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17"/>
  </p:notesMasterIdLst>
  <p:sldIdLst>
    <p:sldId id="498" r:id="rId3"/>
    <p:sldId id="509" r:id="rId4"/>
    <p:sldId id="511" r:id="rId5"/>
    <p:sldId id="508" r:id="rId6"/>
    <p:sldId id="510" r:id="rId7"/>
    <p:sldId id="512" r:id="rId8"/>
    <p:sldId id="513" r:id="rId9"/>
    <p:sldId id="507" r:id="rId10"/>
    <p:sldId id="393" r:id="rId11"/>
    <p:sldId id="394" r:id="rId12"/>
    <p:sldId id="395" r:id="rId13"/>
    <p:sldId id="396" r:id="rId14"/>
    <p:sldId id="397" r:id="rId15"/>
    <p:sldId id="398" r:id="rId16"/>
    <p:sldId id="399" r:id="rId17"/>
    <p:sldId id="400" r:id="rId18"/>
    <p:sldId id="401" r:id="rId19"/>
    <p:sldId id="383" r:id="rId20"/>
    <p:sldId id="402" r:id="rId21"/>
    <p:sldId id="403" r:id="rId22"/>
    <p:sldId id="404" r:id="rId23"/>
    <p:sldId id="405" r:id="rId24"/>
    <p:sldId id="406" r:id="rId25"/>
    <p:sldId id="407" r:id="rId26"/>
    <p:sldId id="408" r:id="rId27"/>
    <p:sldId id="384" r:id="rId28"/>
    <p:sldId id="409" r:id="rId29"/>
    <p:sldId id="410" r:id="rId30"/>
    <p:sldId id="411" r:id="rId31"/>
    <p:sldId id="412" r:id="rId32"/>
    <p:sldId id="413" r:id="rId33"/>
    <p:sldId id="386" r:id="rId34"/>
    <p:sldId id="497" r:id="rId35"/>
    <p:sldId id="415" r:id="rId36"/>
    <p:sldId id="416" r:id="rId37"/>
    <p:sldId id="417" r:id="rId38"/>
    <p:sldId id="418" r:id="rId39"/>
    <p:sldId id="385" r:id="rId40"/>
    <p:sldId id="419" r:id="rId41"/>
    <p:sldId id="420" r:id="rId42"/>
    <p:sldId id="421" r:id="rId43"/>
    <p:sldId id="423" r:id="rId44"/>
    <p:sldId id="422" r:id="rId45"/>
    <p:sldId id="387" r:id="rId46"/>
    <p:sldId id="424" r:id="rId47"/>
    <p:sldId id="425" r:id="rId48"/>
    <p:sldId id="426" r:id="rId49"/>
    <p:sldId id="427" r:id="rId50"/>
    <p:sldId id="428" r:id="rId51"/>
    <p:sldId id="429" r:id="rId52"/>
    <p:sldId id="430" r:id="rId53"/>
    <p:sldId id="431" r:id="rId54"/>
    <p:sldId id="432" r:id="rId55"/>
    <p:sldId id="433" r:id="rId56"/>
    <p:sldId id="434" r:id="rId57"/>
    <p:sldId id="388" r:id="rId58"/>
    <p:sldId id="435" r:id="rId59"/>
    <p:sldId id="436" r:id="rId60"/>
    <p:sldId id="437" r:id="rId61"/>
    <p:sldId id="438" r:id="rId62"/>
    <p:sldId id="439" r:id="rId63"/>
    <p:sldId id="440" r:id="rId64"/>
    <p:sldId id="441" r:id="rId65"/>
    <p:sldId id="442" r:id="rId66"/>
    <p:sldId id="389" r:id="rId67"/>
    <p:sldId id="443" r:id="rId68"/>
    <p:sldId id="452" r:id="rId69"/>
    <p:sldId id="453" r:id="rId70"/>
    <p:sldId id="454" r:id="rId71"/>
    <p:sldId id="455" r:id="rId72"/>
    <p:sldId id="456" r:id="rId73"/>
    <p:sldId id="457" r:id="rId74"/>
    <p:sldId id="458" r:id="rId75"/>
    <p:sldId id="390" r:id="rId76"/>
    <p:sldId id="459" r:id="rId77"/>
    <p:sldId id="460" r:id="rId78"/>
    <p:sldId id="461" r:id="rId79"/>
    <p:sldId id="462" r:id="rId80"/>
    <p:sldId id="463" r:id="rId81"/>
    <p:sldId id="391" r:id="rId82"/>
    <p:sldId id="464" r:id="rId83"/>
    <p:sldId id="467" r:id="rId84"/>
    <p:sldId id="468" r:id="rId85"/>
    <p:sldId id="469" r:id="rId86"/>
    <p:sldId id="470" r:id="rId87"/>
    <p:sldId id="471" r:id="rId88"/>
    <p:sldId id="472" r:id="rId89"/>
    <p:sldId id="473" r:id="rId90"/>
    <p:sldId id="474" r:id="rId91"/>
    <p:sldId id="475" r:id="rId92"/>
    <p:sldId id="476" r:id="rId93"/>
    <p:sldId id="465" r:id="rId94"/>
    <p:sldId id="477" r:id="rId95"/>
    <p:sldId id="478" r:id="rId96"/>
    <p:sldId id="479" r:id="rId97"/>
    <p:sldId id="480" r:id="rId98"/>
    <p:sldId id="481" r:id="rId99"/>
    <p:sldId id="482" r:id="rId100"/>
    <p:sldId id="466" r:id="rId101"/>
    <p:sldId id="483" r:id="rId102"/>
    <p:sldId id="484" r:id="rId103"/>
    <p:sldId id="485" r:id="rId104"/>
    <p:sldId id="486" r:id="rId105"/>
    <p:sldId id="487" r:id="rId106"/>
    <p:sldId id="488" r:id="rId107"/>
    <p:sldId id="489" r:id="rId108"/>
    <p:sldId id="490" r:id="rId109"/>
    <p:sldId id="392" r:id="rId110"/>
    <p:sldId id="491" r:id="rId111"/>
    <p:sldId id="492" r:id="rId112"/>
    <p:sldId id="493" r:id="rId113"/>
    <p:sldId id="494" r:id="rId114"/>
    <p:sldId id="495" r:id="rId115"/>
    <p:sldId id="496" r:id="rId116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notesMaster" Target="notesMasters/notesMaster1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presProps" Target="presProps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viewProps" Target="viewProps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theme" Target="theme/theme1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tableStyles" Target="tableStyles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6T00:55:2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1159 762,'0'651,"-5"-556,-4-1,-3 0,-8 12,9-24,10-121,1 15</inkml:trace>
  <inkml:trace contextRef="#ctx0" brushRef="#br0" timeOffset="7730.472">764 762,'-20'9,"44"4,-4-11,0-1,0-1,0-1,0-1,0 0,0-1,0-2,-1 0,0-1,11-5,22-5,339-115,-56-4,-212 92,-99 39</inkml:trace>
  <inkml:trace contextRef="#ctx0" brushRef="#br0" timeOffset="8382.028">1667 1271,'-17'29,"1"1,2 1,1 0,1 1,2 0,1 1,2 0,1 0,1 7,3-35,1-1,0 0,0 1,0-1,1 1,-1-1,1 1,0 0,1-1,-1 1,1-1,0 1,0-1,0 0,0 1,1-1,0 0,0 0,0 0,0 0,1 0,-1 0,1-1,0 1,0-1,1 0,-1 0,1 0,-1 0,1-1,0 1,0-1,0 0,0 0,0-1,1 1,3 0,0-1,1-1,0 0,0 0,0-1,0 0,0-1,-1 0,1 0,-1-1,1 0,-1 0,0-1,0 0,0 0,-1-1,1 0,-1-1,-1 0,1 0,-1 0,0 0,3-6,1 0,-1-1,0-1,-1 1,-1-2,-1 1,1-1,-2 0,0 0,-1 0,-1-1,0 1,-1-7,0 8,-2-1,1 1,-2 0,0 0,-1 0,0 0,-1 0,-3-9,4 18,0 1,1-1,-2 1,1 0,0-1,-1 1,0 0,0 0,0 1,-1-1,1 0,-1 1,0 0,1 0,-2 0,1 1,0-1,0 1,-1 0,1 0,-1 0,0 1,0 0,1 0,-1 0,-3 0,-1 1,-1 0,0 1,1 0,-1 1,1 0,-1 0,1 1,0 0,0 0,0 1,0 1,1-1,0 2,0-1,0 1,0 0,1 0,0 1,1 0,-1 0,1 1,1 0,-1 0,1 0,1 1,-4 8,-1 7</inkml:trace>
  <inkml:trace contextRef="#ctx0" brushRef="#br0" timeOffset="8869.957">2344 1242,'-34'20,"1"3,1 0,1 2,2 1,0 2,2 1,0 2,23-28,0 1,0 0,0 0,1 1,-1-1,1 1,0-1,1 1,-1 0,1 0,0 0,0 1,1-1,-1 0,1 1,0-1,1 1,-1-1,1 1,0-1,1 1,-1-1,1 1,0-1,0 0,1 1,0-1,0 0,0 0,0 0,1 0,0 0,0-1,0 1,0-1,1 0,2 3,2-3,0 1,0-1,0-1,0 0,0 0,1 0,0-1,-1 0,1-1,0 0,0 0,0-1,0 0,0-1,-1 0,1 0,0-1,0 0,-1-1,0 1,1-2,-1 1,6-5,8-3,-1-1,-1-1,0-1,-1 0,-1-2,0 0,-1-1,4-7,6-5,-1 0,-1-2,-2-1,-1 0,-2-2,-1 0,-1-2,-3 0,0 0,-3-2,-1 0,-2 0,-1 0,-2-1,-1-11,-5 35,-1-1,-1 1,0 0,-1 0,-1 0,0 0,-1 0,-1 1,-2-5,6 14,0 0,-1 1,0-1,0 1,0-1,0 1,0 0,-1 1,0-1,1 0,-1 1,-1 0,1 0,0 0,-1 1,0-1,1 1,-1 0,0 1,0-1,0 1,0 0,-1 0,1 0,0 1,0 0,-1 0,-3 0,-9 5,1 1,0 1,0 0,0 1,1 1,0 1,1 0,0 1,1 0,0 1,0 1,1 0,1 1,1 1,0-1,1 2,-9 15,9-13,1 0,1 0,1 1,0 0,1 0,1 1,1 0,1-1,0 2,2-1,0 0,2 0,0 0,1 0,1 0,0 0,2 0,1-1,0 0,1 0,3 3,-1-9,1-1,1-1,0 0,0 0,1-1,0 0,1-1,0-1,1 0,-1-1,2 0,-1-1,1 0,-1-2,1 0,1 0,-1-1,1-1,4-1,9 3</inkml:trace>
  <inkml:trace contextRef="#ctx0" brushRef="#br0" timeOffset="9834.936">3078 1157,'-37'24,"2"1,1 1,1 2,1 1,2 2,0 1,3 1,18-22,2 0,0 1,0 0,1 1,0-1,1 1,1 0,-3 12,6-22,0 0,1 1,-1-1,1 0,-1 1,1-1,0 1,0-1,1 1,-1-1,1 0,-1 1,1-1,0 0,1 1,-1-1,0 0,1 0,0 0,0 0,0 0,0 0,0-1,0 1,1-1,-1 1,1-1,0 0,-1 0,1 0,0-1,0 1,1-1,-1 1,0-1,2 0,2 1,1 0,-1-1,1 0,-1-1,1 1,0-1,-1-1,1 0,-1 0,1 0,-1-1,0 0,1 0,-1-1,0 0,-1 0,1-1,0 0,-1 0,0-1,0 1,1-2,116-131,-107 117,73-112,-88 132,0 0,0 0,0 1,0-1,0 0,0 1,0-1,-1 0,1 1,0-1,0 1,0-1,-1 1,1 0,0-1,-1 1,1 0,-1-1,1 1,0 0,-1 0,0 0,1-1,-1 1,1 0,-1 0,0 0,0 0,1 0,-1 0,0 0,0 0,0 0,0 0,0 0,0-1,0 1,-1 0,1 0,0 0,0 0,-1 0,1 0,-1 0,1-1,-1 1,1 0,-1 0,0 0,1 1,0 14,1 0,0 0,1 0,0 0,1-1,1 1,1-1,0 0,6 10,-10-22,1 0,0 0,0 0,0 0,0-1,0 1,0-1,1 1,0-1,-1 0,1 0,0 0,0 0,0-1,0 1,0-1,0 0,1 1,-1-2,0 1,1 0,-1-1,1 1,-1-1,1 0,-1 0,0 0,1-1,-1 1,1-1,-1 0,0 0,0 0,1 0,-1-1,1 0,103-73,57-153,-164 228,0 0,-1 1,1-1,0 0,0 1,0-1,-1 0,1 1,0-1,0 0,0 1,0-1,0 1,0-1,0 0,0 1,0-1,0 1,0-1,0 0,0 1,0-1,0 0,1 1,-1-1,0 0,0 1,0-1,0 0,1 1,-1-1,0 0,0 1,1-1,-1 0,0 0,1 1,-1-1,0 0,1 0,-1 0,0 1,1-1,-1 0,0 0,1 0,-1 0,1 0,-1 0,0 0,1 0,-1 0,1 0,-1 0,0 0,1 0,-1 0,0 0,1 0,-1 0,1 0,-1-1,0 1,-2 50,1-39,18 94,-16-102,1 0,-1 0,1 0,0-1,-1 1,1-1,0 1,1-1,-1 0,0 1,1-1,-1 0,1-1,-1 1,1 0,0-1,0 0,0 1,0-1,0 0,0-1,0 1,0 0,1-1,-1 0,0 0,0 0,0 0,0 0,1 0,2-2,1-1,1 0,-1-1,1 0,-1 0,0 0,-1-1,1 0,-1-1,0 0,0 0,-1 0,0 0,0-1,0 0,-1 0,0 0,2-5,18-24,141-210,-165 247,0-1,0 0,0 1,0-1,1 1,-1-1,0 0,0 1,1-1,-1 1,0-1,0 0,1 1,-1-1,0 0,1 0,-1 1,1-1,-1 0,0 0,1 0,-1 1,1-1,-1 0,1 0,-1 0,0 0,1 0,-1 0,1 0,-1 0,1 0,-1 0,1 0,-1 0,1 0,-1 0,0 0,1-1,-1 1,1 0,-1 0,0 0,1-1,-1 1,1 0,-1-1,0 1,1 0,-1-1,0 1,0 0,1-1,-1 1,0 0,0-1,0 1,1-1,-1 1,0-1,0 1,0-1,0 1,0 0,0-1,0 1,0-1,0 1,0-1,3 39,-3-33,-1 23,16 151,106 140,-5-50,-61-148,-4 1,21 88,-69-202,-1-1,1 1,-1 0,-1 0,1 0,-1 0,-1 0,1 0,-1 0,-1 0,0 0,0 0,0 0,-1 0,0-1,-1 1,1 0,-1-1,-1 0,0 0,0 0,0 0,-1 0,0-1,0 0,0 0,-1 0,0-1,-4 3,0-2,0-1,0-1,0 0,-1 0,0-1,1 0,-1-1,0 0,0-1,0 0,-1-1,1 0,0 0,0-2,0 1,0-1,0-1,1 0,-1 0,1-1,-1-1,1 0,1 0,-1-1,1 0,0 0,0-1,1-1,-1 1,-1-5,-1 3,2 0,-1-1,1-1,1 1,0-1,0-1,1 1,1-1,0-1,1 1,0-1,1 0,0 0,1 0,0-1,1 1,1-1,0 1,1-1,0 0,1 1,1-1,0 1,4-12,-1 11,1 1,1-1,0 1,1 1,0-1,1 1,0 1,1 0,0 0,1 1,0 0,1 0,0 2,1-1,-1 2,1 0,1 0,0 1,-1 1,2 0,-1 1,0 0,1 2,0-1,9 1,60 4,-60-1</inkml:trace>
  <inkml:trace contextRef="#ctx0" brushRef="#br0" timeOffset="11616.994">877 2399,'881'-127,"-256"46,384-89,-1 49,-612 110,-287-9,-94 9</inkml:trace>
  <inkml:trace contextRef="#ctx0" brushRef="#br0" timeOffset="12187.979">5449 1101,'0'-5,"0"3,0 7,0 8,0 1</inkml:trace>
  <inkml:trace contextRef="#ctx0" brushRef="#br0" timeOffset="12452.908">5505 1637,'0'19,"5"7,1-2</inkml:trace>
  <inkml:trace contextRef="#ctx0" brushRef="#br0" timeOffset="15423.136">8158 649,'28'364,"2"3,-32-104,-9-209,5-31</inkml:trace>
  <inkml:trace contextRef="#ctx0" brushRef="#br0" timeOffset="13984.309">6267 762,'0'43,"5"53,2 19,-1 1,-1-11,3-13,0-18,0-12,-3-11,3-10,0-6,-1-6,-2-2,-2-6</inkml:trace>
  <inkml:trace contextRef="#ctx0" brushRef="#br0" timeOffset="14703.437">6550 960,'64'-69,"-37"34,84-61,79-5,-171 93,0 1,1 1,0 1,0 0,0 2,1 0,-1 1,1 1,0 1,-17 1,0 0,0 0,0 0,0 0,-1 1,1-1,0 1,-1 0,1 0,-1 1,0-1,0 0,0 1,0 0,0 0,-1 0,1 0,-1 0,0 1,0-1,0 0,0 1,0 0,-1 0,0-1,0 1,0 0,0 0,0 0,-1 0,0 0,0 0,0 0,0 0,0 0,-1 0,0 0,0 0,0-1,0 1,-1 0,1 0,-1-1,-2 4,-25 52,-2 0,-3-2,-3-1,-36 42,33-47,2 2,3 1,2 2,3 1,-4 14,32-65,-1 0,1 0,1-1,-1 1,1 0,0 0,0 1,1-1,0 0,0 0,0 0,1 0,0 0,0 0,0 0,1 0,0 0,0 0,1-1,-1 1,1-1,0 1,1-1,-1 0,1-1,0 1,0-1,1 1,-1-1,1 0,0-1,0 1,0-1,1 0,-1 0,1-1,0 0,-1 0,1 0,3 0,16 3,2-1,-1-1,0-1,1-1,-1-2,0-1,1-1,-1-1,0-1,-1-1,1-1,-1-2,14-6,-37 14,0 0,0 0,0 0,0 0,0 0,0 0,-1-1,1 1,0-1,-1 1,1-1,-1 0,1 1,-1-1,0 0,0 0,1 0,-1 0,-1 0,1 0,0 0,0 0,-1-2,-1-9</inkml:trace>
  <inkml:trace contextRef="#ctx0" brushRef="#br0" timeOffset="15038.549">7651 1326,'0'10,"0"12,0 8,0 3,-5-4,-2-1,1-2,1 0,1-4</inkml:trace>
  <inkml:trace contextRef="#ctx0" brushRef="#br0" timeOffset="401904.654">21508 508,'11'-27,"-11"27,0 0,0 1,0-1,0 0,0 1,0-1,0 0,0 1,0-1,0 0,0 1,0-1,0 0,1 1,-1-1,0 0,0 1,0-1,0 0,1 0,-1 1,0-1,0 0,1 0,-1 1,0-1,0 0,1 0,-1 0,0 1,1-1,-1 0,0 0,1 0,-1 0,0 0,1 0,-1 0,0 0,1 0,-1 0,0 0,1 0,-1 0,0 0,1 0,-1 0,0 0,1 0,-1 0,0 0,0-1,1 1,-1 0,0 0,1 0,-1-1,0 1,0 0,1 0,2 189,-7-152,-1 0,-2 0,-1 0,-3-1,0 0,-2-1,-16 29,-4 15,31-77,1 1,-1-1,0 0,1 1,-1 0,1-1,0 1,0 0,0 0,0-1,0 1,0 0,1 0,0 0,-1 0,1 0,0 0,1 0,-1 0,0 0,1 0,0 0,-1 0,1-1,0 1,1 0,-1 0,0-1,1 1,0-1,-1 1,1-1,0 0,0 0,0 1,1-2,-1 1,0 0,1 0,-1-1,1 1,0-1,-1 0,1 0,0 0,0 0,22 2,0-2,0-1,0-1,0-1,-1-1,1-1,4-2,94-11,148 16,-236-16,-41 12</inkml:trace>
  <inkml:trace contextRef="#ctx0" brushRef="#br0" timeOffset="402674.043">22693 395,'0'-1,"0"1,1 0,-1-1,1 1,-1-1,0 1,0-1,1 1,-1-1,0 1,0-1,1 1,-1-1,0 1,0-1,0 1,0-1,0 1,0-1,0 1,0-1,0 0,0 1,0-1,0 1,-1-1,1 1,0-1,0 1,0-1,-1 1,1-1,0 1,-1-1,1 1,0 0,-1-1,1 1,-1 0,1-1,0 1,-1 0,1-1,-1 1,1 0,-1 0,1-1,-1 1,1 0,-1 0,0 0,1 0,-1 0,1 0,-1 0,1 0,-1 0,1 0,-1 0,1 0,-1 0,0 0,1 1,-1-1,-39-1,31 1,0 0,1 1,-1 1,1 0,0 0,-1 0,1 1,0 0,0 1,1-1,-1 2,1-1,0 1,0 0,0 0,1 1,0 0,0 0,0 1,1 0,0 0,0 0,0 0,1 1,1 0,-1-1,1 1,0 1,1-1,0 0,0 1,1-1,0 5,4-4,0-1,0 0,1-1,0 1,1 0,-1-1,1 0,1 0,-1-1,1 1,1-1,-1-1,1 1,0-1,0 0,0-1,1 1,-1-1,1-1,0 0,1 0,-1 0,0-1,1 0,6 0,93 46,-97-40,-1 1,0 0,0 0,-1 1,0 0,-1 1,0 0,-1 0,3 5,-8-12,0 0,0 0,0 1,-1-1,0 0,1 0,-1 1,-1-1,1 1,-1-1,1 1,-1-1,-1 1,1-1,-1 1,1-1,-1 0,-1 1,1-1,0 0,-1 0,0 0,0 0,0 0,-1 0,1 0,-1-1,0 1,-1 0,-6 4,0 0,-1 0,0-1,-1-1,1 0,-1 0,-1-1,1-1,-1 0,1-1,-1 0,0-1,0 0,-10-1,-35 8,-111 6,145-15</inkml:trace>
  <inkml:trace contextRef="#ctx0" brushRef="#br0" timeOffset="403189.539">22693 338,'0'-4,"4"-3,8 6,5 2,5 2,4 0,2-1,1 0,0-1,0-5,0-2,0 0,0 1,0 1,-6-3,-1 0,-5 0</inkml:trace>
  <inkml:trace contextRef="#ctx0" brushRef="#br0" timeOffset="405229.109">23313 0,'-17'56,"10"-11,2 0,1 0,3 1,4 41,0 5,-3 421,-28-283,-3-95,28-133,1 0,-1 0,0 0,0 0,0 0,0-1,0 1,0-1,0 0,-1 0,1 0,0-1,-1 1,1-1,0 1,-1-1,1 0,-1-1,1 1,-1-1,1 1,0-1,0 0,-1 0,1 0,-1-1,-17-1,-51-1,0 3,0 4,0 2,1 4,-1 3,-473 68,345-50,-12 0,-192 50,103-45,300-35,0 0,0 1,0-1,0 0,0 0,0 0,0 0,0 0,0 0,-1 0,1 0,0 0,0 0,0 0,0-1,0 1,0 0,0-1,0 1,0-1,0 1,0-1,1 0,-1 1,0-1,0 0,0 0,1 1,-1-1,0 0,1 0,-1 0,1 0,-1 0,1 0,-1 0,1 0,0 0,-1 0,1 0,0 0,0 0,0 0,0 0,0 0,0-1,0 1,0 0,0 0,1 0,-1 0,0 0,1 0,-1 0,1 0,-1 0,13-39,-1 6,-2-1,-1-1,-2 0,-1 0,0-31,-7-102,-2 67,5 0,10-56,45-155,-43 243,29-71,-40 136,1 1,0 1,0-1,0 0,1 1,-1 0,1 0,0 0,0 1,0 0,0 0,0 0,0 0,1 1,-1 0,0 0,1 0,-1 1,1 0,1 0,34-7,162-9,-30 7,126-20,52-15,11 13,155 33,-432-19,-78 12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4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154 745 0 0 0,'0'0'213'0'0,"0"0"-202"0"0,0 0 857 0 0,0 0 463 0 0,11 3-83 0 0,83 17 1744 0 0,-48-16-1551 0 0,0-2-1 0 0,1-2 1 0 0,-1-2 0 0 0,0-2 0 0 0,0-2-1 0 0,25-8-1440 0 0,22-11 467 0 0,-1-4-1 0 0,-1-4 0 0 0,-2-5 0 0 0,-2-3 1 0 0,-1-3-1 0 0,-3-5 0 0 0,-1-3 0 0 0,8-12-466 0 0,-71 51 33 0 0,0 0 0 0 0,-1-2-1 0 0,-1 0 1 0 0,-1-1 0 0 0,0 0-1 0 0,-1-2 1 0 0,0 1-1 0 0,-2-2 1 0 0,0 0 0 0 0,-1-1-1 0 0,-1 0 1 0 0,-1 0-1 0 0,3-12-32 0 0,-11 29-7 0 0,-1-1-1 0 0,0 1 1 0 0,0 0-1 0 0,0-1 0 0 0,0 1 1 0 0,-1-1-1 0 0,1 1 0 0 0,-1-1 1 0 0,0 1-1 0 0,0-1 0 0 0,0 1 1 0 0,-1-1-1 0 0,1 1 0 0 0,-1-1 1 0 0,0 1-1 0 0,0-1 1 0 0,0 1-1 0 0,0 0 0 0 0,-1 0 1 0 0,1-1-1 0 0,-1 1 0 0 0,0 0 1 0 0,0 0-1 0 0,0 0 0 0 0,0 1 1 0 0,0-1-1 0 0,-1 0 0 0 0,1 1 1 0 0,-1 0-1 0 0,0-1 1 0 0,1 1-1 0 0,-1 0 0 0 0,0 1 1 0 0,0-1-1 0 0,-1 0 0 0 0,1 1 1 0 0,0 0-1 0 0,-1-1 0 0 0,1 1 1 0 0,0 1-1 0 0,-1-1 8 0 0,-8-1-23 0 0,0 0 0 0 0,0 1 0 0 0,0 1 1 0 0,0 0-1 0 0,0 1 0 0 0,0 0 0 0 0,0 0 0 0 0,0 2 0 0 0,1-1 0 0 0,-1 1 0 0 0,0 1 0 0 0,1 0 0 0 0,0 1 1 0 0,0 0-1 0 0,0 1 0 0 0,1 0 0 0 0,0 0 0 0 0,0 1 0 0 0,1 1 0 0 0,-4 2 23 0 0,-6 7-1 0 0,1 1-1 0 0,0 0 1 0 0,1 2-1 0 0,1 0 1 0 0,0 0 0 0 0,2 2-1 0 0,1-1 1 0 0,0 2-1 0 0,0 3 2 0 0,-3 19 26 0 0,3 0-1 0 0,1 1 1 0 0,2 0-1 0 0,2 1 0 0 0,2 0 1 0 0,1 39-26 0 0,4-72 10 0 0,-10 131 83 0 0,2 20 9 0 0,-6 0-1 0 0,-8-1 0 0 0,-8-1 1 0 0,-46 145-102 0 0,60-257 62 0 0,-3-1 1 0 0,-2-1-1 0 0,-1-1 1 0 0,-3-1-1 0 0,-2-1 0 0 0,-2-1 1 0 0,-2-2-1 0 0,-2-1 1 0 0,-1-2-1 0 0,-2-1 1 0 0,-2-2-1 0 0,-2-2 0 0 0,-1-1 1 0 0,-1-3-1 0 0,-2-1 1 0 0,-23 10-63 0 0,56-32 39 0 0,-1-1-1 0 0,0-1 1 0 0,0 0 0 0 0,-1-1 0 0 0,1-1 0 0 0,-1 0 0 0 0,0 0 0 0 0,0-2 0 0 0,-1 0 0 0 0,1 0 0 0 0,0-1-1 0 0,-1-1 1 0 0,1 0 0 0 0,0-1 0 0 0,-1-1 0 0 0,1 0 0 0 0,0-1 0 0 0,-5-2-39 0 0,13 0 1 0 0,1 0 0 0 0,0 0 1 0 0,0 0-1 0 0,0 0 0 0 0,1-1 1 0 0,-1 0-1 0 0,1 0 0 0 0,1 0 1 0 0,-1-1-1 0 0,1 1 1 0 0,0-1-1 0 0,0 0 0 0 0,1 0 1 0 0,0 0-1 0 0,1 0 0 0 0,-1 0 1 0 0,1 0-1 0 0,0-1 0 0 0,1 1 1 0 0,0 0-1 0 0,0 0 0 0 0,1-1 1 0 0,-1 1-1 0 0,2 0 0 0 0,-1 0 1 0 0,1 0-1 0 0,0 0 0 0 0,0 0 1 0 0,1 0-1 0 0,0 0 0 0 0,0 1 1 0 0,1 0-1 0 0,0-1 0 0 0,0 1 1 0 0,5-5-2 0 0,4-10 5 0 0,2 1 1 0 0,1 0 0 0 0,0 1-1 0 0,1 1 1 0 0,1 0 0 0 0,1 2 0 0 0,0 0-1 0 0,1 1 1 0 0,1 1 0 0 0,0 1 0 0 0,1 0-1 0 0,1 2 1 0 0,0 1 0 0 0,0 1 0 0 0,0 0-1 0 0,1 2 1 0 0,1 1 0 0 0,-1 1-1 0 0,1 1 1 0 0,8 0-6 0 0,-11 3 28 0 0,1 0 0 0 0,-1 2 0 0 0,1 0 0 0 0,-1 2 0 0 0,0 0-1 0 0,0 1 1 0 0,0 2 0 0 0,0 0 0 0 0,-1 1 0 0 0,16 8-28 0 0,-2 5 77 0 0,-1 2 0 0 0,0 1 0 0 0,-2 2 0 0 0,-1 1 0 0 0,7 8-77 0 0,140 103 715 0 0,-161-130-650 0 0,0-1 0 0 0,1 0 0 0 0,0-1 1 0 0,0-1-1 0 0,1 0 0 0 0,-1-2 0 0 0,1 0 0 0 0,0-1 0 0 0,-1-1 0 0 0,1 0 0 0 0,0-2 0 0 0,-1 0 0 0 0,1-1 0 0 0,-1-1 1 0 0,0-1-1 0 0,0 0 0 0 0,0-2 0 0 0,-1 0 0 0 0,0 0 0 0 0,0-2 0 0 0,3-3-65 0 0,-11 6-1348 0 0,-6 2-4527 0 0,-3 3-4150 0 0</inkml:trace>
  <inkml:trace contextRef="#ctx0" brushRef="#br0" timeOffset="9072.101">2033 1890 0 0 0,'0'0'367'0'0,"0"0"488"0"0,0 0 186 0 0,0 0 77 0 0,0 0 55 0 0,0 0 117 0 0,0 0 80 0 0,7-17 73 0 0,21-55 54 0 0,-21 44 4949 0 0,-7 28-5769 0 0,0 0-82 0 0,0 0-75 0 0,0 0-73 0 0,0 0-69 0 0,0 0-31 0 0,0 0-39 0 0,0 0-25 0 0,0 0-20 0 0,0 0-47 0 0,0 0-27 0 0,0 0-24 0 0,0 0-4 0 0,0 0-1 0 0,0 0 2 0 0,-2 19 592 0 0,-20 112 219 0 0,15 83-481 0 0,11-196-469 0 0,0 0 0 0 0,1 0 1 0 0,1-1-1 0 0,1 1 0 0 0,0-2 0 0 0,2 1 0 0 0,-1-1 0 0 0,2 0 0 0 0,0-1 0 0 0,1 0 0 0 0,5 5-23 0 0,-15-18 1 0 0,4 4 21 0 0,0 0-1 0 0,0 0 1 0 0,1-1-1 0 0,-1 1 0 0 0,1-1 1 0 0,0-1-1 0 0,1 1 1 0 0,-1-1-1 0 0,1 0 1 0 0,0 0-1 0 0,0-1 1 0 0,0 0-1 0 0,1 0 1 0 0,-1-1-1 0 0,1 0 1 0 0,-1 0-1 0 0,1 0 1 0 0,0-1-1 0 0,-1-1 1 0 0,4 1-22 0 0,-2-4 65 0 0,1 0 0 0 0,-1 0 0 0 0,0-1 0 0 0,0 0 0 0 0,0-1 0 0 0,0 0 1 0 0,-1-1-1 0 0,0 1 0 0 0,0-2 0 0 0,0 1 0 0 0,-1-1 0 0 0,0 0 0 0 0,0 0 0 0 0,-1-1 1 0 0,0 0-1 0 0,0 0 0 0 0,-1-1 0 0 0,0 1 0 0 0,0-1 0 0 0,-1 0 0 0 0,-1 0 1 0 0,1-1-1 0 0,-1 1 0 0 0,1-7-65 0 0,7-8 48 0 0,101-208 157 0 0,6 86-174 0 0,-45 106-121 0 0,-71 40 90 0 0,1 0 0 0 0,-1 1 0 0 0,0-1 0 0 0,0 1 0 0 0,1 0 0 0 0,-1 0 0 0 0,0 0 0 0 0,0 0 0 0 0,0 0 0 0 0,0 0 0 0 0,0 1 0 0 0,0-1 0 0 0,-1 0 0 0 0,1 1 0 0 0,0 0 0 0 0,-1-1 0 0 0,1 1 0 0 0,-1 0 0 0 0,1 0 0 0 0,-1 0 0 0 0,0 0 0 0 0,0 0 0 0 0,0 0 0 0 0,0 0-1 0 0,0 0 1 0 0,0 1 0 0 0,-1-1 0 0 0,1 0 0 0 0,-1 1 0 0 0,0-1 0 0 0,1 0 0 0 0,-1 1 0 0 0,0-1 0 0 0,0 0 0 0 0,0 1 0 0 0,-1-1 0 0 0,0 2 0 0 0,3 3 7 0 0,10 184 141 0 0,-7 72-63 0 0,-15-181 178 0 0,19-106-261 0 0,1-1 0 0 0,1 2 0 0 0,1-1 1 0 0,0 2-1 0 0,2-1 0 0 0,3 0-2 0 0,18-31-9 0 0,3 2-1 0 0,2 2 1 0 0,2 1 0 0 0,2 2-1 0 0,2 3 1 0 0,5-2 9 0 0,52-24-31 0 0,-102 70 30 0 0,-1-1-1 0 0,1 1 1 0 0,0-1-1 0 0,0 1 1 0 0,0-1-1 0 0,0 1 1 0 0,-1 0 0 0 0,1 0-1 0 0,0-1 1 0 0,0 1-1 0 0,0 0 1 0 0,0 0-1 0 0,0 0 1 0 0,0 0-1 0 0,0 0 1 0 0,0 0-1 0 0,0 0 1 0 0,0 1-1 0 0,0-1 1 0 0,-1 0-1 0 0,1 0 1 0 0,0 1-1 0 0,0-1 1 0 0,0 1-1 0 0,0-1 1 0 0,0 0-1 0 0,-1 1 1 0 0,1 0-1 0 0,0-1 1 0 0,0 1 0 0 0,-1-1-1 0 0,1 1 1 0 0,-1 0-1 0 0,1 0 1 0 0,0-1-1 0 0,-1 1 1 0 0,1 0-1 0 0,-1 0 1 0 0,0 0-1 0 0,1-1 1 0 0,-1 1-1 0 0,1 0 1 0 0,-1 0-1 0 0,0 0 1 0 0,0 0-1 0 0,0 0 1 0 0,0 0-1 0 0,0 0 1 0 0,1 0-1 0 0,-2-1 1 0 0,1 1-1 0 0,0 0 1 0 0,0 0 0 0 0,0 0-1 0 0,0 0 1 0 0,0 0-1 0 0,-1 0 1 0 0,1 0-1 0 0,0 0 1 0 0,-1-1-1 0 0,1 1 1 0 0,-1 0-1 0 0,1 0 1 0 0,-1 0 1 0 0,1 9 32 0 0,-43 207 249 0 0,38-175-270 0 0,1 1 0 0 0,3 0 0 0 0,1 0 1 0 0,2 0-1 0 0,2-1 0 0 0,5 20-11 0 0,-8-61-15 0 0,-1-1-4 0 0,0 0-6 0 0,0 0-10 0 0,0 0-2 0 0,0 0-56 0 0,0 0-114 0 0,-18-25-4689 0 0,6 7-7084 0 0,7 10 2441 0 0</inkml:trace>
  <inkml:trace contextRef="#ctx0" brushRef="#br0" timeOffset="9504.71">2271 1158 5921 0 0,'0'0'1738'0'0,"0"0"-267"0"0,0 0-96 0 0,0 0 144 0 0,0 0 193 0 0,0 0 63 0 0,0 0-146 0 0,0 0-276 0 0,0 0-302 0 0,0 0-216 0 0,0 0-111 0 0,0 0-34 0 0,0 0 3 0 0,-2-5-31 0 0,-3-15-58 0 0,-21 51 2070 0 0,38-52-7779 0 0,-6 14-1339 0 0,-1 3-5496 0 0</inkml:trace>
  <inkml:trace contextRef="#ctx0" brushRef="#br0" timeOffset="11839.874">3765 2097 1960 0 0,'0'0'1286'0'0,"0"0"-180"0"0,0 0 82 0 0,0 0 237 0 0,0 0 233 0 0,0 0 77 0 0,0 0-116 0 0,0 0-257 0 0,0 0-257 0 0,0 0-263 0 0,0 0-214 0 0,0 0-122 0 0,0 0-93 0 0,-1-3-74 0 0,1 3-310 0 0,0-1 1 0 0,-1 1-1 0 0,1-1 1 0 0,0 1-1 0 0,0 0 1 0 0,0-1-1 0 0,0 1 1 0 0,-1-1-1 0 0,1 1 0 0 0,0-1 1 0 0,0 1-1 0 0,0-1 1 0 0,0 1-1 0 0,0-1 1 0 0,0 1-1 0 0,0-1 1 0 0,0 1-1 0 0,0 0 1 0 0,0-1-1 0 0,1 1 1 0 0,-1-1-1 0 0,0 1 1 0 0,0-1-1 0 0,0 1 1 0 0,1-1-1 0 0,-1 1 1 0 0,0 0-1 0 0,0-1 1 0 0,1 1-1 0 0,-1 0 1 0 0,0-1-1 0 0,1 1 0 0 0,-1 0 1 0 0,0-1-1 0 0,1 1 1 0 0,-1 0-1 0 0,1-1 1 0 0,-1 1-1 0 0,0 0 1 0 0,1 0-1 0 0,-1 0 1 0 0,1 0-1 0 0,-1-1 1 0 0,1 1-1 0 0,-1 0 1 0 0,1 0-1 0 0,-1 0 1 0 0,0 0-1 0 0,1 0 1 0 0,-1 0-1 0 0,1 0 1 0 0,-1 0-1 0 0,1 0 1 0 0,-1 0-1 0 0,1 0-29 0 0,8-3 331 0 0,35-11 881 0 0,-33 12-981 0 0,0-1 0 0 0,0-1 0 0 0,-1 0 0 0 0,1 0 0 0 0,-1-1 0 0 0,0 0 0 0 0,0 0 0 0 0,0-1 0 0 0,-1-1 0 0 0,0 0 1 0 0,0 0-1 0 0,-1-1 0 0 0,3-3-231 0 0,-5 5 104 0 0,-1 0 0 0 0,0 0 1 0 0,-1-1-1 0 0,1 1 0 0 0,-1-1 1 0 0,0 0-1 0 0,-1 0 1 0 0,0 0-1 0 0,0-1 0 0 0,-1 1 1 0 0,0-1-1 0 0,0 1 0 0 0,0-1 1 0 0,-1 0-1 0 0,0 0 0 0 0,-1-4-104 0 0,0 9 18 0 0,-1 0 0 0 0,1 0 0 0 0,-1 0 0 0 0,0 0 0 0 0,0 0-1 0 0,0 0 1 0 0,0 0 0 0 0,-1 0 0 0 0,1 0 0 0 0,-1 1 0 0 0,0-1 0 0 0,0 0 0 0 0,0 1-1 0 0,0 0 1 0 0,0-1 0 0 0,0 1 0 0 0,-1 0 0 0 0,1 0 0 0 0,-1 0 0 0 0,0 0-1 0 0,1 1 1 0 0,-1-1 0 0 0,0 1 0 0 0,0 0 0 0 0,0 0 0 0 0,0 0 0 0 0,0 0-1 0 0,0 0 1 0 0,0 0 0 0 0,0 1 0 0 0,-1 0-18 0 0,-4-2-15 0 0,1 1 1 0 0,-1 0-1 0 0,0 0 1 0 0,0 1-1 0 0,0 0 1 0 0,0 0-1 0 0,0 1 0 0 0,0 0 1 0 0,1 0-1 0 0,-1 1 1 0 0,0 0-1 0 0,-2 2 15 0 0,-2 1-2 0 0,0 2 0 0 0,0 0 0 0 0,0 0 0 0 0,1 1 0 0 0,0 0 0 0 0,1 1 0 0 0,0 0 0 0 0,0 1 0 0 0,1 0 0 0 0,0 1 0 0 0,1-1 0 0 0,0 2 0 0 0,1-1 0 0 0,0 1 0 0 0,0 0 0 0 0,2 0 0 0 0,-1 1 0 0 0,2 0 0 0 0,0 0 0 0 0,0 0 0 0 0,1 1 0 0 0,0 4 2 0 0,3-15 4 0 0,-2 8 10 0 0,0-1 0 0 0,0 0 0 0 0,1 1 0 0 0,1-1 1 0 0,0 1-1 0 0,0-1 0 0 0,1 1 0 0 0,1-1 0 0 0,-1 1 0 0 0,2-1 1 0 0,-1 0-1 0 0,2 0 0 0 0,-1 0 0 0 0,1 0 0 0 0,1 0-14 0 0,5 4 66 0 0,1 0 0 0 0,0-1-1 0 0,1 0 1 0 0,0-1 0 0 0,1-1-1 0 0,0 0 1 0 0,1 0 0 0 0,1-2 0 0 0,-1 1-1 0 0,1-2 1 0 0,1 0 0 0 0,-1-1 0 0 0,2-1-1 0 0,3 2-65 0 0,-2-2 75 0 0,0 0 0 0 0,0-1 0 0 0,0 0 0 0 0,1-2 0 0 0,-1 0-1 0 0,1-1 1 0 0,0-1 0 0 0,-1-1 0 0 0,1-1 0 0 0,0 0 0 0 0,-1-1 0 0 0,1-1 0 0 0,-1-1-1 0 0,1-1 1 0 0,15-6-75 0 0,59-38 271 0 0,-3-5 0 0 0,32-26-271 0 0,-88 57 14 0 0,194-150 41 0 0,-201 165 261 0 0,-39 11-305 0 0,0-1 0 0 0,1 1 0 0 0,-1 1-1 0 0,0 0 1 0 0,1 1 0 0 0,0 0 0 0 0,0 1 0 0 0,1 0 0 0 0,0 0-1 0 0,0 1 1 0 0,0 1 0 0 0,-5 5-11 0 0,-14 8 10 0 0,3-2-23 0 0,2 0 1 0 0,0 2-1 0 0,2 0 0 0 0,0 2 0 0 0,1 0 1 0 0,1 2-1 0 0,-10 18 13 0 0,27-40-6 0 0,0 1 0 0 0,0-1 0 0 0,1 1 1 0 0,-1 0-1 0 0,1 0 0 0 0,0 0 0 0 0,0 0 1 0 0,0 0-1 0 0,1 0 0 0 0,-1 0 0 0 0,1 1 1 0 0,0-1-1 0 0,0 1 0 0 0,1-1 0 0 0,-1 1 1 0 0,1-1-1 0 0,0 0 0 0 0,1 1 0 0 0,-1-1 1 0 0,1 1-1 0 0,-1-1 0 0 0,1 1 0 0 0,0-1 0 0 0,1 0 1 0 0,-1 1-1 0 0,1-1 0 0 0,0 0 0 0 0,0 0 1 0 0,0 0-1 0 0,1-1 0 0 0,-1 1 0 0 0,1 0 1 0 0,0-1-1 0 0,0 0 0 0 0,0 1 0 0 0,1-1 1 0 0,-1 0-1 0 0,1-1 0 0 0,-1 1 0 0 0,1-1 1 0 0,0 0-1 0 0,0 1 0 0 0,0-2 0 0 0,0 1 1 0 0,0 0-1 0 0,1-1 0 0 0,-1 0 0 0 0,0 0 0 0 0,1 0 1 0 0,1 0 5 0 0,5-1 7 0 0,0-1 0 0 0,0 0 0 0 0,0-1 0 0 0,0 0 0 0 0,0 0 0 0 0,0-1 0 0 0,-1-1 0 0 0,1 0 0 0 0,-1 0 1 0 0,0-1-1 0 0,0 0 0 0 0,0-1 0 0 0,-1 0 0 0 0,0 0 0 0 0,0-1 0 0 0,2-3-7 0 0,43-39 36 0 0,-3-2 0 0 0,-3-3 0 0 0,-1-2 0 0 0,23-39-36 0 0,-63 86 3 0 0,-6 52-274 0 0,-4-21 273 0 0,0-11-9 0 0,0 0 0 0 0,1 0 0 0 0,0 0 0 0 0,1 0-1 0 0,0 0 1 0 0,0 0 0 0 0,1 1 0 0 0,1-1 0 0 0,0 0 0 0 0,1 0-1 0 0,0 0 1 0 0,0 0 0 0 0,1 0 0 0 0,1 0 0 0 0,0-1 0 0 0,0 1-1 0 0,1-1 1 0 0,0 0 0 0 0,1-1 0 0 0,0 1 0 0 0,0-1 0 0 0,1 0-1 0 0,1 0 8 0 0,0-2 2 0 0,0-1 0 0 0,1 0 0 0 0,0 0-1 0 0,0-1 1 0 0,1 0 0 0 0,-1-1 0 0 0,1 0-1 0 0,0 0 1 0 0,0-1 0 0 0,1-1 0 0 0,-1 1-1 0 0,0-2 1 0 0,1 1 0 0 0,-1-1 0 0 0,1-1-1 0 0,0 0 1 0 0,-1-1 0 0 0,1 0 0 0 0,-1 0 0 0 0,1-1-1 0 0,-1 0 1 0 0,0-1 0 0 0,0 0 0 0 0,0-1-1 0 0,1-1-1 0 0,14-10 25 0 0,0-1 0 0 0,-1-1 0 0 0,-1-1 0 0 0,-1-1 0 0 0,-1-1 0 0 0,-1-1 0 0 0,0 0 0 0 0,-2-2 0 0 0,0 0 0 0 0,-1-2 0 0 0,-2 1 0 0 0,-1-2 0 0 0,-1 0 0 0 0,4-11-25 0 0,-11 24 6 0 0,0 1-1 0 0,-1-1 1 0 0,-1-1 0 0 0,0 1-1 0 0,-1-1 1 0 0,0 1 0 0 0,-1-1 0 0 0,-1 0-1 0 0,0 0 1 0 0,-1 0 0 0 0,0 1 0 0 0,-1-1-1 0 0,-1-6-5 0 0,0 17-9 0 0,1 1 0 0 0,0-1 0 0 0,-1 0 0 0 0,1 0 0 0 0,-1 1 0 0 0,0-1-1 0 0,0 1 1 0 0,0-1 0 0 0,0 1 0 0 0,0 0 0 0 0,0 0 0 0 0,-1 0 0 0 0,1 0-1 0 0,-1 0 1 0 0,0 0 0 0 0,1 1 0 0 0,-1-1 0 0 0,0 1 0 0 0,0 0 0 0 0,0 0-1 0 0,0 0 1 0 0,0 0 0 0 0,0 1 0 0 0,0-1 0 0 0,0 1 0 0 0,0-1 0 0 0,0 1-1 0 0,-1 0 1 0 0,1 1 0 0 0,0-1 0 0 0,0 0 0 0 0,0 1 0 0 0,0 0 0 0 0,0-1-1 0 0,-1 2 10 0 0,2-2-20 0 0,0 0 0 0 0,1 1 0 0 0,-1-1 0 0 0,0 1-1 0 0,0 0 1 0 0,1-1 0 0 0,-1 1 0 0 0,0 0 0 0 0,1 0-1 0 0,-1 0 1 0 0,1 0 0 0 0,0 0 0 0 0,-1 0 0 0 0,1 1-1 0 0,0-1 1 0 0,-1 0 0 0 0,1 1 0 0 0,0-1 0 0 0,0 1-1 0 0,0-1 1 0 0,0 1 0 0 0,1 0 0 0 0,-1-1 0 0 0,0 1-1 0 0,1 0 1 0 0,-1-1 0 0 0,1 1 20 0 0,42 10-108 0 0,-30-10 112 0 0,-3-3 3 0 0,-1 1 0 0 0,1 0 0 0 0,-1 1 0 0 0,1 0 0 0 0,-1 1 0 0 0,0-1 0 0 0,1 2 0 0 0,-1-1 0 0 0,0 1 0 0 0,0 0 0 0 0,-1 1-1 0 0,1 0 1 0 0,-1 0 0 0 0,1 0 0 0 0,-1 1 0 0 0,-1 0 0 0 0,1 1 0 0 0,-1 0 0 0 0,0 0 0 0 0,0 0 0 0 0,0 0 0 0 0,-1 1 0 0 0,0 0 0 0 0,3 5-7 0 0,-2 10 46 0 0,-1-1 1 0 0,0 1 0 0 0,-2 0 0 0 0,-1 0 0 0 0,0 0 0 0 0,-2 1-1 0 0,0-1 1 0 0,-3 11-47 0 0,2 27 72 0 0,1-59-70 0 0,-2 11 13 0 0,1 0 1 0 0,1 0-1 0 0,0 0 1 0 0,1 0-1 0 0,0 0 1 0 0,0-1-1 0 0,1 1 1 0 0,1 0-1 0 0,0-1 1 0 0,1 1-1 0 0,0-1 1 0 0,1 0-1 0 0,0 0 1 0 0,0-1-1 0 0,1 1 0 0 0,1-1 1 0 0,0 0-1 0 0,2 2-15 0 0,18 17 287 0 0,-15-11 195 0 0,-12-17-454 0 0,0-1-6 0 0,0 0 14 0 0,0 0 3 0 0,0 0-8 0 0,0 0-13 0 0,0 0 0 0 0,0 0 3 0 0,0 0-10 0 0,0 0-19 0 0,0 0 28 0 0,0 0 1 0 0,0 0 4 0 0,0 0-10 0 0,0 0 16 0 0,4 14 769 0 0,-4-11-4185 0 0,0-2-4043 0 0,0-1-5061 0 0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9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514 799 0 0 0,'0'0'2902'0'0,"0"0"-1002"0"0,0 0-205 0 0,0 0 198 0 0,0 0 206 0 0,0 0 100 0 0,0 0-149 0 0,0 0-348 0 0,0 0-368 0 0,0 0-347 0 0,0 0-252 0 0,0 0-135 0 0,2-4-78 0 0,5-10-61 0 0,-5 10-37 0 0,-2 4-44 0 0,0 9 526 0 0,-40 196 2017 0 0,-136 368-1752 0 0,126-399-1099 0 0,42-75-19 0 0,10-97-30 0 0,0 1 0 0 0,0-1 0 0 0,0 0-1 0 0,1 0 1 0 0,-1 0 0 0 0,0 0 0 0 0,1-1-1 0 0,0 1 1 0 0,-1-1 0 0 0,1 1-1 0 0,0-1 1 0 0,0 0 0 0 0,0 0 0 0 0,0 0-1 0 0,0 0 1 0 0,0-1 0 0 0,0 1 0 0 0,0-1-1 0 0,0 0 1 0 0,0 0 0 0 0,0 0-1 0 0,0 0 1 0 0,0 0 0 0 0,1-1-23 0 0,283-30 916 0 0,-231 22-807 0 0,43 5 57 0 0,-99 4-158 0 0,0 0-8 0 0,0 0 30 0 0,0 0-12 0 0,0 0 6 0 0,0 0 8 0 0,0 0-16 0 0,0 0 4 0 0,0 0-3 0 0,0 0 1 0 0,-18-7-463 0 0,3-20-2410 0 0,10 6-6297 0 0,5 13-2731 0 0</inkml:trace>
  <inkml:trace contextRef="#ctx0" brushRef="#br0" timeOffset="782.005">57 748 3961 0 0,'0'0'1558'0'0,"0"0"-169"0"0,0 0-11 0 0,0 0 117 0 0,0 0 154 0 0,0 0 2 0 0,0 0-97 0 0,0 0-150 0 0,0 0-189 0 0,0 0-142 0 0,0 0-119 0 0,0 0-73 0 0,0 0-64 0 0,-9-5-61 0 0,-29-12-74 0 0,28 13-69 0 0,10 4-51 0 0,0 0-61 0 0,0 0-23 0 0,0 0-52 0 0,0 0-43 0 0,0 0-23 0 0,0 0-41 0 0,23 0 1399 0 0,256 19 93 0 0,133-5-1287 0 0,-252-7-366 0 0,-136-3 501 0 0,-63-52-513 0 0,-52-91-225 0 0,43 65-248 0 0,42 43-2272 0 0,20 15-3913 0 0,-7 15-4660 0 0</inkml:trace>
  <inkml:trace contextRef="#ctx0" brushRef="#br0" timeOffset="1835.898">381 291 0 0 0,'0'0'1018'0'0,"0"0"222"0"0,0 0 23 0 0,0 0-52 0 0,0 0-44 0 0,0 0 66 0 0,0 0 50 0 0,0 0-32 0 0,0 0-35 0 0,0 0-107 0 0,0 0-72 0 0,2-5-15 0 0,4-18-47 0 0,-7 21-818 0 0,1 1 1 0 0,-1 0 0 0 0,0-1 0 0 0,0 1 0 0 0,1 0-1 0 0,-1 0 1 0 0,0 0 0 0 0,0-1 0 0 0,0 1 0 0 0,-1 0-1 0 0,1 0 1 0 0,0 0 0 0 0,0 1 0 0 0,0-1 0 0 0,-1 0-1 0 0,1 0 1 0 0,-1 1 0 0 0,1-1 0 0 0,0 1 0 0 0,-1-1-1 0 0,1 1 1 0 0,-1-1 0 0 0,1 1 0 0 0,-1 0 0 0 0,1 0-1 0 0,-1 0 1 0 0,1 0 0 0 0,-1 0 0 0 0,1 0 0 0 0,-1 0-1 0 0,1 1 1 0 0,-1-1 0 0 0,1 0 0 0 0,-2 1-158 0 0,1-1 186 0 0,-2 1-135 0 0,0 0-1 0 0,1 0 0 0 0,-1 0 0 0 0,1 0 1 0 0,-1 0-1 0 0,1 1 0 0 0,-1 0 0 0 0,1 0 0 0 0,0 0 1 0 0,0 0-1 0 0,0 0 0 0 0,0 0 0 0 0,0 1 1 0 0,1 0-1 0 0,-1-1 0 0 0,1 1 0 0 0,0 0 1 0 0,-1 0-1 0 0,1 0 0 0 0,1 1 0 0 0,-1-1 1 0 0,0 0-1 0 0,1 1 0 0 0,-1-1 0 0 0,1 1 0 0 0,0-1 1 0 0,1 1-1 0 0,-1 0 0 0 0,0-1 0 0 0,1 4-50 0 0,0-5 48 0 0,-1 0-1 0 0,1 0 1 0 0,0 0-1 0 0,0 0 1 0 0,0-1-1 0 0,0 1 1 0 0,0 0-1 0 0,0 0 1 0 0,1 0-1 0 0,-1 0 1 0 0,0 0-1 0 0,1 0 1 0 0,0 0-1 0 0,0 0 1 0 0,-1-1-1 0 0,1 1 1 0 0,0 0 0 0 0,0 0-1 0 0,0-1 1 0 0,1 1-1 0 0,-1-1 1 0 0,0 1-1 0 0,1-1 1 0 0,-1 0-1 0 0,1 1 1 0 0,-1-1-1 0 0,1 0 1 0 0,-1 0-1 0 0,1 0 1 0 0,0 0-1 0 0,0 0 1 0 0,0 0-1 0 0,-1-1 1 0 0,1 1-1 0 0,0-1 1 0 0,0 1-1 0 0,0-1 1 0 0,0 0-1 0 0,0 0 1 0 0,0 1-1 0 0,0-1 1 0 0,0-1-1 0 0,0 1 1 0 0,0 0-1 0 0,1-1-47 0 0,1 1 62 0 0,0-1-1 0 0,0 0 1 0 0,-1 1-1 0 0,1-2 1 0 0,0 1 0 0 0,-1 0-1 0 0,1-1 1 0 0,-1 0-1 0 0,1 0 1 0 0,-1 0-1 0 0,0 0 1 0 0,1 0 0 0 0,-1-1-1 0 0,0 1 1 0 0,-1-1-1 0 0,1 0 1 0 0,0 0 0 0 0,-1 0-1 0 0,0 0 1 0 0,0 0-1 0 0,0-1 1 0 0,0 1-1 0 0,0-1 1 0 0,-1 1 0 0 0,1-1-1 0 0,-1 0 1 0 0,0 0-1 0 0,0 1 1 0 0,0-1-1 0 0,-1 0 1 0 0,1 0 0 0 0,-1 0-1 0 0,0 0 1 0 0,0 0-1 0 0,-1-2-61 0 0,1 5-1 0 0,1 0 0 0 0,-1 0 1 0 0,0 0-1 0 0,-1 0 0 0 0,1 0 0 0 0,0 0 0 0 0,0 0 0 0 0,0 0 0 0 0,0 0 0 0 0,-1 0 0 0 0,1 0 0 0 0,-1 0 0 0 0,1 0 0 0 0,-1 0 0 0 0,1 0 0 0 0,-1 0 0 0 0,1 0 0 0 0,-1 1 1 0 0,0-1-1 0 0,1 0 0 0 0,-1 0 0 0 0,0 1 0 0 0,0-1 0 0 0,0 0 0 0 0,0 1 0 0 0,1-1 0 0 0,-1 1 0 0 0,0-1 0 0 0,0 1 0 0 0,0-1 0 0 0,0 1 0 0 0,0 0 0 0 0,0-1 0 0 0,0 1 1 0 0,0 0-1 0 0,0 0 0 0 0,0 0 0 0 0,-1 0 0 0 0,1 0 0 0 0,0 0 0 0 0,0 0 0 0 0,0 0 0 0 0,0 0 0 0 0,0 0 0 0 0,0 1 0 0 0,0-1 0 0 0,0 0 0 0 0,0 1 1 0 0,-4-1-16 0 0,-3 2 0 0 0,0 1-1 0 0,0 0 1 0 0,0 0 0 0 0,0 0 0 0 0,1 1-1 0 0,-1 1 1 0 0,1-1 0 0 0,0 1 0 0 0,1 0-1 0 0,-1 0 1 0 0,1 1 0 0 0,0 0-1 0 0,0 0 1 0 0,1 1 0 0 0,-1 0 16 0 0,3-3 1 0 0,0-1 1 0 0,0 1-1 0 0,0-1 1 0 0,0 1-1 0 0,1 0 1 0 0,0 0-1 0 0,0 0 1 0 0,0 0-1 0 0,0 1 1 0 0,1-1-1 0 0,0 0 1 0 0,0 1-1 0 0,0-1 0 0 0,0 1 1 0 0,0-1-1 0 0,1 1 1 0 0,0-1-1 0 0,0 1 1 0 0,0-1-1 0 0,2 5-1 0 0,-1-7 19 0 0,2-1-1 0 0,-1 1 1 0 0,0-1-1 0 0,0 1 1 0 0,0-1-1 0 0,1 0 1 0 0,-1 0-1 0 0,1 0 0 0 0,-1 0 1 0 0,1 0-1 0 0,-1 0 1 0 0,1-1-1 0 0,-1 1 1 0 0,1-1-1 0 0,0 0 1 0 0,-1 0-1 0 0,1 0 1 0 0,-1 0-1 0 0,1 0 1 0 0,0 0-1 0 0,-1-1 1 0 0,1 1-1 0 0,-1-1 0 0 0,1 0 1 0 0,-1 0-1 0 0,3-1-18 0 0,-2 1 28 0 0,1 0 0 0 0,-1 0-1 0 0,1-1 1 0 0,-1 0 0 0 0,0 1-1 0 0,0-1 1 0 0,0 0 0 0 0,0-1-1 0 0,0 1 1 0 0,0-1 0 0 0,-1 1-1 0 0,1-1 1 0 0,-1 0 0 0 0,1 0-1 0 0,-1 0 1 0 0,0 0 0 0 0,0 0-1 0 0,0 0 1 0 0,-1-1 0 0 0,1 1-1 0 0,-1 0 1 0 0,0-1 0 0 0,0 0-1 0 0,0 1 1 0 0,0-1 0 0 0,-1 1 0 0 0,0-1-1 0 0,1 0-27 0 0,-20 4-33 0 0,-26 39-89 0 0,56-34-2237 0 0,5-2-4744 0 0,-14-3-5234 0 0</inkml:trace>
  <inkml:trace contextRef="#ctx0" brushRef="#br0" timeOffset="3201.846">1278 1108 3057 0 0,'0'0'2855'0'0,"0"0"-851"0"0,0 0-121 0 0,0 0 101 0 0,0 0-28 0 0,0 0-181 0 0,0 0-287 0 0,0 0-319 0 0,0 0-249 0 0,0 0-155 0 0,3 4 5269 0 0,4 3-3795 0 0,234-7-215 0 0,-71-11-1554 0 0,-182 10-3546 0 0,-2-1-1576 0 0,5 2-2044 0 0,4 0-4990 0 0</inkml:trace>
  <inkml:trace contextRef="#ctx0" brushRef="#br0" timeOffset="3781.526">1197 1373 9666 0 0,'0'0'1584'0'0,"0"0"-253"0"0,0 0-40 0 0,0 0 64 0 0,0 0 28 0 0,0 0-99 0 0,0 0-171 0 0,0 0-65 0 0,0 0-32 0 0,0 0-33 0 0,0 0-65 0 0,0 0-162 0 0,0 0-132 0 0,11 0-85 0 0,65 0 1490 0 0,-13 12-610 0 0,114-12-1771 0 0,-184-3-4498 0 0,0 2-1426 0 0,5 1-5280 0 0</inkml:trace>
  <inkml:trace contextRef="#ctx0" brushRef="#br0" timeOffset="4184.811">1130 1664 5665 0 0,'0'0'1630'0'0,"0"0"-59"0"0,0 0 57 0 0,0 0 43 0 0,0 0-122 0 0,0 0-274 0 0,0 0-306 0 0,0 0-221 0 0,0 0-118 0 0,0 0-60 0 0,0 0 9 0 0,0 0-20 0 0,0 0-8 0 0,2 11 2136 0 0,52 4 1529 0 0,220-15-1540 0 0,-274 0-2681 0 0,0 0 30 0 0,0 0-37 0 0,0 0-14 0 0,0 0-22 0 0,0 0-56 0 0,0 0-74 0 0,-2-15-5416 0 0,2 9 660 0 0,0 6 3181 0 0,0-5-10623 0 0</inkml:trace>
  <inkml:trace contextRef="#ctx0" brushRef="#br0" timeOffset="4994.366">2171 1053 5785 0 0,'0'0'1837'0'0,"0"0"-214"0"0,0 0-74 0 0,0 0 0 0 0,0 0-10 0 0,0 0-139 0 0,0 0-217 0 0,0 0-182 0 0,0 0-186 0 0,0 0-163 0 0,0 0-140 0 0,0 0-126 0 0,-21 1-85 0 0,-65 7-50 0 0,82-8-224 0 0,1 0 0 0 0,0 1-1 0 0,0 0 1 0 0,-1-1 0 0 0,1 1-1 0 0,0 1 1 0 0,0-1 0 0 0,0 0 0 0 0,0 1-1 0 0,0-1 1 0 0,1 1 0 0 0,-1 0 0 0 0,0 0-1 0 0,1 0 1 0 0,-1 0 0 0 0,1 0 0 0 0,0 1-1 0 0,0-1 1 0 0,-2 3-27 0 0,-4 5 104 0 0,-1-1-53 0 0,1-1 1 0 0,0 2-1 0 0,0-1 0 0 0,1 1 0 0 0,1 0 1 0 0,0 1-1 0 0,0-1 0 0 0,1 1 0 0 0,0 0 1 0 0,1 1-1 0 0,0-1 0 0 0,1 1 0 0 0,0 0 1 0 0,1 0-1 0 0,0-1 0 0 0,1 2 0 0 0,1-1 0 0 0,-1 0 1 0 0,2 7-52 0 0,2-16 71 0 0,-1 0 1 0 0,1 1 0 0 0,0-1 0 0 0,0 0 0 0 0,0-1-1 0 0,0 1 1 0 0,0-1 0 0 0,1 1 0 0 0,-1-1-1 0 0,1 0 1 0 0,0 0 0 0 0,-1 0 0 0 0,1-1 0 0 0,0 1-1 0 0,0-1 1 0 0,0 0 0 0 0,0 0 0 0 0,0 0-1 0 0,0-1 1 0 0,1 0 0 0 0,-1 1 0 0 0,0-1 0 0 0,0-1-1 0 0,0 1 1 0 0,0-1 0 0 0,0 1 0 0 0,1-1 0 0 0,-1 0-1 0 0,-1-1 1 0 0,1 1 0 0 0,0-1 0 0 0,0 0-1 0 0,0 1 1 0 0,1-3-72 0 0,21-9 103 0 0,0-1 0 0 0,-1-2 0 0 0,-1 0 0 0 0,-1-2 0 0 0,0 0 0 0 0,-1-2 0 0 0,-1 0-1 0 0,-1-1 1 0 0,-1-1 0 0 0,-1-1 0 0 0,-1-1 0 0 0,-1 0 0 0 0,-1-2 0 0 0,-1 1 0 0 0,-1-2 0 0 0,-2 1 0 0 0,0-2-1 0 0,-2 0 1 0 0,5-26-103 0 0,-9 32-24 0 0,-1 0 0 0 0,-1 0-1 0 0,-1 0 1 0 0,-1 0 0 0 0,-1-1-1 0 0,-1 1 1 0 0,-1 0 0 0 0,0 0 0 0 0,-4-11 24 0 0,-52-72-214 0 0,56 101 193 0 0,-1 1 1 0 0,0 0 0 0 0,0 0 0 0 0,0 0 0 0 0,0 0 0 0 0,-1 0 0 0 0,1 1 0 0 0,-1 0 0 0 0,0-1 0 0 0,1 1 0 0 0,-1 1 0 0 0,0-1-1 0 0,0 0 1 0 0,0 1 0 0 0,-1 0 0 0 0,1 0 0 0 0,0 0 0 0 0,0 1 0 0 0,-1-1 0 0 0,1 1 0 0 0,0 0 0 0 0,0 0 0 0 0,-1 1 0 0 0,1-1 0 0 0,0 1-1 0 0,-3 0 21 0 0,3 1-6 0 0,0 0-1 0 0,0 1 0 0 0,0-1 0 0 0,0 1 0 0 0,0 0 1 0 0,1-1-1 0 0,-1 2 0 0 0,1-1 0 0 0,0 0 1 0 0,0 1-1 0 0,0-1 0 0 0,1 1 0 0 0,-1 0 0 0 0,1 0 1 0 0,0 0-1 0 0,0 0 0 0 0,0 0 0 0 0,0 0 0 0 0,1 1 1 0 0,0-1-1 0 0,0 1 0 0 0,0-1 0 0 0,0 5 7 0 0,0 106 90 0 0,73 80 302 0 0,-60-158-308 0 0,-2-1 0 0 0,-1 2 0 0 0,-2-1 0 0 0,-1 1 0 0 0,-2 0 0 0 0,-2 0 0 0 0,-1 2-84 0 0,-1-30 203 0 0,0-10-282 0 0,0 0-1 0 0,0-1 1 0 0,1 1-1 0 0,-1 0 0 0 0,1-1 1 0 0,-1 1-1 0 0,0 0 1 0 0,1 0-1 0 0,-1 0 1 0 0,1-1-1 0 0,-1 1 1 0 0,0 0-1 0 0,1 0 0 0 0,-1 0 1 0 0,1 0-1 0 0,-1 0 1 0 0,1 0-1 0 0,-1 0 1 0 0,0 0-1 0 0,1 0 0 0 0,-1 0 1 0 0,1 0-1 0 0,-1 0 1 0 0,1 0-1 0 0,-1 0 1 0 0,1 0-1 0 0,-1 1 0 0 0,0-1 1 0 0,1 0-1 0 0,-1 0 1 0 0,1 0-1 0 0,-1 1 1 0 0,0-1-1 0 0,1 0 1 0 0,-1 0-1 0 0,0 1 0 0 0,1-1 1 0 0,-1 0-1 0 0,0 1 1 0 0,1-1 79 0 0,22-32-4737 0 0,-8 11-3861 0 0,-10 12-1411 0 0</inkml:trace>
  <inkml:trace contextRef="#ctx0" brushRef="#br0" timeOffset="5397.344">2760 586 10394 0 0,'0'0'1869'0'0,"0"0"-530"0"0,0 0-238 0 0,0 0 58 0 0,0 0 49 0 0,0 0-90 0 0,0 0-266 0 0,0 0-317 0 0,0 0-172 0 0,0 0 10 0 0,0 0 88 0 0,0 0 52 0 0,0 0-13 0 0,2 9-94 0 0,9 85 653 0 0,-13-70-935 0 0,0 0-1 0 0,-1 0 1 0 0,-1 0-1 0 0,-2 0 1 0 0,0 0-1 0 0,-1-1 0 0 0,-7 13-123 0 0,4-12 36 0 0,1 0-1 0 0,1 1 0 0 0,1 0 0 0 0,2 0 0 0 0,0 1 0 0 0,2 0 0 0 0,0 7-35 0 0,5-29 64 0 0,0-1 0 0 0,0 1 0 0 0,0-1 0 0 0,1 0 0 0 0,-1 0 0 0 0,1 0 0 0 0,0 0 0 0 0,0-1 0 0 0,0 1 0 0 0,0-1 0 0 0,1 0 0 0 0,-1 0 0 0 0,1 0 0 0 0,-1 0 0 0 0,1 0 0 0 0,0-1 0 0 0,-1 0 0 0 0,1 0 0 0 0,0 0 0 0 0,0 0 0 0 0,0 0 0 0 0,0-1 0 0 0,0 0 0 0 0,0 1 0 0 0,0-2 0 0 0,0 1 0 0 0,0 0 0 0 0,0-1 0 0 0,0 0 0 0 0,-1 0 0 0 0,1 0 0 0 0,2-1-64 0 0,166-66 1471 0 0,-165 66-1411 0 0,2-3-329 0 0,-22 5-3671 0 0,9 0 2543 0 0,-2 1-3895 0 0,3 2-6468 0 0</inkml:trace>
  <inkml:trace contextRef="#ctx0" brushRef="#br0" timeOffset="6067.131">2565 365 2489 0 0,'0'0'1771'0'0,"0"0"-16"0"0,0 0 28 0 0,0 0 56 0 0,0 0 4 0 0,0 0-106 0 0,0 0-194 0 0,0 0-240 0 0,0 0-220 0 0,0 0-204 0 0,0 0-193 0 0,0 0-146 0 0,-14 1-136 0 0,2 0-515 0 0,-22 3 1010 0 0,74 4 1219 0 0,305 3 705 0 0,-270-9-1047 0 0,-133-85-1438 0 0,46 67-306 0 0,1 0 1 0 0,1-1-1 0 0,1 0 1 0 0,1-1-1 0 0,0 0 1 0 0,1 0-1 0 0,1-1 1 0 0,-2-7-33 0 0,-11-95-1304 0 0,28 107-2362 0 0,-3 9-2309 0 0,-2 1-5661 0 0</inkml:trace>
  <inkml:trace contextRef="#ctx0" brushRef="#br0" timeOffset="6483.822">1990 1421 8202 0 0,'0'0'1147'0'0,"0"0"-545"0"0,0 0 45 0 0,0 0 512 0 0,0 0 474 0 0,0 0 112 0 0,0 0-111 0 0,0 0-231 0 0,0 0-232 0 0,0 0-172 0 0,0 0-102 0 0,34 8-85 0 0,106 21-97 0 0,-24-23 421 0 0,264-81 502 0 0,-355 70-2319 0 0,109-18 1457 0 0,-89 19-3906 0 0,0 2-4430 0 0,-40 2-3664 0 0</inkml:trace>
  <inkml:trace contextRef="#ctx0" brushRef="#br0" timeOffset="7085.991">2281 1771 6017 0 0,'0'0'3544'0'0,"0"0"-1396"0"0,0 0-634 0 0,0 0-75 0 0,0 0-62 0 0,0 0-92 0 0,0 0-182 0 0,0 0-234 0 0,0 0-218 0 0,0 0-190 0 0,0 0-129 0 0,-31 11-94 0 0,-97 36-65 0 0,72-7 27 0 0,51-31-166 0 0,-2 2-13 0 0,0 1 1 0 0,1 0-1 0 0,1 0 1 0 0,0 1-1 0 0,1-1 1 0 0,0 1-1 0 0,1 0 1 0 0,0 0-1 0 0,1 0 1 0 0,0 1 0 0 0,2-1-1 0 0,-1 0 1 0 0,2 3-22 0 0,-1-11 25 0 0,0-1 1 0 0,1 0 0 0 0,0 0 0 0 0,0 0 0 0 0,0 0 0 0 0,0 0 0 0 0,1 0-1 0 0,-1 0 1 0 0,1 0 0 0 0,0 0 0 0 0,0-1 0 0 0,1 1 0 0 0,-1-1 0 0 0,1 1-1 0 0,0-1 1 0 0,-1 0 0 0 0,2 0 0 0 0,-1 0 0 0 0,0-1 0 0 0,0 1-1 0 0,1-1 1 0 0,-1 0 0 0 0,1 0 0 0 0,0 0 0 0 0,0 0 0 0 0,0 0 0 0 0,0-1-1 0 0,0 0 1 0 0,0 0 0 0 0,0 0 0 0 0,0 0 0 0 0,2-1-26 0 0,4 2 144 0 0,0-1-1 0 0,0-1 1 0 0,1 0 0 0 0,-1 0 0 0 0,0-1 0 0 0,1 0-1 0 0,-1-1 1 0 0,0 0 0 0 0,0 0 0 0 0,0-2 0 0 0,-1 1-1 0 0,1-1 1 0 0,0 0-144 0 0,22-17 179 0 0,0 0-1 0 0,-1-3 1 0 0,-1 0 0 0 0,-1-2-1 0 0,-2-1 1 0 0,-1-1-1 0 0,0-1 1 0 0,-3-1 0 0 0,0-2-1 0 0,-2 0 1 0 0,-2-1 0 0 0,0-1-1 0 0,-3-1 1 0 0,12-33-179 0 0,-20 44-32 0 0,0-1-1 0 0,-2 0 1 0 0,0-1 0 0 0,-2 1 0 0 0,-1-1 0 0 0,-1 0 0 0 0,-1 0-1 0 0,-3-17 33 0 0,3 40-20 0 0,0 0-1 0 0,-1-1 1 0 0,0 1-1 0 0,0-1 1 0 0,0 1 0 0 0,0-1-1 0 0,-1 1 1 0 0,1-1-1 0 0,-1 1 1 0 0,0 0-1 0 0,0-1 1 0 0,0 1-1 0 0,0 0 1 0 0,-1 0-1 0 0,1 0 1 0 0,-1 0-1 0 0,0 0 1 0 0,0 0-1 0 0,0 0 1 0 0,0 1-1 0 0,0-1 1 0 0,-1 1-1 0 0,1-1 1 0 0,-1 1 0 0 0,0 0-1 0 0,0 0 1 0 0,0 0-1 0 0,1 0 1 0 0,-2 1-1 0 0,1-1 1 0 0,0 1-1 0 0,0 0 1 0 0,0 0-1 0 0,-1 0 1 0 0,1 0-1 0 0,0 0 1 0 0,-1 1-1 0 0,1-1 1 0 0,-1 1-1 0 0,0 0 22 0 0,0 3-25 0 0,0-1 0 0 0,0 1 1 0 0,0 0-1 0 0,0 0 1 0 0,1 0-1 0 0,-1 0 1 0 0,1 0-1 0 0,0 1 1 0 0,0 0-1 0 0,0 0 1 0 0,1 0-1 0 0,-1 0 1 0 0,1 0-1 0 0,-2 4 24 0 0,-4 13 21 0 0,1-1 1 0 0,1 1-1 0 0,1 0 0 0 0,1 1 0 0 0,0-1 0 0 0,2 1 1 0 0,1-1-1 0 0,0 1 0 0 0,2 0 0 0 0,1 8-21 0 0,1-5 64 0 0,2 0 0 0 0,1-1-1 0 0,1 1 1 0 0,1-1 0 0 0,1-1-1 0 0,1 0 1 0 0,1 0 0 0 0,1-1 0 0 0,1 0-1 0 0,1-1 1 0 0,1 0 0 0 0,0-2-1 0 0,8 7-63 0 0,7 4 7 0 0,-28-30-322 0 0,-1 0-1 0 0,0 0 1 0 0,1 0-1 0 0,-1 0 1 0 0,1 0 0 0 0,-1 0-1 0 0,1 0 1 0 0,-1 0-1 0 0,1-1 1 0 0,-1 1-1 0 0,1 0 1 0 0,-1-1 0 0 0,0 1-1 0 0,1-1 1 0 0,-1 0-1 0 0,0 1 1 0 0,1-1 0 0 0,-1 0-1 0 0,0 0 1 0 0,0 0-1 0 0,0 0 1 0 0,0 0 0 0 0,0 0-1 0 0,0 0 1 0 0,0 0-1 0 0,0-1 1 0 0,0 1 0 0 0,0-1 315 0 0,6-5-5492 0 0,-2 3-5688 0 0</inkml:trace>
  <inkml:trace contextRef="#ctx0" brushRef="#br0" timeOffset="7417.799">3115 1466 11907 0 0,'0'0'2108'0'0,"0"0"-506"0"0,0 0-174 0 0,0 0-60 0 0,0 0-129 0 0,0 0-201 0 0,0 0-271 0 0,0 0-209 0 0,0 0-87 0 0,0 0-9 0 0,0 0-13 0 0,0 0-36 0 0,0 0-32 0 0,-19 36-73 0 0,-63 115-67 0 0,-20 37 199 0 0,95-176-433 0 0,0 0 0 0 0,2 1 0 0 0,-1-1 0 0 0,2 1-1 0 0,0 0 1 0 0,0 1 0 0 0,1-1 0 0 0,1 1 0 0 0,0-1 0 0 0,1 1 0 0 0,0 0 0 0 0,2-1-1 0 0,-1 4-6 0 0,3-13 34 0 0,0 1-1 0 0,0 0 0 0 0,1-1 0 0 0,0 0 1 0 0,-1 1-1 0 0,1-1 0 0 0,0-1 0 0 0,1 1 1 0 0,-1-1-1 0 0,1 0 0 0 0,0 0 0 0 0,-1 0 1 0 0,1 0-1 0 0,1-1 0 0 0,-1 0 0 0 0,0 0 1 0 0,0 0-1 0 0,1-1 0 0 0,-1 0 0 0 0,1 0 0 0 0,-1 0 1 0 0,1 0-1 0 0,0-1 0 0 0,-1 0 0 0 0,1-1 1 0 0,-1 1-1 0 0,5-2-33 0 0,-5 2 35 0 0,1 1 11 0 0,1 0-1 0 0,0-1 1 0 0,-1 0 0 0 0,1-1-1 0 0,-1 1 1 0 0,1-1 0 0 0,-1-1-1 0 0,1 1 1 0 0,-1-1 0 0 0,0 0-1 0 0,1 0 1 0 0,-1-1-1 0 0,0 0 1 0 0,-1 0 0 0 0,1 0-1 0 0,5-5-45 0 0,1-12-1394 0 0,-12 4-5396 0 0,0 8 853 0 0,0 4-5466 0 0</inkml:trace>
  <inkml:trace contextRef="#ctx0" brushRef="#br0" timeOffset="7613.896">2809 1742 13523 0 0,'0'0'1112'0'0,"0"0"-648"0"0,0 0 136 0 0,0 0 129 0 0,0 0 7 0 0,0 0-120 0 0,0 0-168 0 0,0 0-192 0 0,0 0-192 0 0,0 0-208 0 0,214-22-440 0 0,-190 22-1121 0 0,-8 0-9025 0 0</inkml:trace>
  <inkml:trace contextRef="#ctx0" brushRef="#br0" timeOffset="10901.699">3264 1116 2136 0 0,'0'0'1587'0'0,"0"0"-222"0"0,0 0 72 0 0,0 0 218 0 0,0 0 106 0 0,0 0-82 0 0,0 0-256 0 0,0 0-312 0 0,0 0-251 0 0,0 0-164 0 0,0 0-29 0 0,3 0 96 0 0,82 2 3856 0 0,46 6-2178 0 0,97-11-618 0 0,-167-12-1599 0 0,-61 15-195 0 0,0 0-11 0 0,0 0-33 0 0,0 0-4 0 0,0 0-10 0 0,0 0-35 0 0,-25 0-3896 0 0,24 0 3693 0 0,-8 1-1880 0 0,1 2-3507 0 0,0 1-5676 0 0</inkml:trace>
  <inkml:trace contextRef="#ctx0" brushRef="#br0" timeOffset="11152.884">3312 1333 9490 0 0,'0'0'2339'0'0,"0"0"-824"0"0,0 0-429 0 0,0 0 63 0 0,0 0 152 0 0,0 0 124 0 0,0 0-54 0 0,0 0-199 0 0,0 0-187 0 0,0 0-200 0 0,0 0-158 0 0,0 0-119 0 0,34 0-139 0 0,107 0-84 0 0,-13-7-44 0 0,-106 7-602 0 0,3 0-1118 0 0,-7 0-5172 0 0,-12 0-4745 0 0</inkml:trace>
  <inkml:trace contextRef="#ctx0" brushRef="#br0" timeOffset="11817.772">3818 1565 9218 0 0,'0'0'3434'0'0,"0"0"-1566"0"0,0 0-627 0 0,0 0-16 0 0,0 0 12 0 0,0 0-15 0 0,0 0-120 0 0,0 0-184 0 0,0 0-162 0 0,0 0-101 0 0,0 0-73 0 0,0 0-88 0 0,10-28-50 0 0,29-89-52 0 0,12 4 763 0 0,-37 91-1067 0 0,0 0-1 0 0,1 1 1 0 0,1 1 0 0 0,1 0-1 0 0,1 1 1 0 0,1 1 0 0 0,0 1-1 0 0,1 0 1 0 0,1 2 0 0 0,1 0-1 0 0,0 1 1 0 0,20-8-88 0 0,19 3-7 0 0,-50 59-38 0 0,-20 177 162 0 0,8-213-121 0 0,1-1 0 0 0,0 1-1 0 0,0 0 1 0 0,0 0 0 0 0,0-1-1 0 0,1 1 1 0 0,-1 0 0 0 0,1 0-1 0 0,0-1 1 0 0,0 1 0 0 0,0-1-1 0 0,1 1 1 0 0,-1-1 0 0 0,1 1-1 0 0,0-1 1 0 0,0 0 0 0 0,0 0-1 0 0,0 0 1 0 0,1 0 0 0 0,0 1 4 0 0,-1-4 3 0 0,0-1 0 0 0,0 1 1 0 0,0 0-1 0 0,-1 0 0 0 0,1-1 1 0 0,0 1-1 0 0,0-1 0 0 0,-1 0 1 0 0,1 1-1 0 0,0-1 0 0 0,-1 0 1 0 0,1 0-1 0 0,0 0 0 0 0,-1 0 0 0 0,1 0 1 0 0,-1-1-1 0 0,0 1 0 0 0,1 0 1 0 0,-1-1-1 0 0,0 1 0 0 0,0-1 1 0 0,0 1-1 0 0,0-1 0 0 0,0 0 1 0 0,0-1-4 0 0,5-4 31 0 0,43-50 5 0 0,-24 24-30 0 0,1 2 1 0 0,2 1-1 0 0,1 1 0 0 0,1 2 0 0 0,1 0 0 0 0,1 3 1 0 0,2 0-1 0 0,2 1-6 0 0,-1 5-58 0 0,-26 48-100 0 0,-9-14 151 0 0,-1 0 0 0 0,-1 0 1 0 0,0-1-1 0 0,-1 1 0 0 0,0-1 1 0 0,-2 1-1 0 0,0-1 0 0 0,0 0 1 0 0,-1-1-1 0 0,-3 5 7 0 0,4-8-20 0 0,3-8-84 0 0,-8 37-820 0 0,27-21-4376 0 0,-10-18 423 0 0,-2 2-6396 0 0</inkml:trace>
  <inkml:trace contextRef="#ctx0" brushRef="#br0" timeOffset="12267.926">5177 1086 8538 0 0,'0'0'1872'0'0,"0"0"-422"0"0,0 0-119 0 0,0 0 37 0 0,0 0-29 0 0,0 0-133 0 0,0 0-174 0 0,0 0-200 0 0,0 0-165 0 0,0 0-112 0 0,0 0-90 0 0,-35 13-77 0 0,-110 42-58 0 0,55-11 179 0 0,-9 47 123 0 0,97-90-625 0 0,0 1 0 0 0,1 0 0 0 0,-1 0 0 0 0,1 0 0 0 0,0 0 0 0 0,-1 0 0 0 0,1 0 0 0 0,0 0 0 0 0,0 1 0 0 0,0-1-1 0 0,1 0 1 0 0,-1 0 0 0 0,1 1 0 0 0,-1-1 0 0 0,1 0 0 0 0,0 1 0 0 0,-1-1 0 0 0,1 1 0 0 0,0-1 0 0 0,1 0 0 0 0,-1 1 0 0 0,0-1 0 0 0,1 1 0 0 0,-1-1 0 0 0,1 0 0 0 0,0 0 0 0 0,0 1-1 0 0,0-1 1 0 0,0 0 0 0 0,0 0 0 0 0,0 0 0 0 0,1 0 0 0 0,-1 0 0 0 0,1 0 0 0 0,-1 0 0 0 0,1-1 0 0 0,0 1 0 0 0,0 0 0 0 0,0-1 0 0 0,0 0 0 0 0,0 1 0 0 0,0-1 0 0 0,0 0-1 0 0,0 0 1 0 0,0 0 0 0 0,0 0 0 0 0,1 0 0 0 0,-1-1 0 0 0,0 1 0 0 0,1-1 0 0 0,-1 1 0 0 0,0-1 0 0 0,1 0 0 0 0,-1 0-7 0 0,19-1 188 0 0,0-1 1 0 0,0-1 0 0 0,0-1-1 0 0,-1-1 1 0 0,0-1-1 0 0,0 0 1 0 0,0-2-1 0 0,-1 0 1 0 0,0-1 0 0 0,-1-1-1 0 0,0-1 1 0 0,0 0-1 0 0,-1-2 1 0 0,-1 0 0 0 0,9-8-190 0 0,43-13 295 0 0,-55 64-281 0 0,10 117 106 0 0,-21-142-141 0 0,0 0 0 0 0,0 0-1 0 0,0 0 1 0 0,1 0 0 0 0,0 0 0 0 0,0 0 0 0 0,0-1 0 0 0,1 1-1 0 0,-1-1 1 0 0,1 0 0 0 0,0 0 0 0 0,1 0 0 0 0,-1-1 0 0 0,0 1-1 0 0,1-1 1 0 0,0 0 0 0 0,0 0 0 0 0,0-1 0 0 0,0 0 0 0 0,0 0-1 0 0,0 0 1 0 0,1 0 0 0 0,-1-1 0 0 0,1 0 0 0 0,-1 0 0 0 0,1 0-1 0 0,0-1 1 0 0,-1 1 0 0 0,3-2 22 0 0,21-35-3365 0 0,-24 20-486 0 0,-2 0-3584 0 0,-3 8-3414 0 0</inkml:trace>
  <inkml:trace contextRef="#ctx0" brushRef="#br0" timeOffset="12735.54">4825 733 9586 0 0,'0'0'3680'0'0,"0"0"-1487"0"0,0 0-775 0 0,0 0-180 0 0,0 0-106 0 0,0 0-129 0 0,0 0-152 0 0,0 0-131 0 0,0 0-43 0 0,0 0 49 0 0,0 0 19 0 0,0 0-33 0 0,0 0-98 0 0,14-1-91 0 0,95-2 709 0 0,-54 2-971 0 0,-32-1-92 0 0,0 1-1 0 0,0 2 0 0 0,1 0 0 0 0,-1 1 0 0 0,0 1 1 0 0,0 2-1 0 0,19 6-168 0 0,-13 10 13 0 0,-29-20 23 0 0,0-1-4 0 0,0 0 15 0 0,0 0 13 0 0,0 0-2 0 0,0 0 5 0 0,0 0 4 0 0,0 0 10 0 0,0 0 9 0 0,0 0 24 0 0,0 0 26 0 0,0 0 12 0 0,0 0-21 0 0,-17-15 374 0 0,-52-81 97 0 0,56 66-660 0 0,2-1 1 0 0,2 0-1 0 0,0 0 0 0 0,3-1 1 0 0,-4-29 61 0 0,17-32-6000 0 0,-3 75-4353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35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800 0 1176 0 0,'0'0'732'0'0,"0"0"-39"0"0,0 0 221 0 0,0 0 459 0 0,0 0 436 0 0,0 0 108 0 0,0 0-78 0 0,0 0-197 0 0,0 0-225 0 0,0 0-237 0 0,0 0-182 0 0,19 3-115 0 0,138 12 2000 0 0,-39-3-438 0 0,-135 0 1110 0 0,-503 123-2244 0 0,179-51-847 0 0,273-61-162 0 0,97 17-242 0 0,-10-31 16 0 0,1-2 0 0 0,-1 0 1 0 0,1 0-1 0 0,0-2 1 0 0,1-1-1 0 0,-1-1 1 0 0,1 0-1 0 0,0-1 1 0 0,6-2-77 0 0,462 27 677 0 0,-359-9-586 0 0,-92 0-71 0 0,-38-17-16 0 0,0-1-15 0 0,-21 19 37 0 0,-22 11 26 0 0,-1-3 1 0 0,-2-1 0 0 0,0-3-1 0 0,-2-1 1 0 0,-5-1-53 0 0,-17 9 18 0 0,-345 140 14 0 0,239-100-17 0 0,96-33-3 0 0,114-23-35 0 0,106-6 399 0 0,0-5 1 0 0,0-7 0 0 0,136-21-377 0 0,-107 14 74 0 0,-159 0-3696 0 0,-4 0-3086 0 0,-3 11-5537 0 0</inkml:trace>
  <inkml:trace contextRef="#ctx0" brushRef="#br0" timeOffset="405.889">1524 92 13363 0 0,'0'0'1644'0'0,"0"0"-442"0"0,0 0-257 0 0,0 0 53 0 0,0 0 165 0 0,0 0 38 0 0,0 0-127 0 0,0 0-213 0 0,0 0-187 0 0,0 0-102 0 0,0 0-45 0 0,0 0-66 0 0,-9 22-47 0 0,-28 71-21 0 0,26-67-158 0 0,2 1-1 0 0,1 0 1 0 0,2 0-1 0 0,0 1 1 0 0,2 0 0 0 0,1 0-1 0 0,1 9-234 0 0,-1-3 81 0 0,1 8-29 0 0,-2-1 1 0 0,-2 1-1 0 0,-1-1 0 0 0,-3-1 0 0 0,-1 0 0 0 0,-2 0 1 0 0,-9 18-53 0 0,20-54-77 0 0,2-2 40 0 0,0-1 0 0 0,-1 1 0 0 0,1 0 0 0 0,-1-1 1 0 0,1 1-1 0 0,-1-1 0 0 0,0 1 0 0 0,1-1 0 0 0,-1 1 0 0 0,0-1 0 0 0,0 0 1 0 0,0 1-1 0 0,0-1 0 0 0,0 0 0 0 0,0 0 0 0 0,-1 0 0 0 0,1 0 0 0 0,0 0 1 0 0,-1 0-1 0 0,1 0 0 0 0,0 0 0 0 0,-1 0 0 0 0,1-1 0 0 0,-1 1 0 0 0,1-1 1 0 0,-1 1-1 0 0,0-1 0 0 0,1 1 0 0 0,-2-1 37 0 0,-2-52-4897 0 0,8 29 1857 0 0,1 7-1827 0 0,1 1-6307 0 0</inkml:trace>
  <inkml:trace contextRef="#ctx0" brushRef="#br0" timeOffset="676.853">1399 122 5321 0 0,'0'0'4138'0'0,"0"0"-1860"0"0,0 0-756 0 0,0 0-133 0 0,0 0 2 0 0,0 0-46 0 0,0 0-176 0 0,0 0-168 0 0,0 0-149 0 0,0 0-83 0 0,0 0-23 0 0,0 0-92 0 0,0 0-80 0 0,26-4-50 0 0,169-26 864 0 0,61-18-83 0 0,-145 23-1365 0 0,-123 32-3656 0 0,1 0-745 0 0,2-3-6314 0 0</inkml:trace>
  <inkml:trace contextRef="#ctx0" brushRef="#br0" timeOffset="928.29">1301 527 12643 0 0,'0'0'1548'0'0,"0"0"-154"0"0,0 0 181 0 0,0 0 126 0 0,0 0-39 0 0,0 0-190 0 0,0 0-290 0 0,32 2-321 0 0,102 7-210 0 0,-15-17 282 0 0,-88 1-747 0 0,9 0-50 0 0,-8 3-197 0 0,0-2 0 0 0,-1-1-1 0 0,0-2 1 0 0,-1 0-1 0 0,6-5 62 0 0,-25 7-1092 0 0,-6 1-3181 0 0,-4 5-7581 0 0</inkml:trace>
  <inkml:trace contextRef="#ctx0" brushRef="#br0" timeOffset="2683.74">1997 803 4129 0 0,'0'0'1503'0'0,"0"0"-164"0"0,0 0 181 0 0,0 0 482 0 0,0 0 320 0 0,0 0-58 0 0,0 0-357 0 0,0 0-413 0 0,0 0-311 0 0,0 0-180 0 0,0 0-94 0 0,2-3-109 0 0,3-5 2189 0 0,-13 15-1876 0 0,-22 25-1185 0 0,22-23 295 0 0,-146 192 33 0 0,53-67-274 0 0,62-80-320 0 0,33-83-8744 0 0,6 1-1264 0 0,0 20 3246 0 0</inkml:trace>
  <inkml:trace contextRef="#ctx0" brushRef="#br0" timeOffset="2947.947">1684 810 6145 0 0,'0'0'2154'0'0,"0"0"-3"0"0,0 0 104 0 0,0 0 75 0 0,0 0-103 0 0,0 0-470 0 0,0 0-653 0 0,0 0-479 0 0,0 0-212 0 0,0 0-51 0 0,0 0-8 0 0,0 0-14 0 0,0 0-19 0 0,2 3 117 0 0,97 120 3508 0 0,24 12-2793 0 0,-44-54-897 0 0,-61-62-238 0 0,-18-27-3487 0 0,-4-3-6401 0 0,2 4-2467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3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16 7346 0 0,'0'0'2723'0'0,"0"0"-697"0"0,0 0-319 0 0,0 0-80 0 0,0 0-64 0 0,0 0-174 0 0,0 0-293 0 0,0 0-273 0 0,0 0-181 0 0,0 0-65 0 0,0 0-29 0 0,0 0-12 0 0,9 5 3118 0 0,12 5-2501 0 0,-4-5-894 0 0,-1-2 0 0 0,1 0 0 0 0,0-1 0 0 0,0 0 0 0 0,0-2 0 0 0,0 0 0 0 0,0-1 0 0 0,0 0-259 0 0,30-1 159 0 0,76-1 120 0 0,-94-1-290 0 0,-29 4-1 0 0,0 0-19 0 0,0 0 3 0 0,0 0-36 0 0,0 0-41 0 0,0 0-30 0 0,0 0-82 0 0,0 0-116 0 0,-12 4-6509 0 0,8-1-788 0 0,2 1-4778 0 0</inkml:trace>
  <inkml:trace contextRef="#ctx0" brushRef="#br0" timeOffset="261.084">1 315 13691 0 0,'0'0'1863'0'0,"0"0"-527"0"0,0 0-114 0 0,0 0 217 0 0,0 0 131 0 0,0 0 1 0 0,0 0-174 0 0,0 0-247 0 0,0 0-227 0 0,0 0-169 0 0,0 0-116 0 0,34 5-106 0 0,107 13-65 0 0,-48-27 258 0 0,45-24 106 0 0,-129 22-1981 0 0,-8 7-2129 0 0,2 0-3380 0 0,-3 1-6201 0 0</inkml:trace>
  <inkml:trace contextRef="#ctx0" brushRef="#br0" timeOffset="1566.052">787 532 11250 0 0,'0'0'2176'0'0,"0"0"-297"0"0,0 0-198 0 0,0 0-23 0 0,0 0-88 0 0,0 0-182 0 0,0 0-232 0 0,0 0-198 0 0,0 0-183 0 0,0 0-121 0 0,0 0-76 0 0,-6 2-62 0 0,3-1-515 0 0,2-1 23 0 0,1 1 0 0 0,-1-1-1 0 0,0 1 1 0 0,0-1 0 0 0,1 0 0 0 0,-1 0 0 0 0,0 1 0 0 0,1-1-1 0 0,-1 0 1 0 0,0 0 0 0 0,0 0 0 0 0,0 0 0 0 0,1 1 0 0 0,-1-1 0 0 0,0 0-1 0 0,0-1 1 0 0,1 1 0 0 0,-1 0 0 0 0,0 0 0 0 0,0 0 0 0 0,0 0 0 0 0,1-1-1 0 0,-1 1 1 0 0,0 0 0 0 0,1-1 0 0 0,-1 1 0 0 0,0 0 0 0 0,1-1-1 0 0,-1 1 1 0 0,0-1 0 0 0,1 1 0 0 0,-1-1 0 0 0,1 1 0 0 0,-1-1 0 0 0,1 0-1 0 0,-1 1 1 0 0,1-1 0 0 0,-1 0 0 0 0,1 1 0 0 0,0-1 0 0 0,-1 0 0 0 0,1 1-1 0 0,0-1 1 0 0,0 0 0 0 0,-1 0 0 0 0,1 1 0 0 0,0-1 0 0 0,0 0 0 0 0,0 0-1 0 0,0 0 1 0 0,0 1 0 0 0,0-1 0 0 0,0 0 0 0 0,0 0 0 0 0,0 1-1 0 0,1-1 1 0 0,-1 0 0 0 0,0 0 0 0 0,0 1 0 0 0,1-1 0 0 0,-1 0 0 0 0,0 0-1 0 0,1 1 1 0 0,-1-1 0 0 0,1 0 0 0 0,-1 1-24 0 0,5-21 86 0 0,0 1 0 0 0,0 0 0 0 0,2 0 0 0 0,1 1 0 0 0,0 0 0 0 0,2 0-1 0 0,0 1 1 0 0,0 0 0 0 0,2 0 0 0 0,0 2 0 0 0,2-1 0 0 0,-1 2 0 0 0,2 0 0 0 0,0 0 0 0 0,11-7-86 0 0,-11 6 63 0 0,122-105 163 0 0,-105 109-258 0 0,-20 116 181 0 0,-12 148-69 0 0,0-252-82 0 0,0-1-1 0 0,1 1 1 0 0,-1 0 0 0 0,1 0-1 0 0,-1 0 1 0 0,0-1 0 0 0,1 1 0 0 0,-1 0-1 0 0,1 0 1 0 0,-1 0 0 0 0,1 0-1 0 0,-1 0 1 0 0,1 0 0 0 0,-1 0-1 0 0,1 0 1 0 0,-1 0 0 0 0,1 0-1 0 0,-1 0 1 0 0,1 0 0 0 0,-1 0-1 0 0,0 0 1 0 0,1 0 0 0 0,-1 1 0 0 0,1-1-1 0 0,-1 0 1 0 0,1 0 0 0 0,-1 1-1 0 0,0-1 1 0 0,1 0 0 0 0,-1 0-1 0 0,1 1 1 0 0,-1-1 0 0 0,0 0-1 0 0,0 1 1 0 0,1-1 0 0 0,-1 0 0 0 0,0 1-1 0 0,1-1 1 0 0,-1 1 0 0 0,0-1-1 0 0,0 1 1 0 0,0-1 0 0 0,0 0-1 0 0,1 1 1 0 0,-1-1 0 0 0,0 1-1 0 0,0-1 1 0 0,0 1 0 0 0,0-1-1 0 0,0 1 1 0 0,0-1 0 0 0,0 1 0 0 0,0-1-1 0 0,0 1 1 0 0,0-1 0 0 0,0 1-1 0 0,-1-1 1 0 0,1 0 0 0 0,0 1-1 0 0,0-1 1 0 0,0 1 0 0 0,-1-1-1 0 0,1 1 1 0 0,0-1 0 0 0,0 0-1 0 0,-1 1 1 0 0,1-1 2 0 0,25-34 34 0 0,-18 22-14 0 0,50-62-15 0 0,3 3 1 0 0,4 2 0 0 0,35-28-6 0 0,15 17-19 0 0,-113 79 19 0 0,0 1 1 0 0,0 0-1 0 0,0-1 0 0 0,1 1 0 0 0,-1 0 0 0 0,0 0 0 0 0,0-1 0 0 0,1 1 1 0 0,-1 0-1 0 0,0 0 0 0 0,0 0 0 0 0,1 1 0 0 0,-1-1 0 0 0,0 0 0 0 0,0 0 1 0 0,1 1-1 0 0,-1-1 0 0 0,0 1 0 0 0,0-1 0 0 0,0 1 0 0 0,0-1 1 0 0,0 1-1 0 0,0 0 0 0 0,0-1 0 0 0,0 1 0 0 0,0 0 0 0 0,0 0 0 0 0,0 0 1 0 0,0 0-1 0 0,0 0 0 0 0,-1 0 0 0 0,1 0 0 0 0,0 0 0 0 0,-1 0 0 0 0,1 0 1 0 0,-1 0-1 0 0,1 0 0 0 0,-1 0 0 0 0,1 1 0 0 0,-1-1 0 0 0,0 0 0 0 0,0 1 0 0 0,7 61 15 0 0,-7-51-10 0 0,-5 217 81 0 0,-26-122-372 0 0,31-106-701 0 0,-1 6 2135 0 0,1-6-4617 0 0,1 0-4586 0 0,-1-1-4101 0 0</inkml:trace>
  <inkml:trace contextRef="#ctx0" brushRef="#br0" timeOffset="2102.02">2351 86 14683 0 0,'0'0'1570'0'0,"0"0"-275"0"0,0 0-15 0 0,0 0 103 0 0,0 0-9 0 0,0 0-155 0 0,0 0-233 0 0,0 0-224 0 0,0 0-175 0 0,0 0-111 0 0,0 0-55 0 0,-34 7-49 0 0,-109 22-37 0 0,62-1 218 0 0,54-15-337 0 0,0 1 0 0 0,0 1 0 0 0,2 1-1 0 0,0 2 1 0 0,-14 13-216 0 0,32-25 11 0 0,0 0-1 0 0,1 1 0 0 0,0 0 1 0 0,0 0-1 0 0,0 0 1 0 0,1 1-1 0 0,0 0 0 0 0,0 0 1 0 0,1 0-1 0 0,0 1 1 0 0,1-1-1 0 0,0 1 1 0 0,0 0-1 0 0,1 0 0 0 0,0 0 1 0 0,0 0-1 0 0,1 1 1 0 0,1-1-1 0 0,-1 0 0 0 0,1 4-10 0 0,1-11 4 0 0,-1 0 0 0 0,0 1-1 0 0,1-1 1 0 0,0 0-1 0 0,-1 0 1 0 0,1 0-1 0 0,0 0 1 0 0,0 0-1 0 0,0 0 1 0 0,0 0-1 0 0,0 0 1 0 0,1 0-1 0 0,-1-1 1 0 0,0 1-1 0 0,1 0 1 0 0,-1-1-1 0 0,1 1 1 0 0,0-1 0 0 0,0 0-1 0 0,-1 1 1 0 0,1-1-1 0 0,0 0 1 0 0,0 0-1 0 0,0 0 1 0 0,0 0-1 0 0,0-1 1 0 0,1 1-1 0 0,-1-1 1 0 0,0 1-1 0 0,0-1 1 0 0,0 0-1 0 0,0 1 1 0 0,1-1-1 0 0,-1 0 1 0 0,2-1-4 0 0,78-16 322 0 0,-42-5-224 0 0,-1-2 0 0 0,-1-2 1 0 0,-2-1-1 0 0,-1-2 0 0 0,-1-1 1 0 0,-1-2-1 0 0,-2-1 0 0 0,-1-2 0 0 0,-2-1 1 0 0,15-26-99 0 0,-36 52 23 0 0,-7 10-21 0 0,0 0 0 0 0,1 1 0 0 0,-1-1 0 0 0,0 0 0 0 0,0 1 0 0 0,0-1 0 0 0,0 0 0 0 0,1 0 0 0 0,-1 1-1 0 0,0-1 1 0 0,0 0 0 0 0,1 0 0 0 0,-1 0 0 0 0,0 1 0 0 0,1-1 0 0 0,-1 0 0 0 0,0 0 0 0 0,0 0 0 0 0,1 0 0 0 0,-1 1 0 0 0,0-1 0 0 0,1 0 0 0 0,-1 0 0 0 0,0 0 0 0 0,1 0 0 0 0,-1 0 0 0 0,0 0 0 0 0,1 0 0 0 0,-1 0 0 0 0,0 0 0 0 0,1 0 0 0 0,-1 0-1 0 0,0 0 1 0 0,1 0 0 0 0,-1-1 0 0 0,0 1 0 0 0,1 0 0 0 0,-1 0 0 0 0,0 0 0 0 0,1 0 0 0 0,-1-1 0 0 0,0 1-2 0 0,11 154 161 0 0,-10-145-184 0 0,-1-1-1 0 0,1 1 0 0 0,1 0 0 0 0,-1-1 0 0 0,2 0 0 0 0,-1 1 0 0 0,1-1 0 0 0,0 0 0 0 0,1 0 0 0 0,-1-1 0 0 0,2 1 0 0 0,-1-1 0 0 0,1 0 0 0 0,0 0 0 0 0,1 0 0 0 0,-1 0 0 0 0,2-1 0 0 0,-1 0 1 0 0,0-1-1 0 0,1 1 0 0 0,0-1 0 0 0,4 2 24 0 0,29-1-1394 0 0,-16-8-5470 0 0,-19-2-4316 0 0</inkml:trace>
  <inkml:trace contextRef="#ctx0" brushRef="#br0" timeOffset="2379.949">2977 289 20172 0 0,'0'0'1138'0'0,"0"0"-141"0"0,0 0 182 0 0,0 0 200 0 0,0 0-52 0 0,0 0-255 0 0,0 0-329 0 0,0 0-232 0 0,0 0-119 0 0,0 0-89 0 0,0 0-62 0 0,-15 33-46 0 0,-47 103-42 0 0,11-51 78 0 0,-48 55-368 0 0,76-118-2341 0 0,19-51-8511 0 0,2 21 3686 0 0,-1 1-1823 0 0</inkml:trace>
  <inkml:trace contextRef="#ctx0" brushRef="#br0" timeOffset="2631.055">2716 322 12835 0 0,'0'0'2762'0'0,"0"0"-563"0"0,0 0-387 0 0,0 0-246 0 0,0 0-279 0 0,0 0-315 0 0,0 0-267 0 0,0 0-183 0 0,0 0-33 0 0,0 0 37 0 0,0 0 38 0 0,0 0 27 0 0,0 0-58 0 0,4 15-38 0 0,46 120 1185 0 0,-28-102-1390 0 0,2-1-1 0 0,1-2 1 0 0,2 0 0 0 0,1-2-1 0 0,1-1 1 0 0,1-2-1 0 0,30 21-289 0 0,-37-36-93 0 0,-17-9-6744 0 0,-6-1-5883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15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851 16 2489 0 0,'0'0'2917'0'0,"0"0"-1436"0"0,0 0-518 0 0,0 0 149 0 0,0 0 362 0 0,0 0 230 0 0,0 0-37 0 0,0 0-279 0 0,0 0-358 0 0,0 0-279 0 0,0 0-102 0 0,6 0-14 0 0,84-8 1837 0 0,67 1-447 0 0,-118 22-1833 0 0,-39-15-171 0 0,0 0 25 0 0,-8 11 932 0 0,-133 62 149 0 0,-180 56-652 0 0,52-26-104 0 0,228-81-244 0 0,54-10-221 0 0,19 2 217 0 0,1-2 0 0 0,0-2 0 0 0,1 0 0 0 0,0-3 0 0 0,1 0 0 0 0,-1-2-1 0 0,1-2 1 0 0,0-2 0 0 0,11-1-123 0 0,125 15 189 0 0,-59 4-110 0 0,-109-13-116 0 0,-16 3 125 0 0,-9 8-27 0 0,-1-2 1 0 0,0 0 0 0 0,-1-1 0 0 0,-1-1-1 0 0,0-2 1 0 0,-11 4-62 0 0,-13 6 40 0 0,-22 12-8 0 0,-96 43 87 0 0,-124 79-119 0 0,132-48 28 0 0,75-26-31 0 0,83-80-17 0 0,1-1 3 0 0,7 0 34 0 0,138 7 1002 0 0,329-25-33 0 0,-383 29-2503 0 0,-33-49-6255 0 0,-51 32 4367 0 0,1-2-8344 0 0</inkml:trace>
  <inkml:trace contextRef="#ctx0" brushRef="#br0" timeOffset="385.151">1622 86 7058 0 0,'0'0'2488'0'0,"0"0"-913"0"0,0 0-268 0 0,0 0 120 0 0,0 0 179 0 0,0 0 49 0 0,0 0-147 0 0,0 0-321 0 0,0 0-331 0 0,0 0-257 0 0,0 0-200 0 0,0 0-130 0 0,1-3-74 0 0,-78 268 2925 0 0,51-131-2487 0 0,-6-1 0 0 0,-22 51-633 0 0,25-114 17 0 0,29-69-39 0 0,0-1-2 0 0,0 0-2 0 0,0 0-4 0 0,0 0-5 0 0,0 0-17 0 0,0-12-664 0 0,16-78-5806 0 0,-1 53-811 0 0,-8 21-3367 0 0</inkml:trace>
  <inkml:trace contextRef="#ctx0" brushRef="#br0" timeOffset="669.24">1624 8 8370 0 0,'0'0'2582'0'0,"0"0"-607"0"0,0 0-364 0 0,0 0-138 0 0,0 0-88 0 0,0 0-80 0 0,0 0-172 0 0,0 0-251 0 0,0 0-268 0 0,0 0-214 0 0,0 0-149 0 0,0 0-46 0 0,0 0 64 0 0,11 2 640 0 0,94 18 1498 0 0,-44-19-1889 0 0,-26 1-460 0 0,1-2 0 0 0,-1-2 0 0 0,1-1 0 0 0,-1-2 0 0 0,7-2-58 0 0,3 3-2008 0 0,-44 4 1075 0 0,-18 7-4389 0 0,6 0-111 0 0,2-3-5554 0 0</inkml:trace>
  <inkml:trace contextRef="#ctx0" brushRef="#br0" timeOffset="866.92">1337 513 6953 0 0,'0'0'1451'0'0,"0"0"-22"0"0,0 0 151 0 0,0 0 231 0 0,0 0 150 0 0,0 0-57 0 0,0 0-222 0 0,0 0-261 0 0,0 0-278 0 0,0 0-201 0 0,0 0-185 0 0,0 0-157 0 0,34 12-129 0 0,108 37-147 0 0,-71-37-30 0 0,-57-15-242 0 0,50-3-134 0 0,-5 4-1389 0 0,-35 2-5211 0 0,-20 0-4633 0 0</inkml:trace>
  <inkml:trace contextRef="#ctx0" brushRef="#br0" timeOffset="1568.503">1745 678 10202 0 0,'0'0'2031'0'0,"0"0"-1168"0"0,0 0-405 0 0,0 0 206 0 0,0 0 355 0 0,0 0 298 0 0,0 0 51 0 0,0 0-171 0 0,0 0-257 0 0,0 0-237 0 0,0 0-159 0 0,0 0-80 0 0,0 0-59 0 0,8 16-29 0 0,26 46-1 0 0,-9-30 564 0 0,-22-30-816 0 0,0-1 0 0 0,0 0 1 0 0,0 0-1 0 0,0 0 0 0 0,0-1 0 0 0,0 1 0 0 0,0 0 0 0 0,0-1 1 0 0,0 0-1 0 0,0 0 0 0 0,1 0 0 0 0,-1 0 0 0 0,0-1 0 0 0,0 1 1 0 0,0-1-1 0 0,0 0 0 0 0,0 0 0 0 0,0 0 0 0 0,0 0 0 0 0,0 0 1 0 0,0-1-1 0 0,0 1 0 0 0,-1-1 0 0 0,1 0 0 0 0,-1 1 0 0 0,1-1 1 0 0,-1-1-1 0 0,0 1 0 0 0,1 0 0 0 0,-1 0 0 0 0,0-1 0 0 0,1-2-122 0 0,9-4 91 0 0,104-77 220 0 0,-66 53-204 0 0,-46 63-193 0 0,28 135 248 0 0,-22 132-113 0 0,-10-255-46 0 0,-2-1 0 0 0,-1 1-1 0 0,-3-1 1 0 0,-1 0 0 0 0,-2-1-1 0 0,-2 1 1 0 0,-2-2 0 0 0,-12 28-4 0 0,15-44-2 0 0,8-16 7 0 0,-1 0 0 0 0,1 0 0 0 0,-1-1 0 0 0,-1 1 0 0 0,1-1 0 0 0,-1 0 1 0 0,0 0-1 0 0,-1 0 0 0 0,1 0 0 0 0,-1-1 0 0 0,0 1 0 0 0,0-1 0 0 0,-1-1 0 0 0,-5 5-5 0 0,9-8 10 0 0,1-1 0 0 0,-1 1 0 0 0,1 0 0 0 0,-1-1 0 0 0,1 1 0 0 0,-1-1 0 0 0,0 1 0 0 0,1-1 0 0 0,-1 0 0 0 0,0 0 0 0 0,1 1-1 0 0,-1-1 1 0 0,0-1 0 0 0,0 1 0 0 0,1 0 0 0 0,-1 0 0 0 0,0-1 0 0 0,1 1 0 0 0,-1 0 0 0 0,0-1 0 0 0,1 0 0 0 0,-1 1 0 0 0,1-1 0 0 0,-1 0 0 0 0,1 0 0 0 0,-1 0 0 0 0,1 0 0 0 0,0 0 0 0 0,-1 0 0 0 0,1 0-1 0 0,0-1 1 0 0,0 1 0 0 0,0 0 0 0 0,0-1 0 0 0,0 1 0 0 0,0-1 0 0 0,0 1 0 0 0,1-1 0 0 0,-1 1 0 0 0,0-1 0 0 0,1 1 0 0 0,-1-1 0 0 0,1 0 0 0 0,0 1 0 0 0,-1-3-10 0 0,-10-84 94 0 0,11 70-101 0 0,1 0-1 0 0,0 0 1 0 0,1 1 0 0 0,1-1 0 0 0,1 0 0 0 0,0 1 0 0 0,1 0 0 0 0,1 0 0 0 0,1 0 0 0 0,0 0 0 0 0,6-7 7 0 0,0 2-30 0 0,0 0-1 0 0,2 1 1 0 0,0 1 0 0 0,1 1-1 0 0,1 0 1 0 0,1 1 0 0 0,1 1-1 0 0,0 1 1 0 0,2 0 0 0 0,-1 2-1 0 0,2 0 1 0 0,0 1-1 0 0,0 1 31 0 0,-18 11-1585 0 0,-1 1-3404 0 0,-1 1-787 0 0,1-1-6200 0 0</inkml:trace>
  <inkml:trace contextRef="#ctx0" brushRef="#br0" timeOffset="2038.543">2566 421 8122 0 0,'0'0'2372'0'0,"0"0"-146"0"0,0 0-80 0 0,0 0-175 0 0,0 0-240 0 0,0 0-300 0 0,0 0-312 0 0,0 0-270 0 0,0 0-171 0 0,0 0-70 0 0,0 0-41 0 0,0 0-20 0 0,9 7 1722 0 0,125 8 123 0 0,123-8-1688 0 0,-252-11-1510 0 0,-14 1-5342 0 0,4 3-547 0 0,-1 0-5699 0 0</inkml:trace>
  <inkml:trace contextRef="#ctx0" brushRef="#br0" timeOffset="2282.447">2484 719 14523 0 0,'0'0'2733'0'0,"0"0"-1329"0"0,0 0-542 0 0,0 0 92 0 0,0 0 197 0 0,0 0 74 0 0,0 0 0 0 0,0 0-153 0 0,0 0-173 0 0,0 0-133 0 0,0 0-231 0 0,0 0-175 0 0,33-3-138 0 0,105-8-79 0 0,-42-8-40 0 0,9-9-115 0 0,-53 13-1709 0 0,-1 3-4672 0 0,-37 8-5776 0 0</inkml:trace>
  <inkml:trace contextRef="#ctx0" brushRef="#br0" timeOffset="2889.736">3121 940 15203 0 0,'0'0'1409'0'0,"0"0"-236"0"0,0 0 75 0 0,0 0 229 0 0,0 0-18 0 0,0 0-250 0 0,0 0-362 0 0,0 0-292 0 0,0 0-122 0 0,0 0-17 0 0,0 0-3 0 0,0 0-21 0 0,0 0-23 0 0,4-22-20 0 0,35-137 532 0 0,-27 125-713 0 0,1 0 1 0 0,2 0 0 0 0,2 1 0 0 0,1 1 0 0 0,1 1-1 0 0,2 1 1 0 0,23-28-169 0 0,41-12 136 0 0,-44 62-200 0 0,-25 49-37 0 0,-19 193 40 0 0,3-233 62 0 0,0 1 1 0 0,0 0-1 0 0,0-1 1 0 0,0 1-1 0 0,0 0 1 0 0,1-1-1 0 0,-1 1 1 0 0,1-1-1 0 0,-1 1 1 0 0,1-1-1 0 0,0 1 1 0 0,-1-1-1 0 0,1 1 1 0 0,0-1-1 0 0,0 1 1 0 0,0-1-1 0 0,0 0 1 0 0,0 0 0 0 0,1 0-1 0 0,-1 1 1 0 0,0-1-1 0 0,0 0 1 0 0,1 0-1 0 0,-1-1 1 0 0,1 1-1 0 0,-1 0 1 0 0,1 0-1 0 0,-1-1 1 0 0,1 1-1 0 0,-1-1 1 0 0,1 1-1 0 0,-1-1 1 0 0,1 0-1 0 0,0 1 1 0 0,-1-1-1 0 0,1 0 1 0 0,0 0 0 0 0,-1 0-1 0 0,1-1 1 0 0,-1 1-1 0 0,1 0 1 0 0,0 0-1 0 0,-1-1 1 0 0,1 1-1 0 0,-1-1 1 0 0,1 0-1 0 0,-1 1 1 0 0,2-2-2 0 0,62-43 40 0 0,-1-3 0 0 0,-3-2 1 0 0,-2-4-41 0 0,-48 45 14 0 0,6-6-16 0 0,1 2 1 0 0,1 0 0 0 0,0 1-1 0 0,1 0 1 0 0,0 2 0 0 0,0 1-1 0 0,1 0 1 0 0,20-5 1 0 0,-39 13-1 0 0,-1 1 0 0 0,0-1 0 0 0,0 1 0 0 0,1-1 0 0 0,-1 1 1 0 0,1-1-1 0 0,-1 1 0 0 0,0 0 0 0 0,1-1 0 0 0,-1 1 0 0 0,1 0 0 0 0,-1 0 0 0 0,0 0 0 0 0,1 0 0 0 0,-1 0 1 0 0,1 1-1 0 0,-1-1 0 0 0,0 0 0 0 0,1 1 0 0 0,-1-1 0 0 0,0 0 0 0 0,1 1 0 0 0,-1 0 0 0 0,0-1 0 0 0,1 1 1 0 0,-1 0-1 0 0,0 0 0 0 0,0 0 0 0 0,0 0 0 0 0,0 0 0 0 0,0 0 0 0 0,0 0 0 0 0,0 0 0 0 0,0 0 0 0 0,0 0 1 0 0,-1 0-1 0 0,1 1 0 0 0,0-1 0 0 0,-1 0 0 0 0,1 0 0 0 0,-1 1 0 0 0,1-1 0 0 0,-1 1 0 0 0,0-1 0 0 0,0 0 1 0 0,1 1-1 0 0,-1-1 0 0 0,0 1 0 0 0,0-1 0 0 0,0 0 0 0 0,-1 1 0 0 0,1 0 1 0 0,0 21-7 0 0,-2-1 0 0 0,0 1 0 0 0,-2-1-1 0 0,0 1 1 0 0,-2-1 0 0 0,0 0 0 0 0,-1-1 0 0 0,-2 2 7 0 0,0 2-104 0 0,4 13-839 0 0,9-28-3517 0 0,3-4-6194 0 0,-2-3-1562 0 0</inkml:trace>
  <inkml:trace contextRef="#ctx0" brushRef="#br0" timeOffset="3377.733">4599 410 10714 0 0,'0'0'3950'0'0,"0"0"-1652"0"0,0 0-691 0 0,0 0-92 0 0,0 0-57 0 0,0 0-135 0 0,0 0-215 0 0,0 0-261 0 0,0 0-204 0 0,0 0-140 0 0,0 0-106 0 0,0 0-100 0 0,1-12-63 0 0,3-35-52 0 0,-5 46-171 0 0,0 0-1 0 0,0 0 0 0 0,0 0 1 0 0,0 0-1 0 0,0 0 0 0 0,-1 0 0 0 0,1 0 1 0 0,0 0-1 0 0,-1 0 0 0 0,1 0 0 0 0,0 1 1 0 0,-1-1-1 0 0,1 1 0 0 0,-1-1 1 0 0,1 1-1 0 0,-1-1 0 0 0,1 1 0 0 0,-1 0 1 0 0,1 0-1 0 0,-1 0 0 0 0,1 0 0 0 0,-1 0 1 0 0,0 0-1 0 0,1 0 0 0 0,-1 0 1 0 0,1 1-1 0 0,-1-1 0 0 0,1 1 0 0 0,-1-1 1 0 0,1 1-1 0 0,-1 0-10 0 0,1-1 8 0 0,-16 6 10 0 0,0 0 0 0 0,1 1 0 0 0,0 1 0 0 0,0 1 0 0 0,1 0 0 0 0,0 1 0 0 0,0 0 0 0 0,1 1 0 0 0,1 1 0 0 0,0 0 0 0 0,0 1 0 0 0,1 1 0 0 0,1 0 0 0 0,1 0 0 0 0,-8 13-18 0 0,9-15-5 0 0,2 0 0 0 0,-1 1 0 0 0,1 0 1 0 0,1 0-1 0 0,0 1 0 0 0,1-1 0 0 0,1 1 1 0 0,0 0-1 0 0,1 0 0 0 0,0 1 0 0 0,1-1 1 0 0,1 1-1 0 0,0-1 0 0 0,1 1 0 0 0,0 0 1 0 0,2 1 4 0 0,0-13 25 0 0,0 0 0 0 0,1 0 1 0 0,0 0-1 0 0,-1-1 0 0 0,1 1 1 0 0,0-1-1 0 0,0 0 0 0 0,0 0 1 0 0,0 0-1 0 0,1 0 0 0 0,-1 0 1 0 0,0-1-1 0 0,1 0 0 0 0,0 0 1 0 0,-1 0-1 0 0,1 0 0 0 0,-1 0 1 0 0,1 0-1 0 0,0-1 0 0 0,0 0 1 0 0,-1 0-1 0 0,1 0 0 0 0,0 0 1 0 0,-1-1-1 0 0,1 1 0 0 0,0-1 1 0 0,-1 0-1 0 0,1 0 0 0 0,0 0 1 0 0,-1-1-1 0 0,0 1 0 0 0,1-1 1 0 0,-1 0-1 0 0,2-1-25 0 0,16-9 143 0 0,-1-1-1 0 0,0-1 1 0 0,-1-1 0 0 0,-1-1 0 0 0,0 0-1 0 0,-1-2 1 0 0,0 0 0 0 0,-2 0-1 0 0,3-6-142 0 0,38-41 159 0 0,-37 44-143 0 0,2-3 16 0 0,2 1-1 0 0,0 1 0 0 0,1 1 0 0 0,1 1 0 0 0,15-8-31 0 0,-31 24-39 0 0,-8 26-131 0 0,-23 135 235 0 0,21-149-127 0 0,1 1 1 0 0,0-1-1 0 0,1 1 1 0 0,0-1-1 0 0,0 1 0 0 0,1-1 1 0 0,0 1-1 0 0,1-1 0 0 0,-1 0 1 0 0,1 0-1 0 0,1 0 0 0 0,0-1 1 0 0,0 1-1 0 0,1-1 62 0 0,25 32-1933 0 0,-17-29-1221 0 0,2-4-3657 0 0,-7-5-5396 0 0</inkml:trace>
  <inkml:trace contextRef="#ctx0" brushRef="#br0" timeOffset="3992.185">5175 605 16932 0 0,'0'0'1889'0'0,"0"0"-358"0"0,0 0-153 0 0,0 0-130 0 0,0 0-233 0 0,0 0-272 0 0,0 0-287 0 0,0 0-179 0 0,0 0-55 0 0,0 0 17 0 0,0 0 13 0 0,0 0-35 0 0,-7 12-46 0 0,-21 40-59 0 0,3 39 152 0 0,23-87-252 0 0,1-1 0 0 0,0 1 1 0 0,0-1-1 0 0,0 1 0 0 0,0 0 1 0 0,1-1-1 0 0,0 1 0 0 0,-1 0 0 0 0,1 0 1 0 0,1 0-1 0 0,-1-1 0 0 0,0 1 1 0 0,1 0-1 0 0,0-1 0 0 0,0 1 0 0 0,0 0 1 0 0,0-1-1 0 0,1 1 0 0 0,-1-1 1 0 0,1 0-1 0 0,0 1 0 0 0,0-1 1 0 0,0 0-1 0 0,0 0 0 0 0,1 0 0 0 0,-1 0 1 0 0,1-1-1 0 0,0 1 0 0 0,0-1 1 0 0,0 1-1 0 0,0-1 0 0 0,0 0 0 0 0,0 0 1 0 0,0 0-1 0 0,1-1 0 0 0,-1 1 1 0 0,1-1-1 0 0,0 0 0 0 0,-1 0 1 0 0,1 0-1 0 0,2 0-12 0 0,1-2 64 0 0,1 1 0 0 0,-1-2 0 0 0,0 1 0 0 0,0-1 1 0 0,0 0-1 0 0,0 0 0 0 0,0-1 0 0 0,0 0 0 0 0,-1 0 0 0 0,1-1 1 0 0,-1 1-1 0 0,0-1 0 0 0,0-1 0 0 0,-1 1 0 0 0,1-1 0 0 0,-1 0 0 0 0,0-1 1 0 0,0 1-1 0 0,0-1-64 0 0,104-116 948 0 0,-95 171-949 0 0,-10 4-25 0 0,-3 0 1 0 0,-3 0 0 0 0,-1-1 0 0 0,-3 3 25 0 0,-2 31-43 0 0,3-31 32 0 0,-2-1 0 0 0,-3 0 1 0 0,-16 52 10 0 0,26-102 6 0 0,-1 1-1 0 0,0 0 1 0 0,0-1 0 0 0,0 1 0 0 0,-1-1 0 0 0,0 1 0 0 0,0-1 0 0 0,0 0 0 0 0,0 0 0 0 0,0 0 0 0 0,-1 0 0 0 0,0 0 0 0 0,0 0 0 0 0,0-1 0 0 0,0 1-1 0 0,-1-1 1 0 0,1 0 0 0 0,-1 0 0 0 0,0 0 0 0 0,0 0 0 0 0,0-1 0 0 0,0 0 0 0 0,0 1 0 0 0,0-2 0 0 0,-1 1 0 0 0,1 0 0 0 0,-4 0-6 0 0,3-2 4 0 0,0 1 0 0 0,0-1 1 0 0,0 0-1 0 0,0-1 1 0 0,0 1-1 0 0,1-1 0 0 0,-1 0 1 0 0,0 0-1 0 0,0 0 0 0 0,1-1 1 0 0,-1 0-1 0 0,1 0 1 0 0,-1 0-1 0 0,1 0 0 0 0,0-1 1 0 0,0 0-1 0 0,0 1 1 0 0,0-2-1 0 0,0 1 0 0 0,1 0 1 0 0,0-1-1 0 0,-1 1 0 0 0,1-1 1 0 0,0 0-1 0 0,1 0 1 0 0,-1 0-1 0 0,1-1 0 0 0,0 1 1 0 0,0-1-1 0 0,0 1 1 0 0,0-1-1 0 0,1 0 0 0 0,0 1 1 0 0,0-1-1 0 0,0-3-4 0 0,1-5 1 0 0,0 0 0 0 0,1 1 0 0 0,1-1 0 0 0,0 1 0 0 0,1-1 0 0 0,0 1-1 0 0,1 0 1 0 0,0 0 0 0 0,1 0 0 0 0,1 0 0 0 0,-1 1 0 0 0,2 0 0 0 0,0 0 0 0 0,0 1 0 0 0,1 0 0 0 0,0 0 0 0 0,0 0 0 0 0,5-2-1 0 0,17-16-22 0 0,1 1 0 0 0,1 2 0 0 0,1 1 0 0 0,2 1 0 0 0,5 0 22 0 0,2 0-203 0 0,1 2 0 0 0,1 2-1 0 0,1 1 1 0 0,0 3 0 0 0,1 2 0 0 0,3 1 203 0 0,22-2-4696 0 0,0 1-4401 0 0,-49 10-3983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12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944 738 0 0 0,'0'0'1115'0'0,"0"0"177"0"0,0 0-73 0 0,0 0-120 0 0,0 0-36 0 0,0 0 16 0 0,2 0 45 0 0,-1 0-497 0 0,14-5 222 0 0,-11 4 2405 0 0,-3-1 3617 0 0,-43-33-5310 0 0,9 18-1340 0 0,0 2 1 0 0,-1 1-1 0 0,-1 2 1 0 0,0 1 0 0 0,0 2-1 0 0,-1 1 1 0 0,-1 2 0 0 0,1 2-1 0 0,-1 1 1 0 0,-13 2-222 0 0,25 0 95 0 0,-1 1-1 0 0,1 2 1 0 0,0 0-1 0 0,-1 2 1 0 0,2 0-1 0 0,-1 2 1 0 0,0 1-1 0 0,-9 5-94 0 0,20-6 23 0 0,9-5-11 0 0,-1 1 1 0 0,0 0 0 0 0,1 1-1 0 0,-1-1 1 0 0,1 1 0 0 0,0 0-1 0 0,0 1 1 0 0,0-1-1 0 0,0 1 1 0 0,1 0 0 0 0,-1 0-1 0 0,1 0 1 0 0,0 1 0 0 0,0 0-1 0 0,0-1 1 0 0,1 1 0 0 0,0 1-13 0 0,1-3 10 0 0,0 0 0 0 0,1 1 0 0 0,0-1 0 0 0,0 0 0 0 0,0 1 1 0 0,0-1-1 0 0,0 1 0 0 0,1-1 0 0 0,-1 1 0 0 0,1-1 1 0 0,0 1-1 0 0,0-1 0 0 0,1 1 0 0 0,-1-1 0 0 0,1 1 1 0 0,-1-1-1 0 0,1 1 0 0 0,0-1 0 0 0,0 0 0 0 0,1 1 1 0 0,-1-1-1 0 0,1 0 0 0 0,0 0 0 0 0,-1 0 0 0 0,3 3-10 0 0,3 1 85 0 0,0 0-1 0 0,1-1 1 0 0,0 1 0 0 0,0-1-1 0 0,0-1 1 0 0,1 1-1 0 0,0-2 1 0 0,0 1 0 0 0,0-1-1 0 0,1 0 1 0 0,-1-1-1 0 0,1 0 1 0 0,0-1 0 0 0,0 0-1 0 0,5 0-84 0 0,50 17 300 0 0,-1 1-107 0 0,-64-19-165 0 0,0-1 25 0 0,0 0-26 0 0,0 0-10 0 0,-19 19 198 0 0,-135 101 113 0 0,-28 42-249 0 0,154-135-55 0 0,19-17-22 0 0,0 1 1 0 0,1 0-1 0 0,0 0 1 0 0,0 0-1 0 0,1 1 1 0 0,1 0 0 0 0,0 1-1 0 0,1 0 1 0 0,0-1-1 0 0,1 2 1 0 0,0-1-1 0 0,1 0 1 0 0,0 1-1 0 0,2-1 1 0 0,-1 1-1 0 0,2 0 1 0 0,0 0-1 0 0,0-1 1 0 0,1 1-1 0 0,1 2-2 0 0,2-4 46 0 0,0 0 0 0 0,0 1-1 0 0,1-2 1 0 0,1 1-1 0 0,0-1 1 0 0,0 0-1 0 0,1 0 1 0 0,1 0 0 0 0,0-1-1 0 0,0-1 1 0 0,1 1-1 0 0,0-1 1 0 0,1-1-1 0 0,0 1 1 0 0,0-2 0 0 0,1 1-1 0 0,-1-2 1 0 0,2 1-1 0 0,-1-2 1 0 0,1 1 0 0 0,0-1-1 0 0,0-1 1 0 0,0 0-1 0 0,1-1 1 0 0,-1-1-1 0 0,1 0 1 0 0,0 0 0 0 0,-1-1-1 0 0,7-1-45 0 0,6 1 79 0 0,-16 0-69 0 0,-1 0 0 0 0,1-1 0 0 0,-1 0 0 0 0,1-1 0 0 0,-1 1 0 0 0,1-2 0 0 0,-1 1-1 0 0,0-1 1 0 0,1 0 0 0 0,-1-1 0 0 0,6-3-10 0 0,-3-46-3721 0 0,-7 17-3360 0 0,-4 22-4434 0 0</inkml:trace>
  <inkml:trace contextRef="#ctx0" brushRef="#br0" timeOffset="669.215">513 28 3689 0 0,'0'0'1335'0'0,"0"0"52"0"0,0 0 152 0 0,0 0 224 0 0,0 0 124 0 0,0 0-64 0 0,0 0-257 0 0,0 0-388 0 0,0 0-348 0 0,0 0-242 0 0,0 0-162 0 0,0 0-106 0 0,0-6-64 0 0,0-16-55 0 0,-8 36 683 0 0,-54 396 4481 0 0,25-139-4420 0 0,-126 555 364 0 0,84-430-1049 0 0,62-289-214 0 0,13-38 567 0 0,4-72-1497 0 0,0-4-2611 0 0,2 3-4241 0 0,0 0-4742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1 358 2937 0 0,'0'0'2109'0'0,"0"0"-367"0"0,0 0-75 0 0,0 0 176 0 0,0 0 147 0 0,0 0-107 0 0,0 0-348 0 0,0 0-411 0 0,0 0-321 0 0,0 0-208 0 0,0 0-102 0 0,0 9 636 0 0,46-1 2365 0 0,335 19 1052 0 0,-12-59-3821 0 0,-211 13-590 0 0,-131 18-148 0 0,-43 1-1353 0 0,12 0 784 0 0,-24 2-2484 0 0,10 3-5191 0 0,10-1-3472 0 0</inkml:trace>
  <inkml:trace contextRef="#ctx0" brushRef="#br0" timeOffset="389.275">39 648 9938 0 0,'0'0'1738'0'0,"0"0"-285"0"0,0 0-43 0 0,0 0 132 0 0,0 0 23 0 0,0 0-158 0 0,0 0-268 0 0,0 0-287 0 0,0 0-202 0 0,0 0-138 0 0,0 0-86 0 0,0 0-37 0 0,-6 2-12 0 0,-17 6-35 0 0,60 12 2144 0 0,16-11-1936 0 0,1-2 1 0 0,-1-3-1 0 0,1-1 1 0 0,0-4-1 0 0,27-3-550 0 0,114-10 290 0 0,-31-6-1129 0 0,-147-4-3310 0 0,-12 6-4140 0 0,-3 13-3477 0 0</inkml:trace>
  <inkml:trace contextRef="#ctx0" brushRef="#br0" timeOffset="1437.19">418 0 7418 0 0,'0'0'2007'0'0,"0"0"-279"0"0,0 0-133 0 0,0 0-12 0 0,0 0-9 0 0,0 0-82 0 0,0 0-213 0 0,0 0-265 0 0,0 0-221 0 0,0 0-185 0 0,0 0-112 0 0,0 0-52 0 0,0 0-4 0 0,-11 5-15 0 0,-37 13 1 0 0,47-17-387 0 0,0 0-1 0 0,0-1 1 0 0,0 1-1 0 0,0 0 0 0 0,1 0 1 0 0,-1 0-1 0 0,0 0 0 0 0,1 0 1 0 0,-1 0-1 0 0,0 0 1 0 0,1 0-1 0 0,0 0 0 0 0,-1 0 1 0 0,1 1-1 0 0,0-1 1 0 0,-1 0-1 0 0,1 0 0 0 0,0 0 1 0 0,0 0-1 0 0,0 1 1 0 0,0-1-1 0 0,0 0 0 0 0,0 0 1 0 0,0 0-1 0 0,0 1 1 0 0,1-1-1 0 0,-1 0 0 0 0,0 0 1 0 0,1 0-1 0 0,-1 0 1 0 0,1 0-1 0 0,-1 0 0 0 0,1 0 1 0 0,0 0-1 0 0,-1 0 1 0 0,1 0-1 0 0,0 0 0 0 0,0 0 1 0 0,0 0-1 0 0,-1 0 1 0 0,1-1-1 0 0,0 1 0 0 0,0 0 1 0 0,0-1-39 0 0,1 2 99 0 0,18 19 245 0 0,1-1 0 0 0,1 0 0 0 0,1-2 1 0 0,0-1-1 0 0,1-1 0 0 0,1-1 0 0 0,1-1 0 0 0,0-1 1 0 0,27 9-345 0 0,3 4 185 0 0,135 52 92 0 0,-178-73-261 0 0,-1 1-1 0 0,1 0 1 0 0,-1 1-1 0 0,-1 0 1 0 0,1 1-1 0 0,-1 0 1 0 0,-1 0-1 0 0,7 7-15 0 0,-16-13 21 0 0,-1 0 0 0 0,1 0 0 0 0,0 0-1 0 0,-1 0 1 0 0,1 1 0 0 0,-1-1 0 0 0,1 0-1 0 0,-1 0 1 0 0,0 0 0 0 0,0 0-1 0 0,0 1 1 0 0,0-1 0 0 0,-1 0 0 0 0,1 0-1 0 0,0 0 1 0 0,-1 1 0 0 0,0-1-1 0 0,1 0 1 0 0,-1 0 0 0 0,0 0 0 0 0,0 0-1 0 0,0 0 1 0 0,0-1 0 0 0,-1 1-1 0 0,1 0 1 0 0,0 0 0 0 0,-1-1 0 0 0,1 1-21 0 0,-40 35 273 0 0,-112 114 62 0 0,-47 73-50 0 0,43-77-114 0 0,123-114-107 0 0,27-54-2972 0 0,5 6-5872 0 0,2 11-3139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39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10642 0 0,'0'0'3002'0'0,"0"0"-1081"0"0,0 0-513 0 0,0 0-90 0 0,0 0-3 0 0,0 0 14 0 0,0 0-125 0 0,0 0-271 0 0,0 0-308 0 0,0 0-254 0 0,0 0-135 0 0,0 0 31 0 0,0 0 74 0 0,-2 14 63 0 0,-7 245 1307 0 0,-3 257-1100 0 0,6-457-2662 0 0,17-169-5193 0 0,-2 66-2553 0 0,-4 28 1251 0 0</inkml:trace>
  <inkml:trace contextRef="#ctx0" brushRef="#br0" timeOffset="249.509">23 20 10890 0 0,'0'0'1338'0'0,"0"0"-426"0"0,0 0-256 0 0,0 0 79 0 0,0 0 119 0 0,0 0 31 0 0,0 0 70 0 0,0 0 20 0 0,0 0 68 0 0,0 0 74 0 0,0 0-114 0 0,0 0-151 0 0,0 0-122 0 0,31 4-83 0 0,100 13-77 0 0,28-18 823 0 0,-122-5-1261 0 0,120-26-392 0 0,-144 30-359 0 0,-17 10-10733 0 0,-1-4-328 0 0</inkml:trace>
  <inkml:trace contextRef="#ctx0" brushRef="#br0" timeOffset="517.883">1 428 7170 0 0,'0'0'3360'0'0,"0"0"-2079"0"0,0 0 303 0 0,0 0 256 0 0,0 0-127 0 0,0 0-185 0 0,0 0-280 0 0,0 0-264 0 0,0 0-255 0 0,202-11-257 0 0,-172 8-216 0 0,-3-1-184 0 0,-3 0-128 0 0,4 1-184 0 0,-4 3-240 0 0,2 0-457 0 0,-10 0-1751 0 0,-7 0-9947 0 0</inkml:trace>
  <inkml:trace contextRef="#ctx0" brushRef="#br0" timeOffset="737.944">433 675 14691 0 0,'0'0'2055'0'0,"0"0"-1061"0"0,0 0-350 0 0,0 0 149 0 0,0 0 193 0 0,0 0 53 0 0,0 0-80 0 0,-2 32-228 0 0,-9 100-235 0 0,8-16 332 0 0,13-28-349 0 0,-8-79-4860 0 0,-1-10-4777 0 0,-1-3-1998 0 0</inkml:trace>
  <inkml:trace contextRef="#ctx0" brushRef="#br0" timeOffset="1024.941">349 624 8674 0 0,'0'0'3629'0'0,"0"0"-2128"0"0,0 0-719 0 0,0 0 179 0 0,0 0 317 0 0,0 0 221 0 0,0 0-53 0 0,0 0-194 0 0,0 0-228 0 0,0 0-218 0 0,0 0-164 0 0,0 0-135 0 0,35 2-121 0 0,111 8-114 0 0,-20-16 61 0 0,-82-2 129 0 0,-10 0-2555 0 0,-12 7-6656 0 0,-22 1-1486 0 0</inkml:trace>
  <inkml:trace contextRef="#ctx0" brushRef="#br0" timeOffset="1269.668">365 878 3961 0 0,'0'0'4545'0'0,"0"0"-3161"0"0,0 0 88 0 0,0 0 73 0 0,0 0-169 0 0,0 0-344 0 0,0 0-296 0 0,0 0-279 0 0,0 0-193 0 0,0 0-240 0 0,212-30-360 0 0,-182 23-593 0 0,-12-1-1831 0 0,-1 5-8731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37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172 143 11074 0 0,'0'0'2486'0'0,"0"0"-792"0"0,0 0-502 0 0,0 0-97 0 0,0 0 143 0 0,0 0 110 0 0,0 0-76 0 0,0 0-246 0 0,0 0-297 0 0,0 0-239 0 0,0 0-132 0 0,0 12 248 0 0,24 513 2695 0 0,-23-439-3292 0 0,-4-1 1 0 0,-4 0 0 0 0,-10 42-10 0 0,12-114-1591 0 0,1-29-1849 0 0,1 4 2695 0 0,-6-42-4094 0 0,6 17-3365 0 0,3 18-915 0 0</inkml:trace>
  <inkml:trace contextRef="#ctx0" brushRef="#br0" timeOffset="321.434">1 287 4433 0 0,'0'0'2375'0'0,"0"0"-278"0"0,0 0-140 0 0,0 0-46 0 0,0 0-86 0 0,0 0-196 0 0,0 0-332 0 0,0 0-286 0 0,0 0-194 0 0,13-34-142 0 0,44-101-43 0 0,-56 132-593 0 0,0-1 0 0 0,0 1 0 0 0,0 0 0 0 0,0 0 0 0 0,1 0 1 0 0,-1 0-1 0 0,1 1 0 0 0,0-1 0 0 0,0 0 0 0 0,0 1 0 0 0,0-1 0 0 0,0 1 0 0 0,0-1 0 0 0,1 1 0 0 0,-1 0 0 0 0,1 0 0 0 0,0 0 0 0 0,0 1 1 0 0,-1-1-1 0 0,1 1 0 0 0,0-1 0 0 0,0 1 0 0 0,1 0-39 0 0,10-4 235 0 0,20-7 133 0 0,1 1 1 0 0,-1 1 0 0 0,2 2 0 0 0,-1 2 0 0 0,1 1 0 0 0,0 2-1 0 0,1 1 1 0 0,-1 2 0 0 0,21 4-369 0 0,-41-4 85 0 0,1 2-1 0 0,-1 0 1 0 0,0 1 0 0 0,0 0 0 0 0,0 1-1 0 0,-1 1 1 0 0,1 1 0 0 0,12 6-85 0 0,-22-9 24 0 0,-1 0 0 0 0,1 0 1 0 0,-1 0-1 0 0,0 1 0 0 0,0 0 0 0 0,0 0 1 0 0,0 0-1 0 0,-1 1 0 0 0,0-1 1 0 0,0 1-1 0 0,0 0 0 0 0,0 0 0 0 0,-1 0 1 0 0,0 1-1 0 0,0-1 0 0 0,0 1 0 0 0,-1 0 1 0 0,0 0-1 0 0,0 0 0 0 0,0 0 1 0 0,-1 0-1 0 0,0 0 0 0 0,0 0 0 0 0,-1 2-24 0 0,-2 6 45 0 0,-1-1 1 0 0,-1 1-1 0 0,-1-1 0 0 0,0 0 0 0 0,0 0 0 0 0,-1-1 0 0 0,-1 0 0 0 0,0 0 1 0 0,0 0-1 0 0,-2-1 0 0 0,1 0 0 0 0,-1 0 0 0 0,-1-1 0 0 0,0-1 0 0 0,0 1 1 0 0,-1-2-1 0 0,0 1 0 0 0,-1-1 0 0 0,1-1 0 0 0,-8 3-45 0 0,-9 5-69 0 0,0 0 0 0 0,-1-2-1 0 0,0-1 1 0 0,-1-2 0 0 0,-1-1 0 0 0,0-1-1 0 0,0-1 1 0 0,0-2 0 0 0,-1-2 0 0 0,1 0 0 0 0,-1-2-1 0 0,-20-3 70 0 0,5-10-2167 0 0,40 5-2263 0 0,5-3-3841 0 0,2 6-3305 0 0</inkml:trace>
  <inkml:trace contextRef="#ctx0" brushRef="#br0" timeOffset="886.088">741 504 2120 0 0,'0'0'2892'0'0,"0"0"-724"0"0,0 0-157 0 0,0 0 48 0 0,0 0-62 0 0,0 0-246 0 0,0 0-344 0 0,0 0-316 0 0,0 0-222 0 0,0 0-131 0 0,0 0-53 0 0,0 0-41 0 0,0 0-24 0 0,-6 14 2328 0 0,6-14-2588 0 0,0 0-32 0 0,0 0-24 0 0,26 4 1208 0 0,146 4 517 0 0,-49-12-1382 0 0,-123-5-3565 0 0,0 3-6840 0 0,0 2-3081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2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2713 0 0,'0'0'3154'0'0,"0"0"-1005"0"0,0 0-287 0 0,0 0 125 0 0,0 0 158 0 0,0 0 16 0 0,0 0-225 0 0,0 0-399 0 0,0 0-371 0 0,0 0-263 0 0,0 0-170 0 0,0 0-97 0 0,0 0-62 0 0,-4 14 3851 0 0,154 8-2210 0 0,74-28-1607 0 0,-175 1-2503 0 0,-82 14-3115 0 0,19-3 429 0 0,6-2-1039 0 0,1 0-6498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2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3769 0 0,'0'0'4530'0'0,"0"0"-2208"0"0,0 0-691 0 0,0 0-28 0 0,0 0 12 0 0,0 0-48 0 0,0 0-160 0 0,0 0-195 0 0,0 0-208 0 0,0 0-191 0 0,0 0-173 0 0,0 0-140 0 0,0 0-31 0 0,-7 5-9 0 0,-22 18 6 0 0,22-18 5 0 0,7-5-29 0 0,0 0-28 0 0,14 4 1211 0 0,2 1-1297 0 0,0-1-1 0 0,1-1 0 0 0,-1 0 0 0 0,1-2 0 0 0,-1 1 0 0 0,1-2 0 0 0,-1 0 0 0 0,1-1 0 0 0,4-2-327 0 0,-12 3 88 0 0,233-22 920 0 0,-127 19-712 0 0,-115 3-292 0 0,0 0 3 0 0,0 0-46 0 0,0 0-26 0 0,0 0-31 0 0,0 0-59 0 0,-10-5-2774 0 0,7 3-2221 0 0,-1 1-7497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5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8 685 0 0 0,'0'0'255'0'0,"0"0"668"0"0,0 0 169 0 0,0 0-19 0 0,0 0-54 0 0,0 0-56 0 0,0 0 47 0 0,0 0 71 0 0,0 0 50 0 0,-1 4 28 0 0,-5 21 1840 0 0,6-24-2126 0 0,0-1-16 0 0,0 0 1 0 0,0 0 3 0 0,0 0-9 0 0,0 0-25 0 0,0 0-16 0 0,0 0-8 0 0,0 0-24 0 0,0 0-23 0 0,0 0-41 0 0,0 0-59 0 0,5-16 2094 0 0,9-31-2534 0 0,2 0 0 0 0,1 1 0 0 0,3 1 0 0 0,1 1 0 0 0,26-38-216 0 0,-15 29 48 0 0,2 3 0 0 0,2 1 0 0 0,3 1 0 0 0,17-14-48 0 0,-29 39 101 0 0,-27 23-87 0 0,1 31-137 0 0,15 89 314 0 0,-10-72-169 0 0,2-1 1 0 0,1 0 0 0 0,3 0-1 0 0,5 9-22 0 0,4-13-72 0 0,-20-43 80 0 0,-1 0-16 0 0,22-20 124 0 0,142-160 254 0 0,125-110-306 0 0,-222 239-71 0 0,-66 50-6 0 0,0 1-14 0 0,0 0-2 0 0,-4 91 206 0 0,-9 44 49 0 0,8 88-587 0 0,7-213-1591 0 0,3-8-7055 0 0,-4-2-3165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2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13 149 5961 0 0,'0'0'1602'0'0,"0"0"-248"0"0,0 0-157 0 0,0 0 70 0 0,0 0 183 0 0,0 0 135 0 0,0 0-58 0 0,0 0-250 0 0,0 0-357 0 0,0 0-327 0 0,0 0-229 0 0,-2-9-120 0 0,0-2-278 0 0,-4-10 528 0 0,3 52 639 0 0,7 9-662 0 0,1 0-1 0 0,2 0 1 0 0,1-1 0 0 0,2 0 0 0 0,15 34-471 0 0,-19-55 71 0 0,0-1 0 0 0,1-1 0 0 0,1 1 1 0 0,1-1-1 0 0,0-1 0 0 0,1 1 1 0 0,10 11-72 0 0,-17-23 38 0 0,0-1 1 0 0,0 1-1 0 0,1 0 1 0 0,0-1-1 0 0,-1 1 1 0 0,1-1-1 0 0,0 0 1 0 0,1-1-1 0 0,-1 1 1 0 0,0-1-1 0 0,1 1 1 0 0,-1-1 0 0 0,1-1-1 0 0,0 1 1 0 0,0-1-1 0 0,0 0 1 0 0,0 0-1 0 0,0 0 1 0 0,0 0-1 0 0,0-1 1 0 0,0 0-1 0 0,0 0 1 0 0,0-1-1 0 0,0 1 1 0 0,0-1 0 0 0,0 0-1 0 0,0 0 1 0 0,-1-1-1 0 0,1 1 1 0 0,1-2-39 0 0,8-6 89 0 0,-1-1 1 0 0,0 0 0 0 0,0-1-1 0 0,-2 0 1 0 0,1-1 0 0 0,-1-1-1 0 0,-1 0 1 0 0,0 0 0 0 0,-1-1 0 0 0,0 0-1 0 0,-2 0 1 0 0,1-1 0 0 0,-2 0-1 0 0,0-1 1 0 0,0 1 0 0 0,2-15-90 0 0,32-91 196 0 0,-37 125-434 0 0,2 9 243 0 0,0 0 0 0 0,0 0 0 0 0,2-1 0 0 0,-1 0 0 0 0,1 0 0 0 0,1-1-1 0 0,0 0 1 0 0,1 0 0 0 0,0 0 0 0 0,1-2 0 0 0,0 1 0 0 0,0-1 0 0 0,1 0-1 0 0,0-1 1 0 0,1 0 0 0 0,0-1 0 0 0,0-1 0 0 0,0 0 0 0 0,1 0 0 0 0,0-1 0 0 0,0-1-1 0 0,0 0 1 0 0,14 2-5 0 0,-17-6 62 0 0,1 1-1 0 0,0-2 1 0 0,-1 0 0 0 0,1 0-1 0 0,-1-1 1 0 0,0 0-1 0 0,1 0 1 0 0,-1-2 0 0 0,0 1-1 0 0,-1-1 1 0 0,1 0-1 0 0,0-1 1 0 0,-1 0 0 0 0,0-1-1 0 0,-1 0 1 0 0,1 0-1 0 0,-1-1 1 0 0,0 0-1 0 0,-1 0 1 0 0,1-1 0 0 0,-1 0-1 0 0,4-7-61 0 0,-2 3 71 0 0,-1-1-1 0 0,0 1 0 0 0,-1-1 1 0 0,0-1-1 0 0,-1 1 0 0 0,0-1 1 0 0,-1 0-1 0 0,-1-1 0 0 0,-1 1 1 0 0,0-1-1 0 0,0 1 0 0 0,-1-1 1 0 0,-1 0-1 0 0,-1 0 0 0 0,0-1-70 0 0,0 13-89 0 0,0 0 0 0 0,0 0-1 0 0,0 0 1 0 0,-1 1 0 0 0,1-1-1 0 0,-1 0 1 0 0,0 0 0 0 0,0 0 0 0 0,0 0-1 0 0,0 0 1 0 0,0 1 0 0 0,0-1-1 0 0,-1 0 1 0 0,0 1 0 0 0,1-1 0 0 0,-1 1-1 0 0,0 0 1 0 0,0-1 0 0 0,0 1-1 0 0,0 0 1 0 0,-2-1 89 0 0,-1 8-4673 0 0,4-2 231 0 0,1-3 3971 0 0,-2 7-11685 0 0</inkml:trace>
  <inkml:trace contextRef="#ctx0" brushRef="#br0" timeOffset="355.264">1350 333 5473 0 0,'0'0'2795'0'0,"0"0"-451"0"0,0 0-315 0 0,0 0-184 0 0,0 0-206 0 0,0 0-199 0 0,0 0-217 0 0,34-13-199 0 0,107-41-186 0 0,-78 16 171 0 0,-55 29-771 0 0,-4 6-171 0 0,0-1 0 0 0,0 1 0 0 0,-1-1 1 0 0,1 0-1 0 0,-1 0 0 0 0,0 0 0 0 0,0-1 1 0 0,0 1-1 0 0,-1-1 0 0 0,0 1 0 0 0,0-1 0 0 0,0 0 1 0 0,0 0-1 0 0,-1 0 0 0 0,1 0 0 0 0,-1 0 1 0 0,-1 0-1 0 0,1 0 0 0 0,-1-1 0 0 0,0 1 1 0 0,0 0-1 0 0,0 0 0 0 0,-1 0 0 0 0,1 0 0 0 0,-1-1 1 0 0,-1 1-1 0 0,1 0 0 0 0,-1 1 0 0 0,0-1 1 0 0,0 0-1 0 0,0 0 0 0 0,-1 1 0 0 0,1-1 1 0 0,-1 1-1 0 0,0 0 0 0 0,-1 0 0 0 0,1 0 1 0 0,-1 0-1 0 0,1 1 0 0 0,-1-1 0 0 0,0 1 0 0 0,-1 0 1 0 0,1 0-1 0 0,0 0 0 0 0,-1 1 0 0 0,0-1-67 0 0,-1 1 7 0 0,-1-1 0 0 0,1 1 0 0 0,-1 0-1 0 0,0 0 1 0 0,0 0 0 0 0,0 1 0 0 0,0 0-1 0 0,0 1 1 0 0,0 0 0 0 0,0 0 0 0 0,0 0-1 0 0,0 1 1 0 0,0 0 0 0 0,0 0 0 0 0,0 1-1 0 0,1 0 1 0 0,-1 0 0 0 0,0 0 0 0 0,1 1 0 0 0,0 0-1 0 0,-1 1 1 0 0,1-1 0 0 0,0 1 0 0 0,1 0-1 0 0,-1 1 1 0 0,1-1 0 0 0,0 1 0 0 0,0 0-1 0 0,-4 5-6 0 0,2 0-3 0 0,0 1-1 0 0,1 0 0 0 0,0 0 0 0 0,0 1 0 0 0,1 0 0 0 0,1-1 0 0 0,0 2 1 0 0,1-1-1 0 0,0 0 0 0 0,1 1 0 0 0,0 0 0 0 0,1-1 0 0 0,0 1 0 0 0,1 0 1 0 0,1-1-1 0 0,0 1 0 0 0,0 0 0 0 0,1-1 0 0 0,1 1 0 0 0,0-1 1 0 0,1 0-1 0 0,0 0 0 0 0,1 0 0 0 0,1 0 0 0 0,-1-1 0 0 0,2 0 0 0 0,0 0 1 0 0,0-1-1 0 0,0 1 0 0 0,2-2 0 0 0,-1 1 0 0 0,1-1 0 0 0,1 0 1 0 0,-1-1-1 0 0,3 1 4 0 0,4 1-9 0 0,0 0 0 0 0,0-2 1 0 0,1 0-1 0 0,1 0 1 0 0,-1-2-1 0 0,1 0 0 0 0,0-1 1 0 0,0 0-1 0 0,1-2 0 0 0,-1 0 1 0 0,1-2-1 0 0,0 0 1 0 0,-1 0-1 0 0,1-2 0 0 0,0 0 1 0 0,0-2-1 0 0,2 0 9 0 0,48-23-3913 0 0,-54 20 54 0 0,1-2-8040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5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0 13723 0 0,'0'0'1232'0'0,"0"0"-81"0"0,0 0-80 0 0,0 0 0 0 0,0 0-40 0 0,0 0-138 0 0,0 0-107 0 0,0 0-94 0 0,0 0-105 0 0,0 0-98 0 0,0 0-83 0 0,0 0-60 0 0,-31 10-34 0 0,-100 32 2 0 0,55-5 286 0 0,63-27-548 0 0,0 1 1 0 0,1 1-1 0 0,0 0 0 0 0,1 0 1 0 0,0 2-1 0 0,1-1 0 0 0,0 1 1 0 0,1 0-1 0 0,1 1 0 0 0,0 0 1 0 0,1 1-1 0 0,1-1 0 0 0,0 1 1 0 0,1 1-1 0 0,1-1 0 0 0,-2 12-52 0 0,5 89 37 0 0,2-114-26 0 0,0 1 1 0 0,-1 0 0 0 0,1-1 0 0 0,1 1-1 0 0,-1-1 1 0 0,0 0 0 0 0,1 1-1 0 0,0-1 1 0 0,0 0 0 0 0,0 0 0 0 0,0 0-1 0 0,0 0 1 0 0,0 0 0 0 0,1 0 0 0 0,0-1-1 0 0,-1 1 1 0 0,1-1 0 0 0,0 0-1 0 0,0 1 1 0 0,0-1 0 0 0,0-1 0 0 0,1 1-1 0 0,-1 0 1 0 0,1-1 0 0 0,-1 0-1 0 0,1 0 1 0 0,-1 0 0 0 0,1 0 0 0 0,3 0-12 0 0,6-3 91 0 0,1 0 0 0 0,-1-2 1 0 0,0 1-1 0 0,0-2 0 0 0,0 1 1 0 0,-1-2-1 0 0,1 0 1 0 0,-1 0-1 0 0,-1-1 0 0 0,1-1 1 0 0,-1 1-1 0 0,0-2 1 0 0,-1 0-1 0 0,0 0 0 0 0,0-1 1 0 0,-1 0-1 0 0,-1-1 1 0 0,1 0-1 0 0,3-7-91 0 0,23-30 116 0 0,-2-1 0 0 0,-2-1 0 0 0,-2-2 0 0 0,-2 0 0 0 0,3-17-116 0 0,-17 37 49 0 0,-13 32-46 0 0,0 0 0 0 0,0 1-1 0 0,0-1 1 0 0,0 0 0 0 0,1 0-1 0 0,-1 0 1 0 0,0 0 0 0 0,0 0-1 0 0,0 0 1 0 0,1 0 0 0 0,-1 0-1 0 0,0 0 1 0 0,0 1 0 0 0,0-1-1 0 0,1 0 1 0 0,-1 0 0 0 0,0 0-1 0 0,0 0 1 0 0,1 0 0 0 0,-1 0-1 0 0,0 0 1 0 0,0-1 0 0 0,0 1-1 0 0,1 0 1 0 0,-1 0 0 0 0,0 0-1 0 0,0 0 1 0 0,0 0 0 0 0,1 0-1 0 0,-1 0 1 0 0,0 0 0 0 0,0 0-1 0 0,0-1 1 0 0,1 1 0 0 0,-1 0-3 0 0,0 0-8 0 0,-15 220 196 0 0,30-66-163 0 0,30-41-634 0 0,8-93-2333 0 0,-34-20-1028 0 0,-3-4-3761 0 0,-9 1-4311 0 0</inkml:trace>
  <inkml:trace contextRef="#ctx0" brushRef="#br0" timeOffset="244.154">1103 262 15363 0 0,'0'0'1727'0'0,"0"0"-534"0"0,0 0-29 0 0,0 0 225 0 0,0 0 69 0 0,0 0-103 0 0,0 0-272 0 0,-12 31-280 0 0,-39 100-202 0 0,-85 166 750 0 0,111-276-4585 0 0,6-26-8678 0 0,15 1 739 0 0</inkml:trace>
  <inkml:trace contextRef="#ctx0" brushRef="#br0" timeOffset="521.991">821 266 14387 0 0,'0'0'2221'0'0,"0"0"-782"0"0,0 0-437 0 0,0 0-99 0 0,0 0-7 0 0,0 0-66 0 0,0 0-106 0 0,0 0-36 0 0,0 0-5 0 0,0 0 32 0 0,0 0-2 0 0,0 0-86 0 0,9 16-59 0 0,63 107 983 0 0,64 79 471 0 0,-36-76-1763 0 0,-97-123-926 0 0,15 13 1796 0 0,-14-15-3589 0 0,-2-7-3708 0 0,-2 3-6260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58.96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 48 3665 0 0,'0'0'1580'0'0,"0"0"-494"0"0,0 0-369 0 0,0 0-83 0 0,0 0 83 0 0,0 0 147 0 0,0 0 82 0 0,0 0-7 0 0,0 0-86 0 0,0 0-139 0 0,0 0-143 0 0,-2 0 1328 0 0,51-3 1677 0 0,24-10-2346 0 0,-17 3-699 0 0,43 0 39 0 0,1 4-1 0 0,76 7-569 0 0,-73-1 209 0 0,330-3 841 0 0,-155-1-766 0 0,-94 8-139 0 0,113 22-82 0 0,102-19-69 0 0,-282 0 48 0 0,611-3 70 0 0,-448 7-74 0 0,329-7 402 0 0,-247 7-299 0 0,30 11-32 0 0,-101 4 8 0 0,-48-8-19 0 0,325-7 328 0 0,-358-4-242 0 0,-86-4-68 0 0,-88 1 115 0 0,-31-3-3259 0 0,-2-1-3290 0 0,-3 0-5387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6:01.3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3 111 1344 0 0,'0'0'1027'0'0,"0"0"-149"0"0,0 0-33 0 0,0 0 53 0 0,0 0 147 0 0,0 0 137 0 0,0 0 126 0 0,0 0 27 0 0,0 0-103 0 0,0 0-177 0 0,0 0-253 0 0,-2-2-255 0 0,122-4 2635 0 0,206-8-999 0 0,198-45-239 0 0,-187 36 2 0 0,172 16-1946 0 0,-410 7 157 0 0,290 4 125 0 0,72 22-112 0 0,-369-19-198 0 0,-5 1 26 0 0,256 32 138 0 0,0-25-14 0 0,228 36 54 0 0,-458-47-41 0 0,13 6-15 0 0,310 36 220 0 0,-268-29-210 0 0,128-9 138 0 0,60-12 57 0 0,-284 15-294 0 0,-53-2-1092 0 0,-12-4-2224 0 0,-2 0-3997 0 0,1-2-4757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6:15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661 508 0 0 0,'0'0'1270'0'0,"0"0"210"0"0,0 0-120 0 0,0 0-240 0 0,0 0-183 0 0,2 0-42 0 0,34-3 6466 0 0,-34-6-2368 0 0,-2-13-3426 0 0,0 20-1440 0 0,0-1-32 0 0,0 0 0 0 0,-1-1 0 0 0,1 1 0 0 0,-1 0 0 0 0,0 0 0 0 0,0-1 0 0 0,0 1 0 0 0,-1 0 0 0 0,1 0 0 0 0,-1 0 0 0 0,1 1 0 0 0,-1-1 0 0 0,0 0 0 0 0,0 0 0 0 0,0 1 0 0 0,0-1 0 0 0,-1 1 0 0 0,1 0 0 0 0,-1 0 1 0 0,1 0-1 0 0,-1 0 0 0 0,0 0 0 0 0,0 1 0 0 0,0-1 0 0 0,0 1 0 0 0,0 0 0 0 0,0-1 0 0 0,0 1 0 0 0,-3 0-95 0 0,-97-12 586 0 0,84 16-556 0 0,0 1 1 0 0,0 0 0 0 0,0 2-1 0 0,1 0 1 0 0,0 1-1 0 0,0 1 1 0 0,0 0-1 0 0,1 2 1 0 0,0 0 0 0 0,1 1-1 0 0,1 0 1 0 0,-4 4-31 0 0,-18 13 26 0 0,1 3 0 0 0,1 0 0 0 0,2 3 0 0 0,1 0 0 0 0,-5 10-26 0 0,-8 14 52 0 0,44-56-53 0 0,-1-1-1 0 0,1 1 0 0 0,0 0 0 0 0,0-1 0 0 0,0 1 1 0 0,0 0-1 0 0,0 0 0 0 0,0 0 0 0 0,0 0 0 0 0,1 0 1 0 0,-1 0-1 0 0,1 0 0 0 0,-1 0 0 0 0,1 0 0 0 0,0 0 1 0 0,0 0-1 0 0,0 0 0 0 0,0 1 0 0 0,0-1 0 0 0,0 0 1 0 0,1 0-1 0 0,-1 0 0 0 0,1 0 0 0 0,-1 0 0 0 0,1 0 1 0 0,0 0-1 0 0,0 0 0 0 0,0 0 0 0 0,0-1 0 0 0,0 1 1 0 0,0 0-1 0 0,0 0 0 0 0,1-1 0 0 0,-1 1 0 0 0,1-1 1 0 0,-1 1-1 0 0,1-1 0 0 0,-1 0 0 0 0,1 0 0 0 0,0 1 1 0 0,0-1-1 0 0,0 0 0 0 0,1 0 2 0 0,16 9 31 0 0,1-1 1 0 0,0-1-1 0 0,1-1 0 0 0,0-1 1 0 0,0 0-1 0 0,1-2 0 0 0,-1-1 0 0 0,1 0 1 0 0,0-2-1 0 0,-1 0 0 0 0,6-1-31 0 0,90 8 125 0 0,-95 3 85 0 0,-101 42 465 0 0,40-31-646 0 0,1 3 0 0 0,1 1 1 0 0,2 2-1 0 0,0 1 0 0 0,2 1 1 0 0,2 3-1 0 0,-11 13-29 0 0,32-36 3 0 0,1 0 1 0 0,1 1-1 0 0,0 0 0 0 0,0 0 0 0 0,1 1 1 0 0,0 0-1 0 0,1 0 0 0 0,0 0 1 0 0,1 1-1 0 0,1 0 0 0 0,0 0 0 0 0,1 0 1 0 0,0 0-1 0 0,1 1 0 0 0,0 5-3 0 0,1-10 15 0 0,0 1 0 0 0,1-1 0 0 0,1 0-1 0 0,-1 0 1 0 0,1 0 0 0 0,1 0 0 0 0,0 0-1 0 0,0 0 1 0 0,1 0 0 0 0,0 0 0 0 0,1-1 0 0 0,-1 1-1 0 0,2-1 1 0 0,-1 0 0 0 0,1 0 0 0 0,0-1-1 0 0,1 1 1 0 0,0-1 0 0 0,0 0 0 0 0,0-1-1 0 0,1 0 1 0 0,0 0 0 0 0,0 0 0 0 0,1-1 0 0 0,0 0-1 0 0,0 0 1 0 0,6 2-15 0 0,1-2 72 0 0,1-1 0 0 0,-1-1 1 0 0,1-1-1 0 0,0 0 0 0 0,0-1 0 0 0,0-1 0 0 0,0 0 0 0 0,0-1 0 0 0,-1-1 0 0 0,1 0 1 0 0,15-5-73 0 0,50-23 181 0 0,-66-4-1677 0 0,0-16-1539 0 0,-5 19-1525 0 0,-2-1-5610 0 0,-6 21 1525 0 0</inkml:trace>
  <inkml:trace contextRef="#ctx0" brushRef="#br0" timeOffset="635.903">502 118 2617 0 0,'0'0'1216'0'0,"0"0"-421"0"0,0 0-97 0 0,0 0 160 0 0,0 0 250 0 0,0 0 219 0 0,0 0 163 0 0,0 0 7 0 0,0 0-43 0 0,0 0-118 0 0,0 0-129 0 0,0 0-108 0 0,0 0-123 0 0,-10-20-125 0 0,-33-58-108 0 0,32 58-76 0 0,11 20-51 0 0,0 0-13 0 0,-6 24 3254 0 0,-1 1-3744 0 0,-60 483 2341 0 0,1 68-1474 0 0,15-27-444 0 0,26-339-338 0 0,6-106-52 0 0,13-86 25 0 0,-3-34-1301 0 0,-2-6-1117 0 0,5 6-3389 0 0,5 8-6642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6:55.27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0 114 0 0 0,'0'0'212'0'0,"0"0"251"0"0,0 0 93 0 0,0 0-41 0 0,0 0-83 0 0,0 0-77 0 0,6-4-31 0 0,0 0-95 0 0,-1 1 1 0 0,1 0 0 0 0,0 0-1 0 0,0 0 1 0 0,0 0 0 0 0,0 1-1 0 0,0 0 1 0 0,1 1 0 0 0,-1-1 0 0 0,1 1-1 0 0,-1 0 1 0 0,1 1 0 0 0,2-1-230 0 0,307-5 5322 0 0,33-9-4691 0 0,-142 4-175 0 0,17 7 41 0 0,61 7 161 0 0,-108-14-42 0 0,83 7-599 0 0,-71-3-7 0 0,-10-11 351 0 0,0 10 70 0 0,702 8 4130 0 0,-613 12-2753 0 0,311 20 694 0 0,-52-9-762 0 0,-57 2-650 0 0,-253-7-659 0 0,-148-14-255 0 0,-56 0 32 0 0,-13-4-199 0 0,12 0 33 0 0,75 8 155 0 0,-68-5-136 0 0,-19-3-50 0 0,0 0 1 0 0,0 0-13 0 0,0 0 3 0 0,0 0-4 0 0,0 0 3 0 0,0 0-18 0 0,0 0-25 0 0,-13 1-3539 0 0,7 8 701 0 0,-4 2-6758 0 0,6-10-1894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6:58.76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8 63 248 0 0,'0'0'1891'0'0,"0"0"-764"0"0,0 0-452 0 0,0 0-42 0 0,0 0 97 0 0,0 0 207 0 0,0 0 224 0 0,0 0 136 0 0,0 0 9 0 0,0 0-118 0 0,0 0-186 0 0,0 0-190 0 0,0 0-159 0 0,-7 8 2953 0 0,108-1 338 0 0,-1 0-3305 0 0,133-14 309 0 0,85-15-376 0 0,-58 18-299 0 0,77 0 67 0 0,163-18 115 0 0,-240 11-329 0 0,80-3-10 0 0,211 14-10 0 0,-321 14-116 0 0,59-6 40 0 0,29-5-4 0 0,-136 5-20 0 0,228 10-95 0 0,-205-10 112 0 0,195-1 21 0 0,-43-11 156 0 0,-84 4 29 0 0,6 11-64 0 0,149 0 114 0 0,-206-3-81 0 0,63-8 269 0 0,141 0 180 0 0,-246 3-448 0 0,-77 1 47 0 0,-78 3-196 0 0,22 1 64 0 0,-39-2-508 0 0,-10-9-6167 0 0,0 0-5243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6:23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1131 0 0 0,'0'0'907'0'0,"0"0"144"0"0,0 0-26 0 0,0 0 146 0 0,0 0 119 0 0,0 0 49 0 0,0 0-58 0 0,0 0-171 0 0,0 0-315 0 0,0 0-279 0 0,0 0-147 0 0,0-1-1019 0 0,-2-1 12511 0 0,-33 152-9585 0 0,15-91-2062 0 0,-144 396 467 0 0,70-236-564 0 0,17-68-65 0 0,53-93-114 0 0,1-14-29 0 0,22-43 78 0 0,12-58-8528 0 0,-3 33 153 0 0,-3 13 78 0 0</inkml:trace>
  <inkml:trace contextRef="#ctx0" brushRef="#br0" timeOffset="1770.912">310 1333 0 0 0,'0'0'253'0'0,"0"0"498"0"0,0 0 137 0 0,0 0 143 0 0,0 0 199 0 0,0 0 149 0 0,0 0-59 0 0,0 0-198 0 0,0 0-210 0 0,0 0-155 0 0,0 0-54 0 0,0 0 1 0 0,2-2-379 0 0,5-7 9474 0 0,-3-1-6201 0 0,-7-31-3609 0 0,-1 34 149 0 0,5 36 0 0 0,86 276 461 0 0,-36-66-227 0 0,-8-56-169 0 0,-20-119-182 0 0,-23-64-47 0 0,0 0 27 0 0,0 0 10 0 0,0 0-9 0 0,0 0 17 0 0,0 0-18 0 0,0 0 2 0 0,0 0-6 0 0,0 0 9 0 0,0 0 4 0 0,0 0 9 0 0,0 0-11 0 0,0 0-13 0 0,0 0-3 0 0,13 26 109 0 0,5 45 51 0 0,-17-62-139 0 0,-1-9 38 0 0,0 0 0 0 0,0-1 0 0 0,0 1 0 0 0,1 0 0 0 0,-1-1 0 0 0,0 1 0 0 0,0 0 0 0 0,1 0 0 0 0,-1-1 0 0 0,0 1 0 0 0,1 0 0 0 0,-1 0 0 0 0,0-1 0 0 0,1 1 0 0 0,-1 0 0 0 0,0 0 0 0 0,1 0 0 0 0,-1 0 0 0 0,0-1 0 0 0,1 1 0 0 0,-1 0 0 0 0,1 0 0 0 0,-1 0 0 0 0,0 0 0 0 0,1 0 0 0 0,-1 0 0 0 0,1 0 0 0 0,-1 0 0 0 0,0 0 0 0 0,1 0 0 0 0,-1 1 0 0 0,1-1 0 0 0,-1 0 0 0 0,0 0 0 0 0,1 0 0 0 0,-1 0 0 0 0,0 0 0 0 0,1 1-51 0 0,48-197 150 0 0,-10 61-113 0 0,-1-14-14 0 0,20-119 67 0 0,-43 96 77 0 0,5 36-83 0 0,-10 107-64 0 0,-9 28-13 0 0,-1 1-10 0 0,0 0 6 0 0,0 0-9 0 0,0 0 1 0 0,0 0 10 0 0,0 0 3 0 0,0 0 0 0 0,0 0-4 0 0,0 0-16 0 0,0 0-4 0 0,0 0 4 0 0,0 0 18 0 0,0 0 7 0 0,0 0-6 0 0,0 0-13 0 0,0 0-2 0 0,0 0 3 0 0,0 0 10 0 0,0 0-1 0 0,0 0-16 0 0,0 0-4 0 0,0 0 0 0 0,0 0 4 0 0,0 0 11 0 0,0 0-12 0 0,0 0 17 0 0,0 0 10 0 0,0 0 1 0 0,0 0-11 0 0,0 0-23 0 0,0 0 2 0 0,0 0 25 0 0,0 0-1 0 0,0 0-14 0 0,0 0-4 0 0,0 0 11 0 0,0 0-10 0 0,0 0-1 0 0,0 0-2 0 0,0 0 2 0 0,0 0 0 0 0,0 0 7 0 0,0 0-24 0 0,0 0 3 0 0,0 0-15 0 0,0 0 6 0 0,0 0 6 0 0,0 0-10 0 0,0 0-18 0 0,0 0-36 0 0,0 0-8 0 0,0 0-39 0 0,0 0-26 0 0,0 0-33 0 0,0 0-100 0 0,0 0-95 0 0,0 0-179 0 0,0 0-228 0 0,0 0-319 0 0,0 0-624 0 0,0 0-2773 0 0,1 0-424 0 0,-1 0-6830 0 0</inkml:trace>
  <inkml:trace contextRef="#ctx0" brushRef="#br0" timeOffset="2710.518">1131 1440 0 0 0,'0'0'1188'0'0,"0"0"329"0"0,0 0 196 0 0,0 0 134 0 0,0 0 35 0 0,0 0-126 0 0,0 0-235 0 0,0 0-254 0 0,0 0-226 0 0,0 0-146 0 0,0 0-95 0 0,0 0-52 0 0,0 0-30 0 0,-6 11 4516 0 0,59-2-882 0 0,3 0-3819 0 0,67 2 338 0 0,101-7 122 0 0,-223-4-996 0 0,-1 0 10 0 0,0 0 14 0 0,0 0 23 0 0,0 0-17 0 0,0 0-15 0 0,0 0-3 0 0,0 0-12 0 0,0 0 27 0 0,0 0 7 0 0,0 0-8 0 0,0 0-10 0 0,0 0 10 0 0,0 0 10 0 0,0 0 7 0 0,0 0-20 0 0,0 0-11 0 0,0 0 2 0 0,0 0 9 0 0,0 0-1 0 0,0 0 1 0 0,0 0-15 0 0,0 0-17 0 0,0 0 17 0 0,0 0-9 0 0,0 0-4 0 0,0 0 0 0 0,0 0 7 0 0,0 0 17 0 0,0 0-29 0 0,0 0-7 0 0,0 0-6 0 0,0-30-7615 0 0,0 16-3600 0 0,0 10 913 0 0</inkml:trace>
  <inkml:trace contextRef="#ctx0" brushRef="#br0" timeOffset="8301.028">1758 2066 4553 0 0,'0'0'1815'0'0,"0"0"-687"0"0,0 0-470 0 0,0 0-139 0 0,0 0 117 0 0,0 0 102 0 0,0 0 4 0 0,0 0-11 0 0,0 0 64 0 0,0 0 94 0 0,0 0 110 0 0,6-4 91 0 0,61-62 3473 0 0,-8-74-439 0 0,-51 115-3951 0 0,1 0 1 0 0,1 0-1 0 0,1 1 1 0 0,1 1 0 0 0,1 0-1 0 0,1 0 1 0 0,8-7-174 0 0,11-4 145 0 0,1 1 1 0 0,2 1-1 0 0,1 3 0 0 0,29-18-145 0 0,-43 30 48 0 0,55-31 220 0 0,-67 91-70 0 0,13 53-72 0 0,-13-56-93 0 0,-1 2 0 0 0,-2-1 0 0 0,-2 1 0 0 0,0 15-33 0 0,-7 100 43 0 0,1-156-34 0 0,0-1 13 0 0,0 0 0 0 0,12-23 72 0 0,253-311 79 0 0,-156 220-236 0 0,-86 96 58 0 0,-23 17-8 0 0,0 1-9 0 0,0 0-19 0 0,4 27-60 0 0,0 1 144 0 0,-2 1 1 0 0,-1 0 0 0 0,-1 0-1 0 0,-1 0 1 0 0,-2 0 0 0 0,-1 0-1 0 0,-2 3-43 0 0,-8 94 123 0 0,3-27-26 0 0,11-99-112 0 0,0 0-17 0 0,1-3-1638 0 0,-3-4-1998 0 0,4-1-3978 0 0,1 4-3849 0 0</inkml:trace>
  <inkml:trace contextRef="#ctx0" brushRef="#br0" timeOffset="9297.884">3448 1444 8250 0 0,'0'0'2390'0'0,"0"0"-670"0"0,0 0-228 0 0,0 0 18 0 0,0 0-7 0 0,0 0-83 0 0,0 0-205 0 0,0 0-236 0 0,0 0-211 0 0,0 0-146 0 0,0 0-126 0 0,0 0-71 0 0,0 0-77 0 0,-20 0-62 0 0,-62 0-36 0 0,77 0-201 0 0,1 0 0 0 0,-1 0-1 0 0,0 1 1 0 0,0-1-1 0 0,1 1 1 0 0,-1 0 0 0 0,0 1-1 0 0,1-1 1 0 0,-1 1-1 0 0,1 0 1 0 0,0 0 0 0 0,0 0-1 0 0,-1 0 1 0 0,1 1-1 0 0,1 0 1 0 0,-1-1-1 0 0,-2 3-47 0 0,-13 10 173 0 0,2-2-109 0 0,0 1 1 0 0,0 0 0 0 0,2 2-1 0 0,0-1 1 0 0,0 2 0 0 0,2 0 0 0 0,0 1-1 0 0,1 0 1 0 0,1 1 0 0 0,1 0-1 0 0,-8 19-65 0 0,12-22-1 0 0,0 0 0 0 0,1 0-1 0 0,0 1 1 0 0,1 0 0 0 0,1 0-1 0 0,1 0 1 0 0,1 0 0 0 0,0 13 1 0 0,1-27 6 0 0,0 0 0 0 0,0 0 0 0 0,0 0 0 0 0,1 0 0 0 0,0 0 0 0 0,-1 0 0 0 0,1 0 0 0 0,0-1 1 0 0,0 1-1 0 0,1 0 0 0 0,-1-1 0 0 0,1 1 0 0 0,-1-1 0 0 0,1 1 0 0 0,0-1 0 0 0,0 0 0 0 0,0 0 0 0 0,0 0 0 0 0,0 0 1 0 0,0 0-1 0 0,0 0 0 0 0,1 0 0 0 0,-1-1 0 0 0,1 1 0 0 0,-1-1 0 0 0,1 0 0 0 0,0 0 0 0 0,0 0 0 0 0,-1 0 0 0 0,1 0 0 0 0,0 0 1 0 0,0-1-1 0 0,0 1 0 0 0,0-1 0 0 0,0 0-6 0 0,6 1 75 0 0,-1-1-1 0 0,1 0 1 0 0,-1 0 0 0 0,1-1-1 0 0,-1 0 1 0 0,1 0 0 0 0,-1-1 0 0 0,0 0-1 0 0,0 0 1 0 0,0-1 0 0 0,5-2-75 0 0,8-7 118 0 0,0 0 1 0 0,-1-2-1 0 0,0 0 0 0 0,-1-1 1 0 0,-1-1-1 0 0,0-1 1 0 0,-1 0-1 0 0,-1-1 1 0 0,-1-1-1 0 0,0-1 1 0 0,7-14-119 0 0,37-66 550 0 0,-54 96-518 0 0,-1 14-104 0 0,4 5 76 0 0,-1 0 0 0 0,0 0 0 0 0,-1 0 0 0 0,0 1 0 0 0,-2 0 0 0 0,1 0 0 0 0,-2 1 0 0 0,0-1 0 0 0,-1 1 0 0 0,-1 13-4 0 0,7 33 14 0 0,29 166 2 0 0,-35-206 0 0 0,0 1 0 0 0,-2-1-1 0 0,-1 1 1 0 0,0 0 0 0 0,-2-1 0 0 0,-1 1 0 0 0,0-1 0 0 0,-2 0 0 0 0,-1-1 0 0 0,-1 1 0 0 0,0-1 0 0 0,-2-1 0 0 0,-1 0-1 0 0,0 1-15 0 0,-3 2 11 0 0,-2-1-1 0 0,0 0 1 0 0,-1-1 0 0 0,0-1-1 0 0,-2-1 1 0 0,-1-1-1 0 0,0 0 1 0 0,-2-1-1 0 0,0-2 1 0 0,-22 13-11 0 0,43-27 5 0 0,0-1-1 0 0,-1 0 1 0 0,1 0 0 0 0,-1 0 0 0 0,1 0 0 0 0,0-1 0 0 0,-1 1-1 0 0,0 0 1 0 0,1-1 0 0 0,-1 1 0 0 0,1-1 0 0 0,-1 1 0 0 0,0-1-1 0 0,1 0 1 0 0,-1 1 0 0 0,0-1 0 0 0,1 0 0 0 0,-1 0 0 0 0,0 0-1 0 0,0-1 1 0 0,1 1 0 0 0,-1 0 0 0 0,0-1 0 0 0,1 1 0 0 0,-1-1-1 0 0,1 1 1 0 0,-1-1 0 0 0,1 0 0 0 0,-1 0 0 0 0,1 1 0 0 0,-1-1-1 0 0,1 0 1 0 0,0-1 0 0 0,-1 1 0 0 0,1 0 0 0 0,0 0 0 0 0,0 0-1 0 0,0-1 1 0 0,0 1 0 0 0,0 0 0 0 0,0-1 0 0 0,0 1 0 0 0,0-1-1 0 0,1 1 1 0 0,-1-1 0 0 0,1 0 0 0 0,-1 1 0 0 0,1-1 0 0 0,-1 0-1 0 0,1 1 1 0 0,0-1 0 0 0,0 0 0 0 0,0-1-5 0 0,0-7-6 0 0,0-1 1 0 0,1 1 0 0 0,0 0-1 0 0,1-1 1 0 0,0 1-1 0 0,1 0 1 0 0,0 0-1 0 0,0 1 1 0 0,1-1-1 0 0,0 1 1 0 0,1-1 0 0 0,5-6 4 0 0,23-37 45 0 0,3 1 0 0 0,2 2-1 0 0,2 2 1 0 0,2 1 0 0 0,2 3-1 0 0,2 1 1 0 0,45-31-44 0 0,-84 69 23 0 0,0 0-1 0 0,1 1 1 0 0,-1 0 0 0 0,1 1 0 0 0,-1-1-1 0 0,1 1 1 0 0,0 1 0 0 0,0 0 0 0 0,0 0 0 0 0,1 0-1 0 0,-1 1 1 0 0,0 1 0 0 0,1-1 0 0 0,1 1-23 0 0,9 10 794 0 0,-14-6-2032 0 0,-3-8-6641 0 0,-2-2-4532 0 0</inkml:trace>
  <inkml:trace contextRef="#ctx0" brushRef="#br0" timeOffset="12515.367">4210 1676 1408 0 0,'0'0'2554'0'0,"0"0"-491"0"0,0 0-66 0 0,0 0-16 0 0,0 0-96 0 0,0 0-202 0 0,0 0-275 0 0,0 0-280 0 0,0 0-238 0 0,0 0-183 0 0,0 0-122 0 0,0 0-65 0 0,0 0-20 0 0,7 7 3776 0 0,48 0-1583 0 0,100 1-1462 0 0,109-16-343 0 0,-257 4-2905 0 0,-17 1-9022 0 0,7 3-397 0 0</inkml:trace>
  <inkml:trace contextRef="#ctx0" brushRef="#br0" timeOffset="12837.323">4144 1915 9818 0 0,'0'0'2922'0'0,"0"0"-1199"0"0,0 0-749 0 0,0 0-164 0 0,0 0 53 0 0,0 0 84 0 0,0 0-20 0 0,0 0-144 0 0,0 0-144 0 0,0 0-19 0 0,0 0 32 0 0,0 0 53 0 0,0 0 33 0 0,13 2-85 0 0,94 11 862 0 0,39-21 200 0 0,-12 1-1416 0 0,-115 1-1730 0 0,-13 0-7415 0 0,-6 3-3395 0 0</inkml:trace>
  <inkml:trace contextRef="#ctx0" brushRef="#br0" timeOffset="16782.817">4930 2147 0 0 0,'0'0'377'0'0,"0"0"688"0"0,0 0 335 0 0,0 0 64 0 0,0 0-81 0 0,0 0-171 0 0,0 0-167 0 0,0 0-137 0 0,0 0-77 0 0,0 0-39 0 0,1 0 1474 0 0,1 1 8827 0 0,-1-2-11805 0 0,-2-32 1679 0 0,12-70 98 0 0,93-69-466 0 0,-64 115-523 0 0,-23 34-42 0 0,1 1-1 0 0,1 0 1 0 0,1 1 0 0 0,0 1 0 0 0,2 1-1 0 0,0 1 1 0 0,1 1 0 0 0,1 1 0 0 0,0 1-1 0 0,21-9-33 0 0,1 2 59 0 0,-45 22-79 0 0,-1 0 0 0 0,0 0-11 0 0,0 0-9 0 0,11 29 31 0 0,5 12 53 0 0,-2 0 0 0 0,-2 0 0 0 0,-2 1 1 0 0,-2 0-1 0 0,-2 1 0 0 0,1 36-44 0 0,-5-65-1 0 0,2 144 36 0 0,-4-158-14 0 0,15-48 807 0 0,-6 9-822 0 0,2 0 0 0 0,1 2 0 0 0,2-1-1 0 0,2 1 1 0 0,1 2 0 0 0,2-1 0 0 0,2 2 0 0 0,3-2-6 0 0,-2 4-1 0 0,2 2 0 0 0,2 0 1 0 0,0 2-1 0 0,2 1 0 0 0,1 1 0 0 0,1 1 1 0 0,5-1-1 0 0,-17 14-1 0 0,1 1-1 0 0,1 0 0 0 0,0 2 0 0 0,0 0 0 0 0,1 1 1 0 0,0 1-1 0 0,0 1 0 0 0,1 1 0 0 0,20-2 3 0 0,-42 7 0 0 0,3-1-2 0 0,0 0 0 0 0,0 0-1 0 0,0 0 1 0 0,0 1 0 0 0,0-1 0 0 0,0 1 0 0 0,0 0-1 0 0,1 0 1 0 0,-1 0 0 0 0,0 0 0 0 0,0 0 0 0 0,0 1-1 0 0,0 0 1 0 0,0-1 0 0 0,0 1 0 0 0,0 0 0 0 0,0 0 0 0 0,0 1-1 0 0,0-1 1 0 0,0 1 0 0 0,-1-1 0 0 0,1 1 0 0 0,-1 0-1 0 0,1 0 1 0 0,-1 0 0 0 0,1 0 0 0 0,-1 0 0 0 0,0 1-1 0 0,0-1 1 0 0,0 1 0 0 0,-1-1 0 0 0,1 1 0 0 0,0 0 0 0 0,-1 1 1 0 0,1 9 21 0 0,0 1-1 0 0,-2 0 0 0 0,0 0 0 0 0,0 0 0 0 0,-1 0 0 0 0,-1 0 0 0 0,0-1 0 0 0,-1 1 0 0 0,-1-1 0 0 0,0 1 0 0 0,-1-1 0 0 0,0 0 1 0 0,-1-1-1 0 0,0 1 0 0 0,-6 7-19 0 0,-15 39 72 0 0,-70 172 104 0 0,91-193-246 0 0,6-37 38 0 0,0-1-7 0 0,0 0-1 0 0,0 0 0 0 0,0 0-3 0 0,0 0-10 0 0,0 0-4 0 0,9-23-1049 0 0,2 9 76 0 0,12-14-2316 0 0,-8 12-7219 0 0,-10 12-745 0 0</inkml:trace>
  <inkml:trace contextRef="#ctx0" brushRef="#br0" timeOffset="17440.715">6876 1572 0 0 0,'0'0'3031'0'0,"0"0"-1340"0"0,0 0-377 0 0,0 0 174 0 0,0 0 149 0 0,0 0 6 0 0,0 0-84 0 0,0 0-132 0 0,0 0-131 0 0,0 0-129 0 0,0 0-142 0 0,0 0-163 0 0,-6-4-145 0 0,-18-13-107 0 0,-31 13 2373 0 0,36 6-2797 0 0,1 1 0 0 0,0 1 0 0 0,-1 1 0 0 0,2 1 0 0 0,-1 0 0 0 0,1 1 1 0 0,0 1-1 0 0,0 1 0 0 0,1 0 0 0 0,0 1 0 0 0,-1 2-186 0 0,4-4 43 0 0,-4 3-23 0 0,0 1 0 0 0,1 1 0 0 0,0 0 0 0 0,1 1-1 0 0,1 1 1 0 0,0 0 0 0 0,1 1 0 0 0,1 0 0 0 0,0 1 0 0 0,1 1 0 0 0,1 0 0 0 0,1 0 0 0 0,0 1 0 0 0,1 0-20 0 0,6-15 8 0 0,0 0 0 0 0,0 0 1 0 0,0 0-1 0 0,0 1 1 0 0,1-1-1 0 0,-1 0 0 0 0,1 1 1 0 0,1-1-1 0 0,-1 1 0 0 0,0-1 1 0 0,1 1-1 0 0,0 0 1 0 0,0-1-1 0 0,0 1 0 0 0,1-1 1 0 0,0 1-1 0 0,0-1 1 0 0,0 1-1 0 0,0-1 0 0 0,0 1 1 0 0,1-1-1 0 0,0 0 0 0 0,0 0 1 0 0,0 0-1 0 0,1 0 1 0 0,-1 0-1 0 0,1 0 0 0 0,0-1 1 0 0,0 1-1 0 0,0-1 0 0 0,0 0 1 0 0,1 0-1 0 0,-1 0 1 0 0,1 0-1 0 0,0-1 0 0 0,0 1 1 0 0,0-1-1 0 0,0 0 1 0 0,0 0-1 0 0,1-1 0 0 0,-1 1 1 0 0,1-1-9 0 0,11 0 99 0 0,-1-2 0 0 0,0 0 0 0 0,0-1-1 0 0,0 0 1 0 0,0-1 0 0 0,0-1 0 0 0,0 0 0 0 0,-1-1 0 0 0,0-1 0 0 0,0 0 0 0 0,0-1 0 0 0,-1 0 0 0 0,0-1 0 0 0,0-1 0 0 0,-1 0 0 0 0,3-3-99 0 0,14-13 106 0 0,-1-1 0 0 0,-1-2 1 0 0,-1 0-1 0 0,-2-2 1 0 0,20-31-107 0 0,26-93 373 0 0,-89 332-217 0 0,19-148-289 0 0,15 167-2178 0 0,-9-188-478 0 0,-2-5-2246 0 0,-3-3 1452 0 0,1 0-8413 0 0</inkml:trace>
  <inkml:trace contextRef="#ctx0" brushRef="#br0" timeOffset="18122.875">7185 1882 11514 0 0,'0'0'2214'0'0,"0"0"-332"0"0,0 0-84 0 0,0 0-33 0 0,0 0-235 0 0,0 0-312 0 0,0 0-302 0 0,0 0-240 0 0,0 0-175 0 0,0 0-127 0 0,0 0-77 0 0,0 0-83 0 0,0 0-65 0 0,-3 2-41 0 0,-4 5-93 0 0,0 0 1 0 0,0 0-1 0 0,0 1 0 0 0,1-1 1 0 0,1 2-1 0 0,-1-1 0 0 0,1 0 0 0 0,0 1 1 0 0,1 0-1 0 0,0 0 0 0 0,1 1 1 0 0,0-1-1 0 0,0 1 0 0 0,1-1 1 0 0,0 1-1 0 0,1 0 0 0 0,0 0 1 0 0,0 0-1 0 0,1 0 0 0 0,1-1 0 0 0,0 4-15 0 0,0-11 24 0 0,0 1 0 0 0,0-1 0 0 0,0 0-1 0 0,0 1 1 0 0,1-1 0 0 0,-1 0-1 0 0,1 0 1 0 0,-1 0 0 0 0,1 0-1 0 0,0 0 1 0 0,0 0 0 0 0,0-1 0 0 0,0 1-1 0 0,0 0 1 0 0,0-1 0 0 0,1 0-1 0 0,-1 1 1 0 0,0-1 0 0 0,1 0 0 0 0,-1 0-1 0 0,1-1 1 0 0,-1 1 0 0 0,1 0-1 0 0,-1-1 1 0 0,1 0 0 0 0,0 1-1 0 0,-1-1 1 0 0,1 0 0 0 0,0 0 0 0 0,-1-1-1 0 0,1 1 1 0 0,-1 0 0 0 0,1-1-1 0 0,0 0 1 0 0,-1 1 0 0 0,0-1 0 0 0,1 0-1 0 0,-1 0 1 0 0,1-1 0 0 0,1 0-24 0 0,15-12 153 0 0,1-2 1 0 0,-2 0-1 0 0,0-1 1 0 0,-1-1 0 0 0,0 0-1 0 0,-1-3-153 0 0,13-12 156 0 0,19-19 88 0 0,-47 53-241 0 0,1 0 1 0 0,-1 0-1 0 0,0 0 0 0 0,0 0 0 0 0,0 0 0 0 0,0 0 0 0 0,0 0 0 0 0,0 0 1 0 0,0 0-1 0 0,-1 0 0 0 0,1 1 0 0 0,0-1 0 0 0,-1 0 0 0 0,1 1 0 0 0,-1-1 0 0 0,1 1 1 0 0,-1-1-1 0 0,1 0 0 0 0,-1 1 0 0 0,0-1 0 0 0,0 1 0 0 0,0-1 0 0 0,0 1 1 0 0,0-1-1 0 0,0 1 0 0 0,0-1 0 0 0,-1 1 0 0 0,1-1 0 0 0,0 0 0 0 0,-1 1 1 0 0,1-1-1 0 0,-1 1 0 0 0,0 0-3 0 0,2 11 59 0 0,11 287 18 0 0,-10-95-157 0 0,-5-166 77 0 0,-3-1 1 0 0,-1 1-1 0 0,-2-1 0 0 0,-2 0 0 0 0,-1-1 0 0 0,-8 14 3 0 0,14-37 2 0 0,0 0 1 0 0,-2-1 0 0 0,0 0-1 0 0,0-1 1 0 0,-1 1-1 0 0,0-2 1 0 0,-1 1-1 0 0,-1-1 1 0 0,0-1-1 0 0,0 0 1 0 0,-1 0-1 0 0,0-2 1 0 0,0 1-1 0 0,-1-1 1 0 0,0-1-1 0 0,-1 0 1 0 0,0-1-1 0 0,-13 4-2 0 0,22-8 8 0 0,1-1 0 0 0,-1 1 0 0 0,1-1 0 0 0,-1 0 1 0 0,0 0-1 0 0,0 0 0 0 0,0-1 0 0 0,1 0 0 0 0,-1 0 0 0 0,0 0 0 0 0,0 0 0 0 0,0-1 0 0 0,1 0 0 0 0,-1 0 0 0 0,0 0 0 0 0,1-1 0 0 0,-1 1 0 0 0,1-1 0 0 0,-1 0 0 0 0,1 0 0 0 0,0-1 0 0 0,0 1 0 0 0,0-1 0 0 0,0 0 0 0 0,0 0 0 0 0,1-1 0 0 0,-1 1 0 0 0,1-1 0 0 0,0 1 1 0 0,0-1-1 0 0,0 0 0 0 0,0 0 0 0 0,1 0 0 0 0,0-1 0 0 0,-1 0-8 0 0,1-6 0 0 0,0 1 0 0 0,0 0 1 0 0,1 0-1 0 0,1-1 0 0 0,-1 1 1 0 0,2-1-1 0 0,-1 1 1 0 0,2 0-1 0 0,-1-1 0 0 0,1 1 1 0 0,1 0-1 0 0,0 0 0 0 0,0 0 1 0 0,1 1-1 0 0,4-8 0 0 0,22-32-433 0 0,1 2 0 0 0,3 1 0 0 0,1 2 1 0 0,3 2-1 0 0,1 1 0 0 0,2 1 0 0 0,23-15 433 0 0,-62 54-131 0 0,19-18-2967 0 0,-9 6-2983 0 0,-4 2-6256 0 0</inkml:trace>
  <inkml:trace contextRef="#ctx0" brushRef="#br0" timeOffset="22090.198">7139 755 0 0 0,'0'0'1420'0'0,"0"0"77"0"0,0 0 127 0 0,0 0 19 0 0,0 0-129 0 0,0 0-193 0 0,0 0-215 0 0,0 0-174 0 0,3-1-108 0 0,-2 1-735 0 0,-1 0 0 0 0,1 0-1 0 0,0 0 1 0 0,-1 0 0 0 0,1 0-1 0 0,0 1 1 0 0,-1-1 0 0 0,1 0 0 0 0,0 0-1 0 0,-1 0 1 0 0,1 0 0 0 0,0 1-1 0 0,-1-1 1 0 0,1 0 0 0 0,-1 1 0 0 0,1-1-1 0 0,-1 0 1 0 0,1 1 0 0 0,-1-1-1 0 0,1 1 1 0 0,-1-1 0 0 0,1 1-1 0 0,-1-1 1 0 0,1 1 0 0 0,-1-1 0 0 0,0 1-1 0 0,1 0 1 0 0,-1-1 0 0 0,0 1-1 0 0,0-1 1 0 0,1 1 0 0 0,-1 0 0 0 0,0-1-1 0 0,0 1 1 0 0,0 0 0 0 0,0-1-1 0 0,0 1 1 0 0,0 0 0 0 0,0-1 0 0 0,0 1-1 0 0,0 0 1 0 0,0-1 0 0 0,0 1-1 0 0,0 0 1 0 0,0-1 0 0 0,0 1-1 0 0,-1-1 1 0 0,1 1 0 0 0,0 0 0 0 0,-1-1-1 0 0,1 1 1 0 0,0-1 0 0 0,-1 1-1 0 0,1-1 1 0 0,-1 1 0 0 0,1-1 0 0 0,-1 1-1 0 0,1-1-88 0 0,-50 137 1721 0 0,-145 316-310 0 0,-68 10-510 0 0,197-348-840 0 0,-76 156-34 0 0,92-167 44 0 0,-1-28-119 0 0,31-62-210 0 0,16-19-5980 0 0,4 1 1117 0 0,0 0-4432 0 0</inkml:trace>
  <inkml:trace contextRef="#ctx0" brushRef="#br0" timeOffset="22752.658">7121 726 1384 0 0,'0'0'1370'0'0,"0"0"-298"0"0,0 0 79 0 0,0 0 444 0 0,0 0 408 0 0,0 0 123 0 0,0 0-210 0 0,0 0-427 0 0,0 0-385 0 0,0 0-265 0 0,0 0-214 0 0,0 0-190 0 0,0 0-139 0 0,-8 3-81 0 0,-310 127 3072 0 0,143-79-1314 0 0,336-18-845 0 0,-124-21-1108 0 0,0 1 1 0 0,-1 2-1 0 0,-1 1 1 0 0,0 2-1 0 0,-1 2 1 0 0,1 2-21 0 0,42 23 50 0 0,18-11-3 0 0,-95-34-30 0 0,0 0 41 0 0,0 0 54 0 0,0 0 64 0 0,0 0 93 0 0,0 0 84 0 0,-1-15-261 0 0,-1 1 0 0 0,0-1 0 0 0,-1 1 0 0 0,0 0 0 0 0,-1 0-1 0 0,-1 0 1 0 0,0 0 0 0 0,-1 1 0 0 0,0-1 0 0 0,-1 2 0 0 0,-1-1-1 0 0,0 1 1 0 0,-1 0 0 0 0,0 1 0 0 0,-8-9-92 0 0,14 16 28 0 0,-26-30-60 0 0,-2 1-1 0 0,-1 2 1 0 0,-2 1 0 0 0,-8-4 32 0 0,30 24-43 0 0,1-1-242 0 0,11 11 169 0 0,0-1 0 0 0,-1 1 0 0 0,1 0 0 0 0,0-1 0 0 0,0 1 0 0 0,0-1 0 0 0,0 1 0 0 0,-1-1 0 0 0,1 1-1 0 0,0-1 1 0 0,0 1 0 0 0,0 0 0 0 0,0-1 0 0 0,0 1 0 0 0,0-1 0 0 0,0 1 0 0 0,0-1 0 0 0,0 1 0 0 0,1-1 0 0 0,-1 1 0 0 0,0-1 0 0 0,0 1-1 0 0,0 0 1 0 0,0-1 0 0 0,1 1 0 0 0,-1-1 0 0 0,0 1 0 0 0,0 0 0 0 0,1-1 0 0 0,-1 1 0 0 0,0 0 0 0 0,1-1 0 0 0,-1 1 0 0 0,0 0 0 0 0,1-1-1 0 0,-1 1 1 0 0,1 0 0 0 0,-1 0 0 0 0,0-1 0 0 0,1 1 0 0 0,-1 0 0 0 0,1 0 0 0 0,-1 0 0 0 0,1 0 0 0 0,-1 0 0 0 0,0 0 0 0 0,1 0 0 0 0,-1-1-1 0 0,1 1 1 0 0,-1 0 0 0 0,1 1 0 0 0,-1-1 0 0 0,1 0 0 0 0,-1 0 0 0 0,1 0 0 0 0,-1 0 0 0 0,1 0 0 0 0,-1 0 0 0 0,0 0 0 0 0,1 1-1 0 0,-1-1 1 0 0,1 0 116 0 0,13-1-6336 0 0,-3-2-5157 0 0</inkml:trace>
  <inkml:trace contextRef="#ctx0" brushRef="#br0" timeOffset="23157.799">7496 125 12491 0 0,'0'0'1249'0'0,"0"0"-152"0"0,0 0-32 0 0,0 0 19 0 0,0 0-1 0 0,0 0-151 0 0,0 0-202 0 0,0 0-202 0 0,0 0-183 0 0,0 0-103 0 0,0 0-49 0 0,-30 8-26 0 0,-96 26 0 0 0,123-34-156 0 0,0 1 1 0 0,0 0 0 0 0,0-1 0 0 0,0 2 0 0 0,0-1 0 0 0,0 0-1 0 0,0 0 1 0 0,1 1 0 0 0,-1 0 0 0 0,0-1 0 0 0,1 1 0 0 0,-1 0-1 0 0,1 0 1 0 0,0 1 0 0 0,0-1 0 0 0,0 0 0 0 0,0 1 0 0 0,0-1-1 0 0,0 1 1 0 0,1 0 0 0 0,-1-1 0 0 0,1 1 0 0 0,-1 3-12 0 0,-4 6 62 0 0,-5 12 30 0 0,1 0-1 0 0,0 1 1 0 0,2 1-1 0 0,1 0 1 0 0,1 0-1 0 0,1 0 1 0 0,2 0-1 0 0,0 1 0 0 0,2 0 1 0 0,1-1-1 0 0,1 1 1 0 0,3 18-92 0 0,-3-36 64 0 0,0 0-1 0 0,1 0 1 0 0,0 0 0 0 0,0-1-1 0 0,1 1 1 0 0,0-1 0 0 0,1 0-1 0 0,-1 0 1 0 0,2 0 0 0 0,-1 0-1 0 0,1-1 1 0 0,0 0 0 0 0,1 0-1 0 0,0 0 1 0 0,0 0 0 0 0,0-1-1 0 0,1 0 1 0 0,0-1 0 0 0,0 1-1 0 0,0-1 1 0 0,1-1 0 0 0,-1 1-1 0 0,1-1 1 0 0,0 0 0 0 0,1-1-1 0 0,-1 0 1 0 0,1-1 0 0 0,-1 1-1 0 0,1-2 1 0 0,0 1 0 0 0,0-1-1 0 0,-1 0 1 0 0,1-1 0 0 0,0 0-1 0 0,1-1-63 0 0,12-3 127 0 0,0-1-1 0 0,0-1 0 0 0,-1 0 0 0 0,1-2 0 0 0,-1-1 0 0 0,-1-1 0 0 0,0 0 1 0 0,0-1-1 0 0,-1-2 0 0 0,0 0 0 0 0,-2-1 0 0 0,1 0 0 0 0,-2-1 1 0 0,0-2-1 0 0,0 1 0 0 0,-2-2 0 0 0,0 0 0 0 0,-1 0 0 0 0,-1-1 1 0 0,1-4-127 0 0,-6 10-9 0 0,0 0 1 0 0,-1 0 0 0 0,-1-1 0 0 0,0 0 0 0 0,-1 0 0 0 0,-1 0 0 0 0,0 0 0 0 0,-1-1-1 0 0,0 1 1 0 0,-1-1 0 0 0,-1 1 0 0 0,0-1 0 0 0,-1 1 0 0 0,-1-1 0 0 0,0 1-1 0 0,-1 0 1 0 0,0-1 0 0 0,-1 1 0 0 0,-1 1 0 0 0,0-1 0 0 0,-1 1 0 0 0,0 0 0 0 0,-1 0-1 0 0,-1 0 1 0 0,0 1 0 0 0,-1 0 0 0 0,0 1 0 0 0,0 0 0 0 0,-1 1 0 0 0,-1 0 0 0 0,-10-8 7 0 0,8 9-199 0 0,-2 0-1 0 0,1 1 1 0 0,-1 0-1 0 0,0 1 1 0 0,0 1-1 0 0,-1 1 1 0 0,0 0-1 0 0,0 1 1 0 0,0 0-1 0 0,0 2 1 0 0,0 0-1 0 0,-2 1 201 0 0,-123 7-8801 0 0,112-2-2399 0 0</inkml:trace>
  <inkml:trace contextRef="#ctx0" brushRef="#br0" timeOffset="23622.89">6860 354 9658 0 0,'0'0'1890'0'0,"0"0"-601"0"0,0 0-216 0 0,0 0 187 0 0,0 0 250 0 0,0 0 97 0 0,0 0-155 0 0,0 0-316 0 0,0 0-326 0 0,0 0-242 0 0,0 0-147 0 0,0 0-74 0 0,0 0-46 0 0,1 2 11 0 0,6 5-20 0 0,0-1 0 0 0,0-1 0 0 0,1 1-1 0 0,-1-1 1 0 0,1-1 0 0 0,0 1 0 0 0,1-1-1 0 0,-1-1 1 0 0,1 1 0 0 0,0-1 0 0 0,0-1 0 0 0,6 1-292 0 0,-7 0 67 0 0,48 9 308 0 0,0-2-1 0 0,0-3 1 0 0,1-2 0 0 0,0-3-1 0 0,51-4-374 0 0,-33 1 145 0 0,647-35 370 0 0,-626 29-498 0 0,-47 6 42 0 0,-49 1-66 0 0,0 0 22 0 0,0 0-3 0 0,0 0-3 0 0,-4 0-336 0 0,4-7-1585 0 0,0 0-7173 0 0,0 7-2759 0 0</inkml:trace>
  <inkml:trace contextRef="#ctx0" brushRef="#br0" timeOffset="39924.08">8117 1830 2937 0 0,'0'0'2284'0'0,"0"0"-741"0"0,0 0-233 0 0,0 0 146 0 0,0 0 208 0 0,0 0 79 0 0,0 0-141 0 0,0 0-304 0 0,0 0-325 0 0,0 0-286 0 0,0 0-209 0 0,-8 0 860 0 0,177-1 4830 0 0,222-13-4335 0 0,-246 7-1572 0 0,-144 7-253 0 0,-1 0 7 0 0,0 0-3 0 0,0 0-13 0 0,0 0 2 0 0,0 0-9 0 0,0 0 7 0 0,0 0-17 0 0,0 0-6 0 0,0 0-26 0 0,0 0-20 0 0,0 0-32 0 0,0 0-41 0 0,-16-7-13209 0 0,11 7 8405 0 0,0 0-3948 0 0</inkml:trace>
  <inkml:trace contextRef="#ctx0" brushRef="#br0" timeOffset="40373.782">8196 2025 1576 0 0,'0'0'2530'0'0,"0"0"-735"0"0,0 0-312 0 0,0 0 6 0 0,0 0 58 0 0,0 0-38 0 0,0 0-143 0 0,0 0-194 0 0,0 0-162 0 0,0 0-172 0 0,0 0-143 0 0,0 0-108 0 0,0 0-85 0 0,-14 6-62 0 0,-42 19-51 0 0,43-19-32 0 0,13-6-39 0 0,0 0-49 0 0,21 0 2923 0 0,282-22 826 0 0,6 7-3314 0 0,-309 15-723 0 0,0 0 2 0 0,0 0 1 0 0,0 0-4 0 0,0 0-21 0 0,0 0-30 0 0,0 0-26 0 0,0 0-38 0 0,0 0-68 0 0,-5-25-10043 0 0,3 18 3219 0 0,2 3-2867 0 0</inkml:trace>
  <inkml:trace contextRef="#ctx0" brushRef="#br0" timeOffset="42842.617">8413 1344 0 0 0,'0'0'1370'0'0,"0"0"-298"0"0,0 0 24 0 0,0 0 190 0 0,0 0 202 0 0,0 0 67 0 0,0 0-156 0 0,0 0-263 0 0,0 0-236 0 0,0 0-163 0 0,0 0-72 0 0,0 0 19 0 0,0 0 52 0 0,-8-3 682 0 0,5 4 3763 0 0,5 5-4886 0 0,0 1-1 0 0,1-1 1 0 0,-1 1 0 0 0,1-1-1 0 0,0 0 1 0 0,1 0 0 0 0,0 0-1 0 0,0-1 1 0 0,0 1 0 0 0,0-1-1 0 0,1 0 1 0 0,0 0 0 0 0,1 0-295 0 0,6 8 298 0 0,184 150 993 0 0,-9-2-828 0 0,-158-110-381 0 0,-29-50-54 0 0,0-1-2 0 0,0 0 0 0 0,0 0 12 0 0,0 0 2 0 0,0 0-2 0 0,0 0-3 0 0,0 0 5 0 0,0 0 8 0 0,0 0 16 0 0,0 0 29 0 0,0 0-29 0 0,0 0-13 0 0,0 0 0 0 0,0 0-12 0 0,0 0 5 0 0,0 0-2 0 0,0 0-2 0 0,0 0-21 0 0,0 0 12 0 0,0 0 9 0 0,0 0-14 0 0,0 0 12 0 0,0 0-16 0 0,0 0-2 0 0,0 0-8 0 0,0 0 2 0 0,0 0-5 0 0,0 0 3 0 0,0 0 13 0 0,0 0-3 0 0,0 0 6 0 0,0 0-6 0 0,0 0-11 0 0,0 0-2 0 0,0 0 5 0 0,0 0-8 0 0,0 0-11 0 0,0 0 2 0 0,0 0 19 0 0,0 0-5 0 0,0 0-2 0 0,0 0 5 0 0,0 0-10 0 0,0 0-20 0 0,0 0 8 0 0,0 0 18 0 0,0 0 21 0 0,0 0-11 0 0,0 0-9 0 0,0 0-18 0 0,0 0 12 0 0,0 0 9 0 0,0 0-4 0 0,0 0 4 0 0,0 0-8 0 0,0 0-11 0 0,0 0-3 0 0,0 0 0 0 0,0 0 3 0 0,0 0 13 0 0,0 0 12 0 0,0 0-7 0 0,0 0-12 0 0,0 0 11 0 0,0 0-21 0 0,0 0-6 0 0,0 0 9 0 0,0 0 8 0 0,0 0-7 0 0,0 0 0 0 0,0 0 10 0 0,0 0 0 0 0,0 0-7 0 0,0 0 4 0 0,0 0-8 0 0,0 0-8 0 0,0 0 10 0 0,0 0 20 0 0,0 0-5 0 0,0 0-6 0 0,0 0-6 0 0,0 0 6 0 0,0 0-17 0 0,0 0 15 0 0,0 0 2 0 0,0 0-6 0 0,0 0 13 0 0,0 0 0 0 0,0 0-13 0 0,0 0 2 0 0,0 0-8 0 0,0 0 17 0 0,0 0-1 0 0,0 0-1 0 0,0 0-3 0 0,0 0-11 0 0,0 0-9 0 0,0 0 3 0 0,0 0 16 0 0,0 0 0 0 0,0 0-15 0 0,0 0 2 0 0,0 0 5 0 0,0 0 16 0 0,0 0 0 0 0,0 0-13 0 0,0 0 6 0 0,0 0 3 0 0,0 0-4 0 0,0 0-11 0 0,0 0 11 0 0,0 0-18 0 0,0 0 3 0 0,0 0 6 0 0,0 0 10 0 0,0 0 4 0 0,0 0 5 0 0,0 0-9 0 0,0 0-17 0 0,0 0 1 0 0,0 0 22 0 0,0 0 6 0 0,0 0-2 0 0,0 0-28 0 0,0 0-1 0 0,0 0-2 0 0,0 0 16 0 0,0 0 0 0 0,0 0 14 0 0,0 0-20 0 0,0 0-10 0 0,0 0 19 0 0,0 0 5 0 0,0 0-4 0 0,0 0-15 0 0,0 0 2 0 0,0 0 10 0 0,0 0 27 0 0,0 0-32 0 0,0 0-2 0 0,0 0 11 0 0,0 0 3 0 0,0 0-4 0 0,0 0-12 0 0,0 0 8 0 0,0 0-8 0 0,0 0 12 0 0,0 0 0 0 0,0 0-16 0 0,0 0 0 0 0,0 0 12 0 0,0 0 3 0 0,0 0 43 0 0,0 0-27 0 0,0 0-19 0 0,0 0-21 0 0,0 0 27 0 0,0 0-16 0 0,0 0-10 0 0,0 0 9 0 0,0 0 7 0 0,0 0 21 0 0,0 0 17 0 0,0 0-37 0 0,0 0-17 0 0,0 0 28 0 0,0 0-4 0 0,0 0-41 0 0,0 0 18 0 0,0 0 32 0 0,0 0 27 0 0,0 0-44 0 0,0 0 4 0 0,0 0-6 0 0,0 0-5 0 0,0 0 15 0 0,0 0 1 0 0,0 0-7 0 0,0 0 0 0 0,0 0-7 0 0,0 0 48 0 0,0 0-25 0 0,0 0-22 0 0,0 0-6 0 0,0 0 16 0 0,0 0-16 0 0,0 0 7 0 0,0 0 15 0 0,0 0-7 0 0,0 0 11 0 0,0 0-16 0 0,0 0 10 0 0,0 0-12 0 0,0 0 10 0 0,0 0-13 0 0,0 0 18 0 0,0 0-13 0 0,0 0 8 0 0,0 0-13 0 0,0 0 24 0 0,0 0 1 0 0,0 0-10 0 0,0 0-7 0 0,0 0 6 0 0,0 0-19 0 0,0 0 2 0 0,0 0 2 0 0,0 0 16 0 0,0 0-12 0 0,0 0 10 0 0,-9 15-36 0 0,-21 24 80 0 0,-1-1 0 0 0,-1-1 0 0 0,-2-2 0 0 0,-24 18-48 0 0,-37 24 12 0 0,-76 74 23 0 0,145-121-36 0 0,26-27 11 0 0,0-3 1 0 0,0 0-12 0 0,0 0-2 0 0,0 0-24 0 0,0 0 17 0 0,0 0 12 0 0,0 0 2 0 0,0 0 26 0 0,0 0-26 0 0,0 0-2 0 0,0 0-3 0 0,0 0 9 0 0,0 0-15 0 0,-23 29 403 0 0,-40 37-211 0 0,52-57-674 0 0,17-19-213 0 0,6-6-2557 0 0,-4 5-4897 0 0,-3 3-4349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7:08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255 180 10706 0 0,'0'0'1581'0'0,"0"0"-489"0"0,0 0-295 0 0,0 0 142 0 0,0 0 265 0 0,0 0 183 0 0,0 0-48 0 0,0 0-250 0 0,0 0-312 0 0,0 0-270 0 0,0 0-204 0 0,0 0-118 0 0,0 0-17 0 0,0 4 68 0 0,2 44 169 0 0,-3-1-1 0 0,-1 1 1 0 0,-3-1-1 0 0,-2 0 1 0 0,-2 0-1 0 0,-2-1 1 0 0,-1 0-1 0 0,-3-1 1 0 0,-17 35-405 0 0,-73 166 65 0 0,59-147-179 0 0,39-81 245 0 0,4-12-2829 0 0,2-22-1788 0 0,5-16-6449 0 0,-1 24 3021 0 0</inkml:trace>
  <inkml:trace contextRef="#ctx0" brushRef="#br0" timeOffset="660.896">215 214 1232 0 0,'0'0'1670'0'0,"0"0"-448"0"0,0 0-161 0 0,0 0 159 0 0,0 0 282 0 0,0 0 221 0 0,0 0 24 0 0,0 0-189 0 0,0 0-331 0 0,0 0-326 0 0,0 0-218 0 0,0 0-115 0 0,2-7-49 0 0,9-20 10 0 0,-8 20 1 0 0,-3 7-11 0 0,0 0-43 0 0,0 0-36 0 0,0 0-36 0 0,0 0-45 0 0,0 0-26 0 0,0 0-28 0 0,0 0-27 0 0,0 0-34 0 0,0 0-31 0 0,34 63 2350 0 0,58 132-1156 0 0,-25 10-758 0 0,15 31-247 0 0,-81-234-370 0 0,0 0 1 0 0,0 0-1 0 0,1 0 0 0 0,-1 0 0 0 0,1 0 0 0 0,-1 0 0 0 0,1 0 0 0 0,0-1 1 0 0,0 1-1 0 0,0-1 0 0 0,0 1 0 0 0,0-1 0 0 0,0 0 0 0 0,0 0 0 0 0,0 1 0 0 0,0-2 1 0 0,1 1-1 0 0,-1 0 0 0 0,0 0 0 0 0,1-1 0 0 0,-1 1 0 0 0,1-1 0 0 0,-1 0 1 0 0,0 0-1 0 0,1 0 0 0 0,-1 0 0 0 0,1 0 0 0 0,-1 0 0 0 0,0-1 0 0 0,1 1 0 0 0,-1-1 1 0 0,1 0-1 0 0,-1 1 0 0 0,0-1 0 0 0,0 0 0 0 0,0 0 0 0 0,1-1 0 0 0,-1 1 1 0 0,0 0-1 0 0,0-1 0 0 0,-1 1 0 0 0,2-2-32 0 0,17-28 118 0 0,-1-1-1 0 0,-2 0 1 0 0,-1-2-1 0 0,-2 0 1 0 0,-1-1-1 0 0,-2 0 1 0 0,-1-1 0 0 0,-2 0-1 0 0,-1 0 1 0 0,-2-1-1 0 0,-1-6-117 0 0,1 11 41 0 0,14-261 65 0 0,-15 153-82 0 0,1 153-10986 0 0,-3-9 1012 0 0</inkml:trace>
  <inkml:trace contextRef="#ctx0" brushRef="#br0" timeOffset="1163.191">894 519 6673 0 0,'0'0'1494'0'0,"0"0"-376"0"0,0 0-1 0 0,0 0 143 0 0,0 0 115 0 0,0 0-100 0 0,0 0-186 0 0,0 0-32 0 0,0 0-38 0 0,0 0-37 0 0,0 0-53 0 0,0 0-175 0 0,0 0-113 0 0,14-2-74 0 0,88-7 2423 0 0,-8 16-695 0 0,90-14-1268 0 0,-179 4-1031 0 0,-5 2-21 0 0,0 1 2 0 0,0 0-18 0 0,0 0-31 0 0,0 0-38 0 0,0 0-59 0 0,0 0-81 0 0,0 0-131 0 0,-5 0-2512 0 0,1 0-5400 0 0,0 0-3403 0 0</inkml:trace>
  <inkml:trace contextRef="#ctx0" brushRef="#br0" timeOffset="1422.276">912 722 4681 0 0,'0'0'3670'0'0,"0"0"-1767"0"0,0 0-787 0 0,0 0-79 0 0,0 0 79 0 0,0 0 171 0 0,0 0 173 0 0,0 0 107 0 0,0 0-7 0 0,0 0-169 0 0,0 0-270 0 0,0 0-273 0 0,0 0-193 0 0,30-3-114 0 0,95-11-79 0 0,-12-14 435 0 0,-36 10-569 0 0,-56 11-436 0 0,-20 7-5 0 0,-1 0-73 0 0,0 0-142 0 0,0 0-342 0 0,-7 0-2909 0 0,4 0-3497 0 0,0 0-4792 0 0</inkml:trace>
  <inkml:trace contextRef="#ctx0" brushRef="#br0" timeOffset="2328.973">1367 968 4985 0 0,'0'0'2285'0'0,"0"0"-712"0"0,0 0-92 0 0,0 0 235 0 0,0 0 159 0 0,0 0-53 0 0,0 0-258 0 0,0 0-270 0 0,0 0-199 0 0,0 0-123 0 0,0 0-88 0 0,0 0-73 0 0,7-11 921 0 0,43-100 398 0 0,58-102-1237 0 0,-102 203-878 0 0,1 1 0 0 0,0-1-1 0 0,1 1 1 0 0,0 0 0 0 0,0 1-1 0 0,1 0 1 0 0,0 1 0 0 0,0-1-1 0 0,1 2 1 0 0,0-1 0 0 0,0 1-1 0 0,1 1 1 0 0,-1 0 0 0 0,6-1-15 0 0,-14 7 0 0 0,0 0 1 0 0,0 0-1 0 0,0 0 0 0 0,0 0 1 0 0,0 1-1 0 0,-1-1 1 0 0,1 1-1 0 0,0-1 0 0 0,-1 1 1 0 0,1 0-1 0 0,-1-1 0 0 0,1 1 1 0 0,-1 0-1 0 0,0 0 1 0 0,0 0-1 0 0,0 0 0 0 0,0 0 1 0 0,0 1-1 0 0,0-1 1 0 0,-1 0-1 0 0,1 0 0 0 0,-1 0 1 0 0,1 1-1 0 0,-1-1 1 0 0,0 0-1 0 0,0 1 0 0 0,0-1 1 0 0,0 0-1 0 0,0 1 0 0 0,-1 0 0 0 0,2 3 4 0 0,3 233 80 0 0,-4-238-80 0 0,1-1 0 0 0,-1 0 9 0 0,0 0-1 0 0,0 0-12 0 0,0 0 8 0 0,28-22 137 0 0,86-86 35 0 0,23-19-125 0 0,-135 125-56 0 0,0 0-1 0 0,0 0 1 0 0,0 0 0 0 0,1 0-1 0 0,-1 1 1 0 0,0-1 0 0 0,1 1 0 0 0,0 0-1 0 0,-1 0 1 0 0,1-1 0 0 0,0 2-1 0 0,-1-1 1 0 0,1 0 0 0 0,0 1-1 0 0,0-1 1 0 0,0 1 0 0 0,-1 0 0 0 0,1 0-1 0 0,0 0 1 0 0,0 0 0 0 0,0 0-1 0 0,0 1 1 0 0,-1-1 0 0 0,1 1-1 0 0,0 0 1 0 0,0 0 0 0 0,-1 0 0 0 0,1 0-1 0 0,0 0 1 0 0,-1 1 0 0 0,0-1-1 0 0,1 1 1 0 0,-1 0 0 0 0,0-1-1 0 0,0 1 1 0 0,1 0 0 0 0,-2 0 0 0 0,1 1-1 0 0,1 0 2 0 0,1 5 17 0 0,-1-1 0 0 0,0 1 0 0 0,-1-1 1 0 0,0 1-1 0 0,0 0 0 0 0,0 0 0 0 0,-1 0 0 0 0,0 0 0 0 0,-1 0 0 0 0,0 0 0 0 0,0 1 0 0 0,-1-1 0 0 0,0 0 0 0 0,0 0 0 0 0,-1 0 0 0 0,0-1 0 0 0,0 1 0 0 0,-1 0 1 0 0,0-1-1 0 0,-1 1 0 0 0,1-1 0 0 0,-1 0 0 0 0,-1 0 0 0 0,0 1-17 0 0,-19 49 73 0 0,1 24-1188 0 0,24-80 852 0 0,0 0 0 0 0,0 0-1 0 0,0-1 1 0 0,0 1 0 0 0,1 0 0 0 0,-1-1 0 0 0,0 1-1 0 0,0-1 1 0 0,0 1 0 0 0,1-1 0 0 0,-1 0 0 0 0,0 1-1 0 0,1-1 1 0 0,-1 0 0 0 0,0 0 0 0 0,1 0-1 0 0,-1 0 1 0 0,0 0 0 0 0,0 0 0 0 0,1-1 0 0 0,-1 1-1 0 0,0 0 1 0 0,1-1 0 0 0,-1 1 0 0 0,0 0 0 0 0,0-1-1 0 0,0 0 1 0 0,1 1 0 0 0,-1-1 0 0 0,0 0-1 0 0,0 1 1 0 0,0-1 0 0 0,0 0 263 0 0,7-2-5882 0 0,0 2-5673 0 0</inkml:trace>
  <inkml:trace contextRef="#ctx0" brushRef="#br0" timeOffset="3124.193">2714 457 3433 0 0,'0'0'5240'0'0,"0"0"-2860"0"0,0 0-822 0 0,0 0 102 0 0,0 0 55 0 0,0 0-123 0 0,0 0-202 0 0,0 0-231 0 0,0 0-164 0 0,-35 14-188 0 0,-109 48-163 0 0,33 5 633 0 0,100-61-1222 0 0,0 1 0 0 0,1 0 0 0 0,0 0 0 0 0,0 1-1 0 0,1 1 1 0 0,0-1 0 0 0,0 1 0 0 0,1 1 0 0 0,0 0-1 0 0,1 0 1 0 0,0 0 0 0 0,1 1 0 0 0,0 0 0 0 0,1 0-1 0 0,0 1 1 0 0,0-1 0 0 0,1 1 0 0 0,1 0 0 0 0,0 0-1 0 0,1 1 1 0 0,0-1 0 0 0,1 2-55 0 0,0-11 14 0 0,1-1 0 0 0,-1 1 0 0 0,1-1-1 0 0,0 1 1 0 0,0-1 0 0 0,0 1 0 0 0,0-1 0 0 0,0 1 0 0 0,1-1 0 0 0,-1 1-1 0 0,1-1 1 0 0,-1 1 0 0 0,1-1 0 0 0,0 0 0 0 0,0 1 0 0 0,0-1-1 0 0,0 0 1 0 0,1 0 0 0 0,-1 0 0 0 0,1 0 0 0 0,-1 0 0 0 0,1 0 0 0 0,0 0-1 0 0,-1 0 1 0 0,1 0 0 0 0,0-1 0 0 0,0 1 0 0 0,0-1 0 0 0,1 0-1 0 0,-1 1 1 0 0,0-1 0 0 0,0 0 0 0 0,1 0 0 0 0,-1 0 0 0 0,1-1 0 0 0,-1 1-1 0 0,1-1 1 0 0,-1 1 0 0 0,1-1-14 0 0,7 1 101 0 0,0 0 1 0 0,0-1-1 0 0,0-1 1 0 0,0 1-1 0 0,0-2 0 0 0,0 1 1 0 0,-1-1-1 0 0,1-1 0 0 0,-1 0 1 0 0,1 0-1 0 0,-1-1 0 0 0,0 0 1 0 0,0 0-1 0 0,0-1 0 0 0,6-5-101 0 0,3-2 113 0 0,-2 0-1 0 0,1-2 0 0 0,-2 1 1 0 0,0-2-1 0 0,-1 0 0 0 0,0-1 1 0 0,-1 0-1 0 0,-1-1 0 0 0,0 0 0 0 0,-2-1-112 0 0,42-74 738 0 0,-51 132-607 0 0,-1 11-108 0 0,15 248 78 0 0,-3-212-76 0 0,-3 1 1 0 0,-4 0 0 0 0,-6 53-26 0 0,-2-111 12 0 0,-2 1 1 0 0,-1-1-1 0 0,-1-1 0 0 0,-1 0 0 0 0,-2 0 1 0 0,-1 0-1 0 0,-1-1 0 0 0,-2-1 1 0 0,-11 17-13 0 0,20-33 11 0 0,-1 0 0 0 0,-1-1 1 0 0,0 0-1 0 0,0-1 0 0 0,-1 1 0 0 0,0-1 1 0 0,-1-1-1 0 0,0 0 0 0 0,0 0 1 0 0,-1 0-1 0 0,0-1 0 0 0,0-1 1 0 0,0 0-1 0 0,-1 0 0 0 0,0-1 1 0 0,0 0-1 0 0,-1-1 0 0 0,1-1 0 0 0,-1 0 1 0 0,0 0-1 0 0,0-1 0 0 0,0 0 1 0 0,-2-1-12 0 0,11-1 4 0 0,1 0 0 0 0,-1-1 1 0 0,1 1-1 0 0,0-1 0 0 0,0 1 0 0 0,-1-1 1 0 0,1 0-1 0 0,0 0 0 0 0,0 0 1 0 0,0 0-1 0 0,0 0 0 0 0,0-1 0 0 0,0 1 1 0 0,0 0-1 0 0,0-1 0 0 0,1 0 1 0 0,-1 1-1 0 0,0-1 0 0 0,1 0 1 0 0,-1 0-1 0 0,1 0 0 0 0,0 0 0 0 0,0 0 1 0 0,0 0-1 0 0,0 0 0 0 0,0 0 1 0 0,0-1-1 0 0,0 1 0 0 0,1 0 0 0 0,-1-1 1 0 0,1 0-5 0 0,-7-81 17 0 0,7 75-14 0 0,3-18-3 0 0,2-1-1 0 0,1 1 1 0 0,1 0 0 0 0,2 0-1 0 0,0 1 1 0 0,2 0-1 0 0,0 1 1 0 0,2 0 0 0 0,1 1-1 0 0,1 0 1 0 0,1 1 0 0 0,1 1-1 0 0,1 0 1 0 0,0 2 0 0 0,2 0-1 0 0,1 1 1 0 0,0 1-1 0 0,1 1 1 0 0,1 1 0 0 0,0 0-1 0 0,1 2 1 0 0,3 1 0 0 0,-8 3-1 0 0,0 2-1 0 0,1 0 1 0 0,0 2 0 0 0,1 0-1 0 0,-1 1 1 0 0,1 1 0 0 0,0 1-1 0 0,0 1 1 0 0,0 1 0 0 0,1 1-1 0 0,3 0 2 0 0,-4 6-72 0 0,-1-1-2059 0 0,-9-16-5105 0 0,-9 8-4797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7:18.93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27 0 0 0,'0'0'884'0'0,"0"0"-73"0"0,0 0-112 0 0,0 0 2 0 0,0 0 113 0 0,0 0 106 0 0,0 0 23 0 0,0 0-74 0 0,0 0-134 0 0,0 0-151 0 0,0 0-149 0 0,-1 0 2310 0 0,2 0-2384 0 0,-1 0-30 0 0,0 0-22 0 0,0 0-23 0 0,0 0-9 0 0,27 0 3336 0 0,183-19 122 0 0,-141 14-3306 0 0,0 2-1 0 0,1 4 1 0 0,-1 3-1 0 0,58 11-428 0 0,-6 5 343 0 0,365 45 586 0 0,-175-40-423 0 0,-19-6-236 0 0,212 36 33 0 0,-243-30-207 0 0,-39-21 400 0 0,-222-4-500 0 0,0 0 2 0 0,23 0-593 0 0,7 4 395 0 0,-19 2-940 0 0,-9-2-3072 0 0,-1 0-5299 0 0,-1-4 466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3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373 188 0 0 0,'0'0'1592'0'0,"0"0"345"0"0,0 0 314 0 0,0 0 113 0 0,0 0-96 0 0,0 0-261 0 0,0 0-318 0 0,0 0-264 0 0,0 0-162 0 0,0 0-139 0 0,0 0-128 0 0,1-12-122 0 0,2-39-70 0 0,-4 47-672 0 0,0 0 1 0 0,0 1-1 0 0,0-1 0 0 0,0 1 1 0 0,0-1-1 0 0,-1 1 1 0 0,0-1-1 0 0,1 1 1 0 0,-1 0-1 0 0,-1 0 1 0 0,1 0-1 0 0,0 0 0 0 0,-1 0 1 0 0,1 1-1 0 0,-1-1 1 0 0,0 1-1 0 0,0-1 1 0 0,0 1-1 0 0,0 0 0 0 0,0 0 1 0 0,0 0-1 0 0,-2 0-132 0 0,2 1 106 0 0,-3-3-7 0 0,-1 1-1 0 0,0 0 1 0 0,0 0-1 0 0,0 1 1 0 0,0 0-1 0 0,-1 1 1 0 0,1-1-1 0 0,0 1 1 0 0,-1 1-1 0 0,1-1 1 0 0,-1 1-1 0 0,1 1 1 0 0,-1-1-1 0 0,1 1 1 0 0,-1 1-1 0 0,1-1 0 0 0,0 1 1 0 0,0 0-1 0 0,0 1 1 0 0,0 0-1 0 0,-6 3-98 0 0,2-1 23 0 0,1 1-1 0 0,-1 0 1 0 0,1 0-1 0 0,1 1 1 0 0,-1 1-1 0 0,1 0 1 0 0,1 0-1 0 0,-1 1 0 0 0,1-1 1 0 0,1 2-1 0 0,0-1 1 0 0,0 1-1 0 0,1 0 1 0 0,0 1-1 0 0,0 0 0 0 0,1-1 1 0 0,-1 7-23 0 0,2 2 12 0 0,0 0 0 0 0,1 0 0 0 0,1 0 0 0 0,1 1 0 0 0,1-1 0 0 0,1 1 0 0 0,0-1 0 0 0,3 14-12 0 0,0-19 18 0 0,1-1 0 0 0,0 1 1 0 0,0-1-1 0 0,1 0 0 0 0,1-1 0 0 0,0 1 0 0 0,1-1 1 0 0,0-1-1 0 0,1 1 0 0 0,0-1 0 0 0,1-1 0 0 0,0 0 1 0 0,0 0-1 0 0,1-1 0 0 0,1-1 0 0 0,-1 1 1 0 0,1-2-1 0 0,1 0 0 0 0,0 0 0 0 0,0-1 0 0 0,0-1 1 0 0,0 0-1 0 0,1-1 0 0 0,0 0 0 0 0,0-1 0 0 0,0-1 1 0 0,0 0-1 0 0,0-1 0 0 0,0 0 0 0 0,1-1 1 0 0,-1-1-1 0 0,8-1-18 0 0,-2-4-14 0 0,0-1 0 0 0,0 0 0 0 0,-1-2 0 0 0,0 0 0 0 0,-1-1 0 0 0,1-1 0 0 0,-2-1 0 0 0,0-1 0 0 0,2-1 14 0 0,118-123-2197 0 0,-43 39-4953 0 0,-88 92 6376 0 0,35-31-9353 0 0,-26 24 3759 0 0</inkml:trace>
  <inkml:trace contextRef="#ctx0" brushRef="#br0" timeOffset="436">1156 133 152 0 0,'0'0'2123'0'0,"0"0"-297"0"0,0 0-2 0 0,0 0 151 0 0,0 0 135 0 0,0 0 23 0 0,0 0-45 0 0,0 0-165 0 0,0 0-277 0 0,0 0-307 0 0,0 0-284 0 0,0 0-217 0 0,3-5-152 0 0,-1 2-676 0 0,-2 4 20 0 0,-1-1 1 0 0,0 0-1 0 0,0 0 1 0 0,1 0-1 0 0,-1 1 1 0 0,0-1-1 0 0,0 0 1 0 0,1 0-1 0 0,-1 0 1 0 0,0 0-1 0 0,0 0 1 0 0,1 0-1 0 0,-1 0 1 0 0,0 0-1 0 0,0-1 1 0 0,1 1 0 0 0,-1 0-1 0 0,0 0 1 0 0,0-1-1 0 0,1 1 1 0 0,-1 0-1 0 0,0-1 1 0 0,1 1-1 0 0,-1-1 1 0 0,1 1-1 0 0,-1-1 1 0 0,0 1-1 0 0,1-1 1 0 0,-1 1-1 0 0,1-1 1 0 0,-1 0-1 0 0,1 1 1 0 0,0-1-1 0 0,-1 1 1 0 0,1-1-1 0 0,0 0 1 0 0,-1 0-1 0 0,1 1 1 0 0,0-1 0 0 0,0 0-1 0 0,0 0 1 0 0,-1 1-1 0 0,1-1 1 0 0,0 0-1 0 0,0 0 1 0 0,0 1-1 0 0,0-1 1 0 0,0 0-1 0 0,1 0 1 0 0,-1 1-1 0 0,0-1 1 0 0,0 0-1 0 0,0 0 1 0 0,1 1-1 0 0,-1-1 1 0 0,0 0-1 0 0,1 1 1 0 0,-1-1-1 0 0,0 0 1 0 0,1 1-1 0 0,-1-1 1 0 0,1 1 0 0 0,-1-1-1 0 0,1 0-30 0 0,-7 1 82 0 0,-8 0 65 0 0,1-1 0 0 0,-1 2 0 0 0,0 0 0 0 0,1 1 0 0 0,-1 0 0 0 0,1 1 0 0 0,0 0 1 0 0,0 1-1 0 0,-7 3-147 0 0,7-1 43 0 0,0 0 0 0 0,0 1 0 0 0,0 0 0 0 0,1 1 0 0 0,0 1 0 0 0,1 0 0 0 0,0 0 0 0 0,0 1 0 0 0,1 1 0 0 0,0 0 0 0 0,1 0 0 0 0,1 1 0 0 0,-1 0 0 0 0,2 0 0 0 0,0 1 0 0 0,0 0 0 0 0,-3 9-43 0 0,4-5 2 0 0,1 0 0 0 0,0 0 0 0 0,1 1 0 0 0,1 0 0 0 0,1 0 0 0 0,0 0 0 0 0,2 0 0 0 0,0 0 0 0 0,0 0-2 0 0,1-14 6 0 0,-1 1 0 0 0,1-1-1 0 0,0 1 1 0 0,1-1 0 0 0,-1 0-1 0 0,1 1 1 0 0,-1-1 0 0 0,1 0 0 0 0,0 0-1 0 0,1 0 1 0 0,-1 0 0 0 0,1-1-1 0 0,0 1 1 0 0,0-1 0 0 0,0 1 0 0 0,0-1-1 0 0,0 0 1 0 0,1 0 0 0 0,-1-1-1 0 0,1 1 1 0 0,0-1 0 0 0,0 0-1 0 0,0 1 1 0 0,0-2 0 0 0,0 1 0 0 0,0 0-1 0 0,1-1 1 0 0,-1 0 0 0 0,1 0-1 0 0,-1 0 1 0 0,0-1 0 0 0,5 1-6 0 0,3-1 68 0 0,1-1 0 0 0,-1 0 1 0 0,0-1-1 0 0,0 0 0 0 0,0-1 0 0 0,0-1 1 0 0,0 0-1 0 0,0 0 0 0 0,-1-1 1 0 0,0 0-1 0 0,0-1 0 0 0,0 0 0 0 0,-1-1 1 0 0,0 0-1 0 0,0-1 0 0 0,1-2-68 0 0,22-22 121 0 0,-2-1 0 0 0,-1-1-1 0 0,-2-1 1 0 0,-1-2 0 0 0,5-12-121 0 0,37-50 187 0 0,-58 93-308 0 0,-12 27-161 0 0,0-13 278 0 0,-3 28-117 0 0,2-29 16 0 0,0 0-1 0 0,0 0 1 0 0,1 0-1 0 0,1 0 1 0 0,-1 0-1 0 0,1 0 1 0 0,0 1-1 0 0,1-1 1 0 0,-1 0-1 0 0,1 0 1 0 0,1 0-1 0 0,0 0 1 0 0,0 0-1 0 0,0 0 1 0 0,0 0-1 0 0,1-1 1 0 0,1 1-1 0 0,-1-1 1 0 0,1 0-1 0 0,0 0 1 0 0,3 4 105 0 0,34 22-3075 0 0,-11-16-4839 0 0,-18-12-3423 0 0</inkml:trace>
  <inkml:trace contextRef="#ctx0" brushRef="#br0" timeOffset="832.165">1623 476 11074 0 0,'0'0'2665'0'0,"0"0"-555"0"0,0 0-309 0 0,0 0-115 0 0,0 0-204 0 0,0 0-287 0 0,0 0-279 0 0,0 0-217 0 0,0 0-143 0 0,0 0-44 0 0,0 0-3 0 0,0 0-42 0 0,0 0-76 0 0,9-24-83 0 0,29-73-67 0 0,15 11 247 0 0,28-31-62 0 0,-81 117-430 0 0,0-1 0 0 0,0 1 0 0 0,0-1 0 0 0,1 1 1 0 0,-1-1-1 0 0,0 1 0 0 0,0 0 0 0 0,0-1 0 0 0,0 1 0 0 0,0-1 1 0 0,1 1-1 0 0,-1-1 0 0 0,0 1 0 0 0,0 0 0 0 0,1-1 0 0 0,-1 1 1 0 0,0 0-1 0 0,0-1 0 0 0,1 1 0 0 0,-1 0 0 0 0,1-1 0 0 0,-1 1 0 0 0,0 0 1 0 0,1-1-1 0 0,-1 1 0 0 0,0 0 0 0 0,1 0 0 0 0,-1 0 0 0 0,1 0 1 0 0,-1-1-1 0 0,1 1 0 0 0,-1 0 0 0 0,1 0 0 0 0,-1 0 0 0 0,1 0 0 0 0,-1 0 1 0 0,0 0-1 0 0,1 0 0 0 0,-1 0 0 0 0,1 0 0 0 0,-1 0 0 0 0,1 0 1 0 0,-1 0-1 0 0,1 1 0 0 0,-1-1 0 0 0,1 0 0 0 0,-1 0 0 0 0,0 0 0 0 0,1 1 1 0 0,-1-1-1 0 0,1 0 0 0 0,-1 0 0 0 0,0 1 0 0 0,1-1 0 0 0,-1 0 1 0 0,0 1-1 0 0,1-1 0 0 0,-1 0 0 0 0,0 1 0 0 0,0-1 0 0 0,1 1 4 0 0,-2 32-301 0 0,0-20 335 0 0,-2 27-41 0 0,4 85-29 0 0,0-121 36 0 0,0 1 0 0 0,0 0-1 0 0,0-1 1 0 0,1 1 0 0 0,-1-1-1 0 0,1 0 1 0 0,0 1-1 0 0,1-1 1 0 0,-1 0 0 0 0,1 0-1 0 0,0 0 1 0 0,0 0 0 0 0,0-1-1 0 0,0 1 1 0 0,0-1-1 0 0,1 0 1 0 0,0 0 0 0 0,0 0-1 0 0,0-1 1 0 0,0 1 0 0 0,0-1-1 0 0,0 0 1 0 0,0 0-1 0 0,1 0 1 0 0,3 0 42 0 0,-1 0 0 0 0,1 0 0 0 0,0-1 0 0 0,-1 0-1 0 0,1-1 1 0 0,0 1 0 0 0,0-1 0 0 0,-1-1-1 0 0,1 0 1 0 0,0 0 0 0 0,-1 0 0 0 0,1-1-1 0 0,-1 0 1 0 0,1-1 0 0 0,-1 0 0 0 0,0 0 0 0 0,0 0-1 0 0,0-1 1 0 0,0 0 0 0 0,-1 0 0 0 0,0-1-1 0 0,0 1 1 0 0,0-2 0 0 0,0 1 0 0 0,-1 0 0 0 0,1-2-42 0 0,7-8 150 0 0,0 0 0 0 0,0-1 0 0 0,-2 0 0 0 0,0-1 0 0 0,-1 0 0 0 0,0-1 0 0 0,-2 0 0 0 0,0-1 0 0 0,4-15-150 0 0,-7 19-11 0 0,-1 0-1 0 0,0-1 1 0 0,-1 1-1 0 0,0-1 1 0 0,-1 0-1 0 0,-1 0 1 0 0,-1 0 0 0 0,0 0-1 0 0,-2-11 12 0 0,-5 9-490 0 0,2 2-5530 0 0,4 13-3661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2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1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0 523 0 0 0,'0'0'934'0'0,"0"0"346"0"0,0 0 181 0 0,0 0 367 0 0,0 0 353 0 0,0 0 185 0 0,0 0-88 0 0,0 0-314 0 0,0 0-367 0 0,0 0-344 0 0,0 0-274 0 0,0 0-201 0 0,0 0-119 0 0,1-7-91 0 0,0-23-84 0 0,-1 23-70 0 0,1 328 3062 0 0,0-309-3440 0 0,0 1 0 0 0,1 0 0 0 0,1-1 0 0 0,0 1 0 0 0,1-1 1 0 0,0 0-1 0 0,1 0 0 0 0,0-1 0 0 0,1 1 0 0 0,0-1 0 0 0,1-1 0 0 0,6 8-36 0 0,-12-16 24 0 0,1 0 0 0 0,0 0-1 0 0,-1-1 1 0 0,1 1 0 0 0,0-1 0 0 0,0 1-1 0 0,1-1 1 0 0,-1 0 0 0 0,0 0-1 0 0,0 0 1 0 0,0 0 0 0 0,1 0-1 0 0,-1 0 1 0 0,1 0 0 0 0,-1-1 0 0 0,0 1-1 0 0,1-1 1 0 0,-1 0 0 0 0,1 0-1 0 0,-1 0 1 0 0,1 0 0 0 0,-1 0-1 0 0,1-1 1 0 0,-1 1 0 0 0,1-1 0 0 0,-1 1-1 0 0,0-1 1 0 0,1 0 0 0 0,-1 0-1 0 0,0 0 1 0 0,0 0 0 0 0,1 0 0 0 0,-1-1-1 0 0,0 1 1 0 0,0-1 0 0 0,1 0-24 0 0,63-70 717 0 0,-60 65-723 0 0,17-25 104 0 0,-2 0 0 0 0,-1-2 0 0 0,-1-1 0 0 0,-3 0 0 0 0,9-25-98 0 0,-11 34 36 0 0,-14 25-20 0 0,0 1-20 0 0,0 0-16 0 0,0 0-24 0 0,0 0-17 0 0,2 13-184 0 0,2 6 244 0 0,0 0 0 0 0,2 0 1 0 0,0 0-1 0 0,2-1 1 0 0,0 0-1 0 0,1 0 0 0 0,0-1 1 0 0,1 0-1 0 0,1-1 1 0 0,1 0-1 0 0,11 11 1 0 0,-23-27 0 0 0,4 5 5 0 0,-1-1 0 0 0,1 1 1 0 0,0-1-1 0 0,1 0 0 0 0,-1 0 0 0 0,1-1 0 0 0,0 1 1 0 0,0-1-1 0 0,0 0 0 0 0,0-1 0 0 0,0 1 0 0 0,0-1 1 0 0,1 0-1 0 0,0 0 0 0 0,-1-1 0 0 0,1 1 0 0 0,0-1 1 0 0,-1 0-1 0 0,5-1-5 0 0,-3-2 55 0 0,-1-1 1 0 0,0 0-1 0 0,0 0 1 0 0,0-1-1 0 0,0 0 1 0 0,0 0 0 0 0,-1 0-1 0 0,1-1 1 0 0,-1 0-1 0 0,0 0 1 0 0,-1 0-1 0 0,1 0 1 0 0,-1-1-1 0 0,0 0 1 0 0,0 0-1 0 0,-1 0 1 0 0,0 0 0 0 0,0 0-1 0 0,0-1 1 0 0,-1 1-1 0 0,0-1 1 0 0,0 0-1 0 0,-1 0 1 0 0,1-3-56 0 0,4-9 80 0 0,61-220 422 0 0,-58 155-673 0 0,-9 83-36 0 0,0 1-126 0 0,0 0-148 0 0,5 18-2240 0 0,6 4-5545 0 0,-7-14-3763 0 0</inkml:trace>
  <inkml:trace contextRef="#ctx0" brushRef="#br0" timeOffset="439.379">1026 1049 12403 0 0,'0'0'1609'0'0,"0"0"-206"0"0,0 0 34 0 0,0 0 184 0 0,0 0 56 0 0,0 0-193 0 0,0 0-296 0 0,0 0-308 0 0,0 0-219 0 0,0 0-91 0 0,0 0-51 0 0,0 0-52 0 0,0 0-40 0 0,-3-14-31 0 0,-11-101 561 0 0,12 90-779 0 0,1-1 1 0 0,2 1-1 0 0,0-1 0 0 0,1 1 0 0 0,2 0 0 0 0,0 0 1 0 0,2 0-1 0 0,8-23-178 0 0,-10 36 7 0 0,1-1 0 0 0,0 1 0 0 0,1-1 1 0 0,0 2-1 0 0,0-1 0 0 0,2 1 0 0 0,-1 0 0 0 0,1 0 1 0 0,1 1-1 0 0,0 0 0 0 0,0 1 0 0 0,1 0 0 0 0,10-8-7 0 0,-17 18-8 0 0,-1 0-1 0 0,0 0 0 0 0,0 0 1 0 0,1 0-1 0 0,-1 1 0 0 0,0-1 1 0 0,0 1-1 0 0,0-1 0 0 0,0 1 1 0 0,-1 0-1 0 0,1-1 0 0 0,0 1 1 0 0,-1 0-1 0 0,1 0 0 0 0,-1 0 1 0 0,0 0-1 0 0,1 0 0 0 0,-1 1 1 0 0,0-1-1 0 0,0 0 0 0 0,-1 1 1 0 0,1-1-1 0 0,0 0 0 0 0,-1 1 1 0 0,0-1-1 0 0,1 1 0 0 0,-1-1 1 0 0,0 1-1 0 0,0-1 0 0 0,0 1 1 0 0,-1-1-1 0 0,1 2 9 0 0,19 91-450 0 0,-7-84-1160 0 0,-2-11-4430 0 0,-6 0 2825 0 0,-1 0-8330 0 0</inkml:trace>
  <inkml:trace contextRef="#ctx0" brushRef="#br0" timeOffset="692.884">1526 703 10530 0 0,'0'0'1999'0'0,"0"0"-525"0"0,0 0-266 0 0,0 0 25 0 0,0 0-7 0 0,0 0-139 0 0,-7 32-297 0 0,-21 95-319 0 0,21-65-69 0 0,7-62-429 0 0,1 0 0 0 0,-1 0 0 0 0,0-1 1 0 0,1 1-1 0 0,-1 0 0 0 0,0 0 0 0 0,0 0 0 0 0,1 0 0 0 0,-1-1 0 0 0,1 1 0 0 0,-1 0 0 0 0,0 0 0 0 0,1 0 0 0 0,-1 0 0 0 0,0 0 0 0 0,1 0 0 0 0,-1 0 0 0 0,0 0 0 0 0,1 0 0 0 0,-1 0 0 0 0,1 0 0 0 0,-1 0 0 0 0,0 0 0 0 0,1 0 0 0 0,-1 1 0 0 0,0-1 0 0 0,1 0 0 0 0,-1 0 1 0 0,0 0-1 0 0,1 0 0 0 0,-1 1 0 0 0,0-1 0 0 0,0 0 0 0 0,1 0 0 0 0,-1 1 0 0 0,0-1 0 0 0,0 0 0 0 0,1 0 0 0 0,-1 1 0 0 0,0-1 0 0 0,0 0 0 0 0,0 1 0 0 0,1-1 0 0 0,-1 0 0 0 0,0 1 0 0 0,0-1 0 0 0,0 0 0 0 0,0 1 0 0 0,0-1 0 0 0,0 0 0 0 0,0 1 0 0 0,0-1 0 0 0,0 1 1 0 0,0-1-1 0 0,0 0 0 0 0,0 1 0 0 0,0-1 0 0 0,0 0 0 0 0,0 1 0 0 0,0-1 0 0 0,0 0 0 0 0,0 1 0 0 0,-1-1 0 0 0,1 0 0 0 0,0 1 27 0 0,12-15-7263 0 0,-7 6-3390 0 0</inkml:trace>
  <inkml:trace contextRef="#ctx0" brushRef="#br0" timeOffset="1081.889">1990 0 19756 0 0,'0'0'1226'0'0,"0"0"-514"0"0,0 0-248 0 0,0 0 103 0 0,0 0 213 0 0,0 0 146 0 0,0 0-34 0 0,0 0-192 0 0,0 0-236 0 0,0 0-119 0 0,0 0-77 0 0,2 33-58 0 0,5 103-53 0 0,31 320 121 0 0,-18-271-410 0 0,-6-108-643 0 0,-14-77 495 0 0,0 0-100 0 0,0 0-166 0 0,-25-22-7696 0 0,21 18 6629 0 0,-11-10-7924 0 0,6 7 3297 0 0</inkml:trace>
  <inkml:trace contextRef="#ctx0" brushRef="#br0" timeOffset="1302.548">1604 556 7586 0 0,'0'0'2347'0'0,"0"0"-277"0"0,0 0-227 0 0,0 0-232 0 0,0 0-302 0 0,0 0-353 0 0,0 0-303 0 0,0 0-108 0 0,0 0 16 0 0,0 0 62 0 0,0 0 5 0 0,0 0-111 0 0,18 4-125 0 0,154 22 272 0 0,168 21-1738 0 0,-258-33-1309 0 0,-28-4-5298 0 0,-26-5-1432 0 0,-17-4 7059 0 0</inkml:trace>
  <inkml:trace contextRef="#ctx0" brushRef="#br0" timeOffset="1661.11">2539 674 0 0 0,'0'0'1759'0'0,"0"0"381"0"0,0 0 364 0 0,0 0 115 0 0,0 0-105 0 0,0 0-259 0 0,0 0-355 0 0,0 0-255 0 0,0 0-181 0 0,32 5-177 0 0,102 17-197 0 0,-74-23 347 0 0,-51-3-1123 0 0,0 0-40 0 0,0 0 0 0 0,0 0 0 0 0,-1-1 0 0 0,0 0 0 0 0,1 0 0 0 0,-2-1 0 0 0,1 0 0 0 0,-1-1 0 0 0,0 0 0 0 0,0 0 0 0 0,0-1-274 0 0,-4 5 49 0 0,-1-1 1 0 0,1 1-1 0 0,-1 0 1 0 0,0-1-1 0 0,0 1 0 0 0,0-1 1 0 0,0 0-1 0 0,-1 0 1 0 0,1 1-1 0 0,-1-1 1 0 0,0 0-1 0 0,0 0 0 0 0,-1 0 1 0 0,1 0-1 0 0,-1-1 1 0 0,0 1-1 0 0,0 0 1 0 0,0 0-1 0 0,-1 0 0 0 0,1 0 1 0 0,-1 0-1 0 0,0 0 1 0 0,0 0-1 0 0,0 0 1 0 0,-1 0-1 0 0,0 1 0 0 0,0-3-49 0 0,-2 1-2 0 0,-1 0-1 0 0,0 0 1 0 0,0 0-1 0 0,0 1 1 0 0,0-1-1 0 0,-1 1 1 0 0,1 0-1 0 0,-1 1 1 0 0,0 0-1 0 0,0 0 1 0 0,0 0-1 0 0,-1 0 0 0 0,1 1 1 0 0,-1 0-1 0 0,1 0 1 0 0,-1 1-1 0 0,0 0 1 0 0,0 0-1 0 0,0 1 1 0 0,1 0-1 0 0,-1 0 1 0 0,0 0-1 0 0,0 1 1 0 0,0 0-1 0 0,1 0 0 0 0,-1 1 1 0 0,0 0-1 0 0,1 0 1 0 0,0 0-1 0 0,-1 1 1 0 0,1 0-1 0 0,-2 1 3 0 0,-3 4-16 0 0,0-1 0 0 0,0 1 0 0 0,1 1 0 0 0,0 0 0 0 0,0 0-1 0 0,1 1 1 0 0,0 0 0 0 0,1 1 0 0 0,0 0 0 0 0,1 0 0 0 0,0 1 0 0 0,1 0 0 0 0,0 0 0 0 0,0 0-1 0 0,2 1 1 0 0,0 0 0 0 0,0 0 0 0 0,1 0 0 0 0,0 0 0 0 0,2 1 0 0 0,-1-1 0 0 0,2 1 0 0 0,-1-1-1 0 0,2 0 1 0 0,0 2 16 0 0,1-7 0 0 0,0 1 0 0 0,0-1 0 0 0,1 0-1 0 0,0-1 1 0 0,0 1 0 0 0,1 0-1 0 0,0-1 1 0 0,0 0 0 0 0,1 0-1 0 0,0 0 1 0 0,0 0 0 0 0,0-1 0 0 0,1 0-1 0 0,0 0 1 0 0,1 0 0 0 0,-1-1-1 0 0,1 0 1 0 0,7 4 0 0 0,140 63 79 0 0,-131-65-109 0 0,0-1 1 0 0,0-1-1 0 0,0-1 1 0 0,1-1-1 0 0,0-2 1 0 0,-1 0-1 0 0,1-1 1 0 0,8-2 29 0 0,5-11-1244 0 0,-16-2-5722 0 0,-14 7-5013 0 0</inkml:trace>
  <inkml:trace contextRef="#ctx0" brushRef="#br0" timeOffset="840.026">1482 269 14123 0 0,'0'0'1872'0'0,"0"0"-695"0"0,0 0-417 0 0,0 0-208 0 0,0 0-112 0 0,0 0-80 0 0,0 0-128 0 0,0 0-160 0 0,0 0-312 0 0,0 0-376 0 0,0 0-640 0 0,0 0-3057 0 0,0 0-7642 0 0</inkml:trace>
  <inkml:trace contextRef="#ctx0" brushRef="#br0" timeOffset="2384.595">1547 162 2353 0 0,'0'0'1977'0'0,"0"0"-91"0"0,0 0-36 0 0,0 0-66 0 0,0 0-176 0 0,0 0-223 0 0,0 0-198 0 0,0 0-168 0 0,0 0-115 0 0,0 0-73 0 0,0 0-67 0 0,0 0-52 0 0,0 0-47 0 0,-2 3-40 0 0,-42 57 2799 0 0,104-114-1099 0 0,-59 53-1685 0 0,0 1-8926 0 0,0 0 4927 0 0,0 0-8599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2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1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7 280 5521 0 0,'0'0'1891'0'0,"0"0"-94"0"0,0 0-33 0 0,0 0 102 0 0,0 0-7 0 0,0 0-244 0 0,0 0-320 0 0,0 0-375 0 0,0 0-292 0 0,0 0-126 0 0,0 0-60 0 0,0 0-6 0 0,0 0 18 0 0,-7-6 907 0 0,66 5 1515 0 0,320-6-424 0 0,-256 10-975 0 0,-142-25-969 0 0,0 0-498 0 0,-3-3-59 0 0,0-2 0 0 0,2 0 0 0 0,1-1 0 0 0,1-1 1 0 0,1 0-1 0 0,0-5 49 0 0,16 11-2172 0 0,23 20-4279 0 0,-15 3 4292 0 0,2 0-9639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5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310 356 10258 0 0,'0'0'1046'0'0,"0"0"-273"0"0,0 0-167 0 0,0 0 173 0 0,32-18 283 0 0,101-57 221 0 0,93-75 3321 0 0,-76 37-2949 0 0,-161 143 0 0 0,-32 72-1433 0 0,4 3 0 0 0,4 1 0 0 0,5 1 0 0 0,4 10-222 0 0,19-91 23 0 0,-148 598 133 0 0,149-604-229 0 0,-8 23-228 0 0,2 1 1 0 0,1 1 0 0 0,3-1-1 0 0,1 1 1 0 0,1 27 300 0 0,6-71-557 0 0,0-1-97 0 0,1-64-6048 0 0,-2 33 599 0 0,1 15-2206 0 0</inkml:trace>
  <inkml:trace contextRef="#ctx0" brushRef="#br0" timeOffset="1069.591">126 828 10218 0 0,'0'0'555'0'0,"0"0"-294"0"0,0 0 59 0 0,0 0 359 0 0,0 0 333 0 0,0 0 258 0 0,0 0 176 0 0,0 0 55 0 0,0 0 5 0 0,0 0-75 0 0,0 0-161 0 0,39 0-196 0 0,126-3-208 0 0,-45-18 158 0 0,-90 11-768 0 0,32-8 220 0 0,50-14 212 0 0,2 4-1 0 0,47-3-687 0 0,-155 30-1573 0 0,5 2 5040 0 0,-8-1-5776 0 0,-2 0-2799 0 0,0-1-3782 0 0,-1 1-2589 0 0</inkml:trace>
  <inkml:trace contextRef="#ctx0" brushRef="#br0" timeOffset="1936.539">1343 861 8402 0 0,'0'0'2146'0'0,"0"0"-503"0"0,0 0-354 0 0,0 0-74 0 0,0 0-27 0 0,0 0-59 0 0,0 0-138 0 0,0 0-183 0 0,0 0-162 0 0,0 0-152 0 0,-36 32-133 0 0,-111 102-109 0 0,74-43 19 0 0,64-72-227 0 0,1-7-10 0 0,1 1-1 0 0,1 0 0 0 0,0 1 1 0 0,0-1-1 0 0,2 1 1 0 0,-1 0-1 0 0,2 0 1 0 0,0 1-1 0 0,1-1 1 0 0,0 1-1 0 0,1 0 0 0 0,1-1 1 0 0,1 14-34 0 0,0-24 16 0 0,0 0 0 0 0,0-1 0 0 0,0 1 1 0 0,1-1-1 0 0,-1 0 0 0 0,1 1 0 0 0,0-1 0 0 0,0 0 1 0 0,0 0-1 0 0,0 0 0 0 0,1 0 0 0 0,-1 0 0 0 0,1-1 0 0 0,0 1 1 0 0,-1-1-1 0 0,1 0 0 0 0,0 0 0 0 0,1 0 0 0 0,-1 0 0 0 0,0 0 1 0 0,1-1-1 0 0,-1 1 0 0 0,1-1 0 0 0,-1 0 0 0 0,1 0 1 0 0,-1 0-1 0 0,1 0 0 0 0,0-1 0 0 0,-1 0 0 0 0,4 0-16 0 0,2 1 101 0 0,0-1-1 0 0,0 0 0 0 0,0-1 1 0 0,0 0-1 0 0,0 0 0 0 0,-1-1 1 0 0,1 0-1 0 0,0 0 0 0 0,-1-1 1 0 0,1-1-1 0 0,-1 1 1 0 0,2-2-101 0 0,6-6 91 0 0,-1 0 1 0 0,0 0 0 0 0,-1-2 0 0 0,-1 0 0 0 0,0 0 0 0 0,0-1 0 0 0,-2-1 0 0 0,0 0 0 0 0,0 0 0 0 0,-1-1 0 0 0,-1-1-1 0 0,4-10-91 0 0,-8 16-19 0 0,0-1 0 0 0,-1 1-1 0 0,-1-1 1 0 0,0 0-1 0 0,0 0 1 0 0,-1 0 0 0 0,-1-1-1 0 0,0 1 1 0 0,-1 0-1 0 0,0-1 1 0 0,-1 1 0 0 0,0 0-1 0 0,-1 0 1 0 0,0 0-1 0 0,-1 0 1 0 0,0 0 0 0 0,-1 0-1 0 0,0 1 1 0 0,-1-1-1 0 0,-3-3 20 0 0,5 10-80 0 0,0 0-1 0 0,0 0 0 0 0,-1 1 0 0 0,0-1 0 0 0,0 1 0 0 0,0 0 0 0 0,-1 0 0 0 0,1 0 0 0 0,-1 0 0 0 0,0 1 1 0 0,0 0-1 0 0,0 0 0 0 0,-1 0 0 0 0,1 1 0 0 0,-1 0 0 0 0,1 0 0 0 0,-1 0 0 0 0,0 0 0 0 0,0 1 1 0 0,1 0-1 0 0,-1 1 0 0 0,0-1 0 0 0,0 1 0 0 0,0 0 0 0 0,0 0 0 0 0,0 1 0 0 0,0 0 0 0 0,0 0 1 0 0,0 0-1 0 0,1 1 0 0 0,-1 0 0 0 0,-1 0 81 0 0,2 2-45 0 0,-1-1-1 0 0,1 1 1 0 0,1-1 0 0 0,-1 1 0 0 0,0 1 0 0 0,1-1-1 0 0,0 1 1 0 0,0-1 0 0 0,0 1 0 0 0,1 0 0 0 0,0 1-1 0 0,0-1 1 0 0,0 0 0 0 0,0 1 0 0 0,1 0 0 0 0,0-1-1 0 0,0 1 1 0 0,1 0 0 0 0,-1 0 0 0 0,1 0 0 0 0,1 1-1 0 0,-1-1 1 0 0,1 0 0 0 0,0 0 0 0 0,0 0 0 0 0,1 0-1 0 0,0 0 1 0 0,1 6 45 0 0,3-5 41 0 0,1-1-1 0 0,-1 1 1 0 0,1-2 0 0 0,0 1-1 0 0,0 0 1 0 0,0-1 0 0 0,1 0-1 0 0,0-1 1 0 0,0 1-1 0 0,0-1 1 0 0,1-1 0 0 0,-1 1-1 0 0,1-1 1 0 0,0-1 0 0 0,0 1-1 0 0,0-2 1 0 0,0 1-1 0 0,0-1 1 0 0,0 0 0 0 0,1 0-1 0 0,-1-1 1 0 0,0 0 0 0 0,1-1-1 0 0,6-1-40 0 0,16 3 267 0 0,-1-2-1 0 0,1-1 1 0 0,-1-2-1 0 0,0-1 1 0 0,0-1-1 0 0,20-7-266 0 0,-18 3 342 0 0,-1-2-1 0 0,-1-1 0 0 0,0-1 1 0 0,-1-2-1 0 0,-1 0 1 0 0,26-21-342 0 0,-44 29 66 0 0,0 0 1 0 0,0-1-1 0 0,-1 0 0 0 0,0-1 1 0 0,-1 0-1 0 0,0-1 1 0 0,0 1-1 0 0,-1-1 1 0 0,-1-1-1 0 0,0 0 1 0 0,0 1-1 0 0,-1-2 1 0 0,-1 1-1 0 0,0-1 0 0 0,0 1 1 0 0,-2-1-1 0 0,1 0 1 0 0,-1-10-67 0 0,-1 17 1 0 0,0 0 0 0 0,-1 0 0 0 0,0 0 0 0 0,0 0 0 0 0,0 0 1 0 0,-1 0-1 0 0,0 0 0 0 0,0 0 0 0 0,0 0 0 0 0,-1 0 0 0 0,0 0 0 0 0,0 1 0 0 0,0-1 1 0 0,-1 1-1 0 0,0 0 0 0 0,0-1 0 0 0,0 1 0 0 0,-1 0 0 0 0,0 1 0 0 0,0-1 0 0 0,0 1 1 0 0,0 0-1 0 0,-1 0 0 0 0,1 0 0 0 0,-1 0 0 0 0,0 1 0 0 0,0 0 0 0 0,-1 0 0 0 0,1 0 1 0 0,0 1-1 0 0,-1-1 0 0 0,-1 1-1 0 0,-1 1-14 0 0,1 0-1 0 0,-1 0 1 0 0,1 1 0 0 0,-1 0-1 0 0,0 1 1 0 0,1-1 0 0 0,-1 1 0 0 0,1 1-1 0 0,-1 0 1 0 0,1 0 0 0 0,0 0 0 0 0,0 1-1 0 0,0 0 1 0 0,0 0 0 0 0,0 1 0 0 0,1 0-1 0 0,-1 0 1 0 0,1 0 0 0 0,0 1-1 0 0,0 1 15 0 0,-1-1-7 0 0,0 0-1 0 0,1 1 1 0 0,0 0 0 0 0,0 0-1 0 0,0 0 1 0 0,1 1-1 0 0,0 0 1 0 0,1 0-1 0 0,-1 0 1 0 0,1 1-1 0 0,0-1 1 0 0,1 1-1 0 0,0 0 1 0 0,0 0-1 0 0,1 0 1 0 0,0 0-1 0 0,0 1 1 0 0,1-1-1 0 0,0 0 1 0 0,1 1-1 0 0,0-1 1 0 0,0 1-1 0 0,1 3 8 0 0,4-4 10 0 0,0 0-1 0 0,0-1 0 0 0,1 1 0 0 0,0-1 1 0 0,0 0-1 0 0,1-1 0 0 0,0 1 1 0 0,0-1-1 0 0,1-1 0 0 0,0 1 0 0 0,0-1 1 0 0,0-1-1 0 0,0 1 0 0 0,1-2 0 0 0,-1 1 1 0 0,1-1-1 0 0,0 0 0 0 0,0-1 0 0 0,4 1-9 0 0,217 71 835 0 0,-226-72-799 0 0,0 1 0 0 0,0 0 0 0 0,0 0 0 0 0,0 0-1 0 0,-1 0 1 0 0,1 1 0 0 0,-1 0 0 0 0,0-1 0 0 0,0 1 0 0 0,0 0 0 0 0,-1 1-1 0 0,0-1 1 0 0,1 0 0 0 0,-1 1 0 0 0,-1-1 0 0 0,1 1 0 0 0,-1 0-1 0 0,0-1 1 0 0,0 1 0 0 0,0 0 0 0 0,0 0 0 0 0,-1 0 0 0 0,0 0-1 0 0,0 0 1 0 0,0 0 0 0 0,-1-1 0 0 0,0 1 0 0 0,0 0 0 0 0,0 0 0 0 0,0-1-1 0 0,-1 1 1 0 0,-1 3-36 0 0,-108 176-268 0 0,108-153-1596 0 0,15-18-7462 0 0,-6-13-2426 0 0</inkml:trace>
  <inkml:trace contextRef="#ctx0" brushRef="#br0" timeOffset="5568.218">2641 1509 2665 0 0,'0'0'609'0'0,"0"0"-272"0"0,0 0 40 0 0,0 0 364 0 0,0 0 469 0 0,0 0 283 0 0,0 0 21 0 0,0 0-134 0 0,0 0-196 0 0,0 0-170 0 0,0 0-131 0 0,0 0-79 0 0,0 0-49 0 0,31-22-44 0 0,98-70-74 0 0,-54 30 459 0 0,244-277 2847 0 0,-308 328-3875 0 0,1 1 0 0 0,0-1 1 0 0,1 2-1 0 0,0 0 1 0 0,1 0-1 0 0,0 1 0 0 0,0 1 1 0 0,0 0-1 0 0,1 1 1 0 0,0 1-1 0 0,1 0 0 0 0,-1 1 1 0 0,1 1-1 0 0,-1 0 1 0 0,1 1-1 0 0,0 1 0 0 0,11 0-68 0 0,-24 2 26 0 0,0-1-1 0 0,0 1 0 0 0,0-1 1 0 0,0 1-1 0 0,1 0 0 0 0,-1 0 0 0 0,-1 0 1 0 0,1 1-1 0 0,0-1 0 0 0,0 1 1 0 0,0-1-1 0 0,-1 1 0 0 0,1 0 0 0 0,-1 0 1 0 0,1 0-1 0 0,-1 1 0 0 0,0-1 1 0 0,0 0-1 0 0,0 1 0 0 0,0-1 0 0 0,0 1 1 0 0,-1 0-1 0 0,1 0 0 0 0,-1 0 1 0 0,0 0-1 0 0,0 0 0 0 0,0 0 0 0 0,1 2-25 0 0,7 93 854 0 0,-9-88-797 0 0,-2 16 22 0 0,-2 0 0 0 0,0-1-1 0 0,-1 0 1 0 0,-2 0-1 0 0,-1 0 1 0 0,0-1 0 0 0,-2 0-1 0 0,-1 0 1 0 0,-1-1-1 0 0,-1-1 1 0 0,-1 0-1 0 0,0 0 1 0 0,-11 9-79 0 0,17-20-6 0 0,1-1 0 0 0,-2 0 1 0 0,0 0-1 0 0,0-1 0 0 0,0 0 0 0 0,-1-1 1 0 0,0 0-1 0 0,-1 0 0 0 0,0-1 0 0 0,0-1 0 0 0,-1 1 1 0 0,1-2-1 0 0,-1 0 0 0 0,0 0 0 0 0,-1-1 1 0 0,1-1-1 0 0,-1 0 0 0 0,-1-1 6 0 0,11-2-25 0 0,1-1 0 0 0,0 0 1 0 0,-1 0-1 0 0,1 0 0 0 0,0 0 0 0 0,0 0 0 0 0,0-1 1 0 0,0 1-1 0 0,0-1 0 0 0,0 1 0 0 0,1-1 0 0 0,-1 0 0 0 0,0 0 1 0 0,1 0-1 0 0,-1 0 0 0 0,1 0 0 0 0,0 0 0 0 0,0 0 1 0 0,-1 0-1 0 0,1 0 0 0 0,1-1 0 0 0,-1 1 0 0 0,0 0 1 0 0,1-1-1 0 0,-1 1 0 0 0,1 0 0 0 0,-1-1 0 0 0,1 1 0 0 0,0-1 1 0 0,0 1-1 0 0,0-1 0 0 0,1 1 0 0 0,-1 0 0 0 0,1-1 1 0 0,-1 1-1 0 0,1 0 0 0 0,0-1 0 0 0,-1 1 0 0 0,1 0 1 0 0,1 0-1 0 0,-1-1 0 0 0,0 1 0 0 0,0 0 0 0 0,1 0 0 0 0,-1 0 1 0 0,1 1-1 0 0,0-1 0 0 0,1-1 25 0 0,2-5-25 0 0,1 0 0 0 0,1 1 0 0 0,-1 0 0 0 0,1 0 0 0 0,0 0 0 0 0,1 1 0 0 0,0 0-1 0 0,0 1 1 0 0,0 0 0 0 0,1 0 0 0 0,-1 0 0 0 0,1 1 0 0 0,0 1 0 0 0,0-1 0 0 0,1 1 0 0 0,-1 1 0 0 0,1 0 0 0 0,-1 0-1 0 0,1 1 1 0 0,0 0 0 0 0,9 1 25 0 0,-14 2-1 0 0,1 1 0 0 0,-1 0 0 0 0,0 0 0 0 0,0 0 0 0 0,0 1 0 0 0,0-1 0 0 0,0 1 0 0 0,-1 0 0 0 0,0 1 0 0 0,0-1 0 0 0,0 1 0 0 0,0 0 0 0 0,2 3 1 0 0,14 16 16 0 0,-13-16 2 0 0,1 0 1 0 0,0 0-1 0 0,1-1 0 0 0,0 0 1 0 0,0 0-1 0 0,0-1 0 0 0,1 0 1 0 0,0 0-1 0 0,0-2 0 0 0,0 1 1 0 0,1-1-1 0 0,0 0 0 0 0,-1-1 1 0 0,1-1-1 0 0,0 1 0 0 0,1-2 1 0 0,-1 0-1 0 0,0 0 0 0 0,0-1 0 0 0,1 0 1 0 0,-1-1-1 0 0,0 0 0 0 0,0-1 1 0 0,0 0-1 0 0,0-1 0 0 0,0 0 1 0 0,5-3-19 0 0,15-12 80 0 0,-1-2 0 0 0,-1-1 0 0 0,-1-1 0 0 0,0-2 1 0 0,-2 0-1 0 0,-1-2 0 0 0,-1-1 0 0 0,12-18-80 0 0,-6 5 54 0 0,-2-2 1 0 0,-2 0-1 0 0,-2-2 0 0 0,-2 0 0 0 0,5-19-54 0 0,8-33 8 0 0,-4-1-1 0 0,-4-2 1 0 0,7-66-8 0 0,-14-49 156 0 0,-35 229-64 0 0,-9 67 76 0 0,4 0 0 0 0,3 1 0 0 0,5 1 0 0 0,2 0 0 0 0,5 0 0 0 0,3 1 0 0 0,8 76-168 0 0,7 301-931 0 0,-46-537-7340 0 0,24 60 2270 0 0,1 5-4979 0 0</inkml:trace>
  <inkml:trace contextRef="#ctx0" brushRef="#br0" timeOffset="6367.148">3762 1008 10482 0 0,'0'0'1855'0'0,"0"0"-1069"0"0,0 0-367 0 0,0 0 187 0 0,0 0 164 0 0,0 0 55 0 0,0 0-59 0 0,0 0-125 0 0,35 2-129 0 0,115 8-121 0 0,48-8 271 0 0,-62-12-495 0 0,-2-7 1 0 0,84-22-168 0 0,8-1-362 0 0,-210 36 250 0 0,4 0 439 0 0,-27 13 280 0 0,-62 35 311 0 0,3 3 1 0 0,2 3-1 0 0,1 3 1 0 0,-18 24-919 0 0,73-71 57 0 0,1 1 1 0 0,0 0 0 0 0,0 0 0 0 0,1 1 0 0 0,0-1 0 0 0,0 2 0 0 0,1-1-1 0 0,0 0 1 0 0,0 1 0 0 0,1 0 0 0 0,0 0 0 0 0,1 1 0 0 0,0-1-1 0 0,0 1 1 0 0,1-1 0 0 0,-1 7-58 0 0,4-15 7 0 0,0 1 0 0 0,-1 0 0 0 0,1 0 1 0 0,0-1-1 0 0,0 1 0 0 0,0-1 0 0 0,0 1 0 0 0,0-1 0 0 0,0 1 0 0 0,1-1 0 0 0,-1 0 0 0 0,0 1 0 0 0,1-1 0 0 0,-1 0 0 0 0,1 0 1 0 0,-1 0-1 0 0,1 0 0 0 0,0 0 0 0 0,-1-1 0 0 0,1 1 0 0 0,0 0 0 0 0,0-1 0 0 0,-1 1 0 0 0,1-1 0 0 0,0 0 0 0 0,0 1 1 0 0,0-1-1 0 0,-1 0 0 0 0,1 0 0 0 0,0 0 0 0 0,0 0 0 0 0,0-1 0 0 0,0 1-7 0 0,67-8 276 0 0,-37-4-242 0 0,-1-1 0 0 0,-1-1 1 0 0,0-2-1 0 0,0-1 0 0 0,-2-1 0 0 0,0-1 1 0 0,-2-2-1 0 0,12-11-34 0 0,-12 11-12 0 0,85-63 24 0 0,-102 139-161 0 0,-11 120 277 0 0,5-169-124 0 0,0 0 0 0 0,0-1-1 0 0,1 1 1 0 0,0-1 0 0 0,0 0 0 0 0,0 0 0 0 0,1-1 0 0 0,-1 1-1 0 0,1-1 1 0 0,0 0 0 0 0,0 0 0 0 0,1-1 0 0 0,-1 1 0 0 0,1-1-1 0 0,0 0 1 0 0,-1-1 0 0 0,1 1 0 0 0,0-1 0 0 0,1-1 0 0 0,-1 1-1 0 0,0-1 1 0 0,1 0 0 0 0,-1 0 0 0 0,0-1 0 0 0,1 0-1 0 0,-1 0 1 0 0,1 0 0 0 0,-1-1 0 0 0,0 0 0 0 0,1 0 0 0 0,-1-1-1 0 0,0 1 1 0 0,0-1 0 0 0,0-1 0 0 0,0 1 0 0 0,0-1 0 0 0,0 0-1 0 0,4-4-3 0 0,29-20 16 0 0,0-1 0 0 0,-2-2 0 0 0,-1-2 0 0 0,-2-1 0 0 0,-1-2 0 0 0,-2-1 0 0 0,-1-1 0 0 0,-2-2 0 0 0,-1-1 0 0 0,-3-1 0 0 0,-1-1-1 0 0,-2-1 1 0 0,-2-1 0 0 0,-2 0 0 0 0,-2-2 0 0 0,-1 0 0 0 0,0-18-16 0 0,1 2-68 0 0,-4 0 0 0 0,-2-1 0 0 0,-3 0 0 0 0,-3-1 0 0 0,-3-6 68 0 0,1 66 6 0 0,0 1 0 0 0,-1 0 0 0 0,1 0 0 0 0,-1-1-1 0 0,0 1 1 0 0,0 0 0 0 0,0-1 0 0 0,0 1 0 0 0,-1 0 0 0 0,1 0 0 0 0,-1-1-1 0 0,0 1 1 0 0,0 0 0 0 0,0 0 0 0 0,0 0 0 0 0,-1 0 0 0 0,1 0 0 0 0,-1 0 0 0 0,0 0-1 0 0,0 1 1 0 0,0-1 0 0 0,0 0 0 0 0,0 1 0 0 0,0 0 0 0 0,-1-1 0 0 0,1 1 0 0 0,-1 0-1 0 0,0 0 1 0 0,0 1 0 0 0,1-1 0 0 0,-1 0 0 0 0,0 1 0 0 0,0 0 0 0 0,-1 0 0 0 0,1 0-1 0 0,0 0 1 0 0,-2 0-6 0 0,-2 5 2 0 0,1 0-1 0 0,0 1 1 0 0,0 0 0 0 0,0 0-1 0 0,0 1 1 0 0,1 0-1 0 0,0-1 1 0 0,0 2-1 0 0,0-1 1 0 0,1 1 0 0 0,0-1-1 0 0,0 1 1 0 0,1 0-1 0 0,0 0 1 0 0,0 1-1 0 0,0 2-1 0 0,-1-1 9 0 0,-11 35 38 0 0,2 1 1 0 0,2 0-1 0 0,3 0 0 0 0,1 1 1 0 0,2 0-1 0 0,2 0 1 0 0,2 1-1 0 0,3 27-47 0 0,-2-64 7 0 0,5 66 125 0 0,4-1 0 0 0,2 1 0 0 0,4-2 0 0 0,7 16-133 0 0,1 11 109 0 0,16 58-102 0 0,-65-174-907 0 0,-8-54-3250 0 0,15 30-6641 0 0,15 30 410 0 0</inkml:trace>
  <inkml:trace contextRef="#ctx0" brushRef="#br0" timeOffset="6610.104">5159 853 14907 0 0,'0'0'1039'0'0,"0"0"-281"0"0,0 0-114 0 0,0 0 147 0 0,0 0 202 0 0,0 0 91 0 0,0 0-61 0 0,0 0-157 0 0,0 0-162 0 0,0 0-135 0 0,34 3-137 0 0,110 7-80 0 0,194-8 359 0 0,-301-2-1116 0 0,33 0-525 0 0,-24 3-4348 0 0,-30-2-3572 0 0</inkml:trace>
  <inkml:trace contextRef="#ctx0" brushRef="#br0" timeOffset="6851.354">6090 1104 13227 0 0,'0'0'4361'0'0,"0"0"-3833"0"0,0 0-272 0 0,0 0-80 0 0,0 0-48 0 0,0 0-48 0 0,0 0-80 0 0,0 0-144 0 0,0 0-192 0 0,0 0-328 0 0,0 0-881 0 0,0 0-2928 0 0,0 0-7121 0 0</inkml:trace>
  <inkml:trace contextRef="#ctx0" brushRef="#br0" timeOffset="6852.354">6090 758 19348 0 0,'0'0'1568'0'0,"0"0"-431"0"0,0 0-457 0 0,0 0-272 0 0,0 0-208 0 0,0 0-176 0 0,0 0-176 0 0,0 0-88 0 0,0 0-128 0 0,0 0-240 0 0,0 0-521 0 0,0 0-1295 0 0,0 0-4097 0 0,0 0-5402 0 0</inkml:trace>
  <inkml:trace contextRef="#ctx0" brushRef="#br0" timeOffset="7090.436">6667 898 18676 0 0,'0'0'1267'0'0,"0"0"-121"0"0,0 0-54 0 0,0 0-59 0 0,0 0-129 0 0,0 0-174 0 0,-32 4-167 0 0,-96 16-127 0 0,125-20-415 0 0,0 0 0 0 0,0 1 0 0 0,0-1 0 0 0,-1 1 0 0 0,2-1 1 0 0,-1 1-1 0 0,0 0 0 0 0,0 0 0 0 0,0 0 0 0 0,0 1 0 0 0,0-1 0 0 0,1 1 0 0 0,-1-1 1 0 0,1 1-1 0 0,-1 0 0 0 0,1 0 0 0 0,0 0 0 0 0,0 0 0 0 0,0 0 0 0 0,0 1 0 0 0,0-1 1 0 0,-1 2-22 0 0,-3 5 78 0 0,2-3-70 0 0,-1 0 0 0 0,1 0 1 0 0,0 1-1 0 0,0-1 1 0 0,1 1-1 0 0,0 0 0 0 0,0 0 1 0 0,1 0-1 0 0,0 0 1 0 0,0 1-1 0 0,0-1 0 0 0,1 1 1 0 0,0-1-1 0 0,1 1 1 0 0,-1-1-1 0 0,2 1 1 0 0,-1 0-1 0 0,1-1 0 0 0,0 1 1 0 0,1-1-1 0 0,-1 0 1 0 0,1 1-1 0 0,1-1 0 0 0,0 0 1 0 0,0 0-1 0 0,0 0 1 0 0,1-1-1 0 0,-1 1 0 0 0,2-1 1 0 0,-1 0-1 0 0,1 0 1 0 0,0 0-1 0 0,0-1 0 0 0,1 1 1 0 0,-1-1-1 0 0,1-1 1 0 0,0 1-1 0 0,0-1 0 0 0,1 0 1 0 0,0 0-1 0 0,-1-1 1 0 0,1 0-1 0 0,1 0-8 0 0,11 2-50 0 0,0 0-1 0 0,0-2 1 0 0,0-1-1 0 0,1 0 1 0 0,-1-1-1 0 0,0-1 1 0 0,1-1-1 0 0,-1-1 1 0 0,0 0-1 0 0,17-5 51 0 0,12-6-3391 0 0,-3-4-3303 0 0,-35 12-5298 0 0</inkml:trace>
  <inkml:trace contextRef="#ctx0" brushRef="#br0" timeOffset="8086.504">6043 1030 0 0 0,'0'0'1088'0'0,"0"0"205"0"0,0 0-27 0 0,0 0-41 0 0,0 0-93 0 0,0 0-109 0 0,0 0-68 0 0,0 0-94 0 0,0 0-51 0 0,0 0-29 0 0,0 0-13 0 0,1-4-26 0 0,5-10 14 0 0,-4 10 18 0 0,0 11 7408 0 0,-3 23-7189 0 0,-19 194 1019 0 0,17-210-1850 0 0,3-14-420 0 0,0 0 1 0 0,0 0 0 0 0,1 0-1 0 0,-1 0 1 0 0,0 0 0 0 0,0 0-1 0 0,1 0 1 0 0,-1 0 0 0 0,0 0-1 0 0,1 0 1 0 0,-1 0 0 0 0,0 0-1 0 0,0 0 1 0 0,0 0 0 0 0,1 0-1 0 0,-1 1 1 0 0,0-1 0 0 0,0 0 0 0 0,1 0-1 0 0,-1 0 258 0 0,4-7-5105 0 0,3-1-6049 0 0</inkml:trace>
  <inkml:trace contextRef="#ctx0" brushRef="#br0" timeOffset="13271.134">7922 979 0 0 0,'0'0'723'0'0,"0"0"309"0"0,0 0 126 0 0,0 0 30 0 0,0 0-36 0 0,0 0-2 0 0,0 0-37 0 0,0 0-61 0 0,0 0-26 0 0,7-8-30 0 0,32-35 1978 0 0,-43 35 4318 0 0,-34-3-5739 0 0,38 11-1457 0 0,-12 0 8 0 0,0 0 0 0 0,0 0 0 0 0,0 1 0 0 0,0 1 0 0 0,0 0 0 0 0,0 0 0 0 0,0 1 1 0 0,1 1-1 0 0,0 0 0 0 0,-1 1 0 0 0,1 0 0 0 0,1 0 0 0 0,-1 1 0 0 0,1 1 0 0 0,0 0 0 0 0,0 0 0 0 0,1 1 0 0 0,0 0 0 0 0,1 0 1 0 0,-2 3-105 0 0,5-5 33 0 0,1-1 0 0 0,0 1 0 0 0,0 0 0 0 0,1 0 0 0 0,-1 0 0 0 0,1 1 0 0 0,1-1 0 0 0,-1 1 0 0 0,1-1 0 0 0,0 1 0 0 0,1 0 0 0 0,0 0 0 0 0,0 0 0 0 0,0 0 0 0 0,1 0 0 0 0,0 0 0 0 0,0 0 0 0 0,1 0 0 0 0,0 0 0 0 0,0 0 0 0 0,0 0 0 0 0,1-1 0 0 0,0 1 0 0 0,1 0 0 0 0,-1-1 0 0 0,1 1 0 0 0,0-1 0 0 0,1 0 1 0 0,0 0-1 0 0,0 0 0 0 0,0-1 0 0 0,1 1 0 0 0,-1-1 0 0 0,1 0 0 0 0,0 0 0 0 0,1-1 0 0 0,-1 0 0 0 0,1 0 0 0 0,3 2-33 0 0,5 1 50 0 0,0-1 0 0 0,1 0 0 0 0,0-1 0 0 0,0-1 0 0 0,0 0 0 0 0,0-1 0 0 0,1-1 0 0 0,-1 0 0 0 0,1-1 0 0 0,0 0 0 0 0,-1-2 0 0 0,1 0 0 0 0,-1-1 0 0 0,6-1-50 0 0,-9 0-137 0 0,-1 0-1 0 0,0-1 1 0 0,0 0 0 0 0,0-1 0 0 0,-1-1-1 0 0,0 1 1 0 0,0-2 0 0 0,0 1-1 0 0,-1-1 1 0 0,0-1 0 0 0,4-4 137 0 0,10-9-4679 0 0,-3-1-4075 0 0,-11 14-2878 0 0</inkml:trace>
  <inkml:trace contextRef="#ctx0" brushRef="#br0" timeOffset="14355.455">8642 912 4937 0 0,'0'0'4309'0'0,"0"0"-2019"0"0,0 0-725 0 0,0 0-163 0 0,0 0-32 0 0,0 0-102 0 0,0 0-170 0 0,0 0-184 0 0,0 0-188 0 0,0 0-137 0 0,0 0-86 0 0,0 0-25 0 0,-18 0-28 0 0,-59 2-44 0 0,68-1-301 0 0,0 1 0 0 0,1-1 0 0 0,-1 2 0 0 0,0-1 0 0 0,1 1 0 0 0,-1 0 0 0 0,1 1 0 0 0,0 0 0 0 0,0 0 0 0 0,0 1 0 0 0,1 0 0 0 0,-2 2-105 0 0,-11 6 208 0 0,4-2-135 0 0,1 1-1 0 0,1 0 1 0 0,0 1 0 0 0,0 1-1 0 0,1 0 1 0 0,1 1 0 0 0,1 0 0 0 0,0 1-1 0 0,1 0 1 0 0,0 1 0 0 0,1 0-1 0 0,-5 17-72 0 0,11-27 5 0 0,1 0 0 0 0,0 0 0 0 0,0 1 0 0 0,1-1 0 0 0,0 1-1 0 0,0-1 1 0 0,1 1 0 0 0,0 0 0 0 0,0-1 0 0 0,0 1 0 0 0,2 5-5 0 0,1-9 27 0 0,0-1 1 0 0,-1-1 0 0 0,1 1 0 0 0,0 0 0 0 0,1-1-1 0 0,-1 1 1 0 0,0-1 0 0 0,1 0 0 0 0,-1 0 0 0 0,1-1-1 0 0,0 1 1 0 0,-1-1 0 0 0,1 1 0 0 0,0-1-1 0 0,0 0 1 0 0,0-1 0 0 0,0 1 0 0 0,0-1 0 0 0,0 1-1 0 0,0-1 1 0 0,0 0 0 0 0,0-1 0 0 0,0 1 0 0 0,0-1-1 0 0,1 0-27 0 0,13-5 116 0 0,0 0 0 0 0,0-1-1 0 0,-1-1 1 0 0,1-1 0 0 0,-2 0-1 0 0,0-1 1 0 0,0-1 0 0 0,0-1-1 0 0,-2 0 1 0 0,1-1 0 0 0,3-5-116 0 0,156-159 314 0 0,-136 138-291 0 0,-44 65-411 0 0,-9 5 427 0 0,10-24-40 0 0,0 1 0 0 0,1-1 0 0 0,0 0 0 0 0,0 1 0 0 0,1 0 0 0 0,0 0 0 0 0,1 0 0 0 0,-1 0 0 0 0,1 1 0 0 0,1-1 0 0 0,0 1 0 0 0,0-1 0 0 0,0 1 0 0 0,1-1 0 0 0,1 1 0 0 0,-1-1 0 0 0,1 1 0 0 0,1-1 0 0 0,0 0 0 0 0,1 4 1 0 0,2-7 5 0 0,-1 0-1 0 0,2-1 1 0 0,-1 1 0 0 0,1-1 0 0 0,-1 0 0 0 0,1 0 0 0 0,0-1 0 0 0,1 0 0 0 0,-1 0 0 0 0,0 0-1 0 0,1-1 1 0 0,0 0 0 0 0,-1 0 0 0 0,1-1 0 0 0,0 0 0 0 0,0 0 0 0 0,0 0 0 0 0,0-1 0 0 0,0 0-1 0 0,0-1 1 0 0,0 1 0 0 0,0-1 0 0 0,-1 0 0 0 0,1-1 0 0 0,0 0 0 0 0,0 0 0 0 0,-1-1 0 0 0,0 1 0 0 0,1-1-1 0 0,-1-1 1 0 0,0 1 0 0 0,0-1 0 0 0,-1 0 0 0 0,1 0 0 0 0,-1-1 0 0 0,4-3-5 0 0,231-245 196 0 0,-120 131-152 0 0,-92 107-108 0 0,-24 41-28 0 0,3 158 241 0 0,-6-173-144 0 0,0 0 0 0 0,-1-1 0 0 0,0 1 0 0 0,-1 0 0 0 0,-1 0 0 0 0,1 0 0 0 0,-2 0 0 0 0,1-1 0 0 0,-1 1 0 0 0,-1-1 0 0 0,0 0 0 0 0,-1 0 0 0 0,0 0 0 0 0,0-1 0 0 0,-2 3-5 0 0,2-5-21 0 0,0-1-1 0 0,-1 0 1 0 0,0 0 0 0 0,0-1 0 0 0,0 0 0 0 0,0 0 0 0 0,-1 0-1 0 0,0-1 1 0 0,0 0 0 0 0,0 0 0 0 0,-1 0 0 0 0,1-1 0 0 0,-1 0 0 0 0,0-1-1 0 0,0 0 1 0 0,0 0 0 0 0,0-1 0 0 0,0 0 0 0 0,0 0 0 0 0,0-1-1 0 0,0 0 1 0 0,0 0 0 0 0,-9-2 21 0 0,17 2-14 0 0,-1 0 0 0 0,1-1 0 0 0,-1 1 0 0 0,1-1 0 0 0,-1 1 0 0 0,1-1 0 0 0,0 1 0 0 0,-1-1 0 0 0,1 1 0 0 0,0-1 0 0 0,-1 1 0 0 0,1-1 0 0 0,0 0 0 0 0,0 1 0 0 0,-1-1 0 0 0,1 1 0 0 0,0-1 0 0 0,0 0 0 0 0,0 1 0 0 0,0-1 0 0 0,0 0 0 0 0,0 1 0 0 0,0-1 0 0 0,0 0 0 0 0,0 1 0 0 0,0-1 0 0 0,0 1 0 0 0,0-1 0 0 0,1 0 0 0 0,-1 1 0 0 0,0-1 0 0 0,0 1 0 0 0,1-1 0 0 0,-1 0 0 0 0,0 1 0 0 0,1-1 0 0 0,-1 1 0 0 0,1-1 0 0 0,-1 1 0 0 0,0-1 0 0 0,1 1 0 0 0,-1 0 0 0 0,1-1 0 0 0,-1 1 0 0 0,1 0 0 0 0,0-1 0 0 0,-1 1 0 0 0,1 0 0 0 0,-1-1 0 0 0,1 1 0 0 0,-1 0 0 0 0,1 0 0 0 0,0 0 0 0 0,-1 0 0 0 0,1 0 0 0 0,0-1 0 0 0,-1 1 1 0 0,1 0-1 0 0,0 0 0 0 0,-1 1 0 0 0,1-1 0 0 0,-1 0 0 0 0,1 0 14 0 0,18-4 1 0 0,1 1 1 0 0,-1 1 0 0 0,0 0 0 0 0,1 2 0 0 0,-1 0 0 0 0,1 1 0 0 0,-1 1 0 0 0,0 1 0 0 0,1 1 0 0 0,13 4-2 0 0,1-1 74 0 0,108-3 411 0 0,-124-5-401 0 0,0-1 0 0 0,-1-1 0 0 0,1-1 0 0 0,-1-1 0 0 0,0 0 0 0 0,0-1-1 0 0,-1-1 1 0 0,0 0 0 0 0,0-1 0 0 0,-1-1 0 0 0,0 0 0 0 0,0-2 0 0 0,-1 1 0 0 0,0-2-1 0 0,-1 0 1 0 0,0 0 0 0 0,-1-1 0 0 0,-1-1 0 0 0,4-6-84 0 0,57-115 344 0 0,-70 133-339 0 0,-1-1 0 0 0,1 1 1 0 0,-1 0-1 0 0,0-1 0 0 0,0 1 0 0 0,0-1 0 0 0,0 0 1 0 0,0 1-1 0 0,-1-1 0 0 0,1 1 0 0 0,-1-1 0 0 0,0 0 1 0 0,0 0-1 0 0,0 1 0 0 0,0-1 0 0 0,0 0 0 0 0,0 1 1 0 0,-1-1-1 0 0,1 0 0 0 0,-1 1 0 0 0,0-1 0 0 0,0 1 0 0 0,0-1 1 0 0,0 1-1 0 0,0-1 0 0 0,0 1 0 0 0,-1 0 0 0 0,1-1 1 0 0,-1 1-1 0 0,0 0 0 0 0,1 0 0 0 0,-1 0 0 0 0,0 0 1 0 0,0 0-1 0 0,0 1 0 0 0,-1-1 0 0 0,1 1 0 0 0,-1-1-5 0 0,-7 2-4 0 0,0 0-1 0 0,0 1 1 0 0,0 1-1 0 0,1-1 1 0 0,-1 2-1 0 0,1-1 1 0 0,-1 1-1 0 0,1 1 0 0 0,0 0 1 0 0,0 0-1 0 0,1 1 1 0 0,-1 0-1 0 0,1 0 1 0 0,0 1-1 0 0,0 0 1 0 0,1 0-1 0 0,-1 1 0 0 0,2 0 1 0 0,-1 0-1 0 0,1 1 1 0 0,0 0-1 0 0,0 0 1 0 0,1 0-1 0 0,-1 4 5 0 0,1-5 3 0 0,0 0 0 0 0,0 0 0 0 0,1 0-1 0 0,0 1 1 0 0,1-1 0 0 0,-1 1 0 0 0,2 0 0 0 0,-1 0 0 0 0,1 0-1 0 0,0 1 1 0 0,1-1 0 0 0,0 0 0 0 0,0 1 0 0 0,1-1 0 0 0,0 1-1 0 0,0-1 1 0 0,1 1 0 0 0,0-1 0 0 0,1 1 0 0 0,-1-1 0 0 0,2 0-1 0 0,-1 0 1 0 0,1 0 0 0 0,1 0 0 0 0,-1-1 0 0 0,1 1 0 0 0,0-1-1 0 0,1 0 1 0 0,0 0 0 0 0,0 0 0 0 0,1-1 0 0 0,0 1-3 0 0,16 8-35 0 0,0-1 0 0 0,1-2 0 0 0,1 0 1 0 0,0-1-1 0 0,0-2 0 0 0,1 0 0 0 0,0-2 1 0 0,1-1-1 0 0,0 0 0 0 0,0-2 0 0 0,0-1 1 0 0,0-2-1 0 0,0 0 0 0 0,0-2 0 0 0,2 0 35 0 0,8-2-1418 0 0,-13-2-3776 0 0,-11 2-5739 0 0</inkml:trace>
  <inkml:trace contextRef="#ctx0" brushRef="#br0" timeOffset="16272.687">1 1803 5625 0 0,'0'0'1166'0'0,"0"0"-265"0"0,0 0-25 0 0,0 0 157 0 0,0 0 152 0 0,0 0 8 0 0,0 0-127 0 0,0 0-176 0 0,0 0-182 0 0,0 0-72 0 0,0 0-20 0 0,4 0 711 0 0,241-14 2287 0 0,167 3-1000 0 0,-321 3-2287 0 0,397-35 1742 0 0,396 20-2069 0 0,-339 45 458 0 0,151-26 268 0 0,-137-14-414 0 0,117 51-27 0 0,-217-26-197 0 0,352-17-38 0 0,-74-12 90 0 0,-1-30 50 0 0,278 22 81 0 0,-479 1-150 0 0,-207 7-55 0 0,181-7 74 0 0,-290 21-48 0 0,-65-7 20 0 0,-143 13-647 0 0,-17 1-3146 0 0,-6 3-5967 0 0,7-1-2520 0 0</inkml:trace>
  <inkml:trace contextRef="#ctx0" brushRef="#br0" timeOffset="18626.29">10472 875 7378 0 0,'0'0'1940'0'0,"0"0"-600"0"0,0 0-247 0 0,0 0 196 0 0,0 0 165 0 0,0 0-35 0 0,0 0-238 0 0,0 0-310 0 0,0 0-161 0 0,0 0-76 0 0,0 0-83 0 0,-5 3-88 0 0,-12 7-52 0 0,17-9-348 0 0,0 0 0 0 0,1-1 1 0 0,-1 1-1 0 0,0 0 0 0 0,0-1 0 0 0,0 1 1 0 0,1-1-1 0 0,-1 1 0 0 0,0-1 1 0 0,1 1-1 0 0,-1 0 0 0 0,0-1 0 0 0,1 1 1 0 0,-1-1-1 0 0,1 1 0 0 0,-1-1 1 0 0,1 0-1 0 0,-1 1 0 0 0,1-1 0 0 0,-1 1 1 0 0,1-1-1 0 0,0 0 0 0 0,-1 0 1 0 0,1 1-1 0 0,-1-1 0 0 0,1 0 0 0 0,0 0 1 0 0,-1 0-1 0 0,1 1 0 0 0,0-1 0 0 0,-1 0 1 0 0,1 0-1 0 0,0 0 0 0 0,-1 0 1 0 0,1 0-1 0 0,-1 0 0 0 0,1-1 0 0 0,0 1 1 0 0,-1 0-1 0 0,1 0 0 0 0,0 0 1 0 0,-1-1-1 0 0,1 1 0 0 0,-1 0 0 0 0,1 0 1 0 0,0-1-1 0 0,-1 1 0 0 0,1-1 1 0 0,-1 1-1 0 0,1 0-63 0 0,1 0 239 0 0,23-4 128 0 0,-14-4 414 0 0,-23 10-3953 0 0,3 1-5493 0 0,6 0-2727 0 0</inkml:trace>
  <inkml:trace contextRef="#ctx0" brushRef="#br0" timeOffset="19160.694">10485 1207 10130 0 0,'0'0'3244'0'0,"0"0"-1491"0"0,0 0-578 0 0,0 0 32 0 0,0 0 80 0 0,0 0-52 0 0,0 0-208 0 0,0 0-283 0 0,0 0-241 0 0,0 0-139 0 0,0 0-88 0 0,0 0-32 0 0,0 0-7 0 0,-15 19 1694 0 0,38-38-166 0 0,-22 19-1696 0 0,-1 0 3 0 0,0 0-21 0 0,0 0 6 0 0,0 0-10 0 0,0 0-12 0 0,-7 0 779 0 0,8 0-1757 0 0,0 0-2338 0 0,0 0-3302 0 0,1 0-5732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463 264 8698 0 0,'0'0'1750'0'0,"0"0"-354"0"0,0 0-159 0 0,0 0 65 0 0,0 0 120 0 0,0 0-26 0 0,0 0-142 0 0,0 0-179 0 0,0 0-194 0 0,0 0-154 0 0,0 0-111 0 0,-16-7-79 0 0,-52-23-91 0 0,64 29-385 0 0,1-1 1 0 0,-1 1-1 0 0,0-1 1 0 0,0 1-1 0 0,0 1 0 0 0,0-1 1 0 0,0 0-1 0 0,0 1 1 0 0,0 0-1 0 0,0 0 1 0 0,0 0-1 0 0,0 1 0 0 0,0-1 1 0 0,0 1-1 0 0,0 0 1 0 0,0 0-1 0 0,0 0 0 0 0,-3 2-61 0 0,0-1 86 0 0,-13 7 25 0 0,1 0 1 0 0,0 1 0 0 0,1 0-1 0 0,0 2 1 0 0,0 0-1 0 0,2 1 1 0 0,-1 1-1 0 0,2 0 1 0 0,0 1 0 0 0,1 1-1 0 0,0 0 1 0 0,1 1-1 0 0,1 0 1 0 0,1 1-1 0 0,-6 12-111 0 0,11-19 45 0 0,1 1 0 0 0,-1 0 0 0 0,2 0-1 0 0,0 1 1 0 0,0-1 0 0 0,2 1-1 0 0,-1 0 1 0 0,1 0 0 0 0,1 0-1 0 0,0 0 1 0 0,1 0 0 0 0,2 12-45 0 0,-2-22 23 0 0,1 0 1 0 0,0 0 0 0 0,0 0 0 0 0,0-1 0 0 0,1 1-1 0 0,-1 0 1 0 0,1 0 0 0 0,-1-1 0 0 0,1 1 0 0 0,0-1-1 0 0,0 1 1 0 0,0-1 0 0 0,0 0 0 0 0,1 0 0 0 0,-1 0-1 0 0,0 0 1 0 0,1 0 0 0 0,0-1 0 0 0,-1 1 0 0 0,1-1-1 0 0,0 1 1 0 0,0-1 0 0 0,0 0 0 0 0,0 0 0 0 0,0 0-1 0 0,0-1 1 0 0,0 1 0 0 0,0-1 0 0 0,0 0 0 0 0,0 1-1 0 0,2-1-23 0 0,3 0 67 0 0,0 0 0 0 0,0 0 0 0 0,0-1 1 0 0,-1 0-1 0 0,1 0 0 0 0,0 0 0 0 0,0-1 0 0 0,0-1 0 0 0,-1 1 0 0 0,0-1 0 0 0,7-4-67 0 0,27-20 88 0 0,-2-2 0 0 0,-1-2 0 0 0,-1-1 0 0 0,-2-2 0 0 0,-1-2 0 0 0,-2-1 0 0 0,-1-1 0 0 0,5-12-88 0 0,64-109 158 0 0,-101 193-126 0 0,-5 56 180 0 0,-3 118 170 0 0,11-186-362 0 0,1 1 1 0 0,0-1 0 0 0,2 1-1 0 0,1-1 1 0 0,1-1-1 0 0,1 1 1 0 0,1 0-21 0 0,16 50 13 0 0,-25-72-103 0 0,0-1-1 0 0,0 1 0 0 0,1 0 1 0 0,-1-1-1 0 0,0 1 1 0 0,1 0-1 0 0,-1 0 0 0 0,0 0 1 0 0,1-1-1 0 0,-1 1 0 0 0,1 0 1 0 0,-1 0-1 0 0,0 0 1 0 0,1 0-1 0 0,-1 0 0 0 0,1 0 1 0 0,-1 0-1 0 0,0-1 0 0 0,1 1 1 0 0,-1 1-1 0 0,1-1 1 0 0,-1 0-1 0 0,1 0 0 0 0,-1 0 1 0 0,0 0-1 0 0,1 0 1 0 0,-1 0-1 0 0,1 0 0 0 0,-1 0 1 0 0,0 1-1 0 0,1-1 0 0 0,-1 0 1 0 0,0 0-1 0 0,1 0 1 0 0,-1 1-1 0 0,0-1 0 0 0,1 0 1 0 0,-1 1-1 0 0,0-1 0 0 0,1 0 91 0 0,4-14-2653 0 0,1 3-4238 0 0,-5 7-4837 0 0</inkml:trace>
  <inkml:trace contextRef="#ctx0" brushRef="#br0" timeOffset="300.479">1096 503 13659 0 0,'0'0'2035'0'0,"0"0"-700"0"0,0 0-287 0 0,0 0 118 0 0,0 0 125 0 0,0 0-12 0 0,0 0-212 0 0,0 0-290 0 0,0 0-211 0 0,0 0-105 0 0,0 0-57 0 0,0 0-25 0 0,0 0 0 0 0,-11 19-65 0 0,-72 114 310 0 0,-43 38-934 0 0,125-170 184 0 0,1-1 1 0 0,0 0 0 0 0,0 1 0 0 0,0-1 0 0 0,0 1-1 0 0,-1-1 1 0 0,1 0 0 0 0,0 1 0 0 0,0-1 0 0 0,-1 0-1 0 0,1 1 1 0 0,0-1 0 0 0,0 0 0 0 0,-1 1 0 0 0,1-1-1 0 0,0 0 1 0 0,-1 0 0 0 0,1 1 0 0 0,-1-1 0 0 0,1 0-1 0 0,0 0 1 0 0,-1 0 0 0 0,1 1 0 0 0,-1-1-1 0 0,1 0 1 0 0,-1 0 0 0 0,1 0 0 0 0,0 0 0 0 0,-1 0-1 0 0,1 0 1 0 0,-1 0 0 0 0,1 0 0 0 0,-1 0 0 0 0,1 0-1 0 0,0 0 1 0 0,-1 0 0 0 0,1 0 0 0 0,-1-1 0 0 0,1 1-1 0 0,-1 0 1 0 0,1 0 0 0 0,0 0 0 0 0,-1-1 0 0 0,1 1-1 0 0,0 0 1 0 0,-1 0 0 0 0,1-1 0 0 0,0 1 0 0 0,-1 0-1 0 0,1-1 1 0 0,0 1 0 0 0,-1 0 0 0 0,1-1-1 0 0,0 1 1 0 0,0 0 0 0 0,-1-1 125 0 0,-8-26-10861 0 0,8 24 8935 0 0,1-4-4749 0 0</inkml:trace>
  <inkml:trace contextRef="#ctx0" brushRef="#br0" timeOffset="555.308">850 485 4513 0 0,'0'0'3138'0'0,"0"0"-475"0"0,0 0-392 0 0,0 0-238 0 0,0 0-250 0 0,0 0-299 0 0,0 0-316 0 0,0 0-271 0 0,0 0-189 0 0,0 0-103 0 0,0 0-7 0 0,0 0-8 0 0,-2 8-41 0 0,1-7-535 0 0,0 4 73 0 0,0-1 0 0 0,0 1 0 0 0,0 0 0 0 0,1-1 0 0 0,0 1 1 0 0,0 0-1 0 0,0 0 0 0 0,0 0 0 0 0,1-1 0 0 0,-1 1 1 0 0,1 0-1 0 0,0-1 0 0 0,1 1 0 0 0,-1-1 0 0 0,1 2-87 0 0,14 20 311 0 0,1 0 1 0 0,1-1-1 0 0,2 0 0 0 0,0-2 1 0 0,1 0-1 0 0,2-2 0 0 0,3 3-311 0 0,25 25-325 0 0,-49-49 911 0 0,-1 0-2951 0 0,0 1-6714 0 0,-1-1-2469 0 0</inkml:trace>
  <inkml:trace contextRef="#ctx0" brushRef="#br0" timeOffset="893.795">1295 293 15947 0 0,'0'0'1395'0'0,"0"0"-473"0"0,0 0-231 0 0,0 0 81 0 0,0 0 136 0 0,0 0 35 0 0,0 0-91 0 0,0 0-125 0 0,0 0-99 0 0,0 0-74 0 0,0 0-69 0 0,0 0-73 0 0,0 0-57 0 0,33-1-47 0 0,102-4-51 0 0,169-6 765 0 0,-285 9-1196 0 0,-1 0 367 0 0,-16 2-4622 0 0,-9-1-5503 0 0,2 1-1624 0 0</inkml:trace>
  <inkml:trace contextRef="#ctx0" brushRef="#br0" timeOffset="1136.003">1334 500 11058 0 0,'0'0'3740'0'0,"0"0"-2093"0"0,0 0-707 0 0,0 0 36 0 0,0 0 34 0 0,0 0-57 0 0,0 0-128 0 0,0 0-144 0 0,0 0-125 0 0,33 2-76 0 0,107 7-69 0 0,-38-20 144 0 0,59-16-254 0 0,35-6-4999 0 0,-157 22-2076 0 0,-31 9 3684 0 0,9-3-6481 0 0</inkml:trace>
  <inkml:trace contextRef="#ctx0" brushRef="#br0" timeOffset="1386.445">2291 231 11210 0 0,'0'0'1793'0'0,"0"0"-438"0"0,0 0-187 0 0,0 0-12 0 0,0 0-18 0 0,0 0-95 0 0,0 0-167 0 0,0 0-188 0 0,-33 20-147 0 0,-100 63-94 0 0,129-81-415 0 0,-1 1 1 0 0,1-1-1 0 0,0 1 0 0 0,-1 0 1 0 0,1 0-1 0 0,1 1 0 0 0,-1-1 0 0 0,0 1 1 0 0,1 0-1 0 0,0 0 0 0 0,0 0 0 0 0,0 0 1 0 0,0 1-1 0 0,1-1 0 0 0,-2 5-32 0 0,-2 4 94 0 0,2-6-42 0 0,0-1 0 0 0,1 1-1 0 0,0 0 1 0 0,0 0 0 0 0,0 0 0 0 0,1 0 0 0 0,0 1 0 0 0,0-1 0 0 0,1 0 0 0 0,0 1 0 0 0,0-1 0 0 0,1 1-1 0 0,0 0 1 0 0,0-1 0 0 0,1 1 0 0 0,0-1 0 0 0,0 1 0 0 0,1-1 0 0 0,0 0 0 0 0,0 1 0 0 0,1-1 0 0 0,0 0-1 0 0,0 0 1 0 0,0-1 0 0 0,1 1 0 0 0,0-1 0 0 0,1 1 0 0 0,-1-1 0 0 0,1-1 0 0 0,0 1 0 0 0,1-1 0 0 0,-1 0 0 0 0,1 0-1 0 0,0 0 1 0 0,0-1 0 0 0,1 0 0 0 0,0 0-52 0 0,14 4 191 0 0,1-1-1 0 0,0-2 1 0 0,1 0-1 0 0,-1-1 1 0 0,1-1-1 0 0,0-1 1 0 0,0-2-1 0 0,0 0 0 0 0,0-1 1 0 0,0-1-1 0 0,-1-1 1 0 0,5-3-191 0 0,7 1 208 0 0,0-2-1 0 0,0-1 1 0 0,-1-2-1 0 0,-1-1 1 0 0,1-2 0 0 0,-2-1-1 0 0,0-1 1 0 0,-1-2 0 0 0,0-1-1 0 0,-2-1 1 0 0,0-1-1 0 0,-1-2 1 0 0,-1-1 0 0 0,-1-1-1 0 0,-1-1 1 0 0,6-11-208 0 0,-24 28-1 0 0,-1 0 0 0 0,0-1 0 0 0,0 0 0 0 0,-1 0 0 0 0,0 0 0 0 0,0-1 0 0 0,-1 1 0 0 0,-1-1 0 0 0,0 0 0 0 0,0 0 0 0 0,0 0 0 0 0,-2 0 0 0 0,1 0 0 0 0,-1 0 0 0 0,-1 0 0 0 0,1 0 0 0 0,-2 0 0 0 0,0 0 0 0 0,0 1 0 0 0,0-1 0 0 0,-1 0 0 0 0,-1 1 0 0 0,0 0 0 0 0,0 0 0 0 0,0 0 0 0 0,-1 0 0 0 0,-1 1 0 0 0,0-1 0 0 0,0 1 0 0 0,0 1 0 0 0,-1-1 0 0 0,0 1 0 0 0,0 0 0 0 0,-1 1 0 0 0,0 0 0 0 0,0 0 0 0 0,-1 1 0 0 0,1 0 0 0 0,-5-2 1 0 0,-5-1-121 0 0,1 0 0 0 0,-1 1-1 0 0,0 1 1 0 0,0 1 0 0 0,-1 1 0 0 0,0 0-1 0 0,0 2 1 0 0,0 0 0 0 0,0 0-1 0 0,0 2 1 0 0,0 1 0 0 0,0 0 0 0 0,0 1-1 0 0,0 1 1 0 0,1 1 0 0 0,-8 3 121 0 0,-10 4-1243 0 0,0 1-1 0 0,2 1 1 0 0,-1 2 0 0 0,-27 17 1243 0 0,20-6-4896 0 0,10-7-6656 0 0</inkml:trace>
  <inkml:trace contextRef="#ctx0" brushRef="#br0" timeOffset="1809.187">2153 286 584 0 0,'0'0'1947'0'0,"0"0"39"0"0,0 0-14 0 0,0 0-41 0 0,0 0-45 0 0,0 0-88 0 0,0 0-118 0 0,0 0-162 0 0,0 0-206 0 0,0 0-173 0 0,0 0-112 0 0,0 0-55 0 0,-21-8-29 0 0,-63-23-37 0 0,84 32-824 0 0,1-1 1 0 0,-1 1 0 0 0,0 0 0 0 0,1-1-1 0 0,-1 1 1 0 0,0 0 0 0 0,0 0 0 0 0,0 0 0 0 0,0-1-1 0 0,0 1 1 0 0,0 0 0 0 0,0 0 0 0 0,0 0-1 0 0,0-1 1 0 0,0 1 0 0 0,0 0 0 0 0,0 0 0 0 0,0-1-1 0 0,-1 1 1 0 0,1 0 0 0 0,0 0 0 0 0,-1-1-1 0 0,1 1 1 0 0,0 0 0 0 0,-1-1 0 0 0,1 1 0 0 0,-1 0-1 0 0,1-1 1 0 0,-1 1 0 0 0,0-1 0 0 0,1 1-1 0 0,-1-1 1 0 0,1 1 0 0 0,-1-1 0 0 0,0 1 0 0 0,1-1-1 0 0,-1 0 1 0 0,0 1 0 0 0,0-1 0 0 0,1 0-1 0 0,-1 1 1 0 0,0-1 0 0 0,0 0 0 0 0,1 0-1 0 0,-1 0 1 0 0,0 0 0 0 0,0 0 0 0 0,0 0 0 0 0,1 0-1 0 0,-1 0 1 0 0,0 0 0 0 0,0 0 0 0 0,0 0-1 0 0,1-1 1 0 0,-1 1 0 0 0,0 0 0 0 0,0-1 0 0 0,1 1-1 0 0,-2-1-82 0 0,11 8 253 0 0,0 0 0 0 0,1-1 0 0 0,-1 0 0 0 0,1 0-1 0 0,0-1 1 0 0,0-1 0 0 0,1 0 0 0 0,0 0-1 0 0,10 2-252 0 0,77 16 599 0 0,1-4 0 0 0,0-5 0 0 0,42-1-599 0 0,37 5 399 0 0,136 15 65 0 0,-127-10-375 0 0,-177-18-1612 0 0,-25-3-5161 0 0,8-1 1164 0 0,3 0-6756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4473 0 0,'0'0'2398'0'0,"0"0"-242"0"0,0 0-91 0 0,0 0-64 0 0,0 0-159 0 0,0 0-205 0 0,0 0-204 0 0,0 0-217 0 0,0 0-186 0 0,0 0-152 0 0,0 0-125 0 0,0 0-114 0 0,0 0-107 0 0,-7 0 204 0 0,6 0 1970 0 0,48 4 93 0 0,13 0-3015 0 0,283-4 314 0 0,-226-4 35 0 0,-116 4-126 0 0,-1 0-9 0 0,0 0 13 0 0,19-3 55 0 0,-15 2-4965 0 0,-8 1 2146 0 0,-1 0-2996 0 0,0 0-6136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16636 0 0,'0'0'1240'0'0,"0"0"-444"0"0,0 0-189 0 0,0 0 102 0 0,0 0 131 0 0,0 0 49 0 0,0 0-44 0 0,0 0-95 0 0,0 0-82 0 0,0 0-59 0 0,0 0-46 0 0,31 3-38 0 0,98 6-42 0 0,137 13 1148 0 0,-182-16-1511 0 0,12 0-328 0 0,-30-4-5512 0 0,-66-3 443 0 0,0-2-6428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7626 0 0,'0'0'1855'0'0,"0"0"-196"0"0,0 0-26 0 0,0 0 89 0 0,0 0 44 0 0,0 0-114 0 0,0 0-201 0 0,0 0-229 0 0,0 0-205 0 0,0 0-161 0 0,0 0-142 0 0,0 0-105 0 0,-6-6 266 0 0,5 5 2102 0 0,32 28-1642 0 0,96 41-700 0 0,-2-20-422 0 0,143 76 56 0 0,-233-87-193 0 0,-90-14 266 0 0,35-11-334 0 0,0 1 0 0 0,1 1 0 0 0,0 1-1 0 0,1 1 1 0 0,1 0 0 0 0,1 2 0 0 0,-3 3-8 0 0,-72 67-8 0 0,-115 77 86 0 0,146-87-1849 0 0,60-78 1683 0 0,0 0-1 0 0,1 0 0 0 0,-1 0 1 0 0,0 0-1 0 0,1-1 0 0 0,-1 1 1 0 0,0 0-1 0 0,0 0 0 0 0,1 0 1 0 0,-1 0-1 0 0,0 0 0 0 0,1 0 1 0 0,-1 0-1 0 0,0 0 0 0 0,0 0 1 0 0,1 0-1 0 0,-1 0 0 0 0,0 0 1 0 0,1 0-1 0 0,-1 0 0 0 0,0 0 1 0 0,1 0-1 0 0,-1 1 0 0 0,0-1 1 0 0,0 0-1 0 0,1 0 0 0 0,-1 0 1 0 0,0 0-1 0 0,0 0 0 0 0,1 1 1 0 0,-1-1-1 0 0,0 0 0 0 0,0 0 1 0 0,0 1-1 0 0,1-1 0 0 0,-1 0 1 0 0,0 0-1 0 0,0 1 0 0 0,0-1 1 0 0,0 0-1 0 0,1 0 0 0 0,-1 1 1 0 0,0-1-1 0 0,0 0 0 0 0,0 1 1 0 0,0-1-1 0 0,0 0 0 0 0,0 0 1 0 0,0 1-1 0 0,0-1 0 0 0,0 0 1 0 0,0 1-1 0 0,0-1 0 0 0,0 0 1 0 0,0 1-1 0 0,0-1 0 0 0,0 0 1 0 0,0 0-1 0 0,-1 1 0 0 0,1-1 1 0 0,0 0-1 0 0,0 0 1 0 0,0 1-1 0 0,0-1 0 0 0,0 0 1 0 0,-1 0-1 0 0,1 1 0 0 0,0-1 89 0 0,15-3-10674 0 0,-6-1-1481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9978 0 0,'0'0'2159'0'0,"0"0"-342"0"0,0 0-174 0 0,0 0-140 0 0,0 0-196 0 0,0 0-255 0 0,0 0-240 0 0,0 0-173 0 0,0 0-91 0 0,0 0-19 0 0,0 0 25 0 0,0 0 9 0 0,3 2 9 0 0,87 26 3111 0 0,66-24-2738 0 0,-96-5-652 0 0,34-7-271 0 0,-82 0-1887 0 0,-13 6-2157 0 0,-6 2-3599 0 0,5 0-4201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11971 0 0,'0'0'2991'0'0,"0"0"-1111"0"0,0 0-455 0 0,0 0-28 0 0,0 0-33 0 0,0 0-150 0 0,0 0-274 0 0,0 0-264 0 0,0 0-165 0 0,0 0-80 0 0,0 0-36 0 0,0 0-19 0 0,0 0-19 0 0,5 12-29 0 0,17 34-32 0 0,-21-44-273 0 0,1-1-1 0 0,-1 0 0 0 0,0 1 1 0 0,1-1-1 0 0,0 0 0 0 0,-1 0 1 0 0,1 0-1 0 0,-1 0 0 0 0,1-1 1 0 0,0 1-1 0 0,0 0 0 0 0,-1-1 1 0 0,1 1-1 0 0,0-1 0 0 0,0 1 1 0 0,0-1-1 0 0,0 0 0 0 0,0 0 1 0 0,0 0-1 0 0,-1 0 0 0 0,1 0 1 0 0,0 0-1 0 0,0-1 0 0 0,0 1 1 0 0,1-1-23 0 0,7 0 88 0 0,202-35-172 0 0,-202 32-659 0 0,3 0-5513 0 0,-9 4-5778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 16315 0 0,'0'0'1578'0'0,"0"0"-438"0"0,0 0-327 0 0,0 0-32 0 0,0 0 105 0 0,0 0 51 0 0,0 0-94 0 0,0 0-176 0 0,0 0-168 0 0,0 0-122 0 0,0 0-85 0 0,0 25-15 0 0,2 83-31 0 0,6 34 442 0 0,-5-107-629 0 0,-1 1 1 0 0,-1 0-1 0 0,-2 0 1 0 0,-2-1-1 0 0,-1 2-59 0 0,-29 128-358 0 0,29-132-1891 0 0,4-33 1202 0 0,1-1-3347 0 0,10-9-72 0 0,-7 3-1332 0 0,-2-1-2526 0 0</inkml:trace>
  <inkml:trace contextRef="#ctx0" brushRef="#br0" timeOffset="348.234">1 1 12923 0 0,'0'0'1853'0'0,"0"0"-272"0"0,0 0-209 0 0,0 0-29 0 0,0 0-85 0 0,0 0-242 0 0,0 0-331 0 0,0 0-299 0 0,0 0-169 0 0,0 0-29 0 0,0 0 47 0 0,0 0 61 0 0,0 0 25 0 0,18 0-7 0 0,114 7 270 0 0,146 49 643 0 0,-271-54-1209 0 0,0-1 1 0 0,0 1-1 0 0,0 0 0 0 0,-1 1 1 0 0,1 0-1 0 0,0 0 1 0 0,-1 0-1 0 0,0 1 0 0 0,0 0 1 0 0,0 0-1 0 0,0 0 1 0 0,-1 1-1 0 0,0 0 0 0 0,0 0 1 0 0,0 0-1 0 0,0 1 1 0 0,-1 0-1 0 0,0 0 0 0 0,0 0 1 0 0,-1 0-1 0 0,1 0 1 0 0,-1 1-1 0 0,-1 0 0 0 0,1-1 1 0 0,-1 1-1 0 0,0 0 0 0 0,-1 0 1 0 0,0 0-1 0 0,1 8-18 0 0,-6-8 17 0 0,1 1 0 0 0,-1-1 0 0 0,0 0 0 0 0,-1 0 0 0 0,1-1 0 0 0,-2 1 0 0 0,1-1 0 0 0,0 0 0 0 0,-1 0 0 0 0,0-1-1 0 0,-1 0 1 0 0,1 0 0 0 0,-1 0 0 0 0,0-1 0 0 0,0 0 0 0 0,-1 0 0 0 0,1-1 0 0 0,-1 0 0 0 0,-3 1-17 0 0,-5 4 5 0 0,-8 4-29 0 0,-1-2-1 0 0,-1 0 1 0 0,0-2-1 0 0,0-1 1 0 0,0-1-1 0 0,-1-1 1 0 0,-12-1 24 0 0,-58 1-3536 0 0,97-8-3611 0 0,0-1-4249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9042 0 0,'0'0'5002'0'0,"0"0"-3177"0"0,0 0-1193 0 0,0 0 4 0 0,0 0 238 0 0,0 0 204 0 0,0 0 32 0 0,0 0-150 0 0,0 0-204 0 0,0 0-154 0 0,0 0-105 0 0,0 0-78 0 0,4 31-39 0 0,12 97-48 0 0,-10 16 570 0 0,-45 90-341 0 0,16-156-829 0 0,30-93-7883 0 0,-3 5 819 0 0,-3 6-2525 0 0</inkml:trace>
  <inkml:trace contextRef="#ctx0" brushRef="#br0" timeOffset="288.698">56 52 12227 0 0,'0'0'1649'0'0,"0"0"-530"0"0,0 0-227 0 0,0 0-34 0 0,0 0 15 0 0,0 0 0 0 0,0 0-7 0 0,0 0-3 0 0,0 0-40 0 0,0 0-60 0 0,0 0-82 0 0,0 0-83 0 0,23 0-86 0 0,75 2-56 0 0,66-23 1031 0 0,23-12-3039 0 0,-187 41-8876 0 0,-1-5-1252 0 0</inkml:trace>
  <inkml:trace contextRef="#ctx0" brushRef="#br0" timeOffset="516.588">0 368 14227 0 0,'0'0'1250'0'0,"0"0"-207"0"0,0 0 3 0 0,0 0 52 0 0,0 0-35 0 0,0 0-150 0 0,0 0-170 0 0,0 0-171 0 0,33 0-154 0 0,102-1-135 0 0,25-23-22 0 0,-116 10-1018 0 0,-24 6-5320 0 0,-14 8-4989 0 0</inkml:trace>
  <inkml:trace contextRef="#ctx0" brushRef="#br0" timeOffset="917.343">437 339 240 0 0,'0'0'918'0'0,"0"0"204"0"0,0 0 329 0 0,0 0 335 0 0,0 0 89 0 0,0 0-96 0 0,0 0-78 0 0,0 0-125 0 0,0 0-82 0 0,0 0-87 0 0,0 0-123 0 0,0 0-113 0 0,-3 14-102 0 0,-21 93 2144 0 0,-8 58-472 0 0,21-131-13966 0 0,11-34 5345 0 0,0-3-1842 0 0</inkml:trace>
  <inkml:trace contextRef="#ctx0" brushRef="#br0" timeOffset="1187.792">415 357 9842 0 0,'0'0'2249'0'0,"0"0"-826"0"0,0 0-411 0 0,0 0 3 0 0,0 0 81 0 0,0 0 1 0 0,0 0-114 0 0,0 0-166 0 0,0 0-141 0 0,0 0-111 0 0,0 0-75 0 0,0 0-49 0 0,25 0-90 0 0,123 0 123 0 0,-94-3 733 0 0,-20 0-4121 0 0,-12 2-6585 0 0,-22 1-1258 0 0</inkml:trace>
  <inkml:trace contextRef="#ctx0" brushRef="#br0" timeOffset="1435.265">435 490 10434 0 0,'0'0'2398'0'0,"0"0"-830"0"0,0 0-378 0 0,0 0 13 0 0,0 0-47 0 0,0 0-124 0 0,0 0-146 0 0,0 0-183 0 0,0 0-164 0 0,0 0-145 0 0,0 0-126 0 0,0 0-105 0 0,0 0-82 0 0,28-1-47 0 0,89-2-66 0 0,-25-15-1651 0 0,-63 7-8556 0 0,-17 7 144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7226 0 0,'0'0'2103'0'0,"0"0"-382"0"0,0 0-186 0 0,0 0-32 0 0,0 0-37 0 0,0 0-148 0 0,0 0-247 0 0,0 0-261 0 0,0 0-196 0 0,0 0-95 0 0,0 0-38 0 0,0 0 0 0 0,32 0 2621 0 0,35 0-1316 0 0,-13 2-1116 0 0,-1-3 0 0 0,0-2-1 0 0,0-2 1 0 0,21-7-670 0 0,35 1-253 0 0,-117 8-5409 0 0,3 2-1543 0 0,3 1-4385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2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1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9202 0 0,'0'0'1846'0'0,"0"0"-485"0"0,0 0-190 0 0,0 0 80 0 0,0 0 29 0 0,0 0-73 0 0,0 0-168 0 0,0 0-168 0 0,0 0 37 0 0,0 0 71 0 0,0 0 41 0 0,0 0-14 0 0,0 0-157 0 0,10 3-170 0 0,73 12 842 0 0,166-38 822 0 0,-180 13-2386 0 0,-57 6 331 0 0,-7 2-3031 0 0,-2 1-6278 0 0,-3 1-2688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5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310 356 10258 0 0,'0'0'1046'0'0,"0"0"-273"0"0,0 0-167 0 0,0 0 173 0 0,32-18 283 0 0,101-57 221 0 0,93-75 3321 0 0,-76 37-2949 0 0,-161 143 0 0 0,-32 72-1433 0 0,4 3 0 0 0,4 1 0 0 0,5 1 0 0 0,4 10-222 0 0,19-91 23 0 0,-148 598 133 0 0,149-604-229 0 0,-8 23-228 0 0,2 1 1 0 0,1 1 0 0 0,3-1-1 0 0,1 1 1 0 0,1 27 300 0 0,6-71-557 0 0,0-1-97 0 0,1-64-6048 0 0,-2 33 599 0 0,1 15-2206 0 0</inkml:trace>
  <inkml:trace contextRef="#ctx0" brushRef="#br0" timeOffset="1069.591">126 828 10218 0 0,'0'0'555'0'0,"0"0"-294"0"0,0 0 59 0 0,0 0 359 0 0,0 0 333 0 0,0 0 258 0 0,0 0 176 0 0,0 0 55 0 0,0 0 5 0 0,0 0-75 0 0,0 0-161 0 0,39 0-196 0 0,126-3-208 0 0,-45-18 158 0 0,-90 11-768 0 0,32-8 220 0 0,50-14 212 0 0,2 4-1 0 0,47-3-687 0 0,-155 30-1573 0 0,5 2 5040 0 0,-8-1-5776 0 0,-2 0-2799 0 0,0-1-3782 0 0,-1 1-2589 0 0</inkml:trace>
  <inkml:trace contextRef="#ctx0" brushRef="#br0" timeOffset="1936.539">1343 861 8402 0 0,'0'0'2146'0'0,"0"0"-503"0"0,0 0-354 0 0,0 0-74 0 0,0 0-27 0 0,0 0-59 0 0,0 0-138 0 0,0 0-183 0 0,0 0-162 0 0,0 0-152 0 0,-36 32-133 0 0,-111 102-109 0 0,74-43 19 0 0,64-72-227 0 0,1-7-10 0 0,1 1-1 0 0,1 0 0 0 0,0 1 1 0 0,0-1-1 0 0,2 1 1 0 0,-1 0-1 0 0,2 0 1 0 0,0 1-1 0 0,1-1 1 0 0,0 1-1 0 0,1 0 0 0 0,1-1 1 0 0,1 14-34 0 0,0-24 16 0 0,0 0 0 0 0,0-1 0 0 0,0 1 1 0 0,1-1-1 0 0,-1 0 0 0 0,1 1 0 0 0,0-1 0 0 0,0 0 1 0 0,0 0-1 0 0,0 0 0 0 0,1 0 0 0 0,-1 0 0 0 0,1-1 0 0 0,0 1 1 0 0,-1-1-1 0 0,1 0 0 0 0,0 0 0 0 0,1 0 0 0 0,-1 0 0 0 0,0 0 1 0 0,1-1-1 0 0,-1 1 0 0 0,1-1 0 0 0,-1 0 0 0 0,1 0 1 0 0,-1 0-1 0 0,1 0 0 0 0,0-1 0 0 0,-1 0 0 0 0,4 0-16 0 0,2 1 101 0 0,0-1-1 0 0,0 0 0 0 0,0-1 1 0 0,0 0-1 0 0,0 0 0 0 0,-1-1 1 0 0,1 0-1 0 0,0 0 0 0 0,-1-1 1 0 0,1-1-1 0 0,-1 1 1 0 0,2-2-101 0 0,6-6 91 0 0,-1 0 1 0 0,0 0 0 0 0,-1-2 0 0 0,-1 0 0 0 0,0 0 0 0 0,0-1 0 0 0,-2-1 0 0 0,0 0 0 0 0,0 0 0 0 0,-1-1 0 0 0,-1-1-1 0 0,4-10-91 0 0,-8 16-19 0 0,0-1 0 0 0,-1 1-1 0 0,-1-1 1 0 0,0 0-1 0 0,0 0 1 0 0,-1 0 0 0 0,-1-1-1 0 0,0 1 1 0 0,-1 0-1 0 0,0-1 1 0 0,-1 1 0 0 0,0 0-1 0 0,-1 0 1 0 0,0 0-1 0 0,-1 0 1 0 0,0 0 0 0 0,-1 0-1 0 0,0 1 1 0 0,-1-1-1 0 0,-3-3 20 0 0,5 10-80 0 0,0 0-1 0 0,0 0 0 0 0,-1 1 0 0 0,0-1 0 0 0,0 1 0 0 0,0 0 0 0 0,-1 0 0 0 0,1 0 0 0 0,-1 0 0 0 0,0 1 1 0 0,0 0-1 0 0,0 0 0 0 0,-1 0 0 0 0,1 1 0 0 0,-1 0 0 0 0,1 0 0 0 0,-1 0 0 0 0,0 0 0 0 0,0 1 1 0 0,1 0-1 0 0,-1 1 0 0 0,0-1 0 0 0,0 1 0 0 0,0 0 0 0 0,0 0 0 0 0,0 1 0 0 0,0 0 0 0 0,0 0 1 0 0,0 0-1 0 0,1 1 0 0 0,-1 0 0 0 0,-1 0 81 0 0,2 2-45 0 0,-1-1-1 0 0,1 1 1 0 0,1-1 0 0 0,-1 1 0 0 0,0 1 0 0 0,1-1-1 0 0,0 1 1 0 0,0-1 0 0 0,0 1 0 0 0,1 0 0 0 0,0 1-1 0 0,0-1 1 0 0,0 0 0 0 0,0 1 0 0 0,1 0 0 0 0,0-1-1 0 0,0 1 1 0 0,1 0 0 0 0,-1 0 0 0 0,1 0 0 0 0,1 1-1 0 0,-1-1 1 0 0,1 0 0 0 0,0 0 0 0 0,0 0 0 0 0,1 0-1 0 0,0 0 1 0 0,1 6 45 0 0,3-5 41 0 0,1-1-1 0 0,-1 1 1 0 0,1-2 0 0 0,0 1-1 0 0,0 0 1 0 0,0-1 0 0 0,1 0-1 0 0,0-1 1 0 0,0 1-1 0 0,0-1 1 0 0,1-1 0 0 0,-1 1-1 0 0,1-1 1 0 0,0-1 0 0 0,0 1-1 0 0,0-2 1 0 0,0 1-1 0 0,0-1 1 0 0,0 0 0 0 0,1 0-1 0 0,-1-1 1 0 0,0 0 0 0 0,1-1-1 0 0,6-1-40 0 0,16 3 267 0 0,-1-2-1 0 0,1-1 1 0 0,-1-2-1 0 0,0-1 1 0 0,0-1-1 0 0,20-7-266 0 0,-18 3 342 0 0,-1-2-1 0 0,-1-1 0 0 0,0-1 1 0 0,-1-2-1 0 0,-1 0 1 0 0,26-21-342 0 0,-44 29 66 0 0,0 0 1 0 0,0-1-1 0 0,-1 0 0 0 0,0-1 1 0 0,-1 0-1 0 0,0-1 1 0 0,0 1-1 0 0,-1-1 1 0 0,-1-1-1 0 0,0 0 1 0 0,0 1-1 0 0,-1-2 1 0 0,-1 1-1 0 0,0-1 0 0 0,0 1 1 0 0,-2-1-1 0 0,1 0 1 0 0,-1-10-67 0 0,-1 17 1 0 0,0 0 0 0 0,-1 0 0 0 0,0 0 0 0 0,0 0 0 0 0,0 0 1 0 0,-1 0-1 0 0,0 0 0 0 0,0 0 0 0 0,0 0 0 0 0,-1 0 0 0 0,0 0 0 0 0,0 1 0 0 0,0-1 1 0 0,-1 1-1 0 0,0 0 0 0 0,0-1 0 0 0,0 1 0 0 0,-1 0 0 0 0,0 1 0 0 0,0-1 0 0 0,0 1 1 0 0,0 0-1 0 0,-1 0 0 0 0,1 0 0 0 0,-1 0 0 0 0,0 1 0 0 0,0 0 0 0 0,-1 0 0 0 0,1 0 1 0 0,0 1-1 0 0,-1-1 0 0 0,-1 1-1 0 0,-1 1-14 0 0,1 0-1 0 0,-1 0 1 0 0,1 1 0 0 0,-1 0-1 0 0,0 1 1 0 0,1-1 0 0 0,-1 1 0 0 0,1 1-1 0 0,-1 0 1 0 0,1 0 0 0 0,0 0 0 0 0,0 1-1 0 0,0 0 1 0 0,0 0 0 0 0,0 1 0 0 0,1 0-1 0 0,-1 0 1 0 0,1 0 0 0 0,0 1-1 0 0,0 1 15 0 0,-1-1-7 0 0,0 0-1 0 0,1 1 1 0 0,0 0 0 0 0,0 0-1 0 0,0 0 1 0 0,1 1-1 0 0,0 0 1 0 0,1 0-1 0 0,-1 0 1 0 0,1 1-1 0 0,0-1 1 0 0,1 1-1 0 0,0 0 1 0 0,0 0-1 0 0,1 0 1 0 0,0 0-1 0 0,0 1 1 0 0,1-1-1 0 0,0 0 1 0 0,1 1-1 0 0,0-1 1 0 0,0 1-1 0 0,1 3 8 0 0,4-4 10 0 0,0 0-1 0 0,0-1 0 0 0,1 1 0 0 0,0-1 1 0 0,0 0-1 0 0,1-1 0 0 0,0 1 1 0 0,0-1-1 0 0,1-1 0 0 0,0 1 0 0 0,0-1 1 0 0,0-1-1 0 0,0 1 0 0 0,1-2 0 0 0,-1 1 1 0 0,1-1-1 0 0,0 0 0 0 0,0-1 0 0 0,4 1-9 0 0,217 71 835 0 0,-226-72-799 0 0,0 1 0 0 0,0 0 0 0 0,0 0 0 0 0,0 0-1 0 0,-1 0 1 0 0,1 1 0 0 0,-1 0 0 0 0,0-1 0 0 0,0 1 0 0 0,0 0 0 0 0,-1 1-1 0 0,0-1 1 0 0,1 0 0 0 0,-1 1 0 0 0,-1-1 0 0 0,1 1 0 0 0,-1 0-1 0 0,0-1 1 0 0,0 1 0 0 0,0 0 0 0 0,0 0 0 0 0,-1 0 0 0 0,0 0-1 0 0,0 0 1 0 0,0 0 0 0 0,-1-1 0 0 0,0 1 0 0 0,0 0 0 0 0,0 0 0 0 0,0-1-1 0 0,-1 1 1 0 0,-1 3-36 0 0,-108 176-268 0 0,108-153-1596 0 0,15-18-7462 0 0,-6-13-2426 0 0</inkml:trace>
  <inkml:trace contextRef="#ctx0" brushRef="#br0" timeOffset="5568.218">2641 1509 2665 0 0,'0'0'609'0'0,"0"0"-272"0"0,0 0 40 0 0,0 0 364 0 0,0 0 469 0 0,0 0 283 0 0,0 0 21 0 0,0 0-134 0 0,0 0-196 0 0,0 0-170 0 0,0 0-131 0 0,0 0-79 0 0,0 0-49 0 0,31-22-44 0 0,98-70-74 0 0,-54 30 459 0 0,244-277 2847 0 0,-308 328-3875 0 0,1 1 0 0 0,0-1 1 0 0,1 2-1 0 0,0 0 1 0 0,1 0-1 0 0,0 1 0 0 0,0 1 1 0 0,0 0-1 0 0,1 1 1 0 0,0 1-1 0 0,1 0 0 0 0,-1 1 1 0 0,1 1-1 0 0,-1 0 1 0 0,1 1-1 0 0,0 1 0 0 0,11 0-68 0 0,-24 2 26 0 0,0-1-1 0 0,0 1 0 0 0,0-1 1 0 0,0 1-1 0 0,1 0 0 0 0,-1 0 0 0 0,-1 0 1 0 0,1 1-1 0 0,0-1 0 0 0,0 1 1 0 0,0-1-1 0 0,-1 1 0 0 0,1 0 0 0 0,-1 0 1 0 0,1 0-1 0 0,-1 1 0 0 0,0-1 1 0 0,0 0-1 0 0,0 1 0 0 0,0-1 0 0 0,0 1 1 0 0,-1 0-1 0 0,1 0 0 0 0,-1 0 1 0 0,0 0-1 0 0,0 0 0 0 0,0 0 0 0 0,1 2-25 0 0,7 93 854 0 0,-9-88-797 0 0,-2 16 22 0 0,-2 0 0 0 0,0-1-1 0 0,-1 0 1 0 0,-2 0-1 0 0,-1 0 1 0 0,0-1 0 0 0,-2 0-1 0 0,-1 0 1 0 0,-1-1-1 0 0,-1-1 1 0 0,-1 0-1 0 0,0 0 1 0 0,-11 9-79 0 0,17-20-6 0 0,1-1 0 0 0,-2 0 1 0 0,0 0-1 0 0,0-1 0 0 0,0 0 0 0 0,-1-1 1 0 0,0 0-1 0 0,-1 0 0 0 0,0-1 0 0 0,0-1 0 0 0,-1 1 1 0 0,1-2-1 0 0,-1 0 0 0 0,0 0 0 0 0,-1-1 1 0 0,1-1-1 0 0,-1 0 0 0 0,-1-1 6 0 0,11-2-25 0 0,1-1 0 0 0,0 0 1 0 0,-1 0-1 0 0,1 0 0 0 0,0 0 0 0 0,0 0 0 0 0,0-1 1 0 0,0 1-1 0 0,0-1 0 0 0,0 1 0 0 0,1-1 0 0 0,-1 0 0 0 0,0 0 1 0 0,1 0-1 0 0,-1 0 0 0 0,1 0 0 0 0,0 0 0 0 0,0 0 1 0 0,-1 0-1 0 0,1 0 0 0 0,1-1 0 0 0,-1 1 0 0 0,0 0 1 0 0,1-1-1 0 0,-1 1 0 0 0,1 0 0 0 0,-1-1 0 0 0,1 1 0 0 0,0-1 1 0 0,0 1-1 0 0,0-1 0 0 0,1 1 0 0 0,-1 0 0 0 0,1-1 1 0 0,-1 1-1 0 0,1 0 0 0 0,0-1 0 0 0,-1 1 0 0 0,1 0 1 0 0,1 0-1 0 0,-1-1 0 0 0,0 1 0 0 0,0 0 0 0 0,1 0 0 0 0,-1 0 1 0 0,1 1-1 0 0,0-1 0 0 0,1-1 25 0 0,2-5-25 0 0,1 0 0 0 0,1 1 0 0 0,-1 0 0 0 0,1 0 0 0 0,0 0 0 0 0,1 1 0 0 0,0 0-1 0 0,0 1 1 0 0,0 0 0 0 0,1 0 0 0 0,-1 0 0 0 0,1 1 0 0 0,0 1 0 0 0,0-1 0 0 0,1 1 0 0 0,-1 1 0 0 0,1 0 0 0 0,-1 0-1 0 0,1 1 1 0 0,0 0 0 0 0,9 1 25 0 0,-14 2-1 0 0,1 1 0 0 0,-1 0 0 0 0,0 0 0 0 0,0 0 0 0 0,0 1 0 0 0,0-1 0 0 0,0 1 0 0 0,-1 0 0 0 0,0 1 0 0 0,0-1 0 0 0,0 1 0 0 0,0 0 0 0 0,2 3 1 0 0,14 16 16 0 0,-13-16 2 0 0,1 0 1 0 0,0 0-1 0 0,1-1 0 0 0,0 0 1 0 0,0 0-1 0 0,0-1 0 0 0,1 0 1 0 0,0 0-1 0 0,0-2 0 0 0,0 1 1 0 0,1-1-1 0 0,0 0 0 0 0,-1-1 1 0 0,1-1-1 0 0,0 1 0 0 0,1-2 1 0 0,-1 0-1 0 0,0 0 0 0 0,0-1 0 0 0,1 0 1 0 0,-1-1-1 0 0,0 0 0 0 0,0-1 1 0 0,0 0-1 0 0,0-1 0 0 0,0 0 1 0 0,5-3-19 0 0,15-12 80 0 0,-1-2 0 0 0,-1-1 0 0 0,-1-1 0 0 0,0-2 1 0 0,-2 0-1 0 0,-1-2 0 0 0,-1-1 0 0 0,12-18-80 0 0,-6 5 54 0 0,-2-2 1 0 0,-2 0-1 0 0,-2-2 0 0 0,-2 0 0 0 0,5-19-54 0 0,8-33 8 0 0,-4-1-1 0 0,-4-2 1 0 0,7-66-8 0 0,-14-49 156 0 0,-35 229-64 0 0,-9 67 76 0 0,4 0 0 0 0,3 1 0 0 0,5 1 0 0 0,2 0 0 0 0,5 0 0 0 0,3 1 0 0 0,8 76-168 0 0,7 301-931 0 0,-46-537-7340 0 0,24 60 2270 0 0,1 5-4979 0 0</inkml:trace>
  <inkml:trace contextRef="#ctx0" brushRef="#br0" timeOffset="6367.148">3762 1008 10482 0 0,'0'0'1855'0'0,"0"0"-1069"0"0,0 0-367 0 0,0 0 187 0 0,0 0 164 0 0,0 0 55 0 0,0 0-59 0 0,0 0-125 0 0,35 2-129 0 0,115 8-121 0 0,48-8 271 0 0,-62-12-495 0 0,-2-7 1 0 0,84-22-168 0 0,8-1-362 0 0,-210 36 250 0 0,4 0 439 0 0,-27 13 280 0 0,-62 35 311 0 0,3 3 1 0 0,2 3-1 0 0,1 3 1 0 0,-18 24-919 0 0,73-71 57 0 0,1 1 1 0 0,0 0 0 0 0,0 0 0 0 0,1 1 0 0 0,0-1 0 0 0,0 2 0 0 0,1-1-1 0 0,0 0 1 0 0,0 1 0 0 0,1 0 0 0 0,0 0 0 0 0,1 1 0 0 0,0-1-1 0 0,0 1 1 0 0,1-1 0 0 0,-1 7-58 0 0,4-15 7 0 0,0 1 0 0 0,-1 0 0 0 0,1 0 1 0 0,0-1-1 0 0,0 1 0 0 0,0-1 0 0 0,0 1 0 0 0,0-1 0 0 0,0 1 0 0 0,1-1 0 0 0,-1 0 0 0 0,0 1 0 0 0,1-1 0 0 0,-1 0 0 0 0,1 0 1 0 0,-1 0-1 0 0,1 0 0 0 0,0 0 0 0 0,-1-1 0 0 0,1 1 0 0 0,0 0 0 0 0,0-1 0 0 0,-1 1 0 0 0,1-1 0 0 0,0 0 0 0 0,0 1 1 0 0,0-1-1 0 0,-1 0 0 0 0,1 0 0 0 0,0 0 0 0 0,0 0 0 0 0,0-1 0 0 0,0 1-7 0 0,67-8 276 0 0,-37-4-242 0 0,-1-1 0 0 0,-1-1 1 0 0,0-2-1 0 0,0-1 0 0 0,-2-1 0 0 0,0-1 1 0 0,-2-2-1 0 0,12-11-34 0 0,-12 11-12 0 0,85-63 24 0 0,-102 139-161 0 0,-11 120 277 0 0,5-169-124 0 0,0 0 0 0 0,0-1-1 0 0,1 1 1 0 0,0-1 0 0 0,0 0 0 0 0,0 0 0 0 0,1-1 0 0 0,-1 1-1 0 0,1-1 1 0 0,0 0 0 0 0,0 0 0 0 0,1-1 0 0 0,-1 1 0 0 0,1-1-1 0 0,0 0 1 0 0,-1-1 0 0 0,1 1 0 0 0,0-1 0 0 0,1-1 0 0 0,-1 1-1 0 0,0-1 1 0 0,1 0 0 0 0,-1 0 0 0 0,0-1 0 0 0,1 0-1 0 0,-1 0 1 0 0,1 0 0 0 0,-1-1 0 0 0,0 0 0 0 0,1 0 0 0 0,-1-1-1 0 0,0 1 1 0 0,0-1 0 0 0,0-1 0 0 0,0 1 0 0 0,0-1 0 0 0,0 0-1 0 0,4-4-3 0 0,29-20 16 0 0,0-1 0 0 0,-2-2 0 0 0,-1-2 0 0 0,-2-1 0 0 0,-1-2 0 0 0,-2-1 0 0 0,-1-1 0 0 0,-2-2 0 0 0,-1-1 0 0 0,-3-1 0 0 0,-1-1-1 0 0,-2-1 1 0 0,-2-1 0 0 0,-2 0 0 0 0,-2-2 0 0 0,-1 0 0 0 0,0-18-16 0 0,1 2-68 0 0,-4 0 0 0 0,-2-1 0 0 0,-3 0 0 0 0,-3-1 0 0 0,-3-6 68 0 0,1 66 6 0 0,0 1 0 0 0,-1 0 0 0 0,1 0 0 0 0,-1-1-1 0 0,0 1 1 0 0,0 0 0 0 0,0-1 0 0 0,0 1 0 0 0,-1 0 0 0 0,1 0 0 0 0,-1-1-1 0 0,0 1 1 0 0,0 0 0 0 0,0 0 0 0 0,0 0 0 0 0,-1 0 0 0 0,1 0 0 0 0,-1 0 0 0 0,0 0-1 0 0,0 1 1 0 0,0-1 0 0 0,0 0 0 0 0,0 1 0 0 0,0 0 0 0 0,-1-1 0 0 0,1 1 0 0 0,-1 0-1 0 0,0 0 1 0 0,0 1 0 0 0,1-1 0 0 0,-1 0 0 0 0,0 1 0 0 0,0 0 0 0 0,-1 0 0 0 0,1 0-1 0 0,0 0 1 0 0,-2 0-6 0 0,-2 5 2 0 0,1 0-1 0 0,0 1 1 0 0,0 0 0 0 0,0 0-1 0 0,0 1 1 0 0,1 0-1 0 0,0-1 1 0 0,0 2-1 0 0,0-1 1 0 0,1 1 0 0 0,0-1-1 0 0,0 1 1 0 0,1 0-1 0 0,0 0 1 0 0,0 1-1 0 0,0 2-1 0 0,-1-1 9 0 0,-11 35 38 0 0,2 1 1 0 0,2 0-1 0 0,3 0 0 0 0,1 1 1 0 0,2 0-1 0 0,2 0 1 0 0,2 1-1 0 0,3 27-47 0 0,-2-64 7 0 0,5 66 125 0 0,4-1 0 0 0,2 1 0 0 0,4-2 0 0 0,7 16-133 0 0,1 11 109 0 0,16 58-102 0 0,-65-174-907 0 0,-8-54-3250 0 0,15 30-6641 0 0,15 30 410 0 0</inkml:trace>
  <inkml:trace contextRef="#ctx0" brushRef="#br0" timeOffset="6610.104">5159 853 14907 0 0,'0'0'1039'0'0,"0"0"-281"0"0,0 0-114 0 0,0 0 147 0 0,0 0 202 0 0,0 0 91 0 0,0 0-61 0 0,0 0-157 0 0,0 0-162 0 0,0 0-135 0 0,34 3-137 0 0,110 7-80 0 0,194-8 359 0 0,-301-2-1116 0 0,33 0-525 0 0,-24 3-4348 0 0,-30-2-3572 0 0</inkml:trace>
  <inkml:trace contextRef="#ctx0" brushRef="#br0" timeOffset="6851.354">6090 1104 13227 0 0,'0'0'4361'0'0,"0"0"-3833"0"0,0 0-272 0 0,0 0-80 0 0,0 0-48 0 0,0 0-48 0 0,0 0-80 0 0,0 0-144 0 0,0 0-192 0 0,0 0-328 0 0,0 0-881 0 0,0 0-2928 0 0,0 0-7121 0 0</inkml:trace>
  <inkml:trace contextRef="#ctx0" brushRef="#br0" timeOffset="6852.354">6090 758 19348 0 0,'0'0'1568'0'0,"0"0"-431"0"0,0 0-457 0 0,0 0-272 0 0,0 0-208 0 0,0 0-176 0 0,0 0-176 0 0,0 0-88 0 0,0 0-128 0 0,0 0-240 0 0,0 0-521 0 0,0 0-1295 0 0,0 0-4097 0 0,0 0-5402 0 0</inkml:trace>
  <inkml:trace contextRef="#ctx0" brushRef="#br0" timeOffset="7090.436">6667 898 18676 0 0,'0'0'1267'0'0,"0"0"-121"0"0,0 0-54 0 0,0 0-59 0 0,0 0-129 0 0,0 0-174 0 0,-32 4-167 0 0,-96 16-127 0 0,125-20-415 0 0,0 0 0 0 0,0 1 0 0 0,0-1 0 0 0,-1 1 0 0 0,2-1 1 0 0,-1 1-1 0 0,0 0 0 0 0,0 0 0 0 0,0 0 0 0 0,0 1 0 0 0,0-1 0 0 0,1 1 0 0 0,-1-1 1 0 0,1 1-1 0 0,-1 0 0 0 0,1 0 0 0 0,0 0 0 0 0,0 0 0 0 0,0 0 0 0 0,0 1 0 0 0,0-1 1 0 0,-1 2-22 0 0,-3 5 78 0 0,2-3-70 0 0,-1 0 0 0 0,1 0 1 0 0,0 1-1 0 0,0-1 1 0 0,1 1-1 0 0,0 0 0 0 0,0 0 1 0 0,1 0-1 0 0,0 0 1 0 0,0 1-1 0 0,0-1 0 0 0,1 1 1 0 0,0-1-1 0 0,1 1 1 0 0,-1-1-1 0 0,2 1 1 0 0,-1 0-1 0 0,1-1 0 0 0,0 1 1 0 0,1-1-1 0 0,-1 0 1 0 0,1 1-1 0 0,1-1 0 0 0,0 0 1 0 0,0 0-1 0 0,0 0 1 0 0,1-1-1 0 0,-1 1 0 0 0,2-1 1 0 0,-1 0-1 0 0,1 0 1 0 0,0 0-1 0 0,0-1 0 0 0,1 1 1 0 0,-1-1-1 0 0,1-1 1 0 0,0 1-1 0 0,0-1 0 0 0,1 0 1 0 0,0 0-1 0 0,-1-1 1 0 0,1 0-1 0 0,1 0-8 0 0,11 2-50 0 0,0 0-1 0 0,0-2 1 0 0,0-1-1 0 0,1 0 1 0 0,-1-1-1 0 0,0-1 1 0 0,1-1-1 0 0,-1-1 1 0 0,0 0-1 0 0,17-5 51 0 0,12-6-3391 0 0,-3-4-3303 0 0,-35 12-5298 0 0</inkml:trace>
  <inkml:trace contextRef="#ctx0" brushRef="#br0" timeOffset="8086.504">6043 1030 0 0 0,'0'0'1088'0'0,"0"0"205"0"0,0 0-27 0 0,0 0-41 0 0,0 0-93 0 0,0 0-109 0 0,0 0-68 0 0,0 0-94 0 0,0 0-51 0 0,0 0-29 0 0,0 0-13 0 0,1-4-26 0 0,5-10 14 0 0,-4 10 18 0 0,0 11 7408 0 0,-3 23-7189 0 0,-19 194 1019 0 0,17-210-1850 0 0,3-14-420 0 0,0 0 1 0 0,0 0 0 0 0,1 0-1 0 0,-1 0 1 0 0,0 0 0 0 0,0 0-1 0 0,1 0 1 0 0,-1 0 0 0 0,0 0-1 0 0,1 0 1 0 0,-1 0 0 0 0,0 0-1 0 0,0 0 1 0 0,0 0 0 0 0,1 0-1 0 0,-1 1 1 0 0,0-1 0 0 0,0 0 0 0 0,1 0-1 0 0,-1 0 258 0 0,4-7-5105 0 0,3-1-6049 0 0</inkml:trace>
  <inkml:trace contextRef="#ctx0" brushRef="#br0" timeOffset="13271.134">7922 979 0 0 0,'0'0'723'0'0,"0"0"309"0"0,0 0 126 0 0,0 0 30 0 0,0 0-36 0 0,0 0-2 0 0,0 0-37 0 0,0 0-61 0 0,0 0-26 0 0,7-8-30 0 0,32-35 1978 0 0,-43 35 4318 0 0,-34-3-5739 0 0,38 11-1457 0 0,-12 0 8 0 0,0 0 0 0 0,0 0 0 0 0,0 1 0 0 0,0 1 0 0 0,0 0 0 0 0,0 0 0 0 0,0 1 1 0 0,1 1-1 0 0,0 0 0 0 0,-1 1 0 0 0,1 0 0 0 0,1 0 0 0 0,-1 1 0 0 0,1 1 0 0 0,0 0 0 0 0,0 0 0 0 0,1 1 0 0 0,0 0 0 0 0,1 0 1 0 0,-2 3-105 0 0,5-5 33 0 0,1-1 0 0 0,0 1 0 0 0,0 0 0 0 0,1 0 0 0 0,-1 0 0 0 0,1 1 0 0 0,1-1 0 0 0,-1 1 0 0 0,1-1 0 0 0,0 1 0 0 0,1 0 0 0 0,0 0 0 0 0,0 0 0 0 0,0 0 0 0 0,1 0 0 0 0,0 0 0 0 0,0 0 0 0 0,1 0 0 0 0,0 0 0 0 0,0 0 0 0 0,0 0 0 0 0,1-1 0 0 0,0 1 0 0 0,1 0 0 0 0,-1-1 0 0 0,1 1 0 0 0,0-1 0 0 0,1 0 1 0 0,0 0-1 0 0,0 0 0 0 0,0-1 0 0 0,1 1 0 0 0,-1-1 0 0 0,1 0 0 0 0,0 0 0 0 0,1-1 0 0 0,-1 0 0 0 0,1 0 0 0 0,3 2-33 0 0,5 1 50 0 0,0-1 0 0 0,1 0 0 0 0,0-1 0 0 0,0-1 0 0 0,0 0 0 0 0,0-1 0 0 0,1-1 0 0 0,-1 0 0 0 0,1-1 0 0 0,0 0 0 0 0,-1-2 0 0 0,1 0 0 0 0,-1-1 0 0 0,6-1-50 0 0,-9 0-137 0 0,-1 0-1 0 0,0-1 1 0 0,0 0 0 0 0,0-1 0 0 0,-1-1-1 0 0,0 1 1 0 0,0-2 0 0 0,0 1-1 0 0,-1-1 1 0 0,0-1 0 0 0,4-4 137 0 0,10-9-4679 0 0,-3-1-4075 0 0,-11 14-2878 0 0</inkml:trace>
  <inkml:trace contextRef="#ctx0" brushRef="#br0" timeOffset="14355.455">8642 912 4937 0 0,'0'0'4309'0'0,"0"0"-2019"0"0,0 0-725 0 0,0 0-163 0 0,0 0-32 0 0,0 0-102 0 0,0 0-170 0 0,0 0-184 0 0,0 0-188 0 0,0 0-137 0 0,0 0-86 0 0,0 0-25 0 0,-18 0-28 0 0,-59 2-44 0 0,68-1-301 0 0,0 1 0 0 0,1-1 0 0 0,-1 2 0 0 0,0-1 0 0 0,1 1 0 0 0,-1 0 0 0 0,1 1 0 0 0,0 0 0 0 0,0 0 0 0 0,0 1 0 0 0,1 0 0 0 0,-2 2-105 0 0,-11 6 208 0 0,4-2-135 0 0,1 1-1 0 0,1 0 1 0 0,0 1 0 0 0,0 1-1 0 0,1 0 1 0 0,1 1 0 0 0,1 0 0 0 0,0 1-1 0 0,1 0 1 0 0,0 1 0 0 0,1 0-1 0 0,-5 17-72 0 0,11-27 5 0 0,1 0 0 0 0,0 0 0 0 0,0 1 0 0 0,1-1 0 0 0,0 1-1 0 0,0-1 1 0 0,1 1 0 0 0,0 0 0 0 0,0-1 0 0 0,0 1 0 0 0,2 5-5 0 0,1-9 27 0 0,0-1 1 0 0,-1-1 0 0 0,1 1 0 0 0,0 0 0 0 0,1-1-1 0 0,-1 1 1 0 0,0-1 0 0 0,1 0 0 0 0,-1 0 0 0 0,1-1-1 0 0,0 1 1 0 0,-1-1 0 0 0,1 1 0 0 0,0-1-1 0 0,0 0 1 0 0,0-1 0 0 0,0 1 0 0 0,0-1 0 0 0,0 1-1 0 0,0-1 1 0 0,0 0 0 0 0,0-1 0 0 0,0 1 0 0 0,0-1-1 0 0,1 0-27 0 0,13-5 116 0 0,0 0 0 0 0,0-1-1 0 0,-1-1 1 0 0,1-1 0 0 0,-2 0-1 0 0,0-1 1 0 0,0-1 0 0 0,0-1-1 0 0,-2 0 1 0 0,1-1 0 0 0,3-5-116 0 0,156-159 314 0 0,-136 138-291 0 0,-44 65-411 0 0,-9 5 427 0 0,10-24-40 0 0,0 1 0 0 0,1-1 0 0 0,0 0 0 0 0,0 1 0 0 0,1 0 0 0 0,0 0 0 0 0,1 0 0 0 0,-1 0 0 0 0,1 1 0 0 0,1-1 0 0 0,0 1 0 0 0,0-1 0 0 0,0 1 0 0 0,1-1 0 0 0,1 1 0 0 0,-1-1 0 0 0,1 1 0 0 0,1-1 0 0 0,0 0 0 0 0,1 4 1 0 0,2-7 5 0 0,-1 0-1 0 0,2-1 1 0 0,-1 1 0 0 0,1-1 0 0 0,-1 0 0 0 0,1 0 0 0 0,0-1 0 0 0,1 0 0 0 0,-1 0 0 0 0,0 0-1 0 0,1-1 1 0 0,0 0 0 0 0,-1 0 0 0 0,1-1 0 0 0,0 0 0 0 0,0 0 0 0 0,0 0 0 0 0,0-1 0 0 0,0 0-1 0 0,0-1 1 0 0,0 1 0 0 0,0-1 0 0 0,-1 0 0 0 0,1-1 0 0 0,0 0 0 0 0,0 0 0 0 0,-1-1 0 0 0,0 1 0 0 0,1-1-1 0 0,-1-1 1 0 0,0 1 0 0 0,0-1 0 0 0,-1 0 0 0 0,1 0 0 0 0,-1-1 0 0 0,4-3-5 0 0,231-245 196 0 0,-120 131-152 0 0,-92 107-108 0 0,-24 41-28 0 0,3 158 241 0 0,-6-173-144 0 0,0 0 0 0 0,-1-1 0 0 0,0 1 0 0 0,-1 0 0 0 0,-1 0 0 0 0,1 0 0 0 0,-2 0 0 0 0,1-1 0 0 0,-1 1 0 0 0,-1-1 0 0 0,0 0 0 0 0,-1 0 0 0 0,0 0 0 0 0,0-1 0 0 0,-2 3-5 0 0,2-5-21 0 0,0-1-1 0 0,-1 0 1 0 0,0 0 0 0 0,0-1 0 0 0,0 0 0 0 0,0 0 0 0 0,-1 0-1 0 0,0-1 1 0 0,0 0 0 0 0,0 0 0 0 0,-1 0 0 0 0,1-1 0 0 0,-1 0 0 0 0,0-1-1 0 0,0 0 1 0 0,0 0 0 0 0,0-1 0 0 0,0 0 0 0 0,0 0 0 0 0,0-1-1 0 0,0 0 1 0 0,0 0 0 0 0,-9-2 21 0 0,17 2-14 0 0,-1 0 0 0 0,1-1 0 0 0,-1 1 0 0 0,1-1 0 0 0,-1 1 0 0 0,1-1 0 0 0,0 1 0 0 0,-1-1 0 0 0,1 1 0 0 0,0-1 0 0 0,-1 1 0 0 0,1-1 0 0 0,0 0 0 0 0,0 1 0 0 0,-1-1 0 0 0,1 1 0 0 0,0-1 0 0 0,0 0 0 0 0,0 1 0 0 0,0-1 0 0 0,0 0 0 0 0,0 1 0 0 0,0-1 0 0 0,0 0 0 0 0,0 1 0 0 0,0-1 0 0 0,0 1 0 0 0,0-1 0 0 0,1 0 0 0 0,-1 1 0 0 0,0-1 0 0 0,0 1 0 0 0,1-1 0 0 0,-1 0 0 0 0,0 1 0 0 0,1-1 0 0 0,-1 1 0 0 0,1-1 0 0 0,-1 1 0 0 0,0-1 0 0 0,1 1 0 0 0,-1 0 0 0 0,1-1 0 0 0,-1 1 0 0 0,1 0 0 0 0,0-1 0 0 0,-1 1 0 0 0,1 0 0 0 0,-1-1 0 0 0,1 1 0 0 0,-1 0 0 0 0,1 0 0 0 0,0 0 0 0 0,-1 0 0 0 0,1 0 0 0 0,0-1 0 0 0,-1 1 1 0 0,1 0-1 0 0,0 0 0 0 0,-1 1 0 0 0,1-1 0 0 0,-1 0 0 0 0,1 0 14 0 0,18-4 1 0 0,1 1 1 0 0,-1 1 0 0 0,0 0 0 0 0,1 2 0 0 0,-1 0 0 0 0,1 1 0 0 0,-1 1 0 0 0,0 1 0 0 0,1 1 0 0 0,13 4-2 0 0,1-1 74 0 0,108-3 411 0 0,-124-5-401 0 0,0-1 0 0 0,-1-1 0 0 0,1-1 0 0 0,-1-1 0 0 0,0 0 0 0 0,0-1-1 0 0,-1-1 1 0 0,0 0 0 0 0,0-1 0 0 0,-1-1 0 0 0,0 0 0 0 0,0-2 0 0 0,-1 1 0 0 0,0-2-1 0 0,-1 0 1 0 0,0 0 0 0 0,-1-1 0 0 0,-1-1 0 0 0,4-6-84 0 0,57-115 344 0 0,-70 133-339 0 0,-1-1 0 0 0,1 1 1 0 0,-1 0-1 0 0,0-1 0 0 0,0 1 0 0 0,0-1 0 0 0,0 0 1 0 0,0 1-1 0 0,-1-1 0 0 0,1 1 0 0 0,-1-1 0 0 0,0 0 1 0 0,0 0-1 0 0,0 1 0 0 0,0-1 0 0 0,0 0 0 0 0,0 1 1 0 0,-1-1-1 0 0,1 0 0 0 0,-1 1 0 0 0,0-1 0 0 0,0 1 0 0 0,0-1 1 0 0,0 1-1 0 0,0-1 0 0 0,0 1 0 0 0,-1 0 0 0 0,1-1 1 0 0,-1 1-1 0 0,0 0 0 0 0,1 0 0 0 0,-1 0 0 0 0,0 0 1 0 0,0 0-1 0 0,0 1 0 0 0,-1-1 0 0 0,1 1 0 0 0,-1-1-5 0 0,-7 2-4 0 0,0 0-1 0 0,0 1 1 0 0,0 1-1 0 0,1-1 1 0 0,-1 2-1 0 0,1-1 1 0 0,-1 1-1 0 0,1 1 0 0 0,0 0 1 0 0,0 0-1 0 0,1 1 1 0 0,-1 0-1 0 0,1 0 1 0 0,0 1-1 0 0,0 0 1 0 0,1 0-1 0 0,-1 1 0 0 0,2 0 1 0 0,-1 0-1 0 0,1 1 1 0 0,0 0-1 0 0,0 0 1 0 0,1 0-1 0 0,-1 4 5 0 0,1-5 3 0 0,0 0 0 0 0,0 0 0 0 0,1 0-1 0 0,0 1 1 0 0,1-1 0 0 0,-1 1 0 0 0,2 0 0 0 0,-1 0 0 0 0,1 0-1 0 0,0 1 1 0 0,1-1 0 0 0,0 0 0 0 0,0 1 0 0 0,1-1 0 0 0,0 1-1 0 0,0-1 1 0 0,1 1 0 0 0,0-1 0 0 0,1 1 0 0 0,-1-1 0 0 0,2 0-1 0 0,-1 0 1 0 0,1 0 0 0 0,1 0 0 0 0,-1-1 0 0 0,1 1 0 0 0,0-1-1 0 0,1 0 1 0 0,0 0 0 0 0,0 0 0 0 0,1-1 0 0 0,0 1-3 0 0,16 8-35 0 0,0-1 0 0 0,1-2 0 0 0,1 0 1 0 0,0-1-1 0 0,0-2 0 0 0,1 0 0 0 0,0-2 1 0 0,1-1-1 0 0,0 0 0 0 0,0-2 0 0 0,0-1 1 0 0,0-2-1 0 0,0 0 0 0 0,0-2 0 0 0,2 0 35 0 0,8-2-1418 0 0,-13-2-3776 0 0,-11 2-5739 0 0</inkml:trace>
  <inkml:trace contextRef="#ctx0" brushRef="#br0" timeOffset="16272.687">1 1803 5625 0 0,'0'0'1166'0'0,"0"0"-265"0"0,0 0-25 0 0,0 0 157 0 0,0 0 152 0 0,0 0 8 0 0,0 0-127 0 0,0 0-176 0 0,0 0-182 0 0,0 0-72 0 0,0 0-20 0 0,4 0 711 0 0,241-14 2287 0 0,167 3-1000 0 0,-321 3-2287 0 0,397-35 1742 0 0,396 20-2069 0 0,-339 45 458 0 0,151-26 268 0 0,-137-14-414 0 0,117 51-27 0 0,-217-26-197 0 0,352-17-38 0 0,-74-12 90 0 0,-1-30 50 0 0,278 22 81 0 0,-479 1-150 0 0,-207 7-55 0 0,181-7 74 0 0,-290 21-48 0 0,-65-7 20 0 0,-143 13-647 0 0,-17 1-3146 0 0,-6 3-5967 0 0,7-1-2520 0 0</inkml:trace>
  <inkml:trace contextRef="#ctx0" brushRef="#br0" timeOffset="18626.29">10472 875 7378 0 0,'0'0'1940'0'0,"0"0"-600"0"0,0 0-247 0 0,0 0 196 0 0,0 0 165 0 0,0 0-35 0 0,0 0-238 0 0,0 0-310 0 0,0 0-161 0 0,0 0-76 0 0,0 0-83 0 0,-5 3-88 0 0,-12 7-52 0 0,17-9-348 0 0,0 0 0 0 0,1-1 1 0 0,-1 1-1 0 0,0 0 0 0 0,0-1 0 0 0,0 1 1 0 0,1-1-1 0 0,-1 1 0 0 0,0-1 1 0 0,1 1-1 0 0,-1 0 0 0 0,0-1 0 0 0,1 1 1 0 0,-1-1-1 0 0,1 1 0 0 0,-1-1 1 0 0,1 0-1 0 0,-1 1 0 0 0,1-1 0 0 0,-1 1 1 0 0,1-1-1 0 0,0 0 0 0 0,-1 0 1 0 0,1 1-1 0 0,-1-1 0 0 0,1 0 0 0 0,0 0 1 0 0,-1 0-1 0 0,1 1 0 0 0,0-1 0 0 0,-1 0 1 0 0,1 0-1 0 0,0 0 0 0 0,-1 0 1 0 0,1 0-1 0 0,-1 0 0 0 0,1-1 0 0 0,0 1 1 0 0,-1 0-1 0 0,1 0 0 0 0,0 0 1 0 0,-1-1-1 0 0,1 1 0 0 0,-1 0 0 0 0,1 0 1 0 0,0-1-1 0 0,-1 1 0 0 0,1-1 1 0 0,-1 1-1 0 0,1 0-63 0 0,1 0 239 0 0,23-4 128 0 0,-14-4 414 0 0,-23 10-3953 0 0,3 1-5493 0 0,6 0-2727 0 0</inkml:trace>
  <inkml:trace contextRef="#ctx0" brushRef="#br0" timeOffset="19160.694">10485 1207 10130 0 0,'0'0'3244'0'0,"0"0"-1491"0"0,0 0-578 0 0,0 0 32 0 0,0 0 80 0 0,0 0-52 0 0,0 0-208 0 0,0 0-283 0 0,0 0-241 0 0,0 0-139 0 0,0 0-88 0 0,0 0-32 0 0,0 0-7 0 0,-15 19 1694 0 0,38-38-166 0 0,-22 19-1696 0 0,-1 0 3 0 0,0 0-21 0 0,0 0 6 0 0,0 0-10 0 0,0 0-12 0 0,-7 0 779 0 0,8 0-1757 0 0,0 0-2338 0 0,0 0-3302 0 0,1 0-5732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463 264 8698 0 0,'0'0'1750'0'0,"0"0"-354"0"0,0 0-159 0 0,0 0 65 0 0,0 0 120 0 0,0 0-26 0 0,0 0-142 0 0,0 0-179 0 0,0 0-194 0 0,0 0-154 0 0,0 0-111 0 0,-16-7-79 0 0,-52-23-91 0 0,64 29-385 0 0,1-1 1 0 0,-1 1-1 0 0,0-1 1 0 0,0 1-1 0 0,0 1 0 0 0,0-1 1 0 0,0 0-1 0 0,0 1 1 0 0,0 0-1 0 0,0 0 1 0 0,0 0-1 0 0,0 1 0 0 0,0-1 1 0 0,0 1-1 0 0,0 0 1 0 0,0 0-1 0 0,0 0 0 0 0,-3 2-61 0 0,0-1 86 0 0,-13 7 25 0 0,1 0 1 0 0,0 1 0 0 0,1 0-1 0 0,0 2 1 0 0,0 0-1 0 0,2 1 1 0 0,-1 1-1 0 0,2 0 1 0 0,0 1 0 0 0,1 1-1 0 0,0 0 1 0 0,1 1-1 0 0,1 0 1 0 0,1 1-1 0 0,-6 12-111 0 0,11-19 45 0 0,1 1 0 0 0,-1 0 0 0 0,2 0-1 0 0,0 1 1 0 0,0-1 0 0 0,2 1-1 0 0,-1 0 1 0 0,1 0 0 0 0,1 0-1 0 0,0 0 1 0 0,1 0 0 0 0,2 12-45 0 0,-2-22 23 0 0,1 0 1 0 0,0 0 0 0 0,0 0 0 0 0,0-1 0 0 0,1 1-1 0 0,-1 0 1 0 0,1 0 0 0 0,-1-1 0 0 0,1 1 0 0 0,0-1-1 0 0,0 1 1 0 0,0-1 0 0 0,0 0 0 0 0,1 0 0 0 0,-1 0-1 0 0,0 0 1 0 0,1 0 0 0 0,0-1 0 0 0,-1 1 0 0 0,1-1-1 0 0,0 1 1 0 0,0-1 0 0 0,0 0 0 0 0,0 0 0 0 0,0 0-1 0 0,0-1 1 0 0,0 1 0 0 0,0-1 0 0 0,0 0 0 0 0,0 1-1 0 0,2-1-23 0 0,3 0 67 0 0,0 0 0 0 0,0 0 0 0 0,0-1 1 0 0,-1 0-1 0 0,1 0 0 0 0,0 0 0 0 0,0-1 0 0 0,0-1 0 0 0,-1 1 0 0 0,0-1 0 0 0,7-4-67 0 0,27-20 88 0 0,-2-2 0 0 0,-1-2 0 0 0,-1-1 0 0 0,-2-2 0 0 0,-1-2 0 0 0,-2-1 0 0 0,-1-1 0 0 0,5-12-88 0 0,64-109 158 0 0,-101 193-126 0 0,-5 56 180 0 0,-3 118 170 0 0,11-186-362 0 0,1 1 1 0 0,0-1 0 0 0,2 1-1 0 0,1-1 1 0 0,1-1-1 0 0,1 1 1 0 0,1 0-21 0 0,16 50 13 0 0,-25-72-103 0 0,0-1-1 0 0,0 1 0 0 0,1 0 1 0 0,-1-1-1 0 0,0 1 1 0 0,1 0-1 0 0,-1 0 0 0 0,0 0 1 0 0,1-1-1 0 0,-1 1 0 0 0,1 0 1 0 0,-1 0-1 0 0,0 0 1 0 0,1 0-1 0 0,-1 0 0 0 0,1 0 1 0 0,-1 0-1 0 0,0-1 0 0 0,1 1 1 0 0,-1 1-1 0 0,1-1 1 0 0,-1 0-1 0 0,1 0 0 0 0,-1 0 1 0 0,0 0-1 0 0,1 0 1 0 0,-1 0-1 0 0,1 0 0 0 0,-1 0 1 0 0,0 1-1 0 0,1-1 0 0 0,-1 0 1 0 0,0 0-1 0 0,1 0 1 0 0,-1 1-1 0 0,0-1 0 0 0,1 0 1 0 0,-1 1-1 0 0,0-1 0 0 0,1 0 91 0 0,4-14-2653 0 0,1 3-4238 0 0,-5 7-4837 0 0</inkml:trace>
  <inkml:trace contextRef="#ctx0" brushRef="#br0" timeOffset="300.479">1096 503 13659 0 0,'0'0'2035'0'0,"0"0"-700"0"0,0 0-287 0 0,0 0 118 0 0,0 0 125 0 0,0 0-12 0 0,0 0-212 0 0,0 0-290 0 0,0 0-211 0 0,0 0-105 0 0,0 0-57 0 0,0 0-25 0 0,0 0 0 0 0,-11 19-65 0 0,-72 114 310 0 0,-43 38-934 0 0,125-170 184 0 0,1-1 1 0 0,0 0 0 0 0,0 1 0 0 0,0-1 0 0 0,0 1-1 0 0,-1-1 1 0 0,1 0 0 0 0,0 1 0 0 0,0-1 0 0 0,-1 0-1 0 0,1 1 1 0 0,0-1 0 0 0,0 0 0 0 0,-1 1 0 0 0,1-1-1 0 0,0 0 1 0 0,-1 0 0 0 0,1 1 0 0 0,-1-1 0 0 0,1 0-1 0 0,0 0 1 0 0,-1 0 0 0 0,1 1 0 0 0,-1-1-1 0 0,1 0 1 0 0,-1 0 0 0 0,1 0 0 0 0,0 0 0 0 0,-1 0-1 0 0,1 0 1 0 0,-1 0 0 0 0,1 0 0 0 0,-1 0 0 0 0,1 0-1 0 0,0 0 1 0 0,-1 0 0 0 0,1 0 0 0 0,-1-1 0 0 0,1 1-1 0 0,-1 0 1 0 0,1 0 0 0 0,0 0 0 0 0,-1-1 0 0 0,1 1-1 0 0,0 0 1 0 0,-1 0 0 0 0,1-1 0 0 0,0 1 0 0 0,-1 0-1 0 0,1-1 1 0 0,0 1 0 0 0,-1 0 0 0 0,1-1-1 0 0,0 1 1 0 0,0 0 0 0 0,-1-1 125 0 0,-8-26-10861 0 0,8 24 8935 0 0,1-4-4749 0 0</inkml:trace>
  <inkml:trace contextRef="#ctx0" brushRef="#br0" timeOffset="555.308">850 485 4513 0 0,'0'0'3138'0'0,"0"0"-475"0"0,0 0-392 0 0,0 0-238 0 0,0 0-250 0 0,0 0-299 0 0,0 0-316 0 0,0 0-271 0 0,0 0-189 0 0,0 0-103 0 0,0 0-7 0 0,0 0-8 0 0,-2 8-41 0 0,1-7-535 0 0,0 4 73 0 0,0-1 0 0 0,0 1 0 0 0,0 0 0 0 0,1-1 0 0 0,0 1 1 0 0,0 0-1 0 0,0 0 0 0 0,0 0 0 0 0,1-1 0 0 0,-1 1 1 0 0,1 0-1 0 0,0-1 0 0 0,1 1 0 0 0,-1-1 0 0 0,1 2-87 0 0,14 20 311 0 0,1 0 1 0 0,1-1-1 0 0,2 0 0 0 0,0-2 1 0 0,1 0-1 0 0,2-2 0 0 0,3 3-311 0 0,25 25-325 0 0,-49-49 911 0 0,-1 0-2951 0 0,0 1-6714 0 0,-1-1-2469 0 0</inkml:trace>
  <inkml:trace contextRef="#ctx0" brushRef="#br0" timeOffset="893.795">1295 293 15947 0 0,'0'0'1395'0'0,"0"0"-473"0"0,0 0-231 0 0,0 0 81 0 0,0 0 136 0 0,0 0 35 0 0,0 0-91 0 0,0 0-125 0 0,0 0-99 0 0,0 0-74 0 0,0 0-69 0 0,0 0-73 0 0,0 0-57 0 0,33-1-47 0 0,102-4-51 0 0,169-6 765 0 0,-285 9-1196 0 0,-1 0 367 0 0,-16 2-4622 0 0,-9-1-5503 0 0,2 1-1624 0 0</inkml:trace>
  <inkml:trace contextRef="#ctx0" brushRef="#br0" timeOffset="1136.003">1334 500 11058 0 0,'0'0'3740'0'0,"0"0"-2093"0"0,0 0-707 0 0,0 0 36 0 0,0 0 34 0 0,0 0-57 0 0,0 0-128 0 0,0 0-144 0 0,0 0-125 0 0,33 2-76 0 0,107 7-69 0 0,-38-20 144 0 0,59-16-254 0 0,35-6-4999 0 0,-157 22-2076 0 0,-31 9 3684 0 0,9-3-6481 0 0</inkml:trace>
  <inkml:trace contextRef="#ctx0" brushRef="#br0" timeOffset="1386.445">2291 231 11210 0 0,'0'0'1793'0'0,"0"0"-438"0"0,0 0-187 0 0,0 0-12 0 0,0 0-18 0 0,0 0-95 0 0,0 0-167 0 0,0 0-188 0 0,-33 20-147 0 0,-100 63-94 0 0,129-81-415 0 0,-1 1 1 0 0,1-1-1 0 0,0 1 0 0 0,-1 0 1 0 0,1 0-1 0 0,1 1 0 0 0,-1-1 0 0 0,0 1 1 0 0,1 0-1 0 0,0 0 0 0 0,0 0 0 0 0,0 0 1 0 0,0 1-1 0 0,1-1 0 0 0,-2 5-32 0 0,-2 4 94 0 0,2-6-42 0 0,0-1 0 0 0,1 1-1 0 0,0 0 1 0 0,0 0 0 0 0,0 0 0 0 0,1 0 0 0 0,0 1 0 0 0,0-1 0 0 0,1 0 0 0 0,0 1 0 0 0,0-1 0 0 0,1 1-1 0 0,0 0 1 0 0,0-1 0 0 0,1 1 0 0 0,0-1 0 0 0,0 1 0 0 0,1-1 0 0 0,0 0 0 0 0,0 1 0 0 0,1-1 0 0 0,0 0-1 0 0,0 0 1 0 0,0-1 0 0 0,1 1 0 0 0,0-1 0 0 0,1 1 0 0 0,-1-1 0 0 0,1-1 0 0 0,0 1 0 0 0,1-1 0 0 0,-1 0 0 0 0,1 0-1 0 0,0 0 1 0 0,0-1 0 0 0,1 0 0 0 0,0 0-52 0 0,14 4 191 0 0,1-1-1 0 0,0-2 1 0 0,1 0-1 0 0,-1-1 1 0 0,1-1-1 0 0,0-1 1 0 0,0-2-1 0 0,0 0 0 0 0,0-1 1 0 0,0-1-1 0 0,-1-1 1 0 0,5-3-191 0 0,7 1 208 0 0,0-2-1 0 0,0-1 1 0 0,-1-2-1 0 0,-1-1 1 0 0,1-2 0 0 0,-2-1-1 0 0,0-1 1 0 0,-1-2 0 0 0,0-1-1 0 0,-2-1 1 0 0,0-1-1 0 0,-1-2 1 0 0,-1-1 0 0 0,-1-1-1 0 0,-1-1 1 0 0,6-11-208 0 0,-24 28-1 0 0,-1 0 0 0 0,0-1 0 0 0,0 0 0 0 0,-1 0 0 0 0,0 0 0 0 0,0-1 0 0 0,-1 1 0 0 0,-1-1 0 0 0,0 0 0 0 0,0 0 0 0 0,0 0 0 0 0,-2 0 0 0 0,1 0 0 0 0,-1 0 0 0 0,-1 0 0 0 0,1 0 0 0 0,-2 0 0 0 0,0 0 0 0 0,0 1 0 0 0,0-1 0 0 0,-1 0 0 0 0,-1 1 0 0 0,0 0 0 0 0,0 0 0 0 0,0 0 0 0 0,-1 0 0 0 0,-1 1 0 0 0,0-1 0 0 0,0 1 0 0 0,0 1 0 0 0,-1-1 0 0 0,0 1 0 0 0,0 0 0 0 0,-1 1 0 0 0,0 0 0 0 0,0 0 0 0 0,-1 1 0 0 0,1 0 0 0 0,-5-2 1 0 0,-5-1-121 0 0,1 0 0 0 0,-1 1-1 0 0,0 1 1 0 0,0 1 0 0 0,-1 1 0 0 0,0 0-1 0 0,0 2 1 0 0,0 0 0 0 0,0 0-1 0 0,0 2 1 0 0,0 1 0 0 0,0 0 0 0 0,0 1-1 0 0,0 1 1 0 0,1 1 0 0 0,-8 3 121 0 0,-10 4-1243 0 0,0 1-1 0 0,2 1 1 0 0,-1 2 0 0 0,-27 17 1243 0 0,20-6-4896 0 0,10-7-6656 0 0</inkml:trace>
  <inkml:trace contextRef="#ctx0" brushRef="#br0" timeOffset="1809.187">2153 286 584 0 0,'0'0'1947'0'0,"0"0"39"0"0,0 0-14 0 0,0 0-41 0 0,0 0-45 0 0,0 0-88 0 0,0 0-118 0 0,0 0-162 0 0,0 0-206 0 0,0 0-173 0 0,0 0-112 0 0,0 0-55 0 0,-21-8-29 0 0,-63-23-37 0 0,84 32-824 0 0,1-1 1 0 0,-1 1 0 0 0,0 0 0 0 0,1-1-1 0 0,-1 1 1 0 0,0 0 0 0 0,0 0 0 0 0,0 0 0 0 0,0-1-1 0 0,0 1 1 0 0,0 0 0 0 0,0 0 0 0 0,0 0-1 0 0,0-1 1 0 0,0 1 0 0 0,0 0 0 0 0,0 0 0 0 0,0-1-1 0 0,-1 1 1 0 0,1 0 0 0 0,0 0 0 0 0,-1-1-1 0 0,1 1 1 0 0,0 0 0 0 0,-1-1 0 0 0,1 1 0 0 0,-1 0-1 0 0,1-1 1 0 0,-1 1 0 0 0,0-1 0 0 0,1 1-1 0 0,-1-1 1 0 0,1 1 0 0 0,-1-1 0 0 0,0 1 0 0 0,1-1-1 0 0,-1 0 1 0 0,0 1 0 0 0,0-1 0 0 0,1 0-1 0 0,-1 1 1 0 0,0-1 0 0 0,0 0 0 0 0,1 0-1 0 0,-1 0 1 0 0,0 0 0 0 0,0 0 0 0 0,0 0 0 0 0,1 0-1 0 0,-1 0 1 0 0,0 0 0 0 0,0 0 0 0 0,0 0-1 0 0,1-1 1 0 0,-1 1 0 0 0,0 0 0 0 0,0-1 0 0 0,1 1-1 0 0,-2-1-82 0 0,11 8 253 0 0,0 0 0 0 0,1-1 0 0 0,-1 0 0 0 0,1 0-1 0 0,0-1 1 0 0,0-1 0 0 0,1 0 0 0 0,0 0-1 0 0,10 2-252 0 0,77 16 599 0 0,1-4 0 0 0,0-5 0 0 0,42-1-599 0 0,37 5 399 0 0,136 15 65 0 0,-127-10-375 0 0,-177-18-1612 0 0,-25-3-5161 0 0,8-1 1164 0 0,3 0-6756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4473 0 0,'0'0'2398'0'0,"0"0"-242"0"0,0 0-91 0 0,0 0-64 0 0,0 0-159 0 0,0 0-205 0 0,0 0-204 0 0,0 0-217 0 0,0 0-186 0 0,0 0-152 0 0,0 0-125 0 0,0 0-114 0 0,0 0-107 0 0,-7 0 204 0 0,6 0 1970 0 0,48 4 93 0 0,13 0-3015 0 0,283-4 314 0 0,-226-4 35 0 0,-116 4-126 0 0,-1 0-9 0 0,0 0 13 0 0,19-3 55 0 0,-15 2-4965 0 0,-8 1 2146 0 0,-1 0-2996 0 0,0 0-6136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16636 0 0,'0'0'1240'0'0,"0"0"-444"0"0,0 0-189 0 0,0 0 102 0 0,0 0 131 0 0,0 0 49 0 0,0 0-44 0 0,0 0-95 0 0,0 0-82 0 0,0 0-59 0 0,0 0-46 0 0,31 3-38 0 0,98 6-42 0 0,137 13 1148 0 0,-182-16-1511 0 0,12 0-328 0 0,-30-4-5512 0 0,-66-3 443 0 0,0-2-6428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7626 0 0,'0'0'1855'0'0,"0"0"-196"0"0,0 0-26 0 0,0 0 89 0 0,0 0 44 0 0,0 0-114 0 0,0 0-201 0 0,0 0-229 0 0,0 0-205 0 0,0 0-161 0 0,0 0-142 0 0,0 0-105 0 0,-6-6 266 0 0,5 5 2102 0 0,32 28-1642 0 0,96 41-700 0 0,-2-20-422 0 0,143 76 56 0 0,-233-87-193 0 0,-90-14 266 0 0,35-11-334 0 0,0 1 0 0 0,1 1 0 0 0,0 1-1 0 0,1 1 1 0 0,1 0 0 0 0,1 2 0 0 0,-3 3-8 0 0,-72 67-8 0 0,-115 77 86 0 0,146-87-1849 0 0,60-78 1683 0 0,0 0-1 0 0,1 0 0 0 0,-1 0 1 0 0,0 0-1 0 0,1-1 0 0 0,-1 1 1 0 0,0 0-1 0 0,0 0 0 0 0,1 0 1 0 0,-1 0-1 0 0,0 0 0 0 0,1 0 1 0 0,-1 0-1 0 0,0 0 0 0 0,0 0 1 0 0,1 0-1 0 0,-1 0 0 0 0,0 0 1 0 0,1 0-1 0 0,-1 0 0 0 0,0 0 1 0 0,1 0-1 0 0,-1 1 0 0 0,0-1 1 0 0,0 0-1 0 0,1 0 0 0 0,-1 0 1 0 0,0 0-1 0 0,0 0 0 0 0,1 1 1 0 0,-1-1-1 0 0,0 0 0 0 0,0 0 1 0 0,0 1-1 0 0,1-1 0 0 0,-1 0 1 0 0,0 0-1 0 0,0 1 0 0 0,0-1 1 0 0,0 0-1 0 0,1 0 0 0 0,-1 1 1 0 0,0-1-1 0 0,0 0 0 0 0,0 1 1 0 0,0-1-1 0 0,0 0 0 0 0,0 0 1 0 0,0 1-1 0 0,0-1 0 0 0,0 0 1 0 0,0 1-1 0 0,0-1 0 0 0,0 0 1 0 0,0 1-1 0 0,0-1 0 0 0,0 0 1 0 0,0 0-1 0 0,-1 1 0 0 0,1-1 1 0 0,0 0-1 0 0,0 0 1 0 0,0 1-1 0 0,0-1 0 0 0,0 0 1 0 0,-1 0-1 0 0,1 1 0 0 0,0-1 89 0 0,15-3-10674 0 0,-6-1-1481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9978 0 0,'0'0'2159'0'0,"0"0"-342"0"0,0 0-174 0 0,0 0-140 0 0,0 0-196 0 0,0 0-255 0 0,0 0-240 0 0,0 0-173 0 0,0 0-91 0 0,0 0-19 0 0,0 0 25 0 0,0 0 9 0 0,3 2 9 0 0,87 26 3111 0 0,66-24-2738 0 0,-96-5-652 0 0,34-7-271 0 0,-82 0-1887 0 0,-13 6-2157 0 0,-6 2-3599 0 0,5 0-4201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11971 0 0,'0'0'2991'0'0,"0"0"-1111"0"0,0 0-455 0 0,0 0-28 0 0,0 0-33 0 0,0 0-150 0 0,0 0-274 0 0,0 0-264 0 0,0 0-165 0 0,0 0-80 0 0,0 0-36 0 0,0 0-19 0 0,0 0-19 0 0,5 12-29 0 0,17 34-32 0 0,-21-44-273 0 0,1-1-1 0 0,-1 0 0 0 0,0 1 1 0 0,1-1-1 0 0,0 0 0 0 0,-1 0 1 0 0,1 0-1 0 0,-1 0 0 0 0,1-1 1 0 0,0 1-1 0 0,0 0 0 0 0,-1-1 1 0 0,1 1-1 0 0,0-1 0 0 0,0 1 1 0 0,0-1-1 0 0,0 0 0 0 0,0 0 1 0 0,0 0-1 0 0,-1 0 0 0 0,1 0 1 0 0,0 0-1 0 0,0-1 0 0 0,0 1 1 0 0,1-1-23 0 0,7 0 88 0 0,202-35-172 0 0,-202 32-659 0 0,3 0-5513 0 0,-9 4-5778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 16315 0 0,'0'0'1578'0'0,"0"0"-438"0"0,0 0-327 0 0,0 0-32 0 0,0 0 105 0 0,0 0 51 0 0,0 0-94 0 0,0 0-176 0 0,0 0-168 0 0,0 0-122 0 0,0 0-85 0 0,0 25-15 0 0,2 83-31 0 0,6 34 442 0 0,-5-107-629 0 0,-1 1 1 0 0,-1 0-1 0 0,-2 0 1 0 0,-2-1-1 0 0,-1 2-59 0 0,-29 128-358 0 0,29-132-1891 0 0,4-33 1202 0 0,1-1-3347 0 0,10-9-72 0 0,-7 3-1332 0 0,-2-1-2526 0 0</inkml:trace>
  <inkml:trace contextRef="#ctx0" brushRef="#br0" timeOffset="348.234">1 1 12923 0 0,'0'0'1853'0'0,"0"0"-272"0"0,0 0-209 0 0,0 0-29 0 0,0 0-85 0 0,0 0-242 0 0,0 0-331 0 0,0 0-299 0 0,0 0-169 0 0,0 0-29 0 0,0 0 47 0 0,0 0 61 0 0,0 0 25 0 0,18 0-7 0 0,114 7 270 0 0,146 49 643 0 0,-271-54-1209 0 0,0-1 1 0 0,0 1-1 0 0,0 0 0 0 0,-1 1 1 0 0,1 0-1 0 0,0 0 1 0 0,-1 0-1 0 0,0 1 0 0 0,0 0 1 0 0,0 0-1 0 0,0 0 1 0 0,-1 1-1 0 0,0 0 0 0 0,0 0 1 0 0,0 0-1 0 0,0 1 1 0 0,-1 0-1 0 0,0 0 0 0 0,0 0 1 0 0,-1 0-1 0 0,1 0 1 0 0,-1 1-1 0 0,-1 0 0 0 0,1-1 1 0 0,-1 1-1 0 0,0 0 0 0 0,-1 0 1 0 0,0 0-1 0 0,1 8-18 0 0,-6-8 17 0 0,1 1 0 0 0,-1-1 0 0 0,0 0 0 0 0,-1 0 0 0 0,1-1 0 0 0,-2 1 0 0 0,1-1 0 0 0,0 0 0 0 0,-1 0 0 0 0,0-1-1 0 0,-1 0 1 0 0,1 0 0 0 0,-1 0 0 0 0,0-1 0 0 0,0 0 0 0 0,-1 0 0 0 0,1-1 0 0 0,-1 0 0 0 0,-3 1-17 0 0,-5 4 5 0 0,-8 4-29 0 0,-1-2-1 0 0,-1 0 1 0 0,0-2-1 0 0,0-1 1 0 0,0-1-1 0 0,-1-1 1 0 0,-12-1 24 0 0,-58 1-3536 0 0,97-8-3611 0 0,0-1-4249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9042 0 0,'0'0'5002'0'0,"0"0"-3177"0"0,0 0-1193 0 0,0 0 4 0 0,0 0 238 0 0,0 0 204 0 0,0 0 32 0 0,0 0-150 0 0,0 0-204 0 0,0 0-154 0 0,0 0-105 0 0,0 0-78 0 0,4 31-39 0 0,12 97-48 0 0,-10 16 570 0 0,-45 90-341 0 0,16-156-829 0 0,30-93-7883 0 0,-3 5 819 0 0,-3 6-2525 0 0</inkml:trace>
  <inkml:trace contextRef="#ctx0" brushRef="#br0" timeOffset="288.698">56 52 12227 0 0,'0'0'1649'0'0,"0"0"-530"0"0,0 0-227 0 0,0 0-34 0 0,0 0 15 0 0,0 0 0 0 0,0 0-7 0 0,0 0-3 0 0,0 0-40 0 0,0 0-60 0 0,0 0-82 0 0,0 0-83 0 0,23 0-86 0 0,75 2-56 0 0,66-23 1031 0 0,23-12-3039 0 0,-187 41-8876 0 0,-1-5-1252 0 0</inkml:trace>
  <inkml:trace contextRef="#ctx0" brushRef="#br0" timeOffset="516.588">0 368 14227 0 0,'0'0'1250'0'0,"0"0"-207"0"0,0 0 3 0 0,0 0 52 0 0,0 0-35 0 0,0 0-150 0 0,0 0-170 0 0,0 0-171 0 0,33 0-154 0 0,102-1-135 0 0,25-23-22 0 0,-116 10-1018 0 0,-24 6-5320 0 0,-14 8-4989 0 0</inkml:trace>
  <inkml:trace contextRef="#ctx0" brushRef="#br0" timeOffset="917.343">437 339 240 0 0,'0'0'918'0'0,"0"0"204"0"0,0 0 329 0 0,0 0 335 0 0,0 0 89 0 0,0 0-96 0 0,0 0-78 0 0,0 0-125 0 0,0 0-82 0 0,0 0-87 0 0,0 0-123 0 0,0 0-113 0 0,-3 14-102 0 0,-21 93 2144 0 0,-8 58-472 0 0,21-131-13966 0 0,11-34 5345 0 0,0-3-1842 0 0</inkml:trace>
  <inkml:trace contextRef="#ctx0" brushRef="#br0" timeOffset="1187.792">415 357 9842 0 0,'0'0'2249'0'0,"0"0"-826"0"0,0 0-411 0 0,0 0 3 0 0,0 0 81 0 0,0 0 1 0 0,0 0-114 0 0,0 0-166 0 0,0 0-141 0 0,0 0-111 0 0,0 0-75 0 0,0 0-49 0 0,25 0-90 0 0,123 0 123 0 0,-94-3 733 0 0,-20 0-4121 0 0,-12 2-6585 0 0,-22 1-1258 0 0</inkml:trace>
  <inkml:trace contextRef="#ctx0" brushRef="#br0" timeOffset="1435.265">435 490 10434 0 0,'0'0'2398'0'0,"0"0"-830"0"0,0 0-378 0 0,0 0 13 0 0,0 0-47 0 0,0 0-124 0 0,0 0-146 0 0,0 0-183 0 0,0 0-164 0 0,0 0-145 0 0,0 0-126 0 0,0 0-105 0 0,0 0-82 0 0,28-1-47 0 0,89-2-66 0 0,-25-15-1651 0 0,-63 7-8556 0 0,-17 7 144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5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10 2777 0 0,'0'0'2914'0'0,"0"0"-786"0"0,0 0-276 0 0,0 0 39 0 0,0 0 147 0 0,0 0-67 0 0,0 0-216 0 0,0 0-372 0 0,0 0-365 0 0,0 0-275 0 0,0 0-179 0 0,1-5-85 0 0,0 4-591 0 0,-1 1 174 0 0,0 0 0 0 0,1 0 1 0 0,-1 0-1 0 0,0 0 0 0 0,1 0 0 0 0,-1 0 1 0 0,0 0-1 0 0,1 0 0 0 0,-1 0 0 0 0,0 0 1 0 0,0 0-1 0 0,1 0 0 0 0,-1 0 0 0 0,0 0 1 0 0,1 0-1 0 0,-1 0 0 0 0,0 0 0 0 0,1 0 1 0 0,-1-1-1 0 0,0 1 0 0 0,0 0 0 0 0,1 0 1 0 0,-1 0-1 0 0,0 0 0 0 0,0-1 0 0 0,1 1 1 0 0,-1 0-1 0 0,0 0 0 0 0,0-1 0 0 0,0 1 1 0 0,1 0-1 0 0,-1 0-62 0 0,17 208 2043 0 0,-28 122-1160 0 0,-19-9-740 0 0,30-248-438 0 0,0-72 178 0 0,0-1-31 0 0,0 0-45 0 0,0 0-49 0 0,0 0-72 0 0,0 0-128 0 0,4-18-2390 0 0,3-18-6504 0 0,-5 27-1463 0 0</inkml:trace>
  <inkml:trace contextRef="#ctx0" brushRef="#br0" timeOffset="329.765">0 146 5713 0 0,'0'0'1919'0'0,"0"0"-196"0"0,0 0-161 0 0,0 0-31 0 0,0 0-72 0 0,0 0-181 0 0,0 0-238 0 0,0 0-211 0 0,0 0-145 0 0,0 0 6 0 0,0 0 47 0 0,0 0 53 0 0,0 0 15 0 0,12-6-84 0 0,93-37 1072 0 0,-28 32-1006 0 0,-1 3-1 0 0,1 3 0 0 0,0 4 0 0 0,15 4-786 0 0,19-2-635 0 0,-108-2-378 0 0,-8-2-9004 0 0,2 3-1312 0 0</inkml:trace>
  <inkml:trace contextRef="#ctx0" brushRef="#br0" timeOffset="629.645">6 452 3425 0 0,'0'0'2924'0'0,"0"0"-1445"0"0,0 0-522 0 0,0 0 153 0 0,0 0 275 0 0,0 0 106 0 0,0 0-140 0 0,0 0-183 0 0,0 0-99 0 0,0 0 8 0 0,0 0 24 0 0,0 0-48 0 0,9 2-85 0 0,112 10 2600 0 0,54-19-1734 0 0,-42-7-2681 0 0,-126 13 292 0 0,2-1-2145 0 0,-4 0-2601 0 0,-4-1-6183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49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302 479 16708 0 0,'0'0'1412'0'0,"0"0"-149"0"0,0 0-187 0 0,0 0-81 0 0,0 0-42 0 0,0 0-51 0 0,0 0-137 0 0,0 0-202 0 0,0 0-203 0 0,0 0-74 0 0,0 0-17 0 0,-1 4 22 0 0,17 66 832 0 0,-2-33-732 0 0,6 32-177 0 0,-3 0 1 0 0,-3 1 0 0 0,-4 1-1 0 0,-2 0 1 0 0,-3 42-215 0 0,-3-40-2946 0 0,-19-75-6471 0 0,14 1 4792 0 0,-1-3-6521 0 0</inkml:trace>
  <inkml:trace contextRef="#ctx0" brushRef="#br0" timeOffset="465.703">0 538 13035 0 0,'0'0'1581'0'0,"0"0"-78"0"0,0 0-164 0 0,0 0-90 0 0,0 0-105 0 0,0 0-151 0 0,0 0-179 0 0,0 0-159 0 0,0 0-118 0 0,0 0-69 0 0,0 0-38 0 0,0 0-16 0 0,28-34-17 0 0,89-101-33 0 0,-51 89-20 0 0,-19 30-114 0 0,1 2 0 0 0,0 2 1 0 0,0 3-1 0 0,1 1 0 0 0,1 2 0 0 0,19 2-230 0 0,-67 4 5 0 0,1-1-1 0 0,-1 1 1 0 0,1-1-1 0 0,-1 1 1 0 0,1 0-1 0 0,0 0 1 0 0,-1 1-1 0 0,1-1 0 0 0,-1 0 1 0 0,1 1-1 0 0,0-1 1 0 0,-1 1-1 0 0,0 0 1 0 0,1 0-1 0 0,-1 0 1 0 0,1 0-1 0 0,-1 1 1 0 0,0-1-1 0 0,0 0 0 0 0,0 1 1 0 0,0 0-1 0 0,0-1 1 0 0,0 1-1 0 0,0 0 1 0 0,0 0-1 0 0,-1 0 1 0 0,1 0-1 0 0,-1 0 1 0 0,1 1-1 0 0,-1-1 0 0 0,0 0 1 0 0,0 1-1 0 0,0-1 1 0 0,0 1-1 0 0,-1-1 1 0 0,1 1-1 0 0,-1-1 1 0 0,1 1-1 0 0,-1 0 1 0 0,0-1-1 0 0,0 1 0 0 0,0-1 1 0 0,0 1-1 0 0,0 0 1 0 0,-1-1-1 0 0,1 1 1 0 0,-1-1-1 0 0,0 1 1 0 0,0-1-1 0 0,0 1-4 0 0,-7 13 38 0 0,0-1 0 0 0,-1-1 0 0 0,0 0 0 0 0,-2 0 0 0 0,1-1 0 0 0,-2 0-1 0 0,0-1 1 0 0,0 0 0 0 0,-10 7-38 0 0,-7 7 24 0 0,-75 81 18 0 0,104-105-44 0 0,-1-1 0 0 0,0 0 1 0 0,0 1-1 0 0,1-1 0 0 0,-1 0 1 0 0,0 1-1 0 0,1-1 0 0 0,0 1 1 0 0,-1-1-1 0 0,1 1 0 0 0,0-1 1 0 0,0 1-1 0 0,0-1 0 0 0,0 1 1 0 0,0-1-1 0 0,0 1 0 0 0,0 0 1 0 0,0-1-1 0 0,1 1 0 0 0,-1-1 0 0 0,0 1 1 0 0,1-1-1 0 0,0 0 0 0 0,-1 1 1 0 0,1-1-1 0 0,0 0 0 0 0,-1 1 1 0 0,1-1-1 0 0,0 0 0 0 0,0 0 1 0 0,0 1-1 0 0,0-1 0 0 0,1 0 1 0 0,-1 0-1 0 0,0 0 0 0 0,0 0 1 0 0,1-1-1 0 0,-1 1 0 0 0,0 0 0 0 0,1 0 1 0 0,-1-1-1 0 0,1 1 2 0 0,67 17-7 0 0,95-11 49 0 0,-131-8-45 0 0,0 1 0 0 0,0 2 0 0 0,0 1 0 0 0,-1 2 0 0 0,23 6 3 0 0,-52-11 9 0 0,0 1-1 0 0,0 0 0 0 0,-1 0 1 0 0,1 0-1 0 0,0 0 1 0 0,-1 0-1 0 0,1 1 0 0 0,-1-1 1 0 0,1 1-1 0 0,-1 0 1 0 0,0 0-1 0 0,0 0 0 0 0,1 0 1 0 0,-1 0-1 0 0,-1 0 1 0 0,1 0-1 0 0,0 1 0 0 0,0-1 1 0 0,-1 1-1 0 0,0-1 1 0 0,1 1-1 0 0,-1-1 1 0 0,0 1-1 0 0,0 0 0 0 0,0 0 1 0 0,-1 0-1 0 0,1-1 1 0 0,-1 1-1 0 0,0 0 0 0 0,1 0 1 0 0,-1 0-1 0 0,0 0 1 0 0,-1 0-1 0 0,1 0 0 0 0,0 0 1 0 0,-1-1-1 0 0,0 1 1 0 0,0 0-1 0 0,0 0 0 0 0,0 0 1 0 0,0-1-1 0 0,0 1 1 0 0,-1-1-1 0 0,1 1 1 0 0,-1-1-1 0 0,0 1-8 0 0,-19 23 58 0 0,0-1 0 0 0,-2 0 0 0 0,-1-2 0 0 0,0-1 0 0 0,-2-1-1 0 0,-1-1 1 0 0,0-1 0 0 0,-21 9-58 0 0,10-3-52 0 0,28-18-76 0 0,2-1-62 0 0,1 0 0 0 0,-1-1 1 0 0,0 0-1 0 0,0-1 0 0 0,0 0 1 0 0,-1 0-1 0 0,1-1 0 0 0,-1 0 1 0 0,0-1-1 0 0,-5 2 190 0 0,14-4-696 0 0,0 0-223 0 0,19-32-10459 0 0,-14 27 6630 0 0,2-3-3511 0 0</inkml:trace>
  <inkml:trace contextRef="#ctx0" brushRef="#br0" timeOffset="1111.779">998 792 10434 0 0,'0'0'1990'0'0,"0"0"-530"0"0,0 0-270 0 0,0 0-23 0 0,0 0-56 0 0,0 0-122 0 0,0 0-174 0 0,0 0-176 0 0,0 0-106 0 0,0 0-35 0 0,0 0-19 0 0,0 0-19 0 0,0 0-10 0 0,9 29-25 0 0,28 88-32 0 0,-37-116-382 0 0,0 1 0 0 0,0-1 0 0 0,1 0 0 0 0,-1 0 0 0 0,0 0-1 0 0,0 0 1 0 0,1 0 0 0 0,-1 1 0 0 0,0-1 0 0 0,1 0 0 0 0,-1 0 0 0 0,1 0 0 0 0,-1 0 0 0 0,1 0 0 0 0,0 0 0 0 0,-1 0 0 0 0,1-1 0 0 0,0 1 0 0 0,0 0-1 0 0,0 0 1 0 0,0 0 0 0 0,0-1 0 0 0,-1 1 0 0 0,1 0 0 0 0,0-1 0 0 0,0 1 0 0 0,1-1 0 0 0,-1 0 0 0 0,0 1 0 0 0,0-1 0 0 0,0 0 0 0 0,0 1 0 0 0,0-1-1 0 0,0 0 1 0 0,1 0 0 0 0,-1 0 0 0 0,0 0 0 0 0,0 0 0 0 0,0 0 0 0 0,0 0 0 0 0,0 0 0 0 0,1-1 0 0 0,-1 1 0 0 0,0 0 0 0 0,0-1 0 0 0,0 1 0 0 0,0-1-1 0 0,0 1 1 0 0,0-1 0 0 0,0 1 0 0 0,0-1 0 0 0,0 0 0 0 0,0 0-11 0 0,4-2 76 0 0,24-13 89 0 0,-1-2 1 0 0,0-1 0 0 0,-2-1-1 0 0,0-1 1 0 0,-1-1-1 0 0,-1-2 1 0 0,-2 0 0 0 0,3-5-166 0 0,0 2 86 0 0,20-12-61 0 0,-39 65-188 0 0,-6-7 192 0 0,-1-13-22 0 0,-1-1 1 0 0,1 1-1 0 0,1-1 1 0 0,-1 1-1 0 0,1 0 0 0 0,0-1 1 0 0,0 1-1 0 0,1-1 1 0 0,-1 1-1 0 0,1-1 1 0 0,1 1-1 0 0,-1-1 1 0 0,1 1-1 0 0,0-1 1 0 0,0 0-1 0 0,0 0 1 0 0,1 0-1 0 0,0 0 1 0 0,0 0-1 0 0,0-1 1 0 0,1 1-1 0 0,-1-1 1 0 0,1 0-1 0 0,0 0 1 0 0,0 0-1 0 0,0 0 1 0 0,1-1-1 0 0,0 0 1 0 0,-1 0-1 0 0,1 0 1 0 0,0 0-1 0 0,5 1-7 0 0,1-1 81 0 0,0-1-1 0 0,0 0 0 0 0,0-1 1 0 0,1 0-1 0 0,-1-1 0 0 0,1 0 0 0 0,-1 0 1 0 0,1-1-1 0 0,-1-1 0 0 0,0 0 1 0 0,0-1-1 0 0,0 0 0 0 0,0 0 1 0 0,0-2-1 0 0,-1 1 0 0 0,1-1 0 0 0,-1 0 1 0 0,0-1-1 0 0,-1 0 0 0 0,1-1 1 0 0,-1 0-1 0 0,-1-1 0 0 0,8-8-80 0 0,12-13 196 0 0,-1-2 0 0 0,-2-1 0 0 0,-2-1 0 0 0,0-1 0 0 0,-3-1-1 0 0,2-6-195 0 0,-8 13 15 0 0,-1-1 0 0 0,-2 0 0 0 0,0-1 0 0 0,-2-1 0 0 0,-2 1 0 0 0,0-1 0 0 0,-2 0 0 0 0,-2-1 0 0 0,-1 1 0 0 0,-1-1 0 0 0,-1 0 0 0 0,-2 1 0 0 0,-5-27-15 0 0,7 53-2 0 0,-1-1 0 0 0,1 0 0 0 0,-1 0 0 0 0,0 0 0 0 0,0 0 0 0 0,-1 0 1 0 0,0 1-1 0 0,0-1 0 0 0,0 1 0 0 0,-1-1 0 0 0,1 1 0 0 0,-1 0 0 0 0,-1 0 0 0 0,1 0 0 0 0,-1 0 0 0 0,0 1 0 0 0,0-1 0 0 0,0 1 0 0 0,0 0 0 0 0,-1 0 1 0 0,0 1-1 0 0,1-1 0 0 0,-2 1 0 0 0,1 0 0 0 0,0 1 0 0 0,0-1 0 0 0,-1 1 0 0 0,1 0 0 0 0,-5-1 2 0 0,4 5-7 0 0,1 0 0 0 0,0 1 0 0 0,-1-1 0 0 0,1 1 0 0 0,0 0 0 0 0,1 1-1 0 0,-1-1 1 0 0,0 1 0 0 0,1 0 0 0 0,0 0 0 0 0,0 0 0 0 0,0 1 0 0 0,1-1 0 0 0,-1 1 0 0 0,1 0 0 0 0,0 0 0 0 0,0 0-1 0 0,1 1 1 0 0,-2 3 7 0 0,-3 9 19 0 0,1 1 1 0 0,1 0-1 0 0,0 0 0 0 0,2 0 0 0 0,0 1 0 0 0,1-1 0 0 0,1 1 0 0 0,0 0 0 0 0,2-1 0 0 0,1 1 0 0 0,0 0 0 0 0,1-1 0 0 0,3 9-19 0 0,2 1 52 0 0,2 0 0 0 0,1 0 0 0 0,1-1 0 0 0,1-1-1 0 0,2 0 1 0 0,0-1 0 0 0,2 0 0 0 0,1-1 0 0 0,1-2-1 0 0,1 1 1 0 0,1-2 0 0 0,1-1 0 0 0,1-1-52 0 0,21 17-51 0 0,-50-66-2039 0 0,-39-23-2732 0 0,21 24-3734 0 0,15 16-3110 0 0</inkml:trace>
  <inkml:trace contextRef="#ctx0" brushRef="#br0" timeOffset="1359.841">1457 324 15027 0 0,'0'0'2261'0'0,"0"0"-721"0"0,0 0-425 0 0,0 0-75 0 0,0 0 52 0 0,0 0 61 0 0,0 0-57 0 0,30-6-173 0 0,104-21-183 0 0,418-109 1887 0 0,-469 115-2702 0 0,49-10-108 0 0,-43 16-3652 0 0,-77 12-2134 0 0,-4 3-6494 0 0</inkml:trace>
  <inkml:trace contextRef="#ctx0" brushRef="#br0" timeOffset="1597.129">472 1377 17948 0 0,'0'0'2184'0'0,"0"0"-994"0"0,0 0-495 0 0,0 0-55 0 0,0 0-12 0 0,0 0-4 0 0,0 0-10 0 0,0 0-56 0 0,0 0-56 0 0,39-2-19 0 0,130-8-53 0 0,28-26 312 0 0,1051-295 345 0 0,-974 257-2319 0 0,-160 39-3954 0 0,-64 19-7023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158 125 2849 0 0,'0'0'1636'0'0,"0"0"-314"0"0,0 0 70 0 0,0 0 362 0 0,0 0 345 0 0,0 0 132 0 0,0 0-159 0 0,0 0-298 0 0,0 0-266 0 0,0 0-231 0 0,0 0-189 0 0,11 6 802 0 0,-18 55 162 0 0,-6 55-1411 0 0,4 1-1 0 0,5 0 1 0 0,10 99-641 0 0,3-128-284 0 0,-1-96-1063 0 0,17-68-1560 0 0,-10 34-818 0 0,-4 1-4258 0 0,-5 25-2637 0 0</inkml:trace>
  <inkml:trace contextRef="#ctx0" brushRef="#br0" timeOffset="239.38">0 85 10594 0 0,'0'0'2295'0'0,"0"0"-678"0"0,0 0-562 0 0,0 0-208 0 0,0 0-29 0 0,0 0 57 0 0,0 0 21 0 0,0 0-3 0 0,0 0-69 0 0,0 0-139 0 0,0 0-127 0 0,0 0-101 0 0,32 0-77 0 0,105-2-32 0 0,25-19 455 0 0,-59-4-494 0 0,-66 15-817 0 0,1 1 0 0 0,0 2 0 0 0,1 2 0 0 0,30-1 508 0 0,-76 21-7064 0 0,0-8 612 0 0,-1-3-2254 0 0</inkml:trace>
  <inkml:trace contextRef="#ctx0" brushRef="#br0" timeOffset="437.027">59 527 12547 0 0,'0'0'2125'0'0,"0"0"-850"0"0,0 0-236 0 0,0 0 28 0 0,0 0 43 0 0,0 0-18 0 0,0 0-114 0 0,36-5-168 0 0,113-17-195 0 0,-3-18 233 0 0,-123 32-1659 0 0,85-26 1908 0 0,-72 27-4854 0 0,1 5-5228 0 0,-33 2-2065 0 0</inkml:trace>
  <inkml:trace contextRef="#ctx0" brushRef="#br0" timeOffset="821.194">565 674 10834 0 0,'0'0'2581'0'0,"0"0"-1006"0"0,0 0-448 0 0,0 0 105 0 0,0 0 170 0 0,0 0 2 0 0,0 0-208 0 0,0 0-269 0 0,0 0-263 0 0,0 0-185 0 0,0 0-111 0 0,0 0-92 0 0,-1 29-72 0 0,-5 130 96 0 0,6-20 3 0 0,2-132-3276 0 0,3-23-7053 0 0,-5 14 8096 0 0,0-1-8013 0 0</inkml:trace>
  <inkml:trace contextRef="#ctx0" brushRef="#br0" timeOffset="1085.033">505 700 12667 0 0,'0'0'1407'0'0,"0"0"-438"0"0,0 0-143 0 0,0 0 110 0 0,0 0 139 0 0,0 0 56 0 0,0 0-92 0 0,0 0-182 0 0,0 0-159 0 0,0 0-144 0 0,0 0-119 0 0,0 0-79 0 0,0 0-81 0 0,30-4-72 0 0,95-11-61 0 0,-38 1 522 0 0,-41 7-2530 0 0,-11 6-9846 0 0,-34 1 1056 0 0</inkml:trace>
  <inkml:trace contextRef="#ctx0" brushRef="#br0" timeOffset="1324.979">497 884 14627 0 0,'0'0'1459'0'0,"0"0"-557"0"0,0 0-192 0 0,0 0 156 0 0,0 0 138 0 0,0 0 16 0 0,0 0-118 0 0,0 0-162 0 0,0 0-176 0 0,0 0-154 0 0,0 0-117 0 0,0 0-110 0 0,30-3-83 0 0,94-7-63 0 0,-30-10-592 0 0,-64 11-388 0 0,-13 4-1040 0 0,1 0-3847 0 0,-3 1-5835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539 1 9802 0 0,'0'0'1155'0'0,"0"0"-472"0"0,0 0-60 0 0,0 0 330 0 0,0 0 337 0 0,0 0 125 0 0,0 0-138 0 0,0 0-282 0 0,0 0-221 0 0,0 0-25 0 0,0 0 45 0 0,0 0 50 0 0,1 3 9 0 0,0-1-727 0 0,-1 0-1 0 0,1 0 1 0 0,-1 1 0 0 0,0-1-1 0 0,0 0 1 0 0,0 0-1 0 0,0 1 1 0 0,0-1-1 0 0,0 0 1 0 0,-1 0-1 0 0,1 0 1 0 0,-1 1-1 0 0,1-1 1 0 0,-1 0-1 0 0,0 0 1 0 0,0 0-1 0 0,0 0 1 0 0,0 0-1 0 0,0 0 1 0 0,0 0-1 0 0,-1-1 1 0 0,1 1 0 0 0,-1 0-1 0 0,0 0-125 0 0,-22 20 176 0 0,0-1-1 0 0,-2-2 1 0 0,0 0-1 0 0,-1-2 1 0 0,-1 0-1 0 0,-1-2 1 0 0,0-2-1 0 0,0 0 1 0 0,-2-2-1 0 0,-11 2-175 0 0,-155 38 550 0 0,197-51-533 0 0,-1 0 0 0 0,1 0 1 0 0,-1 0-1 0 0,1 0 0 0 0,0 0 1 0 0,-1 0-1 0 0,1 0 1 0 0,-1 0-1 0 0,1 0 0 0 0,0 0 1 0 0,-1 0-1 0 0,1 0 0 0 0,-1 0 1 0 0,1 0-1 0 0,0 0 0 0 0,-1 0 1 0 0,1 0-1 0 0,-1 0 1 0 0,1 0-1 0 0,0 1 0 0 0,-1-1 1 0 0,1 0-1 0 0,0 0 0 0 0,-1 0 1 0 0,1 1-1 0 0,0-1 1 0 0,-1 0-1 0 0,1 0 0 0 0,0 1 1 0 0,0-1-1 0 0,-1 0 0 0 0,1 1 1 0 0,0-1-1 0 0,0 0 1 0 0,0 1-1 0 0,-1-1 0 0 0,1 1 1 0 0,0-1-1 0 0,0 0 0 0 0,0 1 1 0 0,0-1-1 0 0,0 1 0 0 0,0-1 1 0 0,0 0-1 0 0,0 1 1 0 0,0-1-1 0 0,0 1 0 0 0,0-1 1 0 0,0 0-1 0 0,0 1 0 0 0,0-1 1 0 0,0 1-1 0 0,0-1 1 0 0,0 0-1 0 0,1 1 0 0 0,-1-1 1 0 0,0 0-1 0 0,0 1 0 0 0,0-1 1 0 0,1 0-1 0 0,-1 1 1 0 0,0-1-1 0 0,0 0 0 0 0,1 1 1 0 0,-1-1-1 0 0,0 0 0 0 0,1 0 1 0 0,-1 1-18 0 0,5 8-145 0 0,9 16 224 0 0,0-1 0 0 0,2 0 0 0 0,0-2 0 0 0,2 0 1 0 0,1 0-1 0 0,0-2 0 0 0,1 0 0 0 0,1-2 0 0 0,1 0 0 0 0,1-1 1 0 0,0-2-1 0 0,2 0 0 0 0,-1-1 0 0 0,17 5-79 0 0,78 37 245 0 0,-88-37-203 0 0,-29-17-45 0 0,-2-1 6 0 0,0-1-10 0 0,0 0-14 0 0,0 0-33 0 0,0 0-26 0 0,0 0-24 0 0,0 0-32 0 0,-31 0-5540 0 0,28 1 4933 0 0,-11 1-5007 0 0,8-2-2745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15507 0 0,'0'0'1835'0'0,"0"0"-726"0"0,0 0-416 0 0,0 0 11 0 0,0 0 150 0 0,0 0 138 0 0,0 0 47 0 0,0 0-82 0 0,0 0-142 0 0,0 0-125 0 0,0 0-109 0 0,0 0-74 0 0,0 0-30 0 0,16 20-31 0 0,51 64-45 0 0,20-11 579 0 0,150 106 282 0 0,-201-138-3312 0 0,-36-41 673 0 0,0 0-1123 0 0,0 0-3401 0 0,-2 0-6479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0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0 0 0,'0'0'1903'0'0,"0"0"-137"0"0,0 0-41 0 0,0 0 37 0 0,0 0 1 0 0,0 0-100 0 0,0 0-181 0 0,0 0-282 0 0,0 0-282 0 0,0 0-201 0 0,0 0-162 0 0,0 0-36 0 0,0 0 86 0 0,11 15 1680 0 0,18 93 1503 0 0,-27-91-3656 0 0,-1 1 0 0 0,-1-1 1 0 0,0 0-1 0 0,-1 0 0 0 0,0 0 1 0 0,-2 0-1 0 0,0 0 0 0 0,-5 13-132 0 0,-5 6-136 0 0,-1 0-1 0 0,-2-1 1 0 0,-1-1 0 0 0,-15 20 136 0 0,29-50-402 0 0,-6 9-280 0 0,0-11-4450 0 0,7-4-244 0 0,0-5-41 0 0,2 5-738 0 0</inkml:trace>
  <inkml:trace contextRef="#ctx0" brushRef="#br0" timeOffset="470.165">0 417 0 0 0,'0'0'544'0'0,"0"0"1236"0"0,0 0 254 0 0,0 0-96 0 0,0 0-220 0 0,0 0-247 0 0,0 0-172 0 0,0 0-74 0 0,0 0-17 0 0,0 0-11 0 0,0 0-45 0 0,0 0-105 0 0,19 4-107 0 0,60 12-141 0 0,-35-26 248 0 0,-38 4-827 0 0,14-9 132 0 0,-1-1-1 0 0,0-1 1 0 0,-1 0 0 0 0,-1-2 0 0 0,-1 0-1 0 0,-1-1 1 0 0,0 0 0 0 0,-1-3-352 0 0,0-3 198 0 0,-1-2 1 0 0,-1 1-1 0 0,-2-1 1 0 0,-1-1-1 0 0,-1 0 1 0 0,3-21-199 0 0,-10 32 374 0 0,-6 27 229 0 0,-6 30-136 0 0,2 13-248 0 0,2 1 1 0 0,2 1-1 0 0,3-1 0 0 0,2 1 0 0 0,3 3-219 0 0,-3-47 2 0 0,0-3-21 0 0,0 0 0 0 0,0 0 0 0 0,1 0 0 0 0,-1 0 0 0 0,2-1 0 0 0,-1 1 0 0 0,1 0 0 0 0,0-1 0 0 0,0 1 0 0 0,0-1 0 0 0,1 0 0 0 0,2 3 19 0 0,-1-6-579 0 0,-4-2-3448 0 0,-1-1-3994 0 0,1 0-3274 0 0</inkml:trace>
  <inkml:trace contextRef="#ctx0" brushRef="#br0" timeOffset="1060.658">656 391 5745 0 0,'0'0'2331'0'0,"0"0"-473"0"0,0 0-123 0 0,0 0 26 0 0,0 0-70 0 0,0 0-170 0 0,0 0-267 0 0,0 0-249 0 0,0 0-147 0 0,0 0-91 0 0,0 0-88 0 0,0 0-94 0 0,0 0-89 0 0,-3 0-88 0 0,-47 8 1033 0 0,-20 28-567 0 0,69-35-873 0 0,1 0-1 0 0,-1 0 1 0 0,1 0-1 0 0,-1 0 1 0 0,0 0 0 0 0,1 0-1 0 0,0 0 1 0 0,-1 1-1 0 0,1-1 1 0 0,0 0-1 0 0,0 0 1 0 0,-1 0-1 0 0,1 0 1 0 0,0 0-1 0 0,0 1 1 0 0,0-1-1 0 0,0 0 1 0 0,1 0-1 0 0,-1 0 1 0 0,0 0 0 0 0,0 0-1 0 0,1 0 1 0 0,-1 1-1 0 0,0-1 1 0 0,1 0-1 0 0,-1 0 1 0 0,1 0-1 0 0,0 0 1 0 0,-1 0-1 0 0,1 0 1 0 0,0-1-1 0 0,0 1 1 0 0,-1 0-1 0 0,1 0 1 0 0,0 0-1 0 0,44 34 126 0 0,-41-33-98 0 0,0 0-1 0 0,-1-1 0 0 0,1 1 0 0 0,-1 0 0 0 0,0 0 1 0 0,1 1-1 0 0,-1-1 0 0 0,0 1 0 0 0,0 0 0 0 0,-1-1 1 0 0,1 1-1 0 0,0 0 0 0 0,-1 1 0 0 0,0-1 0 0 0,0 0 1 0 0,0 1-1 0 0,0-1 0 0 0,0 1 0 0 0,-1 0 1 0 0,0-1-1 0 0,0 1 0 0 0,0 0 0 0 0,0 0 0 0 0,0 0 1 0 0,-1 0-1 0 0,0 0 0 0 0,1 0 0 0 0,-2 2-27 0 0,0-3 34 0 0,-1 0 1 0 0,1 0-1 0 0,-1-1 0 0 0,0 1 0 0 0,0-1 0 0 0,0 1 0 0 0,-1-1 0 0 0,1 0 1 0 0,0 0-1 0 0,-1 0 0 0 0,0 0 0 0 0,1 0 0 0 0,-1-1 0 0 0,0 1 1 0 0,0-1-1 0 0,0 0 0 0 0,0 0 0 0 0,-2 1-34 0 0,-8 4 72 0 0,3-2-54 0 0,0 0-1 0 0,-1-1 1 0 0,1-1 0 0 0,-1 1-1 0 0,1-2 1 0 0,-1 0 0 0 0,1 0-1 0 0,-1 0 1 0 0,0-2 0 0 0,0 1-18 0 0,7 0-22 0 0,-9-16-2500 0 0,16 8-2169 0 0,1 2-4216 0 0,0 3-1731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88 15251 0 0,'0'0'1858'0'0,"0"0"-955"0"0,0 0-466 0 0,0 0 49 0 0,0 0 291 0 0,0 0 251 0 0,0 0 103 0 0,0 0-42 0 0,0 0-184 0 0,0 0-171 0 0,0 0-137 0 0,0 0-102 0 0,-1 31-76 0 0,-4 98-75 0 0,-35 90 721 0 0,32-175-1177 0 0,-3-1 1 0 0,-2 0-1 0 0,-1-1 0 0 0,-2-1 0 0 0,-2 0 0 0 0,-2-1 0 0 0,-20 30 112 0 0,10-35-1652 0 0,23-30-2238 0 0,0-4-3486 0 0,7-1-3969 0 0</inkml:trace>
  <inkml:trace contextRef="#ctx0" brushRef="#br0" timeOffset="4654.532">242 162 0 0 0,'0'0'1035'0'0,"0"0"-174"0"0,0 0-156 0 0,0 0-133 0 0,0 0-78 0 0,0 0-44 0 0,0 0-66 0 0,0 0-55 0 0,0 0 1 0 0,4-6 525 0 0,-3 5 2689 0 0,0 1 3702 0 0,5 30-1016 0 0,32 42-4988 0 0,24 19-577 0 0,38 73-91 0 0,-27 60 21 0 0,-61-201-640 0 0,-5-16 1622 0 0,-3-44-934 0 0,52-291-502 0 0,-39-3-114 0 0,-29 272-2 0 0,15 48-6057 0 0,4 15-3132 0 0,-5-1-2535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00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68 317 2673 0 0,'0'0'2304'0'0,"0"0"-304"0"0,0 0-148 0 0,0 0-67 0 0,0 0-28 0 0,0 0-149 0 0,0 0-150 0 0,0 0-142 0 0,0 0-152 0 0,0 0-149 0 0,0 0-175 0 0,0 0-153 0 0,0 0-139 0 0,-11-5-82 0 0,-46-23 342 0 0,57 28-459 0 0,0 0-35 0 0,0 0-33 0 0,45-3 1590 0 0,201-15 690 0 0,-118 10-2116 0 0,-110 4 673 0 0,-64-26-749 0 0,-35-51-280 0 0,74 74-149 0 0,1-1-1 0 0,0 0 0 0 0,0-1 1 0 0,0 1-1 0 0,1-1 0 0 0,1 0 1 0 0,-1 0-1 0 0,1-1 0 0 0,1 1 1 0 0,0-1-1 0 0,0 0 0 0 0,1 0 1 0 0,0 0-1 0 0,1-2 61 0 0,28 11-4010 0 0,-16 1-525 0 0,-3 0-7435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2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1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5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310 356 10258 0 0,'0'0'1046'0'0,"0"0"-273"0"0,0 0-167 0 0,0 0 173 0 0,32-18 283 0 0,101-57 221 0 0,93-75 3321 0 0,-76 37-2949 0 0,-161 143 0 0 0,-32 72-1433 0 0,4 3 0 0 0,4 1 0 0 0,5 1 0 0 0,4 10-222 0 0,19-91 23 0 0,-148 598 133 0 0,149-604-229 0 0,-8 23-228 0 0,2 1 1 0 0,1 1 0 0 0,3-1-1 0 0,1 1 1 0 0,1 27 300 0 0,6-71-557 0 0,0-1-97 0 0,1-64-6048 0 0,-2 33 599 0 0,1 15-2206 0 0</inkml:trace>
  <inkml:trace contextRef="#ctx0" brushRef="#br0" timeOffset="1069.591">126 828 10218 0 0,'0'0'555'0'0,"0"0"-294"0"0,0 0 59 0 0,0 0 359 0 0,0 0 333 0 0,0 0 258 0 0,0 0 176 0 0,0 0 55 0 0,0 0 5 0 0,0 0-75 0 0,0 0-161 0 0,39 0-196 0 0,126-3-208 0 0,-45-18 158 0 0,-90 11-768 0 0,32-8 220 0 0,50-14 212 0 0,2 4-1 0 0,47-3-687 0 0,-155 30-1573 0 0,5 2 5040 0 0,-8-1-5776 0 0,-2 0-2799 0 0,0-1-3782 0 0,-1 1-2589 0 0</inkml:trace>
  <inkml:trace contextRef="#ctx0" brushRef="#br0" timeOffset="1936.539">1343 861 8402 0 0,'0'0'2146'0'0,"0"0"-503"0"0,0 0-354 0 0,0 0-74 0 0,0 0-27 0 0,0 0-59 0 0,0 0-138 0 0,0 0-183 0 0,0 0-162 0 0,0 0-152 0 0,-36 32-133 0 0,-111 102-109 0 0,74-43 19 0 0,64-72-227 0 0,1-7-10 0 0,1 1-1 0 0,1 0 0 0 0,0 1 1 0 0,0-1-1 0 0,2 1 1 0 0,-1 0-1 0 0,2 0 1 0 0,0 1-1 0 0,1-1 1 0 0,0 1-1 0 0,1 0 0 0 0,1-1 1 0 0,1 14-34 0 0,0-24 16 0 0,0 0 0 0 0,0-1 0 0 0,0 1 1 0 0,1-1-1 0 0,-1 0 0 0 0,1 1 0 0 0,0-1 0 0 0,0 0 1 0 0,0 0-1 0 0,0 0 0 0 0,1 0 0 0 0,-1 0 0 0 0,1-1 0 0 0,0 1 1 0 0,-1-1-1 0 0,1 0 0 0 0,0 0 0 0 0,1 0 0 0 0,-1 0 0 0 0,0 0 1 0 0,1-1-1 0 0,-1 1 0 0 0,1-1 0 0 0,-1 0 0 0 0,1 0 1 0 0,-1 0-1 0 0,1 0 0 0 0,0-1 0 0 0,-1 0 0 0 0,4 0-16 0 0,2 1 101 0 0,0-1-1 0 0,0 0 0 0 0,0-1 1 0 0,0 0-1 0 0,0 0 0 0 0,-1-1 1 0 0,1 0-1 0 0,0 0 0 0 0,-1-1 1 0 0,1-1-1 0 0,-1 1 1 0 0,2-2-101 0 0,6-6 91 0 0,-1 0 1 0 0,0 0 0 0 0,-1-2 0 0 0,-1 0 0 0 0,0 0 0 0 0,0-1 0 0 0,-2-1 0 0 0,0 0 0 0 0,0 0 0 0 0,-1-1 0 0 0,-1-1-1 0 0,4-10-91 0 0,-8 16-19 0 0,0-1 0 0 0,-1 1-1 0 0,-1-1 1 0 0,0 0-1 0 0,0 0 1 0 0,-1 0 0 0 0,-1-1-1 0 0,0 1 1 0 0,-1 0-1 0 0,0-1 1 0 0,-1 1 0 0 0,0 0-1 0 0,-1 0 1 0 0,0 0-1 0 0,-1 0 1 0 0,0 0 0 0 0,-1 0-1 0 0,0 1 1 0 0,-1-1-1 0 0,-3-3 20 0 0,5 10-80 0 0,0 0-1 0 0,0 0 0 0 0,-1 1 0 0 0,0-1 0 0 0,0 1 0 0 0,0 0 0 0 0,-1 0 0 0 0,1 0 0 0 0,-1 0 0 0 0,0 1 1 0 0,0 0-1 0 0,0 0 0 0 0,-1 0 0 0 0,1 1 0 0 0,-1 0 0 0 0,1 0 0 0 0,-1 0 0 0 0,0 0 0 0 0,0 1 1 0 0,1 0-1 0 0,-1 1 0 0 0,0-1 0 0 0,0 1 0 0 0,0 0 0 0 0,0 0 0 0 0,0 1 0 0 0,0 0 0 0 0,0 0 1 0 0,0 0-1 0 0,1 1 0 0 0,-1 0 0 0 0,-1 0 81 0 0,2 2-45 0 0,-1-1-1 0 0,1 1 1 0 0,1-1 0 0 0,-1 1 0 0 0,0 1 0 0 0,1-1-1 0 0,0 1 1 0 0,0-1 0 0 0,0 1 0 0 0,1 0 0 0 0,0 1-1 0 0,0-1 1 0 0,0 0 0 0 0,0 1 0 0 0,1 0 0 0 0,0-1-1 0 0,0 1 1 0 0,1 0 0 0 0,-1 0 0 0 0,1 0 0 0 0,1 1-1 0 0,-1-1 1 0 0,1 0 0 0 0,0 0 0 0 0,0 0 0 0 0,1 0-1 0 0,0 0 1 0 0,1 6 45 0 0,3-5 41 0 0,1-1-1 0 0,-1 1 1 0 0,1-2 0 0 0,0 1-1 0 0,0 0 1 0 0,0-1 0 0 0,1 0-1 0 0,0-1 1 0 0,0 1-1 0 0,0-1 1 0 0,1-1 0 0 0,-1 1-1 0 0,1-1 1 0 0,0-1 0 0 0,0 1-1 0 0,0-2 1 0 0,0 1-1 0 0,0-1 1 0 0,0 0 0 0 0,1 0-1 0 0,-1-1 1 0 0,0 0 0 0 0,1-1-1 0 0,6-1-40 0 0,16 3 267 0 0,-1-2-1 0 0,1-1 1 0 0,-1-2-1 0 0,0-1 1 0 0,0-1-1 0 0,20-7-266 0 0,-18 3 342 0 0,-1-2-1 0 0,-1-1 0 0 0,0-1 1 0 0,-1-2-1 0 0,-1 0 1 0 0,26-21-342 0 0,-44 29 66 0 0,0 0 1 0 0,0-1-1 0 0,-1 0 0 0 0,0-1 1 0 0,-1 0-1 0 0,0-1 1 0 0,0 1-1 0 0,-1-1 1 0 0,-1-1-1 0 0,0 0 1 0 0,0 1-1 0 0,-1-2 1 0 0,-1 1-1 0 0,0-1 0 0 0,0 1 1 0 0,-2-1-1 0 0,1 0 1 0 0,-1-10-67 0 0,-1 17 1 0 0,0 0 0 0 0,-1 0 0 0 0,0 0 0 0 0,0 0 0 0 0,0 0 1 0 0,-1 0-1 0 0,0 0 0 0 0,0 0 0 0 0,0 0 0 0 0,-1 0 0 0 0,0 0 0 0 0,0 1 0 0 0,0-1 1 0 0,-1 1-1 0 0,0 0 0 0 0,0-1 0 0 0,0 1 0 0 0,-1 0 0 0 0,0 1 0 0 0,0-1 0 0 0,0 1 1 0 0,0 0-1 0 0,-1 0 0 0 0,1 0 0 0 0,-1 0 0 0 0,0 1 0 0 0,0 0 0 0 0,-1 0 0 0 0,1 0 1 0 0,0 1-1 0 0,-1-1 0 0 0,-1 1-1 0 0,-1 1-14 0 0,1 0-1 0 0,-1 0 1 0 0,1 1 0 0 0,-1 0-1 0 0,0 1 1 0 0,1-1 0 0 0,-1 1 0 0 0,1 1-1 0 0,-1 0 1 0 0,1 0 0 0 0,0 0 0 0 0,0 1-1 0 0,0 0 1 0 0,0 0 0 0 0,0 1 0 0 0,1 0-1 0 0,-1 0 1 0 0,1 0 0 0 0,0 1-1 0 0,0 1 15 0 0,-1-1-7 0 0,0 0-1 0 0,1 1 1 0 0,0 0 0 0 0,0 0-1 0 0,0 0 1 0 0,1 1-1 0 0,0 0 1 0 0,1 0-1 0 0,-1 0 1 0 0,1 1-1 0 0,0-1 1 0 0,1 1-1 0 0,0 0 1 0 0,0 0-1 0 0,1 0 1 0 0,0 0-1 0 0,0 1 1 0 0,1-1-1 0 0,0 0 1 0 0,1 1-1 0 0,0-1 1 0 0,0 1-1 0 0,1 3 8 0 0,4-4 10 0 0,0 0-1 0 0,0-1 0 0 0,1 1 0 0 0,0-1 1 0 0,0 0-1 0 0,1-1 0 0 0,0 1 1 0 0,0-1-1 0 0,1-1 0 0 0,0 1 0 0 0,0-1 1 0 0,0-1-1 0 0,0 1 0 0 0,1-2 0 0 0,-1 1 1 0 0,1-1-1 0 0,0 0 0 0 0,0-1 0 0 0,4 1-9 0 0,217 71 835 0 0,-226-72-799 0 0,0 1 0 0 0,0 0 0 0 0,0 0 0 0 0,0 0-1 0 0,-1 0 1 0 0,1 1 0 0 0,-1 0 0 0 0,0-1 0 0 0,0 1 0 0 0,0 0 0 0 0,-1 1-1 0 0,0-1 1 0 0,1 0 0 0 0,-1 1 0 0 0,-1-1 0 0 0,1 1 0 0 0,-1 0-1 0 0,0-1 1 0 0,0 1 0 0 0,0 0 0 0 0,0 0 0 0 0,-1 0 0 0 0,0 0-1 0 0,0 0 1 0 0,0 0 0 0 0,-1-1 0 0 0,0 1 0 0 0,0 0 0 0 0,0 0 0 0 0,0-1-1 0 0,-1 1 1 0 0,-1 3-36 0 0,-108 176-268 0 0,108-153-1596 0 0,15-18-7462 0 0,-6-13-2426 0 0</inkml:trace>
  <inkml:trace contextRef="#ctx0" brushRef="#br0" timeOffset="5568.218">2641 1509 2665 0 0,'0'0'609'0'0,"0"0"-272"0"0,0 0 40 0 0,0 0 364 0 0,0 0 469 0 0,0 0 283 0 0,0 0 21 0 0,0 0-134 0 0,0 0-196 0 0,0 0-170 0 0,0 0-131 0 0,0 0-79 0 0,0 0-49 0 0,31-22-44 0 0,98-70-74 0 0,-54 30 459 0 0,244-277 2847 0 0,-308 328-3875 0 0,1 1 0 0 0,0-1 1 0 0,1 2-1 0 0,0 0 1 0 0,1 0-1 0 0,0 1 0 0 0,0 1 1 0 0,0 0-1 0 0,1 1 1 0 0,0 1-1 0 0,1 0 0 0 0,-1 1 1 0 0,1 1-1 0 0,-1 0 1 0 0,1 1-1 0 0,0 1 0 0 0,11 0-68 0 0,-24 2 26 0 0,0-1-1 0 0,0 1 0 0 0,0-1 1 0 0,0 1-1 0 0,1 0 0 0 0,-1 0 0 0 0,-1 0 1 0 0,1 1-1 0 0,0-1 0 0 0,0 1 1 0 0,0-1-1 0 0,-1 1 0 0 0,1 0 0 0 0,-1 0 1 0 0,1 0-1 0 0,-1 1 0 0 0,0-1 1 0 0,0 0-1 0 0,0 1 0 0 0,0-1 0 0 0,0 1 1 0 0,-1 0-1 0 0,1 0 0 0 0,-1 0 1 0 0,0 0-1 0 0,0 0 0 0 0,0 0 0 0 0,1 2-25 0 0,7 93 854 0 0,-9-88-797 0 0,-2 16 22 0 0,-2 0 0 0 0,0-1-1 0 0,-1 0 1 0 0,-2 0-1 0 0,-1 0 1 0 0,0-1 0 0 0,-2 0-1 0 0,-1 0 1 0 0,-1-1-1 0 0,-1-1 1 0 0,-1 0-1 0 0,0 0 1 0 0,-11 9-79 0 0,17-20-6 0 0,1-1 0 0 0,-2 0 1 0 0,0 0-1 0 0,0-1 0 0 0,0 0 0 0 0,-1-1 1 0 0,0 0-1 0 0,-1 0 0 0 0,0-1 0 0 0,0-1 0 0 0,-1 1 1 0 0,1-2-1 0 0,-1 0 0 0 0,0 0 0 0 0,-1-1 1 0 0,1-1-1 0 0,-1 0 0 0 0,-1-1 6 0 0,11-2-25 0 0,1-1 0 0 0,0 0 1 0 0,-1 0-1 0 0,1 0 0 0 0,0 0 0 0 0,0 0 0 0 0,0-1 1 0 0,0 1-1 0 0,0-1 0 0 0,0 1 0 0 0,1-1 0 0 0,-1 0 0 0 0,0 0 1 0 0,1 0-1 0 0,-1 0 0 0 0,1 0 0 0 0,0 0 0 0 0,0 0 1 0 0,-1 0-1 0 0,1 0 0 0 0,1-1 0 0 0,-1 1 0 0 0,0 0 1 0 0,1-1-1 0 0,-1 1 0 0 0,1 0 0 0 0,-1-1 0 0 0,1 1 0 0 0,0-1 1 0 0,0 1-1 0 0,0-1 0 0 0,1 1 0 0 0,-1 0 0 0 0,1-1 1 0 0,-1 1-1 0 0,1 0 0 0 0,0-1 0 0 0,-1 1 0 0 0,1 0 1 0 0,1 0-1 0 0,-1-1 0 0 0,0 1 0 0 0,0 0 0 0 0,1 0 0 0 0,-1 0 1 0 0,1 1-1 0 0,0-1 0 0 0,1-1 25 0 0,2-5-25 0 0,1 0 0 0 0,1 1 0 0 0,-1 0 0 0 0,1 0 0 0 0,0 0 0 0 0,1 1 0 0 0,0 0-1 0 0,0 1 1 0 0,0 0 0 0 0,1 0 0 0 0,-1 0 0 0 0,1 1 0 0 0,0 1 0 0 0,0-1 0 0 0,1 1 0 0 0,-1 1 0 0 0,1 0 0 0 0,-1 0-1 0 0,1 1 1 0 0,0 0 0 0 0,9 1 25 0 0,-14 2-1 0 0,1 1 0 0 0,-1 0 0 0 0,0 0 0 0 0,0 0 0 0 0,0 1 0 0 0,0-1 0 0 0,0 1 0 0 0,-1 0 0 0 0,0 1 0 0 0,0-1 0 0 0,0 1 0 0 0,0 0 0 0 0,2 3 1 0 0,14 16 16 0 0,-13-16 2 0 0,1 0 1 0 0,0 0-1 0 0,1-1 0 0 0,0 0 1 0 0,0 0-1 0 0,0-1 0 0 0,1 0 1 0 0,0 0-1 0 0,0-2 0 0 0,0 1 1 0 0,1-1-1 0 0,0 0 0 0 0,-1-1 1 0 0,1-1-1 0 0,0 1 0 0 0,1-2 1 0 0,-1 0-1 0 0,0 0 0 0 0,0-1 0 0 0,1 0 1 0 0,-1-1-1 0 0,0 0 0 0 0,0-1 1 0 0,0 0-1 0 0,0-1 0 0 0,0 0 1 0 0,5-3-19 0 0,15-12 80 0 0,-1-2 0 0 0,-1-1 0 0 0,-1-1 0 0 0,0-2 1 0 0,-2 0-1 0 0,-1-2 0 0 0,-1-1 0 0 0,12-18-80 0 0,-6 5 54 0 0,-2-2 1 0 0,-2 0-1 0 0,-2-2 0 0 0,-2 0 0 0 0,5-19-54 0 0,8-33 8 0 0,-4-1-1 0 0,-4-2 1 0 0,7-66-8 0 0,-14-49 156 0 0,-35 229-64 0 0,-9 67 76 0 0,4 0 0 0 0,3 1 0 0 0,5 1 0 0 0,2 0 0 0 0,5 0 0 0 0,3 1 0 0 0,8 76-168 0 0,7 301-931 0 0,-46-537-7340 0 0,24 60 2270 0 0,1 5-4979 0 0</inkml:trace>
  <inkml:trace contextRef="#ctx0" brushRef="#br0" timeOffset="6367.148">3762 1008 10482 0 0,'0'0'1855'0'0,"0"0"-1069"0"0,0 0-367 0 0,0 0 187 0 0,0 0 164 0 0,0 0 55 0 0,0 0-59 0 0,0 0-125 0 0,35 2-129 0 0,115 8-121 0 0,48-8 271 0 0,-62-12-495 0 0,-2-7 1 0 0,84-22-168 0 0,8-1-362 0 0,-210 36 250 0 0,4 0 439 0 0,-27 13 280 0 0,-62 35 311 0 0,3 3 1 0 0,2 3-1 0 0,1 3 1 0 0,-18 24-919 0 0,73-71 57 0 0,1 1 1 0 0,0 0 0 0 0,0 0 0 0 0,1 1 0 0 0,0-1 0 0 0,0 2 0 0 0,1-1-1 0 0,0 0 1 0 0,0 1 0 0 0,1 0 0 0 0,0 0 0 0 0,1 1 0 0 0,0-1-1 0 0,0 1 1 0 0,1-1 0 0 0,-1 7-58 0 0,4-15 7 0 0,0 1 0 0 0,-1 0 0 0 0,1 0 1 0 0,0-1-1 0 0,0 1 0 0 0,0-1 0 0 0,0 1 0 0 0,0-1 0 0 0,0 1 0 0 0,1-1 0 0 0,-1 0 0 0 0,0 1 0 0 0,1-1 0 0 0,-1 0 0 0 0,1 0 1 0 0,-1 0-1 0 0,1 0 0 0 0,0 0 0 0 0,-1-1 0 0 0,1 1 0 0 0,0 0 0 0 0,0-1 0 0 0,-1 1 0 0 0,1-1 0 0 0,0 0 0 0 0,0 1 1 0 0,0-1-1 0 0,-1 0 0 0 0,1 0 0 0 0,0 0 0 0 0,0 0 0 0 0,0-1 0 0 0,0 1-7 0 0,67-8 276 0 0,-37-4-242 0 0,-1-1 0 0 0,-1-1 1 0 0,0-2-1 0 0,0-1 0 0 0,-2-1 0 0 0,0-1 1 0 0,-2-2-1 0 0,12-11-34 0 0,-12 11-12 0 0,85-63 24 0 0,-102 139-161 0 0,-11 120 277 0 0,5-169-124 0 0,0 0 0 0 0,0-1-1 0 0,1 1 1 0 0,0-1 0 0 0,0 0 0 0 0,0 0 0 0 0,1-1 0 0 0,-1 1-1 0 0,1-1 1 0 0,0 0 0 0 0,0 0 0 0 0,1-1 0 0 0,-1 1 0 0 0,1-1-1 0 0,0 0 1 0 0,-1-1 0 0 0,1 1 0 0 0,0-1 0 0 0,1-1 0 0 0,-1 1-1 0 0,0-1 1 0 0,1 0 0 0 0,-1 0 0 0 0,0-1 0 0 0,1 0-1 0 0,-1 0 1 0 0,1 0 0 0 0,-1-1 0 0 0,0 0 0 0 0,1 0 0 0 0,-1-1-1 0 0,0 1 1 0 0,0-1 0 0 0,0-1 0 0 0,0 1 0 0 0,0-1 0 0 0,0 0-1 0 0,4-4-3 0 0,29-20 16 0 0,0-1 0 0 0,-2-2 0 0 0,-1-2 0 0 0,-2-1 0 0 0,-1-2 0 0 0,-2-1 0 0 0,-1-1 0 0 0,-2-2 0 0 0,-1-1 0 0 0,-3-1 0 0 0,-1-1-1 0 0,-2-1 1 0 0,-2-1 0 0 0,-2 0 0 0 0,-2-2 0 0 0,-1 0 0 0 0,0-18-16 0 0,1 2-68 0 0,-4 0 0 0 0,-2-1 0 0 0,-3 0 0 0 0,-3-1 0 0 0,-3-6 68 0 0,1 66 6 0 0,0 1 0 0 0,-1 0 0 0 0,1 0 0 0 0,-1-1-1 0 0,0 1 1 0 0,0 0 0 0 0,0-1 0 0 0,0 1 0 0 0,-1 0 0 0 0,1 0 0 0 0,-1-1-1 0 0,0 1 1 0 0,0 0 0 0 0,0 0 0 0 0,0 0 0 0 0,-1 0 0 0 0,1 0 0 0 0,-1 0 0 0 0,0 0-1 0 0,0 1 1 0 0,0-1 0 0 0,0 0 0 0 0,0 1 0 0 0,0 0 0 0 0,-1-1 0 0 0,1 1 0 0 0,-1 0-1 0 0,0 0 1 0 0,0 1 0 0 0,1-1 0 0 0,-1 0 0 0 0,0 1 0 0 0,0 0 0 0 0,-1 0 0 0 0,1 0-1 0 0,0 0 1 0 0,-2 0-6 0 0,-2 5 2 0 0,1 0-1 0 0,0 1 1 0 0,0 0 0 0 0,0 0-1 0 0,0 1 1 0 0,1 0-1 0 0,0-1 1 0 0,0 2-1 0 0,0-1 1 0 0,1 1 0 0 0,0-1-1 0 0,0 1 1 0 0,1 0-1 0 0,0 0 1 0 0,0 1-1 0 0,0 2-1 0 0,-1-1 9 0 0,-11 35 38 0 0,2 1 1 0 0,2 0-1 0 0,3 0 0 0 0,1 1 1 0 0,2 0-1 0 0,2 0 1 0 0,2 1-1 0 0,3 27-47 0 0,-2-64 7 0 0,5 66 125 0 0,4-1 0 0 0,2 1 0 0 0,4-2 0 0 0,7 16-133 0 0,1 11 109 0 0,16 58-102 0 0,-65-174-907 0 0,-8-54-3250 0 0,15 30-6641 0 0,15 30 410 0 0</inkml:trace>
  <inkml:trace contextRef="#ctx0" brushRef="#br0" timeOffset="6610.104">5159 853 14907 0 0,'0'0'1039'0'0,"0"0"-281"0"0,0 0-114 0 0,0 0 147 0 0,0 0 202 0 0,0 0 91 0 0,0 0-61 0 0,0 0-157 0 0,0 0-162 0 0,0 0-135 0 0,34 3-137 0 0,110 7-80 0 0,194-8 359 0 0,-301-2-1116 0 0,33 0-525 0 0,-24 3-4348 0 0,-30-2-3572 0 0</inkml:trace>
  <inkml:trace contextRef="#ctx0" brushRef="#br0" timeOffset="6851.354">6090 1104 13227 0 0,'0'0'4361'0'0,"0"0"-3833"0"0,0 0-272 0 0,0 0-80 0 0,0 0-48 0 0,0 0-48 0 0,0 0-80 0 0,0 0-144 0 0,0 0-192 0 0,0 0-328 0 0,0 0-881 0 0,0 0-2928 0 0,0 0-7121 0 0</inkml:trace>
  <inkml:trace contextRef="#ctx0" brushRef="#br0" timeOffset="6852.354">6090 758 19348 0 0,'0'0'1568'0'0,"0"0"-431"0"0,0 0-457 0 0,0 0-272 0 0,0 0-208 0 0,0 0-176 0 0,0 0-176 0 0,0 0-88 0 0,0 0-128 0 0,0 0-240 0 0,0 0-521 0 0,0 0-1295 0 0,0 0-4097 0 0,0 0-5402 0 0</inkml:trace>
  <inkml:trace contextRef="#ctx0" brushRef="#br0" timeOffset="7090.436">6667 898 18676 0 0,'0'0'1267'0'0,"0"0"-121"0"0,0 0-54 0 0,0 0-59 0 0,0 0-129 0 0,0 0-174 0 0,-32 4-167 0 0,-96 16-127 0 0,125-20-415 0 0,0 0 0 0 0,0 1 0 0 0,0-1 0 0 0,-1 1 0 0 0,2-1 1 0 0,-1 1-1 0 0,0 0 0 0 0,0 0 0 0 0,0 0 0 0 0,0 1 0 0 0,0-1 0 0 0,1 1 0 0 0,-1-1 1 0 0,1 1-1 0 0,-1 0 0 0 0,1 0 0 0 0,0 0 0 0 0,0 0 0 0 0,0 0 0 0 0,0 1 0 0 0,0-1 1 0 0,-1 2-22 0 0,-3 5 78 0 0,2-3-70 0 0,-1 0 0 0 0,1 0 1 0 0,0 1-1 0 0,0-1 1 0 0,1 1-1 0 0,0 0 0 0 0,0 0 1 0 0,1 0-1 0 0,0 0 1 0 0,0 1-1 0 0,0-1 0 0 0,1 1 1 0 0,0-1-1 0 0,1 1 1 0 0,-1-1-1 0 0,2 1 1 0 0,-1 0-1 0 0,1-1 0 0 0,0 1 1 0 0,1-1-1 0 0,-1 0 1 0 0,1 1-1 0 0,1-1 0 0 0,0 0 1 0 0,0 0-1 0 0,0 0 1 0 0,1-1-1 0 0,-1 1 0 0 0,2-1 1 0 0,-1 0-1 0 0,1 0 1 0 0,0 0-1 0 0,0-1 0 0 0,1 1 1 0 0,-1-1-1 0 0,1-1 1 0 0,0 1-1 0 0,0-1 0 0 0,1 0 1 0 0,0 0-1 0 0,-1-1 1 0 0,1 0-1 0 0,1 0-8 0 0,11 2-50 0 0,0 0-1 0 0,0-2 1 0 0,0-1-1 0 0,1 0 1 0 0,-1-1-1 0 0,0-1 1 0 0,1-1-1 0 0,-1-1 1 0 0,0 0-1 0 0,17-5 51 0 0,12-6-3391 0 0,-3-4-3303 0 0,-35 12-5298 0 0</inkml:trace>
  <inkml:trace contextRef="#ctx0" brushRef="#br0" timeOffset="8086.504">6043 1030 0 0 0,'0'0'1088'0'0,"0"0"205"0"0,0 0-27 0 0,0 0-41 0 0,0 0-93 0 0,0 0-109 0 0,0 0-68 0 0,0 0-94 0 0,0 0-51 0 0,0 0-29 0 0,0 0-13 0 0,1-4-26 0 0,5-10 14 0 0,-4 10 18 0 0,0 11 7408 0 0,-3 23-7189 0 0,-19 194 1019 0 0,17-210-1850 0 0,3-14-420 0 0,0 0 1 0 0,0 0 0 0 0,1 0-1 0 0,-1 0 1 0 0,0 0 0 0 0,0 0-1 0 0,1 0 1 0 0,-1 0 0 0 0,0 0-1 0 0,1 0 1 0 0,-1 0 0 0 0,0 0-1 0 0,0 0 1 0 0,0 0 0 0 0,1 0-1 0 0,-1 1 1 0 0,0-1 0 0 0,0 0 0 0 0,1 0-1 0 0,-1 0 258 0 0,4-7-5105 0 0,3-1-6049 0 0</inkml:trace>
  <inkml:trace contextRef="#ctx0" brushRef="#br0" timeOffset="13271.134">7922 979 0 0 0,'0'0'723'0'0,"0"0"309"0"0,0 0 126 0 0,0 0 30 0 0,0 0-36 0 0,0 0-2 0 0,0 0-37 0 0,0 0-61 0 0,0 0-26 0 0,7-8-30 0 0,32-35 1978 0 0,-43 35 4318 0 0,-34-3-5739 0 0,38 11-1457 0 0,-12 0 8 0 0,0 0 0 0 0,0 0 0 0 0,0 1 0 0 0,0 1 0 0 0,0 0 0 0 0,0 0 0 0 0,0 1 1 0 0,1 1-1 0 0,0 0 0 0 0,-1 1 0 0 0,1 0 0 0 0,1 0 0 0 0,-1 1 0 0 0,1 1 0 0 0,0 0 0 0 0,0 0 0 0 0,1 1 0 0 0,0 0 0 0 0,1 0 1 0 0,-2 3-105 0 0,5-5 33 0 0,1-1 0 0 0,0 1 0 0 0,0 0 0 0 0,1 0 0 0 0,-1 0 0 0 0,1 1 0 0 0,1-1 0 0 0,-1 1 0 0 0,1-1 0 0 0,0 1 0 0 0,1 0 0 0 0,0 0 0 0 0,0 0 0 0 0,0 0 0 0 0,1 0 0 0 0,0 0 0 0 0,0 0 0 0 0,1 0 0 0 0,0 0 0 0 0,0 0 0 0 0,0 0 0 0 0,1-1 0 0 0,0 1 0 0 0,1 0 0 0 0,-1-1 0 0 0,1 1 0 0 0,0-1 0 0 0,1 0 1 0 0,0 0-1 0 0,0 0 0 0 0,0-1 0 0 0,1 1 0 0 0,-1-1 0 0 0,1 0 0 0 0,0 0 0 0 0,1-1 0 0 0,-1 0 0 0 0,1 0 0 0 0,3 2-33 0 0,5 1 50 0 0,0-1 0 0 0,1 0 0 0 0,0-1 0 0 0,0-1 0 0 0,0 0 0 0 0,0-1 0 0 0,1-1 0 0 0,-1 0 0 0 0,1-1 0 0 0,0 0 0 0 0,-1-2 0 0 0,1 0 0 0 0,-1-1 0 0 0,6-1-50 0 0,-9 0-137 0 0,-1 0-1 0 0,0-1 1 0 0,0 0 0 0 0,0-1 0 0 0,-1-1-1 0 0,0 1 1 0 0,0-2 0 0 0,0 1-1 0 0,-1-1 1 0 0,0-1 0 0 0,4-4 137 0 0,10-9-4679 0 0,-3-1-4075 0 0,-11 14-2878 0 0</inkml:trace>
  <inkml:trace contextRef="#ctx0" brushRef="#br0" timeOffset="14355.455">8642 912 4937 0 0,'0'0'4309'0'0,"0"0"-2019"0"0,0 0-725 0 0,0 0-163 0 0,0 0-32 0 0,0 0-102 0 0,0 0-170 0 0,0 0-184 0 0,0 0-188 0 0,0 0-137 0 0,0 0-86 0 0,0 0-25 0 0,-18 0-28 0 0,-59 2-44 0 0,68-1-301 0 0,0 1 0 0 0,1-1 0 0 0,-1 2 0 0 0,0-1 0 0 0,1 1 0 0 0,-1 0 0 0 0,1 1 0 0 0,0 0 0 0 0,0 0 0 0 0,0 1 0 0 0,1 0 0 0 0,-2 2-105 0 0,-11 6 208 0 0,4-2-135 0 0,1 1-1 0 0,1 0 1 0 0,0 1 0 0 0,0 1-1 0 0,1 0 1 0 0,1 1 0 0 0,1 0 0 0 0,0 1-1 0 0,1 0 1 0 0,0 1 0 0 0,1 0-1 0 0,-5 17-72 0 0,11-27 5 0 0,1 0 0 0 0,0 0 0 0 0,0 1 0 0 0,1-1 0 0 0,0 1-1 0 0,0-1 1 0 0,1 1 0 0 0,0 0 0 0 0,0-1 0 0 0,0 1 0 0 0,2 5-5 0 0,1-9 27 0 0,0-1 1 0 0,-1-1 0 0 0,1 1 0 0 0,0 0 0 0 0,1-1-1 0 0,-1 1 1 0 0,0-1 0 0 0,1 0 0 0 0,-1 0 0 0 0,1-1-1 0 0,0 1 1 0 0,-1-1 0 0 0,1 1 0 0 0,0-1-1 0 0,0 0 1 0 0,0-1 0 0 0,0 1 0 0 0,0-1 0 0 0,0 1-1 0 0,0-1 1 0 0,0 0 0 0 0,0-1 0 0 0,0 1 0 0 0,0-1-1 0 0,1 0-27 0 0,13-5 116 0 0,0 0 0 0 0,0-1-1 0 0,-1-1 1 0 0,1-1 0 0 0,-2 0-1 0 0,0-1 1 0 0,0-1 0 0 0,0-1-1 0 0,-2 0 1 0 0,1-1 0 0 0,3-5-116 0 0,156-159 314 0 0,-136 138-291 0 0,-44 65-411 0 0,-9 5 427 0 0,10-24-40 0 0,0 1 0 0 0,1-1 0 0 0,0 0 0 0 0,0 1 0 0 0,1 0 0 0 0,0 0 0 0 0,1 0 0 0 0,-1 0 0 0 0,1 1 0 0 0,1-1 0 0 0,0 1 0 0 0,0-1 0 0 0,0 1 0 0 0,1-1 0 0 0,1 1 0 0 0,-1-1 0 0 0,1 1 0 0 0,1-1 0 0 0,0 0 0 0 0,1 4 1 0 0,2-7 5 0 0,-1 0-1 0 0,2-1 1 0 0,-1 1 0 0 0,1-1 0 0 0,-1 0 0 0 0,1 0 0 0 0,0-1 0 0 0,1 0 0 0 0,-1 0 0 0 0,0 0-1 0 0,1-1 1 0 0,0 0 0 0 0,-1 0 0 0 0,1-1 0 0 0,0 0 0 0 0,0 0 0 0 0,0 0 0 0 0,0-1 0 0 0,0 0-1 0 0,0-1 1 0 0,0 1 0 0 0,0-1 0 0 0,-1 0 0 0 0,1-1 0 0 0,0 0 0 0 0,0 0 0 0 0,-1-1 0 0 0,0 1 0 0 0,1-1-1 0 0,-1-1 1 0 0,0 1 0 0 0,0-1 0 0 0,-1 0 0 0 0,1 0 0 0 0,-1-1 0 0 0,4-3-5 0 0,231-245 196 0 0,-120 131-152 0 0,-92 107-108 0 0,-24 41-28 0 0,3 158 241 0 0,-6-173-144 0 0,0 0 0 0 0,-1-1 0 0 0,0 1 0 0 0,-1 0 0 0 0,-1 0 0 0 0,1 0 0 0 0,-2 0 0 0 0,1-1 0 0 0,-1 1 0 0 0,-1-1 0 0 0,0 0 0 0 0,-1 0 0 0 0,0 0 0 0 0,0-1 0 0 0,-2 3-5 0 0,2-5-21 0 0,0-1-1 0 0,-1 0 1 0 0,0 0 0 0 0,0-1 0 0 0,0 0 0 0 0,0 0 0 0 0,-1 0-1 0 0,0-1 1 0 0,0 0 0 0 0,0 0 0 0 0,-1 0 0 0 0,1-1 0 0 0,-1 0 0 0 0,0-1-1 0 0,0 0 1 0 0,0 0 0 0 0,0-1 0 0 0,0 0 0 0 0,0 0 0 0 0,0-1-1 0 0,0 0 1 0 0,0 0 0 0 0,-9-2 21 0 0,17 2-14 0 0,-1 0 0 0 0,1-1 0 0 0,-1 1 0 0 0,1-1 0 0 0,-1 1 0 0 0,1-1 0 0 0,0 1 0 0 0,-1-1 0 0 0,1 1 0 0 0,0-1 0 0 0,-1 1 0 0 0,1-1 0 0 0,0 0 0 0 0,0 1 0 0 0,-1-1 0 0 0,1 1 0 0 0,0-1 0 0 0,0 0 0 0 0,0 1 0 0 0,0-1 0 0 0,0 0 0 0 0,0 1 0 0 0,0-1 0 0 0,0 0 0 0 0,0 1 0 0 0,0-1 0 0 0,0 1 0 0 0,0-1 0 0 0,1 0 0 0 0,-1 1 0 0 0,0-1 0 0 0,0 1 0 0 0,1-1 0 0 0,-1 0 0 0 0,0 1 0 0 0,1-1 0 0 0,-1 1 0 0 0,1-1 0 0 0,-1 1 0 0 0,0-1 0 0 0,1 1 0 0 0,-1 0 0 0 0,1-1 0 0 0,-1 1 0 0 0,1 0 0 0 0,0-1 0 0 0,-1 1 0 0 0,1 0 0 0 0,-1-1 0 0 0,1 1 0 0 0,-1 0 0 0 0,1 0 0 0 0,0 0 0 0 0,-1 0 0 0 0,1 0 0 0 0,0-1 0 0 0,-1 1 1 0 0,1 0-1 0 0,0 0 0 0 0,-1 1 0 0 0,1-1 0 0 0,-1 0 0 0 0,1 0 14 0 0,18-4 1 0 0,1 1 1 0 0,-1 1 0 0 0,0 0 0 0 0,1 2 0 0 0,-1 0 0 0 0,1 1 0 0 0,-1 1 0 0 0,0 1 0 0 0,1 1 0 0 0,13 4-2 0 0,1-1 74 0 0,108-3 411 0 0,-124-5-401 0 0,0-1 0 0 0,-1-1 0 0 0,1-1 0 0 0,-1-1 0 0 0,0 0 0 0 0,0-1-1 0 0,-1-1 1 0 0,0 0 0 0 0,0-1 0 0 0,-1-1 0 0 0,0 0 0 0 0,0-2 0 0 0,-1 1 0 0 0,0-2-1 0 0,-1 0 1 0 0,0 0 0 0 0,-1-1 0 0 0,-1-1 0 0 0,4-6-84 0 0,57-115 344 0 0,-70 133-339 0 0,-1-1 0 0 0,1 1 1 0 0,-1 0-1 0 0,0-1 0 0 0,0 1 0 0 0,0-1 0 0 0,0 0 1 0 0,0 1-1 0 0,-1-1 0 0 0,1 1 0 0 0,-1-1 0 0 0,0 0 1 0 0,0 0-1 0 0,0 1 0 0 0,0-1 0 0 0,0 0 0 0 0,0 1 1 0 0,-1-1-1 0 0,1 0 0 0 0,-1 1 0 0 0,0-1 0 0 0,0 1 0 0 0,0-1 1 0 0,0 1-1 0 0,0-1 0 0 0,0 1 0 0 0,-1 0 0 0 0,1-1 1 0 0,-1 1-1 0 0,0 0 0 0 0,1 0 0 0 0,-1 0 0 0 0,0 0 1 0 0,0 0-1 0 0,0 1 0 0 0,-1-1 0 0 0,1 1 0 0 0,-1-1-5 0 0,-7 2-4 0 0,0 0-1 0 0,0 1 1 0 0,0 1-1 0 0,1-1 1 0 0,-1 2-1 0 0,1-1 1 0 0,-1 1-1 0 0,1 1 0 0 0,0 0 1 0 0,0 0-1 0 0,1 1 1 0 0,-1 0-1 0 0,1 0 1 0 0,0 1-1 0 0,0 0 1 0 0,1 0-1 0 0,-1 1 0 0 0,2 0 1 0 0,-1 0-1 0 0,1 1 1 0 0,0 0-1 0 0,0 0 1 0 0,1 0-1 0 0,-1 4 5 0 0,1-5 3 0 0,0 0 0 0 0,0 0 0 0 0,1 0-1 0 0,0 1 1 0 0,1-1 0 0 0,-1 1 0 0 0,2 0 0 0 0,-1 0 0 0 0,1 0-1 0 0,0 1 1 0 0,1-1 0 0 0,0 0 0 0 0,0 1 0 0 0,1-1 0 0 0,0 1-1 0 0,0-1 1 0 0,1 1 0 0 0,0-1 0 0 0,1 1 0 0 0,-1-1 0 0 0,2 0-1 0 0,-1 0 1 0 0,1 0 0 0 0,1 0 0 0 0,-1-1 0 0 0,1 1 0 0 0,0-1-1 0 0,1 0 1 0 0,0 0 0 0 0,0 0 0 0 0,1-1 0 0 0,0 1-3 0 0,16 8-35 0 0,0-1 0 0 0,1-2 0 0 0,1 0 1 0 0,0-1-1 0 0,0-2 0 0 0,1 0 0 0 0,0-2 1 0 0,1-1-1 0 0,0 0 0 0 0,0-2 0 0 0,0-1 1 0 0,0-2-1 0 0,0 0 0 0 0,0-2 0 0 0,2 0 35 0 0,8-2-1418 0 0,-13-2-3776 0 0,-11 2-5739 0 0</inkml:trace>
  <inkml:trace contextRef="#ctx0" brushRef="#br0" timeOffset="16272.687">1 1803 5625 0 0,'0'0'1166'0'0,"0"0"-265"0"0,0 0-25 0 0,0 0 157 0 0,0 0 152 0 0,0 0 8 0 0,0 0-127 0 0,0 0-176 0 0,0 0-182 0 0,0 0-72 0 0,0 0-20 0 0,4 0 711 0 0,241-14 2287 0 0,167 3-1000 0 0,-321 3-2287 0 0,397-35 1742 0 0,396 20-2069 0 0,-339 45 458 0 0,151-26 268 0 0,-137-14-414 0 0,117 51-27 0 0,-217-26-197 0 0,352-17-38 0 0,-74-12 90 0 0,-1-30 50 0 0,278 22 81 0 0,-479 1-150 0 0,-207 7-55 0 0,181-7 74 0 0,-290 21-48 0 0,-65-7 20 0 0,-143 13-647 0 0,-17 1-3146 0 0,-6 3-5967 0 0,7-1-2520 0 0</inkml:trace>
  <inkml:trace contextRef="#ctx0" brushRef="#br0" timeOffset="18626.29">10472 875 7378 0 0,'0'0'1940'0'0,"0"0"-600"0"0,0 0-247 0 0,0 0 196 0 0,0 0 165 0 0,0 0-35 0 0,0 0-238 0 0,0 0-310 0 0,0 0-161 0 0,0 0-76 0 0,0 0-83 0 0,-5 3-88 0 0,-12 7-52 0 0,17-9-348 0 0,0 0 0 0 0,1-1 1 0 0,-1 1-1 0 0,0 0 0 0 0,0-1 0 0 0,0 1 1 0 0,1-1-1 0 0,-1 1 0 0 0,0-1 1 0 0,1 1-1 0 0,-1 0 0 0 0,0-1 0 0 0,1 1 1 0 0,-1-1-1 0 0,1 1 0 0 0,-1-1 1 0 0,1 0-1 0 0,-1 1 0 0 0,1-1 0 0 0,-1 1 1 0 0,1-1-1 0 0,0 0 0 0 0,-1 0 1 0 0,1 1-1 0 0,-1-1 0 0 0,1 0 0 0 0,0 0 1 0 0,-1 0-1 0 0,1 1 0 0 0,0-1 0 0 0,-1 0 1 0 0,1 0-1 0 0,0 0 0 0 0,-1 0 1 0 0,1 0-1 0 0,-1 0 0 0 0,1-1 0 0 0,0 1 1 0 0,-1 0-1 0 0,1 0 0 0 0,0 0 1 0 0,-1-1-1 0 0,1 1 0 0 0,-1 0 0 0 0,1 0 1 0 0,0-1-1 0 0,-1 1 0 0 0,1-1 1 0 0,-1 1-1 0 0,1 0-63 0 0,1 0 239 0 0,23-4 128 0 0,-14-4 414 0 0,-23 10-3953 0 0,3 1-5493 0 0,6 0-2727 0 0</inkml:trace>
  <inkml:trace contextRef="#ctx0" brushRef="#br0" timeOffset="19160.694">10485 1207 10130 0 0,'0'0'3244'0'0,"0"0"-1491"0"0,0 0-578 0 0,0 0 32 0 0,0 0 80 0 0,0 0-52 0 0,0 0-208 0 0,0 0-283 0 0,0 0-241 0 0,0 0-139 0 0,0 0-88 0 0,0 0-32 0 0,0 0-7 0 0,-15 19 1694 0 0,38-38-166 0 0,-22 19-1696 0 0,-1 0 3 0 0,0 0-21 0 0,0 0 6 0 0,0 0-10 0 0,0 0-12 0 0,-7 0 779 0 0,8 0-1757 0 0,0 0-2338 0 0,0 0-3302 0 0,1 0-5732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463 264 8698 0 0,'0'0'1750'0'0,"0"0"-354"0"0,0 0-159 0 0,0 0 65 0 0,0 0 120 0 0,0 0-26 0 0,0 0-142 0 0,0 0-179 0 0,0 0-194 0 0,0 0-154 0 0,0 0-111 0 0,-16-7-79 0 0,-52-23-91 0 0,64 29-385 0 0,1-1 1 0 0,-1 1-1 0 0,0-1 1 0 0,0 1-1 0 0,0 1 0 0 0,0-1 1 0 0,0 0-1 0 0,0 1 1 0 0,0 0-1 0 0,0 0 1 0 0,0 0-1 0 0,0 1 0 0 0,0-1 1 0 0,0 1-1 0 0,0 0 1 0 0,0 0-1 0 0,0 0 0 0 0,-3 2-61 0 0,0-1 86 0 0,-13 7 25 0 0,1 0 1 0 0,0 1 0 0 0,1 0-1 0 0,0 2 1 0 0,0 0-1 0 0,2 1 1 0 0,-1 1-1 0 0,2 0 1 0 0,0 1 0 0 0,1 1-1 0 0,0 0 1 0 0,1 1-1 0 0,1 0 1 0 0,1 1-1 0 0,-6 12-111 0 0,11-19 45 0 0,1 1 0 0 0,-1 0 0 0 0,2 0-1 0 0,0 1 1 0 0,0-1 0 0 0,2 1-1 0 0,-1 0 1 0 0,1 0 0 0 0,1 0-1 0 0,0 0 1 0 0,1 0 0 0 0,2 12-45 0 0,-2-22 23 0 0,1 0 1 0 0,0 0 0 0 0,0 0 0 0 0,0-1 0 0 0,1 1-1 0 0,-1 0 1 0 0,1 0 0 0 0,-1-1 0 0 0,1 1 0 0 0,0-1-1 0 0,0 1 1 0 0,0-1 0 0 0,0 0 0 0 0,1 0 0 0 0,-1 0-1 0 0,0 0 1 0 0,1 0 0 0 0,0-1 0 0 0,-1 1 0 0 0,1-1-1 0 0,0 1 1 0 0,0-1 0 0 0,0 0 0 0 0,0 0 0 0 0,0 0-1 0 0,0-1 1 0 0,0 1 0 0 0,0-1 0 0 0,0 0 0 0 0,0 1-1 0 0,2-1-23 0 0,3 0 67 0 0,0 0 0 0 0,0 0 0 0 0,0-1 1 0 0,-1 0-1 0 0,1 0 0 0 0,0 0 0 0 0,0-1 0 0 0,0-1 0 0 0,-1 1 0 0 0,0-1 0 0 0,7-4-67 0 0,27-20 88 0 0,-2-2 0 0 0,-1-2 0 0 0,-1-1 0 0 0,-2-2 0 0 0,-1-2 0 0 0,-2-1 0 0 0,-1-1 0 0 0,5-12-88 0 0,64-109 158 0 0,-101 193-126 0 0,-5 56 180 0 0,-3 118 170 0 0,11-186-362 0 0,1 1 1 0 0,0-1 0 0 0,2 1-1 0 0,1-1 1 0 0,1-1-1 0 0,1 1 1 0 0,1 0-21 0 0,16 50 13 0 0,-25-72-103 0 0,0-1-1 0 0,0 1 0 0 0,1 0 1 0 0,-1-1-1 0 0,0 1 1 0 0,1 0-1 0 0,-1 0 0 0 0,0 0 1 0 0,1-1-1 0 0,-1 1 0 0 0,1 0 1 0 0,-1 0-1 0 0,0 0 1 0 0,1 0-1 0 0,-1 0 0 0 0,1 0 1 0 0,-1 0-1 0 0,0-1 0 0 0,1 1 1 0 0,-1 1-1 0 0,1-1 1 0 0,-1 0-1 0 0,1 0 0 0 0,-1 0 1 0 0,0 0-1 0 0,1 0 1 0 0,-1 0-1 0 0,1 0 0 0 0,-1 0 1 0 0,0 1-1 0 0,1-1 0 0 0,-1 0 1 0 0,0 0-1 0 0,1 0 1 0 0,-1 1-1 0 0,0-1 0 0 0,1 0 1 0 0,-1 1-1 0 0,0-1 0 0 0,1 0 91 0 0,4-14-2653 0 0,1 3-4238 0 0,-5 7-4837 0 0</inkml:trace>
  <inkml:trace contextRef="#ctx0" brushRef="#br0" timeOffset="300.479">1096 503 13659 0 0,'0'0'2035'0'0,"0"0"-700"0"0,0 0-287 0 0,0 0 118 0 0,0 0 125 0 0,0 0-12 0 0,0 0-212 0 0,0 0-290 0 0,0 0-211 0 0,0 0-105 0 0,0 0-57 0 0,0 0-25 0 0,0 0 0 0 0,-11 19-65 0 0,-72 114 310 0 0,-43 38-934 0 0,125-170 184 0 0,1-1 1 0 0,0 0 0 0 0,0 1 0 0 0,0-1 0 0 0,0 1-1 0 0,-1-1 1 0 0,1 0 0 0 0,0 1 0 0 0,0-1 0 0 0,-1 0-1 0 0,1 1 1 0 0,0-1 0 0 0,0 0 0 0 0,-1 1 0 0 0,1-1-1 0 0,0 0 1 0 0,-1 0 0 0 0,1 1 0 0 0,-1-1 0 0 0,1 0-1 0 0,0 0 1 0 0,-1 0 0 0 0,1 1 0 0 0,-1-1-1 0 0,1 0 1 0 0,-1 0 0 0 0,1 0 0 0 0,0 0 0 0 0,-1 0-1 0 0,1 0 1 0 0,-1 0 0 0 0,1 0 0 0 0,-1 0 0 0 0,1 0-1 0 0,0 0 1 0 0,-1 0 0 0 0,1 0 0 0 0,-1-1 0 0 0,1 1-1 0 0,-1 0 1 0 0,1 0 0 0 0,0 0 0 0 0,-1-1 0 0 0,1 1-1 0 0,0 0 1 0 0,-1 0 0 0 0,1-1 0 0 0,0 1 0 0 0,-1 0-1 0 0,1-1 1 0 0,0 1 0 0 0,-1 0 0 0 0,1-1-1 0 0,0 1 1 0 0,0 0 0 0 0,-1-1 125 0 0,-8-26-10861 0 0,8 24 8935 0 0,1-4-4749 0 0</inkml:trace>
  <inkml:trace contextRef="#ctx0" brushRef="#br0" timeOffset="555.308">850 485 4513 0 0,'0'0'3138'0'0,"0"0"-475"0"0,0 0-392 0 0,0 0-238 0 0,0 0-250 0 0,0 0-299 0 0,0 0-316 0 0,0 0-271 0 0,0 0-189 0 0,0 0-103 0 0,0 0-7 0 0,0 0-8 0 0,-2 8-41 0 0,1-7-535 0 0,0 4 73 0 0,0-1 0 0 0,0 1 0 0 0,0 0 0 0 0,1-1 0 0 0,0 1 1 0 0,0 0-1 0 0,0 0 0 0 0,0 0 0 0 0,1-1 0 0 0,-1 1 1 0 0,1 0-1 0 0,0-1 0 0 0,1 1 0 0 0,-1-1 0 0 0,1 2-87 0 0,14 20 311 0 0,1 0 1 0 0,1-1-1 0 0,2 0 0 0 0,0-2 1 0 0,1 0-1 0 0,2-2 0 0 0,3 3-311 0 0,25 25-325 0 0,-49-49 911 0 0,-1 0-2951 0 0,0 1-6714 0 0,-1-1-2469 0 0</inkml:trace>
  <inkml:trace contextRef="#ctx0" brushRef="#br0" timeOffset="893.795">1295 293 15947 0 0,'0'0'1395'0'0,"0"0"-473"0"0,0 0-231 0 0,0 0 81 0 0,0 0 136 0 0,0 0 35 0 0,0 0-91 0 0,0 0-125 0 0,0 0-99 0 0,0 0-74 0 0,0 0-69 0 0,0 0-73 0 0,0 0-57 0 0,33-1-47 0 0,102-4-51 0 0,169-6 765 0 0,-285 9-1196 0 0,-1 0 367 0 0,-16 2-4622 0 0,-9-1-5503 0 0,2 1-1624 0 0</inkml:trace>
  <inkml:trace contextRef="#ctx0" brushRef="#br0" timeOffset="1136.003">1334 500 11058 0 0,'0'0'3740'0'0,"0"0"-2093"0"0,0 0-707 0 0,0 0 36 0 0,0 0 34 0 0,0 0-57 0 0,0 0-128 0 0,0 0-144 0 0,0 0-125 0 0,33 2-76 0 0,107 7-69 0 0,-38-20 144 0 0,59-16-254 0 0,35-6-4999 0 0,-157 22-2076 0 0,-31 9 3684 0 0,9-3-6481 0 0</inkml:trace>
  <inkml:trace contextRef="#ctx0" brushRef="#br0" timeOffset="1386.445">2291 231 11210 0 0,'0'0'1793'0'0,"0"0"-438"0"0,0 0-187 0 0,0 0-12 0 0,0 0-18 0 0,0 0-95 0 0,0 0-167 0 0,0 0-188 0 0,-33 20-147 0 0,-100 63-94 0 0,129-81-415 0 0,-1 1 1 0 0,1-1-1 0 0,0 1 0 0 0,-1 0 1 0 0,1 0-1 0 0,1 1 0 0 0,-1-1 0 0 0,0 1 1 0 0,1 0-1 0 0,0 0 0 0 0,0 0 0 0 0,0 0 1 0 0,0 1-1 0 0,1-1 0 0 0,-2 5-32 0 0,-2 4 94 0 0,2-6-42 0 0,0-1 0 0 0,1 1-1 0 0,0 0 1 0 0,0 0 0 0 0,0 0 0 0 0,1 0 0 0 0,0 1 0 0 0,0-1 0 0 0,1 0 0 0 0,0 1 0 0 0,0-1 0 0 0,1 1-1 0 0,0 0 1 0 0,0-1 0 0 0,1 1 0 0 0,0-1 0 0 0,0 1 0 0 0,1-1 0 0 0,0 0 0 0 0,0 1 0 0 0,1-1 0 0 0,0 0-1 0 0,0 0 1 0 0,0-1 0 0 0,1 1 0 0 0,0-1 0 0 0,1 1 0 0 0,-1-1 0 0 0,1-1 0 0 0,0 1 0 0 0,1-1 0 0 0,-1 0 0 0 0,1 0-1 0 0,0 0 1 0 0,0-1 0 0 0,1 0 0 0 0,0 0-52 0 0,14 4 191 0 0,1-1-1 0 0,0-2 1 0 0,1 0-1 0 0,-1-1 1 0 0,1-1-1 0 0,0-1 1 0 0,0-2-1 0 0,0 0 0 0 0,0-1 1 0 0,0-1-1 0 0,-1-1 1 0 0,5-3-191 0 0,7 1 208 0 0,0-2-1 0 0,0-1 1 0 0,-1-2-1 0 0,-1-1 1 0 0,1-2 0 0 0,-2-1-1 0 0,0-1 1 0 0,-1-2 0 0 0,0-1-1 0 0,-2-1 1 0 0,0-1-1 0 0,-1-2 1 0 0,-1-1 0 0 0,-1-1-1 0 0,-1-1 1 0 0,6-11-208 0 0,-24 28-1 0 0,-1 0 0 0 0,0-1 0 0 0,0 0 0 0 0,-1 0 0 0 0,0 0 0 0 0,0-1 0 0 0,-1 1 0 0 0,-1-1 0 0 0,0 0 0 0 0,0 0 0 0 0,0 0 0 0 0,-2 0 0 0 0,1 0 0 0 0,-1 0 0 0 0,-1 0 0 0 0,1 0 0 0 0,-2 0 0 0 0,0 0 0 0 0,0 1 0 0 0,0-1 0 0 0,-1 0 0 0 0,-1 1 0 0 0,0 0 0 0 0,0 0 0 0 0,0 0 0 0 0,-1 0 0 0 0,-1 1 0 0 0,0-1 0 0 0,0 1 0 0 0,0 1 0 0 0,-1-1 0 0 0,0 1 0 0 0,0 0 0 0 0,-1 1 0 0 0,0 0 0 0 0,0 0 0 0 0,-1 1 0 0 0,1 0 0 0 0,-5-2 1 0 0,-5-1-121 0 0,1 0 0 0 0,-1 1-1 0 0,0 1 1 0 0,0 1 0 0 0,-1 1 0 0 0,0 0-1 0 0,0 2 1 0 0,0 0 0 0 0,0 0-1 0 0,0 2 1 0 0,0 1 0 0 0,0 0 0 0 0,0 1-1 0 0,0 1 1 0 0,1 1 0 0 0,-8 3 121 0 0,-10 4-1243 0 0,0 1-1 0 0,2 1 1 0 0,-1 2 0 0 0,-27 17 1243 0 0,20-6-4896 0 0,10-7-6656 0 0</inkml:trace>
  <inkml:trace contextRef="#ctx0" brushRef="#br0" timeOffset="1809.187">2153 286 584 0 0,'0'0'1947'0'0,"0"0"39"0"0,0 0-14 0 0,0 0-41 0 0,0 0-45 0 0,0 0-88 0 0,0 0-118 0 0,0 0-162 0 0,0 0-206 0 0,0 0-173 0 0,0 0-112 0 0,0 0-55 0 0,-21-8-29 0 0,-63-23-37 0 0,84 32-824 0 0,1-1 1 0 0,-1 1 0 0 0,0 0 0 0 0,1-1-1 0 0,-1 1 1 0 0,0 0 0 0 0,0 0 0 0 0,0 0 0 0 0,0-1-1 0 0,0 1 1 0 0,0 0 0 0 0,0 0 0 0 0,0 0-1 0 0,0-1 1 0 0,0 1 0 0 0,0 0 0 0 0,0 0 0 0 0,0-1-1 0 0,-1 1 1 0 0,1 0 0 0 0,0 0 0 0 0,-1-1-1 0 0,1 1 1 0 0,0 0 0 0 0,-1-1 0 0 0,1 1 0 0 0,-1 0-1 0 0,1-1 1 0 0,-1 1 0 0 0,0-1 0 0 0,1 1-1 0 0,-1-1 1 0 0,1 1 0 0 0,-1-1 0 0 0,0 1 0 0 0,1-1-1 0 0,-1 0 1 0 0,0 1 0 0 0,0-1 0 0 0,1 0-1 0 0,-1 1 1 0 0,0-1 0 0 0,0 0 0 0 0,1 0-1 0 0,-1 0 1 0 0,0 0 0 0 0,0 0 0 0 0,0 0 0 0 0,1 0-1 0 0,-1 0 1 0 0,0 0 0 0 0,0 0 0 0 0,0 0-1 0 0,1-1 1 0 0,-1 1 0 0 0,0 0 0 0 0,0-1 0 0 0,1 1-1 0 0,-2-1-82 0 0,11 8 253 0 0,0 0 0 0 0,1-1 0 0 0,-1 0 0 0 0,1 0-1 0 0,0-1 1 0 0,0-1 0 0 0,1 0 0 0 0,0 0-1 0 0,10 2-252 0 0,77 16 599 0 0,1-4 0 0 0,0-5 0 0 0,42-1-599 0 0,37 5 399 0 0,136 15 65 0 0,-127-10-375 0 0,-177-18-1612 0 0,-25-3-5161 0 0,8-1 1164 0 0,3 0-6756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4473 0 0,'0'0'2398'0'0,"0"0"-242"0"0,0 0-91 0 0,0 0-64 0 0,0 0-159 0 0,0 0-205 0 0,0 0-204 0 0,0 0-217 0 0,0 0-186 0 0,0 0-152 0 0,0 0-125 0 0,0 0-114 0 0,0 0-107 0 0,-7 0 204 0 0,6 0 1970 0 0,48 4 93 0 0,13 0-3015 0 0,283-4 314 0 0,-226-4 35 0 0,-116 4-126 0 0,-1 0-9 0 0,0 0 13 0 0,19-3 55 0 0,-15 2-4965 0 0,-8 1 2146 0 0,-1 0-2996 0 0,0 0-6136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69 613 0 0 0,'0'0'431'0'0,"7"-1"152"0"0,69-22 4080 0 0,-45 3 1074 0 0,-36 21 3448 0 0,-7-2-6475 0 0,-22 2-3137 0 0,25 3 434 0 0,1 0 1 0 0,0 0-1 0 0,0 1 0 0 0,0 0 0 0 0,1 1 1 0 0,-1 0-1 0 0,1 0 0 0 0,1 0 0 0 0,-1 1 0 0 0,1 0 1 0 0,1 1-1 0 0,-1-1 0 0 0,1 1 0 0 0,0 0 1 0 0,1 0-1 0 0,0 0 0 0 0,0 1 0 0 0,1 0 0 0 0,0-1 1 0 0,0 1-1 0 0,1 0 0 0 0,0 1 0 0 0,1-1 1 0 0,-1 7-8 0 0,2-13 3 0 0,0 0 1 0 0,-1-1-1 0 0,1 1 1 0 0,0 0 0 0 0,0 0-1 0 0,0-1 1 0 0,1 1-1 0 0,-1 0 1 0 0,1-1-1 0 0,-1 1 1 0 0,1-1 0 0 0,0 1-1 0 0,0-1 1 0 0,0 1-1 0 0,1-1 1 0 0,-1 1-1 0 0,0-1 1 0 0,1 0 0 0 0,-1 0-1 0 0,1 0 1 0 0,0 0-1 0 0,0 0 1 0 0,0 0 0 0 0,0 0-1 0 0,0 0 1 0 0,0-1-1 0 0,1 1 1 0 0,-1-1-1 0 0,0 0 1 0 0,1 0 0 0 0,-1 1-1 0 0,1-2 1 0 0,-1 1-1 0 0,1 0 1 0 0,2 0-4 0 0,13 0 112 0 0,0-1 1 0 0,0 0-1 0 0,0-2 1 0 0,0 0-1 0 0,0-1 0 0 0,0-1 1 0 0,-1 0-1 0 0,1-1 1 0 0,-1-2-1 0 0,0 1 0 0 0,-1-2 1 0 0,0 0-1 0 0,0-1 1 0 0,0 0-1 0 0,-1-2 0 0 0,-1 0 1 0 0,0 0-1 0 0,0-1 1 0 0,-1-1-1 0 0,-1 0 0 0 0,6-9-112 0 0,2 2 66 0 0,-2 0 0 0 0,-1-2 0 0 0,0 0-1 0 0,-2-1 1 0 0,0 0 0 0 0,-2-1-1 0 0,0-1 1 0 0,-2 0 0 0 0,-1-1 0 0 0,-1 0-1 0 0,-1-1 1 0 0,-1 1 0 0 0,-2-1-1 0 0,0-1 1 0 0,-2 1 0 0 0,-1-1 0 0 0,-1 1-1 0 0,-2-15-65 0 0,-1 31-2 0 0,1 0 0 0 0,-1 1 0 0 0,-1-1 0 0 0,0 1 0 0 0,-1 0 0 0 0,0 0 0 0 0,0 0-1 0 0,-1 1 1 0 0,0-1 0 0 0,-1 1 0 0 0,0 0 0 0 0,0 1 0 0 0,-1-1 0 0 0,0 1 0 0 0,-1 1-1 0 0,0-1 1 0 0,-4-2 2 0 0,8 8-12 0 0,0 0 1 0 0,0 0-1 0 0,0 1 0 0 0,0-1 0 0 0,0 1 0 0 0,0 0 0 0 0,0 1 0 0 0,0-1 0 0 0,-1 1 0 0 0,1-1 1 0 0,0 1-1 0 0,0 0 0 0 0,-1 1 0 0 0,1-1 0 0 0,0 1 0 0 0,0 0 0 0 0,0 0 0 0 0,0 0 0 0 0,0 1 1 0 0,0-1-1 0 0,0 1 0 0 0,0 0 0 0 0,0 0 0 0 0,1 0 0 0 0,-1 1 0 0 0,1-1 0 0 0,0 1 0 0 0,-1 0 0 0 0,1 0 1 0 0,0 0-1 0 0,1 0 0 0 0,-1 1 0 0 0,1-1 0 0 0,-1 1 0 0 0,1-1 0 0 0,-1 4 12 0 0,-5 7 6 0 0,1 0 0 0 0,1 0 0 0 0,0 0 0 0 0,1 1 0 0 0,0-1-1 0 0,1 1 1 0 0,1 1 0 0 0,0-1 0 0 0,2 0 0 0 0,-1 1 0 0 0,2-1 0 0 0,0 0 0 0 0,1 1-1 0 0,0-1 1 0 0,1 1 0 0 0,1-1 0 0 0,1 0 0 0 0,0 0 0 0 0,1-1 0 0 0,4 11-6 0 0,8 11 88 0 0,1-2 0 0 0,2 0 0 0 0,1-1 1 0 0,1-1-1 0 0,26 27-88 0 0,24 22 299 0 0,-60-62-258 0 0,-12-19-48 0 0,0 0 14 0 0,0 0 6 0 0,0 0-1 0 0,0 0 7 0 0,0 0-8 0 0,0 0-3 0 0,0 0-4 0 0,0 0-16 0 0,0 0-14 0 0,0 0-34 0 0,0 0-14 0 0,0 0-66 0 0,0 0-43 0 0,5-19-5459 0 0,14-7-305 0 0,-9 13-244 0 0,-1 2-2760 0 0</inkml:trace>
  <inkml:trace contextRef="#ctx0" brushRef="#br0" timeOffset="411.079">924 160 6833 0 0,'0'0'2714'0'0,"0"0"-530"0"0,0 0-361 0 0,0 0-147 0 0,0 0-134 0 0,0 0-178 0 0,0 0-181 0 0,0 0-214 0 0,0 0-199 0 0,0 0-133 0 0,0 0-117 0 0,0 0-83 0 0,-2 7-56 0 0,-52 255 1889 0 0,43-199-2172 0 0,1 69 52 0 0,11-129-122 0 0,0 0 0 0 0,0 0 0 0 0,0 0 0 0 0,0 0 0 0 0,1 0 1 0 0,-1 0-1 0 0,1 0 0 0 0,0 0 0 0 0,0-1 0 0 0,0 1 0 0 0,0-1 0 0 0,1 1 0 0 0,-1-1 1 0 0,0 0-1 0 0,1 0 0 0 0,0 0 0 0 0,-1 0 0 0 0,1 0 0 0 0,0-1 0 0 0,0 1 0 0 0,0-1 1 0 0,0 0-1 0 0,0 0 0 0 0,1 0 0 0 0,-1 0 0 0 0,0-1 0 0 0,0 1 0 0 0,1-1 0 0 0,-1 0-28 0 0,98-10 1076 0 0,-22-17-525 0 0,-35 14-283 0 0,-42 12-3191 0 0,-4 0-2319 0 0,-1-2-3629 0 0,3 3-2354 0 0</inkml:trace>
  <inkml:trace contextRef="#ctx0" brushRef="#br0" timeOffset="1478.918">171 904 440 0 0,'0'0'1819'0'0,"0"0"-335"0"0,0 0-33 0 0,0 0 128 0 0,0 0 132 0 0,0 0 121 0 0,0 0-44 0 0,0 0-209 0 0,0 0-200 0 0,0 0-183 0 0,0 0-177 0 0,0 0-121 0 0,0 0-158 0 0,-9-4-152 0 0,-24-11-125 0 0,25 12-97 0 0,8 3-90 0 0,0 0-74 0 0,0 0-61 0 0,8 0 231 0 0,169 7 2522 0 0,-17-15-1782 0 0,-1-6 0 0 0,108-27-1112 0 0,-3 1 154 0 0,-94 33-887 0 0,-146 21-1341 0 0,-28 4-6508 0 0,0-14-2951 0 0</inkml:trace>
  <inkml:trace contextRef="#ctx0" brushRef="#br0" timeOffset="2132.737">500 1217 5769 0 0,'0'0'3237'0'0,"0"0"-1165"0"0,0 0-523 0 0,0 0-97 0 0,0 0-32 0 0,0 0-63 0 0,0 0-161 0 0,0 0-227 0 0,0 0-218 0 0,0 0-155 0 0,0 0-112 0 0,0 0-53 0 0,0 0-23 0 0,-23 6-40 0 0,-72 24-24 0 0,90-29-304 0 0,0 0 0 0 0,0 1-1 0 0,0 0 1 0 0,1 0-1 0 0,-1 0 1 0 0,0 1-1 0 0,1 0 1 0 0,0-1-1 0 0,0 2 1 0 0,0-1 0 0 0,0 0-1 0 0,0 1 1 0 0,1-1-1 0 0,-1 1 1 0 0,0 1-40 0 0,-8 10 113 0 0,3-7-83 0 0,1 0 0 0 0,-1 1 0 0 0,2 0-1 0 0,-1 1 1 0 0,1-1 0 0 0,1 2 0 0 0,0-1-1 0 0,0 1 1 0 0,1-1 0 0 0,0 1 0 0 0,1 1-1 0 0,0-1 1 0 0,1 1 0 0 0,0-1 0 0 0,1 1-1 0 0,1 0-29 0 0,1-9 16 0 0,0-1-1 0 0,1 0 0 0 0,-1 1 0 0 0,1-1 1 0 0,0 0-1 0 0,0 0 0 0 0,0 1 0 0 0,0-1 1 0 0,0 0-1 0 0,0 0 0 0 0,1 0 0 0 0,-1 0 0 0 0,1 0 1 0 0,-1-1-1 0 0,1 1 0 0 0,0 0 0 0 0,0-1 1 0 0,-1 1-1 0 0,1-1 0 0 0,0 0 0 0 0,0 0 1 0 0,1 1-1 0 0,-1-1 0 0 0,0-1 0 0 0,0 1 1 0 0,0 0-1 0 0,1 0 0 0 0,-1-1 0 0 0,0 1 1 0 0,1-1-1 0 0,1 0-15 0 0,78 2 840 0 0,-52-9-673 0 0,-1-1-1 0 0,1-2 1 0 0,-2-1 0 0 0,1-1 0 0 0,-2-2 0 0 0,0 0 0 0 0,0-2 0 0 0,9-8-167 0 0,-16 12 42 0 0,0-1 1 0 0,0-1-1 0 0,-1-1 1 0 0,-1 0-1 0 0,0-1 1 0 0,-1-1-1 0 0,-1-1 1 0 0,-1 0 0 0 0,0-1-1 0 0,-1-1 1 0 0,-1 0-1 0 0,-1-1 1 0 0,-1 0-1 0 0,-1-1 1 0 0,-1 0-1 0 0,-1 0 1 0 0,-1-1 0 0 0,-1 0-1 0 0,-1-1 1 0 0,0 1-1 0 0,-2-1 1 0 0,-1-14-43 0 0,-2 34-12 0 0,-1 1 0 0 0,0-1 0 0 0,0 0 0 0 0,0 1 0 0 0,0-1 1 0 0,-1 1-1 0 0,0-1 0 0 0,1 1 0 0 0,-1 0 0 0 0,-1 0 0 0 0,1 0 0 0 0,0 0 1 0 0,-1 0-1 0 0,1 0 0 0 0,-1 1 0 0 0,0-1 0 0 0,0 1 0 0 0,0 0 0 0 0,0-1 0 0 0,0 1 1 0 0,0 1-1 0 0,-1-1 0 0 0,1 0 0 0 0,-1 1 0 0 0,1 0 0 0 0,-1 0 0 0 0,0 0 1 0 0,1 0-1 0 0,-1 1 0 0 0,0-1 0 0 0,0 1 0 0 0,1 0 0 0 0,-1 0 0 0 0,0 0 0 0 0,0 1 1 0 0,1-1-1 0 0,-1 1 0 0 0,0 0 0 0 0,1 0 0 0 0,-1 0 0 0 0,0 0 0 0 0,1 1 1 0 0,0 0-1 0 0,-1-1 0 0 0,1 1 0 0 0,0 0 0 0 0,0 1 0 0 0,0-1 0 0 0,-1 2 12 0 0,-6 6-12 0 0,0 0 0 0 0,1 1-1 0 0,1 0 1 0 0,0 1 0 0 0,0 0-1 0 0,1 0 1 0 0,1 1 0 0 0,0 0 0 0 0,0 0-1 0 0,2 0 1 0 0,-1 1 0 0 0,2 0-1 0 0,0 0 1 0 0,0-1 0 0 0,2 2-1 0 0,-1-1 1 0 0,2 10 12 0 0,0-14 6 0 0,0 1 0 0 0,1 0 1 0 0,0-1-1 0 0,1 1 0 0 0,0-1 0 0 0,0 1 1 0 0,1-1-1 0 0,1 0 0 0 0,0 0 0 0 0,0 0 1 0 0,1-1-1 0 0,0 1 0 0 0,1-1 0 0 0,0 0 1 0 0,0-1-1 0 0,2 2-6 0 0,19 17 74 0 0,1 0 1 0 0,1-2-1 0 0,1-2 1 0 0,2 0-1 0 0,10 4-74 0 0,-32-21 15 0 0,16 1-1233 0 0,-15-21-8276 0 0,-9 7-2179 0 0</inkml:trace>
  <inkml:trace contextRef="#ctx0" brushRef="#br0" timeOffset="2477.99">1277 1018 13587 0 0,'0'0'1520'0'0,"0"0"-609"0"0,0 0-237 0 0,0 0 156 0 0,0 0 195 0 0,0 0 150 0 0,0 0-21 0 0,0 0-189 0 0,0 0-177 0 0,0 0-152 0 0,0 0-149 0 0,0 0-90 0 0,-14 25-59 0 0,-44 79-72 0 0,-64 73 378 0 0,120-174-634 0 0,-1 1 0 0 0,1-1 0 0 0,0 1 0 0 0,0-1 0 0 0,0 1 0 0 0,0 0 0 0 0,1 0 0 0 0,0 0 0 0 0,0 0 0 0 0,0 0 0 0 0,0 0 0 0 0,0 0 0 0 0,1 0 0 0 0,0 1 0 0 0,0-1 0 0 0,0 0 0 0 0,0 0 0 0 0,1 0 0 0 0,-1 0 0 0 0,1 0 0 0 0,0 1 0 0 0,0-1 0 0 0,1-1 0 0 0,-1 1 0 0 0,1 0 0 0 0,0 0 0 0 0,0-1 0 0 0,0 1 0 0 0,1-1 0 0 0,-1 1 0 0 0,1-1 0 0 0,0 0 0 0 0,-1 0 0 0 0,1 0 0 0 0,1 0 0 0 0,-1-1 0 0 0,0 1 0 0 0,1-1 0 0 0,-1 0 0 0 0,1 0 0 0 0,0 0 0 0 0,0-1 0 0 0,0 1 0 0 0,0-1 0 0 0,2 1-10 0 0,13 1 167 0 0,0-1 0 0 0,0-1 0 0 0,-1-1 0 0 0,1-1 0 0 0,0 0 0 0 0,0-1 0 0 0,0-1 0 0 0,-1-1 0 0 0,0-1 0 0 0,0 0 0 0 0,0-1 0 0 0,8-5-167 0 0,-24 10 66 0 0,-2 1-88 0 0,-1 0 0 0 0,1-1-1 0 0,0 1 1 0 0,0 0-1 0 0,-1 0 1 0 0,1 0-1 0 0,0-1 1 0 0,0 1 0 0 0,0 0-1 0 0,-1-1 1 0 0,1 1-1 0 0,0 0 1 0 0,0 0 0 0 0,0-1-1 0 0,0 1 1 0 0,-1 0-1 0 0,1-1 1 0 0,0 1-1 0 0,0 0 1 0 0,0-1 0 0 0,0 1-1 0 0,0-1 1 0 0,0 1-1 0 0,0 0 1 0 0,0-1-1 0 0,0 1 1 0 0,0 0 0 0 0,0-1-1 0 0,0 1 1 0 0,1 0-1 0 0,-1-1 1 0 0,0 1 0 0 0,0 0-1 0 0,0-1 1 0 0,0 1-1 0 0,0 0 1 0 0,1 0-1 0 0,-1-1 1 0 0,0 1 0 0 0,0 0-1 0 0,1-1 1 0 0,-1 1-1 0 0,0 0 1 0 0,0 0-1 0 0,1 0 1 0 0,-1-1 0 0 0,0 1-1 0 0,0 0 1 0 0,1 0-1 0 0,-1 0 23 0 0,-35-4-3747 0 0,12 3-3798 0 0,21 1 6596 0 0,-5 0-10765 0 0</inkml:trace>
  <inkml:trace contextRef="#ctx0" brushRef="#br0" timeOffset="2714.343">1060 1250 10906 0 0,'0'0'1787'0'0,"0"0"-466"0"0,0 0-214 0 0,0 0 39 0 0,0 0 77 0 0,0 0-13 0 0,0 0-134 0 0,0 0-202 0 0,0 0-202 0 0,0 0-164 0 0,0 0-127 0 0,0 0-74 0 0,34-6-84 0 0,108-16-94 0 0,-11 6-1330 0 0,-121 14 537 0 0,8-1-4307 0 0,-9-4-6062 0 0</inkml:trace>
  <inkml:trace contextRef="#ctx0" brushRef="#br0" timeOffset="4100.072">139 524 0 0 0,'0'0'675'0'0,"0"0"118"0"0,0 0-29 0 0,0 0 62 0 0,0 0 110 0 0,0 0 127 0 0,0 0 36 0 0,0 0-109 0 0,0 0-169 0 0,0 0-114 0 0,0 0-58 0 0,3 1-35 0 0,14 2 2141 0 0,-16-3-2085 0 0,3 0 3917 0 0,14-1-3603 0 0,116-27 722 0 0,-97 34-874 0 0,-35 2 1121 0 0,-2-8-2111 0 0,0 0-67 0 0,0 0-126 0 0,0 0-200 0 0,0 8-7021 0 0,0-5-3450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16636 0 0,'0'0'1240'0'0,"0"0"-444"0"0,0 0-189 0 0,0 0 102 0 0,0 0 131 0 0,0 0 49 0 0,0 0-44 0 0,0 0-95 0 0,0 0-82 0 0,0 0-59 0 0,0 0-46 0 0,31 3-38 0 0,98 6-42 0 0,137 13 1148 0 0,-182-16-1511 0 0,12 0-328 0 0,-30-4-5512 0 0,-66-3 443 0 0,0-2-6428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7626 0 0,'0'0'1855'0'0,"0"0"-196"0"0,0 0-26 0 0,0 0 89 0 0,0 0 44 0 0,0 0-114 0 0,0 0-201 0 0,0 0-229 0 0,0 0-205 0 0,0 0-161 0 0,0 0-142 0 0,0 0-105 0 0,-6-6 266 0 0,5 5 2102 0 0,32 28-1642 0 0,96 41-700 0 0,-2-20-422 0 0,143 76 56 0 0,-233-87-193 0 0,-90-14 266 0 0,35-11-334 0 0,0 1 0 0 0,1 1 0 0 0,0 1-1 0 0,1 1 1 0 0,1 0 0 0 0,1 2 0 0 0,-3 3-8 0 0,-72 67-8 0 0,-115 77 86 0 0,146-87-1849 0 0,60-78 1683 0 0,0 0-1 0 0,1 0 0 0 0,-1 0 1 0 0,0 0-1 0 0,1-1 0 0 0,-1 1 1 0 0,0 0-1 0 0,0 0 0 0 0,1 0 1 0 0,-1 0-1 0 0,0 0 0 0 0,1 0 1 0 0,-1 0-1 0 0,0 0 0 0 0,0 0 1 0 0,1 0-1 0 0,-1 0 0 0 0,0 0 1 0 0,1 0-1 0 0,-1 0 0 0 0,0 0 1 0 0,1 0-1 0 0,-1 1 0 0 0,0-1 1 0 0,0 0-1 0 0,1 0 0 0 0,-1 0 1 0 0,0 0-1 0 0,0 0 0 0 0,1 1 1 0 0,-1-1-1 0 0,0 0 0 0 0,0 0 1 0 0,0 1-1 0 0,1-1 0 0 0,-1 0 1 0 0,0 0-1 0 0,0 1 0 0 0,0-1 1 0 0,0 0-1 0 0,1 0 0 0 0,-1 1 1 0 0,0-1-1 0 0,0 0 0 0 0,0 1 1 0 0,0-1-1 0 0,0 0 0 0 0,0 0 1 0 0,0 1-1 0 0,0-1 0 0 0,0 0 1 0 0,0 1-1 0 0,0-1 0 0 0,0 0 1 0 0,0 1-1 0 0,0-1 0 0 0,0 0 1 0 0,0 0-1 0 0,-1 1 0 0 0,1-1 1 0 0,0 0-1 0 0,0 0 1 0 0,0 1-1 0 0,0-1 0 0 0,0 0 1 0 0,-1 0-1 0 0,1 1 0 0 0,0-1 89 0 0,15-3-10674 0 0,-6-1-1481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9978 0 0,'0'0'2159'0'0,"0"0"-342"0"0,0 0-174 0 0,0 0-140 0 0,0 0-196 0 0,0 0-255 0 0,0 0-240 0 0,0 0-173 0 0,0 0-91 0 0,0 0-19 0 0,0 0 25 0 0,0 0 9 0 0,3 2 9 0 0,87 26 3111 0 0,66-24-2738 0 0,-96-5-652 0 0,34-7-271 0 0,-82 0-1887 0 0,-13 6-2157 0 0,-6 2-3599 0 0,5 0-4201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11971 0 0,'0'0'2991'0'0,"0"0"-1111"0"0,0 0-455 0 0,0 0-28 0 0,0 0-33 0 0,0 0-150 0 0,0 0-274 0 0,0 0-264 0 0,0 0-165 0 0,0 0-80 0 0,0 0-36 0 0,0 0-19 0 0,0 0-19 0 0,5 12-29 0 0,17 34-32 0 0,-21-44-273 0 0,1-1-1 0 0,-1 0 0 0 0,0 1 1 0 0,1-1-1 0 0,0 0 0 0 0,-1 0 1 0 0,1 0-1 0 0,-1 0 0 0 0,1-1 1 0 0,0 1-1 0 0,0 0 0 0 0,-1-1 1 0 0,1 1-1 0 0,0-1 0 0 0,0 1 1 0 0,0-1-1 0 0,0 0 0 0 0,0 0 1 0 0,0 0-1 0 0,-1 0 0 0 0,1 0 1 0 0,0 0-1 0 0,0-1 0 0 0,0 1 1 0 0,1-1-23 0 0,7 0 88 0 0,202-35-172 0 0,-202 32-659 0 0,3 0-5513 0 0,-9 4-5778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 16315 0 0,'0'0'1578'0'0,"0"0"-438"0"0,0 0-327 0 0,0 0-32 0 0,0 0 105 0 0,0 0 51 0 0,0 0-94 0 0,0 0-176 0 0,0 0-168 0 0,0 0-122 0 0,0 0-85 0 0,0 25-15 0 0,2 83-31 0 0,6 34 442 0 0,-5-107-629 0 0,-1 1 1 0 0,-1 0-1 0 0,-2 0 1 0 0,-2-1-1 0 0,-1 2-59 0 0,-29 128-358 0 0,29-132-1891 0 0,4-33 1202 0 0,1-1-3347 0 0,10-9-72 0 0,-7 3-1332 0 0,-2-1-2526 0 0</inkml:trace>
  <inkml:trace contextRef="#ctx0" brushRef="#br0" timeOffset="348.234">1 1 12923 0 0,'0'0'1853'0'0,"0"0"-272"0"0,0 0-209 0 0,0 0-29 0 0,0 0-85 0 0,0 0-242 0 0,0 0-331 0 0,0 0-299 0 0,0 0-169 0 0,0 0-29 0 0,0 0 47 0 0,0 0 61 0 0,0 0 25 0 0,18 0-7 0 0,114 7 270 0 0,146 49 643 0 0,-271-54-1209 0 0,0-1 1 0 0,0 1-1 0 0,0 0 0 0 0,-1 1 1 0 0,1 0-1 0 0,0 0 1 0 0,-1 0-1 0 0,0 1 0 0 0,0 0 1 0 0,0 0-1 0 0,0 0 1 0 0,-1 1-1 0 0,0 0 0 0 0,0 0 1 0 0,0 0-1 0 0,0 1 1 0 0,-1 0-1 0 0,0 0 0 0 0,0 0 1 0 0,-1 0-1 0 0,1 0 1 0 0,-1 1-1 0 0,-1 0 0 0 0,1-1 1 0 0,-1 1-1 0 0,0 0 0 0 0,-1 0 1 0 0,0 0-1 0 0,1 8-18 0 0,-6-8 17 0 0,1 1 0 0 0,-1-1 0 0 0,0 0 0 0 0,-1 0 0 0 0,1-1 0 0 0,-2 1 0 0 0,1-1 0 0 0,0 0 0 0 0,-1 0 0 0 0,0-1-1 0 0,-1 0 1 0 0,1 0 0 0 0,-1 0 0 0 0,0-1 0 0 0,0 0 0 0 0,-1 0 0 0 0,1-1 0 0 0,-1 0 0 0 0,-3 1-17 0 0,-5 4 5 0 0,-8 4-29 0 0,-1-2-1 0 0,-1 0 1 0 0,0-2-1 0 0,0-1 1 0 0,0-1-1 0 0,-1-1 1 0 0,-12-1 24 0 0,-58 1-3536 0 0,97-8-3611 0 0,0-1-4249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9042 0 0,'0'0'5002'0'0,"0"0"-3177"0"0,0 0-1193 0 0,0 0 4 0 0,0 0 238 0 0,0 0 204 0 0,0 0 32 0 0,0 0-150 0 0,0 0-204 0 0,0 0-154 0 0,0 0-105 0 0,0 0-78 0 0,4 31-39 0 0,12 97-48 0 0,-10 16 570 0 0,-45 90-341 0 0,16-156-829 0 0,30-93-7883 0 0,-3 5 819 0 0,-3 6-2525 0 0</inkml:trace>
  <inkml:trace contextRef="#ctx0" brushRef="#br0" timeOffset="288.698">56 52 12227 0 0,'0'0'1649'0'0,"0"0"-530"0"0,0 0-227 0 0,0 0-34 0 0,0 0 15 0 0,0 0 0 0 0,0 0-7 0 0,0 0-3 0 0,0 0-40 0 0,0 0-60 0 0,0 0-82 0 0,0 0-83 0 0,23 0-86 0 0,75 2-56 0 0,66-23 1031 0 0,23-12-3039 0 0,-187 41-8876 0 0,-1-5-1252 0 0</inkml:trace>
  <inkml:trace contextRef="#ctx0" brushRef="#br0" timeOffset="516.588">0 368 14227 0 0,'0'0'1250'0'0,"0"0"-207"0"0,0 0 3 0 0,0 0 52 0 0,0 0-35 0 0,0 0-150 0 0,0 0-170 0 0,0 0-171 0 0,33 0-154 0 0,102-1-135 0 0,25-23-22 0 0,-116 10-1018 0 0,-24 6-5320 0 0,-14 8-4989 0 0</inkml:trace>
  <inkml:trace contextRef="#ctx0" brushRef="#br0" timeOffset="917.343">437 339 240 0 0,'0'0'918'0'0,"0"0"204"0"0,0 0 329 0 0,0 0 335 0 0,0 0 89 0 0,0 0-96 0 0,0 0-78 0 0,0 0-125 0 0,0 0-82 0 0,0 0-87 0 0,0 0-123 0 0,0 0-113 0 0,-3 14-102 0 0,-21 93 2144 0 0,-8 58-472 0 0,21-131-13966 0 0,11-34 5345 0 0,0-3-1842 0 0</inkml:trace>
  <inkml:trace contextRef="#ctx0" brushRef="#br0" timeOffset="1187.792">415 357 9842 0 0,'0'0'2249'0'0,"0"0"-826"0"0,0 0-411 0 0,0 0 3 0 0,0 0 81 0 0,0 0 1 0 0,0 0-114 0 0,0 0-166 0 0,0 0-141 0 0,0 0-111 0 0,0 0-75 0 0,0 0-49 0 0,25 0-90 0 0,123 0 123 0 0,-94-3 733 0 0,-20 0-4121 0 0,-12 2-6585 0 0,-22 1-1258 0 0</inkml:trace>
  <inkml:trace contextRef="#ctx0" brushRef="#br0" timeOffset="1435.265">435 490 10434 0 0,'0'0'2398'0'0,"0"0"-830"0"0,0 0-378 0 0,0 0 13 0 0,0 0-47 0 0,0 0-124 0 0,0 0-146 0 0,0 0-183 0 0,0 0-164 0 0,0 0-145 0 0,0 0-126 0 0,0 0-105 0 0,0 0-82 0 0,28-1-47 0 0,89-2-66 0 0,-25-15-1651 0 0,-63 7-8556 0 0,-17 7 144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49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302 479 16708 0 0,'0'0'1412'0'0,"0"0"-149"0"0,0 0-187 0 0,0 0-81 0 0,0 0-42 0 0,0 0-51 0 0,0 0-137 0 0,0 0-202 0 0,0 0-203 0 0,0 0-74 0 0,0 0-17 0 0,-1 4 22 0 0,17 66 832 0 0,-2-33-732 0 0,6 32-177 0 0,-3 0 1 0 0,-3 1 0 0 0,-4 1-1 0 0,-2 0 1 0 0,-3 42-215 0 0,-3-40-2946 0 0,-19-75-6471 0 0,14 1 4792 0 0,-1-3-6521 0 0</inkml:trace>
  <inkml:trace contextRef="#ctx0" brushRef="#br0" timeOffset="465.703">0 538 13035 0 0,'0'0'1581'0'0,"0"0"-78"0"0,0 0-164 0 0,0 0-90 0 0,0 0-105 0 0,0 0-151 0 0,0 0-179 0 0,0 0-159 0 0,0 0-118 0 0,0 0-69 0 0,0 0-38 0 0,0 0-16 0 0,28-34-17 0 0,89-101-33 0 0,-51 89-20 0 0,-19 30-114 0 0,1 2 0 0 0,0 2 1 0 0,0 3-1 0 0,1 1 0 0 0,1 2 0 0 0,19 2-230 0 0,-67 4 5 0 0,1-1-1 0 0,-1 1 1 0 0,1-1-1 0 0,-1 1 1 0 0,1 0-1 0 0,0 0 1 0 0,-1 1-1 0 0,1-1 0 0 0,-1 0 1 0 0,1 1-1 0 0,0-1 1 0 0,-1 1-1 0 0,0 0 1 0 0,1 0-1 0 0,-1 0 1 0 0,1 0-1 0 0,-1 1 1 0 0,0-1-1 0 0,0 0 0 0 0,0 1 1 0 0,0 0-1 0 0,0-1 1 0 0,0 1-1 0 0,0 0 1 0 0,0 0-1 0 0,-1 0 1 0 0,1 0-1 0 0,-1 0 1 0 0,1 1-1 0 0,-1-1 0 0 0,0 0 1 0 0,0 1-1 0 0,0-1 1 0 0,0 1-1 0 0,-1-1 1 0 0,1 1-1 0 0,-1-1 1 0 0,1 1-1 0 0,-1 0 1 0 0,0-1-1 0 0,0 1 0 0 0,0-1 1 0 0,0 1-1 0 0,0 0 1 0 0,-1-1-1 0 0,1 1 1 0 0,-1-1-1 0 0,0 1 1 0 0,0-1-1 0 0,0 1-4 0 0,-7 13 38 0 0,0-1 0 0 0,-1-1 0 0 0,0 0 0 0 0,-2 0 0 0 0,1-1 0 0 0,-2 0-1 0 0,0-1 1 0 0,0 0 0 0 0,-10 7-38 0 0,-7 7 24 0 0,-75 81 18 0 0,104-105-44 0 0,-1-1 0 0 0,0 0 1 0 0,0 1-1 0 0,1-1 0 0 0,-1 0 1 0 0,0 1-1 0 0,1-1 0 0 0,0 1 1 0 0,-1-1-1 0 0,1 1 0 0 0,0-1 1 0 0,0 1-1 0 0,0-1 0 0 0,0 1 1 0 0,0-1-1 0 0,0 1 0 0 0,0 0 1 0 0,0-1-1 0 0,1 1 0 0 0,-1-1 0 0 0,0 1 1 0 0,1-1-1 0 0,0 0 0 0 0,-1 1 1 0 0,1-1-1 0 0,0 0 0 0 0,-1 1 1 0 0,1-1-1 0 0,0 0 0 0 0,0 0 1 0 0,0 1-1 0 0,0-1 0 0 0,1 0 1 0 0,-1 0-1 0 0,0 0 0 0 0,0 0 1 0 0,1-1-1 0 0,-1 1 0 0 0,0 0 0 0 0,1 0 1 0 0,-1-1-1 0 0,1 1 2 0 0,67 17-7 0 0,95-11 49 0 0,-131-8-45 0 0,0 1 0 0 0,0 2 0 0 0,0 1 0 0 0,-1 2 0 0 0,23 6 3 0 0,-52-11 9 0 0,0 1-1 0 0,0 0 0 0 0,-1 0 1 0 0,1 0-1 0 0,0 0 1 0 0,-1 0-1 0 0,1 1 0 0 0,-1-1 1 0 0,1 1-1 0 0,-1 0 1 0 0,0 0-1 0 0,0 0 0 0 0,1 0 1 0 0,-1 0-1 0 0,-1 0 1 0 0,1 0-1 0 0,0 1 0 0 0,0-1 1 0 0,-1 1-1 0 0,0-1 1 0 0,1 1-1 0 0,-1-1 1 0 0,0 1-1 0 0,0 0 0 0 0,0 0 1 0 0,-1 0-1 0 0,1-1 1 0 0,-1 1-1 0 0,0 0 0 0 0,1 0 1 0 0,-1 0-1 0 0,0 0 1 0 0,-1 0-1 0 0,1 0 0 0 0,0 0 1 0 0,-1-1-1 0 0,0 1 1 0 0,0 0-1 0 0,0 0 0 0 0,0 0 1 0 0,0-1-1 0 0,0 1 1 0 0,-1-1-1 0 0,1 1 1 0 0,-1-1-1 0 0,0 1-8 0 0,-19 23 58 0 0,0-1 0 0 0,-2 0 0 0 0,-1-2 0 0 0,0-1 0 0 0,-2-1-1 0 0,-1-1 1 0 0,0-1 0 0 0,-21 9-58 0 0,10-3-52 0 0,28-18-76 0 0,2-1-62 0 0,1 0 0 0 0,-1-1 1 0 0,0 0-1 0 0,0-1 0 0 0,0 0 1 0 0,-1 0-1 0 0,1-1 0 0 0,-1 0 1 0 0,0-1-1 0 0,-5 2 190 0 0,14-4-696 0 0,0 0-223 0 0,19-32-10459 0 0,-14 27 6630 0 0,2-3-3511 0 0</inkml:trace>
  <inkml:trace contextRef="#ctx0" brushRef="#br0" timeOffset="1111.779">998 792 10434 0 0,'0'0'1990'0'0,"0"0"-530"0"0,0 0-270 0 0,0 0-23 0 0,0 0-56 0 0,0 0-122 0 0,0 0-174 0 0,0 0-176 0 0,0 0-106 0 0,0 0-35 0 0,0 0-19 0 0,0 0-19 0 0,0 0-10 0 0,9 29-25 0 0,28 88-32 0 0,-37-116-382 0 0,0 1 0 0 0,0-1 0 0 0,1 0 0 0 0,-1 0 0 0 0,0 0-1 0 0,0 0 1 0 0,1 0 0 0 0,-1 1 0 0 0,0-1 0 0 0,1 0 0 0 0,-1 0 0 0 0,1 0 0 0 0,-1 0 0 0 0,1 0 0 0 0,0 0 0 0 0,-1 0 0 0 0,1-1 0 0 0,0 1 0 0 0,0 0-1 0 0,0 0 1 0 0,0 0 0 0 0,0-1 0 0 0,-1 1 0 0 0,1 0 0 0 0,0-1 0 0 0,0 1 0 0 0,1-1 0 0 0,-1 0 0 0 0,0 1 0 0 0,0-1 0 0 0,0 0 0 0 0,0 1 0 0 0,0-1-1 0 0,0 0 1 0 0,1 0 0 0 0,-1 0 0 0 0,0 0 0 0 0,0 0 0 0 0,0 0 0 0 0,0 0 0 0 0,0 0 0 0 0,1-1 0 0 0,-1 1 0 0 0,0 0 0 0 0,0-1 0 0 0,0 1 0 0 0,0-1-1 0 0,0 1 1 0 0,0-1 0 0 0,0 1 0 0 0,0-1 0 0 0,0 0 0 0 0,0 0-11 0 0,4-2 76 0 0,24-13 89 0 0,-1-2 1 0 0,0-1 0 0 0,-2-1-1 0 0,0-1 1 0 0,-1-1-1 0 0,-1-2 1 0 0,-2 0 0 0 0,3-5-166 0 0,0 2 86 0 0,20-12-61 0 0,-39 65-188 0 0,-6-7 192 0 0,-1-13-22 0 0,-1-1 1 0 0,1 1-1 0 0,1-1 1 0 0,-1 1-1 0 0,1 0 0 0 0,0-1 1 0 0,0 1-1 0 0,1-1 1 0 0,-1 1-1 0 0,1-1 1 0 0,1 1-1 0 0,-1-1 1 0 0,1 1-1 0 0,0-1 1 0 0,0 0-1 0 0,0 0 1 0 0,1 0-1 0 0,0 0 1 0 0,0 0-1 0 0,0-1 1 0 0,1 1-1 0 0,-1-1 1 0 0,1 0-1 0 0,0 0 1 0 0,0 0-1 0 0,0 0 1 0 0,1-1-1 0 0,0 0 1 0 0,-1 0-1 0 0,1 0 1 0 0,0 0-1 0 0,5 1-7 0 0,1-1 81 0 0,0-1-1 0 0,0 0 0 0 0,0-1 1 0 0,1 0-1 0 0,-1-1 0 0 0,1 0 0 0 0,-1 0 1 0 0,1-1-1 0 0,-1-1 0 0 0,0 0 1 0 0,0-1-1 0 0,0 0 0 0 0,0 0 1 0 0,0-2-1 0 0,-1 1 0 0 0,1-1 0 0 0,-1 0 1 0 0,0-1-1 0 0,-1 0 0 0 0,1-1 1 0 0,-1 0-1 0 0,-1-1 0 0 0,8-8-80 0 0,12-13 196 0 0,-1-2 0 0 0,-2-1 0 0 0,-2-1 0 0 0,0-1 0 0 0,-3-1-1 0 0,2-6-195 0 0,-8 13 15 0 0,-1-1 0 0 0,-2 0 0 0 0,0-1 0 0 0,-2-1 0 0 0,-2 1 0 0 0,0-1 0 0 0,-2 0 0 0 0,-2-1 0 0 0,-1 1 0 0 0,-1-1 0 0 0,-1 0 0 0 0,-2 1 0 0 0,-5-27-15 0 0,7 53-2 0 0,-1-1 0 0 0,1 0 0 0 0,-1 0 0 0 0,0 0 0 0 0,0 0 0 0 0,-1 0 1 0 0,0 1-1 0 0,0-1 0 0 0,0 1 0 0 0,-1-1 0 0 0,1 1 0 0 0,-1 0 0 0 0,-1 0 0 0 0,1 0 0 0 0,-1 0 0 0 0,0 1 0 0 0,0-1 0 0 0,0 1 0 0 0,0 0 0 0 0,-1 0 1 0 0,0 1-1 0 0,1-1 0 0 0,-2 1 0 0 0,1 0 0 0 0,0 1 0 0 0,0-1 0 0 0,-1 1 0 0 0,1 0 0 0 0,-5-1 2 0 0,4 5-7 0 0,1 0 0 0 0,0 1 0 0 0,-1-1 0 0 0,1 1 0 0 0,0 0 0 0 0,1 1-1 0 0,-1-1 1 0 0,0 1 0 0 0,1 0 0 0 0,0 0 0 0 0,0 0 0 0 0,0 1 0 0 0,1-1 0 0 0,-1 1 0 0 0,1 0 0 0 0,0 0 0 0 0,0 0-1 0 0,1 1 1 0 0,-2 3 7 0 0,-3 9 19 0 0,1 1 1 0 0,1 0-1 0 0,0 0 0 0 0,2 0 0 0 0,0 1 0 0 0,1-1 0 0 0,1 1 0 0 0,0 0 0 0 0,2-1 0 0 0,1 1 0 0 0,0 0 0 0 0,1-1 0 0 0,3 9-19 0 0,2 1 52 0 0,2 0 0 0 0,1 0 0 0 0,1-1 0 0 0,1-1-1 0 0,2 0 1 0 0,0-1 0 0 0,2 0 0 0 0,1-1 0 0 0,1-2-1 0 0,1 1 1 0 0,1-2 0 0 0,1-1 0 0 0,1-1-52 0 0,21 17-51 0 0,-50-66-2039 0 0,-39-23-2732 0 0,21 24-3734 0 0,15 16-3110 0 0</inkml:trace>
  <inkml:trace contextRef="#ctx0" brushRef="#br0" timeOffset="1359.841">1457 324 15027 0 0,'0'0'2261'0'0,"0"0"-721"0"0,0 0-425 0 0,0 0-75 0 0,0 0 52 0 0,0 0 61 0 0,0 0-57 0 0,30-6-173 0 0,104-21-183 0 0,418-109 1887 0 0,-469 115-2702 0 0,49-10-108 0 0,-43 16-3652 0 0,-77 12-2134 0 0,-4 3-6494 0 0</inkml:trace>
  <inkml:trace contextRef="#ctx0" brushRef="#br0" timeOffset="1597.129">472 1377 17948 0 0,'0'0'2184'0'0,"0"0"-994"0"0,0 0-495 0 0,0 0-55 0 0,0 0-12 0 0,0 0-4 0 0,0 0-10 0 0,0 0-56 0 0,0 0-56 0 0,39-2-19 0 0,130-8-53 0 0,28-26 312 0 0,1051-295 345 0 0,-974 257-2319 0 0,-160 39-3954 0 0,-64 19-7023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158 125 2849 0 0,'0'0'1636'0'0,"0"0"-314"0"0,0 0 70 0 0,0 0 362 0 0,0 0 345 0 0,0 0 132 0 0,0 0-159 0 0,0 0-298 0 0,0 0-266 0 0,0 0-231 0 0,0 0-189 0 0,11 6 802 0 0,-18 55 162 0 0,-6 55-1411 0 0,4 1-1 0 0,5 0 1 0 0,10 99-641 0 0,3-128-284 0 0,-1-96-1063 0 0,17-68-1560 0 0,-10 34-818 0 0,-4 1-4258 0 0,-5 25-2637 0 0</inkml:trace>
  <inkml:trace contextRef="#ctx0" brushRef="#br0" timeOffset="239.38">0 85 10594 0 0,'0'0'2295'0'0,"0"0"-678"0"0,0 0-562 0 0,0 0-208 0 0,0 0-29 0 0,0 0 57 0 0,0 0 21 0 0,0 0-3 0 0,0 0-69 0 0,0 0-139 0 0,0 0-127 0 0,0 0-101 0 0,32 0-77 0 0,105-2-32 0 0,25-19 455 0 0,-59-4-494 0 0,-66 15-817 0 0,1 1 0 0 0,0 2 0 0 0,1 2 0 0 0,30-1 508 0 0,-76 21-7064 0 0,0-8 612 0 0,-1-3-2254 0 0</inkml:trace>
  <inkml:trace contextRef="#ctx0" brushRef="#br0" timeOffset="437.027">59 527 12547 0 0,'0'0'2125'0'0,"0"0"-850"0"0,0 0-236 0 0,0 0 28 0 0,0 0 43 0 0,0 0-18 0 0,0 0-114 0 0,36-5-168 0 0,113-17-195 0 0,-3-18 233 0 0,-123 32-1659 0 0,85-26 1908 0 0,-72 27-4854 0 0,1 5-5228 0 0,-33 2-2065 0 0</inkml:trace>
  <inkml:trace contextRef="#ctx0" brushRef="#br0" timeOffset="821.194">565 674 10834 0 0,'0'0'2581'0'0,"0"0"-1006"0"0,0 0-448 0 0,0 0 105 0 0,0 0 170 0 0,0 0 2 0 0,0 0-208 0 0,0 0-269 0 0,0 0-263 0 0,0 0-185 0 0,0 0-111 0 0,0 0-92 0 0,-1 29-72 0 0,-5 130 96 0 0,6-20 3 0 0,2-132-3276 0 0,3-23-7053 0 0,-5 14 8096 0 0,0-1-8013 0 0</inkml:trace>
  <inkml:trace contextRef="#ctx0" brushRef="#br0" timeOffset="1085.033">505 700 12667 0 0,'0'0'1407'0'0,"0"0"-438"0"0,0 0-143 0 0,0 0 110 0 0,0 0 139 0 0,0 0 56 0 0,0 0-92 0 0,0 0-182 0 0,0 0-159 0 0,0 0-144 0 0,0 0-119 0 0,0 0-79 0 0,0 0-81 0 0,30-4-72 0 0,95-11-61 0 0,-38 1 522 0 0,-41 7-2530 0 0,-11 6-9846 0 0,-34 1 1056 0 0</inkml:trace>
  <inkml:trace contextRef="#ctx0" brushRef="#br0" timeOffset="1324.979">497 884 14627 0 0,'0'0'1459'0'0,"0"0"-557"0"0,0 0-192 0 0,0 0 156 0 0,0 0 138 0 0,0 0 16 0 0,0 0-118 0 0,0 0-162 0 0,0 0-176 0 0,0 0-154 0 0,0 0-117 0 0,0 0-110 0 0,30-3-83 0 0,94-7-63 0 0,-30-10-592 0 0,-64 11-388 0 0,-13 4-1040 0 0,1 0-3847 0 0,-3 1-5835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539 1 9802 0 0,'0'0'1155'0'0,"0"0"-472"0"0,0 0-60 0 0,0 0 330 0 0,0 0 337 0 0,0 0 125 0 0,0 0-138 0 0,0 0-282 0 0,0 0-221 0 0,0 0-25 0 0,0 0 45 0 0,0 0 50 0 0,1 3 9 0 0,0-1-727 0 0,-1 0-1 0 0,1 0 1 0 0,-1 1 0 0 0,0-1-1 0 0,0 0 1 0 0,0 0-1 0 0,0 1 1 0 0,0-1-1 0 0,0 0 1 0 0,-1 0-1 0 0,1 0 1 0 0,-1 1-1 0 0,1-1 1 0 0,-1 0-1 0 0,0 0 1 0 0,0 0-1 0 0,0 0 1 0 0,0 0-1 0 0,0 0 1 0 0,0 0-1 0 0,-1-1 1 0 0,1 1 0 0 0,-1 0-1 0 0,0 0-125 0 0,-22 20 176 0 0,0-1-1 0 0,-2-2 1 0 0,0 0-1 0 0,-1-2 1 0 0,-1 0-1 0 0,-1-2 1 0 0,0-2-1 0 0,0 0 1 0 0,-2-2-1 0 0,-11 2-175 0 0,-155 38 550 0 0,197-51-533 0 0,-1 0 0 0 0,1 0 1 0 0,-1 0-1 0 0,1 0 0 0 0,0 0 1 0 0,-1 0-1 0 0,1 0 1 0 0,-1 0-1 0 0,1 0 0 0 0,0 0 1 0 0,-1 0-1 0 0,1 0 0 0 0,-1 0 1 0 0,1 0-1 0 0,0 0 0 0 0,-1 0 1 0 0,1 0-1 0 0,-1 0 1 0 0,1 0-1 0 0,0 1 0 0 0,-1-1 1 0 0,1 0-1 0 0,0 0 0 0 0,-1 0 1 0 0,1 1-1 0 0,0-1 1 0 0,-1 0-1 0 0,1 0 0 0 0,0 1 1 0 0,0-1-1 0 0,-1 0 0 0 0,1 1 1 0 0,0-1-1 0 0,0 0 1 0 0,0 1-1 0 0,-1-1 0 0 0,1 1 1 0 0,0-1-1 0 0,0 0 0 0 0,0 1 1 0 0,0-1-1 0 0,0 1 0 0 0,0-1 1 0 0,0 0-1 0 0,0 1 1 0 0,0-1-1 0 0,0 1 0 0 0,0-1 1 0 0,0 0-1 0 0,0 1 0 0 0,0-1 1 0 0,0 1-1 0 0,0-1 1 0 0,0 0-1 0 0,1 1 0 0 0,-1-1 1 0 0,0 0-1 0 0,0 1 0 0 0,0-1 1 0 0,1 0-1 0 0,-1 1 1 0 0,0-1-1 0 0,0 0 0 0 0,1 1 1 0 0,-1-1-1 0 0,0 0 0 0 0,1 0 1 0 0,-1 1-18 0 0,5 8-145 0 0,9 16 224 0 0,0-1 0 0 0,2 0 0 0 0,0-2 0 0 0,2 0 1 0 0,1 0-1 0 0,0-2 0 0 0,1 0 0 0 0,1-2 0 0 0,1 0 0 0 0,1-1 1 0 0,0-2-1 0 0,2 0 0 0 0,-1-1 0 0 0,17 5-79 0 0,78 37 245 0 0,-88-37-203 0 0,-29-17-45 0 0,-2-1 6 0 0,0-1-10 0 0,0 0-14 0 0,0 0-33 0 0,0 0-26 0 0,0 0-24 0 0,0 0-32 0 0,-31 0-5540 0 0,28 1 4933 0 0,-11 1-5007 0 0,8-2-2745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15507 0 0,'0'0'1835'0'0,"0"0"-726"0"0,0 0-416 0 0,0 0 11 0 0,0 0 150 0 0,0 0 138 0 0,0 0 47 0 0,0 0-82 0 0,0 0-142 0 0,0 0-125 0 0,0 0-109 0 0,0 0-74 0 0,0 0-30 0 0,16 20-31 0 0,51 64-45 0 0,20-11 579 0 0,150 106 282 0 0,-201-138-3312 0 0,-36-41 673 0 0,0 0-1123 0 0,0 0-3401 0 0,-2 0-6479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5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1540 7930 0 0,'0'0'1464'0'0,"0"0"-324"0"0,0 0-70 0 0,0 0 123 0 0,0 0 130 0 0,0 0-16 0 0,0 0-172 0 0,5-36-229 0 0,19-115-187 0 0,10 44 434 0 0,-12 62-746 0 0,3 1 1 0 0,1 1-1 0 0,2 1 1 0 0,1 2-1 0 0,3 1 0 0 0,1 1 1 0 0,2 2-1 0 0,1 1 0 0 0,2 2 1 0 0,1 2-1 0 0,18-10-407 0 0,21 3 287 0 0,-62 74 32 0 0,-15-26-245 0 0,3 33 147 0 0,-2 1 0 0 0,-2-1 1 0 0,-2 1-1 0 0,-7 39-221 0 0,9-80 6 0 0,-10 88 107 0 0,-4 0-1 0 0,-4-1 0 0 0,-14 38-112 0 0,24-105 49 0 0,8-23-35 0 0,0 0-11 0 0,0 0 18 0 0,1-15 175 0 0,34-88 12 0 0,-6 38-212 0 0,3 2 0 0 0,3 0 0 0 0,2 3 0 0 0,3 1-1 0 0,2 1 1 0 0,3 3 0 0 0,35-32 4 0 0,-65 71-11 0 0,1 1 0 0 0,1 1-1 0 0,0 0 1 0 0,1 2 0 0 0,0 0 0 0 0,1 1 0 0 0,0 0 0 0 0,18-6 11 0 0,-36 16-2 0 0,1 0 0 0 0,0 1 0 0 0,-1-1 1 0 0,1 0-1 0 0,0 1 0 0 0,-1-1 0 0 0,1 0 1 0 0,0 1-1 0 0,0 0 0 0 0,-1-1 0 0 0,1 1 1 0 0,0 0-1 0 0,0 0 0 0 0,0 0 0 0 0,-1 0 1 0 0,1 1-1 0 0,0-1 0 0 0,0 0 0 0 0,0 1 1 0 0,-1-1-1 0 0,1 1 0 0 0,0 0 0 0 0,-1-1 0 0 0,1 1 1 0 0,0 0-1 0 0,-1 0 0 0 0,1 0 0 0 0,-1 0 1 0 0,0 0-1 0 0,1 1 0 0 0,-1-1 0 0 0,0 0 1 0 0,1 1-1 0 0,-1-1 0 0 0,0 0 0 0 0,0 1 1 0 0,0 0-1 0 0,-1-1 0 0 0,1 1 0 0 0,0-1 1 0 0,0 1-1 0 0,-1 0 0 0 0,1 0 2 0 0,5 87 199 0 0,-7-66-160 0 0,-31 201 208 0 0,10-112-74 0 0,-3 47-17 0 0,25-152-1178 0 0,15-36-2801 0 0,-5 18-1339 0 0,-6 8 1584 0 0,4-5-7981 0 0</inkml:trace>
  <inkml:trace contextRef="#ctx0" brushRef="#br0" timeOffset="1164.06">1677 929 6433 0 0,'0'0'1870'0'0,"0"0"-618"0"0,0 0-241 0 0,0 0 112 0 0,0 0 157 0 0,0 0 42 0 0,0 0-76 0 0,0 0-125 0 0,0 0-182 0 0,0 0-183 0 0,0 0-157 0 0,0 0-122 0 0,0 0-83 0 0,-33 32-38 0 0,-101 100-16 0 0,79-55 147 0 0,52-64-394 0 0,-1-4-60 0 0,0 0 0 0 0,1 0 0 0 0,1 0-1 0 0,-1 0 1 0 0,1 0 0 0 0,1 1 0 0 0,0-1 0 0 0,0 1 0 0 0,1-1-1 0 0,0 1 1 0 0,1-1 0 0 0,0 1 0 0 0,0-1 0 0 0,1 1 0 0 0,0-1-1 0 0,1 0 1 0 0,0 0 0 0 0,0 0 0 0 0,1 0 0 0 0,0-1 0 0 0,1 1-1 0 0,0-1 1 0 0,0 0 0 0 0,1-1 0 0 0,0 1 0 0 0,2 1-33 0 0,-2-3 94 0 0,1-2 0 0 0,0 1 1 0 0,0-1-1 0 0,0 0 0 0 0,0 0 1 0 0,0-1-1 0 0,1 0 0 0 0,0 0 0 0 0,-1-1 1 0 0,1 0-1 0 0,0-1 0 0 0,0 1 1 0 0,0-1-1 0 0,0-1 0 0 0,0 0 1 0 0,0 0-1 0 0,1 0 0 0 0,-1-1 1 0 0,0 0-1 0 0,0-1 0 0 0,-1 0 1 0 0,1 0-1 0 0,0-1 0 0 0,0 0 0 0 0,-1 0 1 0 0,0 0-1 0 0,0-1 0 0 0,0 0 1 0 0,0-1-1 0 0,0 0 0 0 0,-1 0 1 0 0,0 0-1 0 0,0-1 0 0 0,0 1 1 0 0,-1-2-1 0 0,0 1 0 0 0,0 0 1 0 0,-1-1-1 0 0,3-4-94 0 0,2-6 56 0 0,0 0-1 0 0,0 0 1 0 0,-2-1 0 0 0,0 0 0 0 0,-1-1-1 0 0,-1 0 1 0 0,-1 0 0 0 0,0 0 0 0 0,-2 0-1 0 0,0 0 1 0 0,-1-1 0 0 0,-1 1 0 0 0,-1-1-1 0 0,-1 1 1 0 0,0 0 0 0 0,-1 0-1 0 0,-1 0 1 0 0,-1 0 0 0 0,-1 0 0 0 0,-1 1-1 0 0,0 0 1 0 0,-1 0 0 0 0,-1 1 0 0 0,-1 0-1 0 0,-9-12-55 0 0,16 25-20 0 0,0 0 0 0 0,0 1 0 0 0,-1-1 0 0 0,1 1 0 0 0,-1 0 0 0 0,0 0 0 0 0,1 0 0 0 0,-1 1 0 0 0,0-1 0 0 0,-1 1 0 0 0,1 0 0 0 0,0 0 0 0 0,-1 0 0 0 0,1 1 0 0 0,-1 0 0 0 0,1 0 0 0 0,-1 0 0 0 0,-1 0 20 0 0,3 38-604 0 0,6-34 598 0 0,1 1-1 0 0,0-1 0 0 0,0 0 1 0 0,0 0-1 0 0,0 0 1 0 0,0-1-1 0 0,1 1 0 0 0,-1-1 1 0 0,1 0-1 0 0,0 0 0 0 0,-1-1 1 0 0,1 1-1 0 0,0-1 1 0 0,0 0-1 0 0,0-1 0 0 0,0 1 1 0 0,0-1-1 0 0,0 0 1 0 0,0 0-1 0 0,0 0 0 0 0,0-1 1 0 0,0 0-1 0 0,0 0 1 0 0,1 0 6 0 0,267-75 261 0 0,-245 69-239 0 0,-14 3-22 0 0,1 0 0 0 0,-1 1-1 0 0,0 0 1 0 0,1 2 0 0 0,-1-1 0 0 0,1 2-1 0 0,0 0 1 0 0,-1 1 0 0 0,6 1 0 0 0,-16 1 12 0 0,0 0 1 0 0,0 0 0 0 0,0 1-1 0 0,0 0 1 0 0,0 0-1 0 0,-1 0 1 0 0,0 0-1 0 0,0 0 1 0 0,0 1 0 0 0,0-1-1 0 0,-1 1 1 0 0,1 0-1 0 0,-1 0 1 0 0,-1 0-1 0 0,1 0 1 0 0,-1 0-1 0 0,1 0 1 0 0,-2 0 0 0 0,1 0-1 0 0,0 1 1 0 0,-1-1-1 0 0,0 0 1 0 0,0 1-1 0 0,-1-1 1 0 0,0 0 0 0 0,1 0-1 0 0,-2 1 1 0 0,1-1-1 0 0,-1 0 1 0 0,1 0-1 0 0,-2 0-12 0 0,-151 395 404 0 0,150-326-497 0 0,6-73 94 0 0,-1-1-1 0 0,1 1 1 0 0,0-1-1 0 0,0 1 1 0 0,0-1 0 0 0,0 0-1 0 0,0 0 1 0 0,0 0-1 0 0,0 0 1 0 0,0 0-1 0 0,0 0 1 0 0,0 0 0 0 0,-1-1-1 0 0,1 1 1 0 0,0 0-1 0 0,0-1 1 0 0,0 0 0 0 0,0 0-1 0 0,-1 1 1 0 0,1-1-1 0 0,0 0 1 0 0,-1 0-1 0 0,1 0 1 0 0,0-1 0 0 0,-1 1-1 0 0,1 0 1 0 0,-1-1-1 0 0,0 1 1 0 0,1-1-1 0 0,-1 1 4 0 0,35-30 64 0 0,0-3 0 0 0,-2 0 0 0 0,-2-2 0 0 0,17-26-68 0 0,-9 14 8 0 0,-3 2 14 0 0,-2 2-50 0 0,2 1 0 0 0,2 2 0 0 0,1 2 0 0 0,11-6 28 0 0,-21 30-112 0 0,-30 38 26 0 0,-38 93 147 0 0,19-74-39 0 0,11-22 5 0 0,-6 12-18 0 0,2 1-1 0 0,1 0 1 0 0,1 0-1 0 0,2 1 0 0 0,-3 23-8 0 0,11-57-2 0 0,0 1 0 0 0,-1-1 0 0 0,1 1 0 0 0,0-1 0 0 0,-1 1-1 0 0,1-1 1 0 0,0 1 0 0 0,0-1 0 0 0,0 1 0 0 0,-1-1-1 0 0,1 1 1 0 0,0-1 0 0 0,0 1 0 0 0,0 0 0 0 0,0-1-1 0 0,0 1 1 0 0,0-1 0 0 0,0 1 0 0 0,0-1 0 0 0,0 1 0 0 0,0-1-1 0 0,0 1 1 0 0,0 0 0 0 0,1-1 0 0 0,-1 1 0 0 0,0-1-1 0 0,0 1 1 0 0,0-1 0 0 0,1 1 0 0 0,-1-1 0 0 0,0 1 0 0 0,1-1-1 0 0,-1 0 1 0 0,0 1 0 0 0,1-1 0 0 0,-1 1 0 0 0,1-1-1 0 0,-1 0 1 0 0,1 1 0 0 0,-1-1 0 0 0,1 0 0 0 0,-1 1 0 0 0,1-1-1 0 0,-1 0 1 0 0,1 0 0 0 0,-1 0 0 0 0,1 0 0 0 0,-1 1-1 0 0,1-1 1 0 0,-1 0 0 0 0,1 0 0 0 0,0 0 0 0 0,-1 0 0 0 0,1 0 2 0 0,25-23 48 0 0,94-110 144 0 0,-52 55-234 0 0,4 2 0 0 0,36-26 42 0 0,-37 51-35 0 0,-65 92-49 0 0,-7-19 102 0 0,-2 0-1 0 0,-1 0 1 0 0,-1 0-1 0 0,-1 0 0 0 0,0-1 1 0 0,-8 14-18 0 0,-17 66 46 0 0,0 134 15 0 0,31-235-60 0 0,1 0 0 0 0,-1 0 1 0 0,0-1-1 0 0,0 1 0 0 0,0 0 0 0 0,1 0 0 0 0,-1 0 0 0 0,0-1 0 0 0,0 1 0 0 0,1 0 0 0 0,-1 0 0 0 0,0 0 0 0 0,1 0 0 0 0,-1 0 0 0 0,0-1 0 0 0,0 1 0 0 0,1 0 0 0 0,-1 0 0 0 0,0 0 0 0 0,1 0 0 0 0,-1 0 0 0 0,0 0 0 0 0,1 0 0 0 0,-1 0 0 0 0,0 0 0 0 0,1 0 0 0 0,-1 0 0 0 0,0 0 0 0 0,1 0 0 0 0,-1 1 0 0 0,0-1 0 0 0,0 0 0 0 0,1 0 0 0 0,-1 0 0 0 0,0 0 0 0 0,1 0 0 0 0,-1 1 0 0 0,0-1 0 0 0,0 0 0 0 0,1 0 0 0 0,-1 0 0 0 0,0 1 0 0 0,0-1 0 0 0,0 0 0 0 0,0 0 0 0 0,1 1 0 0 0,-1-1 0 0 0,0 0 0 0 0,0 1 0 0 0,0-1 0 0 0,0 0 0 0 0,0 1 0 0 0,0-1 0 0 0,1 0 0 0 0,-1 0 0 0 0,0 1 0 0 0,0-1 0 0 0,0 0 0 0 0,0 1-1 0 0,15-28-140 0 0,-15 27 101 0 0,7-27-1297 0 0,-6 21-2549 0 0,-1-1-3476 0 0,0 4-4910 0 0</inkml:trace>
  <inkml:trace contextRef="#ctx0" brushRef="#br0" timeOffset="2884.059">3257 1224 5473 0 0,'0'0'652'0'0,"0"0"-118"0"0,0 0 275 0 0,0 0 453 0 0,0 0 217 0 0,0 0 6 0 0,0 0-116 0 0,0 0-174 0 0,0 0-96 0 0,0 0-111 0 0,31 5-75 0 0,102 16-55 0 0,-50-28 446 0 0,-71 2-1045 0 0,8-4 24 0 0,-1 0 1 0 0,0-1-1 0 0,0-2 1 0 0,-1 1-1 0 0,-1-2 1 0 0,0 0-1 0 0,-1-1 0 0 0,0-1 1 0 0,-1-1-1 0 0,-1 0 1 0 0,0-1-1 0 0,-1 0 1 0 0,9-16-284 0 0,-19 29 36 0 0,-1 0 0 0 0,1 0 1 0 0,-1 0-1 0 0,0-1 0 0 0,0 1 0 0 0,0-1 1 0 0,-1 1-1 0 0,1-1 0 0 0,-1 1 0 0 0,0-1 1 0 0,0 0-1 0 0,-1 1 0 0 0,0-1 1 0 0,1 0-1 0 0,-1 0 0 0 0,-1 0 0 0 0,1 1 1 0 0,-1-1-1 0 0,0 0 0 0 0,0 1 1 0 0,0-1-1 0 0,-1 0 0 0 0,0 1 0 0 0,0 0 1 0 0,0-1-1 0 0,0 1 0 0 0,0 0 1 0 0,-1 0-1 0 0,0 0 0 0 0,0 0 0 0 0,0 1 1 0 0,0-1-1 0 0,-1 1 0 0 0,1 0 1 0 0,-1 0-1 0 0,0 0 0 0 0,0 0 0 0 0,0 1 1 0 0,-3-2-37 0 0,-1 3-14 0 0,-1 0 1 0 0,1 0-1 0 0,-1 0 0 0 0,1 1 1 0 0,0 1-1 0 0,-1 0 1 0 0,1 0-1 0 0,-1 0 1 0 0,1 1-1 0 0,0 0 1 0 0,0 1-1 0 0,0 0 1 0 0,0 0-1 0 0,0 1 1 0 0,1 0-1 0 0,0 0 0 0 0,0 0 1 0 0,0 1-1 0 0,-6 5 14 0 0,-3 4-40 0 0,0 0-1 0 0,1 2 1 0 0,0 0-1 0 0,2 0 0 0 0,0 1 1 0 0,0 1-1 0 0,-2 7 41 0 0,4-5-24 0 0,0 0 0 0 0,2 0 0 0 0,0 1 0 0 0,2 1 0 0 0,0-1-1 0 0,1 1 1 0 0,2 0 0 0 0,0 1 0 0 0,1-1 0 0 0,1 1 0 0 0,2-1 0 0 0,0 6 24 0 0,0-23 5 0 0,1 0 1 0 0,0 0 0 0 0,0 0-1 0 0,0 0 1 0 0,1 0 0 0 0,-1-1-1 0 0,1 1 1 0 0,0 0 0 0 0,1-1-1 0 0,-1 1 1 0 0,1-1 0 0 0,0 0-1 0 0,0 0 1 0 0,0 0 0 0 0,0 0-1 0 0,1 0 1 0 0,0-1 0 0 0,0 0-1 0 0,0 1 1 0 0,0-1-1 0 0,0-1 1 0 0,0 1 0 0 0,1-1-1 0 0,-1 1 1 0 0,1-1 0 0 0,0-1-1 0 0,0 1 1 0 0,0-1 0 0 0,1 1-6 0 0,5 0 59 0 0,-1 1-1 0 0,2-1 1 0 0,-1-1 0 0 0,0 0 0 0 0,0-1 0 0 0,0 0-1 0 0,0 0 1 0 0,1-1 0 0 0,-1-1 0 0 0,0 0-1 0 0,0 0 1 0 0,10-5-59 0 0,32-17 265 0 0,-2-3-1 0 0,0-3 1 0 0,-2-1 0 0 0,-1-3-1 0 0,-2-2 1 0 0,10-12-265 0 0,33-22 149 0 0,-59 46-129 0 0,4-4-33 0 0,2 2-1 0 0,2 1 1 0 0,0 1-1 0 0,13-4 14 0 0,-50 28-1 0 0,-1-1-1 0 0,1 1 1 0 0,-1 0-1 0 0,1-1 0 0 0,-1 1 1 0 0,1 0-1 0 0,0-1 1 0 0,-1 1-1 0 0,1 0 0 0 0,0 0 1 0 0,-1 0-1 0 0,1 0 1 0 0,0 0-1 0 0,0 0 0 0 0,-1-1 1 0 0,1 2-1 0 0,0-1 1 0 0,-1 0-1 0 0,1 0 1 0 0,0 0-1 0 0,-1 0 0 0 0,1 0 1 0 0,0 0-1 0 0,-1 1 1 0 0,1-1-1 0 0,0 0 0 0 0,-1 1 1 0 0,1-1-1 0 0,-1 0 1 0 0,1 1-1 0 0,-1-1 0 0 0,1 1 1 0 0,-1-1-1 0 0,1 1 1 0 0,-1-1-1 0 0,1 1 1 0 0,-1-1-1 0 0,1 1 0 0 0,-1-1 1 0 0,0 1-1 0 0,1 0 1 0 0,-1-1-1 0 0,0 1 0 0 0,0 0 1 0 0,1-1-1 0 0,-1 1 1 0 0,0 0-1 0 0,0-1 0 0 0,0 1 1 0 0,0 0-1 0 0,0-1 1 0 0,0 1-1 0 0,0 0 0 0 0,0-1 1 0 0,0 1-1 0 0,0 0 1 0 0,0 0-1 0 0,-1-1 1 0 0,1 1-1 0 0,0 0 2 0 0,-10 46 39 0 0,10-47-39 0 0,-111 260 164 0 0,105-186-221 0 0,9-71 53 0 0,0-1 1 0 0,0 0-1 0 0,1 0 1 0 0,-1-1-1 0 0,0 1 1 0 0,1-1-1 0 0,-1 1 0 0 0,1-1 1 0 0,-1 0-1 0 0,1 0 1 0 0,0-1-1 0 0,0 1 1 0 0,-1-1-1 0 0,1 0 0 0 0,0 0 1 0 0,0 0-1 0 0,-1 0 1 0 0,1-1-1 0 0,0 1 0 0 0,-1-1 1 0 0,1 0-1 0 0,1-1 4 0 0,10-3 8 0 0,-1-1 0 0 0,-1-1-1 0 0,1 0 1 0 0,-1-1-1 0 0,0 0 1 0 0,-1-1-1 0 0,0 0 1 0 0,0-1 0 0 0,-1-1-1 0 0,1-2-7 0 0,-10 12 2 0 0,7-7 5 0 0,49-47-7 0 0,1 2 1 0 0,4 4 0 0 0,1 2 0 0 0,58-31-1 0 0,-90 66-70 0 0,-31 35-29 0 0,-2-10 122 0 0,-1-1 0 0 0,-1 1 1 0 0,-1 0-1 0 0,1-1 0 0 0,-2 1 1 0 0,0-1-1 0 0,0-1 0 0 0,-1 1 0 0 0,-7 10-23 0 0,-11 25 8 0 0,14-26-9 0 0,0-1-5 0 0,0 1 1 0 0,2-1-1 0 0,0 1 1 0 0,1 1-1 0 0,1-1 1 0 0,2 1-1 0 0,0 0 1 0 0,-1 22 5 0 0,5-41 5 0 0,0 0-1 0 0,1 0 1 0 0,-1 0 0 0 0,1 0-1 0 0,0-1 1 0 0,0 1 0 0 0,0 0-1 0 0,0-1 1 0 0,1 1 0 0 0,-1-1-1 0 0,1 1 1 0 0,-1-1-1 0 0,1 0 1 0 0,0 0 0 0 0,0 0-1 0 0,0 0 1 0 0,0 0 0 0 0,0 0-1 0 0,0 0 1 0 0,1 0 0 0 0,-1-1-1 0 0,1 0 1 0 0,-1 1 0 0 0,1-1-1 0 0,-1 0 1 0 0,1 0 0 0 0,0 0-1 0 0,0 0 1 0 0,-1-1 0 0 0,1 1-1 0 0,0-1 1 0 0,0 0-1 0 0,0 0 1 0 0,0 0 0 0 0,-1 0-1 0 0,1 0 1 0 0,0 0 0 0 0,0-1-1 0 0,0 0-4 0 0,56-6 331 0 0,35-41-196 0 0,-66 29-113 0 0,1-1 0 0 0,-2-1 0 0 0,-1-1 0 0 0,-1-2 0 0 0,-1-1 0 0 0,-1 0 0 0 0,-1-2 0 0 0,-1-1 0 0 0,-1 0 0 0 0,7-17-22 0 0,28-57 136 0 0,-4-2-1 0 0,15-54-135 0 0,-34 81 13 0 0,-13 35-18 0 0,-1-2 1 0 0,-2 0-1 0 0,-3-1 0 0 0,-1-1 1 0 0,-2 0-1 0 0,-3-1 0 0 0,-1 1 1 0 0,-2-1-1 0 0,-3 0 0 0 0,-1 0 1 0 0,-3 0-1 0 0,-6-37 5 0 0,-18 19 81 0 0,27 64-85 0 0,-1 0 0 0 0,0-1 0 0 0,1 1 0 0 0,-1 0 0 0 0,0 0 0 0 0,0 0 0 0 0,0 0 0 0 0,0 0 0 0 0,0 1 0 0 0,0-1 0 0 0,0 0 0 0 0,0 0 0 0 0,0 0 0 0 0,0 1 0 0 0,0-1 0 0 0,0 1 0 0 0,-1-1 0 0 0,1 1 0 0 0,0-1 0 0 0,0 1 0 0 0,-1 0 0 0 0,1 0 0 0 0,0-1 0 0 0,-1 1 0 0 0,1 0 0 0 0,0 0 0 0 0,-1 0 0 0 0,1 0-1 0 0,0 1 1 0 0,-1-1 0 0 0,1 0 0 0 0,0 1 0 0 0,0-1 0 0 0,-1 0 0 0 0,1 1 0 0 0,0 0 0 0 0,0-1 0 0 0,0 1 0 0 0,0 0 0 0 0,0-1 0 0 0,-1 1 0 0 0,1 0 0 0 0,1 0 0 0 0,-1 0 0 0 0,0 0 0 0 0,0 0 0 0 0,0 0 0 0 0,0 0 0 0 0,0 1 4 0 0,-12 19-16 0 0,1 0 0 0 0,0 1 1 0 0,2 0-1 0 0,0 0 0 0 0,2 1 0 0 0,0 1 1 0 0,2-1-1 0 0,1 1 0 0 0,0 0 0 0 0,2 1 1 0 0,0 22 15 0 0,0-28-10 0 0,-10 144 73 0 0,7 0 0 0 0,10 90-63 0 0,1-15 34 0 0,-13 130-271 0 0,25-489-2828 0 0,-13-37-2085 0 0,-7 55-1372 0 0,0 61 869 0 0,-3 13-1259 0 0</inkml:trace>
  <inkml:trace contextRef="#ctx0" brushRef="#br0" timeOffset="3085.046">5017 653 304 0 0,'0'0'3430'0'0,"0"0"-1033"0"0,0 0-397 0 0,0 0-128 0 0,0 0-67 0 0,0 0-115 0 0,0 0-198 0 0,0 0-263 0 0,0 0-271 0 0,0 0-205 0 0,0 0-96 0 0,0 0 17 0 0,0 0 49 0 0,-26 10 24 0 0,-76 34-8 0 0,101-43-720 0 0,0-1 0 0 0,0 0-1 0 0,0 0 1 0 0,1 1 0 0 0,-1-1 0 0 0,0 0 0 0 0,0 1 0 0 0,1-1-1 0 0,-1 1 1 0 0,0-1 0 0 0,1 1 0 0 0,-1-1 0 0 0,0 1 0 0 0,1-1 0 0 0,-1 1-1 0 0,1-1 1 0 0,-1 1 0 0 0,1 0 0 0 0,-1 0 0 0 0,1-1 0 0 0,0 1-1 0 0,-1 0 1 0 0,1-1 0 0 0,0 1 0 0 0,-1 0 0 0 0,1 0 0 0 0,0 0-1 0 0,0-1 1 0 0,0 1 0 0 0,0 0 0 0 0,0 0 0 0 0,0 0 0 0 0,0 0 0 0 0,0-1-1 0 0,0 1 1 0 0,0 0 0 0 0,0 0 0 0 0,0 0 0 0 0,1 0 0 0 0,-1-1-1 0 0,0 1 1 0 0,1 0 0 0 0,-1 0 0 0 0,0-1 0 0 0,1 1 0 0 0,-1 0-1 0 0,1-1 1 0 0,-1 1 0 0 0,1 0 0 0 0,0-1 0 0 0,-1 1 0 0 0,1-1 0 0 0,0 1-1 0 0,-1-1 1 0 0,1 1 0 0 0,0-1 0 0 0,-1 0 0 0 0,1 1 0 0 0,0-1-1 0 0,0 0 1 0 0,-1 1 0 0 0,1-1 0 0 0,0 0 0 0 0,0 0 0 0 0,0 0-19 0 0,4 3 153 0 0,17 8 102 0 0,1 0 0 0 0,0-2 0 0 0,0-1 0 0 0,1 0 0 0 0,0-2 1 0 0,0-1-1 0 0,0-1 0 0 0,1 0 0 0 0,0-2 0 0 0,0-1 0 0 0,-1-2 1 0 0,1 0-1 0 0,8-2-255 0 0,25 2 213 0 0,350-39-421 0 0,-312 28-484 0 0,-46 5-1941 0 0,0 1-6141 0 0,-36 5-2808 0 0</inkml:trace>
  <inkml:trace contextRef="#ctx0" brushRef="#br0" timeOffset="3398.956">5933 815 9554 0 0,'0'0'947'0'0,"0"0"-302"0"0,0 0 140 0 0,0 0 323 0 0,0 0 179 0 0,0 0 0 0 0,0 0-191 0 0,0 0-213 0 0,0 0-144 0 0,-10 33-135 0 0,-34 104-96 0 0,17-19 495 0 0,26-110-942 0 0,0 1 0 0 0,0-1-1 0 0,1 0 1 0 0,0 1 0 0 0,0-1 0 0 0,1 1 0 0 0,0-1 0 0 0,1 1 0 0 0,0-1 0 0 0,0 0 0 0 0,0 0 0 0 0,1 0 0 0 0,1 0 0 0 0,-1 0 0 0 0,1-1 0 0 0,5 8-61 0 0,-6-10 97 0 0,1 0 0 0 0,0-1-1 0 0,0 1 1 0 0,0-1 0 0 0,0 0 0 0 0,1 0 0 0 0,-1 0 0 0 0,1 0 0 0 0,0-1 0 0 0,0 0 0 0 0,1 0 0 0 0,-1 0 0 0 0,1-1 0 0 0,-1 0 0 0 0,1 0 0 0 0,0 0 0 0 0,0-1 0 0 0,-1 0 0 0 0,1 0 0 0 0,0 0 0 0 0,0-1 0 0 0,0 1 0 0 0,0-2 0 0 0,0 1 0 0 0,0-1 0 0 0,0 0 0 0 0,0 0 0 0 0,3-1-97 0 0,7-7 197 0 0,0 0 0 0 0,0-2 1 0 0,-1 0-1 0 0,0 0 0 0 0,-1-1 0 0 0,-1-1 1 0 0,0 0-1 0 0,0-1 0 0 0,-2-1 0 0 0,0 0 1 0 0,0 0-1 0 0,-1-1 0 0 0,7-17-197 0 0,-10 23 23 0 0,8-16-23 0 0,-1-1-1 0 0,-2 1 1 0 0,0-2 0 0 0,-2 0-1 0 0,0 0 1 0 0,0-12 0 0 0,9-53-9692 0 0,-18 89-1984 0 0</inkml:trace>
  <inkml:trace contextRef="#ctx0" brushRef="#br0" timeOffset="4003.059">6471 1286 8890 0 0,'0'0'1428'0'0,"0"0"-193"0"0,0 0 25 0 0,0 0 79 0 0,0 0-49 0 0,0 0-106 0 0,0 0 18 0 0,0 0 71 0 0,0 0 17 0 0,0 0-55 0 0,0 0-185 0 0,0 0-225 0 0,0 0-155 0 0,9-11-112 0 0,88-140 1025 0 0,-64 88-994 0 0,-16 26-468 0 0,1 1 0 0 0,1 0-1 0 0,2 2 1 0 0,2 0 0 0 0,1 2 0 0 0,2 0 0 0 0,0 2 0 0 0,3 1 0 0 0,3-1-121 0 0,-32 28-3 0 0,1 1 0 0 0,0 0 1 0 0,0-1-1 0 0,0 1 0 0 0,-1 0 1 0 0,1-1-1 0 0,1 1 0 0 0,-1 0 1 0 0,0 0-1 0 0,0 0 0 0 0,0 0 1 0 0,1 0-1 0 0,-1 0 0 0 0,0 0 1 0 0,1 1-1 0 0,-1-1 0 0 0,0 0 1 0 0,1 1-1 0 0,-1-1 0 0 0,1 1 1 0 0,0 0-1 0 0,-1-1 0 0 0,1 1 1 0 0,-1 0-1 0 0,1 0 0 0 0,-1 0 1 0 0,1 0-1 0 0,0 0 0 0 0,-1 0 1 0 0,1 0-1 0 0,-1 1 0 0 0,1-1 1 0 0,-1 1-1 0 0,1-1 0 0 0,-1 1 1 0 0,1-1-1 0 0,-1 1 0 0 0,0 0 1 0 0,1 0-1 0 0,-1 0 0 0 0,0 0 1 0 0,1 0-1 0 0,-1 0 0 0 0,0 0 1 0 0,0 0-1 0 0,0 0 0 0 0,0 0 1 0 0,0 1-1 0 0,0 0 3 0 0,-23 361 27 0 0,22-360-26 0 0,-1-1 0 0 0,1 0 0 0 0,0 0 0 0 0,0 0 0 0 0,0 0 0 0 0,0 1 0 0 0,0-1 0 0 0,0 0 0 0 0,1 0 0 0 0,-1 0 0 0 0,1 0 0 0 0,0 1 0 0 0,-1-1 0 0 0,1 0 0 0 0,0 0 0 0 0,0 0 0 0 0,0-1 0 0 0,0 1 0 0 0,1 0 0 0 0,-1 0 0 0 0,1-1 0 0 0,-1 1 0 0 0,1 0 0 0 0,-1-1 0 0 0,1 0 0 0 0,0 1 0 0 0,-1-1 0 0 0,1 0 0 0 0,0 0 0 0 0,0 0 0 0 0,0 0 0 0 0,0 0 0 0 0,0 0 0 0 0,0-1 0 0 0,1 1 0 0 0,-1-1 0 0 0,0 1 0 0 0,0-1 0 0 0,0 0 0 0 0,0 0 0 0 0,1 0 0 0 0,-1 0 0 0 0,0 0 0 0 0,0 0 0 0 0,0-1 0 0 0,0 1 0 0 0,1-1 0 0 0,1 0-1 0 0,17-12 29 0 0,1 0 1 0 0,-2-1-1 0 0,0-2 0 0 0,0 0 1 0 0,-2 0-1 0 0,13-16-29 0 0,-16 17 2 0 0,252-249 201 0 0,-267 263-204 0 0,0 0 1 0 0,0 0-1 0 0,1 1 0 0 0,-1-1 0 0 0,0 0 1 0 0,1 0-1 0 0,-1 1 0 0 0,1-1 1 0 0,-1 0-1 0 0,1 1 0 0 0,-1-1 0 0 0,1 0 1 0 0,-1 1-1 0 0,1-1 0 0 0,0 1 1 0 0,-1-1-1 0 0,1 1 0 0 0,0-1 0 0 0,-1 1 1 0 0,1 0-1 0 0,0-1 0 0 0,0 1 1 0 0,-1 0-1 0 0,1-1 0 0 0,0 1 0 0 0,0 0 1 0 0,0 0-1 0 0,-1 0 0 0 0,1 0 1 0 0,0 0-1 0 0,0 0 0 0 0,0 0 0 0 0,0 0 1 0 0,-1 0-1 0 0,1 0 0 0 0,0 0 1 0 0,0 1-1 0 0,0-1 0 0 0,-1 0 0 0 0,1 0 1 0 0,0 1-1 0 0,0-1 0 0 0,-1 1 1 0 0,1-1-1 0 0,0 1 0 0 0,-1-1 0 0 0,1 1 1 0 0,0-1-1 0 0,-1 1 0 0 0,1-1 1 0 0,-1 1-1 0 0,1 0 0 0 0,-1-1 0 0 0,1 1 1 0 0,-1 0-1 0 0,0 0 0 0 0,1-1 1 0 0,-1 1-1 0 0,0 0 0 0 0,1 0 0 0 0,-1-1 1 0 0,0 1-1 0 0,0 0 0 0 0,0 0 1 0 0,0 0-1 0 0,0 0 0 0 0,0-1 0 0 0,0 1 1 0 0,0 1 0 0 0,-16 261 205 0 0,16-228-204 0 0,1 0 0 0 0,2 0 0 0 0,1 0 0 0 0,1-1 0 0 0,3 0 0 0 0,0 0 0 0 0,2 0 0 0 0,11 22-1 0 0,18 9-51 0 0,-39-64 18 0 0,0 0-1 0 0,0-1 0 0 0,0 1 1 0 0,0-1-1 0 0,0 1 1 0 0,0-1-1 0 0,0 1 0 0 0,1 0 1 0 0,-1-1-1 0 0,0 1 0 0 0,0-1 1 0 0,0 1-1 0 0,1-1 0 0 0,-1 1 1 0 0,0-1-1 0 0,1 1 0 0 0,-1-1 1 0 0,0 0-1 0 0,1 1 0 0 0,-1-1 1 0 0,1 1-1 0 0,-1-1 0 0 0,1 0 1 0 0,-1 1-1 0 0,1-1 1 0 0,-1 0-1 0 0,1 0 0 0 0,-1 1 1 0 0,1-1-1 0 0,-1 0 0 0 0,1 0 1 0 0,-1 0-1 0 0,1 0 0 0 0,0 0 1 0 0,-1 0-1 0 0,1 1 0 0 0,-1-1 1 0 0,1 0-1 0 0,-1-1 0 0 0,1 1 1 0 0,0 0-1 0 0,-1 0 0 0 0,1 0 1 0 0,-1 0-1 0 0,1 0 1 0 0,-1-1-1 0 0,1 1 0 0 0,-1 0 1 0 0,1 0-1 0 0,-1-1 0 0 0,1 1 1 0 0,-1 0-1 0 0,1-1 0 0 0,-1 1 1 0 0,0 0-1 0 0,1-1 0 0 0,-1 1 1 0 0,1-1-1 0 0,-1 1 0 0 0,0-1 1 0 0,1 1 33 0 0,3-12-3918 0 0,-2-1-3953 0 0,-1 2-4963 0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8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3 210 5433 0 0,'0'0'3010'0'0,"0"0"-1049"0"0,0 0-364 0 0,0 0 21 0 0,0 0-42 0 0,0 0-151 0 0,0 0-276 0 0,0 0-331 0 0,0 0-284 0 0,0 0-176 0 0,0 0-122 0 0,0 0-45 0 0,-3-5 463 0 0,48 17 1025 0 0,124 7 299 0 0,44-1-1198 0 0,-130-4-762 0 0,-98-36 2658 0 0,-1-3-2772 0 0,-9-2 135 0 0,1-1 0 0 0,1-1-1 0 0,2 0 1 0 0,-16-30-39 0 0,31 49 295 0 0,5 10-358 0 0,1-1-1 0 0,-1 1 1 0 0,1 0-1 0 0,0-1 1 0 0,-1 1-1 0 0,1-1 0 0 0,-1 1 1 0 0,1-1-1 0 0,0 1 1 0 0,-1-1-1 0 0,1 1 1 0 0,0-1-1 0 0,0 1 1 0 0,-1-1-1 0 0,1 1 1 0 0,0-1-1 0 0,0 1 0 0 0,0-1 1 0 0,0 0-1 0 0,0 1 1 0 0,0-1-1 0 0,0 1 1 0 0,0-1-1 0 0,0 0 1 0 0,0 1-1 0 0,0-1 1 0 0,0 1-1 0 0,0-1 0 0 0,0 1 1 0 0,0-1-1 0 0,1 0 1 0 0,-1 1-1 0 0,0-1 1 0 0,0 1-1 0 0,1-1 1 0 0,-1 1-1 0 0,0-1 0 0 0,1 1 1 0 0,-1-1-1 0 0,1 1 1 0 0,-1 0-1 0 0,0-1 1 0 0,1 1-1 0 0,-1 0 1 0 0,1-1-1 0 0,-1 1 1 0 0,1 0-1 0 0,-1-1 0 0 0,1 1 1 0 0,-1 0-1 0 0,1 0 1 0 0,0 0-1 0 0,-1-1 64 0 0,26-8-2488 0 0,-9 5-2549 0 0,-7 3-5858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0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0 0 0,'0'0'1903'0'0,"0"0"-137"0"0,0 0-41 0 0,0 0 37 0 0,0 0 1 0 0,0 0-100 0 0,0 0-181 0 0,0 0-282 0 0,0 0-282 0 0,0 0-201 0 0,0 0-162 0 0,0 0-36 0 0,0 0 86 0 0,11 15 1680 0 0,18 93 1503 0 0,-27-91-3656 0 0,-1 1 0 0 0,-1-1 1 0 0,0 0-1 0 0,-1 0 0 0 0,0 0 1 0 0,-2 0-1 0 0,0 0 0 0 0,-5 13-132 0 0,-5 6-136 0 0,-1 0-1 0 0,-2-1 1 0 0,-1-1 0 0 0,-15 20 136 0 0,29-50-402 0 0,-6 9-280 0 0,0-11-4450 0 0,7-4-244 0 0,0-5-41 0 0,2 5-738 0 0</inkml:trace>
  <inkml:trace contextRef="#ctx0" brushRef="#br0" timeOffset="470.165">0 417 0 0 0,'0'0'544'0'0,"0"0"1236"0"0,0 0 254 0 0,0 0-96 0 0,0 0-220 0 0,0 0-247 0 0,0 0-172 0 0,0 0-74 0 0,0 0-17 0 0,0 0-11 0 0,0 0-45 0 0,0 0-105 0 0,19 4-107 0 0,60 12-141 0 0,-35-26 248 0 0,-38 4-827 0 0,14-9 132 0 0,-1-1-1 0 0,0-1 1 0 0,-1 0 0 0 0,-1-2 0 0 0,-1 0-1 0 0,-1-1 1 0 0,0 0 0 0 0,-1-3-352 0 0,0-3 198 0 0,-1-2 1 0 0,-1 1-1 0 0,-2-1 1 0 0,-1-1-1 0 0,-1 0 1 0 0,3-21-199 0 0,-10 32 374 0 0,-6 27 229 0 0,-6 30-136 0 0,2 13-248 0 0,2 1 1 0 0,2 1-1 0 0,3-1 0 0 0,2 1 0 0 0,3 3-219 0 0,-3-47 2 0 0,0-3-21 0 0,0 0 0 0 0,0 0 0 0 0,1 0 0 0 0,-1 0 0 0 0,2-1 0 0 0,-1 1 0 0 0,1 0 0 0 0,0-1 0 0 0,0 1 0 0 0,0-1 0 0 0,1 0 0 0 0,2 3 19 0 0,-1-6-579 0 0,-4-2-3448 0 0,-1-1-3994 0 0,1 0-3274 0 0</inkml:trace>
  <inkml:trace contextRef="#ctx0" brushRef="#br0" timeOffset="1060.658">656 391 5745 0 0,'0'0'2331'0'0,"0"0"-473"0"0,0 0-123 0 0,0 0 26 0 0,0 0-70 0 0,0 0-170 0 0,0 0-267 0 0,0 0-249 0 0,0 0-147 0 0,0 0-91 0 0,0 0-88 0 0,0 0-94 0 0,0 0-89 0 0,-3 0-88 0 0,-47 8 1033 0 0,-20 28-567 0 0,69-35-873 0 0,1 0-1 0 0,-1 0 1 0 0,1 0-1 0 0,-1 0 1 0 0,0 0 0 0 0,1 0-1 0 0,0 0 1 0 0,-1 1-1 0 0,1-1 1 0 0,0 0-1 0 0,0 0 1 0 0,-1 0-1 0 0,1 0 1 0 0,0 0-1 0 0,0 1 1 0 0,0-1-1 0 0,0 0 1 0 0,1 0-1 0 0,-1 0 1 0 0,0 0 0 0 0,0 0-1 0 0,1 0 1 0 0,-1 1-1 0 0,0-1 1 0 0,1 0-1 0 0,-1 0 1 0 0,1 0-1 0 0,0 0 1 0 0,-1 0-1 0 0,1 0 1 0 0,0-1-1 0 0,0 1 1 0 0,-1 0-1 0 0,1 0 1 0 0,0 0-1 0 0,44 34 126 0 0,-41-33-98 0 0,0 0-1 0 0,-1-1 0 0 0,1 1 0 0 0,-1 0 0 0 0,0 0 1 0 0,1 1-1 0 0,-1-1 0 0 0,0 1 0 0 0,0 0 0 0 0,-1-1 1 0 0,1 1-1 0 0,0 0 0 0 0,-1 1 0 0 0,0-1 0 0 0,0 0 1 0 0,0 1-1 0 0,0-1 0 0 0,0 1 0 0 0,-1 0 1 0 0,0-1-1 0 0,0 1 0 0 0,0 0 0 0 0,0 0 0 0 0,0 0 1 0 0,-1 0-1 0 0,0 0 0 0 0,1 0 0 0 0,-2 2-27 0 0,0-3 34 0 0,-1 0 1 0 0,1 0-1 0 0,-1-1 0 0 0,0 1 0 0 0,0-1 0 0 0,0 1 0 0 0,-1-1 0 0 0,1 0 1 0 0,0 0-1 0 0,-1 0 0 0 0,0 0 0 0 0,1 0 0 0 0,-1-1 0 0 0,0 1 1 0 0,0-1-1 0 0,0 0 0 0 0,0 0 0 0 0,-2 1-34 0 0,-8 4 72 0 0,3-2-54 0 0,0 0-1 0 0,-1-1 1 0 0,1-1 0 0 0,-1 1-1 0 0,1-2 1 0 0,-1 0 0 0 0,1 0-1 0 0,-1 0 1 0 0,0-2 0 0 0,0 1-18 0 0,7 0-22 0 0,-9-16-2500 0 0,16 8-2169 0 0,1 2-4216 0 0,0 3-1731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88 15251 0 0,'0'0'1858'0'0,"0"0"-955"0"0,0 0-466 0 0,0 0 49 0 0,0 0 291 0 0,0 0 251 0 0,0 0 103 0 0,0 0-42 0 0,0 0-184 0 0,0 0-171 0 0,0 0-137 0 0,0 0-102 0 0,-1 31-76 0 0,-4 98-75 0 0,-35 90 721 0 0,32-175-1177 0 0,-3-1 1 0 0,-2 0-1 0 0,-1-1 0 0 0,-2-1 0 0 0,-2 0 0 0 0,-2-1 0 0 0,-20 30 112 0 0,10-35-1652 0 0,23-30-2238 0 0,0-4-3486 0 0,7-1-3969 0 0</inkml:trace>
  <inkml:trace contextRef="#ctx0" brushRef="#br0" timeOffset="4654.532">242 162 0 0 0,'0'0'1035'0'0,"0"0"-174"0"0,0 0-156 0 0,0 0-133 0 0,0 0-78 0 0,0 0-44 0 0,0 0-66 0 0,0 0-55 0 0,0 0 1 0 0,4-6 525 0 0,-3 5 2689 0 0,0 1 3702 0 0,5 30-1016 0 0,32 42-4988 0 0,24 19-577 0 0,38 73-91 0 0,-27 60 21 0 0,-61-201-640 0 0,-5-16 1622 0 0,-3-44-934 0 0,52-291-502 0 0,-39-3-114 0 0,-29 272-2 0 0,15 48-6057 0 0,4 15-3132 0 0,-5-1-2535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311 137 10242 0 0,'0'0'1553'0'0,"0"0"-245"0"0,0 0-131 0 0,0 0 10 0 0,0 0 18 0 0,0 0-119 0 0,0 0-241 0 0,0 0-241 0 0,0 0-164 0 0,0 0-53 0 0,0 0-21 0 0,0 0-22 0 0,-19 37-30 0 0,-63 118-51 0 0,32-34 167 0 0,-92 273 241 0 0,124-347-451 0 0,18-47-34 0 0,0 0 90 0 0,0-4 542 0 0,35-128 196 0 0,-25 106-919 0 0,31-71 29 0 0,5 2-1 0 0,4 3 1 0 0,9-7-124 0 0,42-80 78 0 0,-58 120-15 0 0,-43 58-98 0 0,0 32-125 0 0,-15 207 464 0 0,14-206-277 0 0,1 0 1 0 0,2 0-1 0 0,1 0 1 0 0,1-1-1 0 0,2 1 0 0 0,9 27-27 0 0,-11-47 6 0 0,0-1-1 0 0,0 0 1 0 0,1 0-1 0 0,0 0 1 0 0,1 0 0 0 0,1-1-1 0 0,-1 0 1 0 0,1 0-1 0 0,1-1 1 0 0,0 0 0 0 0,6 5-6 0 0,-13-14 35 0 0,0 0-1 0 0,0 1 1 0 0,0-1 0 0 0,0 0 0 0 0,1 0 0 0 0,-1 0 0 0 0,0 0 0 0 0,0 0 0 0 0,0 0 0 0 0,1 0 0 0 0,-1-1 0 0 0,0 1 0 0 0,0 0 0 0 0,0-1 0 0 0,0 1 0 0 0,0 0 0 0 0,1-1 0 0 0,-1 1 0 0 0,0-1 0 0 0,0 0 0 0 0,0 1 0 0 0,0-1 0 0 0,-1 0 0 0 0,1 0 0 0 0,0 0 0 0 0,0 1 0 0 0,0-1 0 0 0,-1 0 0 0 0,1 0 0 0 0,0 0 0 0 0,-1 0 0 0 0,1 0 0 0 0,-1-1 0 0 0,1 1 0 0 0,-1 0 0 0 0,1 0 0 0 0,-1 0 0 0 0,0 0 0 0 0,0 0 0 0 0,1-2-35 0 0,4-6 178 0 0,14-26 52 0 0,-2 0-1 0 0,-2-1 0 0 0,-1 0 1 0 0,-2-2-1 0 0,-1 1 0 0 0,4-31-229 0 0,49-267 329 0 0,-53 235-347 0 0,-11 99-98 0 0,0 1-77 0 0,0 16-686 0 0,16 79-1875 0 0,-6-65-637 0 0,1 0-3376 0 0,-8-21 3882 0 0,3 10-9160 0 0</inkml:trace>
  <inkml:trace contextRef="#ctx0" brushRef="#br0" timeOffset="371.057">983 358 12923 0 0,'0'0'2040'0'0,"0"0"-346"0"0,0 0-186 0 0,0 0-46 0 0,0 0-145 0 0,0 0-244 0 0,0 0-256 0 0,0 0-206 0 0,0 0-144 0 0,0 0-84 0 0,0 0-41 0 0,0 0 0 0 0,20-3 889 0 0,201 9 1701 0 0,-87-28-2664 0 0,-72-3-378 0 0,-63 21-4544 0 0,-6 4-2191 0 0,5 0 2887 0 0,-1 0-7885 0 0</inkml:trace>
  <inkml:trace contextRef="#ctx0" brushRef="#br0" timeOffset="626.935">954 590 6609 0 0,'0'0'4328'0'0,"0"0"-1913"0"0,0 0-941 0 0,0 0-242 0 0,0 0 2 0 0,0 0 33 0 0,0 0-38 0 0,0 0-102 0 0,0 0-43 0 0,0 0-63 0 0,0 0-61 0 0,0 0-79 0 0,0 0-163 0 0,17-1-159 0 0,56-3-123 0 0,21-20 276 0 0,83 5-1316 0 0,-138 21-1317 0 0,-27 0-1313 0 0,0 2-3583 0 0,-5 2-5597 0 0</inkml:trace>
  <inkml:trace contextRef="#ctx0" brushRef="#br0" timeOffset="1437.005">1462 880 3513 0 0,'0'0'2332'0'0,"0"0"-181"0"0,0 0 77 0 0,0 0 105 0 0,0 0-55 0 0,0 0-288 0 0,0 0-347 0 0,0 0-312 0 0,0 0-195 0 0,0 0-125 0 0,0 0-84 0 0,0 0-108 0 0,0 0-116 0 0,-4-14 594 0 0,8-18-1086 0 0,2 0 0 0 0,1 1-1 0 0,2 0 1 0 0,1 0 0 0 0,1 1-1 0 0,2 0 1 0 0,0 1 0 0 0,2 0 0 0 0,2 2-1 0 0,0 0 1 0 0,2 0 0 0 0,1 2-1 0 0,10-10-210 0 0,-25 28 7 0 0,0 1 0 0 0,1-1 0 0 0,0 2 0 0 0,-1-1 0 0 0,2 0 0 0 0,-1 1 0 0 0,1 1 0 0 0,0-1 0 0 0,0 1 0 0 0,0 0-1 0 0,8-3-6 0 0,15 21-191 0 0,-19 41 190 0 0,-10-14 11 0 0,-1 1 0 0 0,-3-1-1 0 0,-1-1 1 0 0,-8 35-10 0 0,17-62 33 0 0,14-40 175 0 0,-11 15-236 0 0,21-25 40 0 0,1 0 0 0 0,2 2 0 0 0,2 2 0 0 0,1 1-1 0 0,2 1 1 0 0,37-24-12 0 0,-24 40-153 0 0,-43 56 95 0 0,-24 145 104 0 0,7-89-1060 0 0,29-89-2741 0 0,-4-9-2668 0 0,-9-3-5217 0 0</inkml:trace>
  <inkml:trace contextRef="#ctx0" brushRef="#br0" timeOffset="2014.964">2609 398 12579 0 0,'0'0'2129'0'0,"0"0"-766"0"0,0 0-321 0 0,0 0-3 0 0,0 0 46 0 0,0 0-14 0 0,0 0-33 0 0,0 0-130 0 0,0 0-137 0 0,0 0-130 0 0,0 0-141 0 0,0 0-98 0 0,-34 24-89 0 0,-103 77-98 0 0,75-38 32 0 0,54-48-195 0 0,1-5-35 0 0,1 0 1 0 0,-1 1-1 0 0,2 0 0 0 0,0 1 1 0 0,0-1-1 0 0,1 1 1 0 0,0 0-1 0 0,1 0 1 0 0,0 0-1 0 0,1 0 1 0 0,1 0-1 0 0,0 1 0 0 0,0-1 1 0 0,1 6-18 0 0,2-16 39 0 0,0 0 0 0 0,-1 0 0 0 0,1 0 0 0 0,0 0 0 0 0,0 0 0 0 0,0 0 0 0 0,0 0 0 0 0,0-1 0 0 0,1 1 1 0 0,-1-1-1 0 0,0 0 0 0 0,1 0 0 0 0,-1 0 0 0 0,1 0 0 0 0,-1 0 0 0 0,1 0 0 0 0,0-1 0 0 0,-1 1 0 0 0,1-1 0 0 0,0 1 0 0 0,-1-1 0 0 0,1 0 0 0 0,0 0 1 0 0,-1-1-1 0 0,1 1 0 0 0,0 0 0 0 0,-1-1 0 0 0,1 0 0 0 0,0 1 0 0 0,-1-1 0 0 0,1 0 0 0 0,-1-1 0 0 0,1 1 0 0 0,-1 0 0 0 0,0-1 0 0 0,0 1 0 0 0,1-1-39 0 0,36-22 177 0 0,-1-1-1 0 0,-1-3 0 0 0,-1-1 0 0 0,-1-1 1 0 0,-2-2-1 0 0,28-34-176 0 0,29-4 25 0 0,-79 111-42 0 0,-16 355 164 0 0,6-324-143 0 0,-4-1 1 0 0,-2 0 0 0 0,-4 0-1 0 0,-16 63-4 0 0,21-117 1 0 0,-1 0 0 0 0,-1-1 0 0 0,0 1 0 0 0,-1-2-1 0 0,-1 1 1 0 0,0-1 0 0 0,-1 0 0 0 0,-1-1 0 0 0,0 0-1 0 0,-1 0 1 0 0,-1-1 0 0 0,0-1 0 0 0,0 0 0 0 0,-1 0-1 0 0,-1-1 1 0 0,0-1 0 0 0,0 0 0 0 0,-1-2 0 0 0,-1 1-1 0 0,-2 0 0 0 0,15-8 3 0 0,0 1 0 0 0,0-1 0 0 0,0 0 0 0 0,0 0-1 0 0,0 0 1 0 0,0 0 0 0 0,0 0 0 0 0,0-1-1 0 0,-1 1 1 0 0,1-1 0 0 0,0 0 0 0 0,0 0 0 0 0,0 0-1 0 0,-1-1 1 0 0,1 1 0 0 0,0-1 0 0 0,0 0 0 0 0,0 1-1 0 0,0-1 1 0 0,0-1 0 0 0,0 1 0 0 0,0 0 0 0 0,0-1-1 0 0,1 1 1 0 0,-1-1 0 0 0,0 0 0 0 0,1 0-1 0 0,-1 0 1 0 0,1 0 0 0 0,0-1 0 0 0,0 1 0 0 0,0 0-1 0 0,0-1 1 0 0,0 0 0 0 0,0 1 0 0 0,1-1 0 0 0,-1 0-1 0 0,1 0 1 0 0,0 0 0 0 0,0 0 0 0 0,0 0 0 0 0,0 0-1 0 0,1 0 1 0 0,-1-2-3 0 0,3-18-7 0 0,1 0 0 0 0,1 0 0 0 0,1 0 0 0 0,1 1 0 0 0,1 0 0 0 0,1 0 0 0 0,1 0 0 0 0,1 1 0 0 0,0 1 0 0 0,2-1 0 0 0,0 2 0 0 0,2 0 0 0 0,0 0 0 0 0,1 1 0 0 0,1 1 0 0 0,6-5 7 0 0,12-16-61 0 0,1 1 0 0 0,3 1 1 0 0,0 2-1 0 0,3 2 0 0 0,20-12 61 0 0,-43 33-452 0 0,21-15-159 0 0,-13 11-6765 0 0,-23 12-4781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7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517 611 0 0 0,'0'0'1172'0'0,"0"0"-28"0"0,0 0-154 0 0,0 0 76 0 0,0 0 266 0 0,0 0 258 0 0,0 0 122 0 0,0 0-28 0 0,0 0-174 0 0,0 0-239 0 0,0 0-208 0 0,17-19-134 0 0,48-61-77 0 0,-44 39 1488 0 0,-20 39-2157 0 0,0 0 1 0 0,-1 0 0 0 0,1 0 0 0 0,-1 0-1 0 0,0-1 1 0 0,0 1 0 0 0,0 0 0 0 0,0 0 0 0 0,0 0-1 0 0,0-1 1 0 0,0 1 0 0 0,-1 0 0 0 0,1 0-1 0 0,-1 0 1 0 0,0 0 0 0 0,0 0 0 0 0,1 0-1 0 0,-1 0 1 0 0,0 0 0 0 0,-1 0 0 0 0,1 0-1 0 0,0 0 1 0 0,-1 1 0 0 0,0-2-184 0 0,-78-26 1514 0 0,57 26-1441 0 0,-1 1 0 0 0,0 1 0 0 0,0 1 0 0 0,0 1 0 0 0,1 2 0 0 0,-1 0 0 0 0,1 1 0 0 0,-1 1 0 0 0,1 1 1 0 0,1 2-1 0 0,-1 0 0 0 0,1 1 0 0 0,1 1 0 0 0,0 1 0 0 0,0 1 0 0 0,-17 13-73 0 0,36-24 4 0 0,0 0 0 0 0,0-1 0 0 0,0 1-1 0 0,-1 0 1 0 0,1 1 0 0 0,0-1 0 0 0,0 0 0 0 0,0 1-1 0 0,0-1 1 0 0,1 1 0 0 0,-1-1 0 0 0,0 1 0 0 0,1 0-1 0 0,-1 0 1 0 0,1 0 0 0 0,0 0 0 0 0,-1 0 0 0 0,1 0-1 0 0,0 0 1 0 0,0 0 0 0 0,0 0 0 0 0,0 1 0 0 0,1-1-1 0 0,-1 0 1 0 0,1 0 0 0 0,-1 1 0 0 0,1-1 0 0 0,0 1-1 0 0,0-1 1 0 0,0 0 0 0 0,0 1 0 0 0,0-1 0 0 0,1 0-1 0 0,-1 1 1 0 0,1-1 0 0 0,-1 0 0 0 0,1 1 0 0 0,0-1-1 0 0,0 0 1 0 0,0 0 0 0 0,0 0 0 0 0,0 0 0 0 0,1 0-1 0 0,-1 0 1 0 0,1 0 0 0 0,-1 0 0 0 0,2 1-4 0 0,11 3 29 0 0,-1 0 1 0 0,1 0-1 0 0,0-1 0 0 0,0-1 1 0 0,1 0-1 0 0,-1-2 0 0 0,1 1 1 0 0,0-2-1 0 0,0 0 0 0 0,0 0 1 0 0,0-1-1 0 0,-1-1 1 0 0,12-2-30 0 0,26 1 87 0 0,-52 2-77 0 0,-1 1 1 0 0,1-1-1 0 0,-1 0 0 0 0,1 1 0 0 0,-1-1 0 0 0,1 1 0 0 0,0-1 1 0 0,-1 1-1 0 0,1-1 0 0 0,-1 1 0 0 0,1-1 0 0 0,0 1 0 0 0,0-1 0 0 0,-1 1 1 0 0,1-1-1 0 0,0 1 0 0 0,0 0 0 0 0,0-1 0 0 0,-1 1 0 0 0,1-1 1 0 0,0 1-1 0 0,0 0 0 0 0,0-1 0 0 0,0 1 0 0 0,0 0 0 0 0,0-1 0 0 0,1 1 1 0 0,-1-1-1 0 0,0 1 0 0 0,0 0 0 0 0,0-1 0 0 0,0 1 0 0 0,1-1 0 0 0,-1 1 1 0 0,0-1-1 0 0,1 1 0 0 0,-1-1 0 0 0,0 1 0 0 0,1-1 0 0 0,-1 1 1 0 0,1-1-1 0 0,-1 1 0 0 0,0-1 0 0 0,1 0 0 0 0,-1 1 0 0 0,1-1 0 0 0,0 1 1 0 0,-1-1-1 0 0,1 0 0 0 0,-1 0 0 0 0,1 1 0 0 0,-1-1 0 0 0,1 0 1 0 0,0 0-11 0 0,-6 4 19 0 0,-240 186 559 0 0,235-180-573 0 0,-4 2 3 0 0,0 1 1 0 0,2 0 0 0 0,-1 1-1 0 0,2 0 1 0 0,0 1-1 0 0,1 0 1 0 0,0 1-1 0 0,-4 10-8 0 0,13-19 13 0 0,0 0-1 0 0,1-1 1 0 0,0 1 0 0 0,0 0-1 0 0,0-1 1 0 0,1 1-1 0 0,0 0 1 0 0,1-1 0 0 0,-1 1-1 0 0,1-1 1 0 0,1 1-1 0 0,-1-1 1 0 0,1 0-1 0 0,0 0 1 0 0,0 0 0 0 0,1 0-1 0 0,0-1 1 0 0,0 1-1 0 0,0-1 1 0 0,0 0 0 0 0,1 0-1 0 0,0-1 1 0 0,0 1-1 0 0,0-1 1 0 0,1 0-1 0 0,-1-1 1 0 0,1 1 0 0 0,0-1-1 0 0,0 0 1 0 0,0 0-1 0 0,1-1 1 0 0,0 0-13 0 0,8 3 66 0 0,0-1-1 0 0,0 0 1 0 0,1-2 0 0 0,0 0 0 0 0,-1 0-1 0 0,1-1 1 0 0,0-1 0 0 0,4-1-66 0 0,-1 1 23 0 0,-13-1-72 0 0,0 0-1 0 0,-1-1 0 0 0,1 1 0 0 0,0-1 0 0 0,-1 0 1 0 0,0 0-1 0 0,1-1 0 0 0,-1 0 0 0 0,0 0 0 0 0,0 0 1 0 0,0 0-1 0 0,-1-1 0 0 0,1 0 0 0 0,-1 0 0 0 0,0 0 1 0 0,0 0-1 0 0,0-1 0 0 0,-1 1 0 0 0,1-1 0 0 0,0-3 50 0 0,19-29-3660 0 0,-6 3-4588 0 0,-12 22-3702 0 0</inkml:trace>
  <inkml:trace contextRef="#ctx0" brushRef="#br0" timeOffset="355.947">271 0 13659 0 0,'0'0'1486'0'0,"0"0"-223"0"0,0 0-259 0 0,0 0-83 0 0,0 0-5 0 0,0 0-33 0 0,0 0-121 0 0,0 0-146 0 0,0 0-168 0 0,0 0-123 0 0,0 0-11 0 0,0 0 77 0 0,0 0 83 0 0,1 9 48 0 0,36 196 1785 0 0,-27-43-1461 0 0,-7 0 0 0 0,-11 87-846 0 0,-5-111 91 0 0,-6-2 0 0 0,-22 73-91 0 0,-2-33 28 0 0,42-175-62 0 0,0 0 1 0 0,1 0-1 0 0,-1 0 1 0 0,0 0-1 0 0,1 0 1 0 0,0 0-1 0 0,-1 0 1 0 0,1 0 0 0 0,-1 0-1 0 0,1 0 1 0 0,0 1-1 0 0,0-1 1 0 0,0 0-1 0 0,0 0 1 0 0,0 0-1 0 0,0 0 1 0 0,0 0-1 0 0,0 0 1 0 0,0 1-1 0 0,0-1 1 0 0,0 0-1 0 0,1 0 1 0 0,-1 0 0 0 0,1 0-1 0 0,-1 0 1 0 0,1 0-1 0 0,-1 0 1 0 0,1 0-1 0 0,-1 0 1 0 0,1 0-1 0 0,0 0 1 0 0,-1-1-1 0 0,1 1 1 0 0,0 0-1 0 0,0 0 1 0 0,0-1 0 0 0,0 1-1 0 0,0 0 1 0 0,0-1-1 0 0,0 1 1 0 0,0-1-1 0 0,0 1 1 0 0,1 0 33 0 0,2-1-1427 0 0,6-1-1426 0 0,-4-2-5321 0 0,0-1-4062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0 310 0 0 0,'0'0'1820'0'0,"0"0"-541"0"0,0 0-138 0 0,0 0 224 0 0,0 0 284 0 0,0 0 154 0 0,0 0-50 0 0,0 0-226 0 0,0 0-317 0 0,0 0-282 0 0,0 0-196 0 0,4 12 4713 0 0,12-5-5098 0 0,0 0 0 0 0,1-1 0 0 0,-1-1-1 0 0,1 0 1 0 0,1-1 0 0 0,-1-1 0 0 0,0-1 0 0 0,1-1-1 0 0,-1 0 1 0 0,1-1 0 0 0,-1-1 0 0 0,13-2-347 0 0,25 2 379 0 0,222-10 334 0 0,-212 8-441 0 0,-60 3-4516 0 0,-11-1-4609 0 0,4 1-2492 0 0</inkml:trace>
  <inkml:trace contextRef="#ctx0" brushRef="#br0" timeOffset="311.224">37 553 11074 0 0,'0'0'2566'0'0,"0"0"-1145"0"0,0 0-475 0 0,0 0-83 0 0,0 0 25 0 0,0 0-43 0 0,0 0-169 0 0,0 0-159 0 0,0 0-57 0 0,0 0 14 0 0,0 0 27 0 0,0 0 6 0 0,0 0-51 0 0,24 0-51 0 0,156-4 780 0 0,114 24 47 0 0,-259-12-1059 0 0,-5-1-2062 0 0,-10-5-7373 0 0,-20-2-1975 0 0</inkml:trace>
  <inkml:trace contextRef="#ctx0" brushRef="#br0" timeOffset="1187.39">252 1 12043 0 0,'0'0'1556'0'0,"0"0"-150"0"0,0 0-193 0 0,0 0-82 0 0,0 0-73 0 0,0 0-200 0 0,0 0-251 0 0,0 0-245 0 0,0 0-149 0 0,0 0-1 0 0,0 0 84 0 0,0 0 122 0 0,4 7 79 0 0,59 79 1313 0 0,-42-72-1550 0 0,0 0 0 0 0,1-1 0 0 0,1-2 0 0 0,0 0 0 0 0,1-1 0 0 0,0-1 0 0 0,0-2 0 0 0,0 0 0 0 0,1-2 0 0 0,3 0-260 0 0,-2 0 41 0 0,-1 0 1 0 0,0 2-1 0 0,1 1 0 0 0,-2 1 1 0 0,0 1-1 0 0,0 1 1 0 0,-1 1-1 0 0,0 1 0 0 0,13 10-41 0 0,-32-18 7 0 0,0 0 0 0 0,0 0-1 0 0,0 0 1 0 0,0 0-1 0 0,-1 1 1 0 0,0-1 0 0 0,0 1-1 0 0,-1 0 1 0 0,1 0-1 0 0,-1 0 1 0 0,0 0 0 0 0,-1 0-1 0 0,0 0 1 0 0,0 1-1 0 0,0-1 1 0 0,-1 0 0 0 0,1 1-1 0 0,-2-1 1 0 0,1 0-1 0 0,-1 1 1 0 0,0-1 0 0 0,0 0-1 0 0,0 0 1 0 0,-1 1-1 0 0,0-1 1 0 0,0 0 0 0 0,-1-1-1 0 0,0 1 1 0 0,0 0-1 0 0,0-1 1 0 0,-1 0 0 0 0,0 1-1 0 0,0-1 1 0 0,0-1-1 0 0,0 1 1 0 0,-1-1 0 0 0,0 1-1 0 0,1-1 1 0 0,-2 0-7 0 0,-88 78 342 0 0,-4-4 0 0 0,-2-4 1 0 0,-26 9-343 0 0,95-47 53 0 0,31-35-40 0 0,0 2-13 0 0,0-2-9 0 0,0-1 17 0 0,0 0 17 0 0,0 0-2 0 0,0 0 9 0 0,0 0-9 0 0,0 0 6 0 0,0 0 7 0 0,0 0 15 0 0,0 0-2 0 0,0 0 4 0 0,0 0 19 0 0,0 0-4 0 0,0 0 2 0 0,0 0-5 0 0,0 0-6 0 0,0 0-19 0 0,0 0 1 0 0,0 0-16 0 0,0 0-10 0 0,0 0 10 0 0,0 0-5 0 0,0 0 2 0 0,0 0-5 0 0,0 0-2 0 0,0 0-6 0 0,0 0 1 0 0,0 0 3 0 0,0 0-4 0 0,0 0 2 0 0,0 0 8 0 0,0 0-11 0 0,0 0-10 0 0,0 0 14 0 0,0 0 4 0 0,0 0-1 0 0,0 0-8 0 0,0 0-10 0 0,0 0 10 0 0,0 0 3 0 0,0 0-16 0 0,0 0-13 0 0,0 0 8 0 0,0 0 7 0 0,0 0 12 0 0,0 0-9 0 0,0 0 9 0 0,0 0 12 0 0,0 0-4 0 0,0 0-11 0 0,0 0-18 0 0,0 0-8 0 0,0 0 5 0 0,0 0 10 0 0,0 0 14 0 0,0 0-8 0 0,0 0 12 0 0,0 0-1 0 0,0 0-16 0 0,0 0 15 0 0,0 0 8 0 0,0 0 2 0 0,0 0-14 0 0,0 0-18 0 0,0 0-4 0 0,0 0 0 0 0,0 0-4 0 0,0 0-10 0 0,0 0 19 0 0,0 0 16 0 0,0 0 7 0 0,0 0 7 0 0,0 0-31 0 0,0 0-1 0 0,0 0-7 0 0,0 0-4 0 0,0 0-27 0 0,0 0-17 0 0,0 0-23 0 0,0 0-14 0 0,0 0-45 0 0,0 0-55 0 0,0 0-112 0 0,0-3 183 0 0,0 2-1483 0 0,0 1-5181 0 0,0 0-4608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135 140 6009 0 0,'0'0'2378'0'0,"0"0"-440"0"0,0 0-227 0 0,0 0-56 0 0,0 0-31 0 0,0 0-137 0 0,0 0-240 0 0,0 0-295 0 0,0 0-293 0 0,0 0-233 0 0,0 0-146 0 0,0 0-94 0 0,0 12 248 0 0,9 271 3109 0 0,19 209-2173 0 0,-26-429-1081 0 0,-1 0-3932 0 0,-11-92-8418 0 0,8 21 1577 0 0</inkml:trace>
  <inkml:trace contextRef="#ctx0" brushRef="#br0" timeOffset="329.889">1 250 9266 0 0,'0'0'1382'0'0,"0"0"-121"0"0,0 0-61 0 0,0 0 66 0 0,0 0 20 0 0,0 0-78 0 0,0 0-138 0 0,0 0-176 0 0,0 0-125 0 0,0 0-104 0 0,32-33-69 0 0,107-102-72 0 0,-68 90-53 0 0,-44 36-272 0 0,0 1-1 0 0,0 2 1 0 0,1 1 0 0 0,0 1 0 0 0,0 1-1 0 0,0 2 1 0 0,1 0 0 0 0,-1 2-1 0 0,0 2 1 0 0,5 1-199 0 0,-24-2 31 0 0,0 1 0 0 0,-1 0 0 0 0,1 0 0 0 0,0 1 0 0 0,-1 0 0 0 0,0 0 0 0 0,0 1 0 0 0,0 0 0 0 0,-1 1 1 0 0,0 0-1 0 0,0 0 0 0 0,0 0 0 0 0,0 1 0 0 0,-1 0 0 0 0,-1 0 0 0 0,1 1 0 0 0,-1 0 0 0 0,0 0 0 0 0,-1 0 0 0 0,0 0 0 0 0,0 1 0 0 0,-1-1 0 0 0,0 1 0 0 0,0 0 0 0 0,-1 0 0 0 0,0 0 0 0 0,-1 0 0 0 0,0 1 0 0 0,0 2-31 0 0,0 0 65 0 0,-1 0-1 0 0,-1 0 1 0 0,0 0-1 0 0,-1-1 1 0 0,0 1-1 0 0,0 0 1 0 0,-1-1-1 0 0,-1 0 1 0 0,0 1-1 0 0,-1-2 1 0 0,0 1-1 0 0,0 0 1 0 0,-1-1-1 0 0,-6 7-64 0 0,-2 3 32 0 0,-2-1 1 0 0,-1-1-1 0 0,0 0 0 0 0,-1-1 1 0 0,-1-1-1 0 0,0-1 0 0 0,-1-1 0 0 0,-1 0 1 0 0,0-2-1 0 0,-1 0 0 0 0,0-2 0 0 0,0 0 1 0 0,-2-1-1 0 0,1-2 0 0 0,-12 3-32 0 0,-56-6-373 0 0,90-4 310 0 0,0 1-1 0 0,0-1 1 0 0,0 0 0 0 0,0 0 0 0 0,0 0 0 0 0,0 0-1 0 0,0 0 1 0 0,0 0 0 0 0,0 0 0 0 0,0 0-1 0 0,0 0 1 0 0,0 0 0 0 0,1-1 0 0 0,-1 1-1 0 0,0 0 1 0 0,0 0 0 0 0,0-1 0 0 0,0 1 0 0 0,0-1-1 0 0,0 1 1 0 0,0-1 0 0 0,1 1 0 0 0,-1-1-1 0 0,0 0 1 0 0,0 1 0 0 0,1-1 0 0 0,-1 0 0 0 0,0 0-1 0 0,1 1 1 0 0,-1-1 0 0 0,1 0 0 0 0,-1 0-1 0 0,1 0 1 0 0,-1 0 0 0 0,1 0 0 0 0,0 0 0 0 0,0 0-1 0 0,-1 0 1 0 0,1 0 0 0 0,0 0 0 0 0,0 0-1 0 0,0 0 1 0 0,0 0 0 0 0,0 0 0 0 0,0 1 0 0 0,0-1-1 0 0,0 0 1 0 0,0 0 0 0 0,1 0 0 0 0,-1 0-1 0 0,0 0 1 0 0,1 0 0 0 0,-1 0 0 0 0,0 0 0 0 0,1-1 63 0 0,25-27-8311 0 0,-15 22-1747 0 0</inkml:trace>
  <inkml:trace contextRef="#ctx0" brushRef="#br0" timeOffset="1144.728">1628 239 12251 0 0,'0'0'1871'0'0,"0"0"-392"0"0,0 0-218 0 0,0 0 21 0 0,0 0 50 0 0,0 0-56 0 0,0 0-185 0 0,0 0-201 0 0,0 0-185 0 0,0 0-138 0 0,0 0-97 0 0,0 0-69 0 0,0 0-56 0 0,-30 17-43 0 0,-93 51-25 0 0,34-6 635 0 0,46-36-447 0 0,-1-2 0 0 0,-1-2 0 0 0,0-3-1 0 0,-28 8-464 0 0,67-25-31 0 0,5-2 50 0 0,0 0 1 0 0,0 0-1 0 0,0 0 1 0 0,0 0 0 0 0,0 0-1 0 0,1 1 1 0 0,-1-1-1 0 0,0 0 1 0 0,0 0 0 0 0,0 0-1 0 0,0 1 1 0 0,1-1-1 0 0,-1 1 1 0 0,0-1 0 0 0,0 0-1 0 0,1 1 1 0 0,-1-1-1 0 0,0 1 1 0 0,0 0 0 0 0,1-1-1 0 0,-1 1 1 0 0,1-1-1 0 0,-1 1 1 0 0,1 0-1 0 0,-1 0 1 0 0,1-1 0 0 0,-1 1-1 0 0,1 0 1 0 0,0 0-1 0 0,-1-1 1 0 0,1 1 0 0 0,0 0-1 0 0,-1 0 1 0 0,1 0-1 0 0,0 0 1 0 0,0 0 0 0 0,0-1-1 0 0,0 1 1 0 0,0 0-1 0 0,0 0 1 0 0,0 0 0 0 0,0 0-1 0 0,0 0 1 0 0,1 0-1 0 0,-1-1 1 0 0,0 1 0 0 0,1 0-1 0 0,-1 0 1 0 0,0 0-1 0 0,1-1 1 0 0,-1 1 0 0 0,1 0-1 0 0,-1 0 1 0 0,1-1-1 0 0,-1 1 1 0 0,1 0-20 0 0,17 26 115 0 0,0-1-1 0 0,2-1 1 0 0,1-1 0 0 0,1 0-1 0 0,1-2 1 0 0,17 13-115 0 0,88 72 210 0 0,-61-55 43 0 0,-69-55-5145 0 0,-3 0-2159 0 0,2 2-4905 0 0</inkml:trace>
  <inkml:trace contextRef="#ctx0" brushRef="#br0" timeOffset="1611.878">805 736 11298 0 0,'0'0'1757'0'0,"0"0"-198"0"0,0 0-115 0 0,0 0 59 0 0,0 0 80 0 0,0 0-88 0 0,0 0-173 0 0,0 0-214 0 0,0 0-228 0 0,0 0-197 0 0,0 0-164 0 0,0 0-102 0 0,0 0-73 0 0,-2-7 1026 0 0,45 65-568 0 0,2-2 0 0 0,3-3 0 0 0,14 10-802 0 0,47 52 420 0 0,16 21 5 0 0,-117-121-367 0 0,-8-14-44 0 0,0-1-7 0 0,0 0-10 0 0,0 0 9 0 0,0 0 2 0 0,0 0-3 0 0,0 0-10 0 0,0 0-17 0 0,4-23-6134 0 0,-1 17 1318 0 0,-1 2-7223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11106 0 0,'0'0'2818'0'0,"0"0"-1111"0"0,0 0-618 0 0,0 0-59 0 0,0 0 87 0 0,0 0 19 0 0,0 0-131 0 0,0 0-207 0 0,0 0-210 0 0,0 0-96 0 0,0 0 60 0 0,0 0 64 0 0,0 0 39 0 0,4 11-41 0 0,-1-3-499 0 0,0-4-57 0 0,-2 1-1 0 0,1-1 1 0 0,0 1 0 0 0,-1 0-1 0 0,0 0 1 0 0,0 0 0 0 0,0 0-1 0 0,-1 0 1 0 0,1-1 0 0 0,-1 1 0 0 0,0 0-1 0 0,-1 0 1 0 0,1 0 0 0 0,-2 5-58 0 0,-154 541 1471 0 0,142-497-1535 0 0,-3-1 1 0 0,-2-1 0 0 0,-3-1-1 0 0,-11 19 64 0 0,12-36-1620 0 0,15-115-13068 0 0,6 63 9533 0 0,0 2-845 0 0</inkml:trace>
  <inkml:trace contextRef="#ctx0" brushRef="#br0" timeOffset="514.731">103 509 4969 0 0,'0'0'1478'0'0,"0"0"-214"0"0,0 0 55 0 0,0 0 137 0 0,0 0 26 0 0,0 0-115 0 0,0 0-219 0 0,0 0-168 0 0,0 0-153 0 0,0 0-111 0 0,0 0-73 0 0,0 0-23 0 0,0 0 2 0 0,2 27-9 0 0,8 84-29 0 0,-11-110-565 0 0,1 0 1 0 0,0 0-1 0 0,-1 1 0 0 0,1-1 0 0 0,0 0 1 0 0,0 0-1 0 0,0 0 0 0 0,0 0 0 0 0,0 0 0 0 0,0 0 1 0 0,0 0-1 0 0,0 0 0 0 0,0 0 0 0 0,0 0 0 0 0,1 0 1 0 0,-1 0-1 0 0,0 0 0 0 0,1 0 0 0 0,-1 0 0 0 0,1 0 1 0 0,-1 0-1 0 0,1 0 0 0 0,0 0 0 0 0,-1 0 0 0 0,1 0 1 0 0,0-1-1 0 0,0 1 0 0 0,-1 0 0 0 0,1 0 0 0 0,0-1 1 0 0,0 1-1 0 0,0-1 0 0 0,0 1 0 0 0,0-1 0 0 0,0 1 1 0 0,0-1-1 0 0,0 1 0 0 0,0-1 0 0 0,0 0 0 0 0,0 0 1 0 0,0 1-1 0 0,0-1 0 0 0,1 0-19 0 0,4 0 164 0 0,6 2-10 0 0,0-1 1 0 0,0 0-1 0 0,0 0 1 0 0,0-2-1 0 0,0 1 1 0 0,0-1-1 0 0,0-1 1 0 0,0 0 0 0 0,0-1-1 0 0,0 0 1 0 0,0-1-1 0 0,-1-1 1 0 0,0 1-1 0 0,0-2 1 0 0,0 1-1 0 0,-1-2 1 0 0,0 1-1 0 0,0-1 1 0 0,0-1-1 0 0,3-3-154 0 0,9-10 135 0 0,0 0 1 0 0,-2-1-1 0 0,0-1 0 0 0,-2-1 0 0 0,0-1 0 0 0,-2 0 1 0 0,9-20-136 0 0,-13 21 85 0 0,-1 0 0 0 0,-2-1 0 0 0,0 0 0 0 0,-2-1 0 0 0,-1 0 0 0 0,-1 0 0 0 0,-1 0 0 0 0,-1 0 0 0 0,-1-1 1 0 0,-2-16-86 0 0,-11 44 196 0 0,4 8-184 0 0,1 0 0 0 0,0 0 1 0 0,0 0-1 0 0,1 1 0 0 0,1 0 1 0 0,-1 0-1 0 0,1 0 0 0 0,1 1 1 0 0,0-1-1 0 0,0 6-12 0 0,1-8 13 0 0,-19 69 241 0 0,4 1 1 0 0,3 1 0 0 0,4 0 0 0 0,3 1-1 0 0,3 37-254 0 0,10 60 143 0 0,-6-178-168 0 0,1 1-1 0 0,-1 0 1 0 0,0-1-1 0 0,1 1 1 0 0,-1 0 0 0 0,0-1-1 0 0,1 1 1 0 0,-1 0 0 0 0,1-1-1 0 0,-1 1 1 0 0,1 0 0 0 0,-1 0-1 0 0,0-1 1 0 0,1 1 0 0 0,-1 0-1 0 0,1 0 1 0 0,-1 0-1 0 0,1 0 1 0 0,-1 0 0 0 0,1 0-1 0 0,-1 0 1 0 0,1 0 0 0 0,-1 0-1 0 0,1 0 1 0 0,-1 0 0 0 0,1 0-1 0 0,-1 0 1 0 0,1 0 0 0 0,-1 0-1 0 0,1 0 1 0 0,-1 1-1 0 0,1-1 1 0 0,-1 0 0 0 0,1 0-1 0 0,-1 1 1 0 0,1-1 0 0 0,-1 0-1 0 0,0 1 1 0 0,1-1 0 0 0,-1 0-1 0 0,1 1 1 0 0,-1-1 0 0 0,0 0-1 0 0,0 1 1 0 0,1-1-1 0 0,-1 1 1 0 0,0-1 0 0 0,0 1-1 0 0,1-1 1 0 0,-1 1 0 0 0,0-1-1 0 0,0 1 1 0 0,0-1 0 0 0,0 1-1 0 0,0-1 1 0 0,0 1-1 0 0,0-1 1 0 0,0 1 0 0 0,0-1-1 0 0,0 1 1 0 0,0-1 0 0 0,0 1-1 0 0,0-1 1 0 0,0 1 0 0 0,0-1-1 0 0,-1 1 26 0 0,14-32-2853 0 0,-3 11-4060 0 0,-6 9-4752 0 0</inkml:trace>
  <inkml:trace contextRef="#ctx0" brushRef="#br0" timeOffset="783.614">766 516 9930 0 0,'0'0'4065'0'0,"0"0"-2114"0"0,0 0-760 0 0,0 0 12 0 0,0 0 119 0 0,0 0 30 0 0,0 0-153 0 0,0 0-226 0 0,0 0-203 0 0,0 0-153 0 0,-13 34-102 0 0,-39 109-91 0 0,11-11 384 0 0,33-18-681 0 0,9-113-244 0 0,0 0 0 0 0,0-1 0 0 0,1 1 0 0 0,-1 0 0 0 0,0-1 0 0 0,0 1 1 0 0,1-1-1 0 0,-1 1 0 0 0,0-1 0 0 0,1 1 0 0 0,-1-1 0 0 0,1 0 0 0 0,-1 0 0 0 0,0 0 0 0 0,1 0 0 0 0,-1 0 0 0 0,1 0 0 0 0,-1 0 0 0 0,0 0 0 0 0,1 0 1 0 0,-1-1-1 0 0,1 1 0 0 0,-1-1 0 0 0,0 1 0 0 0,1-1 0 0 0,-1 1 0 0 0,0-1 0 0 0,0 0 0 0 0,0 0 0 0 0,1 0 0 0 0,-1 1 0 0 0,0-1 0 0 0,0 0 0 0 0,0 0 1 0 0,0 0-1 0 0,-1-1 0 0 0,1 1 117 0 0,17-20-7718 0 0,-11 13-3484 0 0</inkml:trace>
  <inkml:trace contextRef="#ctx0" brushRef="#br0" timeOffset="1069.402">985 593 10442 0 0,'0'0'1830'0'0,"0"0"-255"0"0,0 0-28 0 0,0 0-41 0 0,0 0-110 0 0,0 0-209 0 0,0 0-267 0 0,0 0-205 0 0,0 0-139 0 0,0 0-91 0 0,0 0-54 0 0,0 0-24 0 0,-32 27-26 0 0,-99 83-34 0 0,73-66 461 0 0,58-44-781 0 0,-1 0-1 0 0,1 0 0 0 0,-1 0 1 0 0,1 0-1 0 0,0 0 1 0 0,-1 1-1 0 0,1-1 0 0 0,-1 0 1 0 0,1 0-1 0 0,0 1 1 0 0,-1-1-1 0 0,1 0 1 0 0,0 0-1 0 0,-1 1 0 0 0,1-1 1 0 0,0 0-1 0 0,0 1 1 0 0,-1-1-1 0 0,1 0 0 0 0,0 1 1 0 0,0-1-1 0 0,-1 0 1 0 0,1 1-1 0 0,0-1 0 0 0,0 1 1 0 0,0-1-1 0 0,0 0 1 0 0,0 1-1 0 0,0-1 0 0 0,0 1 1 0 0,-1-1-1 0 0,1 1 1 0 0,0-1-1 0 0,1 0 0 0 0,-1 1 1 0 0,0-1-1 0 0,0 1 1 0 0,0-1-1 0 0,0 1 0 0 0,0-1 1 0 0,0 0-1 0 0,0 1 1 0 0,1-1-1 0 0,-1 1 0 0 0,0-1 1 0 0,0 0-1 0 0,0 1 1 0 0,1-1-1 0 0,-1 0 1 0 0,0 1-1 0 0,1-1 0 0 0,-1 0 1 0 0,0 0-1 0 0,1 1 1 0 0,-1-1-1 0 0,0 0 0 0 0,1 0 1 0 0,-1 1-1 0 0,1-1 1 0 0,-1 0-1 0 0,0 0 0 0 0,1 0 1 0 0,-1 0-27 0 0,37 17 781 0 0,-24-12-521 0 0,-2 0-122 0 0,0 0-1 0 0,-1 1 1 0 0,0 1 0 0 0,0 0-1 0 0,0 0 1 0 0,-1 1 0 0 0,0 0 0 0 0,-1 0-1 0 0,0 1 1 0 0,0 0 0 0 0,-1 0-1 0 0,0 1 1 0 0,0 0 0 0 0,-1 1 0 0 0,2 6-138 0 0,27 49-537 0 0,-25-63-1148 0 0,-6-2-6090 0 0,-3-1-4807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26 654 3961 0 0,'0'0'1675'0'0,"0"0"-340"0"0,0 0-16 0 0,0 0 289 0 0,0 0 187 0 0,0 0-38 0 0,0 0-261 0 0,0 0-315 0 0,0 0-230 0 0,0 0-176 0 0,0 0-136 0 0,0 0-94 0 0,0 0-36 0 0,-4 2 16 0 0,-13 6 19 0 0,12-7 16 0 0,5-1 7 0 0,0 0-27 0 0,0 0-24 0 0,0 0-30 0 0,0 0-14 0 0,0 0-7 0 0,0 0-10 0 0,0-19 988 0 0,3-1-1301 0 0,1-1 1 0 0,1 0-1 0 0,0 1 1 0 0,2 0-1 0 0,0 0 1 0 0,1 1-1 0 0,1 0 1 0 0,1 0-1 0 0,1 1 1 0 0,0 1-1 0 0,1 0 1 0 0,1 0-1 0 0,6-5-142 0 0,7-13 160 0 0,154-200 207 0 0,-72 143-268 0 0,-106 92-101 0 0,0 0 0 0 0,0 0 0 0 0,0 1 0 0 0,0-1 0 0 0,0 0 1 0 0,0 1-1 0 0,0-1 0 0 0,0 1 0 0 0,0 0 0 0 0,0 0 0 0 0,0 0 0 0 0,-1 0 1 0 0,1 0-1 0 0,0 0 0 0 0,-1 0 0 0 0,1 0 0 0 0,0 1 0 0 0,-1-1 0 0 0,0 0 1 0 0,1 1-1 0 0,-1 0 0 0 0,0-1 0 0 0,0 1 0 0 0,0 0 0 0 0,0-1 0 0 0,0 1 1 0 0,0 0-1 0 0,0 0 0 0 0,-1 0 0 0 0,1 0 0 0 0,-1 0 0 0 0,1 0 0 0 0,-1 0 1 0 0,0 0-1 0 0,0 0 0 0 0,0 0 0 0 0,0 0 0 0 0,0 1 2 0 0,4 187 25 0 0,-37-5 63 0 0,30-169-57 0 0,6-21 90 0 0,11-23-130 0 0,0 0-1 0 0,2 1 1 0 0,1 1-1 0 0,1 0 1 0 0,1 2-1 0 0,6-6 10 0 0,29-38-16 0 0,-40 47 9 0 0,2 2-1 0 0,0 0 1 0 0,2 1-1 0 0,0 0 1 0 0,1 2-1 0 0,0 0 1 0 0,1 1-1 0 0,5-2 8 0 0,68-2-85 0 0,-90 21 83 0 0,0 0 1 0 0,-1 0-1 0 0,0 1 1 0 0,1-1 0 0 0,-1 0-1 0 0,0 1 1 0 0,0-1-1 0 0,0 1 1 0 0,-1 0-1 0 0,1 0 1 0 0,-1-1 0 0 0,1 1-1 0 0,-1 0 1 0 0,0 0-1 0 0,0 0 1 0 0,0 1-1 0 0,-1-1 1 0 0,1 0-1 0 0,-1 0 1 0 0,0 0 0 0 0,1 1-1 0 0,-1-1 1 0 0,-1 0-1 0 0,1 0 1 0 0,0 0-1 0 0,-1 2 2 0 0,0 16 7 0 0,-1 0-1 0 0,-1 0 0 0 0,-1 0 0 0 0,0 0 1 0 0,-2-1-1 0 0,-1 0 0 0 0,0 0 0 0 0,-1 0 0 0 0,-2 1-6 0 0,-30 85-1383 0 0,72-101-5835 0 0,-19-6 872 0 0,-3-2-5122 0 0</inkml:trace>
  <inkml:trace contextRef="#ctx0" brushRef="#br0" timeOffset="595.371">1504 32 10082 0 0,'0'0'2573'0'0,"0"0"-856"0"0,0 0-363 0 0,0 0-50 0 0,0 0 22 0 0,0 0-80 0 0,0 0-154 0 0,0 0-176 0 0,0 0-168 0 0,0 0-165 0 0,0 0-112 0 0,0 0-95 0 0,-28 14-63 0 0,-89 43-46 0 0,62-11 100 0 0,47-34-274 0 0,4-5-37 0 0,-9 8 11 0 0,1 0 0 0 0,1 1 0 0 0,0 0 0 0 0,1 1 0 0 0,1 1 0 0 0,1-1 0 0 0,0 1 0 0 0,2 0 0 0 0,0 1 0 0 0,1 0 0 0 0,0 0 0 0 0,-1 18-67 0 0,6-35 6 0 0,0 0 1 0 0,1-1-1 0 0,-1 1 0 0 0,0 0 1 0 0,1 0-1 0 0,-1-1 0 0 0,1 1 1 0 0,-1 0-1 0 0,1 0 0 0 0,0-1 1 0 0,0 1-1 0 0,0-1 0 0 0,0 1 1 0 0,0-1-1 0 0,0 1 0 0 0,0-1 1 0 0,0 0-1 0 0,1 1 0 0 0,-1-1 1 0 0,1 0-1 0 0,-1 0 0 0 0,1 0 1 0 0,-1 0-1 0 0,1 0 0 0 0,-1 0 1 0 0,1 0-1 0 0,0-1 0 0 0,-1 1 1 0 0,1-1-1 0 0,0 1 0 0 0,0-1 1 0 0,-1 0-1 0 0,1 1 0 0 0,0-1 1 0 0,0 0-1 0 0,0 0 0 0 0,0 0 1 0 0,-1-1-7 0 0,75-16 655 0 0,-43-5-519 0 0,0-1 0 0 0,-2-2 0 0 0,-1-1 0 0 0,-1-1 0 0 0,-1-2 0 0 0,-1 0 0 0 0,12-20-136 0 0,-7 11 39 0 0,-14 17-14 0 0,2 0 0 0 0,0 1 0 0 0,1 1 0 0 0,1 1-1 0 0,1 1 1 0 0,0 1 0 0 0,1 1 0 0 0,14-6-25 0 0,-37 22 1 0 0,1-1 1 0 0,-1 1-1 0 0,0 0 0 0 0,0-1 1 0 0,0 1-1 0 0,0 0 0 0 0,0 0 1 0 0,0 0-1 0 0,0 0 0 0 0,-1 0 1 0 0,1 0-1 0 0,0 0 0 0 0,0 0 1 0 0,-1 0-1 0 0,1 0 0 0 0,-1 0 1 0 0,1 0-1 0 0,-1 1 1 0 0,1-1-1 0 0,-1 0 0 0 0,0 0 1 0 0,1 1-1 0 0,-1-1 0 0 0,0 0 1 0 0,0 1-1 0 0,0-1 0 0 0,0 0 1 0 0,0 0-1 0 0,0 1 0 0 0,-1-1 1 0 0,1 0-1 0 0,0 0 0 0 0,-1 1 1 0 0,1-1-1 0 0,-1 0 0 0 0,0 1-1 0 0,1 4 17 0 0,-3 46 81 0 0,-3 0 0 0 0,-1 0 1 0 0,-3-1-1 0 0,-6 13-98 0 0,-5 26 21 0 0,-10 88-14 0 0,22-110-4 0 0,-3 0 0 0 0,-3-1 1 0 0,-3-1-1 0 0,-3 0 1 0 0,-27 58-4 0 0,43-114 1 0 0,0 1-1 0 0,0-1 1 0 0,-1 0 0 0 0,-1 0 0 0 0,0-1-1 0 0,0 0 1 0 0,0 0 0 0 0,-1-1 0 0 0,-1 0 0 0 0,1 0-1 0 0,-1 0 1 0 0,-1-2 0 0 0,1 1 0 0 0,-1-1 0 0 0,0 0-1 0 0,-1-1 1 0 0,1 0 0 0 0,-1-1 0 0 0,0 0-1 0 0,0-1 1 0 0,-1 0 0 0 0,-1 0-1 0 0,11-6-4 0 0,-1 1 0 0 0,0-1 0 0 0,1 0 0 0 0,-1 0 0 0 0,1 0 0 0 0,0 0 0 0 0,0 0 0 0 0,0 0 0 0 0,0-1 1 0 0,1 1-1 0 0,-1-1 0 0 0,1 1 0 0 0,0-1 0 0 0,0 1 0 0 0,0-1 0 0 0,1 0 0 0 0,-1 0 0 0 0,1 1 0 0 0,0-1 0 0 0,0 0 0 0 0,0 0 0 0 0,0 1 0 0 0,1-1 0 0 0,0 0 0 0 0,-1 0 0 0 0,1 1 0 0 0,1-1 0 0 0,0-1 4 0 0,4-20-24 0 0,1 0-1 0 0,2 1 1 0 0,0 0-1 0 0,2 1 1 0 0,1 0-1 0 0,0 0 1 0 0,2 1-1 0 0,0 1 1 0 0,4-2 24 0 0,-15 18-10 0 0,46-67-470 0 0,42-63-390 0 0,-35 41-5685 0 0,-47 79-721 0 0,-5 7-4776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8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38 692 8970 0 0,'0'0'2556'0'0,"0"0"-504"0"0,0 0-332 0 0,0 0-285 0 0,0 0-279 0 0,0 0-261 0 0,0 0-256 0 0,0 0-219 0 0,0 0-123 0 0,0 0 55 0 0,0 0 100 0 0,0 0 118 0 0,0 0 95 0 0,10 3-26 0 0,138 16 1995 0 0,134-19-1610 0 0,-239-9-1940 0 0,-37 3-3690 0 0,-4 0-4488 0 0,-2 5-1926 0 0</inkml:trace>
  <inkml:trace contextRef="#ctx0" brushRef="#br0" timeOffset="236.353">1 994 10370 0 0,'0'0'1529'0'0,"0"0"-391"0"0,0 0 56 0 0,0 0 260 0 0,0 0 137 0 0,0 0-83 0 0,0 0-246 0 0,0 0-297 0 0,0 0-218 0 0,0 0-182 0 0,0 0-147 0 0,35-2-107 0 0,108-6-102 0 0,24-8-538 0 0,-114 13-1518 0 0,-30 3-3387 0 0,-17 0 2971 0 0,7 0-9077 0 0</inkml:trace>
  <inkml:trace contextRef="#ctx0" brushRef="#br0" timeOffset="778.88">1152 512 11498 0 0,'0'0'2322'0'0,"0"0"-540"0"0,0 0-280 0 0,0 0-159 0 0,0 0-238 0 0,0 0-231 0 0,0 0-248 0 0,0 0-228 0 0,0 0-157 0 0,0 0-70 0 0,0 0-6 0 0,0 0 134 0 0,0 0 111 0 0,3 5 63 0 0,1 3-286 0 0,0 1-1 0 0,0 0 1 0 0,-1 0 0 0 0,0 0-1 0 0,-1 1 1 0 0,0-1 0 0 0,0 1 0 0 0,-1-1-1 0 0,0 1 1 0 0,-1 4-187 0 0,0 7 118 0 0,-1 0-1 0 0,0 0 1 0 0,-2 0 0 0 0,0 0-1 0 0,-1 0 1 0 0,-2-1 0 0 0,0 1 0 0 0,-7 14-118 0 0,-113 226 210 0 0,111-237-195 0 0,1 0 0 0 0,1 0-1 0 0,1 1 1 0 0,1 1 0 0 0,-7 27-15 0 0,17-51 0 0 0,0 0 1 0 0,0 0 0 0 0,1 0-1 0 0,-1 0 1 0 0,1 1 0 0 0,-1-1-1 0 0,1 0 1 0 0,0 0 0 0 0,0 1-1 0 0,0-1 1 0 0,0 0 0 0 0,0 0-1 0 0,1 1 1 0 0,-1-1 0 0 0,1 0-1 0 0,-1 0 1 0 0,1 0 0 0 0,0 0-1 0 0,0 0 1 0 0,0 0 0 0 0,0 0-1 0 0,0 0 1 0 0,0 0 0 0 0,1 0-1 0 0,-1 0 1 0 0,1 0 0 0 0,-1-1-1 0 0,1 1 1 0 0,0-1 0 0 0,-1 1-1 0 0,1-1 1 0 0,2 1-1 0 0,71 10 496 0 0,-30-14-196 0 0,1-2 0 0 0,-1-2-1 0 0,0-2 1 0 0,10-5-300 0 0,125-11 496 0 0,-102 22-7103 0 0,-76 2 1284 0 0,0-3-6380 0 0</inkml:trace>
  <inkml:trace contextRef="#ctx0" brushRef="#br0" timeOffset="1470.37">816 434 8322 0 0,'0'0'1815'0'0,"0"0"-235"0"0,0 0 41 0 0,0 0 16 0 0,0 0-47 0 0,0 0-182 0 0,0 0-288 0 0,0 0-245 0 0,0 0-200 0 0,0 0-112 0 0,0 0-44 0 0,0 0-9 0 0,-4 0-5 0 0,-11 0 87 0 0,26 0 1623 0 0,155 30 256 0 0,116 7-1978 0 0,-54-34-342 0 0,-119 5-144 0 0,-87 3-25 0 0,-21-11 29 0 0,0 3-22 0 0,-1-3 11 0 0,1 0-1 0 0,0 0 8 0 0,-1 0-14 0 0,0 0 12 0 0,0 0 13 0 0,0 0 8 0 0,0 0-7 0 0,0 0-2 0 0,0 0 11 0 0,0 0 19 0 0,0 0-7 0 0,0 0 11 0 0,0 0-3 0 0,0 0-5 0 0,0 0 9 0 0,0 0 25 0 0,0 0 18 0 0,-5-22 189 0 0,-95-143-388 0 0,73 128-374 0 0,-13-23-418 0 0,30 14-9437 0 0,10 41-1875 0 0</inkml:trace>
  <inkml:trace contextRef="#ctx0" brushRef="#br0" timeOffset="2535.632">1083 85 0 0 0,'0'0'1183'0'0,"0"0"576"0"0,0 0 276 0 0,0 0 4 0 0,0 0-36 0 0,0 0-137 0 0,0 0-223 0 0,0 0-148 0 0,0 0-173 0 0,0 0-218 0 0,0 0-136 0 0,0 0-110 0 0,4-7-102 0 0,12-17-83 0 0,-16 23-595 0 0,0 0 0 0 0,0 1 0 0 0,-1-1 0 0 0,1 0-1 0 0,-1 1 1 0 0,1-1 0 0 0,0 0 0 0 0,-1 1 0 0 0,1-1 0 0 0,-1 1-1 0 0,1-1 1 0 0,-1 0 0 0 0,0 1 0 0 0,1 0 0 0 0,-1-1-1 0 0,0 1 1 0 0,1-1 0 0 0,-1 1 0 0 0,0 0 0 0 0,1-1 0 0 0,-1 1-1 0 0,0 0 1 0 0,0 0 0 0 0,1-1 0 0 0,-1 1 0 0 0,0 0 0 0 0,0 0-1 0 0,1 0 1 0 0,-1 0 0 0 0,0 0 0 0 0,0 0 0 0 0,0 0 0 0 0,1 0-1 0 0,-1 0 1 0 0,0 1 0 0 0,0-1 0 0 0,1 0 0 0 0,-1 0 0 0 0,0 1-1 0 0,1-1 1 0 0,-1 1 0 0 0,0-1-78 0 0,-1 0 169 0 0,-2 3-164 0 0,0 0-1 0 0,1 0 0 0 0,0 0 1 0 0,-1 0-1 0 0,1 0 1 0 0,1 1-1 0 0,-1-1 0 0 0,0 1 1 0 0,1 0-1 0 0,0 0 1 0 0,0 0-1 0 0,0 0 0 0 0,0 0 1 0 0,1 1-1 0 0,-1-1 1 0 0,1 0-1 0 0,0 1 0 0 0,0-1 1 0 0,1 1-1 0 0,0-1 1 0 0,-1 1-1 0 0,1-1 0 0 0,1 1 1 0 0,-1-1-1 0 0,1 1 0 0 0,0-1 1 0 0,0 1-5 0 0,-1-3 1 0 0,1 0 43 0 0,-1 0 0 0 0,1-1 0 0 0,0 1-1 0 0,0 0 1 0 0,1-1 0 0 0,-1 1 0 0 0,0-1 0 0 0,0 0-1 0 0,1 1 1 0 0,-1-1 0 0 0,1 0 0 0 0,-1 0-1 0 0,1 0 1 0 0,-1 0 0 0 0,1 0 0 0 0,0 0 0 0 0,-1 0-1 0 0,1 0 1 0 0,0-1 0 0 0,0 1 0 0 0,0-1 0 0 0,0 0-1 0 0,-1 1 1 0 0,1-1 0 0 0,0 0 0 0 0,0 0-1 0 0,0 0 1 0 0,0 0 0 0 0,0 0 0 0 0,0-1 0 0 0,0 1-1 0 0,-1 0 1 0 0,1-1 0 0 0,0 1 0 0 0,0-1-1 0 0,0 0 1 0 0,-1 0 0 0 0,1 0 0 0 0,0 0 0 0 0,-1 0-1 0 0,1 0-43 0 0,7-4 124 0 0,0-1-1 0 0,-1 0 0 0 0,1-1 1 0 0,-1 0-1 0 0,-1 0 0 0 0,1 0 1 0 0,-1-1-1 0 0,0 0 0 0 0,-1-1 1 0 0,0 1-1 0 0,0-1 0 0 0,-1-1 0 0 0,0 1 1 0 0,-1-1-1 0 0,1-2-123 0 0,-5 10-1 0 0,0 0 1 0 0,0 0-1 0 0,0 0 0 0 0,0 0 1 0 0,-1 0-1 0 0,1 1 1 0 0,-1-1-1 0 0,1 0 0 0 0,-1 0 1 0 0,0 0-1 0 0,1 1 0 0 0,-1-1 1 0 0,0 0-1 0 0,0 1 0 0 0,0-1 1 0 0,0 0-1 0 0,-1 1 0 0 0,1 0 1 0 0,0-1-1 0 0,-1 1 0 0 0,1 0 1 0 0,-1 0-1 0 0,1-1 0 0 0,-1 1 1 0 0,0 0-1 0 0,1 1 0 0 0,-1-1 1 0 0,0 0-1 0 0,0 0 1 0 0,1 1-1 0 0,-1-1 0 0 0,0 1 1 0 0,0-1-1 0 0,0 1 0 0 0,0 0 1 0 0,0 0-1 0 0,0 0 0 0 0,1 0 1 0 0,-1 0-1 0 0,0 0 0 0 0,0 1 1 0 0,0-1-1 0 0,0 1 0 0 0,0-1 1 0 0,0 1-1 0 0,1 0 0 0 0,-1-1 1 0 0,0 1-1 0 0,-1 1 1 0 0,-5 1-19 0 0,-1 0 0 0 0,0 0 0 0 0,0 1 0 0 0,1 0 0 0 0,0 1 0 0 0,0 0 0 0 0,0 0 0 0 0,1 1-1 0 0,0-1 1 0 0,-5 7 19 0 0,10-11 4 0 0,0 0-1 0 0,0 0 1 0 0,0 0 0 0 0,0 1-1 0 0,0-1 1 0 0,0 1-1 0 0,1-1 1 0 0,-1 1-1 0 0,1 0 1 0 0,-1-1-1 0 0,1 1 1 0 0,0 0 0 0 0,0 0-1 0 0,0 0 1 0 0,0 0-1 0 0,0 0 1 0 0,0 0-1 0 0,0 1 1 0 0,1-1-1 0 0,-1 0 1 0 0,1 0-1 0 0,-1 1 1 0 0,1-1 0 0 0,0 0-1 0 0,0 0 1 0 0,0 1-1 0 0,0-1 1 0 0,1 0-1 0 0,-1 0 1 0 0,0 1-1 0 0,1-1 1 0 0,0 0-1 0 0,-1 0 1 0 0,1 0 0 0 0,0 0-1 0 0,0 0 1 0 0,0 0-1 0 0,1 0 1 0 0,-1 0-1 0 0,0 0 1 0 0,1 0-1 0 0,-1 0 1 0 0,1-1 0 0 0,0 1-1 0 0,-1-1 1 0 0,1 1-1 0 0,0-1 1 0 0,0 0-1 0 0,0 0 1 0 0,0 0-1 0 0,0 0 1 0 0,0 0-1 0 0,0 0 1 0 0,0 0 0 0 0,1-1-1 0 0,-1 1 1 0 0,0-1-1 0 0,0 1 1 0 0,3-1-4 0 0,-1 0 66 0 0,1 0-1 0 0,-1 0 1 0 0,1 0 0 0 0,-1-1 0 0 0,1 0-1 0 0,-1 0 1 0 0,1 0 0 0 0,-1 0 0 0 0,0-1-1 0 0,0 0 1 0 0,0 0 0 0 0,1 0 0 0 0,-2 0-1 0 0,1-1 1 0 0,0 1 0 0 0,0-1 0 0 0,-1 0-1 0 0,0 0 1 0 0,1 0 0 0 0,-1 0 0 0 0,0-1-1 0 0,-1 0 1 0 0,1 1 0 0 0,-1-1 0 0 0,1 0-1 0 0,-1-1-65 0 0,-2 5 0 0 0,-1 0-1 0 0,1 0 0 0 0,0-1 1 0 0,-1 1-1 0 0,1 0 0 0 0,0 0 1 0 0,0-1-1 0 0,-1 1 0 0 0,1 0 1 0 0,0 0-1 0 0,0-1 0 0 0,-1 1 1 0 0,1 0-1 0 0,0-1 0 0 0,0 1 1 0 0,0 0-1 0 0,0-1 0 0 0,-1 1 1 0 0,1 0-1 0 0,0-1 0 0 0,0 1 1 0 0,0 0-1 0 0,0-1 0 0 0,0 1 1 0 0,0 0-1 0 0,0-1 0 0 0,0 1 1 0 0,0-1 0 0 0,-27 32-208 0 0,11 13 152 0 0,16-44 44 0 0,0 0 22 0 0,8-7 501 0 0,23-52-44 0 0,-18 4-256 0 0,-13 55-218 0 0,0 0-16 0 0,0 0-35 0 0,0 0-29 0 0,-9 9-1241 0 0,-7 31-1330 0 0,10-26-1256 0 0,0 0-4191 0 0,0-7-4271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2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1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5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310 356 10258 0 0,'0'0'1046'0'0,"0"0"-273"0"0,0 0-167 0 0,0 0 173 0 0,32-18 283 0 0,101-57 221 0 0,93-75 3321 0 0,-76 37-2949 0 0,-161 143 0 0 0,-32 72-1433 0 0,4 3 0 0 0,4 1 0 0 0,5 1 0 0 0,4 10-222 0 0,19-91 23 0 0,-148 598 133 0 0,149-604-229 0 0,-8 23-228 0 0,2 1 1 0 0,1 1 0 0 0,3-1-1 0 0,1 1 1 0 0,1 27 300 0 0,6-71-557 0 0,0-1-97 0 0,1-64-6048 0 0,-2 33 599 0 0,1 15-2206 0 0</inkml:trace>
  <inkml:trace contextRef="#ctx0" brushRef="#br0" timeOffset="1069.591">126 828 10218 0 0,'0'0'555'0'0,"0"0"-294"0"0,0 0 59 0 0,0 0 359 0 0,0 0 333 0 0,0 0 258 0 0,0 0 176 0 0,0 0 55 0 0,0 0 5 0 0,0 0-75 0 0,0 0-161 0 0,39 0-196 0 0,126-3-208 0 0,-45-18 158 0 0,-90 11-768 0 0,32-8 220 0 0,50-14 212 0 0,2 4-1 0 0,47-3-687 0 0,-155 30-1573 0 0,5 2 5040 0 0,-8-1-5776 0 0,-2 0-2799 0 0,0-1-3782 0 0,-1 1-2589 0 0</inkml:trace>
  <inkml:trace contextRef="#ctx0" brushRef="#br0" timeOffset="1936.539">1343 861 8402 0 0,'0'0'2146'0'0,"0"0"-503"0"0,0 0-354 0 0,0 0-74 0 0,0 0-27 0 0,0 0-59 0 0,0 0-138 0 0,0 0-183 0 0,0 0-162 0 0,0 0-152 0 0,-36 32-133 0 0,-111 102-109 0 0,74-43 19 0 0,64-72-227 0 0,1-7-10 0 0,1 1-1 0 0,1 0 0 0 0,0 1 1 0 0,0-1-1 0 0,2 1 1 0 0,-1 0-1 0 0,2 0 1 0 0,0 1-1 0 0,1-1 1 0 0,0 1-1 0 0,1 0 0 0 0,1-1 1 0 0,1 14-34 0 0,0-24 16 0 0,0 0 0 0 0,0-1 0 0 0,0 1 1 0 0,1-1-1 0 0,-1 0 0 0 0,1 1 0 0 0,0-1 0 0 0,0 0 1 0 0,0 0-1 0 0,0 0 0 0 0,1 0 0 0 0,-1 0 0 0 0,1-1 0 0 0,0 1 1 0 0,-1-1-1 0 0,1 0 0 0 0,0 0 0 0 0,1 0 0 0 0,-1 0 0 0 0,0 0 1 0 0,1-1-1 0 0,-1 1 0 0 0,1-1 0 0 0,-1 0 0 0 0,1 0 1 0 0,-1 0-1 0 0,1 0 0 0 0,0-1 0 0 0,-1 0 0 0 0,4 0-16 0 0,2 1 101 0 0,0-1-1 0 0,0 0 0 0 0,0-1 1 0 0,0 0-1 0 0,0 0 0 0 0,-1-1 1 0 0,1 0-1 0 0,0 0 0 0 0,-1-1 1 0 0,1-1-1 0 0,-1 1 1 0 0,2-2-101 0 0,6-6 91 0 0,-1 0 1 0 0,0 0 0 0 0,-1-2 0 0 0,-1 0 0 0 0,0 0 0 0 0,0-1 0 0 0,-2-1 0 0 0,0 0 0 0 0,0 0 0 0 0,-1-1 0 0 0,-1-1-1 0 0,4-10-91 0 0,-8 16-19 0 0,0-1 0 0 0,-1 1-1 0 0,-1-1 1 0 0,0 0-1 0 0,0 0 1 0 0,-1 0 0 0 0,-1-1-1 0 0,0 1 1 0 0,-1 0-1 0 0,0-1 1 0 0,-1 1 0 0 0,0 0-1 0 0,-1 0 1 0 0,0 0-1 0 0,-1 0 1 0 0,0 0 0 0 0,-1 0-1 0 0,0 1 1 0 0,-1-1-1 0 0,-3-3 20 0 0,5 10-80 0 0,0 0-1 0 0,0 0 0 0 0,-1 1 0 0 0,0-1 0 0 0,0 1 0 0 0,0 0 0 0 0,-1 0 0 0 0,1 0 0 0 0,-1 0 0 0 0,0 1 1 0 0,0 0-1 0 0,0 0 0 0 0,-1 0 0 0 0,1 1 0 0 0,-1 0 0 0 0,1 0 0 0 0,-1 0 0 0 0,0 0 0 0 0,0 1 1 0 0,1 0-1 0 0,-1 1 0 0 0,0-1 0 0 0,0 1 0 0 0,0 0 0 0 0,0 0 0 0 0,0 1 0 0 0,0 0 0 0 0,0 0 1 0 0,0 0-1 0 0,1 1 0 0 0,-1 0 0 0 0,-1 0 81 0 0,2 2-45 0 0,-1-1-1 0 0,1 1 1 0 0,1-1 0 0 0,-1 1 0 0 0,0 1 0 0 0,1-1-1 0 0,0 1 1 0 0,0-1 0 0 0,0 1 0 0 0,1 0 0 0 0,0 1-1 0 0,0-1 1 0 0,0 0 0 0 0,0 1 0 0 0,1 0 0 0 0,0-1-1 0 0,0 1 1 0 0,1 0 0 0 0,-1 0 0 0 0,1 0 0 0 0,1 1-1 0 0,-1-1 1 0 0,1 0 0 0 0,0 0 0 0 0,0 0 0 0 0,1 0-1 0 0,0 0 1 0 0,1 6 45 0 0,3-5 41 0 0,1-1-1 0 0,-1 1 1 0 0,1-2 0 0 0,0 1-1 0 0,0 0 1 0 0,0-1 0 0 0,1 0-1 0 0,0-1 1 0 0,0 1-1 0 0,0-1 1 0 0,1-1 0 0 0,-1 1-1 0 0,1-1 1 0 0,0-1 0 0 0,0 1-1 0 0,0-2 1 0 0,0 1-1 0 0,0-1 1 0 0,0 0 0 0 0,1 0-1 0 0,-1-1 1 0 0,0 0 0 0 0,1-1-1 0 0,6-1-40 0 0,16 3 267 0 0,-1-2-1 0 0,1-1 1 0 0,-1-2-1 0 0,0-1 1 0 0,0-1-1 0 0,20-7-266 0 0,-18 3 342 0 0,-1-2-1 0 0,-1-1 0 0 0,0-1 1 0 0,-1-2-1 0 0,-1 0 1 0 0,26-21-342 0 0,-44 29 66 0 0,0 0 1 0 0,0-1-1 0 0,-1 0 0 0 0,0-1 1 0 0,-1 0-1 0 0,0-1 1 0 0,0 1-1 0 0,-1-1 1 0 0,-1-1-1 0 0,0 0 1 0 0,0 1-1 0 0,-1-2 1 0 0,-1 1-1 0 0,0-1 0 0 0,0 1 1 0 0,-2-1-1 0 0,1 0 1 0 0,-1-10-67 0 0,-1 17 1 0 0,0 0 0 0 0,-1 0 0 0 0,0 0 0 0 0,0 0 0 0 0,0 0 1 0 0,-1 0-1 0 0,0 0 0 0 0,0 0 0 0 0,0 0 0 0 0,-1 0 0 0 0,0 0 0 0 0,0 1 0 0 0,0-1 1 0 0,-1 1-1 0 0,0 0 0 0 0,0-1 0 0 0,0 1 0 0 0,-1 0 0 0 0,0 1 0 0 0,0-1 0 0 0,0 1 1 0 0,0 0-1 0 0,-1 0 0 0 0,1 0 0 0 0,-1 0 0 0 0,0 1 0 0 0,0 0 0 0 0,-1 0 0 0 0,1 0 1 0 0,0 1-1 0 0,-1-1 0 0 0,-1 1-1 0 0,-1 1-14 0 0,1 0-1 0 0,-1 0 1 0 0,1 1 0 0 0,-1 0-1 0 0,0 1 1 0 0,1-1 0 0 0,-1 1 0 0 0,1 1-1 0 0,-1 0 1 0 0,1 0 0 0 0,0 0 0 0 0,0 1-1 0 0,0 0 1 0 0,0 0 0 0 0,0 1 0 0 0,1 0-1 0 0,-1 0 1 0 0,1 0 0 0 0,0 1-1 0 0,0 1 15 0 0,-1-1-7 0 0,0 0-1 0 0,1 1 1 0 0,0 0 0 0 0,0 0-1 0 0,0 0 1 0 0,1 1-1 0 0,0 0 1 0 0,1 0-1 0 0,-1 0 1 0 0,1 1-1 0 0,0-1 1 0 0,1 1-1 0 0,0 0 1 0 0,0 0-1 0 0,1 0 1 0 0,0 0-1 0 0,0 1 1 0 0,1-1-1 0 0,0 0 1 0 0,1 1-1 0 0,0-1 1 0 0,0 1-1 0 0,1 3 8 0 0,4-4 10 0 0,0 0-1 0 0,0-1 0 0 0,1 1 0 0 0,0-1 1 0 0,0 0-1 0 0,1-1 0 0 0,0 1 1 0 0,0-1-1 0 0,1-1 0 0 0,0 1 0 0 0,0-1 1 0 0,0-1-1 0 0,0 1 0 0 0,1-2 0 0 0,-1 1 1 0 0,1-1-1 0 0,0 0 0 0 0,0-1 0 0 0,4 1-9 0 0,217 71 835 0 0,-226-72-799 0 0,0 1 0 0 0,0 0 0 0 0,0 0 0 0 0,0 0-1 0 0,-1 0 1 0 0,1 1 0 0 0,-1 0 0 0 0,0-1 0 0 0,0 1 0 0 0,0 0 0 0 0,-1 1-1 0 0,0-1 1 0 0,1 0 0 0 0,-1 1 0 0 0,-1-1 0 0 0,1 1 0 0 0,-1 0-1 0 0,0-1 1 0 0,0 1 0 0 0,0 0 0 0 0,0 0 0 0 0,-1 0 0 0 0,0 0-1 0 0,0 0 1 0 0,0 0 0 0 0,-1-1 0 0 0,0 1 0 0 0,0 0 0 0 0,0 0 0 0 0,0-1-1 0 0,-1 1 1 0 0,-1 3-36 0 0,-108 176-268 0 0,108-153-1596 0 0,15-18-7462 0 0,-6-13-2426 0 0</inkml:trace>
  <inkml:trace contextRef="#ctx0" brushRef="#br0" timeOffset="5568.218">2641 1509 2665 0 0,'0'0'609'0'0,"0"0"-272"0"0,0 0 40 0 0,0 0 364 0 0,0 0 469 0 0,0 0 283 0 0,0 0 21 0 0,0 0-134 0 0,0 0-196 0 0,0 0-170 0 0,0 0-131 0 0,0 0-79 0 0,0 0-49 0 0,31-22-44 0 0,98-70-74 0 0,-54 30 459 0 0,244-277 2847 0 0,-308 328-3875 0 0,1 1 0 0 0,0-1 1 0 0,1 2-1 0 0,0 0 1 0 0,1 0-1 0 0,0 1 0 0 0,0 1 1 0 0,0 0-1 0 0,1 1 1 0 0,0 1-1 0 0,1 0 0 0 0,-1 1 1 0 0,1 1-1 0 0,-1 0 1 0 0,1 1-1 0 0,0 1 0 0 0,11 0-68 0 0,-24 2 26 0 0,0-1-1 0 0,0 1 0 0 0,0-1 1 0 0,0 1-1 0 0,1 0 0 0 0,-1 0 0 0 0,-1 0 1 0 0,1 1-1 0 0,0-1 0 0 0,0 1 1 0 0,0-1-1 0 0,-1 1 0 0 0,1 0 0 0 0,-1 0 1 0 0,1 0-1 0 0,-1 1 0 0 0,0-1 1 0 0,0 0-1 0 0,0 1 0 0 0,0-1 0 0 0,0 1 1 0 0,-1 0-1 0 0,1 0 0 0 0,-1 0 1 0 0,0 0-1 0 0,0 0 0 0 0,0 0 0 0 0,1 2-25 0 0,7 93 854 0 0,-9-88-797 0 0,-2 16 22 0 0,-2 0 0 0 0,0-1-1 0 0,-1 0 1 0 0,-2 0-1 0 0,-1 0 1 0 0,0-1 0 0 0,-2 0-1 0 0,-1 0 1 0 0,-1-1-1 0 0,-1-1 1 0 0,-1 0-1 0 0,0 0 1 0 0,-11 9-79 0 0,17-20-6 0 0,1-1 0 0 0,-2 0 1 0 0,0 0-1 0 0,0-1 0 0 0,0 0 0 0 0,-1-1 1 0 0,0 0-1 0 0,-1 0 0 0 0,0-1 0 0 0,0-1 0 0 0,-1 1 1 0 0,1-2-1 0 0,-1 0 0 0 0,0 0 0 0 0,-1-1 1 0 0,1-1-1 0 0,-1 0 0 0 0,-1-1 6 0 0,11-2-25 0 0,1-1 0 0 0,0 0 1 0 0,-1 0-1 0 0,1 0 0 0 0,0 0 0 0 0,0 0 0 0 0,0-1 1 0 0,0 1-1 0 0,0-1 0 0 0,0 1 0 0 0,1-1 0 0 0,-1 0 0 0 0,0 0 1 0 0,1 0-1 0 0,-1 0 0 0 0,1 0 0 0 0,0 0 0 0 0,0 0 1 0 0,-1 0-1 0 0,1 0 0 0 0,1-1 0 0 0,-1 1 0 0 0,0 0 1 0 0,1-1-1 0 0,-1 1 0 0 0,1 0 0 0 0,-1-1 0 0 0,1 1 0 0 0,0-1 1 0 0,0 1-1 0 0,0-1 0 0 0,1 1 0 0 0,-1 0 0 0 0,1-1 1 0 0,-1 1-1 0 0,1 0 0 0 0,0-1 0 0 0,-1 1 0 0 0,1 0 1 0 0,1 0-1 0 0,-1-1 0 0 0,0 1 0 0 0,0 0 0 0 0,1 0 0 0 0,-1 0 1 0 0,1 1-1 0 0,0-1 0 0 0,1-1 25 0 0,2-5-25 0 0,1 0 0 0 0,1 1 0 0 0,-1 0 0 0 0,1 0 0 0 0,0 0 0 0 0,1 1 0 0 0,0 0-1 0 0,0 1 1 0 0,0 0 0 0 0,1 0 0 0 0,-1 0 0 0 0,1 1 0 0 0,0 1 0 0 0,0-1 0 0 0,1 1 0 0 0,-1 1 0 0 0,1 0 0 0 0,-1 0-1 0 0,1 1 1 0 0,0 0 0 0 0,9 1 25 0 0,-14 2-1 0 0,1 1 0 0 0,-1 0 0 0 0,0 0 0 0 0,0 0 0 0 0,0 1 0 0 0,0-1 0 0 0,0 1 0 0 0,-1 0 0 0 0,0 1 0 0 0,0-1 0 0 0,0 1 0 0 0,0 0 0 0 0,2 3 1 0 0,14 16 16 0 0,-13-16 2 0 0,1 0 1 0 0,0 0-1 0 0,1-1 0 0 0,0 0 1 0 0,0 0-1 0 0,0-1 0 0 0,1 0 1 0 0,0 0-1 0 0,0-2 0 0 0,0 1 1 0 0,1-1-1 0 0,0 0 0 0 0,-1-1 1 0 0,1-1-1 0 0,0 1 0 0 0,1-2 1 0 0,-1 0-1 0 0,0 0 0 0 0,0-1 0 0 0,1 0 1 0 0,-1-1-1 0 0,0 0 0 0 0,0-1 1 0 0,0 0-1 0 0,0-1 0 0 0,0 0 1 0 0,5-3-19 0 0,15-12 80 0 0,-1-2 0 0 0,-1-1 0 0 0,-1-1 0 0 0,0-2 1 0 0,-2 0-1 0 0,-1-2 0 0 0,-1-1 0 0 0,12-18-80 0 0,-6 5 54 0 0,-2-2 1 0 0,-2 0-1 0 0,-2-2 0 0 0,-2 0 0 0 0,5-19-54 0 0,8-33 8 0 0,-4-1-1 0 0,-4-2 1 0 0,7-66-8 0 0,-14-49 156 0 0,-35 229-64 0 0,-9 67 76 0 0,4 0 0 0 0,3 1 0 0 0,5 1 0 0 0,2 0 0 0 0,5 0 0 0 0,3 1 0 0 0,8 76-168 0 0,7 301-931 0 0,-46-537-7340 0 0,24 60 2270 0 0,1 5-4979 0 0</inkml:trace>
  <inkml:trace contextRef="#ctx0" brushRef="#br0" timeOffset="6367.148">3762 1008 10482 0 0,'0'0'1855'0'0,"0"0"-1069"0"0,0 0-367 0 0,0 0 187 0 0,0 0 164 0 0,0 0 55 0 0,0 0-59 0 0,0 0-125 0 0,35 2-129 0 0,115 8-121 0 0,48-8 271 0 0,-62-12-495 0 0,-2-7 1 0 0,84-22-168 0 0,8-1-362 0 0,-210 36 250 0 0,4 0 439 0 0,-27 13 280 0 0,-62 35 311 0 0,3 3 1 0 0,2 3-1 0 0,1 3 1 0 0,-18 24-919 0 0,73-71 57 0 0,1 1 1 0 0,0 0 0 0 0,0 0 0 0 0,1 1 0 0 0,0-1 0 0 0,0 2 0 0 0,1-1-1 0 0,0 0 1 0 0,0 1 0 0 0,1 0 0 0 0,0 0 0 0 0,1 1 0 0 0,0-1-1 0 0,0 1 1 0 0,1-1 0 0 0,-1 7-58 0 0,4-15 7 0 0,0 1 0 0 0,-1 0 0 0 0,1 0 1 0 0,0-1-1 0 0,0 1 0 0 0,0-1 0 0 0,0 1 0 0 0,0-1 0 0 0,0 1 0 0 0,1-1 0 0 0,-1 0 0 0 0,0 1 0 0 0,1-1 0 0 0,-1 0 0 0 0,1 0 1 0 0,-1 0-1 0 0,1 0 0 0 0,0 0 0 0 0,-1-1 0 0 0,1 1 0 0 0,0 0 0 0 0,0-1 0 0 0,-1 1 0 0 0,1-1 0 0 0,0 0 0 0 0,0 1 1 0 0,0-1-1 0 0,-1 0 0 0 0,1 0 0 0 0,0 0 0 0 0,0 0 0 0 0,0-1 0 0 0,0 1-7 0 0,67-8 276 0 0,-37-4-242 0 0,-1-1 0 0 0,-1-1 1 0 0,0-2-1 0 0,0-1 0 0 0,-2-1 0 0 0,0-1 1 0 0,-2-2-1 0 0,12-11-34 0 0,-12 11-12 0 0,85-63 24 0 0,-102 139-161 0 0,-11 120 277 0 0,5-169-124 0 0,0 0 0 0 0,0-1-1 0 0,1 1 1 0 0,0-1 0 0 0,0 0 0 0 0,0 0 0 0 0,1-1 0 0 0,-1 1-1 0 0,1-1 1 0 0,0 0 0 0 0,0 0 0 0 0,1-1 0 0 0,-1 1 0 0 0,1-1-1 0 0,0 0 1 0 0,-1-1 0 0 0,1 1 0 0 0,0-1 0 0 0,1-1 0 0 0,-1 1-1 0 0,0-1 1 0 0,1 0 0 0 0,-1 0 0 0 0,0-1 0 0 0,1 0-1 0 0,-1 0 1 0 0,1 0 0 0 0,-1-1 0 0 0,0 0 0 0 0,1 0 0 0 0,-1-1-1 0 0,0 1 1 0 0,0-1 0 0 0,0-1 0 0 0,0 1 0 0 0,0-1 0 0 0,0 0-1 0 0,4-4-3 0 0,29-20 16 0 0,0-1 0 0 0,-2-2 0 0 0,-1-2 0 0 0,-2-1 0 0 0,-1-2 0 0 0,-2-1 0 0 0,-1-1 0 0 0,-2-2 0 0 0,-1-1 0 0 0,-3-1 0 0 0,-1-1-1 0 0,-2-1 1 0 0,-2-1 0 0 0,-2 0 0 0 0,-2-2 0 0 0,-1 0 0 0 0,0-18-16 0 0,1 2-68 0 0,-4 0 0 0 0,-2-1 0 0 0,-3 0 0 0 0,-3-1 0 0 0,-3-6 68 0 0,1 66 6 0 0,0 1 0 0 0,-1 0 0 0 0,1 0 0 0 0,-1-1-1 0 0,0 1 1 0 0,0 0 0 0 0,0-1 0 0 0,0 1 0 0 0,-1 0 0 0 0,1 0 0 0 0,-1-1-1 0 0,0 1 1 0 0,0 0 0 0 0,0 0 0 0 0,0 0 0 0 0,-1 0 0 0 0,1 0 0 0 0,-1 0 0 0 0,0 0-1 0 0,0 1 1 0 0,0-1 0 0 0,0 0 0 0 0,0 1 0 0 0,0 0 0 0 0,-1-1 0 0 0,1 1 0 0 0,-1 0-1 0 0,0 0 1 0 0,0 1 0 0 0,1-1 0 0 0,-1 0 0 0 0,0 1 0 0 0,0 0 0 0 0,-1 0 0 0 0,1 0-1 0 0,0 0 1 0 0,-2 0-6 0 0,-2 5 2 0 0,1 0-1 0 0,0 1 1 0 0,0 0 0 0 0,0 0-1 0 0,0 1 1 0 0,1 0-1 0 0,0-1 1 0 0,0 2-1 0 0,0-1 1 0 0,1 1 0 0 0,0-1-1 0 0,0 1 1 0 0,1 0-1 0 0,0 0 1 0 0,0 1-1 0 0,0 2-1 0 0,-1-1 9 0 0,-11 35 38 0 0,2 1 1 0 0,2 0-1 0 0,3 0 0 0 0,1 1 1 0 0,2 0-1 0 0,2 0 1 0 0,2 1-1 0 0,3 27-47 0 0,-2-64 7 0 0,5 66 125 0 0,4-1 0 0 0,2 1 0 0 0,4-2 0 0 0,7 16-133 0 0,1 11 109 0 0,16 58-102 0 0,-65-174-907 0 0,-8-54-3250 0 0,15 30-6641 0 0,15 30 410 0 0</inkml:trace>
  <inkml:trace contextRef="#ctx0" brushRef="#br0" timeOffset="6610.104">5159 853 14907 0 0,'0'0'1039'0'0,"0"0"-281"0"0,0 0-114 0 0,0 0 147 0 0,0 0 202 0 0,0 0 91 0 0,0 0-61 0 0,0 0-157 0 0,0 0-162 0 0,0 0-135 0 0,34 3-137 0 0,110 7-80 0 0,194-8 359 0 0,-301-2-1116 0 0,33 0-525 0 0,-24 3-4348 0 0,-30-2-3572 0 0</inkml:trace>
  <inkml:trace contextRef="#ctx0" brushRef="#br0" timeOffset="6851.354">6090 1104 13227 0 0,'0'0'4361'0'0,"0"0"-3833"0"0,0 0-272 0 0,0 0-80 0 0,0 0-48 0 0,0 0-48 0 0,0 0-80 0 0,0 0-144 0 0,0 0-192 0 0,0 0-328 0 0,0 0-881 0 0,0 0-2928 0 0,0 0-7121 0 0</inkml:trace>
  <inkml:trace contextRef="#ctx0" brushRef="#br0" timeOffset="6852.354">6090 758 19348 0 0,'0'0'1568'0'0,"0"0"-431"0"0,0 0-457 0 0,0 0-272 0 0,0 0-208 0 0,0 0-176 0 0,0 0-176 0 0,0 0-88 0 0,0 0-128 0 0,0 0-240 0 0,0 0-521 0 0,0 0-1295 0 0,0 0-4097 0 0,0 0-5402 0 0</inkml:trace>
  <inkml:trace contextRef="#ctx0" brushRef="#br0" timeOffset="7090.436">6667 898 18676 0 0,'0'0'1267'0'0,"0"0"-121"0"0,0 0-54 0 0,0 0-59 0 0,0 0-129 0 0,0 0-174 0 0,-32 4-167 0 0,-96 16-127 0 0,125-20-415 0 0,0 0 0 0 0,0 1 0 0 0,0-1 0 0 0,-1 1 0 0 0,2-1 1 0 0,-1 1-1 0 0,0 0 0 0 0,0 0 0 0 0,0 0 0 0 0,0 1 0 0 0,0-1 0 0 0,1 1 0 0 0,-1-1 1 0 0,1 1-1 0 0,-1 0 0 0 0,1 0 0 0 0,0 0 0 0 0,0 0 0 0 0,0 0 0 0 0,0 1 0 0 0,0-1 1 0 0,-1 2-22 0 0,-3 5 78 0 0,2-3-70 0 0,-1 0 0 0 0,1 0 1 0 0,0 1-1 0 0,0-1 1 0 0,1 1-1 0 0,0 0 0 0 0,0 0 1 0 0,1 0-1 0 0,0 0 1 0 0,0 1-1 0 0,0-1 0 0 0,1 1 1 0 0,0-1-1 0 0,1 1 1 0 0,-1-1-1 0 0,2 1 1 0 0,-1 0-1 0 0,1-1 0 0 0,0 1 1 0 0,1-1-1 0 0,-1 0 1 0 0,1 1-1 0 0,1-1 0 0 0,0 0 1 0 0,0 0-1 0 0,0 0 1 0 0,1-1-1 0 0,-1 1 0 0 0,2-1 1 0 0,-1 0-1 0 0,1 0 1 0 0,0 0-1 0 0,0-1 0 0 0,1 1 1 0 0,-1-1-1 0 0,1-1 1 0 0,0 1-1 0 0,0-1 0 0 0,1 0 1 0 0,0 0-1 0 0,-1-1 1 0 0,1 0-1 0 0,1 0-8 0 0,11 2-50 0 0,0 0-1 0 0,0-2 1 0 0,0-1-1 0 0,1 0 1 0 0,-1-1-1 0 0,0-1 1 0 0,1-1-1 0 0,-1-1 1 0 0,0 0-1 0 0,17-5 51 0 0,12-6-3391 0 0,-3-4-3303 0 0,-35 12-5298 0 0</inkml:trace>
  <inkml:trace contextRef="#ctx0" brushRef="#br0" timeOffset="8086.504">6043 1030 0 0 0,'0'0'1088'0'0,"0"0"205"0"0,0 0-27 0 0,0 0-41 0 0,0 0-93 0 0,0 0-109 0 0,0 0-68 0 0,0 0-94 0 0,0 0-51 0 0,0 0-29 0 0,0 0-13 0 0,1-4-26 0 0,5-10 14 0 0,-4 10 18 0 0,0 11 7408 0 0,-3 23-7189 0 0,-19 194 1019 0 0,17-210-1850 0 0,3-14-420 0 0,0 0 1 0 0,0 0 0 0 0,1 0-1 0 0,-1 0 1 0 0,0 0 0 0 0,0 0-1 0 0,1 0 1 0 0,-1 0 0 0 0,0 0-1 0 0,1 0 1 0 0,-1 0 0 0 0,0 0-1 0 0,0 0 1 0 0,0 0 0 0 0,1 0-1 0 0,-1 1 1 0 0,0-1 0 0 0,0 0 0 0 0,1 0-1 0 0,-1 0 258 0 0,4-7-5105 0 0,3-1-6049 0 0</inkml:trace>
  <inkml:trace contextRef="#ctx0" brushRef="#br0" timeOffset="13271.134">7922 979 0 0 0,'0'0'723'0'0,"0"0"309"0"0,0 0 126 0 0,0 0 30 0 0,0 0-36 0 0,0 0-2 0 0,0 0-37 0 0,0 0-61 0 0,0 0-26 0 0,7-8-30 0 0,32-35 1978 0 0,-43 35 4318 0 0,-34-3-5739 0 0,38 11-1457 0 0,-12 0 8 0 0,0 0 0 0 0,0 0 0 0 0,0 1 0 0 0,0 1 0 0 0,0 0 0 0 0,0 0 0 0 0,0 1 1 0 0,1 1-1 0 0,0 0 0 0 0,-1 1 0 0 0,1 0 0 0 0,1 0 0 0 0,-1 1 0 0 0,1 1 0 0 0,0 0 0 0 0,0 0 0 0 0,1 1 0 0 0,0 0 0 0 0,1 0 1 0 0,-2 3-105 0 0,5-5 33 0 0,1-1 0 0 0,0 1 0 0 0,0 0 0 0 0,1 0 0 0 0,-1 0 0 0 0,1 1 0 0 0,1-1 0 0 0,-1 1 0 0 0,1-1 0 0 0,0 1 0 0 0,1 0 0 0 0,0 0 0 0 0,0 0 0 0 0,0 0 0 0 0,1 0 0 0 0,0 0 0 0 0,0 0 0 0 0,1 0 0 0 0,0 0 0 0 0,0 0 0 0 0,0 0 0 0 0,1-1 0 0 0,0 1 0 0 0,1 0 0 0 0,-1-1 0 0 0,1 1 0 0 0,0-1 0 0 0,1 0 1 0 0,0 0-1 0 0,0 0 0 0 0,0-1 0 0 0,1 1 0 0 0,-1-1 0 0 0,1 0 0 0 0,0 0 0 0 0,1-1 0 0 0,-1 0 0 0 0,1 0 0 0 0,3 2-33 0 0,5 1 50 0 0,0-1 0 0 0,1 0 0 0 0,0-1 0 0 0,0-1 0 0 0,0 0 0 0 0,0-1 0 0 0,1-1 0 0 0,-1 0 0 0 0,1-1 0 0 0,0 0 0 0 0,-1-2 0 0 0,1 0 0 0 0,-1-1 0 0 0,6-1-50 0 0,-9 0-137 0 0,-1 0-1 0 0,0-1 1 0 0,0 0 0 0 0,0-1 0 0 0,-1-1-1 0 0,0 1 1 0 0,0-2 0 0 0,0 1-1 0 0,-1-1 1 0 0,0-1 0 0 0,4-4 137 0 0,10-9-4679 0 0,-3-1-4075 0 0,-11 14-2878 0 0</inkml:trace>
  <inkml:trace contextRef="#ctx0" brushRef="#br0" timeOffset="14355.455">8642 912 4937 0 0,'0'0'4309'0'0,"0"0"-2019"0"0,0 0-725 0 0,0 0-163 0 0,0 0-32 0 0,0 0-102 0 0,0 0-170 0 0,0 0-184 0 0,0 0-188 0 0,0 0-137 0 0,0 0-86 0 0,0 0-25 0 0,-18 0-28 0 0,-59 2-44 0 0,68-1-301 0 0,0 1 0 0 0,1-1 0 0 0,-1 2 0 0 0,0-1 0 0 0,1 1 0 0 0,-1 0 0 0 0,1 1 0 0 0,0 0 0 0 0,0 0 0 0 0,0 1 0 0 0,1 0 0 0 0,-2 2-105 0 0,-11 6 208 0 0,4-2-135 0 0,1 1-1 0 0,1 0 1 0 0,0 1 0 0 0,0 1-1 0 0,1 0 1 0 0,1 1 0 0 0,1 0 0 0 0,0 1-1 0 0,1 0 1 0 0,0 1 0 0 0,1 0-1 0 0,-5 17-72 0 0,11-27 5 0 0,1 0 0 0 0,0 0 0 0 0,0 1 0 0 0,1-1 0 0 0,0 1-1 0 0,0-1 1 0 0,1 1 0 0 0,0 0 0 0 0,0-1 0 0 0,0 1 0 0 0,2 5-5 0 0,1-9 27 0 0,0-1 1 0 0,-1-1 0 0 0,1 1 0 0 0,0 0 0 0 0,1-1-1 0 0,-1 1 1 0 0,0-1 0 0 0,1 0 0 0 0,-1 0 0 0 0,1-1-1 0 0,0 1 1 0 0,-1-1 0 0 0,1 1 0 0 0,0-1-1 0 0,0 0 1 0 0,0-1 0 0 0,0 1 0 0 0,0-1 0 0 0,0 1-1 0 0,0-1 1 0 0,0 0 0 0 0,0-1 0 0 0,0 1 0 0 0,0-1-1 0 0,1 0-27 0 0,13-5 116 0 0,0 0 0 0 0,0-1-1 0 0,-1-1 1 0 0,1-1 0 0 0,-2 0-1 0 0,0-1 1 0 0,0-1 0 0 0,0-1-1 0 0,-2 0 1 0 0,1-1 0 0 0,3-5-116 0 0,156-159 314 0 0,-136 138-291 0 0,-44 65-411 0 0,-9 5 427 0 0,10-24-40 0 0,0 1 0 0 0,1-1 0 0 0,0 0 0 0 0,0 1 0 0 0,1 0 0 0 0,0 0 0 0 0,1 0 0 0 0,-1 0 0 0 0,1 1 0 0 0,1-1 0 0 0,0 1 0 0 0,0-1 0 0 0,0 1 0 0 0,1-1 0 0 0,1 1 0 0 0,-1-1 0 0 0,1 1 0 0 0,1-1 0 0 0,0 0 0 0 0,1 4 1 0 0,2-7 5 0 0,-1 0-1 0 0,2-1 1 0 0,-1 1 0 0 0,1-1 0 0 0,-1 0 0 0 0,1 0 0 0 0,0-1 0 0 0,1 0 0 0 0,-1 0 0 0 0,0 0-1 0 0,1-1 1 0 0,0 0 0 0 0,-1 0 0 0 0,1-1 0 0 0,0 0 0 0 0,0 0 0 0 0,0 0 0 0 0,0-1 0 0 0,0 0-1 0 0,0-1 1 0 0,0 1 0 0 0,0-1 0 0 0,-1 0 0 0 0,1-1 0 0 0,0 0 0 0 0,0 0 0 0 0,-1-1 0 0 0,0 1 0 0 0,1-1-1 0 0,-1-1 1 0 0,0 1 0 0 0,0-1 0 0 0,-1 0 0 0 0,1 0 0 0 0,-1-1 0 0 0,4-3-5 0 0,231-245 196 0 0,-120 131-152 0 0,-92 107-108 0 0,-24 41-28 0 0,3 158 241 0 0,-6-173-144 0 0,0 0 0 0 0,-1-1 0 0 0,0 1 0 0 0,-1 0 0 0 0,-1 0 0 0 0,1 0 0 0 0,-2 0 0 0 0,1-1 0 0 0,-1 1 0 0 0,-1-1 0 0 0,0 0 0 0 0,-1 0 0 0 0,0 0 0 0 0,0-1 0 0 0,-2 3-5 0 0,2-5-21 0 0,0-1-1 0 0,-1 0 1 0 0,0 0 0 0 0,0-1 0 0 0,0 0 0 0 0,0 0 0 0 0,-1 0-1 0 0,0-1 1 0 0,0 0 0 0 0,0 0 0 0 0,-1 0 0 0 0,1-1 0 0 0,-1 0 0 0 0,0-1-1 0 0,0 0 1 0 0,0 0 0 0 0,0-1 0 0 0,0 0 0 0 0,0 0 0 0 0,0-1-1 0 0,0 0 1 0 0,0 0 0 0 0,-9-2 21 0 0,17 2-14 0 0,-1 0 0 0 0,1-1 0 0 0,-1 1 0 0 0,1-1 0 0 0,-1 1 0 0 0,1-1 0 0 0,0 1 0 0 0,-1-1 0 0 0,1 1 0 0 0,0-1 0 0 0,-1 1 0 0 0,1-1 0 0 0,0 0 0 0 0,0 1 0 0 0,-1-1 0 0 0,1 1 0 0 0,0-1 0 0 0,0 0 0 0 0,0 1 0 0 0,0-1 0 0 0,0 0 0 0 0,0 1 0 0 0,0-1 0 0 0,0 0 0 0 0,0 1 0 0 0,0-1 0 0 0,0 1 0 0 0,0-1 0 0 0,1 0 0 0 0,-1 1 0 0 0,0-1 0 0 0,0 1 0 0 0,1-1 0 0 0,-1 0 0 0 0,0 1 0 0 0,1-1 0 0 0,-1 1 0 0 0,1-1 0 0 0,-1 1 0 0 0,0-1 0 0 0,1 1 0 0 0,-1 0 0 0 0,1-1 0 0 0,-1 1 0 0 0,1 0 0 0 0,0-1 0 0 0,-1 1 0 0 0,1 0 0 0 0,-1-1 0 0 0,1 1 0 0 0,-1 0 0 0 0,1 0 0 0 0,0 0 0 0 0,-1 0 0 0 0,1 0 0 0 0,0-1 0 0 0,-1 1 1 0 0,1 0-1 0 0,0 0 0 0 0,-1 1 0 0 0,1-1 0 0 0,-1 0 0 0 0,1 0 14 0 0,18-4 1 0 0,1 1 1 0 0,-1 1 0 0 0,0 0 0 0 0,1 2 0 0 0,-1 0 0 0 0,1 1 0 0 0,-1 1 0 0 0,0 1 0 0 0,1 1 0 0 0,13 4-2 0 0,1-1 74 0 0,108-3 411 0 0,-124-5-401 0 0,0-1 0 0 0,-1-1 0 0 0,1-1 0 0 0,-1-1 0 0 0,0 0 0 0 0,0-1-1 0 0,-1-1 1 0 0,0 0 0 0 0,0-1 0 0 0,-1-1 0 0 0,0 0 0 0 0,0-2 0 0 0,-1 1 0 0 0,0-2-1 0 0,-1 0 1 0 0,0 0 0 0 0,-1-1 0 0 0,-1-1 0 0 0,4-6-84 0 0,57-115 344 0 0,-70 133-339 0 0,-1-1 0 0 0,1 1 1 0 0,-1 0-1 0 0,0-1 0 0 0,0 1 0 0 0,0-1 0 0 0,0 0 1 0 0,0 1-1 0 0,-1-1 0 0 0,1 1 0 0 0,-1-1 0 0 0,0 0 1 0 0,0 0-1 0 0,0 1 0 0 0,0-1 0 0 0,0 0 0 0 0,0 1 1 0 0,-1-1-1 0 0,1 0 0 0 0,-1 1 0 0 0,0-1 0 0 0,0 1 0 0 0,0-1 1 0 0,0 1-1 0 0,0-1 0 0 0,0 1 0 0 0,-1 0 0 0 0,1-1 1 0 0,-1 1-1 0 0,0 0 0 0 0,1 0 0 0 0,-1 0 0 0 0,0 0 1 0 0,0 0-1 0 0,0 1 0 0 0,-1-1 0 0 0,1 1 0 0 0,-1-1-5 0 0,-7 2-4 0 0,0 0-1 0 0,0 1 1 0 0,0 1-1 0 0,1-1 1 0 0,-1 2-1 0 0,1-1 1 0 0,-1 1-1 0 0,1 1 0 0 0,0 0 1 0 0,0 0-1 0 0,1 1 1 0 0,-1 0-1 0 0,1 0 1 0 0,0 1-1 0 0,0 0 1 0 0,1 0-1 0 0,-1 1 0 0 0,2 0 1 0 0,-1 0-1 0 0,1 1 1 0 0,0 0-1 0 0,0 0 1 0 0,1 0-1 0 0,-1 4 5 0 0,1-5 3 0 0,0 0 0 0 0,0 0 0 0 0,1 0-1 0 0,0 1 1 0 0,1-1 0 0 0,-1 1 0 0 0,2 0 0 0 0,-1 0 0 0 0,1 0-1 0 0,0 1 1 0 0,1-1 0 0 0,0 0 0 0 0,0 1 0 0 0,1-1 0 0 0,0 1-1 0 0,0-1 1 0 0,1 1 0 0 0,0-1 0 0 0,1 1 0 0 0,-1-1 0 0 0,2 0-1 0 0,-1 0 1 0 0,1 0 0 0 0,1 0 0 0 0,-1-1 0 0 0,1 1 0 0 0,0-1-1 0 0,1 0 1 0 0,0 0 0 0 0,0 0 0 0 0,1-1 0 0 0,0 1-3 0 0,16 8-35 0 0,0-1 0 0 0,1-2 0 0 0,1 0 1 0 0,0-1-1 0 0,0-2 0 0 0,1 0 0 0 0,0-2 1 0 0,1-1-1 0 0,0 0 0 0 0,0-2 0 0 0,0-1 1 0 0,0-2-1 0 0,0 0 0 0 0,0-2 0 0 0,2 0 35 0 0,8-2-1418 0 0,-13-2-3776 0 0,-11 2-5739 0 0</inkml:trace>
  <inkml:trace contextRef="#ctx0" brushRef="#br0" timeOffset="16272.687">1 1803 5625 0 0,'0'0'1166'0'0,"0"0"-265"0"0,0 0-25 0 0,0 0 157 0 0,0 0 152 0 0,0 0 8 0 0,0 0-127 0 0,0 0-176 0 0,0 0-182 0 0,0 0-72 0 0,0 0-20 0 0,4 0 711 0 0,241-14 2287 0 0,167 3-1000 0 0,-321 3-2287 0 0,397-35 1742 0 0,396 20-2069 0 0,-339 45 458 0 0,151-26 268 0 0,-137-14-414 0 0,117 51-27 0 0,-217-26-197 0 0,352-17-38 0 0,-74-12 90 0 0,-1-30 50 0 0,278 22 81 0 0,-479 1-150 0 0,-207 7-55 0 0,181-7 74 0 0,-290 21-48 0 0,-65-7 20 0 0,-143 13-647 0 0,-17 1-3146 0 0,-6 3-5967 0 0,7-1-2520 0 0</inkml:trace>
  <inkml:trace contextRef="#ctx0" brushRef="#br0" timeOffset="18626.29">10472 875 7378 0 0,'0'0'1940'0'0,"0"0"-600"0"0,0 0-247 0 0,0 0 196 0 0,0 0 165 0 0,0 0-35 0 0,0 0-238 0 0,0 0-310 0 0,0 0-161 0 0,0 0-76 0 0,0 0-83 0 0,-5 3-88 0 0,-12 7-52 0 0,17-9-348 0 0,0 0 0 0 0,1-1 1 0 0,-1 1-1 0 0,0 0 0 0 0,0-1 0 0 0,0 1 1 0 0,1-1-1 0 0,-1 1 0 0 0,0-1 1 0 0,1 1-1 0 0,-1 0 0 0 0,0-1 0 0 0,1 1 1 0 0,-1-1-1 0 0,1 1 0 0 0,-1-1 1 0 0,1 0-1 0 0,-1 1 0 0 0,1-1 0 0 0,-1 1 1 0 0,1-1-1 0 0,0 0 0 0 0,-1 0 1 0 0,1 1-1 0 0,-1-1 0 0 0,1 0 0 0 0,0 0 1 0 0,-1 0-1 0 0,1 1 0 0 0,0-1 0 0 0,-1 0 1 0 0,1 0-1 0 0,0 0 0 0 0,-1 0 1 0 0,1 0-1 0 0,-1 0 0 0 0,1-1 0 0 0,0 1 1 0 0,-1 0-1 0 0,1 0 0 0 0,0 0 1 0 0,-1-1-1 0 0,1 1 0 0 0,-1 0 0 0 0,1 0 1 0 0,0-1-1 0 0,-1 1 0 0 0,1-1 1 0 0,-1 1-1 0 0,1 0-63 0 0,1 0 239 0 0,23-4 128 0 0,-14-4 414 0 0,-23 10-3953 0 0,3 1-5493 0 0,6 0-2727 0 0</inkml:trace>
  <inkml:trace contextRef="#ctx0" brushRef="#br0" timeOffset="19160.694">10485 1207 10130 0 0,'0'0'3244'0'0,"0"0"-1491"0"0,0 0-578 0 0,0 0 32 0 0,0 0 80 0 0,0 0-52 0 0,0 0-208 0 0,0 0-283 0 0,0 0-241 0 0,0 0-139 0 0,0 0-88 0 0,0 0-32 0 0,0 0-7 0 0,-15 19 1694 0 0,38-38-166 0 0,-22 19-1696 0 0,-1 0 3 0 0,0 0-21 0 0,0 0 6 0 0,0 0-10 0 0,0 0-12 0 0,-7 0 779 0 0,8 0-1757 0 0,0 0-2338 0 0,0 0-3302 0 0,1 0-5732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7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65 5457 0 0,'0'0'3070'0'0,"0"0"-791"0"0,0 0-501 0 0,0 0-147 0 0,0 0 3 0 0,0 0 23 0 0,0 0-30 0 0,0 0-169 0 0,0 0-256 0 0,0 0-259 0 0,0 0-222 0 0,-1-10-160 0 0,-2-26-78 0 0,2 26-49 0 0,1 10-45 0 0,0 0-54 0 0,-2 13 529 0 0,-18 137 223 0 0,-22 298-359 0 0,-8-187-603 0 0,47-240-444 0 0,4-35-1229 0 0,4-60-1322 0 0,1-1-4634 0 0,-6 53 876 0 0,0 3-2966 0 0</inkml:trace>
  <inkml:trace contextRef="#ctx0" brushRef="#br0" timeOffset="263.979">0 46 8458 0 0,'0'0'2343'0'0,"0"0"-451"0"0,0 0-357 0 0,0 0-118 0 0,0 0-24 0 0,0 0-90 0 0,0 0-193 0 0,0 0-157 0 0,0 0-95 0 0,0 0-45 0 0,0 0-28 0 0,0 0-87 0 0,0 0-91 0 0,34-6-85 0 0,108-19-57 0 0,74 11 871 0 0,-154 15-1274 0 0,-48-1-135 0 0,0 2 1 0 0,-1-1-1 0 0,1 2 1 0 0,-1-1-1 0 0,1 2 1 0 0,-1 0-1 0 0,0 0 1 0 0,8 5 72 0 0,-17-7 74 0 0,10 6-3545 0 0,-18 0-6757 0 0,2-7-845 0 0</inkml:trace>
  <inkml:trace contextRef="#ctx0" brushRef="#br0" timeOffset="515.241">52 366 8554 0 0,'0'0'1992'0'0,"0"0"-770"0"0,0 0-279 0 0,0 0 190 0 0,0 0 273 0 0,0 0 150 0 0,0 0-87 0 0,0 0-182 0 0,0 0-167 0 0,0 0-156 0 0,0 0-129 0 0,0 0-84 0 0,0 0-79 0 0,23 10-80 0 0,74 27-85 0 0,-33-28 181 0 0,120-38-667 0 0,-163 23-679 0 0,39-11-1474 0 0,-22 2-5915 0 0,-26 8-3259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463 264 8698 0 0,'0'0'1750'0'0,"0"0"-354"0"0,0 0-159 0 0,0 0 65 0 0,0 0 120 0 0,0 0-26 0 0,0 0-142 0 0,0 0-179 0 0,0 0-194 0 0,0 0-154 0 0,0 0-111 0 0,-16-7-79 0 0,-52-23-91 0 0,64 29-385 0 0,1-1 1 0 0,-1 1-1 0 0,0-1 1 0 0,0 1-1 0 0,0 1 0 0 0,0-1 1 0 0,0 0-1 0 0,0 1 1 0 0,0 0-1 0 0,0 0 1 0 0,0 0-1 0 0,0 1 0 0 0,0-1 1 0 0,0 1-1 0 0,0 0 1 0 0,0 0-1 0 0,0 0 0 0 0,-3 2-61 0 0,0-1 86 0 0,-13 7 25 0 0,1 0 1 0 0,0 1 0 0 0,1 0-1 0 0,0 2 1 0 0,0 0-1 0 0,2 1 1 0 0,-1 1-1 0 0,2 0 1 0 0,0 1 0 0 0,1 1-1 0 0,0 0 1 0 0,1 1-1 0 0,1 0 1 0 0,1 1-1 0 0,-6 12-111 0 0,11-19 45 0 0,1 1 0 0 0,-1 0 0 0 0,2 0-1 0 0,0 1 1 0 0,0-1 0 0 0,2 1-1 0 0,-1 0 1 0 0,1 0 0 0 0,1 0-1 0 0,0 0 1 0 0,1 0 0 0 0,2 12-45 0 0,-2-22 23 0 0,1 0 1 0 0,0 0 0 0 0,0 0 0 0 0,0-1 0 0 0,1 1-1 0 0,-1 0 1 0 0,1 0 0 0 0,-1-1 0 0 0,1 1 0 0 0,0-1-1 0 0,0 1 1 0 0,0-1 0 0 0,0 0 0 0 0,1 0 0 0 0,-1 0-1 0 0,0 0 1 0 0,1 0 0 0 0,0-1 0 0 0,-1 1 0 0 0,1-1-1 0 0,0 1 1 0 0,0-1 0 0 0,0 0 0 0 0,0 0 0 0 0,0 0-1 0 0,0-1 1 0 0,0 1 0 0 0,0-1 0 0 0,0 0 0 0 0,0 1-1 0 0,2-1-23 0 0,3 0 67 0 0,0 0 0 0 0,0 0 0 0 0,0-1 1 0 0,-1 0-1 0 0,1 0 0 0 0,0 0 0 0 0,0-1 0 0 0,0-1 0 0 0,-1 1 0 0 0,0-1 0 0 0,7-4-67 0 0,27-20 88 0 0,-2-2 0 0 0,-1-2 0 0 0,-1-1 0 0 0,-2-2 0 0 0,-1-2 0 0 0,-2-1 0 0 0,-1-1 0 0 0,5-12-88 0 0,64-109 158 0 0,-101 193-126 0 0,-5 56 180 0 0,-3 118 170 0 0,11-186-362 0 0,1 1 1 0 0,0-1 0 0 0,2 1-1 0 0,1-1 1 0 0,1-1-1 0 0,1 1 1 0 0,1 0-21 0 0,16 50 13 0 0,-25-72-103 0 0,0-1-1 0 0,0 1 0 0 0,1 0 1 0 0,-1-1-1 0 0,0 1 1 0 0,1 0-1 0 0,-1 0 0 0 0,0 0 1 0 0,1-1-1 0 0,-1 1 0 0 0,1 0 1 0 0,-1 0-1 0 0,0 0 1 0 0,1 0-1 0 0,-1 0 0 0 0,1 0 1 0 0,-1 0-1 0 0,0-1 0 0 0,1 1 1 0 0,-1 1-1 0 0,1-1 1 0 0,-1 0-1 0 0,1 0 0 0 0,-1 0 1 0 0,0 0-1 0 0,1 0 1 0 0,-1 0-1 0 0,1 0 0 0 0,-1 0 1 0 0,0 1-1 0 0,1-1 0 0 0,-1 0 1 0 0,0 0-1 0 0,1 0 1 0 0,-1 1-1 0 0,0-1 0 0 0,1 0 1 0 0,-1 1-1 0 0,0-1 0 0 0,1 0 91 0 0,4-14-2653 0 0,1 3-4238 0 0,-5 7-4837 0 0</inkml:trace>
  <inkml:trace contextRef="#ctx0" brushRef="#br0" timeOffset="300.479">1096 503 13659 0 0,'0'0'2035'0'0,"0"0"-700"0"0,0 0-287 0 0,0 0 118 0 0,0 0 125 0 0,0 0-12 0 0,0 0-212 0 0,0 0-290 0 0,0 0-211 0 0,0 0-105 0 0,0 0-57 0 0,0 0-25 0 0,0 0 0 0 0,-11 19-65 0 0,-72 114 310 0 0,-43 38-934 0 0,125-170 184 0 0,1-1 1 0 0,0 0 0 0 0,0 1 0 0 0,0-1 0 0 0,0 1-1 0 0,-1-1 1 0 0,1 0 0 0 0,0 1 0 0 0,0-1 0 0 0,-1 0-1 0 0,1 1 1 0 0,0-1 0 0 0,0 0 0 0 0,-1 1 0 0 0,1-1-1 0 0,0 0 1 0 0,-1 0 0 0 0,1 1 0 0 0,-1-1 0 0 0,1 0-1 0 0,0 0 1 0 0,-1 0 0 0 0,1 1 0 0 0,-1-1-1 0 0,1 0 1 0 0,-1 0 0 0 0,1 0 0 0 0,0 0 0 0 0,-1 0-1 0 0,1 0 1 0 0,-1 0 0 0 0,1 0 0 0 0,-1 0 0 0 0,1 0-1 0 0,0 0 1 0 0,-1 0 0 0 0,1 0 0 0 0,-1-1 0 0 0,1 1-1 0 0,-1 0 1 0 0,1 0 0 0 0,0 0 0 0 0,-1-1 0 0 0,1 1-1 0 0,0 0 1 0 0,-1 0 0 0 0,1-1 0 0 0,0 1 0 0 0,-1 0-1 0 0,1-1 1 0 0,0 1 0 0 0,-1 0 0 0 0,1-1-1 0 0,0 1 1 0 0,0 0 0 0 0,-1-1 125 0 0,-8-26-10861 0 0,8 24 8935 0 0,1-4-4749 0 0</inkml:trace>
  <inkml:trace contextRef="#ctx0" brushRef="#br0" timeOffset="555.308">850 485 4513 0 0,'0'0'3138'0'0,"0"0"-475"0"0,0 0-392 0 0,0 0-238 0 0,0 0-250 0 0,0 0-299 0 0,0 0-316 0 0,0 0-271 0 0,0 0-189 0 0,0 0-103 0 0,0 0-7 0 0,0 0-8 0 0,-2 8-41 0 0,1-7-535 0 0,0 4 73 0 0,0-1 0 0 0,0 1 0 0 0,0 0 0 0 0,1-1 0 0 0,0 1 1 0 0,0 0-1 0 0,0 0 0 0 0,0 0 0 0 0,1-1 0 0 0,-1 1 1 0 0,1 0-1 0 0,0-1 0 0 0,1 1 0 0 0,-1-1 0 0 0,1 2-87 0 0,14 20 311 0 0,1 0 1 0 0,1-1-1 0 0,2 0 0 0 0,0-2 1 0 0,1 0-1 0 0,2-2 0 0 0,3 3-311 0 0,25 25-325 0 0,-49-49 911 0 0,-1 0-2951 0 0,0 1-6714 0 0,-1-1-2469 0 0</inkml:trace>
  <inkml:trace contextRef="#ctx0" brushRef="#br0" timeOffset="893.795">1295 293 15947 0 0,'0'0'1395'0'0,"0"0"-473"0"0,0 0-231 0 0,0 0 81 0 0,0 0 136 0 0,0 0 35 0 0,0 0-91 0 0,0 0-125 0 0,0 0-99 0 0,0 0-74 0 0,0 0-69 0 0,0 0-73 0 0,0 0-57 0 0,33-1-47 0 0,102-4-51 0 0,169-6 765 0 0,-285 9-1196 0 0,-1 0 367 0 0,-16 2-4622 0 0,-9-1-5503 0 0,2 1-1624 0 0</inkml:trace>
  <inkml:trace contextRef="#ctx0" brushRef="#br0" timeOffset="1136.003">1334 500 11058 0 0,'0'0'3740'0'0,"0"0"-2093"0"0,0 0-707 0 0,0 0 36 0 0,0 0 34 0 0,0 0-57 0 0,0 0-128 0 0,0 0-144 0 0,0 0-125 0 0,33 2-76 0 0,107 7-69 0 0,-38-20 144 0 0,59-16-254 0 0,35-6-4999 0 0,-157 22-2076 0 0,-31 9 3684 0 0,9-3-6481 0 0</inkml:trace>
  <inkml:trace contextRef="#ctx0" brushRef="#br0" timeOffset="1386.445">2291 231 11210 0 0,'0'0'1793'0'0,"0"0"-438"0"0,0 0-187 0 0,0 0-12 0 0,0 0-18 0 0,0 0-95 0 0,0 0-167 0 0,0 0-188 0 0,-33 20-147 0 0,-100 63-94 0 0,129-81-415 0 0,-1 1 1 0 0,1-1-1 0 0,0 1 0 0 0,-1 0 1 0 0,1 0-1 0 0,1 1 0 0 0,-1-1 0 0 0,0 1 1 0 0,1 0-1 0 0,0 0 0 0 0,0 0 0 0 0,0 0 1 0 0,0 1-1 0 0,1-1 0 0 0,-2 5-32 0 0,-2 4 94 0 0,2-6-42 0 0,0-1 0 0 0,1 1-1 0 0,0 0 1 0 0,0 0 0 0 0,0 0 0 0 0,1 0 0 0 0,0 1 0 0 0,0-1 0 0 0,1 0 0 0 0,0 1 0 0 0,0-1 0 0 0,1 1-1 0 0,0 0 1 0 0,0-1 0 0 0,1 1 0 0 0,0-1 0 0 0,0 1 0 0 0,1-1 0 0 0,0 0 0 0 0,0 1 0 0 0,1-1 0 0 0,0 0-1 0 0,0 0 1 0 0,0-1 0 0 0,1 1 0 0 0,0-1 0 0 0,1 1 0 0 0,-1-1 0 0 0,1-1 0 0 0,0 1 0 0 0,1-1 0 0 0,-1 0 0 0 0,1 0-1 0 0,0 0 1 0 0,0-1 0 0 0,1 0 0 0 0,0 0-52 0 0,14 4 191 0 0,1-1-1 0 0,0-2 1 0 0,1 0-1 0 0,-1-1 1 0 0,1-1-1 0 0,0-1 1 0 0,0-2-1 0 0,0 0 0 0 0,0-1 1 0 0,0-1-1 0 0,-1-1 1 0 0,5-3-191 0 0,7 1 208 0 0,0-2-1 0 0,0-1 1 0 0,-1-2-1 0 0,-1-1 1 0 0,1-2 0 0 0,-2-1-1 0 0,0-1 1 0 0,-1-2 0 0 0,0-1-1 0 0,-2-1 1 0 0,0-1-1 0 0,-1-2 1 0 0,-1-1 0 0 0,-1-1-1 0 0,-1-1 1 0 0,6-11-208 0 0,-24 28-1 0 0,-1 0 0 0 0,0-1 0 0 0,0 0 0 0 0,-1 0 0 0 0,0 0 0 0 0,0-1 0 0 0,-1 1 0 0 0,-1-1 0 0 0,0 0 0 0 0,0 0 0 0 0,0 0 0 0 0,-2 0 0 0 0,1 0 0 0 0,-1 0 0 0 0,-1 0 0 0 0,1 0 0 0 0,-2 0 0 0 0,0 0 0 0 0,0 1 0 0 0,0-1 0 0 0,-1 0 0 0 0,-1 1 0 0 0,0 0 0 0 0,0 0 0 0 0,0 0 0 0 0,-1 0 0 0 0,-1 1 0 0 0,0-1 0 0 0,0 1 0 0 0,0 1 0 0 0,-1-1 0 0 0,0 1 0 0 0,0 0 0 0 0,-1 1 0 0 0,0 0 0 0 0,0 0 0 0 0,-1 1 0 0 0,1 0 0 0 0,-5-2 1 0 0,-5-1-121 0 0,1 0 0 0 0,-1 1-1 0 0,0 1 1 0 0,0 1 0 0 0,-1 1 0 0 0,0 0-1 0 0,0 2 1 0 0,0 0 0 0 0,0 0-1 0 0,0 2 1 0 0,0 1 0 0 0,0 0 0 0 0,0 1-1 0 0,0 1 1 0 0,1 1 0 0 0,-8 3 121 0 0,-10 4-1243 0 0,0 1-1 0 0,2 1 1 0 0,-1 2 0 0 0,-27 17 1243 0 0,20-6-4896 0 0,10-7-6656 0 0</inkml:trace>
  <inkml:trace contextRef="#ctx0" brushRef="#br0" timeOffset="1809.187">2153 286 584 0 0,'0'0'1947'0'0,"0"0"39"0"0,0 0-14 0 0,0 0-41 0 0,0 0-45 0 0,0 0-88 0 0,0 0-118 0 0,0 0-162 0 0,0 0-206 0 0,0 0-173 0 0,0 0-112 0 0,0 0-55 0 0,-21-8-29 0 0,-63-23-37 0 0,84 32-824 0 0,1-1 1 0 0,-1 1 0 0 0,0 0 0 0 0,1-1-1 0 0,-1 1 1 0 0,0 0 0 0 0,0 0 0 0 0,0 0 0 0 0,0-1-1 0 0,0 1 1 0 0,0 0 0 0 0,0 0 0 0 0,0 0-1 0 0,0-1 1 0 0,0 1 0 0 0,0 0 0 0 0,0 0 0 0 0,0-1-1 0 0,-1 1 1 0 0,1 0 0 0 0,0 0 0 0 0,-1-1-1 0 0,1 1 1 0 0,0 0 0 0 0,-1-1 0 0 0,1 1 0 0 0,-1 0-1 0 0,1-1 1 0 0,-1 1 0 0 0,0-1 0 0 0,1 1-1 0 0,-1-1 1 0 0,1 1 0 0 0,-1-1 0 0 0,0 1 0 0 0,1-1-1 0 0,-1 0 1 0 0,0 1 0 0 0,0-1 0 0 0,1 0-1 0 0,-1 1 1 0 0,0-1 0 0 0,0 0 0 0 0,1 0-1 0 0,-1 0 1 0 0,0 0 0 0 0,0 0 0 0 0,0 0 0 0 0,1 0-1 0 0,-1 0 1 0 0,0 0 0 0 0,0 0 0 0 0,0 0-1 0 0,1-1 1 0 0,-1 1 0 0 0,0 0 0 0 0,0-1 0 0 0,1 1-1 0 0,-2-1-82 0 0,11 8 253 0 0,0 0 0 0 0,1-1 0 0 0,-1 0 0 0 0,1 0-1 0 0,0-1 1 0 0,0-1 0 0 0,1 0 0 0 0,0 0-1 0 0,10 2-252 0 0,77 16 599 0 0,1-4 0 0 0,0-5 0 0 0,42-1-599 0 0,37 5 399 0 0,136 15 65 0 0,-127-10-375 0 0,-177-18-1612 0 0,-25-3-5161 0 0,8-1 1164 0 0,3 0-6756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4473 0 0,'0'0'2398'0'0,"0"0"-242"0"0,0 0-91 0 0,0 0-64 0 0,0 0-159 0 0,0 0-205 0 0,0 0-204 0 0,0 0-217 0 0,0 0-186 0 0,0 0-152 0 0,0 0-125 0 0,0 0-114 0 0,0 0-107 0 0,-7 0 204 0 0,6 0 1970 0 0,48 4 93 0 0,13 0-3015 0 0,283-4 314 0 0,-226-4 35 0 0,-116 4-126 0 0,-1 0-9 0 0,0 0 13 0 0,19-3 55 0 0,-15 2-4965 0 0,-8 1 2146 0 0,-1 0-2996 0 0,0 0-6136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16636 0 0,'0'0'1240'0'0,"0"0"-444"0"0,0 0-189 0 0,0 0 102 0 0,0 0 131 0 0,0 0 49 0 0,0 0-44 0 0,0 0-95 0 0,0 0-82 0 0,0 0-59 0 0,0 0-46 0 0,31 3-38 0 0,98 6-42 0 0,137 13 1148 0 0,-182-16-1511 0 0,12 0-328 0 0,-30-4-5512 0 0,-66-3 443 0 0,0-2-6428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7626 0 0,'0'0'1855'0'0,"0"0"-196"0"0,0 0-26 0 0,0 0 89 0 0,0 0 44 0 0,0 0-114 0 0,0 0-201 0 0,0 0-229 0 0,0 0-205 0 0,0 0-161 0 0,0 0-142 0 0,0 0-105 0 0,-6-6 266 0 0,5 5 2102 0 0,32 28-1642 0 0,96 41-700 0 0,-2-20-422 0 0,143 76 56 0 0,-233-87-193 0 0,-90-14 266 0 0,35-11-334 0 0,0 1 0 0 0,1 1 0 0 0,0 1-1 0 0,1 1 1 0 0,1 0 0 0 0,1 2 0 0 0,-3 3-8 0 0,-72 67-8 0 0,-115 77 86 0 0,146-87-1849 0 0,60-78 1683 0 0,0 0-1 0 0,1 0 0 0 0,-1 0 1 0 0,0 0-1 0 0,1-1 0 0 0,-1 1 1 0 0,0 0-1 0 0,0 0 0 0 0,1 0 1 0 0,-1 0-1 0 0,0 0 0 0 0,1 0 1 0 0,-1 0-1 0 0,0 0 0 0 0,0 0 1 0 0,1 0-1 0 0,-1 0 0 0 0,0 0 1 0 0,1 0-1 0 0,-1 0 0 0 0,0 0 1 0 0,1 0-1 0 0,-1 1 0 0 0,0-1 1 0 0,0 0-1 0 0,1 0 0 0 0,-1 0 1 0 0,0 0-1 0 0,0 0 0 0 0,1 1 1 0 0,-1-1-1 0 0,0 0 0 0 0,0 0 1 0 0,0 1-1 0 0,1-1 0 0 0,-1 0 1 0 0,0 0-1 0 0,0 1 0 0 0,0-1 1 0 0,0 0-1 0 0,1 0 0 0 0,-1 1 1 0 0,0-1-1 0 0,0 0 0 0 0,0 1 1 0 0,0-1-1 0 0,0 0 0 0 0,0 0 1 0 0,0 1-1 0 0,0-1 0 0 0,0 0 1 0 0,0 1-1 0 0,0-1 0 0 0,0 0 1 0 0,0 1-1 0 0,0-1 0 0 0,0 0 1 0 0,0 0-1 0 0,-1 1 0 0 0,1-1 1 0 0,0 0-1 0 0,0 0 1 0 0,0 1-1 0 0,0-1 0 0 0,0 0 1 0 0,-1 0-1 0 0,1 1 0 0 0,0-1 89 0 0,15-3-10674 0 0,-6-1-1481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9978 0 0,'0'0'2159'0'0,"0"0"-342"0"0,0 0-174 0 0,0 0-140 0 0,0 0-196 0 0,0 0-255 0 0,0 0-240 0 0,0 0-173 0 0,0 0-91 0 0,0 0-19 0 0,0 0 25 0 0,0 0 9 0 0,3 2 9 0 0,87 26 3111 0 0,66-24-2738 0 0,-96-5-652 0 0,34-7-271 0 0,-82 0-1887 0 0,-13 6-2157 0 0,-6 2-3599 0 0,5 0-4201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11971 0 0,'0'0'2991'0'0,"0"0"-1111"0"0,0 0-455 0 0,0 0-28 0 0,0 0-33 0 0,0 0-150 0 0,0 0-274 0 0,0 0-264 0 0,0 0-165 0 0,0 0-80 0 0,0 0-36 0 0,0 0-19 0 0,0 0-19 0 0,5 12-29 0 0,17 34-32 0 0,-21-44-273 0 0,1-1-1 0 0,-1 0 0 0 0,0 1 1 0 0,1-1-1 0 0,0 0 0 0 0,-1 0 1 0 0,1 0-1 0 0,-1 0 0 0 0,1-1 1 0 0,0 1-1 0 0,0 0 0 0 0,-1-1 1 0 0,1 1-1 0 0,0-1 0 0 0,0 1 1 0 0,0-1-1 0 0,0 0 0 0 0,0 0 1 0 0,0 0-1 0 0,-1 0 0 0 0,1 0 1 0 0,0 0-1 0 0,0-1 0 0 0,0 1 1 0 0,1-1-23 0 0,7 0 88 0 0,202-35-172 0 0,-202 32-659 0 0,3 0-5513 0 0,-9 4-5778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 16315 0 0,'0'0'1578'0'0,"0"0"-438"0"0,0 0-327 0 0,0 0-32 0 0,0 0 105 0 0,0 0 51 0 0,0 0-94 0 0,0 0-176 0 0,0 0-168 0 0,0 0-122 0 0,0 0-85 0 0,0 25-15 0 0,2 83-31 0 0,6 34 442 0 0,-5-107-629 0 0,-1 1 1 0 0,-1 0-1 0 0,-2 0 1 0 0,-2-1-1 0 0,-1 2-59 0 0,-29 128-358 0 0,29-132-1891 0 0,4-33 1202 0 0,1-1-3347 0 0,10-9-72 0 0,-7 3-1332 0 0,-2-1-2526 0 0</inkml:trace>
  <inkml:trace contextRef="#ctx0" brushRef="#br0" timeOffset="348.234">1 1 12923 0 0,'0'0'1853'0'0,"0"0"-272"0"0,0 0-209 0 0,0 0-29 0 0,0 0-85 0 0,0 0-242 0 0,0 0-331 0 0,0 0-299 0 0,0 0-169 0 0,0 0-29 0 0,0 0 47 0 0,0 0 61 0 0,0 0 25 0 0,18 0-7 0 0,114 7 270 0 0,146 49 643 0 0,-271-54-1209 0 0,0-1 1 0 0,0 1-1 0 0,0 0 0 0 0,-1 1 1 0 0,1 0-1 0 0,0 0 1 0 0,-1 0-1 0 0,0 1 0 0 0,0 0 1 0 0,0 0-1 0 0,0 0 1 0 0,-1 1-1 0 0,0 0 0 0 0,0 0 1 0 0,0 0-1 0 0,0 1 1 0 0,-1 0-1 0 0,0 0 0 0 0,0 0 1 0 0,-1 0-1 0 0,1 0 1 0 0,-1 1-1 0 0,-1 0 0 0 0,1-1 1 0 0,-1 1-1 0 0,0 0 0 0 0,-1 0 1 0 0,0 0-1 0 0,1 8-18 0 0,-6-8 17 0 0,1 1 0 0 0,-1-1 0 0 0,0 0 0 0 0,-1 0 0 0 0,1-1 0 0 0,-2 1 0 0 0,1-1 0 0 0,0 0 0 0 0,-1 0 0 0 0,0-1-1 0 0,-1 0 1 0 0,1 0 0 0 0,-1 0 0 0 0,0-1 0 0 0,0 0 0 0 0,-1 0 0 0 0,1-1 0 0 0,-1 0 0 0 0,-3 1-17 0 0,-5 4 5 0 0,-8 4-29 0 0,-1-2-1 0 0,-1 0 1 0 0,0-2-1 0 0,0-1 1 0 0,0-1-1 0 0,-1-1 1 0 0,-12-1 24 0 0,-58 1-3536 0 0,97-8-3611 0 0,0-1-4249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9042 0 0,'0'0'5002'0'0,"0"0"-3177"0"0,0 0-1193 0 0,0 0 4 0 0,0 0 238 0 0,0 0 204 0 0,0 0 32 0 0,0 0-150 0 0,0 0-204 0 0,0 0-154 0 0,0 0-105 0 0,0 0-78 0 0,4 31-39 0 0,12 97-48 0 0,-10 16 570 0 0,-45 90-341 0 0,16-156-829 0 0,30-93-7883 0 0,-3 5 819 0 0,-3 6-2525 0 0</inkml:trace>
  <inkml:trace contextRef="#ctx0" brushRef="#br0" timeOffset="288.698">56 52 12227 0 0,'0'0'1649'0'0,"0"0"-530"0"0,0 0-227 0 0,0 0-34 0 0,0 0 15 0 0,0 0 0 0 0,0 0-7 0 0,0 0-3 0 0,0 0-40 0 0,0 0-60 0 0,0 0-82 0 0,0 0-83 0 0,23 0-86 0 0,75 2-56 0 0,66-23 1031 0 0,23-12-3039 0 0,-187 41-8876 0 0,-1-5-1252 0 0</inkml:trace>
  <inkml:trace contextRef="#ctx0" brushRef="#br0" timeOffset="516.588">0 368 14227 0 0,'0'0'1250'0'0,"0"0"-207"0"0,0 0 3 0 0,0 0 52 0 0,0 0-35 0 0,0 0-150 0 0,0 0-170 0 0,0 0-171 0 0,33 0-154 0 0,102-1-135 0 0,25-23-22 0 0,-116 10-1018 0 0,-24 6-5320 0 0,-14 8-4989 0 0</inkml:trace>
  <inkml:trace contextRef="#ctx0" brushRef="#br0" timeOffset="917.343">437 339 240 0 0,'0'0'918'0'0,"0"0"204"0"0,0 0 329 0 0,0 0 335 0 0,0 0 89 0 0,0 0-96 0 0,0 0-78 0 0,0 0-125 0 0,0 0-82 0 0,0 0-87 0 0,0 0-123 0 0,0 0-113 0 0,-3 14-102 0 0,-21 93 2144 0 0,-8 58-472 0 0,21-131-13966 0 0,11-34 5345 0 0,0-3-1842 0 0</inkml:trace>
  <inkml:trace contextRef="#ctx0" brushRef="#br0" timeOffset="1187.792">415 357 9842 0 0,'0'0'2249'0'0,"0"0"-826"0"0,0 0-411 0 0,0 0 3 0 0,0 0 81 0 0,0 0 1 0 0,0 0-114 0 0,0 0-166 0 0,0 0-141 0 0,0 0-111 0 0,0 0-75 0 0,0 0-49 0 0,25 0-90 0 0,123 0 123 0 0,-94-3 733 0 0,-20 0-4121 0 0,-12 2-6585 0 0,-22 1-1258 0 0</inkml:trace>
  <inkml:trace contextRef="#ctx0" brushRef="#br0" timeOffset="1435.265">435 490 10434 0 0,'0'0'2398'0'0,"0"0"-830"0"0,0 0-378 0 0,0 0 13 0 0,0 0-47 0 0,0 0-124 0 0,0 0-146 0 0,0 0-183 0 0,0 0-164 0 0,0 0-145 0 0,0 0-126 0 0,0 0-105 0 0,0 0-82 0 0,28-1-47 0 0,89-2-66 0 0,-25-15-1651 0 0,-63 7-8556 0 0,-17 7 144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49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302 479 16708 0 0,'0'0'1412'0'0,"0"0"-149"0"0,0 0-187 0 0,0 0-81 0 0,0 0-42 0 0,0 0-51 0 0,0 0-137 0 0,0 0-202 0 0,0 0-203 0 0,0 0-74 0 0,0 0-17 0 0,-1 4 22 0 0,17 66 832 0 0,-2-33-732 0 0,6 32-177 0 0,-3 0 1 0 0,-3 1 0 0 0,-4 1-1 0 0,-2 0 1 0 0,-3 42-215 0 0,-3-40-2946 0 0,-19-75-6471 0 0,14 1 4792 0 0,-1-3-6521 0 0</inkml:trace>
  <inkml:trace contextRef="#ctx0" brushRef="#br0" timeOffset="465.703">0 538 13035 0 0,'0'0'1581'0'0,"0"0"-78"0"0,0 0-164 0 0,0 0-90 0 0,0 0-105 0 0,0 0-151 0 0,0 0-179 0 0,0 0-159 0 0,0 0-118 0 0,0 0-69 0 0,0 0-38 0 0,0 0-16 0 0,28-34-17 0 0,89-101-33 0 0,-51 89-20 0 0,-19 30-114 0 0,1 2 0 0 0,0 2 1 0 0,0 3-1 0 0,1 1 0 0 0,1 2 0 0 0,19 2-230 0 0,-67 4 5 0 0,1-1-1 0 0,-1 1 1 0 0,1-1-1 0 0,-1 1 1 0 0,1 0-1 0 0,0 0 1 0 0,-1 1-1 0 0,1-1 0 0 0,-1 0 1 0 0,1 1-1 0 0,0-1 1 0 0,-1 1-1 0 0,0 0 1 0 0,1 0-1 0 0,-1 0 1 0 0,1 0-1 0 0,-1 1 1 0 0,0-1-1 0 0,0 0 0 0 0,0 1 1 0 0,0 0-1 0 0,0-1 1 0 0,0 1-1 0 0,0 0 1 0 0,0 0-1 0 0,-1 0 1 0 0,1 0-1 0 0,-1 0 1 0 0,1 1-1 0 0,-1-1 0 0 0,0 0 1 0 0,0 1-1 0 0,0-1 1 0 0,0 1-1 0 0,-1-1 1 0 0,1 1-1 0 0,-1-1 1 0 0,1 1-1 0 0,-1 0 1 0 0,0-1-1 0 0,0 1 0 0 0,0-1 1 0 0,0 1-1 0 0,0 0 1 0 0,-1-1-1 0 0,1 1 1 0 0,-1-1-1 0 0,0 1 1 0 0,0-1-1 0 0,0 1-4 0 0,-7 13 38 0 0,0-1 0 0 0,-1-1 0 0 0,0 0 0 0 0,-2 0 0 0 0,1-1 0 0 0,-2 0-1 0 0,0-1 1 0 0,0 0 0 0 0,-10 7-38 0 0,-7 7 24 0 0,-75 81 18 0 0,104-105-44 0 0,-1-1 0 0 0,0 0 1 0 0,0 1-1 0 0,1-1 0 0 0,-1 0 1 0 0,0 1-1 0 0,1-1 0 0 0,0 1 1 0 0,-1-1-1 0 0,1 1 0 0 0,0-1 1 0 0,0 1-1 0 0,0-1 0 0 0,0 1 1 0 0,0-1-1 0 0,0 1 0 0 0,0 0 1 0 0,0-1-1 0 0,1 1 0 0 0,-1-1 0 0 0,0 1 1 0 0,1-1-1 0 0,0 0 0 0 0,-1 1 1 0 0,1-1-1 0 0,0 0 0 0 0,-1 1 1 0 0,1-1-1 0 0,0 0 0 0 0,0 0 1 0 0,0 1-1 0 0,0-1 0 0 0,1 0 1 0 0,-1 0-1 0 0,0 0 0 0 0,0 0 1 0 0,1-1-1 0 0,-1 1 0 0 0,0 0 0 0 0,1 0 1 0 0,-1-1-1 0 0,1 1 2 0 0,67 17-7 0 0,95-11 49 0 0,-131-8-45 0 0,0 1 0 0 0,0 2 0 0 0,0 1 0 0 0,-1 2 0 0 0,23 6 3 0 0,-52-11 9 0 0,0 1-1 0 0,0 0 0 0 0,-1 0 1 0 0,1 0-1 0 0,0 0 1 0 0,-1 0-1 0 0,1 1 0 0 0,-1-1 1 0 0,1 1-1 0 0,-1 0 1 0 0,0 0-1 0 0,0 0 0 0 0,1 0 1 0 0,-1 0-1 0 0,-1 0 1 0 0,1 0-1 0 0,0 1 0 0 0,0-1 1 0 0,-1 1-1 0 0,0-1 1 0 0,1 1-1 0 0,-1-1 1 0 0,0 1-1 0 0,0 0 0 0 0,0 0 1 0 0,-1 0-1 0 0,1-1 1 0 0,-1 1-1 0 0,0 0 0 0 0,1 0 1 0 0,-1 0-1 0 0,0 0 1 0 0,-1 0-1 0 0,1 0 0 0 0,0 0 1 0 0,-1-1-1 0 0,0 1 1 0 0,0 0-1 0 0,0 0 0 0 0,0 0 1 0 0,0-1-1 0 0,0 1 1 0 0,-1-1-1 0 0,1 1 1 0 0,-1-1-1 0 0,0 1-8 0 0,-19 23 58 0 0,0-1 0 0 0,-2 0 0 0 0,-1-2 0 0 0,0-1 0 0 0,-2-1-1 0 0,-1-1 1 0 0,0-1 0 0 0,-21 9-58 0 0,10-3-52 0 0,28-18-76 0 0,2-1-62 0 0,1 0 0 0 0,-1-1 1 0 0,0 0-1 0 0,0-1 0 0 0,0 0 1 0 0,-1 0-1 0 0,1-1 0 0 0,-1 0 1 0 0,0-1-1 0 0,-5 2 190 0 0,14-4-696 0 0,0 0-223 0 0,19-32-10459 0 0,-14 27 6630 0 0,2-3-3511 0 0</inkml:trace>
  <inkml:trace contextRef="#ctx0" brushRef="#br0" timeOffset="1111.779">998 792 10434 0 0,'0'0'1990'0'0,"0"0"-530"0"0,0 0-270 0 0,0 0-23 0 0,0 0-56 0 0,0 0-122 0 0,0 0-174 0 0,0 0-176 0 0,0 0-106 0 0,0 0-35 0 0,0 0-19 0 0,0 0-19 0 0,0 0-10 0 0,9 29-25 0 0,28 88-32 0 0,-37-116-382 0 0,0 1 0 0 0,0-1 0 0 0,1 0 0 0 0,-1 0 0 0 0,0 0-1 0 0,0 0 1 0 0,1 0 0 0 0,-1 1 0 0 0,0-1 0 0 0,1 0 0 0 0,-1 0 0 0 0,1 0 0 0 0,-1 0 0 0 0,1 0 0 0 0,0 0 0 0 0,-1 0 0 0 0,1-1 0 0 0,0 1 0 0 0,0 0-1 0 0,0 0 1 0 0,0 0 0 0 0,0-1 0 0 0,-1 1 0 0 0,1 0 0 0 0,0-1 0 0 0,0 1 0 0 0,1-1 0 0 0,-1 0 0 0 0,0 1 0 0 0,0-1 0 0 0,0 0 0 0 0,0 1 0 0 0,0-1-1 0 0,0 0 1 0 0,1 0 0 0 0,-1 0 0 0 0,0 0 0 0 0,0 0 0 0 0,0 0 0 0 0,0 0 0 0 0,0 0 0 0 0,1-1 0 0 0,-1 1 0 0 0,0 0 0 0 0,0-1 0 0 0,0 1 0 0 0,0-1-1 0 0,0 1 1 0 0,0-1 0 0 0,0 1 0 0 0,0-1 0 0 0,0 0 0 0 0,0 0-11 0 0,4-2 76 0 0,24-13 89 0 0,-1-2 1 0 0,0-1 0 0 0,-2-1-1 0 0,0-1 1 0 0,-1-1-1 0 0,-1-2 1 0 0,-2 0 0 0 0,3-5-166 0 0,0 2 86 0 0,20-12-61 0 0,-39 65-188 0 0,-6-7 192 0 0,-1-13-22 0 0,-1-1 1 0 0,1 1-1 0 0,1-1 1 0 0,-1 1-1 0 0,1 0 0 0 0,0-1 1 0 0,0 1-1 0 0,1-1 1 0 0,-1 1-1 0 0,1-1 1 0 0,1 1-1 0 0,-1-1 1 0 0,1 1-1 0 0,0-1 1 0 0,0 0-1 0 0,0 0 1 0 0,1 0-1 0 0,0 0 1 0 0,0 0-1 0 0,0-1 1 0 0,1 1-1 0 0,-1-1 1 0 0,1 0-1 0 0,0 0 1 0 0,0 0-1 0 0,0 0 1 0 0,1-1-1 0 0,0 0 1 0 0,-1 0-1 0 0,1 0 1 0 0,0 0-1 0 0,5 1-7 0 0,1-1 81 0 0,0-1-1 0 0,0 0 0 0 0,0-1 1 0 0,1 0-1 0 0,-1-1 0 0 0,1 0 0 0 0,-1 0 1 0 0,1-1-1 0 0,-1-1 0 0 0,0 0 1 0 0,0-1-1 0 0,0 0 0 0 0,0 0 1 0 0,0-2-1 0 0,-1 1 0 0 0,1-1 0 0 0,-1 0 1 0 0,0-1-1 0 0,-1 0 0 0 0,1-1 1 0 0,-1 0-1 0 0,-1-1 0 0 0,8-8-80 0 0,12-13 196 0 0,-1-2 0 0 0,-2-1 0 0 0,-2-1 0 0 0,0-1 0 0 0,-3-1-1 0 0,2-6-195 0 0,-8 13 15 0 0,-1-1 0 0 0,-2 0 0 0 0,0-1 0 0 0,-2-1 0 0 0,-2 1 0 0 0,0-1 0 0 0,-2 0 0 0 0,-2-1 0 0 0,-1 1 0 0 0,-1-1 0 0 0,-1 0 0 0 0,-2 1 0 0 0,-5-27-15 0 0,7 53-2 0 0,-1-1 0 0 0,1 0 0 0 0,-1 0 0 0 0,0 0 0 0 0,0 0 0 0 0,-1 0 1 0 0,0 1-1 0 0,0-1 0 0 0,0 1 0 0 0,-1-1 0 0 0,1 1 0 0 0,-1 0 0 0 0,-1 0 0 0 0,1 0 0 0 0,-1 0 0 0 0,0 1 0 0 0,0-1 0 0 0,0 1 0 0 0,0 0 0 0 0,-1 0 1 0 0,0 1-1 0 0,1-1 0 0 0,-2 1 0 0 0,1 0 0 0 0,0 1 0 0 0,0-1 0 0 0,-1 1 0 0 0,1 0 0 0 0,-5-1 2 0 0,4 5-7 0 0,1 0 0 0 0,0 1 0 0 0,-1-1 0 0 0,1 1 0 0 0,0 0 0 0 0,1 1-1 0 0,-1-1 1 0 0,0 1 0 0 0,1 0 0 0 0,0 0 0 0 0,0 0 0 0 0,0 1 0 0 0,1-1 0 0 0,-1 1 0 0 0,1 0 0 0 0,0 0 0 0 0,0 0-1 0 0,1 1 1 0 0,-2 3 7 0 0,-3 9 19 0 0,1 1 1 0 0,1 0-1 0 0,0 0 0 0 0,2 0 0 0 0,0 1 0 0 0,1-1 0 0 0,1 1 0 0 0,0 0 0 0 0,2-1 0 0 0,1 1 0 0 0,0 0 0 0 0,1-1 0 0 0,3 9-19 0 0,2 1 52 0 0,2 0 0 0 0,1 0 0 0 0,1-1 0 0 0,1-1-1 0 0,2 0 1 0 0,0-1 0 0 0,2 0 0 0 0,1-1 0 0 0,1-2-1 0 0,1 1 1 0 0,1-2 0 0 0,1-1 0 0 0,1-1-52 0 0,21 17-51 0 0,-50-66-2039 0 0,-39-23-2732 0 0,21 24-3734 0 0,15 16-3110 0 0</inkml:trace>
  <inkml:trace contextRef="#ctx0" brushRef="#br0" timeOffset="1359.841">1457 324 15027 0 0,'0'0'2261'0'0,"0"0"-721"0"0,0 0-425 0 0,0 0-75 0 0,0 0 52 0 0,0 0 61 0 0,0 0-57 0 0,30-6-173 0 0,104-21-183 0 0,418-109 1887 0 0,-469 115-2702 0 0,49-10-108 0 0,-43 16-3652 0 0,-77 12-2134 0 0,-4 3-6494 0 0</inkml:trace>
  <inkml:trace contextRef="#ctx0" brushRef="#br0" timeOffset="1597.129">472 1377 17948 0 0,'0'0'2184'0'0,"0"0"-994"0"0,0 0-495 0 0,0 0-55 0 0,0 0-12 0 0,0 0-4 0 0,0 0-10 0 0,0 0-56 0 0,0 0-56 0 0,39-2-19 0 0,130-8-53 0 0,28-26 312 0 0,1051-295 345 0 0,-974 257-2319 0 0,-160 39-3954 0 0,-64 19-7023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158 125 2849 0 0,'0'0'1636'0'0,"0"0"-314"0"0,0 0 70 0 0,0 0 362 0 0,0 0 345 0 0,0 0 132 0 0,0 0-159 0 0,0 0-298 0 0,0 0-266 0 0,0 0-231 0 0,0 0-189 0 0,11 6 802 0 0,-18 55 162 0 0,-6 55-1411 0 0,4 1-1 0 0,5 0 1 0 0,10 99-641 0 0,3-128-284 0 0,-1-96-1063 0 0,17-68-1560 0 0,-10 34-818 0 0,-4 1-4258 0 0,-5 25-2637 0 0</inkml:trace>
  <inkml:trace contextRef="#ctx0" brushRef="#br0" timeOffset="239.38">0 85 10594 0 0,'0'0'2295'0'0,"0"0"-678"0"0,0 0-562 0 0,0 0-208 0 0,0 0-29 0 0,0 0 57 0 0,0 0 21 0 0,0 0-3 0 0,0 0-69 0 0,0 0-139 0 0,0 0-127 0 0,0 0-101 0 0,32 0-77 0 0,105-2-32 0 0,25-19 455 0 0,-59-4-494 0 0,-66 15-817 0 0,1 1 0 0 0,0 2 0 0 0,1 2 0 0 0,30-1 508 0 0,-76 21-7064 0 0,0-8 612 0 0,-1-3-2254 0 0</inkml:trace>
  <inkml:trace contextRef="#ctx0" brushRef="#br0" timeOffset="437.027">59 527 12547 0 0,'0'0'2125'0'0,"0"0"-850"0"0,0 0-236 0 0,0 0 28 0 0,0 0 43 0 0,0 0-18 0 0,0 0-114 0 0,36-5-168 0 0,113-17-195 0 0,-3-18 233 0 0,-123 32-1659 0 0,85-26 1908 0 0,-72 27-4854 0 0,1 5-5228 0 0,-33 2-2065 0 0</inkml:trace>
  <inkml:trace contextRef="#ctx0" brushRef="#br0" timeOffset="821.194">565 674 10834 0 0,'0'0'2581'0'0,"0"0"-1006"0"0,0 0-448 0 0,0 0 105 0 0,0 0 170 0 0,0 0 2 0 0,0 0-208 0 0,0 0-269 0 0,0 0-263 0 0,0 0-185 0 0,0 0-111 0 0,0 0-92 0 0,-1 29-72 0 0,-5 130 96 0 0,6-20 3 0 0,2-132-3276 0 0,3-23-7053 0 0,-5 14 8096 0 0,0-1-8013 0 0</inkml:trace>
  <inkml:trace contextRef="#ctx0" brushRef="#br0" timeOffset="1085.033">505 700 12667 0 0,'0'0'1407'0'0,"0"0"-438"0"0,0 0-143 0 0,0 0 110 0 0,0 0 139 0 0,0 0 56 0 0,0 0-92 0 0,0 0-182 0 0,0 0-159 0 0,0 0-144 0 0,0 0-119 0 0,0 0-79 0 0,0 0-81 0 0,30-4-72 0 0,95-11-61 0 0,-38 1 522 0 0,-41 7-2530 0 0,-11 6-9846 0 0,-34 1 1056 0 0</inkml:trace>
  <inkml:trace contextRef="#ctx0" brushRef="#br0" timeOffset="1324.979">497 884 14627 0 0,'0'0'1459'0'0,"0"0"-557"0"0,0 0-192 0 0,0 0 156 0 0,0 0 138 0 0,0 0 16 0 0,0 0-118 0 0,0 0-162 0 0,0 0-176 0 0,0 0-154 0 0,0 0-117 0 0,0 0-110 0 0,30-3-83 0 0,94-7-63 0 0,-30-10-592 0 0,-64 11-388 0 0,-13 4-1040 0 0,1 0-3847 0 0,-3 1-5835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285 287 3833 0 0,'0'0'2000'0'0,"0"0"-418"0"0,0 0-231 0 0,0 0-8 0 0,0 0 37 0 0,0 0-54 0 0,0 0-171 0 0,0 0-259 0 0,0 0-215 0 0,-34 24-179 0 0,-104 77-121 0 0,133-98-350 0 0,0 0 0 0 0,0 0 0 0 0,0 1 0 0 0,0 0 0 0 0,1 0-1 0 0,-1 0 1 0 0,1 0 0 0 0,0 1 0 0 0,0-1 0 0 0,1 1 0 0 0,0 0 0 0 0,-1 0 0 0 0,2 1-1 0 0,-1-1 1 0 0,0 1-31 0 0,-3 9 87 0 0,-1 2-3 0 0,0 0 1 0 0,0 1-1 0 0,2 0 1 0 0,0 0-1 0 0,1 0 1 0 0,1 0 0 0 0,1 1-1 0 0,0 0 1 0 0,2 2-85 0 0,0-13 39 0 0,0-1 1 0 0,1 1-1 0 0,0 0 1 0 0,1-1-1 0 0,-1 1 0 0 0,2-1 1 0 0,-1 0-1 0 0,1 1 1 0 0,0-1-1 0 0,0 0 1 0 0,1-1-1 0 0,0 1 1 0 0,0-1-1 0 0,0 1 0 0 0,1-1 1 0 0,0-1-1 0 0,0 1 1 0 0,1-1-1 0 0,0 1 1 0 0,0-2-1 0 0,0 1 1 0 0,0-1-1 0 0,3 2-39 0 0,1-1 213 0 0,1 0 0 0 0,0-1 0 0 0,0 0 0 0 0,0 0 0 0 0,0-1 0 0 0,1-1-1 0 0,-1 0 1 0 0,1 0 0 0 0,0-1 0 0 0,-1-1 0 0 0,1 0 0 0 0,0 0 0 0 0,-1-2 0 0 0,1 1 0 0 0,-1-1 0 0 0,1-1 0 0 0,-1 0 0 0 0,0 0 0 0 0,0-1-1 0 0,0-1 1 0 0,0 0 0 0 0,-1 0 0 0 0,0-1 0 0 0,0-1 0 0 0,-1 1 0 0 0,8-8-213 0 0,-6 5 148 0 0,0 1-1 0 0,-1-2 0 0 0,0 0 1 0 0,0 0-1 0 0,-1-1 1 0 0,-1 0-1 0 0,0 0 1 0 0,0-1-1 0 0,-1 0 1 0 0,-1 0-1 0 0,0-1 1 0 0,-1 0-1 0 0,0 0 1 0 0,-1 0-1 0 0,0-1 1 0 0,-1 1-1 0 0,0-1 1 0 0,-2 0-1 0 0,1 0 1 0 0,-2 1-1 0 0,0-1 1 0 0,-1-7-148 0 0,-1 8-13 0 0,-1 1 1 0 0,-1 0 0 0 0,0 1 0 0 0,0-1-1 0 0,-1 1 1 0 0,-1 0 0 0 0,0 0 0 0 0,0 0-1 0 0,-1 1 1 0 0,-1 0 0 0 0,0 0 0 0 0,0 1-1 0 0,0 0 1 0 0,-1 0 0 0 0,-1 1 0 0 0,1 1-1 0 0,-1-1 1 0 0,-1 1 0 0 0,1 1 0 0 0,-1 0-1 0 0,0 1 1 0 0,-9-3 12 0 0,13 5-100 0 0,0 1 1 0 0,-1 0-1 0 0,0 1 0 0 0,1-1 1 0 0,-1 1-1 0 0,0 1 0 0 0,1 0 1 0 0,-1 0-1 0 0,0 0 0 0 0,1 1 0 0 0,-1 0 1 0 0,0 1-1 0 0,-2 1 100 0 0,-53 36-3848 0 0,47-22-1377 0 0,3-4-6508 0 0</inkml:trace>
  <inkml:trace contextRef="#ctx0" brushRef="#br0" timeOffset="346.479">822 446 2032 0 0,'0'0'2808'0'0,"0"0"-933"0"0,0 0-464 0 0,0 0-50 0 0,0 0-11 0 0,0 0-43 0 0,0 0-111 0 0,1 34-161 0 0,4 107-128 0 0,7-51 1320 0 0,0-59-179 0 0,-12-31-1951 0 0,0-1 1 0 0,0 1-1 0 0,0 0 0 0 0,0-1 0 0 0,0 1 0 0 0,0-1 1 0 0,0 1-1 0 0,0 0 0 0 0,0-1 0 0 0,1 1 0 0 0,-1-1 1 0 0,0 1-1 0 0,0 0 0 0 0,0-1 0 0 0,1 1 1 0 0,-1 0-1 0 0,0-1 0 0 0,0 1 0 0 0,1 0 0 0 0,-1 0 1 0 0,0-1-1 0 0,1 1 0 0 0,-1 0 0 0 0,0 0 0 0 0,1-1 1 0 0,-1 1-1 0 0,0 0 0 0 0,1 0 0 0 0,-1 0 0 0 0,1 0 1 0 0,-1-1-1 0 0,0 1 0 0 0,1 0 0 0 0,-1 0 1 0 0,1 0-1 0 0,-1 0 0 0 0,0 0 0 0 0,1 0 0 0 0,-1 0 1 0 0,1 0-1 0 0,-1 0 0 0 0,0 1 0 0 0,1-1 0 0 0,-1 0 1 0 0,1 0-1 0 0,-1 0 0 0 0,0 0 0 0 0,1 0 1 0 0,-1 1-1 0 0,0-1 0 0 0,1 0 0 0 0,-1 0 0 0 0,0 1 1 0 0,1-1-1 0 0,-1 0 0 0 0,0 1 0 0 0,1-1 0 0 0,-1 0 1 0 0,0 1-1 0 0,0-1 0 0 0,0 0 0 0 0,1 1 0 0 0,-1-1-97 0 0,7-23 518 0 0,11-47 99 0 0,3 1 0 0 0,3 1 0 0 0,3 0 0 0 0,3 3 0 0 0,23-37-617 0 0,-36 75 47 0 0,9-16 6 0 0,1 1 0 0 0,3 1-1 0 0,2 1 1 0 0,32-31-53 0 0,-47 62-569 0 0,-18 33-336 0 0,0-21 898 0 0,-24 76-4765 0 0,18-65 1242 0 0,1 2-7963 0 0</inkml:trace>
  <inkml:trace contextRef="#ctx0" brushRef="#br0" timeOffset="628.344">150 1116 14531 0 0,'0'0'1668'0'0,"0"0"-422"0"0,0 0-19 0 0,0 0 253 0 0,0 0 163 0 0,0 0-137 0 0,0 0-246 0 0,0 0-286 0 0,36 5-231 0 0,118 14-153 0 0,-38-24 143 0 0,-92 0-592 0 0,183-37 742 0 0,139-52-883 0 0,-217 50-1836 0 0,-76 23-7277 0 0,-37 16-3610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539 1 9802 0 0,'0'0'1155'0'0,"0"0"-472"0"0,0 0-60 0 0,0 0 330 0 0,0 0 337 0 0,0 0 125 0 0,0 0-138 0 0,0 0-282 0 0,0 0-221 0 0,0 0-25 0 0,0 0 45 0 0,0 0 50 0 0,1 3 9 0 0,0-1-727 0 0,-1 0-1 0 0,1 0 1 0 0,-1 1 0 0 0,0-1-1 0 0,0 0 1 0 0,0 0-1 0 0,0 1 1 0 0,0-1-1 0 0,0 0 1 0 0,-1 0-1 0 0,1 0 1 0 0,-1 1-1 0 0,1-1 1 0 0,-1 0-1 0 0,0 0 1 0 0,0 0-1 0 0,0 0 1 0 0,0 0-1 0 0,0 0 1 0 0,0 0-1 0 0,-1-1 1 0 0,1 1 0 0 0,-1 0-1 0 0,0 0-125 0 0,-22 20 176 0 0,0-1-1 0 0,-2-2 1 0 0,0 0-1 0 0,-1-2 1 0 0,-1 0-1 0 0,-1-2 1 0 0,0-2-1 0 0,0 0 1 0 0,-2-2-1 0 0,-11 2-175 0 0,-155 38 550 0 0,197-51-533 0 0,-1 0 0 0 0,1 0 1 0 0,-1 0-1 0 0,1 0 0 0 0,0 0 1 0 0,-1 0-1 0 0,1 0 1 0 0,-1 0-1 0 0,1 0 0 0 0,0 0 1 0 0,-1 0-1 0 0,1 0 0 0 0,-1 0 1 0 0,1 0-1 0 0,0 0 0 0 0,-1 0 1 0 0,1 0-1 0 0,-1 0 1 0 0,1 0-1 0 0,0 1 0 0 0,-1-1 1 0 0,1 0-1 0 0,0 0 0 0 0,-1 0 1 0 0,1 1-1 0 0,0-1 1 0 0,-1 0-1 0 0,1 0 0 0 0,0 1 1 0 0,0-1-1 0 0,-1 0 0 0 0,1 1 1 0 0,0-1-1 0 0,0 0 1 0 0,0 1-1 0 0,-1-1 0 0 0,1 1 1 0 0,0-1-1 0 0,0 0 0 0 0,0 1 1 0 0,0-1-1 0 0,0 1 0 0 0,0-1 1 0 0,0 0-1 0 0,0 1 1 0 0,0-1-1 0 0,0 1 0 0 0,0-1 1 0 0,0 0-1 0 0,0 1 0 0 0,0-1 1 0 0,0 1-1 0 0,0-1 1 0 0,0 0-1 0 0,1 1 0 0 0,-1-1 1 0 0,0 0-1 0 0,0 1 0 0 0,0-1 1 0 0,1 0-1 0 0,-1 1 1 0 0,0-1-1 0 0,0 0 0 0 0,1 1 1 0 0,-1-1-1 0 0,0 0 0 0 0,1 0 1 0 0,-1 1-18 0 0,5 8-145 0 0,9 16 224 0 0,0-1 0 0 0,2 0 0 0 0,0-2 0 0 0,2 0 1 0 0,1 0-1 0 0,0-2 0 0 0,1 0 0 0 0,1-2 0 0 0,1 0 0 0 0,1-1 1 0 0,0-2-1 0 0,2 0 0 0 0,-1-1 0 0 0,17 5-79 0 0,78 37 245 0 0,-88-37-203 0 0,-29-17-45 0 0,-2-1 6 0 0,0-1-10 0 0,0 0-14 0 0,0 0-33 0 0,0 0-26 0 0,0 0-24 0 0,0 0-32 0 0,-31 0-5540 0 0,28 1 4933 0 0,-11 1-5007 0 0,8-2-2745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15507 0 0,'0'0'1835'0'0,"0"0"-726"0"0,0 0-416 0 0,0 0 11 0 0,0 0 150 0 0,0 0 138 0 0,0 0 47 0 0,0 0-82 0 0,0 0-142 0 0,0 0-125 0 0,0 0-109 0 0,0 0-74 0 0,0 0-30 0 0,16 20-31 0 0,51 64-45 0 0,20-11 579 0 0,150 106 282 0 0,-201-138-3312 0 0,-36-41 673 0 0,0 0-1123 0 0,0 0-3401 0 0,-2 0-6479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0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0 0 0,'0'0'1903'0'0,"0"0"-137"0"0,0 0-41 0 0,0 0 37 0 0,0 0 1 0 0,0 0-100 0 0,0 0-181 0 0,0 0-282 0 0,0 0-282 0 0,0 0-201 0 0,0 0-162 0 0,0 0-36 0 0,0 0 86 0 0,11 15 1680 0 0,18 93 1503 0 0,-27-91-3656 0 0,-1 1 0 0 0,-1-1 1 0 0,0 0-1 0 0,-1 0 0 0 0,0 0 1 0 0,-2 0-1 0 0,0 0 0 0 0,-5 13-132 0 0,-5 6-136 0 0,-1 0-1 0 0,-2-1 1 0 0,-1-1 0 0 0,-15 20 136 0 0,29-50-402 0 0,-6 9-280 0 0,0-11-4450 0 0,7-4-244 0 0,0-5-41 0 0,2 5-738 0 0</inkml:trace>
  <inkml:trace contextRef="#ctx0" brushRef="#br0" timeOffset="470.165">0 417 0 0 0,'0'0'544'0'0,"0"0"1236"0"0,0 0 254 0 0,0 0-96 0 0,0 0-220 0 0,0 0-247 0 0,0 0-172 0 0,0 0-74 0 0,0 0-17 0 0,0 0-11 0 0,0 0-45 0 0,0 0-105 0 0,19 4-107 0 0,60 12-141 0 0,-35-26 248 0 0,-38 4-827 0 0,14-9 132 0 0,-1-1-1 0 0,0-1 1 0 0,-1 0 0 0 0,-1-2 0 0 0,-1 0-1 0 0,-1-1 1 0 0,0 0 0 0 0,-1-3-352 0 0,0-3 198 0 0,-1-2 1 0 0,-1 1-1 0 0,-2-1 1 0 0,-1-1-1 0 0,-1 0 1 0 0,3-21-199 0 0,-10 32 374 0 0,-6 27 229 0 0,-6 30-136 0 0,2 13-248 0 0,2 1 1 0 0,2 1-1 0 0,3-1 0 0 0,2 1 0 0 0,3 3-219 0 0,-3-47 2 0 0,0-3-21 0 0,0 0 0 0 0,0 0 0 0 0,1 0 0 0 0,-1 0 0 0 0,2-1 0 0 0,-1 1 0 0 0,1 0 0 0 0,0-1 0 0 0,0 1 0 0 0,0-1 0 0 0,1 0 0 0 0,2 3 19 0 0,-1-6-579 0 0,-4-2-3448 0 0,-1-1-3994 0 0,1 0-3274 0 0</inkml:trace>
  <inkml:trace contextRef="#ctx0" brushRef="#br0" timeOffset="1060.658">656 391 5745 0 0,'0'0'2331'0'0,"0"0"-473"0"0,0 0-123 0 0,0 0 26 0 0,0 0-70 0 0,0 0-170 0 0,0 0-267 0 0,0 0-249 0 0,0 0-147 0 0,0 0-91 0 0,0 0-88 0 0,0 0-94 0 0,0 0-89 0 0,-3 0-88 0 0,-47 8 1033 0 0,-20 28-567 0 0,69-35-873 0 0,1 0-1 0 0,-1 0 1 0 0,1 0-1 0 0,-1 0 1 0 0,0 0 0 0 0,1 0-1 0 0,0 0 1 0 0,-1 1-1 0 0,1-1 1 0 0,0 0-1 0 0,0 0 1 0 0,-1 0-1 0 0,1 0 1 0 0,0 0-1 0 0,0 1 1 0 0,0-1-1 0 0,0 0 1 0 0,1 0-1 0 0,-1 0 1 0 0,0 0 0 0 0,0 0-1 0 0,1 0 1 0 0,-1 1-1 0 0,0-1 1 0 0,1 0-1 0 0,-1 0 1 0 0,1 0-1 0 0,0 0 1 0 0,-1 0-1 0 0,1 0 1 0 0,0-1-1 0 0,0 1 1 0 0,-1 0-1 0 0,1 0 1 0 0,0 0-1 0 0,44 34 126 0 0,-41-33-98 0 0,0 0-1 0 0,-1-1 0 0 0,1 1 0 0 0,-1 0 0 0 0,0 0 1 0 0,1 1-1 0 0,-1-1 0 0 0,0 1 0 0 0,0 0 0 0 0,-1-1 1 0 0,1 1-1 0 0,0 0 0 0 0,-1 1 0 0 0,0-1 0 0 0,0 0 1 0 0,0 1-1 0 0,0-1 0 0 0,0 1 0 0 0,-1 0 1 0 0,0-1-1 0 0,0 1 0 0 0,0 0 0 0 0,0 0 0 0 0,0 0 1 0 0,-1 0-1 0 0,0 0 0 0 0,1 0 0 0 0,-2 2-27 0 0,0-3 34 0 0,-1 0 1 0 0,1 0-1 0 0,-1-1 0 0 0,0 1 0 0 0,0-1 0 0 0,0 1 0 0 0,-1-1 0 0 0,1 0 1 0 0,0 0-1 0 0,-1 0 0 0 0,0 0 0 0 0,1 0 0 0 0,-1-1 0 0 0,0 1 1 0 0,0-1-1 0 0,0 0 0 0 0,0 0 0 0 0,-2 1-34 0 0,-8 4 72 0 0,3-2-54 0 0,0 0-1 0 0,-1-1 1 0 0,1-1 0 0 0,-1 1-1 0 0,1-2 1 0 0,-1 0 0 0 0,1 0-1 0 0,-1 0 1 0 0,0-2 0 0 0,0 1-18 0 0,7 0-22 0 0,-9-16-2500 0 0,16 8-2169 0 0,1 2-4216 0 0,0 3-1731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88 15251 0 0,'0'0'1858'0'0,"0"0"-955"0"0,0 0-466 0 0,0 0 49 0 0,0 0 291 0 0,0 0 251 0 0,0 0 103 0 0,0 0-42 0 0,0 0-184 0 0,0 0-171 0 0,0 0-137 0 0,0 0-102 0 0,-1 31-76 0 0,-4 98-75 0 0,-35 90 721 0 0,32-175-1177 0 0,-3-1 1 0 0,-2 0-1 0 0,-1-1 0 0 0,-2-1 0 0 0,-2 0 0 0 0,-2-1 0 0 0,-20 30 112 0 0,10-35-1652 0 0,23-30-2238 0 0,0-4-3486 0 0,7-1-3969 0 0</inkml:trace>
  <inkml:trace contextRef="#ctx0" brushRef="#br0" timeOffset="4654.532">242 162 0 0 0,'0'0'1035'0'0,"0"0"-174"0"0,0 0-156 0 0,0 0-133 0 0,0 0-78 0 0,0 0-44 0 0,0 0-66 0 0,0 0-55 0 0,0 0 1 0 0,4-6 525 0 0,-3 5 2689 0 0,0 1 3702 0 0,5 30-1016 0 0,32 42-4988 0 0,24 19-577 0 0,38 73-91 0 0,-27 60 21 0 0,-61-201-640 0 0,-5-16 1622 0 0,-3-44-934 0 0,52-291-502 0 0,-39-3-114 0 0,-29 272-2 0 0,15 48-6057 0 0,4 15-3132 0 0,-5-1-2535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311 137 10242 0 0,'0'0'1553'0'0,"0"0"-245"0"0,0 0-131 0 0,0 0 10 0 0,0 0 18 0 0,0 0-119 0 0,0 0-241 0 0,0 0-241 0 0,0 0-164 0 0,0 0-53 0 0,0 0-21 0 0,0 0-22 0 0,-19 37-30 0 0,-63 118-51 0 0,32-34 167 0 0,-92 273 241 0 0,124-347-451 0 0,18-47-34 0 0,0 0 90 0 0,0-4 542 0 0,35-128 196 0 0,-25 106-919 0 0,31-71 29 0 0,5 2-1 0 0,4 3 1 0 0,9-7-124 0 0,42-80 78 0 0,-58 120-15 0 0,-43 58-98 0 0,0 32-125 0 0,-15 207 464 0 0,14-206-277 0 0,1 0 1 0 0,2 0-1 0 0,1 0 1 0 0,1-1-1 0 0,2 1 0 0 0,9 27-27 0 0,-11-47 6 0 0,0-1-1 0 0,0 0 1 0 0,1 0-1 0 0,0 0 1 0 0,1 0 0 0 0,1-1-1 0 0,-1 0 1 0 0,1 0-1 0 0,1-1 1 0 0,0 0 0 0 0,6 5-6 0 0,-13-14 35 0 0,0 0-1 0 0,0 1 1 0 0,0-1 0 0 0,0 0 0 0 0,1 0 0 0 0,-1 0 0 0 0,0 0 0 0 0,0 0 0 0 0,0 0 0 0 0,1 0 0 0 0,-1-1 0 0 0,0 1 0 0 0,0 0 0 0 0,0-1 0 0 0,0 1 0 0 0,0 0 0 0 0,1-1 0 0 0,-1 1 0 0 0,0-1 0 0 0,0 0 0 0 0,0 1 0 0 0,0-1 0 0 0,-1 0 0 0 0,1 0 0 0 0,0 0 0 0 0,0 1 0 0 0,0-1 0 0 0,-1 0 0 0 0,1 0 0 0 0,0 0 0 0 0,-1 0 0 0 0,1 0 0 0 0,-1-1 0 0 0,1 1 0 0 0,-1 0 0 0 0,1 0 0 0 0,-1 0 0 0 0,0 0 0 0 0,0 0 0 0 0,1-2-35 0 0,4-6 178 0 0,14-26 52 0 0,-2 0-1 0 0,-2-1 0 0 0,-1 0 1 0 0,-2-2-1 0 0,-1 1 0 0 0,4-31-229 0 0,49-267 329 0 0,-53 235-347 0 0,-11 99-98 0 0,0 1-77 0 0,0 16-686 0 0,16 79-1875 0 0,-6-65-637 0 0,1 0-3376 0 0,-8-21 3882 0 0,3 10-9160 0 0</inkml:trace>
  <inkml:trace contextRef="#ctx0" brushRef="#br0" timeOffset="371.057">983 358 12923 0 0,'0'0'2040'0'0,"0"0"-346"0"0,0 0-186 0 0,0 0-46 0 0,0 0-145 0 0,0 0-244 0 0,0 0-256 0 0,0 0-206 0 0,0 0-144 0 0,0 0-84 0 0,0 0-41 0 0,0 0 0 0 0,20-3 889 0 0,201 9 1701 0 0,-87-28-2664 0 0,-72-3-378 0 0,-63 21-4544 0 0,-6 4-2191 0 0,5 0 2887 0 0,-1 0-7885 0 0</inkml:trace>
  <inkml:trace contextRef="#ctx0" brushRef="#br0" timeOffset="626.935">954 590 6609 0 0,'0'0'4328'0'0,"0"0"-1913"0"0,0 0-941 0 0,0 0-242 0 0,0 0 2 0 0,0 0 33 0 0,0 0-38 0 0,0 0-102 0 0,0 0-43 0 0,0 0-63 0 0,0 0-61 0 0,0 0-79 0 0,0 0-163 0 0,17-1-159 0 0,56-3-123 0 0,21-20 276 0 0,83 5-1316 0 0,-138 21-1317 0 0,-27 0-1313 0 0,0 2-3583 0 0,-5 2-5597 0 0</inkml:trace>
  <inkml:trace contextRef="#ctx0" brushRef="#br0" timeOffset="1437.005">1462 880 3513 0 0,'0'0'2332'0'0,"0"0"-181"0"0,0 0 77 0 0,0 0 105 0 0,0 0-55 0 0,0 0-288 0 0,0 0-347 0 0,0 0-312 0 0,0 0-195 0 0,0 0-125 0 0,0 0-84 0 0,0 0-108 0 0,0 0-116 0 0,-4-14 594 0 0,8-18-1086 0 0,2 0 0 0 0,1 1-1 0 0,2 0 1 0 0,1 0 0 0 0,1 1-1 0 0,2 0 1 0 0,0 1 0 0 0,2 0 0 0 0,2 2-1 0 0,0 0 1 0 0,2 0 0 0 0,1 2-1 0 0,10-10-210 0 0,-25 28 7 0 0,0 1 0 0 0,1-1 0 0 0,0 2 0 0 0,-1-1 0 0 0,2 0 0 0 0,-1 1 0 0 0,1 1 0 0 0,0-1 0 0 0,0 1 0 0 0,0 0-1 0 0,8-3-6 0 0,15 21-191 0 0,-19 41 190 0 0,-10-14 11 0 0,-1 1 0 0 0,-3-1-1 0 0,-1-1 1 0 0,-8 35-10 0 0,17-62 33 0 0,14-40 175 0 0,-11 15-236 0 0,21-25 40 0 0,1 0 0 0 0,2 2 0 0 0,2 2 0 0 0,1 1-1 0 0,2 1 1 0 0,37-24-12 0 0,-24 40-153 0 0,-43 56 95 0 0,-24 145 104 0 0,7-89-1060 0 0,29-89-2741 0 0,-4-9-2668 0 0,-9-3-5217 0 0</inkml:trace>
  <inkml:trace contextRef="#ctx0" brushRef="#br0" timeOffset="2014.964">2609 398 12579 0 0,'0'0'2129'0'0,"0"0"-766"0"0,0 0-321 0 0,0 0-3 0 0,0 0 46 0 0,0 0-14 0 0,0 0-33 0 0,0 0-130 0 0,0 0-137 0 0,0 0-130 0 0,0 0-141 0 0,0 0-98 0 0,-34 24-89 0 0,-103 77-98 0 0,75-38 32 0 0,54-48-195 0 0,1-5-35 0 0,1 0 1 0 0,-1 1-1 0 0,2 0 0 0 0,0 1 1 0 0,0-1-1 0 0,1 1 1 0 0,0 0-1 0 0,1 0 1 0 0,0 0-1 0 0,1 0 1 0 0,1 0-1 0 0,0 1 0 0 0,0-1 1 0 0,1 6-18 0 0,2-16 39 0 0,0 0 0 0 0,-1 0 0 0 0,1 0 0 0 0,0 0 0 0 0,0 0 0 0 0,0 0 0 0 0,0 0 0 0 0,0-1 0 0 0,1 1 1 0 0,-1-1-1 0 0,0 0 0 0 0,1 0 0 0 0,-1 0 0 0 0,1 0 0 0 0,-1 0 0 0 0,1 0 0 0 0,0-1 0 0 0,-1 1 0 0 0,1-1 0 0 0,0 1 0 0 0,-1-1 0 0 0,1 0 0 0 0,0 0 1 0 0,-1-1-1 0 0,1 1 0 0 0,0 0 0 0 0,-1-1 0 0 0,1 0 0 0 0,0 1 0 0 0,-1-1 0 0 0,1 0 0 0 0,-1-1 0 0 0,1 1 0 0 0,-1 0 0 0 0,0-1 0 0 0,0 1 0 0 0,1-1-39 0 0,36-22 177 0 0,-1-1-1 0 0,-1-3 0 0 0,-1-1 0 0 0,-1-1 1 0 0,-2-2-1 0 0,28-34-176 0 0,29-4 25 0 0,-79 111-42 0 0,-16 355 164 0 0,6-324-143 0 0,-4-1 1 0 0,-2 0 0 0 0,-4 0-1 0 0,-16 63-4 0 0,21-117 1 0 0,-1 0 0 0 0,-1-1 0 0 0,0 1 0 0 0,-1-2-1 0 0,-1 1 1 0 0,0-1 0 0 0,-1 0 0 0 0,-1-1 0 0 0,0 0-1 0 0,-1 0 1 0 0,-1-1 0 0 0,0-1 0 0 0,0 0 0 0 0,-1 0-1 0 0,-1-1 1 0 0,0-1 0 0 0,0 0 0 0 0,-1-2 0 0 0,-1 1-1 0 0,-2 0 0 0 0,15-8 3 0 0,0 1 0 0 0,0-1 0 0 0,0 0 0 0 0,0 0-1 0 0,0 0 1 0 0,0 0 0 0 0,0 0 0 0 0,0-1-1 0 0,-1 1 1 0 0,1-1 0 0 0,0 0 0 0 0,0 0 0 0 0,0 0-1 0 0,-1-1 1 0 0,1 1 0 0 0,0-1 0 0 0,0 0 0 0 0,0 1-1 0 0,0-1 1 0 0,0-1 0 0 0,0 1 0 0 0,0 0 0 0 0,0-1-1 0 0,1 1 1 0 0,-1-1 0 0 0,0 0 0 0 0,1 0-1 0 0,-1 0 1 0 0,1 0 0 0 0,0-1 0 0 0,0 1 0 0 0,0 0-1 0 0,0-1 1 0 0,0 0 0 0 0,0 1 0 0 0,1-1 0 0 0,-1 0-1 0 0,1 0 1 0 0,0 0 0 0 0,0 0 0 0 0,0 0 0 0 0,0 0-1 0 0,1 0 1 0 0,-1-2-3 0 0,3-18-7 0 0,1 0 0 0 0,1 0 0 0 0,1 0 0 0 0,1 1 0 0 0,1 0 0 0 0,1 0 0 0 0,1 0 0 0 0,1 1 0 0 0,0 1 0 0 0,2-1 0 0 0,0 2 0 0 0,2 0 0 0 0,0 0 0 0 0,1 1 0 0 0,1 1 0 0 0,6-5 7 0 0,12-16-61 0 0,1 1 0 0 0,3 1 1 0 0,0 2-1 0 0,3 2 0 0 0,20-12 61 0 0,-43 33-452 0 0,21-15-159 0 0,-13 11-6765 0 0,-23 12-4781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7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517 611 0 0 0,'0'0'1172'0'0,"0"0"-28"0"0,0 0-154 0 0,0 0 76 0 0,0 0 266 0 0,0 0 258 0 0,0 0 122 0 0,0 0-28 0 0,0 0-174 0 0,0 0-239 0 0,0 0-208 0 0,17-19-134 0 0,48-61-77 0 0,-44 39 1488 0 0,-20 39-2157 0 0,0 0 1 0 0,-1 0 0 0 0,1 0 0 0 0,-1 0-1 0 0,0-1 1 0 0,0 1 0 0 0,0 0 0 0 0,0 0 0 0 0,0 0-1 0 0,0-1 1 0 0,0 1 0 0 0,-1 0 0 0 0,1 0-1 0 0,-1 0 1 0 0,0 0 0 0 0,0 0 0 0 0,1 0-1 0 0,-1 0 1 0 0,0 0 0 0 0,-1 0 0 0 0,1 0-1 0 0,0 0 1 0 0,-1 1 0 0 0,0-2-184 0 0,-78-26 1514 0 0,57 26-1441 0 0,-1 1 0 0 0,0 1 0 0 0,0 1 0 0 0,0 1 0 0 0,1 2 0 0 0,-1 0 0 0 0,1 1 0 0 0,-1 1 0 0 0,1 1 1 0 0,1 2-1 0 0,-1 0 0 0 0,1 1 0 0 0,1 1 0 0 0,0 1 0 0 0,0 1 0 0 0,-17 13-73 0 0,36-24 4 0 0,0 0 0 0 0,0-1 0 0 0,0 1-1 0 0,-1 0 1 0 0,1 1 0 0 0,0-1 0 0 0,0 0 0 0 0,0 1-1 0 0,0-1 1 0 0,1 1 0 0 0,-1-1 0 0 0,0 1 0 0 0,1 0-1 0 0,-1 0 1 0 0,1 0 0 0 0,0 0 0 0 0,-1 0 0 0 0,1 0-1 0 0,0 0 1 0 0,0 0 0 0 0,0 0 0 0 0,0 1 0 0 0,1-1-1 0 0,-1 0 1 0 0,1 0 0 0 0,-1 1 0 0 0,1-1 0 0 0,0 1-1 0 0,0-1 1 0 0,0 0 0 0 0,0 1 0 0 0,0-1 0 0 0,1 0-1 0 0,-1 1 1 0 0,1-1 0 0 0,-1 0 0 0 0,1 1 0 0 0,0-1-1 0 0,0 0 1 0 0,0 0 0 0 0,0 0 0 0 0,0 0 0 0 0,1 0-1 0 0,-1 0 1 0 0,1 0 0 0 0,-1 0 0 0 0,2 1-4 0 0,11 3 29 0 0,-1 0 1 0 0,1 0-1 0 0,0-1 0 0 0,0-1 1 0 0,1 0-1 0 0,-1-2 0 0 0,1 1 1 0 0,0-2-1 0 0,0 0 0 0 0,0 0 1 0 0,0-1-1 0 0,-1-1 1 0 0,12-2-30 0 0,26 1 87 0 0,-52 2-77 0 0,-1 1 1 0 0,1-1-1 0 0,-1 0 0 0 0,1 1 0 0 0,-1-1 0 0 0,1 1 0 0 0,0-1 1 0 0,-1 1-1 0 0,1-1 0 0 0,-1 1 0 0 0,1-1 0 0 0,0 1 0 0 0,0-1 0 0 0,-1 1 1 0 0,1-1-1 0 0,0 1 0 0 0,0 0 0 0 0,0-1 0 0 0,-1 1 0 0 0,1-1 1 0 0,0 1-1 0 0,0 0 0 0 0,0-1 0 0 0,0 1 0 0 0,0 0 0 0 0,0-1 0 0 0,1 1 1 0 0,-1-1-1 0 0,0 1 0 0 0,0 0 0 0 0,0-1 0 0 0,0 1 0 0 0,1-1 0 0 0,-1 1 1 0 0,0-1-1 0 0,1 1 0 0 0,-1-1 0 0 0,0 1 0 0 0,1-1 0 0 0,-1 1 1 0 0,1-1-1 0 0,-1 1 0 0 0,0-1 0 0 0,1 0 0 0 0,-1 1 0 0 0,1-1 0 0 0,0 1 1 0 0,-1-1-1 0 0,1 0 0 0 0,-1 0 0 0 0,1 1 0 0 0,-1-1 0 0 0,1 0 1 0 0,0 0-11 0 0,-6 4 19 0 0,-240 186 559 0 0,235-180-573 0 0,-4 2 3 0 0,0 1 1 0 0,2 0 0 0 0,-1 1-1 0 0,2 0 1 0 0,0 1-1 0 0,1 0 1 0 0,0 1-1 0 0,-4 10-8 0 0,13-19 13 0 0,0 0-1 0 0,1-1 1 0 0,0 1 0 0 0,0 0-1 0 0,0-1 1 0 0,1 1-1 0 0,0 0 1 0 0,1-1 0 0 0,-1 1-1 0 0,1-1 1 0 0,1 1-1 0 0,-1-1 1 0 0,1 0-1 0 0,0 0 1 0 0,0 0 0 0 0,1 0-1 0 0,0-1 1 0 0,0 1-1 0 0,0-1 1 0 0,0 0 0 0 0,1 0-1 0 0,0-1 1 0 0,0 1-1 0 0,0-1 1 0 0,1 0-1 0 0,-1-1 1 0 0,1 1 0 0 0,0-1-1 0 0,0 0 1 0 0,0 0-1 0 0,1-1 1 0 0,0 0-13 0 0,8 3 66 0 0,0-1-1 0 0,0 0 1 0 0,1-2 0 0 0,0 0 0 0 0,-1 0-1 0 0,1-1 1 0 0,0-1 0 0 0,4-1-66 0 0,-1 1 23 0 0,-13-1-72 0 0,0 0-1 0 0,-1-1 0 0 0,1 1 0 0 0,0-1 0 0 0,-1 0 1 0 0,0 0-1 0 0,1-1 0 0 0,-1 0 0 0 0,0 0 0 0 0,0 0 1 0 0,0 0-1 0 0,-1-1 0 0 0,1 0 0 0 0,-1 0 0 0 0,0 0 1 0 0,0 0-1 0 0,0-1 0 0 0,-1 1 0 0 0,1-1 0 0 0,0-3 50 0 0,19-29-3660 0 0,-6 3-4588 0 0,-12 22-3702 0 0</inkml:trace>
  <inkml:trace contextRef="#ctx0" brushRef="#br0" timeOffset="355.947">271 0 13659 0 0,'0'0'1486'0'0,"0"0"-223"0"0,0 0-259 0 0,0 0-83 0 0,0 0-5 0 0,0 0-33 0 0,0 0-121 0 0,0 0-146 0 0,0 0-168 0 0,0 0-123 0 0,0 0-11 0 0,0 0 77 0 0,0 0 83 0 0,1 9 48 0 0,36 196 1785 0 0,-27-43-1461 0 0,-7 0 0 0 0,-11 87-846 0 0,-5-111 91 0 0,-6-2 0 0 0,-22 73-91 0 0,-2-33 28 0 0,42-175-62 0 0,0 0 1 0 0,1 0-1 0 0,-1 0 1 0 0,0 0-1 0 0,1 0 1 0 0,0 0-1 0 0,-1 0 1 0 0,1 0 0 0 0,-1 0-1 0 0,1 0 1 0 0,0 1-1 0 0,0-1 1 0 0,0 0-1 0 0,0 0 1 0 0,0 0-1 0 0,0 0 1 0 0,0 0-1 0 0,0 0 1 0 0,0 1-1 0 0,0-1 1 0 0,0 0-1 0 0,1 0 1 0 0,-1 0 0 0 0,1 0-1 0 0,-1 0 1 0 0,1 0-1 0 0,-1 0 1 0 0,1 0-1 0 0,-1 0 1 0 0,1 0-1 0 0,0 0 1 0 0,-1-1-1 0 0,1 1 1 0 0,0 0-1 0 0,0 0 1 0 0,0-1 0 0 0,0 1-1 0 0,0 0 1 0 0,0-1-1 0 0,0 1 1 0 0,0-1-1 0 0,0 1 1 0 0,1 0 33 0 0,2-1-1427 0 0,6-1-1426 0 0,-4-2-5321 0 0,0-1-4062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0 310 0 0 0,'0'0'1820'0'0,"0"0"-541"0"0,0 0-138 0 0,0 0 224 0 0,0 0 284 0 0,0 0 154 0 0,0 0-50 0 0,0 0-226 0 0,0 0-317 0 0,0 0-282 0 0,0 0-196 0 0,4 12 4713 0 0,12-5-5098 0 0,0 0 0 0 0,1-1 0 0 0,-1-1-1 0 0,1 0 1 0 0,1-1 0 0 0,-1-1 0 0 0,0-1 0 0 0,1-1-1 0 0,-1 0 1 0 0,1-1 0 0 0,-1-1 0 0 0,13-2-347 0 0,25 2 379 0 0,222-10 334 0 0,-212 8-441 0 0,-60 3-4516 0 0,-11-1-4609 0 0,4 1-2492 0 0</inkml:trace>
  <inkml:trace contextRef="#ctx0" brushRef="#br0" timeOffset="311.224">37 553 11074 0 0,'0'0'2566'0'0,"0"0"-1145"0"0,0 0-475 0 0,0 0-83 0 0,0 0 25 0 0,0 0-43 0 0,0 0-169 0 0,0 0-159 0 0,0 0-57 0 0,0 0 14 0 0,0 0 27 0 0,0 0 6 0 0,0 0-51 0 0,24 0-51 0 0,156-4 780 0 0,114 24 47 0 0,-259-12-1059 0 0,-5-1-2062 0 0,-10-5-7373 0 0,-20-2-1975 0 0</inkml:trace>
  <inkml:trace contextRef="#ctx0" brushRef="#br0" timeOffset="1187.39">252 1 12043 0 0,'0'0'1556'0'0,"0"0"-150"0"0,0 0-193 0 0,0 0-82 0 0,0 0-73 0 0,0 0-200 0 0,0 0-251 0 0,0 0-245 0 0,0 0-149 0 0,0 0-1 0 0,0 0 84 0 0,0 0 122 0 0,4 7 79 0 0,59 79 1313 0 0,-42-72-1550 0 0,0 0 0 0 0,1-1 0 0 0,1-2 0 0 0,0 0 0 0 0,1-1 0 0 0,0-1 0 0 0,0-2 0 0 0,0 0 0 0 0,1-2 0 0 0,3 0-260 0 0,-2 0 41 0 0,-1 0 1 0 0,0 2-1 0 0,1 1 0 0 0,-2 1 1 0 0,0 1-1 0 0,0 1 1 0 0,-1 1-1 0 0,0 1 0 0 0,13 10-41 0 0,-32-18 7 0 0,0 0 0 0 0,0 0-1 0 0,0 0 1 0 0,0 0-1 0 0,-1 1 1 0 0,0-1 0 0 0,0 1-1 0 0,-1 0 1 0 0,1 0-1 0 0,-1 0 1 0 0,0 0 0 0 0,-1 0-1 0 0,0 0 1 0 0,0 1-1 0 0,0-1 1 0 0,-1 0 0 0 0,1 1-1 0 0,-2-1 1 0 0,1 0-1 0 0,-1 1 1 0 0,0-1 0 0 0,0 0-1 0 0,0 0 1 0 0,-1 1-1 0 0,0-1 1 0 0,0 0 0 0 0,-1-1-1 0 0,0 1 1 0 0,0 0-1 0 0,0-1 1 0 0,-1 0 0 0 0,0 1-1 0 0,0-1 1 0 0,0-1-1 0 0,0 1 1 0 0,-1-1 0 0 0,0 1-1 0 0,1-1 1 0 0,-2 0-7 0 0,-88 78 342 0 0,-4-4 0 0 0,-2-4 1 0 0,-26 9-343 0 0,95-47 53 0 0,31-35-40 0 0,0 2-13 0 0,0-2-9 0 0,0-1 17 0 0,0 0 17 0 0,0 0-2 0 0,0 0 9 0 0,0 0-9 0 0,0 0 6 0 0,0 0 7 0 0,0 0 15 0 0,0 0-2 0 0,0 0 4 0 0,0 0 19 0 0,0 0-4 0 0,0 0 2 0 0,0 0-5 0 0,0 0-6 0 0,0 0-19 0 0,0 0 1 0 0,0 0-16 0 0,0 0-10 0 0,0 0 10 0 0,0 0-5 0 0,0 0 2 0 0,0 0-5 0 0,0 0-2 0 0,0 0-6 0 0,0 0 1 0 0,0 0 3 0 0,0 0-4 0 0,0 0 2 0 0,0 0 8 0 0,0 0-11 0 0,0 0-10 0 0,0 0 14 0 0,0 0 4 0 0,0 0-1 0 0,0 0-8 0 0,0 0-10 0 0,0 0 10 0 0,0 0 3 0 0,0 0-16 0 0,0 0-13 0 0,0 0 8 0 0,0 0 7 0 0,0 0 12 0 0,0 0-9 0 0,0 0 9 0 0,0 0 12 0 0,0 0-4 0 0,0 0-11 0 0,0 0-18 0 0,0 0-8 0 0,0 0 5 0 0,0 0 10 0 0,0 0 14 0 0,0 0-8 0 0,0 0 12 0 0,0 0-1 0 0,0 0-16 0 0,0 0 15 0 0,0 0 8 0 0,0 0 2 0 0,0 0-14 0 0,0 0-18 0 0,0 0-4 0 0,0 0 0 0 0,0 0-4 0 0,0 0-10 0 0,0 0 19 0 0,0 0 16 0 0,0 0 7 0 0,0 0 7 0 0,0 0-31 0 0,0 0-1 0 0,0 0-7 0 0,0 0-4 0 0,0 0-27 0 0,0 0-17 0 0,0 0-23 0 0,0 0-14 0 0,0 0-45 0 0,0 0-55 0 0,0 0-112 0 0,0-3 183 0 0,0 2-1483 0 0,0 1-5181 0 0,0 0-4608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135 140 6009 0 0,'0'0'2378'0'0,"0"0"-440"0"0,0 0-227 0 0,0 0-56 0 0,0 0-31 0 0,0 0-137 0 0,0 0-240 0 0,0 0-295 0 0,0 0-293 0 0,0 0-233 0 0,0 0-146 0 0,0 0-94 0 0,0 12 248 0 0,9 271 3109 0 0,19 209-2173 0 0,-26-429-1081 0 0,-1 0-3932 0 0,-11-92-8418 0 0,8 21 1577 0 0</inkml:trace>
  <inkml:trace contextRef="#ctx0" brushRef="#br0" timeOffset="329.889">1 250 9266 0 0,'0'0'1382'0'0,"0"0"-121"0"0,0 0-61 0 0,0 0 66 0 0,0 0 20 0 0,0 0-78 0 0,0 0-138 0 0,0 0-176 0 0,0 0-125 0 0,0 0-104 0 0,32-33-69 0 0,107-102-72 0 0,-68 90-53 0 0,-44 36-272 0 0,0 1-1 0 0,0 2 1 0 0,1 1 0 0 0,0 1 0 0 0,0 1-1 0 0,0 2 1 0 0,1 0 0 0 0,-1 2-1 0 0,0 2 1 0 0,5 1-199 0 0,-24-2 31 0 0,0 1 0 0 0,-1 0 0 0 0,1 0 0 0 0,0 1 0 0 0,-1 0 0 0 0,0 0 0 0 0,0 1 0 0 0,0 0 0 0 0,-1 1 1 0 0,0 0-1 0 0,0 0 0 0 0,0 0 0 0 0,0 1 0 0 0,-1 0 0 0 0,-1 0 0 0 0,1 1 0 0 0,-1 0 0 0 0,0 0 0 0 0,-1 0 0 0 0,0 0 0 0 0,0 1 0 0 0,-1-1 0 0 0,0 1 0 0 0,0 0 0 0 0,-1 0 0 0 0,0 0 0 0 0,-1 0 0 0 0,0 1 0 0 0,0 2-31 0 0,0 0 65 0 0,-1 0-1 0 0,-1 0 1 0 0,0 0-1 0 0,-1-1 1 0 0,0 1-1 0 0,0 0 1 0 0,-1-1-1 0 0,-1 0 1 0 0,0 1-1 0 0,-1-2 1 0 0,0 1-1 0 0,0 0 1 0 0,-1-1-1 0 0,-6 7-64 0 0,-2 3 32 0 0,-2-1 1 0 0,-1-1-1 0 0,0 0 0 0 0,-1-1 1 0 0,-1-1-1 0 0,0-1 0 0 0,-1-1 0 0 0,-1 0 1 0 0,0-2-1 0 0,-1 0 0 0 0,0-2 0 0 0,0 0 1 0 0,-2-1-1 0 0,1-2 0 0 0,-12 3-32 0 0,-56-6-373 0 0,90-4 310 0 0,0 1-1 0 0,0-1 1 0 0,0 0 0 0 0,0 0 0 0 0,0 0 0 0 0,0 0-1 0 0,0 0 1 0 0,0 0 0 0 0,0 0 0 0 0,0 0-1 0 0,0 0 1 0 0,0 0 0 0 0,1-1 0 0 0,-1 1-1 0 0,0 0 1 0 0,0 0 0 0 0,0-1 0 0 0,0 1 0 0 0,0-1-1 0 0,0 1 1 0 0,0-1 0 0 0,1 1 0 0 0,-1-1-1 0 0,0 0 1 0 0,0 1 0 0 0,1-1 0 0 0,-1 0 0 0 0,0 0-1 0 0,1 1 1 0 0,-1-1 0 0 0,1 0 0 0 0,-1 0-1 0 0,1 0 1 0 0,-1 0 0 0 0,1 0 0 0 0,0 0 0 0 0,0 0-1 0 0,-1 0 1 0 0,1 0 0 0 0,0 0 0 0 0,0 0-1 0 0,0 0 1 0 0,0 0 0 0 0,0 0 0 0 0,0 1 0 0 0,0-1-1 0 0,0 0 1 0 0,0 0 0 0 0,1 0 0 0 0,-1 0-1 0 0,0 0 1 0 0,1 0 0 0 0,-1 0 0 0 0,0 0 0 0 0,1-1 63 0 0,25-27-8311 0 0,-15 22-1747 0 0</inkml:trace>
  <inkml:trace contextRef="#ctx0" brushRef="#br0" timeOffset="1144.728">1628 239 12251 0 0,'0'0'1871'0'0,"0"0"-392"0"0,0 0-218 0 0,0 0 21 0 0,0 0 50 0 0,0 0-56 0 0,0 0-185 0 0,0 0-201 0 0,0 0-185 0 0,0 0-138 0 0,0 0-97 0 0,0 0-69 0 0,0 0-56 0 0,-30 17-43 0 0,-93 51-25 0 0,34-6 635 0 0,46-36-447 0 0,-1-2 0 0 0,-1-2 0 0 0,0-3-1 0 0,-28 8-464 0 0,67-25-31 0 0,5-2 50 0 0,0 0 1 0 0,0 0-1 0 0,0 0 1 0 0,0 0 0 0 0,0 0-1 0 0,1 1 1 0 0,-1-1-1 0 0,0 0 1 0 0,0 0 0 0 0,0 0-1 0 0,0 1 1 0 0,1-1-1 0 0,-1 1 1 0 0,0-1 0 0 0,0 0-1 0 0,1 1 1 0 0,-1-1-1 0 0,0 1 1 0 0,0 0 0 0 0,1-1-1 0 0,-1 1 1 0 0,1-1-1 0 0,-1 1 1 0 0,1 0-1 0 0,-1 0 1 0 0,1-1 0 0 0,-1 1-1 0 0,1 0 1 0 0,0 0-1 0 0,-1-1 1 0 0,1 1 0 0 0,0 0-1 0 0,-1 0 1 0 0,1 0-1 0 0,0 0 1 0 0,0 0 0 0 0,0-1-1 0 0,0 1 1 0 0,0 0-1 0 0,0 0 1 0 0,0 0 0 0 0,0 0-1 0 0,0 0 1 0 0,1 0-1 0 0,-1-1 1 0 0,0 1 0 0 0,1 0-1 0 0,-1 0 1 0 0,0 0-1 0 0,1-1 1 0 0,-1 1 0 0 0,1 0-1 0 0,-1 0 1 0 0,1-1-1 0 0,-1 1 1 0 0,1 0-20 0 0,17 26 115 0 0,0-1-1 0 0,2-1 1 0 0,1-1 0 0 0,1 0-1 0 0,1-2 1 0 0,17 13-115 0 0,88 72 210 0 0,-61-55 43 0 0,-69-55-5145 0 0,-3 0-2159 0 0,2 2-4905 0 0</inkml:trace>
  <inkml:trace contextRef="#ctx0" brushRef="#br0" timeOffset="1611.878">805 736 11298 0 0,'0'0'1757'0'0,"0"0"-198"0"0,0 0-115 0 0,0 0 59 0 0,0 0 80 0 0,0 0-88 0 0,0 0-173 0 0,0 0-214 0 0,0 0-228 0 0,0 0-197 0 0,0 0-164 0 0,0 0-102 0 0,0 0-73 0 0,-2-7 1026 0 0,45 65-568 0 0,2-2 0 0 0,3-3 0 0 0,14 10-802 0 0,47 52 420 0 0,16 21 5 0 0,-117-121-367 0 0,-8-14-44 0 0,0-1-7 0 0,0 0-10 0 0,0 0 9 0 0,0 0 2 0 0,0 0-3 0 0,0 0-10 0 0,0 0-17 0 0,4-23-6134 0 0,-1 17 1318 0 0,-1 2-7223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11106 0 0,'0'0'2818'0'0,"0"0"-1111"0"0,0 0-618 0 0,0 0-59 0 0,0 0 87 0 0,0 0 19 0 0,0 0-131 0 0,0 0-207 0 0,0 0-210 0 0,0 0-96 0 0,0 0 60 0 0,0 0 64 0 0,0 0 39 0 0,4 11-41 0 0,-1-3-499 0 0,0-4-57 0 0,-2 1-1 0 0,1-1 1 0 0,0 1 0 0 0,-1 0-1 0 0,0 0 1 0 0,0 0 0 0 0,0 0-1 0 0,-1 0 1 0 0,1-1 0 0 0,-1 1 0 0 0,0 0-1 0 0,-1 0 1 0 0,1 0 0 0 0,-2 5-58 0 0,-154 541 1471 0 0,142-497-1535 0 0,-3-1 1 0 0,-2-1 0 0 0,-3-1-1 0 0,-11 19 64 0 0,12-36-1620 0 0,15-115-13068 0 0,6 63 9533 0 0,0 2-845 0 0</inkml:trace>
  <inkml:trace contextRef="#ctx0" brushRef="#br0" timeOffset="514.731">103 509 4969 0 0,'0'0'1478'0'0,"0"0"-214"0"0,0 0 55 0 0,0 0 137 0 0,0 0 26 0 0,0 0-115 0 0,0 0-219 0 0,0 0-168 0 0,0 0-153 0 0,0 0-111 0 0,0 0-73 0 0,0 0-23 0 0,0 0 2 0 0,2 27-9 0 0,8 84-29 0 0,-11-110-565 0 0,1 0 1 0 0,0 0-1 0 0,-1 1 0 0 0,1-1 0 0 0,0 0 1 0 0,0 0-1 0 0,0 0 0 0 0,0 0 0 0 0,0 0 0 0 0,0 0 1 0 0,0 0-1 0 0,0 0 0 0 0,0 0 0 0 0,0 0 0 0 0,1 0 1 0 0,-1 0-1 0 0,0 0 0 0 0,1 0 0 0 0,-1 0 0 0 0,1 0 1 0 0,-1 0-1 0 0,1 0 0 0 0,0 0 0 0 0,-1 0 0 0 0,1 0 1 0 0,0-1-1 0 0,0 1 0 0 0,-1 0 0 0 0,1 0 0 0 0,0-1 1 0 0,0 1-1 0 0,0-1 0 0 0,0 1 0 0 0,0-1 0 0 0,0 1 1 0 0,0-1-1 0 0,0 1 0 0 0,0-1 0 0 0,0 0 0 0 0,0 0 1 0 0,0 1-1 0 0,0-1 0 0 0,1 0-19 0 0,4 0 164 0 0,6 2-10 0 0,0-1 1 0 0,0 0-1 0 0,0 0 1 0 0,0-2-1 0 0,0 1 1 0 0,0-1-1 0 0,0-1 1 0 0,0 0 0 0 0,0-1-1 0 0,0 0 1 0 0,0-1-1 0 0,-1-1 1 0 0,0 1-1 0 0,0-2 1 0 0,0 1-1 0 0,-1-2 1 0 0,0 1-1 0 0,0-1 1 0 0,0-1-1 0 0,3-3-154 0 0,9-10 135 0 0,0 0 1 0 0,-2-1-1 0 0,0-1 0 0 0,-2-1 0 0 0,0-1 0 0 0,-2 0 1 0 0,9-20-136 0 0,-13 21 85 0 0,-1 0 0 0 0,-2-1 0 0 0,0 0 0 0 0,-2-1 0 0 0,-1 0 0 0 0,-1 0 0 0 0,-1 0 0 0 0,-1 0 0 0 0,-1-1 1 0 0,-2-16-86 0 0,-11 44 196 0 0,4 8-184 0 0,1 0 0 0 0,0 0 1 0 0,0 0-1 0 0,1 1 0 0 0,1 0 1 0 0,-1 0-1 0 0,1 0 0 0 0,1 1 1 0 0,0-1-1 0 0,0 6-12 0 0,1-8 13 0 0,-19 69 241 0 0,4 1 1 0 0,3 1 0 0 0,4 0 0 0 0,3 1-1 0 0,3 37-254 0 0,10 60 143 0 0,-6-178-168 0 0,1 1-1 0 0,-1 0 1 0 0,0-1-1 0 0,1 1 1 0 0,-1 0 0 0 0,0-1-1 0 0,1 1 1 0 0,-1 0 0 0 0,1-1-1 0 0,-1 1 1 0 0,1 0 0 0 0,-1 0-1 0 0,0-1 1 0 0,1 1 0 0 0,-1 0-1 0 0,1 0 1 0 0,-1 0-1 0 0,1 0 1 0 0,-1 0 0 0 0,1 0-1 0 0,-1 0 1 0 0,1 0 0 0 0,-1 0-1 0 0,1 0 1 0 0,-1 0 0 0 0,1 0-1 0 0,-1 0 1 0 0,1 0 0 0 0,-1 0-1 0 0,1 0 1 0 0,-1 1-1 0 0,1-1 1 0 0,-1 0 0 0 0,1 0-1 0 0,-1 1 1 0 0,1-1 0 0 0,-1 0-1 0 0,0 1 1 0 0,1-1 0 0 0,-1 0-1 0 0,1 1 1 0 0,-1-1 0 0 0,0 0-1 0 0,0 1 1 0 0,1-1-1 0 0,-1 1 1 0 0,0-1 0 0 0,0 1-1 0 0,1-1 1 0 0,-1 1 0 0 0,0-1-1 0 0,0 1 1 0 0,0-1 0 0 0,0 1-1 0 0,0-1 1 0 0,0 1-1 0 0,0-1 1 0 0,0 1 0 0 0,0-1-1 0 0,0 1 1 0 0,0-1 0 0 0,0 1-1 0 0,0-1 1 0 0,0 1 0 0 0,0-1-1 0 0,-1 1 26 0 0,14-32-2853 0 0,-3 11-4060 0 0,-6 9-4752 0 0</inkml:trace>
  <inkml:trace contextRef="#ctx0" brushRef="#br0" timeOffset="783.614">766 516 9930 0 0,'0'0'4065'0'0,"0"0"-2114"0"0,0 0-760 0 0,0 0 12 0 0,0 0 119 0 0,0 0 30 0 0,0 0-153 0 0,0 0-226 0 0,0 0-203 0 0,0 0-153 0 0,-13 34-102 0 0,-39 109-91 0 0,11-11 384 0 0,33-18-681 0 0,9-113-244 0 0,0 0 0 0 0,0-1 0 0 0,1 1 0 0 0,-1 0 0 0 0,0-1 0 0 0,0 1 1 0 0,1-1-1 0 0,-1 1 0 0 0,0-1 0 0 0,1 1 0 0 0,-1-1 0 0 0,1 0 0 0 0,-1 0 0 0 0,0 0 0 0 0,1 0 0 0 0,-1 0 0 0 0,1 0 0 0 0,-1 0 0 0 0,0 0 0 0 0,1 0 1 0 0,-1-1-1 0 0,1 1 0 0 0,-1-1 0 0 0,0 1 0 0 0,1-1 0 0 0,-1 1 0 0 0,0-1 0 0 0,0 0 0 0 0,0 0 0 0 0,1 0 0 0 0,-1 1 0 0 0,0-1 0 0 0,0 0 0 0 0,0 0 1 0 0,0 0-1 0 0,-1-1 0 0 0,1 1 117 0 0,17-20-7718 0 0,-11 13-3484 0 0</inkml:trace>
  <inkml:trace contextRef="#ctx0" brushRef="#br0" timeOffset="1069.402">985 593 10442 0 0,'0'0'1830'0'0,"0"0"-255"0"0,0 0-28 0 0,0 0-41 0 0,0 0-110 0 0,0 0-209 0 0,0 0-267 0 0,0 0-205 0 0,0 0-139 0 0,0 0-91 0 0,0 0-54 0 0,0 0-24 0 0,-32 27-26 0 0,-99 83-34 0 0,73-66 461 0 0,58-44-781 0 0,-1 0-1 0 0,1 0 0 0 0,-1 0 1 0 0,1 0-1 0 0,0 0 1 0 0,-1 1-1 0 0,1-1 0 0 0,-1 0 1 0 0,1 0-1 0 0,0 1 1 0 0,-1-1-1 0 0,1 0 1 0 0,0 0-1 0 0,-1 1 0 0 0,1-1 1 0 0,0 0-1 0 0,0 1 1 0 0,-1-1-1 0 0,1 0 0 0 0,0 1 1 0 0,0-1-1 0 0,-1 0 1 0 0,1 1-1 0 0,0-1 0 0 0,0 1 1 0 0,0-1-1 0 0,0 0 1 0 0,0 1-1 0 0,0-1 0 0 0,0 1 1 0 0,-1-1-1 0 0,1 1 1 0 0,0-1-1 0 0,1 0 0 0 0,-1 1 1 0 0,0-1-1 0 0,0 1 1 0 0,0-1-1 0 0,0 1 0 0 0,0-1 1 0 0,0 0-1 0 0,0 1 1 0 0,1-1-1 0 0,-1 1 0 0 0,0-1 1 0 0,0 0-1 0 0,0 1 1 0 0,1-1-1 0 0,-1 0 1 0 0,0 1-1 0 0,1-1 0 0 0,-1 0 1 0 0,0 0-1 0 0,1 1 1 0 0,-1-1-1 0 0,0 0 0 0 0,1 0 1 0 0,-1 1-1 0 0,1-1 1 0 0,-1 0-1 0 0,0 0 0 0 0,1 0 1 0 0,-1 0-27 0 0,37 17 781 0 0,-24-12-521 0 0,-2 0-122 0 0,0 0-1 0 0,-1 1 1 0 0,0 1 0 0 0,0 0-1 0 0,0 0 1 0 0,-1 1 0 0 0,0 0 0 0 0,-1 0-1 0 0,0 1 1 0 0,0 0 0 0 0,-1 0-1 0 0,0 1 1 0 0,0 0 0 0 0,-1 1 0 0 0,2 6-138 0 0,27 49-537 0 0,-25-63-1148 0 0,-6-2-6090 0 0,-3-1-4807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26 654 3961 0 0,'0'0'1675'0'0,"0"0"-340"0"0,0 0-16 0 0,0 0 289 0 0,0 0 187 0 0,0 0-38 0 0,0 0-261 0 0,0 0-315 0 0,0 0-230 0 0,0 0-176 0 0,0 0-136 0 0,0 0-94 0 0,0 0-36 0 0,-4 2 16 0 0,-13 6 19 0 0,12-7 16 0 0,5-1 7 0 0,0 0-27 0 0,0 0-24 0 0,0 0-30 0 0,0 0-14 0 0,0 0-7 0 0,0 0-10 0 0,0-19 988 0 0,3-1-1301 0 0,1-1 1 0 0,1 0-1 0 0,0 1 1 0 0,2 0-1 0 0,0 0 1 0 0,1 1-1 0 0,1 0 1 0 0,1 0-1 0 0,1 1 1 0 0,0 1-1 0 0,1 0 1 0 0,1 0-1 0 0,6-5-142 0 0,7-13 160 0 0,154-200 207 0 0,-72 143-268 0 0,-106 92-101 0 0,0 0 0 0 0,0 0 0 0 0,0 1 0 0 0,0-1 0 0 0,0 0 1 0 0,0 1-1 0 0,0-1 0 0 0,0 1 0 0 0,0 0 0 0 0,0 0 0 0 0,0 0 0 0 0,-1 0 1 0 0,1 0-1 0 0,0 0 0 0 0,-1 0 0 0 0,1 0 0 0 0,0 1 0 0 0,-1-1 0 0 0,0 0 1 0 0,1 1-1 0 0,-1 0 0 0 0,0-1 0 0 0,0 1 0 0 0,0 0 0 0 0,0-1 0 0 0,0 1 1 0 0,0 0-1 0 0,0 0 0 0 0,-1 0 0 0 0,1 0 0 0 0,-1 0 0 0 0,1 0 0 0 0,-1 0 1 0 0,0 0-1 0 0,0 0 0 0 0,0 0 0 0 0,0 0 0 0 0,0 1 2 0 0,4 187 25 0 0,-37-5 63 0 0,30-169-57 0 0,6-21 90 0 0,11-23-130 0 0,0 0-1 0 0,2 1 1 0 0,1 1-1 0 0,1 0 1 0 0,1 2-1 0 0,6-6 10 0 0,29-38-16 0 0,-40 47 9 0 0,2 2-1 0 0,0 0 1 0 0,2 1-1 0 0,0 0 1 0 0,1 2-1 0 0,0 0 1 0 0,1 1-1 0 0,5-2 8 0 0,68-2-85 0 0,-90 21 83 0 0,0 0 1 0 0,-1 0-1 0 0,0 1 1 0 0,1-1 0 0 0,-1 0-1 0 0,0 1 1 0 0,0-1-1 0 0,0 1 1 0 0,-1 0-1 0 0,1 0 1 0 0,-1-1 0 0 0,1 1-1 0 0,-1 0 1 0 0,0 0-1 0 0,0 0 1 0 0,0 1-1 0 0,-1-1 1 0 0,1 0-1 0 0,-1 0 1 0 0,0 0 0 0 0,1 1-1 0 0,-1-1 1 0 0,-1 0-1 0 0,1 0 1 0 0,0 0-1 0 0,-1 2 2 0 0,0 16 7 0 0,-1 0-1 0 0,-1 0 0 0 0,-1 0 0 0 0,0 0 1 0 0,-2-1-1 0 0,-1 0 0 0 0,0 0 0 0 0,-1 0 0 0 0,-2 1-6 0 0,-30 85-1383 0 0,72-101-5835 0 0,-19-6 872 0 0,-3-2-5122 0 0</inkml:trace>
  <inkml:trace contextRef="#ctx0" brushRef="#br0" timeOffset="595.371">1504 32 10082 0 0,'0'0'2573'0'0,"0"0"-856"0"0,0 0-363 0 0,0 0-50 0 0,0 0 22 0 0,0 0-80 0 0,0 0-154 0 0,0 0-176 0 0,0 0-168 0 0,0 0-165 0 0,0 0-112 0 0,0 0-95 0 0,-28 14-63 0 0,-89 43-46 0 0,62-11 100 0 0,47-34-274 0 0,4-5-37 0 0,-9 8 11 0 0,1 0 0 0 0,1 1 0 0 0,0 0 0 0 0,1 1 0 0 0,1 1 0 0 0,1-1 0 0 0,0 1 0 0 0,2 0 0 0 0,0 1 0 0 0,1 0 0 0 0,0 0 0 0 0,-1 18-67 0 0,6-35 6 0 0,0 0 1 0 0,1-1-1 0 0,-1 1 0 0 0,0 0 1 0 0,1 0-1 0 0,-1-1 0 0 0,1 1 1 0 0,-1 0-1 0 0,1 0 0 0 0,0-1 1 0 0,0 1-1 0 0,0-1 0 0 0,0 1 1 0 0,0-1-1 0 0,0 1 0 0 0,0-1 1 0 0,0 0-1 0 0,1 1 0 0 0,-1-1 1 0 0,1 0-1 0 0,-1 0 0 0 0,1 0 1 0 0,-1 0-1 0 0,1 0 0 0 0,-1 0 1 0 0,1 0-1 0 0,0-1 0 0 0,-1 1 1 0 0,1-1-1 0 0,0 1 0 0 0,0-1 1 0 0,-1 0-1 0 0,1 1 0 0 0,0-1 1 0 0,0 0-1 0 0,0 0 0 0 0,0 0 1 0 0,-1-1-7 0 0,75-16 655 0 0,-43-5-519 0 0,0-1 0 0 0,-2-2 0 0 0,-1-1 0 0 0,-1-1 0 0 0,-1-2 0 0 0,-1 0 0 0 0,12-20-136 0 0,-7 11 39 0 0,-14 17-14 0 0,2 0 0 0 0,0 1 0 0 0,1 1 0 0 0,1 1-1 0 0,1 1 1 0 0,0 1 0 0 0,1 1 0 0 0,14-6-25 0 0,-37 22 1 0 0,1-1 1 0 0,-1 1-1 0 0,0 0 0 0 0,0-1 1 0 0,0 1-1 0 0,0 0 0 0 0,0 0 1 0 0,0 0-1 0 0,0 0 0 0 0,-1 0 1 0 0,1 0-1 0 0,0 0 0 0 0,0 0 1 0 0,-1 0-1 0 0,1 0 0 0 0,-1 0 1 0 0,1 0-1 0 0,-1 1 1 0 0,1-1-1 0 0,-1 0 0 0 0,0 0 1 0 0,1 1-1 0 0,-1-1 0 0 0,0 0 1 0 0,0 1-1 0 0,0-1 0 0 0,0 0 1 0 0,0 0-1 0 0,0 1 0 0 0,-1-1 1 0 0,1 0-1 0 0,0 0 0 0 0,-1 1 1 0 0,1-1-1 0 0,-1 0 0 0 0,0 1-1 0 0,1 4 17 0 0,-3 46 81 0 0,-3 0 0 0 0,-1 0 1 0 0,-3-1-1 0 0,-6 13-98 0 0,-5 26 21 0 0,-10 88-14 0 0,22-110-4 0 0,-3 0 0 0 0,-3-1 1 0 0,-3-1-1 0 0,-3 0 1 0 0,-27 58-4 0 0,43-114 1 0 0,0 1-1 0 0,0-1 1 0 0,-1 0 0 0 0,-1 0 0 0 0,0-1-1 0 0,0 0 1 0 0,0 0 0 0 0,-1-1 0 0 0,-1 0 0 0 0,1 0-1 0 0,-1 0 1 0 0,-1-2 0 0 0,1 1 0 0 0,-1-1 0 0 0,0 0-1 0 0,-1-1 1 0 0,1 0 0 0 0,-1-1 0 0 0,0 0-1 0 0,0-1 1 0 0,-1 0 0 0 0,-1 0-1 0 0,11-6-4 0 0,-1 1 0 0 0,0-1 0 0 0,1 0 0 0 0,-1 0 0 0 0,1 0 0 0 0,0 0 0 0 0,0 0 0 0 0,0 0 0 0 0,0-1 1 0 0,1 1-1 0 0,-1-1 0 0 0,1 1 0 0 0,0-1 0 0 0,0 1 0 0 0,0-1 0 0 0,1 0 0 0 0,-1 0 0 0 0,1 1 0 0 0,0-1 0 0 0,0 0 0 0 0,0 0 0 0 0,0 1 0 0 0,1-1 0 0 0,0 0 0 0 0,-1 0 0 0 0,1 1 0 0 0,1-1 0 0 0,0-1 4 0 0,4-20-24 0 0,1 0-1 0 0,2 1 1 0 0,0 0-1 0 0,2 1 1 0 0,1 0-1 0 0,0 0 1 0 0,2 1-1 0 0,0 1 1 0 0,4-2 24 0 0,-15 18-10 0 0,46-67-470 0 0,42-63-390 0 0,-35 41-5685 0 0,-47 79-721 0 0,-5 7-4776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42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 0 0 0,'0'0'563'0'0,"0"0"314"0"0,0 0-11 0 0,0 0-169 0 0,0 0-147 0 0,0 0-22 0 0,0 0 41 0 0,5-5 39 0 0,4-2-225 0 0,0-1 0 0 0,1 1 0 0 0,-1 1 0 0 0,1 0 0 0 0,1 0 0 0 0,-1 1 0 0 0,1 0 0 0 0,0 1 0 0 0,0 0 0 0 0,0 1 0 0 0,0 0 0 0 0,1 1 0 0 0,-1 0 0 0 0,2 1-383 0 0,-13 1 298 0 0,0 0 112 0 0,0 0 87 0 0,0 0 65 0 0,38-3 3011 0 0,-17-1-3211 0 0,144-11 1005 0 0,671-12-45 0 0,-249 6-735 0 0,-155 42-434 0 0,-140-20 63 0 0,-121-8-131 0 0,341 10-45 0 0,-39 0-93 0 0,-149 1 12 0 0,208 4 22 0 0,291 14-206 0 0,-433-14 21 0 0,284-1-22 0 0,-275-15 170 0 0,552 1-16 0 0,-599-4 145 0 0,190-18 27 0 0,-251 26-70 0 0,238 2 15 0 0,252 2 14 0 0,-220-14 17 0 0,289 5 34 0 0,-526 10-96 0 0,167-2-33 0 0,-166 11 30 0 0,2 11-39 0 0,237-11-33 0 0,132-11 289 0 0,-178 18-244 0 0,-125-10 266 0 0,352-8 333 0 0,-239 14-141 0 0,-255-6-406 0 0,303 21 80 0 0,-288-21-11 0 0,312 10 251 0 0,-347 3-287 0 0,126 9-22 0 0,41-23 128 0 0,-176-27-89 0 0,-137 13-50 0 0,118 2 96 0 0,78 16-18 0 0,275 32 446 0 0,-309-35-257 0 0,-81-8-108 0 0,-135 0-149 0 0,232-7 151 0 0,-189 7-171 0 0,74-1-14 0 0,1 7 0 0 0,2 7-12 0 0,147 1 80 0 0,214-9 124 0 0,-186-16-154 0 0,236 21 16 0 0,165-6 373 0 0,-414-26 95 0 0,-236 11-370 0 0,-52 9-1343 0 0,-28 34-3495 0 0,4-22-386 0 0,-1-2-6199 0 0</inkml:trace>
  <inkml:trace contextRef="#ctx0" brushRef="#br0" timeOffset="28813.261">440 783 0 0 0,'0'0'499'0'0,"0"0"242"0"0,0 0 131 0 0,0 0 225 0 0,0 0 290 0 0,0 0 160 0 0,0 0-12 0 0,0 0-146 0 0,0 0-166 0 0,0 0-100 0 0,0 0-45 0 0,-1-13-41 0 0,-1-43-30 0 0,19-22 2955 0 0,-7 55-3514 0 0,1 0 0 0 0,1 1 0 0 0,1 0 0 0 0,0 1 0 0 0,2 0 0 0 0,1 1 0 0 0,0 1 0 0 0,1 1 0 0 0,2 0 0 0 0,13-10-448 0 0,-28 23 31 0 0,0 1 0 0 0,1 0 0 0 0,-1 0 1 0 0,1 1-1 0 0,0-1 0 0 0,0 1 0 0 0,0 0 0 0 0,0 0 0 0 0,1 0 0 0 0,-1 1 1 0 0,1 0-1 0 0,0 0 0 0 0,0 1 0 0 0,1-1-31 0 0,-4 3 16 0 0,-1 1 0 0 0,1-1 1 0 0,-1 1-1 0 0,0 0 0 0 0,0 0 0 0 0,1 0 1 0 0,-1 0-1 0 0,0 0 0 0 0,0 0 0 0 0,-1 0 0 0 0,1 1 1 0 0,0-1-1 0 0,-1 0 0 0 0,0 1 0 0 0,1 0 0 0 0,-1-1 1 0 0,0 1-1 0 0,0 0 0 0 0,-1 0 0 0 0,1 0-16 0 0,1 3 40 0 0,9 29 51 0 0,-2 1 1 0 0,-1 0-1 0 0,-2 0 0 0 0,-2 0 0 0 0,-1 1 1 0 0,-2 0-1 0 0,-3 29-91 0 0,2-44 7 0 0,-1 73 53 0 0,-5 0 0 0 0,-3 0 1 0 0,-12 40-61 0 0,1-15 17 0 0,20-119-31 0 0,0-1 2 0 0,191-452 798 0 0,-137 313-683 0 0,-41 106-70 0 0,2 1 1 0 0,0 0-1 0 0,2 1 0 0 0,2 1 1 0 0,15-19-34 0 0,-34 48-1 0 0,1 1 0 0 0,-1-1 0 0 0,1 1 1 0 0,0-1-1 0 0,-1 1 0 0 0,1 0 0 0 0,-1-1 0 0 0,1 1 1 0 0,0 0-1 0 0,-1-1 0 0 0,1 1 0 0 0,0 0 0 0 0,-1 0 1 0 0,1-1-1 0 0,0 1 0 0 0,-1 0 0 0 0,1 0 0 0 0,0 0 1 0 0,0 0-1 0 0,-1 0 0 0 0,1 0 0 0 0,0 0 0 0 0,-1 0 0 0 0,1 0 1 0 0,0 0-1 0 0,0 1 0 0 0,-1-1 0 0 0,1 0 0 0 0,0 0 1 0 0,-1 1-1 0 0,1-1 0 0 0,-1 0 0 0 0,1 1 0 0 0,0-1 1 0 0,-1 1-1 0 0,1-1 0 0 0,-1 1 0 0 0,1-1 0 0 0,-1 1 1 0 0,1-1-1 0 0,-1 1 0 0 0,1-1 0 0 0,-1 1 0 0 0,0 0 1 0 0,1-1-1 0 0,-1 1 0 0 0,0 0 0 0 0,0-1 0 0 0,1 1 1 0 0,-1 0-1 0 0,0-1 0 0 0,0 1 0 0 0,0 0 1 0 0,17 43 135 0 0,-16-42-136 0 0,8 27 64 0 0,-1-8-16 0 0,-2 0 0 0 0,0 0 0 0 0,-1 1 0 0 0,-2-1 0 0 0,0 1 0 0 0,0 9-47 0 0,-18 170 245 0 0,-21 127-251 0 0,35-287-145 0 0,12-52-53 0 0,250-571 499 0 0,-159 366-239 0 0,-74 168-68 0 0,-27 47 34 0 0,-1 1-38 0 0,0 0-37 0 0,0 0 26 0 0,0 30-31 0 0,-14 232 527 0 0,12 0-393 0 0,18-87 17 0 0,-14-120-158 0 0,-2-55 37 0 0,0 0-8 0 0,0 0 5 0 0,0 0 7 0 0,0 0-20 0 0,0 0-18 0 0,0 0-41 0 0,3-22-2239 0 0,4 1-3134 0 0,-6 14 769 0 0,1 2-6911 0 0</inkml:trace>
  <inkml:trace contextRef="#ctx0" brushRef="#br0" timeOffset="29814.182">1767 964 10762 0 0,'0'0'1757'0'0,"0"0"-376"0"0,0 0-94 0 0,0 0 86 0 0,0 0-29 0 0,0 0-221 0 0,0 0-383 0 0,0 0-319 0 0,0 0-194 0 0,0 0-84 0 0,0 0-9 0 0,0 0 1 0 0,0 0-8 0 0,-4 14-14 0 0,-11 45-11 0 0,14-56-83 0 0,0 0 0 0 0,1 1 1 0 0,-1-1-1 0 0,1 1 1 0 0,0-1-1 0 0,0 1 1 0 0,0-1-1 0 0,1 0 1 0 0,-1 1-1 0 0,1-1 1 0 0,0 1-1 0 0,0-1 1 0 0,0 0-1 0 0,0 0 1 0 0,1 1-1 0 0,-1-1 1 0 0,1 0-1 0 0,0 0 1 0 0,0-1-1 0 0,0 1 1 0 0,0 0-20 0 0,7 12 129 0 0,-6-11-64 0 0,-1 1-1 0 0,1-1 1 0 0,0 1-1 0 0,0-1 0 0 0,1 0 1 0 0,-1 0-1 0 0,1 0 1 0 0,0-1-1 0 0,0 1 0 0 0,0-1 1 0 0,0 0-1 0 0,1 0 1 0 0,-1 0-1 0 0,1-1 1 0 0,0 0-1 0 0,0 0 0 0 0,0 0 1 0 0,0 0-1 0 0,0-1 1 0 0,0 0-1 0 0,0 0 0 0 0,0 0 1 0 0,1 0-1 0 0,-1-1 1 0 0,0 0-1 0 0,0 0 0 0 0,1-1 1 0 0,-1 1-1 0 0,0-1 1 0 0,0 0-1 0 0,0-1 1 0 0,1 1-1 0 0,-2-1 0 0 0,1 0 1 0 0,0 0-1 0 0,0 0 1 0 0,-1-1-1 0 0,1 0 0 0 0,-1 0 1 0 0,4-3-65 0 0,8-12 120 0 0,-1 0 0 0 0,0-2 0 0 0,-1 0 0 0 0,-1-1 1 0 0,-1 0-1 0 0,-1 0 0 0 0,-1-1 0 0 0,-1-1 0 0 0,-1 0 0 0 0,0 0 0 0 0,-2-1 0 0 0,2-16-120 0 0,-3-11 58 0 0,-5 55-23 0 0,-34 160-324 0 0,33-144 284 0 0,0-15-10 0 0,1 0 0 0 0,-1 0 1 0 0,1 0-1 0 0,0 0 0 0 0,1 0 0 0 0,-1 0 0 0 0,1-1 0 0 0,0 1 0 0 0,0 0 0 0 0,1 0 0 0 0,-1-1 0 0 0,1 1 0 0 0,0-1 0 0 0,0 1 0 0 0,2 2 15 0 0,3 0 2 0 0,0 0 0 0 0,0 0 1 0 0,1-1-1 0 0,-1-1 0 0 0,1 1 0 0 0,1-1 0 0 0,-1-1 1 0 0,1 1-1 0 0,0-1 0 0 0,0-1 0 0 0,0 0 0 0 0,0 0 1 0 0,0-1-1 0 0,1 0 0 0 0,-1 0 0 0 0,1-1 0 0 0,0 0 1 0 0,-1-1-1 0 0,1 0 0 0 0,-1-1 0 0 0,1 0 0 0 0,0 0 1 0 0,-1-1-1 0 0,1 0 0 0 0,-1-1 0 0 0,0 0 0 0 0,0-1 0 0 0,0 1 1 0 0,-1-2-1 0 0,1 1 0 0 0,1-3-2 0 0,12-6 64 0 0,-1 0 0 0 0,-1-2-1 0 0,0-1 1 0 0,-1 0 0 0 0,-1-1 0 0 0,-1-1-1 0 0,0-1 1 0 0,-1 0 0 0 0,-1-1 0 0 0,-1-1-1 0 0,-1-1 1 0 0,-1 1 0 0 0,0-2 0 0 0,-2 0-1 0 0,0-2-63 0 0,1-8 56 0 0,0-1 0 0 0,-3-1 0 0 0,-1 1 0 0 0,-1-1 0 0 0,-2 0-1 0 0,-1-1 1 0 0,-2 1 0 0 0,-3-31-56 0 0,2 52 2 0 0,-1-1 0 0 0,0 1 0 0 0,-1-1 0 0 0,-1 1 0 0 0,0 0 0 0 0,0 0 0 0 0,-2 0 0 0 0,0 1 0 0 0,0-1 0 0 0,-2 1 0 0 0,1 0 0 0 0,-1 1 0 0 0,-1 0 0 0 0,-2-2-2 0 0,9 13-2 0 0,1 0 0 0 0,-1 0 0 0 0,0 0 0 0 0,0 0-1 0 0,1 1 1 0 0,-1-1 0 0 0,0 0 0 0 0,0 0 0 0 0,0 1 0 0 0,0-1 0 0 0,0 0 0 0 0,0 1-1 0 0,0-1 1 0 0,-1 1 0 0 0,1 0 0 0 0,0-1 0 0 0,0 1 0 0 0,0 0 0 0 0,0 0 0 0 0,-1-1-1 0 0,1 1 1 0 0,0 0 0 0 0,0 0 0 0 0,0 0 0 0 0,-1 1 0 0 0,1-1 0 0 0,0 0 0 0 0,0 0-1 0 0,0 1 1 0 0,0-1 0 0 0,0 0 0 0 0,-1 1 0 0 0,1-1 0 0 0,0 1 0 0 0,0 0 0 0 0,0-1 0 0 0,0 1-1 0 0,0 0 1 0 0,1-1 0 0 0,-1 1 0 0 0,0 0 0 0 0,0 0 0 0 0,0 0 0 0 0,1 0 0 0 0,-1 0-1 0 0,0 0 1 0 0,1 0 0 0 0,-1 0 0 0 0,1 0 0 0 0,-1 0 0 0 0,1 0 0 0 0,0 1 0 0 0,-1-1-1 0 0,1 1 3 0 0,-16 101 30 0 0,29 36 136 0 0,3-38 93 0 0,-5 1 0 0 0,-4 0 0 0 0,-4 61-259 0 0,-3 61 86 0 0,-5-194 9 0 0,0-43-3121 0 0,1-7-1162 0 0,2 11 709 0 0,1 0-3569 0 0,1 5-3049 0 0</inkml:trace>
  <inkml:trace contextRef="#ctx0" brushRef="#br0" timeOffset="30826.111">2995 415 752 0 0,'0'0'2550'0'0,"0"0"-734"0"0,0 0-103 0 0,0 0 165 0 0,0 0 173 0 0,0 0 9 0 0,0 0-233 0 0,0 0-304 0 0,0 0-285 0 0,0 0-225 0 0,0 0-175 0 0,0 0-109 0 0,0 0-53 0 0,-4-7-25 0 0,-12-23-19 0 0,12 23-48 0 0,4 7-57 0 0,0 0-61 0 0,0 0-57 0 0,0 26 1748 0 0,17 158-710 0 0,-19 199-750 0 0,-48-137-560 0 0,47-227-53 0 0,1-11-757 0 0,2-27-1250 0 0,2-43-3050 0 0,-1 32 29 0 0,-1 1-3985 0 0,0 21 1916 0 0</inkml:trace>
  <inkml:trace contextRef="#ctx0" brushRef="#br0" timeOffset="31066.243">2666 890 4641 0 0,'0'0'2514'0'0,"0"0"-384"0"0,0 0-243 0 0,0 0-83 0 0,0 0-113 0 0,0 0-204 0 0,0 0-317 0 0,0 0-283 0 0,0 0-53 0 0,0 0 49 0 0,0 0 67 0 0,0 0 30 0 0,0 0-86 0 0,13 0-116 0 0,95 0 1181 0 0,45-7-63 0 0,-106 6-1885 0 0,-27 2-2763 0 0,-16 0 123 0 0,-1 1-2900 0 0,-2-2-6476 0 0</inkml:trace>
  <inkml:trace contextRef="#ctx0" brushRef="#br0" timeOffset="31279.799">3293 978 14307 0 0,'0'0'1230'0'0,"0"0"-486"0"0,0 0-61 0 0,0 0 185 0 0,0 0 111 0 0,0 0-60 0 0,0 0-222 0 0,0 0-238 0 0,0 0-183 0 0,0 0-109 0 0,0 0-43 0 0,0 0-40 0 0,4 25-43 0 0,9 74-101 0 0,-9-67-1548 0 0,-4-29-4086 0 0,0-3-5097 0 0</inkml:trace>
  <inkml:trace contextRef="#ctx0" brushRef="#br0" timeOffset="31520.426">3201 625 11378 0 0,'0'0'4105'0'0,"0"0"-2864"0"0,0 0-609 0 0,0 0-224 0 0,0 0-112 0 0,0 0-128 0 0,0 0-304 0 0,0 0-232 0 0,0 0-344 0 0,0 0-401 0 0,0 0-1031 0 0,0 0-8450 0 0</inkml:trace>
  <inkml:trace contextRef="#ctx0" brushRef="#br0" timeOffset="31888.35">3509 1019 11482 0 0,'0'0'2185'0'0,"0"0"-847"0"0,0 0-388 0 0,0 0-53 0 0,0 0-49 0 0,0 0-109 0 0,0 0-199 0 0,0 32-195 0 0,-2 102-139 0 0,-15 2 440 0 0,-13-63 273 0 0,13-54 672 0 0,15-39 116 0 0,3-12-1506 0 0,1 1 0 0 0,2 0-1 0 0,1 0 1 0 0,1 1 0 0 0,2 0-1 0 0,1 0 1 0 0,1 0 0 0 0,2 1 0 0 0,1 1-1 0 0,1 0 1 0 0,1 1 0 0 0,12-15-201 0 0,-6 9 33 0 0,1 2 0 0 0,2 0 0 0 0,1 1 0 0 0,1 2 0 0 0,17-14-33 0 0,-36 36 6 0 0,1 0 0 0 0,1 0-1 0 0,-1 0 1 0 0,1 1 0 0 0,0 1 0 0 0,0 0-1 0 0,0 0 1 0 0,1 0 0 0 0,0 1 0 0 0,-1 1 0 0 0,1 0-1 0 0,0 0 1 0 0,2 0-6 0 0,-8 2 8 0 0,0 0-1 0 0,-1-1 1 0 0,1 1 0 0 0,0 1-1 0 0,-1-1 1 0 0,1 0-1 0 0,0 1 1 0 0,-1 0 0 0 0,1 0-1 0 0,-1 0 1 0 0,1 0 0 0 0,-1 1-1 0 0,0-1 1 0 0,1 1-1 0 0,-1 0 1 0 0,0 0 0 0 0,0 0-1 0 0,0 0 1 0 0,0 1 0 0 0,-1-1-1 0 0,1 1 1 0 0,-1-1-1 0 0,1 1 1 0 0,-1 0 0 0 0,0 0-1 0 0,0 0 1 0 0,0 0-1 0 0,-1 1 1 0 0,1-1 0 0 0,-1 1-1 0 0,1-1 1 0 0,-1 0 0 0 0,0 1-1 0 0,-1 0 1 0 0,1-1-1 0 0,0 3-7 0 0,-2 8 32 0 0,0 1-1 0 0,-1-1 1 0 0,0 0-1 0 0,-1 0 1 0 0,-1 0-1 0 0,0 0 1 0 0,-1-1-1 0 0,-1 0 1 0 0,0 0-1 0 0,0 0 0 0 0,-2 0 1 0 0,1-1-1 0 0,-1 0 1 0 0,-1-1-1 0 0,0 0 1 0 0,-1 0-1 0 0,0-1 1 0 0,-1-1-1 0 0,-4 4-31 0 0,-95 75 25 0 0,108-86-72 0 0,1-1 0 0 0,-1 0 1 0 0,0 0-1 0 0,0 1 0 0 0,0-1 0 0 0,0-1 0 0 0,-1 1 0 0 0,1 0 0 0 0,0 0 0 0 0,0-1 0 0 0,0 1 0 0 0,-1-1 0 0 0,1 0 0 0 0,0 0 1 0 0,0 1-1 0 0,-1-1 0 0 0,1-1 0 0 0,0 1 0 0 0,0 0 0 0 0,-1-1 0 0 0,1 1 0 0 0,0-1 0 0 0,0 0 0 0 0,0 1 0 0 0,0-1 1 0 0,-1 0-1 0 0,1 0 0 0 0,0-1 47 0 0,3-73-3833 0 0,14 27-4061 0 0,-8 32-3268 0 0</inkml:trace>
  <inkml:trace contextRef="#ctx0" brushRef="#br0" timeOffset="32212.753">4175 455 12483 0 0,'0'0'3031'0'0,"0"0"-1019"0"0,0 0-446 0 0,0 0-32 0 0,0 0-59 0 0,0 0-150 0 0,0 0-239 0 0,0 0-258 0 0,0 0-198 0 0,0 0-122 0 0,0 0-71 0 0,0 0-96 0 0,0 0-82 0 0,13-11-67 0 0,40-36-58 0 0,-40 36-34 0 0,-13 42 348 0 0,-13 195 1 0 0,-25 105-1270 0 0,37-329 579 0 0,-2 9-340 0 0,-2-9-3382 0 0,5-2 1753 0 0,-1-2-4509 0 0,0 1 3848 0 0,1-3-8338 0 0</inkml:trace>
  <inkml:trace contextRef="#ctx0" brushRef="#br0" timeOffset="32570.494">4280 894 936 0 0,'0'0'2491'0'0,"0"0"-285"0"0,0 0-88 0 0,0 0 45 0 0,0 0-13 0 0,0 0-140 0 0,0 0-201 0 0,0 0-226 0 0,0 0-197 0 0,0 0-159 0 0,34 17-155 0 0,106 55-93 0 0,-65-50 427 0 0,-61-23-1044 0 0,3 1 67 0 0,-1 1-100 0 0,-1-1 1 0 0,1 0-1 0 0,-1-2 1 0 0,0 0-1 0 0,0 0 1 0 0,1-1 0 0 0,-2-1-1 0 0,8-3-329 0 0,-10 3 92 0 0,0 0-1 0 0,0-2 1 0 0,-1 1 0 0 0,1-1-1 0 0,-1-1 1 0 0,0 0 0 0 0,-1 0-1 0 0,0-1 1 0 0,0-1 0 0 0,0 1-1 0 0,-1-2 1 0 0,-1 1 0 0 0,0-1 0 0 0,0 0-1 0 0,-1-1 1 0 0,0 0 0 0 0,0 0-1 0 0,-2-1 1 0 0,1 0 0 0 0,-2 0-1 0 0,1 0 1 0 0,-1 0 0 0 0,1-9-92 0 0,-4 18-3 0 0,0 0 0 0 0,0 0 0 0 0,0 0 1 0 0,0 0-1 0 0,0-1 0 0 0,0 1 1 0 0,-1 0-1 0 0,0 0 0 0 0,0-1 1 0 0,0 1-1 0 0,0 0 0 0 0,0 0 0 0 0,0-1 1 0 0,-1 1-1 0 0,0 0 0 0 0,0 0 1 0 0,0 0-1 0 0,0-1 0 0 0,0 1 0 0 0,0 0 1 0 0,-1 1-1 0 0,1-1 0 0 0,-1 0 1 0 0,0 0-1 0 0,0 1 0 0 0,0-1 1 0 0,0 1-1 0 0,-1-1 0 0 0,1 1 0 0 0,-1 0 1 0 0,1 0-1 0 0,-1 0 0 0 0,0 0 1 0 0,0 1-1 0 0,0-1 0 0 0,0 1 1 0 0,0-1-1 0 0,-2 1 3 0 0,-6 1-25 0 0,-1 2-1 0 0,1 0 1 0 0,0 0 0 0 0,0 1 0 0 0,1 0 0 0 0,-1 1-1 0 0,1 0 1 0 0,-1 1 0 0 0,1 0 0 0 0,1 1 0 0 0,-1 0-1 0 0,1 0 1 0 0,0 1 0 0 0,0 0 0 0 0,1 1 0 0 0,0 0-1 0 0,0 0 1 0 0,1 0 0 0 0,-2 4 25 0 0,-6 3-52 0 0,1 1 0 0 0,1 1 0 0 0,0 0 0 0 0,1 1 0 0 0,1 0-1 0 0,1 1 1 0 0,0 0 0 0 0,2 1 0 0 0,0 0 0 0 0,1 0 0 0 0,1 0 0 0 0,1 1 0 0 0,1 0 0 0 0,0 0 0 0 0,1 16 52 0 0,3-33-23 0 0,0 0 1 0 0,0 0-1 0 0,1 1 1 0 0,-1-1-1 0 0,1 0 1 0 0,0 0-1 0 0,0 0 1 0 0,1 0-1 0 0,-1 0 1 0 0,1 0-1 0 0,0 0 1 0 0,0-1-1 0 0,0 1 1 0 0,0-1-1 0 0,1 1 1 0 0,0-1-1 0 0,-1 0 0 0 0,1 0 1 0 0,0 0-1 0 0,0 0 1 0 0,1-1-1 0 0,-1 1 1 0 0,1-1-1 0 0,-1 0 1 0 0,1 0-1 0 0,0 0 1 0 0,0 0-1 0 0,-1 0 1 0 0,1-1-1 0 0,0 0 1 0 0,1 0-1 0 0,1 0 23 0 0,15 4-241 0 0,1 0 0 0 0,0-2 0 0 0,0-1-1 0 0,0-1 1 0 0,0 0 0 0 0,0-2 0 0 0,5-1 241 0 0,50-7-6000 0 0,-59 5-5266 0 0</inkml:trace>
  <inkml:trace contextRef="#ctx0" brushRef="#br0" timeOffset="33868.879">777 1932 7138 0 0,'0'0'426'0'0,"0"0"-130"0"0,0 0 371 0 0,0 0 525 0 0,0 0 394 0 0,0 0 133 0 0,0 0-132 0 0,0 0-273 0 0,0 0-298 0 0,0 0-191 0 0,0 0-86 0 0,0 0-17 0 0,18 31 31 0 0,60 96 37 0 0,-77-124-741 0 0,-1 0 0 0 0,2-1 0 0 0,-1 1 1 0 0,0-1-1 0 0,0 1 0 0 0,1-1 0 0 0,0 0 0 0 0,-1 1 1 0 0,1-1-1 0 0,0 0 0 0 0,0 0 0 0 0,0 0 0 0 0,0 0 1 0 0,1-1-1 0 0,-1 1 0 0 0,0 0 0 0 0,1-1 0 0 0,-1 0 1 0 0,1 0-1 0 0,-1 1 0 0 0,1-1 0 0 0,0-1 1 0 0,-1 1-1 0 0,1 0 0 0 0,0-1 0 0 0,1 1-49 0 0,7-1 256 0 0,12 1-16 0 0,0-2 0 0 0,0-1 0 0 0,0-1 0 0 0,-1-1 0 0 0,1-1 1 0 0,-1-1-1 0 0,0-1 0 0 0,0-1 0 0 0,-1 0 0 0 0,0-2 0 0 0,0-1 0 0 0,-1 0 0 0 0,-1-2 1 0 0,0 0-1 0 0,-1-1 0 0 0,0-1 0 0 0,8-9-240 0 0,6 0 66 0 0,-2-2 0 0 0,0 0 0 0 0,-2-2 0 0 0,-1-1 0 0 0,-2-1 0 0 0,-1-2 0 0 0,-1 0 0 0 0,-1-1 0 0 0,-2-2 0 0 0,-2 0 0 0 0,-1-1 0 0 0,-1-2-66 0 0,-5-54 36 0 0,-11 89-35 0 0,0 0 0 0 0,0 0-1 0 0,0 0 1 0 0,-1 1-1 0 0,1-1 1 0 0,-1 0 0 0 0,0 1-1 0 0,0-1 1 0 0,0 0-1 0 0,0 1 1 0 0,0-1 0 0 0,-1 1-1 0 0,1-1 1 0 0,-1 1-1 0 0,0 0 1 0 0,1 0-1 0 0,-1-1 1 0 0,0 1 0 0 0,0 1-1 0 0,0-1 1 0 0,-1 0-1 0 0,1 0 1 0 0,0 1 0 0 0,-1-1-1 0 0,1 1 1 0 0,-1 0-1 0 0,1 0 1 0 0,-1 0 0 0 0,0 0-1 0 0,1 0 1 0 0,-2 0-1 0 0,-4 1-9 0 0,1-1 0 0 0,0 1 0 0 0,0 0 1 0 0,-1 1-1 0 0,1 0 0 0 0,0 0 0 0 0,0 0 0 0 0,0 1 0 0 0,0 0 1 0 0,0 1-1 0 0,0-1 0 0 0,0 1 0 0 0,1 1 0 0 0,-1-1 0 0 0,1 1 1 0 0,0 0-1 0 0,0 0 0 0 0,0 1 0 0 0,1 0 0 0 0,0 0 0 0 0,-3 4 9 0 0,-7 8-12 0 0,1 0 0 0 0,0 1 0 0 0,1 1 0 0 0,2 0 0 0 0,0 1 0 0 0,-5 12 12 0 0,-6 28-6 0 0,3 2 0 0 0,3 0 0 0 0,2 0 0 0 0,3 2 0 0 0,3-1-1 0 0,3 1 1 0 0,2 1 0 0 0,4 23 6 0 0,-2 114 5 0 0,-14 258-27 0 0,12-420 18 0 0,-1-1 1 0 0,-3 1-1 0 0,-1-1 0 0 0,-1-1 1 0 0,-2 0-1 0 0,-2 0 0 0 0,-2-1 1 0 0,-1-1-1 0 0,-2 0 1 0 0,-1-1-1 0 0,-2-1 0 0 0,-1-1 1 0 0,-2-1-1 0 0,-10 10 4 0 0,30-37-22 0 0,0 1 0 0 0,0-1 1 0 0,-1-1-1 0 0,0 1 0 0 0,0 0 0 0 0,0-1 0 0 0,0 0 1 0 0,-1 0-1 0 0,1-1 0 0 0,-1 1 0 0 0,0-1 0 0 0,0-1 1 0 0,0 1-1 0 0,0-1 0 0 0,-1 0 0 0 0,1 0 0 0 0,-1-1 1 0 0,1 0-1 0 0,-1 0 0 0 0,0 0 0 0 0,1-1 0 0 0,-1 0 0 0 0,0 0 1 0 0,1-1-1 0 0,-1 0 0 0 0,1 0 0 0 0,-1-1 0 0 0,1 1 1 0 0,-1-1-1 0 0,1-1 0 0 0,0 1 0 0 0,0-1 0 0 0,0 0 1 0 0,-2-2 21 0 0,2-2-13 0 0,-1-1 1 0 0,1 0 0 0 0,0-1 0 0 0,1 1 0 0 0,0-1 0 0 0,0 0 0 0 0,1 0 0 0 0,0-1 0 0 0,1 1 0 0 0,0-1 0 0 0,0 0 0 0 0,1 0-1 0 0,0 0 1 0 0,1 0 0 0 0,0 0 0 0 0,1-1 0 0 0,0 1 0 0 0,0 0 0 0 0,1 0 0 0 0,1 0 0 0 0,1-7 12 0 0,3-8 13 0 0,0 0 0 0 0,2 1-1 0 0,1-1 1 0 0,1 2 0 0 0,1 0 0 0 0,1 0 0 0 0,1 1 0 0 0,2-3-13 0 0,22-24 95 0 0,2 2 1 0 0,1 1-1 0 0,3 2 0 0 0,44-35-95 0 0,-63 58 1 0 0,1 1 0 0 0,1 1 0 0 0,1 1 0 0 0,0 1 0 0 0,1 1 0 0 0,5 0-1 0 0,61-16-4112 0 0,60-12-13150 0 0,-96 21 15324 0 0,-3-3 3413 0 0,51-35 11125 0 0,-147 96-5593 0 0,-55 85-6531 0 0,89-108-457 0 0,0 1-1 0 0,0-1 1 0 0,1 1 0 0 0,1 1 0 0 0,0-1 0 0 0,1 1-1 0 0,1 0 1 0 0,0 0 0 0 0,1 0 0 0 0,0 0 0 0 0,1 0-1 0 0,1 12-18 0 0,0-23 4 0 0,0 0 0 0 0,1 0-1 0 0,-1 0 1 0 0,1 0 0 0 0,0 0 0 0 0,0 0-1 0 0,0-1 1 0 0,0 1 0 0 0,1 0-1 0 0,-1 0 1 0 0,1-1 0 0 0,-1 1-1 0 0,1-1 1 0 0,0 1 0 0 0,0-1 0 0 0,0 0-1 0 0,0 1 1 0 0,1-1 0 0 0,-1-1-1 0 0,1 1 1 0 0,-1 0 0 0 0,1 0 0 0 0,0-1-1 0 0,-1 0 1 0 0,1 1 0 0 0,0-1-1 0 0,0 0 1 0 0,0 0 0 0 0,0-1 0 0 0,0 1-1 0 0,3 0-3 0 0,0 0 46 0 0,1 0 0 0 0,-1 0 0 0 0,1-1 1 0 0,0 1-1 0 0,-1-2 0 0 0,1 1 0 0 0,-1-1 0 0 0,1 0 0 0 0,-1 0 0 0 0,1 0 0 0 0,-1-1 0 0 0,0 0 0 0 0,1-1 0 0 0,4-2-46 0 0,-3 0 60 0 0,0-1-1 0 0,0 0 0 0 0,0 0 0 0 0,-1-1 0 0 0,0 0 0 0 0,0 0 0 0 0,-1 0 0 0 0,1-1 0 0 0,-2 0 1 0 0,1-1-1 0 0,-1 1 0 0 0,-1-1 0 0 0,1 0 0 0 0,-1 0 0 0 0,-1 0 0 0 0,0-1 0 0 0,0 1 0 0 0,-1-1 0 0 0,0 0 1 0 0,-1 0-1 0 0,0 0 0 0 0,0 1 0 0 0,-1-1 0 0 0,-1 0 0 0 0,0-2-59 0 0,-1-2-64 0 0,-2 0 0 0 0,0 0-1 0 0,-1 0 1 0 0,0 1 0 0 0,-1 0 0 0 0,0 0-1 0 0,-1 0 1 0 0,-1 1 0 0 0,0 0 0 0 0,0 1 0 0 0,-1-1-1 0 0,-7-5 65 0 0,-21-10-2319 0 0,18 24-7296 0 0,15 3-2270 0 0</inkml:trace>
  <inkml:trace contextRef="#ctx0" brushRef="#br0" timeOffset="34114.817">2032 2963 11506 0 0,'0'0'2981'0'0,"0"0"-943"0"0,0 0-331 0 0,0 0 21 0 0,0 0-133 0 0,0 0-240 0 0,0 0-263 0 0,0 0-203 0 0,0 0-139 0 0,0 0-137 0 0,0 0-79 0 0,0 0-94 0 0,-5-25-94 0 0,-17-81-61 0 0,20 97-245 0 0,0 1-1 0 0,1 0 0 0 0,0-1 0 0 0,1 1 1 0 0,0 0-1 0 0,0-1 0 0 0,0 1 1 0 0,1-1-1 0 0,1 1 0 0 0,-1 0 0 0 0,1 0 1 0 0,1 0-40 0 0,2-11 59 0 0,0-7-117 0 0,2 0 0 0 0,0 1-1 0 0,2 0 1 0 0,0 0 0 0 0,2 1 0 0 0,1 0-1 0 0,1 1 1 0 0,1 0 0 0 0,1 1 0 0 0,0 1-1 0 0,2 1 1 0 0,15-16 58 0 0,-2 19-2204 0 0,-15 15-5898 0 0,-8 2-4154 0 0</inkml:trace>
  <inkml:trace contextRef="#ctx0" brushRef="#br0" timeOffset="34582.56">2662 2436 4449 0 0,'0'0'2054'0'0,"0"0"-210"0"0,0 0 43 0 0,0 0 2 0 0,0 0-129 0 0,0 0-212 0 0,0 0-305 0 0,0 0-227 0 0,0 0-177 0 0,0 0-87 0 0,0 0-63 0 0,0 0-55 0 0,0 0-23 0 0,0-4-55 0 0,0 3-496 0 0,0 0 0 0 0,1 1 0 0 0,-1-1-1 0 0,0 0 1 0 0,0 0 0 0 0,0 0 0 0 0,0 1-1 0 0,0-1 1 0 0,0 0 0 0 0,0 0-1 0 0,-1 0 1 0 0,1 1 0 0 0,0-1 0 0 0,0 0-1 0 0,-1 0 1 0 0,1 1 0 0 0,0-1 0 0 0,-1 0-1 0 0,1 0 1 0 0,-1 1 0 0 0,1-1 0 0 0,-1 0-1 0 0,1 1 1 0 0,-1-1 0 0 0,1 1 0 0 0,-1-1-1 0 0,0 1 1 0 0,1-1 0 0 0,-1 1 0 0 0,0-1-1 0 0,1 1 1 0 0,-1 0 0 0 0,0-1-1 0 0,1 1 1 0 0,-1 0 0 0 0,0 0 0 0 0,0-1-1 0 0,0 1 1 0 0,1 0 0 0 0,-1 0 0 0 0,0 0-1 0 0,0 0 1 0 0,0 0 0 0 0,1 0 0 0 0,-1 0-1 0 0,0 0 1 0 0,0 0 0 0 0,0 1 0 0 0,1-1-1 0 0,-1 0 1 0 0,0 0 0 0 0,0 1 0 0 0,1-1-1 0 0,-1 1-59 0 0,-32 17 1639 0 0,21-9-1564 0 0,0 0-1 0 0,2 1 1 0 0,-1 0-1 0 0,1 1 0 0 0,0 0 1 0 0,1 0-1 0 0,1 1 1 0 0,0 0-1 0 0,-2 5-74 0 0,-6 8 55 0 0,10-18-47 0 0,0 0 1 0 0,1 0 0 0 0,0 1 0 0 0,1 0 0 0 0,-1 0 0 0 0,2 0 0 0 0,-1 0 0 0 0,1 1 0 0 0,0-1 0 0 0,1 1 0 0 0,0 0 0 0 0,0 0 0 0 0,1 0 0 0 0,0 0 0 0 0,1 0 0 0 0,0 0 0 0 0,0 0 0 0 0,1 0 0 0 0,0 0 0 0 0,1-1 0 0 0,0 1 0 0 0,0 0-1 0 0,1 0 1 0 0,0-1 0 0 0,0 0 0 0 0,1 1 0 0 0,0-1 0 0 0,2 1-9 0 0,-1-2 8 0 0,1-1-1 0 0,0 0 1 0 0,0-1-1 0 0,0 1 0 0 0,1-1 1 0 0,0 0-1 0 0,0-1 1 0 0,0 0-1 0 0,1 0 1 0 0,-1 0-1 0 0,1-1 0 0 0,0 0 1 0 0,0-1-1 0 0,0 0 1 0 0,0 0-1 0 0,1 0 1 0 0,-1-1-1 0 0,0 0 0 0 0,1-1 1 0 0,-1 0-1 0 0,8-1-7 0 0,-1 1-53 0 0,-9 1-44 0 0,0-1-1 0 0,-1 1 0 0 0,1-1 0 0 0,0 0 0 0 0,0-1 1 0 0,-1 1-1 0 0,1-1 0 0 0,0 0 0 0 0,-1-1 1 0 0,1 1-1 0 0,-1-1 0 0 0,0 0 0 0 0,0-1 0 0 0,1 1 1 0 0,-1-1-1 0 0,-1 0 0 0 0,1 0 0 0 0,0-1 1 0 0,-1 1-1 0 0,1-1 98 0 0,-1-1-662 0 0,3-3-1310 0 0,-2 2-2669 0 0,1-1-7530 0 0</inkml:trace>
  <inkml:trace contextRef="#ctx0" brushRef="#br0" timeOffset="34966.396">2922 2760 8554 0 0,'0'0'3758'0'0,"0"0"-1582"0"0,0 0-503 0 0,0 0 36 0 0,0 0-43 0 0,0 0-92 0 0,0 0-177 0 0,0 0-232 0 0,0 0-225 0 0,32-4-196 0 0,101-17-153 0 0,-68-8 82 0 0,-53 20-490 0 0,0 1-108 0 0,0 0 0 0 0,0-1 1 0 0,-1 0-1 0 0,-1 0 0 0 0,1-2 0 0 0,-2 1 0 0 0,1-1 0 0 0,-1-1 1 0 0,-1 1-1 0 0,0-2 0 0 0,-1 1 0 0 0,0-1 0 0 0,-1 0 0 0 0,0 0 1 0 0,-1-1-1 0 0,-1 0 0 0 0,0 1 0 0 0,-1-2 0 0 0,0-2-75 0 0,-4 14-6 0 0,-1 0 0 0 0,0 0 0 0 0,0 0-1 0 0,0 0 1 0 0,0 0 0 0 0,0 1 0 0 0,-1-1-1 0 0,1 1 1 0 0,-1-1 0 0 0,1 1 0 0 0,-1 0 0 0 0,0 0-1 0 0,0 0 1 0 0,0 0 0 0 0,0 1 0 0 0,0-1-1 0 0,-1 1 1 0 0,1 0 0 0 0,0 0 0 0 0,-1 0-1 0 0,1 0 1 0 0,0 1 0 0 0,-1-1 0 0 0,1 1-1 0 0,-1 0 1 0 0,1 0 0 0 0,-1 0 0 0 0,1 0 0 0 0,-1 1-1 0 0,1-1 1 0 0,-1 1 0 0 0,1 0 0 0 0,0 0-1 0 0,-1 0 1 0 0,1 1 0 0 0,0-1 0 0 0,-3 3 6 0 0,-16 7-54 0 0,0 1 0 0 0,1 1 0 0 0,1 1 0 0 0,0 1 1 0 0,0 0-1 0 0,2 2 0 0 0,0 0 0 0 0,1 1 1 0 0,1 1-1 0 0,1 1 0 0 0,0 0 0 0 0,-3 8 54 0 0,11-18-26 0 0,0 1 1 0 0,1-1-1 0 0,0 1 0 0 0,1 0 0 0 0,0 0 1 0 0,0 1-1 0 0,1 0 0 0 0,1-1 0 0 0,0 1 1 0 0,1 1-1 0 0,0-1 0 0 0,1 0 0 0 0,0 13 26 0 0,4-19-33 0 0,0 0 0 0 0,0 0-1 0 0,0 0 1 0 0,1-1 0 0 0,-1 1-1 0 0,1-1 1 0 0,1 0 0 0 0,-1 0-1 0 0,1 0 1 0 0,0-1 0 0 0,0 1-1 0 0,0-1 1 0 0,1 0 0 0 0,-1-1-1 0 0,1 0 1 0 0,0 1 0 0 0,0-2-1 0 0,0 1 1 0 0,1-1 0 0 0,-1 0-1 0 0,0 0 1 0 0,1-1 0 0 0,0 1-1 0 0,-1-1 1 0 0,1-1 0 0 0,0 0-1 0 0,-1 0 1 0 0,1 0 0 0 0,4-1 33 0 0,12 2-641 0 0,0-2 1 0 0,-1 0-1 0 0,1-2 0 0 0,-1 0 1 0 0,0-1-1 0 0,0-2 1 0 0,10-3 640 0 0,7-6-2962 0 0,-13 5-2438 0 0,-6 2-5992 0 0</inkml:trace>
  <inkml:trace contextRef="#ctx0" brushRef="#br0" timeOffset="35317.634">3836 2344 15203 0 0,'0'0'2250'0'0,"0"0"-639"0"0,0 0-332 0 0,0 0-215 0 0,0 0-162 0 0,0 0-75 0 0,0 0-83 0 0,0 0-113 0 0,0 0-98 0 0,0 0-102 0 0,0 0-104 0 0,-31 29-73 0 0,-99 89-44 0 0,77-59 51 0 0,52-58-257 0 0,-1 0 1 0 0,1 1-1 0 0,0-1 1 0 0,0 0-1 0 0,0 1 1 0 0,0-1-1 0 0,0 1 1 0 0,0-1-1 0 0,0 1 0 0 0,1 0 1 0 0,-1-1-1 0 0,1 1 1 0 0,-1 0-1 0 0,1 0 1 0 0,-1-1-1 0 0,1 1 1 0 0,0 0-1 0 0,0 0 0 0 0,0-1 1 0 0,0 1-1 0 0,0 0 1 0 0,0 0-1 0 0,1-1 1 0 0,-1 1-1 0 0,0 0 1 0 0,1 0-1 0 0,-1-1 0 0 0,1 1 1 0 0,0 0-1 0 0,0-1 1 0 0,0 1-1 0 0,0-1 1 0 0,0 1-1 0 0,0-1 1 0 0,0 1-1 0 0,0-1 0 0 0,0 0 1 0 0,1 0-1 0 0,-1 1 1 0 0,0-1-1 0 0,1 0 1 0 0,-1 0-1 0 0,1 0 1 0 0,-1-1-1 0 0,1 1 0 0 0,0 0 1 0 0,-1-1-1 0 0,2 1-4 0 0,114 26-10 0 0,-108-24 49 0 0,1 0-1 0 0,-1 1 1 0 0,0 0 0 0 0,0 0 0 0 0,-1 1 0 0 0,1 1-1 0 0,-1-1 1 0 0,0 1 0 0 0,0 1 0 0 0,-1-1 0 0 0,0 1-1 0 0,0 0 1 0 0,0 1 0 0 0,-1 0 0 0 0,0 0 0 0 0,-1 0-1 0 0,0 1 1 0 0,0 0 0 0 0,-1 0 0 0 0,0 0 0 0 0,0 2-39 0 0,-1-2 85 0 0,-1-1 0 0 0,0 1 0 0 0,0 0 1 0 0,-1-1-1 0 0,0 1 0 0 0,-1 0 0 0 0,0 0 1 0 0,0 0-1 0 0,-1-1 0 0 0,0 1 1 0 0,-1 0-1 0 0,0 0 0 0 0,0-1 0 0 0,0 1 1 0 0,-1-1-1 0 0,-1 0 0 0 0,-2 4-85 0 0,0-2 43 0 0,0 0 0 0 0,-1-1 1 0 0,0 0-1 0 0,-1 0 0 0 0,0-1 0 0 0,0 0 0 0 0,-1 0 0 0 0,0-1 0 0 0,0 0 0 0 0,-1-1 1 0 0,0 0-1 0 0,0 0 0 0 0,0-1 0 0 0,-1 0 0 0 0,0-1 0 0 0,0 0 0 0 0,0-1 0 0 0,0 0 0 0 0,-1-1 1 0 0,1 0-1 0 0,0-1 0 0 0,-1 0 0 0 0,0-1 0 0 0,1 0 0 0 0,-1-1 0 0 0,1 0 0 0 0,-8-3-43 0 0,10 0-122 0 0,1 0 0 0 0,0 0 0 0 0,0-1 0 0 0,1-1-1 0 0,-1 1 1 0 0,1-1 0 0 0,0-1 0 0 0,1 1 0 0 0,0-1 0 0 0,0 0-1 0 0,0 0 1 0 0,1-1 0 0 0,-2-2 122 0 0,-19-38-9742 0 0,21 36-3125 0 0</inkml:trace>
  <inkml:trace contextRef="#ctx0" brushRef="#br0" timeOffset="57506.659">6942 474 9010 0 0,'0'0'1882'0'0,"0"0"-390"0"0,0 0-225 0 0,0 0 116 0 0,0 0 165 0 0,0 0 41 0 0,0 0-194 0 0,0 0-373 0 0,0 0-331 0 0,0 0-224 0 0,0 0-115 0 0,0-4-35 0 0,0-11-23 0 0,0 12-13 0 0,9 14 830 0 0,5 35-690 0 0,-3-1 0 0 0,-1 2-1 0 0,-3-1 1 0 0,-1 1 0 0 0,-3 0 0 0 0,-2 0-1 0 0,-3 33-420 0 0,2-47 112 0 0,-4 50 68 0 0,-5 0-1 0 0,-17 79-179 0 0,12-82 38 0 0,8-14-88 0 0,6-65 0 0 0,0-1-6 0 0,0 0-22 0 0,0 0-4 0 0,0 0-27 0 0,3-19-838 0 0,2-67-6408 0 0,-6 55-2886 0 0,1 16 1654 0 0</inkml:trace>
  <inkml:trace contextRef="#ctx0" brushRef="#br0" timeOffset="57861.748">6565 595 4041 0 0,'0'0'1714'0'0,"0"0"-133"0"0,0 0-48 0 0,0 0 75 0 0,0 0 54 0 0,0 0-69 0 0,0 0-258 0 0,0 0-347 0 0,0 0-270 0 0,0 0-174 0 0,0 0-43 0 0,0 0 68 0 0,2 0 88 0 0,156-40 4005 0 0,72-23-2464 0 0,48 2-1459 0 0,-179 56-1259 0 0,-97 6 250 0 0,-1 1 0 0 0,0-1 0 0 0,0 1 0 0 0,0-1 0 0 0,-1 1 1 0 0,1 0-1 0 0,0-1 0 0 0,0 1 0 0 0,-1 0 0 0 0,1 0 0 0 0,-1-1 0 0 0,0 1 0 0 0,1 0 0 0 0,-1 0 0 0 0,0 0 1 0 0,0-1-1 0 0,0 1 0 0 0,0 0 0 0 0,-1 0 0 0 0,1 0 0 0 0,0-1 0 0 0,-1 1 0 0 0,1 0 0 0 0,-1 0 0 0 0,0-1 1 0 0,1 1-1 0 0,-1 0 0 0 0,0-1 0 0 0,0 1 0 0 0,0-1 0 0 0,0 1 0 0 0,0-1 0 0 0,-1 1 0 0 0,1-1 270 0 0,-6 10-6410 0 0,-2-3-4126 0 0</inkml:trace>
  <inkml:trace contextRef="#ctx0" brushRef="#br0" timeOffset="58105.685">6624 1280 11034 0 0,'0'0'1867'0'0,"0"0"-540"0"0,0 0-261 0 0,0 0 74 0 0,0 0 194 0 0,0 0 107 0 0,0 0-42 0 0,0 0-130 0 0,0 0-220 0 0,0 0-221 0 0,0 0-165 0 0,36 12-123 0 0,119 38-98 0 0,-149-48-403 0 0,0 0 0 0 0,0 0-1 0 0,0 0 1 0 0,0-1 0 0 0,0 1 0 0 0,0-2 0 0 0,1 1 0 0 0,-1-1 0 0 0,0 0 0 0 0,1 0 0 0 0,-1 0-1 0 0,0-1 1 0 0,0 0 0 0 0,6-2-39 0 0,1 0 77 0 0,32-7-181 0 0,1-3-1 0 0,-2-1 0 0 0,0-2 0 0 0,18-11 105 0 0,-4-6-2380 0 0,-22 8-5832 0 0,-22 16-3676 0 0</inkml:trace>
  <inkml:trace contextRef="#ctx0" brushRef="#br0" timeOffset="58894.746">7550 592 9458 0 0,'0'0'1286'0'0,"0"0"-290"0"0,0 0 43 0 0,0 0 332 0 0,0 0 76 0 0,0 0-88 0 0,0 0-187 0 0,0 0-236 0 0,0 0-174 0 0,32-7-118 0 0,105-21-86 0 0,-108 22-178 0 0,-1-1-1 0 0,1-1 1 0 0,-1-1-1 0 0,-1-1 1 0 0,0-2-1 0 0,4-3-379 0 0,-12 6 193 0 0,-10 4-109 0 0,0 1 1 0 0,-1-1-1 0 0,0-1 0 0 0,0 1 0 0 0,0-1 0 0 0,0-1 0 0 0,-1 1 0 0 0,0-2 0 0 0,-1 1 0 0 0,1 0 0 0 0,-1-1 0 0 0,-1 0 0 0 0,0-1 0 0 0,0 1 0 0 0,0-1 1 0 0,-1 0-1 0 0,0 0 0 0 0,-1-1 0 0 0,0 1 0 0 0,-1-1 0 0 0,0 1 0 0 0,0-1 0 0 0,-1 0 0 0 0,0 0 0 0 0,-1-1-84 0 0,-1 10 10 0 0,1 0 1 0 0,-1 1-1 0 0,0-1 0 0 0,0 0 1 0 0,0 1-1 0 0,0-1 0 0 0,0 1 1 0 0,0-1-1 0 0,0 1 0 0 0,-1 0 1 0 0,1-1-1 0 0,0 1 1 0 0,0 0-1 0 0,0 0 0 0 0,0 0 1 0 0,0 0-1 0 0,0 0 0 0 0,-1 0 1 0 0,1 0-1 0 0,0 0 0 0 0,0 0 1 0 0,0 1-1 0 0,0-1 0 0 0,0 0 1 0 0,0 1-1 0 0,0-1 0 0 0,0 1 1 0 0,0-1-1 0 0,0 1 0 0 0,0-1 1 0 0,0 1-1 0 0,0 0 0 0 0,0-1 1 0 0,0 1-1 0 0,0 0 0 0 0,1 0 1 0 0,-1 0-1 0 0,0 0 0 0 0,1 0 1 0 0,-1-1-1 0 0,1 1 0 0 0,-1 0 1 0 0,1 1-1 0 0,-1-1-10 0 0,-12 20-5 0 0,0 1 0 0 0,2 0 0 0 0,1 1 0 0 0,0 0 0 0 0,2 1 0 0 0,1 0 0 0 0,-1 5 5 0 0,8-25-2 0 0,-23 90-32 0 0,5 2 1 0 0,-4 64 33 0 0,-18 104-245 0 0,-8-36 174 0 0,49-220-20 0 0,-1-1 0 0 0,0 0 0 0 0,-1 1-1 0 0,0-1 1 0 0,0 0 0 0 0,-1 1 0 0 0,0-1 0 0 0,0 0 0 0 0,0 0 0 0 0,-1 0 0 0 0,0 0 0 0 0,-1-1 0 0 0,0 1 0 0 0,1-1 0 0 0,-2 0-1 0 0,1 0 1 0 0,-1 0 0 0 0,0-1 0 0 0,0 0 0 0 0,-1 0 0 0 0,1 0 0 0 0,-1 0 0 0 0,0-1 0 0 0,-1 0 0 0 0,1 0 0 0 0,-1-1-1 0 0,1 0 1 0 0,-1 0 0 0 0,0 0 0 0 0,-6 1 91 0 0,8-4-80 0 0,0 0 0 0 0,0 0 0 0 0,1 0 0 0 0,-1 0 0 0 0,0-1 0 0 0,1 0 0 0 0,-1 0 0 0 0,0 0-1 0 0,1-1 1 0 0,0 1 0 0 0,-1-1 0 0 0,1 0 0 0 0,0 0 0 0 0,0-1 0 0 0,0 1 0 0 0,0-1 0 0 0,0 0 0 0 0,0 0 0 0 0,1 0-1 0 0,0 0 1 0 0,0-1 0 0 0,-1 0 0 0 0,2 1 0 0 0,-1-1 0 0 0,0 0 0 0 0,1 0 0 0 0,0-1 0 0 0,0 1 0 0 0,0 0 0 0 0,1-1 0 0 0,-1 1-1 0 0,1-1 1 0 0,0 1 0 0 0,0-1 0 0 0,1 0 0 0 0,-1 1 0 0 0,1-1 0 0 0,0-3 80 0 0,3-11 96 0 0,0 0 1 0 0,1 0 0 0 0,1 1-1 0 0,1-1 1 0 0,0 1-1 0 0,2 0 1 0 0,0 1 0 0 0,1 0-1 0 0,0 0 1 0 0,1 1-1 0 0,1 0 1 0 0,1 1-1 0 0,0 0 1 0 0,1 1 0 0 0,1 0-1 0 0,0 1 1 0 0,1 1-1 0 0,0 0 1 0 0,7-3-97 0 0,10-12 455 0 0,1 2-1 0 0,1 2 1 0 0,2 1-1 0 0,0 1 1 0 0,1 2-1 0 0,1 2 1 0 0,2 1-455 0 0,-38 15 58 0 0,0 0 1 0 0,0 0-1 0 0,0 1 1 0 0,0-1-1 0 0,0 0 1 0 0,0 1-1 0 0,0 0 1 0 0,1-1-1 0 0,-1 1 0 0 0,0 0 1 0 0,0 0-1 0 0,0 0 1 0 0,0 1-1 0 0,1-1 1 0 0,-1 0-1 0 0,0 1 1 0 0,0-1-1 0 0,0 1 1 0 0,0 0-1 0 0,0 0 0 0 0,0 0 1 0 0,0 0-1 0 0,0 0 1 0 0,0 0-1 0 0,-1 0 1 0 0,1 1-1 0 0,0-1 1 0 0,-1 0-1 0 0,1 1-58 0 0,24 91 1232 0 0,-14-30-856 0 0,-1-31-82 0 0,-28-50-2129 0 0,8 12-6803 0 0,8 5-3249 0 0</inkml:trace>
  <inkml:trace contextRef="#ctx0" brushRef="#br0" timeOffset="61528.234">8921 861 160 0 0,'0'0'2190'0'0,"0"0"-915"0"0,0 0-219 0 0,0 0 199 0 0,0 0 272 0 0,0 0 240 0 0,0 0 64 0 0,0 0-144 0 0,0 0-229 0 0,0 0-258 0 0,0 0-217 0 0,0-6-140 0 0,0-19 1244 0 0,0 26-1538 0 0,0 11 866 0 0,1-7-1166 0 0,0 23 139 0 0,2 1 0 0 0,1-1 1 0 0,1 0-1 0 0,1 0 0 0 0,1-1 0 0 0,2 0 0 0 0,1 0 0 0 0,1-1 0 0 0,2 3-388 0 0,-9-25 32 0 0,-1 0-1 0 0,1 0 1 0 0,0 0-1 0 0,0 0 1 0 0,0-1-1 0 0,1 1 1 0 0,-1-1-1 0 0,1 0 1 0 0,0-1-1 0 0,0 1 1 0 0,0-1-1 0 0,0 0 1 0 0,0 0-1 0 0,1-1 1 0 0,-1 1-1 0 0,0-1 1 0 0,1 0-1 0 0,-1-1 1 0 0,1 1-1 0 0,-1-1 1 0 0,1 0-1 0 0,-1 0 1 0 0,1-1-1 0 0,-1 0 1 0 0,1 0-1 0 0,-1 0 1 0 0,0-1-1 0 0,0 1 1 0 0,1-1-1 0 0,-1-1 1 0 0,0 1-1 0 0,-1-1 1 0 0,1 1-1 0 0,0-1 1 0 0,-1-1-1 0 0,1 1 1 0 0,-1-1-1 0 0,0 1 1 0 0,0-1-1 0 0,-1-1 1 0 0,1 1-1 0 0,-1-1-31 0 0,153-157 202 0 0,-156 163-207 0 0,0-1 0 0 0,0 0 0 0 0,0 0 0 0 0,1 0 0 0 0,-1 1 0 0 0,0-1 0 0 0,0 0 0 0 0,0 0 0 0 0,0 0 0 0 0,0 1 0 0 0,0-1 0 0 0,1 0 0 0 0,-1 0 0 0 0,0 0 0 0 0,0 0 0 0 0,0 0 0 0 0,0 1 0 0 0,1-1 0 0 0,-1 0 0 0 0,0 0 0 0 0,0 0 0 0 0,1 0-1 0 0,-1 0 1 0 0,0 0 0 0 0,0 0 0 0 0,0 0 0 0 0,1 0 0 0 0,-1 0 0 0 0,0 0 0 0 0,0 0 0 0 0,1 0 0 0 0,-1 0 0 0 0,0 0 0 0 0,0 0 0 0 0,0 0 0 0 0,1 0 0 0 0,-1 0 0 0 0,0 0 0 0 0,0 0 0 0 0,0 0 0 0 0,1 0 0 0 0,-1 0 0 0 0,0 0 0 0 0,0-1 0 0 0,0 1 0 0 0,1 0 0 0 0,-1 0 0 0 0,0 0 0 0 0,0 0 5 0 0,1 14-9 0 0,-1-7 15 0 0,0-1-1 0 0,1 1 1 0 0,-1 0 0 0 0,2-1-1 0 0,-1 1 1 0 0,1-1 0 0 0,0 1 0 0 0,0-1-1 0 0,0 0 1 0 0,1 0 0 0 0,0 0-1 0 0,0 0 1 0 0,1 0 0 0 0,0-1-1 0 0,0 1 1 0 0,0-1 0 0 0,0 0 0 0 0,1 0-1 0 0,0-1 1 0 0,0 1 0 0 0,0-1-1 0 0,6 3-5 0 0,-2-4 59 0 0,0-1 0 0 0,1 0-1 0 0,-1-1 1 0 0,1 0 0 0 0,-1 0-1 0 0,1-1 1 0 0,0 0-1 0 0,-1-1 1 0 0,1 0 0 0 0,-1 0-1 0 0,1-1 1 0 0,-1-1 0 0 0,0 1-1 0 0,0-2 1 0 0,0 1 0 0 0,0-1-1 0 0,0 0 1 0 0,-1-1-1 0 0,0 0 1 0 0,0 0 0 0 0,0-1-1 0 0,0 0 1 0 0,-1 0 0 0 0,0-1-1 0 0,0 0 1 0 0,-1 0 0 0 0,0-1-1 0 0,0 0 1 0 0,-1 0-1 0 0,0 0 1 0 0,-1 0 0 0 0,1-1-1 0 0,0-3-58 0 0,10-47 122 0 0,-14 31-2999 0 0,-1 28 718 0 0,0 0-3098 0 0,0 0-6758 0 0</inkml:trace>
  <inkml:trace contextRef="#ctx0" brushRef="#br0" timeOffset="61875.244">9978 1070 7778 0 0,'0'0'2606'0'0,"0"0"-601"0"0,0 0-208 0 0,0 0-69 0 0,0 0-116 0 0,0 0-205 0 0,0 0-228 0 0,0 0-212 0 0,0 0-171 0 0,0 0-121 0 0,0 0-125 0 0,32-4-101 0 0,100-15-62 0 0,-81-3 106 0 0,-48 16-390 0 0,-1 4-81 0 0,0-1 0 0 0,0 0 0 0 0,0-1 0 0 0,-1 1 0 0 0,1 0 0 0 0,-1 0 1 0 0,0-1-1 0 0,0 1 0 0 0,0-1 0 0 0,-1 1 0 0 0,1-1 0 0 0,-1 1 0 0 0,0-1 0 0 0,0 1 0 0 0,0-1 0 0 0,0 1 0 0 0,-1-1 1 0 0,1 1-1 0 0,-1-1 0 0 0,0 1 0 0 0,0 0 0 0 0,0-1 0 0 0,0 1 0 0 0,-1 0 0 0 0,1 0 0 0 0,-1-1 0 0 0,0 1 0 0 0,0 1 1 0 0,0-1-1 0 0,0 0 0 0 0,-1 0 0 0 0,1 1 0 0 0,-1-1 0 0 0,1 1 0 0 0,-1 0 0 0 0,0 0 0 0 0,0 0 0 0 0,0 0 0 0 0,-1 0-22 0 0,-3-2-18 0 0,0 1-1 0 0,0 0 0 0 0,0 1 0 0 0,0-1 0 0 0,-1 2 1 0 0,1-1-1 0 0,0 1 0 0 0,-1 0 0 0 0,1 0 0 0 0,-1 1 1 0 0,0 0-1 0 0,1 0 0 0 0,-1 1 0 0 0,1 0 0 0 0,-1 0 1 0 0,1 1-1 0 0,0 0 0 0 0,-1 0 0 0 0,1 0 0 0 0,0 1 1 0 0,0 1-1 0 0,1-1 0 0 0,-1 1 0 0 0,1 0 1 0 0,-1 0-1 0 0,1 1 0 0 0,1 0 0 0 0,-1 0 0 0 0,1 0 1 0 0,0 1-1 0 0,0 0 0 0 0,-4 5 19 0 0,4-3-1 0 0,0-1 0 0 0,0 1 0 0 0,0 0 0 0 0,1 1 0 0 0,0-1 0 0 0,1 1 0 0 0,0-1 0 0 0,0 1 0 0 0,1 0 0 0 0,0 0 0 0 0,1 0 1 0 0,0 1-1 0 0,0-1 0 0 0,1 0 0 0 0,0 0 0 0 0,1 0 0 0 0,0 1 0 0 0,0-1 0 0 0,1 0 0 0 0,0 0 0 0 0,1 0 0 0 0,-1 0 0 0 0,2-1 0 0 0,-1 1 0 0 0,2-1 0 0 0,-1 0 0 0 0,1 0 0 0 0,5 6 1 0 0,1-4-77 0 0,1-2-1 0 0,1 0 0 0 0,0 0 0 0 0,0-1 1 0 0,0 0-1 0 0,1-1 0 0 0,0-1 1 0 0,0-1-1 0 0,1 1 0 0 0,-1-2 0 0 0,1 0 1 0 0,0-1-1 0 0,0-1 0 0 0,-1 0 0 0 0,1-1 1 0 0,0 0-1 0 0,0-1 0 0 0,11-3 78 0 0,-4 1-3123 0 0,-6 0-5229 0 0</inkml:trace>
  <inkml:trace contextRef="#ctx0" brushRef="#br0" timeOffset="62862.114">11001 474 5921 0 0,'0'0'1531'0'0,"0"0"-96"0"0,0 0 94 0 0,0 0 192 0 0,0 0 140 0 0,0 0 23 0 0,0 0-196 0 0,0 0-247 0 0,0 0-253 0 0,0 0-256 0 0,0 0-208 0 0,0 0-169 0 0,0 0-115 0 0,-5-13-66 0 0,-16-39-38 0 0,16 40-35 0 0,5 27 491 0 0,13 133 1215 0 0,51 307-878 0 0,-27-198-967 0 0,-37-256-160 0 0,0 0 0 0 0,0 0-1 0 0,0 0 1 0 0,0 0-1 0 0,0-1 1 0 0,0 1 0 0 0,0 0-1 0 0,1 0 1 0 0,-1 0-1 0 0,0 0 1 0 0,0-1 0 0 0,1 1-1 0 0,-1 0 1 0 0,1 0-1 0 0,-1-1 1 0 0,0 1 0 0 0,1 0-1 0 0,-1 0 1 0 0,1-1-1 0 0,0 1 1 0 0,-1-1-1 0 0,1 1 1 0 0,0 0 0 0 0,-1-1-1 0 0,1 1 1 0 0,0-1-1 0 0,-1 0 1 0 0,1 1 0 0 0,0-1-1 0 0,0 0 1 0 0,0 1-1 0 0,-1-1 1 0 0,1 0 0 0 0,0 0-1 0 0,0 1 1 0 0,0-1-1 0 0,0 0 1 0 0,0 0 0 0 0,-1 0-1 0 0,1 0 1 0 0,0 0-1 0 0,0-1 1 0 0,0 1 0 0 0,0 0-1 0 0,0 0-1 0 0,19-27 172 0 0,-5 3-142 0 0,1 1 0 0 0,1 0 0 0 0,1 2-1 0 0,1 0 1 0 0,1 1 0 0 0,1 1 0 0 0,1 1 0 0 0,0 1 0 0 0,1 1 0 0 0,1 1-1 0 0,15-8-29 0 0,-37 22-1 0 0,1-1 0 0 0,0 1-1 0 0,-1 0 1 0 0,1 0 0 0 0,0 0-1 0 0,0 0 1 0 0,-1 0 0 0 0,1 1-1 0 0,0-1 1 0 0,0 1-1 0 0,0-1 1 0 0,0 1 0 0 0,0 0-1 0 0,0 1 1 0 0,0-1 0 0 0,-1 0-1 0 0,1 1 1 0 0,0-1 0 0 0,0 1-1 0 0,0 0 1 0 0,0 0-1 0 0,-1 0 1 0 0,1 1 0 0 0,-1-1-1 0 0,1 0 1 0 0,-1 1 0 0 0,1 0-1 0 0,-1-1 1 0 0,0 1 0 0 0,1 0-1 0 0,-1 0 1 0 0,0 1-1 0 0,-1-1 1 0 0,1 0 0 0 0,0 1-1 0 0,-1-1 1 0 0,1 1 0 0 0,-1-1-1 0 0,0 1 1 0 0,0 0 0 0 0,0-1-1 0 0,0 1 1 0 0,0 0-1 0 0,0 2 2 0 0,3 23 20 0 0,-1-1 0 0 0,-1 1 0 0 0,-1-1 0 0 0,-2 1-1 0 0,-1-1 1 0 0,-1 2-20 0 0,-3 73-272 0 0,30-110-2178 0 0,-6-10 60 0 0,-5 6-1079 0 0,-5 2-2052 0 0,-1-1-6574 0 0</inkml:trace>
  <inkml:trace contextRef="#ctx0" brushRef="#br0" timeOffset="63314.651">11977 964 12691 0 0,'0'0'1679'0'0,"0"0"-227"0"0,0 0-62 0 0,0 0-78 0 0,0 0-124 0 0,0 0-217 0 0,0 0-163 0 0,0 0-109 0 0,0 0-89 0 0,0 0-81 0 0,0 0-80 0 0,0 0-97 0 0,-20 12-66 0 0,-94 64 147 0 0,104-70-405 0 0,1 0 0 0 0,0 1 0 0 0,0 0 0 0 0,1 0-1 0 0,0 1 1 0 0,1 0 0 0 0,-1 1 0 0 0,1 0 0 0 0,1 0 0 0 0,0 0-1 0 0,0 1 1 0 0,1-1 0 0 0,0 2 0 0 0,1-1 0 0 0,0 0-1 0 0,0 1 1 0 0,1 0 0 0 0,1-1 0 0 0,0 1 0 0 0,0 0 0 0 0,1 0-1 0 0,1 2-27 0 0,1-10 26 0 0,1 0-1 0 0,0-1 1 0 0,1 1-1 0 0,-1 0 1 0 0,0-1-1 0 0,1 0 1 0 0,-1 1-1 0 0,1-1 1 0 0,0 0-1 0 0,0 0 1 0 0,0-1-1 0 0,0 1 0 0 0,0 0 1 0 0,0-1-1 0 0,0 0 1 0 0,1 0-1 0 0,-1 0 1 0 0,0 0-1 0 0,1 0 1 0 0,-1-1-1 0 0,0 0 1 0 0,1 1-1 0 0,-1-1 1 0 0,1 0-1 0 0,-1-1 1 0 0,1 1-1 0 0,-1-1 0 0 0,0 1 1 0 0,1-1-1 0 0,-1 0 1 0 0,0 0-1 0 0,2-1-25 0 0,10-4 112 0 0,-1-1 0 0 0,1-1 0 0 0,-1 0 0 0 0,0-1 0 0 0,-1 0-1 0 0,0-1 1 0 0,-1 0 0 0 0,0-1 0 0 0,0-1 0 0 0,-1 0 0 0 0,-1 0-1 0 0,0-1 1 0 0,-1 0 0 0 0,0-1 0 0 0,4-10-112 0 0,-9 18 59 0 0,-4 6-55 0 0,0 0-1 0 0,0 1 0 0 0,1-1 1 0 0,-1 0-1 0 0,0 0 1 0 0,0 0-1 0 0,1 1 1 0 0,-1-1-1 0 0,0 0 1 0 0,0 0-1 0 0,1 0 0 0 0,-1 0 1 0 0,0 1-1 0 0,1-1 1 0 0,-1 0-1 0 0,0 0 1 0 0,1 0-1 0 0,-1 0 1 0 0,0 0-1 0 0,1 0 0 0 0,-1 0 1 0 0,0 0-1 0 0,1 0 1 0 0,-1 0-1 0 0,0 0 1 0 0,0 0-1 0 0,1 0 1 0 0,-1 0-1 0 0,0 0 1 0 0,1 0-1 0 0,-1 0 0 0 0,0-1 1 0 0,1 1-1 0 0,-1 0 1 0 0,0 0-1 0 0,0 0 1 0 0,1 0-4 0 0,38 111-3 0 0,-34-100-215 0 0,0 0 0 0 0,0 0 0 0 0,1 0 0 0 0,1 0 0 0 0,0-1 1 0 0,0 0-1 0 0,1 0 0 0 0,0-1 0 0 0,0 0 0 0 0,3 1 218 0 0,5-6-2587 0 0,-9-4-1503 0 0,-3 0-405 0 0,2 0-7075 0 0</inkml:trace>
  <inkml:trace contextRef="#ctx0" brushRef="#br0" timeOffset="63678.684">12249 1011 5321 0 0,'0'0'3242'0'0,"0"0"-893"0"0,0 0-236 0 0,0 0-25 0 0,0 0-132 0 0,0 0-306 0 0,0 0-399 0 0,0 0-373 0 0,0 0-224 0 0,0 0-105 0 0,0 0-54 0 0,0 0-25 0 0,0 0-14 0 0,3-1 37 0 0,1 3-348 0 0,-1 0-1 0 0,1 1 1 0 0,0-1-1 0 0,-1 1 1 0 0,0 0 0 0 0,1 0-1 0 0,-1 0 1 0 0,0 0-1 0 0,-1 0 1 0 0,1 1 0 0 0,0-1-1 0 0,-1 1 1 0 0,0 0-1 0 0,0 0 1 0 0,0 0-1 0 0,0 0 1 0 0,-1 0 0 0 0,0 0-1 0 0,0 0 1 0 0,1 5-145 0 0,4 3 143 0 0,64 155 264 0 0,-3-86-344 0 0,-66-81-46 0 0,1 1 0 0 0,-1-1 0 0 0,0 0 0 0 0,1 0 0 0 0,-1 0 0 0 0,0-1 0 0 0,0 1 0 0 0,1 0 0 0 0,-1 0 0 0 0,0-1 0 0 0,1 1 0 0 0,-1-1 0 0 0,0 1 0 0 0,0-1 0 0 0,0 1 0 0 0,0-1 0 0 0,0 0 0 0 0,0 1 0 0 0,0-1 0 0 0,0 0 0 0 0,0 0 0 0 0,0 0 0 0 0,0 0 0 0 0,0 0 0 0 0,0 0 0 0 0,-1 0 0 0 0,1 0 0 0 0,0 0 0 0 0,-1-1 0 0 0,1 1 0 0 0,-1 0 0 0 0,1 0 0 0 0,-1 0 0 0 0,0-1 0 0 0,1 1 0 0 0,-1 0 0 0 0,0-1 0 0 0,0 1 0 0 0,0 0 0 0 0,0-1 0 0 0,0 1 0 0 0,0 0-17 0 0,2-6 125 0 0,86-224 943 0 0,-59 162-1449 0 0,-20 75-10426 0 0,-9-2-1573 0 0</inkml:trace>
  <inkml:trace contextRef="#ctx0" brushRef="#br0" timeOffset="63996.353">12726 1181 10178 0 0,'0'0'2647'0'0,"0"0"-222"0"0,0 0-201 0 0,0 0-261 0 0,0 0-249 0 0,0 0-278 0 0,0 0-322 0 0,0 0-286 0 0,0 0-220 0 0,0 0-168 0 0,34-22-115 0 0,104-70-65 0 0,-79 40 106 0 0,-32-6 132 0 0,-27 56-496 0 0,0 1 1 0 0,0 0 0 0 0,0-1 0 0 0,0 1 0 0 0,0 0-1 0 0,0-1 1 0 0,0 1 0 0 0,0 0 0 0 0,0-1 0 0 0,0 1 0 0 0,-1 0-1 0 0,1 0 1 0 0,-1-1 0 0 0,1 1 0 0 0,-1 0 0 0 0,1 0-1 0 0,-1-1 1 0 0,0 1 0 0 0,0 0 0 0 0,1 0 0 0 0,-1 0 0 0 0,0 0-1 0 0,0 0 1 0 0,0 0 0 0 0,0 0 0 0 0,0 1 0 0 0,0-1 0 0 0,0 0-1 0 0,-1 0 1 0 0,1 1 0 0 0,0-1 0 0 0,0 1 0 0 0,-1-1-1 0 0,1 1 1 0 0,0 0 0 0 0,-1-1 0 0 0,1 1 0 0 0,0 0 0 0 0,-1 0-1 0 0,1 0 1 0 0,0 0 0 0 0,-1 0 0 0 0,1 0 0 0 0,0 0 0 0 0,-1 0-4 0 0,-9 3-46 0 0,1-1 0 0 0,0 1 0 0 0,0 1 0 0 0,0 0 0 0 0,0 1-1 0 0,1-1 1 0 0,0 2 0 0 0,-1-1 0 0 0,2 1 0 0 0,-1 1 0 0 0,1 0 0 0 0,0 0-1 0 0,1 0 1 0 0,-1 1 0 0 0,1 0 0 0 0,1 1 0 0 0,0-1 0 0 0,0 1-1 0 0,1 0 1 0 0,0 1 0 0 0,0-1 0 0 0,-1 5 47 0 0,3-6-2 0 0,0-1 1 0 0,0 0-1 0 0,1 1 0 0 0,0-1 1 0 0,0 1-1 0 0,0-1 0 0 0,1 1 1 0 0,1 0-1 0 0,-1 0 0 0 0,1 0 1 0 0,0-1-1 0 0,1 1 0 0 0,0 0 1 0 0,0 0-1 0 0,1-1 1 0 0,0 1-1 0 0,0 0 0 0 0,1-1 1 0 0,0 0-1 0 0,0 0 0 0 0,1 0 1 0 0,-1 0-1 0 0,2 0 0 0 0,-1-1 1 0 0,1 0-1 0 0,0 0 0 0 0,0 0 1 0 0,0 0-1 0 0,1-1 0 0 0,0 0 1 0 0,0 0-1 0 0,1 0 0 0 0,-1-1 1 0 0,1 0-1 0 0,0 0 1 0 0,0-1-1 0 0,0 0 0 0 0,3 0 2 0 0,128 18-403 0 0,-78-24-6799 0 0,-43 0-4980 0 0</inkml:trace>
  <inkml:trace contextRef="#ctx0" brushRef="#br0" timeOffset="65140.128">13998 919 7794 0 0,'0'0'2560'0'0,"0"0"-817"0"0,0 0-393 0 0,0 0-83 0 0,0 0-86 0 0,0 0-91 0 0,0 0-151 0 0,0 0-178 0 0,0 0-146 0 0,0 0-135 0 0,0 0-101 0 0,-17 31-79 0 0,-54 97-64 0 0,25-4 120 0 0,-9 20-142 0 0,55-196 1418 0 0,13 14-1509 0 0,3 1 0 0 0,1 1 0 0 0,2 0 0 0 0,1 1 0 0 0,2 1 0 0 0,1 1 0 0 0,1 1 0 0 0,8-5-123 0 0,31-26 145 0 0,-62 63-137 0 0,0 1-1 0 0,0-1 0 0 0,0 0 0 0 0,0 0 0 0 0,0 1 0 0 0,0-1 0 0 0,0 0 1 0 0,0 1-1 0 0,0-1 0 0 0,0 1 0 0 0,0-1 0 0 0,-1 1 0 0 0,1 0 1 0 0,0-1-1 0 0,0 1 0 0 0,-1 0 0 0 0,1 0 0 0 0,0-1 0 0 0,-1 1 0 0 0,1 0 1 0 0,-1 0-1 0 0,1 0 0 0 0,-1 0 0 0 0,1 0 0 0 0,-1 0 0 0 0,0-1 0 0 0,1 1 1 0 0,-1 0-1 0 0,0 0 0 0 0,0 0 0 0 0,0 0 0 0 0,0 0 0 0 0,0 0 0 0 0,0 0 1 0 0,0 0-1 0 0,0 0 0 0 0,0 0 0 0 0,0 0 0 0 0,0 0 0 0 0,-1 0 0 0 0,1 0 1 0 0,0 0-1 0 0,-1 0 0 0 0,1 0 0 0 0,-1 0 0 0 0,1 0-7 0 0,0 3 33 0 0,0 15 3 0 0,1 1 1 0 0,1-1 0 0 0,1 1-1 0 0,1-1 1 0 0,0 0-1 0 0,2 0 1 0 0,0-1-1 0 0,1 1 1 0 0,1-2 0 0 0,0 1-1 0 0,1-1 1 0 0,4 4-37 0 0,-11-18 44 0 0,0 0 0 0 0,0 0 0 0 0,0 0 0 0 0,0 0 0 0 0,1-1 0 0 0,-1 1 0 0 0,1-1 0 0 0,-1 1 0 0 0,1-1 0 0 0,0 0 0 0 0,0 0 0 0 0,0 0 0 0 0,0-1 0 0 0,1 1 0 0 0,-1-1 0 0 0,0 1 0 0 0,1-1 0 0 0,-1 0 1 0 0,0 0-1 0 0,1-1 0 0 0,0 1 0 0 0,-1-1 0 0 0,1 0 0 0 0,-1 0 0 0 0,1 0 0 0 0,-1 0 0 0 0,1-1 0 0 0,-1 1 0 0 0,1-1 0 0 0,-1 0 0 0 0,1 0 0 0 0,-1 0 0 0 0,1 0 0 0 0,-1-1 0 0 0,1 0-44 0 0,6-9 221 0 0,0-2 0 0 0,-1 1 1 0 0,0-1-1 0 0,-1 0 0 0 0,0-1 0 0 0,-1 0 0 0 0,-1 0 0 0 0,0 0 0 0 0,0-3-221 0 0,1-9 132 0 0,0 0 0 0 0,-1 0 0 0 0,-2-1 0 0 0,-1 0 0 0 0,-1 0 0 0 0,-1-17-132 0 0,-4 77-491 0 0,3-32 490 0 0,0-1 10 0 0,0 3-3 0 0,0-3 10 0 0,0 0 12 0 0,0 0-4 0 0,0 0-4 0 0,0 0 6 0 0,0 0-4 0 0,0 0 8 0 0,0 0 9 0 0,0 0 3 0 0,0 0 2 0 0,0 0-10 0 0,0 0-3 0 0,0 0-8 0 0,0 0-11 0 0,0 0 4 0 0,0 0 5 0 0,0 0-1 0 0,0 0 3 0 0,0 0-25 0 0,0 0-10 0 0,0 0-14 0 0,0 0 3 0 0,0 0 8 0 0,0 0-15 0 0,0 15-541 0 0,0-6-1879 0 0,0-4-4622 0 0,0-4-5190 0 0</inkml:trace>
  <inkml:trace contextRef="#ctx0" brushRef="#br0" timeOffset="67374.376">14978 735 2048 0 0,'0'0'615'0'0,"0"0"-81"0"0,0 0 243 0 0,0 0 379 0 0,0 0 295 0 0,0 0 171 0 0,0 0 48 0 0,0 0-89 0 0,0 0-151 0 0,0 0-139 0 0,0 0-115 0 0,32-3-79 0 0,106-15-73 0 0,-57-10 377 0 0,-63 18-1003 0 0,19-8 66 0 0,-2-1 0 0 0,0-2 0 0 0,-1-1 0 0 0,-1-2 0 0 0,-2-1 0 0 0,29-30-464 0 0,-50 45 148 0 0,0-2 0 0 0,-1 1 0 0 0,-1-1 0 0 0,0 0 0 0 0,0-1 0 0 0,-2 0 0 0 0,1 0 0 0 0,-2-1 0 0 0,0 1 0 0 0,0-1 0 0 0,-1-1 0 0 0,-1 1 0 0 0,0 0 0 0 0,-1-1 0 0 0,-1 1 0 0 0,0-12-148 0 0,-1 25 23 0 0,-1 0 0 0 0,1 0 1 0 0,-1 0-1 0 0,1 1 1 0 0,-1-1-1 0 0,1 0 1 0 0,-1 0-1 0 0,0 0 0 0 0,1 0 1 0 0,-1 1-1 0 0,0-1 1 0 0,0 0-1 0 0,0 1 1 0 0,1-1-1 0 0,-1 0 0 0 0,0 1 1 0 0,0-1-1 0 0,0 1 1 0 0,0 0-1 0 0,0-1 1 0 0,0 1-1 0 0,0 0 0 0 0,0-1 1 0 0,0 1-1 0 0,0 0 1 0 0,0 0-1 0 0,0 0 1 0 0,0 0-1 0 0,0 0 0 0 0,0 0 1 0 0,0 0-1 0 0,0 0 1 0 0,0 0-1 0 0,0 1 0 0 0,0-1 1 0 0,0 0-1 0 0,0 1 1 0 0,0-1-1 0 0,0 1 1 0 0,0-1-1 0 0,0 1 0 0 0,0-1 1 0 0,0 1-1 0 0,1 0 1 0 0,-1-1-1 0 0,0 1 1 0 0,0 0-1 0 0,1 0 0 0 0,-1-1 1 0 0,0 1-1 0 0,1 0 1 0 0,-1 0-1 0 0,1 0-23 0 0,-21 40 17 0 0,1 0 0 0 0,3 1 0 0 0,1 0 1 0 0,2 2-1 0 0,2 0 0 0 0,2 0 0 0 0,2 1 0 0 0,2 0 0 0 0,2 0 0 0 0,2 13-17 0 0,-2-20-4 0 0,-49 474 45 0 0,48-485-32 0 0,-7 50-22 0 0,-3-1-1 0 0,-3 0 1 0 0,-4-1 0 0 0,-12 24 13 0 0,28-86-8 0 0,-1 1 0 0 0,-1 0-1 0 0,0-1 1 0 0,0-1 0 0 0,-1 0-1 0 0,-1 0 1 0 0,0 0-1 0 0,-6 4 10 0 0,14-14-3 0 0,0 0 1 0 0,0-1 0 0 0,0 1-1 0 0,0 0 1 0 0,0-1 0 0 0,0 0-1 0 0,0 1 1 0 0,0-1 0 0 0,-1 0 0 0 0,1 0-1 0 0,-1 0 1 0 0,1-1 0 0 0,0 1-1 0 0,-1 0 1 0 0,1-1 0 0 0,-1 0-1 0 0,0 1 1 0 0,1-1 0 0 0,-1 0 0 0 0,1 0-1 0 0,-1-1 1 0 0,1 1 0 0 0,-1 0-1 0 0,1-1 1 0 0,-1 0 0 0 0,1 1 0 0 0,-1-1-1 0 0,1 0 1 0 0,0 0 0 0 0,-1-1-1 0 0,1 1 1 0 0,0 0 0 0 0,0-1-1 0 0,0 1 1 0 0,-2-2 1 0 0,-4-14-3 0 0,0 0 0 0 0,2 0 0 0 0,0 0 0 0 0,0-1 0 0 0,2 0 0 0 0,0 0 0 0 0,1 0 0 0 0,1-1 0 0 0,0 1 0 0 0,2 0 0 0 0,0-1 0 0 0,1 1 0 0 0,1-1 0 0 0,1 1 0 0 0,4-15 3 0 0,-1 5 17 0 0,2-1 1 0 0,1 1 0 0 0,2 1-1 0 0,0 0 1 0 0,2 0-1 0 0,1 2 1 0 0,1-1-1 0 0,1 2 1 0 0,3-3-18 0 0,-8 13-10 0 0,-1 1-1 0 0,2 0 1 0 0,0 1-1 0 0,1 0 1 0 0,0 1 0 0 0,0 0-1 0 0,1 1 1 0 0,0 1-1 0 0,1 0 1 0 0,0 1 0 0 0,1 0-1 0 0,0 1 1 0 0,0 1 0 0 0,0 1-1 0 0,1 0 1 0 0,3 0 10 0 0,62-1-1063 0 0,42-11-8646 0 0,-113 13 8144 0 0,95-34-9645 0 0,-38 7 10808 0 0,-52 24 1308 0 0,2-1 1232 0 0,-9 1 3330 0 0,-8 6-2739 0 0,-6 3 2115 0 0,-5 7-3951 0 0,4-4-410 0 0,-13 7-127 0 0,1 1 1 0 0,1 0-1 0 0,0 2 0 0 0,1 0 1 0 0,1 1-1 0 0,0 0 1 0 0,1 1-1 0 0,1 1 0 0 0,1 0 1 0 0,0 1-1 0 0,1 0 1 0 0,-2 7-357 0 0,12-23 21 0 0,-1 0 0 0 0,1 0 1 0 0,0 0-1 0 0,0 0 1 0 0,0 0-1 0 0,0 0 1 0 0,0 0-1 0 0,1 0 0 0 0,-1 0 1 0 0,1 1-1 0 0,0-1 1 0 0,0 0-1 0 0,0 0 0 0 0,1 0 1 0 0,-1 1-1 0 0,1-1 1 0 0,-1 0-1 0 0,1 0 0 0 0,0 0 1 0 0,0 0-1 0 0,1 0 1 0 0,-1 0-1 0 0,1 0 0 0 0,-1 0 1 0 0,1-1-1 0 0,0 1 1 0 0,0-1-1 0 0,0 1 0 0 0,0-1 1 0 0,0 1-1 0 0,1-1 1 0 0,-1 0-1 0 0,1 0 0 0 0,0-1 1 0 0,-1 1-1 0 0,1 0 1 0 0,0-1-1 0 0,0 1 0 0 0,0-1 1 0 0,2 1-22 0 0,1-1 47 0 0,0 1 0 0 0,0-1 1 0 0,0 0-1 0 0,0 0 0 0 0,0-1 0 0 0,0 0 1 0 0,0 0-1 0 0,0 0 0 0 0,0-1 0 0 0,0 1 1 0 0,0-2-1 0 0,0 1 0 0 0,0-1 1 0 0,0 0-1 0 0,0 0 0 0 0,-1 0 0 0 0,1-1 1 0 0,-1 0-1 0 0,0 0 0 0 0,0 0 0 0 0,0-1 1 0 0,0 1-1 0 0,0-1 0 0 0,-1 0 0 0 0,0-1 1 0 0,1 1-48 0 0,2-5 46 0 0,1 1 0 0 0,-1-1 0 0 0,0 0 0 0 0,-1-1 0 0 0,0 0 0 0 0,-1 0 0 0 0,0 0 0 0 0,0 0 0 0 0,-1-1 0 0 0,-1 0 0 0 0,0 0 0 0 0,0 0 0 0 0,0-6-46 0 0,-5-73-223 0 0,-18 34-1756 0 0,12 49-812 0 0,1 6-4579 0 0,7 1 7109 0 0,-2 0-11402 0 0</inkml:trace>
  <inkml:trace contextRef="#ctx0" brushRef="#br0" timeOffset="67610.579">15997 1335 7898 0 0,'0'0'2103'0'0,"0"0"-365"0"0,0 0-97 0 0,0 0 96 0 0,0 0 28 0 0,0 0-46 0 0,0 0-230 0 0,0 0-320 0 0,0 0-262 0 0,0 0-212 0 0,0 0-110 0 0,0 0-50 0 0,0 0-45 0 0,10-20-41 0 0,29-68-34 0 0,21-79 986 0 0,-56 158-1996 0 0,42-58 1799 0 0,-24 55-4937 0 0,7 7-5968 0 0,-23 5-2378 0 0</inkml:trace>
  <inkml:trace contextRef="#ctx0" brushRef="#br0" timeOffset="67881.084">16550 971 6545 0 0,'0'0'3672'0'0,"0"0"-1668"0"0,0 0-619 0 0,0 0 54 0 0,0 0 41 0 0,0 0-121 0 0,0 0-236 0 0,0 0-291 0 0,0 0-220 0 0,0 0-119 0 0,0 0-79 0 0,0 0-83 0 0,0 0-73 0 0,-26 9-55 0 0,-78 32-42 0 0,54 2 46 0 0,44-33-152 0 0,3-6-49 0 0,-1 0 1 0 0,1 1 0 0 0,0-1-1 0 0,0 1 1 0 0,0 0 0 0 0,1 0-1 0 0,0 0 1 0 0,0 0 0 0 0,0 0-1 0 0,0 1 1 0 0,1-1 0 0 0,0 0 0 0 0,0 1-1 0 0,0-1 1 0 0,1 1 0 0 0,0-1-1 0 0,0 1 1 0 0,0-1 0 0 0,1 1-1 0 0,-1-1 1 0 0,2 1 0 0 0,-1-1-1 0 0,0 0 1 0 0,1 1 0 0 0,0-1-1 0 0,0 0 1 0 0,1 0 0 0 0,-1 0-1 0 0,1-1 1 0 0,0 1 0 0 0,0-1-1 0 0,1 1 1 0 0,-1-1 0 0 0,1 0-1 0 0,0 0 1 0 0,0-1 0 0 0,1 1-1 0 0,-1-1 1 0 0,1 0 0 0 0,-1 0-1 0 0,1 0 1 0 0,0-1 0 0 0,0 1-1 0 0,5 0-6 0 0,-2-1-169 0 0,1 0 1 0 0,-1 0-1 0 0,1-1 0 0 0,-1-1 0 0 0,1 1 0 0 0,-1-1 1 0 0,1-1-1 0 0,-1 0 0 0 0,1 0 0 0 0,-1-1 0 0 0,1 1 1 0 0,-1-2-1 0 0,0 1 0 0 0,0-1 0 0 0,0-1 0 0 0,0 0 0 0 0,0 0 1 0 0,-1 0-1 0 0,1-1 169 0 0,7-7-2858 0 0,-5 3-3165 0 0,-4 2-4755 0 0</inkml:trace>
  <inkml:trace contextRef="#ctx0" brushRef="#br0" timeOffset="68214.807">16579 1225 1064 0 0,'0'0'2765'0'0,"0"0"-581"0"0,0 0 42 0 0,0 0 136 0 0,0 0 16 0 0,0 0-194 0 0,0 0-366 0 0,0 0-308 0 0,0 0-258 0 0,0 0-117 0 0,33 10-90 0 0,101 28-106 0 0,-131-37-881 0 0,0 0-1 0 0,0 1 1 0 0,0-1-1 0 0,0-1 1 0 0,0 1 0 0 0,0 0-1 0 0,1-1 1 0 0,-1 0-1 0 0,0 0 1 0 0,0 0-1 0 0,1 0 1 0 0,-1 0-1 0 0,0 0 1 0 0,0-1 0 0 0,0 0-1 0 0,0 0 1 0 0,0 0-1 0 0,0 0 1 0 0,0 0-1 0 0,2-1-57 0 0,7-4 284 0 0,-4 4-196 0 0,1-1-1 0 0,0 0 0 0 0,-1-1 1 0 0,0 0-1 0 0,1 0 0 0 0,-2-1 1 0 0,1 0-1 0 0,0 0 0 0 0,-1-1 0 0 0,0 1 1 0 0,-1-2-1 0 0,1 1 0 0 0,-1-1 1 0 0,0 0-1 0 0,-1 0 0 0 0,1-1 1 0 0,-2 0-1 0 0,1 0 0 0 0,-1 0 1 0 0,0 0-1 0 0,-1-1 0 0 0,1 1 1 0 0,-2-1-1 0 0,1 0 0 0 0,-2 0 1 0 0,1 0-1 0 0,-1 0 0 0 0,0 0 1 0 0,-1-2-88 0 0,-2 7-6 0 0,-1 0-1 0 0,0 1 1 0 0,0 0 0 0 0,0 0 0 0 0,-1 0 0 0 0,1 0 0 0 0,-1 0 0 0 0,1 0-1 0 0,-1 1 1 0 0,0 0 0 0 0,0 0 0 0 0,0 0 0 0 0,0 0 0 0 0,0 1 0 0 0,-1-1-1 0 0,1 1 1 0 0,0 0 0 0 0,-1 0 0 0 0,1 1 0 0 0,-1-1 0 0 0,1 1 0 0 0,-1 0-1 0 0,1 1 1 0 0,-1-1 0 0 0,1 1 0 0 0,0-1 0 0 0,-1 1 0 0 0,-1 1 6 0 0,-7 2-103 0 0,0 0 1 0 0,0 1 0 0 0,1 0-1 0 0,0 1 1 0 0,0 1-1 0 0,0 0 1 0 0,1 0 0 0 0,0 1-1 0 0,0 1 1 0 0,1-1-1 0 0,0 2 1 0 0,1 0 0 0 0,0 0-1 0 0,0 0 1 0 0,1 1-1 0 0,1 0 1 0 0,0 1 0 0 0,-1 2 102 0 0,6-10-130 0 0,-4 2-224 0 0,1 1-1 0 0,0-1 1 0 0,1 1 0 0 0,0 0-1 0 0,0 1 1 0 0,0-1 0 0 0,1 1-1 0 0,0 0 1 0 0,1 0-1 0 0,-1 0 1 0 0,2 0 0 0 0,-1 0-1 0 0,1 0 1 0 0,0 1-1 0 0,1-1 1 0 0,0 0 0 0 0,0 1-1 0 0,1-1 1 0 0,0 3 354 0 0,2-8-632 0 0,0 0-1 0 0,-1-1 1 0 0,1 1 0 0 0,1-1 0 0 0,-1 1 0 0 0,0-1-1 0 0,1 0 1 0 0,-1 0 0 0 0,1 0 0 0 0,-1 0 0 0 0,1-1-1 0 0,0 0 1 0 0,0 0 0 0 0,0 0 0 0 0,0 0-1 0 0,0 0 1 0 0,0-1 0 0 0,0 1 0 0 0,0-1 0 0 0,1-1 632 0 0,2 2-2059 0 0,5 0-1190 0 0</inkml:trace>
  <inkml:trace contextRef="#ctx0" brushRef="#br0" timeOffset="68553.745">17424 1070 0 0 0,'0'0'1016'0'0,"0"0"1326"0"0,0 0 283 0 0,0 0 57 0 0,0 0-45 0 0,0 0-176 0 0,0 0-354 0 0,0 0-539 0 0,0 0-470 0 0,0 0-357 0 0,0 0-222 0 0,0 0-75 0 0,0 0-18 0 0,-11-1 14 0 0,2 0-327 0 0,5 0-75 0 0,0 0-1 0 0,1 0 1 0 0,-1 1-1 0 0,0 0 1 0 0,0-1-1 0 0,1 1 1 0 0,-1 1-1 0 0,0-1 1 0 0,0 1-1 0 0,1-1 1 0 0,-1 1-1 0 0,0 0 1 0 0,1 0-1 0 0,-1 1 1 0 0,1-1-1 0 0,-1 1 1 0 0,1-1-1 0 0,-1 2-37 0 0,-2 1 106 0 0,2-2-71 0 0,0 0-1 0 0,1 0 1 0 0,-1 0-1 0 0,0 1 1 0 0,1-1-1 0 0,0 1 1 0 0,0 0-1 0 0,0 0 1 0 0,0 0-1 0 0,0 0 1 0 0,0 0-1 0 0,1 1 1 0 0,-1 0-1 0 0,1-1 1 0 0,0 1-1 0 0,0 0 1 0 0,1 0-1 0 0,-1 0 1 0 0,1 0 0 0 0,0 0-1 0 0,0 0 1 0 0,0 3-35 0 0,3-4 36 0 0,1 0 1 0 0,-1 0-1 0 0,1-1 1 0 0,0 1-1 0 0,0 0 1 0 0,0-1 0 0 0,0 0-1 0 0,0 0 1 0 0,0 0-1 0 0,1 0 1 0 0,-1 0 0 0 0,1-1-1 0 0,0 1 1 0 0,-1-1-1 0 0,1 0 1 0 0,0 0 0 0 0,0-1-1 0 0,-1 1 1 0 0,2-1-37 0 0,11 5 143 0 0,-12-4-100 0 0,1-1 0 0 0,-1 2 0 0 0,0-1-1 0 0,-1 0 1 0 0,1 1 0 0 0,0 0-1 0 0,0 0 1 0 0,-1 0 0 0 0,1 0 0 0 0,-1 0-1 0 0,1 1 1 0 0,-1 0 0 0 0,0-1-1 0 0,0 1 1 0 0,0 1 0 0 0,-1-1 0 0 0,1 0-1 0 0,-1 0 1 0 0,1 1 0 0 0,-1 0-1 0 0,0-1 1 0 0,-1 1 0 0 0,1 0 0 0 0,-1 0-1 0 0,1 0 1 0 0,-1 0 0 0 0,0 0 0 0 0,-1 0-1 0 0,1 0 1 0 0,-1 1 0 0 0,0 1-43 0 0,-2 2 72 0 0,-1 0 1 0 0,1 0-1 0 0,-2 0 1 0 0,1-1-1 0 0,-1 1 0 0 0,-1-1 1 0 0,1 0-1 0 0,-1 0 1 0 0,0 0-1 0 0,-1-1 1 0 0,0 0-1 0 0,0 0 1 0 0,0 0-1 0 0,0-1 1 0 0,-1 1-1 0 0,0-2 0 0 0,0 1 1 0 0,-1-1-1 0 0,1 0 1 0 0,-1-1-1 0 0,-7 3-72 0 0,7-1-2 0 0,1-1-1 0 0,-1-1 1 0 0,-1 1 0 0 0,1-1-1 0 0,0-1 1 0 0,-1 0-1 0 0,1 0 1 0 0,-1 0-1 0 0,0-1 1 0 0,1 0 0 0 0,-1-1-1 0 0,0 0 1 0 0,0 0-1 0 0,1-1 1 0 0,-1 0-1 0 0,0-1 1 0 0,-3-1 2 0 0,-19-34-1198 0 0,23 18-3865 0 0,3 6-2699 0 0,2 5-4618 0 0</inkml:trace>
  <inkml:trace contextRef="#ctx0" brushRef="#br0" timeOffset="71561.698">17943 1254 6385 0 0,'0'0'1423'0'0,"0"0"-356"0"0,0 0-52 0 0,0 0 163 0 0,0 0 174 0 0,0 0 46 0 0,0 0-134 0 0,-13 32-240 0 0,-44 100-274 0 0,15-61 140 0 0,-43 29-465 0 0,66-90-1480 0 0,11-8-4823 0 0,8-2 808 0 0,0 0-1098 0 0</inkml:trace>
  <inkml:trace contextRef="#ctx0" brushRef="#br0" timeOffset="72011.528">18663 536 10194 0 0,'0'0'1336'0'0,"0"0"-506"0"0,0 0-61 0 0,0 0 236 0 0,0 0 224 0 0,0 0 60 0 0,0 0-92 0 0,0 0-195 0 0,0 0-222 0 0,0 0-141 0 0,0 0-90 0 0,0 0-55 0 0,0 0-30 0 0,2 2-14 0 0,-1 2-306 0 0,0 0-1 0 0,0 0 0 0 0,0 0 1 0 0,-1 0-1 0 0,1 0 0 0 0,-1 0 0 0 0,0 0 1 0 0,0 0-1 0 0,0 0 0 0 0,-1 0 1 0 0,1-1-1 0 0,-1 1 0 0 0,0 0 0 0 0,0 0 1 0 0,-1 0-1 0 0,1 0 0 0 0,-1-1 1 0 0,1 1-1 0 0,-1-1 0 0 0,-1 1-143 0 0,-9 31 579 0 0,-71 537 1244 0 0,81-564-1823 0 0,1 5-17 0 0,-1-1 1 0 0,0 1-1 0 0,-1-1 1 0 0,-1 1-1 0 0,0-1 1 0 0,0 0-1 0 0,-1 0 1 0 0,-1-1-1 0 0,0 0 1 0 0,-1 2 16 0 0,6-12-84 0 0,0 0-1 0 0,1-1 1 0 0,-1 1 0 0 0,1 0 0 0 0,-1 0-1 0 0,0-1 1 0 0,0 1 0 0 0,1-1 0 0 0,-1 1-1 0 0,0-1 1 0 0,0 1 0 0 0,0-1 0 0 0,0 1-1 0 0,0-1 1 0 0,0 0 0 0 0,0 1 0 0 0,0-1-1 0 0,0 0 1 0 0,0 0 0 0 0,1 0 0 0 0,-1 1-1 0 0,0-1 1 0 0,0 0 0 0 0,0 0 0 0 0,0-1-1 0 0,0 1 1 0 0,0 0 0 0 0,0 0 0 0 0,0 0-1 0 0,0-1 1 0 0,0 1 0 0 0,0-1 0 0 0,0 1-1 0 0,0 0 1 0 0,0-1 0 0 0,0 1 0 0 0,1-1-1 0 0,-1 0 1 0 0,0 1 0 0 0,0-1 0 0 0,1 0-1 0 0,-1 1 1 0 0,0-1 0 0 0,1 0 0 0 0,-1 0-1 0 0,1 0 1 0 0,-1 0 0 0 0,1 0 84 0 0,-16-26-11094 0 0,15 26 9970 0 0,-3-4-9944 0 0</inkml:trace>
  <inkml:trace contextRef="#ctx0" brushRef="#br0" timeOffset="72266.618">18195 938 12155 0 0,'0'0'925'0'0,"0"0"-255"0"0,0 0 138 0 0,0 0 229 0 0,0 0 109 0 0,0 0-5 0 0,0 0-124 0 0,34-6-149 0 0,105-17-127 0 0,50-2 1100 0 0,42-14-962 0 0,-217 36-1071 0 0,0-1 1 0 0,0-1 0 0 0,-1 0 0 0 0,1-1 0 0 0,-1 0 0 0 0,0-1 0 0 0,-1-1-1 0 0,1 0 1 0 0,-1 0 0 0 0,-1-2 0 0 0,0 1 0 0 0,1-3 191 0 0,-5 5-1027 0 0,8-10-2121 0 0,-7 5-2986 0 0,-5 4-4491 0 0</inkml:trace>
  <inkml:trace contextRef="#ctx0" brushRef="#br0" timeOffset="72632.034">19066 522 9330 0 0,'0'0'1608'0'0,"0"0"-418"0"0,0 0 49 0 0,0 0 205 0 0,0 0 28 0 0,0 0-105 0 0,0 0-218 0 0,-12 35-214 0 0,-40 112-142 0 0,-21 57 1490 0 0,65-186-2130 0 0,0 0-1 0 0,2 1 0 0 0,0 0 1 0 0,1 0-1 0 0,1 1 0 0 0,1-1 1 0 0,0 1-1 0 0,2 0 0 0 0,1 17-152 0 0,0-35 7 0 0,0 0 0 0 0,1 1 0 0 0,-1-1 1 0 0,1 0-1 0 0,0 0 0 0 0,0 0 0 0 0,-1 0 0 0 0,2 0 0 0 0,-1 0 0 0 0,0 0 0 0 0,0 0 0 0 0,0 0 1 0 0,1-1-1 0 0,-1 1 0 0 0,1 0 0 0 0,0-1 0 0 0,-1 1 0 0 0,1-1 0 0 0,0 0 0 0 0,0 0 0 0 0,0 1 0 0 0,0-1 1 0 0,0 0-1 0 0,0-1 0 0 0,0 1 0 0 0,0 0 0 0 0,0-1 0 0 0,0 1 0 0 0,1-1 0 0 0,-1 1 0 0 0,0-1 1 0 0,0 0-1 0 0,1 0 0 0 0,-1 0-7 0 0,76-12 200 0 0,8-26-229 0 0,55-15-24 0 0,-139 53 54 0 0,-1 0 0 0 0,1 0 0 0 0,-1 0 0 0 0,1 1 1 0 0,-1-1-1 0 0,0 0 0 0 0,1 1 0 0 0,-1-1 0 0 0,0 1 0 0 0,1 0 0 0 0,-1-1 0 0 0,0 1 0 0 0,0 0 0 0 0,0 0 0 0 0,1-1 0 0 0,-1 1 0 0 0,0 0 0 0 0,0 0 0 0 0,0 0 0 0 0,0 1 0 0 0,-1-1 1 0 0,1 0-1 0 0,0 0 0 0 0,0 0 0 0 0,-1 1 0 0 0,1-1 0 0 0,-1 0 0 0 0,1 1 0 0 0,-1-1 0 0 0,1 0 0 0 0,-1 1 0 0 0,0-1 0 0 0,0 1 0 0 0,0-1 0 0 0,1 0 0 0 0,-2 1 0 0 0,1-1 0 0 0,0 1 1 0 0,0-1-1 0 0,0 1-1 0 0,-9 63 145 0 0,6-52-111 0 0,-1-1-1 0 0,2 1 1 0 0,0-1 0 0 0,0 1-1 0 0,1-1 1 0 0,1 1 0 0 0,0 0-1 0 0,1 0 1 0 0,0-1-1 0 0,2 10-33 0 0,-2-21-13 0 0,-1 0 0 0 0,0 0-1 0 0,1 0 1 0 0,-1 0 0 0 0,1 0-1 0 0,0 0 1 0 0,-1 0 0 0 0,1 0-1 0 0,0 0 1 0 0,-1-1 0 0 0,1 1-1 0 0,0 0 1 0 0,0 0 0 0 0,0-1-1 0 0,0 1 1 0 0,0 0 0 0 0,0-1-1 0 0,0 1 1 0 0,0-1 0 0 0,0 0-1 0 0,0 1 1 0 0,0-1 0 0 0,0 0-1 0 0,0 1 1 0 0,0-1 0 0 0,0 0-1 0 0,1 0 1 0 0,-1 0 0 0 0,0 0-1 0 0,0 0 1 0 0,0 0 0 0 0,0 0-1 0 0,0 0 1 0 0,0-1 0 0 0,0 1-1 0 0,1 0 1 0 0,-1-1 0 0 0,0 1-1 0 0,0-1 1 0 0,0 1 0 0 0,0-1-1 0 0,0 1 1 0 0,0-1 0 0 0,-1 0-1 0 0,1 1 1 0 0,0-1 0 0 0,0 0-1 0 0,0 0 1 0 0,-1 0 0 0 0,1 0-1 0 0,0 0 1 0 0,-1 0 0 0 0,1 0 13 0 0,2-8-813 0 0,2-3-2140 0 0,-2 4-2806 0 0,-3 4-5802 0 0</inkml:trace>
  <inkml:trace contextRef="#ctx0" brushRef="#br0" timeOffset="72981.606">19438 1170 6129 0 0,'0'0'2554'0'0,"0"0"-536"0"0,0 0-124 0 0,0 0-23 0 0,0 0-138 0 0,0 0-199 0 0,0 0-192 0 0,0 0-186 0 0,0 0-136 0 0,0 0-109 0 0,33 3-111 0 0,104 7-116 0 0,-61-21 122 0 0,-63 5-630 0 0,-6 4-117 0 0,0 0-1 0 0,-1 0 1 0 0,1-1 0 0 0,-1 0-1 0 0,1 0 1 0 0,-1-1 0 0 0,0 0-1 0 0,0 0 1 0 0,-1 0 0 0 0,1-1-1 0 0,-1 1 1 0 0,0-1 0 0 0,0-1-1 0 0,-1 1 1 0 0,0-1 0 0 0,1 0-1 0 0,-2 0 1 0 0,1 0 0 0 0,-1 0 0 0 0,0 0-1 0 0,0-1 1 0 0,-1 0 0 0 0,0 1-1 0 0,0-1 1 0 0,0 0 0 0 0,-1 0-1 0 0,0-4-58 0 0,-1 8 2 0 0,-1 1 1 0 0,0-1-1 0 0,0 1 0 0 0,-1 0 0 0 0,1-1 1 0 0,0 1-1 0 0,-1 0 0 0 0,1 0 0 0 0,-1 0 1 0 0,0 0-1 0 0,0 0 0 0 0,1 0 0 0 0,-1 0 0 0 0,-1 1 1 0 0,1-1-1 0 0,0 1 0 0 0,0-1 0 0 0,-1 1 1 0 0,1 0-1 0 0,0 0 0 0 0,-1 0 0 0 0,1 0 1 0 0,-1 1-1 0 0,1-1 0 0 0,-1 0 0 0 0,0 1 0 0 0,1 0 1 0 0,-1 0-1 0 0,1 0 0 0 0,-1 0 0 0 0,0 0-2 0 0,-85 12-185 0 0,75-7 128 0 0,0 1-1 0 0,1 0 1 0 0,0 1 0 0 0,0 0-1 0 0,0 1 1 0 0,1 0-1 0 0,0 1 1 0 0,1 0 0 0 0,0 0-1 0 0,0 1 1 0 0,1 1-1 0 0,0 0 1 0 0,1 0-1 0 0,0 1 1 0 0,1-1 0 0 0,0 2-1 0 0,1-1 1 0 0,1 1-1 0 0,-2 4 58 0 0,6-14-103 0 0,0 0-1 0 0,0 0 0 0 0,0 0 0 0 0,0 1 1 0 0,1-1-1 0 0,-1 0 0 0 0,1 1 0 0 0,0-1 1 0 0,0 1-1 0 0,0-1 0 0 0,0 0 0 0 0,0 1 1 0 0,1-1-1 0 0,0 0 0 0 0,0 1 0 0 0,0-1 1 0 0,0 0-1 0 0,0 0 0 0 0,0 0 0 0 0,1 0 1 0 0,0 0-1 0 0,-1 0 0 0 0,1 0 1 0 0,0 0-1 0 0,1-1 0 0 0,-1 1 0 0 0,0-1 1 0 0,1 1-1 0 0,-1-1 0 0 0,1 0 0 0 0,0 0 1 0 0,0 0-1 0 0,0 0 0 0 0,0-1 0 0 0,0 1 1 0 0,0-1-1 0 0,0 0 0 0 0,0 0 0 0 0,1 0 1 0 0,-1 0-1 0 0,0-1 0 0 0,1 1 0 0 0,2-1 104 0 0,56 1-5815 0 0,-35-1 116 0 0,-11 0-2395 0 0</inkml:trace>
  <inkml:trace contextRef="#ctx0" brushRef="#br0" timeOffset="73369.611">19876 1254 7778 0 0,'0'0'1921'0'0,"0"0"-411"0"0,0 0 52 0 0,0 0 191 0 0,0 0 16 0 0,0 0-192 0 0,0 0-355 0 0,0 0-283 0 0,0 0-140 0 0,0 0-54 0 0,0 0-35 0 0,0 0-51 0 0,0 0-78 0 0,27-21-92 0 0,81-67-86 0 0,-22-1 660 0 0,-77 80-966 0 0,-1 1-79 0 0,-15 22-97 0 0,3-7 66 0 0,0 0 1 0 0,1 1-1 0 0,-1-1 0 0 0,1 1 1 0 0,1-1-1 0 0,0 1 0 0 0,0 0 1 0 0,0 0-1 0 0,1 0 0 0 0,0 0 1 0 0,1 1-1 0 0,0-1 0 0 0,0 0 1 0 0,1 3 12 0 0,2-7 20 0 0,0-1 0 0 0,0 1 1 0 0,0-1-1 0 0,1 0 0 0 0,0 0 1 0 0,0 0-1 0 0,-1-1 0 0 0,2 1 1 0 0,-1-1-1 0 0,0 0 0 0 0,0 0 1 0 0,1 0-1 0 0,-1 0 0 0 0,1-1 1 0 0,-1 0-1 0 0,1 0 0 0 0,0 0 1 0 0,0-1-1 0 0,-1 1 0 0 0,1-1 1 0 0,0 0-1 0 0,0-1 1 0 0,-1 1-1 0 0,1-1 0 0 0,0 0 1 0 0,-1 0-1 0 0,1 0 0 0 0,0-1-20 0 0,5-1 136 0 0,1 0 0 0 0,-1-1 1 0 0,0-1-1 0 0,0 1 0 0 0,-1-1 0 0 0,1-1 0 0 0,-1 0 0 0 0,0-1 0 0 0,0 1 1 0 0,-1-1-1 0 0,0-1 0 0 0,0 0 0 0 0,-1 0-136 0 0,-1 0 35 0 0,-1 1 1 0 0,-1-1-1 0 0,1 0 1 0 0,-1 0-1 0 0,-1-1 0 0 0,1 1 1 0 0,-1-1-1 0 0,-1 0 1 0 0,0 0-1 0 0,0 0 1 0 0,0-8-36 0 0,-2-8-3643 0 0,-6 2-3802 0 0,4 18-5206 0 0</inkml:trace>
  <inkml:trace contextRef="#ctx0" brushRef="#br0" timeOffset="77745.569">21378 739 0 0 0,'0'0'584'0'0,"0"0"896"0"0,0 0 222 0 0,0 0-16 0 0,0 0-31 0 0,0 0-39 0 0,0 0-42 0 0,0 0-70 0 0,0 0-134 0 0,0 0-154 0 0,0 0-186 0 0,5-4-190 0 0,15-13-125 0 0,-15 12-93 0 0,-5 5-64 0 0,0 0-61 0 0,0 0-33 0 0,0 0-51 0 0,0 0-40 0 0,16-3 1243 0 0,89-18 327 0 0,-50 16-1487 0 0,92 2 302 0 0,-120 16-605 0 0,-27-12-58 0 0,-17 17 606 0 0,-36 5-256 0 0,-88 14-177 0 0,-166 51-171 0 0,147-30-32 0 0,92-24 69 0 0,66-31-126 0 0,3-1 9 0 0,0 0-1 0 0,-1 0 1 0 0,1 0 0 0 0,0-1 0 0 0,0 1 0 0 0,0 0 0 0 0,0-1-1 0 0,0 1 1 0 0,1-1 0 0 0,-1 1 0 0 0,0-1 0 0 0,1 1 0 0 0,-1-1-1 0 0,1 0 1 0 0,-1 0 0 0 0,1 0 0 0 0,0 0 0 0 0,-1 0 0 0 0,1 0-1 0 0,0 0 1 0 0,0 0 0 0 0,-1-1 0 0 0,1 1 0 0 0,0-1 0 0 0,0 1-1 0 0,0-1 1 0 0,0 0 0 0 0,0 0 0 0 0,0 0 0 0 0,0 0 0 0 0,0 0-1 0 0,0 0 1 0 0,0-1-17 0 0,2 2 39 0 0,363 7 562 0 0,-303 3-651 0 0,-72 8 69 0 0,-65 32 216 0 0,-202 97-138 0 0,245-129-101 0 0,1 1 0 0 0,1 1 0 0 0,1 2 0 0 0,1 0 0 0 0,-7 10 4 0 0,16 3 17 0 0,37-29 81 0 0,92-6 434 0 0,-41-1-352 0 0,0-3 1 0 0,-1-4-1 0 0,13-4-180 0 0,75-12 107 0 0,-110 16-26 0 0,-47 7-46 0 0,-1 0-30 0 0,0 0 6 0 0,0 0 1 0 0,0 0 4 0 0,-29 3-2402 0 0,14 0-3949 0 0,11-2-5895 0 0</inkml:trace>
  <inkml:trace contextRef="#ctx0" brushRef="#br0" timeOffset="78252.665">20979 1781 7306 0 0,'0'0'1865'0'0,"0"0"-290"0"0,0 0 43 0 0,0 0 138 0 0,0 0 55 0 0,0 0-150 0 0,0 0-354 0 0,0 0-332 0 0,0 0-213 0 0,0 0-105 0 0,0 0-52 0 0,0 0-22 0 0,0 0-24 0 0,1 4-34 0 0,-24 94 1666 0 0,0-31-1491 0 0,13-19-384 0 0,10-48-360 0 0,0 0-2 0 0,0 0-20 0 0,0 0-24 0 0,27-34-1287 0 0,-8-12-2960 0 0,-12 30-1600 0 0,-3 5-5425 0 0</inkml:trace>
  <inkml:trace contextRef="#ctx0" brushRef="#br0" timeOffset="78545.711">21021 1523 1096 0 0,'0'0'4521'0'0,"0"0"-2000"0"0,0 0-526 0 0,0 0 133 0 0,0 0 47 0 0,0 0-165 0 0,0 0-309 0 0,0 0-371 0 0,0 0-319 0 0,0 0-222 0 0,0 0-161 0 0,0 0-146 0 0,0 0-68 0 0,-6 1-29 0 0,-53 34 950 0 0,32 6-511 0 0,27-40-824 0 0,20-2 190 0 0,55-50-17 0 0,-74 41-2245 0 0,-11 9-5718 0 0,9 1 6678 0 0,-3 0-10533 0 0</inkml:trace>
  <inkml:trace contextRef="#ctx0" brushRef="#br0" timeOffset="78883.045">21139 1733 11939 0 0,'0'0'1871'0'0,"0"0"-807"0"0,0 0-300 0 0,0 0 115 0 0,0 0 218 0 0,0 0 150 0 0,0 0-2 0 0,0 0-173 0 0,0 0-200 0 0,0 0-166 0 0,0 0-132 0 0,0 0-43 0 0,23 1-40 0 0,117 2 421 0 0,-43-3 397 0 0,-55 0-3934 0 0,-42 0 1087 0 0,0 0-950 0 0,0 0-2832 0 0,0 0-6049 0 0</inkml:trace>
  <inkml:trace contextRef="#ctx0" brushRef="#br0" timeOffset="79097.698">21176 1888 10682 0 0,'0'0'2123'0'0,"0"0"-520"0"0,0 0-192 0 0,0 0-1 0 0,0 0-68 0 0,0 0-107 0 0,0 0-137 0 0,0 0-159 0 0,0 0-154 0 0,0 0-151 0 0,0 0-132 0 0,0 0-109 0 0,0 0-95 0 0,22 5-92 0 0,71 13-91 0 0,-31-27-92 0 0,-49 2-90 0 0,42-20-1150 0 0,-38 17-1568 0 0,1 0-3330 0 0,-9 6-5355 0 0</inkml:trace>
  <inkml:trace contextRef="#ctx0" brushRef="#br0" timeOffset="79317.582">21712 1597 15139 0 0,'0'0'1293'0'0,"0"0"-357"0"0,0 0-17 0 0,0 0 126 0 0,0 0 46 0 0,0 0-76 0 0,0 0-171 0 0,0 0-197 0 0,0 0-167 0 0,-13 34-128 0 0,-37 107-111 0 0,37-73 32 0 0,13-53-978 0 0,6 34 1547 0 0,5-39-4170 0 0,7-7-4264 0 0,-12-3-3764 0 0</inkml:trace>
  <inkml:trace contextRef="#ctx0" brushRef="#br0" timeOffset="80576.612">21318 378 0 0 0,'0'0'3079'0'0,"0"0"-1201"0"0,0 0-336 0 0,0 0 39 0 0,0 0 56 0 0,0 0-77 0 0,0 0-202 0 0,0 0-246 0 0,0 0-253 0 0,0 0-143 0 0,0 0-68 0 0,0 0-45 0 0,0 0 14 0 0,0 3 83 0 0,-10 61 3345 0 0,-23 38-2528 0 0,16-54-1189 0 0,-28 55-87 0 0,112-220 461 0 0,37-96-433 0 0,-100 203-266 0 0,-1 3 2 0 0,-5 17-10 0 0,0 5 46 0 0,1 1-1 0 0,0 0 1 0 0,1-1 0 0 0,1 1 0 0 0,0-1 0 0 0,1 1 0 0 0,0-1-1 0 0,2 0 1 0 0,0 0 0 0 0,0 0 0 0 0,5 8-41 0 0,1 11 32 0 0,-10-31-15 0 0,0-1 0 0 0,0 1-1 0 0,1-1 1 0 0,-1 0 0 0 0,1 1-1 0 0,-1-1 1 0 0,1 0 0 0 0,0 0 0 0 0,0 1-1 0 0,0-1 1 0 0,0 0 0 0 0,0 0-1 0 0,0 0 1 0 0,1 0 0 0 0,-1 0-1 0 0,1-1 1 0 0,-1 1 0 0 0,1 0 0 0 0,0-1-1 0 0,-1 1 1 0 0,1-1 0 0 0,0 1-1 0 0,0-1 1 0 0,0 0 0 0 0,0 0 0 0 0,1 0-1 0 0,-1 0 1 0 0,0 0 0 0 0,0 0-1 0 0,1-1 1 0 0,-1 1 0 0 0,0-1 0 0 0,1 1-1 0 0,-1-1 1 0 0,0 0 0 0 0,1 0-1 0 0,-1 0 1 0 0,0 0 0 0 0,1-1 0 0 0,-1 1-1 0 0,0-1 1 0 0,1 1 0 0 0,-1-1-1 0 0,0 0 1 0 0,0 0 0 0 0,1 0-1 0 0,-1 0 1 0 0,0 0 0 0 0,1-1-17 0 0,9-11 150 0 0,0 1 0 0 0,0-2 1 0 0,-1 0-1 0 0,-1 0 0 0 0,-1-1 0 0 0,0 0 1 0 0,0-1-1 0 0,-2 0 0 0 0,4-11-150 0 0,13-56 176 0 0,-22 54-254 0 0,-2 17-3963 0 0,0 11-1059 0 0,0 1-6959 0 0</inkml:trace>
  <inkml:trace contextRef="#ctx0" brushRef="#br0" timeOffset="83148.557">22025 791 5953 0 0,'0'0'2493'0'0,"0"0"-763"0"0,0 0-340 0 0,0 0 9 0 0,0 0 15 0 0,0 0-71 0 0,0 0-219 0 0,0 0-246 0 0,0 0-161 0 0,0 0-107 0 0,0 0-53 0 0,0 0 2 0 0,0 0-18 0 0,-6 18-6 0 0,-15 59-13 0 0,14 29 1083 0 0,8-62-1339 0 0,-3-1 0 0 0,-1 0 0 0 0,-2-1 0 0 0,-3 1 0 0 0,-6 19-266 0 0,9-43 17 0 0,2-2-21 0 0,-2 1-1 0 0,0-1 1 0 0,-1 0-1 0 0,-1-1 1 0 0,0 1 0 0 0,-1-1-1 0 0,-1-1 1 0 0,0 0-1 0 0,-12 14 5 0 0,60-79-6838 0 0,-24 26-3646 0 0,-8 16 3129 0 0</inkml:trace>
  <inkml:trace contextRef="#ctx0" brushRef="#br0" timeOffset="83451.427">22050 820 5953 0 0,'0'0'2129'0'0,"0"0"-328"0"0,0 0-96 0 0,0 0 14 0 0,0 0-80 0 0,0 0-173 0 0,0 0-314 0 0,0 0-357 0 0,0 0-266 0 0,0 0-116 0 0,0 0 36 0 0,0 0 103 0 0,0 0 129 0 0,6 0 63 0 0,249-14 2709 0 0,-105 6-3904 0 0,-163 35-6181 0 0,11-25 3500 0 0,-5 6-8200 0 0</inkml:trace>
  <inkml:trace contextRef="#ctx0" brushRef="#br0" timeOffset="83705.056">21934 1140 7450 0 0,'0'0'3867'0'0,"0"0"-1933"0"0,0 0-803 0 0,0 0-12 0 0,0 0 156 0 0,0 0 64 0 0,0 0-87 0 0,0 0-160 0 0,0 0-156 0 0,0 0-149 0 0,0 0-132 0 0,0 0-108 0 0,0 0-119 0 0,29 9-108 0 0,91 25-105 0 0,-53-32-74 0 0,-55-6-126 0 0,69-17-667 0 0,-48 9-8723 0 0,-30 12-2076 0 0</inkml:trace>
  <inkml:trace contextRef="#ctx0" brushRef="#br0" timeOffset="84003.359">22205 1505 9146 0 0,'0'0'1836'0'0,"0"0"-395"0"0,0 0-64 0 0,0 0 90 0 0,0 0-4 0 0,0 0-145 0 0,0 0-245 0 0,0 0-242 0 0,0 0-173 0 0,0 0-115 0 0,0 0-82 0 0,0 0-80 0 0,-7 25-65 0 0,-21 77-76 0 0,21-49 187 0 0,7-53-463 0 0,0 0-42 0 0,0 0-76 0 0,9-15-2012 0 0,-6 11 1410 0 0,2-4-1605 0 0,-2 2-2230 0 0,-1-1-6573 0 0</inkml:trace>
  <inkml:trace contextRef="#ctx0" brushRef="#br0" timeOffset="84334.691">22448 1210 8954 0 0,'0'0'1724'0'0,"0"0"-339"0"0,0 0-93 0 0,0 0 27 0 0,0 0-27 0 0,0 0-158 0 0,0 0-218 0 0,0 0-167 0 0,0 0-95 0 0,0 0-66 0 0,0 0-73 0 0,0 0-71 0 0,0 0-81 0 0,-11 14-77 0 0,-32 40-79 0 0,44-54-190 0 0,-1 0 0 0 0,0 0-1 0 0,1 0 1 0 0,-1 0 0 0 0,1 0 0 0 0,-1 0 0 0 0,1 0 0 0 0,-1 0-1 0 0,0 0 1 0 0,1 0 0 0 0,-1 0 0 0 0,1 1 0 0 0,-1-1 0 0 0,0 0-1 0 0,1 0 1 0 0,-1 0 0 0 0,1 0 0 0 0,-1 1 0 0 0,0-1 0 0 0,1 0-1 0 0,-1 0 1 0 0,0 1 0 0 0,1-1 0 0 0,-1 0 0 0 0,0 1 0 0 0,0-1-1 0 0,1 0 1 0 0,-1 1 0 0 0,0-1 0 0 0,0 0 0 0 0,1 1 0 0 0,-1-1-1 0 0,0 0 1 0 0,0 1 0 0 0,0-1 0 0 0,0 1 0 0 0,0-1 0 0 0,0 1-1 0 0,0-1 1 0 0,0 0 0 0 0,0 1 0 0 0,0 0-17 0 0,1-2 60 0 0,56-39 175 0 0,-74 40 202 0 0,-35 35-666 0 0,52-37-4492 0 0,3-1 1288 0 0,1 2-7396 0 0</inkml:trace>
  <inkml:trace contextRef="#ctx0" brushRef="#br0" timeOffset="85415.607">22017 588 1248 0 0,'0'0'2689'0'0,"0"0"-943"0"0,0 0-257 0 0,0 0 141 0 0,0 0 89 0 0,0 0-48 0 0,0 0-160 0 0,0 0-235 0 0,0 0-202 0 0,0 0-175 0 0,0 0-138 0 0,0 0-139 0 0,0 0-85 0 0,-8-1-33 0 0,-34-5 443 0 0,42 6-491 0 0,0 0-10 0 0,0 0-20 0 0,0 0-15 0 0,0 0-34 0 0,0 0-36 0 0,0 0-44 0 0,0 0-12 0 0,27 0 1602 0 0,133 7-193 0 0,-103-8-1537 0 0,-28-1-117 0 0,-1 2 0 0 0,1 1-1 0 0,-1 1 1 0 0,1 1-1 0 0,-1 2 1 0 0,19 5-40 0 0,-34-3 343 0 0,-36-15 70 0 0,11 0-414 0 0,-1 0-1 0 0,2-1 1 0 0,-1 0 0 0 0,1-1 0 0 0,1 0-1 0 0,0-1 1 0 0,0 0 0 0 0,1-1 0 0 0,1 0-1 0 0,0-1 1 0 0,-3-5 1 0 0,-1 0-109 0 0,3 9-253 0 0,5 6-9227 0 0,4 3-2230 0 0</inkml:trace>
  <inkml:trace contextRef="#ctx0" brushRef="#br0" timeOffset="85891.054">22687 956 7122 0 0,'0'0'1341'0'0,"0"0"-362"0"0,0 0 69 0 0,0 0 218 0 0,0 0 146 0 0,0 0 10 0 0,0 0-174 0 0,0 0-173 0 0,0 0-130 0 0,0 0-132 0 0,0 0-89 0 0,0 0-56 0 0,0 0-39 0 0,12 1-42 0 0,57 9 448 0 0,69-10 1127 0 0,-11-6-2988 0 0,-115 2-21 0 0,-2 0-2595 0 0,-6 4-3947 0 0,-4 0-3607 0 0</inkml:trace>
  <inkml:trace contextRef="#ctx0" brushRef="#br0" timeOffset="86138.429">22722 1129 9530 0 0,'0'0'1994'0'0,"0"0"-494"0"0,0 0-192 0 0,0 0-7 0 0,0 0-1 0 0,0 0-117 0 0,0 0-172 0 0,0 0-142 0 0,0 0-135 0 0,0 0-117 0 0,0 0-109 0 0,0 0-126 0 0,0 0-134 0 0,25 7-104 0 0,79 19-89 0 0,-29-32-258 0 0,-18-11-2249 0 0,-36 11-3459 0 0,-10 2-5302 0 0</inkml:trace>
  <inkml:trace contextRef="#ctx0" brushRef="#br0" timeOffset="86754.995">23000 1461 10210 0 0,'0'0'1909'0'0,"0"0"-366"0"0,0 0-64 0 0,0 0 61 0 0,0 0-73 0 0,0 0-250 0 0,0 0-275 0 0,0 0-237 0 0,0 0-148 0 0,0 0-88 0 0,0 0-76 0 0,15-32-35 0 0,45-96-13 0 0,-12 44 522 0 0,-42 75-775 0 0,0-3 11 0 0,1 1 0 0 0,0-1 1 0 0,1 2-1 0 0,0-1 0 0 0,1 1 1 0 0,0 0-1 0 0,1 0 0 0 0,0 1 1 0 0,6-4-104 0 0,24 2-35 0 0,-39 37 78 0 0,-8 113 29 0 0,7-138-71 0 0,0-1 0 0 0,0 1 0 0 0,0 0 0 0 0,0 0 0 0 0,0-1-1 0 0,1 1 1 0 0,-1 0 0 0 0,0 0 0 0 0,0-1 0 0 0,1 1 0 0 0,-1 0 0 0 0,1-1 0 0 0,-1 1 0 0 0,1 0 0 0 0,-1-1 0 0 0,1 1 0 0 0,-1-1 0 0 0,1 1 0 0 0,-1 0 0 0 0,1-1 0 0 0,0 0 0 0 0,-1 1 0 0 0,1-1 0 0 0,0 1 0 0 0,-1-1 0 0 0,1 0 0 0 0,0 1 0 0 0,-1-1 0 0 0,1 0 0 0 0,0 0 0 0 0,0 0 0 0 0,0 0-1 0 0,-1 1 1 0 0,1-1 0 0 0,0 0 0 0 0,0 0 0 0 0,-1-1 0 0 0,1 1 0 0 0,0 0 0 0 0,0 0 0 0 0,0 0 0 0 0,-1 0 0 0 0,1-1 0 0 0,0 1 0 0 0,-1 0 0 0 0,1-1 0 0 0,0 1 0 0 0,0 0 0 0 0,-1-1 0 0 0,1 1 0 0 0,-1-1 0 0 0,1 1 0 0 0,0-1-1 0 0,36-29 68 0 0,-34 28-66 0 0,62-82 39 0 0,-58 73-35 0 0,0 0 1 0 0,1 0-1 0 0,0 0 1 0 0,1 1 0 0 0,0 0-1 0 0,1 0 1 0 0,0 1-1 0 0,0 1 1 0 0,9-6-7 0 0,-19 13-2 0 0,1 1 1 0 0,-1-1-1 0 0,0 1 1 0 0,1-1-1 0 0,-1 1 0 0 0,1 0 1 0 0,-1-1-1 0 0,1 1 0 0 0,-1 0 1 0 0,1 0-1 0 0,-1-1 1 0 0,1 1-1 0 0,-1 0 0 0 0,1 0 1 0 0,-1 0-1 0 0,1-1 0 0 0,-1 1 1 0 0,1 0-1 0 0,-1 0 1 0 0,1 0-1 0 0,0 0 0 0 0,-1 0 1 0 0,1 0-1 0 0,-1 0 0 0 0,1 0 1 0 0,-1 1-1 0 0,1-1 1 0 0,0 0-1 0 0,-1 0 0 0 0,1 0 1 0 0,-1 1-1 0 0,1-1 0 0 0,-1 0 1 0 0,1 0-1 0 0,-1 1 1 0 0,0-1-1 0 0,1 0 0 0 0,-1 1 1 0 0,1-1-1 0 0,-1 1 0 0 0,1-1 1 0 0,-1 0-1 0 0,0 1 0 0 0,1-1 1 0 0,-1 1-1 0 0,0-1 1 0 0,0 1-1 0 0,1-1 0 0 0,-1 1 1 0 0,0-1-1 0 0,0 1 0 0 0,0 0 1 0 0,0-1-1 0 0,0 1 2 0 0,-3 37 7 0 0,-19 33 43 0 0,-5 41-694 0 0,31-89-1404 0 0,2-20-1889 0 0,2 1-4789 0 0,-8-4 8643 0 0,6 0-9772 0 0</inkml:trace>
  <inkml:trace contextRef="#ctx0" brushRef="#br0" timeOffset="87365.564">23937 1070 1912 0 0,'0'0'2054'0'0,"0"0"-225"0"0,0 0 130 0 0,0 0 154 0 0,0 0-64 0 0,0 0-231 0 0,0 0-334 0 0,0 0-280 0 0,0 0-152 0 0,0 0-105 0 0,0 0-91 0 0,0 0-90 0 0,0 0-83 0 0,-7-3-22 0 0,-23-9-49 0 0,27 12-521 0 0,-1-1 1 0 0,1 1-1 0 0,0 0 0 0 0,0 1 0 0 0,0-1 0 0 0,0 0 0 0 0,0 1 0 0 0,0 0 0 0 0,-1 0 0 0 0,1 0 0 0 0,1 0 1 0 0,-1 0-1 0 0,0 0 0 0 0,0 1 0 0 0,0-1 0 0 0,1 1 0 0 0,-1 0 0 0 0,-1 1-91 0 0,-12 6 339 0 0,2 1-258 0 0,0 0-1 0 0,1 0 0 0 0,0 1 1 0 0,0 1-1 0 0,1 0 0 0 0,0 1 1 0 0,1 0-1 0 0,1 0 0 0 0,-6 12-80 0 0,12-20-7 0 0,0 0 0 0 0,0 0 0 0 0,1 1 0 0 0,0 0 0 0 0,0 0 0 0 0,0-1 0 0 0,1 2 0 0 0,0-1 0 0 0,0 0 0 0 0,0 0 0 0 0,1 1 0 0 0,0-1 1 0 0,0 1-1 0 0,1-1 0 0 0,0 1 0 0 0,0-1 0 0 0,1 3 7 0 0,1-7 6 0 0,0 1 1 0 0,0 0 0 0 0,0-1-1 0 0,1 0 1 0 0,-1 1 0 0 0,1-1 0 0 0,0 0-1 0 0,0-1 1 0 0,0 1 0 0 0,0 0-1 0 0,0-1 1 0 0,0 1 0 0 0,0-1 0 0 0,0 0-1 0 0,0 0 1 0 0,1 0 0 0 0,-1-1-1 0 0,0 1 1 0 0,1-1 0 0 0,-1 0 0 0 0,1 0-1 0 0,-1 0 1 0 0,0 0 0 0 0,1-1-1 0 0,-1 1 1 0 0,0-1 0 0 0,1 0-1 0 0,-1 0 1 0 0,0 0 0 0 0,0 0 0 0 0,1-1-7 0 0,21-10 83 0 0,0-2 1 0 0,-2-1-1 0 0,1-1 0 0 0,-2 0 1 0 0,0-2-1 0 0,-1-1 1 0 0,-1 0-1 0 0,0-2 1 0 0,-2 0-1 0 0,8-12-83 0 0,0 3 149 0 0,-26 30-147 0 0,-1 0 1 0 0,1 1 0 0 0,0-1 0 0 0,0 0 0 0 0,0 0 0 0 0,0 1 0 0 0,0-1-1 0 0,0 0 1 0 0,0 0 0 0 0,0 1 0 0 0,0-1 0 0 0,0 0 0 0 0,0 1 0 0 0,0-1 0 0 0,0 0-1 0 0,0 0 1 0 0,0 1 0 0 0,0-1 0 0 0,0 0 0 0 0,1 0 0 0 0,-1 1 0 0 0,0-1-1 0 0,0 0 1 0 0,0 0 0 0 0,0 0 0 0 0,0 1 0 0 0,1-1 0 0 0,-1 0 0 0 0,0 0 0 0 0,0 0-1 0 0,0 1 1 0 0,1-1 0 0 0,-1 0 0 0 0,0 0 0 0 0,0 0 0 0 0,1 0 0 0 0,-1 0 0 0 0,0 0-1 0 0,0 1 1 0 0,1-1 0 0 0,-1 0 0 0 0,0 0-3 0 0,-11 31 60 0 0,11-30-52 0 0,-6 14-39 0 0,1-1 0 0 0,1 1 0 0 0,0 1 0 0 0,1-1 0 0 0,0 0 0 0 0,1 1 0 0 0,1 0 0 0 0,1-1 0 0 0,0 1 0 0 0,1 0 0 0 0,2 5 31 0 0,5-1-1031 0 0,2-13-2436 0 0,-8-7-926 0 0,0 3-5696 0 0</inkml:trace>
  <inkml:trace contextRef="#ctx0" brushRef="#br0" timeOffset="94872.621">23576 783 4081 0 0,'0'0'1253'0'0,"0"0"-294"0"0,0 0 131 0 0,0 0 338 0 0,0 0 154 0 0,0 0-108 0 0,0 0-340 0 0,0 0-359 0 0,0 0-215 0 0,0 0-69 0 0,0 0 29 0 0,21 8 4248 0 0,-3-1-1699 0 0,13 4-1168 0 0,96-4-394 0 0,95-10-574 0 0,-29-12 810 0 0,-193 15-1714 0 0,0 0-12 0 0,0 0 11 0 0,0 0 0 0 0,0 0-14 0 0,0 0 3 0 0,0 0 11 0 0,0 0 3 0 0,0 0 17 0 0,0 0-4 0 0,0 0 0 0 0,0 0-8 0 0,0 0 5 0 0,0 0 11 0 0,0 0-1 0 0,0 0 6 0 0,0 0 14 0 0,0 0 3 0 0,0 0-8 0 0,0 0 10 0 0,-22-1 237 0 0,14-6-244 0 0,-1 0-1 0 0,1-1 0 0 0,1 0 1 0 0,-1 0-1 0 0,1-1 1 0 0,1 0-1 0 0,-1 0 1 0 0,2-1-1 0 0,-1 1 0 0 0,-2-9-68 0 0,-11-16 78 0 0,-52-119-18 0 0,65 94-1118 0 0,12 41-2124 0 0,5 2-4141 0 0,-6 9-5768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12075 0 0,'0'0'2501'0'0,"0"0"-1159"0"0,0 0-510 0 0,0 0 7 0 0,0 0 127 0 0,0 0 53 0 0,0 0-129 0 0,0 0-120 0 0,0 0-70 0 0,0 0-25 0 0,0 0 28 0 0,0 0-58 0 0,0 0-85 0 0,5 18-56 0 0,16 60-53 0 0,-16-5 220 0 0,-8-34-526 0 0,-2 0 1 0 0,-2 0-1 0 0,-1-1 0 0 0,-2 1 1 0 0,-4 6-146 0 0,-11 44-17 0 0,8-23-131 0 0,-3 0 0 0 0,-3-1-1 0 0,-16 27 149 0 0,-6-36-3388 0 0,34-74-12485 0 0,11 11 8726 0 0</inkml:trace>
  <inkml:trace contextRef="#ctx0" brushRef="#br0" timeOffset="489.94">102 509 0 0 0,'0'0'3775'0'0,"0"0"-1786"0"0,0 0-622 0 0,0 0 58 0 0,0 0 61 0 0,0 0-58 0 0,0 0-234 0 0,0 0-412 0 0,0 0-281 0 0,0 0-114 0 0,0 0-33 0 0,0 0 33 0 0,0 0 93 0 0,4 17 128 0 0,16 52 103 0 0,0-49 653 0 0,-16-20-1127 0 0,8-1 18 0 0,0 0 1 0 0,-1-1 0 0 0,1 0 0 0 0,0-1-1 0 0,-1 0 1 0 0,1-1 0 0 0,-1 0 0 0 0,0-1-1 0 0,0-1 1 0 0,-1 1 0 0 0,0-1 0 0 0,0-1-1 0 0,0 0 1 0 0,-1-1 0 0 0,0 1 0 0 0,0-2-1 0 0,-1 1 1 0 0,6-8-256 0 0,13-14 190 0 0,-2-2 0 0 0,0-1-1 0 0,-2 0 1 0 0,-2-2 0 0 0,-1-1-1 0 0,-2 0 1 0 0,3-11-190 0 0,50-92 291 0 0,-50 91 159 0 0,-21 47-226 0 0,-28 31 252 0 0,4 11-387 0 0,1 1 1 0 0,2 0 0 0 0,2 2-1 0 0,2 0 1 0 0,2 1 0 0 0,1 1-1 0 0,3 0 1 0 0,2 0-1 0 0,2 1 1 0 0,1 7-90 0 0,2 158 88 0 0,20-130-181 0 0,-23-90-8400 0 0,12-30-5539 0 0,-1 33 9819 0 0</inkml:trace>
  <inkml:trace contextRef="#ctx0" brushRef="#br0" timeOffset="736.053">720 424 8754 0 0,'0'0'2418'0'0,"0"0"-419"0"0,0 0-287 0 0,0 0-182 0 0,0 0-127 0 0,0 0-203 0 0,0 0-232 0 0,0 0-150 0 0,0 0-142 0 0,0 0-99 0 0,0 0-83 0 0,0 0-98 0 0,-15 33-105 0 0,-47 102-63 0 0,-22 39 368 0 0,68-116-768 0 0,16-57 32 0 0,0-1-88 0 0,4-1-482 0 0,54-60-5203 0 0,-47 47 549 0 0,-4 2-5481 0 0</inkml:trace>
  <inkml:trace contextRef="#ctx0" brushRef="#br0" timeOffset="1267.32">901 461 8938 0 0,'0'0'1702'0'0,"0"0"-381"0"0,0 0-35 0 0,0 0 43 0 0,0 0 44 0 0,0 0-94 0 0,0 0-243 0 0,0 0-227 0 0,0 0-194 0 0,0 0-136 0 0,0 0-106 0 0,-33 20-35 0 0,-100 62-66 0 0,78-48 331 0 0,55-34-591 0 0,0 0 0 0 0,1 0 0 0 0,-1 0 0 0 0,0 0 0 0 0,1 0 0 0 0,-1 0 0 0 0,0 0 0 0 0,0 1 0 0 0,1-1 0 0 0,-1 0 0 0 0,0 0 0 0 0,1 0 0 0 0,-1 0 0 0 0,0 0 0 0 0,0 1 0 0 0,1-1 0 0 0,-1 0 0 0 0,0 0 0 0 0,0 0 1 0 0,0 1-1 0 0,1-1 0 0 0,-1 0 0 0 0,0 0 0 0 0,0 1 0 0 0,0-1 0 0 0,0 0 0 0 0,1 1 0 0 0,-1-1 0 0 0,0 0 0 0 0,0 0 0 0 0,0 1 0 0 0,0-1 0 0 0,0 0 0 0 0,0 1 0 0 0,0-1 0 0 0,0 0 0 0 0,0 1 0 0 0,0-1 0 0 0,0 0 0 0 0,0 1 0 0 0,0-1 1 0 0,0 0-1 0 0,0 0 0 0 0,0 1 0 0 0,-1-1 0 0 0,1 0 0 0 0,0 1 0 0 0,0-1 0 0 0,0 0 0 0 0,0 0 0 0 0,0 1 0 0 0,-1-1 0 0 0,1 0 0 0 0,0 0 0 0 0,0 1 0 0 0,-1-1 0 0 0,1 0 0 0 0,0 0 0 0 0,0 0 0 0 0,-1 0 0 0 0,1 1 0 0 0,0-1 0 0 0,0 0 1 0 0,-1 0-1 0 0,1 0-12 0 0,9 4 284 0 0,1 3 9 0 0,-1 0 1 0 0,0 1 0 0 0,0-1 0 0 0,-1 2 0 0 0,0-1 0 0 0,-1 1 0 0 0,0 0 0 0 0,0 1 0 0 0,0 0 0 0 0,-2 0 0 0 0,1 0 0 0 0,-1 1 0 0 0,-1-1 0 0 0,0 1-1 0 0,1 4-293 0 0,12 29 851 0 0,3 15 62 0 0,-20-59-915 0 0,0-1 0 0 0,0 1 1 0 0,1 0-1 0 0,-1 0 0 0 0,0 0 1 0 0,0 0-1 0 0,1-1 0 0 0,-1 1 1 0 0,0 0-1 0 0,0 0 0 0 0,1 0 1 0 0,-1 0-1 0 0,0 0 1 0 0,1 0-1 0 0,-1 0 0 0 0,0-1 1 0 0,1 1-1 0 0,-1 0 0 0 0,0 0 1 0 0,0 0-1 0 0,1 0 0 0 0,-1 0 1 0 0,0 1-1 0 0,1-1 0 0 0,-1 0 1 0 0,0 0-1 0 0,1 0 0 0 0,-1 0 1 0 0,0 0-1 0 0,0 0 1 0 0,1 0-1 0 0,-1 1 0 0 0,0-1 1 0 0,0 0-1 0 0,1 0 0 0 0,-1 0 1 0 0,0 0-1 0 0,0 1 0 0 0,1-1 1 0 0,-1 0-1 0 0,0 0 0 0 0,0 1 1 0 0,0-1 1 0 0,0-14-3126 0 0,0 10-2026 0 0,0 3-7105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4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166 161 2088 0 0,'0'0'3523'0'0,"0"0"-987"0"0,0 0-366 0 0,0 0-50 0 0,0 0-7 0 0,0 0-93 0 0,0 0-231 0 0,0 0-305 0 0,0 0-304 0 0,0 0-300 0 0,0 0-233 0 0,-3 12 256 0 0,2 149 1496 0 0,9 68-1589 0 0,-30 95-426 0 0,-17-108-592 0 0,14-181-2044 0 0,2-43-6537 0 0,18 1 2598 0 0,-1 3-3415 0 0</inkml:trace>
  <inkml:trace contextRef="#ctx0" brushRef="#br0" timeOffset="282.389">0 180 10762 0 0,'0'0'1433'0'0,"0"0"-377"0"0,0 0-167 0 0,0 0 62 0 0,0 0 81 0 0,0 0 2 0 0,33-27-82 0 0,106-83-121 0 0,-71 77-105 0 0,-46 30-434 0 0,0 0 1 0 0,0 1-1 0 0,0 1 1 0 0,0 1-1 0 0,0 1 1 0 0,0 1-1 0 0,0 1 1 0 0,20 6-293 0 0,-35-8 60 0 0,0 1-1 0 0,0 1 1 0 0,0-1-1 0 0,0 1 1 0 0,-1 1 0 0 0,1-1-1 0 0,-1 1 1 0 0,0 0-1 0 0,0 0 1 0 0,0 1-1 0 0,0 0 1 0 0,-1 0 0 0 0,0 0-1 0 0,0 1 1 0 0,-1-1-1 0 0,1 1 1 0 0,-1 0 0 0 0,0 1-1 0 0,-1-1 1 0 0,0 1-1 0 0,0-1 1 0 0,0 1-1 0 0,-1 0 1 0 0,1 0 0 0 0,-2 0-1 0 0,1 1 1 0 0,-1-1-1 0 0,0 5-59 0 0,-1 3 57 0 0,0-1-1 0 0,-1 1 0 0 0,0-1 0 0 0,-1 1 1 0 0,-1-1-1 0 0,-1 0 0 0 0,0 0 0 0 0,0 0 1 0 0,-1-1-1 0 0,-1 1 0 0 0,0-1 0 0 0,-1-1 1 0 0,-1 1-1 0 0,0-1 0 0 0,0 0 1 0 0,-1-1-1 0 0,-1 0 0 0 0,0-1 0 0 0,-1 1-56 0 0,-12 11 21 0 0,-2-1 0 0 0,0-1 0 0 0,-1-1 0 0 0,-1-2 0 0 0,0 0 0 0 0,-1-2 0 0 0,-1-1 0 0 0,-8 1-21 0 0,24-9-91 0 0,0 0 1 0 0,0-2 0 0 0,0 1-1 0 0,-1-2 1 0 0,1 0-1 0 0,-1 0 1 0 0,0-1 0 0 0,0-1-1 0 0,1 0 1 0 0,-1-1-1 0 0,0-1 1 0 0,0 0 0 0 0,-1-1 90 0 0,-11-23-2361 0 0,23 12-1091 0 0,2 0-3791 0 0,1 2-3437 0 0</inkml:trace>
  <inkml:trace contextRef="#ctx0" brushRef="#br0" timeOffset="1627.897">853 253 1040 0 0,'0'0'1722'0'0,"0"0"-35"0"0,0 0 128 0 0,0 0 248 0 0,0 0 170 0 0,0 0-114 0 0,0 0-258 0 0,0 0-308 0 0,0 0-272 0 0,0 0-180 0 0,0 0-121 0 0,0 0-117 0 0,-8-14-91 0 0,-21-42-71 0 0,20 42-75 0 0,9 14-67 0 0,0 0-49 0 0,0 0-74 0 0,0 0-69 0 0,0 0-69 0 0,0 0-64 0 0,0 0-50 0 0,0 0-44 0 0,0 0-30 0 0,6 12 278 0 0,26 15-19 0 0,2-1 0 0 0,1-1 1 0 0,0-3-1 0 0,2 0 0 0 0,1-3 0 0 0,30 12-369 0 0,43 24 388 0 0,63 59-147 0 0,-168-100-183 0 0,-6-13-5 0 0,0-1 14 0 0,0 0 5 0 0,0 0-18 0 0,0 0 1 0 0,0 0 3 0 0,0 0 12 0 0,-104 59 469 0 0,-56 70-571 0 0,-112 76 164 0 0,144-110-33 0 0,127-93 103 0 0,1-3-206 0 0,0 1-16 0 0,0 0 14 0 0,0 0 18 0 0,0 0-23 0 0,0 0-13 0 0,0 0-4 0 0,0 0 7 0 0,0 0-5 0 0,0 0 10 0 0,0 0-12 0 0,0 0-6 0 0,0 0-2 0 0,0 0 28 0 0,0 0-18 0 0,0 0-6 0 0,0 0 4 0 0,0 0 10 0 0,0 0-25 0 0,0 0-6 0 0,0 0 5 0 0,0 0-48 0 0,0 0-2 0 0,0 0-36 0 0,1-2-1914 0 0,3-10-12879 0 0,-1 12 2782 0 0</inkml:trace>
  <inkml:trace contextRef="#ctx0" brushRef="#br0" timeOffset="3219.537">1563 1104 5313 0 0,'0'0'1742'0'0,"0"0"-212"0"0,0 0-64 0 0,0 0 89 0 0,0 0-5 0 0,0 0-88 0 0,0 0-145 0 0,0 0-147 0 0,0 0-98 0 0,0 0-149 0 0,0 0-177 0 0,0 0-137 0 0,0 0-84 0 0,-3-8-46 0 0,3 6-482 0 0,-3-4 159 0 0,1-1 1 0 0,0 1-1 0 0,1-1 1 0 0,-1 0-1 0 0,1 0 0 0 0,0 0 1 0 0,1 0-1 0 0,0 0 1 0 0,0 1-1 0 0,0-1 1 0 0,1 0-1 0 0,1-2-156 0 0,15-43 581 0 0,2 1 0 0 0,3 1-1 0 0,2 1 1 0 0,24-36-581 0 0,-37 67 41 0 0,1-1 1 0 0,1 2-1 0 0,0 0 1 0 0,2 0-1 0 0,0 1 0 0 0,0 1 1 0 0,2 1-1 0 0,-1 0 0 0 0,2 1 1 0 0,0 1-1 0 0,19-10-41 0 0,-34 55 81 0 0,-34 161 373 0 0,10-48-376 0 0,21-144-84 0 0,0-2-2 0 0,19-8 145 0 0,163-158 216 0 0,-146 135-345 0 0,-22 18-12 0 0,0 1 0 0 0,0 0 0 0 0,1 1 0 0 0,1 1 0 0 0,0 0 0 0 0,0 2 0 0 0,12-5 4 0 0,-20 10 19 0 0,-7 2-19 0 0,0 0 0 0 0,0 0-1 0 0,-1 0 1 0 0,1 0 0 0 0,0 1 0 0 0,0-1-1 0 0,0 1 1 0 0,0-1 0 0 0,0 0 0 0 0,0 1-1 0 0,0 0 1 0 0,0-1 0 0 0,1 1 0 0 0,-1 0-1 0 0,0-1 1 0 0,0 1 0 0 0,0 0-1 0 0,0 0 1 0 0,0 0 0 0 0,1 0 0 0 0,-1 0-1 0 0,0 0 1 0 0,0 0 0 0 0,0 0 0 0 0,0 1-1 0 0,0-1 1 0 0,1 0 0 0 0,-1 1 0 0 0,0-1-1 0 0,0 1 1 0 0,0-1 0 0 0,0 1 0 0 0,0 0-1 0 0,0-1 1 0 0,0 1 0 0 0,-1 0-1 0 0,1 0 1 0 0,0-1 0 0 0,0 1 0 0 0,0 0-1 0 0,-1 0 1 0 0,1 0 0 0 0,0 0 0 0 0,-1 0-1 0 0,1 0 1 0 0,-1 0 0 0 0,1 0 0 0 0,-1 0-1 0 0,0 0 1 0 0,1 1 0 0 0,-1 0 0 0 0,-16 215 319 0 0,14-202-311 0 0,-11 78-331 0 0,56-95-3281 0 0,-21-15 513 0 0,-2 2-5105 0 0,-9 8-3175 0 0</inkml:trace>
  <inkml:trace contextRef="#ctx0" brushRef="#br0" timeOffset="3789.029">2741 596 6241 0 0,'0'0'3652'0'0,"0"0"-1254"0"0,0 0-505 0 0,0 0-106 0 0,0 0-118 0 0,0 0-254 0 0,0 0-343 0 0,0 0-303 0 0,0 0-178 0 0,0 0-88 0 0,0 0-58 0 0,0 0-75 0 0,0 0-27 0 0,-22 6-49 0 0,-71 23-50 0 0,29 8 198 0 0,52-24-353 0 0,6-7-64 0 0,0 0 1 0 0,0 1-1 0 0,1-1 0 0 0,0 1 0 0 0,0 0 0 0 0,0 1 1 0 0,1-1-1 0 0,0 1 0 0 0,0 0 0 0 0,1 0 0 0 0,0 0 1 0 0,1 0-1 0 0,0 0 0 0 0,0 1 0 0 0,1-1 0 0 0,0 1 1 0 0,0-1-1 0 0,1 1 0 0 0,0 0 0 0 0,1 6-25 0 0,-1-13 16 0 0,1 0 0 0 0,0 0 0 0 0,0 0 0 0 0,-1 0 0 0 0,1 0 0 0 0,0 0 0 0 0,1 0 0 0 0,-1 0 0 0 0,0 0 0 0 0,1-1 0 0 0,-1 1 0 0 0,1 0 0 0 0,-1-1 0 0 0,1 1 0 0 0,-1-1 0 0 0,1 0 0 0 0,0 1 0 0 0,0-1 0 0 0,0 0 0 0 0,0 0 0 0 0,0 0 0 0 0,0 0 0 0 0,0-1 1 0 0,0 1-1 0 0,0-1 0 0 0,1 1 0 0 0,-1-1 0 0 0,0 0 0 0 0,0 1 0 0 0,0-1 0 0 0,3-1-16 0 0,69-5 850 0 0,-53-3-727 0 0,-1-1-1 0 0,-1-1 1 0 0,0-1 0 0 0,0 0-1 0 0,-1-1 1 0 0,-1-1-1 0 0,0-1 1 0 0,-1-1 0 0 0,0 0-1 0 0,1-4-122 0 0,63-56 169 0 0,-59 57-134 0 0,-9 8-25 0 0,0 1 0 0 0,0 0-1 0 0,1 1 1 0 0,0 0 0 0 0,1 1 0 0 0,0 0 0 0 0,12-4-10 0 0,-24 14 1 0 0,-1-1-1 0 0,1 1 1 0 0,-1-1-1 0 0,1 1 1 0 0,-1 0-1 0 0,0 0 0 0 0,1 0 1 0 0,-1 0-1 0 0,0 0 1 0 0,0 0-1 0 0,0 0 1 0 0,-1 0-1 0 0,1 0 1 0 0,0 0-1 0 0,-1 0 1 0 0,1 1-1 0 0,-1-1 1 0 0,0 0-1 0 0,0 0 1 0 0,0 1-1 0 0,0-1 0 0 0,0 0 1 0 0,0 1-1 0 0,-28 345 115 0 0,21-263-116 0 0,-4 0 1 0 0,-3 0-1 0 0,-21 63 1 0 0,32-136-2 0 0,-1-1-1 0 0,-1 1 1 0 0,1-1-1 0 0,-2-1 0 0 0,1 1 1 0 0,-2-1-1 0 0,1 0 1 0 0,-1 0-1 0 0,-1-1 1 0 0,0 0-1 0 0,0 0 0 0 0,-1-1 1 0 0,0 0-1 0 0,-1 0 3 0 0,8-6 0 0 0,1-1 0 0 0,-1 0 1 0 0,0 0-1 0 0,1 0 0 0 0,-1 0 0 0 0,0 0 0 0 0,0 0 0 0 0,0 0 0 0 0,0 0 0 0 0,0-1 1 0 0,0 1-1 0 0,0-1 0 0 0,0 0 0 0 0,0 1 0 0 0,0-1 0 0 0,0 0 0 0 0,0 0 0 0 0,-1 0 1 0 0,1-1-1 0 0,0 1 0 0 0,0 0 0 0 0,0-1 0 0 0,0 1 0 0 0,0-1 0 0 0,0 0 0 0 0,0 0 1 0 0,0 0-1 0 0,1 0 0 0 0,-1 0 0 0 0,0 0 0 0 0,0 0 0 0 0,1 0 0 0 0,-1-1 0 0 0,1 1 1 0 0,-1-1-1 0 0,1 1 0 0 0,0-1 0 0 0,-1 0 0 0 0,1 1 0 0 0,0-1 0 0 0,0 0 0 0 0,0 0 1 0 0,0 0-1 0 0,-4-12-24 0 0,1 0 0 0 0,0 0 1 0 0,1-1-1 0 0,1 1 0 0 0,0-1 1 0 0,1 1-1 0 0,0-1 0 0 0,1 0 1 0 0,1 0-1 0 0,0 1 1 0 0,4-15 23 0 0,1 5-73 0 0,1 0 0 0 0,1 1 0 0 0,1 1 1 0 0,2-1-1 0 0,0 1 0 0 0,9-12 73 0 0,-10 15-104 0 0,80-124-2279 0 0,-45 88-5678 0 0,-35 47-3450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4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7242 0 0,'0'0'1336'0'0,"0"0"-691"0"0,0 0-326 0 0,0 0 158 0 0,0 0 349 0 0,0 0 277 0 0,0 0 73 0 0,0 0-85 0 0,0 0-189 0 0,0 0-181 0 0,0 0-135 0 0,-6 16-110 0 0,-21 54-58 0 0,-40 42 911 0 0,17-42-1504 0 0,38-58-3178 0 0,-1-2-3298 0 0,11-9-1817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12 579 3993 0 0,'0'0'2031'0'0,"0"0"-584"0"0,0 0-271 0 0,0 0 14 0 0,0 0 145 0 0,0 0 161 0 0,0 0 16 0 0,0 0-126 0 0,0 0-227 0 0,0 0-298 0 0,0 0-247 0 0,-1-9-169 0 0,-4-28-87 0 0,3 28-20 0 0,2 9 7 0 0,0 0 5 0 0,0 0 1 0 0,0 0-16 0 0,0 12 538 0 0,-3 292 2143 0 0,3-294-2995 0 0,1 0 1 0 0,0 0 0 0 0,1 0 0 0 0,0 0 0 0 0,1 0 0 0 0,0 0-1 0 0,0 0 1 0 0,1-1 0 0 0,1 0 0 0 0,-1 0 0 0 0,2 0 0 0 0,2 4-22 0 0,-6-10 28 0 0,0 0 0 0 0,0 0 0 0 0,0 0 0 0 0,1 0 0 0 0,-1-1 0 0 0,1 1 0 0 0,0-1 0 0 0,0 0 1 0 0,0 1-1 0 0,0-1 0 0 0,0 0 0 0 0,0-1 0 0 0,1 1 0 0 0,-1-1 0 0 0,1 1 0 0 0,-1-1 0 0 0,1 0 0 0 0,-1 0 1 0 0,1-1-1 0 0,0 1 0 0 0,-1-1 0 0 0,1 0 0 0 0,0 0 0 0 0,0 0 0 0 0,-1 0 0 0 0,1 0 0 0 0,0-1 0 0 0,-1 0 1 0 0,1 0-1 0 0,-1 0 0 0 0,1 0 0 0 0,-1 0 0 0 0,1-1 0 0 0,-1 0 0 0 0,2 0-28 0 0,20-16 147 0 0,-1 0 0 0 0,-1-2-1 0 0,-1 0 1 0 0,0-2 0 0 0,-2 0 0 0 0,-1-2-1 0 0,0 0 1 0 0,1-4-147 0 0,-6 8 37 0 0,72-93 38 0 0,-85 113-79 0 0,0-1-1 0 0,0 1 1 0 0,0 0 0 0 0,-1 0 0 0 0,1 0 0 0 0,0 0 0 0 0,0 0-1 0 0,0 0 1 0 0,0 0 0 0 0,0 0 0 0 0,-1 0 0 0 0,1 1-1 0 0,0-1 1 0 0,0 0 0 0 0,0 0 0 0 0,0 1 0 0 0,-1-1 0 0 0,1 1-1 0 0,0-1 1 0 0,0 1 0 0 0,-1-1 0 0 0,1 1 0 0 0,0-1-1 0 0,-1 1 1 0 0,1-1 0 0 0,-1 1 0 0 0,1 0 0 0 0,-1 0 0 0 0,1-1-1 0 0,-1 1 1 0 0,1 0 0 0 0,-1 0 0 0 0,1-1 0 0 0,-1 1 0 0 0,0 0-1 0 0,0 0 1 0 0,1 0 0 0 0,-1 0 0 0 0,0-1 0 0 0,0 1-1 0 0,0 0 1 0 0,0 0 0 0 0,0 0 0 0 0,0 0 4 0 0,4 7 21 0 0,18 27 25 0 0,-18-26-43 0 0,1-1-1 0 0,0 1 1 0 0,0-1 0 0 0,1 0 0 0 0,0-1 0 0 0,0 0 0 0 0,1 1 0 0 0,0-2-1 0 0,1 1 1 0 0,-1-1 0 0 0,1 0 0 0 0,0-1 0 0 0,4 2-3 0 0,-8-4 39 0 0,1-1 0 0 0,1 1 0 0 0,-1-1 1 0 0,0 0-1 0 0,0-1 0 0 0,1 1 0 0 0,-1-1 1 0 0,1 0-1 0 0,0 0 0 0 0,-1-1 0 0 0,1 0 0 0 0,-1 0 1 0 0,1 0-1 0 0,0 0 0 0 0,-1-1 0 0 0,1 0 0 0 0,-1 0 1 0 0,1-1-1 0 0,-1 1 0 0 0,1-1 0 0 0,-1-1 1 0 0,0 1-1 0 0,0-1 0 0 0,0 1 0 0 0,0-1 0 0 0,-1-1 1 0 0,1 1-1 0 0,-1-1 0 0 0,0 0 0 0 0,0 0 1 0 0,0 0-1 0 0,0 0-39 0 0,7-12 65 0 0,0-1 0 0 0,-1 0 0 0 0,-1 0 0 0 0,0-1 0 0 0,-2 0 0 0 0,0-1 0 0 0,0 1 0 0 0,-2-1 0 0 0,-1-1 0 0 0,0 1 0 0 0,-1-1 0 0 0,-1-9-65 0 0,-1-12-436 0 0,-1 23-6343 0 0,0 19 1822 0 0,1 1 2221 0 0,-1-1 27 0 0,2 3-8771 0 0</inkml:trace>
  <inkml:trace contextRef="#ctx0" brushRef="#br0" timeOffset="420.121">1127 789 7202 0 0,'0'0'2821'0'0,"0"0"-1510"0"0,0 0-428 0 0,0 0 250 0 0,0 0 295 0 0,0 0 69 0 0,0 0-92 0 0,0 0-184 0 0,0 0-148 0 0,0 0-135 0 0,0 0-109 0 0,0 0-80 0 0,0 0-133 0 0,32-11-112 0 0,97-36-77 0 0,-73 11 102 0 0,-51 27-402 0 0,0 3-65 0 0,0 0-1 0 0,0 0 1 0 0,-1 0-1 0 0,0-1 1 0 0,-1 1-1 0 0,1-1 1 0 0,-1 0-1 0 0,-1 0 1 0 0,1 0-1 0 0,-1 0 1 0 0,0-1-1 0 0,-1 1 1 0 0,0-1-1 0 0,0 1 0 0 0,-1-1 1 0 0,1 1-1 0 0,-2-1 1 0 0,1 1-1 0 0,-1-1 1 0 0,-1-2-62 0 0,-1 6 4 0 0,0 0 0 0 0,0 0 0 0 0,0 1 1 0 0,-1-1-1 0 0,0 1 0 0 0,0 0 0 0 0,1 0 0 0 0,-2 1 1 0 0,1-1-1 0 0,0 1 0 0 0,0 0 0 0 0,-1 0 0 0 0,1 0 1 0 0,-1 1-1 0 0,0-1 0 0 0,0 1 0 0 0,1 0 0 0 0,-1 1 1 0 0,0-1-1 0 0,0 1 0 0 0,0 0 0 0 0,0 0 0 0 0,0 0 1 0 0,1 1-1 0 0,-1 0 0 0 0,0 0 0 0 0,0 0 0 0 0,1 0 1 0 0,-1 1-1 0 0,1 0 0 0 0,-1 0 0 0 0,1 0 0 0 0,-1 0 1 0 0,0 1-5 0 0,-5 3-2 0 0,0 1 1 0 0,0 0 0 0 0,0 1 0 0 0,1-1 0 0 0,0 2 0 0 0,1-1 0 0 0,0 1-1 0 0,0 1 1 0 0,1-1 0 0 0,0 1 0 0 0,0 0 0 0 0,2 1 0 0 0,-1 0-1 0 0,1 0 1 0 0,0 0 0 0 0,1 0 0 0 0,1 1 0 0 0,0 0 0 0 0,0-1 0 0 0,1 1-1 0 0,1 0 1 0 0,0 0 0 0 0,0 0 0 0 0,1 1 0 0 0,1-1 0 0 0,0 0 0 0 0,1 0-1 0 0,0 0 1 0 0,4 11 1 0 0,1-14 22 0 0,0 0-1 0 0,1 0 1 0 0,0-1-1 0 0,0 0 1 0 0,1 0-1 0 0,0-1 0 0 0,0 0 1 0 0,1-1-1 0 0,-1 0 1 0 0,2 0-1 0 0,-1-1 1 0 0,1-1-1 0 0,-1 0 1 0 0,1 0-1 0 0,0-1 1 0 0,0 0-1 0 0,1-1 0 0 0,-1 0 1 0 0,1-1-1 0 0,-1 0 1 0 0,1-1-1 0 0,-1 0 1 0 0,2-1-22 0 0,144-13-1399 0 0,-138 10-291 0 0,1 0-4807 0 0,-5 0-5698 0 0</inkml:trace>
  <inkml:trace contextRef="#ctx0" brushRef="#br0" timeOffset="2685.947">2158 355 2777 0 0,'0'0'1735'0'0,"0"0"-158"0"0,0 0 2 0 0,0 0 64 0 0,0 0 50 0 0,0 0-56 0 0,0 0-79 0 0,0 0-154 0 0,0 0-187 0 0,0 0-212 0 0,0 0-254 0 0,-10-4-146 0 0,-29-11-87 0 0,29 11-58 0 0,43-21 1279 0 0,-23 19-1578 0 0,-2 0-75 0 0,1 1 0 0 0,-1 0 1 0 0,1 1-1 0 0,0 0 0 0 0,1 0 1 0 0,-1 1-1 0 0,1 0 0 0 0,-1 0 0 0 0,1 1 1 0 0,0 1-1 0 0,0 0 0 0 0,0 0 0 0 0,0 1 1 0 0,0 0-1 0 0,9 1-86 0 0,-13 3 46 0 0,0 0-1 0 0,0 0 1 0 0,0 1 0 0 0,-1 0 0 0 0,1 0-1 0 0,-1 0 1 0 0,0 1 0 0 0,-1 0 0 0 0,1-1-1 0 0,-1 2 1 0 0,-1-1 0 0 0,1 0-1 0 0,-1 1 1 0 0,0 0 0 0 0,0 0 0 0 0,-1-1-1 0 0,0 2 1 0 0,0-1 0 0 0,-1 0-1 0 0,1 0 1 0 0,-1 4-46 0 0,6 192 784 0 0,-10-174-721 0 0,-2 1 0 0 0,-2-1 0 0 0,0 0 0 0 0,-2 0-1 0 0,-1-1 1 0 0,-1 0 0 0 0,-2 0 0 0 0,-1-2 0 0 0,0 0-1 0 0,-2 0 1 0 0,-2 0-63 0 0,-19 8 214 0 0,36-34-154 0 0,1 0 32 0 0,0 0 1 0 0,56-145 314 0 0,-38 109-362 0 0,19-42-53 0 0,4 1-1 0 0,3 3 1 0 0,53-67 8 0 0,-4 59-159 0 0,-82 111-21 0 0,1 181 343 0 0,-23 6-31 0 0,18-234-89 0 0,0-1 1 0 0,1 1 0 0 0,1 1-1 0 0,1 0 1 0 0,0 0 0 0 0,11-13-44 0 0,-9 12 4 0 0,17-28-11 0 0,2 2 1 0 0,2 1-1 0 0,2 1 0 0 0,1 2 0 0 0,17-12 7 0 0,-5 18-42 0 0,-44 56-66 0 0,-6 12 182 0 0,-2-1-1 0 0,-2 1 1 0 0,-1-1 0 0 0,-1 0-1 0 0,-9 20-73 0 0,-8 36 104 0 0,-11 117-1170 0 0,61-232-3967 0 0,-13 11 1488 0 0,-4 4-2749 0 0,-1 0-4952 0 0</inkml:trace>
  <inkml:trace contextRef="#ctx0" brushRef="#br0" timeOffset="4123.863">3189 321 10250 0 0,'0'0'1232'0'0,"0"0"-281"0"0,0 0-12 0 0,0 0 171 0 0,0 0 151 0 0,0 0-12 0 0,0 0-141 0 0,0 0-152 0 0,-8 32-154 0 0,-24 98-130 0 0,13 13 988 0 0,26-24-757 0 0,-6-115-869 0 0,1 0 0 0 0,-1 0 0 0 0,1 0 0 0 0,0 0 0 0 0,0-1 0 0 0,0 1 0 0 0,1-1 0 0 0,-1 1-1 0 0,1-1 1 0 0,0 0 0 0 0,0 0 0 0 0,0 0 0 0 0,0-1 0 0 0,0 1 0 0 0,1-1 0 0 0,-1 0 0 0 0,1 1 0 0 0,0-2 0 0 0,0 1 0 0 0,-1 0 0 0 0,1-1 0 0 0,0 1 0 0 0,0-1 0 0 0,1 0 0 0 0,-1-1 0 0 0,0 1 0 0 0,1-1-34 0 0,8-1 126 0 0,0-1-1 0 0,0-1 1 0 0,0 0 0 0 0,0-1-1 0 0,0 0 1 0 0,-1-1-1 0 0,0 0 1 0 0,0-1-1 0 0,0-1 1 0 0,-1 1-1 0 0,0-2 1 0 0,0 0-1 0 0,-1 0 1 0 0,0-1-1 0 0,0 0 1 0 0,-1-1-1 0 0,5-6-125 0 0,3-4 71 0 0,0 0-1 0 0,-1-1 1 0 0,-1-1-1 0 0,-1-1 1 0 0,-1 0-1 0 0,-1-1 1 0 0,-1 0 0 0 0,-1-1-1 0 0,2-11-70 0 0,-4-30 245 0 0,-8 65-173 0 0,0 1 10 0 0,0 0-13 0 0,0 0-6 0 0,0 0-31 0 0,0 0-9 0 0,-32 38-126 0 0,24-17 114 0 0,1 1 0 0 0,1-1 1 0 0,2 1-1 0 0,0 1 0 0 0,1-1 1 0 0,1 0-1 0 0,1 21-11 0 0,0-34 10 0 0,1 141-15 0 0,1-146 12 0 0,1-1 0 0 0,-1 1 0 0 0,1-1 0 0 0,0 1 0 0 0,0-1 0 0 0,0 1 0 0 0,1-1-1 0 0,-1 0 1 0 0,1 0 0 0 0,0 0 0 0 0,0-1 0 0 0,-1 1 0 0 0,2 0 0 0 0,-1-1 0 0 0,0 0 0 0 0,1 0 0 0 0,-1 0 0 0 0,1 0 0 0 0,-1-1 0 0 0,1 1 0 0 0,0-1 0 0 0,-1 0 0 0 0,1 0 0 0 0,0 0 0 0 0,0-1 0 0 0,0 1 0 0 0,0-1 0 0 0,0 0 0 0 0,0 0 0 0 0,0 0 0 0 0,0-1-1 0 0,0 1 1 0 0,0-1 0 0 0,0 0 0 0 0,-1 0 0 0 0,1 0 0 0 0,1-1-7 0 0,5-2 52 0 0,0-1-1 0 0,-1 0 0 0 0,0 0 0 0 0,0-1 1 0 0,0 0-1 0 0,-1-1 0 0 0,0 0 1 0 0,0 0-1 0 0,0-1 0 0 0,-1 1 0 0 0,-1-2 1 0 0,1 1-1 0 0,3-7-51 0 0,26-40 115 0 0,-2-1-1 0 0,-3-2 1 0 0,20-49-115 0 0,-6 4 93 0 0,-43 102-95 0 0,-1 0-1 0 0,1 0 1 0 0,0 1-1 0 0,0-1 0 0 0,0 1 1 0 0,0 0-1 0 0,0 0 1 0 0,-1-1-1 0 0,1 1 0 0 0,0 0 1 0 0,0 0-1 0 0,0 1 0 0 0,0-1 1 0 0,0 0-1 0 0,0 1 1 0 0,0-1-1 0 0,-1 1 0 0 0,1 0 1 0 0,0-1-1 0 0,0 1 1 0 0,-1 0-1 0 0,1 0 0 0 0,0 0 1 0 0,-1 0-1 0 0,2 1 3 0 0,7 14 3 0 0,-1 0 0 0 0,0 0-1 0 0,-1 1 1 0 0,-1 0 0 0 0,0 0 0 0 0,-2 1 0 0 0,0 0-1 0 0,0 0 1 0 0,-2 0 0 0 0,0 0 0 0 0,-1 16-3 0 0,0-24 14 0 0,-1 1-1 0 0,0-1 1 0 0,-1 1 0 0 0,0 0-1 0 0,0-1 1 0 0,-1 1 0 0 0,-1-1 0 0 0,0 1-1 0 0,0-1 1 0 0,-1 1 0 0 0,0-1-1 0 0,-1 0 1 0 0,0 0 0 0 0,-1-1 0 0 0,0 1-1 0 0,0-1 1 0 0,-1 0 0 0 0,0 0-1 0 0,-1-1 1 0 0,0 0 0 0 0,0 0 0 0 0,0-1-1 0 0,-1 1 1 0 0,-1-2 0 0 0,1 1-1 0 0,-1-1 1 0 0,0 0 0 0 0,-7 3-14 0 0,-50 5-135 0 0,77-26-352 0 0,7 4 474 0 0,1 1-1 0 0,1 1 0 0 0,-1 1 0 0 0,1 0 0 0 0,-1 2 0 0 0,1 0 0 0 0,0 1 1 0 0,0 1-1 0 0,13 1 14 0 0,124-18 210 0 0,-137 13-162 0 0,0-1 1 0 0,0-1 0 0 0,-1 0-1 0 0,0-1 1 0 0,-1-2-1 0 0,0 0 1 0 0,0 0 0 0 0,-1-2-1 0 0,6-5-48 0 0,5-11 67 0 0,-1-1 0 0 0,-2-1-1 0 0,-1-1 1 0 0,-1-2 0 0 0,-2 0-1 0 0,-1-1 1 0 0,-2-1 0 0 0,-1 0-1 0 0,-2-2 1 0 0,7-28-67 0 0,-15 39 5 0 0,-1 0 0 0 0,-1 0 0 0 0,-1-1 0 0 0,-2 1-1 0 0,-1-1 1 0 0,-1-21-5 0 0,0 41 1 0 0,0 0-1 0 0,-1 0 1 0 0,0 0-1 0 0,0 0 1 0 0,0-1 0 0 0,-1 1-1 0 0,0 1 1 0 0,-1-1-1 0 0,1 0 1 0 0,-1 0-1 0 0,-1 1 1 0 0,1 0-1 0 0,-1 0 1 0 0,0 0-1 0 0,-3-4 0 0 0,6 10-2 0 0,1-1 0 0 0,-1 1 0 0 0,1 0-1 0 0,-1-1 1 0 0,0 1 0 0 0,1-1 0 0 0,-1 1-1 0 0,0 0 1 0 0,1 0 0 0 0,-1-1 0 0 0,0 1-1 0 0,1 0 1 0 0,-1 0 0 0 0,0 0 0 0 0,0 0 0 0 0,1 0-1 0 0,-1 0 1 0 0,0 0 0 0 0,0 0 0 0 0,1 0-1 0 0,-1 0 1 0 0,0 0 0 0 0,1 0 0 0 0,-1 0-1 0 0,0 1 1 0 0,1-1 0 0 0,-1 0 0 0 0,0 0-1 0 0,1 1 1 0 0,-1-1 0 0 0,0 1 0 0 0,1-1-1 0 0,-1 1 1 0 0,1-1 0 0 0,-1 1 0 0 0,1-1 0 0 0,-1 1-1 0 0,1-1 1 0 0,-1 1 0 0 0,1-1 0 0 0,-1 1-1 0 0,1 0 1 0 0,0-1 0 0 0,0 1 0 0 0,-1 0-1 0 0,1-1 1 0 0,0 1 0 0 0,0 0 0 0 0,0-1-1 0 0,-1 1 1 0 0,1 0 0 0 0,0 0 0 0 0,0-1-1 0 0,0 1 1 0 0,0 0 0 0 0,0 0 2 0 0,-9 43-117 0 0,12 239 197 0 0,44 104-7 0 0,-32-292-78 0 0,-15-96-6 0 0,0 1 0 0 0,0 0 0 0 0,0-1 1 0 0,0 1-1 0 0,0-1 0 0 0,1 1 0 0 0,-1 0 1 0 0,0-1-1 0 0,0 1 0 0 0,1 0 0 0 0,-1-1 1 0 0,0 1-1 0 0,0 0 0 0 0,1-1 0 0 0,-1 1 1 0 0,0 0-1 0 0,1 0 0 0 0,-1-1 0 0 0,0 1 1 0 0,1 0-1 0 0,-1 0 0 0 0,1 0 0 0 0,-1 0 1 0 0,0-1-1 0 0,1 1 0 0 0,-1 0 0 0 0,1 0 1 0 0,-1 0-1 0 0,1 0 0 0 0,-1 0 0 0 0,0 0 1 0 0,1 0-1 0 0,-1 0 0 0 0,1 0 0 0 0,-1 0 1 0 0,1 0-1 0 0,-1 1 0 0 0,0-1 0 0 0,1 0 1 0 0,-1 0-1 0 0,1 0 0 0 0,-1 0 0 0 0,0 1 0 0 0,1-1 1 0 0,-1 0-1 0 0,0 0 0 0 0,1 1 0 0 0,-1-1 1 0 0,0 0-1 0 0,1 1 0 0 0,-1-1 0 0 0,0 0 1 0 0,0 1-1 0 0,1-1 0 0 0,-1 0 0 0 0,0 1 1 0 0,0-1-1 0 0,0 0 0 0 0,0 1 0 0 0,1-1 1 0 0,-1 1-1 0 0,0-1 0 0 0,0 1 11 0 0,24-94-2358 0 0,-18 30-981 0 0,-5 21-3827 0 0,-1 22-4468 0 0</inkml:trace>
  <inkml:trace contextRef="#ctx0" brushRef="#br0" timeOffset="4372.936">4367 222 13179 0 0,'0'0'1824'0'0,"0"0"-549"0"0,0 0-409 0 0,0 0-126 0 0,0 0-17 0 0,0 0 117 0 0,0 0 91 0 0,0 0-10 0 0,0 0 29 0 0,0 0-83 0 0,0 0-113 0 0,0 0-121 0 0,0 0-101 0 0,23 9-104 0 0,76 26-80 0 0,36-16 449 0 0,-77-15-577 0 0,-6-1-298 0 0,1 2 0 0 0,-1 2 0 0 0,0 3 1 0 0,-1 2-1 0 0,22 9 78 0 0,-63-18-504 0 0,37 16-1016 0 0,-20-5-6849 0 0,-21-9-3364 0 0</inkml:trace>
  <inkml:trace contextRef="#ctx0" brushRef="#br0" timeOffset="4777.632">1705 1257 10666 0 0,'0'0'2089'0'0,"0"0"-552"0"0,0 0-294 0 0,0 0-106 0 0,0 0-108 0 0,0 0-95 0 0,0 0-82 0 0,0 0 1 0 0,0 0 40 0 0,0 0 7 0 0,0 0-77 0 0,37 0-85 0 0,124-1-33 0 0,323-32 1772 0 0,153-37-983 0 0,29-4-554 0 0,433 16-940 0 0,-1007 66-105 0 0,-92-8 102 0 0,-1 0-1 0 0,1 1 1 0 0,0-1-1 0 0,-1 0 1 0 0,1 0 0 0 0,0 0-1 0 0,0 1 1 0 0,-1-1 0 0 0,1 0-1 0 0,0 0 1 0 0,0 1 0 0 0,-1-1-1 0 0,1 0 1 0 0,0 1-1 0 0,0-1 1 0 0,0 0 0 0 0,0 1-1 0 0,0-1 1 0 0,-1 0 0 0 0,1 1-1 0 0,0-1 1 0 0,0 1-1 0 0,0-1 1 0 0,0 0 0 0 0,0 1-1 0 0,0-1 1 0 0,0 0 0 0 0,0 1-1 0 0,0-1 1 0 0,0 0 0 0 0,1 1-1 0 0,-1-1 1 0 0,0 0-1 0 0,0 1 1 0 0,0-1 0 0 0,0 0-1 0 0,0 1 1 0 0,1-1 0 0 0,-1 0-1 0 0,0 1 1 0 0,0-1-1 0 0,0 0 1 0 0,1 0 0 0 0,-1 1-1 0 0,0-1 1 0 0,1 0 0 0 0,-1 0-1 0 0,0 1 1 0 0,0-1 0 0 0,1 0-1 0 0,-1 0 1 0 0,0 0-1 0 0,1 0 1 0 0,-1 0 0 0 0,1 1-1 0 0,-1-1 1 0 0,0 0 0 0 0,1 0-1 0 0,-1 0 1 0 0,0 0 0 0 0,1 0-1 0 0,-1 0 1 0 0,1 0 3 0 0,-33 15-216 0 0,28-13 156 0 0,-147 35-2900 0 0,49-27-6829 0 0,100-10 9292 0 0,-21 0-11117 0 0</inkml:trace>
  <inkml:trace contextRef="#ctx0" brushRef="#br0" timeOffset="5210.095">1937 1411 7930 0 0,'0'0'1420'0'0,"0"0"-236"0"0,-31 5-2 0 0,-102 13 207 0 0,-19 14 7141 0 0,152-31-8466 0 0,0 0-1 0 0,0 0 0 0 0,0 0 0 0 0,0 0 1 0 0,0-1-1 0 0,0 1 0 0 0,1 0 0 0 0,-1 0 0 0 0,0 0 1 0 0,1 0-1 0 0,-1 0 0 0 0,0 0 0 0 0,1-1 1 0 0,-1 1-1 0 0,1 0 0 0 0,0 0 0 0 0,-1-1 1 0 0,1 1-1 0 0,-1 0 0 0 0,1-1 0 0 0,0 1 1 0 0,0 0-1 0 0,-1-1 0 0 0,1 1 0 0 0,0-1 1 0 0,0 1-1 0 0,0-1 0 0 0,0 0 0 0 0,-1 1 1 0 0,1-1-1 0 0,0 0 0 0 0,0 0 0 0 0,0 0 1 0 0,0 1-1 0 0,0-1 0 0 0,0 0 0 0 0,0 0 0 0 0,0 0-63 0 0,26 7 386 0 0,1-1-1 0 0,-1 0 1 0 0,1-2-1 0 0,0-2 0 0 0,0 0 1 0 0,0-2-1 0 0,11-1-385 0 0,-3 0 200 0 0,142-8 380 0 0,-2-9 1 0 0,0-7-1 0 0,35-15-580 0 0,-132 25 131 0 0,1023-183 739 0 0,-750 148-687 0 0,39 13-183 0 0,-225 35-104 0 0,-166 3 99 0 0,0-1 0 0 0,-1 1-1 0 0,1 0 1 0 0,0-1 0 0 0,-1 1-1 0 0,1-1 1 0 0,0 1 0 0 0,0 0 0 0 0,0-1-1 0 0,0 1 1 0 0,0 0 0 0 0,-1-1 0 0 0,1 1-1 0 0,0-1 1 0 0,0 1 0 0 0,1 0 0 0 0,-1-1-1 0 0,0 1 1 0 0,0 0 0 0 0,0-1 0 0 0,0 1-1 0 0,0 0 1 0 0,1-1 0 0 0,-1 1 0 0 0,0-1-1 0 0,1 1 1 0 0,-1-1 0 0 0,0 1-1 0 0,1 0 1 0 0,-1-1 0 0 0,0 0 0 0 0,1 1-1 0 0,-1-1 1 0 0,1 1 0 0 0,-1-1 0 0 0,1 1-1 0 0,-1-1 1 0 0,1 0 0 0 0,0 1 0 0 0,-1-1-1 0 0,1 0 1 0 0,-1 0 0 0 0,1 1 0 0 0,0-1-1 0 0,-1 0 1 0 0,1 0 0 0 0,0 0 0 0 0,-1 0-1 0 0,1 0 1 0 0,0 0 0 0 0,-1 0 0 0 0,1 0-1 0 0,-1 0 1 0 0,1 0 0 0 0,0 0-1 0 0,-1 0 1 0 0,1-1 0 0 0,0 1 0 0 0,0 0 5 0 0,-46 29-413 0 0,-39 9-2077 0 0,47-32-6762 0 0,28-6-2911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6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313 100 5649 0 0,'0'0'1674'0'0,"0"0"-315"0"0,0 0-195 0 0,0 0 6 0 0,0 0 93 0 0,0 0 22 0 0,0 0-79 0 0,0 0-145 0 0,0 0-167 0 0,0 0-179 0 0,0 0-162 0 0,-27 2-122 0 0,-85 11-103 0 0,57 15 127 0 0,47-20-333 0 0,3-3-52 0 0,-5 3 71 0 0,1 1 0 0 0,0 0 0 0 0,0 0 0 0 0,1 1 0 0 0,0-1 0 0 0,0 2 0 0 0,1-1 0 0 0,1 1 0 0 0,0 0 0 0 0,1 1 0 0 0,0-1 0 0 0,-1 4-141 0 0,4-9 61 0 0,0-1 0 0 0,1 0 0 0 0,-1 1 0 0 0,1-1-1 0 0,0 1 1 0 0,1-1 0 0 0,0 1 0 0 0,-1 0 0 0 0,2-1 0 0 0,-1 1 0 0 0,1-1-1 0 0,-1 1 1 0 0,2-1 0 0 0,-1 1 0 0 0,1-1 0 0 0,-1 1 0 0 0,1-1 0 0 0,1 0-1 0 0,-1 0-60 0 0,57 8 934 0 0,-50-13-795 0 0,3-3-23 0 0,0-1 0 0 0,-1 0 0 0 0,1 0 0 0 0,-1-1 0 0 0,0 0 0 0 0,0-1 1 0 0,-1-1-1 0 0,0 0 0 0 0,0 0 0 0 0,-1 0 0 0 0,1-2 0 0 0,-2 1 0 0 0,8-9-116 0 0,169-210 696 0 0,-130 153-516 0 0,-41 56-101 0 0,-14 17-79 0 0,3 20 68 0 0,42 250 971 0 0,-12-120-948 0 0,-18-90-37 0 0,-1 0-1 0 0,-4 1 0 0 0,-2 0 0 0 0,-3 0 1 0 0,-2 1-1 0 0,-4 37-53 0 0,-2-81 0 0 0,-1 0 1 0 0,0 0-1 0 0,-1-1 0 0 0,-1 0 1 0 0,0 0-1 0 0,-1-1 0 0 0,-1 1 1 0 0,-1-2-1 0 0,0 1 0 0 0,0-1 1 0 0,-12 12-1 0 0,14-18-4 0 0,0-1 1 0 0,0 0-1 0 0,-1 0 0 0 0,0-1 1 0 0,0 0-1 0 0,0-1 1 0 0,-1 1-1 0 0,0-2 0 0 0,0 1 1 0 0,0-1-1 0 0,0-1 1 0 0,-1 1-1 0 0,1-2 0 0 0,-1 1 1 0 0,0-1-1 0 0,0-1 0 0 0,-10 1 4 0 0,17-2-5 0 0,0-1-1 0 0,0 1 0 0 0,-1 0 0 0 0,1-1 0 0 0,0 0 1 0 0,0 0-1 0 0,0 0 0 0 0,0 0 0 0 0,0-1 0 0 0,0 1 1 0 0,1-1-1 0 0,-1 1 0 0 0,0-1 0 0 0,1 0 0 0 0,-1 0 0 0 0,1 0 1 0 0,0-1-1 0 0,0 1 0 0 0,0 0 0 0 0,0-1 0 0 0,0 1 1 0 0,0-1-1 0 0,0 0 0 0 0,1 0 0 0 0,0 0 0 0 0,-1 0 1 0 0,1 0-1 0 0,0 0 0 0 0,0 0 0 0 0,0-3 6 0 0,0-98-160 0 0,10 79 133 0 0,1 0 1 0 0,1 0-1 0 0,1 1 1 0 0,2 0-1 0 0,0 1 1 0 0,7-7 26 0 0,-13 18-3 0 0,58-82-125 0 0,4 4 0 0 0,4 2 0 0 0,3 4 0 0 0,52-41 128 0 0,-111 109-111 0 0,0 1 0 0 0,0 0-1 0 0,2 2 1 0 0,0 0 0 0 0,0 1 0 0 0,1 1-1 0 0,1 1 1 0 0,-1 1 0 0 0,13-3 111 0 0,43-11-38 0 0,-53 7 328 0 0,-30 22 99 0 0,-4 1-375 0 0,-1 1-1 0 0,2 0 0 0 0,-1 0 1 0 0,1 1-1 0 0,0 0 0 0 0,1 1 1 0 0,0 0-1 0 0,1 0 0 0 0,0 1 1 0 0,1 0-1 0 0,0 0 0 0 0,0 1 1 0 0,1-1-1 0 0,1 1 0 0 0,0 0 1 0 0,1 1-1 0 0,0-1 0 0 0,0 0 1 0 0,1 5-14 0 0,2-12 6 0 0,0 0 1 0 0,0 0 0 0 0,1 0 0 0 0,0 0 0 0 0,-1 0 0 0 0,2-1 0 0 0,-1 1 0 0 0,0 0 0 0 0,1-1 0 0 0,0 1-1 0 0,0-1 1 0 0,1 1 0 0 0,-1-1 0 0 0,1 0 0 0 0,0 0 0 0 0,0 0 0 0 0,0 0 0 0 0,0-1 0 0 0,1 1 0 0 0,-1-1-1 0 0,1 0 1 0 0,0 0 0 0 0,0 0 0 0 0,0-1 0 0 0,1 1 0 0 0,-1-1 0 0 0,0 0 0 0 0,1 0 0 0 0,1 0-7 0 0,5 1 40 0 0,-1 0 1 0 0,0 0 0 0 0,1-1 0 0 0,0 0 0 0 0,0-1 0 0 0,-1 0 0 0 0,1-1-1 0 0,0 0 1 0 0,0-1 0 0 0,0 0 0 0 0,-1-1 0 0 0,1 0 0 0 0,-1 0 0 0 0,1-1-1 0 0,-1-1 1 0 0,0 0 0 0 0,0 0 0 0 0,0-1 0 0 0,-1 0 0 0 0,1-1 0 0 0,-1 0-1 0 0,-1 0 1 0 0,1-1 0 0 0,-1 0 0 0 0,0 0 0 0 0,-1-1 0 0 0,1 0 0 0 0,-2-1-1 0 0,1 1 1 0 0,-1-1 0 0 0,-1-1 0 0 0,1 1 0 0 0,-2-1 0 0 0,1 0 0 0 0,-1 0-1 0 0,-1 0 1 0 0,0-1 0 0 0,0 1 0 0 0,-1-1 0 0 0,0 1 0 0 0,0-10-41 0 0,-3 13-4 0 0,0 0 0 0 0,0 0-1 0 0,-1 0 1 0 0,1 0 0 0 0,-1 0 0 0 0,-1 1 0 0 0,1-1 0 0 0,-1 1 0 0 0,0 0 0 0 0,-1 0 0 0 0,0 0 0 0 0,0 0 0 0 0,0 0 0 0 0,0 1 0 0 0,-1 0 0 0 0,0 0 0 0 0,0 0 0 0 0,0 1 0 0 0,-1-1 0 0 0,0 1 0 0 0,1 0-1 0 0,-1 1 1 0 0,-1 0 0 0 0,1 0 0 0 0,0 0 0 0 0,-4 0 4 0 0,-1-3-102 0 0,0 2-1 0 0,0-1 0 0 0,-1 2 0 0 0,0-1 0 0 0,1 2 1 0 0,-1 0-1 0 0,-1 0 0 0 0,1 1 0 0 0,0 0 1 0 0,-3 1 102 0 0,9 1-280 0 0,-1-1 0 0 0,1 2 0 0 0,0-1 0 0 0,-1 1 0 0 0,1 0 0 0 0,0 0 0 0 0,0 0 0 0 0,0 1 1 0 0,0 0-1 0 0,1 0 0 0 0,-1 1 0 0 0,1 0 0 0 0,0 0 280 0 0,-1 0-829 0 0,-9 9-2678 0 0,6-5-2116 0 0,2 0-6315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7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 7298 0 0,'0'0'2368'0'0,"0"0"-513"0"0,0 0-247 0 0,0 0 1 0 0,0 0 38 0 0,0 0-7 0 0,0 0-185 0 0,0 0-288 0 0,0 0-275 0 0,0 0-245 0 0,0 0-208 0 0,-2-2-150 0 0,2 2-268 0 0,1 0 0 0 0,-1 1 0 0 0,0-1 0 0 0,0 0 0 0 0,0 0 0 0 0,1 1 0 0 0,-1-1 0 0 0,0 0 0 0 0,0 1 0 0 0,0-1 0 0 0,0 0 0 0 0,0 1 0 0 0,0-1 0 0 0,0 0 0 0 0,0 1 0 0 0,0-1 0 0 0,0 0 0 0 0,0 1 0 0 0,0-1 0 0 0,0 0 1 0 0,0 1-1 0 0,0-1 0 0 0,0 0 0 0 0,0 1 0 0 0,0-1 0 0 0,0 0 0 0 0,0 1 0 0 0,-1-1 0 0 0,1 0 0 0 0,0 0 0 0 0,0 1 0 0 0,0-1 0 0 0,-1 0 0 0 0,1 0 0 0 0,0 1 0 0 0,0-1 0 0 0,-1 0 0 0 0,1 0 0 0 0,0 1 0 0 0,0-1 0 0 0,-1 0 0 0 0,1 0 0 0 0,0 0 0 0 0,-1 0 0 0 0,1 0 0 0 0,0 1 0 0 0,-1-1 0 0 0,1 0 0 0 0,0 0 0 0 0,-1 0 0 0 0,1 0 0 0 0,0 0 0 0 0,-1 0 0 0 0,1 0 0 0 0,0 0 0 0 0,-1 0 0 0 0,1 0 0 0 0,0 0-21 0 0,6 52 1220 0 0,-3-25-798 0 0,11 184 1828 0 0,-12 135-2250 0 0,-22-106-26 0 0,5-214-1836 0 0,-17-27-5334 0 0,21-4 898 0 0,5 0-5249 0 0</inkml:trace>
  <inkml:trace contextRef="#ctx0" brushRef="#br0" timeOffset="247.262">0 497 12611 0 0,'0'0'893'0'0,"0"0"-243"0"0,0 0 62 0 0,0 0 208 0 0,0 0 162 0 0,0 0 14 0 0,0 0-91 0 0,32-7-143 0 0,104-21-133 0 0,57 8 930 0 0,-140 17-1891 0 0,1 3 0 0 0,-1 2-1 0 0,0 2 1 0 0,51 11 232 0 0,-52 1-2602 0 0,-24-6-4745 0 0,-16-7-1826 0 0</inkml:trace>
  <inkml:trace contextRef="#ctx0" brushRef="#br0" timeOffset="433.227">856 511 2088 0 0,'0'0'3999'0'0,"0"0"-1618"0"0,0 0-567 0 0,0 0-141 0 0,0 0-81 0 0,0 0-145 0 0,0 0-215 0 0,0 0-164 0 0,0 0-135 0 0,0 0-145 0 0,0 0-123 0 0,-10 33-86 0 0,-29 101-90 0 0,33-68 240 0 0,9-59-603 0 0,1 0 4 0 0,1 0-1 0 0,-1 0 1 0 0,1 0-1 0 0,1-1 1 0 0,-1 0-1 0 0,1 0 1 0 0,0 0-1 0 0,1-1 1 0 0,-1 1 0 0 0,1-2-1 0 0,0 1 1 0 0,0-1-1 0 0,0 0 1 0 0,1 0-1 0 0,0-1 1 0 0,-1 0-1 0 0,1 0 1 0 0,0-1-1 0 0,1 0 1 0 0,-1-1-1 0 0,0 0 1 0 0,0 0-1 0 0,1 0 1 0 0,-1-1-1 0 0,0-1 1 0 0,1 1-1 0 0,-1-1 1 0 0,0-1-1 0 0,0 1 1 0 0,0-1 0 0 0,0-1-1 0 0,0 0 1 0 0,3-1-130 0 0,0-2 123 0 0,0 1 1 0 0,-1-2-1 0 0,0 1 1 0 0,-1-1-1 0 0,1-1 1 0 0,-1 0-1 0 0,-1 0 1 0 0,1-1-1 0 0,-1 0 1 0 0,-1 0-1 0 0,3-6-123 0 0,-6 10 32 0 0,-1 0-1 0 0,0 0 1 0 0,-1 0-1 0 0,1 0 1 0 0,-1 0-1 0 0,0-1 1 0 0,-1 1-1 0 0,1-1 0 0 0,-1 1 1 0 0,0-1-1 0 0,0 0 1 0 0,-1 1-1 0 0,0-1 1 0 0,0 0-1 0 0,0 1 1 0 0,-1-1-1 0 0,1 0 1 0 0,-1 1-1 0 0,-1-1 1 0 0,1 1-1 0 0,-1-1 1 0 0,0 1-1 0 0,0-1 1 0 0,-1 1-1 0 0,0 0-31 0 0,-5-5-17 0 0,0 1-1 0 0,-1 1 1 0 0,-1 0-1 0 0,1 0 1 0 0,-1 0-1 0 0,-1 1 1 0 0,1 1-1 0 0,-1 0 1 0 0,-1 1-1 0 0,1 0 1 0 0,0 0-1 0 0,-1 1 1 0 0,0 1-1 0 0,0 0 1 0 0,-8-1 17 0 0,3-1-141 0 0,0 2 1 0 0,-1 0 0 0 0,1 1-1 0 0,-1 0 1 0 0,0 1 0 0 0,1 2 0 0 0,-1 0-1 0 0,0 0 1 0 0,1 2 0 0 0,-1 0-1 0 0,-2 2 141 0 0,-21 13-3800 0 0,7 9-3340 0 0,27-16-4864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4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4108 151 12299 0 0,'0'0'1755'0'0,"0"0"-502"0"0,0 0-253 0 0,0 0-58 0 0,0 0 5 0 0,0 0-48 0 0,0 0-127 0 0,0 0-173 0 0,0 0-115 0 0,0 0-44 0 0,0 0 3 0 0,2 12 7 0 0,41 202 1858 0 0,-37 31-1320 0 0,-22-142-1030 0 0,10-131-9704 0 0,3-1-625 0 0,2 21 4951 0 0</inkml:trace>
  <inkml:trace contextRef="#ctx0" brushRef="#br0" timeOffset="305.566">3677 240 11122 0 0,'0'0'1777'0'0,"0"0"-585"0"0,0 0-310 0 0,0 0-104 0 0,0 0-15 0 0,0 0 57 0 0,0 0 37 0 0,0 0 52 0 0,0 0 37 0 0,0 0-34 0 0,0 0-81 0 0,0 0-91 0 0,34-1-88 0 0,108-3-111 0 0,-27-17 416 0 0,318-107 623 0 0,-310 112-2708 0 0,-119 38-4404 0 0,-10-7-3389 0 0,2-7-1757 0 0</inkml:trace>
  <inkml:trace contextRef="#ctx0" brushRef="#br0" timeOffset="570.459">3756 730 6873 0 0,'0'0'4280'0'0,"0"0"-2025"0"0,0 0-1012 0 0,0 0-193 0 0,0 0 3 0 0,0 0 54 0 0,0 0-19 0 0,0 0-41 0 0,0 0-56 0 0,0 0-92 0 0,0 0-100 0 0,36 3-124 0 0,114 7-98 0 0,-49-21 126 0 0,-81 4-546 0 0,256-69 810 0 0,-213 69-1929 0 0,-36 6-9029 0 0,-23 1-1379 0 0</inkml:trace>
  <inkml:trace contextRef="#ctx0" brushRef="#br0" timeOffset="936.503">4973 70 5209 0 0,'0'0'6085'0'0,"0"0"-3389"0"0,0 0-1145 0 0,0 0-103 0 0,0 0-17 0 0,0 0-105 0 0,0 0-240 0 0,0 0-297 0 0,0 0-275 0 0,0 0-166 0 0,0 0-23 0 0,0 0 52 0 0,-1 7 71 0 0,20 237 2614 0 0,-19-221-3008 0 0,2-3-55 0 0,-1 1-1 0 0,0 0 1 0 0,-2 0-1 0 0,-1 0 1 0 0,0-1-1 0 0,-2 1 1 0 0,0-1-1 0 0,-1 0 1 0 0,-1 0-1 0 0,-1 0 1 0 0,-1-1-1 0 0,0 0 1 0 0,-2 0-1 0 0,-2 3 2 0 0,-6-4-1369 0 0,17-40-4934 0 0,7-2 1101 0 0,2 9-1757 0 0,-4 7 64 0 0</inkml:trace>
  <inkml:trace contextRef="#ctx0" brushRef="#br0" timeOffset="1210.552">4807 118 8906 0 0,'0'0'3339'0'0,"0"0"-1454"0"0,0 0-726 0 0,0 0-179 0 0,0 0 65 0 0,0 0 120 0 0,0 0 50 0 0,0 0-77 0 0,0 0-161 0 0,0 0-199 0 0,0 0-153 0 0,34-5-112 0 0,108-16-90 0 0,151-48 1070 0 0,-174 47-2069 0 0,-118 22 246 0 0,-1 0-164 0 0,-31 29-5630 0 0,17-19 766 0 0,6-2-5465 0 0</inkml:trace>
  <inkml:trace contextRef="#ctx0" brushRef="#br0" timeOffset="1450.745">4919 288 4921 0 0,'0'0'2539'0'0,"0"0"-376"0"0,0 0-250 0 0,0 0-183 0 0,0 0-214 0 0,0 0-136 0 0,0 0-60 0 0,0 0-23 0 0,0 0-66 0 0,0 0-150 0 0,0 0-186 0 0,0 0-163 0 0,26 2-133 0 0,81 7-100 0 0,-15-22 317 0 0,-64 4-616 0 0,290-57-656 0 0,-283 65-2783 0 0,-23 1-6217 0 0,-7 0-2225 0 0</inkml:trace>
  <inkml:trace contextRef="#ctx0" brushRef="#br0" timeOffset="1838.47">3657 980 10898 0 0,'0'0'1277'0'0,"0"0"-411"0"0,0 0 25 0 0,0 0 200 0 0,0 0 91 0 0,0 0-10 0 0,0 0-140 0 0,0 0-165 0 0,0 0-51 0 0,0 0-70 0 0,0 0-33 0 0,0 0 23 0 0,0 0-42 0 0,32 4-19 0 0,106 12-35 0 0,-31-23 214 0 0,-79 1-633 0 0,836-177 2027 0 0,-411 102-2344 0 0,-439 79 46 0 0,-12 2-1845 0 0,-30 9-807 0 0,-26 9-1691 0 0,23-7 250 0 0,1 0-4376 0 0,15-4 2698 0 0</inkml:trace>
  <inkml:trace contextRef="#ctx0" brushRef="#br0" timeOffset="2239.563">3767 1146 9594 0 0,'0'0'1818'0'0,"0"0"-205"0"0,0 0 2 0 0,0 0-45 0 0,0 0-256 0 0,0 0-319 0 0,0 0-269 0 0,0 0-183 0 0,0 0-93 0 0,0 0-1 0 0,0 0 59 0 0,0 0 78 0 0,0 0 46 0 0,6 1-1 0 0,54 4 75 0 0,-1-2 1 0 0,1-2 0 0 0,-1-3 0 0 0,1-3 0 0 0,-1-3 0 0 0,0-2 0 0 0,15-6-707 0 0,-2 3 271 0 0,758-153 358 0 0,-673 144-2370 0 0,-217 48-2138 0 0,16-5-4198 0 0,29-17-2437 0 0</inkml:trace>
  <inkml:trace contextRef="#ctx0" brushRef="#br0" timeOffset="2550.479">3773 1381 13467 0 0,'0'0'1544'0'0,"0"0"-422"0"0,0 0-107 0 0,0 0 92 0 0,0 0 17 0 0,0 0-105 0 0,0 0-206 0 0,0 0-191 0 0,0 0-129 0 0,0 0-81 0 0,0 0-32 0 0,0 0-24 0 0,0 0 14 0 0,0 9 3 0 0,2 29 21 0 0,36-19 479 0 0,115-15 897 0 0,55-33-786 0 0,-151 17-797 0 0,320-73 573 0 0,161-28-508 0 0,-264 72-1635 0 0,-242 36-122 0 0,-18 2-1510 0 0,0 1-4473 0 0,-2 1-5485 0 0</inkml:trace>
  <inkml:trace contextRef="#ctx0" brushRef="#br0" timeOffset="29513.351">1 1746 6593 0 0,'0'0'1926'0'0,"0"0"-870"0"0,0 0-286 0 0,0 0 131 0 0,0 0 192 0 0,0 0 94 0 0,0 0-35 0 0,0 0-149 0 0,0 0-152 0 0,0 0-111 0 0,0 0-100 0 0,0 0-41 0 0,0 0-30 0 0,10 21-18 0 0,36 65 8 0 0,-46-85-521 0 0,1 1 0 0 0,-1-1 0 0 0,1 0 1 0 0,-1 1-1 0 0,1-1 0 0 0,0 0 0 0 0,-1 0 0 0 0,1 0 1 0 0,0 1-1 0 0,0-1 0 0 0,0 0 0 0 0,0 0 1 0 0,0 0-1 0 0,0 0 0 0 0,0-1 0 0 0,0 1 1 0 0,1 0-1 0 0,-1 0 0 0 0,0-1 0 0 0,0 1 1 0 0,1-1-1 0 0,-1 1 0 0 0,0-1 0 0 0,1 1 0 0 0,-1-1 1 0 0,0 0-1 0 0,1 0 0 0 0,-1 0 0 0 0,1 0 1 0 0,-1 0-1 0 0,1 0 0 0 0,-1 0 0 0 0,0 0 1 0 0,1 0-1 0 0,-1-1 0 0 0,1 1-38 0 0,5-1 401 0 0,0-1-256 0 0,0-1 0 0 0,0 1 0 0 0,-1-1 0 0 0,1-1 0 0 0,-1 1 0 0 0,0-1-1 0 0,0 0 1 0 0,0 0 0 0 0,0-1 0 0 0,-1 1 0 0 0,0-1 0 0 0,0-1 0 0 0,0 1-1 0 0,0-1 1 0 0,-1 0 0 0 0,0 0 0 0 0,0 0 0 0 0,-1 0 0 0 0,0-1 0 0 0,0 1-1 0 0,2-6-144 0 0,4-5 120 0 0,83-181 210 0 0,-92 198-332 0 0,0 0 0 0 0,0 1 1 0 0,0-1-1 0 0,0 0 0 0 0,0 1 0 0 0,0-1 1 0 0,0 1-1 0 0,1-1 0 0 0,-1 0 1 0 0,0 0-1 0 0,0 1 0 0 0,1-1 0 0 0,-1 0 1 0 0,0 1-1 0 0,0-1 0 0 0,1 0 1 0 0,-1 0-1 0 0,0 1 0 0 0,1-1 0 0 0,-1 0 1 0 0,0 0-1 0 0,1 0 0 0 0,-1 1 0 0 0,0-1 1 0 0,1 0-1 0 0,-1 0 0 0 0,0 0 1 0 0,1 0-1 0 0,-1 0 0 0 0,1 0 0 0 0,-1 0 1 0 0,0 0-1 0 0,1 0 0 0 0,-1 0 1 0 0,0 0-1 0 0,1 0 0 0 0,-1 0 0 0 0,1 0 1 0 0,-1 0-1 0 0,0 0 0 0 0,1 0 1 0 0,-1-1-1 0 0,0 1 0 0 0,1 0 0 0 0,-1 0 1 0 0,0 0-1 0 0,1-1 2 0 0,-1 4 9 0 0,4 28 150 0 0,-1 1 1 0 0,-2 0-1 0 0,-1 0 1 0 0,-1-1-1 0 0,-2 5-159 0 0,-21 190 514 0 0,-54 349 201 0 0,2-276-553 0 0,76-298-208 0 0,0-13-180 0 0,17-147-1800 0 0,6 79 496 0 0,66-185-5468 0 0,32 29-241 0 0,-19 94 7538 0 0,-97 136 193 0 0,17-25 3866 0 0,-22 30-2922 0 0,-8 13 817 0 0,-149 153 1488 0 0,56-47-2272 0 0,100-117-1447 0 0,0 0-1 0 0,0 0 1 0 0,0 0-1 0 0,0 0 0 0 0,0 0 1 0 0,0 0-1 0 0,0 0 1 0 0,1 1-1 0 0,-1-1 0 0 0,0 0 1 0 0,1 0-1 0 0,-1 1 1 0 0,1-1-1 0 0,0 0 0 0 0,-1 1 1 0 0,1-1-1 0 0,0 0 1 0 0,0 1-1 0 0,0-1 1 0 0,0 1-1 0 0,0-1 0 0 0,0 0 1 0 0,0 1-1 0 0,0-1 1 0 0,1 0-1 0 0,-1 1 0 0 0,1-1 1 0 0,-1 0-1 0 0,1 1 1 0 0,-1-1-1 0 0,1 0 0 0 0,-1 0 1 0 0,1 0-1 0 0,0 1 1 0 0,0-1-1 0 0,0 0 0 0 0,0 0 1 0 0,0 0-22 0 0,116 23 1245 0 0,-104-24-1159 0 0,-1 1 0 0 0,1 1 0 0 0,0 0 0 0 0,-1 0 0 0 0,1 1 0 0 0,-1 1 0 0 0,1 0 1 0 0,-1 0-1 0 0,-1 2 0 0 0,1-1 0 0 0,-1 1 0 0 0,0 1 0 0 0,0 0 0 0 0,-1 1 0 0 0,0 0 0 0 0,0 0 0 0 0,-1 1 0 0 0,0 0 0 0 0,2 4-86 0 0,-4 0 98 0 0,0 1 0 0 0,-2 0 0 0 0,1 0 0 0 0,-2 1 0 0 0,0 0 0 0 0,0-1 0 0 0,-2 1 0 0 0,0 1 0 0 0,0-1 0 0 0,-1 0 0 0 0,-1 0 0 0 0,-1 0 0 0 0,-1 7-98 0 0,2 12 127 0 0,0-33-134 0 0,0-1 2 0 0,0 0 7 0 0,0 0-15 0 0,0 0-27 0 0,0 0 19 0 0,0 0-14 0 0,0 0-4 0 0,0 0-2 0 0,0 0-38 0 0,0 0-35 0 0,0 0-26 0 0,0 0-70 0 0,0 0-86 0 0,5-21-8155 0 0,-3 16 2598 0 0,2 2-5490 0 0</inkml:trace>
  <inkml:trace contextRef="#ctx0" brushRef="#br0" timeOffset="29772.796">956 2287 9010 0 0,'0'0'2623'0'0,"0"0"-841"0"0,0 0-328 0 0,0 0 48 0 0,0 0 82 0 0,0 0-24 0 0,0 0-185 0 0,0 0-284 0 0,-1 32-284 0 0,-3 100-242 0 0,3-114-439 0 0,0 1 1 0 0,1-1-1 0 0,1 1 0 0 0,0-1 0 0 0,2 0 1 0 0,0 0-1 0 0,1 0 0 0 0,6 16-126 0 0,-9-29-8 0 0,4 14-338 0 0,-4-15-9156 0 0,-1-4-1804 0 0</inkml:trace>
  <inkml:trace contextRef="#ctx0" brushRef="#br0" timeOffset="29926.499">973 1856 15027 0 0,'0'0'1497'0'0,"0"0"-401"0"0,0 0-256 0 0,0 0-168 0 0,0 0-160 0 0,0 0-168 0 0,0 0-184 0 0,0 0-256 0 0,0 0-120 0 0,0 0-16 0 0,0 0-24 0 0,0 0-48 0 0,0 0-232 0 0,0 0-640 0 0,42 4-2161 0 0,-37 7-8546 0 0</inkml:trace>
  <inkml:trace contextRef="#ctx0" brushRef="#br0" timeOffset="30312.597">1216 2600 5441 0 0,'0'0'4194'0'0,"0"0"-2155"0"0,0 0-688 0 0,0 0 100 0 0,0 0 154 0 0,0 0 94 0 0,0 0-95 0 0,0 0-269 0 0,0 0-280 0 0,0 0-268 0 0,0 0-211 0 0,0 0-141 0 0,0 0-125 0 0,10-15-42 0 0,67-118 331 0 0,1-42 301 0 0,-70 159-905 0 0,-4 22-174 0 0,-3 31-54 0 0,-1-31 305 0 0,0 27-22 0 0,9 108-32 0 0,-7-136-12 0 0,-1 1 1 0 0,1 0-1 0 0,0-1 1 0 0,0 1 0 0 0,1-1-1 0 0,0 0 1 0 0,0 1 0 0 0,0-1-1 0 0,0-1 1 0 0,1 1-1 0 0,0 0 1 0 0,0-1 0 0 0,0 0-1 0 0,0 0 1 0 0,1 0 0 0 0,-1 0-1 0 0,1-1 1 0 0,0 0 0 0 0,0 0-1 0 0,1 0 1 0 0,-1-1-1 0 0,1 1-6 0 0,0-1 69 0 0,1 0 0 0 0,-1-1 0 0 0,0 1 1 0 0,1-2-1 0 0,-1 1 0 0 0,0 0 0 0 0,1-1 0 0 0,-1-1 0 0 0,1 1 0 0 0,-1-1 0 0 0,0 0 0 0 0,1 0 0 0 0,-1-1 0 0 0,0 1 0 0 0,0-1 0 0 0,0-1 0 0 0,0 1 0 0 0,0-1 0 0 0,0 0 0 0 0,-1-1 0 0 0,0 1 0 0 0,1-1 0 0 0,-1 0 0 0 0,-1 0 0 0 0,1-1 0 0 0,-1 0 0 0 0,1 1 0 0 0,-1-2 0 0 0,1-1-69 0 0,4-5 55 0 0,-1 0 1 0 0,0 0-1 0 0,-1-1 1 0 0,0 0-1 0 0,-1 0 1 0 0,-1-1-1 0 0,0 0 1 0 0,0 0-1 0 0,-2 0 1 0 0,0 0-1 0 0,0-1 1 0 0,0-10-56 0 0,-7-48-1112 0 0,-5 44-5821 0 0,5 21-5309 0 0</inkml:trace>
  <inkml:trace contextRef="#ctx0" brushRef="#br0" timeOffset="31162.933">383 2088 0 0 0,'0'0'628'0'0,"0"0"579"0"0,0 0 71 0 0,0 0-139 0 0,0 0-162 0 0,0 0-123 0 0,0 0-82 0 0,0 0 0 0 0,0 0 104 0 0,0 0 48 0 0,0 0-1 0 0,0 0-77 0 0,4-2-147 0 0,26-17 2239 0 0,-13-2 1603 0 0,5-14-2825 0 0,8-9-1197 0 0,85-99 940 0 0,-106 131-1228 0 0,-10 12 303 0 0,-5 7-569 0 0,-19 16-774 0 0,17-17-1162 0 0,6-2-7218 0 0,2-4-2208 0 0</inkml:trace>
  <inkml:trace contextRef="#ctx0" brushRef="#br0" timeOffset="32398.316">1943 2515 6841 0 0,'0'0'879'0'0,"0"0"-344"0"0,0 0 23 0 0,0 0 330 0 0,0 0 417 0 0,0 0 198 0 0,0 0 23 0 0,0 0-110 0 0,0 0-231 0 0,0 0-167 0 0,0 0-128 0 0,0 0-111 0 0,23-1-66 0 0,73-5-47 0 0,-25-19 635 0 0,-55 13-965 0 0,-8 9-245 0 0,0-1 0 0 0,-1 0-1 0 0,0 0 1 0 0,0 0-1 0 0,0-1 1 0 0,0 0-1 0 0,-1-1 1 0 0,0 1 0 0 0,0-1-1 0 0,0-1 1 0 0,-1 1-1 0 0,1-1 1 0 0,-2 0 0 0 0,1 0-1 0 0,-1 0 1 0 0,0 0-1 0 0,-1-1 1 0 0,1 0-1 0 0,-2 0 1 0 0,1 0 0 0 0,-1 0-1 0 0,0 0 1 0 0,-1 0-1 0 0,0-1 1 0 0,0-1-91 0 0,-3 7-8 0 0,-1 0 1 0 0,1 1-1 0 0,-1-1 0 0 0,0 1 0 0 0,0-1 1 0 0,0 1-1 0 0,0 0 0 0 0,0 0 1 0 0,0 0-1 0 0,-1 1 0 0 0,1-1 1 0 0,-1 1-1 0 0,1-1 0 0 0,-1 1 0 0 0,0 0 1 0 0,1 1-1 0 0,-1-1 0 0 0,0 1 1 0 0,0 0-1 0 0,1-1 0 0 0,-1 2 1 0 0,-3-1 7 0 0,-8 2-27 0 0,0 0 1 0 0,1 1-1 0 0,-1 0 1 0 0,1 1 0 0 0,0 1-1 0 0,0 1 1 0 0,0 0 0 0 0,1 0-1 0 0,0 1 1 0 0,0 1 0 0 0,1 0-1 0 0,0 1 1 0 0,0 0 0 0 0,1 1-1 0 0,0 0 1 0 0,1 1 0 0 0,0 0-1 0 0,1 1 1 0 0,0 0-1 0 0,1 0 1 0 0,0 1 0 0 0,1 0-1 0 0,0 0 1 0 0,1 1 0 0 0,-1 4 26 0 0,5-14-1 0 0,0 0 0 0 0,1-1 0 0 0,-1 1 0 0 0,1 0 0 0 0,0 0 0 0 0,0 0 0 0 0,0 0 0 0 0,0 0 0 0 0,1 1 0 0 0,-1-1 0 0 0,1 0 0 0 0,0 0 0 0 0,1 0 0 0 0,-1 0 1 0 0,1 1-1 0 0,-1-1 0 0 0,1 0 0 0 0,1 0 0 0 0,-1 0 0 0 0,0 0 0 0 0,1-1 0 0 0,0 1 0 0 0,0 0 0 0 0,0-1 0 0 0,0 1 0 0 0,1-1 0 0 0,-1 0 0 0 0,1 1 0 0 0,0-1 0 0 0,0-1 0 0 0,0 1 0 0 0,0 0 0 0 0,1-1 1 0 0,-1 1-1 0 0,1-1 0 0 0,-1 0 0 0 0,1 0 0 0 0,2 0 1 0 0,11 4 47 0 0,0-1 0 0 0,0-1 0 0 0,0-1-1 0 0,1 0 1 0 0,-1-1 0 0 0,1-1 0 0 0,0-1 0 0 0,0 0 0 0 0,-1-1 0 0 0,1-1 0 0 0,0-1 0 0 0,-1 0 0 0 0,0-2 0 0 0,2 0-47 0 0,33-12 292 0 0,-2-1-1 0 0,1-4 1 0 0,44-25-292 0 0,-67 34 116 0 0,0-1 1 0 0,-2-1-1 0 0,0-1 1 0 0,0-2-1 0 0,-2 0 1 0 0,0-2-1 0 0,-1 0 0 0 0,-1-2 1 0 0,-1 0-1 0 0,-1-2 1 0 0,-2 0-1 0 0,0-1 0 0 0,-1-1 1 0 0,1-4-117 0 0,-9 12 13 0 0,0-2 1 0 0,-1 1 0 0 0,-1-1-1 0 0,-1 0 1 0 0,0-1 0 0 0,-2 0-1 0 0,0 1 1 0 0,-2-1-1 0 0,0 0 1 0 0,-1-1 0 0 0,-1 1-1 0 0,-2 0 1 0 0,1 0 0 0 0,-2 0-1 0 0,-1 0 1 0 0,-1 1 0 0 0,-1-1-1 0 0,-5-13-13 0 0,10 30-1 0 0,-1 1 0 0 0,1 0 0 0 0,0 0 0 0 0,-1 0 0 0 0,0 0 0 0 0,0 0 0 0 0,0 0 0 0 0,0 0 0 0 0,0 1-1 0 0,0-1 1 0 0,-1 1 0 0 0,1-1 0 0 0,-1 1 0 0 0,0 0 0 0 0,0 0 0 0 0,1 0 0 0 0,-1 0 0 0 0,-1 1 0 0 0,1-1 0 0 0,0 1 0 0 0,0 0 0 0 0,0 0 0 0 0,-1 0 0 0 0,1 0-1 0 0,-1 1 1 0 0,1-1 0 0 0,0 1 0 0 0,-1 0 0 0 0,1 0 0 0 0,-1 0 0 0 0,1 0 0 0 0,-1 1 0 0 0,1-1 0 0 0,0 1 0 0 0,-1 0 0 0 0,1 0 0 0 0,0 0 0 0 0,-1 1 0 0 0,1-1-1 0 0,0 1 1 0 0,0 0 0 0 0,0-1 0 0 0,1 1 0 0 0,-1 1 0 0 0,0-1 1 0 0,-5 13 2 0 0,1 1 0 0 0,0-1 0 0 0,1 2 0 0 0,1-1 0 0 0,0 1 0 0 0,1-1 0 0 0,1 1-1 0 0,1 0 1 0 0,0 0 0 0 0,1 1 0 0 0,1-1 0 0 0,1 0 0 0 0,0 0 0 0 0,1 0 0 0 0,1 0 0 0 0,3 8-2 0 0,92 431 352 0 0,-90-420-304 0 0,-2 0 1 0 0,-1 0 0 0 0,-2 1-1 0 0,-1 0 1 0 0,-3 27-49 0 0,-18-16 78 0 0,17-48-125 0 0,0 1 0 0 0,0 0 0 0 0,0 0 0 0 0,-1-1 1 0 0,1 1-1 0 0,0-1 0 0 0,0 0 0 0 0,0 1 0 0 0,0-1 0 0 0,0 0 0 0 0,-1 0 0 0 0,1-1 0 0 0,0 1 0 0 0,0 0 0 0 0,0-1 0 0 0,0 1 0 0 0,0-1 0 0 0,0 0 0 0 0,0 1 0 0 0,0-1 0 0 0,0 0 0 0 0,0 0 0 0 0,0-1 0 0 0,0 1 0 0 0,1 0 1 0 0,-1-1-1 0 0,1 1 0 0 0,-1 0 0 0 0,1-1 0 0 0,-1 0 0 0 0,1 1 0 0 0,-1-2 47 0 0,-40-59-7468 0 0,37 50 1386 0 0,1-3-5333 0 0</inkml:trace>
  <inkml:trace contextRef="#ctx0" brushRef="#br0" timeOffset="32646.383">2333 2276 14899 0 0,'0'0'1088'0'0,"0"0"-295"0"0,0 0 57 0 0,0 0 221 0 0,0 0 162 0 0,0 0 70 0 0,0 0-117 0 0,0 0-191 0 0,0 0-134 0 0,0 0-129 0 0,33-4-115 0 0,105-15-95 0 0,155-24 1314 0 0,-102 36-1708 0 0,-143 30-1080 0 0,-37-3-5934 0 0,-11-16-2956 0 0</inkml:trace>
  <inkml:trace contextRef="#ctx0" brushRef="#br0" timeOffset="32876.75">3235 2453 15667 0 0,'0'0'1273'0'0,"0"0"-224"0"0,0 0-162 0 0,0 0-8 0 0,0 0-48 0 0,0 0-119 0 0,0 0-191 0 0,0 0-190 0 0,0 0-140 0 0,0 0-94 0 0,0 0-57 0 0,6 31-79 0 0,17 95-89 0 0,-21-115-932 0 0,2 9 2753 0 0,-4-18-5366 0 0,0-1-5493 0 0,0-1-939 0 0</inkml:trace>
  <inkml:trace contextRef="#ctx0" brushRef="#br0" timeOffset="33110.905">3252 2221 16780 0 0,'0'0'1536'0'0,"0"0"-608"0"0,0 0-224 0 0,0 0-128 0 0,0 0-112 0 0,0 0-111 0 0,0 0-145 0 0,0 0-144 0 0,0 0-80 0 0,0 0-120 0 0,0 0-64 0 0,0 0-129 0 0,0 0-255 0 0,0 0-488 0 0,66-74-1897 0 0,-55 81-9169 0 0</inkml:trace>
  <inkml:trace contextRef="#ctx0" brushRef="#br0" timeOffset="33343.339">3767 2309 15563 0 0,'0'0'2118'0'0,"0"0"-451"0"0,0 0-87 0 0,0 0-33 0 0,0 0-157 0 0,0 0-295 0 0,0 0-340 0 0,0 0-260 0 0,0 0-163 0 0,0 0-72 0 0,0 0-66 0 0,0 0-54 0 0,0 0-36 0 0,-23 18-27 0 0,-74 58-21 0 0,37-8-40 0 0,56-63-16 0 0,-1 0 1 0 0,1 1 0 0 0,0-1 0 0 0,0 1 0 0 0,1 0-1 0 0,0 0 1 0 0,0 0 0 0 0,0 1 0 0 0,1-1 0 0 0,0 1 0 0 0,0-1-1 0 0,0 1 1 0 0,1 0 0 0 0,0-1 0 0 0,1 1 0 0 0,-1 0-1 0 0,1 0 1 0 0,1 0 0 0 0,-1 0 0 0 0,1-1 0 0 0,0 1 0 0 0,1 0-1 0 0,-1-1 1 0 0,1 1 0 0 0,1-1 0 0 0,0 3-1 0 0,6-2 24 0 0,0 0 0 0 0,1-1 1 0 0,-1 1-1 0 0,1-2 0 0 0,1 0 1 0 0,-1 0-1 0 0,1 0 0 0 0,0-2 0 0 0,0 1 1 0 0,0-1-1 0 0,0-1 0 0 0,0 0 1 0 0,1-1-1 0 0,-1 0 0 0 0,1 0 0 0 0,-1-1 1 0 0,1-1-1 0 0,-1 0 0 0 0,0-1 1 0 0,1 0-1 0 0,-1 0 0 0 0,0-2 0 0 0,0 1 1 0 0,4-3-25 0 0,113-44-234 0 0,-82 17-6819 0 0,-39 28-5211 0 0</inkml:trace>
  <inkml:trace contextRef="#ctx0" brushRef="#br0" timeOffset="34101.132">4908 2313 2737 0 0,'0'0'1360'0'0,"0"0"42"0"0,0 0 191 0 0,0 0 158 0 0,0 0 38 0 0,0 0-164 0 0,0 0-324 0 0,0 0-244 0 0,0 0-169 0 0,0 0-113 0 0,0 0-43 0 0,-8-6-25 0 0,-27-19-71 0 0,32 24-505 0 0,0-1 1 0 0,0 1-1 0 0,0 0 0 0 0,0 0 0 0 0,0 0 0 0 0,-1 1 0 0 0,1-1 0 0 0,0 1 1 0 0,-1-1-1 0 0,1 1 0 0 0,0 0 0 0 0,0 1 0 0 0,-1-1 0 0 0,1 0 1 0 0,0 1-1 0 0,-1 0 0 0 0,1 0 0 0 0,-1 0-131 0 0,-1 1 186 0 0,-10 3 47 0 0,0 1-1 0 0,0 0 0 0 0,1 1 0 0 0,0 1 1 0 0,0 0-1 0 0,1 1 0 0 0,0 1 1 0 0,1 0-1 0 0,0 1 0 0 0,0 0 0 0 0,1 0 1 0 0,1 1-1 0 0,-4 6-232 0 0,7-10 65 0 0,0 1 0 0 0,0-1 0 0 0,1 1 0 0 0,0 1 0 0 0,1-1 0 0 0,0 1 0 0 0,1 0 0 0 0,0 0-1 0 0,0 0 1 0 0,1 1 0 0 0,0-1 0 0 0,1 1 0 0 0,0 0 0 0 0,1 8-65 0 0,0-14 8 0 0,1 0-1 0 0,0 0 0 0 0,1 0 0 0 0,-1-1 1 0 0,1 1-1 0 0,0 0 0 0 0,0 0 1 0 0,0 0-1 0 0,1-1 0 0 0,0 1 0 0 0,0 0 1 0 0,0-1-1 0 0,0 0 0 0 0,1 1 0 0 0,0-1 1 0 0,0 0-1 0 0,0-1 0 0 0,0 1 1 0 0,0 0-1 0 0,1-1 0 0 0,0 0 0 0 0,0 0 1 0 0,0 0-1 0 0,1 1-7 0 0,9 3 10 0 0,-1-1-1 0 0,2-1 1 0 0,-1 0-1 0 0,0-1 1 0 0,1 0 0 0 0,0-1-1 0 0,0-1 1 0 0,0-1-1 0 0,0 0 1 0 0,0 0 0 0 0,0-2-1 0 0,0 0 1 0 0,0 0-1 0 0,0-2 1 0 0,4-1-10 0 0,139-35-1416 0 0,-108 21-1692 0 0,-1-1-3677 0 0,-30 11-4549 0 0</inkml:trace>
  <inkml:trace contextRef="#ctx0" brushRef="#br0" timeOffset="35098.336">5488 2372 5689 0 0,'0'0'2578'0'0,"0"0"-1079"0"0,0 0-221 0 0,0 0 170 0 0,0 0 155 0 0,0 0-61 0 0,0 0-242 0 0,-31 17-245 0 0,-100 55-182 0 0,53-10 478 0 0,39-22-580 0 0,30-34-682 0 0,1 1-1 0 0,-1 1 1 0 0,2 0 0 0 0,-1 0 0 0 0,1 0 0 0 0,0 1 0 0 0,1 0-1 0 0,0 0 1 0 0,0 0 0 0 0,1 1 0 0 0,0 0 0 0 0,1 0 0 0 0,0 0-1 0 0,1 1 1 0 0,0 0 0 0 0,0-1 0 0 0,1 2-89 0 0,2-10 18 0 0,1-1 0 0 0,-1 1 1 0 0,0 0-1 0 0,1-1 0 0 0,-1 1 0 0 0,1-1 1 0 0,0 1-1 0 0,-1-1 0 0 0,1 1 0 0 0,0-1 0 0 0,0 1 1 0 0,0-1-1 0 0,0 0 0 0 0,0 1 0 0 0,0-1 1 0 0,1 0-1 0 0,-1 0 0 0 0,0 0 0 0 0,0 0 1 0 0,1 0-1 0 0,-1 0 0 0 0,1 0 0 0 0,-1-1 1 0 0,1 1-1 0 0,-1 0 0 0 0,1-1 0 0 0,-1 1 1 0 0,1-1-1 0 0,0 0 0 0 0,-1 1 0 0 0,1-1 1 0 0,0 0-1 0 0,-1 0 0 0 0,1 0 0 0 0,0 0 1 0 0,-1 0-1 0 0,2-1-18 0 0,62-11 825 0 0,-9-15-633 0 0,-2-3 0 0 0,0-2 0 0 0,-3-3 0 0 0,0-2 0 0 0,-3-2 0 0 0,-1-2 0 0 0,22-26-192 0 0,-45 42 63 0 0,-34 57 105 0 0,5-24-166 0 0,0 0-1 0 0,0 0 1 0 0,1 1 0 0 0,1 0-1 0 0,0-1 1 0 0,0 1-1 0 0,0 0 1 0 0,1 1 0 0 0,0-1-1 0 0,1 0 1 0 0,0 1-1 0 0,1-1 1 0 0,0 0 0 0 0,0 1-1 0 0,1-1 1 0 0,0 1-1 0 0,1-1 1 0 0,0 0 0 0 0,0 0-1 0 0,1 0 1 0 0,0 0-1 0 0,1 0 1 0 0,0-1 0 0 0,0 1-1 0 0,3 2-1 0 0,-1-5 25 0 0,0 0 0 0 0,1-1 0 0 0,0 0 0 0 0,0 0 0 0 0,0 0-1 0 0,1-1 1 0 0,-1 0 0 0 0,1-1 0 0 0,0 0 0 0 0,0 0 0 0 0,0 0 0 0 0,1-1 0 0 0,-1 0-1 0 0,1-1 1 0 0,-1 0 0 0 0,1 0 0 0 0,-1-1 0 0 0,1 0 0 0 0,0-1 0 0 0,-1 0 0 0 0,1 0 0 0 0,-1 0-1 0 0,0-1 1 0 0,1-1 0 0 0,-1 1 0 0 0,0-2 0 0 0,0 1 0 0 0,0-1 0 0 0,-1 0 0 0 0,0 0-1 0 0,1-1 1 0 0,-1 0-25 0 0,285-270 776 0 0,-270 258-736 0 0,-13 9-40 0 0,-1 1 0 0 0,1 0 0 0 0,0 0-1 0 0,1 1 1 0 0,-1 0 0 0 0,1 1 0 0 0,0 0 0 0 0,1 1 0 0 0,-1 0-1 0 0,1 0 1 0 0,0 1 0 0 0,0 1 0 0 0,0-1 0 0 0,3 1 0 0 0,-12 4 1 0 0,0-1-1 0 0,0 1 1 0 0,0-1 0 0 0,-1 1 0 0 0,1 0-1 0 0,0-1 1 0 0,-1 1 0 0 0,1 0-1 0 0,-1 0 1 0 0,0 0 0 0 0,0 0 0 0 0,0 1-1 0 0,0-1 1 0 0,0 0 0 0 0,0 0 0 0 0,0 1-1 0 0,-1-1 1 0 0,1 0 0 0 0,-1 1 0 0 0,0-1-1 0 0,0 0 1 0 0,0 1 0 0 0,0-1-1 0 0,0 0 1 0 0,0 1 0 0 0,0-1 0 0 0,-1 0-1 0 0,0 1 1 0 0,1-1 0 0 0,-2 2-1 0 0,2 7 2 0 0,0 1 8 0 0,0-1 0 0 0,-1 0 1 0 0,-1 0-1 0 0,0 0 0 0 0,0 0 1 0 0,-1 0-1 0 0,0 0 0 0 0,-1 0 0 0 0,0-1 1 0 0,-1 0-1 0 0,0 0 0 0 0,-1 0 1 0 0,0 0-1 0 0,-3 2-10 0 0,0 2-2 0 0,-1 1 0 0 0,-1-2 0 0 0,0 1 0 0 0,-1-2 1 0 0,0 1-1 0 0,-1-2 0 0 0,-1 1 0 0 0,0-2 0 0 0,0 0 0 0 0,-11 5 2 0 0,8-10-76 0 0,21-6-221 0 0,156-39 218 0 0,-121 40 113 0 0,-14 2 24 0 0,-1-2 0 0 0,1-1-1 0 0,0 0 1 0 0,-1-2 0 0 0,0-1 0 0 0,1-1-1 0 0,-2-1 1 0 0,5-2-58 0 0,-15 3 53 0 0,0-1 0 0 0,-1 0 0 0 0,1 0 1 0 0,-1-1-1 0 0,-1-1 0 0 0,0 0 0 0 0,0-1 0 0 0,0 0 0 0 0,-1 0 0 0 0,0-1 0 0 0,-1 0 0 0 0,0-1 0 0 0,-1 0 1 0 0,0-1-1 0 0,-1 1 0 0 0,4-10-53 0 0,-2 3 15 0 0,0 0 1 0 0,-1-1 0 0 0,-1 0 0 0 0,-1 0-1 0 0,-1 0 1 0 0,-1-1 0 0 0,0 0-1 0 0,-2 0 1 0 0,0-1-16 0 0,-2 18-4 0 0,0 1 1 0 0,-1 0-1 0 0,0-1 0 0 0,1 1 1 0 0,-1-1-1 0 0,0 1 0 0 0,0 0 1 0 0,0 0-1 0 0,-1 0 0 0 0,1-1 0 0 0,0 1 1 0 0,-1 0-1 0 0,1 1 0 0 0,-1-1 1 0 0,0 0-1 0 0,0 0 0 0 0,0 1 1 0 0,1-1-1 0 0,-2 1 0 0 0,1-1 0 0 0,0 1 1 0 0,0 0-1 0 0,0 0 0 0 0,0 0 1 0 0,-1 0-1 0 0,1 0 0 0 0,-1 1 1 0 0,1-1-1 0 0,0 1 0 0 0,-1-1 1 0 0,1 1-1 0 0,-1 0 0 0 0,1 0 0 0 0,-1 0 1 0 0,1 0-1 0 0,-1 1 0 0 0,1-1 1 0 0,-1 1-1 0 0,1-1 0 0 0,0 1 1 0 0,-1 0-1 0 0,1 0 0 0 0,0 0 0 0 0,0 0 1 0 0,-1 0-1 0 0,1 1 0 0 0,0-1 1 0 0,-2 2 3 0 0,-8 7-5 0 0,-1 0 1 0 0,1 1-1 0 0,1 0 0 0 0,0 1 1 0 0,0 0-1 0 0,1 0 1 0 0,1 1-1 0 0,0 1 1 0 0,1 0-1 0 0,0 0 0 0 0,1 0 1 0 0,1 1-1 0 0,0 0 1 0 0,1 0-1 0 0,1 1 1 0 0,0-1-1 0 0,1 1 0 0 0,1 0 1 0 0,1 0-1 0 0,0 0 1 0 0,0 1 4 0 0,4-6 22 0 0,1 0 1 0 0,0 0-1 0 0,0 0 1 0 0,1 0-1 0 0,1-1 1 0 0,-1 0 0 0 0,2 0-1 0 0,-1 0 1 0 0,1-1-1 0 0,1 0 1 0 0,0 0-1 0 0,0-1 1 0 0,1 0-1 0 0,0-1 1 0 0,0 1-1 0 0,0-2 1 0 0,1 1 0 0 0,0-2-1 0 0,1 1 1 0 0,-1-1-1 0 0,1-1 1 0 0,1 1-23 0 0,4 1 70 0 0,-1-1 1 0 0,1-1-1 0 0,0 0 1 0 0,1-1-1 0 0,-1 0 1 0 0,0-2 0 0 0,1 0-1 0 0,0 0 1 0 0,16-3-71 0 0,-23 1-83 0 0,0 0 0 0 0,0-1 0 0 0,-1 0 0 0 0,1 0 0 0 0,0-1 0 0 0,-1 0 1 0 0,1-1-1 0 0,-1 0 0 0 0,0-1 0 0 0,0 0 0 0 0,-1 0 0 0 0,0-1 1 0 0,1 0-1 0 0,-2 0 0 0 0,1-1 0 0 0,4-5 83 0 0,-8 2-2348 0 0,-2 3-4294 0 0,-2 3-6297 0 0</inkml:trace>
  <inkml:trace contextRef="#ctx0" brushRef="#br0" timeOffset="40916.63">7392 2751 560 0 0,'0'0'1755'0'0,"0"0"-655"0"0,0 0-226 0 0,0 0 158 0 0,0 0 276 0 0,0 0 133 0 0,0 0-28 0 0,0 0-180 0 0,0 0-287 0 0,0 0-224 0 0,0 0-151 0 0,7 4 4897 0 0,-37 32-2542 0 0,110-69-1547 0 0,-148 63-1529 0 0,60-25-419 0 0,-9 7-5053 0 0,9-7-5740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7:13.11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4846 5,'2'0,"-1"-1,0 0,0 1,1-1,-1 1,0 0,1-1,-1 1,1 0,-1 0,0 0,1 0,-1 0,1 0,-1 0,0 0,1 0,-1 1,1-1,-1 1,0-1,1 1,-1-1,0 1,0 0,0 0,1 0,-1-1,0 1,0 0,0 0,0 1,-1-1,1 0,0 0,0 0,-1 0,1 1,0-1,-1 0,1 1,-1-1,0 0,1 1,-1-1,0 1,0 0,8 76,-8-74,26 388,-43 377,4-56,-11-309,14-269,-5 0,-29 109,-41 8,73-209,12-40,-1 1,1-1,-1 1,1-1,-1 0,0 1,0-1,0 0,-1 1,1-1,-1 0,0 0,0 0,0-1,0 1,0 0,-1-1,1 1,-1-1,1 0,-1 0,0 0,0 0,0 0,0-1,0 1,-1-1,1 0,0 0,-1 0,-261-1,-200 65,-274 10,580-64,10 1,-1-7,-42-8,-735-91,755 81,0 6,-83 12,160 5,1 4,0 5,1 3,-76 31,154-48,-3 0,-9 5,0-2,0-1,-1-2,0 0,0-2,-16 0,30-5,-1-1,1 0,0-1,0 0,0-2,1 1,0-2,0 0,0 0,1-1,-1-1,-4-2,16 10,1 1,-1-1,0 0,0 0,0 1,0-1,0 0,-1 1,1-1,0 1,0 0,0-1,0 1,0 0,-1 0,1-1,0 1,0 0,-1 0,1 0,0 1,0-1,0 0,-1 0,1 1,0-1,0 0,0 1,0-1,0 1,-1 0,3 5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2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1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5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310 356 10258 0 0,'0'0'1046'0'0,"0"0"-273"0"0,0 0-167 0 0,0 0 173 0 0,32-18 283 0 0,101-57 221 0 0,93-75 3321 0 0,-76 37-2949 0 0,-161 143 0 0 0,-32 72-1433 0 0,4 3 0 0 0,4 1 0 0 0,5 1 0 0 0,4 10-222 0 0,19-91 23 0 0,-148 598 133 0 0,149-604-229 0 0,-8 23-228 0 0,2 1 1 0 0,1 1 0 0 0,3-1-1 0 0,1 1 1 0 0,1 27 300 0 0,6-71-557 0 0,0-1-97 0 0,1-64-6048 0 0,-2 33 599 0 0,1 15-2206 0 0</inkml:trace>
  <inkml:trace contextRef="#ctx0" brushRef="#br0" timeOffset="1069.591">126 828 10218 0 0,'0'0'555'0'0,"0"0"-294"0"0,0 0 59 0 0,0 0 359 0 0,0 0 333 0 0,0 0 258 0 0,0 0 176 0 0,0 0 55 0 0,0 0 5 0 0,0 0-75 0 0,0 0-161 0 0,39 0-196 0 0,126-3-208 0 0,-45-18 158 0 0,-90 11-768 0 0,32-8 220 0 0,50-14 212 0 0,2 4-1 0 0,47-3-687 0 0,-155 30-1573 0 0,5 2 5040 0 0,-8-1-5776 0 0,-2 0-2799 0 0,0-1-3782 0 0,-1 1-2589 0 0</inkml:trace>
  <inkml:trace contextRef="#ctx0" brushRef="#br0" timeOffset="1936.539">1343 861 8402 0 0,'0'0'2146'0'0,"0"0"-503"0"0,0 0-354 0 0,0 0-74 0 0,0 0-27 0 0,0 0-59 0 0,0 0-138 0 0,0 0-183 0 0,0 0-162 0 0,0 0-152 0 0,-36 32-133 0 0,-111 102-109 0 0,74-43 19 0 0,64-72-227 0 0,1-7-10 0 0,1 1-1 0 0,1 0 0 0 0,0 1 1 0 0,0-1-1 0 0,2 1 1 0 0,-1 0-1 0 0,2 0 1 0 0,0 1-1 0 0,1-1 1 0 0,0 1-1 0 0,1 0 0 0 0,1-1 1 0 0,1 14-34 0 0,0-24 16 0 0,0 0 0 0 0,0-1 0 0 0,0 1 1 0 0,1-1-1 0 0,-1 0 0 0 0,1 1 0 0 0,0-1 0 0 0,0 0 1 0 0,0 0-1 0 0,0 0 0 0 0,1 0 0 0 0,-1 0 0 0 0,1-1 0 0 0,0 1 1 0 0,-1-1-1 0 0,1 0 0 0 0,0 0 0 0 0,1 0 0 0 0,-1 0 0 0 0,0 0 1 0 0,1-1-1 0 0,-1 1 0 0 0,1-1 0 0 0,-1 0 0 0 0,1 0 1 0 0,-1 0-1 0 0,1 0 0 0 0,0-1 0 0 0,-1 0 0 0 0,4 0-16 0 0,2 1 101 0 0,0-1-1 0 0,0 0 0 0 0,0-1 1 0 0,0 0-1 0 0,0 0 0 0 0,-1-1 1 0 0,1 0-1 0 0,0 0 0 0 0,-1-1 1 0 0,1-1-1 0 0,-1 1 1 0 0,2-2-101 0 0,6-6 91 0 0,-1 0 1 0 0,0 0 0 0 0,-1-2 0 0 0,-1 0 0 0 0,0 0 0 0 0,0-1 0 0 0,-2-1 0 0 0,0 0 0 0 0,0 0 0 0 0,-1-1 0 0 0,-1-1-1 0 0,4-10-91 0 0,-8 16-19 0 0,0-1 0 0 0,-1 1-1 0 0,-1-1 1 0 0,0 0-1 0 0,0 0 1 0 0,-1 0 0 0 0,-1-1-1 0 0,0 1 1 0 0,-1 0-1 0 0,0-1 1 0 0,-1 1 0 0 0,0 0-1 0 0,-1 0 1 0 0,0 0-1 0 0,-1 0 1 0 0,0 0 0 0 0,-1 0-1 0 0,0 1 1 0 0,-1-1-1 0 0,-3-3 20 0 0,5 10-80 0 0,0 0-1 0 0,0 0 0 0 0,-1 1 0 0 0,0-1 0 0 0,0 1 0 0 0,0 0 0 0 0,-1 0 0 0 0,1 0 0 0 0,-1 0 0 0 0,0 1 1 0 0,0 0-1 0 0,0 0 0 0 0,-1 0 0 0 0,1 1 0 0 0,-1 0 0 0 0,1 0 0 0 0,-1 0 0 0 0,0 0 0 0 0,0 1 1 0 0,1 0-1 0 0,-1 1 0 0 0,0-1 0 0 0,0 1 0 0 0,0 0 0 0 0,0 0 0 0 0,0 1 0 0 0,0 0 0 0 0,0 0 1 0 0,0 0-1 0 0,1 1 0 0 0,-1 0 0 0 0,-1 0 81 0 0,2 2-45 0 0,-1-1-1 0 0,1 1 1 0 0,1-1 0 0 0,-1 1 0 0 0,0 1 0 0 0,1-1-1 0 0,0 1 1 0 0,0-1 0 0 0,0 1 0 0 0,1 0 0 0 0,0 1-1 0 0,0-1 1 0 0,0 0 0 0 0,0 1 0 0 0,1 0 0 0 0,0-1-1 0 0,0 1 1 0 0,1 0 0 0 0,-1 0 0 0 0,1 0 0 0 0,1 1-1 0 0,-1-1 1 0 0,1 0 0 0 0,0 0 0 0 0,0 0 0 0 0,1 0-1 0 0,0 0 1 0 0,1 6 45 0 0,3-5 41 0 0,1-1-1 0 0,-1 1 1 0 0,1-2 0 0 0,0 1-1 0 0,0 0 1 0 0,0-1 0 0 0,1 0-1 0 0,0-1 1 0 0,0 1-1 0 0,0-1 1 0 0,1-1 0 0 0,-1 1-1 0 0,1-1 1 0 0,0-1 0 0 0,0 1-1 0 0,0-2 1 0 0,0 1-1 0 0,0-1 1 0 0,0 0 0 0 0,1 0-1 0 0,-1-1 1 0 0,0 0 0 0 0,1-1-1 0 0,6-1-40 0 0,16 3 267 0 0,-1-2-1 0 0,1-1 1 0 0,-1-2-1 0 0,0-1 1 0 0,0-1-1 0 0,20-7-266 0 0,-18 3 342 0 0,-1-2-1 0 0,-1-1 0 0 0,0-1 1 0 0,-1-2-1 0 0,-1 0 1 0 0,26-21-342 0 0,-44 29 66 0 0,0 0 1 0 0,0-1-1 0 0,-1 0 0 0 0,0-1 1 0 0,-1 0-1 0 0,0-1 1 0 0,0 1-1 0 0,-1-1 1 0 0,-1-1-1 0 0,0 0 1 0 0,0 1-1 0 0,-1-2 1 0 0,-1 1-1 0 0,0-1 0 0 0,0 1 1 0 0,-2-1-1 0 0,1 0 1 0 0,-1-10-67 0 0,-1 17 1 0 0,0 0 0 0 0,-1 0 0 0 0,0 0 0 0 0,0 0 0 0 0,0 0 1 0 0,-1 0-1 0 0,0 0 0 0 0,0 0 0 0 0,0 0 0 0 0,-1 0 0 0 0,0 0 0 0 0,0 1 0 0 0,0-1 1 0 0,-1 1-1 0 0,0 0 0 0 0,0-1 0 0 0,0 1 0 0 0,-1 0 0 0 0,0 1 0 0 0,0-1 0 0 0,0 1 1 0 0,0 0-1 0 0,-1 0 0 0 0,1 0 0 0 0,-1 0 0 0 0,0 1 0 0 0,0 0 0 0 0,-1 0 0 0 0,1 0 1 0 0,0 1-1 0 0,-1-1 0 0 0,-1 1-1 0 0,-1 1-14 0 0,1 0-1 0 0,-1 0 1 0 0,1 1 0 0 0,-1 0-1 0 0,0 1 1 0 0,1-1 0 0 0,-1 1 0 0 0,1 1-1 0 0,-1 0 1 0 0,1 0 0 0 0,0 0 0 0 0,0 1-1 0 0,0 0 1 0 0,0 0 0 0 0,0 1 0 0 0,1 0-1 0 0,-1 0 1 0 0,1 0 0 0 0,0 1-1 0 0,0 1 15 0 0,-1-1-7 0 0,0 0-1 0 0,1 1 1 0 0,0 0 0 0 0,0 0-1 0 0,0 0 1 0 0,1 1-1 0 0,0 0 1 0 0,1 0-1 0 0,-1 0 1 0 0,1 1-1 0 0,0-1 1 0 0,1 1-1 0 0,0 0 1 0 0,0 0-1 0 0,1 0 1 0 0,0 0-1 0 0,0 1 1 0 0,1-1-1 0 0,0 0 1 0 0,1 1-1 0 0,0-1 1 0 0,0 1-1 0 0,1 3 8 0 0,4-4 10 0 0,0 0-1 0 0,0-1 0 0 0,1 1 0 0 0,0-1 1 0 0,0 0-1 0 0,1-1 0 0 0,0 1 1 0 0,0-1-1 0 0,1-1 0 0 0,0 1 0 0 0,0-1 1 0 0,0-1-1 0 0,0 1 0 0 0,1-2 0 0 0,-1 1 1 0 0,1-1-1 0 0,0 0 0 0 0,0-1 0 0 0,4 1-9 0 0,217 71 835 0 0,-226-72-799 0 0,0 1 0 0 0,0 0 0 0 0,0 0 0 0 0,0 0-1 0 0,-1 0 1 0 0,1 1 0 0 0,-1 0 0 0 0,0-1 0 0 0,0 1 0 0 0,0 0 0 0 0,-1 1-1 0 0,0-1 1 0 0,1 0 0 0 0,-1 1 0 0 0,-1-1 0 0 0,1 1 0 0 0,-1 0-1 0 0,0-1 1 0 0,0 1 0 0 0,0 0 0 0 0,0 0 0 0 0,-1 0 0 0 0,0 0-1 0 0,0 0 1 0 0,0 0 0 0 0,-1-1 0 0 0,0 1 0 0 0,0 0 0 0 0,0 0 0 0 0,0-1-1 0 0,-1 1 1 0 0,-1 3-36 0 0,-108 176-268 0 0,108-153-1596 0 0,15-18-7462 0 0,-6-13-2426 0 0</inkml:trace>
  <inkml:trace contextRef="#ctx0" brushRef="#br0" timeOffset="5568.218">2641 1509 2665 0 0,'0'0'609'0'0,"0"0"-272"0"0,0 0 40 0 0,0 0 364 0 0,0 0 469 0 0,0 0 283 0 0,0 0 21 0 0,0 0-134 0 0,0 0-196 0 0,0 0-170 0 0,0 0-131 0 0,0 0-79 0 0,0 0-49 0 0,31-22-44 0 0,98-70-74 0 0,-54 30 459 0 0,244-277 2847 0 0,-308 328-3875 0 0,1 1 0 0 0,0-1 1 0 0,1 2-1 0 0,0 0 1 0 0,1 0-1 0 0,0 1 0 0 0,0 1 1 0 0,0 0-1 0 0,1 1 1 0 0,0 1-1 0 0,1 0 0 0 0,-1 1 1 0 0,1 1-1 0 0,-1 0 1 0 0,1 1-1 0 0,0 1 0 0 0,11 0-68 0 0,-24 2 26 0 0,0-1-1 0 0,0 1 0 0 0,0-1 1 0 0,0 1-1 0 0,1 0 0 0 0,-1 0 0 0 0,-1 0 1 0 0,1 1-1 0 0,0-1 0 0 0,0 1 1 0 0,0-1-1 0 0,-1 1 0 0 0,1 0 0 0 0,-1 0 1 0 0,1 0-1 0 0,-1 1 0 0 0,0-1 1 0 0,0 0-1 0 0,0 1 0 0 0,0-1 0 0 0,0 1 1 0 0,-1 0-1 0 0,1 0 0 0 0,-1 0 1 0 0,0 0-1 0 0,0 0 0 0 0,0 0 0 0 0,1 2-25 0 0,7 93 854 0 0,-9-88-797 0 0,-2 16 22 0 0,-2 0 0 0 0,0-1-1 0 0,-1 0 1 0 0,-2 0-1 0 0,-1 0 1 0 0,0-1 0 0 0,-2 0-1 0 0,-1 0 1 0 0,-1-1-1 0 0,-1-1 1 0 0,-1 0-1 0 0,0 0 1 0 0,-11 9-79 0 0,17-20-6 0 0,1-1 0 0 0,-2 0 1 0 0,0 0-1 0 0,0-1 0 0 0,0 0 0 0 0,-1-1 1 0 0,0 0-1 0 0,-1 0 0 0 0,0-1 0 0 0,0-1 0 0 0,-1 1 1 0 0,1-2-1 0 0,-1 0 0 0 0,0 0 0 0 0,-1-1 1 0 0,1-1-1 0 0,-1 0 0 0 0,-1-1 6 0 0,11-2-25 0 0,1-1 0 0 0,0 0 1 0 0,-1 0-1 0 0,1 0 0 0 0,0 0 0 0 0,0 0 0 0 0,0-1 1 0 0,0 1-1 0 0,0-1 0 0 0,0 1 0 0 0,1-1 0 0 0,-1 0 0 0 0,0 0 1 0 0,1 0-1 0 0,-1 0 0 0 0,1 0 0 0 0,0 0 0 0 0,0 0 1 0 0,-1 0-1 0 0,1 0 0 0 0,1-1 0 0 0,-1 1 0 0 0,0 0 1 0 0,1-1-1 0 0,-1 1 0 0 0,1 0 0 0 0,-1-1 0 0 0,1 1 0 0 0,0-1 1 0 0,0 1-1 0 0,0-1 0 0 0,1 1 0 0 0,-1 0 0 0 0,1-1 1 0 0,-1 1-1 0 0,1 0 0 0 0,0-1 0 0 0,-1 1 0 0 0,1 0 1 0 0,1 0-1 0 0,-1-1 0 0 0,0 1 0 0 0,0 0 0 0 0,1 0 0 0 0,-1 0 1 0 0,1 1-1 0 0,0-1 0 0 0,1-1 25 0 0,2-5-25 0 0,1 0 0 0 0,1 1 0 0 0,-1 0 0 0 0,1 0 0 0 0,0 0 0 0 0,1 1 0 0 0,0 0-1 0 0,0 1 1 0 0,0 0 0 0 0,1 0 0 0 0,-1 0 0 0 0,1 1 0 0 0,0 1 0 0 0,0-1 0 0 0,1 1 0 0 0,-1 1 0 0 0,1 0 0 0 0,-1 0-1 0 0,1 1 1 0 0,0 0 0 0 0,9 1 25 0 0,-14 2-1 0 0,1 1 0 0 0,-1 0 0 0 0,0 0 0 0 0,0 0 0 0 0,0 1 0 0 0,0-1 0 0 0,0 1 0 0 0,-1 0 0 0 0,0 1 0 0 0,0-1 0 0 0,0 1 0 0 0,0 0 0 0 0,2 3 1 0 0,14 16 16 0 0,-13-16 2 0 0,1 0 1 0 0,0 0-1 0 0,1-1 0 0 0,0 0 1 0 0,0 0-1 0 0,0-1 0 0 0,1 0 1 0 0,0 0-1 0 0,0-2 0 0 0,0 1 1 0 0,1-1-1 0 0,0 0 0 0 0,-1-1 1 0 0,1-1-1 0 0,0 1 0 0 0,1-2 1 0 0,-1 0-1 0 0,0 0 0 0 0,0-1 0 0 0,1 0 1 0 0,-1-1-1 0 0,0 0 0 0 0,0-1 1 0 0,0 0-1 0 0,0-1 0 0 0,0 0 1 0 0,5-3-19 0 0,15-12 80 0 0,-1-2 0 0 0,-1-1 0 0 0,-1-1 0 0 0,0-2 1 0 0,-2 0-1 0 0,-1-2 0 0 0,-1-1 0 0 0,12-18-80 0 0,-6 5 54 0 0,-2-2 1 0 0,-2 0-1 0 0,-2-2 0 0 0,-2 0 0 0 0,5-19-54 0 0,8-33 8 0 0,-4-1-1 0 0,-4-2 1 0 0,7-66-8 0 0,-14-49 156 0 0,-35 229-64 0 0,-9 67 76 0 0,4 0 0 0 0,3 1 0 0 0,5 1 0 0 0,2 0 0 0 0,5 0 0 0 0,3 1 0 0 0,8 76-168 0 0,7 301-931 0 0,-46-537-7340 0 0,24 60 2270 0 0,1 5-4979 0 0</inkml:trace>
  <inkml:trace contextRef="#ctx0" brushRef="#br0" timeOffset="6367.148">3762 1008 10482 0 0,'0'0'1855'0'0,"0"0"-1069"0"0,0 0-367 0 0,0 0 187 0 0,0 0 164 0 0,0 0 55 0 0,0 0-59 0 0,0 0-125 0 0,35 2-129 0 0,115 8-121 0 0,48-8 271 0 0,-62-12-495 0 0,-2-7 1 0 0,84-22-168 0 0,8-1-362 0 0,-210 36 250 0 0,4 0 439 0 0,-27 13 280 0 0,-62 35 311 0 0,3 3 1 0 0,2 3-1 0 0,1 3 1 0 0,-18 24-919 0 0,73-71 57 0 0,1 1 1 0 0,0 0 0 0 0,0 0 0 0 0,1 1 0 0 0,0-1 0 0 0,0 2 0 0 0,1-1-1 0 0,0 0 1 0 0,0 1 0 0 0,1 0 0 0 0,0 0 0 0 0,1 1 0 0 0,0-1-1 0 0,0 1 1 0 0,1-1 0 0 0,-1 7-58 0 0,4-15 7 0 0,0 1 0 0 0,-1 0 0 0 0,1 0 1 0 0,0-1-1 0 0,0 1 0 0 0,0-1 0 0 0,0 1 0 0 0,0-1 0 0 0,0 1 0 0 0,1-1 0 0 0,-1 0 0 0 0,0 1 0 0 0,1-1 0 0 0,-1 0 0 0 0,1 0 1 0 0,-1 0-1 0 0,1 0 0 0 0,0 0 0 0 0,-1-1 0 0 0,1 1 0 0 0,0 0 0 0 0,0-1 0 0 0,-1 1 0 0 0,1-1 0 0 0,0 0 0 0 0,0 1 1 0 0,0-1-1 0 0,-1 0 0 0 0,1 0 0 0 0,0 0 0 0 0,0 0 0 0 0,0-1 0 0 0,0 1-7 0 0,67-8 276 0 0,-37-4-242 0 0,-1-1 0 0 0,-1-1 1 0 0,0-2-1 0 0,0-1 0 0 0,-2-1 0 0 0,0-1 1 0 0,-2-2-1 0 0,12-11-34 0 0,-12 11-12 0 0,85-63 24 0 0,-102 139-161 0 0,-11 120 277 0 0,5-169-124 0 0,0 0 0 0 0,0-1-1 0 0,1 1 1 0 0,0-1 0 0 0,0 0 0 0 0,0 0 0 0 0,1-1 0 0 0,-1 1-1 0 0,1-1 1 0 0,0 0 0 0 0,0 0 0 0 0,1-1 0 0 0,-1 1 0 0 0,1-1-1 0 0,0 0 1 0 0,-1-1 0 0 0,1 1 0 0 0,0-1 0 0 0,1-1 0 0 0,-1 1-1 0 0,0-1 1 0 0,1 0 0 0 0,-1 0 0 0 0,0-1 0 0 0,1 0-1 0 0,-1 0 1 0 0,1 0 0 0 0,-1-1 0 0 0,0 0 0 0 0,1 0 0 0 0,-1-1-1 0 0,0 1 1 0 0,0-1 0 0 0,0-1 0 0 0,0 1 0 0 0,0-1 0 0 0,0 0-1 0 0,4-4-3 0 0,29-20 16 0 0,0-1 0 0 0,-2-2 0 0 0,-1-2 0 0 0,-2-1 0 0 0,-1-2 0 0 0,-2-1 0 0 0,-1-1 0 0 0,-2-2 0 0 0,-1-1 0 0 0,-3-1 0 0 0,-1-1-1 0 0,-2-1 1 0 0,-2-1 0 0 0,-2 0 0 0 0,-2-2 0 0 0,-1 0 0 0 0,0-18-16 0 0,1 2-68 0 0,-4 0 0 0 0,-2-1 0 0 0,-3 0 0 0 0,-3-1 0 0 0,-3-6 68 0 0,1 66 6 0 0,0 1 0 0 0,-1 0 0 0 0,1 0 0 0 0,-1-1-1 0 0,0 1 1 0 0,0 0 0 0 0,0-1 0 0 0,0 1 0 0 0,-1 0 0 0 0,1 0 0 0 0,-1-1-1 0 0,0 1 1 0 0,0 0 0 0 0,0 0 0 0 0,0 0 0 0 0,-1 0 0 0 0,1 0 0 0 0,-1 0 0 0 0,0 0-1 0 0,0 1 1 0 0,0-1 0 0 0,0 0 0 0 0,0 1 0 0 0,0 0 0 0 0,-1-1 0 0 0,1 1 0 0 0,-1 0-1 0 0,0 0 1 0 0,0 1 0 0 0,1-1 0 0 0,-1 0 0 0 0,0 1 0 0 0,0 0 0 0 0,-1 0 0 0 0,1 0-1 0 0,0 0 1 0 0,-2 0-6 0 0,-2 5 2 0 0,1 0-1 0 0,0 1 1 0 0,0 0 0 0 0,0 0-1 0 0,0 1 1 0 0,1 0-1 0 0,0-1 1 0 0,0 2-1 0 0,0-1 1 0 0,1 1 0 0 0,0-1-1 0 0,0 1 1 0 0,1 0-1 0 0,0 0 1 0 0,0 1-1 0 0,0 2-1 0 0,-1-1 9 0 0,-11 35 38 0 0,2 1 1 0 0,2 0-1 0 0,3 0 0 0 0,1 1 1 0 0,2 0-1 0 0,2 0 1 0 0,2 1-1 0 0,3 27-47 0 0,-2-64 7 0 0,5 66 125 0 0,4-1 0 0 0,2 1 0 0 0,4-2 0 0 0,7 16-133 0 0,1 11 109 0 0,16 58-102 0 0,-65-174-907 0 0,-8-54-3250 0 0,15 30-6641 0 0,15 30 410 0 0</inkml:trace>
  <inkml:trace contextRef="#ctx0" brushRef="#br0" timeOffset="6610.104">5159 853 14907 0 0,'0'0'1039'0'0,"0"0"-281"0"0,0 0-114 0 0,0 0 147 0 0,0 0 202 0 0,0 0 91 0 0,0 0-61 0 0,0 0-157 0 0,0 0-162 0 0,0 0-135 0 0,34 3-137 0 0,110 7-80 0 0,194-8 359 0 0,-301-2-1116 0 0,33 0-525 0 0,-24 3-4348 0 0,-30-2-3572 0 0</inkml:trace>
  <inkml:trace contextRef="#ctx0" brushRef="#br0" timeOffset="6851.354">6090 1104 13227 0 0,'0'0'4361'0'0,"0"0"-3833"0"0,0 0-272 0 0,0 0-80 0 0,0 0-48 0 0,0 0-48 0 0,0 0-80 0 0,0 0-144 0 0,0 0-192 0 0,0 0-328 0 0,0 0-881 0 0,0 0-2928 0 0,0 0-7121 0 0</inkml:trace>
  <inkml:trace contextRef="#ctx0" brushRef="#br0" timeOffset="6852.354">6090 758 19348 0 0,'0'0'1568'0'0,"0"0"-431"0"0,0 0-457 0 0,0 0-272 0 0,0 0-208 0 0,0 0-176 0 0,0 0-176 0 0,0 0-88 0 0,0 0-128 0 0,0 0-240 0 0,0 0-521 0 0,0 0-1295 0 0,0 0-4097 0 0,0 0-5402 0 0</inkml:trace>
  <inkml:trace contextRef="#ctx0" brushRef="#br0" timeOffset="7090.436">6667 898 18676 0 0,'0'0'1267'0'0,"0"0"-121"0"0,0 0-54 0 0,0 0-59 0 0,0 0-129 0 0,0 0-174 0 0,-32 4-167 0 0,-96 16-127 0 0,125-20-415 0 0,0 0 0 0 0,0 1 0 0 0,0-1 0 0 0,-1 1 0 0 0,2-1 1 0 0,-1 1-1 0 0,0 0 0 0 0,0 0 0 0 0,0 0 0 0 0,0 1 0 0 0,0-1 0 0 0,1 1 0 0 0,-1-1 1 0 0,1 1-1 0 0,-1 0 0 0 0,1 0 0 0 0,0 0 0 0 0,0 0 0 0 0,0 0 0 0 0,0 1 0 0 0,0-1 1 0 0,-1 2-22 0 0,-3 5 78 0 0,2-3-70 0 0,-1 0 0 0 0,1 0 1 0 0,0 1-1 0 0,0-1 1 0 0,1 1-1 0 0,0 0 0 0 0,0 0 1 0 0,1 0-1 0 0,0 0 1 0 0,0 1-1 0 0,0-1 0 0 0,1 1 1 0 0,0-1-1 0 0,1 1 1 0 0,-1-1-1 0 0,2 1 1 0 0,-1 0-1 0 0,1-1 0 0 0,0 1 1 0 0,1-1-1 0 0,-1 0 1 0 0,1 1-1 0 0,1-1 0 0 0,0 0 1 0 0,0 0-1 0 0,0 0 1 0 0,1-1-1 0 0,-1 1 0 0 0,2-1 1 0 0,-1 0-1 0 0,1 0 1 0 0,0 0-1 0 0,0-1 0 0 0,1 1 1 0 0,-1-1-1 0 0,1-1 1 0 0,0 1-1 0 0,0-1 0 0 0,1 0 1 0 0,0 0-1 0 0,-1-1 1 0 0,1 0-1 0 0,1 0-8 0 0,11 2-50 0 0,0 0-1 0 0,0-2 1 0 0,0-1-1 0 0,1 0 1 0 0,-1-1-1 0 0,0-1 1 0 0,1-1-1 0 0,-1-1 1 0 0,0 0-1 0 0,17-5 51 0 0,12-6-3391 0 0,-3-4-3303 0 0,-35 12-5298 0 0</inkml:trace>
  <inkml:trace contextRef="#ctx0" brushRef="#br0" timeOffset="8086.504">6043 1030 0 0 0,'0'0'1088'0'0,"0"0"205"0"0,0 0-27 0 0,0 0-41 0 0,0 0-93 0 0,0 0-109 0 0,0 0-68 0 0,0 0-94 0 0,0 0-51 0 0,0 0-29 0 0,0 0-13 0 0,1-4-26 0 0,5-10 14 0 0,-4 10 18 0 0,0 11 7408 0 0,-3 23-7189 0 0,-19 194 1019 0 0,17-210-1850 0 0,3-14-420 0 0,0 0 1 0 0,0 0 0 0 0,1 0-1 0 0,-1 0 1 0 0,0 0 0 0 0,0 0-1 0 0,1 0 1 0 0,-1 0 0 0 0,0 0-1 0 0,1 0 1 0 0,-1 0 0 0 0,0 0-1 0 0,0 0 1 0 0,0 0 0 0 0,1 0-1 0 0,-1 1 1 0 0,0-1 0 0 0,0 0 0 0 0,1 0-1 0 0,-1 0 258 0 0,4-7-5105 0 0,3-1-6049 0 0</inkml:trace>
  <inkml:trace contextRef="#ctx0" brushRef="#br0" timeOffset="13271.134">7922 979 0 0 0,'0'0'723'0'0,"0"0"309"0"0,0 0 126 0 0,0 0 30 0 0,0 0-36 0 0,0 0-2 0 0,0 0-37 0 0,0 0-61 0 0,0 0-26 0 0,7-8-30 0 0,32-35 1978 0 0,-43 35 4318 0 0,-34-3-5739 0 0,38 11-1457 0 0,-12 0 8 0 0,0 0 0 0 0,0 0 0 0 0,0 1 0 0 0,0 1 0 0 0,0 0 0 0 0,0 0 0 0 0,0 1 1 0 0,1 1-1 0 0,0 0 0 0 0,-1 1 0 0 0,1 0 0 0 0,1 0 0 0 0,-1 1 0 0 0,1 1 0 0 0,0 0 0 0 0,0 0 0 0 0,1 1 0 0 0,0 0 0 0 0,1 0 1 0 0,-2 3-105 0 0,5-5 33 0 0,1-1 0 0 0,0 1 0 0 0,0 0 0 0 0,1 0 0 0 0,-1 0 0 0 0,1 1 0 0 0,1-1 0 0 0,-1 1 0 0 0,1-1 0 0 0,0 1 0 0 0,1 0 0 0 0,0 0 0 0 0,0 0 0 0 0,0 0 0 0 0,1 0 0 0 0,0 0 0 0 0,0 0 0 0 0,1 0 0 0 0,0 0 0 0 0,0 0 0 0 0,0 0 0 0 0,1-1 0 0 0,0 1 0 0 0,1 0 0 0 0,-1-1 0 0 0,1 1 0 0 0,0-1 0 0 0,1 0 1 0 0,0 0-1 0 0,0 0 0 0 0,0-1 0 0 0,1 1 0 0 0,-1-1 0 0 0,1 0 0 0 0,0 0 0 0 0,1-1 0 0 0,-1 0 0 0 0,1 0 0 0 0,3 2-33 0 0,5 1 50 0 0,0-1 0 0 0,1 0 0 0 0,0-1 0 0 0,0-1 0 0 0,0 0 0 0 0,0-1 0 0 0,1-1 0 0 0,-1 0 0 0 0,1-1 0 0 0,0 0 0 0 0,-1-2 0 0 0,1 0 0 0 0,-1-1 0 0 0,6-1-50 0 0,-9 0-137 0 0,-1 0-1 0 0,0-1 1 0 0,0 0 0 0 0,0-1 0 0 0,-1-1-1 0 0,0 1 1 0 0,0-2 0 0 0,0 1-1 0 0,-1-1 1 0 0,0-1 0 0 0,4-4 137 0 0,10-9-4679 0 0,-3-1-4075 0 0,-11 14-2878 0 0</inkml:trace>
  <inkml:trace contextRef="#ctx0" brushRef="#br0" timeOffset="14355.455">8642 912 4937 0 0,'0'0'4309'0'0,"0"0"-2019"0"0,0 0-725 0 0,0 0-163 0 0,0 0-32 0 0,0 0-102 0 0,0 0-170 0 0,0 0-184 0 0,0 0-188 0 0,0 0-137 0 0,0 0-86 0 0,0 0-25 0 0,-18 0-28 0 0,-59 2-44 0 0,68-1-301 0 0,0 1 0 0 0,1-1 0 0 0,-1 2 0 0 0,0-1 0 0 0,1 1 0 0 0,-1 0 0 0 0,1 1 0 0 0,0 0 0 0 0,0 0 0 0 0,0 1 0 0 0,1 0 0 0 0,-2 2-105 0 0,-11 6 208 0 0,4-2-135 0 0,1 1-1 0 0,1 0 1 0 0,0 1 0 0 0,0 1-1 0 0,1 0 1 0 0,1 1 0 0 0,1 0 0 0 0,0 1-1 0 0,1 0 1 0 0,0 1 0 0 0,1 0-1 0 0,-5 17-72 0 0,11-27 5 0 0,1 0 0 0 0,0 0 0 0 0,0 1 0 0 0,1-1 0 0 0,0 1-1 0 0,0-1 1 0 0,1 1 0 0 0,0 0 0 0 0,0-1 0 0 0,0 1 0 0 0,2 5-5 0 0,1-9 27 0 0,0-1 1 0 0,-1-1 0 0 0,1 1 0 0 0,0 0 0 0 0,1-1-1 0 0,-1 1 1 0 0,0-1 0 0 0,1 0 0 0 0,-1 0 0 0 0,1-1-1 0 0,0 1 1 0 0,-1-1 0 0 0,1 1 0 0 0,0-1-1 0 0,0 0 1 0 0,0-1 0 0 0,0 1 0 0 0,0-1 0 0 0,0 1-1 0 0,0-1 1 0 0,0 0 0 0 0,0-1 0 0 0,0 1 0 0 0,0-1-1 0 0,1 0-27 0 0,13-5 116 0 0,0 0 0 0 0,0-1-1 0 0,-1-1 1 0 0,1-1 0 0 0,-2 0-1 0 0,0-1 1 0 0,0-1 0 0 0,0-1-1 0 0,-2 0 1 0 0,1-1 0 0 0,3-5-116 0 0,156-159 314 0 0,-136 138-291 0 0,-44 65-411 0 0,-9 5 427 0 0,10-24-40 0 0,0 1 0 0 0,1-1 0 0 0,0 0 0 0 0,0 1 0 0 0,1 0 0 0 0,0 0 0 0 0,1 0 0 0 0,-1 0 0 0 0,1 1 0 0 0,1-1 0 0 0,0 1 0 0 0,0-1 0 0 0,0 1 0 0 0,1-1 0 0 0,1 1 0 0 0,-1-1 0 0 0,1 1 0 0 0,1-1 0 0 0,0 0 0 0 0,1 4 1 0 0,2-7 5 0 0,-1 0-1 0 0,2-1 1 0 0,-1 1 0 0 0,1-1 0 0 0,-1 0 0 0 0,1 0 0 0 0,0-1 0 0 0,1 0 0 0 0,-1 0 0 0 0,0 0-1 0 0,1-1 1 0 0,0 0 0 0 0,-1 0 0 0 0,1-1 0 0 0,0 0 0 0 0,0 0 0 0 0,0 0 0 0 0,0-1 0 0 0,0 0-1 0 0,0-1 1 0 0,0 1 0 0 0,0-1 0 0 0,-1 0 0 0 0,1-1 0 0 0,0 0 0 0 0,0 0 0 0 0,-1-1 0 0 0,0 1 0 0 0,1-1-1 0 0,-1-1 1 0 0,0 1 0 0 0,0-1 0 0 0,-1 0 0 0 0,1 0 0 0 0,-1-1 0 0 0,4-3-5 0 0,231-245 196 0 0,-120 131-152 0 0,-92 107-108 0 0,-24 41-28 0 0,3 158 241 0 0,-6-173-144 0 0,0 0 0 0 0,-1-1 0 0 0,0 1 0 0 0,-1 0 0 0 0,-1 0 0 0 0,1 0 0 0 0,-2 0 0 0 0,1-1 0 0 0,-1 1 0 0 0,-1-1 0 0 0,0 0 0 0 0,-1 0 0 0 0,0 0 0 0 0,0-1 0 0 0,-2 3-5 0 0,2-5-21 0 0,0-1-1 0 0,-1 0 1 0 0,0 0 0 0 0,0-1 0 0 0,0 0 0 0 0,0 0 0 0 0,-1 0-1 0 0,0-1 1 0 0,0 0 0 0 0,0 0 0 0 0,-1 0 0 0 0,1-1 0 0 0,-1 0 0 0 0,0-1-1 0 0,0 0 1 0 0,0 0 0 0 0,0-1 0 0 0,0 0 0 0 0,0 0 0 0 0,0-1-1 0 0,0 0 1 0 0,0 0 0 0 0,-9-2 21 0 0,17 2-14 0 0,-1 0 0 0 0,1-1 0 0 0,-1 1 0 0 0,1-1 0 0 0,-1 1 0 0 0,1-1 0 0 0,0 1 0 0 0,-1-1 0 0 0,1 1 0 0 0,0-1 0 0 0,-1 1 0 0 0,1-1 0 0 0,0 0 0 0 0,0 1 0 0 0,-1-1 0 0 0,1 1 0 0 0,0-1 0 0 0,0 0 0 0 0,0 1 0 0 0,0-1 0 0 0,0 0 0 0 0,0 1 0 0 0,0-1 0 0 0,0 0 0 0 0,0 1 0 0 0,0-1 0 0 0,0 1 0 0 0,0-1 0 0 0,1 0 0 0 0,-1 1 0 0 0,0-1 0 0 0,0 1 0 0 0,1-1 0 0 0,-1 0 0 0 0,0 1 0 0 0,1-1 0 0 0,-1 1 0 0 0,1-1 0 0 0,-1 1 0 0 0,0-1 0 0 0,1 1 0 0 0,-1 0 0 0 0,1-1 0 0 0,-1 1 0 0 0,1 0 0 0 0,0-1 0 0 0,-1 1 0 0 0,1 0 0 0 0,-1-1 0 0 0,1 1 0 0 0,-1 0 0 0 0,1 0 0 0 0,0 0 0 0 0,-1 0 0 0 0,1 0 0 0 0,0-1 0 0 0,-1 1 1 0 0,1 0-1 0 0,0 0 0 0 0,-1 1 0 0 0,1-1 0 0 0,-1 0 0 0 0,1 0 14 0 0,18-4 1 0 0,1 1 1 0 0,-1 1 0 0 0,0 0 0 0 0,1 2 0 0 0,-1 0 0 0 0,1 1 0 0 0,-1 1 0 0 0,0 1 0 0 0,1 1 0 0 0,13 4-2 0 0,1-1 74 0 0,108-3 411 0 0,-124-5-401 0 0,0-1 0 0 0,-1-1 0 0 0,1-1 0 0 0,-1-1 0 0 0,0 0 0 0 0,0-1-1 0 0,-1-1 1 0 0,0 0 0 0 0,0-1 0 0 0,-1-1 0 0 0,0 0 0 0 0,0-2 0 0 0,-1 1 0 0 0,0-2-1 0 0,-1 0 1 0 0,0 0 0 0 0,-1-1 0 0 0,-1-1 0 0 0,4-6-84 0 0,57-115 344 0 0,-70 133-339 0 0,-1-1 0 0 0,1 1 1 0 0,-1 0-1 0 0,0-1 0 0 0,0 1 0 0 0,0-1 0 0 0,0 0 1 0 0,0 1-1 0 0,-1-1 0 0 0,1 1 0 0 0,-1-1 0 0 0,0 0 1 0 0,0 0-1 0 0,0 1 0 0 0,0-1 0 0 0,0 0 0 0 0,0 1 1 0 0,-1-1-1 0 0,1 0 0 0 0,-1 1 0 0 0,0-1 0 0 0,0 1 0 0 0,0-1 1 0 0,0 1-1 0 0,0-1 0 0 0,0 1 0 0 0,-1 0 0 0 0,1-1 1 0 0,-1 1-1 0 0,0 0 0 0 0,1 0 0 0 0,-1 0 0 0 0,0 0 1 0 0,0 0-1 0 0,0 1 0 0 0,-1-1 0 0 0,1 1 0 0 0,-1-1-5 0 0,-7 2-4 0 0,0 0-1 0 0,0 1 1 0 0,0 1-1 0 0,1-1 1 0 0,-1 2-1 0 0,1-1 1 0 0,-1 1-1 0 0,1 1 0 0 0,0 0 1 0 0,0 0-1 0 0,1 1 1 0 0,-1 0-1 0 0,1 0 1 0 0,0 1-1 0 0,0 0 1 0 0,1 0-1 0 0,-1 1 0 0 0,2 0 1 0 0,-1 0-1 0 0,1 1 1 0 0,0 0-1 0 0,0 0 1 0 0,1 0-1 0 0,-1 4 5 0 0,1-5 3 0 0,0 0 0 0 0,0 0 0 0 0,1 0-1 0 0,0 1 1 0 0,1-1 0 0 0,-1 1 0 0 0,2 0 0 0 0,-1 0 0 0 0,1 0-1 0 0,0 1 1 0 0,1-1 0 0 0,0 0 0 0 0,0 1 0 0 0,1-1 0 0 0,0 1-1 0 0,0-1 1 0 0,1 1 0 0 0,0-1 0 0 0,1 1 0 0 0,-1-1 0 0 0,2 0-1 0 0,-1 0 1 0 0,1 0 0 0 0,1 0 0 0 0,-1-1 0 0 0,1 1 0 0 0,0-1-1 0 0,1 0 1 0 0,0 0 0 0 0,0 0 0 0 0,1-1 0 0 0,0 1-3 0 0,16 8-35 0 0,0-1 0 0 0,1-2 0 0 0,1 0 1 0 0,0-1-1 0 0,0-2 0 0 0,1 0 0 0 0,0-2 1 0 0,1-1-1 0 0,0 0 0 0 0,0-2 0 0 0,0-1 1 0 0,0-2-1 0 0,0 0 0 0 0,0-2 0 0 0,2 0 35 0 0,8-2-1418 0 0,-13-2-3776 0 0,-11 2-5739 0 0</inkml:trace>
  <inkml:trace contextRef="#ctx0" brushRef="#br0" timeOffset="16272.687">1 1803 5625 0 0,'0'0'1166'0'0,"0"0"-265"0"0,0 0-25 0 0,0 0 157 0 0,0 0 152 0 0,0 0 8 0 0,0 0-127 0 0,0 0-176 0 0,0 0-182 0 0,0 0-72 0 0,0 0-20 0 0,4 0 711 0 0,241-14 2287 0 0,167 3-1000 0 0,-321 3-2287 0 0,397-35 1742 0 0,396 20-2069 0 0,-339 45 458 0 0,151-26 268 0 0,-137-14-414 0 0,117 51-27 0 0,-217-26-197 0 0,352-17-38 0 0,-74-12 90 0 0,-1-30 50 0 0,278 22 81 0 0,-479 1-150 0 0,-207 7-55 0 0,181-7 74 0 0,-290 21-48 0 0,-65-7 20 0 0,-143 13-647 0 0,-17 1-3146 0 0,-6 3-5967 0 0,7-1-2520 0 0</inkml:trace>
  <inkml:trace contextRef="#ctx0" brushRef="#br0" timeOffset="18626.29">10472 875 7378 0 0,'0'0'1940'0'0,"0"0"-600"0"0,0 0-247 0 0,0 0 196 0 0,0 0 165 0 0,0 0-35 0 0,0 0-238 0 0,0 0-310 0 0,0 0-161 0 0,0 0-76 0 0,0 0-83 0 0,-5 3-88 0 0,-12 7-52 0 0,17-9-348 0 0,0 0 0 0 0,1-1 1 0 0,-1 1-1 0 0,0 0 0 0 0,0-1 0 0 0,0 1 1 0 0,1-1-1 0 0,-1 1 0 0 0,0-1 1 0 0,1 1-1 0 0,-1 0 0 0 0,0-1 0 0 0,1 1 1 0 0,-1-1-1 0 0,1 1 0 0 0,-1-1 1 0 0,1 0-1 0 0,-1 1 0 0 0,1-1 0 0 0,-1 1 1 0 0,1-1-1 0 0,0 0 0 0 0,-1 0 1 0 0,1 1-1 0 0,-1-1 0 0 0,1 0 0 0 0,0 0 1 0 0,-1 0-1 0 0,1 1 0 0 0,0-1 0 0 0,-1 0 1 0 0,1 0-1 0 0,0 0 0 0 0,-1 0 1 0 0,1 0-1 0 0,-1 0 0 0 0,1-1 0 0 0,0 1 1 0 0,-1 0-1 0 0,1 0 0 0 0,0 0 1 0 0,-1-1-1 0 0,1 1 0 0 0,-1 0 0 0 0,1 0 1 0 0,0-1-1 0 0,-1 1 0 0 0,1-1 1 0 0,-1 1-1 0 0,1 0-63 0 0,1 0 239 0 0,23-4 128 0 0,-14-4 414 0 0,-23 10-3953 0 0,3 1-5493 0 0,6 0-2727 0 0</inkml:trace>
  <inkml:trace contextRef="#ctx0" brushRef="#br0" timeOffset="19160.694">10485 1207 10130 0 0,'0'0'3244'0'0,"0"0"-1491"0"0,0 0-578 0 0,0 0 32 0 0,0 0 80 0 0,0 0-52 0 0,0 0-208 0 0,0 0-283 0 0,0 0-241 0 0,0 0-139 0 0,0 0-88 0 0,0 0-32 0 0,0 0-7 0 0,-15 19 1694 0 0,38-38-166 0 0,-22 19-1696 0 0,-1 0 3 0 0,0 0-21 0 0,0 0 6 0 0,0 0-10 0 0,0 0-12 0 0,-7 0 779 0 0,8 0-1757 0 0,0 0-2338 0 0,0 0-3302 0 0,1 0-5732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463 264 8698 0 0,'0'0'1750'0'0,"0"0"-354"0"0,0 0-159 0 0,0 0 65 0 0,0 0 120 0 0,0 0-26 0 0,0 0-142 0 0,0 0-179 0 0,0 0-194 0 0,0 0-154 0 0,0 0-111 0 0,-16-7-79 0 0,-52-23-91 0 0,64 29-385 0 0,1-1 1 0 0,-1 1-1 0 0,0-1 1 0 0,0 1-1 0 0,0 1 0 0 0,0-1 1 0 0,0 0-1 0 0,0 1 1 0 0,0 0-1 0 0,0 0 1 0 0,0 0-1 0 0,0 1 0 0 0,0-1 1 0 0,0 1-1 0 0,0 0 1 0 0,0 0-1 0 0,0 0 0 0 0,-3 2-61 0 0,0-1 86 0 0,-13 7 25 0 0,1 0 1 0 0,0 1 0 0 0,1 0-1 0 0,0 2 1 0 0,0 0-1 0 0,2 1 1 0 0,-1 1-1 0 0,2 0 1 0 0,0 1 0 0 0,1 1-1 0 0,0 0 1 0 0,1 1-1 0 0,1 0 1 0 0,1 1-1 0 0,-6 12-111 0 0,11-19 45 0 0,1 1 0 0 0,-1 0 0 0 0,2 0-1 0 0,0 1 1 0 0,0-1 0 0 0,2 1-1 0 0,-1 0 1 0 0,1 0 0 0 0,1 0-1 0 0,0 0 1 0 0,1 0 0 0 0,2 12-45 0 0,-2-22 23 0 0,1 0 1 0 0,0 0 0 0 0,0 0 0 0 0,0-1 0 0 0,1 1-1 0 0,-1 0 1 0 0,1 0 0 0 0,-1-1 0 0 0,1 1 0 0 0,0-1-1 0 0,0 1 1 0 0,0-1 0 0 0,0 0 0 0 0,1 0 0 0 0,-1 0-1 0 0,0 0 1 0 0,1 0 0 0 0,0-1 0 0 0,-1 1 0 0 0,1-1-1 0 0,0 1 1 0 0,0-1 0 0 0,0 0 0 0 0,0 0 0 0 0,0 0-1 0 0,0-1 1 0 0,0 1 0 0 0,0-1 0 0 0,0 0 0 0 0,0 1-1 0 0,2-1-23 0 0,3 0 67 0 0,0 0 0 0 0,0 0 0 0 0,0-1 1 0 0,-1 0-1 0 0,1 0 0 0 0,0 0 0 0 0,0-1 0 0 0,0-1 0 0 0,-1 1 0 0 0,0-1 0 0 0,7-4-67 0 0,27-20 88 0 0,-2-2 0 0 0,-1-2 0 0 0,-1-1 0 0 0,-2-2 0 0 0,-1-2 0 0 0,-2-1 0 0 0,-1-1 0 0 0,5-12-88 0 0,64-109 158 0 0,-101 193-126 0 0,-5 56 180 0 0,-3 118 170 0 0,11-186-362 0 0,1 1 1 0 0,0-1 0 0 0,2 1-1 0 0,1-1 1 0 0,1-1-1 0 0,1 1 1 0 0,1 0-21 0 0,16 50 13 0 0,-25-72-103 0 0,0-1-1 0 0,0 1 0 0 0,1 0 1 0 0,-1-1-1 0 0,0 1 1 0 0,1 0-1 0 0,-1 0 0 0 0,0 0 1 0 0,1-1-1 0 0,-1 1 0 0 0,1 0 1 0 0,-1 0-1 0 0,0 0 1 0 0,1 0-1 0 0,-1 0 0 0 0,1 0 1 0 0,-1 0-1 0 0,0-1 0 0 0,1 1 1 0 0,-1 1-1 0 0,1-1 1 0 0,-1 0-1 0 0,1 0 0 0 0,-1 0 1 0 0,0 0-1 0 0,1 0 1 0 0,-1 0-1 0 0,1 0 0 0 0,-1 0 1 0 0,0 1-1 0 0,1-1 0 0 0,-1 0 1 0 0,0 0-1 0 0,1 0 1 0 0,-1 1-1 0 0,0-1 0 0 0,1 0 1 0 0,-1 1-1 0 0,0-1 0 0 0,1 0 91 0 0,4-14-2653 0 0,1 3-4238 0 0,-5 7-4837 0 0</inkml:trace>
  <inkml:trace contextRef="#ctx0" brushRef="#br0" timeOffset="300.479">1096 503 13659 0 0,'0'0'2035'0'0,"0"0"-700"0"0,0 0-287 0 0,0 0 118 0 0,0 0 125 0 0,0 0-12 0 0,0 0-212 0 0,0 0-290 0 0,0 0-211 0 0,0 0-105 0 0,0 0-57 0 0,0 0-25 0 0,0 0 0 0 0,-11 19-65 0 0,-72 114 310 0 0,-43 38-934 0 0,125-170 184 0 0,1-1 1 0 0,0 0 0 0 0,0 1 0 0 0,0-1 0 0 0,0 1-1 0 0,-1-1 1 0 0,1 0 0 0 0,0 1 0 0 0,0-1 0 0 0,-1 0-1 0 0,1 1 1 0 0,0-1 0 0 0,0 0 0 0 0,-1 1 0 0 0,1-1-1 0 0,0 0 1 0 0,-1 0 0 0 0,1 1 0 0 0,-1-1 0 0 0,1 0-1 0 0,0 0 1 0 0,-1 0 0 0 0,1 1 0 0 0,-1-1-1 0 0,1 0 1 0 0,-1 0 0 0 0,1 0 0 0 0,0 0 0 0 0,-1 0-1 0 0,1 0 1 0 0,-1 0 0 0 0,1 0 0 0 0,-1 0 0 0 0,1 0-1 0 0,0 0 1 0 0,-1 0 0 0 0,1 0 0 0 0,-1-1 0 0 0,1 1-1 0 0,-1 0 1 0 0,1 0 0 0 0,0 0 0 0 0,-1-1 0 0 0,1 1-1 0 0,0 0 1 0 0,-1 0 0 0 0,1-1 0 0 0,0 1 0 0 0,-1 0-1 0 0,1-1 1 0 0,0 1 0 0 0,-1 0 0 0 0,1-1-1 0 0,0 1 1 0 0,0 0 0 0 0,-1-1 125 0 0,-8-26-10861 0 0,8 24 8935 0 0,1-4-4749 0 0</inkml:trace>
  <inkml:trace contextRef="#ctx0" brushRef="#br0" timeOffset="555.308">850 485 4513 0 0,'0'0'3138'0'0,"0"0"-475"0"0,0 0-392 0 0,0 0-238 0 0,0 0-250 0 0,0 0-299 0 0,0 0-316 0 0,0 0-271 0 0,0 0-189 0 0,0 0-103 0 0,0 0-7 0 0,0 0-8 0 0,-2 8-41 0 0,1-7-535 0 0,0 4 73 0 0,0-1 0 0 0,0 1 0 0 0,0 0 0 0 0,1-1 0 0 0,0 1 1 0 0,0 0-1 0 0,0 0 0 0 0,0 0 0 0 0,1-1 0 0 0,-1 1 1 0 0,1 0-1 0 0,0-1 0 0 0,1 1 0 0 0,-1-1 0 0 0,1 2-87 0 0,14 20 311 0 0,1 0 1 0 0,1-1-1 0 0,2 0 0 0 0,0-2 1 0 0,1 0-1 0 0,2-2 0 0 0,3 3-311 0 0,25 25-325 0 0,-49-49 911 0 0,-1 0-2951 0 0,0 1-6714 0 0,-1-1-2469 0 0</inkml:trace>
  <inkml:trace contextRef="#ctx0" brushRef="#br0" timeOffset="893.795">1295 293 15947 0 0,'0'0'1395'0'0,"0"0"-473"0"0,0 0-231 0 0,0 0 81 0 0,0 0 136 0 0,0 0 35 0 0,0 0-91 0 0,0 0-125 0 0,0 0-99 0 0,0 0-74 0 0,0 0-69 0 0,0 0-73 0 0,0 0-57 0 0,33-1-47 0 0,102-4-51 0 0,169-6 765 0 0,-285 9-1196 0 0,-1 0 367 0 0,-16 2-4622 0 0,-9-1-5503 0 0,2 1-1624 0 0</inkml:trace>
  <inkml:trace contextRef="#ctx0" brushRef="#br0" timeOffset="1136.003">1334 500 11058 0 0,'0'0'3740'0'0,"0"0"-2093"0"0,0 0-707 0 0,0 0 36 0 0,0 0 34 0 0,0 0-57 0 0,0 0-128 0 0,0 0-144 0 0,0 0-125 0 0,33 2-76 0 0,107 7-69 0 0,-38-20 144 0 0,59-16-254 0 0,35-6-4999 0 0,-157 22-2076 0 0,-31 9 3684 0 0,9-3-6481 0 0</inkml:trace>
  <inkml:trace contextRef="#ctx0" brushRef="#br0" timeOffset="1386.445">2291 231 11210 0 0,'0'0'1793'0'0,"0"0"-438"0"0,0 0-187 0 0,0 0-12 0 0,0 0-18 0 0,0 0-95 0 0,0 0-167 0 0,0 0-188 0 0,-33 20-147 0 0,-100 63-94 0 0,129-81-415 0 0,-1 1 1 0 0,1-1-1 0 0,0 1 0 0 0,-1 0 1 0 0,1 0-1 0 0,1 1 0 0 0,-1-1 0 0 0,0 1 1 0 0,1 0-1 0 0,0 0 0 0 0,0 0 0 0 0,0 0 1 0 0,0 1-1 0 0,1-1 0 0 0,-2 5-32 0 0,-2 4 94 0 0,2-6-42 0 0,0-1 0 0 0,1 1-1 0 0,0 0 1 0 0,0 0 0 0 0,0 0 0 0 0,1 0 0 0 0,0 1 0 0 0,0-1 0 0 0,1 0 0 0 0,0 1 0 0 0,0-1 0 0 0,1 1-1 0 0,0 0 1 0 0,0-1 0 0 0,1 1 0 0 0,0-1 0 0 0,0 1 0 0 0,1-1 0 0 0,0 0 0 0 0,0 1 0 0 0,1-1 0 0 0,0 0-1 0 0,0 0 1 0 0,0-1 0 0 0,1 1 0 0 0,0-1 0 0 0,1 1 0 0 0,-1-1 0 0 0,1-1 0 0 0,0 1 0 0 0,1-1 0 0 0,-1 0 0 0 0,1 0-1 0 0,0 0 1 0 0,0-1 0 0 0,1 0 0 0 0,0 0-52 0 0,14 4 191 0 0,1-1-1 0 0,0-2 1 0 0,1 0-1 0 0,-1-1 1 0 0,1-1-1 0 0,0-1 1 0 0,0-2-1 0 0,0 0 0 0 0,0-1 1 0 0,0-1-1 0 0,-1-1 1 0 0,5-3-191 0 0,7 1 208 0 0,0-2-1 0 0,0-1 1 0 0,-1-2-1 0 0,-1-1 1 0 0,1-2 0 0 0,-2-1-1 0 0,0-1 1 0 0,-1-2 0 0 0,0-1-1 0 0,-2-1 1 0 0,0-1-1 0 0,-1-2 1 0 0,-1-1 0 0 0,-1-1-1 0 0,-1-1 1 0 0,6-11-208 0 0,-24 28-1 0 0,-1 0 0 0 0,0-1 0 0 0,0 0 0 0 0,-1 0 0 0 0,0 0 0 0 0,0-1 0 0 0,-1 1 0 0 0,-1-1 0 0 0,0 0 0 0 0,0 0 0 0 0,0 0 0 0 0,-2 0 0 0 0,1 0 0 0 0,-1 0 0 0 0,-1 0 0 0 0,1 0 0 0 0,-2 0 0 0 0,0 0 0 0 0,0 1 0 0 0,0-1 0 0 0,-1 0 0 0 0,-1 1 0 0 0,0 0 0 0 0,0 0 0 0 0,0 0 0 0 0,-1 0 0 0 0,-1 1 0 0 0,0-1 0 0 0,0 1 0 0 0,0 1 0 0 0,-1-1 0 0 0,0 1 0 0 0,0 0 0 0 0,-1 1 0 0 0,0 0 0 0 0,0 0 0 0 0,-1 1 0 0 0,1 0 0 0 0,-5-2 1 0 0,-5-1-121 0 0,1 0 0 0 0,-1 1-1 0 0,0 1 1 0 0,0 1 0 0 0,-1 1 0 0 0,0 0-1 0 0,0 2 1 0 0,0 0 0 0 0,0 0-1 0 0,0 2 1 0 0,0 1 0 0 0,0 0 0 0 0,0 1-1 0 0,0 1 1 0 0,1 1 0 0 0,-8 3 121 0 0,-10 4-1243 0 0,0 1-1 0 0,2 1 1 0 0,-1 2 0 0 0,-27 17 1243 0 0,20-6-4896 0 0,10-7-6656 0 0</inkml:trace>
  <inkml:trace contextRef="#ctx0" brushRef="#br0" timeOffset="1809.187">2153 286 584 0 0,'0'0'1947'0'0,"0"0"39"0"0,0 0-14 0 0,0 0-41 0 0,0 0-45 0 0,0 0-88 0 0,0 0-118 0 0,0 0-162 0 0,0 0-206 0 0,0 0-173 0 0,0 0-112 0 0,0 0-55 0 0,-21-8-29 0 0,-63-23-37 0 0,84 32-824 0 0,1-1 1 0 0,-1 1 0 0 0,0 0 0 0 0,1-1-1 0 0,-1 1 1 0 0,0 0 0 0 0,0 0 0 0 0,0 0 0 0 0,0-1-1 0 0,0 1 1 0 0,0 0 0 0 0,0 0 0 0 0,0 0-1 0 0,0-1 1 0 0,0 1 0 0 0,0 0 0 0 0,0 0 0 0 0,0-1-1 0 0,-1 1 1 0 0,1 0 0 0 0,0 0 0 0 0,-1-1-1 0 0,1 1 1 0 0,0 0 0 0 0,-1-1 0 0 0,1 1 0 0 0,-1 0-1 0 0,1-1 1 0 0,-1 1 0 0 0,0-1 0 0 0,1 1-1 0 0,-1-1 1 0 0,1 1 0 0 0,-1-1 0 0 0,0 1 0 0 0,1-1-1 0 0,-1 0 1 0 0,0 1 0 0 0,0-1 0 0 0,1 0-1 0 0,-1 1 1 0 0,0-1 0 0 0,0 0 0 0 0,1 0-1 0 0,-1 0 1 0 0,0 0 0 0 0,0 0 0 0 0,0 0 0 0 0,1 0-1 0 0,-1 0 1 0 0,0 0 0 0 0,0 0 0 0 0,0 0-1 0 0,1-1 1 0 0,-1 1 0 0 0,0 0 0 0 0,0-1 0 0 0,1 1-1 0 0,-2-1-82 0 0,11 8 253 0 0,0 0 0 0 0,1-1 0 0 0,-1 0 0 0 0,1 0-1 0 0,0-1 1 0 0,0-1 0 0 0,1 0 0 0 0,0 0-1 0 0,10 2-252 0 0,77 16 599 0 0,1-4 0 0 0,0-5 0 0 0,42-1-599 0 0,37 5 399 0 0,136 15 65 0 0,-127-10-375 0 0,-177-18-1612 0 0,-25-3-5161 0 0,8-1 1164 0 0,3 0-6756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4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154 745 0 0 0,'0'0'213'0'0,"0"0"-202"0"0,0 0 857 0 0,0 0 463 0 0,11 3-83 0 0,83 17 1744 0 0,-48-16-1551 0 0,0-2-1 0 0,1-2 1 0 0,-1-2 0 0 0,0-2 0 0 0,0-2-1 0 0,25-8-1440 0 0,22-11 467 0 0,-1-4-1 0 0,-1-4 0 0 0,-2-5 0 0 0,-2-3 1 0 0,-1-3-1 0 0,-3-5 0 0 0,-1-3 0 0 0,8-12-466 0 0,-71 51 33 0 0,0 0 0 0 0,-1-2-1 0 0,-1 0 1 0 0,-1-1 0 0 0,0 0-1 0 0,-1-2 1 0 0,0 1-1 0 0,-2-2 1 0 0,0 0 0 0 0,-1-1-1 0 0,-1 0 1 0 0,-1 0-1 0 0,3-12-32 0 0,-11 29-7 0 0,-1-1-1 0 0,0 1 1 0 0,0 0-1 0 0,0-1 0 0 0,0 1 1 0 0,-1-1-1 0 0,1 1 0 0 0,-1-1 1 0 0,0 1-1 0 0,0-1 0 0 0,0 1 1 0 0,-1-1-1 0 0,1 1 0 0 0,-1-1 1 0 0,0 1-1 0 0,0-1 1 0 0,0 1-1 0 0,0 0 0 0 0,-1 0 1 0 0,1-1-1 0 0,-1 1 0 0 0,0 0 1 0 0,0 0-1 0 0,0 0 0 0 0,0 1 1 0 0,0-1-1 0 0,-1 0 0 0 0,1 1 1 0 0,-1 0-1 0 0,0-1 1 0 0,1 1-1 0 0,-1 0 0 0 0,0 1 1 0 0,0-1-1 0 0,-1 0 0 0 0,1 1 1 0 0,0 0-1 0 0,-1-1 0 0 0,1 1 1 0 0,0 1-1 0 0,-1-1 8 0 0,-8-1-23 0 0,0 0 0 0 0,0 1 0 0 0,0 1 1 0 0,0 0-1 0 0,0 1 0 0 0,0 0 0 0 0,0 0 0 0 0,0 2 0 0 0,1-1 0 0 0,-1 1 0 0 0,0 1 0 0 0,1 0 0 0 0,0 1 1 0 0,0 0-1 0 0,0 1 0 0 0,1 0 0 0 0,0 0 0 0 0,0 1 0 0 0,1 1 0 0 0,-4 2 23 0 0,-6 7-1 0 0,1 1-1 0 0,0 0 1 0 0,1 2-1 0 0,1 0 1 0 0,0 0 0 0 0,2 2-1 0 0,1-1 1 0 0,0 2-1 0 0,0 3 2 0 0,-3 19 26 0 0,3 0-1 0 0,1 1 1 0 0,2 0-1 0 0,2 1 0 0 0,2 0 1 0 0,1 39-26 0 0,4-72 10 0 0,-10 131 83 0 0,2 20 9 0 0,-6 0-1 0 0,-8-1 0 0 0,-8-1 1 0 0,-46 145-102 0 0,60-257 62 0 0,-3-1 1 0 0,-2-1-1 0 0,-1-1 1 0 0,-3-1-1 0 0,-2-1 0 0 0,-2-1 1 0 0,-2-2-1 0 0,-2-1 1 0 0,-1-2-1 0 0,-2-1 1 0 0,-2-2-1 0 0,-2-2 0 0 0,-1-1 1 0 0,-1-3-1 0 0,-2-1 1 0 0,-23 10-63 0 0,56-32 39 0 0,-1-1-1 0 0,0-1 1 0 0,0 0 0 0 0,-1-1 0 0 0,1-1 0 0 0,-1 0 0 0 0,0 0 0 0 0,0-2 0 0 0,-1 0 0 0 0,1 0 0 0 0,0-1-1 0 0,-1-1 1 0 0,1 0 0 0 0,0-1 0 0 0,-1-1 0 0 0,1 0 0 0 0,0-1 0 0 0,-5-2-39 0 0,13 0 1 0 0,1 0 0 0 0,0 0 1 0 0,0 0-1 0 0,0 0 0 0 0,1-1 1 0 0,-1 0-1 0 0,1 0 0 0 0,1 0 1 0 0,-1-1-1 0 0,1 1 1 0 0,0-1-1 0 0,0 0 0 0 0,1 0 1 0 0,0 0-1 0 0,1 0 0 0 0,-1 0 1 0 0,1 0-1 0 0,0-1 0 0 0,1 1 1 0 0,0 0-1 0 0,0 0 0 0 0,1-1 1 0 0,-1 1-1 0 0,2 0 0 0 0,-1 0 1 0 0,1 0-1 0 0,0 0 0 0 0,0 0 1 0 0,1 0-1 0 0,0 0 0 0 0,0 1 1 0 0,1 0-1 0 0,0-1 0 0 0,0 1 1 0 0,5-5-2 0 0,4-10 5 0 0,2 1 1 0 0,1 0 0 0 0,0 1-1 0 0,1 1 1 0 0,1 0 0 0 0,1 2 0 0 0,0 0-1 0 0,1 1 1 0 0,1 1 0 0 0,0 1 0 0 0,1 0-1 0 0,1 2 1 0 0,0 1 0 0 0,0 1 0 0 0,0 0-1 0 0,1 2 1 0 0,1 1 0 0 0,-1 1-1 0 0,1 1 1 0 0,8 0-6 0 0,-11 3 28 0 0,1 0 0 0 0,-1 2 0 0 0,1 0 0 0 0,-1 2 0 0 0,0 0-1 0 0,0 1 1 0 0,0 2 0 0 0,0 0 0 0 0,-1 1 0 0 0,16 8-28 0 0,-2 5 77 0 0,-1 2 0 0 0,0 1 0 0 0,-2 2 0 0 0,-1 1 0 0 0,7 8-77 0 0,140 103 715 0 0,-161-130-650 0 0,0-1 0 0 0,1 0 0 0 0,0-1 1 0 0,0-1-1 0 0,1 0 0 0 0,-1-2 0 0 0,1 0 0 0 0,0-1 0 0 0,-1-1 0 0 0,1 0 0 0 0,0-2 0 0 0,-1 0 0 0 0,1-1 0 0 0,-1-1 1 0 0,0-1-1 0 0,0 0 0 0 0,0-2 0 0 0,-1 0 0 0 0,0 0 0 0 0,0-2 0 0 0,3-3-65 0 0,-11 6-1348 0 0,-6 2-4527 0 0,-3 3-4150 0 0</inkml:trace>
  <inkml:trace contextRef="#ctx0" brushRef="#br0" timeOffset="9072.101">2033 1890 0 0 0,'0'0'367'0'0,"0"0"488"0"0,0 0 186 0 0,0 0 77 0 0,0 0 55 0 0,0 0 117 0 0,0 0 80 0 0,7-17 73 0 0,21-55 54 0 0,-21 44 4949 0 0,-7 28-5769 0 0,0 0-82 0 0,0 0-75 0 0,0 0-73 0 0,0 0-69 0 0,0 0-31 0 0,0 0-39 0 0,0 0-25 0 0,0 0-20 0 0,0 0-47 0 0,0 0-27 0 0,0 0-24 0 0,0 0-4 0 0,0 0-1 0 0,0 0 2 0 0,-2 19 592 0 0,-20 112 219 0 0,15 83-481 0 0,11-196-469 0 0,0 0 0 0 0,1 0 1 0 0,1-1-1 0 0,1 1 0 0 0,0-2 0 0 0,2 1 0 0 0,-1-1 0 0 0,2 0 0 0 0,0-1 0 0 0,1 0 0 0 0,5 5-23 0 0,-15-18 1 0 0,4 4 21 0 0,0 0-1 0 0,0 0 1 0 0,1-1-1 0 0,-1 1 0 0 0,1-1 1 0 0,0-1-1 0 0,1 1 1 0 0,-1-1-1 0 0,1 0 1 0 0,0 0-1 0 0,0-1 1 0 0,0 0-1 0 0,1 0 1 0 0,-1-1-1 0 0,1 0 1 0 0,-1 0-1 0 0,1 0 1 0 0,0-1-1 0 0,-1-1 1 0 0,4 1-22 0 0,-2-4 65 0 0,1 0 0 0 0,-1 0 0 0 0,0-1 0 0 0,0 0 0 0 0,0-1 0 0 0,0 0 1 0 0,-1-1-1 0 0,0 1 0 0 0,0-2 0 0 0,0 1 0 0 0,-1-1 0 0 0,0 0 0 0 0,0 0 0 0 0,-1-1 1 0 0,0 0-1 0 0,0 0 0 0 0,-1-1 0 0 0,0 1 0 0 0,0-1 0 0 0,-1 0 0 0 0,-1 0 1 0 0,1-1-1 0 0,-1 1 0 0 0,1-7-65 0 0,7-8 48 0 0,101-208 157 0 0,6 86-174 0 0,-45 106-121 0 0,-71 40 90 0 0,1 0 0 0 0,-1 1 0 0 0,0-1 0 0 0,0 1 0 0 0,1 0 0 0 0,-1 0 0 0 0,0 0 0 0 0,0 0 0 0 0,0 0 0 0 0,0 0 0 0 0,0 1 0 0 0,0-1 0 0 0,-1 0 0 0 0,1 1 0 0 0,0 0 0 0 0,-1-1 0 0 0,1 1 0 0 0,-1 0 0 0 0,1 0 0 0 0,-1 0 0 0 0,0 0 0 0 0,0 0 0 0 0,0 0 0 0 0,0 0-1 0 0,0 0 1 0 0,0 1 0 0 0,-1-1 0 0 0,1 0 0 0 0,-1 1 0 0 0,0-1 0 0 0,1 0 0 0 0,-1 1 0 0 0,0-1 0 0 0,0 0 0 0 0,0 1 0 0 0,-1-1 0 0 0,0 2 0 0 0,3 3 7 0 0,10 184 141 0 0,-7 72-63 0 0,-15-181 178 0 0,19-106-261 0 0,1-1 0 0 0,1 2 0 0 0,1-1 1 0 0,0 2-1 0 0,2-1 0 0 0,3 0-2 0 0,18-31-9 0 0,3 2-1 0 0,2 2 1 0 0,2 1 0 0 0,2 2-1 0 0,2 3 1 0 0,5-2 9 0 0,52-24-31 0 0,-102 70 30 0 0,-1-1-1 0 0,1 1 1 0 0,0-1-1 0 0,0 1 1 0 0,0-1-1 0 0,0 1 1 0 0,-1 0 0 0 0,1 0-1 0 0,0-1 1 0 0,0 1-1 0 0,0 0 1 0 0,0 0-1 0 0,0 0 1 0 0,0 0-1 0 0,0 0 1 0 0,0 0-1 0 0,0 0 1 0 0,0 1-1 0 0,0-1 1 0 0,-1 0-1 0 0,1 0 1 0 0,0 1-1 0 0,0-1 1 0 0,0 1-1 0 0,0-1 1 0 0,0 0-1 0 0,-1 1 1 0 0,1 0-1 0 0,0-1 1 0 0,0 1 0 0 0,-1-1-1 0 0,1 1 1 0 0,-1 0-1 0 0,1 0 1 0 0,0-1-1 0 0,-1 1 1 0 0,1 0-1 0 0,-1 0 1 0 0,0 0-1 0 0,1-1 1 0 0,-1 1-1 0 0,1 0 1 0 0,-1 0-1 0 0,0 0 1 0 0,0 0-1 0 0,0 0 1 0 0,0 0-1 0 0,0 0 1 0 0,1 0-1 0 0,-2-1 1 0 0,1 1-1 0 0,0 0 1 0 0,0 0 0 0 0,0 0-1 0 0,0 0 1 0 0,0 0-1 0 0,-1 0 1 0 0,1 0-1 0 0,0 0 1 0 0,-1-1-1 0 0,1 1 1 0 0,-1 0-1 0 0,1 0 1 0 0,-1 0 1 0 0,1 9 32 0 0,-43 207 249 0 0,38-175-270 0 0,1 1 0 0 0,3 0 0 0 0,1 0 1 0 0,2 0-1 0 0,2-1 0 0 0,5 20-11 0 0,-8-61-15 0 0,-1-1-4 0 0,0 0-6 0 0,0 0-10 0 0,0 0-2 0 0,0 0-56 0 0,0 0-114 0 0,-18-25-4689 0 0,6 7-7084 0 0,7 10 2441 0 0</inkml:trace>
  <inkml:trace contextRef="#ctx0" brushRef="#br0" timeOffset="9504.71">2271 1158 5921 0 0,'0'0'1738'0'0,"0"0"-267"0"0,0 0-96 0 0,0 0 144 0 0,0 0 193 0 0,0 0 63 0 0,0 0-146 0 0,0 0-276 0 0,0 0-302 0 0,0 0-216 0 0,0 0-111 0 0,0 0-34 0 0,0 0 3 0 0,-2-5-31 0 0,-3-15-58 0 0,-21 51 2070 0 0,38-52-7779 0 0,-6 14-1339 0 0,-1 3-5496 0 0</inkml:trace>
  <inkml:trace contextRef="#ctx0" brushRef="#br0" timeOffset="11839.874">3765 2097 1960 0 0,'0'0'1286'0'0,"0"0"-180"0"0,0 0 82 0 0,0 0 237 0 0,0 0 233 0 0,0 0 77 0 0,0 0-116 0 0,0 0-257 0 0,0 0-257 0 0,0 0-263 0 0,0 0-214 0 0,0 0-122 0 0,0 0-93 0 0,-1-3-74 0 0,1 3-310 0 0,0-1 1 0 0,-1 1-1 0 0,1-1 1 0 0,0 1-1 0 0,0 0 1 0 0,0-1-1 0 0,0 1 1 0 0,-1-1-1 0 0,1 1 0 0 0,0-1 1 0 0,0 1-1 0 0,0-1 1 0 0,0 1-1 0 0,0-1 1 0 0,0 1-1 0 0,0-1 1 0 0,0 1-1 0 0,0 0 1 0 0,0-1-1 0 0,1 1 1 0 0,-1-1-1 0 0,0 1 1 0 0,0-1-1 0 0,0 1 1 0 0,1-1-1 0 0,-1 1 1 0 0,0 0-1 0 0,0-1 1 0 0,1 1-1 0 0,-1 0 1 0 0,0-1-1 0 0,1 1 0 0 0,-1 0 1 0 0,0-1-1 0 0,1 1 1 0 0,-1 0-1 0 0,1-1 1 0 0,-1 1-1 0 0,0 0 1 0 0,1 0-1 0 0,-1 0 1 0 0,1 0-1 0 0,-1-1 1 0 0,1 1-1 0 0,-1 0 1 0 0,1 0-1 0 0,-1 0 1 0 0,0 0-1 0 0,1 0 1 0 0,-1 0-1 0 0,1 0 1 0 0,-1 0-1 0 0,1 0 1 0 0,-1 0-1 0 0,1 0-29 0 0,8-3 331 0 0,35-11 881 0 0,-33 12-981 0 0,0-1 0 0 0,0-1 0 0 0,-1 0 0 0 0,1 0 0 0 0,-1-1 0 0 0,0 0 0 0 0,0 0 0 0 0,0-1 0 0 0,-1-1 0 0 0,0 0 1 0 0,0 0-1 0 0,-1-1 0 0 0,3-3-231 0 0,-5 5 104 0 0,-1 0 0 0 0,0 0 1 0 0,-1-1-1 0 0,1 1 0 0 0,-1-1 1 0 0,0 0-1 0 0,-1 0 1 0 0,0 0-1 0 0,0-1 0 0 0,-1 1 1 0 0,0-1-1 0 0,0 1 0 0 0,0-1 1 0 0,-1 0-1 0 0,0 0 0 0 0,-1-4-104 0 0,0 9 18 0 0,-1 0 0 0 0,1 0 0 0 0,-1 0 0 0 0,0 0 0 0 0,0 0-1 0 0,0 0 1 0 0,0 0 0 0 0,-1 0 0 0 0,1 0 0 0 0,-1 1 0 0 0,0-1 0 0 0,0 0 0 0 0,0 1-1 0 0,0 0 1 0 0,0-1 0 0 0,0 1 0 0 0,-1 0 0 0 0,1 0 0 0 0,-1 0 0 0 0,0 0-1 0 0,1 1 1 0 0,-1-1 0 0 0,0 1 0 0 0,0 0 0 0 0,0 0 0 0 0,0 0 0 0 0,0 0-1 0 0,0 0 1 0 0,0 0 0 0 0,0 1 0 0 0,-1 0-18 0 0,-4-2-15 0 0,1 1 1 0 0,-1 0-1 0 0,0 0 1 0 0,0 1-1 0 0,0 0 1 0 0,0 0-1 0 0,0 1 0 0 0,0 0 1 0 0,1 0-1 0 0,-1 1 1 0 0,0 0-1 0 0,-2 2 15 0 0,-2 1-2 0 0,0 2 0 0 0,0 0 0 0 0,0 0 0 0 0,1 1 0 0 0,0 0 0 0 0,1 1 0 0 0,0 0 0 0 0,0 1 0 0 0,1 0 0 0 0,0 1 0 0 0,1-1 0 0 0,0 2 0 0 0,1-1 0 0 0,0 1 0 0 0,0 0 0 0 0,2 0 0 0 0,-1 1 0 0 0,2 0 0 0 0,0 0 0 0 0,0 0 0 0 0,1 1 0 0 0,0 4 2 0 0,3-15 4 0 0,-2 8 10 0 0,0-1 0 0 0,0 0 0 0 0,1 1 0 0 0,1-1 1 0 0,0 1-1 0 0,0-1 0 0 0,1 1 0 0 0,1-1 0 0 0,-1 1 0 0 0,2-1 1 0 0,-1 0-1 0 0,2 0 0 0 0,-1 0 0 0 0,1 0 0 0 0,1 0-14 0 0,5 4 66 0 0,1 0 0 0 0,0-1-1 0 0,1 0 1 0 0,0-1 0 0 0,1-1-1 0 0,0 0 1 0 0,1 0 0 0 0,1-2 0 0 0,-1 1-1 0 0,1-2 1 0 0,1 0 0 0 0,-1-1 0 0 0,2-1-1 0 0,3 2-65 0 0,-2-2 75 0 0,0 0 0 0 0,0-1 0 0 0,0 0 0 0 0,1-2 0 0 0,-1 0-1 0 0,1-1 1 0 0,0-1 0 0 0,-1-1 0 0 0,1-1 0 0 0,0 0 0 0 0,-1-1 0 0 0,1-1 0 0 0,-1-1-1 0 0,1-1 1 0 0,15-6-75 0 0,59-38 271 0 0,-3-5 0 0 0,32-26-271 0 0,-88 57 14 0 0,194-150 41 0 0,-201 165 261 0 0,-39 11-305 0 0,0-1 0 0 0,1 1 0 0 0,-1 1-1 0 0,0 0 1 0 0,1 1 0 0 0,0 0 0 0 0,0 1 0 0 0,1 0 0 0 0,0 0-1 0 0,0 1 1 0 0,0 1 0 0 0,-5 5-11 0 0,-14 8 10 0 0,3-2-23 0 0,2 0 1 0 0,0 2-1 0 0,2 0 0 0 0,0 2 0 0 0,1 0 1 0 0,1 2-1 0 0,-10 18 13 0 0,27-40-6 0 0,0 1 0 0 0,0-1 0 0 0,1 1 1 0 0,-1 0-1 0 0,1 0 0 0 0,0 0 0 0 0,0 0 1 0 0,0 0-1 0 0,1 0 0 0 0,-1 0 0 0 0,1 1 1 0 0,0-1-1 0 0,0 1 0 0 0,1-1 0 0 0,-1 1 1 0 0,1-1-1 0 0,0 0 0 0 0,1 1 0 0 0,-1-1 1 0 0,1 1-1 0 0,-1-1 0 0 0,1 1 0 0 0,0-1 0 0 0,1 0 1 0 0,-1 1-1 0 0,1-1 0 0 0,0 0 0 0 0,0 0 1 0 0,0 0-1 0 0,1-1 0 0 0,-1 1 0 0 0,1 0 1 0 0,0-1-1 0 0,0 0 0 0 0,0 1 0 0 0,1-1 1 0 0,-1 0-1 0 0,1-1 0 0 0,-1 1 0 0 0,1-1 1 0 0,0 0-1 0 0,0 1 0 0 0,0-2 0 0 0,0 1 1 0 0,0 0-1 0 0,1-1 0 0 0,-1 0 0 0 0,0 0 0 0 0,1 0 1 0 0,1 0 5 0 0,5-1 7 0 0,0-1 0 0 0,0 0 0 0 0,0-1 0 0 0,0 0 0 0 0,0 0 0 0 0,0-1 0 0 0,-1-1 0 0 0,1 0 0 0 0,-1 0 1 0 0,0-1-1 0 0,0 0 0 0 0,0-1 0 0 0,-1 0 0 0 0,0 0 0 0 0,0-1 0 0 0,2-3-7 0 0,43-39 36 0 0,-3-2 0 0 0,-3-3 0 0 0,-1-2 0 0 0,23-39-36 0 0,-63 86 3 0 0,-6 52-274 0 0,-4-21 273 0 0,0-11-9 0 0,0 0 0 0 0,1 0 0 0 0,0 0 0 0 0,1 0-1 0 0,0 0 1 0 0,0 0 0 0 0,1 1 0 0 0,1-1 0 0 0,0 0 0 0 0,1 0-1 0 0,0 0 1 0 0,0 0 0 0 0,1 0 0 0 0,1 0 0 0 0,0-1 0 0 0,0 1-1 0 0,1-1 1 0 0,0 0 0 0 0,1-1 0 0 0,0 1 0 0 0,0-1 0 0 0,1 0-1 0 0,1 0 8 0 0,0-2 2 0 0,0-1 0 0 0,1 0 0 0 0,0 0-1 0 0,0-1 1 0 0,1 0 0 0 0,-1-1 0 0 0,1 0-1 0 0,0 0 1 0 0,0-1 0 0 0,1-1 0 0 0,-1 1-1 0 0,0-2 1 0 0,1 1 0 0 0,-1-1 0 0 0,1-1-1 0 0,0 0 1 0 0,-1-1 0 0 0,1 0 0 0 0,-1 0 0 0 0,1-1-1 0 0,-1 0 1 0 0,0-1 0 0 0,0 0 0 0 0,0-1-1 0 0,1-1-1 0 0,14-10 25 0 0,0-1 0 0 0,-1-1 0 0 0,-1-1 0 0 0,-1-1 0 0 0,-1-1 0 0 0,-1-1 0 0 0,0 0 0 0 0,-2-2 0 0 0,0 0 0 0 0,-1-2 0 0 0,-2 1 0 0 0,-1-2 0 0 0,-1 0 0 0 0,4-11-25 0 0,-11 24 6 0 0,0 1-1 0 0,-1-1 1 0 0,-1-1 0 0 0,0 1-1 0 0,-1-1 1 0 0,0 1 0 0 0,-1-1 0 0 0,-1 0-1 0 0,0 0 1 0 0,-1 0 0 0 0,0 1 0 0 0,-1-1-1 0 0,-1-6-5 0 0,0 17-9 0 0,1 1 0 0 0,0-1 0 0 0,-1 0 0 0 0,1 0 0 0 0,-1 1 0 0 0,0-1-1 0 0,0 1 1 0 0,0-1 0 0 0,0 1 0 0 0,0 0 0 0 0,0 0 0 0 0,-1 0 0 0 0,1 0-1 0 0,-1 0 1 0 0,0 0 0 0 0,1 1 0 0 0,-1-1 0 0 0,0 1 0 0 0,0 0 0 0 0,0 0-1 0 0,0 0 1 0 0,0 0 0 0 0,0 1 0 0 0,0-1 0 0 0,0 1 0 0 0,0-1 0 0 0,0 1-1 0 0,-1 0 1 0 0,1 1 0 0 0,0-1 0 0 0,0 0 0 0 0,0 1 0 0 0,0 0 0 0 0,0-1-1 0 0,-1 2 10 0 0,2-2-20 0 0,0 0 0 0 0,1 1 0 0 0,-1-1 0 0 0,0 1-1 0 0,0 0 1 0 0,1-1 0 0 0,-1 1 0 0 0,0 0 0 0 0,1 0-1 0 0,-1 0 1 0 0,1 0 0 0 0,0 0 0 0 0,-1 0 0 0 0,1 1-1 0 0,0-1 1 0 0,-1 0 0 0 0,1 1 0 0 0,0-1 0 0 0,0 1-1 0 0,0-1 1 0 0,0 1 0 0 0,1 0 0 0 0,-1-1 0 0 0,0 1-1 0 0,1 0 1 0 0,-1-1 0 0 0,1 1 20 0 0,42 10-108 0 0,-30-10 112 0 0,-3-3 3 0 0,-1 1 0 0 0,1 0 0 0 0,-1 1 0 0 0,1 0 0 0 0,-1 1 0 0 0,0-1 0 0 0,1 2 0 0 0,-1-1 0 0 0,0 1 0 0 0,0 0 0 0 0,-1 1-1 0 0,1 0 1 0 0,-1 0 0 0 0,1 0 0 0 0,-1 1 0 0 0,-1 0 0 0 0,1 1 0 0 0,-1 0 0 0 0,0 0 0 0 0,0 0 0 0 0,0 0 0 0 0,-1 1 0 0 0,0 0 0 0 0,3 5-7 0 0,-2 10 46 0 0,-1-1 1 0 0,0 1 0 0 0,-2 0 0 0 0,-1 0 0 0 0,0 0 0 0 0,-2 1-1 0 0,0-1 1 0 0,-3 11-47 0 0,2 27 72 0 0,1-59-70 0 0,-2 11 13 0 0,1 0 1 0 0,1 0-1 0 0,0 0 1 0 0,1 0-1 0 0,0 0 1 0 0,0-1-1 0 0,1 1 1 0 0,1 0-1 0 0,0-1 1 0 0,1 1-1 0 0,0-1 1 0 0,1 0-1 0 0,0 0 1 0 0,0-1-1 0 0,1 1 0 0 0,1-1 1 0 0,0 0-1 0 0,2 2-15 0 0,18 17 287 0 0,-15-11 195 0 0,-12-17-454 0 0,0-1-6 0 0,0 0 14 0 0,0 0 3 0 0,0 0-8 0 0,0 0-13 0 0,0 0 0 0 0,0 0 3 0 0,0 0-10 0 0,0 0-19 0 0,0 0 28 0 0,0 0 1 0 0,0 0 4 0 0,0 0-10 0 0,0 0 16 0 0,4 14 769 0 0,-4-11-4185 0 0,0-2-4043 0 0,0-1-5061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4473 0 0,'0'0'2398'0'0,"0"0"-242"0"0,0 0-91 0 0,0 0-64 0 0,0 0-159 0 0,0 0-205 0 0,0 0-204 0 0,0 0-217 0 0,0 0-186 0 0,0 0-152 0 0,0 0-125 0 0,0 0-114 0 0,0 0-107 0 0,-7 0 204 0 0,6 0 1970 0 0,48 4 93 0 0,13 0-3015 0 0,283-4 314 0 0,-226-4 35 0 0,-116 4-126 0 0,-1 0-9 0 0,0 0 13 0 0,19-3 55 0 0,-15 2-4965 0 0,-8 1 2146 0 0,-1 0-2996 0 0,0 0-6136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16636 0 0,'0'0'1240'0'0,"0"0"-444"0"0,0 0-189 0 0,0 0 102 0 0,0 0 131 0 0,0 0 49 0 0,0 0-44 0 0,0 0-95 0 0,0 0-82 0 0,0 0-59 0 0,0 0-46 0 0,31 3-38 0 0,98 6-42 0 0,137 13 1148 0 0,-182-16-1511 0 0,12 0-328 0 0,-30-4-5512 0 0,-66-3 443 0 0,0-2-6428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7626 0 0,'0'0'1855'0'0,"0"0"-196"0"0,0 0-26 0 0,0 0 89 0 0,0 0 44 0 0,0 0-114 0 0,0 0-201 0 0,0 0-229 0 0,0 0-205 0 0,0 0-161 0 0,0 0-142 0 0,0 0-105 0 0,-6-6 266 0 0,5 5 2102 0 0,32 28-1642 0 0,96 41-700 0 0,-2-20-422 0 0,143 76 56 0 0,-233-87-193 0 0,-90-14 266 0 0,35-11-334 0 0,0 1 0 0 0,1 1 0 0 0,0 1-1 0 0,1 1 1 0 0,1 0 0 0 0,1 2 0 0 0,-3 3-8 0 0,-72 67-8 0 0,-115 77 86 0 0,146-87-1849 0 0,60-78 1683 0 0,0 0-1 0 0,1 0 0 0 0,-1 0 1 0 0,0 0-1 0 0,1-1 0 0 0,-1 1 1 0 0,0 0-1 0 0,0 0 0 0 0,1 0 1 0 0,-1 0-1 0 0,0 0 0 0 0,1 0 1 0 0,-1 0-1 0 0,0 0 0 0 0,0 0 1 0 0,1 0-1 0 0,-1 0 0 0 0,0 0 1 0 0,1 0-1 0 0,-1 0 0 0 0,0 0 1 0 0,1 0-1 0 0,-1 1 0 0 0,0-1 1 0 0,0 0-1 0 0,1 0 0 0 0,-1 0 1 0 0,0 0-1 0 0,0 0 0 0 0,1 1 1 0 0,-1-1-1 0 0,0 0 0 0 0,0 0 1 0 0,0 1-1 0 0,1-1 0 0 0,-1 0 1 0 0,0 0-1 0 0,0 1 0 0 0,0-1 1 0 0,0 0-1 0 0,1 0 0 0 0,-1 1 1 0 0,0-1-1 0 0,0 0 0 0 0,0 1 1 0 0,0-1-1 0 0,0 0 0 0 0,0 0 1 0 0,0 1-1 0 0,0-1 0 0 0,0 0 1 0 0,0 1-1 0 0,0-1 0 0 0,0 0 1 0 0,0 1-1 0 0,0-1 0 0 0,0 0 1 0 0,0 0-1 0 0,-1 1 0 0 0,1-1 1 0 0,0 0-1 0 0,0 0 1 0 0,0 1-1 0 0,0-1 0 0 0,0 0 1 0 0,-1 0-1 0 0,1 1 0 0 0,0-1 89 0 0,15-3-10674 0 0,-6-1-1481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9978 0 0,'0'0'2159'0'0,"0"0"-342"0"0,0 0-174 0 0,0 0-140 0 0,0 0-196 0 0,0 0-255 0 0,0 0-240 0 0,0 0-173 0 0,0 0-91 0 0,0 0-19 0 0,0 0 25 0 0,0 0 9 0 0,3 2 9 0 0,87 26 3111 0 0,66-24-2738 0 0,-96-5-652 0 0,34-7-271 0 0,-82 0-1887 0 0,-13 6-2157 0 0,-6 2-3599 0 0,5 0-4201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11971 0 0,'0'0'2991'0'0,"0"0"-1111"0"0,0 0-455 0 0,0 0-28 0 0,0 0-33 0 0,0 0-150 0 0,0 0-274 0 0,0 0-264 0 0,0 0-165 0 0,0 0-80 0 0,0 0-36 0 0,0 0-19 0 0,0 0-19 0 0,5 12-29 0 0,17 34-32 0 0,-21-44-273 0 0,1-1-1 0 0,-1 0 0 0 0,0 1 1 0 0,1-1-1 0 0,0 0 0 0 0,-1 0 1 0 0,1 0-1 0 0,-1 0 0 0 0,1-1 1 0 0,0 1-1 0 0,0 0 0 0 0,-1-1 1 0 0,1 1-1 0 0,0-1 0 0 0,0 1 1 0 0,0-1-1 0 0,0 0 0 0 0,0 0 1 0 0,0 0-1 0 0,-1 0 0 0 0,1 0 1 0 0,0 0-1 0 0,0-1 0 0 0,0 1 1 0 0,1-1-23 0 0,7 0 88 0 0,202-35-172 0 0,-202 32-659 0 0,3 0-5513 0 0,-9 4-5778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 16315 0 0,'0'0'1578'0'0,"0"0"-438"0"0,0 0-327 0 0,0 0-32 0 0,0 0 105 0 0,0 0 51 0 0,0 0-94 0 0,0 0-176 0 0,0 0-168 0 0,0 0-122 0 0,0 0-85 0 0,0 25-15 0 0,2 83-31 0 0,6 34 442 0 0,-5-107-629 0 0,-1 1 1 0 0,-1 0-1 0 0,-2 0 1 0 0,-2-1-1 0 0,-1 2-59 0 0,-29 128-358 0 0,29-132-1891 0 0,4-33 1202 0 0,1-1-3347 0 0,10-9-72 0 0,-7 3-1332 0 0,-2-1-2526 0 0</inkml:trace>
  <inkml:trace contextRef="#ctx0" brushRef="#br0" timeOffset="348.234">1 1 12923 0 0,'0'0'1853'0'0,"0"0"-272"0"0,0 0-209 0 0,0 0-29 0 0,0 0-85 0 0,0 0-242 0 0,0 0-331 0 0,0 0-299 0 0,0 0-169 0 0,0 0-29 0 0,0 0 47 0 0,0 0 61 0 0,0 0 25 0 0,18 0-7 0 0,114 7 270 0 0,146 49 643 0 0,-271-54-1209 0 0,0-1 1 0 0,0 1-1 0 0,0 0 0 0 0,-1 1 1 0 0,1 0-1 0 0,0 0 1 0 0,-1 0-1 0 0,0 1 0 0 0,0 0 1 0 0,0 0-1 0 0,0 0 1 0 0,-1 1-1 0 0,0 0 0 0 0,0 0 1 0 0,0 0-1 0 0,0 1 1 0 0,-1 0-1 0 0,0 0 0 0 0,0 0 1 0 0,-1 0-1 0 0,1 0 1 0 0,-1 1-1 0 0,-1 0 0 0 0,1-1 1 0 0,-1 1-1 0 0,0 0 0 0 0,-1 0 1 0 0,0 0-1 0 0,1 8-18 0 0,-6-8 17 0 0,1 1 0 0 0,-1-1 0 0 0,0 0 0 0 0,-1 0 0 0 0,1-1 0 0 0,-2 1 0 0 0,1-1 0 0 0,0 0 0 0 0,-1 0 0 0 0,0-1-1 0 0,-1 0 1 0 0,1 0 0 0 0,-1 0 0 0 0,0-1 0 0 0,0 0 0 0 0,-1 0 0 0 0,1-1 0 0 0,-1 0 0 0 0,-3 1-17 0 0,-5 4 5 0 0,-8 4-29 0 0,-1-2-1 0 0,-1 0 1 0 0,0-2-1 0 0,0-1 1 0 0,0-1-1 0 0,-1-1 1 0 0,-12-1 24 0 0,-58 1-3536 0 0,97-8-3611 0 0,0-1-4249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9042 0 0,'0'0'5002'0'0,"0"0"-3177"0"0,0 0-1193 0 0,0 0 4 0 0,0 0 238 0 0,0 0 204 0 0,0 0 32 0 0,0 0-150 0 0,0 0-204 0 0,0 0-154 0 0,0 0-105 0 0,0 0-78 0 0,4 31-39 0 0,12 97-48 0 0,-10 16 570 0 0,-45 90-341 0 0,16-156-829 0 0,30-93-7883 0 0,-3 5 819 0 0,-3 6-2525 0 0</inkml:trace>
  <inkml:trace contextRef="#ctx0" brushRef="#br0" timeOffset="288.698">56 52 12227 0 0,'0'0'1649'0'0,"0"0"-530"0"0,0 0-227 0 0,0 0-34 0 0,0 0 15 0 0,0 0 0 0 0,0 0-7 0 0,0 0-3 0 0,0 0-40 0 0,0 0-60 0 0,0 0-82 0 0,0 0-83 0 0,23 0-86 0 0,75 2-56 0 0,66-23 1031 0 0,23-12-3039 0 0,-187 41-8876 0 0,-1-5-1252 0 0</inkml:trace>
  <inkml:trace contextRef="#ctx0" brushRef="#br0" timeOffset="516.588">0 368 14227 0 0,'0'0'1250'0'0,"0"0"-207"0"0,0 0 3 0 0,0 0 52 0 0,0 0-35 0 0,0 0-150 0 0,0 0-170 0 0,0 0-171 0 0,33 0-154 0 0,102-1-135 0 0,25-23-22 0 0,-116 10-1018 0 0,-24 6-5320 0 0,-14 8-4989 0 0</inkml:trace>
  <inkml:trace contextRef="#ctx0" brushRef="#br0" timeOffset="917.343">437 339 240 0 0,'0'0'918'0'0,"0"0"204"0"0,0 0 329 0 0,0 0 335 0 0,0 0 89 0 0,0 0-96 0 0,0 0-78 0 0,0 0-125 0 0,0 0-82 0 0,0 0-87 0 0,0 0-123 0 0,0 0-113 0 0,-3 14-102 0 0,-21 93 2144 0 0,-8 58-472 0 0,21-131-13966 0 0,11-34 5345 0 0,0-3-1842 0 0</inkml:trace>
  <inkml:trace contextRef="#ctx0" brushRef="#br0" timeOffset="1187.792">415 357 9842 0 0,'0'0'2249'0'0,"0"0"-826"0"0,0 0-411 0 0,0 0 3 0 0,0 0 81 0 0,0 0 1 0 0,0 0-114 0 0,0 0-166 0 0,0 0-141 0 0,0 0-111 0 0,0 0-75 0 0,0 0-49 0 0,25 0-90 0 0,123 0 123 0 0,-94-3 733 0 0,-20 0-4121 0 0,-12 2-6585 0 0,-22 1-1258 0 0</inkml:trace>
  <inkml:trace contextRef="#ctx0" brushRef="#br0" timeOffset="1435.265">435 490 10434 0 0,'0'0'2398'0'0,"0"0"-830"0"0,0 0-378 0 0,0 0 13 0 0,0 0-47 0 0,0 0-124 0 0,0 0-146 0 0,0 0-183 0 0,0 0-164 0 0,0 0-145 0 0,0 0-126 0 0,0 0-105 0 0,0 0-82 0 0,28-1-47 0 0,89-2-66 0 0,-25-15-1651 0 0,-63 7-8556 0 0,-17 7 144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49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302 479 16708 0 0,'0'0'1412'0'0,"0"0"-149"0"0,0 0-187 0 0,0 0-81 0 0,0 0-42 0 0,0 0-51 0 0,0 0-137 0 0,0 0-202 0 0,0 0-203 0 0,0 0-74 0 0,0 0-17 0 0,-1 4 22 0 0,17 66 832 0 0,-2-33-732 0 0,6 32-177 0 0,-3 0 1 0 0,-3 1 0 0 0,-4 1-1 0 0,-2 0 1 0 0,-3 42-215 0 0,-3-40-2946 0 0,-19-75-6471 0 0,14 1 4792 0 0,-1-3-6521 0 0</inkml:trace>
  <inkml:trace contextRef="#ctx0" brushRef="#br0" timeOffset="465.703">0 538 13035 0 0,'0'0'1581'0'0,"0"0"-78"0"0,0 0-164 0 0,0 0-90 0 0,0 0-105 0 0,0 0-151 0 0,0 0-179 0 0,0 0-159 0 0,0 0-118 0 0,0 0-69 0 0,0 0-38 0 0,0 0-16 0 0,28-34-17 0 0,89-101-33 0 0,-51 89-20 0 0,-19 30-114 0 0,1 2 0 0 0,0 2 1 0 0,0 3-1 0 0,1 1 0 0 0,1 2 0 0 0,19 2-230 0 0,-67 4 5 0 0,1-1-1 0 0,-1 1 1 0 0,1-1-1 0 0,-1 1 1 0 0,1 0-1 0 0,0 0 1 0 0,-1 1-1 0 0,1-1 0 0 0,-1 0 1 0 0,1 1-1 0 0,0-1 1 0 0,-1 1-1 0 0,0 0 1 0 0,1 0-1 0 0,-1 0 1 0 0,1 0-1 0 0,-1 1 1 0 0,0-1-1 0 0,0 0 0 0 0,0 1 1 0 0,0 0-1 0 0,0-1 1 0 0,0 1-1 0 0,0 0 1 0 0,0 0-1 0 0,-1 0 1 0 0,1 0-1 0 0,-1 0 1 0 0,1 1-1 0 0,-1-1 0 0 0,0 0 1 0 0,0 1-1 0 0,0-1 1 0 0,0 1-1 0 0,-1-1 1 0 0,1 1-1 0 0,-1-1 1 0 0,1 1-1 0 0,-1 0 1 0 0,0-1-1 0 0,0 1 0 0 0,0-1 1 0 0,0 1-1 0 0,0 0 1 0 0,-1-1-1 0 0,1 1 1 0 0,-1-1-1 0 0,0 1 1 0 0,0-1-1 0 0,0 1-4 0 0,-7 13 38 0 0,0-1 0 0 0,-1-1 0 0 0,0 0 0 0 0,-2 0 0 0 0,1-1 0 0 0,-2 0-1 0 0,0-1 1 0 0,0 0 0 0 0,-10 7-38 0 0,-7 7 24 0 0,-75 81 18 0 0,104-105-44 0 0,-1-1 0 0 0,0 0 1 0 0,0 1-1 0 0,1-1 0 0 0,-1 0 1 0 0,0 1-1 0 0,1-1 0 0 0,0 1 1 0 0,-1-1-1 0 0,1 1 0 0 0,0-1 1 0 0,0 1-1 0 0,0-1 0 0 0,0 1 1 0 0,0-1-1 0 0,0 1 0 0 0,0 0 1 0 0,0-1-1 0 0,1 1 0 0 0,-1-1 0 0 0,0 1 1 0 0,1-1-1 0 0,0 0 0 0 0,-1 1 1 0 0,1-1-1 0 0,0 0 0 0 0,-1 1 1 0 0,1-1-1 0 0,0 0 0 0 0,0 0 1 0 0,0 1-1 0 0,0-1 0 0 0,1 0 1 0 0,-1 0-1 0 0,0 0 0 0 0,0 0 1 0 0,1-1-1 0 0,-1 1 0 0 0,0 0 0 0 0,1 0 1 0 0,-1-1-1 0 0,1 1 2 0 0,67 17-7 0 0,95-11 49 0 0,-131-8-45 0 0,0 1 0 0 0,0 2 0 0 0,0 1 0 0 0,-1 2 0 0 0,23 6 3 0 0,-52-11 9 0 0,0 1-1 0 0,0 0 0 0 0,-1 0 1 0 0,1 0-1 0 0,0 0 1 0 0,-1 0-1 0 0,1 1 0 0 0,-1-1 1 0 0,1 1-1 0 0,-1 0 1 0 0,0 0-1 0 0,0 0 0 0 0,1 0 1 0 0,-1 0-1 0 0,-1 0 1 0 0,1 0-1 0 0,0 1 0 0 0,0-1 1 0 0,-1 1-1 0 0,0-1 1 0 0,1 1-1 0 0,-1-1 1 0 0,0 1-1 0 0,0 0 0 0 0,0 0 1 0 0,-1 0-1 0 0,1-1 1 0 0,-1 1-1 0 0,0 0 0 0 0,1 0 1 0 0,-1 0-1 0 0,0 0 1 0 0,-1 0-1 0 0,1 0 0 0 0,0 0 1 0 0,-1-1-1 0 0,0 1 1 0 0,0 0-1 0 0,0 0 0 0 0,0 0 1 0 0,0-1-1 0 0,0 1 1 0 0,-1-1-1 0 0,1 1 1 0 0,-1-1-1 0 0,0 1-8 0 0,-19 23 58 0 0,0-1 0 0 0,-2 0 0 0 0,-1-2 0 0 0,0-1 0 0 0,-2-1-1 0 0,-1-1 1 0 0,0-1 0 0 0,-21 9-58 0 0,10-3-52 0 0,28-18-76 0 0,2-1-62 0 0,1 0 0 0 0,-1-1 1 0 0,0 0-1 0 0,0-1 0 0 0,0 0 1 0 0,-1 0-1 0 0,1-1 0 0 0,-1 0 1 0 0,0-1-1 0 0,-5 2 190 0 0,14-4-696 0 0,0 0-223 0 0,19-32-10459 0 0,-14 27 6630 0 0,2-3-3511 0 0</inkml:trace>
  <inkml:trace contextRef="#ctx0" brushRef="#br0" timeOffset="1111.779">998 792 10434 0 0,'0'0'1990'0'0,"0"0"-530"0"0,0 0-270 0 0,0 0-23 0 0,0 0-56 0 0,0 0-122 0 0,0 0-174 0 0,0 0-176 0 0,0 0-106 0 0,0 0-35 0 0,0 0-19 0 0,0 0-19 0 0,0 0-10 0 0,9 29-25 0 0,28 88-32 0 0,-37-116-382 0 0,0 1 0 0 0,0-1 0 0 0,1 0 0 0 0,-1 0 0 0 0,0 0-1 0 0,0 0 1 0 0,1 0 0 0 0,-1 1 0 0 0,0-1 0 0 0,1 0 0 0 0,-1 0 0 0 0,1 0 0 0 0,-1 0 0 0 0,1 0 0 0 0,0 0 0 0 0,-1 0 0 0 0,1-1 0 0 0,0 1 0 0 0,0 0-1 0 0,0 0 1 0 0,0 0 0 0 0,0-1 0 0 0,-1 1 0 0 0,1 0 0 0 0,0-1 0 0 0,0 1 0 0 0,1-1 0 0 0,-1 0 0 0 0,0 1 0 0 0,0-1 0 0 0,0 0 0 0 0,0 1 0 0 0,0-1-1 0 0,0 0 1 0 0,1 0 0 0 0,-1 0 0 0 0,0 0 0 0 0,0 0 0 0 0,0 0 0 0 0,0 0 0 0 0,0 0 0 0 0,1-1 0 0 0,-1 1 0 0 0,0 0 0 0 0,0-1 0 0 0,0 1 0 0 0,0-1-1 0 0,0 1 1 0 0,0-1 0 0 0,0 1 0 0 0,0-1 0 0 0,0 0 0 0 0,0 0-11 0 0,4-2 76 0 0,24-13 89 0 0,-1-2 1 0 0,0-1 0 0 0,-2-1-1 0 0,0-1 1 0 0,-1-1-1 0 0,-1-2 1 0 0,-2 0 0 0 0,3-5-166 0 0,0 2 86 0 0,20-12-61 0 0,-39 65-188 0 0,-6-7 192 0 0,-1-13-22 0 0,-1-1 1 0 0,1 1-1 0 0,1-1 1 0 0,-1 1-1 0 0,1 0 0 0 0,0-1 1 0 0,0 1-1 0 0,1-1 1 0 0,-1 1-1 0 0,1-1 1 0 0,1 1-1 0 0,-1-1 1 0 0,1 1-1 0 0,0-1 1 0 0,0 0-1 0 0,0 0 1 0 0,1 0-1 0 0,0 0 1 0 0,0 0-1 0 0,0-1 1 0 0,1 1-1 0 0,-1-1 1 0 0,1 0-1 0 0,0 0 1 0 0,0 0-1 0 0,0 0 1 0 0,1-1-1 0 0,0 0 1 0 0,-1 0-1 0 0,1 0 1 0 0,0 0-1 0 0,5 1-7 0 0,1-1 81 0 0,0-1-1 0 0,0 0 0 0 0,0-1 1 0 0,1 0-1 0 0,-1-1 0 0 0,1 0 0 0 0,-1 0 1 0 0,1-1-1 0 0,-1-1 0 0 0,0 0 1 0 0,0-1-1 0 0,0 0 0 0 0,0 0 1 0 0,0-2-1 0 0,-1 1 0 0 0,1-1 0 0 0,-1 0 1 0 0,0-1-1 0 0,-1 0 0 0 0,1-1 1 0 0,-1 0-1 0 0,-1-1 0 0 0,8-8-80 0 0,12-13 196 0 0,-1-2 0 0 0,-2-1 0 0 0,-2-1 0 0 0,0-1 0 0 0,-3-1-1 0 0,2-6-195 0 0,-8 13 15 0 0,-1-1 0 0 0,-2 0 0 0 0,0-1 0 0 0,-2-1 0 0 0,-2 1 0 0 0,0-1 0 0 0,-2 0 0 0 0,-2-1 0 0 0,-1 1 0 0 0,-1-1 0 0 0,-1 0 0 0 0,-2 1 0 0 0,-5-27-15 0 0,7 53-2 0 0,-1-1 0 0 0,1 0 0 0 0,-1 0 0 0 0,0 0 0 0 0,0 0 0 0 0,-1 0 1 0 0,0 1-1 0 0,0-1 0 0 0,0 1 0 0 0,-1-1 0 0 0,1 1 0 0 0,-1 0 0 0 0,-1 0 0 0 0,1 0 0 0 0,-1 0 0 0 0,0 1 0 0 0,0-1 0 0 0,0 1 0 0 0,0 0 0 0 0,-1 0 1 0 0,0 1-1 0 0,1-1 0 0 0,-2 1 0 0 0,1 0 0 0 0,0 1 0 0 0,0-1 0 0 0,-1 1 0 0 0,1 0 0 0 0,-5-1 2 0 0,4 5-7 0 0,1 0 0 0 0,0 1 0 0 0,-1-1 0 0 0,1 1 0 0 0,0 0 0 0 0,1 1-1 0 0,-1-1 1 0 0,0 1 0 0 0,1 0 0 0 0,0 0 0 0 0,0 0 0 0 0,0 1 0 0 0,1-1 0 0 0,-1 1 0 0 0,1 0 0 0 0,0 0 0 0 0,0 0-1 0 0,1 1 1 0 0,-2 3 7 0 0,-3 9 19 0 0,1 1 1 0 0,1 0-1 0 0,0 0 0 0 0,2 0 0 0 0,0 1 0 0 0,1-1 0 0 0,1 1 0 0 0,0 0 0 0 0,2-1 0 0 0,1 1 0 0 0,0 0 0 0 0,1-1 0 0 0,3 9-19 0 0,2 1 52 0 0,2 0 0 0 0,1 0 0 0 0,1-1 0 0 0,1-1-1 0 0,2 0 1 0 0,0-1 0 0 0,2 0 0 0 0,1-1 0 0 0,1-2-1 0 0,1 1 1 0 0,1-2 0 0 0,1-1 0 0 0,1-1-52 0 0,21 17-51 0 0,-50-66-2039 0 0,-39-23-2732 0 0,21 24-3734 0 0,15 16-3110 0 0</inkml:trace>
  <inkml:trace contextRef="#ctx0" brushRef="#br0" timeOffset="1359.841">1457 324 15027 0 0,'0'0'2261'0'0,"0"0"-721"0"0,0 0-425 0 0,0 0-75 0 0,0 0 52 0 0,0 0 61 0 0,0 0-57 0 0,30-6-173 0 0,104-21-183 0 0,418-109 1887 0 0,-469 115-2702 0 0,49-10-108 0 0,-43 16-3652 0 0,-77 12-2134 0 0,-4 3-6494 0 0</inkml:trace>
  <inkml:trace contextRef="#ctx0" brushRef="#br0" timeOffset="1597.129">472 1377 17948 0 0,'0'0'2184'0'0,"0"0"-994"0"0,0 0-495 0 0,0 0-55 0 0,0 0-12 0 0,0 0-4 0 0,0 0-10 0 0,0 0-56 0 0,0 0-56 0 0,39-2-19 0 0,130-8-53 0 0,28-26 312 0 0,1051-295 345 0 0,-974 257-2319 0 0,-160 39-3954 0 0,-64 19-7023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158 125 2849 0 0,'0'0'1636'0'0,"0"0"-314"0"0,0 0 70 0 0,0 0 362 0 0,0 0 345 0 0,0 0 132 0 0,0 0-159 0 0,0 0-298 0 0,0 0-266 0 0,0 0-231 0 0,0 0-189 0 0,11 6 802 0 0,-18 55 162 0 0,-6 55-1411 0 0,4 1-1 0 0,5 0 1 0 0,10 99-641 0 0,3-128-284 0 0,-1-96-1063 0 0,17-68-1560 0 0,-10 34-818 0 0,-4 1-4258 0 0,-5 25-2637 0 0</inkml:trace>
  <inkml:trace contextRef="#ctx0" brushRef="#br0" timeOffset="239.38">0 85 10594 0 0,'0'0'2295'0'0,"0"0"-678"0"0,0 0-562 0 0,0 0-208 0 0,0 0-29 0 0,0 0 57 0 0,0 0 21 0 0,0 0-3 0 0,0 0-69 0 0,0 0-139 0 0,0 0-127 0 0,0 0-101 0 0,32 0-77 0 0,105-2-32 0 0,25-19 455 0 0,-59-4-494 0 0,-66 15-817 0 0,1 1 0 0 0,0 2 0 0 0,1 2 0 0 0,30-1 508 0 0,-76 21-7064 0 0,0-8 612 0 0,-1-3-2254 0 0</inkml:trace>
  <inkml:trace contextRef="#ctx0" brushRef="#br0" timeOffset="437.027">59 527 12547 0 0,'0'0'2125'0'0,"0"0"-850"0"0,0 0-236 0 0,0 0 28 0 0,0 0 43 0 0,0 0-18 0 0,0 0-114 0 0,36-5-168 0 0,113-17-195 0 0,-3-18 233 0 0,-123 32-1659 0 0,85-26 1908 0 0,-72 27-4854 0 0,1 5-5228 0 0,-33 2-2065 0 0</inkml:trace>
  <inkml:trace contextRef="#ctx0" brushRef="#br0" timeOffset="821.194">565 674 10834 0 0,'0'0'2581'0'0,"0"0"-1006"0"0,0 0-448 0 0,0 0 105 0 0,0 0 170 0 0,0 0 2 0 0,0 0-208 0 0,0 0-269 0 0,0 0-263 0 0,0 0-185 0 0,0 0-111 0 0,0 0-92 0 0,-1 29-72 0 0,-5 130 96 0 0,6-20 3 0 0,2-132-3276 0 0,3-23-7053 0 0,-5 14 8096 0 0,0-1-8013 0 0</inkml:trace>
  <inkml:trace contextRef="#ctx0" brushRef="#br0" timeOffset="1085.033">505 700 12667 0 0,'0'0'1407'0'0,"0"0"-438"0"0,0 0-143 0 0,0 0 110 0 0,0 0 139 0 0,0 0 56 0 0,0 0-92 0 0,0 0-182 0 0,0 0-159 0 0,0 0-144 0 0,0 0-119 0 0,0 0-79 0 0,0 0-81 0 0,30-4-72 0 0,95-11-61 0 0,-38 1 522 0 0,-41 7-2530 0 0,-11 6-9846 0 0,-34 1 1056 0 0</inkml:trace>
  <inkml:trace contextRef="#ctx0" brushRef="#br0" timeOffset="1324.979">497 884 14627 0 0,'0'0'1459'0'0,"0"0"-557"0"0,0 0-192 0 0,0 0 156 0 0,0 0 138 0 0,0 0 16 0 0,0 0-118 0 0,0 0-162 0 0,0 0-176 0 0,0 0-154 0 0,0 0-117 0 0,0 0-110 0 0,30-3-83 0 0,94-7-63 0 0,-30-10-592 0 0,-64 11-388 0 0,-13 4-1040 0 0,1 0-3847 0 0,-3 1-5835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539 1 9802 0 0,'0'0'1155'0'0,"0"0"-472"0"0,0 0-60 0 0,0 0 330 0 0,0 0 337 0 0,0 0 125 0 0,0 0-138 0 0,0 0-282 0 0,0 0-221 0 0,0 0-25 0 0,0 0 45 0 0,0 0 50 0 0,1 3 9 0 0,0-1-727 0 0,-1 0-1 0 0,1 0 1 0 0,-1 1 0 0 0,0-1-1 0 0,0 0 1 0 0,0 0-1 0 0,0 1 1 0 0,0-1-1 0 0,0 0 1 0 0,-1 0-1 0 0,1 0 1 0 0,-1 1-1 0 0,1-1 1 0 0,-1 0-1 0 0,0 0 1 0 0,0 0-1 0 0,0 0 1 0 0,0 0-1 0 0,0 0 1 0 0,0 0-1 0 0,-1-1 1 0 0,1 1 0 0 0,-1 0-1 0 0,0 0-125 0 0,-22 20 176 0 0,0-1-1 0 0,-2-2 1 0 0,0 0-1 0 0,-1-2 1 0 0,-1 0-1 0 0,-1-2 1 0 0,0-2-1 0 0,0 0 1 0 0,-2-2-1 0 0,-11 2-175 0 0,-155 38 550 0 0,197-51-533 0 0,-1 0 0 0 0,1 0 1 0 0,-1 0-1 0 0,1 0 0 0 0,0 0 1 0 0,-1 0-1 0 0,1 0 1 0 0,-1 0-1 0 0,1 0 0 0 0,0 0 1 0 0,-1 0-1 0 0,1 0 0 0 0,-1 0 1 0 0,1 0-1 0 0,0 0 0 0 0,-1 0 1 0 0,1 0-1 0 0,-1 0 1 0 0,1 0-1 0 0,0 1 0 0 0,-1-1 1 0 0,1 0-1 0 0,0 0 0 0 0,-1 0 1 0 0,1 1-1 0 0,0-1 1 0 0,-1 0-1 0 0,1 0 0 0 0,0 1 1 0 0,0-1-1 0 0,-1 0 0 0 0,1 1 1 0 0,0-1-1 0 0,0 0 1 0 0,0 1-1 0 0,-1-1 0 0 0,1 1 1 0 0,0-1-1 0 0,0 0 0 0 0,0 1 1 0 0,0-1-1 0 0,0 1 0 0 0,0-1 1 0 0,0 0-1 0 0,0 1 1 0 0,0-1-1 0 0,0 1 0 0 0,0-1 1 0 0,0 0-1 0 0,0 1 0 0 0,0-1 1 0 0,0 1-1 0 0,0-1 1 0 0,0 0-1 0 0,1 1 0 0 0,-1-1 1 0 0,0 0-1 0 0,0 1 0 0 0,0-1 1 0 0,1 0-1 0 0,-1 1 1 0 0,0-1-1 0 0,0 0 0 0 0,1 1 1 0 0,-1-1-1 0 0,0 0 0 0 0,1 0 1 0 0,-1 1-18 0 0,5 8-145 0 0,9 16 224 0 0,0-1 0 0 0,2 0 0 0 0,0-2 0 0 0,2 0 1 0 0,1 0-1 0 0,0-2 0 0 0,1 0 0 0 0,1-2 0 0 0,1 0 0 0 0,1-1 1 0 0,0-2-1 0 0,2 0 0 0 0,-1-1 0 0 0,17 5-79 0 0,78 37 245 0 0,-88-37-203 0 0,-29-17-45 0 0,-2-1 6 0 0,0-1-10 0 0,0 0-14 0 0,0 0-33 0 0,0 0-26 0 0,0 0-24 0 0,0 0-32 0 0,-31 0-5540 0 0,28 1 4933 0 0,-11 1-5007 0 0,8-2-2745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5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1540 7930 0 0,'0'0'1464'0'0,"0"0"-324"0"0,0 0-70 0 0,0 0 123 0 0,0 0 130 0 0,0 0-16 0 0,0 0-172 0 0,5-36-229 0 0,19-115-187 0 0,10 44 434 0 0,-12 62-746 0 0,3 1 1 0 0,1 1-1 0 0,2 1 1 0 0,1 2-1 0 0,3 1 0 0 0,1 1 1 0 0,2 2-1 0 0,1 1 0 0 0,2 2 1 0 0,1 2-1 0 0,18-10-407 0 0,21 3 287 0 0,-62 74 32 0 0,-15-26-245 0 0,3 33 147 0 0,-2 1 0 0 0,-2-1 1 0 0,-2 1-1 0 0,-7 39-221 0 0,9-80 6 0 0,-10 88 107 0 0,-4 0-1 0 0,-4-1 0 0 0,-14 38-112 0 0,24-105 49 0 0,8-23-35 0 0,0 0-11 0 0,0 0 18 0 0,1-15 175 0 0,34-88 12 0 0,-6 38-212 0 0,3 2 0 0 0,3 0 0 0 0,2 3 0 0 0,3 1-1 0 0,2 1 1 0 0,3 3 0 0 0,35-32 4 0 0,-65 71-11 0 0,1 1 0 0 0,1 1-1 0 0,0 0 1 0 0,1 2 0 0 0,0 0 0 0 0,1 1 0 0 0,0 0 0 0 0,18-6 11 0 0,-36 16-2 0 0,1 0 0 0 0,0 1 0 0 0,-1-1 1 0 0,1 0-1 0 0,0 1 0 0 0,-1-1 0 0 0,1 0 1 0 0,0 1-1 0 0,0 0 0 0 0,-1-1 0 0 0,1 1 1 0 0,0 0-1 0 0,0 0 0 0 0,0 0 0 0 0,-1 0 1 0 0,1 1-1 0 0,0-1 0 0 0,0 0 0 0 0,0 1 1 0 0,-1-1-1 0 0,1 1 0 0 0,0 0 0 0 0,-1-1 0 0 0,1 1 1 0 0,0 0-1 0 0,-1 0 0 0 0,1 0 0 0 0,-1 0 1 0 0,0 0-1 0 0,1 1 0 0 0,-1-1 0 0 0,0 0 1 0 0,1 1-1 0 0,-1-1 0 0 0,0 0 0 0 0,0 1 1 0 0,0 0-1 0 0,-1-1 0 0 0,1 1 0 0 0,0-1 1 0 0,0 1-1 0 0,-1 0 0 0 0,1 0 2 0 0,5 87 199 0 0,-7-66-160 0 0,-31 201 208 0 0,10-112-74 0 0,-3 47-17 0 0,25-152-1178 0 0,15-36-2801 0 0,-5 18-1339 0 0,-6 8 1584 0 0,4-5-7981 0 0</inkml:trace>
  <inkml:trace contextRef="#ctx0" brushRef="#br0" timeOffset="1164.06">1677 929 6433 0 0,'0'0'1870'0'0,"0"0"-618"0"0,0 0-241 0 0,0 0 112 0 0,0 0 157 0 0,0 0 42 0 0,0 0-76 0 0,0 0-125 0 0,0 0-182 0 0,0 0-183 0 0,0 0-157 0 0,0 0-122 0 0,0 0-83 0 0,-33 32-38 0 0,-101 100-16 0 0,79-55 147 0 0,52-64-394 0 0,-1-4-60 0 0,0 0 0 0 0,1 0 0 0 0,1 0-1 0 0,-1 0 1 0 0,1 0 0 0 0,1 1 0 0 0,0-1 0 0 0,0 1 0 0 0,1-1-1 0 0,0 1 1 0 0,1-1 0 0 0,0 1 0 0 0,0-1 0 0 0,1 1 0 0 0,0-1-1 0 0,1 0 1 0 0,0 0 0 0 0,0 0 0 0 0,1 0 0 0 0,0-1 0 0 0,1 1-1 0 0,0-1 1 0 0,0 0 0 0 0,1-1 0 0 0,0 1 0 0 0,2 1-33 0 0,-2-3 94 0 0,1-2 0 0 0,0 1 1 0 0,0-1-1 0 0,0 0 0 0 0,0 0 1 0 0,0-1-1 0 0,1 0 0 0 0,0 0 0 0 0,-1-1 1 0 0,1 0-1 0 0,0-1 0 0 0,0 1 1 0 0,0-1-1 0 0,0-1 0 0 0,0 0 1 0 0,0 0-1 0 0,1 0 0 0 0,-1-1 1 0 0,0 0-1 0 0,0-1 0 0 0,-1 0 1 0 0,1 0-1 0 0,0-1 0 0 0,0 0 0 0 0,-1 0 1 0 0,0 0-1 0 0,0-1 0 0 0,0 0 1 0 0,0-1-1 0 0,0 0 0 0 0,-1 0 1 0 0,0 0-1 0 0,0-1 0 0 0,0 1 1 0 0,-1-2-1 0 0,0 1 0 0 0,0 0 1 0 0,-1-1-1 0 0,3-4-94 0 0,2-6 56 0 0,0 0-1 0 0,0 0 1 0 0,-2-1 0 0 0,0 0 0 0 0,-1-1-1 0 0,-1 0 1 0 0,-1 0 0 0 0,0 0 0 0 0,-2 0-1 0 0,0 0 1 0 0,-1-1 0 0 0,-1 1 0 0 0,-1-1-1 0 0,-1 1 1 0 0,0 0 0 0 0,-1 0-1 0 0,-1 0 1 0 0,-1 0 0 0 0,-1 0 0 0 0,-1 1-1 0 0,0 0 1 0 0,-1 0 0 0 0,-1 1 0 0 0,-1 0-1 0 0,-9-12-55 0 0,16 25-20 0 0,0 0 0 0 0,0 1 0 0 0,-1-1 0 0 0,1 1 0 0 0,-1 0 0 0 0,0 0 0 0 0,1 0 0 0 0,-1 1 0 0 0,0-1 0 0 0,-1 1 0 0 0,1 0 0 0 0,0 0 0 0 0,-1 0 0 0 0,1 1 0 0 0,-1 0 0 0 0,1 0 0 0 0,-1 0 0 0 0,-1 0 20 0 0,3 38-604 0 0,6-34 598 0 0,1 1-1 0 0,0-1 0 0 0,0 0 1 0 0,0 0-1 0 0,0 0 1 0 0,0-1-1 0 0,1 1 0 0 0,-1-1 1 0 0,1 0-1 0 0,0 0 0 0 0,-1-1 1 0 0,1 1-1 0 0,0-1 1 0 0,0 0-1 0 0,0-1 0 0 0,0 1 1 0 0,0-1-1 0 0,0 0 1 0 0,0 0-1 0 0,0 0 0 0 0,0-1 1 0 0,0 0-1 0 0,0 0 1 0 0,1 0 6 0 0,267-75 261 0 0,-245 69-239 0 0,-14 3-22 0 0,1 0 0 0 0,-1 1-1 0 0,0 0 1 0 0,1 2 0 0 0,-1-1 0 0 0,1 2-1 0 0,0 0 1 0 0,-1 1 0 0 0,6 1 0 0 0,-16 1 12 0 0,0 0 1 0 0,0 0 0 0 0,0 1-1 0 0,0 0 1 0 0,0 0-1 0 0,-1 0 1 0 0,0 0-1 0 0,0 0 1 0 0,0 1 0 0 0,0-1-1 0 0,-1 1 1 0 0,1 0-1 0 0,-1 0 1 0 0,-1 0-1 0 0,1 0 1 0 0,-1 0-1 0 0,1 0 1 0 0,-2 0 0 0 0,1 0-1 0 0,0 1 1 0 0,-1-1-1 0 0,0 0 1 0 0,0 1-1 0 0,-1-1 1 0 0,0 0 0 0 0,1 0-1 0 0,-2 1 1 0 0,1-1-1 0 0,-1 0 1 0 0,1 0-1 0 0,-2 0-12 0 0,-151 395 404 0 0,150-326-497 0 0,6-73 94 0 0,-1-1-1 0 0,1 1 1 0 0,0-1-1 0 0,0 1 1 0 0,0-1 0 0 0,0 0-1 0 0,0 0 1 0 0,0 0-1 0 0,0 0 1 0 0,0 0-1 0 0,0 0 1 0 0,0 0 0 0 0,-1-1-1 0 0,1 1 1 0 0,0 0-1 0 0,0-1 1 0 0,0 0 0 0 0,0 0-1 0 0,-1 1 1 0 0,1-1-1 0 0,0 0 1 0 0,-1 0-1 0 0,1 0 1 0 0,0-1 0 0 0,-1 1-1 0 0,1 0 1 0 0,-1-1-1 0 0,0 1 1 0 0,1-1-1 0 0,-1 1 4 0 0,35-30 64 0 0,0-3 0 0 0,-2 0 0 0 0,-2-2 0 0 0,17-26-68 0 0,-9 14 8 0 0,-3 2 14 0 0,-2 2-50 0 0,2 1 0 0 0,2 2 0 0 0,1 2 0 0 0,11-6 28 0 0,-21 30-112 0 0,-30 38 26 0 0,-38 93 147 0 0,19-74-39 0 0,11-22 5 0 0,-6 12-18 0 0,2 1-1 0 0,1 0 1 0 0,1 0-1 0 0,2 1 0 0 0,-3 23-8 0 0,11-57-2 0 0,0 1 0 0 0,-1-1 0 0 0,1 1 0 0 0,0-1 0 0 0,-1 1-1 0 0,1-1 1 0 0,0 1 0 0 0,0-1 0 0 0,0 1 0 0 0,-1-1-1 0 0,1 1 1 0 0,0-1 0 0 0,0 1 0 0 0,0 0 0 0 0,0-1-1 0 0,0 1 1 0 0,0-1 0 0 0,0 1 0 0 0,0-1 0 0 0,0 1 0 0 0,0-1-1 0 0,0 1 1 0 0,0 0 0 0 0,1-1 0 0 0,-1 1 0 0 0,0-1-1 0 0,0 1 1 0 0,0-1 0 0 0,1 1 0 0 0,-1-1 0 0 0,0 1 0 0 0,1-1-1 0 0,-1 0 1 0 0,0 1 0 0 0,1-1 0 0 0,-1 1 0 0 0,1-1-1 0 0,-1 0 1 0 0,1 1 0 0 0,-1-1 0 0 0,1 0 0 0 0,-1 1 0 0 0,1-1-1 0 0,-1 0 1 0 0,1 0 0 0 0,-1 0 0 0 0,1 0 0 0 0,-1 1-1 0 0,1-1 1 0 0,-1 0 0 0 0,1 0 0 0 0,0 0 0 0 0,-1 0 0 0 0,1 0 2 0 0,25-23 48 0 0,94-110 144 0 0,-52 55-234 0 0,4 2 0 0 0,36-26 42 0 0,-37 51-35 0 0,-65 92-49 0 0,-7-19 102 0 0,-2 0-1 0 0,-1 0 1 0 0,-1 0-1 0 0,-1 0 0 0 0,0-1 1 0 0,-8 14-18 0 0,-17 66 46 0 0,0 134 15 0 0,31-235-60 0 0,1 0 0 0 0,-1 0 1 0 0,0-1-1 0 0,0 1 0 0 0,0 0 0 0 0,1 0 0 0 0,-1 0 0 0 0,0-1 0 0 0,0 1 0 0 0,1 0 0 0 0,-1 0 0 0 0,0 0 0 0 0,1 0 0 0 0,-1 0 0 0 0,0-1 0 0 0,0 1 0 0 0,1 0 0 0 0,-1 0 0 0 0,0 0 0 0 0,1 0 0 0 0,-1 0 0 0 0,0 0 0 0 0,1 0 0 0 0,-1 0 0 0 0,0 0 0 0 0,1 0 0 0 0,-1 0 0 0 0,0 0 0 0 0,1 0 0 0 0,-1 1 0 0 0,0-1 0 0 0,0 0 0 0 0,1 0 0 0 0,-1 0 0 0 0,0 0 0 0 0,1 0 0 0 0,-1 1 0 0 0,0-1 0 0 0,0 0 0 0 0,1 0 0 0 0,-1 0 0 0 0,0 1 0 0 0,0-1 0 0 0,0 0 0 0 0,0 0 0 0 0,1 1 0 0 0,-1-1 0 0 0,0 0 0 0 0,0 1 0 0 0,0-1 0 0 0,0 0 0 0 0,0 1 0 0 0,0-1 0 0 0,1 0 0 0 0,-1 0 0 0 0,0 1 0 0 0,0-1 0 0 0,0 0 0 0 0,0 1-1 0 0,15-28-140 0 0,-15 27 101 0 0,7-27-1297 0 0,-6 21-2549 0 0,-1-1-3476 0 0,0 4-4910 0 0</inkml:trace>
  <inkml:trace contextRef="#ctx0" brushRef="#br0" timeOffset="2884.059">3257 1224 5473 0 0,'0'0'652'0'0,"0"0"-118"0"0,0 0 275 0 0,0 0 453 0 0,0 0 217 0 0,0 0 6 0 0,0 0-116 0 0,0 0-174 0 0,0 0-96 0 0,0 0-111 0 0,31 5-75 0 0,102 16-55 0 0,-50-28 446 0 0,-71 2-1045 0 0,8-4 24 0 0,-1 0 1 0 0,0-1-1 0 0,0-2 1 0 0,-1 1-1 0 0,-1-2 1 0 0,0 0-1 0 0,-1-1 0 0 0,0-1 1 0 0,-1-1-1 0 0,-1 0 1 0 0,0-1-1 0 0,-1 0 1 0 0,9-16-284 0 0,-19 29 36 0 0,-1 0 0 0 0,1 0 1 0 0,-1 0-1 0 0,0-1 0 0 0,0 1 0 0 0,0-1 1 0 0,-1 1-1 0 0,1-1 0 0 0,-1 1 0 0 0,0-1 1 0 0,0 0-1 0 0,-1 1 0 0 0,0-1 1 0 0,1 0-1 0 0,-1 0 0 0 0,-1 0 0 0 0,1 1 1 0 0,-1-1-1 0 0,0 0 0 0 0,0 1 1 0 0,0-1-1 0 0,-1 0 0 0 0,0 1 0 0 0,0 0 1 0 0,0-1-1 0 0,0 1 0 0 0,0 0 1 0 0,-1 0-1 0 0,0 0 0 0 0,0 0 0 0 0,0 1 1 0 0,0-1-1 0 0,-1 1 0 0 0,1 0 1 0 0,-1 0-1 0 0,0 0 0 0 0,0 0 0 0 0,0 1 1 0 0,-3-2-37 0 0,-1 3-14 0 0,-1 0 1 0 0,1 0-1 0 0,-1 0 0 0 0,1 1 1 0 0,0 1-1 0 0,-1 0 1 0 0,1 0-1 0 0,-1 0 1 0 0,1 1-1 0 0,0 0 1 0 0,0 1-1 0 0,0 0 1 0 0,0 0-1 0 0,0 1 1 0 0,1 0-1 0 0,0 0 0 0 0,0 0 1 0 0,0 1-1 0 0,-6 5 14 0 0,-3 4-40 0 0,0 0-1 0 0,1 2 1 0 0,0 0-1 0 0,2 0 0 0 0,0 1 1 0 0,0 1-1 0 0,-2 7 41 0 0,4-5-24 0 0,0 0 0 0 0,2 0 0 0 0,0 1 0 0 0,2 1 0 0 0,0-1-1 0 0,1 1 1 0 0,2 0 0 0 0,0 1 0 0 0,1-1 0 0 0,1 1 0 0 0,2-1 0 0 0,0 6 24 0 0,0-23 5 0 0,1 0 1 0 0,0 0 0 0 0,0 0-1 0 0,0 0 1 0 0,1 0 0 0 0,-1-1-1 0 0,1 1 1 0 0,0 0 0 0 0,1-1-1 0 0,-1 1 1 0 0,1-1 0 0 0,0 0-1 0 0,0 0 1 0 0,0 0 0 0 0,0 0-1 0 0,1 0 1 0 0,0-1 0 0 0,0 0-1 0 0,0 1 1 0 0,0-1-1 0 0,0-1 1 0 0,0 1 0 0 0,1-1-1 0 0,-1 1 1 0 0,1-1 0 0 0,0-1-1 0 0,0 1 1 0 0,0-1 0 0 0,1 1-6 0 0,5 0 59 0 0,-1 1-1 0 0,2-1 1 0 0,-1-1 0 0 0,0 0 0 0 0,0-1 0 0 0,0 0-1 0 0,0 0 1 0 0,1-1 0 0 0,-1-1 0 0 0,0 0-1 0 0,0 0 1 0 0,10-5-59 0 0,32-17 265 0 0,-2-3-1 0 0,0-3 1 0 0,-2-1 0 0 0,-1-3-1 0 0,-2-2 1 0 0,10-12-265 0 0,33-22 149 0 0,-59 46-129 0 0,4-4-33 0 0,2 2-1 0 0,2 1 1 0 0,0 1-1 0 0,13-4 14 0 0,-50 28-1 0 0,-1-1-1 0 0,1 1 1 0 0,-1 0-1 0 0,1-1 0 0 0,-1 1 1 0 0,1 0-1 0 0,0-1 1 0 0,-1 1-1 0 0,1 0 0 0 0,0 0 1 0 0,-1 0-1 0 0,1 0 1 0 0,0 0-1 0 0,0 0 0 0 0,-1-1 1 0 0,1 2-1 0 0,0-1 1 0 0,-1 0-1 0 0,1 0 1 0 0,0 0-1 0 0,-1 0 0 0 0,1 0 1 0 0,0 0-1 0 0,-1 1 1 0 0,1-1-1 0 0,0 0 0 0 0,-1 1 1 0 0,1-1-1 0 0,-1 0 1 0 0,1 1-1 0 0,-1-1 0 0 0,1 1 1 0 0,-1-1-1 0 0,1 1 1 0 0,-1-1-1 0 0,1 1 1 0 0,-1-1-1 0 0,1 1 0 0 0,-1-1 1 0 0,0 1-1 0 0,1 0 1 0 0,-1-1-1 0 0,0 1 0 0 0,0 0 1 0 0,1-1-1 0 0,-1 1 1 0 0,0 0-1 0 0,0-1 0 0 0,0 1 1 0 0,0 0-1 0 0,0-1 1 0 0,0 1-1 0 0,0 0 0 0 0,0-1 1 0 0,0 1-1 0 0,0 0 1 0 0,0 0-1 0 0,-1-1 1 0 0,1 1-1 0 0,0 0 2 0 0,-10 46 39 0 0,10-47-39 0 0,-111 260 164 0 0,105-186-221 0 0,9-71 53 0 0,0-1 1 0 0,0 0-1 0 0,1 0 1 0 0,-1-1-1 0 0,0 1 1 0 0,1-1-1 0 0,-1 1 0 0 0,1-1 1 0 0,-1 0-1 0 0,1 0 1 0 0,0-1-1 0 0,0 1 1 0 0,-1-1-1 0 0,1 0 0 0 0,0 0 1 0 0,0 0-1 0 0,-1 0 1 0 0,1-1-1 0 0,0 1 0 0 0,-1-1 1 0 0,1 0-1 0 0,1-1 4 0 0,10-3 8 0 0,-1-1 0 0 0,-1-1-1 0 0,1 0 1 0 0,-1-1-1 0 0,0 0 1 0 0,-1-1-1 0 0,0 0 1 0 0,0-1 0 0 0,-1-1-1 0 0,1-2-7 0 0,-10 12 2 0 0,7-7 5 0 0,49-47-7 0 0,1 2 1 0 0,4 4 0 0 0,1 2 0 0 0,58-31-1 0 0,-90 66-70 0 0,-31 35-29 0 0,-2-10 122 0 0,-1-1 0 0 0,-1 1 1 0 0,-1 0-1 0 0,1-1 0 0 0,-2 1 1 0 0,0-1-1 0 0,0-1 0 0 0,-1 1 0 0 0,-7 10-23 0 0,-11 25 8 0 0,14-26-9 0 0,0-1-5 0 0,0 1 1 0 0,2-1-1 0 0,0 1 1 0 0,1 1-1 0 0,1-1 1 0 0,2 1-1 0 0,0 0 1 0 0,-1 22 5 0 0,5-41 5 0 0,0 0-1 0 0,1 0 1 0 0,-1 0 0 0 0,1 0-1 0 0,0-1 1 0 0,0 1 0 0 0,0 0-1 0 0,0-1 1 0 0,1 1 0 0 0,-1-1-1 0 0,1 1 1 0 0,-1-1-1 0 0,1 0 1 0 0,0 0 0 0 0,0 0-1 0 0,0 0 1 0 0,0 0 0 0 0,0 0-1 0 0,0 0 1 0 0,1 0 0 0 0,-1-1-1 0 0,1 0 1 0 0,-1 1 0 0 0,1-1-1 0 0,-1 0 1 0 0,1 0 0 0 0,0 0-1 0 0,0 0 1 0 0,-1-1 0 0 0,1 1-1 0 0,0-1 1 0 0,0 0-1 0 0,0 0 1 0 0,0 0 0 0 0,-1 0-1 0 0,1 0 1 0 0,0 0 0 0 0,0-1-1 0 0,0 0-4 0 0,56-6 331 0 0,35-41-196 0 0,-66 29-113 0 0,1-1 0 0 0,-2-1 0 0 0,-1-1 0 0 0,-1-2 0 0 0,-1-1 0 0 0,-1 0 0 0 0,-1-2 0 0 0,-1-1 0 0 0,-1 0 0 0 0,7-17-22 0 0,28-57 136 0 0,-4-2-1 0 0,15-54-135 0 0,-34 81 13 0 0,-13 35-18 0 0,-1-2 1 0 0,-2 0-1 0 0,-3-1 0 0 0,-1-1 1 0 0,-2 0-1 0 0,-3-1 0 0 0,-1 1 1 0 0,-2-1-1 0 0,-3 0 0 0 0,-1 0 1 0 0,-3 0-1 0 0,-6-37 5 0 0,-18 19 81 0 0,27 64-85 0 0,-1 0 0 0 0,0-1 0 0 0,1 1 0 0 0,-1 0 0 0 0,0 0 0 0 0,0 0 0 0 0,0 0 0 0 0,0 0 0 0 0,0 1 0 0 0,0-1 0 0 0,0 0 0 0 0,0 0 0 0 0,0 0 0 0 0,0 1 0 0 0,0-1 0 0 0,0 1 0 0 0,-1-1 0 0 0,1 1 0 0 0,0-1 0 0 0,0 1 0 0 0,-1 0 0 0 0,1 0 0 0 0,0-1 0 0 0,-1 1 0 0 0,1 0 0 0 0,0 0 0 0 0,-1 0 0 0 0,1 0-1 0 0,0 1 1 0 0,-1-1 0 0 0,1 0 0 0 0,0 1 0 0 0,0-1 0 0 0,-1 0 0 0 0,1 1 0 0 0,0 0 0 0 0,0-1 0 0 0,0 1 0 0 0,0 0 0 0 0,0-1 0 0 0,-1 1 0 0 0,1 0 0 0 0,1 0 0 0 0,-1 0 0 0 0,0 0 0 0 0,0 0 0 0 0,0 0 0 0 0,0 0 0 0 0,0 1 4 0 0,-12 19-16 0 0,1 0 0 0 0,0 1 1 0 0,2 0-1 0 0,0 0 0 0 0,2 1 0 0 0,0 1 1 0 0,2-1-1 0 0,1 1 0 0 0,0 0 0 0 0,2 1 1 0 0,0 22 15 0 0,0-28-10 0 0,-10 144 73 0 0,7 0 0 0 0,10 90-63 0 0,1-15 34 0 0,-13 130-271 0 0,25-489-2828 0 0,-13-37-2085 0 0,-7 55-1372 0 0,0 61 869 0 0,-3 13-1259 0 0</inkml:trace>
  <inkml:trace contextRef="#ctx0" brushRef="#br0" timeOffset="3085.046">5017 653 304 0 0,'0'0'3430'0'0,"0"0"-1033"0"0,0 0-397 0 0,0 0-128 0 0,0 0-67 0 0,0 0-115 0 0,0 0-198 0 0,0 0-263 0 0,0 0-271 0 0,0 0-205 0 0,0 0-96 0 0,0 0 17 0 0,0 0 49 0 0,-26 10 24 0 0,-76 34-8 0 0,101-43-720 0 0,0-1 0 0 0,0 0-1 0 0,0 0 1 0 0,1 1 0 0 0,-1-1 0 0 0,0 0 0 0 0,0 1 0 0 0,1-1-1 0 0,-1 1 1 0 0,0-1 0 0 0,1 1 0 0 0,-1-1 0 0 0,0 1 0 0 0,1-1 0 0 0,-1 1-1 0 0,1-1 1 0 0,-1 1 0 0 0,1 0 0 0 0,-1 0 0 0 0,1-1 0 0 0,0 1-1 0 0,-1 0 1 0 0,1-1 0 0 0,0 1 0 0 0,-1 0 0 0 0,1 0 0 0 0,0 0-1 0 0,0-1 1 0 0,0 1 0 0 0,0 0 0 0 0,0 0 0 0 0,0 0 0 0 0,0 0 0 0 0,0-1-1 0 0,0 1 1 0 0,0 0 0 0 0,0 0 0 0 0,0 0 0 0 0,1 0 0 0 0,-1-1-1 0 0,0 1 1 0 0,1 0 0 0 0,-1 0 0 0 0,0-1 0 0 0,1 1 0 0 0,-1 0-1 0 0,1-1 1 0 0,-1 1 0 0 0,1 0 0 0 0,0-1 0 0 0,-1 1 0 0 0,1-1 0 0 0,0 1-1 0 0,-1-1 1 0 0,1 1 0 0 0,0-1 0 0 0,-1 0 0 0 0,1 1 0 0 0,0-1-1 0 0,0 0 1 0 0,-1 1 0 0 0,1-1 0 0 0,0 0 0 0 0,0 0 0 0 0,0 0-19 0 0,4 3 153 0 0,17 8 102 0 0,1 0 0 0 0,0-2 0 0 0,0-1 0 0 0,1 0 0 0 0,0-2 1 0 0,0-1-1 0 0,0-1 0 0 0,1 0 0 0 0,0-2 0 0 0,0-1 0 0 0,-1-2 1 0 0,1 0-1 0 0,8-2-255 0 0,25 2 213 0 0,350-39-421 0 0,-312 28-484 0 0,-46 5-1941 0 0,0 1-6141 0 0,-36 5-2808 0 0</inkml:trace>
  <inkml:trace contextRef="#ctx0" brushRef="#br0" timeOffset="3398.956">5933 815 9554 0 0,'0'0'947'0'0,"0"0"-302"0"0,0 0 140 0 0,0 0 323 0 0,0 0 179 0 0,0 0 0 0 0,0 0-191 0 0,0 0-213 0 0,0 0-144 0 0,-10 33-135 0 0,-34 104-96 0 0,17-19 495 0 0,26-110-942 0 0,0 1 0 0 0,0-1-1 0 0,1 0 1 0 0,0 1 0 0 0,0-1 0 0 0,1 1 0 0 0,0-1 0 0 0,1 1 0 0 0,0-1 0 0 0,0 0 0 0 0,0 0 0 0 0,1 0 0 0 0,1 0 0 0 0,-1 0 0 0 0,1-1 0 0 0,5 8-61 0 0,-6-10 97 0 0,1 0 0 0 0,0-1-1 0 0,0 1 1 0 0,0-1 0 0 0,0 0 0 0 0,1 0 0 0 0,-1 0 0 0 0,1 0 0 0 0,0-1 0 0 0,0 0 0 0 0,1 0 0 0 0,-1 0 0 0 0,1-1 0 0 0,-1 0 0 0 0,1 0 0 0 0,0 0 0 0 0,0-1 0 0 0,-1 0 0 0 0,1 0 0 0 0,0 0 0 0 0,0-1 0 0 0,0 1 0 0 0,0-2 0 0 0,0 1 0 0 0,0-1 0 0 0,0 0 0 0 0,0 0 0 0 0,3-1-97 0 0,7-7 197 0 0,0 0 0 0 0,0-2 1 0 0,-1 0-1 0 0,0 0 0 0 0,-1-1 0 0 0,-1-1 1 0 0,0 0-1 0 0,0-1 0 0 0,-2-1 0 0 0,0 0 1 0 0,0 0-1 0 0,-1-1 0 0 0,7-17-197 0 0,-10 23 23 0 0,8-16-23 0 0,-1-1-1 0 0,-2 1 1 0 0,0-2 0 0 0,-2 0-1 0 0,0 0 1 0 0,0-12 0 0 0,9-53-9692 0 0,-18 89-1984 0 0</inkml:trace>
  <inkml:trace contextRef="#ctx0" brushRef="#br0" timeOffset="4003.059">6471 1286 8890 0 0,'0'0'1428'0'0,"0"0"-193"0"0,0 0 25 0 0,0 0 79 0 0,0 0-49 0 0,0 0-106 0 0,0 0 18 0 0,0 0 71 0 0,0 0 17 0 0,0 0-55 0 0,0 0-185 0 0,0 0-225 0 0,0 0-155 0 0,9-11-112 0 0,88-140 1025 0 0,-64 88-994 0 0,-16 26-468 0 0,1 1 0 0 0,1 0-1 0 0,2 2 1 0 0,2 0 0 0 0,1 2 0 0 0,2 0 0 0 0,0 2 0 0 0,3 1 0 0 0,3-1-121 0 0,-32 28-3 0 0,1 1 0 0 0,0 0 1 0 0,0-1-1 0 0,0 1 0 0 0,-1 0 1 0 0,1-1-1 0 0,1 1 0 0 0,-1 0 1 0 0,0 0-1 0 0,0 0 0 0 0,0 0 1 0 0,1 0-1 0 0,-1 0 0 0 0,0 0 1 0 0,1 1-1 0 0,-1-1 0 0 0,0 0 1 0 0,1 1-1 0 0,-1-1 0 0 0,1 1 1 0 0,0 0-1 0 0,-1-1 0 0 0,1 1 1 0 0,-1 0-1 0 0,1 0 0 0 0,-1 0 1 0 0,1 0-1 0 0,0 0 0 0 0,-1 0 1 0 0,1 0-1 0 0,-1 1 0 0 0,1-1 1 0 0,-1 1-1 0 0,1-1 0 0 0,-1 1 1 0 0,1-1-1 0 0,-1 1 0 0 0,0 0 1 0 0,1 0-1 0 0,-1 0 0 0 0,0 0 1 0 0,1 0-1 0 0,-1 0 0 0 0,0 0 1 0 0,0 0-1 0 0,0 0 0 0 0,0 0 1 0 0,0 1-1 0 0,0 0 3 0 0,-23 361 27 0 0,22-360-26 0 0,-1-1 0 0 0,1 0 0 0 0,0 0 0 0 0,0 0 0 0 0,0 0 0 0 0,0 1 0 0 0,0-1 0 0 0,0 0 0 0 0,1 0 0 0 0,-1 0 0 0 0,1 0 0 0 0,0 1 0 0 0,-1-1 0 0 0,1 0 0 0 0,0 0 0 0 0,0 0 0 0 0,0-1 0 0 0,0 1 0 0 0,1 0 0 0 0,-1 0 0 0 0,1-1 0 0 0,-1 1 0 0 0,1 0 0 0 0,-1-1 0 0 0,1 0 0 0 0,0 1 0 0 0,-1-1 0 0 0,1 0 0 0 0,0 0 0 0 0,0 0 0 0 0,0 0 0 0 0,0 0 0 0 0,0 0 0 0 0,0-1 0 0 0,1 1 0 0 0,-1-1 0 0 0,0 1 0 0 0,0-1 0 0 0,0 0 0 0 0,0 0 0 0 0,1 0 0 0 0,-1 0 0 0 0,0 0 0 0 0,0 0 0 0 0,0-1 0 0 0,0 1 0 0 0,1-1 0 0 0,1 0-1 0 0,17-12 29 0 0,1 0 1 0 0,-2-1-1 0 0,0-2 0 0 0,0 0 1 0 0,-2 0-1 0 0,13-16-29 0 0,-16 17 2 0 0,252-249 201 0 0,-267 263-204 0 0,0 0 1 0 0,0 0-1 0 0,1 1 0 0 0,-1-1 0 0 0,0 0 1 0 0,1 0-1 0 0,-1 1 0 0 0,1-1 1 0 0,-1 0-1 0 0,1 1 0 0 0,-1-1 0 0 0,1 0 1 0 0,-1 1-1 0 0,1-1 0 0 0,0 1 1 0 0,-1-1-1 0 0,1 1 0 0 0,0-1 0 0 0,-1 1 1 0 0,1 0-1 0 0,0-1 0 0 0,0 1 1 0 0,-1 0-1 0 0,1-1 0 0 0,0 1 0 0 0,0 0 1 0 0,0 0-1 0 0,-1 0 0 0 0,1 0 1 0 0,0 0-1 0 0,0 0 0 0 0,0 0 0 0 0,0 0 1 0 0,-1 0-1 0 0,1 0 0 0 0,0 0 1 0 0,0 1-1 0 0,0-1 0 0 0,-1 0 0 0 0,1 0 1 0 0,0 1-1 0 0,0-1 0 0 0,-1 1 1 0 0,1-1-1 0 0,0 1 0 0 0,-1-1 0 0 0,1 1 1 0 0,0-1-1 0 0,-1 1 0 0 0,1-1 1 0 0,-1 1-1 0 0,1 0 0 0 0,-1-1 0 0 0,1 1 1 0 0,-1 0-1 0 0,0 0 0 0 0,1-1 1 0 0,-1 1-1 0 0,0 0 0 0 0,1 0 0 0 0,-1-1 1 0 0,0 1-1 0 0,0 0 0 0 0,0 0 1 0 0,0 0-1 0 0,0 0 0 0 0,0-1 0 0 0,0 1 1 0 0,0 1 0 0 0,-16 261 205 0 0,16-228-204 0 0,1 0 0 0 0,2 0 0 0 0,1 0 0 0 0,1-1 0 0 0,3 0 0 0 0,0 0 0 0 0,2 0 0 0 0,11 22-1 0 0,18 9-51 0 0,-39-64 18 0 0,0 0-1 0 0,0-1 0 0 0,0 1 1 0 0,0-1-1 0 0,0 1 1 0 0,0-1-1 0 0,0 1 0 0 0,1 0 1 0 0,-1-1-1 0 0,0 1 0 0 0,0-1 1 0 0,0 1-1 0 0,1-1 0 0 0,-1 1 1 0 0,0-1-1 0 0,1 1 0 0 0,-1-1 1 0 0,0 0-1 0 0,1 1 0 0 0,-1-1 1 0 0,1 1-1 0 0,-1-1 0 0 0,1 0 1 0 0,-1 1-1 0 0,1-1 1 0 0,-1 0-1 0 0,1 0 0 0 0,-1 1 1 0 0,1-1-1 0 0,-1 0 0 0 0,1 0 1 0 0,-1 0-1 0 0,1 0 0 0 0,0 0 1 0 0,-1 0-1 0 0,1 1 0 0 0,-1-1 1 0 0,1 0-1 0 0,-1-1 0 0 0,1 1 1 0 0,0 0-1 0 0,-1 0 0 0 0,1 0 1 0 0,-1 0-1 0 0,1 0 1 0 0,-1-1-1 0 0,1 1 0 0 0,-1 0 1 0 0,1 0-1 0 0,-1-1 0 0 0,1 1 1 0 0,-1 0-1 0 0,1-1 0 0 0,-1 1 1 0 0,0 0-1 0 0,1-1 0 0 0,-1 1 1 0 0,1-1-1 0 0,-1 1 0 0 0,0-1 1 0 0,1 1 33 0 0,3-12-3918 0 0,-2-1-3953 0 0,-1 2-4963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15507 0 0,'0'0'1835'0'0,"0"0"-726"0"0,0 0-416 0 0,0 0 11 0 0,0 0 150 0 0,0 0 138 0 0,0 0 47 0 0,0 0-82 0 0,0 0-142 0 0,0 0-125 0 0,0 0-109 0 0,0 0-74 0 0,0 0-30 0 0,16 20-31 0 0,51 64-45 0 0,20-11 579 0 0,150 106 282 0 0,-201-138-3312 0 0,-36-41 673 0 0,0 0-1123 0 0,0 0-3401 0 0,-2 0-6479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0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0 0 0,'0'0'1903'0'0,"0"0"-137"0"0,0 0-41 0 0,0 0 37 0 0,0 0 1 0 0,0 0-100 0 0,0 0-181 0 0,0 0-282 0 0,0 0-282 0 0,0 0-201 0 0,0 0-162 0 0,0 0-36 0 0,0 0 86 0 0,11 15 1680 0 0,18 93 1503 0 0,-27-91-3656 0 0,-1 1 0 0 0,-1-1 1 0 0,0 0-1 0 0,-1 0 0 0 0,0 0 1 0 0,-2 0-1 0 0,0 0 0 0 0,-5 13-132 0 0,-5 6-136 0 0,-1 0-1 0 0,-2-1 1 0 0,-1-1 0 0 0,-15 20 136 0 0,29-50-402 0 0,-6 9-280 0 0,0-11-4450 0 0,7-4-244 0 0,0-5-41 0 0,2 5-738 0 0</inkml:trace>
  <inkml:trace contextRef="#ctx0" brushRef="#br0" timeOffset="470.165">0 417 0 0 0,'0'0'544'0'0,"0"0"1236"0"0,0 0 254 0 0,0 0-96 0 0,0 0-220 0 0,0 0-247 0 0,0 0-172 0 0,0 0-74 0 0,0 0-17 0 0,0 0-11 0 0,0 0-45 0 0,0 0-105 0 0,19 4-107 0 0,60 12-141 0 0,-35-26 248 0 0,-38 4-827 0 0,14-9 132 0 0,-1-1-1 0 0,0-1 1 0 0,-1 0 0 0 0,-1-2 0 0 0,-1 0-1 0 0,-1-1 1 0 0,0 0 0 0 0,-1-3-352 0 0,0-3 198 0 0,-1-2 1 0 0,-1 1-1 0 0,-2-1 1 0 0,-1-1-1 0 0,-1 0 1 0 0,3-21-199 0 0,-10 32 374 0 0,-6 27 229 0 0,-6 30-136 0 0,2 13-248 0 0,2 1 1 0 0,2 1-1 0 0,3-1 0 0 0,2 1 0 0 0,3 3-219 0 0,-3-47 2 0 0,0-3-21 0 0,0 0 0 0 0,0 0 0 0 0,1 0 0 0 0,-1 0 0 0 0,2-1 0 0 0,-1 1 0 0 0,1 0 0 0 0,0-1 0 0 0,0 1 0 0 0,0-1 0 0 0,1 0 0 0 0,2 3 19 0 0,-1-6-579 0 0,-4-2-3448 0 0,-1-1-3994 0 0,1 0-3274 0 0</inkml:trace>
  <inkml:trace contextRef="#ctx0" brushRef="#br0" timeOffset="1060.658">656 391 5745 0 0,'0'0'2331'0'0,"0"0"-473"0"0,0 0-123 0 0,0 0 26 0 0,0 0-70 0 0,0 0-170 0 0,0 0-267 0 0,0 0-249 0 0,0 0-147 0 0,0 0-91 0 0,0 0-88 0 0,0 0-94 0 0,0 0-89 0 0,-3 0-88 0 0,-47 8 1033 0 0,-20 28-567 0 0,69-35-873 0 0,1 0-1 0 0,-1 0 1 0 0,1 0-1 0 0,-1 0 1 0 0,0 0 0 0 0,1 0-1 0 0,0 0 1 0 0,-1 1-1 0 0,1-1 1 0 0,0 0-1 0 0,0 0 1 0 0,-1 0-1 0 0,1 0 1 0 0,0 0-1 0 0,0 1 1 0 0,0-1-1 0 0,0 0 1 0 0,1 0-1 0 0,-1 0 1 0 0,0 0 0 0 0,0 0-1 0 0,1 0 1 0 0,-1 1-1 0 0,0-1 1 0 0,1 0-1 0 0,-1 0 1 0 0,1 0-1 0 0,0 0 1 0 0,-1 0-1 0 0,1 0 1 0 0,0-1-1 0 0,0 1 1 0 0,-1 0-1 0 0,1 0 1 0 0,0 0-1 0 0,44 34 126 0 0,-41-33-98 0 0,0 0-1 0 0,-1-1 0 0 0,1 1 0 0 0,-1 0 0 0 0,0 0 1 0 0,1 1-1 0 0,-1-1 0 0 0,0 1 0 0 0,0 0 0 0 0,-1-1 1 0 0,1 1-1 0 0,0 0 0 0 0,-1 1 0 0 0,0-1 0 0 0,0 0 1 0 0,0 1-1 0 0,0-1 0 0 0,0 1 0 0 0,-1 0 1 0 0,0-1-1 0 0,0 1 0 0 0,0 0 0 0 0,0 0 0 0 0,0 0 1 0 0,-1 0-1 0 0,0 0 0 0 0,1 0 0 0 0,-2 2-27 0 0,0-3 34 0 0,-1 0 1 0 0,1 0-1 0 0,-1-1 0 0 0,0 1 0 0 0,0-1 0 0 0,0 1 0 0 0,-1-1 0 0 0,1 0 1 0 0,0 0-1 0 0,-1 0 0 0 0,0 0 0 0 0,1 0 0 0 0,-1-1 0 0 0,0 1 1 0 0,0-1-1 0 0,0 0 0 0 0,0 0 0 0 0,-2 1-34 0 0,-8 4 72 0 0,3-2-54 0 0,0 0-1 0 0,-1-1 1 0 0,1-1 0 0 0,-1 1-1 0 0,1-2 1 0 0,-1 0 0 0 0,1 0-1 0 0,-1 0 1 0 0,0-2 0 0 0,0 1-18 0 0,7 0-22 0 0,-9-16-2500 0 0,16 8-2169 0 0,1 2-4216 0 0,0 3-1731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88 15251 0 0,'0'0'1858'0'0,"0"0"-955"0"0,0 0-466 0 0,0 0 49 0 0,0 0 291 0 0,0 0 251 0 0,0 0 103 0 0,0 0-42 0 0,0 0-184 0 0,0 0-171 0 0,0 0-137 0 0,0 0-102 0 0,-1 31-76 0 0,-4 98-75 0 0,-35 90 721 0 0,32-175-1177 0 0,-3-1 1 0 0,-2 0-1 0 0,-1-1 0 0 0,-2-1 0 0 0,-2 0 0 0 0,-2-1 0 0 0,-20 30 112 0 0,10-35-1652 0 0,23-30-2238 0 0,0-4-3486 0 0,7-1-3969 0 0</inkml:trace>
  <inkml:trace contextRef="#ctx0" brushRef="#br0" timeOffset="4654.532">242 162 0 0 0,'0'0'1035'0'0,"0"0"-174"0"0,0 0-156 0 0,0 0-133 0 0,0 0-78 0 0,0 0-44 0 0,0 0-66 0 0,0 0-55 0 0,0 0 1 0 0,4-6 525 0 0,-3 5 2689 0 0,0 1 3702 0 0,5 30-1016 0 0,32 42-4988 0 0,24 19-577 0 0,38 73-91 0 0,-27 60 21 0 0,-61-201-640 0 0,-5-16 1622 0 0,-3-44-934 0 0,52-291-502 0 0,-39-3-114 0 0,-29 272-2 0 0,15 48-6057 0 0,4 15-3132 0 0,-5-1-2535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311 137 10242 0 0,'0'0'1553'0'0,"0"0"-245"0"0,0 0-131 0 0,0 0 10 0 0,0 0 18 0 0,0 0-119 0 0,0 0-241 0 0,0 0-241 0 0,0 0-164 0 0,0 0-53 0 0,0 0-21 0 0,0 0-22 0 0,-19 37-30 0 0,-63 118-51 0 0,32-34 167 0 0,-92 273 241 0 0,124-347-451 0 0,18-47-34 0 0,0 0 90 0 0,0-4 542 0 0,35-128 196 0 0,-25 106-919 0 0,31-71 29 0 0,5 2-1 0 0,4 3 1 0 0,9-7-124 0 0,42-80 78 0 0,-58 120-15 0 0,-43 58-98 0 0,0 32-125 0 0,-15 207 464 0 0,14-206-277 0 0,1 0 1 0 0,2 0-1 0 0,1 0 1 0 0,1-1-1 0 0,2 1 0 0 0,9 27-27 0 0,-11-47 6 0 0,0-1-1 0 0,0 0 1 0 0,1 0-1 0 0,0 0 1 0 0,1 0 0 0 0,1-1-1 0 0,-1 0 1 0 0,1 0-1 0 0,1-1 1 0 0,0 0 0 0 0,6 5-6 0 0,-13-14 35 0 0,0 0-1 0 0,0 1 1 0 0,0-1 0 0 0,0 0 0 0 0,1 0 0 0 0,-1 0 0 0 0,0 0 0 0 0,0 0 0 0 0,0 0 0 0 0,1 0 0 0 0,-1-1 0 0 0,0 1 0 0 0,0 0 0 0 0,0-1 0 0 0,0 1 0 0 0,0 0 0 0 0,1-1 0 0 0,-1 1 0 0 0,0-1 0 0 0,0 0 0 0 0,0 1 0 0 0,0-1 0 0 0,-1 0 0 0 0,1 0 0 0 0,0 0 0 0 0,0 1 0 0 0,0-1 0 0 0,-1 0 0 0 0,1 0 0 0 0,0 0 0 0 0,-1 0 0 0 0,1 0 0 0 0,-1-1 0 0 0,1 1 0 0 0,-1 0 0 0 0,1 0 0 0 0,-1 0 0 0 0,0 0 0 0 0,0 0 0 0 0,1-2-35 0 0,4-6 178 0 0,14-26 52 0 0,-2 0-1 0 0,-2-1 0 0 0,-1 0 1 0 0,-2-2-1 0 0,-1 1 0 0 0,4-31-229 0 0,49-267 329 0 0,-53 235-347 0 0,-11 99-98 0 0,0 1-77 0 0,0 16-686 0 0,16 79-1875 0 0,-6-65-637 0 0,1 0-3376 0 0,-8-21 3882 0 0,3 10-9160 0 0</inkml:trace>
  <inkml:trace contextRef="#ctx0" brushRef="#br0" timeOffset="371.057">983 358 12923 0 0,'0'0'2040'0'0,"0"0"-346"0"0,0 0-186 0 0,0 0-46 0 0,0 0-145 0 0,0 0-244 0 0,0 0-256 0 0,0 0-206 0 0,0 0-144 0 0,0 0-84 0 0,0 0-41 0 0,0 0 0 0 0,20-3 889 0 0,201 9 1701 0 0,-87-28-2664 0 0,-72-3-378 0 0,-63 21-4544 0 0,-6 4-2191 0 0,5 0 2887 0 0,-1 0-7885 0 0</inkml:trace>
  <inkml:trace contextRef="#ctx0" brushRef="#br0" timeOffset="626.935">954 590 6609 0 0,'0'0'4328'0'0,"0"0"-1913"0"0,0 0-941 0 0,0 0-242 0 0,0 0 2 0 0,0 0 33 0 0,0 0-38 0 0,0 0-102 0 0,0 0-43 0 0,0 0-63 0 0,0 0-61 0 0,0 0-79 0 0,0 0-163 0 0,17-1-159 0 0,56-3-123 0 0,21-20 276 0 0,83 5-1316 0 0,-138 21-1317 0 0,-27 0-1313 0 0,0 2-3583 0 0,-5 2-5597 0 0</inkml:trace>
  <inkml:trace contextRef="#ctx0" brushRef="#br0" timeOffset="1437.005">1462 880 3513 0 0,'0'0'2332'0'0,"0"0"-181"0"0,0 0 77 0 0,0 0 105 0 0,0 0-55 0 0,0 0-288 0 0,0 0-347 0 0,0 0-312 0 0,0 0-195 0 0,0 0-125 0 0,0 0-84 0 0,0 0-108 0 0,0 0-116 0 0,-4-14 594 0 0,8-18-1086 0 0,2 0 0 0 0,1 1-1 0 0,2 0 1 0 0,1 0 0 0 0,1 1-1 0 0,2 0 1 0 0,0 1 0 0 0,2 0 0 0 0,2 2-1 0 0,0 0 1 0 0,2 0 0 0 0,1 2-1 0 0,10-10-210 0 0,-25 28 7 0 0,0 1 0 0 0,1-1 0 0 0,0 2 0 0 0,-1-1 0 0 0,2 0 0 0 0,-1 1 0 0 0,1 1 0 0 0,0-1 0 0 0,0 1 0 0 0,0 0-1 0 0,8-3-6 0 0,15 21-191 0 0,-19 41 190 0 0,-10-14 11 0 0,-1 1 0 0 0,-3-1-1 0 0,-1-1 1 0 0,-8 35-10 0 0,17-62 33 0 0,14-40 175 0 0,-11 15-236 0 0,21-25 40 0 0,1 0 0 0 0,2 2 0 0 0,2 2 0 0 0,1 1-1 0 0,2 1 1 0 0,37-24-12 0 0,-24 40-153 0 0,-43 56 95 0 0,-24 145 104 0 0,7-89-1060 0 0,29-89-2741 0 0,-4-9-2668 0 0,-9-3-5217 0 0</inkml:trace>
  <inkml:trace contextRef="#ctx0" brushRef="#br0" timeOffset="2014.964">2609 398 12579 0 0,'0'0'2129'0'0,"0"0"-766"0"0,0 0-321 0 0,0 0-3 0 0,0 0 46 0 0,0 0-14 0 0,0 0-33 0 0,0 0-130 0 0,0 0-137 0 0,0 0-130 0 0,0 0-141 0 0,0 0-98 0 0,-34 24-89 0 0,-103 77-98 0 0,75-38 32 0 0,54-48-195 0 0,1-5-35 0 0,1 0 1 0 0,-1 1-1 0 0,2 0 0 0 0,0 1 1 0 0,0-1-1 0 0,1 1 1 0 0,0 0-1 0 0,1 0 1 0 0,0 0-1 0 0,1 0 1 0 0,1 0-1 0 0,0 1 0 0 0,0-1 1 0 0,1 6-18 0 0,2-16 39 0 0,0 0 0 0 0,-1 0 0 0 0,1 0 0 0 0,0 0 0 0 0,0 0 0 0 0,0 0 0 0 0,0 0 0 0 0,0-1 0 0 0,1 1 1 0 0,-1-1-1 0 0,0 0 0 0 0,1 0 0 0 0,-1 0 0 0 0,1 0 0 0 0,-1 0 0 0 0,1 0 0 0 0,0-1 0 0 0,-1 1 0 0 0,1-1 0 0 0,0 1 0 0 0,-1-1 0 0 0,1 0 0 0 0,0 0 1 0 0,-1-1-1 0 0,1 1 0 0 0,0 0 0 0 0,-1-1 0 0 0,1 0 0 0 0,0 1 0 0 0,-1-1 0 0 0,1 0 0 0 0,-1-1 0 0 0,1 1 0 0 0,-1 0 0 0 0,0-1 0 0 0,0 1 0 0 0,1-1-39 0 0,36-22 177 0 0,-1-1-1 0 0,-1-3 0 0 0,-1-1 0 0 0,-1-1 1 0 0,-2-2-1 0 0,28-34-176 0 0,29-4 25 0 0,-79 111-42 0 0,-16 355 164 0 0,6-324-143 0 0,-4-1 1 0 0,-2 0 0 0 0,-4 0-1 0 0,-16 63-4 0 0,21-117 1 0 0,-1 0 0 0 0,-1-1 0 0 0,0 1 0 0 0,-1-2-1 0 0,-1 1 1 0 0,0-1 0 0 0,-1 0 0 0 0,-1-1 0 0 0,0 0-1 0 0,-1 0 1 0 0,-1-1 0 0 0,0-1 0 0 0,0 0 0 0 0,-1 0-1 0 0,-1-1 1 0 0,0-1 0 0 0,0 0 0 0 0,-1-2 0 0 0,-1 1-1 0 0,-2 0 0 0 0,15-8 3 0 0,0 1 0 0 0,0-1 0 0 0,0 0 0 0 0,0 0-1 0 0,0 0 1 0 0,0 0 0 0 0,0 0 0 0 0,0-1-1 0 0,-1 1 1 0 0,1-1 0 0 0,0 0 0 0 0,0 0 0 0 0,0 0-1 0 0,-1-1 1 0 0,1 1 0 0 0,0-1 0 0 0,0 0 0 0 0,0 1-1 0 0,0-1 1 0 0,0-1 0 0 0,0 1 0 0 0,0 0 0 0 0,0-1-1 0 0,1 1 1 0 0,-1-1 0 0 0,0 0 0 0 0,1 0-1 0 0,-1 0 1 0 0,1 0 0 0 0,0-1 0 0 0,0 1 0 0 0,0 0-1 0 0,0-1 1 0 0,0 0 0 0 0,0 1 0 0 0,1-1 0 0 0,-1 0-1 0 0,1 0 1 0 0,0 0 0 0 0,0 0 0 0 0,0 0 0 0 0,0 0-1 0 0,1 0 1 0 0,-1-2-3 0 0,3-18-7 0 0,1 0 0 0 0,1 0 0 0 0,1 0 0 0 0,1 1 0 0 0,1 0 0 0 0,1 0 0 0 0,1 0 0 0 0,1 1 0 0 0,0 1 0 0 0,2-1 0 0 0,0 2 0 0 0,2 0 0 0 0,0 0 0 0 0,1 1 0 0 0,1 1 0 0 0,6-5 7 0 0,12-16-61 0 0,1 1 0 0 0,3 1 1 0 0,0 2-1 0 0,3 2 0 0 0,20-12 61 0 0,-43 33-452 0 0,21-15-159 0 0,-13 11-6765 0 0,-23 12-4781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7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517 611 0 0 0,'0'0'1172'0'0,"0"0"-28"0"0,0 0-154 0 0,0 0 76 0 0,0 0 266 0 0,0 0 258 0 0,0 0 122 0 0,0 0-28 0 0,0 0-174 0 0,0 0-239 0 0,0 0-208 0 0,17-19-134 0 0,48-61-77 0 0,-44 39 1488 0 0,-20 39-2157 0 0,0 0 1 0 0,-1 0 0 0 0,1 0 0 0 0,-1 0-1 0 0,0-1 1 0 0,0 1 0 0 0,0 0 0 0 0,0 0 0 0 0,0 0-1 0 0,0-1 1 0 0,0 1 0 0 0,-1 0 0 0 0,1 0-1 0 0,-1 0 1 0 0,0 0 0 0 0,0 0 0 0 0,1 0-1 0 0,-1 0 1 0 0,0 0 0 0 0,-1 0 0 0 0,1 0-1 0 0,0 0 1 0 0,-1 1 0 0 0,0-2-184 0 0,-78-26 1514 0 0,57 26-1441 0 0,-1 1 0 0 0,0 1 0 0 0,0 1 0 0 0,0 1 0 0 0,1 2 0 0 0,-1 0 0 0 0,1 1 0 0 0,-1 1 0 0 0,1 1 1 0 0,1 2-1 0 0,-1 0 0 0 0,1 1 0 0 0,1 1 0 0 0,0 1 0 0 0,0 1 0 0 0,-17 13-73 0 0,36-24 4 0 0,0 0 0 0 0,0-1 0 0 0,0 1-1 0 0,-1 0 1 0 0,1 1 0 0 0,0-1 0 0 0,0 0 0 0 0,0 1-1 0 0,0-1 1 0 0,1 1 0 0 0,-1-1 0 0 0,0 1 0 0 0,1 0-1 0 0,-1 0 1 0 0,1 0 0 0 0,0 0 0 0 0,-1 0 0 0 0,1 0-1 0 0,0 0 1 0 0,0 0 0 0 0,0 0 0 0 0,0 1 0 0 0,1-1-1 0 0,-1 0 1 0 0,1 0 0 0 0,-1 1 0 0 0,1-1 0 0 0,0 1-1 0 0,0-1 1 0 0,0 0 0 0 0,0 1 0 0 0,0-1 0 0 0,1 0-1 0 0,-1 1 1 0 0,1-1 0 0 0,-1 0 0 0 0,1 1 0 0 0,0-1-1 0 0,0 0 1 0 0,0 0 0 0 0,0 0 0 0 0,0 0 0 0 0,1 0-1 0 0,-1 0 1 0 0,1 0 0 0 0,-1 0 0 0 0,2 1-4 0 0,11 3 29 0 0,-1 0 1 0 0,1 0-1 0 0,0-1 0 0 0,0-1 1 0 0,1 0-1 0 0,-1-2 0 0 0,1 1 1 0 0,0-2-1 0 0,0 0 0 0 0,0 0 1 0 0,0-1-1 0 0,-1-1 1 0 0,12-2-30 0 0,26 1 87 0 0,-52 2-77 0 0,-1 1 1 0 0,1-1-1 0 0,-1 0 0 0 0,1 1 0 0 0,-1-1 0 0 0,1 1 0 0 0,0-1 1 0 0,-1 1-1 0 0,1-1 0 0 0,-1 1 0 0 0,1-1 0 0 0,0 1 0 0 0,0-1 0 0 0,-1 1 1 0 0,1-1-1 0 0,0 1 0 0 0,0 0 0 0 0,0-1 0 0 0,-1 1 0 0 0,1-1 1 0 0,0 1-1 0 0,0 0 0 0 0,0-1 0 0 0,0 1 0 0 0,0 0 0 0 0,0-1 0 0 0,1 1 1 0 0,-1-1-1 0 0,0 1 0 0 0,0 0 0 0 0,0-1 0 0 0,0 1 0 0 0,1-1 0 0 0,-1 1 1 0 0,0-1-1 0 0,1 1 0 0 0,-1-1 0 0 0,0 1 0 0 0,1-1 0 0 0,-1 1 1 0 0,1-1-1 0 0,-1 1 0 0 0,0-1 0 0 0,1 0 0 0 0,-1 1 0 0 0,1-1 0 0 0,0 1 1 0 0,-1-1-1 0 0,1 0 0 0 0,-1 0 0 0 0,1 1 0 0 0,-1-1 0 0 0,1 0 1 0 0,0 0-11 0 0,-6 4 19 0 0,-240 186 559 0 0,235-180-573 0 0,-4 2 3 0 0,0 1 1 0 0,2 0 0 0 0,-1 1-1 0 0,2 0 1 0 0,0 1-1 0 0,1 0 1 0 0,0 1-1 0 0,-4 10-8 0 0,13-19 13 0 0,0 0-1 0 0,1-1 1 0 0,0 1 0 0 0,0 0-1 0 0,0-1 1 0 0,1 1-1 0 0,0 0 1 0 0,1-1 0 0 0,-1 1-1 0 0,1-1 1 0 0,1 1-1 0 0,-1-1 1 0 0,1 0-1 0 0,0 0 1 0 0,0 0 0 0 0,1 0-1 0 0,0-1 1 0 0,0 1-1 0 0,0-1 1 0 0,0 0 0 0 0,1 0-1 0 0,0-1 1 0 0,0 1-1 0 0,0-1 1 0 0,1 0-1 0 0,-1-1 1 0 0,1 1 0 0 0,0-1-1 0 0,0 0 1 0 0,0 0-1 0 0,1-1 1 0 0,0 0-13 0 0,8 3 66 0 0,0-1-1 0 0,0 0 1 0 0,1-2 0 0 0,0 0 0 0 0,-1 0-1 0 0,1-1 1 0 0,0-1 0 0 0,4-1-66 0 0,-1 1 23 0 0,-13-1-72 0 0,0 0-1 0 0,-1-1 0 0 0,1 1 0 0 0,0-1 0 0 0,-1 0 1 0 0,0 0-1 0 0,1-1 0 0 0,-1 0 0 0 0,0 0 0 0 0,0 0 1 0 0,0 0-1 0 0,-1-1 0 0 0,1 0 0 0 0,-1 0 0 0 0,0 0 1 0 0,0 0-1 0 0,0-1 0 0 0,-1 1 0 0 0,1-1 0 0 0,0-3 50 0 0,19-29-3660 0 0,-6 3-4588 0 0,-12 22-3702 0 0</inkml:trace>
  <inkml:trace contextRef="#ctx0" brushRef="#br0" timeOffset="355.947">271 0 13659 0 0,'0'0'1486'0'0,"0"0"-223"0"0,0 0-259 0 0,0 0-83 0 0,0 0-5 0 0,0 0-33 0 0,0 0-121 0 0,0 0-146 0 0,0 0-168 0 0,0 0-123 0 0,0 0-11 0 0,0 0 77 0 0,0 0 83 0 0,1 9 48 0 0,36 196 1785 0 0,-27-43-1461 0 0,-7 0 0 0 0,-11 87-846 0 0,-5-111 91 0 0,-6-2 0 0 0,-22 73-91 0 0,-2-33 28 0 0,42-175-62 0 0,0 0 1 0 0,1 0-1 0 0,-1 0 1 0 0,0 0-1 0 0,1 0 1 0 0,0 0-1 0 0,-1 0 1 0 0,1 0 0 0 0,-1 0-1 0 0,1 0 1 0 0,0 1-1 0 0,0-1 1 0 0,0 0-1 0 0,0 0 1 0 0,0 0-1 0 0,0 0 1 0 0,0 0-1 0 0,0 0 1 0 0,0 1-1 0 0,0-1 1 0 0,0 0-1 0 0,1 0 1 0 0,-1 0 0 0 0,1 0-1 0 0,-1 0 1 0 0,1 0-1 0 0,-1 0 1 0 0,1 0-1 0 0,-1 0 1 0 0,1 0-1 0 0,0 0 1 0 0,-1-1-1 0 0,1 1 1 0 0,0 0-1 0 0,0 0 1 0 0,0-1 0 0 0,0 1-1 0 0,0 0 1 0 0,0-1-1 0 0,0 1 1 0 0,0-1-1 0 0,0 1 1 0 0,1 0 33 0 0,2-1-1427 0 0,6-1-1426 0 0,-4-2-5321 0 0,0-1-4062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0 310 0 0 0,'0'0'1820'0'0,"0"0"-541"0"0,0 0-138 0 0,0 0 224 0 0,0 0 284 0 0,0 0 154 0 0,0 0-50 0 0,0 0-226 0 0,0 0-317 0 0,0 0-282 0 0,0 0-196 0 0,4 12 4713 0 0,12-5-5098 0 0,0 0 0 0 0,1-1 0 0 0,-1-1-1 0 0,1 0 1 0 0,1-1 0 0 0,-1-1 0 0 0,0-1 0 0 0,1-1-1 0 0,-1 0 1 0 0,1-1 0 0 0,-1-1 0 0 0,13-2-347 0 0,25 2 379 0 0,222-10 334 0 0,-212 8-441 0 0,-60 3-4516 0 0,-11-1-4609 0 0,4 1-2492 0 0</inkml:trace>
  <inkml:trace contextRef="#ctx0" brushRef="#br0" timeOffset="311.224">37 553 11074 0 0,'0'0'2566'0'0,"0"0"-1145"0"0,0 0-475 0 0,0 0-83 0 0,0 0 25 0 0,0 0-43 0 0,0 0-169 0 0,0 0-159 0 0,0 0-57 0 0,0 0 14 0 0,0 0 27 0 0,0 0 6 0 0,0 0-51 0 0,24 0-51 0 0,156-4 780 0 0,114 24 47 0 0,-259-12-1059 0 0,-5-1-2062 0 0,-10-5-7373 0 0,-20-2-1975 0 0</inkml:trace>
  <inkml:trace contextRef="#ctx0" brushRef="#br0" timeOffset="1187.39">252 1 12043 0 0,'0'0'1556'0'0,"0"0"-150"0"0,0 0-193 0 0,0 0-82 0 0,0 0-73 0 0,0 0-200 0 0,0 0-251 0 0,0 0-245 0 0,0 0-149 0 0,0 0-1 0 0,0 0 84 0 0,0 0 122 0 0,4 7 79 0 0,59 79 1313 0 0,-42-72-1550 0 0,0 0 0 0 0,1-1 0 0 0,1-2 0 0 0,0 0 0 0 0,1-1 0 0 0,0-1 0 0 0,0-2 0 0 0,0 0 0 0 0,1-2 0 0 0,3 0-260 0 0,-2 0 41 0 0,-1 0 1 0 0,0 2-1 0 0,1 1 0 0 0,-2 1 1 0 0,0 1-1 0 0,0 1 1 0 0,-1 1-1 0 0,0 1 0 0 0,13 10-41 0 0,-32-18 7 0 0,0 0 0 0 0,0 0-1 0 0,0 0 1 0 0,0 0-1 0 0,-1 1 1 0 0,0-1 0 0 0,0 1-1 0 0,-1 0 1 0 0,1 0-1 0 0,-1 0 1 0 0,0 0 0 0 0,-1 0-1 0 0,0 0 1 0 0,0 1-1 0 0,0-1 1 0 0,-1 0 0 0 0,1 1-1 0 0,-2-1 1 0 0,1 0-1 0 0,-1 1 1 0 0,0-1 0 0 0,0 0-1 0 0,0 0 1 0 0,-1 1-1 0 0,0-1 1 0 0,0 0 0 0 0,-1-1-1 0 0,0 1 1 0 0,0 0-1 0 0,0-1 1 0 0,-1 0 0 0 0,0 1-1 0 0,0-1 1 0 0,0-1-1 0 0,0 1 1 0 0,-1-1 0 0 0,0 1-1 0 0,1-1 1 0 0,-2 0-7 0 0,-88 78 342 0 0,-4-4 0 0 0,-2-4 1 0 0,-26 9-343 0 0,95-47 53 0 0,31-35-40 0 0,0 2-13 0 0,0-2-9 0 0,0-1 17 0 0,0 0 17 0 0,0 0-2 0 0,0 0 9 0 0,0 0-9 0 0,0 0 6 0 0,0 0 7 0 0,0 0 15 0 0,0 0-2 0 0,0 0 4 0 0,0 0 19 0 0,0 0-4 0 0,0 0 2 0 0,0 0-5 0 0,0 0-6 0 0,0 0-19 0 0,0 0 1 0 0,0 0-16 0 0,0 0-10 0 0,0 0 10 0 0,0 0-5 0 0,0 0 2 0 0,0 0-5 0 0,0 0-2 0 0,0 0-6 0 0,0 0 1 0 0,0 0 3 0 0,0 0-4 0 0,0 0 2 0 0,0 0 8 0 0,0 0-11 0 0,0 0-10 0 0,0 0 14 0 0,0 0 4 0 0,0 0-1 0 0,0 0-8 0 0,0 0-10 0 0,0 0 10 0 0,0 0 3 0 0,0 0-16 0 0,0 0-13 0 0,0 0 8 0 0,0 0 7 0 0,0 0 12 0 0,0 0-9 0 0,0 0 9 0 0,0 0 12 0 0,0 0-4 0 0,0 0-11 0 0,0 0-18 0 0,0 0-8 0 0,0 0 5 0 0,0 0 10 0 0,0 0 14 0 0,0 0-8 0 0,0 0 12 0 0,0 0-1 0 0,0 0-16 0 0,0 0 15 0 0,0 0 8 0 0,0 0 2 0 0,0 0-14 0 0,0 0-18 0 0,0 0-4 0 0,0 0 0 0 0,0 0-4 0 0,0 0-10 0 0,0 0 19 0 0,0 0 16 0 0,0 0 7 0 0,0 0 7 0 0,0 0-31 0 0,0 0-1 0 0,0 0-7 0 0,0 0-4 0 0,0 0-27 0 0,0 0-17 0 0,0 0-23 0 0,0 0-14 0 0,0 0-45 0 0,0 0-55 0 0,0 0-112 0 0,0-3 183 0 0,0 2-1483 0 0,0 1-5181 0 0,0 0-4608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135 140 6009 0 0,'0'0'2378'0'0,"0"0"-440"0"0,0 0-227 0 0,0 0-56 0 0,0 0-31 0 0,0 0-137 0 0,0 0-240 0 0,0 0-295 0 0,0 0-293 0 0,0 0-233 0 0,0 0-146 0 0,0 0-94 0 0,0 12 248 0 0,9 271 3109 0 0,19 209-2173 0 0,-26-429-1081 0 0,-1 0-3932 0 0,-11-92-8418 0 0,8 21 1577 0 0</inkml:trace>
  <inkml:trace contextRef="#ctx0" brushRef="#br0" timeOffset="329.889">1 250 9266 0 0,'0'0'1382'0'0,"0"0"-121"0"0,0 0-61 0 0,0 0 66 0 0,0 0 20 0 0,0 0-78 0 0,0 0-138 0 0,0 0-176 0 0,0 0-125 0 0,0 0-104 0 0,32-33-69 0 0,107-102-72 0 0,-68 90-53 0 0,-44 36-272 0 0,0 1-1 0 0,0 2 1 0 0,1 1 0 0 0,0 1 0 0 0,0 1-1 0 0,0 2 1 0 0,1 0 0 0 0,-1 2-1 0 0,0 2 1 0 0,5 1-199 0 0,-24-2 31 0 0,0 1 0 0 0,-1 0 0 0 0,1 0 0 0 0,0 1 0 0 0,-1 0 0 0 0,0 0 0 0 0,0 1 0 0 0,0 0 0 0 0,-1 1 1 0 0,0 0-1 0 0,0 0 0 0 0,0 0 0 0 0,0 1 0 0 0,-1 0 0 0 0,-1 0 0 0 0,1 1 0 0 0,-1 0 0 0 0,0 0 0 0 0,-1 0 0 0 0,0 0 0 0 0,0 1 0 0 0,-1-1 0 0 0,0 1 0 0 0,0 0 0 0 0,-1 0 0 0 0,0 0 0 0 0,-1 0 0 0 0,0 1 0 0 0,0 2-31 0 0,0 0 65 0 0,-1 0-1 0 0,-1 0 1 0 0,0 0-1 0 0,-1-1 1 0 0,0 1-1 0 0,0 0 1 0 0,-1-1-1 0 0,-1 0 1 0 0,0 1-1 0 0,-1-2 1 0 0,0 1-1 0 0,0 0 1 0 0,-1-1-1 0 0,-6 7-64 0 0,-2 3 32 0 0,-2-1 1 0 0,-1-1-1 0 0,0 0 0 0 0,-1-1 1 0 0,-1-1-1 0 0,0-1 0 0 0,-1-1 0 0 0,-1 0 1 0 0,0-2-1 0 0,-1 0 0 0 0,0-2 0 0 0,0 0 1 0 0,-2-1-1 0 0,1-2 0 0 0,-12 3-32 0 0,-56-6-373 0 0,90-4 310 0 0,0 1-1 0 0,0-1 1 0 0,0 0 0 0 0,0 0 0 0 0,0 0 0 0 0,0 0-1 0 0,0 0 1 0 0,0 0 0 0 0,0 0 0 0 0,0 0-1 0 0,0 0 1 0 0,0 0 0 0 0,1-1 0 0 0,-1 1-1 0 0,0 0 1 0 0,0 0 0 0 0,0-1 0 0 0,0 1 0 0 0,0-1-1 0 0,0 1 1 0 0,0-1 0 0 0,1 1 0 0 0,-1-1-1 0 0,0 0 1 0 0,0 1 0 0 0,1-1 0 0 0,-1 0 0 0 0,0 0-1 0 0,1 1 1 0 0,-1-1 0 0 0,1 0 0 0 0,-1 0-1 0 0,1 0 1 0 0,-1 0 0 0 0,1 0 0 0 0,0 0 0 0 0,0 0-1 0 0,-1 0 1 0 0,1 0 0 0 0,0 0 0 0 0,0 0-1 0 0,0 0 1 0 0,0 0 0 0 0,0 0 0 0 0,0 1 0 0 0,0-1-1 0 0,0 0 1 0 0,0 0 0 0 0,1 0 0 0 0,-1 0-1 0 0,0 0 1 0 0,1 0 0 0 0,-1 0 0 0 0,0 0 0 0 0,1-1 63 0 0,25-27-8311 0 0,-15 22-1747 0 0</inkml:trace>
  <inkml:trace contextRef="#ctx0" brushRef="#br0" timeOffset="1144.728">1628 239 12251 0 0,'0'0'1871'0'0,"0"0"-392"0"0,0 0-218 0 0,0 0 21 0 0,0 0 50 0 0,0 0-56 0 0,0 0-185 0 0,0 0-201 0 0,0 0-185 0 0,0 0-138 0 0,0 0-97 0 0,0 0-69 0 0,0 0-56 0 0,-30 17-43 0 0,-93 51-25 0 0,34-6 635 0 0,46-36-447 0 0,-1-2 0 0 0,-1-2 0 0 0,0-3-1 0 0,-28 8-464 0 0,67-25-31 0 0,5-2 50 0 0,0 0 1 0 0,0 0-1 0 0,0 0 1 0 0,0 0 0 0 0,0 0-1 0 0,1 1 1 0 0,-1-1-1 0 0,0 0 1 0 0,0 0 0 0 0,0 0-1 0 0,0 1 1 0 0,1-1-1 0 0,-1 1 1 0 0,0-1 0 0 0,0 0-1 0 0,1 1 1 0 0,-1-1-1 0 0,0 1 1 0 0,0 0 0 0 0,1-1-1 0 0,-1 1 1 0 0,1-1-1 0 0,-1 1 1 0 0,1 0-1 0 0,-1 0 1 0 0,1-1 0 0 0,-1 1-1 0 0,1 0 1 0 0,0 0-1 0 0,-1-1 1 0 0,1 1 0 0 0,0 0-1 0 0,-1 0 1 0 0,1 0-1 0 0,0 0 1 0 0,0 0 0 0 0,0-1-1 0 0,0 1 1 0 0,0 0-1 0 0,0 0 1 0 0,0 0 0 0 0,0 0-1 0 0,0 0 1 0 0,1 0-1 0 0,-1-1 1 0 0,0 1 0 0 0,1 0-1 0 0,-1 0 1 0 0,0 0-1 0 0,1-1 1 0 0,-1 1 0 0 0,1 0-1 0 0,-1 0 1 0 0,1-1-1 0 0,-1 1 1 0 0,1 0-20 0 0,17 26 115 0 0,0-1-1 0 0,2-1 1 0 0,1-1 0 0 0,1 0-1 0 0,1-2 1 0 0,17 13-115 0 0,88 72 210 0 0,-61-55 43 0 0,-69-55-5145 0 0,-3 0-2159 0 0,2 2-4905 0 0</inkml:trace>
  <inkml:trace contextRef="#ctx0" brushRef="#br0" timeOffset="1611.878">805 736 11298 0 0,'0'0'1757'0'0,"0"0"-198"0"0,0 0-115 0 0,0 0 59 0 0,0 0 80 0 0,0 0-88 0 0,0 0-173 0 0,0 0-214 0 0,0 0-228 0 0,0 0-197 0 0,0 0-164 0 0,0 0-102 0 0,0 0-73 0 0,-2-7 1026 0 0,45 65-568 0 0,2-2 0 0 0,3-3 0 0 0,14 10-802 0 0,47 52 420 0 0,16 21 5 0 0,-117-121-367 0 0,-8-14-44 0 0,0-1-7 0 0,0 0-10 0 0,0 0 9 0 0,0 0 2 0 0,0 0-3 0 0,0 0-10 0 0,0 0-17 0 0,4-23-6134 0 0,-1 17 1318 0 0,-1 2-7223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11106 0 0,'0'0'2818'0'0,"0"0"-1111"0"0,0 0-618 0 0,0 0-59 0 0,0 0 87 0 0,0 0 19 0 0,0 0-131 0 0,0 0-207 0 0,0 0-210 0 0,0 0-96 0 0,0 0 60 0 0,0 0 64 0 0,0 0 39 0 0,4 11-41 0 0,-1-3-499 0 0,0-4-57 0 0,-2 1-1 0 0,1-1 1 0 0,0 1 0 0 0,-1 0-1 0 0,0 0 1 0 0,0 0 0 0 0,0 0-1 0 0,-1 0 1 0 0,1-1 0 0 0,-1 1 0 0 0,0 0-1 0 0,-1 0 1 0 0,1 0 0 0 0,-2 5-58 0 0,-154 541 1471 0 0,142-497-1535 0 0,-3-1 1 0 0,-2-1 0 0 0,-3-1-1 0 0,-11 19 64 0 0,12-36-1620 0 0,15-115-13068 0 0,6 63 9533 0 0,0 2-845 0 0</inkml:trace>
  <inkml:trace contextRef="#ctx0" brushRef="#br0" timeOffset="514.731">103 509 4969 0 0,'0'0'1478'0'0,"0"0"-214"0"0,0 0 55 0 0,0 0 137 0 0,0 0 26 0 0,0 0-115 0 0,0 0-219 0 0,0 0-168 0 0,0 0-153 0 0,0 0-111 0 0,0 0-73 0 0,0 0-23 0 0,0 0 2 0 0,2 27-9 0 0,8 84-29 0 0,-11-110-565 0 0,1 0 1 0 0,0 0-1 0 0,-1 1 0 0 0,1-1 0 0 0,0 0 1 0 0,0 0-1 0 0,0 0 0 0 0,0 0 0 0 0,0 0 0 0 0,0 0 1 0 0,0 0-1 0 0,0 0 0 0 0,0 0 0 0 0,0 0 0 0 0,1 0 1 0 0,-1 0-1 0 0,0 0 0 0 0,1 0 0 0 0,-1 0 0 0 0,1 0 1 0 0,-1 0-1 0 0,1 0 0 0 0,0 0 0 0 0,-1 0 0 0 0,1 0 1 0 0,0-1-1 0 0,0 1 0 0 0,-1 0 0 0 0,1 0 0 0 0,0-1 1 0 0,0 1-1 0 0,0-1 0 0 0,0 1 0 0 0,0-1 0 0 0,0 1 1 0 0,0-1-1 0 0,0 1 0 0 0,0-1 0 0 0,0 0 0 0 0,0 0 1 0 0,0 1-1 0 0,0-1 0 0 0,1 0-19 0 0,4 0 164 0 0,6 2-10 0 0,0-1 1 0 0,0 0-1 0 0,0 0 1 0 0,0-2-1 0 0,0 1 1 0 0,0-1-1 0 0,0-1 1 0 0,0 0 0 0 0,0-1-1 0 0,0 0 1 0 0,0-1-1 0 0,-1-1 1 0 0,0 1-1 0 0,0-2 1 0 0,0 1-1 0 0,-1-2 1 0 0,0 1-1 0 0,0-1 1 0 0,0-1-1 0 0,3-3-154 0 0,9-10 135 0 0,0 0 1 0 0,-2-1-1 0 0,0-1 0 0 0,-2-1 0 0 0,0-1 0 0 0,-2 0 1 0 0,9-20-136 0 0,-13 21 85 0 0,-1 0 0 0 0,-2-1 0 0 0,0 0 0 0 0,-2-1 0 0 0,-1 0 0 0 0,-1 0 0 0 0,-1 0 0 0 0,-1 0 0 0 0,-1-1 1 0 0,-2-16-86 0 0,-11 44 196 0 0,4 8-184 0 0,1 0 0 0 0,0 0 1 0 0,0 0-1 0 0,1 1 0 0 0,1 0 1 0 0,-1 0-1 0 0,1 0 0 0 0,1 1 1 0 0,0-1-1 0 0,0 6-12 0 0,1-8 13 0 0,-19 69 241 0 0,4 1 1 0 0,3 1 0 0 0,4 0 0 0 0,3 1-1 0 0,3 37-254 0 0,10 60 143 0 0,-6-178-168 0 0,1 1-1 0 0,-1 0 1 0 0,0-1-1 0 0,1 1 1 0 0,-1 0 0 0 0,0-1-1 0 0,1 1 1 0 0,-1 0 0 0 0,1-1-1 0 0,-1 1 1 0 0,1 0 0 0 0,-1 0-1 0 0,0-1 1 0 0,1 1 0 0 0,-1 0-1 0 0,1 0 1 0 0,-1 0-1 0 0,1 0 1 0 0,-1 0 0 0 0,1 0-1 0 0,-1 0 1 0 0,1 0 0 0 0,-1 0-1 0 0,1 0 1 0 0,-1 0 0 0 0,1 0-1 0 0,-1 0 1 0 0,1 0 0 0 0,-1 0-1 0 0,1 0 1 0 0,-1 1-1 0 0,1-1 1 0 0,-1 0 0 0 0,1 0-1 0 0,-1 1 1 0 0,1-1 0 0 0,-1 0-1 0 0,0 1 1 0 0,1-1 0 0 0,-1 0-1 0 0,1 1 1 0 0,-1-1 0 0 0,0 0-1 0 0,0 1 1 0 0,1-1-1 0 0,-1 1 1 0 0,0-1 0 0 0,0 1-1 0 0,1-1 1 0 0,-1 1 0 0 0,0-1-1 0 0,0 1 1 0 0,0-1 0 0 0,0 1-1 0 0,0-1 1 0 0,0 1-1 0 0,0-1 1 0 0,0 1 0 0 0,0-1-1 0 0,0 1 1 0 0,0-1 0 0 0,0 1-1 0 0,0-1 1 0 0,0 1 0 0 0,0-1-1 0 0,-1 1 26 0 0,14-32-2853 0 0,-3 11-4060 0 0,-6 9-4752 0 0</inkml:trace>
  <inkml:trace contextRef="#ctx0" brushRef="#br0" timeOffset="783.614">766 516 9930 0 0,'0'0'4065'0'0,"0"0"-2114"0"0,0 0-760 0 0,0 0 12 0 0,0 0 119 0 0,0 0 30 0 0,0 0-153 0 0,0 0-226 0 0,0 0-203 0 0,0 0-153 0 0,-13 34-102 0 0,-39 109-91 0 0,11-11 384 0 0,33-18-681 0 0,9-113-244 0 0,0 0 0 0 0,0-1 0 0 0,1 1 0 0 0,-1 0 0 0 0,0-1 0 0 0,0 1 1 0 0,1-1-1 0 0,-1 1 0 0 0,0-1 0 0 0,1 1 0 0 0,-1-1 0 0 0,1 0 0 0 0,-1 0 0 0 0,0 0 0 0 0,1 0 0 0 0,-1 0 0 0 0,1 0 0 0 0,-1 0 0 0 0,0 0 0 0 0,1 0 1 0 0,-1-1-1 0 0,1 1 0 0 0,-1-1 0 0 0,0 1 0 0 0,1-1 0 0 0,-1 1 0 0 0,0-1 0 0 0,0 0 0 0 0,0 0 0 0 0,1 0 0 0 0,-1 1 0 0 0,0-1 0 0 0,0 0 0 0 0,0 0 1 0 0,0 0-1 0 0,-1-1 0 0 0,1 1 117 0 0,17-20-7718 0 0,-11 13-3484 0 0</inkml:trace>
  <inkml:trace contextRef="#ctx0" brushRef="#br0" timeOffset="1069.402">985 593 10442 0 0,'0'0'1830'0'0,"0"0"-255"0"0,0 0-28 0 0,0 0-41 0 0,0 0-110 0 0,0 0-209 0 0,0 0-267 0 0,0 0-205 0 0,0 0-139 0 0,0 0-91 0 0,0 0-54 0 0,0 0-24 0 0,-32 27-26 0 0,-99 83-34 0 0,73-66 461 0 0,58-44-781 0 0,-1 0-1 0 0,1 0 0 0 0,-1 0 1 0 0,1 0-1 0 0,0 0 1 0 0,-1 1-1 0 0,1-1 0 0 0,-1 0 1 0 0,1 0-1 0 0,0 1 1 0 0,-1-1-1 0 0,1 0 1 0 0,0 0-1 0 0,-1 1 0 0 0,1-1 1 0 0,0 0-1 0 0,0 1 1 0 0,-1-1-1 0 0,1 0 0 0 0,0 1 1 0 0,0-1-1 0 0,-1 0 1 0 0,1 1-1 0 0,0-1 0 0 0,0 1 1 0 0,0-1-1 0 0,0 0 1 0 0,0 1-1 0 0,0-1 0 0 0,0 1 1 0 0,-1-1-1 0 0,1 1 1 0 0,0-1-1 0 0,1 0 0 0 0,-1 1 1 0 0,0-1-1 0 0,0 1 1 0 0,0-1-1 0 0,0 1 0 0 0,0-1 1 0 0,0 0-1 0 0,0 1 1 0 0,1-1-1 0 0,-1 1 0 0 0,0-1 1 0 0,0 0-1 0 0,0 1 1 0 0,1-1-1 0 0,-1 0 1 0 0,0 1-1 0 0,1-1 0 0 0,-1 0 1 0 0,0 0-1 0 0,1 1 1 0 0,-1-1-1 0 0,0 0 0 0 0,1 0 1 0 0,-1 1-1 0 0,1-1 1 0 0,-1 0-1 0 0,0 0 0 0 0,1 0 1 0 0,-1 0-27 0 0,37 17 781 0 0,-24-12-521 0 0,-2 0-122 0 0,0 0-1 0 0,-1 1 1 0 0,0 1 0 0 0,0 0-1 0 0,0 0 1 0 0,-1 1 0 0 0,0 0 0 0 0,-1 0-1 0 0,0 1 1 0 0,0 0 0 0 0,-1 0-1 0 0,0 1 1 0 0,0 0 0 0 0,-1 1 0 0 0,2 6-138 0 0,27 49-537 0 0,-25-63-1148 0 0,-6-2-6090 0 0,-3-1-4807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26 654 3961 0 0,'0'0'1675'0'0,"0"0"-340"0"0,0 0-16 0 0,0 0 289 0 0,0 0 187 0 0,0 0-38 0 0,0 0-261 0 0,0 0-315 0 0,0 0-230 0 0,0 0-176 0 0,0 0-136 0 0,0 0-94 0 0,0 0-36 0 0,-4 2 16 0 0,-13 6 19 0 0,12-7 16 0 0,5-1 7 0 0,0 0-27 0 0,0 0-24 0 0,0 0-30 0 0,0 0-14 0 0,0 0-7 0 0,0 0-10 0 0,0-19 988 0 0,3-1-1301 0 0,1-1 1 0 0,1 0-1 0 0,0 1 1 0 0,2 0-1 0 0,0 0 1 0 0,1 1-1 0 0,1 0 1 0 0,1 0-1 0 0,1 1 1 0 0,0 1-1 0 0,1 0 1 0 0,1 0-1 0 0,6-5-142 0 0,7-13 160 0 0,154-200 207 0 0,-72 143-268 0 0,-106 92-101 0 0,0 0 0 0 0,0 0 0 0 0,0 1 0 0 0,0-1 0 0 0,0 0 1 0 0,0 1-1 0 0,0-1 0 0 0,0 1 0 0 0,0 0 0 0 0,0 0 0 0 0,0 0 0 0 0,-1 0 1 0 0,1 0-1 0 0,0 0 0 0 0,-1 0 0 0 0,1 0 0 0 0,0 1 0 0 0,-1-1 0 0 0,0 0 1 0 0,1 1-1 0 0,-1 0 0 0 0,0-1 0 0 0,0 1 0 0 0,0 0 0 0 0,0-1 0 0 0,0 1 1 0 0,0 0-1 0 0,0 0 0 0 0,-1 0 0 0 0,1 0 0 0 0,-1 0 0 0 0,1 0 0 0 0,-1 0 1 0 0,0 0-1 0 0,0 0 0 0 0,0 0 0 0 0,0 0 0 0 0,0 1 2 0 0,4 187 25 0 0,-37-5 63 0 0,30-169-57 0 0,6-21 90 0 0,11-23-130 0 0,0 0-1 0 0,2 1 1 0 0,1 1-1 0 0,1 0 1 0 0,1 2-1 0 0,6-6 10 0 0,29-38-16 0 0,-40 47 9 0 0,2 2-1 0 0,0 0 1 0 0,2 1-1 0 0,0 0 1 0 0,1 2-1 0 0,0 0 1 0 0,1 1-1 0 0,5-2 8 0 0,68-2-85 0 0,-90 21 83 0 0,0 0 1 0 0,-1 0-1 0 0,0 1 1 0 0,1-1 0 0 0,-1 0-1 0 0,0 1 1 0 0,0-1-1 0 0,0 1 1 0 0,-1 0-1 0 0,1 0 1 0 0,-1-1 0 0 0,1 1-1 0 0,-1 0 1 0 0,0 0-1 0 0,0 0 1 0 0,0 1-1 0 0,-1-1 1 0 0,1 0-1 0 0,-1 0 1 0 0,0 0 0 0 0,1 1-1 0 0,-1-1 1 0 0,-1 0-1 0 0,1 0 1 0 0,0 0-1 0 0,-1 2 2 0 0,0 16 7 0 0,-1 0-1 0 0,-1 0 0 0 0,-1 0 0 0 0,0 0 1 0 0,-2-1-1 0 0,-1 0 0 0 0,0 0 0 0 0,-1 0 0 0 0,-2 1-6 0 0,-30 85-1383 0 0,72-101-5835 0 0,-19-6 872 0 0,-3-2-5122 0 0</inkml:trace>
  <inkml:trace contextRef="#ctx0" brushRef="#br0" timeOffset="595.371">1504 32 10082 0 0,'0'0'2573'0'0,"0"0"-856"0"0,0 0-363 0 0,0 0-50 0 0,0 0 22 0 0,0 0-80 0 0,0 0-154 0 0,0 0-176 0 0,0 0-168 0 0,0 0-165 0 0,0 0-112 0 0,0 0-95 0 0,-28 14-63 0 0,-89 43-46 0 0,62-11 100 0 0,47-34-274 0 0,4-5-37 0 0,-9 8 11 0 0,1 0 0 0 0,1 1 0 0 0,0 0 0 0 0,1 1 0 0 0,1 1 0 0 0,1-1 0 0 0,0 1 0 0 0,2 0 0 0 0,0 1 0 0 0,1 0 0 0 0,0 0 0 0 0,-1 18-67 0 0,6-35 6 0 0,0 0 1 0 0,1-1-1 0 0,-1 1 0 0 0,0 0 1 0 0,1 0-1 0 0,-1-1 0 0 0,1 1 1 0 0,-1 0-1 0 0,1 0 0 0 0,0-1 1 0 0,0 1-1 0 0,0-1 0 0 0,0 1 1 0 0,0-1-1 0 0,0 1 0 0 0,0-1 1 0 0,0 0-1 0 0,1 1 0 0 0,-1-1 1 0 0,1 0-1 0 0,-1 0 0 0 0,1 0 1 0 0,-1 0-1 0 0,1 0 0 0 0,-1 0 1 0 0,1 0-1 0 0,0-1 0 0 0,-1 1 1 0 0,1-1-1 0 0,0 1 0 0 0,0-1 1 0 0,-1 0-1 0 0,1 1 0 0 0,0-1 1 0 0,0 0-1 0 0,0 0 0 0 0,0 0 1 0 0,-1-1-7 0 0,75-16 655 0 0,-43-5-519 0 0,0-1 0 0 0,-2-2 0 0 0,-1-1 0 0 0,-1-1 0 0 0,-1-2 0 0 0,-1 0 0 0 0,12-20-136 0 0,-7 11 39 0 0,-14 17-14 0 0,2 0 0 0 0,0 1 0 0 0,1 1 0 0 0,1 1-1 0 0,1 1 1 0 0,0 1 0 0 0,1 1 0 0 0,14-6-25 0 0,-37 22 1 0 0,1-1 1 0 0,-1 1-1 0 0,0 0 0 0 0,0-1 1 0 0,0 1-1 0 0,0 0 0 0 0,0 0 1 0 0,0 0-1 0 0,0 0 0 0 0,-1 0 1 0 0,1 0-1 0 0,0 0 0 0 0,0 0 1 0 0,-1 0-1 0 0,1 0 0 0 0,-1 0 1 0 0,1 0-1 0 0,-1 1 1 0 0,1-1-1 0 0,-1 0 0 0 0,0 0 1 0 0,1 1-1 0 0,-1-1 0 0 0,0 0 1 0 0,0 1-1 0 0,0-1 0 0 0,0 0 1 0 0,0 0-1 0 0,0 1 0 0 0,-1-1 1 0 0,1 0-1 0 0,0 0 0 0 0,-1 1 1 0 0,1-1-1 0 0,-1 0 0 0 0,0 1-1 0 0,1 4 17 0 0,-3 46 81 0 0,-3 0 0 0 0,-1 0 1 0 0,-3-1-1 0 0,-6 13-98 0 0,-5 26 21 0 0,-10 88-14 0 0,22-110-4 0 0,-3 0 0 0 0,-3-1 1 0 0,-3-1-1 0 0,-3 0 1 0 0,-27 58-4 0 0,43-114 1 0 0,0 1-1 0 0,0-1 1 0 0,-1 0 0 0 0,-1 0 0 0 0,0-1-1 0 0,0 0 1 0 0,0 0 0 0 0,-1-1 0 0 0,-1 0 0 0 0,1 0-1 0 0,-1 0 1 0 0,-1-2 0 0 0,1 1 0 0 0,-1-1 0 0 0,0 0-1 0 0,-1-1 1 0 0,1 0 0 0 0,-1-1 0 0 0,0 0-1 0 0,0-1 1 0 0,-1 0 0 0 0,-1 0-1 0 0,11-6-4 0 0,-1 1 0 0 0,0-1 0 0 0,1 0 0 0 0,-1 0 0 0 0,1 0 0 0 0,0 0 0 0 0,0 0 0 0 0,0 0 0 0 0,0-1 1 0 0,1 1-1 0 0,-1-1 0 0 0,1 1 0 0 0,0-1 0 0 0,0 1 0 0 0,0-1 0 0 0,1 0 0 0 0,-1 0 0 0 0,1 1 0 0 0,0-1 0 0 0,0 0 0 0 0,0 0 0 0 0,0 1 0 0 0,1-1 0 0 0,0 0 0 0 0,-1 0 0 0 0,1 1 0 0 0,1-1 0 0 0,0-1 4 0 0,4-20-24 0 0,1 0-1 0 0,2 1 1 0 0,0 0-1 0 0,2 1 1 0 0,1 0-1 0 0,0 0 1 0 0,2 1-1 0 0,0 1 1 0 0,4-2 24 0 0,-15 18-10 0 0,46-67-470 0 0,42-63-390 0 0,-35 41-5685 0 0,-47 79-721 0 0,-5 7-4776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12075 0 0,'0'0'2501'0'0,"0"0"-1159"0"0,0 0-510 0 0,0 0 7 0 0,0 0 127 0 0,0 0 53 0 0,0 0-129 0 0,0 0-120 0 0,0 0-70 0 0,0 0-25 0 0,0 0 28 0 0,0 0-58 0 0,0 0-85 0 0,5 18-56 0 0,16 60-53 0 0,-16-5 220 0 0,-8-34-526 0 0,-2 0 1 0 0,-2 0-1 0 0,-1-1 0 0 0,-2 1 1 0 0,-4 6-146 0 0,-11 44-17 0 0,8-23-131 0 0,-3 0 0 0 0,-3-1-1 0 0,-16 27 149 0 0,-6-36-3388 0 0,34-74-12485 0 0,11 11 8726 0 0</inkml:trace>
  <inkml:trace contextRef="#ctx0" brushRef="#br0" timeOffset="489.94">102 509 0 0 0,'0'0'3775'0'0,"0"0"-1786"0"0,0 0-622 0 0,0 0 58 0 0,0 0 61 0 0,0 0-58 0 0,0 0-234 0 0,0 0-412 0 0,0 0-281 0 0,0 0-114 0 0,0 0-33 0 0,0 0 33 0 0,0 0 93 0 0,4 17 128 0 0,16 52 103 0 0,0-49 653 0 0,-16-20-1127 0 0,8-1 18 0 0,0 0 1 0 0,-1-1 0 0 0,1 0 0 0 0,0-1-1 0 0,-1 0 1 0 0,1-1 0 0 0,-1 0 0 0 0,0-1-1 0 0,0-1 1 0 0,-1 1 0 0 0,0-1 0 0 0,0-1-1 0 0,0 0 1 0 0,-1-1 0 0 0,0 1 0 0 0,0-2-1 0 0,-1 1 1 0 0,6-8-256 0 0,13-14 190 0 0,-2-2 0 0 0,0-1-1 0 0,-2 0 1 0 0,-2-2 0 0 0,-1-1-1 0 0,-2 0 1 0 0,3-11-190 0 0,50-92 291 0 0,-50 91 159 0 0,-21 47-226 0 0,-28 31 252 0 0,4 11-387 0 0,1 1 1 0 0,2 0 0 0 0,2 2-1 0 0,2 0 1 0 0,2 1 0 0 0,1 1-1 0 0,3 0 1 0 0,2 0-1 0 0,2 1 1 0 0,1 7-90 0 0,2 158 88 0 0,20-130-181 0 0,-23-90-8400 0 0,12-30-5539 0 0,-1 33 9819 0 0</inkml:trace>
  <inkml:trace contextRef="#ctx0" brushRef="#br0" timeOffset="736.053">720 424 8754 0 0,'0'0'2418'0'0,"0"0"-419"0"0,0 0-287 0 0,0 0-182 0 0,0 0-127 0 0,0 0-203 0 0,0 0-232 0 0,0 0-150 0 0,0 0-142 0 0,0 0-99 0 0,0 0-83 0 0,0 0-98 0 0,-15 33-105 0 0,-47 102-63 0 0,-22 39 368 0 0,68-116-768 0 0,16-57 32 0 0,0-1-88 0 0,4-1-482 0 0,54-60-5203 0 0,-47 47 549 0 0,-4 2-5481 0 0</inkml:trace>
  <inkml:trace contextRef="#ctx0" brushRef="#br0" timeOffset="1267.32">901 461 8938 0 0,'0'0'1702'0'0,"0"0"-381"0"0,0 0-35 0 0,0 0 43 0 0,0 0 44 0 0,0 0-94 0 0,0 0-243 0 0,0 0-227 0 0,0 0-194 0 0,0 0-136 0 0,0 0-106 0 0,-33 20-35 0 0,-100 62-66 0 0,78-48 331 0 0,55-34-591 0 0,0 0 0 0 0,1 0 0 0 0,-1 0 0 0 0,0 0 0 0 0,1 0 0 0 0,-1 0 0 0 0,0 0 0 0 0,0 1 0 0 0,1-1 0 0 0,-1 0 0 0 0,0 0 0 0 0,1 0 0 0 0,-1 0 0 0 0,0 0 0 0 0,0 1 0 0 0,1-1 0 0 0,-1 0 0 0 0,0 0 0 0 0,0 0 1 0 0,0 1-1 0 0,1-1 0 0 0,-1 0 0 0 0,0 0 0 0 0,0 1 0 0 0,0-1 0 0 0,0 0 0 0 0,1 1 0 0 0,-1-1 0 0 0,0 0 0 0 0,0 0 0 0 0,0 1 0 0 0,0-1 0 0 0,0 0 0 0 0,0 1 0 0 0,0-1 0 0 0,0 0 0 0 0,0 1 0 0 0,0-1 0 0 0,0 0 0 0 0,0 1 0 0 0,0-1 1 0 0,0 0-1 0 0,0 0 0 0 0,0 1 0 0 0,-1-1 0 0 0,1 0 0 0 0,0 1 0 0 0,0-1 0 0 0,0 0 0 0 0,0 0 0 0 0,0 1 0 0 0,-1-1 0 0 0,1 0 0 0 0,0 0 0 0 0,0 1 0 0 0,-1-1 0 0 0,1 0 0 0 0,0 0 0 0 0,0 0 0 0 0,-1 0 0 0 0,1 1 0 0 0,0-1 0 0 0,0 0 1 0 0,-1 0-1 0 0,1 0-12 0 0,9 4 284 0 0,1 3 9 0 0,-1 0 1 0 0,0 1 0 0 0,0-1 0 0 0,-1 2 0 0 0,0-1 0 0 0,-1 1 0 0 0,0 0 0 0 0,0 1 0 0 0,0 0 0 0 0,-2 0 0 0 0,1 0 0 0 0,-1 1 0 0 0,-1-1 0 0 0,0 1-1 0 0,1 4-293 0 0,12 29 851 0 0,3 15 62 0 0,-20-59-915 0 0,0-1 0 0 0,0 1 1 0 0,1 0-1 0 0,-1 0 0 0 0,0 0 1 0 0,0 0-1 0 0,1-1 0 0 0,-1 1 1 0 0,0 0-1 0 0,0 0 0 0 0,1 0 1 0 0,-1 0-1 0 0,0 0 1 0 0,1 0-1 0 0,-1 0 0 0 0,0-1 1 0 0,1 1-1 0 0,-1 0 0 0 0,0 0 1 0 0,0 0-1 0 0,1 0 0 0 0,-1 0 1 0 0,0 1-1 0 0,1-1 0 0 0,-1 0 1 0 0,0 0-1 0 0,1 0 0 0 0,-1 0 1 0 0,0 0-1 0 0,0 0 1 0 0,1 0-1 0 0,-1 1 0 0 0,0-1 1 0 0,0 0-1 0 0,1 0 0 0 0,-1 0 1 0 0,0 0-1 0 0,0 1 0 0 0,1-1 1 0 0,-1 0-1 0 0,0 0 0 0 0,0 1 1 0 0,0-1 1 0 0,0-14-3126 0 0,0 10-2026 0 0,0 3-7105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1108 847 8242 0 0,'0'0'1880'0'0,"0"0"-397"0"0,0 0-256 0 0,0 0 17 0 0,0 0 42 0 0,0 0-38 0 0,0 0-82 0 0,0 0-187 0 0,0 0-198 0 0,0 0-173 0 0,0 0-153 0 0,-10-4-90 0 0,-114-25 778 0 0,104 29-995 0 0,-63-1 435 0 0,1 4-1 0 0,0 3 0 0 0,-26 8-582 0 0,-160 49 483 0 0,253-58-469 0 0,10-4-9 0 0,0 1 0 0 0,1-1 0 0 0,-1 1 0 0 0,1 0 0 0 0,-1 0 1 0 0,1 0-1 0 0,-1 1 0 0 0,1-1 0 0 0,0 1 0 0 0,0 0 1 0 0,1 1-1 0 0,-1-1 0 0 0,0 0 0 0 0,1 1 0 0 0,0 0 0 0 0,0 0 1 0 0,-1 1-6 0 0,4-2 1 0 0,1 1 0 0 0,-1-1 1 0 0,0 0-1 0 0,1 0 1 0 0,-1 1-1 0 0,1-1 1 0 0,0 0-1 0 0,0 0 0 0 0,1 0 1 0 0,-1 0-1 0 0,1 0 1 0 0,-1 0-1 0 0,1 0 0 0 0,0 0 1 0 0,0-1-1 0 0,0 1 1 0 0,0-1-1 0 0,1 1 1 0 0,-1-1-1 0 0,1 0 0 0 0,-1 0 1 0 0,1 0-1 0 0,0 0 1 0 0,-1-1-1 0 0,1 1 1 0 0,0-1-1 0 0,0 1 0 0 0,1-1 1 0 0,-1 0-1 0 0,0 0 1 0 0,2 0-2 0 0,329 69 813 0 0,-314-67-761 0 0,-12-2-27 0 0,0 0-1 0 0,1 0 0 0 0,-1 1 1 0 0,0 0-1 0 0,0 0 1 0 0,0 1-1 0 0,0 0 1 0 0,-1 1-1 0 0,1 0 1 0 0,-1 0-1 0 0,0 0 1 0 0,2 2-25 0 0,-9-5 15 0 0,1 0 1 0 0,-1 0 0 0 0,1 0 0 0 0,-1 0 0 0 0,0 0 0 0 0,1-1 0 0 0,-1 1 0 0 0,0 0 0 0 0,0 0 0 0 0,1 0-1 0 0,-1 0 1 0 0,0 0 0 0 0,0 0 0 0 0,0 1 0 0 0,0-1 0 0 0,0 0 0 0 0,-1 0 0 0 0,1 0 0 0 0,0 0 0 0 0,0 0 0 0 0,-1-1-1 0 0,1 1 1 0 0,0 0 0 0 0,-1 0 0 0 0,1 0 0 0 0,-1 0 0 0 0,1 0 0 0 0,-1 0 0 0 0,0-1 0 0 0,1 1 0 0 0,-1 0-1 0 0,0 0 1 0 0,0-1 0 0 0,1 1 0 0 0,-1 0 0 0 0,0-1 0 0 0,0 1 0 0 0,0-1 0 0 0,0 1 0 0 0,0-1 0 0 0,0 0 0 0 0,0 1-1 0 0,0-1-15 0 0,-54 28 162 0 0,47-24-135 0 0,-96 42 61 0 0,-270 135 49 0 0,357-170-129 0 0,-5 0 7 0 0,2 1 0 0 0,-1 1 0 0 0,2 0 0 0 0,-1 2-1 0 0,2 0 1 0 0,0 2 0 0 0,-14 16-15 0 0,30-30 2 0 0,0-1 1 0 0,0 1-1 0 0,0-1 0 0 0,0 1 0 0 0,1 0 1 0 0,-1 0-1 0 0,1 0 0 0 0,-1 0 0 0 0,1 0 1 0 0,0 0-1 0 0,1 0 0 0 0,-1 0 0 0 0,0 0 1 0 0,1 0-1 0 0,0 1 0 0 0,-1-1 0 0 0,1 0 1 0 0,1 0-1 0 0,-1 1 0 0 0,0-1 0 0 0,1 0 1 0 0,0 0-1 0 0,-1 0 0 0 0,1 0 0 0 0,1 0 1 0 0,-1 0-1 0 0,0 0 0 0 0,1 0 0 0 0,-1 0 1 0 0,1 0-1 0 0,0-1 0 0 0,0 1 0 0 0,0-1 1 0 0,0 1-1 0 0,0-1 0 0 0,1 0 0 0 0,-1 0 1 0 0,2 1-3 0 0,6 5 24 0 0,1-1 0 0 0,0-1 0 0 0,0 1 0 0 0,0-2 0 0 0,1 0 0 0 0,0 0 1 0 0,0-1-1 0 0,0 0 0 0 0,3-1-24 0 0,49 8 100 0 0,1-3 0 0 0,-1-3 0 0 0,1-3 0 0 0,0-3 0 0 0,0-3 0 0 0,3-2-100 0 0,-53 5-37 0 0,0 0 0 0 0,-1-1 1 0 0,1 0-1 0 0,-1-1 0 0 0,1-1 0 0 0,-1 0 1 0 0,0-1-1 0 0,0-1 0 0 0,-1 0 0 0 0,1-1 1 0 0,-1 0-1 0 0,-1-1 0 0 0,1 0 0 0 0,9-10 37 0 0,16-63-3062 0 0,-32 51-787 0 0,-2 3-3435 0 0,-3 11-4284 0 0</inkml:trace>
  <inkml:trace contextRef="#ctx0" brushRef="#br0" timeOffset="363.252">790 0 18244 0 0,'0'0'340'0'0,"0"0"-117"0"0,0 0-37 0 0,0 0 84 0 0,0 0 191 0 0,-32 37 221 0 0,-99 118 147 0 0,120-143-658 0 0,1 1 0 0 0,1 0 0 0 0,0 0 0 0 0,1 1-1 0 0,1 0 1 0 0,0 1 0 0 0,1 0 0 0 0,-2 5-171 0 0,-3 10 312 0 0,-17 65 168 0 0,3 2-1 0 0,5 1 0 0 0,4 0 0 0 0,4 1 1 0 0,5 1-1 0 0,4 0 0 0 0,6 39-479 0 0,-3-97 61 0 0,0 124 68 0 0,2-39-32 0 0,-5 1 1 0 0,-21 125-98 0 0,17-219-5 0 0,-2 0-1 0 0,-1-1 1 0 0,-2 0 0 0 0,-1-1 0 0 0,-1 0 0 0 0,-2-1 0 0 0,-1-1 0 0 0,-2 0-1 0 0,0-2 1 0 0,-2 0 0 0 0,-1-1 0 0 0,-2-1 0 0 0,0-1 0 0 0,-21 15 5 0 0,1-7-344 0 0,100-82-8982 0 0,-54 48 8613 0 0,6-7-9677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4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166 161 2088 0 0,'0'0'3523'0'0,"0"0"-987"0"0,0 0-366 0 0,0 0-50 0 0,0 0-7 0 0,0 0-93 0 0,0 0-231 0 0,0 0-305 0 0,0 0-304 0 0,0 0-300 0 0,0 0-233 0 0,-3 12 256 0 0,2 149 1496 0 0,9 68-1589 0 0,-30 95-426 0 0,-17-108-592 0 0,14-181-2044 0 0,2-43-6537 0 0,18 1 2598 0 0,-1 3-3415 0 0</inkml:trace>
  <inkml:trace contextRef="#ctx0" brushRef="#br0" timeOffset="282.389">0 180 10762 0 0,'0'0'1433'0'0,"0"0"-377"0"0,0 0-167 0 0,0 0 62 0 0,0 0 81 0 0,0 0 2 0 0,33-27-82 0 0,106-83-121 0 0,-71 77-105 0 0,-46 30-434 0 0,0 0 1 0 0,0 1-1 0 0,0 1 1 0 0,0 1-1 0 0,0 1 1 0 0,0 1-1 0 0,0 1 1 0 0,20 6-293 0 0,-35-8 60 0 0,0 1-1 0 0,0 1 1 0 0,0-1-1 0 0,0 1 1 0 0,-1 1 0 0 0,1-1-1 0 0,-1 1 1 0 0,0 0-1 0 0,0 0 1 0 0,0 1-1 0 0,0 0 1 0 0,-1 0 0 0 0,0 0-1 0 0,0 1 1 0 0,-1-1-1 0 0,1 1 1 0 0,-1 0 0 0 0,0 1-1 0 0,-1-1 1 0 0,0 1-1 0 0,0-1 1 0 0,0 1-1 0 0,-1 0 1 0 0,1 0 0 0 0,-2 0-1 0 0,1 1 1 0 0,-1-1-1 0 0,0 5-59 0 0,-1 3 57 0 0,0-1-1 0 0,-1 1 0 0 0,0-1 0 0 0,-1 1 1 0 0,-1-1-1 0 0,-1 0 0 0 0,0 0 0 0 0,0 0 1 0 0,-1-1-1 0 0,-1 1 0 0 0,0-1 0 0 0,-1-1 1 0 0,-1 1-1 0 0,0-1 0 0 0,0 0 1 0 0,-1-1-1 0 0,-1 0 0 0 0,0-1 0 0 0,-1 1-56 0 0,-12 11 21 0 0,-2-1 0 0 0,0-1 0 0 0,-1-1 0 0 0,-1-2 0 0 0,0 0 0 0 0,-1-2 0 0 0,-1-1 0 0 0,-8 1-21 0 0,24-9-91 0 0,0 0 1 0 0,0-2 0 0 0,0 1-1 0 0,-1-2 1 0 0,1 0-1 0 0,-1 0 1 0 0,0-1 0 0 0,0-1-1 0 0,1 0 1 0 0,-1-1-1 0 0,0-1 1 0 0,0 0 0 0 0,-1-1 90 0 0,-11-23-2361 0 0,23 12-1091 0 0,2 0-3791 0 0,1 2-3437 0 0</inkml:trace>
  <inkml:trace contextRef="#ctx0" brushRef="#br0" timeOffset="1627.897">853 253 1040 0 0,'0'0'1722'0'0,"0"0"-35"0"0,0 0 128 0 0,0 0 248 0 0,0 0 170 0 0,0 0-114 0 0,0 0-258 0 0,0 0-308 0 0,0 0-272 0 0,0 0-180 0 0,0 0-121 0 0,0 0-117 0 0,-8-14-91 0 0,-21-42-71 0 0,20 42-75 0 0,9 14-67 0 0,0 0-49 0 0,0 0-74 0 0,0 0-69 0 0,0 0-69 0 0,0 0-64 0 0,0 0-50 0 0,0 0-44 0 0,0 0-30 0 0,6 12 278 0 0,26 15-19 0 0,2-1 0 0 0,1-1 1 0 0,0-3-1 0 0,2 0 0 0 0,1-3 0 0 0,30 12-369 0 0,43 24 388 0 0,63 59-147 0 0,-168-100-183 0 0,-6-13-5 0 0,0-1 14 0 0,0 0 5 0 0,0 0-18 0 0,0 0 1 0 0,0 0 3 0 0,0 0 12 0 0,-104 59 469 0 0,-56 70-571 0 0,-112 76 164 0 0,144-110-33 0 0,127-93 103 0 0,1-3-206 0 0,0 1-16 0 0,0 0 14 0 0,0 0 18 0 0,0 0-23 0 0,0 0-13 0 0,0 0-4 0 0,0 0 7 0 0,0 0-5 0 0,0 0 10 0 0,0 0-12 0 0,0 0-6 0 0,0 0-2 0 0,0 0 28 0 0,0 0-18 0 0,0 0-6 0 0,0 0 4 0 0,0 0 10 0 0,0 0-25 0 0,0 0-6 0 0,0 0 5 0 0,0 0-48 0 0,0 0-2 0 0,0 0-36 0 0,1-2-1914 0 0,3-10-12879 0 0,-1 12 2782 0 0</inkml:trace>
  <inkml:trace contextRef="#ctx0" brushRef="#br0" timeOffset="3219.537">1563 1104 5313 0 0,'0'0'1742'0'0,"0"0"-212"0"0,0 0-64 0 0,0 0 89 0 0,0 0-5 0 0,0 0-88 0 0,0 0-145 0 0,0 0-147 0 0,0 0-98 0 0,0 0-149 0 0,0 0-177 0 0,0 0-137 0 0,0 0-84 0 0,-3-8-46 0 0,3 6-482 0 0,-3-4 159 0 0,1-1 1 0 0,0 1-1 0 0,1-1 1 0 0,-1 0-1 0 0,1 0 0 0 0,0 0 1 0 0,1 0-1 0 0,0 0 1 0 0,0 1-1 0 0,0-1 1 0 0,1 0-1 0 0,1-2-156 0 0,15-43 581 0 0,2 1 0 0 0,3 1-1 0 0,2 1 1 0 0,24-36-581 0 0,-37 67 41 0 0,1-1 1 0 0,1 2-1 0 0,0 0 1 0 0,2 0-1 0 0,0 1 0 0 0,0 1 1 0 0,2 1-1 0 0,-1 0 0 0 0,2 1 1 0 0,0 1-1 0 0,19-10-41 0 0,-34 55 81 0 0,-34 161 373 0 0,10-48-376 0 0,21-144-84 0 0,0-2-2 0 0,19-8 145 0 0,163-158 216 0 0,-146 135-345 0 0,-22 18-12 0 0,0 1 0 0 0,0 0 0 0 0,1 1 0 0 0,1 1 0 0 0,0 0 0 0 0,0 2 0 0 0,12-5 4 0 0,-20 10 19 0 0,-7 2-19 0 0,0 0 0 0 0,0 0-1 0 0,-1 0 1 0 0,1 0 0 0 0,0 1 0 0 0,0-1-1 0 0,0 1 1 0 0,0-1 0 0 0,0 0 0 0 0,0 1-1 0 0,0 0 1 0 0,0-1 0 0 0,1 1 0 0 0,-1 0-1 0 0,0-1 1 0 0,0 1 0 0 0,0 0-1 0 0,0 0 1 0 0,0 0 0 0 0,1 0 0 0 0,-1 0-1 0 0,0 0 1 0 0,0 0 0 0 0,0 0 0 0 0,0 1-1 0 0,0-1 1 0 0,1 0 0 0 0,-1 1 0 0 0,0-1-1 0 0,0 1 1 0 0,0-1 0 0 0,0 1 0 0 0,0 0-1 0 0,0-1 1 0 0,0 1 0 0 0,-1 0-1 0 0,1 0 1 0 0,0-1 0 0 0,0 1 0 0 0,0 0-1 0 0,-1 0 1 0 0,1 0 0 0 0,0 0 0 0 0,-1 0-1 0 0,1 0 1 0 0,-1 0 0 0 0,1 0 0 0 0,-1 0-1 0 0,0 0 1 0 0,1 1 0 0 0,-1 0 0 0 0,-16 215 319 0 0,14-202-311 0 0,-11 78-331 0 0,56-95-3281 0 0,-21-15 513 0 0,-2 2-5105 0 0,-9 8-3175 0 0</inkml:trace>
  <inkml:trace contextRef="#ctx0" brushRef="#br0" timeOffset="3789.029">2741 596 6241 0 0,'0'0'3652'0'0,"0"0"-1254"0"0,0 0-505 0 0,0 0-106 0 0,0 0-118 0 0,0 0-254 0 0,0 0-343 0 0,0 0-303 0 0,0 0-178 0 0,0 0-88 0 0,0 0-58 0 0,0 0-75 0 0,0 0-27 0 0,-22 6-49 0 0,-71 23-50 0 0,29 8 198 0 0,52-24-353 0 0,6-7-64 0 0,0 0 1 0 0,0 1-1 0 0,1-1 0 0 0,0 1 0 0 0,0 0 0 0 0,0 1 1 0 0,1-1-1 0 0,0 1 0 0 0,0 0 0 0 0,1 0 0 0 0,0 0 1 0 0,1 0-1 0 0,0 0 0 0 0,0 1 0 0 0,1-1 0 0 0,0 1 1 0 0,0-1-1 0 0,1 1 0 0 0,0 0 0 0 0,1 6-25 0 0,-1-13 16 0 0,1 0 0 0 0,0 0 0 0 0,0 0 0 0 0,-1 0 0 0 0,1 0 0 0 0,0 0 0 0 0,1 0 0 0 0,-1 0 0 0 0,0 0 0 0 0,1-1 0 0 0,-1 1 0 0 0,1 0 0 0 0,-1-1 0 0 0,1 1 0 0 0,-1-1 0 0 0,1 0 0 0 0,0 1 0 0 0,0-1 0 0 0,0 0 0 0 0,0 0 0 0 0,0 0 0 0 0,0 0 0 0 0,0-1 1 0 0,0 1-1 0 0,0-1 0 0 0,1 1 0 0 0,-1-1 0 0 0,0 0 0 0 0,0 1 0 0 0,0-1 0 0 0,3-1-16 0 0,69-5 850 0 0,-53-3-727 0 0,-1-1-1 0 0,-1-1 1 0 0,0-1 0 0 0,0 0-1 0 0,-1-1 1 0 0,-1-1-1 0 0,0-1 1 0 0,-1-1 0 0 0,0 0-1 0 0,1-4-122 0 0,63-56 169 0 0,-59 57-134 0 0,-9 8-25 0 0,0 1 0 0 0,0 0-1 0 0,1 1 1 0 0,0 0 0 0 0,1 1 0 0 0,0 0 0 0 0,12-4-10 0 0,-24 14 1 0 0,-1-1-1 0 0,1 1 1 0 0,-1-1-1 0 0,1 1 1 0 0,-1 0-1 0 0,0 0 0 0 0,1 0 1 0 0,-1 0-1 0 0,0 0 1 0 0,0 0-1 0 0,0 0 1 0 0,-1 0-1 0 0,1 0 1 0 0,0 0-1 0 0,-1 0 1 0 0,1 1-1 0 0,-1-1 1 0 0,0 0-1 0 0,0 0 1 0 0,0 1-1 0 0,0-1 0 0 0,0 0 1 0 0,0 1-1 0 0,-28 345 115 0 0,21-263-116 0 0,-4 0 1 0 0,-3 0-1 0 0,-21 63 1 0 0,32-136-2 0 0,-1-1-1 0 0,-1 1 1 0 0,1-1-1 0 0,-2-1 0 0 0,1 1 1 0 0,-2-1-1 0 0,1 0 1 0 0,-1 0-1 0 0,-1-1 1 0 0,0 0-1 0 0,0 0 0 0 0,-1-1 1 0 0,0 0-1 0 0,-1 0 3 0 0,8-6 0 0 0,1-1 0 0 0,-1 0 1 0 0,0 0-1 0 0,1 0 0 0 0,-1 0 0 0 0,0 0 0 0 0,0 0 0 0 0,0 0 0 0 0,0 0 0 0 0,0-1 1 0 0,0 1-1 0 0,0-1 0 0 0,0 0 0 0 0,0 1 0 0 0,0-1 0 0 0,0 0 0 0 0,0 0 0 0 0,-1 0 1 0 0,1-1-1 0 0,0 1 0 0 0,0 0 0 0 0,0-1 0 0 0,0 1 0 0 0,0-1 0 0 0,0 0 0 0 0,0 0 1 0 0,0 0-1 0 0,1 0 0 0 0,-1 0 0 0 0,0 0 0 0 0,0 0 0 0 0,1 0 0 0 0,-1-1 0 0 0,1 1 1 0 0,-1-1-1 0 0,1 1 0 0 0,0-1 0 0 0,-1 0 0 0 0,1 1 0 0 0,0-1 0 0 0,0 0 0 0 0,0 0 1 0 0,0 0-1 0 0,-4-12-24 0 0,1 0 0 0 0,0 0 1 0 0,1-1-1 0 0,1 1 0 0 0,0-1 1 0 0,1 1-1 0 0,0-1 0 0 0,1 0 1 0 0,1 0-1 0 0,0 1 1 0 0,4-15 23 0 0,1 5-73 0 0,1 0 0 0 0,1 1 0 0 0,1 1 1 0 0,2-1-1 0 0,0 1 0 0 0,9-12 73 0 0,-10 15-104 0 0,80-124-2279 0 0,-45 88-5678 0 0,-35 47-3450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4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7242 0 0,'0'0'1336'0'0,"0"0"-691"0"0,0 0-326 0 0,0 0 158 0 0,0 0 349 0 0,0 0 277 0 0,0 0 73 0 0,0 0-85 0 0,0 0-189 0 0,0 0-181 0 0,0 0-135 0 0,-6 16-110 0 0,-21 54-58 0 0,-40 42 911 0 0,17-42-1504 0 0,38-58-3178 0 0,-1-2-3298 0 0,11-9-1817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12 579 3993 0 0,'0'0'2031'0'0,"0"0"-584"0"0,0 0-271 0 0,0 0 14 0 0,0 0 145 0 0,0 0 161 0 0,0 0 16 0 0,0 0-126 0 0,0 0-227 0 0,0 0-298 0 0,0 0-247 0 0,-1-9-169 0 0,-4-28-87 0 0,3 28-20 0 0,2 9 7 0 0,0 0 5 0 0,0 0 1 0 0,0 0-16 0 0,0 12 538 0 0,-3 292 2143 0 0,3-294-2995 0 0,1 0 1 0 0,0 0 0 0 0,1 0 0 0 0,0 0 0 0 0,1 0 0 0 0,0 0-1 0 0,0 0 1 0 0,1-1 0 0 0,1 0 0 0 0,-1 0 0 0 0,2 0 0 0 0,2 4-22 0 0,-6-10 28 0 0,0 0 0 0 0,0 0 0 0 0,0 0 0 0 0,1 0 0 0 0,-1-1 0 0 0,1 1 0 0 0,0-1 0 0 0,0 0 1 0 0,0 1-1 0 0,0-1 0 0 0,0 0 0 0 0,0-1 0 0 0,1 1 0 0 0,-1-1 0 0 0,1 1 0 0 0,-1-1 0 0 0,1 0 0 0 0,-1 0 1 0 0,1-1-1 0 0,0 1 0 0 0,-1-1 0 0 0,1 0 0 0 0,0 0 0 0 0,0 0 0 0 0,-1 0 0 0 0,1 0 0 0 0,0-1 0 0 0,-1 0 1 0 0,1 0-1 0 0,-1 0 0 0 0,1 0 0 0 0,-1 0 0 0 0,1-1 0 0 0,-1 0 0 0 0,2 0-28 0 0,20-16 147 0 0,-1 0 0 0 0,-1-2-1 0 0,-1 0 1 0 0,0-2 0 0 0,-2 0 0 0 0,-1-2-1 0 0,0 0 1 0 0,1-4-147 0 0,-6 8 37 0 0,72-93 38 0 0,-85 113-79 0 0,0-1-1 0 0,0 1 1 0 0,0 0 0 0 0,-1 0 0 0 0,1 0 0 0 0,0 0 0 0 0,0 0-1 0 0,0 0 1 0 0,0 0 0 0 0,0 0 0 0 0,-1 0 0 0 0,1 1-1 0 0,0-1 1 0 0,0 0 0 0 0,0 0 0 0 0,0 1 0 0 0,-1-1 0 0 0,1 1-1 0 0,0-1 1 0 0,0 1 0 0 0,-1-1 0 0 0,1 1 0 0 0,0-1-1 0 0,-1 1 1 0 0,1-1 0 0 0,-1 1 0 0 0,1 0 0 0 0,-1 0 0 0 0,1-1-1 0 0,-1 1 1 0 0,1 0 0 0 0,-1 0 0 0 0,1-1 0 0 0,-1 1 0 0 0,0 0-1 0 0,0 0 1 0 0,1 0 0 0 0,-1 0 0 0 0,0-1 0 0 0,0 1-1 0 0,0 0 1 0 0,0 0 0 0 0,0 0 0 0 0,0 0 4 0 0,4 7 21 0 0,18 27 25 0 0,-18-26-43 0 0,1-1-1 0 0,0 1 1 0 0,0-1 0 0 0,1 0 0 0 0,0-1 0 0 0,0 0 0 0 0,1 1 0 0 0,0-2-1 0 0,1 1 1 0 0,-1-1 0 0 0,1 0 0 0 0,0-1 0 0 0,4 2-3 0 0,-8-4 39 0 0,1-1 0 0 0,1 1 0 0 0,-1-1 1 0 0,0 0-1 0 0,0-1 0 0 0,1 1 0 0 0,-1-1 1 0 0,1 0-1 0 0,0 0 0 0 0,-1-1 0 0 0,1 0 0 0 0,-1 0 1 0 0,1 0-1 0 0,0 0 0 0 0,-1-1 0 0 0,1 0 0 0 0,-1 0 1 0 0,1-1-1 0 0,-1 1 0 0 0,1-1 0 0 0,-1-1 1 0 0,0 1-1 0 0,0-1 0 0 0,0 1 0 0 0,0-1 0 0 0,-1-1 1 0 0,1 1-1 0 0,-1-1 0 0 0,0 0 0 0 0,0 0 1 0 0,0 0-1 0 0,0 0-39 0 0,7-12 65 0 0,0-1 0 0 0,-1 0 0 0 0,-1 0 0 0 0,0-1 0 0 0,-2 0 0 0 0,0-1 0 0 0,0 1 0 0 0,-2-1 0 0 0,-1-1 0 0 0,0 1 0 0 0,-1-1 0 0 0,-1-9-65 0 0,-1-12-436 0 0,-1 23-6343 0 0,0 19 1822 0 0,1 1 2221 0 0,-1-1 27 0 0,2 3-8771 0 0</inkml:trace>
  <inkml:trace contextRef="#ctx0" brushRef="#br0" timeOffset="420.121">1127 789 7202 0 0,'0'0'2821'0'0,"0"0"-1510"0"0,0 0-428 0 0,0 0 250 0 0,0 0 295 0 0,0 0 69 0 0,0 0-92 0 0,0 0-184 0 0,0 0-148 0 0,0 0-135 0 0,0 0-109 0 0,0 0-80 0 0,0 0-133 0 0,32-11-112 0 0,97-36-77 0 0,-73 11 102 0 0,-51 27-402 0 0,0 3-65 0 0,0 0-1 0 0,0 0 1 0 0,-1 0-1 0 0,0-1 1 0 0,-1 1-1 0 0,1-1 1 0 0,-1 0-1 0 0,-1 0 1 0 0,1 0-1 0 0,-1 0 1 0 0,0-1-1 0 0,-1 1 1 0 0,0-1-1 0 0,0 1 0 0 0,-1-1 1 0 0,1 1-1 0 0,-2-1 1 0 0,1 1-1 0 0,-1-1 1 0 0,-1-2-62 0 0,-1 6 4 0 0,0 0 0 0 0,0 0 0 0 0,0 1 1 0 0,-1-1-1 0 0,0 1 0 0 0,0 0 0 0 0,1 0 0 0 0,-2 1 1 0 0,1-1-1 0 0,0 1 0 0 0,0 0 0 0 0,-1 0 0 0 0,1 0 1 0 0,-1 1-1 0 0,0-1 0 0 0,0 1 0 0 0,1 0 0 0 0,-1 1 1 0 0,0-1-1 0 0,0 1 0 0 0,0 0 0 0 0,0 0 0 0 0,0 0 1 0 0,1 1-1 0 0,-1 0 0 0 0,0 0 0 0 0,0 0 0 0 0,1 0 1 0 0,-1 1-1 0 0,1 0 0 0 0,-1 0 0 0 0,1 0 0 0 0,-1 0 1 0 0,0 1-5 0 0,-5 3-2 0 0,0 1 1 0 0,0 0 0 0 0,0 1 0 0 0,1-1 0 0 0,0 2 0 0 0,1-1 0 0 0,0 1-1 0 0,0 1 1 0 0,1-1 0 0 0,0 1 0 0 0,0 0 0 0 0,2 1 0 0 0,-1 0-1 0 0,1 0 1 0 0,0 0 0 0 0,1 0 0 0 0,1 1 0 0 0,0 0 0 0 0,0-1 0 0 0,1 1-1 0 0,1 0 1 0 0,0 0 0 0 0,0 0 0 0 0,1 1 0 0 0,1-1 0 0 0,0 0 0 0 0,1 0-1 0 0,0 0 1 0 0,4 11 1 0 0,1-14 22 0 0,0 0-1 0 0,1 0 1 0 0,0-1-1 0 0,0 0 1 0 0,1 0-1 0 0,0-1 0 0 0,0 0 1 0 0,1-1-1 0 0,-1 0 1 0 0,2 0-1 0 0,-1-1 1 0 0,1-1-1 0 0,-1 0 1 0 0,1 0-1 0 0,0-1 1 0 0,0 0-1 0 0,1-1 0 0 0,-1 0 1 0 0,1-1-1 0 0,-1 0 1 0 0,1-1-1 0 0,-1 0 1 0 0,2-1-22 0 0,144-13-1399 0 0,-138 10-291 0 0,1 0-4807 0 0,-5 0-5698 0 0</inkml:trace>
  <inkml:trace contextRef="#ctx0" brushRef="#br0" timeOffset="2685.947">2158 355 2777 0 0,'0'0'1735'0'0,"0"0"-158"0"0,0 0 2 0 0,0 0 64 0 0,0 0 50 0 0,0 0-56 0 0,0 0-79 0 0,0 0-154 0 0,0 0-187 0 0,0 0-212 0 0,0 0-254 0 0,-10-4-146 0 0,-29-11-87 0 0,29 11-58 0 0,43-21 1279 0 0,-23 19-1578 0 0,-2 0-75 0 0,1 1 0 0 0,-1 0 1 0 0,1 1-1 0 0,0 0 0 0 0,1 0 1 0 0,-1 1-1 0 0,1 0 0 0 0,-1 0 0 0 0,1 1 1 0 0,0 1-1 0 0,0 0 0 0 0,0 0 0 0 0,0 1 1 0 0,0 0-1 0 0,9 1-86 0 0,-13 3 46 0 0,0 0-1 0 0,0 0 1 0 0,0 1 0 0 0,-1 0 0 0 0,1 0-1 0 0,-1 0 1 0 0,0 1 0 0 0,-1 0 0 0 0,1-1-1 0 0,-1 2 1 0 0,-1-1 0 0 0,1 0-1 0 0,-1 1 1 0 0,0 0 0 0 0,0 0 0 0 0,-1-1-1 0 0,0 2 1 0 0,0-1 0 0 0,-1 0-1 0 0,1 0 1 0 0,-1 4-46 0 0,6 192 784 0 0,-10-174-721 0 0,-2 1 0 0 0,-2-1 0 0 0,0 0 0 0 0,-2 0-1 0 0,-1-1 1 0 0,-1 0 0 0 0,-2 0 0 0 0,-1-2 0 0 0,0 0-1 0 0,-2 0 1 0 0,-2 0-63 0 0,-19 8 214 0 0,36-34-154 0 0,1 0 32 0 0,0 0 1 0 0,56-145 314 0 0,-38 109-362 0 0,19-42-53 0 0,4 1-1 0 0,3 3 1 0 0,53-67 8 0 0,-4 59-159 0 0,-82 111-21 0 0,1 181 343 0 0,-23 6-31 0 0,18-234-89 0 0,0-1 1 0 0,1 1 0 0 0,1 1-1 0 0,1 0 1 0 0,0 0 0 0 0,11-13-44 0 0,-9 12 4 0 0,17-28-11 0 0,2 2 1 0 0,2 1-1 0 0,2 1 0 0 0,1 2 0 0 0,17-12 7 0 0,-5 18-42 0 0,-44 56-66 0 0,-6 12 182 0 0,-2-1-1 0 0,-2 1 1 0 0,-1-1 0 0 0,-1 0-1 0 0,-9 20-73 0 0,-8 36 104 0 0,-11 117-1170 0 0,61-232-3967 0 0,-13 11 1488 0 0,-4 4-2749 0 0,-1 0-4952 0 0</inkml:trace>
  <inkml:trace contextRef="#ctx0" brushRef="#br0" timeOffset="4123.863">3189 321 10250 0 0,'0'0'1232'0'0,"0"0"-281"0"0,0 0-12 0 0,0 0 171 0 0,0 0 151 0 0,0 0-12 0 0,0 0-141 0 0,0 0-152 0 0,-8 32-154 0 0,-24 98-130 0 0,13 13 988 0 0,26-24-757 0 0,-6-115-869 0 0,1 0 0 0 0,-1 0 0 0 0,1 0 0 0 0,0 0 0 0 0,0-1 0 0 0,0 1 0 0 0,1-1 0 0 0,-1 1-1 0 0,1-1 1 0 0,0 0 0 0 0,0 0 0 0 0,0 0 0 0 0,0-1 0 0 0,0 1 0 0 0,1-1 0 0 0,-1 0 0 0 0,1 1 0 0 0,0-2 0 0 0,0 1 0 0 0,-1 0 0 0 0,1-1 0 0 0,0 1 0 0 0,0-1 0 0 0,1 0 0 0 0,-1-1 0 0 0,0 1 0 0 0,1-1-34 0 0,8-1 126 0 0,0-1-1 0 0,0-1 1 0 0,0 0 0 0 0,0-1-1 0 0,0 0 1 0 0,-1-1-1 0 0,0 0 1 0 0,0-1-1 0 0,0-1 1 0 0,-1 1-1 0 0,0-2 1 0 0,0 0-1 0 0,-1 0 1 0 0,0-1-1 0 0,0 0 1 0 0,-1-1-1 0 0,5-6-125 0 0,3-4 71 0 0,0 0-1 0 0,-1-1 1 0 0,-1-1-1 0 0,-1-1 1 0 0,-1 0-1 0 0,-1-1 1 0 0,-1 0 0 0 0,-1-1-1 0 0,2-11-70 0 0,-4-30 245 0 0,-8 65-173 0 0,0 1 10 0 0,0 0-13 0 0,0 0-6 0 0,0 0-31 0 0,0 0-9 0 0,-32 38-126 0 0,24-17 114 0 0,1 1 0 0 0,1-1 1 0 0,2 1-1 0 0,0 1 0 0 0,1-1 1 0 0,1 0-1 0 0,1 21-11 0 0,0-34 10 0 0,1 141-15 0 0,1-146 12 0 0,1-1 0 0 0,-1 1 0 0 0,1-1 0 0 0,0 1 0 0 0,0-1 0 0 0,0 1 0 0 0,1-1-1 0 0,-1 0 1 0 0,1 0 0 0 0,0 0 0 0 0,0-1 0 0 0,-1 1 0 0 0,2 0 0 0 0,-1-1 0 0 0,0 0 0 0 0,1 0 0 0 0,-1 0 0 0 0,1 0 0 0 0,-1-1 0 0 0,1 1 0 0 0,0-1 0 0 0,-1 0 0 0 0,1 0 0 0 0,0 0 0 0 0,0-1 0 0 0,0 1 0 0 0,0-1 0 0 0,0 0 0 0 0,0 0 0 0 0,0 0 0 0 0,0-1-1 0 0,0 1 1 0 0,0-1 0 0 0,0 0 0 0 0,-1 0 0 0 0,1 0 0 0 0,1-1-7 0 0,5-2 52 0 0,0-1-1 0 0,-1 0 0 0 0,0 0 0 0 0,0-1 1 0 0,0 0-1 0 0,-1-1 0 0 0,0 0 1 0 0,0 0-1 0 0,0-1 0 0 0,-1 1 0 0 0,-1-2 1 0 0,1 1-1 0 0,3-7-51 0 0,26-40 115 0 0,-2-1-1 0 0,-3-2 1 0 0,20-49-115 0 0,-6 4 93 0 0,-43 102-95 0 0,-1 0-1 0 0,1 0 1 0 0,0 1-1 0 0,0-1 0 0 0,0 1 1 0 0,0 0-1 0 0,0 0 1 0 0,-1-1-1 0 0,1 1 0 0 0,0 0 1 0 0,0 0-1 0 0,0 1 0 0 0,0-1 1 0 0,0 0-1 0 0,0 1 1 0 0,0-1-1 0 0,-1 1 0 0 0,1 0 1 0 0,0-1-1 0 0,0 1 1 0 0,-1 0-1 0 0,1 0 0 0 0,0 0 1 0 0,-1 0-1 0 0,2 1 3 0 0,7 14 3 0 0,-1 0 0 0 0,0 0-1 0 0,-1 1 1 0 0,-1 0 0 0 0,0 0 0 0 0,-2 1 0 0 0,0 0-1 0 0,0 0 1 0 0,-2 0 0 0 0,0 0 0 0 0,-1 16-3 0 0,0-24 14 0 0,-1 1-1 0 0,0-1 1 0 0,-1 1 0 0 0,0 0-1 0 0,0-1 1 0 0,-1 1 0 0 0,-1-1 0 0 0,0 1-1 0 0,0-1 1 0 0,-1 1 0 0 0,0-1-1 0 0,-1 0 1 0 0,0 0 0 0 0,-1-1 0 0 0,0 1-1 0 0,0-1 1 0 0,-1 0 0 0 0,0 0-1 0 0,-1-1 1 0 0,0 0 0 0 0,0 0 0 0 0,0-1-1 0 0,-1 1 1 0 0,-1-2 0 0 0,1 1-1 0 0,-1-1 1 0 0,0 0 0 0 0,-7 3-14 0 0,-50 5-135 0 0,77-26-352 0 0,7 4 474 0 0,1 1-1 0 0,1 1 0 0 0,-1 1 0 0 0,1 0 0 0 0,-1 2 0 0 0,1 0 0 0 0,0 1 1 0 0,0 1-1 0 0,13 1 14 0 0,124-18 210 0 0,-137 13-162 0 0,0-1 1 0 0,0-1 0 0 0,-1 0-1 0 0,0-1 1 0 0,-1-2-1 0 0,0 0 1 0 0,0 0 0 0 0,-1-2-1 0 0,6-5-48 0 0,5-11 67 0 0,-1-1 0 0 0,-2-1-1 0 0,-1-1 1 0 0,-1-2 0 0 0,-2 0-1 0 0,-1-1 1 0 0,-2-1 0 0 0,-1 0-1 0 0,-2-2 1 0 0,7-28-67 0 0,-15 39 5 0 0,-1 0 0 0 0,-1 0 0 0 0,-1-1 0 0 0,-2 1-1 0 0,-1-1 1 0 0,-1-21-5 0 0,0 41 1 0 0,0 0-1 0 0,-1 0 1 0 0,0 0-1 0 0,0 0 1 0 0,0-1 0 0 0,-1 1-1 0 0,0 1 1 0 0,-1-1-1 0 0,1 0 1 0 0,-1 0-1 0 0,-1 1 1 0 0,1 0-1 0 0,-1 0 1 0 0,0 0-1 0 0,-3-4 0 0 0,6 10-2 0 0,1-1 0 0 0,-1 1 0 0 0,1 0-1 0 0,-1-1 1 0 0,0 1 0 0 0,1-1 0 0 0,-1 1-1 0 0,0 0 1 0 0,1 0 0 0 0,-1-1 0 0 0,0 1-1 0 0,1 0 1 0 0,-1 0 0 0 0,0 0 0 0 0,0 0 0 0 0,1 0-1 0 0,-1 0 1 0 0,0 0 0 0 0,0 0 0 0 0,1 0-1 0 0,-1 0 1 0 0,0 0 0 0 0,1 0 0 0 0,-1 0-1 0 0,0 1 1 0 0,1-1 0 0 0,-1 0 0 0 0,0 0-1 0 0,1 1 1 0 0,-1-1 0 0 0,0 1 0 0 0,1-1-1 0 0,-1 1 1 0 0,1-1 0 0 0,-1 1 0 0 0,1-1 0 0 0,-1 1-1 0 0,1-1 1 0 0,-1 1 0 0 0,1-1 0 0 0,-1 1-1 0 0,1 0 1 0 0,0-1 0 0 0,0 1 0 0 0,-1 0-1 0 0,1-1 1 0 0,0 1 0 0 0,0 0 0 0 0,0-1-1 0 0,-1 1 1 0 0,1 0 0 0 0,0 0 0 0 0,0-1-1 0 0,0 1 1 0 0,0 0 0 0 0,0 0 2 0 0,-9 43-117 0 0,12 239 197 0 0,44 104-7 0 0,-32-292-78 0 0,-15-96-6 0 0,0 1 0 0 0,0 0 0 0 0,0-1 1 0 0,0 1-1 0 0,0-1 0 0 0,1 1 0 0 0,-1 0 1 0 0,0-1-1 0 0,0 1 0 0 0,1 0 0 0 0,-1-1 1 0 0,0 1-1 0 0,0 0 0 0 0,1-1 0 0 0,-1 1 1 0 0,0 0-1 0 0,1 0 0 0 0,-1-1 0 0 0,0 1 1 0 0,1 0-1 0 0,-1 0 0 0 0,1 0 0 0 0,-1 0 1 0 0,0-1-1 0 0,1 1 0 0 0,-1 0 0 0 0,1 0 1 0 0,-1 0-1 0 0,1 0 0 0 0,-1 0 0 0 0,0 0 1 0 0,1 0-1 0 0,-1 0 0 0 0,1 0 0 0 0,-1 0 1 0 0,1 0-1 0 0,-1 1 0 0 0,0-1 0 0 0,1 0 1 0 0,-1 0-1 0 0,1 0 0 0 0,-1 0 0 0 0,0 1 0 0 0,1-1 1 0 0,-1 0-1 0 0,0 0 0 0 0,1 1 0 0 0,-1-1 1 0 0,0 0-1 0 0,1 1 0 0 0,-1-1 0 0 0,0 0 1 0 0,0 1-1 0 0,1-1 0 0 0,-1 0 0 0 0,0 1 1 0 0,0-1-1 0 0,0 0 0 0 0,0 1 0 0 0,1-1 1 0 0,-1 1-1 0 0,0-1 0 0 0,0 1 11 0 0,24-94-2358 0 0,-18 30-981 0 0,-5 21-3827 0 0,-1 22-4468 0 0</inkml:trace>
  <inkml:trace contextRef="#ctx0" brushRef="#br0" timeOffset="4372.936">4367 222 13179 0 0,'0'0'1824'0'0,"0"0"-549"0"0,0 0-409 0 0,0 0-126 0 0,0 0-17 0 0,0 0 117 0 0,0 0 91 0 0,0 0-10 0 0,0 0 29 0 0,0 0-83 0 0,0 0-113 0 0,0 0-121 0 0,0 0-101 0 0,23 9-104 0 0,76 26-80 0 0,36-16 449 0 0,-77-15-577 0 0,-6-1-298 0 0,1 2 0 0 0,-1 2 0 0 0,0 3 1 0 0,-1 2-1 0 0,22 9 78 0 0,-63-18-504 0 0,37 16-1016 0 0,-20-5-6849 0 0,-21-9-3364 0 0</inkml:trace>
  <inkml:trace contextRef="#ctx0" brushRef="#br0" timeOffset="4777.632">1705 1257 10666 0 0,'0'0'2089'0'0,"0"0"-552"0"0,0 0-294 0 0,0 0-106 0 0,0 0-108 0 0,0 0-95 0 0,0 0-82 0 0,0 0 1 0 0,0 0 40 0 0,0 0 7 0 0,0 0-77 0 0,37 0-85 0 0,124-1-33 0 0,323-32 1772 0 0,153-37-983 0 0,29-4-554 0 0,433 16-940 0 0,-1007 66-105 0 0,-92-8 102 0 0,-1 0-1 0 0,1 1 1 0 0,0-1-1 0 0,-1 0 1 0 0,1 0 0 0 0,0 0-1 0 0,0 1 1 0 0,-1-1 0 0 0,1 0-1 0 0,0 0 1 0 0,0 1 0 0 0,-1-1-1 0 0,1 0 1 0 0,0 1-1 0 0,0-1 1 0 0,0 0 0 0 0,0 1-1 0 0,0-1 1 0 0,-1 0 0 0 0,1 1-1 0 0,0-1 1 0 0,0 1-1 0 0,0-1 1 0 0,0 0 0 0 0,0 1-1 0 0,0-1 1 0 0,0 0 0 0 0,0 1-1 0 0,0-1 1 0 0,0 0 0 0 0,1 1-1 0 0,-1-1 1 0 0,0 0-1 0 0,0 1 1 0 0,0-1 0 0 0,0 0-1 0 0,0 1 1 0 0,1-1 0 0 0,-1 0-1 0 0,0 1 1 0 0,0-1-1 0 0,0 0 1 0 0,1 0 0 0 0,-1 1-1 0 0,0-1 1 0 0,1 0 0 0 0,-1 0-1 0 0,0 1 1 0 0,0-1 0 0 0,1 0-1 0 0,-1 0 1 0 0,0 0-1 0 0,1 0 1 0 0,-1 0 0 0 0,1 1-1 0 0,-1-1 1 0 0,0 0 0 0 0,1 0-1 0 0,-1 0 1 0 0,0 0 0 0 0,1 0-1 0 0,-1 0 1 0 0,1 0 3 0 0,-33 15-216 0 0,28-13 156 0 0,-147 35-2900 0 0,49-27-6829 0 0,100-10 9292 0 0,-21 0-11117 0 0</inkml:trace>
  <inkml:trace contextRef="#ctx0" brushRef="#br0" timeOffset="5210.095">1937 1411 7930 0 0,'0'0'1420'0'0,"0"0"-236"0"0,-31 5-2 0 0,-102 13 207 0 0,-19 14 7141 0 0,152-31-8466 0 0,0 0-1 0 0,0 0 0 0 0,0 0 0 0 0,0 0 1 0 0,0-1-1 0 0,0 1 0 0 0,1 0 0 0 0,-1 0 0 0 0,0 0 1 0 0,1 0-1 0 0,-1 0 0 0 0,0 0 0 0 0,1-1 1 0 0,-1 1-1 0 0,1 0 0 0 0,0 0 0 0 0,-1-1 1 0 0,1 1-1 0 0,-1 0 0 0 0,1-1 0 0 0,0 1 1 0 0,0 0-1 0 0,-1-1 0 0 0,1 1 0 0 0,0-1 1 0 0,0 1-1 0 0,0-1 0 0 0,0 0 0 0 0,-1 1 1 0 0,1-1-1 0 0,0 0 0 0 0,0 0 0 0 0,0 0 1 0 0,0 1-1 0 0,0-1 0 0 0,0 0 0 0 0,0 0 0 0 0,0 0-63 0 0,26 7 386 0 0,1-1-1 0 0,-1 0 1 0 0,1-2-1 0 0,0-2 0 0 0,0 0 1 0 0,0-2-1 0 0,11-1-385 0 0,-3 0 200 0 0,142-8 380 0 0,-2-9 1 0 0,0-7-1 0 0,35-15-580 0 0,-132 25 131 0 0,1023-183 739 0 0,-750 148-687 0 0,39 13-183 0 0,-225 35-104 0 0,-166 3 99 0 0,0-1 0 0 0,-1 1-1 0 0,1 0 1 0 0,0-1 0 0 0,-1 1-1 0 0,1-1 1 0 0,0 1 0 0 0,0 0 0 0 0,0-1-1 0 0,0 1 1 0 0,0 0 0 0 0,-1-1 0 0 0,1 1-1 0 0,0-1 1 0 0,0 1 0 0 0,1 0 0 0 0,-1-1-1 0 0,0 1 1 0 0,0 0 0 0 0,0-1 0 0 0,0 1-1 0 0,0 0 1 0 0,1-1 0 0 0,-1 1 0 0 0,0-1-1 0 0,1 1 1 0 0,-1-1 0 0 0,0 1-1 0 0,1 0 1 0 0,-1-1 0 0 0,0 0 0 0 0,1 1-1 0 0,-1-1 1 0 0,1 1 0 0 0,-1-1 0 0 0,1 1-1 0 0,-1-1 1 0 0,1 0 0 0 0,0 1 0 0 0,-1-1-1 0 0,1 0 1 0 0,-1 0 0 0 0,1 1 0 0 0,0-1-1 0 0,-1 0 1 0 0,1 0 0 0 0,0 0 0 0 0,-1 0-1 0 0,1 0 1 0 0,0 0 0 0 0,-1 0 0 0 0,1 0-1 0 0,-1 0 1 0 0,1 0 0 0 0,0 0-1 0 0,-1 0 1 0 0,1-1 0 0 0,0 1 0 0 0,0 0 5 0 0,-46 29-413 0 0,-39 9-2077 0 0,47-32-6762 0 0,28-6-2911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6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313 100 5649 0 0,'0'0'1674'0'0,"0"0"-315"0"0,0 0-195 0 0,0 0 6 0 0,0 0 93 0 0,0 0 22 0 0,0 0-79 0 0,0 0-145 0 0,0 0-167 0 0,0 0-179 0 0,0 0-162 0 0,-27 2-122 0 0,-85 11-103 0 0,57 15 127 0 0,47-20-333 0 0,3-3-52 0 0,-5 3 71 0 0,1 1 0 0 0,0 0 0 0 0,0 0 0 0 0,1 1 0 0 0,0-1 0 0 0,0 2 0 0 0,1-1 0 0 0,1 1 0 0 0,0 0 0 0 0,1 1 0 0 0,0-1 0 0 0,-1 4-141 0 0,4-9 61 0 0,0-1 0 0 0,1 0 0 0 0,-1 1 0 0 0,1-1-1 0 0,0 1 1 0 0,1-1 0 0 0,0 1 0 0 0,-1 0 0 0 0,2-1 0 0 0,-1 1 0 0 0,1-1-1 0 0,-1 1 1 0 0,2-1 0 0 0,-1 1 0 0 0,1-1 0 0 0,-1 1 0 0 0,1-1 0 0 0,1 0-1 0 0,-1 0-60 0 0,57 8 934 0 0,-50-13-795 0 0,3-3-23 0 0,0-1 0 0 0,-1 0 0 0 0,1 0 0 0 0,-1-1 0 0 0,0 0 0 0 0,0-1 1 0 0,-1-1-1 0 0,0 0 0 0 0,0 0 0 0 0,-1 0 0 0 0,1-2 0 0 0,-2 1 0 0 0,8-9-116 0 0,169-210 696 0 0,-130 153-516 0 0,-41 56-101 0 0,-14 17-79 0 0,3 20 68 0 0,42 250 971 0 0,-12-120-948 0 0,-18-90-37 0 0,-1 0-1 0 0,-4 1 0 0 0,-2 0 0 0 0,-3 0 1 0 0,-2 1-1 0 0,-4 37-53 0 0,-2-81 0 0 0,-1 0 1 0 0,0 0-1 0 0,-1-1 0 0 0,-1 0 1 0 0,0 0-1 0 0,-1-1 0 0 0,-1 1 1 0 0,-1-2-1 0 0,0 1 0 0 0,0-1 1 0 0,-12 12-1 0 0,14-18-4 0 0,0-1 1 0 0,0 0-1 0 0,-1 0 0 0 0,0-1 1 0 0,0 0-1 0 0,0-1 1 0 0,-1 1-1 0 0,0-2 0 0 0,0 1 1 0 0,0-1-1 0 0,0-1 1 0 0,-1 1-1 0 0,1-2 0 0 0,-1 1 1 0 0,0-1-1 0 0,0-1 0 0 0,-10 1 4 0 0,17-2-5 0 0,0-1-1 0 0,0 1 0 0 0,-1 0 0 0 0,1-1 0 0 0,0 0 1 0 0,0 0-1 0 0,0 0 0 0 0,0 0 0 0 0,0-1 0 0 0,0 1 1 0 0,1-1-1 0 0,-1 1 0 0 0,0-1 0 0 0,1 0 0 0 0,-1 0 0 0 0,1 0 1 0 0,0-1-1 0 0,0 1 0 0 0,0 0 0 0 0,0-1 0 0 0,0 1 1 0 0,0-1-1 0 0,0 0 0 0 0,1 0 0 0 0,0 0 0 0 0,-1 0 1 0 0,1 0-1 0 0,0 0 0 0 0,0 0 0 0 0,0-3 6 0 0,0-98-160 0 0,10 79 133 0 0,1 0 1 0 0,1 0-1 0 0,1 1 1 0 0,2 0-1 0 0,0 1 1 0 0,7-7 26 0 0,-13 18-3 0 0,58-82-125 0 0,4 4 0 0 0,4 2 0 0 0,3 4 0 0 0,52-41 128 0 0,-111 109-111 0 0,0 1 0 0 0,0 0-1 0 0,2 2 1 0 0,0 0 0 0 0,0 1 0 0 0,1 1-1 0 0,1 1 1 0 0,-1 1 0 0 0,13-3 111 0 0,43-11-38 0 0,-53 7 328 0 0,-30 22 99 0 0,-4 1-375 0 0,-1 1-1 0 0,2 0 0 0 0,-1 0 1 0 0,1 1-1 0 0,0 0 0 0 0,1 1 1 0 0,0 0-1 0 0,1 0 0 0 0,0 1 1 0 0,1 0-1 0 0,0 0 0 0 0,0 1 1 0 0,1-1-1 0 0,1 1 0 0 0,0 0 1 0 0,1 1-1 0 0,0-1 0 0 0,0 0 1 0 0,1 5-14 0 0,2-12 6 0 0,0 0 1 0 0,0 0 0 0 0,1 0 0 0 0,0 0 0 0 0,-1 0 0 0 0,2-1 0 0 0,-1 1 0 0 0,0 0 0 0 0,1-1 0 0 0,0 1-1 0 0,0-1 1 0 0,1 1 0 0 0,-1-1 0 0 0,1 0 0 0 0,0 0 0 0 0,0 0 0 0 0,0 0 0 0 0,0-1 0 0 0,1 1 0 0 0,-1-1-1 0 0,1 0 1 0 0,0 0 0 0 0,0 0 0 0 0,0-1 0 0 0,1 1 0 0 0,-1-1 0 0 0,0 0 0 0 0,1 0 0 0 0,1 0-7 0 0,5 1 40 0 0,-1 0 1 0 0,0 0 0 0 0,1-1 0 0 0,0 0 0 0 0,0-1 0 0 0,-1 0 0 0 0,1-1-1 0 0,0 0 1 0 0,0-1 0 0 0,0 0 0 0 0,-1-1 0 0 0,1 0 0 0 0,-1 0 0 0 0,1-1-1 0 0,-1-1 1 0 0,0 0 0 0 0,0 0 0 0 0,0-1 0 0 0,-1 0 0 0 0,1-1 0 0 0,-1 0-1 0 0,-1 0 1 0 0,1-1 0 0 0,-1 0 0 0 0,0 0 0 0 0,-1-1 0 0 0,1 0 0 0 0,-2-1-1 0 0,1 1 1 0 0,-1-1 0 0 0,-1-1 0 0 0,1 1 0 0 0,-2-1 0 0 0,1 0 0 0 0,-1 0-1 0 0,-1 0 1 0 0,0-1 0 0 0,0 1 0 0 0,-1-1 0 0 0,0 1 0 0 0,0-10-41 0 0,-3 13-4 0 0,0 0 0 0 0,0 0-1 0 0,-1 0 1 0 0,1 0 0 0 0,-1 0 0 0 0,-1 1 0 0 0,1-1 0 0 0,-1 1 0 0 0,0 0 0 0 0,-1 0 0 0 0,0 0 0 0 0,0 0 0 0 0,0 0 0 0 0,0 1 0 0 0,-1 0 0 0 0,0 0 0 0 0,0 0 0 0 0,0 1 0 0 0,-1-1 0 0 0,0 1 0 0 0,1 0-1 0 0,-1 1 1 0 0,-1 0 0 0 0,1 0 0 0 0,0 0 0 0 0,-4 0 4 0 0,-1-3-102 0 0,0 2-1 0 0,0-1 0 0 0,-1 2 0 0 0,0-1 0 0 0,1 2 1 0 0,-1 0-1 0 0,-1 0 0 0 0,1 1 0 0 0,0 0 1 0 0,-3 1 102 0 0,9 1-280 0 0,-1-1 0 0 0,1 2 0 0 0,0-1 0 0 0,-1 1 0 0 0,1 0 0 0 0,0 0 0 0 0,0 0 0 0 0,0 1 1 0 0,0 0-1 0 0,1 0 0 0 0,-1 1 0 0 0,1 0 0 0 0,0 0 280 0 0,-1 0-829 0 0,-9 9-2678 0 0,6-5-2116 0 0,2 0-6315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7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 7298 0 0,'0'0'2368'0'0,"0"0"-513"0"0,0 0-247 0 0,0 0 1 0 0,0 0 38 0 0,0 0-7 0 0,0 0-185 0 0,0 0-288 0 0,0 0-275 0 0,0 0-245 0 0,0 0-208 0 0,-2-2-150 0 0,2 2-268 0 0,1 0 0 0 0,-1 1 0 0 0,0-1 0 0 0,0 0 0 0 0,0 0 0 0 0,1 1 0 0 0,-1-1 0 0 0,0 0 0 0 0,0 1 0 0 0,0-1 0 0 0,0 0 0 0 0,0 1 0 0 0,0-1 0 0 0,0 0 0 0 0,0 1 0 0 0,0-1 0 0 0,0 0 0 0 0,0 1 0 0 0,0-1 0 0 0,0 0 1 0 0,0 1-1 0 0,0-1 0 0 0,0 0 0 0 0,0 1 0 0 0,0-1 0 0 0,0 0 0 0 0,0 1 0 0 0,-1-1 0 0 0,1 0 0 0 0,0 0 0 0 0,0 1 0 0 0,0-1 0 0 0,-1 0 0 0 0,1 0 0 0 0,0 1 0 0 0,0-1 0 0 0,-1 0 0 0 0,1 0 0 0 0,0 1 0 0 0,0-1 0 0 0,-1 0 0 0 0,1 0 0 0 0,0 0 0 0 0,-1 0 0 0 0,1 0 0 0 0,0 1 0 0 0,-1-1 0 0 0,1 0 0 0 0,0 0 0 0 0,-1 0 0 0 0,1 0 0 0 0,0 0 0 0 0,-1 0 0 0 0,1 0 0 0 0,0 0 0 0 0,-1 0 0 0 0,1 0 0 0 0,0 0-21 0 0,6 52 1220 0 0,-3-25-798 0 0,11 184 1828 0 0,-12 135-2250 0 0,-22-106-26 0 0,5-214-1836 0 0,-17-27-5334 0 0,21-4 898 0 0,5 0-5249 0 0</inkml:trace>
  <inkml:trace contextRef="#ctx0" brushRef="#br0" timeOffset="247.262">0 497 12611 0 0,'0'0'893'0'0,"0"0"-243"0"0,0 0 62 0 0,0 0 208 0 0,0 0 162 0 0,0 0 14 0 0,0 0-91 0 0,32-7-143 0 0,104-21-133 0 0,57 8 930 0 0,-140 17-1891 0 0,1 3 0 0 0,-1 2-1 0 0,0 2 1 0 0,51 11 232 0 0,-52 1-2602 0 0,-24-6-4745 0 0,-16-7-1826 0 0</inkml:trace>
  <inkml:trace contextRef="#ctx0" brushRef="#br0" timeOffset="433.227">856 511 2088 0 0,'0'0'3999'0'0,"0"0"-1618"0"0,0 0-567 0 0,0 0-141 0 0,0 0-81 0 0,0 0-145 0 0,0 0-215 0 0,0 0-164 0 0,0 0-135 0 0,0 0-145 0 0,0 0-123 0 0,-10 33-86 0 0,-29 101-90 0 0,33-68 240 0 0,9-59-603 0 0,1 0 4 0 0,1 0-1 0 0,-1 0 1 0 0,1 0-1 0 0,1-1 1 0 0,-1 0-1 0 0,1 0 1 0 0,0 0-1 0 0,1-1 1 0 0,-1 1 0 0 0,1-2-1 0 0,0 1 1 0 0,0-1-1 0 0,0 0 1 0 0,1 0-1 0 0,0-1 1 0 0,-1 0-1 0 0,1 0 1 0 0,0-1-1 0 0,1 0 1 0 0,-1-1-1 0 0,0 0 1 0 0,0 0-1 0 0,1 0 1 0 0,-1-1-1 0 0,0-1 1 0 0,1 1-1 0 0,-1-1 1 0 0,0-1-1 0 0,0 1 1 0 0,0-1 0 0 0,0-1-1 0 0,0 0 1 0 0,3-1-130 0 0,0-2 123 0 0,0 1 1 0 0,-1-2-1 0 0,0 1 1 0 0,-1-1-1 0 0,1-1 1 0 0,-1 0-1 0 0,-1 0 1 0 0,1-1-1 0 0,-1 0 1 0 0,-1 0-1 0 0,3-6-123 0 0,-6 10 32 0 0,-1 0-1 0 0,0 0 1 0 0,-1 0-1 0 0,1 0 1 0 0,-1 0-1 0 0,0-1 1 0 0,-1 1-1 0 0,1-1 0 0 0,-1 1 1 0 0,0-1-1 0 0,0 0 1 0 0,-1 1-1 0 0,0-1 1 0 0,0 0-1 0 0,0 1 1 0 0,-1-1-1 0 0,1 0 1 0 0,-1 1-1 0 0,-1-1 1 0 0,1 1-1 0 0,-1-1 1 0 0,0 1-1 0 0,0-1 1 0 0,-1 1-1 0 0,0 0-31 0 0,-5-5-17 0 0,0 1-1 0 0,-1 1 1 0 0,-1 0-1 0 0,1 0 1 0 0,-1 0-1 0 0,-1 1 1 0 0,1 1-1 0 0,-1 0 1 0 0,-1 1-1 0 0,1 0 1 0 0,0 0-1 0 0,-1 1 1 0 0,0 1-1 0 0,0 0 1 0 0,-8-1 17 0 0,3-1-141 0 0,0 2 1 0 0,-1 0 0 0 0,1 1-1 0 0,-1 0 1 0 0,0 1 0 0 0,1 2 0 0 0,-1 0-1 0 0,0 0 1 0 0,1 2 0 0 0,-1 0-1 0 0,-2 2 141 0 0,-21 13-3800 0 0,7 9-3340 0 0,27-16-4864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4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4108 151 12299 0 0,'0'0'1755'0'0,"0"0"-502"0"0,0 0-253 0 0,0 0-58 0 0,0 0 5 0 0,0 0-48 0 0,0 0-127 0 0,0 0-173 0 0,0 0-115 0 0,0 0-44 0 0,0 0 3 0 0,2 12 7 0 0,41 202 1858 0 0,-37 31-1320 0 0,-22-142-1030 0 0,10-131-9704 0 0,3-1-625 0 0,2 21 4951 0 0</inkml:trace>
  <inkml:trace contextRef="#ctx0" brushRef="#br0" timeOffset="305.566">3677 240 11122 0 0,'0'0'1777'0'0,"0"0"-585"0"0,0 0-310 0 0,0 0-104 0 0,0 0-15 0 0,0 0 57 0 0,0 0 37 0 0,0 0 52 0 0,0 0 37 0 0,0 0-34 0 0,0 0-81 0 0,0 0-91 0 0,34-1-88 0 0,108-3-111 0 0,-27-17 416 0 0,318-107 623 0 0,-310 112-2708 0 0,-119 38-4404 0 0,-10-7-3389 0 0,2-7-1757 0 0</inkml:trace>
  <inkml:trace contextRef="#ctx0" brushRef="#br0" timeOffset="570.459">3756 730 6873 0 0,'0'0'4280'0'0,"0"0"-2025"0"0,0 0-1012 0 0,0 0-193 0 0,0 0 3 0 0,0 0 54 0 0,0 0-19 0 0,0 0-41 0 0,0 0-56 0 0,0 0-92 0 0,0 0-100 0 0,36 3-124 0 0,114 7-98 0 0,-49-21 126 0 0,-81 4-546 0 0,256-69 810 0 0,-213 69-1929 0 0,-36 6-9029 0 0,-23 1-1379 0 0</inkml:trace>
  <inkml:trace contextRef="#ctx0" brushRef="#br0" timeOffset="936.503">4973 70 5209 0 0,'0'0'6085'0'0,"0"0"-3389"0"0,0 0-1145 0 0,0 0-103 0 0,0 0-17 0 0,0 0-105 0 0,0 0-240 0 0,0 0-297 0 0,0 0-275 0 0,0 0-166 0 0,0 0-23 0 0,0 0 52 0 0,-1 7 71 0 0,20 237 2614 0 0,-19-221-3008 0 0,2-3-55 0 0,-1 1-1 0 0,0 0 1 0 0,-2 0-1 0 0,-1 0 1 0 0,0-1-1 0 0,-2 1 1 0 0,0-1-1 0 0,-1 0 1 0 0,-1 0-1 0 0,-1 0 1 0 0,-1-1-1 0 0,0 0 1 0 0,-2 0-1 0 0,-2 3 2 0 0,-6-4-1369 0 0,17-40-4934 0 0,7-2 1101 0 0,2 9-1757 0 0,-4 7 64 0 0</inkml:trace>
  <inkml:trace contextRef="#ctx0" brushRef="#br0" timeOffset="1210.552">4807 118 8906 0 0,'0'0'3339'0'0,"0"0"-1454"0"0,0 0-726 0 0,0 0-179 0 0,0 0 65 0 0,0 0 120 0 0,0 0 50 0 0,0 0-77 0 0,0 0-161 0 0,0 0-199 0 0,0 0-153 0 0,34-5-112 0 0,108-16-90 0 0,151-48 1070 0 0,-174 47-2069 0 0,-118 22 246 0 0,-1 0-164 0 0,-31 29-5630 0 0,17-19 766 0 0,6-2-5465 0 0</inkml:trace>
  <inkml:trace contextRef="#ctx0" brushRef="#br0" timeOffset="1450.745">4919 288 4921 0 0,'0'0'2539'0'0,"0"0"-376"0"0,0 0-250 0 0,0 0-183 0 0,0 0-214 0 0,0 0-136 0 0,0 0-60 0 0,0 0-23 0 0,0 0-66 0 0,0 0-150 0 0,0 0-186 0 0,0 0-163 0 0,26 2-133 0 0,81 7-100 0 0,-15-22 317 0 0,-64 4-616 0 0,290-57-656 0 0,-283 65-2783 0 0,-23 1-6217 0 0,-7 0-2225 0 0</inkml:trace>
  <inkml:trace contextRef="#ctx0" brushRef="#br0" timeOffset="1838.47">3657 980 10898 0 0,'0'0'1277'0'0,"0"0"-411"0"0,0 0 25 0 0,0 0 200 0 0,0 0 91 0 0,0 0-10 0 0,0 0-140 0 0,0 0-165 0 0,0 0-51 0 0,0 0-70 0 0,0 0-33 0 0,0 0 23 0 0,0 0-42 0 0,32 4-19 0 0,106 12-35 0 0,-31-23 214 0 0,-79 1-633 0 0,836-177 2027 0 0,-411 102-2344 0 0,-439 79 46 0 0,-12 2-1845 0 0,-30 9-807 0 0,-26 9-1691 0 0,23-7 250 0 0,1 0-4376 0 0,15-4 2698 0 0</inkml:trace>
  <inkml:trace contextRef="#ctx0" brushRef="#br0" timeOffset="2239.563">3767 1146 9594 0 0,'0'0'1818'0'0,"0"0"-205"0"0,0 0 2 0 0,0 0-45 0 0,0 0-256 0 0,0 0-319 0 0,0 0-269 0 0,0 0-183 0 0,0 0-93 0 0,0 0-1 0 0,0 0 59 0 0,0 0 78 0 0,0 0 46 0 0,6 1-1 0 0,54 4 75 0 0,-1-2 1 0 0,1-2 0 0 0,-1-3 0 0 0,1-3 0 0 0,-1-3 0 0 0,0-2 0 0 0,15-6-707 0 0,-2 3 271 0 0,758-153 358 0 0,-673 144-2370 0 0,-217 48-2138 0 0,16-5-4198 0 0,29-17-2437 0 0</inkml:trace>
  <inkml:trace contextRef="#ctx0" brushRef="#br0" timeOffset="2550.479">3773 1381 13467 0 0,'0'0'1544'0'0,"0"0"-422"0"0,0 0-107 0 0,0 0 92 0 0,0 0 17 0 0,0 0-105 0 0,0 0-206 0 0,0 0-191 0 0,0 0-129 0 0,0 0-81 0 0,0 0-32 0 0,0 0-24 0 0,0 0 14 0 0,0 9 3 0 0,2 29 21 0 0,36-19 479 0 0,115-15 897 0 0,55-33-786 0 0,-151 17-797 0 0,320-73 573 0 0,161-28-508 0 0,-264 72-1635 0 0,-242 36-122 0 0,-18 2-1510 0 0,0 1-4473 0 0,-2 1-5485 0 0</inkml:trace>
  <inkml:trace contextRef="#ctx0" brushRef="#br0" timeOffset="29513.351">1 1746 6593 0 0,'0'0'1926'0'0,"0"0"-870"0"0,0 0-286 0 0,0 0 131 0 0,0 0 192 0 0,0 0 94 0 0,0 0-35 0 0,0 0-149 0 0,0 0-152 0 0,0 0-111 0 0,0 0-100 0 0,0 0-41 0 0,0 0-30 0 0,10 21-18 0 0,36 65 8 0 0,-46-85-521 0 0,1 1 0 0 0,-1-1 0 0 0,1 0 1 0 0,-1 1-1 0 0,1-1 0 0 0,0 0 0 0 0,-1 0 0 0 0,1 0 1 0 0,0 1-1 0 0,0-1 0 0 0,0 0 0 0 0,0 0 1 0 0,0 0-1 0 0,0 0 0 0 0,0-1 0 0 0,0 1 1 0 0,1 0-1 0 0,-1 0 0 0 0,0-1 0 0 0,0 1 1 0 0,1-1-1 0 0,-1 1 0 0 0,0-1 0 0 0,1 1 0 0 0,-1-1 1 0 0,0 0-1 0 0,1 0 0 0 0,-1 0 0 0 0,1 0 1 0 0,-1 0-1 0 0,1 0 0 0 0,-1 0 0 0 0,0 0 1 0 0,1 0-1 0 0,-1-1 0 0 0,1 1-38 0 0,5-1 401 0 0,0-1-256 0 0,0-1 0 0 0,0 1 0 0 0,-1-1 0 0 0,1-1 0 0 0,-1 1 0 0 0,0-1-1 0 0,0 0 1 0 0,0 0 0 0 0,0-1 0 0 0,-1 1 0 0 0,0-1 0 0 0,0-1 0 0 0,0 1-1 0 0,0-1 1 0 0,-1 0 0 0 0,0 0 0 0 0,0 0 0 0 0,-1 0 0 0 0,0-1 0 0 0,0 1-1 0 0,2-6-144 0 0,4-5 120 0 0,83-181 210 0 0,-92 198-332 0 0,0 0 0 0 0,0 1 1 0 0,0-1-1 0 0,0 0 0 0 0,0 1 0 0 0,0-1 1 0 0,0 1-1 0 0,1-1 0 0 0,-1 0 1 0 0,0 0-1 0 0,0 1 0 0 0,1-1 0 0 0,-1 0 1 0 0,0 1-1 0 0,0-1 0 0 0,1 0 1 0 0,-1 0-1 0 0,0 1 0 0 0,1-1 0 0 0,-1 0 1 0 0,0 0-1 0 0,1 0 0 0 0,-1 1 0 0 0,0-1 1 0 0,1 0-1 0 0,-1 0 0 0 0,0 0 1 0 0,1 0-1 0 0,-1 0 0 0 0,1 0 0 0 0,-1 0 1 0 0,0 0-1 0 0,1 0 0 0 0,-1 0 1 0 0,0 0-1 0 0,1 0 0 0 0,-1 0 0 0 0,1 0 1 0 0,-1 0-1 0 0,0 0 0 0 0,1 0 1 0 0,-1-1-1 0 0,0 1 0 0 0,1 0 0 0 0,-1 0 1 0 0,0 0-1 0 0,1-1 2 0 0,-1 4 9 0 0,4 28 150 0 0,-1 1 1 0 0,-2 0-1 0 0,-1 0 1 0 0,-1-1-1 0 0,-2 5-159 0 0,-21 190 514 0 0,-54 349 201 0 0,2-276-553 0 0,76-298-208 0 0,0-13-180 0 0,17-147-1800 0 0,6 79 496 0 0,66-185-5468 0 0,32 29-241 0 0,-19 94 7538 0 0,-97 136 193 0 0,17-25 3866 0 0,-22 30-2922 0 0,-8 13 817 0 0,-149 153 1488 0 0,56-47-2272 0 0,100-117-1447 0 0,0 0-1 0 0,0 0 1 0 0,0 0-1 0 0,0 0 0 0 0,0 0 1 0 0,0 0-1 0 0,0 0 1 0 0,1 1-1 0 0,-1-1 0 0 0,0 0 1 0 0,1 0-1 0 0,-1 1 1 0 0,1-1-1 0 0,0 0 0 0 0,-1 1 1 0 0,1-1-1 0 0,0 0 1 0 0,0 1-1 0 0,0-1 1 0 0,0 1-1 0 0,0-1 0 0 0,0 0 1 0 0,0 1-1 0 0,0-1 1 0 0,1 0-1 0 0,-1 1 0 0 0,1-1 1 0 0,-1 0-1 0 0,1 1 1 0 0,-1-1-1 0 0,1 0 0 0 0,-1 0 1 0 0,1 0-1 0 0,0 1 1 0 0,0-1-1 0 0,0 0 0 0 0,0 0 1 0 0,0 0-22 0 0,116 23 1245 0 0,-104-24-1159 0 0,-1 1 0 0 0,1 1 0 0 0,0 0 0 0 0,-1 0 0 0 0,1 1 0 0 0,-1 1 0 0 0,1 0 1 0 0,-1 0-1 0 0,-1 2 0 0 0,1-1 0 0 0,-1 1 0 0 0,0 1 0 0 0,0 0 0 0 0,-1 1 0 0 0,0 0 0 0 0,0 0 0 0 0,-1 1 0 0 0,0 0 0 0 0,2 4-86 0 0,-4 0 98 0 0,0 1 0 0 0,-2 0 0 0 0,1 0 0 0 0,-2 1 0 0 0,0 0 0 0 0,0-1 0 0 0,-2 1 0 0 0,0 1 0 0 0,0-1 0 0 0,-1 0 0 0 0,-1 0 0 0 0,-1 0 0 0 0,-1 7-98 0 0,2 12 127 0 0,0-33-134 0 0,0-1 2 0 0,0 0 7 0 0,0 0-15 0 0,0 0-27 0 0,0 0 19 0 0,0 0-14 0 0,0 0-4 0 0,0 0-2 0 0,0 0-38 0 0,0 0-35 0 0,0 0-26 0 0,0 0-70 0 0,0 0-86 0 0,5-21-8155 0 0,-3 16 2598 0 0,2 2-5490 0 0</inkml:trace>
  <inkml:trace contextRef="#ctx0" brushRef="#br0" timeOffset="29772.796">956 2287 9010 0 0,'0'0'2623'0'0,"0"0"-841"0"0,0 0-328 0 0,0 0 48 0 0,0 0 82 0 0,0 0-24 0 0,0 0-185 0 0,0 0-284 0 0,-1 32-284 0 0,-3 100-242 0 0,3-114-439 0 0,0 1 1 0 0,1-1-1 0 0,1 1 0 0 0,0-1 0 0 0,2 0 1 0 0,0 0-1 0 0,1 0 0 0 0,6 16-126 0 0,-9-29-8 0 0,4 14-338 0 0,-4-15-9156 0 0,-1-4-1804 0 0</inkml:trace>
  <inkml:trace contextRef="#ctx0" brushRef="#br0" timeOffset="29926.499">973 1856 15027 0 0,'0'0'1497'0'0,"0"0"-401"0"0,0 0-256 0 0,0 0-168 0 0,0 0-160 0 0,0 0-168 0 0,0 0-184 0 0,0 0-256 0 0,0 0-120 0 0,0 0-16 0 0,0 0-24 0 0,0 0-48 0 0,0 0-232 0 0,0 0-640 0 0,42 4-2161 0 0,-37 7-8546 0 0</inkml:trace>
  <inkml:trace contextRef="#ctx0" brushRef="#br0" timeOffset="30312.597">1216 2600 5441 0 0,'0'0'4194'0'0,"0"0"-2155"0"0,0 0-688 0 0,0 0 100 0 0,0 0 154 0 0,0 0 94 0 0,0 0-95 0 0,0 0-269 0 0,0 0-280 0 0,0 0-268 0 0,0 0-211 0 0,0 0-141 0 0,0 0-125 0 0,10-15-42 0 0,67-118 331 0 0,1-42 301 0 0,-70 159-905 0 0,-4 22-174 0 0,-3 31-54 0 0,-1-31 305 0 0,0 27-22 0 0,9 108-32 0 0,-7-136-12 0 0,-1 1 1 0 0,1 0-1 0 0,0-1 1 0 0,0 1 0 0 0,1-1-1 0 0,0 0 1 0 0,0 1 0 0 0,0-1-1 0 0,0-1 1 0 0,1 1-1 0 0,0 0 1 0 0,0-1 0 0 0,0 0-1 0 0,0 0 1 0 0,1 0 0 0 0,-1 0-1 0 0,1-1 1 0 0,0 0 0 0 0,0 0-1 0 0,1 0 1 0 0,-1-1-1 0 0,1 1-6 0 0,0-1 69 0 0,1 0 0 0 0,-1-1 0 0 0,0 1 1 0 0,1-2-1 0 0,-1 1 0 0 0,0 0 0 0 0,1-1 0 0 0,-1-1 0 0 0,1 1 0 0 0,-1-1 0 0 0,0 0 0 0 0,1 0 0 0 0,-1-1 0 0 0,0 1 0 0 0,0-1 0 0 0,0-1 0 0 0,0 1 0 0 0,0-1 0 0 0,0 0 0 0 0,-1-1 0 0 0,0 1 0 0 0,1-1 0 0 0,-1 0 0 0 0,-1 0 0 0 0,1-1 0 0 0,-1 0 0 0 0,1 1 0 0 0,-1-2 0 0 0,1-1-69 0 0,4-5 55 0 0,-1 0 1 0 0,0 0-1 0 0,-1-1 1 0 0,0 0-1 0 0,-1 0 1 0 0,-1-1-1 0 0,0 0 1 0 0,0 0-1 0 0,-2 0 1 0 0,0 0-1 0 0,0-1 1 0 0,0-10-56 0 0,-7-48-1112 0 0,-5 44-5821 0 0,5 21-5309 0 0</inkml:trace>
  <inkml:trace contextRef="#ctx0" brushRef="#br0" timeOffset="31162.933">383 2088 0 0 0,'0'0'628'0'0,"0"0"579"0"0,0 0 71 0 0,0 0-139 0 0,0 0-162 0 0,0 0-123 0 0,0 0-82 0 0,0 0 0 0 0,0 0 104 0 0,0 0 48 0 0,0 0-1 0 0,0 0-77 0 0,4-2-147 0 0,26-17 2239 0 0,-13-2 1603 0 0,5-14-2825 0 0,8-9-1197 0 0,85-99 940 0 0,-106 131-1228 0 0,-10 12 303 0 0,-5 7-569 0 0,-19 16-774 0 0,17-17-1162 0 0,6-2-7218 0 0,2-4-2208 0 0</inkml:trace>
  <inkml:trace contextRef="#ctx0" brushRef="#br0" timeOffset="32398.316">1943 2515 6841 0 0,'0'0'879'0'0,"0"0"-344"0"0,0 0 23 0 0,0 0 330 0 0,0 0 417 0 0,0 0 198 0 0,0 0 23 0 0,0 0-110 0 0,0 0-231 0 0,0 0-167 0 0,0 0-128 0 0,0 0-111 0 0,23-1-66 0 0,73-5-47 0 0,-25-19 635 0 0,-55 13-965 0 0,-8 9-245 0 0,0-1 0 0 0,-1 0-1 0 0,0 0 1 0 0,0 0-1 0 0,0-1 1 0 0,0 0-1 0 0,-1-1 1 0 0,0 1 0 0 0,0-1-1 0 0,0-1 1 0 0,-1 1-1 0 0,1-1 1 0 0,-2 0 0 0 0,1 0-1 0 0,-1 0 1 0 0,0 0-1 0 0,-1-1 1 0 0,1 0-1 0 0,-2 0 1 0 0,1 0 0 0 0,-1 0-1 0 0,0 0 1 0 0,-1 0-1 0 0,0-1 1 0 0,0-1-91 0 0,-3 7-8 0 0,-1 0 1 0 0,1 1-1 0 0,-1-1 0 0 0,0 1 0 0 0,0-1 1 0 0,0 1-1 0 0,0 0 0 0 0,0 0 1 0 0,0 0-1 0 0,-1 1 0 0 0,1-1 1 0 0,-1 1-1 0 0,1-1 0 0 0,-1 1 0 0 0,0 0 1 0 0,1 1-1 0 0,-1-1 0 0 0,0 1 1 0 0,0 0-1 0 0,1-1 0 0 0,-1 2 1 0 0,-3-1 7 0 0,-8 2-27 0 0,0 0 1 0 0,1 1-1 0 0,-1 0 1 0 0,1 1 0 0 0,0 1-1 0 0,0 1 1 0 0,0 0 0 0 0,1 0-1 0 0,0 1 1 0 0,0 1 0 0 0,1 0-1 0 0,0 1 1 0 0,0 0 0 0 0,1 1-1 0 0,0 0 1 0 0,1 1 0 0 0,0 0-1 0 0,1 1 1 0 0,0 0-1 0 0,1 0 1 0 0,0 1 0 0 0,1 0-1 0 0,0 0 1 0 0,1 1 0 0 0,-1 4 26 0 0,5-14-1 0 0,0 0 0 0 0,1-1 0 0 0,-1 1 0 0 0,1 0 0 0 0,0 0 0 0 0,0 0 0 0 0,0 0 0 0 0,0 0 0 0 0,1 1 0 0 0,-1-1 0 0 0,1 0 0 0 0,0 0 0 0 0,1 0 0 0 0,-1 0 1 0 0,1 1-1 0 0,-1-1 0 0 0,1 0 0 0 0,1 0 0 0 0,-1 0 0 0 0,0 0 0 0 0,1-1 0 0 0,0 1 0 0 0,0 0 0 0 0,0-1 0 0 0,0 1 0 0 0,1-1 0 0 0,-1 0 0 0 0,1 1 0 0 0,0-1 0 0 0,0-1 0 0 0,0 1 0 0 0,0 0 0 0 0,1-1 1 0 0,-1 1-1 0 0,1-1 0 0 0,-1 0 0 0 0,1 0 0 0 0,2 0 1 0 0,11 4 47 0 0,0-1 0 0 0,0-1 0 0 0,0-1-1 0 0,1 0 1 0 0,-1-1 0 0 0,1-1 0 0 0,0-1 0 0 0,0 0 0 0 0,-1-1 0 0 0,1-1 0 0 0,0-1 0 0 0,-1 0 0 0 0,0-2 0 0 0,2 0-47 0 0,33-12 292 0 0,-2-1-1 0 0,1-4 1 0 0,44-25-292 0 0,-67 34 116 0 0,0-1 1 0 0,-2-1-1 0 0,0-1 1 0 0,0-2-1 0 0,-2 0 1 0 0,0-2-1 0 0,-1 0 0 0 0,-1-2 1 0 0,-1 0-1 0 0,-1-2 1 0 0,-2 0-1 0 0,0-1 0 0 0,-1-1 1 0 0,1-4-117 0 0,-9 12 13 0 0,0-2 1 0 0,-1 1 0 0 0,-1-1-1 0 0,-1 0 1 0 0,0-1 0 0 0,-2 0-1 0 0,0 1 1 0 0,-2-1-1 0 0,0 0 1 0 0,-1-1 0 0 0,-1 1-1 0 0,-2 0 1 0 0,1 0 0 0 0,-2 0-1 0 0,-1 0 1 0 0,-1 1 0 0 0,-1-1-1 0 0,-5-13-13 0 0,10 30-1 0 0,-1 1 0 0 0,1 0 0 0 0,0 0 0 0 0,-1 0 0 0 0,0 0 0 0 0,0 0 0 0 0,0 0 0 0 0,0 0 0 0 0,0 1-1 0 0,0-1 1 0 0,-1 1 0 0 0,1-1 0 0 0,-1 1 0 0 0,0 0 0 0 0,0 0 0 0 0,1 0 0 0 0,-1 0 0 0 0,-1 1 0 0 0,1-1 0 0 0,0 1 0 0 0,0 0 0 0 0,0 0 0 0 0,-1 0 0 0 0,1 0-1 0 0,-1 1 1 0 0,1-1 0 0 0,0 1 0 0 0,-1 0 0 0 0,1 0 0 0 0,-1 0 0 0 0,1 0 0 0 0,-1 1 0 0 0,1-1 0 0 0,0 1 0 0 0,-1 0 0 0 0,1 0 0 0 0,0 0 0 0 0,-1 1 0 0 0,1-1-1 0 0,0 1 1 0 0,0 0 0 0 0,0-1 0 0 0,1 1 0 0 0,-1 1 0 0 0,0-1 1 0 0,-5 13 2 0 0,1 1 0 0 0,0-1 0 0 0,1 2 0 0 0,1-1 0 0 0,0 1 0 0 0,1-1 0 0 0,1 1-1 0 0,1 0 1 0 0,0 0 0 0 0,1 1 0 0 0,1-1 0 0 0,1 0 0 0 0,0 0 0 0 0,1 0 0 0 0,1 0 0 0 0,3 8-2 0 0,92 431 352 0 0,-90-420-304 0 0,-2 0 1 0 0,-1 0 0 0 0,-2 1-1 0 0,-1 0 1 0 0,-3 27-49 0 0,-18-16 78 0 0,17-48-125 0 0,0 1 0 0 0,0 0 0 0 0,0 0 0 0 0,-1-1 1 0 0,1 1-1 0 0,0-1 0 0 0,0 0 0 0 0,0 1 0 0 0,0-1 0 0 0,0 0 0 0 0,-1 0 0 0 0,1-1 0 0 0,0 1 0 0 0,0 0 0 0 0,0-1 0 0 0,0 1 0 0 0,0-1 0 0 0,0 0 0 0 0,0 1 0 0 0,0-1 0 0 0,0 0 0 0 0,0 0 0 0 0,0-1 0 0 0,0 1 0 0 0,1 0 1 0 0,-1-1-1 0 0,1 1 0 0 0,-1 0 0 0 0,1-1 0 0 0,-1 0 0 0 0,1 1 0 0 0,-1-2 47 0 0,-40-59-7468 0 0,37 50 1386 0 0,1-3-5333 0 0</inkml:trace>
  <inkml:trace contextRef="#ctx0" brushRef="#br0" timeOffset="32646.383">2333 2276 14899 0 0,'0'0'1088'0'0,"0"0"-295"0"0,0 0 57 0 0,0 0 221 0 0,0 0 162 0 0,0 0 70 0 0,0 0-117 0 0,0 0-191 0 0,0 0-134 0 0,0 0-129 0 0,33-4-115 0 0,105-15-95 0 0,155-24 1314 0 0,-102 36-1708 0 0,-143 30-1080 0 0,-37-3-5934 0 0,-11-16-2956 0 0</inkml:trace>
  <inkml:trace contextRef="#ctx0" brushRef="#br0" timeOffset="32876.75">3235 2453 15667 0 0,'0'0'1273'0'0,"0"0"-224"0"0,0 0-162 0 0,0 0-8 0 0,0 0-48 0 0,0 0-119 0 0,0 0-191 0 0,0 0-190 0 0,0 0-140 0 0,0 0-94 0 0,0 0-57 0 0,6 31-79 0 0,17 95-89 0 0,-21-115-932 0 0,2 9 2753 0 0,-4-18-5366 0 0,0-1-5493 0 0,0-1-939 0 0</inkml:trace>
  <inkml:trace contextRef="#ctx0" brushRef="#br0" timeOffset="33110.905">3252 2221 16780 0 0,'0'0'1536'0'0,"0"0"-608"0"0,0 0-224 0 0,0 0-128 0 0,0 0-112 0 0,0 0-111 0 0,0 0-145 0 0,0 0-144 0 0,0 0-80 0 0,0 0-120 0 0,0 0-64 0 0,0 0-129 0 0,0 0-255 0 0,0 0-488 0 0,66-74-1897 0 0,-55 81-9169 0 0</inkml:trace>
  <inkml:trace contextRef="#ctx0" brushRef="#br0" timeOffset="33343.339">3767 2309 15563 0 0,'0'0'2118'0'0,"0"0"-451"0"0,0 0-87 0 0,0 0-33 0 0,0 0-157 0 0,0 0-295 0 0,0 0-340 0 0,0 0-260 0 0,0 0-163 0 0,0 0-72 0 0,0 0-66 0 0,0 0-54 0 0,0 0-36 0 0,-23 18-27 0 0,-74 58-21 0 0,37-8-40 0 0,56-63-16 0 0,-1 0 1 0 0,1 1 0 0 0,0-1 0 0 0,0 1 0 0 0,1 0-1 0 0,0 0 1 0 0,0 0 0 0 0,0 1 0 0 0,1-1 0 0 0,0 1 0 0 0,0-1-1 0 0,0 1 1 0 0,1 0 0 0 0,0-1 0 0 0,1 1 0 0 0,-1 0-1 0 0,1 0 1 0 0,1 0 0 0 0,-1 0 0 0 0,1-1 0 0 0,0 1 0 0 0,1 0-1 0 0,-1-1 1 0 0,1 1 0 0 0,1-1 0 0 0,0 3-1 0 0,6-2 24 0 0,0 0 0 0 0,1-1 1 0 0,-1 1-1 0 0,1-2 0 0 0,1 0 1 0 0,-1 0-1 0 0,1 0 0 0 0,0-2 0 0 0,0 1 1 0 0,0-1-1 0 0,0-1 0 0 0,0 0 1 0 0,1-1-1 0 0,-1 0 0 0 0,1 0 0 0 0,-1-1 1 0 0,1-1-1 0 0,-1 0 0 0 0,0-1 1 0 0,1 0-1 0 0,-1 0 0 0 0,0-2 0 0 0,0 1 1 0 0,4-3-25 0 0,113-44-234 0 0,-82 17-6819 0 0,-39 28-5211 0 0</inkml:trace>
  <inkml:trace contextRef="#ctx0" brushRef="#br0" timeOffset="34101.132">4908 2313 2737 0 0,'0'0'1360'0'0,"0"0"42"0"0,0 0 191 0 0,0 0 158 0 0,0 0 38 0 0,0 0-164 0 0,0 0-324 0 0,0 0-244 0 0,0 0-169 0 0,0 0-113 0 0,0 0-43 0 0,-8-6-25 0 0,-27-19-71 0 0,32 24-505 0 0,0-1 1 0 0,0 1-1 0 0,0 0 0 0 0,0 0 0 0 0,0 0 0 0 0,-1 1 0 0 0,1-1 0 0 0,0 1 1 0 0,-1-1-1 0 0,1 1 0 0 0,0 0 0 0 0,0 1 0 0 0,-1-1 0 0 0,1 0 1 0 0,0 1-1 0 0,-1 0 0 0 0,1 0 0 0 0,-1 0-131 0 0,-1 1 186 0 0,-10 3 47 0 0,0 1-1 0 0,0 0 0 0 0,1 1 0 0 0,0 1 1 0 0,0 0-1 0 0,1 1 0 0 0,0 1 1 0 0,1 0-1 0 0,0 1 0 0 0,0 0 0 0 0,1 0 1 0 0,1 1-1 0 0,-4 6-232 0 0,7-10 65 0 0,0 1 0 0 0,0-1 0 0 0,1 1 0 0 0,0 1 0 0 0,1-1 0 0 0,0 1 0 0 0,1 0 0 0 0,0 0-1 0 0,0 0 1 0 0,1 1 0 0 0,0-1 0 0 0,1 1 0 0 0,0 0 0 0 0,1 8-65 0 0,0-14 8 0 0,1 0-1 0 0,0 0 0 0 0,1 0 0 0 0,-1-1 1 0 0,1 1-1 0 0,0 0 0 0 0,0 0 1 0 0,0 0-1 0 0,1-1 0 0 0,0 1 0 0 0,0 0 1 0 0,0-1-1 0 0,0 0 0 0 0,1 1 0 0 0,0-1 1 0 0,0 0-1 0 0,0-1 0 0 0,0 1 1 0 0,0 0-1 0 0,1-1 0 0 0,0 0 0 0 0,0 0 1 0 0,0 0-1 0 0,1 1-7 0 0,9 3 10 0 0,-1-1-1 0 0,2-1 1 0 0,-1 0-1 0 0,0-1 1 0 0,1 0 0 0 0,0-1-1 0 0,0-1 1 0 0,0-1-1 0 0,0 0 1 0 0,0 0 0 0 0,0-2-1 0 0,0 0 1 0 0,0 0-1 0 0,0-2 1 0 0,4-1-10 0 0,139-35-1416 0 0,-108 21-1692 0 0,-1-1-3677 0 0,-30 11-4549 0 0</inkml:trace>
  <inkml:trace contextRef="#ctx0" brushRef="#br0" timeOffset="35098.336">5488 2372 5689 0 0,'0'0'2578'0'0,"0"0"-1079"0"0,0 0-221 0 0,0 0 170 0 0,0 0 155 0 0,0 0-61 0 0,0 0-242 0 0,-31 17-245 0 0,-100 55-182 0 0,53-10 478 0 0,39-22-580 0 0,30-34-682 0 0,1 1-1 0 0,-1 1 1 0 0,2 0 0 0 0,-1 0 0 0 0,1 0 0 0 0,0 1 0 0 0,1 0-1 0 0,0 0 1 0 0,0 0 0 0 0,1 1 0 0 0,0 0 0 0 0,1 0 0 0 0,0 0-1 0 0,1 1 1 0 0,0 0 0 0 0,0-1 0 0 0,1 2-89 0 0,2-10 18 0 0,1-1 0 0 0,-1 1 1 0 0,0 0-1 0 0,1-1 0 0 0,-1 1 0 0 0,1-1 1 0 0,0 1-1 0 0,-1-1 0 0 0,1 1 0 0 0,0-1 0 0 0,0 1 1 0 0,0-1-1 0 0,0 0 0 0 0,0 1 0 0 0,0-1 1 0 0,1 0-1 0 0,-1 0 0 0 0,0 0 0 0 0,0 0 1 0 0,1 0-1 0 0,-1 0 0 0 0,1 0 0 0 0,-1-1 1 0 0,1 1-1 0 0,-1 0 0 0 0,1-1 0 0 0,-1 1 1 0 0,1-1-1 0 0,0 0 0 0 0,-1 1 0 0 0,1-1 1 0 0,0 0-1 0 0,-1 0 0 0 0,1 0 0 0 0,0 0 1 0 0,-1 0-1 0 0,2-1-18 0 0,62-11 825 0 0,-9-15-633 0 0,-2-3 0 0 0,0-2 0 0 0,-3-3 0 0 0,0-2 0 0 0,-3-2 0 0 0,-1-2 0 0 0,22-26-192 0 0,-45 42 63 0 0,-34 57 105 0 0,5-24-166 0 0,0 0-1 0 0,0 0 1 0 0,1 1 0 0 0,1 0-1 0 0,0-1 1 0 0,0 1-1 0 0,0 0 1 0 0,1 1 0 0 0,0-1-1 0 0,1 0 1 0 0,0 1-1 0 0,1-1 1 0 0,0 0 0 0 0,0 1-1 0 0,1-1 1 0 0,0 1-1 0 0,1-1 1 0 0,0 0 0 0 0,0 0-1 0 0,1 0 1 0 0,0 0-1 0 0,1 0 1 0 0,0-1 0 0 0,0 1-1 0 0,3 2-1 0 0,-1-5 25 0 0,0 0 0 0 0,1-1 0 0 0,0 0 0 0 0,0 0 0 0 0,0 0-1 0 0,1-1 1 0 0,-1 0 0 0 0,1-1 0 0 0,0 0 0 0 0,0 0 0 0 0,0 0 0 0 0,1-1 0 0 0,-1 0-1 0 0,1-1 1 0 0,-1 0 0 0 0,1 0 0 0 0,-1-1 0 0 0,1 0 0 0 0,0-1 0 0 0,-1 0 0 0 0,1 0 0 0 0,-1 0-1 0 0,0-1 1 0 0,1-1 0 0 0,-1 1 0 0 0,0-2 0 0 0,0 1 0 0 0,0-1 0 0 0,-1 0 0 0 0,0 0-1 0 0,1-1 1 0 0,-1 0-25 0 0,285-270 776 0 0,-270 258-736 0 0,-13 9-40 0 0,-1 1 0 0 0,1 0 0 0 0,0 0-1 0 0,1 1 1 0 0,-1 0 0 0 0,1 1 0 0 0,0 0 0 0 0,1 1 0 0 0,-1 0-1 0 0,1 0 1 0 0,0 1 0 0 0,0 1 0 0 0,0-1 0 0 0,3 1 0 0 0,-12 4 1 0 0,0-1-1 0 0,0 1 1 0 0,0-1 0 0 0,-1 1 0 0 0,1 0-1 0 0,0-1 1 0 0,-1 1 0 0 0,1 0-1 0 0,-1 0 1 0 0,0 0 0 0 0,0 0 0 0 0,0 1-1 0 0,0-1 1 0 0,0 0 0 0 0,0 0 0 0 0,0 1-1 0 0,-1-1 1 0 0,1 0 0 0 0,-1 1 0 0 0,0-1-1 0 0,0 0 1 0 0,0 1 0 0 0,0-1-1 0 0,0 0 1 0 0,0 1 0 0 0,0-1 0 0 0,-1 0-1 0 0,0 1 1 0 0,1-1 0 0 0,-2 2-1 0 0,2 7 2 0 0,0 1 8 0 0,0-1 0 0 0,-1 0 1 0 0,-1 0-1 0 0,0 0 0 0 0,0 0 1 0 0,-1 0-1 0 0,0 0 0 0 0,-1 0 0 0 0,0-1 1 0 0,-1 0-1 0 0,0 0 0 0 0,-1 0 1 0 0,0 0-1 0 0,-3 2-10 0 0,0 2-2 0 0,-1 1 0 0 0,-1-2 0 0 0,0 1 0 0 0,-1-2 1 0 0,0 1-1 0 0,-1-2 0 0 0,-1 1 0 0 0,0-2 0 0 0,0 0 0 0 0,-11 5 2 0 0,8-10-76 0 0,21-6-221 0 0,156-39 218 0 0,-121 40 113 0 0,-14 2 24 0 0,-1-2 0 0 0,1-1-1 0 0,0 0 1 0 0,-1-2 0 0 0,0-1 0 0 0,1-1-1 0 0,-2-1 1 0 0,5-2-58 0 0,-15 3 53 0 0,0-1 0 0 0,-1 0 0 0 0,1 0 1 0 0,-1-1-1 0 0,-1-1 0 0 0,0 0 0 0 0,0-1 0 0 0,0 0 0 0 0,-1 0 0 0 0,0-1 0 0 0,-1 0 0 0 0,0-1 0 0 0,-1 0 1 0 0,0-1-1 0 0,-1 1 0 0 0,4-10-53 0 0,-2 3 15 0 0,0 0 1 0 0,-1-1 0 0 0,-1 0 0 0 0,-1 0-1 0 0,-1 0 1 0 0,-1-1 0 0 0,0 0-1 0 0,-2 0 1 0 0,0-1-16 0 0,-2 18-4 0 0,0 1 1 0 0,-1 0-1 0 0,0-1 0 0 0,1 1 1 0 0,-1-1-1 0 0,0 1 0 0 0,0 0 1 0 0,0 0-1 0 0,-1 0 0 0 0,1-1 0 0 0,0 1 1 0 0,-1 0-1 0 0,1 1 0 0 0,-1-1 1 0 0,0 0-1 0 0,0 0 0 0 0,0 1 1 0 0,1-1-1 0 0,-2 1 0 0 0,1-1 0 0 0,0 1 1 0 0,0 0-1 0 0,0 0 0 0 0,0 0 1 0 0,-1 0-1 0 0,1 0 0 0 0,-1 1 1 0 0,1-1-1 0 0,0 1 0 0 0,-1-1 1 0 0,1 1-1 0 0,-1 0 0 0 0,1 0 0 0 0,-1 0 1 0 0,1 0-1 0 0,-1 1 0 0 0,1-1 1 0 0,-1 1-1 0 0,1-1 0 0 0,0 1 1 0 0,-1 0-1 0 0,1 0 0 0 0,0 0 0 0 0,0 0 1 0 0,-1 0-1 0 0,1 1 0 0 0,0-1 1 0 0,-2 2 3 0 0,-8 7-5 0 0,-1 0 1 0 0,1 1-1 0 0,1 0 0 0 0,0 1 1 0 0,0 0-1 0 0,1 0 1 0 0,1 1-1 0 0,0 1 1 0 0,1 0-1 0 0,0 0 0 0 0,1 0 1 0 0,1 1-1 0 0,0 0 1 0 0,1 0-1 0 0,1 1 1 0 0,0-1-1 0 0,1 1 0 0 0,1 0 1 0 0,1 0-1 0 0,0 0 1 0 0,0 1 4 0 0,4-6 22 0 0,1 0 1 0 0,0 0-1 0 0,0 0 1 0 0,1 0-1 0 0,1-1 1 0 0,-1 0 0 0 0,2 0-1 0 0,-1 0 1 0 0,1-1-1 0 0,1 0 1 0 0,0 0-1 0 0,0-1 1 0 0,1 0-1 0 0,0-1 1 0 0,0 1-1 0 0,0-2 1 0 0,1 1 0 0 0,0-2-1 0 0,1 1 1 0 0,-1-1-1 0 0,1-1 1 0 0,1 1-23 0 0,4 1 70 0 0,-1-1 1 0 0,1-1-1 0 0,0 0 1 0 0,1-1-1 0 0,-1 0 1 0 0,0-2 0 0 0,1 0-1 0 0,0 0 1 0 0,16-3-71 0 0,-23 1-83 0 0,0 0 0 0 0,0-1 0 0 0,-1 0 0 0 0,1 0 0 0 0,0-1 0 0 0,-1 0 1 0 0,1-1-1 0 0,-1 0 0 0 0,0-1 0 0 0,0 0 0 0 0,-1 0 0 0 0,0-1 1 0 0,1 0-1 0 0,-2 0 0 0 0,1-1 0 0 0,4-5 83 0 0,-8 2-2348 0 0,-2 3-4294 0 0,-2 3-6297 0 0</inkml:trace>
  <inkml:trace contextRef="#ctx0" brushRef="#br0" timeOffset="40916.63">7392 2751 560 0 0,'0'0'1755'0'0,"0"0"-655"0"0,0 0-226 0 0,0 0 158 0 0,0 0 276 0 0,0 0 133 0 0,0 0-28 0 0,0 0-180 0 0,0 0-287 0 0,0 0-224 0 0,0 0-151 0 0,7 4 4897 0 0,-37 32-2542 0 0,110-69-1547 0 0,-148 63-1529 0 0,60-25-419 0 0,-9 7-5053 0 0,9-7-5740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6:41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309 166 0 0 0,'0'0'545'0'0,"0"0"-8"0"0,0 0 83 0 0,0 0 112 0 0,0 0 71 0 0,0 0 73 0 0,0 0 89 0 0,0 0 84 0 0,0 0 87 0 0,0 0 99 0 0,4-2 20 0 0,19-10 1225 0 0,-23 12-1293 0 0,0 0-43 0 0,0 0-39 0 0,0 0-46 0 0,0 0-59 0 0,0 0-41 0 0,0 0-75 0 0,0 0-93 0 0,0 0-70 0 0,-7-15 1554 0 0,1 13-2130 0 0,-1 0 1 0 0,1 0-1 0 0,-1 1 0 0 0,0 0 0 0 0,0 0 0 0 0,0 1 0 0 0,0-1 0 0 0,0 1 1 0 0,0 1-1 0 0,0-1 0 0 0,1 1 0 0 0,-1 1 0 0 0,0-1 0 0 0,0 1 0 0 0,1 0 1 0 0,-1 1-1 0 0,1-1 0 0 0,-6 4-145 0 0,-31 19 173 0 0,30-18-102 0 0,0 0 0 0 0,0 0-1 0 0,1 1 1 0 0,1 1 0 0 0,-1 0-1 0 0,1 1 1 0 0,1 0 0 0 0,-8 9-71 0 0,12-10 12 0 0,1 0 0 0 0,0 0 0 0 0,1 0 0 0 0,0 0 0 0 0,1 1 0 0 0,0 0 0 0 0,0-1 0 0 0,1 1 0 0 0,0 0 1 0 0,1 0-1 0 0,0 0 0 0 0,0 1 0 0 0,1-1 0 0 0,1 0 0 0 0,0 0 0 0 0,1 5-12 0 0,-1-11 9 0 0,0 1 0 0 0,0-1-1 0 0,1 0 1 0 0,-1 1 0 0 0,1-1-1 0 0,0 0 1 0 0,0 0 0 0 0,1 0 0 0 0,-1 0-1 0 0,1-1 1 0 0,0 1 0 0 0,0-1-1 0 0,0 0 1 0 0,0 1 0 0 0,1-1 0 0 0,-1-1-1 0 0,1 1 1 0 0,0 0 0 0 0,-1-1-1 0 0,1 0 1 0 0,1 0 0 0 0,-1 0 0 0 0,0 0-1 0 0,0-1 1 0 0,1 1 0 0 0,-1-1 0 0 0,1 0-1 0 0,-1-1 1 0 0,4 1-9 0 0,2 0 45 0 0,-1-1 1 0 0,1 0-1 0 0,0 0 1 0 0,0-1-1 0 0,0 0 1 0 0,0-1-1 0 0,0 0 1 0 0,-1 0-1 0 0,1-1 1 0 0,-1-1-1 0 0,0 0 1 0 0,0 0-1 0 0,3-2-45 0 0,22-18 103 0 0,-1-1 0 0 0,-1-2 0 0 0,-2-1 0 0 0,0-2 0 0 0,-2 0 0 0 0,-1-2-1 0 0,9-17-102 0 0,-4-2 367 0 0,-32 49-273 0 0,0 2-1 0 0,0 0-36 0 0,0 0-9 0 0,0 0-2 0 0,0 0-20 0 0,0 0-30 0 0,-3 13-114 0 0,0 2 125 0 0,1 1 1 0 0,0 0 0 0 0,1 0 0 0 0,1 0 0 0 0,1 0-1 0 0,0 0 1 0 0,1-1 0 0 0,0 1 0 0 0,2 0 0 0 0,0-1-1 0 0,0 0 1 0 0,1 0 0 0 0,7 12-8 0 0,23 21-201 0 0,-21-39-488 0 0,8 5-572 0 0,-14-12-2908 0 0,2-1-3442 0 0,-9-1-4242 0 0</inkml:trace>
  <inkml:trace contextRef="#ctx0" brushRef="#br0" timeOffset="605.498">796 395 7746 0 0,'0'0'3107'0'0,"0"0"-1123"0"0,0 0-439 0 0,0 0-13 0 0,0 0-57 0 0,0 0-175 0 0,0 0-233 0 0,0 0-196 0 0,0 0-152 0 0,0 0-108 0 0,0 0-59 0 0,0 0-45 0 0,0 0-31 0 0,13-16 1428 0 0,51-79-861 0 0,69-55-400 0 0,-123 155-612 0 0,-15 28 45 0 0,2-13-13 0 0,10 102-32 0 0,-6-119-31 0 0,0 1 7 0 0,-1 1 0 0 0,1-1 0 0 0,0 1-1 0 0,0-1 1 0 0,1 0 0 0 0,-1 1 0 0 0,1-1 0 0 0,0 0-1 0 0,0 0 1 0 0,0 0 0 0 0,1 0 0 0 0,0-1 0 0 0,-1 1-1 0 0,1 0 1 0 0,0-1 0 0 0,1 0 0 0 0,-1 0 0 0 0,1 0-1 0 0,-1 0 1 0 0,1-1 0 0 0,0 1 0 0 0,0-1 0 0 0,0 0-1 0 0,0 0 1 0 0,0 0 0 0 0,0-1 0 0 0,1 1 0 0 0,-1-1-1 0 0,1 0 1 0 0,2 0-7 0 0,3-4 106 0 0,-1 0-1 0 0,0 0 1 0 0,0-1-1 0 0,0-1 0 0 0,0 1 1 0 0,-1-1-1 0 0,0-1 1 0 0,0 1-1 0 0,0-2 1 0 0,-1 1-1 0 0,1-1 1 0 0,-2 0-1 0 0,1 0 1 0 0,-1-1-1 0 0,0 0 1 0 0,0 0-1 0 0,-1 0 0 0 0,0-1 1 0 0,-1 0-1 0 0,0 0 1 0 0,0 0-1 0 0,0-5-105 0 0,9-9 189 0 0,-4 3-99 0 0,0 0 0 0 0,-1 0 0 0 0,-1-1 0 0 0,-1 0 0 0 0,-1-1 0 0 0,1-15-90 0 0,-4-37-444 0 0,-2 74 26 0 0,0 0-228 0 0,0 0-343 0 0,8 0-4238 0 0,-5 0-975 0 0,1 0-6399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5:1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5376 639 4393 0 0,'0'0'2078'0'0,"0"0"-455"0"0,0 0-52 0 0,0 0 217 0 0,0 0 126 0 0,0 0-174 0 0,0 0-450 0 0,0 0-409 0 0,0 0-235 0 0,0 0-98 0 0,0 0 5 0 0,9 18 2373 0 0,-6 5-2426 0 0,0 1-1 0 0,-2-1 1 0 0,-1 0-1 0 0,0 1 1 0 0,-2-1-1 0 0,-1 1 1 0 0,-1-1-1 0 0,-3 9-499 0 0,3-4 224 0 0,-15 52-61 0 0,19-79-193 0 0,0-1-31 0 0,0 0-16 0 0,-1-17-4996 0 0,1 4-4040 0 0,0 6-2395 0 0</inkml:trace>
  <inkml:trace contextRef="#ctx0" brushRef="#br0" timeOffset="220.556">5376 359 9282 0 0,'0'0'4445'0'0,"0"0"-2311"0"0,0 0-777 0 0,0 0-20 0 0,0 0 6 0 0,0 0-151 0 0,0 0-288 0 0,0 0-332 0 0,0 0-273 0 0,0 0-176 0 0,0 0-102 0 0,0 0-36 0 0,-4 0-9 0 0,4 1 5 0 0,-1-1 1 0 0,1 0-1 0 0,-1 0 0 0 0,0 0 0 0 0,1 1 1 0 0,-1-1-1 0 0,1 0 0 0 0,-1 1 0 0 0,0-1 0 0 0,1 1 1 0 0,-1-1-1 0 0,1 0 0 0 0,-1 1 0 0 0,1-1 0 0 0,0 1 1 0 0,-1-1-1 0 0,1 1 0 0 0,-1 0 0 0 0,1-1 1 0 0,0 1-1 0 0,-1-1 0 0 0,1 1 0 0 0,0 0 0 0 0,0-1 1 0 0,0 1-1 0 0,0-1 0 0 0,-1 1 0 0 0,1 0 0 0 0,0-1 1 0 0,0 1-1 0 0,0 0 0 0 0,0-1 0 0 0,0 1 1 0 0,0 0-1 0 0,1-1 0 0 0,-1 1 0 0 0,0 0 0 0 0,0-1 1 0 0,0 1-1 0 0,1 0 0 0 0,-1-1 0 0 0,0 1 1 0 0,0-1-1 0 0,1 1 0 0 0,-1 0 0 0 0,1-1 0 0 0,-1 1 1 0 0,1-1-1 0 0,-1 1 0 0 0,0-1 0 0 0,1 0 0 0 0,0 1 1 0 0,-1-1-1 0 0,1 1 0 0 0,-1-1 0 0 0,1 0 1 0 0,-1 0-1 0 0,1 1 0 0 0,0-1 0 0 0,-1 0 0 0 0,1 0 1 0 0,0 0-1 0 0,-1 1 0 0 0,1-1 0 0 0,0 0 0 0 0,-1 0 1 0 0,1 0-1 0 0,0 0 0 0 0,-1 0 0 0 0,1-1 19 0 0,2 3-694 0 0,1 2-462 0 0,1-3-4943 0 0,-1-1-5399 0 0</inkml:trace>
  <inkml:trace contextRef="#ctx0" brushRef="#br0" timeOffset="1531.069">6040 565 4849 0 0,'0'0'3105'0'0,"0"0"-1005"0"0,0 0-395 0 0,0 0 51 0 0,0 0 72 0 0,0 0-93 0 0,0 0-321 0 0,0 0-348 0 0,0 0-217 0 0,0 0-161 0 0,0 0-85 0 0,0 0-28 0 0,0 0-27 0 0,-12 8 971 0 0,-156 72-578 0 0,166-79-934 0 0,-1-1-1 0 0,1 1 1 0 0,0-1-1 0 0,0 1 1 0 0,0 0-1 0 0,0 0 1 0 0,0 0-1 0 0,0 0 1 0 0,0 0-1 0 0,1 0 1 0 0,-1 0-1 0 0,0 1 1 0 0,1-1 0 0 0,-1 1-1 0 0,1-1 1 0 0,-1 1-1 0 0,1-1 1 0 0,-1 1-1 0 0,1 0 1 0 0,0 0-1 0 0,0 0 1 0 0,0 0-1 0 0,0 0 1 0 0,0 0-1 0 0,1 0 1 0 0,-1 0-1 0 0,1 0 1 0 0,-1 0-1 0 0,1 0 1 0 0,0 0-1 0 0,0 1 1 0 0,0-1-1 0 0,0 0 1 0 0,0 0-1 0 0,0 0 1 0 0,0 0-1 0 0,1 1 1 0 0,-1-1-1 0 0,1 0 1 0 0,0 0-1 0 0,-1 0 1 0 0,1 0-1 0 0,0 0 1 0 0,0 0-1 0 0,0 0 1 0 0,1-1-1 0 0,-1 1 1 0 0,0 0-1 0 0,1-1 1 0 0,-1 1-7 0 0,119 97 265 0 0,-116-96-229 0 0,1 1 1 0 0,-1 0-1 0 0,0-1 0 0 0,-1 2 0 0 0,1-1 1 0 0,-1 0-1 0 0,0 1 0 0 0,0-1 0 0 0,0 1 1 0 0,-1 0-1 0 0,1 0 0 0 0,-1 0 0 0 0,0 0 1 0 0,-1 1-1 0 0,1-1 0 0 0,-1 0 0 0 0,0 1 1 0 0,-1-1-1 0 0,1 1 0 0 0,-1-1 0 0 0,0 1 1 0 0,0-1-1 0 0,-1 1 0 0 0,0-1 0 0 0,0 0 1 0 0,0 1-1 0 0,0-1 0 0 0,-1 0 0 0 0,0 1 0 0 0,0-1 1 0 0,0 0-1 0 0,-1-1 0 0 0,0 1 0 0 0,-1 1-36 0 0,-4 2 39 0 0,-2 0 0 0 0,1-1 0 0 0,-1 0-1 0 0,0 0 1 0 0,-1-1 0 0 0,1 0 0 0 0,-1-1-1 0 0,0-1 1 0 0,-1 1 0 0 0,1-2 0 0 0,-1 1-1 0 0,0-2 1 0 0,0 0 0 0 0,0 0 0 0 0,0-1 0 0 0,0 0-1 0 0,-1-1-38 0 0,11 0-10 0 0,0-1 0 0 0,1 1 0 0 0,-1 0-1 0 0,0-1 1 0 0,0 0 0 0 0,1 1 0 0 0,-1-1-1 0 0,0 0 1 0 0,1 0 0 0 0,-1 0-1 0 0,0 0 1 0 0,1 0 0 0 0,0 0 0 0 0,-1 0-1 0 0,1 0 1 0 0,-1-1 0 0 0,1 1 0 0 0,0-1-1 0 0,0 1 1 0 0,0-1 0 0 0,0 1 0 0 0,0-1-1 0 0,0 0 1 0 0,1 1 0 0 0,-1-1 0 0 0,0 0-1 0 0,1 1 1 0 0,-1-1 0 0 0,1 0 0 0 0,0 0-1 0 0,-1-1 11 0 0,9-38-7881 0 0,-3 37-1361 0 0</inkml:trace>
  <inkml:trace contextRef="#ctx0" brushRef="#br0" timeOffset="96764.201">5561 2041 5145 0 0,'0'0'1957'0'0,"0"0"-340"0"0,0 0-59 0 0,0 0 152 0 0,0 0 66 0 0,0 0-170 0 0,0 0-330 0 0,0 0-345 0 0,0 0-226 0 0,0 0-122 0 0,0 0-76 0 0,0 0-70 0 0,0 0-97 0 0,-7 19-61 0 0,-21 60-52 0 0,21-18 310 0 0,7-57-515 0 0,0-1-1 0 0,1 1 0 0 0,-1-1 1 0 0,1 1-1 0 0,0-1 1 0 0,0 1-1 0 0,0-1 1 0 0,0 0-1 0 0,0 0 1 0 0,1 1-1 0 0,0-1 0 0 0,-1 0 1 0 0,1 0-1 0 0,0-1 1 0 0,1 1-1 0 0,-1 0 1 0 0,0-1-1 0 0,1 1 0 0 0,0-1 1 0 0,-1 0-1 0 0,1 1 1 0 0,0-1-1 0 0,0-1 1 0 0,0 1-1 0 0,0 0 0 0 0,0-1 1 0 0,1 0-1 0 0,-1 1 1 0 0,0-1-1 0 0,1-1 1 0 0,-1 1-1 0 0,3 0-21 0 0,3 1 57 0 0,0-1-1 0 0,0-1 1 0 0,0 1 0 0 0,1-1 0 0 0,-1-1 0 0 0,0 1-1 0 0,0-2 1 0 0,0 1 0 0 0,0-1 0 0 0,0-1-1 0 0,0 1 1 0 0,4-4-57 0 0,29-15 223 0 0,-1-3 0 0 0,-1-2-1 0 0,-2-1 1 0 0,35-32-223 0 0,-33 23 67 0 0,-1-1 0 0 0,-2-3 0 0 0,-2-1 0 0 0,-2-1 0 0 0,-1-2 1 0 0,-3-1-1 0 0,-1-2 0 0 0,-3 0 0 0 0,-1-2 0 0 0,6-23-67 0 0,-23 52 38 0 0,0 0 0 0 0,-1-1 0 0 0,-1 1 0 0 0,-1-1-1 0 0,-1 0 1 0 0,-1 0 0 0 0,-1-1 0 0 0,-1 1 0 0 0,-1-16-38 0 0,0 37 9 0 0,1 0 0 0 0,0 1 0 0 0,0-1 0 0 0,-1 0 0 0 0,1 1 0 0 0,0-1 0 0 0,-1 0 0 0 0,1 1 0 0 0,0-1 0 0 0,-1 0 1 0 0,1 0-1 0 0,0 1 0 0 0,-1-1 0 0 0,1 0 0 0 0,-1 0 0 0 0,1 0 0 0 0,0 0 0 0 0,-1 0 0 0 0,1 1 0 0 0,-1-1 0 0 0,1 0 0 0 0,0 0 0 0 0,-1 0 0 0 0,1 0 0 0 0,-1 0 0 0 0,1 0 0 0 0,-1 0 0 0 0,1 0 0 0 0,0-1 0 0 0,-1 1 0 0 0,1 0 0 0 0,-1 0 0 0 0,1 0 0 0 0,0 0 0 0 0,-1 0 0 0 0,1-1 0 0 0,-1 1 0 0 0,1 0 0 0 0,0 0 0 0 0,-1-1 0 0 0,1 1 0 0 0,0 0 0 0 0,-1-1 0 0 0,1 1 0 0 0,0 0 0 0 0,0-1 0 0 0,-1 1 0 0 0,1 0 0 0 0,0-1 0 0 0,0 1 1 0 0,0-1-1 0 0,0 1 0 0 0,-1 0 0 0 0,1-1 0 0 0,0 1 0 0 0,0-1-9 0 0,-49 181 113 0 0,39-87 56 0 0,5 0 1 0 0,6 92-170 0 0,5-130 91 0 0,2-1 0 0 0,3 0 0 0 0,14 44-91 0 0,21 112 271 0 0,-41-181-235 0 0,0 0 0 0 0,-2 0 1 0 0,-1 0-1 0 0,-2 0 0 0 0,-1 0 1 0 0,-1 1-1 0 0,-1-1 0 0 0,-2-1 1 0 0,-1 1-1 0 0,-1-1 0 0 0,-1 0 0 0 0,-1 0 1 0 0,-2-1-1 0 0,-1 0-36 0 0,6-15 6 0 0,-1 0 0 0 0,1-1 0 0 0,-2 1 0 0 0,0-1 0 0 0,0-1 0 0 0,-1 0 0 0 0,0 0 0 0 0,-1-1 0 0 0,0 0 0 0 0,-1 0 0 0 0,0-1 0 0 0,0-1 0 0 0,0 0 0 0 0,-1 0 0 0 0,0-1 0 0 0,0-1 0 0 0,-1 0 0 0 0,-2 0-6 0 0,13-5-5 0 0,0 1-1 0 0,0-1 0 0 0,1 0 1 0 0,-1 0-1 0 0,0 0 1 0 0,0 0-1 0 0,0 0 1 0 0,1-1-1 0 0,-1 1 1 0 0,0 0-1 0 0,0-1 1 0 0,1 1-1 0 0,-1-1 1 0 0,0 0-1 0 0,1 0 1 0 0,-1 1-1 0 0,0-1 1 0 0,1 0-1 0 0,-1-1 1 0 0,1 1-1 0 0,0 0 1 0 0,-1 0-1 0 0,1 0 1 0 0,0-1-1 0 0,0 1 1 0 0,0-1-1 0 0,0 1 1 0 0,0-1-1 0 0,0 1 1 0 0,0-1-1 0 0,0 0 1 0 0,1 1-1 0 0,-1-1 1 0 0,1 0-1 0 0,-1 0 1 0 0,1 1-1 0 0,-1-2 6 0 0,-4-75-366 0 0,5 63 296 0 0,-1-97-2809 0 0,0 75-965 0 0,0 0-3635 0 0,0 14-4258 0 0</inkml:trace>
  <inkml:trace contextRef="#ctx0" brushRef="#br0" timeOffset="97052.205">5652 1449 9330 0 0,'0'0'1702'0'0,"0"0"-186"0"0,0 0-70 0 0,0 0 147 0 0,0 0 192 0 0,0 0-9 0 0,0 0-237 0 0,0 0-280 0 0,0 0-284 0 0,0 0-216 0 0,0 0-138 0 0,0 0-97 0 0,0 0-80 0 0,-2-10-86 0 0,-5-29-74 0 0,3 29-77 0 0,4 10-61 0 0,0 0-59 0 0,0 0-20 0 0,0 0-55 0 0,0 0-43 0 0,7 11-1249 0 0,10-7-2333 0 0,-11-5-1690 0 0,2 1-6707 0 0</inkml:trace>
  <inkml:trace contextRef="#ctx0" brushRef="#br0" timeOffset="22495.468">20097 1099 2064 0 0,'0'0'2738'0'0,"0"0"-884"0"0,0 0-276 0 0,0 0 174 0 0,0 0 195 0 0,0 0-20 0 0,0 0-222 0 0,0 0-346 0 0,0 0-331 0 0,0 0-261 0 0,0 0-177 0 0,5-11 2436 0 0,-38 43-1544 0 0,92-83 611 0 0,-49 39-1700 0 0,-15 13 40 0 0,-29 21-98 0 0,34-22-272 0 0,0 0 33 0 0,0 0 5 0 0,0 0-7 0 0,0 0 2 0 0,0 0-18 0 0,0 0 0 0 0,0 0-9 0 0,0 0-18 0 0,0 0-10 0 0,0 0-2 0 0,0 0-6 0 0,0 0-5 0 0,0 0-23 0 0,0 0-30 0 0,0 0-8 0 0,0 0-9 0 0,0 0-16 0 0,0 0-41 0 0,0 0-113 0 0,-1-2-1800 0 0,0 1-1713 0 0,1 1-6538 0 0</inkml:trace>
  <inkml:trace contextRef="#ctx0" brushRef="#br0" timeOffset="59375.338">20607 1202 304 0 0,'0'0'2210'0'0,"0"0"-394"0"0,0 0-155 0 0,0 0-26 0 0,0 0-3 0 0,0 0-21 0 0,0 0-109 0 0,0 0-165 0 0,0 0-255 0 0,0 0-267 0 0,0 0-221 0 0,5-9-113 0 0,167-238 3806 0 0,-102 154-3523 0 0,-55 73-643 0 0,24-36 250 0 0,3 3-1 0 0,1 1 0 0 0,3 2 0 0 0,28-21-370 0 0,-32 41 185 0 0,-41 30-205 0 0,-1 0-20 0 0,18 56 202 0 0,-5 2 53 0 0,-1 4-70 0 0,3-1 0 0 0,3 0 1 0 0,2-1-1 0 0,19 35-145 0 0,24 22 161 0 0,-79-135 2459 0 0,-58-55-2487 0 0,58 57-149 0 0,0 1 0 0 0,0 0 0 0 0,-2 1 1 0 0,0 1-1 0 0,0 1 0 0 0,-1 0 0 0 0,-1 2 0 0 0,0 0 0 0 0,0 1 1 0 0,-1 1-1 0 0,0 1 0 0 0,0 1 0 0 0,-1 0 0 0 0,1 2 0 0 0,-21-2 16 0 0,40 6-60 0 0,0 0 0 0 0,0 1 0 0 0,0-1 0 0 0,0 0 0 0 0,0 1 0 0 0,0-1 0 0 0,0 1 0 0 0,0-1 0 0 0,0 1 0 0 0,0 0 0 0 0,0 0 0 0 0,0 0 0 0 0,0 0-1 0 0,1 0 1 0 0,-1 0 0 0 0,0 1 0 0 0,1-1 0 0 0,-1 1 0 0 0,1-1 0 0 0,-1 1 0 0 0,1-1 0 0 0,0 1 0 0 0,0 0 0 0 0,0-1 0 0 0,0 1 0 0 0,0 0 0 0 0,0 0-1 0 0,0 0 1 0 0,0 1 60 0 0,-2 39-5019 0 0,7-31 190 0 0,2-7-5616 0 0</inkml:trace>
  <inkml:trace contextRef="#ctx0" brushRef="#br0" timeOffset="81408.589">21859 767 2000 0 0,'0'0'1633'0'0,"0"0"-2"0"0,0 0 152 0 0,0 0 176 0 0,0 0-23 0 0,0 0-235 0 0,0 0-324 0 0,0 0-306 0 0,0 0-204 0 0,0 0-129 0 0,0 0-80 0 0,2-1-57 0 0,8-7-59 0 0,-7 6-59 0 0,-3 2-48 0 0,0 0-31 0 0,0 0-11 0 0,0 0 5 0 0,-4-3 3881 0 0,-12-13-3453 0 0,10 15-787 0 0,0-1 0 0 0,0 1 0 0 0,0 0 0 0 0,0 0 0 0 0,0 0 0 0 0,0 1 0 0 0,0 0 1 0 0,0 0-1 0 0,0 1 0 0 0,0-1 0 0 0,0 1 0 0 0,0 1 0 0 0,0-1 0 0 0,0 1 0 0 0,1 0 0 0 0,-2 1-39 0 0,-6 2 28 0 0,11-4-16 0 0,-1-1 0 0 0,1 1 0 0 0,0-1-1 0 0,0 1 1 0 0,0 0 0 0 0,0 0 0 0 0,-1 0 0 0 0,1 0 0 0 0,0 0-1 0 0,1 0 1 0 0,-1 1 0 0 0,0-1 0 0 0,0 1 0 0 0,1-1-1 0 0,-1 1 1 0 0,0-1 0 0 0,1 1 0 0 0,0 0 0 0 0,-1 0 0 0 0,1 0-1 0 0,0 0 1 0 0,0 0 0 0 0,0 0 0 0 0,0 0 0 0 0,0 0 0 0 0,1 1-1 0 0,-1-1 1 0 0,1 0 0 0 0,-1 2-12 0 0,1 16 144 0 0,-1-16-133 0 0,0-1 0 0 0,1 0 0 0 0,0 0 0 0 0,-1 1-1 0 0,1-1 1 0 0,0 0 0 0 0,1 0 0 0 0,-1 1 0 0 0,1-1 0 0 0,-1 0 0 0 0,1 0 0 0 0,0 0 0 0 0,0 0 0 0 0,0 0 0 0 0,1 0-1 0 0,-1 0 1 0 0,1 0 0 0 0,0 0 0 0 0,0 0 0 0 0,-1-1 0 0 0,2 1 0 0 0,-1-1 0 0 0,0 1 0 0 0,0-1 0 0 0,1 0 0 0 0,0 0 0 0 0,-1 0-1 0 0,1 0-10 0 0,139 97 279 0 0,-140-96-255 0 0,1 1-1 0 0,0 0 0 0 0,-1 0 1 0 0,0 0-1 0 0,0 0 1 0 0,0 0-1 0 0,0 1 0 0 0,0-1 1 0 0,-1 1-1 0 0,0-1 1 0 0,0 1-1 0 0,0-1 0 0 0,-1 1 1 0 0,0 0-1 0 0,1-1 1 0 0,-2 1-1 0 0,1-1 0 0 0,0 1 1 0 0,-1 0-1 0 0,0 0-23 0 0,-33 24 515 0 0,20-22-471 0 0,-1-1-1 0 0,0 0 1 0 0,0-1 0 0 0,-1-1-1 0 0,0-1 1 0 0,1 0 0 0 0,-1-1-1 0 0,0 0 1 0 0,0-1 0 0 0,0-1-1 0 0,-12-2-43 0 0,29 2-42 0 0,0-1 1 0 0,0 1-1 0 0,0-1 0 0 0,0 1 0 0 0,0-1 0 0 0,0 0 0 0 0,0 1 0 0 0,0-1 1 0 0,0 0-1 0 0,0 0 0 0 0,-1 0 0 0 0,1 0 0 0 0,0 1 0 0 0,0-1 1 0 0,-1 0-1 0 0,1 0 0 0 0,0-1 0 0 0,-1 1 0 0 0,1 0 0 0 0,-1 0 1 0 0,0 0-1 0 0,1 0 0 0 0,-1 0 0 0 0,0 0 0 0 0,0-1 0 0 0,0 1 1 0 0,0 0-1 0 0,0 0 0 0 0,0 0 0 0 0,0-1 0 0 0,0 1 0 0 0,0 0 1 0 0,0 0-1 0 0,-1 0 0 0 0,1 0 0 0 0,0 0 0 0 0,-1-1 0 0 0,1 1 1 0 0,-1 0-1 0 0,1 0 0 0 0,-1 0 0 0 0,0 0 0 0 0,1 0 0 0 0,-1 0 1 0 0,0 0-1 0 0,0 1 0 0 0,0-1 0 0 0,1 0 0 0 0,-1 0 0 0 0,0 1 1 0 0,0-1-1 0 0,0 0 0 0 0,0 1 0 0 0,-1-1 0 0 0,1 1 0 0 0,0-1 0 0 0,0 1 1 0 0,0 0-1 0 0,0-1 0 0 0,0 1 0 0 0,-1 0 0 0 0,1 0 0 0 0,0 0 1 0 0,0 0-1 0 0,0 0 0 0 0,-1 0 0 0 0,1 0 0 0 0,0 0 0 0 0,0 1 1 0 0,-1-1 41 0 0,10-5-1399 0 0,2-1-4561 0 0,-3 3-6174 0 0</inkml:trace>
  <inkml:trace contextRef="#ctx0" brushRef="#br0" timeOffset="18627.303">18549 300 13531 0 0,'0'0'1318'0'0,"0"0"-558"0"0,0 0-403 0 0,0 0-73 0 0,0 0 230 0 0,0 0 304 0 0,0 0 209 0 0,0 0 64 0 0,0 0-125 0 0,0 0-229 0 0,4 32-186 0 0,13 103-92 0 0,-13-19 209 0 0,-9-70-560 0 0,-3-1 0 0 0,-1 0 1 0 0,-2-1-1 0 0,-2 0 0 0 0,-17 36-108 0 0,29-79 0 0 0,-64 138-38 0 0,61-133-139 0 0,0 1 0 0 0,0-1 0 0 0,-1 0 1 0 0,0 0-1 0 0,0-1 0 0 0,0 1 0 0 0,-1-1 0 0 0,0 0 0 0 0,0-1 0 0 0,0 1 0 0 0,0-1 0 0 0,-1-1 0 0 0,0 1 0 0 0,0-1 0 0 0,0 0 0 0 0,0 0 0 0 0,0-1 0 0 0,-6 1 177 0 0,-16-2-3210 0 0,28-1 2891 0 0,0 0-1 0 0,1 0 1 0 0,-1-1 0 0 0,0 1-1 0 0,0 0 1 0 0,0 0 0 0 0,1 0-1 0 0,-1-1 1 0 0,0 1 0 0 0,0 0-1 0 0,1-1 1 0 0,-1 1-1 0 0,0-1 1 0 0,1 1 0 0 0,-1-1-1 0 0,0 1 1 0 0,1-1 0 0 0,-1 1-1 0 0,1-1 1 0 0,-1 1 0 0 0,1-1-1 0 0,-1 0 1 0 0,1 1-1 0 0,-1-1 1 0 0,1 0 0 0 0,0 0-1 0 0,-1 1 1 0 0,1-1 0 0 0,0 0-1 0 0,0 0 1 0 0,0 0 0 0 0,0 1-1 0 0,-1-1 1 0 0,1 0-1 0 0,0 0 1 0 0,0 0 0 0 0,0 1-1 0 0,0-1 1 0 0,1 0 0 0 0,-1 0-1 0 0,0 0 1 0 0,0 1 0 0 0,0-1-1 0 0,1 0 1 0 0,-1 0-1 0 0,0 1 1 0 0,1-1 0 0 0,-1 0-1 0 0,1 0 320 0 0,58-80-1540 0 0,-6 27 1429 0 0,-12 14 3065 0 0,-40 38-2597 0 0,1 0 0 0 0,-1 0 0 0 0,1 0 0 0 0,0 0 0 0 0,0 0-1 0 0,-1 1 1 0 0,1-1 0 0 0,1 1 0 0 0,-1-1 0 0 0,0 1 0 0 0,0 0 0 0 0,0 0 0 0 0,1 0-1 0 0,-1 0 1 0 0,1 0 0 0 0,-1 1 0 0 0,0-1 0 0 0,1 1 0 0 0,-1-1 0 0 0,1 1 0 0 0,0 0-1 0 0,-1 0 1 0 0,1 0 0 0 0,-1 0 0 0 0,1 1 0 0 0,-1-1 0 0 0,1 1 0 0 0,-1-1-1 0 0,0 1 1 0 0,1 0 0 0 0,-1 0 0 0 0,0 0 0 0 0,1 0 0 0 0,-1 0 0 0 0,0 1 0 0 0,0-1-1 0 0,0 1-356 0 0,2 1 220 0 0,-1 1-1 0 0,1-1 1 0 0,-1 0-1 0 0,1 0 1 0 0,0 0-1 0 0,0-1 0 0 0,1 1 1 0 0,-1-1-1 0 0,1 0 1 0 0,-1 0-1 0 0,1-1 1 0 0,-1 1-1 0 0,1-1 0 0 0,0 0 1 0 0,0 0-1 0 0,-1-1 1 0 0,1 1-1 0 0,0-1 1 0 0,0 0-1 0 0,0 0 0 0 0,0-1 1 0 0,0 0-1 0 0,-1 0 1 0 0,1 0-1 0 0,0 0 0 0 0,-1 0 1 0 0,1-1-1 0 0,-1 0 1 0 0,1 0-1 0 0,1-2-219 0 0,31-29 414 0 0,-2-1-1 0 0,-2-2 1 0 0,-1-1 0 0 0,-2-2-1 0 0,-1-1 1 0 0,6-14-414 0 0,-27 41 43 0 0,85-149 173 0 0,-84 133-79 0 0,-9 29-40 0 0,0 0 32 0 0,0 0-5 0 0,-8 2-52 0 0,-7 24-16 0 0,1 1 1 0 0,1 0 0 0 0,1 2 0 0 0,2-1-1 0 0,1 1 1 0 0,1 1 0 0 0,1-1 0 0 0,2 1 0 0 0,1 0-1 0 0,1 1 1 0 0,2-1 0 0 0,1 0 0 0 0,1 1-1 0 0,2 2-56 0 0,-2-1 150 0 0,1-1-1 0 0,2 1 1 0 0,0-1-1 0 0,3 0 1 0 0,0-1-1 0 0,2 1 1 0 0,1-1-1 0 0,2-1 1 0 0,1 0-1 0 0,15 25-149 0 0,-9-35 1021 0 0,-19-19-784 0 0,0 0-8 0 0,0 0-22 0 0,0 0-28 0 0,0 0-29 0 0,0 0-48 0 0,0 0-14 0 0,0 0-28 0 0,0 0-8 0 0,0 0 25 0 0,0 0-33 0 0,0 0-33 0 0,0 0-26 0 0,0 0-31 0 0,0 0 23 0 0,0 0 16 0 0,0 0 13 0 0,0 0-2 0 0,0 0-10 0 0,0 0 21 0 0,0 0-7 0 0,0 0-17 0 0,0 0-22 0 0,0 0-17 0 0,0 0-4 0 0,0 0 31 0 0,0 0-9 0 0,0 0-7 0 0,0 0-1 0 0,0 0-16 0 0,0 0-16 0 0,0 0-3 0 0,0 0-12 0 0,0 0-30 0 0,0-23-5481 0 0,0 13 236 0 0,0 6-6079 0 0</inkml:trace>
  <inkml:trace contextRef="#ctx0" brushRef="#br0" timeOffset="20228.472">19468 745 0 0 0,'0'0'1676'0'0,"0"0"6"0"0,0 0-56 0 0,0 0-91 0 0,0 0-62 0 0,0 0-31 0 0,0 0-75 0 0,0 0-65 0 0,0 0-71 0 0,0 0-77 0 0,0 0-60 0 0,0 0-44 0 0,4 0-70 0 0,15 0-84 0 0,-15 0-76 0 0,-4 0-133 0 0,0 0-87 0 0,0 0-44 0 0,0 0-52 0 0,0 0-54 0 0,0 0-44 0 0,0 0-25 0 0,0 0-52 0 0,0 0 2 0 0,0 0-13 0 0,0 0-40 0 0,-5 8 1905 0 0,-99 32-1730 0 0,159 1 39 0 0,3-1-321 0 0,-53-35-161 0 0,0 0 0 0 0,0 0 1 0 0,0 0-1 0 0,-1 0 0 0 0,0 1 0 0 0,0 0 0 0 0,0 0 0 0 0,-1 0 0 0 0,0 0 1 0 0,0 0-1 0 0,-1 1 0 0 0,1 0 0 0 0,-1-1 0 0 0,-1 1 0 0 0,1 1-10 0 0,-1-6 30 0 0,-1 1 0 0 0,1-1 0 0 0,-1 0 0 0 0,0 1 0 0 0,0-1 0 0 0,0 1 0 0 0,0-1 0 0 0,0 1 0 0 0,0-1 0 0 0,0 0 0 0 0,-1 1 0 0 0,1-1 0 0 0,-1 0 0 0 0,0 1 0 0 0,0-1 0 0 0,0 0 0 0 0,0 0 0 0 0,0 1 0 0 0,0-1 0 0 0,0 0 0 0 0,-1 0 0 0 0,1-1 0 0 0,-1 1 0 0 0,0 0 0 0 0,1 0 0 0 0,-1-1 0 0 0,0 1 0 0 0,0-1 0 0 0,0 1 0 0 0,0-1 0 0 0,0 0 0 0 0,0 0 0 0 0,0 0 0 0 0,-1 0 0 0 0,1 0-30 0 0,0 0 18 0 0,0 1 0 0 0,-1-1-1 0 0,1 1 1 0 0,0-1 0 0 0,-1 0 0 0 0,1 0 0 0 0,-1-1 0 0 0,1 1 0 0 0,-1 0 0 0 0,1-1 0 0 0,-1 1-1 0 0,0-1 1 0 0,1 0 0 0 0,-1 0 0 0 0,1 0 0 0 0,-1 0 0 0 0,0 0 0 0 0,1-1 0 0 0,-1 1 0 0 0,1-1-1 0 0,-1 0 1 0 0,1 0 0 0 0,-1 0 0 0 0,1 0 0 0 0,-1 0 0 0 0,1 0 0 0 0,0-1 0 0 0,0 1-1 0 0,0-1 1 0 0,0 1 0 0 0,0-1 0 0 0,0 0 0 0 0,0 0 0 0 0,-1-1-18 0 0,-12-25-299 0 0,14 18-2004 0 0,1 4-6798 0 0,0 6-3208 0 0</inkml:trace>
  <inkml:trace contextRef="#ctx0" brushRef="#br0" timeOffset="15245.732">12047 1209 4161 0 0,'0'0'319'0'0,"0"0"-181"0"0,0 0 270 0 0,0 0 633 0 0,0 0 444 0 0,0 0 297 0 0,0 0 84 0 0,0 0-103 0 0,0 0-224 0 0,0 0-247 0 0,35-5-180 0 0,113-22-173 0 0,-53-14 359 0 0,-78 28-1014 0 0,42-29 371 0 0,-1-3 1 0 0,-2-3 0 0 0,-3-2-1 0 0,-1-2 1 0 0,13-22-656 0 0,-47 51 70 0 0,-1-1 0 0 0,-1 0 0 0 0,-1-1-1 0 0,-2-1 1 0 0,0 0 0 0 0,-2-1 0 0 0,-1 0 0 0 0,0 0 0 0 0,-3-1 0 0 0,0-1 0 0 0,-2 1 0 0 0,-1-1 0 0 0,-1 0-1 0 0,-1 0 1 0 0,-2 0 0 0 0,-1 0 0 0 0,-2-5-70 0 0,4 30-8 0 0,-1 1-1 0 0,0-1 1 0 0,0 0-1 0 0,0 1 1 0 0,-1-1-1 0 0,1 0 0 0 0,-1 1 1 0 0,0-1-1 0 0,0 1 1 0 0,0-1-1 0 0,-1 1 1 0 0,1 0-1 0 0,-1-1 1 0 0,1 1-1 0 0,-1 0 1 0 0,0 0-1 0 0,-1 0 1 0 0,1 0-1 0 0,0 1 1 0 0,-1-1-1 0 0,1 1 1 0 0,-1-1-1 0 0,0 1 1 0 0,0 0-1 0 0,0 0 1 0 0,0 0-1 0 0,0 0 1 0 0,-1 1-1 0 0,1-1 1 0 0,0 1-1 0 0,-1 0 1 0 0,1 0-1 0 0,-1 0 1 0 0,0 0-1 0 0,1 1 0 0 0,-1-1 1 0 0,1 1-1 0 0,-1 0 1 0 0,0 0-1 0 0,1 0 1 0 0,-1 1-1 0 0,0-1 1 0 0,1 1-1 0 0,-1 0 9 0 0,-7 6-39 0 0,1 0 0 0 0,0 0-1 0 0,0 1 1 0 0,1 0-1 0 0,0 1 1 0 0,1 0 0 0 0,0 0-1 0 0,0 1 1 0 0,-3 6 39 0 0,4-7-15 0 0,-13 18 12 0 0,1 1-1 0 0,1 1 1 0 0,2 1-1 0 0,1 0 1 0 0,1 1-1 0 0,2 1 1 0 0,1 0 0 0 0,2 0-1 0 0,0 4 4 0 0,5-23 8 0 0,1 1 0 0 0,1-1 0 0 0,0 0 0 0 0,1 1 0 0 0,0-1 0 0 0,1 1 0 0 0,1-1 0 0 0,0 1 0 0 0,1-1 0 0 0,0 1 0 0 0,1-1 0 0 0,0 0 0 0 0,1 0 0 0 0,1-1 0 0 0,0 1 0 0 0,7 11-8 0 0,-4-14 59 0 0,1 0-1 0 0,0-1 0 0 0,0 0 0 0 0,1-1 1 0 0,0 0-1 0 0,0 0 0 0 0,1-1 1 0 0,0 0-1 0 0,1-1 0 0 0,-1-1 0 0 0,1 1 1 0 0,0-2-1 0 0,1 0 0 0 0,-1 0 0 0 0,1-1 1 0 0,0-1-1 0 0,-1 0 0 0 0,1-1 1 0 0,0 0-1 0 0,10-1-58 0 0,19 3 149 0 0,1-2 0 0 0,-1-1 0 0 0,0-3 0 0 0,0-1 0 0 0,0-2 0 0 0,-1-2 0 0 0,1-2 0 0 0,-2-1 0 0 0,0-3 0 0 0,7-4-149 0 0,-38 15 16 0 0,-1-1 0 0 0,1-1 1 0 0,-1 1-1 0 0,-1-1 0 0 0,1-1 1 0 0,0 1-1 0 0,-1-1 0 0 0,0-1 1 0 0,-1 1-1 0 0,0-1 1 0 0,0 0-1 0 0,0-1 0 0 0,-1 0 1 0 0,0 1-1 0 0,0-2 0 0 0,-1 1 1 0 0,0 0-1 0 0,0-1 0 0 0,-1 0 1 0 0,0 0-1 0 0,-1 0 1 0 0,0 0-1 0 0,0 0 0 0 0,-1 0 1 0 0,0-1-1 0 0,-1-6-16 0 0,0 13-6 0 0,0 0 1 0 0,-1 0-1 0 0,0 0 0 0 0,0 1 1 0 0,0-1-1 0 0,0 0 0 0 0,0 1 1 0 0,0-1-1 0 0,-1 1 0 0 0,1-1 1 0 0,-1 1-1 0 0,0-1 0 0 0,0 1 1 0 0,0 0-1 0 0,0 0 0 0 0,0 0 0 0 0,0 0 1 0 0,0 1-1 0 0,-1-1 0 0 0,1 0 1 0 0,0 1-1 0 0,-1 0 0 0 0,0-1 1 0 0,1 1-1 0 0,-1 0 0 0 0,0 0 1 0 0,0 1-1 0 0,1-1 0 0 0,-1 0 1 0 0,0 1-1 0 0,0 0 0 0 0,0 0 1 0 0,0 0-1 0 0,0 0 0 0 0,-1 0 6 0 0,-4 0-34 0 0,0 1 0 0 0,0 0 0 0 0,0 0 0 0 0,0 1 0 0 0,0 0 0 0 0,0 0-1 0 0,1 0 1 0 0,-1 1 0 0 0,1 1 0 0 0,-1-1 0 0 0,1 1 0 0 0,-1 1 34 0 0,0 1-15 0 0,0 0 1 0 0,1 0-1 0 0,0 1 0 0 0,0 0 1 0 0,0 0-1 0 0,1 0 1 0 0,1 1-1 0 0,-1 0 0 0 0,1 0 1 0 0,0 1-1 0 0,1-1 0 0 0,0 1 1 0 0,0 0-1 0 0,1 0 1 0 0,0 0-1 0 0,1 1 0 0 0,0-1 1 0 0,0 1-1 0 0,1-1 1 0 0,0 1-1 0 0,1 0 0 0 0,0-1 1 0 0,1 1-1 0 0,-1 0 15 0 0,2-4 4 0 0,-1 1 0 0 0,1-1 0 0 0,0 0 1 0 0,0 0-1 0 0,1 0 0 0 0,-1 0 0 0 0,2 0 0 0 0,-1 0 0 0 0,0-1 0 0 0,1 1 0 0 0,0-1 0 0 0,0 0 1 0 0,1 0-1 0 0,0-1 0 0 0,-1 1 0 0 0,2-1 0 0 0,-1 0 0 0 0,0 0 0 0 0,1-1 0 0 0,-1 1 0 0 0,1-1 1 0 0,0-1-1 0 0,3 2-4 0 0,7 2 48 0 0,1 0 0 0 0,-1-1 0 0 0,1 0 0 0 0,0-2 0 0 0,0 0 0 0 0,0 0 0 0 0,1-2 0 0 0,6 0-48 0 0,-4-2 56 0 0,0 0 0 0 0,-1-1 0 0 0,1 0 0 0 0,-1-2 0 0 0,1 0 0 0 0,-1-2 0 0 0,0 0 0 0 0,-1-1 0 0 0,1-1 0 0 0,4-3-56 0 0,34-21 100 0 0,-2-3 1 0 0,-1-2-1 0 0,-2-3 1 0 0,-1-2-1 0 0,3-7-100 0 0,27-22 79 0 0,-79 70-85 0 0,-1-1 0 0 0,0 0-1 0 0,1 0 1 0 0,-1 0 0 0 0,1 1-1 0 0,0-1 1 0 0,-1 0-1 0 0,1 1 1 0 0,0 0 0 0 0,0-1-1 0 0,0 1 1 0 0,0 0-1 0 0,0 0 1 0 0,0 0 0 0 0,1 0-1 0 0,-1 1 1 0 0,0-1-1 0 0,0 0 1 0 0,1 1 0 0 0,-1 0-1 0 0,0 0 1 0 0,1-1 0 0 0,-1 1-1 0 0,0 0 1 0 0,1 1-1 0 0,-1-1 1 0 0,0 0 0 0 0,0 1-1 0 0,1-1 1 0 0,-1 1-1 0 0,0 0 1 0 0,0 0 0 0 0,0 0-1 0 0,1 0 1 0 0,-1 0 0 0 0,0 0-1 0 0,-1 0 1 0 0,3 2 6 0 0,2 12 5 0 0,0 0 1 0 0,-1 0-1 0 0,0 1 1 0 0,-1-1-1 0 0,-1 1 1 0 0,0 0 0 0 0,-1 0-1 0 0,-1 0 1 0 0,-1 0-1 0 0,0 1 1 0 0,-1-1-1 0 0,-1 4-5 0 0,-2-12 3 0 0,1 0 0 0 0,-1 0 0 0 0,0-1 0 0 0,-1 1 0 0 0,1-1 0 0 0,-2 0-1 0 0,1 0 1 0 0,-1-1 0 0 0,0 1 0 0 0,0-1 0 0 0,-1 0 0 0 0,1-1-1 0 0,-1 0 1 0 0,-1 0 0 0 0,1 0 0 0 0,-1-1 0 0 0,0 0 0 0 0,0-1 0 0 0,-2 1-3 0 0,3 0 1 0 0,-48 16-349 0 0,240-55 390 0 0,-14-23 199 0 0,-152 48-214 0 0,-1-1-1 0 0,-1-1 1 0 0,0-1 0 0 0,0-1-1 0 0,-2 0 1 0 0,0-1 0 0 0,6-7-27 0 0,107-150 184 0 0,-127 172-185 0 0,-1 0-1 0 0,1-1 1 0 0,0 1 0 0 0,0 0 0 0 0,0 0-1 0 0,0-1 1 0 0,0 1 0 0 0,-1 0 0 0 0,1 0 0 0 0,0 0-1 0 0,0 0 1 0 0,0 0 0 0 0,0 0 0 0 0,0 1-1 0 0,0-1 1 0 0,-1 0 0 0 0,1 0 0 0 0,0 1-1 0 0,0-1 1 0 0,0 0 0 0 0,0 1 0 0 0,-1-1 0 0 0,1 1-1 0 0,0-1 1 0 0,0 1 0 0 0,-1-1 0 0 0,1 1-1 0 0,0-1 1 0 0,-1 1 0 0 0,1 0 0 0 0,-1-1-1 0 0,1 1 1 0 0,-1 0 0 0 0,1 0 0 0 0,-1 0 0 0 0,1-1-1 0 0,-1 1 1 0 0,0 0 0 0 0,0 0 0 0 0,1 0-1 0 0,-1 0 1 0 0,0-1 0 0 0,0 1 0 0 0,0 0 1 0 0,23 53-71 0 0,-19-44 66 0 0,2 5 12 0 0,0 0 0 0 0,-1 1-1 0 0,-1-1 1 0 0,-1 1-1 0 0,0 0 1 0 0,-1 0-1 0 0,0 0 1 0 0,-1 0-1 0 0,-1 1 1 0 0,-1-1 0 0 0,0 0-1 0 0,-2 0-6 0 0,-2-5 10 0 0,-1-1-1 0 0,-1 0 0 0 0,1 0 1 0 0,-2-1-1 0 0,1 0 1 0 0,-1 0-1 0 0,-1-1 1 0 0,0 0-1 0 0,0 0 1 0 0,0-1-1 0 0,-1-1 0 0 0,0 1 1 0 0,-7 2-10 0 0,-72 24-40 0 0,96-33-203 0 0,112-38-206 0 0,-67 24-7594 0 0,-44 11-3859 0 0</inkml:trace>
  <inkml:trace contextRef="#ctx0" brushRef="#br0" timeOffset="15984.454">15512 75 11490 0 0,'0'0'1731'0'0,"0"0"-320"0"0,0 0-224 0 0,0 0 32 0 0,0 0 55 0 0,0 0-36 0 0,0 0-172 0 0,0 0-247 0 0,0 0-239 0 0,0 0-176 0 0,0 0-83 0 0,0 0 51 0 0,0 0 66 0 0,6 2 56 0 0,-3-1-436 0 0,0 0 1 0 0,0 0-1 0 0,-1 0 1 0 0,1 1-1 0 0,0-1 1 0 0,-1 1-1 0 0,1-1 1 0 0,-1 1-1 0 0,1 0 1 0 0,-1 0-1 0 0,0 0 1 0 0,0 0-1 0 0,0 1 1 0 0,0-1-1 0 0,0 0 1 0 0,0 1-1 0 0,-1 0 0 0 0,1-1 1 0 0,-1 1-1 0 0,0 0 1 0 0,0 0-1 0 0,0-1 1 0 0,0 1-1 0 0,0 0 1 0 0,-1 0-1 0 0,1 0 1 0 0,-1 1-59 0 0,7 37 334 0 0,-2-1 1 0 0,-2 1-1 0 0,-2 0 1 0 0,-1 1-1 0 0,-4 14-334 0 0,4-49 19 0 0,-9 81 295 0 0,-3-1 0 0 0,-22 79-314 0 0,-4 19 140 0 0,28-60-263 0 0,10-125 77 0 0,0 0-18 0 0,0 0 2 0 0,0 0-2 0 0,0 0 12 0 0,0 0-22 0 0,0 0-18 0 0,4-19-1493 0 0,13-23-1216 0 0,-5 14-866 0 0,-6 8-2302 0 0,-4 12-5314 0 0</inkml:trace>
  <inkml:trace contextRef="#ctx0" brushRef="#br0" timeOffset="16244.094">15235 594 12139 0 0,'0'0'1781'0'0,"0"0"-584"0"0,0 0-351 0 0,0 0 95 0 0,0 0 171 0 0,0 0 129 0 0,0 0-60 0 0,0 0-221 0 0,0 0-167 0 0,0 0-159 0 0,0 0-119 0 0,36-3-69 0 0,112-10-59 0 0,3-1 471 0 0,74-27-517 0 0,-215 39-518 0 0,-1-1-1 0 0,1 0 1 0 0,0-1 0 0 0,-1 0-1 0 0,0 0 1 0 0,0-1 0 0 0,0 0-1 0 0,0-1 1 0 0,-1 0 0 0 0,0 0-1 0 0,0-1 1 0 0,0-1 177 0 0,17-27-4198 0 0,-8-9-3895 0 0,-9 11-896 0 0,-3 22 7025 0 0</inkml:trace>
  <inkml:trace contextRef="#ctx0" brushRef="#br0" timeOffset="16589.548">15999 245 0 0 0,'0'0'745'0'0,"0"0"2061"0"0,0 0 474 0 0,0 0-368 0 0,0 0-634 0 0,0 0-767 0 0,0 0-533 0 0,0 0-133 0 0,0 0 67 0 0,0 0 98 0 0,0 0 69 0 0,0 0-80 0 0,0 0-175 0 0,3 16-147 0 0,1 1-492 0 0,-3 86 797 0 0,-26 0 455 0 0,8-39-895 0 0,3 1 0 0 0,3 0 0 0 0,2 1 0 0 0,2 38-542 0 0,7-94 26 0 0,-1-4-14 0 0,1-1 0 0 0,0 0 0 0 0,0 1 0 0 0,0-1 0 0 0,0 0 1 0 0,1 1-1 0 0,0-1 0 0 0,0 0 0 0 0,1 0 0 0 0,-1 0 0 0 0,1 0 0 0 0,0 0 1 0 0,1 0-1 0 0,-1 0 0 0 0,1 0 0 0 0,0-1 0 0 0,1 2-12 0 0,0-4 50 0 0,0-1 0 0 0,0 0 0 0 0,0 1 0 0 0,1-1 0 0 0,-1-1 0 0 0,0 1 0 0 0,0-1 0 0 0,1 1 0 0 0,-1-1-1 0 0,0-1 1 0 0,1 1 0 0 0,-1 0 0 0 0,0-1 0 0 0,0 0 0 0 0,1 0 0 0 0,-1 0 0 0 0,0-1 0 0 0,0 0 0 0 0,0 1 0 0 0,0-1 0 0 0,-1 0 0 0 0,1-1-1 0 0,0 1-49 0 0,134-79 374 0 0,-136 80-371 0 0,0-1 1 0 0,1 0 0 0 0,-1 1-1 0 0,0 0 1 0 0,1 0-1 0 0,-1 0 1 0 0,0 0-1 0 0,1 0 1 0 0,-1 0 0 0 0,1 0-1 0 0,0 1 1 0 0,-1 0-1 0 0,1-1 1 0 0,-1 1-1 0 0,1 0 1 0 0,0 0 0 0 0,-1 0-1 0 0,1 1 1 0 0,0-1-1 0 0,-1 0 1 0 0,1 1-1 0 0,-1 0 1 0 0,1 0 0 0 0,-1 0-1 0 0,1 0 1 0 0,-1 0-1 0 0,0 0 1 0 0,1 1-1 0 0,-1-1 1 0 0,0 1 0 0 0,0-1-1 0 0,0 1 1 0 0,0 0-1 0 0,1 2-3 0 0,25 175-66 0 0,-8-152-678 0 0,23-42-6009 0 0,-36 8 1399 0 0,2 2-5943 0 0</inkml:trace>
  <inkml:trace contextRef="#ctx0" brushRef="#br0" timeOffset="16940.908">16732 771 10618 0 0,'0'0'2342'0'0,"0"0"-443"0"0,0 0-330 0 0,0 0-248 0 0,0 0-231 0 0,0 0-209 0 0,0 0-125 0 0,0 0-65 0 0,0 0-81 0 0,0 0-105 0 0,0 0-77 0 0,0 0-76 0 0,0 0-49 0 0,-25 20-51 0 0,-76 61-63 0 0,45-19 136 0 0,51-49-297 0 0,4-12-12 0 0,0 0 1 0 0,0 0-1 0 0,0 0 1 0 0,0 0-1 0 0,1 0 1 0 0,-1 1-1 0 0,0-1 1 0 0,1 0-1 0 0,-1 0 1 0 0,0 0-1 0 0,1 1 1 0 0,0-1 0 0 0,-1 0-1 0 0,1 1 1 0 0,0-1-1 0 0,0 0 1 0 0,-1 1-1 0 0,1-1 1 0 0,0 0-1 0 0,1 1 1 0 0,-1-1-1 0 0,0 0 1 0 0,0 1-1 0 0,0-1 1 0 0,1 0 0 0 0,-1 1-1 0 0,1-1 1 0 0,-1 0-1 0 0,1 0 1 0 0,-1 0-1 0 0,1 1 1 0 0,0-1-1 0 0,-1 0 1 0 0,1 0-1 0 0,0 0 1 0 0,0 0-1 0 0,0 0 1 0 0,0 0 0 0 0,0 0-1 0 0,0-1 1 0 0,0 1-1 0 0,0 0 1 0 0,1 0-1 0 0,-1-1 1 0 0,0 1-1 0 0,0-1 1 0 0,1 1-1 0 0,-1-1 1 0 0,0 1 0 0 0,0-1-1 0 0,1 0 1 0 0,-1 0-1 0 0,0 0 1 0 0,1 0-1 0 0,-1 0 1 0 0,1 0-1 0 0,-1 0 1 0 0,0 0-1 0 0,1 0 1 0 0,-1-1-1 0 0,0 1 1 0 0,1-1-17 0 0,11 0 131 0 0,-1-2 0 0 0,0 1-1 0 0,0-2 1 0 0,0 0 0 0 0,-1 0 0 0 0,1-1 0 0 0,-1 0-1 0 0,0-1 1 0 0,0 0 0 0 0,5-5-131 0 0,29-14 298 0 0,32-12 99 0 0,-76 37-399 0 0,1 0 0 0 0,0 0 0 0 0,0 0 0 0 0,0 0 0 0 0,0 0 0 0 0,0 1 0 0 0,0-1 0 0 0,0 1 0 0 0,-1-1 0 0 0,1 1 0 0 0,0 0 0 0 0,0 0 0 0 0,-1-1 0 0 0,1 1 0 0 0,0 1 0 0 0,-1-1 0 0 0,1 0 0 0 0,-1 0 0 0 0,1 0 0 0 0,-1 1 0 0 0,0-1 0 0 0,0 1 0 0 0,1-1 0 0 0,-1 1 0 0 0,0-1 0 0 0,0 1 0 0 0,-1 0 0 0 0,1 0 0 0 0,0-1 0 0 0,0 1 0 0 0,-1 0 0 0 0,1 0 0 0 0,-1 0 0 0 0,0 0 0 0 0,0 0 0 0 0,1-1 0 0 0,-1 1 0 0 0,0 0 0 0 0,0 0 0 0 0,-1 1 2 0 0,23 42-2703 0 0,-16-42 1541 0 0,3 1-4328 0 0,-6 0-6165 0 0</inkml:trace>
  <inkml:trace contextRef="#ctx0" brushRef="#br0" timeOffset="17310.787">17038 985 12371 0 0,'0'0'2790'0'0,"0"0"-1377"0"0,0 0-366 0 0,0 0 245 0 0,0 0 199 0 0,0 0-37 0 0,0 0-248 0 0,0 0-368 0 0,0 0-273 0 0,0 0-128 0 0,0 0-52 0 0,0 0-54 0 0,23-17-24 0 0,72-55-46 0 0,-28 18 139 0 0,-57 45-377 0 0,1 0-1 0 0,0 1 0 0 0,0 0 1 0 0,0 0-1 0 0,1 2 0 0 0,0-1 1 0 0,0 1-1 0 0,12-3-22 0 0,-18 60-245 0 0,-6-40 250 0 0,-1-8-1 0 0,0 1-1 0 0,0 0 1 0 0,0 0 0 0 0,1 0-1 0 0,0 0 1 0 0,-1 0 0 0 0,1 0-1 0 0,1 0 1 0 0,-1 0 0 0 0,0 0-1 0 0,1 0 1 0 0,0 0 0 0 0,0 0-1 0 0,0-1 1 0 0,1 1 0 0 0,-1 0-1 0 0,1-1 1 0 0,0 1 0 0 0,0-1-1 0 0,0 1 1 0 0,0-1 0 0 0,0 0-1 0 0,1 0 1 0 0,0 0 0 0 0,0 0-1 0 0,-1 0 1 0 0,2-1 0 0 0,-1 1-1 0 0,0-1 1 0 0,0 0 0 0 0,1 0-1 0 0,-1 0 1 0 0,1-1 0 0 0,0 1-1 0 0,-1-1 1 0 0,3 1-4 0 0,10-2 139 0 0,1 0 0 0 0,-1-1 0 0 0,0-1 0 0 0,0-1-1 0 0,0 0 1 0 0,0-1 0 0 0,0 0 0 0 0,-1-2 0 0 0,1 0 0 0 0,-2 0 0 0 0,1-2 0 0 0,-1 0 0 0 0,0 0-1 0 0,0-1 1 0 0,-1-1 0 0 0,0 0 0 0 0,-1-1 0 0 0,0 0 0 0 0,-1-1 0 0 0,0-1 0 0 0,2-3-139 0 0,-2-14-1115 0 0,-11 16-8645 0 0,0 11-3196 0 0</inkml:trace>
  <inkml:trace contextRef="#ctx0" brushRef="#br0" timeOffset="4206.581">7159 793 1584 0 0,'0'0'1557'0'0,"0"0"-97"0"0,0 0 92 0 0,0 0 259 0 0,0 0 111 0 0,0 0-103 0 0,0 0-250 0 0,0 0-339 0 0,0 0-244 0 0,0 0-233 0 0,0 0-178 0 0,-10-5-87 0 0,-33-14-84 0 0,40 18-341 0 0,-1 0 0 0 0,0 0-1 0 0,1 1 1 0 0,-1 0-1 0 0,0 0 1 0 0,0 0 0 0 0,1 0-1 0 0,-1 0 1 0 0,0 1-1 0 0,0-1 1 0 0,1 1 0 0 0,-1 0-1 0 0,1 0 1 0 0,-1 1-1 0 0,1-1 1 0 0,-1 1 0 0 0,1 0-1 0 0,0-1 1 0 0,-1 2-1 0 0,1-1 1 0 0,0 0 0 0 0,1 0-1 0 0,-2 2-62 0 0,-10 6 195 0 0,-9 4-79 0 0,1 1 0 0 0,0 2-1 0 0,1 0 1 0 0,1 1 0 0 0,1 1-1 0 0,1 1 1 0 0,0 0-1 0 0,2 2 1 0 0,0 0 0 0 0,-5 11-116 0 0,17-26 13 0 0,0 1 0 0 0,1-1 0 0 0,0 1 0 0 0,0 0 0 0 0,1 0 0 0 0,0 0 1 0 0,1 0-1 0 0,-1 1 0 0 0,1-1 0 0 0,1 0 0 0 0,0 1 0 0 0,0-1 0 0 0,1 5-13 0 0,1-11 38 0 0,-1 0 0 0 0,1 1-1 0 0,0-1 1 0 0,0 0-1 0 0,0-1 1 0 0,0 1 0 0 0,0 0-1 0 0,0-1 1 0 0,1 1-1 0 0,-1-1 1 0 0,1 0-1 0 0,-1 1 1 0 0,1-1 0 0 0,-1 0-1 0 0,1-1 1 0 0,0 1-1 0 0,-1 0 1 0 0,1-1 0 0 0,0 0-1 0 0,0 1 1 0 0,-1-1-1 0 0,1 0 1 0 0,0 0 0 0 0,0-1-1 0 0,-1 1 1 0 0,1 0-1 0 0,0-1-37 0 0,16-4 176 0 0,-1 0 1 0 0,0-1-1 0 0,0-1 0 0 0,0 0 0 0 0,-1-2 0 0 0,0 0 0 0 0,-1-1 0 0 0,0 0 1 0 0,-1-2-1 0 0,0 0 0 0 0,0 0 0 0 0,11-14-176 0 0,15-13 45 0 0,-2-2 0 0 0,-2-2 0 0 0,-2-1 0 0 0,5-11-45 0 0,-43 120-796 0 0,-6 90 760 0 0,9-150 34 0 0,1 0 0 0 0,0 0 1 0 0,0 0-1 0 0,0-1 0 0 0,1 1 1 0 0,-1 0-1 0 0,1 0 0 0 0,1-1 0 0 0,-1 1 1 0 0,0-1-1 0 0,1 1 0 0 0,0-1 1 0 0,0 0-1 0 0,0 0 0 0 0,1-1 0 0 0,-1 1 1 0 0,1-1-1 0 0,0 1 0 0 0,0-1 1 0 0,0 0-1 0 0,0-1 0 0 0,1 1 0 0 0,-1-1 1 0 0,1 1-1 0 0,-1-1 0 0 0,1-1 1 0 0,0 1-1 0 0,4 0 2 0 0,1 0 24 0 0,0 0 0 0 0,0-1-1 0 0,1 0 1 0 0,-1 0 0 0 0,1-1 0 0 0,-1-1-1 0 0,0 0 1 0 0,1 0 0 0 0,-1-1 0 0 0,0 0 0 0 0,0-1-1 0 0,0 0 1 0 0,0-1 0 0 0,-1 0 0 0 0,1 0 0 0 0,-1-1-1 0 0,0 0 1 0 0,-1-1 0 0 0,7-5-24 0 0,36-29 217 0 0,-2-3 1 0 0,-1-1-1 0 0,-3-3 1 0 0,-2-2-1 0 0,6-11-217 0 0,-20 23 14 0 0,-2-1-1 0 0,-2-2 1 0 0,-1 0 0 0 0,-2-2 0 0 0,-2 0 0 0 0,-2-1-1 0 0,-1-1 1 0 0,-3-1 0 0 0,3-17-14 0 0,-12 45-14 0 0,-1 0-1 0 0,-1 0 1 0 0,0-1 0 0 0,-2 1-1 0 0,0-1 1 0 0,0 1 0 0 0,-2-1-1 0 0,0 1 1 0 0,-1-1 0 0 0,-1 1-1 0 0,-1 0 1 0 0,-1-3 14 0 0,4 17-13 0 0,0-1 0 0 0,-1 1 0 0 0,0-1 0 0 0,0 1 0 0 0,0 0 0 0 0,0-1 0 0 0,0 1 0 0 0,-1 0 0 0 0,1 0 1 0 0,-1 1-1 0 0,0-1 0 0 0,0 1 0 0 0,0-1 0 0 0,0 1 0 0 0,-1 0 0 0 0,1 0 0 0 0,0 0 0 0 0,-1 0 0 0 0,1 1 0 0 0,-1-1 0 0 0,0 1 0 0 0,0 0 0 0 0,1 0 0 0 0,-1 1 0 0 0,0-1 1 0 0,0 1-1 0 0,0 0 0 0 0,0 0 0 0 0,0 0 0 0 0,1 0 0 0 0,-1 1 0 0 0,0-1 0 0 0,0 1 0 0 0,0 0 0 0 0,1 0 0 0 0,-1 0 0 0 0,0 1 13 0 0,-13 9-15 0 0,0 1 0 0 0,0 0 0 0 0,1 1 1 0 0,1 1-1 0 0,0 0 0 0 0,1 1 0 0 0,1 1 0 0 0,0 0 0 0 0,1 1 0 0 0,1 0 0 0 0,0 1 0 0 0,-4 11 15 0 0,1-1-3 0 0,1 2-1 0 0,1-1 1 0 0,2 1-1 0 0,1 1 0 0 0,1 0 1 0 0,2 0-1 0 0,1 1 1 0 0,1 0-1 0 0,2-1 0 0 0,1 13 4 0 0,2-33 15 0 0,0-1 0 0 0,1 1-1 0 0,0-1 1 0 0,0 1 0 0 0,1-1 0 0 0,1 0-1 0 0,0 0 1 0 0,0 0 0 0 0,1 0-1 0 0,0-1 1 0 0,0 0 0 0 0,1 0-1 0 0,0 0 1 0 0,1-1 0 0 0,0 0-1 0 0,0 0 1 0 0,1 0 0 0 0,0-1-1 0 0,1-1 1 0 0,5 5-15 0 0,5 1 105 0 0,-1-1-1 0 0,2 0 1 0 0,-1-2-1 0 0,1 0 1 0 0,1-1 0 0 0,0-1-1 0 0,0-1 1 0 0,0-1-1 0 0,17 2-104 0 0,57 0 807 0 0,-78-40-35 0 0,45-136-514 0 0,-61 169-264 0 0,-1 0-8 0 0,0 0-6 0 0,0 0-30 0 0,0 0-62 0 0,-3 19-264 0 0,1-4 385 0 0,-9 109-40 0 0,12-121 33 0 0,-1 1 1 0 0,1-1 0 0 0,0 1 0 0 0,0 0 0 0 0,0-1 0 0 0,0 0 0 0 0,0 1 0 0 0,1-1 0 0 0,0 0 0 0 0,0 0 0 0 0,0 0 0 0 0,0 0-1 0 0,0 0 1 0 0,0 0 0 0 0,1 0 0 0 0,-1-1 0 0 0,1 1 0 0 0,0-1 0 0 0,0 0 0 0 0,0 0 0 0 0,0 0 0 0 0,0 0 0 0 0,0 0 0 0 0,1-1 0 0 0,-1 0-1 0 0,0 1 1 0 0,1-1 0 0 0,-1 0 0 0 0,1-1 0 0 0,0 1 0 0 0,-1-1 0 0 0,2 1-3 0 0,8-2 28 0 0,-1-1 0 0 0,1 0-1 0 0,0-1 1 0 0,-1-1 0 0 0,0 1 0 0 0,0-2 0 0 0,0 0-1 0 0,0 0 1 0 0,-1-1 0 0 0,0 0 0 0 0,0-1-1 0 0,-1-1 1 0 0,0 0 0 0 0,0 0 0 0 0,0 0 0 0 0,-1-1-1 0 0,-1-1 1 0 0,0 0 0 0 0,0 0 0 0 0,4-8-28 0 0,-1 6 20 0 0,5-3 47 0 0,-16 15-79 0 0,0 0 21 0 0,0 0-20 0 0,-6 19-191 0 0,5-13 201 0 0,0 0 0 0 0,1 0 0 0 0,-1 1 0 0 0,1-1 0 0 0,1 0 0 0 0,-1 1 0 0 0,1-1 0 0 0,0 0 0 0 0,0 0 0 0 0,1 0 0 0 0,0 0 0 0 0,0 0 0 0 0,1 0 0 0 0,-1 0 0 0 0,1-1 0 0 0,0 1 0 0 0,1-1 0 0 0,-1 0 0 0 0,1 0 0 0 0,0 0 0 0 0,0 0 0 0 0,1-1 0 0 0,-1 0 0 0 0,1 0 0 0 0,0 0 0 0 0,0 0 0 0 0,1-1 0 0 0,5 3 1 0 0,-3-2 17 0 0,0 0 1 0 0,0-1-1 0 0,0 0 1 0 0,1-1-1 0 0,-1 0 1 0 0,1 0-1 0 0,0-1 1 0 0,-1 0-1 0 0,1 0 1 0 0,0-1-1 0 0,0 0 1 0 0,0-1-1 0 0,-1 0 1 0 0,1 0-1 0 0,0-1 1 0 0,-1 0-1 0 0,1-1 0 0 0,5-2-17 0 0,1-3 92 0 0,0 0 0 0 0,0-2 0 0 0,-1 0 0 0 0,0 0 0 0 0,0-2 0 0 0,-2 1 0 0 0,1-2-1 0 0,-1 0 1 0 0,-1 0 0 0 0,-1-1 0 0 0,0 0 0 0 0,0-1 0 0 0,-2 0 0 0 0,0 0-1 0 0,0-1 1 0 0,-2 0 0 0 0,2-6-92 0 0,-8 21-17 0 0,1 0 1 0 0,-1 0-1 0 0,0 0 0 0 0,0 0 0 0 0,0 0 1 0 0,-1 0-1 0 0,1 0 0 0 0,0 0 0 0 0,0 0 1 0 0,0 0-1 0 0,-1 0 0 0 0,1 1 0 0 0,0-1 1 0 0,-1 0-1 0 0,1 0 0 0 0,-1 0 0 0 0,1 0 1 0 0,-1 1-1 0 0,1-1 0 0 0,-1 0 0 0 0,0 0 1 0 0,1 1-1 0 0,-1-1 0 0 0,0 1 1 0 0,0-1-1 0 0,1 0 0 0 0,-1 1 0 0 0,0-1 1 0 0,0 1-1 0 0,0 0 0 0 0,0-1 0 0 0,1 1 1 0 0,-1 0-1 0 0,0-1 0 0 0,0 1 0 0 0,0 0 1 0 0,0 0-1 0 0,0 0 0 0 0,0 0 0 0 0,0 0 1 0 0,0 0-1 0 0,0 0 0 0 0,0 0 0 0 0,0 0 1 0 0,0 1-1 0 0,0-1 0 0 0,1 0 0 0 0,-1 0 1 0 0,0 1-1 0 0,0-1 0 0 0,0 1 0 0 0,0-1 1 0 0,0 1-1 0 0,1-1 0 0 0,-1 1 0 0 0,0-1 1 0 0,0 1-1 0 0,1 0 0 0 0,-1 0 0 0 0,1-1 1 0 0,-1 1-1 0 0,0 0 0 0 0,1 0 0 0 0,0-1 1 0 0,-1 1-1 0 0,1 0 0 0 0,-1 0 0 0 0,1 0 1 0 0,0 0-1 0 0,-1 1 17 0 0,-12 17-2293 0 0,7-6-4076 0 0,4-5-5918 0 0</inkml:trace>
  <inkml:trace contextRef="#ctx0" brushRef="#br0" timeOffset="11452.511">9437 848 6041 0 0,'0'0'1735'0'0,"0"0"-270"0"0,0 0-202 0 0,0 0 34 0 0,0 0-30 0 0,0 0-95 0 0,0 0-151 0 0,0 0-171 0 0,0 0-139 0 0,0 0-155 0 0,0 0-102 0 0,-17-2-43 0 0,-53-8-37 0 0,-4 20 1144 0 0,56-3-1141 0 0,7-3-257 0 0,0 2-1 0 0,1-1 1 0 0,-1 1-1 0 0,1 1 1 0 0,0 0-1 0 0,1 0 1 0 0,0 1-1 0 0,0 0 0 0 0,1 1 1 0 0,0-1-1 0 0,0 2 1 0 0,1-1-1 0 0,0 1 1 0 0,-1 4-120 0 0,6-11 16 0 0,0 1 0 0 0,0 0 1 0 0,1 1-1 0 0,0-1 0 0 0,0 0 1 0 0,0 0-1 0 0,0 0 1 0 0,1 1-1 0 0,-1-1 0 0 0,1 0 1 0 0,0 1-1 0 0,1-1 0 0 0,-1 0 1 0 0,1 1-1 0 0,-1-1 0 0 0,1 0 1 0 0,1 0-1 0 0,-1 0 0 0 0,1 0 1 0 0,-1 0-1 0 0,1 0 0 0 0,0 0 1 0 0,3 3-17 0 0,3-1 118 0 0,1-1 1 0 0,0-1-1 0 0,0 1 1 0 0,0-1-1 0 0,0-1 1 0 0,1 0-1 0 0,0 0 1 0 0,-1-1-1 0 0,1 0 1 0 0,0 0-1 0 0,0-1 1 0 0,0-1-1 0 0,0 0 1 0 0,1 0-1 0 0,-1-1 1 0 0,0 0-1 0 0,0 0 1 0 0,-1-2-1 0 0,1 1 1 0 0,0-1-1 0 0,-1 0 1 0 0,1-1-1 0 0,-1 0 1 0 0,0-1-1 0 0,0 0 1 0 0,-1 0-1 0 0,0-1 1 0 0,8-6-119 0 0,18-12 271 0 0,0-2 0 0 0,-2-1 0 0 0,-1-2 0 0 0,-1-1 0 0 0,19-25-271 0 0,-30 36 17 0 0,-19 39-233 0 0,-5 25 295 0 0,3-35-77 0 0,0-1 1 0 0,1 1-1 0 0,0 0 0 0 0,0 0 0 0 0,1 0 0 0 0,0 0 0 0 0,1 0 1 0 0,0 0-1 0 0,1 0 0 0 0,0-1 0 0 0,0 1 0 0 0,1 0 0 0 0,0-1 1 0 0,1 0-1 0 0,0 0 0 0 0,0 0 0 0 0,2 2-2 0 0,-3-7 5 0 0,0 0 0 0 0,0 0-1 0 0,0 0 1 0 0,1-1 0 0 0,-1 1 0 0 0,1-1-1 0 0,0 0 1 0 0,0 0 0 0 0,0 0 0 0 0,0-1-1 0 0,1 1 1 0 0,-1-1 0 0 0,1 0 0 0 0,-1 0-1 0 0,1-1 1 0 0,0 1 0 0 0,-1-1 0 0 0,1 0 0 0 0,0 0-1 0 0,0-1 1 0 0,0 1 0 0 0,0-1 0 0 0,0 0-1 0 0,0-1 1 0 0,0 1 0 0 0,0-1 0 0 0,0 0-1 0 0,0 0 1 0 0,-1 0 0 0 0,5-2-5 0 0,10-7 29 0 0,0 0 0 0 0,-1-1 0 0 0,0-1 0 0 0,0 0-1 0 0,-1-2 1 0 0,-1 0 0 0 0,0-1 0 0 0,-1 0 0 0 0,-1-1 0 0 0,9-13-29 0 0,-22 28 3 0 0,46-72 233 0 0,-48 120-515 0 0,0-38 282 0 0,0 1-1 0 0,1 0 1 0 0,-1-1-1 0 0,2 1 1 0 0,-1 0-1 0 0,2-1 1 0 0,-1 1 0 0 0,1-1-1 0 0,1 1 1 0 0,-1-1-1 0 0,3 4-2 0 0,-4-10 1 0 0,1 0 0 0 0,-1 0 0 0 0,1 0-1 0 0,-1 0 1 0 0,1-1 0 0 0,0 1 0 0 0,0 0-1 0 0,1-1 1 0 0,-1 0 0 0 0,0 1 0 0 0,1-1 0 0 0,-1 0-1 0 0,1 0 1 0 0,0 0 0 0 0,0-1 0 0 0,0 1-1 0 0,0-1 1 0 0,0 1 0 0 0,0-1 0 0 0,0 0 0 0 0,0 0-1 0 0,0 0 1 0 0,1-1 0 0 0,-1 1 0 0 0,0-1-1 0 0,1 0 1 0 0,-1 0 0 0 0,0 0 0 0 0,1 0-1 0 0,-1 0 1 0 0,3-1-1 0 0,3-2 19 0 0,1 1 0 0 0,-1-1 1 0 0,0-1-1 0 0,0 0 0 0 0,-1 0 0 0 0,1-1 0 0 0,-1 0 0 0 0,0 0 0 0 0,0-1 0 0 0,0 0 0 0 0,-1 0 1 0 0,0-1-1 0 0,0 0 0 0 0,0 0 0 0 0,-1 0 0 0 0,0-1 0 0 0,-1 0 0 0 0,0-1 0 0 0,2-3-19 0 0,18-21 77 0 0,27-44 182 0 0,-52 76 1189 0 0,13 123-1297 0 0,-12 23-142 0 0,2-2-57 0 0,-7 0-1 0 0,-14 77 49 0 0,17-206-2 0 0,-1-1-1 0 0,0 0 1 0 0,0 0 0 0 0,-1 0-1 0 0,-1 0 1 0 0,0 0-1 0 0,-1-1 1 0 0,-1 1 0 0 0,1-1-1 0 0,-2-1 1 0 0,0 1 0 0 0,0-1-1 0 0,-1 0 1 0 0,0-1-1 0 0,-1 0 1 0 0,0 0 0 0 0,-1-1-1 0 0,-4 3 3 0 0,-65 10 84 0 0,75-67-172 0 0,73-66 14 0 0,179-194-17 0 0,-204 245 38 0 0,-3-1 0 0 0,-3-3 0 0 0,-3-1 0 0 0,22-55 53 0 0,-52 107-1 0 0,1-4 8 0 0,0 1 1 0 0,2 0-1 0 0,-1 0 1 0 0,2 0-1 0 0,0 1 1 0 0,1 1-1 0 0,1 0 1 0 0,7-8-8 0 0,-14 21-7 0 0,-1 0 0 0 0,1 0 0 0 0,0 0 0 0 0,0 0 0 0 0,0 1 0 0 0,-1 0 0 0 0,1 0 0 0 0,0 0 0 0 0,0 0 0 0 0,0 1 0 0 0,0-1 0 0 0,-1 1 0 0 0,1 0 0 0 0,0 0 0 0 0,-1 1 0 0 0,1-1 0 0 0,0 1 7 0 0,5 3 4 0 0,0 0 1 0 0,0 0-1 0 0,-1 1 1 0 0,0 0-1 0 0,0 1 0 0 0,-1-1 1 0 0,1 1-1 0 0,-2 1 1 0 0,1 0-1 0 0,-1 0 0 0 0,0 0 1 0 0,0 0-1 0 0,0 4-4 0 0,-2-2 10 0 0,0 1 0 0 0,-1 0 0 0 0,0 0 0 0 0,-1 0 0 0 0,-1 0 0 0 0,1 0 0 0 0,-2 1 0 0 0,1-1 0 0 0,-2 0 0 0 0,0 3-10 0 0,-1-7 4 0 0,-1 0 0 0 0,0-1 0 0 0,-1 1-1 0 0,1-1 1 0 0,-1 0 0 0 0,0 0 0 0 0,-1 0 0 0 0,1-1-1 0 0,-1 0 1 0 0,-1 0 0 0 0,1 0 0 0 0,0 0 0 0 0,-1-1-1 0 0,0 0 1 0 0,0 0 0 0 0,-1 0 0 0 0,1-1-1 0 0,-1 0 1 0 0,1 0 0 0 0,-1-1 0 0 0,0 0 0 0 0,0 0-1 0 0,0-1 1 0 0,0 1 0 0 0,-4-1-4 0 0,-8 3-5 0 0,26 11-83 0 0,24-2 68 0 0,80 18 182 0 0,-84-30 18 0 0,0-2 0 0 0,0-1-1 0 0,-1-1 1 0 0,1-1 0 0 0,-1-2-1 0 0,0 0 1 0 0,23-10-180 0 0,-37 13 78 0 0,0-2 0 0 0,0 1-1 0 0,0-2 1 0 0,-1 1 0 0 0,1-2 0 0 0,-2 1 0 0 0,1-2 0 0 0,-1 1 0 0 0,0-1-1 0 0,0-1 1 0 0,-1 0 0 0 0,0 0 0 0 0,-1-1 0 0 0,0 0 0 0 0,0-1-1 0 0,-1 1 1 0 0,-1-1 0 0 0,0-1 0 0 0,2-4-78 0 0,8-65 160 0 0,-46 92-4738 0 0,23-4-307 0 0,0-2-7865 0 0</inkml:trace>
  <inkml:trace contextRef="#ctx0" brushRef="#br0" timeOffset="100177.677">7633 1368 4273 0 0,'0'0'2038'0'0,"0"0"-534"0"0,0 0-158 0 0,0 0 95 0 0,0 0 249 0 0,0 0 194 0 0,0 0-81 0 0,0 0-276 0 0,0 0-378 0 0,0 0-395 0 0,0 0-303 0 0,-3-2-185 0 0,-1 6-183 0 0,1 0 1 0 0,-1 0 0 0 0,1 0-1 0 0,0 0 1 0 0,0 0 0 0 0,0 1-1 0 0,0-1 1 0 0,1 1 0 0 0,0 0-1 0 0,0 0 1 0 0,0 0 0 0 0,1 0 0 0 0,0 0-1 0 0,0 0 1 0 0,0 0 0 0 0,0 0-1 0 0,1 1 1 0 0,0 1-84 0 0,-2-1 79 0 0,-12 191 1236 0 0,1-47-598 0 0,-41 331 69 0 0,46-407-802 0 0,8-74-4 0 0,0 0-1 0 0,0 0 10 0 0,0 0 11 0 0,5-5 67 0 0,86-104 278 0 0,-57 73-335 0 0,1 0-1 0 0,2 3 0 0 0,1 1 1 0 0,1 2-1 0 0,2 1 0 0 0,1 2 1 0 0,1 3-1 0 0,2 1 0 0 0,5-1-9 0 0,70 2-80 0 0,-118 22 79 0 0,0 0 0 0 0,0 1 1 0 0,0-1-1 0 0,0 1 0 0 0,0-1 0 0 0,0 1 0 0 0,0 0 0 0 0,0 0 0 0 0,0 0 0 0 0,-1 0 0 0 0,1 0 0 0 0,0 0 0 0 0,-1 1 0 0 0,1-1 1 0 0,-1 1-1 0 0,1-1 0 0 0,-1 1 0 0 0,0-1 0 0 0,1 1 0 0 0,-1 0 0 0 0,0-1 0 0 0,0 1 0 0 0,0 0 0 0 0,0 0 0 0 0,-1 0 0 0 0,1 0 0 0 0,0 0 1 0 0,-1 0-1 0 0,0 0 0 0 0,1 0 0 0 0,-1 0 0 0 0,0 0 0 0 0,0 0 1 0 0,-3 72 153 0 0,-7-52-117 0 0,0-1 1 0 0,-1 0-1 0 0,-1-1 0 0 0,-1-1 0 0 0,0 0 1 0 0,-2 0-1 0 0,0-1 0 0 0,-1-1 0 0 0,-1-1 1 0 0,-16 12-37 0 0,-140 93 90 0 0,162-116-85 0 0,0 0 0 0 0,-1-1 0 0 0,1-1 0 0 0,-1 0-1 0 0,0 0 1 0 0,0-1 0 0 0,0-1 0 0 0,0 0 0 0 0,0 0-1 0 0,-3-2-4 0 0,11-1-37 0 0,1 0-1 0 0,1 0 0 0 0,-1 0 1 0 0,0 0-1 0 0,0-1 0 0 0,1 1 1 0 0,-1-1-1 0 0,1 0 0 0 0,0 0 1 0 0,0 0-1 0 0,0 0 0 0 0,0 0 1 0 0,1 0-1 0 0,-1 0 0 0 0,1-1 1 0 0,0 1-1 0 0,0-1 0 0 0,0 1 1 0 0,0-1-1 0 0,1 1 0 0 0,-1-1 1 0 0,1 1-1 0 0,0-1 0 0 0,0 0 1 0 0,0 1-1 0 0,1-1 0 0 0,-1 1 1 0 0,1-1-1 0 0,0 1 0 0 0,0-1 1 0 0,0 1-1 0 0,0-1 38 0 0,2-10-341 0 0,1 0 1 0 0,1 1-1 0 0,0 0 0 0 0,0 0 1 0 0,1 0-1 0 0,1 1 1 0 0,0 0-1 0 0,1 0 0 0 0,4-4 341 0 0,18-22-4173 0 0,1 3-4123 0 0,-15 19-465 0 0</inkml:trace>
  <inkml:trace contextRef="#ctx0" brushRef="#br0" timeOffset="100497.97">8385 1964 12787 0 0,'0'0'1239'0'0,"0"0"-210"0"0,0 0-58 0 0,0 0 164 0 0,0 0 108 0 0,0 0-81 0 0,0 0-217 0 0,0 0-253 0 0,0 0-206 0 0,-11 33-161 0 0,-36 100-92 0 0,40-68 56 0 0,11-57-230 0 0,-1-1-13 0 0,0 0 0 0 0,1-1-1 0 0,0 1 1 0 0,0-1-1 0 0,0 0 1 0 0,0 0-1 0 0,1-1 1 0 0,0 1-1 0 0,0-1 1 0 0,1 0-1 0 0,-1 0 1 0 0,1-1-1 0 0,0 0 1 0 0,1 0-1 0 0,-1 0 1 0 0,1-1-1 0 0,-1 0 1 0 0,1 0-1 0 0,0 0 1 0 0,0-1-1 0 0,0 0 1 0 0,0-1-1 0 0,1 1 1 0 0,-1-1-1 0 0,0-1 1 0 0,1 0-1 0 0,-1 0 1 0 0,1 0-1 0 0,-1-1 1 0 0,1 0-46 0 0,5 0 103 0 0,0-1 1 0 0,-1 0-1 0 0,1-1 1 0 0,-1 0-1 0 0,0-1 1 0 0,0 0-1 0 0,0-1 1 0 0,0-1-1 0 0,-1 0 1 0 0,0 0-1 0 0,0-1 1 0 0,0-1-1 0 0,-1 1 1 0 0,0-2-1 0 0,-1 1 1 0 0,0-1-1 0 0,0-1-103 0 0,-5 6 37 0 0,-1-1 0 0 0,1 1 0 0 0,-1 0 0 0 0,0-1 0 0 0,0 0 0 0 0,0 0 0 0 0,-1 0-1 0 0,0 0 1 0 0,0 0 0 0 0,0 0 0 0 0,0-1 0 0 0,-1 1 0 0 0,0-1 0 0 0,0 1 0 0 0,-1-1 0 0 0,1 1 0 0 0,-1-1 0 0 0,0 1-1 0 0,-1-1 1 0 0,1 1 0 0 0,-1-1 0 0 0,0 1 0 0 0,-1-1 0 0 0,1 1 0 0 0,-1 0 0 0 0,0-1 0 0 0,0 1 0 0 0,-1 0 0 0 0,0 1-1 0 0,1-1 1 0 0,-2 0 0 0 0,1 1 0 0 0,0-1 0 0 0,-1 1-37 0 0,-7-3-52 0 0,0 1 0 0 0,-1 0 0 0 0,0 0 0 0 0,0 2 0 0 0,0-1 1 0 0,0 1-1 0 0,-1 1 0 0 0,1 0 0 0 0,-1 1 0 0 0,0 1 0 0 0,1 0 0 0 0,-1 0 0 0 0,0 1 0 0 0,0 1 0 0 0,0 0 0 0 0,-9 2 52 0 0,-75 36-1864 0 0,69-18-1810 0 0,4 2-4292 0 0,12-11-3810 0 0</inkml:trace>
  <inkml:trace contextRef="#ctx0" brushRef="#br0" timeOffset="100823.207">9137 2016 13683 0 0,'0'0'2308'0'0,"0"0"-1163"0"0,0 0-476 0 0,0 0 142 0 0,0 0 211 0 0,0 0 134 0 0,0 0-44 0 0,0 0-276 0 0,0 0-233 0 0,0 0-146 0 0,0 0-139 0 0,0 0-93 0 0,-15 28-74 0 0,-46 92-67 0 0,5 26-97 0 0,45-120-422 0 0,-8 12-1417 0 0,-7-21-6952 0 0,20-16 2648 0 0,1 2-1164 0 0</inkml:trace>
  <inkml:trace contextRef="#ctx0" brushRef="#br0" timeOffset="101067.173">8879 1865 13363 0 0,'0'0'2367'0'0,"0"0"-784"0"0,0 0-635 0 0,0 0-260 0 0,0 0 13 0 0,0 0 203 0 0,0 0 115 0 0,0 0-55 0 0,0 0-105 0 0,0 0-202 0 0,0 0-141 0 0,7 31-44 0 0,23 99-38 0 0,9-38 276 0 0,-27-73-589 0 0,0-2-87 0 0,0-1 1 0 0,2 1-1 0 0,-1-2 1 0 0,2 0-1 0 0,0-1 1 0 0,1 0-1 0 0,16 11-34 0 0,43-1-989 0 0,-40-23-6644 0 0,-27-1-4419 0 0</inkml:trace>
  <inkml:trace contextRef="#ctx0" brushRef="#br0" timeOffset="102112.225">10451 2108 1640 0 0,'0'0'1179'0'0,"0"0"-447"0"0,0 0 50 0 0,0 0 412 0 0,0 0 461 0 0,0 0 246 0 0,0 0-58 0 0,0 0-238 0 0,0 0-260 0 0,0 0-152 0 0,0 0-100 0 0,0 0-107 0 0,0 0-138 0 0,2-3-140 0 0,-3-14 910 0 0,-30 15-345 0 0,-140 27 152 0 0,52 11-728 0 0,31-5 182 0 0,87-30-872 0 0,0 0 0 0 0,1 1 0 0 0,-1-1 0 0 0,0 1-1 0 0,0 0 1 0 0,0-1 0 0 0,1 1 0 0 0,-1 0 0 0 0,1-1 0 0 0,0 1 0 0 0,-1 0 0 0 0,1-1 0 0 0,0 1 0 0 0,0 0-1 0 0,0 0 1 0 0,0-1 0 0 0,0 1 0 0 0,0 0 0 0 0,1 0 0 0 0,-1-1 0 0 0,1 1 0 0 0,-1 0 0 0 0,1-1 0 0 0,-1 1 0 0 0,1-1-1 0 0,0 1 1 0 0,0-1 0 0 0,0 1 0 0 0,0-1 0 0 0,0 1 0 0 0,0-1 0 0 0,0 0 0 0 0,1 0 0 0 0,-1 1 0 0 0,0-1-1 0 0,1 0 1 0 0,-1 0 0 0 0,0 0 0 0 0,1 0 0 0 0,0-1 0 0 0,-1 1 0 0 0,1 0 0 0 0,-1-1 0 0 0,1 1 0 0 0,0-1 0 0 0,-1 1-1 0 0,1-1 1 0 0,1 0-7 0 0,4 5 33 0 0,99 29 174 0 0,21 5-75 0 0,-126-38-111 0 0,-1 1 1 0 0,1-1-1 0 0,0 1 1 0 0,-1 0-1 0 0,1-1 1 0 0,-1 1-1 0 0,1-1 1 0 0,-1 1-1 0 0,0 0 1 0 0,0-1-1 0 0,0 1 1 0 0,0 0-1 0 0,0-1 1 0 0,0 1-1 0 0,0 0 1 0 0,-1-1-1 0 0,1 1 0 0 0,-1-1 1 0 0,1 1-1 0 0,-1-1 1 0 0,1 1-1 0 0,-1-1 1 0 0,0 1-1 0 0,0-1 1 0 0,0 1-1 0 0,0-1 1 0 0,0 0-1 0 0,0 1 1 0 0,0-1-1 0 0,0 0 1 0 0,0 0-1 0 0,-1 0 1 0 0,1 0-1 0 0,0 0 1 0 0,-1 0-1 0 0,0 0-21 0 0,-196 142 547 0 0,197-142-547 0 0,-3 0 2 0 0,0 1 1 0 0,1 0 0 0 0,-1 1-1 0 0,1-1 1 0 0,-1 1-1 0 0,1-1 1 0 0,0 1 0 0 0,0 0-1 0 0,0 0 1 0 0,1 0 0 0 0,-1 1-1 0 0,1-1 1 0 0,0 1-1 0 0,0-1 1 0 0,0 1 0 0 0,0 0-1 0 0,0 0 1 0 0,1-1-1 0 0,0 1 1 0 0,-1 0 0 0 0,2 1-1 0 0,-2 2-2 0 0,4-4 8 0 0,0 1-1 0 0,0-1 0 0 0,0 0 0 0 0,0 0 0 0 0,1 0 1 0 0,-1 0-1 0 0,1-1 0 0 0,-1 1 0 0 0,1-1 1 0 0,0 1-1 0 0,0-1 0 0 0,0 0 0 0 0,0 0 0 0 0,1 0 1 0 0,-1-1-1 0 0,1 1 0 0 0,1 0-7 0 0,7 1 32 0 0,0 0 0 0 0,0-1-1 0 0,1 0 1 0 0,-1-1 0 0 0,1 0-1 0 0,-1-1 1 0 0,1 0 0 0 0,-1-1 0 0 0,1-1-1 0 0,-1 0 1 0 0,0 0 0 0 0,1-1-1 0 0,-1-1 1 0 0,3-2-32 0 0,27-22-1720 0 0,-30-5-3471 0 0,-10 21-513 0 0,0 4-5843 0 0</inkml:trace>
  <inkml:trace contextRef="#ctx0" brushRef="#br0" timeOffset="102567.215">10228 1802 8474 0 0,'0'0'1926'0'0,"0"0"-321"0"0,0 0-167 0 0,0 0-46 0 0,0 0 39 0 0,0 0 55 0 0,0 0-67 0 0,0 0-175 0 0,0 0-189 0 0,0 0-219 0 0,0 0-190 0 0,0 0-104 0 0,0 0-78 0 0,-7 2-46 0 0,4-1-368 0 0,0-1 0 0 0,0 1 1 0 0,1 0-1 0 0,-1 0 0 0 0,0 0 0 0 0,0 1 1 0 0,1-1-1 0 0,-1 1 0 0 0,1-1 0 0 0,-1 1 0 0 0,1 0 1 0 0,0 0-1 0 0,0 0 0 0 0,0 0 0 0 0,0 0 1 0 0,0 1-1 0 0,0-1 0 0 0,0 0 0 0 0,1 1 1 0 0,-1 0-1 0 0,1-1 0 0 0,0 1 0 0 0,0 0 0 0 0,0 0 1 0 0,0 0-1 0 0,0-1 0 0 0,1 2-50 0 0,-5 31 287 0 0,2 0 0 0 0,2 0 1 0 0,1 0-1 0 0,2 0 0 0 0,1-1 0 0 0,2 1 0 0 0,1-1 0 0 0,4 7-287 0 0,0 18 116 0 0,41 281 188 0 0,-43-275-274 0 0,-4 1 0 0 0,-3-1 0 0 0,-6 57-30 0 0,-20-12 14 0 0,25-100-1116 0 0,2-10-4741 0 0,-1-6-6796 0 0,-1 2 3670 0 0</inkml:trace>
  <inkml:trace contextRef="#ctx0" brushRef="#br0" timeOffset="105005.181">11624 2089 3065 0 0,'0'0'1280'0'0,"0"0"-211"0"0,0 0 56 0 0,0 0 292 0 0,0 0 262 0 0,0 0 6 0 0,0 0-248 0 0,0 0-263 0 0,0 0-207 0 0,0 0-184 0 0,0 0-113 0 0,-3-3-45 0 0,2 1-503 0 0,0 0 1 0 0,-1 0 0 0 0,1 0 0 0 0,-1 1 0 0 0,0-1-1 0 0,0 1 1 0 0,1-1 0 0 0,-1 1 0 0 0,0 0 0 0 0,0-1-1 0 0,0 1 1 0 0,0 0 0 0 0,0 1 0 0 0,-1-1-1 0 0,1 0 1 0 0,0 0 0 0 0,0 1 0 0 0,-1 0 0 0 0,1-1-1 0 0,0 1 1 0 0,-1 0 0 0 0,1 0 0 0 0,0 0 0 0 0,-1 0-1 0 0,1 1 1 0 0,0-1 0 0 0,-1 0-123 0 0,-10 2 273 0 0,0-1 1 0 0,1 2-1 0 0,-1-1 1 0 0,0 2-1 0 0,1 0 0 0 0,0 0 1 0 0,0 1-1 0 0,-9 5-273 0 0,-52 18 832 0 0,36-6-166 0 0,61 22-199 0 0,118 85-162 0 0,-139-126-276 0 0,0 1 1 0 0,0-1-1 0 0,0 1 0 0 0,-1-1 1 0 0,1 1-1 0 0,-1 0 1 0 0,0 0-1 0 0,-1 0 0 0 0,1 0 1 0 0,0 0-1 0 0,-1 0 0 0 0,0 1 1 0 0,0-1-1 0 0,-1 0 1 0 0,1 1-1 0 0,-1-1 0 0 0,0 1 1 0 0,0-1-1 0 0,0 0 1 0 0,0 1-1 0 0,-1-1 0 0 0,0 1 1 0 0,0-1-1 0 0,0 0 0 0 0,0 0 1 0 0,-1 0-1 0 0,0 1 1 0 0,0-1-1 0 0,0-1 0 0 0,0 1 1 0 0,0 0-1 0 0,-1-1 0 0 0,0 1 1 0 0,0-1-1 0 0,0 1-29 0 0,-25 12 51 0 0,0-1 0 0 0,-1-2-1 0 0,0 0 1 0 0,-1-2 0 0 0,-1-2-1 0 0,0 0 1 0 0,0-2 0 0 0,0-2-1 0 0,-1 0 1 0 0,-8-2-51 0 0,-6-2-55 0 0,49-17-752 0 0,61-35-1327 0 0,-31 34-1465 0 0,-5 2-4435 0 0,-11 7-3556 0 0</inkml:trace>
  <inkml:trace contextRef="#ctx0" brushRef="#br0" timeOffset="105300.158">11811 2181 15099 0 0,'0'0'1092'0'0,"0"0"-355"0"0,0 0-123 0 0,0 0 197 0 0,0 0 252 0 0,0 0 141 0 0,0 0-70 0 0,0 0-199 0 0,0 0-240 0 0,0 0-179 0 0,0 0-117 0 0,0 0-97 0 0,0 0-46 0 0,1 33-52 0 0,2 100-16 0 0,-3-130-176 0 0,0-1 0 0 0,-1 1 0 0 0,1 0-1 0 0,0-1 1 0 0,0 1 0 0 0,1-1 0 0 0,-1 1-1 0 0,0 0 1 0 0,1-1 0 0 0,0 1 0 0 0,0-1-1 0 0,0 1 1 0 0,0-1 0 0 0,0 1 0 0 0,0-1-1 0 0,0 0 1 0 0,1 0 0 0 0,-1 1 0 0 0,1-1-1 0 0,0 0 1 0 0,-1 0 0 0 0,3 1-12 0 0,2 2 56 0 0,-1 0-22 0 0,1-1-1 0 0,-1 0 1 0 0,1 0-1 0 0,0-1 1 0 0,0 1 0 0 0,0-1-1 0 0,1-1 1 0 0,-1 1-1 0 0,1-1 1 0 0,-1 0-1 0 0,1 0 1 0 0,0-1-1 0 0,0 0 1 0 0,-1 0 0 0 0,1-1-1 0 0,0 0 1 0 0,0 0-1 0 0,0 0 1 0 0,0-1-1 0 0,0 0 1 0 0,-1-1 0 0 0,1 1-1 0 0,0-1 1 0 0,-1 0-1 0 0,1-1 1 0 0,-1 0-1 0 0,0 0 1 0 0,0 0-1 0 0,0-1 1 0 0,1 0-34 0 0,12-8 21 0 0,-1-1 1 0 0,-1 0-1 0 0,0-1 0 0 0,0-1 0 0 0,-1 0 1 0 0,-1-2-1 0 0,-1 1 0 0 0,0-2 0 0 0,-2 0 1 0 0,0 0-1 0 0,0-2 0 0 0,-2 1 0 0 0,-1-1 0 0 0,0 0 1 0 0,0-5-22 0 0,-1-59-2050 0 0,-17 80-8926 0 0,5 4 6218 0 0,0 0-4348 0 0</inkml:trace>
  <inkml:trace contextRef="#ctx0" brushRef="#br0" timeOffset="105607.572">12343 2461 10826 0 0,'0'0'1878'0'0,"0"0"-487"0"0,0 0-68 0 0,0 0 145 0 0,0 0-49 0 0,0 0-208 0 0,0 0-304 0 0,0 0-243 0 0,0 0-76 0 0,0 0-44 0 0,0 0-21 0 0,0 0-31 0 0,10-26-24 0 0,50-125 322 0 0,-46 117-426 0 0,-8 16-345 0 0,1 0-1 0 0,1 0 1 0 0,0 1 0 0 0,1 0 0 0 0,1 0 0 0 0,1 1 0 0 0,0 0-1 0 0,1 1 1 0 0,1 1 0 0 0,7-7-19 0 0,-2 14-1715 0 0,-8 7-3133 0 0,-6 0 221 0 0,-3 0-7083 0 0</inkml:trace>
  <inkml:trace contextRef="#ctx0" brushRef="#br0" timeOffset="106256.209">12861 1920 2489 0 0,'0'0'1929'0'0,"0"0"-424"0"0,0 0-136 0 0,0 0 122 0 0,0 0 148 0 0,0 0 24 0 0,0 0-112 0 0,0 0-169 0 0,0 0-150 0 0,0 0-108 0 0,0 0-79 0 0,0 0-69 0 0,18-13-89 0 0,113-77 1322 0 0,-109 74-1547 0 0,-2 4-408 0 0,-2-1 0 0 0,0 0 0 0 0,0-1 0 0 0,-1-1 1 0 0,-1 0-1 0 0,0-2 0 0 0,-1 0 0 0 0,-1 0 0 0 0,-1-1 1 0 0,0-1-1 0 0,-2 0 0 0 0,2-4-254 0 0,-6-54 537 0 0,-9 76-532 0 0,0-1 1 0 0,0 1-1 0 0,0 0 0 0 0,0 1 0 0 0,0-1 0 0 0,0 0 0 0 0,-1 1 0 0 0,1-1 0 0 0,0 1 0 0 0,0-1 0 0 0,-1 1 0 0 0,1 0 0 0 0,0 0 0 0 0,0 0 0 0 0,-1 0 0 0 0,1 1 0 0 0,0-1 1 0 0,0 1-1 0 0,-1-1 0 0 0,1 1 0 0 0,0 0 0 0 0,0 0 0 0 0,0 0 0 0 0,0 0 0 0 0,0 0 0 0 0,0 0 0 0 0,0 0 0 0 0,0 1 0 0 0,1-1 0 0 0,-1 1 0 0 0,0-1 0 0 0,1 1 0 0 0,-1 0 0 0 0,1 0 1 0 0,0-1-1 0 0,0 1 0 0 0,-1 0 0 0 0,1 0 0 0 0,0 0 0 0 0,1 1 0 0 0,-1-1 0 0 0,0 0 0 0 0,1 0 0 0 0,-1 1-5 0 0,-9 17-14 0 0,1 0 0 0 0,1 1 1 0 0,1 0-1 0 0,1 1 0 0 0,1 0 0 0 0,-2 19 14 0 0,3-22 0 0 0,-12 72-36 0 0,4 0 0 0 0,3 1 0 0 0,4 50 36 0 0,6 271-214 0 0,0-400 213 0 0,-1 1 1 0 0,-1 0 0 0 0,0 0 0 0 0,-1 0 0 0 0,0 0-1 0 0,-2-1 1 0 0,1 1 0 0 0,-1-1 0 0 0,-1 0 0 0 0,-1 0-1 0 0,0-1 1 0 0,0 0 0 0 0,-1 0 0 0 0,-1 0 0 0 0,0 0-1 0 0,0-1 1 0 0,-1-1 0 0 0,-1 0 0 0 0,0 0 0 0 0,0-1-1 0 0,-1 0 1 0 0,0 0 0 0 0,0-1 0 0 0,-1-1 0 0 0,0 0-1 0 0,-8 3 1 0 0,-85 5 43 0 0,102-15-36 0 0,0-1 0 0 0,0 1 0 0 0,0-1 1 0 0,0 1-1 0 0,0-1 0 0 0,0 0 0 0 0,0 0 1 0 0,1 0-1 0 0,-1 0 0 0 0,0-1 0 0 0,1 1 0 0 0,-1-1 1 0 0,1 0-1 0 0,-1 1 0 0 0,1-1 0 0 0,0 0 1 0 0,0 0-1 0 0,0-1 0 0 0,0 1 0 0 0,0 0 0 0 0,0-1 1 0 0,1 1-1 0 0,-1-1 0 0 0,1 1 0 0 0,0-1 1 0 0,0 0-1 0 0,0 0 0 0 0,0 1 0 0 0,0-1 0 0 0,0 0 1 0 0,1 0-1 0 0,-1 0 0 0 0,1 0 0 0 0,0 0-7 0 0,-1-7 8 0 0,0 0 0 0 0,1 0-1 0 0,0 0 1 0 0,1 0 0 0 0,0 0-1 0 0,0 0 1 0 0,1 0-1 0 0,0 0 1 0 0,1 1 0 0 0,0-1-1 0 0,1 0-7 0 0,16-33-4 0 0,2 0 0 0 0,1 2 0 0 0,3 0 0 0 0,1 2 0 0 0,15-16 4 0 0,189-185-404 0 0,-158 191-673 0 0,-46 39-2166 0 0,0 2-4274 0 0,-21 8-4033 0 0</inkml:trace>
  <inkml:trace contextRef="#ctx0" brushRef="#br0" timeOffset="113654.885">13879 2203 592 0 0,'0'0'2157'0'0,"0"0"-300"0"0,0 0-75 0 0,0 0-87 0 0,0 0-67 0 0,0 0-123 0 0,0 0-186 0 0,0 0-51 0 0,0 0-120 0 0,0 0-148 0 0,0 0-105 0 0,0-5-132 0 0,0 4-662 0 0,0-1 0 0 0,0 1 0 0 0,-1-1 0 0 0,1 0 0 0 0,0 1 0 0 0,-1-1 0 0 0,1 1 0 0 0,-1-1 0 0 0,1 1 0 0 0,-1-1 0 0 0,0 1 0 0 0,0-1 0 0 0,1 1 0 0 0,-1 0 0 0 0,0-1 0 0 0,0 1 0 0 0,-1 0 0 0 0,1 0 0 0 0,0 0 0 0 0,0 0 0 0 0,-1 0 0 0 0,1 0 0 0 0,0 0 0 0 0,-1 0 0 0 0,1 0 0 0 0,-1 1 0 0 0,1-1 0 0 0,-1 0 0 0 0,1 1 0 0 0,-1 0 0 0 0,1-1 0 0 0,-1 1 0 0 0,0 0 0 0 0,1 0 0 0 0,-1 0-1 0 0,1 0 1 0 0,-1 0 0 0 0,0 0 0 0 0,1 0 0 0 0,-1 0 0 0 0,0 1 0 0 0,1-1 0 0 0,-1 1-101 0 0,-11 0 99 0 0,0 0 0 0 0,0 1 0 0 0,0 1 0 0 0,1 0 0 0 0,-1 0-1 0 0,1 2 1 0 0,0-1 0 0 0,0 1 0 0 0,0 1 0 0 0,1 0 0 0 0,0 1-1 0 0,0 0 1 0 0,0 1 0 0 0,1 0 0 0 0,0 1 0 0 0,1 0 0 0 0,0 0-1 0 0,0 1 1 0 0,1 0 0 0 0,1 0 0 0 0,-1 1 0 0 0,2 0 0 0 0,-1 1-1 0 0,2-1 1 0 0,-1 1 0 0 0,2 0 0 0 0,-2 7-99 0 0,4-14 5 0 0,1-1 0 0 0,0 1 0 0 0,1 0 0 0 0,-1-1 0 0 0,1 1 0 0 0,0 0 0 0 0,0-1 0 0 0,0 1 0 0 0,1 0 0 0 0,0-1 0 0 0,0 1 0 0 0,0 0 0 0 0,0-1 0 0 0,1 1 0 0 0,-1-1 0 0 0,1 0 0 0 0,0 1 0 0 0,1-1 0 0 0,-1 0 0 0 0,1 0 0 0 0,0-1 0 0 0,0 1 0 0 0,0 0 0 0 0,0-1 0 0 0,1 0 0 0 0,-1 0 0 0 0,1 0-1 0 0,0 0 1 0 0,0 0 0 0 0,0-1 0 0 0,0 0 0 0 0,0 0 0 0 0,1 0 0 0 0,-1 0 0 0 0,0-1 0 0 0,1 1 0 0 0,0-1 0 0 0,-1 0-5 0 0,9 1 72 0 0,-1 0 1 0 0,1-1-1 0 0,0 0 0 0 0,-1-1 0 0 0,1 0 0 0 0,0-1 0 0 0,-1 0 0 0 0,1-1 0 0 0,-1-1 1 0 0,0 0-1 0 0,1 0 0 0 0,-1-2 0 0 0,-1 1 0 0 0,1-1 0 0 0,-1-1 0 0 0,0 0 0 0 0,0-1 1 0 0,4-3-73 0 0,22-18 200 0 0,0-2 1 0 0,-2-1 0 0 0,-2-2-1 0 0,9-13-200 0 0,-32 35 18 0 0,102-128 248 0 0,-104 122-138 0 0,-8 18-16 0 0,-1 5-117 0 0,-1 3 5 0 0,0 0 1 0 0,0 0 0 0 0,1 0 0 0 0,1 1 0 0 0,0-1 0 0 0,0 0-1 0 0,0 0 1 0 0,1 0 0 0 0,1 0 0 0 0,0 0 0 0 0,0 0 0 0 0,0 0-1 0 0,1 0 1 0 0,0-1 0 0 0,1 1 0 0 0,1 1-1 0 0,89 133-53 0 0,-91-140 52 0 0,0-1 1 0 0,0 0 0 0 0,0 0-1 0 0,0 0 1 0 0,1-1 0 0 0,-1 1-1 0 0,0-1 1 0 0,1 1 0 0 0,0-1-1 0 0,-1-1 1 0 0,1 1 0 0 0,0 0-1 0 0,-1-1 1 0 0,1 0 0 0 0,0 1-1 0 0,-1-2 1 0 0,1 1 0 0 0,0 0-1 0 0,0-1 1 0 0,-1 1 0 0 0,1-1-1 0 0,0 0 1 0 0,-1-1 0 0 0,1 1-1 0 0,-1 0 1 0 0,0-1 0 0 0,4-2 0 0 0,87-64 105 0 0,-75 52-87 0 0,8-7 14 0 0,-6 3-23 0 0,0 1 1 0 0,1 1-1 0 0,1 0 0 0 0,0 2 0 0 0,1 1 1 0 0,1 1-1 0 0,0 1 0 0 0,1 1 0 0 0,1 2 0 0 0,-1 0 1 0 0,23-4-10 0 0,-45 13-3 0 0,0 1 0 0 0,0-1 1 0 0,0 1-1 0 0,-1-1 0 0 0,1 1 1 0 0,0 1-1 0 0,0-1 0 0 0,0 0 1 0 0,0 1-1 0 0,0 0 0 0 0,0 0 1 0 0,-1 0-1 0 0,1 0 0 0 0,0 1 1 0 0,-1-1-1 0 0,1 1 0 0 0,0 1 3 0 0,1 4 1146 0 0,-25-16-1082 0 0,-8-4-119 0 0,20 11 51 0 0,0 0 0 0 0,0 0 1 0 0,0 1-1 0 0,-1 0 0 0 0,1 1 0 0 0,0-1 0 0 0,0 1 0 0 0,-1 1 1 0 0,1 0-1 0 0,0 0 0 0 0,0 0 0 0 0,0 1 0 0 0,0 1 0 0 0,0-1 1 0 0,0 1-1 0 0,-3 2 4 0 0,-2 4 7 0 0,0 1 0 0 0,1 0 0 0 0,0 1 0 0 0,1 0 1 0 0,0 1-1 0 0,0 0 0 0 0,2 0 0 0 0,-7 12-7 0 0,14-20 6 0 0,1 0 0 0 0,0 0 0 0 0,0 0 0 0 0,1 0 0 0 0,-1 0 0 0 0,1 1 0 0 0,0-1 1 0 0,0 0-1 0 0,1 0 0 0 0,-1 0 0 0 0,1 1 0 0 0,0-1 0 0 0,0 0 0 0 0,0 0 0 0 0,0 0 0 0 0,1 0 0 0 0,0 0 0 0 0,0-1 0 0 0,0 1 0 0 0,0 0 0 0 0,0-1 0 0 0,1 0 0 0 0,0 1 0 0 0,-1-1 0 0 0,1 0 0 0 0,0 0 0 0 0,1-1 0 0 0,-1 1 0 0 0,0-1 1 0 0,1 1-1 0 0,0-1 0 0 0,-1 0 0 0 0,1 0 0 0 0,0-1 0 0 0,0 1 0 0 0,0-1 0 0 0,2 1-6 0 0,10 8 64 0 0,52 15 156 0 0,-51-22-160 0 0,1 0 0 0 0,-1-2 0 0 0,1 0 0 0 0,-1-1 0 0 0,1-1 0 0 0,-1 0 0 0 0,0-2 0 0 0,6-1-60 0 0,-6 2 3 0 0,151-12 129 0 0,-134 12-109 0 0,-1-2 0 0 0,1-2 0 0 0,-1-1 1 0 0,0-1-1 0 0,-1-1 0 0 0,18-10-23 0 0,-26 11 28 0 0,74-39 106 0 0,-42-12 30 0 0,-53 53-153 0 0,1 1 0 0 0,-1 0-1 0 0,-1-1 1 0 0,1 0-1 0 0,-1 1 1 0 0,0-1 0 0 0,0 0-1 0 0,0 0 1 0 0,-1 0-1 0 0,0 0 1 0 0,-1 0 0 0 0,1-1-1 0 0,-1 1 1 0 0,0 0-1 0 0,0 0 1 0 0,-1 0 0 0 0,-1-4-11 0 0,0 6-4 0 0,-1 0 1 0 0,0 1 0 0 0,0-1 0 0 0,0 1 0 0 0,0 0-1 0 0,0 0 1 0 0,-1 0 0 0 0,1 0 0 0 0,-1 1 0 0 0,0-1-1 0 0,0 1 1 0 0,0 0 0 0 0,0 0 0 0 0,0 1 0 0 0,0-1-1 0 0,-1 1 1 0 0,1 0 0 0 0,-1 0 0 0 0,1 0 0 0 0,-1 1-1 0 0,1-1 1 0 0,-1 1 0 0 0,1 0 0 0 0,-1 0 0 0 0,1 1-1 0 0,0 0 1 0 0,-1-1 0 0 0,0 2 3 0 0,-9-2-31 0 0,7 0 33 0 0,1-1 0 0 0,0 2 0 0 0,-1-1 0 0 0,1 1-1 0 0,0 0 1 0 0,-1 0 0 0 0,1 1 0 0 0,0 0-1 0 0,0 0 1 0 0,0 0 0 0 0,0 1 0 0 0,0 0-1 0 0,1 0 1 0 0,-1 0 0 0 0,1 1 0 0 0,0-1-1 0 0,0 2 1 0 0,0-1 0 0 0,1 0 0 0 0,-1 1-1 0 0,1 0 1 0 0,0 0 0 0 0,1 0 0 0 0,-1 0 0 0 0,1 1-1 0 0,0-1 1 0 0,0 1 0 0 0,-2 5-2 0 0,2-2 2 0 0,0 1 0 0 0,0-1 0 0 0,1 0 0 0 0,0 1 0 0 0,1-1 0 0 0,0 1 0 0 0,0 0 0 0 0,1-1 0 0 0,1 1 0 0 0,-1 0 0 0 0,2-1 0 0 0,-1 1 0 0 0,1-1 0 0 0,0 1 0 0 0,1-1 0 0 0,0 0 0 0 0,1 0 1 0 0,0 0-1 0 0,0 0 0 0 0,1-1 0 0 0,0 0 0 0 0,1 0 0 0 0,0 0 0 0 0,0-1 0 0 0,0 1 0 0 0,1-1 0 0 0,0-1 0 0 0,0 1 0 0 0,1-1 0 0 0,0-1 0 0 0,0 0 0 0 0,0 0 0 0 0,1 0 0 0 0,0-1 0 0 0,-1 0 0 0 0,7 1-2 0 0,3 0 15 0 0,1-1 1 0 0,0-1-1 0 0,0 0 0 0 0,0-2 0 0 0,0 0 1 0 0,0-1-1 0 0,0-1 0 0 0,0-1 0 0 0,0-1 0 0 0,-1 0 1 0 0,1-1-1 0 0,8-4-15 0 0,35-39-1770 0 0,-61 39-898 0 0,-1 3-7539 0 0,0-1-2939 0 0</inkml:trace>
  <inkml:trace contextRef="#ctx0" brushRef="#br0" timeOffset="116709.326">17091 2170 2817 0 0,'0'0'1373'0'0,"0"0"-231"0"0,0 0-1 0 0,0 0 232 0 0,0 0 207 0 0,0 0 84 0 0,0 0-91 0 0,0 0-229 0 0,0 0-226 0 0,0 0-213 0 0,0 0-141 0 0,0 0-96 0 0,-9-7-51 0 0,-31-23-68 0 0,37 28-404 0 0,-1 0 0 0 0,1 0 0 0 0,-1 1 0 0 0,0-1 1 0 0,0 1-1 0 0,1 0 0 0 0,-1 0 0 0 0,0 0 0 0 0,0 0 0 0 0,0 1 0 0 0,0 0 0 0 0,0 0 1 0 0,0 0-1 0 0,0 0 0 0 0,0 1 0 0 0,0-1 0 0 0,-4 2-145 0 0,1-1 172 0 0,-96 47 1014 0 0,86-36-1026 0 0,1 0 0 0 0,0 0-1 0 0,1 1 1 0 0,0 1 0 0 0,1 1 0 0 0,1 0 0 0 0,0 1 0 0 0,-4 7-160 0 0,12-15 31 0 0,0 0 1 0 0,1 1-1 0 0,0 0 1 0 0,0 0-1 0 0,1 0 1 0 0,0 0-1 0 0,0 1 1 0 0,1-1-1 0 0,1 1 1 0 0,-1-1-1 0 0,2 1 1 0 0,-1 0-1 0 0,1-1 1 0 0,1 1-1 0 0,0 0 1 0 0,0-1-1 0 0,1 1 1 0 0,0-1 0 0 0,2 6-32 0 0,0-8 40 0 0,0-1 1 0 0,0 1 0 0 0,0-1 0 0 0,1 0 0 0 0,0 0 0 0 0,0-1 0 0 0,1 0 0 0 0,-1 0-1 0 0,1 0 1 0 0,0 0 0 0 0,1-1 0 0 0,-1 0 0 0 0,1-1 0 0 0,0 1 0 0 0,-1-1 0 0 0,2 0 0 0 0,-1-1-1 0 0,0 0 1 0 0,0 0 0 0 0,1 0 0 0 0,-1-1 0 0 0,1 0 0 0 0,-1-1 0 0 0,1 0 0 0 0,0 0 0 0 0,-1 0-1 0 0,1-1 1 0 0,-1 0 0 0 0,1-1 0 0 0,-1 1 0 0 0,0-2 0 0 0,0 1 0 0 0,1-1 0 0 0,-2 0 0 0 0,3-1-41 0 0,19-10 83 0 0,0-1 0 0 0,-2-2 1 0 0,0 0-1 0 0,-1-2 1 0 0,0-1-1 0 0,-2 0 1 0 0,-1-2-1 0 0,0-1 1 0 0,-2 0-1 0 0,0-2 0 0 0,-2 0 1 0 0,-1-1-1 0 0,0-1 1 0 0,8-23-84 0 0,-20 43 2 0 0,-1-1-1 0 0,0 0 1 0 0,-1 0 0 0 0,1 0 0 0 0,-2 0 0 0 0,1-1 0 0 0,-1 1 0 0 0,0-1 0 0 0,-1 0-1 0 0,0-7-1 0 0,-2 15-10 0 0,0 0-1 0 0,-1 0 0 0 0,1 0 0 0 0,0 0 0 0 0,-1 0 0 0 0,0 1 0 0 0,1-1 0 0 0,-1 0 1 0 0,1 1-1 0 0,-1 0 0 0 0,1-1 0 0 0,-1 1 0 0 0,0 0 0 0 0,1 0 0 0 0,-1 0 1 0 0,0 0-1 0 0,1 0 0 0 0,-1 0 0 0 0,0 0 0 0 0,1 1 0 0 0,-1-1 0 0 0,0 0 0 0 0,1 1 1 0 0,-1-1-1 0 0,1 1 0 0 0,-1 0 0 0 0,0 0 11 0 0,-7 5-24 0 0,1-1-1 0 0,-1 2 1 0 0,1-1-1 0 0,0 1 1 0 0,1 0 0 0 0,0 1-1 0 0,0 0 1 0 0,1 0-1 0 0,-1 1 1 0 0,1 1 24 0 0,-1 0-6 0 0,0 0 0 0 0,1 1 0 0 0,1 0 0 0 0,0 0 0 0 0,0 0-1 0 0,1 0 1 0 0,1 1 0 0 0,0 0 0 0 0,0 0 0 0 0,1-1 0 0 0,1 2 0 0 0,0-1 0 0 0,0 0 0 0 0,2 0 0 0 0,-1 0 0 0 0,2 3 6 0 0,0-9 0 0 0,0 0 1 0 0,1 0 0 0 0,0-1 0 0 0,0 1 0 0 0,0-1 0 0 0,1 1-1 0 0,-1-1 1 0 0,2 0 0 0 0,-1 0 0 0 0,0-1 0 0 0,1 1 0 0 0,0-1-1 0 0,0 0 1 0 0,0 0 0 0 0,0 0 0 0 0,1-1 0 0 0,0 0 0 0 0,-1 0-1 0 0,1-1 1 0 0,0 1 0 0 0,0-1 0 0 0,1-1 0 0 0,1 1-1 0 0,149 13 119 0 0,-129-19-91 0 0,-1 0-1 0 0,0-2 0 0 0,0-1 0 0 0,0-2 1 0 0,-1 0-1 0 0,-1-2 0 0 0,1 0 0 0 0,-2-2 1 0 0,0-1-1 0 0,0-1 0 0 0,-1 0 0 0 0,-1-2 1 0 0,-1-1-1 0 0,0-1 0 0 0,-2 0 0 0 0,5-7-27 0 0,-11 13 15 0 0,-1 0 0 0 0,-1-1-1 0 0,0-1 1 0 0,-1 0-1 0 0,0 0 1 0 0,-1-1-1 0 0,-1 0 1 0 0,0-1 0 0 0,-2 0-1 0 0,0 0 1 0 0,0 0-1 0 0,-2-1 1 0 0,3-17-15 0 0,-7 31 0 0 0,0 0 0 0 0,0 0 0 0 0,0 0 0 0 0,-1 0 1 0 0,1 0-1 0 0,-1 1 0 0 0,0-1 0 0 0,0 0 0 0 0,-1 0 0 0 0,1 1 0 0 0,-1-1 0 0 0,1 0 1 0 0,-1 1-1 0 0,0 0 0 0 0,-1-1 0 0 0,1 1 0 0 0,-1 0 0 0 0,1 0 0 0 0,-1 0 1 0 0,0 1-1 0 0,0-1 0 0 0,0 1 0 0 0,0-1 0 0 0,0 1 0 0 0,-1 0 0 0 0,1 0 1 0 0,-1 1-1 0 0,1-1 0 0 0,-1 1 0 0 0,0-1 0 0 0,0 1 0 0 0,0 0 0 0 0,-2 0 0 0 0,-2 0-11 0 0,0 0 0 0 0,0 0 0 0 0,0 1 0 0 0,0-1 0 0 0,-1 2 0 0 0,1-1 0 0 0,0 1 0 0 0,0 1 0 0 0,0-1 0 0 0,0 2 0 0 0,0-1 0 0 0,1 1 0 0 0,-1 0-1 0 0,1 0 1 0 0,-8 5 11 0 0,-57 70-77 0 0,71-75 75 0 0,-1-1-1 0 0,1 1 1 0 0,0-1 0 0 0,-1 1 0 0 0,1 0 0 0 0,0-1 0 0 0,1 1 0 0 0,-1 0 0 0 0,0 0-1 0 0,1 0 1 0 0,0 0 0 0 0,0 0 0 0 0,-1-1 0 0 0,2 1 0 0 0,-1 0 0 0 0,0 0 0 0 0,1 0-1 0 0,-1 0 1 0 0,1 0 0 0 0,0-1 0 0 0,0 1 0 0 0,0 0 0 0 0,0 0 0 0 0,0-1 0 0 0,1 1-1 0 0,-1-1 1 0 0,1 1 0 0 0,0-1 0 0 0,-1 0 0 0 0,1 0 0 0 0,0 0 0 0 0,0 0 0 0 0,1 0 0 0 0,-1 0-1 0 0,1 1 3 0 0,13 4 4 0 0,-1 0-1 0 0,1-1 1 0 0,1 0-1 0 0,-1-1 0 0 0,1-1 1 0 0,0-1-1 0 0,0 0 1 0 0,0-1-1 0 0,0-1 1 0 0,0-1-1 0 0,1 0-3 0 0,4 1 16 0 0,125 6 57 0 0,-146-7-70 0 0,1 0-1 0 0,0 1 1 0 0,0-1 0 0 0,0 0-1 0 0,-1 1 1 0 0,1-1-1 0 0,0 1 1 0 0,-1-1 0 0 0,1 1-1 0 0,0 0 1 0 0,-1-1 0 0 0,1 1-1 0 0,-1 0 1 0 0,1 0 0 0 0,-1 0-1 0 0,1 1 1 0 0,-1-1-1 0 0,0 0 1 0 0,0 0 0 0 0,1 1-1 0 0,-1-1 1 0 0,0 1 0 0 0,0-1-1 0 0,0 1 1 0 0,-1-1-1 0 0,1 1 1 0 0,0-1 0 0 0,-1 1-1 0 0,1 0 1 0 0,-1 0 0 0 0,1-1-1 0 0,-1 1 1 0 0,0 0 0 0 0,1 0-1 0 0,-1-1 1 0 0,0 1-1 0 0,0 0 1 0 0,-1 0 0 0 0,1 0-3 0 0,-25 75 161 0 0,12-48-128 0 0,11-24-31 0 0,0 0 0 0 0,0 0 0 0 0,0 0 0 0 0,1 1 0 0 0,-1-1 0 0 0,1 0 0 0 0,1 0 0 0 0,-1 1 0 0 0,1-1 0 0 0,0 1 0 0 0,0-1 0 0 0,0 0 0 0 0,1 1 0 0 0,-1-1 0 0 0,2 0 0 0 0,-1 1 0 0 0,0-1 0 0 0,1 0 0 0 0,0 0 0 0 0,0 0 0 0 0,1 0 0 0 0,-1-1 0 0 0,1 1 0 0 0,0-1 0 0 0,0 1 0 0 0,1-1 0 0 0,-1 0 0 0 0,1 0 0 0 0,3 2-2 0 0,5 0 43 0 0,0-2 0 0 0,0 1 0 0 0,0-2 0 0 0,0 0 0 0 0,1 0-1 0 0,0-1 1 0 0,-1 0 0 0 0,1-1 0 0 0,0-1 0 0 0,0 0 0 0 0,-1-1 0 0 0,3 0-43 0 0,21 0 148 0 0,89-31 133 0 0,-111 27-264 0 0,0 0-1 0 0,0-1 1 0 0,0-1 0 0 0,-1 0 0 0 0,0-1-1 0 0,0 0 1 0 0,-1-1 0 0 0,0 0 0 0 0,0-1-1 0 0,-1 0 1 0 0,-1-1 0 0 0,1 0-1 0 0,-2-1 1 0 0,0 0 0 0 0,0 0 0 0 0,-1-1-1 0 0,-1 0 1 0 0,0-1 0 0 0,-1 0-1 0 0,0 0 1 0 0,-1 0 0 0 0,0 0 0 0 0,-2-1-1 0 0,1 0 1 0 0,-2 0 0 0 0,1-14-17 0 0,-3 25 0 0 0,1 0-1 0 0,-1 0 1 0 0,0-1 0 0 0,-1 1 0 0 0,1 0-1 0 0,-1 0 1 0 0,0 0 0 0 0,0-1 0 0 0,0 1 0 0 0,0 0-1 0 0,-1 0 1 0 0,0 1 0 0 0,0-1 0 0 0,0 0-1 0 0,0 0 1 0 0,0 1 0 0 0,-1-1 0 0 0,0 1 0 0 0,1 0-1 0 0,-1 0 1 0 0,0 0 0 0 0,-1 0 0 0 0,1 1-1 0 0,-1-1 1 0 0,1 1 0 0 0,-1 0 0 0 0,0-1 0 0 0,1 2-1 0 0,-1-1 1 0 0,-3 0 0 0 0,0 0-4 0 0,0 1 0 0 0,0 1 0 0 0,0-1 0 0 0,0 1 0 0 0,0 1 1 0 0,0-1-1 0 0,0 1 0 0 0,0 1 0 0 0,0-1 0 0 0,0 1 0 0 0,0 0 0 0 0,1 0 0 0 0,-1 1 0 0 0,1 0 0 0 0,0 0 0 0 0,-1 1 0 0 0,1 0 0 0 0,1 0 1 0 0,-1 0-1 0 0,1 1 0 0 0,-3 2 4 0 0,-3 3-3 0 0,1 0 1 0 0,0 0-1 0 0,1 1 1 0 0,0 0 0 0 0,1 1-1 0 0,0 0 1 0 0,1 0-1 0 0,0 1 1 0 0,1 0-1 0 0,-1 4 3 0 0,3-8 1 0 0,1 0 0 0 0,0 0 0 0 0,0 0 0 0 0,1 1-1 0 0,1-1 1 0 0,-1 1 0 0 0,1-1 0 0 0,1 1-1 0 0,0-1 1 0 0,0 1 0 0 0,1-1 0 0 0,0 1-1 0 0,1-1 1 0 0,0 1 0 0 0,0-1 0 0 0,1 0 0 0 0,0 0-1 0 0,1 0 1 0 0,0 0 0 0 0,0-1 0 0 0,1 1-1 0 0,0-1 1 0 0,0 0 0 0 0,1-1 0 0 0,0 1-1 0 0,2 1 0 0 0,7 4 3 0 0,0-1-1 0 0,1 0 1 0 0,0-1-1 0 0,1-1 1 0 0,0 0-1 0 0,0-2 0 0 0,1 0 1 0 0,0-1-1 0 0,1 0 1 0 0,-1-2-1 0 0,1 0 1 0 0,0-1-1 0 0,1-1 0 0 0,-1-1 1 0 0,1 0-1 0 0,-1-2 1 0 0,10-1-3 0 0,-22 2-86 0 0,76-9 40 0 0,-36-21-2899 0 0,-38 11-8251 0 0,-6 14-1480 0 0</inkml:trace>
  <inkml:trace contextRef="#ctx0" brushRef="#br0" timeOffset="119403.741">19841 1647 6905 0 0,'0'0'2017'0'0,"0"0"-175"0"0,0 0-95 0 0,0 0-4 0 0,0 0-54 0 0,0 0-199 0 0,0 0-282 0 0,0 0-261 0 0,0 0-233 0 0,0 0-181 0 0,0 0-114 0 0,1 40 1549 0 0,7 81-59 0 0,0-17-1034 0 0,-5 0 1 0 0,-7 58-876 0 0,-32 94 273 0 0,23-174-156 0 0,35-101-110 0 0,29-21 35 0 0,1 1-1 0 0,2 3 0 0 0,2 2 1 0 0,0 3-1 0 0,43-16-41 0 0,-84 40 0 0 0,1 1 1 0 0,-1 0-1 0 0,1 2 1 0 0,1 0-1 0 0,-1 0 1 0 0,0 2-1 0 0,1 0 0 0 0,-1 1 1 0 0,17 0-1 0 0,-30 4 0 0 0,0 0-1 0 0,0-1 1 0 0,0 1 0 0 0,0 0 0 0 0,-1 0-1 0 0,1 0 1 0 0,-1 1 0 0 0,0-1-1 0 0,1 1 1 0 0,-2-1 0 0 0,1 1 0 0 0,0 0-1 0 0,-1-1 1 0 0,0 1 0 0 0,0 0 0 0 0,0 0-1 0 0,0 0 1 0 0,0 0 0 0 0,-1 0 0 0 0,0 0-1 0 0,0 0 1 0 0,0 0 0 0 0,0 0-1 0 0,-1 0 1 0 0,0 0 0 0 0,1 0 0 0 0,-1 0-1 0 0,-1 0 1 0 0,1 0 0 0 0,-1 1 0 0 0,-4 11 6 0 0,-1-1 0 0 0,0 0 0 0 0,-2 0 1 0 0,1-1-1 0 0,-2 0 0 0 0,0-1 0 0 0,0 0 0 0 0,-1 0 1 0 0,-1-1-1 0 0,0 0 0 0 0,-1-1 0 0 0,0-1 0 0 0,0 0 1 0 0,-5 2-7 0 0,4-2-14 0 0,0 0 1 0 0,0-1-1 0 0,-1 0 1 0 0,-1-1-1 0 0,0-1 1 0 0,1 0-1 0 0,-2-1 1 0 0,1-1-1 0 0,-1-1 1 0 0,0 0-1 0 0,0-1 1 0 0,0 0-1 0 0,0-2 1 0 0,-1 0-1 0 0,1-1 1 0 0,-15-2 13 0 0,28 1-75 0 0,0 0 0 0 0,0 0 0 0 0,0 0 0 0 0,0-1 0 0 0,1 0 0 0 0,-1 1 0 0 0,0-1 0 0 0,1 0 0 0 0,-1-1 0 0 0,1 1 0 0 0,0-1 0 0 0,-1 0 0 0 0,1 1 0 0 0,1-1 0 0 0,-1 0 0 0 0,0-1 0 0 0,1 1 0 0 0,-1 0 0 0 0,1-1 0 0 0,0 0 0 0 0,0 1 0 0 0,1-1 0 0 0,-1 0 0 0 0,1 0 0 0 0,0 0 0 0 0,-1-2 75 0 0,2 3-258 0 0,-1-1 0 0 0,1 0 0 0 0,0 0 1 0 0,0 0-1 0 0,0 0 0 0 0,0 1 0 0 0,1-1 0 0 0,-1 0 1 0 0,1 0-1 0 0,0 1 0 0 0,1-1 0 0 0,-1 0 0 0 0,0 1 0 0 0,1-1 1 0 0,0 1-1 0 0,0 0 0 0 0,0-1 0 0 0,0 1 0 0 0,1 0 258 0 0,4-6-1154 0 0,15-17-6115 0 0,-11 16-3756 0 0</inkml:trace>
  <inkml:trace contextRef="#ctx0" brushRef="#br0" timeOffset="119725.304">20839 2156 15419 0 0,'0'0'1713'0'0,"0"0"-566"0"0,0 0-322 0 0,0 0 39 0 0,0 0 71 0 0,0 0 1 0 0,0 0-115 0 0,0 0-184 0 0,0 0-168 0 0,0 0-129 0 0,0 0-77 0 0,-18 31-72 0 0,-55 101-64 0 0,52-70 35 0 0,23-52-124 0 0,-2-6-16 0 0,1 1 0 0 0,-1 0 1 0 0,1-1-1 0 0,1 1 1 0 0,-1-1-1 0 0,0 1 0 0 0,1-1 1 0 0,0 0-1 0 0,0 1 0 0 0,1-1 1 0 0,-1 0-1 0 0,1 0 1 0 0,0-1-1 0 0,0 1 0 0 0,0 0 1 0 0,0-1-1 0 0,1 0 1 0 0,-1 0-1 0 0,1 0 0 0 0,0 0 1 0 0,0-1-1 0 0,0 1 0 0 0,0-1 1 0 0,0 0-1 0 0,1 0 1 0 0,-1-1-1 0 0,1 1 0 0 0,-1-1 1 0 0,1 0-1 0 0,-1 0 1 0 0,1 0-1 0 0,0-1 0 0 0,-1 0 1 0 0,1 0-1 0 0,0 0 0 0 0,0 0 1 0 0,4-1-23 0 0,-6 1 21 0 0,-1 0 0 0 0,1 0-1 0 0,0 0 1 0 0,0 0 0 0 0,-1 0 0 0 0,1 0 0 0 0,0-1 0 0 0,0 1-1 0 0,-1-1 1 0 0,1 0 0 0 0,0 0 0 0 0,-1 0 0 0 0,1 0 0 0 0,-1 0 0 0 0,1 0-1 0 0,-1-1 1 0 0,0 1 0 0 0,1-1 0 0 0,-1 0 0 0 0,0 0 0 0 0,0 0-1 0 0,0 0 1 0 0,0 0 0 0 0,-1 0 0 0 0,1 0 0 0 0,-1 0 0 0 0,1-1 0 0 0,-1 1-1 0 0,0-1 1 0 0,0 1 0 0 0,0-1 0 0 0,0 0 0 0 0,0 1 0 0 0,0-1-1 0 0,-1 0 1 0 0,1 1 0 0 0,-1-1 0 0 0,0-2-21 0 0,0-2-58 0 0,-1 1-1 0 0,0-1 1 0 0,0 1 0 0 0,-1-1 0 0 0,1 1-1 0 0,-1-1 1 0 0,-1 1 0 0 0,1 0-1 0 0,-1 0 1 0 0,0 0 0 0 0,-1 0-1 0 0,1 1 1 0 0,-1-1 0 0 0,0 1 0 0 0,-1 0-1 0 0,1 0 1 0 0,-1 0 0 0 0,0 1-1 0 0,0 0 1 0 0,0 0 0 0 0,-4-2 58 0 0,-33-28-2705 0 0,16 10-7061 0 0,19 16-2102 0 0</inkml:trace>
  <inkml:trace contextRef="#ctx0" brushRef="#br0" timeOffset="120199.224">21353 1677 13275 0 0,'0'0'1304'0'0,"0"0"-550"0"0,0 0-249 0 0,0 0 133 0 0,0 0 183 0 0,0 0 125 0 0,0 0 43 0 0,0 0-15 0 0,0 0-39 0 0,0 0-49 0 0,0 0-71 0 0,0 0-132 0 0,0 0-102 0 0,3 8-68 0 0,21 105 1690 0 0,-26-72-1939 0 0,-3 0 0 0 0,-1-1-1 0 0,-2 0 1 0 0,-2 0 0 0 0,-6 13-264 0 0,-8 32 100 0 0,-27 172 68 0 0,38-188-326 0 0,12-68 60 0 0,1-19-3908 0 0,-1-11-160 0 0,0 10-3582 0 0,1 11-3517 0 0</inkml:trace>
  <inkml:trace contextRef="#ctx0" brushRef="#br0" timeOffset="120464.945">20961 2016 12811 0 0,'0'0'1609'0'0,"0"0"-591"0"0,0 0-210 0 0,0 0 70 0 0,0 0 82 0 0,0 0 5 0 0,0 0-63 0 0,0 0-115 0 0,0 0-118 0 0,31 1-119 0 0,99 4-108 0 0,-89-4-253 0 0,0-1-1 0 0,0-2 0 0 0,0-1 1 0 0,0-3-1 0 0,17-5-188 0 0,8 1-337 0 0,31-6-567 0 0,-37-9-8152 0 0,-52 21-1900 0 0</inkml:trace>
  <inkml:trace contextRef="#ctx0" brushRef="#br0" timeOffset="120772.784">21748 1688 11626 0 0,'0'0'2129'0'0,"0"0"-538"0"0,0 0-232 0 0,0 0-20 0 0,0 0 56 0 0,0 0-38 0 0,0 0-167 0 0,0 0-212 0 0,0 0-224 0 0,0 0-141 0 0,0 0-76 0 0,0 0-53 0 0,-15 37-38 0 0,-49 120-48 0 0,-22 97 474 0 0,82-243-869 0 0,0 0 0 0 0,1 1-1 0 0,0-1 1 0 0,1 1 0 0 0,0 0-1 0 0,1-1 1 0 0,1 1 0 0 0,0 0-1 0 0,0 0 1 0 0,1 0 0 0 0,0 0-1 0 0,1-1 1 0 0,1 1 0 0 0,0-1-1 0 0,0 1 1 0 0,1-1 0 0 0,0 0-1 0 0,1 0 1 0 0,1-1 0 0 0,-1 1-1 0 0,2-1 1 0 0,1 2-3 0 0,1-8 2 0 0,-1 0-1 0 0,1-1 0 0 0,0 0 1 0 0,0-1-1 0 0,0 0 0 0 0,0 0 1 0 0,1-1-1 0 0,-1 0 1 0 0,0 0-1 0 0,1-1 0 0 0,-1 0 1 0 0,1-1-1 0 0,-1 0 1 0 0,0-1-1 0 0,0 0 0 0 0,0 0 1 0 0,0-1-1 0 0,0 0 1 0 0,0-1-1 0 0,-1 0 0 0 0,1 0 1 0 0,-1 0-1 0 0,0-1 0 0 0,6-5-1 0 0,6-2 22 0 0,-12 7-20 0 0,-1 0 0 0 0,1 0-1 0 0,0 1 1 0 0,1 0 0 0 0,-1 1-1 0 0,1 0 1 0 0,-1 0 0 0 0,1 1-1 0 0,0 0 1 0 0,0 0-1 0 0,3 1-1 0 0,-11 2 4 0 0,1 0 0 0 0,0 0-1 0 0,-1 1 1 0 0,1-1-1 0 0,-1 1 1 0 0,1-1-1 0 0,-1 1 1 0 0,0-1-1 0 0,0 1 1 0 0,1 0-1 0 0,-1-1 1 0 0,0 1-1 0 0,-1 0 1 0 0,1 0-1 0 0,0 0 1 0 0,0 0-1 0 0,-1 0 1 0 0,1 0-1 0 0,-1 0 1 0 0,0 0-1 0 0,0 0 1 0 0,0 0-1 0 0,0 0 1 0 0,0 0-1 0 0,0 0 1 0 0,0 0-4 0 0,3 14 55 0 0,2 6-13 0 0,-4-15-49 0 0,1 1 0 0 0,-1-1 0 0 0,1 1 0 0 0,0-1 0 0 0,1 1 0 0 0,0-1 0 0 0,0 0 0 0 0,1 0 0 0 0,-1 0-1 0 0,1-1 1 0 0,1 1 0 0 0,-1-1 0 0 0,1 0 0 0 0,1 0 0 0 0,-1-1 0 0 0,1 0 0 0 0,0 0 0 0 0,0 0 0 0 0,3 2 7 0 0,23-5-1568 0 0,-21-3-4950 0 0,-5 1-5553 0 0</inkml:trace>
  <inkml:trace contextRef="#ctx0" brushRef="#br0" timeOffset="-6226.171">3323 462 2857 0 0,'0'0'2201'0'0,"0"0"-143"0"0,0 0-127 0 0,0 0-44 0 0,0 0 47 0 0,0 0-108 0 0,0 0-215 0 0,0 0-258 0 0,0 0-291 0 0,0 0-293 0 0,0 0-214 0 0,2-4-147 0 0,7-11-94 0 0,-7 12-46 0 0,-2 3-25 0 0,0 0-38 0 0,-7 11 908 0 0,-4 5-253 0 0,16-24 759 0 0,17-29-579 0 0,-14 22-66 0 0,-9 15-979 0 0,1 0 9 0 0,0 0-20 0 0,0 0 3 0 0,0 0 14 0 0,0 0-6 0 0,0 0-6 0 0,0 0-4 0 0,0 0 25 0 0,0 0 6 0 0,0 0-2 0 0,0 0-12 0 0,0 0-38 0 0,0 0-36 0 0,0 0-62 0 0,0 0-75 0 0,0 0-154 0 0,0 0-233 0 0,0 0-337 0 0,0 7-9035 0 0,0-3-1718 0 0</inkml:trace>
  <inkml:trace contextRef="#ctx0" brushRef="#br0" timeOffset="-5797.267">3382 837 13187 0 0,'0'0'1579'0'0,"0"0"-480"0"0,0 0-136 0 0,0 0 114 0 0,0 0 130 0 0,0 0-60 0 0,0 0-219 0 0,0 0-253 0 0,0 0-246 0 0,0 0-131 0 0,0 0-91 0 0,0 0-61 0 0,0 0-36 0 0,-6 4 1185 0 0,21-20 100 0 0,-12 9-1062 0 0,-10 13 355 0 0,-25 22-601 0 0,31-28-109 0 0,1 0 17 0 0,0 0-14 0 0,0 0 23 0 0,0 0 18 0 0,0 0-8 0 0,0 0-47 0 0,0 0-58 0 0,0 0-46 0 0,0 0-87 0 0,0 0-151 0 0,0 0-314 0 0,-3 0-4233 0 0,0 0-1559 0 0,-2 0-5723 0 0</inkml:trace>
  <inkml:trace contextRef="#ctx0" brushRef="#br0" timeOffset="-10968.396">818 112 7194 0 0,'0'0'1759'0'0,"0"0"-586"0"0,0 0-533 0 0,0 0-108 0 0,0 0 170 0 0,0 0 151 0 0,0 0 126 0 0,0 0-12 0 0,0 0-125 0 0,0 0-102 0 0,0 0-160 0 0,-6 28-151 0 0,-17 93-90 0 0,-5-2 96 0 0,-5-1 0 0 0,-5-1-1 0 0,-15 21-434 0 0,-47 81 131 0 0,61-155-20 0 0,38-64-13 0 0,1 0 88 0 0,0-19 498 0 0,3-4-564 0 0,0 1 0 0 0,1-1 0 0 0,2 1 0 0 0,0-1 0 0 0,1 2 0 0 0,2-1 0 0 0,5-10-120 0 0,-1 0 131 0 0,165-361 686 0 0,-109 236-559 0 0,-29 68 365 0 0,-37 129-103 0 0,-3-35-505 0 0,-2 55 64 0 0,2 0-1 0 0,2 0 1 0 0,3 0-1 0 0,3 0 1 0 0,2-1 0 0 0,3 0-1 0 0,2-1 1 0 0,10 19-79 0 0,-23-71 8 0 0,1 1 1 0 0,0-1-1 0 0,0 1 0 0 0,1-1 1 0 0,0 0-1 0 0,0-1 1 0 0,0 1-1 0 0,1-1 1 0 0,0 0-1 0 0,0 0 0 0 0,0 0 1 0 0,1 0-1 0 0,-1-1 1 0 0,1 0-1 0 0,0 0 1 0 0,6 2-9 0 0,-9-6 83 0 0,1-1 0 0 0,-1 1 0 0 0,0-1 0 0 0,0 0 0 0 0,0 0 0 0 0,0 0 0 0 0,0 0 0 0 0,0-1 0 0 0,0 1 1 0 0,0-1-1 0 0,-1 1 0 0 0,1-1 0 0 0,0 0 0 0 0,-1 0 0 0 0,0 0 0 0 0,1-1 0 0 0,-1 1 0 0 0,0 0 0 0 0,0-1 1 0 0,0 0-1 0 0,-1 1 0 0 0,1-1 0 0 0,0 0 0 0 0,-1 0 0 0 0,0 0 0 0 0,0 0 0 0 0,1-2-83 0 0,4-6 140 0 0,19-41 25 0 0,-3 0 1 0 0,-3-1-1 0 0,-1-1 1 0 0,-3 0-1 0 0,-2-1 1 0 0,-3-1-1 0 0,-2 0 1 0 0,-3-1-1 0 0,-2 1 1 0 0,-2-3-166 0 0,-1-98-23 0 0,-7 137-344 0 0,0 25-1326 0 0,6 60-3720 0 0,2-36-3791 0 0,-1-10-2345 0 0</inkml:trace>
  <inkml:trace contextRef="#ctx0" brushRef="#br0" timeOffset="-10602.369">1456 583 12067 0 0,'0'0'1736'0'0,"0"0"-318"0"0,0 0-66 0 0,0 0 35 0 0,0 0-52 0 0,0 0-248 0 0,0 0-340 0 0,0 0-271 0 0,0 0-206 0 0,0 0-166 0 0,0 0-40 0 0,0 0-5 0 0,0 0 9 0 0,-2 12 23 0 0,-12 87 178 0 0,15-94-183 0 0,0 1 1 0 0,1-1-1 0 0,-1 1 0 0 0,1-1 1 0 0,1 0-1 0 0,-1 0 0 0 0,1 0 0 0 0,-1 0 1 0 0,1 0-1 0 0,1-1 0 0 0,-1 1 1 0 0,1-1-1 0 0,0 0 0 0 0,0 0 0 0 0,0 0 1 0 0,0-1-1 0 0,0 1 0 0 0,1-1 1 0 0,0 0-1 0 0,0 0 0 0 0,0-1 0 0 0,0 1 1 0 0,0-1-1 0 0,0 0 0 0 0,1-1 1 0 0,-1 1-1 0 0,0-1 0 0 0,1 0 0 0 0,0-1 1 0 0,-1 1-1 0 0,1-1 0 0 0,-1 0 1 0 0,1 0-1 0 0,0-1 0 0 0,-1 1 0 0 0,1-1 1 0 0,-1-1-1 0 0,0 1 0 0 0,1-1 1 0 0,-1 0-1 0 0,0 0 0 0 0,0 0 0 0 0,0-1 1 0 0,0 0-1 0 0,0 0 0 0 0,-1 0 1 0 0,1-1-1 0 0,-1 1 0 0 0,0-1 0 0 0,2-2-86 0 0,-1 1 24 0 0,-1 0 0 0 0,0 0 1 0 0,0 0-1 0 0,0 0 0 0 0,-1-1 0 0 0,1 1 0 0 0,-2-1 0 0 0,1 0 0 0 0,0 0 0 0 0,-1 0 0 0 0,0 0 0 0 0,-1 0 0 0 0,1-1 0 0 0,-1 1 0 0 0,-1-1 0 0 0,1 1 0 0 0,-1 0 0 0 0,0-1 0 0 0,0 1 0 0 0,-1-1 0 0 0,0 1 0 0 0,0 0 0 0 0,0-1 0 0 0,-1 1 0 0 0,0 0 0 0 0,0 0 0 0 0,-1 0 0 0 0,0 0 1 0 0,0 0-1 0 0,0 1 0 0 0,0-1 0 0 0,-1 1 0 0 0,0 0 0 0 0,0 0 0 0 0,-1 0 0 0 0,1 1 0 0 0,-1 0 0 0 0,0 0 0 0 0,0 0 0 0 0,-2-1-24 0 0,-3-1-235 0 0,0 1 0 0 0,1 1 0 0 0,-1 0-1 0 0,-1 0 1 0 0,1 1 0 0 0,-1 0 0 0 0,1 1 0 0 0,-1 0 0 0 0,0 0 0 0 0,0 1-1 0 0,-4 1 236 0 0,-12 5-4318 0 0,3 7-3488 0 0,16-5-4361 0 0</inkml:trace>
  <inkml:trace contextRef="#ctx0" brushRef="#br0" timeOffset="-10187.285">2009 61 10178 0 0,'0'0'2894'0'0,"0"0"-689"0"0,0 0-466 0 0,0 0-200 0 0,0 0-118 0 0,0 0-140 0 0,0 0-236 0 0,0 0-227 0 0,0 0-176 0 0,0 0-120 0 0,0 0-95 0 0,0 0-58 0 0,0 0-66 0 0,2-3-43 0 0,-2 3-228 0 0,1-1 0 0 0,0 1 0 0 0,-1-1 0 0 0,1 1-1 0 0,0 0 1 0 0,0-1 0 0 0,-1 1 0 0 0,1 0 0 0 0,0 0 0 0 0,0-1 0 0 0,-1 1 0 0 0,1 0 0 0 0,0 0 0 0 0,0 0 0 0 0,0 0 0 0 0,-1 0 0 0 0,1 0 0 0 0,0 0 0 0 0,0 0 0 0 0,-1 0-1 0 0,1 1 1 0 0,0-1 0 0 0,0 0 0 0 0,0 0 0 0 0,-1 1 0 0 0,1-1 0 0 0,0 0 0 0 0,-1 1 0 0 0,1-1 0 0 0,0 1 0 0 0,-1-1 0 0 0,1 1 0 0 0,-1-1 0 0 0,1 1 0 0 0,0 0-1 0 0,-1-1 1 0 0,0 1 0 0 0,1 0 0 0 0,-1-1 0 0 0,1 1 0 0 0,-1 0 0 0 0,0-1 0 0 0,1 1 0 0 0,-1 0 0 0 0,0 0 0 0 0,0-1 0 0 0,0 1 0 0 0,1 0 0 0 0,-1 0 0 0 0,0 0-1 0 0,0-1 1 0 0,0 1 0 0 0,0 0 0 0 0,0 0 0 0 0,-1 0 0 0 0,1 0-32 0 0,50 138 1050 0 0,-41-91-1009 0 0,-3 1 0 0 0,-2-1 1 0 0,-2 1-1 0 0,-2 0 0 0 0,-3 0 1 0 0,-1 1-42 0 0,-47 148 32 0 0,38-161-579 0 0,1-85-13021 0 0,9 37 4811 0 0</inkml:trace>
  <inkml:trace contextRef="#ctx0" brushRef="#br0" timeOffset="-9676.757">1745 477 11883 0 0,'0'0'1564'0'0,"0"0"-585"0"0,0 0-214 0 0,0 0 131 0 0,0 0 223 0 0,0 0 92 0 0,0 0-124 0 0,0 0-213 0 0,0 0-230 0 0,0 0-155 0 0,0 0-121 0 0,0 0-90 0 0,0 0-92 0 0,32 0-72 0 0,98 0-37 0 0,-102 1-141 0 0,0 0-1 0 0,-1 2 1 0 0,1 1-1 0 0,-1 1 1 0 0,0 1-1 0 0,3 2 65 0 0,16 5-178 0 0,116 48 175 0 0,-152-59 209 0 0,1-2 0 0 0,-1 1 0 0 0,0-1 1 0 0,0 0-1 0 0,0-1 0 0 0,1 0 0 0 0,-1-1 0 0 0,0 0 0 0 0,0-1 0 0 0,0 0 1 0 0,-1 0-1 0 0,1-1 0 0 0,-1 0 0 0 0,0-1 0 0 0,0 0 0 0 0,0-1 1 0 0,-1 1-1 0 0,0-2 0 0 0,0 1 0 0 0,0-1 0 0 0,-1 0 0 0 0,0-1 0 0 0,0 0 1 0 0,-1 0-1 0 0,0 0 0 0 0,0-2-206 0 0,-4 8 15 0 0,0 0 0 0 0,0-1 1 0 0,-1 1-1 0 0,1-1 0 0 0,-1 0 0 0 0,1 1 0 0 0,-1-1 1 0 0,0 0-1 0 0,0 0 0 0 0,-1 0 0 0 0,1 0 1 0 0,0 1-1 0 0,-1-1 0 0 0,0 0 0 0 0,0 0 0 0 0,0 0 1 0 0,0 0-1 0 0,0 0 0 0 0,0 0 0 0 0,-1 0 1 0 0,1 0-1 0 0,-1 0 0 0 0,0 0 0 0 0,0 0 0 0 0,0 0 1 0 0,-1 1-1 0 0,1-1 0 0 0,0 0 0 0 0,-1 1 1 0 0,0-1-1 0 0,1 1 0 0 0,-1 0 0 0 0,0 0 1 0 0,-1-1-1 0 0,1 1 0 0 0,0 1 0 0 0,0-1 0 0 0,-1 0 1 0 0,1 0-1 0 0,-1 1 0 0 0,0-1 0 0 0,1 1 1 0 0,-1 0-1 0 0,0 0 0 0 0,0 0 0 0 0,0 0 0 0 0,0 1 1 0 0,-2-1-16 0 0,-3 1-16 0 0,0 0 1 0 0,0 0-1 0 0,-1 1 0 0 0,1 1 1 0 0,0-1-1 0 0,0 1 1 0 0,1 1-1 0 0,-1-1 0 0 0,0 2 1 0 0,1-1-1 0 0,0 1 1 0 0,-1 0-1 0 0,1 0 1 0 0,1 0-1 0 0,-1 1 0 0 0,1 1 1 0 0,0-1-1 0 0,0 1 1 0 0,0 0-1 0 0,1 0 0 0 0,0 0 1 0 0,-2 4 15 0 0,-4 1-3 0 0,2 0 1 0 0,-1 0-1 0 0,1 1 0 0 0,1 0 1 0 0,0 0-1 0 0,1 1 0 0 0,0 0 1 0 0,1 0-1 0 0,0 0 0 0 0,1 1 1 0 0,1 0-1 0 0,0 0 0 0 0,1 1 1 0 0,1-1-1 0 0,0 1 0 0 0,1-1 1 0 0,0 1-1 0 0,1-1 0 0 0,2 11 3 0 0,2-17 2 0 0,1-1 0 0 0,0 1 0 0 0,1-1 0 0 0,-1 0 0 0 0,2 0-1 0 0,-1-1 1 0 0,1 1 0 0 0,0-2 0 0 0,0 1 0 0 0,0-1 0 0 0,1 0 0 0 0,0 0 0 0 0,0-1-1 0 0,0 0 1 0 0,0-1 0 0 0,1 1 0 0 0,0-2 0 0 0,-1 1 0 0 0,1-1 0 0 0,0-1-2 0 0,20 5-18 0 0,0-1 0 0 0,-1-2 0 0 0,1-1 0 0 0,0-2 0 0 0,28-2 18 0 0,5 1-282 0 0,18-7-1452 0 0,-39 2-5149 0 0,-27 5-5244 0 0</inkml:trace>
  <inkml:trace contextRef="#ctx0" brushRef="#br0" timeOffset="-7153.557">155 1327 152 0 0,'0'0'1111'0'0,"0"0"-700"0"0,0 0-467 0 0,0 0 125 0 0,0 0 458 0 0,0 0 601 0 0,0 0 471 0 0,0 0 145 0 0,0 0-89 0 0,0 0-166 0 0,0 0-172 0 0,31 3-139 0 0,103 7-96 0 0,5-5 491 0 0,1-6 0 0 0,0-6 1 0 0,0-7-1 0 0,54-15-1573 0 0,-89 14 449 0 0,882-99 1909 0 0,-579 96-2423 0 0,-315 15-1004 0 0,-54-2-7808 0 0,-32 2-2602 0 0</inkml:trace>
  <inkml:trace contextRef="#ctx0" brushRef="#br0" timeOffset="-4750.594">4120 234 9178 0 0,'0'0'1228'0'0,"0"0"-589"0"0,0 0-363 0 0,0 0 24 0 0,0 0 191 0 0,0 0 345 0 0,0 0 240 0 0,0 0 69 0 0,0 0-32 0 0,0 0-266 0 0,0 0-251 0 0,-2 32-142 0 0,-7 104-69 0 0,-14 156 1431 0 0,16-259-1801 0 0,-2 0 0 0 0,-2-1-1 0 0,-1 0 1 0 0,-1-1 0 0 0,-1-1-1 0 0,-2 0 1 0 0,-1-1 0 0 0,-8 8-15 0 0,-43 29-3434 0 0,57-69-6335 0 0,11-1 2474 0 0</inkml:trace>
  <inkml:trace contextRef="#ctx0" brushRef="#br0" timeOffset="-4276.959">3997 742 0 0 0,'0'0'669'0'0,"0"0"694"0"0,0 0 318 0 0,0 0 129 0 0,0 0 26 0 0,0 0-25 0 0,0 0-84 0 0,0 0-117 0 0,0 0-171 0 0,0 0-151 0 0,16 10-112 0 0,51 28-112 0 0,-65-37-992 0 0,1-1 1 0 0,-1 1-1 0 0,0 0 0 0 0,1-1 0 0 0,-1 1 0 0 0,1-1 0 0 0,-1 1 0 0 0,0-1 0 0 0,1 0 0 0 0,-1 0 0 0 0,1 0 0 0 0,-1-1 0 0 0,1 1 0 0 0,-1-1 0 0 0,0 1 1 0 0,1-1-1 0 0,-1 0 0 0 0,0 0 0 0 0,0 0 0 0 0,1 0 0 0 0,-1 0 0 0 0,0 0 0 0 0,0 0 0 0 0,0-1 0 0 0,0 1 0 0 0,0-1 0 0 0,-1 0 0 0 0,1 1 0 0 0,0-2-72 0 0,7-4 283 0 0,10-9 39 0 0,-1 0 0 0 0,0-1 0 0 0,-1-1 0 0 0,-1 0 1 0 0,0-2-1 0 0,-2 0 0 0 0,0 0 0 0 0,-1-1 0 0 0,2-8-322 0 0,0-1 121 0 0,-1 0-1 0 0,-2-1 1 0 0,-1-1-1 0 0,-2 0 1 0 0,0 0-1 0 0,1-23-120 0 0,-6 3 415 0 0,-4 52-370 0 0,0 0-72 0 0,0 8-246 0 0,-31 201 385 0 0,31 30 451 0 0,14-117 52 0 0,-10-93-6983 0 0,3-43-2340 0 0,-3 10-1135 0 0</inkml:trace>
  <inkml:trace contextRef="#ctx0" brushRef="#br0" timeOffset="-4030.751">4613 517 8746 0 0,'0'0'1938'0'0,"0"0"-703"0"0,0 0-273 0 0,0 0 168 0 0,0 0 244 0 0,0 0 75 0 0,0 0-127 0 0,0 0-229 0 0,0 0-236 0 0,0 0-167 0 0,-5 34-112 0 0,-17 105-127 0 0,23-62 130 0 0,16 100-162 0 0,-21-169-1474 0 0,-3-20-4978 0 0,7-6-2992 0 0,0 11 2313 0 0</inkml:trace>
  <inkml:trace contextRef="#ctx0" brushRef="#br0" timeOffset="-3730.472">4788 635 5977 0 0,'0'0'2099'0'0,"0"0"-658"0"0,0 0-126 0 0,0 0 128 0 0,0 0 60 0 0,0 0-30 0 0,0 0-170 0 0,-32 20-228 0 0,-99 61-197 0 0,33-10 1159 0 0,97-71-2012 0 0,0 1 0 0 0,0-1-1 0 0,0 1 1 0 0,0 0-1 0 0,0-1 1 0 0,0 1 0 0 0,0 0-1 0 0,0 0 1 0 0,1 0 0 0 0,-1 0-1 0 0,0 0 1 0 0,0-1-1 0 0,1 1 1 0 0,-1 0 0 0 0,1 1-1 0 0,-1-1 1 0 0,1 0 0 0 0,-1 0-1 0 0,1 0 1 0 0,0 0-1 0 0,0 0 1 0 0,-1 0 0 0 0,1 0-1 0 0,0 1 1 0 0,0-1 0 0 0,0 0-1 0 0,0 0 1 0 0,0 0-1 0 0,0 0 1 0 0,1 1 0 0 0,-1-1-1 0 0,0 0 1 0 0,1 0-1 0 0,-1 0 1 0 0,0 0 0 0 0,1 0-1 0 0,-1 0 1 0 0,1 0 0 0 0,0 0-1 0 0,-1 0 1 0 0,1 0-1 0 0,0 0 1 0 0,0 0 0 0 0,-1 0-1 0 0,1-1 1 0 0,0 1 0 0 0,0 0-1 0 0,0 0 1 0 0,0-1-1 0 0,0 1 1 0 0,0-1 0 0 0,0 1-25 0 0,167 72 2039 0 0,-142-35-1522 0 0,-25-36-2688 0 0,-1-4-3399 0 0,0 1-6317 0 0</inkml:trace>
  <inkml:trace contextRef="#ctx0" brushRef="#br0" timeOffset="86946.849">41 2063 0 0 0,'0'0'1494'0'0,"0"0"-558"0"0,0 0-245 0 0,0 0 132 0 0,0 0 357 0 0,0 0 305 0 0,0 0 176 0 0,0 0-26 0 0,0 0-208 0 0,0 0-242 0 0,0 0-255 0 0,-7-3-214 0 0,-20-9-144 0 0,20 9-76 0 0,7 3-10 0 0,0 0 75 0 0,43 51 3731 0 0,-32-46-4065 0 0,1 0 1 0 0,0-1-1 0 0,0 0 1 0 0,1-1-1 0 0,-1 0 1 0 0,1-1-1 0 0,-1 0 1 0 0,1-1 0 0 0,0-1-1 0 0,-1 0 1 0 0,1-1-1 0 0,0 0 1 0 0,1-1-228 0 0,6-1 101 0 0,0-2 0 0 0,0 0 1 0 0,0-1-1 0 0,-1-1 0 0 0,1-1 1 0 0,-2-1-1 0 0,1 0 1 0 0,-1-2-1 0 0,-1 0 0 0 0,0 0 1 0 0,0-2-1 0 0,-2 0 0 0 0,1-1 1 0 0,-2-1-1 0 0,0 0 0 0 0,12-17-101 0 0,-22 27 4 0 0,0 1 0 0 0,-1-1 0 0 0,1-1 0 0 0,-1 1 0 0 0,-1 0 0 0 0,1-1 0 0 0,-1 1 0 0 0,0-1 0 0 0,0 0 0 0 0,0 0 0 0 0,-1 0 0 0 0,0 0 0 0 0,0 0 0 0 0,-1 0 0 0 0,1 0 0 0 0,-1 0 0 0 0,-1 0 0 0 0,1 0 0 0 0,-1 0 0 0 0,0 0 0 0 0,0 0 0 0 0,-1 0 0 0 0,0 0 0 0 0,0 1 0 0 0,0-1 0 0 0,-3-3-4 0 0,-4 2-80 0 0,0 0-1 0 0,0 1 0 0 0,-1 0 0 0 0,0 1 0 0 0,0 0 0 0 0,-1 1 1 0 0,0 0-1 0 0,1 0 0 0 0,-1 1 0 0 0,0 0 0 0 0,-1 1 0 0 0,1 1 1 0 0,0-1-1 0 0,0 2 0 0 0,-1 0 0 0 0,1 0 0 0 0,-1 1 0 0 0,-7 2 81 0 0,3-1 1 0 0,0 2-1 0 0,1 0 0 0 0,0 0 0 0 0,0 2 0 0 0,0 0 0 0 0,0 0 0 0 0,1 2 0 0 0,0 0 0 0 0,1 0 0 0 0,0 1 1 0 0,0 1-1 0 0,1 0 0 0 0,0 1 0 0 0,1 0 0 0 0,0 1 0 0 0,0 0 0 0 0,2 0 0 0 0,-1 1 0 0 0,2 1 0 0 0,0-1 1 0 0,0 2-1 0 0,1-1 0 0 0,1 1 0 0 0,1 0 0 0 0,0 0 0 0 0,1 0 0 0 0,0 4 0 0 0,2-12 47 0 0,1 1-1 0 0,0-1 1 0 0,0 1 0 0 0,1 0-1 0 0,0 0 1 0 0,0-1 0 0 0,1 1-1 0 0,0 0 1 0 0,1-1 0 0 0,-1 1 0 0 0,1-1-1 0 0,1 1 1 0 0,-1-1 0 0 0,2 0-1 0 0,-1 0 1 0 0,0 0 0 0 0,1 0-1 0 0,1-1 1 0 0,-1 0 0 0 0,1 1-1 0 0,0-2 1 0 0,0 1 0 0 0,1-1-1 0 0,0 1 1 0 0,-1-1 0 0 0,2-1-1 0 0,-1 1 1 0 0,1-1 0 0 0,-1 0-1 0 0,1-1 1 0 0,0 0 0 0 0,4 2-47 0 0,16 4 185 0 0,0-2-1 0 0,0 0 1 0 0,0-2 0 0 0,1 0 0 0 0,0-2 0 0 0,0-1 0 0 0,0-2-1 0 0,0 0 1 0 0,-1-2 0 0 0,17-4-185 0 0,68-27 223 0 0,-78 35-2126 0 0,-15 15-8451 0 0,-15-14 2142 0 0</inkml:trace>
  <inkml:trace contextRef="#ctx0" brushRef="#br0" timeOffset="87216.685">1210 1795 9458 0 0,'0'0'1867'0'0,"0"0"-376"0"0,0 0-47 0 0,0 0 265 0 0,0 0 207 0 0,0 0-14 0 0,0 0-308 0 0,0 0-430 0 0,0 0-331 0 0,0 0-235 0 0,0 0-107 0 0,0 0-66 0 0,-20 31-60 0 0,-63 100-70 0 0,-63 100 408 0 0,52-76-2836 0 0,70-141-2721 0 0,3-27-9209 0 0,18 9 8858 0 0</inkml:trace>
  <inkml:trace contextRef="#ctx0" brushRef="#br0" timeOffset="87459.271">806 1817 6873 0 0,'0'0'3297'0'0,"0"0"-883"0"0,0 0-412 0 0,0 0-75 0 0,0 0-115 0 0,0 0-242 0 0,0 0-392 0 0,0 0-405 0 0,0 0-213 0 0,0 0-85 0 0,0 0 14 0 0,0 0 49 0 0,0 0-37 0 0,11 10-54 0 0,58 72 417 0 0,56 83 710 0 0,-72-102-1377 0 0,-43-51-265 0 0,0 0 0 0 0,1-1 0 0 0,0 0 0 0 0,1-1 0 0 0,0 0 0 0 0,1 0 0 0 0,0-2 0 0 0,12 8 68 0 0,-4-13-1697 0 0,-13-4-1988 0 0,-1-1-4334 0 0,-1 2-4383 0 0</inkml:trace>
  <inkml:trace contextRef="#ctx0" brushRef="#br0" timeOffset="88010.073">1688 1946 12027 0 0,'0'0'922'0'0,"0"0"-60"0"0,0 0 258 0 0,0 0 346 0 0,0 0 174 0 0,0 0-123 0 0,0 0-340 0 0,0 0-286 0 0,0 0-151 0 0,0 0-72 0 0,0 0-38 0 0,0 0-31 0 0,0 0-90 0 0,1-13-77 0 0,1-39-49 0 0,-2 51-356 0 0,0 0 0 0 0,0 0 1 0 0,-1 0-1 0 0,1 0 0 0 0,-1 0 0 0 0,1 0 1 0 0,-1 0-1 0 0,1 0 0 0 0,-1 0 0 0 0,1 0 1 0 0,-1 1-1 0 0,0-1 0 0 0,1 0 0 0 0,-1 0 1 0 0,0 1-1 0 0,0-1 0 0 0,1 0 0 0 0,-1 1 0 0 0,0-1 1 0 0,0 1-1 0 0,0-1 0 0 0,0 1 0 0 0,0 0 1 0 0,0-1-1 0 0,0 1 0 0 0,0 0 0 0 0,0 0 1 0 0,0-1-1 0 0,0 1 0 0 0,0 0 0 0 0,0 0 1 0 0,0 0-1 0 0,0 0 0 0 0,0 0 0 0 0,0 1 1 0 0,0-1-1 0 0,0 0 0 0 0,0 0 0 0 0,0 1 1 0 0,0-1-1 0 0,0 1 0 0 0,0-1-27 0 0,-4 1 76 0 0,-7 1-3 0 0,1 1-1 0 0,-1 0 1 0 0,1 1 0 0 0,0 1-1 0 0,0 0 1 0 0,0 0-1 0 0,1 1 1 0 0,0 0 0 0 0,0 1-1 0 0,0 0 1 0 0,1 1 0 0 0,0-1-1 0 0,0 2-72 0 0,0-1 24 0 0,0 1 0 0 0,0 0-1 0 0,0 0 1 0 0,1 1 0 0 0,1 0-1 0 0,-1 0 1 0 0,2 1 0 0 0,0 0-1 0 0,0 0 1 0 0,1 1 0 0 0,0-1-1 0 0,1 1 1 0 0,0 0 0 0 0,1 0-1 0 0,0 1 1 0 0,1 0-24 0 0,2-10 1 0 0,1 0 0 0 0,-1 0 0 0 0,1 0-1 0 0,0 0 1 0 0,-1 0 0 0 0,1-1 0 0 0,1 1 0 0 0,-1 0 0 0 0,0-1-1 0 0,1 1 1 0 0,-1-1 0 0 0,1 1 0 0 0,0-1 0 0 0,0 0 0 0 0,0 0-1 0 0,0 0 1 0 0,0 0 0 0 0,0 0 0 0 0,0 0 0 0 0,1-1 0 0 0,-1 1-1 0 0,1-1 1 0 0,-1 1 0 0 0,1-1 0 0 0,0 0 0 0 0,0 0 0 0 0,-1 0-1 0 0,1 0 1 0 0,3 0-1 0 0,87 3 213 0 0,-74-11-171 0 0,0 0 0 0 0,-1-1 0 0 0,1 0-1 0 0,-2-2 1 0 0,1 0 0 0 0,-2-1 0 0 0,13-10-42 0 0,-17 12 23 0 0,129-138 172 0 0,-134 152-399 0 0,-5 8 200 0 0,15 43-116 0 0,55 65-4280 0 0,-59-104 797 0 0,-8-8-1344 0 0,-3-5 1095 0 0,4 3-7820 0 0</inkml:trace>
  <inkml:trace contextRef="#ctx0" brushRef="#br0" timeOffset="88527.768">2009 2240 8746 0 0,'0'0'2650'0'0,"0"0"-759"0"0,0 0-447 0 0,0 0-194 0 0,0 0-63 0 0,0 0-43 0 0,0 0-104 0 0,0 0-120 0 0,0 0-111 0 0,0 0-81 0 0,0 0-72 0 0,0 0-72 0 0,8-18-72 0 0,46-90 312 0 0,-28 57-48 0 0,-18 33-674 0 0,1 0 1 0 0,0 0-1 0 0,2 1 1 0 0,0 1-1 0 0,0 0 1 0 0,2 0-1 0 0,0 1 0 0 0,0 1 1 0 0,4-3-103 0 0,-16 17-1 0 0,-1 0 0 0 0,0-1 0 0 0,0 1 0 0 0,1-1 1 0 0,-1 1-1 0 0,0 0 0 0 0,1-1 0 0 0,-1 1 0 0 0,0 0 0 0 0,1-1 0 0 0,-1 1 1 0 0,1 0-1 0 0,-1 0 0 0 0,0-1 0 0 0,1 1 0 0 0,-1 0 0 0 0,1 0 0 0 0,-1 0 1 0 0,1 0-1 0 0,-1 0 0 0 0,1-1 0 0 0,-1 1 0 0 0,1 0 0 0 0,-1 0 0 0 0,1 0 1 0 0,-1 0-1 0 0,1 0 0 0 0,-1 1 0 0 0,1-1 0 0 0,-1 0 0 0 0,1 0 0 0 0,-1 0 1 0 0,0 0-1 0 0,1 0 0 0 0,-1 1 0 0 0,1-1 0 0 0,-1 0 0 0 0,1 0 0 0 0,-1 1 1 0 0,0-1-1 0 0,1 0 0 0 0,-1 1 0 0 0,0-1 0 0 0,1 0 0 0 0,-1 1 0 0 0,0-1 1 0 0,1 0-1 0 0,-1 1 0 0 0,0-1 0 0 0,0 1 0 0 0,1-1 0 0 0,-1 1 0 0 0,0-1 1 0 0,0 1-1 0 0,0-1 0 0 0,0 1 0 0 0,0-1 0 0 0,0 1 1 0 0,1 35 46 0 0,-2-25-10 0 0,-8 114 8 0 0,10-124-42 0 0,0 1 0 0 0,0 0 0 0 0,0 0 0 0 0,0-1 0 0 0,0 1 0 0 0,0 0 0 0 0,1-1 0 0 0,-1 1 0 0 0,1-1 0 0 0,-1 0 0 0 0,1 1 1 0 0,-1-1-1 0 0,1 0 0 0 0,0 0 0 0 0,0 0 0 0 0,-1 0 0 0 0,1 0 0 0 0,0-1 0 0 0,0 1 0 0 0,0-1 0 0 0,0 1 0 0 0,0-1 0 0 0,0 1 0 0 0,0-1 0 0 0,0 0 0 0 0,0 0 0 0 0,0 0 0 0 0,0 0 0 0 0,0 0 0 0 0,0-1 0 0 0,0 1 0 0 0,0-1 1 0 0,0 1-1 0 0,0-1 0 0 0,0 0 0 0 0,0 0 0 0 0,0 1 0 0 0,-1-1 0 0 0,1-1 0 0 0,0 1 0 0 0,0-1-2 0 0,198-192 193 0 0,-190 185-196 0 0,-9 8 4 0 0,1-1 0 0 0,-1 1 0 0 0,0-1 0 0 0,1 1 0 0 0,0 0 0 0 0,-1 0 0 0 0,1-1 0 0 0,0 1 0 0 0,-1 0 0 0 0,1 1 0 0 0,0-1 0 0 0,0 0 0 0 0,0 0 0 0 0,0 1 0 0 0,0-1 0 0 0,0 1 0 0 0,0 0 0 0 0,0-1 0 0 0,0 1 0 0 0,0 0 0 0 0,0 0 0 0 0,0 0 0 0 0,0 1 0 0 0,0-1 0 0 0,1 1-1 0 0,6 42 162 0 0,-6-9-91 0 0,-3-22-30 0 0,1 1 0 0 0,0-1 0 0 0,1 0-1 0 0,0 0 1 0 0,1 0 0 0 0,0 0 0 0 0,1 0 0 0 0,0-1-1 0 0,1 1 1 0 0,5 8-41 0 0,7 6-88 0 0,1-9-980 0 0,-16-15 604 0 0,1 0-861 0 0,0-2-5440 0 0,-1 0-5295 0 0</inkml:trace>
  <inkml:trace contextRef="#ctx0" brushRef="#br0" timeOffset="89166.691">2839 2001 13051 0 0,'0'0'1528'0'0,"0"0"-560"0"0,0 0-188 0 0,0 0 50 0 0,0 0 81 0 0,0 0 8 0 0,0 0-54 0 0,0 0-86 0 0,0 0-76 0 0,0 0-60 0 0,0 0-99 0 0,0 0-73 0 0,0 0-37 0 0,9 12-14 0 0,30 40-3 0 0,-18 22 676 0 0,-19-54-890 0 0,2 193 698 0 0,-32-18-755 0 0,26-182-138 0 0,-1 1 1 0 0,0-1-1 0 0,-1 1 1 0 0,0-1 0 0 0,-1 0-1 0 0,-1-1 1 0 0,0 1-1 0 0,0-1 1 0 0,-6 8-9 0 0,11-20 10 0 0,1 1 0 0 0,-1 0 0 0 0,1 0 0 0 0,-1 0 0 0 0,1 0 0 0 0,-1 0 0 0 0,1-1 0 0 0,-1 1 0 0 0,0 0 0 0 0,1-1 0 0 0,-1 1 0 0 0,0 0 0 0 0,0-1 0 0 0,0 1 0 0 0,1-1 0 0 0,-1 1 0 0 0,0-1 0 0 0,0 1 0 0 0,0-1 0 0 0,0 0 0 0 0,0 1 0 0 0,0-1 0 0 0,0 0 0 0 0,0 0 0 0 0,0 0 0 0 0,0 0 0 0 0,0 0 0 0 0,0 0 0 0 0,0 0 0 0 0,0 0 0 0 0,0 0 0 0 0,0 0 0 0 0,1-1 0 0 0,-1 1 0 0 0,0 0 0 0 0,0 0 0 0 0,0-1 0 0 0,0 1 0 0 0,0-1 0 0 0,0 1 0 0 0,0-1 0 0 0,1 1 0 0 0,-1-1 0 0 0,0 0 0 0 0,0 1 0 0 0,1-1 0 0 0,-1 0 0 0 0,1 0 0 0 0,-1 1 0 0 0,0-1 0 0 0,1 0 0 0 0,-1 0 0 0 0,1 0 0 0 0,0 0 0 0 0,-1 0 0 0 0,1 0 0 0 0,0 1 0 0 0,-1-1 0 0 0,1 0 0 0 0,0 0 0 0 0,0 0 0 0 0,0 0 0 0 0,0 0 0 0 0,0 0 0 0 0,0 0 0 0 0,0-1-10 0 0,2-26 13 0 0,0 0-1 0 0,2 0 1 0 0,1 1-1 0 0,2 0 1 0 0,0 0 0 0 0,2 0-1 0 0,0 1 1 0 0,2 0-1 0 0,1 1 1 0 0,10-14-13 0 0,8-24-12 0 0,-2-2-19 0 0,3 3 1 0 0,2 0-1 0 0,3 2 1 0 0,3 2-1 0 0,3 1 1 0 0,11-8 30 0 0,-50 60-5 0 0,1 0 1 0 0,-1 1-1 0 0,1 0 1 0 0,0-1-1 0 0,1 2 1 0 0,-1-1-1 0 0,1 0 1 0 0,0 1-1 0 0,0 0 1 0 0,0 0-1 0 0,0 0 1 0 0,0 1 0 0 0,1 0-1 0 0,-1 0 1 0 0,1 0-1 0 0,-1 0 1 0 0,1 1-1 0 0,0 0 1 0 0,0 0-1 0 0,-1 1 1 0 0,1 0-1 0 0,2 0 5 0 0,-4 3 5 0 0,0 1-1 0 0,0 0 0 0 0,-1 1 1 0 0,1-1-1 0 0,-1 1 1 0 0,0-1-1 0 0,0 1 1 0 0,-1 0-1 0 0,1 0 0 0 0,-1 0 1 0 0,0 0-1 0 0,-1 0 1 0 0,1 1-1 0 0,-1-1 1 0 0,0 1-1 0 0,0-1 0 0 0,-1 0 1 0 0,1 1-1 0 0,-1 0 1 0 0,-1-1-1 0 0,1 1 1 0 0,-1-1-1 0 0,0 1-4 0 0,1-6-1 0 0,1 11 7 0 0,-1 0 0 0 0,0 0-1 0 0,-1 0 1 0 0,-1 0 0 0 0,1 0-1 0 0,-2 0 1 0 0,1 0 0 0 0,-2-1-1 0 0,1 1 1 0 0,-1-1 0 0 0,-1 0-1 0 0,0 0 1 0 0,0 0-1 0 0,-1-1 1 0 0,-1 0 0 0 0,1 0-1 0 0,-1 0 1 0 0,-1-1 0 0 0,1 0-1 0 0,-1-1 1 0 0,-1 0 0 0 0,-4 3-6 0 0,3-2-29 0 0,-1 0 0 0 0,0-1 1 0 0,-1 0-1 0 0,0-1 1 0 0,0-1-1 0 0,0 0 0 0 0,-1 0 1 0 0,1-1-1 0 0,-1-1 1 0 0,0 0-1 0 0,0-1 0 0 0,-1 0 1 0 0,1-1-1 0 0,0-1 1 0 0,0 0-1 0 0,-4-1 29 0 0,15 1-59 0 0,-1 0-1 0 0,1-1 1 0 0,0 1 0 0 0,0-1-1 0 0,0 0 1 0 0,0 0 0 0 0,1 0-1 0 0,-1 0 1 0 0,0 0-1 0 0,0 0 1 0 0,0 0 0 0 0,1 0-1 0 0,-1-1 1 0 0,1 1 0 0 0,-1-1-1 0 0,1 1 1 0 0,-1-1 0 0 0,1 1-1 0 0,0-1 1 0 0,0 0-1 0 0,0 0 1 0 0,0 0 0 0 0,0 0-1 0 0,0 0 1 0 0,0 0 0 0 0,1 0-1 0 0,-1 0 1 0 0,1 0 0 0 0,-1 0 59 0 0,-1-19-3150 0 0,4 0-3721 0 0,1 13-4857 0 0</inkml:trace>
  <inkml:trace contextRef="#ctx0" brushRef="#br0" timeOffset="89517.253">3516 1500 15731 0 0,'0'0'1230'0'0,"0"0"-156"0"0,0 0 58 0 0,0 0 207 0 0,0 0 102 0 0,0 0-135 0 0,0 0-310 0 0,0 0-329 0 0,0 0-203 0 0,0 0-68 0 0,0 0 4 0 0,0 0 11 0 0,0 0-18 0 0,9 3-47 0 0,30 13-47 0 0,-37-13-253 0 0,1 0 0 0 0,0 0 0 0 0,-1 0 1 0 0,1 0-1 0 0,-1 1 0 0 0,0-1 0 0 0,0 1 0 0 0,0 0 1 0 0,-1 0-1 0 0,1 0 0 0 0,-1-1 0 0 0,0 1 1 0 0,0 0-1 0 0,0 1 0 0 0,-1-1 0 0 0,0 0 1 0 0,1 0-47 0 0,1 7 110 0 0,1 173 543 0 0,-8-135-613 0 0,-2 0 1 0 0,-3 0-1 0 0,-2-1 0 0 0,-11 29-40 0 0,-11 41-58 0 0,25-52-557 0 0,25-66-592 0 0,42-52-4471 0 0,-46 37 2914 0 0,-1 2-3580 0 0,-5 1-5045 0 0</inkml:trace>
  <inkml:trace contextRef="#ctx0" brushRef="#br0" timeOffset="89913.727">3682 2045 5369 0 0,'0'0'1575'0'0,"0"0"24"0"0,0 0 135 0 0,0 0 98 0 0,0 0-55 0 0,0 0-266 0 0,0 0-267 0 0,0 0-168 0 0,0 0-89 0 0,0 0-37 0 0,0 0-33 0 0,0 0-19 0 0,0 0-46 0 0,29 12-67 0 0,91 36-75 0 0,-117-46-668 0 0,-1-1-1 0 0,1 0 1 0 0,0 0 0 0 0,-1 0 0 0 0,1 0-1 0 0,0 0 1 0 0,-1 0 0 0 0,1-1 0 0 0,0 1-1 0 0,0-1 1 0 0,0 0 0 0 0,0 0 0 0 0,-1 0-1 0 0,1 0 1 0 0,0-1 0 0 0,0 1 0 0 0,0-1-1 0 0,-1 1 1 0 0,1-1 0 0 0,0 0 0 0 0,-1 0-1 0 0,2-1-41 0 0,5-2 206 0 0,3 1-86 0 0,0-1 0 0 0,0 0 0 0 0,-1 0 0 0 0,0-1 0 0 0,0-1 0 0 0,0 0 0 0 0,0 0 0 0 0,-1-1 0 0 0,0 0 0 0 0,-1-1 0 0 0,1 0 0 0 0,-1-1 0 0 0,-1 0 0 0 0,0 0 0 0 0,0-1 0 0 0,-1 0 0 0 0,0 0 0 0 0,-1-1 0 0 0,4-8-120 0 0,-9 16 1 0 0,0 0 0 0 0,0 0-1 0 0,-1 0 1 0 0,1 0-1 0 0,-1 0 1 0 0,0 0 0 0 0,0 0-1 0 0,0-1 1 0 0,0 1-1 0 0,-1 0 1 0 0,1 0 0 0 0,-1 0-1 0 0,1 0 1 0 0,-1 0-1 0 0,0 0 1 0 0,-1 0 0 0 0,1 0-1 0 0,0 0 1 0 0,-1 1-1 0 0,0-1 1 0 0,1 0 0 0 0,-1 1-1 0 0,0-1 1 0 0,0 1-1 0 0,-1 0 1 0 0,1 0-1 0 0,0-1 1 0 0,-1 2 0 0 0,1-1-1 0 0,-1 0 1 0 0,0 0-1 0 0,1 1 1 0 0,-1 0 0 0 0,0-1-1 0 0,0 1 1 0 0,0 0-1 0 0,0 0 1 0 0,0 1 0 0 0,0-1-1 0 0,0 1 1 0 0,-1-1-1 0 0,1 1 1 0 0,0 0 0 0 0,0 0-1 0 0,-2 1 0 0 0,-6-1-6 0 0,1 0 0 0 0,-1 1-1 0 0,1 0 1 0 0,-1 1 0 0 0,1 0 0 0 0,0 1-1 0 0,0 0 1 0 0,0 1 0 0 0,0-1 0 0 0,0 2-1 0 0,1 0 1 0 0,0 0 0 0 0,0 1 0 0 0,0 0-1 0 0,1 0 1 0 0,-5 5 6 0 0,3-5 15 0 0,1 1 1 0 0,0 1-1 0 0,1-1 0 0 0,0 1 0 0 0,0 1 0 0 0,1 0 0 0 0,0 0 1 0 0,0 0-1 0 0,1 1 0 0 0,0-1 0 0 0,1 2 0 0 0,0-1 1 0 0,0 1-1 0 0,1-1 0 0 0,1 1 0 0 0,0 0 0 0 0,0 0 1 0 0,1 1-1 0 0,1-1 0 0 0,0 0 0 0 0,0 1 0 0 0,1-1 1 0 0,1 11-16 0 0,6-12 79 0 0,-1 0 1 0 0,1 0 0 0 0,1-1-1 0 0,-1 0 1 0 0,2 0 0 0 0,-1-1-1 0 0,1 0 1 0 0,0 0 0 0 0,1-1 0 0 0,0-1-1 0 0,0 1 1 0 0,0-2 0 0 0,1 1-1 0 0,0-2 1 0 0,0 1 0 0 0,0-1-1 0 0,1-1 1 0 0,-1 0 0 0 0,1-1 0 0 0,0 0-1 0 0,7 0-79 0 0,240 13 822 0 0,-79-41-1301 0 0,-177 25 189 0 0,14-4-746 0 0,-8 0-4373 0 0,-6 1-7239 0 0</inkml:trace>
  <inkml:trace contextRef="#ctx0" brushRef="#br0" timeOffset="95870.731">4901 2281 0 0 0,'0'0'361'0'0,"0"0"449"0"0,0 0 259 0 0,0 0 264 0 0,0 0 244 0 0,0 0 125 0 0,0 0-26 0 0,0 0-141 0 0,0 0-196 0 0,0 0-180 0 0,0 0-118 0 0,5-3-91 0 0,17-10-25 0 0,-16 10-1 0 0,-6 3-17 0 0,-5 16 2866 0 0,-97 108-1684 0 0,11-17-4880 0 0,79-85-1604 0 0,9-15 622 0 0,0-3-3629 0 0</inkml:trace>
  <inkml:trace contextRef="#ctx0" brushRef="#br0" timeOffset="121956.083">724 2804 0 0 0,'0'0'907'0'0,"0"0"421"0"0,0 0 490 0 0,0 0 309 0 0,0 0 237 0 0,0 0 68 0 0,0 0-291 0 0,0 0-299 0 0,0 0-321 0 0,-8 9-368 0 0,-59 59 491 0 0,-287 156 2029 0 0,331-211-3600 0 0,18-11-63 0 0,1 0 0 0 0,-1 0 0 0 0,1 0 1 0 0,0 0-1 0 0,0 1 0 0 0,0-1 0 0 0,0 1 0 0 0,0 0 0 0 0,0 0 1 0 0,1 1-1 0 0,0-1 0 0 0,-1 1 0 0 0,1 0 0 0 0,1 0 0 0 0,-1 0 1 0 0,0 0-1 0 0,1 0 0 0 0,0 0 0 0 0,0 1 0 0 0,0 0-10 0 0,4-2 0 0 0,-1-1-1 0 0,1 0 0 0 0,0 1 1 0 0,0-1-1 0 0,0 0 0 0 0,0 0 1 0 0,1 0-1 0 0,-1 0 0 0 0,0-1 1 0 0,1 1-1 0 0,-1 0 0 0 0,1-1 1 0 0,0 0-1 0 0,0 0 1 0 0,-1 0-1 0 0,1 0 0 0 0,0 0 1 0 0,0 0-1 0 0,0-1 0 0 0,0 1 1 0 0,0-1-1 0 0,0 0 0 0 0,0 0 1 0 0,0 0-1 0 0,0 0 0 0 0,0-1 1 0 0,-1 1 0 0 0,7 1 9 0 0,132 5 57 0 0,-112-7-59 0 0,0 1 1 0 0,0 1-1 0 0,0 1 0 0 0,0 2 1 0 0,0 1-1 0 0,-1 1 1 0 0,0 2-1 0 0,0 0 0 0 0,24 12-7 0 0,-50-19 22 0 0,1 1 0 0 0,0-1-1 0 0,0 1 1 0 0,-1 0-1 0 0,1 0 1 0 0,-1 0 0 0 0,0 0-1 0 0,1 0 1 0 0,-1 0 0 0 0,0 0-1 0 0,0 1 1 0 0,-1-1-1 0 0,1 1 1 0 0,0 0 0 0 0,-1-1-1 0 0,0 1 1 0 0,1 0 0 0 0,-1 0-1 0 0,0 0 1 0 0,0 0-1 0 0,-1 0 1 0 0,1 0 0 0 0,-1 0-1 0 0,1 0 1 0 0,-1 0 0 0 0,0 0-1 0 0,0 0 1 0 0,-1 1-1 0 0,1-1 1 0 0,0 0 0 0 0,-1 0-1 0 0,0 0 1 0 0,0 0 0 0 0,0 0-1 0 0,0 0 1 0 0,0-1-1 0 0,-1 1 1 0 0,1 0 0 0 0,-1-1-1 0 0,0 1 1 0 0,1 0 0 0 0,-3 1-22 0 0,-13 12 88 0 0,0 0 0 0 0,0-2 0 0 0,-2 0 1 0 0,0-1-1 0 0,0-1 0 0 0,-1-1 0 0 0,0 0 1 0 0,-1-2-1 0 0,-1 0 0 0 0,1-2 0 0 0,-17 4-88 0 0,-36-3-398 0 0,73-10 278 0 0,0 1 0 0 0,0 0 0 0 0,-1 0 1 0 0,1-1-1 0 0,1 1 0 0 0,-1 0 1 0 0,0-1-1 0 0,0 1 0 0 0,0-1 0 0 0,1 0 1 0 0,-1 1-1 0 0,1-1 0 0 0,-1 1 1 0 0,1-1-1 0 0,-1 0 0 0 0,1 1 0 0 0,0-1 1 0 0,0 0-1 0 0,0 1 0 0 0,0-1 0 0 0,0 0 1 0 0,0 0-1 0 0,1 1 0 0 0,-1-1 1 0 0,1 1-1 0 0,-1-1 0 0 0,1 0 0 0 0,-1 1 1 0 0,1-1-1 0 0,0 1 0 0 0,0-1 1 0 0,0 1-1 0 0,0-1 0 0 0,0 1 0 0 0,1-1 120 0 0,12-20-3481 0 0,-4 8-2497 0 0,0-1-5203 0 0</inkml:trace>
  <inkml:trace contextRef="#ctx0" brushRef="#br0" timeOffset="122210.671">1215 2748 17940 0 0,'0'0'1181'0'0,"0"0"-286"0"0,0 0 9 0 0,0 0 171 0 0,0 0 87 0 0,0 0-50 0 0,-2 37-178 0 0,-9 115-235 0 0,-30 96 591 0 0,-6-45-1364 0 0,5-128-1089 0 0,19-60-2912 0 0,-5-5-5152 0 0,21-10-2666 0 0</inkml:trace>
  <inkml:trace contextRef="#ctx0" brushRef="#br0" timeOffset="123210.281">965 3102 11426 0 0,'0'0'1405'0'0,"0"0"-342"0"0,0 0-90 0 0,0 0 63 0 0,0 0 14 0 0,0 0-109 0 0,0 0-198 0 0,0 0-191 0 0,0 0-181 0 0,0 0-155 0 0,32 0-92 0 0,100 5-85 0 0,-68 12-83 0 0,108 56-4153 0 0,-138-64 2479 0 0,51 13-1180 0 0,4-12 4184 0 0,-71-11-721 0 0,1-1-1 0 0,-1-1 1 0 0,0-1 0 0 0,0 0-1 0 0,0-2 1 0 0,0 0-1 0 0,-1-1 1 0 0,0 0 0 0 0,-1-1-1 0 0,0-1 1 0 0,0-1 0 0 0,0 0-1 0 0,11-12-564 0 0,14-29 1134 0 0,-40 49-1120 0 0,0 1 0 0 0,-1 0-1 0 0,1 0 1 0 0,-1-1 0 0 0,1 1 0 0 0,-1 0-1 0 0,0-1 1 0 0,1 1 0 0 0,-1 0 0 0 0,0-1 0 0 0,0 1-1 0 0,0-1 1 0 0,0 1 0 0 0,0 0 0 0 0,0-1-1 0 0,0 1 1 0 0,-1 0 0 0 0,1-1 0 0 0,-1 1 0 0 0,1 0-1 0 0,0-1 1 0 0,-1 1 0 0 0,0 0 0 0 0,1 0-1 0 0,-1-1 1 0 0,0 1 0 0 0,0 0 0 0 0,0 0 0 0 0,1 0-1 0 0,-1 0 1 0 0,0 0 0 0 0,0 0 0 0 0,-1 0-1 0 0,1 1 1 0 0,0-1 0 0 0,0 0 0 0 0,0 0 0 0 0,0 1-1 0 0,-1-1 1 0 0,1 1 0 0 0,0-1 0 0 0,-2 1-14 0 0,-7-2-35 0 0,0 0 1 0 0,0 1 0 0 0,0 0 0 0 0,-1 0 0 0 0,1 2 0 0 0,0-1 0 0 0,0 1 0 0 0,0 0 0 0 0,0 1 0 0 0,0 1 0 0 0,0-1-1 0 0,0 1 1 0 0,0 1 0 0 0,1 0 0 0 0,0 0 0 0 0,-1 1 0 0 0,2 0 0 0 0,-1 1 0 0 0,1 0 0 0 0,0 0 0 0 0,0 1-1 0 0,0 0 1 0 0,1 0 0 0 0,0 1 0 0 0,1 0 0 0 0,-1 0 0 0 0,2 0 0 0 0,-1 1 0 0 0,1 0 0 0 0,0 0 0 0 0,1 0-1 0 0,0 1 1 0 0,1-1 0 0 0,0 1 0 0 0,0 0 0 0 0,1 0 0 0 0,-1 10 34 0 0,3-15 5 0 0,0 0 0 0 0,0 0 0 0 0,1 0 0 0 0,0 0 0 0 0,0-1-1 0 0,0 1 1 0 0,0 0 0 0 0,1-1 0 0 0,-1 1 0 0 0,1 0 0 0 0,0-1 0 0 0,1 0 0 0 0,-1 0 0 0 0,1 1 0 0 0,0-1 0 0 0,0-1-1 0 0,0 1 1 0 0,0 0 0 0 0,1-1 0 0 0,0 0 0 0 0,-1 0 0 0 0,1 0 0 0 0,0 0 0 0 0,1 0 0 0 0,-1-1 0 0 0,1 1-5 0 0,8 4 30 0 0,1-1 0 0 0,-1 0 0 0 0,1-1 0 0 0,0 0 1 0 0,1-2-1 0 0,-1 1 0 0 0,1-2 0 0 0,1 1-30 0 0,9-1 110 0 0,-1 0-1 0 0,0-1 0 0 0,0-2 1 0 0,0 0-1 0 0,1-2 1 0 0,-1 0-1 0 0,-1-2 0 0 0,1-1 1 0 0,-1 0-1 0 0,0-2 0 0 0,0-1 1 0 0,16-9-110 0 0,-30 14 44 0 0,14-7 76 0 0,0-1 1 0 0,-2 0-1 0 0,1-2 0 0 0,-2 0 0 0 0,1-1 0 0 0,-2-1 0 0 0,15-17-120 0 0,-28 28-4 0 0,1-1-1 0 0,-2-1 1 0 0,1 1 0 0 0,-1-1-1 0 0,0 0 1 0 0,0 0 0 0 0,-1 0-1 0 0,0-1 1 0 0,0 1 0 0 0,-1-1-1 0 0,0 0 1 0 0,-1 0 0 0 0,1 0-1 0 0,-1-1 1 0 0,-1 1 0 0 0,0 0-1 0 0,0-1 1 0 0,0 1 0 0 0,-1-3 4 0 0,-3 8-31 0 0,1 0 0 0 0,0 1 0 0 0,-1-1 0 0 0,0 1 0 0 0,0-1 0 0 0,1 1 0 0 0,-1 0 0 0 0,-1 0 0 0 0,1 0 1 0 0,0 0-1 0 0,0 1 0 0 0,-1-1 0 0 0,1 1 0 0 0,-1 0 0 0 0,1 0 0 0 0,-1 0 0 0 0,1 1 0 0 0,-1-1 0 0 0,0 1 1 0 0,1 0-1 0 0,-1 0 0 0 0,0 0 0 0 0,1 0 0 0 0,-1 1 0 0 0,0-1 0 0 0,1 1 0 0 0,-1 0 0 0 0,1 0 1 0 0,-1 1-1 0 0,-2 0 31 0 0,-5 2-28 0 0,1 0 0 0 0,0 0 0 0 0,0 1 0 0 0,1 0 1 0 0,-1 0-1 0 0,1 1 0 0 0,0 0 0 0 0,1 1 1 0 0,-1 0-1 0 0,1 1 0 0 0,1-1 0 0 0,0 2 0 0 0,0-1 1 0 0,0 1-1 0 0,1 0 0 0 0,0 0 0 0 0,1 0 0 0 0,0 1 1 0 0,0 0-1 0 0,1 0 0 0 0,1 0 0 0 0,-1 1 0 0 0,2-1 1 0 0,-1 1-1 0 0,1 8 28 0 0,1-15 8 0 0,1 0 0 0 0,1 0 0 0 0,-1 0 0 0 0,0 0 0 0 0,1 0 0 0 0,0 0 0 0 0,0 0 0 0 0,0 0 0 0 0,0 0 0 0 0,1 0 0 0 0,0 0 0 0 0,0-1 0 0 0,0 1 0 0 0,0-1 0 0 0,0 1 0 0 0,0-1 0 0 0,1 0 0 0 0,0 0 0 0 0,0 0 0 0 0,0 0 0 0 0,0-1 0 0 0,0 1 0 0 0,0-1 0 0 0,1 1 0 0 0,-1-1 0 0 0,4 1-8 0 0,14 5 59 0 0,0-1 0 0 0,1 0-1 0 0,0-2 1 0 0,0-1 0 0 0,0 0 0 0 0,0-2 0 0 0,0-1-1 0 0,1 0 1 0 0,-1-2 0 0 0,0 0 0 0 0,1-2 0 0 0,-1 0 0 0 0,0-1-1 0 0,-1-2 1 0 0,1 0 0 0 0,-1-1 0 0 0,0-1 0 0 0,3-3-59 0 0,7-2 98 0 0,0-1 0 0 0,-1-2 1 0 0,0-1-1 0 0,-2-1 0 0 0,0-1 1 0 0,-1-2-1 0 0,-1-1 0 0 0,-1 0 1 0 0,0-2-1 0 0,-2-1 0 0 0,-1-1 0 0 0,-2-1 1 0 0,0-1-1 0 0,5-12-98 0 0,-18 27-16 0 0,0-1-1 0 0,-1 0 1 0 0,-1 0-1 0 0,0 0 1 0 0,-1-1-1 0 0,-1 1 1 0 0,0-1-1 0 0,-1 0 1 0 0,0 0-1 0 0,-1 0 1 0 0,-1 0-1 0 0,0 0 1 0 0,-2 0-1 0 0,1 0 1 0 0,-2 0-1 0 0,0 0 0 0 0,-1 0 1 0 0,0 1-1 0 0,-1 0 1 0 0,0 0-1 0 0,-2 0 1 0 0,1 0-1 0 0,-2 1 1 0 0,-6-10 16 0 0,11 20 0 0 0,0 1-1 0 0,0-1 1 0 0,0 0 0 0 0,0 1-1 0 0,0 0 1 0 0,-1-1 0 0 0,1 1-1 0 0,-1 1 1 0 0,1-1 0 0 0,-1 0-1 0 0,0 1 1 0 0,1 0 0 0 0,-1 0 0 0 0,0 0-1 0 0,0 0 1 0 0,0 1 0 0 0,0-1-1 0 0,0 1 1 0 0,0 0 0 0 0,0 0-1 0 0,0 1 1 0 0,0-1 0 0 0,0 1-1 0 0,0 0 1 0 0,0 0 0 0 0,1 0-1 0 0,-1 0 1 0 0,0 1 0 0 0,1 0-1 0 0,-1-1 1 0 0,1 1 0 0 0,-1 1-1 0 0,1-1 1 0 0,0 0 0 0 0,0 1 0 0 0,0 0-1 0 0,0-1 1 0 0,0 1 0 0 0,1 0-1 0 0,-1 1 1 0 0,1-1 0 0 0,-1 1 0 0 0,-8 13 32 0 0,0-1 1 0 0,1 1 0 0 0,1 1-1 0 0,0 0 1 0 0,2 0-1 0 0,0 1 1 0 0,1-1 0 0 0,0 2-1 0 0,2-1 1 0 0,0 0 0 0 0,2 1-1 0 0,0 0 1 0 0,1 0 0 0 0,1 7-33 0 0,2 21 249 0 0,2-1 0 0 0,2 0 0 0 0,2 0 0 0 0,3-1 1 0 0,7 21-250 0 0,69 135 859 0 0,-38-131-849 0 0,-23-64 21 0 0,7-14-447 0 0,-33 7 126 0 0,0-8-8243 0 0,0 5-3174 0 0</inkml:trace>
  <inkml:trace contextRef="#ctx0" brushRef="#br0" timeOffset="125541.676">3450 3514 3041 0 0,'0'0'3182'0'0,"0"0"-1291"0"0,0 0-535 0 0,0 0 103 0 0,0 0 279 0 0,0 0 157 0 0,0 0-135 0 0,0 0-364 0 0,0 0-414 0 0,0 0-249 0 0,0 0-76 0 0,-2 11 619 0 0,-9 5-1049 0 0,0 0 0 0 0,-1 0 1 0 0,-1-2-1 0 0,0 0 0 0 0,-1 0 0 0 0,-16 11-227 0 0,14-10-104 0 0,-49 28-1263 0 0,41-29-2211 0 0,0 2-4871 0 0,16-9-782 0 0</inkml:trace>
  <inkml:trace contextRef="#ctx0" brushRef="#br0" timeOffset="126392.119">4260 3205 6945 0 0,'0'0'2465'0'0,"0"0"-417"0"0,0 0-323 0 0,0 0 23 0 0,0 0 45 0 0,0 0-70 0 0,0 0-263 0 0,0 0-403 0 0,0 0-371 0 0,0 0-251 0 0,0 0-110 0 0,0 0-18 0 0,0 0 32 0 0,-9 18 9 0 0,-28 57-38 0 0,23 3 277 0 0,15-58-449 0 0,-2-13-99 0 0,1 1 1 0 0,-1-1-1 0 0,1 1 1 0 0,1-1 0 0 0,0 0-1 0 0,0 1 1 0 0,0-1 0 0 0,1 1-1 0 0,0-1 1 0 0,0 0 0 0 0,1 0-1 0 0,0 0 1 0 0,0-1 0 0 0,0 1-1 0 0,1-1 1 0 0,0 1 0 0 0,1-1-1 0 0,-1 0 1 0 0,1-1 0 0 0,0 1-1 0 0,1-1 1 0 0,-1 0-1 0 0,1 0 1 0 0,0-1 0 0 0,0 1-1 0 0,3 0-39 0 0,2-3 36 0 0,0 0-1 0 0,0 0 0 0 0,0-1 0 0 0,0-1 1 0 0,0 0-1 0 0,1 0 0 0 0,-1-1 0 0 0,0-1 1 0 0,0 0-1 0 0,0 0 0 0 0,0-1 0 0 0,-1 0 1 0 0,1-1-1 0 0,-1-1 0 0 0,0 1 0 0 0,0-1 1 0 0,0-1-1 0 0,0 0 0 0 0,-1-1 0 0 0,0 1 1 0 0,-1-2-1 0 0,6-5-35 0 0,-2 5 25 0 0,147-128 215 0 0,-122 98-160 0 0,-19 70-306 0 0,-15-25 229 0 0,1 0 0 0 0,0 0 0 0 0,0-1 0 0 0,0 1 0 0 0,1-1 0 0 0,0 0 0 0 0,0 0 0 0 0,1-1 0 0 0,0 0 0 0 0,0 0 0 0 0,0 0 0 0 0,0-1 0 0 0,1 1 1 0 0,0-1-1 0 0,0-1 0 0 0,0 0 0 0 0,0 0 0 0 0,0 0 0 0 0,1-1 0 0 0,-1 0 0 0 0,1 0 0 0 0,-1-1 0 0 0,4 1-3 0 0,-1-1 54 0 0,0-1 0 0 0,0 0 0 0 0,1 0 1 0 0,-1-1-1 0 0,0 0 0 0 0,0-1 0 0 0,0 0 1 0 0,0 0-1 0 0,0-1 0 0 0,-1-1 0 0 0,1 1 0 0 0,-1-2 1 0 0,0 1-1 0 0,0-1 0 0 0,0-1 0 0 0,-1 1 1 0 0,1-2-1 0 0,-2 1 0 0 0,1-1 0 0 0,-1 0 1 0 0,0 0-1 0 0,0-1 0 0 0,-1 0 0 0 0,0-1 1 0 0,0 1-1 0 0,-1-1 0 0 0,1-2-54 0 0,-4 5 16 0 0,0-1 1 0 0,-1 1 0 0 0,1-1-1 0 0,-2 0 1 0 0,1 0-1 0 0,-1 0 1 0 0,1 1-1 0 0,-2-1 1 0 0,1 0-1 0 0,-1 0 1 0 0,0 0-1 0 0,-1 1 1 0 0,0-2-17 0 0,-4 3-702 0 0,2 17-9788 0 0,4-5-1142 0 0</inkml:trace>
  <inkml:trace contextRef="#ctx0" brushRef="#br0" timeOffset="126723.833">5359 3374 1896 0 0,'0'0'2446'0'0,"0"0"104"0"0,0 0 228 0 0,0 0 48 0 0,0 0-267 0 0,0 0-425 0 0,0 0-422 0 0,33-3-367 0 0,103-14-284 0 0,-53-6 441 0 0,1-25 513 0 0,-82 46-1972 0 0,1 0 0 0 0,-1-1 0 0 0,1 1 0 0 0,-1 0 1 0 0,0-1-1 0 0,0 1 0 0 0,0-1 0 0 0,0 0 0 0 0,-1 0 0 0 0,1 0 0 0 0,-1 0 0 0 0,1 0 1 0 0,-1 0-1 0 0,0 0 0 0 0,0 0 0 0 0,-1 0 0 0 0,1 0 0 0 0,-1-1 0 0 0,1 1 0 0 0,-1 0 0 0 0,0 0 1 0 0,0-1-1 0 0,-1 1 0 0 0,1 0 0 0 0,-1-1 0 0 0,1 1 0 0 0,-2-3-43 0 0,-1 3 0 0 0,0 0 1 0 0,1 1-1 0 0,-2-1 0 0 0,1 1 0 0 0,0-1 0 0 0,0 1 0 0 0,-1 0 1 0 0,1 0-1 0 0,-1 1 0 0 0,0-1 0 0 0,1 1 0 0 0,-1 0 1 0 0,0 0-1 0 0,0 0 0 0 0,0 0 0 0 0,0 0 0 0 0,0 1 0 0 0,0 0 1 0 0,0 0-1 0 0,0 0 0 0 0,0 0 0 0 0,0 1 0 0 0,-4-1-14 0 0,0 1-1 0 0,0 0 1 0 0,0 1-1 0 0,0 0 1 0 0,0 0-1 0 0,0 1 1 0 0,1-1-1 0 0,-1 2 1 0 0,1-1-1 0 0,0 1 1 0 0,0 0-1 0 0,0 0 1 0 0,1 1-1 0 0,-1 0 1 0 0,1 0-1 0 0,0 1 1 0 0,1 0-1 0 0,-1 0 1 0 0,1 0-1 0 0,0 0 1 0 0,1 1-1 0 0,-3 5 15 0 0,2-5-2 0 0,1 0 0 0 0,0 0-1 0 0,0 0 1 0 0,1 0-1 0 0,-1 1 1 0 0,2-1 0 0 0,-1 1-1 0 0,1 0 1 0 0,0 0-1 0 0,1 0 1 0 0,0 0 0 0 0,0 0-1 0 0,1 0 1 0 0,0 0-1 0 0,0 0 1 0 0,1 0 0 0 0,0 0-1 0 0,1 0 1 0 0,-1 0-1 0 0,1 0 1 0 0,1 0 0 0 0,0-1-1 0 0,0 1 1 0 0,0-1-1 0 0,2 3 3 0 0,2 2-27 0 0,0-1 0 0 0,1 1 1 0 0,1-2-1 0 0,-1 1 0 0 0,2-1 0 0 0,-1 0 0 0 0,1-1 0 0 0,1 0 0 0 0,0 0 0 0 0,0-1 0 0 0,1-1 0 0 0,0 0 0 0 0,0-1 0 0 0,0 0 0 0 0,1 0 0 0 0,0-2 0 0 0,0 1 0 0 0,0-2 0 0 0,1 0 0 0 0,-1 0 0 0 0,4-1 27 0 0,22 0-2017 0 0,-13-1-6425 0 0,-12-1-3906 0 0</inkml:trace>
  <inkml:trace contextRef="#ctx0" brushRef="#br0" timeOffset="127589.835">6642 3323 0 0 0,'0'0'464'0'0,"0"0"416"0"0,0 0 118 0 0,0 0 66 0 0,0 0 100 0 0,0 0 178 0 0,0 0 182 0 0,21-13 161 0 0,61-36 119 0 0,-62 37 15 0 0,-21 9 2752 0 0,-3-1-2570 0 0,-62 7 1389 0 0,55 2-3247 0 0,1 1 0 0 0,0 0 0 0 0,0 0 0 0 0,1 1 0 0 0,-1 0 0 0 0,2 1 0 0 0,-1 0-1 0 0,1 0 1 0 0,0 1 0 0 0,1 0 0 0 0,-6 8-143 0 0,10-12 5 0 0,0-1-1 0 0,1 0 0 0 0,-1 1 1 0 0,1 0-1 0 0,0 0 1 0 0,0-1-1 0 0,1 1 1 0 0,-1 0-1 0 0,1 0 1 0 0,0 1-1 0 0,1-1 1 0 0,-1 0-1 0 0,1 0 1 0 0,0 0-1 0 0,0 0 0 0 0,0 1 1 0 0,1-1-1 0 0,0 0 1 0 0,0 0-1 0 0,0 0 1 0 0,1 0-1 0 0,0 0 1 0 0,0 0-1 0 0,0-1 1 0 0,0 1-1 0 0,1-1 1 0 0,1 3-5 0 0,5 1-21 0 0,0 0 1 0 0,0-1 0 0 0,1 0 0 0 0,0 0 0 0 0,0-1 0 0 0,1 0 0 0 0,-1-1 0 0 0,1 0 0 0 0,1-1 0 0 0,-1 0 0 0 0,1-1 0 0 0,-1 0 0 0 0,1-1 0 0 0,0 0 0 0 0,0-1 0 0 0,0 0 0 0 0,0-1 0 0 0,0 0 0 0 0,0-1 0 0 0,9-2 20 0 0,-5 3-61 0 0,3-1-153 0 0,0-1 0 0 0,0-1 0 0 0,0-1-1 0 0,-1 0 1 0 0,1-1 0 0 0,-1-1 0 0 0,-1-1 0 0 0,6-3 214 0 0,131-77-5923 0 0,11-42-4818 0 0,-141 89 12253 0 0,-48 41 1478 0 0,-61 57 2261 0 0,78-53-4947 0 0,0 0 1 0 0,0 1 0 0 0,0 0-1 0 0,1 0 1 0 0,0 0 0 0 0,0 1-1 0 0,1 0 1 0 0,0 0 0 0 0,0 0-1 0 0,0 1 1 0 0,1-1 0 0 0,0 1-1 0 0,1 0 1 0 0,0 1 0 0 0,0-1-1 0 0,1 0 1 0 0,0 1 0 0 0,0 0-1 0 0,1-1 1 0 0,0 1 0 0 0,0 0-1 0 0,1 8-304 0 0,3-12 75 0 0,0 0-1 0 0,0 0 0 0 0,1 0 1 0 0,-1-1-1 0 0,1 0 0 0 0,0 1 0 0 0,0-1 1 0 0,1-1-1 0 0,-1 1 0 0 0,1-1 1 0 0,-1 1-1 0 0,1-1 0 0 0,0-1 1 0 0,1 1-1 0 0,-1-1 0 0 0,0 0 0 0 0,1 0 1 0 0,-1 0-1 0 0,1-1 0 0 0,-1 0 1 0 0,5 1-75 0 0,4 1 106 0 0,0-1 1 0 0,0 0-1 0 0,0 0 0 0 0,0-2 1 0 0,0 0-1 0 0,1 0 1 0 0,-1-1-1 0 0,0-1 1 0 0,0 0-1 0 0,0-1 0 0 0,-1-1 1 0 0,1 0-1 0 0,-1-1 1 0 0,0 0-1 0 0,0-1 0 0 0,0-1 1 0 0,-1 0-1 0 0,0 0 1 0 0,0-1-1 0 0,-1-1 1 0 0,0 0-1 0 0,0-1 0 0 0,-1 0 1 0 0,0 0-1 0 0,1-4-106 0 0,-8 10 11 0 0,0 0 0 0 0,-1 0-1 0 0,0 0 1 0 0,1 0 0 0 0,-2-1 0 0 0,1 1-1 0 0,0-1 1 0 0,-1 1 0 0 0,0-1 0 0 0,0 0-1 0 0,0 0 1 0 0,-1 1 0 0 0,1-1 0 0 0,-1 0-1 0 0,0 0 1 0 0,-1 0 0 0 0,1 1-1 0 0,-1-1 1 0 0,0 0 0 0 0,0 1 0 0 0,-1-1-1 0 0,1 0 1 0 0,-1 1 0 0 0,0 0 0 0 0,0-1-1 0 0,0 1 1 0 0,-1 0 0 0 0,1 0 0 0 0,-1 0-1 0 0,0 0 1 0 0,0 1 0 0 0,-1-1-1 0 0,1 1 1 0 0,-1 0 0 0 0,0 0 0 0 0,0 0-1 0 0,0 0 1 0 0,0 1 0 0 0,0 0 0 0 0,0 0-1 0 0,-3-1-10 0 0,-4-1-150 0 0,-1 0-1 0 0,0 1 0 0 0,1 0 0 0 0,-1 1 0 0 0,0 1 1 0 0,-1 0-1 0 0,1 0 0 0 0,0 2 0 0 0,0-1 0 0 0,0 1 1 0 0,0 1-1 0 0,0 0 0 0 0,0 1 0 0 0,0 0 1 0 0,-6 3 150 0 0,-25 24-2770 0 0,22-5-5331 0 0,16-14-3203 0 0</inkml:trace>
  <inkml:trace contextRef="#ctx0" brushRef="#br0" timeOffset="127877.108">7765 3345 6465 0 0,'0'0'2948'0'0,"0"0"-620"0"0,0 0-219 0 0,0 0 30 0 0,0 0-51 0 0,0 0-230 0 0,0 0-398 0 0,0 0-457 0 0,0 0-369 0 0,0 0-237 0 0,0 0-141 0 0,0 0-61 0 0,0 0-34 0 0,0 14-23 0 0,1 48-18 0 0,1-56-98 0 0,0 0 1 0 0,0 0 0 0 0,0-1-1 0 0,0 1 1 0 0,1-1 0 0 0,0 0-1 0 0,0 0 1 0 0,1 0 0 0 0,-1 0 0 0 0,1-1-1 0 0,0 1 1 0 0,0-1 0 0 0,1 0-1 0 0,-1 0 1 0 0,1-1 0 0 0,0 1 0 0 0,0-1-1 0 0,0 0 1 0 0,0 0 0 0 0,1-1-1 0 0,-1 1 1 0 0,1-1 0 0 0,0 0 0 0 0,-1-1-1 0 0,1 1 1 0 0,0-1 0 0 0,0-1-1 0 0,0 1 1 0 0,0-1 0 0 0,0 0-1 0 0,0 0 1 0 0,0-1 0 0 0,0 1 0 0 0,0-1-1 0 0,0-1 1 0 0,1 0-23 0 0,8-2-26 0 0,-1-1-1 0 0,0-1 1 0 0,0 0-1 0 0,-1-1 1 0 0,0-1-1 0 0,0 0 1 0 0,-1-1-1 0 0,0 0 1 0 0,0-1-1 0 0,-1 0 1 0 0,0 0-1 0 0,-1-2 1 0 0,0 1-1 0 0,-1-1 1 0 0,6-10 26 0 0,8-12-1701 0 0,-13 9-6637 0 0,-8 17-3365 0 0</inkml:trace>
  <inkml:trace contextRef="#ctx0" brushRef="#br0" timeOffset="128130.045">8384 2741 15427 0 0,'0'0'1719'0'0,"0"0"-953"0"0,0 0-275 0 0,0 0 190 0 0,0 0 287 0 0,0 0 149 0 0,0 0-25 0 0,0 0-167 0 0,0 0-193 0 0,0 0-141 0 0,2 36-100 0 0,6 112-82 0 0,-6 36 533 0 0,-52 154-606 0 0,40-268-1069 0 0,30-78-929 0 0,19-28-1807 0 0,-9 13-2667 0 0,-22 17 3310 0 0,5-5-7283 0 0</inkml:trace>
  <inkml:trace contextRef="#ctx0" brushRef="#br0" timeOffset="128545.124">8726 3186 8362 0 0,'0'0'2450'0'0,"0"0"-1014"0"0,0 0-337 0 0,0 0 60 0 0,0 0 110 0 0,0 0 6 0 0,0 0-161 0 0,0 0-190 0 0,0 0-166 0 0,0 0-137 0 0,0 0-109 0 0,0 0-104 0 0,-17 31-101 0 0,-52 92-80 0 0,49-62 41 0 0,21-51-210 0 0,-1-5-24 0 0,0 1 0 0 0,1-1 0 0 0,0 0 0 0 0,0 1-1 0 0,0-1 1 0 0,0 0 0 0 0,1 0 0 0 0,0 0 0 0 0,0 0 0 0 0,0 0-1 0 0,1 0 1 0 0,-1 0 0 0 0,1-1 0 0 0,0 1 0 0 0,1-1-1 0 0,-1 0 1 0 0,1 0 0 0 0,0 0 0 0 0,0-1 0 0 0,0 1-1 0 0,0-1 1 0 0,1 0 0 0 0,-1 0 0 0 0,1-1 0 0 0,0 1-1 0 0,-1-1 1 0 0,1 0 0 0 0,0 0 0 0 0,1 0 0 0 0,-1-1 0 0 0,3 1-35 0 0,2 0 106 0 0,1 0 0 0 0,0-1 0 0 0,0 0 0 0 0,0-1 0 0 0,0 0-1 0 0,-1 0 1 0 0,1-1 0 0 0,0 0 0 0 0,0-1 0 0 0,-1-1 0 0 0,1 0-1 0 0,-1 0 1 0 0,0-1 0 0 0,0 0 0 0 0,4-2-105 0 0,7-9 60 0 0,-2 0-1 0 0,1-1 1 0 0,-2-1 0 0 0,0-1-1 0 0,-1 0 1 0 0,-1-1 0 0 0,-1-1 0 0 0,-1 0-1 0 0,0-2 1 0 0,-2 1 0 0 0,0-1-1 0 0,-2-1 1 0 0,0 0 0 0 0,-2-1-1 0 0,0 1 1 0 0,-2-2 0 0 0,0 1-1 0 0,-2-1 1 0 0,-1 1 0 0 0,0-1 0 0 0,-2 0-1 0 0,-1 0 1 0 0,-1 0 0 0 0,-2 0-1 0 0,-1-10-59 0 0,3 26-26 0 0,-1 0 1 0 0,1-1-1 0 0,-1 1 0 0 0,-1 0 0 0 0,0 0 0 0 0,0 0 0 0 0,0 0 0 0 0,-1 0 1 0 0,-1 1-1 0 0,0 0 0 0 0,0 0 0 0 0,0 0 0 0 0,-1 1 0 0 0,0-1 0 0 0,0 1 0 0 0,-1 1 1 0 0,0-1-1 0 0,0 1 0 0 0,-1 0 0 0 0,0 1 0 0 0,0 0 0 0 0,0 0 0 0 0,0 1 1 0 0,-1 0-1 0 0,0 0 0 0 0,1 1 0 0 0,-2 0 0 0 0,-8-1 26 0 0,12 3-5 0 0,-1 1 0 0 0,1 0 0 0 0,-1 0 0 0 0,0 1 0 0 0,1 0 0 0 0,-1 0 0 0 0,1 0 0 0 0,-1 1 0 0 0,1 0 0 0 0,0 0 0 0 0,0 1 0 0 0,0 0 0 0 0,0 0 0 0 0,0 0-1 0 0,1 1 1 0 0,-1 0 0 0 0,1 0 0 0 0,0 0 0 0 0,0 0 0 0 0,1 1 0 0 0,-1 0 0 0 0,1 0 0 0 0,0 1 5 0 0,-4 6 15 0 0,0 0 0 0 0,0 1 0 0 0,2 0 0 0 0,-1 0 0 0 0,2 0 0 0 0,0 1 0 0 0,0 0 0 0 0,2 0 0 0 0,-1 0 0 0 0,2 1 0 0 0,0-1 0 0 0,1 1 0 0 0,0 0 0 0 0,1-1 0 0 0,1 1 0 0 0,1 8-15 0 0,2-1 19 0 0,0 0 0 0 0,2 0 0 0 0,0-1 0 0 0,2 0 0 0 0,0 0 0 0 0,2-1 0 0 0,0 0 0 0 0,1-1 0 0 0,1 0 0 0 0,0 0-1 0 0,2-1 1 0 0,0-1 0 0 0,1-1 0 0 0,1 0 0 0 0,3 2-19 0 0,5 4-22 0 0,0-1 0 0 0,1-1 1 0 0,2-2-1 0 0,0 0 0 0 0,13 5 22 0 0,58 11-1896 0 0,-72-27-1519 0 0,-8-3-6679 0 0</inkml:trace>
  <inkml:trace contextRef="#ctx0" brushRef="#br0" timeOffset="129775.125">9869 2862 0 0 0,'0'0'261'0'0,"0"0"832"0"0,0 0 392 0 0,0 0 164 0 0,0 0 23 0 0,0 0-30 0 0,0 0-110 0 0,0 0-73 0 0,0 0-39 0 0,-2-14-93 0 0,-8-42-72 0 0,7 42-132 0 0,3 14-159 0 0,0 0-120 0 0,0 0-122 0 0,0 0-118 0 0,0 0-108 0 0,0 0-126 0 0,0 0-94 0 0,0 74 2207 0 0,7 366 451 0 0,-5-392-2877 0 0,2 0 0 0 0,2-1 0 0 0,2 1 0 0 0,3-1 0 0 0,9 25-57 0 0,-4-46-1 0 0,-16-26 12 0 0,10-8 261 0 0,12-28-235 0 0,1 1 0 0 0,2 1 0 0 0,2 1 0 0 0,1 2 0 0 0,1 0 1 0 0,2 2-1 0 0,0 2 0 0 0,31-21-37 0 0,-58 45-1 0 0,0 0-1 0 0,0 0 1 0 0,0 1 0 0 0,0 0-1 0 0,0 0 1 0 0,0 0 0 0 0,1 0-1 0 0,-1 0 1 0 0,1 1 0 0 0,0 0-1 0 0,-1 0 1 0 0,1 0 0 0 0,0 1-1 0 0,-1-1 1 0 0,5 1 1 0 0,8 48-23 0 0,-14 48 170 0 0,-5-85-132 0 0,2 1-1 0 0,-1 0 1 0 0,1 0 0 0 0,1 0-1 0 0,0-1 1 0 0,1 1 0 0 0,0 0-1 0 0,1-1 1 0 0,0 1 0 0 0,1-1-1 0 0,0 0 1 0 0,4 7-15 0 0,11-9-1616 0 0,-5-18-2807 0 0,3-2-4988 0 0,-10 8-1894 0 0</inkml:trace>
  <inkml:trace contextRef="#ctx0" brushRef="#br0" timeOffset="130529.628">10953 3278 7258 0 0,'0'0'1531'0'0,"0"0"-250"0"0,0 0-62 0 0,0 0 63 0 0,0 0 31 0 0,0 0-74 0 0,0 0-135 0 0,0 0-142 0 0,0 0-131 0 0,-31 12-102 0 0,-101 34-83 0 0,124-44-534 0 0,1 0 0 0 0,0 0 1 0 0,0 1-1 0 0,0 0 0 0 0,0 0 0 0 0,1 0 1 0 0,-1 1-1 0 0,1 0 0 0 0,0 1 0 0 0,0-1 1 0 0,0 1-1 0 0,-3 4-112 0 0,-2 2 272 0 0,7-7-203 0 0,0 0 1 0 0,0 0-1 0 0,0 0 1 0 0,0 0-1 0 0,0 0 1 0 0,1 1-1 0 0,0 0 1 0 0,0-1-1 0 0,0 1 1 0 0,1 1-1 0 0,0-1 0 0 0,0 0 1 0 0,0 0-1 0 0,0 1 1 0 0,1-1-1 0 0,0 1 1 0 0,0-1-1 0 0,0 1 1 0 0,1 0-1 0 0,0-1 1 0 0,0 1-1 0 0,1 3-69 0 0,0-7 30 0 0,1 0 0 0 0,-1 1 0 0 0,1-1 0 0 0,0 0 0 0 0,0 0 0 0 0,0 0-1 0 0,0 0 1 0 0,0 0 0 0 0,0 0 0 0 0,1 0 0 0 0,-1-1 0 0 0,1 1 0 0 0,-1-1 0 0 0,1 0 0 0 0,-1 0 0 0 0,1 0 0 0 0,0 0-1 0 0,0 0 1 0 0,-1-1 0 0 0,1 1 0 0 0,0-1 0 0 0,0 1 0 0 0,0-1 0 0 0,0 0 0 0 0,-1 0 0 0 0,2-1-30 0 0,15-1 83 0 0,0 0 0 0 0,0-2 1 0 0,0 0-1 0 0,-1-2 1 0 0,0 1-1 0 0,0-2 1 0 0,0-1-1 0 0,-1 0 0 0 0,0-1 1 0 0,0-1-1 0 0,-1-1 1 0 0,-1 0-1 0 0,0-1 0 0 0,0 0 1 0 0,-1-1-1 0 0,-1-1 1 0 0,0 0-1 0 0,-1-1 1 0 0,0-1-1 0 0,5-10-83 0 0,31-51 331 0 0,-48 76-154 0 0,0 1 16 0 0,-14 23 237 0 0,10-15-419 0 0,0 1 1 0 0,1-1-1 0 0,-1 1 0 0 0,2 0 1 0 0,-1 0-1 0 0,1 0 0 0 0,1 0 1 0 0,-1 1-1 0 0,2-1 0 0 0,-1 0 1 0 0,1 1-1 0 0,1-1 0 0 0,0 0 1 0 0,0 1-1 0 0,0-1 1 0 0,2 0-1 0 0,-1 0 0 0 0,1 0 1 0 0,0 0-1 0 0,1-1 0 0 0,0 1 1 0 0,0-1-1 0 0,1 0 0 0 0,0 0 1 0 0,0 0-1 0 0,1-1 0 0 0,0 0 1 0 0,0 0-1 0 0,1 0 0 0 0,0-1 1 0 0,0 0-1 0 0,0 0 1 0 0,1-1-1 0 0,0 0 0 0 0,0 0 1 0 0,0-1-1 0 0,1 0 0 0 0,0 0 1 0 0,-1-1-1 0 0,1 0 0 0 0,0-1 1 0 0,1 0-1 0 0,7 1-11 0 0,-11-3 19 0 0,0 0 0 0 0,0-1 1 0 0,0 1-1 0 0,0-1 0 0 0,0 0 0 0 0,0-1 1 0 0,-1 1-1 0 0,1-1 0 0 0,0 0 0 0 0,-1-1 1 0 0,0 1-1 0 0,1-1 0 0 0,-1 0 0 0 0,0-1 0 0 0,0 1 1 0 0,-1-1-1 0 0,1 0 0 0 0,-1 0 0 0 0,4-4-19 0 0,6-9 36 0 0,-1-1 0 0 0,0 0-1 0 0,-2-1 1 0 0,0 0-1 0 0,-1-1 1 0 0,0 0-1 0 0,-2-1 1 0 0,6-20-36 0 0,17-38 12 0 0,-12 53-35 0 0,5 155 17 0 0,-22-118 8 0 0,1 1-1 0 0,0-2 0 0 0,0 1 1 0 0,2 0-1 0 0,-1-1 0 0 0,1 1 1 0 0,0-1-1 0 0,1 0 0 0 0,1-1 1 0 0,-1 0-1 0 0,1 0 0 0 0,1 0 1 0 0,0-1-1 0 0,0 0 0 0 0,1 0 1 0 0,-1-1-1 0 0,2 0 1 0 0,4 2-3 0 0,-10-7 16 0 0,0-1-1 0 0,0 0 0 0 0,0 0 1 0 0,0 0-1 0 0,0 0 0 0 0,0-1 0 0 0,0 0 1 0 0,0 0-1 0 0,0 0 0 0 0,0 0 1 0 0,0-1-1 0 0,0 1 0 0 0,0-1 1 0 0,0 0-1 0 0,-1 0 0 0 0,1 0 0 0 0,0-1 1 0 0,0 1-1 0 0,-1-1 0 0 0,1 0 1 0 0,-1 0-1 0 0,1-1 0 0 0,-1 1 0 0 0,0 0 1 0 0,0-1-1 0 0,0 0 0 0 0,0 0 1 0 0,0-1-16 0 0,66-94 576 0 0,-56 75-468 0 0,-6 13-43 0 0,-1-1-1 0 0,0-1 1 0 0,0 1 0 0 0,-1-1-1 0 0,-1 0 1 0 0,0 0-1 0 0,-1 0 1 0 0,0 0 0 0 0,0-1-1 0 0,-1-8-63 0 0,-2 21-46 0 0,0 0-49 0 0,0 0-113 0 0,-5 29-7462 0 0,5-22 146 0 0,0-3-4843 0 0</inkml:trace>
  <inkml:trace contextRef="#ctx0" brushRef="#br0" timeOffset="130876.235">12183 3422 12651 0 0,'0'0'2483'0'0,"0"0"-1024"0"0,0 0-136 0 0,0 0 168 0 0,0 0-43 0 0,0 0-176 0 0,0 0-249 0 0,0 0-224 0 0,0 0-152 0 0,0 0-104 0 0,32-15-71 0 0,98-46-65 0 0,-81 27 88 0 0,-44 26-378 0 0,-3 4-97 0 0,1 1 1 0 0,-1 0 0 0 0,1-1-1 0 0,-1 1 1 0 0,0-1-1 0 0,0 0 1 0 0,0 0 0 0 0,-1 0-1 0 0,0 0 1 0 0,1 0 0 0 0,-1 0-1 0 0,-1 0 1 0 0,1 0 0 0 0,-1-1-1 0 0,1 1 1 0 0,-1 0-1 0 0,0 0 1 0 0,-1-1 0 0 0,1 1-1 0 0,-1 0 1 0 0,0 0 0 0 0,0 0-1 0 0,0 0 1 0 0,0 0 0 0 0,-1 0-1 0 0,0 0 1 0 0,0 0-1 0 0,0 0 1 0 0,0 1 0 0 0,0-1-1 0 0,-1 1 1 0 0,1-1 0 0 0,-1 1-1 0 0,-1 0-20 0 0,-5 0-7 0 0,0 1 0 0 0,0 0 0 0 0,0 0 0 0 0,0 1-1 0 0,0 0 1 0 0,-1 1 0 0 0,1 0 0 0 0,0 1 0 0 0,0 0-1 0 0,-1 0 1 0 0,1 1 0 0 0,0 0 0 0 0,0 0 0 0 0,0 1 0 0 0,1 0-1 0 0,-1 1 1 0 0,1 0 0 0 0,0 0 0 0 0,0 1 0 0 0,0 0 0 0 0,0 1-1 0 0,1-1 1 0 0,0 2 0 0 0,0-1 0 0 0,1 0 0 0 0,-1 1 0 0 0,2 1-1 0 0,-1-1 1 0 0,1 1 0 0 0,0 0 0 0 0,0 0 0 0 0,1 0 0 0 0,0 0-1 0 0,1 1 1 0 0,0 0 0 0 0,0 0 0 0 0,1 0 0 0 0,0 0 0 0 0,0 0-1 0 0,1 6 8 0 0,-1-4 4 0 0,1-1 0 0 0,0 1 0 0 0,0 0 0 0 0,1 0-1 0 0,1 0 1 0 0,0 0 0 0 0,1 0 0 0 0,0 0 0 0 0,0-1-1 0 0,1 1 1 0 0,0-1 0 0 0,1 0 0 0 0,1 0 0 0 0,-1 0-1 0 0,1 0 1 0 0,1-1 0 0 0,0 0 0 0 0,0 0-1 0 0,6 6-3 0 0,-1-2-20 0 0,0-1 0 0 0,1-1-1 0 0,1 0 1 0 0,0 0-1 0 0,0-1 1 0 0,1-1-1 0 0,0 0 1 0 0,1-1-1 0 0,0 0 1 0 0,0-1 0 0 0,1-1-1 0 0,0-1 1 0 0,0 0-1 0 0,0-1 1 0 0,0-1-1 0 0,1 0 1 0 0,-1-1-1 0 0,13 0 21 0 0,-20-2-383 0 0,17-1-1147 0 0,-10-2-4038 0 0,-6-1-6698 0 0</inkml:trace>
  <inkml:trace contextRef="#ctx0" brushRef="#br0" timeOffset="133628.03">13588 3301 1808 0 0,'0'0'1361'0'0,"0"0"-316"0"0,0 0-129 0 0,0 0 226 0 0,0 0 308 0 0,0 0 219 0 0,0 0 17 0 0,0 0-226 0 0,0 0-299 0 0,0 0-323 0 0,0 0-253 0 0,7-10-164 0 0,21-26-86 0 0,-27 35-269 0 0,0 0 0 0 0,-1 0 0 0 0,1 1 0 0 0,0-1 0 0 0,0 1 0 0 0,0-1 0 0 0,-1 1 1 0 0,1-1-1 0 0,0 1 0 0 0,0-1 0 0 0,0 1 0 0 0,0 0 0 0 0,0-1 0 0 0,0 1 0 0 0,0 0 0 0 0,0 0 0 0 0,0 0 1 0 0,0 0-1 0 0,0 0 0 0 0,0 0 0 0 0,0 0 0 0 0,0 0 0 0 0,0 0 0 0 0,0 0 0 0 0,0 1 0 0 0,0-1 0 0 0,0 0 1 0 0,-1 1-1 0 0,1-1 0 0 0,0 0 0 0 0,0 1 0 0 0,0-1 0 0 0,0 1 0 0 0,0 0 0 0 0,-1-1 0 0 0,1 1 0 0 0,0 0 1 0 0,-1-1-1 0 0,1 1 0 0 0,0 0 0 0 0,-1 0 0 0 0,1-1 0 0 0,-1 1 0 0 0,1 0 0 0 0,-1 0 0 0 0,1 0 0 0 0,-1 0 1 0 0,0 0-1 0 0,0 0-66 0 0,1-1 45 0 0,3 13 208 0 0,1-1 0 0 0,-2 0 0 0 0,0 1 0 0 0,0 0-1 0 0,-1 0 1 0 0,-1-1 0 0 0,0 1 0 0 0,0 0-1 0 0,-2 0 1 0 0,0 0 0 0 0,0 0 0 0 0,-1 0-1 0 0,-1 1-252 0 0,-7 30-8 0 0,-2 0-1 0 0,-2-2 1 0 0,-2 1-1 0 0,-2-2 0 0 0,-2 0 1 0 0,-1-1-1 0 0,-2-2 1 0 0,-2 0-1 0 0,-27 32 9 0 0,6-25-3302 0 0,43-44 2031 0 0,2-6-8540 0 0,1 2 1825 0 0</inkml:trace>
  <inkml:trace contextRef="#ctx0" brushRef="#br0" timeOffset="134091.415">13514 3654 1496 0 0,'0'0'1553'0'0,"0"0"-214"0"0,0 0 1 0 0,0 0 82 0 0,0 0 59 0 0,0 0-29 0 0,0 0-163 0 0,0 0-216 0 0,0 0-174 0 0,0 0-120 0 0,0 0-95 0 0,0 0-78 0 0,0 0-86 0 0,19 12-83 0 0,58 37-55 0 0,-42-38 211 0 0,-32-14-477 0 0,71-56 1372 0 0,-20 9-1185 0 0,-2-4-1 0 0,-2-1 0 0 0,38-57-302 0 0,-5-12 236 0 0,-95 147 135 0 0,2 0-1 0 0,0 1 0 0 0,2 0 0 0 0,0 1 1 0 0,2 0-1 0 0,0 6-370 0 0,-10 204 1003 0 0,16-229-996 0 0,0-1 0 0 0,0 1 1 0 0,1 0-1 0 0,0-1 0 0 0,0 1 0 0 0,0-1 1 0 0,1 0-1 0 0,0 1 0 0 0,0-1 0 0 0,0 0 1 0 0,1 0-1 0 0,0 0 0 0 0,-1 0 0 0 0,2-1 1 0 0,-1 1-1 0 0,1-1 0 0 0,-1 0 0 0 0,1 0 1 0 0,0 0-1 0 0,0 0 0 0 0,1-1 0 0 0,-1 0 1 0 0,3 1-8 0 0,-6-3-57 0 0,1-1 1 0 0,-1 1-1 0 0,1-1 1 0 0,0 1-1 0 0,-1-1 1 0 0,1 0-1 0 0,0 0 1 0 0,-1 0-1 0 0,1 0 1 0 0,0 0-1 0 0,0 0 1 0 0,-1-1-1 0 0,1 1 1 0 0,0 0-1 0 0,-1-1 1 0 0,1 1 0 0 0,-1-1-1 0 0,1 0 1 0 0,-1 0-1 0 0,1 1 1 0 0,-1-1-1 0 0,1 0 1 0 0,-1 0-1 0 0,0 0 1 0 0,1 0-1 0 0,0-2 57 0 0,6-9-3221 0 0,-1-1-3894 0 0,-5 9 4686 0 0,-1 0-6821 0 0</inkml:trace>
  <inkml:trace contextRef="#ctx0" brushRef="#br0" timeOffset="134621.51">14311 3521 6185 0 0,'0'0'4111'0'0,"0"0"-2119"0"0,0 0-882 0 0,0 0-134 0 0,0 0 29 0 0,0 0-5 0 0,0 0-99 0 0,0 0-205 0 0,0 0-240 0 0,0 0-168 0 0,0 0-71 0 0,0 0 18 0 0,3 4 2375 0 0,-68 29-1234 0 0,-16 12-874 0 0,81-43-498 0 0,0-1-1 0 0,1 1 1 0 0,-1 0 0 0 0,1-1 0 0 0,0 1 0 0 0,0-1 0 0 0,-1 1-1 0 0,1-1 1 0 0,0 1 0 0 0,0-1 0 0 0,0 1 0 0 0,1-1 0 0 0,-1 0 0 0 0,0 0-1 0 0,0 0 1 0 0,1 0 0 0 0,-1 0 0 0 0,0 0 0 0 0,1 0 0 0 0,-1 0-1 0 0,1 0 1 0 0,0 0 0 0 0,-1-1 0 0 0,1 1 0 0 0,-1-1 0 0 0,1 1 0 0 0,0-1-1 0 0,-1 0 1 0 0,1 0 0 0 0,0 0 0 0 0,0 0 0 0 0,-1 0 0 0 0,1 0-1 0 0,0 0-3 0 0,158 30 255 0 0,-159-29-237 0 0,1-1 0 0 0,-1 1 0 0 0,1-1 0 0 0,-1 1 0 0 0,1 0 0 0 0,-1 0 0 0 0,1 0 0 0 0,-1 0 0 0 0,0 0 0 0 0,0 0-1 0 0,1 0 1 0 0,-1 0 0 0 0,0 0 0 0 0,0 1 0 0 0,0-1 0 0 0,0 0 0 0 0,0 1 0 0 0,-1-1 0 0 0,1 1 0 0 0,0-1 0 0 0,-1 1 0 0 0,1-1 0 0 0,-1 1 0 0 0,1 0 0 0 0,-1-1 0 0 0,0 1-1 0 0,1 0 1 0 0,-1-1 0 0 0,0 1 0 0 0,0-1 0 0 0,0 1 0 0 0,-1 0 0 0 0,1-1 0 0 0,0 1 0 0 0,-1 0 0 0 0,1-1 0 0 0,-1 1 0 0 0,1-1 0 0 0,-1 1 0 0 0,0-1 0 0 0,1 1 0 0 0,-1-1 0 0 0,0 1-1 0 0,0-1 1 0 0,0 0 0 0 0,0 0 0 0 0,-1 1 0 0 0,1-1 0 0 0,0 0 0 0 0,0 0 0 0 0,-1 0 0 0 0,1 0 0 0 0,0 0 0 0 0,-1-1 0 0 0,1 1 0 0 0,-1 0 0 0 0,1-1 0 0 0,-1 1 0 0 0,0-1-1 0 0,1 1 1 0 0,-1-1 0 0 0,0 0-18 0 0,-102 58 404 0 0,33-43-613 0 0,70-16 8 0 0,0 0-1 0 0,0 0 1 0 0,0 0-1 0 0,0 0 1 0 0,1 0-1 0 0,-1 0 1 0 0,0 0-1 0 0,1 0 1 0 0,-1-1-1 0 0,1 1 1 0 0,0 0 0 0 0,-1 0-1 0 0,1-1 1 0 0,0 1-1 0 0,0 0 1 0 0,-1-1-1 0 0,1 1 1 0 0,0 0-1 0 0,0-1 1 0 0,1 1-1 0 0,-1 0 1 0 0,0-1-1 0 0,0 1 1 0 0,1 0 0 0 0,-1 0-1 0 0,1-1 1 0 0,-1 1-1 0 0,1 0 1 0 0,-1 0-1 0 0,1 0 1 0 0,0-2 201 0 0,7-4-3505 0 0,1 0-3284 0 0,-9 7 5874 0 0,8-5-6983 0 0</inkml:trace>
  <inkml:trace contextRef="#ctx0" brushRef="#br0" timeOffset="134944.549">14652 3415 7722 0 0,'0'0'3230'0'0,"0"0"-1050"0"0,0 0-572 0 0,0 0-159 0 0,0 0-132 0 0,0 0-166 0 0,0 0-237 0 0,0 0-230 0 0,0 0-127 0 0,0 0-19 0 0,0 0 11 0 0,0 0 18 0 0,0 0-47 0 0,17 0-58 0 0,118-1 765 0 0,104-28 372 0 0,-242 47-14998 0 0,-2-14 1860 0 0</inkml:trace>
  <inkml:trace contextRef="#ctx0" brushRef="#br0" timeOffset="135194.183">14641 3621 9754 0 0,'0'0'2829'0'0,"0"0"-1200"0"0,0 0-648 0 0,0 0-56 0 0,0 0 95 0 0,0 0 74 0 0,0 0-25 0 0,0 0-124 0 0,0 0-171 0 0,0 0-147 0 0,0 0-129 0 0,0 0-114 0 0,0 0-76 0 0,26 8-55 0 0,83 24-59 0 0,-99-29-169 0 0,0-1 0 0 0,0 0 1 0 0,0 0-1 0 0,0-1 1 0 0,1-1-1 0 0,-1 0 0 0 0,0 0 1 0 0,0-1-1 0 0,1 0 0 0 0,7-2-25 0 0,12-2-13 0 0,56-9-51 0 0,-48 8-1814 0 0,-2 0-4327 0 0,-25 3-5243 0 0</inkml:trace>
  <inkml:trace contextRef="#ctx0" brushRef="#br0" timeOffset="137310.406">15797 3304 6841 0 0,'0'0'1459'0'0,"0"0"-326"0"0,0 0 14 0 0,0 0 213 0 0,0 0 167 0 0,0 0-49 0 0,0 0-261 0 0,0 0-294 0 0,-31 12-255 0 0,-95 38-134 0 0,61-8 146 0 0,57-32-554 0 0,-1 1-16 0 0,-1-1 0 0 0,1 1-1 0 0,1 1 1 0 0,0-1 0 0 0,0 1-1 0 0,2 1 1 0 0,-1 0 0 0 0,2-1-1 0 0,-1 2 1 0 0,2-1-1 0 0,0 1 1 0 0,0-1 0 0 0,1 1-1 0 0,1 0 1 0 0,1 0 0 0 0,0 1-1 0 0,0-1 1 0 0,2 0 0 0 0,0 7-110 0 0,3-12 59 0 0,0-1 1 0 0,0 0 0 0 0,1 0 0 0 0,0 0 0 0 0,1-1 0 0 0,0 0 0 0 0,0 0-1 0 0,0 0 1 0 0,1-1 0 0 0,0 0 0 0 0,0 0 0 0 0,0 0 0 0 0,1-1 0 0 0,0-1 0 0 0,0 1-1 0 0,0-1 1 0 0,1 0 0 0 0,-1-1 0 0 0,1 0 0 0 0,0-1 0 0 0,0 1 0 0 0,0-2 0 0 0,0 1-1 0 0,0-1 1 0 0,0-1 0 0 0,1 0 0 0 0,-1 0 0 0 0,3-1-60 0 0,14-1 155 0 0,-1-1 0 0 0,1-1 1 0 0,-1-2-1 0 0,0 0 0 0 0,0-2 1 0 0,-1 0-1 0 0,0-2 0 0 0,-1-1 0 0 0,0 0 1 0 0,0-2-1 0 0,-2-1 0 0 0,1-1 1 0 0,-2 0-1 0 0,0-2 0 0 0,-1 0 0 0 0,5-6-155 0 0,-17 16 41 0 0,1-1-1 0 0,-1 0 0 0 0,0 0 1 0 0,-1 0-1 0 0,0-1 0 0 0,0 0 1 0 0,-1 0-1 0 0,0 0 0 0 0,0-1 1 0 0,-1 0-1 0 0,-1 1 0 0 0,0-2 1 0 0,0 1-1 0 0,-1 0 0 0 0,0-1 1 0 0,0 1-1 0 0,-1-1 0 0 0,-1 1 1 0 0,0-1-1 0 0,0 1 0 0 0,-2-6-40 0 0,-2 7-19 0 0,-1 1 0 0 0,0-1 0 0 0,0 1-1 0 0,-1 0 1 0 0,0 0 0 0 0,0 0 0 0 0,-1 1 0 0 0,0 0-1 0 0,0 1 1 0 0,-1-1 0 0 0,0 1 0 0 0,0 1-1 0 0,0-1 1 0 0,-1 1 0 0 0,1 1 0 0 0,-1 0 0 0 0,0 0-1 0 0,-1 1 1 0 0,1 0 0 0 0,-1 0 0 0 0,1 1 0 0 0,-1 0-1 0 0,0 1 1 0 0,0 0 0 0 0,0 1 0 0 0,1 0-1 0 0,-11 1 20 0 0,7-1-187 0 0,0 1-1 0 0,0 0 0 0 0,0 0 0 0 0,1 2 0 0 0,-1-1 0 0 0,0 2 1 0 0,1-1-1 0 0,0 2 0 0 0,0 0 0 0 0,-10 6 188 0 0,-57 55-7039 0 0,64-47 206 0 0,5-4-3082 0 0</inkml:trace>
  <inkml:trace contextRef="#ctx0" brushRef="#br0" timeOffset="137631.717">16314 3676 15187 0 0,'0'0'1511'0'0,"0"0"-262"0"0,0 0 73 0 0,0 0 135 0 0,0 0-1 0 0,0 0-182 0 0,0 0-334 0 0,0 0-336 0 0,0 0-255 0 0,0 0-119 0 0,0 0-65 0 0,0 0-34 0 0,0 0-26 0 0,-5 9-45 0 0,-30 59-50 0 0,35-67-20 0 0,0-1 1 0 0,0 1 0 0 0,0-1-1 0 0,0 1 1 0 0,0-1 0 0 0,0 1 0 0 0,0-1-1 0 0,0 1 1 0 0,0-1 0 0 0,0 1 0 0 0,0-1-1 0 0,0 1 1 0 0,0-1 0 0 0,1 1-1 0 0,-1-1 1 0 0,0 1 0 0 0,0-1 0 0 0,1 0-1 0 0,-1 1 1 0 0,0-1 0 0 0,1 1 0 0 0,-1-1-1 0 0,0 0 1 0 0,1 1 0 0 0,-1-1 0 0 0,0 0-1 0 0,1 1 1 0 0,-1-1 0 0 0,1 0-1 0 0,-1 0 1 0 0,1 0 0 0 0,-1 1 0 0 0,0-1-1 0 0,1 0 1 0 0,-1 0 0 0 0,1 0 0 0 0,-1 0-1 0 0,1 0 1 0 0,-1 0 0 0 0,1 0-1 0 0,-1 0 1 0 0,1 0 0 0 0,-1 0 0 0 0,1 0-1 0 0,-1 0 1 0 0,1 0 0 0 0,-1 0 0 0 0,1 0-1 0 0,-1 0 1 0 0,1-1 0 0 0,-1 1-1 0 0,1 0 1 0 0,-1 0 0 0 0,0-1 0 0 0,1 1-1 0 0,-1 0 1 0 0,1-1 0 0 0,-1 1 0 0 0,0 0-1 0 0,1-1 1 0 0,-1 1 0 0 0,0-1 9 0 0,33-15-531 0 0,0-9-1525 0 0,-15 7-4749 0 0,-16 13-1780 0 0</inkml:trace>
  <inkml:trace contextRef="#ctx0" brushRef="#br0" timeOffset="137998.109">16852 3223 13995 0 0,'0'0'1850'0'0,"0"0"-771"0"0,0 0-310 0 0,0 0 121 0 0,0 0 147 0 0,0 0 35 0 0,0 0-125 0 0,0 0-209 0 0,0 0-214 0 0,-22 32-173 0 0,-67 98-81 0 0,53-57 38 0 0,33-58-237 0 0,-13 140 357 0 0,19-146-423 0 0,-1 0-1 0 0,1 0 1 0 0,1 0-1 0 0,-1-1 1 0 0,2 1-1 0 0,-1-1 1 0 0,1 0-1 0 0,0 0 1 0 0,1 0-1 0 0,0-1 0 0 0,0 0 1 0 0,1 0-1 0 0,-1-1 1 0 0,1 1-1 0 0,1-1 1 0 0,-1-1-1 0 0,1 0 1 0 0,0 0-1 0 0,1 0 1 0 0,-1-1-1 0 0,1 0 1 0 0,-1-1-1 0 0,1 0 1 0 0,0 0-1 0 0,6 0-4 0 0,-9 0 38 0 0,1-1-1 0 0,-1-1 1 0 0,1 1-1 0 0,-1-1 1 0 0,1 0 0 0 0,0-1-1 0 0,-1 1 1 0 0,1-1-1 0 0,0-1 1 0 0,0 1-1 0 0,-1-1 1 0 0,1 0-1 0 0,-1-1 1 0 0,1 1-1 0 0,-1-2 1 0 0,1 1 0 0 0,-1 0-1 0 0,0-1 1 0 0,0 0-1 0 0,0-1 1 0 0,-1 1-1 0 0,1-1 1 0 0,-1 0-1 0 0,0-1 1 0 0,0 1-1 0 0,0-1 1 0 0,0 0 0 0 0,-1 0-1 0 0,0 0 1 0 0,0-1-1 0 0,-1 0 1 0 0,1 1-1 0 0,-1-1 1 0 0,0 0-1 0 0,-1-1 1 0 0,0 1-1 0 0,0 0 1 0 0,0-1 0 0 0,0-3-38 0 0,-2 5 9 0 0,0 1 1 0 0,0-1 0 0 0,-1 1 0 0 0,0 0 0 0 0,0 0 0 0 0,0-1 0 0 0,0 1 0 0 0,-1 0 0 0 0,1 0 0 0 0,-1 0 0 0 0,0 0 0 0 0,-1 1 0 0 0,1-1-1 0 0,0 0 1 0 0,-1 1 0 0 0,0 0 0 0 0,0-1 0 0 0,0 1 0 0 0,0 0 0 0 0,-1 1 0 0 0,1-1 0 0 0,-1 0 0 0 0,1 1 0 0 0,-1 0 0 0 0,-1-1-10 0 0,-12-5-78 0 0,0 1 0 0 0,0 0 0 0 0,-1 1 0 0 0,0 0 0 0 0,0 2-1 0 0,0 0 1 0 0,-1 1 0 0 0,1 1 0 0 0,-1 1 0 0 0,0 1 0 0 0,1 0 0 0 0,-3 1 78 0 0,-48 10-1701 0 0,27 8-4509 0 0,31-8-3134 0 0</inkml:trace>
  <inkml:trace contextRef="#ctx0" brushRef="#br0" timeOffset="140329.042">18446 3348 0 0 0,'0'0'501'0'0,"0"0"221"0"0,0 0 178 0 0,0 0 516 0 0,0 0 593 0 0,0 0 238 0 0,0 0-103 0 0,0 0-425 0 0,0 0-498 0 0,0 0-270 0 0,0 0-175 0 0,0-3-124 0 0,0 2-595 0 0,0 0 0 0 0,0 0 0 0 0,0 0 0 0 0,0 0 1 0 0,0 0-1 0 0,0 0 0 0 0,-1 0 0 0 0,1 0 0 0 0,0 0 0 0 0,-1 0 0 0 0,1 0 1 0 0,0 0-1 0 0,-1 0 0 0 0,1 0 0 0 0,-1 0 0 0 0,0 0 0 0 0,1 1 0 0 0,-1-1 1 0 0,0 0-1 0 0,1 0 0 0 0,-1 1 0 0 0,0-1 0 0 0,0 0 0 0 0,0 1 0 0 0,0-1 1 0 0,1 1-1 0 0,-1-1 0 0 0,0 1 0 0 0,0 0 0 0 0,0-1 0 0 0,0 1 0 0 0,0 0 0 0 0,0 0 1 0 0,0-1-1 0 0,0 1 0 0 0,0 0 0 0 0,0 0 0 0 0,0 0 0 0 0,0 0 0 0 0,0 1 1 0 0,0-1-1 0 0,0 0 0 0 0,0 0 0 0 0,0 0 0 0 0,0 1 0 0 0,0-1 0 0 0,0 1 1 0 0,0-1-1 0 0,0 1-57 0 0,-3-1 79 0 0,-15 0 99 0 0,0 1-1 0 0,0 1 1 0 0,0 1-1 0 0,1 1 1 0 0,0 1 0 0 0,-1 0-1 0 0,-16 8-177 0 0,-199 75 998 0 0,224-84-911 0 0,9-4-76 0 0,1 0 0 0 0,-1 0-1 0 0,0 0 1 0 0,0 0 0 0 0,0 0 0 0 0,1 0-1 0 0,-1 0 1 0 0,0 1 0 0 0,0-1-1 0 0,1 0 1 0 0,-1 0 0 0 0,0 0 0 0 0,0 1-1 0 0,1-1 1 0 0,-1 0 0 0 0,0 1 0 0 0,1-1-1 0 0,-1 1 1 0 0,0-1 0 0 0,1 1-1 0 0,-1-1 1 0 0,1 1 0 0 0,-1-1 0 0 0,1 1-1 0 0,-1 0 1 0 0,1-1 0 0 0,-1 1-1 0 0,1 0 1 0 0,0-1 0 0 0,-1 1 0 0 0,1 0-1 0 0,0-1 1 0 0,-1 1 0 0 0,1 0-1 0 0,0 0 1 0 0,0-1 0 0 0,0 1 0 0 0,0 0-1 0 0,0 0 1 0 0,0 0 0 0 0,0-1 0 0 0,0 1-1 0 0,0 0 1 0 0,0 0 0 0 0,0-1-1 0 0,0 1 1 0 0,1 0 0 0 0,-1 0 0 0 0,0-1-1 0 0,1 1 1 0 0,-1 0 0 0 0,0 0-1 0 0,1-1 1 0 0,-1 1 0 0 0,1-1 0 0 0,-1 1-1 0 0,1 0 1 0 0,-1-1 0 0 0,1 1 0 0 0,-1-1-1 0 0,2 1-10 0 0,5 3 57 0 0,0 0 0 0 0,1-1 0 0 0,-1 1 0 0 0,1-2 0 0 0,0 1 0 0 0,0-1 0 0 0,0 0 0 0 0,0-1 0 0 0,1 0 0 0 0,-1 0 0 0 0,4 0-57 0 0,6 0 69 0 0,232 14 501 0 0,-249-15-557 0 0,-1 0 1 0 0,0 0 0 0 0,1 0-1 0 0,-1 0 1 0 0,0 0 0 0 0,1 0-1 0 0,-1 1 1 0 0,0-1 0 0 0,1 0-1 0 0,-1 0 1 0 0,0 0 0 0 0,1 1-1 0 0,-1-1 1 0 0,0 0 0 0 0,0 0-1 0 0,1 1 1 0 0,-1-1 0 0 0,0 0-1 0 0,0 1 1 0 0,1-1 0 0 0,-1 0-1 0 0,0 1 1 0 0,0-1 0 0 0,0 0-1 0 0,0 1 1 0 0,0-1 0 0 0,0 1-1 0 0,0-1 1 0 0,1 0 0 0 0,-1 1-1 0 0,0-1 1 0 0,0 0-1 0 0,0 1 1 0 0,-1-1 0 0 0,1 1-1 0 0,0-1 1 0 0,0 0 0 0 0,0 1-1 0 0,0-1 1 0 0,0 0 0 0 0,0 1-1 0 0,0-1 1 0 0,-1 1 0 0 0,1-1-1 0 0,0 0 1 0 0,0 0 0 0 0,0 1-1 0 0,-1-1 1 0 0,1 0 0 0 0,0 1-1 0 0,0-1 1 0 0,-1 0 0 0 0,1 0-1 0 0,0 1 1 0 0,-1-1 0 0 0,1 0-1 0 0,0 0 1 0 0,-1 0 0 0 0,1 0-1 0 0,0 1 1 0 0,-1-1 0 0 0,1 0-1 0 0,-1 0 1 0 0,1 0 0 0 0,0 0-1 0 0,-1 0 1 0 0,1 0 0 0 0,0 0-1 0 0,-1 0-13 0 0,-28 16 414 0 0,29-16-413 0 0,-389 184 781 0 0,388-184-780 0 0,-1 1 0 0 0,1-1 0 0 0,0 1 0 0 0,0 0 0 0 0,-1 0 0 0 0,1 0 0 0 0,0-1 0 0 0,0 1-1 0 0,0 0 1 0 0,0 0 0 0 0,0 1 0 0 0,0-1 0 0 0,0 0 0 0 0,0 0 0 0 0,1 0 0 0 0,-1 1 0 0 0,0-1 0 0 0,1 0 0 0 0,-1 0 0 0 0,0 1 0 0 0,1-1 0 0 0,0 1 0 0 0,-1-1 0 0 0,1 1 0 0 0,0-1 0 0 0,0 0 0 0 0,0 1 0 0 0,0-1-1 0 0,0 1 1 0 0,0-1 0 0 0,0 1 0 0 0,1-1 0 0 0,-1 0 0 0 0,0 1 0 0 0,1-1 0 0 0,-1 1 0 0 0,1-1 0 0 0,-1 0 0 0 0,1 1 0 0 0,0-1 0 0 0,0 0 0 0 0,-1 0 0 0 0,1 0 0 0 0,0 0 0 0 0,0 1 0 0 0,0-1 0 0 0,0 0 0 0 0,1-1 0 0 0,-1 1-1 0 0,0 0 1 0 0,0 0 0 0 0,0 0 0 0 0,1-1 0 0 0,0 1-2 0 0,11 6 44 0 0,0-1 0 0 0,1-1 1 0 0,0 0-1 0 0,-1 0 0 0 0,2-2 0 0 0,-1 0 0 0 0,0 0 0 0 0,1-2 0 0 0,-1 1 0 0 0,1-2 0 0 0,-1 0 0 0 0,15-2-44 0 0,-6 2 31 0 0,87-25 63 0 0,-110-28-5063 0 0,-3 48 3636 0 0,-2-2-1706 0 0,3 1-2214 0 0,-2-1-5436 0 0</inkml:trace>
  <inkml:trace contextRef="#ctx0" brushRef="#br0" timeOffset="140649.044">18087 3010 11186 0 0,'0'0'1019'0'0,"0"0"-285"0"0,0 0-65 0 0,0 0 191 0 0,0 0 267 0 0,0 0 172 0 0,0 0-1 0 0,0 0-82 0 0,-2 32-154 0 0,-2 102-175 0 0,20-48 197 0 0,-8-68-838 0 0,-1-2-37 0 0,15 33 115 0 0,-1 1 1 0 0,-3 0-1 0 0,-3 1 0 0 0,-1 1 1 0 0,-3 1-1 0 0,-2 0 1 0 0,1 37-325 0 0,-9-64 17 0 0,-1 1 1 0 0,-2 0 0 0 0,-1-1-1 0 0,0 1 1 0 0,-2-1 0 0 0,-1 0-1 0 0,-2 0 1 0 0,0-1 0 0 0,-1 0-1 0 0,-2 0 1 0 0,0-1 0 0 0,-6 7-18 0 0,-33 60-767 0 0,96-94-2706 0 0,-12-15-2649 0 0,-28 15 3453 0 0,9-5-8767 0 0</inkml:trace>
  <inkml:trace contextRef="#ctx0" brushRef="#br0" timeOffset="140965.028">18948 3072 9442 0 0,'0'0'1626'0'0,"0"0"-337"0"0,0 0-142 0 0,0 0 64 0 0,0 0 1 0 0,0 0-115 0 0,0 0-193 0 0,0 0-152 0 0,0 0-31 0 0,0 0 49 0 0,0 0 2 0 0,0 0-45 0 0,17 18-114 0 0,48 59-108 0 0,-63-74-476 0 0,0 0 0 0 0,0 0 1 0 0,0 0-1 0 0,-1 0 0 0 0,1 0 1 0 0,-1 1-1 0 0,0-1 0 0 0,0 0 1 0 0,0 1-1 0 0,0-1 0 0 0,0 1 1 0 0,-1-1-1 0 0,0 1 0 0 0,0-1 1 0 0,0 1-1 0 0,0-1 0 0 0,0 1 1 0 0,-1-1-1 0 0,1 1 0 0 0,-1-1 1 0 0,0 2-30 0 0,-2 6 86 0 0,-16 74 36 0 0,-4-1 0 0 0,-4-2 0 0 0,-3-1 0 0 0,-13 18-122 0 0,40-92-30 0 0,-32 52-1450 0 0,24-51-3693 0 0,-2-5-4820 0 0,10-3 2691 0 0</inkml:trace>
  <inkml:trace contextRef="#ctx0" brushRef="#br0" timeOffset="141427.132">18801 3540 0 0 0,'0'0'2425'0'0,"0"0"-837"0"0,0 0-324 0 0,0 0 72 0 0,0 0 145 0 0,0 0 60 0 0,0 0-71 0 0,0 0-143 0 0,0 0-148 0 0,0 0-110 0 0,0 0-108 0 0,0 0-116 0 0,33 17-123 0 0,105 50-120 0 0,-136-65-574 0 0,1-1-1 0 0,-1 1 0 0 0,0-1 1 0 0,1 0-1 0 0,0 0 0 0 0,-1 0 1 0 0,1 0-1 0 0,0 0 0 0 0,0-1 1 0 0,-1 1-1 0 0,1-1 0 0 0,0 0 1 0 0,0 1-1 0 0,0-1 0 0 0,-1-1 1 0 0,1 1-1 0 0,0 0 0 0 0,0-1 0 0 0,0 1 1 0 0,-1-1-1 0 0,1 0 0 0 0,0 0 1 0 0,-1 0-1 0 0,1 0 0 0 0,0 0 1 0 0,-1-1-1 0 0,1 0-27 0 0,9-5 161 0 0,10-4-76 0 0,-1-1 0 0 0,-1-1 0 0 0,0-1 0 0 0,-1 0-1 0 0,0-2 1 0 0,-2 0 0 0 0,1-1 0 0 0,-2 0 0 0 0,0-2-1 0 0,-2 0 1 0 0,0 0 0 0 0,-1-2 0 0 0,-1 1 0 0 0,0-2-1 0 0,-2 1 1 0 0,-1-2 0 0 0,3-9-85 0 0,5-10 18 0 0,-6 18 21 0 0,-1-1 1 0 0,-1-1-1 0 0,-2 1 1 0 0,0-1-1 0 0,-2-1 1 0 0,0-1-40 0 0,-7 9 573 0 0,-5 25-41 0 0,-12 35 59 0 0,17-36-600 0 0,-14 45 442 0 0,3 0 1 0 0,2 0-1 0 0,2 1 0 0 0,3 0 1 0 0,1 1-1 0 0,3-1 1 0 0,4 46-434 0 0,15 94 404 0 0,-8-110-602 0 0,-9-80 77 0 0,0-1-54 0 0,0 0-53 0 0,0 0-72 0 0,0 0-140 0 0,0-17-3610 0 0,0 8-1746 0 0,2 2-5266 0 0</inkml:trace>
  <inkml:trace contextRef="#ctx0" brushRef="#br0" timeOffset="141665.053">19679 3429 12643 0 0,'0'0'1877'0'0,"0"0"-786"0"0,0 0-306 0 0,0 0 151 0 0,0 0 181 0 0,0 0 72 0 0,0 0-91 0 0,-10 34-237 0 0,-31 103-269 0 0,15-3 325 0 0,22-19-1609 0 0,4-115 369 0 0,0 0-89 0 0,1-8-1179 0 0,15-35-7216 0 0,-9 29 2667 0 0,-3 2 999 0 0</inkml:trace>
  <inkml:trace contextRef="#ctx0" brushRef="#br0" timeOffset="142001.204">19828 3488 4081 0 0,'0'0'1974'0'0,"0"0"-422"0"0,0 0-52 0 0,0 0 151 0 0,0 0 64 0 0,0 0-109 0 0,0 0-282 0 0,0 0-319 0 0,-31 16-261 0 0,-97 47-174 0 0,27-12 996 0 0,100-50-1535 0 0,0-1-1 0 0,0 0 1 0 0,0 0 0 0 0,0 1-1 0 0,1-1 1 0 0,-1 1-1 0 0,0-1 1 0 0,0 1-1 0 0,0-1 1 0 0,0 1 0 0 0,1-1-1 0 0,-1 1 1 0 0,0-1-1 0 0,1 1 1 0 0,-1 0 0 0 0,0 0-1 0 0,1-1 1 0 0,-1 1-1 0 0,1 0 1 0 0,-1 0 0 0 0,1 0-1 0 0,0 0 1 0 0,-1-1-1 0 0,1 1 1 0 0,0 0 0 0 0,-1 0-1 0 0,1 0 1 0 0,0 0-1 0 0,0 0 1 0 0,0 0 0 0 0,0 0-1 0 0,0 0 1 0 0,0 0-1 0 0,0 0 1 0 0,0 0 0 0 0,0 0-1 0 0,1-1 1 0 0,-1 1-1 0 0,0 0 1 0 0,1 0 0 0 0,-1 0-1 0 0,0 0 1 0 0,1 0-1 0 0,-1 0 1 0 0,1-1-1 0 0,-1 1 1 0 0,1 0 0 0 0,0 0-1 0 0,-1-1 1 0 0,1 1-1 0 0,0 0 1 0 0,-1-1 0 0 0,1 1-1 0 0,0-1 1 0 0,0 1-1 0 0,0-1-30 0 0,52 24 972 0 0,5-8-360 0 0,-42-12-469 0 0,1 0 0 0 0,-1 0 0 0 0,0 2-1 0 0,0 0 1 0 0,-1 1 0 0 0,0 0 0 0 0,0 1 0 0 0,5 4-143 0 0,-19-11 10 0 0,1 0 1 0 0,-1 0-1 0 0,0 0 1 0 0,1 0-1 0 0,-1 0 0 0 0,0 0 1 0 0,1 0-1 0 0,-1 0 1 0 0,0 1-1 0 0,0-1 1 0 0,0 0-1 0 0,0 1 0 0 0,0-1 1 0 0,-1 1-1 0 0,1-1 1 0 0,0 1-1 0 0,-1 0 1 0 0,1-1-1 0 0,-1 1 1 0 0,1-1-1 0 0,-1 1 0 0 0,0 0 1 0 0,0 0-1 0 0,0-1 1 0 0,0 1-1 0 0,0 0 1 0 0,0-1-1 0 0,0 1 0 0 0,-1 1-10 0 0,-6-2-1367 0 0,0-8-9790 0 0,7 6-349 0 0</inkml:trace>
  <inkml:trace contextRef="#ctx0" brushRef="#br0" timeOffset="142277.482">20186 3315 14051 0 0,'0'0'1220'0'0,"0"0"-481"0"0,0 0-15 0 0,0 0 251 0 0,0 0 187 0 0,0 0 17 0 0,0 0-143 0 0,0 0-201 0 0,0 0-143 0 0,0 0-124 0 0,0 0-64 0 0,36 3-56 0 0,113 7-80 0 0,-27-15 328 0 0,1-3-494 0 0,-108 6-1419 0 0,-18 1-10729 0 0,1 1 462 0 0</inkml:trace>
  <inkml:trace contextRef="#ctx0" brushRef="#br0" timeOffset="142512.123">20233 3573 9618 0 0,'0'0'1748'0'0,"0"0"-146"0"0,0 0-62 0 0,0 0-105 0 0,0 0-237 0 0,0 0-276 0 0,0 0-260 0 0,33-1-190 0 0,102-5-141 0 0,-8-16 59 0 0,-16 2-1477 0 0,-63 17-8601 0 0,-36 3 545 0 0</inkml:trace>
  <inkml:trace contextRef="#ctx0" brushRef="#br0" timeOffset="142832.543">21259 3146 13003 0 0,'0'0'1204'0'0,"0"0"-290"0"0,0 0 4 0 0,0 0 119 0 0,0 0-24 0 0,0 0-122 0 0,0 0-208 0 0,-31 15-180 0 0,-97 51-134 0 0,123-64-341 0 0,1 0 1 0 0,-1 0-1 0 0,1 0 1 0 0,-1 1-1 0 0,1 0 1 0 0,0 0-1 0 0,0 0 0 0 0,0 0 1 0 0,1 1-1 0 0,-1-1 1 0 0,1 1-1 0 0,0 0 0 0 0,0 0 1 0 0,0 0-1 0 0,-2 5-28 0 0,-1 2 70 0 0,-1 1-28 0 0,1-1 0 0 0,1 1 0 0 0,0 0 0 0 0,1 1 0 0 0,0-1 0 0 0,1 1 0 0 0,0 0 0 0 0,1 0 0 0 0,0 0 0 0 0,1 0 0 0 0,0 0 0 0 0,2 0 0 0 0,-1 0 0 0 0,2 0 0 0 0,-1 0 0 0 0,4 9-42 0 0,-3-15 40 0 0,1-1-1 0 0,1 1 0 0 0,-1-1 0 0 0,1 0 0 0 0,0 0 1 0 0,0 0-1 0 0,1-1 0 0 0,0 0 0 0 0,0 0 1 0 0,0 0-1 0 0,1 0 0 0 0,-1-1 0 0 0,1 0 0 0 0,0 0 1 0 0,0 0-1 0 0,1-1 0 0 0,-1 0 0 0 0,1 0 0 0 0,-1-1 1 0 0,1 1-1 0 0,0-1 0 0 0,3 0-39 0 0,4 1 159 0 0,0-1 1 0 0,0 0-1 0 0,0-1 0 0 0,0 0 0 0 0,1-1 1 0 0,-1 0-1 0 0,0-2 0 0 0,0 0 0 0 0,1 0 1 0 0,9-4-161 0 0,-10 4 122 0 0,0-2 0 0 0,-1 1 0 0 0,1-2-1 0 0,-1 0 1 0 0,0 0 0 0 0,0-1 0 0 0,-1-1-1 0 0,1 0 1 0 0,-2-1 0 0 0,1 0-1 0 0,-1-1 1 0 0,0 0 0 0 0,-1-1 0 0 0,0 0-1 0 0,0 0 1 0 0,-1-1 0 0 0,-1-1-1 0 0,0 1 1 0 0,0-1 0 0 0,-1-1 0 0 0,-1 1-1 0 0,0-1 1 0 0,-1 0 0 0 0,0-1-1 0 0,0-4-120 0 0,-3 8 4 0 0,-1-1 0 0 0,-1 0 0 0 0,0 0-1 0 0,0 0 1 0 0,-1 0 0 0 0,0 0 0 0 0,-1 1-1 0 0,0-1 1 0 0,-1 0 0 0 0,0 1 0 0 0,-1 0-1 0 0,0 0 1 0 0,0 0 0 0 0,-1 0-1 0 0,-3-3-3 0 0,-1 0-61 0 0,0 1-1 0 0,-1 0 1 0 0,0 0-1 0 0,-1 1 1 0 0,0 1-1 0 0,-1-1 1 0 0,0 2-1 0 0,-1 0 1 0 0,0 0-1 0 0,0 1 1 0 0,-8-3 61 0 0,9 6-413 0 0,0 0 1 0 0,0 1 0 0 0,0 0 0 0 0,-1 1 0 0 0,1 1 0 0 0,-1 0 0 0 0,0 0-1 0 0,1 1 1 0 0,-2 1 412 0 0,-9 0-4903 0 0,6 0-6895 0 0</inkml:trace>
  <inkml:trace contextRef="#ctx0" brushRef="#br0" timeOffset="143117.127">21806 3389 15107 0 0,'0'0'1671'0'0,"0"0"-551"0"0,0 0-103 0 0,0 0 162 0 0,0 0 65 0 0,0 0-81 0 0,0 0-262 0 0,0 0-313 0 0,0 0-199 0 0,0 0-120 0 0,0 0-82 0 0,0 0-65 0 0,0 0-47 0 0,-8 25-36 0 0,-23 77-35 0 0,24-49-830 0 0,7-49-468 0 0,4-4-3690 0 0,-3 0 3172 0 0,5 0-9898 0 0</inkml:trace>
  <inkml:trace contextRef="#ctx0" brushRef="#br0" timeOffset="143414.87">22233 2936 13187 0 0,'0'0'2491'0'0,"0"0"-481"0"0,0 0-319 0 0,0 0-226 0 0,0 0-259 0 0,0 0-232 0 0,0 0-238 0 0,0 0-137 0 0,0 0-50 0 0,0 0-6 0 0,0 0 0 0 0,0 0-89 0 0,0 0-90 0 0,-3 33-89 0 0,-8 103-52 0 0,-1 121 1062 0 0,12-162-7428 0 0,0-50-678 0 0,0-33-6009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12515 0 0,'0'0'721'0'0,"0"0"-219"0"0,0 0-37 0 0,0 0 111 0 0,33 0 90 0 0,106 2 19 0 0,-18 18 570 0 0,-93-14-968 0 0,13 5 70 0 0,0-1-1 0 0,1-3 1 0 0,0-1 0 0 0,0-2 0 0 0,0-2 0 0 0,0-2-1 0 0,1-1 1 0 0,-1-3 0 0 0,5-2-357 0 0,10-8 352 0 0,-2-3 0 0 0,0-2 0 0 0,-1-3 0 0 0,-1-2 0 0 0,-1-2-1 0 0,-2-3 1 0 0,38-28-352 0 0,-10-13 1217 0 0,-78 70-795 0 0,-5 1 324 0 0,-4 6-718 0 0,0 0 1 0 0,0 1-1 0 0,1 0 1 0 0,0 1-1 0 0,1 0 1 0 0,0 0-1 0 0,0 0 0 0 0,1 1 1 0 0,-3 6-29 0 0,8-15 0 0 0,-33 58 13 0 0,3 3 0 0 0,2 0-1 0 0,4 2 1 0 0,2 0 0 0 0,2 2 0 0 0,4 0 0 0 0,3 1 0 0 0,2 1 0 0 0,4 0-1 0 0,3 1 1 0 0,2 18-13 0 0,10 681 130 0 0,4-250-94 0 0,-11-454-40 0 0,1 65-24 0 0,-6-1 0 0 0,-8 22 28 0 0,-17-61-144 0 0,28-87 66 0 0,1 0 1 0 0,0 0 0 0 0,-1 0 0 0 0,1 0-1 0 0,-1-1 1 0 0,1 1 0 0 0,-1 0 0 0 0,0-1-1 0 0,0 0 1 0 0,0 1 0 0 0,0-1 0 0 0,0 0-1 0 0,0 0 1 0 0,0 0 0 0 0,0 0 0 0 0,0 0-1 0 0,0 0 1 0 0,-1-1 0 0 0,1 1 0 0 0,0-1-1 0 0,-1 1 1 0 0,1-1 0 0 0,0 0 0 0 0,-1 0-1 0 0,1 0 1 0 0,0 0 0 0 0,-1-1 0 0 0,1 1-1 0 0,0 0 1 0 0,0-1 0 0 0,-1 0 0 0 0,1 0 0 0 0,0 1-1 0 0,0-1 1 0 0,0 0 0 0 0,0-1 0 0 0,0 1-1 0 0,-1-1 78 0 0,-61-56-5816 0 0,29 12-2947 0 0,33 43 8002 0 0,-15-20-7053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2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1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5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310 356 10258 0 0,'0'0'1046'0'0,"0"0"-273"0"0,0 0-167 0 0,0 0 173 0 0,32-18 283 0 0,101-57 221 0 0,93-75 3321 0 0,-76 37-2949 0 0,-161 143 0 0 0,-32 72-1433 0 0,4 3 0 0 0,4 1 0 0 0,5 1 0 0 0,4 10-222 0 0,19-91 23 0 0,-148 598 133 0 0,149-604-229 0 0,-8 23-228 0 0,2 1 1 0 0,1 1 0 0 0,3-1-1 0 0,1 1 1 0 0,1 27 300 0 0,6-71-557 0 0,0-1-97 0 0,1-64-6048 0 0,-2 33 599 0 0,1 15-2206 0 0</inkml:trace>
  <inkml:trace contextRef="#ctx0" brushRef="#br0" timeOffset="1069.591">126 828 10218 0 0,'0'0'555'0'0,"0"0"-294"0"0,0 0 59 0 0,0 0 359 0 0,0 0 333 0 0,0 0 258 0 0,0 0 176 0 0,0 0 55 0 0,0 0 5 0 0,0 0-75 0 0,0 0-161 0 0,39 0-196 0 0,126-3-208 0 0,-45-18 158 0 0,-90 11-768 0 0,32-8 220 0 0,50-14 212 0 0,2 4-1 0 0,47-3-687 0 0,-155 30-1573 0 0,5 2 5040 0 0,-8-1-5776 0 0,-2 0-2799 0 0,0-1-3782 0 0,-1 1-2589 0 0</inkml:trace>
  <inkml:trace contextRef="#ctx0" brushRef="#br0" timeOffset="1936.539">1343 861 8402 0 0,'0'0'2146'0'0,"0"0"-503"0"0,0 0-354 0 0,0 0-74 0 0,0 0-27 0 0,0 0-59 0 0,0 0-138 0 0,0 0-183 0 0,0 0-162 0 0,0 0-152 0 0,-36 32-133 0 0,-111 102-109 0 0,74-43 19 0 0,64-72-227 0 0,1-7-10 0 0,1 1-1 0 0,1 0 0 0 0,0 1 1 0 0,0-1-1 0 0,2 1 1 0 0,-1 0-1 0 0,2 0 1 0 0,0 1-1 0 0,1-1 1 0 0,0 1-1 0 0,1 0 0 0 0,1-1 1 0 0,1 14-34 0 0,0-24 16 0 0,0 0 0 0 0,0-1 0 0 0,0 1 1 0 0,1-1-1 0 0,-1 0 0 0 0,1 1 0 0 0,0-1 0 0 0,0 0 1 0 0,0 0-1 0 0,0 0 0 0 0,1 0 0 0 0,-1 0 0 0 0,1-1 0 0 0,0 1 1 0 0,-1-1-1 0 0,1 0 0 0 0,0 0 0 0 0,1 0 0 0 0,-1 0 0 0 0,0 0 1 0 0,1-1-1 0 0,-1 1 0 0 0,1-1 0 0 0,-1 0 0 0 0,1 0 1 0 0,-1 0-1 0 0,1 0 0 0 0,0-1 0 0 0,-1 0 0 0 0,4 0-16 0 0,2 1 101 0 0,0-1-1 0 0,0 0 0 0 0,0-1 1 0 0,0 0-1 0 0,0 0 0 0 0,-1-1 1 0 0,1 0-1 0 0,0 0 0 0 0,-1-1 1 0 0,1-1-1 0 0,-1 1 1 0 0,2-2-101 0 0,6-6 91 0 0,-1 0 1 0 0,0 0 0 0 0,-1-2 0 0 0,-1 0 0 0 0,0 0 0 0 0,0-1 0 0 0,-2-1 0 0 0,0 0 0 0 0,0 0 0 0 0,-1-1 0 0 0,-1-1-1 0 0,4-10-91 0 0,-8 16-19 0 0,0-1 0 0 0,-1 1-1 0 0,-1-1 1 0 0,0 0-1 0 0,0 0 1 0 0,-1 0 0 0 0,-1-1-1 0 0,0 1 1 0 0,-1 0-1 0 0,0-1 1 0 0,-1 1 0 0 0,0 0-1 0 0,-1 0 1 0 0,0 0-1 0 0,-1 0 1 0 0,0 0 0 0 0,-1 0-1 0 0,0 1 1 0 0,-1-1-1 0 0,-3-3 20 0 0,5 10-80 0 0,0 0-1 0 0,0 0 0 0 0,-1 1 0 0 0,0-1 0 0 0,0 1 0 0 0,0 0 0 0 0,-1 0 0 0 0,1 0 0 0 0,-1 0 0 0 0,0 1 1 0 0,0 0-1 0 0,0 0 0 0 0,-1 0 0 0 0,1 1 0 0 0,-1 0 0 0 0,1 0 0 0 0,-1 0 0 0 0,0 0 0 0 0,0 1 1 0 0,1 0-1 0 0,-1 1 0 0 0,0-1 0 0 0,0 1 0 0 0,0 0 0 0 0,0 0 0 0 0,0 1 0 0 0,0 0 0 0 0,0 0 1 0 0,0 0-1 0 0,1 1 0 0 0,-1 0 0 0 0,-1 0 81 0 0,2 2-45 0 0,-1-1-1 0 0,1 1 1 0 0,1-1 0 0 0,-1 1 0 0 0,0 1 0 0 0,1-1-1 0 0,0 1 1 0 0,0-1 0 0 0,0 1 0 0 0,1 0 0 0 0,0 1-1 0 0,0-1 1 0 0,0 0 0 0 0,0 1 0 0 0,1 0 0 0 0,0-1-1 0 0,0 1 1 0 0,1 0 0 0 0,-1 0 0 0 0,1 0 0 0 0,1 1-1 0 0,-1-1 1 0 0,1 0 0 0 0,0 0 0 0 0,0 0 0 0 0,1 0-1 0 0,0 0 1 0 0,1 6 45 0 0,3-5 41 0 0,1-1-1 0 0,-1 1 1 0 0,1-2 0 0 0,0 1-1 0 0,0 0 1 0 0,0-1 0 0 0,1 0-1 0 0,0-1 1 0 0,0 1-1 0 0,0-1 1 0 0,1-1 0 0 0,-1 1-1 0 0,1-1 1 0 0,0-1 0 0 0,0 1-1 0 0,0-2 1 0 0,0 1-1 0 0,0-1 1 0 0,0 0 0 0 0,1 0-1 0 0,-1-1 1 0 0,0 0 0 0 0,1-1-1 0 0,6-1-40 0 0,16 3 267 0 0,-1-2-1 0 0,1-1 1 0 0,-1-2-1 0 0,0-1 1 0 0,0-1-1 0 0,20-7-266 0 0,-18 3 342 0 0,-1-2-1 0 0,-1-1 0 0 0,0-1 1 0 0,-1-2-1 0 0,-1 0 1 0 0,26-21-342 0 0,-44 29 66 0 0,0 0 1 0 0,0-1-1 0 0,-1 0 0 0 0,0-1 1 0 0,-1 0-1 0 0,0-1 1 0 0,0 1-1 0 0,-1-1 1 0 0,-1-1-1 0 0,0 0 1 0 0,0 1-1 0 0,-1-2 1 0 0,-1 1-1 0 0,0-1 0 0 0,0 1 1 0 0,-2-1-1 0 0,1 0 1 0 0,-1-10-67 0 0,-1 17 1 0 0,0 0 0 0 0,-1 0 0 0 0,0 0 0 0 0,0 0 0 0 0,0 0 1 0 0,-1 0-1 0 0,0 0 0 0 0,0 0 0 0 0,0 0 0 0 0,-1 0 0 0 0,0 0 0 0 0,0 1 0 0 0,0-1 1 0 0,-1 1-1 0 0,0 0 0 0 0,0-1 0 0 0,0 1 0 0 0,-1 0 0 0 0,0 1 0 0 0,0-1 0 0 0,0 1 1 0 0,0 0-1 0 0,-1 0 0 0 0,1 0 0 0 0,-1 0 0 0 0,0 1 0 0 0,0 0 0 0 0,-1 0 0 0 0,1 0 1 0 0,0 1-1 0 0,-1-1 0 0 0,-1 1-1 0 0,-1 1-14 0 0,1 0-1 0 0,-1 0 1 0 0,1 1 0 0 0,-1 0-1 0 0,0 1 1 0 0,1-1 0 0 0,-1 1 0 0 0,1 1-1 0 0,-1 0 1 0 0,1 0 0 0 0,0 0 0 0 0,0 1-1 0 0,0 0 1 0 0,0 0 0 0 0,0 1 0 0 0,1 0-1 0 0,-1 0 1 0 0,1 0 0 0 0,0 1-1 0 0,0 1 15 0 0,-1-1-7 0 0,0 0-1 0 0,1 1 1 0 0,0 0 0 0 0,0 0-1 0 0,0 0 1 0 0,1 1-1 0 0,0 0 1 0 0,1 0-1 0 0,-1 0 1 0 0,1 1-1 0 0,0-1 1 0 0,1 1-1 0 0,0 0 1 0 0,0 0-1 0 0,1 0 1 0 0,0 0-1 0 0,0 1 1 0 0,1-1-1 0 0,0 0 1 0 0,1 1-1 0 0,0-1 1 0 0,0 1-1 0 0,1 3 8 0 0,4-4 10 0 0,0 0-1 0 0,0-1 0 0 0,1 1 0 0 0,0-1 1 0 0,0 0-1 0 0,1-1 0 0 0,0 1 1 0 0,0-1-1 0 0,1-1 0 0 0,0 1 0 0 0,0-1 1 0 0,0-1-1 0 0,0 1 0 0 0,1-2 0 0 0,-1 1 1 0 0,1-1-1 0 0,0 0 0 0 0,0-1 0 0 0,4 1-9 0 0,217 71 835 0 0,-226-72-799 0 0,0 1 0 0 0,0 0 0 0 0,0 0 0 0 0,0 0-1 0 0,-1 0 1 0 0,1 1 0 0 0,-1 0 0 0 0,0-1 0 0 0,0 1 0 0 0,0 0 0 0 0,-1 1-1 0 0,0-1 1 0 0,1 0 0 0 0,-1 1 0 0 0,-1-1 0 0 0,1 1 0 0 0,-1 0-1 0 0,0-1 1 0 0,0 1 0 0 0,0 0 0 0 0,0 0 0 0 0,-1 0 0 0 0,0 0-1 0 0,0 0 1 0 0,0 0 0 0 0,-1-1 0 0 0,0 1 0 0 0,0 0 0 0 0,0 0 0 0 0,0-1-1 0 0,-1 1 1 0 0,-1 3-36 0 0,-108 176-268 0 0,108-153-1596 0 0,15-18-7462 0 0,-6-13-2426 0 0</inkml:trace>
  <inkml:trace contextRef="#ctx0" brushRef="#br0" timeOffset="5568.218">2641 1509 2665 0 0,'0'0'609'0'0,"0"0"-272"0"0,0 0 40 0 0,0 0 364 0 0,0 0 469 0 0,0 0 283 0 0,0 0 21 0 0,0 0-134 0 0,0 0-196 0 0,0 0-170 0 0,0 0-131 0 0,0 0-79 0 0,0 0-49 0 0,31-22-44 0 0,98-70-74 0 0,-54 30 459 0 0,244-277 2847 0 0,-308 328-3875 0 0,1 1 0 0 0,0-1 1 0 0,1 2-1 0 0,0 0 1 0 0,1 0-1 0 0,0 1 0 0 0,0 1 1 0 0,0 0-1 0 0,1 1 1 0 0,0 1-1 0 0,1 0 0 0 0,-1 1 1 0 0,1 1-1 0 0,-1 0 1 0 0,1 1-1 0 0,0 1 0 0 0,11 0-68 0 0,-24 2 26 0 0,0-1-1 0 0,0 1 0 0 0,0-1 1 0 0,0 1-1 0 0,1 0 0 0 0,-1 0 0 0 0,-1 0 1 0 0,1 1-1 0 0,0-1 0 0 0,0 1 1 0 0,0-1-1 0 0,-1 1 0 0 0,1 0 0 0 0,-1 0 1 0 0,1 0-1 0 0,-1 1 0 0 0,0-1 1 0 0,0 0-1 0 0,0 1 0 0 0,0-1 0 0 0,0 1 1 0 0,-1 0-1 0 0,1 0 0 0 0,-1 0 1 0 0,0 0-1 0 0,0 0 0 0 0,0 0 0 0 0,1 2-25 0 0,7 93 854 0 0,-9-88-797 0 0,-2 16 22 0 0,-2 0 0 0 0,0-1-1 0 0,-1 0 1 0 0,-2 0-1 0 0,-1 0 1 0 0,0-1 0 0 0,-2 0-1 0 0,-1 0 1 0 0,-1-1-1 0 0,-1-1 1 0 0,-1 0-1 0 0,0 0 1 0 0,-11 9-79 0 0,17-20-6 0 0,1-1 0 0 0,-2 0 1 0 0,0 0-1 0 0,0-1 0 0 0,0 0 0 0 0,-1-1 1 0 0,0 0-1 0 0,-1 0 0 0 0,0-1 0 0 0,0-1 0 0 0,-1 1 1 0 0,1-2-1 0 0,-1 0 0 0 0,0 0 0 0 0,-1-1 1 0 0,1-1-1 0 0,-1 0 0 0 0,-1-1 6 0 0,11-2-25 0 0,1-1 0 0 0,0 0 1 0 0,-1 0-1 0 0,1 0 0 0 0,0 0 0 0 0,0 0 0 0 0,0-1 1 0 0,0 1-1 0 0,0-1 0 0 0,0 1 0 0 0,1-1 0 0 0,-1 0 0 0 0,0 0 1 0 0,1 0-1 0 0,-1 0 0 0 0,1 0 0 0 0,0 0 0 0 0,0 0 1 0 0,-1 0-1 0 0,1 0 0 0 0,1-1 0 0 0,-1 1 0 0 0,0 0 1 0 0,1-1-1 0 0,-1 1 0 0 0,1 0 0 0 0,-1-1 0 0 0,1 1 0 0 0,0-1 1 0 0,0 1-1 0 0,0-1 0 0 0,1 1 0 0 0,-1 0 0 0 0,1-1 1 0 0,-1 1-1 0 0,1 0 0 0 0,0-1 0 0 0,-1 1 0 0 0,1 0 1 0 0,1 0-1 0 0,-1-1 0 0 0,0 1 0 0 0,0 0 0 0 0,1 0 0 0 0,-1 0 1 0 0,1 1-1 0 0,0-1 0 0 0,1-1 25 0 0,2-5-25 0 0,1 0 0 0 0,1 1 0 0 0,-1 0 0 0 0,1 0 0 0 0,0 0 0 0 0,1 1 0 0 0,0 0-1 0 0,0 1 1 0 0,0 0 0 0 0,1 0 0 0 0,-1 0 0 0 0,1 1 0 0 0,0 1 0 0 0,0-1 0 0 0,1 1 0 0 0,-1 1 0 0 0,1 0 0 0 0,-1 0-1 0 0,1 1 1 0 0,0 0 0 0 0,9 1 25 0 0,-14 2-1 0 0,1 1 0 0 0,-1 0 0 0 0,0 0 0 0 0,0 0 0 0 0,0 1 0 0 0,0-1 0 0 0,0 1 0 0 0,-1 0 0 0 0,0 1 0 0 0,0-1 0 0 0,0 1 0 0 0,0 0 0 0 0,2 3 1 0 0,14 16 16 0 0,-13-16 2 0 0,1 0 1 0 0,0 0-1 0 0,1-1 0 0 0,0 0 1 0 0,0 0-1 0 0,0-1 0 0 0,1 0 1 0 0,0 0-1 0 0,0-2 0 0 0,0 1 1 0 0,1-1-1 0 0,0 0 0 0 0,-1-1 1 0 0,1-1-1 0 0,0 1 0 0 0,1-2 1 0 0,-1 0-1 0 0,0 0 0 0 0,0-1 0 0 0,1 0 1 0 0,-1-1-1 0 0,0 0 0 0 0,0-1 1 0 0,0 0-1 0 0,0-1 0 0 0,0 0 1 0 0,5-3-19 0 0,15-12 80 0 0,-1-2 0 0 0,-1-1 0 0 0,-1-1 0 0 0,0-2 1 0 0,-2 0-1 0 0,-1-2 0 0 0,-1-1 0 0 0,12-18-80 0 0,-6 5 54 0 0,-2-2 1 0 0,-2 0-1 0 0,-2-2 0 0 0,-2 0 0 0 0,5-19-54 0 0,8-33 8 0 0,-4-1-1 0 0,-4-2 1 0 0,7-66-8 0 0,-14-49 156 0 0,-35 229-64 0 0,-9 67 76 0 0,4 0 0 0 0,3 1 0 0 0,5 1 0 0 0,2 0 0 0 0,5 0 0 0 0,3 1 0 0 0,8 76-168 0 0,7 301-931 0 0,-46-537-7340 0 0,24 60 2270 0 0,1 5-4979 0 0</inkml:trace>
  <inkml:trace contextRef="#ctx0" brushRef="#br0" timeOffset="6367.148">3762 1008 10482 0 0,'0'0'1855'0'0,"0"0"-1069"0"0,0 0-367 0 0,0 0 187 0 0,0 0 164 0 0,0 0 55 0 0,0 0-59 0 0,0 0-125 0 0,35 2-129 0 0,115 8-121 0 0,48-8 271 0 0,-62-12-495 0 0,-2-7 1 0 0,84-22-168 0 0,8-1-362 0 0,-210 36 250 0 0,4 0 439 0 0,-27 13 280 0 0,-62 35 311 0 0,3 3 1 0 0,2 3-1 0 0,1 3 1 0 0,-18 24-919 0 0,73-71 57 0 0,1 1 1 0 0,0 0 0 0 0,0 0 0 0 0,1 1 0 0 0,0-1 0 0 0,0 2 0 0 0,1-1-1 0 0,0 0 1 0 0,0 1 0 0 0,1 0 0 0 0,0 0 0 0 0,1 1 0 0 0,0-1-1 0 0,0 1 1 0 0,1-1 0 0 0,-1 7-58 0 0,4-15 7 0 0,0 1 0 0 0,-1 0 0 0 0,1 0 1 0 0,0-1-1 0 0,0 1 0 0 0,0-1 0 0 0,0 1 0 0 0,0-1 0 0 0,0 1 0 0 0,1-1 0 0 0,-1 0 0 0 0,0 1 0 0 0,1-1 0 0 0,-1 0 0 0 0,1 0 1 0 0,-1 0-1 0 0,1 0 0 0 0,0 0 0 0 0,-1-1 0 0 0,1 1 0 0 0,0 0 0 0 0,0-1 0 0 0,-1 1 0 0 0,1-1 0 0 0,0 0 0 0 0,0 1 1 0 0,0-1-1 0 0,-1 0 0 0 0,1 0 0 0 0,0 0 0 0 0,0 0 0 0 0,0-1 0 0 0,0 1-7 0 0,67-8 276 0 0,-37-4-242 0 0,-1-1 0 0 0,-1-1 1 0 0,0-2-1 0 0,0-1 0 0 0,-2-1 0 0 0,0-1 1 0 0,-2-2-1 0 0,12-11-34 0 0,-12 11-12 0 0,85-63 24 0 0,-102 139-161 0 0,-11 120 277 0 0,5-169-124 0 0,0 0 0 0 0,0-1-1 0 0,1 1 1 0 0,0-1 0 0 0,0 0 0 0 0,0 0 0 0 0,1-1 0 0 0,-1 1-1 0 0,1-1 1 0 0,0 0 0 0 0,0 0 0 0 0,1-1 0 0 0,-1 1 0 0 0,1-1-1 0 0,0 0 1 0 0,-1-1 0 0 0,1 1 0 0 0,0-1 0 0 0,1-1 0 0 0,-1 1-1 0 0,0-1 1 0 0,1 0 0 0 0,-1 0 0 0 0,0-1 0 0 0,1 0-1 0 0,-1 0 1 0 0,1 0 0 0 0,-1-1 0 0 0,0 0 0 0 0,1 0 0 0 0,-1-1-1 0 0,0 1 1 0 0,0-1 0 0 0,0-1 0 0 0,0 1 0 0 0,0-1 0 0 0,0 0-1 0 0,4-4-3 0 0,29-20 16 0 0,0-1 0 0 0,-2-2 0 0 0,-1-2 0 0 0,-2-1 0 0 0,-1-2 0 0 0,-2-1 0 0 0,-1-1 0 0 0,-2-2 0 0 0,-1-1 0 0 0,-3-1 0 0 0,-1-1-1 0 0,-2-1 1 0 0,-2-1 0 0 0,-2 0 0 0 0,-2-2 0 0 0,-1 0 0 0 0,0-18-16 0 0,1 2-68 0 0,-4 0 0 0 0,-2-1 0 0 0,-3 0 0 0 0,-3-1 0 0 0,-3-6 68 0 0,1 66 6 0 0,0 1 0 0 0,-1 0 0 0 0,1 0 0 0 0,-1-1-1 0 0,0 1 1 0 0,0 0 0 0 0,0-1 0 0 0,0 1 0 0 0,-1 0 0 0 0,1 0 0 0 0,-1-1-1 0 0,0 1 1 0 0,0 0 0 0 0,0 0 0 0 0,0 0 0 0 0,-1 0 0 0 0,1 0 0 0 0,-1 0 0 0 0,0 0-1 0 0,0 1 1 0 0,0-1 0 0 0,0 0 0 0 0,0 1 0 0 0,0 0 0 0 0,-1-1 0 0 0,1 1 0 0 0,-1 0-1 0 0,0 0 1 0 0,0 1 0 0 0,1-1 0 0 0,-1 0 0 0 0,0 1 0 0 0,0 0 0 0 0,-1 0 0 0 0,1 0-1 0 0,0 0 1 0 0,-2 0-6 0 0,-2 5 2 0 0,1 0-1 0 0,0 1 1 0 0,0 0 0 0 0,0 0-1 0 0,0 1 1 0 0,1 0-1 0 0,0-1 1 0 0,0 2-1 0 0,0-1 1 0 0,1 1 0 0 0,0-1-1 0 0,0 1 1 0 0,1 0-1 0 0,0 0 1 0 0,0 1-1 0 0,0 2-1 0 0,-1-1 9 0 0,-11 35 38 0 0,2 1 1 0 0,2 0-1 0 0,3 0 0 0 0,1 1 1 0 0,2 0-1 0 0,2 0 1 0 0,2 1-1 0 0,3 27-47 0 0,-2-64 7 0 0,5 66 125 0 0,4-1 0 0 0,2 1 0 0 0,4-2 0 0 0,7 16-133 0 0,1 11 109 0 0,16 58-102 0 0,-65-174-907 0 0,-8-54-3250 0 0,15 30-6641 0 0,15 30 410 0 0</inkml:trace>
  <inkml:trace contextRef="#ctx0" brushRef="#br0" timeOffset="6610.104">5159 853 14907 0 0,'0'0'1039'0'0,"0"0"-281"0"0,0 0-114 0 0,0 0 147 0 0,0 0 202 0 0,0 0 91 0 0,0 0-61 0 0,0 0-157 0 0,0 0-162 0 0,0 0-135 0 0,34 3-137 0 0,110 7-80 0 0,194-8 359 0 0,-301-2-1116 0 0,33 0-525 0 0,-24 3-4348 0 0,-30-2-3572 0 0</inkml:trace>
  <inkml:trace contextRef="#ctx0" brushRef="#br0" timeOffset="6851.354">6090 1104 13227 0 0,'0'0'4361'0'0,"0"0"-3833"0"0,0 0-272 0 0,0 0-80 0 0,0 0-48 0 0,0 0-48 0 0,0 0-80 0 0,0 0-144 0 0,0 0-192 0 0,0 0-328 0 0,0 0-881 0 0,0 0-2928 0 0,0 0-7121 0 0</inkml:trace>
  <inkml:trace contextRef="#ctx0" brushRef="#br0" timeOffset="6852.354">6090 758 19348 0 0,'0'0'1568'0'0,"0"0"-431"0"0,0 0-457 0 0,0 0-272 0 0,0 0-208 0 0,0 0-176 0 0,0 0-176 0 0,0 0-88 0 0,0 0-128 0 0,0 0-240 0 0,0 0-521 0 0,0 0-1295 0 0,0 0-4097 0 0,0 0-5402 0 0</inkml:trace>
  <inkml:trace contextRef="#ctx0" brushRef="#br0" timeOffset="7090.436">6667 898 18676 0 0,'0'0'1267'0'0,"0"0"-121"0"0,0 0-54 0 0,0 0-59 0 0,0 0-129 0 0,0 0-174 0 0,-32 4-167 0 0,-96 16-127 0 0,125-20-415 0 0,0 0 0 0 0,0 1 0 0 0,0-1 0 0 0,-1 1 0 0 0,2-1 1 0 0,-1 1-1 0 0,0 0 0 0 0,0 0 0 0 0,0 0 0 0 0,0 1 0 0 0,0-1 0 0 0,1 1 0 0 0,-1-1 1 0 0,1 1-1 0 0,-1 0 0 0 0,1 0 0 0 0,0 0 0 0 0,0 0 0 0 0,0 0 0 0 0,0 1 0 0 0,0-1 1 0 0,-1 2-22 0 0,-3 5 78 0 0,2-3-70 0 0,-1 0 0 0 0,1 0 1 0 0,0 1-1 0 0,0-1 1 0 0,1 1-1 0 0,0 0 0 0 0,0 0 1 0 0,1 0-1 0 0,0 0 1 0 0,0 1-1 0 0,0-1 0 0 0,1 1 1 0 0,0-1-1 0 0,1 1 1 0 0,-1-1-1 0 0,2 1 1 0 0,-1 0-1 0 0,1-1 0 0 0,0 1 1 0 0,1-1-1 0 0,-1 0 1 0 0,1 1-1 0 0,1-1 0 0 0,0 0 1 0 0,0 0-1 0 0,0 0 1 0 0,1-1-1 0 0,-1 1 0 0 0,2-1 1 0 0,-1 0-1 0 0,1 0 1 0 0,0 0-1 0 0,0-1 0 0 0,1 1 1 0 0,-1-1-1 0 0,1-1 1 0 0,0 1-1 0 0,0-1 0 0 0,1 0 1 0 0,0 0-1 0 0,-1-1 1 0 0,1 0-1 0 0,1 0-8 0 0,11 2-50 0 0,0 0-1 0 0,0-2 1 0 0,0-1-1 0 0,1 0 1 0 0,-1-1-1 0 0,0-1 1 0 0,1-1-1 0 0,-1-1 1 0 0,0 0-1 0 0,17-5 51 0 0,12-6-3391 0 0,-3-4-3303 0 0,-35 12-5298 0 0</inkml:trace>
  <inkml:trace contextRef="#ctx0" brushRef="#br0" timeOffset="8086.504">6043 1030 0 0 0,'0'0'1088'0'0,"0"0"205"0"0,0 0-27 0 0,0 0-41 0 0,0 0-93 0 0,0 0-109 0 0,0 0-68 0 0,0 0-94 0 0,0 0-51 0 0,0 0-29 0 0,0 0-13 0 0,1-4-26 0 0,5-10 14 0 0,-4 10 18 0 0,0 11 7408 0 0,-3 23-7189 0 0,-19 194 1019 0 0,17-210-1850 0 0,3-14-420 0 0,0 0 1 0 0,0 0 0 0 0,1 0-1 0 0,-1 0 1 0 0,0 0 0 0 0,0 0-1 0 0,1 0 1 0 0,-1 0 0 0 0,0 0-1 0 0,1 0 1 0 0,-1 0 0 0 0,0 0-1 0 0,0 0 1 0 0,0 0 0 0 0,1 0-1 0 0,-1 1 1 0 0,0-1 0 0 0,0 0 0 0 0,1 0-1 0 0,-1 0 258 0 0,4-7-5105 0 0,3-1-6049 0 0</inkml:trace>
  <inkml:trace contextRef="#ctx0" brushRef="#br0" timeOffset="13271.134">7922 979 0 0 0,'0'0'723'0'0,"0"0"309"0"0,0 0 126 0 0,0 0 30 0 0,0 0-36 0 0,0 0-2 0 0,0 0-37 0 0,0 0-61 0 0,0 0-26 0 0,7-8-30 0 0,32-35 1978 0 0,-43 35 4318 0 0,-34-3-5739 0 0,38 11-1457 0 0,-12 0 8 0 0,0 0 0 0 0,0 0 0 0 0,0 1 0 0 0,0 1 0 0 0,0 0 0 0 0,0 0 0 0 0,0 1 1 0 0,1 1-1 0 0,0 0 0 0 0,-1 1 0 0 0,1 0 0 0 0,1 0 0 0 0,-1 1 0 0 0,1 1 0 0 0,0 0 0 0 0,0 0 0 0 0,1 1 0 0 0,0 0 0 0 0,1 0 1 0 0,-2 3-105 0 0,5-5 33 0 0,1-1 0 0 0,0 1 0 0 0,0 0 0 0 0,1 0 0 0 0,-1 0 0 0 0,1 1 0 0 0,1-1 0 0 0,-1 1 0 0 0,1-1 0 0 0,0 1 0 0 0,1 0 0 0 0,0 0 0 0 0,0 0 0 0 0,0 0 0 0 0,1 0 0 0 0,0 0 0 0 0,0 0 0 0 0,1 0 0 0 0,0 0 0 0 0,0 0 0 0 0,0 0 0 0 0,1-1 0 0 0,0 1 0 0 0,1 0 0 0 0,-1-1 0 0 0,1 1 0 0 0,0-1 0 0 0,1 0 1 0 0,0 0-1 0 0,0 0 0 0 0,0-1 0 0 0,1 1 0 0 0,-1-1 0 0 0,1 0 0 0 0,0 0 0 0 0,1-1 0 0 0,-1 0 0 0 0,1 0 0 0 0,3 2-33 0 0,5 1 50 0 0,0-1 0 0 0,1 0 0 0 0,0-1 0 0 0,0-1 0 0 0,0 0 0 0 0,0-1 0 0 0,1-1 0 0 0,-1 0 0 0 0,1-1 0 0 0,0 0 0 0 0,-1-2 0 0 0,1 0 0 0 0,-1-1 0 0 0,6-1-50 0 0,-9 0-137 0 0,-1 0-1 0 0,0-1 1 0 0,0 0 0 0 0,0-1 0 0 0,-1-1-1 0 0,0 1 1 0 0,0-2 0 0 0,0 1-1 0 0,-1-1 1 0 0,0-1 0 0 0,4-4 137 0 0,10-9-4679 0 0,-3-1-4075 0 0,-11 14-2878 0 0</inkml:trace>
  <inkml:trace contextRef="#ctx0" brushRef="#br0" timeOffset="14355.455">8642 912 4937 0 0,'0'0'4309'0'0,"0"0"-2019"0"0,0 0-725 0 0,0 0-163 0 0,0 0-32 0 0,0 0-102 0 0,0 0-170 0 0,0 0-184 0 0,0 0-188 0 0,0 0-137 0 0,0 0-86 0 0,0 0-25 0 0,-18 0-28 0 0,-59 2-44 0 0,68-1-301 0 0,0 1 0 0 0,1-1 0 0 0,-1 2 0 0 0,0-1 0 0 0,1 1 0 0 0,-1 0 0 0 0,1 1 0 0 0,0 0 0 0 0,0 0 0 0 0,0 1 0 0 0,1 0 0 0 0,-2 2-105 0 0,-11 6 208 0 0,4-2-135 0 0,1 1-1 0 0,1 0 1 0 0,0 1 0 0 0,0 1-1 0 0,1 0 1 0 0,1 1 0 0 0,1 0 0 0 0,0 1-1 0 0,1 0 1 0 0,0 1 0 0 0,1 0-1 0 0,-5 17-72 0 0,11-27 5 0 0,1 0 0 0 0,0 0 0 0 0,0 1 0 0 0,1-1 0 0 0,0 1-1 0 0,0-1 1 0 0,1 1 0 0 0,0 0 0 0 0,0-1 0 0 0,0 1 0 0 0,2 5-5 0 0,1-9 27 0 0,0-1 1 0 0,-1-1 0 0 0,1 1 0 0 0,0 0 0 0 0,1-1-1 0 0,-1 1 1 0 0,0-1 0 0 0,1 0 0 0 0,-1 0 0 0 0,1-1-1 0 0,0 1 1 0 0,-1-1 0 0 0,1 1 0 0 0,0-1-1 0 0,0 0 1 0 0,0-1 0 0 0,0 1 0 0 0,0-1 0 0 0,0 1-1 0 0,0-1 1 0 0,0 0 0 0 0,0-1 0 0 0,0 1 0 0 0,0-1-1 0 0,1 0-27 0 0,13-5 116 0 0,0 0 0 0 0,0-1-1 0 0,-1-1 1 0 0,1-1 0 0 0,-2 0-1 0 0,0-1 1 0 0,0-1 0 0 0,0-1-1 0 0,-2 0 1 0 0,1-1 0 0 0,3-5-116 0 0,156-159 314 0 0,-136 138-291 0 0,-44 65-411 0 0,-9 5 427 0 0,10-24-40 0 0,0 1 0 0 0,1-1 0 0 0,0 0 0 0 0,0 1 0 0 0,1 0 0 0 0,0 0 0 0 0,1 0 0 0 0,-1 0 0 0 0,1 1 0 0 0,1-1 0 0 0,0 1 0 0 0,0-1 0 0 0,0 1 0 0 0,1-1 0 0 0,1 1 0 0 0,-1-1 0 0 0,1 1 0 0 0,1-1 0 0 0,0 0 0 0 0,1 4 1 0 0,2-7 5 0 0,-1 0-1 0 0,2-1 1 0 0,-1 1 0 0 0,1-1 0 0 0,-1 0 0 0 0,1 0 0 0 0,0-1 0 0 0,1 0 0 0 0,-1 0 0 0 0,0 0-1 0 0,1-1 1 0 0,0 0 0 0 0,-1 0 0 0 0,1-1 0 0 0,0 0 0 0 0,0 0 0 0 0,0 0 0 0 0,0-1 0 0 0,0 0-1 0 0,0-1 1 0 0,0 1 0 0 0,0-1 0 0 0,-1 0 0 0 0,1-1 0 0 0,0 0 0 0 0,0 0 0 0 0,-1-1 0 0 0,0 1 0 0 0,1-1-1 0 0,-1-1 1 0 0,0 1 0 0 0,0-1 0 0 0,-1 0 0 0 0,1 0 0 0 0,-1-1 0 0 0,4-3-5 0 0,231-245 196 0 0,-120 131-152 0 0,-92 107-108 0 0,-24 41-28 0 0,3 158 241 0 0,-6-173-144 0 0,0 0 0 0 0,-1-1 0 0 0,0 1 0 0 0,-1 0 0 0 0,-1 0 0 0 0,1 0 0 0 0,-2 0 0 0 0,1-1 0 0 0,-1 1 0 0 0,-1-1 0 0 0,0 0 0 0 0,-1 0 0 0 0,0 0 0 0 0,0-1 0 0 0,-2 3-5 0 0,2-5-21 0 0,0-1-1 0 0,-1 0 1 0 0,0 0 0 0 0,0-1 0 0 0,0 0 0 0 0,0 0 0 0 0,-1 0-1 0 0,0-1 1 0 0,0 0 0 0 0,0 0 0 0 0,-1 0 0 0 0,1-1 0 0 0,-1 0 0 0 0,0-1-1 0 0,0 0 1 0 0,0 0 0 0 0,0-1 0 0 0,0 0 0 0 0,0 0 0 0 0,0-1-1 0 0,0 0 1 0 0,0 0 0 0 0,-9-2 21 0 0,17 2-14 0 0,-1 0 0 0 0,1-1 0 0 0,-1 1 0 0 0,1-1 0 0 0,-1 1 0 0 0,1-1 0 0 0,0 1 0 0 0,-1-1 0 0 0,1 1 0 0 0,0-1 0 0 0,-1 1 0 0 0,1-1 0 0 0,0 0 0 0 0,0 1 0 0 0,-1-1 0 0 0,1 1 0 0 0,0-1 0 0 0,0 0 0 0 0,0 1 0 0 0,0-1 0 0 0,0 0 0 0 0,0 1 0 0 0,0-1 0 0 0,0 0 0 0 0,0 1 0 0 0,0-1 0 0 0,0 1 0 0 0,0-1 0 0 0,1 0 0 0 0,-1 1 0 0 0,0-1 0 0 0,0 1 0 0 0,1-1 0 0 0,-1 0 0 0 0,0 1 0 0 0,1-1 0 0 0,-1 1 0 0 0,1-1 0 0 0,-1 1 0 0 0,0-1 0 0 0,1 1 0 0 0,-1 0 0 0 0,1-1 0 0 0,-1 1 0 0 0,1 0 0 0 0,0-1 0 0 0,-1 1 0 0 0,1 0 0 0 0,-1-1 0 0 0,1 1 0 0 0,-1 0 0 0 0,1 0 0 0 0,0 0 0 0 0,-1 0 0 0 0,1 0 0 0 0,0-1 0 0 0,-1 1 1 0 0,1 0-1 0 0,0 0 0 0 0,-1 1 0 0 0,1-1 0 0 0,-1 0 0 0 0,1 0 14 0 0,18-4 1 0 0,1 1 1 0 0,-1 1 0 0 0,0 0 0 0 0,1 2 0 0 0,-1 0 0 0 0,1 1 0 0 0,-1 1 0 0 0,0 1 0 0 0,1 1 0 0 0,13 4-2 0 0,1-1 74 0 0,108-3 411 0 0,-124-5-401 0 0,0-1 0 0 0,-1-1 0 0 0,1-1 0 0 0,-1-1 0 0 0,0 0 0 0 0,0-1-1 0 0,-1-1 1 0 0,0 0 0 0 0,0-1 0 0 0,-1-1 0 0 0,0 0 0 0 0,0-2 0 0 0,-1 1 0 0 0,0-2-1 0 0,-1 0 1 0 0,0 0 0 0 0,-1-1 0 0 0,-1-1 0 0 0,4-6-84 0 0,57-115 344 0 0,-70 133-339 0 0,-1-1 0 0 0,1 1 1 0 0,-1 0-1 0 0,0-1 0 0 0,0 1 0 0 0,0-1 0 0 0,0 0 1 0 0,0 1-1 0 0,-1-1 0 0 0,1 1 0 0 0,-1-1 0 0 0,0 0 1 0 0,0 0-1 0 0,0 1 0 0 0,0-1 0 0 0,0 0 0 0 0,0 1 1 0 0,-1-1-1 0 0,1 0 0 0 0,-1 1 0 0 0,0-1 0 0 0,0 1 0 0 0,0-1 1 0 0,0 1-1 0 0,0-1 0 0 0,0 1 0 0 0,-1 0 0 0 0,1-1 1 0 0,-1 1-1 0 0,0 0 0 0 0,1 0 0 0 0,-1 0 0 0 0,0 0 1 0 0,0 0-1 0 0,0 1 0 0 0,-1-1 0 0 0,1 1 0 0 0,-1-1-5 0 0,-7 2-4 0 0,0 0-1 0 0,0 1 1 0 0,0 1-1 0 0,1-1 1 0 0,-1 2-1 0 0,1-1 1 0 0,-1 1-1 0 0,1 1 0 0 0,0 0 1 0 0,0 0-1 0 0,1 1 1 0 0,-1 0-1 0 0,1 0 1 0 0,0 1-1 0 0,0 0 1 0 0,1 0-1 0 0,-1 1 0 0 0,2 0 1 0 0,-1 0-1 0 0,1 1 1 0 0,0 0-1 0 0,0 0 1 0 0,1 0-1 0 0,-1 4 5 0 0,1-5 3 0 0,0 0 0 0 0,0 0 0 0 0,1 0-1 0 0,0 1 1 0 0,1-1 0 0 0,-1 1 0 0 0,2 0 0 0 0,-1 0 0 0 0,1 0-1 0 0,0 1 1 0 0,1-1 0 0 0,0 0 0 0 0,0 1 0 0 0,1-1 0 0 0,0 1-1 0 0,0-1 1 0 0,1 1 0 0 0,0-1 0 0 0,1 1 0 0 0,-1-1 0 0 0,2 0-1 0 0,-1 0 1 0 0,1 0 0 0 0,1 0 0 0 0,-1-1 0 0 0,1 1 0 0 0,0-1-1 0 0,1 0 1 0 0,0 0 0 0 0,0 0 0 0 0,1-1 0 0 0,0 1-3 0 0,16 8-35 0 0,0-1 0 0 0,1-2 0 0 0,1 0 1 0 0,0-1-1 0 0,0-2 0 0 0,1 0 0 0 0,0-2 1 0 0,1-1-1 0 0,0 0 0 0 0,0-2 0 0 0,0-1 1 0 0,0-2-1 0 0,0 0 0 0 0,0-2 0 0 0,2 0 35 0 0,8-2-1418 0 0,-13-2-3776 0 0,-11 2-5739 0 0</inkml:trace>
  <inkml:trace contextRef="#ctx0" brushRef="#br0" timeOffset="16272.687">1 1803 5625 0 0,'0'0'1166'0'0,"0"0"-265"0"0,0 0-25 0 0,0 0 157 0 0,0 0 152 0 0,0 0 8 0 0,0 0-127 0 0,0 0-176 0 0,0 0-182 0 0,0 0-72 0 0,0 0-20 0 0,4 0 711 0 0,241-14 2287 0 0,167 3-1000 0 0,-321 3-2287 0 0,397-35 1742 0 0,396 20-2069 0 0,-339 45 458 0 0,151-26 268 0 0,-137-14-414 0 0,117 51-27 0 0,-217-26-197 0 0,352-17-38 0 0,-74-12 90 0 0,-1-30 50 0 0,278 22 81 0 0,-479 1-150 0 0,-207 7-55 0 0,181-7 74 0 0,-290 21-48 0 0,-65-7 20 0 0,-143 13-647 0 0,-17 1-3146 0 0,-6 3-5967 0 0,7-1-2520 0 0</inkml:trace>
  <inkml:trace contextRef="#ctx0" brushRef="#br0" timeOffset="18626.29">10472 875 7378 0 0,'0'0'1940'0'0,"0"0"-600"0"0,0 0-247 0 0,0 0 196 0 0,0 0 165 0 0,0 0-35 0 0,0 0-238 0 0,0 0-310 0 0,0 0-161 0 0,0 0-76 0 0,0 0-83 0 0,-5 3-88 0 0,-12 7-52 0 0,17-9-348 0 0,0 0 0 0 0,1-1 1 0 0,-1 1-1 0 0,0 0 0 0 0,0-1 0 0 0,0 1 1 0 0,1-1-1 0 0,-1 1 0 0 0,0-1 1 0 0,1 1-1 0 0,-1 0 0 0 0,0-1 0 0 0,1 1 1 0 0,-1-1-1 0 0,1 1 0 0 0,-1-1 1 0 0,1 0-1 0 0,-1 1 0 0 0,1-1 0 0 0,-1 1 1 0 0,1-1-1 0 0,0 0 0 0 0,-1 0 1 0 0,1 1-1 0 0,-1-1 0 0 0,1 0 0 0 0,0 0 1 0 0,-1 0-1 0 0,1 1 0 0 0,0-1 0 0 0,-1 0 1 0 0,1 0-1 0 0,0 0 0 0 0,-1 0 1 0 0,1 0-1 0 0,-1 0 0 0 0,1-1 0 0 0,0 1 1 0 0,-1 0-1 0 0,1 0 0 0 0,0 0 1 0 0,-1-1-1 0 0,1 1 0 0 0,-1 0 0 0 0,1 0 1 0 0,0-1-1 0 0,-1 1 0 0 0,1-1 1 0 0,-1 1-1 0 0,1 0-63 0 0,1 0 239 0 0,23-4 128 0 0,-14-4 414 0 0,-23 10-3953 0 0,3 1-5493 0 0,6 0-2727 0 0</inkml:trace>
  <inkml:trace contextRef="#ctx0" brushRef="#br0" timeOffset="19160.694">10485 1207 10130 0 0,'0'0'3244'0'0,"0"0"-1491"0"0,0 0-578 0 0,0 0 32 0 0,0 0 80 0 0,0 0-52 0 0,0 0-208 0 0,0 0-283 0 0,0 0-241 0 0,0 0-139 0 0,0 0-88 0 0,0 0-32 0 0,0 0-7 0 0,-15 19 1694 0 0,38-38-166 0 0,-22 19-1696 0 0,-1 0 3 0 0,0 0-21 0 0,0 0 6 0 0,0 0-10 0 0,0 0-12 0 0,-7 0 779 0 0,8 0-1757 0 0,0 0-2338 0 0,0 0-3302 0 0,1 0-5732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1108 847 8242 0 0,'0'0'1880'0'0,"0"0"-397"0"0,0 0-256 0 0,0 0 17 0 0,0 0 42 0 0,0 0-38 0 0,0 0-82 0 0,0 0-187 0 0,0 0-198 0 0,0 0-173 0 0,0 0-153 0 0,-10-4-90 0 0,-114-25 778 0 0,104 29-995 0 0,-63-1 435 0 0,1 4-1 0 0,0 3 0 0 0,-26 8-582 0 0,-160 49 483 0 0,253-58-469 0 0,10-4-9 0 0,0 1 0 0 0,1-1 0 0 0,-1 1 0 0 0,1 0 0 0 0,-1 0 1 0 0,1 0-1 0 0,-1 1 0 0 0,1-1 0 0 0,0 1 0 0 0,0 0 1 0 0,1 1-1 0 0,-1-1 0 0 0,0 0 0 0 0,1 1 0 0 0,0 0 0 0 0,0 0 1 0 0,-1 1-6 0 0,4-2 1 0 0,1 1 0 0 0,-1-1 1 0 0,0 0-1 0 0,1 0 1 0 0,-1 1-1 0 0,1-1 1 0 0,0 0-1 0 0,0 0 0 0 0,1 0 1 0 0,-1 0-1 0 0,1 0 1 0 0,-1 0-1 0 0,1 0 0 0 0,0 0 1 0 0,0-1-1 0 0,0 1 1 0 0,0-1-1 0 0,1 1 1 0 0,-1-1-1 0 0,1 0 0 0 0,-1 0 1 0 0,1 0-1 0 0,0 0 1 0 0,-1-1-1 0 0,1 1 1 0 0,0-1-1 0 0,0 1 0 0 0,1-1 1 0 0,-1 0-1 0 0,0 0 1 0 0,2 0-2 0 0,329 69 813 0 0,-314-67-761 0 0,-12-2-27 0 0,0 0-1 0 0,1 0 0 0 0,-1 1 1 0 0,0 0-1 0 0,0 0 1 0 0,0 1-1 0 0,0 0 1 0 0,-1 1-1 0 0,1 0 1 0 0,-1 0-1 0 0,0 0 1 0 0,2 2-25 0 0,-9-5 15 0 0,1 0 1 0 0,-1 0 0 0 0,1 0 0 0 0,-1 0 0 0 0,0 0 0 0 0,1-1 0 0 0,-1 1 0 0 0,0 0 0 0 0,0 0 0 0 0,1 0-1 0 0,-1 0 1 0 0,0 0 0 0 0,0 0 0 0 0,0 1 0 0 0,0-1 0 0 0,0 0 0 0 0,-1 0 0 0 0,1 0 0 0 0,0 0 0 0 0,0 0 0 0 0,-1-1-1 0 0,1 1 1 0 0,0 0 0 0 0,-1 0 0 0 0,1 0 0 0 0,-1 0 0 0 0,1 0 0 0 0,-1 0 0 0 0,0-1 0 0 0,1 1 0 0 0,-1 0-1 0 0,0 0 1 0 0,0-1 0 0 0,1 1 0 0 0,-1 0 0 0 0,0-1 0 0 0,0 1 0 0 0,0-1 0 0 0,0 1 0 0 0,0-1 0 0 0,0 0 0 0 0,0 1-1 0 0,0-1-15 0 0,-54 28 162 0 0,47-24-135 0 0,-96 42 61 0 0,-270 135 49 0 0,357-170-129 0 0,-5 0 7 0 0,2 1 0 0 0,-1 1 0 0 0,2 0 0 0 0,-1 2-1 0 0,2 0 1 0 0,0 2 0 0 0,-14 16-15 0 0,30-30 2 0 0,0-1 1 0 0,0 1-1 0 0,0-1 0 0 0,0 1 0 0 0,1 0 1 0 0,-1 0-1 0 0,1 0 0 0 0,-1 0 0 0 0,1 0 1 0 0,0 0-1 0 0,1 0 0 0 0,-1 0 0 0 0,0 0 1 0 0,1 0-1 0 0,0 1 0 0 0,-1-1 0 0 0,1 0 1 0 0,1 0-1 0 0,-1 1 0 0 0,0-1 0 0 0,1 0 1 0 0,0 0-1 0 0,-1 0 0 0 0,1 0 0 0 0,1 0 1 0 0,-1 0-1 0 0,0 0 0 0 0,1 0 0 0 0,-1 0 1 0 0,1 0-1 0 0,0-1 0 0 0,0 1 0 0 0,0-1 1 0 0,0 1-1 0 0,0-1 0 0 0,1 0 0 0 0,-1 0 1 0 0,2 1-3 0 0,6 5 24 0 0,1-1 0 0 0,0-1 0 0 0,0 1 0 0 0,0-2 0 0 0,1 0 0 0 0,0 0 1 0 0,0-1-1 0 0,0 0 0 0 0,3-1-24 0 0,49 8 100 0 0,1-3 0 0 0,-1-3 0 0 0,1-3 0 0 0,0-3 0 0 0,0-3 0 0 0,3-2-100 0 0,-53 5-37 0 0,0 0 0 0 0,-1-1 1 0 0,1 0-1 0 0,-1-1 0 0 0,1-1 0 0 0,-1 0 1 0 0,0-1-1 0 0,0-1 0 0 0,-1 0 0 0 0,1-1 1 0 0,-1 0-1 0 0,-1-1 0 0 0,1 0 0 0 0,9-10 37 0 0,16-63-3062 0 0,-32 51-787 0 0,-2 3-3435 0 0,-3 11-4284 0 0</inkml:trace>
  <inkml:trace contextRef="#ctx0" brushRef="#br0" timeOffset="363.252">790 0 18244 0 0,'0'0'340'0'0,"0"0"-117"0"0,0 0-37 0 0,0 0 84 0 0,0 0 191 0 0,-32 37 221 0 0,-99 118 147 0 0,120-143-658 0 0,1 1 0 0 0,1 0 0 0 0,0 0 0 0 0,1 1-1 0 0,1 0 1 0 0,0 1 0 0 0,1 0 0 0 0,-2 5-171 0 0,-3 10 312 0 0,-17 65 168 0 0,3 2-1 0 0,5 1 0 0 0,4 0 0 0 0,4 1 1 0 0,5 1-1 0 0,4 0 0 0 0,6 39-479 0 0,-3-97 61 0 0,0 124 68 0 0,2-39-32 0 0,-5 1 1 0 0,-21 125-98 0 0,17-219-5 0 0,-2 0-1 0 0,-1-1 1 0 0,-2 0 0 0 0,-1-1 0 0 0,-1 0 0 0 0,-2-1 0 0 0,-1-1 0 0 0,-2 0-1 0 0,0-2 1 0 0,-2 0 0 0 0,-1-1 0 0 0,-2-1 0 0 0,0-1 0 0 0,-21 15 5 0 0,1-7-344 0 0,100-82-8982 0 0,-54 48 8613 0 0,6-7-9677 0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0 441 8250 0 0,'0'0'3499'0'0,"0"0"-2107"0"0,0 0-654 0 0,0 0 25 0 0,32-12 73 0 0,104-39 8 0 0,7 19 532 0 0,394-68 2035 0 0,-456 81-2961 0 0,-1-3 1 0 0,-1-3 0 0 0,-2-4 0 0 0,-1-4 0 0 0,-1-3 0 0 0,16-13-451 0 0,-40 16 939 0 0,-60 40-735 0 0,2 1 0 0 0,-1 0 0 0 0,1 0-1 0 0,0 1 1 0 0,1 0 0 0 0,0 0 0 0 0,0 0 0 0 0,1 1-1 0 0,0 0 1 0 0,-2 7-204 0 0,-7 17 31 0 0,2 0 1 0 0,1 1-1 0 0,2 0 0 0 0,2 1 0 0 0,1 0 1 0 0,1 0-1 0 0,3 1 0 0 0,0-1 0 0 0,4 29-31 0 0,1-41-6 0 0,0 0-1 0 0,2-1 0 0 0,1 0 1 0 0,0 0-1 0 0,2 0 0 0 0,1 0 1 0 0,0-1-1 0 0,2-1 0 0 0,0 0 1 0 0,9 10 6 0 0,5-8-769 0 0,-4-30-7327 0 0,-17 3-3700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463 264 8698 0 0,'0'0'1750'0'0,"0"0"-354"0"0,0 0-159 0 0,0 0 65 0 0,0 0 120 0 0,0 0-26 0 0,0 0-142 0 0,0 0-179 0 0,0 0-194 0 0,0 0-154 0 0,0 0-111 0 0,-16-7-79 0 0,-52-23-91 0 0,64 29-385 0 0,1-1 1 0 0,-1 1-1 0 0,0-1 1 0 0,0 1-1 0 0,0 1 0 0 0,0-1 1 0 0,0 0-1 0 0,0 1 1 0 0,0 0-1 0 0,0 0 1 0 0,0 0-1 0 0,0 1 0 0 0,0-1 1 0 0,0 1-1 0 0,0 0 1 0 0,0 0-1 0 0,0 0 0 0 0,-3 2-61 0 0,0-1 86 0 0,-13 7 25 0 0,1 0 1 0 0,0 1 0 0 0,1 0-1 0 0,0 2 1 0 0,0 0-1 0 0,2 1 1 0 0,-1 1-1 0 0,2 0 1 0 0,0 1 0 0 0,1 1-1 0 0,0 0 1 0 0,1 1-1 0 0,1 0 1 0 0,1 1-1 0 0,-6 12-111 0 0,11-19 45 0 0,1 1 0 0 0,-1 0 0 0 0,2 0-1 0 0,0 1 1 0 0,0-1 0 0 0,2 1-1 0 0,-1 0 1 0 0,1 0 0 0 0,1 0-1 0 0,0 0 1 0 0,1 0 0 0 0,2 12-45 0 0,-2-22 23 0 0,1 0 1 0 0,0 0 0 0 0,0 0 0 0 0,0-1 0 0 0,1 1-1 0 0,-1 0 1 0 0,1 0 0 0 0,-1-1 0 0 0,1 1 0 0 0,0-1-1 0 0,0 1 1 0 0,0-1 0 0 0,0 0 0 0 0,1 0 0 0 0,-1 0-1 0 0,0 0 1 0 0,1 0 0 0 0,0-1 0 0 0,-1 1 0 0 0,1-1-1 0 0,0 1 1 0 0,0-1 0 0 0,0 0 0 0 0,0 0 0 0 0,0 0-1 0 0,0-1 1 0 0,0 1 0 0 0,0-1 0 0 0,0 0 0 0 0,0 1-1 0 0,2-1-23 0 0,3 0 67 0 0,0 0 0 0 0,0 0 0 0 0,0-1 1 0 0,-1 0-1 0 0,1 0 0 0 0,0 0 0 0 0,0-1 0 0 0,0-1 0 0 0,-1 1 0 0 0,0-1 0 0 0,7-4-67 0 0,27-20 88 0 0,-2-2 0 0 0,-1-2 0 0 0,-1-1 0 0 0,-2-2 0 0 0,-1-2 0 0 0,-2-1 0 0 0,-1-1 0 0 0,5-12-88 0 0,64-109 158 0 0,-101 193-126 0 0,-5 56 180 0 0,-3 118 170 0 0,11-186-362 0 0,1 1 1 0 0,0-1 0 0 0,2 1-1 0 0,1-1 1 0 0,1-1-1 0 0,1 1 1 0 0,1 0-21 0 0,16 50 13 0 0,-25-72-103 0 0,0-1-1 0 0,0 1 0 0 0,1 0 1 0 0,-1-1-1 0 0,0 1 1 0 0,1 0-1 0 0,-1 0 0 0 0,0 0 1 0 0,1-1-1 0 0,-1 1 0 0 0,1 0 1 0 0,-1 0-1 0 0,0 0 1 0 0,1 0-1 0 0,-1 0 0 0 0,1 0 1 0 0,-1 0-1 0 0,0-1 0 0 0,1 1 1 0 0,-1 1-1 0 0,1-1 1 0 0,-1 0-1 0 0,1 0 0 0 0,-1 0 1 0 0,0 0-1 0 0,1 0 1 0 0,-1 0-1 0 0,1 0 0 0 0,-1 0 1 0 0,0 1-1 0 0,1-1 0 0 0,-1 0 1 0 0,0 0-1 0 0,1 0 1 0 0,-1 1-1 0 0,0-1 0 0 0,1 0 1 0 0,-1 1-1 0 0,0-1 0 0 0,1 0 91 0 0,4-14-2653 0 0,1 3-4238 0 0,-5 7-4837 0 0</inkml:trace>
  <inkml:trace contextRef="#ctx0" brushRef="#br0" timeOffset="300.479">1096 503 13659 0 0,'0'0'2035'0'0,"0"0"-700"0"0,0 0-287 0 0,0 0 118 0 0,0 0 125 0 0,0 0-12 0 0,0 0-212 0 0,0 0-290 0 0,0 0-211 0 0,0 0-105 0 0,0 0-57 0 0,0 0-25 0 0,0 0 0 0 0,-11 19-65 0 0,-72 114 310 0 0,-43 38-934 0 0,125-170 184 0 0,1-1 1 0 0,0 0 0 0 0,0 1 0 0 0,0-1 0 0 0,0 1-1 0 0,-1-1 1 0 0,1 0 0 0 0,0 1 0 0 0,0-1 0 0 0,-1 0-1 0 0,1 1 1 0 0,0-1 0 0 0,0 0 0 0 0,-1 1 0 0 0,1-1-1 0 0,0 0 1 0 0,-1 0 0 0 0,1 1 0 0 0,-1-1 0 0 0,1 0-1 0 0,0 0 1 0 0,-1 0 0 0 0,1 1 0 0 0,-1-1-1 0 0,1 0 1 0 0,-1 0 0 0 0,1 0 0 0 0,0 0 0 0 0,-1 0-1 0 0,1 0 1 0 0,-1 0 0 0 0,1 0 0 0 0,-1 0 0 0 0,1 0-1 0 0,0 0 1 0 0,-1 0 0 0 0,1 0 0 0 0,-1-1 0 0 0,1 1-1 0 0,-1 0 1 0 0,1 0 0 0 0,0 0 0 0 0,-1-1 0 0 0,1 1-1 0 0,0 0 1 0 0,-1 0 0 0 0,1-1 0 0 0,0 1 0 0 0,-1 0-1 0 0,1-1 1 0 0,0 1 0 0 0,-1 0 0 0 0,1-1-1 0 0,0 1 1 0 0,0 0 0 0 0,-1-1 125 0 0,-8-26-10861 0 0,8 24 8935 0 0,1-4-4749 0 0</inkml:trace>
  <inkml:trace contextRef="#ctx0" brushRef="#br0" timeOffset="555.308">850 485 4513 0 0,'0'0'3138'0'0,"0"0"-475"0"0,0 0-392 0 0,0 0-238 0 0,0 0-250 0 0,0 0-299 0 0,0 0-316 0 0,0 0-271 0 0,0 0-189 0 0,0 0-103 0 0,0 0-7 0 0,0 0-8 0 0,-2 8-41 0 0,1-7-535 0 0,0 4 73 0 0,0-1 0 0 0,0 1 0 0 0,0 0 0 0 0,1-1 0 0 0,0 1 1 0 0,0 0-1 0 0,0 0 0 0 0,0 0 0 0 0,1-1 0 0 0,-1 1 1 0 0,1 0-1 0 0,0-1 0 0 0,1 1 0 0 0,-1-1 0 0 0,1 2-87 0 0,14 20 311 0 0,1 0 1 0 0,1-1-1 0 0,2 0 0 0 0,0-2 1 0 0,1 0-1 0 0,2-2 0 0 0,3 3-311 0 0,25 25-325 0 0,-49-49 911 0 0,-1 0-2951 0 0,0 1-6714 0 0,-1-1-2469 0 0</inkml:trace>
  <inkml:trace contextRef="#ctx0" brushRef="#br0" timeOffset="893.795">1295 293 15947 0 0,'0'0'1395'0'0,"0"0"-473"0"0,0 0-231 0 0,0 0 81 0 0,0 0 136 0 0,0 0 35 0 0,0 0-91 0 0,0 0-125 0 0,0 0-99 0 0,0 0-74 0 0,0 0-69 0 0,0 0-73 0 0,0 0-57 0 0,33-1-47 0 0,102-4-51 0 0,169-6 765 0 0,-285 9-1196 0 0,-1 0 367 0 0,-16 2-4622 0 0,-9-1-5503 0 0,2 1-1624 0 0</inkml:trace>
  <inkml:trace contextRef="#ctx0" brushRef="#br0" timeOffset="1136.003">1334 500 11058 0 0,'0'0'3740'0'0,"0"0"-2093"0"0,0 0-707 0 0,0 0 36 0 0,0 0 34 0 0,0 0-57 0 0,0 0-128 0 0,0 0-144 0 0,0 0-125 0 0,33 2-76 0 0,107 7-69 0 0,-38-20 144 0 0,59-16-254 0 0,35-6-4999 0 0,-157 22-2076 0 0,-31 9 3684 0 0,9-3-6481 0 0</inkml:trace>
  <inkml:trace contextRef="#ctx0" brushRef="#br0" timeOffset="1386.445">2291 231 11210 0 0,'0'0'1793'0'0,"0"0"-438"0"0,0 0-187 0 0,0 0-12 0 0,0 0-18 0 0,0 0-95 0 0,0 0-167 0 0,0 0-188 0 0,-33 20-147 0 0,-100 63-94 0 0,129-81-415 0 0,-1 1 1 0 0,1-1-1 0 0,0 1 0 0 0,-1 0 1 0 0,1 0-1 0 0,1 1 0 0 0,-1-1 0 0 0,0 1 1 0 0,1 0-1 0 0,0 0 0 0 0,0 0 0 0 0,0 0 1 0 0,0 1-1 0 0,1-1 0 0 0,-2 5-32 0 0,-2 4 94 0 0,2-6-42 0 0,0-1 0 0 0,1 1-1 0 0,0 0 1 0 0,0 0 0 0 0,0 0 0 0 0,1 0 0 0 0,0 1 0 0 0,0-1 0 0 0,1 0 0 0 0,0 1 0 0 0,0-1 0 0 0,1 1-1 0 0,0 0 1 0 0,0-1 0 0 0,1 1 0 0 0,0-1 0 0 0,0 1 0 0 0,1-1 0 0 0,0 0 0 0 0,0 1 0 0 0,1-1 0 0 0,0 0-1 0 0,0 0 1 0 0,0-1 0 0 0,1 1 0 0 0,0-1 0 0 0,1 1 0 0 0,-1-1 0 0 0,1-1 0 0 0,0 1 0 0 0,1-1 0 0 0,-1 0 0 0 0,1 0-1 0 0,0 0 1 0 0,0-1 0 0 0,1 0 0 0 0,0 0-52 0 0,14 4 191 0 0,1-1-1 0 0,0-2 1 0 0,1 0-1 0 0,-1-1 1 0 0,1-1-1 0 0,0-1 1 0 0,0-2-1 0 0,0 0 0 0 0,0-1 1 0 0,0-1-1 0 0,-1-1 1 0 0,5-3-191 0 0,7 1 208 0 0,0-2-1 0 0,0-1 1 0 0,-1-2-1 0 0,-1-1 1 0 0,1-2 0 0 0,-2-1-1 0 0,0-1 1 0 0,-1-2 0 0 0,0-1-1 0 0,-2-1 1 0 0,0-1-1 0 0,-1-2 1 0 0,-1-1 0 0 0,-1-1-1 0 0,-1-1 1 0 0,6-11-208 0 0,-24 28-1 0 0,-1 0 0 0 0,0-1 0 0 0,0 0 0 0 0,-1 0 0 0 0,0 0 0 0 0,0-1 0 0 0,-1 1 0 0 0,-1-1 0 0 0,0 0 0 0 0,0 0 0 0 0,0 0 0 0 0,-2 0 0 0 0,1 0 0 0 0,-1 0 0 0 0,-1 0 0 0 0,1 0 0 0 0,-2 0 0 0 0,0 0 0 0 0,0 1 0 0 0,0-1 0 0 0,-1 0 0 0 0,-1 1 0 0 0,0 0 0 0 0,0 0 0 0 0,0 0 0 0 0,-1 0 0 0 0,-1 1 0 0 0,0-1 0 0 0,0 1 0 0 0,0 1 0 0 0,-1-1 0 0 0,0 1 0 0 0,0 0 0 0 0,-1 1 0 0 0,0 0 0 0 0,0 0 0 0 0,-1 1 0 0 0,1 0 0 0 0,-5-2 1 0 0,-5-1-121 0 0,1 0 0 0 0,-1 1-1 0 0,0 1 1 0 0,0 1 0 0 0,-1 1 0 0 0,0 0-1 0 0,0 2 1 0 0,0 0 0 0 0,0 0-1 0 0,0 2 1 0 0,0 1 0 0 0,0 0 0 0 0,0 1-1 0 0,0 1 1 0 0,1 1 0 0 0,-8 3 121 0 0,-10 4-1243 0 0,0 1-1 0 0,2 1 1 0 0,-1 2 0 0 0,-27 17 1243 0 0,20-6-4896 0 0,10-7-6656 0 0</inkml:trace>
  <inkml:trace contextRef="#ctx0" brushRef="#br0" timeOffset="1809.187">2153 286 584 0 0,'0'0'1947'0'0,"0"0"39"0"0,0 0-14 0 0,0 0-41 0 0,0 0-45 0 0,0 0-88 0 0,0 0-118 0 0,0 0-162 0 0,0 0-206 0 0,0 0-173 0 0,0 0-112 0 0,0 0-55 0 0,-21-8-29 0 0,-63-23-37 0 0,84 32-824 0 0,1-1 1 0 0,-1 1 0 0 0,0 0 0 0 0,1-1-1 0 0,-1 1 1 0 0,0 0 0 0 0,0 0 0 0 0,0 0 0 0 0,0-1-1 0 0,0 1 1 0 0,0 0 0 0 0,0 0 0 0 0,0 0-1 0 0,0-1 1 0 0,0 1 0 0 0,0 0 0 0 0,0 0 0 0 0,0-1-1 0 0,-1 1 1 0 0,1 0 0 0 0,0 0 0 0 0,-1-1-1 0 0,1 1 1 0 0,0 0 0 0 0,-1-1 0 0 0,1 1 0 0 0,-1 0-1 0 0,1-1 1 0 0,-1 1 0 0 0,0-1 0 0 0,1 1-1 0 0,-1-1 1 0 0,1 1 0 0 0,-1-1 0 0 0,0 1 0 0 0,1-1-1 0 0,-1 0 1 0 0,0 1 0 0 0,0-1 0 0 0,1 0-1 0 0,-1 1 1 0 0,0-1 0 0 0,0 0 0 0 0,1 0-1 0 0,-1 0 1 0 0,0 0 0 0 0,0 0 0 0 0,0 0 0 0 0,1 0-1 0 0,-1 0 1 0 0,0 0 0 0 0,0 0 0 0 0,0 0-1 0 0,1-1 1 0 0,-1 1 0 0 0,0 0 0 0 0,0-1 0 0 0,1 1-1 0 0,-2-1-82 0 0,11 8 253 0 0,0 0 0 0 0,1-1 0 0 0,-1 0 0 0 0,1 0-1 0 0,0-1 1 0 0,0-1 0 0 0,1 0 0 0 0,0 0-1 0 0,10 2-252 0 0,77 16 599 0 0,1-4 0 0 0,0-5 0 0 0,42-1-599 0 0,37 5 399 0 0,136 15 65 0 0,-127-10-375 0 0,-177-18-1612 0 0,-25-3-5161 0 0,8-1 1164 0 0,3 0-6756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4473 0 0,'0'0'2398'0'0,"0"0"-242"0"0,0 0-91 0 0,0 0-64 0 0,0 0-159 0 0,0 0-205 0 0,0 0-204 0 0,0 0-217 0 0,0 0-186 0 0,0 0-152 0 0,0 0-125 0 0,0 0-114 0 0,0 0-107 0 0,-7 0 204 0 0,6 0 1970 0 0,48 4 93 0 0,13 0-3015 0 0,283-4 314 0 0,-226-4 35 0 0,-116 4-126 0 0,-1 0-9 0 0,0 0 13 0 0,19-3 55 0 0,-15 2-4965 0 0,-8 1 2146 0 0,-1 0-2996 0 0,0 0-6136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16636 0 0,'0'0'1240'0'0,"0"0"-444"0"0,0 0-189 0 0,0 0 102 0 0,0 0 131 0 0,0 0 49 0 0,0 0-44 0 0,0 0-95 0 0,0 0-82 0 0,0 0-59 0 0,0 0-46 0 0,31 3-38 0 0,98 6-42 0 0,137 13 1148 0 0,-182-16-1511 0 0,12 0-328 0 0,-30-4-5512 0 0,-66-3 443 0 0,0-2-6428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7626 0 0,'0'0'1855'0'0,"0"0"-196"0"0,0 0-26 0 0,0 0 89 0 0,0 0 44 0 0,0 0-114 0 0,0 0-201 0 0,0 0-229 0 0,0 0-205 0 0,0 0-161 0 0,0 0-142 0 0,0 0-105 0 0,-6-6 266 0 0,5 5 2102 0 0,32 28-1642 0 0,96 41-700 0 0,-2-20-422 0 0,143 76 56 0 0,-233-87-193 0 0,-90-14 266 0 0,35-11-334 0 0,0 1 0 0 0,1 1 0 0 0,0 1-1 0 0,1 1 1 0 0,1 0 0 0 0,1 2 0 0 0,-3 3-8 0 0,-72 67-8 0 0,-115 77 86 0 0,146-87-1849 0 0,60-78 1683 0 0,0 0-1 0 0,1 0 0 0 0,-1 0 1 0 0,0 0-1 0 0,1-1 0 0 0,-1 1 1 0 0,0 0-1 0 0,0 0 0 0 0,1 0 1 0 0,-1 0-1 0 0,0 0 0 0 0,1 0 1 0 0,-1 0-1 0 0,0 0 0 0 0,0 0 1 0 0,1 0-1 0 0,-1 0 0 0 0,0 0 1 0 0,1 0-1 0 0,-1 0 0 0 0,0 0 1 0 0,1 0-1 0 0,-1 1 0 0 0,0-1 1 0 0,0 0-1 0 0,1 0 0 0 0,-1 0 1 0 0,0 0-1 0 0,0 0 0 0 0,1 1 1 0 0,-1-1-1 0 0,0 0 0 0 0,0 0 1 0 0,0 1-1 0 0,1-1 0 0 0,-1 0 1 0 0,0 0-1 0 0,0 1 0 0 0,0-1 1 0 0,0 0-1 0 0,1 0 0 0 0,-1 1 1 0 0,0-1-1 0 0,0 0 0 0 0,0 1 1 0 0,0-1-1 0 0,0 0 0 0 0,0 0 1 0 0,0 1-1 0 0,0-1 0 0 0,0 0 1 0 0,0 1-1 0 0,0-1 0 0 0,0 0 1 0 0,0 1-1 0 0,0-1 0 0 0,0 0 1 0 0,0 0-1 0 0,-1 1 0 0 0,1-1 1 0 0,0 0-1 0 0,0 0 1 0 0,0 1-1 0 0,0-1 0 0 0,0 0 1 0 0,-1 0-1 0 0,1 1 0 0 0,0-1 89 0 0,15-3-10674 0 0,-6-1-1481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9978 0 0,'0'0'2159'0'0,"0"0"-342"0"0,0 0-174 0 0,0 0-140 0 0,0 0-196 0 0,0 0-255 0 0,0 0-240 0 0,0 0-173 0 0,0 0-91 0 0,0 0-19 0 0,0 0 25 0 0,0 0 9 0 0,3 2 9 0 0,87 26 3111 0 0,66-24-2738 0 0,-96-5-652 0 0,34-7-271 0 0,-82 0-1887 0 0,-13 6-2157 0 0,-6 2-3599 0 0,5 0-4201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11971 0 0,'0'0'2991'0'0,"0"0"-1111"0"0,0 0-455 0 0,0 0-28 0 0,0 0-33 0 0,0 0-150 0 0,0 0-274 0 0,0 0-264 0 0,0 0-165 0 0,0 0-80 0 0,0 0-36 0 0,0 0-19 0 0,0 0-19 0 0,5 12-29 0 0,17 34-32 0 0,-21-44-273 0 0,1-1-1 0 0,-1 0 0 0 0,0 1 1 0 0,1-1-1 0 0,0 0 0 0 0,-1 0 1 0 0,1 0-1 0 0,-1 0 0 0 0,1-1 1 0 0,0 1-1 0 0,0 0 0 0 0,-1-1 1 0 0,1 1-1 0 0,0-1 0 0 0,0 1 1 0 0,0-1-1 0 0,0 0 0 0 0,0 0 1 0 0,0 0-1 0 0,-1 0 0 0 0,1 0 1 0 0,0 0-1 0 0,0-1 0 0 0,0 1 1 0 0,1-1-23 0 0,7 0 88 0 0,202-35-172 0 0,-202 32-659 0 0,3 0-5513 0 0,-9 4-5778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 16315 0 0,'0'0'1578'0'0,"0"0"-438"0"0,0 0-327 0 0,0 0-32 0 0,0 0 105 0 0,0 0 51 0 0,0 0-94 0 0,0 0-176 0 0,0 0-168 0 0,0 0-122 0 0,0 0-85 0 0,0 25-15 0 0,2 83-31 0 0,6 34 442 0 0,-5-107-629 0 0,-1 1 1 0 0,-1 0-1 0 0,-2 0 1 0 0,-2-1-1 0 0,-1 2-59 0 0,-29 128-358 0 0,29-132-1891 0 0,4-33 1202 0 0,1-1-3347 0 0,10-9-72 0 0,-7 3-1332 0 0,-2-1-2526 0 0</inkml:trace>
  <inkml:trace contextRef="#ctx0" brushRef="#br0" timeOffset="348.234">1 1 12923 0 0,'0'0'1853'0'0,"0"0"-272"0"0,0 0-209 0 0,0 0-29 0 0,0 0-85 0 0,0 0-242 0 0,0 0-331 0 0,0 0-299 0 0,0 0-169 0 0,0 0-29 0 0,0 0 47 0 0,0 0 61 0 0,0 0 25 0 0,18 0-7 0 0,114 7 270 0 0,146 49 643 0 0,-271-54-1209 0 0,0-1 1 0 0,0 1-1 0 0,0 0 0 0 0,-1 1 1 0 0,1 0-1 0 0,0 0 1 0 0,-1 0-1 0 0,0 1 0 0 0,0 0 1 0 0,0 0-1 0 0,0 0 1 0 0,-1 1-1 0 0,0 0 0 0 0,0 0 1 0 0,0 0-1 0 0,0 1 1 0 0,-1 0-1 0 0,0 0 0 0 0,0 0 1 0 0,-1 0-1 0 0,1 0 1 0 0,-1 1-1 0 0,-1 0 0 0 0,1-1 1 0 0,-1 1-1 0 0,0 0 0 0 0,-1 0 1 0 0,0 0-1 0 0,1 8-18 0 0,-6-8 17 0 0,1 1 0 0 0,-1-1 0 0 0,0 0 0 0 0,-1 0 0 0 0,1-1 0 0 0,-2 1 0 0 0,1-1 0 0 0,0 0 0 0 0,-1 0 0 0 0,0-1-1 0 0,-1 0 1 0 0,1 0 0 0 0,-1 0 0 0 0,0-1 0 0 0,0 0 0 0 0,-1 0 0 0 0,1-1 0 0 0,-1 0 0 0 0,-3 1-17 0 0,-5 4 5 0 0,-8 4-29 0 0,-1-2-1 0 0,-1 0 1 0 0,0-2-1 0 0,0-1 1 0 0,0-1-1 0 0,-1-1 1 0 0,-12-1 24 0 0,-58 1-3536 0 0,97-8-3611 0 0,0-1-4249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9042 0 0,'0'0'5002'0'0,"0"0"-3177"0"0,0 0-1193 0 0,0 0 4 0 0,0 0 238 0 0,0 0 204 0 0,0 0 32 0 0,0 0-150 0 0,0 0-204 0 0,0 0-154 0 0,0 0-105 0 0,0 0-78 0 0,4 31-39 0 0,12 97-48 0 0,-10 16 570 0 0,-45 90-341 0 0,16-156-829 0 0,30-93-7883 0 0,-3 5 819 0 0,-3 6-2525 0 0</inkml:trace>
  <inkml:trace contextRef="#ctx0" brushRef="#br0" timeOffset="288.698">56 52 12227 0 0,'0'0'1649'0'0,"0"0"-530"0"0,0 0-227 0 0,0 0-34 0 0,0 0 15 0 0,0 0 0 0 0,0 0-7 0 0,0 0-3 0 0,0 0-40 0 0,0 0-60 0 0,0 0-82 0 0,0 0-83 0 0,23 0-86 0 0,75 2-56 0 0,66-23 1031 0 0,23-12-3039 0 0,-187 41-8876 0 0,-1-5-1252 0 0</inkml:trace>
  <inkml:trace contextRef="#ctx0" brushRef="#br0" timeOffset="516.588">0 368 14227 0 0,'0'0'1250'0'0,"0"0"-207"0"0,0 0 3 0 0,0 0 52 0 0,0 0-35 0 0,0 0-150 0 0,0 0-170 0 0,0 0-171 0 0,33 0-154 0 0,102-1-135 0 0,25-23-22 0 0,-116 10-1018 0 0,-24 6-5320 0 0,-14 8-4989 0 0</inkml:trace>
  <inkml:trace contextRef="#ctx0" brushRef="#br0" timeOffset="917.343">437 339 240 0 0,'0'0'918'0'0,"0"0"204"0"0,0 0 329 0 0,0 0 335 0 0,0 0 89 0 0,0 0-96 0 0,0 0-78 0 0,0 0-125 0 0,0 0-82 0 0,0 0-87 0 0,0 0-123 0 0,0 0-113 0 0,-3 14-102 0 0,-21 93 2144 0 0,-8 58-472 0 0,21-131-13966 0 0,11-34 5345 0 0,0-3-1842 0 0</inkml:trace>
  <inkml:trace contextRef="#ctx0" brushRef="#br0" timeOffset="1187.792">415 357 9842 0 0,'0'0'2249'0'0,"0"0"-826"0"0,0 0-411 0 0,0 0 3 0 0,0 0 81 0 0,0 0 1 0 0,0 0-114 0 0,0 0-166 0 0,0 0-141 0 0,0 0-111 0 0,0 0-75 0 0,0 0-49 0 0,25 0-90 0 0,123 0 123 0 0,-94-3 733 0 0,-20 0-4121 0 0,-12 2-6585 0 0,-22 1-1258 0 0</inkml:trace>
  <inkml:trace contextRef="#ctx0" brushRef="#br0" timeOffset="1435.265">435 490 10434 0 0,'0'0'2398'0'0,"0"0"-830"0"0,0 0-378 0 0,0 0 13 0 0,0 0-47 0 0,0 0-124 0 0,0 0-146 0 0,0 0-183 0 0,0 0-164 0 0,0 0-145 0 0,0 0-126 0 0,0 0-105 0 0,0 0-82 0 0,28-1-47 0 0,89-2-66 0 0,-25-15-1651 0 0,-63 7-8556 0 0,-17 7 144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49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302 479 16708 0 0,'0'0'1412'0'0,"0"0"-149"0"0,0 0-187 0 0,0 0-81 0 0,0 0-42 0 0,0 0-51 0 0,0 0-137 0 0,0 0-202 0 0,0 0-203 0 0,0 0-74 0 0,0 0-17 0 0,-1 4 22 0 0,17 66 832 0 0,-2-33-732 0 0,6 32-177 0 0,-3 0 1 0 0,-3 1 0 0 0,-4 1-1 0 0,-2 0 1 0 0,-3 42-215 0 0,-3-40-2946 0 0,-19-75-6471 0 0,14 1 4792 0 0,-1-3-6521 0 0</inkml:trace>
  <inkml:trace contextRef="#ctx0" brushRef="#br0" timeOffset="465.703">0 538 13035 0 0,'0'0'1581'0'0,"0"0"-78"0"0,0 0-164 0 0,0 0-90 0 0,0 0-105 0 0,0 0-151 0 0,0 0-179 0 0,0 0-159 0 0,0 0-118 0 0,0 0-69 0 0,0 0-38 0 0,0 0-16 0 0,28-34-17 0 0,89-101-33 0 0,-51 89-20 0 0,-19 30-114 0 0,1 2 0 0 0,0 2 1 0 0,0 3-1 0 0,1 1 0 0 0,1 2 0 0 0,19 2-230 0 0,-67 4 5 0 0,1-1-1 0 0,-1 1 1 0 0,1-1-1 0 0,-1 1 1 0 0,1 0-1 0 0,0 0 1 0 0,-1 1-1 0 0,1-1 0 0 0,-1 0 1 0 0,1 1-1 0 0,0-1 1 0 0,-1 1-1 0 0,0 0 1 0 0,1 0-1 0 0,-1 0 1 0 0,1 0-1 0 0,-1 1 1 0 0,0-1-1 0 0,0 0 0 0 0,0 1 1 0 0,0 0-1 0 0,0-1 1 0 0,0 1-1 0 0,0 0 1 0 0,0 0-1 0 0,-1 0 1 0 0,1 0-1 0 0,-1 0 1 0 0,1 1-1 0 0,-1-1 0 0 0,0 0 1 0 0,0 1-1 0 0,0-1 1 0 0,0 1-1 0 0,-1-1 1 0 0,1 1-1 0 0,-1-1 1 0 0,1 1-1 0 0,-1 0 1 0 0,0-1-1 0 0,0 1 0 0 0,0-1 1 0 0,0 1-1 0 0,0 0 1 0 0,-1-1-1 0 0,1 1 1 0 0,-1-1-1 0 0,0 1 1 0 0,0-1-1 0 0,0 1-4 0 0,-7 13 38 0 0,0-1 0 0 0,-1-1 0 0 0,0 0 0 0 0,-2 0 0 0 0,1-1 0 0 0,-2 0-1 0 0,0-1 1 0 0,0 0 0 0 0,-10 7-38 0 0,-7 7 24 0 0,-75 81 18 0 0,104-105-44 0 0,-1-1 0 0 0,0 0 1 0 0,0 1-1 0 0,1-1 0 0 0,-1 0 1 0 0,0 1-1 0 0,1-1 0 0 0,0 1 1 0 0,-1-1-1 0 0,1 1 0 0 0,0-1 1 0 0,0 1-1 0 0,0-1 0 0 0,0 1 1 0 0,0-1-1 0 0,0 1 0 0 0,0 0 1 0 0,0-1-1 0 0,1 1 0 0 0,-1-1 0 0 0,0 1 1 0 0,1-1-1 0 0,0 0 0 0 0,-1 1 1 0 0,1-1-1 0 0,0 0 0 0 0,-1 1 1 0 0,1-1-1 0 0,0 0 0 0 0,0 0 1 0 0,0 1-1 0 0,0-1 0 0 0,1 0 1 0 0,-1 0-1 0 0,0 0 0 0 0,0 0 1 0 0,1-1-1 0 0,-1 1 0 0 0,0 0 0 0 0,1 0 1 0 0,-1-1-1 0 0,1 1 2 0 0,67 17-7 0 0,95-11 49 0 0,-131-8-45 0 0,0 1 0 0 0,0 2 0 0 0,0 1 0 0 0,-1 2 0 0 0,23 6 3 0 0,-52-11 9 0 0,0 1-1 0 0,0 0 0 0 0,-1 0 1 0 0,1 0-1 0 0,0 0 1 0 0,-1 0-1 0 0,1 1 0 0 0,-1-1 1 0 0,1 1-1 0 0,-1 0 1 0 0,0 0-1 0 0,0 0 0 0 0,1 0 1 0 0,-1 0-1 0 0,-1 0 1 0 0,1 0-1 0 0,0 1 0 0 0,0-1 1 0 0,-1 1-1 0 0,0-1 1 0 0,1 1-1 0 0,-1-1 1 0 0,0 1-1 0 0,0 0 0 0 0,0 0 1 0 0,-1 0-1 0 0,1-1 1 0 0,-1 1-1 0 0,0 0 0 0 0,1 0 1 0 0,-1 0-1 0 0,0 0 1 0 0,-1 0-1 0 0,1 0 0 0 0,0 0 1 0 0,-1-1-1 0 0,0 1 1 0 0,0 0-1 0 0,0 0 0 0 0,0 0 1 0 0,0-1-1 0 0,0 1 1 0 0,-1-1-1 0 0,1 1 1 0 0,-1-1-1 0 0,0 1-8 0 0,-19 23 58 0 0,0-1 0 0 0,-2 0 0 0 0,-1-2 0 0 0,0-1 0 0 0,-2-1-1 0 0,-1-1 1 0 0,0-1 0 0 0,-21 9-58 0 0,10-3-52 0 0,28-18-76 0 0,2-1-62 0 0,1 0 0 0 0,-1-1 1 0 0,0 0-1 0 0,0-1 0 0 0,0 0 1 0 0,-1 0-1 0 0,1-1 0 0 0,-1 0 1 0 0,0-1-1 0 0,-5 2 190 0 0,14-4-696 0 0,0 0-223 0 0,19-32-10459 0 0,-14 27 6630 0 0,2-3-3511 0 0</inkml:trace>
  <inkml:trace contextRef="#ctx0" brushRef="#br0" timeOffset="1111.779">998 792 10434 0 0,'0'0'1990'0'0,"0"0"-530"0"0,0 0-270 0 0,0 0-23 0 0,0 0-56 0 0,0 0-122 0 0,0 0-174 0 0,0 0-176 0 0,0 0-106 0 0,0 0-35 0 0,0 0-19 0 0,0 0-19 0 0,0 0-10 0 0,9 29-25 0 0,28 88-32 0 0,-37-116-382 0 0,0 1 0 0 0,0-1 0 0 0,1 0 0 0 0,-1 0 0 0 0,0 0-1 0 0,0 0 1 0 0,1 0 0 0 0,-1 1 0 0 0,0-1 0 0 0,1 0 0 0 0,-1 0 0 0 0,1 0 0 0 0,-1 0 0 0 0,1 0 0 0 0,0 0 0 0 0,-1 0 0 0 0,1-1 0 0 0,0 1 0 0 0,0 0-1 0 0,0 0 1 0 0,0 0 0 0 0,0-1 0 0 0,-1 1 0 0 0,1 0 0 0 0,0-1 0 0 0,0 1 0 0 0,1-1 0 0 0,-1 0 0 0 0,0 1 0 0 0,0-1 0 0 0,0 0 0 0 0,0 1 0 0 0,0-1-1 0 0,0 0 1 0 0,1 0 0 0 0,-1 0 0 0 0,0 0 0 0 0,0 0 0 0 0,0 0 0 0 0,0 0 0 0 0,0 0 0 0 0,1-1 0 0 0,-1 1 0 0 0,0 0 0 0 0,0-1 0 0 0,0 1 0 0 0,0-1-1 0 0,0 1 1 0 0,0-1 0 0 0,0 1 0 0 0,0-1 0 0 0,0 0 0 0 0,0 0-11 0 0,4-2 76 0 0,24-13 89 0 0,-1-2 1 0 0,0-1 0 0 0,-2-1-1 0 0,0-1 1 0 0,-1-1-1 0 0,-1-2 1 0 0,-2 0 0 0 0,3-5-166 0 0,0 2 86 0 0,20-12-61 0 0,-39 65-188 0 0,-6-7 192 0 0,-1-13-22 0 0,-1-1 1 0 0,1 1-1 0 0,1-1 1 0 0,-1 1-1 0 0,1 0 0 0 0,0-1 1 0 0,0 1-1 0 0,1-1 1 0 0,-1 1-1 0 0,1-1 1 0 0,1 1-1 0 0,-1-1 1 0 0,1 1-1 0 0,0-1 1 0 0,0 0-1 0 0,0 0 1 0 0,1 0-1 0 0,0 0 1 0 0,0 0-1 0 0,0-1 1 0 0,1 1-1 0 0,-1-1 1 0 0,1 0-1 0 0,0 0 1 0 0,0 0-1 0 0,0 0 1 0 0,1-1-1 0 0,0 0 1 0 0,-1 0-1 0 0,1 0 1 0 0,0 0-1 0 0,5 1-7 0 0,1-1 81 0 0,0-1-1 0 0,0 0 0 0 0,0-1 1 0 0,1 0-1 0 0,-1-1 0 0 0,1 0 0 0 0,-1 0 1 0 0,1-1-1 0 0,-1-1 0 0 0,0 0 1 0 0,0-1-1 0 0,0 0 0 0 0,0 0 1 0 0,0-2-1 0 0,-1 1 0 0 0,1-1 0 0 0,-1 0 1 0 0,0-1-1 0 0,-1 0 0 0 0,1-1 1 0 0,-1 0-1 0 0,-1-1 0 0 0,8-8-80 0 0,12-13 196 0 0,-1-2 0 0 0,-2-1 0 0 0,-2-1 0 0 0,0-1 0 0 0,-3-1-1 0 0,2-6-195 0 0,-8 13 15 0 0,-1-1 0 0 0,-2 0 0 0 0,0-1 0 0 0,-2-1 0 0 0,-2 1 0 0 0,0-1 0 0 0,-2 0 0 0 0,-2-1 0 0 0,-1 1 0 0 0,-1-1 0 0 0,-1 0 0 0 0,-2 1 0 0 0,-5-27-15 0 0,7 53-2 0 0,-1-1 0 0 0,1 0 0 0 0,-1 0 0 0 0,0 0 0 0 0,0 0 0 0 0,-1 0 1 0 0,0 1-1 0 0,0-1 0 0 0,0 1 0 0 0,-1-1 0 0 0,1 1 0 0 0,-1 0 0 0 0,-1 0 0 0 0,1 0 0 0 0,-1 0 0 0 0,0 1 0 0 0,0-1 0 0 0,0 1 0 0 0,0 0 0 0 0,-1 0 1 0 0,0 1-1 0 0,1-1 0 0 0,-2 1 0 0 0,1 0 0 0 0,0 1 0 0 0,0-1 0 0 0,-1 1 0 0 0,1 0 0 0 0,-5-1 2 0 0,4 5-7 0 0,1 0 0 0 0,0 1 0 0 0,-1-1 0 0 0,1 1 0 0 0,0 0 0 0 0,1 1-1 0 0,-1-1 1 0 0,0 1 0 0 0,1 0 0 0 0,0 0 0 0 0,0 0 0 0 0,0 1 0 0 0,1-1 0 0 0,-1 1 0 0 0,1 0 0 0 0,0 0 0 0 0,0 0-1 0 0,1 1 1 0 0,-2 3 7 0 0,-3 9 19 0 0,1 1 1 0 0,1 0-1 0 0,0 0 0 0 0,2 0 0 0 0,0 1 0 0 0,1-1 0 0 0,1 1 0 0 0,0 0 0 0 0,2-1 0 0 0,1 1 0 0 0,0 0 0 0 0,1-1 0 0 0,3 9-19 0 0,2 1 52 0 0,2 0 0 0 0,1 0 0 0 0,1-1 0 0 0,1-1-1 0 0,2 0 1 0 0,0-1 0 0 0,2 0 0 0 0,1-1 0 0 0,1-2-1 0 0,1 1 1 0 0,1-2 0 0 0,1-1 0 0 0,1-1-52 0 0,21 17-51 0 0,-50-66-2039 0 0,-39-23-2732 0 0,21 24-3734 0 0,15 16-3110 0 0</inkml:trace>
  <inkml:trace contextRef="#ctx0" brushRef="#br0" timeOffset="1359.841">1457 324 15027 0 0,'0'0'2261'0'0,"0"0"-721"0"0,0 0-425 0 0,0 0-75 0 0,0 0 52 0 0,0 0 61 0 0,0 0-57 0 0,30-6-173 0 0,104-21-183 0 0,418-109 1887 0 0,-469 115-2702 0 0,49-10-108 0 0,-43 16-3652 0 0,-77 12-2134 0 0,-4 3-6494 0 0</inkml:trace>
  <inkml:trace contextRef="#ctx0" brushRef="#br0" timeOffset="1597.129">472 1377 17948 0 0,'0'0'2184'0'0,"0"0"-994"0"0,0 0-495 0 0,0 0-55 0 0,0 0-12 0 0,0 0-4 0 0,0 0-10 0 0,0 0-56 0 0,0 0-56 0 0,39-2-19 0 0,130-8-53 0 0,28-26 312 0 0,1051-295 345 0 0,-974 257-2319 0 0,-160 39-3954 0 0,-64 19-7023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158 125 2849 0 0,'0'0'1636'0'0,"0"0"-314"0"0,0 0 70 0 0,0 0 362 0 0,0 0 345 0 0,0 0 132 0 0,0 0-159 0 0,0 0-298 0 0,0 0-266 0 0,0 0-231 0 0,0 0-189 0 0,11 6 802 0 0,-18 55 162 0 0,-6 55-1411 0 0,4 1-1 0 0,5 0 1 0 0,10 99-641 0 0,3-128-284 0 0,-1-96-1063 0 0,17-68-1560 0 0,-10 34-818 0 0,-4 1-4258 0 0,-5 25-2637 0 0</inkml:trace>
  <inkml:trace contextRef="#ctx0" brushRef="#br0" timeOffset="239.38">0 85 10594 0 0,'0'0'2295'0'0,"0"0"-678"0"0,0 0-562 0 0,0 0-208 0 0,0 0-29 0 0,0 0 57 0 0,0 0 21 0 0,0 0-3 0 0,0 0-69 0 0,0 0-139 0 0,0 0-127 0 0,0 0-101 0 0,32 0-77 0 0,105-2-32 0 0,25-19 455 0 0,-59-4-494 0 0,-66 15-817 0 0,1 1 0 0 0,0 2 0 0 0,1 2 0 0 0,30-1 508 0 0,-76 21-7064 0 0,0-8 612 0 0,-1-3-2254 0 0</inkml:trace>
  <inkml:trace contextRef="#ctx0" brushRef="#br0" timeOffset="437.027">59 527 12547 0 0,'0'0'2125'0'0,"0"0"-850"0"0,0 0-236 0 0,0 0 28 0 0,0 0 43 0 0,0 0-18 0 0,0 0-114 0 0,36-5-168 0 0,113-17-195 0 0,-3-18 233 0 0,-123 32-1659 0 0,85-26 1908 0 0,-72 27-4854 0 0,1 5-5228 0 0,-33 2-2065 0 0</inkml:trace>
  <inkml:trace contextRef="#ctx0" brushRef="#br0" timeOffset="821.194">565 674 10834 0 0,'0'0'2581'0'0,"0"0"-1006"0"0,0 0-448 0 0,0 0 105 0 0,0 0 170 0 0,0 0 2 0 0,0 0-208 0 0,0 0-269 0 0,0 0-263 0 0,0 0-185 0 0,0 0-111 0 0,0 0-92 0 0,-1 29-72 0 0,-5 130 96 0 0,6-20 3 0 0,2-132-3276 0 0,3-23-7053 0 0,-5 14 8096 0 0,0-1-8013 0 0</inkml:trace>
  <inkml:trace contextRef="#ctx0" brushRef="#br0" timeOffset="1085.033">505 700 12667 0 0,'0'0'1407'0'0,"0"0"-438"0"0,0 0-143 0 0,0 0 110 0 0,0 0 139 0 0,0 0 56 0 0,0 0-92 0 0,0 0-182 0 0,0 0-159 0 0,0 0-144 0 0,0 0-119 0 0,0 0-79 0 0,0 0-81 0 0,30-4-72 0 0,95-11-61 0 0,-38 1 522 0 0,-41 7-2530 0 0,-11 6-9846 0 0,-34 1 1056 0 0</inkml:trace>
  <inkml:trace contextRef="#ctx0" brushRef="#br0" timeOffset="1324.979">497 884 14627 0 0,'0'0'1459'0'0,"0"0"-557"0"0,0 0-192 0 0,0 0 156 0 0,0 0 138 0 0,0 0 16 0 0,0 0-118 0 0,0 0-162 0 0,0 0-176 0 0,0 0-154 0 0,0 0-117 0 0,0 0-110 0 0,30-3-83 0 0,94-7-63 0 0,-30-10-592 0 0,-64 11-388 0 0,-13 4-1040 0 0,1 0-3847 0 0,-3 1-5835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432 430 3033 0 0,'0'0'1567'0'0,"0"0"-294"0"0,0 0-177 0 0,0 0 46 0 0,0 0 78 0 0,0 0 61 0 0,0 0 26 0 0,0 0-91 0 0,0 0-129 0 0,0 0-171 0 0,0 0-191 0 0,-14-5-166 0 0,-44-17-120 0 0,55 22-387 0 0,1-1 1 0 0,-1 1-1 0 0,0-1 0 0 0,1 1 1 0 0,-1 0-1 0 0,0 0 1 0 0,1 0-1 0 0,-1 0 0 0 0,0 1 1 0 0,0-1-1 0 0,1 1 1 0 0,-1 0-1 0 0,1 0 0 0 0,-1-1 1 0 0,1 2-1 0 0,-1-1 1 0 0,1 0-1 0 0,-1 0 0 0 0,1 1 1 0 0,0-1-1 0 0,0 1 0 0 0,0 0 1 0 0,0 0-1 0 0,0 0 1 0 0,-2 2-53 0 0,-6 5 270 0 0,-14 9-55 0 0,1 0 0 0 0,2 2-1 0 0,0 0 1 0 0,0 2 0 0 0,2 0 0 0 0,1 1-1 0 0,1 1 1 0 0,1 1 0 0 0,1 0-1 0 0,1 1 1 0 0,1 0 0 0 0,2 1 0 0 0,0 1-1 0 0,2 0 1 0 0,1 0 0 0 0,2 1-1 0 0,0 0 1 0 0,2 0 0 0 0,0 22-215 0 0,3-41 28 0 0,0-1 0 0 0,1 1 0 0 0,0-1 1 0 0,0 1-1 0 0,1-1 0 0 0,0 1 0 0 0,1-1 0 0 0,0 1 1 0 0,1-1-1 0 0,0 0 0 0 0,0 0 0 0 0,1-1 0 0 0,0 1 0 0 0,1-1 1 0 0,0 1-1 0 0,0-1 0 0 0,0-1 0 0 0,1 1 0 0 0,0-1 1 0 0,1 0-1 0 0,0 0 0 0 0,2 1-28 0 0,5-1 55 0 0,-1-1 0 0 0,1-1 1 0 0,0 0-1 0 0,0-1 0 0 0,0 0 0 0 0,0-1 1 0 0,1-1-1 0 0,0 0 0 0 0,-1-1 1 0 0,1-1-1 0 0,0 0 0 0 0,-1-1 0 0 0,1 0 1 0 0,-1-2-1 0 0,1 1 0 0 0,-1-2 0 0 0,0 0 1 0 0,0 0-1 0 0,0-2 0 0 0,0 0 0 0 0,-1 0 1 0 0,0-1-1 0 0,-1-1 0 0 0,1 0 0 0 0,-1 0 1 0 0,-1-1-1 0 0,0-1 0 0 0,0 0 0 0 0,-1-1 1 0 0,4-4-56 0 0,8-7 52 0 0,-1-1 0 0 0,0 0-1 0 0,-2-2 1 0 0,-1 0 0 0 0,-1-1 0 0 0,-1-1 0 0 0,-2 0 0 0 0,0-1 0 0 0,-2-1 0 0 0,-1 0 0 0 0,-1 0 0 0 0,-2-1 0 0 0,-1 0 0 0 0,-1-1 0 0 0,-2 1 0 0 0,0-1 0 0 0,-3 0 0 0 0,-1-29-53 0 0,-1 51-19 0 0,-1-1-1 0 0,0 1 0 0 0,0-1 0 0 0,-1 1 0 0 0,0 0 0 0 0,-1 0 0 0 0,0 0 0 0 0,-1 0 0 0 0,1 1 0 0 0,-1 0 0 0 0,-1 0 0 0 0,0 0 0 0 0,0 0 0 0 0,0 1 0 0 0,-1 0 0 0 0,0 1 0 0 0,-1-1 0 0 0,1 1 0 0 0,-1 1 0 0 0,0-1 0 0 0,-1 2 0 0 0,1-1 0 0 0,-1 1 0 0 0,0 0 0 0 0,0 1 0 0 0,0 0 0 0 0,0 0 0 0 0,-1 1 0 0 0,1 0 0 0 0,-1 1 0 0 0,0 0 1 0 0,1 0-1 0 0,-1 1 0 0 0,0 0 0 0 0,1 1 0 0 0,-6 1 21 0 0,7 0-17 0 0,1 1 0 0 0,-1 0 0 0 0,1 0 0 0 0,0 1-1 0 0,0 0 1 0 0,0 0 0 0 0,0 0 0 0 0,1 1 0 0 0,0 0 0 0 0,0 0 0 0 0,0 1 0 0 0,1 0 0 0 0,0 0 0 0 0,0 0 0 0 0,0 0 0 0 0,1 1 0 0 0,-1 0 0 0 0,2 0 0 0 0,-1 0 0 0 0,1 0 0 0 0,0 1 0 0 0,1-1 0 0 0,-1 1 0 0 0,2-1 0 0 0,-1 1 0 0 0,1 0 0 0 0,0 7 17 0 0,1-8 5 0 0,0 0 1 0 0,1 0-1 0 0,0 0 1 0 0,1-1 0 0 0,-1 1-1 0 0,1 0 1 0 0,1 0 0 0 0,-1-1-1 0 0,1 0 1 0 0,0 1-1 0 0,1-1 1 0 0,-1 0 0 0 0,1 0-1 0 0,0-1 1 0 0,1 1-1 0 0,-1-1 1 0 0,1 0 0 0 0,0 0-1 0 0,1-1 1 0 0,-1 1 0 0 0,1-1-1 0 0,0-1 1 0 0,0 1-1 0 0,0-1 1 0 0,6 3-6 0 0,172 56 244 0 0,-180-61-243 0 0,45 9 95 0 0,1-1-1 0 0,0-3 1 0 0,0-1-1 0 0,1-3 1 0 0,0-3-1 0 0,13-2-95 0 0,-35-1 53 0 0,-1-2 0 0 0,0 0 0 0 0,0-2 0 0 0,-1-1 0 0 0,0-1 0 0 0,-1-2-1 0 0,0 0 1 0 0,0-2 0 0 0,-2 0 0 0 0,0-2 0 0 0,9-8-53 0 0,-7 1 50 0 0,0-1-1 0 0,-2-1 1 0 0,-1-1 0 0 0,-1-1 0 0 0,-2-1 0 0 0,13-22-50 0 0,-22 31 4 0 0,0 0 0 0 0,-2 0 0 0 0,0-1 0 0 0,-1-1 0 0 0,-1 1 0 0 0,0-1 0 0 0,-2 0 0 0 0,-1-1 0 0 0,0 1 0 0 0,-2-1 0 0 0,0 0 0 0 0,-2 1 0 0 0,-1-15-4 0 0,0 32-10 0 0,0 0 1 0 0,-1 0 0 0 0,1 0 0 0 0,-1 0 0 0 0,0 0-1 0 0,0 0 1 0 0,0 0 0 0 0,-1 1 0 0 0,1-1 0 0 0,-1 1-1 0 0,0 0 1 0 0,0 0 0 0 0,0 0 0 0 0,0 0-1 0 0,0 0 1 0 0,-1 1 0 0 0,0-1 0 0 0,1 1 0 0 0,-1 0-1 0 0,0 0 1 0 0,0 0 0 0 0,0 1 0 0 0,0-1-1 0 0,0 1 1 0 0,0 0 0 0 0,0 0 0 0 0,-1 1 0 0 0,1-1-1 0 0,0 1 1 0 0,-1 0 0 0 0,1 0 0 0 0,0 0 0 0 0,0 1-1 0 0,-1 0 1 0 0,1-1 0 0 0,0 1 0 0 0,0 1-1 0 0,0-1 1 0 0,0 1 0 0 0,0-1 0 0 0,0 1 0 0 0,0 0-1 0 0,0 1 1 0 0,0 0 9 0 0,-9 3-1 0 0,0 0-1 0 0,1 1 0 0 0,-1 1 1 0 0,2 0-1 0 0,-1 1 1 0 0,1 0-1 0 0,0 0 0 0 0,1 1 1 0 0,0 1-1 0 0,1 0 1 0 0,0 0-1 0 0,1 1 0 0 0,0 0 1 0 0,1 0-1 0 0,0 1 1 0 0,1 0-1 0 0,0 0 0 0 0,1 0 1 0 0,1 1-1 0 0,0 0 1 0 0,0 0-1 0 0,2 0 0 0 0,0 0 1 0 0,0 0-1 0 0,2 8 2 0 0,1-16 1 0 0,0 0 1 0 0,1 0-1 0 0,0-1 0 0 0,0 1 0 0 0,0-1 0 0 0,1 1 1 0 0,0-1-1 0 0,0 0 0 0 0,0 0 0 0 0,1 0 0 0 0,-1 0 1 0 0,1-1-1 0 0,0 1 0 0 0,1-1 0 0 0,-1 0 0 0 0,1 0 1 0 0,0-1-1 0 0,0 1 0 0 0,0-1 0 0 0,0 0 1 0 0,0-1-1 0 0,1 1 0 0 0,0-1-1 0 0,134 40 62 0 0,57-12 55 0 0,-193-29-109 0 0,0 0-1 0 0,-1 1 1 0 0,1-1 0 0 0,-1 1 0 0 0,1-1 0 0 0,-1 1-1 0 0,0 0 1 0 0,0 1 0 0 0,0-1 0 0 0,0 0 0 0 0,0 1-1 0 0,0 0 1 0 0,-1 0 0 0 0,1-1 0 0 0,-1 1-1 0 0,0 1 1 0 0,0-1 0 0 0,0 0 0 0 0,0 1 0 0 0,0-1-1 0 0,-1 1 1 0 0,0-1 0 0 0,1 1 0 0 0,-1 0-1 0 0,-1-1 1 0 0,1 1 0 0 0,0 0 0 0 0,-1 0 0 0 0,0-1-1 0 0,0 1 1 0 0,0 0 0 0 0,0 0 0 0 0,-2 3-8 0 0,-35 126 400 0 0,31-119-375 0 0,-3 2-6 0 0,1 0-1 0 0,0 1 1 0 0,2-1-1 0 0,0 1 1 0 0,1 1-1 0 0,0-1 1 0 0,2 1-1 0 0,0 0 1 0 0,1 0-1 0 0,0 0 1 0 0,2 0-1 0 0,0 0 1 0 0,2 12-19 0 0,-1-27-28 0 0,-1 0 0 0 0,1 0 0 0 0,0-1 0 0 0,0 1 0 0 0,0 0 1 0 0,1 0-1 0 0,-1-1 0 0 0,1 1 0 0 0,-1-1 0 0 0,1 1 0 0 0,0-1 0 0 0,0 0 1 0 0,0 0-1 0 0,0 0 0 0 0,0 0 0 0 0,0 0 0 0 0,1 0 0 0 0,-1 0 0 0 0,1-1 1 0 0,-1 1-1 0 0,1-1 0 0 0,0 0 0 0 0,1 1 28 0 0,42-14-8020 0 0,-39 8-2083 0 0</inkml:trace>
  <inkml:trace contextRef="#ctx0" brushRef="#br0" timeOffset="451.817">2359 276 3321 0 0,'0'0'4386'0'0,"0"0"-2272"0"0,0 0-699 0 0,0 0 41 0 0,0 0 190 0 0,0 0 78 0 0,0 0-104 0 0,0 0-191 0 0,0 0-220 0 0,0 0-200 0 0,0 0-141 0 0,0 0-145 0 0,-2-10-161 0 0,-6-26-116 0 0,7 36-418 0 0,0-1 1 0 0,-1 0-1 0 0,1 1 0 0 0,-1 0 1 0 0,1-1-1 0 0,-1 1 1 0 0,1 0-1 0 0,0 0 0 0 0,-1 0 1 0 0,1 0-1 0 0,-1 0 1 0 0,1 0-1 0 0,-1 0 0 0 0,1 0 1 0 0,-1 0-1 0 0,1 1 1 0 0,0-1-1 0 0,-1 1 0 0 0,1-1 1 0 0,0 1-1 0 0,-1 0 1 0 0,1-1-1 0 0,0 1 0 0 0,0 0 1 0 0,-1 0-1 0 0,1 0 1 0 0,0 0-1 0 0,0 0 0 0 0,0 0 1 0 0,0 0-1 0 0,0 1-28 0 0,-3 0 72 0 0,-22 16 50 0 0,0 1-1 0 0,0 1 1 0 0,2 1-1 0 0,1 1 1 0 0,0 1 0 0 0,2 1-1 0 0,1 1 1 0 0,0 1 0 0 0,2 0-1 0 0,2 2 1 0 0,0 0-1 0 0,1 1 1 0 0,2 0 0 0 0,1 1-1 0 0,0 6-121 0 0,7 109 167 0 0,6-137-158 0 0,1-1 0 0 0,0 1 0 0 0,0 0 0 0 0,1-1 0 0 0,0 1-1 0 0,1-1 1 0 0,-1 0 0 0 0,1 0 0 0 0,1 0 0 0 0,-1 0 0 0 0,1-1 0 0 0,1 0 0 0 0,-1 0-1 0 0,1 0 1 0 0,0-1 0 0 0,0 0 0 0 0,0 0 0 0 0,1 0 0 0 0,0-1 0 0 0,0 0 0 0 0,0 0 0 0 0,0-1-1 0 0,1 0 1 0 0,-1 0 0 0 0,1 0 0 0 0,2-1-9 0 0,11 4 26 0 0,1-2 1 0 0,-1 0-1 0 0,1-1 0 0 0,0-1 1 0 0,0-1-1 0 0,0-1 0 0 0,1-1 1 0 0,-1-1-1 0 0,2-1-26 0 0,44-17-2932 0 0,-62 17 2153 0 0,0 0 0 0 0,0 0 0 0 0,0-1 1 0 0,0 1-1 0 0,-1-1 0 0 0,1 0 0 0 0,-1-1 1 0 0,0 1-1 0 0,0-1 0 0 0,-1 0 0 0 0,1-1 1 0 0,-1 1-1 0 0,0-1 0 0 0,1-3 779 0 0,-1 2-12192 0 0</inkml:trace>
  <inkml:trace contextRef="#ctx0" brushRef="#br0" timeOffset="1380.895">2694 787 6929 0 0,'0'0'2926'0'0,"0"0"-1365"0"0,0 0-502 0 0,0 0-39 0 0,0 0 27 0 0,0 0 42 0 0,0 0-16 0 0,0 0-65 0 0,0 0-76 0 0,0 0-84 0 0,0 0-54 0 0,32 12-45 0 0,102 35-49 0 0,-59-36 415 0 0,-68-13-955 0 0,14-4 85 0 0,-1-2-1 0 0,0 0 0 0 0,0-1 0 0 0,-1-1 1 0 0,0-1-1 0 0,-1-1 0 0 0,0 0 1 0 0,-1-2-1 0 0,0 0 0 0 0,-1 0 0 0 0,7-10-244 0 0,-16 16 33 0 0,0 0 0 0 0,-1-1-1 0 0,0 0 1 0 0,-1 0 0 0 0,0 0-1 0 0,0-1 1 0 0,-1 1 0 0 0,0-1-1 0 0,-1 0 1 0 0,0-1 0 0 0,0 1-1 0 0,-1 0 1 0 0,-1-1-1 0 0,0 1 1 0 0,0-1 0 0 0,-1 0-1 0 0,0 1 1 0 0,-1-1 0 0 0,-1-5-33 0 0,2 12-2 0 0,-1 0 1 0 0,-1 0 0 0 0,1-1-1 0 0,-1 1 1 0 0,1 0 0 0 0,-1 0 0 0 0,0 1-1 0 0,0-1 1 0 0,-1 0 0 0 0,1 1-1 0 0,-1-1 1 0 0,0 1 0 0 0,0 0-1 0 0,0 0 1 0 0,0 0 0 0 0,0 0 0 0 0,-1 1-1 0 0,0-1 1 0 0,1 1 0 0 0,-1 0-1 0 0,0 0 1 0 0,0 0 0 0 0,0 0-1 0 0,0 1 1 0 0,0 0 0 0 0,0 0 0 0 0,-1 0-1 0 0,1 0 1 0 0,-1 0 1 0 0,-4 0-11 0 0,0 0-1 0 0,-1 1 1 0 0,1 0 0 0 0,-1 0 0 0 0,1 1-1 0 0,0 0 1 0 0,0 1 0 0 0,0 0 0 0 0,-1 1-1 0 0,2-1 1 0 0,-1 2 0 0 0,0-1 0 0 0,0 2 11 0 0,-11 5-7 0 0,0 2 1 0 0,1 0 0 0 0,1 1 0 0 0,0 1 0 0 0,1 1 0 0 0,0 0-1 0 0,2 1 1 0 0,0 1 0 0 0,0 0 0 0 0,2 1 0 0 0,0 1 0 0 0,1 0 0 0 0,1 1-1 0 0,0 0 1 0 0,2 0 0 0 0,1 1 0 0 0,0 0 0 0 0,1 1 0 0 0,2 0-1 0 0,0 0 1 0 0,-1 18 6 0 0,6-33 6 0 0,0 0-1 0 0,1 0 0 0 0,-1 0 1 0 0,1 0-1 0 0,1 0 1 0 0,-1 0-1 0 0,1 0 0 0 0,1-1 1 0 0,-1 1-1 0 0,1-1 0 0 0,0 1 1 0 0,1-1-1 0 0,-1 0 1 0 0,1 0-1 0 0,0 0 0 0 0,1-1 1 0 0,-1 1-1 0 0,1-1 1 0 0,0 0-1 0 0,1-1 0 0 0,-1 1 1 0 0,1-1-1 0 0,0 0 0 0 0,0 0 1 0 0,0-1-1 0 0,0 0 1 0 0,3 1-6 0 0,14 5 74 0 0,0-1 0 0 0,1-1 0 0 0,-1-1 0 0 0,1-1 0 0 0,1-1 0 0 0,-1-1 0 0 0,0-2 0 0 0,1 0 0 0 0,-1-1 1 0 0,23-4-75 0 0,-41 4 17 0 0,41-4 118 0 0,0-2-1 0 0,0-2 0 0 0,-1-2 1 0 0,0-2-1 0 0,-1-2 1 0 0,0-2-1 0 0,-1-2 0 0 0,17-11-134 0 0,-18 7 45 0 0,-2-1 0 0 0,-1-2-1 0 0,-1-1 1 0 0,-1-3-1 0 0,-1-1 1 0 0,-2-1 0 0 0,-1-2-1 0 0,-1-2 1 0 0,5-10-45 0 0,-23 27 15 0 0,5-6 7 0 0,-1-1 0 0 0,-1 0 0 0 0,-1-1 0 0 0,-1-1 1 0 0,-1-1-1 0 0,0-5-22 0 0,3-32 173 0 0,-18 64-109 0 0,0 1-11 0 0,0 0-3 0 0,0 0-29 0 0,0 0-39 0 0,0 0-21 0 0,2 12-48 0 0,80 142 180 0 0,-73-129-52 0 0,-2 0-1 0 0,0 1 0 0 0,-2 0 1 0 0,0 0-1 0 0,-2 1 0 0 0,-1-1 1 0 0,-1 1-1 0 0,-1-1 0 0 0,-4 23-40 0 0,3-39 11 0 0,-1 0 0 0 0,0 0 0 0 0,0 0-1 0 0,-1 0 1 0 0,0 0 0 0 0,-1-1 0 0 0,-1 1 0 0 0,1-1-1 0 0,-1 0 1 0 0,-1 0 0 0 0,1 0 0 0 0,-2-1-1 0 0,1 0 1 0 0,-1 0 0 0 0,0-1 0 0 0,-1 0 0 0 0,1 0-1 0 0,-2-1 1 0 0,1 0 0 0 0,-1 0 0 0 0,1-1 0 0 0,-2 0-1 0 0,-4 2-10 0 0,-128 48-462 0 0,228-32-157 0 0,0-15 833 0 0,-1-4 1 0 0,1-3 0 0 0,3-4-215 0 0,-60 1 116 0 0,0-1 0 0 0,0-1 0 0 0,-1-1 0 0 0,0-2 0 0 0,0-1 0 0 0,-1-1 0 0 0,0-1 0 0 0,4-4-116 0 0,-18 8-6 0 0,-1 0 0 0 0,0-1-1 0 0,-1 0 1 0 0,1-1 0 0 0,-1 0 0 0 0,-1-1-1 0 0,1 0 1 0 0,-2 0 0 0 0,1-2 0 0 0,-1 1 0 0 0,-1-1-1 0 0,0 0 1 0 0,0-1 0 0 0,-1 1 0 0 0,-1-2-1 0 0,0 1 1 0 0,-1-1 0 0 0,1-2 6 0 0,1-32-1296 0 0,-13 18-7063 0 0,0 21-4281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539 1 9802 0 0,'0'0'1155'0'0,"0"0"-472"0"0,0 0-60 0 0,0 0 330 0 0,0 0 337 0 0,0 0 125 0 0,0 0-138 0 0,0 0-282 0 0,0 0-221 0 0,0 0-25 0 0,0 0 45 0 0,0 0 50 0 0,1 3 9 0 0,0-1-727 0 0,-1 0-1 0 0,1 0 1 0 0,-1 1 0 0 0,0-1-1 0 0,0 0 1 0 0,0 0-1 0 0,0 1 1 0 0,0-1-1 0 0,0 0 1 0 0,-1 0-1 0 0,1 0 1 0 0,-1 1-1 0 0,1-1 1 0 0,-1 0-1 0 0,0 0 1 0 0,0 0-1 0 0,0 0 1 0 0,0 0-1 0 0,0 0 1 0 0,0 0-1 0 0,-1-1 1 0 0,1 1 0 0 0,-1 0-1 0 0,0 0-125 0 0,-22 20 176 0 0,0-1-1 0 0,-2-2 1 0 0,0 0-1 0 0,-1-2 1 0 0,-1 0-1 0 0,-1-2 1 0 0,0-2-1 0 0,0 0 1 0 0,-2-2-1 0 0,-11 2-175 0 0,-155 38 550 0 0,197-51-533 0 0,-1 0 0 0 0,1 0 1 0 0,-1 0-1 0 0,1 0 0 0 0,0 0 1 0 0,-1 0-1 0 0,1 0 1 0 0,-1 0-1 0 0,1 0 0 0 0,0 0 1 0 0,-1 0-1 0 0,1 0 0 0 0,-1 0 1 0 0,1 0-1 0 0,0 0 0 0 0,-1 0 1 0 0,1 0-1 0 0,-1 0 1 0 0,1 0-1 0 0,0 1 0 0 0,-1-1 1 0 0,1 0-1 0 0,0 0 0 0 0,-1 0 1 0 0,1 1-1 0 0,0-1 1 0 0,-1 0-1 0 0,1 0 0 0 0,0 1 1 0 0,0-1-1 0 0,-1 0 0 0 0,1 1 1 0 0,0-1-1 0 0,0 0 1 0 0,0 1-1 0 0,-1-1 0 0 0,1 1 1 0 0,0-1-1 0 0,0 0 0 0 0,0 1 1 0 0,0-1-1 0 0,0 1 0 0 0,0-1 1 0 0,0 0-1 0 0,0 1 1 0 0,0-1-1 0 0,0 1 0 0 0,0-1 1 0 0,0 0-1 0 0,0 1 0 0 0,0-1 1 0 0,0 1-1 0 0,0-1 1 0 0,0 0-1 0 0,1 1 0 0 0,-1-1 1 0 0,0 0-1 0 0,0 1 0 0 0,0-1 1 0 0,1 0-1 0 0,-1 1 1 0 0,0-1-1 0 0,0 0 0 0 0,1 1 1 0 0,-1-1-1 0 0,0 0 0 0 0,1 0 1 0 0,-1 1-18 0 0,5 8-145 0 0,9 16 224 0 0,0-1 0 0 0,2 0 0 0 0,0-2 0 0 0,2 0 1 0 0,1 0-1 0 0,0-2 0 0 0,1 0 0 0 0,1-2 0 0 0,1 0 0 0 0,1-1 1 0 0,0-2-1 0 0,2 0 0 0 0,-1-1 0 0 0,17 5-79 0 0,78 37 245 0 0,-88-37-203 0 0,-29-17-45 0 0,-2-1 6 0 0,0-1-10 0 0,0 0-14 0 0,0 0-33 0 0,0 0-26 0 0,0 0-24 0 0,0 0-32 0 0,-31 0-5540 0 0,28 1 4933 0 0,-11 1-5007 0 0,8-2-2745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15507 0 0,'0'0'1835'0'0,"0"0"-726"0"0,0 0-416 0 0,0 0 11 0 0,0 0 150 0 0,0 0 138 0 0,0 0 47 0 0,0 0-82 0 0,0 0-142 0 0,0 0-125 0 0,0 0-109 0 0,0 0-74 0 0,0 0-30 0 0,16 20-31 0 0,51 64-45 0 0,20-11 579 0 0,150 106 282 0 0,-201-138-3312 0 0,-36-41 673 0 0,0 0-1123 0 0,0 0-3401 0 0,-2 0-6479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0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0 0 0,'0'0'1903'0'0,"0"0"-137"0"0,0 0-41 0 0,0 0 37 0 0,0 0 1 0 0,0 0-100 0 0,0 0-181 0 0,0 0-282 0 0,0 0-282 0 0,0 0-201 0 0,0 0-162 0 0,0 0-36 0 0,0 0 86 0 0,11 15 1680 0 0,18 93 1503 0 0,-27-91-3656 0 0,-1 1 0 0 0,-1-1 1 0 0,0 0-1 0 0,-1 0 0 0 0,0 0 1 0 0,-2 0-1 0 0,0 0 0 0 0,-5 13-132 0 0,-5 6-136 0 0,-1 0-1 0 0,-2-1 1 0 0,-1-1 0 0 0,-15 20 136 0 0,29-50-402 0 0,-6 9-280 0 0,0-11-4450 0 0,7-4-244 0 0,0-5-41 0 0,2 5-738 0 0</inkml:trace>
  <inkml:trace contextRef="#ctx0" brushRef="#br0" timeOffset="470.165">0 417 0 0 0,'0'0'544'0'0,"0"0"1236"0"0,0 0 254 0 0,0 0-96 0 0,0 0-220 0 0,0 0-247 0 0,0 0-172 0 0,0 0-74 0 0,0 0-17 0 0,0 0-11 0 0,0 0-45 0 0,0 0-105 0 0,19 4-107 0 0,60 12-141 0 0,-35-26 248 0 0,-38 4-827 0 0,14-9 132 0 0,-1-1-1 0 0,0-1 1 0 0,-1 0 0 0 0,-1-2 0 0 0,-1 0-1 0 0,-1-1 1 0 0,0 0 0 0 0,-1-3-352 0 0,0-3 198 0 0,-1-2 1 0 0,-1 1-1 0 0,-2-1 1 0 0,-1-1-1 0 0,-1 0 1 0 0,3-21-199 0 0,-10 32 374 0 0,-6 27 229 0 0,-6 30-136 0 0,2 13-248 0 0,2 1 1 0 0,2 1-1 0 0,3-1 0 0 0,2 1 0 0 0,3 3-219 0 0,-3-47 2 0 0,0-3-21 0 0,0 0 0 0 0,0 0 0 0 0,1 0 0 0 0,-1 0 0 0 0,2-1 0 0 0,-1 1 0 0 0,1 0 0 0 0,0-1 0 0 0,0 1 0 0 0,0-1 0 0 0,1 0 0 0 0,2 3 19 0 0,-1-6-579 0 0,-4-2-3448 0 0,-1-1-3994 0 0,1 0-3274 0 0</inkml:trace>
  <inkml:trace contextRef="#ctx0" brushRef="#br0" timeOffset="1060.658">656 391 5745 0 0,'0'0'2331'0'0,"0"0"-473"0"0,0 0-123 0 0,0 0 26 0 0,0 0-70 0 0,0 0-170 0 0,0 0-267 0 0,0 0-249 0 0,0 0-147 0 0,0 0-91 0 0,0 0-88 0 0,0 0-94 0 0,0 0-89 0 0,-3 0-88 0 0,-47 8 1033 0 0,-20 28-567 0 0,69-35-873 0 0,1 0-1 0 0,-1 0 1 0 0,1 0-1 0 0,-1 0 1 0 0,0 0 0 0 0,1 0-1 0 0,0 0 1 0 0,-1 1-1 0 0,1-1 1 0 0,0 0-1 0 0,0 0 1 0 0,-1 0-1 0 0,1 0 1 0 0,0 0-1 0 0,0 1 1 0 0,0-1-1 0 0,0 0 1 0 0,1 0-1 0 0,-1 0 1 0 0,0 0 0 0 0,0 0-1 0 0,1 0 1 0 0,-1 1-1 0 0,0-1 1 0 0,1 0-1 0 0,-1 0 1 0 0,1 0-1 0 0,0 0 1 0 0,-1 0-1 0 0,1 0 1 0 0,0-1-1 0 0,0 1 1 0 0,-1 0-1 0 0,1 0 1 0 0,0 0-1 0 0,44 34 126 0 0,-41-33-98 0 0,0 0-1 0 0,-1-1 0 0 0,1 1 0 0 0,-1 0 0 0 0,0 0 1 0 0,1 1-1 0 0,-1-1 0 0 0,0 1 0 0 0,0 0 0 0 0,-1-1 1 0 0,1 1-1 0 0,0 0 0 0 0,-1 1 0 0 0,0-1 0 0 0,0 0 1 0 0,0 1-1 0 0,0-1 0 0 0,0 1 0 0 0,-1 0 1 0 0,0-1-1 0 0,0 1 0 0 0,0 0 0 0 0,0 0 0 0 0,0 0 1 0 0,-1 0-1 0 0,0 0 0 0 0,1 0 0 0 0,-2 2-27 0 0,0-3 34 0 0,-1 0 1 0 0,1 0-1 0 0,-1-1 0 0 0,0 1 0 0 0,0-1 0 0 0,0 1 0 0 0,-1-1 0 0 0,1 0 1 0 0,0 0-1 0 0,-1 0 0 0 0,0 0 0 0 0,1 0 0 0 0,-1-1 0 0 0,0 1 1 0 0,0-1-1 0 0,0 0 0 0 0,0 0 0 0 0,-2 1-34 0 0,-8 4 72 0 0,3-2-54 0 0,0 0-1 0 0,-1-1 1 0 0,1-1 0 0 0,-1 1-1 0 0,1-2 1 0 0,-1 0 0 0 0,1 0-1 0 0,-1 0 1 0 0,0-2 0 0 0,0 1-18 0 0,7 0-22 0 0,-9-16-2500 0 0,16 8-2169 0 0,1 2-4216 0 0,0 3-1731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88 15251 0 0,'0'0'1858'0'0,"0"0"-955"0"0,0 0-466 0 0,0 0 49 0 0,0 0 291 0 0,0 0 251 0 0,0 0 103 0 0,0 0-42 0 0,0 0-184 0 0,0 0-171 0 0,0 0-137 0 0,0 0-102 0 0,-1 31-76 0 0,-4 98-75 0 0,-35 90 721 0 0,32-175-1177 0 0,-3-1 1 0 0,-2 0-1 0 0,-1-1 0 0 0,-2-1 0 0 0,-2 0 0 0 0,-2-1 0 0 0,-20 30 112 0 0,10-35-1652 0 0,23-30-2238 0 0,0-4-3486 0 0,7-1-3969 0 0</inkml:trace>
  <inkml:trace contextRef="#ctx0" brushRef="#br0" timeOffset="4654.532">242 162 0 0 0,'0'0'1035'0'0,"0"0"-174"0"0,0 0-156 0 0,0 0-133 0 0,0 0-78 0 0,0 0-44 0 0,0 0-66 0 0,0 0-55 0 0,0 0 1 0 0,4-6 525 0 0,-3 5 2689 0 0,0 1 3702 0 0,5 30-1016 0 0,32 42-4988 0 0,24 19-577 0 0,38 73-91 0 0,-27 60 21 0 0,-61-201-640 0 0,-5-16 1622 0 0,-3-44-934 0 0,52-291-502 0 0,-39-3-114 0 0,-29 272-2 0 0,15 48-6057 0 0,4 15-3132 0 0,-5-1-2535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311 137 10242 0 0,'0'0'1553'0'0,"0"0"-245"0"0,0 0-131 0 0,0 0 10 0 0,0 0 18 0 0,0 0-119 0 0,0 0-241 0 0,0 0-241 0 0,0 0-164 0 0,0 0-53 0 0,0 0-21 0 0,0 0-22 0 0,-19 37-30 0 0,-63 118-51 0 0,32-34 167 0 0,-92 273 241 0 0,124-347-451 0 0,18-47-34 0 0,0 0 90 0 0,0-4 542 0 0,35-128 196 0 0,-25 106-919 0 0,31-71 29 0 0,5 2-1 0 0,4 3 1 0 0,9-7-124 0 0,42-80 78 0 0,-58 120-15 0 0,-43 58-98 0 0,0 32-125 0 0,-15 207 464 0 0,14-206-277 0 0,1 0 1 0 0,2 0-1 0 0,1 0 1 0 0,1-1-1 0 0,2 1 0 0 0,9 27-27 0 0,-11-47 6 0 0,0-1-1 0 0,0 0 1 0 0,1 0-1 0 0,0 0 1 0 0,1 0 0 0 0,1-1-1 0 0,-1 0 1 0 0,1 0-1 0 0,1-1 1 0 0,0 0 0 0 0,6 5-6 0 0,-13-14 35 0 0,0 0-1 0 0,0 1 1 0 0,0-1 0 0 0,0 0 0 0 0,1 0 0 0 0,-1 0 0 0 0,0 0 0 0 0,0 0 0 0 0,0 0 0 0 0,1 0 0 0 0,-1-1 0 0 0,0 1 0 0 0,0 0 0 0 0,0-1 0 0 0,0 1 0 0 0,0 0 0 0 0,1-1 0 0 0,-1 1 0 0 0,0-1 0 0 0,0 0 0 0 0,0 1 0 0 0,0-1 0 0 0,-1 0 0 0 0,1 0 0 0 0,0 0 0 0 0,0 1 0 0 0,0-1 0 0 0,-1 0 0 0 0,1 0 0 0 0,0 0 0 0 0,-1 0 0 0 0,1 0 0 0 0,-1-1 0 0 0,1 1 0 0 0,-1 0 0 0 0,1 0 0 0 0,-1 0 0 0 0,0 0 0 0 0,0 0 0 0 0,1-2-35 0 0,4-6 178 0 0,14-26 52 0 0,-2 0-1 0 0,-2-1 0 0 0,-1 0 1 0 0,-2-2-1 0 0,-1 1 0 0 0,4-31-229 0 0,49-267 329 0 0,-53 235-347 0 0,-11 99-98 0 0,0 1-77 0 0,0 16-686 0 0,16 79-1875 0 0,-6-65-637 0 0,1 0-3376 0 0,-8-21 3882 0 0,3 10-9160 0 0</inkml:trace>
  <inkml:trace contextRef="#ctx0" brushRef="#br0" timeOffset="371.057">983 358 12923 0 0,'0'0'2040'0'0,"0"0"-346"0"0,0 0-186 0 0,0 0-46 0 0,0 0-145 0 0,0 0-244 0 0,0 0-256 0 0,0 0-206 0 0,0 0-144 0 0,0 0-84 0 0,0 0-41 0 0,0 0 0 0 0,20-3 889 0 0,201 9 1701 0 0,-87-28-2664 0 0,-72-3-378 0 0,-63 21-4544 0 0,-6 4-2191 0 0,5 0 2887 0 0,-1 0-7885 0 0</inkml:trace>
  <inkml:trace contextRef="#ctx0" brushRef="#br0" timeOffset="626.935">954 590 6609 0 0,'0'0'4328'0'0,"0"0"-1913"0"0,0 0-941 0 0,0 0-242 0 0,0 0 2 0 0,0 0 33 0 0,0 0-38 0 0,0 0-102 0 0,0 0-43 0 0,0 0-63 0 0,0 0-61 0 0,0 0-79 0 0,0 0-163 0 0,17-1-159 0 0,56-3-123 0 0,21-20 276 0 0,83 5-1316 0 0,-138 21-1317 0 0,-27 0-1313 0 0,0 2-3583 0 0,-5 2-5597 0 0</inkml:trace>
  <inkml:trace contextRef="#ctx0" brushRef="#br0" timeOffset="1437.005">1462 880 3513 0 0,'0'0'2332'0'0,"0"0"-181"0"0,0 0 77 0 0,0 0 105 0 0,0 0-55 0 0,0 0-288 0 0,0 0-347 0 0,0 0-312 0 0,0 0-195 0 0,0 0-125 0 0,0 0-84 0 0,0 0-108 0 0,0 0-116 0 0,-4-14 594 0 0,8-18-1086 0 0,2 0 0 0 0,1 1-1 0 0,2 0 1 0 0,1 0 0 0 0,1 1-1 0 0,2 0 1 0 0,0 1 0 0 0,2 0 0 0 0,2 2-1 0 0,0 0 1 0 0,2 0 0 0 0,1 2-1 0 0,10-10-210 0 0,-25 28 7 0 0,0 1 0 0 0,1-1 0 0 0,0 2 0 0 0,-1-1 0 0 0,2 0 0 0 0,-1 1 0 0 0,1 1 0 0 0,0-1 0 0 0,0 1 0 0 0,0 0-1 0 0,8-3-6 0 0,15 21-191 0 0,-19 41 190 0 0,-10-14 11 0 0,-1 1 0 0 0,-3-1-1 0 0,-1-1 1 0 0,-8 35-10 0 0,17-62 33 0 0,14-40 175 0 0,-11 15-236 0 0,21-25 40 0 0,1 0 0 0 0,2 2 0 0 0,2 2 0 0 0,1 1-1 0 0,2 1 1 0 0,37-24-12 0 0,-24 40-153 0 0,-43 56 95 0 0,-24 145 104 0 0,7-89-1060 0 0,29-89-2741 0 0,-4-9-2668 0 0,-9-3-5217 0 0</inkml:trace>
  <inkml:trace contextRef="#ctx0" brushRef="#br0" timeOffset="2014.964">2609 398 12579 0 0,'0'0'2129'0'0,"0"0"-766"0"0,0 0-321 0 0,0 0-3 0 0,0 0 46 0 0,0 0-14 0 0,0 0-33 0 0,0 0-130 0 0,0 0-137 0 0,0 0-130 0 0,0 0-141 0 0,0 0-98 0 0,-34 24-89 0 0,-103 77-98 0 0,75-38 32 0 0,54-48-195 0 0,1-5-35 0 0,1 0 1 0 0,-1 1-1 0 0,2 0 0 0 0,0 1 1 0 0,0-1-1 0 0,1 1 1 0 0,0 0-1 0 0,1 0 1 0 0,0 0-1 0 0,1 0 1 0 0,1 0-1 0 0,0 1 0 0 0,0-1 1 0 0,1 6-18 0 0,2-16 39 0 0,0 0 0 0 0,-1 0 0 0 0,1 0 0 0 0,0 0 0 0 0,0 0 0 0 0,0 0 0 0 0,0 0 0 0 0,0-1 0 0 0,1 1 1 0 0,-1-1-1 0 0,0 0 0 0 0,1 0 0 0 0,-1 0 0 0 0,1 0 0 0 0,-1 0 0 0 0,1 0 0 0 0,0-1 0 0 0,-1 1 0 0 0,1-1 0 0 0,0 1 0 0 0,-1-1 0 0 0,1 0 0 0 0,0 0 1 0 0,-1-1-1 0 0,1 1 0 0 0,0 0 0 0 0,-1-1 0 0 0,1 0 0 0 0,0 1 0 0 0,-1-1 0 0 0,1 0 0 0 0,-1-1 0 0 0,1 1 0 0 0,-1 0 0 0 0,0-1 0 0 0,0 1 0 0 0,1-1-39 0 0,36-22 177 0 0,-1-1-1 0 0,-1-3 0 0 0,-1-1 0 0 0,-1-1 1 0 0,-2-2-1 0 0,28-34-176 0 0,29-4 25 0 0,-79 111-42 0 0,-16 355 164 0 0,6-324-143 0 0,-4-1 1 0 0,-2 0 0 0 0,-4 0-1 0 0,-16 63-4 0 0,21-117 1 0 0,-1 0 0 0 0,-1-1 0 0 0,0 1 0 0 0,-1-2-1 0 0,-1 1 1 0 0,0-1 0 0 0,-1 0 0 0 0,-1-1 0 0 0,0 0-1 0 0,-1 0 1 0 0,-1-1 0 0 0,0-1 0 0 0,0 0 0 0 0,-1 0-1 0 0,-1-1 1 0 0,0-1 0 0 0,0 0 0 0 0,-1-2 0 0 0,-1 1-1 0 0,-2 0 0 0 0,15-8 3 0 0,0 1 0 0 0,0-1 0 0 0,0 0 0 0 0,0 0-1 0 0,0 0 1 0 0,0 0 0 0 0,0 0 0 0 0,0-1-1 0 0,-1 1 1 0 0,1-1 0 0 0,0 0 0 0 0,0 0 0 0 0,0 0-1 0 0,-1-1 1 0 0,1 1 0 0 0,0-1 0 0 0,0 0 0 0 0,0 1-1 0 0,0-1 1 0 0,0-1 0 0 0,0 1 0 0 0,0 0 0 0 0,0-1-1 0 0,1 1 1 0 0,-1-1 0 0 0,0 0 0 0 0,1 0-1 0 0,-1 0 1 0 0,1 0 0 0 0,0-1 0 0 0,0 1 0 0 0,0 0-1 0 0,0-1 1 0 0,0 0 0 0 0,0 1 0 0 0,1-1 0 0 0,-1 0-1 0 0,1 0 1 0 0,0 0 0 0 0,0 0 0 0 0,0 0 0 0 0,0 0-1 0 0,1 0 1 0 0,-1-2-3 0 0,3-18-7 0 0,1 0 0 0 0,1 0 0 0 0,1 0 0 0 0,1 1 0 0 0,1 0 0 0 0,1 0 0 0 0,1 0 0 0 0,1 1 0 0 0,0 1 0 0 0,2-1 0 0 0,0 2 0 0 0,2 0 0 0 0,0 0 0 0 0,1 1 0 0 0,1 1 0 0 0,6-5 7 0 0,12-16-61 0 0,1 1 0 0 0,3 1 1 0 0,0 2-1 0 0,3 2 0 0 0,20-12 61 0 0,-43 33-452 0 0,21-15-159 0 0,-13 11-6765 0 0,-23 12-4781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7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517 611 0 0 0,'0'0'1172'0'0,"0"0"-28"0"0,0 0-154 0 0,0 0 76 0 0,0 0 266 0 0,0 0 258 0 0,0 0 122 0 0,0 0-28 0 0,0 0-174 0 0,0 0-239 0 0,0 0-208 0 0,17-19-134 0 0,48-61-77 0 0,-44 39 1488 0 0,-20 39-2157 0 0,0 0 1 0 0,-1 0 0 0 0,1 0 0 0 0,-1 0-1 0 0,0-1 1 0 0,0 1 0 0 0,0 0 0 0 0,0 0 0 0 0,0 0-1 0 0,0-1 1 0 0,0 1 0 0 0,-1 0 0 0 0,1 0-1 0 0,-1 0 1 0 0,0 0 0 0 0,0 0 0 0 0,1 0-1 0 0,-1 0 1 0 0,0 0 0 0 0,-1 0 0 0 0,1 0-1 0 0,0 0 1 0 0,-1 1 0 0 0,0-2-184 0 0,-78-26 1514 0 0,57 26-1441 0 0,-1 1 0 0 0,0 1 0 0 0,0 1 0 0 0,0 1 0 0 0,1 2 0 0 0,-1 0 0 0 0,1 1 0 0 0,-1 1 0 0 0,1 1 1 0 0,1 2-1 0 0,-1 0 0 0 0,1 1 0 0 0,1 1 0 0 0,0 1 0 0 0,0 1 0 0 0,-17 13-73 0 0,36-24 4 0 0,0 0 0 0 0,0-1 0 0 0,0 1-1 0 0,-1 0 1 0 0,1 1 0 0 0,0-1 0 0 0,0 0 0 0 0,0 1-1 0 0,0-1 1 0 0,1 1 0 0 0,-1-1 0 0 0,0 1 0 0 0,1 0-1 0 0,-1 0 1 0 0,1 0 0 0 0,0 0 0 0 0,-1 0 0 0 0,1 0-1 0 0,0 0 1 0 0,0 0 0 0 0,0 0 0 0 0,0 1 0 0 0,1-1-1 0 0,-1 0 1 0 0,1 0 0 0 0,-1 1 0 0 0,1-1 0 0 0,0 1-1 0 0,0-1 1 0 0,0 0 0 0 0,0 1 0 0 0,0-1 0 0 0,1 0-1 0 0,-1 1 1 0 0,1-1 0 0 0,-1 0 0 0 0,1 1 0 0 0,0-1-1 0 0,0 0 1 0 0,0 0 0 0 0,0 0 0 0 0,0 0 0 0 0,1 0-1 0 0,-1 0 1 0 0,1 0 0 0 0,-1 0 0 0 0,2 1-4 0 0,11 3 29 0 0,-1 0 1 0 0,1 0-1 0 0,0-1 0 0 0,0-1 1 0 0,1 0-1 0 0,-1-2 0 0 0,1 1 1 0 0,0-2-1 0 0,0 0 0 0 0,0 0 1 0 0,0-1-1 0 0,-1-1 1 0 0,12-2-30 0 0,26 1 87 0 0,-52 2-77 0 0,-1 1 1 0 0,1-1-1 0 0,-1 0 0 0 0,1 1 0 0 0,-1-1 0 0 0,1 1 0 0 0,0-1 1 0 0,-1 1-1 0 0,1-1 0 0 0,-1 1 0 0 0,1-1 0 0 0,0 1 0 0 0,0-1 0 0 0,-1 1 1 0 0,1-1-1 0 0,0 1 0 0 0,0 0 0 0 0,0-1 0 0 0,-1 1 0 0 0,1-1 1 0 0,0 1-1 0 0,0 0 0 0 0,0-1 0 0 0,0 1 0 0 0,0 0 0 0 0,0-1 0 0 0,1 1 1 0 0,-1-1-1 0 0,0 1 0 0 0,0 0 0 0 0,0-1 0 0 0,0 1 0 0 0,1-1 0 0 0,-1 1 1 0 0,0-1-1 0 0,1 1 0 0 0,-1-1 0 0 0,0 1 0 0 0,1-1 0 0 0,-1 1 1 0 0,1-1-1 0 0,-1 1 0 0 0,0-1 0 0 0,1 0 0 0 0,-1 1 0 0 0,1-1 0 0 0,0 1 1 0 0,-1-1-1 0 0,1 0 0 0 0,-1 0 0 0 0,1 1 0 0 0,-1-1 0 0 0,1 0 1 0 0,0 0-11 0 0,-6 4 19 0 0,-240 186 559 0 0,235-180-573 0 0,-4 2 3 0 0,0 1 1 0 0,2 0 0 0 0,-1 1-1 0 0,2 0 1 0 0,0 1-1 0 0,1 0 1 0 0,0 1-1 0 0,-4 10-8 0 0,13-19 13 0 0,0 0-1 0 0,1-1 1 0 0,0 1 0 0 0,0 0-1 0 0,0-1 1 0 0,1 1-1 0 0,0 0 1 0 0,1-1 0 0 0,-1 1-1 0 0,1-1 1 0 0,1 1-1 0 0,-1-1 1 0 0,1 0-1 0 0,0 0 1 0 0,0 0 0 0 0,1 0-1 0 0,0-1 1 0 0,0 1-1 0 0,0-1 1 0 0,0 0 0 0 0,1 0-1 0 0,0-1 1 0 0,0 1-1 0 0,0-1 1 0 0,1 0-1 0 0,-1-1 1 0 0,1 1 0 0 0,0-1-1 0 0,0 0 1 0 0,0 0-1 0 0,1-1 1 0 0,0 0-13 0 0,8 3 66 0 0,0-1-1 0 0,0 0 1 0 0,1-2 0 0 0,0 0 0 0 0,-1 0-1 0 0,1-1 1 0 0,0-1 0 0 0,4-1-66 0 0,-1 1 23 0 0,-13-1-72 0 0,0 0-1 0 0,-1-1 0 0 0,1 1 0 0 0,0-1 0 0 0,-1 0 1 0 0,0 0-1 0 0,1-1 0 0 0,-1 0 0 0 0,0 0 0 0 0,0 0 1 0 0,0 0-1 0 0,-1-1 0 0 0,1 0 0 0 0,-1 0 0 0 0,0 0 1 0 0,0 0-1 0 0,0-1 0 0 0,-1 1 0 0 0,1-1 0 0 0,0-3 50 0 0,19-29-3660 0 0,-6 3-4588 0 0,-12 22-3702 0 0</inkml:trace>
  <inkml:trace contextRef="#ctx0" brushRef="#br0" timeOffset="355.947">271 0 13659 0 0,'0'0'1486'0'0,"0"0"-223"0"0,0 0-259 0 0,0 0-83 0 0,0 0-5 0 0,0 0-33 0 0,0 0-121 0 0,0 0-146 0 0,0 0-168 0 0,0 0-123 0 0,0 0-11 0 0,0 0 77 0 0,0 0 83 0 0,1 9 48 0 0,36 196 1785 0 0,-27-43-1461 0 0,-7 0 0 0 0,-11 87-846 0 0,-5-111 91 0 0,-6-2 0 0 0,-22 73-91 0 0,-2-33 28 0 0,42-175-62 0 0,0 0 1 0 0,1 0-1 0 0,-1 0 1 0 0,0 0-1 0 0,1 0 1 0 0,0 0-1 0 0,-1 0 1 0 0,1 0 0 0 0,-1 0-1 0 0,1 0 1 0 0,0 1-1 0 0,0-1 1 0 0,0 0-1 0 0,0 0 1 0 0,0 0-1 0 0,0 0 1 0 0,0 0-1 0 0,0 0 1 0 0,0 1-1 0 0,0-1 1 0 0,0 0-1 0 0,1 0 1 0 0,-1 0 0 0 0,1 0-1 0 0,-1 0 1 0 0,1 0-1 0 0,-1 0 1 0 0,1 0-1 0 0,-1 0 1 0 0,1 0-1 0 0,0 0 1 0 0,-1-1-1 0 0,1 1 1 0 0,0 0-1 0 0,0 0 1 0 0,0-1 0 0 0,0 1-1 0 0,0 0 1 0 0,0-1-1 0 0,0 1 1 0 0,0-1-1 0 0,0 1 1 0 0,1 0 33 0 0,2-1-1427 0 0,6-1-1426 0 0,-4-2-5321 0 0,0-1-4062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0 310 0 0 0,'0'0'1820'0'0,"0"0"-541"0"0,0 0-138 0 0,0 0 224 0 0,0 0 284 0 0,0 0 154 0 0,0 0-50 0 0,0 0-226 0 0,0 0-317 0 0,0 0-282 0 0,0 0-196 0 0,4 12 4713 0 0,12-5-5098 0 0,0 0 0 0 0,1-1 0 0 0,-1-1-1 0 0,1 0 1 0 0,1-1 0 0 0,-1-1 0 0 0,0-1 0 0 0,1-1-1 0 0,-1 0 1 0 0,1-1 0 0 0,-1-1 0 0 0,13-2-347 0 0,25 2 379 0 0,222-10 334 0 0,-212 8-441 0 0,-60 3-4516 0 0,-11-1-4609 0 0,4 1-2492 0 0</inkml:trace>
  <inkml:trace contextRef="#ctx0" brushRef="#br0" timeOffset="311.224">37 553 11074 0 0,'0'0'2566'0'0,"0"0"-1145"0"0,0 0-475 0 0,0 0-83 0 0,0 0 25 0 0,0 0-43 0 0,0 0-169 0 0,0 0-159 0 0,0 0-57 0 0,0 0 14 0 0,0 0 27 0 0,0 0 6 0 0,0 0-51 0 0,24 0-51 0 0,156-4 780 0 0,114 24 47 0 0,-259-12-1059 0 0,-5-1-2062 0 0,-10-5-7373 0 0,-20-2-1975 0 0</inkml:trace>
  <inkml:trace contextRef="#ctx0" brushRef="#br0" timeOffset="1187.39">252 1 12043 0 0,'0'0'1556'0'0,"0"0"-150"0"0,0 0-193 0 0,0 0-82 0 0,0 0-73 0 0,0 0-200 0 0,0 0-251 0 0,0 0-245 0 0,0 0-149 0 0,0 0-1 0 0,0 0 84 0 0,0 0 122 0 0,4 7 79 0 0,59 79 1313 0 0,-42-72-1550 0 0,0 0 0 0 0,1-1 0 0 0,1-2 0 0 0,0 0 0 0 0,1-1 0 0 0,0-1 0 0 0,0-2 0 0 0,0 0 0 0 0,1-2 0 0 0,3 0-260 0 0,-2 0 41 0 0,-1 0 1 0 0,0 2-1 0 0,1 1 0 0 0,-2 1 1 0 0,0 1-1 0 0,0 1 1 0 0,-1 1-1 0 0,0 1 0 0 0,13 10-41 0 0,-32-18 7 0 0,0 0 0 0 0,0 0-1 0 0,0 0 1 0 0,0 0-1 0 0,-1 1 1 0 0,0-1 0 0 0,0 1-1 0 0,-1 0 1 0 0,1 0-1 0 0,-1 0 1 0 0,0 0 0 0 0,-1 0-1 0 0,0 0 1 0 0,0 1-1 0 0,0-1 1 0 0,-1 0 0 0 0,1 1-1 0 0,-2-1 1 0 0,1 0-1 0 0,-1 1 1 0 0,0-1 0 0 0,0 0-1 0 0,0 0 1 0 0,-1 1-1 0 0,0-1 1 0 0,0 0 0 0 0,-1-1-1 0 0,0 1 1 0 0,0 0-1 0 0,0-1 1 0 0,-1 0 0 0 0,0 1-1 0 0,0-1 1 0 0,0-1-1 0 0,0 1 1 0 0,-1-1 0 0 0,0 1-1 0 0,1-1 1 0 0,-2 0-7 0 0,-88 78 342 0 0,-4-4 0 0 0,-2-4 1 0 0,-26 9-343 0 0,95-47 53 0 0,31-35-40 0 0,0 2-13 0 0,0-2-9 0 0,0-1 17 0 0,0 0 17 0 0,0 0-2 0 0,0 0 9 0 0,0 0-9 0 0,0 0 6 0 0,0 0 7 0 0,0 0 15 0 0,0 0-2 0 0,0 0 4 0 0,0 0 19 0 0,0 0-4 0 0,0 0 2 0 0,0 0-5 0 0,0 0-6 0 0,0 0-19 0 0,0 0 1 0 0,0 0-16 0 0,0 0-10 0 0,0 0 10 0 0,0 0-5 0 0,0 0 2 0 0,0 0-5 0 0,0 0-2 0 0,0 0-6 0 0,0 0 1 0 0,0 0 3 0 0,0 0-4 0 0,0 0 2 0 0,0 0 8 0 0,0 0-11 0 0,0 0-10 0 0,0 0 14 0 0,0 0 4 0 0,0 0-1 0 0,0 0-8 0 0,0 0-10 0 0,0 0 10 0 0,0 0 3 0 0,0 0-16 0 0,0 0-13 0 0,0 0 8 0 0,0 0 7 0 0,0 0 12 0 0,0 0-9 0 0,0 0 9 0 0,0 0 12 0 0,0 0-4 0 0,0 0-11 0 0,0 0-18 0 0,0 0-8 0 0,0 0 5 0 0,0 0 10 0 0,0 0 14 0 0,0 0-8 0 0,0 0 12 0 0,0 0-1 0 0,0 0-16 0 0,0 0 15 0 0,0 0 8 0 0,0 0 2 0 0,0 0-14 0 0,0 0-18 0 0,0 0-4 0 0,0 0 0 0 0,0 0-4 0 0,0 0-10 0 0,0 0 19 0 0,0 0 16 0 0,0 0 7 0 0,0 0 7 0 0,0 0-31 0 0,0 0-1 0 0,0 0-7 0 0,0 0-4 0 0,0 0-27 0 0,0 0-17 0 0,0 0-23 0 0,0 0-14 0 0,0 0-45 0 0,0 0-55 0 0,0 0-112 0 0,0-3 183 0 0,0 2-1483 0 0,0 1-5181 0 0,0 0-4608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135 140 6009 0 0,'0'0'2378'0'0,"0"0"-440"0"0,0 0-227 0 0,0 0-56 0 0,0 0-31 0 0,0 0-137 0 0,0 0-240 0 0,0 0-295 0 0,0 0-293 0 0,0 0-233 0 0,0 0-146 0 0,0 0-94 0 0,0 12 248 0 0,9 271 3109 0 0,19 209-2173 0 0,-26-429-1081 0 0,-1 0-3932 0 0,-11-92-8418 0 0,8 21 1577 0 0</inkml:trace>
  <inkml:trace contextRef="#ctx0" brushRef="#br0" timeOffset="329.889">1 250 9266 0 0,'0'0'1382'0'0,"0"0"-121"0"0,0 0-61 0 0,0 0 66 0 0,0 0 20 0 0,0 0-78 0 0,0 0-138 0 0,0 0-176 0 0,0 0-125 0 0,0 0-104 0 0,32-33-69 0 0,107-102-72 0 0,-68 90-53 0 0,-44 36-272 0 0,0 1-1 0 0,0 2 1 0 0,1 1 0 0 0,0 1 0 0 0,0 1-1 0 0,0 2 1 0 0,1 0 0 0 0,-1 2-1 0 0,0 2 1 0 0,5 1-199 0 0,-24-2 31 0 0,0 1 0 0 0,-1 0 0 0 0,1 0 0 0 0,0 1 0 0 0,-1 0 0 0 0,0 0 0 0 0,0 1 0 0 0,0 0 0 0 0,-1 1 1 0 0,0 0-1 0 0,0 0 0 0 0,0 0 0 0 0,0 1 0 0 0,-1 0 0 0 0,-1 0 0 0 0,1 1 0 0 0,-1 0 0 0 0,0 0 0 0 0,-1 0 0 0 0,0 0 0 0 0,0 1 0 0 0,-1-1 0 0 0,0 1 0 0 0,0 0 0 0 0,-1 0 0 0 0,0 0 0 0 0,-1 0 0 0 0,0 1 0 0 0,0 2-31 0 0,0 0 65 0 0,-1 0-1 0 0,-1 0 1 0 0,0 0-1 0 0,-1-1 1 0 0,0 1-1 0 0,0 0 1 0 0,-1-1-1 0 0,-1 0 1 0 0,0 1-1 0 0,-1-2 1 0 0,0 1-1 0 0,0 0 1 0 0,-1-1-1 0 0,-6 7-64 0 0,-2 3 32 0 0,-2-1 1 0 0,-1-1-1 0 0,0 0 0 0 0,-1-1 1 0 0,-1-1-1 0 0,0-1 0 0 0,-1-1 0 0 0,-1 0 1 0 0,0-2-1 0 0,-1 0 0 0 0,0-2 0 0 0,0 0 1 0 0,-2-1-1 0 0,1-2 0 0 0,-12 3-32 0 0,-56-6-373 0 0,90-4 310 0 0,0 1-1 0 0,0-1 1 0 0,0 0 0 0 0,0 0 0 0 0,0 0 0 0 0,0 0-1 0 0,0 0 1 0 0,0 0 0 0 0,0 0 0 0 0,0 0-1 0 0,0 0 1 0 0,0 0 0 0 0,1-1 0 0 0,-1 1-1 0 0,0 0 1 0 0,0 0 0 0 0,0-1 0 0 0,0 1 0 0 0,0-1-1 0 0,0 1 1 0 0,0-1 0 0 0,1 1 0 0 0,-1-1-1 0 0,0 0 1 0 0,0 1 0 0 0,1-1 0 0 0,-1 0 0 0 0,0 0-1 0 0,1 1 1 0 0,-1-1 0 0 0,1 0 0 0 0,-1 0-1 0 0,1 0 1 0 0,-1 0 0 0 0,1 0 0 0 0,0 0 0 0 0,0 0-1 0 0,-1 0 1 0 0,1 0 0 0 0,0 0 0 0 0,0 0-1 0 0,0 0 1 0 0,0 0 0 0 0,0 0 0 0 0,0 1 0 0 0,0-1-1 0 0,0 0 1 0 0,0 0 0 0 0,1 0 0 0 0,-1 0-1 0 0,0 0 1 0 0,1 0 0 0 0,-1 0 0 0 0,0 0 0 0 0,1-1 63 0 0,25-27-8311 0 0,-15 22-1747 0 0</inkml:trace>
  <inkml:trace contextRef="#ctx0" brushRef="#br0" timeOffset="1144.728">1628 239 12251 0 0,'0'0'1871'0'0,"0"0"-392"0"0,0 0-218 0 0,0 0 21 0 0,0 0 50 0 0,0 0-56 0 0,0 0-185 0 0,0 0-201 0 0,0 0-185 0 0,0 0-138 0 0,0 0-97 0 0,0 0-69 0 0,0 0-56 0 0,-30 17-43 0 0,-93 51-25 0 0,34-6 635 0 0,46-36-447 0 0,-1-2 0 0 0,-1-2 0 0 0,0-3-1 0 0,-28 8-464 0 0,67-25-31 0 0,5-2 50 0 0,0 0 1 0 0,0 0-1 0 0,0 0 1 0 0,0 0 0 0 0,0 0-1 0 0,1 1 1 0 0,-1-1-1 0 0,0 0 1 0 0,0 0 0 0 0,0 0-1 0 0,0 1 1 0 0,1-1-1 0 0,-1 1 1 0 0,0-1 0 0 0,0 0-1 0 0,1 1 1 0 0,-1-1-1 0 0,0 1 1 0 0,0 0 0 0 0,1-1-1 0 0,-1 1 1 0 0,1-1-1 0 0,-1 1 1 0 0,1 0-1 0 0,-1 0 1 0 0,1-1 0 0 0,-1 1-1 0 0,1 0 1 0 0,0 0-1 0 0,-1-1 1 0 0,1 1 0 0 0,0 0-1 0 0,-1 0 1 0 0,1 0-1 0 0,0 0 1 0 0,0 0 0 0 0,0-1-1 0 0,0 1 1 0 0,0 0-1 0 0,0 0 1 0 0,0 0 0 0 0,0 0-1 0 0,0 0 1 0 0,1 0-1 0 0,-1-1 1 0 0,0 1 0 0 0,1 0-1 0 0,-1 0 1 0 0,0 0-1 0 0,1-1 1 0 0,-1 1 0 0 0,1 0-1 0 0,-1 0 1 0 0,1-1-1 0 0,-1 1 1 0 0,1 0-20 0 0,17 26 115 0 0,0-1-1 0 0,2-1 1 0 0,1-1 0 0 0,1 0-1 0 0,1-2 1 0 0,17 13-115 0 0,88 72 210 0 0,-61-55 43 0 0,-69-55-5145 0 0,-3 0-2159 0 0,2 2-4905 0 0</inkml:trace>
  <inkml:trace contextRef="#ctx0" brushRef="#br0" timeOffset="1611.878">805 736 11298 0 0,'0'0'1757'0'0,"0"0"-198"0"0,0 0-115 0 0,0 0 59 0 0,0 0 80 0 0,0 0-88 0 0,0 0-173 0 0,0 0-214 0 0,0 0-228 0 0,0 0-197 0 0,0 0-164 0 0,0 0-102 0 0,0 0-73 0 0,-2-7 1026 0 0,45 65-568 0 0,2-2 0 0 0,3-3 0 0 0,14 10-802 0 0,47 52 420 0 0,16 21 5 0 0,-117-121-367 0 0,-8-14-44 0 0,0-1-7 0 0,0 0-10 0 0,0 0 9 0 0,0 0 2 0 0,0 0-3 0 0,0 0-10 0 0,0 0-17 0 0,4-23-6134 0 0,-1 17 1318 0 0,-1 2-7223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11106 0 0,'0'0'2818'0'0,"0"0"-1111"0"0,0 0-618 0 0,0 0-59 0 0,0 0 87 0 0,0 0 19 0 0,0 0-131 0 0,0 0-207 0 0,0 0-210 0 0,0 0-96 0 0,0 0 60 0 0,0 0 64 0 0,0 0 39 0 0,4 11-41 0 0,-1-3-499 0 0,0-4-57 0 0,-2 1-1 0 0,1-1 1 0 0,0 1 0 0 0,-1 0-1 0 0,0 0 1 0 0,0 0 0 0 0,0 0-1 0 0,-1 0 1 0 0,1-1 0 0 0,-1 1 0 0 0,0 0-1 0 0,-1 0 1 0 0,1 0 0 0 0,-2 5-58 0 0,-154 541 1471 0 0,142-497-1535 0 0,-3-1 1 0 0,-2-1 0 0 0,-3-1-1 0 0,-11 19 64 0 0,12-36-1620 0 0,15-115-13068 0 0,6 63 9533 0 0,0 2-845 0 0</inkml:trace>
  <inkml:trace contextRef="#ctx0" brushRef="#br0" timeOffset="514.731">103 509 4969 0 0,'0'0'1478'0'0,"0"0"-214"0"0,0 0 55 0 0,0 0 137 0 0,0 0 26 0 0,0 0-115 0 0,0 0-219 0 0,0 0-168 0 0,0 0-153 0 0,0 0-111 0 0,0 0-73 0 0,0 0-23 0 0,0 0 2 0 0,2 27-9 0 0,8 84-29 0 0,-11-110-565 0 0,1 0 1 0 0,0 0-1 0 0,-1 1 0 0 0,1-1 0 0 0,0 0 1 0 0,0 0-1 0 0,0 0 0 0 0,0 0 0 0 0,0 0 0 0 0,0 0 1 0 0,0 0-1 0 0,0 0 0 0 0,0 0 0 0 0,0 0 0 0 0,1 0 1 0 0,-1 0-1 0 0,0 0 0 0 0,1 0 0 0 0,-1 0 0 0 0,1 0 1 0 0,-1 0-1 0 0,1 0 0 0 0,0 0 0 0 0,-1 0 0 0 0,1 0 1 0 0,0-1-1 0 0,0 1 0 0 0,-1 0 0 0 0,1 0 0 0 0,0-1 1 0 0,0 1-1 0 0,0-1 0 0 0,0 1 0 0 0,0-1 0 0 0,0 1 1 0 0,0-1-1 0 0,0 1 0 0 0,0-1 0 0 0,0 0 0 0 0,0 0 1 0 0,0 1-1 0 0,0-1 0 0 0,1 0-19 0 0,4 0 164 0 0,6 2-10 0 0,0-1 1 0 0,0 0-1 0 0,0 0 1 0 0,0-2-1 0 0,0 1 1 0 0,0-1-1 0 0,0-1 1 0 0,0 0 0 0 0,0-1-1 0 0,0 0 1 0 0,0-1-1 0 0,-1-1 1 0 0,0 1-1 0 0,0-2 1 0 0,0 1-1 0 0,-1-2 1 0 0,0 1-1 0 0,0-1 1 0 0,0-1-1 0 0,3-3-154 0 0,9-10 135 0 0,0 0 1 0 0,-2-1-1 0 0,0-1 0 0 0,-2-1 0 0 0,0-1 0 0 0,-2 0 1 0 0,9-20-136 0 0,-13 21 85 0 0,-1 0 0 0 0,-2-1 0 0 0,0 0 0 0 0,-2-1 0 0 0,-1 0 0 0 0,-1 0 0 0 0,-1 0 0 0 0,-1 0 0 0 0,-1-1 1 0 0,-2-16-86 0 0,-11 44 196 0 0,4 8-184 0 0,1 0 0 0 0,0 0 1 0 0,0 0-1 0 0,1 1 0 0 0,1 0 1 0 0,-1 0-1 0 0,1 0 0 0 0,1 1 1 0 0,0-1-1 0 0,0 6-12 0 0,1-8 13 0 0,-19 69 241 0 0,4 1 1 0 0,3 1 0 0 0,4 0 0 0 0,3 1-1 0 0,3 37-254 0 0,10 60 143 0 0,-6-178-168 0 0,1 1-1 0 0,-1 0 1 0 0,0-1-1 0 0,1 1 1 0 0,-1 0 0 0 0,0-1-1 0 0,1 1 1 0 0,-1 0 0 0 0,1-1-1 0 0,-1 1 1 0 0,1 0 0 0 0,-1 0-1 0 0,0-1 1 0 0,1 1 0 0 0,-1 0-1 0 0,1 0 1 0 0,-1 0-1 0 0,1 0 1 0 0,-1 0 0 0 0,1 0-1 0 0,-1 0 1 0 0,1 0 0 0 0,-1 0-1 0 0,1 0 1 0 0,-1 0 0 0 0,1 0-1 0 0,-1 0 1 0 0,1 0 0 0 0,-1 0-1 0 0,1 0 1 0 0,-1 1-1 0 0,1-1 1 0 0,-1 0 0 0 0,1 0-1 0 0,-1 1 1 0 0,1-1 0 0 0,-1 0-1 0 0,0 1 1 0 0,1-1 0 0 0,-1 0-1 0 0,1 1 1 0 0,-1-1 0 0 0,0 0-1 0 0,0 1 1 0 0,1-1-1 0 0,-1 1 1 0 0,0-1 0 0 0,0 1-1 0 0,1-1 1 0 0,-1 1 0 0 0,0-1-1 0 0,0 1 1 0 0,0-1 0 0 0,0 1-1 0 0,0-1 1 0 0,0 1-1 0 0,0-1 1 0 0,0 1 0 0 0,0-1-1 0 0,0 1 1 0 0,0-1 0 0 0,0 1-1 0 0,0-1 1 0 0,0 1 0 0 0,0-1-1 0 0,-1 1 26 0 0,14-32-2853 0 0,-3 11-4060 0 0,-6 9-4752 0 0</inkml:trace>
  <inkml:trace contextRef="#ctx0" brushRef="#br0" timeOffset="783.614">766 516 9930 0 0,'0'0'4065'0'0,"0"0"-2114"0"0,0 0-760 0 0,0 0 12 0 0,0 0 119 0 0,0 0 30 0 0,0 0-153 0 0,0 0-226 0 0,0 0-203 0 0,0 0-153 0 0,-13 34-102 0 0,-39 109-91 0 0,11-11 384 0 0,33-18-681 0 0,9-113-244 0 0,0 0 0 0 0,0-1 0 0 0,1 1 0 0 0,-1 0 0 0 0,0-1 0 0 0,0 1 1 0 0,1-1-1 0 0,-1 1 0 0 0,0-1 0 0 0,1 1 0 0 0,-1-1 0 0 0,1 0 0 0 0,-1 0 0 0 0,0 0 0 0 0,1 0 0 0 0,-1 0 0 0 0,1 0 0 0 0,-1 0 0 0 0,0 0 0 0 0,1 0 1 0 0,-1-1-1 0 0,1 1 0 0 0,-1-1 0 0 0,0 1 0 0 0,1-1 0 0 0,-1 1 0 0 0,0-1 0 0 0,0 0 0 0 0,0 0 0 0 0,1 0 0 0 0,-1 1 0 0 0,0-1 0 0 0,0 0 0 0 0,0 0 1 0 0,0 0-1 0 0,-1-1 0 0 0,1 1 117 0 0,17-20-7718 0 0,-11 13-3484 0 0</inkml:trace>
  <inkml:trace contextRef="#ctx0" brushRef="#br0" timeOffset="1069.402">985 593 10442 0 0,'0'0'1830'0'0,"0"0"-255"0"0,0 0-28 0 0,0 0-41 0 0,0 0-110 0 0,0 0-209 0 0,0 0-267 0 0,0 0-205 0 0,0 0-139 0 0,0 0-91 0 0,0 0-54 0 0,0 0-24 0 0,-32 27-26 0 0,-99 83-34 0 0,73-66 461 0 0,58-44-781 0 0,-1 0-1 0 0,1 0 0 0 0,-1 0 1 0 0,1 0-1 0 0,0 0 1 0 0,-1 1-1 0 0,1-1 0 0 0,-1 0 1 0 0,1 0-1 0 0,0 1 1 0 0,-1-1-1 0 0,1 0 1 0 0,0 0-1 0 0,-1 1 0 0 0,1-1 1 0 0,0 0-1 0 0,0 1 1 0 0,-1-1-1 0 0,1 0 0 0 0,0 1 1 0 0,0-1-1 0 0,-1 0 1 0 0,1 1-1 0 0,0-1 0 0 0,0 1 1 0 0,0-1-1 0 0,0 0 1 0 0,0 1-1 0 0,0-1 0 0 0,0 1 1 0 0,-1-1-1 0 0,1 1 1 0 0,0-1-1 0 0,1 0 0 0 0,-1 1 1 0 0,0-1-1 0 0,0 1 1 0 0,0-1-1 0 0,0 1 0 0 0,0-1 1 0 0,0 0-1 0 0,0 1 1 0 0,1-1-1 0 0,-1 1 0 0 0,0-1 1 0 0,0 0-1 0 0,0 1 1 0 0,1-1-1 0 0,-1 0 1 0 0,0 1-1 0 0,1-1 0 0 0,-1 0 1 0 0,0 0-1 0 0,1 1 1 0 0,-1-1-1 0 0,0 0 0 0 0,1 0 1 0 0,-1 1-1 0 0,1-1 1 0 0,-1 0-1 0 0,0 0 0 0 0,1 0 1 0 0,-1 0-27 0 0,37 17 781 0 0,-24-12-521 0 0,-2 0-122 0 0,0 0-1 0 0,-1 1 1 0 0,0 1 0 0 0,0 0-1 0 0,0 0 1 0 0,-1 1 0 0 0,0 0 0 0 0,-1 0-1 0 0,0 1 1 0 0,0 0 0 0 0,-1 0-1 0 0,0 1 1 0 0,0 0 0 0 0,-1 1 0 0 0,2 6-138 0 0,27 49-537 0 0,-25-63-1148 0 0,-6-2-6090 0 0,-3-1-4807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26 654 3961 0 0,'0'0'1675'0'0,"0"0"-340"0"0,0 0-16 0 0,0 0 289 0 0,0 0 187 0 0,0 0-38 0 0,0 0-261 0 0,0 0-315 0 0,0 0-230 0 0,0 0-176 0 0,0 0-136 0 0,0 0-94 0 0,0 0-36 0 0,-4 2 16 0 0,-13 6 19 0 0,12-7 16 0 0,5-1 7 0 0,0 0-27 0 0,0 0-24 0 0,0 0-30 0 0,0 0-14 0 0,0 0-7 0 0,0 0-10 0 0,0-19 988 0 0,3-1-1301 0 0,1-1 1 0 0,1 0-1 0 0,0 1 1 0 0,2 0-1 0 0,0 0 1 0 0,1 1-1 0 0,1 0 1 0 0,1 0-1 0 0,1 1 1 0 0,0 1-1 0 0,1 0 1 0 0,1 0-1 0 0,6-5-142 0 0,7-13 160 0 0,154-200 207 0 0,-72 143-268 0 0,-106 92-101 0 0,0 0 0 0 0,0 0 0 0 0,0 1 0 0 0,0-1 0 0 0,0 0 1 0 0,0 1-1 0 0,0-1 0 0 0,0 1 0 0 0,0 0 0 0 0,0 0 0 0 0,0 0 0 0 0,-1 0 1 0 0,1 0-1 0 0,0 0 0 0 0,-1 0 0 0 0,1 0 0 0 0,0 1 0 0 0,-1-1 0 0 0,0 0 1 0 0,1 1-1 0 0,-1 0 0 0 0,0-1 0 0 0,0 1 0 0 0,0 0 0 0 0,0-1 0 0 0,0 1 1 0 0,0 0-1 0 0,0 0 0 0 0,-1 0 0 0 0,1 0 0 0 0,-1 0 0 0 0,1 0 0 0 0,-1 0 1 0 0,0 0-1 0 0,0 0 0 0 0,0 0 0 0 0,0 0 0 0 0,0 1 2 0 0,4 187 25 0 0,-37-5 63 0 0,30-169-57 0 0,6-21 90 0 0,11-23-130 0 0,0 0-1 0 0,2 1 1 0 0,1 1-1 0 0,1 0 1 0 0,1 2-1 0 0,6-6 10 0 0,29-38-16 0 0,-40 47 9 0 0,2 2-1 0 0,0 0 1 0 0,2 1-1 0 0,0 0 1 0 0,1 2-1 0 0,0 0 1 0 0,1 1-1 0 0,5-2 8 0 0,68-2-85 0 0,-90 21 83 0 0,0 0 1 0 0,-1 0-1 0 0,0 1 1 0 0,1-1 0 0 0,-1 0-1 0 0,0 1 1 0 0,0-1-1 0 0,0 1 1 0 0,-1 0-1 0 0,1 0 1 0 0,-1-1 0 0 0,1 1-1 0 0,-1 0 1 0 0,0 0-1 0 0,0 0 1 0 0,0 1-1 0 0,-1-1 1 0 0,1 0-1 0 0,-1 0 1 0 0,0 0 0 0 0,1 1-1 0 0,-1-1 1 0 0,-1 0-1 0 0,1 0 1 0 0,0 0-1 0 0,-1 2 2 0 0,0 16 7 0 0,-1 0-1 0 0,-1 0 0 0 0,-1 0 0 0 0,0 0 1 0 0,-2-1-1 0 0,-1 0 0 0 0,0 0 0 0 0,-1 0 0 0 0,-2 1-6 0 0,-30 85-1383 0 0,72-101-5835 0 0,-19-6 872 0 0,-3-2-5122 0 0</inkml:trace>
  <inkml:trace contextRef="#ctx0" brushRef="#br0" timeOffset="595.371">1504 32 10082 0 0,'0'0'2573'0'0,"0"0"-856"0"0,0 0-363 0 0,0 0-50 0 0,0 0 22 0 0,0 0-80 0 0,0 0-154 0 0,0 0-176 0 0,0 0-168 0 0,0 0-165 0 0,0 0-112 0 0,0 0-95 0 0,-28 14-63 0 0,-89 43-46 0 0,62-11 100 0 0,47-34-274 0 0,4-5-37 0 0,-9 8 11 0 0,1 0 0 0 0,1 1 0 0 0,0 0 0 0 0,1 1 0 0 0,1 1 0 0 0,1-1 0 0 0,0 1 0 0 0,2 0 0 0 0,0 1 0 0 0,1 0 0 0 0,0 0 0 0 0,-1 18-67 0 0,6-35 6 0 0,0 0 1 0 0,1-1-1 0 0,-1 1 0 0 0,0 0 1 0 0,1 0-1 0 0,-1-1 0 0 0,1 1 1 0 0,-1 0-1 0 0,1 0 0 0 0,0-1 1 0 0,0 1-1 0 0,0-1 0 0 0,0 1 1 0 0,0-1-1 0 0,0 1 0 0 0,0-1 1 0 0,0 0-1 0 0,1 1 0 0 0,-1-1 1 0 0,1 0-1 0 0,-1 0 0 0 0,1 0 1 0 0,-1 0-1 0 0,1 0 0 0 0,-1 0 1 0 0,1 0-1 0 0,0-1 0 0 0,-1 1 1 0 0,1-1-1 0 0,0 1 0 0 0,0-1 1 0 0,-1 0-1 0 0,1 1 0 0 0,0-1 1 0 0,0 0-1 0 0,0 0 0 0 0,0 0 1 0 0,-1-1-7 0 0,75-16 655 0 0,-43-5-519 0 0,0-1 0 0 0,-2-2 0 0 0,-1-1 0 0 0,-1-1 0 0 0,-1-2 0 0 0,-1 0 0 0 0,12-20-136 0 0,-7 11 39 0 0,-14 17-14 0 0,2 0 0 0 0,0 1 0 0 0,1 1 0 0 0,1 1-1 0 0,1 1 1 0 0,0 1 0 0 0,1 1 0 0 0,14-6-25 0 0,-37 22 1 0 0,1-1 1 0 0,-1 1-1 0 0,0 0 0 0 0,0-1 1 0 0,0 1-1 0 0,0 0 0 0 0,0 0 1 0 0,0 0-1 0 0,0 0 0 0 0,-1 0 1 0 0,1 0-1 0 0,0 0 0 0 0,0 0 1 0 0,-1 0-1 0 0,1 0 0 0 0,-1 0 1 0 0,1 0-1 0 0,-1 1 1 0 0,1-1-1 0 0,-1 0 0 0 0,0 0 1 0 0,1 1-1 0 0,-1-1 0 0 0,0 0 1 0 0,0 1-1 0 0,0-1 0 0 0,0 0 1 0 0,0 0-1 0 0,0 1 0 0 0,-1-1 1 0 0,1 0-1 0 0,0 0 0 0 0,-1 1 1 0 0,1-1-1 0 0,-1 0 0 0 0,0 1-1 0 0,1 4 17 0 0,-3 46 81 0 0,-3 0 0 0 0,-1 0 1 0 0,-3-1-1 0 0,-6 13-98 0 0,-5 26 21 0 0,-10 88-14 0 0,22-110-4 0 0,-3 0 0 0 0,-3-1 1 0 0,-3-1-1 0 0,-3 0 1 0 0,-27 58-4 0 0,43-114 1 0 0,0 1-1 0 0,0-1 1 0 0,-1 0 0 0 0,-1 0 0 0 0,0-1-1 0 0,0 0 1 0 0,0 0 0 0 0,-1-1 0 0 0,-1 0 0 0 0,1 0-1 0 0,-1 0 1 0 0,-1-2 0 0 0,1 1 0 0 0,-1-1 0 0 0,0 0-1 0 0,-1-1 1 0 0,1 0 0 0 0,-1-1 0 0 0,0 0-1 0 0,0-1 1 0 0,-1 0 0 0 0,-1 0-1 0 0,11-6-4 0 0,-1 1 0 0 0,0-1 0 0 0,1 0 0 0 0,-1 0 0 0 0,1 0 0 0 0,0 0 0 0 0,0 0 0 0 0,0 0 0 0 0,0-1 1 0 0,1 1-1 0 0,-1-1 0 0 0,1 1 0 0 0,0-1 0 0 0,0 1 0 0 0,0-1 0 0 0,1 0 0 0 0,-1 0 0 0 0,1 1 0 0 0,0-1 0 0 0,0 0 0 0 0,0 0 0 0 0,0 1 0 0 0,1-1 0 0 0,0 0 0 0 0,-1 0 0 0 0,1 1 0 0 0,1-1 0 0 0,0-1 4 0 0,4-20-24 0 0,1 0-1 0 0,2 1 1 0 0,0 0-1 0 0,2 1 1 0 0,1 0-1 0 0,0 0 1 0 0,2 1-1 0 0,0 1 1 0 0,4-2 24 0 0,-15 18-10 0 0,46-67-470 0 0,42-63-390 0 0,-35 41-5685 0 0,-47 79-721 0 0,-5 7-4776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30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8 170 2841 0 0,'0'0'916'0'0,"0"0"-300"0"0,0 0-193 0 0,0 0-81 0 0,0 0-4 0 0,0 0 18 0 0,0 0 43 0 0,0 0 75 0 0,0 0 85 0 0,0 0 32 0 0,0 0-27 0 0,-1-4 28 0 0,-5-20 679 0 0,6 23-609 0 0,0 1-18 0 0,0 0-48 0 0,0 0-83 0 0,0 0-33 0 0,0 0-45 0 0,0 0-36 0 0,0 0-23 0 0,0 0-75 0 0,0 0-75 0 0,0 0-87 0 0,0 0-49 0 0,0 0-19 0 0,21 3 950 0 0,157 9 748 0 0,356-46-852 0 0,336-50-223 0 0,-793 79-632 0 0,335-16 563 0 0,41 18-625 0 0,237 32 433 0 0,346 12 62 0 0,13-12-203 0 0,521-22 83 0 0,-117-7-186 0 0,-60 15 48 0 0,199-15-55 0 0,-932 3-97 0 0,941-14 329 0 0,-487-11-290 0 0,651-33 485 0 0,-217 43-90 0 0,-1025 13-326 0 0,1292 21 259 0 0,-706-14-84 0 0,-3 3-57 0 0,-668-18-61 0 0,-199-12 14 0 0,151 15 68 0 0,-132-18-40 0 0,-164 15-158 0 0,36-5 52 0 0,-78 9 114 0 0,-5 18-342 0 0,-56-14-2838 0 0,-10 2-7904 0 0,12 0-1368 0 0</inkml:trace>
  <inkml:trace contextRef="#ctx0" brushRef="#br0" timeOffset="10753.08">969 899 3921 0 0,'0'0'4085'0'0,"0"0"-2773"0"0,0 0-949 0 0,0 0-39 0 0,0 0 181 0 0,0 0 238 0 0,0 0 164 0 0,0 0 85 0 0,0 0 24 0 0,0 0-45 0 0,31 20-55 0 0,99 59-73 0 0,-126-76-770 0 0,0 0 0 0 0,0 0 0 0 0,1-1 0 0 0,-1 0 0 0 0,1 1 0 0 0,0-2 0 0 0,-1 1 0 0 0,1 0 0 0 0,0-1 0 0 0,0 0 0 0 0,0 0 1 0 0,0-1-1 0 0,0 1 0 0 0,0-1 0 0 0,0 0 0 0 0,4-1-73 0 0,7 0 269 0 0,1 1-50 0 0,0 0-1 0 0,0-2 1 0 0,0 0-1 0 0,-1 0 1 0 0,1-2-1 0 0,0 0 1 0 0,-1-1 0 0 0,0 0-1 0 0,0-1 1 0 0,-1-1-1 0 0,0-1-218 0 0,16-11 132 0 0,-2-2-1 0 0,-1-1 0 0 0,0-1 1 0 0,-2-1-1 0 0,-1-2 0 0 0,-1 0 1 0 0,-1-2-1 0 0,-1 0 0 0 0,-1-1 1 0 0,-2-2-1 0 0,-1 0 0 0 0,-2-1 1 0 0,-1 0-1 0 0,-1-1 0 0 0,1-10-131 0 0,-7 16 14 0 0,0 0-1 0 0,-2 0 0 0 0,-1-1 1 0 0,-2 0-1 0 0,0 0 0 0 0,-2 0 1 0 0,-1 0-1 0 0,-3-20-13 0 0,-29-55 147 0 0,30 100-143 0 0,1 0 0 0 0,0 1 0 0 0,-1-1 0 0 0,1 1 0 0 0,-1-1 0 0 0,0 1 0 0 0,0 0 0 0 0,0 0 0 0 0,0-1 0 0 0,0 1 0 0 0,-1 1 0 0 0,1-1 0 0 0,0 0 0 0 0,-1 1 0 0 0,0-1 0 0 0,1 1 0 0 0,-1-1 0 0 0,0 1 0 0 0,1 0 0 0 0,-1 1 1 0 0,0-1-1 0 0,0 0 0 0 0,0 1 0 0 0,0-1 0 0 0,0 1 0 0 0,0 0 0 0 0,0 0 0 0 0,0 0 0 0 0,0 0 0 0 0,0 1 0 0 0,0-1 0 0 0,0 1 0 0 0,1 0 0 0 0,-3 1-4 0 0,-3 2-3 0 0,1 1-1 0 0,1 0 1 0 0,-1 1-1 0 0,1 0 1 0 0,0 0 0 0 0,0 0-1 0 0,0 1 1 0 0,1 0-1 0 0,0 0 1 0 0,1 0 0 0 0,-1 0-1 0 0,1 1 1 0 0,1 0-1 0 0,-1 2 4 0 0,0-3 0 0 0,-19 48 31 0 0,2 1 1 0 0,2 0 0 0 0,3 2-1 0 0,2 0 1 0 0,-3 36-32 0 0,1-9 77 0 0,-4 22 40 0 0,-4-1 0 0 0,-5-2 1 0 0,-5 0-1 0 0,-4-2 0 0 0,-4-2 1 0 0,-43 72-118 0 0,73-153 30 0 0,-5 13 18 0 0,-1 0 0 0 0,-1-2 0 0 0,-2-1-1 0 0,-1 0 1 0 0,-2-2 0 0 0,0 0-1 0 0,-2-2 1 0 0,-1 0 0 0 0,-9 4-48 0 0,35-28 0 0 0,0 0 1 0 0,0 0-1 0 0,0 0 1 0 0,0 0-1 0 0,-1 0 0 0 0,1-1 1 0 0,0 1-1 0 0,0 0 1 0 0,0-1-1 0 0,-1 1 1 0 0,1-1-1 0 0,0 1 0 0 0,-1-1 1 0 0,1 0-1 0 0,0 1 1 0 0,-1-1-1 0 0,1 0 1 0 0,0 0-1 0 0,-1 0 1 0 0,1 0-1 0 0,0 0 0 0 0,-1-1 1 0 0,1 1-1 0 0,0 0 1 0 0,-1-1-1 0 0,1 1 1 0 0,0 0-1 0 0,-1-1 0 0 0,1 0 1 0 0,0 1-1 0 0,0-1 1 0 0,0 0-1 0 0,0 1 1 0 0,0-1-1 0 0,-1 0 0 0 0,1 0 1 0 0,1 0-1 0 0,-1 0 1 0 0,0 0-1 0 0,0 0 1 0 0,0 0-1 0 0,0-1 0 0 0,1 1 1 0 0,-1 0-1 0 0,1 0 1 0 0,-1 0-1 0 0,1-1 1 0 0,-1 1-1 0 0,1 0 0 0 0,0-1 1 0 0,-1 1-1 0 0,1 0 1 0 0,0-1-1 0 0,0 1 1 0 0,0 0-1 0 0,0-1 0 0 0,0 1 1 0 0,0-1-1 0 0,1 1 1 0 0,-1 0-1 0 0,0-1 1 0 0,1 1-1 0 0,-1 0 0 0 0,1 0 1 0 0,0-2-1 0 0,2-8-31 0 0,0-1 1 0 0,1 1-1 0 0,0 0 1 0 0,1 0-1 0 0,1 0 1 0 0,-1 0-1 0 0,1 1 1 0 0,1 0-1 0 0,0 1 1 0 0,1-1-1 0 0,0 1 1 0 0,0 1-1 0 0,1-1 1 0 0,0 1-1 0 0,0 1 1 0 0,1 0 30 0 0,2-6-8 0 0,0 1 1 0 0,1 1-1 0 0,0 0 0 0 0,1 1 1 0 0,1 1-1 0 0,-1 0 0 0 0,1 1 1 0 0,1 0-1 0 0,-1 1 0 0 0,1 1 1 0 0,1 1-1 0 0,-1 0 0 0 0,1 1 1 0 0,0 0-1 0 0,7 1 8 0 0,-10 3-2 0 0,1 1 0 0 0,-1 1 0 0 0,0 0 0 0 0,0 1 0 0 0,0 0 0 0 0,-1 1 0 0 0,1 1 0 0 0,-1 0 0 0 0,0 1 0 0 0,6 3 2 0 0,260 139 1242 0 0,-197-96-310 0 0,-68-47-707 0 0,-22-3-2105 0 0,3-5-4505 0 0,3 2-2500 0 0</inkml:trace>
  <inkml:trace contextRef="#ctx0" brushRef="#br0" timeOffset="10989.903">2121 1481 13739 0 0,'0'0'1128'0'0,"0"0"-456"0"0,0 0-160 0 0,0 0 9 0 0,0 0-33 0 0,0 0-88 0 0,0 0-160 0 0,0 0-152 0 0,0 0-152 0 0,0 0-120 0 0,0 0-112 0 0,0 0-200 0 0,0 0-345 0 0,-42 177-1271 0 0,44-177-3025 0 0,0 0-3521 0 0</inkml:trace>
  <inkml:trace contextRef="#ctx0" brushRef="#br0" timeOffset="11135.048">2123 885 16612 0 0,'0'0'1232'0'0,"0"0"-432"0"0,0 0-400 0 0,0 0-112 0 0,0 0-80 0 0,0 0-128 0 0,0 0-144 0 0,0 0-80 0 0,0 0-80 0 0,0 0-104 0 0,0 0-200 0 0,0 0-488 0 0,0 0-1185 0 0,0 0-5120 0 0,2 180-473 0 0</inkml:trace>
  <inkml:trace contextRef="#ctx0" brushRef="#br0" timeOffset="11505.808">2407 1687 11570 0 0,'0'0'1972'0'0,"0"0"-619"0"0,0 0-343 0 0,0 0-9 0 0,0 0 84 0 0,0 0-65 0 0,0 0-173 0 0,0 0-162 0 0,10-35-115 0 0,31-113-50 0 0,36-117 1287 0 0,-64 246-1982 0 0,-13 19 3 0 0,1 8-211 0 0,-1-4 360 0 0,0 17-14 0 0,2 0-1 0 0,0 0 0 0 0,1 0 0 0 0,1 0 0 0 0,1-1 0 0 0,1 1 0 0 0,1-1 0 0 0,1 0 1 0 0,0-1-1 0 0,7 10 38 0 0,-13-25 46 0 0,0-1 1 0 0,0 0-1 0 0,0 0 1 0 0,1 0-1 0 0,0-1 1 0 0,-1 1-1 0 0,1-1 1 0 0,0 1-1 0 0,0-1 0 0 0,0 0 1 0 0,0 0-1 0 0,1 0 1 0 0,-1-1-1 0 0,0 1 1 0 0,1-1-1 0 0,-1 1 1 0 0,1-1-1 0 0,0 0 1 0 0,-1-1-1 0 0,1 1 1 0 0,0-1-1 0 0,0 1 1 0 0,-1-1-1 0 0,1 0 1 0 0,0-1-1 0 0,0 1 0 0 0,-1-1 1 0 0,1 1-1 0 0,0-1 1 0 0,-1 0-1 0 0,1 0 1 0 0,-1-1-1 0 0,1 1 1 0 0,-1-1-1 0 0,1 0 1 0 0,-1 0-1 0 0,0 0 1 0 0,0 0-1 0 0,1-1-46 0 0,4-5 205 0 0,-1-1 1 0 0,0 0-1 0 0,0-1 0 0 0,0 1 1 0 0,-1-1-1 0 0,-1 0 0 0 0,0-1 0 0 0,0 1 1 0 0,-1-1-1 0 0,0 0 0 0 0,-1 0 1 0 0,0-1-1 0 0,-1 1 0 0 0,0-6-205 0 0,6-56-384 0 0,-8 72-100 0 0,0 1-383 0 0,3 4-7823 0 0,-1 0-2871 0 0</inkml:trace>
  <inkml:trace contextRef="#ctx0" brushRef="#br0" timeOffset="12425.849">3018 1481 5457 0 0,'0'0'2927'0'0,"0"0"-202"0"0,0 0-255 0 0,0 0-358 0 0,0 0-375 0 0,0 0-326 0 0,0 0-236 0 0,0 0-194 0 0,0 0-191 0 0,32-18-165 0 0,99-59-121 0 0,-80 35 77 0 0,-46 31-416 0 0,-1 6-95 0 0,0-1 1 0 0,0 0 0 0 0,-1 0-1 0 0,0 0 1 0 0,0 0 0 0 0,-1 0-1 0 0,0-1 1 0 0,0 1 0 0 0,0-1 0 0 0,-1 1-1 0 0,0-1 1 0 0,0 0 0 0 0,0 0-1 0 0,-1 1 1 0 0,0-2-71 0 0,-2 6 8 0 0,0-1 0 0 0,0 0 0 0 0,0 1 0 0 0,-1 0 0 0 0,1 0 0 0 0,-1-1 0 0 0,1 1 0 0 0,-1 1 0 0 0,0-1 0 0 0,0 0 0 0 0,0 1 0 0 0,0-1 0 0 0,0 1 0 0 0,0 0 0 0 0,0 0 0 0 0,0 0 0 0 0,0 0 0 0 0,-1 1 0 0 0,1-1 0 0 0,0 1 0 0 0,0 0 0 0 0,-1 0 0 0 0,1 0 0 0 0,0 0 0 0 0,-1 1 0 0 0,1-1 0 0 0,0 1 0 0 0,0 0 0 0 0,0 0 0 0 0,-1 0-8 0 0,-8 4-48 0 0,0 1 1 0 0,1 1-1 0 0,-1 0 0 0 0,1 0 1 0 0,1 1-1 0 0,-1 0 0 0 0,1 1 1 0 0,1 0-1 0 0,0 1 0 0 0,0 0 1 0 0,1 0-1 0 0,0 1 0 0 0,0 0 1 0 0,2 0-1 0 0,-1 1 0 0 0,1 0 1 0 0,1 0-1 0 0,0 0 0 0 0,-1 8 48 0 0,2-9-91 0 0,0-1-1 0 0,1 1 1 0 0,1 0-1 0 0,0 0 1 0 0,0 1-1 0 0,1-1 0 0 0,1 0 1 0 0,-1 0-1 0 0,2 1 1 0 0,0 3 91 0 0,0-11-44 0 0,-1 1 1 0 0,1-1-1 0 0,0 0 1 0 0,0 1-1 0 0,1-1 1 0 0,-1 0-1 0 0,1 1 1 0 0,0-1-1 0 0,0 0 1 0 0,1 0-1 0 0,-1-1 1 0 0,1 1-1 0 0,-1 0 1 0 0,1-1-1 0 0,1 0 1 0 0,-1 1-1 0 0,0-1 0 0 0,1-1 1 0 0,-1 1-1 0 0,1 0 1 0 0,0-1-1 0 0,0 0 1 0 0,0 0-1 0 0,0 0 1 0 0,0 0-1 0 0,3 0 44 0 0,14 1-190 0 0,-1 0 0 0 0,1-2 0 0 0,-1 0 1 0 0,1-2-1 0 0,0 0 0 0 0,-1-1 0 0 0,0-1 0 0 0,1-1 0 0 0,-1-1 0 0 0,0-1 0 0 0,-1-1 0 0 0,0 0 0 0 0,0-1 0 0 0,0-2 0 0 0,-1 1 0 0 0,0-2 0 0 0,-1-1 0 0 0,3-2 190 0 0,224-151-13696 0 0,-146 88 9098 0 0,-46 15 8121 0 0,-49 44 5994 0 0,-18 17-5870 0 0,-22 16-1819 0 0,-5 13-893 0 0,2 1-1 0 0,1 2 1 0 0,2 2-1 0 0,-9 11-934 0 0,31-30 107 0 0,-1 2-83 0 0,0 0-1 0 0,1 1 0 0 0,1 0 1 0 0,1 1-1 0 0,0 1 1 0 0,1 0-1 0 0,-1 6-23 0 0,11-23-10 0 0,0 0-1 0 0,1 0 1 0 0,0 0 0 0 0,-1 0-1 0 0,1 1 1 0 0,0-1-1 0 0,0 0 1 0 0,0 1-1 0 0,1-1 1 0 0,-1 1 0 0 0,0-1-1 0 0,1 1 1 0 0,0-1-1 0 0,-1 1 1 0 0,1-1 0 0 0,0 1-1 0 0,0-1 1 0 0,1 1-1 0 0,-1-1 1 0 0,0 1 0 0 0,1-1-1 0 0,0 1 1 0 0,-1-1-1 0 0,1 1 1 0 0,0-1-1 0 0,0 0 1 0 0,0 1 0 0 0,1-1-1 0 0,-1 0 1 0 0,1 0-1 0 0,-1 0 1 0 0,1 0 0 0 0,-1 0-1 0 0,1 0 1 0 0,0-1-1 0 0,0 1 1 0 0,0 0-1 0 0,0-1 1 0 0,0 0 0 0 0,1 1-1 0 0,-1-1 1 0 0,0 0-1 0 0,0 0 1 0 0,1 0 0 0 0,-1 0-1 0 0,1-1 1 0 0,-1 1 10 0 0,16-2 53 0 0,-1 0 1 0 0,0-1 0 0 0,0-1-1 0 0,0 0 1 0 0,0-1 0 0 0,0-1-1 0 0,-1-1 1 0 0,0-1-1 0 0,0 0 1 0 0,-1 0 0 0 0,1-2-1 0 0,-2 0 1 0 0,1-1 0 0 0,9-8-54 0 0,-2-1 179 0 0,-1 0 1 0 0,-1-1 0 0 0,0-1 0 0 0,-2-1 0 0 0,0 0 0 0 0,10-19-181 0 0,-41 121 250 0 0,10-74-264 0 0,1 0 1 0 0,1 0 0 0 0,-1 1 0 0 0,1-1-1 0 0,0 0 1 0 0,0 1 0 0 0,1-1 0 0 0,0 1 0 0 0,0-1-1 0 0,1 1 1 0 0,0-1 0 0 0,0 1 0 0 0,0-1 0 0 0,1 1-1 0 0,0-1 1 0 0,0 0 0 0 0,0 0 0 0 0,1 0 0 0 0,0 0-1 0 0,0-1 1 0 0,1 1 0 0 0,-1-1 0 0 0,1 0-1 0 0,0 0 1 0 0,1 0 0 0 0,-1 0 0 0 0,1-1 0 0 0,0 0-1 0 0,0 0 1 0 0,1 0 0 0 0,-1 0 0 0 0,4 1 14 0 0,4 0 15 0 0,1 0-1 0 0,0 0 1 0 0,1-1 0 0 0,-1-1 0 0 0,0-1 0 0 0,1 0 0 0 0,0-1 0 0 0,-1 0-1 0 0,1-1 1 0 0,0-1 0 0 0,0 0 0 0 0,-1-1 0 0 0,1 0 0 0 0,-1-2 0 0 0,0 1-1 0 0,0-2 1 0 0,0 0 0 0 0,0-1 0 0 0,-1 0 0 0 0,0-1 0 0 0,0 0 0 0 0,10-8-15 0 0,-8 3 111 0 0,-1-1 1 0 0,0 0-1 0 0,-1 0 1 0 0,0-2-1 0 0,-1 1 1 0 0,-1-2-1 0 0,0 1 1 0 0,-1-1-1 0 0,-1-1 1 0 0,0 0-1 0 0,-1 0 1 0 0,-1-1-1 0 0,-1 0 1 0 0,0 0-1 0 0,-2-1 1 0 0,0 0-112 0 0,2-8 34 0 0,-1-1 0 0 0,-1 1 0 0 0,-2-1 0 0 0,-1 0 1 0 0,-2-25-35 0 0,1 50-7 0 0,0 0 1 0 0,-1 0 0 0 0,1 0 0 0 0,-1 0 0 0 0,1 0 0 0 0,-1 0 0 0 0,0 0 0 0 0,0 0-1 0 0,-1 0 1 0 0,1 0 0 0 0,-1 0 0 0 0,1 0 0 0 0,-1 1 0 0 0,0-1 0 0 0,0 1-1 0 0,0-1 1 0 0,0 1 0 0 0,0 0 0 0 0,-1 0 0 0 0,1 0 0 0 0,-1 0 0 0 0,1 0 0 0 0,-1 0-1 0 0,0 1 1 0 0,1-1 0 0 0,-1 1 0 0 0,0 0 0 0 0,0 0 0 0 0,0 0 0 0 0,0 0-1 0 0,0 1 1 0 0,-1-1 0 0 0,1 1 0 0 0,0 0 0 0 0,0-1 0 0 0,0 2 0 0 0,0-1-1 0 0,0 0 1 0 0,-1 0 0 0 0,1 1 0 0 0,0 0 0 0 0,0 0 0 0 0,0 0 0 0 0,0 0 0 0 0,0 0-1 0 0,1 0 1 0 0,-1 1 0 0 0,0 0 0 0 0,0-1 0 0 0,1 1 6 0 0,-7 4-28 0 0,1 1 0 0 0,0 0-1 0 0,0 1 1 0 0,0-1 0 0 0,1 1 0 0 0,0 1 0 0 0,1-1-1 0 0,0 1 1 0 0,0 1 0 0 0,1-1 0 0 0,0 1 0 0 0,1-1 0 0 0,0 1-1 0 0,1 1 1 0 0,0-1 0 0 0,0 0 0 0 0,1 1 0 0 0,0 0 0 0 0,1-1-1 0 0,0 1 1 0 0,1 0 0 0 0,0-1 0 0 0,1 1 0 0 0,0 0 0 0 0,1 0-1 0 0,0-1 1 0 0,0 1 0 0 0,1-1 0 0 0,1 0 0 0 0,-1 0 0 0 0,2 0-1 0 0,4 7 29 0 0,13 11 111 0 0,1-1-1 0 0,1-1 1 0 0,2-1-1 0 0,0-1 0 0 0,25 16-110 0 0,-32-26 149 0 0,67 68 491 0 0,-79-23-935 0 0,-8-38-8979 0 0,1-20-2826 0 0</inkml:trace>
  <inkml:trace contextRef="#ctx0" brushRef="#br0" timeOffset="14894.508">5151 1304 12259 0 0,'0'0'1479'0'0,"0"0"-493"0"0,0 0-368 0 0,0 0 31 0 0,0 0 148 0 0,0 0 83 0 0,0 0-45 0 0,0 0-149 0 0,0 0-135 0 0,0 0-89 0 0,0 0-38 0 0,0 0-54 0 0,0 0-43 0 0,25-22-24 0 0,74-70-50 0 0,-49 63 149 0 0,-47 28-370 0 0,0 0 1 0 0,-1 0 0 0 0,1 1-1 0 0,0 0 1 0 0,-1-1-1 0 0,1 1 1 0 0,0 0-1 0 0,-1 0 1 0 0,1 0 0 0 0,0 0-1 0 0,0 1 1 0 0,-1-1-1 0 0,1 1 1 0 0,-1 0 0 0 0,1 0-1 0 0,0 0 1 0 0,-1 0-1 0 0,1 0 1 0 0,-1 0-1 0 0,0 1 1 0 0,1-1 0 0 0,-1 1-1 0 0,0-1 1 0 0,0 1-1 0 0,0 0 1 0 0,0 0 0 0 0,0 0-1 0 0,-1 0 1 0 0,1 0-1 0 0,-1 1 1 0 0,1-1-1 0 0,-1 0 1 0 0,0 1 0 0 0,0-1-1 0 0,0 1 1 0 0,0-1-1 0 0,1 4-32 0 0,15 104 741 0 0,-15-65-656 0 0,-3-1 0 0 0,-2 1 1 0 0,-2-1-1 0 0,-1 0 1 0 0,-3 0-1 0 0,-1-1 1 0 0,-2 0-1 0 0,-2-1 1 0 0,-2 0-1 0 0,-2-2 1 0 0,-10 16-86 0 0,28-56 19 0 0,0 0 1 0 0,-1 0-1 0 0,1-1 0 0 0,0 1 1 0 0,0 0-1 0 0,-1 0 1 0 0,1 0-1 0 0,0 0 1 0 0,0 0-1 0 0,-1 0 0 0 0,1 0 1 0 0,0 0-1 0 0,-1 0 1 0 0,1 0-1 0 0,0 0 1 0 0,0 0-1 0 0,-1 0 0 0 0,1 0 1 0 0,0 0-1 0 0,-1 0 1 0 0,1 0-1 0 0,0 0 0 0 0,0 1 1 0 0,-1-1-1 0 0,1 0 1 0 0,0 0-1 0 0,0 0 1 0 0,-1 0-1 0 0,1 0 0 0 0,0 1 1 0 0,0-1-1 0 0,0 0 1 0 0,-1 0-1 0 0,1 0 1 0 0,0 1-1 0 0,0-1 0 0 0,0 0-19 0 0,6-28 382 0 0,22-38-358 0 0,2 1 0 0 0,4 2-1 0 0,2 1 1 0 0,3 2 0 0 0,3 2 0 0 0,2 1 0 0 0,13-10-24 0 0,-45 53-2 0 0,0 1 0 0 0,1 1 0 0 0,0 0 1 0 0,0 0-1 0 0,2 2 0 0 0,-1-1 0 0 0,1 2 0 0 0,1 0 1 0 0,2 0 1 0 0,-12 35-43 0 0,-6 0 85 0 0,0-1-1 0 0,-2 1 1 0 0,0 0 0 0 0,-2 0 0 0 0,-1-1-1 0 0,-1 0 1 0 0,-1 1-42 0 0,-5 9-34 0 0,3 1 1 0 0,0 0-1 0 0,3 1 1 0 0,1 0-1 0 0,0 25 34 0 0,18-66-112 0 0,50-69 264 0 0,240-290-51 0 0,-227 299-87 0 0,-73 105 68 0 0,-37 111 118 0 0,25-126-175 0 0,2 0-1 0 0,1 0 0 0 0,1 0 0 0 0,1 1 1 0 0,0 19-25 0 0,9 21-299 0 0,-4-66 181 0 0,-1-1 0 0 0,1 0 0 0 0,-1 0 0 0 0,1 0 0 0 0,0 0 0 0 0,-1 0 0 0 0,1 0 0 0 0,0 0 0 0 0,-1 0 0 0 0,1 0 0 0 0,-1 0 0 0 0,1 0 0 0 0,0 0 0 0 0,-1-1 0 0 0,1 1 0 0 0,-1 0 0 0 0,1 0 0 0 0,-1-1 0 0 0,1 1 0 0 0,-1 0 0 0 0,1-1 0 0 0,-1 1 0 0 0,1 0 1 0 0,-1-1-1 0 0,1 1 0 0 0,-1-1 0 0 0,1 1 0 0 0,-1-1 0 0 0,0 1 0 0 0,1-1 0 0 0,-1 1 0 0 0,0-1 0 0 0,0 1 0 0 0,1-1 0 0 0,-1 1 0 0 0,0-1 0 0 0,0 1 0 0 0,0-1 0 0 0,0 0 0 0 0,1 1 0 0 0,-1-1 0 0 0,0 1 0 0 0,0-1 0 0 0,0 0 0 0 0,0 1 0 0 0,-1-1 118 0 0,3-4-5585 0 0,2 0-6489 0 0</inkml:trace>
  <inkml:trace contextRef="#ctx0" brushRef="#br0" timeOffset="15859.788">6466 1282 13107 0 0,'0'0'2764'0'0,"0"0"-1623"0"0,0 0-541 0 0,0 0 51 0 0,0 0 125 0 0,0 0 13 0 0,0 0-129 0 0,0 0-188 0 0,0 0-130 0 0,0 0-95 0 0,-27 35-85 0 0,-83 106-50 0 0,81-84-64 0 0,27-51-45 0 0,1 1-1 0 0,0-1 0 0 0,1 1 0 0 0,0 0 1 0 0,0-1-1 0 0,0 1 0 0 0,0-1 1 0 0,1 1-1 0 0,0-1 0 0 0,1 1 0 0 0,0-1 1 0 0,0 1-1 0 0,0-1 0 0 0,0 0 1 0 0,1 0-1 0 0,0 0 0 0 0,1-1 0 0 0,-1 1 1 0 0,1-1-1 0 0,0 1 0 0 0,0-1 1 0 0,1 0-1 0 0,-1-1 0 0 0,1 1 0 0 0,0-1 1 0 0,1 0-1 0 0,-1 0 0 0 0,4 1-2 0 0,-2-1 92 0 0,0-1-1 0 0,0 0 0 0 0,1 0 0 0 0,-1-1 0 0 0,0 0 0 0 0,1 0 0 0 0,0 0 1 0 0,0-1-1 0 0,-1-1 0 0 0,1 1 0 0 0,0-1 0 0 0,0-1 0 0 0,-1 1 0 0 0,1-1 1 0 0,0-1-1 0 0,0 1 0 0 0,-1-1 0 0 0,1-1 0 0 0,-1 1 0 0 0,0-1 0 0 0,0 0 1 0 0,0-1-1 0 0,0 0 0 0 0,0 0 0 0 0,-1-1 0 0 0,0 1 0 0 0,5-6-91 0 0,-2 3 129 0 0,-1-2 0 0 0,0 1-1 0 0,0-1 1 0 0,-1 0 0 0 0,0-1-1 0 0,0 0 1 0 0,-1 0 0 0 0,-1 0-1 0 0,0-1 1 0 0,0 1 0 0 0,-1-1-1 0 0,0-1 1 0 0,-1 1 0 0 0,0 0-1 0 0,-1-1 1 0 0,0 1 0 0 0,-1-1-1 0 0,0-2-128 0 0,-2 3 17 0 0,0 0 0 0 0,0 0 0 0 0,-1 1 0 0 0,-1-1 0 0 0,0 0 0 0 0,0 1 0 0 0,-1 0 0 0 0,0 0 0 0 0,-1 0 0 0 0,0 0 0 0 0,-1 1 0 0 0,0-1 0 0 0,0 2-1 0 0,-1-1 1 0 0,0 1 0 0 0,0 0 0 0 0,-1 0 0 0 0,0 1 0 0 0,-1 0 0 0 0,-4-3-17 0 0,-34-8-1059 0 0,75 22 1073 0 0,-1-2 0 0 0,0-2 0 0 0,0 0 0 0 0,0-2 0 0 0,18-3-14 0 0,58-2 89 0 0,-100 6-82 0 0,0 1 0 0 0,0-1 0 0 0,0 1 0 0 0,0-1-1 0 0,0 1 1 0 0,0 0 0 0 0,0 0 0 0 0,0 0 0 0 0,0 0 0 0 0,0 1 0 0 0,0-1 0 0 0,0 1 0 0 0,0 0 0 0 0,0 0 0 0 0,0 0-1 0 0,0 0 1 0 0,0 0 0 0 0,-1 1 0 0 0,1-1 0 0 0,0 1 0 0 0,-1 0 0 0 0,1 0 0 0 0,-1 0 0 0 0,0 0 0 0 0,0 0 0 0 0,0 0-1 0 0,0 1 1 0 0,0-1 0 0 0,0 0 0 0 0,0 1 0 0 0,-1 0 0 0 0,1 0 0 0 0,-1-1 0 0 0,0 1 0 0 0,0 0 0 0 0,0 0 0 0 0,0 0-1 0 0,-1 0 1 0 0,1 3-7 0 0,-1 9 36 0 0,-1 0 0 0 0,-1 0 0 0 0,-1 0 0 0 0,0 0 0 0 0,-1 0 0 0 0,-1-1 0 0 0,0 0 0 0 0,0 0 0 0 0,-2 0 0 0 0,-6 11-36 0 0,-16 39 74 0 0,17-35-85 0 0,-16 70-78 0 0,49-99 29 0 0,85-96 265 0 0,99-120-226 0 0,-192 205 10 0 0,36-11-158 0 0,-47 43 146 0 0,-4-1 33 0 0,-1-1 0 0 0,0 1 0 0 0,-1-1 0 0 0,-1 0 0 0 0,-1 0 0 0 0,-1 0 0 0 0,-2 1-10 0 0,-5 20-7 0 0,-7 67-69 0 0,23-106 73 0 0,-1 0 1 0 0,1 0 0 0 0,0 0 0 0 0,-1-1-1 0 0,1 1 1 0 0,0 0 0 0 0,0-1 0 0 0,0 1-1 0 0,-1-1 1 0 0,1 0 0 0 0,0 0-1 0 0,0 1 1 0 0,0-1 0 0 0,0 0 0 0 0,-1-1-1 0 0,1 1 1 0 0,0 0 0 0 0,0-1 0 0 0,0 1-1 0 0,-1-1 1 0 0,1 1 0 0 0,0-1 0 0 0,0 0-1 0 0,-1 1 1 0 0,1-1 0 0 0,-1 0-1 0 0,1 0 1 0 0,-1 0 0 0 0,1-1 0 0 0,0 1 2 0 0,89-80 36 0 0,119-124 73 0 0,-198 195-98 0 0,-9 7-10 0 0,1 0 1 0 0,0-1-1 0 0,0 1 0 0 0,0 0 1 0 0,0 1-1 0 0,1-1 0 0 0,-1 1 1 0 0,1 0-1 0 0,0 0 0 0 0,0 0 0 0 0,0 1 1 0 0,-1-1-1 0 0,1 1 0 0 0,0 0 1 0 0,3 1-2 0 0,-2 33 32 0 0,-59 169 198 0 0,46-91-363 0 0,16-104-1752 0 0,0-13-8183 0 0,-7 5-2045 0 0</inkml:trace>
  <inkml:trace contextRef="#ctx0" brushRef="#br0" timeOffset="24195.45">7808 1522 3881 0 0,'0'0'2012'0'0,"0"0"-1282"0"0,0 0-764 0 0,0 0-102 0 0,0 0 303 0 0,0 0 401 0 0,0 0 306 0 0,0 0 287 0 0,0 0 86 0 0,0 0 39 0 0,0 0 27 0 0,8 3-179 0 0,76 19 2642 0 0,-52-21-2308 0 0,-20 0-1160 0 0,-1 0 0 0 0,1-1 0 0 0,-1-1 0 0 0,1 0 0 0 0,0 0 0 0 0,-1-1 0 0 0,0 0 0 0 0,1-1 0 0 0,-1-1 0 0 0,0 0 0 0 0,-1 0-1 0 0,1-1 1 0 0,0 0-308 0 0,1-2 101 0 0,0-1 0 0 0,-1 0 0 0 0,0 0-1 0 0,0-1 1 0 0,0-1 0 0 0,-1 0 0 0 0,-1 0 0 0 0,0-1-1 0 0,0 0 1 0 0,-1 0 0 0 0,-1-1 0 0 0,0 0 0 0 0,0-1-1 0 0,3-9-100 0 0,-9 19 2 0 0,0 0 0 0 0,0 0 0 0 0,0 0-1 0 0,0 0 1 0 0,-1 0 0 0 0,0 0 0 0 0,1 0 0 0 0,-1 0-1 0 0,0-1 1 0 0,-1 1 0 0 0,1 0 0 0 0,0 0 0 0 0,-1 0-1 0 0,0 0 1 0 0,0 0 0 0 0,1 0 0 0 0,-2 0-1 0 0,1 0 1 0 0,0 1 0 0 0,-1-1 0 0 0,1 0 0 0 0,-1 1-1 0 0,0-1 1 0 0,0 1 0 0 0,0-1 0 0 0,0 1 0 0 0,0 0-1 0 0,0 0 1 0 0,-1 0 0 0 0,1 0 0 0 0,-1 0 0 0 0,0 1-1 0 0,1-1 1 0 0,-1 1 0 0 0,0-1 0 0 0,0 1-1 0 0,0 0 1 0 0,0 0 0 0 0,0 1 0 0 0,0-1 0 0 0,0 0-1 0 0,-2 1-1 0 0,-5-2-40 0 0,-1 0 0 0 0,1 1-1 0 0,-1 1 1 0 0,1 0-1 0 0,-1 0 1 0 0,1 1 0 0 0,-1 0-1 0 0,1 1 1 0 0,-1 0 0 0 0,1 1-1 0 0,0 0 1 0 0,-4 2 40 0 0,0 1-13 0 0,0 0 1 0 0,1 2-1 0 0,0-1 0 0 0,0 2 1 0 0,1-1-1 0 0,0 2 1 0 0,0 0-1 0 0,1 0 0 0 0,1 1 1 0 0,0 0-1 0 0,0 1 1 0 0,1 0-1 0 0,0 1 0 0 0,1 0 1 0 0,1 0-1 0 0,0 1 0 0 0,1-1 1 0 0,0 2-1 0 0,1-1 1 0 0,1 0-1 0 0,0 1 0 0 0,1 0 1 0 0,1 0-1 0 0,-1 8 13 0 0,3-16 10 0 0,0 0 1 0 0,0 0-1 0 0,0 0 0 0 0,1 0 0 0 0,0 0 1 0 0,1 0-1 0 0,0 0 0 0 0,0 0 0 0 0,0-1 1 0 0,1 1-1 0 0,0 0 0 0 0,0-1 0 0 0,0 0 1 0 0,1 0-1 0 0,0 0 0 0 0,0 0 0 0 0,1-1 1 0 0,0 0-1 0 0,0 0 0 0 0,0 0 0 0 0,0 0 1 0 0,2 0-11 0 0,5 2 91 0 0,0-1 1 0 0,0-1-1 0 0,0 0 0 0 0,1 0 1 0 0,-1-2-1 0 0,1 1 1 0 0,0-2-1 0 0,0 1 1 0 0,0-2-1 0 0,0 0 1 0 0,1 0-1 0 0,-1-2 1 0 0,0 1-1 0 0,0-2 1 0 0,0 1-1 0 0,0-2 1 0 0,0 0-1 0 0,0 0 1 0 0,0-2-1 0 0,-1 1 1 0 0,0-1-1 0 0,0-1 1 0 0,0 0-1 0 0,-1-1 1 0 0,6-4-92 0 0,57-40 298 0 0,-3-4 1 0 0,-2-2 0 0 0,40-45-299 0 0,46-16 20 0 0,-148 114 1 0 0,-7 3-27 0 0,0 1 1 0 0,0 0-1 0 0,1-1 0 0 0,-1 1 0 0 0,0-1 1 0 0,0 1-1 0 0,1 0 0 0 0,-1-1 0 0 0,0 1 1 0 0,1 0-1 0 0,-1-1 0 0 0,0 1 0 0 0,1 0 1 0 0,-1 0-1 0 0,0-1 0 0 0,1 1 0 0 0,-1 0 1 0 0,1 0-1 0 0,-1 0 0 0 0,0 0 0 0 0,1-1 1 0 0,-1 1-1 0 0,1 0 0 0 0,-1 0 0 0 0,1 0 1 0 0,-1 0-1 0 0,0 0 0 0 0,1 0 0 0 0,-1 0 1 0 0,1 0-1 0 0,-1 0 0 0 0,1 0 1 0 0,-1 0-1 0 0,0 1 0 0 0,1-1 0 0 0,-1 0 1 0 0,1 0-1 0 0,-1 0 0 0 0,0 1 0 0 0,1-1 1 0 0,-1 0-1 0 0,1 0 0 0 0,-1 1 0 0 0,0-1 1 0 0,1 0-1 0 0,-1 0 0 0 0,0 1 0 0 0,0-1 1 0 0,1 0-1 0 0,-1 1 0 0 0,0-1 0 0 0,0 1 1 0 0,0-1-1 0 0,1 0 0 0 0,-1 1 0 0 0,0-1 1 0 0,0 1-1 0 0,0-1 0 0 0,0 0 0 0 0,0 1 1 0 0,0-1-1 0 0,0 1 0 0 0,0-1 1 0 0,0 1-1 0 0,0-1 0 0 0,0 1 0 0 0,0-1 1 0 0,0 1 4 0 0,-24 166 72 0 0,-45 82-67 0 0,68-248-7 0 0,0 0 0 0 0,0 0-1 0 0,0 0 1 0 0,0 0 0 0 0,0 1-1 0 0,1-1 1 0 0,-1 0 0 0 0,0 0-1 0 0,1 0 1 0 0,-1 1 0 0 0,1-1-1 0 0,-1 0 1 0 0,1 1 0 0 0,0-1 0 0 0,0 0-1 0 0,-1 1 1 0 0,1-1 0 0 0,0 0-1 0 0,0 1 1 0 0,0-1 0 0 0,1 1-1 0 0,-1-1 1 0 0,0 0 0 0 0,0 1-1 0 0,1-1 1 0 0,-1 0 0 0 0,1 1-1 0 0,-1-1 1 0 0,1 0 0 0 0,0 0 0 0 0,-1 0-1 0 0,1 1 1 0 0,0-1 0 0 0,0 0-1 0 0,0 0 1 0 0,0 0 0 0 0,0 0-1 0 0,0 0 1 0 0,0-1 0 0 0,0 1-1 0 0,0 0 1 0 0,0 0 0 0 0,0-1 0 0 0,0 1-1 0 0,1 0 1 0 0,-1-1 0 0 0,0 1-1 0 0,1-1 1 0 0,-1 0 0 0 0,0 1-1 0 0,1-1 1 0 0,-1 0 0 0 0,0 0-1 0 0,1 0 1 0 0,-1 0 0 0 0,1 0 3 0 0,90-76 156 0 0,181-192-81 0 0,-154 180-129 0 0,-117 136-29 0 0,-39 50 171 0 0,27-75-79 0 0,0 0 0 0 0,1 1 1 0 0,2 1-1 0 0,0-1 0 0 0,2 1 0 0 0,1 1 1 0 0,1-1-1 0 0,0 5-9 0 0,3-28-6 0 0,-1-1 1 0 0,1 1 0 0 0,-1 0-1 0 0,1-1 1 0 0,0 1 0 0 0,-1 0-1 0 0,1-1 1 0 0,0 1 0 0 0,0 0-1 0 0,0 0 1 0 0,0-1 0 0 0,1 1-1 0 0,-1 0 1 0 0,0-1-1 0 0,1 1 1 0 0,-1 0 0 0 0,1-1-1 0 0,0 1 1 0 0,0-1 0 0 0,-1 1-1 0 0,1-1 1 0 0,0 1 0 0 0,0-1-1 0 0,0 1 1 0 0,0-1-1 0 0,1 0 1 0 0,-1 0 0 0 0,0 0-1 0 0,0 1 1 0 0,1-1 0 0 0,-1 0-1 0 0,1-1 1 0 0,-1 1 0 0 0,1 0-1 0 0,-1 0 1 0 0,1-1-1 0 0,0 1 1 0 0,-1-1 0 0 0,1 1-1 0 0,0-1 1 0 0,-1 1 0 0 0,1-1-1 0 0,0 0 1 0 0,-1 0 0 0 0,1 0-1 0 0,0 0 6 0 0,15-17-1618 0 0,-11 2-5674 0 0,-6 10-4640 0 0</inkml:trace>
  <inkml:trace contextRef="#ctx0" brushRef="#br0" timeOffset="24961.314">9651 785 8610 0 0,'0'0'2470'0'0,"0"0"-807"0"0,0 0-418 0 0,0 0 1 0 0,0 0 113 0 0,0 0 51 0 0,0 0-129 0 0,0 0-225 0 0,0 0-231 0 0,0 0-192 0 0,0 0-132 0 0,0 0-59 0 0,0 0-18 0 0,2-6-31 0 0,1-1-551 0 0,-3 7 251 0 0,0 0 0 0 0,1 1 0 0 0,-1-1 0 0 0,0 0 0 0 0,0 0 0 0 0,1 1 1 0 0,-1-1-1 0 0,0 0 0 0 0,1 0 0 0 0,-1 0 0 0 0,1 0 0 0 0,-1 0 0 0 0,0 1 0 0 0,1-1 0 0 0,-1 0 0 0 0,0 0 0 0 0,1 0 0 0 0,-1 0 1 0 0,1 0-1 0 0,-1 0 0 0 0,0 0 0 0 0,1 0 0 0 0,-1 0 0 0 0,1-1 0 0 0,-1 1 0 0 0,0 0-93 0 0,-20 116 1274 0 0,-9 195-410 0 0,-10 104-589 0 0,32-341-421 0 0,-4-92-2438 0 0,-1-19-147 0 0,1 2-982 0 0,5 12-2179 0 0,3 8-5123 0 0</inkml:trace>
  <inkml:trace contextRef="#ctx0" brushRef="#br0" timeOffset="25191.809">9174 1268 4073 0 0,'0'0'3273'0'0,"0"0"-1278"0"0,0 0-111 0 0,0 0 350 0 0,0 0 25 0 0,0 0-284 0 0,0 0-396 0 0,0 0-356 0 0,0 0-271 0 0,35 1-180 0 0,113 7-114 0 0,170-10 1326 0 0,-299 2-2207 0 0,44 1-119 0 0,-22 5-4286 0 0,-25-5-5063 0 0,-10 2-286 0 0</inkml:trace>
  <inkml:trace contextRef="#ctx0" brushRef="#br0" timeOffset="25512.759">10030 1271 4457 0 0,'0'0'2103'0'0,"0"0"-6"0"0,0 0 6 0 0,0 0 21 0 0,0 0-182 0 0,0 0-371 0 0,0 0-300 0 0,0 0-232 0 0,0 0-158 0 0,0 0-111 0 0,-12 33-125 0 0,-36 104-106 0 0,25-38 583 0 0,22-93-1060 0 0,1-1 1 0 0,-1 1 0 0 0,1 0 0 0 0,0-1 0 0 0,0 1 0 0 0,1 0-1 0 0,-1 0 1 0 0,1-1 0 0 0,1 1 0 0 0,-1-1 0 0 0,1 1 0 0 0,0-1-1 0 0,0 0 1 0 0,1 1 0 0 0,-1-1 0 0 0,1 0 0 0 0,0 0 0 0 0,0-1-1 0 0,1 1 1 0 0,0-1 0 0 0,0 0 0 0 0,0 0 0 0 0,0 0 0 0 0,0 0-1 0 0,1-1 1 0 0,0 1 0 0 0,-1-1 0 0 0,1 0 0 0 0,0-1 0 0 0,1 1-1 0 0,-1-1 1 0 0,0 0 0 0 0,1-1 0 0 0,4 2-63 0 0,-5-2 92 0 0,0 0-1 0 0,0-1 1 0 0,0 1 0 0 0,0-1 0 0 0,0 0-1 0 0,1-1 1 0 0,-1 1 0 0 0,0-1-1 0 0,0 0 1 0 0,0 0 0 0 0,-1-1 0 0 0,1 1-1 0 0,0-1 1 0 0,0 0 0 0 0,-1-1-1 0 0,1 1 1 0 0,-1-1 0 0 0,0 0 0 0 0,0 0-1 0 0,0 0 1 0 0,0 0 0 0 0,0-2-92 0 0,13-13 142 0 0,-1-2 1 0 0,-1 0-1 0 0,-1-1 1 0 0,-1-1 0 0 0,-1 0-1 0 0,0-1 1 0 0,-2 0-1 0 0,-1 0 1 0 0,-1-1-1 0 0,0-2-142 0 0,17-66-1339 0 0,-25 91 525 0 0,0 1-393 0 0,-4 13-4155 0 0,3-10 1227 0 0,1 4-7226 0 0</inkml:trace>
  <inkml:trace contextRef="#ctx0" brushRef="#br0" timeOffset="26095.044">10446 1739 12715 0 0,'0'0'2223'0'0,"0"0"-507"0"0,0 0-198 0 0,0 0-7 0 0,0 0-115 0 0,0 0-269 0 0,0 0-244 0 0,0 0-210 0 0,14-31-140 0 0,42-98-39 0 0,14 2 913 0 0,-67 121-1389 0 0,0 1-1 0 0,1 0 0 0 0,-1 0 0 0 0,1 0 1 0 0,0 0-1 0 0,0 0 0 0 0,0 1 0 0 0,1 0 1 0 0,-1 0-1 0 0,1 0 0 0 0,0 1 0 0 0,0-1 1 0 0,1 1-1 0 0,-1 0 0 0 0,1 1 0 0 0,-1-1 1 0 0,1 1-1 0 0,1 0-17 0 0,11 43-128 0 0,-28 176 252 0 0,9-216-123 0 0,1-1 1 0 0,0 1-1 0 0,1 0 0 0 0,-1 0 1 0 0,0 0-1 0 0,0 0 0 0 0,0 0 0 0 0,0 0 1 0 0,1-1-1 0 0,-1 1 0 0 0,0 0 1 0 0,1 0-1 0 0,-1 0 0 0 0,1-1 1 0 0,-1 1-1 0 0,1 0 0 0 0,-1 0 1 0 0,1-1-1 0 0,-1 1 0 0 0,1-1 0 0 0,0 1 1 0 0,-1 0-1 0 0,1-1 0 0 0,0 1 1 0 0,0-1-1 0 0,-1 0 0 0 0,1 1 1 0 0,0-1-1 0 0,0 1 0 0 0,0-1 1 0 0,-1 0-1 0 0,1 0 0 0 0,0 0 0 0 0,0 1 1 0 0,0-1-1 0 0,0 0 0 0 0,0 0 1 0 0,0 0-1 0 0,-1 0 0 0 0,1 0 1 0 0,0-1-1 0 0,0 1 0 0 0,0 0 1 0 0,0 0-1 0 0,0 0 0 0 0,-1-1 0 0 0,1 1 1 0 0,0 0-1 0 0,0-1 0 0 0,0 1 1 0 0,-1-1-1 0 0,1 1 0 0 0,0-1-1 0 0,43-24 195 0 0,155-176 576 0 0,-148 161-435 0 0,-43 73-211 0 0,-21 231 299 0 0,31-224-530 0 0,-18-40 88 0 0,0 0-10 0 0,0 0 0 0 0,0 0-14 0 0,0 0-38 0 0,0 0-55 0 0,0-25-4831 0 0,0 20 1457 0 0,0 2-1722 0 0,0-1-6392 0 0</inkml:trace>
  <inkml:trace contextRef="#ctx0" brushRef="#br0" timeOffset="28513.084">11659 1175 3369 0 0,'0'0'1760'0'0,"0"0"-174"0"0,0 0 33 0 0,0 0 80 0 0,0 0 55 0 0,0 0-99 0 0,0 0-255 0 0,0 0-277 0 0,0 0-331 0 0,0 0-235 0 0,0 0-103 0 0,2-1 9 0 0,93-6 3944 0 0,-63 8-3219 0 0,226-16 1974 0 0,26-36-2208 0 0,-245 51-811 0 0,-38 0-159 0 0,-1 0 18 0 0,0 0 16 0 0,0 0 11 0 0,-18 0-650 0 0,-26 3-2341 0 0,16 2-7013 0 0,22-2-1504 0 0</inkml:trace>
  <inkml:trace contextRef="#ctx0" brushRef="#br0" timeOffset="28908.504">11733 1418 8410 0 0,'0'0'1405'0'0,"0"0"-407"0"0,0 0-94 0 0,0 0 263 0 0,0 0 215 0 0,0 0-42 0 0,0 0-237 0 0,0 0-266 0 0,0 0-175 0 0,0 0-5 0 0,0 0 62 0 0,0 0 40 0 0,0 0 35 0 0,3 3-46 0 0,4 1-316 0 0,1 0 1 0 0,-1-1-1 0 0,1 1 0 0 0,-1-2 1 0 0,1 1-1 0 0,0-1 1 0 0,0 0-1 0 0,0-1 1 0 0,0 1-1 0 0,0-2 0 0 0,8 1-432 0 0,157-26 1047 0 0,-109 12-630 0 0,14 0-287 0 0,1 3 1 0 0,-1 3 0 0 0,5 4-131 0 0,-91 5-4370 0 0,-10 0-5523 0 0,11-2-1732 0 0</inkml:trace>
  <inkml:trace contextRef="#ctx0" brushRef="#br0" timeOffset="29298.587">11714 1706 7082 0 0,'0'0'2115'0'0,"0"0"-338"0"0,0 0-55 0 0,0 0 40 0 0,0 0-97 0 0,0 0-224 0 0,0 0-274 0 0,0 0-252 0 0,0 0-215 0 0,0 0-115 0 0,0 0-45 0 0,0 0-88 0 0,0 4 1257 0 0,22 2-1215 0 0,-1-1 0 0 0,1-1 0 0 0,1-1 0 0 0,-1-1 0 0 0,0-1 1 0 0,1-1-1 0 0,-1-1 0 0 0,8-2-494 0 0,-27 3 36 0 0,247-33 605 0 0,-67 4-960 0 0,-154 26-684 0 0,-10-2-5693 0 0,-16 2-2290 0 0</inkml:trace>
  <inkml:trace contextRef="#ctx0" brushRef="#br0" timeOffset="30010.818">13193 793 7154 0 0,'0'0'5722'0'0,"0"0"-3133"0"0,0 0-1169 0 0,0 0-156 0 0,0 0-28 0 0,0 0-105 0 0,0 0-188 0 0,0 0-237 0 0,0 0-222 0 0,0 0-125 0 0,0 0-34 0 0,0 0 31 0 0,0 0 19 0 0,-4 14-27 0 0,-29 108 472 0 0,11-52-498 0 0,-3-1 0 0 0,-3-1-1 0 0,-3-1 1 0 0,-10 12-322 0 0,-78 153 137 0 0,109-212-125 0 0,1-1 0 0 0,1 1-1 0 0,1 1 1 0 0,1-1 0 0 0,0 1 0 0 0,2 1-1 0 0,0-1 1 0 0,2 1 0 0 0,0 6-12 0 0,2-27 29 0 0,0 1 0 0 0,1-1 0 0 0,-1 1 0 0 0,1-1 0 0 0,-1 1 0 0 0,1-1 0 0 0,-1 1 0 0 0,1-1 0 0 0,0 0 0 0 0,0 1 0 0 0,0-1 0 0 0,0 0 0 0 0,0 0 0 0 0,0 1 0 0 0,0-1 0 0 0,0 0 0 0 0,0 0-1 0 0,1 0 1 0 0,-1 0 0 0 0,0-1 0 0 0,1 1 0 0 0,-1 0 0 0 0,0 0 0 0 0,1-1 0 0 0,-1 1 0 0 0,1-1 0 0 0,-1 0 0 0 0,1 1 0 0 0,0-1 0 0 0,-1 0 0 0 0,1 0 0 0 0,-1 0 0 0 0,1 0 0 0 0,-1 0 0 0 0,1 0 0 0 0,0 0 0 0 0,0-1-29 0 0,62-8 740 0 0,18-13-439 0 0,1 3 0 0 0,1 4 0 0 0,42-1-301 0 0,21 22 43 0 0,-146-6-143 0 0,0 0 0 0 0,0 0 0 0 0,0 1 0 0 0,0-1 0 0 0,0 0 1 0 0,0-1-1 0 0,0 1 0 0 0,0 0 0 0 0,0 0 0 0 0,0 0 0 0 0,0-1 1 0 0,0 1-1 0 0,1 0 0 0 0,-1-1 0 0 0,-1 1 0 0 0,1-1 0 0 0,0 1 1 0 0,0-1-1 0 0,0 0 0 0 0,0 1 0 0 0,0-1 0 0 0,0 0 0 0 0,-1 1 1 0 0,1-1-1 0 0,0 0 0 0 0,-1 0 0 0 0,1 0 0 0 0,0 0 0 0 0,-1 0 1 0 0,1 0-1 0 0,-1 0 0 0 0,0 0 0 0 0,1 0 0 0 0,-1 0 100 0 0,8-10-1008 0 0,1-4-1698 0 0,-2 4-3173 0 0,0 0-6148 0 0</inkml:trace>
  <inkml:trace contextRef="#ctx0" brushRef="#br0" timeOffset="30742.356">12738 535 8162 0 0,'0'0'2451'0'0,"0"0"-349"0"0,0 0-231 0 0,0 0-28 0 0,0 0-75 0 0,0 0-161 0 0,0 0-309 0 0,0 0-349 0 0,0 0-258 0 0,0 0-179 0 0,0 0-104 0 0,0 0-76 0 0,0 0-41 0 0,-5 0 452 0 0,504 51 2782 0 0,-186-51-3200 0 0,-312 0-329 0 0,-1 0 39 0 0,0 0 10 0 0,0 0 22 0 0,0 0 36 0 0,0 0 34 0 0,0 0 24 0 0,0 0-19 0 0,0 0 4 0 0,0 0-31 0 0,0 0-31 0 0,0 0-9 0 0,0 0-5 0 0,-30-18 106 0 0,-86-38-64 0 0,103 48-99 0 0,-1-1-1 0 0,1 0 1 0 0,1-1-1 0 0,0 0 0 0 0,1-1 1 0 0,-1-1-1 0 0,2 1 1 0 0,0-2-1 0 0,0 1 1 0 0,-4-10-13 0 0,14 21-60 0 0,-18-41-454 0 0,15 25-9051 0 0,3 13-2617 0 0</inkml:trace>
  <inkml:trace contextRef="#ctx0" brushRef="#br0" timeOffset="36881.236">15742 969 0 0 0,'0'0'1868'0'0,"0"0"-522"0"0,0 0-60 0 0,0 0 278 0 0,0 0 352 0 0,0 0 121 0 0,0 0-125 0 0,0 0-253 0 0,0 0-326 0 0,0 0-233 0 0,0 0-176 0 0,5-11-119 0 0,14-34-87 0 0,-18 45-666 0 0,-1-1 0 0 0,1 0 0 0 0,-1 0 0 0 0,0 0 1 0 0,1 0-1 0 0,-1 0 0 0 0,0 0 0 0 0,0 0 0 0 0,0 0 0 0 0,0 0 0 0 0,0 0 1 0 0,0-1-1 0 0,0 1 0 0 0,0 0 0 0 0,0 0 0 0 0,-1 0 0 0 0,1 0 0 0 0,0 0 0 0 0,-1 0 1 0 0,1 0-1 0 0,0 1 0 0 0,-1-1 0 0 0,1 0 0 0 0,-1 0 0 0 0,0 0 0 0 0,1 0 1 0 0,-1 0-1 0 0,0 1 0 0 0,1-1 0 0 0,-1 0 0 0 0,0 1 0 0 0,0-1 0 0 0,0 0 0 0 0,1 1 1 0 0,-1-1-1 0 0,-1 1-52 0 0,-2-4 370 0 0,-71-40 2179 0 0,60 37-2395 0 0,0 1 0 0 0,-1 0 0 0 0,0 1 0 0 0,0 1 0 0 0,0 0 0 0 0,-1 1 0 0 0,1 1 0 0 0,-1 1 0 0 0,0 0 0 0 0,1 1 1 0 0,-1 1-1 0 0,1 0 0 0 0,-12 3-154 0 0,22-4 24 0 0,0 0 0 0 0,-1 0 1 0 0,1 1-1 0 0,0-1 1 0 0,-1 2-1 0 0,1-1 0 0 0,0 1 1 0 0,0 0-1 0 0,0 0 1 0 0,0 0-1 0 0,0 1 0 0 0,1 0 1 0 0,-1 0-1 0 0,1 1 0 0 0,-1-1 1 0 0,1 1-1 0 0,0 0 1 0 0,1 1-1 0 0,-1-1 0 0 0,1 1 1 0 0,0 0-1 0 0,0 0 0 0 0,0 0 1 0 0,1 0-1 0 0,0 1 1 0 0,0 0-1 0 0,0-1 0 0 0,1 1 1 0 0,0 0-1 0 0,0 0 1 0 0,0 1-1 0 0,1-1-24 0 0,1 1 5 0 0,0-1 1 0 0,1 1-1 0 0,0-1 1 0 0,1 0-1 0 0,0 0 0 0 0,-1 1 1 0 0,2-1-1 0 0,-1 0 1 0 0,1-1-1 0 0,0 1 0 0 0,0 0 1 0 0,1-1-1 0 0,-1 0 1 0 0,1 0-1 0 0,0 0 0 0 0,1 0 1 0 0,2 3-6 0 0,5 1 54 0 0,0 0 0 0 0,0-1 1 0 0,1 0-1 0 0,0-1 0 0 0,0-1 1 0 0,1 0-1 0 0,-1 0 0 0 0,1-1 0 0 0,1-1 1 0 0,4 1-55 0 0,-32-2 130 0 0,0 1 1 0 0,1 0-1 0 0,-1 1 1 0 0,1 0-1 0 0,0 1 1 0 0,0 1-1 0 0,1 0 0 0 0,0 0 1 0 0,0 1-1 0 0,1 0 1 0 0,0 1-1 0 0,-2 3-130 0 0,-2 2 6 0 0,1 1 0 0 0,0 1 0 0 0,1 0 0 0 0,1 1 0 0 0,0 0 0 0 0,1 0 0 0 0,1 1-1 0 0,1 1 1 0 0,1-1 0 0 0,0 1 0 0 0,2 0 0 0 0,0 1 0 0 0,1 0 0 0 0,0-1 0 0 0,2 1 0 0 0,1 0-1 0 0,0 18-5 0 0,2-34 8 0 0,-1 1 0 0 0,1-1 0 0 0,0 0 0 0 0,0 0 0 0 0,0 0 0 0 0,0 0 0 0 0,1 0 0 0 0,0 0 0 0 0,-1 0-1 0 0,2 0 1 0 0,-1-1 0 0 0,0 1 0 0 0,1-1 0 0 0,-1 0 0 0 0,1 1 0 0 0,0-1 0 0 0,0-1 0 0 0,0 1 0 0 0,1 0 0 0 0,-1-1-1 0 0,1 1 1 0 0,-1-1 0 0 0,1 0 0 0 0,0 0 0 0 0,0-1 0 0 0,0 1 0 0 0,0-1 0 0 0,0 0 0 0 0,2 1-8 0 0,127 10 237 0 0,-128-13-251 0 0,1 1-1 0 0,-1-1 0 0 0,0 0 1 0 0,1-1-1 0 0,-1 1 1 0 0,0-1-1 0 0,0 0 0 0 0,0 0 1 0 0,-1-1-1 0 0,1 1 1 0 0,0-1-1 0 0,-1 0 1 0 0,0 0-1 0 0,1-1 0 0 0,-1 1 1 0 0,0-1 14 0 0,10-21-2856 0 0,-9-7-4158 0 0,-5 27-4912 0 0</inkml:trace>
  <inkml:trace contextRef="#ctx0" brushRef="#br0" timeOffset="37592.922">15608 365 2296 0 0,'0'0'3897'0'0,"0"0"-2214"0"0,0 0-698 0 0,0 0-33 0 0,0 0 137 0 0,0 0 178 0 0,0 0 58 0 0,0 0-40 0 0,0 0-137 0 0,0 0-197 0 0,0 0-180 0 0,0 0-152 0 0,0 0-98 0 0,-6-4-38 0 0,-19-16 9 0 0,19 15 3 0 0,6 5-6 0 0,0 0-2 0 0,0 0-9 0 0,0 0-22 0 0,0 26 2472 0 0,-16 265 852 0 0,-143 504-2376 0 0,47-320-1218 0 0,60-268 43 0 0,50-131-93 0 0,-6-100-1243 0 0,-2 1-3170 0 0,8 16-947 0 0,2 2-7118 0 0</inkml:trace>
  <inkml:trace contextRef="#ctx0" brushRef="#br0" timeOffset="39344.116">17215 844 8514 0 0,'0'0'1971'0'0,"0"0"-416"0"0,0 0-249 0 0,0 0 28 0 0,0 0 71 0 0,0 0-16 0 0,0 0-178 0 0,0 0-250 0 0,0 0-200 0 0,0 0-160 0 0,0 0-86 0 0,0 0-49 0 0,0 0-14 0 0,22 12 3081 0 0,-20-8-3363 0 0,0 0 0 0 0,0 0 1 0 0,-1 0-1 0 0,1 0 1 0 0,-1 0-1 0 0,0 0 1 0 0,-1 0-1 0 0,1 1 0 0 0,0-1 1 0 0,-1 0-1 0 0,0 1 1 0 0,0-1-1 0 0,-1 0 0 0 0,1 1 1 0 0,-1-1-1 0 0,0 2-170 0 0,0 13 288 0 0,-2 12-189 0 0,-2-1 1 0 0,-2 0-1 0 0,0 0 1 0 0,-2-1 0 0 0,-1 0-1 0 0,-1 0 1 0 0,-2-1 0 0 0,-16 25-100 0 0,9-11 73 0 0,-134 296 71 0 0,146-275-125 0 0,29-60 50 0 0,153-7 377 0 0,93-17 35 0 0,-195 21-395 0 0,-61 5-32 0 0,-12-3-11 0 0,0-2-135 0 0,1 0-31 0 0,0 0-30 0 0,0 0-48 0 0,-4-5-2343 0 0,1 3-5065 0 0,3 2-4499 0 0</inkml:trace>
  <inkml:trace contextRef="#ctx0" brushRef="#br0" timeOffset="40751.909">17007 575 3769 0 0,'0'0'2047'0'0,"0"0"-549"0"0,0 0-105 0 0,0 0 168 0 0,0 0 183 0 0,0 0 76 0 0,0 0-121 0 0,0 0-212 0 0,0 0-301 0 0,0 0-231 0 0,0 0-108 0 0,0 0-67 0 0,0 0 5 0 0,-12-5-9 0 0,-44-23 623 0 0,56 28-830 0 0,0 0-109 0 0,0 0-87 0 0,0 0-61 0 0,0 0-49 0 0,0 0-23 0 0,0 0-23 0 0,0 0-41 0 0,0 0-20 0 0,43 15 999 0 0,15-5-693 0 0,1-3 0 0 0,-1-2 0 0 0,1-3 0 0 0,25-4-462 0 0,-26 2 61 0 0,23 8 63 0 0,-48 6-128 0 0,-27-12 374 0 0,-13-9 432 0 0,-2-3-855 0 0,-20-22 82 0 0,2-1 1 0 0,2-1 0 0 0,1-1-1 0 0,-18-37-29 0 0,3-26 11 0 0,39 97-43 0 0,0 1-32 0 0,0 0-13 0 0,0 0-54 0 0,0 0-49 0 0,0 0-67 0 0,0 0-105 0 0,0 0-133 0 0,28 15-4742 0 0,-16-5-3131 0 0,-3-6-4072 0 0</inkml:trace>
  <inkml:trace contextRef="#ctx0" brushRef="#br0" timeOffset="41342.719">17940 932 10474 0 0,'0'0'1391'0'0,"0"0"-348"0"0,0 0-27 0 0,0 0 138 0 0,0 0 126 0 0,0 0-41 0 0,0 0-235 0 0,0 0-257 0 0,0 0-205 0 0,0 0-48 0 0,0 0 34 0 0,0 0 95 0 0,3 4 63 0 0,70 23 3312 0 0,210-21-1468 0 0,-53-13-2259 0 0,-226 6-2784 0 0,-17-2-8980 0 0,9 3 176 0 0</inkml:trace>
  <inkml:trace contextRef="#ctx0" brushRef="#br0" timeOffset="41679.222">17981 1209 10810 0 0,'0'0'1798'0'0,"0"0"-440"0"0,0 0-143 0 0,0 0 56 0 0,0 0-3 0 0,0 0-124 0 0,0 0-236 0 0,0 0-212 0 0,0 0-62 0 0,0 0 30 0 0,0 0 21 0 0,0 0 17 0 0,0 0-63 0 0,8 3-104 0 0,129 16 1872 0 0,58-27-1019 0 0,31-6-1965 0 0,-223 13-1303 0 0,-10-2-10976 0 0,4 3 1415 0 0</inkml:trace>
  <inkml:trace contextRef="#ctx0" brushRef="#br0" timeOffset="41999.778">17900 1507 9730 0 0,'0'0'2335'0'0,"0"0"-752"0"0,0 0-336 0 0,0 0 5 0 0,0 0 5 0 0,0 0-69 0 0,0 0-196 0 0,0 0-230 0 0,0 0-125 0 0,0 0-38 0 0,0 0 6 0 0,0 0 33 0 0,0 0 11 0 0,1 5-42 0 0,-1-3-548 0 0,1 0-1 0 0,-1 0 0 0 0,1-1 1 0 0,-1 1-1 0 0,1 0 1 0 0,0-1-1 0 0,0 1 0 0 0,0 0 1 0 0,-1-1-1 0 0,2 1 1 0 0,-1-1-1 0 0,0 1 1 0 0,0-1-1 0 0,0 0 0 0 0,1 0 1 0 0,-1 1-1 0 0,0-1 1 0 0,1 0-1 0 0,-1 0 0 0 0,1 0 1 0 0,-1 0-1 0 0,1-1 1 0 0,0 1-1 0 0,-1 0 0 0 0,1-1 1 0 0,0 1-1 0 0,0-1 1 0 0,-1 0-1 0 0,1 1 1 0 0,0-1-1 0 0,0 0 0 0 0,0 0 1 0 0,-1 0-1 0 0,1 0 1 0 0,2-1-59 0 0,182-13 1964 0 0,-48 0-1302 0 0,-67 8-2043 0 0,-2-3-5874 0 0,-62 8-4763 0 0</inkml:trace>
  <inkml:trace contextRef="#ctx0" brushRef="#br0" timeOffset="43100.867">18667 1658 14443 0 0,'0'0'1957'0'0,"0"0"-364"0"0,0 0-194 0 0,0 0-57 0 0,0 0-106 0 0,0 0-206 0 0,0 0-160 0 0,0 0-167 0 0,0 0-140 0 0,0 0-90 0 0,0 0-74 0 0,0 0-77 0 0,16-33-58 0 0,52-101-6 0 0,-12 50 174 0 0,-16 33-223 0 0,2 1-1 0 0,2 2 0 0 0,2 2 1 0 0,2 3-1 0 0,19-12-208 0 0,38-7 181 0 0,-100 59-179 0 0,0 1-1 0 0,0 0 0 0 0,0 0 0 0 0,0 0 0 0 0,0 1 0 0 0,0 0 1 0 0,1 0-1 0 0,-1 0 0 0 0,0 0 0 0 0,1 1 0 0 0,-1 0 0 0 0,0 0 1 0 0,1 1-1 0 0,-1-1 0 0 0,0 1 0 0 0,3 1-1 0 0,5 62 29 0 0,-14-54-25 0 0,-1 22 1 0 0,-3 1-1 0 0,0-1 1 0 0,-3 0-1 0 0,0 0 0 0 0,-2 0 1 0 0,-8 17-5 0 0,-10 31 15 0 0,-11 53-43 0 0,54-164 59 0 0,1 0 0 0 0,2 1 0 0 0,0 1 1 0 0,2 0-1 0 0,12-11-31 0 0,-8 11-6 0 0,2 1 0 0 0,0 1 1 0 0,2 1-1 0 0,1 2 0 0 0,1 1 1 0 0,1 1-1 0 0,18-9 6 0 0,-43 28-8 0 0,1-1 1 0 0,-1 1 0 0 0,1 0-1 0 0,0 1 1 0 0,0 0 0 0 0,0 0-1 0 0,0 0 1 0 0,0 1-1 0 0,0 0 1 0 0,1 0 0 0 0,-1 1-1 0 0,0 0 1 0 0,1 0-1 0 0,-1 1 1 0 0,1 0 7 0 0,-4 1 4 0 0,-1 1 1 0 0,1 0-1 0 0,0 0 0 0 0,-1 0 0 0 0,0 0 0 0 0,1 0 1 0 0,-1 1-1 0 0,-1 0 0 0 0,1 0 0 0 0,0-1 0 0 0,-1 2 1 0 0,0-1-1 0 0,0 0 0 0 0,0 0 0 0 0,-1 1 1 0 0,1-1-1 0 0,-1 0 0 0 0,0 1 0 0 0,0 0 0 0 0,0-1 1 0 0,-1 1-1 0 0,0 0 0 0 0,0-1 0 0 0,0 1 1 0 0,0-1-1 0 0,-1 1 0 0 0,0 0 0 0 0,0-1 0 0 0,0 2-4 0 0,0 15 62 0 0,-43 122 102 0 0,-30 78 94 0 0,65-188-257 0 0,9-33 18 0 0,0 0-1 0 0,0 0-7 0 0,0 0-22 0 0,0 0-9 0 0,0 0-17 0 0,0 0-10 0 0,0 0-2 0 0,9-15-446 0 0,-4 7-52 0 0,17-24-2271 0 0,-11 11-6089 0 0,-8 13-3642 0 0</inkml:trace>
  <inkml:trace contextRef="#ctx0" brushRef="#br0" timeOffset="45485.935">19956 1025 10866 0 0,'0'0'1951'0'0,"0"0"-372"0"0,0 0-142 0 0,0 0 2 0 0,0 0-19 0 0,0 0-72 0 0,0 0-194 0 0,0 0-225 0 0,0 0-139 0 0,0 0-151 0 0,0 0-127 0 0,0 0-85 0 0,0 0-61 0 0,-5-4-38 0 0,-15-8-49 0 0,15 9-14 0 0,5 3-52 0 0,0 0-47 0 0,10 30 641 0 0,41 162 389 0 0,2 19-918 0 0,-27-77-104 0 0,-15-134 800 0 0,19-55-775 0 0,95-151-115 0 0,9-44 60 0 0,-90 169-120 0 0,-47 77-2794 0 0,-11 7-7218 0 0,10-3-1977 0 0</inkml:trace>
  <inkml:trace contextRef="#ctx0" brushRef="#br0" timeOffset="46197.946">19871 653 11955 0 0,'0'0'1417'0'0,"0"0"-223"0"0,0 0-61 0 0,0 0 76 0 0,0 0 70 0 0,0 0-49 0 0,0 0-148 0 0,0 0-182 0 0,0 0-140 0 0,0 0-130 0 0,0 0-126 0 0,0 0-71 0 0,0 0-77 0 0,-4-2-53 0 0,3 1-318 0 0,1 1 47 0 0,1 0-1 0 0,-1 0 1 0 0,0-1-1 0 0,0 1 1 0 0,0 0-1 0 0,1-1 1 0 0,-1 1-1 0 0,0 0 1 0 0,0-1-1 0 0,0 1 1 0 0,0 0 0 0 0,0-1-1 0 0,0 1 1 0 0,0 0-1 0 0,0-1 1 0 0,0 1-1 0 0,0 0 1 0 0,0-1-1 0 0,0 1 1 0 0,0 0-1 0 0,0-1 1 0 0,0 1-1 0 0,0 0 1 0 0,0-1-1 0 0,0 1 1 0 0,0 0-1 0 0,0 0 1 0 0,-1-1-1 0 0,1 1 1 0 0,0 0 0 0 0,0-1-1 0 0,0 1 1 0 0,0 0-1 0 0,-1 0 1 0 0,1-1-1 0 0,0 1 1 0 0,0 0-1 0 0,-1 0 1 0 0,1-1-1 0 0,0 1 1 0 0,-1 0-32 0 0,154-11 2050 0 0,119 25-1158 0 0,-35 28-652 0 0,-260-47 1235 0 0,-68-65-1195 0 0,75 58-312 0 0,1 0-1 0 0,0-1 1 0 0,0-1 0 0 0,1-1 0 0 0,1 0 0 0 0,1 0-1 0 0,0-1 1 0 0,1-1 0 0 0,1 0 0 0 0,0 0 0 0 0,1-1-1 0 0,1 0 1 0 0,0-4 32 0 0,4-16-1576 0 0,7 15-5752 0 0,3 15-5475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12075 0 0,'0'0'2501'0'0,"0"0"-1159"0"0,0 0-510 0 0,0 0 7 0 0,0 0 127 0 0,0 0 53 0 0,0 0-129 0 0,0 0-120 0 0,0 0-70 0 0,0 0-25 0 0,0 0 28 0 0,0 0-58 0 0,0 0-85 0 0,5 18-56 0 0,16 60-53 0 0,-16-5 220 0 0,-8-34-526 0 0,-2 0 1 0 0,-2 0-1 0 0,-1-1 0 0 0,-2 1 1 0 0,-4 6-146 0 0,-11 44-17 0 0,8-23-131 0 0,-3 0 0 0 0,-3-1-1 0 0,-16 27 149 0 0,-6-36-3388 0 0,34-74-12485 0 0,11 11 8726 0 0</inkml:trace>
  <inkml:trace contextRef="#ctx0" brushRef="#br0" timeOffset="489.94">102 509 0 0 0,'0'0'3775'0'0,"0"0"-1786"0"0,0 0-622 0 0,0 0 58 0 0,0 0 61 0 0,0 0-58 0 0,0 0-234 0 0,0 0-412 0 0,0 0-281 0 0,0 0-114 0 0,0 0-33 0 0,0 0 33 0 0,0 0 93 0 0,4 17 128 0 0,16 52 103 0 0,0-49 653 0 0,-16-20-1127 0 0,8-1 18 0 0,0 0 1 0 0,-1-1 0 0 0,1 0 0 0 0,0-1-1 0 0,-1 0 1 0 0,1-1 0 0 0,-1 0 0 0 0,0-1-1 0 0,0-1 1 0 0,-1 1 0 0 0,0-1 0 0 0,0-1-1 0 0,0 0 1 0 0,-1-1 0 0 0,0 1 0 0 0,0-2-1 0 0,-1 1 1 0 0,6-8-256 0 0,13-14 190 0 0,-2-2 0 0 0,0-1-1 0 0,-2 0 1 0 0,-2-2 0 0 0,-1-1-1 0 0,-2 0 1 0 0,3-11-190 0 0,50-92 291 0 0,-50 91 159 0 0,-21 47-226 0 0,-28 31 252 0 0,4 11-387 0 0,1 1 1 0 0,2 0 0 0 0,2 2-1 0 0,2 0 1 0 0,2 1 0 0 0,1 1-1 0 0,3 0 1 0 0,2 0-1 0 0,2 1 1 0 0,1 7-90 0 0,2 158 88 0 0,20-130-181 0 0,-23-90-8400 0 0,12-30-5539 0 0,-1 33 9819 0 0</inkml:trace>
  <inkml:trace contextRef="#ctx0" brushRef="#br0" timeOffset="736.053">720 424 8754 0 0,'0'0'2418'0'0,"0"0"-419"0"0,0 0-287 0 0,0 0-182 0 0,0 0-127 0 0,0 0-203 0 0,0 0-232 0 0,0 0-150 0 0,0 0-142 0 0,0 0-99 0 0,0 0-83 0 0,0 0-98 0 0,-15 33-105 0 0,-47 102-63 0 0,-22 39 368 0 0,68-116-768 0 0,16-57 32 0 0,0-1-88 0 0,4-1-482 0 0,54-60-5203 0 0,-47 47 549 0 0,-4 2-5481 0 0</inkml:trace>
  <inkml:trace contextRef="#ctx0" brushRef="#br0" timeOffset="1267.32">901 461 8938 0 0,'0'0'1702'0'0,"0"0"-381"0"0,0 0-35 0 0,0 0 43 0 0,0 0 44 0 0,0 0-94 0 0,0 0-243 0 0,0 0-227 0 0,0 0-194 0 0,0 0-136 0 0,0 0-106 0 0,-33 20-35 0 0,-100 62-66 0 0,78-48 331 0 0,55-34-591 0 0,0 0 0 0 0,1 0 0 0 0,-1 0 0 0 0,0 0 0 0 0,1 0 0 0 0,-1 0 0 0 0,0 0 0 0 0,0 1 0 0 0,1-1 0 0 0,-1 0 0 0 0,0 0 0 0 0,1 0 0 0 0,-1 0 0 0 0,0 0 0 0 0,0 1 0 0 0,1-1 0 0 0,-1 0 0 0 0,0 0 0 0 0,0 0 1 0 0,0 1-1 0 0,1-1 0 0 0,-1 0 0 0 0,0 0 0 0 0,0 1 0 0 0,0-1 0 0 0,0 0 0 0 0,1 1 0 0 0,-1-1 0 0 0,0 0 0 0 0,0 0 0 0 0,0 1 0 0 0,0-1 0 0 0,0 0 0 0 0,0 1 0 0 0,0-1 0 0 0,0 0 0 0 0,0 1 0 0 0,0-1 0 0 0,0 0 0 0 0,0 1 0 0 0,0-1 1 0 0,0 0-1 0 0,0 0 0 0 0,0 1 0 0 0,-1-1 0 0 0,1 0 0 0 0,0 1 0 0 0,0-1 0 0 0,0 0 0 0 0,0 0 0 0 0,0 1 0 0 0,-1-1 0 0 0,1 0 0 0 0,0 0 0 0 0,0 1 0 0 0,-1-1 0 0 0,1 0 0 0 0,0 0 0 0 0,0 0 0 0 0,-1 0 0 0 0,1 1 0 0 0,0-1 0 0 0,0 0 1 0 0,-1 0-1 0 0,1 0-12 0 0,9 4 284 0 0,1 3 9 0 0,-1 0 1 0 0,0 1 0 0 0,0-1 0 0 0,-1 2 0 0 0,0-1 0 0 0,-1 1 0 0 0,0 0 0 0 0,0 1 0 0 0,0 0 0 0 0,-2 0 0 0 0,1 0 0 0 0,-1 1 0 0 0,-1-1 0 0 0,0 1-1 0 0,1 4-293 0 0,12 29 851 0 0,3 15 62 0 0,-20-59-915 0 0,0-1 0 0 0,0 1 1 0 0,1 0-1 0 0,-1 0 0 0 0,0 0 1 0 0,0 0-1 0 0,1-1 0 0 0,-1 1 1 0 0,0 0-1 0 0,0 0 0 0 0,1 0 1 0 0,-1 0-1 0 0,0 0 1 0 0,1 0-1 0 0,-1 0 0 0 0,0-1 1 0 0,1 1-1 0 0,-1 0 0 0 0,0 0 1 0 0,0 0-1 0 0,1 0 0 0 0,-1 0 1 0 0,0 1-1 0 0,1-1 0 0 0,-1 0 1 0 0,0 0-1 0 0,1 0 0 0 0,-1 0 1 0 0,0 0-1 0 0,0 0 1 0 0,1 0-1 0 0,-1 1 0 0 0,0-1 1 0 0,0 0-1 0 0,1 0 0 0 0,-1 0 1 0 0,0 0-1 0 0,0 1 0 0 0,1-1 1 0 0,-1 0-1 0 0,0 0 0 0 0,0 1 1 0 0,0-1 1 0 0,0-14-3126 0 0,0 10-2026 0 0,0 3-7105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4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166 161 2088 0 0,'0'0'3523'0'0,"0"0"-987"0"0,0 0-366 0 0,0 0-50 0 0,0 0-7 0 0,0 0-93 0 0,0 0-231 0 0,0 0-305 0 0,0 0-304 0 0,0 0-300 0 0,0 0-233 0 0,-3 12 256 0 0,2 149 1496 0 0,9 68-1589 0 0,-30 95-426 0 0,-17-108-592 0 0,14-181-2044 0 0,2-43-6537 0 0,18 1 2598 0 0,-1 3-3415 0 0</inkml:trace>
  <inkml:trace contextRef="#ctx0" brushRef="#br0" timeOffset="282.389">0 180 10762 0 0,'0'0'1433'0'0,"0"0"-377"0"0,0 0-167 0 0,0 0 62 0 0,0 0 81 0 0,0 0 2 0 0,33-27-82 0 0,106-83-121 0 0,-71 77-105 0 0,-46 30-434 0 0,0 0 1 0 0,0 1-1 0 0,0 1 1 0 0,0 1-1 0 0,0 1 1 0 0,0 1-1 0 0,0 1 1 0 0,20 6-293 0 0,-35-8 60 0 0,0 1-1 0 0,0 1 1 0 0,0-1-1 0 0,0 1 1 0 0,-1 1 0 0 0,1-1-1 0 0,-1 1 1 0 0,0 0-1 0 0,0 0 1 0 0,0 1-1 0 0,0 0 1 0 0,-1 0 0 0 0,0 0-1 0 0,0 1 1 0 0,-1-1-1 0 0,1 1 1 0 0,-1 0 0 0 0,0 1-1 0 0,-1-1 1 0 0,0 1-1 0 0,0-1 1 0 0,0 1-1 0 0,-1 0 1 0 0,1 0 0 0 0,-2 0-1 0 0,1 1 1 0 0,-1-1-1 0 0,0 5-59 0 0,-1 3 57 0 0,0-1-1 0 0,-1 1 0 0 0,0-1 0 0 0,-1 1 1 0 0,-1-1-1 0 0,-1 0 0 0 0,0 0 0 0 0,0 0 1 0 0,-1-1-1 0 0,-1 1 0 0 0,0-1 0 0 0,-1-1 1 0 0,-1 1-1 0 0,0-1 0 0 0,0 0 1 0 0,-1-1-1 0 0,-1 0 0 0 0,0-1 0 0 0,-1 1-56 0 0,-12 11 21 0 0,-2-1 0 0 0,0-1 0 0 0,-1-1 0 0 0,-1-2 0 0 0,0 0 0 0 0,-1-2 0 0 0,-1-1 0 0 0,-8 1-21 0 0,24-9-91 0 0,0 0 1 0 0,0-2 0 0 0,0 1-1 0 0,-1-2 1 0 0,1 0-1 0 0,-1 0 1 0 0,0-1 0 0 0,0-1-1 0 0,1 0 1 0 0,-1-1-1 0 0,0-1 1 0 0,0 0 0 0 0,-1-1 90 0 0,-11-23-2361 0 0,23 12-1091 0 0,2 0-3791 0 0,1 2-3437 0 0</inkml:trace>
  <inkml:trace contextRef="#ctx0" brushRef="#br0" timeOffset="1627.897">853 253 1040 0 0,'0'0'1722'0'0,"0"0"-35"0"0,0 0 128 0 0,0 0 248 0 0,0 0 170 0 0,0 0-114 0 0,0 0-258 0 0,0 0-308 0 0,0 0-272 0 0,0 0-180 0 0,0 0-121 0 0,0 0-117 0 0,-8-14-91 0 0,-21-42-71 0 0,20 42-75 0 0,9 14-67 0 0,0 0-49 0 0,0 0-74 0 0,0 0-69 0 0,0 0-69 0 0,0 0-64 0 0,0 0-50 0 0,0 0-44 0 0,0 0-30 0 0,6 12 278 0 0,26 15-19 0 0,2-1 0 0 0,1-1 1 0 0,0-3-1 0 0,2 0 0 0 0,1-3 0 0 0,30 12-369 0 0,43 24 388 0 0,63 59-147 0 0,-168-100-183 0 0,-6-13-5 0 0,0-1 14 0 0,0 0 5 0 0,0 0-18 0 0,0 0 1 0 0,0 0 3 0 0,0 0 12 0 0,-104 59 469 0 0,-56 70-571 0 0,-112 76 164 0 0,144-110-33 0 0,127-93 103 0 0,1-3-206 0 0,0 1-16 0 0,0 0 14 0 0,0 0 18 0 0,0 0-23 0 0,0 0-13 0 0,0 0-4 0 0,0 0 7 0 0,0 0-5 0 0,0 0 10 0 0,0 0-12 0 0,0 0-6 0 0,0 0-2 0 0,0 0 28 0 0,0 0-18 0 0,0 0-6 0 0,0 0 4 0 0,0 0 10 0 0,0 0-25 0 0,0 0-6 0 0,0 0 5 0 0,0 0-48 0 0,0 0-2 0 0,0 0-36 0 0,1-2-1914 0 0,3-10-12879 0 0,-1 12 2782 0 0</inkml:trace>
  <inkml:trace contextRef="#ctx0" brushRef="#br0" timeOffset="3219.537">1563 1104 5313 0 0,'0'0'1742'0'0,"0"0"-212"0"0,0 0-64 0 0,0 0 89 0 0,0 0-5 0 0,0 0-88 0 0,0 0-145 0 0,0 0-147 0 0,0 0-98 0 0,0 0-149 0 0,0 0-177 0 0,0 0-137 0 0,0 0-84 0 0,-3-8-46 0 0,3 6-482 0 0,-3-4 159 0 0,1-1 1 0 0,0 1-1 0 0,1-1 1 0 0,-1 0-1 0 0,1 0 0 0 0,0 0 1 0 0,1 0-1 0 0,0 0 1 0 0,0 1-1 0 0,0-1 1 0 0,1 0-1 0 0,1-2-156 0 0,15-43 581 0 0,2 1 0 0 0,3 1-1 0 0,2 1 1 0 0,24-36-581 0 0,-37 67 41 0 0,1-1 1 0 0,1 2-1 0 0,0 0 1 0 0,2 0-1 0 0,0 1 0 0 0,0 1 1 0 0,2 1-1 0 0,-1 0 0 0 0,2 1 1 0 0,0 1-1 0 0,19-10-41 0 0,-34 55 81 0 0,-34 161 373 0 0,10-48-376 0 0,21-144-84 0 0,0-2-2 0 0,19-8 145 0 0,163-158 216 0 0,-146 135-345 0 0,-22 18-12 0 0,0 1 0 0 0,0 0 0 0 0,1 1 0 0 0,1 1 0 0 0,0 0 0 0 0,0 2 0 0 0,12-5 4 0 0,-20 10 19 0 0,-7 2-19 0 0,0 0 0 0 0,0 0-1 0 0,-1 0 1 0 0,1 0 0 0 0,0 1 0 0 0,0-1-1 0 0,0 1 1 0 0,0-1 0 0 0,0 0 0 0 0,0 1-1 0 0,0 0 1 0 0,0-1 0 0 0,1 1 0 0 0,-1 0-1 0 0,0-1 1 0 0,0 1 0 0 0,0 0-1 0 0,0 0 1 0 0,0 0 0 0 0,1 0 0 0 0,-1 0-1 0 0,0 0 1 0 0,0 0 0 0 0,0 0 0 0 0,0 1-1 0 0,0-1 1 0 0,1 0 0 0 0,-1 1 0 0 0,0-1-1 0 0,0 1 1 0 0,0-1 0 0 0,0 1 0 0 0,0 0-1 0 0,0-1 1 0 0,0 1 0 0 0,-1 0-1 0 0,1 0 1 0 0,0-1 0 0 0,0 1 0 0 0,0 0-1 0 0,-1 0 1 0 0,1 0 0 0 0,0 0 0 0 0,-1 0-1 0 0,1 0 1 0 0,-1 0 0 0 0,1 0 0 0 0,-1 0-1 0 0,0 0 1 0 0,1 1 0 0 0,-1 0 0 0 0,-16 215 319 0 0,14-202-311 0 0,-11 78-331 0 0,56-95-3281 0 0,-21-15 513 0 0,-2 2-5105 0 0,-9 8-3175 0 0</inkml:trace>
  <inkml:trace contextRef="#ctx0" brushRef="#br0" timeOffset="3789.029">2741 596 6241 0 0,'0'0'3652'0'0,"0"0"-1254"0"0,0 0-505 0 0,0 0-106 0 0,0 0-118 0 0,0 0-254 0 0,0 0-343 0 0,0 0-303 0 0,0 0-178 0 0,0 0-88 0 0,0 0-58 0 0,0 0-75 0 0,0 0-27 0 0,-22 6-49 0 0,-71 23-50 0 0,29 8 198 0 0,52-24-353 0 0,6-7-64 0 0,0 0 1 0 0,0 1-1 0 0,1-1 0 0 0,0 1 0 0 0,0 0 0 0 0,0 1 1 0 0,1-1-1 0 0,0 1 0 0 0,0 0 0 0 0,1 0 0 0 0,0 0 1 0 0,1 0-1 0 0,0 0 0 0 0,0 1 0 0 0,1-1 0 0 0,0 1 1 0 0,0-1-1 0 0,1 1 0 0 0,0 0 0 0 0,1 6-25 0 0,-1-13 16 0 0,1 0 0 0 0,0 0 0 0 0,0 0 0 0 0,-1 0 0 0 0,1 0 0 0 0,0 0 0 0 0,1 0 0 0 0,-1 0 0 0 0,0 0 0 0 0,1-1 0 0 0,-1 1 0 0 0,1 0 0 0 0,-1-1 0 0 0,1 1 0 0 0,-1-1 0 0 0,1 0 0 0 0,0 1 0 0 0,0-1 0 0 0,0 0 0 0 0,0 0 0 0 0,0 0 0 0 0,0 0 0 0 0,0-1 1 0 0,0 1-1 0 0,0-1 0 0 0,1 1 0 0 0,-1-1 0 0 0,0 0 0 0 0,0 1 0 0 0,0-1 0 0 0,3-1-16 0 0,69-5 850 0 0,-53-3-727 0 0,-1-1-1 0 0,-1-1 1 0 0,0-1 0 0 0,0 0-1 0 0,-1-1 1 0 0,-1-1-1 0 0,0-1 1 0 0,-1-1 0 0 0,0 0-1 0 0,1-4-122 0 0,63-56 169 0 0,-59 57-134 0 0,-9 8-25 0 0,0 1 0 0 0,0 0-1 0 0,1 1 1 0 0,0 0 0 0 0,1 1 0 0 0,0 0 0 0 0,12-4-10 0 0,-24 14 1 0 0,-1-1-1 0 0,1 1 1 0 0,-1-1-1 0 0,1 1 1 0 0,-1 0-1 0 0,0 0 0 0 0,1 0 1 0 0,-1 0-1 0 0,0 0 1 0 0,0 0-1 0 0,0 0 1 0 0,-1 0-1 0 0,1 0 1 0 0,0 0-1 0 0,-1 0 1 0 0,1 1-1 0 0,-1-1 1 0 0,0 0-1 0 0,0 0 1 0 0,0 1-1 0 0,0-1 0 0 0,0 0 1 0 0,0 1-1 0 0,-28 345 115 0 0,21-263-116 0 0,-4 0 1 0 0,-3 0-1 0 0,-21 63 1 0 0,32-136-2 0 0,-1-1-1 0 0,-1 1 1 0 0,1-1-1 0 0,-2-1 0 0 0,1 1 1 0 0,-2-1-1 0 0,1 0 1 0 0,-1 0-1 0 0,-1-1 1 0 0,0 0-1 0 0,0 0 0 0 0,-1-1 1 0 0,0 0-1 0 0,-1 0 3 0 0,8-6 0 0 0,1-1 0 0 0,-1 0 1 0 0,0 0-1 0 0,1 0 0 0 0,-1 0 0 0 0,0 0 0 0 0,0 0 0 0 0,0 0 0 0 0,0 0 0 0 0,0-1 1 0 0,0 1-1 0 0,0-1 0 0 0,0 0 0 0 0,0 1 0 0 0,0-1 0 0 0,0 0 0 0 0,0 0 0 0 0,-1 0 1 0 0,1-1-1 0 0,0 1 0 0 0,0 0 0 0 0,0-1 0 0 0,0 1 0 0 0,0-1 0 0 0,0 0 0 0 0,0 0 1 0 0,0 0-1 0 0,1 0 0 0 0,-1 0 0 0 0,0 0 0 0 0,0 0 0 0 0,1 0 0 0 0,-1-1 0 0 0,1 1 1 0 0,-1-1-1 0 0,1 1 0 0 0,0-1 0 0 0,-1 0 0 0 0,1 1 0 0 0,0-1 0 0 0,0 0 0 0 0,0 0 1 0 0,0 0-1 0 0,-4-12-24 0 0,1 0 0 0 0,0 0 1 0 0,1-1-1 0 0,1 1 0 0 0,0-1 1 0 0,1 1-1 0 0,0-1 0 0 0,1 0 1 0 0,1 0-1 0 0,0 1 1 0 0,4-15 23 0 0,1 5-73 0 0,1 0 0 0 0,1 1 0 0 0,1 1 1 0 0,2-1-1 0 0,0 1 0 0 0,9-12 73 0 0,-10 15-104 0 0,80-124-2279 0 0,-45 88-5678 0 0,-35 47-3450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4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7242 0 0,'0'0'1336'0'0,"0"0"-691"0"0,0 0-326 0 0,0 0 158 0 0,0 0 349 0 0,0 0 277 0 0,0 0 73 0 0,0 0-85 0 0,0 0-189 0 0,0 0-181 0 0,0 0-135 0 0,-6 16-110 0 0,-21 54-58 0 0,-40 42 911 0 0,17-42-1504 0 0,38-58-3178 0 0,-1-2-3298 0 0,11-9-1817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12 579 3993 0 0,'0'0'2031'0'0,"0"0"-584"0"0,0 0-271 0 0,0 0 14 0 0,0 0 145 0 0,0 0 161 0 0,0 0 16 0 0,0 0-126 0 0,0 0-227 0 0,0 0-298 0 0,0 0-247 0 0,-1-9-169 0 0,-4-28-87 0 0,3 28-20 0 0,2 9 7 0 0,0 0 5 0 0,0 0 1 0 0,0 0-16 0 0,0 12 538 0 0,-3 292 2143 0 0,3-294-2995 0 0,1 0 1 0 0,0 0 0 0 0,1 0 0 0 0,0 0 0 0 0,1 0 0 0 0,0 0-1 0 0,0 0 1 0 0,1-1 0 0 0,1 0 0 0 0,-1 0 0 0 0,2 0 0 0 0,2 4-22 0 0,-6-10 28 0 0,0 0 0 0 0,0 0 0 0 0,0 0 0 0 0,1 0 0 0 0,-1-1 0 0 0,1 1 0 0 0,0-1 0 0 0,0 0 1 0 0,0 1-1 0 0,0-1 0 0 0,0 0 0 0 0,0-1 0 0 0,1 1 0 0 0,-1-1 0 0 0,1 1 0 0 0,-1-1 0 0 0,1 0 0 0 0,-1 0 1 0 0,1-1-1 0 0,0 1 0 0 0,-1-1 0 0 0,1 0 0 0 0,0 0 0 0 0,0 0 0 0 0,-1 0 0 0 0,1 0 0 0 0,0-1 0 0 0,-1 0 1 0 0,1 0-1 0 0,-1 0 0 0 0,1 0 0 0 0,-1 0 0 0 0,1-1 0 0 0,-1 0 0 0 0,2 0-28 0 0,20-16 147 0 0,-1 0 0 0 0,-1-2-1 0 0,-1 0 1 0 0,0-2 0 0 0,-2 0 0 0 0,-1-2-1 0 0,0 0 1 0 0,1-4-147 0 0,-6 8 37 0 0,72-93 38 0 0,-85 113-79 0 0,0-1-1 0 0,0 1 1 0 0,0 0 0 0 0,-1 0 0 0 0,1 0 0 0 0,0 0 0 0 0,0 0-1 0 0,0 0 1 0 0,0 0 0 0 0,0 0 0 0 0,-1 0 0 0 0,1 1-1 0 0,0-1 1 0 0,0 0 0 0 0,0 0 0 0 0,0 1 0 0 0,-1-1 0 0 0,1 1-1 0 0,0-1 1 0 0,0 1 0 0 0,-1-1 0 0 0,1 1 0 0 0,0-1-1 0 0,-1 1 1 0 0,1-1 0 0 0,-1 1 0 0 0,1 0 0 0 0,-1 0 0 0 0,1-1-1 0 0,-1 1 1 0 0,1 0 0 0 0,-1 0 0 0 0,1-1 0 0 0,-1 1 0 0 0,0 0-1 0 0,0 0 1 0 0,1 0 0 0 0,-1 0 0 0 0,0-1 0 0 0,0 1-1 0 0,0 0 1 0 0,0 0 0 0 0,0 0 0 0 0,0 0 4 0 0,4 7 21 0 0,18 27 25 0 0,-18-26-43 0 0,1-1-1 0 0,0 1 1 0 0,0-1 0 0 0,1 0 0 0 0,0-1 0 0 0,0 0 0 0 0,1 1 0 0 0,0-2-1 0 0,1 1 1 0 0,-1-1 0 0 0,1 0 0 0 0,0-1 0 0 0,4 2-3 0 0,-8-4 39 0 0,1-1 0 0 0,1 1 0 0 0,-1-1 1 0 0,0 0-1 0 0,0-1 0 0 0,1 1 0 0 0,-1-1 1 0 0,1 0-1 0 0,0 0 0 0 0,-1-1 0 0 0,1 0 0 0 0,-1 0 1 0 0,1 0-1 0 0,0 0 0 0 0,-1-1 0 0 0,1 0 0 0 0,-1 0 1 0 0,1-1-1 0 0,-1 1 0 0 0,1-1 0 0 0,-1-1 1 0 0,0 1-1 0 0,0-1 0 0 0,0 1 0 0 0,0-1 0 0 0,-1-1 1 0 0,1 1-1 0 0,-1-1 0 0 0,0 0 0 0 0,0 0 1 0 0,0 0-1 0 0,0 0-39 0 0,7-12 65 0 0,0-1 0 0 0,-1 0 0 0 0,-1 0 0 0 0,0-1 0 0 0,-2 0 0 0 0,0-1 0 0 0,0 1 0 0 0,-2-1 0 0 0,-1-1 0 0 0,0 1 0 0 0,-1-1 0 0 0,-1-9-65 0 0,-1-12-436 0 0,-1 23-6343 0 0,0 19 1822 0 0,1 1 2221 0 0,-1-1 27 0 0,2 3-8771 0 0</inkml:trace>
  <inkml:trace contextRef="#ctx0" brushRef="#br0" timeOffset="420.121">1127 789 7202 0 0,'0'0'2821'0'0,"0"0"-1510"0"0,0 0-428 0 0,0 0 250 0 0,0 0 295 0 0,0 0 69 0 0,0 0-92 0 0,0 0-184 0 0,0 0-148 0 0,0 0-135 0 0,0 0-109 0 0,0 0-80 0 0,0 0-133 0 0,32-11-112 0 0,97-36-77 0 0,-73 11 102 0 0,-51 27-402 0 0,0 3-65 0 0,0 0-1 0 0,0 0 1 0 0,-1 0-1 0 0,0-1 1 0 0,-1 1-1 0 0,1-1 1 0 0,-1 0-1 0 0,-1 0 1 0 0,1 0-1 0 0,-1 0 1 0 0,0-1-1 0 0,-1 1 1 0 0,0-1-1 0 0,0 1 0 0 0,-1-1 1 0 0,1 1-1 0 0,-2-1 1 0 0,1 1-1 0 0,-1-1 1 0 0,-1-2-62 0 0,-1 6 4 0 0,0 0 0 0 0,0 0 0 0 0,0 1 1 0 0,-1-1-1 0 0,0 1 0 0 0,0 0 0 0 0,1 0 0 0 0,-2 1 1 0 0,1-1-1 0 0,0 1 0 0 0,0 0 0 0 0,-1 0 0 0 0,1 0 1 0 0,-1 1-1 0 0,0-1 0 0 0,0 1 0 0 0,1 0 0 0 0,-1 1 1 0 0,0-1-1 0 0,0 1 0 0 0,0 0 0 0 0,0 0 0 0 0,0 0 1 0 0,1 1-1 0 0,-1 0 0 0 0,0 0 0 0 0,0 0 0 0 0,1 0 1 0 0,-1 1-1 0 0,1 0 0 0 0,-1 0 0 0 0,1 0 0 0 0,-1 0 1 0 0,0 1-5 0 0,-5 3-2 0 0,0 1 1 0 0,0 0 0 0 0,0 1 0 0 0,1-1 0 0 0,0 2 0 0 0,1-1 0 0 0,0 1-1 0 0,0 1 1 0 0,1-1 0 0 0,0 1 0 0 0,0 0 0 0 0,2 1 0 0 0,-1 0-1 0 0,1 0 1 0 0,0 0 0 0 0,1 0 0 0 0,1 1 0 0 0,0 0 0 0 0,0-1 0 0 0,1 1-1 0 0,1 0 1 0 0,0 0 0 0 0,0 0 0 0 0,1 1 0 0 0,1-1 0 0 0,0 0 0 0 0,1 0-1 0 0,0 0 1 0 0,4 11 1 0 0,1-14 22 0 0,0 0-1 0 0,1 0 1 0 0,0-1-1 0 0,0 0 1 0 0,1 0-1 0 0,0-1 0 0 0,0 0 1 0 0,1-1-1 0 0,-1 0 1 0 0,2 0-1 0 0,-1-1 1 0 0,1-1-1 0 0,-1 0 1 0 0,1 0-1 0 0,0-1 1 0 0,0 0-1 0 0,1-1 0 0 0,-1 0 1 0 0,1-1-1 0 0,-1 0 1 0 0,1-1-1 0 0,-1 0 1 0 0,2-1-22 0 0,144-13-1399 0 0,-138 10-291 0 0,1 0-4807 0 0,-5 0-5698 0 0</inkml:trace>
  <inkml:trace contextRef="#ctx0" brushRef="#br0" timeOffset="2685.947">2158 355 2777 0 0,'0'0'1735'0'0,"0"0"-158"0"0,0 0 2 0 0,0 0 64 0 0,0 0 50 0 0,0 0-56 0 0,0 0-79 0 0,0 0-154 0 0,0 0-187 0 0,0 0-212 0 0,0 0-254 0 0,-10-4-146 0 0,-29-11-87 0 0,29 11-58 0 0,43-21 1279 0 0,-23 19-1578 0 0,-2 0-75 0 0,1 1 0 0 0,-1 0 1 0 0,1 1-1 0 0,0 0 0 0 0,1 0 1 0 0,-1 1-1 0 0,1 0 0 0 0,-1 0 0 0 0,1 1 1 0 0,0 1-1 0 0,0 0 0 0 0,0 0 0 0 0,0 1 1 0 0,0 0-1 0 0,9 1-86 0 0,-13 3 46 0 0,0 0-1 0 0,0 0 1 0 0,0 1 0 0 0,-1 0 0 0 0,1 0-1 0 0,-1 0 1 0 0,0 1 0 0 0,-1 0 0 0 0,1-1-1 0 0,-1 2 1 0 0,-1-1 0 0 0,1 0-1 0 0,-1 1 1 0 0,0 0 0 0 0,0 0 0 0 0,-1-1-1 0 0,0 2 1 0 0,0-1 0 0 0,-1 0-1 0 0,1 0 1 0 0,-1 4-46 0 0,6 192 784 0 0,-10-174-721 0 0,-2 1 0 0 0,-2-1 0 0 0,0 0 0 0 0,-2 0-1 0 0,-1-1 1 0 0,-1 0 0 0 0,-2 0 0 0 0,-1-2 0 0 0,0 0-1 0 0,-2 0 1 0 0,-2 0-63 0 0,-19 8 214 0 0,36-34-154 0 0,1 0 32 0 0,0 0 1 0 0,56-145 314 0 0,-38 109-362 0 0,19-42-53 0 0,4 1-1 0 0,3 3 1 0 0,53-67 8 0 0,-4 59-159 0 0,-82 111-21 0 0,1 181 343 0 0,-23 6-31 0 0,18-234-89 0 0,0-1 1 0 0,1 1 0 0 0,1 1-1 0 0,1 0 1 0 0,0 0 0 0 0,11-13-44 0 0,-9 12 4 0 0,17-28-11 0 0,2 2 1 0 0,2 1-1 0 0,2 1 0 0 0,1 2 0 0 0,17-12 7 0 0,-5 18-42 0 0,-44 56-66 0 0,-6 12 182 0 0,-2-1-1 0 0,-2 1 1 0 0,-1-1 0 0 0,-1 0-1 0 0,-9 20-73 0 0,-8 36 104 0 0,-11 117-1170 0 0,61-232-3967 0 0,-13 11 1488 0 0,-4 4-2749 0 0,-1 0-4952 0 0</inkml:trace>
  <inkml:trace contextRef="#ctx0" brushRef="#br0" timeOffset="4123.863">3189 321 10250 0 0,'0'0'1232'0'0,"0"0"-281"0"0,0 0-12 0 0,0 0 171 0 0,0 0 151 0 0,0 0-12 0 0,0 0-141 0 0,0 0-152 0 0,-8 32-154 0 0,-24 98-130 0 0,13 13 988 0 0,26-24-757 0 0,-6-115-869 0 0,1 0 0 0 0,-1 0 0 0 0,1 0 0 0 0,0 0 0 0 0,0-1 0 0 0,0 1 0 0 0,1-1 0 0 0,-1 1-1 0 0,1-1 1 0 0,0 0 0 0 0,0 0 0 0 0,0 0 0 0 0,0-1 0 0 0,0 1 0 0 0,1-1 0 0 0,-1 0 0 0 0,1 1 0 0 0,0-2 0 0 0,0 1 0 0 0,-1 0 0 0 0,1-1 0 0 0,0 1 0 0 0,0-1 0 0 0,1 0 0 0 0,-1-1 0 0 0,0 1 0 0 0,1-1-34 0 0,8-1 126 0 0,0-1-1 0 0,0-1 1 0 0,0 0 0 0 0,0-1-1 0 0,0 0 1 0 0,-1-1-1 0 0,0 0 1 0 0,0-1-1 0 0,0-1 1 0 0,-1 1-1 0 0,0-2 1 0 0,0 0-1 0 0,-1 0 1 0 0,0-1-1 0 0,0 0 1 0 0,-1-1-1 0 0,5-6-125 0 0,3-4 71 0 0,0 0-1 0 0,-1-1 1 0 0,-1-1-1 0 0,-1-1 1 0 0,-1 0-1 0 0,-1-1 1 0 0,-1 0 0 0 0,-1-1-1 0 0,2-11-70 0 0,-4-30 245 0 0,-8 65-173 0 0,0 1 10 0 0,0 0-13 0 0,0 0-6 0 0,0 0-31 0 0,0 0-9 0 0,-32 38-126 0 0,24-17 114 0 0,1 1 0 0 0,1-1 1 0 0,2 1-1 0 0,0 1 0 0 0,1-1 1 0 0,1 0-1 0 0,1 21-11 0 0,0-34 10 0 0,1 141-15 0 0,1-146 12 0 0,1-1 0 0 0,-1 1 0 0 0,1-1 0 0 0,0 1 0 0 0,0-1 0 0 0,0 1 0 0 0,1-1-1 0 0,-1 0 1 0 0,1 0 0 0 0,0 0 0 0 0,0-1 0 0 0,-1 1 0 0 0,2 0 0 0 0,-1-1 0 0 0,0 0 0 0 0,1 0 0 0 0,-1 0 0 0 0,1 0 0 0 0,-1-1 0 0 0,1 1 0 0 0,0-1 0 0 0,-1 0 0 0 0,1 0 0 0 0,0 0 0 0 0,0-1 0 0 0,0 1 0 0 0,0-1 0 0 0,0 0 0 0 0,0 0 0 0 0,0 0 0 0 0,0-1-1 0 0,0 1 1 0 0,0-1 0 0 0,0 0 0 0 0,-1 0 0 0 0,1 0 0 0 0,1-1-7 0 0,5-2 52 0 0,0-1-1 0 0,-1 0 0 0 0,0 0 0 0 0,0-1 1 0 0,0 0-1 0 0,-1-1 0 0 0,0 0 1 0 0,0 0-1 0 0,0-1 0 0 0,-1 1 0 0 0,-1-2 1 0 0,1 1-1 0 0,3-7-51 0 0,26-40 115 0 0,-2-1-1 0 0,-3-2 1 0 0,20-49-115 0 0,-6 4 93 0 0,-43 102-95 0 0,-1 0-1 0 0,1 0 1 0 0,0 1-1 0 0,0-1 0 0 0,0 1 1 0 0,0 0-1 0 0,0 0 1 0 0,-1-1-1 0 0,1 1 0 0 0,0 0 1 0 0,0 0-1 0 0,0 1 0 0 0,0-1 1 0 0,0 0-1 0 0,0 1 1 0 0,0-1-1 0 0,-1 1 0 0 0,1 0 1 0 0,0-1-1 0 0,0 1 1 0 0,-1 0-1 0 0,1 0 0 0 0,0 0 1 0 0,-1 0-1 0 0,2 1 3 0 0,7 14 3 0 0,-1 0 0 0 0,0 0-1 0 0,-1 1 1 0 0,-1 0 0 0 0,0 0 0 0 0,-2 1 0 0 0,0 0-1 0 0,0 0 1 0 0,-2 0 0 0 0,0 0 0 0 0,-1 16-3 0 0,0-24 14 0 0,-1 1-1 0 0,0-1 1 0 0,-1 1 0 0 0,0 0-1 0 0,0-1 1 0 0,-1 1 0 0 0,-1-1 0 0 0,0 1-1 0 0,0-1 1 0 0,-1 1 0 0 0,0-1-1 0 0,-1 0 1 0 0,0 0 0 0 0,-1-1 0 0 0,0 1-1 0 0,0-1 1 0 0,-1 0 0 0 0,0 0-1 0 0,-1-1 1 0 0,0 0 0 0 0,0 0 0 0 0,0-1-1 0 0,-1 1 1 0 0,-1-2 0 0 0,1 1-1 0 0,-1-1 1 0 0,0 0 0 0 0,-7 3-14 0 0,-50 5-135 0 0,77-26-352 0 0,7 4 474 0 0,1 1-1 0 0,1 1 0 0 0,-1 1 0 0 0,1 0 0 0 0,-1 2 0 0 0,1 0 0 0 0,0 1 1 0 0,0 1-1 0 0,13 1 14 0 0,124-18 210 0 0,-137 13-162 0 0,0-1 1 0 0,0-1 0 0 0,-1 0-1 0 0,0-1 1 0 0,-1-2-1 0 0,0 0 1 0 0,0 0 0 0 0,-1-2-1 0 0,6-5-48 0 0,5-11 67 0 0,-1-1 0 0 0,-2-1-1 0 0,-1-1 1 0 0,-1-2 0 0 0,-2 0-1 0 0,-1-1 1 0 0,-2-1 0 0 0,-1 0-1 0 0,-2-2 1 0 0,7-28-67 0 0,-15 39 5 0 0,-1 0 0 0 0,-1 0 0 0 0,-1-1 0 0 0,-2 1-1 0 0,-1-1 1 0 0,-1-21-5 0 0,0 41 1 0 0,0 0-1 0 0,-1 0 1 0 0,0 0-1 0 0,0 0 1 0 0,0-1 0 0 0,-1 1-1 0 0,0 1 1 0 0,-1-1-1 0 0,1 0 1 0 0,-1 0-1 0 0,-1 1 1 0 0,1 0-1 0 0,-1 0 1 0 0,0 0-1 0 0,-3-4 0 0 0,6 10-2 0 0,1-1 0 0 0,-1 1 0 0 0,1 0-1 0 0,-1-1 1 0 0,0 1 0 0 0,1-1 0 0 0,-1 1-1 0 0,0 0 1 0 0,1 0 0 0 0,-1-1 0 0 0,0 1-1 0 0,1 0 1 0 0,-1 0 0 0 0,0 0 0 0 0,0 0 0 0 0,1 0-1 0 0,-1 0 1 0 0,0 0 0 0 0,0 0 0 0 0,1 0-1 0 0,-1 0 1 0 0,0 0 0 0 0,1 0 0 0 0,-1 0-1 0 0,0 1 1 0 0,1-1 0 0 0,-1 0 0 0 0,0 0-1 0 0,1 1 1 0 0,-1-1 0 0 0,0 1 0 0 0,1-1-1 0 0,-1 1 1 0 0,1-1 0 0 0,-1 1 0 0 0,1-1 0 0 0,-1 1-1 0 0,1-1 1 0 0,-1 1 0 0 0,1-1 0 0 0,-1 1-1 0 0,1 0 1 0 0,0-1 0 0 0,0 1 0 0 0,-1 0-1 0 0,1-1 1 0 0,0 1 0 0 0,0 0 0 0 0,0-1-1 0 0,-1 1 1 0 0,1 0 0 0 0,0 0 0 0 0,0-1-1 0 0,0 1 1 0 0,0 0 0 0 0,0 0 2 0 0,-9 43-117 0 0,12 239 197 0 0,44 104-7 0 0,-32-292-78 0 0,-15-96-6 0 0,0 1 0 0 0,0 0 0 0 0,0-1 1 0 0,0 1-1 0 0,0-1 0 0 0,1 1 0 0 0,-1 0 1 0 0,0-1-1 0 0,0 1 0 0 0,1 0 0 0 0,-1-1 1 0 0,0 1-1 0 0,0 0 0 0 0,1-1 0 0 0,-1 1 1 0 0,0 0-1 0 0,1 0 0 0 0,-1-1 0 0 0,0 1 1 0 0,1 0-1 0 0,-1 0 0 0 0,1 0 0 0 0,-1 0 1 0 0,0-1-1 0 0,1 1 0 0 0,-1 0 0 0 0,1 0 1 0 0,-1 0-1 0 0,1 0 0 0 0,-1 0 0 0 0,0 0 1 0 0,1 0-1 0 0,-1 0 0 0 0,1 0 0 0 0,-1 0 1 0 0,1 0-1 0 0,-1 1 0 0 0,0-1 0 0 0,1 0 1 0 0,-1 0-1 0 0,1 0 0 0 0,-1 0 0 0 0,0 1 0 0 0,1-1 1 0 0,-1 0-1 0 0,0 0 0 0 0,1 1 0 0 0,-1-1 1 0 0,0 0-1 0 0,1 1 0 0 0,-1-1 0 0 0,0 0 1 0 0,0 1-1 0 0,1-1 0 0 0,-1 0 0 0 0,0 1 1 0 0,0-1-1 0 0,0 0 0 0 0,0 1 0 0 0,1-1 1 0 0,-1 1-1 0 0,0-1 0 0 0,0 1 11 0 0,24-94-2358 0 0,-18 30-981 0 0,-5 21-3827 0 0,-1 22-4468 0 0</inkml:trace>
  <inkml:trace contextRef="#ctx0" brushRef="#br0" timeOffset="4372.936">4367 222 13179 0 0,'0'0'1824'0'0,"0"0"-549"0"0,0 0-409 0 0,0 0-126 0 0,0 0-17 0 0,0 0 117 0 0,0 0 91 0 0,0 0-10 0 0,0 0 29 0 0,0 0-83 0 0,0 0-113 0 0,0 0-121 0 0,0 0-101 0 0,23 9-104 0 0,76 26-80 0 0,36-16 449 0 0,-77-15-577 0 0,-6-1-298 0 0,1 2 0 0 0,-1 2 0 0 0,0 3 1 0 0,-1 2-1 0 0,22 9 78 0 0,-63-18-504 0 0,37 16-1016 0 0,-20-5-6849 0 0,-21-9-3364 0 0</inkml:trace>
  <inkml:trace contextRef="#ctx0" brushRef="#br0" timeOffset="4777.632">1705 1257 10666 0 0,'0'0'2089'0'0,"0"0"-552"0"0,0 0-294 0 0,0 0-106 0 0,0 0-108 0 0,0 0-95 0 0,0 0-82 0 0,0 0 1 0 0,0 0 40 0 0,0 0 7 0 0,0 0-77 0 0,37 0-85 0 0,124-1-33 0 0,323-32 1772 0 0,153-37-983 0 0,29-4-554 0 0,433 16-940 0 0,-1007 66-105 0 0,-92-8 102 0 0,-1 0-1 0 0,1 1 1 0 0,0-1-1 0 0,-1 0 1 0 0,1 0 0 0 0,0 0-1 0 0,0 1 1 0 0,-1-1 0 0 0,1 0-1 0 0,0 0 1 0 0,0 1 0 0 0,-1-1-1 0 0,1 0 1 0 0,0 1-1 0 0,0-1 1 0 0,0 0 0 0 0,0 1-1 0 0,0-1 1 0 0,-1 0 0 0 0,1 1-1 0 0,0-1 1 0 0,0 1-1 0 0,0-1 1 0 0,0 0 0 0 0,0 1-1 0 0,0-1 1 0 0,0 0 0 0 0,0 1-1 0 0,0-1 1 0 0,0 0 0 0 0,1 1-1 0 0,-1-1 1 0 0,0 0-1 0 0,0 1 1 0 0,0-1 0 0 0,0 0-1 0 0,0 1 1 0 0,1-1 0 0 0,-1 0-1 0 0,0 1 1 0 0,0-1-1 0 0,0 0 1 0 0,1 0 0 0 0,-1 1-1 0 0,0-1 1 0 0,1 0 0 0 0,-1 0-1 0 0,0 1 1 0 0,0-1 0 0 0,1 0-1 0 0,-1 0 1 0 0,0 0-1 0 0,1 0 1 0 0,-1 0 0 0 0,1 1-1 0 0,-1-1 1 0 0,0 0 0 0 0,1 0-1 0 0,-1 0 1 0 0,0 0 0 0 0,1 0-1 0 0,-1 0 1 0 0,1 0 3 0 0,-33 15-216 0 0,28-13 156 0 0,-147 35-2900 0 0,49-27-6829 0 0,100-10 9292 0 0,-21 0-11117 0 0</inkml:trace>
  <inkml:trace contextRef="#ctx0" brushRef="#br0" timeOffset="5210.095">1937 1411 7930 0 0,'0'0'1420'0'0,"0"0"-236"0"0,-31 5-2 0 0,-102 13 207 0 0,-19 14 7141 0 0,152-31-8466 0 0,0 0-1 0 0,0 0 0 0 0,0 0 0 0 0,0 0 1 0 0,0-1-1 0 0,0 1 0 0 0,1 0 0 0 0,-1 0 0 0 0,0 0 1 0 0,1 0-1 0 0,-1 0 0 0 0,0 0 0 0 0,1-1 1 0 0,-1 1-1 0 0,1 0 0 0 0,0 0 0 0 0,-1-1 1 0 0,1 1-1 0 0,-1 0 0 0 0,1-1 0 0 0,0 1 1 0 0,0 0-1 0 0,-1-1 0 0 0,1 1 0 0 0,0-1 1 0 0,0 1-1 0 0,0-1 0 0 0,0 0 0 0 0,-1 1 1 0 0,1-1-1 0 0,0 0 0 0 0,0 0 0 0 0,0 0 1 0 0,0 1-1 0 0,0-1 0 0 0,0 0 0 0 0,0 0 0 0 0,0 0-63 0 0,26 7 386 0 0,1-1-1 0 0,-1 0 1 0 0,1-2-1 0 0,0-2 0 0 0,0 0 1 0 0,0-2-1 0 0,11-1-385 0 0,-3 0 200 0 0,142-8 380 0 0,-2-9 1 0 0,0-7-1 0 0,35-15-580 0 0,-132 25 131 0 0,1023-183 739 0 0,-750 148-687 0 0,39 13-183 0 0,-225 35-104 0 0,-166 3 99 0 0,0-1 0 0 0,-1 1-1 0 0,1 0 1 0 0,0-1 0 0 0,-1 1-1 0 0,1-1 1 0 0,0 1 0 0 0,0 0 0 0 0,0-1-1 0 0,0 1 1 0 0,0 0 0 0 0,-1-1 0 0 0,1 1-1 0 0,0-1 1 0 0,0 1 0 0 0,1 0 0 0 0,-1-1-1 0 0,0 1 1 0 0,0 0 0 0 0,0-1 0 0 0,0 1-1 0 0,0 0 1 0 0,1-1 0 0 0,-1 1 0 0 0,0-1-1 0 0,1 1 1 0 0,-1-1 0 0 0,0 1-1 0 0,1 0 1 0 0,-1-1 0 0 0,0 0 0 0 0,1 1-1 0 0,-1-1 1 0 0,1 1 0 0 0,-1-1 0 0 0,1 1-1 0 0,-1-1 1 0 0,1 0 0 0 0,0 1 0 0 0,-1-1-1 0 0,1 0 1 0 0,-1 0 0 0 0,1 1 0 0 0,0-1-1 0 0,-1 0 1 0 0,1 0 0 0 0,0 0 0 0 0,-1 0-1 0 0,1 0 1 0 0,0 0 0 0 0,-1 0 0 0 0,1 0-1 0 0,-1 0 1 0 0,1 0 0 0 0,0 0-1 0 0,-1 0 1 0 0,1-1 0 0 0,0 1 0 0 0,0 0 5 0 0,-46 29-413 0 0,-39 9-2077 0 0,47-32-6762 0 0,28-6-2911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6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313 100 5649 0 0,'0'0'1674'0'0,"0"0"-315"0"0,0 0-195 0 0,0 0 6 0 0,0 0 93 0 0,0 0 22 0 0,0 0-79 0 0,0 0-145 0 0,0 0-167 0 0,0 0-179 0 0,0 0-162 0 0,-27 2-122 0 0,-85 11-103 0 0,57 15 127 0 0,47-20-333 0 0,3-3-52 0 0,-5 3 71 0 0,1 1 0 0 0,0 0 0 0 0,0 0 0 0 0,1 1 0 0 0,0-1 0 0 0,0 2 0 0 0,1-1 0 0 0,1 1 0 0 0,0 0 0 0 0,1 1 0 0 0,0-1 0 0 0,-1 4-141 0 0,4-9 61 0 0,0-1 0 0 0,1 0 0 0 0,-1 1 0 0 0,1-1-1 0 0,0 1 1 0 0,1-1 0 0 0,0 1 0 0 0,-1 0 0 0 0,2-1 0 0 0,-1 1 0 0 0,1-1-1 0 0,-1 1 1 0 0,2-1 0 0 0,-1 1 0 0 0,1-1 0 0 0,-1 1 0 0 0,1-1 0 0 0,1 0-1 0 0,-1 0-60 0 0,57 8 934 0 0,-50-13-795 0 0,3-3-23 0 0,0-1 0 0 0,-1 0 0 0 0,1 0 0 0 0,-1-1 0 0 0,0 0 0 0 0,0-1 1 0 0,-1-1-1 0 0,0 0 0 0 0,0 0 0 0 0,-1 0 0 0 0,1-2 0 0 0,-2 1 0 0 0,8-9-116 0 0,169-210 696 0 0,-130 153-516 0 0,-41 56-101 0 0,-14 17-79 0 0,3 20 68 0 0,42 250 971 0 0,-12-120-948 0 0,-18-90-37 0 0,-1 0-1 0 0,-4 1 0 0 0,-2 0 0 0 0,-3 0 1 0 0,-2 1-1 0 0,-4 37-53 0 0,-2-81 0 0 0,-1 0 1 0 0,0 0-1 0 0,-1-1 0 0 0,-1 0 1 0 0,0 0-1 0 0,-1-1 0 0 0,-1 1 1 0 0,-1-2-1 0 0,0 1 0 0 0,0-1 1 0 0,-12 12-1 0 0,14-18-4 0 0,0-1 1 0 0,0 0-1 0 0,-1 0 0 0 0,0-1 1 0 0,0 0-1 0 0,0-1 1 0 0,-1 1-1 0 0,0-2 0 0 0,0 1 1 0 0,0-1-1 0 0,0-1 1 0 0,-1 1-1 0 0,1-2 0 0 0,-1 1 1 0 0,0-1-1 0 0,0-1 0 0 0,-10 1 4 0 0,17-2-5 0 0,0-1-1 0 0,0 1 0 0 0,-1 0 0 0 0,1-1 0 0 0,0 0 1 0 0,0 0-1 0 0,0 0 0 0 0,0 0 0 0 0,0-1 0 0 0,0 1 1 0 0,1-1-1 0 0,-1 1 0 0 0,0-1 0 0 0,1 0 0 0 0,-1 0 0 0 0,1 0 1 0 0,0-1-1 0 0,0 1 0 0 0,0 0 0 0 0,0-1 0 0 0,0 1 1 0 0,0-1-1 0 0,0 0 0 0 0,1 0 0 0 0,0 0 0 0 0,-1 0 1 0 0,1 0-1 0 0,0 0 0 0 0,0 0 0 0 0,0-3 6 0 0,0-98-160 0 0,10 79 133 0 0,1 0 1 0 0,1 0-1 0 0,1 1 1 0 0,2 0-1 0 0,0 1 1 0 0,7-7 26 0 0,-13 18-3 0 0,58-82-125 0 0,4 4 0 0 0,4 2 0 0 0,3 4 0 0 0,52-41 128 0 0,-111 109-111 0 0,0 1 0 0 0,0 0-1 0 0,2 2 1 0 0,0 0 0 0 0,0 1 0 0 0,1 1-1 0 0,1 1 1 0 0,-1 1 0 0 0,13-3 111 0 0,43-11-38 0 0,-53 7 328 0 0,-30 22 99 0 0,-4 1-375 0 0,-1 1-1 0 0,2 0 0 0 0,-1 0 1 0 0,1 1-1 0 0,0 0 0 0 0,1 1 1 0 0,0 0-1 0 0,1 0 0 0 0,0 1 1 0 0,1 0-1 0 0,0 0 0 0 0,0 1 1 0 0,1-1-1 0 0,1 1 0 0 0,0 0 1 0 0,1 1-1 0 0,0-1 0 0 0,0 0 1 0 0,1 5-14 0 0,2-12 6 0 0,0 0 1 0 0,0 0 0 0 0,1 0 0 0 0,0 0 0 0 0,-1 0 0 0 0,2-1 0 0 0,-1 1 0 0 0,0 0 0 0 0,1-1 0 0 0,0 1-1 0 0,0-1 1 0 0,1 1 0 0 0,-1-1 0 0 0,1 0 0 0 0,0 0 0 0 0,0 0 0 0 0,0 0 0 0 0,0-1 0 0 0,1 1 0 0 0,-1-1-1 0 0,1 0 1 0 0,0 0 0 0 0,0 0 0 0 0,0-1 0 0 0,1 1 0 0 0,-1-1 0 0 0,0 0 0 0 0,1 0 0 0 0,1 0-7 0 0,5 1 40 0 0,-1 0 1 0 0,0 0 0 0 0,1-1 0 0 0,0 0 0 0 0,0-1 0 0 0,-1 0 0 0 0,1-1-1 0 0,0 0 1 0 0,0-1 0 0 0,0 0 0 0 0,-1-1 0 0 0,1 0 0 0 0,-1 0 0 0 0,1-1-1 0 0,-1-1 1 0 0,0 0 0 0 0,0 0 0 0 0,0-1 0 0 0,-1 0 0 0 0,1-1 0 0 0,-1 0-1 0 0,-1 0 1 0 0,1-1 0 0 0,-1 0 0 0 0,0 0 0 0 0,-1-1 0 0 0,1 0 0 0 0,-2-1-1 0 0,1 1 1 0 0,-1-1 0 0 0,-1-1 0 0 0,1 1 0 0 0,-2-1 0 0 0,1 0 0 0 0,-1 0-1 0 0,-1 0 1 0 0,0-1 0 0 0,0 1 0 0 0,-1-1 0 0 0,0 1 0 0 0,0-10-41 0 0,-3 13-4 0 0,0 0 0 0 0,0 0-1 0 0,-1 0 1 0 0,1 0 0 0 0,-1 0 0 0 0,-1 1 0 0 0,1-1 0 0 0,-1 1 0 0 0,0 0 0 0 0,-1 0 0 0 0,0 0 0 0 0,0 0 0 0 0,0 0 0 0 0,0 1 0 0 0,-1 0 0 0 0,0 0 0 0 0,0 0 0 0 0,0 1 0 0 0,-1-1 0 0 0,0 1 0 0 0,1 0-1 0 0,-1 1 1 0 0,-1 0 0 0 0,1 0 0 0 0,0 0 0 0 0,-4 0 4 0 0,-1-3-102 0 0,0 2-1 0 0,0-1 0 0 0,-1 2 0 0 0,0-1 0 0 0,1 2 1 0 0,-1 0-1 0 0,-1 0 0 0 0,1 1 0 0 0,0 0 1 0 0,-3 1 102 0 0,9 1-280 0 0,-1-1 0 0 0,1 2 0 0 0,0-1 0 0 0,-1 1 0 0 0,1 0 0 0 0,0 0 0 0 0,0 0 0 0 0,0 1 1 0 0,0 0-1 0 0,1 0 0 0 0,-1 1 0 0 0,1 0 0 0 0,0 0 280 0 0,-1 0-829 0 0,-9 9-2678 0 0,6-5-2116 0 0,2 0-6315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7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 7298 0 0,'0'0'2368'0'0,"0"0"-513"0"0,0 0-247 0 0,0 0 1 0 0,0 0 38 0 0,0 0-7 0 0,0 0-185 0 0,0 0-288 0 0,0 0-275 0 0,0 0-245 0 0,0 0-208 0 0,-2-2-150 0 0,2 2-268 0 0,1 0 0 0 0,-1 1 0 0 0,0-1 0 0 0,0 0 0 0 0,0 0 0 0 0,1 1 0 0 0,-1-1 0 0 0,0 0 0 0 0,0 1 0 0 0,0-1 0 0 0,0 0 0 0 0,0 1 0 0 0,0-1 0 0 0,0 0 0 0 0,0 1 0 0 0,0-1 0 0 0,0 0 0 0 0,0 1 0 0 0,0-1 0 0 0,0 0 1 0 0,0 1-1 0 0,0-1 0 0 0,0 0 0 0 0,0 1 0 0 0,0-1 0 0 0,0 0 0 0 0,0 1 0 0 0,-1-1 0 0 0,1 0 0 0 0,0 0 0 0 0,0 1 0 0 0,0-1 0 0 0,-1 0 0 0 0,1 0 0 0 0,0 1 0 0 0,0-1 0 0 0,-1 0 0 0 0,1 0 0 0 0,0 1 0 0 0,0-1 0 0 0,-1 0 0 0 0,1 0 0 0 0,0 0 0 0 0,-1 0 0 0 0,1 0 0 0 0,0 1 0 0 0,-1-1 0 0 0,1 0 0 0 0,0 0 0 0 0,-1 0 0 0 0,1 0 0 0 0,0 0 0 0 0,-1 0 0 0 0,1 0 0 0 0,0 0 0 0 0,-1 0 0 0 0,1 0 0 0 0,0 0-21 0 0,6 52 1220 0 0,-3-25-798 0 0,11 184 1828 0 0,-12 135-2250 0 0,-22-106-26 0 0,5-214-1836 0 0,-17-27-5334 0 0,21-4 898 0 0,5 0-5249 0 0</inkml:trace>
  <inkml:trace contextRef="#ctx0" brushRef="#br0" timeOffset="247.262">0 497 12611 0 0,'0'0'893'0'0,"0"0"-243"0"0,0 0 62 0 0,0 0 208 0 0,0 0 162 0 0,0 0 14 0 0,0 0-91 0 0,32-7-143 0 0,104-21-133 0 0,57 8 930 0 0,-140 17-1891 0 0,1 3 0 0 0,-1 2-1 0 0,0 2 1 0 0,51 11 232 0 0,-52 1-2602 0 0,-24-6-4745 0 0,-16-7-1826 0 0</inkml:trace>
  <inkml:trace contextRef="#ctx0" brushRef="#br0" timeOffset="433.227">856 511 2088 0 0,'0'0'3999'0'0,"0"0"-1618"0"0,0 0-567 0 0,0 0-141 0 0,0 0-81 0 0,0 0-145 0 0,0 0-215 0 0,0 0-164 0 0,0 0-135 0 0,0 0-145 0 0,0 0-123 0 0,-10 33-86 0 0,-29 101-90 0 0,33-68 240 0 0,9-59-603 0 0,1 0 4 0 0,1 0-1 0 0,-1 0 1 0 0,1 0-1 0 0,1-1 1 0 0,-1 0-1 0 0,1 0 1 0 0,0 0-1 0 0,1-1 1 0 0,-1 1 0 0 0,1-2-1 0 0,0 1 1 0 0,0-1-1 0 0,0 0 1 0 0,1 0-1 0 0,0-1 1 0 0,-1 0-1 0 0,1 0 1 0 0,0-1-1 0 0,1 0 1 0 0,-1-1-1 0 0,0 0 1 0 0,0 0-1 0 0,1 0 1 0 0,-1-1-1 0 0,0-1 1 0 0,1 1-1 0 0,-1-1 1 0 0,0-1-1 0 0,0 1 1 0 0,0-1 0 0 0,0-1-1 0 0,0 0 1 0 0,3-1-130 0 0,0-2 123 0 0,0 1 1 0 0,-1-2-1 0 0,0 1 1 0 0,-1-1-1 0 0,1-1 1 0 0,-1 0-1 0 0,-1 0 1 0 0,1-1-1 0 0,-1 0 1 0 0,-1 0-1 0 0,3-6-123 0 0,-6 10 32 0 0,-1 0-1 0 0,0 0 1 0 0,-1 0-1 0 0,1 0 1 0 0,-1 0-1 0 0,0-1 1 0 0,-1 1-1 0 0,1-1 0 0 0,-1 1 1 0 0,0-1-1 0 0,0 0 1 0 0,-1 1-1 0 0,0-1 1 0 0,0 0-1 0 0,0 1 1 0 0,-1-1-1 0 0,1 0 1 0 0,-1 1-1 0 0,-1-1 1 0 0,1 1-1 0 0,-1-1 1 0 0,0 1-1 0 0,0-1 1 0 0,-1 1-1 0 0,0 0-31 0 0,-5-5-17 0 0,0 1-1 0 0,-1 1 1 0 0,-1 0-1 0 0,1 0 1 0 0,-1 0-1 0 0,-1 1 1 0 0,1 1-1 0 0,-1 0 1 0 0,-1 1-1 0 0,1 0 1 0 0,0 0-1 0 0,-1 1 1 0 0,0 1-1 0 0,0 0 1 0 0,-8-1 17 0 0,3-1-141 0 0,0 2 1 0 0,-1 0 0 0 0,1 1-1 0 0,-1 0 1 0 0,0 1 0 0 0,1 2 0 0 0,-1 0-1 0 0,0 0 1 0 0,1 2 0 0 0,-1 0-1 0 0,-2 2 141 0 0,-21 13-3800 0 0,7 9-3340 0 0,27-16-4864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4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4108 151 12299 0 0,'0'0'1755'0'0,"0"0"-502"0"0,0 0-253 0 0,0 0-58 0 0,0 0 5 0 0,0 0-48 0 0,0 0-127 0 0,0 0-173 0 0,0 0-115 0 0,0 0-44 0 0,0 0 3 0 0,2 12 7 0 0,41 202 1858 0 0,-37 31-1320 0 0,-22-142-1030 0 0,10-131-9704 0 0,3-1-625 0 0,2 21 4951 0 0</inkml:trace>
  <inkml:trace contextRef="#ctx0" brushRef="#br0" timeOffset="305.566">3677 240 11122 0 0,'0'0'1777'0'0,"0"0"-585"0"0,0 0-310 0 0,0 0-104 0 0,0 0-15 0 0,0 0 57 0 0,0 0 37 0 0,0 0 52 0 0,0 0 37 0 0,0 0-34 0 0,0 0-81 0 0,0 0-91 0 0,34-1-88 0 0,108-3-111 0 0,-27-17 416 0 0,318-107 623 0 0,-310 112-2708 0 0,-119 38-4404 0 0,-10-7-3389 0 0,2-7-1757 0 0</inkml:trace>
  <inkml:trace contextRef="#ctx0" brushRef="#br0" timeOffset="570.459">3756 730 6873 0 0,'0'0'4280'0'0,"0"0"-2025"0"0,0 0-1012 0 0,0 0-193 0 0,0 0 3 0 0,0 0 54 0 0,0 0-19 0 0,0 0-41 0 0,0 0-56 0 0,0 0-92 0 0,0 0-100 0 0,36 3-124 0 0,114 7-98 0 0,-49-21 126 0 0,-81 4-546 0 0,256-69 810 0 0,-213 69-1929 0 0,-36 6-9029 0 0,-23 1-1379 0 0</inkml:trace>
  <inkml:trace contextRef="#ctx0" brushRef="#br0" timeOffset="936.503">4973 70 5209 0 0,'0'0'6085'0'0,"0"0"-3389"0"0,0 0-1145 0 0,0 0-103 0 0,0 0-17 0 0,0 0-105 0 0,0 0-240 0 0,0 0-297 0 0,0 0-275 0 0,0 0-166 0 0,0 0-23 0 0,0 0 52 0 0,-1 7 71 0 0,20 237 2614 0 0,-19-221-3008 0 0,2-3-55 0 0,-1 1-1 0 0,0 0 1 0 0,-2 0-1 0 0,-1 0 1 0 0,0-1-1 0 0,-2 1 1 0 0,0-1-1 0 0,-1 0 1 0 0,-1 0-1 0 0,-1 0 1 0 0,-1-1-1 0 0,0 0 1 0 0,-2 0-1 0 0,-2 3 2 0 0,-6-4-1369 0 0,17-40-4934 0 0,7-2 1101 0 0,2 9-1757 0 0,-4 7 64 0 0</inkml:trace>
  <inkml:trace contextRef="#ctx0" brushRef="#br0" timeOffset="1210.552">4807 118 8906 0 0,'0'0'3339'0'0,"0"0"-1454"0"0,0 0-726 0 0,0 0-179 0 0,0 0 65 0 0,0 0 120 0 0,0 0 50 0 0,0 0-77 0 0,0 0-161 0 0,0 0-199 0 0,0 0-153 0 0,34-5-112 0 0,108-16-90 0 0,151-48 1070 0 0,-174 47-2069 0 0,-118 22 246 0 0,-1 0-164 0 0,-31 29-5630 0 0,17-19 766 0 0,6-2-5465 0 0</inkml:trace>
  <inkml:trace contextRef="#ctx0" brushRef="#br0" timeOffset="1450.745">4919 288 4921 0 0,'0'0'2539'0'0,"0"0"-376"0"0,0 0-250 0 0,0 0-183 0 0,0 0-214 0 0,0 0-136 0 0,0 0-60 0 0,0 0-23 0 0,0 0-66 0 0,0 0-150 0 0,0 0-186 0 0,0 0-163 0 0,26 2-133 0 0,81 7-100 0 0,-15-22 317 0 0,-64 4-616 0 0,290-57-656 0 0,-283 65-2783 0 0,-23 1-6217 0 0,-7 0-2225 0 0</inkml:trace>
  <inkml:trace contextRef="#ctx0" brushRef="#br0" timeOffset="1838.47">3657 980 10898 0 0,'0'0'1277'0'0,"0"0"-411"0"0,0 0 25 0 0,0 0 200 0 0,0 0 91 0 0,0 0-10 0 0,0 0-140 0 0,0 0-165 0 0,0 0-51 0 0,0 0-70 0 0,0 0-33 0 0,0 0 23 0 0,0 0-42 0 0,32 4-19 0 0,106 12-35 0 0,-31-23 214 0 0,-79 1-633 0 0,836-177 2027 0 0,-411 102-2344 0 0,-439 79 46 0 0,-12 2-1845 0 0,-30 9-807 0 0,-26 9-1691 0 0,23-7 250 0 0,1 0-4376 0 0,15-4 2698 0 0</inkml:trace>
  <inkml:trace contextRef="#ctx0" brushRef="#br0" timeOffset="2239.563">3767 1146 9594 0 0,'0'0'1818'0'0,"0"0"-205"0"0,0 0 2 0 0,0 0-45 0 0,0 0-256 0 0,0 0-319 0 0,0 0-269 0 0,0 0-183 0 0,0 0-93 0 0,0 0-1 0 0,0 0 59 0 0,0 0 78 0 0,0 0 46 0 0,6 1-1 0 0,54 4 75 0 0,-1-2 1 0 0,1-2 0 0 0,-1-3 0 0 0,1-3 0 0 0,-1-3 0 0 0,0-2 0 0 0,15-6-707 0 0,-2 3 271 0 0,758-153 358 0 0,-673 144-2370 0 0,-217 48-2138 0 0,16-5-4198 0 0,29-17-2437 0 0</inkml:trace>
  <inkml:trace contextRef="#ctx0" brushRef="#br0" timeOffset="2550.479">3773 1381 13467 0 0,'0'0'1544'0'0,"0"0"-422"0"0,0 0-107 0 0,0 0 92 0 0,0 0 17 0 0,0 0-105 0 0,0 0-206 0 0,0 0-191 0 0,0 0-129 0 0,0 0-81 0 0,0 0-32 0 0,0 0-24 0 0,0 0 14 0 0,0 9 3 0 0,2 29 21 0 0,36-19 479 0 0,115-15 897 0 0,55-33-786 0 0,-151 17-797 0 0,320-73 573 0 0,161-28-508 0 0,-264 72-1635 0 0,-242 36-122 0 0,-18 2-1510 0 0,0 1-4473 0 0,-2 1-5485 0 0</inkml:trace>
  <inkml:trace contextRef="#ctx0" brushRef="#br0" timeOffset="29513.351">1 1746 6593 0 0,'0'0'1926'0'0,"0"0"-870"0"0,0 0-286 0 0,0 0 131 0 0,0 0 192 0 0,0 0 94 0 0,0 0-35 0 0,0 0-149 0 0,0 0-152 0 0,0 0-111 0 0,0 0-100 0 0,0 0-41 0 0,0 0-30 0 0,10 21-18 0 0,36 65 8 0 0,-46-85-521 0 0,1 1 0 0 0,-1-1 0 0 0,1 0 1 0 0,-1 1-1 0 0,1-1 0 0 0,0 0 0 0 0,-1 0 0 0 0,1 0 1 0 0,0 1-1 0 0,0-1 0 0 0,0 0 0 0 0,0 0 1 0 0,0 0-1 0 0,0 0 0 0 0,0-1 0 0 0,0 1 1 0 0,1 0-1 0 0,-1 0 0 0 0,0-1 0 0 0,0 1 1 0 0,1-1-1 0 0,-1 1 0 0 0,0-1 0 0 0,1 1 0 0 0,-1-1 1 0 0,0 0-1 0 0,1 0 0 0 0,-1 0 0 0 0,1 0 1 0 0,-1 0-1 0 0,1 0 0 0 0,-1 0 0 0 0,0 0 1 0 0,1 0-1 0 0,-1-1 0 0 0,1 1-38 0 0,5-1 401 0 0,0-1-256 0 0,0-1 0 0 0,0 1 0 0 0,-1-1 0 0 0,1-1 0 0 0,-1 1 0 0 0,0-1-1 0 0,0 0 1 0 0,0 0 0 0 0,0-1 0 0 0,-1 1 0 0 0,0-1 0 0 0,0-1 0 0 0,0 1-1 0 0,0-1 1 0 0,-1 0 0 0 0,0 0 0 0 0,0 0 0 0 0,-1 0 0 0 0,0-1 0 0 0,0 1-1 0 0,2-6-144 0 0,4-5 120 0 0,83-181 210 0 0,-92 198-332 0 0,0 0 0 0 0,0 1 1 0 0,0-1-1 0 0,0 0 0 0 0,0 1 0 0 0,0-1 1 0 0,0 1-1 0 0,1-1 0 0 0,-1 0 1 0 0,0 0-1 0 0,0 1 0 0 0,1-1 0 0 0,-1 0 1 0 0,0 1-1 0 0,0-1 0 0 0,1 0 1 0 0,-1 0-1 0 0,0 1 0 0 0,1-1 0 0 0,-1 0 1 0 0,0 0-1 0 0,1 0 0 0 0,-1 1 0 0 0,0-1 1 0 0,1 0-1 0 0,-1 0 0 0 0,0 0 1 0 0,1 0-1 0 0,-1 0 0 0 0,1 0 0 0 0,-1 0 1 0 0,0 0-1 0 0,1 0 0 0 0,-1 0 1 0 0,0 0-1 0 0,1 0 0 0 0,-1 0 0 0 0,1 0 1 0 0,-1 0-1 0 0,0 0 0 0 0,1 0 1 0 0,-1-1-1 0 0,0 1 0 0 0,1 0 0 0 0,-1 0 1 0 0,0 0-1 0 0,1-1 2 0 0,-1 4 9 0 0,4 28 150 0 0,-1 1 1 0 0,-2 0-1 0 0,-1 0 1 0 0,-1-1-1 0 0,-2 5-159 0 0,-21 190 514 0 0,-54 349 201 0 0,2-276-553 0 0,76-298-208 0 0,0-13-180 0 0,17-147-1800 0 0,6 79 496 0 0,66-185-5468 0 0,32 29-241 0 0,-19 94 7538 0 0,-97 136 193 0 0,17-25 3866 0 0,-22 30-2922 0 0,-8 13 817 0 0,-149 153 1488 0 0,56-47-2272 0 0,100-117-1447 0 0,0 0-1 0 0,0 0 1 0 0,0 0-1 0 0,0 0 0 0 0,0 0 1 0 0,0 0-1 0 0,0 0 1 0 0,1 1-1 0 0,-1-1 0 0 0,0 0 1 0 0,1 0-1 0 0,-1 1 1 0 0,1-1-1 0 0,0 0 0 0 0,-1 1 1 0 0,1-1-1 0 0,0 0 1 0 0,0 1-1 0 0,0-1 1 0 0,0 1-1 0 0,0-1 0 0 0,0 0 1 0 0,0 1-1 0 0,0-1 1 0 0,1 0-1 0 0,-1 1 0 0 0,1-1 1 0 0,-1 0-1 0 0,1 1 1 0 0,-1-1-1 0 0,1 0 0 0 0,-1 0 1 0 0,1 0-1 0 0,0 1 1 0 0,0-1-1 0 0,0 0 0 0 0,0 0 1 0 0,0 0-22 0 0,116 23 1245 0 0,-104-24-1159 0 0,-1 1 0 0 0,1 1 0 0 0,0 0 0 0 0,-1 0 0 0 0,1 1 0 0 0,-1 1 0 0 0,1 0 1 0 0,-1 0-1 0 0,-1 2 0 0 0,1-1 0 0 0,-1 1 0 0 0,0 1 0 0 0,0 0 0 0 0,-1 1 0 0 0,0 0 0 0 0,0 0 0 0 0,-1 1 0 0 0,0 0 0 0 0,2 4-86 0 0,-4 0 98 0 0,0 1 0 0 0,-2 0 0 0 0,1 0 0 0 0,-2 1 0 0 0,0 0 0 0 0,0-1 0 0 0,-2 1 0 0 0,0 1 0 0 0,0-1 0 0 0,-1 0 0 0 0,-1 0 0 0 0,-1 0 0 0 0,-1 7-98 0 0,2 12 127 0 0,0-33-134 0 0,0-1 2 0 0,0 0 7 0 0,0 0-15 0 0,0 0-27 0 0,0 0 19 0 0,0 0-14 0 0,0 0-4 0 0,0 0-2 0 0,0 0-38 0 0,0 0-35 0 0,0 0-26 0 0,0 0-70 0 0,0 0-86 0 0,5-21-8155 0 0,-3 16 2598 0 0,2 2-5490 0 0</inkml:trace>
  <inkml:trace contextRef="#ctx0" brushRef="#br0" timeOffset="29772.796">956 2287 9010 0 0,'0'0'2623'0'0,"0"0"-841"0"0,0 0-328 0 0,0 0 48 0 0,0 0 82 0 0,0 0-24 0 0,0 0-185 0 0,0 0-284 0 0,-1 32-284 0 0,-3 100-242 0 0,3-114-439 0 0,0 1 1 0 0,1-1-1 0 0,1 1 0 0 0,0-1 0 0 0,2 0 1 0 0,0 0-1 0 0,1 0 0 0 0,6 16-126 0 0,-9-29-8 0 0,4 14-338 0 0,-4-15-9156 0 0,-1-4-1804 0 0</inkml:trace>
  <inkml:trace contextRef="#ctx0" brushRef="#br0" timeOffset="29926.499">973 1856 15027 0 0,'0'0'1497'0'0,"0"0"-401"0"0,0 0-256 0 0,0 0-168 0 0,0 0-160 0 0,0 0-168 0 0,0 0-184 0 0,0 0-256 0 0,0 0-120 0 0,0 0-16 0 0,0 0-24 0 0,0 0-48 0 0,0 0-232 0 0,0 0-640 0 0,42 4-2161 0 0,-37 7-8546 0 0</inkml:trace>
  <inkml:trace contextRef="#ctx0" brushRef="#br0" timeOffset="30312.597">1216 2600 5441 0 0,'0'0'4194'0'0,"0"0"-2155"0"0,0 0-688 0 0,0 0 100 0 0,0 0 154 0 0,0 0 94 0 0,0 0-95 0 0,0 0-269 0 0,0 0-280 0 0,0 0-268 0 0,0 0-211 0 0,0 0-141 0 0,0 0-125 0 0,10-15-42 0 0,67-118 331 0 0,1-42 301 0 0,-70 159-905 0 0,-4 22-174 0 0,-3 31-54 0 0,-1-31 305 0 0,0 27-22 0 0,9 108-32 0 0,-7-136-12 0 0,-1 1 1 0 0,1 0-1 0 0,0-1 1 0 0,0 1 0 0 0,1-1-1 0 0,0 0 1 0 0,0 1 0 0 0,0-1-1 0 0,0-1 1 0 0,1 1-1 0 0,0 0 1 0 0,0-1 0 0 0,0 0-1 0 0,0 0 1 0 0,1 0 0 0 0,-1 0-1 0 0,1-1 1 0 0,0 0 0 0 0,0 0-1 0 0,1 0 1 0 0,-1-1-1 0 0,1 1-6 0 0,0-1 69 0 0,1 0 0 0 0,-1-1 0 0 0,0 1 1 0 0,1-2-1 0 0,-1 1 0 0 0,0 0 0 0 0,1-1 0 0 0,-1-1 0 0 0,1 1 0 0 0,-1-1 0 0 0,0 0 0 0 0,1 0 0 0 0,-1-1 0 0 0,0 1 0 0 0,0-1 0 0 0,0-1 0 0 0,0 1 0 0 0,0-1 0 0 0,0 0 0 0 0,-1-1 0 0 0,0 1 0 0 0,1-1 0 0 0,-1 0 0 0 0,-1 0 0 0 0,1-1 0 0 0,-1 0 0 0 0,1 1 0 0 0,-1-2 0 0 0,1-1-69 0 0,4-5 55 0 0,-1 0 1 0 0,0 0-1 0 0,-1-1 1 0 0,0 0-1 0 0,-1 0 1 0 0,-1-1-1 0 0,0 0 1 0 0,0 0-1 0 0,-2 0 1 0 0,0 0-1 0 0,0-1 1 0 0,0-10-56 0 0,-7-48-1112 0 0,-5 44-5821 0 0,5 21-5309 0 0</inkml:trace>
  <inkml:trace contextRef="#ctx0" brushRef="#br0" timeOffset="31162.933">383 2088 0 0 0,'0'0'628'0'0,"0"0"579"0"0,0 0 71 0 0,0 0-139 0 0,0 0-162 0 0,0 0-123 0 0,0 0-82 0 0,0 0 0 0 0,0 0 104 0 0,0 0 48 0 0,0 0-1 0 0,0 0-77 0 0,4-2-147 0 0,26-17 2239 0 0,-13-2 1603 0 0,5-14-2825 0 0,8-9-1197 0 0,85-99 940 0 0,-106 131-1228 0 0,-10 12 303 0 0,-5 7-569 0 0,-19 16-774 0 0,17-17-1162 0 0,6-2-7218 0 0,2-4-2208 0 0</inkml:trace>
  <inkml:trace contextRef="#ctx0" brushRef="#br0" timeOffset="32398.316">1943 2515 6841 0 0,'0'0'879'0'0,"0"0"-344"0"0,0 0 23 0 0,0 0 330 0 0,0 0 417 0 0,0 0 198 0 0,0 0 23 0 0,0 0-110 0 0,0 0-231 0 0,0 0-167 0 0,0 0-128 0 0,0 0-111 0 0,23-1-66 0 0,73-5-47 0 0,-25-19 635 0 0,-55 13-965 0 0,-8 9-245 0 0,0-1 0 0 0,-1 0-1 0 0,0 0 1 0 0,0 0-1 0 0,0-1 1 0 0,0 0-1 0 0,-1-1 1 0 0,0 1 0 0 0,0-1-1 0 0,0-1 1 0 0,-1 1-1 0 0,1-1 1 0 0,-2 0 0 0 0,1 0-1 0 0,-1 0 1 0 0,0 0-1 0 0,-1-1 1 0 0,1 0-1 0 0,-2 0 1 0 0,1 0 0 0 0,-1 0-1 0 0,0 0 1 0 0,-1 0-1 0 0,0-1 1 0 0,0-1-91 0 0,-3 7-8 0 0,-1 0 1 0 0,1 1-1 0 0,-1-1 0 0 0,0 1 0 0 0,0-1 1 0 0,0 1-1 0 0,0 0 0 0 0,0 0 1 0 0,0 0-1 0 0,-1 1 0 0 0,1-1 1 0 0,-1 1-1 0 0,1-1 0 0 0,-1 1 0 0 0,0 0 1 0 0,1 1-1 0 0,-1-1 0 0 0,0 1 1 0 0,0 0-1 0 0,1-1 0 0 0,-1 2 1 0 0,-3-1 7 0 0,-8 2-27 0 0,0 0 1 0 0,1 1-1 0 0,-1 0 1 0 0,1 1 0 0 0,0 1-1 0 0,0 1 1 0 0,0 0 0 0 0,1 0-1 0 0,0 1 1 0 0,0 1 0 0 0,1 0-1 0 0,0 1 1 0 0,0 0 0 0 0,1 1-1 0 0,0 0 1 0 0,1 1 0 0 0,0 0-1 0 0,1 1 1 0 0,0 0-1 0 0,1 0 1 0 0,0 1 0 0 0,1 0-1 0 0,0 0 1 0 0,1 1 0 0 0,-1 4 26 0 0,5-14-1 0 0,0 0 0 0 0,1-1 0 0 0,-1 1 0 0 0,1 0 0 0 0,0 0 0 0 0,0 0 0 0 0,0 0 0 0 0,0 0 0 0 0,1 1 0 0 0,-1-1 0 0 0,1 0 0 0 0,0 0 0 0 0,1 0 0 0 0,-1 0 1 0 0,1 1-1 0 0,-1-1 0 0 0,1 0 0 0 0,1 0 0 0 0,-1 0 0 0 0,0 0 0 0 0,1-1 0 0 0,0 1 0 0 0,0 0 0 0 0,0-1 0 0 0,0 1 0 0 0,1-1 0 0 0,-1 0 0 0 0,1 1 0 0 0,0-1 0 0 0,0-1 0 0 0,0 1 0 0 0,0 0 0 0 0,1-1 1 0 0,-1 1-1 0 0,1-1 0 0 0,-1 0 0 0 0,1 0 0 0 0,2 0 1 0 0,11 4 47 0 0,0-1 0 0 0,0-1 0 0 0,0-1-1 0 0,1 0 1 0 0,-1-1 0 0 0,1-1 0 0 0,0-1 0 0 0,0 0 0 0 0,-1-1 0 0 0,1-1 0 0 0,0-1 0 0 0,-1 0 0 0 0,0-2 0 0 0,2 0-47 0 0,33-12 292 0 0,-2-1-1 0 0,1-4 1 0 0,44-25-292 0 0,-67 34 116 0 0,0-1 1 0 0,-2-1-1 0 0,0-1 1 0 0,0-2-1 0 0,-2 0 1 0 0,0-2-1 0 0,-1 0 0 0 0,-1-2 1 0 0,-1 0-1 0 0,-1-2 1 0 0,-2 0-1 0 0,0-1 0 0 0,-1-1 1 0 0,1-4-117 0 0,-9 12 13 0 0,0-2 1 0 0,-1 1 0 0 0,-1-1-1 0 0,-1 0 1 0 0,0-1 0 0 0,-2 0-1 0 0,0 1 1 0 0,-2-1-1 0 0,0 0 1 0 0,-1-1 0 0 0,-1 1-1 0 0,-2 0 1 0 0,1 0 0 0 0,-2 0-1 0 0,-1 0 1 0 0,-1 1 0 0 0,-1-1-1 0 0,-5-13-13 0 0,10 30-1 0 0,-1 1 0 0 0,1 0 0 0 0,0 0 0 0 0,-1 0 0 0 0,0 0 0 0 0,0 0 0 0 0,0 0 0 0 0,0 0 0 0 0,0 1-1 0 0,0-1 1 0 0,-1 1 0 0 0,1-1 0 0 0,-1 1 0 0 0,0 0 0 0 0,0 0 0 0 0,1 0 0 0 0,-1 0 0 0 0,-1 1 0 0 0,1-1 0 0 0,0 1 0 0 0,0 0 0 0 0,0 0 0 0 0,-1 0 0 0 0,1 0-1 0 0,-1 1 1 0 0,1-1 0 0 0,0 1 0 0 0,-1 0 0 0 0,1 0 0 0 0,-1 0 0 0 0,1 0 0 0 0,-1 1 0 0 0,1-1 0 0 0,0 1 0 0 0,-1 0 0 0 0,1 0 0 0 0,0 0 0 0 0,-1 1 0 0 0,1-1-1 0 0,0 1 1 0 0,0 0 0 0 0,0-1 0 0 0,1 1 0 0 0,-1 1 0 0 0,0-1 1 0 0,-5 13 2 0 0,1 1 0 0 0,0-1 0 0 0,1 2 0 0 0,1-1 0 0 0,0 1 0 0 0,1-1 0 0 0,1 1-1 0 0,1 0 1 0 0,0 0 0 0 0,1 1 0 0 0,1-1 0 0 0,1 0 0 0 0,0 0 0 0 0,1 0 0 0 0,1 0 0 0 0,3 8-2 0 0,92 431 352 0 0,-90-420-304 0 0,-2 0 1 0 0,-1 0 0 0 0,-2 1-1 0 0,-1 0 1 0 0,-3 27-49 0 0,-18-16 78 0 0,17-48-125 0 0,0 1 0 0 0,0 0 0 0 0,0 0 0 0 0,-1-1 1 0 0,1 1-1 0 0,0-1 0 0 0,0 0 0 0 0,0 1 0 0 0,0-1 0 0 0,0 0 0 0 0,-1 0 0 0 0,1-1 0 0 0,0 1 0 0 0,0 0 0 0 0,0-1 0 0 0,0 1 0 0 0,0-1 0 0 0,0 0 0 0 0,0 1 0 0 0,0-1 0 0 0,0 0 0 0 0,0 0 0 0 0,0-1 0 0 0,0 1 0 0 0,1 0 1 0 0,-1-1-1 0 0,1 1 0 0 0,-1 0 0 0 0,1-1 0 0 0,-1 0 0 0 0,1 1 0 0 0,-1-2 47 0 0,-40-59-7468 0 0,37 50 1386 0 0,1-3-5333 0 0</inkml:trace>
  <inkml:trace contextRef="#ctx0" brushRef="#br0" timeOffset="32646.383">2333 2276 14899 0 0,'0'0'1088'0'0,"0"0"-295"0"0,0 0 57 0 0,0 0 221 0 0,0 0 162 0 0,0 0 70 0 0,0 0-117 0 0,0 0-191 0 0,0 0-134 0 0,0 0-129 0 0,33-4-115 0 0,105-15-95 0 0,155-24 1314 0 0,-102 36-1708 0 0,-143 30-1080 0 0,-37-3-5934 0 0,-11-16-2956 0 0</inkml:trace>
  <inkml:trace contextRef="#ctx0" brushRef="#br0" timeOffset="32876.75">3235 2453 15667 0 0,'0'0'1273'0'0,"0"0"-224"0"0,0 0-162 0 0,0 0-8 0 0,0 0-48 0 0,0 0-119 0 0,0 0-191 0 0,0 0-190 0 0,0 0-140 0 0,0 0-94 0 0,0 0-57 0 0,6 31-79 0 0,17 95-89 0 0,-21-115-932 0 0,2 9 2753 0 0,-4-18-5366 0 0,0-1-5493 0 0,0-1-939 0 0</inkml:trace>
  <inkml:trace contextRef="#ctx0" brushRef="#br0" timeOffset="33110.905">3252 2221 16780 0 0,'0'0'1536'0'0,"0"0"-608"0"0,0 0-224 0 0,0 0-128 0 0,0 0-112 0 0,0 0-111 0 0,0 0-145 0 0,0 0-144 0 0,0 0-80 0 0,0 0-120 0 0,0 0-64 0 0,0 0-129 0 0,0 0-255 0 0,0 0-488 0 0,66-74-1897 0 0,-55 81-9169 0 0</inkml:trace>
  <inkml:trace contextRef="#ctx0" brushRef="#br0" timeOffset="33343.339">3767 2309 15563 0 0,'0'0'2118'0'0,"0"0"-451"0"0,0 0-87 0 0,0 0-33 0 0,0 0-157 0 0,0 0-295 0 0,0 0-340 0 0,0 0-260 0 0,0 0-163 0 0,0 0-72 0 0,0 0-66 0 0,0 0-54 0 0,0 0-36 0 0,-23 18-27 0 0,-74 58-21 0 0,37-8-40 0 0,56-63-16 0 0,-1 0 1 0 0,1 1 0 0 0,0-1 0 0 0,0 1 0 0 0,1 0-1 0 0,0 0 1 0 0,0 0 0 0 0,0 1 0 0 0,1-1 0 0 0,0 1 0 0 0,0-1-1 0 0,0 1 1 0 0,1 0 0 0 0,0-1 0 0 0,1 1 0 0 0,-1 0-1 0 0,1 0 1 0 0,1 0 0 0 0,-1 0 0 0 0,1-1 0 0 0,0 1 0 0 0,1 0-1 0 0,-1-1 1 0 0,1 1 0 0 0,1-1 0 0 0,0 3-1 0 0,6-2 24 0 0,0 0 0 0 0,1-1 1 0 0,-1 1-1 0 0,1-2 0 0 0,1 0 1 0 0,-1 0-1 0 0,1 0 0 0 0,0-2 0 0 0,0 1 1 0 0,0-1-1 0 0,0-1 0 0 0,0 0 1 0 0,1-1-1 0 0,-1 0 0 0 0,1 0 0 0 0,-1-1 1 0 0,1-1-1 0 0,-1 0 0 0 0,0-1 1 0 0,1 0-1 0 0,-1 0 0 0 0,0-2 0 0 0,0 1 1 0 0,4-3-25 0 0,113-44-234 0 0,-82 17-6819 0 0,-39 28-5211 0 0</inkml:trace>
  <inkml:trace contextRef="#ctx0" brushRef="#br0" timeOffset="34101.132">4908 2313 2737 0 0,'0'0'1360'0'0,"0"0"42"0"0,0 0 191 0 0,0 0 158 0 0,0 0 38 0 0,0 0-164 0 0,0 0-324 0 0,0 0-244 0 0,0 0-169 0 0,0 0-113 0 0,0 0-43 0 0,-8-6-25 0 0,-27-19-71 0 0,32 24-505 0 0,0-1 1 0 0,0 1-1 0 0,0 0 0 0 0,0 0 0 0 0,0 0 0 0 0,-1 1 0 0 0,1-1 0 0 0,0 1 1 0 0,-1-1-1 0 0,1 1 0 0 0,0 0 0 0 0,0 1 0 0 0,-1-1 0 0 0,1 0 1 0 0,0 1-1 0 0,-1 0 0 0 0,1 0 0 0 0,-1 0-131 0 0,-1 1 186 0 0,-10 3 47 0 0,0 1-1 0 0,0 0 0 0 0,1 1 0 0 0,0 1 1 0 0,0 0-1 0 0,1 1 0 0 0,0 1 1 0 0,1 0-1 0 0,0 1 0 0 0,0 0 0 0 0,1 0 1 0 0,1 1-1 0 0,-4 6-232 0 0,7-10 65 0 0,0 1 0 0 0,0-1 0 0 0,1 1 0 0 0,0 1 0 0 0,1-1 0 0 0,0 1 0 0 0,1 0 0 0 0,0 0-1 0 0,0 0 1 0 0,1 1 0 0 0,0-1 0 0 0,1 1 0 0 0,0 0 0 0 0,1 8-65 0 0,0-14 8 0 0,1 0-1 0 0,0 0 0 0 0,1 0 0 0 0,-1-1 1 0 0,1 1-1 0 0,0 0 0 0 0,0 0 1 0 0,0 0-1 0 0,1-1 0 0 0,0 1 0 0 0,0 0 1 0 0,0-1-1 0 0,0 0 0 0 0,1 1 0 0 0,0-1 1 0 0,0 0-1 0 0,0-1 0 0 0,0 1 1 0 0,0 0-1 0 0,1-1 0 0 0,0 0 0 0 0,0 0 1 0 0,0 0-1 0 0,1 1-7 0 0,9 3 10 0 0,-1-1-1 0 0,2-1 1 0 0,-1 0-1 0 0,0-1 1 0 0,1 0 0 0 0,0-1-1 0 0,0-1 1 0 0,0-1-1 0 0,0 0 1 0 0,0 0 0 0 0,0-2-1 0 0,0 0 1 0 0,0 0-1 0 0,0-2 1 0 0,4-1-10 0 0,139-35-1416 0 0,-108 21-1692 0 0,-1-1-3677 0 0,-30 11-4549 0 0</inkml:trace>
  <inkml:trace contextRef="#ctx0" brushRef="#br0" timeOffset="35098.336">5488 2372 5689 0 0,'0'0'2578'0'0,"0"0"-1079"0"0,0 0-221 0 0,0 0 170 0 0,0 0 155 0 0,0 0-61 0 0,0 0-242 0 0,-31 17-245 0 0,-100 55-182 0 0,53-10 478 0 0,39-22-580 0 0,30-34-682 0 0,1 1-1 0 0,-1 1 1 0 0,2 0 0 0 0,-1 0 0 0 0,1 0 0 0 0,0 1 0 0 0,1 0-1 0 0,0 0 1 0 0,0 0 0 0 0,1 1 0 0 0,0 0 0 0 0,1 0 0 0 0,0 0-1 0 0,1 1 1 0 0,0 0 0 0 0,0-1 0 0 0,1 2-89 0 0,2-10 18 0 0,1-1 0 0 0,-1 1 1 0 0,0 0-1 0 0,1-1 0 0 0,-1 1 0 0 0,1-1 1 0 0,0 1-1 0 0,-1-1 0 0 0,1 1 0 0 0,0-1 0 0 0,0 1 1 0 0,0-1-1 0 0,0 0 0 0 0,0 1 0 0 0,0-1 1 0 0,1 0-1 0 0,-1 0 0 0 0,0 0 0 0 0,0 0 1 0 0,1 0-1 0 0,-1 0 0 0 0,1 0 0 0 0,-1-1 1 0 0,1 1-1 0 0,-1 0 0 0 0,1-1 0 0 0,-1 1 1 0 0,1-1-1 0 0,0 0 0 0 0,-1 1 0 0 0,1-1 1 0 0,0 0-1 0 0,-1 0 0 0 0,1 0 0 0 0,0 0 1 0 0,-1 0-1 0 0,2-1-18 0 0,62-11 825 0 0,-9-15-633 0 0,-2-3 0 0 0,0-2 0 0 0,-3-3 0 0 0,0-2 0 0 0,-3-2 0 0 0,-1-2 0 0 0,22-26-192 0 0,-45 42 63 0 0,-34 57 105 0 0,5-24-166 0 0,0 0-1 0 0,0 0 1 0 0,1 1 0 0 0,1 0-1 0 0,0-1 1 0 0,0 1-1 0 0,0 0 1 0 0,1 1 0 0 0,0-1-1 0 0,1 0 1 0 0,0 1-1 0 0,1-1 1 0 0,0 0 0 0 0,0 1-1 0 0,1-1 1 0 0,0 1-1 0 0,1-1 1 0 0,0 0 0 0 0,0 0-1 0 0,1 0 1 0 0,0 0-1 0 0,1 0 1 0 0,0-1 0 0 0,0 1-1 0 0,3 2-1 0 0,-1-5 25 0 0,0 0 0 0 0,1-1 0 0 0,0 0 0 0 0,0 0 0 0 0,0 0-1 0 0,1-1 1 0 0,-1 0 0 0 0,1-1 0 0 0,0 0 0 0 0,0 0 0 0 0,0 0 0 0 0,1-1 0 0 0,-1 0-1 0 0,1-1 1 0 0,-1 0 0 0 0,1 0 0 0 0,-1-1 0 0 0,1 0 0 0 0,0-1 0 0 0,-1 0 0 0 0,1 0 0 0 0,-1 0-1 0 0,0-1 1 0 0,1-1 0 0 0,-1 1 0 0 0,0-2 0 0 0,0 1 0 0 0,0-1 0 0 0,-1 0 0 0 0,0 0-1 0 0,1-1 1 0 0,-1 0-25 0 0,285-270 776 0 0,-270 258-736 0 0,-13 9-40 0 0,-1 1 0 0 0,1 0 0 0 0,0 0-1 0 0,1 1 1 0 0,-1 0 0 0 0,1 1 0 0 0,0 0 0 0 0,1 1 0 0 0,-1 0-1 0 0,1 0 1 0 0,0 1 0 0 0,0 1 0 0 0,0-1 0 0 0,3 1 0 0 0,-12 4 1 0 0,0-1-1 0 0,0 1 1 0 0,0-1 0 0 0,-1 1 0 0 0,1 0-1 0 0,0-1 1 0 0,-1 1 0 0 0,1 0-1 0 0,-1 0 1 0 0,0 0 0 0 0,0 0 0 0 0,0 1-1 0 0,0-1 1 0 0,0 0 0 0 0,0 0 0 0 0,0 1-1 0 0,-1-1 1 0 0,1 0 0 0 0,-1 1 0 0 0,0-1-1 0 0,0 0 1 0 0,0 1 0 0 0,0-1-1 0 0,0 0 1 0 0,0 1 0 0 0,0-1 0 0 0,-1 0-1 0 0,0 1 1 0 0,1-1 0 0 0,-2 2-1 0 0,2 7 2 0 0,0 1 8 0 0,0-1 0 0 0,-1 0 1 0 0,-1 0-1 0 0,0 0 0 0 0,0 0 1 0 0,-1 0-1 0 0,0 0 0 0 0,-1 0 0 0 0,0-1 1 0 0,-1 0-1 0 0,0 0 0 0 0,-1 0 1 0 0,0 0-1 0 0,-3 2-10 0 0,0 2-2 0 0,-1 1 0 0 0,-1-2 0 0 0,0 1 0 0 0,-1-2 1 0 0,0 1-1 0 0,-1-2 0 0 0,-1 1 0 0 0,0-2 0 0 0,0 0 0 0 0,-11 5 2 0 0,8-10-76 0 0,21-6-221 0 0,156-39 218 0 0,-121 40 113 0 0,-14 2 24 0 0,-1-2 0 0 0,1-1-1 0 0,0 0 1 0 0,-1-2 0 0 0,0-1 0 0 0,1-1-1 0 0,-2-1 1 0 0,5-2-58 0 0,-15 3 53 0 0,0-1 0 0 0,-1 0 0 0 0,1 0 1 0 0,-1-1-1 0 0,-1-1 0 0 0,0 0 0 0 0,0-1 0 0 0,0 0 0 0 0,-1 0 0 0 0,0-1 0 0 0,-1 0 0 0 0,0-1 0 0 0,-1 0 1 0 0,0-1-1 0 0,-1 1 0 0 0,4-10-53 0 0,-2 3 15 0 0,0 0 1 0 0,-1-1 0 0 0,-1 0 0 0 0,-1 0-1 0 0,-1 0 1 0 0,-1-1 0 0 0,0 0-1 0 0,-2 0 1 0 0,0-1-16 0 0,-2 18-4 0 0,0 1 1 0 0,-1 0-1 0 0,0-1 0 0 0,1 1 1 0 0,-1-1-1 0 0,0 1 0 0 0,0 0 1 0 0,0 0-1 0 0,-1 0 0 0 0,1-1 0 0 0,0 1 1 0 0,-1 0-1 0 0,1 1 0 0 0,-1-1 1 0 0,0 0-1 0 0,0 0 0 0 0,0 1 1 0 0,1-1-1 0 0,-2 1 0 0 0,1-1 0 0 0,0 1 1 0 0,0 0-1 0 0,0 0 0 0 0,0 0 1 0 0,-1 0-1 0 0,1 0 0 0 0,-1 1 1 0 0,1-1-1 0 0,0 1 0 0 0,-1-1 1 0 0,1 1-1 0 0,-1 0 0 0 0,1 0 0 0 0,-1 0 1 0 0,1 0-1 0 0,-1 1 0 0 0,1-1 1 0 0,-1 1-1 0 0,1-1 0 0 0,0 1 1 0 0,-1 0-1 0 0,1 0 0 0 0,0 0 0 0 0,0 0 1 0 0,-1 0-1 0 0,1 1 0 0 0,0-1 1 0 0,-2 2 3 0 0,-8 7-5 0 0,-1 0 1 0 0,1 1-1 0 0,1 0 0 0 0,0 1 1 0 0,0 0-1 0 0,1 0 1 0 0,1 1-1 0 0,0 1 1 0 0,1 0-1 0 0,0 0 0 0 0,1 0 1 0 0,1 1-1 0 0,0 0 1 0 0,1 0-1 0 0,1 1 1 0 0,0-1-1 0 0,1 1 0 0 0,1 0 1 0 0,1 0-1 0 0,0 0 1 0 0,0 1 4 0 0,4-6 22 0 0,1 0 1 0 0,0 0-1 0 0,0 0 1 0 0,1 0-1 0 0,1-1 1 0 0,-1 0 0 0 0,2 0-1 0 0,-1 0 1 0 0,1-1-1 0 0,1 0 1 0 0,0 0-1 0 0,0-1 1 0 0,1 0-1 0 0,0-1 1 0 0,0 1-1 0 0,0-2 1 0 0,1 1 0 0 0,0-2-1 0 0,1 1 1 0 0,-1-1-1 0 0,1-1 1 0 0,1 1-23 0 0,4 1 70 0 0,-1-1 1 0 0,1-1-1 0 0,0 0 1 0 0,1-1-1 0 0,-1 0 1 0 0,0-2 0 0 0,1 0-1 0 0,0 0 1 0 0,16-3-71 0 0,-23 1-83 0 0,0 0 0 0 0,0-1 0 0 0,-1 0 0 0 0,1 0 0 0 0,0-1 0 0 0,-1 0 1 0 0,1-1-1 0 0,-1 0 0 0 0,0-1 0 0 0,0 0 0 0 0,-1 0 0 0 0,0-1 1 0 0,1 0-1 0 0,-2 0 0 0 0,1-1 0 0 0,4-5 83 0 0,-8 2-2348 0 0,-2 3-4294 0 0,-2 3-6297 0 0</inkml:trace>
  <inkml:trace contextRef="#ctx0" brushRef="#br0" timeOffset="40916.63">7392 2751 560 0 0,'0'0'1755'0'0,"0"0"-655"0"0,0 0-226 0 0,0 0 158 0 0,0 0 276 0 0,0 0 133 0 0,0 0-28 0 0,0 0-180 0 0,0 0-287 0 0,0 0-224 0 0,0 0-151 0 0,7 4 4897 0 0,-37 32-2542 0 0,110-69-1547 0 0,-148 63-1529 0 0,60-25-419 0 0,-9 7-5053 0 0,9-7-5740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6:41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309 166 0 0 0,'0'0'545'0'0,"0"0"-8"0"0,0 0 83 0 0,0 0 112 0 0,0 0 71 0 0,0 0 73 0 0,0 0 89 0 0,0 0 84 0 0,0 0 87 0 0,0 0 99 0 0,4-2 20 0 0,19-10 1225 0 0,-23 12-1293 0 0,0 0-43 0 0,0 0-39 0 0,0 0-46 0 0,0 0-59 0 0,0 0-41 0 0,0 0-75 0 0,0 0-93 0 0,0 0-70 0 0,-7-15 1554 0 0,1 13-2130 0 0,-1 0 1 0 0,1 0-1 0 0,-1 1 0 0 0,0 0 0 0 0,0 0 0 0 0,0 1 0 0 0,0-1 0 0 0,0 1 1 0 0,0 1-1 0 0,0-1 0 0 0,1 1 0 0 0,-1 1 0 0 0,0-1 0 0 0,0 1 0 0 0,1 0 1 0 0,-1 1-1 0 0,1-1 0 0 0,-6 4-145 0 0,-31 19 173 0 0,30-18-102 0 0,0 0 0 0 0,0 0-1 0 0,1 1 1 0 0,1 1 0 0 0,-1 0-1 0 0,1 1 1 0 0,1 0 0 0 0,-8 9-71 0 0,12-10 12 0 0,1 0 0 0 0,0 0 0 0 0,1 0 0 0 0,0 0 0 0 0,1 1 0 0 0,0 0 0 0 0,0-1 0 0 0,1 1 0 0 0,0 0 1 0 0,1 0-1 0 0,0 0 0 0 0,0 1 0 0 0,1-1 0 0 0,1 0 0 0 0,0 0 0 0 0,1 5-12 0 0,-1-11 9 0 0,0 1 0 0 0,0-1-1 0 0,1 0 1 0 0,-1 1 0 0 0,1-1-1 0 0,0 0 1 0 0,0 0 0 0 0,1 0 0 0 0,-1 0-1 0 0,1-1 1 0 0,0 1 0 0 0,0-1-1 0 0,0 0 1 0 0,0 1 0 0 0,1-1 0 0 0,-1-1-1 0 0,1 1 1 0 0,0 0 0 0 0,-1-1-1 0 0,1 0 1 0 0,1 0 0 0 0,-1 0 0 0 0,0 0-1 0 0,0-1 1 0 0,1 1 0 0 0,-1-1 0 0 0,1 0-1 0 0,-1-1 1 0 0,4 1-9 0 0,2 0 45 0 0,-1-1 1 0 0,1 0-1 0 0,0 0 1 0 0,0-1-1 0 0,0 0 1 0 0,0-1-1 0 0,0 0 1 0 0,-1 0-1 0 0,1-1 1 0 0,-1-1-1 0 0,0 0 1 0 0,0 0-1 0 0,3-2-45 0 0,22-18 103 0 0,-1-1 0 0 0,-1-2 0 0 0,-2-1 0 0 0,0-2 0 0 0,-2 0 0 0 0,-1-2-1 0 0,9-17-102 0 0,-4-2 367 0 0,-32 49-273 0 0,0 2-1 0 0,0 0-36 0 0,0 0-9 0 0,0 0-2 0 0,0 0-20 0 0,0 0-30 0 0,-3 13-114 0 0,0 2 125 0 0,1 1 1 0 0,0 0 0 0 0,1 0 0 0 0,1 0 0 0 0,1 0-1 0 0,0 0 1 0 0,1-1 0 0 0,0 1 0 0 0,2 0 0 0 0,0-1-1 0 0,0 0 1 0 0,1 0 0 0 0,7 12-8 0 0,23 21-201 0 0,-21-39-488 0 0,8 5-572 0 0,-14-12-2908 0 0,2-1-3442 0 0,-9-1-4242 0 0</inkml:trace>
  <inkml:trace contextRef="#ctx0" brushRef="#br0" timeOffset="605.498">796 395 7746 0 0,'0'0'3107'0'0,"0"0"-1123"0"0,0 0-439 0 0,0 0-13 0 0,0 0-57 0 0,0 0-175 0 0,0 0-233 0 0,0 0-196 0 0,0 0-152 0 0,0 0-108 0 0,0 0-59 0 0,0 0-45 0 0,0 0-31 0 0,13-16 1428 0 0,51-79-861 0 0,69-55-400 0 0,-123 155-612 0 0,-15 28 45 0 0,2-13-13 0 0,10 102-32 0 0,-6-119-31 0 0,0 1 7 0 0,-1 1 0 0 0,1-1 0 0 0,0 1-1 0 0,0-1 1 0 0,1 0 0 0 0,-1 1 0 0 0,1-1 0 0 0,0 0-1 0 0,0 0 1 0 0,0 0 0 0 0,1 0 0 0 0,0-1 0 0 0,-1 1-1 0 0,1 0 1 0 0,0-1 0 0 0,1 0 0 0 0,-1 0 0 0 0,1 0-1 0 0,-1 0 1 0 0,1-1 0 0 0,0 1 0 0 0,0-1 0 0 0,0 0-1 0 0,0 0 1 0 0,0 0 0 0 0,0-1 0 0 0,1 1 0 0 0,-1-1-1 0 0,1 0 1 0 0,2 0-7 0 0,3-4 106 0 0,-1 0-1 0 0,0 0 1 0 0,0-1-1 0 0,0-1 0 0 0,0 1 1 0 0,-1-1-1 0 0,0-1 1 0 0,0 1-1 0 0,0-2 1 0 0,-1 1-1 0 0,1-1 1 0 0,-2 0-1 0 0,1 0 1 0 0,-1-1-1 0 0,0 0 1 0 0,0 0-1 0 0,-1 0 0 0 0,0-1 1 0 0,-1 0-1 0 0,0 0 1 0 0,0 0-1 0 0,0-5-105 0 0,9-9 189 0 0,-4 3-99 0 0,0 0 0 0 0,-1 0 0 0 0,-1-1 0 0 0,-1 0 0 0 0,-1-1 0 0 0,1-15-90 0 0,-4-37-444 0 0,-2 74 26 0 0,0 0-228 0 0,0 0-343 0 0,8 0-4238 0 0,-5 0-975 0 0,1 0-6399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5:1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5376 639 4393 0 0,'0'0'2078'0'0,"0"0"-455"0"0,0 0-52 0 0,0 0 217 0 0,0 0 126 0 0,0 0-174 0 0,0 0-450 0 0,0 0-409 0 0,0 0-235 0 0,0 0-98 0 0,0 0 5 0 0,9 18 2373 0 0,-6 5-2426 0 0,0 1-1 0 0,-2-1 1 0 0,-1 0-1 0 0,0 1 1 0 0,-2-1-1 0 0,-1 1 1 0 0,-1-1-1 0 0,-3 9-499 0 0,3-4 224 0 0,-15 52-61 0 0,19-79-193 0 0,0-1-31 0 0,0 0-16 0 0,-1-17-4996 0 0,1 4-4040 0 0,0 6-2395 0 0</inkml:trace>
  <inkml:trace contextRef="#ctx0" brushRef="#br0" timeOffset="220.556">5376 359 9282 0 0,'0'0'4445'0'0,"0"0"-2311"0"0,0 0-777 0 0,0 0-20 0 0,0 0 6 0 0,0 0-151 0 0,0 0-288 0 0,0 0-332 0 0,0 0-273 0 0,0 0-176 0 0,0 0-102 0 0,0 0-36 0 0,-4 0-9 0 0,4 1 5 0 0,-1-1 1 0 0,1 0-1 0 0,-1 0 0 0 0,0 0 0 0 0,1 1 1 0 0,-1-1-1 0 0,1 0 0 0 0,-1 1 0 0 0,0-1 0 0 0,1 1 1 0 0,-1-1-1 0 0,1 0 0 0 0,-1 1 0 0 0,1-1 0 0 0,0 1 1 0 0,-1-1-1 0 0,1 1 0 0 0,-1 0 0 0 0,1-1 1 0 0,0 1-1 0 0,-1-1 0 0 0,1 1 0 0 0,0 0 0 0 0,0-1 1 0 0,0 1-1 0 0,0-1 0 0 0,-1 1 0 0 0,1 0 0 0 0,0-1 1 0 0,0 1-1 0 0,0 0 0 0 0,0-1 0 0 0,0 1 1 0 0,0 0-1 0 0,1-1 0 0 0,-1 1 0 0 0,0 0 0 0 0,0-1 1 0 0,0 1-1 0 0,1 0 0 0 0,-1-1 0 0 0,0 1 1 0 0,0-1-1 0 0,1 1 0 0 0,-1 0 0 0 0,1-1 0 0 0,-1 1 1 0 0,1-1-1 0 0,-1 1 0 0 0,0-1 0 0 0,1 0 0 0 0,0 1 1 0 0,-1-1-1 0 0,1 1 0 0 0,-1-1 0 0 0,1 0 1 0 0,-1 0-1 0 0,1 1 0 0 0,0-1 0 0 0,-1 0 0 0 0,1 0 1 0 0,0 0-1 0 0,-1 1 0 0 0,1-1 0 0 0,0 0 0 0 0,-1 0 1 0 0,1 0-1 0 0,0 0 0 0 0,-1 0 0 0 0,1-1 19 0 0,2 3-694 0 0,1 2-462 0 0,1-3-4943 0 0,-1-1-5399 0 0</inkml:trace>
  <inkml:trace contextRef="#ctx0" brushRef="#br0" timeOffset="1531.069">6040 565 4849 0 0,'0'0'3105'0'0,"0"0"-1005"0"0,0 0-395 0 0,0 0 51 0 0,0 0 72 0 0,0 0-93 0 0,0 0-321 0 0,0 0-348 0 0,0 0-217 0 0,0 0-161 0 0,0 0-85 0 0,0 0-28 0 0,0 0-27 0 0,-12 8 971 0 0,-156 72-578 0 0,166-79-934 0 0,-1-1-1 0 0,1 1 1 0 0,0-1-1 0 0,0 1 1 0 0,0 0-1 0 0,0 0 1 0 0,0 0-1 0 0,0 0 1 0 0,0 0-1 0 0,1 0 1 0 0,-1 0-1 0 0,0 1 1 0 0,1-1 0 0 0,-1 1-1 0 0,1-1 1 0 0,-1 1-1 0 0,1-1 1 0 0,-1 1-1 0 0,1 0 1 0 0,0 0-1 0 0,0 0 1 0 0,0 0-1 0 0,0 0 1 0 0,0 0-1 0 0,1 0 1 0 0,-1 0-1 0 0,1 0 1 0 0,-1 0-1 0 0,1 0 1 0 0,0 0-1 0 0,0 1 1 0 0,0-1-1 0 0,0 0 1 0 0,0 0-1 0 0,0 0 1 0 0,0 0-1 0 0,1 1 1 0 0,-1-1-1 0 0,1 0 1 0 0,0 0-1 0 0,-1 0 1 0 0,1 0-1 0 0,0 0 1 0 0,0 0-1 0 0,0 0 1 0 0,1-1-1 0 0,-1 1 1 0 0,0 0-1 0 0,1-1 1 0 0,-1 1-7 0 0,119 97 265 0 0,-116-96-229 0 0,1 1 1 0 0,-1 0-1 0 0,0-1 0 0 0,-1 2 0 0 0,1-1 1 0 0,-1 0-1 0 0,0 1 0 0 0,0-1 0 0 0,0 1 1 0 0,-1 0-1 0 0,1 0 0 0 0,-1 0 0 0 0,0 0 1 0 0,-1 1-1 0 0,1-1 0 0 0,-1 0 0 0 0,0 1 1 0 0,-1-1-1 0 0,1 1 0 0 0,-1-1 0 0 0,0 1 1 0 0,0-1-1 0 0,-1 1 0 0 0,0-1 0 0 0,0 0 1 0 0,0 1-1 0 0,0-1 0 0 0,-1 0 0 0 0,0 1 0 0 0,0-1 1 0 0,0 0-1 0 0,-1-1 0 0 0,0 1 0 0 0,-1 1-36 0 0,-4 2 39 0 0,-2 0 0 0 0,1-1 0 0 0,-1 0-1 0 0,0 0 1 0 0,-1-1 0 0 0,1 0 0 0 0,-1-1-1 0 0,0-1 1 0 0,-1 1 0 0 0,1-2 0 0 0,-1 1-1 0 0,0-2 1 0 0,0 0 0 0 0,0 0 0 0 0,0-1 0 0 0,0 0-1 0 0,-1-1-38 0 0,11 0-10 0 0,0-1 0 0 0,1 1 0 0 0,-1 0-1 0 0,0-1 1 0 0,0 0 0 0 0,1 1 0 0 0,-1-1-1 0 0,0 0 1 0 0,1 0 0 0 0,-1 0-1 0 0,0 0 1 0 0,1 0 0 0 0,0 0 0 0 0,-1 0-1 0 0,1 0 1 0 0,-1-1 0 0 0,1 1 0 0 0,0-1-1 0 0,0 1 1 0 0,0-1 0 0 0,0 1 0 0 0,0-1-1 0 0,0 0 1 0 0,1 1 0 0 0,-1-1 0 0 0,0 0-1 0 0,1 1 1 0 0,-1-1 0 0 0,1 0 0 0 0,0 0-1 0 0,-1-1 11 0 0,9-38-7881 0 0,-3 37-1361 0 0</inkml:trace>
  <inkml:trace contextRef="#ctx0" brushRef="#br0" timeOffset="96764.201">5561 2041 5145 0 0,'0'0'1957'0'0,"0"0"-340"0"0,0 0-59 0 0,0 0 152 0 0,0 0 66 0 0,0 0-170 0 0,0 0-330 0 0,0 0-345 0 0,0 0-226 0 0,0 0-122 0 0,0 0-76 0 0,0 0-70 0 0,0 0-97 0 0,-7 19-61 0 0,-21 60-52 0 0,21-18 310 0 0,7-57-515 0 0,0-1-1 0 0,1 1 0 0 0,-1-1 1 0 0,1 1-1 0 0,0-1 1 0 0,0 1-1 0 0,0-1 1 0 0,0 0-1 0 0,0 0 1 0 0,1 1-1 0 0,0-1 0 0 0,-1 0 1 0 0,1 0-1 0 0,0-1 1 0 0,1 1-1 0 0,-1 0 1 0 0,0-1-1 0 0,1 1 0 0 0,0-1 1 0 0,-1 0-1 0 0,1 1 1 0 0,0-1-1 0 0,0-1 1 0 0,0 1-1 0 0,0 0 0 0 0,0-1 1 0 0,1 0-1 0 0,-1 1 1 0 0,0-1-1 0 0,1-1 1 0 0,-1 1-1 0 0,3 0-21 0 0,3 1 57 0 0,0-1-1 0 0,0-1 1 0 0,0 1 0 0 0,1-1 0 0 0,-1-1 0 0 0,0 1-1 0 0,0-2 1 0 0,0 1 0 0 0,0-1 0 0 0,0-1-1 0 0,0 1 1 0 0,4-4-57 0 0,29-15 223 0 0,-1-3 0 0 0,-1-2-1 0 0,-2-1 1 0 0,35-32-223 0 0,-33 23 67 0 0,-1-1 0 0 0,-2-3 0 0 0,-2-1 0 0 0,-2-1 0 0 0,-1-2 1 0 0,-3-1-1 0 0,-1-2 0 0 0,-3 0 0 0 0,-1-2 0 0 0,6-23-67 0 0,-23 52 38 0 0,0 0 0 0 0,-1-1 0 0 0,-1 1 0 0 0,-1-1-1 0 0,-1 0 1 0 0,-1 0 0 0 0,-1-1 0 0 0,-1 1 0 0 0,-1-16-38 0 0,0 37 9 0 0,1 0 0 0 0,0 1 0 0 0,0-1 0 0 0,-1 0 0 0 0,1 1 0 0 0,0-1 0 0 0,-1 0 0 0 0,1 1 0 0 0,0-1 0 0 0,-1 0 1 0 0,1 0-1 0 0,0 1 0 0 0,-1-1 0 0 0,1 0 0 0 0,-1 0 0 0 0,1 0 0 0 0,0 0 0 0 0,-1 0 0 0 0,1 1 0 0 0,-1-1 0 0 0,1 0 0 0 0,0 0 0 0 0,-1 0 0 0 0,1 0 0 0 0,-1 0 0 0 0,1 0 0 0 0,-1 0 0 0 0,1 0 0 0 0,0-1 0 0 0,-1 1 0 0 0,1 0 0 0 0,-1 0 0 0 0,1 0 0 0 0,0 0 0 0 0,-1 0 0 0 0,1-1 0 0 0,-1 1 0 0 0,1 0 0 0 0,0 0 0 0 0,-1-1 0 0 0,1 1 0 0 0,0 0 0 0 0,-1-1 0 0 0,1 1 0 0 0,0 0 0 0 0,0-1 0 0 0,-1 1 0 0 0,1 0 0 0 0,0-1 0 0 0,0 1 1 0 0,0-1-1 0 0,0 1 0 0 0,-1 0 0 0 0,1-1 0 0 0,0 1 0 0 0,0-1-9 0 0,-49 181 113 0 0,39-87 56 0 0,5 0 1 0 0,6 92-170 0 0,5-130 91 0 0,2-1 0 0 0,3 0 0 0 0,14 44-91 0 0,21 112 271 0 0,-41-181-235 0 0,0 0 0 0 0,-2 0 1 0 0,-1 0-1 0 0,-2 0 0 0 0,-1 0 1 0 0,-1 1-1 0 0,-1-1 0 0 0,-2-1 1 0 0,-1 1-1 0 0,-1-1 0 0 0,-1 0 0 0 0,-1 0 1 0 0,-2-1-1 0 0,-1 0-36 0 0,6-15 6 0 0,-1 0 0 0 0,1-1 0 0 0,-2 1 0 0 0,0-1 0 0 0,0-1 0 0 0,-1 0 0 0 0,0 0 0 0 0,-1-1 0 0 0,0 0 0 0 0,-1 0 0 0 0,0-1 0 0 0,0-1 0 0 0,0 0 0 0 0,-1 0 0 0 0,0-1 0 0 0,0-1 0 0 0,-1 0 0 0 0,-2 0-6 0 0,13-5-5 0 0,0 1-1 0 0,0-1 0 0 0,1 0 1 0 0,-1 0-1 0 0,0 0 1 0 0,0 0-1 0 0,0 0 1 0 0,1-1-1 0 0,-1 1 1 0 0,0 0-1 0 0,0-1 1 0 0,1 1-1 0 0,-1-1 1 0 0,0 0-1 0 0,1 0 1 0 0,-1 1-1 0 0,0-1 1 0 0,1 0-1 0 0,-1-1 1 0 0,1 1-1 0 0,0 0 1 0 0,-1 0-1 0 0,1 0 1 0 0,0-1-1 0 0,0 1 1 0 0,0-1-1 0 0,0 1 1 0 0,0-1-1 0 0,0 1 1 0 0,0-1-1 0 0,0 0 1 0 0,1 1-1 0 0,-1-1 1 0 0,1 0-1 0 0,-1 0 1 0 0,1 1-1 0 0,-1-2 6 0 0,-4-75-366 0 0,5 63 296 0 0,-1-97-2809 0 0,0 75-965 0 0,0 0-3635 0 0,0 14-4258 0 0</inkml:trace>
  <inkml:trace contextRef="#ctx0" brushRef="#br0" timeOffset="97052.205">5652 1449 9330 0 0,'0'0'1702'0'0,"0"0"-186"0"0,0 0-70 0 0,0 0 147 0 0,0 0 192 0 0,0 0-9 0 0,0 0-237 0 0,0 0-280 0 0,0 0-284 0 0,0 0-216 0 0,0 0-138 0 0,0 0-97 0 0,0 0-80 0 0,-2-10-86 0 0,-5-29-74 0 0,3 29-77 0 0,4 10-61 0 0,0 0-59 0 0,0 0-20 0 0,0 0-55 0 0,0 0-43 0 0,7 11-1249 0 0,10-7-2333 0 0,-11-5-1690 0 0,2 1-6707 0 0</inkml:trace>
  <inkml:trace contextRef="#ctx0" brushRef="#br0" timeOffset="22495.468">20097 1099 2064 0 0,'0'0'2738'0'0,"0"0"-884"0"0,0 0-276 0 0,0 0 174 0 0,0 0 195 0 0,0 0-20 0 0,0 0-222 0 0,0 0-346 0 0,0 0-331 0 0,0 0-261 0 0,0 0-177 0 0,5-11 2436 0 0,-38 43-1544 0 0,92-83 611 0 0,-49 39-1700 0 0,-15 13 40 0 0,-29 21-98 0 0,34-22-272 0 0,0 0 33 0 0,0 0 5 0 0,0 0-7 0 0,0 0 2 0 0,0 0-18 0 0,0 0 0 0 0,0 0-9 0 0,0 0-18 0 0,0 0-10 0 0,0 0-2 0 0,0 0-6 0 0,0 0-5 0 0,0 0-23 0 0,0 0-30 0 0,0 0-8 0 0,0 0-9 0 0,0 0-16 0 0,0 0-41 0 0,0 0-113 0 0,-1-2-1800 0 0,0 1-1713 0 0,1 1-6538 0 0</inkml:trace>
  <inkml:trace contextRef="#ctx0" brushRef="#br0" timeOffset="59375.338">20607 1202 304 0 0,'0'0'2210'0'0,"0"0"-394"0"0,0 0-155 0 0,0 0-26 0 0,0 0-3 0 0,0 0-21 0 0,0 0-109 0 0,0 0-165 0 0,0 0-255 0 0,0 0-267 0 0,0 0-221 0 0,5-9-113 0 0,167-238 3806 0 0,-102 154-3523 0 0,-55 73-643 0 0,24-36 250 0 0,3 3-1 0 0,1 1 0 0 0,3 2 0 0 0,28-21-370 0 0,-32 41 185 0 0,-41 30-205 0 0,-1 0-20 0 0,18 56 202 0 0,-5 2 53 0 0,-1 4-70 0 0,3-1 0 0 0,3 0 1 0 0,2-1-1 0 0,19 35-145 0 0,24 22 161 0 0,-79-135 2459 0 0,-58-55-2487 0 0,58 57-149 0 0,0 1 0 0 0,0 0 0 0 0,-2 1 1 0 0,0 1-1 0 0,0 1 0 0 0,-1 0 0 0 0,-1 2 0 0 0,0 0 0 0 0,0 1 1 0 0,-1 1-1 0 0,0 1 0 0 0,0 1 0 0 0,-1 0 0 0 0,1 2 0 0 0,-21-2 16 0 0,40 6-60 0 0,0 0 0 0 0,0 1 0 0 0,0-1 0 0 0,0 0 0 0 0,0 1 0 0 0,0-1 0 0 0,0 1 0 0 0,0-1 0 0 0,0 1 0 0 0,0 0 0 0 0,0 0 0 0 0,0 0 0 0 0,0 0-1 0 0,1 0 1 0 0,-1 0 0 0 0,0 1 0 0 0,1-1 0 0 0,-1 1 0 0 0,1-1 0 0 0,-1 1 0 0 0,1-1 0 0 0,0 1 0 0 0,0 0 0 0 0,0-1 0 0 0,0 1 0 0 0,0 0 0 0 0,0 0-1 0 0,0 0 1 0 0,0 1 60 0 0,-2 39-5019 0 0,7-31 190 0 0,2-7-5616 0 0</inkml:trace>
  <inkml:trace contextRef="#ctx0" brushRef="#br0" timeOffset="81408.589">21859 767 2000 0 0,'0'0'1633'0'0,"0"0"-2"0"0,0 0 152 0 0,0 0 176 0 0,0 0-23 0 0,0 0-235 0 0,0 0-324 0 0,0 0-306 0 0,0 0-204 0 0,0 0-129 0 0,0 0-80 0 0,2-1-57 0 0,8-7-59 0 0,-7 6-59 0 0,-3 2-48 0 0,0 0-31 0 0,0 0-11 0 0,0 0 5 0 0,-4-3 3881 0 0,-12-13-3453 0 0,10 15-787 0 0,0-1 0 0 0,0 1 0 0 0,0 0 0 0 0,0 0 0 0 0,0 0 0 0 0,0 1 0 0 0,0 0 1 0 0,0 0-1 0 0,0 1 0 0 0,0-1 0 0 0,0 1 0 0 0,0 1 0 0 0,0-1 0 0 0,0 1 0 0 0,1 0 0 0 0,-2 1-39 0 0,-6 2 28 0 0,11-4-16 0 0,-1-1 0 0 0,1 1 0 0 0,0-1-1 0 0,0 1 1 0 0,0 0 0 0 0,0 0 0 0 0,-1 0 0 0 0,1 0 0 0 0,0 0-1 0 0,1 0 1 0 0,-1 1 0 0 0,0-1 0 0 0,0 1 0 0 0,1-1-1 0 0,-1 1 1 0 0,0-1 0 0 0,1 1 0 0 0,0 0 0 0 0,-1 0 0 0 0,1 0-1 0 0,0 0 1 0 0,0 0 0 0 0,0 0 0 0 0,0 0 0 0 0,0 0 0 0 0,1 1-1 0 0,-1-1 1 0 0,1 0 0 0 0,-1 2-12 0 0,1 16 144 0 0,-1-16-133 0 0,0-1 0 0 0,1 0 0 0 0,0 0 0 0 0,-1 1-1 0 0,1-1 1 0 0,0 0 0 0 0,1 0 0 0 0,-1 1 0 0 0,1-1 0 0 0,-1 0 0 0 0,1 0 0 0 0,0 0 0 0 0,0 0 0 0 0,0 0 0 0 0,1 0-1 0 0,-1 0 1 0 0,1 0 0 0 0,0 0 0 0 0,0 0 0 0 0,-1-1 0 0 0,2 1 0 0 0,-1-1 0 0 0,0 1 0 0 0,0-1 0 0 0,1 0 0 0 0,0 0 0 0 0,-1 0-1 0 0,1 0-10 0 0,139 97 279 0 0,-140-96-255 0 0,1 1-1 0 0,0 0 0 0 0,-1 0 1 0 0,0 0-1 0 0,0 0 1 0 0,0 0-1 0 0,0 1 0 0 0,0-1 1 0 0,-1 1-1 0 0,0-1 1 0 0,0 1-1 0 0,0-1 0 0 0,-1 1 1 0 0,0 0-1 0 0,1-1 1 0 0,-2 1-1 0 0,1-1 0 0 0,0 1 1 0 0,-1 0-1 0 0,0 0-23 0 0,-33 24 515 0 0,20-22-471 0 0,-1-1-1 0 0,0 0 1 0 0,0-1 0 0 0,-1-1-1 0 0,0-1 1 0 0,1 0 0 0 0,-1-1-1 0 0,0 0 1 0 0,0-1 0 0 0,0-1-1 0 0,-12-2-43 0 0,29 2-42 0 0,0-1 1 0 0,0 1-1 0 0,0-1 0 0 0,0 1 0 0 0,0-1 0 0 0,0 0 0 0 0,0 1 0 0 0,0-1 1 0 0,0 0-1 0 0,0 0 0 0 0,-1 0 0 0 0,1 0 0 0 0,0 1 0 0 0,0-1 1 0 0,-1 0-1 0 0,1 0 0 0 0,0-1 0 0 0,-1 1 0 0 0,1 0 0 0 0,-1 0 1 0 0,0 0-1 0 0,1 0 0 0 0,-1 0 0 0 0,0 0 0 0 0,0-1 0 0 0,0 1 1 0 0,0 0-1 0 0,0 0 0 0 0,0 0 0 0 0,0-1 0 0 0,0 1 0 0 0,0 0 1 0 0,0 0-1 0 0,-1 0 0 0 0,1 0 0 0 0,0 0 0 0 0,-1-1 0 0 0,1 1 1 0 0,-1 0-1 0 0,1 0 0 0 0,-1 0 0 0 0,0 0 0 0 0,1 0 0 0 0,-1 0 1 0 0,0 0-1 0 0,0 1 0 0 0,0-1 0 0 0,1 0 0 0 0,-1 0 0 0 0,0 1 1 0 0,0-1-1 0 0,0 0 0 0 0,0 1 0 0 0,-1-1 0 0 0,1 1 0 0 0,0-1 0 0 0,0 1 1 0 0,0 0-1 0 0,0-1 0 0 0,0 1 0 0 0,-1 0 0 0 0,1 0 0 0 0,0 0 1 0 0,0 0-1 0 0,0 0 0 0 0,-1 0 0 0 0,1 0 0 0 0,0 0 0 0 0,0 1 1 0 0,-1-1 41 0 0,10-5-1399 0 0,2-1-4561 0 0,-3 3-6174 0 0</inkml:trace>
  <inkml:trace contextRef="#ctx0" brushRef="#br0" timeOffset="18627.303">18549 300 13531 0 0,'0'0'1318'0'0,"0"0"-558"0"0,0 0-403 0 0,0 0-73 0 0,0 0 230 0 0,0 0 304 0 0,0 0 209 0 0,0 0 64 0 0,0 0-125 0 0,0 0-229 0 0,4 32-186 0 0,13 103-92 0 0,-13-19 209 0 0,-9-70-560 0 0,-3-1 0 0 0,-1 0 1 0 0,-2-1-1 0 0,-2 0 0 0 0,-17 36-108 0 0,29-79 0 0 0,-64 138-38 0 0,61-133-139 0 0,0 1 0 0 0,0-1 0 0 0,-1 0 1 0 0,0 0-1 0 0,0-1 0 0 0,0 1 0 0 0,-1-1 0 0 0,0 0 0 0 0,0-1 0 0 0,0 1 0 0 0,0-1 0 0 0,-1-1 0 0 0,0 1 0 0 0,0-1 0 0 0,0 0 0 0 0,0 0 0 0 0,0-1 0 0 0,-6 1 177 0 0,-16-2-3210 0 0,28-1 2891 0 0,0 0-1 0 0,1 0 1 0 0,-1-1 0 0 0,0 1-1 0 0,0 0 1 0 0,0 0 0 0 0,1 0-1 0 0,-1-1 1 0 0,0 1 0 0 0,0 0-1 0 0,1-1 1 0 0,-1 1-1 0 0,0-1 1 0 0,1 1 0 0 0,-1-1-1 0 0,0 1 1 0 0,1-1 0 0 0,-1 1-1 0 0,1-1 1 0 0,-1 1 0 0 0,1-1-1 0 0,-1 0 1 0 0,1 1-1 0 0,-1-1 1 0 0,1 0 0 0 0,0 0-1 0 0,-1 1 1 0 0,1-1 0 0 0,0 0-1 0 0,0 0 1 0 0,0 0 0 0 0,0 1-1 0 0,-1-1 1 0 0,1 0-1 0 0,0 0 1 0 0,0 0 0 0 0,0 1-1 0 0,0-1 1 0 0,1 0 0 0 0,-1 0-1 0 0,0 0 1 0 0,0 1 0 0 0,0-1-1 0 0,1 0 1 0 0,-1 0-1 0 0,0 1 1 0 0,1-1 0 0 0,-1 0-1 0 0,1 0 320 0 0,58-80-1540 0 0,-6 27 1429 0 0,-12 14 3065 0 0,-40 38-2597 0 0,1 0 0 0 0,-1 0 0 0 0,1 0 0 0 0,0 0 0 0 0,0 0-1 0 0,-1 1 1 0 0,1-1 0 0 0,1 1 0 0 0,-1-1 0 0 0,0 1 0 0 0,0 0 0 0 0,0 0 0 0 0,1 0-1 0 0,-1 0 1 0 0,1 0 0 0 0,-1 1 0 0 0,0-1 0 0 0,1 1 0 0 0,-1-1 0 0 0,1 1 0 0 0,0 0-1 0 0,-1 0 1 0 0,1 0 0 0 0,-1 0 0 0 0,1 1 0 0 0,-1-1 0 0 0,1 1 0 0 0,-1-1-1 0 0,0 1 1 0 0,1 0 0 0 0,-1 0 0 0 0,0 0 0 0 0,1 0 0 0 0,-1 0 0 0 0,0 1 0 0 0,0-1-1 0 0,0 1-356 0 0,2 1 220 0 0,-1 1-1 0 0,1-1 1 0 0,-1 0-1 0 0,1 0 1 0 0,0 0-1 0 0,0-1 0 0 0,1 1 1 0 0,-1-1-1 0 0,1 0 1 0 0,-1 0-1 0 0,1-1 1 0 0,-1 1-1 0 0,1-1 0 0 0,0 0 1 0 0,0 0-1 0 0,-1-1 1 0 0,1 1-1 0 0,0-1 1 0 0,0 0-1 0 0,0 0 0 0 0,0-1 1 0 0,0 0-1 0 0,-1 0 1 0 0,1 0-1 0 0,0 0 0 0 0,-1 0 1 0 0,1-1-1 0 0,-1 0 1 0 0,1 0-1 0 0,1-2-219 0 0,31-29 414 0 0,-2-1-1 0 0,-2-2 1 0 0,-1-1 0 0 0,-2-2-1 0 0,-1-1 1 0 0,6-14-414 0 0,-27 41 43 0 0,85-149 173 0 0,-84 133-79 0 0,-9 29-40 0 0,0 0 32 0 0,0 0-5 0 0,-8 2-52 0 0,-7 24-16 0 0,1 1 1 0 0,1 0 0 0 0,1 2 0 0 0,2-1-1 0 0,1 1 1 0 0,1 1 0 0 0,1-1 0 0 0,2 1 0 0 0,1 0-1 0 0,1 1 1 0 0,2-1 0 0 0,1 0 0 0 0,1 1-1 0 0,2 2-56 0 0,-2-1 150 0 0,1-1-1 0 0,2 1 1 0 0,0-1-1 0 0,3 0 1 0 0,0-1-1 0 0,2 1 1 0 0,1-1-1 0 0,2-1 1 0 0,1 0-1 0 0,15 25-149 0 0,-9-35 1021 0 0,-19-19-784 0 0,0 0-8 0 0,0 0-22 0 0,0 0-28 0 0,0 0-29 0 0,0 0-48 0 0,0 0-14 0 0,0 0-28 0 0,0 0-8 0 0,0 0 25 0 0,0 0-33 0 0,0 0-33 0 0,0 0-26 0 0,0 0-31 0 0,0 0 23 0 0,0 0 16 0 0,0 0 13 0 0,0 0-2 0 0,0 0-10 0 0,0 0 21 0 0,0 0-7 0 0,0 0-17 0 0,0 0-22 0 0,0 0-17 0 0,0 0-4 0 0,0 0 31 0 0,0 0-9 0 0,0 0-7 0 0,0 0-1 0 0,0 0-16 0 0,0 0-16 0 0,0 0-3 0 0,0 0-12 0 0,0 0-30 0 0,0-23-5481 0 0,0 13 236 0 0,0 6-6079 0 0</inkml:trace>
  <inkml:trace contextRef="#ctx0" brushRef="#br0" timeOffset="20228.472">19468 745 0 0 0,'0'0'1676'0'0,"0"0"6"0"0,0 0-56 0 0,0 0-91 0 0,0 0-62 0 0,0 0-31 0 0,0 0-75 0 0,0 0-65 0 0,0 0-71 0 0,0 0-77 0 0,0 0-60 0 0,0 0-44 0 0,4 0-70 0 0,15 0-84 0 0,-15 0-76 0 0,-4 0-133 0 0,0 0-87 0 0,0 0-44 0 0,0 0-52 0 0,0 0-54 0 0,0 0-44 0 0,0 0-25 0 0,0 0-52 0 0,0 0 2 0 0,0 0-13 0 0,0 0-40 0 0,-5 8 1905 0 0,-99 32-1730 0 0,159 1 39 0 0,3-1-321 0 0,-53-35-161 0 0,0 0 0 0 0,0 0 1 0 0,0 0-1 0 0,-1 0 0 0 0,0 1 0 0 0,0 0 0 0 0,0 0 0 0 0,-1 0 0 0 0,0 0 1 0 0,0 0-1 0 0,-1 1 0 0 0,1 0 0 0 0,-1-1 0 0 0,-1 1 0 0 0,1 1-10 0 0,-1-6 30 0 0,-1 1 0 0 0,1-1 0 0 0,-1 0 0 0 0,0 1 0 0 0,0-1 0 0 0,0 1 0 0 0,0-1 0 0 0,0 1 0 0 0,0-1 0 0 0,0 0 0 0 0,-1 1 0 0 0,1-1 0 0 0,-1 0 0 0 0,0 1 0 0 0,0-1 0 0 0,0 0 0 0 0,0 0 0 0 0,0 1 0 0 0,0-1 0 0 0,0 0 0 0 0,-1 0 0 0 0,1-1 0 0 0,-1 1 0 0 0,0 0 0 0 0,1 0 0 0 0,-1-1 0 0 0,0 1 0 0 0,0-1 0 0 0,0 1 0 0 0,0-1 0 0 0,0 0 0 0 0,0 0 0 0 0,0 0 0 0 0,-1 0 0 0 0,1 0-30 0 0,0 0 18 0 0,0 1 0 0 0,-1-1-1 0 0,1 1 1 0 0,0-1 0 0 0,-1 0 0 0 0,1 0 0 0 0,-1-1 0 0 0,1 1 0 0 0,-1 0 0 0 0,1-1 0 0 0,-1 1-1 0 0,0-1 1 0 0,1 0 0 0 0,-1 0 0 0 0,1 0 0 0 0,-1 0 0 0 0,0 0 0 0 0,1-1 0 0 0,-1 1 0 0 0,1-1-1 0 0,-1 0 1 0 0,1 0 0 0 0,-1 0 0 0 0,1 0 0 0 0,-1 0 0 0 0,1 0 0 0 0,0-1 0 0 0,0 1-1 0 0,0-1 1 0 0,0 1 0 0 0,0-1 0 0 0,0 0 0 0 0,0 0 0 0 0,-1-1-18 0 0,-12-25-299 0 0,14 18-2004 0 0,1 4-6798 0 0,0 6-3208 0 0</inkml:trace>
  <inkml:trace contextRef="#ctx0" brushRef="#br0" timeOffset="15245.732">12047 1209 4161 0 0,'0'0'319'0'0,"0"0"-181"0"0,0 0 270 0 0,0 0 633 0 0,0 0 444 0 0,0 0 297 0 0,0 0 84 0 0,0 0-103 0 0,0 0-224 0 0,0 0-247 0 0,35-5-180 0 0,113-22-173 0 0,-53-14 359 0 0,-78 28-1014 0 0,42-29 371 0 0,-1-3 1 0 0,-2-3 0 0 0,-3-2-1 0 0,-1-2 1 0 0,13-22-656 0 0,-47 51 70 0 0,-1-1 0 0 0,-1 0 0 0 0,-1-1-1 0 0,-2-1 1 0 0,0 0 0 0 0,-2-1 0 0 0,-1 0 0 0 0,0 0 0 0 0,-3-1 0 0 0,0-1 0 0 0,-2 1 0 0 0,-1-1 0 0 0,-1 0-1 0 0,-1 0 1 0 0,-2 0 0 0 0,-1 0 0 0 0,-2-5-70 0 0,4 30-8 0 0,-1 1-1 0 0,0-1 1 0 0,0 0-1 0 0,0 1 1 0 0,-1-1-1 0 0,1 0 0 0 0,-1 1 1 0 0,0-1-1 0 0,0 1 1 0 0,0-1-1 0 0,-1 1 1 0 0,1 0-1 0 0,-1-1 1 0 0,1 1-1 0 0,-1 0 1 0 0,0 0-1 0 0,-1 0 1 0 0,1 0-1 0 0,0 1 1 0 0,-1-1-1 0 0,1 1 1 0 0,-1-1-1 0 0,0 1 1 0 0,0 0-1 0 0,0 0 1 0 0,0 0-1 0 0,0 0 1 0 0,-1 1-1 0 0,1-1 1 0 0,0 1-1 0 0,-1 0 1 0 0,1 0-1 0 0,-1 0 1 0 0,0 0-1 0 0,1 1 0 0 0,-1-1 1 0 0,1 1-1 0 0,-1 0 1 0 0,0 0-1 0 0,1 0 1 0 0,-1 1-1 0 0,0-1 1 0 0,1 1-1 0 0,-1 0 9 0 0,-7 6-39 0 0,1 0 0 0 0,0 0-1 0 0,0 1 1 0 0,1 0-1 0 0,0 1 1 0 0,1 0 0 0 0,0 0-1 0 0,0 1 1 0 0,-3 6 39 0 0,4-7-15 0 0,-13 18 12 0 0,1 1-1 0 0,1 1 1 0 0,2 1-1 0 0,1 0 1 0 0,1 1-1 0 0,2 1 1 0 0,1 0 0 0 0,2 0-1 0 0,0 4 4 0 0,5-23 8 0 0,1 1 0 0 0,1-1 0 0 0,0 0 0 0 0,1 1 0 0 0,0-1 0 0 0,1 1 0 0 0,1-1 0 0 0,0 1 0 0 0,1-1 0 0 0,0 1 0 0 0,1-1 0 0 0,0 0 0 0 0,1 0 0 0 0,1-1 0 0 0,0 1 0 0 0,7 11-8 0 0,-4-14 59 0 0,1 0-1 0 0,0-1 0 0 0,0 0 0 0 0,1-1 1 0 0,0 0-1 0 0,0 0 0 0 0,1-1 1 0 0,0 0-1 0 0,1-1 0 0 0,-1-1 0 0 0,1 1 1 0 0,0-2-1 0 0,1 0 0 0 0,-1 0 0 0 0,1-1 1 0 0,0-1-1 0 0,-1 0 0 0 0,1-1 1 0 0,0 0-1 0 0,10-1-58 0 0,19 3 149 0 0,1-2 0 0 0,-1-1 0 0 0,0-3 0 0 0,0-1 0 0 0,0-2 0 0 0,-1-2 0 0 0,1-2 0 0 0,-2-1 0 0 0,0-3 0 0 0,7-4-149 0 0,-38 15 16 0 0,-1-1 0 0 0,1-1 1 0 0,-1 1-1 0 0,-1-1 0 0 0,1-1 1 0 0,0 1-1 0 0,-1-1 0 0 0,0-1 1 0 0,-1 1-1 0 0,0-1 1 0 0,0 0-1 0 0,0-1 0 0 0,-1 0 1 0 0,0 1-1 0 0,0-2 0 0 0,-1 1 1 0 0,0 0-1 0 0,0-1 0 0 0,-1 0 1 0 0,0 0-1 0 0,-1 0 1 0 0,0 0-1 0 0,0 0 0 0 0,-1 0 1 0 0,0-1-1 0 0,-1-6-16 0 0,0 13-6 0 0,0 0 1 0 0,-1 0-1 0 0,0 0 0 0 0,0 1 1 0 0,0-1-1 0 0,0 0 0 0 0,0 1 1 0 0,0-1-1 0 0,-1 1 0 0 0,1-1 1 0 0,-1 1-1 0 0,0-1 0 0 0,0 1 1 0 0,0 0-1 0 0,0 0 0 0 0,0 0 0 0 0,0 0 1 0 0,0 1-1 0 0,-1-1 0 0 0,1 0 1 0 0,0 1-1 0 0,-1 0 0 0 0,0-1 1 0 0,1 1-1 0 0,-1 0 0 0 0,0 0 1 0 0,0 1-1 0 0,1-1 0 0 0,-1 0 1 0 0,0 1-1 0 0,0 0 0 0 0,0 0 1 0 0,0 0-1 0 0,0 0 0 0 0,-1 0 6 0 0,-4 0-34 0 0,0 1 0 0 0,0 0 0 0 0,0 0 0 0 0,0 1 0 0 0,0 0 0 0 0,0 0-1 0 0,1 0 1 0 0,-1 1 0 0 0,1 1 0 0 0,-1-1 0 0 0,1 1 0 0 0,-1 1 34 0 0,0 1-15 0 0,0 0 1 0 0,1 0-1 0 0,0 1 0 0 0,0 0 1 0 0,0 0-1 0 0,1 0 1 0 0,1 1-1 0 0,-1 0 0 0 0,1 0 1 0 0,0 1-1 0 0,1-1 0 0 0,0 1 1 0 0,0 0-1 0 0,1 0 1 0 0,0 0-1 0 0,1 1 0 0 0,0-1 1 0 0,0 1-1 0 0,1-1 1 0 0,0 1-1 0 0,1 0 0 0 0,0-1 1 0 0,1 1-1 0 0,-1 0 15 0 0,2-4 4 0 0,-1 1 0 0 0,1-1 0 0 0,0 0 1 0 0,0 0-1 0 0,1 0 0 0 0,-1 0 0 0 0,2 0 0 0 0,-1 0 0 0 0,0-1 0 0 0,1 1 0 0 0,0-1 0 0 0,0 0 1 0 0,1 0-1 0 0,0-1 0 0 0,-1 1 0 0 0,2-1 0 0 0,-1 0 0 0 0,0 0 0 0 0,1-1 0 0 0,-1 1 0 0 0,1-1 1 0 0,0-1-1 0 0,3 2-4 0 0,7 2 48 0 0,1 0 0 0 0,-1-1 0 0 0,1 0 0 0 0,0-2 0 0 0,0 0 0 0 0,0 0 0 0 0,1-2 0 0 0,6 0-48 0 0,-4-2 56 0 0,0 0 0 0 0,-1-1 0 0 0,1 0 0 0 0,-1-2 0 0 0,1 0 0 0 0,-1-2 0 0 0,0 0 0 0 0,-1-1 0 0 0,1-1 0 0 0,4-3-56 0 0,34-21 100 0 0,-2-3 1 0 0,-1-2-1 0 0,-2-3 1 0 0,-1-2-1 0 0,3-7-100 0 0,27-22 79 0 0,-79 70-85 0 0,-1-1 0 0 0,0 0-1 0 0,1 0 1 0 0,-1 0 0 0 0,1 1-1 0 0,0-1 1 0 0,-1 0-1 0 0,1 1 1 0 0,0 0 0 0 0,0-1-1 0 0,0 1 1 0 0,0 0-1 0 0,0 0 1 0 0,0 0 0 0 0,1 0-1 0 0,-1 1 1 0 0,0-1-1 0 0,0 0 1 0 0,1 1 0 0 0,-1 0-1 0 0,0 0 1 0 0,1-1 0 0 0,-1 1-1 0 0,0 0 1 0 0,1 1-1 0 0,-1-1 1 0 0,0 0 0 0 0,0 1-1 0 0,1-1 1 0 0,-1 1-1 0 0,0 0 1 0 0,0 0 0 0 0,0 0-1 0 0,1 0 1 0 0,-1 0 0 0 0,0 0-1 0 0,-1 0 1 0 0,3 2 6 0 0,2 12 5 0 0,0 0 1 0 0,-1 0-1 0 0,0 1 1 0 0,-1-1-1 0 0,-1 1 1 0 0,0 0 0 0 0,-1 0-1 0 0,-1 0 1 0 0,-1 0-1 0 0,0 1 1 0 0,-1-1-1 0 0,-1 4-5 0 0,-2-12 3 0 0,1 0 0 0 0,-1 0 0 0 0,0-1 0 0 0,-1 1 0 0 0,1-1 0 0 0,-2 0-1 0 0,1 0 1 0 0,-1-1 0 0 0,0 1 0 0 0,0-1 0 0 0,-1 0 0 0 0,1-1-1 0 0,-1 0 1 0 0,-1 0 0 0 0,1 0 0 0 0,-1-1 0 0 0,0 0 0 0 0,0-1 0 0 0,-2 1-3 0 0,3 0 1 0 0,-48 16-349 0 0,240-55 390 0 0,-14-23 199 0 0,-152 48-214 0 0,-1-1-1 0 0,-1-1 1 0 0,0-1 0 0 0,0-1-1 0 0,-2 0 1 0 0,0-1 0 0 0,6-7-27 0 0,107-150 184 0 0,-127 172-185 0 0,-1 0-1 0 0,1-1 1 0 0,0 1 0 0 0,0 0 0 0 0,0 0-1 0 0,0-1 1 0 0,0 1 0 0 0,-1 0 0 0 0,1 0 0 0 0,0 0-1 0 0,0 0 1 0 0,0 0 0 0 0,0 0 0 0 0,0 1-1 0 0,0-1 1 0 0,-1 0 0 0 0,1 0 0 0 0,0 1-1 0 0,0-1 1 0 0,0 0 0 0 0,0 1 0 0 0,-1-1 0 0 0,1 1-1 0 0,0-1 1 0 0,0 1 0 0 0,-1-1 0 0 0,1 1-1 0 0,0-1 1 0 0,-1 1 0 0 0,1 0 0 0 0,-1-1-1 0 0,1 1 1 0 0,-1 0 0 0 0,1 0 0 0 0,-1 0 0 0 0,1-1-1 0 0,-1 1 1 0 0,0 0 0 0 0,0 0 0 0 0,1 0-1 0 0,-1 0 1 0 0,0-1 0 0 0,0 1 0 0 0,0 0 1 0 0,23 53-71 0 0,-19-44 66 0 0,2 5 12 0 0,0 0 0 0 0,-1 1-1 0 0,-1-1 1 0 0,-1 1-1 0 0,0 0 1 0 0,-1 0-1 0 0,0 0 1 0 0,-1 0-1 0 0,-1 1 1 0 0,-1-1 0 0 0,0 0-1 0 0,-2 0-6 0 0,-2-5 10 0 0,-1-1-1 0 0,-1 0 0 0 0,1 0 1 0 0,-2-1-1 0 0,1 0 1 0 0,-1 0-1 0 0,-1-1 1 0 0,0 0-1 0 0,0 0 1 0 0,0-1-1 0 0,-1-1 0 0 0,0 1 1 0 0,-7 2-10 0 0,-72 24-40 0 0,96-33-203 0 0,112-38-206 0 0,-67 24-7594 0 0,-44 11-3859 0 0</inkml:trace>
  <inkml:trace contextRef="#ctx0" brushRef="#br0" timeOffset="15984.454">15512 75 11490 0 0,'0'0'1731'0'0,"0"0"-320"0"0,0 0-224 0 0,0 0 32 0 0,0 0 55 0 0,0 0-36 0 0,0 0-172 0 0,0 0-247 0 0,0 0-239 0 0,0 0-176 0 0,0 0-83 0 0,0 0 51 0 0,0 0 66 0 0,6 2 56 0 0,-3-1-436 0 0,0 0 1 0 0,0 0-1 0 0,-1 0 1 0 0,1 1-1 0 0,0-1 1 0 0,-1 1-1 0 0,1-1 1 0 0,-1 1-1 0 0,1 0 1 0 0,-1 0-1 0 0,0 0 1 0 0,0 0-1 0 0,0 1 1 0 0,0-1-1 0 0,0 0 1 0 0,0 1-1 0 0,-1 0 0 0 0,1-1 1 0 0,-1 1-1 0 0,0 0 1 0 0,0 0-1 0 0,0-1 1 0 0,0 1-1 0 0,0 0 1 0 0,-1 0-1 0 0,1 0 1 0 0,-1 1-59 0 0,7 37 334 0 0,-2-1 1 0 0,-2 1-1 0 0,-2 0 1 0 0,-1 1-1 0 0,-4 14-334 0 0,4-49 19 0 0,-9 81 295 0 0,-3-1 0 0 0,-22 79-314 0 0,-4 19 140 0 0,28-60-263 0 0,10-125 77 0 0,0 0-18 0 0,0 0 2 0 0,0 0-2 0 0,0 0 12 0 0,0 0-22 0 0,0 0-18 0 0,4-19-1493 0 0,13-23-1216 0 0,-5 14-866 0 0,-6 8-2302 0 0,-4 12-5314 0 0</inkml:trace>
  <inkml:trace contextRef="#ctx0" brushRef="#br0" timeOffset="16244.094">15235 594 12139 0 0,'0'0'1781'0'0,"0"0"-584"0"0,0 0-351 0 0,0 0 95 0 0,0 0 171 0 0,0 0 129 0 0,0 0-60 0 0,0 0-221 0 0,0 0-167 0 0,0 0-159 0 0,0 0-119 0 0,36-3-69 0 0,112-10-59 0 0,3-1 471 0 0,74-27-517 0 0,-215 39-518 0 0,-1-1-1 0 0,1 0 1 0 0,0-1 0 0 0,-1 0-1 0 0,0 0 1 0 0,0-1 0 0 0,0 0-1 0 0,0-1 1 0 0,-1 0 0 0 0,0 0-1 0 0,0-1 1 0 0,0-1 177 0 0,17-27-4198 0 0,-8-9-3895 0 0,-9 11-896 0 0,-3 22 7025 0 0</inkml:trace>
  <inkml:trace contextRef="#ctx0" brushRef="#br0" timeOffset="16589.548">15999 245 0 0 0,'0'0'745'0'0,"0"0"2061"0"0,0 0 474 0 0,0 0-368 0 0,0 0-634 0 0,0 0-767 0 0,0 0-533 0 0,0 0-133 0 0,0 0 67 0 0,0 0 98 0 0,0 0 69 0 0,0 0-80 0 0,0 0-175 0 0,3 16-147 0 0,1 1-492 0 0,-3 86 797 0 0,-26 0 455 0 0,8-39-895 0 0,3 1 0 0 0,3 0 0 0 0,2 1 0 0 0,2 38-542 0 0,7-94 26 0 0,-1-4-14 0 0,1-1 0 0 0,0 0 0 0 0,0 1 0 0 0,0-1 0 0 0,0 0 1 0 0,1 1-1 0 0,0-1 0 0 0,0 0 0 0 0,1 0 0 0 0,-1 0 0 0 0,1 0 0 0 0,0 0 1 0 0,1 0-1 0 0,-1 0 0 0 0,1 0 0 0 0,0-1 0 0 0,1 2-12 0 0,0-4 50 0 0,0-1 0 0 0,0 0 0 0 0,0 1 0 0 0,1-1 0 0 0,-1-1 0 0 0,0 1 0 0 0,0-1 0 0 0,1 1 0 0 0,-1-1-1 0 0,0-1 1 0 0,1 1 0 0 0,-1 0 0 0 0,0-1 0 0 0,0 0 0 0 0,1 0 0 0 0,-1 0 0 0 0,0-1 0 0 0,0 0 0 0 0,0 1 0 0 0,0-1 0 0 0,-1 0 0 0 0,1-1-1 0 0,0 1-49 0 0,134-79 374 0 0,-136 80-371 0 0,0-1 1 0 0,1 0 0 0 0,-1 1-1 0 0,0 0 1 0 0,1 0-1 0 0,-1 0 1 0 0,0 0-1 0 0,1 0 1 0 0,-1 0 0 0 0,1 0-1 0 0,0 1 1 0 0,-1 0-1 0 0,1-1 1 0 0,-1 1-1 0 0,1 0 1 0 0,0 0 0 0 0,-1 0-1 0 0,1 1 1 0 0,0-1-1 0 0,-1 0 1 0 0,1 1-1 0 0,-1 0 1 0 0,1 0 0 0 0,-1 0-1 0 0,1 0 1 0 0,-1 0-1 0 0,0 0 1 0 0,1 1-1 0 0,-1-1 1 0 0,0 1 0 0 0,0-1-1 0 0,0 1 1 0 0,0 0-1 0 0,1 2-3 0 0,25 175-66 0 0,-8-152-678 0 0,23-42-6009 0 0,-36 8 1399 0 0,2 2-5943 0 0</inkml:trace>
  <inkml:trace contextRef="#ctx0" brushRef="#br0" timeOffset="16940.908">16732 771 10618 0 0,'0'0'2342'0'0,"0"0"-443"0"0,0 0-330 0 0,0 0-248 0 0,0 0-231 0 0,0 0-209 0 0,0 0-125 0 0,0 0-65 0 0,0 0-81 0 0,0 0-105 0 0,0 0-77 0 0,0 0-76 0 0,0 0-49 0 0,-25 20-51 0 0,-76 61-63 0 0,45-19 136 0 0,51-49-297 0 0,4-12-12 0 0,0 0 1 0 0,0 0-1 0 0,0 0 1 0 0,0 0-1 0 0,1 0 1 0 0,-1 1-1 0 0,0-1 1 0 0,1 0-1 0 0,-1 0 1 0 0,0 0-1 0 0,1 1 1 0 0,0-1 0 0 0,-1 0-1 0 0,1 1 1 0 0,0-1-1 0 0,0 0 1 0 0,-1 1-1 0 0,1-1 1 0 0,0 0-1 0 0,1 1 1 0 0,-1-1-1 0 0,0 0 1 0 0,0 1-1 0 0,0-1 1 0 0,1 0 0 0 0,-1 1-1 0 0,1-1 1 0 0,-1 0-1 0 0,1 0 1 0 0,-1 0-1 0 0,1 1 1 0 0,0-1-1 0 0,-1 0 1 0 0,1 0-1 0 0,0 0 1 0 0,0 0-1 0 0,0 0 1 0 0,0 0 0 0 0,0 0-1 0 0,0-1 1 0 0,0 1-1 0 0,0 0 1 0 0,1 0-1 0 0,-1-1 1 0 0,0 1-1 0 0,0-1 1 0 0,1 1-1 0 0,-1-1 1 0 0,0 1 0 0 0,0-1-1 0 0,1 0 1 0 0,-1 0-1 0 0,0 0 1 0 0,1 0-1 0 0,-1 0 1 0 0,1 0-1 0 0,-1 0 1 0 0,0 0-1 0 0,1 0 1 0 0,-1-1-1 0 0,0 1 1 0 0,1-1-17 0 0,11 0 131 0 0,-1-2 0 0 0,0 1-1 0 0,0-2 1 0 0,0 0 0 0 0,-1 0 0 0 0,1-1 0 0 0,-1 0-1 0 0,0-1 1 0 0,0 0 0 0 0,5-5-131 0 0,29-14 298 0 0,32-12 99 0 0,-76 37-399 0 0,1 0 0 0 0,0 0 0 0 0,0 0 0 0 0,0 0 0 0 0,0 0 0 0 0,0 1 0 0 0,0-1 0 0 0,0 1 0 0 0,-1-1 0 0 0,1 1 0 0 0,0 0 0 0 0,0 0 0 0 0,-1-1 0 0 0,1 1 0 0 0,0 1 0 0 0,-1-1 0 0 0,1 0 0 0 0,-1 0 0 0 0,1 0 0 0 0,-1 1 0 0 0,0-1 0 0 0,0 1 0 0 0,1-1 0 0 0,-1 1 0 0 0,0-1 0 0 0,0 1 0 0 0,-1 0 0 0 0,1 0 0 0 0,0-1 0 0 0,0 1 0 0 0,-1 0 0 0 0,1 0 0 0 0,-1 0 0 0 0,0 0 0 0 0,0 0 0 0 0,1-1 0 0 0,-1 1 0 0 0,0 0 0 0 0,0 0 0 0 0,-1 1 2 0 0,23 42-2703 0 0,-16-42 1541 0 0,3 1-4328 0 0,-6 0-6165 0 0</inkml:trace>
  <inkml:trace contextRef="#ctx0" brushRef="#br0" timeOffset="17310.787">17038 985 12371 0 0,'0'0'2790'0'0,"0"0"-1377"0"0,0 0-366 0 0,0 0 245 0 0,0 0 199 0 0,0 0-37 0 0,0 0-248 0 0,0 0-368 0 0,0 0-273 0 0,0 0-128 0 0,0 0-52 0 0,0 0-54 0 0,23-17-24 0 0,72-55-46 0 0,-28 18 139 0 0,-57 45-377 0 0,1 0-1 0 0,0 1 0 0 0,0 0 1 0 0,0 0-1 0 0,1 2 0 0 0,0-1 1 0 0,0 1-1 0 0,12-3-22 0 0,-18 60-245 0 0,-6-40 250 0 0,-1-8-1 0 0,0 1-1 0 0,0 0 1 0 0,0 0 0 0 0,1 0-1 0 0,0 0 1 0 0,-1 0 0 0 0,1 0-1 0 0,1 0 1 0 0,-1 0 0 0 0,0 0-1 0 0,1 0 1 0 0,0 0 0 0 0,0 0-1 0 0,0-1 1 0 0,1 1 0 0 0,-1 0-1 0 0,1-1 1 0 0,0 1 0 0 0,0-1-1 0 0,0 1 1 0 0,0-1 0 0 0,0 0-1 0 0,1 0 1 0 0,0 0 0 0 0,0 0-1 0 0,-1 0 1 0 0,2-1 0 0 0,-1 1-1 0 0,0-1 1 0 0,0 0 0 0 0,1 0-1 0 0,-1 0 1 0 0,1-1 0 0 0,0 1-1 0 0,-1-1 1 0 0,3 1-4 0 0,10-2 139 0 0,1 0 0 0 0,-1-1 0 0 0,0-1 0 0 0,0-1-1 0 0,0 0 1 0 0,0-1 0 0 0,0 0 0 0 0,-1-2 0 0 0,1 0 0 0 0,-2 0 0 0 0,1-2 0 0 0,-1 0 0 0 0,0 0-1 0 0,0-1 1 0 0,-1-1 0 0 0,0 0 0 0 0,-1-1 0 0 0,0 0 0 0 0,-1-1 0 0 0,0-1 0 0 0,2-3-139 0 0,-2-14-1115 0 0,-11 16-8645 0 0,0 11-3196 0 0</inkml:trace>
  <inkml:trace contextRef="#ctx0" brushRef="#br0" timeOffset="4206.581">7159 793 1584 0 0,'0'0'1557'0'0,"0"0"-97"0"0,0 0 92 0 0,0 0 259 0 0,0 0 111 0 0,0 0-103 0 0,0 0-250 0 0,0 0-339 0 0,0 0-244 0 0,0 0-233 0 0,0 0-178 0 0,-10-5-87 0 0,-33-14-84 0 0,40 18-341 0 0,-1 0 0 0 0,0 0-1 0 0,1 1 1 0 0,-1 0-1 0 0,0 0 1 0 0,0 0 0 0 0,1 0-1 0 0,-1 0 1 0 0,0 1-1 0 0,0-1 1 0 0,1 1 0 0 0,-1 0-1 0 0,1 0 1 0 0,-1 1-1 0 0,1-1 1 0 0,-1 1 0 0 0,1 0-1 0 0,0-1 1 0 0,-1 2-1 0 0,1-1 1 0 0,0 0 0 0 0,1 0-1 0 0,-2 2-62 0 0,-10 6 195 0 0,-9 4-79 0 0,1 1 0 0 0,0 2-1 0 0,1 0 1 0 0,1 1 0 0 0,1 1-1 0 0,1 1 1 0 0,0 0-1 0 0,2 2 1 0 0,0 0 0 0 0,-5 11-116 0 0,17-26 13 0 0,0 1 0 0 0,1-1 0 0 0,0 1 0 0 0,0 0 0 0 0,1 0 0 0 0,0 0 1 0 0,1 0-1 0 0,-1 1 0 0 0,1-1 0 0 0,1 0 0 0 0,0 1 0 0 0,0-1 0 0 0,1 5-13 0 0,1-11 38 0 0,-1 0 0 0 0,1 1-1 0 0,0-1 1 0 0,0 0-1 0 0,0-1 1 0 0,0 1 0 0 0,0 0-1 0 0,0-1 1 0 0,1 1-1 0 0,-1-1 1 0 0,1 0-1 0 0,-1 1 1 0 0,1-1 0 0 0,-1 0-1 0 0,1-1 1 0 0,0 1-1 0 0,-1 0 1 0 0,1-1 0 0 0,0 0-1 0 0,0 1 1 0 0,-1-1-1 0 0,1 0 1 0 0,0 0 0 0 0,0-1-1 0 0,-1 1 1 0 0,1 0-1 0 0,0-1-37 0 0,16-4 176 0 0,-1 0 1 0 0,0-1-1 0 0,0-1 0 0 0,0 0 0 0 0,-1-2 0 0 0,0 0 0 0 0,-1-1 0 0 0,0 0 1 0 0,-1-2-1 0 0,0 0 0 0 0,0 0 0 0 0,11-14-176 0 0,15-13 45 0 0,-2-2 0 0 0,-2-2 0 0 0,-2-1 0 0 0,5-11-45 0 0,-43 120-796 0 0,-6 90 760 0 0,9-150 34 0 0,1 0 0 0 0,0 0 1 0 0,0 0-1 0 0,0-1 0 0 0,1 1 1 0 0,-1 0-1 0 0,1 0 0 0 0,1-1 0 0 0,-1 1 1 0 0,0-1-1 0 0,1 1 0 0 0,0-1 1 0 0,0 0-1 0 0,0 0 0 0 0,1-1 0 0 0,-1 1 1 0 0,1-1-1 0 0,0 1 0 0 0,0-1 1 0 0,0 0-1 0 0,0-1 0 0 0,1 1 0 0 0,-1-1 1 0 0,1 1-1 0 0,-1-1 0 0 0,1-1 1 0 0,0 1-1 0 0,4 0 2 0 0,1 0 24 0 0,0 0 0 0 0,0-1-1 0 0,1 0 1 0 0,-1 0 0 0 0,1-1 0 0 0,-1-1-1 0 0,0 0 1 0 0,1 0 0 0 0,-1-1 0 0 0,0 0 0 0 0,0-1-1 0 0,0 0 1 0 0,0-1 0 0 0,-1 0 0 0 0,1 0 0 0 0,-1-1-1 0 0,0 0 1 0 0,-1-1 0 0 0,7-5-24 0 0,36-29 217 0 0,-2-3 1 0 0,-1-1-1 0 0,-3-3 1 0 0,-2-2-1 0 0,6-11-217 0 0,-20 23 14 0 0,-2-1-1 0 0,-2-2 1 0 0,-1 0 0 0 0,-2-2 0 0 0,-2 0 0 0 0,-2-1-1 0 0,-1-1 1 0 0,-3-1 0 0 0,3-17-14 0 0,-12 45-14 0 0,-1 0-1 0 0,-1 0 1 0 0,0-1 0 0 0,-2 1-1 0 0,0-1 1 0 0,0 1 0 0 0,-2-1-1 0 0,0 1 1 0 0,-1-1 0 0 0,-1 1-1 0 0,-1 0 1 0 0,-1-3 14 0 0,4 17-13 0 0,0-1 0 0 0,-1 1 0 0 0,0-1 0 0 0,0 1 0 0 0,0 0 0 0 0,0-1 0 0 0,0 1 0 0 0,-1 0 0 0 0,1 0 1 0 0,-1 1-1 0 0,0-1 0 0 0,0 1 0 0 0,0-1 0 0 0,0 1 0 0 0,-1 0 0 0 0,1 0 0 0 0,0 0 0 0 0,-1 0 0 0 0,1 1 0 0 0,-1-1 0 0 0,0 1 0 0 0,0 0 0 0 0,1 0 0 0 0,-1 1 0 0 0,0-1 1 0 0,0 1-1 0 0,0 0 0 0 0,0 0 0 0 0,0 0 0 0 0,1 0 0 0 0,-1 1 0 0 0,0-1 0 0 0,0 1 0 0 0,0 0 0 0 0,1 0 0 0 0,-1 0 0 0 0,0 1 13 0 0,-13 9-15 0 0,0 1 0 0 0,0 0 0 0 0,1 1 1 0 0,1 1-1 0 0,0 0 0 0 0,1 1 0 0 0,1 1 0 0 0,0 0 0 0 0,1 1 0 0 0,1 0 0 0 0,0 1 0 0 0,-4 11 15 0 0,1-1-3 0 0,1 2-1 0 0,1-1 1 0 0,2 1-1 0 0,1 1 0 0 0,1 0 1 0 0,2 0-1 0 0,1 1 1 0 0,1 0-1 0 0,2-1 0 0 0,1 13 4 0 0,2-33 15 0 0,0-1 0 0 0,1 1-1 0 0,0-1 1 0 0,0 1 0 0 0,1-1 0 0 0,1 0-1 0 0,0 0 1 0 0,0 0 0 0 0,1 0-1 0 0,0-1 1 0 0,0 0 0 0 0,1 0-1 0 0,0 0 1 0 0,1-1 0 0 0,0 0-1 0 0,0 0 1 0 0,1 0 0 0 0,0-1-1 0 0,1-1 1 0 0,5 5-15 0 0,5 1 105 0 0,-1-1-1 0 0,2 0 1 0 0,-1-2-1 0 0,1 0 1 0 0,1-1 0 0 0,0-1-1 0 0,0-1 1 0 0,0-1-1 0 0,17 2-104 0 0,57 0 807 0 0,-78-40-35 0 0,45-136-514 0 0,-61 169-264 0 0,-1 0-8 0 0,0 0-6 0 0,0 0-30 0 0,0 0-62 0 0,-3 19-264 0 0,1-4 385 0 0,-9 109-40 0 0,12-121 33 0 0,-1 1 1 0 0,1-1 0 0 0,0 1 0 0 0,0 0 0 0 0,0-1 0 0 0,0 0 0 0 0,0 1 0 0 0,1-1 0 0 0,0 0 0 0 0,0 0 0 0 0,0 0 0 0 0,0 0-1 0 0,0 0 1 0 0,0 0 0 0 0,1 0 0 0 0,-1-1 0 0 0,1 1 0 0 0,0-1 0 0 0,0 0 0 0 0,0 0 0 0 0,0 0 0 0 0,0 0 0 0 0,0 0 0 0 0,1-1 0 0 0,-1 0-1 0 0,0 1 1 0 0,1-1 0 0 0,-1 0 0 0 0,1-1 0 0 0,0 1 0 0 0,-1-1 0 0 0,2 1-3 0 0,8-2 28 0 0,-1-1 0 0 0,1 0-1 0 0,0-1 1 0 0,-1-1 0 0 0,0 1 0 0 0,0-2 0 0 0,0 0-1 0 0,0 0 1 0 0,-1-1 0 0 0,0 0 0 0 0,0-1-1 0 0,-1-1 1 0 0,0 0 0 0 0,0 0 0 0 0,0 0 0 0 0,-1-1-1 0 0,-1-1 1 0 0,0 0 0 0 0,0 0 0 0 0,4-8-28 0 0,-1 6 20 0 0,5-3 47 0 0,-16 15-79 0 0,0 0 21 0 0,0 0-20 0 0,-6 19-191 0 0,5-13 201 0 0,0 0 0 0 0,1 0 0 0 0,-1 1 0 0 0,1-1 0 0 0,1 0 0 0 0,-1 1 0 0 0,1-1 0 0 0,0 0 0 0 0,0 0 0 0 0,1 0 0 0 0,0 0 0 0 0,0 0 0 0 0,1 0 0 0 0,-1 0 0 0 0,1-1 0 0 0,0 1 0 0 0,1-1 0 0 0,-1 0 0 0 0,1 0 0 0 0,0 0 0 0 0,0 0 0 0 0,1-1 0 0 0,-1 0 0 0 0,1 0 0 0 0,0 0 0 0 0,0 0 0 0 0,1-1 0 0 0,5 3 1 0 0,-3-2 17 0 0,0 0 1 0 0,0-1-1 0 0,0 0 1 0 0,1-1-1 0 0,-1 0 1 0 0,1 0-1 0 0,0-1 1 0 0,-1 0-1 0 0,1 0 1 0 0,0-1-1 0 0,0 0 1 0 0,0-1-1 0 0,-1 0 1 0 0,1 0-1 0 0,0-1 1 0 0,-1 0-1 0 0,1-1 0 0 0,5-2-17 0 0,1-3 92 0 0,0 0 0 0 0,0-2 0 0 0,-1 0 0 0 0,0 0 0 0 0,0-2 0 0 0,-2 1 0 0 0,1-2-1 0 0,-1 0 1 0 0,-1 0 0 0 0,-1-1 0 0 0,0 0 0 0 0,0-1 0 0 0,-2 0 0 0 0,0 0-1 0 0,0-1 1 0 0,-2 0 0 0 0,2-6-92 0 0,-8 21-17 0 0,1 0 1 0 0,-1 0-1 0 0,0 0 0 0 0,0 0 0 0 0,0 0 1 0 0,-1 0-1 0 0,1 0 0 0 0,0 0 0 0 0,0 0 1 0 0,0 0-1 0 0,-1 0 0 0 0,1 1 0 0 0,0-1 1 0 0,-1 0-1 0 0,1 0 0 0 0,-1 0 0 0 0,1 0 1 0 0,-1 1-1 0 0,1-1 0 0 0,-1 0 0 0 0,0 0 1 0 0,1 1-1 0 0,-1-1 0 0 0,0 1 1 0 0,0-1-1 0 0,1 0 0 0 0,-1 1 0 0 0,0-1 1 0 0,0 1-1 0 0,0 0 0 0 0,0-1 0 0 0,1 1 1 0 0,-1 0-1 0 0,0-1 0 0 0,0 1 0 0 0,0 0 1 0 0,0 0-1 0 0,0 0 0 0 0,0 0 0 0 0,0 0 1 0 0,0 0-1 0 0,0 0 0 0 0,0 0 0 0 0,0 0 1 0 0,0 1-1 0 0,0-1 0 0 0,1 0 0 0 0,-1 0 1 0 0,0 1-1 0 0,0-1 0 0 0,0 1 0 0 0,0-1 1 0 0,0 1-1 0 0,1-1 0 0 0,-1 1 0 0 0,0-1 1 0 0,0 1-1 0 0,1 0 0 0 0,-1 0 0 0 0,1-1 1 0 0,-1 1-1 0 0,0 0 0 0 0,1 0 0 0 0,0-1 1 0 0,-1 1-1 0 0,1 0 0 0 0,-1 0 0 0 0,1 0 1 0 0,0 0-1 0 0,-1 1 17 0 0,-12 17-2293 0 0,7-6-4076 0 0,4-5-5918 0 0</inkml:trace>
  <inkml:trace contextRef="#ctx0" brushRef="#br0" timeOffset="11452.511">9437 848 6041 0 0,'0'0'1735'0'0,"0"0"-270"0"0,0 0-202 0 0,0 0 34 0 0,0 0-30 0 0,0 0-95 0 0,0 0-151 0 0,0 0-171 0 0,0 0-139 0 0,0 0-155 0 0,0 0-102 0 0,-17-2-43 0 0,-53-8-37 0 0,-4 20 1144 0 0,56-3-1141 0 0,7-3-257 0 0,0 2-1 0 0,1-1 1 0 0,-1 1-1 0 0,1 1 1 0 0,0 0-1 0 0,1 0 1 0 0,0 1-1 0 0,0 0 0 0 0,1 1 1 0 0,0-1-1 0 0,0 2 1 0 0,1-1-1 0 0,0 1 1 0 0,-1 4-120 0 0,6-11 16 0 0,0 1 0 0 0,0 0 1 0 0,1 1-1 0 0,0-1 0 0 0,0 0 1 0 0,0 0-1 0 0,0 0 1 0 0,1 1-1 0 0,-1-1 0 0 0,1 0 1 0 0,0 1-1 0 0,1-1 0 0 0,-1 0 1 0 0,1 1-1 0 0,-1-1 0 0 0,1 0 1 0 0,1 0-1 0 0,-1 0 0 0 0,1 0 1 0 0,-1 0-1 0 0,1 0 0 0 0,0 0 1 0 0,3 3-17 0 0,3-1 118 0 0,1-1 1 0 0,0-1-1 0 0,0 1 1 0 0,0-1-1 0 0,0-1 1 0 0,1 0-1 0 0,0 0 1 0 0,-1-1-1 0 0,1 0 1 0 0,0 0-1 0 0,0-1 1 0 0,0-1-1 0 0,0 0 1 0 0,1 0-1 0 0,-1-1 1 0 0,0 0-1 0 0,0 0 1 0 0,-1-2-1 0 0,1 1 1 0 0,0-1-1 0 0,-1 0 1 0 0,1-1-1 0 0,-1 0 1 0 0,0-1-1 0 0,0 0 1 0 0,-1 0-1 0 0,0-1 1 0 0,8-6-119 0 0,18-12 271 0 0,0-2 0 0 0,-2-1 0 0 0,-1-2 0 0 0,-1-1 0 0 0,19-25-271 0 0,-30 36 17 0 0,-19 39-233 0 0,-5 25 295 0 0,3-35-77 0 0,0-1 1 0 0,1 1-1 0 0,0 0 0 0 0,0 0 0 0 0,1 0 0 0 0,0 0 0 0 0,1 0 1 0 0,0 0-1 0 0,1 0 0 0 0,0-1 0 0 0,0 1 0 0 0,1 0 0 0 0,0-1 1 0 0,1 0-1 0 0,0 0 0 0 0,0 0 0 0 0,2 2-2 0 0,-3-7 5 0 0,0 0 0 0 0,0 0-1 0 0,0 0 1 0 0,1-1 0 0 0,-1 1 0 0 0,1-1-1 0 0,0 0 1 0 0,0 0 0 0 0,0 0 0 0 0,0-1-1 0 0,1 1 1 0 0,-1-1 0 0 0,1 0 0 0 0,-1 0-1 0 0,1-1 1 0 0,0 1 0 0 0,-1-1 0 0 0,1 0 0 0 0,0 0-1 0 0,0-1 1 0 0,0 1 0 0 0,0-1 0 0 0,0 0-1 0 0,0-1 1 0 0,0 1 0 0 0,0-1 0 0 0,0 0-1 0 0,0 0 1 0 0,-1 0 0 0 0,5-2-5 0 0,10-7 29 0 0,0 0 0 0 0,-1-1 0 0 0,0-1 0 0 0,0 0-1 0 0,-1-2 1 0 0,-1 0 0 0 0,0-1 0 0 0,-1 0 0 0 0,-1-1 0 0 0,9-13-29 0 0,-22 28 3 0 0,46-72 233 0 0,-48 120-515 0 0,0-38 282 0 0,0 1-1 0 0,1 0 1 0 0,-1-1-1 0 0,2 1 1 0 0,-1 0-1 0 0,2-1 1 0 0,-1 1 0 0 0,1-1-1 0 0,1 1 1 0 0,-1-1-1 0 0,3 4-2 0 0,-4-10 1 0 0,1 0 0 0 0,-1 0 0 0 0,1 0-1 0 0,-1 0 1 0 0,1-1 0 0 0,0 1 0 0 0,0 0-1 0 0,1-1 1 0 0,-1 0 0 0 0,0 1 0 0 0,1-1 0 0 0,-1 0-1 0 0,1 0 1 0 0,0 0 0 0 0,0-1 0 0 0,0 1-1 0 0,0-1 1 0 0,0 1 0 0 0,0-1 0 0 0,0 0 0 0 0,0 0-1 0 0,0 0 1 0 0,1-1 0 0 0,-1 1 0 0 0,0-1-1 0 0,1 0 1 0 0,-1 0 0 0 0,0 0 0 0 0,1 0-1 0 0,-1 0 1 0 0,3-1-1 0 0,3-2 19 0 0,1 1 0 0 0,-1-1 1 0 0,0-1-1 0 0,0 0 0 0 0,-1 0 0 0 0,1-1 0 0 0,-1 0 0 0 0,0 0 0 0 0,0-1 0 0 0,0 0 0 0 0,-1 0 1 0 0,0-1-1 0 0,0 0 0 0 0,0 0 0 0 0,-1 0 0 0 0,0-1 0 0 0,-1 0 0 0 0,0-1 0 0 0,2-3-19 0 0,18-21 77 0 0,27-44 182 0 0,-52 76 1189 0 0,13 123-1297 0 0,-12 23-142 0 0,2-2-57 0 0,-7 0-1 0 0,-14 77 49 0 0,17-206-2 0 0,-1-1-1 0 0,0 0 1 0 0,0 0 0 0 0,-1 0-1 0 0,-1 0 1 0 0,0 0-1 0 0,-1-1 1 0 0,-1 1 0 0 0,1-1-1 0 0,-2-1 1 0 0,0 1 0 0 0,0-1-1 0 0,-1 0 1 0 0,0-1-1 0 0,-1 0 1 0 0,0 0 0 0 0,-1-1-1 0 0,-4 3 3 0 0,-65 10 84 0 0,75-67-172 0 0,73-66 14 0 0,179-194-17 0 0,-204 245 38 0 0,-3-1 0 0 0,-3-3 0 0 0,-3-1 0 0 0,22-55 53 0 0,-52 107-1 0 0,1-4 8 0 0,0 1 1 0 0,2 0-1 0 0,-1 0 1 0 0,2 0-1 0 0,0 1 1 0 0,1 1-1 0 0,1 0 1 0 0,7-8-8 0 0,-14 21-7 0 0,-1 0 0 0 0,1 0 0 0 0,0 0 0 0 0,0 0 0 0 0,0 1 0 0 0,-1 0 0 0 0,1 0 0 0 0,0 0 0 0 0,0 0 0 0 0,0 1 0 0 0,0-1 0 0 0,-1 1 0 0 0,1 0 0 0 0,0 0 0 0 0,-1 1 0 0 0,1-1 0 0 0,0 1 7 0 0,5 3 4 0 0,0 0 1 0 0,0 0-1 0 0,-1 1 1 0 0,0 0-1 0 0,0 1 0 0 0,-1-1 1 0 0,1 1-1 0 0,-2 1 1 0 0,1 0-1 0 0,-1 0 0 0 0,0 0 1 0 0,0 0-1 0 0,0 4-4 0 0,-2-2 10 0 0,0 1 0 0 0,-1 0 0 0 0,0 0 0 0 0,-1 0 0 0 0,-1 0 0 0 0,1 0 0 0 0,-2 1 0 0 0,1-1 0 0 0,-2 0 0 0 0,0 3-10 0 0,-1-7 4 0 0,-1 0 0 0 0,0-1 0 0 0,-1 1-1 0 0,1-1 1 0 0,-1 0 0 0 0,0 0 0 0 0,-1 0 0 0 0,1-1-1 0 0,-1 0 1 0 0,-1 0 0 0 0,1 0 0 0 0,0 0 0 0 0,-1-1-1 0 0,0 0 1 0 0,0 0 0 0 0,-1 0 0 0 0,1-1-1 0 0,-1 0 1 0 0,1 0 0 0 0,-1-1 0 0 0,0 0 0 0 0,0 0-1 0 0,0-1 1 0 0,0 1 0 0 0,-4-1-4 0 0,-8 3-5 0 0,26 11-83 0 0,24-2 68 0 0,80 18 182 0 0,-84-30 18 0 0,0-2 0 0 0,0-1-1 0 0,-1-1 1 0 0,1-1 0 0 0,-1-2-1 0 0,0 0 1 0 0,23-10-180 0 0,-37 13 78 0 0,0-2 0 0 0,0 1-1 0 0,0-2 1 0 0,-1 1 0 0 0,1-2 0 0 0,-2 1 0 0 0,1-2 0 0 0,-1 1 0 0 0,0-1-1 0 0,0-1 1 0 0,-1 0 0 0 0,0 0 0 0 0,-1-1 0 0 0,0 0 0 0 0,0-1-1 0 0,-1 1 1 0 0,-1-1 0 0 0,0-1 0 0 0,2-4-78 0 0,8-65 160 0 0,-46 92-4738 0 0,23-4-307 0 0,0-2-7865 0 0</inkml:trace>
  <inkml:trace contextRef="#ctx0" brushRef="#br0" timeOffset="100177.677">7633 1368 4273 0 0,'0'0'2038'0'0,"0"0"-534"0"0,0 0-158 0 0,0 0 95 0 0,0 0 249 0 0,0 0 194 0 0,0 0-81 0 0,0 0-276 0 0,0 0-378 0 0,0 0-395 0 0,0 0-303 0 0,-3-2-185 0 0,-1 6-183 0 0,1 0 1 0 0,-1 0 0 0 0,1 0-1 0 0,0 0 1 0 0,0 0 0 0 0,0 1-1 0 0,0-1 1 0 0,1 1 0 0 0,0 0-1 0 0,0 0 1 0 0,0 0 0 0 0,1 0 0 0 0,0 0-1 0 0,0 0 1 0 0,0 0 0 0 0,0 0-1 0 0,1 1 1 0 0,0 1-84 0 0,-2-1 79 0 0,-12 191 1236 0 0,1-47-598 0 0,-41 331 69 0 0,46-407-802 0 0,8-74-4 0 0,0 0-1 0 0,0 0 10 0 0,0 0 11 0 0,5-5 67 0 0,86-104 278 0 0,-57 73-335 0 0,1 0-1 0 0,2 3 0 0 0,1 1 1 0 0,1 2-1 0 0,2 1 0 0 0,1 2 1 0 0,1 3-1 0 0,2 1 0 0 0,5-1-9 0 0,70 2-80 0 0,-118 22 79 0 0,0 0 0 0 0,0 1 1 0 0,0-1-1 0 0,0 1 0 0 0,0-1 0 0 0,0 1 0 0 0,0 0 0 0 0,0 0 0 0 0,0 0 0 0 0,-1 0 0 0 0,1 0 0 0 0,0 0 0 0 0,-1 1 0 0 0,1-1 1 0 0,-1 1-1 0 0,1-1 0 0 0,-1 1 0 0 0,0-1 0 0 0,1 1 0 0 0,-1 0 0 0 0,0-1 0 0 0,0 1 0 0 0,0 0 0 0 0,0 0 0 0 0,-1 0 0 0 0,1 0 0 0 0,0 0 1 0 0,-1 0-1 0 0,0 0 0 0 0,1 0 0 0 0,-1 0 0 0 0,0 0 0 0 0,0 0 1 0 0,-3 72 153 0 0,-7-52-117 0 0,0-1 1 0 0,-1 0-1 0 0,-1-1 0 0 0,-1-1 0 0 0,0 0 1 0 0,-2 0-1 0 0,0-1 0 0 0,-1-1 0 0 0,-1-1 1 0 0,-16 12-37 0 0,-140 93 90 0 0,162-116-85 0 0,0 0 0 0 0,-1-1 0 0 0,1-1 0 0 0,-1 0-1 0 0,0 0 1 0 0,0-1 0 0 0,0-1 0 0 0,0 0 0 0 0,0 0-1 0 0,-3-2-4 0 0,11-1-37 0 0,1 0-1 0 0,1 0 0 0 0,-1 0 1 0 0,0 0-1 0 0,0-1 0 0 0,1 1 1 0 0,-1-1-1 0 0,1 0 0 0 0,0 0 1 0 0,0 0-1 0 0,0 0 0 0 0,0 0 1 0 0,1 0-1 0 0,-1 0 0 0 0,1-1 1 0 0,0 1-1 0 0,0-1 0 0 0,0 1 1 0 0,0-1-1 0 0,1 1 0 0 0,-1-1 1 0 0,1 1-1 0 0,0-1 0 0 0,0 0 1 0 0,0 1-1 0 0,1-1 0 0 0,-1 1 1 0 0,1-1-1 0 0,0 1 0 0 0,0-1 1 0 0,0 1-1 0 0,0-1 38 0 0,2-10-341 0 0,1 0 1 0 0,1 1-1 0 0,0 0 0 0 0,0 0 1 0 0,1 0-1 0 0,1 1 1 0 0,0 0-1 0 0,1 0 0 0 0,4-4 341 0 0,18-22-4173 0 0,1 3-4123 0 0,-15 19-465 0 0</inkml:trace>
  <inkml:trace contextRef="#ctx0" brushRef="#br0" timeOffset="100497.97">8385 1964 12787 0 0,'0'0'1239'0'0,"0"0"-210"0"0,0 0-58 0 0,0 0 164 0 0,0 0 108 0 0,0 0-81 0 0,0 0-217 0 0,0 0-253 0 0,0 0-206 0 0,-11 33-161 0 0,-36 100-92 0 0,40-68 56 0 0,11-57-230 0 0,-1-1-13 0 0,0 0 0 0 0,1-1-1 0 0,0 1 1 0 0,0-1-1 0 0,0 0 1 0 0,0 0-1 0 0,1-1 1 0 0,0 1-1 0 0,0-1 1 0 0,1 0-1 0 0,-1 0 1 0 0,1-1-1 0 0,0 0 1 0 0,1 0-1 0 0,-1 0 1 0 0,1-1-1 0 0,-1 0 1 0 0,1 0-1 0 0,0 0 1 0 0,0-1-1 0 0,0 0 1 0 0,0-1-1 0 0,1 1 1 0 0,-1-1-1 0 0,0-1 1 0 0,1 0-1 0 0,-1 0 1 0 0,1 0-1 0 0,-1-1 1 0 0,1 0-46 0 0,5 0 103 0 0,0-1 1 0 0,-1 0-1 0 0,1-1 1 0 0,-1 0-1 0 0,0-1 1 0 0,0 0-1 0 0,0-1 1 0 0,0-1-1 0 0,-1 0 1 0 0,0 0-1 0 0,0-1 1 0 0,0-1-1 0 0,-1 1 1 0 0,0-2-1 0 0,-1 1 1 0 0,0-1-1 0 0,0-1-103 0 0,-5 6 37 0 0,-1-1 0 0 0,1 1 0 0 0,-1 0 0 0 0,0-1 0 0 0,0 0 0 0 0,0 0 0 0 0,-1 0-1 0 0,0 0 1 0 0,0 0 0 0 0,0 0 0 0 0,0-1 0 0 0,-1 1 0 0 0,0-1 0 0 0,0 1 0 0 0,-1-1 0 0 0,1 1 0 0 0,-1-1 0 0 0,0 1-1 0 0,-1-1 1 0 0,1 1 0 0 0,-1-1 0 0 0,0 1 0 0 0,-1-1 0 0 0,1 1 0 0 0,-1 0 0 0 0,0-1 0 0 0,0 1 0 0 0,-1 0 0 0 0,0 1-1 0 0,1-1 1 0 0,-2 0 0 0 0,1 1 0 0 0,0-1 0 0 0,-1 1-37 0 0,-7-3-52 0 0,0 1 0 0 0,-1 0 0 0 0,0 0 0 0 0,0 2 0 0 0,0-1 1 0 0,0 1-1 0 0,-1 1 0 0 0,1 0 0 0 0,-1 1 0 0 0,0 1 0 0 0,1 0 0 0 0,-1 0 0 0 0,0 1 0 0 0,0 1 0 0 0,0 0 0 0 0,-9 2 52 0 0,-75 36-1864 0 0,69-18-1810 0 0,4 2-4292 0 0,12-11-3810 0 0</inkml:trace>
  <inkml:trace contextRef="#ctx0" brushRef="#br0" timeOffset="100823.207">9137 2016 13683 0 0,'0'0'2308'0'0,"0"0"-1163"0"0,0 0-476 0 0,0 0 142 0 0,0 0 211 0 0,0 0 134 0 0,0 0-44 0 0,0 0-276 0 0,0 0-233 0 0,0 0-146 0 0,0 0-139 0 0,0 0-93 0 0,-15 28-74 0 0,-46 92-67 0 0,5 26-97 0 0,45-120-422 0 0,-8 12-1417 0 0,-7-21-6952 0 0,20-16 2648 0 0,1 2-1164 0 0</inkml:trace>
  <inkml:trace contextRef="#ctx0" brushRef="#br0" timeOffset="101067.173">8879 1865 13363 0 0,'0'0'2367'0'0,"0"0"-784"0"0,0 0-635 0 0,0 0-260 0 0,0 0 13 0 0,0 0 203 0 0,0 0 115 0 0,0 0-55 0 0,0 0-105 0 0,0 0-202 0 0,0 0-141 0 0,7 31-44 0 0,23 99-38 0 0,9-38 276 0 0,-27-73-589 0 0,0-2-87 0 0,0-1 1 0 0,2 1-1 0 0,-1-2 1 0 0,2 0-1 0 0,0-1 1 0 0,1 0-1 0 0,16 11-34 0 0,43-1-989 0 0,-40-23-6644 0 0,-27-1-4419 0 0</inkml:trace>
  <inkml:trace contextRef="#ctx0" brushRef="#br0" timeOffset="102112.225">10451 2108 1640 0 0,'0'0'1179'0'0,"0"0"-447"0"0,0 0 50 0 0,0 0 412 0 0,0 0 461 0 0,0 0 246 0 0,0 0-58 0 0,0 0-238 0 0,0 0-260 0 0,0 0-152 0 0,0 0-100 0 0,0 0-107 0 0,0 0-138 0 0,2-3-140 0 0,-3-14 910 0 0,-30 15-345 0 0,-140 27 152 0 0,52 11-728 0 0,31-5 182 0 0,87-30-872 0 0,0 0 0 0 0,1 1 0 0 0,-1-1 0 0 0,0 1-1 0 0,0 0 1 0 0,0-1 0 0 0,1 1 0 0 0,-1 0 0 0 0,1-1 0 0 0,0 1 0 0 0,-1 0 0 0 0,1-1 0 0 0,0 1 0 0 0,0 0-1 0 0,0 0 1 0 0,0-1 0 0 0,0 1 0 0 0,0 0 0 0 0,1 0 0 0 0,-1-1 0 0 0,1 1 0 0 0,-1 0 0 0 0,1-1 0 0 0,-1 1 0 0 0,1-1-1 0 0,0 1 1 0 0,0-1 0 0 0,0 1 0 0 0,0-1 0 0 0,0 1 0 0 0,0-1 0 0 0,0 0 0 0 0,1 0 0 0 0,-1 1 0 0 0,0-1-1 0 0,1 0 1 0 0,-1 0 0 0 0,0 0 0 0 0,1 0 0 0 0,0-1 0 0 0,-1 1 0 0 0,1 0 0 0 0,-1-1 0 0 0,1 1 0 0 0,0-1 0 0 0,-1 1-1 0 0,1-1 1 0 0,1 0-7 0 0,4 5 33 0 0,99 29 174 0 0,21 5-75 0 0,-126-38-111 0 0,-1 1 1 0 0,1-1-1 0 0,0 1 1 0 0,-1 0-1 0 0,1-1 1 0 0,-1 1-1 0 0,1-1 1 0 0,-1 1-1 0 0,0 0 1 0 0,0-1-1 0 0,0 1 1 0 0,0 0-1 0 0,0-1 1 0 0,0 1-1 0 0,0 0 1 0 0,-1-1-1 0 0,1 1 0 0 0,-1-1 1 0 0,1 1-1 0 0,-1-1 1 0 0,1 1-1 0 0,-1-1 1 0 0,0 1-1 0 0,0-1 1 0 0,0 1-1 0 0,0-1 1 0 0,0 0-1 0 0,0 1 1 0 0,0-1-1 0 0,0 0 1 0 0,0 0-1 0 0,-1 0 1 0 0,1 0-1 0 0,0 0 1 0 0,-1 0-1 0 0,0 0-21 0 0,-196 142 547 0 0,197-142-547 0 0,-3 0 2 0 0,0 1 1 0 0,1 0 0 0 0,-1 1-1 0 0,1-1 1 0 0,-1 1-1 0 0,1-1 1 0 0,0 1 0 0 0,0 0-1 0 0,0 0 1 0 0,1 0 0 0 0,-1 1-1 0 0,1-1 1 0 0,0 1-1 0 0,0-1 1 0 0,0 1 0 0 0,0 0-1 0 0,0 0 1 0 0,1-1-1 0 0,0 1 1 0 0,-1 0 0 0 0,2 1-1 0 0,-2 2-2 0 0,4-4 8 0 0,0 1-1 0 0,0-1 0 0 0,0 0 0 0 0,0 0 0 0 0,1 0 1 0 0,-1 0-1 0 0,1-1 0 0 0,-1 1 0 0 0,1-1 1 0 0,0 1-1 0 0,0-1 0 0 0,0 0 0 0 0,0 0 0 0 0,1 0 1 0 0,-1-1-1 0 0,1 1 0 0 0,1 0-7 0 0,7 1 32 0 0,0 0 0 0 0,0-1-1 0 0,1 0 1 0 0,-1-1 0 0 0,1 0-1 0 0,-1-1 1 0 0,1 0 0 0 0,-1-1 0 0 0,1-1-1 0 0,-1 0 1 0 0,0 0 0 0 0,1-1-1 0 0,-1-1 1 0 0,3-2-32 0 0,27-22-1720 0 0,-30-5-3471 0 0,-10 21-513 0 0,0 4-5843 0 0</inkml:trace>
  <inkml:trace contextRef="#ctx0" brushRef="#br0" timeOffset="102567.215">10228 1802 8474 0 0,'0'0'1926'0'0,"0"0"-321"0"0,0 0-167 0 0,0 0-46 0 0,0 0 39 0 0,0 0 55 0 0,0 0-67 0 0,0 0-175 0 0,0 0-189 0 0,0 0-219 0 0,0 0-190 0 0,0 0-104 0 0,0 0-78 0 0,-7 2-46 0 0,4-1-368 0 0,0-1 0 0 0,0 1 1 0 0,1 0-1 0 0,-1 0 0 0 0,0 0 0 0 0,0 1 1 0 0,1-1-1 0 0,-1 1 0 0 0,1-1 0 0 0,-1 1 0 0 0,1 0 1 0 0,0 0-1 0 0,0 0 0 0 0,0 0 0 0 0,0 0 1 0 0,0 1-1 0 0,0-1 0 0 0,0 0 0 0 0,1 1 1 0 0,-1 0-1 0 0,1-1 0 0 0,0 1 0 0 0,0 0 0 0 0,0 0 1 0 0,0 0-1 0 0,0-1 0 0 0,1 2-50 0 0,-5 31 287 0 0,2 0 0 0 0,2 0 1 0 0,1 0-1 0 0,2 0 0 0 0,1-1 0 0 0,2 1 0 0 0,1-1 0 0 0,4 7-287 0 0,0 18 116 0 0,41 281 188 0 0,-43-275-274 0 0,-4 1 0 0 0,-3-1 0 0 0,-6 57-30 0 0,-20-12 14 0 0,25-100-1116 0 0,2-10-4741 0 0,-1-6-6796 0 0,-1 2 3670 0 0</inkml:trace>
  <inkml:trace contextRef="#ctx0" brushRef="#br0" timeOffset="105005.181">11624 2089 3065 0 0,'0'0'1280'0'0,"0"0"-211"0"0,0 0 56 0 0,0 0 292 0 0,0 0 262 0 0,0 0 6 0 0,0 0-248 0 0,0 0-263 0 0,0 0-207 0 0,0 0-184 0 0,0 0-113 0 0,-3-3-45 0 0,2 1-503 0 0,0 0 1 0 0,-1 0 0 0 0,1 0 0 0 0,-1 1 0 0 0,0-1-1 0 0,0 1 1 0 0,1-1 0 0 0,-1 1 0 0 0,0 0 0 0 0,0-1-1 0 0,0 1 1 0 0,0 0 0 0 0,0 1 0 0 0,-1-1-1 0 0,1 0 1 0 0,0 0 0 0 0,0 1 0 0 0,-1 0 0 0 0,1-1-1 0 0,0 1 1 0 0,-1 0 0 0 0,1 0 0 0 0,0 0 0 0 0,-1 0-1 0 0,1 1 1 0 0,0-1 0 0 0,-1 0-123 0 0,-10 2 273 0 0,0-1 1 0 0,1 2-1 0 0,-1-1 1 0 0,0 2-1 0 0,1 0 0 0 0,0 0 1 0 0,0 1-1 0 0,-9 5-273 0 0,-52 18 832 0 0,36-6-166 0 0,61 22-199 0 0,118 85-162 0 0,-139-126-276 0 0,0 1 1 0 0,0-1-1 0 0,0 1 0 0 0,-1-1 1 0 0,1 1-1 0 0,-1 0 1 0 0,0 0-1 0 0,-1 0 0 0 0,1 0 1 0 0,0 0-1 0 0,-1 0 0 0 0,0 1 1 0 0,0-1-1 0 0,-1 0 1 0 0,1 1-1 0 0,-1-1 0 0 0,0 1 1 0 0,0-1-1 0 0,0 0 1 0 0,0 1-1 0 0,-1-1 0 0 0,0 1 1 0 0,0-1-1 0 0,0 0 0 0 0,0 0 1 0 0,-1 0-1 0 0,0 1 1 0 0,0-1-1 0 0,0-1 0 0 0,0 1 1 0 0,0 0-1 0 0,-1-1 0 0 0,0 1 1 0 0,0-1-1 0 0,0 1-29 0 0,-25 12 51 0 0,0-1 0 0 0,-1-2-1 0 0,0 0 1 0 0,-1-2 0 0 0,-1-2-1 0 0,0 0 1 0 0,0-2 0 0 0,0-2-1 0 0,-1 0 1 0 0,-8-2-51 0 0,-6-2-55 0 0,49-17-752 0 0,61-35-1327 0 0,-31 34-1465 0 0,-5 2-4435 0 0,-11 7-3556 0 0</inkml:trace>
  <inkml:trace contextRef="#ctx0" brushRef="#br0" timeOffset="105300.158">11811 2181 15099 0 0,'0'0'1092'0'0,"0"0"-355"0"0,0 0-123 0 0,0 0 197 0 0,0 0 252 0 0,0 0 141 0 0,0 0-70 0 0,0 0-199 0 0,0 0-240 0 0,0 0-179 0 0,0 0-117 0 0,0 0-97 0 0,0 0-46 0 0,1 33-52 0 0,2 100-16 0 0,-3-130-176 0 0,0-1 0 0 0,-1 1 0 0 0,1 0-1 0 0,0-1 1 0 0,0 1 0 0 0,1-1 0 0 0,-1 1-1 0 0,0 0 1 0 0,1-1 0 0 0,0 1 0 0 0,0-1-1 0 0,0 1 1 0 0,0-1 0 0 0,0 1 0 0 0,0-1-1 0 0,0 0 1 0 0,1 0 0 0 0,-1 1 0 0 0,1-1-1 0 0,0 0 1 0 0,-1 0 0 0 0,3 1-12 0 0,2 2 56 0 0,-1 0-22 0 0,1-1-1 0 0,-1 0 1 0 0,1 0-1 0 0,0-1 1 0 0,0 1 0 0 0,0-1-1 0 0,1-1 1 0 0,-1 1-1 0 0,1-1 1 0 0,-1 0-1 0 0,1 0 1 0 0,0-1-1 0 0,0 0 1 0 0,-1 0 0 0 0,1-1-1 0 0,0 0 1 0 0,0 0-1 0 0,0 0 1 0 0,0-1-1 0 0,0 0 1 0 0,-1-1 0 0 0,1 1-1 0 0,0-1 1 0 0,-1 0-1 0 0,1-1 1 0 0,-1 0-1 0 0,0 0 1 0 0,0 0-1 0 0,0-1 1 0 0,1 0-34 0 0,12-8 21 0 0,-1-1 1 0 0,-1 0-1 0 0,0-1 0 0 0,0-1 0 0 0,-1 0 1 0 0,-1-2-1 0 0,-1 1 0 0 0,0-2 0 0 0,-2 0 1 0 0,0 0-1 0 0,0-2 0 0 0,-2 1 0 0 0,-1-1 0 0 0,0 0 1 0 0,0-5-22 0 0,-1-59-2050 0 0,-17 80-8926 0 0,5 4 6218 0 0,0 0-4348 0 0</inkml:trace>
  <inkml:trace contextRef="#ctx0" brushRef="#br0" timeOffset="105607.572">12343 2461 10826 0 0,'0'0'1878'0'0,"0"0"-487"0"0,0 0-68 0 0,0 0 145 0 0,0 0-49 0 0,0 0-208 0 0,0 0-304 0 0,0 0-243 0 0,0 0-76 0 0,0 0-44 0 0,0 0-21 0 0,0 0-31 0 0,10-26-24 0 0,50-125 322 0 0,-46 117-426 0 0,-8 16-345 0 0,1 0-1 0 0,1 0 1 0 0,0 1 0 0 0,1 0 0 0 0,1 0 0 0 0,1 1 0 0 0,0 0-1 0 0,1 1 1 0 0,1 1 0 0 0,7-7-19 0 0,-2 14-1715 0 0,-8 7-3133 0 0,-6 0 221 0 0,-3 0-7083 0 0</inkml:trace>
  <inkml:trace contextRef="#ctx0" brushRef="#br0" timeOffset="106256.209">12861 1920 2489 0 0,'0'0'1929'0'0,"0"0"-424"0"0,0 0-136 0 0,0 0 122 0 0,0 0 148 0 0,0 0 24 0 0,0 0-112 0 0,0 0-169 0 0,0 0-150 0 0,0 0-108 0 0,0 0-79 0 0,0 0-69 0 0,18-13-89 0 0,113-77 1322 0 0,-109 74-1547 0 0,-2 4-408 0 0,-2-1 0 0 0,0 0 0 0 0,0-1 0 0 0,-1-1 1 0 0,-1 0-1 0 0,0-2 0 0 0,-1 0 0 0 0,-1 0 0 0 0,-1-1 1 0 0,0-1-1 0 0,-2 0 0 0 0,2-4-254 0 0,-6-54 537 0 0,-9 76-532 0 0,0-1 1 0 0,0 1-1 0 0,0 0 0 0 0,0 1 0 0 0,0-1 0 0 0,0 0 0 0 0,-1 1 0 0 0,1-1 0 0 0,0 1 0 0 0,0-1 0 0 0,-1 1 0 0 0,1 0 0 0 0,0 0 0 0 0,0 0 0 0 0,-1 0 0 0 0,1 1 0 0 0,0-1 1 0 0,0 1-1 0 0,-1-1 0 0 0,1 1 0 0 0,0 0 0 0 0,0 0 0 0 0,0 0 0 0 0,0 0 0 0 0,0 0 0 0 0,0 0 0 0 0,0 0 0 0 0,0 1 0 0 0,1-1 0 0 0,-1 1 0 0 0,0-1 0 0 0,1 1 0 0 0,-1 0 0 0 0,1 0 1 0 0,0-1-1 0 0,0 1 0 0 0,-1 0 0 0 0,1 0 0 0 0,0 0 0 0 0,1 1 0 0 0,-1-1 0 0 0,0 0 0 0 0,1 0 0 0 0,-1 1-5 0 0,-9 17-14 0 0,1 0 0 0 0,1 1 1 0 0,1 0-1 0 0,1 1 0 0 0,1 0 0 0 0,-2 19 14 0 0,3-22 0 0 0,-12 72-36 0 0,4 0 0 0 0,3 1 0 0 0,4 50 36 0 0,6 271-214 0 0,0-400 213 0 0,-1 1 1 0 0,-1 0 0 0 0,0 0 0 0 0,-1 0 0 0 0,0 0-1 0 0,-2-1 1 0 0,1 1 0 0 0,-1-1 0 0 0,-1 0 0 0 0,-1 0-1 0 0,0-1 1 0 0,0 0 0 0 0,-1 0 0 0 0,-1 0 0 0 0,0 0-1 0 0,0-1 1 0 0,-1-1 0 0 0,-1 0 0 0 0,0 0 0 0 0,0-1-1 0 0,-1 0 1 0 0,0 0 0 0 0,0-1 0 0 0,-1-1 0 0 0,0 0-1 0 0,-8 3 1 0 0,-85 5 43 0 0,102-15-36 0 0,0-1 0 0 0,0 1 0 0 0,0-1 1 0 0,0 1-1 0 0,0-1 0 0 0,0 0 0 0 0,0 0 1 0 0,1 0-1 0 0,-1 0 0 0 0,0-1 0 0 0,1 1 0 0 0,-1-1 1 0 0,1 0-1 0 0,-1 1 0 0 0,1-1 0 0 0,0 0 1 0 0,0 0-1 0 0,0-1 0 0 0,0 1 0 0 0,0 0 0 0 0,0-1 1 0 0,1 1-1 0 0,-1-1 0 0 0,1 1 0 0 0,0-1 1 0 0,0 0-1 0 0,0 0 0 0 0,0 1 0 0 0,0-1 0 0 0,0 0 1 0 0,1 0-1 0 0,-1 0 0 0 0,1 0 0 0 0,0 0-7 0 0,-1-7 8 0 0,0 0 0 0 0,1 0-1 0 0,0 0 1 0 0,1 0 0 0 0,0 0-1 0 0,0 0 1 0 0,1 0-1 0 0,0 0 1 0 0,1 1 0 0 0,0-1-1 0 0,1 0-7 0 0,16-33-4 0 0,2 0 0 0 0,1 2 0 0 0,3 0 0 0 0,1 2 0 0 0,15-16 4 0 0,189-185-404 0 0,-158 191-673 0 0,-46 39-2166 0 0,0 2-4274 0 0,-21 8-4033 0 0</inkml:trace>
  <inkml:trace contextRef="#ctx0" brushRef="#br0" timeOffset="113654.885">13879 2203 592 0 0,'0'0'2157'0'0,"0"0"-300"0"0,0 0-75 0 0,0 0-87 0 0,0 0-67 0 0,0 0-123 0 0,0 0-186 0 0,0 0-51 0 0,0 0-120 0 0,0 0-148 0 0,0 0-105 0 0,0-5-132 0 0,0 4-662 0 0,0-1 0 0 0,0 1 0 0 0,-1-1 0 0 0,1 0 0 0 0,0 1 0 0 0,-1-1 0 0 0,1 1 0 0 0,-1-1 0 0 0,1 1 0 0 0,-1-1 0 0 0,0 1 0 0 0,0-1 0 0 0,1 1 0 0 0,-1 0 0 0 0,0-1 0 0 0,0 1 0 0 0,-1 0 0 0 0,1 0 0 0 0,0 0 0 0 0,0 0 0 0 0,-1 0 0 0 0,1 0 0 0 0,0 0 0 0 0,-1 0 0 0 0,1 0 0 0 0,-1 1 0 0 0,1-1 0 0 0,-1 0 0 0 0,1 1 0 0 0,-1 0 0 0 0,1-1 0 0 0,-1 1 0 0 0,0 0 0 0 0,1 0 0 0 0,-1 0-1 0 0,1 0 1 0 0,-1 0 0 0 0,0 0 0 0 0,1 0 0 0 0,-1 0 0 0 0,0 1 0 0 0,1-1 0 0 0,-1 1-101 0 0,-11 0 99 0 0,0 0 0 0 0,0 1 0 0 0,0 1 0 0 0,1 0 0 0 0,-1 0-1 0 0,1 2 1 0 0,0-1 0 0 0,0 1 0 0 0,0 1 0 0 0,1 0 0 0 0,0 1-1 0 0,0 0 1 0 0,0 1 0 0 0,1 0 0 0 0,0 1 0 0 0,1 0 0 0 0,0 0-1 0 0,0 1 1 0 0,1 0 0 0 0,1 0 0 0 0,-1 1 0 0 0,2 0 0 0 0,-1 1-1 0 0,2-1 1 0 0,-1 1 0 0 0,2 0 0 0 0,-2 7-99 0 0,4-14 5 0 0,1-1 0 0 0,0 1 0 0 0,1 0 0 0 0,-1-1 0 0 0,1 1 0 0 0,0 0 0 0 0,0-1 0 0 0,0 1 0 0 0,1 0 0 0 0,0-1 0 0 0,0 1 0 0 0,0 0 0 0 0,0-1 0 0 0,1 1 0 0 0,-1-1 0 0 0,1 0 0 0 0,0 1 0 0 0,1-1 0 0 0,-1 0 0 0 0,1 0 0 0 0,0-1 0 0 0,0 1 0 0 0,0 0 0 0 0,0-1 0 0 0,1 0 0 0 0,-1 0 0 0 0,1 0-1 0 0,0 0 1 0 0,0 0 0 0 0,0-1 0 0 0,0 0 0 0 0,0 0 0 0 0,1 0 0 0 0,-1 0 0 0 0,0-1 0 0 0,1 1 0 0 0,0-1 0 0 0,-1 0-5 0 0,9 1 72 0 0,-1 0 1 0 0,1-1-1 0 0,0 0 0 0 0,-1-1 0 0 0,1 0 0 0 0,0-1 0 0 0,-1 0 0 0 0,1-1 0 0 0,-1-1 1 0 0,0 0-1 0 0,1 0 0 0 0,-1-2 0 0 0,-1 1 0 0 0,1-1 0 0 0,-1-1 0 0 0,0 0 0 0 0,0-1 1 0 0,4-3-73 0 0,22-18 200 0 0,0-2 1 0 0,-2-1 0 0 0,-2-2-1 0 0,9-13-200 0 0,-32 35 18 0 0,102-128 248 0 0,-104 122-138 0 0,-8 18-16 0 0,-1 5-117 0 0,-1 3 5 0 0,0 0 1 0 0,0 0 0 0 0,1 0 0 0 0,1 1 0 0 0,0-1 0 0 0,0 0-1 0 0,0 0 1 0 0,1 0 0 0 0,1 0 0 0 0,0 0 0 0 0,0 0 0 0 0,0 0-1 0 0,1 0 1 0 0,0-1 0 0 0,1 1 0 0 0,1 1-1 0 0,89 133-53 0 0,-91-140 52 0 0,0-1 1 0 0,0 0 0 0 0,0 0-1 0 0,0 0 1 0 0,1-1 0 0 0,-1 1-1 0 0,0-1 1 0 0,1 1 0 0 0,0-1-1 0 0,-1-1 1 0 0,1 1 0 0 0,0 0-1 0 0,-1-1 1 0 0,1 0 0 0 0,0 1-1 0 0,-1-2 1 0 0,1 1 0 0 0,0 0-1 0 0,0-1 1 0 0,-1 1 0 0 0,1-1-1 0 0,0 0 1 0 0,-1-1 0 0 0,1 1-1 0 0,-1 0 1 0 0,0-1 0 0 0,4-2 0 0 0,87-64 105 0 0,-75 52-87 0 0,8-7 14 0 0,-6 3-23 0 0,0 1 1 0 0,1 1-1 0 0,1 0 0 0 0,0 2 0 0 0,1 1 1 0 0,1 1-1 0 0,0 1 0 0 0,1 1 0 0 0,1 2 0 0 0,-1 0 1 0 0,23-4-10 0 0,-45 13-3 0 0,0 1 0 0 0,0-1 1 0 0,0 1-1 0 0,-1-1 0 0 0,1 1 1 0 0,0 1-1 0 0,0-1 0 0 0,0 0 1 0 0,0 1-1 0 0,0 0 0 0 0,0 0 1 0 0,-1 0-1 0 0,1 0 0 0 0,0 1 1 0 0,-1-1-1 0 0,1 1 0 0 0,0 1 3 0 0,1 4 1146 0 0,-25-16-1082 0 0,-8-4-119 0 0,20 11 51 0 0,0 0 0 0 0,0 0 1 0 0,0 1-1 0 0,-1 0 0 0 0,1 1 0 0 0,0-1 0 0 0,0 1 0 0 0,-1 1 1 0 0,1 0-1 0 0,0 0 0 0 0,0 0 0 0 0,0 1 0 0 0,0 1 0 0 0,0-1 1 0 0,0 1-1 0 0,-3 2 4 0 0,-2 4 7 0 0,0 1 0 0 0,1 0 0 0 0,0 1 0 0 0,1 0 1 0 0,0 1-1 0 0,0 0 0 0 0,2 0 0 0 0,-7 12-7 0 0,14-20 6 0 0,1 0 0 0 0,0 0 0 0 0,0 0 0 0 0,1 0 0 0 0,-1 0 0 0 0,1 1 0 0 0,0-1 1 0 0,0 0-1 0 0,1 0 0 0 0,-1 0 0 0 0,1 1 0 0 0,0-1 0 0 0,0 0 0 0 0,0 0 0 0 0,0 0 0 0 0,1 0 0 0 0,0 0 0 0 0,0-1 0 0 0,0 1 0 0 0,0 0 0 0 0,0-1 0 0 0,1 0 0 0 0,0 1 0 0 0,-1-1 0 0 0,1 0 0 0 0,0 0 0 0 0,1-1 0 0 0,-1 1 0 0 0,0-1 1 0 0,1 1-1 0 0,0-1 0 0 0,-1 0 0 0 0,1 0 0 0 0,0-1 0 0 0,0 1 0 0 0,0-1 0 0 0,2 1-6 0 0,10 8 64 0 0,52 15 156 0 0,-51-22-160 0 0,1 0 0 0 0,-1-2 0 0 0,1 0 0 0 0,-1-1 0 0 0,1-1 0 0 0,-1 0 0 0 0,0-2 0 0 0,6-1-60 0 0,-6 2 3 0 0,151-12 129 0 0,-134 12-109 0 0,-1-2 0 0 0,1-2 0 0 0,-1-1 1 0 0,0-1-1 0 0,-1-1 0 0 0,18-10-23 0 0,-26 11 28 0 0,74-39 106 0 0,-42-12 30 0 0,-53 53-153 0 0,1 1 0 0 0,-1 0-1 0 0,-1-1 1 0 0,1 0-1 0 0,-1 1 1 0 0,0-1 0 0 0,0 0-1 0 0,0 0 1 0 0,-1 0-1 0 0,0 0 1 0 0,-1 0 0 0 0,1-1-1 0 0,-1 1 1 0 0,0 0-1 0 0,0 0 1 0 0,-1 0 0 0 0,-1-4-11 0 0,0 6-4 0 0,-1 0 1 0 0,0 1 0 0 0,0-1 0 0 0,0 1 0 0 0,0 0-1 0 0,0 0 1 0 0,-1 0 0 0 0,1 0 0 0 0,-1 1 0 0 0,0-1-1 0 0,0 1 1 0 0,0 0 0 0 0,0 0 0 0 0,0 1 0 0 0,0-1-1 0 0,-1 1 1 0 0,1 0 0 0 0,-1 0 0 0 0,1 0 0 0 0,-1 1-1 0 0,1-1 1 0 0,-1 1 0 0 0,1 0 0 0 0,-1 0 0 0 0,1 1-1 0 0,0 0 1 0 0,-1-1 0 0 0,0 2 3 0 0,-9-2-31 0 0,7 0 33 0 0,1-1 0 0 0,0 2 0 0 0,-1-1 0 0 0,1 1-1 0 0,0 0 1 0 0,-1 0 0 0 0,1 1 0 0 0,0 0-1 0 0,0 0 1 0 0,0 0 0 0 0,0 1 0 0 0,0 0-1 0 0,1 0 1 0 0,-1 0 0 0 0,1 1 0 0 0,0-1-1 0 0,0 2 1 0 0,0-1 0 0 0,1 0 0 0 0,-1 1-1 0 0,1 0 1 0 0,0 0 0 0 0,1 0 0 0 0,-1 0 0 0 0,1 1-1 0 0,0-1 1 0 0,0 1 0 0 0,-2 5-2 0 0,2-2 2 0 0,0 1 0 0 0,0-1 0 0 0,1 0 0 0 0,0 1 0 0 0,1-1 0 0 0,0 1 0 0 0,0 0 0 0 0,1-1 0 0 0,1 1 0 0 0,-1 0 0 0 0,2-1 0 0 0,-1 1 0 0 0,1-1 0 0 0,0 1 0 0 0,1-1 0 0 0,0 0 0 0 0,1 0 1 0 0,0 0-1 0 0,0 0 0 0 0,1-1 0 0 0,0 0 0 0 0,1 0 0 0 0,0 0 0 0 0,0-1 0 0 0,0 1 0 0 0,1-1 0 0 0,0-1 0 0 0,0 1 0 0 0,1-1 0 0 0,0-1 0 0 0,0 0 0 0 0,0 0 0 0 0,1 0 0 0 0,0-1 0 0 0,-1 0 0 0 0,7 1-2 0 0,3 0 15 0 0,1-1 1 0 0,0-1-1 0 0,0 0 0 0 0,0-2 0 0 0,0 0 1 0 0,0-1-1 0 0,0-1 0 0 0,0-1 0 0 0,0-1 0 0 0,-1 0 1 0 0,1-1-1 0 0,8-4-15 0 0,35-39-1770 0 0,-61 39-898 0 0,-1 3-7539 0 0,0-1-2939 0 0</inkml:trace>
  <inkml:trace contextRef="#ctx0" brushRef="#br0" timeOffset="116709.326">17091 2170 2817 0 0,'0'0'1373'0'0,"0"0"-231"0"0,0 0-1 0 0,0 0 232 0 0,0 0 207 0 0,0 0 84 0 0,0 0-91 0 0,0 0-229 0 0,0 0-226 0 0,0 0-213 0 0,0 0-141 0 0,0 0-96 0 0,-9-7-51 0 0,-31-23-68 0 0,37 28-404 0 0,-1 0 0 0 0,1 0 0 0 0,-1 1 0 0 0,0-1 1 0 0,0 1-1 0 0,1 0 0 0 0,-1 0 0 0 0,0 0 0 0 0,0 0 0 0 0,0 1 0 0 0,0 0 0 0 0,0 0 1 0 0,0 0-1 0 0,0 0 0 0 0,0 1 0 0 0,0-1 0 0 0,-4 2-145 0 0,1-1 172 0 0,-96 47 1014 0 0,86-36-1026 0 0,1 0 0 0 0,0 0-1 0 0,1 1 1 0 0,0 1 0 0 0,1 1 0 0 0,1 0 0 0 0,0 1 0 0 0,-4 7-160 0 0,12-15 31 0 0,0 0 1 0 0,1 1-1 0 0,0 0 1 0 0,0 0-1 0 0,1 0 1 0 0,0 0-1 0 0,0 1 1 0 0,1-1-1 0 0,1 1 1 0 0,-1-1-1 0 0,2 1 1 0 0,-1 0-1 0 0,1-1 1 0 0,1 1-1 0 0,0 0 1 0 0,0-1-1 0 0,1 1 1 0 0,0-1 0 0 0,2 6-32 0 0,0-8 40 0 0,0-1 1 0 0,0 1 0 0 0,0-1 0 0 0,1 0 0 0 0,0 0 0 0 0,0-1 0 0 0,1 0 0 0 0,-1 0-1 0 0,1 0 1 0 0,0 0 0 0 0,1-1 0 0 0,-1 0 0 0 0,1-1 0 0 0,0 1 0 0 0,-1-1 0 0 0,2 0 0 0 0,-1-1-1 0 0,0 0 1 0 0,0 0 0 0 0,1 0 0 0 0,-1-1 0 0 0,1 0 0 0 0,-1-1 0 0 0,1 0 0 0 0,0 0 0 0 0,-1 0-1 0 0,1-1 1 0 0,-1 0 0 0 0,1-1 0 0 0,-1 1 0 0 0,0-2 0 0 0,0 1 0 0 0,1-1 0 0 0,-2 0 0 0 0,3-1-41 0 0,19-10 83 0 0,0-1 0 0 0,-2-2 1 0 0,0 0-1 0 0,-1-2 1 0 0,0-1-1 0 0,-2 0 1 0 0,-1-2-1 0 0,0-1 1 0 0,-2 0-1 0 0,0-2 0 0 0,-2 0 1 0 0,-1-1-1 0 0,0-1 1 0 0,8-23-84 0 0,-20 43 2 0 0,-1-1-1 0 0,0 0 1 0 0,-1 0 0 0 0,1 0 0 0 0,-2 0 0 0 0,1-1 0 0 0,-1 1 0 0 0,0-1 0 0 0,-1 0-1 0 0,0-7-1 0 0,-2 15-10 0 0,0 0-1 0 0,-1 0 0 0 0,1 0 0 0 0,0 0 0 0 0,-1 0 0 0 0,0 1 0 0 0,1-1 0 0 0,-1 0 1 0 0,1 1-1 0 0,-1 0 0 0 0,1-1 0 0 0,-1 1 0 0 0,0 0 0 0 0,1 0 0 0 0,-1 0 1 0 0,0 0-1 0 0,1 0 0 0 0,-1 0 0 0 0,0 0 0 0 0,1 1 0 0 0,-1-1 0 0 0,0 0 0 0 0,1 1 1 0 0,-1-1-1 0 0,1 1 0 0 0,-1 0 0 0 0,0 0 11 0 0,-7 5-24 0 0,1-1-1 0 0,-1 2 1 0 0,1-1-1 0 0,0 1 1 0 0,1 0 0 0 0,0 1-1 0 0,0 0 1 0 0,1 0-1 0 0,-1 1 1 0 0,1 1 24 0 0,-1 0-6 0 0,0 0 0 0 0,1 1 0 0 0,1 0 0 0 0,0 0 0 0 0,0 0-1 0 0,1 0 1 0 0,1 1 0 0 0,0 0 0 0 0,0 0 0 0 0,1-1 0 0 0,1 2 0 0 0,0-1 0 0 0,0 0 0 0 0,2 0 0 0 0,-1 0 0 0 0,2 3 6 0 0,0-9 0 0 0,0 0 1 0 0,1 0 0 0 0,0-1 0 0 0,0 1 0 0 0,0-1 0 0 0,1 1-1 0 0,-1-1 1 0 0,2 0 0 0 0,-1 0 0 0 0,0-1 0 0 0,1 1 0 0 0,0-1-1 0 0,0 0 1 0 0,0 0 0 0 0,0 0 0 0 0,1-1 0 0 0,0 0 0 0 0,-1 0-1 0 0,1-1 1 0 0,0 1 0 0 0,0-1 0 0 0,1-1 0 0 0,1 1-1 0 0,149 13 119 0 0,-129-19-91 0 0,-1 0-1 0 0,0-2 0 0 0,0-1 0 0 0,0-2 1 0 0,-1 0-1 0 0,-1-2 0 0 0,1 0 0 0 0,-2-2 1 0 0,0-1-1 0 0,0-1 0 0 0,-1 0 0 0 0,-1-2 1 0 0,-1-1-1 0 0,0-1 0 0 0,-2 0 0 0 0,5-7-27 0 0,-11 13 15 0 0,-1 0 0 0 0,-1-1-1 0 0,0-1 1 0 0,-1 0-1 0 0,0 0 1 0 0,-1-1-1 0 0,-1 0 1 0 0,0-1 0 0 0,-2 0-1 0 0,0 0 1 0 0,0 0-1 0 0,-2-1 1 0 0,3-17-15 0 0,-7 31 0 0 0,0 0 0 0 0,0 0 0 0 0,0 0 0 0 0,-1 0 1 0 0,1 0-1 0 0,-1 1 0 0 0,0-1 0 0 0,0 0 0 0 0,-1 0 0 0 0,1 1 0 0 0,-1-1 0 0 0,1 0 1 0 0,-1 1-1 0 0,0 0 0 0 0,-1-1 0 0 0,1 1 0 0 0,-1 0 0 0 0,1 0 0 0 0,-1 0 1 0 0,0 1-1 0 0,0-1 0 0 0,0 1 0 0 0,0-1 0 0 0,0 1 0 0 0,-1 0 0 0 0,1 0 1 0 0,-1 1-1 0 0,1-1 0 0 0,-1 1 0 0 0,0-1 0 0 0,0 1 0 0 0,0 0 0 0 0,-2 0 0 0 0,-2 0-11 0 0,0 0 0 0 0,0 0 0 0 0,0 1 0 0 0,0-1 0 0 0,-1 2 0 0 0,1-1 0 0 0,0 1 0 0 0,0 1 0 0 0,0-1 0 0 0,0 2 0 0 0,0-1 0 0 0,1 1 0 0 0,-1 0-1 0 0,1 0 1 0 0,-8 5 11 0 0,-57 70-77 0 0,71-75 75 0 0,-1-1-1 0 0,1 1 1 0 0,0-1 0 0 0,-1 1 0 0 0,1 0 0 0 0,0-1 0 0 0,1 1 0 0 0,-1 0 0 0 0,0 0-1 0 0,1 0 1 0 0,0 0 0 0 0,0 0 0 0 0,-1-1 0 0 0,2 1 0 0 0,-1 0 0 0 0,0 0 0 0 0,1 0-1 0 0,-1 0 1 0 0,1 0 0 0 0,0-1 0 0 0,0 1 0 0 0,0 0 0 0 0,0 0 0 0 0,0-1 0 0 0,1 1-1 0 0,-1-1 1 0 0,1 1 0 0 0,0-1 0 0 0,-1 0 0 0 0,1 0 0 0 0,0 0 0 0 0,0 0 0 0 0,1 0 0 0 0,-1 0-1 0 0,1 1 3 0 0,13 4 4 0 0,-1 0-1 0 0,1-1 1 0 0,1 0-1 0 0,-1-1 0 0 0,1-1 1 0 0,0-1-1 0 0,0 0 1 0 0,0-1-1 0 0,0-1 1 0 0,0-1-1 0 0,1 0-3 0 0,4 1 16 0 0,125 6 57 0 0,-146-7-70 0 0,1 0-1 0 0,0 1 1 0 0,0-1 0 0 0,0 0-1 0 0,-1 1 1 0 0,1-1-1 0 0,0 1 1 0 0,-1-1 0 0 0,1 1-1 0 0,0 0 1 0 0,-1-1 0 0 0,1 1-1 0 0,-1 0 1 0 0,1 0 0 0 0,-1 0-1 0 0,1 1 1 0 0,-1-1-1 0 0,0 0 1 0 0,0 0 0 0 0,1 1-1 0 0,-1-1 1 0 0,0 1 0 0 0,0-1-1 0 0,0 1 1 0 0,-1-1-1 0 0,1 1 1 0 0,0-1 0 0 0,-1 1-1 0 0,1 0 1 0 0,-1 0 0 0 0,1-1-1 0 0,-1 1 1 0 0,0 0 0 0 0,1 0-1 0 0,-1-1 1 0 0,0 1-1 0 0,0 0 1 0 0,-1 0 0 0 0,1 0-3 0 0,-25 75 161 0 0,12-48-128 0 0,11-24-31 0 0,0 0 0 0 0,0 0 0 0 0,0 0 0 0 0,1 1 0 0 0,-1-1 0 0 0,1 0 0 0 0,1 0 0 0 0,-1 1 0 0 0,1-1 0 0 0,0 1 0 0 0,0-1 0 0 0,0 0 0 0 0,1 1 0 0 0,-1-1 0 0 0,2 0 0 0 0,-1 1 0 0 0,0-1 0 0 0,1 0 0 0 0,0 0 0 0 0,0 0 0 0 0,1 0 0 0 0,-1-1 0 0 0,1 1 0 0 0,0-1 0 0 0,0 1 0 0 0,1-1 0 0 0,-1 0 0 0 0,1 0 0 0 0,3 2-2 0 0,5 0 43 0 0,0-2 0 0 0,0 1 0 0 0,0-2 0 0 0,0 0 0 0 0,1 0-1 0 0,0-1 1 0 0,-1 0 0 0 0,1-1 0 0 0,0-1 0 0 0,0 0 0 0 0,-1-1 0 0 0,3 0-43 0 0,21 0 148 0 0,89-31 133 0 0,-111 27-264 0 0,0 0-1 0 0,0-1 1 0 0,0-1 0 0 0,-1 0 0 0 0,0-1-1 0 0,0 0 1 0 0,-1-1 0 0 0,0 0 0 0 0,0-1-1 0 0,-1 0 1 0 0,-1-1 0 0 0,1 0-1 0 0,-2-1 1 0 0,0 0 0 0 0,0 0 0 0 0,-1-1-1 0 0,-1 0 1 0 0,0-1 0 0 0,-1 0-1 0 0,0 0 1 0 0,-1 0 0 0 0,0 0 0 0 0,-2-1-1 0 0,1 0 1 0 0,-2 0 0 0 0,1-14-17 0 0,-3 25 0 0 0,1 0-1 0 0,-1 0 1 0 0,0-1 0 0 0,-1 1 0 0 0,1 0-1 0 0,-1 0 1 0 0,0 0 0 0 0,0-1 0 0 0,0 1 0 0 0,0 0-1 0 0,-1 0 1 0 0,0 1 0 0 0,0-1 0 0 0,0 0-1 0 0,0 0 1 0 0,0 1 0 0 0,-1-1 0 0 0,0 1 0 0 0,1 0-1 0 0,-1 0 1 0 0,0 0 0 0 0,-1 0 0 0 0,1 1-1 0 0,-1-1 1 0 0,1 1 0 0 0,-1 0 0 0 0,0-1 0 0 0,1 2-1 0 0,-1-1 1 0 0,-3 0 0 0 0,0 0-4 0 0,0 1 0 0 0,0 1 0 0 0,0-1 0 0 0,0 1 0 0 0,0 1 1 0 0,0-1-1 0 0,0 1 0 0 0,0 1 0 0 0,0-1 0 0 0,0 1 0 0 0,0 0 0 0 0,1 0 0 0 0,-1 1 0 0 0,1 0 0 0 0,0 0 0 0 0,-1 1 0 0 0,1 0 0 0 0,1 0 1 0 0,-1 0-1 0 0,1 1 0 0 0,-3 2 4 0 0,-3 3-3 0 0,1 0 1 0 0,0 0-1 0 0,1 1 1 0 0,0 0 0 0 0,1 1-1 0 0,0 0 1 0 0,1 0-1 0 0,0 1 1 0 0,1 0-1 0 0,-1 4 3 0 0,3-8 1 0 0,1 0 0 0 0,0 0 0 0 0,0 0 0 0 0,1 1-1 0 0,1-1 1 0 0,-1 1 0 0 0,1-1 0 0 0,1 1-1 0 0,0-1 1 0 0,0 1 0 0 0,1-1 0 0 0,0 1-1 0 0,1-1 1 0 0,0 1 0 0 0,0-1 0 0 0,1 0 0 0 0,0 0-1 0 0,1 0 1 0 0,0 0 0 0 0,0-1 0 0 0,1 1-1 0 0,0-1 1 0 0,0 0 0 0 0,1-1 0 0 0,0 1-1 0 0,2 1 0 0 0,7 4 3 0 0,0-1-1 0 0,1 0 1 0 0,0-1-1 0 0,1-1 1 0 0,0 0-1 0 0,0-2 0 0 0,1 0 1 0 0,0-1-1 0 0,1 0 1 0 0,-1-2-1 0 0,1 0 1 0 0,0-1-1 0 0,1-1 0 0 0,-1-1 1 0 0,1 0-1 0 0,-1-2 1 0 0,10-1-3 0 0,-22 2-86 0 0,76-9 40 0 0,-36-21-2899 0 0,-38 11-8251 0 0,-6 14-1480 0 0</inkml:trace>
  <inkml:trace contextRef="#ctx0" brushRef="#br0" timeOffset="119403.741">19841 1647 6905 0 0,'0'0'2017'0'0,"0"0"-175"0"0,0 0-95 0 0,0 0-4 0 0,0 0-54 0 0,0 0-199 0 0,0 0-282 0 0,0 0-261 0 0,0 0-233 0 0,0 0-181 0 0,0 0-114 0 0,1 40 1549 0 0,7 81-59 0 0,0-17-1034 0 0,-5 0 1 0 0,-7 58-876 0 0,-32 94 273 0 0,23-174-156 0 0,35-101-110 0 0,29-21 35 0 0,1 1-1 0 0,2 3 0 0 0,2 2 1 0 0,0 3-1 0 0,43-16-41 0 0,-84 40 0 0 0,1 1 1 0 0,-1 0-1 0 0,1 2 1 0 0,1 0-1 0 0,-1 0 1 0 0,0 2-1 0 0,1 0 0 0 0,-1 1 1 0 0,17 0-1 0 0,-30 4 0 0 0,0 0-1 0 0,0-1 1 0 0,0 1 0 0 0,0 0 0 0 0,-1 0-1 0 0,1 0 1 0 0,-1 1 0 0 0,0-1-1 0 0,1 1 1 0 0,-2-1 0 0 0,1 1 0 0 0,0 0-1 0 0,-1-1 1 0 0,0 1 0 0 0,0 0 0 0 0,0 0-1 0 0,0 0 1 0 0,0 0 0 0 0,-1 0 0 0 0,0 0-1 0 0,0 0 1 0 0,0 0 0 0 0,0 0-1 0 0,-1 0 1 0 0,0 0 0 0 0,1 0 0 0 0,-1 0-1 0 0,-1 0 1 0 0,1 0 0 0 0,-1 1 0 0 0,-4 11 6 0 0,-1-1 0 0 0,0 0 0 0 0,-2 0 1 0 0,1-1-1 0 0,-2 0 0 0 0,0-1 0 0 0,0 0 0 0 0,-1 0 1 0 0,-1-1-1 0 0,0 0 0 0 0,-1-1 0 0 0,0-1 0 0 0,0 0 1 0 0,-5 2-7 0 0,4-2-14 0 0,0 0 1 0 0,0-1-1 0 0,-1 0 1 0 0,-1-1-1 0 0,0-1 1 0 0,1 0-1 0 0,-2-1 1 0 0,1-1-1 0 0,-1-1 1 0 0,0 0-1 0 0,0-1 1 0 0,0 0-1 0 0,0-2 1 0 0,-1 0-1 0 0,1-1 1 0 0,-15-2 13 0 0,28 1-75 0 0,0 0 0 0 0,0 0 0 0 0,0 0 0 0 0,0-1 0 0 0,1 0 0 0 0,-1 1 0 0 0,0-1 0 0 0,1 0 0 0 0,-1-1 0 0 0,1 1 0 0 0,0-1 0 0 0,-1 0 0 0 0,1 1 0 0 0,1-1 0 0 0,-1 0 0 0 0,0-1 0 0 0,1 1 0 0 0,-1 0 0 0 0,1-1 0 0 0,0 0 0 0 0,0 1 0 0 0,1-1 0 0 0,-1 0 0 0 0,1 0 0 0 0,0 0 0 0 0,-1-2 75 0 0,2 3-258 0 0,-1-1 0 0 0,1 0 0 0 0,0 0 1 0 0,0 0-1 0 0,0 0 0 0 0,0 1 0 0 0,1-1 0 0 0,-1 0 1 0 0,1 0-1 0 0,0 1 0 0 0,1-1 0 0 0,-1 0 0 0 0,0 1 0 0 0,1-1 1 0 0,0 1-1 0 0,0 0 0 0 0,0-1 0 0 0,0 1 0 0 0,1 0 258 0 0,4-6-1154 0 0,15-17-6115 0 0,-11 16-3756 0 0</inkml:trace>
  <inkml:trace contextRef="#ctx0" brushRef="#br0" timeOffset="119725.304">20839 2156 15419 0 0,'0'0'1713'0'0,"0"0"-566"0"0,0 0-322 0 0,0 0 39 0 0,0 0 71 0 0,0 0 1 0 0,0 0-115 0 0,0 0-184 0 0,0 0-168 0 0,0 0-129 0 0,0 0-77 0 0,-18 31-72 0 0,-55 101-64 0 0,52-70 35 0 0,23-52-124 0 0,-2-6-16 0 0,1 1 0 0 0,-1 0 1 0 0,1-1-1 0 0,1 1 1 0 0,-1-1-1 0 0,0 1 0 0 0,1-1 1 0 0,0 0-1 0 0,0 1 0 0 0,1-1 1 0 0,-1 0-1 0 0,1 0 1 0 0,0-1-1 0 0,0 1 0 0 0,0 0 1 0 0,0-1-1 0 0,1 0 1 0 0,-1 0-1 0 0,1 0 0 0 0,0 0 1 0 0,0-1-1 0 0,0 1 0 0 0,0-1 1 0 0,0 0-1 0 0,1 0 1 0 0,-1-1-1 0 0,1 1 0 0 0,-1-1 1 0 0,1 0-1 0 0,-1 0 1 0 0,1 0-1 0 0,0-1 0 0 0,-1 0 1 0 0,1 0-1 0 0,0 0 0 0 0,0 0 1 0 0,4-1-23 0 0,-6 1 21 0 0,-1 0 0 0 0,1 0-1 0 0,0 0 1 0 0,0 0 0 0 0,-1 0 0 0 0,1 0 0 0 0,0-1 0 0 0,0 1-1 0 0,-1-1 1 0 0,1 0 0 0 0,0 0 0 0 0,-1 0 0 0 0,1 0 0 0 0,-1 0 0 0 0,1 0-1 0 0,-1-1 1 0 0,0 1 0 0 0,1-1 0 0 0,-1 0 0 0 0,0 0 0 0 0,0 0-1 0 0,0 0 1 0 0,0 0 0 0 0,-1 0 0 0 0,1 0 0 0 0,-1 0 0 0 0,1-1 0 0 0,-1 1-1 0 0,0-1 1 0 0,0 1 0 0 0,0-1 0 0 0,0 0 0 0 0,0 1 0 0 0,0-1-1 0 0,-1 0 1 0 0,1 1 0 0 0,-1-1 0 0 0,0-2-21 0 0,0-2-58 0 0,-1 1-1 0 0,0-1 1 0 0,0 1 0 0 0,-1-1 0 0 0,1 1-1 0 0,-1-1 1 0 0,-1 1 0 0 0,1 0-1 0 0,-1 0 1 0 0,0 0 0 0 0,-1 0-1 0 0,1 1 1 0 0,-1-1 0 0 0,0 1 0 0 0,-1 0-1 0 0,1 0 1 0 0,-1 0 0 0 0,0 1-1 0 0,0 0 1 0 0,0 0 0 0 0,-4-2 58 0 0,-33-28-2705 0 0,16 10-7061 0 0,19 16-2102 0 0</inkml:trace>
  <inkml:trace contextRef="#ctx0" brushRef="#br0" timeOffset="120199.224">21353 1677 13275 0 0,'0'0'1304'0'0,"0"0"-550"0"0,0 0-249 0 0,0 0 133 0 0,0 0 183 0 0,0 0 125 0 0,0 0 43 0 0,0 0-15 0 0,0 0-39 0 0,0 0-49 0 0,0 0-71 0 0,0 0-132 0 0,0 0-102 0 0,3 8-68 0 0,21 105 1690 0 0,-26-72-1939 0 0,-3 0 0 0 0,-1-1-1 0 0,-2 0 1 0 0,-2 0 0 0 0,-6 13-264 0 0,-8 32 100 0 0,-27 172 68 0 0,38-188-326 0 0,12-68 60 0 0,1-19-3908 0 0,-1-11-160 0 0,0 10-3582 0 0,1 11-3517 0 0</inkml:trace>
  <inkml:trace contextRef="#ctx0" brushRef="#br0" timeOffset="120464.945">20961 2016 12811 0 0,'0'0'1609'0'0,"0"0"-591"0"0,0 0-210 0 0,0 0 70 0 0,0 0 82 0 0,0 0 5 0 0,0 0-63 0 0,0 0-115 0 0,0 0-118 0 0,31 1-119 0 0,99 4-108 0 0,-89-4-253 0 0,0-1-1 0 0,0-2 0 0 0,0-1 1 0 0,0-3-1 0 0,17-5-188 0 0,8 1-337 0 0,31-6-567 0 0,-37-9-8152 0 0,-52 21-1900 0 0</inkml:trace>
  <inkml:trace contextRef="#ctx0" brushRef="#br0" timeOffset="120772.784">21748 1688 11626 0 0,'0'0'2129'0'0,"0"0"-538"0"0,0 0-232 0 0,0 0-20 0 0,0 0 56 0 0,0 0-38 0 0,0 0-167 0 0,0 0-212 0 0,0 0-224 0 0,0 0-141 0 0,0 0-76 0 0,0 0-53 0 0,-15 37-38 0 0,-49 120-48 0 0,-22 97 474 0 0,82-243-869 0 0,0 0 0 0 0,1 1-1 0 0,0-1 1 0 0,1 1 0 0 0,0 0-1 0 0,1-1 1 0 0,1 1 0 0 0,0 0-1 0 0,0 0 1 0 0,1 0 0 0 0,0 0-1 0 0,1-1 1 0 0,1 1 0 0 0,0-1-1 0 0,0 1 1 0 0,1-1 0 0 0,0 0-1 0 0,1 0 1 0 0,1-1 0 0 0,-1 1-1 0 0,2-1 1 0 0,1 2-3 0 0,1-8 2 0 0,-1 0-1 0 0,1-1 0 0 0,0 0 1 0 0,0-1-1 0 0,0 0 0 0 0,0 0 1 0 0,1-1-1 0 0,-1 0 1 0 0,0 0-1 0 0,1-1 0 0 0,-1 0 1 0 0,1-1-1 0 0,-1 0 1 0 0,0-1-1 0 0,0 0 0 0 0,0 0 1 0 0,0-1-1 0 0,0 0 1 0 0,0-1-1 0 0,-1 0 0 0 0,1 0 1 0 0,-1 0-1 0 0,0-1 0 0 0,6-5-1 0 0,6-2 22 0 0,-12 7-20 0 0,-1 0 0 0 0,1 0-1 0 0,0 1 1 0 0,1 0 0 0 0,-1 1-1 0 0,1 0 1 0 0,-1 0 0 0 0,1 1-1 0 0,0 0 1 0 0,0 0-1 0 0,3 1-1 0 0,-11 2 4 0 0,1 0 0 0 0,0 0-1 0 0,-1 1 1 0 0,1-1-1 0 0,-1 1 1 0 0,1-1-1 0 0,-1 1 1 0 0,0-1-1 0 0,0 1 1 0 0,1 0-1 0 0,-1-1 1 0 0,0 1-1 0 0,-1 0 1 0 0,1 0-1 0 0,0 0 1 0 0,0 0-1 0 0,-1 0 1 0 0,1 0-1 0 0,-1 0 1 0 0,0 0-1 0 0,0 0 1 0 0,0 0-1 0 0,0 0 1 0 0,0 0-1 0 0,0 0 1 0 0,0 0-4 0 0,3 14 55 0 0,2 6-13 0 0,-4-15-49 0 0,1 1 0 0 0,-1-1 0 0 0,1 1 0 0 0,0-1 0 0 0,1 1 0 0 0,0-1 0 0 0,0 0 0 0 0,1 0 0 0 0,-1 0-1 0 0,1-1 1 0 0,1 1 0 0 0,-1-1 0 0 0,1 0 0 0 0,1 0 0 0 0,-1-1 0 0 0,1 0 0 0 0,0 0 0 0 0,0 0 0 0 0,3 2 7 0 0,23-5-1568 0 0,-21-3-4950 0 0,-5 1-5553 0 0</inkml:trace>
  <inkml:trace contextRef="#ctx0" brushRef="#br0" timeOffset="-6226.171">3323 462 2857 0 0,'0'0'2201'0'0,"0"0"-143"0"0,0 0-127 0 0,0 0-44 0 0,0 0 47 0 0,0 0-108 0 0,0 0-215 0 0,0 0-258 0 0,0 0-291 0 0,0 0-293 0 0,0 0-214 0 0,2-4-147 0 0,7-11-94 0 0,-7 12-46 0 0,-2 3-25 0 0,0 0-38 0 0,-7 11 908 0 0,-4 5-253 0 0,16-24 759 0 0,17-29-579 0 0,-14 22-66 0 0,-9 15-979 0 0,1 0 9 0 0,0 0-20 0 0,0 0 3 0 0,0 0 14 0 0,0 0-6 0 0,0 0-6 0 0,0 0-4 0 0,0 0 25 0 0,0 0 6 0 0,0 0-2 0 0,0 0-12 0 0,0 0-38 0 0,0 0-36 0 0,0 0-62 0 0,0 0-75 0 0,0 0-154 0 0,0 0-233 0 0,0 0-337 0 0,0 7-9035 0 0,0-3-1718 0 0</inkml:trace>
  <inkml:trace contextRef="#ctx0" brushRef="#br0" timeOffset="-5797.267">3382 837 13187 0 0,'0'0'1579'0'0,"0"0"-480"0"0,0 0-136 0 0,0 0 114 0 0,0 0 130 0 0,0 0-60 0 0,0 0-219 0 0,0 0-253 0 0,0 0-246 0 0,0 0-131 0 0,0 0-91 0 0,0 0-61 0 0,0 0-36 0 0,-6 4 1185 0 0,21-20 100 0 0,-12 9-1062 0 0,-10 13 355 0 0,-25 22-601 0 0,31-28-109 0 0,1 0 17 0 0,0 0-14 0 0,0 0 23 0 0,0 0 18 0 0,0 0-8 0 0,0 0-47 0 0,0 0-58 0 0,0 0-46 0 0,0 0-87 0 0,0 0-151 0 0,0 0-314 0 0,-3 0-4233 0 0,0 0-1559 0 0,-2 0-5723 0 0</inkml:trace>
  <inkml:trace contextRef="#ctx0" brushRef="#br0" timeOffset="-10968.396">818 112 7194 0 0,'0'0'1759'0'0,"0"0"-586"0"0,0 0-533 0 0,0 0-108 0 0,0 0 170 0 0,0 0 151 0 0,0 0 126 0 0,0 0-12 0 0,0 0-125 0 0,0 0-102 0 0,0 0-160 0 0,-6 28-151 0 0,-17 93-90 0 0,-5-2 96 0 0,-5-1 0 0 0,-5-1-1 0 0,-15 21-434 0 0,-47 81 131 0 0,61-155-20 0 0,38-64-13 0 0,1 0 88 0 0,0-19 498 0 0,3-4-564 0 0,0 1 0 0 0,1-1 0 0 0,2 1 0 0 0,0-1 0 0 0,1 2 0 0 0,2-1 0 0 0,5-10-120 0 0,-1 0 131 0 0,165-361 686 0 0,-109 236-559 0 0,-29 68 365 0 0,-37 129-103 0 0,-3-35-505 0 0,-2 55 64 0 0,2 0-1 0 0,2 0 1 0 0,3 0-1 0 0,3 0 1 0 0,2-1 0 0 0,3 0-1 0 0,2-1 1 0 0,10 19-79 0 0,-23-71 8 0 0,1 1 1 0 0,0-1-1 0 0,0 1 0 0 0,1-1 1 0 0,0 0-1 0 0,0-1 1 0 0,0 1-1 0 0,1-1 1 0 0,0 0-1 0 0,0 0 0 0 0,0 0 1 0 0,1 0-1 0 0,-1-1 1 0 0,1 0-1 0 0,0 0 1 0 0,6 2-9 0 0,-9-6 83 0 0,1-1 0 0 0,-1 1 0 0 0,0-1 0 0 0,0 0 0 0 0,0 0 0 0 0,0 0 0 0 0,0 0 0 0 0,0-1 0 0 0,0 1 1 0 0,0-1-1 0 0,-1 1 0 0 0,1-1 0 0 0,0 0 0 0 0,-1 0 0 0 0,0 0 0 0 0,1-1 0 0 0,-1 1 0 0 0,0 0 0 0 0,0-1 1 0 0,0 0-1 0 0,-1 1 0 0 0,1-1 0 0 0,0 0 0 0 0,-1 0 0 0 0,0 0 0 0 0,0 0 0 0 0,1-2-83 0 0,4-6 140 0 0,19-41 25 0 0,-3 0 1 0 0,-3-1-1 0 0,-1-1 1 0 0,-3 0-1 0 0,-2-1 1 0 0,-3-1-1 0 0,-2 0 1 0 0,-3-1-1 0 0,-2 1 1 0 0,-2-3-166 0 0,-1-98-23 0 0,-7 137-344 0 0,0 25-1326 0 0,6 60-3720 0 0,2-36-3791 0 0,-1-10-2345 0 0</inkml:trace>
  <inkml:trace contextRef="#ctx0" brushRef="#br0" timeOffset="-10602.369">1456 583 12067 0 0,'0'0'1736'0'0,"0"0"-318"0"0,0 0-66 0 0,0 0 35 0 0,0 0-52 0 0,0 0-248 0 0,0 0-340 0 0,0 0-271 0 0,0 0-206 0 0,0 0-166 0 0,0 0-40 0 0,0 0-5 0 0,0 0 9 0 0,-2 12 23 0 0,-12 87 178 0 0,15-94-183 0 0,0 1 1 0 0,1-1-1 0 0,-1 1 0 0 0,1-1 1 0 0,1 0-1 0 0,-1 0 0 0 0,1 0 0 0 0,-1 0 1 0 0,1 0-1 0 0,1-1 0 0 0,-1 1 1 0 0,1-1-1 0 0,0 0 0 0 0,0 0 0 0 0,0 0 1 0 0,0-1-1 0 0,0 1 0 0 0,1-1 1 0 0,0 0-1 0 0,0 0 0 0 0,0-1 0 0 0,0 1 1 0 0,0-1-1 0 0,0 0 0 0 0,1-1 1 0 0,-1 1-1 0 0,0-1 0 0 0,1 0 0 0 0,0-1 1 0 0,-1 1-1 0 0,1-1 0 0 0,-1 0 1 0 0,1 0-1 0 0,0-1 0 0 0,-1 1 0 0 0,1-1 1 0 0,-1-1-1 0 0,0 1 0 0 0,1-1 1 0 0,-1 0-1 0 0,0 0 0 0 0,0 0 0 0 0,0-1 1 0 0,0 0-1 0 0,0 0 0 0 0,-1 0 1 0 0,1-1-1 0 0,-1 1 0 0 0,0-1 0 0 0,2-2-86 0 0,-1 1 24 0 0,-1 0 0 0 0,0 0 1 0 0,0 0-1 0 0,0 0 0 0 0,-1-1 0 0 0,1 1 0 0 0,-2-1 0 0 0,1 0 0 0 0,0 0 0 0 0,-1 0 0 0 0,0 0 0 0 0,-1 0 0 0 0,1-1 0 0 0,-1 1 0 0 0,-1-1 0 0 0,1 1 0 0 0,-1 0 0 0 0,0-1 0 0 0,0 1 0 0 0,-1-1 0 0 0,0 1 0 0 0,0 0 0 0 0,0-1 0 0 0,-1 1 0 0 0,0 0 0 0 0,0 0 0 0 0,-1 0 0 0 0,0 0 1 0 0,0 0-1 0 0,0 1 0 0 0,0-1 0 0 0,-1 1 0 0 0,0 0 0 0 0,0 0 0 0 0,-1 0 0 0 0,1 1 0 0 0,-1 0 0 0 0,0 0 0 0 0,0 0 0 0 0,-2-1-24 0 0,-3-1-235 0 0,0 1 0 0 0,1 1 0 0 0,-1 0-1 0 0,-1 0 1 0 0,1 1 0 0 0,-1 0 0 0 0,1 1 0 0 0,-1 0 0 0 0,0 0 0 0 0,0 1-1 0 0,-4 1 236 0 0,-12 5-4318 0 0,3 7-3488 0 0,16-5-4361 0 0</inkml:trace>
  <inkml:trace contextRef="#ctx0" brushRef="#br0" timeOffset="-10187.285">2009 61 10178 0 0,'0'0'2894'0'0,"0"0"-689"0"0,0 0-466 0 0,0 0-200 0 0,0 0-118 0 0,0 0-140 0 0,0 0-236 0 0,0 0-227 0 0,0 0-176 0 0,0 0-120 0 0,0 0-95 0 0,0 0-58 0 0,0 0-66 0 0,2-3-43 0 0,-2 3-228 0 0,1-1 0 0 0,0 1 0 0 0,-1-1 0 0 0,1 1-1 0 0,0 0 1 0 0,0-1 0 0 0,-1 1 0 0 0,1 0 0 0 0,0 0 0 0 0,0-1 0 0 0,-1 1 0 0 0,1 0 0 0 0,0 0 0 0 0,0 0 0 0 0,0 0 0 0 0,-1 0 0 0 0,1 0 0 0 0,0 0 0 0 0,0 0 0 0 0,-1 0-1 0 0,1 1 1 0 0,0-1 0 0 0,0 0 0 0 0,0 0 0 0 0,-1 1 0 0 0,1-1 0 0 0,0 0 0 0 0,-1 1 0 0 0,1-1 0 0 0,0 1 0 0 0,-1-1 0 0 0,1 1 0 0 0,-1-1 0 0 0,1 1 0 0 0,0 0-1 0 0,-1-1 1 0 0,0 1 0 0 0,1 0 0 0 0,-1-1 0 0 0,1 1 0 0 0,-1 0 0 0 0,0-1 0 0 0,1 1 0 0 0,-1 0 0 0 0,0 0 0 0 0,0-1 0 0 0,0 1 0 0 0,1 0 0 0 0,-1 0 0 0 0,0 0-1 0 0,0-1 1 0 0,0 1 0 0 0,0 0 0 0 0,0 0 0 0 0,-1 0 0 0 0,1 0-32 0 0,50 138 1050 0 0,-41-91-1009 0 0,-3 1 0 0 0,-2-1 1 0 0,-2 1-1 0 0,-2 0 0 0 0,-3 0 1 0 0,-1 1-42 0 0,-47 148 32 0 0,38-161-579 0 0,1-85-13021 0 0,9 37 4811 0 0</inkml:trace>
  <inkml:trace contextRef="#ctx0" brushRef="#br0" timeOffset="-9676.757">1745 477 11883 0 0,'0'0'1564'0'0,"0"0"-585"0"0,0 0-214 0 0,0 0 131 0 0,0 0 223 0 0,0 0 92 0 0,0 0-124 0 0,0 0-213 0 0,0 0-230 0 0,0 0-155 0 0,0 0-121 0 0,0 0-90 0 0,0 0-92 0 0,32 0-72 0 0,98 0-37 0 0,-102 1-141 0 0,0 0-1 0 0,-1 2 1 0 0,1 1-1 0 0,-1 1 1 0 0,0 1-1 0 0,3 2 65 0 0,16 5-178 0 0,116 48 175 0 0,-152-59 209 0 0,1-2 0 0 0,-1 1 0 0 0,0-1 1 0 0,0 0-1 0 0,0-1 0 0 0,1 0 0 0 0,-1-1 0 0 0,0 0 0 0 0,0-1 0 0 0,0 0 1 0 0,-1 0-1 0 0,1-1 0 0 0,-1 0 0 0 0,0-1 0 0 0,0 0 0 0 0,0-1 1 0 0,-1 1-1 0 0,0-2 0 0 0,0 1 0 0 0,0-1 0 0 0,-1 0 0 0 0,0-1 0 0 0,0 0 1 0 0,-1 0-1 0 0,0 0 0 0 0,0-2-206 0 0,-4 8 15 0 0,0 0 0 0 0,0-1 1 0 0,-1 1-1 0 0,1-1 0 0 0,-1 0 0 0 0,1 1 0 0 0,-1-1 1 0 0,0 0-1 0 0,0 0 0 0 0,-1 0 0 0 0,1 0 1 0 0,0 1-1 0 0,-1-1 0 0 0,0 0 0 0 0,0 0 0 0 0,0 0 1 0 0,0 0-1 0 0,0 0 0 0 0,0 0 0 0 0,-1 0 1 0 0,1 0-1 0 0,-1 0 0 0 0,0 0 0 0 0,0 0 0 0 0,0 0 1 0 0,-1 1-1 0 0,1-1 0 0 0,0 0 0 0 0,-1 1 1 0 0,0-1-1 0 0,1 1 0 0 0,-1 0 0 0 0,0 0 1 0 0,-1-1-1 0 0,1 1 0 0 0,0 1 0 0 0,0-1 0 0 0,-1 0 1 0 0,1 0-1 0 0,-1 1 0 0 0,0-1 0 0 0,1 1 1 0 0,-1 0-1 0 0,0 0 0 0 0,0 0 0 0 0,0 0 0 0 0,0 1 1 0 0,-2-1-16 0 0,-3 1-16 0 0,0 0 1 0 0,0 0-1 0 0,-1 1 0 0 0,1 1 1 0 0,0-1-1 0 0,0 1 1 0 0,1 1-1 0 0,-1-1 0 0 0,0 2 1 0 0,1-1-1 0 0,0 1 1 0 0,-1 0-1 0 0,1 0 1 0 0,1 0-1 0 0,-1 1 0 0 0,1 1 1 0 0,0-1-1 0 0,0 1 1 0 0,0 0-1 0 0,1 0 0 0 0,0 0 1 0 0,-2 4 15 0 0,-4 1-3 0 0,2 0 1 0 0,-1 0-1 0 0,1 1 0 0 0,1 0 1 0 0,0 0-1 0 0,1 1 0 0 0,0 0 1 0 0,1 0-1 0 0,0 0 0 0 0,1 1 1 0 0,1 0-1 0 0,0 0 0 0 0,1 1 1 0 0,1-1-1 0 0,0 1 0 0 0,1-1 1 0 0,0 1-1 0 0,1-1 0 0 0,2 11 3 0 0,2-17 2 0 0,1-1 0 0 0,0 1 0 0 0,1-1 0 0 0,-1 0 0 0 0,2 0-1 0 0,-1-1 1 0 0,1 1 0 0 0,0-2 0 0 0,0 1 0 0 0,0-1 0 0 0,1 0 0 0 0,0 0 0 0 0,0-1-1 0 0,0 0 1 0 0,0-1 0 0 0,1 1 0 0 0,0-2 0 0 0,-1 1 0 0 0,1-1 0 0 0,0-1-2 0 0,20 5-18 0 0,0-1 0 0 0,-1-2 0 0 0,1-1 0 0 0,0-2 0 0 0,28-2 18 0 0,5 1-282 0 0,18-7-1452 0 0,-39 2-5149 0 0,-27 5-5244 0 0</inkml:trace>
  <inkml:trace contextRef="#ctx0" brushRef="#br0" timeOffset="-7153.557">155 1327 152 0 0,'0'0'1111'0'0,"0"0"-700"0"0,0 0-467 0 0,0 0 125 0 0,0 0 458 0 0,0 0 601 0 0,0 0 471 0 0,0 0 145 0 0,0 0-89 0 0,0 0-166 0 0,0 0-172 0 0,31 3-139 0 0,103 7-96 0 0,5-5 491 0 0,1-6 0 0 0,0-6 1 0 0,0-7-1 0 0,54-15-1573 0 0,-89 14 449 0 0,882-99 1909 0 0,-579 96-2423 0 0,-315 15-1004 0 0,-54-2-7808 0 0,-32 2-2602 0 0</inkml:trace>
  <inkml:trace contextRef="#ctx0" brushRef="#br0" timeOffset="-4750.594">4120 234 9178 0 0,'0'0'1228'0'0,"0"0"-589"0"0,0 0-363 0 0,0 0 24 0 0,0 0 191 0 0,0 0 345 0 0,0 0 240 0 0,0 0 69 0 0,0 0-32 0 0,0 0-266 0 0,0 0-251 0 0,-2 32-142 0 0,-7 104-69 0 0,-14 156 1431 0 0,16-259-1801 0 0,-2 0 0 0 0,-2-1-1 0 0,-1 0 1 0 0,-1-1 0 0 0,-1-1-1 0 0,-2 0 1 0 0,-1-1 0 0 0,-8 8-15 0 0,-43 29-3434 0 0,57-69-6335 0 0,11-1 2474 0 0</inkml:trace>
  <inkml:trace contextRef="#ctx0" brushRef="#br0" timeOffset="-4276.959">3997 742 0 0 0,'0'0'669'0'0,"0"0"694"0"0,0 0 318 0 0,0 0 129 0 0,0 0 26 0 0,0 0-25 0 0,0 0-84 0 0,0 0-117 0 0,0 0-171 0 0,0 0-151 0 0,16 10-112 0 0,51 28-112 0 0,-65-37-992 0 0,1-1 1 0 0,-1 1-1 0 0,0 0 0 0 0,1-1 0 0 0,-1 1 0 0 0,1-1 0 0 0,-1 1 0 0 0,0-1 0 0 0,1 0 0 0 0,-1 0 0 0 0,1 0 0 0 0,-1-1 0 0 0,1 1 0 0 0,-1-1 0 0 0,0 1 1 0 0,1-1-1 0 0,-1 0 0 0 0,0 0 0 0 0,0 0 0 0 0,1 0 0 0 0,-1 0 0 0 0,0 0 0 0 0,0 0 0 0 0,0-1 0 0 0,0 1 0 0 0,0-1 0 0 0,-1 0 0 0 0,1 1 0 0 0,0-2-72 0 0,7-4 283 0 0,10-9 39 0 0,-1 0 0 0 0,0-1 0 0 0,-1-1 0 0 0,-1 0 1 0 0,0-2-1 0 0,-2 0 0 0 0,0 0 0 0 0,-1-1 0 0 0,2-8-322 0 0,0-1 121 0 0,-1 0-1 0 0,-2-1 1 0 0,-1-1-1 0 0,-2 0 1 0 0,0 0-1 0 0,1-23-120 0 0,-6 3 415 0 0,-4 52-370 0 0,0 0-72 0 0,0 8-246 0 0,-31 201 385 0 0,31 30 451 0 0,14-117 52 0 0,-10-93-6983 0 0,3-43-2340 0 0,-3 10-1135 0 0</inkml:trace>
  <inkml:trace contextRef="#ctx0" brushRef="#br0" timeOffset="-4030.751">4613 517 8746 0 0,'0'0'1938'0'0,"0"0"-703"0"0,0 0-273 0 0,0 0 168 0 0,0 0 244 0 0,0 0 75 0 0,0 0-127 0 0,0 0-229 0 0,0 0-236 0 0,0 0-167 0 0,-5 34-112 0 0,-17 105-127 0 0,23-62 130 0 0,16 100-162 0 0,-21-169-1474 0 0,-3-20-4978 0 0,7-6-2992 0 0,0 11 2313 0 0</inkml:trace>
  <inkml:trace contextRef="#ctx0" brushRef="#br0" timeOffset="-3730.472">4788 635 5977 0 0,'0'0'2099'0'0,"0"0"-658"0"0,0 0-126 0 0,0 0 128 0 0,0 0 60 0 0,0 0-30 0 0,0 0-170 0 0,-32 20-228 0 0,-99 61-197 0 0,33-10 1159 0 0,97-71-2012 0 0,0 1 0 0 0,0-1-1 0 0,0 1 1 0 0,0 0-1 0 0,0-1 1 0 0,0 1 0 0 0,0 0-1 0 0,0 0 1 0 0,1 0 0 0 0,-1 0-1 0 0,0 0 1 0 0,0-1-1 0 0,1 1 1 0 0,-1 0 0 0 0,1 1-1 0 0,-1-1 1 0 0,1 0 0 0 0,-1 0-1 0 0,1 0 1 0 0,0 0-1 0 0,0 0 1 0 0,-1 0 0 0 0,1 0-1 0 0,0 1 1 0 0,0-1 0 0 0,0 0-1 0 0,0 0 1 0 0,0 0-1 0 0,0 0 1 0 0,1 1 0 0 0,-1-1-1 0 0,0 0 1 0 0,1 0-1 0 0,-1 0 1 0 0,0 0 0 0 0,1 0-1 0 0,-1 0 1 0 0,1 0 0 0 0,0 0-1 0 0,-1 0 1 0 0,1 0-1 0 0,0 0 1 0 0,0 0 0 0 0,-1 0-1 0 0,1-1 1 0 0,0 1 0 0 0,0 0-1 0 0,0 0 1 0 0,0-1-1 0 0,0 1 1 0 0,0-1 0 0 0,0 1-25 0 0,167 72 2039 0 0,-142-35-1522 0 0,-25-36-2688 0 0,-1-4-3399 0 0,0 1-6317 0 0</inkml:trace>
  <inkml:trace contextRef="#ctx0" brushRef="#br0" timeOffset="86946.849">41 2063 0 0 0,'0'0'1494'0'0,"0"0"-558"0"0,0 0-245 0 0,0 0 132 0 0,0 0 357 0 0,0 0 305 0 0,0 0 176 0 0,0 0-26 0 0,0 0-208 0 0,0 0-242 0 0,0 0-255 0 0,-7-3-214 0 0,-20-9-144 0 0,20 9-76 0 0,7 3-10 0 0,0 0 75 0 0,43 51 3731 0 0,-32-46-4065 0 0,1 0 1 0 0,0-1-1 0 0,0 0 1 0 0,1-1-1 0 0,-1 0 1 0 0,1-1-1 0 0,-1 0 1 0 0,1-1 0 0 0,0-1-1 0 0,-1 0 1 0 0,1-1-1 0 0,0 0 1 0 0,1-1-228 0 0,6-1 101 0 0,0-2 0 0 0,0 0 1 0 0,0-1-1 0 0,-1-1 0 0 0,1-1 1 0 0,-2-1-1 0 0,1 0 1 0 0,-1-2-1 0 0,-1 0 0 0 0,0 0 1 0 0,0-2-1 0 0,-2 0 0 0 0,1-1 1 0 0,-2-1-1 0 0,0 0 0 0 0,12-17-101 0 0,-22 27 4 0 0,0 1 0 0 0,-1-1 0 0 0,1-1 0 0 0,-1 1 0 0 0,-1 0 0 0 0,1-1 0 0 0,-1 1 0 0 0,0-1 0 0 0,0 0 0 0 0,0 0 0 0 0,-1 0 0 0 0,0 0 0 0 0,0 0 0 0 0,-1 0 0 0 0,1 0 0 0 0,-1 0 0 0 0,-1 0 0 0 0,1 0 0 0 0,-1 0 0 0 0,0 0 0 0 0,0 0 0 0 0,-1 0 0 0 0,0 0 0 0 0,0 1 0 0 0,0-1 0 0 0,-3-3-4 0 0,-4 2-80 0 0,0 0-1 0 0,0 1 0 0 0,-1 0 0 0 0,0 1 0 0 0,0 0 0 0 0,-1 1 1 0 0,0 0-1 0 0,1 0 0 0 0,-1 1 0 0 0,0 0 0 0 0,-1 1 0 0 0,1 1 1 0 0,0-1-1 0 0,0 2 0 0 0,-1 0 0 0 0,1 0 0 0 0,-1 1 0 0 0,-7 2 81 0 0,3-1 1 0 0,0 2-1 0 0,1 0 0 0 0,0 0 0 0 0,0 2 0 0 0,0 0 0 0 0,0 0 0 0 0,1 2 0 0 0,0 0 0 0 0,1 0 0 0 0,0 1 1 0 0,0 1-1 0 0,1 0 0 0 0,0 1 0 0 0,1 0 0 0 0,0 1 0 0 0,0 0 0 0 0,2 0 0 0 0,-1 1 0 0 0,2 1 0 0 0,0-1 1 0 0,0 2-1 0 0,1-1 0 0 0,1 1 0 0 0,1 0 0 0 0,0 0 0 0 0,1 0 0 0 0,0 4 0 0 0,2-12 47 0 0,1 1-1 0 0,0-1 1 0 0,0 1 0 0 0,1 0-1 0 0,0 0 1 0 0,0-1 0 0 0,1 1-1 0 0,0 0 1 0 0,1-1 0 0 0,-1 1 0 0 0,1-1-1 0 0,1 1 1 0 0,-1-1 0 0 0,2 0-1 0 0,-1 0 1 0 0,0 0 0 0 0,1 0-1 0 0,1-1 1 0 0,-1 0 0 0 0,1 1-1 0 0,0-2 1 0 0,0 1 0 0 0,1-1-1 0 0,0 1 1 0 0,-1-1 0 0 0,2-1-1 0 0,-1 1 1 0 0,1-1 0 0 0,-1 0-1 0 0,1-1 1 0 0,0 0 0 0 0,4 2-47 0 0,16 4 185 0 0,0-2-1 0 0,0 0 1 0 0,0-2 0 0 0,1 0 0 0 0,0-2 0 0 0,0-1 0 0 0,0-2-1 0 0,0 0 1 0 0,-1-2 0 0 0,17-4-185 0 0,68-27 223 0 0,-78 35-2126 0 0,-15 15-8451 0 0,-15-14 2142 0 0</inkml:trace>
  <inkml:trace contextRef="#ctx0" brushRef="#br0" timeOffset="87216.685">1210 1795 9458 0 0,'0'0'1867'0'0,"0"0"-376"0"0,0 0-47 0 0,0 0 265 0 0,0 0 207 0 0,0 0-14 0 0,0 0-308 0 0,0 0-430 0 0,0 0-331 0 0,0 0-235 0 0,0 0-107 0 0,0 0-66 0 0,-20 31-60 0 0,-63 100-70 0 0,-63 100 408 0 0,52-76-2836 0 0,70-141-2721 0 0,3-27-9209 0 0,18 9 8858 0 0</inkml:trace>
  <inkml:trace contextRef="#ctx0" brushRef="#br0" timeOffset="87459.271">806 1817 6873 0 0,'0'0'3297'0'0,"0"0"-883"0"0,0 0-412 0 0,0 0-75 0 0,0 0-115 0 0,0 0-242 0 0,0 0-392 0 0,0 0-405 0 0,0 0-213 0 0,0 0-85 0 0,0 0 14 0 0,0 0 49 0 0,0 0-37 0 0,11 10-54 0 0,58 72 417 0 0,56 83 710 0 0,-72-102-1377 0 0,-43-51-265 0 0,0 0 0 0 0,1-1 0 0 0,0 0 0 0 0,1-1 0 0 0,0 0 0 0 0,1 0 0 0 0,0-2 0 0 0,12 8 68 0 0,-4-13-1697 0 0,-13-4-1988 0 0,-1-1-4334 0 0,-1 2-4383 0 0</inkml:trace>
  <inkml:trace contextRef="#ctx0" brushRef="#br0" timeOffset="88010.073">1688 1946 12027 0 0,'0'0'922'0'0,"0"0"-60"0"0,0 0 258 0 0,0 0 346 0 0,0 0 174 0 0,0 0-123 0 0,0 0-340 0 0,0 0-286 0 0,0 0-151 0 0,0 0-72 0 0,0 0-38 0 0,0 0-31 0 0,0 0-90 0 0,1-13-77 0 0,1-39-49 0 0,-2 51-356 0 0,0 0 0 0 0,0 0 1 0 0,-1 0-1 0 0,1 0 0 0 0,-1 0 0 0 0,1 0 1 0 0,-1 0-1 0 0,1 0 0 0 0,-1 0 0 0 0,1 0 1 0 0,-1 1-1 0 0,0-1 0 0 0,1 0 0 0 0,-1 0 1 0 0,0 1-1 0 0,0-1 0 0 0,1 0 0 0 0,-1 1 0 0 0,0-1 1 0 0,0 1-1 0 0,0-1 0 0 0,0 1 0 0 0,0 0 1 0 0,0-1-1 0 0,0 1 0 0 0,0 0 0 0 0,0 0 1 0 0,0-1-1 0 0,0 1 0 0 0,0 0 0 0 0,0 0 1 0 0,0 0-1 0 0,0 0 0 0 0,0 0 0 0 0,0 1 1 0 0,0-1-1 0 0,0 0 0 0 0,0 0 0 0 0,0 1 1 0 0,0-1-1 0 0,0 1 0 0 0,0-1-27 0 0,-4 1 76 0 0,-7 1-3 0 0,1 1-1 0 0,-1 0 1 0 0,1 1 0 0 0,0 1-1 0 0,0 0 1 0 0,0 0-1 0 0,1 1 1 0 0,0 0 0 0 0,0 1-1 0 0,0 0 1 0 0,1 1 0 0 0,0-1-1 0 0,0 2-72 0 0,0-1 24 0 0,0 1 0 0 0,0 0-1 0 0,0 0 1 0 0,1 1 0 0 0,1 0-1 0 0,-1 0 1 0 0,2 1 0 0 0,0 0-1 0 0,0 0 1 0 0,1 1 0 0 0,0-1-1 0 0,1 1 1 0 0,0 0 0 0 0,1 0-1 0 0,0 1 1 0 0,1 0-24 0 0,2-10 1 0 0,1 0 0 0 0,-1 0 0 0 0,1 0-1 0 0,0 0 1 0 0,-1 0 0 0 0,1-1 0 0 0,1 1 0 0 0,-1 0 0 0 0,0-1-1 0 0,1 1 1 0 0,-1-1 0 0 0,1 1 0 0 0,0-1 0 0 0,0 0 0 0 0,0 0-1 0 0,0 0 1 0 0,0 0 0 0 0,0 0 0 0 0,0 0 0 0 0,1-1 0 0 0,-1 1-1 0 0,1-1 1 0 0,-1 1 0 0 0,1-1 0 0 0,0 0 0 0 0,0 0 0 0 0,-1 0-1 0 0,1 0 1 0 0,3 0-1 0 0,87 3 213 0 0,-74-11-171 0 0,0 0 0 0 0,-1-1 0 0 0,1 0-1 0 0,-2-2 1 0 0,1 0 0 0 0,-2-1 0 0 0,13-10-42 0 0,-17 12 23 0 0,129-138 172 0 0,-134 152-399 0 0,-5 8 200 0 0,15 43-116 0 0,55 65-4280 0 0,-59-104 797 0 0,-8-8-1344 0 0,-3-5 1095 0 0,4 3-7820 0 0</inkml:trace>
  <inkml:trace contextRef="#ctx0" brushRef="#br0" timeOffset="88527.768">2009 2240 8746 0 0,'0'0'2650'0'0,"0"0"-759"0"0,0 0-447 0 0,0 0-194 0 0,0 0-63 0 0,0 0-43 0 0,0 0-104 0 0,0 0-120 0 0,0 0-111 0 0,0 0-81 0 0,0 0-72 0 0,0 0-72 0 0,8-18-72 0 0,46-90 312 0 0,-28 57-48 0 0,-18 33-674 0 0,1 0 1 0 0,0 0-1 0 0,2 1 1 0 0,0 1-1 0 0,0 0 1 0 0,2 0-1 0 0,0 1 0 0 0,0 1 1 0 0,4-3-103 0 0,-16 17-1 0 0,-1 0 0 0 0,0-1 0 0 0,0 1 0 0 0,1-1 1 0 0,-1 1-1 0 0,0 0 0 0 0,1-1 0 0 0,-1 1 0 0 0,0 0 0 0 0,1-1 0 0 0,-1 1 1 0 0,1 0-1 0 0,-1 0 0 0 0,0-1 0 0 0,1 1 0 0 0,-1 0 0 0 0,1 0 0 0 0,-1 0 1 0 0,1 0-1 0 0,-1 0 0 0 0,1-1 0 0 0,-1 1 0 0 0,1 0 0 0 0,-1 0 0 0 0,1 0 1 0 0,-1 0-1 0 0,1 0 0 0 0,-1 1 0 0 0,1-1 0 0 0,-1 0 0 0 0,1 0 0 0 0,-1 0 1 0 0,0 0-1 0 0,1 0 0 0 0,-1 1 0 0 0,1-1 0 0 0,-1 0 0 0 0,1 0 0 0 0,-1 1 1 0 0,0-1-1 0 0,1 0 0 0 0,-1 1 0 0 0,0-1 0 0 0,1 0 0 0 0,-1 1 0 0 0,0-1 1 0 0,1 0-1 0 0,-1 1 0 0 0,0-1 0 0 0,0 1 0 0 0,1-1 0 0 0,-1 1 0 0 0,0-1 1 0 0,0 1-1 0 0,0-1 0 0 0,0 1 0 0 0,0-1 0 0 0,0 1 1 0 0,1 35 46 0 0,-2-25-10 0 0,-8 114 8 0 0,10-124-42 0 0,0 1 0 0 0,0 0 0 0 0,0 0 0 0 0,0-1 0 0 0,0 1 0 0 0,0 0 0 0 0,1-1 0 0 0,-1 1 0 0 0,1-1 0 0 0,-1 0 0 0 0,1 1 1 0 0,-1-1-1 0 0,1 0 0 0 0,0 0 0 0 0,0 0 0 0 0,-1 0 0 0 0,1 0 0 0 0,0-1 0 0 0,0 1 0 0 0,0-1 0 0 0,0 1 0 0 0,0-1 0 0 0,0 1 0 0 0,0-1 0 0 0,0 0 0 0 0,0 0 0 0 0,0 0 0 0 0,0 0 0 0 0,0 0 0 0 0,0-1 0 0 0,0 1 0 0 0,0-1 1 0 0,0 1-1 0 0,0-1 0 0 0,0 0 0 0 0,0 0 0 0 0,0 1 0 0 0,-1-1 0 0 0,1-1 0 0 0,0 1 0 0 0,0-1-2 0 0,198-192 193 0 0,-190 185-196 0 0,-9 8 4 0 0,1-1 0 0 0,-1 1 0 0 0,0-1 0 0 0,1 1 0 0 0,0 0 0 0 0,-1 0 0 0 0,1-1 0 0 0,0 1 0 0 0,-1 0 0 0 0,1 1 0 0 0,0-1 0 0 0,0 0 0 0 0,0 0 0 0 0,0 1 0 0 0,0-1 0 0 0,0 1 0 0 0,0 0 0 0 0,0-1 0 0 0,0 1 0 0 0,0 0 0 0 0,0 0 0 0 0,0 0 0 0 0,0 1 0 0 0,0-1 0 0 0,1 1-1 0 0,6 42 162 0 0,-6-9-91 0 0,-3-22-30 0 0,1 1 0 0 0,0-1 0 0 0,1 0-1 0 0,0 0 1 0 0,1 0 0 0 0,0 0 0 0 0,1 0 0 0 0,0-1-1 0 0,1 1 1 0 0,5 8-41 0 0,7 6-88 0 0,1-9-980 0 0,-16-15 604 0 0,1 0-861 0 0,0-2-5440 0 0,-1 0-5295 0 0</inkml:trace>
  <inkml:trace contextRef="#ctx0" brushRef="#br0" timeOffset="89166.691">2839 2001 13051 0 0,'0'0'1528'0'0,"0"0"-560"0"0,0 0-188 0 0,0 0 50 0 0,0 0 81 0 0,0 0 8 0 0,0 0-54 0 0,0 0-86 0 0,0 0-76 0 0,0 0-60 0 0,0 0-99 0 0,0 0-73 0 0,0 0-37 0 0,9 12-14 0 0,30 40-3 0 0,-18 22 676 0 0,-19-54-890 0 0,2 193 698 0 0,-32-18-755 0 0,26-182-138 0 0,-1 1 1 0 0,0-1-1 0 0,-1 1 1 0 0,0-1 0 0 0,-1 0-1 0 0,-1-1 1 0 0,0 1-1 0 0,0-1 1 0 0,-6 8-9 0 0,11-20 10 0 0,1 1 0 0 0,-1 0 0 0 0,1 0 0 0 0,-1 0 0 0 0,1 0 0 0 0,-1 0 0 0 0,1-1 0 0 0,-1 1 0 0 0,0 0 0 0 0,1-1 0 0 0,-1 1 0 0 0,0 0 0 0 0,0-1 0 0 0,0 1 0 0 0,1-1 0 0 0,-1 1 0 0 0,0-1 0 0 0,0 1 0 0 0,0-1 0 0 0,0 0 0 0 0,0 1 0 0 0,0-1 0 0 0,0 0 0 0 0,0 0 0 0 0,0 0 0 0 0,0 0 0 0 0,0 0 0 0 0,0 0 0 0 0,0 0 0 0 0,0 0 0 0 0,0 0 0 0 0,0 0 0 0 0,1-1 0 0 0,-1 1 0 0 0,0 0 0 0 0,0 0 0 0 0,0-1 0 0 0,0 1 0 0 0,0-1 0 0 0,0 1 0 0 0,0-1 0 0 0,1 1 0 0 0,-1-1 0 0 0,0 0 0 0 0,0 1 0 0 0,1-1 0 0 0,-1 0 0 0 0,1 0 0 0 0,-1 1 0 0 0,0-1 0 0 0,1 0 0 0 0,-1 0 0 0 0,1 0 0 0 0,0 0 0 0 0,-1 0 0 0 0,1 0 0 0 0,0 1 0 0 0,-1-1 0 0 0,1 0 0 0 0,0 0 0 0 0,0 0 0 0 0,0 0 0 0 0,0 0 0 0 0,0 0 0 0 0,0 0 0 0 0,0-1-10 0 0,2-26 13 0 0,0 0-1 0 0,2 0 1 0 0,1 1-1 0 0,2 0 1 0 0,0 0 0 0 0,2 0-1 0 0,0 1 1 0 0,2 0-1 0 0,1 1 1 0 0,10-14-13 0 0,8-24-12 0 0,-2-2-19 0 0,3 3 1 0 0,2 0-1 0 0,3 2 1 0 0,3 2-1 0 0,3 1 1 0 0,11-8 30 0 0,-50 60-5 0 0,1 0 1 0 0,-1 1-1 0 0,1 0 1 0 0,0-1-1 0 0,1 2 1 0 0,-1-1-1 0 0,1 0 1 0 0,0 1-1 0 0,0 0 1 0 0,0 0-1 0 0,0 0 1 0 0,0 1 0 0 0,1 0-1 0 0,-1 0 1 0 0,1 0-1 0 0,-1 0 1 0 0,1 1-1 0 0,0 0 1 0 0,0 0-1 0 0,-1 1 1 0 0,1 0-1 0 0,2 0 5 0 0,-4 3 5 0 0,0 1-1 0 0,0 0 0 0 0,-1 1 1 0 0,1-1-1 0 0,-1 1 1 0 0,0-1-1 0 0,0 1 1 0 0,-1 0-1 0 0,1 0 0 0 0,-1 0 1 0 0,0 0-1 0 0,-1 0 1 0 0,1 1-1 0 0,-1-1 1 0 0,0 1-1 0 0,0-1 0 0 0,-1 0 1 0 0,1 1-1 0 0,-1 0 1 0 0,-1-1-1 0 0,1 1 1 0 0,-1-1-1 0 0,0 1-4 0 0,1-6-1 0 0,1 11 7 0 0,-1 0 0 0 0,0 0-1 0 0,-1 0 1 0 0,-1 0 0 0 0,1 0-1 0 0,-2 0 1 0 0,1 0 0 0 0,-2-1-1 0 0,1 1 1 0 0,-1-1 0 0 0,-1 0-1 0 0,0 0 1 0 0,0 0-1 0 0,-1-1 1 0 0,-1 0 0 0 0,1 0-1 0 0,-1 0 1 0 0,-1-1 0 0 0,1 0-1 0 0,-1-1 1 0 0,-1 0 0 0 0,-4 3-6 0 0,3-2-29 0 0,-1 0 0 0 0,0-1 1 0 0,-1 0-1 0 0,0-1 1 0 0,0-1-1 0 0,0 0 0 0 0,-1 0 1 0 0,1-1-1 0 0,-1-1 1 0 0,0 0-1 0 0,0-1 0 0 0,-1 0 1 0 0,1-1-1 0 0,0-1 1 0 0,0 0-1 0 0,-4-1 29 0 0,15 1-59 0 0,-1 0-1 0 0,1-1 1 0 0,0 1 0 0 0,0-1-1 0 0,0 0 1 0 0,0 0 0 0 0,1 0-1 0 0,-1 0 1 0 0,0 0-1 0 0,0 0 1 0 0,0 0 0 0 0,1 0-1 0 0,-1-1 1 0 0,1 1 0 0 0,-1-1-1 0 0,1 1 1 0 0,-1-1 0 0 0,1 1-1 0 0,0-1 1 0 0,0 0-1 0 0,0 0 1 0 0,0 0 0 0 0,0 0-1 0 0,0 0 1 0 0,0 0 0 0 0,1 0-1 0 0,-1 0 1 0 0,1 0 0 0 0,-1 0 59 0 0,-1-19-3150 0 0,4 0-3721 0 0,1 13-4857 0 0</inkml:trace>
  <inkml:trace contextRef="#ctx0" brushRef="#br0" timeOffset="89517.253">3516 1500 15731 0 0,'0'0'1230'0'0,"0"0"-156"0"0,0 0 58 0 0,0 0 207 0 0,0 0 102 0 0,0 0-135 0 0,0 0-310 0 0,0 0-329 0 0,0 0-203 0 0,0 0-68 0 0,0 0 4 0 0,0 0 11 0 0,0 0-18 0 0,9 3-47 0 0,30 13-47 0 0,-37-13-253 0 0,1 0 0 0 0,0 0 0 0 0,-1 0 1 0 0,1 0-1 0 0,-1 1 0 0 0,0-1 0 0 0,0 1 0 0 0,0 0 1 0 0,-1 0-1 0 0,1 0 0 0 0,-1-1 0 0 0,0 1 1 0 0,0 0-1 0 0,0 1 0 0 0,-1-1 0 0 0,0 0 1 0 0,1 0-47 0 0,1 7 110 0 0,1 173 543 0 0,-8-135-613 0 0,-2 0 1 0 0,-3 0-1 0 0,-2-1 0 0 0,-11 29-40 0 0,-11 41-58 0 0,25-52-557 0 0,25-66-592 0 0,42-52-4471 0 0,-46 37 2914 0 0,-1 2-3580 0 0,-5 1-5045 0 0</inkml:trace>
  <inkml:trace contextRef="#ctx0" brushRef="#br0" timeOffset="89913.727">3682 2045 5369 0 0,'0'0'1575'0'0,"0"0"24"0"0,0 0 135 0 0,0 0 98 0 0,0 0-55 0 0,0 0-266 0 0,0 0-267 0 0,0 0-168 0 0,0 0-89 0 0,0 0-37 0 0,0 0-33 0 0,0 0-19 0 0,0 0-46 0 0,29 12-67 0 0,91 36-75 0 0,-117-46-668 0 0,-1-1-1 0 0,1 0 1 0 0,0 0 0 0 0,-1 0 0 0 0,1 0-1 0 0,0 0 1 0 0,-1 0 0 0 0,1-1 0 0 0,0 1-1 0 0,0-1 1 0 0,0 0 0 0 0,0 0 0 0 0,-1 0-1 0 0,1 0 1 0 0,0-1 0 0 0,0 1 0 0 0,0-1-1 0 0,-1 1 1 0 0,1-1 0 0 0,0 0 0 0 0,-1 0-1 0 0,2-1-41 0 0,5-2 206 0 0,3 1-86 0 0,0-1 0 0 0,0 0 0 0 0,-1 0 0 0 0,0-1 0 0 0,0-1 0 0 0,0 0 0 0 0,0 0 0 0 0,-1-1 0 0 0,0 0 0 0 0,-1-1 0 0 0,1 0 0 0 0,-1-1 0 0 0,-1 0 0 0 0,0 0 0 0 0,0-1 0 0 0,-1 0 0 0 0,0 0 0 0 0,-1-1 0 0 0,4-8-120 0 0,-9 16 1 0 0,0 0 0 0 0,0 0-1 0 0,-1 0 1 0 0,1 0-1 0 0,-1 0 1 0 0,0 0 0 0 0,0 0-1 0 0,0-1 1 0 0,0 1-1 0 0,-1 0 1 0 0,1 0 0 0 0,-1 0-1 0 0,1 0 1 0 0,-1 0-1 0 0,0 0 1 0 0,-1 0 0 0 0,1 0-1 0 0,0 0 1 0 0,-1 1-1 0 0,0-1 1 0 0,1 0 0 0 0,-1 1-1 0 0,0-1 1 0 0,0 1-1 0 0,-1 0 1 0 0,1 0-1 0 0,0-1 1 0 0,-1 2 0 0 0,1-1-1 0 0,-1 0 1 0 0,0 0-1 0 0,1 1 1 0 0,-1 0 0 0 0,0-1-1 0 0,0 1 1 0 0,0 0-1 0 0,0 0 1 0 0,0 1 0 0 0,0-1-1 0 0,0 1 1 0 0,-1-1-1 0 0,1 1 1 0 0,0 0 0 0 0,0 0-1 0 0,-2 1 0 0 0,-6-1-6 0 0,1 0 0 0 0,-1 1-1 0 0,1 0 1 0 0,-1 1 0 0 0,1 0 0 0 0,0 1-1 0 0,0 0 1 0 0,0 1 0 0 0,0-1 0 0 0,0 2-1 0 0,1 0 1 0 0,0 0 0 0 0,0 1 0 0 0,0 0-1 0 0,1 0 1 0 0,-5 5 6 0 0,3-5 15 0 0,1 1 1 0 0,0 1-1 0 0,1-1 0 0 0,0 1 0 0 0,0 1 0 0 0,1 0 0 0 0,0 0 1 0 0,0 0-1 0 0,1 1 0 0 0,0-1 0 0 0,1 2 0 0 0,0-1 1 0 0,0 1-1 0 0,1-1 0 0 0,1 1 0 0 0,0 0 0 0 0,0 0 1 0 0,1 1-1 0 0,1-1 0 0 0,0 0 0 0 0,0 1 0 0 0,1-1 1 0 0,1 11-16 0 0,6-12 79 0 0,-1 0 1 0 0,1 0 0 0 0,1-1-1 0 0,-1 0 1 0 0,2 0 0 0 0,-1-1-1 0 0,1 0 1 0 0,0 0 0 0 0,1-1 0 0 0,0-1-1 0 0,0 1 1 0 0,0-2 0 0 0,1 1-1 0 0,0-2 1 0 0,0 1 0 0 0,0-1-1 0 0,1-1 1 0 0,-1 0 0 0 0,1-1 0 0 0,0 0-1 0 0,7 0-79 0 0,240 13 822 0 0,-79-41-1301 0 0,-177 25 189 0 0,14-4-746 0 0,-8 0-4373 0 0,-6 1-7239 0 0</inkml:trace>
  <inkml:trace contextRef="#ctx0" brushRef="#br0" timeOffset="95870.731">4901 2281 0 0 0,'0'0'361'0'0,"0"0"449"0"0,0 0 259 0 0,0 0 264 0 0,0 0 244 0 0,0 0 125 0 0,0 0-26 0 0,0 0-141 0 0,0 0-196 0 0,0 0-180 0 0,0 0-118 0 0,5-3-91 0 0,17-10-25 0 0,-16 10-1 0 0,-6 3-17 0 0,-5 16 2866 0 0,-97 108-1684 0 0,11-17-4880 0 0,79-85-1604 0 0,9-15 622 0 0,0-3-3629 0 0</inkml:trace>
  <inkml:trace contextRef="#ctx0" brushRef="#br0" timeOffset="121956.083">724 2804 0 0 0,'0'0'907'0'0,"0"0"421"0"0,0 0 490 0 0,0 0 309 0 0,0 0 237 0 0,0 0 68 0 0,0 0-291 0 0,0 0-299 0 0,0 0-321 0 0,-8 9-368 0 0,-59 59 491 0 0,-287 156 2029 0 0,331-211-3600 0 0,18-11-63 0 0,1 0 0 0 0,-1 0 0 0 0,1 0 1 0 0,0 0-1 0 0,0 1 0 0 0,0-1 0 0 0,0 1 0 0 0,0 0 0 0 0,0 0 1 0 0,1 1-1 0 0,0-1 0 0 0,-1 1 0 0 0,1 0 0 0 0,1 0 0 0 0,-1 0 1 0 0,0 0-1 0 0,1 0 0 0 0,0 0 0 0 0,0 1 0 0 0,0 0-10 0 0,4-2 0 0 0,-1-1-1 0 0,1 0 0 0 0,0 1 1 0 0,0-1-1 0 0,0 0 0 0 0,0 0 1 0 0,1 0-1 0 0,-1 0 0 0 0,0-1 1 0 0,1 1-1 0 0,-1 0 0 0 0,1-1 1 0 0,0 0-1 0 0,0 0 1 0 0,-1 0-1 0 0,1 0 0 0 0,0 0 1 0 0,0 0-1 0 0,0-1 0 0 0,0 1 1 0 0,0-1-1 0 0,0 0 0 0 0,0 0 1 0 0,0 0-1 0 0,0 0 0 0 0,0-1 1 0 0,-1 1 0 0 0,7 1 9 0 0,132 5 57 0 0,-112-7-59 0 0,0 1 1 0 0,0 1-1 0 0,0 1 0 0 0,0 2 1 0 0,0 1-1 0 0,-1 1 1 0 0,0 2-1 0 0,0 0 0 0 0,24 12-7 0 0,-50-19 22 0 0,1 1 0 0 0,0-1-1 0 0,0 1 1 0 0,-1 0-1 0 0,1 0 1 0 0,-1 0 0 0 0,0 0-1 0 0,1 0 1 0 0,-1 0 0 0 0,0 0-1 0 0,0 1 1 0 0,-1-1-1 0 0,1 1 1 0 0,0 0 0 0 0,-1-1-1 0 0,0 1 1 0 0,1 0 0 0 0,-1 0-1 0 0,0 0 1 0 0,0 0-1 0 0,-1 0 1 0 0,1 0 0 0 0,-1 0-1 0 0,1 0 1 0 0,-1 0 0 0 0,0 0-1 0 0,0 0 1 0 0,-1 1-1 0 0,1-1 1 0 0,0 0 0 0 0,-1 0-1 0 0,0 0 1 0 0,0 0 0 0 0,0 0-1 0 0,0 0 1 0 0,0-1-1 0 0,-1 1 1 0 0,1 0 0 0 0,-1-1-1 0 0,0 1 1 0 0,1 0 0 0 0,-3 1-22 0 0,-13 12 88 0 0,0 0 0 0 0,0-2 0 0 0,-2 0 1 0 0,0-1-1 0 0,0-1 0 0 0,-1-1 0 0 0,0 0 1 0 0,-1-2-1 0 0,-1 0 0 0 0,1-2 0 0 0,-17 4-88 0 0,-36-3-398 0 0,73-10 278 0 0,0 1 0 0 0,0 0 0 0 0,-1 0 1 0 0,1-1-1 0 0,1 1 0 0 0,-1 0 1 0 0,0-1-1 0 0,0 1 0 0 0,0-1 0 0 0,1 0 1 0 0,-1 1-1 0 0,1-1 0 0 0,-1 1 1 0 0,1-1-1 0 0,-1 0 0 0 0,1 1 0 0 0,0-1 1 0 0,0 0-1 0 0,0 1 0 0 0,0-1 0 0 0,0 0 1 0 0,0 0-1 0 0,1 1 0 0 0,-1-1 1 0 0,1 1-1 0 0,-1-1 0 0 0,1 0 0 0 0,-1 1 1 0 0,1-1-1 0 0,0 1 0 0 0,0-1 1 0 0,0 1-1 0 0,0-1 0 0 0,0 1 0 0 0,1-1 120 0 0,12-20-3481 0 0,-4 8-2497 0 0,0-1-5203 0 0</inkml:trace>
  <inkml:trace contextRef="#ctx0" brushRef="#br0" timeOffset="122210.671">1215 2748 17940 0 0,'0'0'1181'0'0,"0"0"-286"0"0,0 0 9 0 0,0 0 171 0 0,0 0 87 0 0,0 0-50 0 0,-2 37-178 0 0,-9 115-235 0 0,-30 96 591 0 0,-6-45-1364 0 0,5-128-1089 0 0,19-60-2912 0 0,-5-5-5152 0 0,21-10-2666 0 0</inkml:trace>
  <inkml:trace contextRef="#ctx0" brushRef="#br0" timeOffset="123210.281">965 3102 11426 0 0,'0'0'1405'0'0,"0"0"-342"0"0,0 0-90 0 0,0 0 63 0 0,0 0 14 0 0,0 0-109 0 0,0 0-198 0 0,0 0-191 0 0,0 0-181 0 0,0 0-155 0 0,32 0-92 0 0,100 5-85 0 0,-68 12-83 0 0,108 56-4153 0 0,-138-64 2479 0 0,51 13-1180 0 0,4-12 4184 0 0,-71-11-721 0 0,1-1-1 0 0,-1-1 1 0 0,0-1 0 0 0,0 0-1 0 0,0-2 1 0 0,0 0-1 0 0,-1-1 1 0 0,0 0 0 0 0,-1-1-1 0 0,0-1 1 0 0,0-1 0 0 0,0 0-1 0 0,11-12-564 0 0,14-29 1134 0 0,-40 49-1120 0 0,0 1 0 0 0,-1 0-1 0 0,1 0 1 0 0,-1-1 0 0 0,1 1 0 0 0,-1 0-1 0 0,0-1 1 0 0,1 1 0 0 0,-1 0 0 0 0,0-1 0 0 0,0 1-1 0 0,0-1 1 0 0,0 1 0 0 0,0 0 0 0 0,0-1-1 0 0,0 1 1 0 0,-1 0 0 0 0,1-1 0 0 0,-1 1 0 0 0,1 0-1 0 0,0-1 1 0 0,-1 1 0 0 0,0 0 0 0 0,1 0-1 0 0,-1-1 1 0 0,0 1 0 0 0,0 0 0 0 0,0 0 0 0 0,1 0-1 0 0,-1 0 1 0 0,0 0 0 0 0,0 0 0 0 0,-1 0-1 0 0,1 1 1 0 0,0-1 0 0 0,0 0 0 0 0,0 0 0 0 0,0 1-1 0 0,-1-1 1 0 0,1 1 0 0 0,0-1 0 0 0,-2 1-14 0 0,-7-2-35 0 0,0 0 1 0 0,0 1 0 0 0,0 0 0 0 0,-1 0 0 0 0,1 2 0 0 0,0-1 0 0 0,0 1 0 0 0,0 0 0 0 0,0 1 0 0 0,0 1 0 0 0,0-1-1 0 0,0 1 1 0 0,0 1 0 0 0,1 0 0 0 0,0 0 0 0 0,-1 1 0 0 0,2 0 0 0 0,-1 1 0 0 0,1 0 0 0 0,0 0 0 0 0,0 1-1 0 0,0 0 1 0 0,1 0 0 0 0,0 1 0 0 0,1 0 0 0 0,-1 0 0 0 0,2 0 0 0 0,-1 1 0 0 0,1 0 0 0 0,0 0 0 0 0,1 0-1 0 0,0 1 1 0 0,1-1 0 0 0,0 1 0 0 0,0 0 0 0 0,1 0 0 0 0,-1 10 34 0 0,3-15 5 0 0,0 0 0 0 0,0 0 0 0 0,1 0 0 0 0,0 0 0 0 0,0-1-1 0 0,0 1 1 0 0,0 0 0 0 0,1-1 0 0 0,-1 1 0 0 0,1 0 0 0 0,0-1 0 0 0,1 0 0 0 0,-1 0 0 0 0,1 1 0 0 0,0-1 0 0 0,0-1-1 0 0,0 1 1 0 0,0 0 0 0 0,1-1 0 0 0,0 0 0 0 0,-1 0 0 0 0,1 0 0 0 0,0 0 0 0 0,1 0 0 0 0,-1-1 0 0 0,1 1-5 0 0,8 4 30 0 0,1-1 0 0 0,-1 0 0 0 0,1-1 0 0 0,0 0 1 0 0,1-2-1 0 0,-1 1 0 0 0,1-2 0 0 0,1 1-30 0 0,9-1 110 0 0,-1 0-1 0 0,0-1 0 0 0,0-2 1 0 0,0 0-1 0 0,1-2 1 0 0,-1 0-1 0 0,-1-2 0 0 0,1-1 1 0 0,-1 0-1 0 0,0-2 0 0 0,0-1 1 0 0,16-9-110 0 0,-30 14 44 0 0,14-7 76 0 0,0-1 1 0 0,-2 0-1 0 0,1-2 0 0 0,-2 0 0 0 0,1-1 0 0 0,-2-1 0 0 0,15-17-120 0 0,-28 28-4 0 0,1-1-1 0 0,-2-1 1 0 0,1 1 0 0 0,-1-1-1 0 0,0 0 1 0 0,0 0 0 0 0,-1 0-1 0 0,0-1 1 0 0,0 1 0 0 0,-1-1-1 0 0,0 0 1 0 0,-1 0 0 0 0,1 0-1 0 0,-1-1 1 0 0,-1 1 0 0 0,0 0-1 0 0,0-1 1 0 0,0 1 0 0 0,-1-3 4 0 0,-3 8-31 0 0,1 0 0 0 0,0 1 0 0 0,-1-1 0 0 0,0 1 0 0 0,0-1 0 0 0,1 1 0 0 0,-1 0 0 0 0,-1 0 0 0 0,1 0 1 0 0,0 0-1 0 0,0 1 0 0 0,-1-1 0 0 0,1 1 0 0 0,-1 0 0 0 0,1 0 0 0 0,-1 0 0 0 0,1 1 0 0 0,-1-1 0 0 0,0 1 1 0 0,1 0-1 0 0,-1 0 0 0 0,0 0 0 0 0,1 0 0 0 0,-1 1 0 0 0,0-1 0 0 0,1 1 0 0 0,-1 0 0 0 0,1 0 1 0 0,-1 1-1 0 0,-2 0 31 0 0,-5 2-28 0 0,1 0 0 0 0,0 0 0 0 0,0 1 0 0 0,1 0 1 0 0,-1 0-1 0 0,1 1 0 0 0,0 0 0 0 0,1 1 1 0 0,-1 0-1 0 0,1 1 0 0 0,1-1 0 0 0,0 2 0 0 0,0-1 1 0 0,0 1-1 0 0,1 0 0 0 0,0 0 0 0 0,1 0 0 0 0,0 1 1 0 0,0 0-1 0 0,1 0 0 0 0,1 0 0 0 0,-1 1 0 0 0,2-1 1 0 0,-1 1-1 0 0,1 8 28 0 0,1-15 8 0 0,1 0 0 0 0,1 0 0 0 0,-1 0 0 0 0,0 0 0 0 0,1 0 0 0 0,0 0 0 0 0,0 0 0 0 0,0 0 0 0 0,0 0 0 0 0,1 0 0 0 0,0 0 0 0 0,0-1 0 0 0,0 1 0 0 0,0-1 0 0 0,0 1 0 0 0,0-1 0 0 0,1 0 0 0 0,0 0 0 0 0,0 0 0 0 0,0 0 0 0 0,0-1 0 0 0,0 1 0 0 0,0-1 0 0 0,1 1 0 0 0,-1-1 0 0 0,4 1-8 0 0,14 5 59 0 0,0-1 0 0 0,1 0-1 0 0,0-2 1 0 0,0-1 0 0 0,0 0 0 0 0,0-2 0 0 0,0-1-1 0 0,1 0 1 0 0,-1-2 0 0 0,0 0 0 0 0,1-2 0 0 0,-1 0 0 0 0,0-1-1 0 0,-1-2 1 0 0,1 0 0 0 0,-1-1 0 0 0,0-1 0 0 0,3-3-59 0 0,7-2 98 0 0,0-1 0 0 0,-1-2 1 0 0,0-1-1 0 0,-2-1 0 0 0,0-1 1 0 0,-1-2-1 0 0,-1-1 0 0 0,-1 0 1 0 0,0-2-1 0 0,-2-1 0 0 0,-1-1 0 0 0,-2-1 1 0 0,0-1-1 0 0,5-12-98 0 0,-18 27-16 0 0,0-1-1 0 0,-1 0 1 0 0,-1 0-1 0 0,0 0 1 0 0,-1-1-1 0 0,-1 1 1 0 0,0-1-1 0 0,-1 0 1 0 0,0 0-1 0 0,-1 0 1 0 0,-1 0-1 0 0,0 0 1 0 0,-2 0-1 0 0,1 0 1 0 0,-2 0-1 0 0,0 0 0 0 0,-1 0 1 0 0,0 1-1 0 0,-1 0 1 0 0,0 0-1 0 0,-2 0 1 0 0,1 0-1 0 0,-2 1 1 0 0,-6-10 16 0 0,11 20 0 0 0,0 1-1 0 0,0-1 1 0 0,0 0 0 0 0,0 1-1 0 0,0 0 1 0 0,-1-1 0 0 0,1 1-1 0 0,-1 1 1 0 0,1-1 0 0 0,-1 0-1 0 0,0 1 1 0 0,1 0 0 0 0,-1 0 0 0 0,0 0-1 0 0,0 0 1 0 0,0 1 0 0 0,0-1-1 0 0,0 1 1 0 0,0 0 0 0 0,0 0-1 0 0,0 1 1 0 0,0-1 0 0 0,0 1-1 0 0,0 0 1 0 0,0 0 0 0 0,1 0-1 0 0,-1 0 1 0 0,0 1 0 0 0,1 0-1 0 0,-1-1 1 0 0,1 1 0 0 0,-1 1-1 0 0,1-1 1 0 0,0 0 0 0 0,0 1 0 0 0,0 0-1 0 0,0-1 1 0 0,0 1 0 0 0,1 0-1 0 0,-1 1 1 0 0,1-1 0 0 0,-1 1 0 0 0,-8 13 32 0 0,0-1 1 0 0,1 1 0 0 0,1 1-1 0 0,0 0 1 0 0,2 0-1 0 0,0 1 1 0 0,1-1 0 0 0,0 2-1 0 0,2-1 1 0 0,0 0 0 0 0,2 1-1 0 0,0 0 1 0 0,1 0 0 0 0,1 7-33 0 0,2 21 249 0 0,2-1 0 0 0,2 0 0 0 0,2 0 0 0 0,3-1 1 0 0,7 21-250 0 0,69 135 859 0 0,-38-131-849 0 0,-23-64 21 0 0,7-14-447 0 0,-33 7 126 0 0,0-8-8243 0 0,0 5-3174 0 0</inkml:trace>
  <inkml:trace contextRef="#ctx0" brushRef="#br0" timeOffset="125541.676">3450 3514 3041 0 0,'0'0'3182'0'0,"0"0"-1291"0"0,0 0-535 0 0,0 0 103 0 0,0 0 279 0 0,0 0 157 0 0,0 0-135 0 0,0 0-364 0 0,0 0-414 0 0,0 0-249 0 0,0 0-76 0 0,-2 11 619 0 0,-9 5-1049 0 0,0 0 0 0 0,-1 0 1 0 0,-1-2-1 0 0,0 0 0 0 0,-1 0 0 0 0,-16 11-227 0 0,14-10-104 0 0,-49 28-1263 0 0,41-29-2211 0 0,0 2-4871 0 0,16-9-782 0 0</inkml:trace>
  <inkml:trace contextRef="#ctx0" brushRef="#br0" timeOffset="126392.119">4260 3205 6945 0 0,'0'0'2465'0'0,"0"0"-417"0"0,0 0-323 0 0,0 0 23 0 0,0 0 45 0 0,0 0-70 0 0,0 0-263 0 0,0 0-403 0 0,0 0-371 0 0,0 0-251 0 0,0 0-110 0 0,0 0-18 0 0,0 0 32 0 0,-9 18 9 0 0,-28 57-38 0 0,23 3 277 0 0,15-58-449 0 0,-2-13-99 0 0,1 1 1 0 0,-1-1-1 0 0,1 1 1 0 0,1-1 0 0 0,0 0-1 0 0,0 1 1 0 0,0-1 0 0 0,1 1-1 0 0,0-1 1 0 0,0 0 0 0 0,1 0-1 0 0,0 0 1 0 0,0-1 0 0 0,0 1-1 0 0,1-1 1 0 0,0 1 0 0 0,1-1-1 0 0,-1 0 1 0 0,1-1 0 0 0,0 1-1 0 0,1-1 1 0 0,-1 0-1 0 0,1 0 1 0 0,0-1 0 0 0,0 1-1 0 0,3 0-39 0 0,2-3 36 0 0,0 0-1 0 0,0 0 0 0 0,0-1 0 0 0,0-1 1 0 0,0 0-1 0 0,1 0 0 0 0,-1-1 0 0 0,0-1 1 0 0,0 0-1 0 0,0 0 0 0 0,0-1 0 0 0,-1 0 1 0 0,1-1-1 0 0,-1-1 0 0 0,0 1 0 0 0,0-1 1 0 0,0-1-1 0 0,0 0 0 0 0,-1-1 0 0 0,0 1 1 0 0,-1-2-1 0 0,6-5-35 0 0,-2 5 25 0 0,147-128 215 0 0,-122 98-160 0 0,-19 70-306 0 0,-15-25 229 0 0,1 0 0 0 0,0 0 0 0 0,0-1 0 0 0,0 1 0 0 0,1-1 0 0 0,0 0 0 0 0,0 0 0 0 0,1-1 0 0 0,0 0 0 0 0,0 0 0 0 0,0 0 0 0 0,0-1 0 0 0,1 1 1 0 0,0-1-1 0 0,0-1 0 0 0,0 0 0 0 0,0 0 0 0 0,0 0 0 0 0,1-1 0 0 0,-1 0 0 0 0,1 0 0 0 0,-1-1 0 0 0,4 1-3 0 0,-1-1 54 0 0,0-1 0 0 0,0 0 0 0 0,1 0 1 0 0,-1-1-1 0 0,0 0 0 0 0,0-1 0 0 0,0 0 1 0 0,0 0-1 0 0,0-1 0 0 0,-1-1 0 0 0,1 1 0 0 0,-1-2 1 0 0,0 1-1 0 0,0-1 0 0 0,0-1 0 0 0,-1 1 1 0 0,1-2-1 0 0,-2 1 0 0 0,1-1 0 0 0,-1 0 1 0 0,0 0-1 0 0,0-1 0 0 0,-1 0 0 0 0,0-1 1 0 0,0 1-1 0 0,-1-1 0 0 0,1-2-54 0 0,-4 5 16 0 0,0-1 1 0 0,-1 1 0 0 0,1-1-1 0 0,-2 0 1 0 0,1 0-1 0 0,-1 0 1 0 0,1 1-1 0 0,-2-1 1 0 0,1 0-1 0 0,-1 0 1 0 0,0 0-1 0 0,-1 1 1 0 0,0-2-17 0 0,-4 3-702 0 0,2 17-9788 0 0,4-5-1142 0 0</inkml:trace>
  <inkml:trace contextRef="#ctx0" brushRef="#br0" timeOffset="126723.833">5359 3374 1896 0 0,'0'0'2446'0'0,"0"0"104"0"0,0 0 228 0 0,0 0 48 0 0,0 0-267 0 0,0 0-425 0 0,0 0-422 0 0,33-3-367 0 0,103-14-284 0 0,-53-6 441 0 0,1-25 513 0 0,-82 46-1972 0 0,1 0 0 0 0,-1-1 0 0 0,1 1 0 0 0,-1 0 1 0 0,0-1-1 0 0,0 1 0 0 0,0-1 0 0 0,0 0 0 0 0,-1 0 0 0 0,1 0 0 0 0,-1 0 0 0 0,1 0 1 0 0,-1 0-1 0 0,0 0 0 0 0,0 0 0 0 0,-1 0 0 0 0,1 0 0 0 0,-1-1 0 0 0,1 1 0 0 0,-1 0 0 0 0,0 0 1 0 0,0-1-1 0 0,-1 1 0 0 0,1 0 0 0 0,-1-1 0 0 0,1 1 0 0 0,-2-3-43 0 0,-1 3 0 0 0,0 0 1 0 0,1 1-1 0 0,-2-1 0 0 0,1 1 0 0 0,0-1 0 0 0,0 1 0 0 0,-1 0 1 0 0,1 0-1 0 0,-1 1 0 0 0,0-1 0 0 0,1 1 0 0 0,-1 0 1 0 0,0 0-1 0 0,0 0 0 0 0,0 0 0 0 0,0 0 0 0 0,0 1 0 0 0,0 0 1 0 0,0 0-1 0 0,0 0 0 0 0,0 0 0 0 0,0 1 0 0 0,-4-1-14 0 0,0 1-1 0 0,0 0 1 0 0,0 1-1 0 0,0 0 1 0 0,0 0-1 0 0,0 1 1 0 0,1-1-1 0 0,-1 2 1 0 0,1-1-1 0 0,0 1 1 0 0,0 0-1 0 0,0 0 1 0 0,1 1-1 0 0,-1 0 1 0 0,1 0-1 0 0,0 1 1 0 0,1 0-1 0 0,-1 0 1 0 0,1 0-1 0 0,0 0 1 0 0,1 1-1 0 0,-3 5 15 0 0,2-5-2 0 0,1 0 0 0 0,0 0-1 0 0,0 0 1 0 0,1 0-1 0 0,-1 1 1 0 0,2-1 0 0 0,-1 1-1 0 0,1 0 1 0 0,0 0-1 0 0,1 0 1 0 0,0 0 0 0 0,0 0-1 0 0,1 0 1 0 0,0 0-1 0 0,0 0 1 0 0,1 0 0 0 0,0 0-1 0 0,1 0 1 0 0,-1 0-1 0 0,1 0 1 0 0,1 0 0 0 0,0-1-1 0 0,0 1 1 0 0,0-1-1 0 0,2 3 3 0 0,2 2-27 0 0,0-1 0 0 0,1 1 1 0 0,1-2-1 0 0,-1 1 0 0 0,2-1 0 0 0,-1 0 0 0 0,1-1 0 0 0,1 0 0 0 0,0 0 0 0 0,0-1 0 0 0,1-1 0 0 0,0 0 0 0 0,0-1 0 0 0,0 0 0 0 0,1 0 0 0 0,0-2 0 0 0,0 1 0 0 0,0-2 0 0 0,1 0 0 0 0,-1 0 0 0 0,4-1 27 0 0,22 0-2017 0 0,-13-1-6425 0 0,-12-1-3906 0 0</inkml:trace>
  <inkml:trace contextRef="#ctx0" brushRef="#br0" timeOffset="127589.835">6642 3323 0 0 0,'0'0'464'0'0,"0"0"416"0"0,0 0 118 0 0,0 0 66 0 0,0 0 100 0 0,0 0 178 0 0,0 0 182 0 0,21-13 161 0 0,61-36 119 0 0,-62 37 15 0 0,-21 9 2752 0 0,-3-1-2570 0 0,-62 7 1389 0 0,55 2-3247 0 0,1 1 0 0 0,0 0 0 0 0,0 0 0 0 0,1 1 0 0 0,-1 0 0 0 0,2 1 0 0 0,-1 0-1 0 0,1 0 1 0 0,0 1 0 0 0,1 0 0 0 0,-6 8-143 0 0,10-12 5 0 0,0-1-1 0 0,1 0 0 0 0,-1 1 1 0 0,1 0-1 0 0,0 0 1 0 0,0-1-1 0 0,1 1 1 0 0,-1 0-1 0 0,1 0 1 0 0,0 1-1 0 0,1-1 1 0 0,-1 0-1 0 0,1 0 1 0 0,0 0-1 0 0,0 0 0 0 0,0 1 1 0 0,1-1-1 0 0,0 0 1 0 0,0 0-1 0 0,0 0 1 0 0,1 0-1 0 0,0 0 1 0 0,0 0-1 0 0,0-1 1 0 0,0 1-1 0 0,1-1 1 0 0,1 3-5 0 0,5 1-21 0 0,0 0 1 0 0,0-1 0 0 0,1 0 0 0 0,0 0 0 0 0,0-1 0 0 0,1 0 0 0 0,-1-1 0 0 0,1 0 0 0 0,1-1 0 0 0,-1 0 0 0 0,1-1 0 0 0,-1 0 0 0 0,1-1 0 0 0,0 0 0 0 0,0-1 0 0 0,0 0 0 0 0,0-1 0 0 0,0 0 0 0 0,0-1 0 0 0,9-2 20 0 0,-5 3-61 0 0,3-1-153 0 0,0-1 0 0 0,0-1 0 0 0,0-1-1 0 0,-1 0 1 0 0,1-1 0 0 0,-1-1 0 0 0,-1-1 0 0 0,6-3 214 0 0,131-77-5923 0 0,11-42-4818 0 0,-141 89 12253 0 0,-48 41 1478 0 0,-61 57 2261 0 0,78-53-4947 0 0,0 0 1 0 0,0 1 0 0 0,0 0-1 0 0,1 0 1 0 0,0 0 0 0 0,0 1-1 0 0,1 0 1 0 0,0 0 0 0 0,0 0-1 0 0,0 1 1 0 0,1-1 0 0 0,0 1-1 0 0,1 0 1 0 0,0 1 0 0 0,0-1-1 0 0,1 0 1 0 0,0 1 0 0 0,0 0-1 0 0,1-1 1 0 0,0 1 0 0 0,0 0-1 0 0,1 8-304 0 0,3-12 75 0 0,0 0-1 0 0,0 0 0 0 0,1 0 1 0 0,-1-1-1 0 0,1 0 0 0 0,0 1 0 0 0,0-1 1 0 0,1-1-1 0 0,-1 1 0 0 0,1-1 1 0 0,-1 1-1 0 0,1-1 0 0 0,0-1 1 0 0,1 1-1 0 0,-1-1 0 0 0,0 0 0 0 0,1 0 1 0 0,-1 0-1 0 0,1-1 0 0 0,-1 0 1 0 0,5 1-75 0 0,4 1 106 0 0,0-1 1 0 0,0 0-1 0 0,0 0 0 0 0,0-2 1 0 0,0 0-1 0 0,1 0 1 0 0,-1-1-1 0 0,0-1 1 0 0,0 0-1 0 0,0-1 0 0 0,-1-1 1 0 0,1 0-1 0 0,-1-1 1 0 0,0 0-1 0 0,0-1 0 0 0,0-1 1 0 0,-1 0-1 0 0,0 0 1 0 0,0-1-1 0 0,-1-1 1 0 0,0 0-1 0 0,0-1 0 0 0,-1 0 1 0 0,0 0-1 0 0,1-4-106 0 0,-8 10 11 0 0,0 0 0 0 0,-1 0-1 0 0,0 0 1 0 0,1 0 0 0 0,-2-1 0 0 0,1 1-1 0 0,0-1 1 0 0,-1 1 0 0 0,0-1 0 0 0,0 0-1 0 0,0 0 1 0 0,-1 1 0 0 0,1-1 0 0 0,-1 0-1 0 0,0 0 1 0 0,-1 0 0 0 0,1 1-1 0 0,-1-1 1 0 0,0 0 0 0 0,0 1 0 0 0,-1-1-1 0 0,1 0 1 0 0,-1 1 0 0 0,0 0 0 0 0,0-1-1 0 0,0 1 1 0 0,-1 0 0 0 0,1 0 0 0 0,-1 0-1 0 0,0 0 1 0 0,0 1 0 0 0,-1-1-1 0 0,1 1 1 0 0,-1 0 0 0 0,0 0 0 0 0,0 0-1 0 0,0 0 1 0 0,0 1 0 0 0,0 0 0 0 0,0 0-1 0 0,-3-1-10 0 0,-4-1-150 0 0,-1 0-1 0 0,0 1 0 0 0,1 0 0 0 0,-1 1 0 0 0,0 1 1 0 0,-1 0-1 0 0,1 0 0 0 0,0 2 0 0 0,0-1 0 0 0,0 1 1 0 0,0 1-1 0 0,0 0 0 0 0,0 1 0 0 0,0 0 1 0 0,-6 3 150 0 0,-25 24-2770 0 0,22-5-5331 0 0,16-14-3203 0 0</inkml:trace>
  <inkml:trace contextRef="#ctx0" brushRef="#br0" timeOffset="127877.108">7765 3345 6465 0 0,'0'0'2948'0'0,"0"0"-620"0"0,0 0-219 0 0,0 0 30 0 0,0 0-51 0 0,0 0-230 0 0,0 0-398 0 0,0 0-457 0 0,0 0-369 0 0,0 0-237 0 0,0 0-141 0 0,0 0-61 0 0,0 0-34 0 0,0 14-23 0 0,1 48-18 0 0,1-56-98 0 0,0 0 1 0 0,0 0 0 0 0,0-1-1 0 0,0 1 1 0 0,1-1 0 0 0,0 0-1 0 0,0 0 1 0 0,1 0 0 0 0,-1 0 0 0 0,1-1-1 0 0,0 1 1 0 0,0-1 0 0 0,1 0-1 0 0,-1 0 1 0 0,1-1 0 0 0,0 1 0 0 0,0-1-1 0 0,0 0 1 0 0,0 0 0 0 0,1-1-1 0 0,-1 1 1 0 0,1-1 0 0 0,0 0 0 0 0,-1-1-1 0 0,1 1 1 0 0,0-1 0 0 0,0-1-1 0 0,0 1 1 0 0,0-1 0 0 0,0 0-1 0 0,0 0 1 0 0,0-1 0 0 0,0 1 0 0 0,0-1-1 0 0,0-1 1 0 0,1 0-23 0 0,8-2-26 0 0,-1-1-1 0 0,0-1 1 0 0,0 0-1 0 0,-1-1 1 0 0,0-1-1 0 0,0 0 1 0 0,-1-1-1 0 0,0 0 1 0 0,0-1-1 0 0,-1 0 1 0 0,0 0-1 0 0,-1-2 1 0 0,0 1-1 0 0,-1-1 1 0 0,6-10 26 0 0,8-12-1701 0 0,-13 9-6637 0 0,-8 17-3365 0 0</inkml:trace>
  <inkml:trace contextRef="#ctx0" brushRef="#br0" timeOffset="128130.045">8384 2741 15427 0 0,'0'0'1719'0'0,"0"0"-953"0"0,0 0-275 0 0,0 0 190 0 0,0 0 287 0 0,0 0 149 0 0,0 0-25 0 0,0 0-167 0 0,0 0-193 0 0,0 0-141 0 0,2 36-100 0 0,6 112-82 0 0,-6 36 533 0 0,-52 154-606 0 0,40-268-1069 0 0,30-78-929 0 0,19-28-1807 0 0,-9 13-2667 0 0,-22 17 3310 0 0,5-5-7283 0 0</inkml:trace>
  <inkml:trace contextRef="#ctx0" brushRef="#br0" timeOffset="128545.124">8726 3186 8362 0 0,'0'0'2450'0'0,"0"0"-1014"0"0,0 0-337 0 0,0 0 60 0 0,0 0 110 0 0,0 0 6 0 0,0 0-161 0 0,0 0-190 0 0,0 0-166 0 0,0 0-137 0 0,0 0-109 0 0,0 0-104 0 0,-17 31-101 0 0,-52 92-80 0 0,49-62 41 0 0,21-51-210 0 0,-1-5-24 0 0,0 1 0 0 0,1-1 0 0 0,0 0 0 0 0,0 1-1 0 0,0-1 1 0 0,0 0 0 0 0,1 0 0 0 0,0 0 0 0 0,0 0 0 0 0,0 0-1 0 0,1 0 1 0 0,-1 0 0 0 0,1-1 0 0 0,0 1 0 0 0,1-1-1 0 0,-1 0 1 0 0,1 0 0 0 0,0 0 0 0 0,0-1 0 0 0,0 1-1 0 0,0-1 1 0 0,1 0 0 0 0,-1 0 0 0 0,1-1 0 0 0,0 1-1 0 0,-1-1 1 0 0,1 0 0 0 0,0 0 0 0 0,1 0 0 0 0,-1-1 0 0 0,3 1-35 0 0,2 0 106 0 0,1 0 0 0 0,0-1 0 0 0,0 0 0 0 0,0-1 0 0 0,0 0-1 0 0,-1 0 1 0 0,1-1 0 0 0,0 0 0 0 0,0-1 0 0 0,-1-1 0 0 0,1 0-1 0 0,-1 0 1 0 0,0-1 0 0 0,0 0 0 0 0,4-2-105 0 0,7-9 60 0 0,-2 0-1 0 0,1-1 1 0 0,-2-1 0 0 0,0-1-1 0 0,-1 0 1 0 0,-1-1 0 0 0,-1-1 0 0 0,-1 0-1 0 0,0-2 1 0 0,-2 1 0 0 0,0-1-1 0 0,-2-1 1 0 0,0 0 0 0 0,-2-1-1 0 0,0 1 1 0 0,-2-2 0 0 0,0 1-1 0 0,-2-1 1 0 0,-1 1 0 0 0,0-1 0 0 0,-2 0-1 0 0,-1 0 1 0 0,-1 0 0 0 0,-2 0-1 0 0,-1-10-59 0 0,3 26-26 0 0,-1 0 1 0 0,1-1-1 0 0,-1 1 0 0 0,-1 0 0 0 0,0 0 0 0 0,0 0 0 0 0,0 0 0 0 0,-1 0 1 0 0,-1 1-1 0 0,0 0 0 0 0,0 0 0 0 0,0 0 0 0 0,-1 1 0 0 0,0-1 0 0 0,0 1 0 0 0,-1 1 1 0 0,0-1-1 0 0,0 1 0 0 0,-1 0 0 0 0,0 1 0 0 0,0 0 0 0 0,0 0 0 0 0,0 1 1 0 0,-1 0-1 0 0,0 0 0 0 0,1 1 0 0 0,-2 0 0 0 0,-8-1 26 0 0,12 3-5 0 0,-1 1 0 0 0,1 0 0 0 0,-1 0 0 0 0,0 1 0 0 0,1 0 0 0 0,-1 0 0 0 0,1 0 0 0 0,-1 1 0 0 0,1 0 0 0 0,0 0 0 0 0,0 1 0 0 0,0 0 0 0 0,0 0 0 0 0,0 0-1 0 0,1 1 1 0 0,-1 0 0 0 0,1 0 0 0 0,0 0 0 0 0,0 0 0 0 0,1 1 0 0 0,-1 0 0 0 0,1 0 0 0 0,0 1 5 0 0,-4 6 15 0 0,0 0 0 0 0,0 1 0 0 0,2 0 0 0 0,-1 0 0 0 0,2 0 0 0 0,0 1 0 0 0,0 0 0 0 0,2 0 0 0 0,-1 0 0 0 0,2 1 0 0 0,0-1 0 0 0,1 1 0 0 0,0 0 0 0 0,1-1 0 0 0,1 1 0 0 0,1 8-15 0 0,2-1 19 0 0,0 0 0 0 0,2 0 0 0 0,0-1 0 0 0,2 0 0 0 0,0 0 0 0 0,2-1 0 0 0,0 0 0 0 0,1-1 0 0 0,1 0 0 0 0,0 0-1 0 0,2-1 1 0 0,0-1 0 0 0,1-1 0 0 0,1 0 0 0 0,3 2-19 0 0,5 4-22 0 0,0-1 0 0 0,1-1 1 0 0,2-2-1 0 0,0 0 0 0 0,13 5 22 0 0,58 11-1896 0 0,-72-27-1519 0 0,-8-3-6679 0 0</inkml:trace>
  <inkml:trace contextRef="#ctx0" brushRef="#br0" timeOffset="129775.125">9869 2862 0 0 0,'0'0'261'0'0,"0"0"832"0"0,0 0 392 0 0,0 0 164 0 0,0 0 23 0 0,0 0-30 0 0,0 0-110 0 0,0 0-73 0 0,0 0-39 0 0,-2-14-93 0 0,-8-42-72 0 0,7 42-132 0 0,3 14-159 0 0,0 0-120 0 0,0 0-122 0 0,0 0-118 0 0,0 0-108 0 0,0 0-126 0 0,0 0-94 0 0,0 74 2207 0 0,7 366 451 0 0,-5-392-2877 0 0,2 0 0 0 0,2-1 0 0 0,2 1 0 0 0,3-1 0 0 0,9 25-57 0 0,-4-46-1 0 0,-16-26 12 0 0,10-8 261 0 0,12-28-235 0 0,1 1 0 0 0,2 1 0 0 0,2 1 0 0 0,1 2 0 0 0,1 0 1 0 0,2 2-1 0 0,0 2 0 0 0,31-21-37 0 0,-58 45-1 0 0,0 0-1 0 0,0 0 1 0 0,0 1 0 0 0,0 0-1 0 0,0 0 1 0 0,0 0 0 0 0,1 0-1 0 0,-1 0 1 0 0,1 1 0 0 0,0 0-1 0 0,-1 0 1 0 0,1 0 0 0 0,0 1-1 0 0,-1-1 1 0 0,5 1 1 0 0,8 48-23 0 0,-14 48 170 0 0,-5-85-132 0 0,2 1-1 0 0,-1 0 1 0 0,1 0 0 0 0,1 0-1 0 0,0-1 1 0 0,1 1 0 0 0,0 0-1 0 0,1-1 1 0 0,0 1 0 0 0,1-1-1 0 0,0 0 1 0 0,4 7-15 0 0,11-9-1616 0 0,-5-18-2807 0 0,3-2-4988 0 0,-10 8-1894 0 0</inkml:trace>
  <inkml:trace contextRef="#ctx0" brushRef="#br0" timeOffset="130529.628">10953 3278 7258 0 0,'0'0'1531'0'0,"0"0"-250"0"0,0 0-62 0 0,0 0 63 0 0,0 0 31 0 0,0 0-74 0 0,0 0-135 0 0,0 0-142 0 0,0 0-131 0 0,-31 12-102 0 0,-101 34-83 0 0,124-44-534 0 0,1 0 0 0 0,0 0 1 0 0,0 1-1 0 0,0 0 0 0 0,0 0 0 0 0,1 0 1 0 0,-1 1-1 0 0,1 0 0 0 0,0 1 0 0 0,0-1 1 0 0,0 1-1 0 0,-3 4-112 0 0,-2 2 272 0 0,7-7-203 0 0,0 0 1 0 0,0 0-1 0 0,0 0 1 0 0,0 0-1 0 0,0 0 1 0 0,1 1-1 0 0,0 0 1 0 0,0-1-1 0 0,0 1 1 0 0,1 1-1 0 0,0-1 0 0 0,0 0 1 0 0,0 0-1 0 0,0 1 1 0 0,1-1-1 0 0,0 1 1 0 0,0-1-1 0 0,0 1 1 0 0,1 0-1 0 0,0-1 1 0 0,0 1-1 0 0,1 3-69 0 0,0-7 30 0 0,1 0 0 0 0,-1 1 0 0 0,1-1 0 0 0,0 0 0 0 0,0 0 0 0 0,0 0-1 0 0,0 0 1 0 0,0 0 0 0 0,0 0 0 0 0,1 0 0 0 0,-1-1 0 0 0,1 1 0 0 0,-1-1 0 0 0,1 0 0 0 0,-1 0 0 0 0,1 0 0 0 0,0 0-1 0 0,0 0 1 0 0,-1-1 0 0 0,1 1 0 0 0,0-1 0 0 0,0 1 0 0 0,0-1 0 0 0,0 0 0 0 0,-1 0 0 0 0,2-1-30 0 0,15-1 83 0 0,0 0 0 0 0,0-2 1 0 0,0 0-1 0 0,-1-2 1 0 0,0 1-1 0 0,0-2 1 0 0,0-1-1 0 0,-1 0 0 0 0,0-1 1 0 0,0-1-1 0 0,-1-1 1 0 0,-1 0-1 0 0,0-1 0 0 0,0 0 1 0 0,-1-1-1 0 0,-1-1 1 0 0,0 0-1 0 0,-1-1 1 0 0,0-1-1 0 0,5-10-83 0 0,31-51 331 0 0,-48 76-154 0 0,0 1 16 0 0,-14 23 237 0 0,10-15-419 0 0,0 1 1 0 0,1-1-1 0 0,-1 1 0 0 0,2 0 1 0 0,-1 0-1 0 0,1 0 0 0 0,1 0 1 0 0,-1 1-1 0 0,2-1 0 0 0,-1 0 1 0 0,1 1-1 0 0,1-1 0 0 0,0 0 1 0 0,0 1-1 0 0,0-1 1 0 0,2 0-1 0 0,-1 0 0 0 0,1 0 1 0 0,0 0-1 0 0,1-1 0 0 0,0 1 1 0 0,0-1-1 0 0,1 0 0 0 0,0 0 1 0 0,0 0-1 0 0,1-1 0 0 0,0 0 1 0 0,0 0-1 0 0,1 0 0 0 0,0-1 1 0 0,0 0-1 0 0,0 0 1 0 0,1-1-1 0 0,0 0 0 0 0,0 0 1 0 0,0-1-1 0 0,1 0 0 0 0,0 0 1 0 0,-1-1-1 0 0,1 0 0 0 0,0-1 1 0 0,1 0-1 0 0,7 1-11 0 0,-11-3 19 0 0,0 0 0 0 0,0-1 1 0 0,0 1-1 0 0,0-1 0 0 0,0 0 0 0 0,0-1 1 0 0,-1 1-1 0 0,1-1 0 0 0,0 0 0 0 0,-1-1 1 0 0,0 1-1 0 0,1-1 0 0 0,-1 0 0 0 0,0-1 0 0 0,0 1 1 0 0,-1-1-1 0 0,1 0 0 0 0,-1 0 0 0 0,4-4-19 0 0,6-9 36 0 0,-1-1 0 0 0,0 0-1 0 0,-2-1 1 0 0,0 0-1 0 0,-1-1 1 0 0,0 0-1 0 0,-2-1 1 0 0,6-20-36 0 0,17-38 12 0 0,-12 53-35 0 0,5 155 17 0 0,-22-118 8 0 0,1 1-1 0 0,0-2 0 0 0,0 1 1 0 0,2 0-1 0 0,-1-1 0 0 0,1 1 1 0 0,0-1-1 0 0,1 0 0 0 0,1-1 1 0 0,-1 0-1 0 0,1 0 0 0 0,1 0 1 0 0,0-1-1 0 0,0 0 0 0 0,1 0 1 0 0,-1-1-1 0 0,2 0 1 0 0,4 2-3 0 0,-10-7 16 0 0,0-1-1 0 0,0 0 0 0 0,0 0 1 0 0,0 0-1 0 0,0 0 0 0 0,0-1 0 0 0,0 0 1 0 0,0 0-1 0 0,0 0 0 0 0,0 0 1 0 0,0-1-1 0 0,0 1 0 0 0,0-1 1 0 0,0 0-1 0 0,-1 0 0 0 0,1 0 0 0 0,0-1 1 0 0,0 1-1 0 0,-1-1 0 0 0,1 0 1 0 0,-1 0-1 0 0,1-1 0 0 0,-1 1 0 0 0,0 0 1 0 0,0-1-1 0 0,0 0 0 0 0,0 0 1 0 0,0-1-16 0 0,66-94 576 0 0,-56 75-468 0 0,-6 13-43 0 0,-1-1-1 0 0,0-1 1 0 0,0 1 0 0 0,-1-1-1 0 0,-1 0 1 0 0,0 0-1 0 0,-1 0 1 0 0,0 0 0 0 0,0-1-1 0 0,-1-8-63 0 0,-2 21-46 0 0,0 0-49 0 0,0 0-113 0 0,-5 29-7462 0 0,5-22 146 0 0,0-3-4843 0 0</inkml:trace>
  <inkml:trace contextRef="#ctx0" brushRef="#br0" timeOffset="130876.235">12183 3422 12651 0 0,'0'0'2483'0'0,"0"0"-1024"0"0,0 0-136 0 0,0 0 168 0 0,0 0-43 0 0,0 0-176 0 0,0 0-249 0 0,0 0-224 0 0,0 0-152 0 0,0 0-104 0 0,32-15-71 0 0,98-46-65 0 0,-81 27 88 0 0,-44 26-378 0 0,-3 4-97 0 0,1 1 1 0 0,-1 0 0 0 0,1-1-1 0 0,-1 1 1 0 0,0-1-1 0 0,0 0 1 0 0,0 0 0 0 0,-1 0-1 0 0,0 0 1 0 0,1 0 0 0 0,-1 0-1 0 0,-1 0 1 0 0,1 0 0 0 0,-1-1-1 0 0,1 1 1 0 0,-1 0-1 0 0,0 0 1 0 0,-1-1 0 0 0,1 1-1 0 0,-1 0 1 0 0,0 0 0 0 0,0 0-1 0 0,0 0 1 0 0,0 0 0 0 0,-1 0-1 0 0,0 0 1 0 0,0 0-1 0 0,0 0 1 0 0,0 1 0 0 0,0-1-1 0 0,-1 1 1 0 0,1-1 0 0 0,-1 1-1 0 0,-1 0-20 0 0,-5 0-7 0 0,0 1 0 0 0,0 0 0 0 0,0 0 0 0 0,0 1-1 0 0,0 0 1 0 0,-1 1 0 0 0,1 0 0 0 0,0 1 0 0 0,0 0-1 0 0,-1 0 1 0 0,1 1 0 0 0,0 0 0 0 0,0 0 0 0 0,0 1 0 0 0,1 0-1 0 0,-1 1 1 0 0,1 0 0 0 0,0 0 0 0 0,0 1 0 0 0,0 0 0 0 0,0 1-1 0 0,1-1 1 0 0,0 2 0 0 0,0-1 0 0 0,1 0 0 0 0,-1 1 0 0 0,2 1-1 0 0,-1-1 1 0 0,1 1 0 0 0,0 0 0 0 0,0 0 0 0 0,1 0 0 0 0,0 0-1 0 0,1 1 1 0 0,0 0 0 0 0,0 0 0 0 0,1 0 0 0 0,0 0 0 0 0,0 0-1 0 0,1 6 8 0 0,-1-4 4 0 0,1-1 0 0 0,0 1 0 0 0,0 0 0 0 0,1 0-1 0 0,1 0 1 0 0,0 0 0 0 0,1 0 0 0 0,0 0 0 0 0,0-1-1 0 0,1 1 1 0 0,0-1 0 0 0,1 0 0 0 0,1 0 0 0 0,-1 0-1 0 0,1 0 1 0 0,1-1 0 0 0,0 0 0 0 0,0 0-1 0 0,6 6-3 0 0,-1-2-20 0 0,0-1 0 0 0,1-1-1 0 0,1 0 1 0 0,0 0-1 0 0,0-1 1 0 0,1-1-1 0 0,0 0 1 0 0,1-1-1 0 0,0 0 1 0 0,0-1 0 0 0,1-1-1 0 0,0-1 1 0 0,0 0-1 0 0,0-1 1 0 0,0-1-1 0 0,1 0 1 0 0,-1-1-1 0 0,13 0 21 0 0,-20-2-383 0 0,17-1-1147 0 0,-10-2-4038 0 0,-6-1-6698 0 0</inkml:trace>
  <inkml:trace contextRef="#ctx0" brushRef="#br0" timeOffset="133628.03">13588 3301 1808 0 0,'0'0'1361'0'0,"0"0"-316"0"0,0 0-129 0 0,0 0 226 0 0,0 0 308 0 0,0 0 219 0 0,0 0 17 0 0,0 0-226 0 0,0 0-299 0 0,0 0-323 0 0,0 0-253 0 0,7-10-164 0 0,21-26-86 0 0,-27 35-269 0 0,0 0 0 0 0,-1 0 0 0 0,1 1 0 0 0,0-1 0 0 0,0 1 0 0 0,0-1 0 0 0,-1 1 1 0 0,1-1-1 0 0,0 1 0 0 0,0-1 0 0 0,0 1 0 0 0,0 0 0 0 0,0-1 0 0 0,0 1 0 0 0,0 0 0 0 0,0 0 0 0 0,0 0 1 0 0,0 0-1 0 0,0 0 0 0 0,0 0 0 0 0,0 0 0 0 0,0 0 0 0 0,0 0 0 0 0,0 0 0 0 0,0 1 0 0 0,0-1 0 0 0,0 0 1 0 0,-1 1-1 0 0,1-1 0 0 0,0 0 0 0 0,0 1 0 0 0,0-1 0 0 0,0 1 0 0 0,0 0 0 0 0,-1-1 0 0 0,1 1 0 0 0,0 0 1 0 0,-1-1-1 0 0,1 1 0 0 0,0 0 0 0 0,-1 0 0 0 0,1-1 0 0 0,-1 1 0 0 0,1 0 0 0 0,-1 0 0 0 0,1 0 0 0 0,-1 0 1 0 0,0 0-1 0 0,0 0-66 0 0,1-1 45 0 0,3 13 208 0 0,1-1 0 0 0,-2 0 0 0 0,0 1 0 0 0,0 0-1 0 0,-1 0 1 0 0,-1-1 0 0 0,0 1 0 0 0,0 0-1 0 0,-2 0 1 0 0,0 0 0 0 0,0 0 0 0 0,-1 0-1 0 0,-1 1-252 0 0,-7 30-8 0 0,-2 0-1 0 0,-2-2 1 0 0,-2 1-1 0 0,-2-2 0 0 0,-2 0 1 0 0,-1-1-1 0 0,-2-2 1 0 0,-2 0-1 0 0,-27 32 9 0 0,6-25-3302 0 0,43-44 2031 0 0,2-6-8540 0 0,1 2 1825 0 0</inkml:trace>
  <inkml:trace contextRef="#ctx0" brushRef="#br0" timeOffset="134091.415">13514 3654 1496 0 0,'0'0'1553'0'0,"0"0"-214"0"0,0 0 1 0 0,0 0 82 0 0,0 0 59 0 0,0 0-29 0 0,0 0-163 0 0,0 0-216 0 0,0 0-174 0 0,0 0-120 0 0,0 0-95 0 0,0 0-78 0 0,0 0-86 0 0,19 12-83 0 0,58 37-55 0 0,-42-38 211 0 0,-32-14-477 0 0,71-56 1372 0 0,-20 9-1185 0 0,-2-4-1 0 0,-2-1 0 0 0,38-57-302 0 0,-5-12 236 0 0,-95 147 135 0 0,2 0-1 0 0,0 1 0 0 0,2 0 0 0 0,0 1 1 0 0,2 0-1 0 0,0 6-370 0 0,-10 204 1003 0 0,16-229-996 0 0,0-1 0 0 0,0 1 1 0 0,1 0-1 0 0,0-1 0 0 0,0 1 0 0 0,0-1 1 0 0,1 0-1 0 0,0 1 0 0 0,0-1 0 0 0,0 0 1 0 0,1 0-1 0 0,0 0 0 0 0,-1 0 0 0 0,2-1 1 0 0,-1 1-1 0 0,1-1 0 0 0,-1 0 0 0 0,1 0 1 0 0,0 0-1 0 0,0 0 0 0 0,1-1 0 0 0,-1 0 1 0 0,3 1-8 0 0,-6-3-57 0 0,1-1 1 0 0,-1 1-1 0 0,1-1 1 0 0,0 1-1 0 0,-1-1 1 0 0,1 0-1 0 0,0 0 1 0 0,-1 0-1 0 0,1 0 1 0 0,0 0-1 0 0,0 0 1 0 0,-1-1-1 0 0,1 1 1 0 0,0 0-1 0 0,-1-1 1 0 0,1 1 0 0 0,-1-1-1 0 0,1 0 1 0 0,-1 0-1 0 0,1 1 1 0 0,-1-1-1 0 0,1 0 1 0 0,-1 0-1 0 0,0 0 1 0 0,1 0-1 0 0,0-2 57 0 0,6-9-3221 0 0,-1-1-3894 0 0,-5 9 4686 0 0,-1 0-6821 0 0</inkml:trace>
  <inkml:trace contextRef="#ctx0" brushRef="#br0" timeOffset="134621.51">14311 3521 6185 0 0,'0'0'4111'0'0,"0"0"-2119"0"0,0 0-882 0 0,0 0-134 0 0,0 0 29 0 0,0 0-5 0 0,0 0-99 0 0,0 0-205 0 0,0 0-240 0 0,0 0-168 0 0,0 0-71 0 0,0 0 18 0 0,3 4 2375 0 0,-68 29-1234 0 0,-16 12-874 0 0,81-43-498 0 0,0-1-1 0 0,1 1 1 0 0,-1 0 0 0 0,1-1 0 0 0,0 1 0 0 0,0-1 0 0 0,-1 1-1 0 0,1-1 1 0 0,0 1 0 0 0,0-1 0 0 0,0 1 0 0 0,1-1 0 0 0,-1 0 0 0 0,0 0-1 0 0,0 0 1 0 0,1 0 0 0 0,-1 0 0 0 0,0 0 0 0 0,1 0 0 0 0,-1 0-1 0 0,1 0 1 0 0,0 0 0 0 0,-1-1 0 0 0,1 1 0 0 0,-1-1 0 0 0,1 1 0 0 0,0-1-1 0 0,-1 0 1 0 0,1 0 0 0 0,0 0 0 0 0,0 0 0 0 0,-1 0 0 0 0,1 0-1 0 0,0 0-3 0 0,158 30 255 0 0,-159-29-237 0 0,1-1 0 0 0,-1 1 0 0 0,1-1 0 0 0,-1 1 0 0 0,1 0 0 0 0,-1 0 0 0 0,1 0 0 0 0,-1 0 0 0 0,0 0 0 0 0,0 0-1 0 0,1 0 1 0 0,-1 0 0 0 0,0 0 0 0 0,0 1 0 0 0,0-1 0 0 0,0 0 0 0 0,0 1 0 0 0,-1-1 0 0 0,1 1 0 0 0,0-1 0 0 0,-1 1 0 0 0,1-1 0 0 0,-1 1 0 0 0,1 0 0 0 0,-1-1 0 0 0,0 1-1 0 0,1 0 1 0 0,-1-1 0 0 0,0 1 0 0 0,0-1 0 0 0,0 1 0 0 0,-1 0 0 0 0,1-1 0 0 0,0 1 0 0 0,-1 0 0 0 0,1-1 0 0 0,-1 1 0 0 0,1-1 0 0 0,-1 1 0 0 0,0-1 0 0 0,1 1 0 0 0,-1-1 0 0 0,0 1-1 0 0,0-1 1 0 0,0 0 0 0 0,0 0 0 0 0,-1 1 0 0 0,1-1 0 0 0,0 0 0 0 0,0 0 0 0 0,-1 0 0 0 0,1 0 0 0 0,0 0 0 0 0,-1-1 0 0 0,1 1 0 0 0,-1 0 0 0 0,1-1 0 0 0,-1 1 0 0 0,0-1-1 0 0,1 1 1 0 0,-1-1 0 0 0,0 0-18 0 0,-102 58 404 0 0,33-43-613 0 0,70-16 8 0 0,0 0-1 0 0,0 0 1 0 0,0 0-1 0 0,0 0 1 0 0,1 0-1 0 0,-1 0 1 0 0,0 0-1 0 0,1 0 1 0 0,-1-1-1 0 0,1 1 1 0 0,0 0 0 0 0,-1 0-1 0 0,1-1 1 0 0,0 1-1 0 0,0 0 1 0 0,-1-1-1 0 0,1 1 1 0 0,0 0-1 0 0,0-1 1 0 0,1 1-1 0 0,-1 0 1 0 0,0-1-1 0 0,0 1 1 0 0,1 0 0 0 0,-1 0-1 0 0,1-1 1 0 0,-1 1-1 0 0,1 0 1 0 0,-1 0-1 0 0,1 0 1 0 0,0-2 201 0 0,7-4-3505 0 0,1 0-3284 0 0,-9 7 5874 0 0,8-5-6983 0 0</inkml:trace>
  <inkml:trace contextRef="#ctx0" brushRef="#br0" timeOffset="134944.549">14652 3415 7722 0 0,'0'0'3230'0'0,"0"0"-1050"0"0,0 0-572 0 0,0 0-159 0 0,0 0-132 0 0,0 0-166 0 0,0 0-237 0 0,0 0-230 0 0,0 0-127 0 0,0 0-19 0 0,0 0 11 0 0,0 0 18 0 0,0 0-47 0 0,17 0-58 0 0,118-1 765 0 0,104-28 372 0 0,-242 47-14998 0 0,-2-14 1860 0 0</inkml:trace>
  <inkml:trace contextRef="#ctx0" brushRef="#br0" timeOffset="135194.183">14641 3621 9754 0 0,'0'0'2829'0'0,"0"0"-1200"0"0,0 0-648 0 0,0 0-56 0 0,0 0 95 0 0,0 0 74 0 0,0 0-25 0 0,0 0-124 0 0,0 0-171 0 0,0 0-147 0 0,0 0-129 0 0,0 0-114 0 0,0 0-76 0 0,26 8-55 0 0,83 24-59 0 0,-99-29-169 0 0,0-1 0 0 0,0 0 1 0 0,0 0-1 0 0,0-1 1 0 0,1-1-1 0 0,-1 0 0 0 0,0 0 1 0 0,0-1-1 0 0,1 0 0 0 0,7-2-25 0 0,12-2-13 0 0,56-9-51 0 0,-48 8-1814 0 0,-2 0-4327 0 0,-25 3-5243 0 0</inkml:trace>
  <inkml:trace contextRef="#ctx0" brushRef="#br0" timeOffset="137310.406">15797 3304 6841 0 0,'0'0'1459'0'0,"0"0"-326"0"0,0 0 14 0 0,0 0 213 0 0,0 0 167 0 0,0 0-49 0 0,0 0-261 0 0,0 0-294 0 0,-31 12-255 0 0,-95 38-134 0 0,61-8 146 0 0,57-32-554 0 0,-1 1-16 0 0,-1-1 0 0 0,1 1-1 0 0,1 1 1 0 0,0-1 0 0 0,0 1-1 0 0,2 1 1 0 0,-1 0 0 0 0,2-1-1 0 0,-1 2 1 0 0,2-1-1 0 0,0 1 1 0 0,0-1 0 0 0,1 1-1 0 0,1 0 1 0 0,1 0 0 0 0,0 1-1 0 0,0-1 1 0 0,2 0 0 0 0,0 7-110 0 0,3-12 59 0 0,0-1 1 0 0,0 0 0 0 0,1 0 0 0 0,0 0 0 0 0,1-1 0 0 0,0 0 0 0 0,0 0-1 0 0,0 0 1 0 0,1-1 0 0 0,0 0 0 0 0,0 0 0 0 0,0 0 0 0 0,1-1 0 0 0,0-1 0 0 0,0 1-1 0 0,0-1 1 0 0,1 0 0 0 0,-1-1 0 0 0,1 0 0 0 0,0-1 0 0 0,0 1 0 0 0,0-2 0 0 0,0 1-1 0 0,0-1 1 0 0,0-1 0 0 0,1 0 0 0 0,-1 0 0 0 0,3-1-60 0 0,14-1 155 0 0,-1-1 0 0 0,1-1 1 0 0,-1-2-1 0 0,0 0 0 0 0,0-2 1 0 0,-1 0-1 0 0,0-2 0 0 0,-1-1 0 0 0,0 0 1 0 0,0-2-1 0 0,-2-1 0 0 0,1-1 1 0 0,-2 0-1 0 0,0-2 0 0 0,-1 0 0 0 0,5-6-155 0 0,-17 16 41 0 0,1-1-1 0 0,-1 0 0 0 0,0 0 1 0 0,-1 0-1 0 0,0-1 0 0 0,0 0 1 0 0,-1 0-1 0 0,0 0 0 0 0,0-1 1 0 0,-1 0-1 0 0,-1 1 0 0 0,0-2 1 0 0,0 1-1 0 0,-1 0 0 0 0,0-1 1 0 0,0 1-1 0 0,-1-1 0 0 0,-1 1 1 0 0,0-1-1 0 0,0 1 0 0 0,-2-6-40 0 0,-2 7-19 0 0,-1 1 0 0 0,0-1 0 0 0,0 1-1 0 0,-1 0 1 0 0,0 0 0 0 0,0 0 0 0 0,-1 1 0 0 0,0 0-1 0 0,0 1 1 0 0,-1-1 0 0 0,0 1 0 0 0,0 1-1 0 0,0-1 1 0 0,-1 1 0 0 0,1 1 0 0 0,-1 0 0 0 0,0 0-1 0 0,-1 1 1 0 0,1 0 0 0 0,-1 0 0 0 0,1 1 0 0 0,-1 0-1 0 0,0 1 1 0 0,0 0 0 0 0,0 1 0 0 0,1 0-1 0 0,-11 1 20 0 0,7-1-187 0 0,0 1-1 0 0,0 0 0 0 0,0 0 0 0 0,1 2 0 0 0,-1-1 0 0 0,0 2 1 0 0,1-1-1 0 0,0 2 0 0 0,0 0 0 0 0,-10 6 188 0 0,-57 55-7039 0 0,64-47 206 0 0,5-4-3082 0 0</inkml:trace>
  <inkml:trace contextRef="#ctx0" brushRef="#br0" timeOffset="137631.717">16314 3676 15187 0 0,'0'0'1511'0'0,"0"0"-262"0"0,0 0 73 0 0,0 0 135 0 0,0 0-1 0 0,0 0-182 0 0,0 0-334 0 0,0 0-336 0 0,0 0-255 0 0,0 0-119 0 0,0 0-65 0 0,0 0-34 0 0,0 0-26 0 0,-5 9-45 0 0,-30 59-50 0 0,35-67-20 0 0,0-1 1 0 0,0 1 0 0 0,0-1-1 0 0,0 1 1 0 0,0-1 0 0 0,0 1 0 0 0,0-1-1 0 0,0 1 1 0 0,0-1 0 0 0,0 1 0 0 0,0-1-1 0 0,0 1 1 0 0,0-1 0 0 0,1 1-1 0 0,-1-1 1 0 0,0 1 0 0 0,0-1 0 0 0,1 0-1 0 0,-1 1 1 0 0,0-1 0 0 0,1 1 0 0 0,-1-1-1 0 0,0 0 1 0 0,1 1 0 0 0,-1-1 0 0 0,0 0-1 0 0,1 1 1 0 0,-1-1 0 0 0,1 0-1 0 0,-1 0 1 0 0,1 0 0 0 0,-1 1 0 0 0,0-1-1 0 0,1 0 1 0 0,-1 0 0 0 0,1 0 0 0 0,-1 0-1 0 0,1 0 1 0 0,-1 0 0 0 0,1 0-1 0 0,-1 0 1 0 0,1 0 0 0 0,-1 0 0 0 0,1 0-1 0 0,-1 0 1 0 0,1 0 0 0 0,-1 0 0 0 0,1 0-1 0 0,-1 0 1 0 0,1-1 0 0 0,-1 1-1 0 0,1 0 1 0 0,-1 0 0 0 0,0-1 0 0 0,1 1-1 0 0,-1 0 1 0 0,1-1 0 0 0,-1 1 0 0 0,0 0-1 0 0,1-1 1 0 0,-1 1 0 0 0,0-1 9 0 0,33-15-531 0 0,0-9-1525 0 0,-15 7-4749 0 0,-16 13-1780 0 0</inkml:trace>
  <inkml:trace contextRef="#ctx0" brushRef="#br0" timeOffset="137998.109">16852 3223 13995 0 0,'0'0'1850'0'0,"0"0"-771"0"0,0 0-310 0 0,0 0 121 0 0,0 0 147 0 0,0 0 35 0 0,0 0-125 0 0,0 0-209 0 0,0 0-214 0 0,-22 32-173 0 0,-67 98-81 0 0,53-57 38 0 0,33-58-237 0 0,-13 140 357 0 0,19-146-423 0 0,-1 0-1 0 0,1 0 1 0 0,1 0-1 0 0,-1-1 1 0 0,2 1-1 0 0,-1-1 1 0 0,1 0-1 0 0,0 0 1 0 0,1 0-1 0 0,0-1 0 0 0,0 0 1 0 0,1 0-1 0 0,-1-1 1 0 0,1 1-1 0 0,1-1 1 0 0,-1-1-1 0 0,1 0 1 0 0,0 0-1 0 0,1 0 1 0 0,-1-1-1 0 0,1 0 1 0 0,-1-1-1 0 0,1 0 1 0 0,0 0-1 0 0,6 0-4 0 0,-9 0 38 0 0,1-1-1 0 0,-1-1 1 0 0,1 1-1 0 0,-1-1 1 0 0,1 0 0 0 0,0-1-1 0 0,-1 1 1 0 0,1-1-1 0 0,0-1 1 0 0,0 1-1 0 0,-1-1 1 0 0,1 0-1 0 0,-1-1 1 0 0,1 1-1 0 0,-1-2 1 0 0,1 1 0 0 0,-1 0-1 0 0,0-1 1 0 0,0 0-1 0 0,0-1 1 0 0,-1 1-1 0 0,1-1 1 0 0,-1 0-1 0 0,0-1 1 0 0,0 1-1 0 0,0-1 1 0 0,0 0 0 0 0,-1 0-1 0 0,0 0 1 0 0,0-1-1 0 0,-1 0 1 0 0,1 1-1 0 0,-1-1 1 0 0,0 0-1 0 0,-1-1 1 0 0,0 1-1 0 0,0 0 1 0 0,0-1 0 0 0,0-3-38 0 0,-2 5 9 0 0,0 1 1 0 0,0-1 0 0 0,-1 1 0 0 0,0 0 0 0 0,0 0 0 0 0,0-1 0 0 0,0 1 0 0 0,-1 0 0 0 0,1 0 0 0 0,-1 0 0 0 0,0 0 0 0 0,-1 1 0 0 0,1-1-1 0 0,0 0 1 0 0,-1 1 0 0 0,0 0 0 0 0,0-1 0 0 0,0 1 0 0 0,0 0 0 0 0,-1 1 0 0 0,1-1 0 0 0,-1 0 0 0 0,1 1 0 0 0,-1 0 0 0 0,-1-1-10 0 0,-12-5-78 0 0,0 1 0 0 0,0 0 0 0 0,-1 1 0 0 0,0 0 0 0 0,0 2-1 0 0,0 0 1 0 0,-1 1 0 0 0,1 1 0 0 0,-1 1 0 0 0,0 1 0 0 0,1 0 0 0 0,-3 1 78 0 0,-48 10-1701 0 0,27 8-4509 0 0,31-8-3134 0 0</inkml:trace>
  <inkml:trace contextRef="#ctx0" brushRef="#br0" timeOffset="140329.042">18446 3348 0 0 0,'0'0'501'0'0,"0"0"221"0"0,0 0 178 0 0,0 0 516 0 0,0 0 593 0 0,0 0 238 0 0,0 0-103 0 0,0 0-425 0 0,0 0-498 0 0,0 0-270 0 0,0 0-175 0 0,0-3-124 0 0,0 2-595 0 0,0 0 0 0 0,0 0 0 0 0,0 0 0 0 0,0 0 1 0 0,0 0-1 0 0,0 0 0 0 0,-1 0 0 0 0,1 0 0 0 0,0 0 0 0 0,-1 0 0 0 0,1 0 1 0 0,0 0-1 0 0,-1 0 0 0 0,1 0 0 0 0,-1 0 0 0 0,0 0 0 0 0,1 1 0 0 0,-1-1 1 0 0,0 0-1 0 0,1 0 0 0 0,-1 1 0 0 0,0-1 0 0 0,0 0 0 0 0,0 1 0 0 0,0-1 1 0 0,1 1-1 0 0,-1-1 0 0 0,0 1 0 0 0,0 0 0 0 0,0-1 0 0 0,0 1 0 0 0,0 0 0 0 0,0 0 1 0 0,0-1-1 0 0,0 1 0 0 0,0 0 0 0 0,0 0 0 0 0,0 0 0 0 0,0 0 0 0 0,0 1 1 0 0,0-1-1 0 0,0 0 0 0 0,0 0 0 0 0,0 0 0 0 0,0 1 0 0 0,0-1 0 0 0,0 1 1 0 0,0-1-1 0 0,0 1-57 0 0,-3-1 79 0 0,-15 0 99 0 0,0 1-1 0 0,0 1 1 0 0,0 1-1 0 0,1 1 1 0 0,0 1 0 0 0,-1 0-1 0 0,-16 8-177 0 0,-199 75 998 0 0,224-84-911 0 0,9-4-76 0 0,1 0 0 0 0,-1 0-1 0 0,0 0 1 0 0,0 0 0 0 0,0 0 0 0 0,1 0-1 0 0,-1 0 1 0 0,0 1 0 0 0,0-1-1 0 0,1 0 1 0 0,-1 0 0 0 0,0 0 0 0 0,0 1-1 0 0,1-1 1 0 0,-1 0 0 0 0,0 1 0 0 0,1-1-1 0 0,-1 1 1 0 0,0-1 0 0 0,1 1-1 0 0,-1-1 1 0 0,1 1 0 0 0,-1-1 0 0 0,1 1-1 0 0,-1 0 1 0 0,1-1 0 0 0,-1 1-1 0 0,1 0 1 0 0,0-1 0 0 0,-1 1 0 0 0,1 0-1 0 0,0-1 1 0 0,-1 1 0 0 0,1 0-1 0 0,0 0 1 0 0,0-1 0 0 0,0 1 0 0 0,0 0-1 0 0,0 0 1 0 0,0 0 0 0 0,0-1 0 0 0,0 1-1 0 0,0 0 1 0 0,0 0 0 0 0,0-1-1 0 0,0 1 1 0 0,1 0 0 0 0,-1 0 0 0 0,0-1-1 0 0,1 1 1 0 0,-1 0 0 0 0,0 0-1 0 0,1-1 1 0 0,-1 1 0 0 0,1-1 0 0 0,-1 1-1 0 0,1 0 1 0 0,-1-1 0 0 0,1 1 0 0 0,-1-1-1 0 0,2 1-10 0 0,5 3 57 0 0,0 0 0 0 0,1-1 0 0 0,-1 1 0 0 0,1-2 0 0 0,0 1 0 0 0,0-1 0 0 0,0 0 0 0 0,0-1 0 0 0,1 0 0 0 0,-1 0 0 0 0,4 0-57 0 0,6 0 69 0 0,232 14 501 0 0,-249-15-557 0 0,-1 0 1 0 0,0 0 0 0 0,1 0-1 0 0,-1 0 1 0 0,0 0 0 0 0,1 0-1 0 0,-1 1 1 0 0,0-1 0 0 0,1 0-1 0 0,-1 0 1 0 0,0 0 0 0 0,1 1-1 0 0,-1-1 1 0 0,0 0 0 0 0,0 0-1 0 0,1 1 1 0 0,-1-1 0 0 0,0 0-1 0 0,0 1 1 0 0,1-1 0 0 0,-1 0-1 0 0,0 1 1 0 0,0-1 0 0 0,0 0-1 0 0,0 1 1 0 0,0-1 0 0 0,0 1-1 0 0,0-1 1 0 0,1 0 0 0 0,-1 1-1 0 0,0-1 1 0 0,0 0-1 0 0,0 1 1 0 0,-1-1 0 0 0,1 1-1 0 0,0-1 1 0 0,0 0 0 0 0,0 1-1 0 0,0-1 1 0 0,0 0 0 0 0,0 1-1 0 0,0-1 1 0 0,-1 1 0 0 0,1-1-1 0 0,0 0 1 0 0,0 0 0 0 0,0 1-1 0 0,-1-1 1 0 0,1 0 0 0 0,0 1-1 0 0,0-1 1 0 0,-1 0 0 0 0,1 0-1 0 0,0 1 1 0 0,-1-1 0 0 0,1 0-1 0 0,0 0 1 0 0,-1 0 0 0 0,1 0-1 0 0,0 1 1 0 0,-1-1 0 0 0,1 0-1 0 0,-1 0 1 0 0,1 0 0 0 0,0 0-1 0 0,-1 0 1 0 0,1 0 0 0 0,0 0-1 0 0,-1 0-13 0 0,-28 16 414 0 0,29-16-413 0 0,-389 184 781 0 0,388-184-780 0 0,-1 1 0 0 0,1-1 0 0 0,0 1 0 0 0,0 0 0 0 0,-1 0 0 0 0,1 0 0 0 0,0-1 0 0 0,0 1-1 0 0,0 0 1 0 0,0 0 0 0 0,0 1 0 0 0,0-1 0 0 0,0 0 0 0 0,0 0 0 0 0,1 0 0 0 0,-1 1 0 0 0,0-1 0 0 0,1 0 0 0 0,-1 0 0 0 0,0 1 0 0 0,1-1 0 0 0,0 1 0 0 0,-1-1 0 0 0,1 1 0 0 0,0-1 0 0 0,0 0 0 0 0,0 1 0 0 0,0-1-1 0 0,0 1 1 0 0,0-1 0 0 0,0 1 0 0 0,1-1 0 0 0,-1 0 0 0 0,0 1 0 0 0,1-1 0 0 0,-1 1 0 0 0,1-1 0 0 0,-1 0 0 0 0,1 1 0 0 0,0-1 0 0 0,0 0 0 0 0,-1 0 0 0 0,1 0 0 0 0,0 0 0 0 0,0 1 0 0 0,0-1 0 0 0,0 0 0 0 0,1-1 0 0 0,-1 1-1 0 0,0 0 1 0 0,0 0 0 0 0,0 0 0 0 0,1-1 0 0 0,0 1-2 0 0,11 6 44 0 0,0-1 0 0 0,1-1 1 0 0,0 0-1 0 0,-1 0 0 0 0,2-2 0 0 0,-1 0 0 0 0,0 0 0 0 0,1-2 0 0 0,-1 1 0 0 0,1-2 0 0 0,-1 0 0 0 0,15-2-44 0 0,-6 2 31 0 0,87-25 63 0 0,-110-28-5063 0 0,-3 48 3636 0 0,-2-2-1706 0 0,3 1-2214 0 0,-2-1-5436 0 0</inkml:trace>
  <inkml:trace contextRef="#ctx0" brushRef="#br0" timeOffset="140649.044">18087 3010 11186 0 0,'0'0'1019'0'0,"0"0"-285"0"0,0 0-65 0 0,0 0 191 0 0,0 0 267 0 0,0 0 172 0 0,0 0-1 0 0,0 0-82 0 0,-2 32-154 0 0,-2 102-175 0 0,20-48 197 0 0,-8-68-838 0 0,-1-2-37 0 0,15 33 115 0 0,-1 1 1 0 0,-3 0-1 0 0,-3 1 0 0 0,-1 1 1 0 0,-3 1-1 0 0,-2 0 1 0 0,1 37-325 0 0,-9-64 17 0 0,-1 1 1 0 0,-2 0 0 0 0,-1-1-1 0 0,0 1 1 0 0,-2-1 0 0 0,-1 0-1 0 0,-2 0 1 0 0,0-1 0 0 0,-1 0-1 0 0,-2 0 1 0 0,0-1 0 0 0,-6 7-18 0 0,-33 60-767 0 0,96-94-2706 0 0,-12-15-2649 0 0,-28 15 3453 0 0,9-5-8767 0 0</inkml:trace>
  <inkml:trace contextRef="#ctx0" brushRef="#br0" timeOffset="140965.028">18948 3072 9442 0 0,'0'0'1626'0'0,"0"0"-337"0"0,0 0-142 0 0,0 0 64 0 0,0 0 1 0 0,0 0-115 0 0,0 0-193 0 0,0 0-152 0 0,0 0-31 0 0,0 0 49 0 0,0 0 2 0 0,0 0-45 0 0,17 18-114 0 0,48 59-108 0 0,-63-74-476 0 0,0 0 0 0 0,0 0 1 0 0,0 0-1 0 0,-1 0 0 0 0,1 0 1 0 0,-1 1-1 0 0,0-1 0 0 0,0 0 1 0 0,0 1-1 0 0,0-1 0 0 0,0 1 1 0 0,-1-1-1 0 0,0 1 0 0 0,0-1 1 0 0,0 1-1 0 0,0-1 0 0 0,0 1 1 0 0,-1-1-1 0 0,1 1 0 0 0,-1-1 1 0 0,0 2-30 0 0,-2 6 86 0 0,-16 74 36 0 0,-4-1 0 0 0,-4-2 0 0 0,-3-1 0 0 0,-13 18-122 0 0,40-92-30 0 0,-32 52-1450 0 0,24-51-3693 0 0,-2-5-4820 0 0,10-3 2691 0 0</inkml:trace>
  <inkml:trace contextRef="#ctx0" brushRef="#br0" timeOffset="141427.132">18801 3540 0 0 0,'0'0'2425'0'0,"0"0"-837"0"0,0 0-324 0 0,0 0 72 0 0,0 0 145 0 0,0 0 60 0 0,0 0-71 0 0,0 0-143 0 0,0 0-148 0 0,0 0-110 0 0,0 0-108 0 0,0 0-116 0 0,33 17-123 0 0,105 50-120 0 0,-136-65-574 0 0,1-1-1 0 0,-1 1 0 0 0,0-1 1 0 0,1 0-1 0 0,0 0 0 0 0,-1 0 1 0 0,1 0-1 0 0,0 0 0 0 0,0-1 1 0 0,-1 1-1 0 0,1-1 0 0 0,0 0 1 0 0,0 1-1 0 0,0-1 0 0 0,-1-1 1 0 0,1 1-1 0 0,0 0 0 0 0,0-1 0 0 0,0 1 1 0 0,-1-1-1 0 0,1 0 0 0 0,0 0 1 0 0,-1 0-1 0 0,1 0 0 0 0,0 0 1 0 0,-1-1-1 0 0,1 0-27 0 0,9-5 161 0 0,10-4-76 0 0,-1-1 0 0 0,-1-1 0 0 0,0-1 0 0 0,-1 0-1 0 0,0-2 1 0 0,-2 0 0 0 0,1-1 0 0 0,-2 0 0 0 0,0-2-1 0 0,-2 0 1 0 0,0 0 0 0 0,-1-2 0 0 0,-1 1 0 0 0,0-2-1 0 0,-2 1 1 0 0,-1-2 0 0 0,3-9-85 0 0,5-10 18 0 0,-6 18 21 0 0,-1-1 1 0 0,-1-1-1 0 0,-2 1 1 0 0,0-1-1 0 0,-2-1 1 0 0,0-1-40 0 0,-7 9 573 0 0,-5 25-41 0 0,-12 35 59 0 0,17-36-600 0 0,-14 45 442 0 0,3 0 1 0 0,2 0-1 0 0,2 1 0 0 0,3 0 1 0 0,1 1-1 0 0,3-1 1 0 0,4 46-434 0 0,15 94 404 0 0,-8-110-602 0 0,-9-80 77 0 0,0-1-54 0 0,0 0-53 0 0,0 0-72 0 0,0 0-140 0 0,0-17-3610 0 0,0 8-1746 0 0,2 2-5266 0 0</inkml:trace>
  <inkml:trace contextRef="#ctx0" brushRef="#br0" timeOffset="141665.053">19679 3429 12643 0 0,'0'0'1877'0'0,"0"0"-786"0"0,0 0-306 0 0,0 0 151 0 0,0 0 181 0 0,0 0 72 0 0,0 0-91 0 0,-10 34-237 0 0,-31 103-269 0 0,15-3 325 0 0,22-19-1609 0 0,4-115 369 0 0,0 0-89 0 0,1-8-1179 0 0,15-35-7216 0 0,-9 29 2667 0 0,-3 2 999 0 0</inkml:trace>
  <inkml:trace contextRef="#ctx0" brushRef="#br0" timeOffset="142001.204">19828 3488 4081 0 0,'0'0'1974'0'0,"0"0"-422"0"0,0 0-52 0 0,0 0 151 0 0,0 0 64 0 0,0 0-109 0 0,0 0-282 0 0,0 0-319 0 0,-31 16-261 0 0,-97 47-174 0 0,27-12 996 0 0,100-50-1535 0 0,0-1-1 0 0,0 0 1 0 0,0 0 0 0 0,0 1-1 0 0,1-1 1 0 0,-1 1-1 0 0,0-1 1 0 0,0 1-1 0 0,0-1 1 0 0,0 1 0 0 0,1-1-1 0 0,-1 1 1 0 0,0-1-1 0 0,1 1 1 0 0,-1 0 0 0 0,0 0-1 0 0,1-1 1 0 0,-1 1-1 0 0,1 0 1 0 0,-1 0 0 0 0,1 0-1 0 0,0 0 1 0 0,-1-1-1 0 0,1 1 1 0 0,0 0 0 0 0,-1 0-1 0 0,1 0 1 0 0,0 0-1 0 0,0 0 1 0 0,0 0 0 0 0,0 0-1 0 0,0 0 1 0 0,0 0-1 0 0,0 0 1 0 0,0 0 0 0 0,0 0-1 0 0,1-1 1 0 0,-1 1-1 0 0,0 0 1 0 0,1 0 0 0 0,-1 0-1 0 0,0 0 1 0 0,1 0-1 0 0,-1 0 1 0 0,1-1-1 0 0,-1 1 1 0 0,1 0 0 0 0,0 0-1 0 0,-1-1 1 0 0,1 1-1 0 0,0 0 1 0 0,-1-1 0 0 0,1 1-1 0 0,0-1 1 0 0,0 1-1 0 0,0-1-30 0 0,52 24 972 0 0,5-8-360 0 0,-42-12-469 0 0,1 0 0 0 0,-1 0 0 0 0,0 2-1 0 0,0 0 1 0 0,-1 1 0 0 0,0 0 0 0 0,0 1 0 0 0,5 4-143 0 0,-19-11 10 0 0,1 0 1 0 0,-1 0-1 0 0,0 0 1 0 0,1 0-1 0 0,-1 0 0 0 0,0 0 1 0 0,1 0-1 0 0,-1 0 1 0 0,0 1-1 0 0,0-1 1 0 0,0 0-1 0 0,0 1 0 0 0,0-1 1 0 0,-1 1-1 0 0,1-1 1 0 0,0 1-1 0 0,-1 0 1 0 0,1-1-1 0 0,-1 1 1 0 0,1-1-1 0 0,-1 1 0 0 0,0 0 1 0 0,0 0-1 0 0,0-1 1 0 0,0 1-1 0 0,0 0 1 0 0,0-1-1 0 0,0 1 0 0 0,-1 1-10 0 0,-6-2-1367 0 0,0-8-9790 0 0,7 6-349 0 0</inkml:trace>
  <inkml:trace contextRef="#ctx0" brushRef="#br0" timeOffset="142277.482">20186 3315 14051 0 0,'0'0'1220'0'0,"0"0"-481"0"0,0 0-15 0 0,0 0 251 0 0,0 0 187 0 0,0 0 17 0 0,0 0-143 0 0,0 0-201 0 0,0 0-143 0 0,0 0-124 0 0,0 0-64 0 0,36 3-56 0 0,113 7-80 0 0,-27-15 328 0 0,1-3-494 0 0,-108 6-1419 0 0,-18 1-10729 0 0,1 1 462 0 0</inkml:trace>
  <inkml:trace contextRef="#ctx0" brushRef="#br0" timeOffset="142512.123">20233 3573 9618 0 0,'0'0'1748'0'0,"0"0"-146"0"0,0 0-62 0 0,0 0-105 0 0,0 0-237 0 0,0 0-276 0 0,0 0-260 0 0,33-1-190 0 0,102-5-141 0 0,-8-16 59 0 0,-16 2-1477 0 0,-63 17-8601 0 0,-36 3 545 0 0</inkml:trace>
  <inkml:trace contextRef="#ctx0" brushRef="#br0" timeOffset="142832.543">21259 3146 13003 0 0,'0'0'1204'0'0,"0"0"-290"0"0,0 0 4 0 0,0 0 119 0 0,0 0-24 0 0,0 0-122 0 0,0 0-208 0 0,-31 15-180 0 0,-97 51-134 0 0,123-64-341 0 0,1 0 1 0 0,-1 0-1 0 0,1 0 1 0 0,-1 1-1 0 0,1 0 1 0 0,0 0-1 0 0,0 0 0 0 0,0 0 1 0 0,1 1-1 0 0,-1-1 1 0 0,1 1-1 0 0,0 0 0 0 0,0 0 1 0 0,0 0-1 0 0,-2 5-28 0 0,-1 2 70 0 0,-1 1-28 0 0,1-1 0 0 0,1 1 0 0 0,0 0 0 0 0,1 1 0 0 0,0-1 0 0 0,1 1 0 0 0,0 0 0 0 0,1 0 0 0 0,0 0 0 0 0,1 0 0 0 0,0 0 0 0 0,2 0 0 0 0,-1 0 0 0 0,2 0 0 0 0,-1 0 0 0 0,4 9-42 0 0,-3-15 40 0 0,1-1-1 0 0,1 1 0 0 0,-1-1 0 0 0,1 0 0 0 0,0 0 1 0 0,0 0-1 0 0,1-1 0 0 0,0 0 0 0 0,0 0 1 0 0,0 0-1 0 0,1 0 0 0 0,-1-1 0 0 0,1 0 0 0 0,0 0 1 0 0,0 0-1 0 0,1-1 0 0 0,-1 0 0 0 0,1 0 0 0 0,-1-1 1 0 0,1 1-1 0 0,0-1 0 0 0,3 0-39 0 0,4 1 159 0 0,0-1 1 0 0,0 0-1 0 0,0-1 0 0 0,0 0 0 0 0,1-1 1 0 0,-1 0-1 0 0,0-2 0 0 0,0 0 0 0 0,1 0 1 0 0,9-4-161 0 0,-10 4 122 0 0,0-2 0 0 0,-1 1 0 0 0,1-2-1 0 0,-1 0 1 0 0,0 0 0 0 0,0-1 0 0 0,-1-1-1 0 0,1 0 1 0 0,-2-1 0 0 0,1 0-1 0 0,-1-1 1 0 0,0 0 0 0 0,-1-1 0 0 0,0 0-1 0 0,0 0 1 0 0,-1-1 0 0 0,-1-1-1 0 0,0 1 1 0 0,0-1 0 0 0,-1-1 0 0 0,-1 1-1 0 0,0-1 1 0 0,-1 0 0 0 0,0-1-1 0 0,0-4-120 0 0,-3 8 4 0 0,-1-1 0 0 0,-1 0 0 0 0,0 0-1 0 0,0 0 1 0 0,-1 0 0 0 0,0 0 0 0 0,-1 1-1 0 0,0-1 1 0 0,-1 0 0 0 0,0 1 0 0 0,-1 0-1 0 0,0 0 1 0 0,0 0 0 0 0,-1 0-1 0 0,-3-3-3 0 0,-1 0-61 0 0,0 1-1 0 0,-1 0 1 0 0,0 0-1 0 0,-1 1 1 0 0,0 1-1 0 0,-1-1 1 0 0,0 2-1 0 0,-1 0 1 0 0,0 0-1 0 0,0 1 1 0 0,-8-3 61 0 0,9 6-413 0 0,0 0 1 0 0,0 1 0 0 0,0 0 0 0 0,-1 1 0 0 0,1 1 0 0 0,-1 0 0 0 0,0 0-1 0 0,1 1 1 0 0,-2 1 412 0 0,-9 0-4903 0 0,6 0-6895 0 0</inkml:trace>
  <inkml:trace contextRef="#ctx0" brushRef="#br0" timeOffset="143117.127">21806 3389 15107 0 0,'0'0'1671'0'0,"0"0"-551"0"0,0 0-103 0 0,0 0 162 0 0,0 0 65 0 0,0 0-81 0 0,0 0-262 0 0,0 0-313 0 0,0 0-199 0 0,0 0-120 0 0,0 0-82 0 0,0 0-65 0 0,0 0-47 0 0,-8 25-36 0 0,-23 77-35 0 0,24-49-830 0 0,7-49-468 0 0,4-4-3690 0 0,-3 0 3172 0 0,5 0-9898 0 0</inkml:trace>
  <inkml:trace contextRef="#ctx0" brushRef="#br0" timeOffset="143414.87">22233 2936 13187 0 0,'0'0'2491'0'0,"0"0"-481"0"0,0 0-319 0 0,0 0-226 0 0,0 0-259 0 0,0 0-232 0 0,0 0-238 0 0,0 0-137 0 0,0 0-50 0 0,0 0-6 0 0,0 0 0 0 0,0 0-89 0 0,0 0-90 0 0,-3 33-89 0 0,-8 103-52 0 0,-1 121 1062 0 0,12-162-7428 0 0,0-50-678 0 0,0-33-6009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7:56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4601 0 0,'0'0'1247'0'0,"0"0"-492"0"0,0 0-223 0 0,0 0 220 0 0,0 0 420 0 0,0 0 361 0 0,0 0 122 0 0,0 0-131 0 0,0 0-220 0 0,0 0-190 0 0,0 0-135 0 0,27 0-79 0 0,85-4-55 0 0,-103 3-681 0 0,1 0 1 0 0,0 0-1 0 0,0-1 0 0 0,-1 0 0 0 0,1-1 0 0 0,-1 0 0 0 0,1 0 0 0 0,-1-1 0 0 0,0 0 0 0 0,-1-1 0 0 0,2-1-164 0 0,14-7 395 0 0,3 1-113 0 0,-1-1 0 0 0,-1-2 0 0 0,0 0 0 0 0,-1-2 0 0 0,0-1 0 0 0,-2-1 0 0 0,0 0 1 0 0,-1-2-1 0 0,0-3-282 0 0,0-2 234 0 0,-7 10-11 0 0,-2 0-1 0 0,1-1 1 0 0,-2-1 0 0 0,0 0 0 0 0,-2-1 0 0 0,5-10-223 0 0,-28 244 920 0 0,12-148-809 0 0,1 36 10 0 0,-5 0 0 0 0,-4 0 1 0 0,-4 0-1 0 0,-5-2 0 0 0,-21 62-121 0 0,31-136-10 0 0,2-2 4 0 0,0 0-1 0 0,-2 0 0 0 0,-1-1 0 0 0,-1 0 1 0 0,-1-1-1 0 0,-1 0 0 0 0,-1-1 1 0 0,-1-1-1 0 0,-1 0 0 0 0,-9 8 7 0 0,-54 47-987 0 0,92-99-1311 0 0,109-172-2394 0 0,-52 59-2208 0 0,-24 47-800 0 0,-30 57 3494 0 0</inkml:trace>
  <inkml:trace contextRef="#ctx0" brushRef="#br0" timeOffset="453.56">854 378 0 0 0,'0'0'2734'0'0,"0"0"132"0"0,0 0-50 0 0,0 0-86 0 0,0 0-61 0 0,0 0-230 0 0,0 0-345 0 0,0 0-496 0 0,0 0-516 0 0,0 0-377 0 0,0 0-203 0 0,-11 11-75 0 0,-84 67 291 0 0,-131 95 511 0 0,223-172-1215 0 0,0 0-1 0 0,0 0 0 0 0,0 1 1 0 0,0-1-1 0 0,1 1 0 0 0,-1 0 1 0 0,1 0-1 0 0,-1 0 0 0 0,1 0 1 0 0,-1 0-1 0 0,1 1 0 0 0,0-1 1 0 0,0 1-1 0 0,1-1 0 0 0,-1 1 1 0 0,0 0-1 0 0,1 0 0 0 0,-1 0 1 0 0,1 0-1 0 0,0 0 0 0 0,0 0 1 0 0,0 0-1 0 0,1 0 0 0 0,-1 0 1 0 0,1 0-1 0 0,0 0 0 0 0,-1 1 1 0 0,2-1-1 0 0,-1 0 0 0 0,0 0 1 0 0,0 0-1 0 0,1 0 0 0 0,0 1 1 0 0,0-1-1 0 0,0 0 0 0 0,0 0 1 0 0,0 0-1 0 0,0 0 0 0 0,1-1 1 0 0,-1 1-1 0 0,1 0-13 0 0,13 7 93 0 0,1-1 1 0 0,0-1-1 0 0,0 0 0 0 0,0-1 1 0 0,1-1-1 0 0,0 0 0 0 0,0-1 1 0 0,2-1-94 0 0,70 25 331 0 0,-85-27-321 0 0,6 0 77 0 0,0 0-1 0 0,-1 1 0 0 0,1 0 1 0 0,-1 1-1 0 0,0 0 0 0 0,0 1 1 0 0,0 0-1 0 0,-1 0 0 0 0,1 1 1 0 0,-1 0-1 0 0,0 0 0 0 0,-1 1 1 0 0,0 0-1 0 0,0 0 0 0 0,0 1 0 0 0,-1 0 1 0 0,0 0-1 0 0,-1 0 0 0 0,0 1 1 0 0,0 0-1 0 0,-1 0 0 0 0,0 0 1 0 0,0 0-1 0 0,-1 1 0 0 0,0 0 1 0 0,0 6-87 0 0,-14 124 773 0 0,11-139-810 0 0,3-1-16 0 0,-1 0-1 0 0,0 0 1 0 0,0 0-1 0 0,1-1 1 0 0,-1 1 0 0 0,0 0-1 0 0,0-1 1 0 0,1 0-1 0 0,-1 1 1 0 0,0-1 0 0 0,0 0-1 0 0,0 0 1 0 0,0 0 0 0 0,0 0-1 0 0,0-1 1 0 0,0 1-1 0 0,-1 0 1 0 0,1-1 0 0 0,0 0-1 0 0,-1 1 1 0 0,1-1-1 0 0,-1 0 1 0 0,1 0 0 0 0,-1 1-1 0 0,0-1 1 0 0,0 0 0 0 0,0 0-1 0 0,0-1 1 0 0,0 1-1 0 0,0 0 1 0 0,-1 0 0 0 0,1 0-1 0 0,-1-1 54 0 0,19-44-2449 0 0,-2 6-5631 0 0,-13 29-3589 0 0</inkml:trace>
  <inkml:trace contextRef="#ctx0" brushRef="#br0" timeOffset="694.377">1372 754 9138 0 0,'0'0'1723'0'0,"0"0"-104"0"0,0 0 208 0 0,0 0 279 0 0,0 0-83 0 0,0 0-307 0 0,0 0-367 0 0,0 0-405 0 0,0 0-329 0 0,0 0-213 0 0,0 0-139 0 0,-6 32-102 0 0,-15 102-81 0 0,1-21-520 0 0,20-108-344 0 0,-2 12 300 0 0,0-12-2839 0 0,-1-1-3497 0 0,1-1-4519 0 0</inkml:trace>
  <inkml:trace contextRef="#ctx0" brushRef="#br0" timeOffset="862.401">1372 363 12435 0 0,'0'0'2253'0'0,"0"0"-667"0"0,0 0-368 0 0,0 0-121 0 0,0 0-64 0 0,0 0-147 0 0,0 0-283 0 0,0 0-368 0 0,0 0-255 0 0,0 0-107 0 0,0 0-28 0 0,0 0 17 0 0,0 0-66 0 0,8 6-170 0 0,-3-4 303 0 0,-1 0-14 0 0,-1 1 0 0 0,1-1 0 0 0,0 1 0 0 0,-1-1 0 0 0,1 1 0 0 0,-1 0 0 0 0,0 0 0 0 0,0 1 0 0 0,0-1 0 0 0,0 1 0 0 0,-1-1 0 0 0,0 1 0 0 0,1 0 0 0 0,-1 0 0 0 0,0 0 0 0 0,-1 0 0 0 0,1 1 85 0 0,12 50-2412 0 0,-1-6-4862 0 0,-7-25-1852 0 0</inkml:trace>
  <inkml:trace contextRef="#ctx0" brushRef="#br0" timeOffset="1128.022">1561 1059 5145 0 0,'0'0'2083'0'0,"0"0"-197"0"0,0 0 26 0 0,0 0 91 0 0,0 0 43 0 0,0 0-107 0 0,0 0-301 0 0,0 0-400 0 0,0 0-346 0 0,0 0-235 0 0,0 0-130 0 0,0 0-51 0 0,0 0-26 0 0,20-24-52 0 0,61-79-58 0 0,-12-24 655 0 0,-24 21-512 0 0,-44 105-527 0 0,-1 1-69 0 0,3 191-362 0 0,-1-184 487 0 0,0-1-1 0 0,0 0 1 0 0,0 0-1 0 0,1 0 1 0 0,0 0 0 0 0,0 0-1 0 0,0-1 1 0 0,1 1-1 0 0,-1-1 1 0 0,2 0 0 0 0,-1 0-1 0 0,0 0 1 0 0,1-1 0 0 0,0 0-1 0 0,0 1 1 0 0,0-2-1 0 0,1 1 1 0 0,-1-1 0 0 0,1 1-1 0 0,0-1 1 0 0,0-1 0 0 0,0 1-1 0 0,0-1 1 0 0,0-1-1 0 0,0 1 1 0 0,1-1 0 0 0,-1 0-1 0 0,1 0 1 0 0,-1-1 0 0 0,1 1-1 0 0,-1-1 1 0 0,1-1-1 0 0,-1 0 1 0 0,1 0 0 0 0,1 0-12 0 0,2-3 90 0 0,0 0 0 0 0,0-1 1 0 0,0-1-1 0 0,-1 1 0 0 0,0-1 0 0 0,0-1 1 0 0,-1 1-1 0 0,1-2 0 0 0,-1 1 1 0 0,-1-1-1 0 0,1 0 0 0 0,-2-1 1 0 0,1 0-1 0 0,2-5-90 0 0,-3 5 47 0 0,0 0 0 0 0,-1-1 0 0 0,0 1-1 0 0,0-1 1 0 0,-1-1 0 0 0,-1 1 0 0 0,0 0 0 0 0,0-1 0 0 0,-1 0 0 0 0,0 0-1 0 0,0-4-46 0 0,0-42-6342 0 0,-2 56-2768 0 0</inkml:trace>
  <inkml:trace contextRef="#ctx0" brushRef="#br0" timeOffset="1767.705">2456 809 11178 0 0,'0'0'3201'0'0,"0"0"-1894"0"0,0 0-742 0 0,0 0-84 0 0,0 0 65 0 0,0 0 49 0 0,0 0-61 0 0,0 0-161 0 0,0 0-173 0 0,0 0-100 0 0,0 0-27 0 0,0 0 33 0 0,0 0 75 0 0,2-7 74 0 0,11-27 445 0 0,-13 34-307 0 0,1-8 4300 0 0,8 17-3971 0 0,3 5-598 0 0,-6-9-55 0 0,1 0 1 0 0,0-1-1 0 0,0 0 0 0 0,1 0 1 0 0,-1-1-1 0 0,1 1 0 0 0,-1-2 1 0 0,1 1-1 0 0,0-1 0 0 0,0 0 1 0 0,0-1-1 0 0,2 0-69 0 0,1 1 62 0 0,-1-1-1 0 0,1 0 1 0 0,0 0-1 0 0,0-1 1 0 0,0 0 0 0 0,0-1-1 0 0,-1-1 1 0 0,1 0-1 0 0,0 0 1 0 0,-1-1-1 0 0,1 0 1 0 0,-1-1 0 0 0,0 0-1 0 0,0 0 1 0 0,0-1-1 0 0,-1-1 1 0 0,0 1 0 0 0,0-2-1 0 0,0 1 1 0 0,-1-1-1 0 0,0 0 1 0 0,0-1-1 0 0,0-1-61 0 0,-6 6 12 0 0,0-1-1 0 0,-1 1 1 0 0,1-1-1 0 0,-1 0 1 0 0,0 0-1 0 0,0 1 1 0 0,0-1-1 0 0,-1 0 1 0 0,1 0-1 0 0,-1 0 1 0 0,0 0-1 0 0,0 0 1 0 0,0 0-1 0 0,-1 0 1 0 0,1 0-1 0 0,-1 0 1 0 0,0 1-1 0 0,0-1 1 0 0,-1 0-1 0 0,1 0 1 0 0,-1 1-1 0 0,1-1 1 0 0,-1 1-1 0 0,0-1 1 0 0,-1 1-1 0 0,1 0 1 0 0,0 0-1 0 0,-1 0 1 0 0,0 0-1 0 0,0 0 1 0 0,0 1-1 0 0,-2-2-10 0 0,-3 0-25 0 0,-1 1 0 0 0,0 0 1 0 0,0 0-1 0 0,0 1 1 0 0,0 0-1 0 0,0 0 1 0 0,0 1-1 0 0,0 1 1 0 0,-1-1-1 0 0,1 1 1 0 0,0 1-1 0 0,0 0 1 0 0,-1 0-1 0 0,1 1 1 0 0,0 0-1 0 0,0 1 1 0 0,0 0-1 0 0,1 0 1 0 0,-1 1-1 0 0,1 0 1 0 0,0 0-1 0 0,0 1 1 0 0,0 0-1 0 0,0 0 1 0 0,1 1-1 0 0,0 0 1 0 0,-3 4 23 0 0,0 0-24 0 0,1 1 0 0 0,0-1 0 0 0,1 2 0 0 0,0-1 1 0 0,1 1-1 0 0,0 0 0 0 0,1 1 0 0 0,0 0 0 0 0,1 0 0 0 0,0 2 24 0 0,3-9-1 0 0,0 0-1 0 0,1 0 0 0 0,0 0 1 0 0,0 0-1 0 0,0 0 0 0 0,1 0 0 0 0,0 1 1 0 0,0-1-1 0 0,0 0 0 0 0,1 0 1 0 0,0 0-1 0 0,0 1 0 0 0,1-1 1 0 0,0 0-1 0 0,0-1 0 0 0,0 1 0 0 0,1 0 1 0 0,-1-1-1 0 0,1 1 0 0 0,1-1 1 0 0,-1 0-1 0 0,1 0 0 0 0,3 4 2 0 0,6 2-11 0 0,0-1 0 0 0,1-1-1 0 0,-1 0 1 0 0,2-1-1 0 0,-1-1 1 0 0,1 0 0 0 0,0 0-1 0 0,1-2 1 0 0,0 0-1 0 0,-1-1 1 0 0,1 0-1 0 0,1-2 1 0 0,-1 1 0 0 0,0-2-1 0 0,1 0 1 0 0,-1-2-1 0 0,1 1 1 0 0,-1-2 0 0 0,0 0-1 0 0,4-2 12 0 0,-1 0-349 0 0,0-1 0 0 0,-1-1 0 0 0,0-1 0 0 0,0 0 0 0 0,-1-2-1 0 0,0 0 1 0 0,12-9 349 0 0,16-15-5184 0 0,-6-3-5816 0 0,-28 24 1825 0 0</inkml:trace>
  <inkml:trace contextRef="#ctx0" brushRef="#br0" timeOffset="2065.891">3406 260 16652 0 0,'0'0'2208'0'0,"0"0"-634"0"0,0 0-534 0 0,0 0-235 0 0,0 0-60 0 0,0 0-43 0 0,0 0-63 0 0,0 0-17 0 0,0 0-9 0 0,0 0 9 0 0,0 0-18 0 0,0 0-101 0 0,0 0-115 0 0,1 29-63 0 0,2 93-30 0 0,-2 323 860 0 0,2-395-1225 0 0,3-1 0 0 0,1 0 0 0 0,2 0 0 0 0,11 27 70 0 0,-20-78-2031 0 0,-5-18 335 0 0,1 6 380 0 0,-3-6-1230 0 0,2 7-2399 0 0,2 1-6756 0 0</inkml:trace>
  <inkml:trace contextRef="#ctx0" brushRef="#br0" timeOffset="2246.129">3161 636 16163 0 0,'0'0'1137'0'0,"0"0"-424"0"0,0 0-90 0 0,0 0 173 0 0,0 0 116 0 0,0 0-2 0 0,0 0-46 0 0,0 0-81 0 0,32 8-95 0 0,99 28-96 0 0,110 41 931 0 0,-177-44-2631 0 0,-40-15-6842 0 0,-17-13-3967 0 0</inkml:trace>
  <inkml:trace contextRef="#ctx0" brushRef="#br0" timeOffset="2434.267">3849 938 16668 0 0,'0'0'1408'0'0,"0"0"-784"0"0,0 0-120 0 0,0 0-72 0 0,0 0-48 0 0,0 0-88 0 0,0 0-72 0 0,0 0-144 0 0,0 0-96 0 0,0 0-104 0 0,0 0-88 0 0,0 0-120 0 0,0 0-184 0 0,80 132-632 0 0,-71-139-1345 0 0,-4-8-1672 0 0,5 8-1856 0 0,-7-1 392 0 0</inkml:trace>
  <inkml:trace contextRef="#ctx0" brushRef="#br0" timeOffset="2600.285">3849 938 0 0 0,'104'-124'2593'0'0,"-102"121"-2392"0"0,1 0 0 0 0,-1-1 0 0 0,0 1 1 0 0,-1-1-1 0 0,1 1 0 0 0,0-1 1 0 0,-1 1-1 0 0,0-1 0 0 0,0 0 1 0 0,0 0-1 0 0,0 1 0 0 0,-1-1 0 0 0,0 0 1 0 0,0 0-1 0 0,0 0 0 0 0,0 0 1 0 0,0 0-1 0 0,-1 0 0 0 0,1 1 1 0 0,-1-1-1 0 0,0 0 0 0 0,0 0 0 0 0,-2-1-201 0 0,-1-13 1066 0 0,-59-214 11441 0 0,59 221-12778 0 0,19 42-4686 0 0,-12-26 1973 0 0,3 3-7975 0 0</inkml:trace>
  <inkml:trace contextRef="#ctx0" brushRef="#br0" timeOffset="2781.049">4461 573 19044 0 0,'0'0'1466'0'0,"0"0"-335"0"0,0 0-191 0 0,0 0-169 0 0,0 0-139 0 0,0 0-136 0 0,0 0-152 0 0,0 0-97 0 0,0 0-81 0 0,-33 22-50 0 0,-97 72-33 0 0,127-93-81 0 0,0 0 1 0 0,0 1-1 0 0,1-1 0 0 0,-1 1 0 0 0,0 0 0 0 0,1 0 1 0 0,0 0-1 0 0,-1 0 0 0 0,1 0 0 0 0,0 1 1 0 0,0-1-1 0 0,0 1 0 0 0,1-1 0 0 0,-1 1 0 0 0,0 0 1 0 0,1-1-1 0 0,0 1 0 0 0,0 0 0 0 0,0 0 1 0 0,0 0-1 0 0,0 0 0 0 0,0 0 0 0 0,1 0 1 0 0,-1 0-1 0 0,1 3-2 0 0,0 5 7 0 0,0-3-9 0 0,0 1 0 0 0,1-1 1 0 0,0 0-1 0 0,0 1 0 0 0,1-1 0 0 0,0 0 1 0 0,1 0-1 0 0,0 0 0 0 0,0 0 0 0 0,0 0 1 0 0,1-1-1 0 0,0 0 0 0 0,1 1 0 0 0,-1-2 1 0 0,1 1-1 0 0,1 0 0 0 0,-1-1 0 0 0,1 0 0 0 0,0 0 1 0 0,1-1-1 0 0,-1 0 0 0 0,1 0 0 0 0,1 1 2 0 0,5 2-46 0 0,0 0-1 0 0,1-1 1 0 0,-1-1-1 0 0,2 0 0 0 0,-1 0 1 0 0,0-1-1 0 0,1-1 0 0 0,0-1 1 0 0,0 0-1 0 0,0-1 0 0 0,0 0 1 0 0,6-1 46 0 0,-18-1-149 0 0,46-2-1226 0 0,-18-4-7462 0 0,-21 3-3236 0 0</inkml:trace>
  <inkml:trace contextRef="#ctx0" brushRef="#br0" timeOffset="4480.019">5661 676 0 0 0,'164'-46'0'0'0,"-68"27"1643"0"0,-83 15 4743 0 0,-22 5 5430 0 0,-3 0-6958 0 0,0 0-7442 0 0,0-1 2848 0 0,0-1-1 0 0,-1 2 0 0 0,1 0 0 0 0,0 1 0 0 0,0 0 0 0 0,-1 0 1 0 0,1 1-1 0 0,1 1 0 0 0,-3 1-263 0 0,-6 2 97 0 0,1 1-1 0 0,0 0 1 0 0,0 2 0 0 0,1 0 0 0 0,0 1-1 0 0,1 1 1 0 0,0 0 0 0 0,1 1-1 0 0,0 1 1 0 0,2 1 0 0 0,-1 0 0 0 0,2 1-1 0 0,0 0 1 0 0,0 1 0 0 0,-9 19-97 0 0,20-30-9 0 0,-1 0 1 0 0,1 0-1 0 0,0 0 1 0 0,0 0 0 0 0,1 1-1 0 0,0-1 1 0 0,0 0-1 0 0,0 1 1 0 0,1-1-1 0 0,0 1 1 0 0,0-1-1 0 0,1 1 1 0 0,0-1-1 0 0,0 1 1 0 0,0-1 0 0 0,1 0-1 0 0,0 1 1 0 0,0-1-1 0 0,1 0 1 0 0,-1 0-1 0 0,1-1 1 0 0,1 1-1 0 0,-1-1 1 0 0,1 1-1 0 0,0-1 1 0 0,0 0-1 0 0,0 0 1 0 0,1-1 0 0 0,0 1-1 0 0,0-1 1 0 0,0 0-1 0 0,0-1 1 0 0,1 1-1 0 0,-1-1 1 0 0,6 3 8 0 0,18-1-209 0 0,-1 0 1 0 0,1-2-1 0 0,0-1 1 0 0,0-2-1 0 0,0 0 1 0 0,0-2-1 0 0,-1-1 0 0 0,1-2 1 0 0,-1 0-1 0 0,1-2 1 0 0,-2-1-1 0 0,1-1 1 0 0,-1-2-1 0 0,-1 0 1 0 0,0-2-1 0 0,1-2 209 0 0,169-82-6728 0 0,87-62 6728 0 0,-229 119 1267 0 0,-54 39-467 0 0,-17 1 1032 0 0,-1 3-1596 0 0,-1 1 0 0 0,1 0 0 0 0,1 1 0 0 0,-1 1 0 0 0,0 1 0 0 0,1 1 0 0 0,1 0 0 0 0,-1 1 0 0 0,1 0 0 0 0,-6 7-236 0 0,5-6 184 0 0,-10 5 88 0 0,0 1 0 0 0,2 2 0 0 0,0 0 0 0 0,1 2 0 0 0,0 0 0 0 0,-18 23-272 0 0,39-40 10 0 0,1-1 0 0 0,0 0 0 0 0,0 1 0 0 0,0-1 0 0 0,0 1 0 0 0,1 0 0 0 0,-1 0 0 0 0,1 0 0 0 0,-1 0 0 0 0,1 0 0 0 0,0 0 0 0 0,0 0 0 0 0,1 0 0 0 0,-1 0 0 0 0,0 0 0 0 0,1 0 0 0 0,0 1 0 0 0,0-1 0 0 0,0 0 0 0 0,0 0 0 0 0,0 0 0 0 0,1 1 0 0 0,0-1-1 0 0,-1 0 1 0 0,1 0 0 0 0,0 0 0 0 0,0 0 0 0 0,1 0 0 0 0,-1 0 0 0 0,1 0 0 0 0,-1 0 0 0 0,1-1 0 0 0,0 1 0 0 0,0-1 0 0 0,0 1 0 0 0,0-1 0 0 0,1 0 0 0 0,-1 0 0 0 0,1 0 0 0 0,-1 0 0 0 0,1 0 0 0 0,0 0 0 0 0,0-1 0 0 0,-1 1 0 0 0,1-1 0 0 0,0 0 0 0 0,0 0 0 0 0,1 0 0 0 0,-1 0 0 0 0,0 0 0 0 0,0-1 0 0 0,2 1-10 0 0,12-1 62 0 0,0 0 1 0 0,-1-1-1 0 0,1 0 1 0 0,-1-1-1 0 0,0-1 1 0 0,0-1-1 0 0,0 0 1 0 0,0-1 0 0 0,0-1-1 0 0,-1 0 1 0 0,0-1-1 0 0,-1-1 1 0 0,1-1-1 0 0,-1 1 1 0 0,-1-2-1 0 0,0 0 1 0 0,9-9-63 0 0,5-3 109 0 0,-1-2 1 0 0,0-1 0 0 0,-2-1-1 0 0,20-27-109 0 0,-39 46 25 0 0,-5 7-25 0 0,0 0 1 0 0,0 1 0 0 0,0-1 0 0 0,0 0 0 0 0,0 0 0 0 0,1 0 0 0 0,-1 1 0 0 0,0-1 0 0 0,0 0 0 0 0,0 0 0 0 0,0 0-1 0 0,1 0 1 0 0,-1 0 0 0 0,0 1 0 0 0,0-1 0 0 0,1 0 0 0 0,-1 0 0 0 0,0 0 0 0 0,0 0 0 0 0,0 0 0 0 0,1 0 0 0 0,-1 0 0 0 0,0 0-1 0 0,0 0 1 0 0,1 0 0 0 0,-1 0 0 0 0,0 0 0 0 0,0 0 0 0 0,1 0 0 0 0,-1 0 0 0 0,0 0 0 0 0,0 0 0 0 0,1 0 0 0 0,-1 0-1 0 0,0 0 1 0 0,0 0 0 0 0,0 0 0 0 0,1-1-1 0 0,-2 45 3 0 0,-1-31 0 0 0,1-1 1 0 0,0 1-1 0 0,1-1 0 0 0,1 1 1 0 0,0 0-1 0 0,0-1 0 0 0,1 1 1 0 0,1-1-1 0 0,0 0 0 0 0,1 0 1 0 0,0 0-1 0 0,1 0 0 0 0,0-1 1 0 0,1 1-1 0 0,0-1 0 0 0,4 5-3 0 0,-7-12 9 0 0,1 0 0 0 0,0-1 0 0 0,0 1 1 0 0,0-1-1 0 0,0 1 0 0 0,0-1 0 0 0,1 0 0 0 0,0-1 0 0 0,-1 1 0 0 0,1-1 0 0 0,0 0 0 0 0,0 0 1 0 0,0-1-1 0 0,1 1 0 0 0,-1-1 0 0 0,0 0 0 0 0,0-1 0 0 0,1 1 0 0 0,-1-1 0 0 0,0 0 0 0 0,1 0 0 0 0,-1-1 1 0 0,0 1-1 0 0,1-1 0 0 0,-1 0 0 0 0,0-1 0 0 0,0 0 0 0 0,0 1 0 0 0,4-3-9 0 0,20-12 101 0 0,-1 0 0 0 0,-1-2 0 0 0,-1-1 0 0 0,-1-1 0 0 0,14-14-101 0 0,41-31 178 0 0,-20 19-92 0 0,-25 17-54 0 0,2 1 0 0 0,0 3 0 0 0,2 0 1 0 0,0 3-1 0 0,2 1 0 0 0,0 2 0 0 0,2 2-32 0 0,-42 16 0 0 0,1 0 0 0 0,0 0 0 0 0,-1 0 1 0 0,1 0-1 0 0,0 0 0 0 0,0 0 0 0 0,0 0 1 0 0,0 1-1 0 0,0-1 0 0 0,0 1 0 0 0,0-1 1 0 0,0 1-1 0 0,0 0 0 0 0,0 0 0 0 0,0 0 1 0 0,0 0-1 0 0,0 0 0 0 0,0 1 0 0 0,0-1 1 0 0,0 0-1 0 0,0 1 0 0 0,-1 0 0 0 0,1-1 1 0 0,0 1-1 0 0,0 0 0 0 0,0 0 0 0 0,0 0 1 0 0,-1 0-1 0 0,1 0 0 0 0,0 0 0 0 0,-1 1 0 0 0,1-1 1 0 0,-1 1-1 0 0,0-1 0 0 0,1 1 0 0 0,-1-1 1 0 0,0 1-1 0 0,0 0 0 0 0,0 0 0 0 0,-1 13 31 0 0,-1-1 1 0 0,0 0-1 0 0,-1 0 0 0 0,-1 0 0 0 0,0 0 1 0 0,-1 0-1 0 0,-1-1 0 0 0,0 1 0 0 0,0-1 1 0 0,-2 0-1 0 0,1-1 0 0 0,-2 1 0 0 0,0-1 1 0 0,-2 1-32 0 0,4 1-32 0 0,-1-1 0 0 0,-1 0 0 0 0,0 0 0 0 0,-1-1 0 0 0,-1 0 0 0 0,0 0 1 0 0,0-1-1 0 0,-1-1 0 0 0,0 0 0 0 0,-1 0 0 0 0,0-1 0 0 0,0 0 0 0 0,-1-1 1 0 0,-1-1-1 0 0,1 0 0 0 0,-1-1 0 0 0,0 0 0 0 0,-2-1 32 0 0,14-4-33 0 0,1-1-1 0 0,0 0 1 0 0,0 0-1 0 0,-1 1 1 0 0,1-1-1 0 0,0 0 1 0 0,0 0 0 0 0,-1 0-1 0 0,1-1 1 0 0,0 1-1 0 0,0 0 1 0 0,0 0-1 0 0,-1-1 1 0 0,1 1-1 0 0,0-1 1 0 0,0 1 0 0 0,0-1-1 0 0,0 1 1 0 0,0-1-1 0 0,0 0 1 0 0,0 1-1 0 0,0-1 1 0 0,0 0-1 0 0,0 0 1 0 0,0 0 0 0 0,0 0-1 0 0,0 0 1 0 0,1 0-1 0 0,-1 0 1 0 0,0 0-1 0 0,1 0 1 0 0,-1 0-1 0 0,1 0 1 0 0,-1 0 0 0 0,1 0-1 0 0,-1-1 1 0 0,1 1-1 0 0,0 0 1 0 0,0 0-1 0 0,-1 0 1 0 0,1-1-1 0 0,0 1 1 0 0,0 0 0 0 0,0 0-1 0 0,1-1 1 0 0,-1 1-1 0 0,0 0 1 0 0,0 0-1 0 0,1-1 1 0 0,-1 1-1 0 0,0 0 1 0 0,1 0 0 0 0,0 0-1 0 0,-1 0 1 0 0,1 0-1 0 0,-1 0 1 0 0,1 0-1 0 0,0 0 1 0 0,0 0-1 0 0,0 0 1 0 0,0 0 0 0 0,0 0-1 0 0,0 0 1 0 0,0 0 33 0 0,10-8 4 0 0,0 0 1 0 0,1 0 0 0 0,1 1-1 0 0,-1 0 1 0 0,1 1-1 0 0,1 1 1 0 0,-1 0 0 0 0,1 0-1 0 0,0 2 1 0 0,0 0 0 0 0,1 0-1 0 0,-1 1 1 0 0,1 1-1 0 0,0 1 1 0 0,-1 0 0 0 0,1 1-1 0 0,0 0 1 0 0,0 1 0 0 0,4 1-5 0 0,158 60 1203 0 0,-155-56-1072 0 0,1-1 0 0 0,0-1 0 0 0,0-1 1 0 0,0-2-1 0 0,0 0 0 0 0,0-1 1 0 0,0-1-1 0 0,0-2 0 0 0,0 0 1 0 0,0-1-1 0 0,-1-1 0 0 0,1-1 1 0 0,2-3-132 0 0,-5 1 93 0 0,-1-1 0 0 0,0 0 0 0 0,-1-2 1 0 0,0 0-1 0 0,-1-1 0 0 0,0-1 1 0 0,11-12-94 0 0,-22 20 11 0 0,0-1 0 0 0,-1 0 0 0 0,0-1 0 0 0,0 0 0 0 0,0 1 0 0 0,-1-1 1 0 0,0-1-1 0 0,-1 1 0 0 0,1 0 0 0 0,-2-1 0 0 0,1 0 0 0 0,-1 0 0 0 0,0 0 1 0 0,0 0-1 0 0,-1 0 0 0 0,0 0 0 0 0,-1 0 0 0 0,0 0 0 0 0,0-1 0 0 0,0 1 0 0 0,-2-3-11 0 0,-1 5-10 0 0,0 0-1 0 0,0 0 0 0 0,0 1 1 0 0,-1 0-1 0 0,0-1 0 0 0,0 1 1 0 0,-1 1-1 0 0,1-1 0 0 0,-1 1 1 0 0,0-1-1 0 0,0 1 0 0 0,0 1 1 0 0,-1-1-1 0 0,1 1 0 0 0,-1 0 1 0 0,0 0-1 0 0,0 1 0 0 0,0-1 1 0 0,0 1-1 0 0,-1 1 0 0 0,1-1 1 0 0,0 1-1 0 0,-1 0 0 0 0,1 1 1 0 0,-1-1-1 0 0,1 1 0 0 0,-1 0 1 0 0,1 1-1 0 0,-1 0 0 0 0,1 0 1 0 0,-1 0-1 0 0,-2 2 11 0 0,-2 0-5 0 0,1 0 0 0 0,0 1 1 0 0,0 1-1 0 0,0-1 0 0 0,0 1 0 0 0,1 1 0 0 0,0 0 1 0 0,0 0-1 0 0,1 1 0 0 0,-1 0 0 0 0,1 1 0 0 0,1 0 0 0 0,0 0 1 0 0,0 0-1 0 0,0 1 0 0 0,1 0 0 0 0,0 0 0 0 0,1 1 1 0 0,0-1-1 0 0,1 1 0 0 0,0 1 0 0 0,0-1 0 0 0,1 0 0 0 0,0 1 1 0 0,1-1-1 0 0,0 1 0 0 0,1 0 0 0 0,0 0 0 0 0,1 0 1 0 0,0 0-1 0 0,1 0 0 0 0,0-1 0 0 0,1 1 0 0 0,0 0 0 0 0,0-1 1 0 0,3 8 4 0 0,5 0 1 0 0,1-1 0 0 0,0-1 0 0 0,2 0 1 0 0,-1 0-1 0 0,2-1 0 0 0,0-1 0 0 0,1 0 0 0 0,0-1 1 0 0,1 0-1 0 0,0-2 0 0 0,1 0 0 0 0,11 5-1 0 0,136 54-891 0 0,-91-51-5429 0 0,-61-15-3334 0 0</inkml:trace>
  <inkml:trace contextRef="#ctx0" brushRef="#br0" timeOffset="5911.317">52 1608 6681 0 0,'0'0'1822'0'0,"0"0"-203"0"0,0 0-55 0 0,0 0-41 0 0,0 0-144 0 0,0 0-222 0 0,0 0-253 0 0,0 0-241 0 0,0 0-177 0 0,0 0-108 0 0,0 0 3 0 0,0 0 55 0 0,0 0 77 0 0,7-1 56 0 0,195-20 3096 0 0,184 21-1621 0 0,155-25-1170 0 0,-63 20-318 0 0,-82 9-148 0 0,-24-3-205 0 0,-158-8-38 0 0,251-20 52 0 0,17-6-5 0 0,217-7-10 0 0,-369 32-122 0 0,-56 1-68 0 0,95 3 30 0 0,111-7 100 0 0,-137 0-43 0 0,322-30 158 0 0,541 4 138 0 0,-689 34-94 0 0,-387-5-401 0 0,-132 6-2391 0 0,-1 1-6011 0 0,3 1-4065 0 0</inkml:trace>
  <inkml:trace contextRef="#ctx0" brushRef="#br0" timeOffset="8184.436">8947 444 8314 0 0,'0'0'2310'0'0,"0"0"-335"0"0,0 0-224 0 0,0 0-78 0 0,0 0-115 0 0,0 0-187 0 0,0 0-261 0 0,0 0-286 0 0,0 0-163 0 0,0 0-109 0 0,0 0-92 0 0,-15 12-46 0 0,-47 37-42 0 0,16 15 772 0 0,45-63-1128 0 0,1 0-1 0 0,-1 0 1 0 0,0-1-1 0 0,1 1 1 0 0,-1 0-1 0 0,1 0 0 0 0,-1 0 1 0 0,1 0-1 0 0,-1 0 1 0 0,1 1-1 0 0,0-1 1 0 0,0 0-1 0 0,-1 0 1 0 0,1 0-1 0 0,0 0 1 0 0,0 0-1 0 0,0 0 1 0 0,0 0-1 0 0,0 1 1 0 0,0-1-1 0 0,1 0 0 0 0,-1 0 1 0 0,0 0-1 0 0,1 0 1 0 0,-1 0-1 0 0,0 0 1 0 0,1 0-1 0 0,-1 0 1 0 0,1 0-1 0 0,-1 0 1 0 0,1 0-1 0 0,0 0 1 0 0,0 0-1 0 0,-1-1 0 0 0,1 1 1 0 0,0 0-1 0 0,0 0 1 0 0,0-1-1 0 0,0 1 1 0 0,0 0-1 0 0,0-1 1 0 0,0 1-16 0 0,8-2 78 0 0,0 0 0 0 0,0-1 0 0 0,0 0 0 0 0,0-1 0 0 0,0 0 1 0 0,-1 0-1 0 0,1-1 0 0 0,-1 0 0 0 0,0 0 0 0 0,-1-1 0 0 0,1 0 0 0 0,-1 0 1 0 0,1-1-1 0 0,-2 0 0 0 0,1 0 0 0 0,1-3-78 0 0,43-32 625 0 0,-50 41-471 0 0,-1 0 3 0 0,0 0-41 0 0,0 0-36 0 0,-13 8-268 0 0,8-4-321 0 0,-31 36-181 0 0,20-11-7530 0 0,15-22-3117 0 0</inkml:trace>
  <inkml:trace contextRef="#ctx0" brushRef="#br0" timeOffset="8586.007">8982 934 13131 0 0,'0'0'1923'0'0,"0"0"-620"0"0,0 0-202 0 0,0 0 157 0 0,0 0 126 0 0,0 0-46 0 0,0 0-221 0 0,0 0-306 0 0,0 0-228 0 0,0 0-109 0 0,0 0-41 0 0,0 0 0 0 0,0 0-19 0 0,-5 9-39 0 0,-46 70 459 0 0,35-42-668 0 0,45-33-93 0 0,-18-6-39 0 0,0 0-1 0 0,0-1 1 0 0,0 0-1 0 0,-1-1 1 0 0,1 0 0 0 0,-1-1-1 0 0,0 0 1 0 0,0 0-1 0 0,-1-1 1 0 0,0-1 0 0 0,7-5-34 0 0,-56 20 730 0 0,-16 20-968 0 0,56-28 204 0 0,0 0 0 0 0,1 0 0 0 0,-1 0 1 0 0,1 0-1 0 0,-1 0 0 0 0,0 0 0 0 0,1 0 1 0 0,-1 0-1 0 0,0 0 0 0 0,1 0 0 0 0,-1 0 0 0 0,1 0 1 0 0,-1 0-1 0 0,0 0 0 0 0,1 0 0 0 0,-1 0 1 0 0,0 1-1 0 0,1-1 0 0 0,-1 0 0 0 0,0 0 1 0 0,1 1-1 0 0,-1-1 0 0 0,0 0 0 0 0,0 0 0 0 0,1 1 1 0 0,-1-1-1 0 0,0 0 0 0 0,0 0 0 0 0,1 1 1 0 0,-1-1-1 0 0,0 0 0 0 0,0 1 0 0 0,0-1 1 0 0,0 1-1 0 0,0-1 0 0 0,1 0 0 0 0,-1 1 0 0 0,0-1 1 0 0,0 0-1 0 0,0 1 0 0 0,0-1 0 0 0,0 0 1 0 0,0 1-1 0 0,0-1 0 0 0,0 1 0 0 0,0-1 1 0 0,-1 0-1 0 0,1 1 0 0 0,0-1 0 0 0,0 0 0 0 0,0 1 1 0 0,0-1-1 0 0,0 0 0 0 0,-1 1 0 0 0,1-1 1 0 0,0 0-1 0 0,0 1 0 0 0,0-1 0 0 0,-1 0 1 0 0,1 1-1 0 0,0-1 0 0 0,-1 0 0 0 0,1 0 0 0 0,0 0 1 0 0,-1 1 33 0 0,18 1-6292 0 0,-10-2-5856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3:25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6 453 536 0 0,'0'0'2626'0'0,"0"0"-1242"0"0,0 0-565 0 0,0 0-147 0 0,0 0-40 0 0,0 0-21 0 0,0 0-12 0 0,0 0-7 0 0,0 0 31 0 0,0 0 49 0 0,-5-3 1642 0 0,23-9 1869 0 0,66-13-935 0 0,226-46-2173 0 0,217-6-308 0 0,-55 18-255 0 0,-167 45 87 0 0,25 13-599 0 0,-167 2 94 0 0,524-12 282 0 0,324 0-33 0 0,-197 11-210 0 0,46 3-131 0 0,-387 4 71 0 0,-108 8-45 0 0,371 26-21 0 0,81 2 42 0 0,-395-24-61 0 0,817-15 123 0 0,-129-8-134 0 0,-621 26-34 0 0,379 4 98 0 0,-160-18-58 0 0,318-11 66 0 0,-255-35 38 0 0,14-9 51 0 0,-491 42-171 0 0,386 1 188 0 0,-230-10 20 0 0,93-16-17 0 0,250 1 106 0 0,-338 18-1 0 0,602-11 265 0 0,-485 15-379 0 0,-125-1-39 0 0,162-3 79 0 0,208-33 42 0 0,-218-15 228 0 0,-350 42-309 0 0,158 12-26 0 0,565 5 458 0 0,-972 0-579 0 0,0 0 2 0 0,0 0-1 0 0,0 0-7 0 0,0 0 23 0 0,0 0-28 0 0,0 0 16 0 0,0 0 22 0 0,0 0-17 0 0,0 0-12 0 0,0 0-18 0 0,0 0 24 0 0,0 0 2 0 0,18 0 107 0 0,85 0 41 0 0,-91 3-117 0 0,-12-2-4327 0 0,-4-1-4547 0 0,4 0-3091 0 0</inkml:trace>
  <inkml:trace contextRef="#ctx0" brushRef="#br0" timeOffset="4584.742">680 1580 0 0 0,'0'0'1982'0'0,"0"0"-518"0"0,0 0-212 0 0,0 0 62 0 0,0 0 100 0 0,0 0 50 0 0,0 0-12 0 0,0 0-110 0 0,0 0-173 0 0,0 0-176 0 0,0 0-173 0 0,-18 13-147 0 0,-50 43-91 0 0,67-55-537 0 0,-1-1-1 0 0,1 1 1 0 0,0 0 0 0 0,0 0 0 0 0,0 0 0 0 0,0 0 0 0 0,0 0 0 0 0,0 0 0 0 0,0 0 0 0 0,0 0-1 0 0,0 0 1 0 0,1 0 0 0 0,-1 1 0 0 0,0-1 0 0 0,1 0 0 0 0,-1 1 0 0 0,1-1 0 0 0,-1 0 0 0 0,1 1-1 0 0,0-1 1 0 0,-1 0 0 0 0,1 1 0 0 0,0-1 0 0 0,0 1 0 0 0,0-1 0 0 0,0 1 0 0 0,0-1-1 0 0,0 0 1 0 0,1 1 0 0 0,-1-1 0 0 0,0 1 0 0 0,1-1 0 0 0,-1 0 0 0 0,1 0 0 0 0,0 1 0 0 0,-1-1-1 0 0,1 0 1 0 0,0 0 0 0 0,0 1 0 0 0,-1-1 0 0 0,1 0 0 0 0,0 0 0 0 0,0 0 0 0 0,0 0-1 0 0,1 0-44 0 0,2 4 225 0 0,7 6 49 0 0,0 1 0 0 0,1-1-1 0 0,0-1 1 0 0,1 0-1 0 0,0-1 1 0 0,0 0 0 0 0,1-1-1 0 0,0 0 1 0 0,1-1 0 0 0,-1-1-1 0 0,1-1 1 0 0,1 0 0 0 0,-1 0-1 0 0,1-2 1 0 0,0 0 0 0 0,0-1-1 0 0,0 0 1 0 0,0-1-1 0 0,0-1 1 0 0,0-1 0 0 0,11-2-274 0 0,5-2 227 0 0,0-3 0 0 0,0 0 0 0 0,-1-2 1 0 0,-1-1-1 0 0,0-2 0 0 0,0-1 0 0 0,-1-1 1 0 0,8-7-229 0 0,4-2 120 0 0,-1-1-1 0 0,0-2 0 0 0,-3-2 0 0 0,0-1 0 0 0,-2-2 0 0 0,-1-2 0 0 0,-2-1 0 0 0,4-8-118 0 0,35-51 170 0 0,-4-4 1 0 0,-5-2 0 0 0,-4-3 0 0 0,28-71-171 0 0,-21-13 246 0 0,-61 163-183 0 0,-1 27-207 0 0,0 6 113 0 0,21 55 92 0 0,-3 1-1 0 0,-3 1 0 0 0,7 55-60 0 0,-22-107 11 0 0,12 69 33 0 0,-3 0-1 0 0,-3 1 0 0 0,-5 1 1 0 0,-4 37-44 0 0,0-108 11 0 0,0 1 1 0 0,-2 0 0 0 0,0-1 0 0 0,-1 1 0 0 0,0-1-1 0 0,-1 0 1 0 0,-1 0 0 0 0,0 0 0 0 0,-1-1 0 0 0,0 0-1 0 0,-1 0 1 0 0,0 0 0 0 0,-2-1 0 0 0,1 0 0 0 0,-1 0-1 0 0,-1-1 1 0 0,0 0 0 0 0,0-1 0 0 0,-12 9-12 0 0,-17 5 1 0 0,-1-1 0 0 0,-1-1 0 0 0,-1-3 0 0 0,0-1 1 0 0,-2-2-1 0 0,0-3 0 0 0,0-1 0 0 0,-1-2 0 0 0,-6-1-1 0 0,-92 1-190 0 0,141-12 32 0 0,-1 0 1 0 0,1 0 0 0 0,0 0-1 0 0,0 0 1 0 0,0-1 0 0 0,0 1 0 0 0,0-1-1 0 0,1 0 1 0 0,-1 1 0 0 0,1-1 0 0 0,0 0-1 0 0,0 0 1 0 0,0 0 0 0 0,0 0-1 0 0,0 0 1 0 0,1 0 0 0 0,-1 0 0 0 0,1 0-1 0 0,0 0 1 0 0,0-1 0 0 0,0 1-1 0 0,0 0 1 0 0,0 0 0 0 0,1 0 0 0 0,-1 0-1 0 0,1 0 1 0 0,0 0 0 0 0,0 0-1 0 0,0 0 1 0 0,1 0 0 0 0,-1 1 0 0 0,1-2 157 0 0,9-15-4824 0 0,-2 3-6795 0 0</inkml:trace>
  <inkml:trace contextRef="#ctx0" brushRef="#br0" timeOffset="5002.16">2351 1447 9754 0 0,'0'0'1946'0'0,"0"0"-507"0"0,0 0-223 0 0,0 0 83 0 0,0 0 104 0 0,0 0 15 0 0,0 0-131 0 0,0 0-198 0 0,0 0-207 0 0,0 0-229 0 0,0 0-193 0 0,0 0-98 0 0,0 0-37 0 0,-2 11-1 0 0,-13 84 466 0 0,-8 94-202 0 0,19-146-1200 0 0,0-71-15659 0 0,4 20 7919 0 0</inkml:trace>
  <inkml:trace contextRef="#ctx0" brushRef="#br0" timeOffset="5170.113">2241 1130 12539 0 0,'0'0'2328'0'0,"0"0"-735"0"0,0 0-441 0 0,0 0-200 0 0,0 0-120 0 0,0 0-160 0 0,0 0-144 0 0,0 0-200 0 0,0 0-183 0 0,0 0-210 0 0,0 0-279 0 0,0 0-64 0 0,0 0-56 0 0,0 0-96 0 0,-44-47-216 0 0,56 69-752 0 0,-1-8-2489 0 0,-7-3-7842 0 0</inkml:trace>
  <inkml:trace contextRef="#ctx0" brushRef="#br0" timeOffset="5585.986">2532 1782 12859 0 0,'0'0'959'0'0,"0"0"-161"0"0,0 0 139 0 0,0 0 191 0 0,0 0 28 0 0,0 0-176 0 0,0 0-297 0 0,0 0-191 0 0,0 0-58 0 0,0 0-62 0 0,0 0-75 0 0,0 0-45 0 0,2-26-48 0 0,10-85-30 0 0,15 34 138 0 0,56-101 213 0 0,-73 240-574 0 0,-12-53 72 0 0,1 1 0 0 0,0-1 0 0 0,1 1 0 0 0,-1-1 0 0 0,2 1 1 0 0,0-1-1 0 0,0 1 0 0 0,0-1 0 0 0,1 1 0 0 0,1-1 0 0 0,-1 0 0 0 0,2 0 1 0 0,-1 0-1 0 0,1 0 0 0 0,1-1 0 0 0,-1 0 0 0 0,1 0 0 0 0,1 0 0 0 0,-1 0 0 0 0,1-1 1 0 0,1 0-1 0 0,0 0 0 0 0,0 0 0 0 0,0-1 0 0 0,0 0 0 0 0,4 1-23 0 0,-7-5 91 0 0,0 0-1 0 0,0-1 0 0 0,0 1 0 0 0,1-1 1 0 0,-1 0-1 0 0,0 0 0 0 0,1-1 0 0 0,-1 1 1 0 0,1-1-1 0 0,-1 0 0 0 0,1 0 1 0 0,-1-1-1 0 0,0 1 0 0 0,1-1 0 0 0,-1 0 1 0 0,1 0-1 0 0,-1 0 0 0 0,0-1 0 0 0,0 1 1 0 0,0-1-1 0 0,0 0 0 0 0,0 0 1 0 0,0-1-1 0 0,-1 1 0 0 0,1-1 0 0 0,-1 0 1 0 0,1 0-1 0 0,-1 0 0 0 0,0 0 1 0 0,0 0-1 0 0,0-2-90 0 0,76-121 1392 0 0,-76 121-1385 0 0,40-141 392 0 0,-39 132-1163 0 0,-1 23-1517 0 0,3 14 56 0 0,0-12 612 0 0,2 7-5655 0 0,-3-7-4236 0 0</inkml:trace>
  <inkml:trace contextRef="#ctx0" brushRef="#br0" timeOffset="11020.871">3515 1425 2849 0 0,'0'0'1315'0'0,"0"0"-127"0"0,0 0-57 0 0,0 0 42 0 0,0 0 57 0 0,0 0-49 0 0,0 0-100 0 0,0 0-173 0 0,0 0-195 0 0,0 0-158 0 0,0 0-120 0 0,-30 15-36 0 0,-93 46 9 0 0,75-22 294 0 0,45-29-508 0 0,-3 2 11 0 0,0 0 0 0 0,1 1 0 0 0,1 0 0 0 0,0 0 0 0 0,1 0 0 0 0,0 0 0 0 0,1 1 1 0 0,0-1-1 0 0,1 1 0 0 0,1-1 0 0 0,0 1 0 0 0,1-1 0 0 0,1 4-205 0 0,-2-16 36 0 0,-1 1-1 0 0,1 0 1 0 0,0 0 0 0 0,1-1 0 0 0,-1 1 0 0 0,0 0-1 0 0,0 0 1 0 0,1-1 0 0 0,-1 1 0 0 0,1-1 0 0 0,-1 1-1 0 0,1 0 1 0 0,0-1 0 0 0,0 1 0 0 0,-1-1 0 0 0,1 1-1 0 0,0-1 1 0 0,1 0 0 0 0,-1 1 0 0 0,0-1 0 0 0,0 0-1 0 0,0 0 1 0 0,1 0 0 0 0,-1 0 0 0 0,1 0 0 0 0,-1 0-1 0 0,1 0 1 0 0,-1 0 0 0 0,1 0 0 0 0,-1-1 0 0 0,1 1-1 0 0,0-1 1 0 0,-1 1 0 0 0,1-1 0 0 0,0 0 0 0 0,-1 1-1 0 0,1-1 1 0 0,0 0 0 0 0,0 0 0 0 0,-1 0 0 0 0,1-1-1 0 0,0 1-35 0 0,63-41 2566 0 0,-41 8-2157 0 0,-2-2 1 0 0,-1-1-1 0 0,-2-1 1 0 0,-2 0-1 0 0,8-26-409 0 0,-6 16 205 0 0,51-120 546 0 0,-69 267-108 0 0,2-52-552 0 0,2 0 0 0 0,2-1 0 0 0,3 1 0 0 0,6 14-91 0 0,3 19 60 0 0,-11-43-21 0 0,6 17-21 0 0,-3 1 0 0 0,-2 0-1 0 0,-3 0 1 0 0,-1 1 0 0 0,-4 0-1 0 0,-2 13-17 0 0,-2-51 5 0 0,0-1-1 0 0,-1 0 0 0 0,-1 0 0 0 0,0-1 0 0 0,-1 0 0 0 0,-1 0 1 0 0,-1 0-1 0 0,0 0 0 0 0,-2-2 0 0 0,1 1 0 0 0,-2-1 1 0 0,0 0-1 0 0,-1-1 0 0 0,-1 0-4 0 0,8-9-3 0 0,-1 0-1 0 0,1 0 1 0 0,-1 0-1 0 0,0-1 1 0 0,-1 0 0 0 0,1 0-1 0 0,-1-1 1 0 0,0 0 0 0 0,1 0-1 0 0,-1 0 1 0 0,-1-1-1 0 0,1 0 1 0 0,0-1 0 0 0,0 1-1 0 0,-7-1 4 0 0,12-2-4 0 0,1 1 0 0 0,0-1 0 0 0,-1 0 0 0 0,1 0 0 0 0,0-1-1 0 0,0 1 1 0 0,0 0 0 0 0,0 0 0 0 0,0 0 0 0 0,0-1 0 0 0,0 1-1 0 0,0-1 1 0 0,1 1 0 0 0,-1-1 0 0 0,0 1 0 0 0,1-1 0 0 0,-1 1-1 0 0,1-1 1 0 0,0 1 0 0 0,0-1 0 0 0,-1 1 0 0 0,1-1 0 0 0,0 0 0 0 0,0 1-1 0 0,0-1 1 0 0,1 0 0 0 0,-1 1 0 0 0,0-1 0 0 0,0 1 0 0 0,1-1-1 0 0,0 0 5 0 0,-1-4-12 0 0,2-12-3 0 0,1-1 1 0 0,1 1-1 0 0,1-1 0 0 0,0 1 1 0 0,2 1-1 0 0,0-1 1 0 0,0 1-1 0 0,9-12 15 0 0,-6 7 12 0 0,156-368-127 0 0,-133 306 114 0 0,4 2 1 0 0,4 1 0 0 0,15-18 0 0 0,-24 45 2 0 0,2-1-2 0 0,-3 0-1 0 0,-1-3 1 0 0,-4 0 0 0 0,-2-1 0 0 0,-2-2 0 0 0,10-51 0 0 0,-27-10 113 0 0,-7 119-115 0 0,1 1 1 0 0,0-1-1 0 0,-1 1 0 0 0,0 0 0 0 0,1 0 0 0 0,-1-1 1 0 0,0 1-1 0 0,0 0 0 0 0,0 0 0 0 0,0 1 0 0 0,-1-1 1 0 0,1 0-1 0 0,0 1 0 0 0,-1-1 0 0 0,1 1 0 0 0,-1 0 0 0 0,1 0 1 0 0,-1 0-1 0 0,0 0 0 0 0,0 0 0 0 0,1 1 0 0 0,-1-1 1 0 0,0 1-1 0 0,0 0 0 0 0,0 0 0 0 0,1 0 0 0 0,-1 0 1 0 0,0 0-1 0 0,0 1 0 0 0,0-1 0 0 0,1 1 0 0 0,-1-1 1 0 0,0 1-1 0 0,0 0 0 0 0,1 0 0 0 0,-1 1 0 0 0,1-1 0 0 0,-1 0 1 0 0,1 1-1 0 0,0 0 0 0 0,-1-1 0 0 0,1 2 2 0 0,-12 12-2 0 0,2 1 0 0 0,0 1 0 0 0,1 1 0 0 0,0-1 0 0 0,1 2 0 0 0,2-1 0 0 0,0 1 1 0 0,0 0-1 0 0,2 1 0 0 0,0 0 0 0 0,2 0 0 0 0,0 0 0 0 0,1 1 0 0 0,1-1 0 0 0,1 1 0 0 0,1-1 0 0 0,1 1 0 0 0,0 0 0 0 0,5 17 2 0 0,-1-3 13 0 0,1 0 0 0 0,2-1-1 0 0,1 1 1 0 0,1-2 0 0 0,3 0 0 0 0,0 0 0 0 0,2-1 0 0 0,11 15-13 0 0,-16-28 16 0 0,1-1 1 0 0,1 0 0 0 0,1-1-1 0 0,1 0 1 0 0,0-1 0 0 0,1-1-1 0 0,0 0 1 0 0,3 1-17 0 0,3 3 19 0 0,-16-14-18 0 0,0 0 1 0 0,0 0-1 0 0,0 0 0 0 0,1 0 1 0 0,0-1-1 0 0,0 0 0 0 0,0 0 1 0 0,0-1-1 0 0,0 0 0 0 0,1 0 0 0 0,-1 0 1 0 0,1-1-1 0 0,0 0 0 0 0,0 0 1 0 0,0-1-1 0 0,5 1-1 0 0,-4-3 14 0 0,1-1 1 0 0,0 0-1 0 0,-1-1 0 0 0,1 1 1 0 0,-1-2-1 0 0,0 1 1 0 0,0-1-1 0 0,0 0 0 0 0,-1-1 1 0 0,1 0-1 0 0,-1 0 0 0 0,0-1 1 0 0,-1 0-1 0 0,1 0 0 0 0,-1 0 1 0 0,1-2-15 0 0,12-9 46 0 0,-6 3-33 0 0,-1 1 0 0 0,-1-2 1 0 0,0 0-1 0 0,0 0 0 0 0,-2 0 0 0 0,0-2 0 0 0,0 1 1 0 0,-2-1-1 0 0,5-15-13 0 0,-9 28 0 0 0,-1 0 0 0 0,0-1 0 0 0,0 1 0 0 0,-1-1 0 0 0,1 0 1 0 0,-1 1-1 0 0,0-1 0 0 0,0 0 0 0 0,0 0 0 0 0,-1 0 0 0 0,0 0 1 0 0,0 0-1 0 0,0 1 0 0 0,0-1 0 0 0,-1 0 0 0 0,0 0 0 0 0,0 0 0 0 0,0 0 1 0 0,-1 1-1 0 0,0-1 0 0 0,1 1 0 0 0,-2-1 0 0 0,1 1 0 0 0,0 0 1 0 0,-1-1-1 0 0,0 1 0 0 0,0 1 0 0 0,0-1 0 0 0,0 0 0 0 0,-1 1 0 0 0,1-1 1 0 0,-1 1-1 0 0,0 0 0 0 0,0 1 0 0 0,0-1 0 0 0,-1 0 0 0 0,1 1 1 0 0,0 0-1 0 0,-1 0 0 0 0,0 1 0 0 0,1-1 0 0 0,-1 1 0 0 0,-4-1 0 0 0,-1 5-4 0 0,0-1-1 0 0,0 2 0 0 0,1 0 0 0 0,-1 0 0 0 0,1 0 1 0 0,0 1-1 0 0,0 1 0 0 0,1-1 0 0 0,0 2 1 0 0,0-1-1 0 0,0 1 0 0 0,1 0 0 0 0,0 0 0 0 0,0 1 1 0 0,1 0-1 0 0,0 0 0 0 0,0 1 0 0 0,1 0 1 0 0,0 0-1 0 0,0 0 0 0 0,1 0 0 0 0,1 1 0 0 0,-1 0 1 0 0,1 0 4 0 0,0-1 4 0 0,0 1 1 0 0,1-1-1 0 0,-1 1 1 0 0,2-1-1 0 0,-1 1 1 0 0,1 0 0 0 0,1-1-1 0 0,0 1 1 0 0,0 0-1 0 0,1 0 1 0 0,0 0-1 0 0,1-1 1 0 0,0 1-1 0 0,1-1 1 0 0,0 1 0 0 0,0-1-1 0 0,1 0 1 0 0,0 0-1 0 0,0 0 1 0 0,1-1-1 0 0,0 0 1 0 0,1 0-1 0 0,0 0 1 0 0,5 5-5 0 0,-1-2 7 0 0,0 0 1 0 0,1-1-1 0 0,1 0 0 0 0,0-1 0 0 0,0 0 1 0 0,1-1-1 0 0,0 0 0 0 0,0-1 1 0 0,1-1-1 0 0,-1 0 0 0 0,2-1 1 0 0,-1 0-1 0 0,0-1 0 0 0,1-1 0 0 0,14 2-7 0 0,33-5-148 0 0,-49-19-1177 0 0,-13 3-6350 0 0,0 15 5969 0 0,0-6-10615 0 0</inkml:trace>
  <inkml:trace contextRef="#ctx0" brushRef="#br0" timeOffset="12639.018">5541 1079 4617 0 0,'0'0'2717'0'0,"0"0"-1592"0"0,0 0-475 0 0,0 0 335 0 0,0 0 534 0 0,0 0 244 0 0,0 0-10 0 0,0 0-182 0 0,0 0-231 0 0,37-4-213 0 0,117-16-174 0 0,-28-15 524 0 0,-85 20-1089 0 0,-2-1 1 0 0,0-3-1 0 0,0-1 0 0 0,-2-1 1 0 0,-1-3-1 0 0,-1-1 1 0 0,29-26-389 0 0,-57 45 71 0 0,-1 0 0 0 0,1 0 0 0 0,-2-1-1 0 0,1 0 1 0 0,-1-1 0 0 0,0 1 0 0 0,0-1 0 0 0,-1 0 0 0 0,0 0 0 0 0,0 0 0 0 0,-1 0-1 0 0,0-1 1 0 0,-1 1 0 0 0,0-1 0 0 0,0 0 0 0 0,-1 0 0 0 0,0 0 0 0 0,0 0 0 0 0,-1 0 0 0 0,0-2-72 0 0,-2 9 15 0 0,1 0-1 0 0,-1 1 1 0 0,0-1-1 0 0,1 0 0 0 0,-1 0 1 0 0,0 1-1 0 0,0-1 0 0 0,0 1 1 0 0,0 0-1 0 0,0-1 0 0 0,0 1 1 0 0,-1 0-1 0 0,1 0 0 0 0,0 0 1 0 0,0 1-1 0 0,-1-1 0 0 0,1 1 1 0 0,-1-1-1 0 0,1 1 0 0 0,-1 0 1 0 0,1-1-1 0 0,0 1 0 0 0,-1 1 1 0 0,1-1-1 0 0,-1 0 0 0 0,1 1 1 0 0,-1-1-1 0 0,1 1 0 0 0,0-1 1 0 0,-1 1-1 0 0,1 0 0 0 0,0 0 1 0 0,0 0-1 0 0,0 1 0 0 0,-1-1 1 0 0,1 0-1 0 0,0 1 0 0 0,1 0 1 0 0,-1-1-1 0 0,0 1-13 0 0,-11 12-2 0 0,1 0 1 0 0,1 1-1 0 0,0 0 0 0 0,1 1 1 0 0,1 0-1 0 0,1 1 0 0 0,0 0 1 0 0,1 0-1 0 0,0 0 0 0 0,2 1 1 0 0,0 0-1 0 0,0 5 2 0 0,-19 86-17 0 0,5 0 1 0 0,4 1-1 0 0,1 94 17 0 0,5-62-66 0 0,-28 135 66 0 0,29-226-11 0 0,-3-1 1 0 0,-2-1-1 0 0,-2 0 0 0 0,-2-1 1 0 0,-2-1-1 0 0,-3 0 0 0 0,-1-2 1 0 0,-2 0-1 0 0,-3-2 0 0 0,-1-1 1 0 0,-2-1 10 0 0,23-31 4 0 0,0 0 1 0 0,-1 0 0 0 0,0-1-1 0 0,-1-1 1 0 0,0 1 0 0 0,-1-1-1 0 0,1-1 1 0 0,-1 0 0 0 0,-1-1-1 0 0,1 0 1 0 0,-1 0 0 0 0,0-2-1 0 0,0 1 1 0 0,-1-1 0 0 0,1-1-1 0 0,-1-1 1 0 0,0 1 0 0 0,-2-2-5 0 0,13-1-1 0 0,-1 0 1 0 0,1 0-1 0 0,0-1 1 0 0,0 1-1 0 0,0-1 1 0 0,0 0 0 0 0,-1 0-1 0 0,1 0 1 0 0,0 0-1 0 0,1 0 1 0 0,-1 0-1 0 0,0 0 1 0 0,0-1 0 0 0,0 1-1 0 0,1 0 1 0 0,-1-1-1 0 0,1 0 1 0 0,-1 1 0 0 0,1-1-1 0 0,0 0 1 0 0,-1 0-1 0 0,1 0 1 0 0,0 0-1 0 0,0 0 1 0 0,0 0 0 0 0,1 0-1 0 0,-1 0 1 0 0,0 0-1 0 0,1 0 1 0 0,-1-1-1 0 0,1 1 1 0 0,0 0 0 0 0,0-2 0 0 0,-1-80-23 0 0,1 79 24 0 0,4-24 12 0 0,2 0 1 0 0,1 0-1 0 0,1 1 1 0 0,1 0-1 0 0,10-18-13 0 0,-4 7 11 0 0,21-49 29 0 0,5 2-1 0 0,39-63-39 0 0,-72 134-1 0 0,0 1-1 0 0,0-1 1 0 0,2 2 0 0 0,0-1 0 0 0,0 1-1 0 0,1 0 1 0 0,1 1 0 0 0,0 1 0 0 0,1 0-1 0 0,0 0 1 0 0,1 1 0 0 0,0 1 0 0 0,0 0-1 0 0,1 1 1 0 0,0 1 0 0 0,1 0 1 0 0,146 3-1940 0 0,-120 1-763 0 0,-14 0-3185 0 0,-23 2 4180 0 0,6 1-9443 0 0</inkml:trace>
  <inkml:trace contextRef="#ctx0" brushRef="#br0" timeOffset="12971.394">6467 1425 6561 0 0,'0'0'1797'0'0,"0"0"-312"0"0,0 0-71 0 0,0 0 118 0 0,0 0 22 0 0,0 0-119 0 0,0 0-235 0 0,0 0-272 0 0,0 0-201 0 0,0 0-128 0 0,-32 23-116 0 0,-99 71-90 0 0,75-44 127 0 0,49-37-408 0 0,2-6-53 0 0,1 1-1 0 0,0 0 1 0 0,0 0-1 0 0,1 1 0 0 0,0-1 1 0 0,0 1-1 0 0,1-1 1 0 0,0 1-1 0 0,0 0 0 0 0,1 0 1 0 0,0 0-1 0 0,1 0 1 0 0,0 0-1 0 0,1 4-58 0 0,-1-9 29 0 0,0 0-1 0 0,1 0 1 0 0,0-1-1 0 0,-1 1 1 0 0,1 0 0 0 0,1-1-1 0 0,-1 1 1 0 0,0 0-1 0 0,1-1 1 0 0,0 0 0 0 0,0 1-1 0 0,0-1 1 0 0,0 0 0 0 0,0 0-1 0 0,1 0 1 0 0,-1 0-1 0 0,1-1 1 0 0,0 1 0 0 0,0-1-1 0 0,0 1 1 0 0,0-1-1 0 0,0 0 1 0 0,1 0 0 0 0,-1-1-1 0 0,0 1 1 0 0,1-1 0 0 0,0 1-1 0 0,-1-1 1 0 0,1 0-1 0 0,3 0-28 0 0,1 1 119 0 0,1 0-1 0 0,-1-1 0 0 0,1 0 0 0 0,-1 0 0 0 0,1-1 0 0 0,0 0 0 0 0,-1-1 0 0 0,1 0 0 0 0,-1 0 0 0 0,1-1 1 0 0,-1 0-1 0 0,0-1 0 0 0,3 0-118 0 0,1-3 95 0 0,-1 0-1 0 0,0 0 1 0 0,0-1 0 0 0,0 0 0 0 0,-1-1 0 0 0,0 0 0 0 0,-1-1 0 0 0,0 0-1 0 0,0 0 1 0 0,-1-1 0 0 0,0 0 0 0 0,0-1 0 0 0,-2 0 0 0 0,1 0-1 0 0,-1 0 1 0 0,-1-1 0 0 0,0 0 0 0 0,0 0 0 0 0,-1 0 0 0 0,-1 0-1 0 0,0-1 1 0 0,-1 0 0 0 0,0 1 0 0 0,-1-1 0 0 0,-1 0 0 0 0,0-10-95 0 0,-1 18-68 0 0,-1 0 1 0 0,1 0 0 0 0,-1 0-1 0 0,0 0 1 0 0,-1 1 0 0 0,1-1-1 0 0,-1 1 1 0 0,0 0 0 0 0,0-1-1 0 0,0 1 1 0 0,0 1 0 0 0,-1-1-1 0 0,0 0 1 0 0,0 1 0 0 0,0 0-1 0 0,0 0 1 0 0,0 0 0 0 0,0 0-1 0 0,-1 1 1 0 0,0-1 0 0 0,1 1-1 0 0,-1 1 1 0 0,0-1 0 0 0,0 1-1 0 0,0-1 1 0 0,0 1 0 0 0,0 1-1 0 0,0-1 1 0 0,0 1 0 0 0,-1 0-1 0 0,1 0 1 0 0,0 0 0 0 0,0 1-1 0 0,0-1 1 0 0,0 1 0 0 0,0 1-1 0 0,0-1 1 0 0,0 1 0 0 0,0 0-1 0 0,1 0 1 0 0,-1 0 0 0 0,0 1-1 0 0,1-1 1 0 0,0 1 0 0 0,-2 1 67 0 0,-16 26-2612 0 0,10-9-3637 0 0,6-10-4925 0 0</inkml:trace>
  <inkml:trace contextRef="#ctx0" brushRef="#br0" timeOffset="13305.89">6729 1863 7962 0 0,'0'0'1497'0'0,"0"0"-19"0"0,0 0 172 0 0,0 0 169 0 0,0 0 10 0 0,0 0-164 0 0,0 0-217 0 0,0 0-152 0 0,0 0-130 0 0,0 0-224 0 0,0 0-222 0 0,0 0-178 0 0,-3-3-124 0 0,0-5-292 0 0,0-1 0 0 0,1 0 0 0 0,0 0 0 0 0,1 0-1 0 0,-1 0 1 0 0,2 0 0 0 0,-1 0 0 0 0,1 0 0 0 0,1 0 0 0 0,0 0 0 0 0,0 0 0 0 0,1 0 0 0 0,0 0 0 0 0,0 0 0 0 0,1 0 0 0 0,0 1 0 0 0,1-1-1 0 0,2-3-125 0 0,1-11 140 0 0,2-3-75 0 0,1 1 0 0 0,2 0 0 0 0,0 1 1 0 0,1 0-1 0 0,2 1 0 0 0,0 0 0 0 0,2 2 0 0 0,0 0 1 0 0,1 0-1 0 0,10-7-65 0 0,26-6-490 0 0,-48 61-1138 0 0,-6-17 771 0 0,0 11-1170 0 0,-2-6-4274 0 0,0-7-5541 0 0</inkml:trace>
  <inkml:trace contextRef="#ctx0" brushRef="#br0" timeOffset="13635.695">7351 1458 12171 0 0,'0'0'2043'0'0,"0"0"-430"0"0,0 0-188 0 0,0 0-2 0 0,0 0-70 0 0,0 0-216 0 0,0 0-272 0 0,0 0-229 0 0,0 0-168 0 0,0 0-129 0 0,0 0-78 0 0,0 0-41 0 0,0 0-21 0 0,-28 4-20 0 0,-85 14-12 0 0,110-17-157 0 0,0-1 1 0 0,0 1-1 0 0,-1-1 1 0 0,1 1 0 0 0,0 0-1 0 0,1 0 1 0 0,-1 1-1 0 0,0-1 1 0 0,0 1 0 0 0,0-1-1 0 0,1 1 1 0 0,-1 0 0 0 0,1 0-1 0 0,-1 0 1 0 0,1 0-1 0 0,0 0 1 0 0,0 1 0 0 0,0-1-1 0 0,0 1 1 0 0,-1 1-11 0 0,-4 6 37 0 0,0-2-17 0 0,0 1 1 0 0,0-1-1 0 0,1 1 1 0 0,1 1-1 0 0,-1-1 1 0 0,1 1-1 0 0,1 0 1 0 0,0 0-1 0 0,0 0 0 0 0,1 0 1 0 0,1 1-1 0 0,-1 0 1 0 0,2-1-1 0 0,-1 1 1 0 0,2 0-1 0 0,-1 0 1 0 0,1 0-1 0 0,1 4-20 0 0,1-9 0 0 0,1 0 1 0 0,0 0-1 0 0,-1-1 0 0 0,2 1 1 0 0,-1-1-1 0 0,1 1 0 0 0,-1-1 1 0 0,1 0-1 0 0,1-1 0 0 0,-1 1 1 0 0,1-1-1 0 0,0 0 0 0 0,0 0 1 0 0,0 0-1 0 0,0 0 0 0 0,1-1 1 0 0,-1 0-1 0 0,1 0 0 0 0,0-1 1 0 0,0 0-1 0 0,0 0 0 0 0,0 0 1 0 0,0-1-1 0 0,7 1 0 0 0,0 1-65 0 0,1 0 0 0 0,0-2 0 0 0,0 1 1 0 0,0-2-1 0 0,0 0 0 0 0,0-1 0 0 0,0 0 0 0 0,0-1 0 0 0,0-1 1 0 0,0 0-1 0 0,0 0 0 0 0,-1-2 0 0 0,0 0 0 0 0,0 0 0 0 0,0-1 0 0 0,8-6 65 0 0,10-16-2025 0 0,-15 6-6997 0 0,-13 14-2513 0 0</inkml:trace>
  <inkml:trace contextRef="#ctx0" brushRef="#br0" timeOffset="14049.9">7519 1697 3201 0 0,'0'0'2486'0'0,"0"0"86"0"0,0 0 143 0 0,0 0-41 0 0,0 0-317 0 0,0 0-434 0 0,0 0-368 0 0,0 0-295 0 0,0 0-230 0 0,0 0-197 0 0,34-10-174 0 0,108-34-131 0 0,-64 3 258 0 0,-67 33-631 0 0,0-1 1 0 0,-1 0-1 0 0,0-1 1 0 0,-1-1-1 0 0,0 1 1 0 0,0-1-1 0 0,-1-1 1 0 0,0 0-1 0 0,-1 0 1 0 0,-1 0-1 0 0,0-1 1 0 0,0 0-1 0 0,2-12-155 0 0,-6 23 14 0 0,-1-1 0 0 0,0 1 0 0 0,0-1-1 0 0,-1 0 1 0 0,1 1 0 0 0,0-1 0 0 0,-1 0-1 0 0,0 0 1 0 0,0 1 0 0 0,1-1 0 0 0,-2 0-1 0 0,1 0 1 0 0,0 0 0 0 0,0 1 0 0 0,-1-1-1 0 0,0 0 1 0 0,1 0 0 0 0,-1 1 0 0 0,0-1-1 0 0,-1 1 1 0 0,1-1 0 0 0,0 1 0 0 0,-1-1 0 0 0,1 1-1 0 0,-1 0 1 0 0,0-1 0 0 0,1 1 0 0 0,-1 0-1 0 0,0 0 1 0 0,-1 0 0 0 0,1 1 0 0 0,0-1-1 0 0,0 1 1 0 0,-1-1 0 0 0,1 1 0 0 0,-1-1-1 0 0,1 1 1 0 0,-1 0-14 0 0,-8 2-10 0 0,0 0 0 0 0,0 1 0 0 0,0 0 0 0 0,0 1 0 0 0,0 0 0 0 0,1 0 0 0 0,-1 1 0 0 0,1 1 0 0 0,0 0 0 0 0,0 0 0 0 0,1 1 1 0 0,-1 0-1 0 0,1 1 0 0 0,1 0 0 0 0,-1 0 0 0 0,1 1 0 0 0,0 0 0 0 0,1 0 0 0 0,0 1 10 0 0,-11 8-27 0 0,1 0 0 0 0,0 2 0 0 0,2 0 0 0 0,0 0 0 0 0,1 2 0 0 0,1 0 0 0 0,1 0 1 0 0,1 1-1 0 0,0 1 0 0 0,2 0 0 0 0,1 0 0 0 0,-2 10 27 0 0,8-27 3 0 0,1 1-1 0 0,-1 0 1 0 0,1 0 0 0 0,1 0 0 0 0,-1 0-1 0 0,1 0 1 0 0,0 0 0 0 0,1 0-1 0 0,-1 0 1 0 0,2 0 0 0 0,-1 0 0 0 0,1 0-1 0 0,0-1 1 0 0,0 1 0 0 0,0 0-1 0 0,1-1 1 0 0,0 0 0 0 0,1 0 0 0 0,-1 0-1 0 0,1 0 1 0 0,1 0 0 0 0,-1-1-1 0 0,1 1 1 0 0,-1-1 0 0 0,2-1 0 0 0,-1 1-1 0 0,0-1 1 0 0,1 1 0 0 0,0-2-1 0 0,0 1 1 0 0,1 0-3 0 0,21 5 17 0 0,-1-1 0 0 0,1-1 1 0 0,1-1-1 0 0,-1-2 0 0 0,1 0 0 0 0,0-3 0 0 0,-1 0 0 0 0,28-3-17 0 0,-14 2-25 0 0,75-19-231 0 0,-85 11-2747 0 0,0 2-3905 0 0,-21 5-5195 0 0</inkml:trace>
  <inkml:trace contextRef="#ctx0" brushRef="#br0" timeOffset="19890.864">8533 1256 2200 0 0,'0'0'1650'0'0,"0"0"-29"0"0,0 0 268 0 0,0 0 252 0 0,0 0 22 0 0,0 0-199 0 0,0 0-351 0 0,0 0-369 0 0,0 0-248 0 0,0 0-162 0 0,0 0-112 0 0,6-3-79 0 0,19-10-40 0 0,-19 10-58 0 0,-6 3-70 0 0,0 0-16 0 0,0 0-50 0 0,0 0-51 0 0,0 0-31 0 0,0 0-33 0 0,-4 15 923 0 0,-31 35-368 0 0,35-48-828 0 0,0-2-6 0 0,0 0-2 0 0,0 0 11 0 0,0 0-4 0 0,11-2 513 0 0,38-27 668 0 0,-48 40-4804 0 0,-1-3-4006 0 0,0-4-4189 0 0</inkml:trace>
  <inkml:trace contextRef="#ctx0" brushRef="#br0" timeOffset="20418.695">8516 1727 8202 0 0,'0'0'2386'0'0,"0"0"-647"0"0,0 0-338 0 0,0 0-70 0 0,0 0 47 0 0,0 0-34 0 0,0 0-137 0 0,0 0-229 0 0,0 0-265 0 0,0 0-209 0 0,0 0-102 0 0,0 0-62 0 0,0 0-22 0 0,-4-7 697 0 0,-16 65 174 0 0,20-58-1153 0 0,0 0 24 0 0,0 0 17 0 0,0 0 35 0 0,0 0 37 0 0,0 0 30 0 0,0 0 38 0 0,0 0 38 0 0,12-15 755 0 0,48-49-753 0 0,-51 52 5 0 0,-16 20 194 0 0,-18 34-402 0 0,37-41-3796 0 0,-7-5-1411 0 0,-1 1-6866 0 0</inkml:trace>
  <inkml:trace contextRef="#ctx0" brushRef="#br0" timeOffset="27688.989">9912 1002 5769 0 0,'0'0'2185'0'0,"0"0"-473"0"0,0 0-320 0 0,0 0 21 0 0,0 0 199 0 0,0 0 82 0 0,0 0-139 0 0,0 0-275 0 0,0 0-330 0 0,0 0-318 0 0,12 27 2306 0 0,-8-9-2639 0 0,0 0 0 0 0,-2 0 1 0 0,0 0-1 0 0,-1 0 0 0 0,-1 0 0 0 0,0 0 1 0 0,-2 2-300 0 0,1 28 364 0 0,1-27-233 0 0,1 83 386 0 0,-4-1 1 0 0,-5 0-1 0 0,-13 55-517 0 0,-14-22 177 0 0,16-105-138 0 0,14-39-2622 0 0,5-19-1412 0 0,0 10-3451 0 0,0 9-3772 0 0</inkml:trace>
  <inkml:trace contextRef="#ctx0" brushRef="#br0" timeOffset="28073.065">9750 1175 5017 0 0,'0'0'3693'0'0,"0"0"-1265"0"0,0 0-571 0 0,0 0-134 0 0,0 0-83 0 0,0 0-233 0 0,0 0-280 0 0,0 0-283 0 0,0 0-261 0 0,0 0-179 0 0,0 0 34 0 0,0 0 72 0 0,0 0 76 0 0,11-6 75 0 0,137-52 1602 0 0,144-4 3 0 0,-92 48-1764 0 0,-237 32-2705 0 0,19-10 748 0 0,1-1-1520 0 0,6-4-2999 0 0,2-2-5527 0 0</inkml:trace>
  <inkml:trace contextRef="#ctx0" brushRef="#br0" timeOffset="28323.911">9810 1458 11466 0 0,'0'0'1209'0'0,"0"0"-216"0"0,0 0 172 0 0,0 0 363 0 0,0 0 227 0 0,0 0-83 0 0,0 0-199 0 0,0 0-257 0 0,0 0-201 0 0,0 0-163 0 0,0 0-159 0 0,32-5-107 0 0,98-15-89 0 0,34-9 838 0 0,-106 27-1803 0 0,-33 3-5317 0 0,-21-1-3086 0 0</inkml:trace>
  <inkml:trace contextRef="#ctx0" brushRef="#br0" timeOffset="28875.168">10567 1385 3465 0 0,'0'0'2779'0'0,"0"0"-723"0"0,0 0-163 0 0,0 0 57 0 0,0 0 101 0 0,0 0-106 0 0,0 0-335 0 0,0 0-362 0 0,0 0-289 0 0,0 0-224 0 0,0 0-117 0 0,0 0-60 0 0,0 0-48 0 0,-7 0 1629 0 0,70 0 677 0 0,100-4-1399 0 0,7 4-1300 0 0,-131-11-2149 0 0,-38 11 1214 0 0,-1 0-319 0 0,0 0-482 0 0,0 0-993 0 0,-1 0-2914 0 0,-4 0-5979 0 0</inkml:trace>
  <inkml:trace contextRef="#ctx0" brushRef="#br0" timeOffset="29139.95">10493 1635 8234 0 0,'0'0'4241'0'0,"0"0"-2090"0"0,0 0-1038 0 0,0 0-99 0 0,0 0 178 0 0,0 0 164 0 0,0 0 42 0 0,0 0-131 0 0,0 0-211 0 0,0 0-186 0 0,0 0-145 0 0,0 0-85 0 0,33-3-78 0 0,104-8-94 0 0,-26-9 516 0 0,-13-1-689 0 0,-79 20-1841 0 0,-12 2-4284 0 0,-5-1-6054 0 0</inkml:trace>
  <inkml:trace contextRef="#ctx0" brushRef="#br0" timeOffset="29961.196">11110 1874 9066 0 0,'0'0'2251'0'0,"0"0"-292"0"0,0 0-126 0 0,0 0-10 0 0,0 0-30 0 0,0 0-190 0 0,0 0-358 0 0,0 0-329 0 0,0 0-223 0 0,0 0-122 0 0,0 0-5 0 0,0 0-5 0 0,0 0-58 0 0,2-15-50 0 0,20-102 549 0 0,-10 86-822 0 0,1 1-1 0 0,1 0 1 0 0,2 2 0 0 0,0-1 0 0 0,2 2 0 0 0,2 0 0 0 0,11-11-180 0 0,-7 9 11 0 0,-18 20-10 0 0,0 0 0 0 0,1 0 0 0 0,0 1 1 0 0,0 0-1 0 0,0 1 0 0 0,1-1 0 0 0,0 1 1 0 0,1 1-1 0 0,0-1 0 0 0,0 2 0 0 0,0-1 1 0 0,1 1-1 0 0,-1 1 0 0 0,1-1 0 0 0,0 2 1 0 0,0-1-1 0 0,1 2 0 0 0,-1-1 0 0 0,9 0-1 0 0,-16 5-1 0 0,0 0 0 0 0,0 1 0 0 0,-1-1 0 0 0,1 1 0 0 0,0 0 0 0 0,-1-1 0 0 0,0 1 0 0 0,0 0 0 0 0,0 0 0 0 0,0 1 0 0 0,0-1 0 0 0,0 0 0 0 0,-1 1 0 0 0,0-1 0 0 0,1 1 0 0 0,-1-1 0 0 0,-1 1 0 0 0,1-1 0 0 0,0 1 0 0 0,-1 0 0 0 0,0 0 0 0 0,0 1 1 0 0,7 219 57 0 0,8-236 72 0 0,-2-11-123 0 0,0 1 0 0 0,1 1-1 0 0,1 0 1 0 0,1 1 0 0 0,0 0-1 0 0,2 2 1 0 0,7-7-6 0 0,5-6-29 0 0,-25 25 23 0 0,0 1 0 0 0,1-1-1 0 0,-1 1 1 0 0,1 0 0 0 0,1 0 0 0 0,-1 0 0 0 0,1 1-1 0 0,-1 0 1 0 0,1 0 0 0 0,0 1 0 0 0,0 0 0 0 0,1 0-1 0 0,-1 1 1 0 0,1 0 0 0 0,-1 0 0 0 0,1 1 0 0 0,2-1 6 0 0,-7 4 3 0 0,-1-1 0 0 0,0 1 0 0 0,0-1 0 0 0,0 1 0 0 0,0 0 0 0 0,0 0 0 0 0,0 0 0 0 0,-1 0 0 0 0,1 0 0 0 0,0 0 0 0 0,-1 0 1 0 0,0 0-1 0 0,1 1 0 0 0,-1-1 0 0 0,0 0 0 0 0,0 1 0 0 0,-1-1 0 0 0,1 1 0 0 0,0 0 0 0 0,-1-1 0 0 0,1 2-3 0 0,5 15 16 0 0,2-3-1 0 0,-2 0 1 0 0,0 0 0 0 0,0 1-1 0 0,-2 0 1 0 0,0 0-1 0 0,-1 1 1 0 0,-1-1 0 0 0,0 0-1 0 0,-2 1 1 0 0,0 7-16 0 0,0-20-18 0 0,0-1 0 0 0,-1 0 0 0 0,1 1 0 0 0,-1-1 0 0 0,0 0 0 0 0,0 1 0 0 0,-1-1 0 0 0,1 0 0 0 0,-1 0 0 0 0,0 0 0 0 0,0 0 0 0 0,0-1 0 0 0,-1 1 0 0 0,1 0 0 0 0,-1-1 1 0 0,-2 3 17 0 0,2-2-57 0 0,-2 10-533 0 0,4-10-8738 0 0,1-4 163 0 0</inkml:trace>
  <inkml:trace contextRef="#ctx0" brushRef="#br0" timeOffset="30491.648">12592 1443 12707 0 0,'0'0'2024'0'0,"0"0"-596"0"0,0 0-83 0 0,0 0 91 0 0,0 0-4 0 0,0 0-137 0 0,0 0-224 0 0,0 0-208 0 0,0 0-167 0 0,0 0-128 0 0,0 0-114 0 0,0 0-86 0 0,0 0-53 0 0,-32-3-65 0 0,-98-7-51 0 0,68 21 35 0 0,53-5-192 0 0,-5 2-12 0 0,1 0 0 0 0,0 0 0 0 0,1 1 0 0 0,-1 1 0 0 0,2 0 1 0 0,0 1-1 0 0,0 0 0 0 0,1 0 0 0 0,-6 9-30 0 0,13-14 5 0 0,-2-1-9 0 0,0 0 0 0 0,1 0 0 0 0,0 1 0 0 0,0 0 0 0 0,0 0 1 0 0,1 0-1 0 0,0 0 0 0 0,0 1 0 0 0,1-1 0 0 0,0 1 0 0 0,0-1 0 0 0,0 1 0 0 0,1 0 1 0 0,0 0-1 0 0,0 0 0 0 0,0 0 0 0 0,1 0 0 0 0,1 0 0 0 0,-1 0 0 0 0,1 0 1 0 0,0 0-1 0 0,1 2 4 0 0,-1-7-1 0 0,0 1-1 0 0,1-1 1 0 0,-1 1 0 0 0,1-1 0 0 0,-1 1 0 0 0,1-1 0 0 0,0 0-1 0 0,0 1 1 0 0,0-1 0 0 0,0 0 0 0 0,0-1 0 0 0,1 1 0 0 0,-1 0 0 0 0,1-1-1 0 0,-1 1 1 0 0,1-1 0 0 0,-1 0 0 0 0,1 1 0 0 0,0-1 0 0 0,0-1-1 0 0,-1 1 1 0 0,1 0 0 0 0,0-1 0 0 0,0 1 0 0 0,0-1 0 0 0,0 0 0 0 0,0 0-1 0 0,0 0 1 0 0,0 0 0 0 0,0-1 0 0 0,-1 1 0 0 0,2-1 1 0 0,86-39 275 0 0,-56 13-142 0 0,-1-1-1 0 0,-1-2 0 0 0,-1-2 0 0 0,-2 0 1 0 0,-1-2-1 0 0,11-19-132 0 0,-39 53 1 0 0,0 0-1 0 0,-1 1 1 0 0,1-1 0 0 0,0 0-1 0 0,0 1 1 0 0,0-1 0 0 0,0 0-1 0 0,0 1 1 0 0,0-1-1 0 0,0 0 1 0 0,0 1 0 0 0,1-1-1 0 0,-1 0 1 0 0,0 0 0 0 0,0 1-1 0 0,0-1 1 0 0,0 0 0 0 0,0 1-1 0 0,0-1 1 0 0,0 0 0 0 0,1 0-1 0 0,-1 1 1 0 0,0-1 0 0 0,0 0-1 0 0,0 0 1 0 0,1 0 0 0 0,-1 1-1 0 0,0-1 1 0 0,0 0 0 0 0,1 0-1 0 0,-1 0 1 0 0,0 1 0 0 0,1-1-1 0 0,-1 0 1 0 0,0 0-1 0 0,0 0 1 0 0,1 0 0 0 0,-1 0-1 0 0,0 0 1 0 0,1 0 0 0 0,-1 0-1 0 0,0 0 1 0 0,1 0 0 0 0,-1 0-1 0 0,0 0 1 0 0,0 0 0 0 0,1 0-1 0 0,-1 0 1 0 0,0 0 0 0 0,1 0-1 0 0,-1 0 1 0 0,0 0 0 0 0,0 0-1 0 0,1-1 1 0 0,-1 1 0 0 0,0 0-1 0 0,1 0 1 0 0,-1 0-1 0 0,0 0 1 0 0,0-1 0 0 0,0 1-1 0 0,1 0 1 0 0,-1 0 0 0 0,0-1-1 0 0,0 1 1 0 0,0 0 0 0 0,1 0-1 0 0,-1-1 1 0 0,0 1-1 0 0,3 36-5 0 0,-2-25 34 0 0,0 2-5 0 0,-1-4-22 0 0,0 0 0 0 0,1 0 1 0 0,-1 1-1 0 0,2-1 1 0 0,-1 0-1 0 0,1-1 0 0 0,1 1 1 0 0,0 0-1 0 0,0-1 0 0 0,1 1 1 0 0,-1-1-1 0 0,2 0 0 0 0,-1 0 1 0 0,1 0-1 0 0,1-1 1 0 0,-1 0-1 0 0,1 0 0 0 0,0 0 1 0 0,1-1-1 0 0,1 1-2 0 0,-3-4-3 0 0,-1 1-20 0 0,1-1 0 0 0,-1 0-1 0 0,1 0 1 0 0,0 0 0 0 0,0-1-1 0 0,0 0 1 0 0,0 0 0 0 0,0 0 0 0 0,0 0-1 0 0,0-1 1 0 0,1 0 0 0 0,-1 0-1 0 0,1-1 1 0 0,-1 1 0 0 0,1-1 0 0 0,-1 0-1 0 0,5-1 24 0 0,22-35-1974 0 0,-27 18-1676 0 0,-3 3-4205 0 0,-2 7-3796 0 0</inkml:trace>
  <inkml:trace contextRef="#ctx0" brushRef="#br0" timeOffset="30994.374">12093 1160 12067 0 0,'0'0'3358'0'0,"0"0"-1246"0"0,0 0-645 0 0,0 0-192 0 0,0 0-101 0 0,0 0-145 0 0,0 0-179 0 0,0 0-129 0 0,0 0-126 0 0,0 0-76 0 0,0 0-23 0 0,0 0-63 0 0,14-7-39 0 0,46-23-28 0 0,-49 25-204 0 0,0 1 0 0 0,1 0 0 0 0,0 1 0 0 0,-1 1 0 0 0,1 0 0 0 0,0 1 0 0 0,1 0 0 0 0,-1 0 0 0 0,11 2-162 0 0,-7-1 119 0 0,128 11 329 0 0,-90 3-419 0 0,-41-10 6 0 0,-12-4-14 0 0,-1 0-2 0 0,0 0-15 0 0,0 0 25 0 0,0 0 29 0 0,0 0 27 0 0,0 0 28 0 0,0 0 39 0 0,0 0-37 0 0,0 0-11 0 0,0 0 17 0 0,0 0-18 0 0,0 0 20 0 0,-10-4 246 0 0,-45-54-135 0 0,42 41-253 0 0,1 0 0 0 0,1-1 0 0 0,0 0 0 0 0,1-1 0 0 0,1-1 0 0 0,1 1 0 0 0,-3-12 19 0 0,1-45-4311 0 0,10 65-1805 0 0,0 3-6693 0 0</inkml:trace>
  <inkml:trace contextRef="#ctx0" brushRef="#br0" timeOffset="32073.387">9636 659 3305 0 0,'0'0'1285'0'0,"0"0"-104"0"0,0 0 171 0 0,0 0 372 0 0,0 0 277 0 0,0 0 92 0 0,0 0-189 0 0,0 0-345 0 0,0 0-327 0 0,0 0-249 0 0,-8-2-197 0 0,-23-8-133 0 0,24 7-87 0 0,7 3-95 0 0,0 0-53 0 0,0 0-65 0 0,0 0-64 0 0,0 0-46 0 0,0 0-4 0 0,15 1 858 0 0,184 32 2550 0 0,147 0-2434 0 0,-265-18-1073 0 0,-75-18 1075 0 0,-20-12-945 0 0,-25-15-288 0 0,22 18-25 0 0,1 0 0 0 0,0 0 0 0 0,1-2-1 0 0,0 0 1 0 0,1 0 0 0 0,0-1 0 0 0,2-1 0 0 0,-3-4 43 0 0,9-13-1730 0 0,10 23-1219 0 0,1 1-3279 0 0,1 2-6368 0 0</inkml:trace>
  <inkml:trace contextRef="#ctx0" brushRef="#br0" timeOffset="36630.376">650 2290 7802 0 0,'0'0'1081'0'0,"0"0"-217"0"0,0 0-325 0 0,0 0-223 0 0,0 0-108 0 0,0 0-50 0 0,0 0-16 0 0,0 0 28 0 0,0 0 67 0 0,0 0 62 0 0,0 0 42 0 0,3-4 53 0 0,-2 2-317 0 0,1-1 0 0 0,0 1 0 0 0,0 0 0 0 0,0 0 1 0 0,0 0-1 0 0,0 0 0 0 0,0 0 0 0 0,1 1 0 0 0,-1-1 0 0 0,1 1 1 0 0,-1-1-1 0 0,1 1 0 0 0,0 0 0 0 0,-1 0 0 0 0,1 0 1 0 0,0 0-1 0 0,0 1 0 0 0,-1-1 0 0 0,1 1 0 0 0,0-1 0 0 0,0 1 1 0 0,0 0-1 0 0,1 1-77 0 0,362-8 4083 0 0,-82-10-2469 0 0,137 16-1614 0 0,18 19 1119 0 0,311 16 44 0 0,355 24-384 0 0,147-36-198 0 0,-22-41-408 0 0,-480 41 412 0 0,-555-18 92 0 0,-194-4-661 0 0,-1 0-4 0 0,0 0 8 0 0,0 0-3 0 0,0 0 3 0 0,0 0 12 0 0,0 0-13 0 0,0 0-7 0 0,0 0 8 0 0,0 0-3 0 0,0 0-1 0 0,0 0 2 0 0,0 0 3 0 0,0 0 0 0 0,0 0 10 0 0,0 0-15 0 0,0 0 7 0 0,0 0 6 0 0,0 0 0 0 0,0 0 10 0 0,0 0-18 0 0,0 0-2 0 0,0 0 12 0 0,0 0 2 0 0,18 0 72 0 0,115-14 20 0 0,137 14-68 0 0,-270 0-53 0 0,0 0-5 0 0,0 0 11 0 0,0 0-4 0 0,0 0-20 0 0,0 0-12 0 0,0 0-26 0 0,0 0-58 0 0,0 0-119 0 0,0 0-178 0 0,0 0-306 0 0,0 0-482 0 0,0 0-674 0 0,0 0-1453 0 0,0 0-3543 0 0,0 0-4271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2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1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6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11803 0 0,'0'0'1600'0'0,"0"0"-920"0"0,0 0-400 0 0,0 0-136 0 0,0 0-176 0 0,0 0-336 0 0,0 0-24 0 0,0 0-48 0 0,0 0 24 0 0,0 0-32 0 0,0 0-961 0 0,0 0-4528 0 0,0 0 872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5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310 356 10258 0 0,'0'0'1046'0'0,"0"0"-273"0"0,0 0-167 0 0,0 0 173 0 0,32-18 283 0 0,101-57 221 0 0,93-75 3321 0 0,-76 37-2949 0 0,-161 143 0 0 0,-32 72-1433 0 0,4 3 0 0 0,4 1 0 0 0,5 1 0 0 0,4 10-222 0 0,19-91 23 0 0,-148 598 133 0 0,149-604-229 0 0,-8 23-228 0 0,2 1 1 0 0,1 1 0 0 0,3-1-1 0 0,1 1 1 0 0,1 27 300 0 0,6-71-557 0 0,0-1-97 0 0,1-64-6048 0 0,-2 33 599 0 0,1 15-2206 0 0</inkml:trace>
  <inkml:trace contextRef="#ctx0" brushRef="#br0" timeOffset="1069.591">126 828 10218 0 0,'0'0'555'0'0,"0"0"-294"0"0,0 0 59 0 0,0 0 359 0 0,0 0 333 0 0,0 0 258 0 0,0 0 176 0 0,0 0 55 0 0,0 0 5 0 0,0 0-75 0 0,0 0-161 0 0,39 0-196 0 0,126-3-208 0 0,-45-18 158 0 0,-90 11-768 0 0,32-8 220 0 0,50-14 212 0 0,2 4-1 0 0,47-3-687 0 0,-155 30-1573 0 0,5 2 5040 0 0,-8-1-5776 0 0,-2 0-2799 0 0,0-1-3782 0 0,-1 1-2589 0 0</inkml:trace>
  <inkml:trace contextRef="#ctx0" brushRef="#br0" timeOffset="1936.539">1343 861 8402 0 0,'0'0'2146'0'0,"0"0"-503"0"0,0 0-354 0 0,0 0-74 0 0,0 0-27 0 0,0 0-59 0 0,0 0-138 0 0,0 0-183 0 0,0 0-162 0 0,0 0-152 0 0,-36 32-133 0 0,-111 102-109 0 0,74-43 19 0 0,64-72-227 0 0,1-7-10 0 0,1 1-1 0 0,1 0 0 0 0,0 1 1 0 0,0-1-1 0 0,2 1 1 0 0,-1 0-1 0 0,2 0 1 0 0,0 1-1 0 0,1-1 1 0 0,0 1-1 0 0,1 0 0 0 0,1-1 1 0 0,1 14-34 0 0,0-24 16 0 0,0 0 0 0 0,0-1 0 0 0,0 1 1 0 0,1-1-1 0 0,-1 0 0 0 0,1 1 0 0 0,0-1 0 0 0,0 0 1 0 0,0 0-1 0 0,0 0 0 0 0,1 0 0 0 0,-1 0 0 0 0,1-1 0 0 0,0 1 1 0 0,-1-1-1 0 0,1 0 0 0 0,0 0 0 0 0,1 0 0 0 0,-1 0 0 0 0,0 0 1 0 0,1-1-1 0 0,-1 1 0 0 0,1-1 0 0 0,-1 0 0 0 0,1 0 1 0 0,-1 0-1 0 0,1 0 0 0 0,0-1 0 0 0,-1 0 0 0 0,4 0-16 0 0,2 1 101 0 0,0-1-1 0 0,0 0 0 0 0,0-1 1 0 0,0 0-1 0 0,0 0 0 0 0,-1-1 1 0 0,1 0-1 0 0,0 0 0 0 0,-1-1 1 0 0,1-1-1 0 0,-1 1 1 0 0,2-2-101 0 0,6-6 91 0 0,-1 0 1 0 0,0 0 0 0 0,-1-2 0 0 0,-1 0 0 0 0,0 0 0 0 0,0-1 0 0 0,-2-1 0 0 0,0 0 0 0 0,0 0 0 0 0,-1-1 0 0 0,-1-1-1 0 0,4-10-91 0 0,-8 16-19 0 0,0-1 0 0 0,-1 1-1 0 0,-1-1 1 0 0,0 0-1 0 0,0 0 1 0 0,-1 0 0 0 0,-1-1-1 0 0,0 1 1 0 0,-1 0-1 0 0,0-1 1 0 0,-1 1 0 0 0,0 0-1 0 0,-1 0 1 0 0,0 0-1 0 0,-1 0 1 0 0,0 0 0 0 0,-1 0-1 0 0,0 1 1 0 0,-1-1-1 0 0,-3-3 20 0 0,5 10-80 0 0,0 0-1 0 0,0 0 0 0 0,-1 1 0 0 0,0-1 0 0 0,0 1 0 0 0,0 0 0 0 0,-1 0 0 0 0,1 0 0 0 0,-1 0 0 0 0,0 1 1 0 0,0 0-1 0 0,0 0 0 0 0,-1 0 0 0 0,1 1 0 0 0,-1 0 0 0 0,1 0 0 0 0,-1 0 0 0 0,0 0 0 0 0,0 1 1 0 0,1 0-1 0 0,-1 1 0 0 0,0-1 0 0 0,0 1 0 0 0,0 0 0 0 0,0 0 0 0 0,0 1 0 0 0,0 0 0 0 0,0 0 1 0 0,0 0-1 0 0,1 1 0 0 0,-1 0 0 0 0,-1 0 81 0 0,2 2-45 0 0,-1-1-1 0 0,1 1 1 0 0,1-1 0 0 0,-1 1 0 0 0,0 1 0 0 0,1-1-1 0 0,0 1 1 0 0,0-1 0 0 0,0 1 0 0 0,1 0 0 0 0,0 1-1 0 0,0-1 1 0 0,0 0 0 0 0,0 1 0 0 0,1 0 0 0 0,0-1-1 0 0,0 1 1 0 0,1 0 0 0 0,-1 0 0 0 0,1 0 0 0 0,1 1-1 0 0,-1-1 1 0 0,1 0 0 0 0,0 0 0 0 0,0 0 0 0 0,1 0-1 0 0,0 0 1 0 0,1 6 45 0 0,3-5 41 0 0,1-1-1 0 0,-1 1 1 0 0,1-2 0 0 0,0 1-1 0 0,0 0 1 0 0,0-1 0 0 0,1 0-1 0 0,0-1 1 0 0,0 1-1 0 0,0-1 1 0 0,1-1 0 0 0,-1 1-1 0 0,1-1 1 0 0,0-1 0 0 0,0 1-1 0 0,0-2 1 0 0,0 1-1 0 0,0-1 1 0 0,0 0 0 0 0,1 0-1 0 0,-1-1 1 0 0,0 0 0 0 0,1-1-1 0 0,6-1-40 0 0,16 3 267 0 0,-1-2-1 0 0,1-1 1 0 0,-1-2-1 0 0,0-1 1 0 0,0-1-1 0 0,20-7-266 0 0,-18 3 342 0 0,-1-2-1 0 0,-1-1 0 0 0,0-1 1 0 0,-1-2-1 0 0,-1 0 1 0 0,26-21-342 0 0,-44 29 66 0 0,0 0 1 0 0,0-1-1 0 0,-1 0 0 0 0,0-1 1 0 0,-1 0-1 0 0,0-1 1 0 0,0 1-1 0 0,-1-1 1 0 0,-1-1-1 0 0,0 0 1 0 0,0 1-1 0 0,-1-2 1 0 0,-1 1-1 0 0,0-1 0 0 0,0 1 1 0 0,-2-1-1 0 0,1 0 1 0 0,-1-10-67 0 0,-1 17 1 0 0,0 0 0 0 0,-1 0 0 0 0,0 0 0 0 0,0 0 0 0 0,0 0 1 0 0,-1 0-1 0 0,0 0 0 0 0,0 0 0 0 0,0 0 0 0 0,-1 0 0 0 0,0 0 0 0 0,0 1 0 0 0,0-1 1 0 0,-1 1-1 0 0,0 0 0 0 0,0-1 0 0 0,0 1 0 0 0,-1 0 0 0 0,0 1 0 0 0,0-1 0 0 0,0 1 1 0 0,0 0-1 0 0,-1 0 0 0 0,1 0 0 0 0,-1 0 0 0 0,0 1 0 0 0,0 0 0 0 0,-1 0 0 0 0,1 0 1 0 0,0 1-1 0 0,-1-1 0 0 0,-1 1-1 0 0,-1 1-14 0 0,1 0-1 0 0,-1 0 1 0 0,1 1 0 0 0,-1 0-1 0 0,0 1 1 0 0,1-1 0 0 0,-1 1 0 0 0,1 1-1 0 0,-1 0 1 0 0,1 0 0 0 0,0 0 0 0 0,0 1-1 0 0,0 0 1 0 0,0 0 0 0 0,0 1 0 0 0,1 0-1 0 0,-1 0 1 0 0,1 0 0 0 0,0 1-1 0 0,0 1 15 0 0,-1-1-7 0 0,0 0-1 0 0,1 1 1 0 0,0 0 0 0 0,0 0-1 0 0,0 0 1 0 0,1 1-1 0 0,0 0 1 0 0,1 0-1 0 0,-1 0 1 0 0,1 1-1 0 0,0-1 1 0 0,1 1-1 0 0,0 0 1 0 0,0 0-1 0 0,1 0 1 0 0,0 0-1 0 0,0 1 1 0 0,1-1-1 0 0,0 0 1 0 0,1 1-1 0 0,0-1 1 0 0,0 1-1 0 0,1 3 8 0 0,4-4 10 0 0,0 0-1 0 0,0-1 0 0 0,1 1 0 0 0,0-1 1 0 0,0 0-1 0 0,1-1 0 0 0,0 1 1 0 0,0-1-1 0 0,1-1 0 0 0,0 1 0 0 0,0-1 1 0 0,0-1-1 0 0,0 1 0 0 0,1-2 0 0 0,-1 1 1 0 0,1-1-1 0 0,0 0 0 0 0,0-1 0 0 0,4 1-9 0 0,217 71 835 0 0,-226-72-799 0 0,0 1 0 0 0,0 0 0 0 0,0 0 0 0 0,0 0-1 0 0,-1 0 1 0 0,1 1 0 0 0,-1 0 0 0 0,0-1 0 0 0,0 1 0 0 0,0 0 0 0 0,-1 1-1 0 0,0-1 1 0 0,1 0 0 0 0,-1 1 0 0 0,-1-1 0 0 0,1 1 0 0 0,-1 0-1 0 0,0-1 1 0 0,0 1 0 0 0,0 0 0 0 0,0 0 0 0 0,-1 0 0 0 0,0 0-1 0 0,0 0 1 0 0,0 0 0 0 0,-1-1 0 0 0,0 1 0 0 0,0 0 0 0 0,0 0 0 0 0,0-1-1 0 0,-1 1 1 0 0,-1 3-36 0 0,-108 176-268 0 0,108-153-1596 0 0,15-18-7462 0 0,-6-13-2426 0 0</inkml:trace>
  <inkml:trace contextRef="#ctx0" brushRef="#br0" timeOffset="5568.218">2641 1509 2665 0 0,'0'0'609'0'0,"0"0"-272"0"0,0 0 40 0 0,0 0 364 0 0,0 0 469 0 0,0 0 283 0 0,0 0 21 0 0,0 0-134 0 0,0 0-196 0 0,0 0-170 0 0,0 0-131 0 0,0 0-79 0 0,0 0-49 0 0,31-22-44 0 0,98-70-74 0 0,-54 30 459 0 0,244-277 2847 0 0,-308 328-3875 0 0,1 1 0 0 0,0-1 1 0 0,1 2-1 0 0,0 0 1 0 0,1 0-1 0 0,0 1 0 0 0,0 1 1 0 0,0 0-1 0 0,1 1 1 0 0,0 1-1 0 0,1 0 0 0 0,-1 1 1 0 0,1 1-1 0 0,-1 0 1 0 0,1 1-1 0 0,0 1 0 0 0,11 0-68 0 0,-24 2 26 0 0,0-1-1 0 0,0 1 0 0 0,0-1 1 0 0,0 1-1 0 0,1 0 0 0 0,-1 0 0 0 0,-1 0 1 0 0,1 1-1 0 0,0-1 0 0 0,0 1 1 0 0,0-1-1 0 0,-1 1 0 0 0,1 0 0 0 0,-1 0 1 0 0,1 0-1 0 0,-1 1 0 0 0,0-1 1 0 0,0 0-1 0 0,0 1 0 0 0,0-1 0 0 0,0 1 1 0 0,-1 0-1 0 0,1 0 0 0 0,-1 0 1 0 0,0 0-1 0 0,0 0 0 0 0,0 0 0 0 0,1 2-25 0 0,7 93 854 0 0,-9-88-797 0 0,-2 16 22 0 0,-2 0 0 0 0,0-1-1 0 0,-1 0 1 0 0,-2 0-1 0 0,-1 0 1 0 0,0-1 0 0 0,-2 0-1 0 0,-1 0 1 0 0,-1-1-1 0 0,-1-1 1 0 0,-1 0-1 0 0,0 0 1 0 0,-11 9-79 0 0,17-20-6 0 0,1-1 0 0 0,-2 0 1 0 0,0 0-1 0 0,0-1 0 0 0,0 0 0 0 0,-1-1 1 0 0,0 0-1 0 0,-1 0 0 0 0,0-1 0 0 0,0-1 0 0 0,-1 1 1 0 0,1-2-1 0 0,-1 0 0 0 0,0 0 0 0 0,-1-1 1 0 0,1-1-1 0 0,-1 0 0 0 0,-1-1 6 0 0,11-2-25 0 0,1-1 0 0 0,0 0 1 0 0,-1 0-1 0 0,1 0 0 0 0,0 0 0 0 0,0 0 0 0 0,0-1 1 0 0,0 1-1 0 0,0-1 0 0 0,0 1 0 0 0,1-1 0 0 0,-1 0 0 0 0,0 0 1 0 0,1 0-1 0 0,-1 0 0 0 0,1 0 0 0 0,0 0 0 0 0,0 0 1 0 0,-1 0-1 0 0,1 0 0 0 0,1-1 0 0 0,-1 1 0 0 0,0 0 1 0 0,1-1-1 0 0,-1 1 0 0 0,1 0 0 0 0,-1-1 0 0 0,1 1 0 0 0,0-1 1 0 0,0 1-1 0 0,0-1 0 0 0,1 1 0 0 0,-1 0 0 0 0,1-1 1 0 0,-1 1-1 0 0,1 0 0 0 0,0-1 0 0 0,-1 1 0 0 0,1 0 1 0 0,1 0-1 0 0,-1-1 0 0 0,0 1 0 0 0,0 0 0 0 0,1 0 0 0 0,-1 0 1 0 0,1 1-1 0 0,0-1 0 0 0,1-1 25 0 0,2-5-25 0 0,1 0 0 0 0,1 1 0 0 0,-1 0 0 0 0,1 0 0 0 0,0 0 0 0 0,1 1 0 0 0,0 0-1 0 0,0 1 1 0 0,0 0 0 0 0,1 0 0 0 0,-1 0 0 0 0,1 1 0 0 0,0 1 0 0 0,0-1 0 0 0,1 1 0 0 0,-1 1 0 0 0,1 0 0 0 0,-1 0-1 0 0,1 1 1 0 0,0 0 0 0 0,9 1 25 0 0,-14 2-1 0 0,1 1 0 0 0,-1 0 0 0 0,0 0 0 0 0,0 0 0 0 0,0 1 0 0 0,0-1 0 0 0,0 1 0 0 0,-1 0 0 0 0,0 1 0 0 0,0-1 0 0 0,0 1 0 0 0,0 0 0 0 0,2 3 1 0 0,14 16 16 0 0,-13-16 2 0 0,1 0 1 0 0,0 0-1 0 0,1-1 0 0 0,0 0 1 0 0,0 0-1 0 0,0-1 0 0 0,1 0 1 0 0,0 0-1 0 0,0-2 0 0 0,0 1 1 0 0,1-1-1 0 0,0 0 0 0 0,-1-1 1 0 0,1-1-1 0 0,0 1 0 0 0,1-2 1 0 0,-1 0-1 0 0,0 0 0 0 0,0-1 0 0 0,1 0 1 0 0,-1-1-1 0 0,0 0 0 0 0,0-1 1 0 0,0 0-1 0 0,0-1 0 0 0,0 0 1 0 0,5-3-19 0 0,15-12 80 0 0,-1-2 0 0 0,-1-1 0 0 0,-1-1 0 0 0,0-2 1 0 0,-2 0-1 0 0,-1-2 0 0 0,-1-1 0 0 0,12-18-80 0 0,-6 5 54 0 0,-2-2 1 0 0,-2 0-1 0 0,-2-2 0 0 0,-2 0 0 0 0,5-19-54 0 0,8-33 8 0 0,-4-1-1 0 0,-4-2 1 0 0,7-66-8 0 0,-14-49 156 0 0,-35 229-64 0 0,-9 67 76 0 0,4 0 0 0 0,3 1 0 0 0,5 1 0 0 0,2 0 0 0 0,5 0 0 0 0,3 1 0 0 0,8 76-168 0 0,7 301-931 0 0,-46-537-7340 0 0,24 60 2270 0 0,1 5-4979 0 0</inkml:trace>
  <inkml:trace contextRef="#ctx0" brushRef="#br0" timeOffset="6367.148">3762 1008 10482 0 0,'0'0'1855'0'0,"0"0"-1069"0"0,0 0-367 0 0,0 0 187 0 0,0 0 164 0 0,0 0 55 0 0,0 0-59 0 0,0 0-125 0 0,35 2-129 0 0,115 8-121 0 0,48-8 271 0 0,-62-12-495 0 0,-2-7 1 0 0,84-22-168 0 0,8-1-362 0 0,-210 36 250 0 0,4 0 439 0 0,-27 13 280 0 0,-62 35 311 0 0,3 3 1 0 0,2 3-1 0 0,1 3 1 0 0,-18 24-919 0 0,73-71 57 0 0,1 1 1 0 0,0 0 0 0 0,0 0 0 0 0,1 1 0 0 0,0-1 0 0 0,0 2 0 0 0,1-1-1 0 0,0 0 1 0 0,0 1 0 0 0,1 0 0 0 0,0 0 0 0 0,1 1 0 0 0,0-1-1 0 0,0 1 1 0 0,1-1 0 0 0,-1 7-58 0 0,4-15 7 0 0,0 1 0 0 0,-1 0 0 0 0,1 0 1 0 0,0-1-1 0 0,0 1 0 0 0,0-1 0 0 0,0 1 0 0 0,0-1 0 0 0,0 1 0 0 0,1-1 0 0 0,-1 0 0 0 0,0 1 0 0 0,1-1 0 0 0,-1 0 0 0 0,1 0 1 0 0,-1 0-1 0 0,1 0 0 0 0,0 0 0 0 0,-1-1 0 0 0,1 1 0 0 0,0 0 0 0 0,0-1 0 0 0,-1 1 0 0 0,1-1 0 0 0,0 0 0 0 0,0 1 1 0 0,0-1-1 0 0,-1 0 0 0 0,1 0 0 0 0,0 0 0 0 0,0 0 0 0 0,0-1 0 0 0,0 1-7 0 0,67-8 276 0 0,-37-4-242 0 0,-1-1 0 0 0,-1-1 1 0 0,0-2-1 0 0,0-1 0 0 0,-2-1 0 0 0,0-1 1 0 0,-2-2-1 0 0,12-11-34 0 0,-12 11-12 0 0,85-63 24 0 0,-102 139-161 0 0,-11 120 277 0 0,5-169-124 0 0,0 0 0 0 0,0-1-1 0 0,1 1 1 0 0,0-1 0 0 0,0 0 0 0 0,0 0 0 0 0,1-1 0 0 0,-1 1-1 0 0,1-1 1 0 0,0 0 0 0 0,0 0 0 0 0,1-1 0 0 0,-1 1 0 0 0,1-1-1 0 0,0 0 1 0 0,-1-1 0 0 0,1 1 0 0 0,0-1 0 0 0,1-1 0 0 0,-1 1-1 0 0,0-1 1 0 0,1 0 0 0 0,-1 0 0 0 0,0-1 0 0 0,1 0-1 0 0,-1 0 1 0 0,1 0 0 0 0,-1-1 0 0 0,0 0 0 0 0,1 0 0 0 0,-1-1-1 0 0,0 1 1 0 0,0-1 0 0 0,0-1 0 0 0,0 1 0 0 0,0-1 0 0 0,0 0-1 0 0,4-4-3 0 0,29-20 16 0 0,0-1 0 0 0,-2-2 0 0 0,-1-2 0 0 0,-2-1 0 0 0,-1-2 0 0 0,-2-1 0 0 0,-1-1 0 0 0,-2-2 0 0 0,-1-1 0 0 0,-3-1 0 0 0,-1-1-1 0 0,-2-1 1 0 0,-2-1 0 0 0,-2 0 0 0 0,-2-2 0 0 0,-1 0 0 0 0,0-18-16 0 0,1 2-68 0 0,-4 0 0 0 0,-2-1 0 0 0,-3 0 0 0 0,-3-1 0 0 0,-3-6 68 0 0,1 66 6 0 0,0 1 0 0 0,-1 0 0 0 0,1 0 0 0 0,-1-1-1 0 0,0 1 1 0 0,0 0 0 0 0,0-1 0 0 0,0 1 0 0 0,-1 0 0 0 0,1 0 0 0 0,-1-1-1 0 0,0 1 1 0 0,0 0 0 0 0,0 0 0 0 0,0 0 0 0 0,-1 0 0 0 0,1 0 0 0 0,-1 0 0 0 0,0 0-1 0 0,0 1 1 0 0,0-1 0 0 0,0 0 0 0 0,0 1 0 0 0,0 0 0 0 0,-1-1 0 0 0,1 1 0 0 0,-1 0-1 0 0,0 0 1 0 0,0 1 0 0 0,1-1 0 0 0,-1 0 0 0 0,0 1 0 0 0,0 0 0 0 0,-1 0 0 0 0,1 0-1 0 0,0 0 1 0 0,-2 0-6 0 0,-2 5 2 0 0,1 0-1 0 0,0 1 1 0 0,0 0 0 0 0,0 0-1 0 0,0 1 1 0 0,1 0-1 0 0,0-1 1 0 0,0 2-1 0 0,0-1 1 0 0,1 1 0 0 0,0-1-1 0 0,0 1 1 0 0,1 0-1 0 0,0 0 1 0 0,0 1-1 0 0,0 2-1 0 0,-1-1 9 0 0,-11 35 38 0 0,2 1 1 0 0,2 0-1 0 0,3 0 0 0 0,1 1 1 0 0,2 0-1 0 0,2 0 1 0 0,2 1-1 0 0,3 27-47 0 0,-2-64 7 0 0,5 66 125 0 0,4-1 0 0 0,2 1 0 0 0,4-2 0 0 0,7 16-133 0 0,1 11 109 0 0,16 58-102 0 0,-65-174-907 0 0,-8-54-3250 0 0,15 30-6641 0 0,15 30 410 0 0</inkml:trace>
  <inkml:trace contextRef="#ctx0" brushRef="#br0" timeOffset="6610.104">5159 853 14907 0 0,'0'0'1039'0'0,"0"0"-281"0"0,0 0-114 0 0,0 0 147 0 0,0 0 202 0 0,0 0 91 0 0,0 0-61 0 0,0 0-157 0 0,0 0-162 0 0,0 0-135 0 0,34 3-137 0 0,110 7-80 0 0,194-8 359 0 0,-301-2-1116 0 0,33 0-525 0 0,-24 3-4348 0 0,-30-2-3572 0 0</inkml:trace>
  <inkml:trace contextRef="#ctx0" brushRef="#br0" timeOffset="6851.354">6090 1104 13227 0 0,'0'0'4361'0'0,"0"0"-3833"0"0,0 0-272 0 0,0 0-80 0 0,0 0-48 0 0,0 0-48 0 0,0 0-80 0 0,0 0-144 0 0,0 0-192 0 0,0 0-328 0 0,0 0-881 0 0,0 0-2928 0 0,0 0-7121 0 0</inkml:trace>
  <inkml:trace contextRef="#ctx0" brushRef="#br0" timeOffset="6852.354">6090 758 19348 0 0,'0'0'1568'0'0,"0"0"-431"0"0,0 0-457 0 0,0 0-272 0 0,0 0-208 0 0,0 0-176 0 0,0 0-176 0 0,0 0-88 0 0,0 0-128 0 0,0 0-240 0 0,0 0-521 0 0,0 0-1295 0 0,0 0-4097 0 0,0 0-5402 0 0</inkml:trace>
  <inkml:trace contextRef="#ctx0" brushRef="#br0" timeOffset="7090.436">6667 898 18676 0 0,'0'0'1267'0'0,"0"0"-121"0"0,0 0-54 0 0,0 0-59 0 0,0 0-129 0 0,0 0-174 0 0,-32 4-167 0 0,-96 16-127 0 0,125-20-415 0 0,0 0 0 0 0,0 1 0 0 0,0-1 0 0 0,-1 1 0 0 0,2-1 1 0 0,-1 1-1 0 0,0 0 0 0 0,0 0 0 0 0,0 0 0 0 0,0 1 0 0 0,0-1 0 0 0,1 1 0 0 0,-1-1 1 0 0,1 1-1 0 0,-1 0 0 0 0,1 0 0 0 0,0 0 0 0 0,0 0 0 0 0,0 0 0 0 0,0 1 0 0 0,0-1 1 0 0,-1 2-22 0 0,-3 5 78 0 0,2-3-70 0 0,-1 0 0 0 0,1 0 1 0 0,0 1-1 0 0,0-1 1 0 0,1 1-1 0 0,0 0 0 0 0,0 0 1 0 0,1 0-1 0 0,0 0 1 0 0,0 1-1 0 0,0-1 0 0 0,1 1 1 0 0,0-1-1 0 0,1 1 1 0 0,-1-1-1 0 0,2 1 1 0 0,-1 0-1 0 0,1-1 0 0 0,0 1 1 0 0,1-1-1 0 0,-1 0 1 0 0,1 1-1 0 0,1-1 0 0 0,0 0 1 0 0,0 0-1 0 0,0 0 1 0 0,1-1-1 0 0,-1 1 0 0 0,2-1 1 0 0,-1 0-1 0 0,1 0 1 0 0,0 0-1 0 0,0-1 0 0 0,1 1 1 0 0,-1-1-1 0 0,1-1 1 0 0,0 1-1 0 0,0-1 0 0 0,1 0 1 0 0,0 0-1 0 0,-1-1 1 0 0,1 0-1 0 0,1 0-8 0 0,11 2-50 0 0,0 0-1 0 0,0-2 1 0 0,0-1-1 0 0,1 0 1 0 0,-1-1-1 0 0,0-1 1 0 0,1-1-1 0 0,-1-1 1 0 0,0 0-1 0 0,17-5 51 0 0,12-6-3391 0 0,-3-4-3303 0 0,-35 12-5298 0 0</inkml:trace>
  <inkml:trace contextRef="#ctx0" brushRef="#br0" timeOffset="8086.504">6043 1030 0 0 0,'0'0'1088'0'0,"0"0"205"0"0,0 0-27 0 0,0 0-41 0 0,0 0-93 0 0,0 0-109 0 0,0 0-68 0 0,0 0-94 0 0,0 0-51 0 0,0 0-29 0 0,0 0-13 0 0,1-4-26 0 0,5-10 14 0 0,-4 10 18 0 0,0 11 7408 0 0,-3 23-7189 0 0,-19 194 1019 0 0,17-210-1850 0 0,3-14-420 0 0,0 0 1 0 0,0 0 0 0 0,1 0-1 0 0,-1 0 1 0 0,0 0 0 0 0,0 0-1 0 0,1 0 1 0 0,-1 0 0 0 0,0 0-1 0 0,1 0 1 0 0,-1 0 0 0 0,0 0-1 0 0,0 0 1 0 0,0 0 0 0 0,1 0-1 0 0,-1 1 1 0 0,0-1 0 0 0,0 0 0 0 0,1 0-1 0 0,-1 0 258 0 0,4-7-5105 0 0,3-1-6049 0 0</inkml:trace>
  <inkml:trace contextRef="#ctx0" brushRef="#br0" timeOffset="13271.134">7922 979 0 0 0,'0'0'723'0'0,"0"0"309"0"0,0 0 126 0 0,0 0 30 0 0,0 0-36 0 0,0 0-2 0 0,0 0-37 0 0,0 0-61 0 0,0 0-26 0 0,7-8-30 0 0,32-35 1978 0 0,-43 35 4318 0 0,-34-3-5739 0 0,38 11-1457 0 0,-12 0 8 0 0,0 0 0 0 0,0 0 0 0 0,0 1 0 0 0,0 1 0 0 0,0 0 0 0 0,0 0 0 0 0,0 1 1 0 0,1 1-1 0 0,0 0 0 0 0,-1 1 0 0 0,1 0 0 0 0,1 0 0 0 0,-1 1 0 0 0,1 1 0 0 0,0 0 0 0 0,0 0 0 0 0,1 1 0 0 0,0 0 0 0 0,1 0 1 0 0,-2 3-105 0 0,5-5 33 0 0,1-1 0 0 0,0 1 0 0 0,0 0 0 0 0,1 0 0 0 0,-1 0 0 0 0,1 1 0 0 0,1-1 0 0 0,-1 1 0 0 0,1-1 0 0 0,0 1 0 0 0,1 0 0 0 0,0 0 0 0 0,0 0 0 0 0,0 0 0 0 0,1 0 0 0 0,0 0 0 0 0,0 0 0 0 0,1 0 0 0 0,0 0 0 0 0,0 0 0 0 0,0 0 0 0 0,1-1 0 0 0,0 1 0 0 0,1 0 0 0 0,-1-1 0 0 0,1 1 0 0 0,0-1 0 0 0,1 0 1 0 0,0 0-1 0 0,0 0 0 0 0,0-1 0 0 0,1 1 0 0 0,-1-1 0 0 0,1 0 0 0 0,0 0 0 0 0,1-1 0 0 0,-1 0 0 0 0,1 0 0 0 0,3 2-33 0 0,5 1 50 0 0,0-1 0 0 0,1 0 0 0 0,0-1 0 0 0,0-1 0 0 0,0 0 0 0 0,0-1 0 0 0,1-1 0 0 0,-1 0 0 0 0,1-1 0 0 0,0 0 0 0 0,-1-2 0 0 0,1 0 0 0 0,-1-1 0 0 0,6-1-50 0 0,-9 0-137 0 0,-1 0-1 0 0,0-1 1 0 0,0 0 0 0 0,0-1 0 0 0,-1-1-1 0 0,0 1 1 0 0,0-2 0 0 0,0 1-1 0 0,-1-1 1 0 0,0-1 0 0 0,4-4 137 0 0,10-9-4679 0 0,-3-1-4075 0 0,-11 14-2878 0 0</inkml:trace>
  <inkml:trace contextRef="#ctx0" brushRef="#br0" timeOffset="14355.455">8642 912 4937 0 0,'0'0'4309'0'0,"0"0"-2019"0"0,0 0-725 0 0,0 0-163 0 0,0 0-32 0 0,0 0-102 0 0,0 0-170 0 0,0 0-184 0 0,0 0-188 0 0,0 0-137 0 0,0 0-86 0 0,0 0-25 0 0,-18 0-28 0 0,-59 2-44 0 0,68-1-301 0 0,0 1 0 0 0,1-1 0 0 0,-1 2 0 0 0,0-1 0 0 0,1 1 0 0 0,-1 0 0 0 0,1 1 0 0 0,0 0 0 0 0,0 0 0 0 0,0 1 0 0 0,1 0 0 0 0,-2 2-105 0 0,-11 6 208 0 0,4-2-135 0 0,1 1-1 0 0,1 0 1 0 0,0 1 0 0 0,0 1-1 0 0,1 0 1 0 0,1 1 0 0 0,1 0 0 0 0,0 1-1 0 0,1 0 1 0 0,0 1 0 0 0,1 0-1 0 0,-5 17-72 0 0,11-27 5 0 0,1 0 0 0 0,0 0 0 0 0,0 1 0 0 0,1-1 0 0 0,0 1-1 0 0,0-1 1 0 0,1 1 0 0 0,0 0 0 0 0,0-1 0 0 0,0 1 0 0 0,2 5-5 0 0,1-9 27 0 0,0-1 1 0 0,-1-1 0 0 0,1 1 0 0 0,0 0 0 0 0,1-1-1 0 0,-1 1 1 0 0,0-1 0 0 0,1 0 0 0 0,-1 0 0 0 0,1-1-1 0 0,0 1 1 0 0,-1-1 0 0 0,1 1 0 0 0,0-1-1 0 0,0 0 1 0 0,0-1 0 0 0,0 1 0 0 0,0-1 0 0 0,0 1-1 0 0,0-1 1 0 0,0 0 0 0 0,0-1 0 0 0,0 1 0 0 0,0-1-1 0 0,1 0-27 0 0,13-5 116 0 0,0 0 0 0 0,0-1-1 0 0,-1-1 1 0 0,1-1 0 0 0,-2 0-1 0 0,0-1 1 0 0,0-1 0 0 0,0-1-1 0 0,-2 0 1 0 0,1-1 0 0 0,3-5-116 0 0,156-159 314 0 0,-136 138-291 0 0,-44 65-411 0 0,-9 5 427 0 0,10-24-40 0 0,0 1 0 0 0,1-1 0 0 0,0 0 0 0 0,0 1 0 0 0,1 0 0 0 0,0 0 0 0 0,1 0 0 0 0,-1 0 0 0 0,1 1 0 0 0,1-1 0 0 0,0 1 0 0 0,0-1 0 0 0,0 1 0 0 0,1-1 0 0 0,1 1 0 0 0,-1-1 0 0 0,1 1 0 0 0,1-1 0 0 0,0 0 0 0 0,1 4 1 0 0,2-7 5 0 0,-1 0-1 0 0,2-1 1 0 0,-1 1 0 0 0,1-1 0 0 0,-1 0 0 0 0,1 0 0 0 0,0-1 0 0 0,1 0 0 0 0,-1 0 0 0 0,0 0-1 0 0,1-1 1 0 0,0 0 0 0 0,-1 0 0 0 0,1-1 0 0 0,0 0 0 0 0,0 0 0 0 0,0 0 0 0 0,0-1 0 0 0,0 0-1 0 0,0-1 1 0 0,0 1 0 0 0,0-1 0 0 0,-1 0 0 0 0,1-1 0 0 0,0 0 0 0 0,0 0 0 0 0,-1-1 0 0 0,0 1 0 0 0,1-1-1 0 0,-1-1 1 0 0,0 1 0 0 0,0-1 0 0 0,-1 0 0 0 0,1 0 0 0 0,-1-1 0 0 0,4-3-5 0 0,231-245 196 0 0,-120 131-152 0 0,-92 107-108 0 0,-24 41-28 0 0,3 158 241 0 0,-6-173-144 0 0,0 0 0 0 0,-1-1 0 0 0,0 1 0 0 0,-1 0 0 0 0,-1 0 0 0 0,1 0 0 0 0,-2 0 0 0 0,1-1 0 0 0,-1 1 0 0 0,-1-1 0 0 0,0 0 0 0 0,-1 0 0 0 0,0 0 0 0 0,0-1 0 0 0,-2 3-5 0 0,2-5-21 0 0,0-1-1 0 0,-1 0 1 0 0,0 0 0 0 0,0-1 0 0 0,0 0 0 0 0,0 0 0 0 0,-1 0-1 0 0,0-1 1 0 0,0 0 0 0 0,0 0 0 0 0,-1 0 0 0 0,1-1 0 0 0,-1 0 0 0 0,0-1-1 0 0,0 0 1 0 0,0 0 0 0 0,0-1 0 0 0,0 0 0 0 0,0 0 0 0 0,0-1-1 0 0,0 0 1 0 0,0 0 0 0 0,-9-2 21 0 0,17 2-14 0 0,-1 0 0 0 0,1-1 0 0 0,-1 1 0 0 0,1-1 0 0 0,-1 1 0 0 0,1-1 0 0 0,0 1 0 0 0,-1-1 0 0 0,1 1 0 0 0,0-1 0 0 0,-1 1 0 0 0,1-1 0 0 0,0 0 0 0 0,0 1 0 0 0,-1-1 0 0 0,1 1 0 0 0,0-1 0 0 0,0 0 0 0 0,0 1 0 0 0,0-1 0 0 0,0 0 0 0 0,0 1 0 0 0,0-1 0 0 0,0 0 0 0 0,0 1 0 0 0,0-1 0 0 0,0 1 0 0 0,0-1 0 0 0,1 0 0 0 0,-1 1 0 0 0,0-1 0 0 0,0 1 0 0 0,1-1 0 0 0,-1 0 0 0 0,0 1 0 0 0,1-1 0 0 0,-1 1 0 0 0,1-1 0 0 0,-1 1 0 0 0,0-1 0 0 0,1 1 0 0 0,-1 0 0 0 0,1-1 0 0 0,-1 1 0 0 0,1 0 0 0 0,0-1 0 0 0,-1 1 0 0 0,1 0 0 0 0,-1-1 0 0 0,1 1 0 0 0,-1 0 0 0 0,1 0 0 0 0,0 0 0 0 0,-1 0 0 0 0,1 0 0 0 0,0-1 0 0 0,-1 1 1 0 0,1 0-1 0 0,0 0 0 0 0,-1 1 0 0 0,1-1 0 0 0,-1 0 0 0 0,1 0 14 0 0,18-4 1 0 0,1 1 1 0 0,-1 1 0 0 0,0 0 0 0 0,1 2 0 0 0,-1 0 0 0 0,1 1 0 0 0,-1 1 0 0 0,0 1 0 0 0,1 1 0 0 0,13 4-2 0 0,1-1 74 0 0,108-3 411 0 0,-124-5-401 0 0,0-1 0 0 0,-1-1 0 0 0,1-1 0 0 0,-1-1 0 0 0,0 0 0 0 0,0-1-1 0 0,-1-1 1 0 0,0 0 0 0 0,0-1 0 0 0,-1-1 0 0 0,0 0 0 0 0,0-2 0 0 0,-1 1 0 0 0,0-2-1 0 0,-1 0 1 0 0,0 0 0 0 0,-1-1 0 0 0,-1-1 0 0 0,4-6-84 0 0,57-115 344 0 0,-70 133-339 0 0,-1-1 0 0 0,1 1 1 0 0,-1 0-1 0 0,0-1 0 0 0,0 1 0 0 0,0-1 0 0 0,0 0 1 0 0,0 1-1 0 0,-1-1 0 0 0,1 1 0 0 0,-1-1 0 0 0,0 0 1 0 0,0 0-1 0 0,0 1 0 0 0,0-1 0 0 0,0 0 0 0 0,0 1 1 0 0,-1-1-1 0 0,1 0 0 0 0,-1 1 0 0 0,0-1 0 0 0,0 1 0 0 0,0-1 1 0 0,0 1-1 0 0,0-1 0 0 0,0 1 0 0 0,-1 0 0 0 0,1-1 1 0 0,-1 1-1 0 0,0 0 0 0 0,1 0 0 0 0,-1 0 0 0 0,0 0 1 0 0,0 0-1 0 0,0 1 0 0 0,-1-1 0 0 0,1 1 0 0 0,-1-1-5 0 0,-7 2-4 0 0,0 0-1 0 0,0 1 1 0 0,0 1-1 0 0,1-1 1 0 0,-1 2-1 0 0,1-1 1 0 0,-1 1-1 0 0,1 1 0 0 0,0 0 1 0 0,0 0-1 0 0,1 1 1 0 0,-1 0-1 0 0,1 0 1 0 0,0 1-1 0 0,0 0 1 0 0,1 0-1 0 0,-1 1 0 0 0,2 0 1 0 0,-1 0-1 0 0,1 1 1 0 0,0 0-1 0 0,0 0 1 0 0,1 0-1 0 0,-1 4 5 0 0,1-5 3 0 0,0 0 0 0 0,0 0 0 0 0,1 0-1 0 0,0 1 1 0 0,1-1 0 0 0,-1 1 0 0 0,2 0 0 0 0,-1 0 0 0 0,1 0-1 0 0,0 1 1 0 0,1-1 0 0 0,0 0 0 0 0,0 1 0 0 0,1-1 0 0 0,0 1-1 0 0,0-1 1 0 0,1 1 0 0 0,0-1 0 0 0,1 1 0 0 0,-1-1 0 0 0,2 0-1 0 0,-1 0 1 0 0,1 0 0 0 0,1 0 0 0 0,-1-1 0 0 0,1 1 0 0 0,0-1-1 0 0,1 0 1 0 0,0 0 0 0 0,0 0 0 0 0,1-1 0 0 0,0 1-3 0 0,16 8-35 0 0,0-1 0 0 0,1-2 0 0 0,1 0 1 0 0,0-1-1 0 0,0-2 0 0 0,1 0 0 0 0,0-2 1 0 0,1-1-1 0 0,0 0 0 0 0,0-2 0 0 0,0-1 1 0 0,0-2-1 0 0,0 0 0 0 0,0-2 0 0 0,2 0 35 0 0,8-2-1418 0 0,-13-2-3776 0 0,-11 2-5739 0 0</inkml:trace>
  <inkml:trace contextRef="#ctx0" brushRef="#br0" timeOffset="16272.687">1 1803 5625 0 0,'0'0'1166'0'0,"0"0"-265"0"0,0 0-25 0 0,0 0 157 0 0,0 0 152 0 0,0 0 8 0 0,0 0-127 0 0,0 0-176 0 0,0 0-182 0 0,0 0-72 0 0,0 0-20 0 0,4 0 711 0 0,241-14 2287 0 0,167 3-1000 0 0,-321 3-2287 0 0,397-35 1742 0 0,396 20-2069 0 0,-339 45 458 0 0,151-26 268 0 0,-137-14-414 0 0,117 51-27 0 0,-217-26-197 0 0,352-17-38 0 0,-74-12 90 0 0,-1-30 50 0 0,278 22 81 0 0,-479 1-150 0 0,-207 7-55 0 0,181-7 74 0 0,-290 21-48 0 0,-65-7 20 0 0,-143 13-647 0 0,-17 1-3146 0 0,-6 3-5967 0 0,7-1-2520 0 0</inkml:trace>
  <inkml:trace contextRef="#ctx0" brushRef="#br0" timeOffset="18626.29">10472 875 7378 0 0,'0'0'1940'0'0,"0"0"-600"0"0,0 0-247 0 0,0 0 196 0 0,0 0 165 0 0,0 0-35 0 0,0 0-238 0 0,0 0-310 0 0,0 0-161 0 0,0 0-76 0 0,0 0-83 0 0,-5 3-88 0 0,-12 7-52 0 0,17-9-348 0 0,0 0 0 0 0,1-1 1 0 0,-1 1-1 0 0,0 0 0 0 0,0-1 0 0 0,0 1 1 0 0,1-1-1 0 0,-1 1 0 0 0,0-1 1 0 0,1 1-1 0 0,-1 0 0 0 0,0-1 0 0 0,1 1 1 0 0,-1-1-1 0 0,1 1 0 0 0,-1-1 1 0 0,1 0-1 0 0,-1 1 0 0 0,1-1 0 0 0,-1 1 1 0 0,1-1-1 0 0,0 0 0 0 0,-1 0 1 0 0,1 1-1 0 0,-1-1 0 0 0,1 0 0 0 0,0 0 1 0 0,-1 0-1 0 0,1 1 0 0 0,0-1 0 0 0,-1 0 1 0 0,1 0-1 0 0,0 0 0 0 0,-1 0 1 0 0,1 0-1 0 0,-1 0 0 0 0,1-1 0 0 0,0 1 1 0 0,-1 0-1 0 0,1 0 0 0 0,0 0 1 0 0,-1-1-1 0 0,1 1 0 0 0,-1 0 0 0 0,1 0 1 0 0,0-1-1 0 0,-1 1 0 0 0,1-1 1 0 0,-1 1-1 0 0,1 0-63 0 0,1 0 239 0 0,23-4 128 0 0,-14-4 414 0 0,-23 10-3953 0 0,3 1-5493 0 0,6 0-2727 0 0</inkml:trace>
  <inkml:trace contextRef="#ctx0" brushRef="#br0" timeOffset="19160.694">10485 1207 10130 0 0,'0'0'3244'0'0,"0"0"-1491"0"0,0 0-578 0 0,0 0 32 0 0,0 0 80 0 0,0 0-52 0 0,0 0-208 0 0,0 0-283 0 0,0 0-241 0 0,0 0-139 0 0,0 0-88 0 0,0 0-32 0 0,0 0-7 0 0,-15 19 1694 0 0,38-38-166 0 0,-22 19-1696 0 0,-1 0 3 0 0,0 0-21 0 0,0 0 6 0 0,0 0-10 0 0,0 0-12 0 0,-7 0 779 0 0,8 0-1757 0 0,0 0-2338 0 0,0 0-3302 0 0,1 0-5732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463 264 8698 0 0,'0'0'1750'0'0,"0"0"-354"0"0,0 0-159 0 0,0 0 65 0 0,0 0 120 0 0,0 0-26 0 0,0 0-142 0 0,0 0-179 0 0,0 0-194 0 0,0 0-154 0 0,0 0-111 0 0,-16-7-79 0 0,-52-23-91 0 0,64 29-385 0 0,1-1 1 0 0,-1 1-1 0 0,0-1 1 0 0,0 1-1 0 0,0 1 0 0 0,0-1 1 0 0,0 0-1 0 0,0 1 1 0 0,0 0-1 0 0,0 0 1 0 0,0 0-1 0 0,0 1 0 0 0,0-1 1 0 0,0 1-1 0 0,0 0 1 0 0,0 0-1 0 0,0 0 0 0 0,-3 2-61 0 0,0-1 86 0 0,-13 7 25 0 0,1 0 1 0 0,0 1 0 0 0,1 0-1 0 0,0 2 1 0 0,0 0-1 0 0,2 1 1 0 0,-1 1-1 0 0,2 0 1 0 0,0 1 0 0 0,1 1-1 0 0,0 0 1 0 0,1 1-1 0 0,1 0 1 0 0,1 1-1 0 0,-6 12-111 0 0,11-19 45 0 0,1 1 0 0 0,-1 0 0 0 0,2 0-1 0 0,0 1 1 0 0,0-1 0 0 0,2 1-1 0 0,-1 0 1 0 0,1 0 0 0 0,1 0-1 0 0,0 0 1 0 0,1 0 0 0 0,2 12-45 0 0,-2-22 23 0 0,1 0 1 0 0,0 0 0 0 0,0 0 0 0 0,0-1 0 0 0,1 1-1 0 0,-1 0 1 0 0,1 0 0 0 0,-1-1 0 0 0,1 1 0 0 0,0-1-1 0 0,0 1 1 0 0,0-1 0 0 0,0 0 0 0 0,1 0 0 0 0,-1 0-1 0 0,0 0 1 0 0,1 0 0 0 0,0-1 0 0 0,-1 1 0 0 0,1-1-1 0 0,0 1 1 0 0,0-1 0 0 0,0 0 0 0 0,0 0 0 0 0,0 0-1 0 0,0-1 1 0 0,0 1 0 0 0,0-1 0 0 0,0 0 0 0 0,0 1-1 0 0,2-1-23 0 0,3 0 67 0 0,0 0 0 0 0,0 0 0 0 0,0-1 1 0 0,-1 0-1 0 0,1 0 0 0 0,0 0 0 0 0,0-1 0 0 0,0-1 0 0 0,-1 1 0 0 0,0-1 0 0 0,7-4-67 0 0,27-20 88 0 0,-2-2 0 0 0,-1-2 0 0 0,-1-1 0 0 0,-2-2 0 0 0,-1-2 0 0 0,-2-1 0 0 0,-1-1 0 0 0,5-12-88 0 0,64-109 158 0 0,-101 193-126 0 0,-5 56 180 0 0,-3 118 170 0 0,11-186-362 0 0,1 1 1 0 0,0-1 0 0 0,2 1-1 0 0,1-1 1 0 0,1-1-1 0 0,1 1 1 0 0,1 0-21 0 0,16 50 13 0 0,-25-72-103 0 0,0-1-1 0 0,0 1 0 0 0,1 0 1 0 0,-1-1-1 0 0,0 1 1 0 0,1 0-1 0 0,-1 0 0 0 0,0 0 1 0 0,1-1-1 0 0,-1 1 0 0 0,1 0 1 0 0,-1 0-1 0 0,0 0 1 0 0,1 0-1 0 0,-1 0 0 0 0,1 0 1 0 0,-1 0-1 0 0,0-1 0 0 0,1 1 1 0 0,-1 1-1 0 0,1-1 1 0 0,-1 0-1 0 0,1 0 0 0 0,-1 0 1 0 0,0 0-1 0 0,1 0 1 0 0,-1 0-1 0 0,1 0 0 0 0,-1 0 1 0 0,0 1-1 0 0,1-1 0 0 0,-1 0 1 0 0,0 0-1 0 0,1 0 1 0 0,-1 1-1 0 0,0-1 0 0 0,1 0 1 0 0,-1 1-1 0 0,0-1 0 0 0,1 0 91 0 0,4-14-2653 0 0,1 3-4238 0 0,-5 7-4837 0 0</inkml:trace>
  <inkml:trace contextRef="#ctx0" brushRef="#br0" timeOffset="300.479">1096 503 13659 0 0,'0'0'2035'0'0,"0"0"-700"0"0,0 0-287 0 0,0 0 118 0 0,0 0 125 0 0,0 0-12 0 0,0 0-212 0 0,0 0-290 0 0,0 0-211 0 0,0 0-105 0 0,0 0-57 0 0,0 0-25 0 0,0 0 0 0 0,-11 19-65 0 0,-72 114 310 0 0,-43 38-934 0 0,125-170 184 0 0,1-1 1 0 0,0 0 0 0 0,0 1 0 0 0,0-1 0 0 0,0 1-1 0 0,-1-1 1 0 0,1 0 0 0 0,0 1 0 0 0,0-1 0 0 0,-1 0-1 0 0,1 1 1 0 0,0-1 0 0 0,0 0 0 0 0,-1 1 0 0 0,1-1-1 0 0,0 0 1 0 0,-1 0 0 0 0,1 1 0 0 0,-1-1 0 0 0,1 0-1 0 0,0 0 1 0 0,-1 0 0 0 0,1 1 0 0 0,-1-1-1 0 0,1 0 1 0 0,-1 0 0 0 0,1 0 0 0 0,0 0 0 0 0,-1 0-1 0 0,1 0 1 0 0,-1 0 0 0 0,1 0 0 0 0,-1 0 0 0 0,1 0-1 0 0,0 0 1 0 0,-1 0 0 0 0,1 0 0 0 0,-1-1 0 0 0,1 1-1 0 0,-1 0 1 0 0,1 0 0 0 0,0 0 0 0 0,-1-1 0 0 0,1 1-1 0 0,0 0 1 0 0,-1 0 0 0 0,1-1 0 0 0,0 1 0 0 0,-1 0-1 0 0,1-1 1 0 0,0 1 0 0 0,-1 0 0 0 0,1-1-1 0 0,0 1 1 0 0,0 0 0 0 0,-1-1 125 0 0,-8-26-10861 0 0,8 24 8935 0 0,1-4-4749 0 0</inkml:trace>
  <inkml:trace contextRef="#ctx0" brushRef="#br0" timeOffset="555.308">850 485 4513 0 0,'0'0'3138'0'0,"0"0"-475"0"0,0 0-392 0 0,0 0-238 0 0,0 0-250 0 0,0 0-299 0 0,0 0-316 0 0,0 0-271 0 0,0 0-189 0 0,0 0-103 0 0,0 0-7 0 0,0 0-8 0 0,-2 8-41 0 0,1-7-535 0 0,0 4 73 0 0,0-1 0 0 0,0 1 0 0 0,0 0 0 0 0,1-1 0 0 0,0 1 1 0 0,0 0-1 0 0,0 0 0 0 0,0 0 0 0 0,1-1 0 0 0,-1 1 1 0 0,1 0-1 0 0,0-1 0 0 0,1 1 0 0 0,-1-1 0 0 0,1 2-87 0 0,14 20 311 0 0,1 0 1 0 0,1-1-1 0 0,2 0 0 0 0,0-2 1 0 0,1 0-1 0 0,2-2 0 0 0,3 3-311 0 0,25 25-325 0 0,-49-49 911 0 0,-1 0-2951 0 0,0 1-6714 0 0,-1-1-2469 0 0</inkml:trace>
  <inkml:trace contextRef="#ctx0" brushRef="#br0" timeOffset="893.795">1295 293 15947 0 0,'0'0'1395'0'0,"0"0"-473"0"0,0 0-231 0 0,0 0 81 0 0,0 0 136 0 0,0 0 35 0 0,0 0-91 0 0,0 0-125 0 0,0 0-99 0 0,0 0-74 0 0,0 0-69 0 0,0 0-73 0 0,0 0-57 0 0,33-1-47 0 0,102-4-51 0 0,169-6 765 0 0,-285 9-1196 0 0,-1 0 367 0 0,-16 2-4622 0 0,-9-1-5503 0 0,2 1-1624 0 0</inkml:trace>
  <inkml:trace contextRef="#ctx0" brushRef="#br0" timeOffset="1136.003">1334 500 11058 0 0,'0'0'3740'0'0,"0"0"-2093"0"0,0 0-707 0 0,0 0 36 0 0,0 0 34 0 0,0 0-57 0 0,0 0-128 0 0,0 0-144 0 0,0 0-125 0 0,33 2-76 0 0,107 7-69 0 0,-38-20 144 0 0,59-16-254 0 0,35-6-4999 0 0,-157 22-2076 0 0,-31 9 3684 0 0,9-3-6481 0 0</inkml:trace>
  <inkml:trace contextRef="#ctx0" brushRef="#br0" timeOffset="1386.445">2291 231 11210 0 0,'0'0'1793'0'0,"0"0"-438"0"0,0 0-187 0 0,0 0-12 0 0,0 0-18 0 0,0 0-95 0 0,0 0-167 0 0,0 0-188 0 0,-33 20-147 0 0,-100 63-94 0 0,129-81-415 0 0,-1 1 1 0 0,1-1-1 0 0,0 1 0 0 0,-1 0 1 0 0,1 0-1 0 0,1 1 0 0 0,-1-1 0 0 0,0 1 1 0 0,1 0-1 0 0,0 0 0 0 0,0 0 0 0 0,0 0 1 0 0,0 1-1 0 0,1-1 0 0 0,-2 5-32 0 0,-2 4 94 0 0,2-6-42 0 0,0-1 0 0 0,1 1-1 0 0,0 0 1 0 0,0 0 0 0 0,0 0 0 0 0,1 0 0 0 0,0 1 0 0 0,0-1 0 0 0,1 0 0 0 0,0 1 0 0 0,0-1 0 0 0,1 1-1 0 0,0 0 1 0 0,0-1 0 0 0,1 1 0 0 0,0-1 0 0 0,0 1 0 0 0,1-1 0 0 0,0 0 0 0 0,0 1 0 0 0,1-1 0 0 0,0 0-1 0 0,0 0 1 0 0,0-1 0 0 0,1 1 0 0 0,0-1 0 0 0,1 1 0 0 0,-1-1 0 0 0,1-1 0 0 0,0 1 0 0 0,1-1 0 0 0,-1 0 0 0 0,1 0-1 0 0,0 0 1 0 0,0-1 0 0 0,1 0 0 0 0,0 0-52 0 0,14 4 191 0 0,1-1-1 0 0,0-2 1 0 0,1 0-1 0 0,-1-1 1 0 0,1-1-1 0 0,0-1 1 0 0,0-2-1 0 0,0 0 0 0 0,0-1 1 0 0,0-1-1 0 0,-1-1 1 0 0,5-3-191 0 0,7 1 208 0 0,0-2-1 0 0,0-1 1 0 0,-1-2-1 0 0,-1-1 1 0 0,1-2 0 0 0,-2-1-1 0 0,0-1 1 0 0,-1-2 0 0 0,0-1-1 0 0,-2-1 1 0 0,0-1-1 0 0,-1-2 1 0 0,-1-1 0 0 0,-1-1-1 0 0,-1-1 1 0 0,6-11-208 0 0,-24 28-1 0 0,-1 0 0 0 0,0-1 0 0 0,0 0 0 0 0,-1 0 0 0 0,0 0 0 0 0,0-1 0 0 0,-1 1 0 0 0,-1-1 0 0 0,0 0 0 0 0,0 0 0 0 0,0 0 0 0 0,-2 0 0 0 0,1 0 0 0 0,-1 0 0 0 0,-1 0 0 0 0,1 0 0 0 0,-2 0 0 0 0,0 0 0 0 0,0 1 0 0 0,0-1 0 0 0,-1 0 0 0 0,-1 1 0 0 0,0 0 0 0 0,0 0 0 0 0,0 0 0 0 0,-1 0 0 0 0,-1 1 0 0 0,0-1 0 0 0,0 1 0 0 0,0 1 0 0 0,-1-1 0 0 0,0 1 0 0 0,0 0 0 0 0,-1 1 0 0 0,0 0 0 0 0,0 0 0 0 0,-1 1 0 0 0,1 0 0 0 0,-5-2 1 0 0,-5-1-121 0 0,1 0 0 0 0,-1 1-1 0 0,0 1 1 0 0,0 1 0 0 0,-1 1 0 0 0,0 0-1 0 0,0 2 1 0 0,0 0 0 0 0,0 0-1 0 0,0 2 1 0 0,0 1 0 0 0,0 0 0 0 0,0 1-1 0 0,0 1 1 0 0,1 1 0 0 0,-8 3 121 0 0,-10 4-1243 0 0,0 1-1 0 0,2 1 1 0 0,-1 2 0 0 0,-27 17 1243 0 0,20-6-4896 0 0,10-7-6656 0 0</inkml:trace>
  <inkml:trace contextRef="#ctx0" brushRef="#br0" timeOffset="1809.187">2153 286 584 0 0,'0'0'1947'0'0,"0"0"39"0"0,0 0-14 0 0,0 0-41 0 0,0 0-45 0 0,0 0-88 0 0,0 0-118 0 0,0 0-162 0 0,0 0-206 0 0,0 0-173 0 0,0 0-112 0 0,0 0-55 0 0,-21-8-29 0 0,-63-23-37 0 0,84 32-824 0 0,1-1 1 0 0,-1 1 0 0 0,0 0 0 0 0,1-1-1 0 0,-1 1 1 0 0,0 0 0 0 0,0 0 0 0 0,0 0 0 0 0,0-1-1 0 0,0 1 1 0 0,0 0 0 0 0,0 0 0 0 0,0 0-1 0 0,0-1 1 0 0,0 1 0 0 0,0 0 0 0 0,0 0 0 0 0,0-1-1 0 0,-1 1 1 0 0,1 0 0 0 0,0 0 0 0 0,-1-1-1 0 0,1 1 1 0 0,0 0 0 0 0,-1-1 0 0 0,1 1 0 0 0,-1 0-1 0 0,1-1 1 0 0,-1 1 0 0 0,0-1 0 0 0,1 1-1 0 0,-1-1 1 0 0,1 1 0 0 0,-1-1 0 0 0,0 1 0 0 0,1-1-1 0 0,-1 0 1 0 0,0 1 0 0 0,0-1 0 0 0,1 0-1 0 0,-1 1 1 0 0,0-1 0 0 0,0 0 0 0 0,1 0-1 0 0,-1 0 1 0 0,0 0 0 0 0,0 0 0 0 0,0 0 0 0 0,1 0-1 0 0,-1 0 1 0 0,0 0 0 0 0,0 0 0 0 0,0 0-1 0 0,1-1 1 0 0,-1 1 0 0 0,0 0 0 0 0,0-1 0 0 0,1 1-1 0 0,-2-1-82 0 0,11 8 253 0 0,0 0 0 0 0,1-1 0 0 0,-1 0 0 0 0,1 0-1 0 0,0-1 1 0 0,0-1 0 0 0,1 0 0 0 0,0 0-1 0 0,10 2-252 0 0,77 16 599 0 0,1-4 0 0 0,0-5 0 0 0,42-1-599 0 0,37 5 399 0 0,136 15 65 0 0,-127-10-375 0 0,-177-18-1612 0 0,-25-3-5161 0 0,8-1 1164 0 0,3 0-6756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4473 0 0,'0'0'2398'0'0,"0"0"-242"0"0,0 0-91 0 0,0 0-64 0 0,0 0-159 0 0,0 0-205 0 0,0 0-204 0 0,0 0-217 0 0,0 0-186 0 0,0 0-152 0 0,0 0-125 0 0,0 0-114 0 0,0 0-107 0 0,-7 0 204 0 0,6 0 1970 0 0,48 4 93 0 0,13 0-3015 0 0,283-4 314 0 0,-226-4 35 0 0,-116 4-126 0 0,-1 0-9 0 0,0 0 13 0 0,19-3 55 0 0,-15 2-4965 0 0,-8 1 2146 0 0,-1 0-2996 0 0,0 0-6136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16636 0 0,'0'0'1240'0'0,"0"0"-444"0"0,0 0-189 0 0,0 0 102 0 0,0 0 131 0 0,0 0 49 0 0,0 0-44 0 0,0 0-95 0 0,0 0-82 0 0,0 0-59 0 0,0 0-46 0 0,31 3-38 0 0,98 6-42 0 0,137 13 1148 0 0,-182-16-1511 0 0,12 0-328 0 0,-30-4-5512 0 0,-66-3 443 0 0,0-2-6428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7626 0 0,'0'0'1855'0'0,"0"0"-196"0"0,0 0-26 0 0,0 0 89 0 0,0 0 44 0 0,0 0-114 0 0,0 0-201 0 0,0 0-229 0 0,0 0-205 0 0,0 0-161 0 0,0 0-142 0 0,0 0-105 0 0,-6-6 266 0 0,5 5 2102 0 0,32 28-1642 0 0,96 41-700 0 0,-2-20-422 0 0,143 76 56 0 0,-233-87-193 0 0,-90-14 266 0 0,35-11-334 0 0,0 1 0 0 0,1 1 0 0 0,0 1-1 0 0,1 1 1 0 0,1 0 0 0 0,1 2 0 0 0,-3 3-8 0 0,-72 67-8 0 0,-115 77 86 0 0,146-87-1849 0 0,60-78 1683 0 0,0 0-1 0 0,1 0 0 0 0,-1 0 1 0 0,0 0-1 0 0,1-1 0 0 0,-1 1 1 0 0,0 0-1 0 0,0 0 0 0 0,1 0 1 0 0,-1 0-1 0 0,0 0 0 0 0,1 0 1 0 0,-1 0-1 0 0,0 0 0 0 0,0 0 1 0 0,1 0-1 0 0,-1 0 0 0 0,0 0 1 0 0,1 0-1 0 0,-1 0 0 0 0,0 0 1 0 0,1 0-1 0 0,-1 1 0 0 0,0-1 1 0 0,0 0-1 0 0,1 0 0 0 0,-1 0 1 0 0,0 0-1 0 0,0 0 0 0 0,1 1 1 0 0,-1-1-1 0 0,0 0 0 0 0,0 0 1 0 0,0 1-1 0 0,1-1 0 0 0,-1 0 1 0 0,0 0-1 0 0,0 1 0 0 0,0-1 1 0 0,0 0-1 0 0,1 0 0 0 0,-1 1 1 0 0,0-1-1 0 0,0 0 0 0 0,0 1 1 0 0,0-1-1 0 0,0 0 0 0 0,0 0 1 0 0,0 1-1 0 0,0-1 0 0 0,0 0 1 0 0,0 1-1 0 0,0-1 0 0 0,0 0 1 0 0,0 1-1 0 0,0-1 0 0 0,0 0 1 0 0,0 0-1 0 0,-1 1 0 0 0,1-1 1 0 0,0 0-1 0 0,0 0 1 0 0,0 1-1 0 0,0-1 0 0 0,0 0 1 0 0,-1 0-1 0 0,1 1 0 0 0,0-1 89 0 0,15-3-10674 0 0,-6-1-1481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9978 0 0,'0'0'2159'0'0,"0"0"-342"0"0,0 0-174 0 0,0 0-140 0 0,0 0-196 0 0,0 0-255 0 0,0 0-240 0 0,0 0-173 0 0,0 0-91 0 0,0 0-19 0 0,0 0 25 0 0,0 0 9 0 0,3 2 9 0 0,87 26 3111 0 0,66-24-2738 0 0,-96-5-652 0 0,34-7-271 0 0,-82 0-1887 0 0,-13 6-2157 0 0,-6 2-3599 0 0,5 0-4201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11971 0 0,'0'0'2991'0'0,"0"0"-1111"0"0,0 0-455 0 0,0 0-28 0 0,0 0-33 0 0,0 0-150 0 0,0 0-274 0 0,0 0-264 0 0,0 0-165 0 0,0 0-80 0 0,0 0-36 0 0,0 0-19 0 0,0 0-19 0 0,5 12-29 0 0,17 34-32 0 0,-21-44-273 0 0,1-1-1 0 0,-1 0 0 0 0,0 1 1 0 0,1-1-1 0 0,0 0 0 0 0,-1 0 1 0 0,1 0-1 0 0,-1 0 0 0 0,1-1 1 0 0,0 1-1 0 0,0 0 0 0 0,-1-1 1 0 0,1 1-1 0 0,0-1 0 0 0,0 1 1 0 0,0-1-1 0 0,0 0 0 0 0,0 0 1 0 0,0 0-1 0 0,-1 0 0 0 0,1 0 1 0 0,0 0-1 0 0,0-1 0 0 0,0 1 1 0 0,1-1-23 0 0,7 0 88 0 0,202-35-172 0 0,-202 32-659 0 0,3 0-5513 0 0,-9 4-5778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 16315 0 0,'0'0'1578'0'0,"0"0"-438"0"0,0 0-327 0 0,0 0-32 0 0,0 0 105 0 0,0 0 51 0 0,0 0-94 0 0,0 0-176 0 0,0 0-168 0 0,0 0-122 0 0,0 0-85 0 0,0 25-15 0 0,2 83-31 0 0,6 34 442 0 0,-5-107-629 0 0,-1 1 1 0 0,-1 0-1 0 0,-2 0 1 0 0,-2-1-1 0 0,-1 2-59 0 0,-29 128-358 0 0,29-132-1891 0 0,4-33 1202 0 0,1-1-3347 0 0,10-9-72 0 0,-7 3-1332 0 0,-2-1-2526 0 0</inkml:trace>
  <inkml:trace contextRef="#ctx0" brushRef="#br0" timeOffset="348.234">1 1 12923 0 0,'0'0'1853'0'0,"0"0"-272"0"0,0 0-209 0 0,0 0-29 0 0,0 0-85 0 0,0 0-242 0 0,0 0-331 0 0,0 0-299 0 0,0 0-169 0 0,0 0-29 0 0,0 0 47 0 0,0 0 61 0 0,0 0 25 0 0,18 0-7 0 0,114 7 270 0 0,146 49 643 0 0,-271-54-1209 0 0,0-1 1 0 0,0 1-1 0 0,0 0 0 0 0,-1 1 1 0 0,1 0-1 0 0,0 0 1 0 0,-1 0-1 0 0,0 1 0 0 0,0 0 1 0 0,0 0-1 0 0,0 0 1 0 0,-1 1-1 0 0,0 0 0 0 0,0 0 1 0 0,0 0-1 0 0,0 1 1 0 0,-1 0-1 0 0,0 0 0 0 0,0 0 1 0 0,-1 0-1 0 0,1 0 1 0 0,-1 1-1 0 0,-1 0 0 0 0,1-1 1 0 0,-1 1-1 0 0,0 0 0 0 0,-1 0 1 0 0,0 0-1 0 0,1 8-18 0 0,-6-8 17 0 0,1 1 0 0 0,-1-1 0 0 0,0 0 0 0 0,-1 0 0 0 0,1-1 0 0 0,-2 1 0 0 0,1-1 0 0 0,0 0 0 0 0,-1 0 0 0 0,0-1-1 0 0,-1 0 1 0 0,1 0 0 0 0,-1 0 0 0 0,0-1 0 0 0,0 0 0 0 0,-1 0 0 0 0,1-1 0 0 0,-1 0 0 0 0,-3 1-17 0 0,-5 4 5 0 0,-8 4-29 0 0,-1-2-1 0 0,-1 0 1 0 0,0-2-1 0 0,0-1 1 0 0,0-1-1 0 0,-1-1 1 0 0,-12-1 24 0 0,-58 1-3536 0 0,97-8-3611 0 0,0-1-4249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9042 0 0,'0'0'5002'0'0,"0"0"-3177"0"0,0 0-1193 0 0,0 0 4 0 0,0 0 238 0 0,0 0 204 0 0,0 0 32 0 0,0 0-150 0 0,0 0-204 0 0,0 0-154 0 0,0 0-105 0 0,0 0-78 0 0,4 31-39 0 0,12 97-48 0 0,-10 16 570 0 0,-45 90-341 0 0,16-156-829 0 0,30-93-7883 0 0,-3 5 819 0 0,-3 6-2525 0 0</inkml:trace>
  <inkml:trace contextRef="#ctx0" brushRef="#br0" timeOffset="288.698">56 52 12227 0 0,'0'0'1649'0'0,"0"0"-530"0"0,0 0-227 0 0,0 0-34 0 0,0 0 15 0 0,0 0 0 0 0,0 0-7 0 0,0 0-3 0 0,0 0-40 0 0,0 0-60 0 0,0 0-82 0 0,0 0-83 0 0,23 0-86 0 0,75 2-56 0 0,66-23 1031 0 0,23-12-3039 0 0,-187 41-8876 0 0,-1-5-1252 0 0</inkml:trace>
  <inkml:trace contextRef="#ctx0" brushRef="#br0" timeOffset="516.588">0 368 14227 0 0,'0'0'1250'0'0,"0"0"-207"0"0,0 0 3 0 0,0 0 52 0 0,0 0-35 0 0,0 0-150 0 0,0 0-170 0 0,0 0-171 0 0,33 0-154 0 0,102-1-135 0 0,25-23-22 0 0,-116 10-1018 0 0,-24 6-5320 0 0,-14 8-4989 0 0</inkml:trace>
  <inkml:trace contextRef="#ctx0" brushRef="#br0" timeOffset="917.343">437 339 240 0 0,'0'0'918'0'0,"0"0"204"0"0,0 0 329 0 0,0 0 335 0 0,0 0 89 0 0,0 0-96 0 0,0 0-78 0 0,0 0-125 0 0,0 0-82 0 0,0 0-87 0 0,0 0-123 0 0,0 0-113 0 0,-3 14-102 0 0,-21 93 2144 0 0,-8 58-472 0 0,21-131-13966 0 0,11-34 5345 0 0,0-3-1842 0 0</inkml:trace>
  <inkml:trace contextRef="#ctx0" brushRef="#br0" timeOffset="1187.792">415 357 9842 0 0,'0'0'2249'0'0,"0"0"-826"0"0,0 0-411 0 0,0 0 3 0 0,0 0 81 0 0,0 0 1 0 0,0 0-114 0 0,0 0-166 0 0,0 0-141 0 0,0 0-111 0 0,0 0-75 0 0,0 0-49 0 0,25 0-90 0 0,123 0 123 0 0,-94-3 733 0 0,-20 0-4121 0 0,-12 2-6585 0 0,-22 1-1258 0 0</inkml:trace>
  <inkml:trace contextRef="#ctx0" brushRef="#br0" timeOffset="1435.265">435 490 10434 0 0,'0'0'2398'0'0,"0"0"-830"0"0,0 0-378 0 0,0 0 13 0 0,0 0-47 0 0,0 0-124 0 0,0 0-146 0 0,0 0-183 0 0,0 0-164 0 0,0 0-145 0 0,0 0-126 0 0,0 0-105 0 0,0 0-82 0 0,28-1-47 0 0,89-2-66 0 0,-25-15-1651 0 0,-63 7-8556 0 0,-17 7 144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5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1 520 4377 0 0,'0'0'1166'0'0,"0"0"-332"0"0,0 0-49 0 0,0 0 203 0 0,0 0 385 0 0,0 0 276 0 0,0 0 36 0 0,0 0-115 0 0,0 0-244 0 0,0 0-209 0 0,0 0-129 0 0,0 0-63 0 0,10 7-42 0 0,33 20-50 0 0,-40-26-676 0 0,0 1-1 0 0,0-1 1 0 0,1 0 0 0 0,-1 0-1 0 0,0 0 1 0 0,1-1 0 0 0,-1 1-1 0 0,1-1 1 0 0,-1 0 0 0 0,1 0-1 0 0,0 0 1 0 0,-1 0 0 0 0,1 0-1 0 0,-1-1 1 0 0,1 0 0 0 0,-1 0-1 0 0,0 0 1 0 0,1 0 0 0 0,-1 0 0 0 0,0 0-1 0 0,0-1 1 0 0,0 0 0 0 0,0 0-1 0 0,0 0 1 0 0,1 0-157 0 0,33-25 582 0 0,-2-2 1 0 0,0-1-1 0 0,-2-2 1 0 0,20-25-583 0 0,11-11 234 0 0,-2 5-91 0 0,3 3 0 0 0,3 3 0 0 0,42-27-143 0 0,-97 75 2 0 0,57-19 41 0 0,-68 29-40 0 0,0 1 0 0 0,-1 0 1 0 0,1-1-1 0 0,-1 1 0 0 0,1 0 0 0 0,-1 0 0 0 0,0 0 1 0 0,0 0-1 0 0,0 0 0 0 0,0 0 0 0 0,0 0 0 0 0,0 0 1 0 0,0 1-1 0 0,-1-1 0 0 0,1 0 0 0 0,-1 1 0 0 0,0-1 1 0 0,0 0-1 0 0,0 0 0 0 0,0 1 0 0 0,0-1 1 0 0,0 1-4 0 0,-2 28 36 0 0,-2 0 0 0 0,-1-1 1 0 0,-1 1-1 0 0,-2-1 1 0 0,-1-1-1 0 0,-1 1 1 0 0,-1-2-1 0 0,-2 1 1 0 0,-1-2-1 0 0,-1 0 1 0 0,-12 15-37 0 0,22-33-3 0 0,-6 13 12 0 0,-2-1 0 0 0,0-1 0 0 0,-1 0 0 0 0,-1 0-1 0 0,-1-2 1 0 0,-1 0 0 0 0,0 0 0 0 0,-1-2 0 0 0,-1 0-1 0 0,-10 5-8 0 0,-57-1-54 0 0,84-20 47 0 0,0 0 0 0 0,0 0 1 0 0,0 0-1 0 0,-1 0 0 0 0,1-1 0 0 0,0 1 0 0 0,0-1 1 0 0,0 1-1 0 0,0-1 0 0 0,0 0 0 0 0,0 0 0 0 0,0 0 1 0 0,0 0-1 0 0,0 0 0 0 0,0 0 0 0 0,0-1 1 0 0,1 1-1 0 0,-1-1 0 0 0,0 1 0 0 0,1-1 0 0 0,0 0 1 0 0,-1 1-1 0 0,1-1 0 0 0,0 0 0 0 0,0 0 1 0 0,0 0-1 0 0,0 0 0 0 0,0 0 0 0 0,0 0 0 0 0,0 0 1 0 0,1 0-1 0 0,-1 0 0 0 0,1 0 0 0 0,0-1 0 0 0,-1 1 1 0 0,1 0-1 0 0,0-1 7 0 0,1-2-30 0 0,-1 0-1 0 0,1 0 1 0 0,0 0 0 0 0,0 0 0 0 0,0 0-1 0 0,1 0 1 0 0,0 0 0 0 0,0 1 0 0 0,0-1-1 0 0,1 1 1 0 0,-1-1 0 0 0,1 1 0 0 0,0 0-1 0 0,0 0 1 0 0,1 0 0 0 0,-1 1 0 0 0,1-1-1 0 0,0 1 1 0 0,0 0 0 0 0,0 0-1 0 0,0 0 1 0 0,0 0 0 0 0,1 1 0 0 0,-1-1-1 0 0,3 0 31 0 0,50-14-3073 0 0,-46 15 797 0 0,-4 0-2388 0 0,-1 2-6623 0 0</inkml:trace>
  <inkml:trace contextRef="#ctx0" brushRef="#br0" timeOffset="296.15">1070 321 3833 0 0,'0'0'2027'0'0,"0"0"-8"0"0,0 0 51 0 0,0 0 24 0 0,0 0-62 0 0,0 0-313 0 0,0 0-336 0 0,0 0-264 0 0,0 0-207 0 0,0 0-134 0 0,0 0-108 0 0,0 0-83 0 0,-11 33-91 0 0,-36 100-74 0 0,-7 39 450 0 0,47-156-1590 0 0,3-14-2412 0 0,-1-1-4095 0 0,4-1-3991 0 0</inkml:trace>
  <inkml:trace contextRef="#ctx0" brushRef="#br0" timeOffset="899.648">1223 590 13867 0 0,'0'0'1590'0'0,"0"0"-421"0"0,0 0-214 0 0,0 0-103 0 0,0 0-102 0 0,0 0-99 0 0,0 0-126 0 0,0 0-56 0 0,0 0-42 0 0,0 0-33 0 0,0 0-25 0 0,0 0-18 0 0,13-34-34 0 0,39-108-63 0 0,-15 67 134 0 0,-27 54-262 0 0,68-104 396 0 0,-73 159-952 0 0,-7 25 478 0 0,-1-46-44 0 0,2 0 1 0 0,0 0-1 0 0,0 0 0 0 0,1 0 1 0 0,1 0-1 0 0,0 1 0 0 0,1-1 1 0 0,1-1-1 0 0,-1 1 0 0 0,2 0 0 0 0,0-1 1 0 0,1 1-1 0 0,0-1 0 0 0,3 5-4 0 0,-6-14 45 0 0,1 1 1 0 0,0 0-1 0 0,0-1 0 0 0,0 1 0 0 0,0-1 0 0 0,1 0 0 0 0,-1 0 0 0 0,1 0 0 0 0,0-1 0 0 0,0 1 0 0 0,0-1 0 0 0,0 0 0 0 0,0 0 0 0 0,0 0 0 0 0,1-1 0 0 0,-1 1 0 0 0,1-1 0 0 0,-1 0 1 0 0,1-1-1 0 0,-1 1 0 0 0,1-1 0 0 0,-1 1 0 0 0,1-2 0 0 0,0 1 0 0 0,-1 0 0 0 0,1-1 0 0 0,-1 0 0 0 0,1 0 0 0 0,-1 0 0 0 0,1 0 0 0 0,-1-1 0 0 0,0 0 0 0 0,4-2-45 0 0,6-9 214 0 0,0-1 0 0 0,-1 0 0 0 0,0-1 0 0 0,-1-1 0 0 0,-1 0 0 0 0,-1 0 0 0 0,0-1 0 0 0,-1-1-1 0 0,0 1 1 0 0,-2-1 0 0 0,0-1 0 0 0,-1 1 0 0 0,1-9-214 0 0,11-76 214 0 0,-16 58-3046 0 0,0 49-4272 0 0,-1-1 3027 0 0,1 1-7814 0 0</inkml:trace>
  <inkml:trace contextRef="#ctx0" brushRef="#br0" timeOffset="1563.474">2256 108 13451 0 0,'0'0'1871'0'0,"0"0"-431"0"0,0 0-145 0 0,0 0-37 0 0,0 0-105 0 0,0 0-179 0 0,0 0-205 0 0,0 0-196 0 0,0 0-168 0 0,0 0-108 0 0,0 0-85 0 0,0 0-58 0 0,0 0-22 0 0,-31 4-26 0 0,-97 17-19 0 0,125-21-82 0 0,0 0-1 0 0,-1 1 1 0 0,1-1 0 0 0,0 1-1 0 0,0 0 1 0 0,0 0 0 0 0,0 0-1 0 0,0 1 1 0 0,0-1-1 0 0,0 1 1 0 0,0-1 0 0 0,0 1-1 0 0,1 0 1 0 0,-1 0 0 0 0,1 0-1 0 0,-1 0 1 0 0,1 1 0 0 0,0-1-1 0 0,0 1 1 0 0,0-1-1 0 0,-1 3-4 0 0,-3 4 18 0 0,2-4-15 0 0,-1 1-1 0 0,1 1 1 0 0,1-1 0 0 0,-1 0 0 0 0,1 1 0 0 0,0 0-1 0 0,1 0 1 0 0,0 0 0 0 0,0 0 0 0 0,0 0 0 0 0,1 0 0 0 0,0 1-1 0 0,0-1 1 0 0,1 0 0 0 0,0 1 0 0 0,0-1 0 0 0,1 0-1 0 0,0 1 1 0 0,0-1 0 0 0,1 0 0 0 0,0 0 0 0 0,0 0-1 0 0,0 0 1 0 0,1 0 0 0 0,0-1 0 0 0,1 1 0 0 0,-1-1-1 0 0,1 0 1 0 0,1 2-3 0 0,3 0-25 0 0,1-1 0 0 0,0 0-1 0 0,0 0 1 0 0,0-1 0 0 0,0 0 0 0 0,1-1-1 0 0,0 0 1 0 0,0 0 0 0 0,1-1-1 0 0,-1 0 1 0 0,1-1 0 0 0,0-1 0 0 0,0 1-1 0 0,0-2 1 0 0,0 1 0 0 0,0-2 0 0 0,1 1-1 0 0,-1-1 1 0 0,0-1 0 0 0,7-1 25 0 0,-10 0-154 0 0,1 1 0 0 0,-1-1 0 0 0,0-1 0 0 0,1 0 0 0 0,-1 0 0 0 0,-1-1 1 0 0,1 1-1 0 0,0-2 0 0 0,-1 1 0 0 0,0-1 0 0 0,0 0 0 0 0,0-1 0 0 0,-1 1 0 0 0,2-4 154 0 0,43-58-5891 0 0,-45 33-2841 0 0,-6 33 8425 0 0,-2 52 6655 0 0,3-48-6072 0 0,0 0 1 0 0,1-1-1 0 0,-1 0 0 0 0,0 1 1 0 0,1-1-1 0 0,0 0 1 0 0,-1 1-1 0 0,1-1 0 0 0,0 0 1 0 0,0 0-1 0 0,0 0 0 0 0,1-1 1 0 0,-1 1-1 0 0,0 0 1 0 0,1-1-1 0 0,-1 0 0 0 0,1 1 1 0 0,-1-1-1 0 0,1 0 1 0 0,-1 0-1 0 0,3 0-276 0 0,94 6 4302 0 0,-83-11-3962 0 0,0 0 0 0 0,0-1 0 0 0,-1-1 0 0 0,1-1 0 0 0,-2 0 0 0 0,1 0 0 0 0,-1-2-1 0 0,0 0 1 0 0,-1-1 0 0 0,13-10-340 0 0,-19 14 40 0 0,-1 0 1 0 0,1 0-1 0 0,-1 0 0 0 0,0-1 0 0 0,0 0 0 0 0,-1 0 0 0 0,0 0 0 0 0,0-1 1 0 0,-1 0-1 0 0,0 0 0 0 0,0 0 0 0 0,-1 0 0 0 0,0 0 0 0 0,0-1 0 0 0,-1 0 1 0 0,0 1-1 0 0,-1-1 0 0 0,0 0 0 0 0,0 0 0 0 0,-1 0 0 0 0,0-5-40 0 0,-1 10-4 0 0,-1 1 0 0 0,0-1 0 0 0,1 0 0 0 0,-1 0 0 0 0,-1 1 0 0 0,1-1-1 0 0,0 1 1 0 0,-1 0 0 0 0,0 0 0 0 0,0 0 0 0 0,0 0 0 0 0,0 0 0 0 0,0 1 0 0 0,0-1 0 0 0,-1 1 0 0 0,1 0-1 0 0,-1 0 1 0 0,0 0 0 0 0,1 0 0 0 0,-1 1 0 0 0,0-1 0 0 0,0 1 0 0 0,0 0 0 0 0,0 0 0 0 0,0 1 0 0 0,0-1-1 0 0,-1 1 1 0 0,1 0 0 0 0,0 0 0 0 0,0 0 0 0 0,0 1 0 0 0,0 0 0 0 0,0-1 0 0 0,0 1 0 0 0,0 0-1 0 0,0 1 1 0 0,0-1 0 0 0,0 1 0 0 0,-2 1 4 0 0,-10 8-12 0 0,1 0 1 0 0,0 0-1 0 0,0 2 0 0 0,2 0 1 0 0,-1 0-1 0 0,2 1 0 0 0,0 1 1 0 0,1 0-1 0 0,0 1 0 0 0,1 0 1 0 0,1 0-1 0 0,0 1 0 0 0,1 0 1 0 0,1 1-1 0 0,1 0 0 0 0,1 0 0 0 0,-3 16 12 0 0,5-26 0 0 0,1 1-1 0 0,1 0 0 0 0,-1 0 0 0 0,1 0 1 0 0,1 0-1 0 0,0 0 0 0 0,0 0 0 0 0,1 0 1 0 0,0 0-1 0 0,0 0 0 0 0,1-1 1 0 0,0 1-1 0 0,1 0 0 0 0,0-1 0 0 0,0 1 1 0 0,1-1-1 0 0,0 0 0 0 0,1 0 0 0 0,-1-1 1 0 0,1 1-1 0 0,1-1 0 0 0,0 0 0 0 0,0 0 1 0 0,0-1-1 0 0,4 3 1 0 0,4 0-36 0 0,0-1 0 0 0,1-1 1 0 0,0 0-1 0 0,1-1 1 0 0,-1-1-1 0 0,1 0 0 0 0,0-1 1 0 0,1-1-1 0 0,-1 0 0 0 0,0-1 1 0 0,1-1-1 0 0,-1-1 0 0 0,1 0 1 0 0,-1-1-1 0 0,1-1 0 0 0,-1 0 1 0 0,0-1-1 0 0,1-1 0 0 0,6-3 36 0 0,23-11-1607 0 0,-17 3-3448 0 0,-24 12 3293 0 0,9-5-10349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49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302 479 16708 0 0,'0'0'1412'0'0,"0"0"-149"0"0,0 0-187 0 0,0 0-81 0 0,0 0-42 0 0,0 0-51 0 0,0 0-137 0 0,0 0-202 0 0,0 0-203 0 0,0 0-74 0 0,0 0-17 0 0,-1 4 22 0 0,17 66 832 0 0,-2-33-732 0 0,6 32-177 0 0,-3 0 1 0 0,-3 1 0 0 0,-4 1-1 0 0,-2 0 1 0 0,-3 42-215 0 0,-3-40-2946 0 0,-19-75-6471 0 0,14 1 4792 0 0,-1-3-6521 0 0</inkml:trace>
  <inkml:trace contextRef="#ctx0" brushRef="#br0" timeOffset="465.703">0 538 13035 0 0,'0'0'1581'0'0,"0"0"-78"0"0,0 0-164 0 0,0 0-90 0 0,0 0-105 0 0,0 0-151 0 0,0 0-179 0 0,0 0-159 0 0,0 0-118 0 0,0 0-69 0 0,0 0-38 0 0,0 0-16 0 0,28-34-17 0 0,89-101-33 0 0,-51 89-20 0 0,-19 30-114 0 0,1 2 0 0 0,0 2 1 0 0,0 3-1 0 0,1 1 0 0 0,1 2 0 0 0,19 2-230 0 0,-67 4 5 0 0,1-1-1 0 0,-1 1 1 0 0,1-1-1 0 0,-1 1 1 0 0,1 0-1 0 0,0 0 1 0 0,-1 1-1 0 0,1-1 0 0 0,-1 0 1 0 0,1 1-1 0 0,0-1 1 0 0,-1 1-1 0 0,0 0 1 0 0,1 0-1 0 0,-1 0 1 0 0,1 0-1 0 0,-1 1 1 0 0,0-1-1 0 0,0 0 0 0 0,0 1 1 0 0,0 0-1 0 0,0-1 1 0 0,0 1-1 0 0,0 0 1 0 0,0 0-1 0 0,-1 0 1 0 0,1 0-1 0 0,-1 0 1 0 0,1 1-1 0 0,-1-1 0 0 0,0 0 1 0 0,0 1-1 0 0,0-1 1 0 0,0 1-1 0 0,-1-1 1 0 0,1 1-1 0 0,-1-1 1 0 0,1 1-1 0 0,-1 0 1 0 0,0-1-1 0 0,0 1 0 0 0,0-1 1 0 0,0 1-1 0 0,0 0 1 0 0,-1-1-1 0 0,1 1 1 0 0,-1-1-1 0 0,0 1 1 0 0,0-1-1 0 0,0 1-4 0 0,-7 13 38 0 0,0-1 0 0 0,-1-1 0 0 0,0 0 0 0 0,-2 0 0 0 0,1-1 0 0 0,-2 0-1 0 0,0-1 1 0 0,0 0 0 0 0,-10 7-38 0 0,-7 7 24 0 0,-75 81 18 0 0,104-105-44 0 0,-1-1 0 0 0,0 0 1 0 0,0 1-1 0 0,1-1 0 0 0,-1 0 1 0 0,0 1-1 0 0,1-1 0 0 0,0 1 1 0 0,-1-1-1 0 0,1 1 0 0 0,0-1 1 0 0,0 1-1 0 0,0-1 0 0 0,0 1 1 0 0,0-1-1 0 0,0 1 0 0 0,0 0 1 0 0,0-1-1 0 0,1 1 0 0 0,-1-1 0 0 0,0 1 1 0 0,1-1-1 0 0,0 0 0 0 0,-1 1 1 0 0,1-1-1 0 0,0 0 0 0 0,-1 1 1 0 0,1-1-1 0 0,0 0 0 0 0,0 0 1 0 0,0 1-1 0 0,0-1 0 0 0,1 0 1 0 0,-1 0-1 0 0,0 0 0 0 0,0 0 1 0 0,1-1-1 0 0,-1 1 0 0 0,0 0 0 0 0,1 0 1 0 0,-1-1-1 0 0,1 1 2 0 0,67 17-7 0 0,95-11 49 0 0,-131-8-45 0 0,0 1 0 0 0,0 2 0 0 0,0 1 0 0 0,-1 2 0 0 0,23 6 3 0 0,-52-11 9 0 0,0 1-1 0 0,0 0 0 0 0,-1 0 1 0 0,1 0-1 0 0,0 0 1 0 0,-1 0-1 0 0,1 1 0 0 0,-1-1 1 0 0,1 1-1 0 0,-1 0 1 0 0,0 0-1 0 0,0 0 0 0 0,1 0 1 0 0,-1 0-1 0 0,-1 0 1 0 0,1 0-1 0 0,0 1 0 0 0,0-1 1 0 0,-1 1-1 0 0,0-1 1 0 0,1 1-1 0 0,-1-1 1 0 0,0 1-1 0 0,0 0 0 0 0,0 0 1 0 0,-1 0-1 0 0,1-1 1 0 0,-1 1-1 0 0,0 0 0 0 0,1 0 1 0 0,-1 0-1 0 0,0 0 1 0 0,-1 0-1 0 0,1 0 0 0 0,0 0 1 0 0,-1-1-1 0 0,0 1 1 0 0,0 0-1 0 0,0 0 0 0 0,0 0 1 0 0,0-1-1 0 0,0 1 1 0 0,-1-1-1 0 0,1 1 1 0 0,-1-1-1 0 0,0 1-8 0 0,-19 23 58 0 0,0-1 0 0 0,-2 0 0 0 0,-1-2 0 0 0,0-1 0 0 0,-2-1-1 0 0,-1-1 1 0 0,0-1 0 0 0,-21 9-58 0 0,10-3-52 0 0,28-18-76 0 0,2-1-62 0 0,1 0 0 0 0,-1-1 1 0 0,0 0-1 0 0,0-1 0 0 0,0 0 1 0 0,-1 0-1 0 0,1-1 0 0 0,-1 0 1 0 0,0-1-1 0 0,-5 2 190 0 0,14-4-696 0 0,0 0-223 0 0,19-32-10459 0 0,-14 27 6630 0 0,2-3-3511 0 0</inkml:trace>
  <inkml:trace contextRef="#ctx0" brushRef="#br0" timeOffset="1111.779">998 792 10434 0 0,'0'0'1990'0'0,"0"0"-530"0"0,0 0-270 0 0,0 0-23 0 0,0 0-56 0 0,0 0-122 0 0,0 0-174 0 0,0 0-176 0 0,0 0-106 0 0,0 0-35 0 0,0 0-19 0 0,0 0-19 0 0,0 0-10 0 0,9 29-25 0 0,28 88-32 0 0,-37-116-382 0 0,0 1 0 0 0,0-1 0 0 0,1 0 0 0 0,-1 0 0 0 0,0 0-1 0 0,0 0 1 0 0,1 0 0 0 0,-1 1 0 0 0,0-1 0 0 0,1 0 0 0 0,-1 0 0 0 0,1 0 0 0 0,-1 0 0 0 0,1 0 0 0 0,0 0 0 0 0,-1 0 0 0 0,1-1 0 0 0,0 1 0 0 0,0 0-1 0 0,0 0 1 0 0,0 0 0 0 0,0-1 0 0 0,-1 1 0 0 0,1 0 0 0 0,0-1 0 0 0,0 1 0 0 0,1-1 0 0 0,-1 0 0 0 0,0 1 0 0 0,0-1 0 0 0,0 0 0 0 0,0 1 0 0 0,0-1-1 0 0,0 0 1 0 0,1 0 0 0 0,-1 0 0 0 0,0 0 0 0 0,0 0 0 0 0,0 0 0 0 0,0 0 0 0 0,0 0 0 0 0,1-1 0 0 0,-1 1 0 0 0,0 0 0 0 0,0-1 0 0 0,0 1 0 0 0,0-1-1 0 0,0 1 1 0 0,0-1 0 0 0,0 1 0 0 0,0-1 0 0 0,0 0 0 0 0,0 0-11 0 0,4-2 76 0 0,24-13 89 0 0,-1-2 1 0 0,0-1 0 0 0,-2-1-1 0 0,0-1 1 0 0,-1-1-1 0 0,-1-2 1 0 0,-2 0 0 0 0,3-5-166 0 0,0 2 86 0 0,20-12-61 0 0,-39 65-188 0 0,-6-7 192 0 0,-1-13-22 0 0,-1-1 1 0 0,1 1-1 0 0,1-1 1 0 0,-1 1-1 0 0,1 0 0 0 0,0-1 1 0 0,0 1-1 0 0,1-1 1 0 0,-1 1-1 0 0,1-1 1 0 0,1 1-1 0 0,-1-1 1 0 0,1 1-1 0 0,0-1 1 0 0,0 0-1 0 0,0 0 1 0 0,1 0-1 0 0,0 0 1 0 0,0 0-1 0 0,0-1 1 0 0,1 1-1 0 0,-1-1 1 0 0,1 0-1 0 0,0 0 1 0 0,0 0-1 0 0,0 0 1 0 0,1-1-1 0 0,0 0 1 0 0,-1 0-1 0 0,1 0 1 0 0,0 0-1 0 0,5 1-7 0 0,1-1 81 0 0,0-1-1 0 0,0 0 0 0 0,0-1 1 0 0,1 0-1 0 0,-1-1 0 0 0,1 0 0 0 0,-1 0 1 0 0,1-1-1 0 0,-1-1 0 0 0,0 0 1 0 0,0-1-1 0 0,0 0 0 0 0,0 0 1 0 0,0-2-1 0 0,-1 1 0 0 0,1-1 0 0 0,-1 0 1 0 0,0-1-1 0 0,-1 0 0 0 0,1-1 1 0 0,-1 0-1 0 0,-1-1 0 0 0,8-8-80 0 0,12-13 196 0 0,-1-2 0 0 0,-2-1 0 0 0,-2-1 0 0 0,0-1 0 0 0,-3-1-1 0 0,2-6-195 0 0,-8 13 15 0 0,-1-1 0 0 0,-2 0 0 0 0,0-1 0 0 0,-2-1 0 0 0,-2 1 0 0 0,0-1 0 0 0,-2 0 0 0 0,-2-1 0 0 0,-1 1 0 0 0,-1-1 0 0 0,-1 0 0 0 0,-2 1 0 0 0,-5-27-15 0 0,7 53-2 0 0,-1-1 0 0 0,1 0 0 0 0,-1 0 0 0 0,0 0 0 0 0,0 0 0 0 0,-1 0 1 0 0,0 1-1 0 0,0-1 0 0 0,0 1 0 0 0,-1-1 0 0 0,1 1 0 0 0,-1 0 0 0 0,-1 0 0 0 0,1 0 0 0 0,-1 0 0 0 0,0 1 0 0 0,0-1 0 0 0,0 1 0 0 0,0 0 0 0 0,-1 0 1 0 0,0 1-1 0 0,1-1 0 0 0,-2 1 0 0 0,1 0 0 0 0,0 1 0 0 0,0-1 0 0 0,-1 1 0 0 0,1 0 0 0 0,-5-1 2 0 0,4 5-7 0 0,1 0 0 0 0,0 1 0 0 0,-1-1 0 0 0,1 1 0 0 0,0 0 0 0 0,1 1-1 0 0,-1-1 1 0 0,0 1 0 0 0,1 0 0 0 0,0 0 0 0 0,0 0 0 0 0,0 1 0 0 0,1-1 0 0 0,-1 1 0 0 0,1 0 0 0 0,0 0 0 0 0,0 0-1 0 0,1 1 1 0 0,-2 3 7 0 0,-3 9 19 0 0,1 1 1 0 0,1 0-1 0 0,0 0 0 0 0,2 0 0 0 0,0 1 0 0 0,1-1 0 0 0,1 1 0 0 0,0 0 0 0 0,2-1 0 0 0,1 1 0 0 0,0 0 0 0 0,1-1 0 0 0,3 9-19 0 0,2 1 52 0 0,2 0 0 0 0,1 0 0 0 0,1-1 0 0 0,1-1-1 0 0,2 0 1 0 0,0-1 0 0 0,2 0 0 0 0,1-1 0 0 0,1-2-1 0 0,1 1 1 0 0,1-2 0 0 0,1-1 0 0 0,1-1-52 0 0,21 17-51 0 0,-50-66-2039 0 0,-39-23-2732 0 0,21 24-3734 0 0,15 16-3110 0 0</inkml:trace>
  <inkml:trace contextRef="#ctx0" brushRef="#br0" timeOffset="1359.841">1457 324 15027 0 0,'0'0'2261'0'0,"0"0"-721"0"0,0 0-425 0 0,0 0-75 0 0,0 0 52 0 0,0 0 61 0 0,0 0-57 0 0,30-6-173 0 0,104-21-183 0 0,418-109 1887 0 0,-469 115-2702 0 0,49-10-108 0 0,-43 16-3652 0 0,-77 12-2134 0 0,-4 3-6494 0 0</inkml:trace>
  <inkml:trace contextRef="#ctx0" brushRef="#br0" timeOffset="1597.129">472 1377 17948 0 0,'0'0'2184'0'0,"0"0"-994"0"0,0 0-495 0 0,0 0-55 0 0,0 0-12 0 0,0 0-4 0 0,0 0-10 0 0,0 0-56 0 0,0 0-56 0 0,39-2-19 0 0,130-8-53 0 0,28-26 312 0 0,1051-295 345 0 0,-974 257-2319 0 0,-160 39-3954 0 0,-64 19-7023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158 125 2849 0 0,'0'0'1636'0'0,"0"0"-314"0"0,0 0 70 0 0,0 0 362 0 0,0 0 345 0 0,0 0 132 0 0,0 0-159 0 0,0 0-298 0 0,0 0-266 0 0,0 0-231 0 0,0 0-189 0 0,11 6 802 0 0,-18 55 162 0 0,-6 55-1411 0 0,4 1-1 0 0,5 0 1 0 0,10 99-641 0 0,3-128-284 0 0,-1-96-1063 0 0,17-68-1560 0 0,-10 34-818 0 0,-4 1-4258 0 0,-5 25-2637 0 0</inkml:trace>
  <inkml:trace contextRef="#ctx0" brushRef="#br0" timeOffset="239.38">0 85 10594 0 0,'0'0'2295'0'0,"0"0"-678"0"0,0 0-562 0 0,0 0-208 0 0,0 0-29 0 0,0 0 57 0 0,0 0 21 0 0,0 0-3 0 0,0 0-69 0 0,0 0-139 0 0,0 0-127 0 0,0 0-101 0 0,32 0-77 0 0,105-2-32 0 0,25-19 455 0 0,-59-4-494 0 0,-66 15-817 0 0,1 1 0 0 0,0 2 0 0 0,1 2 0 0 0,30-1 508 0 0,-76 21-7064 0 0,0-8 612 0 0,-1-3-2254 0 0</inkml:trace>
  <inkml:trace contextRef="#ctx0" brushRef="#br0" timeOffset="437.027">59 527 12547 0 0,'0'0'2125'0'0,"0"0"-850"0"0,0 0-236 0 0,0 0 28 0 0,0 0 43 0 0,0 0-18 0 0,0 0-114 0 0,36-5-168 0 0,113-17-195 0 0,-3-18 233 0 0,-123 32-1659 0 0,85-26 1908 0 0,-72 27-4854 0 0,1 5-5228 0 0,-33 2-2065 0 0</inkml:trace>
  <inkml:trace contextRef="#ctx0" brushRef="#br0" timeOffset="821.194">565 674 10834 0 0,'0'0'2581'0'0,"0"0"-1006"0"0,0 0-448 0 0,0 0 105 0 0,0 0 170 0 0,0 0 2 0 0,0 0-208 0 0,0 0-269 0 0,0 0-263 0 0,0 0-185 0 0,0 0-111 0 0,0 0-92 0 0,-1 29-72 0 0,-5 130 96 0 0,6-20 3 0 0,2-132-3276 0 0,3-23-7053 0 0,-5 14 8096 0 0,0-1-8013 0 0</inkml:trace>
  <inkml:trace contextRef="#ctx0" brushRef="#br0" timeOffset="1085.033">505 700 12667 0 0,'0'0'1407'0'0,"0"0"-438"0"0,0 0-143 0 0,0 0 110 0 0,0 0 139 0 0,0 0 56 0 0,0 0-92 0 0,0 0-182 0 0,0 0-159 0 0,0 0-144 0 0,0 0-119 0 0,0 0-79 0 0,0 0-81 0 0,30-4-72 0 0,95-11-61 0 0,-38 1 522 0 0,-41 7-2530 0 0,-11 6-9846 0 0,-34 1 1056 0 0</inkml:trace>
  <inkml:trace contextRef="#ctx0" brushRef="#br0" timeOffset="1324.979">497 884 14627 0 0,'0'0'1459'0'0,"0"0"-557"0"0,0 0-192 0 0,0 0 156 0 0,0 0 138 0 0,0 0 16 0 0,0 0-118 0 0,0 0-162 0 0,0 0-176 0 0,0 0-154 0 0,0 0-117 0 0,0 0-110 0 0,30-3-83 0 0,94-7-63 0 0,-30-10-592 0 0,-64 11-388 0 0,-13 4-1040 0 0,1 0-3847 0 0,-3 1-5835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539 1 9802 0 0,'0'0'1155'0'0,"0"0"-472"0"0,0 0-60 0 0,0 0 330 0 0,0 0 337 0 0,0 0 125 0 0,0 0-138 0 0,0 0-282 0 0,0 0-221 0 0,0 0-25 0 0,0 0 45 0 0,0 0 50 0 0,1 3 9 0 0,0-1-727 0 0,-1 0-1 0 0,1 0 1 0 0,-1 1 0 0 0,0-1-1 0 0,0 0 1 0 0,0 0-1 0 0,0 1 1 0 0,0-1-1 0 0,0 0 1 0 0,-1 0-1 0 0,1 0 1 0 0,-1 1-1 0 0,1-1 1 0 0,-1 0-1 0 0,0 0 1 0 0,0 0-1 0 0,0 0 1 0 0,0 0-1 0 0,0 0 1 0 0,0 0-1 0 0,-1-1 1 0 0,1 1 0 0 0,-1 0-1 0 0,0 0-125 0 0,-22 20 176 0 0,0-1-1 0 0,-2-2 1 0 0,0 0-1 0 0,-1-2 1 0 0,-1 0-1 0 0,-1-2 1 0 0,0-2-1 0 0,0 0 1 0 0,-2-2-1 0 0,-11 2-175 0 0,-155 38 550 0 0,197-51-533 0 0,-1 0 0 0 0,1 0 1 0 0,-1 0-1 0 0,1 0 0 0 0,0 0 1 0 0,-1 0-1 0 0,1 0 1 0 0,-1 0-1 0 0,1 0 0 0 0,0 0 1 0 0,-1 0-1 0 0,1 0 0 0 0,-1 0 1 0 0,1 0-1 0 0,0 0 0 0 0,-1 0 1 0 0,1 0-1 0 0,-1 0 1 0 0,1 0-1 0 0,0 1 0 0 0,-1-1 1 0 0,1 0-1 0 0,0 0 0 0 0,-1 0 1 0 0,1 1-1 0 0,0-1 1 0 0,-1 0-1 0 0,1 0 0 0 0,0 1 1 0 0,0-1-1 0 0,-1 0 0 0 0,1 1 1 0 0,0-1-1 0 0,0 0 1 0 0,0 1-1 0 0,-1-1 0 0 0,1 1 1 0 0,0-1-1 0 0,0 0 0 0 0,0 1 1 0 0,0-1-1 0 0,0 1 0 0 0,0-1 1 0 0,0 0-1 0 0,0 1 1 0 0,0-1-1 0 0,0 1 0 0 0,0-1 1 0 0,0 0-1 0 0,0 1 0 0 0,0-1 1 0 0,0 1-1 0 0,0-1 1 0 0,0 0-1 0 0,1 1 0 0 0,-1-1 1 0 0,0 0-1 0 0,0 1 0 0 0,0-1 1 0 0,1 0-1 0 0,-1 1 1 0 0,0-1-1 0 0,0 0 0 0 0,1 1 1 0 0,-1-1-1 0 0,0 0 0 0 0,1 0 1 0 0,-1 1-18 0 0,5 8-145 0 0,9 16 224 0 0,0-1 0 0 0,2 0 0 0 0,0-2 0 0 0,2 0 1 0 0,1 0-1 0 0,0-2 0 0 0,1 0 0 0 0,1-2 0 0 0,1 0 0 0 0,1-1 1 0 0,0-2-1 0 0,2 0 0 0 0,-1-1 0 0 0,17 5-79 0 0,78 37 245 0 0,-88-37-203 0 0,-29-17-45 0 0,-2-1 6 0 0,0-1-10 0 0,0 0-14 0 0,0 0-33 0 0,0 0-26 0 0,0 0-24 0 0,0 0-32 0 0,-31 0-5540 0 0,28 1 4933 0 0,-11 1-5007 0 0,8-2-2745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15507 0 0,'0'0'1835'0'0,"0"0"-726"0"0,0 0-416 0 0,0 0 11 0 0,0 0 150 0 0,0 0 138 0 0,0 0 47 0 0,0 0-82 0 0,0 0-142 0 0,0 0-125 0 0,0 0-109 0 0,0 0-74 0 0,0 0-30 0 0,16 20-31 0 0,51 64-45 0 0,20-11 579 0 0,150 106 282 0 0,-201-138-3312 0 0,-36-41 673 0 0,0 0-1123 0 0,0 0-3401 0 0,-2 0-6479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0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0 0 0,'0'0'1903'0'0,"0"0"-137"0"0,0 0-41 0 0,0 0 37 0 0,0 0 1 0 0,0 0-100 0 0,0 0-181 0 0,0 0-282 0 0,0 0-282 0 0,0 0-201 0 0,0 0-162 0 0,0 0-36 0 0,0 0 86 0 0,11 15 1680 0 0,18 93 1503 0 0,-27-91-3656 0 0,-1 1 0 0 0,-1-1 1 0 0,0 0-1 0 0,-1 0 0 0 0,0 0 1 0 0,-2 0-1 0 0,0 0 0 0 0,-5 13-132 0 0,-5 6-136 0 0,-1 0-1 0 0,-2-1 1 0 0,-1-1 0 0 0,-15 20 136 0 0,29-50-402 0 0,-6 9-280 0 0,0-11-4450 0 0,7-4-244 0 0,0-5-41 0 0,2 5-738 0 0</inkml:trace>
  <inkml:trace contextRef="#ctx0" brushRef="#br0" timeOffset="470.165">0 417 0 0 0,'0'0'544'0'0,"0"0"1236"0"0,0 0 254 0 0,0 0-96 0 0,0 0-220 0 0,0 0-247 0 0,0 0-172 0 0,0 0-74 0 0,0 0-17 0 0,0 0-11 0 0,0 0-45 0 0,0 0-105 0 0,19 4-107 0 0,60 12-141 0 0,-35-26 248 0 0,-38 4-827 0 0,14-9 132 0 0,-1-1-1 0 0,0-1 1 0 0,-1 0 0 0 0,-1-2 0 0 0,-1 0-1 0 0,-1-1 1 0 0,0 0 0 0 0,-1-3-352 0 0,0-3 198 0 0,-1-2 1 0 0,-1 1-1 0 0,-2-1 1 0 0,-1-1-1 0 0,-1 0 1 0 0,3-21-199 0 0,-10 32 374 0 0,-6 27 229 0 0,-6 30-136 0 0,2 13-248 0 0,2 1 1 0 0,2 1-1 0 0,3-1 0 0 0,2 1 0 0 0,3 3-219 0 0,-3-47 2 0 0,0-3-21 0 0,0 0 0 0 0,0 0 0 0 0,1 0 0 0 0,-1 0 0 0 0,2-1 0 0 0,-1 1 0 0 0,1 0 0 0 0,0-1 0 0 0,0 1 0 0 0,0-1 0 0 0,1 0 0 0 0,2 3 19 0 0,-1-6-579 0 0,-4-2-3448 0 0,-1-1-3994 0 0,1 0-3274 0 0</inkml:trace>
  <inkml:trace contextRef="#ctx0" brushRef="#br0" timeOffset="1060.658">656 391 5745 0 0,'0'0'2331'0'0,"0"0"-473"0"0,0 0-123 0 0,0 0 26 0 0,0 0-70 0 0,0 0-170 0 0,0 0-267 0 0,0 0-249 0 0,0 0-147 0 0,0 0-91 0 0,0 0-88 0 0,0 0-94 0 0,0 0-89 0 0,-3 0-88 0 0,-47 8 1033 0 0,-20 28-567 0 0,69-35-873 0 0,1 0-1 0 0,-1 0 1 0 0,1 0-1 0 0,-1 0 1 0 0,0 0 0 0 0,1 0-1 0 0,0 0 1 0 0,-1 1-1 0 0,1-1 1 0 0,0 0-1 0 0,0 0 1 0 0,-1 0-1 0 0,1 0 1 0 0,0 0-1 0 0,0 1 1 0 0,0-1-1 0 0,0 0 1 0 0,1 0-1 0 0,-1 0 1 0 0,0 0 0 0 0,0 0-1 0 0,1 0 1 0 0,-1 1-1 0 0,0-1 1 0 0,1 0-1 0 0,-1 0 1 0 0,1 0-1 0 0,0 0 1 0 0,-1 0-1 0 0,1 0 1 0 0,0-1-1 0 0,0 1 1 0 0,-1 0-1 0 0,1 0 1 0 0,0 0-1 0 0,44 34 126 0 0,-41-33-98 0 0,0 0-1 0 0,-1-1 0 0 0,1 1 0 0 0,-1 0 0 0 0,0 0 1 0 0,1 1-1 0 0,-1-1 0 0 0,0 1 0 0 0,0 0 0 0 0,-1-1 1 0 0,1 1-1 0 0,0 0 0 0 0,-1 1 0 0 0,0-1 0 0 0,0 0 1 0 0,0 1-1 0 0,0-1 0 0 0,0 1 0 0 0,-1 0 1 0 0,0-1-1 0 0,0 1 0 0 0,0 0 0 0 0,0 0 0 0 0,0 0 1 0 0,-1 0-1 0 0,0 0 0 0 0,1 0 0 0 0,-2 2-27 0 0,0-3 34 0 0,-1 0 1 0 0,1 0-1 0 0,-1-1 0 0 0,0 1 0 0 0,0-1 0 0 0,0 1 0 0 0,-1-1 0 0 0,1 0 1 0 0,0 0-1 0 0,-1 0 0 0 0,0 0 0 0 0,1 0 0 0 0,-1-1 0 0 0,0 1 1 0 0,0-1-1 0 0,0 0 0 0 0,0 0 0 0 0,-2 1-34 0 0,-8 4 72 0 0,3-2-54 0 0,0 0-1 0 0,-1-1 1 0 0,1-1 0 0 0,-1 1-1 0 0,1-2 1 0 0,-1 0 0 0 0,1 0-1 0 0,-1 0 1 0 0,0-2 0 0 0,0 1-18 0 0,7 0-22 0 0,-9-16-2500 0 0,16 8-2169 0 0,1 2-4216 0 0,0 3-1731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88 15251 0 0,'0'0'1858'0'0,"0"0"-955"0"0,0 0-466 0 0,0 0 49 0 0,0 0 291 0 0,0 0 251 0 0,0 0 103 0 0,0 0-42 0 0,0 0-184 0 0,0 0-171 0 0,0 0-137 0 0,0 0-102 0 0,-1 31-76 0 0,-4 98-75 0 0,-35 90 721 0 0,32-175-1177 0 0,-3-1 1 0 0,-2 0-1 0 0,-1-1 0 0 0,-2-1 0 0 0,-2 0 0 0 0,-2-1 0 0 0,-20 30 112 0 0,10-35-1652 0 0,23-30-2238 0 0,0-4-3486 0 0,7-1-3969 0 0</inkml:trace>
  <inkml:trace contextRef="#ctx0" brushRef="#br0" timeOffset="4654.532">242 162 0 0 0,'0'0'1035'0'0,"0"0"-174"0"0,0 0-156 0 0,0 0-133 0 0,0 0-78 0 0,0 0-44 0 0,0 0-66 0 0,0 0-55 0 0,0 0 1 0 0,4-6 525 0 0,-3 5 2689 0 0,0 1 3702 0 0,5 30-1016 0 0,32 42-4988 0 0,24 19-577 0 0,38 73-91 0 0,-27 60 21 0 0,-61-201-640 0 0,-5-16 1622 0 0,-3-44-934 0 0,52-291-502 0 0,-39-3-114 0 0,-29 272-2 0 0,15 48-6057 0 0,4 15-3132 0 0,-5-1-2535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311 137 10242 0 0,'0'0'1553'0'0,"0"0"-245"0"0,0 0-131 0 0,0 0 10 0 0,0 0 18 0 0,0 0-119 0 0,0 0-241 0 0,0 0-241 0 0,0 0-164 0 0,0 0-53 0 0,0 0-21 0 0,0 0-22 0 0,-19 37-30 0 0,-63 118-51 0 0,32-34 167 0 0,-92 273 241 0 0,124-347-451 0 0,18-47-34 0 0,0 0 90 0 0,0-4 542 0 0,35-128 196 0 0,-25 106-919 0 0,31-71 29 0 0,5 2-1 0 0,4 3 1 0 0,9-7-124 0 0,42-80 78 0 0,-58 120-15 0 0,-43 58-98 0 0,0 32-125 0 0,-15 207 464 0 0,14-206-277 0 0,1 0 1 0 0,2 0-1 0 0,1 0 1 0 0,1-1-1 0 0,2 1 0 0 0,9 27-27 0 0,-11-47 6 0 0,0-1-1 0 0,0 0 1 0 0,1 0-1 0 0,0 0 1 0 0,1 0 0 0 0,1-1-1 0 0,-1 0 1 0 0,1 0-1 0 0,1-1 1 0 0,0 0 0 0 0,6 5-6 0 0,-13-14 35 0 0,0 0-1 0 0,0 1 1 0 0,0-1 0 0 0,0 0 0 0 0,1 0 0 0 0,-1 0 0 0 0,0 0 0 0 0,0 0 0 0 0,0 0 0 0 0,1 0 0 0 0,-1-1 0 0 0,0 1 0 0 0,0 0 0 0 0,0-1 0 0 0,0 1 0 0 0,0 0 0 0 0,1-1 0 0 0,-1 1 0 0 0,0-1 0 0 0,0 0 0 0 0,0 1 0 0 0,0-1 0 0 0,-1 0 0 0 0,1 0 0 0 0,0 0 0 0 0,0 1 0 0 0,0-1 0 0 0,-1 0 0 0 0,1 0 0 0 0,0 0 0 0 0,-1 0 0 0 0,1 0 0 0 0,-1-1 0 0 0,1 1 0 0 0,-1 0 0 0 0,1 0 0 0 0,-1 0 0 0 0,0 0 0 0 0,0 0 0 0 0,1-2-35 0 0,4-6 178 0 0,14-26 52 0 0,-2 0-1 0 0,-2-1 0 0 0,-1 0 1 0 0,-2-2-1 0 0,-1 1 0 0 0,4-31-229 0 0,49-267 329 0 0,-53 235-347 0 0,-11 99-98 0 0,0 1-77 0 0,0 16-686 0 0,16 79-1875 0 0,-6-65-637 0 0,1 0-3376 0 0,-8-21 3882 0 0,3 10-9160 0 0</inkml:trace>
  <inkml:trace contextRef="#ctx0" brushRef="#br0" timeOffset="371.057">983 358 12923 0 0,'0'0'2040'0'0,"0"0"-346"0"0,0 0-186 0 0,0 0-46 0 0,0 0-145 0 0,0 0-244 0 0,0 0-256 0 0,0 0-206 0 0,0 0-144 0 0,0 0-84 0 0,0 0-41 0 0,0 0 0 0 0,20-3 889 0 0,201 9 1701 0 0,-87-28-2664 0 0,-72-3-378 0 0,-63 21-4544 0 0,-6 4-2191 0 0,5 0 2887 0 0,-1 0-7885 0 0</inkml:trace>
  <inkml:trace contextRef="#ctx0" brushRef="#br0" timeOffset="626.935">954 590 6609 0 0,'0'0'4328'0'0,"0"0"-1913"0"0,0 0-941 0 0,0 0-242 0 0,0 0 2 0 0,0 0 33 0 0,0 0-38 0 0,0 0-102 0 0,0 0-43 0 0,0 0-63 0 0,0 0-61 0 0,0 0-79 0 0,0 0-163 0 0,17-1-159 0 0,56-3-123 0 0,21-20 276 0 0,83 5-1316 0 0,-138 21-1317 0 0,-27 0-1313 0 0,0 2-3583 0 0,-5 2-5597 0 0</inkml:trace>
  <inkml:trace contextRef="#ctx0" brushRef="#br0" timeOffset="1437.005">1462 880 3513 0 0,'0'0'2332'0'0,"0"0"-181"0"0,0 0 77 0 0,0 0 105 0 0,0 0-55 0 0,0 0-288 0 0,0 0-347 0 0,0 0-312 0 0,0 0-195 0 0,0 0-125 0 0,0 0-84 0 0,0 0-108 0 0,0 0-116 0 0,-4-14 594 0 0,8-18-1086 0 0,2 0 0 0 0,1 1-1 0 0,2 0 1 0 0,1 0 0 0 0,1 1-1 0 0,2 0 1 0 0,0 1 0 0 0,2 0 0 0 0,2 2-1 0 0,0 0 1 0 0,2 0 0 0 0,1 2-1 0 0,10-10-210 0 0,-25 28 7 0 0,0 1 0 0 0,1-1 0 0 0,0 2 0 0 0,-1-1 0 0 0,2 0 0 0 0,-1 1 0 0 0,1 1 0 0 0,0-1 0 0 0,0 1 0 0 0,0 0-1 0 0,8-3-6 0 0,15 21-191 0 0,-19 41 190 0 0,-10-14 11 0 0,-1 1 0 0 0,-3-1-1 0 0,-1-1 1 0 0,-8 35-10 0 0,17-62 33 0 0,14-40 175 0 0,-11 15-236 0 0,21-25 40 0 0,1 0 0 0 0,2 2 0 0 0,2 2 0 0 0,1 1-1 0 0,2 1 1 0 0,37-24-12 0 0,-24 40-153 0 0,-43 56 95 0 0,-24 145 104 0 0,7-89-1060 0 0,29-89-2741 0 0,-4-9-2668 0 0,-9-3-5217 0 0</inkml:trace>
  <inkml:trace contextRef="#ctx0" brushRef="#br0" timeOffset="2014.964">2609 398 12579 0 0,'0'0'2129'0'0,"0"0"-766"0"0,0 0-321 0 0,0 0-3 0 0,0 0 46 0 0,0 0-14 0 0,0 0-33 0 0,0 0-130 0 0,0 0-137 0 0,0 0-130 0 0,0 0-141 0 0,0 0-98 0 0,-34 24-89 0 0,-103 77-98 0 0,75-38 32 0 0,54-48-195 0 0,1-5-35 0 0,1 0 1 0 0,-1 1-1 0 0,2 0 0 0 0,0 1 1 0 0,0-1-1 0 0,1 1 1 0 0,0 0-1 0 0,1 0 1 0 0,0 0-1 0 0,1 0 1 0 0,1 0-1 0 0,0 1 0 0 0,0-1 1 0 0,1 6-18 0 0,2-16 39 0 0,0 0 0 0 0,-1 0 0 0 0,1 0 0 0 0,0 0 0 0 0,0 0 0 0 0,0 0 0 0 0,0 0 0 0 0,0-1 0 0 0,1 1 1 0 0,-1-1-1 0 0,0 0 0 0 0,1 0 0 0 0,-1 0 0 0 0,1 0 0 0 0,-1 0 0 0 0,1 0 0 0 0,0-1 0 0 0,-1 1 0 0 0,1-1 0 0 0,0 1 0 0 0,-1-1 0 0 0,1 0 0 0 0,0 0 1 0 0,-1-1-1 0 0,1 1 0 0 0,0 0 0 0 0,-1-1 0 0 0,1 0 0 0 0,0 1 0 0 0,-1-1 0 0 0,1 0 0 0 0,-1-1 0 0 0,1 1 0 0 0,-1 0 0 0 0,0-1 0 0 0,0 1 0 0 0,1-1-39 0 0,36-22 177 0 0,-1-1-1 0 0,-1-3 0 0 0,-1-1 0 0 0,-1-1 1 0 0,-2-2-1 0 0,28-34-176 0 0,29-4 25 0 0,-79 111-42 0 0,-16 355 164 0 0,6-324-143 0 0,-4-1 1 0 0,-2 0 0 0 0,-4 0-1 0 0,-16 63-4 0 0,21-117 1 0 0,-1 0 0 0 0,-1-1 0 0 0,0 1 0 0 0,-1-2-1 0 0,-1 1 1 0 0,0-1 0 0 0,-1 0 0 0 0,-1-1 0 0 0,0 0-1 0 0,-1 0 1 0 0,-1-1 0 0 0,0-1 0 0 0,0 0 0 0 0,-1 0-1 0 0,-1-1 1 0 0,0-1 0 0 0,0 0 0 0 0,-1-2 0 0 0,-1 1-1 0 0,-2 0 0 0 0,15-8 3 0 0,0 1 0 0 0,0-1 0 0 0,0 0 0 0 0,0 0-1 0 0,0 0 1 0 0,0 0 0 0 0,0 0 0 0 0,0-1-1 0 0,-1 1 1 0 0,1-1 0 0 0,0 0 0 0 0,0 0 0 0 0,0 0-1 0 0,-1-1 1 0 0,1 1 0 0 0,0-1 0 0 0,0 0 0 0 0,0 1-1 0 0,0-1 1 0 0,0-1 0 0 0,0 1 0 0 0,0 0 0 0 0,0-1-1 0 0,1 1 1 0 0,-1-1 0 0 0,0 0 0 0 0,1 0-1 0 0,-1 0 1 0 0,1 0 0 0 0,0-1 0 0 0,0 1 0 0 0,0 0-1 0 0,0-1 1 0 0,0 0 0 0 0,0 1 0 0 0,1-1 0 0 0,-1 0-1 0 0,1 0 1 0 0,0 0 0 0 0,0 0 0 0 0,0 0 0 0 0,0 0-1 0 0,1 0 1 0 0,-1-2-3 0 0,3-18-7 0 0,1 0 0 0 0,1 0 0 0 0,1 0 0 0 0,1 1 0 0 0,1 0 0 0 0,1 0 0 0 0,1 0 0 0 0,1 1 0 0 0,0 1 0 0 0,2-1 0 0 0,0 2 0 0 0,2 0 0 0 0,0 0 0 0 0,1 1 0 0 0,1 1 0 0 0,6-5 7 0 0,12-16-61 0 0,1 1 0 0 0,3 1 1 0 0,0 2-1 0 0,3 2 0 0 0,20-12 61 0 0,-43 33-452 0 0,21-15-159 0 0,-13 11-6765 0 0,-23 12-4781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7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517 611 0 0 0,'0'0'1172'0'0,"0"0"-28"0"0,0 0-154 0 0,0 0 76 0 0,0 0 266 0 0,0 0 258 0 0,0 0 122 0 0,0 0-28 0 0,0 0-174 0 0,0 0-239 0 0,0 0-208 0 0,17-19-134 0 0,48-61-77 0 0,-44 39 1488 0 0,-20 39-2157 0 0,0 0 1 0 0,-1 0 0 0 0,1 0 0 0 0,-1 0-1 0 0,0-1 1 0 0,0 1 0 0 0,0 0 0 0 0,0 0 0 0 0,0 0-1 0 0,0-1 1 0 0,0 1 0 0 0,-1 0 0 0 0,1 0-1 0 0,-1 0 1 0 0,0 0 0 0 0,0 0 0 0 0,1 0-1 0 0,-1 0 1 0 0,0 0 0 0 0,-1 0 0 0 0,1 0-1 0 0,0 0 1 0 0,-1 1 0 0 0,0-2-184 0 0,-78-26 1514 0 0,57 26-1441 0 0,-1 1 0 0 0,0 1 0 0 0,0 1 0 0 0,0 1 0 0 0,1 2 0 0 0,-1 0 0 0 0,1 1 0 0 0,-1 1 0 0 0,1 1 1 0 0,1 2-1 0 0,-1 0 0 0 0,1 1 0 0 0,1 1 0 0 0,0 1 0 0 0,0 1 0 0 0,-17 13-73 0 0,36-24 4 0 0,0 0 0 0 0,0-1 0 0 0,0 1-1 0 0,-1 0 1 0 0,1 1 0 0 0,0-1 0 0 0,0 0 0 0 0,0 1-1 0 0,0-1 1 0 0,1 1 0 0 0,-1-1 0 0 0,0 1 0 0 0,1 0-1 0 0,-1 0 1 0 0,1 0 0 0 0,0 0 0 0 0,-1 0 0 0 0,1 0-1 0 0,0 0 1 0 0,0 0 0 0 0,0 0 0 0 0,0 1 0 0 0,1-1-1 0 0,-1 0 1 0 0,1 0 0 0 0,-1 1 0 0 0,1-1 0 0 0,0 1-1 0 0,0-1 1 0 0,0 0 0 0 0,0 1 0 0 0,0-1 0 0 0,1 0-1 0 0,-1 1 1 0 0,1-1 0 0 0,-1 0 0 0 0,1 1 0 0 0,0-1-1 0 0,0 0 1 0 0,0 0 0 0 0,0 0 0 0 0,0 0 0 0 0,1 0-1 0 0,-1 0 1 0 0,1 0 0 0 0,-1 0 0 0 0,2 1-4 0 0,11 3 29 0 0,-1 0 1 0 0,1 0-1 0 0,0-1 0 0 0,0-1 1 0 0,1 0-1 0 0,-1-2 0 0 0,1 1 1 0 0,0-2-1 0 0,0 0 0 0 0,0 0 1 0 0,0-1-1 0 0,-1-1 1 0 0,12-2-30 0 0,26 1 87 0 0,-52 2-77 0 0,-1 1 1 0 0,1-1-1 0 0,-1 0 0 0 0,1 1 0 0 0,-1-1 0 0 0,1 1 0 0 0,0-1 1 0 0,-1 1-1 0 0,1-1 0 0 0,-1 1 0 0 0,1-1 0 0 0,0 1 0 0 0,0-1 0 0 0,-1 1 1 0 0,1-1-1 0 0,0 1 0 0 0,0 0 0 0 0,0-1 0 0 0,-1 1 0 0 0,1-1 1 0 0,0 1-1 0 0,0 0 0 0 0,0-1 0 0 0,0 1 0 0 0,0 0 0 0 0,0-1 0 0 0,1 1 1 0 0,-1-1-1 0 0,0 1 0 0 0,0 0 0 0 0,0-1 0 0 0,0 1 0 0 0,1-1 0 0 0,-1 1 1 0 0,0-1-1 0 0,1 1 0 0 0,-1-1 0 0 0,0 1 0 0 0,1-1 0 0 0,-1 1 1 0 0,1-1-1 0 0,-1 1 0 0 0,0-1 0 0 0,1 0 0 0 0,-1 1 0 0 0,1-1 0 0 0,0 1 1 0 0,-1-1-1 0 0,1 0 0 0 0,-1 0 0 0 0,1 1 0 0 0,-1-1 0 0 0,1 0 1 0 0,0 0-11 0 0,-6 4 19 0 0,-240 186 559 0 0,235-180-573 0 0,-4 2 3 0 0,0 1 1 0 0,2 0 0 0 0,-1 1-1 0 0,2 0 1 0 0,0 1-1 0 0,1 0 1 0 0,0 1-1 0 0,-4 10-8 0 0,13-19 13 0 0,0 0-1 0 0,1-1 1 0 0,0 1 0 0 0,0 0-1 0 0,0-1 1 0 0,1 1-1 0 0,0 0 1 0 0,1-1 0 0 0,-1 1-1 0 0,1-1 1 0 0,1 1-1 0 0,-1-1 1 0 0,1 0-1 0 0,0 0 1 0 0,0 0 0 0 0,1 0-1 0 0,0-1 1 0 0,0 1-1 0 0,0-1 1 0 0,0 0 0 0 0,1 0-1 0 0,0-1 1 0 0,0 1-1 0 0,0-1 1 0 0,1 0-1 0 0,-1-1 1 0 0,1 1 0 0 0,0-1-1 0 0,0 0 1 0 0,0 0-1 0 0,1-1 1 0 0,0 0-13 0 0,8 3 66 0 0,0-1-1 0 0,0 0 1 0 0,1-2 0 0 0,0 0 0 0 0,-1 0-1 0 0,1-1 1 0 0,0-1 0 0 0,4-1-66 0 0,-1 1 23 0 0,-13-1-72 0 0,0 0-1 0 0,-1-1 0 0 0,1 1 0 0 0,0-1 0 0 0,-1 0 1 0 0,0 0-1 0 0,1-1 0 0 0,-1 0 0 0 0,0 0 0 0 0,0 0 1 0 0,0 0-1 0 0,-1-1 0 0 0,1 0 0 0 0,-1 0 0 0 0,0 0 1 0 0,0 0-1 0 0,0-1 0 0 0,-1 1 0 0 0,1-1 0 0 0,0-3 50 0 0,19-29-3660 0 0,-6 3-4588 0 0,-12 22-3702 0 0</inkml:trace>
  <inkml:trace contextRef="#ctx0" brushRef="#br0" timeOffset="355.947">271 0 13659 0 0,'0'0'1486'0'0,"0"0"-223"0"0,0 0-259 0 0,0 0-83 0 0,0 0-5 0 0,0 0-33 0 0,0 0-121 0 0,0 0-146 0 0,0 0-168 0 0,0 0-123 0 0,0 0-11 0 0,0 0 77 0 0,0 0 83 0 0,1 9 48 0 0,36 196 1785 0 0,-27-43-1461 0 0,-7 0 0 0 0,-11 87-846 0 0,-5-111 91 0 0,-6-2 0 0 0,-22 73-91 0 0,-2-33 28 0 0,42-175-62 0 0,0 0 1 0 0,1 0-1 0 0,-1 0 1 0 0,0 0-1 0 0,1 0 1 0 0,0 0-1 0 0,-1 0 1 0 0,1 0 0 0 0,-1 0-1 0 0,1 0 1 0 0,0 1-1 0 0,0-1 1 0 0,0 0-1 0 0,0 0 1 0 0,0 0-1 0 0,0 0 1 0 0,0 0-1 0 0,0 0 1 0 0,0 1-1 0 0,0-1 1 0 0,0 0-1 0 0,1 0 1 0 0,-1 0 0 0 0,1 0-1 0 0,-1 0 1 0 0,1 0-1 0 0,-1 0 1 0 0,1 0-1 0 0,-1 0 1 0 0,1 0-1 0 0,0 0 1 0 0,-1-1-1 0 0,1 1 1 0 0,0 0-1 0 0,0 0 1 0 0,0-1 0 0 0,0 1-1 0 0,0 0 1 0 0,0-1-1 0 0,0 1 1 0 0,0-1-1 0 0,0 1 1 0 0,1 0 33 0 0,2-1-1427 0 0,6-1-1426 0 0,-4-2-5321 0 0,0-1-4062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0 310 0 0 0,'0'0'1820'0'0,"0"0"-541"0"0,0 0-138 0 0,0 0 224 0 0,0 0 284 0 0,0 0 154 0 0,0 0-50 0 0,0 0-226 0 0,0 0-317 0 0,0 0-282 0 0,0 0-196 0 0,4 12 4713 0 0,12-5-5098 0 0,0 0 0 0 0,1-1 0 0 0,-1-1-1 0 0,1 0 1 0 0,1-1 0 0 0,-1-1 0 0 0,0-1 0 0 0,1-1-1 0 0,-1 0 1 0 0,1-1 0 0 0,-1-1 0 0 0,13-2-347 0 0,25 2 379 0 0,222-10 334 0 0,-212 8-441 0 0,-60 3-4516 0 0,-11-1-4609 0 0,4 1-2492 0 0</inkml:trace>
  <inkml:trace contextRef="#ctx0" brushRef="#br0" timeOffset="311.224">37 553 11074 0 0,'0'0'2566'0'0,"0"0"-1145"0"0,0 0-475 0 0,0 0-83 0 0,0 0 25 0 0,0 0-43 0 0,0 0-169 0 0,0 0-159 0 0,0 0-57 0 0,0 0 14 0 0,0 0 27 0 0,0 0 6 0 0,0 0-51 0 0,24 0-51 0 0,156-4 780 0 0,114 24 47 0 0,-259-12-1059 0 0,-5-1-2062 0 0,-10-5-7373 0 0,-20-2-1975 0 0</inkml:trace>
  <inkml:trace contextRef="#ctx0" brushRef="#br0" timeOffset="1187.39">252 1 12043 0 0,'0'0'1556'0'0,"0"0"-150"0"0,0 0-193 0 0,0 0-82 0 0,0 0-73 0 0,0 0-200 0 0,0 0-251 0 0,0 0-245 0 0,0 0-149 0 0,0 0-1 0 0,0 0 84 0 0,0 0 122 0 0,4 7 79 0 0,59 79 1313 0 0,-42-72-1550 0 0,0 0 0 0 0,1-1 0 0 0,1-2 0 0 0,0 0 0 0 0,1-1 0 0 0,0-1 0 0 0,0-2 0 0 0,0 0 0 0 0,1-2 0 0 0,3 0-260 0 0,-2 0 41 0 0,-1 0 1 0 0,0 2-1 0 0,1 1 0 0 0,-2 1 1 0 0,0 1-1 0 0,0 1 1 0 0,-1 1-1 0 0,0 1 0 0 0,13 10-41 0 0,-32-18 7 0 0,0 0 0 0 0,0 0-1 0 0,0 0 1 0 0,0 0-1 0 0,-1 1 1 0 0,0-1 0 0 0,0 1-1 0 0,-1 0 1 0 0,1 0-1 0 0,-1 0 1 0 0,0 0 0 0 0,-1 0-1 0 0,0 0 1 0 0,0 1-1 0 0,0-1 1 0 0,-1 0 0 0 0,1 1-1 0 0,-2-1 1 0 0,1 0-1 0 0,-1 1 1 0 0,0-1 0 0 0,0 0-1 0 0,0 0 1 0 0,-1 1-1 0 0,0-1 1 0 0,0 0 0 0 0,-1-1-1 0 0,0 1 1 0 0,0 0-1 0 0,0-1 1 0 0,-1 0 0 0 0,0 1-1 0 0,0-1 1 0 0,0-1-1 0 0,0 1 1 0 0,-1-1 0 0 0,0 1-1 0 0,1-1 1 0 0,-2 0-7 0 0,-88 78 342 0 0,-4-4 0 0 0,-2-4 1 0 0,-26 9-343 0 0,95-47 53 0 0,31-35-40 0 0,0 2-13 0 0,0-2-9 0 0,0-1 17 0 0,0 0 17 0 0,0 0-2 0 0,0 0 9 0 0,0 0-9 0 0,0 0 6 0 0,0 0 7 0 0,0 0 15 0 0,0 0-2 0 0,0 0 4 0 0,0 0 19 0 0,0 0-4 0 0,0 0 2 0 0,0 0-5 0 0,0 0-6 0 0,0 0-19 0 0,0 0 1 0 0,0 0-16 0 0,0 0-10 0 0,0 0 10 0 0,0 0-5 0 0,0 0 2 0 0,0 0-5 0 0,0 0-2 0 0,0 0-6 0 0,0 0 1 0 0,0 0 3 0 0,0 0-4 0 0,0 0 2 0 0,0 0 8 0 0,0 0-11 0 0,0 0-10 0 0,0 0 14 0 0,0 0 4 0 0,0 0-1 0 0,0 0-8 0 0,0 0-10 0 0,0 0 10 0 0,0 0 3 0 0,0 0-16 0 0,0 0-13 0 0,0 0 8 0 0,0 0 7 0 0,0 0 12 0 0,0 0-9 0 0,0 0 9 0 0,0 0 12 0 0,0 0-4 0 0,0 0-11 0 0,0 0-18 0 0,0 0-8 0 0,0 0 5 0 0,0 0 10 0 0,0 0 14 0 0,0 0-8 0 0,0 0 12 0 0,0 0-1 0 0,0 0-16 0 0,0 0 15 0 0,0 0 8 0 0,0 0 2 0 0,0 0-14 0 0,0 0-18 0 0,0 0-4 0 0,0 0 0 0 0,0 0-4 0 0,0 0-10 0 0,0 0 19 0 0,0 0 16 0 0,0 0 7 0 0,0 0 7 0 0,0 0-31 0 0,0 0-1 0 0,0 0-7 0 0,0 0-4 0 0,0 0-27 0 0,0 0-17 0 0,0 0-23 0 0,0 0-14 0 0,0 0-45 0 0,0 0-55 0 0,0 0-112 0 0,0-3 183 0 0,0 2-1483 0 0,0 1-5181 0 0,0 0-4608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135 140 6009 0 0,'0'0'2378'0'0,"0"0"-440"0"0,0 0-227 0 0,0 0-56 0 0,0 0-31 0 0,0 0-137 0 0,0 0-240 0 0,0 0-295 0 0,0 0-293 0 0,0 0-233 0 0,0 0-146 0 0,0 0-94 0 0,0 12 248 0 0,9 271 3109 0 0,19 209-2173 0 0,-26-429-1081 0 0,-1 0-3932 0 0,-11-92-8418 0 0,8 21 1577 0 0</inkml:trace>
  <inkml:trace contextRef="#ctx0" brushRef="#br0" timeOffset="329.889">1 250 9266 0 0,'0'0'1382'0'0,"0"0"-121"0"0,0 0-61 0 0,0 0 66 0 0,0 0 20 0 0,0 0-78 0 0,0 0-138 0 0,0 0-176 0 0,0 0-125 0 0,0 0-104 0 0,32-33-69 0 0,107-102-72 0 0,-68 90-53 0 0,-44 36-272 0 0,0 1-1 0 0,0 2 1 0 0,1 1 0 0 0,0 1 0 0 0,0 1-1 0 0,0 2 1 0 0,1 0 0 0 0,-1 2-1 0 0,0 2 1 0 0,5 1-199 0 0,-24-2 31 0 0,0 1 0 0 0,-1 0 0 0 0,1 0 0 0 0,0 1 0 0 0,-1 0 0 0 0,0 0 0 0 0,0 1 0 0 0,0 0 0 0 0,-1 1 1 0 0,0 0-1 0 0,0 0 0 0 0,0 0 0 0 0,0 1 0 0 0,-1 0 0 0 0,-1 0 0 0 0,1 1 0 0 0,-1 0 0 0 0,0 0 0 0 0,-1 0 0 0 0,0 0 0 0 0,0 1 0 0 0,-1-1 0 0 0,0 1 0 0 0,0 0 0 0 0,-1 0 0 0 0,0 0 0 0 0,-1 0 0 0 0,0 1 0 0 0,0 2-31 0 0,0 0 65 0 0,-1 0-1 0 0,-1 0 1 0 0,0 0-1 0 0,-1-1 1 0 0,0 1-1 0 0,0 0 1 0 0,-1-1-1 0 0,-1 0 1 0 0,0 1-1 0 0,-1-2 1 0 0,0 1-1 0 0,0 0 1 0 0,-1-1-1 0 0,-6 7-64 0 0,-2 3 32 0 0,-2-1 1 0 0,-1-1-1 0 0,0 0 0 0 0,-1-1 1 0 0,-1-1-1 0 0,0-1 0 0 0,-1-1 0 0 0,-1 0 1 0 0,0-2-1 0 0,-1 0 0 0 0,0-2 0 0 0,0 0 1 0 0,-2-1-1 0 0,1-2 0 0 0,-12 3-32 0 0,-56-6-373 0 0,90-4 310 0 0,0 1-1 0 0,0-1 1 0 0,0 0 0 0 0,0 0 0 0 0,0 0 0 0 0,0 0-1 0 0,0 0 1 0 0,0 0 0 0 0,0 0 0 0 0,0 0-1 0 0,0 0 1 0 0,0 0 0 0 0,1-1 0 0 0,-1 1-1 0 0,0 0 1 0 0,0 0 0 0 0,0-1 0 0 0,0 1 0 0 0,0-1-1 0 0,0 1 1 0 0,0-1 0 0 0,1 1 0 0 0,-1-1-1 0 0,0 0 1 0 0,0 1 0 0 0,1-1 0 0 0,-1 0 0 0 0,0 0-1 0 0,1 1 1 0 0,-1-1 0 0 0,1 0 0 0 0,-1 0-1 0 0,1 0 1 0 0,-1 0 0 0 0,1 0 0 0 0,0 0 0 0 0,0 0-1 0 0,-1 0 1 0 0,1 0 0 0 0,0 0 0 0 0,0 0-1 0 0,0 0 1 0 0,0 0 0 0 0,0 0 0 0 0,0 1 0 0 0,0-1-1 0 0,0 0 1 0 0,0 0 0 0 0,1 0 0 0 0,-1 0-1 0 0,0 0 1 0 0,1 0 0 0 0,-1 0 0 0 0,0 0 0 0 0,1-1 63 0 0,25-27-8311 0 0,-15 22-1747 0 0</inkml:trace>
  <inkml:trace contextRef="#ctx0" brushRef="#br0" timeOffset="1144.728">1628 239 12251 0 0,'0'0'1871'0'0,"0"0"-392"0"0,0 0-218 0 0,0 0 21 0 0,0 0 50 0 0,0 0-56 0 0,0 0-185 0 0,0 0-201 0 0,0 0-185 0 0,0 0-138 0 0,0 0-97 0 0,0 0-69 0 0,0 0-56 0 0,-30 17-43 0 0,-93 51-25 0 0,34-6 635 0 0,46-36-447 0 0,-1-2 0 0 0,-1-2 0 0 0,0-3-1 0 0,-28 8-464 0 0,67-25-31 0 0,5-2 50 0 0,0 0 1 0 0,0 0-1 0 0,0 0 1 0 0,0 0 0 0 0,0 0-1 0 0,1 1 1 0 0,-1-1-1 0 0,0 0 1 0 0,0 0 0 0 0,0 0-1 0 0,0 1 1 0 0,1-1-1 0 0,-1 1 1 0 0,0-1 0 0 0,0 0-1 0 0,1 1 1 0 0,-1-1-1 0 0,0 1 1 0 0,0 0 0 0 0,1-1-1 0 0,-1 1 1 0 0,1-1-1 0 0,-1 1 1 0 0,1 0-1 0 0,-1 0 1 0 0,1-1 0 0 0,-1 1-1 0 0,1 0 1 0 0,0 0-1 0 0,-1-1 1 0 0,1 1 0 0 0,0 0-1 0 0,-1 0 1 0 0,1 0-1 0 0,0 0 1 0 0,0 0 0 0 0,0-1-1 0 0,0 1 1 0 0,0 0-1 0 0,0 0 1 0 0,0 0 0 0 0,0 0-1 0 0,0 0 1 0 0,1 0-1 0 0,-1-1 1 0 0,0 1 0 0 0,1 0-1 0 0,-1 0 1 0 0,0 0-1 0 0,1-1 1 0 0,-1 1 0 0 0,1 0-1 0 0,-1 0 1 0 0,1-1-1 0 0,-1 1 1 0 0,1 0-20 0 0,17 26 115 0 0,0-1-1 0 0,2-1 1 0 0,1-1 0 0 0,1 0-1 0 0,1-2 1 0 0,17 13-115 0 0,88 72 210 0 0,-61-55 43 0 0,-69-55-5145 0 0,-3 0-2159 0 0,2 2-4905 0 0</inkml:trace>
  <inkml:trace contextRef="#ctx0" brushRef="#br0" timeOffset="1611.878">805 736 11298 0 0,'0'0'1757'0'0,"0"0"-198"0"0,0 0-115 0 0,0 0 59 0 0,0 0 80 0 0,0 0-88 0 0,0 0-173 0 0,0 0-214 0 0,0 0-228 0 0,0 0-197 0 0,0 0-164 0 0,0 0-102 0 0,0 0-73 0 0,-2-7 1026 0 0,45 65-568 0 0,2-2 0 0 0,3-3 0 0 0,14 10-802 0 0,47 52 420 0 0,16 21 5 0 0,-117-121-367 0 0,-8-14-44 0 0,0-1-7 0 0,0 0-10 0 0,0 0 9 0 0,0 0 2 0 0,0 0-3 0 0,0 0-10 0 0,0 0-17 0 0,4-23-6134 0 0,-1 17 1318 0 0,-1 2-7223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602 575 0 0 0,'0'0'600'0'0,"0"0"688"0"0,0 0 422 0 0,0 0 351 0 0,0 0 152 0 0,0 0-82 0 0,0 0-227 0 0,0 0-311 0 0,0 0-274 0 0,0 0-204 0 0,4-2-173 0 0,-3 1-805 0 0,0 0 1 0 0,1 0 0 0 0,-1 0-1 0 0,0 0 1 0 0,0 0-1 0 0,0 0 1 0 0,0 0 0 0 0,0 0-1 0 0,0 0 1 0 0,0 0 0 0 0,0-1-1 0 0,0 1 1 0 0,0 0 0 0 0,-1-1-1 0 0,1 1 1 0 0,0-1 0 0 0,-1 1-1 0 0,1-1 1 0 0,-1 1 0 0 0,0-1-1 0 0,1 1 1 0 0,-1-1 0 0 0,0 1-1 0 0,0-1 1 0 0,0 1-1 0 0,0-1 1 0 0,0 1 0 0 0,-1-1-1 0 0,1 1 1 0 0,0-1 0 0 0,-1 1-1 0 0,1-1 1 0 0,-1 1 0 0 0,1-1-1 0 0,-1 1 1 0 0,0-1 0 0 0,0 1-1 0 0,1 0 1 0 0,-1 0 0 0 0,0-1-1 0 0,0 1 1 0 0,-1 0-138 0 0,-4-7 160 0 0,-1 1 0 0 0,0 0 0 0 0,-1 0 0 0 0,1 0 0 0 0,-1 1 0 0 0,0 1 0 0 0,-1-1 0 0 0,0 1 0 0 0,1 1 0 0 0,-2-1 0 0 0,1 2 0 0 0,0-1 0 0 0,-1 1 0 0 0,1 1 0 0 0,-1-1 0 0 0,-8 1-160 0 0,-1-1 81 0 0,0 1-1 0 0,-1 1 0 0 0,1 1 1 0 0,-1 1-1 0 0,1 1 0 0 0,0 0 0 0 0,-1 1 1 0 0,1 2-1 0 0,1 0 0 0 0,-3 1-80 0 0,19-6 9 0 0,1 0 0 0 0,0 1-1 0 0,0-1 1 0 0,-1 0 0 0 0,1 0 0 0 0,0 1-1 0 0,0-1 1 0 0,0 1 0 0 0,-1-1 0 0 0,1 1-1 0 0,0 0 1 0 0,0 0 0 0 0,0-1 0 0 0,0 1-1 0 0,0 0 1 0 0,0 0 0 0 0,0 0 0 0 0,1 0-1 0 0,-1 0 1 0 0,0 0 0 0 0,0 0 0 0 0,1 0-1 0 0,-1 0 1 0 0,0 0 0 0 0,1 1 0 0 0,0-1-1 0 0,-1 0 1 0 0,1 0 0 0 0,-1 0-1 0 0,1 1 1 0 0,0-1 0 0 0,0 0 0 0 0,0 1-1 0 0,0-1 1 0 0,0 0 0 0 0,0 0 0 0 0,0 1-1 0 0,0-1 1 0 0,1 0 0 0 0,-1 0 0 0 0,0 1-1 0 0,1-1 1 0 0,-1 0 0 0 0,1 0 0 0 0,0 1-9 0 0,4 6 20 0 0,1 0-1 0 0,0 0 1 0 0,1-1 0 0 0,-1 0 0 0 0,2 0 0 0 0,-1-1 0 0 0,1 0 0 0 0,0 0 0 0 0,0-1-1 0 0,5 3-19 0 0,29 22 154 0 0,-39-29-143 0 0,-1 1 1 0 0,1-1 0 0 0,-1 0 0 0 0,0 1-1 0 0,0-1 1 0 0,1 1 0 0 0,-1-1 0 0 0,0 1-1 0 0,-1 0 1 0 0,1 0 0 0 0,0 0 0 0 0,0 0-1 0 0,-1 0 1 0 0,1 1 0 0 0,-1-1-1 0 0,0 0 1 0 0,0 1 0 0 0,0-1 0 0 0,0 1-1 0 0,0-1 1 0 0,0 1 0 0 0,-1-1 0 0 0,1 1-1 0 0,-1 0 1 0 0,0-1 0 0 0,0 1 0 0 0,0 0-1 0 0,0-1 1 0 0,0 1 0 0 0,0 0 0 0 0,-1-1-1 0 0,1 1 1 0 0,-1 0 0 0 0,0-1-1 0 0,0 1 1 0 0,0-1 0 0 0,0 1 0 0 0,0-1-1 0 0,0 0 1 0 0,-2 3-12 0 0,-26 22 115 0 0,-1-1 0 0 0,-1-1 0 0 0,-1-2 0 0 0,-18 9-115 0 0,-39 29 44 0 0,70-47-27 0 0,10-8-10 0 0,0-1 0 0 0,0 2 0 0 0,1-1 0 0 0,0 1-1 0 0,0 1 1 0 0,1 0 0 0 0,0 0 0 0 0,0 0 0 0 0,1 0-1 0 0,0 1 1 0 0,-1 3-7 0 0,6-10 4 0 0,0 1 0 0 0,0 0-1 0 0,1 0 1 0 0,-1 0 0 0 0,1 0-1 0 0,-1 0 1 0 0,1 0-1 0 0,0 0 1 0 0,0-1 0 0 0,0 1-1 0 0,1 0 1 0 0,-1 0 0 0 0,1 0-1 0 0,-1 0 1 0 0,1 0 0 0 0,0 0-1 0 0,0-1 1 0 0,0 1 0 0 0,1 0-1 0 0,-1-1 1 0 0,1 1 0 0 0,-1-1-1 0 0,1 0 1 0 0,0 1 0 0 0,0-1-1 0 0,0 0 1 0 0,0 0 0 0 0,0 0-1 0 0,0 0 1 0 0,1 0-1 0 0,-1-1 1 0 0,1 1 0 0 0,0 0-4 0 0,93 34 529 0 0,74-32 354 0 0,-169-4-907 0 0,0 0 1 0 0,0 1-1 0 0,1-1 1 0 0,-1 0-1 0 0,0 0 1 0 0,0-1-1 0 0,0 1 1 0 0,0 0-1 0 0,0 0 1 0 0,0 0-1 0 0,0-1 1 0 0,0 1-1 0 0,0-1 1 0 0,0 1-1 0 0,0 0 1 0 0,0-1-1 0 0,0 0 1 0 0,0 1-1 0 0,0-1 1 0 0,0 0-1 0 0,-1 1 1 0 0,1-1-1 0 0,0 0 1 0 0,0 0-1 0 0,-1 0 1 0 0,1 1-1 0 0,-1-1 1 0 0,1 0-1 0 0,-1 0 1 0 0,1 0-1 0 0,-1 0 1 0 0,1 0-1 0 0,-1 0 1 0 0,0 0-1 0 0,1 0 1 0 0,-1-1-1 0 0,0 1 1 0 0,0 0-1 0 0,0 0 1 0 0,0 0-1 0 0,0 0 1 0 0,0 0-1 0 0,0 0 1 0 0,0 0-1 0 0,-1 0 1 0 0,1 0-1 0 0,-1-1 24 0 0,-3-24-3280 0 0,1 16-2806 0 0,2 5-6006 0 0</inkml:trace>
  <inkml:trace contextRef="#ctx0" brushRef="#br0" timeOffset="470.734">349 1 9066 0 0,'0'0'1746'0'0,"0"0"-207"0"0,0 0-110 0 0,0 0 53 0 0,0 0 17 0 0,0 0-79 0 0,0 0-209 0 0,0 0-264 0 0,0 0-270 0 0,0 0-186 0 0,0 0-144 0 0,0 0-92 0 0,0 0-34 0 0,-3 8 467 0 0,-10 146 2205 0 0,-15 137-1459 0 0,-112 411-684 0 0,105-522-714 0 0,15-120-138 0 0,11-50-2525 0 0,8-19-2047 0 0,2-3-3293 0 0,3 5-3874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11106 0 0,'0'0'2818'0'0,"0"0"-1111"0"0,0 0-618 0 0,0 0-59 0 0,0 0 87 0 0,0 0 19 0 0,0 0-131 0 0,0 0-207 0 0,0 0-210 0 0,0 0-96 0 0,0 0 60 0 0,0 0 64 0 0,0 0 39 0 0,4 11-41 0 0,-1-3-499 0 0,0-4-57 0 0,-2 1-1 0 0,1-1 1 0 0,0 1 0 0 0,-1 0-1 0 0,0 0 1 0 0,0 0 0 0 0,0 0-1 0 0,-1 0 1 0 0,1-1 0 0 0,-1 1 0 0 0,0 0-1 0 0,-1 0 1 0 0,1 0 0 0 0,-2 5-58 0 0,-154 541 1471 0 0,142-497-1535 0 0,-3-1 1 0 0,-2-1 0 0 0,-3-1-1 0 0,-11 19 64 0 0,12-36-1620 0 0,15-115-13068 0 0,6 63 9533 0 0,0 2-845 0 0</inkml:trace>
  <inkml:trace contextRef="#ctx0" brushRef="#br0" timeOffset="514.731">103 509 4969 0 0,'0'0'1478'0'0,"0"0"-214"0"0,0 0 55 0 0,0 0 137 0 0,0 0 26 0 0,0 0-115 0 0,0 0-219 0 0,0 0-168 0 0,0 0-153 0 0,0 0-111 0 0,0 0-73 0 0,0 0-23 0 0,0 0 2 0 0,2 27-9 0 0,8 84-29 0 0,-11-110-565 0 0,1 0 1 0 0,0 0-1 0 0,-1 1 0 0 0,1-1 0 0 0,0 0 1 0 0,0 0-1 0 0,0 0 0 0 0,0 0 0 0 0,0 0 0 0 0,0 0 1 0 0,0 0-1 0 0,0 0 0 0 0,0 0 0 0 0,0 0 0 0 0,1 0 1 0 0,-1 0-1 0 0,0 0 0 0 0,1 0 0 0 0,-1 0 0 0 0,1 0 1 0 0,-1 0-1 0 0,1 0 0 0 0,0 0 0 0 0,-1 0 0 0 0,1 0 1 0 0,0-1-1 0 0,0 1 0 0 0,-1 0 0 0 0,1 0 0 0 0,0-1 1 0 0,0 1-1 0 0,0-1 0 0 0,0 1 0 0 0,0-1 0 0 0,0 1 1 0 0,0-1-1 0 0,0 1 0 0 0,0-1 0 0 0,0 0 0 0 0,0 0 1 0 0,0 1-1 0 0,0-1 0 0 0,1 0-19 0 0,4 0 164 0 0,6 2-10 0 0,0-1 1 0 0,0 0-1 0 0,0 0 1 0 0,0-2-1 0 0,0 1 1 0 0,0-1-1 0 0,0-1 1 0 0,0 0 0 0 0,0-1-1 0 0,0 0 1 0 0,0-1-1 0 0,-1-1 1 0 0,0 1-1 0 0,0-2 1 0 0,0 1-1 0 0,-1-2 1 0 0,0 1-1 0 0,0-1 1 0 0,0-1-1 0 0,3-3-154 0 0,9-10 135 0 0,0 0 1 0 0,-2-1-1 0 0,0-1 0 0 0,-2-1 0 0 0,0-1 0 0 0,-2 0 1 0 0,9-20-136 0 0,-13 21 85 0 0,-1 0 0 0 0,-2-1 0 0 0,0 0 0 0 0,-2-1 0 0 0,-1 0 0 0 0,-1 0 0 0 0,-1 0 0 0 0,-1 0 0 0 0,-1-1 1 0 0,-2-16-86 0 0,-11 44 196 0 0,4 8-184 0 0,1 0 0 0 0,0 0 1 0 0,0 0-1 0 0,1 1 0 0 0,1 0 1 0 0,-1 0-1 0 0,1 0 0 0 0,1 1 1 0 0,0-1-1 0 0,0 6-12 0 0,1-8 13 0 0,-19 69 241 0 0,4 1 1 0 0,3 1 0 0 0,4 0 0 0 0,3 1-1 0 0,3 37-254 0 0,10 60 143 0 0,-6-178-168 0 0,1 1-1 0 0,-1 0 1 0 0,0-1-1 0 0,1 1 1 0 0,-1 0 0 0 0,0-1-1 0 0,1 1 1 0 0,-1 0 0 0 0,1-1-1 0 0,-1 1 1 0 0,1 0 0 0 0,-1 0-1 0 0,0-1 1 0 0,1 1 0 0 0,-1 0-1 0 0,1 0 1 0 0,-1 0-1 0 0,1 0 1 0 0,-1 0 0 0 0,1 0-1 0 0,-1 0 1 0 0,1 0 0 0 0,-1 0-1 0 0,1 0 1 0 0,-1 0 0 0 0,1 0-1 0 0,-1 0 1 0 0,1 0 0 0 0,-1 0-1 0 0,1 0 1 0 0,-1 1-1 0 0,1-1 1 0 0,-1 0 0 0 0,1 0-1 0 0,-1 1 1 0 0,1-1 0 0 0,-1 0-1 0 0,0 1 1 0 0,1-1 0 0 0,-1 0-1 0 0,1 1 1 0 0,-1-1 0 0 0,0 0-1 0 0,0 1 1 0 0,1-1-1 0 0,-1 1 1 0 0,0-1 0 0 0,0 1-1 0 0,1-1 1 0 0,-1 1 0 0 0,0-1-1 0 0,0 1 1 0 0,0-1 0 0 0,0 1-1 0 0,0-1 1 0 0,0 1-1 0 0,0-1 1 0 0,0 1 0 0 0,0-1-1 0 0,0 1 1 0 0,0-1 0 0 0,0 1-1 0 0,0-1 1 0 0,0 1 0 0 0,0-1-1 0 0,-1 1 26 0 0,14-32-2853 0 0,-3 11-4060 0 0,-6 9-4752 0 0</inkml:trace>
  <inkml:trace contextRef="#ctx0" brushRef="#br0" timeOffset="783.614">766 516 9930 0 0,'0'0'4065'0'0,"0"0"-2114"0"0,0 0-760 0 0,0 0 12 0 0,0 0 119 0 0,0 0 30 0 0,0 0-153 0 0,0 0-226 0 0,0 0-203 0 0,0 0-153 0 0,-13 34-102 0 0,-39 109-91 0 0,11-11 384 0 0,33-18-681 0 0,9-113-244 0 0,0 0 0 0 0,0-1 0 0 0,1 1 0 0 0,-1 0 0 0 0,0-1 0 0 0,0 1 1 0 0,1-1-1 0 0,-1 1 0 0 0,0-1 0 0 0,1 1 0 0 0,-1-1 0 0 0,1 0 0 0 0,-1 0 0 0 0,0 0 0 0 0,1 0 0 0 0,-1 0 0 0 0,1 0 0 0 0,-1 0 0 0 0,0 0 0 0 0,1 0 1 0 0,-1-1-1 0 0,1 1 0 0 0,-1-1 0 0 0,0 1 0 0 0,1-1 0 0 0,-1 1 0 0 0,0-1 0 0 0,0 0 0 0 0,0 0 0 0 0,1 0 0 0 0,-1 1 0 0 0,0-1 0 0 0,0 0 0 0 0,0 0 1 0 0,0 0-1 0 0,-1-1 0 0 0,1 1 117 0 0,17-20-7718 0 0,-11 13-3484 0 0</inkml:trace>
  <inkml:trace contextRef="#ctx0" brushRef="#br0" timeOffset="1069.402">985 593 10442 0 0,'0'0'1830'0'0,"0"0"-255"0"0,0 0-28 0 0,0 0-41 0 0,0 0-110 0 0,0 0-209 0 0,0 0-267 0 0,0 0-205 0 0,0 0-139 0 0,0 0-91 0 0,0 0-54 0 0,0 0-24 0 0,-32 27-26 0 0,-99 83-34 0 0,73-66 461 0 0,58-44-781 0 0,-1 0-1 0 0,1 0 0 0 0,-1 0 1 0 0,1 0-1 0 0,0 0 1 0 0,-1 1-1 0 0,1-1 0 0 0,-1 0 1 0 0,1 0-1 0 0,0 1 1 0 0,-1-1-1 0 0,1 0 1 0 0,0 0-1 0 0,-1 1 0 0 0,1-1 1 0 0,0 0-1 0 0,0 1 1 0 0,-1-1-1 0 0,1 0 0 0 0,0 1 1 0 0,0-1-1 0 0,-1 0 1 0 0,1 1-1 0 0,0-1 0 0 0,0 1 1 0 0,0-1-1 0 0,0 0 1 0 0,0 1-1 0 0,0-1 0 0 0,0 1 1 0 0,-1-1-1 0 0,1 1 1 0 0,0-1-1 0 0,1 0 0 0 0,-1 1 1 0 0,0-1-1 0 0,0 1 1 0 0,0-1-1 0 0,0 1 0 0 0,0-1 1 0 0,0 0-1 0 0,0 1 1 0 0,1-1-1 0 0,-1 1 0 0 0,0-1 1 0 0,0 0-1 0 0,0 1 1 0 0,1-1-1 0 0,-1 0 1 0 0,0 1-1 0 0,1-1 0 0 0,-1 0 1 0 0,0 0-1 0 0,1 1 1 0 0,-1-1-1 0 0,0 0 0 0 0,1 0 1 0 0,-1 1-1 0 0,1-1 1 0 0,-1 0-1 0 0,0 0 0 0 0,1 0 1 0 0,-1 0-27 0 0,37 17 781 0 0,-24-12-521 0 0,-2 0-122 0 0,0 0-1 0 0,-1 1 1 0 0,0 1 0 0 0,0 0-1 0 0,0 0 1 0 0,-1 1 0 0 0,0 0 0 0 0,-1 0-1 0 0,0 1 1 0 0,0 0 0 0 0,-1 0-1 0 0,0 1 1 0 0,0 0 0 0 0,-1 1 0 0 0,2 6-138 0 0,27 49-537 0 0,-25-63-1148 0 0,-6-2-6090 0 0,-3-1-4807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26 654 3961 0 0,'0'0'1675'0'0,"0"0"-340"0"0,0 0-16 0 0,0 0 289 0 0,0 0 187 0 0,0 0-38 0 0,0 0-261 0 0,0 0-315 0 0,0 0-230 0 0,0 0-176 0 0,0 0-136 0 0,0 0-94 0 0,0 0-36 0 0,-4 2 16 0 0,-13 6 19 0 0,12-7 16 0 0,5-1 7 0 0,0 0-27 0 0,0 0-24 0 0,0 0-30 0 0,0 0-14 0 0,0 0-7 0 0,0 0-10 0 0,0-19 988 0 0,3-1-1301 0 0,1-1 1 0 0,1 0-1 0 0,0 1 1 0 0,2 0-1 0 0,0 0 1 0 0,1 1-1 0 0,1 0 1 0 0,1 0-1 0 0,1 1 1 0 0,0 1-1 0 0,1 0 1 0 0,1 0-1 0 0,6-5-142 0 0,7-13 160 0 0,154-200 207 0 0,-72 143-268 0 0,-106 92-101 0 0,0 0 0 0 0,0 0 0 0 0,0 1 0 0 0,0-1 0 0 0,0 0 1 0 0,0 1-1 0 0,0-1 0 0 0,0 1 0 0 0,0 0 0 0 0,0 0 0 0 0,0 0 0 0 0,-1 0 1 0 0,1 0-1 0 0,0 0 0 0 0,-1 0 0 0 0,1 0 0 0 0,0 1 0 0 0,-1-1 0 0 0,0 0 1 0 0,1 1-1 0 0,-1 0 0 0 0,0-1 0 0 0,0 1 0 0 0,0 0 0 0 0,0-1 0 0 0,0 1 1 0 0,0 0-1 0 0,0 0 0 0 0,-1 0 0 0 0,1 0 0 0 0,-1 0 0 0 0,1 0 0 0 0,-1 0 1 0 0,0 0-1 0 0,0 0 0 0 0,0 0 0 0 0,0 0 0 0 0,0 1 2 0 0,4 187 25 0 0,-37-5 63 0 0,30-169-57 0 0,6-21 90 0 0,11-23-130 0 0,0 0-1 0 0,2 1 1 0 0,1 1-1 0 0,1 0 1 0 0,1 2-1 0 0,6-6 10 0 0,29-38-16 0 0,-40 47 9 0 0,2 2-1 0 0,0 0 1 0 0,2 1-1 0 0,0 0 1 0 0,1 2-1 0 0,0 0 1 0 0,1 1-1 0 0,5-2 8 0 0,68-2-85 0 0,-90 21 83 0 0,0 0 1 0 0,-1 0-1 0 0,0 1 1 0 0,1-1 0 0 0,-1 0-1 0 0,0 1 1 0 0,0-1-1 0 0,0 1 1 0 0,-1 0-1 0 0,1 0 1 0 0,-1-1 0 0 0,1 1-1 0 0,-1 0 1 0 0,0 0-1 0 0,0 0 1 0 0,0 1-1 0 0,-1-1 1 0 0,1 0-1 0 0,-1 0 1 0 0,0 0 0 0 0,1 1-1 0 0,-1-1 1 0 0,-1 0-1 0 0,1 0 1 0 0,0 0-1 0 0,-1 2 2 0 0,0 16 7 0 0,-1 0-1 0 0,-1 0 0 0 0,-1 0 0 0 0,0 0 1 0 0,-2-1-1 0 0,-1 0 0 0 0,0 0 0 0 0,-1 0 0 0 0,-2 1-6 0 0,-30 85-1383 0 0,72-101-5835 0 0,-19-6 872 0 0,-3-2-5122 0 0</inkml:trace>
  <inkml:trace contextRef="#ctx0" brushRef="#br0" timeOffset="595.371">1504 32 10082 0 0,'0'0'2573'0'0,"0"0"-856"0"0,0 0-363 0 0,0 0-50 0 0,0 0 22 0 0,0 0-80 0 0,0 0-154 0 0,0 0-176 0 0,0 0-168 0 0,0 0-165 0 0,0 0-112 0 0,0 0-95 0 0,-28 14-63 0 0,-89 43-46 0 0,62-11 100 0 0,47-34-274 0 0,4-5-37 0 0,-9 8 11 0 0,1 0 0 0 0,1 1 0 0 0,0 0 0 0 0,1 1 0 0 0,1 1 0 0 0,1-1 0 0 0,0 1 0 0 0,2 0 0 0 0,0 1 0 0 0,1 0 0 0 0,0 0 0 0 0,-1 18-67 0 0,6-35 6 0 0,0 0 1 0 0,1-1-1 0 0,-1 1 0 0 0,0 0 1 0 0,1 0-1 0 0,-1-1 0 0 0,1 1 1 0 0,-1 0-1 0 0,1 0 0 0 0,0-1 1 0 0,0 1-1 0 0,0-1 0 0 0,0 1 1 0 0,0-1-1 0 0,0 1 0 0 0,0-1 1 0 0,0 0-1 0 0,1 1 0 0 0,-1-1 1 0 0,1 0-1 0 0,-1 0 0 0 0,1 0 1 0 0,-1 0-1 0 0,1 0 0 0 0,-1 0 1 0 0,1 0-1 0 0,0-1 0 0 0,-1 1 1 0 0,1-1-1 0 0,0 1 0 0 0,0-1 1 0 0,-1 0-1 0 0,1 1 0 0 0,0-1 1 0 0,0 0-1 0 0,0 0 0 0 0,0 0 1 0 0,-1-1-7 0 0,75-16 655 0 0,-43-5-519 0 0,0-1 0 0 0,-2-2 0 0 0,-1-1 0 0 0,-1-1 0 0 0,-1-2 0 0 0,-1 0 0 0 0,12-20-136 0 0,-7 11 39 0 0,-14 17-14 0 0,2 0 0 0 0,0 1 0 0 0,1 1 0 0 0,1 1-1 0 0,1 1 1 0 0,0 1 0 0 0,1 1 0 0 0,14-6-25 0 0,-37 22 1 0 0,1-1 1 0 0,-1 1-1 0 0,0 0 0 0 0,0-1 1 0 0,0 1-1 0 0,0 0 0 0 0,0 0 1 0 0,0 0-1 0 0,0 0 0 0 0,-1 0 1 0 0,1 0-1 0 0,0 0 0 0 0,0 0 1 0 0,-1 0-1 0 0,1 0 0 0 0,-1 0 1 0 0,1 0-1 0 0,-1 1 1 0 0,1-1-1 0 0,-1 0 0 0 0,0 0 1 0 0,1 1-1 0 0,-1-1 0 0 0,0 0 1 0 0,0 1-1 0 0,0-1 0 0 0,0 0 1 0 0,0 0-1 0 0,0 1 0 0 0,-1-1 1 0 0,1 0-1 0 0,0 0 0 0 0,-1 1 1 0 0,1-1-1 0 0,-1 0 0 0 0,0 1-1 0 0,1 4 17 0 0,-3 46 81 0 0,-3 0 0 0 0,-1 0 1 0 0,-3-1-1 0 0,-6 13-98 0 0,-5 26 21 0 0,-10 88-14 0 0,22-110-4 0 0,-3 0 0 0 0,-3-1 1 0 0,-3-1-1 0 0,-3 0 1 0 0,-27 58-4 0 0,43-114 1 0 0,0 1-1 0 0,0-1 1 0 0,-1 0 0 0 0,-1 0 0 0 0,0-1-1 0 0,0 0 1 0 0,0 0 0 0 0,-1-1 0 0 0,-1 0 0 0 0,1 0-1 0 0,-1 0 1 0 0,-1-2 0 0 0,1 1 0 0 0,-1-1 0 0 0,0 0-1 0 0,-1-1 1 0 0,1 0 0 0 0,-1-1 0 0 0,0 0-1 0 0,0-1 1 0 0,-1 0 0 0 0,-1 0-1 0 0,11-6-4 0 0,-1 1 0 0 0,0-1 0 0 0,1 0 0 0 0,-1 0 0 0 0,1 0 0 0 0,0 0 0 0 0,0 0 0 0 0,0 0 0 0 0,0-1 1 0 0,1 1-1 0 0,-1-1 0 0 0,1 1 0 0 0,0-1 0 0 0,0 1 0 0 0,0-1 0 0 0,1 0 0 0 0,-1 0 0 0 0,1 1 0 0 0,0-1 0 0 0,0 0 0 0 0,0 0 0 0 0,0 1 0 0 0,1-1 0 0 0,0 0 0 0 0,-1 0 0 0 0,1 1 0 0 0,1-1 0 0 0,0-1 4 0 0,4-20-24 0 0,1 0-1 0 0,2 1 1 0 0,0 0-1 0 0,2 1 1 0 0,1 0-1 0 0,0 0 1 0 0,2 1-1 0 0,0 1 1 0 0,4-2 24 0 0,-15 18-10 0 0,46-67-470 0 0,42-63-390 0 0,-35 41-5685 0 0,-47 79-721 0 0,-5 7-4776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12075 0 0,'0'0'2501'0'0,"0"0"-1159"0"0,0 0-510 0 0,0 0 7 0 0,0 0 127 0 0,0 0 53 0 0,0 0-129 0 0,0 0-120 0 0,0 0-70 0 0,0 0-25 0 0,0 0 28 0 0,0 0-58 0 0,0 0-85 0 0,5 18-56 0 0,16 60-53 0 0,-16-5 220 0 0,-8-34-526 0 0,-2 0 1 0 0,-2 0-1 0 0,-1-1 0 0 0,-2 1 1 0 0,-4 6-146 0 0,-11 44-17 0 0,8-23-131 0 0,-3 0 0 0 0,-3-1-1 0 0,-16 27 149 0 0,-6-36-3388 0 0,34-74-12485 0 0,11 11 8726 0 0</inkml:trace>
  <inkml:trace contextRef="#ctx0" brushRef="#br0" timeOffset="489.94">102 509 0 0 0,'0'0'3775'0'0,"0"0"-1786"0"0,0 0-622 0 0,0 0 58 0 0,0 0 61 0 0,0 0-58 0 0,0 0-234 0 0,0 0-412 0 0,0 0-281 0 0,0 0-114 0 0,0 0-33 0 0,0 0 33 0 0,0 0 93 0 0,4 17 128 0 0,16 52 103 0 0,0-49 653 0 0,-16-20-1127 0 0,8-1 18 0 0,0 0 1 0 0,-1-1 0 0 0,1 0 0 0 0,0-1-1 0 0,-1 0 1 0 0,1-1 0 0 0,-1 0 0 0 0,0-1-1 0 0,0-1 1 0 0,-1 1 0 0 0,0-1 0 0 0,0-1-1 0 0,0 0 1 0 0,-1-1 0 0 0,0 1 0 0 0,0-2-1 0 0,-1 1 1 0 0,6-8-256 0 0,13-14 190 0 0,-2-2 0 0 0,0-1-1 0 0,-2 0 1 0 0,-2-2 0 0 0,-1-1-1 0 0,-2 0 1 0 0,3-11-190 0 0,50-92 291 0 0,-50 91 159 0 0,-21 47-226 0 0,-28 31 252 0 0,4 11-387 0 0,1 1 1 0 0,2 0 0 0 0,2 2-1 0 0,2 0 1 0 0,2 1 0 0 0,1 1-1 0 0,3 0 1 0 0,2 0-1 0 0,2 1 1 0 0,1 7-90 0 0,2 158 88 0 0,20-130-181 0 0,-23-90-8400 0 0,12-30-5539 0 0,-1 33 9819 0 0</inkml:trace>
  <inkml:trace contextRef="#ctx0" brushRef="#br0" timeOffset="736.053">720 424 8754 0 0,'0'0'2418'0'0,"0"0"-419"0"0,0 0-287 0 0,0 0-182 0 0,0 0-127 0 0,0 0-203 0 0,0 0-232 0 0,0 0-150 0 0,0 0-142 0 0,0 0-99 0 0,0 0-83 0 0,0 0-98 0 0,-15 33-105 0 0,-47 102-63 0 0,-22 39 368 0 0,68-116-768 0 0,16-57 32 0 0,0-1-88 0 0,4-1-482 0 0,54-60-5203 0 0,-47 47 549 0 0,-4 2-5481 0 0</inkml:trace>
  <inkml:trace contextRef="#ctx0" brushRef="#br0" timeOffset="1267.32">901 461 8938 0 0,'0'0'1702'0'0,"0"0"-381"0"0,0 0-35 0 0,0 0 43 0 0,0 0 44 0 0,0 0-94 0 0,0 0-243 0 0,0 0-227 0 0,0 0-194 0 0,0 0-136 0 0,0 0-106 0 0,-33 20-35 0 0,-100 62-66 0 0,78-48 331 0 0,55-34-591 0 0,0 0 0 0 0,1 0 0 0 0,-1 0 0 0 0,0 0 0 0 0,1 0 0 0 0,-1 0 0 0 0,0 0 0 0 0,0 1 0 0 0,1-1 0 0 0,-1 0 0 0 0,0 0 0 0 0,1 0 0 0 0,-1 0 0 0 0,0 0 0 0 0,0 1 0 0 0,1-1 0 0 0,-1 0 0 0 0,0 0 0 0 0,0 0 1 0 0,0 1-1 0 0,1-1 0 0 0,-1 0 0 0 0,0 0 0 0 0,0 1 0 0 0,0-1 0 0 0,0 0 0 0 0,1 1 0 0 0,-1-1 0 0 0,0 0 0 0 0,0 0 0 0 0,0 1 0 0 0,0-1 0 0 0,0 0 0 0 0,0 1 0 0 0,0-1 0 0 0,0 0 0 0 0,0 1 0 0 0,0-1 0 0 0,0 0 0 0 0,0 1 0 0 0,0-1 1 0 0,0 0-1 0 0,0 0 0 0 0,0 1 0 0 0,-1-1 0 0 0,1 0 0 0 0,0 1 0 0 0,0-1 0 0 0,0 0 0 0 0,0 0 0 0 0,0 1 0 0 0,-1-1 0 0 0,1 0 0 0 0,0 0 0 0 0,0 1 0 0 0,-1-1 0 0 0,1 0 0 0 0,0 0 0 0 0,0 0 0 0 0,-1 0 0 0 0,1 1 0 0 0,0-1 0 0 0,0 0 1 0 0,-1 0-1 0 0,1 0-12 0 0,9 4 284 0 0,1 3 9 0 0,-1 0 1 0 0,0 1 0 0 0,0-1 0 0 0,-1 2 0 0 0,0-1 0 0 0,-1 1 0 0 0,0 0 0 0 0,0 1 0 0 0,0 0 0 0 0,-2 0 0 0 0,1 0 0 0 0,-1 1 0 0 0,-1-1 0 0 0,0 1-1 0 0,1 4-293 0 0,12 29 851 0 0,3 15 62 0 0,-20-59-915 0 0,0-1 0 0 0,0 1 1 0 0,1 0-1 0 0,-1 0 0 0 0,0 0 1 0 0,0 0-1 0 0,1-1 0 0 0,-1 1 1 0 0,0 0-1 0 0,0 0 0 0 0,1 0 1 0 0,-1 0-1 0 0,0 0 1 0 0,1 0-1 0 0,-1 0 0 0 0,0-1 1 0 0,1 1-1 0 0,-1 0 0 0 0,0 0 1 0 0,0 0-1 0 0,1 0 0 0 0,-1 0 1 0 0,0 1-1 0 0,1-1 0 0 0,-1 0 1 0 0,0 0-1 0 0,1 0 0 0 0,-1 0 1 0 0,0 0-1 0 0,0 0 1 0 0,1 0-1 0 0,-1 1 0 0 0,0-1 1 0 0,0 0-1 0 0,1 0 0 0 0,-1 0 1 0 0,0 0-1 0 0,0 1 0 0 0,1-1 1 0 0,-1 0-1 0 0,0 0 0 0 0,0 1 1 0 0,0-1 1 0 0,0-14-3126 0 0,0 10-2026 0 0,0 3-7105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4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166 161 2088 0 0,'0'0'3523'0'0,"0"0"-987"0"0,0 0-366 0 0,0 0-50 0 0,0 0-7 0 0,0 0-93 0 0,0 0-231 0 0,0 0-305 0 0,0 0-304 0 0,0 0-300 0 0,0 0-233 0 0,-3 12 256 0 0,2 149 1496 0 0,9 68-1589 0 0,-30 95-426 0 0,-17-108-592 0 0,14-181-2044 0 0,2-43-6537 0 0,18 1 2598 0 0,-1 3-3415 0 0</inkml:trace>
  <inkml:trace contextRef="#ctx0" brushRef="#br0" timeOffset="282.389">0 180 10762 0 0,'0'0'1433'0'0,"0"0"-377"0"0,0 0-167 0 0,0 0 62 0 0,0 0 81 0 0,0 0 2 0 0,33-27-82 0 0,106-83-121 0 0,-71 77-105 0 0,-46 30-434 0 0,0 0 1 0 0,0 1-1 0 0,0 1 1 0 0,0 1-1 0 0,0 1 1 0 0,0 1-1 0 0,0 1 1 0 0,20 6-293 0 0,-35-8 60 0 0,0 1-1 0 0,0 1 1 0 0,0-1-1 0 0,0 1 1 0 0,-1 1 0 0 0,1-1-1 0 0,-1 1 1 0 0,0 0-1 0 0,0 0 1 0 0,0 1-1 0 0,0 0 1 0 0,-1 0 0 0 0,0 0-1 0 0,0 1 1 0 0,-1-1-1 0 0,1 1 1 0 0,-1 0 0 0 0,0 1-1 0 0,-1-1 1 0 0,0 1-1 0 0,0-1 1 0 0,0 1-1 0 0,-1 0 1 0 0,1 0 0 0 0,-2 0-1 0 0,1 1 1 0 0,-1-1-1 0 0,0 5-59 0 0,-1 3 57 0 0,0-1-1 0 0,-1 1 0 0 0,0-1 0 0 0,-1 1 1 0 0,-1-1-1 0 0,-1 0 0 0 0,0 0 0 0 0,0 0 1 0 0,-1-1-1 0 0,-1 1 0 0 0,0-1 0 0 0,-1-1 1 0 0,-1 1-1 0 0,0-1 0 0 0,0 0 1 0 0,-1-1-1 0 0,-1 0 0 0 0,0-1 0 0 0,-1 1-56 0 0,-12 11 21 0 0,-2-1 0 0 0,0-1 0 0 0,-1-1 0 0 0,-1-2 0 0 0,0 0 0 0 0,-1-2 0 0 0,-1-1 0 0 0,-8 1-21 0 0,24-9-91 0 0,0 0 1 0 0,0-2 0 0 0,0 1-1 0 0,-1-2 1 0 0,1 0-1 0 0,-1 0 1 0 0,0-1 0 0 0,0-1-1 0 0,1 0 1 0 0,-1-1-1 0 0,0-1 1 0 0,0 0 0 0 0,-1-1 90 0 0,-11-23-2361 0 0,23 12-1091 0 0,2 0-3791 0 0,1 2-3437 0 0</inkml:trace>
  <inkml:trace contextRef="#ctx0" brushRef="#br0" timeOffset="1627.897">853 253 1040 0 0,'0'0'1722'0'0,"0"0"-35"0"0,0 0 128 0 0,0 0 248 0 0,0 0 170 0 0,0 0-114 0 0,0 0-258 0 0,0 0-308 0 0,0 0-272 0 0,0 0-180 0 0,0 0-121 0 0,0 0-117 0 0,-8-14-91 0 0,-21-42-71 0 0,20 42-75 0 0,9 14-67 0 0,0 0-49 0 0,0 0-74 0 0,0 0-69 0 0,0 0-69 0 0,0 0-64 0 0,0 0-50 0 0,0 0-44 0 0,0 0-30 0 0,6 12 278 0 0,26 15-19 0 0,2-1 0 0 0,1-1 1 0 0,0-3-1 0 0,2 0 0 0 0,1-3 0 0 0,30 12-369 0 0,43 24 388 0 0,63 59-147 0 0,-168-100-183 0 0,-6-13-5 0 0,0-1 14 0 0,0 0 5 0 0,0 0-18 0 0,0 0 1 0 0,0 0 3 0 0,0 0 12 0 0,-104 59 469 0 0,-56 70-571 0 0,-112 76 164 0 0,144-110-33 0 0,127-93 103 0 0,1-3-206 0 0,0 1-16 0 0,0 0 14 0 0,0 0 18 0 0,0 0-23 0 0,0 0-13 0 0,0 0-4 0 0,0 0 7 0 0,0 0-5 0 0,0 0 10 0 0,0 0-12 0 0,0 0-6 0 0,0 0-2 0 0,0 0 28 0 0,0 0-18 0 0,0 0-6 0 0,0 0 4 0 0,0 0 10 0 0,0 0-25 0 0,0 0-6 0 0,0 0 5 0 0,0 0-48 0 0,0 0-2 0 0,0 0-36 0 0,1-2-1914 0 0,3-10-12879 0 0,-1 12 2782 0 0</inkml:trace>
  <inkml:trace contextRef="#ctx0" brushRef="#br0" timeOffset="3219.537">1563 1104 5313 0 0,'0'0'1742'0'0,"0"0"-212"0"0,0 0-64 0 0,0 0 89 0 0,0 0-5 0 0,0 0-88 0 0,0 0-145 0 0,0 0-147 0 0,0 0-98 0 0,0 0-149 0 0,0 0-177 0 0,0 0-137 0 0,0 0-84 0 0,-3-8-46 0 0,3 6-482 0 0,-3-4 159 0 0,1-1 1 0 0,0 1-1 0 0,1-1 1 0 0,-1 0-1 0 0,1 0 0 0 0,0 0 1 0 0,1 0-1 0 0,0 0 1 0 0,0 1-1 0 0,0-1 1 0 0,1 0-1 0 0,1-2-156 0 0,15-43 581 0 0,2 1 0 0 0,3 1-1 0 0,2 1 1 0 0,24-36-581 0 0,-37 67 41 0 0,1-1 1 0 0,1 2-1 0 0,0 0 1 0 0,2 0-1 0 0,0 1 0 0 0,0 1 1 0 0,2 1-1 0 0,-1 0 0 0 0,2 1 1 0 0,0 1-1 0 0,19-10-41 0 0,-34 55 81 0 0,-34 161 373 0 0,10-48-376 0 0,21-144-84 0 0,0-2-2 0 0,19-8 145 0 0,163-158 216 0 0,-146 135-345 0 0,-22 18-12 0 0,0 1 0 0 0,0 0 0 0 0,1 1 0 0 0,1 1 0 0 0,0 0 0 0 0,0 2 0 0 0,12-5 4 0 0,-20 10 19 0 0,-7 2-19 0 0,0 0 0 0 0,0 0-1 0 0,-1 0 1 0 0,1 0 0 0 0,0 1 0 0 0,0-1-1 0 0,0 1 1 0 0,0-1 0 0 0,0 0 0 0 0,0 1-1 0 0,0 0 1 0 0,0-1 0 0 0,1 1 0 0 0,-1 0-1 0 0,0-1 1 0 0,0 1 0 0 0,0 0-1 0 0,0 0 1 0 0,0 0 0 0 0,1 0 0 0 0,-1 0-1 0 0,0 0 1 0 0,0 0 0 0 0,0 0 0 0 0,0 1-1 0 0,0-1 1 0 0,1 0 0 0 0,-1 1 0 0 0,0-1-1 0 0,0 1 1 0 0,0-1 0 0 0,0 1 0 0 0,0 0-1 0 0,0-1 1 0 0,0 1 0 0 0,-1 0-1 0 0,1 0 1 0 0,0-1 0 0 0,0 1 0 0 0,0 0-1 0 0,-1 0 1 0 0,1 0 0 0 0,0 0 0 0 0,-1 0-1 0 0,1 0 1 0 0,-1 0 0 0 0,1 0 0 0 0,-1 0-1 0 0,0 0 1 0 0,1 1 0 0 0,-1 0 0 0 0,-16 215 319 0 0,14-202-311 0 0,-11 78-331 0 0,56-95-3281 0 0,-21-15 513 0 0,-2 2-5105 0 0,-9 8-3175 0 0</inkml:trace>
  <inkml:trace contextRef="#ctx0" brushRef="#br0" timeOffset="3789.029">2741 596 6241 0 0,'0'0'3652'0'0,"0"0"-1254"0"0,0 0-505 0 0,0 0-106 0 0,0 0-118 0 0,0 0-254 0 0,0 0-343 0 0,0 0-303 0 0,0 0-178 0 0,0 0-88 0 0,0 0-58 0 0,0 0-75 0 0,0 0-27 0 0,-22 6-49 0 0,-71 23-50 0 0,29 8 198 0 0,52-24-353 0 0,6-7-64 0 0,0 0 1 0 0,0 1-1 0 0,1-1 0 0 0,0 1 0 0 0,0 0 0 0 0,0 1 1 0 0,1-1-1 0 0,0 1 0 0 0,0 0 0 0 0,1 0 0 0 0,0 0 1 0 0,1 0-1 0 0,0 0 0 0 0,0 1 0 0 0,1-1 0 0 0,0 1 1 0 0,0-1-1 0 0,1 1 0 0 0,0 0 0 0 0,1 6-25 0 0,-1-13 16 0 0,1 0 0 0 0,0 0 0 0 0,0 0 0 0 0,-1 0 0 0 0,1 0 0 0 0,0 0 0 0 0,1 0 0 0 0,-1 0 0 0 0,0 0 0 0 0,1-1 0 0 0,-1 1 0 0 0,1 0 0 0 0,-1-1 0 0 0,1 1 0 0 0,-1-1 0 0 0,1 0 0 0 0,0 1 0 0 0,0-1 0 0 0,0 0 0 0 0,0 0 0 0 0,0 0 0 0 0,0 0 0 0 0,0-1 1 0 0,0 1-1 0 0,0-1 0 0 0,1 1 0 0 0,-1-1 0 0 0,0 0 0 0 0,0 1 0 0 0,0-1 0 0 0,3-1-16 0 0,69-5 850 0 0,-53-3-727 0 0,-1-1-1 0 0,-1-1 1 0 0,0-1 0 0 0,0 0-1 0 0,-1-1 1 0 0,-1-1-1 0 0,0-1 1 0 0,-1-1 0 0 0,0 0-1 0 0,1-4-122 0 0,63-56 169 0 0,-59 57-134 0 0,-9 8-25 0 0,0 1 0 0 0,0 0-1 0 0,1 1 1 0 0,0 0 0 0 0,1 1 0 0 0,0 0 0 0 0,12-4-10 0 0,-24 14 1 0 0,-1-1-1 0 0,1 1 1 0 0,-1-1-1 0 0,1 1 1 0 0,-1 0-1 0 0,0 0 0 0 0,1 0 1 0 0,-1 0-1 0 0,0 0 1 0 0,0 0-1 0 0,0 0 1 0 0,-1 0-1 0 0,1 0 1 0 0,0 0-1 0 0,-1 0 1 0 0,1 1-1 0 0,-1-1 1 0 0,0 0-1 0 0,0 0 1 0 0,0 1-1 0 0,0-1 0 0 0,0 0 1 0 0,0 1-1 0 0,-28 345 115 0 0,21-263-116 0 0,-4 0 1 0 0,-3 0-1 0 0,-21 63 1 0 0,32-136-2 0 0,-1-1-1 0 0,-1 1 1 0 0,1-1-1 0 0,-2-1 0 0 0,1 1 1 0 0,-2-1-1 0 0,1 0 1 0 0,-1 0-1 0 0,-1-1 1 0 0,0 0-1 0 0,0 0 0 0 0,-1-1 1 0 0,0 0-1 0 0,-1 0 3 0 0,8-6 0 0 0,1-1 0 0 0,-1 0 1 0 0,0 0-1 0 0,1 0 0 0 0,-1 0 0 0 0,0 0 0 0 0,0 0 0 0 0,0 0 0 0 0,0 0 0 0 0,0-1 1 0 0,0 1-1 0 0,0-1 0 0 0,0 0 0 0 0,0 1 0 0 0,0-1 0 0 0,0 0 0 0 0,0 0 0 0 0,-1 0 1 0 0,1-1-1 0 0,0 1 0 0 0,0 0 0 0 0,0-1 0 0 0,0 1 0 0 0,0-1 0 0 0,0 0 0 0 0,0 0 1 0 0,0 0-1 0 0,1 0 0 0 0,-1 0 0 0 0,0 0 0 0 0,0 0 0 0 0,1 0 0 0 0,-1-1 0 0 0,1 1 1 0 0,-1-1-1 0 0,1 1 0 0 0,0-1 0 0 0,-1 0 0 0 0,1 1 0 0 0,0-1 0 0 0,0 0 0 0 0,0 0 1 0 0,0 0-1 0 0,-4-12-24 0 0,1 0 0 0 0,0 0 1 0 0,1-1-1 0 0,1 1 0 0 0,0-1 1 0 0,1 1-1 0 0,0-1 0 0 0,1 0 1 0 0,1 0-1 0 0,0 1 1 0 0,4-15 23 0 0,1 5-73 0 0,1 0 0 0 0,1 1 0 0 0,1 1 1 0 0,2-1-1 0 0,0 1 0 0 0,9-12 73 0 0,-10 15-104 0 0,80-124-2279 0 0,-45 88-5678 0 0,-35 47-3450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4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7242 0 0,'0'0'1336'0'0,"0"0"-691"0"0,0 0-326 0 0,0 0 158 0 0,0 0 349 0 0,0 0 277 0 0,0 0 73 0 0,0 0-85 0 0,0 0-189 0 0,0 0-181 0 0,0 0-135 0 0,-6 16-110 0 0,-21 54-58 0 0,-40 42 911 0 0,17-42-1504 0 0,38-58-3178 0 0,-1-2-3298 0 0,11-9-1817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12 579 3993 0 0,'0'0'2031'0'0,"0"0"-584"0"0,0 0-271 0 0,0 0 14 0 0,0 0 145 0 0,0 0 161 0 0,0 0 16 0 0,0 0-126 0 0,0 0-227 0 0,0 0-298 0 0,0 0-247 0 0,-1-9-169 0 0,-4-28-87 0 0,3 28-20 0 0,2 9 7 0 0,0 0 5 0 0,0 0 1 0 0,0 0-16 0 0,0 12 538 0 0,-3 292 2143 0 0,3-294-2995 0 0,1 0 1 0 0,0 0 0 0 0,1 0 0 0 0,0 0 0 0 0,1 0 0 0 0,0 0-1 0 0,0 0 1 0 0,1-1 0 0 0,1 0 0 0 0,-1 0 0 0 0,2 0 0 0 0,2 4-22 0 0,-6-10 28 0 0,0 0 0 0 0,0 0 0 0 0,0 0 0 0 0,1 0 0 0 0,-1-1 0 0 0,1 1 0 0 0,0-1 0 0 0,0 0 1 0 0,0 1-1 0 0,0-1 0 0 0,0 0 0 0 0,0-1 0 0 0,1 1 0 0 0,-1-1 0 0 0,1 1 0 0 0,-1-1 0 0 0,1 0 0 0 0,-1 0 1 0 0,1-1-1 0 0,0 1 0 0 0,-1-1 0 0 0,1 0 0 0 0,0 0 0 0 0,0 0 0 0 0,-1 0 0 0 0,1 0 0 0 0,0-1 0 0 0,-1 0 1 0 0,1 0-1 0 0,-1 0 0 0 0,1 0 0 0 0,-1 0 0 0 0,1-1 0 0 0,-1 0 0 0 0,2 0-28 0 0,20-16 147 0 0,-1 0 0 0 0,-1-2-1 0 0,-1 0 1 0 0,0-2 0 0 0,-2 0 0 0 0,-1-2-1 0 0,0 0 1 0 0,1-4-147 0 0,-6 8 37 0 0,72-93 38 0 0,-85 113-79 0 0,0-1-1 0 0,0 1 1 0 0,0 0 0 0 0,-1 0 0 0 0,1 0 0 0 0,0 0 0 0 0,0 0-1 0 0,0 0 1 0 0,0 0 0 0 0,0 0 0 0 0,-1 0 0 0 0,1 1-1 0 0,0-1 1 0 0,0 0 0 0 0,0 0 0 0 0,0 1 0 0 0,-1-1 0 0 0,1 1-1 0 0,0-1 1 0 0,0 1 0 0 0,-1-1 0 0 0,1 1 0 0 0,0-1-1 0 0,-1 1 1 0 0,1-1 0 0 0,-1 1 0 0 0,1 0 0 0 0,-1 0 0 0 0,1-1-1 0 0,-1 1 1 0 0,1 0 0 0 0,-1 0 0 0 0,1-1 0 0 0,-1 1 0 0 0,0 0-1 0 0,0 0 1 0 0,1 0 0 0 0,-1 0 0 0 0,0-1 0 0 0,0 1-1 0 0,0 0 1 0 0,0 0 0 0 0,0 0 0 0 0,0 0 4 0 0,4 7 21 0 0,18 27 25 0 0,-18-26-43 0 0,1-1-1 0 0,0 1 1 0 0,0-1 0 0 0,1 0 0 0 0,0-1 0 0 0,0 0 0 0 0,1 1 0 0 0,0-2-1 0 0,1 1 1 0 0,-1-1 0 0 0,1 0 0 0 0,0-1 0 0 0,4 2-3 0 0,-8-4 39 0 0,1-1 0 0 0,1 1 0 0 0,-1-1 1 0 0,0 0-1 0 0,0-1 0 0 0,1 1 0 0 0,-1-1 1 0 0,1 0-1 0 0,0 0 0 0 0,-1-1 0 0 0,1 0 0 0 0,-1 0 1 0 0,1 0-1 0 0,0 0 0 0 0,-1-1 0 0 0,1 0 0 0 0,-1 0 1 0 0,1-1-1 0 0,-1 1 0 0 0,1-1 0 0 0,-1-1 1 0 0,0 1-1 0 0,0-1 0 0 0,0 1 0 0 0,0-1 0 0 0,-1-1 1 0 0,1 1-1 0 0,-1-1 0 0 0,0 0 0 0 0,0 0 1 0 0,0 0-1 0 0,0 0-39 0 0,7-12 65 0 0,0-1 0 0 0,-1 0 0 0 0,-1 0 0 0 0,0-1 0 0 0,-2 0 0 0 0,0-1 0 0 0,0 1 0 0 0,-2-1 0 0 0,-1-1 0 0 0,0 1 0 0 0,-1-1 0 0 0,-1-9-65 0 0,-1-12-436 0 0,-1 23-6343 0 0,0 19 1822 0 0,1 1 2221 0 0,-1-1 27 0 0,2 3-8771 0 0</inkml:trace>
  <inkml:trace contextRef="#ctx0" brushRef="#br0" timeOffset="420.121">1127 789 7202 0 0,'0'0'2821'0'0,"0"0"-1510"0"0,0 0-428 0 0,0 0 250 0 0,0 0 295 0 0,0 0 69 0 0,0 0-92 0 0,0 0-184 0 0,0 0-148 0 0,0 0-135 0 0,0 0-109 0 0,0 0-80 0 0,0 0-133 0 0,32-11-112 0 0,97-36-77 0 0,-73 11 102 0 0,-51 27-402 0 0,0 3-65 0 0,0 0-1 0 0,0 0 1 0 0,-1 0-1 0 0,0-1 1 0 0,-1 1-1 0 0,1-1 1 0 0,-1 0-1 0 0,-1 0 1 0 0,1 0-1 0 0,-1 0 1 0 0,0-1-1 0 0,-1 1 1 0 0,0-1-1 0 0,0 1 0 0 0,-1-1 1 0 0,1 1-1 0 0,-2-1 1 0 0,1 1-1 0 0,-1-1 1 0 0,-1-2-62 0 0,-1 6 4 0 0,0 0 0 0 0,0 0 0 0 0,0 1 1 0 0,-1-1-1 0 0,0 1 0 0 0,0 0 0 0 0,1 0 0 0 0,-2 1 1 0 0,1-1-1 0 0,0 1 0 0 0,0 0 0 0 0,-1 0 0 0 0,1 0 1 0 0,-1 1-1 0 0,0-1 0 0 0,0 1 0 0 0,1 0 0 0 0,-1 1 1 0 0,0-1-1 0 0,0 1 0 0 0,0 0 0 0 0,0 0 0 0 0,0 0 1 0 0,1 1-1 0 0,-1 0 0 0 0,0 0 0 0 0,0 0 0 0 0,1 0 1 0 0,-1 1-1 0 0,1 0 0 0 0,-1 0 0 0 0,1 0 0 0 0,-1 0 1 0 0,0 1-5 0 0,-5 3-2 0 0,0 1 1 0 0,0 0 0 0 0,0 1 0 0 0,1-1 0 0 0,0 2 0 0 0,1-1 0 0 0,0 1-1 0 0,0 1 1 0 0,1-1 0 0 0,0 1 0 0 0,0 0 0 0 0,2 1 0 0 0,-1 0-1 0 0,1 0 1 0 0,0 0 0 0 0,1 0 0 0 0,1 1 0 0 0,0 0 0 0 0,0-1 0 0 0,1 1-1 0 0,1 0 1 0 0,0 0 0 0 0,0 0 0 0 0,1 1 0 0 0,1-1 0 0 0,0 0 0 0 0,1 0-1 0 0,0 0 1 0 0,4 11 1 0 0,1-14 22 0 0,0 0-1 0 0,1 0 1 0 0,0-1-1 0 0,0 0 1 0 0,1 0-1 0 0,0-1 0 0 0,0 0 1 0 0,1-1-1 0 0,-1 0 1 0 0,2 0-1 0 0,-1-1 1 0 0,1-1-1 0 0,-1 0 1 0 0,1 0-1 0 0,0-1 1 0 0,0 0-1 0 0,1-1 0 0 0,-1 0 1 0 0,1-1-1 0 0,-1 0 1 0 0,1-1-1 0 0,-1 0 1 0 0,2-1-22 0 0,144-13-1399 0 0,-138 10-291 0 0,1 0-4807 0 0,-5 0-5698 0 0</inkml:trace>
  <inkml:trace contextRef="#ctx0" brushRef="#br0" timeOffset="2685.947">2158 355 2777 0 0,'0'0'1735'0'0,"0"0"-158"0"0,0 0 2 0 0,0 0 64 0 0,0 0 50 0 0,0 0-56 0 0,0 0-79 0 0,0 0-154 0 0,0 0-187 0 0,0 0-212 0 0,0 0-254 0 0,-10-4-146 0 0,-29-11-87 0 0,29 11-58 0 0,43-21 1279 0 0,-23 19-1578 0 0,-2 0-75 0 0,1 1 0 0 0,-1 0 1 0 0,1 1-1 0 0,0 0 0 0 0,1 0 1 0 0,-1 1-1 0 0,1 0 0 0 0,-1 0 0 0 0,1 1 1 0 0,0 1-1 0 0,0 0 0 0 0,0 0 0 0 0,0 1 1 0 0,0 0-1 0 0,9 1-86 0 0,-13 3 46 0 0,0 0-1 0 0,0 0 1 0 0,0 1 0 0 0,-1 0 0 0 0,1 0-1 0 0,-1 0 1 0 0,0 1 0 0 0,-1 0 0 0 0,1-1-1 0 0,-1 2 1 0 0,-1-1 0 0 0,1 0-1 0 0,-1 1 1 0 0,0 0 0 0 0,0 0 0 0 0,-1-1-1 0 0,0 2 1 0 0,0-1 0 0 0,-1 0-1 0 0,1 0 1 0 0,-1 4-46 0 0,6 192 784 0 0,-10-174-721 0 0,-2 1 0 0 0,-2-1 0 0 0,0 0 0 0 0,-2 0-1 0 0,-1-1 1 0 0,-1 0 0 0 0,-2 0 0 0 0,-1-2 0 0 0,0 0-1 0 0,-2 0 1 0 0,-2 0-63 0 0,-19 8 214 0 0,36-34-154 0 0,1 0 32 0 0,0 0 1 0 0,56-145 314 0 0,-38 109-362 0 0,19-42-53 0 0,4 1-1 0 0,3 3 1 0 0,53-67 8 0 0,-4 59-159 0 0,-82 111-21 0 0,1 181 343 0 0,-23 6-31 0 0,18-234-89 0 0,0-1 1 0 0,1 1 0 0 0,1 1-1 0 0,1 0 1 0 0,0 0 0 0 0,11-13-44 0 0,-9 12 4 0 0,17-28-11 0 0,2 2 1 0 0,2 1-1 0 0,2 1 0 0 0,1 2 0 0 0,17-12 7 0 0,-5 18-42 0 0,-44 56-66 0 0,-6 12 182 0 0,-2-1-1 0 0,-2 1 1 0 0,-1-1 0 0 0,-1 0-1 0 0,-9 20-73 0 0,-8 36 104 0 0,-11 117-1170 0 0,61-232-3967 0 0,-13 11 1488 0 0,-4 4-2749 0 0,-1 0-4952 0 0</inkml:trace>
  <inkml:trace contextRef="#ctx0" brushRef="#br0" timeOffset="4123.863">3189 321 10250 0 0,'0'0'1232'0'0,"0"0"-281"0"0,0 0-12 0 0,0 0 171 0 0,0 0 151 0 0,0 0-12 0 0,0 0-141 0 0,0 0-152 0 0,-8 32-154 0 0,-24 98-130 0 0,13 13 988 0 0,26-24-757 0 0,-6-115-869 0 0,1 0 0 0 0,-1 0 0 0 0,1 0 0 0 0,0 0 0 0 0,0-1 0 0 0,0 1 0 0 0,1-1 0 0 0,-1 1-1 0 0,1-1 1 0 0,0 0 0 0 0,0 0 0 0 0,0 0 0 0 0,0-1 0 0 0,0 1 0 0 0,1-1 0 0 0,-1 0 0 0 0,1 1 0 0 0,0-2 0 0 0,0 1 0 0 0,-1 0 0 0 0,1-1 0 0 0,0 1 0 0 0,0-1 0 0 0,1 0 0 0 0,-1-1 0 0 0,0 1 0 0 0,1-1-34 0 0,8-1 126 0 0,0-1-1 0 0,0-1 1 0 0,0 0 0 0 0,0-1-1 0 0,0 0 1 0 0,-1-1-1 0 0,0 0 1 0 0,0-1-1 0 0,0-1 1 0 0,-1 1-1 0 0,0-2 1 0 0,0 0-1 0 0,-1 0 1 0 0,0-1-1 0 0,0 0 1 0 0,-1-1-1 0 0,5-6-125 0 0,3-4 71 0 0,0 0-1 0 0,-1-1 1 0 0,-1-1-1 0 0,-1-1 1 0 0,-1 0-1 0 0,-1-1 1 0 0,-1 0 0 0 0,-1-1-1 0 0,2-11-70 0 0,-4-30 245 0 0,-8 65-173 0 0,0 1 10 0 0,0 0-13 0 0,0 0-6 0 0,0 0-31 0 0,0 0-9 0 0,-32 38-126 0 0,24-17 114 0 0,1 1 0 0 0,1-1 1 0 0,2 1-1 0 0,0 1 0 0 0,1-1 1 0 0,1 0-1 0 0,1 21-11 0 0,0-34 10 0 0,1 141-15 0 0,1-146 12 0 0,1-1 0 0 0,-1 1 0 0 0,1-1 0 0 0,0 1 0 0 0,0-1 0 0 0,0 1 0 0 0,1-1-1 0 0,-1 0 1 0 0,1 0 0 0 0,0 0 0 0 0,0-1 0 0 0,-1 1 0 0 0,2 0 0 0 0,-1-1 0 0 0,0 0 0 0 0,1 0 0 0 0,-1 0 0 0 0,1 0 0 0 0,-1-1 0 0 0,1 1 0 0 0,0-1 0 0 0,-1 0 0 0 0,1 0 0 0 0,0 0 0 0 0,0-1 0 0 0,0 1 0 0 0,0-1 0 0 0,0 0 0 0 0,0 0 0 0 0,0 0 0 0 0,0-1-1 0 0,0 1 1 0 0,0-1 0 0 0,0 0 0 0 0,-1 0 0 0 0,1 0 0 0 0,1-1-7 0 0,5-2 52 0 0,0-1-1 0 0,-1 0 0 0 0,0 0 0 0 0,0-1 1 0 0,0 0-1 0 0,-1-1 0 0 0,0 0 1 0 0,0 0-1 0 0,0-1 0 0 0,-1 1 0 0 0,-1-2 1 0 0,1 1-1 0 0,3-7-51 0 0,26-40 115 0 0,-2-1-1 0 0,-3-2 1 0 0,20-49-115 0 0,-6 4 93 0 0,-43 102-95 0 0,-1 0-1 0 0,1 0 1 0 0,0 1-1 0 0,0-1 0 0 0,0 1 1 0 0,0 0-1 0 0,0 0 1 0 0,-1-1-1 0 0,1 1 0 0 0,0 0 1 0 0,0 0-1 0 0,0 1 0 0 0,0-1 1 0 0,0 0-1 0 0,0 1 1 0 0,0-1-1 0 0,-1 1 0 0 0,1 0 1 0 0,0-1-1 0 0,0 1 1 0 0,-1 0-1 0 0,1 0 0 0 0,0 0 1 0 0,-1 0-1 0 0,2 1 3 0 0,7 14 3 0 0,-1 0 0 0 0,0 0-1 0 0,-1 1 1 0 0,-1 0 0 0 0,0 0 0 0 0,-2 1 0 0 0,0 0-1 0 0,0 0 1 0 0,-2 0 0 0 0,0 0 0 0 0,-1 16-3 0 0,0-24 14 0 0,-1 1-1 0 0,0-1 1 0 0,-1 1 0 0 0,0 0-1 0 0,0-1 1 0 0,-1 1 0 0 0,-1-1 0 0 0,0 1-1 0 0,0-1 1 0 0,-1 1 0 0 0,0-1-1 0 0,-1 0 1 0 0,0 0 0 0 0,-1-1 0 0 0,0 1-1 0 0,0-1 1 0 0,-1 0 0 0 0,0 0-1 0 0,-1-1 1 0 0,0 0 0 0 0,0 0 0 0 0,0-1-1 0 0,-1 1 1 0 0,-1-2 0 0 0,1 1-1 0 0,-1-1 1 0 0,0 0 0 0 0,-7 3-14 0 0,-50 5-135 0 0,77-26-352 0 0,7 4 474 0 0,1 1-1 0 0,1 1 0 0 0,-1 1 0 0 0,1 0 0 0 0,-1 2 0 0 0,1 0 0 0 0,0 1 1 0 0,0 1-1 0 0,13 1 14 0 0,124-18 210 0 0,-137 13-162 0 0,0-1 1 0 0,0-1 0 0 0,-1 0-1 0 0,0-1 1 0 0,-1-2-1 0 0,0 0 1 0 0,0 0 0 0 0,-1-2-1 0 0,6-5-48 0 0,5-11 67 0 0,-1-1 0 0 0,-2-1-1 0 0,-1-1 1 0 0,-1-2 0 0 0,-2 0-1 0 0,-1-1 1 0 0,-2-1 0 0 0,-1 0-1 0 0,-2-2 1 0 0,7-28-67 0 0,-15 39 5 0 0,-1 0 0 0 0,-1 0 0 0 0,-1-1 0 0 0,-2 1-1 0 0,-1-1 1 0 0,-1-21-5 0 0,0 41 1 0 0,0 0-1 0 0,-1 0 1 0 0,0 0-1 0 0,0 0 1 0 0,0-1 0 0 0,-1 1-1 0 0,0 1 1 0 0,-1-1-1 0 0,1 0 1 0 0,-1 0-1 0 0,-1 1 1 0 0,1 0-1 0 0,-1 0 1 0 0,0 0-1 0 0,-3-4 0 0 0,6 10-2 0 0,1-1 0 0 0,-1 1 0 0 0,1 0-1 0 0,-1-1 1 0 0,0 1 0 0 0,1-1 0 0 0,-1 1-1 0 0,0 0 1 0 0,1 0 0 0 0,-1-1 0 0 0,0 1-1 0 0,1 0 1 0 0,-1 0 0 0 0,0 0 0 0 0,0 0 0 0 0,1 0-1 0 0,-1 0 1 0 0,0 0 0 0 0,0 0 0 0 0,1 0-1 0 0,-1 0 1 0 0,0 0 0 0 0,1 0 0 0 0,-1 0-1 0 0,0 1 1 0 0,1-1 0 0 0,-1 0 0 0 0,0 0-1 0 0,1 1 1 0 0,-1-1 0 0 0,0 1 0 0 0,1-1-1 0 0,-1 1 1 0 0,1-1 0 0 0,-1 1 0 0 0,1-1 0 0 0,-1 1-1 0 0,1-1 1 0 0,-1 1 0 0 0,1-1 0 0 0,-1 1-1 0 0,1 0 1 0 0,0-1 0 0 0,0 1 0 0 0,-1 0-1 0 0,1-1 1 0 0,0 1 0 0 0,0 0 0 0 0,0-1-1 0 0,-1 1 1 0 0,1 0 0 0 0,0 0 0 0 0,0-1-1 0 0,0 1 1 0 0,0 0 0 0 0,0 0 2 0 0,-9 43-117 0 0,12 239 197 0 0,44 104-7 0 0,-32-292-78 0 0,-15-96-6 0 0,0 1 0 0 0,0 0 0 0 0,0-1 1 0 0,0 1-1 0 0,0-1 0 0 0,1 1 0 0 0,-1 0 1 0 0,0-1-1 0 0,0 1 0 0 0,1 0 0 0 0,-1-1 1 0 0,0 1-1 0 0,0 0 0 0 0,1-1 0 0 0,-1 1 1 0 0,0 0-1 0 0,1 0 0 0 0,-1-1 0 0 0,0 1 1 0 0,1 0-1 0 0,-1 0 0 0 0,1 0 0 0 0,-1 0 1 0 0,0-1-1 0 0,1 1 0 0 0,-1 0 0 0 0,1 0 1 0 0,-1 0-1 0 0,1 0 0 0 0,-1 0 0 0 0,0 0 1 0 0,1 0-1 0 0,-1 0 0 0 0,1 0 0 0 0,-1 0 1 0 0,1 0-1 0 0,-1 1 0 0 0,0-1 0 0 0,1 0 1 0 0,-1 0-1 0 0,1 0 0 0 0,-1 0 0 0 0,0 1 0 0 0,1-1 1 0 0,-1 0-1 0 0,0 0 0 0 0,1 1 0 0 0,-1-1 1 0 0,0 0-1 0 0,1 1 0 0 0,-1-1 0 0 0,0 0 1 0 0,0 1-1 0 0,1-1 0 0 0,-1 0 0 0 0,0 1 1 0 0,0-1-1 0 0,0 0 0 0 0,0 1 0 0 0,1-1 1 0 0,-1 1-1 0 0,0-1 0 0 0,0 1 11 0 0,24-94-2358 0 0,-18 30-981 0 0,-5 21-3827 0 0,-1 22-4468 0 0</inkml:trace>
  <inkml:trace contextRef="#ctx0" brushRef="#br0" timeOffset="4372.936">4367 222 13179 0 0,'0'0'1824'0'0,"0"0"-549"0"0,0 0-409 0 0,0 0-126 0 0,0 0-17 0 0,0 0 117 0 0,0 0 91 0 0,0 0-10 0 0,0 0 29 0 0,0 0-83 0 0,0 0-113 0 0,0 0-121 0 0,0 0-101 0 0,23 9-104 0 0,76 26-80 0 0,36-16 449 0 0,-77-15-577 0 0,-6-1-298 0 0,1 2 0 0 0,-1 2 0 0 0,0 3 1 0 0,-1 2-1 0 0,22 9 78 0 0,-63-18-504 0 0,37 16-1016 0 0,-20-5-6849 0 0,-21-9-3364 0 0</inkml:trace>
  <inkml:trace contextRef="#ctx0" brushRef="#br0" timeOffset="4777.632">1705 1257 10666 0 0,'0'0'2089'0'0,"0"0"-552"0"0,0 0-294 0 0,0 0-106 0 0,0 0-108 0 0,0 0-95 0 0,0 0-82 0 0,0 0 1 0 0,0 0 40 0 0,0 0 7 0 0,0 0-77 0 0,37 0-85 0 0,124-1-33 0 0,323-32 1772 0 0,153-37-983 0 0,29-4-554 0 0,433 16-940 0 0,-1007 66-105 0 0,-92-8 102 0 0,-1 0-1 0 0,1 1 1 0 0,0-1-1 0 0,-1 0 1 0 0,1 0 0 0 0,0 0-1 0 0,0 1 1 0 0,-1-1 0 0 0,1 0-1 0 0,0 0 1 0 0,0 1 0 0 0,-1-1-1 0 0,1 0 1 0 0,0 1-1 0 0,0-1 1 0 0,0 0 0 0 0,0 1-1 0 0,0-1 1 0 0,-1 0 0 0 0,1 1-1 0 0,0-1 1 0 0,0 1-1 0 0,0-1 1 0 0,0 0 0 0 0,0 1-1 0 0,0-1 1 0 0,0 0 0 0 0,0 1-1 0 0,0-1 1 0 0,0 0 0 0 0,1 1-1 0 0,-1-1 1 0 0,0 0-1 0 0,0 1 1 0 0,0-1 0 0 0,0 0-1 0 0,0 1 1 0 0,1-1 0 0 0,-1 0-1 0 0,0 1 1 0 0,0-1-1 0 0,0 0 1 0 0,1 0 0 0 0,-1 1-1 0 0,0-1 1 0 0,1 0 0 0 0,-1 0-1 0 0,0 1 1 0 0,0-1 0 0 0,1 0-1 0 0,-1 0 1 0 0,0 0-1 0 0,1 0 1 0 0,-1 0 0 0 0,1 1-1 0 0,-1-1 1 0 0,0 0 0 0 0,1 0-1 0 0,-1 0 1 0 0,0 0 0 0 0,1 0-1 0 0,-1 0 1 0 0,1 0 3 0 0,-33 15-216 0 0,28-13 156 0 0,-147 35-2900 0 0,49-27-6829 0 0,100-10 9292 0 0,-21 0-11117 0 0</inkml:trace>
  <inkml:trace contextRef="#ctx0" brushRef="#br0" timeOffset="5210.095">1937 1411 7930 0 0,'0'0'1420'0'0,"0"0"-236"0"0,-31 5-2 0 0,-102 13 207 0 0,-19 14 7141 0 0,152-31-8466 0 0,0 0-1 0 0,0 0 0 0 0,0 0 0 0 0,0 0 1 0 0,0-1-1 0 0,0 1 0 0 0,1 0 0 0 0,-1 0 0 0 0,0 0 1 0 0,1 0-1 0 0,-1 0 0 0 0,0 0 0 0 0,1-1 1 0 0,-1 1-1 0 0,1 0 0 0 0,0 0 0 0 0,-1-1 1 0 0,1 1-1 0 0,-1 0 0 0 0,1-1 0 0 0,0 1 1 0 0,0 0-1 0 0,-1-1 0 0 0,1 1 0 0 0,0-1 1 0 0,0 1-1 0 0,0-1 0 0 0,0 0 0 0 0,-1 1 1 0 0,1-1-1 0 0,0 0 0 0 0,0 0 0 0 0,0 0 1 0 0,0 1-1 0 0,0-1 0 0 0,0 0 0 0 0,0 0 0 0 0,0 0-63 0 0,26 7 386 0 0,1-1-1 0 0,-1 0 1 0 0,1-2-1 0 0,0-2 0 0 0,0 0 1 0 0,0-2-1 0 0,11-1-385 0 0,-3 0 200 0 0,142-8 380 0 0,-2-9 1 0 0,0-7-1 0 0,35-15-580 0 0,-132 25 131 0 0,1023-183 739 0 0,-750 148-687 0 0,39 13-183 0 0,-225 35-104 0 0,-166 3 99 0 0,0-1 0 0 0,-1 1-1 0 0,1 0 1 0 0,0-1 0 0 0,-1 1-1 0 0,1-1 1 0 0,0 1 0 0 0,0 0 0 0 0,0-1-1 0 0,0 1 1 0 0,0 0 0 0 0,-1-1 0 0 0,1 1-1 0 0,0-1 1 0 0,0 1 0 0 0,1 0 0 0 0,-1-1-1 0 0,0 1 1 0 0,0 0 0 0 0,0-1 0 0 0,0 1-1 0 0,0 0 1 0 0,1-1 0 0 0,-1 1 0 0 0,0-1-1 0 0,1 1 1 0 0,-1-1 0 0 0,0 1-1 0 0,1 0 1 0 0,-1-1 0 0 0,0 0 0 0 0,1 1-1 0 0,-1-1 1 0 0,1 1 0 0 0,-1-1 0 0 0,1 1-1 0 0,-1-1 1 0 0,1 0 0 0 0,0 1 0 0 0,-1-1-1 0 0,1 0 1 0 0,-1 0 0 0 0,1 1 0 0 0,0-1-1 0 0,-1 0 1 0 0,1 0 0 0 0,0 0 0 0 0,-1 0-1 0 0,1 0 1 0 0,0 0 0 0 0,-1 0 0 0 0,1 0-1 0 0,-1 0 1 0 0,1 0 0 0 0,0 0-1 0 0,-1 0 1 0 0,1-1 0 0 0,0 1 0 0 0,0 0 5 0 0,-46 29-413 0 0,-39 9-2077 0 0,47-32-6762 0 0,28-6-2911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6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313 100 5649 0 0,'0'0'1674'0'0,"0"0"-315"0"0,0 0-195 0 0,0 0 6 0 0,0 0 93 0 0,0 0 22 0 0,0 0-79 0 0,0 0-145 0 0,0 0-167 0 0,0 0-179 0 0,0 0-162 0 0,-27 2-122 0 0,-85 11-103 0 0,57 15 127 0 0,47-20-333 0 0,3-3-52 0 0,-5 3 71 0 0,1 1 0 0 0,0 0 0 0 0,0 0 0 0 0,1 1 0 0 0,0-1 0 0 0,0 2 0 0 0,1-1 0 0 0,1 1 0 0 0,0 0 0 0 0,1 1 0 0 0,0-1 0 0 0,-1 4-141 0 0,4-9 61 0 0,0-1 0 0 0,1 0 0 0 0,-1 1 0 0 0,1-1-1 0 0,0 1 1 0 0,1-1 0 0 0,0 1 0 0 0,-1 0 0 0 0,2-1 0 0 0,-1 1 0 0 0,1-1-1 0 0,-1 1 1 0 0,2-1 0 0 0,-1 1 0 0 0,1-1 0 0 0,-1 1 0 0 0,1-1 0 0 0,1 0-1 0 0,-1 0-60 0 0,57 8 934 0 0,-50-13-795 0 0,3-3-23 0 0,0-1 0 0 0,-1 0 0 0 0,1 0 0 0 0,-1-1 0 0 0,0 0 0 0 0,0-1 1 0 0,-1-1-1 0 0,0 0 0 0 0,0 0 0 0 0,-1 0 0 0 0,1-2 0 0 0,-2 1 0 0 0,8-9-116 0 0,169-210 696 0 0,-130 153-516 0 0,-41 56-101 0 0,-14 17-79 0 0,3 20 68 0 0,42 250 971 0 0,-12-120-948 0 0,-18-90-37 0 0,-1 0-1 0 0,-4 1 0 0 0,-2 0 0 0 0,-3 0 1 0 0,-2 1-1 0 0,-4 37-53 0 0,-2-81 0 0 0,-1 0 1 0 0,0 0-1 0 0,-1-1 0 0 0,-1 0 1 0 0,0 0-1 0 0,-1-1 0 0 0,-1 1 1 0 0,-1-2-1 0 0,0 1 0 0 0,0-1 1 0 0,-12 12-1 0 0,14-18-4 0 0,0-1 1 0 0,0 0-1 0 0,-1 0 0 0 0,0-1 1 0 0,0 0-1 0 0,0-1 1 0 0,-1 1-1 0 0,0-2 0 0 0,0 1 1 0 0,0-1-1 0 0,0-1 1 0 0,-1 1-1 0 0,1-2 0 0 0,-1 1 1 0 0,0-1-1 0 0,0-1 0 0 0,-10 1 4 0 0,17-2-5 0 0,0-1-1 0 0,0 1 0 0 0,-1 0 0 0 0,1-1 0 0 0,0 0 1 0 0,0 0-1 0 0,0 0 0 0 0,0 0 0 0 0,0-1 0 0 0,0 1 1 0 0,1-1-1 0 0,-1 1 0 0 0,0-1 0 0 0,1 0 0 0 0,-1 0 0 0 0,1 0 1 0 0,0-1-1 0 0,0 1 0 0 0,0 0 0 0 0,0-1 0 0 0,0 1 1 0 0,0-1-1 0 0,0 0 0 0 0,1 0 0 0 0,0 0 0 0 0,-1 0 1 0 0,1 0-1 0 0,0 0 0 0 0,0 0 0 0 0,0-3 6 0 0,0-98-160 0 0,10 79 133 0 0,1 0 1 0 0,1 0-1 0 0,1 1 1 0 0,2 0-1 0 0,0 1 1 0 0,7-7 26 0 0,-13 18-3 0 0,58-82-125 0 0,4 4 0 0 0,4 2 0 0 0,3 4 0 0 0,52-41 128 0 0,-111 109-111 0 0,0 1 0 0 0,0 0-1 0 0,2 2 1 0 0,0 0 0 0 0,0 1 0 0 0,1 1-1 0 0,1 1 1 0 0,-1 1 0 0 0,13-3 111 0 0,43-11-38 0 0,-53 7 328 0 0,-30 22 99 0 0,-4 1-375 0 0,-1 1-1 0 0,2 0 0 0 0,-1 0 1 0 0,1 1-1 0 0,0 0 0 0 0,1 1 1 0 0,0 0-1 0 0,1 0 0 0 0,0 1 1 0 0,1 0-1 0 0,0 0 0 0 0,0 1 1 0 0,1-1-1 0 0,1 1 0 0 0,0 0 1 0 0,1 1-1 0 0,0-1 0 0 0,0 0 1 0 0,1 5-14 0 0,2-12 6 0 0,0 0 1 0 0,0 0 0 0 0,1 0 0 0 0,0 0 0 0 0,-1 0 0 0 0,2-1 0 0 0,-1 1 0 0 0,0 0 0 0 0,1-1 0 0 0,0 1-1 0 0,0-1 1 0 0,1 1 0 0 0,-1-1 0 0 0,1 0 0 0 0,0 0 0 0 0,0 0 0 0 0,0 0 0 0 0,0-1 0 0 0,1 1 0 0 0,-1-1-1 0 0,1 0 1 0 0,0 0 0 0 0,0 0 0 0 0,0-1 0 0 0,1 1 0 0 0,-1-1 0 0 0,0 0 0 0 0,1 0 0 0 0,1 0-7 0 0,5 1 40 0 0,-1 0 1 0 0,0 0 0 0 0,1-1 0 0 0,0 0 0 0 0,0-1 0 0 0,-1 0 0 0 0,1-1-1 0 0,0 0 1 0 0,0-1 0 0 0,0 0 0 0 0,-1-1 0 0 0,1 0 0 0 0,-1 0 0 0 0,1-1-1 0 0,-1-1 1 0 0,0 0 0 0 0,0 0 0 0 0,0-1 0 0 0,-1 0 0 0 0,1-1 0 0 0,-1 0-1 0 0,-1 0 1 0 0,1-1 0 0 0,-1 0 0 0 0,0 0 0 0 0,-1-1 0 0 0,1 0 0 0 0,-2-1-1 0 0,1 1 1 0 0,-1-1 0 0 0,-1-1 0 0 0,1 1 0 0 0,-2-1 0 0 0,1 0 0 0 0,-1 0-1 0 0,-1 0 1 0 0,0-1 0 0 0,0 1 0 0 0,-1-1 0 0 0,0 1 0 0 0,0-10-41 0 0,-3 13-4 0 0,0 0 0 0 0,0 0-1 0 0,-1 0 1 0 0,1 0 0 0 0,-1 0 0 0 0,-1 1 0 0 0,1-1 0 0 0,-1 1 0 0 0,0 0 0 0 0,-1 0 0 0 0,0 0 0 0 0,0 0 0 0 0,0 0 0 0 0,0 1 0 0 0,-1 0 0 0 0,0 0 0 0 0,0 0 0 0 0,0 1 0 0 0,-1-1 0 0 0,0 1 0 0 0,1 0-1 0 0,-1 1 1 0 0,-1 0 0 0 0,1 0 0 0 0,0 0 0 0 0,-4 0 4 0 0,-1-3-102 0 0,0 2-1 0 0,0-1 0 0 0,-1 2 0 0 0,0-1 0 0 0,1 2 1 0 0,-1 0-1 0 0,-1 0 0 0 0,1 1 0 0 0,0 0 1 0 0,-3 1 102 0 0,9 1-280 0 0,-1-1 0 0 0,1 2 0 0 0,0-1 0 0 0,-1 1 0 0 0,1 0 0 0 0,0 0 0 0 0,0 0 0 0 0,0 1 1 0 0,0 0-1 0 0,1 0 0 0 0,-1 1 0 0 0,1 0 0 0 0,0 0 280 0 0,-1 0-829 0 0,-9 9-2678 0 0,6-5-2116 0 0,2 0-6315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7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 7298 0 0,'0'0'2368'0'0,"0"0"-513"0"0,0 0-247 0 0,0 0 1 0 0,0 0 38 0 0,0 0-7 0 0,0 0-185 0 0,0 0-288 0 0,0 0-275 0 0,0 0-245 0 0,0 0-208 0 0,-2-2-150 0 0,2 2-268 0 0,1 0 0 0 0,-1 1 0 0 0,0-1 0 0 0,0 0 0 0 0,0 0 0 0 0,1 1 0 0 0,-1-1 0 0 0,0 0 0 0 0,0 1 0 0 0,0-1 0 0 0,0 0 0 0 0,0 1 0 0 0,0-1 0 0 0,0 0 0 0 0,0 1 0 0 0,0-1 0 0 0,0 0 0 0 0,0 1 0 0 0,0-1 0 0 0,0 0 1 0 0,0 1-1 0 0,0-1 0 0 0,0 0 0 0 0,0 1 0 0 0,0-1 0 0 0,0 0 0 0 0,0 1 0 0 0,-1-1 0 0 0,1 0 0 0 0,0 0 0 0 0,0 1 0 0 0,0-1 0 0 0,-1 0 0 0 0,1 0 0 0 0,0 1 0 0 0,0-1 0 0 0,-1 0 0 0 0,1 0 0 0 0,0 1 0 0 0,0-1 0 0 0,-1 0 0 0 0,1 0 0 0 0,0 0 0 0 0,-1 0 0 0 0,1 0 0 0 0,0 1 0 0 0,-1-1 0 0 0,1 0 0 0 0,0 0 0 0 0,-1 0 0 0 0,1 0 0 0 0,0 0 0 0 0,-1 0 0 0 0,1 0 0 0 0,0 0 0 0 0,-1 0 0 0 0,1 0 0 0 0,0 0-21 0 0,6 52 1220 0 0,-3-25-798 0 0,11 184 1828 0 0,-12 135-2250 0 0,-22-106-26 0 0,5-214-1836 0 0,-17-27-5334 0 0,21-4 898 0 0,5 0-5249 0 0</inkml:trace>
  <inkml:trace contextRef="#ctx0" brushRef="#br0" timeOffset="247.262">0 497 12611 0 0,'0'0'893'0'0,"0"0"-243"0"0,0 0 62 0 0,0 0 208 0 0,0 0 162 0 0,0 0 14 0 0,0 0-91 0 0,32-7-143 0 0,104-21-133 0 0,57 8 930 0 0,-140 17-1891 0 0,1 3 0 0 0,-1 2-1 0 0,0 2 1 0 0,51 11 232 0 0,-52 1-2602 0 0,-24-6-4745 0 0,-16-7-1826 0 0</inkml:trace>
  <inkml:trace contextRef="#ctx0" brushRef="#br0" timeOffset="433.227">856 511 2088 0 0,'0'0'3999'0'0,"0"0"-1618"0"0,0 0-567 0 0,0 0-141 0 0,0 0-81 0 0,0 0-145 0 0,0 0-215 0 0,0 0-164 0 0,0 0-135 0 0,0 0-145 0 0,0 0-123 0 0,-10 33-86 0 0,-29 101-90 0 0,33-68 240 0 0,9-59-603 0 0,1 0 4 0 0,1 0-1 0 0,-1 0 1 0 0,1 0-1 0 0,1-1 1 0 0,-1 0-1 0 0,1 0 1 0 0,0 0-1 0 0,1-1 1 0 0,-1 1 0 0 0,1-2-1 0 0,0 1 1 0 0,0-1-1 0 0,0 0 1 0 0,1 0-1 0 0,0-1 1 0 0,-1 0-1 0 0,1 0 1 0 0,0-1-1 0 0,1 0 1 0 0,-1-1-1 0 0,0 0 1 0 0,0 0-1 0 0,1 0 1 0 0,-1-1-1 0 0,0-1 1 0 0,1 1-1 0 0,-1-1 1 0 0,0-1-1 0 0,0 1 1 0 0,0-1 0 0 0,0-1-1 0 0,0 0 1 0 0,3-1-130 0 0,0-2 123 0 0,0 1 1 0 0,-1-2-1 0 0,0 1 1 0 0,-1-1-1 0 0,1-1 1 0 0,-1 0-1 0 0,-1 0 1 0 0,1-1-1 0 0,-1 0 1 0 0,-1 0-1 0 0,3-6-123 0 0,-6 10 32 0 0,-1 0-1 0 0,0 0 1 0 0,-1 0-1 0 0,1 0 1 0 0,-1 0-1 0 0,0-1 1 0 0,-1 1-1 0 0,1-1 0 0 0,-1 1 1 0 0,0-1-1 0 0,0 0 1 0 0,-1 1-1 0 0,0-1 1 0 0,0 0-1 0 0,0 1 1 0 0,-1-1-1 0 0,1 0 1 0 0,-1 1-1 0 0,-1-1 1 0 0,1 1-1 0 0,-1-1 1 0 0,0 1-1 0 0,0-1 1 0 0,-1 1-1 0 0,0 0-31 0 0,-5-5-17 0 0,0 1-1 0 0,-1 1 1 0 0,-1 0-1 0 0,1 0 1 0 0,-1 0-1 0 0,-1 1 1 0 0,1 1-1 0 0,-1 0 1 0 0,-1 1-1 0 0,1 0 1 0 0,0 0-1 0 0,-1 1 1 0 0,0 1-1 0 0,0 0 1 0 0,-8-1 17 0 0,3-1-141 0 0,0 2 1 0 0,-1 0 0 0 0,1 1-1 0 0,-1 0 1 0 0,0 1 0 0 0,1 2 0 0 0,-1 0-1 0 0,0 0 1 0 0,1 2 0 0 0,-1 0-1 0 0,-2 2 141 0 0,-21 13-3800 0 0,7 9-3340 0 0,27-16-4864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4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4108 151 12299 0 0,'0'0'1755'0'0,"0"0"-502"0"0,0 0-253 0 0,0 0-58 0 0,0 0 5 0 0,0 0-48 0 0,0 0-127 0 0,0 0-173 0 0,0 0-115 0 0,0 0-44 0 0,0 0 3 0 0,2 12 7 0 0,41 202 1858 0 0,-37 31-1320 0 0,-22-142-1030 0 0,10-131-9704 0 0,3-1-625 0 0,2 21 4951 0 0</inkml:trace>
  <inkml:trace contextRef="#ctx0" brushRef="#br0" timeOffset="305.566">3677 240 11122 0 0,'0'0'1777'0'0,"0"0"-585"0"0,0 0-310 0 0,0 0-104 0 0,0 0-15 0 0,0 0 57 0 0,0 0 37 0 0,0 0 52 0 0,0 0 37 0 0,0 0-34 0 0,0 0-81 0 0,0 0-91 0 0,34-1-88 0 0,108-3-111 0 0,-27-17 416 0 0,318-107 623 0 0,-310 112-2708 0 0,-119 38-4404 0 0,-10-7-3389 0 0,2-7-1757 0 0</inkml:trace>
  <inkml:trace contextRef="#ctx0" brushRef="#br0" timeOffset="570.459">3756 730 6873 0 0,'0'0'4280'0'0,"0"0"-2025"0"0,0 0-1012 0 0,0 0-193 0 0,0 0 3 0 0,0 0 54 0 0,0 0-19 0 0,0 0-41 0 0,0 0-56 0 0,0 0-92 0 0,0 0-100 0 0,36 3-124 0 0,114 7-98 0 0,-49-21 126 0 0,-81 4-546 0 0,256-69 810 0 0,-213 69-1929 0 0,-36 6-9029 0 0,-23 1-1379 0 0</inkml:trace>
  <inkml:trace contextRef="#ctx0" brushRef="#br0" timeOffset="936.503">4973 70 5209 0 0,'0'0'6085'0'0,"0"0"-3389"0"0,0 0-1145 0 0,0 0-103 0 0,0 0-17 0 0,0 0-105 0 0,0 0-240 0 0,0 0-297 0 0,0 0-275 0 0,0 0-166 0 0,0 0-23 0 0,0 0 52 0 0,-1 7 71 0 0,20 237 2614 0 0,-19-221-3008 0 0,2-3-55 0 0,-1 1-1 0 0,0 0 1 0 0,-2 0-1 0 0,-1 0 1 0 0,0-1-1 0 0,-2 1 1 0 0,0-1-1 0 0,-1 0 1 0 0,-1 0-1 0 0,-1 0 1 0 0,-1-1-1 0 0,0 0 1 0 0,-2 0-1 0 0,-2 3 2 0 0,-6-4-1369 0 0,17-40-4934 0 0,7-2 1101 0 0,2 9-1757 0 0,-4 7 64 0 0</inkml:trace>
  <inkml:trace contextRef="#ctx0" brushRef="#br0" timeOffset="1210.552">4807 118 8906 0 0,'0'0'3339'0'0,"0"0"-1454"0"0,0 0-726 0 0,0 0-179 0 0,0 0 65 0 0,0 0 120 0 0,0 0 50 0 0,0 0-77 0 0,0 0-161 0 0,0 0-199 0 0,0 0-153 0 0,34-5-112 0 0,108-16-90 0 0,151-48 1070 0 0,-174 47-2069 0 0,-118 22 246 0 0,-1 0-164 0 0,-31 29-5630 0 0,17-19 766 0 0,6-2-5465 0 0</inkml:trace>
  <inkml:trace contextRef="#ctx0" brushRef="#br0" timeOffset="1450.745">4919 288 4921 0 0,'0'0'2539'0'0,"0"0"-376"0"0,0 0-250 0 0,0 0-183 0 0,0 0-214 0 0,0 0-136 0 0,0 0-60 0 0,0 0-23 0 0,0 0-66 0 0,0 0-150 0 0,0 0-186 0 0,0 0-163 0 0,26 2-133 0 0,81 7-100 0 0,-15-22 317 0 0,-64 4-616 0 0,290-57-656 0 0,-283 65-2783 0 0,-23 1-6217 0 0,-7 0-2225 0 0</inkml:trace>
  <inkml:trace contextRef="#ctx0" brushRef="#br0" timeOffset="1838.47">3657 980 10898 0 0,'0'0'1277'0'0,"0"0"-411"0"0,0 0 25 0 0,0 0 200 0 0,0 0 91 0 0,0 0-10 0 0,0 0-140 0 0,0 0-165 0 0,0 0-51 0 0,0 0-70 0 0,0 0-33 0 0,0 0 23 0 0,0 0-42 0 0,32 4-19 0 0,106 12-35 0 0,-31-23 214 0 0,-79 1-633 0 0,836-177 2027 0 0,-411 102-2344 0 0,-439 79 46 0 0,-12 2-1845 0 0,-30 9-807 0 0,-26 9-1691 0 0,23-7 250 0 0,1 0-4376 0 0,15-4 2698 0 0</inkml:trace>
  <inkml:trace contextRef="#ctx0" brushRef="#br0" timeOffset="2239.563">3767 1146 9594 0 0,'0'0'1818'0'0,"0"0"-205"0"0,0 0 2 0 0,0 0-45 0 0,0 0-256 0 0,0 0-319 0 0,0 0-269 0 0,0 0-183 0 0,0 0-93 0 0,0 0-1 0 0,0 0 59 0 0,0 0 78 0 0,0 0 46 0 0,6 1-1 0 0,54 4 75 0 0,-1-2 1 0 0,1-2 0 0 0,-1-3 0 0 0,1-3 0 0 0,-1-3 0 0 0,0-2 0 0 0,15-6-707 0 0,-2 3 271 0 0,758-153 358 0 0,-673 144-2370 0 0,-217 48-2138 0 0,16-5-4198 0 0,29-17-2437 0 0</inkml:trace>
  <inkml:trace contextRef="#ctx0" brushRef="#br0" timeOffset="2550.479">3773 1381 13467 0 0,'0'0'1544'0'0,"0"0"-422"0"0,0 0-107 0 0,0 0 92 0 0,0 0 17 0 0,0 0-105 0 0,0 0-206 0 0,0 0-191 0 0,0 0-129 0 0,0 0-81 0 0,0 0-32 0 0,0 0-24 0 0,0 0 14 0 0,0 9 3 0 0,2 29 21 0 0,36-19 479 0 0,115-15 897 0 0,55-33-786 0 0,-151 17-797 0 0,320-73 573 0 0,161-28-508 0 0,-264 72-1635 0 0,-242 36-122 0 0,-18 2-1510 0 0,0 1-4473 0 0,-2 1-5485 0 0</inkml:trace>
  <inkml:trace contextRef="#ctx0" brushRef="#br0" timeOffset="29513.351">1 1746 6593 0 0,'0'0'1926'0'0,"0"0"-870"0"0,0 0-286 0 0,0 0 131 0 0,0 0 192 0 0,0 0 94 0 0,0 0-35 0 0,0 0-149 0 0,0 0-152 0 0,0 0-111 0 0,0 0-100 0 0,0 0-41 0 0,0 0-30 0 0,10 21-18 0 0,36 65 8 0 0,-46-85-521 0 0,1 1 0 0 0,-1-1 0 0 0,1 0 1 0 0,-1 1-1 0 0,1-1 0 0 0,0 0 0 0 0,-1 0 0 0 0,1 0 1 0 0,0 1-1 0 0,0-1 0 0 0,0 0 0 0 0,0 0 1 0 0,0 0-1 0 0,0 0 0 0 0,0-1 0 0 0,0 1 1 0 0,1 0-1 0 0,-1 0 0 0 0,0-1 0 0 0,0 1 1 0 0,1-1-1 0 0,-1 1 0 0 0,0-1 0 0 0,1 1 0 0 0,-1-1 1 0 0,0 0-1 0 0,1 0 0 0 0,-1 0 0 0 0,1 0 1 0 0,-1 0-1 0 0,1 0 0 0 0,-1 0 0 0 0,0 0 1 0 0,1 0-1 0 0,-1-1 0 0 0,1 1-38 0 0,5-1 401 0 0,0-1-256 0 0,0-1 0 0 0,0 1 0 0 0,-1-1 0 0 0,1-1 0 0 0,-1 1 0 0 0,0-1-1 0 0,0 0 1 0 0,0 0 0 0 0,0-1 0 0 0,-1 1 0 0 0,0-1 0 0 0,0-1 0 0 0,0 1-1 0 0,0-1 1 0 0,-1 0 0 0 0,0 0 0 0 0,0 0 0 0 0,-1 0 0 0 0,0-1 0 0 0,0 1-1 0 0,2-6-144 0 0,4-5 120 0 0,83-181 210 0 0,-92 198-332 0 0,0 0 0 0 0,0 1 1 0 0,0-1-1 0 0,0 0 0 0 0,0 1 0 0 0,0-1 1 0 0,0 1-1 0 0,1-1 0 0 0,-1 0 1 0 0,0 0-1 0 0,0 1 0 0 0,1-1 0 0 0,-1 0 1 0 0,0 1-1 0 0,0-1 0 0 0,1 0 1 0 0,-1 0-1 0 0,0 1 0 0 0,1-1 0 0 0,-1 0 1 0 0,0 0-1 0 0,1 0 0 0 0,-1 1 0 0 0,0-1 1 0 0,1 0-1 0 0,-1 0 0 0 0,0 0 1 0 0,1 0-1 0 0,-1 0 0 0 0,1 0 0 0 0,-1 0 1 0 0,0 0-1 0 0,1 0 0 0 0,-1 0 1 0 0,0 0-1 0 0,1 0 0 0 0,-1 0 0 0 0,1 0 1 0 0,-1 0-1 0 0,0 0 0 0 0,1 0 1 0 0,-1-1-1 0 0,0 1 0 0 0,1 0 0 0 0,-1 0 1 0 0,0 0-1 0 0,1-1 2 0 0,-1 4 9 0 0,4 28 150 0 0,-1 1 1 0 0,-2 0-1 0 0,-1 0 1 0 0,-1-1-1 0 0,-2 5-159 0 0,-21 190 514 0 0,-54 349 201 0 0,2-276-553 0 0,76-298-208 0 0,0-13-180 0 0,17-147-1800 0 0,6 79 496 0 0,66-185-5468 0 0,32 29-241 0 0,-19 94 7538 0 0,-97 136 193 0 0,17-25 3866 0 0,-22 30-2922 0 0,-8 13 817 0 0,-149 153 1488 0 0,56-47-2272 0 0,100-117-1447 0 0,0 0-1 0 0,0 0 1 0 0,0 0-1 0 0,0 0 0 0 0,0 0 1 0 0,0 0-1 0 0,0 0 1 0 0,1 1-1 0 0,-1-1 0 0 0,0 0 1 0 0,1 0-1 0 0,-1 1 1 0 0,1-1-1 0 0,0 0 0 0 0,-1 1 1 0 0,1-1-1 0 0,0 0 1 0 0,0 1-1 0 0,0-1 1 0 0,0 1-1 0 0,0-1 0 0 0,0 0 1 0 0,0 1-1 0 0,0-1 1 0 0,1 0-1 0 0,-1 1 0 0 0,1-1 1 0 0,-1 0-1 0 0,1 1 1 0 0,-1-1-1 0 0,1 0 0 0 0,-1 0 1 0 0,1 0-1 0 0,0 1 1 0 0,0-1-1 0 0,0 0 0 0 0,0 0 1 0 0,0 0-22 0 0,116 23 1245 0 0,-104-24-1159 0 0,-1 1 0 0 0,1 1 0 0 0,0 0 0 0 0,-1 0 0 0 0,1 1 0 0 0,-1 1 0 0 0,1 0 1 0 0,-1 0-1 0 0,-1 2 0 0 0,1-1 0 0 0,-1 1 0 0 0,0 1 0 0 0,0 0 0 0 0,-1 1 0 0 0,0 0 0 0 0,0 0 0 0 0,-1 1 0 0 0,0 0 0 0 0,2 4-86 0 0,-4 0 98 0 0,0 1 0 0 0,-2 0 0 0 0,1 0 0 0 0,-2 1 0 0 0,0 0 0 0 0,0-1 0 0 0,-2 1 0 0 0,0 1 0 0 0,0-1 0 0 0,-1 0 0 0 0,-1 0 0 0 0,-1 0 0 0 0,-1 7-98 0 0,2 12 127 0 0,0-33-134 0 0,0-1 2 0 0,0 0 7 0 0,0 0-15 0 0,0 0-27 0 0,0 0 19 0 0,0 0-14 0 0,0 0-4 0 0,0 0-2 0 0,0 0-38 0 0,0 0-35 0 0,0 0-26 0 0,0 0-70 0 0,0 0-86 0 0,5-21-8155 0 0,-3 16 2598 0 0,2 2-5490 0 0</inkml:trace>
  <inkml:trace contextRef="#ctx0" brushRef="#br0" timeOffset="29772.796">956 2287 9010 0 0,'0'0'2623'0'0,"0"0"-841"0"0,0 0-328 0 0,0 0 48 0 0,0 0 82 0 0,0 0-24 0 0,0 0-185 0 0,0 0-284 0 0,-1 32-284 0 0,-3 100-242 0 0,3-114-439 0 0,0 1 1 0 0,1-1-1 0 0,1 1 0 0 0,0-1 0 0 0,2 0 1 0 0,0 0-1 0 0,1 0 0 0 0,6 16-126 0 0,-9-29-8 0 0,4 14-338 0 0,-4-15-9156 0 0,-1-4-1804 0 0</inkml:trace>
  <inkml:trace contextRef="#ctx0" brushRef="#br0" timeOffset="29926.499">973 1856 15027 0 0,'0'0'1497'0'0,"0"0"-401"0"0,0 0-256 0 0,0 0-168 0 0,0 0-160 0 0,0 0-168 0 0,0 0-184 0 0,0 0-256 0 0,0 0-120 0 0,0 0-16 0 0,0 0-24 0 0,0 0-48 0 0,0 0-232 0 0,0 0-640 0 0,42 4-2161 0 0,-37 7-8546 0 0</inkml:trace>
  <inkml:trace contextRef="#ctx0" brushRef="#br0" timeOffset="30312.597">1216 2600 5441 0 0,'0'0'4194'0'0,"0"0"-2155"0"0,0 0-688 0 0,0 0 100 0 0,0 0 154 0 0,0 0 94 0 0,0 0-95 0 0,0 0-269 0 0,0 0-280 0 0,0 0-268 0 0,0 0-211 0 0,0 0-141 0 0,0 0-125 0 0,10-15-42 0 0,67-118 331 0 0,1-42 301 0 0,-70 159-905 0 0,-4 22-174 0 0,-3 31-54 0 0,-1-31 305 0 0,0 27-22 0 0,9 108-32 0 0,-7-136-12 0 0,-1 1 1 0 0,1 0-1 0 0,0-1 1 0 0,0 1 0 0 0,1-1-1 0 0,0 0 1 0 0,0 1 0 0 0,0-1-1 0 0,0-1 1 0 0,1 1-1 0 0,0 0 1 0 0,0-1 0 0 0,0 0-1 0 0,0 0 1 0 0,1 0 0 0 0,-1 0-1 0 0,1-1 1 0 0,0 0 0 0 0,0 0-1 0 0,1 0 1 0 0,-1-1-1 0 0,1 1-6 0 0,0-1 69 0 0,1 0 0 0 0,-1-1 0 0 0,0 1 1 0 0,1-2-1 0 0,-1 1 0 0 0,0 0 0 0 0,1-1 0 0 0,-1-1 0 0 0,1 1 0 0 0,-1-1 0 0 0,0 0 0 0 0,1 0 0 0 0,-1-1 0 0 0,0 1 0 0 0,0-1 0 0 0,0-1 0 0 0,0 1 0 0 0,0-1 0 0 0,0 0 0 0 0,-1-1 0 0 0,0 1 0 0 0,1-1 0 0 0,-1 0 0 0 0,-1 0 0 0 0,1-1 0 0 0,-1 0 0 0 0,1 1 0 0 0,-1-2 0 0 0,1-1-69 0 0,4-5 55 0 0,-1 0 1 0 0,0 0-1 0 0,-1-1 1 0 0,0 0-1 0 0,-1 0 1 0 0,-1-1-1 0 0,0 0 1 0 0,0 0-1 0 0,-2 0 1 0 0,0 0-1 0 0,0-1 1 0 0,0-10-56 0 0,-7-48-1112 0 0,-5 44-5821 0 0,5 21-5309 0 0</inkml:trace>
  <inkml:trace contextRef="#ctx0" brushRef="#br0" timeOffset="31162.933">383 2088 0 0 0,'0'0'628'0'0,"0"0"579"0"0,0 0 71 0 0,0 0-139 0 0,0 0-162 0 0,0 0-123 0 0,0 0-82 0 0,0 0 0 0 0,0 0 104 0 0,0 0 48 0 0,0 0-1 0 0,0 0-77 0 0,4-2-147 0 0,26-17 2239 0 0,-13-2 1603 0 0,5-14-2825 0 0,8-9-1197 0 0,85-99 940 0 0,-106 131-1228 0 0,-10 12 303 0 0,-5 7-569 0 0,-19 16-774 0 0,17-17-1162 0 0,6-2-7218 0 0,2-4-2208 0 0</inkml:trace>
  <inkml:trace contextRef="#ctx0" brushRef="#br0" timeOffset="32398.316">1943 2515 6841 0 0,'0'0'879'0'0,"0"0"-344"0"0,0 0 23 0 0,0 0 330 0 0,0 0 417 0 0,0 0 198 0 0,0 0 23 0 0,0 0-110 0 0,0 0-231 0 0,0 0-167 0 0,0 0-128 0 0,0 0-111 0 0,23-1-66 0 0,73-5-47 0 0,-25-19 635 0 0,-55 13-965 0 0,-8 9-245 0 0,0-1 0 0 0,-1 0-1 0 0,0 0 1 0 0,0 0-1 0 0,0-1 1 0 0,0 0-1 0 0,-1-1 1 0 0,0 1 0 0 0,0-1-1 0 0,0-1 1 0 0,-1 1-1 0 0,1-1 1 0 0,-2 0 0 0 0,1 0-1 0 0,-1 0 1 0 0,0 0-1 0 0,-1-1 1 0 0,1 0-1 0 0,-2 0 1 0 0,1 0 0 0 0,-1 0-1 0 0,0 0 1 0 0,-1 0-1 0 0,0-1 1 0 0,0-1-91 0 0,-3 7-8 0 0,-1 0 1 0 0,1 1-1 0 0,-1-1 0 0 0,0 1 0 0 0,0-1 1 0 0,0 1-1 0 0,0 0 0 0 0,0 0 1 0 0,0 0-1 0 0,-1 1 0 0 0,1-1 1 0 0,-1 1-1 0 0,1-1 0 0 0,-1 1 0 0 0,0 0 1 0 0,1 1-1 0 0,-1-1 0 0 0,0 1 1 0 0,0 0-1 0 0,1-1 0 0 0,-1 2 1 0 0,-3-1 7 0 0,-8 2-27 0 0,0 0 1 0 0,1 1-1 0 0,-1 0 1 0 0,1 1 0 0 0,0 1-1 0 0,0 1 1 0 0,0 0 0 0 0,1 0-1 0 0,0 1 1 0 0,0 1 0 0 0,1 0-1 0 0,0 1 1 0 0,0 0 0 0 0,1 1-1 0 0,0 0 1 0 0,1 1 0 0 0,0 0-1 0 0,1 1 1 0 0,0 0-1 0 0,1 0 1 0 0,0 1 0 0 0,1 0-1 0 0,0 0 1 0 0,1 1 0 0 0,-1 4 26 0 0,5-14-1 0 0,0 0 0 0 0,1-1 0 0 0,-1 1 0 0 0,1 0 0 0 0,0 0 0 0 0,0 0 0 0 0,0 0 0 0 0,0 0 0 0 0,1 1 0 0 0,-1-1 0 0 0,1 0 0 0 0,0 0 0 0 0,1 0 0 0 0,-1 0 1 0 0,1 1-1 0 0,-1-1 0 0 0,1 0 0 0 0,1 0 0 0 0,-1 0 0 0 0,0 0 0 0 0,1-1 0 0 0,0 1 0 0 0,0 0 0 0 0,0-1 0 0 0,0 1 0 0 0,1-1 0 0 0,-1 0 0 0 0,1 1 0 0 0,0-1 0 0 0,0-1 0 0 0,0 1 0 0 0,0 0 0 0 0,1-1 1 0 0,-1 1-1 0 0,1-1 0 0 0,-1 0 0 0 0,1 0 0 0 0,2 0 1 0 0,11 4 47 0 0,0-1 0 0 0,0-1 0 0 0,0-1-1 0 0,1 0 1 0 0,-1-1 0 0 0,1-1 0 0 0,0-1 0 0 0,0 0 0 0 0,-1-1 0 0 0,1-1 0 0 0,0-1 0 0 0,-1 0 0 0 0,0-2 0 0 0,2 0-47 0 0,33-12 292 0 0,-2-1-1 0 0,1-4 1 0 0,44-25-292 0 0,-67 34 116 0 0,0-1 1 0 0,-2-1-1 0 0,0-1 1 0 0,0-2-1 0 0,-2 0 1 0 0,0-2-1 0 0,-1 0 0 0 0,-1-2 1 0 0,-1 0-1 0 0,-1-2 1 0 0,-2 0-1 0 0,0-1 0 0 0,-1-1 1 0 0,1-4-117 0 0,-9 12 13 0 0,0-2 1 0 0,-1 1 0 0 0,-1-1-1 0 0,-1 0 1 0 0,0-1 0 0 0,-2 0-1 0 0,0 1 1 0 0,-2-1-1 0 0,0 0 1 0 0,-1-1 0 0 0,-1 1-1 0 0,-2 0 1 0 0,1 0 0 0 0,-2 0-1 0 0,-1 0 1 0 0,-1 1 0 0 0,-1-1-1 0 0,-5-13-13 0 0,10 30-1 0 0,-1 1 0 0 0,1 0 0 0 0,0 0 0 0 0,-1 0 0 0 0,0 0 0 0 0,0 0 0 0 0,0 0 0 0 0,0 0 0 0 0,0 1-1 0 0,0-1 1 0 0,-1 1 0 0 0,1-1 0 0 0,-1 1 0 0 0,0 0 0 0 0,0 0 0 0 0,1 0 0 0 0,-1 0 0 0 0,-1 1 0 0 0,1-1 0 0 0,0 1 0 0 0,0 0 0 0 0,0 0 0 0 0,-1 0 0 0 0,1 0-1 0 0,-1 1 1 0 0,1-1 0 0 0,0 1 0 0 0,-1 0 0 0 0,1 0 0 0 0,-1 0 0 0 0,1 0 0 0 0,-1 1 0 0 0,1-1 0 0 0,0 1 0 0 0,-1 0 0 0 0,1 0 0 0 0,0 0 0 0 0,-1 1 0 0 0,1-1-1 0 0,0 1 1 0 0,0 0 0 0 0,0-1 0 0 0,1 1 0 0 0,-1 1 0 0 0,0-1 1 0 0,-5 13 2 0 0,1 1 0 0 0,0-1 0 0 0,1 2 0 0 0,1-1 0 0 0,0 1 0 0 0,1-1 0 0 0,1 1-1 0 0,1 0 1 0 0,0 0 0 0 0,1 1 0 0 0,1-1 0 0 0,1 0 0 0 0,0 0 0 0 0,1 0 0 0 0,1 0 0 0 0,3 8-2 0 0,92 431 352 0 0,-90-420-304 0 0,-2 0 1 0 0,-1 0 0 0 0,-2 1-1 0 0,-1 0 1 0 0,-3 27-49 0 0,-18-16 78 0 0,17-48-125 0 0,0 1 0 0 0,0 0 0 0 0,0 0 0 0 0,-1-1 1 0 0,1 1-1 0 0,0-1 0 0 0,0 0 0 0 0,0 1 0 0 0,0-1 0 0 0,0 0 0 0 0,-1 0 0 0 0,1-1 0 0 0,0 1 0 0 0,0 0 0 0 0,0-1 0 0 0,0 1 0 0 0,0-1 0 0 0,0 0 0 0 0,0 1 0 0 0,0-1 0 0 0,0 0 0 0 0,0 0 0 0 0,0-1 0 0 0,0 1 0 0 0,1 0 1 0 0,-1-1-1 0 0,1 1 0 0 0,-1 0 0 0 0,1-1 0 0 0,-1 0 0 0 0,1 1 0 0 0,-1-2 47 0 0,-40-59-7468 0 0,37 50 1386 0 0,1-3-5333 0 0</inkml:trace>
  <inkml:trace contextRef="#ctx0" brushRef="#br0" timeOffset="32646.383">2333 2276 14899 0 0,'0'0'1088'0'0,"0"0"-295"0"0,0 0 57 0 0,0 0 221 0 0,0 0 162 0 0,0 0 70 0 0,0 0-117 0 0,0 0-191 0 0,0 0-134 0 0,0 0-129 0 0,33-4-115 0 0,105-15-95 0 0,155-24 1314 0 0,-102 36-1708 0 0,-143 30-1080 0 0,-37-3-5934 0 0,-11-16-2956 0 0</inkml:trace>
  <inkml:trace contextRef="#ctx0" brushRef="#br0" timeOffset="32876.75">3235 2453 15667 0 0,'0'0'1273'0'0,"0"0"-224"0"0,0 0-162 0 0,0 0-8 0 0,0 0-48 0 0,0 0-119 0 0,0 0-191 0 0,0 0-190 0 0,0 0-140 0 0,0 0-94 0 0,0 0-57 0 0,6 31-79 0 0,17 95-89 0 0,-21-115-932 0 0,2 9 2753 0 0,-4-18-5366 0 0,0-1-5493 0 0,0-1-939 0 0</inkml:trace>
  <inkml:trace contextRef="#ctx0" brushRef="#br0" timeOffset="33110.905">3252 2221 16780 0 0,'0'0'1536'0'0,"0"0"-608"0"0,0 0-224 0 0,0 0-128 0 0,0 0-112 0 0,0 0-111 0 0,0 0-145 0 0,0 0-144 0 0,0 0-80 0 0,0 0-120 0 0,0 0-64 0 0,0 0-129 0 0,0 0-255 0 0,0 0-488 0 0,66-74-1897 0 0,-55 81-9169 0 0</inkml:trace>
  <inkml:trace contextRef="#ctx0" brushRef="#br0" timeOffset="33343.339">3767 2309 15563 0 0,'0'0'2118'0'0,"0"0"-451"0"0,0 0-87 0 0,0 0-33 0 0,0 0-157 0 0,0 0-295 0 0,0 0-340 0 0,0 0-260 0 0,0 0-163 0 0,0 0-72 0 0,0 0-66 0 0,0 0-54 0 0,0 0-36 0 0,-23 18-27 0 0,-74 58-21 0 0,37-8-40 0 0,56-63-16 0 0,-1 0 1 0 0,1 1 0 0 0,0-1 0 0 0,0 1 0 0 0,1 0-1 0 0,0 0 1 0 0,0 0 0 0 0,0 1 0 0 0,1-1 0 0 0,0 1 0 0 0,0-1-1 0 0,0 1 1 0 0,1 0 0 0 0,0-1 0 0 0,1 1 0 0 0,-1 0-1 0 0,1 0 1 0 0,1 0 0 0 0,-1 0 0 0 0,1-1 0 0 0,0 1 0 0 0,1 0-1 0 0,-1-1 1 0 0,1 1 0 0 0,1-1 0 0 0,0 3-1 0 0,6-2 24 0 0,0 0 0 0 0,1-1 1 0 0,-1 1-1 0 0,1-2 0 0 0,1 0 1 0 0,-1 0-1 0 0,1 0 0 0 0,0-2 0 0 0,0 1 1 0 0,0-1-1 0 0,0-1 0 0 0,0 0 1 0 0,1-1-1 0 0,-1 0 0 0 0,1 0 0 0 0,-1-1 1 0 0,1-1-1 0 0,-1 0 0 0 0,0-1 1 0 0,1 0-1 0 0,-1 0 0 0 0,0-2 0 0 0,0 1 1 0 0,4-3-25 0 0,113-44-234 0 0,-82 17-6819 0 0,-39 28-5211 0 0</inkml:trace>
  <inkml:trace contextRef="#ctx0" brushRef="#br0" timeOffset="34101.132">4908 2313 2737 0 0,'0'0'1360'0'0,"0"0"42"0"0,0 0 191 0 0,0 0 158 0 0,0 0 38 0 0,0 0-164 0 0,0 0-324 0 0,0 0-244 0 0,0 0-169 0 0,0 0-113 0 0,0 0-43 0 0,-8-6-25 0 0,-27-19-71 0 0,32 24-505 0 0,0-1 1 0 0,0 1-1 0 0,0 0 0 0 0,0 0 0 0 0,0 0 0 0 0,-1 1 0 0 0,1-1 0 0 0,0 1 1 0 0,-1-1-1 0 0,1 1 0 0 0,0 0 0 0 0,0 1 0 0 0,-1-1 0 0 0,1 0 1 0 0,0 1-1 0 0,-1 0 0 0 0,1 0 0 0 0,-1 0-131 0 0,-1 1 186 0 0,-10 3 47 0 0,0 1-1 0 0,0 0 0 0 0,1 1 0 0 0,0 1 1 0 0,0 0-1 0 0,1 1 0 0 0,0 1 1 0 0,1 0-1 0 0,0 1 0 0 0,0 0 0 0 0,1 0 1 0 0,1 1-1 0 0,-4 6-232 0 0,7-10 65 0 0,0 1 0 0 0,0-1 0 0 0,1 1 0 0 0,0 1 0 0 0,1-1 0 0 0,0 1 0 0 0,1 0 0 0 0,0 0-1 0 0,0 0 1 0 0,1 1 0 0 0,0-1 0 0 0,1 1 0 0 0,0 0 0 0 0,1 8-65 0 0,0-14 8 0 0,1 0-1 0 0,0 0 0 0 0,1 0 0 0 0,-1-1 1 0 0,1 1-1 0 0,0 0 0 0 0,0 0 1 0 0,0 0-1 0 0,1-1 0 0 0,0 1 0 0 0,0 0 1 0 0,0-1-1 0 0,0 0 0 0 0,1 1 0 0 0,0-1 1 0 0,0 0-1 0 0,0-1 0 0 0,0 1 1 0 0,0 0-1 0 0,1-1 0 0 0,0 0 0 0 0,0 0 1 0 0,0 0-1 0 0,1 1-7 0 0,9 3 10 0 0,-1-1-1 0 0,2-1 1 0 0,-1 0-1 0 0,0-1 1 0 0,1 0 0 0 0,0-1-1 0 0,0-1 1 0 0,0-1-1 0 0,0 0 1 0 0,0 0 0 0 0,0-2-1 0 0,0 0 1 0 0,0 0-1 0 0,0-2 1 0 0,4-1-10 0 0,139-35-1416 0 0,-108 21-1692 0 0,-1-1-3677 0 0,-30 11-4549 0 0</inkml:trace>
  <inkml:trace contextRef="#ctx0" brushRef="#br0" timeOffset="35098.336">5488 2372 5689 0 0,'0'0'2578'0'0,"0"0"-1079"0"0,0 0-221 0 0,0 0 170 0 0,0 0 155 0 0,0 0-61 0 0,0 0-242 0 0,-31 17-245 0 0,-100 55-182 0 0,53-10 478 0 0,39-22-580 0 0,30-34-682 0 0,1 1-1 0 0,-1 1 1 0 0,2 0 0 0 0,-1 0 0 0 0,1 0 0 0 0,0 1 0 0 0,1 0-1 0 0,0 0 1 0 0,0 0 0 0 0,1 1 0 0 0,0 0 0 0 0,1 0 0 0 0,0 0-1 0 0,1 1 1 0 0,0 0 0 0 0,0-1 0 0 0,1 2-89 0 0,2-10 18 0 0,1-1 0 0 0,-1 1 1 0 0,0 0-1 0 0,1-1 0 0 0,-1 1 0 0 0,1-1 1 0 0,0 1-1 0 0,-1-1 0 0 0,1 1 0 0 0,0-1 0 0 0,0 1 1 0 0,0-1-1 0 0,0 0 0 0 0,0 1 0 0 0,0-1 1 0 0,1 0-1 0 0,-1 0 0 0 0,0 0 0 0 0,0 0 1 0 0,1 0-1 0 0,-1 0 0 0 0,1 0 0 0 0,-1-1 1 0 0,1 1-1 0 0,-1 0 0 0 0,1-1 0 0 0,-1 1 1 0 0,1-1-1 0 0,0 0 0 0 0,-1 1 0 0 0,1-1 1 0 0,0 0-1 0 0,-1 0 0 0 0,1 0 0 0 0,0 0 1 0 0,-1 0-1 0 0,2-1-18 0 0,62-11 825 0 0,-9-15-633 0 0,-2-3 0 0 0,0-2 0 0 0,-3-3 0 0 0,0-2 0 0 0,-3-2 0 0 0,-1-2 0 0 0,22-26-192 0 0,-45 42 63 0 0,-34 57 105 0 0,5-24-166 0 0,0 0-1 0 0,0 0 1 0 0,1 1 0 0 0,1 0-1 0 0,0-1 1 0 0,0 1-1 0 0,0 0 1 0 0,1 1 0 0 0,0-1-1 0 0,1 0 1 0 0,0 1-1 0 0,1-1 1 0 0,0 0 0 0 0,0 1-1 0 0,1-1 1 0 0,0 1-1 0 0,1-1 1 0 0,0 0 0 0 0,0 0-1 0 0,1 0 1 0 0,0 0-1 0 0,1 0 1 0 0,0-1 0 0 0,0 1-1 0 0,3 2-1 0 0,-1-5 25 0 0,0 0 0 0 0,1-1 0 0 0,0 0 0 0 0,0 0 0 0 0,0 0-1 0 0,1-1 1 0 0,-1 0 0 0 0,1-1 0 0 0,0 0 0 0 0,0 0 0 0 0,0 0 0 0 0,1-1 0 0 0,-1 0-1 0 0,1-1 1 0 0,-1 0 0 0 0,1 0 0 0 0,-1-1 0 0 0,1 0 0 0 0,0-1 0 0 0,-1 0 0 0 0,1 0 0 0 0,-1 0-1 0 0,0-1 1 0 0,1-1 0 0 0,-1 1 0 0 0,0-2 0 0 0,0 1 0 0 0,0-1 0 0 0,-1 0 0 0 0,0 0-1 0 0,1-1 1 0 0,-1 0-25 0 0,285-270 776 0 0,-270 258-736 0 0,-13 9-40 0 0,-1 1 0 0 0,1 0 0 0 0,0 0-1 0 0,1 1 1 0 0,-1 0 0 0 0,1 1 0 0 0,0 0 0 0 0,1 1 0 0 0,-1 0-1 0 0,1 0 1 0 0,0 1 0 0 0,0 1 0 0 0,0-1 0 0 0,3 1 0 0 0,-12 4 1 0 0,0-1-1 0 0,0 1 1 0 0,0-1 0 0 0,-1 1 0 0 0,1 0-1 0 0,0-1 1 0 0,-1 1 0 0 0,1 0-1 0 0,-1 0 1 0 0,0 0 0 0 0,0 0 0 0 0,0 1-1 0 0,0-1 1 0 0,0 0 0 0 0,0 0 0 0 0,0 1-1 0 0,-1-1 1 0 0,1 0 0 0 0,-1 1 0 0 0,0-1-1 0 0,0 0 1 0 0,0 1 0 0 0,0-1-1 0 0,0 0 1 0 0,0 1 0 0 0,0-1 0 0 0,-1 0-1 0 0,0 1 1 0 0,1-1 0 0 0,-2 2-1 0 0,2 7 2 0 0,0 1 8 0 0,0-1 0 0 0,-1 0 1 0 0,-1 0-1 0 0,0 0 0 0 0,0 0 1 0 0,-1 0-1 0 0,0 0 0 0 0,-1 0 0 0 0,0-1 1 0 0,-1 0-1 0 0,0 0 0 0 0,-1 0 1 0 0,0 0-1 0 0,-3 2-10 0 0,0 2-2 0 0,-1 1 0 0 0,-1-2 0 0 0,0 1 0 0 0,-1-2 1 0 0,0 1-1 0 0,-1-2 0 0 0,-1 1 0 0 0,0-2 0 0 0,0 0 0 0 0,-11 5 2 0 0,8-10-76 0 0,21-6-221 0 0,156-39 218 0 0,-121 40 113 0 0,-14 2 24 0 0,-1-2 0 0 0,1-1-1 0 0,0 0 1 0 0,-1-2 0 0 0,0-1 0 0 0,1-1-1 0 0,-2-1 1 0 0,5-2-58 0 0,-15 3 53 0 0,0-1 0 0 0,-1 0 0 0 0,1 0 1 0 0,-1-1-1 0 0,-1-1 0 0 0,0 0 0 0 0,0-1 0 0 0,0 0 0 0 0,-1 0 0 0 0,0-1 0 0 0,-1 0 0 0 0,0-1 0 0 0,-1 0 1 0 0,0-1-1 0 0,-1 1 0 0 0,4-10-53 0 0,-2 3 15 0 0,0 0 1 0 0,-1-1 0 0 0,-1 0 0 0 0,-1 0-1 0 0,-1 0 1 0 0,-1-1 0 0 0,0 0-1 0 0,-2 0 1 0 0,0-1-16 0 0,-2 18-4 0 0,0 1 1 0 0,-1 0-1 0 0,0-1 0 0 0,1 1 1 0 0,-1-1-1 0 0,0 1 0 0 0,0 0 1 0 0,0 0-1 0 0,-1 0 0 0 0,1-1 0 0 0,0 1 1 0 0,-1 0-1 0 0,1 1 0 0 0,-1-1 1 0 0,0 0-1 0 0,0 0 0 0 0,0 1 1 0 0,1-1-1 0 0,-2 1 0 0 0,1-1 0 0 0,0 1 1 0 0,0 0-1 0 0,0 0 0 0 0,0 0 1 0 0,-1 0-1 0 0,1 0 0 0 0,-1 1 1 0 0,1-1-1 0 0,0 1 0 0 0,-1-1 1 0 0,1 1-1 0 0,-1 0 0 0 0,1 0 0 0 0,-1 0 1 0 0,1 0-1 0 0,-1 1 0 0 0,1-1 1 0 0,-1 1-1 0 0,1-1 0 0 0,0 1 1 0 0,-1 0-1 0 0,1 0 0 0 0,0 0 0 0 0,0 0 1 0 0,-1 0-1 0 0,1 1 0 0 0,0-1 1 0 0,-2 2 3 0 0,-8 7-5 0 0,-1 0 1 0 0,1 1-1 0 0,1 0 0 0 0,0 1 1 0 0,0 0-1 0 0,1 0 1 0 0,1 1-1 0 0,0 1 1 0 0,1 0-1 0 0,0 0 0 0 0,1 0 1 0 0,1 1-1 0 0,0 0 1 0 0,1 0-1 0 0,1 1 1 0 0,0-1-1 0 0,1 1 0 0 0,1 0 1 0 0,1 0-1 0 0,0 0 1 0 0,0 1 4 0 0,4-6 22 0 0,1 0 1 0 0,0 0-1 0 0,0 0 1 0 0,1 0-1 0 0,1-1 1 0 0,-1 0 0 0 0,2 0-1 0 0,-1 0 1 0 0,1-1-1 0 0,1 0 1 0 0,0 0-1 0 0,0-1 1 0 0,1 0-1 0 0,0-1 1 0 0,0 1-1 0 0,0-2 1 0 0,1 1 0 0 0,0-2-1 0 0,1 1 1 0 0,-1-1-1 0 0,1-1 1 0 0,1 1-23 0 0,4 1 70 0 0,-1-1 1 0 0,1-1-1 0 0,0 0 1 0 0,1-1-1 0 0,-1 0 1 0 0,0-2 0 0 0,1 0-1 0 0,0 0 1 0 0,16-3-71 0 0,-23 1-83 0 0,0 0 0 0 0,0-1 0 0 0,-1 0 0 0 0,1 0 0 0 0,0-1 0 0 0,-1 0 1 0 0,1-1-1 0 0,-1 0 0 0 0,0-1 0 0 0,0 0 0 0 0,-1 0 0 0 0,0-1 1 0 0,1 0-1 0 0,-2 0 0 0 0,1-1 0 0 0,4-5 83 0 0,-8 2-2348 0 0,-2 3-4294 0 0,-2 3-6297 0 0</inkml:trace>
  <inkml:trace contextRef="#ctx0" brushRef="#br0" timeOffset="40916.63">7392 2751 560 0 0,'0'0'1755'0'0,"0"0"-655"0"0,0 0-226 0 0,0 0 158 0 0,0 0 276 0 0,0 0 133 0 0,0 0-28 0 0,0 0-180 0 0,0 0-287 0 0,0 0-224 0 0,0 0-151 0 0,7 4 4897 0 0,-37 32-2542 0 0,110-69-1547 0 0,-148 63-1529 0 0,60-25-419 0 0,-9 7-5053 0 0,9-7-5740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6:41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309 166 0 0 0,'0'0'545'0'0,"0"0"-8"0"0,0 0 83 0 0,0 0 112 0 0,0 0 71 0 0,0 0 73 0 0,0 0 89 0 0,0 0 84 0 0,0 0 87 0 0,0 0 99 0 0,4-2 20 0 0,19-10 1225 0 0,-23 12-1293 0 0,0 0-43 0 0,0 0-39 0 0,0 0-46 0 0,0 0-59 0 0,0 0-41 0 0,0 0-75 0 0,0 0-93 0 0,0 0-70 0 0,-7-15 1554 0 0,1 13-2130 0 0,-1 0 1 0 0,1 0-1 0 0,-1 1 0 0 0,0 0 0 0 0,0 0 0 0 0,0 1 0 0 0,0-1 0 0 0,0 1 1 0 0,0 1-1 0 0,0-1 0 0 0,1 1 0 0 0,-1 1 0 0 0,0-1 0 0 0,0 1 0 0 0,1 0 1 0 0,-1 1-1 0 0,1-1 0 0 0,-6 4-145 0 0,-31 19 173 0 0,30-18-102 0 0,0 0 0 0 0,0 0-1 0 0,1 1 1 0 0,1 1 0 0 0,-1 0-1 0 0,1 1 1 0 0,1 0 0 0 0,-8 9-71 0 0,12-10 12 0 0,1 0 0 0 0,0 0 0 0 0,1 0 0 0 0,0 0 0 0 0,1 1 0 0 0,0 0 0 0 0,0-1 0 0 0,1 1 0 0 0,0 0 1 0 0,1 0-1 0 0,0 0 0 0 0,0 1 0 0 0,1-1 0 0 0,1 0 0 0 0,0 0 0 0 0,1 5-12 0 0,-1-11 9 0 0,0 1 0 0 0,0-1-1 0 0,1 0 1 0 0,-1 1 0 0 0,1-1-1 0 0,0 0 1 0 0,0 0 0 0 0,1 0 0 0 0,-1 0-1 0 0,1-1 1 0 0,0 1 0 0 0,0-1-1 0 0,0 0 1 0 0,0 1 0 0 0,1-1 0 0 0,-1-1-1 0 0,1 1 1 0 0,0 0 0 0 0,-1-1-1 0 0,1 0 1 0 0,1 0 0 0 0,-1 0 0 0 0,0 0-1 0 0,0-1 1 0 0,1 1 0 0 0,-1-1 0 0 0,1 0-1 0 0,-1-1 1 0 0,4 1-9 0 0,2 0 45 0 0,-1-1 1 0 0,1 0-1 0 0,0 0 1 0 0,0-1-1 0 0,0 0 1 0 0,0-1-1 0 0,0 0 1 0 0,-1 0-1 0 0,1-1 1 0 0,-1-1-1 0 0,0 0 1 0 0,0 0-1 0 0,3-2-45 0 0,22-18 103 0 0,-1-1 0 0 0,-1-2 0 0 0,-2-1 0 0 0,0-2 0 0 0,-2 0 0 0 0,-1-2-1 0 0,9-17-102 0 0,-4-2 367 0 0,-32 49-273 0 0,0 2-1 0 0,0 0-36 0 0,0 0-9 0 0,0 0-2 0 0,0 0-20 0 0,0 0-30 0 0,-3 13-114 0 0,0 2 125 0 0,1 1 1 0 0,0 0 0 0 0,1 0 0 0 0,1 0 0 0 0,1 0-1 0 0,0 0 1 0 0,1-1 0 0 0,0 1 0 0 0,2 0 0 0 0,0-1-1 0 0,0 0 1 0 0,1 0 0 0 0,7 12-8 0 0,23 21-201 0 0,-21-39-488 0 0,8 5-572 0 0,-14-12-2908 0 0,2-1-3442 0 0,-9-1-4242 0 0</inkml:trace>
  <inkml:trace contextRef="#ctx0" brushRef="#br0" timeOffset="605.498">796 395 7746 0 0,'0'0'3107'0'0,"0"0"-1123"0"0,0 0-439 0 0,0 0-13 0 0,0 0-57 0 0,0 0-175 0 0,0 0-233 0 0,0 0-196 0 0,0 0-152 0 0,0 0-108 0 0,0 0-59 0 0,0 0-45 0 0,0 0-31 0 0,13-16 1428 0 0,51-79-861 0 0,69-55-400 0 0,-123 155-612 0 0,-15 28 45 0 0,2-13-13 0 0,10 102-32 0 0,-6-119-31 0 0,0 1 7 0 0,-1 1 0 0 0,1-1 0 0 0,0 1-1 0 0,0-1 1 0 0,1 0 0 0 0,-1 1 0 0 0,1-1 0 0 0,0 0-1 0 0,0 0 1 0 0,0 0 0 0 0,1 0 0 0 0,0-1 0 0 0,-1 1-1 0 0,1 0 1 0 0,0-1 0 0 0,1 0 0 0 0,-1 0 0 0 0,1 0-1 0 0,-1 0 1 0 0,1-1 0 0 0,0 1 0 0 0,0-1 0 0 0,0 0-1 0 0,0 0 1 0 0,0 0 0 0 0,0-1 0 0 0,1 1 0 0 0,-1-1-1 0 0,1 0 1 0 0,2 0-7 0 0,3-4 106 0 0,-1 0-1 0 0,0 0 1 0 0,0-1-1 0 0,0-1 0 0 0,0 1 1 0 0,-1-1-1 0 0,0-1 1 0 0,0 1-1 0 0,0-2 1 0 0,-1 1-1 0 0,1-1 1 0 0,-2 0-1 0 0,1 0 1 0 0,-1-1-1 0 0,0 0 1 0 0,0 0-1 0 0,-1 0 0 0 0,0-1 1 0 0,-1 0-1 0 0,0 0 1 0 0,0 0-1 0 0,0-5-105 0 0,9-9 189 0 0,-4 3-99 0 0,0 0 0 0 0,-1 0 0 0 0,-1-1 0 0 0,-1 0 0 0 0,-1-1 0 0 0,1-15-90 0 0,-4-37-444 0 0,-2 74 26 0 0,0 0-228 0 0,0 0-343 0 0,8 0-4238 0 0,-5 0-975 0 0,1 0-6399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9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514 799 0 0 0,'0'0'2902'0'0,"0"0"-1002"0"0,0 0-205 0 0,0 0 198 0 0,0 0 206 0 0,0 0 100 0 0,0 0-149 0 0,0 0-348 0 0,0 0-368 0 0,0 0-347 0 0,0 0-252 0 0,0 0-135 0 0,2-4-78 0 0,5-10-61 0 0,-5 10-37 0 0,-2 4-44 0 0,0 9 526 0 0,-40 196 2017 0 0,-136 368-1752 0 0,126-399-1099 0 0,42-75-19 0 0,10-97-30 0 0,0 1 0 0 0,0-1 0 0 0,0 0-1 0 0,1 0 1 0 0,-1 0 0 0 0,0 0 0 0 0,1-1-1 0 0,0 1 1 0 0,-1-1 0 0 0,1 1-1 0 0,0-1 1 0 0,0 0 0 0 0,0 0 0 0 0,0 0-1 0 0,0 0 1 0 0,0-1 0 0 0,0 1 0 0 0,0-1-1 0 0,0 0 1 0 0,0 0 0 0 0,0 0-1 0 0,0 0 1 0 0,0 0 0 0 0,1-1-23 0 0,283-30 916 0 0,-231 22-807 0 0,43 5 57 0 0,-99 4-158 0 0,0 0-8 0 0,0 0 30 0 0,0 0-12 0 0,0 0 6 0 0,0 0 8 0 0,0 0-16 0 0,0 0 4 0 0,0 0-3 0 0,0 0 1 0 0,-18-7-463 0 0,3-20-2410 0 0,10 6-6297 0 0,5 13-2731 0 0</inkml:trace>
  <inkml:trace contextRef="#ctx0" brushRef="#br0" timeOffset="782.005">57 748 3961 0 0,'0'0'1558'0'0,"0"0"-169"0"0,0 0-11 0 0,0 0 117 0 0,0 0 154 0 0,0 0 2 0 0,0 0-97 0 0,0 0-150 0 0,0 0-189 0 0,0 0-142 0 0,0 0-119 0 0,0 0-73 0 0,0 0-64 0 0,-9-5-61 0 0,-29-12-74 0 0,28 13-69 0 0,10 4-51 0 0,0 0-61 0 0,0 0-23 0 0,0 0-52 0 0,0 0-43 0 0,0 0-23 0 0,0 0-41 0 0,23 0 1399 0 0,256 19 93 0 0,133-5-1287 0 0,-252-7-366 0 0,-136-3 501 0 0,-63-52-513 0 0,-52-91-225 0 0,43 65-248 0 0,42 43-2272 0 0,20 15-3913 0 0,-7 15-4660 0 0</inkml:trace>
  <inkml:trace contextRef="#ctx0" brushRef="#br0" timeOffset="1835.898">381 291 0 0 0,'0'0'1018'0'0,"0"0"222"0"0,0 0 23 0 0,0 0-52 0 0,0 0-44 0 0,0 0 66 0 0,0 0 50 0 0,0 0-32 0 0,0 0-35 0 0,0 0-107 0 0,0 0-72 0 0,2-5-15 0 0,4-18-47 0 0,-7 21-818 0 0,1 1 1 0 0,-1 0 0 0 0,0-1 0 0 0,0 1 0 0 0,1 0-1 0 0,-1 0 1 0 0,0 0 0 0 0,0-1 0 0 0,0 1 0 0 0,-1 0-1 0 0,1 0 1 0 0,0 0 0 0 0,0 1 0 0 0,0-1 0 0 0,-1 0-1 0 0,1 0 1 0 0,-1 1 0 0 0,1-1 0 0 0,0 1 0 0 0,-1-1-1 0 0,1 1 1 0 0,-1-1 0 0 0,1 1 0 0 0,-1 0 0 0 0,1 0-1 0 0,-1 0 1 0 0,1 0 0 0 0,-1 0 0 0 0,1 0 0 0 0,-1 0-1 0 0,1 1 1 0 0,-1-1 0 0 0,1 0 0 0 0,-2 1-158 0 0,1-1 186 0 0,-2 1-135 0 0,0 0-1 0 0,1 0 0 0 0,-1 0 0 0 0,1 0 1 0 0,-1 0-1 0 0,1 1 0 0 0,-1 0 0 0 0,1 0 0 0 0,0 0 1 0 0,0 0-1 0 0,0 0 0 0 0,0 0 0 0 0,0 1 1 0 0,1 0-1 0 0,-1-1 0 0 0,1 1 0 0 0,0 0 1 0 0,-1 0-1 0 0,1 0 0 0 0,1 1 0 0 0,-1-1 1 0 0,0 0-1 0 0,1 1 0 0 0,-1-1 0 0 0,1 1 0 0 0,0-1 1 0 0,1 1-1 0 0,-1 0 0 0 0,0-1 0 0 0,1 4-50 0 0,0-5 48 0 0,-1 0-1 0 0,1 0 1 0 0,0 0-1 0 0,0 0 1 0 0,0-1-1 0 0,0 1 1 0 0,0 0-1 0 0,0 0 1 0 0,1 0-1 0 0,-1 0 1 0 0,0 0-1 0 0,1 0 1 0 0,0 0-1 0 0,0 0 1 0 0,-1-1-1 0 0,1 1 1 0 0,0 0 0 0 0,0 0-1 0 0,0-1 1 0 0,1 1-1 0 0,-1-1 1 0 0,0 1-1 0 0,1-1 1 0 0,-1 0-1 0 0,1 1 1 0 0,-1-1-1 0 0,1 0 1 0 0,-1 0-1 0 0,1 0 1 0 0,0 0-1 0 0,0 0 1 0 0,0 0-1 0 0,-1-1 1 0 0,1 1-1 0 0,0-1 1 0 0,0 1-1 0 0,0-1 1 0 0,0 0-1 0 0,0 0 1 0 0,0 1-1 0 0,0-1 1 0 0,0-1-1 0 0,0 1 1 0 0,0 0-1 0 0,1-1-47 0 0,1 1 62 0 0,0-1-1 0 0,0 0 1 0 0,-1 1-1 0 0,1-2 1 0 0,0 1 0 0 0,-1 0-1 0 0,1-1 1 0 0,-1 0-1 0 0,1 0 1 0 0,-1 0-1 0 0,0 0 1 0 0,1 0 0 0 0,-1-1-1 0 0,0 1 1 0 0,-1-1-1 0 0,1 0 1 0 0,0 0 0 0 0,-1 0-1 0 0,0 0 1 0 0,0 0-1 0 0,0-1 1 0 0,0 1-1 0 0,0-1 1 0 0,-1 1 0 0 0,1-1-1 0 0,-1 0 1 0 0,0 0-1 0 0,0 1 1 0 0,0-1-1 0 0,-1 0 1 0 0,1 0 0 0 0,-1 0-1 0 0,0 0 1 0 0,0 0-1 0 0,-1-2-61 0 0,1 5-1 0 0,1 0 0 0 0,-1 0 1 0 0,0 0-1 0 0,-1 0 0 0 0,1 0 0 0 0,0 0 0 0 0,0 0 0 0 0,0 0 0 0 0,0 0 0 0 0,-1 0 0 0 0,1 0 0 0 0,-1 0 0 0 0,1 0 0 0 0,-1 0 0 0 0,1 0 0 0 0,-1 0 0 0 0,1 0 0 0 0,-1 1 1 0 0,0-1-1 0 0,1 0 0 0 0,-1 0 0 0 0,0 1 0 0 0,0-1 0 0 0,0 0 0 0 0,0 1 0 0 0,1-1 0 0 0,-1 1 0 0 0,0-1 0 0 0,0 1 0 0 0,0-1 0 0 0,0 1 0 0 0,0 0 0 0 0,0-1 0 0 0,0 1 1 0 0,0 0-1 0 0,0 0 0 0 0,0 0 0 0 0,-1 0 0 0 0,1 0 0 0 0,0 0 0 0 0,0 0 0 0 0,0 0 0 0 0,0 0 0 0 0,0 0 0 0 0,0 1 0 0 0,0-1 0 0 0,0 0 0 0 0,0 1 1 0 0,-4-1-16 0 0,-3 2 0 0 0,0 1-1 0 0,0 0 1 0 0,0 0 0 0 0,0 0 0 0 0,1 1-1 0 0,-1 1 1 0 0,1-1 0 0 0,0 1 0 0 0,1 0-1 0 0,-1 0 1 0 0,1 1 0 0 0,0 0-1 0 0,0 0 1 0 0,1 1 0 0 0,-1 0 16 0 0,3-3 1 0 0,0-1 1 0 0,0 1-1 0 0,0-1 1 0 0,0 1-1 0 0,1 0 1 0 0,0 0-1 0 0,0 0 1 0 0,0 0-1 0 0,0 1 1 0 0,1-1-1 0 0,0 0 1 0 0,0 1-1 0 0,0-1 0 0 0,0 1 1 0 0,0-1-1 0 0,1 1 1 0 0,0-1-1 0 0,0 1 1 0 0,0-1-1 0 0,2 5-1 0 0,-1-7 19 0 0,2-1-1 0 0,-1 1 1 0 0,0-1-1 0 0,0 1 1 0 0,0-1-1 0 0,1 0 1 0 0,-1 0-1 0 0,1 0 0 0 0,-1 0 1 0 0,1 0-1 0 0,-1 0 1 0 0,1-1-1 0 0,-1 1 1 0 0,1-1-1 0 0,0 0 1 0 0,-1 0-1 0 0,1 0 1 0 0,-1 0-1 0 0,1 0 1 0 0,0 0-1 0 0,-1-1 1 0 0,1 1-1 0 0,-1-1 0 0 0,1 0 1 0 0,-1 0-1 0 0,3-1-18 0 0,-2 1 28 0 0,1 0 0 0 0,-1 0-1 0 0,1-1 1 0 0,-1 0 0 0 0,0 1-1 0 0,0-1 1 0 0,0 0 0 0 0,0-1-1 0 0,0 1 1 0 0,0-1 0 0 0,-1 1-1 0 0,1-1 1 0 0,-1 0 0 0 0,1 0-1 0 0,-1 0 1 0 0,0 0 0 0 0,0 0-1 0 0,0 0 1 0 0,-1-1 0 0 0,1 1-1 0 0,-1 0 1 0 0,0-1 0 0 0,0 0-1 0 0,0 1 1 0 0,0-1 0 0 0,-1 1 0 0 0,0-1-1 0 0,1 0-27 0 0,-20 4-33 0 0,-26 39-89 0 0,56-34-2237 0 0,5-2-4744 0 0,-14-3-5234 0 0</inkml:trace>
  <inkml:trace contextRef="#ctx0" brushRef="#br0" timeOffset="3201.846">1278 1108 3057 0 0,'0'0'2855'0'0,"0"0"-851"0"0,0 0-121 0 0,0 0 101 0 0,0 0-28 0 0,0 0-181 0 0,0 0-287 0 0,0 0-319 0 0,0 0-249 0 0,0 0-155 0 0,3 4 5269 0 0,4 3-3795 0 0,234-7-215 0 0,-71-11-1554 0 0,-182 10-3546 0 0,-2-1-1576 0 0,5 2-2044 0 0,4 0-4990 0 0</inkml:trace>
  <inkml:trace contextRef="#ctx0" brushRef="#br0" timeOffset="3781.526">1197 1373 9666 0 0,'0'0'1584'0'0,"0"0"-253"0"0,0 0-40 0 0,0 0 64 0 0,0 0 28 0 0,0 0-99 0 0,0 0-171 0 0,0 0-65 0 0,0 0-32 0 0,0 0-33 0 0,0 0-65 0 0,0 0-162 0 0,0 0-132 0 0,11 0-85 0 0,65 0 1490 0 0,-13 12-610 0 0,114-12-1771 0 0,-184-3-4498 0 0,0 2-1426 0 0,5 1-5280 0 0</inkml:trace>
  <inkml:trace contextRef="#ctx0" brushRef="#br0" timeOffset="4184.811">1130 1664 5665 0 0,'0'0'1630'0'0,"0"0"-59"0"0,0 0 57 0 0,0 0 43 0 0,0 0-122 0 0,0 0-274 0 0,0 0-306 0 0,0 0-221 0 0,0 0-118 0 0,0 0-60 0 0,0 0 9 0 0,0 0-20 0 0,0 0-8 0 0,2 11 2136 0 0,52 4 1529 0 0,220-15-1540 0 0,-274 0-2681 0 0,0 0 30 0 0,0 0-37 0 0,0 0-14 0 0,0 0-22 0 0,0 0-56 0 0,0 0-74 0 0,-2-15-5416 0 0,2 9 660 0 0,0 6 3181 0 0,0-5-10623 0 0</inkml:trace>
  <inkml:trace contextRef="#ctx0" brushRef="#br0" timeOffset="4994.366">2171 1053 5785 0 0,'0'0'1837'0'0,"0"0"-214"0"0,0 0-74 0 0,0 0 0 0 0,0 0-10 0 0,0 0-139 0 0,0 0-217 0 0,0 0-182 0 0,0 0-186 0 0,0 0-163 0 0,0 0-140 0 0,0 0-126 0 0,-21 1-85 0 0,-65 7-50 0 0,82-8-224 0 0,1 0 0 0 0,0 1-1 0 0,0 0 1 0 0,-1-1 0 0 0,1 1-1 0 0,0 1 1 0 0,0-1 0 0 0,0 0 0 0 0,0 1-1 0 0,0-1 1 0 0,1 1 0 0 0,-1 0 0 0 0,0 0-1 0 0,1 0 1 0 0,-1 0 0 0 0,1 0 0 0 0,0 1-1 0 0,0-1 1 0 0,-2 3-27 0 0,-4 5 104 0 0,-1-1-53 0 0,1-1 1 0 0,0 2-1 0 0,0-1 0 0 0,1 1 0 0 0,1 0 1 0 0,0 1-1 0 0,0-1 0 0 0,1 1 0 0 0,0 0 1 0 0,1 1-1 0 0,0-1 0 0 0,1 1 0 0 0,0 0 1 0 0,1 0-1 0 0,0-1 0 0 0,1 2 0 0 0,1-1 0 0 0,-1 0 1 0 0,2 7-52 0 0,2-16 71 0 0,-1 0 1 0 0,1 1 0 0 0,0-1 0 0 0,0 0 0 0 0,0-1-1 0 0,0 1 1 0 0,0-1 0 0 0,1 1 0 0 0,-1-1-1 0 0,1 0 1 0 0,0 0 0 0 0,-1 0 0 0 0,1-1 0 0 0,0 1-1 0 0,0-1 1 0 0,0 0 0 0 0,0 0 0 0 0,0 0-1 0 0,0-1 1 0 0,1 0 0 0 0,-1 1 0 0 0,0-1 0 0 0,0-1-1 0 0,0 1 1 0 0,0-1 0 0 0,0 1 0 0 0,1-1 0 0 0,-1 0-1 0 0,-1-1 1 0 0,1 1 0 0 0,0-1 0 0 0,0 0-1 0 0,0 1 1 0 0,1-3-72 0 0,21-9 103 0 0,0-1 0 0 0,-1-2 0 0 0,-1 0 0 0 0,-1-2 0 0 0,0 0 0 0 0,-1-2 0 0 0,-1 0-1 0 0,-1-1 1 0 0,-1-1 0 0 0,-1-1 0 0 0,-1-1 0 0 0,-1 0 0 0 0,-1-2 0 0 0,-1 1 0 0 0,-1-2 0 0 0,-2 1 0 0 0,0-2-1 0 0,-2 0 1 0 0,5-26-103 0 0,-9 32-24 0 0,-1 0 0 0 0,-1 0-1 0 0,-1 0 1 0 0,-1 0 0 0 0,-1-1-1 0 0,-1 1 1 0 0,-1 0 0 0 0,0 0 0 0 0,-4-11 24 0 0,-52-72-214 0 0,56 101 193 0 0,-1 1 1 0 0,0 0 0 0 0,0 0 0 0 0,0 0 0 0 0,0 0 0 0 0,-1 0 0 0 0,1 1 0 0 0,-1 0 0 0 0,0-1 0 0 0,1 1 0 0 0,-1 1 0 0 0,0-1-1 0 0,0 0 1 0 0,0 1 0 0 0,-1 0 0 0 0,1 0 0 0 0,0 0 0 0 0,0 1 0 0 0,-1-1 0 0 0,1 1 0 0 0,0 0 0 0 0,0 0 0 0 0,-1 1 0 0 0,1-1 0 0 0,0 1-1 0 0,-3 0 21 0 0,3 1-6 0 0,0 0-1 0 0,0 1 0 0 0,0-1 0 0 0,0 1 0 0 0,0 0 1 0 0,1-1-1 0 0,-1 2 0 0 0,1-1 0 0 0,0 0 1 0 0,0 1-1 0 0,0-1 0 0 0,1 1 0 0 0,-1 0 0 0 0,1 0 1 0 0,0 0-1 0 0,0 0 0 0 0,0 0 0 0 0,0 0 0 0 0,1 1 1 0 0,0-1-1 0 0,0 1 0 0 0,0-1 0 0 0,0 5 7 0 0,0 106 90 0 0,73 80 302 0 0,-60-158-308 0 0,-2-1 0 0 0,-1 2 0 0 0,-2-1 0 0 0,-1 1 0 0 0,-2 0 0 0 0,-2 0 0 0 0,-1 2-84 0 0,-1-30 203 0 0,0-10-282 0 0,0 0-1 0 0,0-1 1 0 0,1 1-1 0 0,-1 0 0 0 0,1-1 1 0 0,-1 1-1 0 0,0 0 1 0 0,1 0-1 0 0,-1 0 1 0 0,1-1-1 0 0,-1 1 1 0 0,0 0-1 0 0,1 0 0 0 0,-1 0 1 0 0,1 0-1 0 0,-1 0 1 0 0,1 0-1 0 0,-1 0 1 0 0,0 0-1 0 0,1 0 0 0 0,-1 0 1 0 0,1 0-1 0 0,-1 0 1 0 0,1 0-1 0 0,-1 0 1 0 0,1 0-1 0 0,-1 1 0 0 0,0-1 1 0 0,1 0-1 0 0,-1 0 1 0 0,1 0-1 0 0,-1 1 1 0 0,0-1-1 0 0,1 0 1 0 0,-1 0-1 0 0,0 1 0 0 0,1-1 1 0 0,-1 0-1 0 0,0 1 1 0 0,1-1 79 0 0,22-32-4737 0 0,-8 11-3861 0 0,-10 12-1411 0 0</inkml:trace>
  <inkml:trace contextRef="#ctx0" brushRef="#br0" timeOffset="5397.344">2760 586 10394 0 0,'0'0'1869'0'0,"0"0"-530"0"0,0 0-238 0 0,0 0 58 0 0,0 0 49 0 0,0 0-90 0 0,0 0-266 0 0,0 0-317 0 0,0 0-172 0 0,0 0 10 0 0,0 0 88 0 0,0 0 52 0 0,0 0-13 0 0,2 9-94 0 0,9 85 653 0 0,-13-70-935 0 0,0 0-1 0 0,-1 0 1 0 0,-1 0-1 0 0,-2 0 1 0 0,0 0-1 0 0,-1-1 0 0 0,-7 13-123 0 0,4-12 36 0 0,1 0-1 0 0,1 1 0 0 0,1 0 0 0 0,2 0 0 0 0,0 1 0 0 0,2 0 0 0 0,0 7-35 0 0,5-29 64 0 0,0-1 0 0 0,0 1 0 0 0,0-1 0 0 0,1 0 0 0 0,-1 0 0 0 0,1 0 0 0 0,0 0 0 0 0,0-1 0 0 0,0 1 0 0 0,0-1 0 0 0,1 0 0 0 0,-1 0 0 0 0,1 0 0 0 0,-1 0 0 0 0,1 0 0 0 0,0-1 0 0 0,-1 0 0 0 0,1 0 0 0 0,0 0 0 0 0,0 0 0 0 0,0 0 0 0 0,0-1 0 0 0,0 0 0 0 0,0 1 0 0 0,0-2 0 0 0,0 1 0 0 0,0 0 0 0 0,0-1 0 0 0,0 0 0 0 0,-1 0 0 0 0,1 0 0 0 0,2-1-64 0 0,166-66 1471 0 0,-165 66-1411 0 0,2-3-329 0 0,-22 5-3671 0 0,9 0 2543 0 0,-2 1-3895 0 0,3 2-6468 0 0</inkml:trace>
  <inkml:trace contextRef="#ctx0" brushRef="#br0" timeOffset="6067.131">2565 365 2489 0 0,'0'0'1771'0'0,"0"0"-16"0"0,0 0 28 0 0,0 0 56 0 0,0 0 4 0 0,0 0-106 0 0,0 0-194 0 0,0 0-240 0 0,0 0-220 0 0,0 0-204 0 0,0 0-193 0 0,0 0-146 0 0,-14 1-136 0 0,2 0-515 0 0,-22 3 1010 0 0,74 4 1219 0 0,305 3 705 0 0,-270-9-1047 0 0,-133-85-1438 0 0,46 67-306 0 0,1 0 1 0 0,1-1-1 0 0,1 0 1 0 0,1-1-1 0 0,0 0 1 0 0,1 0-1 0 0,1-1 1 0 0,-2-7-33 0 0,-11-95-1304 0 0,28 107-2362 0 0,-3 9-2309 0 0,-2 1-5661 0 0</inkml:trace>
  <inkml:trace contextRef="#ctx0" brushRef="#br0" timeOffset="6483.822">1990 1421 8202 0 0,'0'0'1147'0'0,"0"0"-545"0"0,0 0 45 0 0,0 0 512 0 0,0 0 474 0 0,0 0 112 0 0,0 0-111 0 0,0 0-231 0 0,0 0-232 0 0,0 0-172 0 0,0 0-102 0 0,34 8-85 0 0,106 21-97 0 0,-24-23 421 0 0,264-81 502 0 0,-355 70-2319 0 0,109-18 1457 0 0,-89 19-3906 0 0,0 2-4430 0 0,-40 2-3664 0 0</inkml:trace>
  <inkml:trace contextRef="#ctx0" brushRef="#br0" timeOffset="7085.991">2281 1771 6017 0 0,'0'0'3544'0'0,"0"0"-1396"0"0,0 0-634 0 0,0 0-75 0 0,0 0-62 0 0,0 0-92 0 0,0 0-182 0 0,0 0-234 0 0,0 0-218 0 0,0 0-190 0 0,0 0-129 0 0,-31 11-94 0 0,-97 36-65 0 0,72-7 27 0 0,51-31-166 0 0,-2 2-13 0 0,0 1 1 0 0,1 0-1 0 0,1 0 1 0 0,0 1-1 0 0,1-1 1 0 0,0 1-1 0 0,1 0 1 0 0,0 0-1 0 0,1 0 1 0 0,0 1 0 0 0,2-1-1 0 0,-1 0 1 0 0,2 3-22 0 0,-1-11 25 0 0,0-1 1 0 0,1 0 0 0 0,0 0 0 0 0,0 0 0 0 0,0 0 0 0 0,0 0 0 0 0,1 0-1 0 0,-1 0 1 0 0,1 0 0 0 0,0 0 0 0 0,0-1 0 0 0,1 1 0 0 0,-1-1 0 0 0,1 1-1 0 0,0-1 1 0 0,-1 0 0 0 0,2 0 0 0 0,-1 0 0 0 0,0-1 0 0 0,0 1-1 0 0,1-1 1 0 0,-1 0 0 0 0,1 0 0 0 0,0 0 0 0 0,0 0 0 0 0,0 0 0 0 0,0-1-1 0 0,0 0 1 0 0,0 0 0 0 0,0 0 0 0 0,0 0 0 0 0,2-1-26 0 0,4 2 144 0 0,0-1-1 0 0,0-1 1 0 0,1 0 0 0 0,-1 0 0 0 0,0-1 0 0 0,1 0-1 0 0,-1-1 1 0 0,0 0 0 0 0,0 0 0 0 0,0-2 0 0 0,-1 1-1 0 0,1-1 1 0 0,0 0-144 0 0,22-17 179 0 0,0 0-1 0 0,-1-3 1 0 0,-1 0 0 0 0,-1-2-1 0 0,-2-1 1 0 0,-1-1-1 0 0,0-1 1 0 0,-3-1 0 0 0,0-2-1 0 0,-2 0 1 0 0,-2-1 0 0 0,0-1-1 0 0,-3-1 1 0 0,12-33-179 0 0,-20 44-32 0 0,0-1-1 0 0,-2 0 1 0 0,0-1 0 0 0,-2 1 0 0 0,-1-1 0 0 0,-1 0 0 0 0,-1 0-1 0 0,-3-17 33 0 0,3 40-20 0 0,0 0-1 0 0,-1-1 1 0 0,0 1-1 0 0,0-1 1 0 0,0 1 0 0 0,0-1-1 0 0,-1 1 1 0 0,1-1-1 0 0,-1 1 1 0 0,0 0-1 0 0,0-1 1 0 0,0 1-1 0 0,0 0 1 0 0,-1 0-1 0 0,1 0 1 0 0,-1 0-1 0 0,0 0 1 0 0,0 0-1 0 0,0 0 1 0 0,0 1-1 0 0,0-1 1 0 0,-1 1-1 0 0,1-1 1 0 0,-1 1 0 0 0,0 0-1 0 0,0 0 1 0 0,0 0-1 0 0,1 0 1 0 0,-2 1-1 0 0,1-1 1 0 0,0 1-1 0 0,0 0 1 0 0,0 0-1 0 0,-1 0 1 0 0,1 0-1 0 0,0 0 1 0 0,-1 1-1 0 0,1-1 1 0 0,-1 1-1 0 0,0 0 22 0 0,0 3-25 0 0,0-1 0 0 0,0 1 1 0 0,0 0-1 0 0,0 0 1 0 0,1 0-1 0 0,-1 0 1 0 0,1 0-1 0 0,0 1 1 0 0,0 0-1 0 0,0 0 1 0 0,1 0-1 0 0,-1 0 1 0 0,1 0-1 0 0,-2 4 24 0 0,-4 13 21 0 0,1-1 1 0 0,1 1-1 0 0,1 0 0 0 0,1 1 0 0 0,0-1 0 0 0,2 1 1 0 0,1-1-1 0 0,0 1 0 0 0,2 0 0 0 0,1 8-21 0 0,1-5 64 0 0,2 0 0 0 0,1-1-1 0 0,1 1 1 0 0,1-1 0 0 0,1-1-1 0 0,1 0 1 0 0,1 0 0 0 0,1-1 0 0 0,1 0-1 0 0,1-1 1 0 0,1 0 0 0 0,0-2-1 0 0,8 7-63 0 0,7 4 7 0 0,-28-30-322 0 0,-1 0-1 0 0,0 0 1 0 0,1 0-1 0 0,-1 0 1 0 0,1 0 0 0 0,-1 0-1 0 0,1 0 1 0 0,-1 0-1 0 0,1-1 1 0 0,-1 1-1 0 0,1 0 1 0 0,-1-1 0 0 0,0 1-1 0 0,1-1 1 0 0,-1 0-1 0 0,0 1 1 0 0,1-1 0 0 0,-1 0-1 0 0,0 0 1 0 0,0 0-1 0 0,0 0 1 0 0,0 0 0 0 0,0 0-1 0 0,0 0 1 0 0,0 0-1 0 0,0-1 1 0 0,0 1 0 0 0,0-1 315 0 0,6-5-5492 0 0,-2 3-5688 0 0</inkml:trace>
  <inkml:trace contextRef="#ctx0" brushRef="#br0" timeOffset="7417.799">3115 1466 11907 0 0,'0'0'2108'0'0,"0"0"-506"0"0,0 0-174 0 0,0 0-60 0 0,0 0-129 0 0,0 0-201 0 0,0 0-271 0 0,0 0-209 0 0,0 0-87 0 0,0 0-9 0 0,0 0-13 0 0,0 0-36 0 0,0 0-32 0 0,-19 36-73 0 0,-63 115-67 0 0,-20 37 199 0 0,95-176-433 0 0,0 0 0 0 0,2 1 0 0 0,-1-1 0 0 0,2 1-1 0 0,0 0 1 0 0,0 1 0 0 0,1-1 0 0 0,1 1 0 0 0,0-1 0 0 0,1 1 0 0 0,0 0 0 0 0,2-1-1 0 0,-1 4-6 0 0,3-13 34 0 0,0 1-1 0 0,0 0 0 0 0,1-1 0 0 0,0 0 1 0 0,-1 1-1 0 0,1-1 0 0 0,0-1 0 0 0,1 1 1 0 0,-1-1-1 0 0,1 0 0 0 0,0 0 0 0 0,-1 0 1 0 0,1 0-1 0 0,1-1 0 0 0,-1 0 0 0 0,0 0 1 0 0,0 0-1 0 0,1-1 0 0 0,-1 0 0 0 0,1 0 0 0 0,-1 0 1 0 0,1 0-1 0 0,0-1 0 0 0,-1 0 0 0 0,1-1 1 0 0,-1 1-1 0 0,5-2-33 0 0,-5 2 35 0 0,1 1 11 0 0,1 0-1 0 0,0-1 1 0 0,-1 0 0 0 0,1-1-1 0 0,-1 1 1 0 0,1-1 0 0 0,-1-1-1 0 0,1 1 1 0 0,-1-1 0 0 0,0 0-1 0 0,1 0 1 0 0,-1-1-1 0 0,0 0 1 0 0,-1 0 0 0 0,1 0-1 0 0,5-5-45 0 0,1-12-1394 0 0,-12 4-5396 0 0,0 8 853 0 0,0 4-5466 0 0</inkml:trace>
  <inkml:trace contextRef="#ctx0" brushRef="#br0" timeOffset="7613.896">2809 1742 13523 0 0,'0'0'1112'0'0,"0"0"-648"0"0,0 0 136 0 0,0 0 129 0 0,0 0 7 0 0,0 0-120 0 0,0 0-168 0 0,0 0-192 0 0,0 0-192 0 0,0 0-208 0 0,214-22-440 0 0,-190 22-1121 0 0,-8 0-9025 0 0</inkml:trace>
  <inkml:trace contextRef="#ctx0" brushRef="#br0" timeOffset="10901.699">3264 1116 2136 0 0,'0'0'1587'0'0,"0"0"-222"0"0,0 0 72 0 0,0 0 218 0 0,0 0 106 0 0,0 0-82 0 0,0 0-256 0 0,0 0-312 0 0,0 0-251 0 0,0 0-164 0 0,0 0-29 0 0,3 0 96 0 0,82 2 3856 0 0,46 6-2178 0 0,97-11-618 0 0,-167-12-1599 0 0,-61 15-195 0 0,0 0-11 0 0,0 0-33 0 0,0 0-4 0 0,0 0-10 0 0,0 0-35 0 0,-25 0-3896 0 0,24 0 3693 0 0,-8 1-1880 0 0,1 2-3507 0 0,0 1-5676 0 0</inkml:trace>
  <inkml:trace contextRef="#ctx0" brushRef="#br0" timeOffset="11152.884">3312 1333 9490 0 0,'0'0'2339'0'0,"0"0"-824"0"0,0 0-429 0 0,0 0 63 0 0,0 0 152 0 0,0 0 124 0 0,0 0-54 0 0,0 0-199 0 0,0 0-187 0 0,0 0-200 0 0,0 0-158 0 0,0 0-119 0 0,34 0-139 0 0,107 0-84 0 0,-13-7-44 0 0,-106 7-602 0 0,3 0-1118 0 0,-7 0-5172 0 0,-12 0-4745 0 0</inkml:trace>
  <inkml:trace contextRef="#ctx0" brushRef="#br0" timeOffset="11817.772">3818 1565 9218 0 0,'0'0'3434'0'0,"0"0"-1566"0"0,0 0-627 0 0,0 0-16 0 0,0 0 12 0 0,0 0-15 0 0,0 0-120 0 0,0 0-184 0 0,0 0-162 0 0,0 0-101 0 0,0 0-73 0 0,0 0-88 0 0,10-28-50 0 0,29-89-52 0 0,12 4 763 0 0,-37 91-1067 0 0,0 0-1 0 0,1 1 1 0 0,1 1 0 0 0,1 0-1 0 0,1 1 1 0 0,1 1 0 0 0,0 1-1 0 0,1 0 1 0 0,1 2 0 0 0,1 0-1 0 0,0 1 1 0 0,20-8-88 0 0,19 3-7 0 0,-50 59-38 0 0,-20 177 162 0 0,8-213-121 0 0,1-1 0 0 0,0 1-1 0 0,0 0 1 0 0,0 0 0 0 0,0-1-1 0 0,1 1 1 0 0,-1 0 0 0 0,1 0-1 0 0,0-1 1 0 0,0 1 0 0 0,0-1-1 0 0,1 1 1 0 0,-1-1 0 0 0,1 1-1 0 0,0-1 1 0 0,0 0 0 0 0,0 0-1 0 0,0 0 1 0 0,1 0 0 0 0,0 1 4 0 0,-1-4 3 0 0,0-1 0 0 0,0 1 1 0 0,0 0-1 0 0,-1 0 0 0 0,1-1 1 0 0,0 1-1 0 0,0-1 0 0 0,-1 0 1 0 0,1 1-1 0 0,0-1 0 0 0,-1 0 1 0 0,1 0-1 0 0,0 0 0 0 0,-1 0 0 0 0,1 0 1 0 0,-1-1-1 0 0,0 1 0 0 0,1 0 1 0 0,-1-1-1 0 0,0 1 0 0 0,0-1 1 0 0,0 1-1 0 0,0-1 0 0 0,0 0 1 0 0,0-1-4 0 0,5-4 31 0 0,43-50 5 0 0,-24 24-30 0 0,1 2 1 0 0,2 1-1 0 0,1 1 0 0 0,1 2 0 0 0,1 0 0 0 0,1 3 1 0 0,2 0-1 0 0,2 1-6 0 0,-1 5-58 0 0,-26 48-100 0 0,-9-14 151 0 0,-1 0 0 0 0,-1 0 1 0 0,0-1-1 0 0,-1 1 0 0 0,0-1 1 0 0,-2 1-1 0 0,0-1 0 0 0,0 0 1 0 0,-1-1-1 0 0,-3 5 7 0 0,4-8-20 0 0,3-8-84 0 0,-8 37-820 0 0,27-21-4376 0 0,-10-18 423 0 0,-2 2-6396 0 0</inkml:trace>
  <inkml:trace contextRef="#ctx0" brushRef="#br0" timeOffset="12267.926">5177 1086 8538 0 0,'0'0'1872'0'0,"0"0"-422"0"0,0 0-119 0 0,0 0 37 0 0,0 0-29 0 0,0 0-133 0 0,0 0-174 0 0,0 0-200 0 0,0 0-165 0 0,0 0-112 0 0,0 0-90 0 0,-35 13-77 0 0,-110 42-58 0 0,55-11 179 0 0,-9 47 123 0 0,97-90-625 0 0,0 1 0 0 0,1 0 0 0 0,-1 0 0 0 0,1 0 0 0 0,0 0 0 0 0,-1 0 0 0 0,1 0 0 0 0,0 0 0 0 0,0 1 0 0 0,0-1-1 0 0,1 0 1 0 0,-1 0 0 0 0,1 1 0 0 0,-1-1 0 0 0,1 0 0 0 0,0 1 0 0 0,-1-1 0 0 0,1 1 0 0 0,0-1 0 0 0,1 0 0 0 0,-1 1 0 0 0,0-1 0 0 0,1 1 0 0 0,-1-1 0 0 0,1 0 0 0 0,0 0 0 0 0,0 1-1 0 0,0-1 1 0 0,0 0 0 0 0,0 0 0 0 0,0 0 0 0 0,1 0 0 0 0,-1 0 0 0 0,1 0 0 0 0,-1 0 0 0 0,1-1 0 0 0,0 1 0 0 0,0 0 0 0 0,0-1 0 0 0,0 0 0 0 0,0 1 0 0 0,0-1 0 0 0,0 0-1 0 0,0 0 1 0 0,0 0 0 0 0,0 0 0 0 0,1 0 0 0 0,-1-1 0 0 0,0 1 0 0 0,1-1 0 0 0,-1 1 0 0 0,0-1 0 0 0,1 0 0 0 0,-1 0-7 0 0,19-1 188 0 0,0-1 1 0 0,0-1 0 0 0,0-1-1 0 0,-1-1 1 0 0,0-1-1 0 0,0 0 1 0 0,0-2-1 0 0,-1 0 1 0 0,0-1 0 0 0,-1-1-1 0 0,0-1 1 0 0,0 0-1 0 0,-1-2 1 0 0,-1 0 0 0 0,9-8-190 0 0,43-13 295 0 0,-55 64-281 0 0,10 117 106 0 0,-21-142-141 0 0,0 0 0 0 0,0 0-1 0 0,0 0 1 0 0,1 0 0 0 0,0 0 0 0 0,0 0 0 0 0,0-1 0 0 0,1 1-1 0 0,-1-1 1 0 0,1 0 0 0 0,0 0 0 0 0,1 0 0 0 0,-1-1 0 0 0,0 1-1 0 0,1-1 1 0 0,0 0 0 0 0,0 0 0 0 0,0-1 0 0 0,0 0 0 0 0,0 0-1 0 0,0 0 1 0 0,1 0 0 0 0,-1-1 0 0 0,1 0 0 0 0,-1 0 0 0 0,1 0-1 0 0,0-1 1 0 0,-1 1 0 0 0,3-2 22 0 0,21-35-3365 0 0,-24 20-486 0 0,-2 0-3584 0 0,-3 8-3414 0 0</inkml:trace>
  <inkml:trace contextRef="#ctx0" brushRef="#br0" timeOffset="12735.54">4825 733 9586 0 0,'0'0'3680'0'0,"0"0"-1487"0"0,0 0-775 0 0,0 0-180 0 0,0 0-106 0 0,0 0-129 0 0,0 0-152 0 0,0 0-131 0 0,0 0-43 0 0,0 0 49 0 0,0 0 19 0 0,0 0-33 0 0,0 0-98 0 0,14-1-91 0 0,95-2 709 0 0,-54 2-971 0 0,-32-1-92 0 0,0 1-1 0 0,0 2 0 0 0,1 0 0 0 0,-1 1 0 0 0,0 1 1 0 0,0 2-1 0 0,19 6-168 0 0,-13 10 13 0 0,-29-20 23 0 0,0-1-4 0 0,0 0 15 0 0,0 0 13 0 0,0 0-2 0 0,0 0 5 0 0,0 0 4 0 0,0 0 10 0 0,0 0 9 0 0,0 0 24 0 0,0 0 26 0 0,0 0 12 0 0,0 0-21 0 0,-17-15 374 0 0,-52-81 97 0 0,56 66-660 0 0,2-1 1 0 0,2 0-1 0 0,0 0 0 0 0,3-1 1 0 0,-4-29 61 0 0,17-32-6000 0 0,-3 75-4353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5:1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5376 639 4393 0 0,'0'0'2078'0'0,"0"0"-455"0"0,0 0-52 0 0,0 0 217 0 0,0 0 126 0 0,0 0-174 0 0,0 0-450 0 0,0 0-409 0 0,0 0-235 0 0,0 0-98 0 0,0 0 5 0 0,9 18 2373 0 0,-6 5-2426 0 0,0 1-1 0 0,-2-1 1 0 0,-1 0-1 0 0,0 1 1 0 0,-2-1-1 0 0,-1 1 1 0 0,-1-1-1 0 0,-3 9-499 0 0,3-4 224 0 0,-15 52-61 0 0,19-79-193 0 0,0-1-31 0 0,0 0-16 0 0,-1-17-4996 0 0,1 4-4040 0 0,0 6-2395 0 0</inkml:trace>
  <inkml:trace contextRef="#ctx0" brushRef="#br0" timeOffset="220.556">5376 359 9282 0 0,'0'0'4445'0'0,"0"0"-2311"0"0,0 0-777 0 0,0 0-20 0 0,0 0 6 0 0,0 0-151 0 0,0 0-288 0 0,0 0-332 0 0,0 0-273 0 0,0 0-176 0 0,0 0-102 0 0,0 0-36 0 0,-4 0-9 0 0,4 1 5 0 0,-1-1 1 0 0,1 0-1 0 0,-1 0 0 0 0,0 0 0 0 0,1 1 1 0 0,-1-1-1 0 0,1 0 0 0 0,-1 1 0 0 0,0-1 0 0 0,1 1 1 0 0,-1-1-1 0 0,1 0 0 0 0,-1 1 0 0 0,1-1 0 0 0,0 1 1 0 0,-1-1-1 0 0,1 1 0 0 0,-1 0 0 0 0,1-1 1 0 0,0 1-1 0 0,-1-1 0 0 0,1 1 0 0 0,0 0 0 0 0,0-1 1 0 0,0 1-1 0 0,0-1 0 0 0,-1 1 0 0 0,1 0 0 0 0,0-1 1 0 0,0 1-1 0 0,0 0 0 0 0,0-1 0 0 0,0 1 1 0 0,0 0-1 0 0,1-1 0 0 0,-1 1 0 0 0,0 0 0 0 0,0-1 1 0 0,0 1-1 0 0,1 0 0 0 0,-1-1 0 0 0,0 1 1 0 0,0-1-1 0 0,1 1 0 0 0,-1 0 0 0 0,1-1 0 0 0,-1 1 1 0 0,1-1-1 0 0,-1 1 0 0 0,0-1 0 0 0,1 0 0 0 0,0 1 1 0 0,-1-1-1 0 0,1 1 0 0 0,-1-1 0 0 0,1 0 1 0 0,-1 0-1 0 0,1 1 0 0 0,0-1 0 0 0,-1 0 0 0 0,1 0 1 0 0,0 0-1 0 0,-1 1 0 0 0,1-1 0 0 0,0 0 0 0 0,-1 0 1 0 0,1 0-1 0 0,0 0 0 0 0,-1 0 0 0 0,1-1 19 0 0,2 3-694 0 0,1 2-462 0 0,1-3-4943 0 0,-1-1-5399 0 0</inkml:trace>
  <inkml:trace contextRef="#ctx0" brushRef="#br0" timeOffset="1531.069">6040 565 4849 0 0,'0'0'3105'0'0,"0"0"-1005"0"0,0 0-395 0 0,0 0 51 0 0,0 0 72 0 0,0 0-93 0 0,0 0-321 0 0,0 0-348 0 0,0 0-217 0 0,0 0-161 0 0,0 0-85 0 0,0 0-28 0 0,0 0-27 0 0,-12 8 971 0 0,-156 72-578 0 0,166-79-934 0 0,-1-1-1 0 0,1 1 1 0 0,0-1-1 0 0,0 1 1 0 0,0 0-1 0 0,0 0 1 0 0,0 0-1 0 0,0 0 1 0 0,0 0-1 0 0,1 0 1 0 0,-1 0-1 0 0,0 1 1 0 0,1-1 0 0 0,-1 1-1 0 0,1-1 1 0 0,-1 1-1 0 0,1-1 1 0 0,-1 1-1 0 0,1 0 1 0 0,0 0-1 0 0,0 0 1 0 0,0 0-1 0 0,0 0 1 0 0,0 0-1 0 0,1 0 1 0 0,-1 0-1 0 0,1 0 1 0 0,-1 0-1 0 0,1 0 1 0 0,0 0-1 0 0,0 1 1 0 0,0-1-1 0 0,0 0 1 0 0,0 0-1 0 0,0 0 1 0 0,0 0-1 0 0,1 1 1 0 0,-1-1-1 0 0,1 0 1 0 0,0 0-1 0 0,-1 0 1 0 0,1 0-1 0 0,0 0 1 0 0,0 0-1 0 0,0 0 1 0 0,1-1-1 0 0,-1 1 1 0 0,0 0-1 0 0,1-1 1 0 0,-1 1-7 0 0,119 97 265 0 0,-116-96-229 0 0,1 1 1 0 0,-1 0-1 0 0,0-1 0 0 0,-1 2 0 0 0,1-1 1 0 0,-1 0-1 0 0,0 1 0 0 0,0-1 0 0 0,0 1 1 0 0,-1 0-1 0 0,1 0 0 0 0,-1 0 0 0 0,0 0 1 0 0,-1 1-1 0 0,1-1 0 0 0,-1 0 0 0 0,0 1 1 0 0,-1-1-1 0 0,1 1 0 0 0,-1-1 0 0 0,0 1 1 0 0,0-1-1 0 0,-1 1 0 0 0,0-1 0 0 0,0 0 1 0 0,0 1-1 0 0,0-1 0 0 0,-1 0 0 0 0,0 1 0 0 0,0-1 1 0 0,0 0-1 0 0,-1-1 0 0 0,0 1 0 0 0,-1 1-36 0 0,-4 2 39 0 0,-2 0 0 0 0,1-1 0 0 0,-1 0-1 0 0,0 0 1 0 0,-1-1 0 0 0,1 0 0 0 0,-1-1-1 0 0,0-1 1 0 0,-1 1 0 0 0,1-2 0 0 0,-1 1-1 0 0,0-2 1 0 0,0 0 0 0 0,0 0 0 0 0,0-1 0 0 0,0 0-1 0 0,-1-1-38 0 0,11 0-10 0 0,0-1 0 0 0,1 1 0 0 0,-1 0-1 0 0,0-1 1 0 0,0 0 0 0 0,1 1 0 0 0,-1-1-1 0 0,0 0 1 0 0,1 0 0 0 0,-1 0-1 0 0,0 0 1 0 0,1 0 0 0 0,0 0 0 0 0,-1 0-1 0 0,1 0 1 0 0,-1-1 0 0 0,1 1 0 0 0,0-1-1 0 0,0 1 1 0 0,0-1 0 0 0,0 1 0 0 0,0-1-1 0 0,0 0 1 0 0,1 1 0 0 0,-1-1 0 0 0,0 0-1 0 0,1 1 1 0 0,-1-1 0 0 0,1 0 0 0 0,0 0-1 0 0,-1-1 11 0 0,9-38-7881 0 0,-3 37-1361 0 0</inkml:trace>
  <inkml:trace contextRef="#ctx0" brushRef="#br0" timeOffset="96764.201">5561 2041 5145 0 0,'0'0'1957'0'0,"0"0"-340"0"0,0 0-59 0 0,0 0 152 0 0,0 0 66 0 0,0 0-170 0 0,0 0-330 0 0,0 0-345 0 0,0 0-226 0 0,0 0-122 0 0,0 0-76 0 0,0 0-70 0 0,0 0-97 0 0,-7 19-61 0 0,-21 60-52 0 0,21-18 310 0 0,7-57-515 0 0,0-1-1 0 0,1 1 0 0 0,-1-1 1 0 0,1 1-1 0 0,0-1 1 0 0,0 1-1 0 0,0-1 1 0 0,0 0-1 0 0,0 0 1 0 0,1 1-1 0 0,0-1 0 0 0,-1 0 1 0 0,1 0-1 0 0,0-1 1 0 0,1 1-1 0 0,-1 0 1 0 0,0-1-1 0 0,1 1 0 0 0,0-1 1 0 0,-1 0-1 0 0,1 1 1 0 0,0-1-1 0 0,0-1 1 0 0,0 1-1 0 0,0 0 0 0 0,0-1 1 0 0,1 0-1 0 0,-1 1 1 0 0,0-1-1 0 0,1-1 1 0 0,-1 1-1 0 0,3 0-21 0 0,3 1 57 0 0,0-1-1 0 0,0-1 1 0 0,0 1 0 0 0,1-1 0 0 0,-1-1 0 0 0,0 1-1 0 0,0-2 1 0 0,0 1 0 0 0,0-1 0 0 0,0-1-1 0 0,0 1 1 0 0,4-4-57 0 0,29-15 223 0 0,-1-3 0 0 0,-1-2-1 0 0,-2-1 1 0 0,35-32-223 0 0,-33 23 67 0 0,-1-1 0 0 0,-2-3 0 0 0,-2-1 0 0 0,-2-1 0 0 0,-1-2 1 0 0,-3-1-1 0 0,-1-2 0 0 0,-3 0 0 0 0,-1-2 0 0 0,6-23-67 0 0,-23 52 38 0 0,0 0 0 0 0,-1-1 0 0 0,-1 1 0 0 0,-1-1-1 0 0,-1 0 1 0 0,-1 0 0 0 0,-1-1 0 0 0,-1 1 0 0 0,-1-16-38 0 0,0 37 9 0 0,1 0 0 0 0,0 1 0 0 0,0-1 0 0 0,-1 0 0 0 0,1 1 0 0 0,0-1 0 0 0,-1 0 0 0 0,1 1 0 0 0,0-1 0 0 0,-1 0 1 0 0,1 0-1 0 0,0 1 0 0 0,-1-1 0 0 0,1 0 0 0 0,-1 0 0 0 0,1 0 0 0 0,0 0 0 0 0,-1 0 0 0 0,1 1 0 0 0,-1-1 0 0 0,1 0 0 0 0,0 0 0 0 0,-1 0 0 0 0,1 0 0 0 0,-1 0 0 0 0,1 0 0 0 0,-1 0 0 0 0,1 0 0 0 0,0-1 0 0 0,-1 1 0 0 0,1 0 0 0 0,-1 0 0 0 0,1 0 0 0 0,0 0 0 0 0,-1 0 0 0 0,1-1 0 0 0,-1 1 0 0 0,1 0 0 0 0,0 0 0 0 0,-1-1 0 0 0,1 1 0 0 0,0 0 0 0 0,-1-1 0 0 0,1 1 0 0 0,0 0 0 0 0,0-1 0 0 0,-1 1 0 0 0,1 0 0 0 0,0-1 0 0 0,0 1 1 0 0,0-1-1 0 0,0 1 0 0 0,-1 0 0 0 0,1-1 0 0 0,0 1 0 0 0,0-1-9 0 0,-49 181 113 0 0,39-87 56 0 0,5 0 1 0 0,6 92-170 0 0,5-130 91 0 0,2-1 0 0 0,3 0 0 0 0,14 44-91 0 0,21 112 271 0 0,-41-181-235 0 0,0 0 0 0 0,-2 0 1 0 0,-1 0-1 0 0,-2 0 0 0 0,-1 0 1 0 0,-1 1-1 0 0,-1-1 0 0 0,-2-1 1 0 0,-1 1-1 0 0,-1-1 0 0 0,-1 0 0 0 0,-1 0 1 0 0,-2-1-1 0 0,-1 0-36 0 0,6-15 6 0 0,-1 0 0 0 0,1-1 0 0 0,-2 1 0 0 0,0-1 0 0 0,0-1 0 0 0,-1 0 0 0 0,0 0 0 0 0,-1-1 0 0 0,0 0 0 0 0,-1 0 0 0 0,0-1 0 0 0,0-1 0 0 0,0 0 0 0 0,-1 0 0 0 0,0-1 0 0 0,0-1 0 0 0,-1 0 0 0 0,-2 0-6 0 0,13-5-5 0 0,0 1-1 0 0,0-1 0 0 0,1 0 1 0 0,-1 0-1 0 0,0 0 1 0 0,0 0-1 0 0,0 0 1 0 0,1-1-1 0 0,-1 1 1 0 0,0 0-1 0 0,0-1 1 0 0,1 1-1 0 0,-1-1 1 0 0,0 0-1 0 0,1 0 1 0 0,-1 1-1 0 0,0-1 1 0 0,1 0-1 0 0,-1-1 1 0 0,1 1-1 0 0,0 0 1 0 0,-1 0-1 0 0,1 0 1 0 0,0-1-1 0 0,0 1 1 0 0,0-1-1 0 0,0 1 1 0 0,0-1-1 0 0,0 1 1 0 0,0-1-1 0 0,0 0 1 0 0,1 1-1 0 0,-1-1 1 0 0,1 0-1 0 0,-1 0 1 0 0,1 1-1 0 0,-1-2 6 0 0,-4-75-366 0 0,5 63 296 0 0,-1-97-2809 0 0,0 75-965 0 0,0 0-3635 0 0,0 14-4258 0 0</inkml:trace>
  <inkml:trace contextRef="#ctx0" brushRef="#br0" timeOffset="97052.205">5652 1449 9330 0 0,'0'0'1702'0'0,"0"0"-186"0"0,0 0-70 0 0,0 0 147 0 0,0 0 192 0 0,0 0-9 0 0,0 0-237 0 0,0 0-280 0 0,0 0-284 0 0,0 0-216 0 0,0 0-138 0 0,0 0-97 0 0,0 0-80 0 0,-2-10-86 0 0,-5-29-74 0 0,3 29-77 0 0,4 10-61 0 0,0 0-59 0 0,0 0-20 0 0,0 0-55 0 0,0 0-43 0 0,7 11-1249 0 0,10-7-2333 0 0,-11-5-1690 0 0,2 1-6707 0 0</inkml:trace>
  <inkml:trace contextRef="#ctx0" brushRef="#br0" timeOffset="22495.468">20097 1099 2064 0 0,'0'0'2738'0'0,"0"0"-884"0"0,0 0-276 0 0,0 0 174 0 0,0 0 195 0 0,0 0-20 0 0,0 0-222 0 0,0 0-346 0 0,0 0-331 0 0,0 0-261 0 0,0 0-177 0 0,5-11 2436 0 0,-38 43-1544 0 0,92-83 611 0 0,-49 39-1700 0 0,-15 13 40 0 0,-29 21-98 0 0,34-22-272 0 0,0 0 33 0 0,0 0 5 0 0,0 0-7 0 0,0 0 2 0 0,0 0-18 0 0,0 0 0 0 0,0 0-9 0 0,0 0-18 0 0,0 0-10 0 0,0 0-2 0 0,0 0-6 0 0,0 0-5 0 0,0 0-23 0 0,0 0-30 0 0,0 0-8 0 0,0 0-9 0 0,0 0-16 0 0,0 0-41 0 0,0 0-113 0 0,-1-2-1800 0 0,0 1-1713 0 0,1 1-6538 0 0</inkml:trace>
  <inkml:trace contextRef="#ctx0" brushRef="#br0" timeOffset="59375.338">20607 1202 304 0 0,'0'0'2210'0'0,"0"0"-394"0"0,0 0-155 0 0,0 0-26 0 0,0 0-3 0 0,0 0-21 0 0,0 0-109 0 0,0 0-165 0 0,0 0-255 0 0,0 0-267 0 0,0 0-221 0 0,5-9-113 0 0,167-238 3806 0 0,-102 154-3523 0 0,-55 73-643 0 0,24-36 250 0 0,3 3-1 0 0,1 1 0 0 0,3 2 0 0 0,28-21-370 0 0,-32 41 185 0 0,-41 30-205 0 0,-1 0-20 0 0,18 56 202 0 0,-5 2 53 0 0,-1 4-70 0 0,3-1 0 0 0,3 0 1 0 0,2-1-1 0 0,19 35-145 0 0,24 22 161 0 0,-79-135 2459 0 0,-58-55-2487 0 0,58 57-149 0 0,0 1 0 0 0,0 0 0 0 0,-2 1 1 0 0,0 1-1 0 0,0 1 0 0 0,-1 0 0 0 0,-1 2 0 0 0,0 0 0 0 0,0 1 1 0 0,-1 1-1 0 0,0 1 0 0 0,0 1 0 0 0,-1 0 0 0 0,1 2 0 0 0,-21-2 16 0 0,40 6-60 0 0,0 0 0 0 0,0 1 0 0 0,0-1 0 0 0,0 0 0 0 0,0 1 0 0 0,0-1 0 0 0,0 1 0 0 0,0-1 0 0 0,0 1 0 0 0,0 0 0 0 0,0 0 0 0 0,0 0 0 0 0,0 0-1 0 0,1 0 1 0 0,-1 0 0 0 0,0 1 0 0 0,1-1 0 0 0,-1 1 0 0 0,1-1 0 0 0,-1 1 0 0 0,1-1 0 0 0,0 1 0 0 0,0 0 0 0 0,0-1 0 0 0,0 1 0 0 0,0 0 0 0 0,0 0-1 0 0,0 0 1 0 0,0 1 60 0 0,-2 39-5019 0 0,7-31 190 0 0,2-7-5616 0 0</inkml:trace>
  <inkml:trace contextRef="#ctx0" brushRef="#br0" timeOffset="81408.589">21859 767 2000 0 0,'0'0'1633'0'0,"0"0"-2"0"0,0 0 152 0 0,0 0 176 0 0,0 0-23 0 0,0 0-235 0 0,0 0-324 0 0,0 0-306 0 0,0 0-204 0 0,0 0-129 0 0,0 0-80 0 0,2-1-57 0 0,8-7-59 0 0,-7 6-59 0 0,-3 2-48 0 0,0 0-31 0 0,0 0-11 0 0,0 0 5 0 0,-4-3 3881 0 0,-12-13-3453 0 0,10 15-787 0 0,0-1 0 0 0,0 1 0 0 0,0 0 0 0 0,0 0 0 0 0,0 0 0 0 0,0 1 0 0 0,0 0 1 0 0,0 0-1 0 0,0 1 0 0 0,0-1 0 0 0,0 1 0 0 0,0 1 0 0 0,0-1 0 0 0,0 1 0 0 0,1 0 0 0 0,-2 1-39 0 0,-6 2 28 0 0,11-4-16 0 0,-1-1 0 0 0,1 1 0 0 0,0-1-1 0 0,0 1 1 0 0,0 0 0 0 0,0 0 0 0 0,-1 0 0 0 0,1 0 0 0 0,0 0-1 0 0,1 0 1 0 0,-1 1 0 0 0,0-1 0 0 0,0 1 0 0 0,1-1-1 0 0,-1 1 1 0 0,0-1 0 0 0,1 1 0 0 0,0 0 0 0 0,-1 0 0 0 0,1 0-1 0 0,0 0 1 0 0,0 0 0 0 0,0 0 0 0 0,0 0 0 0 0,0 0 0 0 0,1 1-1 0 0,-1-1 1 0 0,1 0 0 0 0,-1 2-12 0 0,1 16 144 0 0,-1-16-133 0 0,0-1 0 0 0,1 0 0 0 0,0 0 0 0 0,-1 1-1 0 0,1-1 1 0 0,0 0 0 0 0,1 0 0 0 0,-1 1 0 0 0,1-1 0 0 0,-1 0 0 0 0,1 0 0 0 0,0 0 0 0 0,0 0 0 0 0,0 0 0 0 0,1 0-1 0 0,-1 0 1 0 0,1 0 0 0 0,0 0 0 0 0,0 0 0 0 0,-1-1 0 0 0,2 1 0 0 0,-1-1 0 0 0,0 1 0 0 0,0-1 0 0 0,1 0 0 0 0,0 0 0 0 0,-1 0-1 0 0,1 0-10 0 0,139 97 279 0 0,-140-96-255 0 0,1 1-1 0 0,0 0 0 0 0,-1 0 1 0 0,0 0-1 0 0,0 0 1 0 0,0 0-1 0 0,0 1 0 0 0,0-1 1 0 0,-1 1-1 0 0,0-1 1 0 0,0 1-1 0 0,0-1 0 0 0,-1 1 1 0 0,0 0-1 0 0,1-1 1 0 0,-2 1-1 0 0,1-1 0 0 0,0 1 1 0 0,-1 0-1 0 0,0 0-23 0 0,-33 24 515 0 0,20-22-471 0 0,-1-1-1 0 0,0 0 1 0 0,0-1 0 0 0,-1-1-1 0 0,0-1 1 0 0,1 0 0 0 0,-1-1-1 0 0,0 0 1 0 0,0-1 0 0 0,0-1-1 0 0,-12-2-43 0 0,29 2-42 0 0,0-1 1 0 0,0 1-1 0 0,0-1 0 0 0,0 1 0 0 0,0-1 0 0 0,0 0 0 0 0,0 1 0 0 0,0-1 1 0 0,0 0-1 0 0,0 0 0 0 0,-1 0 0 0 0,1 0 0 0 0,0 1 0 0 0,0-1 1 0 0,-1 0-1 0 0,1 0 0 0 0,0-1 0 0 0,-1 1 0 0 0,1 0 0 0 0,-1 0 1 0 0,0 0-1 0 0,1 0 0 0 0,-1 0 0 0 0,0 0 0 0 0,0-1 0 0 0,0 1 1 0 0,0 0-1 0 0,0 0 0 0 0,0 0 0 0 0,0-1 0 0 0,0 1 0 0 0,0 0 1 0 0,0 0-1 0 0,-1 0 0 0 0,1 0 0 0 0,0 0 0 0 0,-1-1 0 0 0,1 1 1 0 0,-1 0-1 0 0,1 0 0 0 0,-1 0 0 0 0,0 0 0 0 0,1 0 0 0 0,-1 0 1 0 0,0 0-1 0 0,0 1 0 0 0,0-1 0 0 0,1 0 0 0 0,-1 0 0 0 0,0 1 1 0 0,0-1-1 0 0,0 0 0 0 0,0 1 0 0 0,-1-1 0 0 0,1 1 0 0 0,0-1 0 0 0,0 1 1 0 0,0 0-1 0 0,0-1 0 0 0,0 1 0 0 0,-1 0 0 0 0,1 0 0 0 0,0 0 1 0 0,0 0-1 0 0,0 0 0 0 0,-1 0 0 0 0,1 0 0 0 0,0 0 0 0 0,0 1 1 0 0,-1-1 41 0 0,10-5-1399 0 0,2-1-4561 0 0,-3 3-6174 0 0</inkml:trace>
  <inkml:trace contextRef="#ctx0" brushRef="#br0" timeOffset="18627.303">18549 300 13531 0 0,'0'0'1318'0'0,"0"0"-558"0"0,0 0-403 0 0,0 0-73 0 0,0 0 230 0 0,0 0 304 0 0,0 0 209 0 0,0 0 64 0 0,0 0-125 0 0,0 0-229 0 0,4 32-186 0 0,13 103-92 0 0,-13-19 209 0 0,-9-70-560 0 0,-3-1 0 0 0,-1 0 1 0 0,-2-1-1 0 0,-2 0 0 0 0,-17 36-108 0 0,29-79 0 0 0,-64 138-38 0 0,61-133-139 0 0,0 1 0 0 0,0-1 0 0 0,-1 0 1 0 0,0 0-1 0 0,0-1 0 0 0,0 1 0 0 0,-1-1 0 0 0,0 0 0 0 0,0-1 0 0 0,0 1 0 0 0,0-1 0 0 0,-1-1 0 0 0,0 1 0 0 0,0-1 0 0 0,0 0 0 0 0,0 0 0 0 0,0-1 0 0 0,-6 1 177 0 0,-16-2-3210 0 0,28-1 2891 0 0,0 0-1 0 0,1 0 1 0 0,-1-1 0 0 0,0 1-1 0 0,0 0 1 0 0,0 0 0 0 0,1 0-1 0 0,-1-1 1 0 0,0 1 0 0 0,0 0-1 0 0,1-1 1 0 0,-1 1-1 0 0,0-1 1 0 0,1 1 0 0 0,-1-1-1 0 0,0 1 1 0 0,1-1 0 0 0,-1 1-1 0 0,1-1 1 0 0,-1 1 0 0 0,1-1-1 0 0,-1 0 1 0 0,1 1-1 0 0,-1-1 1 0 0,1 0 0 0 0,0 0-1 0 0,-1 1 1 0 0,1-1 0 0 0,0 0-1 0 0,0 0 1 0 0,0 0 0 0 0,0 1-1 0 0,-1-1 1 0 0,1 0-1 0 0,0 0 1 0 0,0 0 0 0 0,0 1-1 0 0,0-1 1 0 0,1 0 0 0 0,-1 0-1 0 0,0 0 1 0 0,0 1 0 0 0,0-1-1 0 0,1 0 1 0 0,-1 0-1 0 0,0 1 1 0 0,1-1 0 0 0,-1 0-1 0 0,1 0 320 0 0,58-80-1540 0 0,-6 27 1429 0 0,-12 14 3065 0 0,-40 38-2597 0 0,1 0 0 0 0,-1 0 0 0 0,1 0 0 0 0,0 0 0 0 0,0 0-1 0 0,-1 1 1 0 0,1-1 0 0 0,1 1 0 0 0,-1-1 0 0 0,0 1 0 0 0,0 0 0 0 0,0 0 0 0 0,1 0-1 0 0,-1 0 1 0 0,1 0 0 0 0,-1 1 0 0 0,0-1 0 0 0,1 1 0 0 0,-1-1 0 0 0,1 1 0 0 0,0 0-1 0 0,-1 0 1 0 0,1 0 0 0 0,-1 0 0 0 0,1 1 0 0 0,-1-1 0 0 0,1 1 0 0 0,-1-1-1 0 0,0 1 1 0 0,1 0 0 0 0,-1 0 0 0 0,0 0 0 0 0,1 0 0 0 0,-1 0 0 0 0,0 1 0 0 0,0-1-1 0 0,0 1-356 0 0,2 1 220 0 0,-1 1-1 0 0,1-1 1 0 0,-1 0-1 0 0,1 0 1 0 0,0 0-1 0 0,0-1 0 0 0,1 1 1 0 0,-1-1-1 0 0,1 0 1 0 0,-1 0-1 0 0,1-1 1 0 0,-1 1-1 0 0,1-1 0 0 0,0 0 1 0 0,0 0-1 0 0,-1-1 1 0 0,1 1-1 0 0,0-1 1 0 0,0 0-1 0 0,0 0 0 0 0,0-1 1 0 0,0 0-1 0 0,-1 0 1 0 0,1 0-1 0 0,0 0 0 0 0,-1 0 1 0 0,1-1-1 0 0,-1 0 1 0 0,1 0-1 0 0,1-2-219 0 0,31-29 414 0 0,-2-1-1 0 0,-2-2 1 0 0,-1-1 0 0 0,-2-2-1 0 0,-1-1 1 0 0,6-14-414 0 0,-27 41 43 0 0,85-149 173 0 0,-84 133-79 0 0,-9 29-40 0 0,0 0 32 0 0,0 0-5 0 0,-8 2-52 0 0,-7 24-16 0 0,1 1 1 0 0,1 0 0 0 0,1 2 0 0 0,2-1-1 0 0,1 1 1 0 0,1 1 0 0 0,1-1 0 0 0,2 1 0 0 0,1 0-1 0 0,1 1 1 0 0,2-1 0 0 0,1 0 0 0 0,1 1-1 0 0,2 2-56 0 0,-2-1 150 0 0,1-1-1 0 0,2 1 1 0 0,0-1-1 0 0,3 0 1 0 0,0-1-1 0 0,2 1 1 0 0,1-1-1 0 0,2-1 1 0 0,1 0-1 0 0,15 25-149 0 0,-9-35 1021 0 0,-19-19-784 0 0,0 0-8 0 0,0 0-22 0 0,0 0-28 0 0,0 0-29 0 0,0 0-48 0 0,0 0-14 0 0,0 0-28 0 0,0 0-8 0 0,0 0 25 0 0,0 0-33 0 0,0 0-33 0 0,0 0-26 0 0,0 0-31 0 0,0 0 23 0 0,0 0 16 0 0,0 0 13 0 0,0 0-2 0 0,0 0-10 0 0,0 0 21 0 0,0 0-7 0 0,0 0-17 0 0,0 0-22 0 0,0 0-17 0 0,0 0-4 0 0,0 0 31 0 0,0 0-9 0 0,0 0-7 0 0,0 0-1 0 0,0 0-16 0 0,0 0-16 0 0,0 0-3 0 0,0 0-12 0 0,0 0-30 0 0,0-23-5481 0 0,0 13 236 0 0,0 6-6079 0 0</inkml:trace>
  <inkml:trace contextRef="#ctx0" brushRef="#br0" timeOffset="20228.472">19468 745 0 0 0,'0'0'1676'0'0,"0"0"6"0"0,0 0-56 0 0,0 0-91 0 0,0 0-62 0 0,0 0-31 0 0,0 0-75 0 0,0 0-65 0 0,0 0-71 0 0,0 0-77 0 0,0 0-60 0 0,0 0-44 0 0,4 0-70 0 0,15 0-84 0 0,-15 0-76 0 0,-4 0-133 0 0,0 0-87 0 0,0 0-44 0 0,0 0-52 0 0,0 0-54 0 0,0 0-44 0 0,0 0-25 0 0,0 0-52 0 0,0 0 2 0 0,0 0-13 0 0,0 0-40 0 0,-5 8 1905 0 0,-99 32-1730 0 0,159 1 39 0 0,3-1-321 0 0,-53-35-161 0 0,0 0 0 0 0,0 0 1 0 0,0 0-1 0 0,-1 0 0 0 0,0 1 0 0 0,0 0 0 0 0,0 0 0 0 0,-1 0 0 0 0,0 0 1 0 0,0 0-1 0 0,-1 1 0 0 0,1 0 0 0 0,-1-1 0 0 0,-1 1 0 0 0,1 1-10 0 0,-1-6 30 0 0,-1 1 0 0 0,1-1 0 0 0,-1 0 0 0 0,0 1 0 0 0,0-1 0 0 0,0 1 0 0 0,0-1 0 0 0,0 1 0 0 0,0-1 0 0 0,0 0 0 0 0,-1 1 0 0 0,1-1 0 0 0,-1 0 0 0 0,0 1 0 0 0,0-1 0 0 0,0 0 0 0 0,0 0 0 0 0,0 1 0 0 0,0-1 0 0 0,0 0 0 0 0,-1 0 0 0 0,1-1 0 0 0,-1 1 0 0 0,0 0 0 0 0,1 0 0 0 0,-1-1 0 0 0,0 1 0 0 0,0-1 0 0 0,0 1 0 0 0,0-1 0 0 0,0 0 0 0 0,0 0 0 0 0,0 0 0 0 0,-1 0 0 0 0,1 0-30 0 0,0 0 18 0 0,0 1 0 0 0,-1-1-1 0 0,1 1 1 0 0,0-1 0 0 0,-1 0 0 0 0,1 0 0 0 0,-1-1 0 0 0,1 1 0 0 0,-1 0 0 0 0,1-1 0 0 0,-1 1-1 0 0,0-1 1 0 0,1 0 0 0 0,-1 0 0 0 0,1 0 0 0 0,-1 0 0 0 0,0 0 0 0 0,1-1 0 0 0,-1 1 0 0 0,1-1-1 0 0,-1 0 1 0 0,1 0 0 0 0,-1 0 0 0 0,1 0 0 0 0,-1 0 0 0 0,1 0 0 0 0,0-1 0 0 0,0 1-1 0 0,0-1 1 0 0,0 1 0 0 0,0-1 0 0 0,0 0 0 0 0,0 0 0 0 0,-1-1-18 0 0,-12-25-299 0 0,14 18-2004 0 0,1 4-6798 0 0,0 6-3208 0 0</inkml:trace>
  <inkml:trace contextRef="#ctx0" brushRef="#br0" timeOffset="15245.732">12047 1209 4161 0 0,'0'0'319'0'0,"0"0"-181"0"0,0 0 270 0 0,0 0 633 0 0,0 0 444 0 0,0 0 297 0 0,0 0 84 0 0,0 0-103 0 0,0 0-224 0 0,0 0-247 0 0,35-5-180 0 0,113-22-173 0 0,-53-14 359 0 0,-78 28-1014 0 0,42-29 371 0 0,-1-3 1 0 0,-2-3 0 0 0,-3-2-1 0 0,-1-2 1 0 0,13-22-656 0 0,-47 51 70 0 0,-1-1 0 0 0,-1 0 0 0 0,-1-1-1 0 0,-2-1 1 0 0,0 0 0 0 0,-2-1 0 0 0,-1 0 0 0 0,0 0 0 0 0,-3-1 0 0 0,0-1 0 0 0,-2 1 0 0 0,-1-1 0 0 0,-1 0-1 0 0,-1 0 1 0 0,-2 0 0 0 0,-1 0 0 0 0,-2-5-70 0 0,4 30-8 0 0,-1 1-1 0 0,0-1 1 0 0,0 0-1 0 0,0 1 1 0 0,-1-1-1 0 0,1 0 0 0 0,-1 1 1 0 0,0-1-1 0 0,0 1 1 0 0,0-1-1 0 0,-1 1 1 0 0,1 0-1 0 0,-1-1 1 0 0,1 1-1 0 0,-1 0 1 0 0,0 0-1 0 0,-1 0 1 0 0,1 0-1 0 0,0 1 1 0 0,-1-1-1 0 0,1 1 1 0 0,-1-1-1 0 0,0 1 1 0 0,0 0-1 0 0,0 0 1 0 0,0 0-1 0 0,0 0 1 0 0,-1 1-1 0 0,1-1 1 0 0,0 1-1 0 0,-1 0 1 0 0,1 0-1 0 0,-1 0 1 0 0,0 0-1 0 0,1 1 0 0 0,-1-1 1 0 0,1 1-1 0 0,-1 0 1 0 0,0 0-1 0 0,1 0 1 0 0,-1 1-1 0 0,0-1 1 0 0,1 1-1 0 0,-1 0 9 0 0,-7 6-39 0 0,1 0 0 0 0,0 0-1 0 0,0 1 1 0 0,1 0-1 0 0,0 1 1 0 0,1 0 0 0 0,0 0-1 0 0,0 1 1 0 0,-3 6 39 0 0,4-7-15 0 0,-13 18 12 0 0,1 1-1 0 0,1 1 1 0 0,2 1-1 0 0,1 0 1 0 0,1 1-1 0 0,2 1 1 0 0,1 0 0 0 0,2 0-1 0 0,0 4 4 0 0,5-23 8 0 0,1 1 0 0 0,1-1 0 0 0,0 0 0 0 0,1 1 0 0 0,0-1 0 0 0,1 1 0 0 0,1-1 0 0 0,0 1 0 0 0,1-1 0 0 0,0 1 0 0 0,1-1 0 0 0,0 0 0 0 0,1 0 0 0 0,1-1 0 0 0,0 1 0 0 0,7 11-8 0 0,-4-14 59 0 0,1 0-1 0 0,0-1 0 0 0,0 0 0 0 0,1-1 1 0 0,0 0-1 0 0,0 0 0 0 0,1-1 1 0 0,0 0-1 0 0,1-1 0 0 0,-1-1 0 0 0,1 1 1 0 0,0-2-1 0 0,1 0 0 0 0,-1 0 0 0 0,1-1 1 0 0,0-1-1 0 0,-1 0 0 0 0,1-1 1 0 0,0 0-1 0 0,10-1-58 0 0,19 3 149 0 0,1-2 0 0 0,-1-1 0 0 0,0-3 0 0 0,0-1 0 0 0,0-2 0 0 0,-1-2 0 0 0,1-2 0 0 0,-2-1 0 0 0,0-3 0 0 0,7-4-149 0 0,-38 15 16 0 0,-1-1 0 0 0,1-1 1 0 0,-1 1-1 0 0,-1-1 0 0 0,1-1 1 0 0,0 1-1 0 0,-1-1 0 0 0,0-1 1 0 0,-1 1-1 0 0,0-1 1 0 0,0 0-1 0 0,0-1 0 0 0,-1 0 1 0 0,0 1-1 0 0,0-2 0 0 0,-1 1 1 0 0,0 0-1 0 0,0-1 0 0 0,-1 0 1 0 0,0 0-1 0 0,-1 0 1 0 0,0 0-1 0 0,0 0 0 0 0,-1 0 1 0 0,0-1-1 0 0,-1-6-16 0 0,0 13-6 0 0,0 0 1 0 0,-1 0-1 0 0,0 0 0 0 0,0 1 1 0 0,0-1-1 0 0,0 0 0 0 0,0 1 1 0 0,0-1-1 0 0,-1 1 0 0 0,1-1 1 0 0,-1 1-1 0 0,0-1 0 0 0,0 1 1 0 0,0 0-1 0 0,0 0 0 0 0,0 0 0 0 0,0 0 1 0 0,0 1-1 0 0,-1-1 0 0 0,1 0 1 0 0,0 1-1 0 0,-1 0 0 0 0,0-1 1 0 0,1 1-1 0 0,-1 0 0 0 0,0 0 1 0 0,0 1-1 0 0,1-1 0 0 0,-1 0 1 0 0,0 1-1 0 0,0 0 0 0 0,0 0 1 0 0,0 0-1 0 0,0 0 0 0 0,-1 0 6 0 0,-4 0-34 0 0,0 1 0 0 0,0 0 0 0 0,0 0 0 0 0,0 1 0 0 0,0 0 0 0 0,0 0-1 0 0,1 0 1 0 0,-1 1 0 0 0,1 1 0 0 0,-1-1 0 0 0,1 1 0 0 0,-1 1 34 0 0,0 1-15 0 0,0 0 1 0 0,1 0-1 0 0,0 1 0 0 0,0 0 1 0 0,0 0-1 0 0,1 0 1 0 0,1 1-1 0 0,-1 0 0 0 0,1 0 1 0 0,0 1-1 0 0,1-1 0 0 0,0 1 1 0 0,0 0-1 0 0,1 0 1 0 0,0 0-1 0 0,1 1 0 0 0,0-1 1 0 0,0 1-1 0 0,1-1 1 0 0,0 1-1 0 0,1 0 0 0 0,0-1 1 0 0,1 1-1 0 0,-1 0 15 0 0,2-4 4 0 0,-1 1 0 0 0,1-1 0 0 0,0 0 1 0 0,0 0-1 0 0,1 0 0 0 0,-1 0 0 0 0,2 0 0 0 0,-1 0 0 0 0,0-1 0 0 0,1 1 0 0 0,0-1 0 0 0,0 0 1 0 0,1 0-1 0 0,0-1 0 0 0,-1 1 0 0 0,2-1 0 0 0,-1 0 0 0 0,0 0 0 0 0,1-1 0 0 0,-1 1 0 0 0,1-1 1 0 0,0-1-1 0 0,3 2-4 0 0,7 2 48 0 0,1 0 0 0 0,-1-1 0 0 0,1 0 0 0 0,0-2 0 0 0,0 0 0 0 0,0 0 0 0 0,1-2 0 0 0,6 0-48 0 0,-4-2 56 0 0,0 0 0 0 0,-1-1 0 0 0,1 0 0 0 0,-1-2 0 0 0,1 0 0 0 0,-1-2 0 0 0,0 0 0 0 0,-1-1 0 0 0,1-1 0 0 0,4-3-56 0 0,34-21 100 0 0,-2-3 1 0 0,-1-2-1 0 0,-2-3 1 0 0,-1-2-1 0 0,3-7-100 0 0,27-22 79 0 0,-79 70-85 0 0,-1-1 0 0 0,0 0-1 0 0,1 0 1 0 0,-1 0 0 0 0,1 1-1 0 0,0-1 1 0 0,-1 0-1 0 0,1 1 1 0 0,0 0 0 0 0,0-1-1 0 0,0 1 1 0 0,0 0-1 0 0,0 0 1 0 0,0 0 0 0 0,1 0-1 0 0,-1 1 1 0 0,0-1-1 0 0,0 0 1 0 0,1 1 0 0 0,-1 0-1 0 0,0 0 1 0 0,1-1 0 0 0,-1 1-1 0 0,0 0 1 0 0,1 1-1 0 0,-1-1 1 0 0,0 0 0 0 0,0 1-1 0 0,1-1 1 0 0,-1 1-1 0 0,0 0 1 0 0,0 0 0 0 0,0 0-1 0 0,1 0 1 0 0,-1 0 0 0 0,0 0-1 0 0,-1 0 1 0 0,3 2 6 0 0,2 12 5 0 0,0 0 1 0 0,-1 0-1 0 0,0 1 1 0 0,-1-1-1 0 0,-1 1 1 0 0,0 0 0 0 0,-1 0-1 0 0,-1 0 1 0 0,-1 0-1 0 0,0 1 1 0 0,-1-1-1 0 0,-1 4-5 0 0,-2-12 3 0 0,1 0 0 0 0,-1 0 0 0 0,0-1 0 0 0,-1 1 0 0 0,1-1 0 0 0,-2 0-1 0 0,1 0 1 0 0,-1-1 0 0 0,0 1 0 0 0,0-1 0 0 0,-1 0 0 0 0,1-1-1 0 0,-1 0 1 0 0,-1 0 0 0 0,1 0 0 0 0,-1-1 0 0 0,0 0 0 0 0,0-1 0 0 0,-2 1-3 0 0,3 0 1 0 0,-48 16-349 0 0,240-55 390 0 0,-14-23 199 0 0,-152 48-214 0 0,-1-1-1 0 0,-1-1 1 0 0,0-1 0 0 0,0-1-1 0 0,-2 0 1 0 0,0-1 0 0 0,6-7-27 0 0,107-150 184 0 0,-127 172-185 0 0,-1 0-1 0 0,1-1 1 0 0,0 1 0 0 0,0 0 0 0 0,0 0-1 0 0,0-1 1 0 0,0 1 0 0 0,-1 0 0 0 0,1 0 0 0 0,0 0-1 0 0,0 0 1 0 0,0 0 0 0 0,0 0 0 0 0,0 1-1 0 0,0-1 1 0 0,-1 0 0 0 0,1 0 0 0 0,0 1-1 0 0,0-1 1 0 0,0 0 0 0 0,0 1 0 0 0,-1-1 0 0 0,1 1-1 0 0,0-1 1 0 0,0 1 0 0 0,-1-1 0 0 0,1 1-1 0 0,0-1 1 0 0,-1 1 0 0 0,1 0 0 0 0,-1-1-1 0 0,1 1 1 0 0,-1 0 0 0 0,1 0 0 0 0,-1 0 0 0 0,1-1-1 0 0,-1 1 1 0 0,0 0 0 0 0,0 0 0 0 0,1 0-1 0 0,-1 0 1 0 0,0-1 0 0 0,0 1 0 0 0,0 0 1 0 0,23 53-71 0 0,-19-44 66 0 0,2 5 12 0 0,0 0 0 0 0,-1 1-1 0 0,-1-1 1 0 0,-1 1-1 0 0,0 0 1 0 0,-1 0-1 0 0,0 0 1 0 0,-1 0-1 0 0,-1 1 1 0 0,-1-1 0 0 0,0 0-1 0 0,-2 0-6 0 0,-2-5 10 0 0,-1-1-1 0 0,-1 0 0 0 0,1 0 1 0 0,-2-1-1 0 0,1 0 1 0 0,-1 0-1 0 0,-1-1 1 0 0,0 0-1 0 0,0 0 1 0 0,0-1-1 0 0,-1-1 0 0 0,0 1 1 0 0,-7 2-10 0 0,-72 24-40 0 0,96-33-203 0 0,112-38-206 0 0,-67 24-7594 0 0,-44 11-3859 0 0</inkml:trace>
  <inkml:trace contextRef="#ctx0" brushRef="#br0" timeOffset="15984.454">15512 75 11490 0 0,'0'0'1731'0'0,"0"0"-320"0"0,0 0-224 0 0,0 0 32 0 0,0 0 55 0 0,0 0-36 0 0,0 0-172 0 0,0 0-247 0 0,0 0-239 0 0,0 0-176 0 0,0 0-83 0 0,0 0 51 0 0,0 0 66 0 0,6 2 56 0 0,-3-1-436 0 0,0 0 1 0 0,0 0-1 0 0,-1 0 1 0 0,1 1-1 0 0,0-1 1 0 0,-1 1-1 0 0,1-1 1 0 0,-1 1-1 0 0,1 0 1 0 0,-1 0-1 0 0,0 0 1 0 0,0 0-1 0 0,0 1 1 0 0,0-1-1 0 0,0 0 1 0 0,0 1-1 0 0,-1 0 0 0 0,1-1 1 0 0,-1 1-1 0 0,0 0 1 0 0,0 0-1 0 0,0-1 1 0 0,0 1-1 0 0,0 0 1 0 0,-1 0-1 0 0,1 0 1 0 0,-1 1-59 0 0,7 37 334 0 0,-2-1 1 0 0,-2 1-1 0 0,-2 0 1 0 0,-1 1-1 0 0,-4 14-334 0 0,4-49 19 0 0,-9 81 295 0 0,-3-1 0 0 0,-22 79-314 0 0,-4 19 140 0 0,28-60-263 0 0,10-125 77 0 0,0 0-18 0 0,0 0 2 0 0,0 0-2 0 0,0 0 12 0 0,0 0-22 0 0,0 0-18 0 0,4-19-1493 0 0,13-23-1216 0 0,-5 14-866 0 0,-6 8-2302 0 0,-4 12-5314 0 0</inkml:trace>
  <inkml:trace contextRef="#ctx0" brushRef="#br0" timeOffset="16244.094">15235 594 12139 0 0,'0'0'1781'0'0,"0"0"-584"0"0,0 0-351 0 0,0 0 95 0 0,0 0 171 0 0,0 0 129 0 0,0 0-60 0 0,0 0-221 0 0,0 0-167 0 0,0 0-159 0 0,0 0-119 0 0,36-3-69 0 0,112-10-59 0 0,3-1 471 0 0,74-27-517 0 0,-215 39-518 0 0,-1-1-1 0 0,1 0 1 0 0,0-1 0 0 0,-1 0-1 0 0,0 0 1 0 0,0-1 0 0 0,0 0-1 0 0,0-1 1 0 0,-1 0 0 0 0,0 0-1 0 0,0-1 1 0 0,0-1 177 0 0,17-27-4198 0 0,-8-9-3895 0 0,-9 11-896 0 0,-3 22 7025 0 0</inkml:trace>
  <inkml:trace contextRef="#ctx0" brushRef="#br0" timeOffset="16589.548">15999 245 0 0 0,'0'0'745'0'0,"0"0"2061"0"0,0 0 474 0 0,0 0-368 0 0,0 0-634 0 0,0 0-767 0 0,0 0-533 0 0,0 0-133 0 0,0 0 67 0 0,0 0 98 0 0,0 0 69 0 0,0 0-80 0 0,0 0-175 0 0,3 16-147 0 0,1 1-492 0 0,-3 86 797 0 0,-26 0 455 0 0,8-39-895 0 0,3 1 0 0 0,3 0 0 0 0,2 1 0 0 0,2 38-542 0 0,7-94 26 0 0,-1-4-14 0 0,1-1 0 0 0,0 0 0 0 0,0 1 0 0 0,0-1 0 0 0,0 0 1 0 0,1 1-1 0 0,0-1 0 0 0,0 0 0 0 0,1 0 0 0 0,-1 0 0 0 0,1 0 0 0 0,0 0 1 0 0,1 0-1 0 0,-1 0 0 0 0,1 0 0 0 0,0-1 0 0 0,1 2-12 0 0,0-4 50 0 0,0-1 0 0 0,0 0 0 0 0,0 1 0 0 0,1-1 0 0 0,-1-1 0 0 0,0 1 0 0 0,0-1 0 0 0,1 1 0 0 0,-1-1-1 0 0,0-1 1 0 0,1 1 0 0 0,-1 0 0 0 0,0-1 0 0 0,0 0 0 0 0,1 0 0 0 0,-1 0 0 0 0,0-1 0 0 0,0 0 0 0 0,0 1 0 0 0,0-1 0 0 0,-1 0 0 0 0,1-1-1 0 0,0 1-49 0 0,134-79 374 0 0,-136 80-371 0 0,0-1 1 0 0,1 0 0 0 0,-1 1-1 0 0,0 0 1 0 0,1 0-1 0 0,-1 0 1 0 0,0 0-1 0 0,1 0 1 0 0,-1 0 0 0 0,1 0-1 0 0,0 1 1 0 0,-1 0-1 0 0,1-1 1 0 0,-1 1-1 0 0,1 0 1 0 0,0 0 0 0 0,-1 0-1 0 0,1 1 1 0 0,0-1-1 0 0,-1 0 1 0 0,1 1-1 0 0,-1 0 1 0 0,1 0 0 0 0,-1 0-1 0 0,1 0 1 0 0,-1 0-1 0 0,0 0 1 0 0,1 1-1 0 0,-1-1 1 0 0,0 1 0 0 0,0-1-1 0 0,0 1 1 0 0,0 0-1 0 0,1 2-3 0 0,25 175-66 0 0,-8-152-678 0 0,23-42-6009 0 0,-36 8 1399 0 0,2 2-5943 0 0</inkml:trace>
  <inkml:trace contextRef="#ctx0" brushRef="#br0" timeOffset="16940.908">16732 771 10618 0 0,'0'0'2342'0'0,"0"0"-443"0"0,0 0-330 0 0,0 0-248 0 0,0 0-231 0 0,0 0-209 0 0,0 0-125 0 0,0 0-65 0 0,0 0-81 0 0,0 0-105 0 0,0 0-77 0 0,0 0-76 0 0,0 0-49 0 0,-25 20-51 0 0,-76 61-63 0 0,45-19 136 0 0,51-49-297 0 0,4-12-12 0 0,0 0 1 0 0,0 0-1 0 0,0 0 1 0 0,0 0-1 0 0,1 0 1 0 0,-1 1-1 0 0,0-1 1 0 0,1 0-1 0 0,-1 0 1 0 0,0 0-1 0 0,1 1 1 0 0,0-1 0 0 0,-1 0-1 0 0,1 1 1 0 0,0-1-1 0 0,0 0 1 0 0,-1 1-1 0 0,1-1 1 0 0,0 0-1 0 0,1 1 1 0 0,-1-1-1 0 0,0 0 1 0 0,0 1-1 0 0,0-1 1 0 0,1 0 0 0 0,-1 1-1 0 0,1-1 1 0 0,-1 0-1 0 0,1 0 1 0 0,-1 0-1 0 0,1 1 1 0 0,0-1-1 0 0,-1 0 1 0 0,1 0-1 0 0,0 0 1 0 0,0 0-1 0 0,0 0 1 0 0,0 0 0 0 0,0 0-1 0 0,0-1 1 0 0,0 1-1 0 0,0 0 1 0 0,1 0-1 0 0,-1-1 1 0 0,0 1-1 0 0,0-1 1 0 0,1 1-1 0 0,-1-1 1 0 0,0 1 0 0 0,0-1-1 0 0,1 0 1 0 0,-1 0-1 0 0,0 0 1 0 0,1 0-1 0 0,-1 0 1 0 0,1 0-1 0 0,-1 0 1 0 0,0 0-1 0 0,1 0 1 0 0,-1-1-1 0 0,0 1 1 0 0,1-1-17 0 0,11 0 131 0 0,-1-2 0 0 0,0 1-1 0 0,0-2 1 0 0,0 0 0 0 0,-1 0 0 0 0,1-1 0 0 0,-1 0-1 0 0,0-1 1 0 0,0 0 0 0 0,5-5-131 0 0,29-14 298 0 0,32-12 99 0 0,-76 37-399 0 0,1 0 0 0 0,0 0 0 0 0,0 0 0 0 0,0 0 0 0 0,0 0 0 0 0,0 1 0 0 0,0-1 0 0 0,0 1 0 0 0,-1-1 0 0 0,1 1 0 0 0,0 0 0 0 0,0 0 0 0 0,-1-1 0 0 0,1 1 0 0 0,0 1 0 0 0,-1-1 0 0 0,1 0 0 0 0,-1 0 0 0 0,1 0 0 0 0,-1 1 0 0 0,0-1 0 0 0,0 1 0 0 0,1-1 0 0 0,-1 1 0 0 0,0-1 0 0 0,0 1 0 0 0,-1 0 0 0 0,1 0 0 0 0,0-1 0 0 0,0 1 0 0 0,-1 0 0 0 0,1 0 0 0 0,-1 0 0 0 0,0 0 0 0 0,0 0 0 0 0,1-1 0 0 0,-1 1 0 0 0,0 0 0 0 0,0 0 0 0 0,-1 1 2 0 0,23 42-2703 0 0,-16-42 1541 0 0,3 1-4328 0 0,-6 0-6165 0 0</inkml:trace>
  <inkml:trace contextRef="#ctx0" brushRef="#br0" timeOffset="17310.787">17038 985 12371 0 0,'0'0'2790'0'0,"0"0"-1377"0"0,0 0-366 0 0,0 0 245 0 0,0 0 199 0 0,0 0-37 0 0,0 0-248 0 0,0 0-368 0 0,0 0-273 0 0,0 0-128 0 0,0 0-52 0 0,0 0-54 0 0,23-17-24 0 0,72-55-46 0 0,-28 18 139 0 0,-57 45-377 0 0,1 0-1 0 0,0 1 0 0 0,0 0 1 0 0,0 0-1 0 0,1 2 0 0 0,0-1 1 0 0,0 1-1 0 0,12-3-22 0 0,-18 60-245 0 0,-6-40 250 0 0,-1-8-1 0 0,0 1-1 0 0,0 0 1 0 0,0 0 0 0 0,1 0-1 0 0,0 0 1 0 0,-1 0 0 0 0,1 0-1 0 0,1 0 1 0 0,-1 0 0 0 0,0 0-1 0 0,1 0 1 0 0,0 0 0 0 0,0 0-1 0 0,0-1 1 0 0,1 1 0 0 0,-1 0-1 0 0,1-1 1 0 0,0 1 0 0 0,0-1-1 0 0,0 1 1 0 0,0-1 0 0 0,0 0-1 0 0,1 0 1 0 0,0 0 0 0 0,0 0-1 0 0,-1 0 1 0 0,2-1 0 0 0,-1 1-1 0 0,0-1 1 0 0,0 0 0 0 0,1 0-1 0 0,-1 0 1 0 0,1-1 0 0 0,0 1-1 0 0,-1-1 1 0 0,3 1-4 0 0,10-2 139 0 0,1 0 0 0 0,-1-1 0 0 0,0-1 0 0 0,0-1-1 0 0,0 0 1 0 0,0-1 0 0 0,0 0 0 0 0,-1-2 0 0 0,1 0 0 0 0,-2 0 0 0 0,1-2 0 0 0,-1 0 0 0 0,0 0-1 0 0,0-1 1 0 0,-1-1 0 0 0,0 0 0 0 0,-1-1 0 0 0,0 0 0 0 0,-1-1 0 0 0,0-1 0 0 0,2-3-139 0 0,-2-14-1115 0 0,-11 16-8645 0 0,0 11-3196 0 0</inkml:trace>
  <inkml:trace contextRef="#ctx0" brushRef="#br0" timeOffset="4206.581">7159 793 1584 0 0,'0'0'1557'0'0,"0"0"-97"0"0,0 0 92 0 0,0 0 259 0 0,0 0 111 0 0,0 0-103 0 0,0 0-250 0 0,0 0-339 0 0,0 0-244 0 0,0 0-233 0 0,0 0-178 0 0,-10-5-87 0 0,-33-14-84 0 0,40 18-341 0 0,-1 0 0 0 0,0 0-1 0 0,1 1 1 0 0,-1 0-1 0 0,0 0 1 0 0,0 0 0 0 0,1 0-1 0 0,-1 0 1 0 0,0 1-1 0 0,0-1 1 0 0,1 1 0 0 0,-1 0-1 0 0,1 0 1 0 0,-1 1-1 0 0,1-1 1 0 0,-1 1 0 0 0,1 0-1 0 0,0-1 1 0 0,-1 2-1 0 0,1-1 1 0 0,0 0 0 0 0,1 0-1 0 0,-2 2-62 0 0,-10 6 195 0 0,-9 4-79 0 0,1 1 0 0 0,0 2-1 0 0,1 0 1 0 0,1 1 0 0 0,1 1-1 0 0,1 1 1 0 0,0 0-1 0 0,2 2 1 0 0,0 0 0 0 0,-5 11-116 0 0,17-26 13 0 0,0 1 0 0 0,1-1 0 0 0,0 1 0 0 0,0 0 0 0 0,1 0 0 0 0,0 0 1 0 0,1 0-1 0 0,-1 1 0 0 0,1-1 0 0 0,1 0 0 0 0,0 1 0 0 0,0-1 0 0 0,1 5-13 0 0,1-11 38 0 0,-1 0 0 0 0,1 1-1 0 0,0-1 1 0 0,0 0-1 0 0,0-1 1 0 0,0 1 0 0 0,0 0-1 0 0,0-1 1 0 0,1 1-1 0 0,-1-1 1 0 0,1 0-1 0 0,-1 1 1 0 0,1-1 0 0 0,-1 0-1 0 0,1-1 1 0 0,0 1-1 0 0,-1 0 1 0 0,1-1 0 0 0,0 0-1 0 0,0 1 1 0 0,-1-1-1 0 0,1 0 1 0 0,0 0 0 0 0,0-1-1 0 0,-1 1 1 0 0,1 0-1 0 0,0-1-37 0 0,16-4 176 0 0,-1 0 1 0 0,0-1-1 0 0,0-1 0 0 0,0 0 0 0 0,-1-2 0 0 0,0 0 0 0 0,-1-1 0 0 0,0 0 1 0 0,-1-2-1 0 0,0 0 0 0 0,0 0 0 0 0,11-14-176 0 0,15-13 45 0 0,-2-2 0 0 0,-2-2 0 0 0,-2-1 0 0 0,5-11-45 0 0,-43 120-796 0 0,-6 90 760 0 0,9-150 34 0 0,1 0 0 0 0,0 0 1 0 0,0 0-1 0 0,0-1 0 0 0,1 1 1 0 0,-1 0-1 0 0,1 0 0 0 0,1-1 0 0 0,-1 1 1 0 0,0-1-1 0 0,1 1 0 0 0,0-1 1 0 0,0 0-1 0 0,0 0 0 0 0,1-1 0 0 0,-1 1 1 0 0,1-1-1 0 0,0 1 0 0 0,0-1 1 0 0,0 0-1 0 0,0-1 0 0 0,1 1 0 0 0,-1-1 1 0 0,1 1-1 0 0,-1-1 0 0 0,1-1 1 0 0,0 1-1 0 0,4 0 2 0 0,1 0 24 0 0,0 0 0 0 0,0-1-1 0 0,1 0 1 0 0,-1 0 0 0 0,1-1 0 0 0,-1-1-1 0 0,0 0 1 0 0,1 0 0 0 0,-1-1 0 0 0,0 0 0 0 0,0-1-1 0 0,0 0 1 0 0,0-1 0 0 0,-1 0 0 0 0,1 0 0 0 0,-1-1-1 0 0,0 0 1 0 0,-1-1 0 0 0,7-5-24 0 0,36-29 217 0 0,-2-3 1 0 0,-1-1-1 0 0,-3-3 1 0 0,-2-2-1 0 0,6-11-217 0 0,-20 23 14 0 0,-2-1-1 0 0,-2-2 1 0 0,-1 0 0 0 0,-2-2 0 0 0,-2 0 0 0 0,-2-1-1 0 0,-1-1 1 0 0,-3-1 0 0 0,3-17-14 0 0,-12 45-14 0 0,-1 0-1 0 0,-1 0 1 0 0,0-1 0 0 0,-2 1-1 0 0,0-1 1 0 0,0 1 0 0 0,-2-1-1 0 0,0 1 1 0 0,-1-1 0 0 0,-1 1-1 0 0,-1 0 1 0 0,-1-3 14 0 0,4 17-13 0 0,0-1 0 0 0,-1 1 0 0 0,0-1 0 0 0,0 1 0 0 0,0 0 0 0 0,0-1 0 0 0,0 1 0 0 0,-1 0 0 0 0,1 0 1 0 0,-1 1-1 0 0,0-1 0 0 0,0 1 0 0 0,0-1 0 0 0,0 1 0 0 0,-1 0 0 0 0,1 0 0 0 0,0 0 0 0 0,-1 0 0 0 0,1 1 0 0 0,-1-1 0 0 0,0 1 0 0 0,0 0 0 0 0,1 0 0 0 0,-1 1 0 0 0,0-1 1 0 0,0 1-1 0 0,0 0 0 0 0,0 0 0 0 0,0 0 0 0 0,1 0 0 0 0,-1 1 0 0 0,0-1 0 0 0,0 1 0 0 0,0 0 0 0 0,1 0 0 0 0,-1 0 0 0 0,0 1 13 0 0,-13 9-15 0 0,0 1 0 0 0,0 0 0 0 0,1 1 1 0 0,1 1-1 0 0,0 0 0 0 0,1 1 0 0 0,1 1 0 0 0,0 0 0 0 0,1 1 0 0 0,1 0 0 0 0,0 1 0 0 0,-4 11 15 0 0,1-1-3 0 0,1 2-1 0 0,1-1 1 0 0,2 1-1 0 0,1 1 0 0 0,1 0 1 0 0,2 0-1 0 0,1 1 1 0 0,1 0-1 0 0,2-1 0 0 0,1 13 4 0 0,2-33 15 0 0,0-1 0 0 0,1 1-1 0 0,0-1 1 0 0,0 1 0 0 0,1-1 0 0 0,1 0-1 0 0,0 0 1 0 0,0 0 0 0 0,1 0-1 0 0,0-1 1 0 0,0 0 0 0 0,1 0-1 0 0,0 0 1 0 0,1-1 0 0 0,0 0-1 0 0,0 0 1 0 0,1 0 0 0 0,0-1-1 0 0,1-1 1 0 0,5 5-15 0 0,5 1 105 0 0,-1-1-1 0 0,2 0 1 0 0,-1-2-1 0 0,1 0 1 0 0,1-1 0 0 0,0-1-1 0 0,0-1 1 0 0,0-1-1 0 0,17 2-104 0 0,57 0 807 0 0,-78-40-35 0 0,45-136-514 0 0,-61 169-264 0 0,-1 0-8 0 0,0 0-6 0 0,0 0-30 0 0,0 0-62 0 0,-3 19-264 0 0,1-4 385 0 0,-9 109-40 0 0,12-121 33 0 0,-1 1 1 0 0,1-1 0 0 0,0 1 0 0 0,0 0 0 0 0,0-1 0 0 0,0 0 0 0 0,0 1 0 0 0,1-1 0 0 0,0 0 0 0 0,0 0 0 0 0,0 0 0 0 0,0 0-1 0 0,0 0 1 0 0,0 0 0 0 0,1 0 0 0 0,-1-1 0 0 0,1 1 0 0 0,0-1 0 0 0,0 0 0 0 0,0 0 0 0 0,0 0 0 0 0,0 0 0 0 0,0 0 0 0 0,1-1 0 0 0,-1 0-1 0 0,0 1 1 0 0,1-1 0 0 0,-1 0 0 0 0,1-1 0 0 0,0 1 0 0 0,-1-1 0 0 0,2 1-3 0 0,8-2 28 0 0,-1-1 0 0 0,1 0-1 0 0,0-1 1 0 0,-1-1 0 0 0,0 1 0 0 0,0-2 0 0 0,0 0-1 0 0,0 0 1 0 0,-1-1 0 0 0,0 0 0 0 0,0-1-1 0 0,-1-1 1 0 0,0 0 0 0 0,0 0 0 0 0,0 0 0 0 0,-1-1-1 0 0,-1-1 1 0 0,0 0 0 0 0,0 0 0 0 0,4-8-28 0 0,-1 6 20 0 0,5-3 47 0 0,-16 15-79 0 0,0 0 21 0 0,0 0-20 0 0,-6 19-191 0 0,5-13 201 0 0,0 0 0 0 0,1 0 0 0 0,-1 1 0 0 0,1-1 0 0 0,1 0 0 0 0,-1 1 0 0 0,1-1 0 0 0,0 0 0 0 0,0 0 0 0 0,1 0 0 0 0,0 0 0 0 0,0 0 0 0 0,1 0 0 0 0,-1 0 0 0 0,1-1 0 0 0,0 1 0 0 0,1-1 0 0 0,-1 0 0 0 0,1 0 0 0 0,0 0 0 0 0,0 0 0 0 0,1-1 0 0 0,-1 0 0 0 0,1 0 0 0 0,0 0 0 0 0,0 0 0 0 0,1-1 0 0 0,5 3 1 0 0,-3-2 17 0 0,0 0 1 0 0,0-1-1 0 0,0 0 1 0 0,1-1-1 0 0,-1 0 1 0 0,1 0-1 0 0,0-1 1 0 0,-1 0-1 0 0,1 0 1 0 0,0-1-1 0 0,0 0 1 0 0,0-1-1 0 0,-1 0 1 0 0,1 0-1 0 0,0-1 1 0 0,-1 0-1 0 0,1-1 0 0 0,5-2-17 0 0,1-3 92 0 0,0 0 0 0 0,0-2 0 0 0,-1 0 0 0 0,0 0 0 0 0,0-2 0 0 0,-2 1 0 0 0,1-2-1 0 0,-1 0 1 0 0,-1 0 0 0 0,-1-1 0 0 0,0 0 0 0 0,0-1 0 0 0,-2 0 0 0 0,0 0-1 0 0,0-1 1 0 0,-2 0 0 0 0,2-6-92 0 0,-8 21-17 0 0,1 0 1 0 0,-1 0-1 0 0,0 0 0 0 0,0 0 0 0 0,0 0 1 0 0,-1 0-1 0 0,1 0 0 0 0,0 0 0 0 0,0 0 1 0 0,0 0-1 0 0,-1 0 0 0 0,1 1 0 0 0,0-1 1 0 0,-1 0-1 0 0,1 0 0 0 0,-1 0 0 0 0,1 0 1 0 0,-1 1-1 0 0,1-1 0 0 0,-1 0 0 0 0,0 0 1 0 0,1 1-1 0 0,-1-1 0 0 0,0 1 1 0 0,0-1-1 0 0,1 0 0 0 0,-1 1 0 0 0,0-1 1 0 0,0 1-1 0 0,0 0 0 0 0,0-1 0 0 0,1 1 1 0 0,-1 0-1 0 0,0-1 0 0 0,0 1 0 0 0,0 0 1 0 0,0 0-1 0 0,0 0 0 0 0,0 0 0 0 0,0 0 1 0 0,0 0-1 0 0,0 0 0 0 0,0 0 0 0 0,0 0 1 0 0,0 1-1 0 0,0-1 0 0 0,1 0 0 0 0,-1 0 1 0 0,0 1-1 0 0,0-1 0 0 0,0 1 0 0 0,0-1 1 0 0,0 1-1 0 0,1-1 0 0 0,-1 1 0 0 0,0-1 1 0 0,0 1-1 0 0,1 0 0 0 0,-1 0 0 0 0,1-1 1 0 0,-1 1-1 0 0,0 0 0 0 0,1 0 0 0 0,0-1 1 0 0,-1 1-1 0 0,1 0 0 0 0,-1 0 0 0 0,1 0 1 0 0,0 0-1 0 0,-1 1 17 0 0,-12 17-2293 0 0,7-6-4076 0 0,4-5-5918 0 0</inkml:trace>
  <inkml:trace contextRef="#ctx0" brushRef="#br0" timeOffset="11452.511">9437 848 6041 0 0,'0'0'1735'0'0,"0"0"-270"0"0,0 0-202 0 0,0 0 34 0 0,0 0-30 0 0,0 0-95 0 0,0 0-151 0 0,0 0-171 0 0,0 0-139 0 0,0 0-155 0 0,0 0-102 0 0,-17-2-43 0 0,-53-8-37 0 0,-4 20 1144 0 0,56-3-1141 0 0,7-3-257 0 0,0 2-1 0 0,1-1 1 0 0,-1 1-1 0 0,1 1 1 0 0,0 0-1 0 0,1 0 1 0 0,0 1-1 0 0,0 0 0 0 0,1 1 1 0 0,0-1-1 0 0,0 2 1 0 0,1-1-1 0 0,0 1 1 0 0,-1 4-120 0 0,6-11 16 0 0,0 1 0 0 0,0 0 1 0 0,1 1-1 0 0,0-1 0 0 0,0 0 1 0 0,0 0-1 0 0,0 0 1 0 0,1 1-1 0 0,-1-1 0 0 0,1 0 1 0 0,0 1-1 0 0,1-1 0 0 0,-1 0 1 0 0,1 1-1 0 0,-1-1 0 0 0,1 0 1 0 0,1 0-1 0 0,-1 0 0 0 0,1 0 1 0 0,-1 0-1 0 0,1 0 0 0 0,0 0 1 0 0,3 3-17 0 0,3-1 118 0 0,1-1 1 0 0,0-1-1 0 0,0 1 1 0 0,0-1-1 0 0,0-1 1 0 0,1 0-1 0 0,0 0 1 0 0,-1-1-1 0 0,1 0 1 0 0,0 0-1 0 0,0-1 1 0 0,0-1-1 0 0,0 0 1 0 0,1 0-1 0 0,-1-1 1 0 0,0 0-1 0 0,0 0 1 0 0,-1-2-1 0 0,1 1 1 0 0,0-1-1 0 0,-1 0 1 0 0,1-1-1 0 0,-1 0 1 0 0,0-1-1 0 0,0 0 1 0 0,-1 0-1 0 0,0-1 1 0 0,8-6-119 0 0,18-12 271 0 0,0-2 0 0 0,-2-1 0 0 0,-1-2 0 0 0,-1-1 0 0 0,19-25-271 0 0,-30 36 17 0 0,-19 39-233 0 0,-5 25 295 0 0,3-35-77 0 0,0-1 1 0 0,1 1-1 0 0,0 0 0 0 0,0 0 0 0 0,1 0 0 0 0,0 0 0 0 0,1 0 1 0 0,0 0-1 0 0,1 0 0 0 0,0-1 0 0 0,0 1 0 0 0,1 0 0 0 0,0-1 1 0 0,1 0-1 0 0,0 0 0 0 0,0 0 0 0 0,2 2-2 0 0,-3-7 5 0 0,0 0 0 0 0,0 0-1 0 0,0 0 1 0 0,1-1 0 0 0,-1 1 0 0 0,1-1-1 0 0,0 0 1 0 0,0 0 0 0 0,0 0 0 0 0,0-1-1 0 0,1 1 1 0 0,-1-1 0 0 0,1 0 0 0 0,-1 0-1 0 0,1-1 1 0 0,0 1 0 0 0,-1-1 0 0 0,1 0 0 0 0,0 0-1 0 0,0-1 1 0 0,0 1 0 0 0,0-1 0 0 0,0 0-1 0 0,0-1 1 0 0,0 1 0 0 0,0-1 0 0 0,0 0-1 0 0,0 0 1 0 0,-1 0 0 0 0,5-2-5 0 0,10-7 29 0 0,0 0 0 0 0,-1-1 0 0 0,0-1 0 0 0,0 0-1 0 0,-1-2 1 0 0,-1 0 0 0 0,0-1 0 0 0,-1 0 0 0 0,-1-1 0 0 0,9-13-29 0 0,-22 28 3 0 0,46-72 233 0 0,-48 120-515 0 0,0-38 282 0 0,0 1-1 0 0,1 0 1 0 0,-1-1-1 0 0,2 1 1 0 0,-1 0-1 0 0,2-1 1 0 0,-1 1 0 0 0,1-1-1 0 0,1 1 1 0 0,-1-1-1 0 0,3 4-2 0 0,-4-10 1 0 0,1 0 0 0 0,-1 0 0 0 0,1 0-1 0 0,-1 0 1 0 0,1-1 0 0 0,0 1 0 0 0,0 0-1 0 0,1-1 1 0 0,-1 0 0 0 0,0 1 0 0 0,1-1 0 0 0,-1 0-1 0 0,1 0 1 0 0,0 0 0 0 0,0-1 0 0 0,0 1-1 0 0,0-1 1 0 0,0 1 0 0 0,0-1 0 0 0,0 0 0 0 0,0 0-1 0 0,0 0 1 0 0,1-1 0 0 0,-1 1 0 0 0,0-1-1 0 0,1 0 1 0 0,-1 0 0 0 0,0 0 0 0 0,1 0-1 0 0,-1 0 1 0 0,3-1-1 0 0,3-2 19 0 0,1 1 0 0 0,-1-1 1 0 0,0-1-1 0 0,0 0 0 0 0,-1 0 0 0 0,1-1 0 0 0,-1 0 0 0 0,0 0 0 0 0,0-1 0 0 0,0 0 0 0 0,-1 0 1 0 0,0-1-1 0 0,0 0 0 0 0,0 0 0 0 0,-1 0 0 0 0,0-1 0 0 0,-1 0 0 0 0,0-1 0 0 0,2-3-19 0 0,18-21 77 0 0,27-44 182 0 0,-52 76 1189 0 0,13 123-1297 0 0,-12 23-142 0 0,2-2-57 0 0,-7 0-1 0 0,-14 77 49 0 0,17-206-2 0 0,-1-1-1 0 0,0 0 1 0 0,0 0 0 0 0,-1 0-1 0 0,-1 0 1 0 0,0 0-1 0 0,-1-1 1 0 0,-1 1 0 0 0,1-1-1 0 0,-2-1 1 0 0,0 1 0 0 0,0-1-1 0 0,-1 0 1 0 0,0-1-1 0 0,-1 0 1 0 0,0 0 0 0 0,-1-1-1 0 0,-4 3 3 0 0,-65 10 84 0 0,75-67-172 0 0,73-66 14 0 0,179-194-17 0 0,-204 245 38 0 0,-3-1 0 0 0,-3-3 0 0 0,-3-1 0 0 0,22-55 53 0 0,-52 107-1 0 0,1-4 8 0 0,0 1 1 0 0,2 0-1 0 0,-1 0 1 0 0,2 0-1 0 0,0 1 1 0 0,1 1-1 0 0,1 0 1 0 0,7-8-8 0 0,-14 21-7 0 0,-1 0 0 0 0,1 0 0 0 0,0 0 0 0 0,0 0 0 0 0,0 1 0 0 0,-1 0 0 0 0,1 0 0 0 0,0 0 0 0 0,0 0 0 0 0,0 1 0 0 0,0-1 0 0 0,-1 1 0 0 0,1 0 0 0 0,0 0 0 0 0,-1 1 0 0 0,1-1 0 0 0,0 1 7 0 0,5 3 4 0 0,0 0 1 0 0,0 0-1 0 0,-1 1 1 0 0,0 0-1 0 0,0 1 0 0 0,-1-1 1 0 0,1 1-1 0 0,-2 1 1 0 0,1 0-1 0 0,-1 0 0 0 0,0 0 1 0 0,0 0-1 0 0,0 4-4 0 0,-2-2 10 0 0,0 1 0 0 0,-1 0 0 0 0,0 0 0 0 0,-1 0 0 0 0,-1 0 0 0 0,1 0 0 0 0,-2 1 0 0 0,1-1 0 0 0,-2 0 0 0 0,0 3-10 0 0,-1-7 4 0 0,-1 0 0 0 0,0-1 0 0 0,-1 1-1 0 0,1-1 1 0 0,-1 0 0 0 0,0 0 0 0 0,-1 0 0 0 0,1-1-1 0 0,-1 0 1 0 0,-1 0 0 0 0,1 0 0 0 0,0 0 0 0 0,-1-1-1 0 0,0 0 1 0 0,0 0 0 0 0,-1 0 0 0 0,1-1-1 0 0,-1 0 1 0 0,1 0 0 0 0,-1-1 0 0 0,0 0 0 0 0,0 0-1 0 0,0-1 1 0 0,0 1 0 0 0,-4-1-4 0 0,-8 3-5 0 0,26 11-83 0 0,24-2 68 0 0,80 18 182 0 0,-84-30 18 0 0,0-2 0 0 0,0-1-1 0 0,-1-1 1 0 0,1-1 0 0 0,-1-2-1 0 0,0 0 1 0 0,23-10-180 0 0,-37 13 78 0 0,0-2 0 0 0,0 1-1 0 0,0-2 1 0 0,-1 1 0 0 0,1-2 0 0 0,-2 1 0 0 0,1-2 0 0 0,-1 1 0 0 0,0-1-1 0 0,0-1 1 0 0,-1 0 0 0 0,0 0 0 0 0,-1-1 0 0 0,0 0 0 0 0,0-1-1 0 0,-1 1 1 0 0,-1-1 0 0 0,0-1 0 0 0,2-4-78 0 0,8-65 160 0 0,-46 92-4738 0 0,23-4-307 0 0,0-2-7865 0 0</inkml:trace>
  <inkml:trace contextRef="#ctx0" brushRef="#br0" timeOffset="100177.677">7633 1368 4273 0 0,'0'0'2038'0'0,"0"0"-534"0"0,0 0-158 0 0,0 0 95 0 0,0 0 249 0 0,0 0 194 0 0,0 0-81 0 0,0 0-276 0 0,0 0-378 0 0,0 0-395 0 0,0 0-303 0 0,-3-2-185 0 0,-1 6-183 0 0,1 0 1 0 0,-1 0 0 0 0,1 0-1 0 0,0 0 1 0 0,0 0 0 0 0,0 1-1 0 0,0-1 1 0 0,1 1 0 0 0,0 0-1 0 0,0 0 1 0 0,0 0 0 0 0,1 0 0 0 0,0 0-1 0 0,0 0 1 0 0,0 0 0 0 0,0 0-1 0 0,1 1 1 0 0,0 1-84 0 0,-2-1 79 0 0,-12 191 1236 0 0,1-47-598 0 0,-41 331 69 0 0,46-407-802 0 0,8-74-4 0 0,0 0-1 0 0,0 0 10 0 0,0 0 11 0 0,5-5 67 0 0,86-104 278 0 0,-57 73-335 0 0,1 0-1 0 0,2 3 0 0 0,1 1 1 0 0,1 2-1 0 0,2 1 0 0 0,1 2 1 0 0,1 3-1 0 0,2 1 0 0 0,5-1-9 0 0,70 2-80 0 0,-118 22 79 0 0,0 0 0 0 0,0 1 1 0 0,0-1-1 0 0,0 1 0 0 0,0-1 0 0 0,0 1 0 0 0,0 0 0 0 0,0 0 0 0 0,0 0 0 0 0,-1 0 0 0 0,1 0 0 0 0,0 0 0 0 0,-1 1 0 0 0,1-1 1 0 0,-1 1-1 0 0,1-1 0 0 0,-1 1 0 0 0,0-1 0 0 0,1 1 0 0 0,-1 0 0 0 0,0-1 0 0 0,0 1 0 0 0,0 0 0 0 0,0 0 0 0 0,-1 0 0 0 0,1 0 0 0 0,0 0 1 0 0,-1 0-1 0 0,0 0 0 0 0,1 0 0 0 0,-1 0 0 0 0,0 0 0 0 0,0 0 1 0 0,-3 72 153 0 0,-7-52-117 0 0,0-1 1 0 0,-1 0-1 0 0,-1-1 0 0 0,-1-1 0 0 0,0 0 1 0 0,-2 0-1 0 0,0-1 0 0 0,-1-1 0 0 0,-1-1 1 0 0,-16 12-37 0 0,-140 93 90 0 0,162-116-85 0 0,0 0 0 0 0,-1-1 0 0 0,1-1 0 0 0,-1 0-1 0 0,0 0 1 0 0,0-1 0 0 0,0-1 0 0 0,0 0 0 0 0,0 0-1 0 0,-3-2-4 0 0,11-1-37 0 0,1 0-1 0 0,1 0 0 0 0,-1 0 1 0 0,0 0-1 0 0,0-1 0 0 0,1 1 1 0 0,-1-1-1 0 0,1 0 0 0 0,0 0 1 0 0,0 0-1 0 0,0 0 0 0 0,0 0 1 0 0,1 0-1 0 0,-1 0 0 0 0,1-1 1 0 0,0 1-1 0 0,0-1 0 0 0,0 1 1 0 0,0-1-1 0 0,1 1 0 0 0,-1-1 1 0 0,1 1-1 0 0,0-1 0 0 0,0 0 1 0 0,0 1-1 0 0,1-1 0 0 0,-1 1 1 0 0,1-1-1 0 0,0 1 0 0 0,0-1 1 0 0,0 1-1 0 0,0-1 38 0 0,2-10-341 0 0,1 0 1 0 0,1 1-1 0 0,0 0 0 0 0,0 0 1 0 0,1 0-1 0 0,1 1 1 0 0,0 0-1 0 0,1 0 0 0 0,4-4 341 0 0,18-22-4173 0 0,1 3-4123 0 0,-15 19-465 0 0</inkml:trace>
  <inkml:trace contextRef="#ctx0" brushRef="#br0" timeOffset="100497.97">8385 1964 12787 0 0,'0'0'1239'0'0,"0"0"-210"0"0,0 0-58 0 0,0 0 164 0 0,0 0 108 0 0,0 0-81 0 0,0 0-217 0 0,0 0-253 0 0,0 0-206 0 0,-11 33-161 0 0,-36 100-92 0 0,40-68 56 0 0,11-57-230 0 0,-1-1-13 0 0,0 0 0 0 0,1-1-1 0 0,0 1 1 0 0,0-1-1 0 0,0 0 1 0 0,0 0-1 0 0,1-1 1 0 0,0 1-1 0 0,0-1 1 0 0,1 0-1 0 0,-1 0 1 0 0,1-1-1 0 0,0 0 1 0 0,1 0-1 0 0,-1 0 1 0 0,1-1-1 0 0,-1 0 1 0 0,1 0-1 0 0,0 0 1 0 0,0-1-1 0 0,0 0 1 0 0,0-1-1 0 0,1 1 1 0 0,-1-1-1 0 0,0-1 1 0 0,1 0-1 0 0,-1 0 1 0 0,1 0-1 0 0,-1-1 1 0 0,1 0-46 0 0,5 0 103 0 0,0-1 1 0 0,-1 0-1 0 0,1-1 1 0 0,-1 0-1 0 0,0-1 1 0 0,0 0-1 0 0,0-1 1 0 0,0-1-1 0 0,-1 0 1 0 0,0 0-1 0 0,0-1 1 0 0,0-1-1 0 0,-1 1 1 0 0,0-2-1 0 0,-1 1 1 0 0,0-1-1 0 0,0-1-103 0 0,-5 6 37 0 0,-1-1 0 0 0,1 1 0 0 0,-1 0 0 0 0,0-1 0 0 0,0 0 0 0 0,0 0 0 0 0,-1 0-1 0 0,0 0 1 0 0,0 0 0 0 0,0 0 0 0 0,0-1 0 0 0,-1 1 0 0 0,0-1 0 0 0,0 1 0 0 0,-1-1 0 0 0,1 1 0 0 0,-1-1 0 0 0,0 1-1 0 0,-1-1 1 0 0,1 1 0 0 0,-1-1 0 0 0,0 1 0 0 0,-1-1 0 0 0,1 1 0 0 0,-1 0 0 0 0,0-1 0 0 0,0 1 0 0 0,-1 0 0 0 0,0 1-1 0 0,1-1 1 0 0,-2 0 0 0 0,1 1 0 0 0,0-1 0 0 0,-1 1-37 0 0,-7-3-52 0 0,0 1 0 0 0,-1 0 0 0 0,0 0 0 0 0,0 2 0 0 0,0-1 1 0 0,0 1-1 0 0,-1 1 0 0 0,1 0 0 0 0,-1 1 0 0 0,0 1 0 0 0,1 0 0 0 0,-1 0 0 0 0,0 1 0 0 0,0 1 0 0 0,0 0 0 0 0,-9 2 52 0 0,-75 36-1864 0 0,69-18-1810 0 0,4 2-4292 0 0,12-11-3810 0 0</inkml:trace>
  <inkml:trace contextRef="#ctx0" brushRef="#br0" timeOffset="100823.207">9137 2016 13683 0 0,'0'0'2308'0'0,"0"0"-1163"0"0,0 0-476 0 0,0 0 142 0 0,0 0 211 0 0,0 0 134 0 0,0 0-44 0 0,0 0-276 0 0,0 0-233 0 0,0 0-146 0 0,0 0-139 0 0,0 0-93 0 0,-15 28-74 0 0,-46 92-67 0 0,5 26-97 0 0,45-120-422 0 0,-8 12-1417 0 0,-7-21-6952 0 0,20-16 2648 0 0,1 2-1164 0 0</inkml:trace>
  <inkml:trace contextRef="#ctx0" brushRef="#br0" timeOffset="101067.173">8879 1865 13363 0 0,'0'0'2367'0'0,"0"0"-784"0"0,0 0-635 0 0,0 0-260 0 0,0 0 13 0 0,0 0 203 0 0,0 0 115 0 0,0 0-55 0 0,0 0-105 0 0,0 0-202 0 0,0 0-141 0 0,7 31-44 0 0,23 99-38 0 0,9-38 276 0 0,-27-73-589 0 0,0-2-87 0 0,0-1 1 0 0,2 1-1 0 0,-1-2 1 0 0,2 0-1 0 0,0-1 1 0 0,1 0-1 0 0,16 11-34 0 0,43-1-989 0 0,-40-23-6644 0 0,-27-1-4419 0 0</inkml:trace>
  <inkml:trace contextRef="#ctx0" brushRef="#br0" timeOffset="102112.225">10451 2108 1640 0 0,'0'0'1179'0'0,"0"0"-447"0"0,0 0 50 0 0,0 0 412 0 0,0 0 461 0 0,0 0 246 0 0,0 0-58 0 0,0 0-238 0 0,0 0-260 0 0,0 0-152 0 0,0 0-100 0 0,0 0-107 0 0,0 0-138 0 0,2-3-140 0 0,-3-14 910 0 0,-30 15-345 0 0,-140 27 152 0 0,52 11-728 0 0,31-5 182 0 0,87-30-872 0 0,0 0 0 0 0,1 1 0 0 0,-1-1 0 0 0,0 1-1 0 0,0 0 1 0 0,0-1 0 0 0,1 1 0 0 0,-1 0 0 0 0,1-1 0 0 0,0 1 0 0 0,-1 0 0 0 0,1-1 0 0 0,0 1 0 0 0,0 0-1 0 0,0 0 1 0 0,0-1 0 0 0,0 1 0 0 0,0 0 0 0 0,1 0 0 0 0,-1-1 0 0 0,1 1 0 0 0,-1 0 0 0 0,1-1 0 0 0,-1 1 0 0 0,1-1-1 0 0,0 1 1 0 0,0-1 0 0 0,0 1 0 0 0,0-1 0 0 0,0 1 0 0 0,0-1 0 0 0,0 0 0 0 0,1 0 0 0 0,-1 1 0 0 0,0-1-1 0 0,1 0 1 0 0,-1 0 0 0 0,0 0 0 0 0,1 0 0 0 0,0-1 0 0 0,-1 1 0 0 0,1 0 0 0 0,-1-1 0 0 0,1 1 0 0 0,0-1 0 0 0,-1 1-1 0 0,1-1 1 0 0,1 0-7 0 0,4 5 33 0 0,99 29 174 0 0,21 5-75 0 0,-126-38-111 0 0,-1 1 1 0 0,1-1-1 0 0,0 1 1 0 0,-1 0-1 0 0,1-1 1 0 0,-1 1-1 0 0,1-1 1 0 0,-1 1-1 0 0,0 0 1 0 0,0-1-1 0 0,0 1 1 0 0,0 0-1 0 0,0-1 1 0 0,0 1-1 0 0,0 0 1 0 0,-1-1-1 0 0,1 1 0 0 0,-1-1 1 0 0,1 1-1 0 0,-1-1 1 0 0,1 1-1 0 0,-1-1 1 0 0,0 1-1 0 0,0-1 1 0 0,0 1-1 0 0,0-1 1 0 0,0 0-1 0 0,0 1 1 0 0,0-1-1 0 0,0 0 1 0 0,0 0-1 0 0,-1 0 1 0 0,1 0-1 0 0,0 0 1 0 0,-1 0-1 0 0,0 0-21 0 0,-196 142 547 0 0,197-142-547 0 0,-3 0 2 0 0,0 1 1 0 0,1 0 0 0 0,-1 1-1 0 0,1-1 1 0 0,-1 1-1 0 0,1-1 1 0 0,0 1 0 0 0,0 0-1 0 0,0 0 1 0 0,1 0 0 0 0,-1 1-1 0 0,1-1 1 0 0,0 1-1 0 0,0-1 1 0 0,0 1 0 0 0,0 0-1 0 0,0 0 1 0 0,1-1-1 0 0,0 1 1 0 0,-1 0 0 0 0,2 1-1 0 0,-2 2-2 0 0,4-4 8 0 0,0 1-1 0 0,0-1 0 0 0,0 0 0 0 0,0 0 0 0 0,1 0 1 0 0,-1 0-1 0 0,1-1 0 0 0,-1 1 0 0 0,1-1 1 0 0,0 1-1 0 0,0-1 0 0 0,0 0 0 0 0,0 0 0 0 0,1 0 1 0 0,-1-1-1 0 0,1 1 0 0 0,1 0-7 0 0,7 1 32 0 0,0 0 0 0 0,0-1-1 0 0,1 0 1 0 0,-1-1 0 0 0,1 0-1 0 0,-1-1 1 0 0,1 0 0 0 0,-1-1 0 0 0,1-1-1 0 0,-1 0 1 0 0,0 0 0 0 0,1-1-1 0 0,-1-1 1 0 0,3-2-32 0 0,27-22-1720 0 0,-30-5-3471 0 0,-10 21-513 0 0,0 4-5843 0 0</inkml:trace>
  <inkml:trace contextRef="#ctx0" brushRef="#br0" timeOffset="102567.215">10228 1802 8474 0 0,'0'0'1926'0'0,"0"0"-321"0"0,0 0-167 0 0,0 0-46 0 0,0 0 39 0 0,0 0 55 0 0,0 0-67 0 0,0 0-175 0 0,0 0-189 0 0,0 0-219 0 0,0 0-190 0 0,0 0-104 0 0,0 0-78 0 0,-7 2-46 0 0,4-1-368 0 0,0-1 0 0 0,0 1 1 0 0,1 0-1 0 0,-1 0 0 0 0,0 0 0 0 0,0 1 1 0 0,1-1-1 0 0,-1 1 0 0 0,1-1 0 0 0,-1 1 0 0 0,1 0 1 0 0,0 0-1 0 0,0 0 0 0 0,0 0 0 0 0,0 0 1 0 0,0 1-1 0 0,0-1 0 0 0,0 0 0 0 0,1 1 1 0 0,-1 0-1 0 0,1-1 0 0 0,0 1 0 0 0,0 0 0 0 0,0 0 1 0 0,0 0-1 0 0,0-1 0 0 0,1 2-50 0 0,-5 31 287 0 0,2 0 0 0 0,2 0 1 0 0,1 0-1 0 0,2 0 0 0 0,1-1 0 0 0,2 1 0 0 0,1-1 0 0 0,4 7-287 0 0,0 18 116 0 0,41 281 188 0 0,-43-275-274 0 0,-4 1 0 0 0,-3-1 0 0 0,-6 57-30 0 0,-20-12 14 0 0,25-100-1116 0 0,2-10-4741 0 0,-1-6-6796 0 0,-1 2 3670 0 0</inkml:trace>
  <inkml:trace contextRef="#ctx0" brushRef="#br0" timeOffset="105005.181">11624 2089 3065 0 0,'0'0'1280'0'0,"0"0"-211"0"0,0 0 56 0 0,0 0 292 0 0,0 0 262 0 0,0 0 6 0 0,0 0-248 0 0,0 0-263 0 0,0 0-207 0 0,0 0-184 0 0,0 0-113 0 0,-3-3-45 0 0,2 1-503 0 0,0 0 1 0 0,-1 0 0 0 0,1 0 0 0 0,-1 1 0 0 0,0-1-1 0 0,0 1 1 0 0,1-1 0 0 0,-1 1 0 0 0,0 0 0 0 0,0-1-1 0 0,0 1 1 0 0,0 0 0 0 0,0 1 0 0 0,-1-1-1 0 0,1 0 1 0 0,0 0 0 0 0,0 1 0 0 0,-1 0 0 0 0,1-1-1 0 0,0 1 1 0 0,-1 0 0 0 0,1 0 0 0 0,0 0 0 0 0,-1 0-1 0 0,1 1 1 0 0,0-1 0 0 0,-1 0-123 0 0,-10 2 273 0 0,0-1 1 0 0,1 2-1 0 0,-1-1 1 0 0,0 2-1 0 0,1 0 0 0 0,0 0 1 0 0,0 1-1 0 0,-9 5-273 0 0,-52 18 832 0 0,36-6-166 0 0,61 22-199 0 0,118 85-162 0 0,-139-126-276 0 0,0 1 1 0 0,0-1-1 0 0,0 1 0 0 0,-1-1 1 0 0,1 1-1 0 0,-1 0 1 0 0,0 0-1 0 0,-1 0 0 0 0,1 0 1 0 0,0 0-1 0 0,-1 0 0 0 0,0 1 1 0 0,0-1-1 0 0,-1 0 1 0 0,1 1-1 0 0,-1-1 0 0 0,0 1 1 0 0,0-1-1 0 0,0 0 1 0 0,0 1-1 0 0,-1-1 0 0 0,0 1 1 0 0,0-1-1 0 0,0 0 0 0 0,0 0 1 0 0,-1 0-1 0 0,0 1 1 0 0,0-1-1 0 0,0-1 0 0 0,0 1 1 0 0,0 0-1 0 0,-1-1 0 0 0,0 1 1 0 0,0-1-1 0 0,0 1-29 0 0,-25 12 51 0 0,0-1 0 0 0,-1-2-1 0 0,0 0 1 0 0,-1-2 0 0 0,-1-2-1 0 0,0 0 1 0 0,0-2 0 0 0,0-2-1 0 0,-1 0 1 0 0,-8-2-51 0 0,-6-2-55 0 0,49-17-752 0 0,61-35-1327 0 0,-31 34-1465 0 0,-5 2-4435 0 0,-11 7-3556 0 0</inkml:trace>
  <inkml:trace contextRef="#ctx0" brushRef="#br0" timeOffset="105300.158">11811 2181 15099 0 0,'0'0'1092'0'0,"0"0"-355"0"0,0 0-123 0 0,0 0 197 0 0,0 0 252 0 0,0 0 141 0 0,0 0-70 0 0,0 0-199 0 0,0 0-240 0 0,0 0-179 0 0,0 0-117 0 0,0 0-97 0 0,0 0-46 0 0,1 33-52 0 0,2 100-16 0 0,-3-130-176 0 0,0-1 0 0 0,-1 1 0 0 0,1 0-1 0 0,0-1 1 0 0,0 1 0 0 0,1-1 0 0 0,-1 1-1 0 0,0 0 1 0 0,1-1 0 0 0,0 1 0 0 0,0-1-1 0 0,0 1 1 0 0,0-1 0 0 0,0 1 0 0 0,0-1-1 0 0,0 0 1 0 0,1 0 0 0 0,-1 1 0 0 0,1-1-1 0 0,0 0 1 0 0,-1 0 0 0 0,3 1-12 0 0,2 2 56 0 0,-1 0-22 0 0,1-1-1 0 0,-1 0 1 0 0,1 0-1 0 0,0-1 1 0 0,0 1 0 0 0,0-1-1 0 0,1-1 1 0 0,-1 1-1 0 0,1-1 1 0 0,-1 0-1 0 0,1 0 1 0 0,0-1-1 0 0,0 0 1 0 0,-1 0 0 0 0,1-1-1 0 0,0 0 1 0 0,0 0-1 0 0,0 0 1 0 0,0-1-1 0 0,0 0 1 0 0,-1-1 0 0 0,1 1-1 0 0,0-1 1 0 0,-1 0-1 0 0,1-1 1 0 0,-1 0-1 0 0,0 0 1 0 0,0 0-1 0 0,0-1 1 0 0,1 0-34 0 0,12-8 21 0 0,-1-1 1 0 0,-1 0-1 0 0,0-1 0 0 0,0-1 0 0 0,-1 0 1 0 0,-1-2-1 0 0,-1 1 0 0 0,0-2 0 0 0,-2 0 1 0 0,0 0-1 0 0,0-2 0 0 0,-2 1 0 0 0,-1-1 0 0 0,0 0 1 0 0,0-5-22 0 0,-1-59-2050 0 0,-17 80-8926 0 0,5 4 6218 0 0,0 0-4348 0 0</inkml:trace>
  <inkml:trace contextRef="#ctx0" brushRef="#br0" timeOffset="105607.572">12343 2461 10826 0 0,'0'0'1878'0'0,"0"0"-487"0"0,0 0-68 0 0,0 0 145 0 0,0 0-49 0 0,0 0-208 0 0,0 0-304 0 0,0 0-243 0 0,0 0-76 0 0,0 0-44 0 0,0 0-21 0 0,0 0-31 0 0,10-26-24 0 0,50-125 322 0 0,-46 117-426 0 0,-8 16-345 0 0,1 0-1 0 0,1 0 1 0 0,0 1 0 0 0,1 0 0 0 0,1 0 0 0 0,1 1 0 0 0,0 0-1 0 0,1 1 1 0 0,1 1 0 0 0,7-7-19 0 0,-2 14-1715 0 0,-8 7-3133 0 0,-6 0 221 0 0,-3 0-7083 0 0</inkml:trace>
  <inkml:trace contextRef="#ctx0" brushRef="#br0" timeOffset="106256.209">12861 1920 2489 0 0,'0'0'1929'0'0,"0"0"-424"0"0,0 0-136 0 0,0 0 122 0 0,0 0 148 0 0,0 0 24 0 0,0 0-112 0 0,0 0-169 0 0,0 0-150 0 0,0 0-108 0 0,0 0-79 0 0,0 0-69 0 0,18-13-89 0 0,113-77 1322 0 0,-109 74-1547 0 0,-2 4-408 0 0,-2-1 0 0 0,0 0 0 0 0,0-1 0 0 0,-1-1 1 0 0,-1 0-1 0 0,0-2 0 0 0,-1 0 0 0 0,-1 0 0 0 0,-1-1 1 0 0,0-1-1 0 0,-2 0 0 0 0,2-4-254 0 0,-6-54 537 0 0,-9 76-532 0 0,0-1 1 0 0,0 1-1 0 0,0 0 0 0 0,0 1 0 0 0,0-1 0 0 0,0 0 0 0 0,-1 1 0 0 0,1-1 0 0 0,0 1 0 0 0,0-1 0 0 0,-1 1 0 0 0,1 0 0 0 0,0 0 0 0 0,0 0 0 0 0,-1 0 0 0 0,1 1 0 0 0,0-1 1 0 0,0 1-1 0 0,-1-1 0 0 0,1 1 0 0 0,0 0 0 0 0,0 0 0 0 0,0 0 0 0 0,0 0 0 0 0,0 0 0 0 0,0 0 0 0 0,0 0 0 0 0,0 1 0 0 0,1-1 0 0 0,-1 1 0 0 0,0-1 0 0 0,1 1 0 0 0,-1 0 0 0 0,1 0 1 0 0,0-1-1 0 0,0 1 0 0 0,-1 0 0 0 0,1 0 0 0 0,0 0 0 0 0,1 1 0 0 0,-1-1 0 0 0,0 0 0 0 0,1 0 0 0 0,-1 1-5 0 0,-9 17-14 0 0,1 0 0 0 0,1 1 1 0 0,1 0-1 0 0,1 1 0 0 0,1 0 0 0 0,-2 19 14 0 0,3-22 0 0 0,-12 72-36 0 0,4 0 0 0 0,3 1 0 0 0,4 50 36 0 0,6 271-214 0 0,0-400 213 0 0,-1 1 1 0 0,-1 0 0 0 0,0 0 0 0 0,-1 0 0 0 0,0 0-1 0 0,-2-1 1 0 0,1 1 0 0 0,-1-1 0 0 0,-1 0 0 0 0,-1 0-1 0 0,0-1 1 0 0,0 0 0 0 0,-1 0 0 0 0,-1 0 0 0 0,0 0-1 0 0,0-1 1 0 0,-1-1 0 0 0,-1 0 0 0 0,0 0 0 0 0,0-1-1 0 0,-1 0 1 0 0,0 0 0 0 0,0-1 0 0 0,-1-1 0 0 0,0 0-1 0 0,-8 3 1 0 0,-85 5 43 0 0,102-15-36 0 0,0-1 0 0 0,0 1 0 0 0,0-1 1 0 0,0 1-1 0 0,0-1 0 0 0,0 0 0 0 0,0 0 1 0 0,1 0-1 0 0,-1 0 0 0 0,0-1 0 0 0,1 1 0 0 0,-1-1 1 0 0,1 0-1 0 0,-1 1 0 0 0,1-1 0 0 0,0 0 1 0 0,0 0-1 0 0,0-1 0 0 0,0 1 0 0 0,0 0 0 0 0,0-1 1 0 0,1 1-1 0 0,-1-1 0 0 0,1 1 0 0 0,0-1 1 0 0,0 0-1 0 0,0 0 0 0 0,0 1 0 0 0,0-1 0 0 0,0 0 1 0 0,1 0-1 0 0,-1 0 0 0 0,1 0 0 0 0,0 0-7 0 0,-1-7 8 0 0,0 0 0 0 0,1 0-1 0 0,0 0 1 0 0,1 0 0 0 0,0 0-1 0 0,0 0 1 0 0,1 0-1 0 0,0 0 1 0 0,1 1 0 0 0,0-1-1 0 0,1 0-7 0 0,16-33-4 0 0,2 0 0 0 0,1 2 0 0 0,3 0 0 0 0,1 2 0 0 0,15-16 4 0 0,189-185-404 0 0,-158 191-673 0 0,-46 39-2166 0 0,0 2-4274 0 0,-21 8-4033 0 0</inkml:trace>
  <inkml:trace contextRef="#ctx0" brushRef="#br0" timeOffset="113654.885">13879 2203 592 0 0,'0'0'2157'0'0,"0"0"-300"0"0,0 0-75 0 0,0 0-87 0 0,0 0-67 0 0,0 0-123 0 0,0 0-186 0 0,0 0-51 0 0,0 0-120 0 0,0 0-148 0 0,0 0-105 0 0,0-5-132 0 0,0 4-662 0 0,0-1 0 0 0,0 1 0 0 0,-1-1 0 0 0,1 0 0 0 0,0 1 0 0 0,-1-1 0 0 0,1 1 0 0 0,-1-1 0 0 0,1 1 0 0 0,-1-1 0 0 0,0 1 0 0 0,0-1 0 0 0,1 1 0 0 0,-1 0 0 0 0,0-1 0 0 0,0 1 0 0 0,-1 0 0 0 0,1 0 0 0 0,0 0 0 0 0,0 0 0 0 0,-1 0 0 0 0,1 0 0 0 0,0 0 0 0 0,-1 0 0 0 0,1 0 0 0 0,-1 1 0 0 0,1-1 0 0 0,-1 0 0 0 0,1 1 0 0 0,-1 0 0 0 0,1-1 0 0 0,-1 1 0 0 0,0 0 0 0 0,1 0 0 0 0,-1 0-1 0 0,1 0 1 0 0,-1 0 0 0 0,0 0 0 0 0,1 0 0 0 0,-1 0 0 0 0,0 1 0 0 0,1-1 0 0 0,-1 1-101 0 0,-11 0 99 0 0,0 0 0 0 0,0 1 0 0 0,0 1 0 0 0,1 0 0 0 0,-1 0-1 0 0,1 2 1 0 0,0-1 0 0 0,0 1 0 0 0,0 1 0 0 0,1 0 0 0 0,0 1-1 0 0,0 0 1 0 0,0 1 0 0 0,1 0 0 0 0,0 1 0 0 0,1 0 0 0 0,0 0-1 0 0,0 1 1 0 0,1 0 0 0 0,1 0 0 0 0,-1 1 0 0 0,2 0 0 0 0,-1 1-1 0 0,2-1 1 0 0,-1 1 0 0 0,2 0 0 0 0,-2 7-99 0 0,4-14 5 0 0,1-1 0 0 0,0 1 0 0 0,1 0 0 0 0,-1-1 0 0 0,1 1 0 0 0,0 0 0 0 0,0-1 0 0 0,0 1 0 0 0,1 0 0 0 0,0-1 0 0 0,0 1 0 0 0,0 0 0 0 0,0-1 0 0 0,1 1 0 0 0,-1-1 0 0 0,1 0 0 0 0,0 1 0 0 0,1-1 0 0 0,-1 0 0 0 0,1 0 0 0 0,0-1 0 0 0,0 1 0 0 0,0 0 0 0 0,0-1 0 0 0,1 0 0 0 0,-1 0 0 0 0,1 0-1 0 0,0 0 1 0 0,0 0 0 0 0,0-1 0 0 0,0 0 0 0 0,0 0 0 0 0,1 0 0 0 0,-1 0 0 0 0,0-1 0 0 0,1 1 0 0 0,0-1 0 0 0,-1 0-5 0 0,9 1 72 0 0,-1 0 1 0 0,1-1-1 0 0,0 0 0 0 0,-1-1 0 0 0,1 0 0 0 0,0-1 0 0 0,-1 0 0 0 0,1-1 0 0 0,-1-1 1 0 0,0 0-1 0 0,1 0 0 0 0,-1-2 0 0 0,-1 1 0 0 0,1-1 0 0 0,-1-1 0 0 0,0 0 0 0 0,0-1 1 0 0,4-3-73 0 0,22-18 200 0 0,0-2 1 0 0,-2-1 0 0 0,-2-2-1 0 0,9-13-200 0 0,-32 35 18 0 0,102-128 248 0 0,-104 122-138 0 0,-8 18-16 0 0,-1 5-117 0 0,-1 3 5 0 0,0 0 1 0 0,0 0 0 0 0,1 0 0 0 0,1 1 0 0 0,0-1 0 0 0,0 0-1 0 0,0 0 1 0 0,1 0 0 0 0,1 0 0 0 0,0 0 0 0 0,0 0 0 0 0,0 0-1 0 0,1 0 1 0 0,0-1 0 0 0,1 1 0 0 0,1 1-1 0 0,89 133-53 0 0,-91-140 52 0 0,0-1 1 0 0,0 0 0 0 0,0 0-1 0 0,0 0 1 0 0,1-1 0 0 0,-1 1-1 0 0,0-1 1 0 0,1 1 0 0 0,0-1-1 0 0,-1-1 1 0 0,1 1 0 0 0,0 0-1 0 0,-1-1 1 0 0,1 0 0 0 0,0 1-1 0 0,-1-2 1 0 0,1 1 0 0 0,0 0-1 0 0,0-1 1 0 0,-1 1 0 0 0,1-1-1 0 0,0 0 1 0 0,-1-1 0 0 0,1 1-1 0 0,-1 0 1 0 0,0-1 0 0 0,4-2 0 0 0,87-64 105 0 0,-75 52-87 0 0,8-7 14 0 0,-6 3-23 0 0,0 1 1 0 0,1 1-1 0 0,1 0 0 0 0,0 2 0 0 0,1 1 1 0 0,1 1-1 0 0,0 1 0 0 0,1 1 0 0 0,1 2 0 0 0,-1 0 1 0 0,23-4-10 0 0,-45 13-3 0 0,0 1 0 0 0,0-1 1 0 0,0 1-1 0 0,-1-1 0 0 0,1 1 1 0 0,0 1-1 0 0,0-1 0 0 0,0 0 1 0 0,0 1-1 0 0,0 0 0 0 0,0 0 1 0 0,-1 0-1 0 0,1 0 0 0 0,0 1 1 0 0,-1-1-1 0 0,1 1 0 0 0,0 1 3 0 0,1 4 1146 0 0,-25-16-1082 0 0,-8-4-119 0 0,20 11 51 0 0,0 0 0 0 0,0 0 1 0 0,0 1-1 0 0,-1 0 0 0 0,1 1 0 0 0,0-1 0 0 0,0 1 0 0 0,-1 1 1 0 0,1 0-1 0 0,0 0 0 0 0,0 0 0 0 0,0 1 0 0 0,0 1 0 0 0,0-1 1 0 0,0 1-1 0 0,-3 2 4 0 0,-2 4 7 0 0,0 1 0 0 0,1 0 0 0 0,0 1 0 0 0,1 0 1 0 0,0 1-1 0 0,0 0 0 0 0,2 0 0 0 0,-7 12-7 0 0,14-20 6 0 0,1 0 0 0 0,0 0 0 0 0,0 0 0 0 0,1 0 0 0 0,-1 0 0 0 0,1 1 0 0 0,0-1 1 0 0,0 0-1 0 0,1 0 0 0 0,-1 0 0 0 0,1 1 0 0 0,0-1 0 0 0,0 0 0 0 0,0 0 0 0 0,0 0 0 0 0,1 0 0 0 0,0 0 0 0 0,0-1 0 0 0,0 1 0 0 0,0 0 0 0 0,0-1 0 0 0,1 0 0 0 0,0 1 0 0 0,-1-1 0 0 0,1 0 0 0 0,0 0 0 0 0,1-1 0 0 0,-1 1 0 0 0,0-1 1 0 0,1 1-1 0 0,0-1 0 0 0,-1 0 0 0 0,1 0 0 0 0,0-1 0 0 0,0 1 0 0 0,0-1 0 0 0,2 1-6 0 0,10 8 64 0 0,52 15 156 0 0,-51-22-160 0 0,1 0 0 0 0,-1-2 0 0 0,1 0 0 0 0,-1-1 0 0 0,1-1 0 0 0,-1 0 0 0 0,0-2 0 0 0,6-1-60 0 0,-6 2 3 0 0,151-12 129 0 0,-134 12-109 0 0,-1-2 0 0 0,1-2 0 0 0,-1-1 1 0 0,0-1-1 0 0,-1-1 0 0 0,18-10-23 0 0,-26 11 28 0 0,74-39 106 0 0,-42-12 30 0 0,-53 53-153 0 0,1 1 0 0 0,-1 0-1 0 0,-1-1 1 0 0,1 0-1 0 0,-1 1 1 0 0,0-1 0 0 0,0 0-1 0 0,0 0 1 0 0,-1 0-1 0 0,0 0 1 0 0,-1 0 0 0 0,1-1-1 0 0,-1 1 1 0 0,0 0-1 0 0,0 0 1 0 0,-1 0 0 0 0,-1-4-11 0 0,0 6-4 0 0,-1 0 1 0 0,0 1 0 0 0,0-1 0 0 0,0 1 0 0 0,0 0-1 0 0,0 0 1 0 0,-1 0 0 0 0,1 0 0 0 0,-1 1 0 0 0,0-1-1 0 0,0 1 1 0 0,0 0 0 0 0,0 0 0 0 0,0 1 0 0 0,0-1-1 0 0,-1 1 1 0 0,1 0 0 0 0,-1 0 0 0 0,1 0 0 0 0,-1 1-1 0 0,1-1 1 0 0,-1 1 0 0 0,1 0 0 0 0,-1 0 0 0 0,1 1-1 0 0,0 0 1 0 0,-1-1 0 0 0,0 2 3 0 0,-9-2-31 0 0,7 0 33 0 0,1-1 0 0 0,0 2 0 0 0,-1-1 0 0 0,1 1-1 0 0,0 0 1 0 0,-1 0 0 0 0,1 1 0 0 0,0 0-1 0 0,0 0 1 0 0,0 0 0 0 0,0 1 0 0 0,0 0-1 0 0,1 0 1 0 0,-1 0 0 0 0,1 1 0 0 0,0-1-1 0 0,0 2 1 0 0,0-1 0 0 0,1 0 0 0 0,-1 1-1 0 0,1 0 1 0 0,0 0 0 0 0,1 0 0 0 0,-1 0 0 0 0,1 1-1 0 0,0-1 1 0 0,0 1 0 0 0,-2 5-2 0 0,2-2 2 0 0,0 1 0 0 0,0-1 0 0 0,1 0 0 0 0,0 1 0 0 0,1-1 0 0 0,0 1 0 0 0,0 0 0 0 0,1-1 0 0 0,1 1 0 0 0,-1 0 0 0 0,2-1 0 0 0,-1 1 0 0 0,1-1 0 0 0,0 1 0 0 0,1-1 0 0 0,0 0 0 0 0,1 0 1 0 0,0 0-1 0 0,0 0 0 0 0,1-1 0 0 0,0 0 0 0 0,1 0 0 0 0,0 0 0 0 0,0-1 0 0 0,0 1 0 0 0,1-1 0 0 0,0-1 0 0 0,0 1 0 0 0,1-1 0 0 0,0-1 0 0 0,0 0 0 0 0,0 0 0 0 0,1 0 0 0 0,0-1 0 0 0,-1 0 0 0 0,7 1-2 0 0,3 0 15 0 0,1-1 1 0 0,0-1-1 0 0,0 0 0 0 0,0-2 0 0 0,0 0 1 0 0,0-1-1 0 0,0-1 0 0 0,0-1 0 0 0,0-1 0 0 0,-1 0 1 0 0,1-1-1 0 0,8-4-15 0 0,35-39-1770 0 0,-61 39-898 0 0,-1 3-7539 0 0,0-1-2939 0 0</inkml:trace>
  <inkml:trace contextRef="#ctx0" brushRef="#br0" timeOffset="116709.326">17091 2170 2817 0 0,'0'0'1373'0'0,"0"0"-231"0"0,0 0-1 0 0,0 0 232 0 0,0 0 207 0 0,0 0 84 0 0,0 0-91 0 0,0 0-229 0 0,0 0-226 0 0,0 0-213 0 0,0 0-141 0 0,0 0-96 0 0,-9-7-51 0 0,-31-23-68 0 0,37 28-404 0 0,-1 0 0 0 0,1 0 0 0 0,-1 1 0 0 0,0-1 1 0 0,0 1-1 0 0,1 0 0 0 0,-1 0 0 0 0,0 0 0 0 0,0 0 0 0 0,0 1 0 0 0,0 0 0 0 0,0 0 1 0 0,0 0-1 0 0,0 0 0 0 0,0 1 0 0 0,0-1 0 0 0,-4 2-145 0 0,1-1 172 0 0,-96 47 1014 0 0,86-36-1026 0 0,1 0 0 0 0,0 0-1 0 0,1 1 1 0 0,0 1 0 0 0,1 1 0 0 0,1 0 0 0 0,0 1 0 0 0,-4 7-160 0 0,12-15 31 0 0,0 0 1 0 0,1 1-1 0 0,0 0 1 0 0,0 0-1 0 0,1 0 1 0 0,0 0-1 0 0,0 1 1 0 0,1-1-1 0 0,1 1 1 0 0,-1-1-1 0 0,2 1 1 0 0,-1 0-1 0 0,1-1 1 0 0,1 1-1 0 0,0 0 1 0 0,0-1-1 0 0,1 1 1 0 0,0-1 0 0 0,2 6-32 0 0,0-8 40 0 0,0-1 1 0 0,0 1 0 0 0,0-1 0 0 0,1 0 0 0 0,0 0 0 0 0,0-1 0 0 0,1 0 0 0 0,-1 0-1 0 0,1 0 1 0 0,0 0 0 0 0,1-1 0 0 0,-1 0 0 0 0,1-1 0 0 0,0 1 0 0 0,-1-1 0 0 0,2 0 0 0 0,-1-1-1 0 0,0 0 1 0 0,0 0 0 0 0,1 0 0 0 0,-1-1 0 0 0,1 0 0 0 0,-1-1 0 0 0,1 0 0 0 0,0 0 0 0 0,-1 0-1 0 0,1-1 1 0 0,-1 0 0 0 0,1-1 0 0 0,-1 1 0 0 0,0-2 0 0 0,0 1 0 0 0,1-1 0 0 0,-2 0 0 0 0,3-1-41 0 0,19-10 83 0 0,0-1 0 0 0,-2-2 1 0 0,0 0-1 0 0,-1-2 1 0 0,0-1-1 0 0,-2 0 1 0 0,-1-2-1 0 0,0-1 1 0 0,-2 0-1 0 0,0-2 0 0 0,-2 0 1 0 0,-1-1-1 0 0,0-1 1 0 0,8-23-84 0 0,-20 43 2 0 0,-1-1-1 0 0,0 0 1 0 0,-1 0 0 0 0,1 0 0 0 0,-2 0 0 0 0,1-1 0 0 0,-1 1 0 0 0,0-1 0 0 0,-1 0-1 0 0,0-7-1 0 0,-2 15-10 0 0,0 0-1 0 0,-1 0 0 0 0,1 0 0 0 0,0 0 0 0 0,-1 0 0 0 0,0 1 0 0 0,1-1 0 0 0,-1 0 1 0 0,1 1-1 0 0,-1 0 0 0 0,1-1 0 0 0,-1 1 0 0 0,0 0 0 0 0,1 0 0 0 0,-1 0 1 0 0,0 0-1 0 0,1 0 0 0 0,-1 0 0 0 0,0 0 0 0 0,1 1 0 0 0,-1-1 0 0 0,0 0 0 0 0,1 1 1 0 0,-1-1-1 0 0,1 1 0 0 0,-1 0 0 0 0,0 0 11 0 0,-7 5-24 0 0,1-1-1 0 0,-1 2 1 0 0,1-1-1 0 0,0 1 1 0 0,1 0 0 0 0,0 1-1 0 0,0 0 1 0 0,1 0-1 0 0,-1 1 1 0 0,1 1 24 0 0,-1 0-6 0 0,0 0 0 0 0,1 1 0 0 0,1 0 0 0 0,0 0 0 0 0,0 0-1 0 0,1 0 1 0 0,1 1 0 0 0,0 0 0 0 0,0 0 0 0 0,1-1 0 0 0,1 2 0 0 0,0-1 0 0 0,0 0 0 0 0,2 0 0 0 0,-1 0 0 0 0,2 3 6 0 0,0-9 0 0 0,0 0 1 0 0,1 0 0 0 0,0-1 0 0 0,0 1 0 0 0,0-1 0 0 0,1 1-1 0 0,-1-1 1 0 0,2 0 0 0 0,-1 0 0 0 0,0-1 0 0 0,1 1 0 0 0,0-1-1 0 0,0 0 1 0 0,0 0 0 0 0,0 0 0 0 0,1-1 0 0 0,0 0 0 0 0,-1 0-1 0 0,1-1 1 0 0,0 1 0 0 0,0-1 0 0 0,1-1 0 0 0,1 1-1 0 0,149 13 119 0 0,-129-19-91 0 0,-1 0-1 0 0,0-2 0 0 0,0-1 0 0 0,0-2 1 0 0,-1 0-1 0 0,-1-2 0 0 0,1 0 0 0 0,-2-2 1 0 0,0-1-1 0 0,0-1 0 0 0,-1 0 0 0 0,-1-2 1 0 0,-1-1-1 0 0,0-1 0 0 0,-2 0 0 0 0,5-7-27 0 0,-11 13 15 0 0,-1 0 0 0 0,-1-1-1 0 0,0-1 1 0 0,-1 0-1 0 0,0 0 1 0 0,-1-1-1 0 0,-1 0 1 0 0,0-1 0 0 0,-2 0-1 0 0,0 0 1 0 0,0 0-1 0 0,-2-1 1 0 0,3-17-15 0 0,-7 31 0 0 0,0 0 0 0 0,0 0 0 0 0,0 0 0 0 0,-1 0 1 0 0,1 0-1 0 0,-1 1 0 0 0,0-1 0 0 0,0 0 0 0 0,-1 0 0 0 0,1 1 0 0 0,-1-1 0 0 0,1 0 1 0 0,-1 1-1 0 0,0 0 0 0 0,-1-1 0 0 0,1 1 0 0 0,-1 0 0 0 0,1 0 0 0 0,-1 0 1 0 0,0 1-1 0 0,0-1 0 0 0,0 1 0 0 0,0-1 0 0 0,0 1 0 0 0,-1 0 0 0 0,1 0 1 0 0,-1 1-1 0 0,1-1 0 0 0,-1 1 0 0 0,0-1 0 0 0,0 1 0 0 0,0 0 0 0 0,-2 0 0 0 0,-2 0-11 0 0,0 0 0 0 0,0 0 0 0 0,0 1 0 0 0,0-1 0 0 0,-1 2 0 0 0,1-1 0 0 0,0 1 0 0 0,0 1 0 0 0,0-1 0 0 0,0 2 0 0 0,0-1 0 0 0,1 1 0 0 0,-1 0-1 0 0,1 0 1 0 0,-8 5 11 0 0,-57 70-77 0 0,71-75 75 0 0,-1-1-1 0 0,1 1 1 0 0,0-1 0 0 0,-1 1 0 0 0,1 0 0 0 0,0-1 0 0 0,1 1 0 0 0,-1 0 0 0 0,0 0-1 0 0,1 0 1 0 0,0 0 0 0 0,0 0 0 0 0,-1-1 0 0 0,2 1 0 0 0,-1 0 0 0 0,0 0 0 0 0,1 0-1 0 0,-1 0 1 0 0,1 0 0 0 0,0-1 0 0 0,0 1 0 0 0,0 0 0 0 0,0 0 0 0 0,0-1 0 0 0,1 1-1 0 0,-1-1 1 0 0,1 1 0 0 0,0-1 0 0 0,-1 0 0 0 0,1 0 0 0 0,0 0 0 0 0,0 0 0 0 0,1 0 0 0 0,-1 0-1 0 0,1 1 3 0 0,13 4 4 0 0,-1 0-1 0 0,1-1 1 0 0,1 0-1 0 0,-1-1 0 0 0,1-1 1 0 0,0-1-1 0 0,0 0 1 0 0,0-1-1 0 0,0-1 1 0 0,0-1-1 0 0,1 0-3 0 0,4 1 16 0 0,125 6 57 0 0,-146-7-70 0 0,1 0-1 0 0,0 1 1 0 0,0-1 0 0 0,0 0-1 0 0,-1 1 1 0 0,1-1-1 0 0,0 1 1 0 0,-1-1 0 0 0,1 1-1 0 0,0 0 1 0 0,-1-1 0 0 0,1 1-1 0 0,-1 0 1 0 0,1 0 0 0 0,-1 0-1 0 0,1 1 1 0 0,-1-1-1 0 0,0 0 1 0 0,0 0 0 0 0,1 1-1 0 0,-1-1 1 0 0,0 1 0 0 0,0-1-1 0 0,0 1 1 0 0,-1-1-1 0 0,1 1 1 0 0,0-1 0 0 0,-1 1-1 0 0,1 0 1 0 0,-1 0 0 0 0,1-1-1 0 0,-1 1 1 0 0,0 0 0 0 0,1 0-1 0 0,-1-1 1 0 0,0 1-1 0 0,0 0 1 0 0,-1 0 0 0 0,1 0-3 0 0,-25 75 161 0 0,12-48-128 0 0,11-24-31 0 0,0 0 0 0 0,0 0 0 0 0,0 0 0 0 0,1 1 0 0 0,-1-1 0 0 0,1 0 0 0 0,1 0 0 0 0,-1 1 0 0 0,1-1 0 0 0,0 1 0 0 0,0-1 0 0 0,0 0 0 0 0,1 1 0 0 0,-1-1 0 0 0,2 0 0 0 0,-1 1 0 0 0,0-1 0 0 0,1 0 0 0 0,0 0 0 0 0,0 0 0 0 0,1 0 0 0 0,-1-1 0 0 0,1 1 0 0 0,0-1 0 0 0,0 1 0 0 0,1-1 0 0 0,-1 0 0 0 0,1 0 0 0 0,3 2-2 0 0,5 0 43 0 0,0-2 0 0 0,0 1 0 0 0,0-2 0 0 0,0 0 0 0 0,1 0-1 0 0,0-1 1 0 0,-1 0 0 0 0,1-1 0 0 0,0-1 0 0 0,0 0 0 0 0,-1-1 0 0 0,3 0-43 0 0,21 0 148 0 0,89-31 133 0 0,-111 27-264 0 0,0 0-1 0 0,0-1 1 0 0,0-1 0 0 0,-1 0 0 0 0,0-1-1 0 0,0 0 1 0 0,-1-1 0 0 0,0 0 0 0 0,0-1-1 0 0,-1 0 1 0 0,-1-1 0 0 0,1 0-1 0 0,-2-1 1 0 0,0 0 0 0 0,0 0 0 0 0,-1-1-1 0 0,-1 0 1 0 0,0-1 0 0 0,-1 0-1 0 0,0 0 1 0 0,-1 0 0 0 0,0 0 0 0 0,-2-1-1 0 0,1 0 1 0 0,-2 0 0 0 0,1-14-17 0 0,-3 25 0 0 0,1 0-1 0 0,-1 0 1 0 0,0-1 0 0 0,-1 1 0 0 0,1 0-1 0 0,-1 0 1 0 0,0 0 0 0 0,0-1 0 0 0,0 1 0 0 0,0 0-1 0 0,-1 0 1 0 0,0 1 0 0 0,0-1 0 0 0,0 0-1 0 0,0 0 1 0 0,0 1 0 0 0,-1-1 0 0 0,0 1 0 0 0,1 0-1 0 0,-1 0 1 0 0,0 0 0 0 0,-1 0 0 0 0,1 1-1 0 0,-1-1 1 0 0,1 1 0 0 0,-1 0 0 0 0,0-1 0 0 0,1 2-1 0 0,-1-1 1 0 0,-3 0 0 0 0,0 0-4 0 0,0 1 0 0 0,0 1 0 0 0,0-1 0 0 0,0 1 0 0 0,0 1 1 0 0,0-1-1 0 0,0 1 0 0 0,0 1 0 0 0,0-1 0 0 0,0 1 0 0 0,0 0 0 0 0,1 0 0 0 0,-1 1 0 0 0,1 0 0 0 0,0 0 0 0 0,-1 1 0 0 0,1 0 0 0 0,1 0 1 0 0,-1 0-1 0 0,1 1 0 0 0,-3 2 4 0 0,-3 3-3 0 0,1 0 1 0 0,0 0-1 0 0,1 1 1 0 0,0 0 0 0 0,1 1-1 0 0,0 0 1 0 0,1 0-1 0 0,0 1 1 0 0,1 0-1 0 0,-1 4 3 0 0,3-8 1 0 0,1 0 0 0 0,0 0 0 0 0,0 0 0 0 0,1 1-1 0 0,1-1 1 0 0,-1 1 0 0 0,1-1 0 0 0,1 1-1 0 0,0-1 1 0 0,0 1 0 0 0,1-1 0 0 0,0 1-1 0 0,1-1 1 0 0,0 1 0 0 0,0-1 0 0 0,1 0 0 0 0,0 0-1 0 0,1 0 1 0 0,0 0 0 0 0,0-1 0 0 0,1 1-1 0 0,0-1 1 0 0,0 0 0 0 0,1-1 0 0 0,0 1-1 0 0,2 1 0 0 0,7 4 3 0 0,0-1-1 0 0,1 0 1 0 0,0-1-1 0 0,1-1 1 0 0,0 0-1 0 0,0-2 0 0 0,1 0 1 0 0,0-1-1 0 0,1 0 1 0 0,-1-2-1 0 0,1 0 1 0 0,0-1-1 0 0,1-1 0 0 0,-1-1 1 0 0,1 0-1 0 0,-1-2 1 0 0,10-1-3 0 0,-22 2-86 0 0,76-9 40 0 0,-36-21-2899 0 0,-38 11-8251 0 0,-6 14-1480 0 0</inkml:trace>
  <inkml:trace contextRef="#ctx0" brushRef="#br0" timeOffset="119403.741">19841 1647 6905 0 0,'0'0'2017'0'0,"0"0"-175"0"0,0 0-95 0 0,0 0-4 0 0,0 0-54 0 0,0 0-199 0 0,0 0-282 0 0,0 0-261 0 0,0 0-233 0 0,0 0-181 0 0,0 0-114 0 0,1 40 1549 0 0,7 81-59 0 0,0-17-1034 0 0,-5 0 1 0 0,-7 58-876 0 0,-32 94 273 0 0,23-174-156 0 0,35-101-110 0 0,29-21 35 0 0,1 1-1 0 0,2 3 0 0 0,2 2 1 0 0,0 3-1 0 0,43-16-41 0 0,-84 40 0 0 0,1 1 1 0 0,-1 0-1 0 0,1 2 1 0 0,1 0-1 0 0,-1 0 1 0 0,0 2-1 0 0,1 0 0 0 0,-1 1 1 0 0,17 0-1 0 0,-30 4 0 0 0,0 0-1 0 0,0-1 1 0 0,0 1 0 0 0,0 0 0 0 0,-1 0-1 0 0,1 0 1 0 0,-1 1 0 0 0,0-1-1 0 0,1 1 1 0 0,-2-1 0 0 0,1 1 0 0 0,0 0-1 0 0,-1-1 1 0 0,0 1 0 0 0,0 0 0 0 0,0 0-1 0 0,0 0 1 0 0,0 0 0 0 0,-1 0 0 0 0,0 0-1 0 0,0 0 1 0 0,0 0 0 0 0,0 0-1 0 0,-1 0 1 0 0,0 0 0 0 0,1 0 0 0 0,-1 0-1 0 0,-1 0 1 0 0,1 0 0 0 0,-1 1 0 0 0,-4 11 6 0 0,-1-1 0 0 0,0 0 0 0 0,-2 0 1 0 0,1-1-1 0 0,-2 0 0 0 0,0-1 0 0 0,0 0 0 0 0,-1 0 1 0 0,-1-1-1 0 0,0 0 0 0 0,-1-1 0 0 0,0-1 0 0 0,0 0 1 0 0,-5 2-7 0 0,4-2-14 0 0,0 0 1 0 0,0-1-1 0 0,-1 0 1 0 0,-1-1-1 0 0,0-1 1 0 0,1 0-1 0 0,-2-1 1 0 0,1-1-1 0 0,-1-1 1 0 0,0 0-1 0 0,0-1 1 0 0,0 0-1 0 0,0-2 1 0 0,-1 0-1 0 0,1-1 1 0 0,-15-2 13 0 0,28 1-75 0 0,0 0 0 0 0,0 0 0 0 0,0 0 0 0 0,0-1 0 0 0,1 0 0 0 0,-1 1 0 0 0,0-1 0 0 0,1 0 0 0 0,-1-1 0 0 0,1 1 0 0 0,0-1 0 0 0,-1 0 0 0 0,1 1 0 0 0,1-1 0 0 0,-1 0 0 0 0,0-1 0 0 0,1 1 0 0 0,-1 0 0 0 0,1-1 0 0 0,0 0 0 0 0,0 1 0 0 0,1-1 0 0 0,-1 0 0 0 0,1 0 0 0 0,0 0 0 0 0,-1-2 75 0 0,2 3-258 0 0,-1-1 0 0 0,1 0 0 0 0,0 0 1 0 0,0 0-1 0 0,0 0 0 0 0,0 1 0 0 0,1-1 0 0 0,-1 0 1 0 0,1 0-1 0 0,0 1 0 0 0,1-1 0 0 0,-1 0 0 0 0,0 1 0 0 0,1-1 1 0 0,0 1-1 0 0,0 0 0 0 0,0-1 0 0 0,0 1 0 0 0,1 0 258 0 0,4-6-1154 0 0,15-17-6115 0 0,-11 16-3756 0 0</inkml:trace>
  <inkml:trace contextRef="#ctx0" brushRef="#br0" timeOffset="119725.304">20839 2156 15419 0 0,'0'0'1713'0'0,"0"0"-566"0"0,0 0-322 0 0,0 0 39 0 0,0 0 71 0 0,0 0 1 0 0,0 0-115 0 0,0 0-184 0 0,0 0-168 0 0,0 0-129 0 0,0 0-77 0 0,-18 31-72 0 0,-55 101-64 0 0,52-70 35 0 0,23-52-124 0 0,-2-6-16 0 0,1 1 0 0 0,-1 0 1 0 0,1-1-1 0 0,1 1 1 0 0,-1-1-1 0 0,0 1 0 0 0,1-1 1 0 0,0 0-1 0 0,0 1 0 0 0,1-1 1 0 0,-1 0-1 0 0,1 0 1 0 0,0-1-1 0 0,0 1 0 0 0,0 0 1 0 0,0-1-1 0 0,1 0 1 0 0,-1 0-1 0 0,1 0 0 0 0,0 0 1 0 0,0-1-1 0 0,0 1 0 0 0,0-1 1 0 0,0 0-1 0 0,1 0 1 0 0,-1-1-1 0 0,1 1 0 0 0,-1-1 1 0 0,1 0-1 0 0,-1 0 1 0 0,1 0-1 0 0,0-1 0 0 0,-1 0 1 0 0,1 0-1 0 0,0 0 0 0 0,0 0 1 0 0,4-1-23 0 0,-6 1 21 0 0,-1 0 0 0 0,1 0-1 0 0,0 0 1 0 0,0 0 0 0 0,-1 0 0 0 0,1 0 0 0 0,0-1 0 0 0,0 1-1 0 0,-1-1 1 0 0,1 0 0 0 0,0 0 0 0 0,-1 0 0 0 0,1 0 0 0 0,-1 0 0 0 0,1 0-1 0 0,-1-1 1 0 0,0 1 0 0 0,1-1 0 0 0,-1 0 0 0 0,0 0 0 0 0,0 0-1 0 0,0 0 1 0 0,0 0 0 0 0,-1 0 0 0 0,1 0 0 0 0,-1 0 0 0 0,1-1 0 0 0,-1 1-1 0 0,0-1 1 0 0,0 1 0 0 0,0-1 0 0 0,0 0 0 0 0,0 1 0 0 0,0-1-1 0 0,-1 0 1 0 0,1 1 0 0 0,-1-1 0 0 0,0-2-21 0 0,0-2-58 0 0,-1 1-1 0 0,0-1 1 0 0,0 1 0 0 0,-1-1 0 0 0,1 1-1 0 0,-1-1 1 0 0,-1 1 0 0 0,1 0-1 0 0,-1 0 1 0 0,0 0 0 0 0,-1 0-1 0 0,1 1 1 0 0,-1-1 0 0 0,0 1 0 0 0,-1 0-1 0 0,1 0 1 0 0,-1 0 0 0 0,0 1-1 0 0,0 0 1 0 0,0 0 0 0 0,-4-2 58 0 0,-33-28-2705 0 0,16 10-7061 0 0,19 16-2102 0 0</inkml:trace>
  <inkml:trace contextRef="#ctx0" brushRef="#br0" timeOffset="120199.224">21353 1677 13275 0 0,'0'0'1304'0'0,"0"0"-550"0"0,0 0-249 0 0,0 0 133 0 0,0 0 183 0 0,0 0 125 0 0,0 0 43 0 0,0 0-15 0 0,0 0-39 0 0,0 0-49 0 0,0 0-71 0 0,0 0-132 0 0,0 0-102 0 0,3 8-68 0 0,21 105 1690 0 0,-26-72-1939 0 0,-3 0 0 0 0,-1-1-1 0 0,-2 0 1 0 0,-2 0 0 0 0,-6 13-264 0 0,-8 32 100 0 0,-27 172 68 0 0,38-188-326 0 0,12-68 60 0 0,1-19-3908 0 0,-1-11-160 0 0,0 10-3582 0 0,1 11-3517 0 0</inkml:trace>
  <inkml:trace contextRef="#ctx0" brushRef="#br0" timeOffset="120464.945">20961 2016 12811 0 0,'0'0'1609'0'0,"0"0"-591"0"0,0 0-210 0 0,0 0 70 0 0,0 0 82 0 0,0 0 5 0 0,0 0-63 0 0,0 0-115 0 0,0 0-118 0 0,31 1-119 0 0,99 4-108 0 0,-89-4-253 0 0,0-1-1 0 0,0-2 0 0 0,0-1 1 0 0,0-3-1 0 0,17-5-188 0 0,8 1-337 0 0,31-6-567 0 0,-37-9-8152 0 0,-52 21-1900 0 0</inkml:trace>
  <inkml:trace contextRef="#ctx0" brushRef="#br0" timeOffset="120772.784">21748 1688 11626 0 0,'0'0'2129'0'0,"0"0"-538"0"0,0 0-232 0 0,0 0-20 0 0,0 0 56 0 0,0 0-38 0 0,0 0-167 0 0,0 0-212 0 0,0 0-224 0 0,0 0-141 0 0,0 0-76 0 0,0 0-53 0 0,-15 37-38 0 0,-49 120-48 0 0,-22 97 474 0 0,82-243-869 0 0,0 0 0 0 0,1 1-1 0 0,0-1 1 0 0,1 1 0 0 0,0 0-1 0 0,1-1 1 0 0,1 1 0 0 0,0 0-1 0 0,0 0 1 0 0,1 0 0 0 0,0 0-1 0 0,1-1 1 0 0,1 1 0 0 0,0-1-1 0 0,0 1 1 0 0,1-1 0 0 0,0 0-1 0 0,1 0 1 0 0,1-1 0 0 0,-1 1-1 0 0,2-1 1 0 0,1 2-3 0 0,1-8 2 0 0,-1 0-1 0 0,1-1 0 0 0,0 0 1 0 0,0-1-1 0 0,0 0 0 0 0,0 0 1 0 0,1-1-1 0 0,-1 0 1 0 0,0 0-1 0 0,1-1 0 0 0,-1 0 1 0 0,1-1-1 0 0,-1 0 1 0 0,0-1-1 0 0,0 0 0 0 0,0 0 1 0 0,0-1-1 0 0,0 0 1 0 0,0-1-1 0 0,-1 0 0 0 0,1 0 1 0 0,-1 0-1 0 0,0-1 0 0 0,6-5-1 0 0,6-2 22 0 0,-12 7-20 0 0,-1 0 0 0 0,1 0-1 0 0,0 1 1 0 0,1 0 0 0 0,-1 1-1 0 0,1 0 1 0 0,-1 0 0 0 0,1 1-1 0 0,0 0 1 0 0,0 0-1 0 0,3 1-1 0 0,-11 2 4 0 0,1 0 0 0 0,0 0-1 0 0,-1 1 1 0 0,1-1-1 0 0,-1 1 1 0 0,1-1-1 0 0,-1 1 1 0 0,0-1-1 0 0,0 1 1 0 0,1 0-1 0 0,-1-1 1 0 0,0 1-1 0 0,-1 0 1 0 0,1 0-1 0 0,0 0 1 0 0,0 0-1 0 0,-1 0 1 0 0,1 0-1 0 0,-1 0 1 0 0,0 0-1 0 0,0 0 1 0 0,0 0-1 0 0,0 0 1 0 0,0 0-1 0 0,0 0 1 0 0,0 0-4 0 0,3 14 55 0 0,2 6-13 0 0,-4-15-49 0 0,1 1 0 0 0,-1-1 0 0 0,1 1 0 0 0,0-1 0 0 0,1 1 0 0 0,0-1 0 0 0,0 0 0 0 0,1 0 0 0 0,-1 0-1 0 0,1-1 1 0 0,1 1 0 0 0,-1-1 0 0 0,1 0 0 0 0,1 0 0 0 0,-1-1 0 0 0,1 0 0 0 0,0 0 0 0 0,0 0 0 0 0,3 2 7 0 0,23-5-1568 0 0,-21-3-4950 0 0,-5 1-5553 0 0</inkml:trace>
  <inkml:trace contextRef="#ctx0" brushRef="#br0" timeOffset="-6226.171">3323 462 2857 0 0,'0'0'2201'0'0,"0"0"-143"0"0,0 0-127 0 0,0 0-44 0 0,0 0 47 0 0,0 0-108 0 0,0 0-215 0 0,0 0-258 0 0,0 0-291 0 0,0 0-293 0 0,0 0-214 0 0,2-4-147 0 0,7-11-94 0 0,-7 12-46 0 0,-2 3-25 0 0,0 0-38 0 0,-7 11 908 0 0,-4 5-253 0 0,16-24 759 0 0,17-29-579 0 0,-14 22-66 0 0,-9 15-979 0 0,1 0 9 0 0,0 0-20 0 0,0 0 3 0 0,0 0 14 0 0,0 0-6 0 0,0 0-6 0 0,0 0-4 0 0,0 0 25 0 0,0 0 6 0 0,0 0-2 0 0,0 0-12 0 0,0 0-38 0 0,0 0-36 0 0,0 0-62 0 0,0 0-75 0 0,0 0-154 0 0,0 0-233 0 0,0 0-337 0 0,0 7-9035 0 0,0-3-1718 0 0</inkml:trace>
  <inkml:trace contextRef="#ctx0" brushRef="#br0" timeOffset="-5797.267">3382 837 13187 0 0,'0'0'1579'0'0,"0"0"-480"0"0,0 0-136 0 0,0 0 114 0 0,0 0 130 0 0,0 0-60 0 0,0 0-219 0 0,0 0-253 0 0,0 0-246 0 0,0 0-131 0 0,0 0-91 0 0,0 0-61 0 0,0 0-36 0 0,-6 4 1185 0 0,21-20 100 0 0,-12 9-1062 0 0,-10 13 355 0 0,-25 22-601 0 0,31-28-109 0 0,1 0 17 0 0,0 0-14 0 0,0 0 23 0 0,0 0 18 0 0,0 0-8 0 0,0 0-47 0 0,0 0-58 0 0,0 0-46 0 0,0 0-87 0 0,0 0-151 0 0,0 0-314 0 0,-3 0-4233 0 0,0 0-1559 0 0,-2 0-5723 0 0</inkml:trace>
  <inkml:trace contextRef="#ctx0" brushRef="#br0" timeOffset="-10968.396">818 112 7194 0 0,'0'0'1759'0'0,"0"0"-586"0"0,0 0-533 0 0,0 0-108 0 0,0 0 170 0 0,0 0 151 0 0,0 0 126 0 0,0 0-12 0 0,0 0-125 0 0,0 0-102 0 0,0 0-160 0 0,-6 28-151 0 0,-17 93-90 0 0,-5-2 96 0 0,-5-1 0 0 0,-5-1-1 0 0,-15 21-434 0 0,-47 81 131 0 0,61-155-20 0 0,38-64-13 0 0,1 0 88 0 0,0-19 498 0 0,3-4-564 0 0,0 1 0 0 0,1-1 0 0 0,2 1 0 0 0,0-1 0 0 0,1 2 0 0 0,2-1 0 0 0,5-10-120 0 0,-1 0 131 0 0,165-361 686 0 0,-109 236-559 0 0,-29 68 365 0 0,-37 129-103 0 0,-3-35-505 0 0,-2 55 64 0 0,2 0-1 0 0,2 0 1 0 0,3 0-1 0 0,3 0 1 0 0,2-1 0 0 0,3 0-1 0 0,2-1 1 0 0,10 19-79 0 0,-23-71 8 0 0,1 1 1 0 0,0-1-1 0 0,0 1 0 0 0,1-1 1 0 0,0 0-1 0 0,0-1 1 0 0,0 1-1 0 0,1-1 1 0 0,0 0-1 0 0,0 0 0 0 0,0 0 1 0 0,1 0-1 0 0,-1-1 1 0 0,1 0-1 0 0,0 0 1 0 0,6 2-9 0 0,-9-6 83 0 0,1-1 0 0 0,-1 1 0 0 0,0-1 0 0 0,0 0 0 0 0,0 0 0 0 0,0 0 0 0 0,0 0 0 0 0,0-1 0 0 0,0 1 1 0 0,0-1-1 0 0,-1 1 0 0 0,1-1 0 0 0,0 0 0 0 0,-1 0 0 0 0,0 0 0 0 0,1-1 0 0 0,-1 1 0 0 0,0 0 0 0 0,0-1 1 0 0,0 0-1 0 0,-1 1 0 0 0,1-1 0 0 0,0 0 0 0 0,-1 0 0 0 0,0 0 0 0 0,0 0 0 0 0,1-2-83 0 0,4-6 140 0 0,19-41 25 0 0,-3 0 1 0 0,-3-1-1 0 0,-1-1 1 0 0,-3 0-1 0 0,-2-1 1 0 0,-3-1-1 0 0,-2 0 1 0 0,-3-1-1 0 0,-2 1 1 0 0,-2-3-166 0 0,-1-98-23 0 0,-7 137-344 0 0,0 25-1326 0 0,6 60-3720 0 0,2-36-3791 0 0,-1-10-2345 0 0</inkml:trace>
  <inkml:trace contextRef="#ctx0" brushRef="#br0" timeOffset="-10602.369">1456 583 12067 0 0,'0'0'1736'0'0,"0"0"-318"0"0,0 0-66 0 0,0 0 35 0 0,0 0-52 0 0,0 0-248 0 0,0 0-340 0 0,0 0-271 0 0,0 0-206 0 0,0 0-166 0 0,0 0-40 0 0,0 0-5 0 0,0 0 9 0 0,-2 12 23 0 0,-12 87 178 0 0,15-94-183 0 0,0 1 1 0 0,1-1-1 0 0,-1 1 0 0 0,1-1 1 0 0,1 0-1 0 0,-1 0 0 0 0,1 0 0 0 0,-1 0 1 0 0,1 0-1 0 0,1-1 0 0 0,-1 1 1 0 0,1-1-1 0 0,0 0 0 0 0,0 0 0 0 0,0 0 1 0 0,0-1-1 0 0,0 1 0 0 0,1-1 1 0 0,0 0-1 0 0,0 0 0 0 0,0-1 0 0 0,0 1 1 0 0,0-1-1 0 0,0 0 0 0 0,1-1 1 0 0,-1 1-1 0 0,0-1 0 0 0,1 0 0 0 0,0-1 1 0 0,-1 1-1 0 0,1-1 0 0 0,-1 0 1 0 0,1 0-1 0 0,0-1 0 0 0,-1 1 0 0 0,1-1 1 0 0,-1-1-1 0 0,0 1 0 0 0,1-1 1 0 0,-1 0-1 0 0,0 0 0 0 0,0 0 0 0 0,0-1 1 0 0,0 0-1 0 0,0 0 0 0 0,-1 0 1 0 0,1-1-1 0 0,-1 1 0 0 0,0-1 0 0 0,2-2-86 0 0,-1 1 24 0 0,-1 0 0 0 0,0 0 1 0 0,0 0-1 0 0,0 0 0 0 0,-1-1 0 0 0,1 1 0 0 0,-2-1 0 0 0,1 0 0 0 0,0 0 0 0 0,-1 0 0 0 0,0 0 0 0 0,-1 0 0 0 0,1-1 0 0 0,-1 1 0 0 0,-1-1 0 0 0,1 1 0 0 0,-1 0 0 0 0,0-1 0 0 0,0 1 0 0 0,-1-1 0 0 0,0 1 0 0 0,0 0 0 0 0,0-1 0 0 0,-1 1 0 0 0,0 0 0 0 0,0 0 0 0 0,-1 0 0 0 0,0 0 1 0 0,0 0-1 0 0,0 1 0 0 0,0-1 0 0 0,-1 1 0 0 0,0 0 0 0 0,0 0 0 0 0,-1 0 0 0 0,1 1 0 0 0,-1 0 0 0 0,0 0 0 0 0,0 0 0 0 0,-2-1-24 0 0,-3-1-235 0 0,0 1 0 0 0,1 1 0 0 0,-1 0-1 0 0,-1 0 1 0 0,1 1 0 0 0,-1 0 0 0 0,1 1 0 0 0,-1 0 0 0 0,0 0 0 0 0,0 1-1 0 0,-4 1 236 0 0,-12 5-4318 0 0,3 7-3488 0 0,16-5-4361 0 0</inkml:trace>
  <inkml:trace contextRef="#ctx0" brushRef="#br0" timeOffset="-10187.285">2009 61 10178 0 0,'0'0'2894'0'0,"0"0"-689"0"0,0 0-466 0 0,0 0-200 0 0,0 0-118 0 0,0 0-140 0 0,0 0-236 0 0,0 0-227 0 0,0 0-176 0 0,0 0-120 0 0,0 0-95 0 0,0 0-58 0 0,0 0-66 0 0,2-3-43 0 0,-2 3-228 0 0,1-1 0 0 0,0 1 0 0 0,-1-1 0 0 0,1 1-1 0 0,0 0 1 0 0,0-1 0 0 0,-1 1 0 0 0,1 0 0 0 0,0 0 0 0 0,0-1 0 0 0,-1 1 0 0 0,1 0 0 0 0,0 0 0 0 0,0 0 0 0 0,0 0 0 0 0,-1 0 0 0 0,1 0 0 0 0,0 0 0 0 0,0 0 0 0 0,-1 0-1 0 0,1 1 1 0 0,0-1 0 0 0,0 0 0 0 0,0 0 0 0 0,-1 1 0 0 0,1-1 0 0 0,0 0 0 0 0,-1 1 0 0 0,1-1 0 0 0,0 1 0 0 0,-1-1 0 0 0,1 1 0 0 0,-1-1 0 0 0,1 1 0 0 0,0 0-1 0 0,-1-1 1 0 0,0 1 0 0 0,1 0 0 0 0,-1-1 0 0 0,1 1 0 0 0,-1 0 0 0 0,0-1 0 0 0,1 1 0 0 0,-1 0 0 0 0,0 0 0 0 0,0-1 0 0 0,0 1 0 0 0,1 0 0 0 0,-1 0 0 0 0,0 0-1 0 0,0-1 1 0 0,0 1 0 0 0,0 0 0 0 0,0 0 0 0 0,-1 0 0 0 0,1 0-32 0 0,50 138 1050 0 0,-41-91-1009 0 0,-3 1 0 0 0,-2-1 1 0 0,-2 1-1 0 0,-2 0 0 0 0,-3 0 1 0 0,-1 1-42 0 0,-47 148 32 0 0,38-161-579 0 0,1-85-13021 0 0,9 37 4811 0 0</inkml:trace>
  <inkml:trace contextRef="#ctx0" brushRef="#br0" timeOffset="-9676.757">1745 477 11883 0 0,'0'0'1564'0'0,"0"0"-585"0"0,0 0-214 0 0,0 0 131 0 0,0 0 223 0 0,0 0 92 0 0,0 0-124 0 0,0 0-213 0 0,0 0-230 0 0,0 0-155 0 0,0 0-121 0 0,0 0-90 0 0,0 0-92 0 0,32 0-72 0 0,98 0-37 0 0,-102 1-141 0 0,0 0-1 0 0,-1 2 1 0 0,1 1-1 0 0,-1 1 1 0 0,0 1-1 0 0,3 2 65 0 0,16 5-178 0 0,116 48 175 0 0,-152-59 209 0 0,1-2 0 0 0,-1 1 0 0 0,0-1 1 0 0,0 0-1 0 0,0-1 0 0 0,1 0 0 0 0,-1-1 0 0 0,0 0 0 0 0,0-1 0 0 0,0 0 1 0 0,-1 0-1 0 0,1-1 0 0 0,-1 0 0 0 0,0-1 0 0 0,0 0 0 0 0,0-1 1 0 0,-1 1-1 0 0,0-2 0 0 0,0 1 0 0 0,0-1 0 0 0,-1 0 0 0 0,0-1 0 0 0,0 0 1 0 0,-1 0-1 0 0,0 0 0 0 0,0-2-206 0 0,-4 8 15 0 0,0 0 0 0 0,0-1 1 0 0,-1 1-1 0 0,1-1 0 0 0,-1 0 0 0 0,1 1 0 0 0,-1-1 1 0 0,0 0-1 0 0,0 0 0 0 0,-1 0 0 0 0,1 0 1 0 0,0 1-1 0 0,-1-1 0 0 0,0 0 0 0 0,0 0 0 0 0,0 0 1 0 0,0 0-1 0 0,0 0 0 0 0,0 0 0 0 0,-1 0 1 0 0,1 0-1 0 0,-1 0 0 0 0,0 0 0 0 0,0 0 0 0 0,0 0 1 0 0,-1 1-1 0 0,1-1 0 0 0,0 0 0 0 0,-1 1 1 0 0,0-1-1 0 0,1 1 0 0 0,-1 0 0 0 0,0 0 1 0 0,-1-1-1 0 0,1 1 0 0 0,0 1 0 0 0,0-1 0 0 0,-1 0 1 0 0,1 0-1 0 0,-1 1 0 0 0,0-1 0 0 0,1 1 1 0 0,-1 0-1 0 0,0 0 0 0 0,0 0 0 0 0,0 0 0 0 0,0 1 1 0 0,-2-1-16 0 0,-3 1-16 0 0,0 0 1 0 0,0 0-1 0 0,-1 1 0 0 0,1 1 1 0 0,0-1-1 0 0,0 1 1 0 0,1 1-1 0 0,-1-1 0 0 0,0 2 1 0 0,1-1-1 0 0,0 1 1 0 0,-1 0-1 0 0,1 0 1 0 0,1 0-1 0 0,-1 1 0 0 0,1 1 1 0 0,0-1-1 0 0,0 1 1 0 0,0 0-1 0 0,1 0 0 0 0,0 0 1 0 0,-2 4 15 0 0,-4 1-3 0 0,2 0 1 0 0,-1 0-1 0 0,1 1 0 0 0,1 0 1 0 0,0 0-1 0 0,1 1 0 0 0,0 0 1 0 0,1 0-1 0 0,0 0 0 0 0,1 1 1 0 0,1 0-1 0 0,0 0 0 0 0,1 1 1 0 0,1-1-1 0 0,0 1 0 0 0,1-1 1 0 0,0 1-1 0 0,1-1 0 0 0,2 11 3 0 0,2-17 2 0 0,1-1 0 0 0,0 1 0 0 0,1-1 0 0 0,-1 0 0 0 0,2 0-1 0 0,-1-1 1 0 0,1 1 0 0 0,0-2 0 0 0,0 1 0 0 0,0-1 0 0 0,1 0 0 0 0,0 0 0 0 0,0-1-1 0 0,0 0 1 0 0,0-1 0 0 0,1 1 0 0 0,0-2 0 0 0,-1 1 0 0 0,1-1 0 0 0,0-1-2 0 0,20 5-18 0 0,0-1 0 0 0,-1-2 0 0 0,1-1 0 0 0,0-2 0 0 0,28-2 18 0 0,5 1-282 0 0,18-7-1452 0 0,-39 2-5149 0 0,-27 5-5244 0 0</inkml:trace>
  <inkml:trace contextRef="#ctx0" brushRef="#br0" timeOffset="-7153.557">155 1327 152 0 0,'0'0'1111'0'0,"0"0"-700"0"0,0 0-467 0 0,0 0 125 0 0,0 0 458 0 0,0 0 601 0 0,0 0 471 0 0,0 0 145 0 0,0 0-89 0 0,0 0-166 0 0,0 0-172 0 0,31 3-139 0 0,103 7-96 0 0,5-5 491 0 0,1-6 0 0 0,0-6 1 0 0,0-7-1 0 0,54-15-1573 0 0,-89 14 449 0 0,882-99 1909 0 0,-579 96-2423 0 0,-315 15-1004 0 0,-54-2-7808 0 0,-32 2-2602 0 0</inkml:trace>
  <inkml:trace contextRef="#ctx0" brushRef="#br0" timeOffset="-4750.594">4120 234 9178 0 0,'0'0'1228'0'0,"0"0"-589"0"0,0 0-363 0 0,0 0 24 0 0,0 0 191 0 0,0 0 345 0 0,0 0 240 0 0,0 0 69 0 0,0 0-32 0 0,0 0-266 0 0,0 0-251 0 0,-2 32-142 0 0,-7 104-69 0 0,-14 156 1431 0 0,16-259-1801 0 0,-2 0 0 0 0,-2-1-1 0 0,-1 0 1 0 0,-1-1 0 0 0,-1-1-1 0 0,-2 0 1 0 0,-1-1 0 0 0,-8 8-15 0 0,-43 29-3434 0 0,57-69-6335 0 0,11-1 2474 0 0</inkml:trace>
  <inkml:trace contextRef="#ctx0" brushRef="#br0" timeOffset="-4276.959">3997 742 0 0 0,'0'0'669'0'0,"0"0"694"0"0,0 0 318 0 0,0 0 129 0 0,0 0 26 0 0,0 0-25 0 0,0 0-84 0 0,0 0-117 0 0,0 0-171 0 0,0 0-151 0 0,16 10-112 0 0,51 28-112 0 0,-65-37-992 0 0,1-1 1 0 0,-1 1-1 0 0,0 0 0 0 0,1-1 0 0 0,-1 1 0 0 0,1-1 0 0 0,-1 1 0 0 0,0-1 0 0 0,1 0 0 0 0,-1 0 0 0 0,1 0 0 0 0,-1-1 0 0 0,1 1 0 0 0,-1-1 0 0 0,0 1 1 0 0,1-1-1 0 0,-1 0 0 0 0,0 0 0 0 0,0 0 0 0 0,1 0 0 0 0,-1 0 0 0 0,0 0 0 0 0,0 0 0 0 0,0-1 0 0 0,0 1 0 0 0,0-1 0 0 0,-1 0 0 0 0,1 1 0 0 0,0-2-72 0 0,7-4 283 0 0,10-9 39 0 0,-1 0 0 0 0,0-1 0 0 0,-1-1 0 0 0,-1 0 1 0 0,0-2-1 0 0,-2 0 0 0 0,0 0 0 0 0,-1-1 0 0 0,2-8-322 0 0,0-1 121 0 0,-1 0-1 0 0,-2-1 1 0 0,-1-1-1 0 0,-2 0 1 0 0,0 0-1 0 0,1-23-120 0 0,-6 3 415 0 0,-4 52-370 0 0,0 0-72 0 0,0 8-246 0 0,-31 201 385 0 0,31 30 451 0 0,14-117 52 0 0,-10-93-6983 0 0,3-43-2340 0 0,-3 10-1135 0 0</inkml:trace>
  <inkml:trace contextRef="#ctx0" brushRef="#br0" timeOffset="-4030.751">4613 517 8746 0 0,'0'0'1938'0'0,"0"0"-703"0"0,0 0-273 0 0,0 0 168 0 0,0 0 244 0 0,0 0 75 0 0,0 0-127 0 0,0 0-229 0 0,0 0-236 0 0,0 0-167 0 0,-5 34-112 0 0,-17 105-127 0 0,23-62 130 0 0,16 100-162 0 0,-21-169-1474 0 0,-3-20-4978 0 0,7-6-2992 0 0,0 11 2313 0 0</inkml:trace>
  <inkml:trace contextRef="#ctx0" brushRef="#br0" timeOffset="-3730.472">4788 635 5977 0 0,'0'0'2099'0'0,"0"0"-658"0"0,0 0-126 0 0,0 0 128 0 0,0 0 60 0 0,0 0-30 0 0,0 0-170 0 0,-32 20-228 0 0,-99 61-197 0 0,33-10 1159 0 0,97-71-2012 0 0,0 1 0 0 0,0-1-1 0 0,0 1 1 0 0,0 0-1 0 0,0-1 1 0 0,0 1 0 0 0,0 0-1 0 0,0 0 1 0 0,1 0 0 0 0,-1 0-1 0 0,0 0 1 0 0,0-1-1 0 0,1 1 1 0 0,-1 0 0 0 0,1 1-1 0 0,-1-1 1 0 0,1 0 0 0 0,-1 0-1 0 0,1 0 1 0 0,0 0-1 0 0,0 0 1 0 0,-1 0 0 0 0,1 0-1 0 0,0 1 1 0 0,0-1 0 0 0,0 0-1 0 0,0 0 1 0 0,0 0-1 0 0,0 0 1 0 0,1 1 0 0 0,-1-1-1 0 0,0 0 1 0 0,1 0-1 0 0,-1 0 1 0 0,0 0 0 0 0,1 0-1 0 0,-1 0 1 0 0,1 0 0 0 0,0 0-1 0 0,-1 0 1 0 0,1 0-1 0 0,0 0 1 0 0,0 0 0 0 0,-1 0-1 0 0,1-1 1 0 0,0 1 0 0 0,0 0-1 0 0,0 0 1 0 0,0-1-1 0 0,0 1 1 0 0,0-1 0 0 0,0 1-25 0 0,167 72 2039 0 0,-142-35-1522 0 0,-25-36-2688 0 0,-1-4-3399 0 0,0 1-6317 0 0</inkml:trace>
  <inkml:trace contextRef="#ctx0" brushRef="#br0" timeOffset="86946.849">41 2063 0 0 0,'0'0'1494'0'0,"0"0"-558"0"0,0 0-245 0 0,0 0 132 0 0,0 0 357 0 0,0 0 305 0 0,0 0 176 0 0,0 0-26 0 0,0 0-208 0 0,0 0-242 0 0,0 0-255 0 0,-7-3-214 0 0,-20-9-144 0 0,20 9-76 0 0,7 3-10 0 0,0 0 75 0 0,43 51 3731 0 0,-32-46-4065 0 0,1 0 1 0 0,0-1-1 0 0,0 0 1 0 0,1-1-1 0 0,-1 0 1 0 0,1-1-1 0 0,-1 0 1 0 0,1-1 0 0 0,0-1-1 0 0,-1 0 1 0 0,1-1-1 0 0,0 0 1 0 0,1-1-228 0 0,6-1 101 0 0,0-2 0 0 0,0 0 1 0 0,0-1-1 0 0,-1-1 0 0 0,1-1 1 0 0,-2-1-1 0 0,1 0 1 0 0,-1-2-1 0 0,-1 0 0 0 0,0 0 1 0 0,0-2-1 0 0,-2 0 0 0 0,1-1 1 0 0,-2-1-1 0 0,0 0 0 0 0,12-17-101 0 0,-22 27 4 0 0,0 1 0 0 0,-1-1 0 0 0,1-1 0 0 0,-1 1 0 0 0,-1 0 0 0 0,1-1 0 0 0,-1 1 0 0 0,0-1 0 0 0,0 0 0 0 0,0 0 0 0 0,-1 0 0 0 0,0 0 0 0 0,0 0 0 0 0,-1 0 0 0 0,1 0 0 0 0,-1 0 0 0 0,-1 0 0 0 0,1 0 0 0 0,-1 0 0 0 0,0 0 0 0 0,0 0 0 0 0,-1 0 0 0 0,0 0 0 0 0,0 1 0 0 0,0-1 0 0 0,-3-3-4 0 0,-4 2-80 0 0,0 0-1 0 0,0 1 0 0 0,-1 0 0 0 0,0 1 0 0 0,0 0 0 0 0,-1 1 1 0 0,0 0-1 0 0,1 0 0 0 0,-1 1 0 0 0,0 0 0 0 0,-1 1 0 0 0,1 1 1 0 0,0-1-1 0 0,0 2 0 0 0,-1 0 0 0 0,1 0 0 0 0,-1 1 0 0 0,-7 2 81 0 0,3-1 1 0 0,0 2-1 0 0,1 0 0 0 0,0 0 0 0 0,0 2 0 0 0,0 0 0 0 0,0 0 0 0 0,1 2 0 0 0,0 0 0 0 0,1 0 0 0 0,0 1 1 0 0,0 1-1 0 0,1 0 0 0 0,0 1 0 0 0,1 0 0 0 0,0 1 0 0 0,0 0 0 0 0,2 0 0 0 0,-1 1 0 0 0,2 1 0 0 0,0-1 1 0 0,0 2-1 0 0,1-1 0 0 0,1 1 0 0 0,1 0 0 0 0,0 0 0 0 0,1 0 0 0 0,0 4 0 0 0,2-12 47 0 0,1 1-1 0 0,0-1 1 0 0,0 1 0 0 0,1 0-1 0 0,0 0 1 0 0,0-1 0 0 0,1 1-1 0 0,0 0 1 0 0,1-1 0 0 0,-1 1 0 0 0,1-1-1 0 0,1 1 1 0 0,-1-1 0 0 0,2 0-1 0 0,-1 0 1 0 0,0 0 0 0 0,1 0-1 0 0,1-1 1 0 0,-1 0 0 0 0,1 1-1 0 0,0-2 1 0 0,0 1 0 0 0,1-1-1 0 0,0 1 1 0 0,-1-1 0 0 0,2-1-1 0 0,-1 1 1 0 0,1-1 0 0 0,-1 0-1 0 0,1-1 1 0 0,0 0 0 0 0,4 2-47 0 0,16 4 185 0 0,0-2-1 0 0,0 0 1 0 0,0-2 0 0 0,1 0 0 0 0,0-2 0 0 0,0-1 0 0 0,0-2-1 0 0,0 0 1 0 0,-1-2 0 0 0,17-4-185 0 0,68-27 223 0 0,-78 35-2126 0 0,-15 15-8451 0 0,-15-14 2142 0 0</inkml:trace>
  <inkml:trace contextRef="#ctx0" brushRef="#br0" timeOffset="87216.685">1210 1795 9458 0 0,'0'0'1867'0'0,"0"0"-376"0"0,0 0-47 0 0,0 0 265 0 0,0 0 207 0 0,0 0-14 0 0,0 0-308 0 0,0 0-430 0 0,0 0-331 0 0,0 0-235 0 0,0 0-107 0 0,0 0-66 0 0,-20 31-60 0 0,-63 100-70 0 0,-63 100 408 0 0,52-76-2836 0 0,70-141-2721 0 0,3-27-9209 0 0,18 9 8858 0 0</inkml:trace>
  <inkml:trace contextRef="#ctx0" brushRef="#br0" timeOffset="87459.271">806 1817 6873 0 0,'0'0'3297'0'0,"0"0"-883"0"0,0 0-412 0 0,0 0-75 0 0,0 0-115 0 0,0 0-242 0 0,0 0-392 0 0,0 0-405 0 0,0 0-213 0 0,0 0-85 0 0,0 0 14 0 0,0 0 49 0 0,0 0-37 0 0,11 10-54 0 0,58 72 417 0 0,56 83 710 0 0,-72-102-1377 0 0,-43-51-265 0 0,0 0 0 0 0,1-1 0 0 0,0 0 0 0 0,1-1 0 0 0,0 0 0 0 0,1 0 0 0 0,0-2 0 0 0,12 8 68 0 0,-4-13-1697 0 0,-13-4-1988 0 0,-1-1-4334 0 0,-1 2-4383 0 0</inkml:trace>
  <inkml:trace contextRef="#ctx0" brushRef="#br0" timeOffset="88010.073">1688 1946 12027 0 0,'0'0'922'0'0,"0"0"-60"0"0,0 0 258 0 0,0 0 346 0 0,0 0 174 0 0,0 0-123 0 0,0 0-340 0 0,0 0-286 0 0,0 0-151 0 0,0 0-72 0 0,0 0-38 0 0,0 0-31 0 0,0 0-90 0 0,1-13-77 0 0,1-39-49 0 0,-2 51-356 0 0,0 0 0 0 0,0 0 1 0 0,-1 0-1 0 0,1 0 0 0 0,-1 0 0 0 0,1 0 1 0 0,-1 0-1 0 0,1 0 0 0 0,-1 0 0 0 0,1 0 1 0 0,-1 1-1 0 0,0-1 0 0 0,1 0 0 0 0,-1 0 1 0 0,0 1-1 0 0,0-1 0 0 0,1 0 0 0 0,-1 1 0 0 0,0-1 1 0 0,0 1-1 0 0,0-1 0 0 0,0 1 0 0 0,0 0 1 0 0,0-1-1 0 0,0 1 0 0 0,0 0 0 0 0,0 0 1 0 0,0-1-1 0 0,0 1 0 0 0,0 0 0 0 0,0 0 1 0 0,0 0-1 0 0,0 0 0 0 0,0 0 0 0 0,0 1 1 0 0,0-1-1 0 0,0 0 0 0 0,0 0 0 0 0,0 1 1 0 0,0-1-1 0 0,0 1 0 0 0,0-1-27 0 0,-4 1 76 0 0,-7 1-3 0 0,1 1-1 0 0,-1 0 1 0 0,1 1 0 0 0,0 1-1 0 0,0 0 1 0 0,0 0-1 0 0,1 1 1 0 0,0 0 0 0 0,0 1-1 0 0,0 0 1 0 0,1 1 0 0 0,0-1-1 0 0,0 2-72 0 0,0-1 24 0 0,0 1 0 0 0,0 0-1 0 0,0 0 1 0 0,1 1 0 0 0,1 0-1 0 0,-1 0 1 0 0,2 1 0 0 0,0 0-1 0 0,0 0 1 0 0,1 1 0 0 0,0-1-1 0 0,1 1 1 0 0,0 0 0 0 0,1 0-1 0 0,0 1 1 0 0,1 0-24 0 0,2-10 1 0 0,1 0 0 0 0,-1 0 0 0 0,1 0-1 0 0,0 0 1 0 0,-1 0 0 0 0,1-1 0 0 0,1 1 0 0 0,-1 0 0 0 0,0-1-1 0 0,1 1 1 0 0,-1-1 0 0 0,1 1 0 0 0,0-1 0 0 0,0 0 0 0 0,0 0-1 0 0,0 0 1 0 0,0 0 0 0 0,0 0 0 0 0,0 0 0 0 0,1-1 0 0 0,-1 1-1 0 0,1-1 1 0 0,-1 1 0 0 0,1-1 0 0 0,0 0 0 0 0,0 0 0 0 0,-1 0-1 0 0,1 0 1 0 0,3 0-1 0 0,87 3 213 0 0,-74-11-171 0 0,0 0 0 0 0,-1-1 0 0 0,1 0-1 0 0,-2-2 1 0 0,1 0 0 0 0,-2-1 0 0 0,13-10-42 0 0,-17 12 23 0 0,129-138 172 0 0,-134 152-399 0 0,-5 8 200 0 0,15 43-116 0 0,55 65-4280 0 0,-59-104 797 0 0,-8-8-1344 0 0,-3-5 1095 0 0,4 3-7820 0 0</inkml:trace>
  <inkml:trace contextRef="#ctx0" brushRef="#br0" timeOffset="88527.768">2009 2240 8746 0 0,'0'0'2650'0'0,"0"0"-759"0"0,0 0-447 0 0,0 0-194 0 0,0 0-63 0 0,0 0-43 0 0,0 0-104 0 0,0 0-120 0 0,0 0-111 0 0,0 0-81 0 0,0 0-72 0 0,0 0-72 0 0,8-18-72 0 0,46-90 312 0 0,-28 57-48 0 0,-18 33-674 0 0,1 0 1 0 0,0 0-1 0 0,2 1 1 0 0,0 1-1 0 0,0 0 1 0 0,2 0-1 0 0,0 1 0 0 0,0 1 1 0 0,4-3-103 0 0,-16 17-1 0 0,-1 0 0 0 0,0-1 0 0 0,0 1 0 0 0,1-1 1 0 0,-1 1-1 0 0,0 0 0 0 0,1-1 0 0 0,-1 1 0 0 0,0 0 0 0 0,1-1 0 0 0,-1 1 1 0 0,1 0-1 0 0,-1 0 0 0 0,0-1 0 0 0,1 1 0 0 0,-1 0 0 0 0,1 0 0 0 0,-1 0 1 0 0,1 0-1 0 0,-1 0 0 0 0,1-1 0 0 0,-1 1 0 0 0,1 0 0 0 0,-1 0 0 0 0,1 0 1 0 0,-1 0-1 0 0,1 0 0 0 0,-1 1 0 0 0,1-1 0 0 0,-1 0 0 0 0,1 0 0 0 0,-1 0 1 0 0,0 0-1 0 0,1 0 0 0 0,-1 1 0 0 0,1-1 0 0 0,-1 0 0 0 0,1 0 0 0 0,-1 1 1 0 0,0-1-1 0 0,1 0 0 0 0,-1 1 0 0 0,0-1 0 0 0,1 0 0 0 0,-1 1 0 0 0,0-1 1 0 0,1 0-1 0 0,-1 1 0 0 0,0-1 0 0 0,0 1 0 0 0,1-1 0 0 0,-1 1 0 0 0,0-1 1 0 0,0 1-1 0 0,0-1 0 0 0,0 1 0 0 0,0-1 0 0 0,0 1 1 0 0,1 35 46 0 0,-2-25-10 0 0,-8 114 8 0 0,10-124-42 0 0,0 1 0 0 0,0 0 0 0 0,0 0 0 0 0,0-1 0 0 0,0 1 0 0 0,0 0 0 0 0,1-1 0 0 0,-1 1 0 0 0,1-1 0 0 0,-1 0 0 0 0,1 1 1 0 0,-1-1-1 0 0,1 0 0 0 0,0 0 0 0 0,0 0 0 0 0,-1 0 0 0 0,1 0 0 0 0,0-1 0 0 0,0 1 0 0 0,0-1 0 0 0,0 1 0 0 0,0-1 0 0 0,0 1 0 0 0,0-1 0 0 0,0 0 0 0 0,0 0 0 0 0,0 0 0 0 0,0 0 0 0 0,0 0 0 0 0,0-1 0 0 0,0 1 0 0 0,0-1 1 0 0,0 1-1 0 0,0-1 0 0 0,0 0 0 0 0,0 0 0 0 0,0 1 0 0 0,-1-1 0 0 0,1-1 0 0 0,0 1 0 0 0,0-1-2 0 0,198-192 193 0 0,-190 185-196 0 0,-9 8 4 0 0,1-1 0 0 0,-1 1 0 0 0,0-1 0 0 0,1 1 0 0 0,0 0 0 0 0,-1 0 0 0 0,1-1 0 0 0,0 1 0 0 0,-1 0 0 0 0,1 1 0 0 0,0-1 0 0 0,0 0 0 0 0,0 0 0 0 0,0 1 0 0 0,0-1 0 0 0,0 1 0 0 0,0 0 0 0 0,0-1 0 0 0,0 1 0 0 0,0 0 0 0 0,0 0 0 0 0,0 0 0 0 0,0 1 0 0 0,0-1 0 0 0,1 1-1 0 0,6 42 162 0 0,-6-9-91 0 0,-3-22-30 0 0,1 1 0 0 0,0-1 0 0 0,1 0-1 0 0,0 0 1 0 0,1 0 0 0 0,0 0 0 0 0,1 0 0 0 0,0-1-1 0 0,1 1 1 0 0,5 8-41 0 0,7 6-88 0 0,1-9-980 0 0,-16-15 604 0 0,1 0-861 0 0,0-2-5440 0 0,-1 0-5295 0 0</inkml:trace>
  <inkml:trace contextRef="#ctx0" brushRef="#br0" timeOffset="89166.691">2839 2001 13051 0 0,'0'0'1528'0'0,"0"0"-560"0"0,0 0-188 0 0,0 0 50 0 0,0 0 81 0 0,0 0 8 0 0,0 0-54 0 0,0 0-86 0 0,0 0-76 0 0,0 0-60 0 0,0 0-99 0 0,0 0-73 0 0,0 0-37 0 0,9 12-14 0 0,30 40-3 0 0,-18 22 676 0 0,-19-54-890 0 0,2 193 698 0 0,-32-18-755 0 0,26-182-138 0 0,-1 1 1 0 0,0-1-1 0 0,-1 1 1 0 0,0-1 0 0 0,-1 0-1 0 0,-1-1 1 0 0,0 1-1 0 0,0-1 1 0 0,-6 8-9 0 0,11-20 10 0 0,1 1 0 0 0,-1 0 0 0 0,1 0 0 0 0,-1 0 0 0 0,1 0 0 0 0,-1 0 0 0 0,1-1 0 0 0,-1 1 0 0 0,0 0 0 0 0,1-1 0 0 0,-1 1 0 0 0,0 0 0 0 0,0-1 0 0 0,0 1 0 0 0,1-1 0 0 0,-1 1 0 0 0,0-1 0 0 0,0 1 0 0 0,0-1 0 0 0,0 0 0 0 0,0 1 0 0 0,0-1 0 0 0,0 0 0 0 0,0 0 0 0 0,0 0 0 0 0,0 0 0 0 0,0 0 0 0 0,0 0 0 0 0,0 0 0 0 0,0 0 0 0 0,0 0 0 0 0,0 0 0 0 0,1-1 0 0 0,-1 1 0 0 0,0 0 0 0 0,0 0 0 0 0,0-1 0 0 0,0 1 0 0 0,0-1 0 0 0,0 1 0 0 0,0-1 0 0 0,1 1 0 0 0,-1-1 0 0 0,0 0 0 0 0,0 1 0 0 0,1-1 0 0 0,-1 0 0 0 0,1 0 0 0 0,-1 1 0 0 0,0-1 0 0 0,1 0 0 0 0,-1 0 0 0 0,1 0 0 0 0,0 0 0 0 0,-1 0 0 0 0,1 0 0 0 0,0 1 0 0 0,-1-1 0 0 0,1 0 0 0 0,0 0 0 0 0,0 0 0 0 0,0 0 0 0 0,0 0 0 0 0,0 0 0 0 0,0 0 0 0 0,0-1-10 0 0,2-26 13 0 0,0 0-1 0 0,2 0 1 0 0,1 1-1 0 0,2 0 1 0 0,0 0 0 0 0,2 0-1 0 0,0 1 1 0 0,2 0-1 0 0,1 1 1 0 0,10-14-13 0 0,8-24-12 0 0,-2-2-19 0 0,3 3 1 0 0,2 0-1 0 0,3 2 1 0 0,3 2-1 0 0,3 1 1 0 0,11-8 30 0 0,-50 60-5 0 0,1 0 1 0 0,-1 1-1 0 0,1 0 1 0 0,0-1-1 0 0,1 2 1 0 0,-1-1-1 0 0,1 0 1 0 0,0 1-1 0 0,0 0 1 0 0,0 0-1 0 0,0 0 1 0 0,0 1 0 0 0,1 0-1 0 0,-1 0 1 0 0,1 0-1 0 0,-1 0 1 0 0,1 1-1 0 0,0 0 1 0 0,0 0-1 0 0,-1 1 1 0 0,1 0-1 0 0,2 0 5 0 0,-4 3 5 0 0,0 1-1 0 0,0 0 0 0 0,-1 1 1 0 0,1-1-1 0 0,-1 1 1 0 0,0-1-1 0 0,0 1 1 0 0,-1 0-1 0 0,1 0 0 0 0,-1 0 1 0 0,0 0-1 0 0,-1 0 1 0 0,1 1-1 0 0,-1-1 1 0 0,0 1-1 0 0,0-1 0 0 0,-1 0 1 0 0,1 1-1 0 0,-1 0 1 0 0,-1-1-1 0 0,1 1 1 0 0,-1-1-1 0 0,0 1-4 0 0,1-6-1 0 0,1 11 7 0 0,-1 0 0 0 0,0 0-1 0 0,-1 0 1 0 0,-1 0 0 0 0,1 0-1 0 0,-2 0 1 0 0,1 0 0 0 0,-2-1-1 0 0,1 1 1 0 0,-1-1 0 0 0,-1 0-1 0 0,0 0 1 0 0,0 0-1 0 0,-1-1 1 0 0,-1 0 0 0 0,1 0-1 0 0,-1 0 1 0 0,-1-1 0 0 0,1 0-1 0 0,-1-1 1 0 0,-1 0 0 0 0,-4 3-6 0 0,3-2-29 0 0,-1 0 0 0 0,0-1 1 0 0,-1 0-1 0 0,0-1 1 0 0,0-1-1 0 0,0 0 0 0 0,-1 0 1 0 0,1-1-1 0 0,-1-1 1 0 0,0 0-1 0 0,0-1 0 0 0,-1 0 1 0 0,1-1-1 0 0,0-1 1 0 0,0 0-1 0 0,-4-1 29 0 0,15 1-59 0 0,-1 0-1 0 0,1-1 1 0 0,0 1 0 0 0,0-1-1 0 0,0 0 1 0 0,0 0 0 0 0,1 0-1 0 0,-1 0 1 0 0,0 0-1 0 0,0 0 1 0 0,0 0 0 0 0,1 0-1 0 0,-1-1 1 0 0,1 1 0 0 0,-1-1-1 0 0,1 1 1 0 0,-1-1 0 0 0,1 1-1 0 0,0-1 1 0 0,0 0-1 0 0,0 0 1 0 0,0 0 0 0 0,0 0-1 0 0,0 0 1 0 0,0 0 0 0 0,1 0-1 0 0,-1 0 1 0 0,1 0 0 0 0,-1 0 59 0 0,-1-19-3150 0 0,4 0-3721 0 0,1 13-4857 0 0</inkml:trace>
  <inkml:trace contextRef="#ctx0" brushRef="#br0" timeOffset="89517.253">3516 1500 15731 0 0,'0'0'1230'0'0,"0"0"-156"0"0,0 0 58 0 0,0 0 207 0 0,0 0 102 0 0,0 0-135 0 0,0 0-310 0 0,0 0-329 0 0,0 0-203 0 0,0 0-68 0 0,0 0 4 0 0,0 0 11 0 0,0 0-18 0 0,9 3-47 0 0,30 13-47 0 0,-37-13-253 0 0,1 0 0 0 0,0 0 0 0 0,-1 0 1 0 0,1 0-1 0 0,-1 1 0 0 0,0-1 0 0 0,0 1 0 0 0,0 0 1 0 0,-1 0-1 0 0,1 0 0 0 0,-1-1 0 0 0,0 1 1 0 0,0 0-1 0 0,0 1 0 0 0,-1-1 0 0 0,0 0 1 0 0,1 0-47 0 0,1 7 110 0 0,1 173 543 0 0,-8-135-613 0 0,-2 0 1 0 0,-3 0-1 0 0,-2-1 0 0 0,-11 29-40 0 0,-11 41-58 0 0,25-52-557 0 0,25-66-592 0 0,42-52-4471 0 0,-46 37 2914 0 0,-1 2-3580 0 0,-5 1-5045 0 0</inkml:trace>
  <inkml:trace contextRef="#ctx0" brushRef="#br0" timeOffset="89913.727">3682 2045 5369 0 0,'0'0'1575'0'0,"0"0"24"0"0,0 0 135 0 0,0 0 98 0 0,0 0-55 0 0,0 0-266 0 0,0 0-267 0 0,0 0-168 0 0,0 0-89 0 0,0 0-37 0 0,0 0-33 0 0,0 0-19 0 0,0 0-46 0 0,29 12-67 0 0,91 36-75 0 0,-117-46-668 0 0,-1-1-1 0 0,1 0 1 0 0,0 0 0 0 0,-1 0 0 0 0,1 0-1 0 0,0 0 1 0 0,-1 0 0 0 0,1-1 0 0 0,0 1-1 0 0,0-1 1 0 0,0 0 0 0 0,0 0 0 0 0,-1 0-1 0 0,1 0 1 0 0,0-1 0 0 0,0 1 0 0 0,0-1-1 0 0,-1 1 1 0 0,1-1 0 0 0,0 0 0 0 0,-1 0-1 0 0,2-1-41 0 0,5-2 206 0 0,3 1-86 0 0,0-1 0 0 0,0 0 0 0 0,-1 0 0 0 0,0-1 0 0 0,0-1 0 0 0,0 0 0 0 0,0 0 0 0 0,-1-1 0 0 0,0 0 0 0 0,-1-1 0 0 0,1 0 0 0 0,-1-1 0 0 0,-1 0 0 0 0,0 0 0 0 0,0-1 0 0 0,-1 0 0 0 0,0 0 0 0 0,-1-1 0 0 0,4-8-120 0 0,-9 16 1 0 0,0 0 0 0 0,0 0-1 0 0,-1 0 1 0 0,1 0-1 0 0,-1 0 1 0 0,0 0 0 0 0,0 0-1 0 0,0-1 1 0 0,0 1-1 0 0,-1 0 1 0 0,1 0 0 0 0,-1 0-1 0 0,1 0 1 0 0,-1 0-1 0 0,0 0 1 0 0,-1 0 0 0 0,1 0-1 0 0,0 0 1 0 0,-1 1-1 0 0,0-1 1 0 0,1 0 0 0 0,-1 1-1 0 0,0-1 1 0 0,0 1-1 0 0,-1 0 1 0 0,1 0-1 0 0,0-1 1 0 0,-1 2 0 0 0,1-1-1 0 0,-1 0 1 0 0,0 0-1 0 0,1 1 1 0 0,-1 0 0 0 0,0-1-1 0 0,0 1 1 0 0,0 0-1 0 0,0 0 1 0 0,0 1 0 0 0,0-1-1 0 0,0 1 1 0 0,-1-1-1 0 0,1 1 1 0 0,0 0 0 0 0,0 0-1 0 0,-2 1 0 0 0,-6-1-6 0 0,1 0 0 0 0,-1 1-1 0 0,1 0 1 0 0,-1 1 0 0 0,1 0 0 0 0,0 1-1 0 0,0 0 1 0 0,0 1 0 0 0,0-1 0 0 0,0 2-1 0 0,1 0 1 0 0,0 0 0 0 0,0 1 0 0 0,0 0-1 0 0,1 0 1 0 0,-5 5 6 0 0,3-5 15 0 0,1 1 1 0 0,0 1-1 0 0,1-1 0 0 0,0 1 0 0 0,0 1 0 0 0,1 0 0 0 0,0 0 1 0 0,0 0-1 0 0,1 1 0 0 0,0-1 0 0 0,1 2 0 0 0,0-1 1 0 0,0 1-1 0 0,1-1 0 0 0,1 1 0 0 0,0 0 0 0 0,0 0 1 0 0,1 1-1 0 0,1-1 0 0 0,0 0 0 0 0,0 1 0 0 0,1-1 1 0 0,1 11-16 0 0,6-12 79 0 0,-1 0 1 0 0,1 0 0 0 0,1-1-1 0 0,-1 0 1 0 0,2 0 0 0 0,-1-1-1 0 0,1 0 1 0 0,0 0 0 0 0,1-1 0 0 0,0-1-1 0 0,0 1 1 0 0,0-2 0 0 0,1 1-1 0 0,0-2 1 0 0,0 1 0 0 0,0-1-1 0 0,1-1 1 0 0,-1 0 0 0 0,1-1 0 0 0,0 0-1 0 0,7 0-79 0 0,240 13 822 0 0,-79-41-1301 0 0,-177 25 189 0 0,14-4-746 0 0,-8 0-4373 0 0,-6 1-7239 0 0</inkml:trace>
  <inkml:trace contextRef="#ctx0" brushRef="#br0" timeOffset="95870.731">4901 2281 0 0 0,'0'0'361'0'0,"0"0"449"0"0,0 0 259 0 0,0 0 264 0 0,0 0 244 0 0,0 0 125 0 0,0 0-26 0 0,0 0-141 0 0,0 0-196 0 0,0 0-180 0 0,0 0-118 0 0,5-3-91 0 0,17-10-25 0 0,-16 10-1 0 0,-6 3-17 0 0,-5 16 2866 0 0,-97 108-1684 0 0,11-17-4880 0 0,79-85-1604 0 0,9-15 622 0 0,0-3-3629 0 0</inkml:trace>
  <inkml:trace contextRef="#ctx0" brushRef="#br0" timeOffset="121956.083">724 2804 0 0 0,'0'0'907'0'0,"0"0"421"0"0,0 0 490 0 0,0 0 309 0 0,0 0 237 0 0,0 0 68 0 0,0 0-291 0 0,0 0-299 0 0,0 0-321 0 0,-8 9-368 0 0,-59 59 491 0 0,-287 156 2029 0 0,331-211-3600 0 0,18-11-63 0 0,1 0 0 0 0,-1 0 0 0 0,1 0 1 0 0,0 0-1 0 0,0 1 0 0 0,0-1 0 0 0,0 1 0 0 0,0 0 0 0 0,0 0 1 0 0,1 1-1 0 0,0-1 0 0 0,-1 1 0 0 0,1 0 0 0 0,1 0 0 0 0,-1 0 1 0 0,0 0-1 0 0,1 0 0 0 0,0 0 0 0 0,0 1 0 0 0,0 0-10 0 0,4-2 0 0 0,-1-1-1 0 0,1 0 0 0 0,0 1 1 0 0,0-1-1 0 0,0 0 0 0 0,0 0 1 0 0,1 0-1 0 0,-1 0 0 0 0,0-1 1 0 0,1 1-1 0 0,-1 0 0 0 0,1-1 1 0 0,0 0-1 0 0,0 0 1 0 0,-1 0-1 0 0,1 0 0 0 0,0 0 1 0 0,0 0-1 0 0,0-1 0 0 0,0 1 1 0 0,0-1-1 0 0,0 0 0 0 0,0 0 1 0 0,0 0-1 0 0,0 0 0 0 0,0-1 1 0 0,-1 1 0 0 0,7 1 9 0 0,132 5 57 0 0,-112-7-59 0 0,0 1 1 0 0,0 1-1 0 0,0 1 0 0 0,0 2 1 0 0,0 1-1 0 0,-1 1 1 0 0,0 2-1 0 0,0 0 0 0 0,24 12-7 0 0,-50-19 22 0 0,1 1 0 0 0,0-1-1 0 0,0 1 1 0 0,-1 0-1 0 0,1 0 1 0 0,-1 0 0 0 0,0 0-1 0 0,1 0 1 0 0,-1 0 0 0 0,0 0-1 0 0,0 1 1 0 0,-1-1-1 0 0,1 1 1 0 0,0 0 0 0 0,-1-1-1 0 0,0 1 1 0 0,1 0 0 0 0,-1 0-1 0 0,0 0 1 0 0,0 0-1 0 0,-1 0 1 0 0,1 0 0 0 0,-1 0-1 0 0,1 0 1 0 0,-1 0 0 0 0,0 0-1 0 0,0 0 1 0 0,-1 1-1 0 0,1-1 1 0 0,0 0 0 0 0,-1 0-1 0 0,0 0 1 0 0,0 0 0 0 0,0 0-1 0 0,0 0 1 0 0,0-1-1 0 0,-1 1 1 0 0,1 0 0 0 0,-1-1-1 0 0,0 1 1 0 0,1 0 0 0 0,-3 1-22 0 0,-13 12 88 0 0,0 0 0 0 0,0-2 0 0 0,-2 0 1 0 0,0-1-1 0 0,0-1 0 0 0,-1-1 0 0 0,0 0 1 0 0,-1-2-1 0 0,-1 0 0 0 0,1-2 0 0 0,-17 4-88 0 0,-36-3-398 0 0,73-10 278 0 0,0 1 0 0 0,0 0 0 0 0,-1 0 1 0 0,1-1-1 0 0,1 1 0 0 0,-1 0 1 0 0,0-1-1 0 0,0 1 0 0 0,0-1 0 0 0,1 0 1 0 0,-1 1-1 0 0,1-1 0 0 0,-1 1 1 0 0,1-1-1 0 0,-1 0 0 0 0,1 1 0 0 0,0-1 1 0 0,0 0-1 0 0,0 1 0 0 0,0-1 0 0 0,0 0 1 0 0,0 0-1 0 0,1 1 0 0 0,-1-1 1 0 0,1 1-1 0 0,-1-1 0 0 0,1 0 0 0 0,-1 1 1 0 0,1-1-1 0 0,0 1 0 0 0,0-1 1 0 0,0 1-1 0 0,0-1 0 0 0,0 1 0 0 0,1-1 120 0 0,12-20-3481 0 0,-4 8-2497 0 0,0-1-5203 0 0</inkml:trace>
  <inkml:trace contextRef="#ctx0" brushRef="#br0" timeOffset="122210.671">1215 2748 17940 0 0,'0'0'1181'0'0,"0"0"-286"0"0,0 0 9 0 0,0 0 171 0 0,0 0 87 0 0,0 0-50 0 0,-2 37-178 0 0,-9 115-235 0 0,-30 96 591 0 0,-6-45-1364 0 0,5-128-1089 0 0,19-60-2912 0 0,-5-5-5152 0 0,21-10-2666 0 0</inkml:trace>
  <inkml:trace contextRef="#ctx0" brushRef="#br0" timeOffset="123210.281">965 3102 11426 0 0,'0'0'1405'0'0,"0"0"-342"0"0,0 0-90 0 0,0 0 63 0 0,0 0 14 0 0,0 0-109 0 0,0 0-198 0 0,0 0-191 0 0,0 0-181 0 0,0 0-155 0 0,32 0-92 0 0,100 5-85 0 0,-68 12-83 0 0,108 56-4153 0 0,-138-64 2479 0 0,51 13-1180 0 0,4-12 4184 0 0,-71-11-721 0 0,1-1-1 0 0,-1-1 1 0 0,0-1 0 0 0,0 0-1 0 0,0-2 1 0 0,0 0-1 0 0,-1-1 1 0 0,0 0 0 0 0,-1-1-1 0 0,0-1 1 0 0,0-1 0 0 0,0 0-1 0 0,11-12-564 0 0,14-29 1134 0 0,-40 49-1120 0 0,0 1 0 0 0,-1 0-1 0 0,1 0 1 0 0,-1-1 0 0 0,1 1 0 0 0,-1 0-1 0 0,0-1 1 0 0,1 1 0 0 0,-1 0 0 0 0,0-1 0 0 0,0 1-1 0 0,0-1 1 0 0,0 1 0 0 0,0 0 0 0 0,0-1-1 0 0,0 1 1 0 0,-1 0 0 0 0,1-1 0 0 0,-1 1 0 0 0,1 0-1 0 0,0-1 1 0 0,-1 1 0 0 0,0 0 0 0 0,1 0-1 0 0,-1-1 1 0 0,0 1 0 0 0,0 0 0 0 0,0 0 0 0 0,1 0-1 0 0,-1 0 1 0 0,0 0 0 0 0,0 0 0 0 0,-1 0-1 0 0,1 1 1 0 0,0-1 0 0 0,0 0 0 0 0,0 0 0 0 0,0 1-1 0 0,-1-1 1 0 0,1 1 0 0 0,0-1 0 0 0,-2 1-14 0 0,-7-2-35 0 0,0 0 1 0 0,0 1 0 0 0,0 0 0 0 0,-1 0 0 0 0,1 2 0 0 0,0-1 0 0 0,0 1 0 0 0,0 0 0 0 0,0 1 0 0 0,0 1 0 0 0,0-1-1 0 0,0 1 1 0 0,0 1 0 0 0,1 0 0 0 0,0 0 0 0 0,-1 1 0 0 0,2 0 0 0 0,-1 1 0 0 0,1 0 0 0 0,0 0 0 0 0,0 1-1 0 0,0 0 1 0 0,1 0 0 0 0,0 1 0 0 0,1 0 0 0 0,-1 0 0 0 0,2 0 0 0 0,-1 1 0 0 0,1 0 0 0 0,0 0 0 0 0,1 0-1 0 0,0 1 1 0 0,1-1 0 0 0,0 1 0 0 0,0 0 0 0 0,1 0 0 0 0,-1 10 34 0 0,3-15 5 0 0,0 0 0 0 0,0 0 0 0 0,1 0 0 0 0,0 0 0 0 0,0-1-1 0 0,0 1 1 0 0,0 0 0 0 0,1-1 0 0 0,-1 1 0 0 0,1 0 0 0 0,0-1 0 0 0,1 0 0 0 0,-1 0 0 0 0,1 1 0 0 0,0-1 0 0 0,0-1-1 0 0,0 1 1 0 0,0 0 0 0 0,1-1 0 0 0,0 0 0 0 0,-1 0 0 0 0,1 0 0 0 0,0 0 0 0 0,1 0 0 0 0,-1-1 0 0 0,1 1-5 0 0,8 4 30 0 0,1-1 0 0 0,-1 0 0 0 0,1-1 0 0 0,0 0 1 0 0,1-2-1 0 0,-1 1 0 0 0,1-2 0 0 0,1 1-30 0 0,9-1 110 0 0,-1 0-1 0 0,0-1 0 0 0,0-2 1 0 0,0 0-1 0 0,1-2 1 0 0,-1 0-1 0 0,-1-2 0 0 0,1-1 1 0 0,-1 0-1 0 0,0-2 0 0 0,0-1 1 0 0,16-9-110 0 0,-30 14 44 0 0,14-7 76 0 0,0-1 1 0 0,-2 0-1 0 0,1-2 0 0 0,-2 0 0 0 0,1-1 0 0 0,-2-1 0 0 0,15-17-120 0 0,-28 28-4 0 0,1-1-1 0 0,-2-1 1 0 0,1 1 0 0 0,-1-1-1 0 0,0 0 1 0 0,0 0 0 0 0,-1 0-1 0 0,0-1 1 0 0,0 1 0 0 0,-1-1-1 0 0,0 0 1 0 0,-1 0 0 0 0,1 0-1 0 0,-1-1 1 0 0,-1 1 0 0 0,0 0-1 0 0,0-1 1 0 0,0 1 0 0 0,-1-3 4 0 0,-3 8-31 0 0,1 0 0 0 0,0 1 0 0 0,-1-1 0 0 0,0 1 0 0 0,0-1 0 0 0,1 1 0 0 0,-1 0 0 0 0,-1 0 0 0 0,1 0 1 0 0,0 0-1 0 0,0 1 0 0 0,-1-1 0 0 0,1 1 0 0 0,-1 0 0 0 0,1 0 0 0 0,-1 0 0 0 0,1 1 0 0 0,-1-1 0 0 0,0 1 1 0 0,1 0-1 0 0,-1 0 0 0 0,0 0 0 0 0,1 0 0 0 0,-1 1 0 0 0,0-1 0 0 0,1 1 0 0 0,-1 0 0 0 0,1 0 1 0 0,-1 1-1 0 0,-2 0 31 0 0,-5 2-28 0 0,1 0 0 0 0,0 0 0 0 0,0 1 0 0 0,1 0 1 0 0,-1 0-1 0 0,1 1 0 0 0,0 0 0 0 0,1 1 1 0 0,-1 0-1 0 0,1 1 0 0 0,1-1 0 0 0,0 2 0 0 0,0-1 1 0 0,0 1-1 0 0,1 0 0 0 0,0 0 0 0 0,1 0 0 0 0,0 1 1 0 0,0 0-1 0 0,1 0 0 0 0,1 0 0 0 0,-1 1 0 0 0,2-1 1 0 0,-1 1-1 0 0,1 8 28 0 0,1-15 8 0 0,1 0 0 0 0,1 0 0 0 0,-1 0 0 0 0,0 0 0 0 0,1 0 0 0 0,0 0 0 0 0,0 0 0 0 0,0 0 0 0 0,0 0 0 0 0,1 0 0 0 0,0 0 0 0 0,0-1 0 0 0,0 1 0 0 0,0-1 0 0 0,0 1 0 0 0,0-1 0 0 0,1 0 0 0 0,0 0 0 0 0,0 0 0 0 0,0 0 0 0 0,0-1 0 0 0,0 1 0 0 0,0-1 0 0 0,1 1 0 0 0,-1-1 0 0 0,4 1-8 0 0,14 5 59 0 0,0-1 0 0 0,1 0-1 0 0,0-2 1 0 0,0-1 0 0 0,0 0 0 0 0,0-2 0 0 0,0-1-1 0 0,1 0 1 0 0,-1-2 0 0 0,0 0 0 0 0,1-2 0 0 0,-1 0 0 0 0,0-1-1 0 0,-1-2 1 0 0,1 0 0 0 0,-1-1 0 0 0,0-1 0 0 0,3-3-59 0 0,7-2 98 0 0,0-1 0 0 0,-1-2 1 0 0,0-1-1 0 0,-2-1 0 0 0,0-1 1 0 0,-1-2-1 0 0,-1-1 0 0 0,-1 0 1 0 0,0-2-1 0 0,-2-1 0 0 0,-1-1 0 0 0,-2-1 1 0 0,0-1-1 0 0,5-12-98 0 0,-18 27-16 0 0,0-1-1 0 0,-1 0 1 0 0,-1 0-1 0 0,0 0 1 0 0,-1-1-1 0 0,-1 1 1 0 0,0-1-1 0 0,-1 0 1 0 0,0 0-1 0 0,-1 0 1 0 0,-1 0-1 0 0,0 0 1 0 0,-2 0-1 0 0,1 0 1 0 0,-2 0-1 0 0,0 0 0 0 0,-1 0 1 0 0,0 1-1 0 0,-1 0 1 0 0,0 0-1 0 0,-2 0 1 0 0,1 0-1 0 0,-2 1 1 0 0,-6-10 16 0 0,11 20 0 0 0,0 1-1 0 0,0-1 1 0 0,0 0 0 0 0,0 1-1 0 0,0 0 1 0 0,-1-1 0 0 0,1 1-1 0 0,-1 1 1 0 0,1-1 0 0 0,-1 0-1 0 0,0 1 1 0 0,1 0 0 0 0,-1 0 0 0 0,0 0-1 0 0,0 0 1 0 0,0 1 0 0 0,0-1-1 0 0,0 1 1 0 0,0 0 0 0 0,0 0-1 0 0,0 1 1 0 0,0-1 0 0 0,0 1-1 0 0,0 0 1 0 0,0 0 0 0 0,1 0-1 0 0,-1 0 1 0 0,0 1 0 0 0,1 0-1 0 0,-1-1 1 0 0,1 1 0 0 0,-1 1-1 0 0,1-1 1 0 0,0 0 0 0 0,0 1 0 0 0,0 0-1 0 0,0-1 1 0 0,0 1 0 0 0,1 0-1 0 0,-1 1 1 0 0,1-1 0 0 0,-1 1 0 0 0,-8 13 32 0 0,0-1 1 0 0,1 1 0 0 0,1 1-1 0 0,0 0 1 0 0,2 0-1 0 0,0 1 1 0 0,1-1 0 0 0,0 2-1 0 0,2-1 1 0 0,0 0 0 0 0,2 1-1 0 0,0 0 1 0 0,1 0 0 0 0,1 7-33 0 0,2 21 249 0 0,2-1 0 0 0,2 0 0 0 0,2 0 0 0 0,3-1 1 0 0,7 21-250 0 0,69 135 859 0 0,-38-131-849 0 0,-23-64 21 0 0,7-14-447 0 0,-33 7 126 0 0,0-8-8243 0 0,0 5-3174 0 0</inkml:trace>
  <inkml:trace contextRef="#ctx0" brushRef="#br0" timeOffset="125541.676">3450 3514 3041 0 0,'0'0'3182'0'0,"0"0"-1291"0"0,0 0-535 0 0,0 0 103 0 0,0 0 279 0 0,0 0 157 0 0,0 0-135 0 0,0 0-364 0 0,0 0-414 0 0,0 0-249 0 0,0 0-76 0 0,-2 11 619 0 0,-9 5-1049 0 0,0 0 0 0 0,-1 0 1 0 0,-1-2-1 0 0,0 0 0 0 0,-1 0 0 0 0,-16 11-227 0 0,14-10-104 0 0,-49 28-1263 0 0,41-29-2211 0 0,0 2-4871 0 0,16-9-782 0 0</inkml:trace>
  <inkml:trace contextRef="#ctx0" brushRef="#br0" timeOffset="126392.119">4260 3205 6945 0 0,'0'0'2465'0'0,"0"0"-417"0"0,0 0-323 0 0,0 0 23 0 0,0 0 45 0 0,0 0-70 0 0,0 0-263 0 0,0 0-403 0 0,0 0-371 0 0,0 0-251 0 0,0 0-110 0 0,0 0-18 0 0,0 0 32 0 0,-9 18 9 0 0,-28 57-38 0 0,23 3 277 0 0,15-58-449 0 0,-2-13-99 0 0,1 1 1 0 0,-1-1-1 0 0,1 1 1 0 0,1-1 0 0 0,0 0-1 0 0,0 1 1 0 0,0-1 0 0 0,1 1-1 0 0,0-1 1 0 0,0 0 0 0 0,1 0-1 0 0,0 0 1 0 0,0-1 0 0 0,0 1-1 0 0,1-1 1 0 0,0 1 0 0 0,1-1-1 0 0,-1 0 1 0 0,1-1 0 0 0,0 1-1 0 0,1-1 1 0 0,-1 0-1 0 0,1 0 1 0 0,0-1 0 0 0,0 1-1 0 0,3 0-39 0 0,2-3 36 0 0,0 0-1 0 0,0 0 0 0 0,0-1 0 0 0,0-1 1 0 0,0 0-1 0 0,1 0 0 0 0,-1-1 0 0 0,0-1 1 0 0,0 0-1 0 0,0 0 0 0 0,0-1 0 0 0,-1 0 1 0 0,1-1-1 0 0,-1-1 0 0 0,0 1 0 0 0,0-1 1 0 0,0-1-1 0 0,0 0 0 0 0,-1-1 0 0 0,0 1 1 0 0,-1-2-1 0 0,6-5-35 0 0,-2 5 25 0 0,147-128 215 0 0,-122 98-160 0 0,-19 70-306 0 0,-15-25 229 0 0,1 0 0 0 0,0 0 0 0 0,0-1 0 0 0,0 1 0 0 0,1-1 0 0 0,0 0 0 0 0,0 0 0 0 0,1-1 0 0 0,0 0 0 0 0,0 0 0 0 0,0 0 0 0 0,0-1 0 0 0,1 1 1 0 0,0-1-1 0 0,0-1 0 0 0,0 0 0 0 0,0 0 0 0 0,0 0 0 0 0,1-1 0 0 0,-1 0 0 0 0,1 0 0 0 0,-1-1 0 0 0,4 1-3 0 0,-1-1 54 0 0,0-1 0 0 0,0 0 0 0 0,1 0 1 0 0,-1-1-1 0 0,0 0 0 0 0,0-1 0 0 0,0 0 1 0 0,0 0-1 0 0,0-1 0 0 0,-1-1 0 0 0,1 1 0 0 0,-1-2 1 0 0,0 1-1 0 0,0-1 0 0 0,0-1 0 0 0,-1 1 1 0 0,1-2-1 0 0,-2 1 0 0 0,1-1 0 0 0,-1 0 1 0 0,0 0-1 0 0,0-1 0 0 0,-1 0 0 0 0,0-1 1 0 0,0 1-1 0 0,-1-1 0 0 0,1-2-54 0 0,-4 5 16 0 0,0-1 1 0 0,-1 1 0 0 0,1-1-1 0 0,-2 0 1 0 0,1 0-1 0 0,-1 0 1 0 0,1 1-1 0 0,-2-1 1 0 0,1 0-1 0 0,-1 0 1 0 0,0 0-1 0 0,-1 1 1 0 0,0-2-17 0 0,-4 3-702 0 0,2 17-9788 0 0,4-5-1142 0 0</inkml:trace>
  <inkml:trace contextRef="#ctx0" brushRef="#br0" timeOffset="126723.833">5359 3374 1896 0 0,'0'0'2446'0'0,"0"0"104"0"0,0 0 228 0 0,0 0 48 0 0,0 0-267 0 0,0 0-425 0 0,0 0-422 0 0,33-3-367 0 0,103-14-284 0 0,-53-6 441 0 0,1-25 513 0 0,-82 46-1972 0 0,1 0 0 0 0,-1-1 0 0 0,1 1 0 0 0,-1 0 1 0 0,0-1-1 0 0,0 1 0 0 0,0-1 0 0 0,0 0 0 0 0,-1 0 0 0 0,1 0 0 0 0,-1 0 0 0 0,1 0 1 0 0,-1 0-1 0 0,0 0 0 0 0,0 0 0 0 0,-1 0 0 0 0,1 0 0 0 0,-1-1 0 0 0,1 1 0 0 0,-1 0 0 0 0,0 0 1 0 0,0-1-1 0 0,-1 1 0 0 0,1 0 0 0 0,-1-1 0 0 0,1 1 0 0 0,-2-3-43 0 0,-1 3 0 0 0,0 0 1 0 0,1 1-1 0 0,-2-1 0 0 0,1 1 0 0 0,0-1 0 0 0,0 1 0 0 0,-1 0 1 0 0,1 0-1 0 0,-1 1 0 0 0,0-1 0 0 0,1 1 0 0 0,-1 0 1 0 0,0 0-1 0 0,0 0 0 0 0,0 0 0 0 0,0 0 0 0 0,0 1 0 0 0,0 0 1 0 0,0 0-1 0 0,0 0 0 0 0,0 0 0 0 0,0 1 0 0 0,-4-1-14 0 0,0 1-1 0 0,0 0 1 0 0,0 1-1 0 0,0 0 1 0 0,0 0-1 0 0,0 1 1 0 0,1-1-1 0 0,-1 2 1 0 0,1-1-1 0 0,0 1 1 0 0,0 0-1 0 0,0 0 1 0 0,1 1-1 0 0,-1 0 1 0 0,1 0-1 0 0,0 1 1 0 0,1 0-1 0 0,-1 0 1 0 0,1 0-1 0 0,0 0 1 0 0,1 1-1 0 0,-3 5 15 0 0,2-5-2 0 0,1 0 0 0 0,0 0-1 0 0,0 0 1 0 0,1 0-1 0 0,-1 1 1 0 0,2-1 0 0 0,-1 1-1 0 0,1 0 1 0 0,0 0-1 0 0,1 0 1 0 0,0 0 0 0 0,0 0-1 0 0,1 0 1 0 0,0 0-1 0 0,0 0 1 0 0,1 0 0 0 0,0 0-1 0 0,1 0 1 0 0,-1 0-1 0 0,1 0 1 0 0,1 0 0 0 0,0-1-1 0 0,0 1 1 0 0,0-1-1 0 0,2 3 3 0 0,2 2-27 0 0,0-1 0 0 0,1 1 1 0 0,1-2-1 0 0,-1 1 0 0 0,2-1 0 0 0,-1 0 0 0 0,1-1 0 0 0,1 0 0 0 0,0 0 0 0 0,0-1 0 0 0,1-1 0 0 0,0 0 0 0 0,0-1 0 0 0,0 0 0 0 0,1 0 0 0 0,0-2 0 0 0,0 1 0 0 0,0-2 0 0 0,1 0 0 0 0,-1 0 0 0 0,4-1 27 0 0,22 0-2017 0 0,-13-1-6425 0 0,-12-1-3906 0 0</inkml:trace>
  <inkml:trace contextRef="#ctx0" brushRef="#br0" timeOffset="127589.835">6642 3323 0 0 0,'0'0'464'0'0,"0"0"416"0"0,0 0 118 0 0,0 0 66 0 0,0 0 100 0 0,0 0 178 0 0,0 0 182 0 0,21-13 161 0 0,61-36 119 0 0,-62 37 15 0 0,-21 9 2752 0 0,-3-1-2570 0 0,-62 7 1389 0 0,55 2-3247 0 0,1 1 0 0 0,0 0 0 0 0,0 0 0 0 0,1 1 0 0 0,-1 0 0 0 0,2 1 0 0 0,-1 0-1 0 0,1 0 1 0 0,0 1 0 0 0,1 0 0 0 0,-6 8-143 0 0,10-12 5 0 0,0-1-1 0 0,1 0 0 0 0,-1 1 1 0 0,1 0-1 0 0,0 0 1 0 0,0-1-1 0 0,1 1 1 0 0,-1 0-1 0 0,1 0 1 0 0,0 1-1 0 0,1-1 1 0 0,-1 0-1 0 0,1 0 1 0 0,0 0-1 0 0,0 0 0 0 0,0 1 1 0 0,1-1-1 0 0,0 0 1 0 0,0 0-1 0 0,0 0 1 0 0,1 0-1 0 0,0 0 1 0 0,0 0-1 0 0,0-1 1 0 0,0 1-1 0 0,1-1 1 0 0,1 3-5 0 0,5 1-21 0 0,0 0 1 0 0,0-1 0 0 0,1 0 0 0 0,0 0 0 0 0,0-1 0 0 0,1 0 0 0 0,-1-1 0 0 0,1 0 0 0 0,1-1 0 0 0,-1 0 0 0 0,1-1 0 0 0,-1 0 0 0 0,1-1 0 0 0,0 0 0 0 0,0-1 0 0 0,0 0 0 0 0,0-1 0 0 0,0 0 0 0 0,0-1 0 0 0,9-2 20 0 0,-5 3-61 0 0,3-1-153 0 0,0-1 0 0 0,0-1 0 0 0,0-1-1 0 0,-1 0 1 0 0,1-1 0 0 0,-1-1 0 0 0,-1-1 0 0 0,6-3 214 0 0,131-77-5923 0 0,11-42-4818 0 0,-141 89 12253 0 0,-48 41 1478 0 0,-61 57 2261 0 0,78-53-4947 0 0,0 0 1 0 0,0 1 0 0 0,0 0-1 0 0,1 0 1 0 0,0 0 0 0 0,0 1-1 0 0,1 0 1 0 0,0 0 0 0 0,0 0-1 0 0,0 1 1 0 0,1-1 0 0 0,0 1-1 0 0,1 0 1 0 0,0 1 0 0 0,0-1-1 0 0,1 0 1 0 0,0 1 0 0 0,0 0-1 0 0,1-1 1 0 0,0 1 0 0 0,0 0-1 0 0,1 8-304 0 0,3-12 75 0 0,0 0-1 0 0,0 0 0 0 0,1 0 1 0 0,-1-1-1 0 0,1 0 0 0 0,0 1 0 0 0,0-1 1 0 0,1-1-1 0 0,-1 1 0 0 0,1-1 1 0 0,-1 1-1 0 0,1-1 0 0 0,0-1 1 0 0,1 1-1 0 0,-1-1 0 0 0,0 0 0 0 0,1 0 1 0 0,-1 0-1 0 0,1-1 0 0 0,-1 0 1 0 0,5 1-75 0 0,4 1 106 0 0,0-1 1 0 0,0 0-1 0 0,0 0 0 0 0,0-2 1 0 0,0 0-1 0 0,1 0 1 0 0,-1-1-1 0 0,0-1 1 0 0,0 0-1 0 0,0-1 0 0 0,-1-1 1 0 0,1 0-1 0 0,-1-1 1 0 0,0 0-1 0 0,0-1 0 0 0,0-1 1 0 0,-1 0-1 0 0,0 0 1 0 0,0-1-1 0 0,-1-1 1 0 0,0 0-1 0 0,0-1 0 0 0,-1 0 1 0 0,0 0-1 0 0,1-4-106 0 0,-8 10 11 0 0,0 0 0 0 0,-1 0-1 0 0,0 0 1 0 0,1 0 0 0 0,-2-1 0 0 0,1 1-1 0 0,0-1 1 0 0,-1 1 0 0 0,0-1 0 0 0,0 0-1 0 0,0 0 1 0 0,-1 1 0 0 0,1-1 0 0 0,-1 0-1 0 0,0 0 1 0 0,-1 0 0 0 0,1 1-1 0 0,-1-1 1 0 0,0 0 0 0 0,0 1 0 0 0,-1-1-1 0 0,1 0 1 0 0,-1 1 0 0 0,0 0 0 0 0,0-1-1 0 0,0 1 1 0 0,-1 0 0 0 0,1 0 0 0 0,-1 0-1 0 0,0 0 1 0 0,0 1 0 0 0,-1-1-1 0 0,1 1 1 0 0,-1 0 0 0 0,0 0 0 0 0,0 0-1 0 0,0 0 1 0 0,0 1 0 0 0,0 0 0 0 0,0 0-1 0 0,-3-1-10 0 0,-4-1-150 0 0,-1 0-1 0 0,0 1 0 0 0,1 0 0 0 0,-1 1 0 0 0,0 1 1 0 0,-1 0-1 0 0,1 0 0 0 0,0 2 0 0 0,0-1 0 0 0,0 1 1 0 0,0 1-1 0 0,0 0 0 0 0,0 1 0 0 0,0 0 1 0 0,-6 3 150 0 0,-25 24-2770 0 0,22-5-5331 0 0,16-14-3203 0 0</inkml:trace>
  <inkml:trace contextRef="#ctx0" brushRef="#br0" timeOffset="127877.108">7765 3345 6465 0 0,'0'0'2948'0'0,"0"0"-620"0"0,0 0-219 0 0,0 0 30 0 0,0 0-51 0 0,0 0-230 0 0,0 0-398 0 0,0 0-457 0 0,0 0-369 0 0,0 0-237 0 0,0 0-141 0 0,0 0-61 0 0,0 0-34 0 0,0 14-23 0 0,1 48-18 0 0,1-56-98 0 0,0 0 1 0 0,0 0 0 0 0,0-1-1 0 0,0 1 1 0 0,1-1 0 0 0,0 0-1 0 0,0 0 1 0 0,1 0 0 0 0,-1 0 0 0 0,1-1-1 0 0,0 1 1 0 0,0-1 0 0 0,1 0-1 0 0,-1 0 1 0 0,1-1 0 0 0,0 1 0 0 0,0-1-1 0 0,0 0 1 0 0,0 0 0 0 0,1-1-1 0 0,-1 1 1 0 0,1-1 0 0 0,0 0 0 0 0,-1-1-1 0 0,1 1 1 0 0,0-1 0 0 0,0-1-1 0 0,0 1 1 0 0,0-1 0 0 0,0 0-1 0 0,0 0 1 0 0,0-1 0 0 0,0 1 0 0 0,0-1-1 0 0,0-1 1 0 0,1 0-23 0 0,8-2-26 0 0,-1-1-1 0 0,0-1 1 0 0,0 0-1 0 0,-1-1 1 0 0,0-1-1 0 0,0 0 1 0 0,-1-1-1 0 0,0 0 1 0 0,0-1-1 0 0,-1 0 1 0 0,0 0-1 0 0,-1-2 1 0 0,0 1-1 0 0,-1-1 1 0 0,6-10 26 0 0,8-12-1701 0 0,-13 9-6637 0 0,-8 17-3365 0 0</inkml:trace>
  <inkml:trace contextRef="#ctx0" brushRef="#br0" timeOffset="128130.045">8384 2741 15427 0 0,'0'0'1719'0'0,"0"0"-953"0"0,0 0-275 0 0,0 0 190 0 0,0 0 287 0 0,0 0 149 0 0,0 0-25 0 0,0 0-167 0 0,0 0-193 0 0,0 0-141 0 0,2 36-100 0 0,6 112-82 0 0,-6 36 533 0 0,-52 154-606 0 0,40-268-1069 0 0,30-78-929 0 0,19-28-1807 0 0,-9 13-2667 0 0,-22 17 3310 0 0,5-5-7283 0 0</inkml:trace>
  <inkml:trace contextRef="#ctx0" brushRef="#br0" timeOffset="128545.124">8726 3186 8362 0 0,'0'0'2450'0'0,"0"0"-1014"0"0,0 0-337 0 0,0 0 60 0 0,0 0 110 0 0,0 0 6 0 0,0 0-161 0 0,0 0-190 0 0,0 0-166 0 0,0 0-137 0 0,0 0-109 0 0,0 0-104 0 0,-17 31-101 0 0,-52 92-80 0 0,49-62 41 0 0,21-51-210 0 0,-1-5-24 0 0,0 1 0 0 0,1-1 0 0 0,0 0 0 0 0,0 1-1 0 0,0-1 1 0 0,0 0 0 0 0,1 0 0 0 0,0 0 0 0 0,0 0 0 0 0,0 0-1 0 0,1 0 1 0 0,-1 0 0 0 0,1-1 0 0 0,0 1 0 0 0,1-1-1 0 0,-1 0 1 0 0,1 0 0 0 0,0 0 0 0 0,0-1 0 0 0,0 1-1 0 0,0-1 1 0 0,1 0 0 0 0,-1 0 0 0 0,1-1 0 0 0,0 1-1 0 0,-1-1 1 0 0,1 0 0 0 0,0 0 0 0 0,1 0 0 0 0,-1-1 0 0 0,3 1-35 0 0,2 0 106 0 0,1 0 0 0 0,0-1 0 0 0,0 0 0 0 0,0-1 0 0 0,0 0-1 0 0,-1 0 1 0 0,1-1 0 0 0,0 0 0 0 0,0-1 0 0 0,-1-1 0 0 0,1 0-1 0 0,-1 0 1 0 0,0-1 0 0 0,0 0 0 0 0,4-2-105 0 0,7-9 60 0 0,-2 0-1 0 0,1-1 1 0 0,-2-1 0 0 0,0-1-1 0 0,-1 0 1 0 0,-1-1 0 0 0,-1-1 0 0 0,-1 0-1 0 0,0-2 1 0 0,-2 1 0 0 0,0-1-1 0 0,-2-1 1 0 0,0 0 0 0 0,-2-1-1 0 0,0 1 1 0 0,-2-2 0 0 0,0 1-1 0 0,-2-1 1 0 0,-1 1 0 0 0,0-1 0 0 0,-2 0-1 0 0,-1 0 1 0 0,-1 0 0 0 0,-2 0-1 0 0,-1-10-59 0 0,3 26-26 0 0,-1 0 1 0 0,1-1-1 0 0,-1 1 0 0 0,-1 0 0 0 0,0 0 0 0 0,0 0 0 0 0,0 0 0 0 0,-1 0 1 0 0,-1 1-1 0 0,0 0 0 0 0,0 0 0 0 0,0 0 0 0 0,-1 1 0 0 0,0-1 0 0 0,0 1 0 0 0,-1 1 1 0 0,0-1-1 0 0,0 1 0 0 0,-1 0 0 0 0,0 1 0 0 0,0 0 0 0 0,0 0 0 0 0,0 1 1 0 0,-1 0-1 0 0,0 0 0 0 0,1 1 0 0 0,-2 0 0 0 0,-8-1 26 0 0,12 3-5 0 0,-1 1 0 0 0,1 0 0 0 0,-1 0 0 0 0,0 1 0 0 0,1 0 0 0 0,-1 0 0 0 0,1 0 0 0 0,-1 1 0 0 0,1 0 0 0 0,0 0 0 0 0,0 1 0 0 0,0 0 0 0 0,0 0 0 0 0,0 0-1 0 0,1 1 1 0 0,-1 0 0 0 0,1 0 0 0 0,0 0 0 0 0,0 0 0 0 0,1 1 0 0 0,-1 0 0 0 0,1 0 0 0 0,0 1 5 0 0,-4 6 15 0 0,0 0 0 0 0,0 1 0 0 0,2 0 0 0 0,-1 0 0 0 0,2 0 0 0 0,0 1 0 0 0,0 0 0 0 0,2 0 0 0 0,-1 0 0 0 0,2 1 0 0 0,0-1 0 0 0,1 1 0 0 0,0 0 0 0 0,1-1 0 0 0,1 1 0 0 0,1 8-15 0 0,2-1 19 0 0,0 0 0 0 0,2 0 0 0 0,0-1 0 0 0,2 0 0 0 0,0 0 0 0 0,2-1 0 0 0,0 0 0 0 0,1-1 0 0 0,1 0 0 0 0,0 0-1 0 0,2-1 1 0 0,0-1 0 0 0,1-1 0 0 0,1 0 0 0 0,3 2-19 0 0,5 4-22 0 0,0-1 0 0 0,1-1 1 0 0,2-2-1 0 0,0 0 0 0 0,13 5 22 0 0,58 11-1896 0 0,-72-27-1519 0 0,-8-3-6679 0 0</inkml:trace>
  <inkml:trace contextRef="#ctx0" brushRef="#br0" timeOffset="129775.125">9869 2862 0 0 0,'0'0'261'0'0,"0"0"832"0"0,0 0 392 0 0,0 0 164 0 0,0 0 23 0 0,0 0-30 0 0,0 0-110 0 0,0 0-73 0 0,0 0-39 0 0,-2-14-93 0 0,-8-42-72 0 0,7 42-132 0 0,3 14-159 0 0,0 0-120 0 0,0 0-122 0 0,0 0-118 0 0,0 0-108 0 0,0 0-126 0 0,0 0-94 0 0,0 74 2207 0 0,7 366 451 0 0,-5-392-2877 0 0,2 0 0 0 0,2-1 0 0 0,2 1 0 0 0,3-1 0 0 0,9 25-57 0 0,-4-46-1 0 0,-16-26 12 0 0,10-8 261 0 0,12-28-235 0 0,1 1 0 0 0,2 1 0 0 0,2 1 0 0 0,1 2 0 0 0,1 0 1 0 0,2 2-1 0 0,0 2 0 0 0,31-21-37 0 0,-58 45-1 0 0,0 0-1 0 0,0 0 1 0 0,0 1 0 0 0,0 0-1 0 0,0 0 1 0 0,0 0 0 0 0,1 0-1 0 0,-1 0 1 0 0,1 1 0 0 0,0 0-1 0 0,-1 0 1 0 0,1 0 0 0 0,0 1-1 0 0,-1-1 1 0 0,5 1 1 0 0,8 48-23 0 0,-14 48 170 0 0,-5-85-132 0 0,2 1-1 0 0,-1 0 1 0 0,1 0 0 0 0,1 0-1 0 0,0-1 1 0 0,1 1 0 0 0,0 0-1 0 0,1-1 1 0 0,0 1 0 0 0,1-1-1 0 0,0 0 1 0 0,4 7-15 0 0,11-9-1616 0 0,-5-18-2807 0 0,3-2-4988 0 0,-10 8-1894 0 0</inkml:trace>
  <inkml:trace contextRef="#ctx0" brushRef="#br0" timeOffset="130529.628">10953 3278 7258 0 0,'0'0'1531'0'0,"0"0"-250"0"0,0 0-62 0 0,0 0 63 0 0,0 0 31 0 0,0 0-74 0 0,0 0-135 0 0,0 0-142 0 0,0 0-131 0 0,-31 12-102 0 0,-101 34-83 0 0,124-44-534 0 0,1 0 0 0 0,0 0 1 0 0,0 1-1 0 0,0 0 0 0 0,0 0 0 0 0,1 0 1 0 0,-1 1-1 0 0,1 0 0 0 0,0 1 0 0 0,0-1 1 0 0,0 1-1 0 0,-3 4-112 0 0,-2 2 272 0 0,7-7-203 0 0,0 0 1 0 0,0 0-1 0 0,0 0 1 0 0,0 0-1 0 0,0 0 1 0 0,1 1-1 0 0,0 0 1 0 0,0-1-1 0 0,0 1 1 0 0,1 1-1 0 0,0-1 0 0 0,0 0 1 0 0,0 0-1 0 0,0 1 1 0 0,1-1-1 0 0,0 1 1 0 0,0-1-1 0 0,0 1 1 0 0,1 0-1 0 0,0-1 1 0 0,0 1-1 0 0,1 3-69 0 0,0-7 30 0 0,1 0 0 0 0,-1 1 0 0 0,1-1 0 0 0,0 0 0 0 0,0 0 0 0 0,0 0-1 0 0,0 0 1 0 0,0 0 0 0 0,0 0 0 0 0,1 0 0 0 0,-1-1 0 0 0,1 1 0 0 0,-1-1 0 0 0,1 0 0 0 0,-1 0 0 0 0,1 0 0 0 0,0 0-1 0 0,0 0 1 0 0,-1-1 0 0 0,1 1 0 0 0,0-1 0 0 0,0 1 0 0 0,0-1 0 0 0,0 0 0 0 0,-1 0 0 0 0,2-1-30 0 0,15-1 83 0 0,0 0 0 0 0,0-2 1 0 0,0 0-1 0 0,-1-2 1 0 0,0 1-1 0 0,0-2 1 0 0,0-1-1 0 0,-1 0 0 0 0,0-1 1 0 0,0-1-1 0 0,-1-1 1 0 0,-1 0-1 0 0,0-1 0 0 0,0 0 1 0 0,-1-1-1 0 0,-1-1 1 0 0,0 0-1 0 0,-1-1 1 0 0,0-1-1 0 0,5-10-83 0 0,31-51 331 0 0,-48 76-154 0 0,0 1 16 0 0,-14 23 237 0 0,10-15-419 0 0,0 1 1 0 0,1-1-1 0 0,-1 1 0 0 0,2 0 1 0 0,-1 0-1 0 0,1 0 0 0 0,1 0 1 0 0,-1 1-1 0 0,2-1 0 0 0,-1 0 1 0 0,1 1-1 0 0,1-1 0 0 0,0 0 1 0 0,0 1-1 0 0,0-1 1 0 0,2 0-1 0 0,-1 0 0 0 0,1 0 1 0 0,0 0-1 0 0,1-1 0 0 0,0 1 1 0 0,0-1-1 0 0,1 0 0 0 0,0 0 1 0 0,0 0-1 0 0,1-1 0 0 0,0 0 1 0 0,0 0-1 0 0,1 0 0 0 0,0-1 1 0 0,0 0-1 0 0,0 0 1 0 0,1-1-1 0 0,0 0 0 0 0,0 0 1 0 0,0-1-1 0 0,1 0 0 0 0,0 0 1 0 0,-1-1-1 0 0,1 0 0 0 0,0-1 1 0 0,1 0-1 0 0,7 1-11 0 0,-11-3 19 0 0,0 0 0 0 0,0-1 1 0 0,0 1-1 0 0,0-1 0 0 0,0 0 0 0 0,0-1 1 0 0,-1 1-1 0 0,1-1 0 0 0,0 0 0 0 0,-1-1 1 0 0,0 1-1 0 0,1-1 0 0 0,-1 0 0 0 0,0-1 0 0 0,0 1 1 0 0,-1-1-1 0 0,1 0 0 0 0,-1 0 0 0 0,4-4-19 0 0,6-9 36 0 0,-1-1 0 0 0,0 0-1 0 0,-2-1 1 0 0,0 0-1 0 0,-1-1 1 0 0,0 0-1 0 0,-2-1 1 0 0,6-20-36 0 0,17-38 12 0 0,-12 53-35 0 0,5 155 17 0 0,-22-118 8 0 0,1 1-1 0 0,0-2 0 0 0,0 1 1 0 0,2 0-1 0 0,-1-1 0 0 0,1 1 1 0 0,0-1-1 0 0,1 0 0 0 0,1-1 1 0 0,-1 0-1 0 0,1 0 0 0 0,1 0 1 0 0,0-1-1 0 0,0 0 0 0 0,1 0 1 0 0,-1-1-1 0 0,2 0 1 0 0,4 2-3 0 0,-10-7 16 0 0,0-1-1 0 0,0 0 0 0 0,0 0 1 0 0,0 0-1 0 0,0 0 0 0 0,0-1 0 0 0,0 0 1 0 0,0 0-1 0 0,0 0 0 0 0,0 0 1 0 0,0-1-1 0 0,0 1 0 0 0,0-1 1 0 0,0 0-1 0 0,-1 0 0 0 0,1 0 0 0 0,0-1 1 0 0,0 1-1 0 0,-1-1 0 0 0,1 0 1 0 0,-1 0-1 0 0,1-1 0 0 0,-1 1 0 0 0,0 0 1 0 0,0-1-1 0 0,0 0 0 0 0,0 0 1 0 0,0-1-16 0 0,66-94 576 0 0,-56 75-468 0 0,-6 13-43 0 0,-1-1-1 0 0,0-1 1 0 0,0 1 0 0 0,-1-1-1 0 0,-1 0 1 0 0,0 0-1 0 0,-1 0 1 0 0,0 0 0 0 0,0-1-1 0 0,-1-8-63 0 0,-2 21-46 0 0,0 0-49 0 0,0 0-113 0 0,-5 29-7462 0 0,5-22 146 0 0,0-3-4843 0 0</inkml:trace>
  <inkml:trace contextRef="#ctx0" brushRef="#br0" timeOffset="130876.235">12183 3422 12651 0 0,'0'0'2483'0'0,"0"0"-1024"0"0,0 0-136 0 0,0 0 168 0 0,0 0-43 0 0,0 0-176 0 0,0 0-249 0 0,0 0-224 0 0,0 0-152 0 0,0 0-104 0 0,32-15-71 0 0,98-46-65 0 0,-81 27 88 0 0,-44 26-378 0 0,-3 4-97 0 0,1 1 1 0 0,-1 0 0 0 0,1-1-1 0 0,-1 1 1 0 0,0-1-1 0 0,0 0 1 0 0,0 0 0 0 0,-1 0-1 0 0,0 0 1 0 0,1 0 0 0 0,-1 0-1 0 0,-1 0 1 0 0,1 0 0 0 0,-1-1-1 0 0,1 1 1 0 0,-1 0-1 0 0,0 0 1 0 0,-1-1 0 0 0,1 1-1 0 0,-1 0 1 0 0,0 0 0 0 0,0 0-1 0 0,0 0 1 0 0,0 0 0 0 0,-1 0-1 0 0,0 0 1 0 0,0 0-1 0 0,0 0 1 0 0,0 1 0 0 0,0-1-1 0 0,-1 1 1 0 0,1-1 0 0 0,-1 1-1 0 0,-1 0-20 0 0,-5 0-7 0 0,0 1 0 0 0,0 0 0 0 0,0 0 0 0 0,0 1-1 0 0,0 0 1 0 0,-1 1 0 0 0,1 0 0 0 0,0 1 0 0 0,0 0-1 0 0,-1 0 1 0 0,1 1 0 0 0,0 0 0 0 0,0 0 0 0 0,0 1 0 0 0,1 0-1 0 0,-1 1 1 0 0,1 0 0 0 0,0 0 0 0 0,0 1 0 0 0,0 0 0 0 0,0 1-1 0 0,1-1 1 0 0,0 2 0 0 0,0-1 0 0 0,1 0 0 0 0,-1 1 0 0 0,2 1-1 0 0,-1-1 1 0 0,1 1 0 0 0,0 0 0 0 0,0 0 0 0 0,1 0 0 0 0,0 0-1 0 0,1 1 1 0 0,0 0 0 0 0,0 0 0 0 0,1 0 0 0 0,0 0 0 0 0,0 0-1 0 0,1 6 8 0 0,-1-4 4 0 0,1-1 0 0 0,0 1 0 0 0,0 0 0 0 0,1 0-1 0 0,1 0 1 0 0,0 0 0 0 0,1 0 0 0 0,0 0 0 0 0,0-1-1 0 0,1 1 1 0 0,0-1 0 0 0,1 0 0 0 0,1 0 0 0 0,-1 0-1 0 0,1 0 1 0 0,1-1 0 0 0,0 0 0 0 0,0 0-1 0 0,6 6-3 0 0,-1-2-20 0 0,0-1 0 0 0,1-1-1 0 0,1 0 1 0 0,0 0-1 0 0,0-1 1 0 0,1-1-1 0 0,0 0 1 0 0,1-1-1 0 0,0 0 1 0 0,0-1 0 0 0,1-1-1 0 0,0-1 1 0 0,0 0-1 0 0,0-1 1 0 0,0-1-1 0 0,1 0 1 0 0,-1-1-1 0 0,13 0 21 0 0,-20-2-383 0 0,17-1-1147 0 0,-10-2-4038 0 0,-6-1-6698 0 0</inkml:trace>
  <inkml:trace contextRef="#ctx0" brushRef="#br0" timeOffset="133628.03">13588 3301 1808 0 0,'0'0'1361'0'0,"0"0"-316"0"0,0 0-129 0 0,0 0 226 0 0,0 0 308 0 0,0 0 219 0 0,0 0 17 0 0,0 0-226 0 0,0 0-299 0 0,0 0-323 0 0,0 0-253 0 0,7-10-164 0 0,21-26-86 0 0,-27 35-269 0 0,0 0 0 0 0,-1 0 0 0 0,1 1 0 0 0,0-1 0 0 0,0 1 0 0 0,0-1 0 0 0,-1 1 1 0 0,1-1-1 0 0,0 1 0 0 0,0-1 0 0 0,0 1 0 0 0,0 0 0 0 0,0-1 0 0 0,0 1 0 0 0,0 0 0 0 0,0 0 0 0 0,0 0 1 0 0,0 0-1 0 0,0 0 0 0 0,0 0 0 0 0,0 0 0 0 0,0 0 0 0 0,0 0 0 0 0,0 0 0 0 0,0 1 0 0 0,0-1 0 0 0,0 0 1 0 0,-1 1-1 0 0,1-1 0 0 0,0 0 0 0 0,0 1 0 0 0,0-1 0 0 0,0 1 0 0 0,0 0 0 0 0,-1-1 0 0 0,1 1 0 0 0,0 0 1 0 0,-1-1-1 0 0,1 1 0 0 0,0 0 0 0 0,-1 0 0 0 0,1-1 0 0 0,-1 1 0 0 0,1 0 0 0 0,-1 0 0 0 0,1 0 0 0 0,-1 0 1 0 0,0 0-1 0 0,0 0-66 0 0,1-1 45 0 0,3 13 208 0 0,1-1 0 0 0,-2 0 0 0 0,0 1 0 0 0,0 0-1 0 0,-1 0 1 0 0,-1-1 0 0 0,0 1 0 0 0,0 0-1 0 0,-2 0 1 0 0,0 0 0 0 0,0 0 0 0 0,-1 0-1 0 0,-1 1-252 0 0,-7 30-8 0 0,-2 0-1 0 0,-2-2 1 0 0,-2 1-1 0 0,-2-2 0 0 0,-2 0 1 0 0,-1-1-1 0 0,-2-2 1 0 0,-2 0-1 0 0,-27 32 9 0 0,6-25-3302 0 0,43-44 2031 0 0,2-6-8540 0 0,1 2 1825 0 0</inkml:trace>
  <inkml:trace contextRef="#ctx0" brushRef="#br0" timeOffset="134091.415">13514 3654 1496 0 0,'0'0'1553'0'0,"0"0"-214"0"0,0 0 1 0 0,0 0 82 0 0,0 0 59 0 0,0 0-29 0 0,0 0-163 0 0,0 0-216 0 0,0 0-174 0 0,0 0-120 0 0,0 0-95 0 0,0 0-78 0 0,0 0-86 0 0,19 12-83 0 0,58 37-55 0 0,-42-38 211 0 0,-32-14-477 0 0,71-56 1372 0 0,-20 9-1185 0 0,-2-4-1 0 0,-2-1 0 0 0,38-57-302 0 0,-5-12 236 0 0,-95 147 135 0 0,2 0-1 0 0,0 1 0 0 0,2 0 0 0 0,0 1 1 0 0,2 0-1 0 0,0 6-370 0 0,-10 204 1003 0 0,16-229-996 0 0,0-1 0 0 0,0 1 1 0 0,1 0-1 0 0,0-1 0 0 0,0 1 0 0 0,0-1 1 0 0,1 0-1 0 0,0 1 0 0 0,0-1 0 0 0,0 0 1 0 0,1 0-1 0 0,0 0 0 0 0,-1 0 0 0 0,2-1 1 0 0,-1 1-1 0 0,1-1 0 0 0,-1 0 0 0 0,1 0 1 0 0,0 0-1 0 0,0 0 0 0 0,1-1 0 0 0,-1 0 1 0 0,3 1-8 0 0,-6-3-57 0 0,1-1 1 0 0,-1 1-1 0 0,1-1 1 0 0,0 1-1 0 0,-1-1 1 0 0,1 0-1 0 0,0 0 1 0 0,-1 0-1 0 0,1 0 1 0 0,0 0-1 0 0,0 0 1 0 0,-1-1-1 0 0,1 1 1 0 0,0 0-1 0 0,-1-1 1 0 0,1 1 0 0 0,-1-1-1 0 0,1 0 1 0 0,-1 0-1 0 0,1 1 1 0 0,-1-1-1 0 0,1 0 1 0 0,-1 0-1 0 0,0 0 1 0 0,1 0-1 0 0,0-2 57 0 0,6-9-3221 0 0,-1-1-3894 0 0,-5 9 4686 0 0,-1 0-6821 0 0</inkml:trace>
  <inkml:trace contextRef="#ctx0" brushRef="#br0" timeOffset="134621.51">14311 3521 6185 0 0,'0'0'4111'0'0,"0"0"-2119"0"0,0 0-882 0 0,0 0-134 0 0,0 0 29 0 0,0 0-5 0 0,0 0-99 0 0,0 0-205 0 0,0 0-240 0 0,0 0-168 0 0,0 0-71 0 0,0 0 18 0 0,3 4 2375 0 0,-68 29-1234 0 0,-16 12-874 0 0,81-43-498 0 0,0-1-1 0 0,1 1 1 0 0,-1 0 0 0 0,1-1 0 0 0,0 1 0 0 0,0-1 0 0 0,-1 1-1 0 0,1-1 1 0 0,0 1 0 0 0,0-1 0 0 0,0 1 0 0 0,1-1 0 0 0,-1 0 0 0 0,0 0-1 0 0,0 0 1 0 0,1 0 0 0 0,-1 0 0 0 0,0 0 0 0 0,1 0 0 0 0,-1 0-1 0 0,1 0 1 0 0,0 0 0 0 0,-1-1 0 0 0,1 1 0 0 0,-1-1 0 0 0,1 1 0 0 0,0-1-1 0 0,-1 0 1 0 0,1 0 0 0 0,0 0 0 0 0,0 0 0 0 0,-1 0 0 0 0,1 0-1 0 0,0 0-3 0 0,158 30 255 0 0,-159-29-237 0 0,1-1 0 0 0,-1 1 0 0 0,1-1 0 0 0,-1 1 0 0 0,1 0 0 0 0,-1 0 0 0 0,1 0 0 0 0,-1 0 0 0 0,0 0 0 0 0,0 0-1 0 0,1 0 1 0 0,-1 0 0 0 0,0 0 0 0 0,0 1 0 0 0,0-1 0 0 0,0 0 0 0 0,0 1 0 0 0,-1-1 0 0 0,1 1 0 0 0,0-1 0 0 0,-1 1 0 0 0,1-1 0 0 0,-1 1 0 0 0,1 0 0 0 0,-1-1 0 0 0,0 1-1 0 0,1 0 1 0 0,-1-1 0 0 0,0 1 0 0 0,0-1 0 0 0,0 1 0 0 0,-1 0 0 0 0,1-1 0 0 0,0 1 0 0 0,-1 0 0 0 0,1-1 0 0 0,-1 1 0 0 0,1-1 0 0 0,-1 1 0 0 0,0-1 0 0 0,1 1 0 0 0,-1-1 0 0 0,0 1-1 0 0,0-1 1 0 0,0 0 0 0 0,0 0 0 0 0,-1 1 0 0 0,1-1 0 0 0,0 0 0 0 0,0 0 0 0 0,-1 0 0 0 0,1 0 0 0 0,0 0 0 0 0,-1-1 0 0 0,1 1 0 0 0,-1 0 0 0 0,1-1 0 0 0,-1 1 0 0 0,0-1-1 0 0,1 1 1 0 0,-1-1 0 0 0,0 0-18 0 0,-102 58 404 0 0,33-43-613 0 0,70-16 8 0 0,0 0-1 0 0,0 0 1 0 0,0 0-1 0 0,0 0 1 0 0,1 0-1 0 0,-1 0 1 0 0,0 0-1 0 0,1 0 1 0 0,-1-1-1 0 0,1 1 1 0 0,0 0 0 0 0,-1 0-1 0 0,1-1 1 0 0,0 1-1 0 0,0 0 1 0 0,-1-1-1 0 0,1 1 1 0 0,0 0-1 0 0,0-1 1 0 0,1 1-1 0 0,-1 0 1 0 0,0-1-1 0 0,0 1 1 0 0,1 0 0 0 0,-1 0-1 0 0,1-1 1 0 0,-1 1-1 0 0,1 0 1 0 0,-1 0-1 0 0,1 0 1 0 0,0-2 201 0 0,7-4-3505 0 0,1 0-3284 0 0,-9 7 5874 0 0,8-5-6983 0 0</inkml:trace>
  <inkml:trace contextRef="#ctx0" brushRef="#br0" timeOffset="134944.549">14652 3415 7722 0 0,'0'0'3230'0'0,"0"0"-1050"0"0,0 0-572 0 0,0 0-159 0 0,0 0-132 0 0,0 0-166 0 0,0 0-237 0 0,0 0-230 0 0,0 0-127 0 0,0 0-19 0 0,0 0 11 0 0,0 0 18 0 0,0 0-47 0 0,17 0-58 0 0,118-1 765 0 0,104-28 372 0 0,-242 47-14998 0 0,-2-14 1860 0 0</inkml:trace>
  <inkml:trace contextRef="#ctx0" brushRef="#br0" timeOffset="135194.183">14641 3621 9754 0 0,'0'0'2829'0'0,"0"0"-1200"0"0,0 0-648 0 0,0 0-56 0 0,0 0 95 0 0,0 0 74 0 0,0 0-25 0 0,0 0-124 0 0,0 0-171 0 0,0 0-147 0 0,0 0-129 0 0,0 0-114 0 0,0 0-76 0 0,26 8-55 0 0,83 24-59 0 0,-99-29-169 0 0,0-1 0 0 0,0 0 1 0 0,0 0-1 0 0,0-1 1 0 0,1-1-1 0 0,-1 0 0 0 0,0 0 1 0 0,0-1-1 0 0,1 0 0 0 0,7-2-25 0 0,12-2-13 0 0,56-9-51 0 0,-48 8-1814 0 0,-2 0-4327 0 0,-25 3-5243 0 0</inkml:trace>
  <inkml:trace contextRef="#ctx0" brushRef="#br0" timeOffset="137310.406">15797 3304 6841 0 0,'0'0'1459'0'0,"0"0"-326"0"0,0 0 14 0 0,0 0 213 0 0,0 0 167 0 0,0 0-49 0 0,0 0-261 0 0,0 0-294 0 0,-31 12-255 0 0,-95 38-134 0 0,61-8 146 0 0,57-32-554 0 0,-1 1-16 0 0,-1-1 0 0 0,1 1-1 0 0,1 1 1 0 0,0-1 0 0 0,0 1-1 0 0,2 1 1 0 0,-1 0 0 0 0,2-1-1 0 0,-1 2 1 0 0,2-1-1 0 0,0 1 1 0 0,0-1 0 0 0,1 1-1 0 0,1 0 1 0 0,1 0 0 0 0,0 1-1 0 0,0-1 1 0 0,2 0 0 0 0,0 7-110 0 0,3-12 59 0 0,0-1 1 0 0,0 0 0 0 0,1 0 0 0 0,0 0 0 0 0,1-1 0 0 0,0 0 0 0 0,0 0-1 0 0,0 0 1 0 0,1-1 0 0 0,0 0 0 0 0,0 0 0 0 0,0 0 0 0 0,1-1 0 0 0,0-1 0 0 0,0 1-1 0 0,0-1 1 0 0,1 0 0 0 0,-1-1 0 0 0,1 0 0 0 0,0-1 0 0 0,0 1 0 0 0,0-2 0 0 0,0 1-1 0 0,0-1 1 0 0,0-1 0 0 0,1 0 0 0 0,-1 0 0 0 0,3-1-60 0 0,14-1 155 0 0,-1-1 0 0 0,1-1 1 0 0,-1-2-1 0 0,0 0 0 0 0,0-2 1 0 0,-1 0-1 0 0,0-2 0 0 0,-1-1 0 0 0,0 0 1 0 0,0-2-1 0 0,-2-1 0 0 0,1-1 1 0 0,-2 0-1 0 0,0-2 0 0 0,-1 0 0 0 0,5-6-155 0 0,-17 16 41 0 0,1-1-1 0 0,-1 0 0 0 0,0 0 1 0 0,-1 0-1 0 0,0-1 0 0 0,0 0 1 0 0,-1 0-1 0 0,0 0 0 0 0,0-1 1 0 0,-1 0-1 0 0,-1 1 0 0 0,0-2 1 0 0,0 1-1 0 0,-1 0 0 0 0,0-1 1 0 0,0 1-1 0 0,-1-1 0 0 0,-1 1 1 0 0,0-1-1 0 0,0 1 0 0 0,-2-6-40 0 0,-2 7-19 0 0,-1 1 0 0 0,0-1 0 0 0,0 1-1 0 0,-1 0 1 0 0,0 0 0 0 0,0 0 0 0 0,-1 1 0 0 0,0 0-1 0 0,0 1 1 0 0,-1-1 0 0 0,0 1 0 0 0,0 1-1 0 0,0-1 1 0 0,-1 1 0 0 0,1 1 0 0 0,-1 0 0 0 0,0 0-1 0 0,-1 1 1 0 0,1 0 0 0 0,-1 0 0 0 0,1 1 0 0 0,-1 0-1 0 0,0 1 1 0 0,0 0 0 0 0,0 1 0 0 0,1 0-1 0 0,-11 1 20 0 0,7-1-187 0 0,0 1-1 0 0,0 0 0 0 0,0 0 0 0 0,1 2 0 0 0,-1-1 0 0 0,0 2 1 0 0,1-1-1 0 0,0 2 0 0 0,0 0 0 0 0,-10 6 188 0 0,-57 55-7039 0 0,64-47 206 0 0,5-4-3082 0 0</inkml:trace>
  <inkml:trace contextRef="#ctx0" brushRef="#br0" timeOffset="137631.717">16314 3676 15187 0 0,'0'0'1511'0'0,"0"0"-262"0"0,0 0 73 0 0,0 0 135 0 0,0 0-1 0 0,0 0-182 0 0,0 0-334 0 0,0 0-336 0 0,0 0-255 0 0,0 0-119 0 0,0 0-65 0 0,0 0-34 0 0,0 0-26 0 0,-5 9-45 0 0,-30 59-50 0 0,35-67-20 0 0,0-1 1 0 0,0 1 0 0 0,0-1-1 0 0,0 1 1 0 0,0-1 0 0 0,0 1 0 0 0,0-1-1 0 0,0 1 1 0 0,0-1 0 0 0,0 1 0 0 0,0-1-1 0 0,0 1 1 0 0,0-1 0 0 0,1 1-1 0 0,-1-1 1 0 0,0 1 0 0 0,0-1 0 0 0,1 0-1 0 0,-1 1 1 0 0,0-1 0 0 0,1 1 0 0 0,-1-1-1 0 0,0 0 1 0 0,1 1 0 0 0,-1-1 0 0 0,0 0-1 0 0,1 1 1 0 0,-1-1 0 0 0,1 0-1 0 0,-1 0 1 0 0,1 0 0 0 0,-1 1 0 0 0,0-1-1 0 0,1 0 1 0 0,-1 0 0 0 0,1 0 0 0 0,-1 0-1 0 0,1 0 1 0 0,-1 0 0 0 0,1 0-1 0 0,-1 0 1 0 0,1 0 0 0 0,-1 0 0 0 0,1 0-1 0 0,-1 0 1 0 0,1 0 0 0 0,-1 0 0 0 0,1 0-1 0 0,-1 0 1 0 0,1-1 0 0 0,-1 1-1 0 0,1 0 1 0 0,-1 0 0 0 0,0-1 0 0 0,1 1-1 0 0,-1 0 1 0 0,1-1 0 0 0,-1 1 0 0 0,0 0-1 0 0,1-1 1 0 0,-1 1 0 0 0,0-1 9 0 0,33-15-531 0 0,0-9-1525 0 0,-15 7-4749 0 0,-16 13-1780 0 0</inkml:trace>
  <inkml:trace contextRef="#ctx0" brushRef="#br0" timeOffset="137998.109">16852 3223 13995 0 0,'0'0'1850'0'0,"0"0"-771"0"0,0 0-310 0 0,0 0 121 0 0,0 0 147 0 0,0 0 35 0 0,0 0-125 0 0,0 0-209 0 0,0 0-214 0 0,-22 32-173 0 0,-67 98-81 0 0,53-57 38 0 0,33-58-237 0 0,-13 140 357 0 0,19-146-423 0 0,-1 0-1 0 0,1 0 1 0 0,1 0-1 0 0,-1-1 1 0 0,2 1-1 0 0,-1-1 1 0 0,1 0-1 0 0,0 0 1 0 0,1 0-1 0 0,0-1 0 0 0,0 0 1 0 0,1 0-1 0 0,-1-1 1 0 0,1 1-1 0 0,1-1 1 0 0,-1-1-1 0 0,1 0 1 0 0,0 0-1 0 0,1 0 1 0 0,-1-1-1 0 0,1 0 1 0 0,-1-1-1 0 0,1 0 1 0 0,0 0-1 0 0,6 0-4 0 0,-9 0 38 0 0,1-1-1 0 0,-1-1 1 0 0,1 1-1 0 0,-1-1 1 0 0,1 0 0 0 0,0-1-1 0 0,-1 1 1 0 0,1-1-1 0 0,0-1 1 0 0,0 1-1 0 0,-1-1 1 0 0,1 0-1 0 0,-1-1 1 0 0,1 1-1 0 0,-1-2 1 0 0,1 1 0 0 0,-1 0-1 0 0,0-1 1 0 0,0 0-1 0 0,0-1 1 0 0,-1 1-1 0 0,1-1 1 0 0,-1 0-1 0 0,0-1 1 0 0,0 1-1 0 0,0-1 1 0 0,0 0 0 0 0,-1 0-1 0 0,0 0 1 0 0,0-1-1 0 0,-1 0 1 0 0,1 1-1 0 0,-1-1 1 0 0,0 0-1 0 0,-1-1 1 0 0,0 1-1 0 0,0 0 1 0 0,0-1 0 0 0,0-3-38 0 0,-2 5 9 0 0,0 1 1 0 0,0-1 0 0 0,-1 1 0 0 0,0 0 0 0 0,0 0 0 0 0,0-1 0 0 0,0 1 0 0 0,-1 0 0 0 0,1 0 0 0 0,-1 0 0 0 0,0 0 0 0 0,-1 1 0 0 0,1-1-1 0 0,0 0 1 0 0,-1 1 0 0 0,0 0 0 0 0,0-1 0 0 0,0 1 0 0 0,0 0 0 0 0,-1 1 0 0 0,1-1 0 0 0,-1 0 0 0 0,1 1 0 0 0,-1 0 0 0 0,-1-1-10 0 0,-12-5-78 0 0,0 1 0 0 0,0 0 0 0 0,-1 1 0 0 0,0 0 0 0 0,0 2-1 0 0,0 0 1 0 0,-1 1 0 0 0,1 1 0 0 0,-1 1 0 0 0,0 1 0 0 0,1 0 0 0 0,-3 1 78 0 0,-48 10-1701 0 0,27 8-4509 0 0,31-8-3134 0 0</inkml:trace>
  <inkml:trace contextRef="#ctx0" brushRef="#br0" timeOffset="140329.042">18446 3348 0 0 0,'0'0'501'0'0,"0"0"221"0"0,0 0 178 0 0,0 0 516 0 0,0 0 593 0 0,0 0 238 0 0,0 0-103 0 0,0 0-425 0 0,0 0-498 0 0,0 0-270 0 0,0 0-175 0 0,0-3-124 0 0,0 2-595 0 0,0 0 0 0 0,0 0 0 0 0,0 0 0 0 0,0 0 1 0 0,0 0-1 0 0,0 0 0 0 0,-1 0 0 0 0,1 0 0 0 0,0 0 0 0 0,-1 0 0 0 0,1 0 1 0 0,0 0-1 0 0,-1 0 0 0 0,1 0 0 0 0,-1 0 0 0 0,0 0 0 0 0,1 1 0 0 0,-1-1 1 0 0,0 0-1 0 0,1 0 0 0 0,-1 1 0 0 0,0-1 0 0 0,0 0 0 0 0,0 1 0 0 0,0-1 1 0 0,1 1-1 0 0,-1-1 0 0 0,0 1 0 0 0,0 0 0 0 0,0-1 0 0 0,0 1 0 0 0,0 0 0 0 0,0 0 1 0 0,0-1-1 0 0,0 1 0 0 0,0 0 0 0 0,0 0 0 0 0,0 0 0 0 0,0 0 0 0 0,0 1 1 0 0,0-1-1 0 0,0 0 0 0 0,0 0 0 0 0,0 0 0 0 0,0 1 0 0 0,0-1 0 0 0,0 1 1 0 0,0-1-1 0 0,0 1-57 0 0,-3-1 79 0 0,-15 0 99 0 0,0 1-1 0 0,0 1 1 0 0,0 1-1 0 0,1 1 1 0 0,0 1 0 0 0,-1 0-1 0 0,-16 8-177 0 0,-199 75 998 0 0,224-84-911 0 0,9-4-76 0 0,1 0 0 0 0,-1 0-1 0 0,0 0 1 0 0,0 0 0 0 0,0 0 0 0 0,1 0-1 0 0,-1 0 1 0 0,0 1 0 0 0,0-1-1 0 0,1 0 1 0 0,-1 0 0 0 0,0 0 0 0 0,0 1-1 0 0,1-1 1 0 0,-1 0 0 0 0,0 1 0 0 0,1-1-1 0 0,-1 1 1 0 0,0-1 0 0 0,1 1-1 0 0,-1-1 1 0 0,1 1 0 0 0,-1-1 0 0 0,1 1-1 0 0,-1 0 1 0 0,1-1 0 0 0,-1 1-1 0 0,1 0 1 0 0,0-1 0 0 0,-1 1 0 0 0,1 0-1 0 0,0-1 1 0 0,-1 1 0 0 0,1 0-1 0 0,0 0 1 0 0,0-1 0 0 0,0 1 0 0 0,0 0-1 0 0,0 0 1 0 0,0 0 0 0 0,0-1 0 0 0,0 1-1 0 0,0 0 1 0 0,0 0 0 0 0,0-1-1 0 0,0 1 1 0 0,1 0 0 0 0,-1 0 0 0 0,0-1-1 0 0,1 1 1 0 0,-1 0 0 0 0,0 0-1 0 0,1-1 1 0 0,-1 1 0 0 0,1-1 0 0 0,-1 1-1 0 0,1 0 1 0 0,-1-1 0 0 0,1 1 0 0 0,-1-1-1 0 0,2 1-10 0 0,5 3 57 0 0,0 0 0 0 0,1-1 0 0 0,-1 1 0 0 0,1-2 0 0 0,0 1 0 0 0,0-1 0 0 0,0 0 0 0 0,0-1 0 0 0,1 0 0 0 0,-1 0 0 0 0,4 0-57 0 0,6 0 69 0 0,232 14 501 0 0,-249-15-557 0 0,-1 0 1 0 0,0 0 0 0 0,1 0-1 0 0,-1 0 1 0 0,0 0 0 0 0,1 0-1 0 0,-1 1 1 0 0,0-1 0 0 0,1 0-1 0 0,-1 0 1 0 0,0 0 0 0 0,1 1-1 0 0,-1-1 1 0 0,0 0 0 0 0,0 0-1 0 0,1 1 1 0 0,-1-1 0 0 0,0 0-1 0 0,0 1 1 0 0,1-1 0 0 0,-1 0-1 0 0,0 1 1 0 0,0-1 0 0 0,0 0-1 0 0,0 1 1 0 0,0-1 0 0 0,0 1-1 0 0,0-1 1 0 0,1 0 0 0 0,-1 1-1 0 0,0-1 1 0 0,0 0-1 0 0,0 1 1 0 0,-1-1 0 0 0,1 1-1 0 0,0-1 1 0 0,0 0 0 0 0,0 1-1 0 0,0-1 1 0 0,0 0 0 0 0,0 1-1 0 0,0-1 1 0 0,-1 1 0 0 0,1-1-1 0 0,0 0 1 0 0,0 0 0 0 0,0 1-1 0 0,-1-1 1 0 0,1 0 0 0 0,0 1-1 0 0,0-1 1 0 0,-1 0 0 0 0,1 0-1 0 0,0 1 1 0 0,-1-1 0 0 0,1 0-1 0 0,0 0 1 0 0,-1 0 0 0 0,1 0-1 0 0,0 1 1 0 0,-1-1 0 0 0,1 0-1 0 0,-1 0 1 0 0,1 0 0 0 0,0 0-1 0 0,-1 0 1 0 0,1 0 0 0 0,0 0-1 0 0,-1 0-13 0 0,-28 16 414 0 0,29-16-413 0 0,-389 184 781 0 0,388-184-780 0 0,-1 1 0 0 0,1-1 0 0 0,0 1 0 0 0,0 0 0 0 0,-1 0 0 0 0,1 0 0 0 0,0-1 0 0 0,0 1-1 0 0,0 0 1 0 0,0 0 0 0 0,0 1 0 0 0,0-1 0 0 0,0 0 0 0 0,0 0 0 0 0,1 0 0 0 0,-1 1 0 0 0,0-1 0 0 0,1 0 0 0 0,-1 0 0 0 0,0 1 0 0 0,1-1 0 0 0,0 1 0 0 0,-1-1 0 0 0,1 1 0 0 0,0-1 0 0 0,0 0 0 0 0,0 1 0 0 0,0-1-1 0 0,0 1 1 0 0,0-1 0 0 0,0 1 0 0 0,1-1 0 0 0,-1 0 0 0 0,0 1 0 0 0,1-1 0 0 0,-1 1 0 0 0,1-1 0 0 0,-1 0 0 0 0,1 1 0 0 0,0-1 0 0 0,0 0 0 0 0,-1 0 0 0 0,1 0 0 0 0,0 0 0 0 0,0 1 0 0 0,0-1 0 0 0,0 0 0 0 0,1-1 0 0 0,-1 1-1 0 0,0 0 1 0 0,0 0 0 0 0,0 0 0 0 0,1-1 0 0 0,0 1-2 0 0,11 6 44 0 0,0-1 0 0 0,1-1 1 0 0,0 0-1 0 0,-1 0 0 0 0,2-2 0 0 0,-1 0 0 0 0,0 0 0 0 0,1-2 0 0 0,-1 1 0 0 0,1-2 0 0 0,-1 0 0 0 0,15-2-44 0 0,-6 2 31 0 0,87-25 63 0 0,-110-28-5063 0 0,-3 48 3636 0 0,-2-2-1706 0 0,3 1-2214 0 0,-2-1-5436 0 0</inkml:trace>
  <inkml:trace contextRef="#ctx0" brushRef="#br0" timeOffset="140649.044">18087 3010 11186 0 0,'0'0'1019'0'0,"0"0"-285"0"0,0 0-65 0 0,0 0 191 0 0,0 0 267 0 0,0 0 172 0 0,0 0-1 0 0,0 0-82 0 0,-2 32-154 0 0,-2 102-175 0 0,20-48 197 0 0,-8-68-838 0 0,-1-2-37 0 0,15 33 115 0 0,-1 1 1 0 0,-3 0-1 0 0,-3 1 0 0 0,-1 1 1 0 0,-3 1-1 0 0,-2 0 1 0 0,1 37-325 0 0,-9-64 17 0 0,-1 1 1 0 0,-2 0 0 0 0,-1-1-1 0 0,0 1 1 0 0,-2-1 0 0 0,-1 0-1 0 0,-2 0 1 0 0,0-1 0 0 0,-1 0-1 0 0,-2 0 1 0 0,0-1 0 0 0,-6 7-18 0 0,-33 60-767 0 0,96-94-2706 0 0,-12-15-2649 0 0,-28 15 3453 0 0,9-5-8767 0 0</inkml:trace>
  <inkml:trace contextRef="#ctx0" brushRef="#br0" timeOffset="140965.028">18948 3072 9442 0 0,'0'0'1626'0'0,"0"0"-337"0"0,0 0-142 0 0,0 0 64 0 0,0 0 1 0 0,0 0-115 0 0,0 0-193 0 0,0 0-152 0 0,0 0-31 0 0,0 0 49 0 0,0 0 2 0 0,0 0-45 0 0,17 18-114 0 0,48 59-108 0 0,-63-74-476 0 0,0 0 0 0 0,0 0 1 0 0,0 0-1 0 0,-1 0 0 0 0,1 0 1 0 0,-1 1-1 0 0,0-1 0 0 0,0 0 1 0 0,0 1-1 0 0,0-1 0 0 0,0 1 1 0 0,-1-1-1 0 0,0 1 0 0 0,0-1 1 0 0,0 1-1 0 0,0-1 0 0 0,0 1 1 0 0,-1-1-1 0 0,1 1 0 0 0,-1-1 1 0 0,0 2-30 0 0,-2 6 86 0 0,-16 74 36 0 0,-4-1 0 0 0,-4-2 0 0 0,-3-1 0 0 0,-13 18-122 0 0,40-92-30 0 0,-32 52-1450 0 0,24-51-3693 0 0,-2-5-4820 0 0,10-3 2691 0 0</inkml:trace>
  <inkml:trace contextRef="#ctx0" brushRef="#br0" timeOffset="141427.132">18801 3540 0 0 0,'0'0'2425'0'0,"0"0"-837"0"0,0 0-324 0 0,0 0 72 0 0,0 0 145 0 0,0 0 60 0 0,0 0-71 0 0,0 0-143 0 0,0 0-148 0 0,0 0-110 0 0,0 0-108 0 0,0 0-116 0 0,33 17-123 0 0,105 50-120 0 0,-136-65-574 0 0,1-1-1 0 0,-1 1 0 0 0,0-1 1 0 0,1 0-1 0 0,0 0 0 0 0,-1 0 1 0 0,1 0-1 0 0,0 0 0 0 0,0-1 1 0 0,-1 1-1 0 0,1-1 0 0 0,0 0 1 0 0,0 1-1 0 0,0-1 0 0 0,-1-1 1 0 0,1 1-1 0 0,0 0 0 0 0,0-1 0 0 0,0 1 1 0 0,-1-1-1 0 0,1 0 0 0 0,0 0 1 0 0,-1 0-1 0 0,1 0 0 0 0,0 0 1 0 0,-1-1-1 0 0,1 0-27 0 0,9-5 161 0 0,10-4-76 0 0,-1-1 0 0 0,-1-1 0 0 0,0-1 0 0 0,-1 0-1 0 0,0-2 1 0 0,-2 0 0 0 0,1-1 0 0 0,-2 0 0 0 0,0-2-1 0 0,-2 0 1 0 0,0 0 0 0 0,-1-2 0 0 0,-1 1 0 0 0,0-2-1 0 0,-2 1 1 0 0,-1-2 0 0 0,3-9-85 0 0,5-10 18 0 0,-6 18 21 0 0,-1-1 1 0 0,-1-1-1 0 0,-2 1 1 0 0,0-1-1 0 0,-2-1 1 0 0,0-1-40 0 0,-7 9 573 0 0,-5 25-41 0 0,-12 35 59 0 0,17-36-600 0 0,-14 45 442 0 0,3 0 1 0 0,2 0-1 0 0,2 1 0 0 0,3 0 1 0 0,1 1-1 0 0,3-1 1 0 0,4 46-434 0 0,15 94 404 0 0,-8-110-602 0 0,-9-80 77 0 0,0-1-54 0 0,0 0-53 0 0,0 0-72 0 0,0 0-140 0 0,0-17-3610 0 0,0 8-1746 0 0,2 2-5266 0 0</inkml:trace>
  <inkml:trace contextRef="#ctx0" brushRef="#br0" timeOffset="141665.053">19679 3429 12643 0 0,'0'0'1877'0'0,"0"0"-786"0"0,0 0-306 0 0,0 0 151 0 0,0 0 181 0 0,0 0 72 0 0,0 0-91 0 0,-10 34-237 0 0,-31 103-269 0 0,15-3 325 0 0,22-19-1609 0 0,4-115 369 0 0,0 0-89 0 0,1-8-1179 0 0,15-35-7216 0 0,-9 29 2667 0 0,-3 2 999 0 0</inkml:trace>
  <inkml:trace contextRef="#ctx0" brushRef="#br0" timeOffset="142001.204">19828 3488 4081 0 0,'0'0'1974'0'0,"0"0"-422"0"0,0 0-52 0 0,0 0 151 0 0,0 0 64 0 0,0 0-109 0 0,0 0-282 0 0,0 0-319 0 0,-31 16-261 0 0,-97 47-174 0 0,27-12 996 0 0,100-50-1535 0 0,0-1-1 0 0,0 0 1 0 0,0 0 0 0 0,0 1-1 0 0,1-1 1 0 0,-1 1-1 0 0,0-1 1 0 0,0 1-1 0 0,0-1 1 0 0,0 1 0 0 0,1-1-1 0 0,-1 1 1 0 0,0-1-1 0 0,1 1 1 0 0,-1 0 0 0 0,0 0-1 0 0,1-1 1 0 0,-1 1-1 0 0,1 0 1 0 0,-1 0 0 0 0,1 0-1 0 0,0 0 1 0 0,-1-1-1 0 0,1 1 1 0 0,0 0 0 0 0,-1 0-1 0 0,1 0 1 0 0,0 0-1 0 0,0 0 1 0 0,0 0 0 0 0,0 0-1 0 0,0 0 1 0 0,0 0-1 0 0,0 0 1 0 0,0 0 0 0 0,0 0-1 0 0,1-1 1 0 0,-1 1-1 0 0,0 0 1 0 0,1 0 0 0 0,-1 0-1 0 0,0 0 1 0 0,1 0-1 0 0,-1 0 1 0 0,1-1-1 0 0,-1 1 1 0 0,1 0 0 0 0,0 0-1 0 0,-1-1 1 0 0,1 1-1 0 0,0 0 1 0 0,-1-1 0 0 0,1 1-1 0 0,0-1 1 0 0,0 1-1 0 0,0-1-30 0 0,52 24 972 0 0,5-8-360 0 0,-42-12-469 0 0,1 0 0 0 0,-1 0 0 0 0,0 2-1 0 0,0 0 1 0 0,-1 1 0 0 0,0 0 0 0 0,0 1 0 0 0,5 4-143 0 0,-19-11 10 0 0,1 0 1 0 0,-1 0-1 0 0,0 0 1 0 0,1 0-1 0 0,-1 0 0 0 0,0 0 1 0 0,1 0-1 0 0,-1 0 1 0 0,0 1-1 0 0,0-1 1 0 0,0 0-1 0 0,0 1 0 0 0,0-1 1 0 0,-1 1-1 0 0,1-1 1 0 0,0 1-1 0 0,-1 0 1 0 0,1-1-1 0 0,-1 1 1 0 0,1-1-1 0 0,-1 1 0 0 0,0 0 1 0 0,0 0-1 0 0,0-1 1 0 0,0 1-1 0 0,0 0 1 0 0,0-1-1 0 0,0 1 0 0 0,-1 1-10 0 0,-6-2-1367 0 0,0-8-9790 0 0,7 6-349 0 0</inkml:trace>
  <inkml:trace contextRef="#ctx0" brushRef="#br0" timeOffset="142277.482">20186 3315 14051 0 0,'0'0'1220'0'0,"0"0"-481"0"0,0 0-15 0 0,0 0 251 0 0,0 0 187 0 0,0 0 17 0 0,0 0-143 0 0,0 0-201 0 0,0 0-143 0 0,0 0-124 0 0,0 0-64 0 0,36 3-56 0 0,113 7-80 0 0,-27-15 328 0 0,1-3-494 0 0,-108 6-1419 0 0,-18 1-10729 0 0,1 1 462 0 0</inkml:trace>
  <inkml:trace contextRef="#ctx0" brushRef="#br0" timeOffset="142512.123">20233 3573 9618 0 0,'0'0'1748'0'0,"0"0"-146"0"0,0 0-62 0 0,0 0-105 0 0,0 0-237 0 0,0 0-276 0 0,0 0-260 0 0,33-1-190 0 0,102-5-141 0 0,-8-16 59 0 0,-16 2-1477 0 0,-63 17-8601 0 0,-36 3 545 0 0</inkml:trace>
  <inkml:trace contextRef="#ctx0" brushRef="#br0" timeOffset="142832.543">21259 3146 13003 0 0,'0'0'1204'0'0,"0"0"-290"0"0,0 0 4 0 0,0 0 119 0 0,0 0-24 0 0,0 0-122 0 0,0 0-208 0 0,-31 15-180 0 0,-97 51-134 0 0,123-64-341 0 0,1 0 1 0 0,-1 0-1 0 0,1 0 1 0 0,-1 1-1 0 0,1 0 1 0 0,0 0-1 0 0,0 0 0 0 0,0 0 1 0 0,1 1-1 0 0,-1-1 1 0 0,1 1-1 0 0,0 0 0 0 0,0 0 1 0 0,0 0-1 0 0,-2 5-28 0 0,-1 2 70 0 0,-1 1-28 0 0,1-1 0 0 0,1 1 0 0 0,0 0 0 0 0,1 1 0 0 0,0-1 0 0 0,1 1 0 0 0,0 0 0 0 0,1 0 0 0 0,0 0 0 0 0,1 0 0 0 0,0 0 0 0 0,2 0 0 0 0,-1 0 0 0 0,2 0 0 0 0,-1 0 0 0 0,4 9-42 0 0,-3-15 40 0 0,1-1-1 0 0,1 1 0 0 0,-1-1 0 0 0,1 0 0 0 0,0 0 1 0 0,0 0-1 0 0,1-1 0 0 0,0 0 0 0 0,0 0 1 0 0,0 0-1 0 0,1 0 0 0 0,-1-1 0 0 0,1 0 0 0 0,0 0 1 0 0,0 0-1 0 0,1-1 0 0 0,-1 0 0 0 0,1 0 0 0 0,-1-1 1 0 0,1 1-1 0 0,0-1 0 0 0,3 0-39 0 0,4 1 159 0 0,0-1 1 0 0,0 0-1 0 0,0-1 0 0 0,0 0 0 0 0,1-1 1 0 0,-1 0-1 0 0,0-2 0 0 0,0 0 0 0 0,1 0 1 0 0,9-4-161 0 0,-10 4 122 0 0,0-2 0 0 0,-1 1 0 0 0,1-2-1 0 0,-1 0 1 0 0,0 0 0 0 0,0-1 0 0 0,-1-1-1 0 0,1 0 1 0 0,-2-1 0 0 0,1 0-1 0 0,-1-1 1 0 0,0 0 0 0 0,-1-1 0 0 0,0 0-1 0 0,0 0 1 0 0,-1-1 0 0 0,-1-1-1 0 0,0 1 1 0 0,0-1 0 0 0,-1-1 0 0 0,-1 1-1 0 0,0-1 1 0 0,-1 0 0 0 0,0-1-1 0 0,0-4-120 0 0,-3 8 4 0 0,-1-1 0 0 0,-1 0 0 0 0,0 0-1 0 0,0 0 1 0 0,-1 0 0 0 0,0 0 0 0 0,-1 1-1 0 0,0-1 1 0 0,-1 0 0 0 0,0 1 0 0 0,-1 0-1 0 0,0 0 1 0 0,0 0 0 0 0,-1 0-1 0 0,-3-3-3 0 0,-1 0-61 0 0,0 1-1 0 0,-1 0 1 0 0,0 0-1 0 0,-1 1 1 0 0,0 1-1 0 0,-1-1 1 0 0,0 2-1 0 0,-1 0 1 0 0,0 0-1 0 0,0 1 1 0 0,-8-3 61 0 0,9 6-413 0 0,0 0 1 0 0,0 1 0 0 0,0 0 0 0 0,-1 1 0 0 0,1 1 0 0 0,-1 0 0 0 0,0 0-1 0 0,1 1 1 0 0,-2 1 412 0 0,-9 0-4903 0 0,6 0-6895 0 0</inkml:trace>
  <inkml:trace contextRef="#ctx0" brushRef="#br0" timeOffset="143117.127">21806 3389 15107 0 0,'0'0'1671'0'0,"0"0"-551"0"0,0 0-103 0 0,0 0 162 0 0,0 0 65 0 0,0 0-81 0 0,0 0-262 0 0,0 0-313 0 0,0 0-199 0 0,0 0-120 0 0,0 0-82 0 0,0 0-65 0 0,0 0-47 0 0,-8 25-36 0 0,-23 77-35 0 0,24-49-830 0 0,7-49-468 0 0,4-4-3690 0 0,-3 0 3172 0 0,5 0-9898 0 0</inkml:trace>
  <inkml:trace contextRef="#ctx0" brushRef="#br0" timeOffset="143414.87">22233 2936 13187 0 0,'0'0'2491'0'0,"0"0"-481"0"0,0 0-319 0 0,0 0-226 0 0,0 0-259 0 0,0 0-232 0 0,0 0-238 0 0,0 0-137 0 0,0 0-50 0 0,0 0-6 0 0,0 0 0 0 0,0 0-89 0 0,0 0-90 0 0,-3 33-89 0 0,-8 103-52 0 0,-1 121 1062 0 0,12-162-7428 0 0,0-50-678 0 0,0-33-6009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7:56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4601 0 0,'0'0'1247'0'0,"0"0"-492"0"0,0 0-223 0 0,0 0 220 0 0,0 0 420 0 0,0 0 361 0 0,0 0 122 0 0,0 0-131 0 0,0 0-220 0 0,0 0-190 0 0,0 0-135 0 0,27 0-79 0 0,85-4-55 0 0,-103 3-681 0 0,1 0 1 0 0,0 0-1 0 0,0-1 0 0 0,-1 0 0 0 0,1-1 0 0 0,-1 0 0 0 0,1 0 0 0 0,-1-1 0 0 0,0 0 0 0 0,-1-1 0 0 0,2-1-164 0 0,14-7 395 0 0,3 1-113 0 0,-1-1 0 0 0,-1-2 0 0 0,0 0 0 0 0,-1-2 0 0 0,0-1 0 0 0,-2-1 0 0 0,0 0 1 0 0,-1-2-1 0 0,0-3-282 0 0,0-2 234 0 0,-7 10-11 0 0,-2 0-1 0 0,1-1 1 0 0,-2-1 0 0 0,0 0 0 0 0,-2-1 0 0 0,5-10-223 0 0,-28 244 920 0 0,12-148-809 0 0,1 36 10 0 0,-5 0 0 0 0,-4 0 1 0 0,-4 0-1 0 0,-5-2 0 0 0,-21 62-121 0 0,31-136-10 0 0,2-2 4 0 0,0 0-1 0 0,-2 0 0 0 0,-1-1 0 0 0,-1 0 1 0 0,-1-1-1 0 0,-1 0 0 0 0,-1-1 1 0 0,-1-1-1 0 0,-1 0 0 0 0,-9 8 7 0 0,-54 47-987 0 0,92-99-1311 0 0,109-172-2394 0 0,-52 59-2208 0 0,-24 47-800 0 0,-30 57 3494 0 0</inkml:trace>
  <inkml:trace contextRef="#ctx0" brushRef="#br0" timeOffset="453.56">854 378 0 0 0,'0'0'2734'0'0,"0"0"132"0"0,0 0-50 0 0,0 0-86 0 0,0 0-61 0 0,0 0-230 0 0,0 0-345 0 0,0 0-496 0 0,0 0-516 0 0,0 0-377 0 0,0 0-203 0 0,-11 11-75 0 0,-84 67 291 0 0,-131 95 511 0 0,223-172-1215 0 0,0 0-1 0 0,0 0 0 0 0,0 1 1 0 0,0-1-1 0 0,1 1 0 0 0,-1 0 1 0 0,1 0-1 0 0,-1 0 0 0 0,1 0 1 0 0,-1 0-1 0 0,1 1 0 0 0,0-1 1 0 0,0 1-1 0 0,1-1 0 0 0,-1 1 1 0 0,0 0-1 0 0,1 0 0 0 0,-1 0 1 0 0,1 0-1 0 0,0 0 0 0 0,0 0 1 0 0,0 0-1 0 0,1 0 0 0 0,-1 0 1 0 0,1 0-1 0 0,0 0 0 0 0,-1 1 1 0 0,2-1-1 0 0,-1 0 0 0 0,0 0 1 0 0,0 0-1 0 0,1 0 0 0 0,0 1 1 0 0,0-1-1 0 0,0 0 0 0 0,0 0 1 0 0,0 0-1 0 0,0 0 0 0 0,1-1 1 0 0,-1 1-1 0 0,1 0-13 0 0,13 7 93 0 0,1-1 1 0 0,0-1-1 0 0,0 0 0 0 0,0-1 1 0 0,1-1-1 0 0,0 0 0 0 0,0-1 1 0 0,2-1-94 0 0,70 25 331 0 0,-85-27-321 0 0,6 0 77 0 0,0 0-1 0 0,-1 1 0 0 0,1 0 1 0 0,-1 1-1 0 0,0 0 0 0 0,0 1 1 0 0,0 0-1 0 0,-1 0 0 0 0,1 1 1 0 0,-1 0-1 0 0,0 0 0 0 0,-1 1 1 0 0,0 0-1 0 0,0 0 0 0 0,0 1 0 0 0,-1 0 1 0 0,0 0-1 0 0,-1 0 0 0 0,0 1 1 0 0,0 0-1 0 0,-1 0 0 0 0,0 0 1 0 0,0 0-1 0 0,-1 1 0 0 0,0 0 1 0 0,0 6-87 0 0,-14 124 773 0 0,11-139-810 0 0,3-1-16 0 0,-1 0-1 0 0,0 0 1 0 0,0 0-1 0 0,1-1 1 0 0,-1 1 0 0 0,0 0-1 0 0,0-1 1 0 0,1 0-1 0 0,-1 1 1 0 0,0-1 0 0 0,0 0-1 0 0,0 0 1 0 0,0 0 0 0 0,0 0-1 0 0,0-1 1 0 0,0 1-1 0 0,-1 0 1 0 0,1-1 0 0 0,0 0-1 0 0,-1 1 1 0 0,1-1-1 0 0,-1 0 1 0 0,1 0 0 0 0,-1 1-1 0 0,0-1 1 0 0,0 0 0 0 0,0 0-1 0 0,0-1 1 0 0,0 1-1 0 0,0 0 1 0 0,-1 0 0 0 0,1 0-1 0 0,-1-1 54 0 0,19-44-2449 0 0,-2 6-5631 0 0,-13 29-3589 0 0</inkml:trace>
  <inkml:trace contextRef="#ctx0" brushRef="#br0" timeOffset="694.377">1372 754 9138 0 0,'0'0'1723'0'0,"0"0"-104"0"0,0 0 208 0 0,0 0 279 0 0,0 0-83 0 0,0 0-307 0 0,0 0-367 0 0,0 0-405 0 0,0 0-329 0 0,0 0-213 0 0,0 0-139 0 0,-6 32-102 0 0,-15 102-81 0 0,1-21-520 0 0,20-108-344 0 0,-2 12 300 0 0,0-12-2839 0 0,-1-1-3497 0 0,1-1-4519 0 0</inkml:trace>
  <inkml:trace contextRef="#ctx0" brushRef="#br0" timeOffset="862.401">1372 363 12435 0 0,'0'0'2253'0'0,"0"0"-667"0"0,0 0-368 0 0,0 0-121 0 0,0 0-64 0 0,0 0-147 0 0,0 0-283 0 0,0 0-368 0 0,0 0-255 0 0,0 0-107 0 0,0 0-28 0 0,0 0 17 0 0,0 0-66 0 0,8 6-170 0 0,-3-4 303 0 0,-1 0-14 0 0,-1 1 0 0 0,1-1 0 0 0,0 1 0 0 0,-1-1 0 0 0,1 1 0 0 0,-1 0 0 0 0,0 0 0 0 0,0 1 0 0 0,0-1 0 0 0,0 1 0 0 0,-1-1 0 0 0,0 1 0 0 0,1 0 0 0 0,-1 0 0 0 0,0 0 0 0 0,-1 0 0 0 0,1 1 85 0 0,12 50-2412 0 0,-1-6-4862 0 0,-7-25-1852 0 0</inkml:trace>
  <inkml:trace contextRef="#ctx0" brushRef="#br0" timeOffset="1128.022">1561 1059 5145 0 0,'0'0'2083'0'0,"0"0"-197"0"0,0 0 26 0 0,0 0 91 0 0,0 0 43 0 0,0 0-107 0 0,0 0-301 0 0,0 0-400 0 0,0 0-346 0 0,0 0-235 0 0,0 0-130 0 0,0 0-51 0 0,0 0-26 0 0,20-24-52 0 0,61-79-58 0 0,-12-24 655 0 0,-24 21-512 0 0,-44 105-527 0 0,-1 1-69 0 0,3 191-362 0 0,-1-184 487 0 0,0-1-1 0 0,0 0 1 0 0,0 0-1 0 0,1 0 1 0 0,0 0 0 0 0,0 0-1 0 0,0-1 1 0 0,1 1-1 0 0,-1-1 1 0 0,2 0 0 0 0,-1 0-1 0 0,0 0 1 0 0,1-1 0 0 0,0 0-1 0 0,0 1 1 0 0,0-2-1 0 0,1 1 1 0 0,-1-1 0 0 0,1 1-1 0 0,0-1 1 0 0,0-1 0 0 0,0 1-1 0 0,0-1 1 0 0,0-1-1 0 0,0 1 1 0 0,1-1 0 0 0,-1 0-1 0 0,1 0 1 0 0,-1-1 0 0 0,1 1-1 0 0,-1-1 1 0 0,1-1-1 0 0,-1 0 1 0 0,1 0 0 0 0,1 0-12 0 0,2-3 90 0 0,0 0 0 0 0,0-1 1 0 0,0-1-1 0 0,-1 1 0 0 0,0-1 0 0 0,0-1 1 0 0,-1 1-1 0 0,1-2 0 0 0,-1 1 1 0 0,-1-1-1 0 0,1 0 0 0 0,-2-1 1 0 0,1 0-1 0 0,2-5-90 0 0,-3 5 47 0 0,0 0 0 0 0,-1-1 0 0 0,0 1-1 0 0,0-1 1 0 0,-1-1 0 0 0,-1 1 0 0 0,0 0 0 0 0,0-1 0 0 0,-1 0 0 0 0,0 0-1 0 0,0-4-46 0 0,0-42-6342 0 0,-2 56-2768 0 0</inkml:trace>
  <inkml:trace contextRef="#ctx0" brushRef="#br0" timeOffset="1767.705">2456 809 11178 0 0,'0'0'3201'0'0,"0"0"-1894"0"0,0 0-742 0 0,0 0-84 0 0,0 0 65 0 0,0 0 49 0 0,0 0-61 0 0,0 0-161 0 0,0 0-173 0 0,0 0-100 0 0,0 0-27 0 0,0 0 33 0 0,0 0 75 0 0,2-7 74 0 0,11-27 445 0 0,-13 34-307 0 0,1-8 4300 0 0,8 17-3971 0 0,3 5-598 0 0,-6-9-55 0 0,1 0 1 0 0,0-1-1 0 0,0 0 0 0 0,1 0 1 0 0,-1-1-1 0 0,1 1 0 0 0,-1-2 1 0 0,1 1-1 0 0,0-1 0 0 0,0 0 1 0 0,0-1-1 0 0,2 0-69 0 0,1 1 62 0 0,-1-1-1 0 0,1 0 1 0 0,0 0-1 0 0,0-1 1 0 0,0 0 0 0 0,0-1-1 0 0,-1-1 1 0 0,1 0-1 0 0,0 0 1 0 0,-1-1-1 0 0,1 0 1 0 0,-1-1 0 0 0,0 0-1 0 0,0 0 1 0 0,0-1-1 0 0,-1-1 1 0 0,0 1 0 0 0,0-2-1 0 0,0 1 1 0 0,-1-1-1 0 0,0 0 1 0 0,0-1-1 0 0,0-1-61 0 0,-6 6 12 0 0,0-1-1 0 0,-1 1 1 0 0,1-1-1 0 0,-1 0 1 0 0,0 0-1 0 0,0 1 1 0 0,0-1-1 0 0,-1 0 1 0 0,1 0-1 0 0,-1 0 1 0 0,0 0-1 0 0,0 0 1 0 0,0 0-1 0 0,-1 0 1 0 0,1 0-1 0 0,-1 0 1 0 0,0 1-1 0 0,0-1 1 0 0,-1 0-1 0 0,1 0 1 0 0,-1 1-1 0 0,1-1 1 0 0,-1 1-1 0 0,0-1 1 0 0,-1 1-1 0 0,1 0 1 0 0,0 0-1 0 0,-1 0 1 0 0,0 0-1 0 0,0 0 1 0 0,0 1-1 0 0,-2-2-10 0 0,-3 0-25 0 0,-1 1 0 0 0,0 0 1 0 0,0 0-1 0 0,0 1 1 0 0,0 0-1 0 0,0 0 1 0 0,0 1-1 0 0,0 1 1 0 0,-1-1-1 0 0,1 1 1 0 0,0 1-1 0 0,0 0 1 0 0,-1 0-1 0 0,1 1 1 0 0,0 0-1 0 0,0 1 1 0 0,0 0-1 0 0,1 0 1 0 0,-1 1-1 0 0,1 0 1 0 0,0 0-1 0 0,0 1 1 0 0,0 0-1 0 0,0 0 1 0 0,1 1-1 0 0,0 0 1 0 0,-3 4 23 0 0,0 0-24 0 0,1 1 0 0 0,0-1 0 0 0,1 2 0 0 0,0-1 1 0 0,1 1-1 0 0,0 0 0 0 0,1 1 0 0 0,0 0 0 0 0,1 0 0 0 0,0 2 24 0 0,3-9-1 0 0,0 0-1 0 0,1 0 0 0 0,0 0 1 0 0,0 0-1 0 0,0 0 0 0 0,1 0 0 0 0,0 1 1 0 0,0-1-1 0 0,0 0 0 0 0,1 0 1 0 0,0 0-1 0 0,0 1 0 0 0,1-1 1 0 0,0 0-1 0 0,0-1 0 0 0,0 1 0 0 0,1 0 1 0 0,-1-1-1 0 0,1 1 0 0 0,1-1 1 0 0,-1 0-1 0 0,1 0 0 0 0,3 4 2 0 0,6 2-11 0 0,0-1 0 0 0,1-1-1 0 0,-1 0 1 0 0,2-1-1 0 0,-1-1 1 0 0,1 0 0 0 0,0 0-1 0 0,1-2 1 0 0,0 0-1 0 0,-1-1 1 0 0,1 0-1 0 0,1-2 1 0 0,-1 1 0 0 0,0-2-1 0 0,1 0 1 0 0,-1-2-1 0 0,1 1 1 0 0,-1-2 0 0 0,0 0-1 0 0,4-2 12 0 0,-1 0-349 0 0,0-1 0 0 0,-1-1 0 0 0,0-1 0 0 0,0 0 0 0 0,-1-2-1 0 0,0 0 1 0 0,12-9 349 0 0,16-15-5184 0 0,-6-3-5816 0 0,-28 24 1825 0 0</inkml:trace>
  <inkml:trace contextRef="#ctx0" brushRef="#br0" timeOffset="2065.891">3406 260 16652 0 0,'0'0'2208'0'0,"0"0"-634"0"0,0 0-534 0 0,0 0-235 0 0,0 0-60 0 0,0 0-43 0 0,0 0-63 0 0,0 0-17 0 0,0 0-9 0 0,0 0 9 0 0,0 0-18 0 0,0 0-101 0 0,0 0-115 0 0,1 29-63 0 0,2 93-30 0 0,-2 323 860 0 0,2-395-1225 0 0,3-1 0 0 0,1 0 0 0 0,2 0 0 0 0,11 27 70 0 0,-20-78-2031 0 0,-5-18 335 0 0,1 6 380 0 0,-3-6-1230 0 0,2 7-2399 0 0,2 1-6756 0 0</inkml:trace>
  <inkml:trace contextRef="#ctx0" brushRef="#br0" timeOffset="2246.129">3161 636 16163 0 0,'0'0'1137'0'0,"0"0"-424"0"0,0 0-90 0 0,0 0 173 0 0,0 0 116 0 0,0 0-2 0 0,0 0-46 0 0,0 0-81 0 0,32 8-95 0 0,99 28-96 0 0,110 41 931 0 0,-177-44-2631 0 0,-40-15-6842 0 0,-17-13-3967 0 0</inkml:trace>
  <inkml:trace contextRef="#ctx0" brushRef="#br0" timeOffset="2434.267">3849 938 16668 0 0,'0'0'1408'0'0,"0"0"-784"0"0,0 0-120 0 0,0 0-72 0 0,0 0-48 0 0,0 0-88 0 0,0 0-72 0 0,0 0-144 0 0,0 0-96 0 0,0 0-104 0 0,0 0-88 0 0,0 0-120 0 0,0 0-184 0 0,80 132-632 0 0,-71-139-1345 0 0,-4-8-1672 0 0,5 8-1856 0 0,-7-1 392 0 0</inkml:trace>
  <inkml:trace contextRef="#ctx0" brushRef="#br0" timeOffset="2600.285">3849 938 0 0 0,'104'-124'2593'0'0,"-102"121"-2392"0"0,1 0 0 0 0,-1-1 0 0 0,0 1 1 0 0,-1-1-1 0 0,1 1 0 0 0,0-1 1 0 0,-1 1-1 0 0,0-1 0 0 0,0 0 1 0 0,0 0-1 0 0,0 1 0 0 0,-1-1 0 0 0,0 0 1 0 0,0 0-1 0 0,0 0 0 0 0,0 0 1 0 0,0 0-1 0 0,-1 0 0 0 0,1 1 1 0 0,-1-1-1 0 0,0 0 0 0 0,0 0 0 0 0,-2-1-201 0 0,-1-13 1066 0 0,-59-214 11441 0 0,59 221-12778 0 0,19 42-4686 0 0,-12-26 1973 0 0,3 3-7975 0 0</inkml:trace>
  <inkml:trace contextRef="#ctx0" brushRef="#br0" timeOffset="2781.049">4461 573 19044 0 0,'0'0'1466'0'0,"0"0"-335"0"0,0 0-191 0 0,0 0-169 0 0,0 0-139 0 0,0 0-136 0 0,0 0-152 0 0,0 0-97 0 0,0 0-81 0 0,-33 22-50 0 0,-97 72-33 0 0,127-93-81 0 0,0 0 1 0 0,0 1-1 0 0,1-1 0 0 0,-1 1 0 0 0,0 0 0 0 0,1 0 1 0 0,0 0-1 0 0,-1 0 0 0 0,1 0 0 0 0,0 1 1 0 0,0-1-1 0 0,0 1 0 0 0,1-1 0 0 0,-1 1 0 0 0,0 0 1 0 0,1-1-1 0 0,0 1 0 0 0,0 0 0 0 0,0 0 1 0 0,0 0-1 0 0,0 0 0 0 0,0 0 0 0 0,1 0 1 0 0,-1 0-1 0 0,1 3-2 0 0,0 5 7 0 0,0-3-9 0 0,0 1 0 0 0,1-1 1 0 0,0 0-1 0 0,0 1 0 0 0,1-1 0 0 0,0 0 1 0 0,1 0-1 0 0,0 0 0 0 0,0 0 0 0 0,0 0 1 0 0,1-1-1 0 0,0 0 0 0 0,1 1 0 0 0,-1-2 1 0 0,1 1-1 0 0,1 0 0 0 0,-1-1 0 0 0,1 0 0 0 0,0 0 1 0 0,1-1-1 0 0,-1 0 0 0 0,1 0 0 0 0,1 1 2 0 0,5 2-46 0 0,0 0-1 0 0,1-1 1 0 0,-1-1-1 0 0,2 0 0 0 0,-1 0 1 0 0,0-1-1 0 0,1-1 0 0 0,0-1 1 0 0,0 0-1 0 0,0-1 0 0 0,0 0 1 0 0,6-1 46 0 0,-18-1-149 0 0,46-2-1226 0 0,-18-4-7462 0 0,-21 3-3236 0 0</inkml:trace>
  <inkml:trace contextRef="#ctx0" brushRef="#br0" timeOffset="4480.019">5661 676 0 0 0,'164'-46'0'0'0,"-68"27"1643"0"0,-83 15 4743 0 0,-22 5 5430 0 0,-3 0-6958 0 0,0 0-7442 0 0,0-1 2848 0 0,0-1-1 0 0,-1 2 0 0 0,1 0 0 0 0,0 1 0 0 0,0 0 0 0 0,-1 0 1 0 0,1 1-1 0 0,1 1 0 0 0,-3 1-263 0 0,-6 2 97 0 0,1 1-1 0 0,0 0 1 0 0,0 2 0 0 0,1 0 0 0 0,0 1-1 0 0,1 1 1 0 0,0 0 0 0 0,1 1-1 0 0,0 1 1 0 0,2 1 0 0 0,-1 0 0 0 0,2 1-1 0 0,0 0 1 0 0,0 1 0 0 0,-9 19-97 0 0,20-30-9 0 0,-1 0 1 0 0,1 0-1 0 0,0 0 1 0 0,0 0 0 0 0,1 1-1 0 0,0-1 1 0 0,0 0-1 0 0,0 1 1 0 0,1-1-1 0 0,0 1 1 0 0,0-1-1 0 0,1 1 1 0 0,0-1-1 0 0,0 1 1 0 0,0-1 0 0 0,1 0-1 0 0,0 1 1 0 0,0-1-1 0 0,1 0 1 0 0,-1 0-1 0 0,1-1 1 0 0,1 1-1 0 0,-1-1 1 0 0,1 1-1 0 0,0-1 1 0 0,0 0-1 0 0,0 0 1 0 0,1-1 0 0 0,0 1-1 0 0,0-1 1 0 0,0 0-1 0 0,0-1 1 0 0,1 1-1 0 0,-1-1 1 0 0,6 3 8 0 0,18-1-209 0 0,-1 0 1 0 0,1-2-1 0 0,0-1 1 0 0,0-2-1 0 0,0 0 1 0 0,0-2-1 0 0,-1-1 0 0 0,1-2 1 0 0,-1 0-1 0 0,1-2 1 0 0,-2-1-1 0 0,1-1 1 0 0,-1-2-1 0 0,-1 0 1 0 0,0-2-1 0 0,1-2 209 0 0,169-82-6728 0 0,87-62 6728 0 0,-229 119 1267 0 0,-54 39-467 0 0,-17 1 1032 0 0,-1 3-1596 0 0,-1 1 0 0 0,1 0 0 0 0,1 1 0 0 0,-1 1 0 0 0,0 1 0 0 0,1 1 0 0 0,1 0 0 0 0,-1 1 0 0 0,1 0 0 0 0,-6 7-236 0 0,5-6 184 0 0,-10 5 88 0 0,0 1 0 0 0,2 2 0 0 0,0 0 0 0 0,1 2 0 0 0,0 0 0 0 0,-18 23-272 0 0,39-40 10 0 0,1-1 0 0 0,0 0 0 0 0,0 1 0 0 0,0-1 0 0 0,0 1 0 0 0,1 0 0 0 0,-1 0 0 0 0,1 0 0 0 0,-1 0 0 0 0,1 0 0 0 0,0 0 0 0 0,0 0 0 0 0,1 0 0 0 0,-1 0 0 0 0,0 0 0 0 0,1 0 0 0 0,0 1 0 0 0,0-1 0 0 0,0 0 0 0 0,0 0 0 0 0,0 0 0 0 0,1 1 0 0 0,0-1-1 0 0,-1 0 1 0 0,1 0 0 0 0,0 0 0 0 0,0 0 0 0 0,1 0 0 0 0,-1 0 0 0 0,1 0 0 0 0,-1 0 0 0 0,1-1 0 0 0,0 1 0 0 0,0-1 0 0 0,0 1 0 0 0,0-1 0 0 0,1 0 0 0 0,-1 0 0 0 0,1 0 0 0 0,-1 0 0 0 0,1 0 0 0 0,0 0 0 0 0,0-1 0 0 0,-1 1 0 0 0,1-1 0 0 0,0 0 0 0 0,0 0 0 0 0,1 0 0 0 0,-1 0 0 0 0,0 0 0 0 0,0-1 0 0 0,2 1-10 0 0,12-1 62 0 0,0 0 1 0 0,-1-1-1 0 0,1 0 1 0 0,-1-1-1 0 0,0-1 1 0 0,0-1-1 0 0,0 0 1 0 0,0-1 0 0 0,0-1-1 0 0,-1 0 1 0 0,0-1-1 0 0,-1-1 1 0 0,1-1-1 0 0,-1 1 1 0 0,-1-2-1 0 0,0 0 1 0 0,9-9-63 0 0,5-3 109 0 0,-1-2 1 0 0,0-1 0 0 0,-2-1-1 0 0,20-27-109 0 0,-39 46 25 0 0,-5 7-25 0 0,0 0 1 0 0,0 1 0 0 0,0-1 0 0 0,0 0 0 0 0,0 0 0 0 0,1 0 0 0 0,-1 1 0 0 0,0-1 0 0 0,0 0 0 0 0,0 0 0 0 0,0 0-1 0 0,1 0 1 0 0,-1 0 0 0 0,0 1 0 0 0,0-1 0 0 0,1 0 0 0 0,-1 0 0 0 0,0 0 0 0 0,0 0 0 0 0,0 0 0 0 0,1 0 0 0 0,-1 0 0 0 0,0 0-1 0 0,0 0 1 0 0,1 0 0 0 0,-1 0 0 0 0,0 0 0 0 0,0 0 0 0 0,1 0 0 0 0,-1 0 0 0 0,0 0 0 0 0,0 0 0 0 0,1 0 0 0 0,-1 0-1 0 0,0 0 1 0 0,0 0 0 0 0,0 0 0 0 0,1-1-1 0 0,-2 45 3 0 0,-1-31 0 0 0,1-1 1 0 0,0 1-1 0 0,1-1 0 0 0,1 1 1 0 0,0 0-1 0 0,0-1 0 0 0,1 1 1 0 0,1-1-1 0 0,0 0 0 0 0,1 0 1 0 0,0 0-1 0 0,1 0 0 0 0,0-1 1 0 0,1 1-1 0 0,0-1 0 0 0,4 5-3 0 0,-7-12 9 0 0,1 0 0 0 0,0-1 0 0 0,0 1 1 0 0,0-1-1 0 0,0 1 0 0 0,0-1 0 0 0,1 0 0 0 0,0-1 0 0 0,-1 1 0 0 0,1-1 0 0 0,0 0 0 0 0,0 0 1 0 0,0-1-1 0 0,1 1 0 0 0,-1-1 0 0 0,0 0 0 0 0,0-1 0 0 0,1 1 0 0 0,-1-1 0 0 0,0 0 0 0 0,1 0 0 0 0,-1-1 1 0 0,0 1-1 0 0,1-1 0 0 0,-1 0 0 0 0,0-1 0 0 0,0 0 0 0 0,0 1 0 0 0,4-3-9 0 0,20-12 101 0 0,-1 0 0 0 0,-1-2 0 0 0,-1-1 0 0 0,-1-1 0 0 0,14-14-101 0 0,41-31 178 0 0,-20 19-92 0 0,-25 17-54 0 0,2 1 0 0 0,0 3 0 0 0,2 0 1 0 0,0 3-1 0 0,2 1 0 0 0,0 2 0 0 0,2 2-32 0 0,-42 16 0 0 0,1 0 0 0 0,0 0 0 0 0,-1 0 1 0 0,1 0-1 0 0,0 0 0 0 0,0 0 0 0 0,0 0 1 0 0,0 1-1 0 0,0-1 0 0 0,0 1 0 0 0,0-1 1 0 0,0 1-1 0 0,0 0 0 0 0,0 0 0 0 0,0 0 1 0 0,0 0-1 0 0,0 0 0 0 0,0 1 0 0 0,0-1 1 0 0,0 0-1 0 0,0 1 0 0 0,-1 0 0 0 0,1-1 1 0 0,0 1-1 0 0,0 0 0 0 0,0 0 0 0 0,0 0 1 0 0,-1 0-1 0 0,1 0 0 0 0,0 0 0 0 0,-1 1 0 0 0,1-1 1 0 0,-1 1-1 0 0,0-1 0 0 0,1 1 0 0 0,-1-1 1 0 0,0 1-1 0 0,0 0 0 0 0,0 0 0 0 0,-1 13 31 0 0,-1-1 1 0 0,0 0-1 0 0,-1 0 0 0 0,-1 0 0 0 0,0 0 1 0 0,-1 0-1 0 0,-1-1 0 0 0,0 1 0 0 0,0-1 1 0 0,-2 0-1 0 0,1-1 0 0 0,-2 1 0 0 0,0-1 1 0 0,-2 1-32 0 0,4 1-32 0 0,-1-1 0 0 0,-1 0 0 0 0,0 0 0 0 0,-1-1 0 0 0,-1 0 0 0 0,0 0 1 0 0,0-1-1 0 0,-1-1 0 0 0,0 0 0 0 0,-1 0 0 0 0,0-1 0 0 0,0 0 0 0 0,-1-1 1 0 0,-1-1-1 0 0,1 0 0 0 0,-1-1 0 0 0,0 0 0 0 0,-2-1 32 0 0,14-4-33 0 0,1-1-1 0 0,0 0 1 0 0,0 0-1 0 0,-1 1 1 0 0,1-1-1 0 0,0 0 1 0 0,0 0 0 0 0,-1 0-1 0 0,1-1 1 0 0,0 1-1 0 0,0 0 1 0 0,0 0-1 0 0,-1-1 1 0 0,1 1-1 0 0,0-1 1 0 0,0 1 0 0 0,0-1-1 0 0,0 1 1 0 0,0-1-1 0 0,0 0 1 0 0,0 1-1 0 0,0-1 1 0 0,0 0-1 0 0,0 0 1 0 0,0 0 0 0 0,0 0-1 0 0,0 0 1 0 0,1 0-1 0 0,-1 0 1 0 0,0 0-1 0 0,1 0 1 0 0,-1 0-1 0 0,1 0 1 0 0,-1 0 0 0 0,1 0-1 0 0,-1-1 1 0 0,1 1-1 0 0,0 0 1 0 0,0 0-1 0 0,-1 0 1 0 0,1-1-1 0 0,0 1 1 0 0,0 0 0 0 0,0 0-1 0 0,1-1 1 0 0,-1 1-1 0 0,0 0 1 0 0,0 0-1 0 0,1-1 1 0 0,-1 1-1 0 0,0 0 1 0 0,1 0 0 0 0,0 0-1 0 0,-1 0 1 0 0,1 0-1 0 0,-1 0 1 0 0,1 0-1 0 0,0 0 1 0 0,0 0-1 0 0,0 0 1 0 0,0 0 0 0 0,0 0-1 0 0,0 0 1 0 0,0 0 33 0 0,10-8 4 0 0,0 0 1 0 0,1 0 0 0 0,1 1-1 0 0,-1 0 1 0 0,1 1-1 0 0,1 1 1 0 0,-1 0 0 0 0,1 0-1 0 0,0 2 1 0 0,0 0 0 0 0,1 0-1 0 0,-1 1 1 0 0,1 1-1 0 0,0 1 1 0 0,-1 0 0 0 0,1 1-1 0 0,0 0 1 0 0,0 1 0 0 0,4 1-5 0 0,158 60 1203 0 0,-155-56-1072 0 0,1-1 0 0 0,0-1 0 0 0,0-1 1 0 0,0-2-1 0 0,0 0 0 0 0,0-1 1 0 0,0-1-1 0 0,0-2 0 0 0,0 0 1 0 0,0-1-1 0 0,-1-1 0 0 0,1-1 1 0 0,2-3-132 0 0,-5 1 93 0 0,-1-1 0 0 0,0 0 0 0 0,-1-2 1 0 0,0 0-1 0 0,-1-1 0 0 0,0-1 1 0 0,11-12-94 0 0,-22 20 11 0 0,0-1 0 0 0,-1 0 0 0 0,0-1 0 0 0,0 0 0 0 0,0 1 0 0 0,-1-1 1 0 0,0-1-1 0 0,-1 1 0 0 0,1 0 0 0 0,-2-1 0 0 0,1 0 0 0 0,-1 0 0 0 0,0 0 1 0 0,0 0-1 0 0,-1 0 0 0 0,0 0 0 0 0,-1 0 0 0 0,0 0 0 0 0,0-1 0 0 0,0 1 0 0 0,-2-3-11 0 0,-1 5-10 0 0,0 0-1 0 0,0 0 0 0 0,0 1 1 0 0,-1 0-1 0 0,0-1 0 0 0,0 1 1 0 0,-1 1-1 0 0,1-1 0 0 0,-1 1 1 0 0,0-1-1 0 0,0 1 0 0 0,0 1 1 0 0,-1-1-1 0 0,1 1 0 0 0,-1 0 1 0 0,0 0-1 0 0,0 1 0 0 0,0-1 1 0 0,0 1-1 0 0,-1 1 0 0 0,1-1 1 0 0,0 1-1 0 0,-1 0 0 0 0,1 1 1 0 0,-1-1-1 0 0,1 1 0 0 0,-1 0 1 0 0,1 1-1 0 0,-1 0 0 0 0,1 0 1 0 0,-1 0-1 0 0,-2 2 11 0 0,-2 0-5 0 0,1 0 0 0 0,0 1 1 0 0,0 1-1 0 0,0-1 0 0 0,0 1 0 0 0,1 1 0 0 0,0 0 1 0 0,0 0-1 0 0,1 1 0 0 0,-1 0 0 0 0,1 1 0 0 0,1 0 0 0 0,0 0 1 0 0,0 0-1 0 0,0 1 0 0 0,1 0 0 0 0,0 0 0 0 0,1 1 1 0 0,0-1-1 0 0,1 1 0 0 0,0 1 0 0 0,0-1 0 0 0,1 0 0 0 0,0 1 1 0 0,1-1-1 0 0,0 1 0 0 0,1 0 0 0 0,0 0 0 0 0,1 0 1 0 0,0 0-1 0 0,1 0 0 0 0,0-1 0 0 0,1 1 0 0 0,0 0 0 0 0,0-1 1 0 0,3 8 4 0 0,5 0 1 0 0,1-1 0 0 0,0-1 0 0 0,2 0 1 0 0,-1 0-1 0 0,2-1 0 0 0,0-1 0 0 0,1 0 0 0 0,0-1 1 0 0,1 0-1 0 0,0-2 0 0 0,1 0 0 0 0,11 5-1 0 0,136 54-891 0 0,-91-51-5429 0 0,-61-15-3334 0 0</inkml:trace>
  <inkml:trace contextRef="#ctx0" brushRef="#br0" timeOffset="5911.317">52 1608 6681 0 0,'0'0'1822'0'0,"0"0"-203"0"0,0 0-55 0 0,0 0-41 0 0,0 0-144 0 0,0 0-222 0 0,0 0-253 0 0,0 0-241 0 0,0 0-177 0 0,0 0-108 0 0,0 0 3 0 0,0 0 55 0 0,0 0 77 0 0,7-1 56 0 0,195-20 3096 0 0,184 21-1621 0 0,155-25-1170 0 0,-63 20-318 0 0,-82 9-148 0 0,-24-3-205 0 0,-158-8-38 0 0,251-20 52 0 0,17-6-5 0 0,217-7-10 0 0,-369 32-122 0 0,-56 1-68 0 0,95 3 30 0 0,111-7 100 0 0,-137 0-43 0 0,322-30 158 0 0,541 4 138 0 0,-689 34-94 0 0,-387-5-401 0 0,-132 6-2391 0 0,-1 1-6011 0 0,3 1-4065 0 0</inkml:trace>
  <inkml:trace contextRef="#ctx0" brushRef="#br0" timeOffset="8184.436">8947 444 8314 0 0,'0'0'2310'0'0,"0"0"-335"0"0,0 0-224 0 0,0 0-78 0 0,0 0-115 0 0,0 0-187 0 0,0 0-261 0 0,0 0-286 0 0,0 0-163 0 0,0 0-109 0 0,0 0-92 0 0,-15 12-46 0 0,-47 37-42 0 0,16 15 772 0 0,45-63-1128 0 0,1 0-1 0 0,-1 0 1 0 0,0-1-1 0 0,1 1 1 0 0,-1 0-1 0 0,1 0 0 0 0,-1 0 1 0 0,1 0-1 0 0,-1 0 1 0 0,1 1-1 0 0,0-1 1 0 0,0 0-1 0 0,-1 0 1 0 0,1 0-1 0 0,0 0 1 0 0,0 0-1 0 0,0 0 1 0 0,0 0-1 0 0,0 1 1 0 0,0-1-1 0 0,1 0 0 0 0,-1 0 1 0 0,0 0-1 0 0,1 0 1 0 0,-1 0-1 0 0,0 0 1 0 0,1 0-1 0 0,-1 0 1 0 0,1 0-1 0 0,-1 0 1 0 0,1 0-1 0 0,0 0 1 0 0,0 0-1 0 0,-1-1 0 0 0,1 1 1 0 0,0 0-1 0 0,0 0 1 0 0,0-1-1 0 0,0 1 1 0 0,0 0-1 0 0,0-1 1 0 0,0 1-16 0 0,8-2 78 0 0,0 0 0 0 0,0-1 0 0 0,0 0 0 0 0,0-1 0 0 0,0 0 1 0 0,-1 0-1 0 0,1-1 0 0 0,-1 0 0 0 0,0 0 0 0 0,-1-1 0 0 0,1 0 0 0 0,-1 0 1 0 0,1-1-1 0 0,-2 0 0 0 0,1 0 0 0 0,1-3-78 0 0,43-32 625 0 0,-50 41-471 0 0,-1 0 3 0 0,0 0-41 0 0,0 0-36 0 0,-13 8-268 0 0,8-4-321 0 0,-31 36-181 0 0,20-11-7530 0 0,15-22-3117 0 0</inkml:trace>
  <inkml:trace contextRef="#ctx0" brushRef="#br0" timeOffset="8586.007">8982 934 13131 0 0,'0'0'1923'0'0,"0"0"-620"0"0,0 0-202 0 0,0 0 157 0 0,0 0 126 0 0,0 0-46 0 0,0 0-221 0 0,0 0-306 0 0,0 0-228 0 0,0 0-109 0 0,0 0-41 0 0,0 0 0 0 0,0 0-19 0 0,-5 9-39 0 0,-46 70 459 0 0,35-42-668 0 0,45-33-93 0 0,-18-6-39 0 0,0 0-1 0 0,0-1 1 0 0,0 0-1 0 0,-1-1 1 0 0,1 0 0 0 0,-1-1-1 0 0,0 0 1 0 0,0 0-1 0 0,-1-1 1 0 0,0-1 0 0 0,7-5-34 0 0,-56 20 730 0 0,-16 20-968 0 0,56-28 204 0 0,0 0 0 0 0,1 0 0 0 0,-1 0 1 0 0,1 0-1 0 0,-1 0 0 0 0,0 0 0 0 0,1 0 1 0 0,-1 0-1 0 0,0 0 0 0 0,1 0 0 0 0,-1 0 0 0 0,1 0 1 0 0,-1 0-1 0 0,0 0 0 0 0,1 0 0 0 0,-1 0 1 0 0,0 1-1 0 0,1-1 0 0 0,-1 0 0 0 0,0 0 1 0 0,1 1-1 0 0,-1-1 0 0 0,0 0 0 0 0,0 0 0 0 0,1 1 1 0 0,-1-1-1 0 0,0 0 0 0 0,0 0 0 0 0,1 1 1 0 0,-1-1-1 0 0,0 0 0 0 0,0 1 0 0 0,0-1 1 0 0,0 1-1 0 0,0-1 0 0 0,1 0 0 0 0,-1 1 0 0 0,0-1 1 0 0,0 0-1 0 0,0 1 0 0 0,0-1 0 0 0,0 0 1 0 0,0 1-1 0 0,0-1 0 0 0,0 1 0 0 0,0-1 1 0 0,-1 0-1 0 0,1 1 0 0 0,0-1 0 0 0,0 0 0 0 0,0 1 1 0 0,0-1-1 0 0,0 0 0 0 0,-1 1 0 0 0,1-1 1 0 0,0 0-1 0 0,0 1 0 0 0,0-1 0 0 0,-1 0 1 0 0,1 1-1 0 0,0-1 0 0 0,-1 0 0 0 0,1 0 0 0 0,0 0 1 0 0,-1 1 33 0 0,18 1-6292 0 0,-10-2-5856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0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536 111 3233 0 0,'0'0'2310'0'0,"0"0"-993"0"0,0 0-551 0 0,0 0 24 0 0,0 0 247 0 0,0 0 230 0 0,0 0 73 0 0,0 0-114 0 0,0 0-206 0 0,33-13-197 0 0,99-40-155 0 0,-18 20 1343 0 0,-9 21 73 0 0,-104 12-2001 0 0,-1 0 29 0 0,0 0 92 0 0,0 0 88 0 0,-20 15 2035 0 0,-427 165-1173 0 0,308-125-655 0 0,189-32-450 0 0,-25-16 16 0 0,1-1 0 0 0,-1-1 1 0 0,1-1-1 0 0,-1-2 0 0 0,1 0 1 0 0,14-2-66 0 0,38 4 125 0 0,-7 10-71 0 0,-70-14-44 0 0,-1 0-11 0 0,0 0 6 0 0,0 0 10 0 0,-15 15 297 0 0,-23 19-206 0 0,-3-3 0 0 0,0-1 0 0 0,-2-2 0 0 0,-1-2-1 0 0,-13 4-105 0 0,-29 18 50 0 0,-165 93 26 0 0,161-75 65 0 0,89-64-139 0 0,1 0 0 0 0,0 0 0 0 0,-1 0 0 0 0,1-1 0 0 0,0 1 0 0 0,0 0 0 0 0,0 0 0 0 0,1 0 0 0 0,-1 0 0 0 0,0 0 0 0 0,1 0 0 0 0,-1-1 0 0 0,1 1 0 0 0,0 0 0 0 0,-1 0 0 0 0,1-1 0 0 0,0 1 0 0 0,0 0 0 0 0,0-1 0 0 0,0 1 0 0 0,0-1 0 0 0,1 1 0 0 0,-1-1 0 0 0,0 0 0 0 0,1 0 0 0 0,-1 1 0 0 0,2-1-2 0 0,4 4 39 0 0,1 0 0 0 0,0-1 0 0 0,0-1 0 0 0,0 1 0 0 0,1-1 0 0 0,-1 0 0 0 0,1-1 0 0 0,0 0 0 0 0,-1-1 0 0 0,1 0 0 0 0,0 0 0 0 0,0 0 0 0 0,0-1 0 0 0,2-1-39 0 0,25-1 198 0 0,0-2-1 0 0,1-2 0 0 0,-2-1 0 0 0,27-9-197 0 0,-26 6 55 0 0,0 2 1 0 0,0 1-1 0 0,1 2 0 0 0,29 0-55 0 0,-66 5-36 0 0,0 0-35 0 0,0 0-3 0 0,0 0-8 0 0,0 0-6 0 0,5 23-1596 0 0,-2-16-1384 0 0,0 1-3349 0 0,-1-5-3816 0 0</inkml:trace>
  <inkml:trace contextRef="#ctx0" brushRef="#br0" timeOffset="349.632">1229 122 11194 0 0,'0'0'5020'0'0,"0"0"-3186"0"0,0 0-1058 0 0,0 0-200 0 0,0 0-1 0 0,0 0 92 0 0,0 0 69 0 0,0 0 16 0 0,0 0 34 0 0,0 0-69 0 0,0 0-74 0 0,0 0-82 0 0,0 0-150 0 0,-8 29-94 0 0,-21 91-47 0 0,18 12 395 0 0,10-93-611 0 0,-1 1-1 0 0,-2-1 0 0 0,-2 0 1 0 0,-1 0-1 0 0,-3 0 0 0 0,0-1 1 0 0,-3-1-1 0 0,-1 0 0 0 0,-2-1 1 0 0,-12 21-54 0 0,18-44-473 0 0,10-20-1332 0 0,12-28-1628 0 0,-9 28 3499 0 0,6-20-1774 0 0,5-16-1992 0 0,-7 14-2524 0 0,-3 13-3533 0 0</inkml:trace>
  <inkml:trace contextRef="#ctx0" brushRef="#br0" timeOffset="604.425">1124 133 6377 0 0,'0'0'3101'0'0,"0"0"-1514"0"0,0 0-763 0 0,0 0-289 0 0,0 0-52 0 0,0 0 66 0 0,0 0 190 0 0,0 0 183 0 0,0 0 111 0 0,0 0 41 0 0,0 0-101 0 0,0 0-170 0 0,0 0-156 0 0,23 3-91 0 0,77 12-60 0 0,61-11 860 0 0,49-27-2092 0 0,-206 21 1213 0 0,-2 1-2960 0 0,0 1-7705 0 0,-4 0 1063 0 0</inkml:trace>
  <inkml:trace contextRef="#ctx0" brushRef="#br0" timeOffset="851.848">1100 424 7762 0 0,'0'0'2630'0'0,"0"0"-1388"0"0,0 0-587 0 0,0 0-40 0 0,0 0 137 0 0,0 0 128 0 0,0 0 77 0 0,0 0 22 0 0,0 0 6 0 0,0 0-61 0 0,0 0-120 0 0,0 0-118 0 0,0 0-129 0 0,18 11-131 0 0,59 33-106 0 0,-73-42-299 0 0,1 0 0 0 0,0 0 0 0 0,0 0 0 0 0,-1 0 0 0 0,1-1 0 0 0,0 0 0 0 0,0 0 0 0 0,0-1 0 0 0,1 1 0 0 0,-1-1 0 0 0,0 0 1 0 0,0 0-1 0 0,0-1 0 0 0,0 1 0 0 0,0-1 0 0 0,2-1-21 0 0,10-1 22 0 0,161-26-3330 0 0,-159 24-1437 0 0,-4-1-6086 0 0</inkml:trace>
  <inkml:trace contextRef="#ctx0" brushRef="#br0" timeOffset="1017.09">1645 575 9282 0 0,'0'0'1371'0'0,"0"0"-281"0"0,0 0 91 0 0,0 0 266 0 0,0 0 63 0 0,0 0-146 0 0,0 0-272 0 0,0 0-324 0 0,0 0-257 0 0,0 0-173 0 0,0 0-117 0 0,0 0-82 0 0,0 0-62 0 0,-23 30-36 0 0,-65 91-26 0 0,56-74-39 0 0,13-20-1940 0 0,16-26 620 0 0,-2 1-3393 0 0,1-3-2441 0 0,-1-2 1978 0 0</inkml:trace>
  <inkml:trace contextRef="#ctx0" brushRef="#br0" timeOffset="1236.052">1433 512 6521 0 0,'0'0'1907'0'0,"0"0"-576"0"0,0 0-333 0 0,0 0-178 0 0,0 0-102 0 0,0 0 6 0 0,0 0 169 0 0,0 0 113 0 0,0 0 97 0 0,0 0 12 0 0,0 0-180 0 0,0 0-109 0 0,0 0-56 0 0,11 19-22 0 0,36 60-34 0 0,51 37 2046 0 0,-19-35-2341 0 0,-65-65-1365 0 0,-9-10-4854 0 0,-5-3-5681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8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118 302 5577 0 0,'0'0'2887'0'0,"0"0"-749"0"0,0 0-344 0 0,0 0-62 0 0,0 0-11 0 0,0 0-149 0 0,0 0-269 0 0,0 0-327 0 0,0 0-316 0 0,0 0-226 0 0,0 0-146 0 0,0 0-37 0 0,0 0-2 0 0,-3-2 11 0 0,3 2-224 0 0,1 0 0 0 0,-1 0 0 0 0,1 0 0 0 0,-1 0 0 0 0,1 0 0 0 0,-1 0-1 0 0,1 0 1 0 0,-1 0 0 0 0,1-1 0 0 0,-1 1 0 0 0,0 0 0 0 0,1 0 0 0 0,-1 0 0 0 0,1-1 0 0 0,-1 1 0 0 0,1 0 0 0 0,-1 0 0 0 0,0-1-1 0 0,1 1 1 0 0,-1 0 0 0 0,0-1 0 0 0,1 1 0 0 0,-1 0 0 0 0,0-1 0 0 0,1 1 0 0 0,-1-1 0 0 0,0 1 0 0 0,0 0 0 0 0,1-1 0 0 0,-1 1 0 0 0,0-1-1 0 0,0 1 1 0 0,0-1 0 0 0,0 1 0 0 0,0-1 0 0 0,0 1 0 0 0,0-1 0 0 0,0 1 0 0 0,0-1 0 0 0,0 1 0 0 0,0-1 0 0 0,0 1 0 0 0,0 0 0 0 0,0-1-1 0 0,0 1 1 0 0,0-1 0 0 0,0 1 0 0 0,-1-1 0 0 0,1 1 0 0 0,0-1 0 0 0,0 1 0 0 0,-1-1-36 0 0,13-1 254 0 0,44-9 715 0 0,12-4-234 0 0,0 3 1 0 0,1 3-1 0 0,52 1-735 0 0,-61 12-303 0 0,-64-2-2154 0 0,-3 2-1419 0 0,2-3-1493 0 0,2-1-6212 0 0</inkml:trace>
  <inkml:trace contextRef="#ctx0" brushRef="#br0" timeOffset="245.957">1 483 9338 0 0,'0'0'3247'0'0,"0"0"-1717"0"0,0 0-706 0 0,0 0 79 0 0,0 0 323 0 0,0 0 251 0 0,0 0 10 0 0,0 0-152 0 0,0 0-212 0 0,0 0-207 0 0,32 4-181 0 0,105 12-149 0 0,-25-22 215 0 0,178-26-996 0 0,-286 31-561 0 0,10-2-913 0 0,-11 1-2442 0 0,0-1-3953 0 0,-2 0-2669 0 0</inkml:trace>
  <inkml:trace contextRef="#ctx0" brushRef="#br0" timeOffset="950.906">367 56 2320 0 0,'0'0'2964'0'0,"0"0"-800"0"0,0 0-217 0 0,0 0 47 0 0,0 0-60 0 0,0 0-156 0 0,0 0-254 0 0,0 0-236 0 0,0 0-148 0 0,0 0-159 0 0,0 0-129 0 0,0 0-131 0 0,0 0-122 0 0,-11-10-97 0 0,-33-26-96 0 0,33 26-70 0 0,11 10-65 0 0,0 0-66 0 0,0 0-39 0 0,0 0-17 0 0,0 0-22 0 0,0 0-23 0 0,13 19 573 0 0,9 5-381 0 0,2 0 0 0 0,1-2 0 0 0,0 0 0 0 0,2-2 0 0 0,0-1 0 0 0,1-1 0 0 0,1-1 0 0 0,5 0-296 0 0,5 5 145 0 0,79 38 86 0 0,-57-31-163 0 0,-59-29-94 0 0,-1 0 34 0 0,-1 0 23 0 0,0 0 20 0 0,0 0-47 0 0,0 0-15 0 0,0 0 15 0 0,0 0 5 0 0,-2 8 19 0 0,0-1 0 0 0,-1 0 0 0 0,1 0 0 0 0,-1 0 0 0 0,-1 0 0 0 0,1 0 0 0 0,-1-1-1 0 0,0 1 1 0 0,-1-1 0 0 0,0 0 0 0 0,0 0 0 0 0,-2 1-28 0 0,-8 12 40 0 0,-151 156 270 0 0,92-104-185 0 0,-49 40-24 0 0,79-61-57 0 0,51-75-4306 0 0,0 11-1795 0 0,-1 7-5665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3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3705 0 0,'0'0'1357'0'0,"0"0"-460"0"0,0 0-81 0 0,0 0 212 0 0,0 0 184 0 0,0 0 43 0 0,0 0-68 0 0,0 0-132 0 0,0 0-100 0 0,0 0-31 0 0,0 0-58 0 0,13-1-58 0 0,70-12 732 0 0,9-2 1631 0 0,134 1-981 0 0,-131 3-1899 0 0,-87 9-1076 0 0,-11 3-1609 0 0,-3-1-4310 0 0,4 0-2397 0 0</inkml:trace>
  <inkml:trace contextRef="#ctx0" brushRef="#br0" timeOffset="233.067">1 346 9130 0 0,'0'0'1622'0'0,"0"0"-821"0"0,0 0-323 0 0,0 0 171 0 0,0 0 363 0 0,0 0 261 0 0,0 0 0 0 0,0 0-133 0 0,0 0-219 0 0,0 0-204 0 0,0 0-166 0 0,0 0-140 0 0,34-2-147 0 0,105-6-116 0 0,-16-8-483 0 0,-100 12-207 0 0,-5 2-1156 0 0,-3 1-2781 0 0,-3 1-6296 0 0</inkml:trace>
  <inkml:trace contextRef="#ctx0" brushRef="#br0" timeOffset="904.592">507 674 9946 0 0,'0'0'1933'0'0,"0"0"-596"0"0,0 0-246 0 0,0 0 108 0 0,0 0 87 0 0,0 0-34 0 0,0 0-177 0 0,0 0-248 0 0,8-34-206 0 0,29-106-121 0 0,-35 130-410 0 0,0 1 0 0 0,0 0 0 0 0,2 0 0 0 0,-1 0 0 0 0,1 1 0 0 0,0-1 0 0 0,1 1 0 0 0,0 0 0 0 0,0 0 0 0 0,0 1-1 0 0,6-7-89 0 0,4-2 173 0 0,20-23 233 0 0,1 1 1 0 0,2 2-1 0 0,2 2 1 0 0,1 2-1 0 0,1 2 1 0 0,15-7-407 0 0,-49 31 40 0 0,1 1 0 0 0,-1 0 1 0 0,2 0-1 0 0,-1 0 0 0 0,0 1 0 0 0,1 1 1 0 0,0 0-1 0 0,0 0 0 0 0,0 1 0 0 0,0 0 1 0 0,9 0-41 0 0,-8 32 174 0 0,-26 197 511 0 0,15-226-684 0 0,0 0 0 0 0,0 1 1 0 0,0-1-1 0 0,0 0 1 0 0,0 0-1 0 0,0 1 0 0 0,1-1 1 0 0,-1 0-1 0 0,0 0 1 0 0,0 0-1 0 0,1 0 0 0 0,-1 1 1 0 0,1-1-1 0 0,-1 0 1 0 0,1 0-1 0 0,0 0 0 0 0,-1 0 1 0 0,1 0-1 0 0,0 0 1 0 0,0 0-1 0 0,0 0 0 0 0,0-1 1 0 0,0 1-1 0 0,0 0 1 0 0,0 0-1 0 0,0-1 1 0 0,0 1-1 0 0,0 0 0 0 0,0-1 1 0 0,0 1-1 0 0,0-1 1 0 0,0 0-1 0 0,1 1 0 0 0,-1-1 1 0 0,0 0-1 0 0,0 0 1 0 0,0 0-1 0 0,1 0 0 0 0,-1 0 1 0 0,0 0-1 0 0,0 0 1 0 0,1 0-1 0 0,-1 0 0 0 0,0 0 1 0 0,0-1-1 0 0,0 1 1 0 0,0-1-1 0 0,1 1 0 0 0,-1-1 1 0 0,0 1-2 0 0,59-30 322 0 0,172-156 15 0 0,-219 175-337 0 0,0 2 1 0 0,1 0-1 0 0,1 0 0 0 0,-1 1 1 0 0,1 1-1 0 0,0 1 0 0 0,1 0 0 0 0,-1 0 1 0 0,9 0-1 0 0,-22 7 3 0 0,1 0 0 0 0,-1 0 0 0 0,0 0 0 0 0,1 1 0 0 0,-1-1 0 0 0,0 1 0 0 0,0 0 0 0 0,0-1 0 0 0,0 1 0 0 0,0 0 0 0 0,0 0 0 0 0,0 0 0 0 0,0 0 0 0 0,-1 1 0 0 0,1-1 0 0 0,-1 0 0 0 0,0 1 0 0 0,0-1 0 0 0,0 1 0 0 0,0-1 0 0 0,0 1 0 0 0,0-1 0 0 0,-1 1 1 0 0,1 0-1 0 0,-1-1 0 0 0,0 1 0 0 0,0 0 0 0 0,0 0 0 0 0,0-1 0 0 0,0 1 0 0 0,0 0 0 0 0,-1-1 0 0 0,1 1 0 0 0,-1 0 0 0 0,0-1 0 0 0,0 1-3 0 0,1 3 19 0 0,-7 221 434 0 0,29-164-754 0 0,-21-60-169 0 0,0-2-1174 0 0,1-1-5846 0 0,-1 0-3551 0 0</inkml:trace>
  <inkml:trace contextRef="#ctx0" brushRef="#br0" timeOffset="3352.663">2177 59 232 0 0,'0'0'1470'0'0,"0"0"-427"0"0,0 0 118 0 0,0 0 557 0 0,0 0 545 0 0,0 0 180 0 0,0 0-240 0 0,0 0-580 0 0,0 0-562 0 0,0 0-299 0 0,0 0-144 0 0,-2-8-62 0 0,-9-24-57 0 0,10 30-440 0 0,0 0-1 0 0,-1 1 1 0 0,1 0 0 0 0,-1-1-1 0 0,0 1 1 0 0,1 0 0 0 0,-1 0 0 0 0,0 0-1 0 0,0 0 1 0 0,1 0 0 0 0,-1 0 0 0 0,0 0-1 0 0,0 1 1 0 0,0-1 0 0 0,0 1 0 0 0,0-1-1 0 0,0 1 1 0 0,0 0 0 0 0,0 0 0 0 0,-1 0-1 0 0,1 0 1 0 0,0 0 0 0 0,0 0-59 0 0,-7 0 162 0 0,-8 0 11 0 0,0 1 1 0 0,0 0-1 0 0,-1 1 0 0 0,1 1 0 0 0,0 1 0 0 0,1 1 0 0 0,-1 0 0 0 0,1 1 0 0 0,0 1 0 0 0,0 0 0 0 0,1 1 0 0 0,0 1 0 0 0,-9 6-173 0 0,12-6 40 0 0,1-1 0 0 0,0 1 0 0 0,1 1 0 0 0,0 0 0 0 0,0 0 0 0 0,1 1 0 0 0,1 0 0 0 0,0 1 0 0 0,0 0 0 0 0,1 0 0 0 0,1 1 0 0 0,0-1 0 0 0,0 1-1 0 0,2 1 1 0 0,-1-1 0 0 0,2 1 0 0 0,0 0 0 0 0,0 0 0 0 0,2 0 0 0 0,-1 0 0 0 0,2 8-40 0 0,1-17 36 0 0,1-1 0 0 0,0 0 0 0 0,0 1-1 0 0,0-1 1 0 0,1 0 0 0 0,-1 0 0 0 0,1 0 0 0 0,0 0 0 0 0,0-1 0 0 0,1 1-1 0 0,-1-1 1 0 0,1 0 0 0 0,-1 0 0 0 0,1 0 0 0 0,0 0 0 0 0,0-1-1 0 0,0 0 1 0 0,1 0 0 0 0,-1 0 0 0 0,0 0 0 0 0,1 0 0 0 0,-1-1 0 0 0,1 0-1 0 0,0 0 1 0 0,0 0 0 0 0,-1-1 0 0 0,1 1 0 0 0,0-1 0 0 0,0 0-1 0 0,-1 0 1 0 0,1-1 0 0 0,0 0 0 0 0,0 0-36 0 0,15-4 175 0 0,-1-1 1 0 0,0-1-1 0 0,0-1 0 0 0,0 0 1 0 0,-1-2-1 0 0,-1 0 0 0 0,0-1 1 0 0,0 0-1 0 0,-1-1 0 0 0,0-1 1 0 0,-1-1-1 0 0,-1-1 0 0 0,0 1 1 0 0,-1-2-1 0 0,10-15-175 0 0,106-127 693 0 0,-94 122-479 0 0,-34 35-190 0 0,0 1-6 0 0,-1 27-35 0 0,-1 5 83 0 0,1 0 0 0 0,1 1 1 0 0,2-1-1 0 0,1 0 0 0 0,1 0 0 0 0,2 0 0 0 0,2-1 1 0 0,11 29-67 0 0,-13-43 1 0 0,-4-9-10 0 0,0 0 0 0 0,1 0 1 0 0,-1-1-1 0 0,1 1 0 0 0,1-1 0 0 0,0 0 0 0 0,0 0 0 0 0,0-1 0 0 0,1 0 0 0 0,-1 1 1 0 0,2-1 8 0 0,20-19-2893 0 0,-14-9-3347 0 0,-9 14 413 0 0,1 0-6070 0 0</inkml:trace>
  <inkml:trace contextRef="#ctx0" brushRef="#br0" timeOffset="3600.743">2917 265 11042 0 0,'0'0'2203'0'0,"0"0"-802"0"0,0 0-214 0 0,0 0 144 0 0,0 0 50 0 0,0 0-116 0 0,0 0-273 0 0,0 0-292 0 0,0 0-229 0 0,0 0-145 0 0,-20 32-79 0 0,-63 98-92 0 0,36-59 34 0 0,45-67-276 0 0,-2 1-1 0 0,1-1 0 0 0,0 0 1 0 0,-1 0-1 0 0,0 0 0 0 0,0-1 1 0 0,0 1-1 0 0,0-1 0 0 0,0 0 1 0 0,-1 0-1 0 0,0 0 0 0 0,1-1 1 0 0,-1 1-1 0 0,-5 0 88 0 0,-27 3-9784 0 0,29-6 73 0 0</inkml:trace>
  <inkml:trace contextRef="#ctx0" brushRef="#br0" timeOffset="3879.329">2611 273 4585 0 0,'0'0'3618'0'0,"0"0"-888"0"0,0 0-616 0 0,0 0-327 0 0,0 0-327 0 0,0 0-326 0 0,0 0-283 0 0,0 0-86 0 0,0 0-34 0 0,0 0 16 0 0,0 0 32 0 0,0 0-91 0 0,0 0-57 0 0,19 11-14 0 0,59 40-4 0 0,10 36 1379 0 0,-71-63-1699 0 0,94 120 860 0 0,-78-105-1181 0 0,-33-38-37 0 0,0-1-18 0 0,0 0-39 0 0,0 0-120 0 0,0 0-304 0 0,0-3-1919 0 0,0 1-5067 0 0,0-4-4728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2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94 0 0 0,'0'0'2886'0'0,"0"0"-670"0"0,0 0-255 0 0,0 0-94 0 0,0 0-31 0 0,0 0-87 0 0,0 0-201 0 0,0 0-212 0 0,0 0-319 0 0,0 0-320 0 0,0 0-282 0 0,-4 0-174 0 0,-19-3 10 0 0,23 3-175 0 0,15 11 459 0 0,0 19-212 0 0,-1 1 1 0 0,-2 1-1 0 0,-1-1 1 0 0,-1 2 0 0 0,-1 0-1 0 0,-2 0 1 0 0,-2 0 0 0 0,-1 1-1 0 0,-1-1 1 0 0,-2 1-1 0 0,-2 0 1 0 0,-1 0 0 0 0,-1 2-324 0 0,2 40 4 0 0,-6-28-1871 0 0,6-50-2773 0 0,0-7-5872 0 0,1 5 4689 0 0</inkml:trace>
  <inkml:trace contextRef="#ctx0" brushRef="#br0" timeOffset="369.57">0 76 5265 0 0,'0'0'1985'0'0,"0"0"-316"0"0,0 0-310 0 0,0 0-115 0 0,0 0-55 0 0,0 0-76 0 0,0 0-118 0 0,0 0-171 0 0,0 0-145 0 0,0 0-100 0 0,0 0-52 0 0,32-12-46 0 0,103-38-35 0 0,-49 37 164 0 0,-66 14-442 0 0,-4-2-72 0 0,-1 0-1 0 0,1 1 0 0 0,0 1 1 0 0,0 1-1 0 0,-1 0 1 0 0,1 1-1 0 0,-1 0 0 0 0,0 1 1 0 0,0 1-1 0 0,0 1 0 0 0,0 0 1 0 0,-1 0-1 0 0,0 2 0 0 0,0 0 1 0 0,-1 0-1 0 0,0 1 0 0 0,-1 1 1 0 0,7 6-96 0 0,-17-13 29 0 0,0 0-1 0 0,0 1 1 0 0,0-1 0 0 0,-1 0-1 0 0,1 1 1 0 0,-1-1 0 0 0,0 1 0 0 0,0-1-1 0 0,0 1 1 0 0,0 0 0 0 0,-1-1 0 0 0,0 1-1 0 0,1 0 1 0 0,-1-1 0 0 0,-1 1 0 0 0,1 0-1 0 0,0-1 1 0 0,-1 1 0 0 0,0 0 0 0 0,0-1-1 0 0,0 1 1 0 0,0-1 0 0 0,-1 1-1 0 0,1-1 1 0 0,-1 0 0 0 0,0 1 0 0 0,0-1-1 0 0,0 0 1 0 0,0 0 0 0 0,0 0 0 0 0,-2 1-29 0 0,-89 78 424 0 0,70-66-444 0 0,-1-1 1 0 0,-1-1-1 0 0,0-1 1 0 0,-1-2-1 0 0,0 0 1 0 0,-1-2 0 0 0,0-1-1 0 0,-1 0 1 0 0,1-3-1 0 0,-1 0 1 0 0,-1-2-1 0 0,-9 0 20 0 0,37-4-102 0 0,1 1 0 0 0,-1-1-1 0 0,1 0 1 0 0,0 1-1 0 0,-1-1 1 0 0,1 0-1 0 0,0 0 1 0 0,-1 1 0 0 0,1-1-1 0 0,0 0 1 0 0,0 0-1 0 0,0 0 1 0 0,0 1 0 0 0,0-1-1 0 0,0 0 1 0 0,0 0-1 0 0,0 0 1 0 0,0 1 0 0 0,0-1-1 0 0,0 0 1 0 0,0 0-1 0 0,1 0 1 0 0,-1 1-1 0 0,0-1 1 0 0,1 0 0 0 0,-1 0-1 0 0,0 1 1 0 0,1-1-1 0 0,-1 0 1 0 0,1 1 0 0 0,-1-1-1 0 0,1 0 1 0 0,-1 1-1 0 0,1-1 1 0 0,0 1 0 0 0,-1-1-1 0 0,1 1 1 0 0,-1-1-1 0 0,1 1 1 0 0,0 0 0 0 0,0-1-1 0 0,-1 1 1 0 0,1 0-1 0 0,0-1 1 0 0,0 1-1 0 0,-1 0 1 0 0,1 0 0 0 0,0 0-1 0 0,0 0 1 0 0,0 0-1 0 0,-1 0 1 0 0,1 0 0 0 0,1 0 102 0 0,37-18-7849 0 0,-26 11-806 0 0</inkml:trace>
  <inkml:trace contextRef="#ctx0" brushRef="#br0" timeOffset="731.996">647 359 3489 0 0,'0'0'2344'0'0,"0"0"-411"0"0,0 0-81 0 0,0 0 23 0 0,0 0-76 0 0,0 0-193 0 0,0 0-321 0 0,0 0-351 0 0,0 0-309 0 0,0 0-187 0 0,0 0-106 0 0,0 0-65 0 0,0 0-2 0 0,2 0 86 0 0,138-9 3305 0 0,6 0-4492 0 0,-145 9-24 0 0,-1 0-968 0 0,0 0-3068 0 0,0 0-6238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4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3145 0 0,'0'0'2015'0'0,"0"0"-154"0"0,0 0 153 0 0,0 0 136 0 0,0 0-51 0 0,0 0-225 0 0,0 0-348 0 0,0 0-366 0 0,0 0-280 0 0,0 0-173 0 0,0 0-147 0 0,0 0-59 0 0,0 0-41 0 0,-4 1-23 0 0,-12 4-16 0 0,12-4-50 0 0,4-1-47 0 0,5 1 3165 0 0,23 2-2460 0 0,231-2 445 0 0,-204-5-876 0 0,-40 4-1688 0 0,-16-1-3374 0 0,-9 5-2992 0 0,5 0-3716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10370 0 0,'0'0'1493'0'0,"0"0"-524"0"0,0 0-73 0 0,0 0 223 0 0,0 0 340 0 0,0 0 174 0 0,0 0-58 0 0,0 0-150 0 0,0 0-275 0 0,0 0-203 0 0,0 0-187 0 0,0 0-149 0 0,0 0-110 0 0,30 4-125 0 0,94 13-77 0 0,-47-20 53 0 0,1-16-412 0 0,-59 8-1943 0 0,-12 5-6684 0 0,-5 5-3225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2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26 0 0 0,'0'0'2028'0'0,"0"0"-323"0"0,0 0-94 0 0,0 0 295 0 0,0 0 335 0 0,0 0 107 0 0,0 0-163 0 0,0 0-367 0 0,0 0-410 0 0,0 0-303 0 0,0 0-207 0 0,0 0-139 0 0,0 0-108 0 0,1-2-120 0 0,3-4 205 0 0,1 20-110 0 0,-1 0-644 0 0,20 56 539 0 0,-4 2-1 0 0,-3 0 1 0 0,7 66-521 0 0,-22 35 264 0 0,-34-55-169 0 0,35-199-11613 0 0,4 38 2230 0 0,-5 27 5635 0 0</inkml:trace>
  <inkml:trace contextRef="#ctx0" brushRef="#br0" timeOffset="261.019">89 26 688 0 0,'0'0'2885'0'0,"0"0"-734"0"0,0 0-339 0 0,0 0 14 0 0,0 0-3 0 0,0 0-107 0 0,0 0-237 0 0,0 0-389 0 0,0 0-395 0 0,0 0-280 0 0,0 0-126 0 0,0 0 71 0 0,4-1 144 0 0,87 2 2411 0 0,-38 0-2369 0 0,-23 1-557 0 0,1-2 0 0 0,-1-1 0 0 0,1-2 0 0 0,-1-1 0 0 0,0-1 1 0 0,7-3 10 0 0,-12 2-1353 0 0,-19 5-2879 0 0,0 1-3966 0 0,-5 0 852 0 0</inkml:trace>
  <inkml:trace contextRef="#ctx0" brushRef="#br0" timeOffset="504.234">1 343 7738 0 0,'0'0'1308'0'0,"0"0"-541"0"0,0 0-163 0 0,0 0 120 0 0,0 0 238 0 0,0 0 219 0 0,0 0 42 0 0,0 0-63 0 0,0 0-174 0 0,0 0-223 0 0,0 0-211 0 0,0 0-171 0 0,0 0-135 0 0,31 7-108 0 0,100 22-91 0 0,-51-32-307 0 0,-46-6-311 0 0,-2 1-1781 0 0,-11 4-3348 0 0,-10 3-4197 0 0</inkml:trace>
  <inkml:trace contextRef="#ctx0" brushRef="#br0" timeOffset="946.978">406 505 0 0 0,'0'0'613'0'0,"0"0"962"0"0,0 0 147 0 0,0 0-111 0 0,0 0-94 0 0,0 0-85 0 0,0 0-113 0 0,0 0-119 0 0,0 0-93 0 0,0 0-100 0 0,0 0-84 0 0,0 0-99 0 0,9 27 3585 0 0,-4 101-2381 0 0,-34 71-1476 0 0,29-181-395 0 0,0-15-5274 0 0,0-2-5491 0 0,0-1 4337 0 0</inkml:trace>
  <inkml:trace contextRef="#ctx0" brushRef="#br0" timeOffset="1220.425">387 557 5345 0 0,'0'0'1666'0'0,"0"0"-353"0"0,0 0-74 0 0,0 0 140 0 0,0 0 56 0 0,0 0-153 0 0,0 0-319 0 0,0 0-227 0 0,0 0-77 0 0,0 0 57 0 0,0 0 65 0 0,0 0-74 0 0,0 0-131 0 0,19-3-134 0 0,128-20 342 0 0,-84 9-807 0 0,-51 13 295 0 0,-7 1-3060 0 0,0 0-5541 0 0,-5 0-826 0 0</inkml:trace>
  <inkml:trace contextRef="#ctx0" brushRef="#br0" timeOffset="1400.706">369 711 5665 0 0,'0'0'1128'0'0,"0"0"-639"0"0,0 0 183 0 0,0 0 504 0 0,0 0 352 0 0,0 0 17 0 0,0 0-337 0 0,0 0-384 0 0,0 0-328 0 0,0 0-240 0 0,0 0-160 0 0,0 0-144 0 0,0 0-144 0 0,0 0-288 0 0,199-37-584 0 0,-184 30-2073 0 0,-3 3-7025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6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26 423 0 0 0,'0'0'1522'0'0,"0"0"-186"0"0,0 0 3 0 0,0 0 212 0 0,0 0 196 0 0,0 0 68 0 0,0 0-99 0 0,0 0-189 0 0,0 0-221 0 0,0 0-155 0 0,0 0-107 0 0,0 0-82 0 0,0 0-74 0 0,-4 4-68 0 0,-13 13-53 0 0,12-12-52 0 0,5-5-43 0 0,8-12 3994 0 0,4-18-4611 0 0,0 1 1 0 0,2 0-1 0 0,2 1 1 0 0,0 0-1 0 0,2 2 0 0 0,1 0 1 0 0,0 1-1 0 0,2 1 0 0 0,1 0 1 0 0,1 2-1 0 0,1 1 0 0 0,1 1 1 0 0,1 1-1 0 0,8-4-55 0 0,98-40 4 0 0,-130 64-9 0 0,0 0 1 0 0,-1-1-1 0 0,1 1 1 0 0,0 0-1 0 0,-1 0 1 0 0,1 1-1 0 0,-1-1 1 0 0,0 0-1 0 0,1 0 1 0 0,-1 1-1 0 0,0-1 0 0 0,0 1 1 0 0,0-1-1 0 0,0 1 1 0 0,0-1-1 0 0,0 1 1 0 0,0 0-1 0 0,0-1 1 0 0,-1 1-1 0 0,1 0 1 0 0,-1 0-1 0 0,1 0 0 0 0,-1-1 1 0 0,0 1-1 0 0,1 0 1 0 0,-1 2 4 0 0,1-1-2 0 0,4 147 355 0 0,-17 2-274 0 0,13-117-99 0 0,0-34 12 0 0,28-31 120 0 0,5-10-94 0 0,1 2-1 0 0,2 1 1 0 0,1 2-1 0 0,2 2 1 0 0,19-11-18 0 0,-27 20-11 0 0,-19 14 9 0 0,0 0 1 0 0,1 1 0 0 0,0 0 0 0 0,0 1 0 0 0,0 0 0 0 0,1 1 0 0 0,1 1 0 0 0,-1 1-1 0 0,1 0 1 0 0,4-1 1 0 0,-18 6-1 0 0,-1-1-1 0 0,1 1 1 0 0,-1-1-1 0 0,1 1 1 0 0,0-1-1 0 0,-1 1 1 0 0,1 0-1 0 0,-1 0 1 0 0,1 0 0 0 0,-1 0-1 0 0,1 0 1 0 0,0 0-1 0 0,-1 0 1 0 0,1 1-1 0 0,-1-1 1 0 0,1 0-1 0 0,-1 1 1 0 0,1-1-1 0 0,-1 1 1 0 0,1 0-1 0 0,-1-1 1 0 0,0 1-1 0 0,1 0 1 0 0,-1 0-1 0 0,0 0 1 0 0,1 0-1 0 0,-1 0 1 0 0,0 0-1 0 0,0 0 1 0 0,0 1-1 0 0,0-1 1 0 0,0 0-1 0 0,0 1 1 0 0,-1-1-1 0 0,1 0 1 0 0,0 1-1 0 0,-1-1 1 0 0,1 1-1 0 0,-1-1 1 0 0,1 1-1 0 0,-1-1 1 0 0,0 1-1 0 0,1 0 2 0 0,1 10 20 0 0,0 0-1 0 0,-1 0 1 0 0,0 0-1 0 0,-1 0 1 0 0,0 0-1 0 0,-1 0 1 0 0,0 0-1 0 0,-1 0 1 0 0,0 0 0 0 0,-1 0-1 0 0,-1 0 1 0 0,1-1-1 0 0,-6 11-19 0 0,-13 54 70 0 0,13-11-732 0 0,48-57-3129 0 0,-24-13 999 0 0,-3 0-3676 0 0,-1 1-5223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2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13 149 5961 0 0,'0'0'1602'0'0,"0"0"-248"0"0,0 0-157 0 0,0 0 70 0 0,0 0 183 0 0,0 0 135 0 0,0 0-58 0 0,0 0-250 0 0,0 0-357 0 0,0 0-327 0 0,0 0-229 0 0,-2-9-120 0 0,0-2-278 0 0,-4-10 528 0 0,3 52 639 0 0,7 9-662 0 0,1 0-1 0 0,2 0 1 0 0,1-1 0 0 0,2 0 0 0 0,15 34-471 0 0,-19-55 71 0 0,0-1 0 0 0,1-1 0 0 0,1 1 1 0 0,1-1-1 0 0,0-1 0 0 0,1 1 1 0 0,10 11-72 0 0,-17-23 38 0 0,0-1 1 0 0,0 1-1 0 0,1 0 1 0 0,0-1-1 0 0,-1 1 1 0 0,1-1-1 0 0,0 0 1 0 0,1-1-1 0 0,-1 1 1 0 0,0-1-1 0 0,1 1 1 0 0,-1-1 0 0 0,1-1-1 0 0,0 1 1 0 0,0-1-1 0 0,0 0 1 0 0,0 0-1 0 0,0 0 1 0 0,0 0-1 0 0,0-1 1 0 0,0 0-1 0 0,0 0 1 0 0,0-1-1 0 0,0 1 1 0 0,0-1 0 0 0,0 0-1 0 0,0 0 1 0 0,-1-1-1 0 0,1 1 1 0 0,1-2-39 0 0,8-6 89 0 0,-1-1 1 0 0,0 0 0 0 0,0-1-1 0 0,-2 0 1 0 0,1-1 0 0 0,-1-1-1 0 0,-1 0 1 0 0,0 0 0 0 0,-1-1 0 0 0,0 0-1 0 0,-2 0 1 0 0,1-1 0 0 0,-2 0-1 0 0,0-1 1 0 0,0 1 0 0 0,2-15-90 0 0,32-91 196 0 0,-37 125-434 0 0,2 9 243 0 0,0 0 0 0 0,0 0 0 0 0,2-1 0 0 0,-1 0 0 0 0,1 0 0 0 0,1-1-1 0 0,0 0 1 0 0,1 0 0 0 0,0 0 0 0 0,1-2 0 0 0,0 1 0 0 0,0-1 0 0 0,1 0-1 0 0,0-1 1 0 0,1 0 0 0 0,0-1 0 0 0,0-1 0 0 0,0 0 0 0 0,1 0 0 0 0,0-1 0 0 0,0-1-1 0 0,0 0 1 0 0,14 2-5 0 0,-17-6 62 0 0,1 1-1 0 0,0-2 1 0 0,-1 0 0 0 0,1 0-1 0 0,-1-1 1 0 0,0 0-1 0 0,1 0 1 0 0,-1-2 0 0 0,0 1-1 0 0,-1-1 1 0 0,1 0-1 0 0,0-1 1 0 0,-1 0 0 0 0,0-1-1 0 0,-1 0 1 0 0,1 0-1 0 0,-1-1 1 0 0,0 0-1 0 0,-1 0 1 0 0,1-1 0 0 0,-1 0-1 0 0,4-7-61 0 0,-2 3 71 0 0,-1-1-1 0 0,0 1 0 0 0,-1-1 1 0 0,0-1-1 0 0,-1 1 0 0 0,0-1 1 0 0,-1 0-1 0 0,-1-1 0 0 0,-1 1 1 0 0,0-1-1 0 0,0 1 0 0 0,-1-1 1 0 0,-1 0-1 0 0,-1 0 0 0 0,0-1-70 0 0,0 13-89 0 0,0 0 0 0 0,0 0-1 0 0,0 0 1 0 0,-1 1 0 0 0,1-1-1 0 0,-1 0 1 0 0,0 0 0 0 0,0 0 0 0 0,0 0-1 0 0,0 0 1 0 0,0 1 0 0 0,0-1-1 0 0,-1 0 1 0 0,0 1 0 0 0,1-1 0 0 0,-1 1-1 0 0,0 0 1 0 0,0-1 0 0 0,0 1-1 0 0,0 0 1 0 0,-2-1 89 0 0,-1 8-4673 0 0,4-2 231 0 0,1-3 3971 0 0,-2 7-11685 0 0</inkml:trace>
  <inkml:trace contextRef="#ctx0" brushRef="#br0" timeOffset="355.264">1350 333 5473 0 0,'0'0'2795'0'0,"0"0"-451"0"0,0 0-315 0 0,0 0-184 0 0,0 0-206 0 0,0 0-199 0 0,0 0-217 0 0,34-13-199 0 0,107-41-186 0 0,-78 16 171 0 0,-55 29-771 0 0,-4 6-171 0 0,0-1 0 0 0,0 1 0 0 0,-1-1 1 0 0,1 0-1 0 0,-1 0 0 0 0,0 0 0 0 0,0-1 1 0 0,0 1-1 0 0,-1-1 0 0 0,0 1 0 0 0,0-1 0 0 0,0 0 1 0 0,0 0-1 0 0,-1 0 0 0 0,1 0 0 0 0,-1 0 1 0 0,-1 0-1 0 0,1 0 0 0 0,-1-1 0 0 0,0 1 1 0 0,0 0-1 0 0,0 0 0 0 0,-1 0 0 0 0,1 0 0 0 0,-1-1 1 0 0,-1 1-1 0 0,1 0 0 0 0,-1 1 0 0 0,0-1 1 0 0,0 0-1 0 0,0 0 0 0 0,-1 1 0 0 0,1-1 1 0 0,-1 1-1 0 0,0 0 0 0 0,-1 0 0 0 0,1 0 1 0 0,-1 0-1 0 0,1 1 0 0 0,-1-1 0 0 0,0 1 0 0 0,-1 0 1 0 0,1 0-1 0 0,0 0 0 0 0,-1 1 0 0 0,0-1-67 0 0,-1 1 7 0 0,-1-1 0 0 0,1 1 0 0 0,-1 0-1 0 0,0 0 1 0 0,0 0 0 0 0,0 1 0 0 0,0 0-1 0 0,0 1 1 0 0,0 0 0 0 0,0 0 0 0 0,0 0-1 0 0,0 1 1 0 0,0 0 0 0 0,0 0 0 0 0,0 1-1 0 0,1 0 1 0 0,-1 0 0 0 0,0 0 0 0 0,1 1 0 0 0,0 0-1 0 0,-1 1 1 0 0,1-1 0 0 0,0 1 0 0 0,1 0-1 0 0,-1 1 1 0 0,1-1 0 0 0,0 1 0 0 0,0 0-1 0 0,-4 5-6 0 0,2 0-3 0 0,0 1-1 0 0,1 0 0 0 0,0 0 0 0 0,0 1 0 0 0,1 0 0 0 0,1-1 0 0 0,0 2 1 0 0,1-1-1 0 0,0 0 0 0 0,1 1 0 0 0,0 0 0 0 0,1-1 0 0 0,0 1 0 0 0,1 0 1 0 0,1-1-1 0 0,0 1 0 0 0,0 0 0 0 0,1-1 0 0 0,1 1 0 0 0,0-1 1 0 0,1 0-1 0 0,0 0 0 0 0,1 0 0 0 0,1 0 0 0 0,-1-1 0 0 0,2 0 0 0 0,0 0 1 0 0,0-1-1 0 0,0 1 0 0 0,2-2 0 0 0,-1 1 0 0 0,1-1 0 0 0,1 0 1 0 0,-1-1-1 0 0,3 1 4 0 0,4 1-9 0 0,0 0 0 0 0,0-2 1 0 0,1 0-1 0 0,1 0 1 0 0,-1-2-1 0 0,1 0 0 0 0,0-1 1 0 0,0 0-1 0 0,1-2 0 0 0,-1 0 1 0 0,1-2-1 0 0,0 0 1 0 0,-1 0-1 0 0,1-2 0 0 0,0 0 1 0 0,0-2-1 0 0,2 0 9 0 0,48-23-3913 0 0,-54 20 54 0 0,1-2-8040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1 10562 0 0,'0'0'1374'0'0,"0"0"-334"0"0,0 0 56 0 0,0 0 163 0 0,0 0 80 0 0,0 0-70 0 0,0 0-176 0 0,0 0-167 0 0,0 0-138 0 0,0 0-116 0 0,0 0-112 0 0,-36 13-105 0 0,-113 41-72 0 0,54-3 251 0 0,81-43-543 0 0,1 2 0 0 0,0-1-1 0 0,1 2 1 0 0,0 0 0 0 0,1 0-1 0 0,0 1 1 0 0,0 0 0 0 0,2 1 0 0 0,-1 0-1 0 0,2 1 1 0 0,0 0 0 0 0,-3 5-91 0 0,10-15 9 0 0,0-1 0 0 0,0 1 0 0 0,0-1 1 0 0,1 1-1 0 0,-1-1 0 0 0,1 1 1 0 0,0 0-1 0 0,0-1 0 0 0,0 1 0 0 0,0-1 1 0 0,1 1-1 0 0,0-1 0 0 0,-1 1 1 0 0,1-1-1 0 0,0 1 0 0 0,1-1 0 0 0,-1 1 1 0 0,1-1-1 0 0,-1 0 0 0 0,1 0 1 0 0,0 0-1 0 0,0 0 0 0 0,0 0 0 0 0,1 0 1 0 0,-1-1-1 0 0,1 1 0 0 0,-1-1 1 0 0,1 1-1 0 0,0-1 0 0 0,0 0 0 0 0,0 0 1 0 0,0-1-1 0 0,0 1 0 0 0,1 0 1 0 0,-1-1-1 0 0,0 0 0 0 0,1 0 0 0 0,-1 0 1 0 0,1 0-1 0 0,-1 0 0 0 0,1-1 1 0 0,-1 0-1 0 0,1 0 0 0 0,0 0 0 0 0,-1 0 1 0 0,1 0-1 0 0,-1-1 0 0 0,1 1 1 0 0,-1-1-1 0 0,1 0 0 0 0,-1 0 0 0 0,3-1-9 0 0,15-4 110 0 0,0-1-1 0 0,-1 0 1 0 0,1-2-1 0 0,-1-1 1 0 0,-1 0-1 0 0,0-1 1 0 0,-1-1-1 0 0,0-1 1 0 0,16-14-110 0 0,152-161 856 0 0,-162 166-789 0 0,-22 44-93 0 0,4 26 155 0 0,-5-32-123 0 0,0 0-1 0 0,1-1 1 0 0,1 1-1 0 0,0 0 1 0 0,1-1-1 0 0,1 0 1 0 0,1 0-1 0 0,0 0 1 0 0,0-1-1 0 0,2 0 1 0 0,6 10-6 0 0,54 37-616 0 0,-8-48-6315 0 0,-50-13 572 0 0,-3 0-5317 0 0</inkml:trace>
  <inkml:trace contextRef="#ctx0" brushRef="#br0" timeOffset="247.101">1139 233 15115 0 0,'0'0'1738'0'0,"0"0"-547"0"0,0 0-14 0 0,0 0 149 0 0,0 0-34 0 0,0 0-173 0 0,0 0-259 0 0,0 0-242 0 0,-27 32-167 0 0,-82 100-131 0 0,20-17 153 0 0,49-41-1734 0 0,36-77-10631 0 0,1 3 1718 0 0</inkml:trace>
  <inkml:trace contextRef="#ctx0" brushRef="#br0" timeOffset="409.484">878 295 7770 0 0,'0'0'3510'0'0,"0"0"-831"0"0,0 0-689 0 0,0 0-353 0 0,0 0-270 0 0,0 0-180 0 0,0 0-149 0 0,0 0-161 0 0,0 0-176 0 0,0 0-149 0 0,0 0 22 0 0,0 0 8 0 0,0 0 17 0 0,11 1 3 0 0,35 4-144 0 0,-43-4-417 0 0,0 0 0 0 0,0 0 1 0 0,0 1-1 0 0,0-1 0 0 0,0 1 0 0 0,-1-1 1 0 0,1 1-1 0 0,-1 0 0 0 0,1 0 0 0 0,-1 0 1 0 0,0 1-1 0 0,0-1 0 0 0,0 0 0 0 0,0 1 1 0 0,0 0-1 0 0,-1-1 0 0 0,1 1 0 0 0,-1 0 1 0 0,1 0-42 0 0,3 6 123 0 0,119 178 322 0 0,-92-158-2102 0 0,-16-21-7681 0 0,-11-8-3373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2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1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3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373 188 0 0 0,'0'0'1592'0'0,"0"0"345"0"0,0 0 314 0 0,0 0 113 0 0,0 0-96 0 0,0 0-261 0 0,0 0-318 0 0,0 0-264 0 0,0 0-162 0 0,0 0-139 0 0,0 0-128 0 0,1-12-122 0 0,2-39-70 0 0,-4 47-672 0 0,0 0 1 0 0,0 1-1 0 0,0-1 0 0 0,0 1 1 0 0,0-1-1 0 0,-1 1 1 0 0,0-1-1 0 0,1 1 1 0 0,-1 0-1 0 0,-1 0 1 0 0,1 0-1 0 0,0 0 0 0 0,-1 0 1 0 0,1 1-1 0 0,-1-1 1 0 0,0 1-1 0 0,0-1 1 0 0,0 1-1 0 0,0 0 0 0 0,0 0 1 0 0,0 0-1 0 0,-2 0-132 0 0,2 1 106 0 0,-3-3-7 0 0,-1 1-1 0 0,0 0 1 0 0,0 0-1 0 0,0 1 1 0 0,0 0-1 0 0,-1 1 1 0 0,1-1-1 0 0,0 1 1 0 0,-1 1-1 0 0,1-1 1 0 0,-1 1-1 0 0,1 1 1 0 0,-1-1-1 0 0,1 1 1 0 0,-1 1-1 0 0,1-1 0 0 0,0 1 1 0 0,0 0-1 0 0,0 1 1 0 0,0 0-1 0 0,-6 3-98 0 0,2-1 23 0 0,1 1-1 0 0,-1 0 1 0 0,1 0-1 0 0,1 1 1 0 0,-1 1-1 0 0,1 0 1 0 0,1 0-1 0 0,-1 1 0 0 0,1-1 1 0 0,1 2-1 0 0,0-1 1 0 0,0 1-1 0 0,1 0 1 0 0,0 1-1 0 0,0 0 0 0 0,1-1 1 0 0,-1 7-23 0 0,2 2 12 0 0,0 0 0 0 0,1 0 0 0 0,1 0 0 0 0,1 1 0 0 0,1-1 0 0 0,1 1 0 0 0,0-1 0 0 0,3 14-12 0 0,0-19 18 0 0,1-1 0 0 0,0 1 1 0 0,0-1-1 0 0,1 0 0 0 0,1-1 0 0 0,0 1 0 0 0,1-1 1 0 0,0-1-1 0 0,1 1 0 0 0,0-1 0 0 0,1-1 0 0 0,0 0 1 0 0,0 0-1 0 0,1-1 0 0 0,1-1 0 0 0,-1 1 1 0 0,1-2-1 0 0,1 0 0 0 0,0 0 0 0 0,0-1 0 0 0,0-1 1 0 0,0 0-1 0 0,1-1 0 0 0,0 0 0 0 0,0-1 0 0 0,0-1 1 0 0,0 0-1 0 0,0-1 0 0 0,0 0 0 0 0,1-1 1 0 0,-1-1-1 0 0,8-1-18 0 0,-2-4-14 0 0,0-1 0 0 0,0 0 0 0 0,-1-2 0 0 0,0 0 0 0 0,-1-1 0 0 0,1-1 0 0 0,-2-1 0 0 0,0-1 0 0 0,2-1 14 0 0,118-123-2197 0 0,-43 39-4953 0 0,-88 92 6376 0 0,35-31-9353 0 0,-26 24 3759 0 0</inkml:trace>
  <inkml:trace contextRef="#ctx0" brushRef="#br0" timeOffset="436">1156 133 152 0 0,'0'0'2123'0'0,"0"0"-297"0"0,0 0-2 0 0,0 0 151 0 0,0 0 135 0 0,0 0 23 0 0,0 0-45 0 0,0 0-165 0 0,0 0-277 0 0,0 0-307 0 0,0 0-284 0 0,0 0-217 0 0,3-5-152 0 0,-1 2-676 0 0,-2 4 20 0 0,-1-1 1 0 0,0 0-1 0 0,0 0 1 0 0,1 0-1 0 0,-1 1 1 0 0,0-1-1 0 0,0 0 1 0 0,1 0-1 0 0,-1 0 1 0 0,0 0-1 0 0,0 0 1 0 0,1 0-1 0 0,-1 0 1 0 0,0 0-1 0 0,0-1 1 0 0,1 1 0 0 0,-1 0-1 0 0,0 0 1 0 0,0-1-1 0 0,1 1 1 0 0,-1 0-1 0 0,0-1 1 0 0,1 1-1 0 0,-1-1 1 0 0,1 1-1 0 0,-1-1 1 0 0,0 1-1 0 0,1-1 1 0 0,-1 1-1 0 0,1-1 1 0 0,-1 0-1 0 0,1 1 1 0 0,0-1-1 0 0,-1 1 1 0 0,1-1-1 0 0,0 0 1 0 0,-1 0-1 0 0,1 1 1 0 0,0-1 0 0 0,0 0-1 0 0,0 0 1 0 0,-1 1-1 0 0,1-1 1 0 0,0 0-1 0 0,0 0 1 0 0,0 1-1 0 0,0-1 1 0 0,0 0-1 0 0,1 0 1 0 0,-1 1-1 0 0,0-1 1 0 0,0 0-1 0 0,0 0 1 0 0,1 1-1 0 0,-1-1 1 0 0,0 0-1 0 0,1 1 1 0 0,-1-1-1 0 0,0 0 1 0 0,1 1-1 0 0,-1-1 1 0 0,1 1 0 0 0,-1-1-1 0 0,1 0-30 0 0,-7 1 82 0 0,-8 0 65 0 0,1-1 0 0 0,-1 2 0 0 0,0 0 0 0 0,1 1 0 0 0,-1 0 0 0 0,1 1 0 0 0,0 0 1 0 0,0 1-1 0 0,-7 3-147 0 0,7-1 43 0 0,0 0 0 0 0,0 1 0 0 0,0 0 0 0 0,1 1 0 0 0,0 1 0 0 0,1 0 0 0 0,0 0 0 0 0,0 1 0 0 0,1 1 0 0 0,0 0 0 0 0,1 0 0 0 0,1 1 0 0 0,-1 0 0 0 0,2 0 0 0 0,0 1 0 0 0,0 0 0 0 0,-3 9-43 0 0,4-5 2 0 0,1 0 0 0 0,0 0 0 0 0,1 1 0 0 0,1 0 0 0 0,1 0 0 0 0,0 0 0 0 0,2 0 0 0 0,0 0 0 0 0,0 0-2 0 0,1-14 6 0 0,-1 1 0 0 0,1-1-1 0 0,0 1 1 0 0,1-1 0 0 0,-1 0-1 0 0,1 1 1 0 0,-1-1 0 0 0,1 0 0 0 0,0 0-1 0 0,1 0 1 0 0,-1 0 0 0 0,1-1-1 0 0,0 1 1 0 0,0-1 0 0 0,0 1 0 0 0,0-1-1 0 0,0 0 1 0 0,1 0 0 0 0,-1-1-1 0 0,1 1 1 0 0,0-1 0 0 0,0 0-1 0 0,0 1 1 0 0,0-2 0 0 0,0 1 0 0 0,0 0-1 0 0,1-1 1 0 0,-1 0 0 0 0,1 0-1 0 0,-1 0 1 0 0,0-1 0 0 0,5 1-6 0 0,3-1 68 0 0,1-1 0 0 0,-1 0 1 0 0,0-1-1 0 0,0 0 0 0 0,0-1 0 0 0,0-1 1 0 0,0 0-1 0 0,0 0 0 0 0,-1-1 1 0 0,0 0-1 0 0,0-1 0 0 0,0 0 0 0 0,-1-1 1 0 0,0 0-1 0 0,0-1 0 0 0,1-2-68 0 0,22-22 121 0 0,-2-1 0 0 0,-1-1-1 0 0,-2-1 1 0 0,-1-2 0 0 0,5-12-121 0 0,37-50 187 0 0,-58 93-308 0 0,-12 27-161 0 0,0-13 278 0 0,-3 28-117 0 0,2-29 16 0 0,0 0-1 0 0,0 0 1 0 0,1 0-1 0 0,1 0 1 0 0,-1 0-1 0 0,1 0 1 0 0,0 1-1 0 0,1-1 1 0 0,-1 0-1 0 0,1 0 1 0 0,1 0-1 0 0,0 0 1 0 0,0 0-1 0 0,0 0 1 0 0,0 0-1 0 0,1-1 1 0 0,1 1-1 0 0,-1-1 1 0 0,1 0-1 0 0,0 0 1 0 0,3 4 105 0 0,34 22-3075 0 0,-11-16-4839 0 0,-18-12-3423 0 0</inkml:trace>
  <inkml:trace contextRef="#ctx0" brushRef="#br0" timeOffset="832.165">1623 476 11074 0 0,'0'0'2665'0'0,"0"0"-555"0"0,0 0-309 0 0,0 0-115 0 0,0 0-204 0 0,0 0-287 0 0,0 0-279 0 0,0 0-217 0 0,0 0-143 0 0,0 0-44 0 0,0 0-3 0 0,0 0-42 0 0,0 0-76 0 0,9-24-83 0 0,29-73-67 0 0,15 11 247 0 0,28-31-62 0 0,-81 117-430 0 0,0-1 0 0 0,0 1 0 0 0,0-1 0 0 0,1 1 1 0 0,-1-1-1 0 0,0 1 0 0 0,0 0 0 0 0,0-1 0 0 0,0 1 0 0 0,0-1 1 0 0,1 1-1 0 0,-1-1 0 0 0,0 1 0 0 0,0 0 0 0 0,1-1 0 0 0,-1 1 1 0 0,0 0-1 0 0,0-1 0 0 0,1 1 0 0 0,-1 0 0 0 0,1-1 0 0 0,-1 1 0 0 0,0 0 1 0 0,1-1-1 0 0,-1 1 0 0 0,0 0 0 0 0,1 0 0 0 0,-1 0 0 0 0,1 0 1 0 0,-1-1-1 0 0,1 1 0 0 0,-1 0 0 0 0,1 0 0 0 0,-1 0 0 0 0,1 0 0 0 0,-1 0 1 0 0,0 0-1 0 0,1 0 0 0 0,-1 0 0 0 0,1 0 0 0 0,-1 0 0 0 0,1 0 1 0 0,-1 0-1 0 0,1 1 0 0 0,-1-1 0 0 0,1 0 0 0 0,-1 0 0 0 0,0 0 0 0 0,1 1 1 0 0,-1-1-1 0 0,1 0 0 0 0,-1 0 0 0 0,0 1 0 0 0,1-1 0 0 0,-1 0 1 0 0,0 1-1 0 0,1-1 0 0 0,-1 0 0 0 0,0 1 0 0 0,0-1 0 0 0,1 1 4 0 0,-2 32-301 0 0,0-20 335 0 0,-2 27-41 0 0,4 85-29 0 0,0-121 36 0 0,0 1 0 0 0,0 0-1 0 0,0-1 1 0 0,1 1 0 0 0,-1-1-1 0 0,1 0 1 0 0,0 1-1 0 0,1-1 1 0 0,-1 0 0 0 0,1 0-1 0 0,0 0 1 0 0,0 0 0 0 0,0-1-1 0 0,0 1 1 0 0,0-1-1 0 0,1 0 1 0 0,0 0 0 0 0,0 0-1 0 0,0-1 1 0 0,0 1 0 0 0,0-1-1 0 0,0 0 1 0 0,0 0-1 0 0,1 0 1 0 0,3 0 42 0 0,-1 0 0 0 0,1 0 0 0 0,0-1 0 0 0,-1 0-1 0 0,1-1 1 0 0,0 1 0 0 0,0-1 0 0 0,-1-1-1 0 0,1 0 1 0 0,0 0 0 0 0,-1 0 0 0 0,1-1-1 0 0,-1 0 1 0 0,1-1 0 0 0,-1 0 0 0 0,0 0 0 0 0,0 0-1 0 0,0-1 1 0 0,0 0 0 0 0,-1 0 0 0 0,0-1-1 0 0,0 1 1 0 0,0-2 0 0 0,0 1 0 0 0,-1 0 0 0 0,1-2-42 0 0,7-8 150 0 0,0 0 0 0 0,0-1 0 0 0,-2 0 0 0 0,0-1 0 0 0,-1 0 0 0 0,0-1 0 0 0,-2 0 0 0 0,0-1 0 0 0,4-15-150 0 0,-7 19-11 0 0,-1 0-1 0 0,0-1 1 0 0,-1 1-1 0 0,0-1 1 0 0,-1 0-1 0 0,-1 0 1 0 0,-1 0 0 0 0,0 0-1 0 0,-2-11 12 0 0,-5 9-490 0 0,2 2-5530 0 0,4 13-3661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5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310 356 10258 0 0,'0'0'1046'0'0,"0"0"-273"0"0,0 0-167 0 0,0 0 173 0 0,32-18 283 0 0,101-57 221 0 0,93-75 3321 0 0,-76 37-2949 0 0,-161 143 0 0 0,-32 72-1433 0 0,4 3 0 0 0,4 1 0 0 0,5 1 0 0 0,4 10-222 0 0,19-91 23 0 0,-148 598 133 0 0,149-604-229 0 0,-8 23-228 0 0,2 1 1 0 0,1 1 0 0 0,3-1-1 0 0,1 1 1 0 0,1 27 300 0 0,6-71-557 0 0,0-1-97 0 0,1-64-6048 0 0,-2 33 599 0 0,1 15-2206 0 0</inkml:trace>
  <inkml:trace contextRef="#ctx0" brushRef="#br0" timeOffset="1069.591">126 828 10218 0 0,'0'0'555'0'0,"0"0"-294"0"0,0 0 59 0 0,0 0 359 0 0,0 0 333 0 0,0 0 258 0 0,0 0 176 0 0,0 0 55 0 0,0 0 5 0 0,0 0-75 0 0,0 0-161 0 0,39 0-196 0 0,126-3-208 0 0,-45-18 158 0 0,-90 11-768 0 0,32-8 220 0 0,50-14 212 0 0,2 4-1 0 0,47-3-687 0 0,-155 30-1573 0 0,5 2 5040 0 0,-8-1-5776 0 0,-2 0-2799 0 0,0-1-3782 0 0,-1 1-2589 0 0</inkml:trace>
  <inkml:trace contextRef="#ctx0" brushRef="#br0" timeOffset="1936.539">1343 861 8402 0 0,'0'0'2146'0'0,"0"0"-503"0"0,0 0-354 0 0,0 0-74 0 0,0 0-27 0 0,0 0-59 0 0,0 0-138 0 0,0 0-183 0 0,0 0-162 0 0,0 0-152 0 0,-36 32-133 0 0,-111 102-109 0 0,74-43 19 0 0,64-72-227 0 0,1-7-10 0 0,1 1-1 0 0,1 0 0 0 0,0 1 1 0 0,0-1-1 0 0,2 1 1 0 0,-1 0-1 0 0,2 0 1 0 0,0 1-1 0 0,1-1 1 0 0,0 1-1 0 0,1 0 0 0 0,1-1 1 0 0,1 14-34 0 0,0-24 16 0 0,0 0 0 0 0,0-1 0 0 0,0 1 1 0 0,1-1-1 0 0,-1 0 0 0 0,1 1 0 0 0,0-1 0 0 0,0 0 1 0 0,0 0-1 0 0,0 0 0 0 0,1 0 0 0 0,-1 0 0 0 0,1-1 0 0 0,0 1 1 0 0,-1-1-1 0 0,1 0 0 0 0,0 0 0 0 0,1 0 0 0 0,-1 0 0 0 0,0 0 1 0 0,1-1-1 0 0,-1 1 0 0 0,1-1 0 0 0,-1 0 0 0 0,1 0 1 0 0,-1 0-1 0 0,1 0 0 0 0,0-1 0 0 0,-1 0 0 0 0,4 0-16 0 0,2 1 101 0 0,0-1-1 0 0,0 0 0 0 0,0-1 1 0 0,0 0-1 0 0,0 0 0 0 0,-1-1 1 0 0,1 0-1 0 0,0 0 0 0 0,-1-1 1 0 0,1-1-1 0 0,-1 1 1 0 0,2-2-101 0 0,6-6 91 0 0,-1 0 1 0 0,0 0 0 0 0,-1-2 0 0 0,-1 0 0 0 0,0 0 0 0 0,0-1 0 0 0,-2-1 0 0 0,0 0 0 0 0,0 0 0 0 0,-1-1 0 0 0,-1-1-1 0 0,4-10-91 0 0,-8 16-19 0 0,0-1 0 0 0,-1 1-1 0 0,-1-1 1 0 0,0 0-1 0 0,0 0 1 0 0,-1 0 0 0 0,-1-1-1 0 0,0 1 1 0 0,-1 0-1 0 0,0-1 1 0 0,-1 1 0 0 0,0 0-1 0 0,-1 0 1 0 0,0 0-1 0 0,-1 0 1 0 0,0 0 0 0 0,-1 0-1 0 0,0 1 1 0 0,-1-1-1 0 0,-3-3 20 0 0,5 10-80 0 0,0 0-1 0 0,0 0 0 0 0,-1 1 0 0 0,0-1 0 0 0,0 1 0 0 0,0 0 0 0 0,-1 0 0 0 0,1 0 0 0 0,-1 0 0 0 0,0 1 1 0 0,0 0-1 0 0,0 0 0 0 0,-1 0 0 0 0,1 1 0 0 0,-1 0 0 0 0,1 0 0 0 0,-1 0 0 0 0,0 0 0 0 0,0 1 1 0 0,1 0-1 0 0,-1 1 0 0 0,0-1 0 0 0,0 1 0 0 0,0 0 0 0 0,0 0 0 0 0,0 1 0 0 0,0 0 0 0 0,0 0 1 0 0,0 0-1 0 0,1 1 0 0 0,-1 0 0 0 0,-1 0 81 0 0,2 2-45 0 0,-1-1-1 0 0,1 1 1 0 0,1-1 0 0 0,-1 1 0 0 0,0 1 0 0 0,1-1-1 0 0,0 1 1 0 0,0-1 0 0 0,0 1 0 0 0,1 0 0 0 0,0 1-1 0 0,0-1 1 0 0,0 0 0 0 0,0 1 0 0 0,1 0 0 0 0,0-1-1 0 0,0 1 1 0 0,1 0 0 0 0,-1 0 0 0 0,1 0 0 0 0,1 1-1 0 0,-1-1 1 0 0,1 0 0 0 0,0 0 0 0 0,0 0 0 0 0,1 0-1 0 0,0 0 1 0 0,1 6 45 0 0,3-5 41 0 0,1-1-1 0 0,-1 1 1 0 0,1-2 0 0 0,0 1-1 0 0,0 0 1 0 0,0-1 0 0 0,1 0-1 0 0,0-1 1 0 0,0 1-1 0 0,0-1 1 0 0,1-1 0 0 0,-1 1-1 0 0,1-1 1 0 0,0-1 0 0 0,0 1-1 0 0,0-2 1 0 0,0 1-1 0 0,0-1 1 0 0,0 0 0 0 0,1 0-1 0 0,-1-1 1 0 0,0 0 0 0 0,1-1-1 0 0,6-1-40 0 0,16 3 267 0 0,-1-2-1 0 0,1-1 1 0 0,-1-2-1 0 0,0-1 1 0 0,0-1-1 0 0,20-7-266 0 0,-18 3 342 0 0,-1-2-1 0 0,-1-1 0 0 0,0-1 1 0 0,-1-2-1 0 0,-1 0 1 0 0,26-21-342 0 0,-44 29 66 0 0,0 0 1 0 0,0-1-1 0 0,-1 0 0 0 0,0-1 1 0 0,-1 0-1 0 0,0-1 1 0 0,0 1-1 0 0,-1-1 1 0 0,-1-1-1 0 0,0 0 1 0 0,0 1-1 0 0,-1-2 1 0 0,-1 1-1 0 0,0-1 0 0 0,0 1 1 0 0,-2-1-1 0 0,1 0 1 0 0,-1-10-67 0 0,-1 17 1 0 0,0 0 0 0 0,-1 0 0 0 0,0 0 0 0 0,0 0 0 0 0,0 0 1 0 0,-1 0-1 0 0,0 0 0 0 0,0 0 0 0 0,0 0 0 0 0,-1 0 0 0 0,0 0 0 0 0,0 1 0 0 0,0-1 1 0 0,-1 1-1 0 0,0 0 0 0 0,0-1 0 0 0,0 1 0 0 0,-1 0 0 0 0,0 1 0 0 0,0-1 0 0 0,0 1 1 0 0,0 0-1 0 0,-1 0 0 0 0,1 0 0 0 0,-1 0 0 0 0,0 1 0 0 0,0 0 0 0 0,-1 0 0 0 0,1 0 1 0 0,0 1-1 0 0,-1-1 0 0 0,-1 1-1 0 0,-1 1-14 0 0,1 0-1 0 0,-1 0 1 0 0,1 1 0 0 0,-1 0-1 0 0,0 1 1 0 0,1-1 0 0 0,-1 1 0 0 0,1 1-1 0 0,-1 0 1 0 0,1 0 0 0 0,0 0 0 0 0,0 1-1 0 0,0 0 1 0 0,0 0 0 0 0,0 1 0 0 0,1 0-1 0 0,-1 0 1 0 0,1 0 0 0 0,0 1-1 0 0,0 1 15 0 0,-1-1-7 0 0,0 0-1 0 0,1 1 1 0 0,0 0 0 0 0,0 0-1 0 0,0 0 1 0 0,1 1-1 0 0,0 0 1 0 0,1 0-1 0 0,-1 0 1 0 0,1 1-1 0 0,0-1 1 0 0,1 1-1 0 0,0 0 1 0 0,0 0-1 0 0,1 0 1 0 0,0 0-1 0 0,0 1 1 0 0,1-1-1 0 0,0 0 1 0 0,1 1-1 0 0,0-1 1 0 0,0 1-1 0 0,1 3 8 0 0,4-4 10 0 0,0 0-1 0 0,0-1 0 0 0,1 1 0 0 0,0-1 1 0 0,0 0-1 0 0,1-1 0 0 0,0 1 1 0 0,0-1-1 0 0,1-1 0 0 0,0 1 0 0 0,0-1 1 0 0,0-1-1 0 0,0 1 0 0 0,1-2 0 0 0,-1 1 1 0 0,1-1-1 0 0,0 0 0 0 0,0-1 0 0 0,4 1-9 0 0,217 71 835 0 0,-226-72-799 0 0,0 1 0 0 0,0 0 0 0 0,0 0 0 0 0,0 0-1 0 0,-1 0 1 0 0,1 1 0 0 0,-1 0 0 0 0,0-1 0 0 0,0 1 0 0 0,0 0 0 0 0,-1 1-1 0 0,0-1 1 0 0,1 0 0 0 0,-1 1 0 0 0,-1-1 0 0 0,1 1 0 0 0,-1 0-1 0 0,0-1 1 0 0,0 1 0 0 0,0 0 0 0 0,0 0 0 0 0,-1 0 0 0 0,0 0-1 0 0,0 0 1 0 0,0 0 0 0 0,-1-1 0 0 0,0 1 0 0 0,0 0 0 0 0,0 0 0 0 0,0-1-1 0 0,-1 1 1 0 0,-1 3-36 0 0,-108 176-268 0 0,108-153-1596 0 0,15-18-7462 0 0,-6-13-2426 0 0</inkml:trace>
  <inkml:trace contextRef="#ctx0" brushRef="#br0" timeOffset="5568.218">2641 1509 2665 0 0,'0'0'609'0'0,"0"0"-272"0"0,0 0 40 0 0,0 0 364 0 0,0 0 469 0 0,0 0 283 0 0,0 0 21 0 0,0 0-134 0 0,0 0-196 0 0,0 0-170 0 0,0 0-131 0 0,0 0-79 0 0,0 0-49 0 0,31-22-44 0 0,98-70-74 0 0,-54 30 459 0 0,244-277 2847 0 0,-308 328-3875 0 0,1 1 0 0 0,0-1 1 0 0,1 2-1 0 0,0 0 1 0 0,1 0-1 0 0,0 1 0 0 0,0 1 1 0 0,0 0-1 0 0,1 1 1 0 0,0 1-1 0 0,1 0 0 0 0,-1 1 1 0 0,1 1-1 0 0,-1 0 1 0 0,1 1-1 0 0,0 1 0 0 0,11 0-68 0 0,-24 2 26 0 0,0-1-1 0 0,0 1 0 0 0,0-1 1 0 0,0 1-1 0 0,1 0 0 0 0,-1 0 0 0 0,-1 0 1 0 0,1 1-1 0 0,0-1 0 0 0,0 1 1 0 0,0-1-1 0 0,-1 1 0 0 0,1 0 0 0 0,-1 0 1 0 0,1 0-1 0 0,-1 1 0 0 0,0-1 1 0 0,0 0-1 0 0,0 1 0 0 0,0-1 0 0 0,0 1 1 0 0,-1 0-1 0 0,1 0 0 0 0,-1 0 1 0 0,0 0-1 0 0,0 0 0 0 0,0 0 0 0 0,1 2-25 0 0,7 93 854 0 0,-9-88-797 0 0,-2 16 22 0 0,-2 0 0 0 0,0-1-1 0 0,-1 0 1 0 0,-2 0-1 0 0,-1 0 1 0 0,0-1 0 0 0,-2 0-1 0 0,-1 0 1 0 0,-1-1-1 0 0,-1-1 1 0 0,-1 0-1 0 0,0 0 1 0 0,-11 9-79 0 0,17-20-6 0 0,1-1 0 0 0,-2 0 1 0 0,0 0-1 0 0,0-1 0 0 0,0 0 0 0 0,-1-1 1 0 0,0 0-1 0 0,-1 0 0 0 0,0-1 0 0 0,0-1 0 0 0,-1 1 1 0 0,1-2-1 0 0,-1 0 0 0 0,0 0 0 0 0,-1-1 1 0 0,1-1-1 0 0,-1 0 0 0 0,-1-1 6 0 0,11-2-25 0 0,1-1 0 0 0,0 0 1 0 0,-1 0-1 0 0,1 0 0 0 0,0 0 0 0 0,0 0 0 0 0,0-1 1 0 0,0 1-1 0 0,0-1 0 0 0,0 1 0 0 0,1-1 0 0 0,-1 0 0 0 0,0 0 1 0 0,1 0-1 0 0,-1 0 0 0 0,1 0 0 0 0,0 0 0 0 0,0 0 1 0 0,-1 0-1 0 0,1 0 0 0 0,1-1 0 0 0,-1 1 0 0 0,0 0 1 0 0,1-1-1 0 0,-1 1 0 0 0,1 0 0 0 0,-1-1 0 0 0,1 1 0 0 0,0-1 1 0 0,0 1-1 0 0,0-1 0 0 0,1 1 0 0 0,-1 0 0 0 0,1-1 1 0 0,-1 1-1 0 0,1 0 0 0 0,0-1 0 0 0,-1 1 0 0 0,1 0 1 0 0,1 0-1 0 0,-1-1 0 0 0,0 1 0 0 0,0 0 0 0 0,1 0 0 0 0,-1 0 1 0 0,1 1-1 0 0,0-1 0 0 0,1-1 25 0 0,2-5-25 0 0,1 0 0 0 0,1 1 0 0 0,-1 0 0 0 0,1 0 0 0 0,0 0 0 0 0,1 1 0 0 0,0 0-1 0 0,0 1 1 0 0,0 0 0 0 0,1 0 0 0 0,-1 0 0 0 0,1 1 0 0 0,0 1 0 0 0,0-1 0 0 0,1 1 0 0 0,-1 1 0 0 0,1 0 0 0 0,-1 0-1 0 0,1 1 1 0 0,0 0 0 0 0,9 1 25 0 0,-14 2-1 0 0,1 1 0 0 0,-1 0 0 0 0,0 0 0 0 0,0 0 0 0 0,0 1 0 0 0,0-1 0 0 0,0 1 0 0 0,-1 0 0 0 0,0 1 0 0 0,0-1 0 0 0,0 1 0 0 0,0 0 0 0 0,2 3 1 0 0,14 16 16 0 0,-13-16 2 0 0,1 0 1 0 0,0 0-1 0 0,1-1 0 0 0,0 0 1 0 0,0 0-1 0 0,0-1 0 0 0,1 0 1 0 0,0 0-1 0 0,0-2 0 0 0,0 1 1 0 0,1-1-1 0 0,0 0 0 0 0,-1-1 1 0 0,1-1-1 0 0,0 1 0 0 0,1-2 1 0 0,-1 0-1 0 0,0 0 0 0 0,0-1 0 0 0,1 0 1 0 0,-1-1-1 0 0,0 0 0 0 0,0-1 1 0 0,0 0-1 0 0,0-1 0 0 0,0 0 1 0 0,5-3-19 0 0,15-12 80 0 0,-1-2 0 0 0,-1-1 0 0 0,-1-1 0 0 0,0-2 1 0 0,-2 0-1 0 0,-1-2 0 0 0,-1-1 0 0 0,12-18-80 0 0,-6 5 54 0 0,-2-2 1 0 0,-2 0-1 0 0,-2-2 0 0 0,-2 0 0 0 0,5-19-54 0 0,8-33 8 0 0,-4-1-1 0 0,-4-2 1 0 0,7-66-8 0 0,-14-49 156 0 0,-35 229-64 0 0,-9 67 76 0 0,4 0 0 0 0,3 1 0 0 0,5 1 0 0 0,2 0 0 0 0,5 0 0 0 0,3 1 0 0 0,8 76-168 0 0,7 301-931 0 0,-46-537-7340 0 0,24 60 2270 0 0,1 5-4979 0 0</inkml:trace>
  <inkml:trace contextRef="#ctx0" brushRef="#br0" timeOffset="6367.148">3762 1008 10482 0 0,'0'0'1855'0'0,"0"0"-1069"0"0,0 0-367 0 0,0 0 187 0 0,0 0 164 0 0,0 0 55 0 0,0 0-59 0 0,0 0-125 0 0,35 2-129 0 0,115 8-121 0 0,48-8 271 0 0,-62-12-495 0 0,-2-7 1 0 0,84-22-168 0 0,8-1-362 0 0,-210 36 250 0 0,4 0 439 0 0,-27 13 280 0 0,-62 35 311 0 0,3 3 1 0 0,2 3-1 0 0,1 3 1 0 0,-18 24-919 0 0,73-71 57 0 0,1 1 1 0 0,0 0 0 0 0,0 0 0 0 0,1 1 0 0 0,0-1 0 0 0,0 2 0 0 0,1-1-1 0 0,0 0 1 0 0,0 1 0 0 0,1 0 0 0 0,0 0 0 0 0,1 1 0 0 0,0-1-1 0 0,0 1 1 0 0,1-1 0 0 0,-1 7-58 0 0,4-15 7 0 0,0 1 0 0 0,-1 0 0 0 0,1 0 1 0 0,0-1-1 0 0,0 1 0 0 0,0-1 0 0 0,0 1 0 0 0,0-1 0 0 0,0 1 0 0 0,1-1 0 0 0,-1 0 0 0 0,0 1 0 0 0,1-1 0 0 0,-1 0 0 0 0,1 0 1 0 0,-1 0-1 0 0,1 0 0 0 0,0 0 0 0 0,-1-1 0 0 0,1 1 0 0 0,0 0 0 0 0,0-1 0 0 0,-1 1 0 0 0,1-1 0 0 0,0 0 0 0 0,0 1 1 0 0,0-1-1 0 0,-1 0 0 0 0,1 0 0 0 0,0 0 0 0 0,0 0 0 0 0,0-1 0 0 0,0 1-7 0 0,67-8 276 0 0,-37-4-242 0 0,-1-1 0 0 0,-1-1 1 0 0,0-2-1 0 0,0-1 0 0 0,-2-1 0 0 0,0-1 1 0 0,-2-2-1 0 0,12-11-34 0 0,-12 11-12 0 0,85-63 24 0 0,-102 139-161 0 0,-11 120 277 0 0,5-169-124 0 0,0 0 0 0 0,0-1-1 0 0,1 1 1 0 0,0-1 0 0 0,0 0 0 0 0,0 0 0 0 0,1-1 0 0 0,-1 1-1 0 0,1-1 1 0 0,0 0 0 0 0,0 0 0 0 0,1-1 0 0 0,-1 1 0 0 0,1-1-1 0 0,0 0 1 0 0,-1-1 0 0 0,1 1 0 0 0,0-1 0 0 0,1-1 0 0 0,-1 1-1 0 0,0-1 1 0 0,1 0 0 0 0,-1 0 0 0 0,0-1 0 0 0,1 0-1 0 0,-1 0 1 0 0,1 0 0 0 0,-1-1 0 0 0,0 0 0 0 0,1 0 0 0 0,-1-1-1 0 0,0 1 1 0 0,0-1 0 0 0,0-1 0 0 0,0 1 0 0 0,0-1 0 0 0,0 0-1 0 0,4-4-3 0 0,29-20 16 0 0,0-1 0 0 0,-2-2 0 0 0,-1-2 0 0 0,-2-1 0 0 0,-1-2 0 0 0,-2-1 0 0 0,-1-1 0 0 0,-2-2 0 0 0,-1-1 0 0 0,-3-1 0 0 0,-1-1-1 0 0,-2-1 1 0 0,-2-1 0 0 0,-2 0 0 0 0,-2-2 0 0 0,-1 0 0 0 0,0-18-16 0 0,1 2-68 0 0,-4 0 0 0 0,-2-1 0 0 0,-3 0 0 0 0,-3-1 0 0 0,-3-6 68 0 0,1 66 6 0 0,0 1 0 0 0,-1 0 0 0 0,1 0 0 0 0,-1-1-1 0 0,0 1 1 0 0,0 0 0 0 0,0-1 0 0 0,0 1 0 0 0,-1 0 0 0 0,1 0 0 0 0,-1-1-1 0 0,0 1 1 0 0,0 0 0 0 0,0 0 0 0 0,0 0 0 0 0,-1 0 0 0 0,1 0 0 0 0,-1 0 0 0 0,0 0-1 0 0,0 1 1 0 0,0-1 0 0 0,0 0 0 0 0,0 1 0 0 0,0 0 0 0 0,-1-1 0 0 0,1 1 0 0 0,-1 0-1 0 0,0 0 1 0 0,0 1 0 0 0,1-1 0 0 0,-1 0 0 0 0,0 1 0 0 0,0 0 0 0 0,-1 0 0 0 0,1 0-1 0 0,0 0 1 0 0,-2 0-6 0 0,-2 5 2 0 0,1 0-1 0 0,0 1 1 0 0,0 0 0 0 0,0 0-1 0 0,0 1 1 0 0,1 0-1 0 0,0-1 1 0 0,0 2-1 0 0,0-1 1 0 0,1 1 0 0 0,0-1-1 0 0,0 1 1 0 0,1 0-1 0 0,0 0 1 0 0,0 1-1 0 0,0 2-1 0 0,-1-1 9 0 0,-11 35 38 0 0,2 1 1 0 0,2 0-1 0 0,3 0 0 0 0,1 1 1 0 0,2 0-1 0 0,2 0 1 0 0,2 1-1 0 0,3 27-47 0 0,-2-64 7 0 0,5 66 125 0 0,4-1 0 0 0,2 1 0 0 0,4-2 0 0 0,7 16-133 0 0,1 11 109 0 0,16 58-102 0 0,-65-174-907 0 0,-8-54-3250 0 0,15 30-6641 0 0,15 30 410 0 0</inkml:trace>
  <inkml:trace contextRef="#ctx0" brushRef="#br0" timeOffset="6610.104">5159 853 14907 0 0,'0'0'1039'0'0,"0"0"-281"0"0,0 0-114 0 0,0 0 147 0 0,0 0 202 0 0,0 0 91 0 0,0 0-61 0 0,0 0-157 0 0,0 0-162 0 0,0 0-135 0 0,34 3-137 0 0,110 7-80 0 0,194-8 359 0 0,-301-2-1116 0 0,33 0-525 0 0,-24 3-4348 0 0,-30-2-3572 0 0</inkml:trace>
  <inkml:trace contextRef="#ctx0" brushRef="#br0" timeOffset="6851.354">6090 1104 13227 0 0,'0'0'4361'0'0,"0"0"-3833"0"0,0 0-272 0 0,0 0-80 0 0,0 0-48 0 0,0 0-48 0 0,0 0-80 0 0,0 0-144 0 0,0 0-192 0 0,0 0-328 0 0,0 0-881 0 0,0 0-2928 0 0,0 0-7121 0 0</inkml:trace>
  <inkml:trace contextRef="#ctx0" brushRef="#br0" timeOffset="6852.354">6090 758 19348 0 0,'0'0'1568'0'0,"0"0"-431"0"0,0 0-457 0 0,0 0-272 0 0,0 0-208 0 0,0 0-176 0 0,0 0-176 0 0,0 0-88 0 0,0 0-128 0 0,0 0-240 0 0,0 0-521 0 0,0 0-1295 0 0,0 0-4097 0 0,0 0-5402 0 0</inkml:trace>
  <inkml:trace contextRef="#ctx0" brushRef="#br0" timeOffset="7090.436">6667 898 18676 0 0,'0'0'1267'0'0,"0"0"-121"0"0,0 0-54 0 0,0 0-59 0 0,0 0-129 0 0,0 0-174 0 0,-32 4-167 0 0,-96 16-127 0 0,125-20-415 0 0,0 0 0 0 0,0 1 0 0 0,0-1 0 0 0,-1 1 0 0 0,2-1 1 0 0,-1 1-1 0 0,0 0 0 0 0,0 0 0 0 0,0 0 0 0 0,0 1 0 0 0,0-1 0 0 0,1 1 0 0 0,-1-1 1 0 0,1 1-1 0 0,-1 0 0 0 0,1 0 0 0 0,0 0 0 0 0,0 0 0 0 0,0 0 0 0 0,0 1 0 0 0,0-1 1 0 0,-1 2-22 0 0,-3 5 78 0 0,2-3-70 0 0,-1 0 0 0 0,1 0 1 0 0,0 1-1 0 0,0-1 1 0 0,1 1-1 0 0,0 0 0 0 0,0 0 1 0 0,1 0-1 0 0,0 0 1 0 0,0 1-1 0 0,0-1 0 0 0,1 1 1 0 0,0-1-1 0 0,1 1 1 0 0,-1-1-1 0 0,2 1 1 0 0,-1 0-1 0 0,1-1 0 0 0,0 1 1 0 0,1-1-1 0 0,-1 0 1 0 0,1 1-1 0 0,1-1 0 0 0,0 0 1 0 0,0 0-1 0 0,0 0 1 0 0,1-1-1 0 0,-1 1 0 0 0,2-1 1 0 0,-1 0-1 0 0,1 0 1 0 0,0 0-1 0 0,0-1 0 0 0,1 1 1 0 0,-1-1-1 0 0,1-1 1 0 0,0 1-1 0 0,0-1 0 0 0,1 0 1 0 0,0 0-1 0 0,-1-1 1 0 0,1 0-1 0 0,1 0-8 0 0,11 2-50 0 0,0 0-1 0 0,0-2 1 0 0,0-1-1 0 0,1 0 1 0 0,-1-1-1 0 0,0-1 1 0 0,1-1-1 0 0,-1-1 1 0 0,0 0-1 0 0,17-5 51 0 0,12-6-3391 0 0,-3-4-3303 0 0,-35 12-5298 0 0</inkml:trace>
  <inkml:trace contextRef="#ctx0" brushRef="#br0" timeOffset="8086.504">6043 1030 0 0 0,'0'0'1088'0'0,"0"0"205"0"0,0 0-27 0 0,0 0-41 0 0,0 0-93 0 0,0 0-109 0 0,0 0-68 0 0,0 0-94 0 0,0 0-51 0 0,0 0-29 0 0,0 0-13 0 0,1-4-26 0 0,5-10 14 0 0,-4 10 18 0 0,0 11 7408 0 0,-3 23-7189 0 0,-19 194 1019 0 0,17-210-1850 0 0,3-14-420 0 0,0 0 1 0 0,0 0 0 0 0,1 0-1 0 0,-1 0 1 0 0,0 0 0 0 0,0 0-1 0 0,1 0 1 0 0,-1 0 0 0 0,0 0-1 0 0,1 0 1 0 0,-1 0 0 0 0,0 0-1 0 0,0 0 1 0 0,0 0 0 0 0,1 0-1 0 0,-1 1 1 0 0,0-1 0 0 0,0 0 0 0 0,1 0-1 0 0,-1 0 258 0 0,4-7-5105 0 0,3-1-6049 0 0</inkml:trace>
  <inkml:trace contextRef="#ctx0" brushRef="#br0" timeOffset="13271.134">7922 979 0 0 0,'0'0'723'0'0,"0"0"309"0"0,0 0 126 0 0,0 0 30 0 0,0 0-36 0 0,0 0-2 0 0,0 0-37 0 0,0 0-61 0 0,0 0-26 0 0,7-8-30 0 0,32-35 1978 0 0,-43 35 4318 0 0,-34-3-5739 0 0,38 11-1457 0 0,-12 0 8 0 0,0 0 0 0 0,0 0 0 0 0,0 1 0 0 0,0 1 0 0 0,0 0 0 0 0,0 0 0 0 0,0 1 1 0 0,1 1-1 0 0,0 0 0 0 0,-1 1 0 0 0,1 0 0 0 0,1 0 0 0 0,-1 1 0 0 0,1 1 0 0 0,0 0 0 0 0,0 0 0 0 0,1 1 0 0 0,0 0 0 0 0,1 0 1 0 0,-2 3-105 0 0,5-5 33 0 0,1-1 0 0 0,0 1 0 0 0,0 0 0 0 0,1 0 0 0 0,-1 0 0 0 0,1 1 0 0 0,1-1 0 0 0,-1 1 0 0 0,1-1 0 0 0,0 1 0 0 0,1 0 0 0 0,0 0 0 0 0,0 0 0 0 0,0 0 0 0 0,1 0 0 0 0,0 0 0 0 0,0 0 0 0 0,1 0 0 0 0,0 0 0 0 0,0 0 0 0 0,0 0 0 0 0,1-1 0 0 0,0 1 0 0 0,1 0 0 0 0,-1-1 0 0 0,1 1 0 0 0,0-1 0 0 0,1 0 1 0 0,0 0-1 0 0,0 0 0 0 0,0-1 0 0 0,1 1 0 0 0,-1-1 0 0 0,1 0 0 0 0,0 0 0 0 0,1-1 0 0 0,-1 0 0 0 0,1 0 0 0 0,3 2-33 0 0,5 1 50 0 0,0-1 0 0 0,1 0 0 0 0,0-1 0 0 0,0-1 0 0 0,0 0 0 0 0,0-1 0 0 0,1-1 0 0 0,-1 0 0 0 0,1-1 0 0 0,0 0 0 0 0,-1-2 0 0 0,1 0 0 0 0,-1-1 0 0 0,6-1-50 0 0,-9 0-137 0 0,-1 0-1 0 0,0-1 1 0 0,0 0 0 0 0,0-1 0 0 0,-1-1-1 0 0,0 1 1 0 0,0-2 0 0 0,0 1-1 0 0,-1-1 1 0 0,0-1 0 0 0,4-4 137 0 0,10-9-4679 0 0,-3-1-4075 0 0,-11 14-2878 0 0</inkml:trace>
  <inkml:trace contextRef="#ctx0" brushRef="#br0" timeOffset="14355.455">8642 912 4937 0 0,'0'0'4309'0'0,"0"0"-2019"0"0,0 0-725 0 0,0 0-163 0 0,0 0-32 0 0,0 0-102 0 0,0 0-170 0 0,0 0-184 0 0,0 0-188 0 0,0 0-137 0 0,0 0-86 0 0,0 0-25 0 0,-18 0-28 0 0,-59 2-44 0 0,68-1-301 0 0,0 1 0 0 0,1-1 0 0 0,-1 2 0 0 0,0-1 0 0 0,1 1 0 0 0,-1 0 0 0 0,1 1 0 0 0,0 0 0 0 0,0 0 0 0 0,0 1 0 0 0,1 0 0 0 0,-2 2-105 0 0,-11 6 208 0 0,4-2-135 0 0,1 1-1 0 0,1 0 1 0 0,0 1 0 0 0,0 1-1 0 0,1 0 1 0 0,1 1 0 0 0,1 0 0 0 0,0 1-1 0 0,1 0 1 0 0,0 1 0 0 0,1 0-1 0 0,-5 17-72 0 0,11-27 5 0 0,1 0 0 0 0,0 0 0 0 0,0 1 0 0 0,1-1 0 0 0,0 1-1 0 0,0-1 1 0 0,1 1 0 0 0,0 0 0 0 0,0-1 0 0 0,0 1 0 0 0,2 5-5 0 0,1-9 27 0 0,0-1 1 0 0,-1-1 0 0 0,1 1 0 0 0,0 0 0 0 0,1-1-1 0 0,-1 1 1 0 0,0-1 0 0 0,1 0 0 0 0,-1 0 0 0 0,1-1-1 0 0,0 1 1 0 0,-1-1 0 0 0,1 1 0 0 0,0-1-1 0 0,0 0 1 0 0,0-1 0 0 0,0 1 0 0 0,0-1 0 0 0,0 1-1 0 0,0-1 1 0 0,0 0 0 0 0,0-1 0 0 0,0 1 0 0 0,0-1-1 0 0,1 0-27 0 0,13-5 116 0 0,0 0 0 0 0,0-1-1 0 0,-1-1 1 0 0,1-1 0 0 0,-2 0-1 0 0,0-1 1 0 0,0-1 0 0 0,0-1-1 0 0,-2 0 1 0 0,1-1 0 0 0,3-5-116 0 0,156-159 314 0 0,-136 138-291 0 0,-44 65-411 0 0,-9 5 427 0 0,10-24-40 0 0,0 1 0 0 0,1-1 0 0 0,0 0 0 0 0,0 1 0 0 0,1 0 0 0 0,0 0 0 0 0,1 0 0 0 0,-1 0 0 0 0,1 1 0 0 0,1-1 0 0 0,0 1 0 0 0,0-1 0 0 0,0 1 0 0 0,1-1 0 0 0,1 1 0 0 0,-1-1 0 0 0,1 1 0 0 0,1-1 0 0 0,0 0 0 0 0,1 4 1 0 0,2-7 5 0 0,-1 0-1 0 0,2-1 1 0 0,-1 1 0 0 0,1-1 0 0 0,-1 0 0 0 0,1 0 0 0 0,0-1 0 0 0,1 0 0 0 0,-1 0 0 0 0,0 0-1 0 0,1-1 1 0 0,0 0 0 0 0,-1 0 0 0 0,1-1 0 0 0,0 0 0 0 0,0 0 0 0 0,0 0 0 0 0,0-1 0 0 0,0 0-1 0 0,0-1 1 0 0,0 1 0 0 0,0-1 0 0 0,-1 0 0 0 0,1-1 0 0 0,0 0 0 0 0,0 0 0 0 0,-1-1 0 0 0,0 1 0 0 0,1-1-1 0 0,-1-1 1 0 0,0 1 0 0 0,0-1 0 0 0,-1 0 0 0 0,1 0 0 0 0,-1-1 0 0 0,4-3-5 0 0,231-245 196 0 0,-120 131-152 0 0,-92 107-108 0 0,-24 41-28 0 0,3 158 241 0 0,-6-173-144 0 0,0 0 0 0 0,-1-1 0 0 0,0 1 0 0 0,-1 0 0 0 0,-1 0 0 0 0,1 0 0 0 0,-2 0 0 0 0,1-1 0 0 0,-1 1 0 0 0,-1-1 0 0 0,0 0 0 0 0,-1 0 0 0 0,0 0 0 0 0,0-1 0 0 0,-2 3-5 0 0,2-5-21 0 0,0-1-1 0 0,-1 0 1 0 0,0 0 0 0 0,0-1 0 0 0,0 0 0 0 0,0 0 0 0 0,-1 0-1 0 0,0-1 1 0 0,0 0 0 0 0,0 0 0 0 0,-1 0 0 0 0,1-1 0 0 0,-1 0 0 0 0,0-1-1 0 0,0 0 1 0 0,0 0 0 0 0,0-1 0 0 0,0 0 0 0 0,0 0 0 0 0,0-1-1 0 0,0 0 1 0 0,0 0 0 0 0,-9-2 21 0 0,17 2-14 0 0,-1 0 0 0 0,1-1 0 0 0,-1 1 0 0 0,1-1 0 0 0,-1 1 0 0 0,1-1 0 0 0,0 1 0 0 0,-1-1 0 0 0,1 1 0 0 0,0-1 0 0 0,-1 1 0 0 0,1-1 0 0 0,0 0 0 0 0,0 1 0 0 0,-1-1 0 0 0,1 1 0 0 0,0-1 0 0 0,0 0 0 0 0,0 1 0 0 0,0-1 0 0 0,0 0 0 0 0,0 1 0 0 0,0-1 0 0 0,0 0 0 0 0,0 1 0 0 0,0-1 0 0 0,0 1 0 0 0,0-1 0 0 0,1 0 0 0 0,-1 1 0 0 0,0-1 0 0 0,0 1 0 0 0,1-1 0 0 0,-1 0 0 0 0,0 1 0 0 0,1-1 0 0 0,-1 1 0 0 0,1-1 0 0 0,-1 1 0 0 0,0-1 0 0 0,1 1 0 0 0,-1 0 0 0 0,1-1 0 0 0,-1 1 0 0 0,1 0 0 0 0,0-1 0 0 0,-1 1 0 0 0,1 0 0 0 0,-1-1 0 0 0,1 1 0 0 0,-1 0 0 0 0,1 0 0 0 0,0 0 0 0 0,-1 0 0 0 0,1 0 0 0 0,0-1 0 0 0,-1 1 1 0 0,1 0-1 0 0,0 0 0 0 0,-1 1 0 0 0,1-1 0 0 0,-1 0 0 0 0,1 0 14 0 0,18-4 1 0 0,1 1 1 0 0,-1 1 0 0 0,0 0 0 0 0,1 2 0 0 0,-1 0 0 0 0,1 1 0 0 0,-1 1 0 0 0,0 1 0 0 0,1 1 0 0 0,13 4-2 0 0,1-1 74 0 0,108-3 411 0 0,-124-5-401 0 0,0-1 0 0 0,-1-1 0 0 0,1-1 0 0 0,-1-1 0 0 0,0 0 0 0 0,0-1-1 0 0,-1-1 1 0 0,0 0 0 0 0,0-1 0 0 0,-1-1 0 0 0,0 0 0 0 0,0-2 0 0 0,-1 1 0 0 0,0-2-1 0 0,-1 0 1 0 0,0 0 0 0 0,-1-1 0 0 0,-1-1 0 0 0,4-6-84 0 0,57-115 344 0 0,-70 133-339 0 0,-1-1 0 0 0,1 1 1 0 0,-1 0-1 0 0,0-1 0 0 0,0 1 0 0 0,0-1 0 0 0,0 0 1 0 0,0 1-1 0 0,-1-1 0 0 0,1 1 0 0 0,-1-1 0 0 0,0 0 1 0 0,0 0-1 0 0,0 1 0 0 0,0-1 0 0 0,0 0 0 0 0,0 1 1 0 0,-1-1-1 0 0,1 0 0 0 0,-1 1 0 0 0,0-1 0 0 0,0 1 0 0 0,0-1 1 0 0,0 1-1 0 0,0-1 0 0 0,0 1 0 0 0,-1 0 0 0 0,1-1 1 0 0,-1 1-1 0 0,0 0 0 0 0,1 0 0 0 0,-1 0 0 0 0,0 0 1 0 0,0 0-1 0 0,0 1 0 0 0,-1-1 0 0 0,1 1 0 0 0,-1-1-5 0 0,-7 2-4 0 0,0 0-1 0 0,0 1 1 0 0,0 1-1 0 0,1-1 1 0 0,-1 2-1 0 0,1-1 1 0 0,-1 1-1 0 0,1 1 0 0 0,0 0 1 0 0,0 0-1 0 0,1 1 1 0 0,-1 0-1 0 0,1 0 1 0 0,0 1-1 0 0,0 0 1 0 0,1 0-1 0 0,-1 1 0 0 0,2 0 1 0 0,-1 0-1 0 0,1 1 1 0 0,0 0-1 0 0,0 0 1 0 0,1 0-1 0 0,-1 4 5 0 0,1-5 3 0 0,0 0 0 0 0,0 0 0 0 0,1 0-1 0 0,0 1 1 0 0,1-1 0 0 0,-1 1 0 0 0,2 0 0 0 0,-1 0 0 0 0,1 0-1 0 0,0 1 1 0 0,1-1 0 0 0,0 0 0 0 0,0 1 0 0 0,1-1 0 0 0,0 1-1 0 0,0-1 1 0 0,1 1 0 0 0,0-1 0 0 0,1 1 0 0 0,-1-1 0 0 0,2 0-1 0 0,-1 0 1 0 0,1 0 0 0 0,1 0 0 0 0,-1-1 0 0 0,1 1 0 0 0,0-1-1 0 0,1 0 1 0 0,0 0 0 0 0,0 0 0 0 0,1-1 0 0 0,0 1-3 0 0,16 8-35 0 0,0-1 0 0 0,1-2 0 0 0,1 0 1 0 0,0-1-1 0 0,0-2 0 0 0,1 0 0 0 0,0-2 1 0 0,1-1-1 0 0,0 0 0 0 0,0-2 0 0 0,0-1 1 0 0,0-2-1 0 0,0 0 0 0 0,0-2 0 0 0,2 0 35 0 0,8-2-1418 0 0,-13-2-3776 0 0,-11 2-5739 0 0</inkml:trace>
  <inkml:trace contextRef="#ctx0" brushRef="#br0" timeOffset="16272.687">1 1803 5625 0 0,'0'0'1166'0'0,"0"0"-265"0"0,0 0-25 0 0,0 0 157 0 0,0 0 152 0 0,0 0 8 0 0,0 0-127 0 0,0 0-176 0 0,0 0-182 0 0,0 0-72 0 0,0 0-20 0 0,4 0 711 0 0,241-14 2287 0 0,167 3-1000 0 0,-321 3-2287 0 0,397-35 1742 0 0,396 20-2069 0 0,-339 45 458 0 0,151-26 268 0 0,-137-14-414 0 0,117 51-27 0 0,-217-26-197 0 0,352-17-38 0 0,-74-12 90 0 0,-1-30 50 0 0,278 22 81 0 0,-479 1-150 0 0,-207 7-55 0 0,181-7 74 0 0,-290 21-48 0 0,-65-7 20 0 0,-143 13-647 0 0,-17 1-3146 0 0,-6 3-5967 0 0,7-1-2520 0 0</inkml:trace>
  <inkml:trace contextRef="#ctx0" brushRef="#br0" timeOffset="18626.29">10472 875 7378 0 0,'0'0'1940'0'0,"0"0"-600"0"0,0 0-247 0 0,0 0 196 0 0,0 0 165 0 0,0 0-35 0 0,0 0-238 0 0,0 0-310 0 0,0 0-161 0 0,0 0-76 0 0,0 0-83 0 0,-5 3-88 0 0,-12 7-52 0 0,17-9-348 0 0,0 0 0 0 0,1-1 1 0 0,-1 1-1 0 0,0 0 0 0 0,0-1 0 0 0,0 1 1 0 0,1-1-1 0 0,-1 1 0 0 0,0-1 1 0 0,1 1-1 0 0,-1 0 0 0 0,0-1 0 0 0,1 1 1 0 0,-1-1-1 0 0,1 1 0 0 0,-1-1 1 0 0,1 0-1 0 0,-1 1 0 0 0,1-1 0 0 0,-1 1 1 0 0,1-1-1 0 0,0 0 0 0 0,-1 0 1 0 0,1 1-1 0 0,-1-1 0 0 0,1 0 0 0 0,0 0 1 0 0,-1 0-1 0 0,1 1 0 0 0,0-1 0 0 0,-1 0 1 0 0,1 0-1 0 0,0 0 0 0 0,-1 0 1 0 0,1 0-1 0 0,-1 0 0 0 0,1-1 0 0 0,0 1 1 0 0,-1 0-1 0 0,1 0 0 0 0,0 0 1 0 0,-1-1-1 0 0,1 1 0 0 0,-1 0 0 0 0,1 0 1 0 0,0-1-1 0 0,-1 1 0 0 0,1-1 1 0 0,-1 1-1 0 0,1 0-63 0 0,1 0 239 0 0,23-4 128 0 0,-14-4 414 0 0,-23 10-3953 0 0,3 1-5493 0 0,6 0-2727 0 0</inkml:trace>
  <inkml:trace contextRef="#ctx0" brushRef="#br0" timeOffset="19160.694">10485 1207 10130 0 0,'0'0'3244'0'0,"0"0"-1491"0"0,0 0-578 0 0,0 0 32 0 0,0 0 80 0 0,0 0-52 0 0,0 0-208 0 0,0 0-283 0 0,0 0-241 0 0,0 0-139 0 0,0 0-88 0 0,0 0-32 0 0,0 0-7 0 0,-15 19 1694 0 0,38-38-166 0 0,-22 19-1696 0 0,-1 0 3 0 0,0 0-21 0 0,0 0 6 0 0,0 0-10 0 0,0 0-12 0 0,-7 0 779 0 0,8 0-1757 0 0,0 0-2338 0 0,0 0-3302 0 0,1 0-5732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463 264 8698 0 0,'0'0'1750'0'0,"0"0"-354"0"0,0 0-159 0 0,0 0 65 0 0,0 0 120 0 0,0 0-26 0 0,0 0-142 0 0,0 0-179 0 0,0 0-194 0 0,0 0-154 0 0,0 0-111 0 0,-16-7-79 0 0,-52-23-91 0 0,64 29-385 0 0,1-1 1 0 0,-1 1-1 0 0,0-1 1 0 0,0 1-1 0 0,0 1 0 0 0,0-1 1 0 0,0 0-1 0 0,0 1 1 0 0,0 0-1 0 0,0 0 1 0 0,0 0-1 0 0,0 1 0 0 0,0-1 1 0 0,0 1-1 0 0,0 0 1 0 0,0 0-1 0 0,0 0 0 0 0,-3 2-61 0 0,0-1 86 0 0,-13 7 25 0 0,1 0 1 0 0,0 1 0 0 0,1 0-1 0 0,0 2 1 0 0,0 0-1 0 0,2 1 1 0 0,-1 1-1 0 0,2 0 1 0 0,0 1 0 0 0,1 1-1 0 0,0 0 1 0 0,1 1-1 0 0,1 0 1 0 0,1 1-1 0 0,-6 12-111 0 0,11-19 45 0 0,1 1 0 0 0,-1 0 0 0 0,2 0-1 0 0,0 1 1 0 0,0-1 0 0 0,2 1-1 0 0,-1 0 1 0 0,1 0 0 0 0,1 0-1 0 0,0 0 1 0 0,1 0 0 0 0,2 12-45 0 0,-2-22 23 0 0,1 0 1 0 0,0 0 0 0 0,0 0 0 0 0,0-1 0 0 0,1 1-1 0 0,-1 0 1 0 0,1 0 0 0 0,-1-1 0 0 0,1 1 0 0 0,0-1-1 0 0,0 1 1 0 0,0-1 0 0 0,0 0 0 0 0,1 0 0 0 0,-1 0-1 0 0,0 0 1 0 0,1 0 0 0 0,0-1 0 0 0,-1 1 0 0 0,1-1-1 0 0,0 1 1 0 0,0-1 0 0 0,0 0 0 0 0,0 0 0 0 0,0 0-1 0 0,0-1 1 0 0,0 1 0 0 0,0-1 0 0 0,0 0 0 0 0,0 1-1 0 0,2-1-23 0 0,3 0 67 0 0,0 0 0 0 0,0 0 0 0 0,0-1 1 0 0,-1 0-1 0 0,1 0 0 0 0,0 0 0 0 0,0-1 0 0 0,0-1 0 0 0,-1 1 0 0 0,0-1 0 0 0,7-4-67 0 0,27-20 88 0 0,-2-2 0 0 0,-1-2 0 0 0,-1-1 0 0 0,-2-2 0 0 0,-1-2 0 0 0,-2-1 0 0 0,-1-1 0 0 0,5-12-88 0 0,64-109 158 0 0,-101 193-126 0 0,-5 56 180 0 0,-3 118 170 0 0,11-186-362 0 0,1 1 1 0 0,0-1 0 0 0,2 1-1 0 0,1-1 1 0 0,1-1-1 0 0,1 1 1 0 0,1 0-21 0 0,16 50 13 0 0,-25-72-103 0 0,0-1-1 0 0,0 1 0 0 0,1 0 1 0 0,-1-1-1 0 0,0 1 1 0 0,1 0-1 0 0,-1 0 0 0 0,0 0 1 0 0,1-1-1 0 0,-1 1 0 0 0,1 0 1 0 0,-1 0-1 0 0,0 0 1 0 0,1 0-1 0 0,-1 0 0 0 0,1 0 1 0 0,-1 0-1 0 0,0-1 0 0 0,1 1 1 0 0,-1 1-1 0 0,1-1 1 0 0,-1 0-1 0 0,1 0 0 0 0,-1 0 1 0 0,0 0-1 0 0,1 0 1 0 0,-1 0-1 0 0,1 0 0 0 0,-1 0 1 0 0,0 1-1 0 0,1-1 0 0 0,-1 0 1 0 0,0 0-1 0 0,1 0 1 0 0,-1 1-1 0 0,0-1 0 0 0,1 0 1 0 0,-1 1-1 0 0,0-1 0 0 0,1 0 91 0 0,4-14-2653 0 0,1 3-4238 0 0,-5 7-4837 0 0</inkml:trace>
  <inkml:trace contextRef="#ctx0" brushRef="#br0" timeOffset="300.479">1096 503 13659 0 0,'0'0'2035'0'0,"0"0"-700"0"0,0 0-287 0 0,0 0 118 0 0,0 0 125 0 0,0 0-12 0 0,0 0-212 0 0,0 0-290 0 0,0 0-211 0 0,0 0-105 0 0,0 0-57 0 0,0 0-25 0 0,0 0 0 0 0,-11 19-65 0 0,-72 114 310 0 0,-43 38-934 0 0,125-170 184 0 0,1-1 1 0 0,0 0 0 0 0,0 1 0 0 0,0-1 0 0 0,0 1-1 0 0,-1-1 1 0 0,1 0 0 0 0,0 1 0 0 0,0-1 0 0 0,-1 0-1 0 0,1 1 1 0 0,0-1 0 0 0,0 0 0 0 0,-1 1 0 0 0,1-1-1 0 0,0 0 1 0 0,-1 0 0 0 0,1 1 0 0 0,-1-1 0 0 0,1 0-1 0 0,0 0 1 0 0,-1 0 0 0 0,1 1 0 0 0,-1-1-1 0 0,1 0 1 0 0,-1 0 0 0 0,1 0 0 0 0,0 0 0 0 0,-1 0-1 0 0,1 0 1 0 0,-1 0 0 0 0,1 0 0 0 0,-1 0 0 0 0,1 0-1 0 0,0 0 1 0 0,-1 0 0 0 0,1 0 0 0 0,-1-1 0 0 0,1 1-1 0 0,-1 0 1 0 0,1 0 0 0 0,0 0 0 0 0,-1-1 0 0 0,1 1-1 0 0,0 0 1 0 0,-1 0 0 0 0,1-1 0 0 0,0 1 0 0 0,-1 0-1 0 0,1-1 1 0 0,0 1 0 0 0,-1 0 0 0 0,1-1-1 0 0,0 1 1 0 0,0 0 0 0 0,-1-1 125 0 0,-8-26-10861 0 0,8 24 8935 0 0,1-4-4749 0 0</inkml:trace>
  <inkml:trace contextRef="#ctx0" brushRef="#br0" timeOffset="555.308">850 485 4513 0 0,'0'0'3138'0'0,"0"0"-475"0"0,0 0-392 0 0,0 0-238 0 0,0 0-250 0 0,0 0-299 0 0,0 0-316 0 0,0 0-271 0 0,0 0-189 0 0,0 0-103 0 0,0 0-7 0 0,0 0-8 0 0,-2 8-41 0 0,1-7-535 0 0,0 4 73 0 0,0-1 0 0 0,0 1 0 0 0,0 0 0 0 0,1-1 0 0 0,0 1 1 0 0,0 0-1 0 0,0 0 0 0 0,0 0 0 0 0,1-1 0 0 0,-1 1 1 0 0,1 0-1 0 0,0-1 0 0 0,1 1 0 0 0,-1-1 0 0 0,1 2-87 0 0,14 20 311 0 0,1 0 1 0 0,1-1-1 0 0,2 0 0 0 0,0-2 1 0 0,1 0-1 0 0,2-2 0 0 0,3 3-311 0 0,25 25-325 0 0,-49-49 911 0 0,-1 0-2951 0 0,0 1-6714 0 0,-1-1-2469 0 0</inkml:trace>
  <inkml:trace contextRef="#ctx0" brushRef="#br0" timeOffset="893.795">1295 293 15947 0 0,'0'0'1395'0'0,"0"0"-473"0"0,0 0-231 0 0,0 0 81 0 0,0 0 136 0 0,0 0 35 0 0,0 0-91 0 0,0 0-125 0 0,0 0-99 0 0,0 0-74 0 0,0 0-69 0 0,0 0-73 0 0,0 0-57 0 0,33-1-47 0 0,102-4-51 0 0,169-6 765 0 0,-285 9-1196 0 0,-1 0 367 0 0,-16 2-4622 0 0,-9-1-5503 0 0,2 1-1624 0 0</inkml:trace>
  <inkml:trace contextRef="#ctx0" brushRef="#br0" timeOffset="1136.003">1334 500 11058 0 0,'0'0'3740'0'0,"0"0"-2093"0"0,0 0-707 0 0,0 0 36 0 0,0 0 34 0 0,0 0-57 0 0,0 0-128 0 0,0 0-144 0 0,0 0-125 0 0,33 2-76 0 0,107 7-69 0 0,-38-20 144 0 0,59-16-254 0 0,35-6-4999 0 0,-157 22-2076 0 0,-31 9 3684 0 0,9-3-6481 0 0</inkml:trace>
  <inkml:trace contextRef="#ctx0" brushRef="#br0" timeOffset="1386.445">2291 231 11210 0 0,'0'0'1793'0'0,"0"0"-438"0"0,0 0-187 0 0,0 0-12 0 0,0 0-18 0 0,0 0-95 0 0,0 0-167 0 0,0 0-188 0 0,-33 20-147 0 0,-100 63-94 0 0,129-81-415 0 0,-1 1 1 0 0,1-1-1 0 0,0 1 0 0 0,-1 0 1 0 0,1 0-1 0 0,1 1 0 0 0,-1-1 0 0 0,0 1 1 0 0,1 0-1 0 0,0 0 0 0 0,0 0 0 0 0,0 0 1 0 0,0 1-1 0 0,1-1 0 0 0,-2 5-32 0 0,-2 4 94 0 0,2-6-42 0 0,0-1 0 0 0,1 1-1 0 0,0 0 1 0 0,0 0 0 0 0,0 0 0 0 0,1 0 0 0 0,0 1 0 0 0,0-1 0 0 0,1 0 0 0 0,0 1 0 0 0,0-1 0 0 0,1 1-1 0 0,0 0 1 0 0,0-1 0 0 0,1 1 0 0 0,0-1 0 0 0,0 1 0 0 0,1-1 0 0 0,0 0 0 0 0,0 1 0 0 0,1-1 0 0 0,0 0-1 0 0,0 0 1 0 0,0-1 0 0 0,1 1 0 0 0,0-1 0 0 0,1 1 0 0 0,-1-1 0 0 0,1-1 0 0 0,0 1 0 0 0,1-1 0 0 0,-1 0 0 0 0,1 0-1 0 0,0 0 1 0 0,0-1 0 0 0,1 0 0 0 0,0 0-52 0 0,14 4 191 0 0,1-1-1 0 0,0-2 1 0 0,1 0-1 0 0,-1-1 1 0 0,1-1-1 0 0,0-1 1 0 0,0-2-1 0 0,0 0 0 0 0,0-1 1 0 0,0-1-1 0 0,-1-1 1 0 0,5-3-191 0 0,7 1 208 0 0,0-2-1 0 0,0-1 1 0 0,-1-2-1 0 0,-1-1 1 0 0,1-2 0 0 0,-2-1-1 0 0,0-1 1 0 0,-1-2 0 0 0,0-1-1 0 0,-2-1 1 0 0,0-1-1 0 0,-1-2 1 0 0,-1-1 0 0 0,-1-1-1 0 0,-1-1 1 0 0,6-11-208 0 0,-24 28-1 0 0,-1 0 0 0 0,0-1 0 0 0,0 0 0 0 0,-1 0 0 0 0,0 0 0 0 0,0-1 0 0 0,-1 1 0 0 0,-1-1 0 0 0,0 0 0 0 0,0 0 0 0 0,0 0 0 0 0,-2 0 0 0 0,1 0 0 0 0,-1 0 0 0 0,-1 0 0 0 0,1 0 0 0 0,-2 0 0 0 0,0 0 0 0 0,0 1 0 0 0,0-1 0 0 0,-1 0 0 0 0,-1 1 0 0 0,0 0 0 0 0,0 0 0 0 0,0 0 0 0 0,-1 0 0 0 0,-1 1 0 0 0,0-1 0 0 0,0 1 0 0 0,0 1 0 0 0,-1-1 0 0 0,0 1 0 0 0,0 0 0 0 0,-1 1 0 0 0,0 0 0 0 0,0 0 0 0 0,-1 1 0 0 0,1 0 0 0 0,-5-2 1 0 0,-5-1-121 0 0,1 0 0 0 0,-1 1-1 0 0,0 1 1 0 0,0 1 0 0 0,-1 1 0 0 0,0 0-1 0 0,0 2 1 0 0,0 0 0 0 0,0 0-1 0 0,0 2 1 0 0,0 1 0 0 0,0 0 0 0 0,0 1-1 0 0,0 1 1 0 0,1 1 0 0 0,-8 3 121 0 0,-10 4-1243 0 0,0 1-1 0 0,2 1 1 0 0,-1 2 0 0 0,-27 17 1243 0 0,20-6-4896 0 0,10-7-6656 0 0</inkml:trace>
  <inkml:trace contextRef="#ctx0" brushRef="#br0" timeOffset="1809.187">2153 286 584 0 0,'0'0'1947'0'0,"0"0"39"0"0,0 0-14 0 0,0 0-41 0 0,0 0-45 0 0,0 0-88 0 0,0 0-118 0 0,0 0-162 0 0,0 0-206 0 0,0 0-173 0 0,0 0-112 0 0,0 0-55 0 0,-21-8-29 0 0,-63-23-37 0 0,84 32-824 0 0,1-1 1 0 0,-1 1 0 0 0,0 0 0 0 0,1-1-1 0 0,-1 1 1 0 0,0 0 0 0 0,0 0 0 0 0,0 0 0 0 0,0-1-1 0 0,0 1 1 0 0,0 0 0 0 0,0 0 0 0 0,0 0-1 0 0,0-1 1 0 0,0 1 0 0 0,0 0 0 0 0,0 0 0 0 0,0-1-1 0 0,-1 1 1 0 0,1 0 0 0 0,0 0 0 0 0,-1-1-1 0 0,1 1 1 0 0,0 0 0 0 0,-1-1 0 0 0,1 1 0 0 0,-1 0-1 0 0,1-1 1 0 0,-1 1 0 0 0,0-1 0 0 0,1 1-1 0 0,-1-1 1 0 0,1 1 0 0 0,-1-1 0 0 0,0 1 0 0 0,1-1-1 0 0,-1 0 1 0 0,0 1 0 0 0,0-1 0 0 0,1 0-1 0 0,-1 1 1 0 0,0-1 0 0 0,0 0 0 0 0,1 0-1 0 0,-1 0 1 0 0,0 0 0 0 0,0 0 0 0 0,0 0 0 0 0,1 0-1 0 0,-1 0 1 0 0,0 0 0 0 0,0 0 0 0 0,0 0-1 0 0,1-1 1 0 0,-1 1 0 0 0,0 0 0 0 0,0-1 0 0 0,1 1-1 0 0,-2-1-82 0 0,11 8 253 0 0,0 0 0 0 0,1-1 0 0 0,-1 0 0 0 0,1 0-1 0 0,0-1 1 0 0,0-1 0 0 0,1 0 0 0 0,0 0-1 0 0,10 2-252 0 0,77 16 599 0 0,1-4 0 0 0,0-5 0 0 0,42-1-599 0 0,37 5 399 0 0,136 15 65 0 0,-127-10-375 0 0,-177-18-1612 0 0,-25-3-5161 0 0,8-1 1164 0 0,3 0-6756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4473 0 0,'0'0'2398'0'0,"0"0"-242"0"0,0 0-91 0 0,0 0-64 0 0,0 0-159 0 0,0 0-205 0 0,0 0-204 0 0,0 0-217 0 0,0 0-186 0 0,0 0-152 0 0,0 0-125 0 0,0 0-114 0 0,0 0-107 0 0,-7 0 204 0 0,6 0 1970 0 0,48 4 93 0 0,13 0-3015 0 0,283-4 314 0 0,-226-4 35 0 0,-116 4-126 0 0,-1 0-9 0 0,0 0 13 0 0,19-3 55 0 0,-15 2-4965 0 0,-8 1 2146 0 0,-1 0-2996 0 0,0 0-6136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16636 0 0,'0'0'1240'0'0,"0"0"-444"0"0,0 0-189 0 0,0 0 102 0 0,0 0 131 0 0,0 0 49 0 0,0 0-44 0 0,0 0-95 0 0,0 0-82 0 0,0 0-59 0 0,0 0-46 0 0,31 3-38 0 0,98 6-42 0 0,137 13 1148 0 0,-182-16-1511 0 0,12 0-328 0 0,-30-4-5512 0 0,-66-3 443 0 0,0-2-6428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7626 0 0,'0'0'1855'0'0,"0"0"-196"0"0,0 0-26 0 0,0 0 89 0 0,0 0 44 0 0,0 0-114 0 0,0 0-201 0 0,0 0-229 0 0,0 0-205 0 0,0 0-161 0 0,0 0-142 0 0,0 0-105 0 0,-6-6 266 0 0,5 5 2102 0 0,32 28-1642 0 0,96 41-700 0 0,-2-20-422 0 0,143 76 56 0 0,-233-87-193 0 0,-90-14 266 0 0,35-11-334 0 0,0 1 0 0 0,1 1 0 0 0,0 1-1 0 0,1 1 1 0 0,1 0 0 0 0,1 2 0 0 0,-3 3-8 0 0,-72 67-8 0 0,-115 77 86 0 0,146-87-1849 0 0,60-78 1683 0 0,0 0-1 0 0,1 0 0 0 0,-1 0 1 0 0,0 0-1 0 0,1-1 0 0 0,-1 1 1 0 0,0 0-1 0 0,0 0 0 0 0,1 0 1 0 0,-1 0-1 0 0,0 0 0 0 0,1 0 1 0 0,-1 0-1 0 0,0 0 0 0 0,0 0 1 0 0,1 0-1 0 0,-1 0 0 0 0,0 0 1 0 0,1 0-1 0 0,-1 0 0 0 0,0 0 1 0 0,1 0-1 0 0,-1 1 0 0 0,0-1 1 0 0,0 0-1 0 0,1 0 0 0 0,-1 0 1 0 0,0 0-1 0 0,0 0 0 0 0,1 1 1 0 0,-1-1-1 0 0,0 0 0 0 0,0 0 1 0 0,0 1-1 0 0,1-1 0 0 0,-1 0 1 0 0,0 0-1 0 0,0 1 0 0 0,0-1 1 0 0,0 0-1 0 0,1 0 0 0 0,-1 1 1 0 0,0-1-1 0 0,0 0 0 0 0,0 1 1 0 0,0-1-1 0 0,0 0 0 0 0,0 0 1 0 0,0 1-1 0 0,0-1 0 0 0,0 0 1 0 0,0 1-1 0 0,0-1 0 0 0,0 0 1 0 0,0 1-1 0 0,0-1 0 0 0,0 0 1 0 0,0 0-1 0 0,-1 1 0 0 0,1-1 1 0 0,0 0-1 0 0,0 0 1 0 0,0 1-1 0 0,0-1 0 0 0,0 0 1 0 0,-1 0-1 0 0,1 1 0 0 0,0-1 89 0 0,15-3-10674 0 0,-6-1-1481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9978 0 0,'0'0'2159'0'0,"0"0"-342"0"0,0 0-174 0 0,0 0-140 0 0,0 0-196 0 0,0 0-255 0 0,0 0-240 0 0,0 0-173 0 0,0 0-91 0 0,0 0-19 0 0,0 0 25 0 0,0 0 9 0 0,3 2 9 0 0,87 26 3111 0 0,66-24-2738 0 0,-96-5-652 0 0,34-7-271 0 0,-82 0-1887 0 0,-13 6-2157 0 0,-6 2-3599 0 0,5 0-4201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11971 0 0,'0'0'2991'0'0,"0"0"-1111"0"0,0 0-455 0 0,0 0-28 0 0,0 0-33 0 0,0 0-150 0 0,0 0-274 0 0,0 0-264 0 0,0 0-165 0 0,0 0-80 0 0,0 0-36 0 0,0 0-19 0 0,0 0-19 0 0,5 12-29 0 0,17 34-32 0 0,-21-44-273 0 0,1-1-1 0 0,-1 0 0 0 0,0 1 1 0 0,1-1-1 0 0,0 0 0 0 0,-1 0 1 0 0,1 0-1 0 0,-1 0 0 0 0,1-1 1 0 0,0 1-1 0 0,0 0 0 0 0,-1-1 1 0 0,1 1-1 0 0,0-1 0 0 0,0 1 1 0 0,0-1-1 0 0,0 0 0 0 0,0 0 1 0 0,0 0-1 0 0,-1 0 0 0 0,1 0 1 0 0,0 0-1 0 0,0-1 0 0 0,0 1 1 0 0,1-1-23 0 0,7 0 88 0 0,202-35-172 0 0,-202 32-659 0 0,3 0-5513 0 0,-9 4-5778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 16315 0 0,'0'0'1578'0'0,"0"0"-438"0"0,0 0-327 0 0,0 0-32 0 0,0 0 105 0 0,0 0 51 0 0,0 0-94 0 0,0 0-176 0 0,0 0-168 0 0,0 0-122 0 0,0 0-85 0 0,0 25-15 0 0,2 83-31 0 0,6 34 442 0 0,-5-107-629 0 0,-1 1 1 0 0,-1 0-1 0 0,-2 0 1 0 0,-2-1-1 0 0,-1 2-59 0 0,-29 128-358 0 0,29-132-1891 0 0,4-33 1202 0 0,1-1-3347 0 0,10-9-72 0 0,-7 3-1332 0 0,-2-1-2526 0 0</inkml:trace>
  <inkml:trace contextRef="#ctx0" brushRef="#br0" timeOffset="348.234">1 1 12923 0 0,'0'0'1853'0'0,"0"0"-272"0"0,0 0-209 0 0,0 0-29 0 0,0 0-85 0 0,0 0-242 0 0,0 0-331 0 0,0 0-299 0 0,0 0-169 0 0,0 0-29 0 0,0 0 47 0 0,0 0 61 0 0,0 0 25 0 0,18 0-7 0 0,114 7 270 0 0,146 49 643 0 0,-271-54-1209 0 0,0-1 1 0 0,0 1-1 0 0,0 0 0 0 0,-1 1 1 0 0,1 0-1 0 0,0 0 1 0 0,-1 0-1 0 0,0 1 0 0 0,0 0 1 0 0,0 0-1 0 0,0 0 1 0 0,-1 1-1 0 0,0 0 0 0 0,0 0 1 0 0,0 0-1 0 0,0 1 1 0 0,-1 0-1 0 0,0 0 0 0 0,0 0 1 0 0,-1 0-1 0 0,1 0 1 0 0,-1 1-1 0 0,-1 0 0 0 0,1-1 1 0 0,-1 1-1 0 0,0 0 0 0 0,-1 0 1 0 0,0 0-1 0 0,1 8-18 0 0,-6-8 17 0 0,1 1 0 0 0,-1-1 0 0 0,0 0 0 0 0,-1 0 0 0 0,1-1 0 0 0,-2 1 0 0 0,1-1 0 0 0,0 0 0 0 0,-1 0 0 0 0,0-1-1 0 0,-1 0 1 0 0,1 0 0 0 0,-1 0 0 0 0,0-1 0 0 0,0 0 0 0 0,-1 0 0 0 0,1-1 0 0 0,-1 0 0 0 0,-3 1-17 0 0,-5 4 5 0 0,-8 4-29 0 0,-1-2-1 0 0,-1 0 1 0 0,0-2-1 0 0,0-1 1 0 0,0-1-1 0 0,-1-1 1 0 0,-12-1 24 0 0,-58 1-3536 0 0,97-8-3611 0 0,0-1-4249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12515 0 0,'0'0'721'0'0,"0"0"-219"0"0,0 0-37 0 0,0 0 111 0 0,33 0 90 0 0,106 2 19 0 0,-18 18 570 0 0,-93-14-968 0 0,13 5 70 0 0,0-1-1 0 0,1-3 1 0 0,0-1 0 0 0,0-2 0 0 0,0-2 0 0 0,0-2-1 0 0,1-1 1 0 0,-1-3 0 0 0,5-2-357 0 0,10-8 352 0 0,-2-3 0 0 0,0-2 0 0 0,-1-3 0 0 0,-1-2 0 0 0,-1-2-1 0 0,-2-3 1 0 0,38-28-352 0 0,-10-13 1217 0 0,-78 70-795 0 0,-5 1 324 0 0,-4 6-718 0 0,0 0 1 0 0,0 1-1 0 0,1 0 1 0 0,0 1-1 0 0,1 0 1 0 0,0 0-1 0 0,0 0 0 0 0,1 1 1 0 0,-3 6-29 0 0,8-15 0 0 0,-33 58 13 0 0,3 3 0 0 0,2 0-1 0 0,4 2 1 0 0,2 0 0 0 0,2 2 0 0 0,4 0 0 0 0,3 1 0 0 0,2 1 0 0 0,4 0-1 0 0,3 1 1 0 0,2 18-13 0 0,10 681 130 0 0,4-250-94 0 0,-11-454-40 0 0,1 65-24 0 0,-6-1 0 0 0,-8 22 28 0 0,-17-61-144 0 0,28-87 66 0 0,1 0 1 0 0,0 0 0 0 0,-1 0 0 0 0,1 0-1 0 0,-1-1 1 0 0,1 1 0 0 0,-1 0 0 0 0,0-1-1 0 0,0 0 1 0 0,0 1 0 0 0,0-1 0 0 0,0 0-1 0 0,0 0 1 0 0,0 0 0 0 0,0 0 0 0 0,0 0-1 0 0,0 0 1 0 0,-1-1 0 0 0,1 1 0 0 0,0-1-1 0 0,-1 1 1 0 0,1-1 0 0 0,0 0 0 0 0,-1 0-1 0 0,1 0 1 0 0,0 0 0 0 0,-1-1 0 0 0,1 1-1 0 0,0 0 1 0 0,0-1 0 0 0,-1 0 0 0 0,1 0 0 0 0,0 1-1 0 0,0-1 1 0 0,0 0 0 0 0,0-1 0 0 0,0 1-1 0 0,-1-1 78 0 0,-61-56-5816 0 0,29 12-2947 0 0,33 43 8002 0 0,-15-20-7053 0 0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0 523 0 0 0,'0'0'934'0'0,"0"0"346"0"0,0 0 181 0 0,0 0 367 0 0,0 0 353 0 0,0 0 185 0 0,0 0-88 0 0,0 0-314 0 0,0 0-367 0 0,0 0-344 0 0,0 0-274 0 0,0 0-201 0 0,0 0-119 0 0,1-7-91 0 0,0-23-84 0 0,-1 23-70 0 0,1 328 3062 0 0,0-309-3440 0 0,0 1 0 0 0,1 0 0 0 0,1-1 0 0 0,0 1 0 0 0,1-1 1 0 0,0 0-1 0 0,1 0 0 0 0,0-1 0 0 0,1 1 0 0 0,0-1 0 0 0,1-1 0 0 0,6 8-36 0 0,-12-16 24 0 0,1 0 0 0 0,0 0-1 0 0,-1-1 1 0 0,1 1 0 0 0,0-1 0 0 0,0 1-1 0 0,1-1 1 0 0,-1 0 0 0 0,0 0-1 0 0,0 0 1 0 0,0 0 0 0 0,1 0-1 0 0,-1 0 1 0 0,1 0 0 0 0,-1-1 0 0 0,0 1-1 0 0,1-1 1 0 0,-1 0 0 0 0,1 0-1 0 0,-1 0 1 0 0,1 0 0 0 0,-1 0-1 0 0,1-1 1 0 0,-1 1 0 0 0,1-1 0 0 0,-1 1-1 0 0,0-1 1 0 0,1 0 0 0 0,-1 0-1 0 0,0 0 1 0 0,0 0 0 0 0,1 0 0 0 0,-1-1-1 0 0,0 1 1 0 0,0-1 0 0 0,1 0-24 0 0,63-70 717 0 0,-60 65-723 0 0,17-25 104 0 0,-2 0 0 0 0,-1-2 0 0 0,-1-1 0 0 0,-3 0 0 0 0,9-25-98 0 0,-11 34 36 0 0,-14 25-20 0 0,0 1-20 0 0,0 0-16 0 0,0 0-24 0 0,0 0-17 0 0,2 13-184 0 0,2 6 244 0 0,0 0 0 0 0,2 0 1 0 0,0 0-1 0 0,2-1 1 0 0,0 0-1 0 0,1 0 0 0 0,0-1 1 0 0,1 0-1 0 0,1-1 1 0 0,1 0-1 0 0,11 11 1 0 0,-23-27 0 0 0,4 5 5 0 0,-1-1 0 0 0,1 1 1 0 0,0-1-1 0 0,1 0 0 0 0,-1 0 0 0 0,1-1 0 0 0,0 1 1 0 0,0-1-1 0 0,0 0 0 0 0,0-1 0 0 0,0 1 0 0 0,0-1 1 0 0,1 0-1 0 0,0 0 0 0 0,-1-1 0 0 0,1 1 0 0 0,0-1 1 0 0,-1 0-1 0 0,5-1-5 0 0,-3-2 55 0 0,-1-1 1 0 0,0 0-1 0 0,0 0 1 0 0,0-1-1 0 0,0 0 1 0 0,0 0 0 0 0,-1 0-1 0 0,1-1 1 0 0,-1 0-1 0 0,0 0 1 0 0,-1 0-1 0 0,1 0 1 0 0,-1-1-1 0 0,0 0 1 0 0,0 0-1 0 0,-1 0 1 0 0,0 0 0 0 0,0 0-1 0 0,0-1 1 0 0,-1 1-1 0 0,0-1 1 0 0,0 0-1 0 0,-1 0 1 0 0,1-3-56 0 0,4-9 80 0 0,61-220 422 0 0,-58 155-673 0 0,-9 83-36 0 0,0 1-126 0 0,0 0-148 0 0,5 18-2240 0 0,6 4-5545 0 0,-7-14-3763 0 0</inkml:trace>
  <inkml:trace contextRef="#ctx0" brushRef="#br0" timeOffset="439.379">1026 1049 12403 0 0,'0'0'1609'0'0,"0"0"-206"0"0,0 0 34 0 0,0 0 184 0 0,0 0 56 0 0,0 0-193 0 0,0 0-296 0 0,0 0-308 0 0,0 0-219 0 0,0 0-91 0 0,0 0-51 0 0,0 0-52 0 0,0 0-40 0 0,-3-14-31 0 0,-11-101 561 0 0,12 90-779 0 0,1-1 1 0 0,2 1-1 0 0,0-1 0 0 0,1 1 0 0 0,2 0 0 0 0,0 0 1 0 0,2 0-1 0 0,8-23-178 0 0,-10 36 7 0 0,1-1 0 0 0,0 1 0 0 0,1-1 1 0 0,0 2-1 0 0,0-1 0 0 0,2 1 0 0 0,-1 0 0 0 0,1 0 1 0 0,1 1-1 0 0,0 0 0 0 0,0 1 0 0 0,1 0 0 0 0,10-8-7 0 0,-17 18-8 0 0,-1 0-1 0 0,0 0 0 0 0,0 0 1 0 0,1 0-1 0 0,-1 1 0 0 0,0-1 1 0 0,0 1-1 0 0,0-1 0 0 0,0 1 1 0 0,-1 0-1 0 0,1-1 0 0 0,0 1 1 0 0,-1 0-1 0 0,1 0 0 0 0,-1 0 1 0 0,0 0-1 0 0,1 0 0 0 0,-1 1 1 0 0,0-1-1 0 0,0 0 0 0 0,-1 1 1 0 0,1-1-1 0 0,0 0 0 0 0,-1 1 1 0 0,0-1-1 0 0,1 1 0 0 0,-1-1 1 0 0,0 1-1 0 0,0-1 0 0 0,0 1 1 0 0,-1-1-1 0 0,1 2 9 0 0,19 91-450 0 0,-7-84-1160 0 0,-2-11-4430 0 0,-6 0 2825 0 0,-1 0-8330 0 0</inkml:trace>
  <inkml:trace contextRef="#ctx0" brushRef="#br0" timeOffset="692.884">1526 703 10530 0 0,'0'0'1999'0'0,"0"0"-525"0"0,0 0-266 0 0,0 0 25 0 0,0 0-7 0 0,0 0-139 0 0,-7 32-297 0 0,-21 95-319 0 0,21-65-69 0 0,7-62-429 0 0,1 0 0 0 0,-1 0 0 0 0,0-1 1 0 0,1 1-1 0 0,-1 0 0 0 0,0 0 0 0 0,0 0 0 0 0,1 0 0 0 0,-1-1 0 0 0,1 1 0 0 0,-1 0 0 0 0,0 0 0 0 0,1 0 0 0 0,-1 0 0 0 0,0 0 0 0 0,1 0 0 0 0,-1 0 0 0 0,0 0 0 0 0,1 0 0 0 0,-1 0 0 0 0,1 0 0 0 0,-1 0 0 0 0,0 0 0 0 0,1 0 0 0 0,-1 1 0 0 0,0-1 0 0 0,1 0 0 0 0,-1 0 1 0 0,0 0-1 0 0,1 0 0 0 0,-1 1 0 0 0,0-1 0 0 0,0 0 0 0 0,1 0 0 0 0,-1 1 0 0 0,0-1 0 0 0,0 0 0 0 0,1 0 0 0 0,-1 1 0 0 0,0-1 0 0 0,0 0 0 0 0,0 1 0 0 0,1-1 0 0 0,-1 0 0 0 0,0 1 0 0 0,0-1 0 0 0,0 0 0 0 0,0 1 0 0 0,0-1 0 0 0,0 0 0 0 0,0 1 0 0 0,0-1 0 0 0,0 1 1 0 0,0-1-1 0 0,0 0 0 0 0,0 1 0 0 0,0-1 0 0 0,0 0 0 0 0,0 1 0 0 0,0-1 0 0 0,0 0 0 0 0,0 1 0 0 0,-1-1 0 0 0,1 0 0 0 0,0 1 27 0 0,12-15-7263 0 0,-7 6-3390 0 0</inkml:trace>
  <inkml:trace contextRef="#ctx0" brushRef="#br0" timeOffset="1081.889">1990 0 19756 0 0,'0'0'1226'0'0,"0"0"-514"0"0,0 0-248 0 0,0 0 103 0 0,0 0 213 0 0,0 0 146 0 0,0 0-34 0 0,0 0-192 0 0,0 0-236 0 0,0 0-119 0 0,0 0-77 0 0,2 33-58 0 0,5 103-53 0 0,31 320 121 0 0,-18-271-410 0 0,-6-108-643 0 0,-14-77 495 0 0,0 0-100 0 0,0 0-166 0 0,-25-22-7696 0 0,21 18 6629 0 0,-11-10-7924 0 0,6 7 3297 0 0</inkml:trace>
  <inkml:trace contextRef="#ctx0" brushRef="#br0" timeOffset="1302.548">1604 556 7586 0 0,'0'0'2347'0'0,"0"0"-277"0"0,0 0-227 0 0,0 0-232 0 0,0 0-302 0 0,0 0-353 0 0,0 0-303 0 0,0 0-108 0 0,0 0 16 0 0,0 0 62 0 0,0 0 5 0 0,0 0-111 0 0,18 4-125 0 0,154 22 272 0 0,168 21-1738 0 0,-258-33-1309 0 0,-28-4-5298 0 0,-26-5-1432 0 0,-17-4 7059 0 0</inkml:trace>
  <inkml:trace contextRef="#ctx0" brushRef="#br0" timeOffset="1661.11">2539 674 0 0 0,'0'0'1759'0'0,"0"0"381"0"0,0 0 364 0 0,0 0 115 0 0,0 0-105 0 0,0 0-259 0 0,0 0-355 0 0,0 0-255 0 0,0 0-181 0 0,32 5-177 0 0,102 17-197 0 0,-74-23 347 0 0,-51-3-1123 0 0,0 0-40 0 0,0 0 0 0 0,0 0 0 0 0,-1-1 0 0 0,0 0 0 0 0,1 0 0 0 0,-2-1 0 0 0,1 0 0 0 0,-1-1 0 0 0,0 0 0 0 0,0 0 0 0 0,0-1-274 0 0,-4 5 49 0 0,-1-1 1 0 0,1 1-1 0 0,-1 0 1 0 0,0-1-1 0 0,0 1 0 0 0,0-1 1 0 0,0 0-1 0 0,-1 0 1 0 0,1 1-1 0 0,-1-1 1 0 0,0 0-1 0 0,0 0 0 0 0,-1 0 1 0 0,1 0-1 0 0,-1-1 1 0 0,0 1-1 0 0,0 0 1 0 0,0 0-1 0 0,-1 0 0 0 0,1 0 1 0 0,-1 0-1 0 0,0 0 1 0 0,0 0-1 0 0,0 0 1 0 0,-1 0-1 0 0,0 1 0 0 0,0-3-49 0 0,-2 1-2 0 0,-1 0-1 0 0,0 0 1 0 0,0 0-1 0 0,0 1 1 0 0,0-1-1 0 0,-1 1 1 0 0,1 0-1 0 0,-1 1 1 0 0,0 0-1 0 0,0 0 1 0 0,0 0-1 0 0,-1 0 0 0 0,1 1 1 0 0,-1 0-1 0 0,1 0 1 0 0,-1 1-1 0 0,0 0 1 0 0,0 0-1 0 0,0 1 1 0 0,1 0-1 0 0,-1 0 1 0 0,0 0-1 0 0,0 1 1 0 0,0 0-1 0 0,1 0 0 0 0,-1 1 1 0 0,0 0-1 0 0,1 0 1 0 0,0 0-1 0 0,-1 1 1 0 0,1 0-1 0 0,-2 1 3 0 0,-3 4-16 0 0,0-1 0 0 0,0 1 0 0 0,1 1 0 0 0,0 0 0 0 0,0 0-1 0 0,1 1 1 0 0,0 0 0 0 0,1 1 0 0 0,0 0 0 0 0,1 0 0 0 0,0 1 0 0 0,1 0 0 0 0,0 0 0 0 0,0 0-1 0 0,2 1 1 0 0,0 0 0 0 0,0 0 0 0 0,1 0 0 0 0,0 0 0 0 0,2 1 0 0 0,-1-1 0 0 0,2 1 0 0 0,-1-1-1 0 0,2 0 1 0 0,0 2 16 0 0,1-7 0 0 0,0 1 0 0 0,0-1 0 0 0,1 0-1 0 0,0-1 1 0 0,0 1 0 0 0,1 0-1 0 0,0-1 1 0 0,0 0 0 0 0,1 0-1 0 0,0 0 1 0 0,0 0 0 0 0,0-1 0 0 0,1 0-1 0 0,0 0 1 0 0,1 0 0 0 0,-1-1-1 0 0,1 0 1 0 0,7 4 0 0 0,140 63 79 0 0,-131-65-109 0 0,0-1 1 0 0,0-1-1 0 0,0-1 1 0 0,1-1-1 0 0,0-2 1 0 0,-1 0-1 0 0,1-1 1 0 0,8-2 29 0 0,5-11-1244 0 0,-16-2-5722 0 0,-14 7-5013 0 0</inkml:trace>
  <inkml:trace contextRef="#ctx0" brushRef="#br0" timeOffset="840.026">1482 269 14123 0 0,'0'0'1872'0'0,"0"0"-695"0"0,0 0-417 0 0,0 0-208 0 0,0 0-112 0 0,0 0-80 0 0,0 0-128 0 0,0 0-160 0 0,0 0-312 0 0,0 0-376 0 0,0 0-640 0 0,0 0-3057 0 0,0 0-7642 0 0</inkml:trace>
  <inkml:trace contextRef="#ctx0" brushRef="#br0" timeOffset="2384.595">1547 162 2353 0 0,'0'0'1977'0'0,"0"0"-91"0"0,0 0-36 0 0,0 0-66 0 0,0 0-176 0 0,0 0-223 0 0,0 0-198 0 0,0 0-168 0 0,0 0-115 0 0,0 0-73 0 0,0 0-67 0 0,0 0-52 0 0,0 0-47 0 0,-2 3-40 0 0,-42 57 2799 0 0,104-114-1099 0 0,-59 53-1685 0 0,0 1-8926 0 0,0 0 4927 0 0,0 0-8599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9042 0 0,'0'0'5002'0'0,"0"0"-3177"0"0,0 0-1193 0 0,0 0 4 0 0,0 0 238 0 0,0 0 204 0 0,0 0 32 0 0,0 0-150 0 0,0 0-204 0 0,0 0-154 0 0,0 0-105 0 0,0 0-78 0 0,4 31-39 0 0,12 97-48 0 0,-10 16 570 0 0,-45 90-341 0 0,16-156-829 0 0,30-93-7883 0 0,-3 5 819 0 0,-3 6-2525 0 0</inkml:trace>
  <inkml:trace contextRef="#ctx0" brushRef="#br0" timeOffset="288.698">56 52 12227 0 0,'0'0'1649'0'0,"0"0"-530"0"0,0 0-227 0 0,0 0-34 0 0,0 0 15 0 0,0 0 0 0 0,0 0-7 0 0,0 0-3 0 0,0 0-40 0 0,0 0-60 0 0,0 0-82 0 0,0 0-83 0 0,23 0-86 0 0,75 2-56 0 0,66-23 1031 0 0,23-12-3039 0 0,-187 41-8876 0 0,-1-5-1252 0 0</inkml:trace>
  <inkml:trace contextRef="#ctx0" brushRef="#br0" timeOffset="516.588">0 368 14227 0 0,'0'0'1250'0'0,"0"0"-207"0"0,0 0 3 0 0,0 0 52 0 0,0 0-35 0 0,0 0-150 0 0,0 0-170 0 0,0 0-171 0 0,33 0-154 0 0,102-1-135 0 0,25-23-22 0 0,-116 10-1018 0 0,-24 6-5320 0 0,-14 8-4989 0 0</inkml:trace>
  <inkml:trace contextRef="#ctx0" brushRef="#br0" timeOffset="917.343">437 339 240 0 0,'0'0'918'0'0,"0"0"204"0"0,0 0 329 0 0,0 0 335 0 0,0 0 89 0 0,0 0-96 0 0,0 0-78 0 0,0 0-125 0 0,0 0-82 0 0,0 0-87 0 0,0 0-123 0 0,0 0-113 0 0,-3 14-102 0 0,-21 93 2144 0 0,-8 58-472 0 0,21-131-13966 0 0,11-34 5345 0 0,0-3-1842 0 0</inkml:trace>
  <inkml:trace contextRef="#ctx0" brushRef="#br0" timeOffset="1187.792">415 357 9842 0 0,'0'0'2249'0'0,"0"0"-826"0"0,0 0-411 0 0,0 0 3 0 0,0 0 81 0 0,0 0 1 0 0,0 0-114 0 0,0 0-166 0 0,0 0-141 0 0,0 0-111 0 0,0 0-75 0 0,0 0-49 0 0,25 0-90 0 0,123 0 123 0 0,-94-3 733 0 0,-20 0-4121 0 0,-12 2-6585 0 0,-22 1-1258 0 0</inkml:trace>
  <inkml:trace contextRef="#ctx0" brushRef="#br0" timeOffset="1435.265">435 490 10434 0 0,'0'0'2398'0'0,"0"0"-830"0"0,0 0-378 0 0,0 0 13 0 0,0 0-47 0 0,0 0-124 0 0,0 0-146 0 0,0 0-183 0 0,0 0-164 0 0,0 0-145 0 0,0 0-126 0 0,0 0-105 0 0,0 0-82 0 0,28-1-47 0 0,89-2-66 0 0,-25-15-1651 0 0,-63 7-8556 0 0,-17 7 144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49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302 479 16708 0 0,'0'0'1412'0'0,"0"0"-149"0"0,0 0-187 0 0,0 0-81 0 0,0 0-42 0 0,0 0-51 0 0,0 0-137 0 0,0 0-202 0 0,0 0-203 0 0,0 0-74 0 0,0 0-17 0 0,-1 4 22 0 0,17 66 832 0 0,-2-33-732 0 0,6 32-177 0 0,-3 0 1 0 0,-3 1 0 0 0,-4 1-1 0 0,-2 0 1 0 0,-3 42-215 0 0,-3-40-2946 0 0,-19-75-6471 0 0,14 1 4792 0 0,-1-3-6521 0 0</inkml:trace>
  <inkml:trace contextRef="#ctx0" brushRef="#br0" timeOffset="465.703">0 538 13035 0 0,'0'0'1581'0'0,"0"0"-78"0"0,0 0-164 0 0,0 0-90 0 0,0 0-105 0 0,0 0-151 0 0,0 0-179 0 0,0 0-159 0 0,0 0-118 0 0,0 0-69 0 0,0 0-38 0 0,0 0-16 0 0,28-34-17 0 0,89-101-33 0 0,-51 89-20 0 0,-19 30-114 0 0,1 2 0 0 0,0 2 1 0 0,0 3-1 0 0,1 1 0 0 0,1 2 0 0 0,19 2-230 0 0,-67 4 5 0 0,1-1-1 0 0,-1 1 1 0 0,1-1-1 0 0,-1 1 1 0 0,1 0-1 0 0,0 0 1 0 0,-1 1-1 0 0,1-1 0 0 0,-1 0 1 0 0,1 1-1 0 0,0-1 1 0 0,-1 1-1 0 0,0 0 1 0 0,1 0-1 0 0,-1 0 1 0 0,1 0-1 0 0,-1 1 1 0 0,0-1-1 0 0,0 0 0 0 0,0 1 1 0 0,0 0-1 0 0,0-1 1 0 0,0 1-1 0 0,0 0 1 0 0,0 0-1 0 0,-1 0 1 0 0,1 0-1 0 0,-1 0 1 0 0,1 1-1 0 0,-1-1 0 0 0,0 0 1 0 0,0 1-1 0 0,0-1 1 0 0,0 1-1 0 0,-1-1 1 0 0,1 1-1 0 0,-1-1 1 0 0,1 1-1 0 0,-1 0 1 0 0,0-1-1 0 0,0 1 0 0 0,0-1 1 0 0,0 1-1 0 0,0 0 1 0 0,-1-1-1 0 0,1 1 1 0 0,-1-1-1 0 0,0 1 1 0 0,0-1-1 0 0,0 1-4 0 0,-7 13 38 0 0,0-1 0 0 0,-1-1 0 0 0,0 0 0 0 0,-2 0 0 0 0,1-1 0 0 0,-2 0-1 0 0,0-1 1 0 0,0 0 0 0 0,-10 7-38 0 0,-7 7 24 0 0,-75 81 18 0 0,104-105-44 0 0,-1-1 0 0 0,0 0 1 0 0,0 1-1 0 0,1-1 0 0 0,-1 0 1 0 0,0 1-1 0 0,1-1 0 0 0,0 1 1 0 0,-1-1-1 0 0,1 1 0 0 0,0-1 1 0 0,0 1-1 0 0,0-1 0 0 0,0 1 1 0 0,0-1-1 0 0,0 1 0 0 0,0 0 1 0 0,0-1-1 0 0,1 1 0 0 0,-1-1 0 0 0,0 1 1 0 0,1-1-1 0 0,0 0 0 0 0,-1 1 1 0 0,1-1-1 0 0,0 0 0 0 0,-1 1 1 0 0,1-1-1 0 0,0 0 0 0 0,0 0 1 0 0,0 1-1 0 0,0-1 0 0 0,1 0 1 0 0,-1 0-1 0 0,0 0 0 0 0,0 0 1 0 0,1-1-1 0 0,-1 1 0 0 0,0 0 0 0 0,1 0 1 0 0,-1-1-1 0 0,1 1 2 0 0,67 17-7 0 0,95-11 49 0 0,-131-8-45 0 0,0 1 0 0 0,0 2 0 0 0,0 1 0 0 0,-1 2 0 0 0,23 6 3 0 0,-52-11 9 0 0,0 1-1 0 0,0 0 0 0 0,-1 0 1 0 0,1 0-1 0 0,0 0 1 0 0,-1 0-1 0 0,1 1 0 0 0,-1-1 1 0 0,1 1-1 0 0,-1 0 1 0 0,0 0-1 0 0,0 0 0 0 0,1 0 1 0 0,-1 0-1 0 0,-1 0 1 0 0,1 0-1 0 0,0 1 0 0 0,0-1 1 0 0,-1 1-1 0 0,0-1 1 0 0,1 1-1 0 0,-1-1 1 0 0,0 1-1 0 0,0 0 0 0 0,0 0 1 0 0,-1 0-1 0 0,1-1 1 0 0,-1 1-1 0 0,0 0 0 0 0,1 0 1 0 0,-1 0-1 0 0,0 0 1 0 0,-1 0-1 0 0,1 0 0 0 0,0 0 1 0 0,-1-1-1 0 0,0 1 1 0 0,0 0-1 0 0,0 0 0 0 0,0 0 1 0 0,0-1-1 0 0,0 1 1 0 0,-1-1-1 0 0,1 1 1 0 0,-1-1-1 0 0,0 1-8 0 0,-19 23 58 0 0,0-1 0 0 0,-2 0 0 0 0,-1-2 0 0 0,0-1 0 0 0,-2-1-1 0 0,-1-1 1 0 0,0-1 0 0 0,-21 9-58 0 0,10-3-52 0 0,28-18-76 0 0,2-1-62 0 0,1 0 0 0 0,-1-1 1 0 0,0 0-1 0 0,0-1 0 0 0,0 0 1 0 0,-1 0-1 0 0,1-1 0 0 0,-1 0 1 0 0,0-1-1 0 0,-5 2 190 0 0,14-4-696 0 0,0 0-223 0 0,19-32-10459 0 0,-14 27 6630 0 0,2-3-3511 0 0</inkml:trace>
  <inkml:trace contextRef="#ctx0" brushRef="#br0" timeOffset="1111.779">998 792 10434 0 0,'0'0'1990'0'0,"0"0"-530"0"0,0 0-270 0 0,0 0-23 0 0,0 0-56 0 0,0 0-122 0 0,0 0-174 0 0,0 0-176 0 0,0 0-106 0 0,0 0-35 0 0,0 0-19 0 0,0 0-19 0 0,0 0-10 0 0,9 29-25 0 0,28 88-32 0 0,-37-116-382 0 0,0 1 0 0 0,0-1 0 0 0,1 0 0 0 0,-1 0 0 0 0,0 0-1 0 0,0 0 1 0 0,1 0 0 0 0,-1 1 0 0 0,0-1 0 0 0,1 0 0 0 0,-1 0 0 0 0,1 0 0 0 0,-1 0 0 0 0,1 0 0 0 0,0 0 0 0 0,-1 0 0 0 0,1-1 0 0 0,0 1 0 0 0,0 0-1 0 0,0 0 1 0 0,0 0 0 0 0,0-1 0 0 0,-1 1 0 0 0,1 0 0 0 0,0-1 0 0 0,0 1 0 0 0,1-1 0 0 0,-1 0 0 0 0,0 1 0 0 0,0-1 0 0 0,0 0 0 0 0,0 1 0 0 0,0-1-1 0 0,0 0 1 0 0,1 0 0 0 0,-1 0 0 0 0,0 0 0 0 0,0 0 0 0 0,0 0 0 0 0,0 0 0 0 0,0 0 0 0 0,1-1 0 0 0,-1 1 0 0 0,0 0 0 0 0,0-1 0 0 0,0 1 0 0 0,0-1-1 0 0,0 1 1 0 0,0-1 0 0 0,0 1 0 0 0,0-1 0 0 0,0 0 0 0 0,0 0-11 0 0,4-2 76 0 0,24-13 89 0 0,-1-2 1 0 0,0-1 0 0 0,-2-1-1 0 0,0-1 1 0 0,-1-1-1 0 0,-1-2 1 0 0,-2 0 0 0 0,3-5-166 0 0,0 2 86 0 0,20-12-61 0 0,-39 65-188 0 0,-6-7 192 0 0,-1-13-22 0 0,-1-1 1 0 0,1 1-1 0 0,1-1 1 0 0,-1 1-1 0 0,1 0 0 0 0,0-1 1 0 0,0 1-1 0 0,1-1 1 0 0,-1 1-1 0 0,1-1 1 0 0,1 1-1 0 0,-1-1 1 0 0,1 1-1 0 0,0-1 1 0 0,0 0-1 0 0,0 0 1 0 0,1 0-1 0 0,0 0 1 0 0,0 0-1 0 0,0-1 1 0 0,1 1-1 0 0,-1-1 1 0 0,1 0-1 0 0,0 0 1 0 0,0 0-1 0 0,0 0 1 0 0,1-1-1 0 0,0 0 1 0 0,-1 0-1 0 0,1 0 1 0 0,0 0-1 0 0,5 1-7 0 0,1-1 81 0 0,0-1-1 0 0,0 0 0 0 0,0-1 1 0 0,1 0-1 0 0,-1-1 0 0 0,1 0 0 0 0,-1 0 1 0 0,1-1-1 0 0,-1-1 0 0 0,0 0 1 0 0,0-1-1 0 0,0 0 0 0 0,0 0 1 0 0,0-2-1 0 0,-1 1 0 0 0,1-1 0 0 0,-1 0 1 0 0,0-1-1 0 0,-1 0 0 0 0,1-1 1 0 0,-1 0-1 0 0,-1-1 0 0 0,8-8-80 0 0,12-13 196 0 0,-1-2 0 0 0,-2-1 0 0 0,-2-1 0 0 0,0-1 0 0 0,-3-1-1 0 0,2-6-195 0 0,-8 13 15 0 0,-1-1 0 0 0,-2 0 0 0 0,0-1 0 0 0,-2-1 0 0 0,-2 1 0 0 0,0-1 0 0 0,-2 0 0 0 0,-2-1 0 0 0,-1 1 0 0 0,-1-1 0 0 0,-1 0 0 0 0,-2 1 0 0 0,-5-27-15 0 0,7 53-2 0 0,-1-1 0 0 0,1 0 0 0 0,-1 0 0 0 0,0 0 0 0 0,0 0 0 0 0,-1 0 1 0 0,0 1-1 0 0,0-1 0 0 0,0 1 0 0 0,-1-1 0 0 0,1 1 0 0 0,-1 0 0 0 0,-1 0 0 0 0,1 0 0 0 0,-1 0 0 0 0,0 1 0 0 0,0-1 0 0 0,0 1 0 0 0,0 0 0 0 0,-1 0 1 0 0,0 1-1 0 0,1-1 0 0 0,-2 1 0 0 0,1 0 0 0 0,0 1 0 0 0,0-1 0 0 0,-1 1 0 0 0,1 0 0 0 0,-5-1 2 0 0,4 5-7 0 0,1 0 0 0 0,0 1 0 0 0,-1-1 0 0 0,1 1 0 0 0,0 0 0 0 0,1 1-1 0 0,-1-1 1 0 0,0 1 0 0 0,1 0 0 0 0,0 0 0 0 0,0 0 0 0 0,0 1 0 0 0,1-1 0 0 0,-1 1 0 0 0,1 0 0 0 0,0 0 0 0 0,0 0-1 0 0,1 1 1 0 0,-2 3 7 0 0,-3 9 19 0 0,1 1 1 0 0,1 0-1 0 0,0 0 0 0 0,2 0 0 0 0,0 1 0 0 0,1-1 0 0 0,1 1 0 0 0,0 0 0 0 0,2-1 0 0 0,1 1 0 0 0,0 0 0 0 0,1-1 0 0 0,3 9-19 0 0,2 1 52 0 0,2 0 0 0 0,1 0 0 0 0,1-1 0 0 0,1-1-1 0 0,2 0 1 0 0,0-1 0 0 0,2 0 0 0 0,1-1 0 0 0,1-2-1 0 0,1 1 1 0 0,1-2 0 0 0,1-1 0 0 0,1-1-52 0 0,21 17-51 0 0,-50-66-2039 0 0,-39-23-2732 0 0,21 24-3734 0 0,15 16-3110 0 0</inkml:trace>
  <inkml:trace contextRef="#ctx0" brushRef="#br0" timeOffset="1359.841">1457 324 15027 0 0,'0'0'2261'0'0,"0"0"-721"0"0,0 0-425 0 0,0 0-75 0 0,0 0 52 0 0,0 0 61 0 0,0 0-57 0 0,30-6-173 0 0,104-21-183 0 0,418-109 1887 0 0,-469 115-2702 0 0,49-10-108 0 0,-43 16-3652 0 0,-77 12-2134 0 0,-4 3-6494 0 0</inkml:trace>
  <inkml:trace contextRef="#ctx0" brushRef="#br0" timeOffset="1597.129">472 1377 17948 0 0,'0'0'2184'0'0,"0"0"-994"0"0,0 0-495 0 0,0 0-55 0 0,0 0-12 0 0,0 0-4 0 0,0 0-10 0 0,0 0-56 0 0,0 0-56 0 0,39-2-19 0 0,130-8-53 0 0,28-26 312 0 0,1051-295 345 0 0,-974 257-2319 0 0,-160 39-3954 0 0,-64 19-7023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158 125 2849 0 0,'0'0'1636'0'0,"0"0"-314"0"0,0 0 70 0 0,0 0 362 0 0,0 0 345 0 0,0 0 132 0 0,0 0-159 0 0,0 0-298 0 0,0 0-266 0 0,0 0-231 0 0,0 0-189 0 0,11 6 802 0 0,-18 55 162 0 0,-6 55-1411 0 0,4 1-1 0 0,5 0 1 0 0,10 99-641 0 0,3-128-284 0 0,-1-96-1063 0 0,17-68-1560 0 0,-10 34-818 0 0,-4 1-4258 0 0,-5 25-2637 0 0</inkml:trace>
  <inkml:trace contextRef="#ctx0" brushRef="#br0" timeOffset="239.38">0 85 10594 0 0,'0'0'2295'0'0,"0"0"-678"0"0,0 0-562 0 0,0 0-208 0 0,0 0-29 0 0,0 0 57 0 0,0 0 21 0 0,0 0-3 0 0,0 0-69 0 0,0 0-139 0 0,0 0-127 0 0,0 0-101 0 0,32 0-77 0 0,105-2-32 0 0,25-19 455 0 0,-59-4-494 0 0,-66 15-817 0 0,1 1 0 0 0,0 2 0 0 0,1 2 0 0 0,30-1 508 0 0,-76 21-7064 0 0,0-8 612 0 0,-1-3-2254 0 0</inkml:trace>
  <inkml:trace contextRef="#ctx0" brushRef="#br0" timeOffset="437.027">59 527 12547 0 0,'0'0'2125'0'0,"0"0"-850"0"0,0 0-236 0 0,0 0 28 0 0,0 0 43 0 0,0 0-18 0 0,0 0-114 0 0,36-5-168 0 0,113-17-195 0 0,-3-18 233 0 0,-123 32-1659 0 0,85-26 1908 0 0,-72 27-4854 0 0,1 5-5228 0 0,-33 2-2065 0 0</inkml:trace>
  <inkml:trace contextRef="#ctx0" brushRef="#br0" timeOffset="821.194">565 674 10834 0 0,'0'0'2581'0'0,"0"0"-1006"0"0,0 0-448 0 0,0 0 105 0 0,0 0 170 0 0,0 0 2 0 0,0 0-208 0 0,0 0-269 0 0,0 0-263 0 0,0 0-185 0 0,0 0-111 0 0,0 0-92 0 0,-1 29-72 0 0,-5 130 96 0 0,6-20 3 0 0,2-132-3276 0 0,3-23-7053 0 0,-5 14 8096 0 0,0-1-8013 0 0</inkml:trace>
  <inkml:trace contextRef="#ctx0" brushRef="#br0" timeOffset="1085.033">505 700 12667 0 0,'0'0'1407'0'0,"0"0"-438"0"0,0 0-143 0 0,0 0 110 0 0,0 0 139 0 0,0 0 56 0 0,0 0-92 0 0,0 0-182 0 0,0 0-159 0 0,0 0-144 0 0,0 0-119 0 0,0 0-79 0 0,0 0-81 0 0,30-4-72 0 0,95-11-61 0 0,-38 1 522 0 0,-41 7-2530 0 0,-11 6-9846 0 0,-34 1 1056 0 0</inkml:trace>
  <inkml:trace contextRef="#ctx0" brushRef="#br0" timeOffset="1324.979">497 884 14627 0 0,'0'0'1459'0'0,"0"0"-557"0"0,0 0-192 0 0,0 0 156 0 0,0 0 138 0 0,0 0 16 0 0,0 0-118 0 0,0 0-162 0 0,0 0-176 0 0,0 0-154 0 0,0 0-117 0 0,0 0-110 0 0,30-3-83 0 0,94-7-63 0 0,-30-10-592 0 0,-64 11-388 0 0,-13 4-1040 0 0,1 0-3847 0 0,-3 1-5835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539 1 9802 0 0,'0'0'1155'0'0,"0"0"-472"0"0,0 0-60 0 0,0 0 330 0 0,0 0 337 0 0,0 0 125 0 0,0 0-138 0 0,0 0-282 0 0,0 0-221 0 0,0 0-25 0 0,0 0 45 0 0,0 0 50 0 0,1 3 9 0 0,0-1-727 0 0,-1 0-1 0 0,1 0 1 0 0,-1 1 0 0 0,0-1-1 0 0,0 0 1 0 0,0 0-1 0 0,0 1 1 0 0,0-1-1 0 0,0 0 1 0 0,-1 0-1 0 0,1 0 1 0 0,-1 1-1 0 0,1-1 1 0 0,-1 0-1 0 0,0 0 1 0 0,0 0-1 0 0,0 0 1 0 0,0 0-1 0 0,0 0 1 0 0,0 0-1 0 0,-1-1 1 0 0,1 1 0 0 0,-1 0-1 0 0,0 0-125 0 0,-22 20 176 0 0,0-1-1 0 0,-2-2 1 0 0,0 0-1 0 0,-1-2 1 0 0,-1 0-1 0 0,-1-2 1 0 0,0-2-1 0 0,0 0 1 0 0,-2-2-1 0 0,-11 2-175 0 0,-155 38 550 0 0,197-51-533 0 0,-1 0 0 0 0,1 0 1 0 0,-1 0-1 0 0,1 0 0 0 0,0 0 1 0 0,-1 0-1 0 0,1 0 1 0 0,-1 0-1 0 0,1 0 0 0 0,0 0 1 0 0,-1 0-1 0 0,1 0 0 0 0,-1 0 1 0 0,1 0-1 0 0,0 0 0 0 0,-1 0 1 0 0,1 0-1 0 0,-1 0 1 0 0,1 0-1 0 0,0 1 0 0 0,-1-1 1 0 0,1 0-1 0 0,0 0 0 0 0,-1 0 1 0 0,1 1-1 0 0,0-1 1 0 0,-1 0-1 0 0,1 0 0 0 0,0 1 1 0 0,0-1-1 0 0,-1 0 0 0 0,1 1 1 0 0,0-1-1 0 0,0 0 1 0 0,0 1-1 0 0,-1-1 0 0 0,1 1 1 0 0,0-1-1 0 0,0 0 0 0 0,0 1 1 0 0,0-1-1 0 0,0 1 0 0 0,0-1 1 0 0,0 0-1 0 0,0 1 1 0 0,0-1-1 0 0,0 1 0 0 0,0-1 1 0 0,0 0-1 0 0,0 1 0 0 0,0-1 1 0 0,0 1-1 0 0,0-1 1 0 0,0 0-1 0 0,1 1 0 0 0,-1-1 1 0 0,0 0-1 0 0,0 1 0 0 0,0-1 1 0 0,1 0-1 0 0,-1 1 1 0 0,0-1-1 0 0,0 0 0 0 0,1 1 1 0 0,-1-1-1 0 0,0 0 0 0 0,1 0 1 0 0,-1 1-18 0 0,5 8-145 0 0,9 16 224 0 0,0-1 0 0 0,2 0 0 0 0,0-2 0 0 0,2 0 1 0 0,1 0-1 0 0,0-2 0 0 0,1 0 0 0 0,1-2 0 0 0,1 0 0 0 0,1-1 1 0 0,0-2-1 0 0,2 0 0 0 0,-1-1 0 0 0,17 5-79 0 0,78 37 245 0 0,-88-37-203 0 0,-29-17-45 0 0,-2-1 6 0 0,0-1-10 0 0,0 0-14 0 0,0 0-33 0 0,0 0-26 0 0,0 0-24 0 0,0 0-32 0 0,-31 0-5540 0 0,28 1 4933 0 0,-11 1-5007 0 0,8-2-2745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15507 0 0,'0'0'1835'0'0,"0"0"-726"0"0,0 0-416 0 0,0 0 11 0 0,0 0 150 0 0,0 0 138 0 0,0 0 47 0 0,0 0-82 0 0,0 0-142 0 0,0 0-125 0 0,0 0-109 0 0,0 0-74 0 0,0 0-30 0 0,16 20-31 0 0,51 64-45 0 0,20-11 579 0 0,150 106 282 0 0,-201-138-3312 0 0,-36-41 673 0 0,0 0-1123 0 0,0 0-3401 0 0,-2 0-6479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0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0 0 0,'0'0'1903'0'0,"0"0"-137"0"0,0 0-41 0 0,0 0 37 0 0,0 0 1 0 0,0 0-100 0 0,0 0-181 0 0,0 0-282 0 0,0 0-282 0 0,0 0-201 0 0,0 0-162 0 0,0 0-36 0 0,0 0 86 0 0,11 15 1680 0 0,18 93 1503 0 0,-27-91-3656 0 0,-1 1 0 0 0,-1-1 1 0 0,0 0-1 0 0,-1 0 0 0 0,0 0 1 0 0,-2 0-1 0 0,0 0 0 0 0,-5 13-132 0 0,-5 6-136 0 0,-1 0-1 0 0,-2-1 1 0 0,-1-1 0 0 0,-15 20 136 0 0,29-50-402 0 0,-6 9-280 0 0,0-11-4450 0 0,7-4-244 0 0,0-5-41 0 0,2 5-738 0 0</inkml:trace>
  <inkml:trace contextRef="#ctx0" brushRef="#br0" timeOffset="470.165">0 417 0 0 0,'0'0'544'0'0,"0"0"1236"0"0,0 0 254 0 0,0 0-96 0 0,0 0-220 0 0,0 0-247 0 0,0 0-172 0 0,0 0-74 0 0,0 0-17 0 0,0 0-11 0 0,0 0-45 0 0,0 0-105 0 0,19 4-107 0 0,60 12-141 0 0,-35-26 248 0 0,-38 4-827 0 0,14-9 132 0 0,-1-1-1 0 0,0-1 1 0 0,-1 0 0 0 0,-1-2 0 0 0,-1 0-1 0 0,-1-1 1 0 0,0 0 0 0 0,-1-3-352 0 0,0-3 198 0 0,-1-2 1 0 0,-1 1-1 0 0,-2-1 1 0 0,-1-1-1 0 0,-1 0 1 0 0,3-21-199 0 0,-10 32 374 0 0,-6 27 229 0 0,-6 30-136 0 0,2 13-248 0 0,2 1 1 0 0,2 1-1 0 0,3-1 0 0 0,2 1 0 0 0,3 3-219 0 0,-3-47 2 0 0,0-3-21 0 0,0 0 0 0 0,0 0 0 0 0,1 0 0 0 0,-1 0 0 0 0,2-1 0 0 0,-1 1 0 0 0,1 0 0 0 0,0-1 0 0 0,0 1 0 0 0,0-1 0 0 0,1 0 0 0 0,2 3 19 0 0,-1-6-579 0 0,-4-2-3448 0 0,-1-1-3994 0 0,1 0-3274 0 0</inkml:trace>
  <inkml:trace contextRef="#ctx0" brushRef="#br0" timeOffset="1060.658">656 391 5745 0 0,'0'0'2331'0'0,"0"0"-473"0"0,0 0-123 0 0,0 0 26 0 0,0 0-70 0 0,0 0-170 0 0,0 0-267 0 0,0 0-249 0 0,0 0-147 0 0,0 0-91 0 0,0 0-88 0 0,0 0-94 0 0,0 0-89 0 0,-3 0-88 0 0,-47 8 1033 0 0,-20 28-567 0 0,69-35-873 0 0,1 0-1 0 0,-1 0 1 0 0,1 0-1 0 0,-1 0 1 0 0,0 0 0 0 0,1 0-1 0 0,0 0 1 0 0,-1 1-1 0 0,1-1 1 0 0,0 0-1 0 0,0 0 1 0 0,-1 0-1 0 0,1 0 1 0 0,0 0-1 0 0,0 1 1 0 0,0-1-1 0 0,0 0 1 0 0,1 0-1 0 0,-1 0 1 0 0,0 0 0 0 0,0 0-1 0 0,1 0 1 0 0,-1 1-1 0 0,0-1 1 0 0,1 0-1 0 0,-1 0 1 0 0,1 0-1 0 0,0 0 1 0 0,-1 0-1 0 0,1 0 1 0 0,0-1-1 0 0,0 1 1 0 0,-1 0-1 0 0,1 0 1 0 0,0 0-1 0 0,44 34 126 0 0,-41-33-98 0 0,0 0-1 0 0,-1-1 0 0 0,1 1 0 0 0,-1 0 0 0 0,0 0 1 0 0,1 1-1 0 0,-1-1 0 0 0,0 1 0 0 0,0 0 0 0 0,-1-1 1 0 0,1 1-1 0 0,0 0 0 0 0,-1 1 0 0 0,0-1 0 0 0,0 0 1 0 0,0 1-1 0 0,0-1 0 0 0,0 1 0 0 0,-1 0 1 0 0,0-1-1 0 0,0 1 0 0 0,0 0 0 0 0,0 0 0 0 0,0 0 1 0 0,-1 0-1 0 0,0 0 0 0 0,1 0 0 0 0,-2 2-27 0 0,0-3 34 0 0,-1 0 1 0 0,1 0-1 0 0,-1-1 0 0 0,0 1 0 0 0,0-1 0 0 0,0 1 0 0 0,-1-1 0 0 0,1 0 1 0 0,0 0-1 0 0,-1 0 0 0 0,0 0 0 0 0,1 0 0 0 0,-1-1 0 0 0,0 1 1 0 0,0-1-1 0 0,0 0 0 0 0,0 0 0 0 0,-2 1-34 0 0,-8 4 72 0 0,3-2-54 0 0,0 0-1 0 0,-1-1 1 0 0,1-1 0 0 0,-1 1-1 0 0,1-2 1 0 0,-1 0 0 0 0,1 0-1 0 0,-1 0 1 0 0,0-2 0 0 0,0 1-18 0 0,7 0-22 0 0,-9-16-2500 0 0,16 8-2169 0 0,1 2-4216 0 0,0 3-1731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88 15251 0 0,'0'0'1858'0'0,"0"0"-955"0"0,0 0-466 0 0,0 0 49 0 0,0 0 291 0 0,0 0 251 0 0,0 0 103 0 0,0 0-42 0 0,0 0-184 0 0,0 0-171 0 0,0 0-137 0 0,0 0-102 0 0,-1 31-76 0 0,-4 98-75 0 0,-35 90 721 0 0,32-175-1177 0 0,-3-1 1 0 0,-2 0-1 0 0,-1-1 0 0 0,-2-1 0 0 0,-2 0 0 0 0,-2-1 0 0 0,-20 30 112 0 0,10-35-1652 0 0,23-30-2238 0 0,0-4-3486 0 0,7-1-3969 0 0</inkml:trace>
  <inkml:trace contextRef="#ctx0" brushRef="#br0" timeOffset="4654.532">242 162 0 0 0,'0'0'1035'0'0,"0"0"-174"0"0,0 0-156 0 0,0 0-133 0 0,0 0-78 0 0,0 0-44 0 0,0 0-66 0 0,0 0-55 0 0,0 0 1 0 0,4-6 525 0 0,-3 5 2689 0 0,0 1 3702 0 0,5 30-1016 0 0,32 42-4988 0 0,24 19-577 0 0,38 73-91 0 0,-27 60 21 0 0,-61-201-640 0 0,-5-16 1622 0 0,-3-44-934 0 0,52-291-502 0 0,-39-3-114 0 0,-29 272-2 0 0,15 48-6057 0 0,4 15-3132 0 0,-5-1-2535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311 137 10242 0 0,'0'0'1553'0'0,"0"0"-245"0"0,0 0-131 0 0,0 0 10 0 0,0 0 18 0 0,0 0-119 0 0,0 0-241 0 0,0 0-241 0 0,0 0-164 0 0,0 0-53 0 0,0 0-21 0 0,0 0-22 0 0,-19 37-30 0 0,-63 118-51 0 0,32-34 167 0 0,-92 273 241 0 0,124-347-451 0 0,18-47-34 0 0,0 0 90 0 0,0-4 542 0 0,35-128 196 0 0,-25 106-919 0 0,31-71 29 0 0,5 2-1 0 0,4 3 1 0 0,9-7-124 0 0,42-80 78 0 0,-58 120-15 0 0,-43 58-98 0 0,0 32-125 0 0,-15 207 464 0 0,14-206-277 0 0,1 0 1 0 0,2 0-1 0 0,1 0 1 0 0,1-1-1 0 0,2 1 0 0 0,9 27-27 0 0,-11-47 6 0 0,0-1-1 0 0,0 0 1 0 0,1 0-1 0 0,0 0 1 0 0,1 0 0 0 0,1-1-1 0 0,-1 0 1 0 0,1 0-1 0 0,1-1 1 0 0,0 0 0 0 0,6 5-6 0 0,-13-14 35 0 0,0 0-1 0 0,0 1 1 0 0,0-1 0 0 0,0 0 0 0 0,1 0 0 0 0,-1 0 0 0 0,0 0 0 0 0,0 0 0 0 0,0 0 0 0 0,1 0 0 0 0,-1-1 0 0 0,0 1 0 0 0,0 0 0 0 0,0-1 0 0 0,0 1 0 0 0,0 0 0 0 0,1-1 0 0 0,-1 1 0 0 0,0-1 0 0 0,0 0 0 0 0,0 1 0 0 0,0-1 0 0 0,-1 0 0 0 0,1 0 0 0 0,0 0 0 0 0,0 1 0 0 0,0-1 0 0 0,-1 0 0 0 0,1 0 0 0 0,0 0 0 0 0,-1 0 0 0 0,1 0 0 0 0,-1-1 0 0 0,1 1 0 0 0,-1 0 0 0 0,1 0 0 0 0,-1 0 0 0 0,0 0 0 0 0,0 0 0 0 0,1-2-35 0 0,4-6 178 0 0,14-26 52 0 0,-2 0-1 0 0,-2-1 0 0 0,-1 0 1 0 0,-2-2-1 0 0,-1 1 0 0 0,4-31-229 0 0,49-267 329 0 0,-53 235-347 0 0,-11 99-98 0 0,0 1-77 0 0,0 16-686 0 0,16 79-1875 0 0,-6-65-637 0 0,1 0-3376 0 0,-8-21 3882 0 0,3 10-9160 0 0</inkml:trace>
  <inkml:trace contextRef="#ctx0" brushRef="#br0" timeOffset="371.057">983 358 12923 0 0,'0'0'2040'0'0,"0"0"-346"0"0,0 0-186 0 0,0 0-46 0 0,0 0-145 0 0,0 0-244 0 0,0 0-256 0 0,0 0-206 0 0,0 0-144 0 0,0 0-84 0 0,0 0-41 0 0,0 0 0 0 0,20-3 889 0 0,201 9 1701 0 0,-87-28-2664 0 0,-72-3-378 0 0,-63 21-4544 0 0,-6 4-2191 0 0,5 0 2887 0 0,-1 0-7885 0 0</inkml:trace>
  <inkml:trace contextRef="#ctx0" brushRef="#br0" timeOffset="626.935">954 590 6609 0 0,'0'0'4328'0'0,"0"0"-1913"0"0,0 0-941 0 0,0 0-242 0 0,0 0 2 0 0,0 0 33 0 0,0 0-38 0 0,0 0-102 0 0,0 0-43 0 0,0 0-63 0 0,0 0-61 0 0,0 0-79 0 0,0 0-163 0 0,17-1-159 0 0,56-3-123 0 0,21-20 276 0 0,83 5-1316 0 0,-138 21-1317 0 0,-27 0-1313 0 0,0 2-3583 0 0,-5 2-5597 0 0</inkml:trace>
  <inkml:trace contextRef="#ctx0" brushRef="#br0" timeOffset="1437.005">1462 880 3513 0 0,'0'0'2332'0'0,"0"0"-181"0"0,0 0 77 0 0,0 0 105 0 0,0 0-55 0 0,0 0-288 0 0,0 0-347 0 0,0 0-312 0 0,0 0-195 0 0,0 0-125 0 0,0 0-84 0 0,0 0-108 0 0,0 0-116 0 0,-4-14 594 0 0,8-18-1086 0 0,2 0 0 0 0,1 1-1 0 0,2 0 1 0 0,1 0 0 0 0,1 1-1 0 0,2 0 1 0 0,0 1 0 0 0,2 0 0 0 0,2 2-1 0 0,0 0 1 0 0,2 0 0 0 0,1 2-1 0 0,10-10-210 0 0,-25 28 7 0 0,0 1 0 0 0,1-1 0 0 0,0 2 0 0 0,-1-1 0 0 0,2 0 0 0 0,-1 1 0 0 0,1 1 0 0 0,0-1 0 0 0,0 1 0 0 0,0 0-1 0 0,8-3-6 0 0,15 21-191 0 0,-19 41 190 0 0,-10-14 11 0 0,-1 1 0 0 0,-3-1-1 0 0,-1-1 1 0 0,-8 35-10 0 0,17-62 33 0 0,14-40 175 0 0,-11 15-236 0 0,21-25 40 0 0,1 0 0 0 0,2 2 0 0 0,2 2 0 0 0,1 1-1 0 0,2 1 1 0 0,37-24-12 0 0,-24 40-153 0 0,-43 56 95 0 0,-24 145 104 0 0,7-89-1060 0 0,29-89-2741 0 0,-4-9-2668 0 0,-9-3-5217 0 0</inkml:trace>
  <inkml:trace contextRef="#ctx0" brushRef="#br0" timeOffset="2014.964">2609 398 12579 0 0,'0'0'2129'0'0,"0"0"-766"0"0,0 0-321 0 0,0 0-3 0 0,0 0 46 0 0,0 0-14 0 0,0 0-33 0 0,0 0-130 0 0,0 0-137 0 0,0 0-130 0 0,0 0-141 0 0,0 0-98 0 0,-34 24-89 0 0,-103 77-98 0 0,75-38 32 0 0,54-48-195 0 0,1-5-35 0 0,1 0 1 0 0,-1 1-1 0 0,2 0 0 0 0,0 1 1 0 0,0-1-1 0 0,1 1 1 0 0,0 0-1 0 0,1 0 1 0 0,0 0-1 0 0,1 0 1 0 0,1 0-1 0 0,0 1 0 0 0,0-1 1 0 0,1 6-18 0 0,2-16 39 0 0,0 0 0 0 0,-1 0 0 0 0,1 0 0 0 0,0 0 0 0 0,0 0 0 0 0,0 0 0 0 0,0 0 0 0 0,0-1 0 0 0,1 1 1 0 0,-1-1-1 0 0,0 0 0 0 0,1 0 0 0 0,-1 0 0 0 0,1 0 0 0 0,-1 0 0 0 0,1 0 0 0 0,0-1 0 0 0,-1 1 0 0 0,1-1 0 0 0,0 1 0 0 0,-1-1 0 0 0,1 0 0 0 0,0 0 1 0 0,-1-1-1 0 0,1 1 0 0 0,0 0 0 0 0,-1-1 0 0 0,1 0 0 0 0,0 1 0 0 0,-1-1 0 0 0,1 0 0 0 0,-1-1 0 0 0,1 1 0 0 0,-1 0 0 0 0,0-1 0 0 0,0 1 0 0 0,1-1-39 0 0,36-22 177 0 0,-1-1-1 0 0,-1-3 0 0 0,-1-1 0 0 0,-1-1 1 0 0,-2-2-1 0 0,28-34-176 0 0,29-4 25 0 0,-79 111-42 0 0,-16 355 164 0 0,6-324-143 0 0,-4-1 1 0 0,-2 0 0 0 0,-4 0-1 0 0,-16 63-4 0 0,21-117 1 0 0,-1 0 0 0 0,-1-1 0 0 0,0 1 0 0 0,-1-2-1 0 0,-1 1 1 0 0,0-1 0 0 0,-1 0 0 0 0,-1-1 0 0 0,0 0-1 0 0,-1 0 1 0 0,-1-1 0 0 0,0-1 0 0 0,0 0 0 0 0,-1 0-1 0 0,-1-1 1 0 0,0-1 0 0 0,0 0 0 0 0,-1-2 0 0 0,-1 1-1 0 0,-2 0 0 0 0,15-8 3 0 0,0 1 0 0 0,0-1 0 0 0,0 0 0 0 0,0 0-1 0 0,0 0 1 0 0,0 0 0 0 0,0 0 0 0 0,0-1-1 0 0,-1 1 1 0 0,1-1 0 0 0,0 0 0 0 0,0 0 0 0 0,0 0-1 0 0,-1-1 1 0 0,1 1 0 0 0,0-1 0 0 0,0 0 0 0 0,0 1-1 0 0,0-1 1 0 0,0-1 0 0 0,0 1 0 0 0,0 0 0 0 0,0-1-1 0 0,1 1 1 0 0,-1-1 0 0 0,0 0 0 0 0,1 0-1 0 0,-1 0 1 0 0,1 0 0 0 0,0-1 0 0 0,0 1 0 0 0,0 0-1 0 0,0-1 1 0 0,0 0 0 0 0,0 1 0 0 0,1-1 0 0 0,-1 0-1 0 0,1 0 1 0 0,0 0 0 0 0,0 0 0 0 0,0 0 0 0 0,0 0-1 0 0,1 0 1 0 0,-1-2-3 0 0,3-18-7 0 0,1 0 0 0 0,1 0 0 0 0,1 0 0 0 0,1 1 0 0 0,1 0 0 0 0,1 0 0 0 0,1 0 0 0 0,1 1 0 0 0,0 1 0 0 0,2-1 0 0 0,0 2 0 0 0,2 0 0 0 0,0 0 0 0 0,1 1 0 0 0,1 1 0 0 0,6-5 7 0 0,12-16-61 0 0,1 1 0 0 0,3 1 1 0 0,0 2-1 0 0,3 2 0 0 0,20-12 61 0 0,-43 33-452 0 0,21-15-159 0 0,-13 11-6765 0 0,-23 12-4781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7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517 611 0 0 0,'0'0'1172'0'0,"0"0"-28"0"0,0 0-154 0 0,0 0 76 0 0,0 0 266 0 0,0 0 258 0 0,0 0 122 0 0,0 0-28 0 0,0 0-174 0 0,0 0-239 0 0,0 0-208 0 0,17-19-134 0 0,48-61-77 0 0,-44 39 1488 0 0,-20 39-2157 0 0,0 0 1 0 0,-1 0 0 0 0,1 0 0 0 0,-1 0-1 0 0,0-1 1 0 0,0 1 0 0 0,0 0 0 0 0,0 0 0 0 0,0 0-1 0 0,0-1 1 0 0,0 1 0 0 0,-1 0 0 0 0,1 0-1 0 0,-1 0 1 0 0,0 0 0 0 0,0 0 0 0 0,1 0-1 0 0,-1 0 1 0 0,0 0 0 0 0,-1 0 0 0 0,1 0-1 0 0,0 0 1 0 0,-1 1 0 0 0,0-2-184 0 0,-78-26 1514 0 0,57 26-1441 0 0,-1 1 0 0 0,0 1 0 0 0,0 1 0 0 0,0 1 0 0 0,1 2 0 0 0,-1 0 0 0 0,1 1 0 0 0,-1 1 0 0 0,1 1 1 0 0,1 2-1 0 0,-1 0 0 0 0,1 1 0 0 0,1 1 0 0 0,0 1 0 0 0,0 1 0 0 0,-17 13-73 0 0,36-24 4 0 0,0 0 0 0 0,0-1 0 0 0,0 1-1 0 0,-1 0 1 0 0,1 1 0 0 0,0-1 0 0 0,0 0 0 0 0,0 1-1 0 0,0-1 1 0 0,1 1 0 0 0,-1-1 0 0 0,0 1 0 0 0,1 0-1 0 0,-1 0 1 0 0,1 0 0 0 0,0 0 0 0 0,-1 0 0 0 0,1 0-1 0 0,0 0 1 0 0,0 0 0 0 0,0 0 0 0 0,0 1 0 0 0,1-1-1 0 0,-1 0 1 0 0,1 0 0 0 0,-1 1 0 0 0,1-1 0 0 0,0 1-1 0 0,0-1 1 0 0,0 0 0 0 0,0 1 0 0 0,0-1 0 0 0,1 0-1 0 0,-1 1 1 0 0,1-1 0 0 0,-1 0 0 0 0,1 1 0 0 0,0-1-1 0 0,0 0 1 0 0,0 0 0 0 0,0 0 0 0 0,0 0 0 0 0,1 0-1 0 0,-1 0 1 0 0,1 0 0 0 0,-1 0 0 0 0,2 1-4 0 0,11 3 29 0 0,-1 0 1 0 0,1 0-1 0 0,0-1 0 0 0,0-1 1 0 0,1 0-1 0 0,-1-2 0 0 0,1 1 1 0 0,0-2-1 0 0,0 0 0 0 0,0 0 1 0 0,0-1-1 0 0,-1-1 1 0 0,12-2-30 0 0,26 1 87 0 0,-52 2-77 0 0,-1 1 1 0 0,1-1-1 0 0,-1 0 0 0 0,1 1 0 0 0,-1-1 0 0 0,1 1 0 0 0,0-1 1 0 0,-1 1-1 0 0,1-1 0 0 0,-1 1 0 0 0,1-1 0 0 0,0 1 0 0 0,0-1 0 0 0,-1 1 1 0 0,1-1-1 0 0,0 1 0 0 0,0 0 0 0 0,0-1 0 0 0,-1 1 0 0 0,1-1 1 0 0,0 1-1 0 0,0 0 0 0 0,0-1 0 0 0,0 1 0 0 0,0 0 0 0 0,0-1 0 0 0,1 1 1 0 0,-1-1-1 0 0,0 1 0 0 0,0 0 0 0 0,0-1 0 0 0,0 1 0 0 0,1-1 0 0 0,-1 1 1 0 0,0-1-1 0 0,1 1 0 0 0,-1-1 0 0 0,0 1 0 0 0,1-1 0 0 0,-1 1 1 0 0,1-1-1 0 0,-1 1 0 0 0,0-1 0 0 0,1 0 0 0 0,-1 1 0 0 0,1-1 0 0 0,0 1 1 0 0,-1-1-1 0 0,1 0 0 0 0,-1 0 0 0 0,1 1 0 0 0,-1-1 0 0 0,1 0 1 0 0,0 0-11 0 0,-6 4 19 0 0,-240 186 559 0 0,235-180-573 0 0,-4 2 3 0 0,0 1 1 0 0,2 0 0 0 0,-1 1-1 0 0,2 0 1 0 0,0 1-1 0 0,1 0 1 0 0,0 1-1 0 0,-4 10-8 0 0,13-19 13 0 0,0 0-1 0 0,1-1 1 0 0,0 1 0 0 0,0 0-1 0 0,0-1 1 0 0,1 1-1 0 0,0 0 1 0 0,1-1 0 0 0,-1 1-1 0 0,1-1 1 0 0,1 1-1 0 0,-1-1 1 0 0,1 0-1 0 0,0 0 1 0 0,0 0 0 0 0,1 0-1 0 0,0-1 1 0 0,0 1-1 0 0,0-1 1 0 0,0 0 0 0 0,1 0-1 0 0,0-1 1 0 0,0 1-1 0 0,0-1 1 0 0,1 0-1 0 0,-1-1 1 0 0,1 1 0 0 0,0-1-1 0 0,0 0 1 0 0,0 0-1 0 0,1-1 1 0 0,0 0-13 0 0,8 3 66 0 0,0-1-1 0 0,0 0 1 0 0,1-2 0 0 0,0 0 0 0 0,-1 0-1 0 0,1-1 1 0 0,0-1 0 0 0,4-1-66 0 0,-1 1 23 0 0,-13-1-72 0 0,0 0-1 0 0,-1-1 0 0 0,1 1 0 0 0,0-1 0 0 0,-1 0 1 0 0,0 0-1 0 0,1-1 0 0 0,-1 0 0 0 0,0 0 0 0 0,0 0 1 0 0,0 0-1 0 0,-1-1 0 0 0,1 0 0 0 0,-1 0 0 0 0,0 0 1 0 0,0 0-1 0 0,0-1 0 0 0,-1 1 0 0 0,1-1 0 0 0,0-3 50 0 0,19-29-3660 0 0,-6 3-4588 0 0,-12 22-3702 0 0</inkml:trace>
  <inkml:trace contextRef="#ctx0" brushRef="#br0" timeOffset="355.947">271 0 13659 0 0,'0'0'1486'0'0,"0"0"-223"0"0,0 0-259 0 0,0 0-83 0 0,0 0-5 0 0,0 0-33 0 0,0 0-121 0 0,0 0-146 0 0,0 0-168 0 0,0 0-123 0 0,0 0-11 0 0,0 0 77 0 0,0 0 83 0 0,1 9 48 0 0,36 196 1785 0 0,-27-43-1461 0 0,-7 0 0 0 0,-11 87-846 0 0,-5-111 91 0 0,-6-2 0 0 0,-22 73-91 0 0,-2-33 28 0 0,42-175-62 0 0,0 0 1 0 0,1 0-1 0 0,-1 0 1 0 0,0 0-1 0 0,1 0 1 0 0,0 0-1 0 0,-1 0 1 0 0,1 0 0 0 0,-1 0-1 0 0,1 0 1 0 0,0 1-1 0 0,0-1 1 0 0,0 0-1 0 0,0 0 1 0 0,0 0-1 0 0,0 0 1 0 0,0 0-1 0 0,0 0 1 0 0,0 1-1 0 0,0-1 1 0 0,0 0-1 0 0,1 0 1 0 0,-1 0 0 0 0,1 0-1 0 0,-1 0 1 0 0,1 0-1 0 0,-1 0 1 0 0,1 0-1 0 0,-1 0 1 0 0,1 0-1 0 0,0 0 1 0 0,-1-1-1 0 0,1 1 1 0 0,0 0-1 0 0,0 0 1 0 0,0-1 0 0 0,0 1-1 0 0,0 0 1 0 0,0-1-1 0 0,0 1 1 0 0,0-1-1 0 0,0 1 1 0 0,1 0 33 0 0,2-1-1427 0 0,6-1-1426 0 0,-4-2-5321 0 0,0-1-4062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0 310 0 0 0,'0'0'1820'0'0,"0"0"-541"0"0,0 0-138 0 0,0 0 224 0 0,0 0 284 0 0,0 0 154 0 0,0 0-50 0 0,0 0-226 0 0,0 0-317 0 0,0 0-282 0 0,0 0-196 0 0,4 12 4713 0 0,12-5-5098 0 0,0 0 0 0 0,1-1 0 0 0,-1-1-1 0 0,1 0 1 0 0,1-1 0 0 0,-1-1 0 0 0,0-1 0 0 0,1-1-1 0 0,-1 0 1 0 0,1-1 0 0 0,-1-1 0 0 0,13-2-347 0 0,25 2 379 0 0,222-10 334 0 0,-212 8-441 0 0,-60 3-4516 0 0,-11-1-4609 0 0,4 1-2492 0 0</inkml:trace>
  <inkml:trace contextRef="#ctx0" brushRef="#br0" timeOffset="311.224">37 553 11074 0 0,'0'0'2566'0'0,"0"0"-1145"0"0,0 0-475 0 0,0 0-83 0 0,0 0 25 0 0,0 0-43 0 0,0 0-169 0 0,0 0-159 0 0,0 0-57 0 0,0 0 14 0 0,0 0 27 0 0,0 0 6 0 0,0 0-51 0 0,24 0-51 0 0,156-4 780 0 0,114 24 47 0 0,-259-12-1059 0 0,-5-1-2062 0 0,-10-5-7373 0 0,-20-2-1975 0 0</inkml:trace>
  <inkml:trace contextRef="#ctx0" brushRef="#br0" timeOffset="1187.39">252 1 12043 0 0,'0'0'1556'0'0,"0"0"-150"0"0,0 0-193 0 0,0 0-82 0 0,0 0-73 0 0,0 0-200 0 0,0 0-251 0 0,0 0-245 0 0,0 0-149 0 0,0 0-1 0 0,0 0 84 0 0,0 0 122 0 0,4 7 79 0 0,59 79 1313 0 0,-42-72-1550 0 0,0 0 0 0 0,1-1 0 0 0,1-2 0 0 0,0 0 0 0 0,1-1 0 0 0,0-1 0 0 0,0-2 0 0 0,0 0 0 0 0,1-2 0 0 0,3 0-260 0 0,-2 0 41 0 0,-1 0 1 0 0,0 2-1 0 0,1 1 0 0 0,-2 1 1 0 0,0 1-1 0 0,0 1 1 0 0,-1 1-1 0 0,0 1 0 0 0,13 10-41 0 0,-32-18 7 0 0,0 0 0 0 0,0 0-1 0 0,0 0 1 0 0,0 0-1 0 0,-1 1 1 0 0,0-1 0 0 0,0 1-1 0 0,-1 0 1 0 0,1 0-1 0 0,-1 0 1 0 0,0 0 0 0 0,-1 0-1 0 0,0 0 1 0 0,0 1-1 0 0,0-1 1 0 0,-1 0 0 0 0,1 1-1 0 0,-2-1 1 0 0,1 0-1 0 0,-1 1 1 0 0,0-1 0 0 0,0 0-1 0 0,0 0 1 0 0,-1 1-1 0 0,0-1 1 0 0,0 0 0 0 0,-1-1-1 0 0,0 1 1 0 0,0 0-1 0 0,0-1 1 0 0,-1 0 0 0 0,0 1-1 0 0,0-1 1 0 0,0-1-1 0 0,0 1 1 0 0,-1-1 0 0 0,0 1-1 0 0,1-1 1 0 0,-2 0-7 0 0,-88 78 342 0 0,-4-4 0 0 0,-2-4 1 0 0,-26 9-343 0 0,95-47 53 0 0,31-35-40 0 0,0 2-13 0 0,0-2-9 0 0,0-1 17 0 0,0 0 17 0 0,0 0-2 0 0,0 0 9 0 0,0 0-9 0 0,0 0 6 0 0,0 0 7 0 0,0 0 15 0 0,0 0-2 0 0,0 0 4 0 0,0 0 19 0 0,0 0-4 0 0,0 0 2 0 0,0 0-5 0 0,0 0-6 0 0,0 0-19 0 0,0 0 1 0 0,0 0-16 0 0,0 0-10 0 0,0 0 10 0 0,0 0-5 0 0,0 0 2 0 0,0 0-5 0 0,0 0-2 0 0,0 0-6 0 0,0 0 1 0 0,0 0 3 0 0,0 0-4 0 0,0 0 2 0 0,0 0 8 0 0,0 0-11 0 0,0 0-10 0 0,0 0 14 0 0,0 0 4 0 0,0 0-1 0 0,0 0-8 0 0,0 0-10 0 0,0 0 10 0 0,0 0 3 0 0,0 0-16 0 0,0 0-13 0 0,0 0 8 0 0,0 0 7 0 0,0 0 12 0 0,0 0-9 0 0,0 0 9 0 0,0 0 12 0 0,0 0-4 0 0,0 0-11 0 0,0 0-18 0 0,0 0-8 0 0,0 0 5 0 0,0 0 10 0 0,0 0 14 0 0,0 0-8 0 0,0 0 12 0 0,0 0-1 0 0,0 0-16 0 0,0 0 15 0 0,0 0 8 0 0,0 0 2 0 0,0 0-14 0 0,0 0-18 0 0,0 0-4 0 0,0 0 0 0 0,0 0-4 0 0,0 0-10 0 0,0 0 19 0 0,0 0 16 0 0,0 0 7 0 0,0 0 7 0 0,0 0-31 0 0,0 0-1 0 0,0 0-7 0 0,0 0-4 0 0,0 0-27 0 0,0 0-17 0 0,0 0-23 0 0,0 0-14 0 0,0 0-45 0 0,0 0-55 0 0,0 0-112 0 0,0-3 183 0 0,0 2-1483 0 0,0 1-5181 0 0,0 0-4608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7 280 5521 0 0,'0'0'1891'0'0,"0"0"-94"0"0,0 0-33 0 0,0 0 102 0 0,0 0-7 0 0,0 0-244 0 0,0 0-320 0 0,0 0-375 0 0,0 0-292 0 0,0 0-126 0 0,0 0-60 0 0,0 0-6 0 0,0 0 18 0 0,-7-6 907 0 0,66 5 1515 0 0,320-6-424 0 0,-256 10-975 0 0,-142-25-969 0 0,0 0-498 0 0,-3-3-59 0 0,0-2 0 0 0,2 0 0 0 0,1-1 0 0 0,1-1 1 0 0,1 0-1 0 0,0-5 49 0 0,16 11-2172 0 0,23 20-4279 0 0,-15 3 4292 0 0,2 0-9639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135 140 6009 0 0,'0'0'2378'0'0,"0"0"-440"0"0,0 0-227 0 0,0 0-56 0 0,0 0-31 0 0,0 0-137 0 0,0 0-240 0 0,0 0-295 0 0,0 0-293 0 0,0 0-233 0 0,0 0-146 0 0,0 0-94 0 0,0 12 248 0 0,9 271 3109 0 0,19 209-2173 0 0,-26-429-1081 0 0,-1 0-3932 0 0,-11-92-8418 0 0,8 21 1577 0 0</inkml:trace>
  <inkml:trace contextRef="#ctx0" brushRef="#br0" timeOffset="329.889">1 250 9266 0 0,'0'0'1382'0'0,"0"0"-121"0"0,0 0-61 0 0,0 0 66 0 0,0 0 20 0 0,0 0-78 0 0,0 0-138 0 0,0 0-176 0 0,0 0-125 0 0,0 0-104 0 0,32-33-69 0 0,107-102-72 0 0,-68 90-53 0 0,-44 36-272 0 0,0 1-1 0 0,0 2 1 0 0,1 1 0 0 0,0 1 0 0 0,0 1-1 0 0,0 2 1 0 0,1 0 0 0 0,-1 2-1 0 0,0 2 1 0 0,5 1-199 0 0,-24-2 31 0 0,0 1 0 0 0,-1 0 0 0 0,1 0 0 0 0,0 1 0 0 0,-1 0 0 0 0,0 0 0 0 0,0 1 0 0 0,0 0 0 0 0,-1 1 1 0 0,0 0-1 0 0,0 0 0 0 0,0 0 0 0 0,0 1 0 0 0,-1 0 0 0 0,-1 0 0 0 0,1 1 0 0 0,-1 0 0 0 0,0 0 0 0 0,-1 0 0 0 0,0 0 0 0 0,0 1 0 0 0,-1-1 0 0 0,0 1 0 0 0,0 0 0 0 0,-1 0 0 0 0,0 0 0 0 0,-1 0 0 0 0,0 1 0 0 0,0 2-31 0 0,0 0 65 0 0,-1 0-1 0 0,-1 0 1 0 0,0 0-1 0 0,-1-1 1 0 0,0 1-1 0 0,0 0 1 0 0,-1-1-1 0 0,-1 0 1 0 0,0 1-1 0 0,-1-2 1 0 0,0 1-1 0 0,0 0 1 0 0,-1-1-1 0 0,-6 7-64 0 0,-2 3 32 0 0,-2-1 1 0 0,-1-1-1 0 0,0 0 0 0 0,-1-1 1 0 0,-1-1-1 0 0,0-1 0 0 0,-1-1 0 0 0,-1 0 1 0 0,0-2-1 0 0,-1 0 0 0 0,0-2 0 0 0,0 0 1 0 0,-2-1-1 0 0,1-2 0 0 0,-12 3-32 0 0,-56-6-373 0 0,90-4 310 0 0,0 1-1 0 0,0-1 1 0 0,0 0 0 0 0,0 0 0 0 0,0 0 0 0 0,0 0-1 0 0,0 0 1 0 0,0 0 0 0 0,0 0 0 0 0,0 0-1 0 0,0 0 1 0 0,0 0 0 0 0,1-1 0 0 0,-1 1-1 0 0,0 0 1 0 0,0 0 0 0 0,0-1 0 0 0,0 1 0 0 0,0-1-1 0 0,0 1 1 0 0,0-1 0 0 0,1 1 0 0 0,-1-1-1 0 0,0 0 1 0 0,0 1 0 0 0,1-1 0 0 0,-1 0 0 0 0,0 0-1 0 0,1 1 1 0 0,-1-1 0 0 0,1 0 0 0 0,-1 0-1 0 0,1 0 1 0 0,-1 0 0 0 0,1 0 0 0 0,0 0 0 0 0,0 0-1 0 0,-1 0 1 0 0,1 0 0 0 0,0 0 0 0 0,0 0-1 0 0,0 0 1 0 0,0 0 0 0 0,0 0 0 0 0,0 1 0 0 0,0-1-1 0 0,0 0 1 0 0,0 0 0 0 0,1 0 0 0 0,-1 0-1 0 0,0 0 1 0 0,1 0 0 0 0,-1 0 0 0 0,0 0 0 0 0,1-1 63 0 0,25-27-8311 0 0,-15 22-1747 0 0</inkml:trace>
  <inkml:trace contextRef="#ctx0" brushRef="#br0" timeOffset="1144.728">1628 239 12251 0 0,'0'0'1871'0'0,"0"0"-392"0"0,0 0-218 0 0,0 0 21 0 0,0 0 50 0 0,0 0-56 0 0,0 0-185 0 0,0 0-201 0 0,0 0-185 0 0,0 0-138 0 0,0 0-97 0 0,0 0-69 0 0,0 0-56 0 0,-30 17-43 0 0,-93 51-25 0 0,34-6 635 0 0,46-36-447 0 0,-1-2 0 0 0,-1-2 0 0 0,0-3-1 0 0,-28 8-464 0 0,67-25-31 0 0,5-2 50 0 0,0 0 1 0 0,0 0-1 0 0,0 0 1 0 0,0 0 0 0 0,0 0-1 0 0,1 1 1 0 0,-1-1-1 0 0,0 0 1 0 0,0 0 0 0 0,0 0-1 0 0,0 1 1 0 0,1-1-1 0 0,-1 1 1 0 0,0-1 0 0 0,0 0-1 0 0,1 1 1 0 0,-1-1-1 0 0,0 1 1 0 0,0 0 0 0 0,1-1-1 0 0,-1 1 1 0 0,1-1-1 0 0,-1 1 1 0 0,1 0-1 0 0,-1 0 1 0 0,1-1 0 0 0,-1 1-1 0 0,1 0 1 0 0,0 0-1 0 0,-1-1 1 0 0,1 1 0 0 0,0 0-1 0 0,-1 0 1 0 0,1 0-1 0 0,0 0 1 0 0,0 0 0 0 0,0-1-1 0 0,0 1 1 0 0,0 0-1 0 0,0 0 1 0 0,0 0 0 0 0,0 0-1 0 0,0 0 1 0 0,1 0-1 0 0,-1-1 1 0 0,0 1 0 0 0,1 0-1 0 0,-1 0 1 0 0,0 0-1 0 0,1-1 1 0 0,-1 1 0 0 0,1 0-1 0 0,-1 0 1 0 0,1-1-1 0 0,-1 1 1 0 0,1 0-20 0 0,17 26 115 0 0,0-1-1 0 0,2-1 1 0 0,1-1 0 0 0,1 0-1 0 0,1-2 1 0 0,17 13-115 0 0,88 72 210 0 0,-61-55 43 0 0,-69-55-5145 0 0,-3 0-2159 0 0,2 2-4905 0 0</inkml:trace>
  <inkml:trace contextRef="#ctx0" brushRef="#br0" timeOffset="1611.878">805 736 11298 0 0,'0'0'1757'0'0,"0"0"-198"0"0,0 0-115 0 0,0 0 59 0 0,0 0 80 0 0,0 0-88 0 0,0 0-173 0 0,0 0-214 0 0,0 0-228 0 0,0 0-197 0 0,0 0-164 0 0,0 0-102 0 0,0 0-73 0 0,-2-7 1026 0 0,45 65-568 0 0,2-2 0 0 0,3-3 0 0 0,14 10-802 0 0,47 52 420 0 0,16 21 5 0 0,-117-121-367 0 0,-8-14-44 0 0,0-1-7 0 0,0 0-10 0 0,0 0 9 0 0,0 0 2 0 0,0 0-3 0 0,0 0-10 0 0,0 0-17 0 0,4-23-6134 0 0,-1 17 1318 0 0,-1 2-7223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11106 0 0,'0'0'2818'0'0,"0"0"-1111"0"0,0 0-618 0 0,0 0-59 0 0,0 0 87 0 0,0 0 19 0 0,0 0-131 0 0,0 0-207 0 0,0 0-210 0 0,0 0-96 0 0,0 0 60 0 0,0 0 64 0 0,0 0 39 0 0,4 11-41 0 0,-1-3-499 0 0,0-4-57 0 0,-2 1-1 0 0,1-1 1 0 0,0 1 0 0 0,-1 0-1 0 0,0 0 1 0 0,0 0 0 0 0,0 0-1 0 0,-1 0 1 0 0,1-1 0 0 0,-1 1 0 0 0,0 0-1 0 0,-1 0 1 0 0,1 0 0 0 0,-2 5-58 0 0,-154 541 1471 0 0,142-497-1535 0 0,-3-1 1 0 0,-2-1 0 0 0,-3-1-1 0 0,-11 19 64 0 0,12-36-1620 0 0,15-115-13068 0 0,6 63 9533 0 0,0 2-845 0 0</inkml:trace>
  <inkml:trace contextRef="#ctx0" brushRef="#br0" timeOffset="514.731">103 509 4969 0 0,'0'0'1478'0'0,"0"0"-214"0"0,0 0 55 0 0,0 0 137 0 0,0 0 26 0 0,0 0-115 0 0,0 0-219 0 0,0 0-168 0 0,0 0-153 0 0,0 0-111 0 0,0 0-73 0 0,0 0-23 0 0,0 0 2 0 0,2 27-9 0 0,8 84-29 0 0,-11-110-565 0 0,1 0 1 0 0,0 0-1 0 0,-1 1 0 0 0,1-1 0 0 0,0 0 1 0 0,0 0-1 0 0,0 0 0 0 0,0 0 0 0 0,0 0 0 0 0,0 0 1 0 0,0 0-1 0 0,0 0 0 0 0,0 0 0 0 0,0 0 0 0 0,1 0 1 0 0,-1 0-1 0 0,0 0 0 0 0,1 0 0 0 0,-1 0 0 0 0,1 0 1 0 0,-1 0-1 0 0,1 0 0 0 0,0 0 0 0 0,-1 0 0 0 0,1 0 1 0 0,0-1-1 0 0,0 1 0 0 0,-1 0 0 0 0,1 0 0 0 0,0-1 1 0 0,0 1-1 0 0,0-1 0 0 0,0 1 0 0 0,0-1 0 0 0,0 1 1 0 0,0-1-1 0 0,0 1 0 0 0,0-1 0 0 0,0 0 0 0 0,0 0 1 0 0,0 1-1 0 0,0-1 0 0 0,1 0-19 0 0,4 0 164 0 0,6 2-10 0 0,0-1 1 0 0,0 0-1 0 0,0 0 1 0 0,0-2-1 0 0,0 1 1 0 0,0-1-1 0 0,0-1 1 0 0,0 0 0 0 0,0-1-1 0 0,0 0 1 0 0,0-1-1 0 0,-1-1 1 0 0,0 1-1 0 0,0-2 1 0 0,0 1-1 0 0,-1-2 1 0 0,0 1-1 0 0,0-1 1 0 0,0-1-1 0 0,3-3-154 0 0,9-10 135 0 0,0 0 1 0 0,-2-1-1 0 0,0-1 0 0 0,-2-1 0 0 0,0-1 0 0 0,-2 0 1 0 0,9-20-136 0 0,-13 21 85 0 0,-1 0 0 0 0,-2-1 0 0 0,0 0 0 0 0,-2-1 0 0 0,-1 0 0 0 0,-1 0 0 0 0,-1 0 0 0 0,-1 0 0 0 0,-1-1 1 0 0,-2-16-86 0 0,-11 44 196 0 0,4 8-184 0 0,1 0 0 0 0,0 0 1 0 0,0 0-1 0 0,1 1 0 0 0,1 0 1 0 0,-1 0-1 0 0,1 0 0 0 0,1 1 1 0 0,0-1-1 0 0,0 6-12 0 0,1-8 13 0 0,-19 69 241 0 0,4 1 1 0 0,3 1 0 0 0,4 0 0 0 0,3 1-1 0 0,3 37-254 0 0,10 60 143 0 0,-6-178-168 0 0,1 1-1 0 0,-1 0 1 0 0,0-1-1 0 0,1 1 1 0 0,-1 0 0 0 0,0-1-1 0 0,1 1 1 0 0,-1 0 0 0 0,1-1-1 0 0,-1 1 1 0 0,1 0 0 0 0,-1 0-1 0 0,0-1 1 0 0,1 1 0 0 0,-1 0-1 0 0,1 0 1 0 0,-1 0-1 0 0,1 0 1 0 0,-1 0 0 0 0,1 0-1 0 0,-1 0 1 0 0,1 0 0 0 0,-1 0-1 0 0,1 0 1 0 0,-1 0 0 0 0,1 0-1 0 0,-1 0 1 0 0,1 0 0 0 0,-1 0-1 0 0,1 0 1 0 0,-1 1-1 0 0,1-1 1 0 0,-1 0 0 0 0,1 0-1 0 0,-1 1 1 0 0,1-1 0 0 0,-1 0-1 0 0,0 1 1 0 0,1-1 0 0 0,-1 0-1 0 0,1 1 1 0 0,-1-1 0 0 0,0 0-1 0 0,0 1 1 0 0,1-1-1 0 0,-1 1 1 0 0,0-1 0 0 0,0 1-1 0 0,1-1 1 0 0,-1 1 0 0 0,0-1-1 0 0,0 1 1 0 0,0-1 0 0 0,0 1-1 0 0,0-1 1 0 0,0 1-1 0 0,0-1 1 0 0,0 1 0 0 0,0-1-1 0 0,0 1 1 0 0,0-1 0 0 0,0 1-1 0 0,0-1 1 0 0,0 1 0 0 0,0-1-1 0 0,-1 1 26 0 0,14-32-2853 0 0,-3 11-4060 0 0,-6 9-4752 0 0</inkml:trace>
  <inkml:trace contextRef="#ctx0" brushRef="#br0" timeOffset="783.614">766 516 9930 0 0,'0'0'4065'0'0,"0"0"-2114"0"0,0 0-760 0 0,0 0 12 0 0,0 0 119 0 0,0 0 30 0 0,0 0-153 0 0,0 0-226 0 0,0 0-203 0 0,0 0-153 0 0,-13 34-102 0 0,-39 109-91 0 0,11-11 384 0 0,33-18-681 0 0,9-113-244 0 0,0 0 0 0 0,0-1 0 0 0,1 1 0 0 0,-1 0 0 0 0,0-1 0 0 0,0 1 1 0 0,1-1-1 0 0,-1 1 0 0 0,0-1 0 0 0,1 1 0 0 0,-1-1 0 0 0,1 0 0 0 0,-1 0 0 0 0,0 0 0 0 0,1 0 0 0 0,-1 0 0 0 0,1 0 0 0 0,-1 0 0 0 0,0 0 0 0 0,1 0 1 0 0,-1-1-1 0 0,1 1 0 0 0,-1-1 0 0 0,0 1 0 0 0,1-1 0 0 0,-1 1 0 0 0,0-1 0 0 0,0 0 0 0 0,0 0 0 0 0,1 0 0 0 0,-1 1 0 0 0,0-1 0 0 0,0 0 0 0 0,0 0 1 0 0,0 0-1 0 0,-1-1 0 0 0,1 1 117 0 0,17-20-7718 0 0,-11 13-3484 0 0</inkml:trace>
  <inkml:trace contextRef="#ctx0" brushRef="#br0" timeOffset="1069.402">985 593 10442 0 0,'0'0'1830'0'0,"0"0"-255"0"0,0 0-28 0 0,0 0-41 0 0,0 0-110 0 0,0 0-209 0 0,0 0-267 0 0,0 0-205 0 0,0 0-139 0 0,0 0-91 0 0,0 0-54 0 0,0 0-24 0 0,-32 27-26 0 0,-99 83-34 0 0,73-66 461 0 0,58-44-781 0 0,-1 0-1 0 0,1 0 0 0 0,-1 0 1 0 0,1 0-1 0 0,0 0 1 0 0,-1 1-1 0 0,1-1 0 0 0,-1 0 1 0 0,1 0-1 0 0,0 1 1 0 0,-1-1-1 0 0,1 0 1 0 0,0 0-1 0 0,-1 1 0 0 0,1-1 1 0 0,0 0-1 0 0,0 1 1 0 0,-1-1-1 0 0,1 0 0 0 0,0 1 1 0 0,0-1-1 0 0,-1 0 1 0 0,1 1-1 0 0,0-1 0 0 0,0 1 1 0 0,0-1-1 0 0,0 0 1 0 0,0 1-1 0 0,0-1 0 0 0,0 1 1 0 0,-1-1-1 0 0,1 1 1 0 0,0-1-1 0 0,1 0 0 0 0,-1 1 1 0 0,0-1-1 0 0,0 1 1 0 0,0-1-1 0 0,0 1 0 0 0,0-1 1 0 0,0 0-1 0 0,0 1 1 0 0,1-1-1 0 0,-1 1 0 0 0,0-1 1 0 0,0 0-1 0 0,0 1 1 0 0,1-1-1 0 0,-1 0 1 0 0,0 1-1 0 0,1-1 0 0 0,-1 0 1 0 0,0 0-1 0 0,1 1 1 0 0,-1-1-1 0 0,0 0 0 0 0,1 0 1 0 0,-1 1-1 0 0,1-1 1 0 0,-1 0-1 0 0,0 0 0 0 0,1 0 1 0 0,-1 0-27 0 0,37 17 781 0 0,-24-12-521 0 0,-2 0-122 0 0,0 0-1 0 0,-1 1 1 0 0,0 1 0 0 0,0 0-1 0 0,0 0 1 0 0,-1 1 0 0 0,0 0 0 0 0,-1 0-1 0 0,0 1 1 0 0,0 0 0 0 0,-1 0-1 0 0,0 1 1 0 0,0 0 0 0 0,-1 1 0 0 0,2 6-138 0 0,27 49-537 0 0,-25-63-1148 0 0,-6-2-6090 0 0,-3-1-4807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26 654 3961 0 0,'0'0'1675'0'0,"0"0"-340"0"0,0 0-16 0 0,0 0 289 0 0,0 0 187 0 0,0 0-38 0 0,0 0-261 0 0,0 0-315 0 0,0 0-230 0 0,0 0-176 0 0,0 0-136 0 0,0 0-94 0 0,0 0-36 0 0,-4 2 16 0 0,-13 6 19 0 0,12-7 16 0 0,5-1 7 0 0,0 0-27 0 0,0 0-24 0 0,0 0-30 0 0,0 0-14 0 0,0 0-7 0 0,0 0-10 0 0,0-19 988 0 0,3-1-1301 0 0,1-1 1 0 0,1 0-1 0 0,0 1 1 0 0,2 0-1 0 0,0 0 1 0 0,1 1-1 0 0,1 0 1 0 0,1 0-1 0 0,1 1 1 0 0,0 1-1 0 0,1 0 1 0 0,1 0-1 0 0,6-5-142 0 0,7-13 160 0 0,154-200 207 0 0,-72 143-268 0 0,-106 92-101 0 0,0 0 0 0 0,0 0 0 0 0,0 1 0 0 0,0-1 0 0 0,0 0 1 0 0,0 1-1 0 0,0-1 0 0 0,0 1 0 0 0,0 0 0 0 0,0 0 0 0 0,0 0 0 0 0,-1 0 1 0 0,1 0-1 0 0,0 0 0 0 0,-1 0 0 0 0,1 0 0 0 0,0 1 0 0 0,-1-1 0 0 0,0 0 1 0 0,1 1-1 0 0,-1 0 0 0 0,0-1 0 0 0,0 1 0 0 0,0 0 0 0 0,0-1 0 0 0,0 1 1 0 0,0 0-1 0 0,0 0 0 0 0,-1 0 0 0 0,1 0 0 0 0,-1 0 0 0 0,1 0 0 0 0,-1 0 1 0 0,0 0-1 0 0,0 0 0 0 0,0 0 0 0 0,0 0 0 0 0,0 1 2 0 0,4 187 25 0 0,-37-5 63 0 0,30-169-57 0 0,6-21 90 0 0,11-23-130 0 0,0 0-1 0 0,2 1 1 0 0,1 1-1 0 0,1 0 1 0 0,1 2-1 0 0,6-6 10 0 0,29-38-16 0 0,-40 47 9 0 0,2 2-1 0 0,0 0 1 0 0,2 1-1 0 0,0 0 1 0 0,1 2-1 0 0,0 0 1 0 0,1 1-1 0 0,5-2 8 0 0,68-2-85 0 0,-90 21 83 0 0,0 0 1 0 0,-1 0-1 0 0,0 1 1 0 0,1-1 0 0 0,-1 0-1 0 0,0 1 1 0 0,0-1-1 0 0,0 1 1 0 0,-1 0-1 0 0,1 0 1 0 0,-1-1 0 0 0,1 1-1 0 0,-1 0 1 0 0,0 0-1 0 0,0 0 1 0 0,0 1-1 0 0,-1-1 1 0 0,1 0-1 0 0,-1 0 1 0 0,0 0 0 0 0,1 1-1 0 0,-1-1 1 0 0,-1 0-1 0 0,1 0 1 0 0,0 0-1 0 0,-1 2 2 0 0,0 16 7 0 0,-1 0-1 0 0,-1 0 0 0 0,-1 0 0 0 0,0 0 1 0 0,-2-1-1 0 0,-1 0 0 0 0,0 0 0 0 0,-1 0 0 0 0,-2 1-6 0 0,-30 85-1383 0 0,72-101-5835 0 0,-19-6 872 0 0,-3-2-5122 0 0</inkml:trace>
  <inkml:trace contextRef="#ctx0" brushRef="#br0" timeOffset="595.371">1504 32 10082 0 0,'0'0'2573'0'0,"0"0"-856"0"0,0 0-363 0 0,0 0-50 0 0,0 0 22 0 0,0 0-80 0 0,0 0-154 0 0,0 0-176 0 0,0 0-168 0 0,0 0-165 0 0,0 0-112 0 0,0 0-95 0 0,-28 14-63 0 0,-89 43-46 0 0,62-11 100 0 0,47-34-274 0 0,4-5-37 0 0,-9 8 11 0 0,1 0 0 0 0,1 1 0 0 0,0 0 0 0 0,1 1 0 0 0,1 1 0 0 0,1-1 0 0 0,0 1 0 0 0,2 0 0 0 0,0 1 0 0 0,1 0 0 0 0,0 0 0 0 0,-1 18-67 0 0,6-35 6 0 0,0 0 1 0 0,1-1-1 0 0,-1 1 0 0 0,0 0 1 0 0,1 0-1 0 0,-1-1 0 0 0,1 1 1 0 0,-1 0-1 0 0,1 0 0 0 0,0-1 1 0 0,0 1-1 0 0,0-1 0 0 0,0 1 1 0 0,0-1-1 0 0,0 1 0 0 0,0-1 1 0 0,0 0-1 0 0,1 1 0 0 0,-1-1 1 0 0,1 0-1 0 0,-1 0 0 0 0,1 0 1 0 0,-1 0-1 0 0,1 0 0 0 0,-1 0 1 0 0,1 0-1 0 0,0-1 0 0 0,-1 1 1 0 0,1-1-1 0 0,0 1 0 0 0,0-1 1 0 0,-1 0-1 0 0,1 1 0 0 0,0-1 1 0 0,0 0-1 0 0,0 0 0 0 0,0 0 1 0 0,-1-1-7 0 0,75-16 655 0 0,-43-5-519 0 0,0-1 0 0 0,-2-2 0 0 0,-1-1 0 0 0,-1-1 0 0 0,-1-2 0 0 0,-1 0 0 0 0,12-20-136 0 0,-7 11 39 0 0,-14 17-14 0 0,2 0 0 0 0,0 1 0 0 0,1 1 0 0 0,1 1-1 0 0,1 1 1 0 0,0 1 0 0 0,1 1 0 0 0,14-6-25 0 0,-37 22 1 0 0,1-1 1 0 0,-1 1-1 0 0,0 0 0 0 0,0-1 1 0 0,0 1-1 0 0,0 0 0 0 0,0 0 1 0 0,0 0-1 0 0,0 0 0 0 0,-1 0 1 0 0,1 0-1 0 0,0 0 0 0 0,0 0 1 0 0,-1 0-1 0 0,1 0 0 0 0,-1 0 1 0 0,1 0-1 0 0,-1 1 1 0 0,1-1-1 0 0,-1 0 0 0 0,0 0 1 0 0,1 1-1 0 0,-1-1 0 0 0,0 0 1 0 0,0 1-1 0 0,0-1 0 0 0,0 0 1 0 0,0 0-1 0 0,0 1 0 0 0,-1-1 1 0 0,1 0-1 0 0,0 0 0 0 0,-1 1 1 0 0,1-1-1 0 0,-1 0 0 0 0,0 1-1 0 0,1 4 17 0 0,-3 46 81 0 0,-3 0 0 0 0,-1 0 1 0 0,-3-1-1 0 0,-6 13-98 0 0,-5 26 21 0 0,-10 88-14 0 0,22-110-4 0 0,-3 0 0 0 0,-3-1 1 0 0,-3-1-1 0 0,-3 0 1 0 0,-27 58-4 0 0,43-114 1 0 0,0 1-1 0 0,0-1 1 0 0,-1 0 0 0 0,-1 0 0 0 0,0-1-1 0 0,0 0 1 0 0,0 0 0 0 0,-1-1 0 0 0,-1 0 0 0 0,1 0-1 0 0,-1 0 1 0 0,-1-2 0 0 0,1 1 0 0 0,-1-1 0 0 0,0 0-1 0 0,-1-1 1 0 0,1 0 0 0 0,-1-1 0 0 0,0 0-1 0 0,0-1 1 0 0,-1 0 0 0 0,-1 0-1 0 0,11-6-4 0 0,-1 1 0 0 0,0-1 0 0 0,1 0 0 0 0,-1 0 0 0 0,1 0 0 0 0,0 0 0 0 0,0 0 0 0 0,0 0 0 0 0,0-1 1 0 0,1 1-1 0 0,-1-1 0 0 0,1 1 0 0 0,0-1 0 0 0,0 1 0 0 0,0-1 0 0 0,1 0 0 0 0,-1 0 0 0 0,1 1 0 0 0,0-1 0 0 0,0 0 0 0 0,0 0 0 0 0,0 1 0 0 0,1-1 0 0 0,0 0 0 0 0,-1 0 0 0 0,1 1 0 0 0,1-1 0 0 0,0-1 4 0 0,4-20-24 0 0,1 0-1 0 0,2 1 1 0 0,0 0-1 0 0,2 1 1 0 0,1 0-1 0 0,0 0 1 0 0,2 1-1 0 0,0 1 1 0 0,4-2 24 0 0,-15 18-10 0 0,46-67-470 0 0,42-63-390 0 0,-35 41-5685 0 0,-47 79-721 0 0,-5 7-4776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12075 0 0,'0'0'2501'0'0,"0"0"-1159"0"0,0 0-510 0 0,0 0 7 0 0,0 0 127 0 0,0 0 53 0 0,0 0-129 0 0,0 0-120 0 0,0 0-70 0 0,0 0-25 0 0,0 0 28 0 0,0 0-58 0 0,0 0-85 0 0,5 18-56 0 0,16 60-53 0 0,-16-5 220 0 0,-8-34-526 0 0,-2 0 1 0 0,-2 0-1 0 0,-1-1 0 0 0,-2 1 1 0 0,-4 6-146 0 0,-11 44-17 0 0,8-23-131 0 0,-3 0 0 0 0,-3-1-1 0 0,-16 27 149 0 0,-6-36-3388 0 0,34-74-12485 0 0,11 11 8726 0 0</inkml:trace>
  <inkml:trace contextRef="#ctx0" brushRef="#br0" timeOffset="489.94">102 509 0 0 0,'0'0'3775'0'0,"0"0"-1786"0"0,0 0-622 0 0,0 0 58 0 0,0 0 61 0 0,0 0-58 0 0,0 0-234 0 0,0 0-412 0 0,0 0-281 0 0,0 0-114 0 0,0 0-33 0 0,0 0 33 0 0,0 0 93 0 0,4 17 128 0 0,16 52 103 0 0,0-49 653 0 0,-16-20-1127 0 0,8-1 18 0 0,0 0 1 0 0,-1-1 0 0 0,1 0 0 0 0,0-1-1 0 0,-1 0 1 0 0,1-1 0 0 0,-1 0 0 0 0,0-1-1 0 0,0-1 1 0 0,-1 1 0 0 0,0-1 0 0 0,0-1-1 0 0,0 0 1 0 0,-1-1 0 0 0,0 1 0 0 0,0-2-1 0 0,-1 1 1 0 0,6-8-256 0 0,13-14 190 0 0,-2-2 0 0 0,0-1-1 0 0,-2 0 1 0 0,-2-2 0 0 0,-1-1-1 0 0,-2 0 1 0 0,3-11-190 0 0,50-92 291 0 0,-50 91 159 0 0,-21 47-226 0 0,-28 31 252 0 0,4 11-387 0 0,1 1 1 0 0,2 0 0 0 0,2 2-1 0 0,2 0 1 0 0,2 1 0 0 0,1 1-1 0 0,3 0 1 0 0,2 0-1 0 0,2 1 1 0 0,1 7-90 0 0,2 158 88 0 0,20-130-181 0 0,-23-90-8400 0 0,12-30-5539 0 0,-1 33 9819 0 0</inkml:trace>
  <inkml:trace contextRef="#ctx0" brushRef="#br0" timeOffset="736.053">720 424 8754 0 0,'0'0'2418'0'0,"0"0"-419"0"0,0 0-287 0 0,0 0-182 0 0,0 0-127 0 0,0 0-203 0 0,0 0-232 0 0,0 0-150 0 0,0 0-142 0 0,0 0-99 0 0,0 0-83 0 0,0 0-98 0 0,-15 33-105 0 0,-47 102-63 0 0,-22 39 368 0 0,68-116-768 0 0,16-57 32 0 0,0-1-88 0 0,4-1-482 0 0,54-60-5203 0 0,-47 47 549 0 0,-4 2-5481 0 0</inkml:trace>
  <inkml:trace contextRef="#ctx0" brushRef="#br0" timeOffset="1267.32">901 461 8938 0 0,'0'0'1702'0'0,"0"0"-381"0"0,0 0-35 0 0,0 0 43 0 0,0 0 44 0 0,0 0-94 0 0,0 0-243 0 0,0 0-227 0 0,0 0-194 0 0,0 0-136 0 0,0 0-106 0 0,-33 20-35 0 0,-100 62-66 0 0,78-48 331 0 0,55-34-591 0 0,0 0 0 0 0,1 0 0 0 0,-1 0 0 0 0,0 0 0 0 0,1 0 0 0 0,-1 0 0 0 0,0 0 0 0 0,0 1 0 0 0,1-1 0 0 0,-1 0 0 0 0,0 0 0 0 0,1 0 0 0 0,-1 0 0 0 0,0 0 0 0 0,0 1 0 0 0,1-1 0 0 0,-1 0 0 0 0,0 0 0 0 0,0 0 1 0 0,0 1-1 0 0,1-1 0 0 0,-1 0 0 0 0,0 0 0 0 0,0 1 0 0 0,0-1 0 0 0,0 0 0 0 0,1 1 0 0 0,-1-1 0 0 0,0 0 0 0 0,0 0 0 0 0,0 1 0 0 0,0-1 0 0 0,0 0 0 0 0,0 1 0 0 0,0-1 0 0 0,0 0 0 0 0,0 1 0 0 0,0-1 0 0 0,0 0 0 0 0,0 1 0 0 0,0-1 1 0 0,0 0-1 0 0,0 0 0 0 0,0 1 0 0 0,-1-1 0 0 0,1 0 0 0 0,0 1 0 0 0,0-1 0 0 0,0 0 0 0 0,0 0 0 0 0,0 1 0 0 0,-1-1 0 0 0,1 0 0 0 0,0 0 0 0 0,0 1 0 0 0,-1-1 0 0 0,1 0 0 0 0,0 0 0 0 0,0 0 0 0 0,-1 0 0 0 0,1 1 0 0 0,0-1 0 0 0,0 0 1 0 0,-1 0-1 0 0,1 0-12 0 0,9 4 284 0 0,1 3 9 0 0,-1 0 1 0 0,0 1 0 0 0,0-1 0 0 0,-1 2 0 0 0,0-1 0 0 0,-1 1 0 0 0,0 0 0 0 0,0 1 0 0 0,0 0 0 0 0,-2 0 0 0 0,1 0 0 0 0,-1 1 0 0 0,-1-1 0 0 0,0 1-1 0 0,1 4-293 0 0,12 29 851 0 0,3 15 62 0 0,-20-59-915 0 0,0-1 0 0 0,0 1 1 0 0,1 0-1 0 0,-1 0 0 0 0,0 0 1 0 0,0 0-1 0 0,1-1 0 0 0,-1 1 1 0 0,0 0-1 0 0,0 0 0 0 0,1 0 1 0 0,-1 0-1 0 0,0 0 1 0 0,1 0-1 0 0,-1 0 0 0 0,0-1 1 0 0,1 1-1 0 0,-1 0 0 0 0,0 0 1 0 0,0 0-1 0 0,1 0 0 0 0,-1 0 1 0 0,0 1-1 0 0,1-1 0 0 0,-1 0 1 0 0,0 0-1 0 0,1 0 0 0 0,-1 0 1 0 0,0 0-1 0 0,0 0 1 0 0,1 0-1 0 0,-1 1 0 0 0,0-1 1 0 0,0 0-1 0 0,1 0 0 0 0,-1 0 1 0 0,0 0-1 0 0,0 1 0 0 0,1-1 1 0 0,-1 0-1 0 0,0 0 0 0 0,0 1 1 0 0,0-1 1 0 0,0-14-3126 0 0,0 10-2026 0 0,0 3-7105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4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166 161 2088 0 0,'0'0'3523'0'0,"0"0"-987"0"0,0 0-366 0 0,0 0-50 0 0,0 0-7 0 0,0 0-93 0 0,0 0-231 0 0,0 0-305 0 0,0 0-304 0 0,0 0-300 0 0,0 0-233 0 0,-3 12 256 0 0,2 149 1496 0 0,9 68-1589 0 0,-30 95-426 0 0,-17-108-592 0 0,14-181-2044 0 0,2-43-6537 0 0,18 1 2598 0 0,-1 3-3415 0 0</inkml:trace>
  <inkml:trace contextRef="#ctx0" brushRef="#br0" timeOffset="282.389">0 180 10762 0 0,'0'0'1433'0'0,"0"0"-377"0"0,0 0-167 0 0,0 0 62 0 0,0 0 81 0 0,0 0 2 0 0,33-27-82 0 0,106-83-121 0 0,-71 77-105 0 0,-46 30-434 0 0,0 0 1 0 0,0 1-1 0 0,0 1 1 0 0,0 1-1 0 0,0 1 1 0 0,0 1-1 0 0,0 1 1 0 0,20 6-293 0 0,-35-8 60 0 0,0 1-1 0 0,0 1 1 0 0,0-1-1 0 0,0 1 1 0 0,-1 1 0 0 0,1-1-1 0 0,-1 1 1 0 0,0 0-1 0 0,0 0 1 0 0,0 1-1 0 0,0 0 1 0 0,-1 0 0 0 0,0 0-1 0 0,0 1 1 0 0,-1-1-1 0 0,1 1 1 0 0,-1 0 0 0 0,0 1-1 0 0,-1-1 1 0 0,0 1-1 0 0,0-1 1 0 0,0 1-1 0 0,-1 0 1 0 0,1 0 0 0 0,-2 0-1 0 0,1 1 1 0 0,-1-1-1 0 0,0 5-59 0 0,-1 3 57 0 0,0-1-1 0 0,-1 1 0 0 0,0-1 0 0 0,-1 1 1 0 0,-1-1-1 0 0,-1 0 0 0 0,0 0 0 0 0,0 0 1 0 0,-1-1-1 0 0,-1 1 0 0 0,0-1 0 0 0,-1-1 1 0 0,-1 1-1 0 0,0-1 0 0 0,0 0 1 0 0,-1-1-1 0 0,-1 0 0 0 0,0-1 0 0 0,-1 1-56 0 0,-12 11 21 0 0,-2-1 0 0 0,0-1 0 0 0,-1-1 0 0 0,-1-2 0 0 0,0 0 0 0 0,-1-2 0 0 0,-1-1 0 0 0,-8 1-21 0 0,24-9-91 0 0,0 0 1 0 0,0-2 0 0 0,0 1-1 0 0,-1-2 1 0 0,1 0-1 0 0,-1 0 1 0 0,0-1 0 0 0,0-1-1 0 0,1 0 1 0 0,-1-1-1 0 0,0-1 1 0 0,0 0 0 0 0,-1-1 90 0 0,-11-23-2361 0 0,23 12-1091 0 0,2 0-3791 0 0,1 2-3437 0 0</inkml:trace>
  <inkml:trace contextRef="#ctx0" brushRef="#br0" timeOffset="1627.897">853 253 1040 0 0,'0'0'1722'0'0,"0"0"-35"0"0,0 0 128 0 0,0 0 248 0 0,0 0 170 0 0,0 0-114 0 0,0 0-258 0 0,0 0-308 0 0,0 0-272 0 0,0 0-180 0 0,0 0-121 0 0,0 0-117 0 0,-8-14-91 0 0,-21-42-71 0 0,20 42-75 0 0,9 14-67 0 0,0 0-49 0 0,0 0-74 0 0,0 0-69 0 0,0 0-69 0 0,0 0-64 0 0,0 0-50 0 0,0 0-44 0 0,0 0-30 0 0,6 12 278 0 0,26 15-19 0 0,2-1 0 0 0,1-1 1 0 0,0-3-1 0 0,2 0 0 0 0,1-3 0 0 0,30 12-369 0 0,43 24 388 0 0,63 59-147 0 0,-168-100-183 0 0,-6-13-5 0 0,0-1 14 0 0,0 0 5 0 0,0 0-18 0 0,0 0 1 0 0,0 0 3 0 0,0 0 12 0 0,-104 59 469 0 0,-56 70-571 0 0,-112 76 164 0 0,144-110-33 0 0,127-93 103 0 0,1-3-206 0 0,0 1-16 0 0,0 0 14 0 0,0 0 18 0 0,0 0-23 0 0,0 0-13 0 0,0 0-4 0 0,0 0 7 0 0,0 0-5 0 0,0 0 10 0 0,0 0-12 0 0,0 0-6 0 0,0 0-2 0 0,0 0 28 0 0,0 0-18 0 0,0 0-6 0 0,0 0 4 0 0,0 0 10 0 0,0 0-25 0 0,0 0-6 0 0,0 0 5 0 0,0 0-48 0 0,0 0-2 0 0,0 0-36 0 0,1-2-1914 0 0,3-10-12879 0 0,-1 12 2782 0 0</inkml:trace>
  <inkml:trace contextRef="#ctx0" brushRef="#br0" timeOffset="3219.537">1563 1104 5313 0 0,'0'0'1742'0'0,"0"0"-212"0"0,0 0-64 0 0,0 0 89 0 0,0 0-5 0 0,0 0-88 0 0,0 0-145 0 0,0 0-147 0 0,0 0-98 0 0,0 0-149 0 0,0 0-177 0 0,0 0-137 0 0,0 0-84 0 0,-3-8-46 0 0,3 6-482 0 0,-3-4 159 0 0,1-1 1 0 0,0 1-1 0 0,1-1 1 0 0,-1 0-1 0 0,1 0 0 0 0,0 0 1 0 0,1 0-1 0 0,0 0 1 0 0,0 1-1 0 0,0-1 1 0 0,1 0-1 0 0,1-2-156 0 0,15-43 581 0 0,2 1 0 0 0,3 1-1 0 0,2 1 1 0 0,24-36-581 0 0,-37 67 41 0 0,1-1 1 0 0,1 2-1 0 0,0 0 1 0 0,2 0-1 0 0,0 1 0 0 0,0 1 1 0 0,2 1-1 0 0,-1 0 0 0 0,2 1 1 0 0,0 1-1 0 0,19-10-41 0 0,-34 55 81 0 0,-34 161 373 0 0,10-48-376 0 0,21-144-84 0 0,0-2-2 0 0,19-8 145 0 0,163-158 216 0 0,-146 135-345 0 0,-22 18-12 0 0,0 1 0 0 0,0 0 0 0 0,1 1 0 0 0,1 1 0 0 0,0 0 0 0 0,0 2 0 0 0,12-5 4 0 0,-20 10 19 0 0,-7 2-19 0 0,0 0 0 0 0,0 0-1 0 0,-1 0 1 0 0,1 0 0 0 0,0 1 0 0 0,0-1-1 0 0,0 1 1 0 0,0-1 0 0 0,0 0 0 0 0,0 1-1 0 0,0 0 1 0 0,0-1 0 0 0,1 1 0 0 0,-1 0-1 0 0,0-1 1 0 0,0 1 0 0 0,0 0-1 0 0,0 0 1 0 0,0 0 0 0 0,1 0 0 0 0,-1 0-1 0 0,0 0 1 0 0,0 0 0 0 0,0 0 0 0 0,0 1-1 0 0,0-1 1 0 0,1 0 0 0 0,-1 1 0 0 0,0-1-1 0 0,0 1 1 0 0,0-1 0 0 0,0 1 0 0 0,0 0-1 0 0,0-1 1 0 0,0 1 0 0 0,-1 0-1 0 0,1 0 1 0 0,0-1 0 0 0,0 1 0 0 0,0 0-1 0 0,-1 0 1 0 0,1 0 0 0 0,0 0 0 0 0,-1 0-1 0 0,1 0 1 0 0,-1 0 0 0 0,1 0 0 0 0,-1 0-1 0 0,0 0 1 0 0,1 1 0 0 0,-1 0 0 0 0,-16 215 319 0 0,14-202-311 0 0,-11 78-331 0 0,56-95-3281 0 0,-21-15 513 0 0,-2 2-5105 0 0,-9 8-3175 0 0</inkml:trace>
  <inkml:trace contextRef="#ctx0" brushRef="#br0" timeOffset="3789.029">2741 596 6241 0 0,'0'0'3652'0'0,"0"0"-1254"0"0,0 0-505 0 0,0 0-106 0 0,0 0-118 0 0,0 0-254 0 0,0 0-343 0 0,0 0-303 0 0,0 0-178 0 0,0 0-88 0 0,0 0-58 0 0,0 0-75 0 0,0 0-27 0 0,-22 6-49 0 0,-71 23-50 0 0,29 8 198 0 0,52-24-353 0 0,6-7-64 0 0,0 0 1 0 0,0 1-1 0 0,1-1 0 0 0,0 1 0 0 0,0 0 0 0 0,0 1 1 0 0,1-1-1 0 0,0 1 0 0 0,0 0 0 0 0,1 0 0 0 0,0 0 1 0 0,1 0-1 0 0,0 0 0 0 0,0 1 0 0 0,1-1 0 0 0,0 1 1 0 0,0-1-1 0 0,1 1 0 0 0,0 0 0 0 0,1 6-25 0 0,-1-13 16 0 0,1 0 0 0 0,0 0 0 0 0,0 0 0 0 0,-1 0 0 0 0,1 0 0 0 0,0 0 0 0 0,1 0 0 0 0,-1 0 0 0 0,0 0 0 0 0,1-1 0 0 0,-1 1 0 0 0,1 0 0 0 0,-1-1 0 0 0,1 1 0 0 0,-1-1 0 0 0,1 0 0 0 0,0 1 0 0 0,0-1 0 0 0,0 0 0 0 0,0 0 0 0 0,0 0 0 0 0,0 0 0 0 0,0-1 1 0 0,0 1-1 0 0,0-1 0 0 0,1 1 0 0 0,-1-1 0 0 0,0 0 0 0 0,0 1 0 0 0,0-1 0 0 0,3-1-16 0 0,69-5 850 0 0,-53-3-727 0 0,-1-1-1 0 0,-1-1 1 0 0,0-1 0 0 0,0 0-1 0 0,-1-1 1 0 0,-1-1-1 0 0,0-1 1 0 0,-1-1 0 0 0,0 0-1 0 0,1-4-122 0 0,63-56 169 0 0,-59 57-134 0 0,-9 8-25 0 0,0 1 0 0 0,0 0-1 0 0,1 1 1 0 0,0 0 0 0 0,1 1 0 0 0,0 0 0 0 0,12-4-10 0 0,-24 14 1 0 0,-1-1-1 0 0,1 1 1 0 0,-1-1-1 0 0,1 1 1 0 0,-1 0-1 0 0,0 0 0 0 0,1 0 1 0 0,-1 0-1 0 0,0 0 1 0 0,0 0-1 0 0,0 0 1 0 0,-1 0-1 0 0,1 0 1 0 0,0 0-1 0 0,-1 0 1 0 0,1 1-1 0 0,-1-1 1 0 0,0 0-1 0 0,0 0 1 0 0,0 1-1 0 0,0-1 0 0 0,0 0 1 0 0,0 1-1 0 0,-28 345 115 0 0,21-263-116 0 0,-4 0 1 0 0,-3 0-1 0 0,-21 63 1 0 0,32-136-2 0 0,-1-1-1 0 0,-1 1 1 0 0,1-1-1 0 0,-2-1 0 0 0,1 1 1 0 0,-2-1-1 0 0,1 0 1 0 0,-1 0-1 0 0,-1-1 1 0 0,0 0-1 0 0,0 0 0 0 0,-1-1 1 0 0,0 0-1 0 0,-1 0 3 0 0,8-6 0 0 0,1-1 0 0 0,-1 0 1 0 0,0 0-1 0 0,1 0 0 0 0,-1 0 0 0 0,0 0 0 0 0,0 0 0 0 0,0 0 0 0 0,0 0 0 0 0,0-1 1 0 0,0 1-1 0 0,0-1 0 0 0,0 0 0 0 0,0 1 0 0 0,0-1 0 0 0,0 0 0 0 0,0 0 0 0 0,-1 0 1 0 0,1-1-1 0 0,0 1 0 0 0,0 0 0 0 0,0-1 0 0 0,0 1 0 0 0,0-1 0 0 0,0 0 0 0 0,0 0 1 0 0,0 0-1 0 0,1 0 0 0 0,-1 0 0 0 0,0 0 0 0 0,0 0 0 0 0,1 0 0 0 0,-1-1 0 0 0,1 1 1 0 0,-1-1-1 0 0,1 1 0 0 0,0-1 0 0 0,-1 0 0 0 0,1 1 0 0 0,0-1 0 0 0,0 0 0 0 0,0 0 1 0 0,0 0-1 0 0,-4-12-24 0 0,1 0 0 0 0,0 0 1 0 0,1-1-1 0 0,1 1 0 0 0,0-1 1 0 0,1 1-1 0 0,0-1 0 0 0,1 0 1 0 0,1 0-1 0 0,0 1 1 0 0,4-15 23 0 0,1 5-73 0 0,1 0 0 0 0,1 1 0 0 0,1 1 1 0 0,2-1-1 0 0,0 1 0 0 0,9-12 73 0 0,-10 15-104 0 0,80-124-2279 0 0,-45 88-5678 0 0,-35 47-3450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4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7242 0 0,'0'0'1336'0'0,"0"0"-691"0"0,0 0-326 0 0,0 0 158 0 0,0 0 349 0 0,0 0 277 0 0,0 0 73 0 0,0 0-85 0 0,0 0-189 0 0,0 0-181 0 0,0 0-135 0 0,-6 16-110 0 0,-21 54-58 0 0,-40 42 911 0 0,17-42-1504 0 0,38-58-3178 0 0,-1-2-3298 0 0,11-9-1817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12 579 3993 0 0,'0'0'2031'0'0,"0"0"-584"0"0,0 0-271 0 0,0 0 14 0 0,0 0 145 0 0,0 0 161 0 0,0 0 16 0 0,0 0-126 0 0,0 0-227 0 0,0 0-298 0 0,0 0-247 0 0,-1-9-169 0 0,-4-28-87 0 0,3 28-20 0 0,2 9 7 0 0,0 0 5 0 0,0 0 1 0 0,0 0-16 0 0,0 12 538 0 0,-3 292 2143 0 0,3-294-2995 0 0,1 0 1 0 0,0 0 0 0 0,1 0 0 0 0,0 0 0 0 0,1 0 0 0 0,0 0-1 0 0,0 0 1 0 0,1-1 0 0 0,1 0 0 0 0,-1 0 0 0 0,2 0 0 0 0,2 4-22 0 0,-6-10 28 0 0,0 0 0 0 0,0 0 0 0 0,0 0 0 0 0,1 0 0 0 0,-1-1 0 0 0,1 1 0 0 0,0-1 0 0 0,0 0 1 0 0,0 1-1 0 0,0-1 0 0 0,0 0 0 0 0,0-1 0 0 0,1 1 0 0 0,-1-1 0 0 0,1 1 0 0 0,-1-1 0 0 0,1 0 0 0 0,-1 0 1 0 0,1-1-1 0 0,0 1 0 0 0,-1-1 0 0 0,1 0 0 0 0,0 0 0 0 0,0 0 0 0 0,-1 0 0 0 0,1 0 0 0 0,0-1 0 0 0,-1 0 1 0 0,1 0-1 0 0,-1 0 0 0 0,1 0 0 0 0,-1 0 0 0 0,1-1 0 0 0,-1 0 0 0 0,2 0-28 0 0,20-16 147 0 0,-1 0 0 0 0,-1-2-1 0 0,-1 0 1 0 0,0-2 0 0 0,-2 0 0 0 0,-1-2-1 0 0,0 0 1 0 0,1-4-147 0 0,-6 8 37 0 0,72-93 38 0 0,-85 113-79 0 0,0-1-1 0 0,0 1 1 0 0,0 0 0 0 0,-1 0 0 0 0,1 0 0 0 0,0 0 0 0 0,0 0-1 0 0,0 0 1 0 0,0 0 0 0 0,0 0 0 0 0,-1 0 0 0 0,1 1-1 0 0,0-1 1 0 0,0 0 0 0 0,0 0 0 0 0,0 1 0 0 0,-1-1 0 0 0,1 1-1 0 0,0-1 1 0 0,0 1 0 0 0,-1-1 0 0 0,1 1 0 0 0,0-1-1 0 0,-1 1 1 0 0,1-1 0 0 0,-1 1 0 0 0,1 0 0 0 0,-1 0 0 0 0,1-1-1 0 0,-1 1 1 0 0,1 0 0 0 0,-1 0 0 0 0,1-1 0 0 0,-1 1 0 0 0,0 0-1 0 0,0 0 1 0 0,1 0 0 0 0,-1 0 0 0 0,0-1 0 0 0,0 1-1 0 0,0 0 1 0 0,0 0 0 0 0,0 0 0 0 0,0 0 4 0 0,4 7 21 0 0,18 27 25 0 0,-18-26-43 0 0,1-1-1 0 0,0 1 1 0 0,0-1 0 0 0,1 0 0 0 0,0-1 0 0 0,0 0 0 0 0,1 1 0 0 0,0-2-1 0 0,1 1 1 0 0,-1-1 0 0 0,1 0 0 0 0,0-1 0 0 0,4 2-3 0 0,-8-4 39 0 0,1-1 0 0 0,1 1 0 0 0,-1-1 1 0 0,0 0-1 0 0,0-1 0 0 0,1 1 0 0 0,-1-1 1 0 0,1 0-1 0 0,0 0 0 0 0,-1-1 0 0 0,1 0 0 0 0,-1 0 1 0 0,1 0-1 0 0,0 0 0 0 0,-1-1 0 0 0,1 0 0 0 0,-1 0 1 0 0,1-1-1 0 0,-1 1 0 0 0,1-1 0 0 0,-1-1 1 0 0,0 1-1 0 0,0-1 0 0 0,0 1 0 0 0,0-1 0 0 0,-1-1 1 0 0,1 1-1 0 0,-1-1 0 0 0,0 0 0 0 0,0 0 1 0 0,0 0-1 0 0,0 0-39 0 0,7-12 65 0 0,0-1 0 0 0,-1 0 0 0 0,-1 0 0 0 0,0-1 0 0 0,-2 0 0 0 0,0-1 0 0 0,0 1 0 0 0,-2-1 0 0 0,-1-1 0 0 0,0 1 0 0 0,-1-1 0 0 0,-1-9-65 0 0,-1-12-436 0 0,-1 23-6343 0 0,0 19 1822 0 0,1 1 2221 0 0,-1-1 27 0 0,2 3-8771 0 0</inkml:trace>
  <inkml:trace contextRef="#ctx0" brushRef="#br0" timeOffset="420.121">1127 789 7202 0 0,'0'0'2821'0'0,"0"0"-1510"0"0,0 0-428 0 0,0 0 250 0 0,0 0 295 0 0,0 0 69 0 0,0 0-92 0 0,0 0-184 0 0,0 0-148 0 0,0 0-135 0 0,0 0-109 0 0,0 0-80 0 0,0 0-133 0 0,32-11-112 0 0,97-36-77 0 0,-73 11 102 0 0,-51 27-402 0 0,0 3-65 0 0,0 0-1 0 0,0 0 1 0 0,-1 0-1 0 0,0-1 1 0 0,-1 1-1 0 0,1-1 1 0 0,-1 0-1 0 0,-1 0 1 0 0,1 0-1 0 0,-1 0 1 0 0,0-1-1 0 0,-1 1 1 0 0,0-1-1 0 0,0 1 0 0 0,-1-1 1 0 0,1 1-1 0 0,-2-1 1 0 0,1 1-1 0 0,-1-1 1 0 0,-1-2-62 0 0,-1 6 4 0 0,0 0 0 0 0,0 0 0 0 0,0 1 1 0 0,-1-1-1 0 0,0 1 0 0 0,0 0 0 0 0,1 0 0 0 0,-2 1 1 0 0,1-1-1 0 0,0 1 0 0 0,0 0 0 0 0,-1 0 0 0 0,1 0 1 0 0,-1 1-1 0 0,0-1 0 0 0,0 1 0 0 0,1 0 0 0 0,-1 1 1 0 0,0-1-1 0 0,0 1 0 0 0,0 0 0 0 0,0 0 0 0 0,0 0 1 0 0,1 1-1 0 0,-1 0 0 0 0,0 0 0 0 0,0 0 0 0 0,1 0 1 0 0,-1 1-1 0 0,1 0 0 0 0,-1 0 0 0 0,1 0 0 0 0,-1 0 1 0 0,0 1-5 0 0,-5 3-2 0 0,0 1 1 0 0,0 0 0 0 0,0 1 0 0 0,1-1 0 0 0,0 2 0 0 0,1-1 0 0 0,0 1-1 0 0,0 1 1 0 0,1-1 0 0 0,0 1 0 0 0,0 0 0 0 0,2 1 0 0 0,-1 0-1 0 0,1 0 1 0 0,0 0 0 0 0,1 0 0 0 0,1 1 0 0 0,0 0 0 0 0,0-1 0 0 0,1 1-1 0 0,1 0 1 0 0,0 0 0 0 0,0 0 0 0 0,1 1 0 0 0,1-1 0 0 0,0 0 0 0 0,1 0-1 0 0,0 0 1 0 0,4 11 1 0 0,1-14 22 0 0,0 0-1 0 0,1 0 1 0 0,0-1-1 0 0,0 0 1 0 0,1 0-1 0 0,0-1 0 0 0,0 0 1 0 0,1-1-1 0 0,-1 0 1 0 0,2 0-1 0 0,-1-1 1 0 0,1-1-1 0 0,-1 0 1 0 0,1 0-1 0 0,0-1 1 0 0,0 0-1 0 0,1-1 0 0 0,-1 0 1 0 0,1-1-1 0 0,-1 0 1 0 0,1-1-1 0 0,-1 0 1 0 0,2-1-22 0 0,144-13-1399 0 0,-138 10-291 0 0,1 0-4807 0 0,-5 0-5698 0 0</inkml:trace>
  <inkml:trace contextRef="#ctx0" brushRef="#br0" timeOffset="2685.947">2158 355 2777 0 0,'0'0'1735'0'0,"0"0"-158"0"0,0 0 2 0 0,0 0 64 0 0,0 0 50 0 0,0 0-56 0 0,0 0-79 0 0,0 0-154 0 0,0 0-187 0 0,0 0-212 0 0,0 0-254 0 0,-10-4-146 0 0,-29-11-87 0 0,29 11-58 0 0,43-21 1279 0 0,-23 19-1578 0 0,-2 0-75 0 0,1 1 0 0 0,-1 0 1 0 0,1 1-1 0 0,0 0 0 0 0,1 0 1 0 0,-1 1-1 0 0,1 0 0 0 0,-1 0 0 0 0,1 1 1 0 0,0 1-1 0 0,0 0 0 0 0,0 0 0 0 0,0 1 1 0 0,0 0-1 0 0,9 1-86 0 0,-13 3 46 0 0,0 0-1 0 0,0 0 1 0 0,0 1 0 0 0,-1 0 0 0 0,1 0-1 0 0,-1 0 1 0 0,0 1 0 0 0,-1 0 0 0 0,1-1-1 0 0,-1 2 1 0 0,-1-1 0 0 0,1 0-1 0 0,-1 1 1 0 0,0 0 0 0 0,0 0 0 0 0,-1-1-1 0 0,0 2 1 0 0,0-1 0 0 0,-1 0-1 0 0,1 0 1 0 0,-1 4-46 0 0,6 192 784 0 0,-10-174-721 0 0,-2 1 0 0 0,-2-1 0 0 0,0 0 0 0 0,-2 0-1 0 0,-1-1 1 0 0,-1 0 0 0 0,-2 0 0 0 0,-1-2 0 0 0,0 0-1 0 0,-2 0 1 0 0,-2 0-63 0 0,-19 8 214 0 0,36-34-154 0 0,1 0 32 0 0,0 0 1 0 0,56-145 314 0 0,-38 109-362 0 0,19-42-53 0 0,4 1-1 0 0,3 3 1 0 0,53-67 8 0 0,-4 59-159 0 0,-82 111-21 0 0,1 181 343 0 0,-23 6-31 0 0,18-234-89 0 0,0-1 1 0 0,1 1 0 0 0,1 1-1 0 0,1 0 1 0 0,0 0 0 0 0,11-13-44 0 0,-9 12 4 0 0,17-28-11 0 0,2 2 1 0 0,2 1-1 0 0,2 1 0 0 0,1 2 0 0 0,17-12 7 0 0,-5 18-42 0 0,-44 56-66 0 0,-6 12 182 0 0,-2-1-1 0 0,-2 1 1 0 0,-1-1 0 0 0,-1 0-1 0 0,-9 20-73 0 0,-8 36 104 0 0,-11 117-1170 0 0,61-232-3967 0 0,-13 11 1488 0 0,-4 4-2749 0 0,-1 0-4952 0 0</inkml:trace>
  <inkml:trace contextRef="#ctx0" brushRef="#br0" timeOffset="4123.863">3189 321 10250 0 0,'0'0'1232'0'0,"0"0"-281"0"0,0 0-12 0 0,0 0 171 0 0,0 0 151 0 0,0 0-12 0 0,0 0-141 0 0,0 0-152 0 0,-8 32-154 0 0,-24 98-130 0 0,13 13 988 0 0,26-24-757 0 0,-6-115-869 0 0,1 0 0 0 0,-1 0 0 0 0,1 0 0 0 0,0 0 0 0 0,0-1 0 0 0,0 1 0 0 0,1-1 0 0 0,-1 1-1 0 0,1-1 1 0 0,0 0 0 0 0,0 0 0 0 0,0 0 0 0 0,0-1 0 0 0,0 1 0 0 0,1-1 0 0 0,-1 0 0 0 0,1 1 0 0 0,0-2 0 0 0,0 1 0 0 0,-1 0 0 0 0,1-1 0 0 0,0 1 0 0 0,0-1 0 0 0,1 0 0 0 0,-1-1 0 0 0,0 1 0 0 0,1-1-34 0 0,8-1 126 0 0,0-1-1 0 0,0-1 1 0 0,0 0 0 0 0,0-1-1 0 0,0 0 1 0 0,-1-1-1 0 0,0 0 1 0 0,0-1-1 0 0,0-1 1 0 0,-1 1-1 0 0,0-2 1 0 0,0 0-1 0 0,-1 0 1 0 0,0-1-1 0 0,0 0 1 0 0,-1-1-1 0 0,5-6-125 0 0,3-4 71 0 0,0 0-1 0 0,-1-1 1 0 0,-1-1-1 0 0,-1-1 1 0 0,-1 0-1 0 0,-1-1 1 0 0,-1 0 0 0 0,-1-1-1 0 0,2-11-70 0 0,-4-30 245 0 0,-8 65-173 0 0,0 1 10 0 0,0 0-13 0 0,0 0-6 0 0,0 0-31 0 0,0 0-9 0 0,-32 38-126 0 0,24-17 114 0 0,1 1 0 0 0,1-1 1 0 0,2 1-1 0 0,0 1 0 0 0,1-1 1 0 0,1 0-1 0 0,1 21-11 0 0,0-34 10 0 0,1 141-15 0 0,1-146 12 0 0,1-1 0 0 0,-1 1 0 0 0,1-1 0 0 0,0 1 0 0 0,0-1 0 0 0,0 1 0 0 0,1-1-1 0 0,-1 0 1 0 0,1 0 0 0 0,0 0 0 0 0,0-1 0 0 0,-1 1 0 0 0,2 0 0 0 0,-1-1 0 0 0,0 0 0 0 0,1 0 0 0 0,-1 0 0 0 0,1 0 0 0 0,-1-1 0 0 0,1 1 0 0 0,0-1 0 0 0,-1 0 0 0 0,1 0 0 0 0,0 0 0 0 0,0-1 0 0 0,0 1 0 0 0,0-1 0 0 0,0 0 0 0 0,0 0 0 0 0,0 0 0 0 0,0-1-1 0 0,0 1 1 0 0,0-1 0 0 0,0 0 0 0 0,-1 0 0 0 0,1 0 0 0 0,1-1-7 0 0,5-2 52 0 0,0-1-1 0 0,-1 0 0 0 0,0 0 0 0 0,0-1 1 0 0,0 0-1 0 0,-1-1 0 0 0,0 0 1 0 0,0 0-1 0 0,0-1 0 0 0,-1 1 0 0 0,-1-2 1 0 0,1 1-1 0 0,3-7-51 0 0,26-40 115 0 0,-2-1-1 0 0,-3-2 1 0 0,20-49-115 0 0,-6 4 93 0 0,-43 102-95 0 0,-1 0-1 0 0,1 0 1 0 0,0 1-1 0 0,0-1 0 0 0,0 1 1 0 0,0 0-1 0 0,0 0 1 0 0,-1-1-1 0 0,1 1 0 0 0,0 0 1 0 0,0 0-1 0 0,0 1 0 0 0,0-1 1 0 0,0 0-1 0 0,0 1 1 0 0,0-1-1 0 0,-1 1 0 0 0,1 0 1 0 0,0-1-1 0 0,0 1 1 0 0,-1 0-1 0 0,1 0 0 0 0,0 0 1 0 0,-1 0-1 0 0,2 1 3 0 0,7 14 3 0 0,-1 0 0 0 0,0 0-1 0 0,-1 1 1 0 0,-1 0 0 0 0,0 0 0 0 0,-2 1 0 0 0,0 0-1 0 0,0 0 1 0 0,-2 0 0 0 0,0 0 0 0 0,-1 16-3 0 0,0-24 14 0 0,-1 1-1 0 0,0-1 1 0 0,-1 1 0 0 0,0 0-1 0 0,0-1 1 0 0,-1 1 0 0 0,-1-1 0 0 0,0 1-1 0 0,0-1 1 0 0,-1 1 0 0 0,0-1-1 0 0,-1 0 1 0 0,0 0 0 0 0,-1-1 0 0 0,0 1-1 0 0,0-1 1 0 0,-1 0 0 0 0,0 0-1 0 0,-1-1 1 0 0,0 0 0 0 0,0 0 0 0 0,0-1-1 0 0,-1 1 1 0 0,-1-2 0 0 0,1 1-1 0 0,-1-1 1 0 0,0 0 0 0 0,-7 3-14 0 0,-50 5-135 0 0,77-26-352 0 0,7 4 474 0 0,1 1-1 0 0,1 1 0 0 0,-1 1 0 0 0,1 0 0 0 0,-1 2 0 0 0,1 0 0 0 0,0 1 1 0 0,0 1-1 0 0,13 1 14 0 0,124-18 210 0 0,-137 13-162 0 0,0-1 1 0 0,0-1 0 0 0,-1 0-1 0 0,0-1 1 0 0,-1-2-1 0 0,0 0 1 0 0,0 0 0 0 0,-1-2-1 0 0,6-5-48 0 0,5-11 67 0 0,-1-1 0 0 0,-2-1-1 0 0,-1-1 1 0 0,-1-2 0 0 0,-2 0-1 0 0,-1-1 1 0 0,-2-1 0 0 0,-1 0-1 0 0,-2-2 1 0 0,7-28-67 0 0,-15 39 5 0 0,-1 0 0 0 0,-1 0 0 0 0,-1-1 0 0 0,-2 1-1 0 0,-1-1 1 0 0,-1-21-5 0 0,0 41 1 0 0,0 0-1 0 0,-1 0 1 0 0,0 0-1 0 0,0 0 1 0 0,0-1 0 0 0,-1 1-1 0 0,0 1 1 0 0,-1-1-1 0 0,1 0 1 0 0,-1 0-1 0 0,-1 1 1 0 0,1 0-1 0 0,-1 0 1 0 0,0 0-1 0 0,-3-4 0 0 0,6 10-2 0 0,1-1 0 0 0,-1 1 0 0 0,1 0-1 0 0,-1-1 1 0 0,0 1 0 0 0,1-1 0 0 0,-1 1-1 0 0,0 0 1 0 0,1 0 0 0 0,-1-1 0 0 0,0 1-1 0 0,1 0 1 0 0,-1 0 0 0 0,0 0 0 0 0,0 0 0 0 0,1 0-1 0 0,-1 0 1 0 0,0 0 0 0 0,0 0 0 0 0,1 0-1 0 0,-1 0 1 0 0,0 0 0 0 0,1 0 0 0 0,-1 0-1 0 0,0 1 1 0 0,1-1 0 0 0,-1 0 0 0 0,0 0-1 0 0,1 1 1 0 0,-1-1 0 0 0,0 1 0 0 0,1-1-1 0 0,-1 1 1 0 0,1-1 0 0 0,-1 1 0 0 0,1-1 0 0 0,-1 1-1 0 0,1-1 1 0 0,-1 1 0 0 0,1-1 0 0 0,-1 1-1 0 0,1 0 1 0 0,0-1 0 0 0,0 1 0 0 0,-1 0-1 0 0,1-1 1 0 0,0 1 0 0 0,0 0 0 0 0,0-1-1 0 0,-1 1 1 0 0,1 0 0 0 0,0 0 0 0 0,0-1-1 0 0,0 1 1 0 0,0 0 0 0 0,0 0 2 0 0,-9 43-117 0 0,12 239 197 0 0,44 104-7 0 0,-32-292-78 0 0,-15-96-6 0 0,0 1 0 0 0,0 0 0 0 0,0-1 1 0 0,0 1-1 0 0,0-1 0 0 0,1 1 0 0 0,-1 0 1 0 0,0-1-1 0 0,0 1 0 0 0,1 0 0 0 0,-1-1 1 0 0,0 1-1 0 0,0 0 0 0 0,1-1 0 0 0,-1 1 1 0 0,0 0-1 0 0,1 0 0 0 0,-1-1 0 0 0,0 1 1 0 0,1 0-1 0 0,-1 0 0 0 0,1 0 0 0 0,-1 0 1 0 0,0-1-1 0 0,1 1 0 0 0,-1 0 0 0 0,1 0 1 0 0,-1 0-1 0 0,1 0 0 0 0,-1 0 0 0 0,0 0 1 0 0,1 0-1 0 0,-1 0 0 0 0,1 0 0 0 0,-1 0 1 0 0,1 0-1 0 0,-1 1 0 0 0,0-1 0 0 0,1 0 1 0 0,-1 0-1 0 0,1 0 0 0 0,-1 0 0 0 0,0 1 0 0 0,1-1 1 0 0,-1 0-1 0 0,0 0 0 0 0,1 1 0 0 0,-1-1 1 0 0,0 0-1 0 0,1 1 0 0 0,-1-1 0 0 0,0 0 1 0 0,0 1-1 0 0,1-1 0 0 0,-1 0 0 0 0,0 1 1 0 0,0-1-1 0 0,0 0 0 0 0,0 1 0 0 0,1-1 1 0 0,-1 1-1 0 0,0-1 0 0 0,0 1 11 0 0,24-94-2358 0 0,-18 30-981 0 0,-5 21-3827 0 0,-1 22-4468 0 0</inkml:trace>
  <inkml:trace contextRef="#ctx0" brushRef="#br0" timeOffset="4372.936">4367 222 13179 0 0,'0'0'1824'0'0,"0"0"-549"0"0,0 0-409 0 0,0 0-126 0 0,0 0-17 0 0,0 0 117 0 0,0 0 91 0 0,0 0-10 0 0,0 0 29 0 0,0 0-83 0 0,0 0-113 0 0,0 0-121 0 0,0 0-101 0 0,23 9-104 0 0,76 26-80 0 0,36-16 449 0 0,-77-15-577 0 0,-6-1-298 0 0,1 2 0 0 0,-1 2 0 0 0,0 3 1 0 0,-1 2-1 0 0,22 9 78 0 0,-63-18-504 0 0,37 16-1016 0 0,-20-5-6849 0 0,-21-9-3364 0 0</inkml:trace>
  <inkml:trace contextRef="#ctx0" brushRef="#br0" timeOffset="4777.632">1705 1257 10666 0 0,'0'0'2089'0'0,"0"0"-552"0"0,0 0-294 0 0,0 0-106 0 0,0 0-108 0 0,0 0-95 0 0,0 0-82 0 0,0 0 1 0 0,0 0 40 0 0,0 0 7 0 0,0 0-77 0 0,37 0-85 0 0,124-1-33 0 0,323-32 1772 0 0,153-37-983 0 0,29-4-554 0 0,433 16-940 0 0,-1007 66-105 0 0,-92-8 102 0 0,-1 0-1 0 0,1 1 1 0 0,0-1-1 0 0,-1 0 1 0 0,1 0 0 0 0,0 0-1 0 0,0 1 1 0 0,-1-1 0 0 0,1 0-1 0 0,0 0 1 0 0,0 1 0 0 0,-1-1-1 0 0,1 0 1 0 0,0 1-1 0 0,0-1 1 0 0,0 0 0 0 0,0 1-1 0 0,0-1 1 0 0,-1 0 0 0 0,1 1-1 0 0,0-1 1 0 0,0 1-1 0 0,0-1 1 0 0,0 0 0 0 0,0 1-1 0 0,0-1 1 0 0,0 0 0 0 0,0 1-1 0 0,0-1 1 0 0,0 0 0 0 0,1 1-1 0 0,-1-1 1 0 0,0 0-1 0 0,0 1 1 0 0,0-1 0 0 0,0 0-1 0 0,0 1 1 0 0,1-1 0 0 0,-1 0-1 0 0,0 1 1 0 0,0-1-1 0 0,0 0 1 0 0,1 0 0 0 0,-1 1-1 0 0,0-1 1 0 0,1 0 0 0 0,-1 0-1 0 0,0 1 1 0 0,0-1 0 0 0,1 0-1 0 0,-1 0 1 0 0,0 0-1 0 0,1 0 1 0 0,-1 0 0 0 0,1 1-1 0 0,-1-1 1 0 0,0 0 0 0 0,1 0-1 0 0,-1 0 1 0 0,0 0 0 0 0,1 0-1 0 0,-1 0 1 0 0,1 0 3 0 0,-33 15-216 0 0,28-13 156 0 0,-147 35-2900 0 0,49-27-6829 0 0,100-10 9292 0 0,-21 0-11117 0 0</inkml:trace>
  <inkml:trace contextRef="#ctx0" brushRef="#br0" timeOffset="5210.095">1937 1411 7930 0 0,'0'0'1420'0'0,"0"0"-236"0"0,-31 5-2 0 0,-102 13 207 0 0,-19 14 7141 0 0,152-31-8466 0 0,0 0-1 0 0,0 0 0 0 0,0 0 0 0 0,0 0 1 0 0,0-1-1 0 0,0 1 0 0 0,1 0 0 0 0,-1 0 0 0 0,0 0 1 0 0,1 0-1 0 0,-1 0 0 0 0,0 0 0 0 0,1-1 1 0 0,-1 1-1 0 0,1 0 0 0 0,0 0 0 0 0,-1-1 1 0 0,1 1-1 0 0,-1 0 0 0 0,1-1 0 0 0,0 1 1 0 0,0 0-1 0 0,-1-1 0 0 0,1 1 0 0 0,0-1 1 0 0,0 1-1 0 0,0-1 0 0 0,0 0 0 0 0,-1 1 1 0 0,1-1-1 0 0,0 0 0 0 0,0 0 0 0 0,0 0 1 0 0,0 1-1 0 0,0-1 0 0 0,0 0 0 0 0,0 0 0 0 0,0 0-63 0 0,26 7 386 0 0,1-1-1 0 0,-1 0 1 0 0,1-2-1 0 0,0-2 0 0 0,0 0 1 0 0,0-2-1 0 0,11-1-385 0 0,-3 0 200 0 0,142-8 380 0 0,-2-9 1 0 0,0-7-1 0 0,35-15-580 0 0,-132 25 131 0 0,1023-183 739 0 0,-750 148-687 0 0,39 13-183 0 0,-225 35-104 0 0,-166 3 99 0 0,0-1 0 0 0,-1 1-1 0 0,1 0 1 0 0,0-1 0 0 0,-1 1-1 0 0,1-1 1 0 0,0 1 0 0 0,0 0 0 0 0,0-1-1 0 0,0 1 1 0 0,0 0 0 0 0,-1-1 0 0 0,1 1-1 0 0,0-1 1 0 0,0 1 0 0 0,1 0 0 0 0,-1-1-1 0 0,0 1 1 0 0,0 0 0 0 0,0-1 0 0 0,0 1-1 0 0,0 0 1 0 0,1-1 0 0 0,-1 1 0 0 0,0-1-1 0 0,1 1 1 0 0,-1-1 0 0 0,0 1-1 0 0,1 0 1 0 0,-1-1 0 0 0,0 0 0 0 0,1 1-1 0 0,-1-1 1 0 0,1 1 0 0 0,-1-1 0 0 0,1 1-1 0 0,-1-1 1 0 0,1 0 0 0 0,0 1 0 0 0,-1-1-1 0 0,1 0 1 0 0,-1 0 0 0 0,1 1 0 0 0,0-1-1 0 0,-1 0 1 0 0,1 0 0 0 0,0 0 0 0 0,-1 0-1 0 0,1 0 1 0 0,0 0 0 0 0,-1 0 0 0 0,1 0-1 0 0,-1 0 1 0 0,1 0 0 0 0,0 0-1 0 0,-1 0 1 0 0,1-1 0 0 0,0 1 0 0 0,0 0 5 0 0,-46 29-413 0 0,-39 9-2077 0 0,47-32-6762 0 0,28-6-2911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6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313 100 5649 0 0,'0'0'1674'0'0,"0"0"-315"0"0,0 0-195 0 0,0 0 6 0 0,0 0 93 0 0,0 0 22 0 0,0 0-79 0 0,0 0-145 0 0,0 0-167 0 0,0 0-179 0 0,0 0-162 0 0,-27 2-122 0 0,-85 11-103 0 0,57 15 127 0 0,47-20-333 0 0,3-3-52 0 0,-5 3 71 0 0,1 1 0 0 0,0 0 0 0 0,0 0 0 0 0,1 1 0 0 0,0-1 0 0 0,0 2 0 0 0,1-1 0 0 0,1 1 0 0 0,0 0 0 0 0,1 1 0 0 0,0-1 0 0 0,-1 4-141 0 0,4-9 61 0 0,0-1 0 0 0,1 0 0 0 0,-1 1 0 0 0,1-1-1 0 0,0 1 1 0 0,1-1 0 0 0,0 1 0 0 0,-1 0 0 0 0,2-1 0 0 0,-1 1 0 0 0,1-1-1 0 0,-1 1 1 0 0,2-1 0 0 0,-1 1 0 0 0,1-1 0 0 0,-1 1 0 0 0,1-1 0 0 0,1 0-1 0 0,-1 0-60 0 0,57 8 934 0 0,-50-13-795 0 0,3-3-23 0 0,0-1 0 0 0,-1 0 0 0 0,1 0 0 0 0,-1-1 0 0 0,0 0 0 0 0,0-1 1 0 0,-1-1-1 0 0,0 0 0 0 0,0 0 0 0 0,-1 0 0 0 0,1-2 0 0 0,-2 1 0 0 0,8-9-116 0 0,169-210 696 0 0,-130 153-516 0 0,-41 56-101 0 0,-14 17-79 0 0,3 20 68 0 0,42 250 971 0 0,-12-120-948 0 0,-18-90-37 0 0,-1 0-1 0 0,-4 1 0 0 0,-2 0 0 0 0,-3 0 1 0 0,-2 1-1 0 0,-4 37-53 0 0,-2-81 0 0 0,-1 0 1 0 0,0 0-1 0 0,-1-1 0 0 0,-1 0 1 0 0,0 0-1 0 0,-1-1 0 0 0,-1 1 1 0 0,-1-2-1 0 0,0 1 0 0 0,0-1 1 0 0,-12 12-1 0 0,14-18-4 0 0,0-1 1 0 0,0 0-1 0 0,-1 0 0 0 0,0-1 1 0 0,0 0-1 0 0,0-1 1 0 0,-1 1-1 0 0,0-2 0 0 0,0 1 1 0 0,0-1-1 0 0,0-1 1 0 0,-1 1-1 0 0,1-2 0 0 0,-1 1 1 0 0,0-1-1 0 0,0-1 0 0 0,-10 1 4 0 0,17-2-5 0 0,0-1-1 0 0,0 1 0 0 0,-1 0 0 0 0,1-1 0 0 0,0 0 1 0 0,0 0-1 0 0,0 0 0 0 0,0 0 0 0 0,0-1 0 0 0,0 1 1 0 0,1-1-1 0 0,-1 1 0 0 0,0-1 0 0 0,1 0 0 0 0,-1 0 0 0 0,1 0 1 0 0,0-1-1 0 0,0 1 0 0 0,0 0 0 0 0,0-1 0 0 0,0 1 1 0 0,0-1-1 0 0,0 0 0 0 0,1 0 0 0 0,0 0 0 0 0,-1 0 1 0 0,1 0-1 0 0,0 0 0 0 0,0 0 0 0 0,0-3 6 0 0,0-98-160 0 0,10 79 133 0 0,1 0 1 0 0,1 0-1 0 0,1 1 1 0 0,2 0-1 0 0,0 1 1 0 0,7-7 26 0 0,-13 18-3 0 0,58-82-125 0 0,4 4 0 0 0,4 2 0 0 0,3 4 0 0 0,52-41 128 0 0,-111 109-111 0 0,0 1 0 0 0,0 0-1 0 0,2 2 1 0 0,0 0 0 0 0,0 1 0 0 0,1 1-1 0 0,1 1 1 0 0,-1 1 0 0 0,13-3 111 0 0,43-11-38 0 0,-53 7 328 0 0,-30 22 99 0 0,-4 1-375 0 0,-1 1-1 0 0,2 0 0 0 0,-1 0 1 0 0,1 1-1 0 0,0 0 0 0 0,1 1 1 0 0,0 0-1 0 0,1 0 0 0 0,0 1 1 0 0,1 0-1 0 0,0 0 0 0 0,0 1 1 0 0,1-1-1 0 0,1 1 0 0 0,0 0 1 0 0,1 1-1 0 0,0-1 0 0 0,0 0 1 0 0,1 5-14 0 0,2-12 6 0 0,0 0 1 0 0,0 0 0 0 0,1 0 0 0 0,0 0 0 0 0,-1 0 0 0 0,2-1 0 0 0,-1 1 0 0 0,0 0 0 0 0,1-1 0 0 0,0 1-1 0 0,0-1 1 0 0,1 1 0 0 0,-1-1 0 0 0,1 0 0 0 0,0 0 0 0 0,0 0 0 0 0,0 0 0 0 0,0-1 0 0 0,1 1 0 0 0,-1-1-1 0 0,1 0 1 0 0,0 0 0 0 0,0 0 0 0 0,0-1 0 0 0,1 1 0 0 0,-1-1 0 0 0,0 0 0 0 0,1 0 0 0 0,1 0-7 0 0,5 1 40 0 0,-1 0 1 0 0,0 0 0 0 0,1-1 0 0 0,0 0 0 0 0,0-1 0 0 0,-1 0 0 0 0,1-1-1 0 0,0 0 1 0 0,0-1 0 0 0,0 0 0 0 0,-1-1 0 0 0,1 0 0 0 0,-1 0 0 0 0,1-1-1 0 0,-1-1 1 0 0,0 0 0 0 0,0 0 0 0 0,0-1 0 0 0,-1 0 0 0 0,1-1 0 0 0,-1 0-1 0 0,-1 0 1 0 0,1-1 0 0 0,-1 0 0 0 0,0 0 0 0 0,-1-1 0 0 0,1 0 0 0 0,-2-1-1 0 0,1 1 1 0 0,-1-1 0 0 0,-1-1 0 0 0,1 1 0 0 0,-2-1 0 0 0,1 0 0 0 0,-1 0-1 0 0,-1 0 1 0 0,0-1 0 0 0,0 1 0 0 0,-1-1 0 0 0,0 1 0 0 0,0-10-41 0 0,-3 13-4 0 0,0 0 0 0 0,0 0-1 0 0,-1 0 1 0 0,1 0 0 0 0,-1 0 0 0 0,-1 1 0 0 0,1-1 0 0 0,-1 1 0 0 0,0 0 0 0 0,-1 0 0 0 0,0 0 0 0 0,0 0 0 0 0,0 0 0 0 0,0 1 0 0 0,-1 0 0 0 0,0 0 0 0 0,0 0 0 0 0,0 1 0 0 0,-1-1 0 0 0,0 1 0 0 0,1 0-1 0 0,-1 1 1 0 0,-1 0 0 0 0,1 0 0 0 0,0 0 0 0 0,-4 0 4 0 0,-1-3-102 0 0,0 2-1 0 0,0-1 0 0 0,-1 2 0 0 0,0-1 0 0 0,1 2 1 0 0,-1 0-1 0 0,-1 0 0 0 0,1 1 0 0 0,0 0 1 0 0,-3 1 102 0 0,9 1-280 0 0,-1-1 0 0 0,1 2 0 0 0,0-1 0 0 0,-1 1 0 0 0,1 0 0 0 0,0 0 0 0 0,0 0 0 0 0,0 1 1 0 0,0 0-1 0 0,1 0 0 0 0,-1 1 0 0 0,1 0 0 0 0,0 0 280 0 0,-1 0-829 0 0,-9 9-2678 0 0,6-5-2116 0 0,2 0-6315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7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 7298 0 0,'0'0'2368'0'0,"0"0"-513"0"0,0 0-247 0 0,0 0 1 0 0,0 0 38 0 0,0 0-7 0 0,0 0-185 0 0,0 0-288 0 0,0 0-275 0 0,0 0-245 0 0,0 0-208 0 0,-2-2-150 0 0,2 2-268 0 0,1 0 0 0 0,-1 1 0 0 0,0-1 0 0 0,0 0 0 0 0,0 0 0 0 0,1 1 0 0 0,-1-1 0 0 0,0 0 0 0 0,0 1 0 0 0,0-1 0 0 0,0 0 0 0 0,0 1 0 0 0,0-1 0 0 0,0 0 0 0 0,0 1 0 0 0,0-1 0 0 0,0 0 0 0 0,0 1 0 0 0,0-1 0 0 0,0 0 1 0 0,0 1-1 0 0,0-1 0 0 0,0 0 0 0 0,0 1 0 0 0,0-1 0 0 0,0 0 0 0 0,0 1 0 0 0,-1-1 0 0 0,1 0 0 0 0,0 0 0 0 0,0 1 0 0 0,0-1 0 0 0,-1 0 0 0 0,1 0 0 0 0,0 1 0 0 0,0-1 0 0 0,-1 0 0 0 0,1 0 0 0 0,0 1 0 0 0,0-1 0 0 0,-1 0 0 0 0,1 0 0 0 0,0 0 0 0 0,-1 0 0 0 0,1 0 0 0 0,0 1 0 0 0,-1-1 0 0 0,1 0 0 0 0,0 0 0 0 0,-1 0 0 0 0,1 0 0 0 0,0 0 0 0 0,-1 0 0 0 0,1 0 0 0 0,0 0 0 0 0,-1 0 0 0 0,1 0 0 0 0,0 0-21 0 0,6 52 1220 0 0,-3-25-798 0 0,11 184 1828 0 0,-12 135-2250 0 0,-22-106-26 0 0,5-214-1836 0 0,-17-27-5334 0 0,21-4 898 0 0,5 0-5249 0 0</inkml:trace>
  <inkml:trace contextRef="#ctx0" brushRef="#br0" timeOffset="247.262">0 497 12611 0 0,'0'0'893'0'0,"0"0"-243"0"0,0 0 62 0 0,0 0 208 0 0,0 0 162 0 0,0 0 14 0 0,0 0-91 0 0,32-7-143 0 0,104-21-133 0 0,57 8 930 0 0,-140 17-1891 0 0,1 3 0 0 0,-1 2-1 0 0,0 2 1 0 0,51 11 232 0 0,-52 1-2602 0 0,-24-6-4745 0 0,-16-7-1826 0 0</inkml:trace>
  <inkml:trace contextRef="#ctx0" brushRef="#br0" timeOffset="433.227">856 511 2088 0 0,'0'0'3999'0'0,"0"0"-1618"0"0,0 0-567 0 0,0 0-141 0 0,0 0-81 0 0,0 0-145 0 0,0 0-215 0 0,0 0-164 0 0,0 0-135 0 0,0 0-145 0 0,0 0-123 0 0,-10 33-86 0 0,-29 101-90 0 0,33-68 240 0 0,9-59-603 0 0,1 0 4 0 0,1 0-1 0 0,-1 0 1 0 0,1 0-1 0 0,1-1 1 0 0,-1 0-1 0 0,1 0 1 0 0,0 0-1 0 0,1-1 1 0 0,-1 1 0 0 0,1-2-1 0 0,0 1 1 0 0,0-1-1 0 0,0 0 1 0 0,1 0-1 0 0,0-1 1 0 0,-1 0-1 0 0,1 0 1 0 0,0-1-1 0 0,1 0 1 0 0,-1-1-1 0 0,0 0 1 0 0,0 0-1 0 0,1 0 1 0 0,-1-1-1 0 0,0-1 1 0 0,1 1-1 0 0,-1-1 1 0 0,0-1-1 0 0,0 1 1 0 0,0-1 0 0 0,0-1-1 0 0,0 0 1 0 0,3-1-130 0 0,0-2 123 0 0,0 1 1 0 0,-1-2-1 0 0,0 1 1 0 0,-1-1-1 0 0,1-1 1 0 0,-1 0-1 0 0,-1 0 1 0 0,1-1-1 0 0,-1 0 1 0 0,-1 0-1 0 0,3-6-123 0 0,-6 10 32 0 0,-1 0-1 0 0,0 0 1 0 0,-1 0-1 0 0,1 0 1 0 0,-1 0-1 0 0,0-1 1 0 0,-1 1-1 0 0,1-1 0 0 0,-1 1 1 0 0,0-1-1 0 0,0 0 1 0 0,-1 1-1 0 0,0-1 1 0 0,0 0-1 0 0,0 1 1 0 0,-1-1-1 0 0,1 0 1 0 0,-1 1-1 0 0,-1-1 1 0 0,1 1-1 0 0,-1-1 1 0 0,0 1-1 0 0,0-1 1 0 0,-1 1-1 0 0,0 0-31 0 0,-5-5-17 0 0,0 1-1 0 0,-1 1 1 0 0,-1 0-1 0 0,1 0 1 0 0,-1 0-1 0 0,-1 1 1 0 0,1 1-1 0 0,-1 0 1 0 0,-1 1-1 0 0,1 0 1 0 0,0 0-1 0 0,-1 1 1 0 0,0 1-1 0 0,0 0 1 0 0,-8-1 17 0 0,3-1-141 0 0,0 2 1 0 0,-1 0 0 0 0,1 1-1 0 0,-1 0 1 0 0,0 1 0 0 0,1 2 0 0 0,-1 0-1 0 0,0 0 1 0 0,1 2 0 0 0,-1 0-1 0 0,-2 2 141 0 0,-21 13-3800 0 0,7 9-3340 0 0,27-16-4864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4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4108 151 12299 0 0,'0'0'1755'0'0,"0"0"-502"0"0,0 0-253 0 0,0 0-58 0 0,0 0 5 0 0,0 0-48 0 0,0 0-127 0 0,0 0-173 0 0,0 0-115 0 0,0 0-44 0 0,0 0 3 0 0,2 12 7 0 0,41 202 1858 0 0,-37 31-1320 0 0,-22-142-1030 0 0,10-131-9704 0 0,3-1-625 0 0,2 21 4951 0 0</inkml:trace>
  <inkml:trace contextRef="#ctx0" brushRef="#br0" timeOffset="305.566">3677 240 11122 0 0,'0'0'1777'0'0,"0"0"-585"0"0,0 0-310 0 0,0 0-104 0 0,0 0-15 0 0,0 0 57 0 0,0 0 37 0 0,0 0 52 0 0,0 0 37 0 0,0 0-34 0 0,0 0-81 0 0,0 0-91 0 0,34-1-88 0 0,108-3-111 0 0,-27-17 416 0 0,318-107 623 0 0,-310 112-2708 0 0,-119 38-4404 0 0,-10-7-3389 0 0,2-7-1757 0 0</inkml:trace>
  <inkml:trace contextRef="#ctx0" brushRef="#br0" timeOffset="570.459">3756 730 6873 0 0,'0'0'4280'0'0,"0"0"-2025"0"0,0 0-1012 0 0,0 0-193 0 0,0 0 3 0 0,0 0 54 0 0,0 0-19 0 0,0 0-41 0 0,0 0-56 0 0,0 0-92 0 0,0 0-100 0 0,36 3-124 0 0,114 7-98 0 0,-49-21 126 0 0,-81 4-546 0 0,256-69 810 0 0,-213 69-1929 0 0,-36 6-9029 0 0,-23 1-1379 0 0</inkml:trace>
  <inkml:trace contextRef="#ctx0" brushRef="#br0" timeOffset="936.503">4973 70 5209 0 0,'0'0'6085'0'0,"0"0"-3389"0"0,0 0-1145 0 0,0 0-103 0 0,0 0-17 0 0,0 0-105 0 0,0 0-240 0 0,0 0-297 0 0,0 0-275 0 0,0 0-166 0 0,0 0-23 0 0,0 0 52 0 0,-1 7 71 0 0,20 237 2614 0 0,-19-221-3008 0 0,2-3-55 0 0,-1 1-1 0 0,0 0 1 0 0,-2 0-1 0 0,-1 0 1 0 0,0-1-1 0 0,-2 1 1 0 0,0-1-1 0 0,-1 0 1 0 0,-1 0-1 0 0,-1 0 1 0 0,-1-1-1 0 0,0 0 1 0 0,-2 0-1 0 0,-2 3 2 0 0,-6-4-1369 0 0,17-40-4934 0 0,7-2 1101 0 0,2 9-1757 0 0,-4 7 64 0 0</inkml:trace>
  <inkml:trace contextRef="#ctx0" brushRef="#br0" timeOffset="1210.552">4807 118 8906 0 0,'0'0'3339'0'0,"0"0"-1454"0"0,0 0-726 0 0,0 0-179 0 0,0 0 65 0 0,0 0 120 0 0,0 0 50 0 0,0 0-77 0 0,0 0-161 0 0,0 0-199 0 0,0 0-153 0 0,34-5-112 0 0,108-16-90 0 0,151-48 1070 0 0,-174 47-2069 0 0,-118 22 246 0 0,-1 0-164 0 0,-31 29-5630 0 0,17-19 766 0 0,6-2-5465 0 0</inkml:trace>
  <inkml:trace contextRef="#ctx0" brushRef="#br0" timeOffset="1450.745">4919 288 4921 0 0,'0'0'2539'0'0,"0"0"-376"0"0,0 0-250 0 0,0 0-183 0 0,0 0-214 0 0,0 0-136 0 0,0 0-60 0 0,0 0-23 0 0,0 0-66 0 0,0 0-150 0 0,0 0-186 0 0,0 0-163 0 0,26 2-133 0 0,81 7-100 0 0,-15-22 317 0 0,-64 4-616 0 0,290-57-656 0 0,-283 65-2783 0 0,-23 1-6217 0 0,-7 0-2225 0 0</inkml:trace>
  <inkml:trace contextRef="#ctx0" brushRef="#br0" timeOffset="1838.47">3657 980 10898 0 0,'0'0'1277'0'0,"0"0"-411"0"0,0 0 25 0 0,0 0 200 0 0,0 0 91 0 0,0 0-10 0 0,0 0-140 0 0,0 0-165 0 0,0 0-51 0 0,0 0-70 0 0,0 0-33 0 0,0 0 23 0 0,0 0-42 0 0,32 4-19 0 0,106 12-35 0 0,-31-23 214 0 0,-79 1-633 0 0,836-177 2027 0 0,-411 102-2344 0 0,-439 79 46 0 0,-12 2-1845 0 0,-30 9-807 0 0,-26 9-1691 0 0,23-7 250 0 0,1 0-4376 0 0,15-4 2698 0 0</inkml:trace>
  <inkml:trace contextRef="#ctx0" brushRef="#br0" timeOffset="2239.563">3767 1146 9594 0 0,'0'0'1818'0'0,"0"0"-205"0"0,0 0 2 0 0,0 0-45 0 0,0 0-256 0 0,0 0-319 0 0,0 0-269 0 0,0 0-183 0 0,0 0-93 0 0,0 0-1 0 0,0 0 59 0 0,0 0 78 0 0,0 0 46 0 0,6 1-1 0 0,54 4 75 0 0,-1-2 1 0 0,1-2 0 0 0,-1-3 0 0 0,1-3 0 0 0,-1-3 0 0 0,0-2 0 0 0,15-6-707 0 0,-2 3 271 0 0,758-153 358 0 0,-673 144-2370 0 0,-217 48-2138 0 0,16-5-4198 0 0,29-17-2437 0 0</inkml:trace>
  <inkml:trace contextRef="#ctx0" brushRef="#br0" timeOffset="2550.479">3773 1381 13467 0 0,'0'0'1544'0'0,"0"0"-422"0"0,0 0-107 0 0,0 0 92 0 0,0 0 17 0 0,0 0-105 0 0,0 0-206 0 0,0 0-191 0 0,0 0-129 0 0,0 0-81 0 0,0 0-32 0 0,0 0-24 0 0,0 0 14 0 0,0 9 3 0 0,2 29 21 0 0,36-19 479 0 0,115-15 897 0 0,55-33-786 0 0,-151 17-797 0 0,320-73 573 0 0,161-28-508 0 0,-264 72-1635 0 0,-242 36-122 0 0,-18 2-1510 0 0,0 1-4473 0 0,-2 1-5485 0 0</inkml:trace>
  <inkml:trace contextRef="#ctx0" brushRef="#br0" timeOffset="29513.351">1 1746 6593 0 0,'0'0'1926'0'0,"0"0"-870"0"0,0 0-286 0 0,0 0 131 0 0,0 0 192 0 0,0 0 94 0 0,0 0-35 0 0,0 0-149 0 0,0 0-152 0 0,0 0-111 0 0,0 0-100 0 0,0 0-41 0 0,0 0-30 0 0,10 21-18 0 0,36 65 8 0 0,-46-85-521 0 0,1 1 0 0 0,-1-1 0 0 0,1 0 1 0 0,-1 1-1 0 0,1-1 0 0 0,0 0 0 0 0,-1 0 0 0 0,1 0 1 0 0,0 1-1 0 0,0-1 0 0 0,0 0 0 0 0,0 0 1 0 0,0 0-1 0 0,0 0 0 0 0,0-1 0 0 0,0 1 1 0 0,1 0-1 0 0,-1 0 0 0 0,0-1 0 0 0,0 1 1 0 0,1-1-1 0 0,-1 1 0 0 0,0-1 0 0 0,1 1 0 0 0,-1-1 1 0 0,0 0-1 0 0,1 0 0 0 0,-1 0 0 0 0,1 0 1 0 0,-1 0-1 0 0,1 0 0 0 0,-1 0 0 0 0,0 0 1 0 0,1 0-1 0 0,-1-1 0 0 0,1 1-38 0 0,5-1 401 0 0,0-1-256 0 0,0-1 0 0 0,0 1 0 0 0,-1-1 0 0 0,1-1 0 0 0,-1 1 0 0 0,0-1-1 0 0,0 0 1 0 0,0 0 0 0 0,0-1 0 0 0,-1 1 0 0 0,0-1 0 0 0,0-1 0 0 0,0 1-1 0 0,0-1 1 0 0,-1 0 0 0 0,0 0 0 0 0,0 0 0 0 0,-1 0 0 0 0,0-1 0 0 0,0 1-1 0 0,2-6-144 0 0,4-5 120 0 0,83-181 210 0 0,-92 198-332 0 0,0 0 0 0 0,0 1 1 0 0,0-1-1 0 0,0 0 0 0 0,0 1 0 0 0,0-1 1 0 0,0 1-1 0 0,1-1 0 0 0,-1 0 1 0 0,0 0-1 0 0,0 1 0 0 0,1-1 0 0 0,-1 0 1 0 0,0 1-1 0 0,0-1 0 0 0,1 0 1 0 0,-1 0-1 0 0,0 1 0 0 0,1-1 0 0 0,-1 0 1 0 0,0 0-1 0 0,1 0 0 0 0,-1 1 0 0 0,0-1 1 0 0,1 0-1 0 0,-1 0 0 0 0,0 0 1 0 0,1 0-1 0 0,-1 0 0 0 0,1 0 0 0 0,-1 0 1 0 0,0 0-1 0 0,1 0 0 0 0,-1 0 1 0 0,0 0-1 0 0,1 0 0 0 0,-1 0 0 0 0,1 0 1 0 0,-1 0-1 0 0,0 0 0 0 0,1 0 1 0 0,-1-1-1 0 0,0 1 0 0 0,1 0 0 0 0,-1 0 1 0 0,0 0-1 0 0,1-1 2 0 0,-1 4 9 0 0,4 28 150 0 0,-1 1 1 0 0,-2 0-1 0 0,-1 0 1 0 0,-1-1-1 0 0,-2 5-159 0 0,-21 190 514 0 0,-54 349 201 0 0,2-276-553 0 0,76-298-208 0 0,0-13-180 0 0,17-147-1800 0 0,6 79 496 0 0,66-185-5468 0 0,32 29-241 0 0,-19 94 7538 0 0,-97 136 193 0 0,17-25 3866 0 0,-22 30-2922 0 0,-8 13 817 0 0,-149 153 1488 0 0,56-47-2272 0 0,100-117-1447 0 0,0 0-1 0 0,0 0 1 0 0,0 0-1 0 0,0 0 0 0 0,0 0 1 0 0,0 0-1 0 0,0 0 1 0 0,1 1-1 0 0,-1-1 0 0 0,0 0 1 0 0,1 0-1 0 0,-1 1 1 0 0,1-1-1 0 0,0 0 0 0 0,-1 1 1 0 0,1-1-1 0 0,0 0 1 0 0,0 1-1 0 0,0-1 1 0 0,0 1-1 0 0,0-1 0 0 0,0 0 1 0 0,0 1-1 0 0,0-1 1 0 0,1 0-1 0 0,-1 1 0 0 0,1-1 1 0 0,-1 0-1 0 0,1 1 1 0 0,-1-1-1 0 0,1 0 0 0 0,-1 0 1 0 0,1 0-1 0 0,0 1 1 0 0,0-1-1 0 0,0 0 0 0 0,0 0 1 0 0,0 0-22 0 0,116 23 1245 0 0,-104-24-1159 0 0,-1 1 0 0 0,1 1 0 0 0,0 0 0 0 0,-1 0 0 0 0,1 1 0 0 0,-1 1 0 0 0,1 0 1 0 0,-1 0-1 0 0,-1 2 0 0 0,1-1 0 0 0,-1 1 0 0 0,0 1 0 0 0,0 0 0 0 0,-1 1 0 0 0,0 0 0 0 0,0 0 0 0 0,-1 1 0 0 0,0 0 0 0 0,2 4-86 0 0,-4 0 98 0 0,0 1 0 0 0,-2 0 0 0 0,1 0 0 0 0,-2 1 0 0 0,0 0 0 0 0,0-1 0 0 0,-2 1 0 0 0,0 1 0 0 0,0-1 0 0 0,-1 0 0 0 0,-1 0 0 0 0,-1 0 0 0 0,-1 7-98 0 0,2 12 127 0 0,0-33-134 0 0,0-1 2 0 0,0 0 7 0 0,0 0-15 0 0,0 0-27 0 0,0 0 19 0 0,0 0-14 0 0,0 0-4 0 0,0 0-2 0 0,0 0-38 0 0,0 0-35 0 0,0 0-26 0 0,0 0-70 0 0,0 0-86 0 0,5-21-8155 0 0,-3 16 2598 0 0,2 2-5490 0 0</inkml:trace>
  <inkml:trace contextRef="#ctx0" brushRef="#br0" timeOffset="29772.796">956 2287 9010 0 0,'0'0'2623'0'0,"0"0"-841"0"0,0 0-328 0 0,0 0 48 0 0,0 0 82 0 0,0 0-24 0 0,0 0-185 0 0,0 0-284 0 0,-1 32-284 0 0,-3 100-242 0 0,3-114-439 0 0,0 1 1 0 0,1-1-1 0 0,1 1 0 0 0,0-1 0 0 0,2 0 1 0 0,0 0-1 0 0,1 0 0 0 0,6 16-126 0 0,-9-29-8 0 0,4 14-338 0 0,-4-15-9156 0 0,-1-4-1804 0 0</inkml:trace>
  <inkml:trace contextRef="#ctx0" brushRef="#br0" timeOffset="29926.499">973 1856 15027 0 0,'0'0'1497'0'0,"0"0"-401"0"0,0 0-256 0 0,0 0-168 0 0,0 0-160 0 0,0 0-168 0 0,0 0-184 0 0,0 0-256 0 0,0 0-120 0 0,0 0-16 0 0,0 0-24 0 0,0 0-48 0 0,0 0-232 0 0,0 0-640 0 0,42 4-2161 0 0,-37 7-8546 0 0</inkml:trace>
  <inkml:trace contextRef="#ctx0" brushRef="#br0" timeOffset="30312.597">1216 2600 5441 0 0,'0'0'4194'0'0,"0"0"-2155"0"0,0 0-688 0 0,0 0 100 0 0,0 0 154 0 0,0 0 94 0 0,0 0-95 0 0,0 0-269 0 0,0 0-280 0 0,0 0-268 0 0,0 0-211 0 0,0 0-141 0 0,0 0-125 0 0,10-15-42 0 0,67-118 331 0 0,1-42 301 0 0,-70 159-905 0 0,-4 22-174 0 0,-3 31-54 0 0,-1-31 305 0 0,0 27-22 0 0,9 108-32 0 0,-7-136-12 0 0,-1 1 1 0 0,1 0-1 0 0,0-1 1 0 0,0 1 0 0 0,1-1-1 0 0,0 0 1 0 0,0 1 0 0 0,0-1-1 0 0,0-1 1 0 0,1 1-1 0 0,0 0 1 0 0,0-1 0 0 0,0 0-1 0 0,0 0 1 0 0,1 0 0 0 0,-1 0-1 0 0,1-1 1 0 0,0 0 0 0 0,0 0-1 0 0,1 0 1 0 0,-1-1-1 0 0,1 1-6 0 0,0-1 69 0 0,1 0 0 0 0,-1-1 0 0 0,0 1 1 0 0,1-2-1 0 0,-1 1 0 0 0,0 0 0 0 0,1-1 0 0 0,-1-1 0 0 0,1 1 0 0 0,-1-1 0 0 0,0 0 0 0 0,1 0 0 0 0,-1-1 0 0 0,0 1 0 0 0,0-1 0 0 0,0-1 0 0 0,0 1 0 0 0,0-1 0 0 0,0 0 0 0 0,-1-1 0 0 0,0 1 0 0 0,1-1 0 0 0,-1 0 0 0 0,-1 0 0 0 0,1-1 0 0 0,-1 0 0 0 0,1 1 0 0 0,-1-2 0 0 0,1-1-69 0 0,4-5 55 0 0,-1 0 1 0 0,0 0-1 0 0,-1-1 1 0 0,0 0-1 0 0,-1 0 1 0 0,-1-1-1 0 0,0 0 1 0 0,0 0-1 0 0,-2 0 1 0 0,0 0-1 0 0,0-1 1 0 0,0-10-56 0 0,-7-48-1112 0 0,-5 44-5821 0 0,5 21-5309 0 0</inkml:trace>
  <inkml:trace contextRef="#ctx0" brushRef="#br0" timeOffset="31162.933">383 2088 0 0 0,'0'0'628'0'0,"0"0"579"0"0,0 0 71 0 0,0 0-139 0 0,0 0-162 0 0,0 0-123 0 0,0 0-82 0 0,0 0 0 0 0,0 0 104 0 0,0 0 48 0 0,0 0-1 0 0,0 0-77 0 0,4-2-147 0 0,26-17 2239 0 0,-13-2 1603 0 0,5-14-2825 0 0,8-9-1197 0 0,85-99 940 0 0,-106 131-1228 0 0,-10 12 303 0 0,-5 7-569 0 0,-19 16-774 0 0,17-17-1162 0 0,6-2-7218 0 0,2-4-2208 0 0</inkml:trace>
  <inkml:trace contextRef="#ctx0" brushRef="#br0" timeOffset="32398.316">1943 2515 6841 0 0,'0'0'879'0'0,"0"0"-344"0"0,0 0 23 0 0,0 0 330 0 0,0 0 417 0 0,0 0 198 0 0,0 0 23 0 0,0 0-110 0 0,0 0-231 0 0,0 0-167 0 0,0 0-128 0 0,0 0-111 0 0,23-1-66 0 0,73-5-47 0 0,-25-19 635 0 0,-55 13-965 0 0,-8 9-245 0 0,0-1 0 0 0,-1 0-1 0 0,0 0 1 0 0,0 0-1 0 0,0-1 1 0 0,0 0-1 0 0,-1-1 1 0 0,0 1 0 0 0,0-1-1 0 0,0-1 1 0 0,-1 1-1 0 0,1-1 1 0 0,-2 0 0 0 0,1 0-1 0 0,-1 0 1 0 0,0 0-1 0 0,-1-1 1 0 0,1 0-1 0 0,-2 0 1 0 0,1 0 0 0 0,-1 0-1 0 0,0 0 1 0 0,-1 0-1 0 0,0-1 1 0 0,0-1-91 0 0,-3 7-8 0 0,-1 0 1 0 0,1 1-1 0 0,-1-1 0 0 0,0 1 0 0 0,0-1 1 0 0,0 1-1 0 0,0 0 0 0 0,0 0 1 0 0,0 0-1 0 0,-1 1 0 0 0,1-1 1 0 0,-1 1-1 0 0,1-1 0 0 0,-1 1 0 0 0,0 0 1 0 0,1 1-1 0 0,-1-1 0 0 0,0 1 1 0 0,0 0-1 0 0,1-1 0 0 0,-1 2 1 0 0,-3-1 7 0 0,-8 2-27 0 0,0 0 1 0 0,1 1-1 0 0,-1 0 1 0 0,1 1 0 0 0,0 1-1 0 0,0 1 1 0 0,0 0 0 0 0,1 0-1 0 0,0 1 1 0 0,0 1 0 0 0,1 0-1 0 0,0 1 1 0 0,0 0 0 0 0,1 1-1 0 0,0 0 1 0 0,1 1 0 0 0,0 0-1 0 0,1 1 1 0 0,0 0-1 0 0,1 0 1 0 0,0 1 0 0 0,1 0-1 0 0,0 0 1 0 0,1 1 0 0 0,-1 4 26 0 0,5-14-1 0 0,0 0 0 0 0,1-1 0 0 0,-1 1 0 0 0,1 0 0 0 0,0 0 0 0 0,0 0 0 0 0,0 0 0 0 0,0 0 0 0 0,1 1 0 0 0,-1-1 0 0 0,1 0 0 0 0,0 0 0 0 0,1 0 0 0 0,-1 0 1 0 0,1 1-1 0 0,-1-1 0 0 0,1 0 0 0 0,1 0 0 0 0,-1 0 0 0 0,0 0 0 0 0,1-1 0 0 0,0 1 0 0 0,0 0 0 0 0,0-1 0 0 0,0 1 0 0 0,1-1 0 0 0,-1 0 0 0 0,1 1 0 0 0,0-1 0 0 0,0-1 0 0 0,0 1 0 0 0,0 0 0 0 0,1-1 1 0 0,-1 1-1 0 0,1-1 0 0 0,-1 0 0 0 0,1 0 0 0 0,2 0 1 0 0,11 4 47 0 0,0-1 0 0 0,0-1 0 0 0,0-1-1 0 0,1 0 1 0 0,-1-1 0 0 0,1-1 0 0 0,0-1 0 0 0,0 0 0 0 0,-1-1 0 0 0,1-1 0 0 0,0-1 0 0 0,-1 0 0 0 0,0-2 0 0 0,2 0-47 0 0,33-12 292 0 0,-2-1-1 0 0,1-4 1 0 0,44-25-292 0 0,-67 34 116 0 0,0-1 1 0 0,-2-1-1 0 0,0-1 1 0 0,0-2-1 0 0,-2 0 1 0 0,0-2-1 0 0,-1 0 0 0 0,-1-2 1 0 0,-1 0-1 0 0,-1-2 1 0 0,-2 0-1 0 0,0-1 0 0 0,-1-1 1 0 0,1-4-117 0 0,-9 12 13 0 0,0-2 1 0 0,-1 1 0 0 0,-1-1-1 0 0,-1 0 1 0 0,0-1 0 0 0,-2 0-1 0 0,0 1 1 0 0,-2-1-1 0 0,0 0 1 0 0,-1-1 0 0 0,-1 1-1 0 0,-2 0 1 0 0,1 0 0 0 0,-2 0-1 0 0,-1 0 1 0 0,-1 1 0 0 0,-1-1-1 0 0,-5-13-13 0 0,10 30-1 0 0,-1 1 0 0 0,1 0 0 0 0,0 0 0 0 0,-1 0 0 0 0,0 0 0 0 0,0 0 0 0 0,0 0 0 0 0,0 0 0 0 0,0 1-1 0 0,0-1 1 0 0,-1 1 0 0 0,1-1 0 0 0,-1 1 0 0 0,0 0 0 0 0,0 0 0 0 0,1 0 0 0 0,-1 0 0 0 0,-1 1 0 0 0,1-1 0 0 0,0 1 0 0 0,0 0 0 0 0,0 0 0 0 0,-1 0 0 0 0,1 0-1 0 0,-1 1 1 0 0,1-1 0 0 0,0 1 0 0 0,-1 0 0 0 0,1 0 0 0 0,-1 0 0 0 0,1 0 0 0 0,-1 1 0 0 0,1-1 0 0 0,0 1 0 0 0,-1 0 0 0 0,1 0 0 0 0,0 0 0 0 0,-1 1 0 0 0,1-1-1 0 0,0 1 1 0 0,0 0 0 0 0,0-1 0 0 0,1 1 0 0 0,-1 1 0 0 0,0-1 1 0 0,-5 13 2 0 0,1 1 0 0 0,0-1 0 0 0,1 2 0 0 0,1-1 0 0 0,0 1 0 0 0,1-1 0 0 0,1 1-1 0 0,1 0 1 0 0,0 0 0 0 0,1 1 0 0 0,1-1 0 0 0,1 0 0 0 0,0 0 0 0 0,1 0 0 0 0,1 0 0 0 0,3 8-2 0 0,92 431 352 0 0,-90-420-304 0 0,-2 0 1 0 0,-1 0 0 0 0,-2 1-1 0 0,-1 0 1 0 0,-3 27-49 0 0,-18-16 78 0 0,17-48-125 0 0,0 1 0 0 0,0 0 0 0 0,0 0 0 0 0,-1-1 1 0 0,1 1-1 0 0,0-1 0 0 0,0 0 0 0 0,0 1 0 0 0,0-1 0 0 0,0 0 0 0 0,-1 0 0 0 0,1-1 0 0 0,0 1 0 0 0,0 0 0 0 0,0-1 0 0 0,0 1 0 0 0,0-1 0 0 0,0 0 0 0 0,0 1 0 0 0,0-1 0 0 0,0 0 0 0 0,0 0 0 0 0,0-1 0 0 0,0 1 0 0 0,1 0 1 0 0,-1-1-1 0 0,1 1 0 0 0,-1 0 0 0 0,1-1 0 0 0,-1 0 0 0 0,1 1 0 0 0,-1-2 47 0 0,-40-59-7468 0 0,37 50 1386 0 0,1-3-5333 0 0</inkml:trace>
  <inkml:trace contextRef="#ctx0" brushRef="#br0" timeOffset="32646.383">2333 2276 14899 0 0,'0'0'1088'0'0,"0"0"-295"0"0,0 0 57 0 0,0 0 221 0 0,0 0 162 0 0,0 0 70 0 0,0 0-117 0 0,0 0-191 0 0,0 0-134 0 0,0 0-129 0 0,33-4-115 0 0,105-15-95 0 0,155-24 1314 0 0,-102 36-1708 0 0,-143 30-1080 0 0,-37-3-5934 0 0,-11-16-2956 0 0</inkml:trace>
  <inkml:trace contextRef="#ctx0" brushRef="#br0" timeOffset="32876.75">3235 2453 15667 0 0,'0'0'1273'0'0,"0"0"-224"0"0,0 0-162 0 0,0 0-8 0 0,0 0-48 0 0,0 0-119 0 0,0 0-191 0 0,0 0-190 0 0,0 0-140 0 0,0 0-94 0 0,0 0-57 0 0,6 31-79 0 0,17 95-89 0 0,-21-115-932 0 0,2 9 2753 0 0,-4-18-5366 0 0,0-1-5493 0 0,0-1-939 0 0</inkml:trace>
  <inkml:trace contextRef="#ctx0" brushRef="#br0" timeOffset="33110.905">3252 2221 16780 0 0,'0'0'1536'0'0,"0"0"-608"0"0,0 0-224 0 0,0 0-128 0 0,0 0-112 0 0,0 0-111 0 0,0 0-145 0 0,0 0-144 0 0,0 0-80 0 0,0 0-120 0 0,0 0-64 0 0,0 0-129 0 0,0 0-255 0 0,0 0-488 0 0,66-74-1897 0 0,-55 81-9169 0 0</inkml:trace>
  <inkml:trace contextRef="#ctx0" brushRef="#br0" timeOffset="33343.339">3767 2309 15563 0 0,'0'0'2118'0'0,"0"0"-451"0"0,0 0-87 0 0,0 0-33 0 0,0 0-157 0 0,0 0-295 0 0,0 0-340 0 0,0 0-260 0 0,0 0-163 0 0,0 0-72 0 0,0 0-66 0 0,0 0-54 0 0,0 0-36 0 0,-23 18-27 0 0,-74 58-21 0 0,37-8-40 0 0,56-63-16 0 0,-1 0 1 0 0,1 1 0 0 0,0-1 0 0 0,0 1 0 0 0,1 0-1 0 0,0 0 1 0 0,0 0 0 0 0,0 1 0 0 0,1-1 0 0 0,0 1 0 0 0,0-1-1 0 0,0 1 1 0 0,1 0 0 0 0,0-1 0 0 0,1 1 0 0 0,-1 0-1 0 0,1 0 1 0 0,1 0 0 0 0,-1 0 0 0 0,1-1 0 0 0,0 1 0 0 0,1 0-1 0 0,-1-1 1 0 0,1 1 0 0 0,1-1 0 0 0,0 3-1 0 0,6-2 24 0 0,0 0 0 0 0,1-1 1 0 0,-1 1-1 0 0,1-2 0 0 0,1 0 1 0 0,-1 0-1 0 0,1 0 0 0 0,0-2 0 0 0,0 1 1 0 0,0-1-1 0 0,0-1 0 0 0,0 0 1 0 0,1-1-1 0 0,-1 0 0 0 0,1 0 0 0 0,-1-1 1 0 0,1-1-1 0 0,-1 0 0 0 0,0-1 1 0 0,1 0-1 0 0,-1 0 0 0 0,0-2 0 0 0,0 1 1 0 0,4-3-25 0 0,113-44-234 0 0,-82 17-6819 0 0,-39 28-5211 0 0</inkml:trace>
  <inkml:trace contextRef="#ctx0" brushRef="#br0" timeOffset="34101.132">4908 2313 2737 0 0,'0'0'1360'0'0,"0"0"42"0"0,0 0 191 0 0,0 0 158 0 0,0 0 38 0 0,0 0-164 0 0,0 0-324 0 0,0 0-244 0 0,0 0-169 0 0,0 0-113 0 0,0 0-43 0 0,-8-6-25 0 0,-27-19-71 0 0,32 24-505 0 0,0-1 1 0 0,0 1-1 0 0,0 0 0 0 0,0 0 0 0 0,0 0 0 0 0,-1 1 0 0 0,1-1 0 0 0,0 1 1 0 0,-1-1-1 0 0,1 1 0 0 0,0 0 0 0 0,0 1 0 0 0,-1-1 0 0 0,1 0 1 0 0,0 1-1 0 0,-1 0 0 0 0,1 0 0 0 0,-1 0-131 0 0,-1 1 186 0 0,-10 3 47 0 0,0 1-1 0 0,0 0 0 0 0,1 1 0 0 0,0 1 1 0 0,0 0-1 0 0,1 1 0 0 0,0 1 1 0 0,1 0-1 0 0,0 1 0 0 0,0 0 0 0 0,1 0 1 0 0,1 1-1 0 0,-4 6-232 0 0,7-10 65 0 0,0 1 0 0 0,0-1 0 0 0,1 1 0 0 0,0 1 0 0 0,1-1 0 0 0,0 1 0 0 0,1 0 0 0 0,0 0-1 0 0,0 0 1 0 0,1 1 0 0 0,0-1 0 0 0,1 1 0 0 0,0 0 0 0 0,1 8-65 0 0,0-14 8 0 0,1 0-1 0 0,0 0 0 0 0,1 0 0 0 0,-1-1 1 0 0,1 1-1 0 0,0 0 0 0 0,0 0 1 0 0,0 0-1 0 0,1-1 0 0 0,0 1 0 0 0,0 0 1 0 0,0-1-1 0 0,0 0 0 0 0,1 1 0 0 0,0-1 1 0 0,0 0-1 0 0,0-1 0 0 0,0 1 1 0 0,0 0-1 0 0,1-1 0 0 0,0 0 0 0 0,0 0 1 0 0,0 0-1 0 0,1 1-7 0 0,9 3 10 0 0,-1-1-1 0 0,2-1 1 0 0,-1 0-1 0 0,0-1 1 0 0,1 0 0 0 0,0-1-1 0 0,0-1 1 0 0,0-1-1 0 0,0 0 1 0 0,0 0 0 0 0,0-2-1 0 0,0 0 1 0 0,0 0-1 0 0,0-2 1 0 0,4-1-10 0 0,139-35-1416 0 0,-108 21-1692 0 0,-1-1-3677 0 0,-30 11-4549 0 0</inkml:trace>
  <inkml:trace contextRef="#ctx0" brushRef="#br0" timeOffset="35098.336">5488 2372 5689 0 0,'0'0'2578'0'0,"0"0"-1079"0"0,0 0-221 0 0,0 0 170 0 0,0 0 155 0 0,0 0-61 0 0,0 0-242 0 0,-31 17-245 0 0,-100 55-182 0 0,53-10 478 0 0,39-22-580 0 0,30-34-682 0 0,1 1-1 0 0,-1 1 1 0 0,2 0 0 0 0,-1 0 0 0 0,1 0 0 0 0,0 1 0 0 0,1 0-1 0 0,0 0 1 0 0,0 0 0 0 0,1 1 0 0 0,0 0 0 0 0,1 0 0 0 0,0 0-1 0 0,1 1 1 0 0,0 0 0 0 0,0-1 0 0 0,1 2-89 0 0,2-10 18 0 0,1-1 0 0 0,-1 1 1 0 0,0 0-1 0 0,1-1 0 0 0,-1 1 0 0 0,1-1 1 0 0,0 1-1 0 0,-1-1 0 0 0,1 1 0 0 0,0-1 0 0 0,0 1 1 0 0,0-1-1 0 0,0 0 0 0 0,0 1 0 0 0,0-1 1 0 0,1 0-1 0 0,-1 0 0 0 0,0 0 0 0 0,0 0 1 0 0,1 0-1 0 0,-1 0 0 0 0,1 0 0 0 0,-1-1 1 0 0,1 1-1 0 0,-1 0 0 0 0,1-1 0 0 0,-1 1 1 0 0,1-1-1 0 0,0 0 0 0 0,-1 1 0 0 0,1-1 1 0 0,0 0-1 0 0,-1 0 0 0 0,1 0 0 0 0,0 0 1 0 0,-1 0-1 0 0,2-1-18 0 0,62-11 825 0 0,-9-15-633 0 0,-2-3 0 0 0,0-2 0 0 0,-3-3 0 0 0,0-2 0 0 0,-3-2 0 0 0,-1-2 0 0 0,22-26-192 0 0,-45 42 63 0 0,-34 57 105 0 0,5-24-166 0 0,0 0-1 0 0,0 0 1 0 0,1 1 0 0 0,1 0-1 0 0,0-1 1 0 0,0 1-1 0 0,0 0 1 0 0,1 1 0 0 0,0-1-1 0 0,1 0 1 0 0,0 1-1 0 0,1-1 1 0 0,0 0 0 0 0,0 1-1 0 0,1-1 1 0 0,0 1-1 0 0,1-1 1 0 0,0 0 0 0 0,0 0-1 0 0,1 0 1 0 0,0 0-1 0 0,1 0 1 0 0,0-1 0 0 0,0 1-1 0 0,3 2-1 0 0,-1-5 25 0 0,0 0 0 0 0,1-1 0 0 0,0 0 0 0 0,0 0 0 0 0,0 0-1 0 0,1-1 1 0 0,-1 0 0 0 0,1-1 0 0 0,0 0 0 0 0,0 0 0 0 0,0 0 0 0 0,1-1 0 0 0,-1 0-1 0 0,1-1 1 0 0,-1 0 0 0 0,1 0 0 0 0,-1-1 0 0 0,1 0 0 0 0,0-1 0 0 0,-1 0 0 0 0,1 0 0 0 0,-1 0-1 0 0,0-1 1 0 0,1-1 0 0 0,-1 1 0 0 0,0-2 0 0 0,0 1 0 0 0,0-1 0 0 0,-1 0 0 0 0,0 0-1 0 0,1-1 1 0 0,-1 0-25 0 0,285-270 776 0 0,-270 258-736 0 0,-13 9-40 0 0,-1 1 0 0 0,1 0 0 0 0,0 0-1 0 0,1 1 1 0 0,-1 0 0 0 0,1 1 0 0 0,0 0 0 0 0,1 1 0 0 0,-1 0-1 0 0,1 0 1 0 0,0 1 0 0 0,0 1 0 0 0,0-1 0 0 0,3 1 0 0 0,-12 4 1 0 0,0-1-1 0 0,0 1 1 0 0,0-1 0 0 0,-1 1 0 0 0,1 0-1 0 0,0-1 1 0 0,-1 1 0 0 0,1 0-1 0 0,-1 0 1 0 0,0 0 0 0 0,0 0 0 0 0,0 1-1 0 0,0-1 1 0 0,0 0 0 0 0,0 0 0 0 0,0 1-1 0 0,-1-1 1 0 0,1 0 0 0 0,-1 1 0 0 0,0-1-1 0 0,0 0 1 0 0,0 1 0 0 0,0-1-1 0 0,0 0 1 0 0,0 1 0 0 0,0-1 0 0 0,-1 0-1 0 0,0 1 1 0 0,1-1 0 0 0,-2 2-1 0 0,2 7 2 0 0,0 1 8 0 0,0-1 0 0 0,-1 0 1 0 0,-1 0-1 0 0,0 0 0 0 0,0 0 1 0 0,-1 0-1 0 0,0 0 0 0 0,-1 0 0 0 0,0-1 1 0 0,-1 0-1 0 0,0 0 0 0 0,-1 0 1 0 0,0 0-1 0 0,-3 2-10 0 0,0 2-2 0 0,-1 1 0 0 0,-1-2 0 0 0,0 1 0 0 0,-1-2 1 0 0,0 1-1 0 0,-1-2 0 0 0,-1 1 0 0 0,0-2 0 0 0,0 0 0 0 0,-11 5 2 0 0,8-10-76 0 0,21-6-221 0 0,156-39 218 0 0,-121 40 113 0 0,-14 2 24 0 0,-1-2 0 0 0,1-1-1 0 0,0 0 1 0 0,-1-2 0 0 0,0-1 0 0 0,1-1-1 0 0,-2-1 1 0 0,5-2-58 0 0,-15 3 53 0 0,0-1 0 0 0,-1 0 0 0 0,1 0 1 0 0,-1-1-1 0 0,-1-1 0 0 0,0 0 0 0 0,0-1 0 0 0,0 0 0 0 0,-1 0 0 0 0,0-1 0 0 0,-1 0 0 0 0,0-1 0 0 0,-1 0 1 0 0,0-1-1 0 0,-1 1 0 0 0,4-10-53 0 0,-2 3 15 0 0,0 0 1 0 0,-1-1 0 0 0,-1 0 0 0 0,-1 0-1 0 0,-1 0 1 0 0,-1-1 0 0 0,0 0-1 0 0,-2 0 1 0 0,0-1-16 0 0,-2 18-4 0 0,0 1 1 0 0,-1 0-1 0 0,0-1 0 0 0,1 1 1 0 0,-1-1-1 0 0,0 1 0 0 0,0 0 1 0 0,0 0-1 0 0,-1 0 0 0 0,1-1 0 0 0,0 1 1 0 0,-1 0-1 0 0,1 1 0 0 0,-1-1 1 0 0,0 0-1 0 0,0 0 0 0 0,0 1 1 0 0,1-1-1 0 0,-2 1 0 0 0,1-1 0 0 0,0 1 1 0 0,0 0-1 0 0,0 0 0 0 0,0 0 1 0 0,-1 0-1 0 0,1 0 0 0 0,-1 1 1 0 0,1-1-1 0 0,0 1 0 0 0,-1-1 1 0 0,1 1-1 0 0,-1 0 0 0 0,1 0 0 0 0,-1 0 1 0 0,1 0-1 0 0,-1 1 0 0 0,1-1 1 0 0,-1 1-1 0 0,1-1 0 0 0,0 1 1 0 0,-1 0-1 0 0,1 0 0 0 0,0 0 0 0 0,0 0 1 0 0,-1 0-1 0 0,1 1 0 0 0,0-1 1 0 0,-2 2 3 0 0,-8 7-5 0 0,-1 0 1 0 0,1 1-1 0 0,1 0 0 0 0,0 1 1 0 0,0 0-1 0 0,1 0 1 0 0,1 1-1 0 0,0 1 1 0 0,1 0-1 0 0,0 0 0 0 0,1 0 1 0 0,1 1-1 0 0,0 0 1 0 0,1 0-1 0 0,1 1 1 0 0,0-1-1 0 0,1 1 0 0 0,1 0 1 0 0,1 0-1 0 0,0 0 1 0 0,0 1 4 0 0,4-6 22 0 0,1 0 1 0 0,0 0-1 0 0,0 0 1 0 0,1 0-1 0 0,1-1 1 0 0,-1 0 0 0 0,2 0-1 0 0,-1 0 1 0 0,1-1-1 0 0,1 0 1 0 0,0 0-1 0 0,0-1 1 0 0,1 0-1 0 0,0-1 1 0 0,0 1-1 0 0,0-2 1 0 0,1 1 0 0 0,0-2-1 0 0,1 1 1 0 0,-1-1-1 0 0,1-1 1 0 0,1 1-23 0 0,4 1 70 0 0,-1-1 1 0 0,1-1-1 0 0,0 0 1 0 0,1-1-1 0 0,-1 0 1 0 0,0-2 0 0 0,1 0-1 0 0,0 0 1 0 0,16-3-71 0 0,-23 1-83 0 0,0 0 0 0 0,0-1 0 0 0,-1 0 0 0 0,1 0 0 0 0,0-1 0 0 0,-1 0 1 0 0,1-1-1 0 0,-1 0 0 0 0,0-1 0 0 0,0 0 0 0 0,-1 0 0 0 0,0-1 1 0 0,1 0-1 0 0,-2 0 0 0 0,1-1 0 0 0,4-5 83 0 0,-8 2-2348 0 0,-2 3-4294 0 0,-2 3-6297 0 0</inkml:trace>
  <inkml:trace contextRef="#ctx0" brushRef="#br0" timeOffset="40916.63">7392 2751 560 0 0,'0'0'1755'0'0,"0"0"-655"0"0,0 0-226 0 0,0 0 158 0 0,0 0 276 0 0,0 0 133 0 0,0 0-28 0 0,0 0-180 0 0,0 0-287 0 0,0 0-224 0 0,0 0-151 0 0,7 4 4897 0 0,-37 32-2542 0 0,110-69-1547 0 0,-148 63-1529 0 0,60-25-419 0 0,-9 7-5053 0 0,9-7-5740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7226 0 0,'0'0'2103'0'0,"0"0"-382"0"0,0 0-186 0 0,0 0-32 0 0,0 0-37 0 0,0 0-148 0 0,0 0-247 0 0,0 0-261 0 0,0 0-196 0 0,0 0-95 0 0,0 0-38 0 0,0 0 0 0 0,32 0 2621 0 0,35 0-1316 0 0,-13 2-1116 0 0,-1-3 0 0 0,0-2-1 0 0,0-2 1 0 0,21-7-670 0 0,35 1-253 0 0,-117 8-5409 0 0,3 2-1543 0 0,3 1-4385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6:41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309 166 0 0 0,'0'0'545'0'0,"0"0"-8"0"0,0 0 83 0 0,0 0 112 0 0,0 0 71 0 0,0 0 73 0 0,0 0 89 0 0,0 0 84 0 0,0 0 87 0 0,0 0 99 0 0,4-2 20 0 0,19-10 1225 0 0,-23 12-1293 0 0,0 0-43 0 0,0 0-39 0 0,0 0-46 0 0,0 0-59 0 0,0 0-41 0 0,0 0-75 0 0,0 0-93 0 0,0 0-70 0 0,-7-15 1554 0 0,1 13-2130 0 0,-1 0 1 0 0,1 0-1 0 0,-1 1 0 0 0,0 0 0 0 0,0 0 0 0 0,0 1 0 0 0,0-1 0 0 0,0 1 1 0 0,0 1-1 0 0,0-1 0 0 0,1 1 0 0 0,-1 1 0 0 0,0-1 0 0 0,0 1 0 0 0,1 0 1 0 0,-1 1-1 0 0,1-1 0 0 0,-6 4-145 0 0,-31 19 173 0 0,30-18-102 0 0,0 0 0 0 0,0 0-1 0 0,1 1 1 0 0,1 1 0 0 0,-1 0-1 0 0,1 1 1 0 0,1 0 0 0 0,-8 9-71 0 0,12-10 12 0 0,1 0 0 0 0,0 0 0 0 0,1 0 0 0 0,0 0 0 0 0,1 1 0 0 0,0 0 0 0 0,0-1 0 0 0,1 1 0 0 0,0 0 1 0 0,1 0-1 0 0,0 0 0 0 0,0 1 0 0 0,1-1 0 0 0,1 0 0 0 0,0 0 0 0 0,1 5-12 0 0,-1-11 9 0 0,0 1 0 0 0,0-1-1 0 0,1 0 1 0 0,-1 1 0 0 0,1-1-1 0 0,0 0 1 0 0,0 0 0 0 0,1 0 0 0 0,-1 0-1 0 0,1-1 1 0 0,0 1 0 0 0,0-1-1 0 0,0 0 1 0 0,0 1 0 0 0,1-1 0 0 0,-1-1-1 0 0,1 1 1 0 0,0 0 0 0 0,-1-1-1 0 0,1 0 1 0 0,1 0 0 0 0,-1 0 0 0 0,0 0-1 0 0,0-1 1 0 0,1 1 0 0 0,-1-1 0 0 0,1 0-1 0 0,-1-1 1 0 0,4 1-9 0 0,2 0 45 0 0,-1-1 1 0 0,1 0-1 0 0,0 0 1 0 0,0-1-1 0 0,0 0 1 0 0,0-1-1 0 0,0 0 1 0 0,-1 0-1 0 0,1-1 1 0 0,-1-1-1 0 0,0 0 1 0 0,0 0-1 0 0,3-2-45 0 0,22-18 103 0 0,-1-1 0 0 0,-1-2 0 0 0,-2-1 0 0 0,0-2 0 0 0,-2 0 0 0 0,-1-2-1 0 0,9-17-102 0 0,-4-2 367 0 0,-32 49-273 0 0,0 2-1 0 0,0 0-36 0 0,0 0-9 0 0,0 0-2 0 0,0 0-20 0 0,0 0-30 0 0,-3 13-114 0 0,0 2 125 0 0,1 1 1 0 0,0 0 0 0 0,1 0 0 0 0,1 0 0 0 0,1 0-1 0 0,0 0 1 0 0,1-1 0 0 0,0 1 0 0 0,2 0 0 0 0,0-1-1 0 0,0 0 1 0 0,1 0 0 0 0,7 12-8 0 0,23 21-201 0 0,-21-39-488 0 0,8 5-572 0 0,-14-12-2908 0 0,2-1-3442 0 0,-9-1-4242 0 0</inkml:trace>
  <inkml:trace contextRef="#ctx0" brushRef="#br0" timeOffset="605.498">796 395 7746 0 0,'0'0'3107'0'0,"0"0"-1123"0"0,0 0-439 0 0,0 0-13 0 0,0 0-57 0 0,0 0-175 0 0,0 0-233 0 0,0 0-196 0 0,0 0-152 0 0,0 0-108 0 0,0 0-59 0 0,0 0-45 0 0,0 0-31 0 0,13-16 1428 0 0,51-79-861 0 0,69-55-400 0 0,-123 155-612 0 0,-15 28 45 0 0,2-13-13 0 0,10 102-32 0 0,-6-119-31 0 0,0 1 7 0 0,-1 1 0 0 0,1-1 0 0 0,0 1-1 0 0,0-1 1 0 0,1 0 0 0 0,-1 1 0 0 0,1-1 0 0 0,0 0-1 0 0,0 0 1 0 0,0 0 0 0 0,1 0 0 0 0,0-1 0 0 0,-1 1-1 0 0,1 0 1 0 0,0-1 0 0 0,1 0 0 0 0,-1 0 0 0 0,1 0-1 0 0,-1 0 1 0 0,1-1 0 0 0,0 1 0 0 0,0-1 0 0 0,0 0-1 0 0,0 0 1 0 0,0 0 0 0 0,0-1 0 0 0,1 1 0 0 0,-1-1-1 0 0,1 0 1 0 0,2 0-7 0 0,3-4 106 0 0,-1 0-1 0 0,0 0 1 0 0,0-1-1 0 0,0-1 0 0 0,0 1 1 0 0,-1-1-1 0 0,0-1 1 0 0,0 1-1 0 0,0-2 1 0 0,-1 1-1 0 0,1-1 1 0 0,-2 0-1 0 0,1 0 1 0 0,-1-1-1 0 0,0 0 1 0 0,0 0-1 0 0,-1 0 0 0 0,0-1 1 0 0,-1 0-1 0 0,0 0 1 0 0,0 0-1 0 0,0-5-105 0 0,9-9 189 0 0,-4 3-99 0 0,0 0 0 0 0,-1 0 0 0 0,-1-1 0 0 0,-1 0 0 0 0,-1-1 0 0 0,1-15-90 0 0,-4-37-444 0 0,-2 74 26 0 0,0 0-228 0 0,0 0-343 0 0,8 0-4238 0 0,-5 0-975 0 0,1 0-6399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5:1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5376 639 4393 0 0,'0'0'2078'0'0,"0"0"-455"0"0,0 0-52 0 0,0 0 217 0 0,0 0 126 0 0,0 0-174 0 0,0 0-450 0 0,0 0-409 0 0,0 0-235 0 0,0 0-98 0 0,0 0 5 0 0,9 18 2373 0 0,-6 5-2426 0 0,0 1-1 0 0,-2-1 1 0 0,-1 0-1 0 0,0 1 1 0 0,-2-1-1 0 0,-1 1 1 0 0,-1-1-1 0 0,-3 9-499 0 0,3-4 224 0 0,-15 52-61 0 0,19-79-193 0 0,0-1-31 0 0,0 0-16 0 0,-1-17-4996 0 0,1 4-4040 0 0,0 6-2395 0 0</inkml:trace>
  <inkml:trace contextRef="#ctx0" brushRef="#br0" timeOffset="220.556">5376 359 9282 0 0,'0'0'4445'0'0,"0"0"-2311"0"0,0 0-777 0 0,0 0-20 0 0,0 0 6 0 0,0 0-151 0 0,0 0-288 0 0,0 0-332 0 0,0 0-273 0 0,0 0-176 0 0,0 0-102 0 0,0 0-36 0 0,-4 0-9 0 0,4 1 5 0 0,-1-1 1 0 0,1 0-1 0 0,-1 0 0 0 0,0 0 0 0 0,1 1 1 0 0,-1-1-1 0 0,1 0 0 0 0,-1 1 0 0 0,0-1 0 0 0,1 1 1 0 0,-1-1-1 0 0,1 0 0 0 0,-1 1 0 0 0,1-1 0 0 0,0 1 1 0 0,-1-1-1 0 0,1 1 0 0 0,-1 0 0 0 0,1-1 1 0 0,0 1-1 0 0,-1-1 0 0 0,1 1 0 0 0,0 0 0 0 0,0-1 1 0 0,0 1-1 0 0,0-1 0 0 0,-1 1 0 0 0,1 0 0 0 0,0-1 1 0 0,0 1-1 0 0,0 0 0 0 0,0-1 0 0 0,0 1 1 0 0,0 0-1 0 0,1-1 0 0 0,-1 1 0 0 0,0 0 0 0 0,0-1 1 0 0,0 1-1 0 0,1 0 0 0 0,-1-1 0 0 0,0 1 1 0 0,0-1-1 0 0,1 1 0 0 0,-1 0 0 0 0,1-1 0 0 0,-1 1 1 0 0,1-1-1 0 0,-1 1 0 0 0,0-1 0 0 0,1 0 0 0 0,0 1 1 0 0,-1-1-1 0 0,1 1 0 0 0,-1-1 0 0 0,1 0 1 0 0,-1 0-1 0 0,1 1 0 0 0,0-1 0 0 0,-1 0 0 0 0,1 0 1 0 0,0 0-1 0 0,-1 1 0 0 0,1-1 0 0 0,0 0 0 0 0,-1 0 1 0 0,1 0-1 0 0,0 0 0 0 0,-1 0 0 0 0,1-1 19 0 0,2 3-694 0 0,1 2-462 0 0,1-3-4943 0 0,-1-1-5399 0 0</inkml:trace>
  <inkml:trace contextRef="#ctx0" brushRef="#br0" timeOffset="1531.069">6040 565 4849 0 0,'0'0'3105'0'0,"0"0"-1005"0"0,0 0-395 0 0,0 0 51 0 0,0 0 72 0 0,0 0-93 0 0,0 0-321 0 0,0 0-348 0 0,0 0-217 0 0,0 0-161 0 0,0 0-85 0 0,0 0-28 0 0,0 0-27 0 0,-12 8 971 0 0,-156 72-578 0 0,166-79-934 0 0,-1-1-1 0 0,1 1 1 0 0,0-1-1 0 0,0 1 1 0 0,0 0-1 0 0,0 0 1 0 0,0 0-1 0 0,0 0 1 0 0,0 0-1 0 0,1 0 1 0 0,-1 0-1 0 0,0 1 1 0 0,1-1 0 0 0,-1 1-1 0 0,1-1 1 0 0,-1 1-1 0 0,1-1 1 0 0,-1 1-1 0 0,1 0 1 0 0,0 0-1 0 0,0 0 1 0 0,0 0-1 0 0,0 0 1 0 0,0 0-1 0 0,1 0 1 0 0,-1 0-1 0 0,1 0 1 0 0,-1 0-1 0 0,1 0 1 0 0,0 0-1 0 0,0 1 1 0 0,0-1-1 0 0,0 0 1 0 0,0 0-1 0 0,0 0 1 0 0,0 0-1 0 0,1 1 1 0 0,-1-1-1 0 0,1 0 1 0 0,0 0-1 0 0,-1 0 1 0 0,1 0-1 0 0,0 0 1 0 0,0 0-1 0 0,0 0 1 0 0,1-1-1 0 0,-1 1 1 0 0,0 0-1 0 0,1-1 1 0 0,-1 1-7 0 0,119 97 265 0 0,-116-96-229 0 0,1 1 1 0 0,-1 0-1 0 0,0-1 0 0 0,-1 2 0 0 0,1-1 1 0 0,-1 0-1 0 0,0 1 0 0 0,0-1 0 0 0,0 1 1 0 0,-1 0-1 0 0,1 0 0 0 0,-1 0 0 0 0,0 0 1 0 0,-1 1-1 0 0,1-1 0 0 0,-1 0 0 0 0,0 1 1 0 0,-1-1-1 0 0,1 1 0 0 0,-1-1 0 0 0,0 1 1 0 0,0-1-1 0 0,-1 1 0 0 0,0-1 0 0 0,0 0 1 0 0,0 1-1 0 0,0-1 0 0 0,-1 0 0 0 0,0 1 0 0 0,0-1 1 0 0,0 0-1 0 0,-1-1 0 0 0,0 1 0 0 0,-1 1-36 0 0,-4 2 39 0 0,-2 0 0 0 0,1-1 0 0 0,-1 0-1 0 0,0 0 1 0 0,-1-1 0 0 0,1 0 0 0 0,-1-1-1 0 0,0-1 1 0 0,-1 1 0 0 0,1-2 0 0 0,-1 1-1 0 0,0-2 1 0 0,0 0 0 0 0,0 0 0 0 0,0-1 0 0 0,0 0-1 0 0,-1-1-38 0 0,11 0-10 0 0,0-1 0 0 0,1 1 0 0 0,-1 0-1 0 0,0-1 1 0 0,0 0 0 0 0,1 1 0 0 0,-1-1-1 0 0,0 0 1 0 0,1 0 0 0 0,-1 0-1 0 0,0 0 1 0 0,1 0 0 0 0,0 0 0 0 0,-1 0-1 0 0,1 0 1 0 0,-1-1 0 0 0,1 1 0 0 0,0-1-1 0 0,0 1 1 0 0,0-1 0 0 0,0 1 0 0 0,0-1-1 0 0,0 0 1 0 0,1 1 0 0 0,-1-1 0 0 0,0 0-1 0 0,1 1 1 0 0,-1-1 0 0 0,1 0 0 0 0,0 0-1 0 0,-1-1 11 0 0,9-38-7881 0 0,-3 37-1361 0 0</inkml:trace>
  <inkml:trace contextRef="#ctx0" brushRef="#br0" timeOffset="96764.201">5561 2041 5145 0 0,'0'0'1957'0'0,"0"0"-340"0"0,0 0-59 0 0,0 0 152 0 0,0 0 66 0 0,0 0-170 0 0,0 0-330 0 0,0 0-345 0 0,0 0-226 0 0,0 0-122 0 0,0 0-76 0 0,0 0-70 0 0,0 0-97 0 0,-7 19-61 0 0,-21 60-52 0 0,21-18 310 0 0,7-57-515 0 0,0-1-1 0 0,1 1 0 0 0,-1-1 1 0 0,1 1-1 0 0,0-1 1 0 0,0 1-1 0 0,0-1 1 0 0,0 0-1 0 0,0 0 1 0 0,1 1-1 0 0,0-1 0 0 0,-1 0 1 0 0,1 0-1 0 0,0-1 1 0 0,1 1-1 0 0,-1 0 1 0 0,0-1-1 0 0,1 1 0 0 0,0-1 1 0 0,-1 0-1 0 0,1 1 1 0 0,0-1-1 0 0,0-1 1 0 0,0 1-1 0 0,0 0 0 0 0,0-1 1 0 0,1 0-1 0 0,-1 1 1 0 0,0-1-1 0 0,1-1 1 0 0,-1 1-1 0 0,3 0-21 0 0,3 1 57 0 0,0-1-1 0 0,0-1 1 0 0,0 1 0 0 0,1-1 0 0 0,-1-1 0 0 0,0 1-1 0 0,0-2 1 0 0,0 1 0 0 0,0-1 0 0 0,0-1-1 0 0,0 1 1 0 0,4-4-57 0 0,29-15 223 0 0,-1-3 0 0 0,-1-2-1 0 0,-2-1 1 0 0,35-32-223 0 0,-33 23 67 0 0,-1-1 0 0 0,-2-3 0 0 0,-2-1 0 0 0,-2-1 0 0 0,-1-2 1 0 0,-3-1-1 0 0,-1-2 0 0 0,-3 0 0 0 0,-1-2 0 0 0,6-23-67 0 0,-23 52 38 0 0,0 0 0 0 0,-1-1 0 0 0,-1 1 0 0 0,-1-1-1 0 0,-1 0 1 0 0,-1 0 0 0 0,-1-1 0 0 0,-1 1 0 0 0,-1-16-38 0 0,0 37 9 0 0,1 0 0 0 0,0 1 0 0 0,0-1 0 0 0,-1 0 0 0 0,1 1 0 0 0,0-1 0 0 0,-1 0 0 0 0,1 1 0 0 0,0-1 0 0 0,-1 0 1 0 0,1 0-1 0 0,0 1 0 0 0,-1-1 0 0 0,1 0 0 0 0,-1 0 0 0 0,1 0 0 0 0,0 0 0 0 0,-1 0 0 0 0,1 1 0 0 0,-1-1 0 0 0,1 0 0 0 0,0 0 0 0 0,-1 0 0 0 0,1 0 0 0 0,-1 0 0 0 0,1 0 0 0 0,-1 0 0 0 0,1 0 0 0 0,0-1 0 0 0,-1 1 0 0 0,1 0 0 0 0,-1 0 0 0 0,1 0 0 0 0,0 0 0 0 0,-1 0 0 0 0,1-1 0 0 0,-1 1 0 0 0,1 0 0 0 0,0 0 0 0 0,-1-1 0 0 0,1 1 0 0 0,0 0 0 0 0,-1-1 0 0 0,1 1 0 0 0,0 0 0 0 0,0-1 0 0 0,-1 1 0 0 0,1 0 0 0 0,0-1 0 0 0,0 1 1 0 0,0-1-1 0 0,0 1 0 0 0,-1 0 0 0 0,1-1 0 0 0,0 1 0 0 0,0-1-9 0 0,-49 181 113 0 0,39-87 56 0 0,5 0 1 0 0,6 92-170 0 0,5-130 91 0 0,2-1 0 0 0,3 0 0 0 0,14 44-91 0 0,21 112 271 0 0,-41-181-235 0 0,0 0 0 0 0,-2 0 1 0 0,-1 0-1 0 0,-2 0 0 0 0,-1 0 1 0 0,-1 1-1 0 0,-1-1 0 0 0,-2-1 1 0 0,-1 1-1 0 0,-1-1 0 0 0,-1 0 0 0 0,-1 0 1 0 0,-2-1-1 0 0,-1 0-36 0 0,6-15 6 0 0,-1 0 0 0 0,1-1 0 0 0,-2 1 0 0 0,0-1 0 0 0,0-1 0 0 0,-1 0 0 0 0,0 0 0 0 0,-1-1 0 0 0,0 0 0 0 0,-1 0 0 0 0,0-1 0 0 0,0-1 0 0 0,0 0 0 0 0,-1 0 0 0 0,0-1 0 0 0,0-1 0 0 0,-1 0 0 0 0,-2 0-6 0 0,13-5-5 0 0,0 1-1 0 0,0-1 0 0 0,1 0 1 0 0,-1 0-1 0 0,0 0 1 0 0,0 0-1 0 0,0 0 1 0 0,1-1-1 0 0,-1 1 1 0 0,0 0-1 0 0,0-1 1 0 0,1 1-1 0 0,-1-1 1 0 0,0 0-1 0 0,1 0 1 0 0,-1 1-1 0 0,0-1 1 0 0,1 0-1 0 0,-1-1 1 0 0,1 1-1 0 0,0 0 1 0 0,-1 0-1 0 0,1 0 1 0 0,0-1-1 0 0,0 1 1 0 0,0-1-1 0 0,0 1 1 0 0,0-1-1 0 0,0 1 1 0 0,0-1-1 0 0,0 0 1 0 0,1 1-1 0 0,-1-1 1 0 0,1 0-1 0 0,-1 0 1 0 0,1 1-1 0 0,-1-2 6 0 0,-4-75-366 0 0,5 63 296 0 0,-1-97-2809 0 0,0 75-965 0 0,0 0-3635 0 0,0 14-4258 0 0</inkml:trace>
  <inkml:trace contextRef="#ctx0" brushRef="#br0" timeOffset="97052.205">5652 1449 9330 0 0,'0'0'1702'0'0,"0"0"-186"0"0,0 0-70 0 0,0 0 147 0 0,0 0 192 0 0,0 0-9 0 0,0 0-237 0 0,0 0-280 0 0,0 0-284 0 0,0 0-216 0 0,0 0-138 0 0,0 0-97 0 0,0 0-80 0 0,-2-10-86 0 0,-5-29-74 0 0,3 29-77 0 0,4 10-61 0 0,0 0-59 0 0,0 0-20 0 0,0 0-55 0 0,0 0-43 0 0,7 11-1249 0 0,10-7-2333 0 0,-11-5-1690 0 0,2 1-6707 0 0</inkml:trace>
  <inkml:trace contextRef="#ctx0" brushRef="#br0" timeOffset="22495.468">20097 1099 2064 0 0,'0'0'2738'0'0,"0"0"-884"0"0,0 0-276 0 0,0 0 174 0 0,0 0 195 0 0,0 0-20 0 0,0 0-222 0 0,0 0-346 0 0,0 0-331 0 0,0 0-261 0 0,0 0-177 0 0,5-11 2436 0 0,-38 43-1544 0 0,92-83 611 0 0,-49 39-1700 0 0,-15 13 40 0 0,-29 21-98 0 0,34-22-272 0 0,0 0 33 0 0,0 0 5 0 0,0 0-7 0 0,0 0 2 0 0,0 0-18 0 0,0 0 0 0 0,0 0-9 0 0,0 0-18 0 0,0 0-10 0 0,0 0-2 0 0,0 0-6 0 0,0 0-5 0 0,0 0-23 0 0,0 0-30 0 0,0 0-8 0 0,0 0-9 0 0,0 0-16 0 0,0 0-41 0 0,0 0-113 0 0,-1-2-1800 0 0,0 1-1713 0 0,1 1-6538 0 0</inkml:trace>
  <inkml:trace contextRef="#ctx0" brushRef="#br0" timeOffset="59375.338">20607 1202 304 0 0,'0'0'2210'0'0,"0"0"-394"0"0,0 0-155 0 0,0 0-26 0 0,0 0-3 0 0,0 0-21 0 0,0 0-109 0 0,0 0-165 0 0,0 0-255 0 0,0 0-267 0 0,0 0-221 0 0,5-9-113 0 0,167-238 3806 0 0,-102 154-3523 0 0,-55 73-643 0 0,24-36 250 0 0,3 3-1 0 0,1 1 0 0 0,3 2 0 0 0,28-21-370 0 0,-32 41 185 0 0,-41 30-205 0 0,-1 0-20 0 0,18 56 202 0 0,-5 2 53 0 0,-1 4-70 0 0,3-1 0 0 0,3 0 1 0 0,2-1-1 0 0,19 35-145 0 0,24 22 161 0 0,-79-135 2459 0 0,-58-55-2487 0 0,58 57-149 0 0,0 1 0 0 0,0 0 0 0 0,-2 1 1 0 0,0 1-1 0 0,0 1 0 0 0,-1 0 0 0 0,-1 2 0 0 0,0 0 0 0 0,0 1 1 0 0,-1 1-1 0 0,0 1 0 0 0,0 1 0 0 0,-1 0 0 0 0,1 2 0 0 0,-21-2 16 0 0,40 6-60 0 0,0 0 0 0 0,0 1 0 0 0,0-1 0 0 0,0 0 0 0 0,0 1 0 0 0,0-1 0 0 0,0 1 0 0 0,0-1 0 0 0,0 1 0 0 0,0 0 0 0 0,0 0 0 0 0,0 0 0 0 0,0 0-1 0 0,1 0 1 0 0,-1 0 0 0 0,0 1 0 0 0,1-1 0 0 0,-1 1 0 0 0,1-1 0 0 0,-1 1 0 0 0,1-1 0 0 0,0 1 0 0 0,0 0 0 0 0,0-1 0 0 0,0 1 0 0 0,0 0 0 0 0,0 0-1 0 0,0 0 1 0 0,0 1 60 0 0,-2 39-5019 0 0,7-31 190 0 0,2-7-5616 0 0</inkml:trace>
  <inkml:trace contextRef="#ctx0" brushRef="#br0" timeOffset="81408.589">21859 767 2000 0 0,'0'0'1633'0'0,"0"0"-2"0"0,0 0 152 0 0,0 0 176 0 0,0 0-23 0 0,0 0-235 0 0,0 0-324 0 0,0 0-306 0 0,0 0-204 0 0,0 0-129 0 0,0 0-80 0 0,2-1-57 0 0,8-7-59 0 0,-7 6-59 0 0,-3 2-48 0 0,0 0-31 0 0,0 0-11 0 0,0 0 5 0 0,-4-3 3881 0 0,-12-13-3453 0 0,10 15-787 0 0,0-1 0 0 0,0 1 0 0 0,0 0 0 0 0,0 0 0 0 0,0 0 0 0 0,0 1 0 0 0,0 0 1 0 0,0 0-1 0 0,0 1 0 0 0,0-1 0 0 0,0 1 0 0 0,0 1 0 0 0,0-1 0 0 0,0 1 0 0 0,1 0 0 0 0,-2 1-39 0 0,-6 2 28 0 0,11-4-16 0 0,-1-1 0 0 0,1 1 0 0 0,0-1-1 0 0,0 1 1 0 0,0 0 0 0 0,0 0 0 0 0,-1 0 0 0 0,1 0 0 0 0,0 0-1 0 0,1 0 1 0 0,-1 1 0 0 0,0-1 0 0 0,0 1 0 0 0,1-1-1 0 0,-1 1 1 0 0,0-1 0 0 0,1 1 0 0 0,0 0 0 0 0,-1 0 0 0 0,1 0-1 0 0,0 0 1 0 0,0 0 0 0 0,0 0 0 0 0,0 0 0 0 0,0 0 0 0 0,1 1-1 0 0,-1-1 1 0 0,1 0 0 0 0,-1 2-12 0 0,1 16 144 0 0,-1-16-133 0 0,0-1 0 0 0,1 0 0 0 0,0 0 0 0 0,-1 1-1 0 0,1-1 1 0 0,0 0 0 0 0,1 0 0 0 0,-1 1 0 0 0,1-1 0 0 0,-1 0 0 0 0,1 0 0 0 0,0 0 0 0 0,0 0 0 0 0,0 0 0 0 0,1 0-1 0 0,-1 0 1 0 0,1 0 0 0 0,0 0 0 0 0,0 0 0 0 0,-1-1 0 0 0,2 1 0 0 0,-1-1 0 0 0,0 1 0 0 0,0-1 0 0 0,1 0 0 0 0,0 0 0 0 0,-1 0-1 0 0,1 0-10 0 0,139 97 279 0 0,-140-96-255 0 0,1 1-1 0 0,0 0 0 0 0,-1 0 1 0 0,0 0-1 0 0,0 0 1 0 0,0 0-1 0 0,0 1 0 0 0,0-1 1 0 0,-1 1-1 0 0,0-1 1 0 0,0 1-1 0 0,0-1 0 0 0,-1 1 1 0 0,0 0-1 0 0,1-1 1 0 0,-2 1-1 0 0,1-1 0 0 0,0 1 1 0 0,-1 0-1 0 0,0 0-23 0 0,-33 24 515 0 0,20-22-471 0 0,-1-1-1 0 0,0 0 1 0 0,0-1 0 0 0,-1-1-1 0 0,0-1 1 0 0,1 0 0 0 0,-1-1-1 0 0,0 0 1 0 0,0-1 0 0 0,0-1-1 0 0,-12-2-43 0 0,29 2-42 0 0,0-1 1 0 0,0 1-1 0 0,0-1 0 0 0,0 1 0 0 0,0-1 0 0 0,0 0 0 0 0,0 1 0 0 0,0-1 1 0 0,0 0-1 0 0,0 0 0 0 0,-1 0 0 0 0,1 0 0 0 0,0 1 0 0 0,0-1 1 0 0,-1 0-1 0 0,1 0 0 0 0,0-1 0 0 0,-1 1 0 0 0,1 0 0 0 0,-1 0 1 0 0,0 0-1 0 0,1 0 0 0 0,-1 0 0 0 0,0 0 0 0 0,0-1 0 0 0,0 1 1 0 0,0 0-1 0 0,0 0 0 0 0,0 0 0 0 0,0-1 0 0 0,0 1 0 0 0,0 0 1 0 0,0 0-1 0 0,-1 0 0 0 0,1 0 0 0 0,0 0 0 0 0,-1-1 0 0 0,1 1 1 0 0,-1 0-1 0 0,1 0 0 0 0,-1 0 0 0 0,0 0 0 0 0,1 0 0 0 0,-1 0 1 0 0,0 0-1 0 0,0 1 0 0 0,0-1 0 0 0,1 0 0 0 0,-1 0 0 0 0,0 1 1 0 0,0-1-1 0 0,0 0 0 0 0,0 1 0 0 0,-1-1 0 0 0,1 1 0 0 0,0-1 0 0 0,0 1 1 0 0,0 0-1 0 0,0-1 0 0 0,0 1 0 0 0,-1 0 0 0 0,1 0 0 0 0,0 0 1 0 0,0 0-1 0 0,0 0 0 0 0,-1 0 0 0 0,1 0 0 0 0,0 0 0 0 0,0 1 1 0 0,-1-1 41 0 0,10-5-1399 0 0,2-1-4561 0 0,-3 3-6174 0 0</inkml:trace>
  <inkml:trace contextRef="#ctx0" brushRef="#br0" timeOffset="18627.303">18549 300 13531 0 0,'0'0'1318'0'0,"0"0"-558"0"0,0 0-403 0 0,0 0-73 0 0,0 0 230 0 0,0 0 304 0 0,0 0 209 0 0,0 0 64 0 0,0 0-125 0 0,0 0-229 0 0,4 32-186 0 0,13 103-92 0 0,-13-19 209 0 0,-9-70-560 0 0,-3-1 0 0 0,-1 0 1 0 0,-2-1-1 0 0,-2 0 0 0 0,-17 36-108 0 0,29-79 0 0 0,-64 138-38 0 0,61-133-139 0 0,0 1 0 0 0,0-1 0 0 0,-1 0 1 0 0,0 0-1 0 0,0-1 0 0 0,0 1 0 0 0,-1-1 0 0 0,0 0 0 0 0,0-1 0 0 0,0 1 0 0 0,0-1 0 0 0,-1-1 0 0 0,0 1 0 0 0,0-1 0 0 0,0 0 0 0 0,0 0 0 0 0,0-1 0 0 0,-6 1 177 0 0,-16-2-3210 0 0,28-1 2891 0 0,0 0-1 0 0,1 0 1 0 0,-1-1 0 0 0,0 1-1 0 0,0 0 1 0 0,0 0 0 0 0,1 0-1 0 0,-1-1 1 0 0,0 1 0 0 0,0 0-1 0 0,1-1 1 0 0,-1 1-1 0 0,0-1 1 0 0,1 1 0 0 0,-1-1-1 0 0,0 1 1 0 0,1-1 0 0 0,-1 1-1 0 0,1-1 1 0 0,-1 1 0 0 0,1-1-1 0 0,-1 0 1 0 0,1 1-1 0 0,-1-1 1 0 0,1 0 0 0 0,0 0-1 0 0,-1 1 1 0 0,1-1 0 0 0,0 0-1 0 0,0 0 1 0 0,0 0 0 0 0,0 1-1 0 0,-1-1 1 0 0,1 0-1 0 0,0 0 1 0 0,0 0 0 0 0,0 1-1 0 0,0-1 1 0 0,1 0 0 0 0,-1 0-1 0 0,0 0 1 0 0,0 1 0 0 0,0-1-1 0 0,1 0 1 0 0,-1 0-1 0 0,0 1 1 0 0,1-1 0 0 0,-1 0-1 0 0,1 0 320 0 0,58-80-1540 0 0,-6 27 1429 0 0,-12 14 3065 0 0,-40 38-2597 0 0,1 0 0 0 0,-1 0 0 0 0,1 0 0 0 0,0 0 0 0 0,0 0-1 0 0,-1 1 1 0 0,1-1 0 0 0,1 1 0 0 0,-1-1 0 0 0,0 1 0 0 0,0 0 0 0 0,0 0 0 0 0,1 0-1 0 0,-1 0 1 0 0,1 0 0 0 0,-1 1 0 0 0,0-1 0 0 0,1 1 0 0 0,-1-1 0 0 0,1 1 0 0 0,0 0-1 0 0,-1 0 1 0 0,1 0 0 0 0,-1 0 0 0 0,1 1 0 0 0,-1-1 0 0 0,1 1 0 0 0,-1-1-1 0 0,0 1 1 0 0,1 0 0 0 0,-1 0 0 0 0,0 0 0 0 0,1 0 0 0 0,-1 0 0 0 0,0 1 0 0 0,0-1-1 0 0,0 1-356 0 0,2 1 220 0 0,-1 1-1 0 0,1-1 1 0 0,-1 0-1 0 0,1 0 1 0 0,0 0-1 0 0,0-1 0 0 0,1 1 1 0 0,-1-1-1 0 0,1 0 1 0 0,-1 0-1 0 0,1-1 1 0 0,-1 1-1 0 0,1-1 0 0 0,0 0 1 0 0,0 0-1 0 0,-1-1 1 0 0,1 1-1 0 0,0-1 1 0 0,0 0-1 0 0,0 0 0 0 0,0-1 1 0 0,0 0-1 0 0,-1 0 1 0 0,1 0-1 0 0,0 0 0 0 0,-1 0 1 0 0,1-1-1 0 0,-1 0 1 0 0,1 0-1 0 0,1-2-219 0 0,31-29 414 0 0,-2-1-1 0 0,-2-2 1 0 0,-1-1 0 0 0,-2-2-1 0 0,-1-1 1 0 0,6-14-414 0 0,-27 41 43 0 0,85-149 173 0 0,-84 133-79 0 0,-9 29-40 0 0,0 0 32 0 0,0 0-5 0 0,-8 2-52 0 0,-7 24-16 0 0,1 1 1 0 0,1 0 0 0 0,1 2 0 0 0,2-1-1 0 0,1 1 1 0 0,1 1 0 0 0,1-1 0 0 0,2 1 0 0 0,1 0-1 0 0,1 1 1 0 0,2-1 0 0 0,1 0 0 0 0,1 1-1 0 0,2 2-56 0 0,-2-1 150 0 0,1-1-1 0 0,2 1 1 0 0,0-1-1 0 0,3 0 1 0 0,0-1-1 0 0,2 1 1 0 0,1-1-1 0 0,2-1 1 0 0,1 0-1 0 0,15 25-149 0 0,-9-35 1021 0 0,-19-19-784 0 0,0 0-8 0 0,0 0-22 0 0,0 0-28 0 0,0 0-29 0 0,0 0-48 0 0,0 0-14 0 0,0 0-28 0 0,0 0-8 0 0,0 0 25 0 0,0 0-33 0 0,0 0-33 0 0,0 0-26 0 0,0 0-31 0 0,0 0 23 0 0,0 0 16 0 0,0 0 13 0 0,0 0-2 0 0,0 0-10 0 0,0 0 21 0 0,0 0-7 0 0,0 0-17 0 0,0 0-22 0 0,0 0-17 0 0,0 0-4 0 0,0 0 31 0 0,0 0-9 0 0,0 0-7 0 0,0 0-1 0 0,0 0-16 0 0,0 0-16 0 0,0 0-3 0 0,0 0-12 0 0,0 0-30 0 0,0-23-5481 0 0,0 13 236 0 0,0 6-6079 0 0</inkml:trace>
  <inkml:trace contextRef="#ctx0" brushRef="#br0" timeOffset="20228.472">19468 745 0 0 0,'0'0'1676'0'0,"0"0"6"0"0,0 0-56 0 0,0 0-91 0 0,0 0-62 0 0,0 0-31 0 0,0 0-75 0 0,0 0-65 0 0,0 0-71 0 0,0 0-77 0 0,0 0-60 0 0,0 0-44 0 0,4 0-70 0 0,15 0-84 0 0,-15 0-76 0 0,-4 0-133 0 0,0 0-87 0 0,0 0-44 0 0,0 0-52 0 0,0 0-54 0 0,0 0-44 0 0,0 0-25 0 0,0 0-52 0 0,0 0 2 0 0,0 0-13 0 0,0 0-40 0 0,-5 8 1905 0 0,-99 32-1730 0 0,159 1 39 0 0,3-1-321 0 0,-53-35-161 0 0,0 0 0 0 0,0 0 1 0 0,0 0-1 0 0,-1 0 0 0 0,0 1 0 0 0,0 0 0 0 0,0 0 0 0 0,-1 0 0 0 0,0 0 1 0 0,0 0-1 0 0,-1 1 0 0 0,1 0 0 0 0,-1-1 0 0 0,-1 1 0 0 0,1 1-10 0 0,-1-6 30 0 0,-1 1 0 0 0,1-1 0 0 0,-1 0 0 0 0,0 1 0 0 0,0-1 0 0 0,0 1 0 0 0,0-1 0 0 0,0 1 0 0 0,0-1 0 0 0,0 0 0 0 0,-1 1 0 0 0,1-1 0 0 0,-1 0 0 0 0,0 1 0 0 0,0-1 0 0 0,0 0 0 0 0,0 0 0 0 0,0 1 0 0 0,0-1 0 0 0,0 0 0 0 0,-1 0 0 0 0,1-1 0 0 0,-1 1 0 0 0,0 0 0 0 0,1 0 0 0 0,-1-1 0 0 0,0 1 0 0 0,0-1 0 0 0,0 1 0 0 0,0-1 0 0 0,0 0 0 0 0,0 0 0 0 0,0 0 0 0 0,-1 0 0 0 0,1 0-30 0 0,0 0 18 0 0,0 1 0 0 0,-1-1-1 0 0,1 1 1 0 0,0-1 0 0 0,-1 0 0 0 0,1 0 0 0 0,-1-1 0 0 0,1 1 0 0 0,-1 0 0 0 0,1-1 0 0 0,-1 1-1 0 0,0-1 1 0 0,1 0 0 0 0,-1 0 0 0 0,1 0 0 0 0,-1 0 0 0 0,0 0 0 0 0,1-1 0 0 0,-1 1 0 0 0,1-1-1 0 0,-1 0 1 0 0,1 0 0 0 0,-1 0 0 0 0,1 0 0 0 0,-1 0 0 0 0,1 0 0 0 0,0-1 0 0 0,0 1-1 0 0,0-1 1 0 0,0 1 0 0 0,0-1 0 0 0,0 0 0 0 0,0 0 0 0 0,-1-1-18 0 0,-12-25-299 0 0,14 18-2004 0 0,1 4-6798 0 0,0 6-3208 0 0</inkml:trace>
  <inkml:trace contextRef="#ctx0" brushRef="#br0" timeOffset="15245.732">12047 1209 4161 0 0,'0'0'319'0'0,"0"0"-181"0"0,0 0 270 0 0,0 0 633 0 0,0 0 444 0 0,0 0 297 0 0,0 0 84 0 0,0 0-103 0 0,0 0-224 0 0,0 0-247 0 0,35-5-180 0 0,113-22-173 0 0,-53-14 359 0 0,-78 28-1014 0 0,42-29 371 0 0,-1-3 1 0 0,-2-3 0 0 0,-3-2-1 0 0,-1-2 1 0 0,13-22-656 0 0,-47 51 70 0 0,-1-1 0 0 0,-1 0 0 0 0,-1-1-1 0 0,-2-1 1 0 0,0 0 0 0 0,-2-1 0 0 0,-1 0 0 0 0,0 0 0 0 0,-3-1 0 0 0,0-1 0 0 0,-2 1 0 0 0,-1-1 0 0 0,-1 0-1 0 0,-1 0 1 0 0,-2 0 0 0 0,-1 0 0 0 0,-2-5-70 0 0,4 30-8 0 0,-1 1-1 0 0,0-1 1 0 0,0 0-1 0 0,0 1 1 0 0,-1-1-1 0 0,1 0 0 0 0,-1 1 1 0 0,0-1-1 0 0,0 1 1 0 0,0-1-1 0 0,-1 1 1 0 0,1 0-1 0 0,-1-1 1 0 0,1 1-1 0 0,-1 0 1 0 0,0 0-1 0 0,-1 0 1 0 0,1 0-1 0 0,0 1 1 0 0,-1-1-1 0 0,1 1 1 0 0,-1-1-1 0 0,0 1 1 0 0,0 0-1 0 0,0 0 1 0 0,0 0-1 0 0,0 0 1 0 0,-1 1-1 0 0,1-1 1 0 0,0 1-1 0 0,-1 0 1 0 0,1 0-1 0 0,-1 0 1 0 0,0 0-1 0 0,1 1 0 0 0,-1-1 1 0 0,1 1-1 0 0,-1 0 1 0 0,0 0-1 0 0,1 0 1 0 0,-1 1-1 0 0,0-1 1 0 0,1 1-1 0 0,-1 0 9 0 0,-7 6-39 0 0,1 0 0 0 0,0 0-1 0 0,0 1 1 0 0,1 0-1 0 0,0 1 1 0 0,1 0 0 0 0,0 0-1 0 0,0 1 1 0 0,-3 6 39 0 0,4-7-15 0 0,-13 18 12 0 0,1 1-1 0 0,1 1 1 0 0,2 1-1 0 0,1 0 1 0 0,1 1-1 0 0,2 1 1 0 0,1 0 0 0 0,2 0-1 0 0,0 4 4 0 0,5-23 8 0 0,1 1 0 0 0,1-1 0 0 0,0 0 0 0 0,1 1 0 0 0,0-1 0 0 0,1 1 0 0 0,1-1 0 0 0,0 1 0 0 0,1-1 0 0 0,0 1 0 0 0,1-1 0 0 0,0 0 0 0 0,1 0 0 0 0,1-1 0 0 0,0 1 0 0 0,7 11-8 0 0,-4-14 59 0 0,1 0-1 0 0,0-1 0 0 0,0 0 0 0 0,1-1 1 0 0,0 0-1 0 0,0 0 0 0 0,1-1 1 0 0,0 0-1 0 0,1-1 0 0 0,-1-1 0 0 0,1 1 1 0 0,0-2-1 0 0,1 0 0 0 0,-1 0 0 0 0,1-1 1 0 0,0-1-1 0 0,-1 0 0 0 0,1-1 1 0 0,0 0-1 0 0,10-1-58 0 0,19 3 149 0 0,1-2 0 0 0,-1-1 0 0 0,0-3 0 0 0,0-1 0 0 0,0-2 0 0 0,-1-2 0 0 0,1-2 0 0 0,-2-1 0 0 0,0-3 0 0 0,7-4-149 0 0,-38 15 16 0 0,-1-1 0 0 0,1-1 1 0 0,-1 1-1 0 0,-1-1 0 0 0,1-1 1 0 0,0 1-1 0 0,-1-1 0 0 0,0-1 1 0 0,-1 1-1 0 0,0-1 1 0 0,0 0-1 0 0,0-1 0 0 0,-1 0 1 0 0,0 1-1 0 0,0-2 0 0 0,-1 1 1 0 0,0 0-1 0 0,0-1 0 0 0,-1 0 1 0 0,0 0-1 0 0,-1 0 1 0 0,0 0-1 0 0,0 0 0 0 0,-1 0 1 0 0,0-1-1 0 0,-1-6-16 0 0,0 13-6 0 0,0 0 1 0 0,-1 0-1 0 0,0 0 0 0 0,0 1 1 0 0,0-1-1 0 0,0 0 0 0 0,0 1 1 0 0,0-1-1 0 0,-1 1 0 0 0,1-1 1 0 0,-1 1-1 0 0,0-1 0 0 0,0 1 1 0 0,0 0-1 0 0,0 0 0 0 0,0 0 0 0 0,0 0 1 0 0,0 1-1 0 0,-1-1 0 0 0,1 0 1 0 0,0 1-1 0 0,-1 0 0 0 0,0-1 1 0 0,1 1-1 0 0,-1 0 0 0 0,0 0 1 0 0,0 1-1 0 0,1-1 0 0 0,-1 0 1 0 0,0 1-1 0 0,0 0 0 0 0,0 0 1 0 0,0 0-1 0 0,0 0 0 0 0,-1 0 6 0 0,-4 0-34 0 0,0 1 0 0 0,0 0 0 0 0,0 0 0 0 0,0 1 0 0 0,0 0 0 0 0,0 0-1 0 0,1 0 1 0 0,-1 1 0 0 0,1 1 0 0 0,-1-1 0 0 0,1 1 0 0 0,-1 1 34 0 0,0 1-15 0 0,0 0 1 0 0,1 0-1 0 0,0 1 0 0 0,0 0 1 0 0,0 0-1 0 0,1 0 1 0 0,1 1-1 0 0,-1 0 0 0 0,1 0 1 0 0,0 1-1 0 0,1-1 0 0 0,0 1 1 0 0,0 0-1 0 0,1 0 1 0 0,0 0-1 0 0,1 1 0 0 0,0-1 1 0 0,0 1-1 0 0,1-1 1 0 0,0 1-1 0 0,1 0 0 0 0,0-1 1 0 0,1 1-1 0 0,-1 0 15 0 0,2-4 4 0 0,-1 1 0 0 0,1-1 0 0 0,0 0 1 0 0,0 0-1 0 0,1 0 0 0 0,-1 0 0 0 0,2 0 0 0 0,-1 0 0 0 0,0-1 0 0 0,1 1 0 0 0,0-1 0 0 0,0 0 1 0 0,1 0-1 0 0,0-1 0 0 0,-1 1 0 0 0,2-1 0 0 0,-1 0 0 0 0,0 0 0 0 0,1-1 0 0 0,-1 1 0 0 0,1-1 1 0 0,0-1-1 0 0,3 2-4 0 0,7 2 48 0 0,1 0 0 0 0,-1-1 0 0 0,1 0 0 0 0,0-2 0 0 0,0 0 0 0 0,0 0 0 0 0,1-2 0 0 0,6 0-48 0 0,-4-2 56 0 0,0 0 0 0 0,-1-1 0 0 0,1 0 0 0 0,-1-2 0 0 0,1 0 0 0 0,-1-2 0 0 0,0 0 0 0 0,-1-1 0 0 0,1-1 0 0 0,4-3-56 0 0,34-21 100 0 0,-2-3 1 0 0,-1-2-1 0 0,-2-3 1 0 0,-1-2-1 0 0,3-7-100 0 0,27-22 79 0 0,-79 70-85 0 0,-1-1 0 0 0,0 0-1 0 0,1 0 1 0 0,-1 0 0 0 0,1 1-1 0 0,0-1 1 0 0,-1 0-1 0 0,1 1 1 0 0,0 0 0 0 0,0-1-1 0 0,0 1 1 0 0,0 0-1 0 0,0 0 1 0 0,0 0 0 0 0,1 0-1 0 0,-1 1 1 0 0,0-1-1 0 0,0 0 1 0 0,1 1 0 0 0,-1 0-1 0 0,0 0 1 0 0,1-1 0 0 0,-1 1-1 0 0,0 0 1 0 0,1 1-1 0 0,-1-1 1 0 0,0 0 0 0 0,0 1-1 0 0,1-1 1 0 0,-1 1-1 0 0,0 0 1 0 0,0 0 0 0 0,0 0-1 0 0,1 0 1 0 0,-1 0 0 0 0,0 0-1 0 0,-1 0 1 0 0,3 2 6 0 0,2 12 5 0 0,0 0 1 0 0,-1 0-1 0 0,0 1 1 0 0,-1-1-1 0 0,-1 1 1 0 0,0 0 0 0 0,-1 0-1 0 0,-1 0 1 0 0,-1 0-1 0 0,0 1 1 0 0,-1-1-1 0 0,-1 4-5 0 0,-2-12 3 0 0,1 0 0 0 0,-1 0 0 0 0,0-1 0 0 0,-1 1 0 0 0,1-1 0 0 0,-2 0-1 0 0,1 0 1 0 0,-1-1 0 0 0,0 1 0 0 0,0-1 0 0 0,-1 0 0 0 0,1-1-1 0 0,-1 0 1 0 0,-1 0 0 0 0,1 0 0 0 0,-1-1 0 0 0,0 0 0 0 0,0-1 0 0 0,-2 1-3 0 0,3 0 1 0 0,-48 16-349 0 0,240-55 390 0 0,-14-23 199 0 0,-152 48-214 0 0,-1-1-1 0 0,-1-1 1 0 0,0-1 0 0 0,0-1-1 0 0,-2 0 1 0 0,0-1 0 0 0,6-7-27 0 0,107-150 184 0 0,-127 172-185 0 0,-1 0-1 0 0,1-1 1 0 0,0 1 0 0 0,0 0 0 0 0,0 0-1 0 0,0-1 1 0 0,0 1 0 0 0,-1 0 0 0 0,1 0 0 0 0,0 0-1 0 0,0 0 1 0 0,0 0 0 0 0,0 0 0 0 0,0 1-1 0 0,0-1 1 0 0,-1 0 0 0 0,1 0 0 0 0,0 1-1 0 0,0-1 1 0 0,0 0 0 0 0,0 1 0 0 0,-1-1 0 0 0,1 1-1 0 0,0-1 1 0 0,0 1 0 0 0,-1-1 0 0 0,1 1-1 0 0,0-1 1 0 0,-1 1 0 0 0,1 0 0 0 0,-1-1-1 0 0,1 1 1 0 0,-1 0 0 0 0,1 0 0 0 0,-1 0 0 0 0,1-1-1 0 0,-1 1 1 0 0,0 0 0 0 0,0 0 0 0 0,1 0-1 0 0,-1 0 1 0 0,0-1 0 0 0,0 1 0 0 0,0 0 1 0 0,23 53-71 0 0,-19-44 66 0 0,2 5 12 0 0,0 0 0 0 0,-1 1-1 0 0,-1-1 1 0 0,-1 1-1 0 0,0 0 1 0 0,-1 0-1 0 0,0 0 1 0 0,-1 0-1 0 0,-1 1 1 0 0,-1-1 0 0 0,0 0-1 0 0,-2 0-6 0 0,-2-5 10 0 0,-1-1-1 0 0,-1 0 0 0 0,1 0 1 0 0,-2-1-1 0 0,1 0 1 0 0,-1 0-1 0 0,-1-1 1 0 0,0 0-1 0 0,0 0 1 0 0,0-1-1 0 0,-1-1 0 0 0,0 1 1 0 0,-7 2-10 0 0,-72 24-40 0 0,96-33-203 0 0,112-38-206 0 0,-67 24-7594 0 0,-44 11-3859 0 0</inkml:trace>
  <inkml:trace contextRef="#ctx0" brushRef="#br0" timeOffset="15984.454">15512 75 11490 0 0,'0'0'1731'0'0,"0"0"-320"0"0,0 0-224 0 0,0 0 32 0 0,0 0 55 0 0,0 0-36 0 0,0 0-172 0 0,0 0-247 0 0,0 0-239 0 0,0 0-176 0 0,0 0-83 0 0,0 0 51 0 0,0 0 66 0 0,6 2 56 0 0,-3-1-436 0 0,0 0 1 0 0,0 0-1 0 0,-1 0 1 0 0,1 1-1 0 0,0-1 1 0 0,-1 1-1 0 0,1-1 1 0 0,-1 1-1 0 0,1 0 1 0 0,-1 0-1 0 0,0 0 1 0 0,0 0-1 0 0,0 1 1 0 0,0-1-1 0 0,0 0 1 0 0,0 1-1 0 0,-1 0 0 0 0,1-1 1 0 0,-1 1-1 0 0,0 0 1 0 0,0 0-1 0 0,0-1 1 0 0,0 1-1 0 0,0 0 1 0 0,-1 0-1 0 0,1 0 1 0 0,-1 1-59 0 0,7 37 334 0 0,-2-1 1 0 0,-2 1-1 0 0,-2 0 1 0 0,-1 1-1 0 0,-4 14-334 0 0,4-49 19 0 0,-9 81 295 0 0,-3-1 0 0 0,-22 79-314 0 0,-4 19 140 0 0,28-60-263 0 0,10-125 77 0 0,0 0-18 0 0,0 0 2 0 0,0 0-2 0 0,0 0 12 0 0,0 0-22 0 0,0 0-18 0 0,4-19-1493 0 0,13-23-1216 0 0,-5 14-866 0 0,-6 8-2302 0 0,-4 12-5314 0 0</inkml:trace>
  <inkml:trace contextRef="#ctx0" brushRef="#br0" timeOffset="16244.094">15235 594 12139 0 0,'0'0'1781'0'0,"0"0"-584"0"0,0 0-351 0 0,0 0 95 0 0,0 0 171 0 0,0 0 129 0 0,0 0-60 0 0,0 0-221 0 0,0 0-167 0 0,0 0-159 0 0,0 0-119 0 0,36-3-69 0 0,112-10-59 0 0,3-1 471 0 0,74-27-517 0 0,-215 39-518 0 0,-1-1-1 0 0,1 0 1 0 0,0-1 0 0 0,-1 0-1 0 0,0 0 1 0 0,0-1 0 0 0,0 0-1 0 0,0-1 1 0 0,-1 0 0 0 0,0 0-1 0 0,0-1 1 0 0,0-1 177 0 0,17-27-4198 0 0,-8-9-3895 0 0,-9 11-896 0 0,-3 22 7025 0 0</inkml:trace>
  <inkml:trace contextRef="#ctx0" brushRef="#br0" timeOffset="16589.548">15999 245 0 0 0,'0'0'745'0'0,"0"0"2061"0"0,0 0 474 0 0,0 0-368 0 0,0 0-634 0 0,0 0-767 0 0,0 0-533 0 0,0 0-133 0 0,0 0 67 0 0,0 0 98 0 0,0 0 69 0 0,0 0-80 0 0,0 0-175 0 0,3 16-147 0 0,1 1-492 0 0,-3 86 797 0 0,-26 0 455 0 0,8-39-895 0 0,3 1 0 0 0,3 0 0 0 0,2 1 0 0 0,2 38-542 0 0,7-94 26 0 0,-1-4-14 0 0,1-1 0 0 0,0 0 0 0 0,0 1 0 0 0,0-1 0 0 0,0 0 1 0 0,1 1-1 0 0,0-1 0 0 0,0 0 0 0 0,1 0 0 0 0,-1 0 0 0 0,1 0 0 0 0,0 0 1 0 0,1 0-1 0 0,-1 0 0 0 0,1 0 0 0 0,0-1 0 0 0,1 2-12 0 0,0-4 50 0 0,0-1 0 0 0,0 0 0 0 0,0 1 0 0 0,1-1 0 0 0,-1-1 0 0 0,0 1 0 0 0,0-1 0 0 0,1 1 0 0 0,-1-1-1 0 0,0-1 1 0 0,1 1 0 0 0,-1 0 0 0 0,0-1 0 0 0,0 0 0 0 0,1 0 0 0 0,-1 0 0 0 0,0-1 0 0 0,0 0 0 0 0,0 1 0 0 0,0-1 0 0 0,-1 0 0 0 0,1-1-1 0 0,0 1-49 0 0,134-79 374 0 0,-136 80-371 0 0,0-1 1 0 0,1 0 0 0 0,-1 1-1 0 0,0 0 1 0 0,1 0-1 0 0,-1 0 1 0 0,0 0-1 0 0,1 0 1 0 0,-1 0 0 0 0,1 0-1 0 0,0 1 1 0 0,-1 0-1 0 0,1-1 1 0 0,-1 1-1 0 0,1 0 1 0 0,0 0 0 0 0,-1 0-1 0 0,1 1 1 0 0,0-1-1 0 0,-1 0 1 0 0,1 1-1 0 0,-1 0 1 0 0,1 0 0 0 0,-1 0-1 0 0,1 0 1 0 0,-1 0-1 0 0,0 0 1 0 0,1 1-1 0 0,-1-1 1 0 0,0 1 0 0 0,0-1-1 0 0,0 1 1 0 0,0 0-1 0 0,1 2-3 0 0,25 175-66 0 0,-8-152-678 0 0,23-42-6009 0 0,-36 8 1399 0 0,2 2-5943 0 0</inkml:trace>
  <inkml:trace contextRef="#ctx0" brushRef="#br0" timeOffset="16940.908">16732 771 10618 0 0,'0'0'2342'0'0,"0"0"-443"0"0,0 0-330 0 0,0 0-248 0 0,0 0-231 0 0,0 0-209 0 0,0 0-125 0 0,0 0-65 0 0,0 0-81 0 0,0 0-105 0 0,0 0-77 0 0,0 0-76 0 0,0 0-49 0 0,-25 20-51 0 0,-76 61-63 0 0,45-19 136 0 0,51-49-297 0 0,4-12-12 0 0,0 0 1 0 0,0 0-1 0 0,0 0 1 0 0,0 0-1 0 0,1 0 1 0 0,-1 1-1 0 0,0-1 1 0 0,1 0-1 0 0,-1 0 1 0 0,0 0-1 0 0,1 1 1 0 0,0-1 0 0 0,-1 0-1 0 0,1 1 1 0 0,0-1-1 0 0,0 0 1 0 0,-1 1-1 0 0,1-1 1 0 0,0 0-1 0 0,1 1 1 0 0,-1-1-1 0 0,0 0 1 0 0,0 1-1 0 0,0-1 1 0 0,1 0 0 0 0,-1 1-1 0 0,1-1 1 0 0,-1 0-1 0 0,1 0 1 0 0,-1 0-1 0 0,1 1 1 0 0,0-1-1 0 0,-1 0 1 0 0,1 0-1 0 0,0 0 1 0 0,0 0-1 0 0,0 0 1 0 0,0 0 0 0 0,0 0-1 0 0,0-1 1 0 0,0 1-1 0 0,0 0 1 0 0,1 0-1 0 0,-1-1 1 0 0,0 1-1 0 0,0-1 1 0 0,1 1-1 0 0,-1-1 1 0 0,0 1 0 0 0,0-1-1 0 0,1 0 1 0 0,-1 0-1 0 0,0 0 1 0 0,1 0-1 0 0,-1 0 1 0 0,1 0-1 0 0,-1 0 1 0 0,0 0-1 0 0,1 0 1 0 0,-1-1-1 0 0,0 1 1 0 0,1-1-17 0 0,11 0 131 0 0,-1-2 0 0 0,0 1-1 0 0,0-2 1 0 0,0 0 0 0 0,-1 0 0 0 0,1-1 0 0 0,-1 0-1 0 0,0-1 1 0 0,0 0 0 0 0,5-5-131 0 0,29-14 298 0 0,32-12 99 0 0,-76 37-399 0 0,1 0 0 0 0,0 0 0 0 0,0 0 0 0 0,0 0 0 0 0,0 0 0 0 0,0 1 0 0 0,0-1 0 0 0,0 1 0 0 0,-1-1 0 0 0,1 1 0 0 0,0 0 0 0 0,0 0 0 0 0,-1-1 0 0 0,1 1 0 0 0,0 1 0 0 0,-1-1 0 0 0,1 0 0 0 0,-1 0 0 0 0,1 0 0 0 0,-1 1 0 0 0,0-1 0 0 0,0 1 0 0 0,1-1 0 0 0,-1 1 0 0 0,0-1 0 0 0,0 1 0 0 0,-1 0 0 0 0,1 0 0 0 0,0-1 0 0 0,0 1 0 0 0,-1 0 0 0 0,1 0 0 0 0,-1 0 0 0 0,0 0 0 0 0,0 0 0 0 0,1-1 0 0 0,-1 1 0 0 0,0 0 0 0 0,0 0 0 0 0,-1 1 2 0 0,23 42-2703 0 0,-16-42 1541 0 0,3 1-4328 0 0,-6 0-6165 0 0</inkml:trace>
  <inkml:trace contextRef="#ctx0" brushRef="#br0" timeOffset="17310.787">17038 985 12371 0 0,'0'0'2790'0'0,"0"0"-1377"0"0,0 0-366 0 0,0 0 245 0 0,0 0 199 0 0,0 0-37 0 0,0 0-248 0 0,0 0-368 0 0,0 0-273 0 0,0 0-128 0 0,0 0-52 0 0,0 0-54 0 0,23-17-24 0 0,72-55-46 0 0,-28 18 139 0 0,-57 45-377 0 0,1 0-1 0 0,0 1 0 0 0,0 0 1 0 0,0 0-1 0 0,1 2 0 0 0,0-1 1 0 0,0 1-1 0 0,12-3-22 0 0,-18 60-245 0 0,-6-40 250 0 0,-1-8-1 0 0,0 1-1 0 0,0 0 1 0 0,0 0 0 0 0,1 0-1 0 0,0 0 1 0 0,-1 0 0 0 0,1 0-1 0 0,1 0 1 0 0,-1 0 0 0 0,0 0-1 0 0,1 0 1 0 0,0 0 0 0 0,0 0-1 0 0,0-1 1 0 0,1 1 0 0 0,-1 0-1 0 0,1-1 1 0 0,0 1 0 0 0,0-1-1 0 0,0 1 1 0 0,0-1 0 0 0,0 0-1 0 0,1 0 1 0 0,0 0 0 0 0,0 0-1 0 0,-1 0 1 0 0,2-1 0 0 0,-1 1-1 0 0,0-1 1 0 0,0 0 0 0 0,1 0-1 0 0,-1 0 1 0 0,1-1 0 0 0,0 1-1 0 0,-1-1 1 0 0,3 1-4 0 0,10-2 139 0 0,1 0 0 0 0,-1-1 0 0 0,0-1 0 0 0,0-1-1 0 0,0 0 1 0 0,0-1 0 0 0,0 0 0 0 0,-1-2 0 0 0,1 0 0 0 0,-2 0 0 0 0,1-2 0 0 0,-1 0 0 0 0,0 0-1 0 0,0-1 1 0 0,-1-1 0 0 0,0 0 0 0 0,-1-1 0 0 0,0 0 0 0 0,-1-1 0 0 0,0-1 0 0 0,2-3-139 0 0,-2-14-1115 0 0,-11 16-8645 0 0,0 11-3196 0 0</inkml:trace>
  <inkml:trace contextRef="#ctx0" brushRef="#br0" timeOffset="4206.581">7159 793 1584 0 0,'0'0'1557'0'0,"0"0"-97"0"0,0 0 92 0 0,0 0 259 0 0,0 0 111 0 0,0 0-103 0 0,0 0-250 0 0,0 0-339 0 0,0 0-244 0 0,0 0-233 0 0,0 0-178 0 0,-10-5-87 0 0,-33-14-84 0 0,40 18-341 0 0,-1 0 0 0 0,0 0-1 0 0,1 1 1 0 0,-1 0-1 0 0,0 0 1 0 0,0 0 0 0 0,1 0-1 0 0,-1 0 1 0 0,0 1-1 0 0,0-1 1 0 0,1 1 0 0 0,-1 0-1 0 0,1 0 1 0 0,-1 1-1 0 0,1-1 1 0 0,-1 1 0 0 0,1 0-1 0 0,0-1 1 0 0,-1 2-1 0 0,1-1 1 0 0,0 0 0 0 0,1 0-1 0 0,-2 2-62 0 0,-10 6 195 0 0,-9 4-79 0 0,1 1 0 0 0,0 2-1 0 0,1 0 1 0 0,1 1 0 0 0,1 1-1 0 0,1 1 1 0 0,0 0-1 0 0,2 2 1 0 0,0 0 0 0 0,-5 11-116 0 0,17-26 13 0 0,0 1 0 0 0,1-1 0 0 0,0 1 0 0 0,0 0 0 0 0,1 0 0 0 0,0 0 1 0 0,1 0-1 0 0,-1 1 0 0 0,1-1 0 0 0,1 0 0 0 0,0 1 0 0 0,0-1 0 0 0,1 5-13 0 0,1-11 38 0 0,-1 0 0 0 0,1 1-1 0 0,0-1 1 0 0,0 0-1 0 0,0-1 1 0 0,0 1 0 0 0,0 0-1 0 0,0-1 1 0 0,1 1-1 0 0,-1-1 1 0 0,1 0-1 0 0,-1 1 1 0 0,1-1 0 0 0,-1 0-1 0 0,1-1 1 0 0,0 1-1 0 0,-1 0 1 0 0,1-1 0 0 0,0 0-1 0 0,0 1 1 0 0,-1-1-1 0 0,1 0 1 0 0,0 0 0 0 0,0-1-1 0 0,-1 1 1 0 0,1 0-1 0 0,0-1-37 0 0,16-4 176 0 0,-1 0 1 0 0,0-1-1 0 0,0-1 0 0 0,0 0 0 0 0,-1-2 0 0 0,0 0 0 0 0,-1-1 0 0 0,0 0 1 0 0,-1-2-1 0 0,0 0 0 0 0,0 0 0 0 0,11-14-176 0 0,15-13 45 0 0,-2-2 0 0 0,-2-2 0 0 0,-2-1 0 0 0,5-11-45 0 0,-43 120-796 0 0,-6 90 760 0 0,9-150 34 0 0,1 0 0 0 0,0 0 1 0 0,0 0-1 0 0,0-1 0 0 0,1 1 1 0 0,-1 0-1 0 0,1 0 0 0 0,1-1 0 0 0,-1 1 1 0 0,0-1-1 0 0,1 1 0 0 0,0-1 1 0 0,0 0-1 0 0,0 0 0 0 0,1-1 0 0 0,-1 1 1 0 0,1-1-1 0 0,0 1 0 0 0,0-1 1 0 0,0 0-1 0 0,0-1 0 0 0,1 1 0 0 0,-1-1 1 0 0,1 1-1 0 0,-1-1 0 0 0,1-1 1 0 0,0 1-1 0 0,4 0 2 0 0,1 0 24 0 0,0 0 0 0 0,0-1-1 0 0,1 0 1 0 0,-1 0 0 0 0,1-1 0 0 0,-1-1-1 0 0,0 0 1 0 0,1 0 0 0 0,-1-1 0 0 0,0 0 0 0 0,0-1-1 0 0,0 0 1 0 0,0-1 0 0 0,-1 0 0 0 0,1 0 0 0 0,-1-1-1 0 0,0 0 1 0 0,-1-1 0 0 0,7-5-24 0 0,36-29 217 0 0,-2-3 1 0 0,-1-1-1 0 0,-3-3 1 0 0,-2-2-1 0 0,6-11-217 0 0,-20 23 14 0 0,-2-1-1 0 0,-2-2 1 0 0,-1 0 0 0 0,-2-2 0 0 0,-2 0 0 0 0,-2-1-1 0 0,-1-1 1 0 0,-3-1 0 0 0,3-17-14 0 0,-12 45-14 0 0,-1 0-1 0 0,-1 0 1 0 0,0-1 0 0 0,-2 1-1 0 0,0-1 1 0 0,0 1 0 0 0,-2-1-1 0 0,0 1 1 0 0,-1-1 0 0 0,-1 1-1 0 0,-1 0 1 0 0,-1-3 14 0 0,4 17-13 0 0,0-1 0 0 0,-1 1 0 0 0,0-1 0 0 0,0 1 0 0 0,0 0 0 0 0,0-1 0 0 0,0 1 0 0 0,-1 0 0 0 0,1 0 1 0 0,-1 1-1 0 0,0-1 0 0 0,0 1 0 0 0,0-1 0 0 0,0 1 0 0 0,-1 0 0 0 0,1 0 0 0 0,0 0 0 0 0,-1 0 0 0 0,1 1 0 0 0,-1-1 0 0 0,0 1 0 0 0,0 0 0 0 0,1 0 0 0 0,-1 1 0 0 0,0-1 1 0 0,0 1-1 0 0,0 0 0 0 0,0 0 0 0 0,0 0 0 0 0,1 0 0 0 0,-1 1 0 0 0,0-1 0 0 0,0 1 0 0 0,0 0 0 0 0,1 0 0 0 0,-1 0 0 0 0,0 1 13 0 0,-13 9-15 0 0,0 1 0 0 0,0 0 0 0 0,1 1 1 0 0,1 1-1 0 0,0 0 0 0 0,1 1 0 0 0,1 1 0 0 0,0 0 0 0 0,1 1 0 0 0,1 0 0 0 0,0 1 0 0 0,-4 11 15 0 0,1-1-3 0 0,1 2-1 0 0,1-1 1 0 0,2 1-1 0 0,1 1 0 0 0,1 0 1 0 0,2 0-1 0 0,1 1 1 0 0,1 0-1 0 0,2-1 0 0 0,1 13 4 0 0,2-33 15 0 0,0-1 0 0 0,1 1-1 0 0,0-1 1 0 0,0 1 0 0 0,1-1 0 0 0,1 0-1 0 0,0 0 1 0 0,0 0 0 0 0,1 0-1 0 0,0-1 1 0 0,0 0 0 0 0,1 0-1 0 0,0 0 1 0 0,1-1 0 0 0,0 0-1 0 0,0 0 1 0 0,1 0 0 0 0,0-1-1 0 0,1-1 1 0 0,5 5-15 0 0,5 1 105 0 0,-1-1-1 0 0,2 0 1 0 0,-1-2-1 0 0,1 0 1 0 0,1-1 0 0 0,0-1-1 0 0,0-1 1 0 0,0-1-1 0 0,17 2-104 0 0,57 0 807 0 0,-78-40-35 0 0,45-136-514 0 0,-61 169-264 0 0,-1 0-8 0 0,0 0-6 0 0,0 0-30 0 0,0 0-62 0 0,-3 19-264 0 0,1-4 385 0 0,-9 109-40 0 0,12-121 33 0 0,-1 1 1 0 0,1-1 0 0 0,0 1 0 0 0,0 0 0 0 0,0-1 0 0 0,0 0 0 0 0,0 1 0 0 0,1-1 0 0 0,0 0 0 0 0,0 0 0 0 0,0 0 0 0 0,0 0-1 0 0,0 0 1 0 0,0 0 0 0 0,1 0 0 0 0,-1-1 0 0 0,1 1 0 0 0,0-1 0 0 0,0 0 0 0 0,0 0 0 0 0,0 0 0 0 0,0 0 0 0 0,0 0 0 0 0,1-1 0 0 0,-1 0-1 0 0,0 1 1 0 0,1-1 0 0 0,-1 0 0 0 0,1-1 0 0 0,0 1 0 0 0,-1-1 0 0 0,2 1-3 0 0,8-2 28 0 0,-1-1 0 0 0,1 0-1 0 0,0-1 1 0 0,-1-1 0 0 0,0 1 0 0 0,0-2 0 0 0,0 0-1 0 0,0 0 1 0 0,-1-1 0 0 0,0 0 0 0 0,0-1-1 0 0,-1-1 1 0 0,0 0 0 0 0,0 0 0 0 0,0 0 0 0 0,-1-1-1 0 0,-1-1 1 0 0,0 0 0 0 0,0 0 0 0 0,4-8-28 0 0,-1 6 20 0 0,5-3 47 0 0,-16 15-79 0 0,0 0 21 0 0,0 0-20 0 0,-6 19-191 0 0,5-13 201 0 0,0 0 0 0 0,1 0 0 0 0,-1 1 0 0 0,1-1 0 0 0,1 0 0 0 0,-1 1 0 0 0,1-1 0 0 0,0 0 0 0 0,0 0 0 0 0,1 0 0 0 0,0 0 0 0 0,0 0 0 0 0,1 0 0 0 0,-1 0 0 0 0,1-1 0 0 0,0 1 0 0 0,1-1 0 0 0,-1 0 0 0 0,1 0 0 0 0,0 0 0 0 0,0 0 0 0 0,1-1 0 0 0,-1 0 0 0 0,1 0 0 0 0,0 0 0 0 0,0 0 0 0 0,1-1 0 0 0,5 3 1 0 0,-3-2 17 0 0,0 0 1 0 0,0-1-1 0 0,0 0 1 0 0,1-1-1 0 0,-1 0 1 0 0,1 0-1 0 0,0-1 1 0 0,-1 0-1 0 0,1 0 1 0 0,0-1-1 0 0,0 0 1 0 0,0-1-1 0 0,-1 0 1 0 0,1 0-1 0 0,0-1 1 0 0,-1 0-1 0 0,1-1 0 0 0,5-2-17 0 0,1-3 92 0 0,0 0 0 0 0,0-2 0 0 0,-1 0 0 0 0,0 0 0 0 0,0-2 0 0 0,-2 1 0 0 0,1-2-1 0 0,-1 0 1 0 0,-1 0 0 0 0,-1-1 0 0 0,0 0 0 0 0,0-1 0 0 0,-2 0 0 0 0,0 0-1 0 0,0-1 1 0 0,-2 0 0 0 0,2-6-92 0 0,-8 21-17 0 0,1 0 1 0 0,-1 0-1 0 0,0 0 0 0 0,0 0 0 0 0,0 0 1 0 0,-1 0-1 0 0,1 0 0 0 0,0 0 0 0 0,0 0 1 0 0,0 0-1 0 0,-1 0 0 0 0,1 1 0 0 0,0-1 1 0 0,-1 0-1 0 0,1 0 0 0 0,-1 0 0 0 0,1 0 1 0 0,-1 1-1 0 0,1-1 0 0 0,-1 0 0 0 0,0 0 1 0 0,1 1-1 0 0,-1-1 0 0 0,0 1 1 0 0,0-1-1 0 0,1 0 0 0 0,-1 1 0 0 0,0-1 1 0 0,0 1-1 0 0,0 0 0 0 0,0-1 0 0 0,1 1 1 0 0,-1 0-1 0 0,0-1 0 0 0,0 1 0 0 0,0 0 1 0 0,0 0-1 0 0,0 0 0 0 0,0 0 0 0 0,0 0 1 0 0,0 0-1 0 0,0 0 0 0 0,0 0 0 0 0,0 0 1 0 0,0 1-1 0 0,0-1 0 0 0,1 0 0 0 0,-1 0 1 0 0,0 1-1 0 0,0-1 0 0 0,0 1 0 0 0,0-1 1 0 0,0 1-1 0 0,1-1 0 0 0,-1 1 0 0 0,0-1 1 0 0,0 1-1 0 0,1 0 0 0 0,-1 0 0 0 0,1-1 1 0 0,-1 1-1 0 0,0 0 0 0 0,1 0 0 0 0,0-1 1 0 0,-1 1-1 0 0,1 0 0 0 0,-1 0 0 0 0,1 0 1 0 0,0 0-1 0 0,-1 1 17 0 0,-12 17-2293 0 0,7-6-4076 0 0,4-5-5918 0 0</inkml:trace>
  <inkml:trace contextRef="#ctx0" brushRef="#br0" timeOffset="11452.511">9437 848 6041 0 0,'0'0'1735'0'0,"0"0"-270"0"0,0 0-202 0 0,0 0 34 0 0,0 0-30 0 0,0 0-95 0 0,0 0-151 0 0,0 0-171 0 0,0 0-139 0 0,0 0-155 0 0,0 0-102 0 0,-17-2-43 0 0,-53-8-37 0 0,-4 20 1144 0 0,56-3-1141 0 0,7-3-257 0 0,0 2-1 0 0,1-1 1 0 0,-1 1-1 0 0,1 1 1 0 0,0 0-1 0 0,1 0 1 0 0,0 1-1 0 0,0 0 0 0 0,1 1 1 0 0,0-1-1 0 0,0 2 1 0 0,1-1-1 0 0,0 1 1 0 0,-1 4-120 0 0,6-11 16 0 0,0 1 0 0 0,0 0 1 0 0,1 1-1 0 0,0-1 0 0 0,0 0 1 0 0,0 0-1 0 0,0 0 1 0 0,1 1-1 0 0,-1-1 0 0 0,1 0 1 0 0,0 1-1 0 0,1-1 0 0 0,-1 0 1 0 0,1 1-1 0 0,-1-1 0 0 0,1 0 1 0 0,1 0-1 0 0,-1 0 0 0 0,1 0 1 0 0,-1 0-1 0 0,1 0 0 0 0,0 0 1 0 0,3 3-17 0 0,3-1 118 0 0,1-1 1 0 0,0-1-1 0 0,0 1 1 0 0,0-1-1 0 0,0-1 1 0 0,1 0-1 0 0,0 0 1 0 0,-1-1-1 0 0,1 0 1 0 0,0 0-1 0 0,0-1 1 0 0,0-1-1 0 0,0 0 1 0 0,1 0-1 0 0,-1-1 1 0 0,0 0-1 0 0,0 0 1 0 0,-1-2-1 0 0,1 1 1 0 0,0-1-1 0 0,-1 0 1 0 0,1-1-1 0 0,-1 0 1 0 0,0-1-1 0 0,0 0 1 0 0,-1 0-1 0 0,0-1 1 0 0,8-6-119 0 0,18-12 271 0 0,0-2 0 0 0,-2-1 0 0 0,-1-2 0 0 0,-1-1 0 0 0,19-25-271 0 0,-30 36 17 0 0,-19 39-233 0 0,-5 25 295 0 0,3-35-77 0 0,0-1 1 0 0,1 1-1 0 0,0 0 0 0 0,0 0 0 0 0,1 0 0 0 0,0 0 0 0 0,1 0 1 0 0,0 0-1 0 0,1 0 0 0 0,0-1 0 0 0,0 1 0 0 0,1 0 0 0 0,0-1 1 0 0,1 0-1 0 0,0 0 0 0 0,0 0 0 0 0,2 2-2 0 0,-3-7 5 0 0,0 0 0 0 0,0 0-1 0 0,0 0 1 0 0,1-1 0 0 0,-1 1 0 0 0,1-1-1 0 0,0 0 1 0 0,0 0 0 0 0,0 0 0 0 0,0-1-1 0 0,1 1 1 0 0,-1-1 0 0 0,1 0 0 0 0,-1 0-1 0 0,1-1 1 0 0,0 1 0 0 0,-1-1 0 0 0,1 0 0 0 0,0 0-1 0 0,0-1 1 0 0,0 1 0 0 0,0-1 0 0 0,0 0-1 0 0,0-1 1 0 0,0 1 0 0 0,0-1 0 0 0,0 0-1 0 0,0 0 1 0 0,-1 0 0 0 0,5-2-5 0 0,10-7 29 0 0,0 0 0 0 0,-1-1 0 0 0,0-1 0 0 0,0 0-1 0 0,-1-2 1 0 0,-1 0 0 0 0,0-1 0 0 0,-1 0 0 0 0,-1-1 0 0 0,9-13-29 0 0,-22 28 3 0 0,46-72 233 0 0,-48 120-515 0 0,0-38 282 0 0,0 1-1 0 0,1 0 1 0 0,-1-1-1 0 0,2 1 1 0 0,-1 0-1 0 0,2-1 1 0 0,-1 1 0 0 0,1-1-1 0 0,1 1 1 0 0,-1-1-1 0 0,3 4-2 0 0,-4-10 1 0 0,1 0 0 0 0,-1 0 0 0 0,1 0-1 0 0,-1 0 1 0 0,1-1 0 0 0,0 1 0 0 0,0 0-1 0 0,1-1 1 0 0,-1 0 0 0 0,0 1 0 0 0,1-1 0 0 0,-1 0-1 0 0,1 0 1 0 0,0 0 0 0 0,0-1 0 0 0,0 1-1 0 0,0-1 1 0 0,0 1 0 0 0,0-1 0 0 0,0 0 0 0 0,0 0-1 0 0,0 0 1 0 0,1-1 0 0 0,-1 1 0 0 0,0-1-1 0 0,1 0 1 0 0,-1 0 0 0 0,0 0 0 0 0,1 0-1 0 0,-1 0 1 0 0,3-1-1 0 0,3-2 19 0 0,1 1 0 0 0,-1-1 1 0 0,0-1-1 0 0,0 0 0 0 0,-1 0 0 0 0,1-1 0 0 0,-1 0 0 0 0,0 0 0 0 0,0-1 0 0 0,0 0 0 0 0,-1 0 1 0 0,0-1-1 0 0,0 0 0 0 0,0 0 0 0 0,-1 0 0 0 0,0-1 0 0 0,-1 0 0 0 0,0-1 0 0 0,2-3-19 0 0,18-21 77 0 0,27-44 182 0 0,-52 76 1189 0 0,13 123-1297 0 0,-12 23-142 0 0,2-2-57 0 0,-7 0-1 0 0,-14 77 49 0 0,17-206-2 0 0,-1-1-1 0 0,0 0 1 0 0,0 0 0 0 0,-1 0-1 0 0,-1 0 1 0 0,0 0-1 0 0,-1-1 1 0 0,-1 1 0 0 0,1-1-1 0 0,-2-1 1 0 0,0 1 0 0 0,0-1-1 0 0,-1 0 1 0 0,0-1-1 0 0,-1 0 1 0 0,0 0 0 0 0,-1-1-1 0 0,-4 3 3 0 0,-65 10 84 0 0,75-67-172 0 0,73-66 14 0 0,179-194-17 0 0,-204 245 38 0 0,-3-1 0 0 0,-3-3 0 0 0,-3-1 0 0 0,22-55 53 0 0,-52 107-1 0 0,1-4 8 0 0,0 1 1 0 0,2 0-1 0 0,-1 0 1 0 0,2 0-1 0 0,0 1 1 0 0,1 1-1 0 0,1 0 1 0 0,7-8-8 0 0,-14 21-7 0 0,-1 0 0 0 0,1 0 0 0 0,0 0 0 0 0,0 0 0 0 0,0 1 0 0 0,-1 0 0 0 0,1 0 0 0 0,0 0 0 0 0,0 0 0 0 0,0 1 0 0 0,0-1 0 0 0,-1 1 0 0 0,1 0 0 0 0,0 0 0 0 0,-1 1 0 0 0,1-1 0 0 0,0 1 7 0 0,5 3 4 0 0,0 0 1 0 0,0 0-1 0 0,-1 1 1 0 0,0 0-1 0 0,0 1 0 0 0,-1-1 1 0 0,1 1-1 0 0,-2 1 1 0 0,1 0-1 0 0,-1 0 0 0 0,0 0 1 0 0,0 0-1 0 0,0 4-4 0 0,-2-2 10 0 0,0 1 0 0 0,-1 0 0 0 0,0 0 0 0 0,-1 0 0 0 0,-1 0 0 0 0,1 0 0 0 0,-2 1 0 0 0,1-1 0 0 0,-2 0 0 0 0,0 3-10 0 0,-1-7 4 0 0,-1 0 0 0 0,0-1 0 0 0,-1 1-1 0 0,1-1 1 0 0,-1 0 0 0 0,0 0 0 0 0,-1 0 0 0 0,1-1-1 0 0,-1 0 1 0 0,-1 0 0 0 0,1 0 0 0 0,0 0 0 0 0,-1-1-1 0 0,0 0 1 0 0,0 0 0 0 0,-1 0 0 0 0,1-1-1 0 0,-1 0 1 0 0,1 0 0 0 0,-1-1 0 0 0,0 0 0 0 0,0 0-1 0 0,0-1 1 0 0,0 1 0 0 0,-4-1-4 0 0,-8 3-5 0 0,26 11-83 0 0,24-2 68 0 0,80 18 182 0 0,-84-30 18 0 0,0-2 0 0 0,0-1-1 0 0,-1-1 1 0 0,1-1 0 0 0,-1-2-1 0 0,0 0 1 0 0,23-10-180 0 0,-37 13 78 0 0,0-2 0 0 0,0 1-1 0 0,0-2 1 0 0,-1 1 0 0 0,1-2 0 0 0,-2 1 0 0 0,1-2 0 0 0,-1 1 0 0 0,0-1-1 0 0,0-1 1 0 0,-1 0 0 0 0,0 0 0 0 0,-1-1 0 0 0,0 0 0 0 0,0-1-1 0 0,-1 1 1 0 0,-1-1 0 0 0,0-1 0 0 0,2-4-78 0 0,8-65 160 0 0,-46 92-4738 0 0,23-4-307 0 0,0-2-7865 0 0</inkml:trace>
  <inkml:trace contextRef="#ctx0" brushRef="#br0" timeOffset="100177.677">7633 1368 4273 0 0,'0'0'2038'0'0,"0"0"-534"0"0,0 0-158 0 0,0 0 95 0 0,0 0 249 0 0,0 0 194 0 0,0 0-81 0 0,0 0-276 0 0,0 0-378 0 0,0 0-395 0 0,0 0-303 0 0,-3-2-185 0 0,-1 6-183 0 0,1 0 1 0 0,-1 0 0 0 0,1 0-1 0 0,0 0 1 0 0,0 0 0 0 0,0 1-1 0 0,0-1 1 0 0,1 1 0 0 0,0 0-1 0 0,0 0 1 0 0,0 0 0 0 0,1 0 0 0 0,0 0-1 0 0,0 0 1 0 0,0 0 0 0 0,0 0-1 0 0,1 1 1 0 0,0 1-84 0 0,-2-1 79 0 0,-12 191 1236 0 0,1-47-598 0 0,-41 331 69 0 0,46-407-802 0 0,8-74-4 0 0,0 0-1 0 0,0 0 10 0 0,0 0 11 0 0,5-5 67 0 0,86-104 278 0 0,-57 73-335 0 0,1 0-1 0 0,2 3 0 0 0,1 1 1 0 0,1 2-1 0 0,2 1 0 0 0,1 2 1 0 0,1 3-1 0 0,2 1 0 0 0,5-1-9 0 0,70 2-80 0 0,-118 22 79 0 0,0 0 0 0 0,0 1 1 0 0,0-1-1 0 0,0 1 0 0 0,0-1 0 0 0,0 1 0 0 0,0 0 0 0 0,0 0 0 0 0,0 0 0 0 0,-1 0 0 0 0,1 0 0 0 0,0 0 0 0 0,-1 1 0 0 0,1-1 1 0 0,-1 1-1 0 0,1-1 0 0 0,-1 1 0 0 0,0-1 0 0 0,1 1 0 0 0,-1 0 0 0 0,0-1 0 0 0,0 1 0 0 0,0 0 0 0 0,0 0 0 0 0,-1 0 0 0 0,1 0 0 0 0,0 0 1 0 0,-1 0-1 0 0,0 0 0 0 0,1 0 0 0 0,-1 0 0 0 0,0 0 0 0 0,0 0 1 0 0,-3 72 153 0 0,-7-52-117 0 0,0-1 1 0 0,-1 0-1 0 0,-1-1 0 0 0,-1-1 0 0 0,0 0 1 0 0,-2 0-1 0 0,0-1 0 0 0,-1-1 0 0 0,-1-1 1 0 0,-16 12-37 0 0,-140 93 90 0 0,162-116-85 0 0,0 0 0 0 0,-1-1 0 0 0,1-1 0 0 0,-1 0-1 0 0,0 0 1 0 0,0-1 0 0 0,0-1 0 0 0,0 0 0 0 0,0 0-1 0 0,-3-2-4 0 0,11-1-37 0 0,1 0-1 0 0,1 0 0 0 0,-1 0 1 0 0,0 0-1 0 0,0-1 0 0 0,1 1 1 0 0,-1-1-1 0 0,1 0 0 0 0,0 0 1 0 0,0 0-1 0 0,0 0 0 0 0,0 0 1 0 0,1 0-1 0 0,-1 0 0 0 0,1-1 1 0 0,0 1-1 0 0,0-1 0 0 0,0 1 1 0 0,0-1-1 0 0,1 1 0 0 0,-1-1 1 0 0,1 1-1 0 0,0-1 0 0 0,0 0 1 0 0,0 1-1 0 0,1-1 0 0 0,-1 1 1 0 0,1-1-1 0 0,0 1 0 0 0,0-1 1 0 0,0 1-1 0 0,0-1 38 0 0,2-10-341 0 0,1 0 1 0 0,1 1-1 0 0,0 0 0 0 0,0 0 1 0 0,1 0-1 0 0,1 1 1 0 0,0 0-1 0 0,1 0 0 0 0,4-4 341 0 0,18-22-4173 0 0,1 3-4123 0 0,-15 19-465 0 0</inkml:trace>
  <inkml:trace contextRef="#ctx0" brushRef="#br0" timeOffset="100497.97">8385 1964 12787 0 0,'0'0'1239'0'0,"0"0"-210"0"0,0 0-58 0 0,0 0 164 0 0,0 0 108 0 0,0 0-81 0 0,0 0-217 0 0,0 0-253 0 0,0 0-206 0 0,-11 33-161 0 0,-36 100-92 0 0,40-68 56 0 0,11-57-230 0 0,-1-1-13 0 0,0 0 0 0 0,1-1-1 0 0,0 1 1 0 0,0-1-1 0 0,0 0 1 0 0,0 0-1 0 0,1-1 1 0 0,0 1-1 0 0,0-1 1 0 0,1 0-1 0 0,-1 0 1 0 0,1-1-1 0 0,0 0 1 0 0,1 0-1 0 0,-1 0 1 0 0,1-1-1 0 0,-1 0 1 0 0,1 0-1 0 0,0 0 1 0 0,0-1-1 0 0,0 0 1 0 0,0-1-1 0 0,1 1 1 0 0,-1-1-1 0 0,0-1 1 0 0,1 0-1 0 0,-1 0 1 0 0,1 0-1 0 0,-1-1 1 0 0,1 0-46 0 0,5 0 103 0 0,0-1 1 0 0,-1 0-1 0 0,1-1 1 0 0,-1 0-1 0 0,0-1 1 0 0,0 0-1 0 0,0-1 1 0 0,0-1-1 0 0,-1 0 1 0 0,0 0-1 0 0,0-1 1 0 0,0-1-1 0 0,-1 1 1 0 0,0-2-1 0 0,-1 1 1 0 0,0-1-1 0 0,0-1-103 0 0,-5 6 37 0 0,-1-1 0 0 0,1 1 0 0 0,-1 0 0 0 0,0-1 0 0 0,0 0 0 0 0,0 0 0 0 0,-1 0-1 0 0,0 0 1 0 0,0 0 0 0 0,0 0 0 0 0,0-1 0 0 0,-1 1 0 0 0,0-1 0 0 0,0 1 0 0 0,-1-1 0 0 0,1 1 0 0 0,-1-1 0 0 0,0 1-1 0 0,-1-1 1 0 0,1 1 0 0 0,-1-1 0 0 0,0 1 0 0 0,-1-1 0 0 0,1 1 0 0 0,-1 0 0 0 0,0-1 0 0 0,0 1 0 0 0,-1 0 0 0 0,0 1-1 0 0,1-1 1 0 0,-2 0 0 0 0,1 1 0 0 0,0-1 0 0 0,-1 1-37 0 0,-7-3-52 0 0,0 1 0 0 0,-1 0 0 0 0,0 0 0 0 0,0 2 0 0 0,0-1 1 0 0,0 1-1 0 0,-1 1 0 0 0,1 0 0 0 0,-1 1 0 0 0,0 1 0 0 0,1 0 0 0 0,-1 0 0 0 0,0 1 0 0 0,0 1 0 0 0,0 0 0 0 0,-9 2 52 0 0,-75 36-1864 0 0,69-18-1810 0 0,4 2-4292 0 0,12-11-3810 0 0</inkml:trace>
  <inkml:trace contextRef="#ctx0" brushRef="#br0" timeOffset="100823.207">9137 2016 13683 0 0,'0'0'2308'0'0,"0"0"-1163"0"0,0 0-476 0 0,0 0 142 0 0,0 0 211 0 0,0 0 134 0 0,0 0-44 0 0,0 0-276 0 0,0 0-233 0 0,0 0-146 0 0,0 0-139 0 0,0 0-93 0 0,-15 28-74 0 0,-46 92-67 0 0,5 26-97 0 0,45-120-422 0 0,-8 12-1417 0 0,-7-21-6952 0 0,20-16 2648 0 0,1 2-1164 0 0</inkml:trace>
  <inkml:trace contextRef="#ctx0" brushRef="#br0" timeOffset="101067.173">8879 1865 13363 0 0,'0'0'2367'0'0,"0"0"-784"0"0,0 0-635 0 0,0 0-260 0 0,0 0 13 0 0,0 0 203 0 0,0 0 115 0 0,0 0-55 0 0,0 0-105 0 0,0 0-202 0 0,0 0-141 0 0,7 31-44 0 0,23 99-38 0 0,9-38 276 0 0,-27-73-589 0 0,0-2-87 0 0,0-1 1 0 0,2 1-1 0 0,-1-2 1 0 0,2 0-1 0 0,0-1 1 0 0,1 0-1 0 0,16 11-34 0 0,43-1-989 0 0,-40-23-6644 0 0,-27-1-4419 0 0</inkml:trace>
  <inkml:trace contextRef="#ctx0" brushRef="#br0" timeOffset="102112.225">10451 2108 1640 0 0,'0'0'1179'0'0,"0"0"-447"0"0,0 0 50 0 0,0 0 412 0 0,0 0 461 0 0,0 0 246 0 0,0 0-58 0 0,0 0-238 0 0,0 0-260 0 0,0 0-152 0 0,0 0-100 0 0,0 0-107 0 0,0 0-138 0 0,2-3-140 0 0,-3-14 910 0 0,-30 15-345 0 0,-140 27 152 0 0,52 11-728 0 0,31-5 182 0 0,87-30-872 0 0,0 0 0 0 0,1 1 0 0 0,-1-1 0 0 0,0 1-1 0 0,0 0 1 0 0,0-1 0 0 0,1 1 0 0 0,-1 0 0 0 0,1-1 0 0 0,0 1 0 0 0,-1 0 0 0 0,1-1 0 0 0,0 1 0 0 0,0 0-1 0 0,0 0 1 0 0,0-1 0 0 0,0 1 0 0 0,0 0 0 0 0,1 0 0 0 0,-1-1 0 0 0,1 1 0 0 0,-1 0 0 0 0,1-1 0 0 0,-1 1 0 0 0,1-1-1 0 0,0 1 1 0 0,0-1 0 0 0,0 1 0 0 0,0-1 0 0 0,0 1 0 0 0,0-1 0 0 0,0 0 0 0 0,1 0 0 0 0,-1 1 0 0 0,0-1-1 0 0,1 0 1 0 0,-1 0 0 0 0,0 0 0 0 0,1 0 0 0 0,0-1 0 0 0,-1 1 0 0 0,1 0 0 0 0,-1-1 0 0 0,1 1 0 0 0,0-1 0 0 0,-1 1-1 0 0,1-1 1 0 0,1 0-7 0 0,4 5 33 0 0,99 29 174 0 0,21 5-75 0 0,-126-38-111 0 0,-1 1 1 0 0,1-1-1 0 0,0 1 1 0 0,-1 0-1 0 0,1-1 1 0 0,-1 1-1 0 0,1-1 1 0 0,-1 1-1 0 0,0 0 1 0 0,0-1-1 0 0,0 1 1 0 0,0 0-1 0 0,0-1 1 0 0,0 1-1 0 0,0 0 1 0 0,-1-1-1 0 0,1 1 0 0 0,-1-1 1 0 0,1 1-1 0 0,-1-1 1 0 0,1 1-1 0 0,-1-1 1 0 0,0 1-1 0 0,0-1 1 0 0,0 1-1 0 0,0-1 1 0 0,0 0-1 0 0,0 1 1 0 0,0-1-1 0 0,0 0 1 0 0,0 0-1 0 0,-1 0 1 0 0,1 0-1 0 0,0 0 1 0 0,-1 0-1 0 0,0 0-21 0 0,-196 142 547 0 0,197-142-547 0 0,-3 0 2 0 0,0 1 1 0 0,1 0 0 0 0,-1 1-1 0 0,1-1 1 0 0,-1 1-1 0 0,1-1 1 0 0,0 1 0 0 0,0 0-1 0 0,0 0 1 0 0,1 0 0 0 0,-1 1-1 0 0,1-1 1 0 0,0 1-1 0 0,0-1 1 0 0,0 1 0 0 0,0 0-1 0 0,0 0 1 0 0,1-1-1 0 0,0 1 1 0 0,-1 0 0 0 0,2 1-1 0 0,-2 2-2 0 0,4-4 8 0 0,0 1-1 0 0,0-1 0 0 0,0 0 0 0 0,0 0 0 0 0,1 0 1 0 0,-1 0-1 0 0,1-1 0 0 0,-1 1 0 0 0,1-1 1 0 0,0 1-1 0 0,0-1 0 0 0,0 0 0 0 0,0 0 0 0 0,1 0 1 0 0,-1-1-1 0 0,1 1 0 0 0,1 0-7 0 0,7 1 32 0 0,0 0 0 0 0,0-1-1 0 0,1 0 1 0 0,-1-1 0 0 0,1 0-1 0 0,-1-1 1 0 0,1 0 0 0 0,-1-1 0 0 0,1-1-1 0 0,-1 0 1 0 0,0 0 0 0 0,1-1-1 0 0,-1-1 1 0 0,3-2-32 0 0,27-22-1720 0 0,-30-5-3471 0 0,-10 21-513 0 0,0 4-5843 0 0</inkml:trace>
  <inkml:trace contextRef="#ctx0" brushRef="#br0" timeOffset="102567.215">10228 1802 8474 0 0,'0'0'1926'0'0,"0"0"-321"0"0,0 0-167 0 0,0 0-46 0 0,0 0 39 0 0,0 0 55 0 0,0 0-67 0 0,0 0-175 0 0,0 0-189 0 0,0 0-219 0 0,0 0-190 0 0,0 0-104 0 0,0 0-78 0 0,-7 2-46 0 0,4-1-368 0 0,0-1 0 0 0,0 1 1 0 0,1 0-1 0 0,-1 0 0 0 0,0 0 0 0 0,0 1 1 0 0,1-1-1 0 0,-1 1 0 0 0,1-1 0 0 0,-1 1 0 0 0,1 0 1 0 0,0 0-1 0 0,0 0 0 0 0,0 0 0 0 0,0 0 1 0 0,0 1-1 0 0,0-1 0 0 0,0 0 0 0 0,1 1 1 0 0,-1 0-1 0 0,1-1 0 0 0,0 1 0 0 0,0 0 0 0 0,0 0 1 0 0,0 0-1 0 0,0-1 0 0 0,1 2-50 0 0,-5 31 287 0 0,2 0 0 0 0,2 0 1 0 0,1 0-1 0 0,2 0 0 0 0,1-1 0 0 0,2 1 0 0 0,1-1 0 0 0,4 7-287 0 0,0 18 116 0 0,41 281 188 0 0,-43-275-274 0 0,-4 1 0 0 0,-3-1 0 0 0,-6 57-30 0 0,-20-12 14 0 0,25-100-1116 0 0,2-10-4741 0 0,-1-6-6796 0 0,-1 2 3670 0 0</inkml:trace>
  <inkml:trace contextRef="#ctx0" brushRef="#br0" timeOffset="105005.181">11624 2089 3065 0 0,'0'0'1280'0'0,"0"0"-211"0"0,0 0 56 0 0,0 0 292 0 0,0 0 262 0 0,0 0 6 0 0,0 0-248 0 0,0 0-263 0 0,0 0-207 0 0,0 0-184 0 0,0 0-113 0 0,-3-3-45 0 0,2 1-503 0 0,0 0 1 0 0,-1 0 0 0 0,1 0 0 0 0,-1 1 0 0 0,0-1-1 0 0,0 1 1 0 0,1-1 0 0 0,-1 1 0 0 0,0 0 0 0 0,0-1-1 0 0,0 1 1 0 0,0 0 0 0 0,0 1 0 0 0,-1-1-1 0 0,1 0 1 0 0,0 0 0 0 0,0 1 0 0 0,-1 0 0 0 0,1-1-1 0 0,0 1 1 0 0,-1 0 0 0 0,1 0 0 0 0,0 0 0 0 0,-1 0-1 0 0,1 1 1 0 0,0-1 0 0 0,-1 0-123 0 0,-10 2 273 0 0,0-1 1 0 0,1 2-1 0 0,-1-1 1 0 0,0 2-1 0 0,1 0 0 0 0,0 0 1 0 0,0 1-1 0 0,-9 5-273 0 0,-52 18 832 0 0,36-6-166 0 0,61 22-199 0 0,118 85-162 0 0,-139-126-276 0 0,0 1 1 0 0,0-1-1 0 0,0 1 0 0 0,-1-1 1 0 0,1 1-1 0 0,-1 0 1 0 0,0 0-1 0 0,-1 0 0 0 0,1 0 1 0 0,0 0-1 0 0,-1 0 0 0 0,0 1 1 0 0,0-1-1 0 0,-1 0 1 0 0,1 1-1 0 0,-1-1 0 0 0,0 1 1 0 0,0-1-1 0 0,0 0 1 0 0,0 1-1 0 0,-1-1 0 0 0,0 1 1 0 0,0-1-1 0 0,0 0 0 0 0,0 0 1 0 0,-1 0-1 0 0,0 1 1 0 0,0-1-1 0 0,0-1 0 0 0,0 1 1 0 0,0 0-1 0 0,-1-1 0 0 0,0 1 1 0 0,0-1-1 0 0,0 1-29 0 0,-25 12 51 0 0,0-1 0 0 0,-1-2-1 0 0,0 0 1 0 0,-1-2 0 0 0,-1-2-1 0 0,0 0 1 0 0,0-2 0 0 0,0-2-1 0 0,-1 0 1 0 0,-8-2-51 0 0,-6-2-55 0 0,49-17-752 0 0,61-35-1327 0 0,-31 34-1465 0 0,-5 2-4435 0 0,-11 7-3556 0 0</inkml:trace>
  <inkml:trace contextRef="#ctx0" brushRef="#br0" timeOffset="105300.158">11811 2181 15099 0 0,'0'0'1092'0'0,"0"0"-355"0"0,0 0-123 0 0,0 0 197 0 0,0 0 252 0 0,0 0 141 0 0,0 0-70 0 0,0 0-199 0 0,0 0-240 0 0,0 0-179 0 0,0 0-117 0 0,0 0-97 0 0,0 0-46 0 0,1 33-52 0 0,2 100-16 0 0,-3-130-176 0 0,0-1 0 0 0,-1 1 0 0 0,1 0-1 0 0,0-1 1 0 0,0 1 0 0 0,1-1 0 0 0,-1 1-1 0 0,0 0 1 0 0,1-1 0 0 0,0 1 0 0 0,0-1-1 0 0,0 1 1 0 0,0-1 0 0 0,0 1 0 0 0,0-1-1 0 0,0 0 1 0 0,1 0 0 0 0,-1 1 0 0 0,1-1-1 0 0,0 0 1 0 0,-1 0 0 0 0,3 1-12 0 0,2 2 56 0 0,-1 0-22 0 0,1-1-1 0 0,-1 0 1 0 0,1 0-1 0 0,0-1 1 0 0,0 1 0 0 0,0-1-1 0 0,1-1 1 0 0,-1 1-1 0 0,1-1 1 0 0,-1 0-1 0 0,1 0 1 0 0,0-1-1 0 0,0 0 1 0 0,-1 0 0 0 0,1-1-1 0 0,0 0 1 0 0,0 0-1 0 0,0 0 1 0 0,0-1-1 0 0,0 0 1 0 0,-1-1 0 0 0,1 1-1 0 0,0-1 1 0 0,-1 0-1 0 0,1-1 1 0 0,-1 0-1 0 0,0 0 1 0 0,0 0-1 0 0,0-1 1 0 0,1 0-34 0 0,12-8 21 0 0,-1-1 1 0 0,-1 0-1 0 0,0-1 0 0 0,0-1 0 0 0,-1 0 1 0 0,-1-2-1 0 0,-1 1 0 0 0,0-2 0 0 0,-2 0 1 0 0,0 0-1 0 0,0-2 0 0 0,-2 1 0 0 0,-1-1 0 0 0,0 0 1 0 0,0-5-22 0 0,-1-59-2050 0 0,-17 80-8926 0 0,5 4 6218 0 0,0 0-4348 0 0</inkml:trace>
  <inkml:trace contextRef="#ctx0" brushRef="#br0" timeOffset="105607.572">12343 2461 10826 0 0,'0'0'1878'0'0,"0"0"-487"0"0,0 0-68 0 0,0 0 145 0 0,0 0-49 0 0,0 0-208 0 0,0 0-304 0 0,0 0-243 0 0,0 0-76 0 0,0 0-44 0 0,0 0-21 0 0,0 0-31 0 0,10-26-24 0 0,50-125 322 0 0,-46 117-426 0 0,-8 16-345 0 0,1 0-1 0 0,1 0 1 0 0,0 1 0 0 0,1 0 0 0 0,1 0 0 0 0,1 1 0 0 0,0 0-1 0 0,1 1 1 0 0,1 1 0 0 0,7-7-19 0 0,-2 14-1715 0 0,-8 7-3133 0 0,-6 0 221 0 0,-3 0-7083 0 0</inkml:trace>
  <inkml:trace contextRef="#ctx0" brushRef="#br0" timeOffset="106256.209">12861 1920 2489 0 0,'0'0'1929'0'0,"0"0"-424"0"0,0 0-136 0 0,0 0 122 0 0,0 0 148 0 0,0 0 24 0 0,0 0-112 0 0,0 0-169 0 0,0 0-150 0 0,0 0-108 0 0,0 0-79 0 0,0 0-69 0 0,18-13-89 0 0,113-77 1322 0 0,-109 74-1547 0 0,-2 4-408 0 0,-2-1 0 0 0,0 0 0 0 0,0-1 0 0 0,-1-1 1 0 0,-1 0-1 0 0,0-2 0 0 0,-1 0 0 0 0,-1 0 0 0 0,-1-1 1 0 0,0-1-1 0 0,-2 0 0 0 0,2-4-254 0 0,-6-54 537 0 0,-9 76-532 0 0,0-1 1 0 0,0 1-1 0 0,0 0 0 0 0,0 1 0 0 0,0-1 0 0 0,0 0 0 0 0,-1 1 0 0 0,1-1 0 0 0,0 1 0 0 0,0-1 0 0 0,-1 1 0 0 0,1 0 0 0 0,0 0 0 0 0,0 0 0 0 0,-1 0 0 0 0,1 1 0 0 0,0-1 1 0 0,0 1-1 0 0,-1-1 0 0 0,1 1 0 0 0,0 0 0 0 0,0 0 0 0 0,0 0 0 0 0,0 0 0 0 0,0 0 0 0 0,0 0 0 0 0,0 0 0 0 0,0 1 0 0 0,1-1 0 0 0,-1 1 0 0 0,0-1 0 0 0,1 1 0 0 0,-1 0 0 0 0,1 0 1 0 0,0-1-1 0 0,0 1 0 0 0,-1 0 0 0 0,1 0 0 0 0,0 0 0 0 0,1 1 0 0 0,-1-1 0 0 0,0 0 0 0 0,1 0 0 0 0,-1 1-5 0 0,-9 17-14 0 0,1 0 0 0 0,1 1 1 0 0,1 0-1 0 0,1 1 0 0 0,1 0 0 0 0,-2 19 14 0 0,3-22 0 0 0,-12 72-36 0 0,4 0 0 0 0,3 1 0 0 0,4 50 36 0 0,6 271-214 0 0,0-400 213 0 0,-1 1 1 0 0,-1 0 0 0 0,0 0 0 0 0,-1 0 0 0 0,0 0-1 0 0,-2-1 1 0 0,1 1 0 0 0,-1-1 0 0 0,-1 0 0 0 0,-1 0-1 0 0,0-1 1 0 0,0 0 0 0 0,-1 0 0 0 0,-1 0 0 0 0,0 0-1 0 0,0-1 1 0 0,-1-1 0 0 0,-1 0 0 0 0,0 0 0 0 0,0-1-1 0 0,-1 0 1 0 0,0 0 0 0 0,0-1 0 0 0,-1-1 0 0 0,0 0-1 0 0,-8 3 1 0 0,-85 5 43 0 0,102-15-36 0 0,0-1 0 0 0,0 1 0 0 0,0-1 1 0 0,0 1-1 0 0,0-1 0 0 0,0 0 0 0 0,0 0 1 0 0,1 0-1 0 0,-1 0 0 0 0,0-1 0 0 0,1 1 0 0 0,-1-1 1 0 0,1 0-1 0 0,-1 1 0 0 0,1-1 0 0 0,0 0 1 0 0,0 0-1 0 0,0-1 0 0 0,0 1 0 0 0,0 0 0 0 0,0-1 1 0 0,1 1-1 0 0,-1-1 0 0 0,1 1 0 0 0,0-1 1 0 0,0 0-1 0 0,0 0 0 0 0,0 1 0 0 0,0-1 0 0 0,0 0 1 0 0,1 0-1 0 0,-1 0 0 0 0,1 0 0 0 0,0 0-7 0 0,-1-7 8 0 0,0 0 0 0 0,1 0-1 0 0,0 0 1 0 0,1 0 0 0 0,0 0-1 0 0,0 0 1 0 0,1 0-1 0 0,0 0 1 0 0,1 1 0 0 0,0-1-1 0 0,1 0-7 0 0,16-33-4 0 0,2 0 0 0 0,1 2 0 0 0,3 0 0 0 0,1 2 0 0 0,15-16 4 0 0,189-185-404 0 0,-158 191-673 0 0,-46 39-2166 0 0,0 2-4274 0 0,-21 8-4033 0 0</inkml:trace>
  <inkml:trace contextRef="#ctx0" brushRef="#br0" timeOffset="113654.885">13879 2203 592 0 0,'0'0'2157'0'0,"0"0"-300"0"0,0 0-75 0 0,0 0-87 0 0,0 0-67 0 0,0 0-123 0 0,0 0-186 0 0,0 0-51 0 0,0 0-120 0 0,0 0-148 0 0,0 0-105 0 0,0-5-132 0 0,0 4-662 0 0,0-1 0 0 0,0 1 0 0 0,-1-1 0 0 0,1 0 0 0 0,0 1 0 0 0,-1-1 0 0 0,1 1 0 0 0,-1-1 0 0 0,1 1 0 0 0,-1-1 0 0 0,0 1 0 0 0,0-1 0 0 0,1 1 0 0 0,-1 0 0 0 0,0-1 0 0 0,0 1 0 0 0,-1 0 0 0 0,1 0 0 0 0,0 0 0 0 0,0 0 0 0 0,-1 0 0 0 0,1 0 0 0 0,0 0 0 0 0,-1 0 0 0 0,1 0 0 0 0,-1 1 0 0 0,1-1 0 0 0,-1 0 0 0 0,1 1 0 0 0,-1 0 0 0 0,1-1 0 0 0,-1 1 0 0 0,0 0 0 0 0,1 0 0 0 0,-1 0-1 0 0,1 0 1 0 0,-1 0 0 0 0,0 0 0 0 0,1 0 0 0 0,-1 0 0 0 0,0 1 0 0 0,1-1 0 0 0,-1 1-101 0 0,-11 0 99 0 0,0 0 0 0 0,0 1 0 0 0,0 1 0 0 0,1 0 0 0 0,-1 0-1 0 0,1 2 1 0 0,0-1 0 0 0,0 1 0 0 0,0 1 0 0 0,1 0 0 0 0,0 1-1 0 0,0 0 1 0 0,0 1 0 0 0,1 0 0 0 0,0 1 0 0 0,1 0 0 0 0,0 0-1 0 0,0 1 1 0 0,1 0 0 0 0,1 0 0 0 0,-1 1 0 0 0,2 0 0 0 0,-1 1-1 0 0,2-1 1 0 0,-1 1 0 0 0,2 0 0 0 0,-2 7-99 0 0,4-14 5 0 0,1-1 0 0 0,0 1 0 0 0,1 0 0 0 0,-1-1 0 0 0,1 1 0 0 0,0 0 0 0 0,0-1 0 0 0,0 1 0 0 0,1 0 0 0 0,0-1 0 0 0,0 1 0 0 0,0 0 0 0 0,0-1 0 0 0,1 1 0 0 0,-1-1 0 0 0,1 0 0 0 0,0 1 0 0 0,1-1 0 0 0,-1 0 0 0 0,1 0 0 0 0,0-1 0 0 0,0 1 0 0 0,0 0 0 0 0,0-1 0 0 0,1 0 0 0 0,-1 0 0 0 0,1 0-1 0 0,0 0 1 0 0,0 0 0 0 0,0-1 0 0 0,0 0 0 0 0,0 0 0 0 0,1 0 0 0 0,-1 0 0 0 0,0-1 0 0 0,1 1 0 0 0,0-1 0 0 0,-1 0-5 0 0,9 1 72 0 0,-1 0 1 0 0,1-1-1 0 0,0 0 0 0 0,-1-1 0 0 0,1 0 0 0 0,0-1 0 0 0,-1 0 0 0 0,1-1 0 0 0,-1-1 1 0 0,0 0-1 0 0,1 0 0 0 0,-1-2 0 0 0,-1 1 0 0 0,1-1 0 0 0,-1-1 0 0 0,0 0 0 0 0,0-1 1 0 0,4-3-73 0 0,22-18 200 0 0,0-2 1 0 0,-2-1 0 0 0,-2-2-1 0 0,9-13-200 0 0,-32 35 18 0 0,102-128 248 0 0,-104 122-138 0 0,-8 18-16 0 0,-1 5-117 0 0,-1 3 5 0 0,0 0 1 0 0,0 0 0 0 0,1 0 0 0 0,1 1 0 0 0,0-1 0 0 0,0 0-1 0 0,0 0 1 0 0,1 0 0 0 0,1 0 0 0 0,0 0 0 0 0,0 0 0 0 0,0 0-1 0 0,1 0 1 0 0,0-1 0 0 0,1 1 0 0 0,1 1-1 0 0,89 133-53 0 0,-91-140 52 0 0,0-1 1 0 0,0 0 0 0 0,0 0-1 0 0,0 0 1 0 0,1-1 0 0 0,-1 1-1 0 0,0-1 1 0 0,1 1 0 0 0,0-1-1 0 0,-1-1 1 0 0,1 1 0 0 0,0 0-1 0 0,-1-1 1 0 0,1 0 0 0 0,0 1-1 0 0,-1-2 1 0 0,1 1 0 0 0,0 0-1 0 0,0-1 1 0 0,-1 1 0 0 0,1-1-1 0 0,0 0 1 0 0,-1-1 0 0 0,1 1-1 0 0,-1 0 1 0 0,0-1 0 0 0,4-2 0 0 0,87-64 105 0 0,-75 52-87 0 0,8-7 14 0 0,-6 3-23 0 0,0 1 1 0 0,1 1-1 0 0,1 0 0 0 0,0 2 0 0 0,1 1 1 0 0,1 1-1 0 0,0 1 0 0 0,1 1 0 0 0,1 2 0 0 0,-1 0 1 0 0,23-4-10 0 0,-45 13-3 0 0,0 1 0 0 0,0-1 1 0 0,0 1-1 0 0,-1-1 0 0 0,1 1 1 0 0,0 1-1 0 0,0-1 0 0 0,0 0 1 0 0,0 1-1 0 0,0 0 0 0 0,0 0 1 0 0,-1 0-1 0 0,1 0 0 0 0,0 1 1 0 0,-1-1-1 0 0,1 1 0 0 0,0 1 3 0 0,1 4 1146 0 0,-25-16-1082 0 0,-8-4-119 0 0,20 11 51 0 0,0 0 0 0 0,0 0 1 0 0,0 1-1 0 0,-1 0 0 0 0,1 1 0 0 0,0-1 0 0 0,0 1 0 0 0,-1 1 1 0 0,1 0-1 0 0,0 0 0 0 0,0 0 0 0 0,0 1 0 0 0,0 1 0 0 0,0-1 1 0 0,0 1-1 0 0,-3 2 4 0 0,-2 4 7 0 0,0 1 0 0 0,1 0 0 0 0,0 1 0 0 0,1 0 1 0 0,0 1-1 0 0,0 0 0 0 0,2 0 0 0 0,-7 12-7 0 0,14-20 6 0 0,1 0 0 0 0,0 0 0 0 0,0 0 0 0 0,1 0 0 0 0,-1 0 0 0 0,1 1 0 0 0,0-1 1 0 0,0 0-1 0 0,1 0 0 0 0,-1 0 0 0 0,1 1 0 0 0,0-1 0 0 0,0 0 0 0 0,0 0 0 0 0,0 0 0 0 0,1 0 0 0 0,0 0 0 0 0,0-1 0 0 0,0 1 0 0 0,0 0 0 0 0,0-1 0 0 0,1 0 0 0 0,0 1 0 0 0,-1-1 0 0 0,1 0 0 0 0,0 0 0 0 0,1-1 0 0 0,-1 1 0 0 0,0-1 1 0 0,1 1-1 0 0,0-1 0 0 0,-1 0 0 0 0,1 0 0 0 0,0-1 0 0 0,0 1 0 0 0,0-1 0 0 0,2 1-6 0 0,10 8 64 0 0,52 15 156 0 0,-51-22-160 0 0,1 0 0 0 0,-1-2 0 0 0,1 0 0 0 0,-1-1 0 0 0,1-1 0 0 0,-1 0 0 0 0,0-2 0 0 0,6-1-60 0 0,-6 2 3 0 0,151-12 129 0 0,-134 12-109 0 0,-1-2 0 0 0,1-2 0 0 0,-1-1 1 0 0,0-1-1 0 0,-1-1 0 0 0,18-10-23 0 0,-26 11 28 0 0,74-39 106 0 0,-42-12 30 0 0,-53 53-153 0 0,1 1 0 0 0,-1 0-1 0 0,-1-1 1 0 0,1 0-1 0 0,-1 1 1 0 0,0-1 0 0 0,0 0-1 0 0,0 0 1 0 0,-1 0-1 0 0,0 0 1 0 0,-1 0 0 0 0,1-1-1 0 0,-1 1 1 0 0,0 0-1 0 0,0 0 1 0 0,-1 0 0 0 0,-1-4-11 0 0,0 6-4 0 0,-1 0 1 0 0,0 1 0 0 0,0-1 0 0 0,0 1 0 0 0,0 0-1 0 0,0 0 1 0 0,-1 0 0 0 0,1 0 0 0 0,-1 1 0 0 0,0-1-1 0 0,0 1 1 0 0,0 0 0 0 0,0 0 0 0 0,0 1 0 0 0,0-1-1 0 0,-1 1 1 0 0,1 0 0 0 0,-1 0 0 0 0,1 0 0 0 0,-1 1-1 0 0,1-1 1 0 0,-1 1 0 0 0,1 0 0 0 0,-1 0 0 0 0,1 1-1 0 0,0 0 1 0 0,-1-1 0 0 0,0 2 3 0 0,-9-2-31 0 0,7 0 33 0 0,1-1 0 0 0,0 2 0 0 0,-1-1 0 0 0,1 1-1 0 0,0 0 1 0 0,-1 0 0 0 0,1 1 0 0 0,0 0-1 0 0,0 0 1 0 0,0 0 0 0 0,0 1 0 0 0,0 0-1 0 0,1 0 1 0 0,-1 0 0 0 0,1 1 0 0 0,0-1-1 0 0,0 2 1 0 0,0-1 0 0 0,1 0 0 0 0,-1 1-1 0 0,1 0 1 0 0,0 0 0 0 0,1 0 0 0 0,-1 0 0 0 0,1 1-1 0 0,0-1 1 0 0,0 1 0 0 0,-2 5-2 0 0,2-2 2 0 0,0 1 0 0 0,0-1 0 0 0,1 0 0 0 0,0 1 0 0 0,1-1 0 0 0,0 1 0 0 0,0 0 0 0 0,1-1 0 0 0,1 1 0 0 0,-1 0 0 0 0,2-1 0 0 0,-1 1 0 0 0,1-1 0 0 0,0 1 0 0 0,1-1 0 0 0,0 0 0 0 0,1 0 1 0 0,0 0-1 0 0,0 0 0 0 0,1-1 0 0 0,0 0 0 0 0,1 0 0 0 0,0 0 0 0 0,0-1 0 0 0,0 1 0 0 0,1-1 0 0 0,0-1 0 0 0,0 1 0 0 0,1-1 0 0 0,0-1 0 0 0,0 0 0 0 0,0 0 0 0 0,1 0 0 0 0,0-1 0 0 0,-1 0 0 0 0,7 1-2 0 0,3 0 15 0 0,1-1 1 0 0,0-1-1 0 0,0 0 0 0 0,0-2 0 0 0,0 0 1 0 0,0-1-1 0 0,0-1 0 0 0,0-1 0 0 0,0-1 0 0 0,-1 0 1 0 0,1-1-1 0 0,8-4-15 0 0,35-39-1770 0 0,-61 39-898 0 0,-1 3-7539 0 0,0-1-2939 0 0</inkml:trace>
  <inkml:trace contextRef="#ctx0" brushRef="#br0" timeOffset="116709.326">17091 2170 2817 0 0,'0'0'1373'0'0,"0"0"-231"0"0,0 0-1 0 0,0 0 232 0 0,0 0 207 0 0,0 0 84 0 0,0 0-91 0 0,0 0-229 0 0,0 0-226 0 0,0 0-213 0 0,0 0-141 0 0,0 0-96 0 0,-9-7-51 0 0,-31-23-68 0 0,37 28-404 0 0,-1 0 0 0 0,1 0 0 0 0,-1 1 0 0 0,0-1 1 0 0,0 1-1 0 0,1 0 0 0 0,-1 0 0 0 0,0 0 0 0 0,0 0 0 0 0,0 1 0 0 0,0 0 0 0 0,0 0 1 0 0,0 0-1 0 0,0 0 0 0 0,0 1 0 0 0,0-1 0 0 0,-4 2-145 0 0,1-1 172 0 0,-96 47 1014 0 0,86-36-1026 0 0,1 0 0 0 0,0 0-1 0 0,1 1 1 0 0,0 1 0 0 0,1 1 0 0 0,1 0 0 0 0,0 1 0 0 0,-4 7-160 0 0,12-15 31 0 0,0 0 1 0 0,1 1-1 0 0,0 0 1 0 0,0 0-1 0 0,1 0 1 0 0,0 0-1 0 0,0 1 1 0 0,1-1-1 0 0,1 1 1 0 0,-1-1-1 0 0,2 1 1 0 0,-1 0-1 0 0,1-1 1 0 0,1 1-1 0 0,0 0 1 0 0,0-1-1 0 0,1 1 1 0 0,0-1 0 0 0,2 6-32 0 0,0-8 40 0 0,0-1 1 0 0,0 1 0 0 0,0-1 0 0 0,1 0 0 0 0,0 0 0 0 0,0-1 0 0 0,1 0 0 0 0,-1 0-1 0 0,1 0 1 0 0,0 0 0 0 0,1-1 0 0 0,-1 0 0 0 0,1-1 0 0 0,0 1 0 0 0,-1-1 0 0 0,2 0 0 0 0,-1-1-1 0 0,0 0 1 0 0,0 0 0 0 0,1 0 0 0 0,-1-1 0 0 0,1 0 0 0 0,-1-1 0 0 0,1 0 0 0 0,0 0 0 0 0,-1 0-1 0 0,1-1 1 0 0,-1 0 0 0 0,1-1 0 0 0,-1 1 0 0 0,0-2 0 0 0,0 1 0 0 0,1-1 0 0 0,-2 0 0 0 0,3-1-41 0 0,19-10 83 0 0,0-1 0 0 0,-2-2 1 0 0,0 0-1 0 0,-1-2 1 0 0,0-1-1 0 0,-2 0 1 0 0,-1-2-1 0 0,0-1 1 0 0,-2 0-1 0 0,0-2 0 0 0,-2 0 1 0 0,-1-1-1 0 0,0-1 1 0 0,8-23-84 0 0,-20 43 2 0 0,-1-1-1 0 0,0 0 1 0 0,-1 0 0 0 0,1 0 0 0 0,-2 0 0 0 0,1-1 0 0 0,-1 1 0 0 0,0-1 0 0 0,-1 0-1 0 0,0-7-1 0 0,-2 15-10 0 0,0 0-1 0 0,-1 0 0 0 0,1 0 0 0 0,0 0 0 0 0,-1 0 0 0 0,0 1 0 0 0,1-1 0 0 0,-1 0 1 0 0,1 1-1 0 0,-1 0 0 0 0,1-1 0 0 0,-1 1 0 0 0,0 0 0 0 0,1 0 0 0 0,-1 0 1 0 0,0 0-1 0 0,1 0 0 0 0,-1 0 0 0 0,0 0 0 0 0,1 1 0 0 0,-1-1 0 0 0,0 0 0 0 0,1 1 1 0 0,-1-1-1 0 0,1 1 0 0 0,-1 0 0 0 0,0 0 11 0 0,-7 5-24 0 0,1-1-1 0 0,-1 2 1 0 0,1-1-1 0 0,0 1 1 0 0,1 0 0 0 0,0 1-1 0 0,0 0 1 0 0,1 0-1 0 0,-1 1 1 0 0,1 1 24 0 0,-1 0-6 0 0,0 0 0 0 0,1 1 0 0 0,1 0 0 0 0,0 0 0 0 0,0 0-1 0 0,1 0 1 0 0,1 1 0 0 0,0 0 0 0 0,0 0 0 0 0,1-1 0 0 0,1 2 0 0 0,0-1 0 0 0,0 0 0 0 0,2 0 0 0 0,-1 0 0 0 0,2 3 6 0 0,0-9 0 0 0,0 0 1 0 0,1 0 0 0 0,0-1 0 0 0,0 1 0 0 0,0-1 0 0 0,1 1-1 0 0,-1-1 1 0 0,2 0 0 0 0,-1 0 0 0 0,0-1 0 0 0,1 1 0 0 0,0-1-1 0 0,0 0 1 0 0,0 0 0 0 0,0 0 0 0 0,1-1 0 0 0,0 0 0 0 0,-1 0-1 0 0,1-1 1 0 0,0 1 0 0 0,0-1 0 0 0,1-1 0 0 0,1 1-1 0 0,149 13 119 0 0,-129-19-91 0 0,-1 0-1 0 0,0-2 0 0 0,0-1 0 0 0,0-2 1 0 0,-1 0-1 0 0,-1-2 0 0 0,1 0 0 0 0,-2-2 1 0 0,0-1-1 0 0,0-1 0 0 0,-1 0 0 0 0,-1-2 1 0 0,-1-1-1 0 0,0-1 0 0 0,-2 0 0 0 0,5-7-27 0 0,-11 13 15 0 0,-1 0 0 0 0,-1-1-1 0 0,0-1 1 0 0,-1 0-1 0 0,0 0 1 0 0,-1-1-1 0 0,-1 0 1 0 0,0-1 0 0 0,-2 0-1 0 0,0 0 1 0 0,0 0-1 0 0,-2-1 1 0 0,3-17-15 0 0,-7 31 0 0 0,0 0 0 0 0,0 0 0 0 0,0 0 0 0 0,-1 0 1 0 0,1 0-1 0 0,-1 1 0 0 0,0-1 0 0 0,0 0 0 0 0,-1 0 0 0 0,1 1 0 0 0,-1-1 0 0 0,1 0 1 0 0,-1 1-1 0 0,0 0 0 0 0,-1-1 0 0 0,1 1 0 0 0,-1 0 0 0 0,1 0 0 0 0,-1 0 1 0 0,0 1-1 0 0,0-1 0 0 0,0 1 0 0 0,0-1 0 0 0,0 1 0 0 0,-1 0 0 0 0,1 0 1 0 0,-1 1-1 0 0,1-1 0 0 0,-1 1 0 0 0,0-1 0 0 0,0 1 0 0 0,0 0 0 0 0,-2 0 0 0 0,-2 0-11 0 0,0 0 0 0 0,0 0 0 0 0,0 1 0 0 0,0-1 0 0 0,-1 2 0 0 0,1-1 0 0 0,0 1 0 0 0,0 1 0 0 0,0-1 0 0 0,0 2 0 0 0,0-1 0 0 0,1 1 0 0 0,-1 0-1 0 0,1 0 1 0 0,-8 5 11 0 0,-57 70-77 0 0,71-75 75 0 0,-1-1-1 0 0,1 1 1 0 0,0-1 0 0 0,-1 1 0 0 0,1 0 0 0 0,0-1 0 0 0,1 1 0 0 0,-1 0 0 0 0,0 0-1 0 0,1 0 1 0 0,0 0 0 0 0,0 0 0 0 0,-1-1 0 0 0,2 1 0 0 0,-1 0 0 0 0,0 0 0 0 0,1 0-1 0 0,-1 0 1 0 0,1 0 0 0 0,0-1 0 0 0,0 1 0 0 0,0 0 0 0 0,0 0 0 0 0,0-1 0 0 0,1 1-1 0 0,-1-1 1 0 0,1 1 0 0 0,0-1 0 0 0,-1 0 0 0 0,1 0 0 0 0,0 0 0 0 0,0 0 0 0 0,1 0 0 0 0,-1 0-1 0 0,1 1 3 0 0,13 4 4 0 0,-1 0-1 0 0,1-1 1 0 0,1 0-1 0 0,-1-1 0 0 0,1-1 1 0 0,0-1-1 0 0,0 0 1 0 0,0-1-1 0 0,0-1 1 0 0,0-1-1 0 0,1 0-3 0 0,4 1 16 0 0,125 6 57 0 0,-146-7-70 0 0,1 0-1 0 0,0 1 1 0 0,0-1 0 0 0,0 0-1 0 0,-1 1 1 0 0,1-1-1 0 0,0 1 1 0 0,-1-1 0 0 0,1 1-1 0 0,0 0 1 0 0,-1-1 0 0 0,1 1-1 0 0,-1 0 1 0 0,1 0 0 0 0,-1 0-1 0 0,1 1 1 0 0,-1-1-1 0 0,0 0 1 0 0,0 0 0 0 0,1 1-1 0 0,-1-1 1 0 0,0 1 0 0 0,0-1-1 0 0,0 1 1 0 0,-1-1-1 0 0,1 1 1 0 0,0-1 0 0 0,-1 1-1 0 0,1 0 1 0 0,-1 0 0 0 0,1-1-1 0 0,-1 1 1 0 0,0 0 0 0 0,1 0-1 0 0,-1-1 1 0 0,0 1-1 0 0,0 0 1 0 0,-1 0 0 0 0,1 0-3 0 0,-25 75 161 0 0,12-48-128 0 0,11-24-31 0 0,0 0 0 0 0,0 0 0 0 0,0 0 0 0 0,1 1 0 0 0,-1-1 0 0 0,1 0 0 0 0,1 0 0 0 0,-1 1 0 0 0,1-1 0 0 0,0 1 0 0 0,0-1 0 0 0,0 0 0 0 0,1 1 0 0 0,-1-1 0 0 0,2 0 0 0 0,-1 1 0 0 0,0-1 0 0 0,1 0 0 0 0,0 0 0 0 0,0 0 0 0 0,1 0 0 0 0,-1-1 0 0 0,1 1 0 0 0,0-1 0 0 0,0 1 0 0 0,1-1 0 0 0,-1 0 0 0 0,1 0 0 0 0,3 2-2 0 0,5 0 43 0 0,0-2 0 0 0,0 1 0 0 0,0-2 0 0 0,0 0 0 0 0,1 0-1 0 0,0-1 1 0 0,-1 0 0 0 0,1-1 0 0 0,0-1 0 0 0,0 0 0 0 0,-1-1 0 0 0,3 0-43 0 0,21 0 148 0 0,89-31 133 0 0,-111 27-264 0 0,0 0-1 0 0,0-1 1 0 0,0-1 0 0 0,-1 0 0 0 0,0-1-1 0 0,0 0 1 0 0,-1-1 0 0 0,0 0 0 0 0,0-1-1 0 0,-1 0 1 0 0,-1-1 0 0 0,1 0-1 0 0,-2-1 1 0 0,0 0 0 0 0,0 0 0 0 0,-1-1-1 0 0,-1 0 1 0 0,0-1 0 0 0,-1 0-1 0 0,0 0 1 0 0,-1 0 0 0 0,0 0 0 0 0,-2-1-1 0 0,1 0 1 0 0,-2 0 0 0 0,1-14-17 0 0,-3 25 0 0 0,1 0-1 0 0,-1 0 1 0 0,0-1 0 0 0,-1 1 0 0 0,1 0-1 0 0,-1 0 1 0 0,0 0 0 0 0,0-1 0 0 0,0 1 0 0 0,0 0-1 0 0,-1 0 1 0 0,0 1 0 0 0,0-1 0 0 0,0 0-1 0 0,0 0 1 0 0,0 1 0 0 0,-1-1 0 0 0,0 1 0 0 0,1 0-1 0 0,-1 0 1 0 0,0 0 0 0 0,-1 0 0 0 0,1 1-1 0 0,-1-1 1 0 0,1 1 0 0 0,-1 0 0 0 0,0-1 0 0 0,1 2-1 0 0,-1-1 1 0 0,-3 0 0 0 0,0 0-4 0 0,0 1 0 0 0,0 1 0 0 0,0-1 0 0 0,0 1 0 0 0,0 1 1 0 0,0-1-1 0 0,0 1 0 0 0,0 1 0 0 0,0-1 0 0 0,0 1 0 0 0,0 0 0 0 0,1 0 0 0 0,-1 1 0 0 0,1 0 0 0 0,0 0 0 0 0,-1 1 0 0 0,1 0 0 0 0,1 0 1 0 0,-1 0-1 0 0,1 1 0 0 0,-3 2 4 0 0,-3 3-3 0 0,1 0 1 0 0,0 0-1 0 0,1 1 1 0 0,0 0 0 0 0,1 1-1 0 0,0 0 1 0 0,1 0-1 0 0,0 1 1 0 0,1 0-1 0 0,-1 4 3 0 0,3-8 1 0 0,1 0 0 0 0,0 0 0 0 0,0 0 0 0 0,1 1-1 0 0,1-1 1 0 0,-1 1 0 0 0,1-1 0 0 0,1 1-1 0 0,0-1 1 0 0,0 1 0 0 0,1-1 0 0 0,0 1-1 0 0,1-1 1 0 0,0 1 0 0 0,0-1 0 0 0,1 0 0 0 0,0 0-1 0 0,1 0 1 0 0,0 0 0 0 0,0-1 0 0 0,1 1-1 0 0,0-1 1 0 0,0 0 0 0 0,1-1 0 0 0,0 1-1 0 0,2 1 0 0 0,7 4 3 0 0,0-1-1 0 0,1 0 1 0 0,0-1-1 0 0,1-1 1 0 0,0 0-1 0 0,0-2 0 0 0,1 0 1 0 0,0-1-1 0 0,1 0 1 0 0,-1-2-1 0 0,1 0 1 0 0,0-1-1 0 0,1-1 0 0 0,-1-1 1 0 0,1 0-1 0 0,-1-2 1 0 0,10-1-3 0 0,-22 2-86 0 0,76-9 40 0 0,-36-21-2899 0 0,-38 11-8251 0 0,-6 14-1480 0 0</inkml:trace>
  <inkml:trace contextRef="#ctx0" brushRef="#br0" timeOffset="119403.741">19841 1647 6905 0 0,'0'0'2017'0'0,"0"0"-175"0"0,0 0-95 0 0,0 0-4 0 0,0 0-54 0 0,0 0-199 0 0,0 0-282 0 0,0 0-261 0 0,0 0-233 0 0,0 0-181 0 0,0 0-114 0 0,1 40 1549 0 0,7 81-59 0 0,0-17-1034 0 0,-5 0 1 0 0,-7 58-876 0 0,-32 94 273 0 0,23-174-156 0 0,35-101-110 0 0,29-21 35 0 0,1 1-1 0 0,2 3 0 0 0,2 2 1 0 0,0 3-1 0 0,43-16-41 0 0,-84 40 0 0 0,1 1 1 0 0,-1 0-1 0 0,1 2 1 0 0,1 0-1 0 0,-1 0 1 0 0,0 2-1 0 0,1 0 0 0 0,-1 1 1 0 0,17 0-1 0 0,-30 4 0 0 0,0 0-1 0 0,0-1 1 0 0,0 1 0 0 0,0 0 0 0 0,-1 0-1 0 0,1 0 1 0 0,-1 1 0 0 0,0-1-1 0 0,1 1 1 0 0,-2-1 0 0 0,1 1 0 0 0,0 0-1 0 0,-1-1 1 0 0,0 1 0 0 0,0 0 0 0 0,0 0-1 0 0,0 0 1 0 0,0 0 0 0 0,-1 0 0 0 0,0 0-1 0 0,0 0 1 0 0,0 0 0 0 0,0 0-1 0 0,-1 0 1 0 0,0 0 0 0 0,1 0 0 0 0,-1 0-1 0 0,-1 0 1 0 0,1 0 0 0 0,-1 1 0 0 0,-4 11 6 0 0,-1-1 0 0 0,0 0 0 0 0,-2 0 1 0 0,1-1-1 0 0,-2 0 0 0 0,0-1 0 0 0,0 0 0 0 0,-1 0 1 0 0,-1-1-1 0 0,0 0 0 0 0,-1-1 0 0 0,0-1 0 0 0,0 0 1 0 0,-5 2-7 0 0,4-2-14 0 0,0 0 1 0 0,0-1-1 0 0,-1 0 1 0 0,-1-1-1 0 0,0-1 1 0 0,1 0-1 0 0,-2-1 1 0 0,1-1-1 0 0,-1-1 1 0 0,0 0-1 0 0,0-1 1 0 0,0 0-1 0 0,0-2 1 0 0,-1 0-1 0 0,1-1 1 0 0,-15-2 13 0 0,28 1-75 0 0,0 0 0 0 0,0 0 0 0 0,0 0 0 0 0,0-1 0 0 0,1 0 0 0 0,-1 1 0 0 0,0-1 0 0 0,1 0 0 0 0,-1-1 0 0 0,1 1 0 0 0,0-1 0 0 0,-1 0 0 0 0,1 1 0 0 0,1-1 0 0 0,-1 0 0 0 0,0-1 0 0 0,1 1 0 0 0,-1 0 0 0 0,1-1 0 0 0,0 0 0 0 0,0 1 0 0 0,1-1 0 0 0,-1 0 0 0 0,1 0 0 0 0,0 0 0 0 0,-1-2 75 0 0,2 3-258 0 0,-1-1 0 0 0,1 0 0 0 0,0 0 1 0 0,0 0-1 0 0,0 0 0 0 0,0 1 0 0 0,1-1 0 0 0,-1 0 1 0 0,1 0-1 0 0,0 1 0 0 0,1-1 0 0 0,-1 0 0 0 0,0 1 0 0 0,1-1 1 0 0,0 1-1 0 0,0 0 0 0 0,0-1 0 0 0,0 1 0 0 0,1 0 258 0 0,4-6-1154 0 0,15-17-6115 0 0,-11 16-3756 0 0</inkml:trace>
  <inkml:trace contextRef="#ctx0" brushRef="#br0" timeOffset="119725.304">20839 2156 15419 0 0,'0'0'1713'0'0,"0"0"-566"0"0,0 0-322 0 0,0 0 39 0 0,0 0 71 0 0,0 0 1 0 0,0 0-115 0 0,0 0-184 0 0,0 0-168 0 0,0 0-129 0 0,0 0-77 0 0,-18 31-72 0 0,-55 101-64 0 0,52-70 35 0 0,23-52-124 0 0,-2-6-16 0 0,1 1 0 0 0,-1 0 1 0 0,1-1-1 0 0,1 1 1 0 0,-1-1-1 0 0,0 1 0 0 0,1-1 1 0 0,0 0-1 0 0,0 1 0 0 0,1-1 1 0 0,-1 0-1 0 0,1 0 1 0 0,0-1-1 0 0,0 1 0 0 0,0 0 1 0 0,0-1-1 0 0,1 0 1 0 0,-1 0-1 0 0,1 0 0 0 0,0 0 1 0 0,0-1-1 0 0,0 1 0 0 0,0-1 1 0 0,0 0-1 0 0,1 0 1 0 0,-1-1-1 0 0,1 1 0 0 0,-1-1 1 0 0,1 0-1 0 0,-1 0 1 0 0,1 0-1 0 0,0-1 0 0 0,-1 0 1 0 0,1 0-1 0 0,0 0 0 0 0,0 0 1 0 0,4-1-23 0 0,-6 1 21 0 0,-1 0 0 0 0,1 0-1 0 0,0 0 1 0 0,0 0 0 0 0,-1 0 0 0 0,1 0 0 0 0,0-1 0 0 0,0 1-1 0 0,-1-1 1 0 0,1 0 0 0 0,0 0 0 0 0,-1 0 0 0 0,1 0 0 0 0,-1 0 0 0 0,1 0-1 0 0,-1-1 1 0 0,0 1 0 0 0,1-1 0 0 0,-1 0 0 0 0,0 0 0 0 0,0 0-1 0 0,0 0 1 0 0,0 0 0 0 0,-1 0 0 0 0,1 0 0 0 0,-1 0 0 0 0,1-1 0 0 0,-1 1-1 0 0,0-1 1 0 0,0 1 0 0 0,0-1 0 0 0,0 0 0 0 0,0 1 0 0 0,0-1-1 0 0,-1 0 1 0 0,1 1 0 0 0,-1-1 0 0 0,0-2-21 0 0,0-2-58 0 0,-1 1-1 0 0,0-1 1 0 0,0 1 0 0 0,-1-1 0 0 0,1 1-1 0 0,-1-1 1 0 0,-1 1 0 0 0,1 0-1 0 0,-1 0 1 0 0,0 0 0 0 0,-1 0-1 0 0,1 1 1 0 0,-1-1 0 0 0,0 1 0 0 0,-1 0-1 0 0,1 0 1 0 0,-1 0 0 0 0,0 1-1 0 0,0 0 1 0 0,0 0 0 0 0,-4-2 58 0 0,-33-28-2705 0 0,16 10-7061 0 0,19 16-2102 0 0</inkml:trace>
  <inkml:trace contextRef="#ctx0" brushRef="#br0" timeOffset="120199.224">21353 1677 13275 0 0,'0'0'1304'0'0,"0"0"-550"0"0,0 0-249 0 0,0 0 133 0 0,0 0 183 0 0,0 0 125 0 0,0 0 43 0 0,0 0-15 0 0,0 0-39 0 0,0 0-49 0 0,0 0-71 0 0,0 0-132 0 0,0 0-102 0 0,3 8-68 0 0,21 105 1690 0 0,-26-72-1939 0 0,-3 0 0 0 0,-1-1-1 0 0,-2 0 1 0 0,-2 0 0 0 0,-6 13-264 0 0,-8 32 100 0 0,-27 172 68 0 0,38-188-326 0 0,12-68 60 0 0,1-19-3908 0 0,-1-11-160 0 0,0 10-3582 0 0,1 11-3517 0 0</inkml:trace>
  <inkml:trace contextRef="#ctx0" brushRef="#br0" timeOffset="120464.945">20961 2016 12811 0 0,'0'0'1609'0'0,"0"0"-591"0"0,0 0-210 0 0,0 0 70 0 0,0 0 82 0 0,0 0 5 0 0,0 0-63 0 0,0 0-115 0 0,0 0-118 0 0,31 1-119 0 0,99 4-108 0 0,-89-4-253 0 0,0-1-1 0 0,0-2 0 0 0,0-1 1 0 0,0-3-1 0 0,17-5-188 0 0,8 1-337 0 0,31-6-567 0 0,-37-9-8152 0 0,-52 21-1900 0 0</inkml:trace>
  <inkml:trace contextRef="#ctx0" brushRef="#br0" timeOffset="120772.784">21748 1688 11626 0 0,'0'0'2129'0'0,"0"0"-538"0"0,0 0-232 0 0,0 0-20 0 0,0 0 56 0 0,0 0-38 0 0,0 0-167 0 0,0 0-212 0 0,0 0-224 0 0,0 0-141 0 0,0 0-76 0 0,0 0-53 0 0,-15 37-38 0 0,-49 120-48 0 0,-22 97 474 0 0,82-243-869 0 0,0 0 0 0 0,1 1-1 0 0,0-1 1 0 0,1 1 0 0 0,0 0-1 0 0,1-1 1 0 0,1 1 0 0 0,0 0-1 0 0,0 0 1 0 0,1 0 0 0 0,0 0-1 0 0,1-1 1 0 0,1 1 0 0 0,0-1-1 0 0,0 1 1 0 0,1-1 0 0 0,0 0-1 0 0,1 0 1 0 0,1-1 0 0 0,-1 1-1 0 0,2-1 1 0 0,1 2-3 0 0,1-8 2 0 0,-1 0-1 0 0,1-1 0 0 0,0 0 1 0 0,0-1-1 0 0,0 0 0 0 0,0 0 1 0 0,1-1-1 0 0,-1 0 1 0 0,0 0-1 0 0,1-1 0 0 0,-1 0 1 0 0,1-1-1 0 0,-1 0 1 0 0,0-1-1 0 0,0 0 0 0 0,0 0 1 0 0,0-1-1 0 0,0 0 1 0 0,0-1-1 0 0,-1 0 0 0 0,1 0 1 0 0,-1 0-1 0 0,0-1 0 0 0,6-5-1 0 0,6-2 22 0 0,-12 7-20 0 0,-1 0 0 0 0,1 0-1 0 0,0 1 1 0 0,1 0 0 0 0,-1 1-1 0 0,1 0 1 0 0,-1 0 0 0 0,1 1-1 0 0,0 0 1 0 0,0 0-1 0 0,3 1-1 0 0,-11 2 4 0 0,1 0 0 0 0,0 0-1 0 0,-1 1 1 0 0,1-1-1 0 0,-1 1 1 0 0,1-1-1 0 0,-1 1 1 0 0,0-1-1 0 0,0 1 1 0 0,1 0-1 0 0,-1-1 1 0 0,0 1-1 0 0,-1 0 1 0 0,1 0-1 0 0,0 0 1 0 0,0 0-1 0 0,-1 0 1 0 0,1 0-1 0 0,-1 0 1 0 0,0 0-1 0 0,0 0 1 0 0,0 0-1 0 0,0 0 1 0 0,0 0-1 0 0,0 0 1 0 0,0 0-4 0 0,3 14 55 0 0,2 6-13 0 0,-4-15-49 0 0,1 1 0 0 0,-1-1 0 0 0,1 1 0 0 0,0-1 0 0 0,1 1 0 0 0,0-1 0 0 0,0 0 0 0 0,1 0 0 0 0,-1 0-1 0 0,1-1 1 0 0,1 1 0 0 0,-1-1 0 0 0,1 0 0 0 0,1 0 0 0 0,-1-1 0 0 0,1 0 0 0 0,0 0 0 0 0,0 0 0 0 0,3 2 7 0 0,23-5-1568 0 0,-21-3-4950 0 0,-5 1-5553 0 0</inkml:trace>
  <inkml:trace contextRef="#ctx0" brushRef="#br0" timeOffset="-6226.171">3323 462 2857 0 0,'0'0'2201'0'0,"0"0"-143"0"0,0 0-127 0 0,0 0-44 0 0,0 0 47 0 0,0 0-108 0 0,0 0-215 0 0,0 0-258 0 0,0 0-291 0 0,0 0-293 0 0,0 0-214 0 0,2-4-147 0 0,7-11-94 0 0,-7 12-46 0 0,-2 3-25 0 0,0 0-38 0 0,-7 11 908 0 0,-4 5-253 0 0,16-24 759 0 0,17-29-579 0 0,-14 22-66 0 0,-9 15-979 0 0,1 0 9 0 0,0 0-20 0 0,0 0 3 0 0,0 0 14 0 0,0 0-6 0 0,0 0-6 0 0,0 0-4 0 0,0 0 25 0 0,0 0 6 0 0,0 0-2 0 0,0 0-12 0 0,0 0-38 0 0,0 0-36 0 0,0 0-62 0 0,0 0-75 0 0,0 0-154 0 0,0 0-233 0 0,0 0-337 0 0,0 7-9035 0 0,0-3-1718 0 0</inkml:trace>
  <inkml:trace contextRef="#ctx0" brushRef="#br0" timeOffset="-5797.267">3382 837 13187 0 0,'0'0'1579'0'0,"0"0"-480"0"0,0 0-136 0 0,0 0 114 0 0,0 0 130 0 0,0 0-60 0 0,0 0-219 0 0,0 0-253 0 0,0 0-246 0 0,0 0-131 0 0,0 0-91 0 0,0 0-61 0 0,0 0-36 0 0,-6 4 1185 0 0,21-20 100 0 0,-12 9-1062 0 0,-10 13 355 0 0,-25 22-601 0 0,31-28-109 0 0,1 0 17 0 0,0 0-14 0 0,0 0 23 0 0,0 0 18 0 0,0 0-8 0 0,0 0-47 0 0,0 0-58 0 0,0 0-46 0 0,0 0-87 0 0,0 0-151 0 0,0 0-314 0 0,-3 0-4233 0 0,0 0-1559 0 0,-2 0-5723 0 0</inkml:trace>
  <inkml:trace contextRef="#ctx0" brushRef="#br0" timeOffset="-10968.396">818 112 7194 0 0,'0'0'1759'0'0,"0"0"-586"0"0,0 0-533 0 0,0 0-108 0 0,0 0 170 0 0,0 0 151 0 0,0 0 126 0 0,0 0-12 0 0,0 0-125 0 0,0 0-102 0 0,0 0-160 0 0,-6 28-151 0 0,-17 93-90 0 0,-5-2 96 0 0,-5-1 0 0 0,-5-1-1 0 0,-15 21-434 0 0,-47 81 131 0 0,61-155-20 0 0,38-64-13 0 0,1 0 88 0 0,0-19 498 0 0,3-4-564 0 0,0 1 0 0 0,1-1 0 0 0,2 1 0 0 0,0-1 0 0 0,1 2 0 0 0,2-1 0 0 0,5-10-120 0 0,-1 0 131 0 0,165-361 686 0 0,-109 236-559 0 0,-29 68 365 0 0,-37 129-103 0 0,-3-35-505 0 0,-2 55 64 0 0,2 0-1 0 0,2 0 1 0 0,3 0-1 0 0,3 0 1 0 0,2-1 0 0 0,3 0-1 0 0,2-1 1 0 0,10 19-79 0 0,-23-71 8 0 0,1 1 1 0 0,0-1-1 0 0,0 1 0 0 0,1-1 1 0 0,0 0-1 0 0,0-1 1 0 0,0 1-1 0 0,1-1 1 0 0,0 0-1 0 0,0 0 0 0 0,0 0 1 0 0,1 0-1 0 0,-1-1 1 0 0,1 0-1 0 0,0 0 1 0 0,6 2-9 0 0,-9-6 83 0 0,1-1 0 0 0,-1 1 0 0 0,0-1 0 0 0,0 0 0 0 0,0 0 0 0 0,0 0 0 0 0,0 0 0 0 0,0-1 0 0 0,0 1 1 0 0,0-1-1 0 0,-1 1 0 0 0,1-1 0 0 0,0 0 0 0 0,-1 0 0 0 0,0 0 0 0 0,1-1 0 0 0,-1 1 0 0 0,0 0 0 0 0,0-1 1 0 0,0 0-1 0 0,-1 1 0 0 0,1-1 0 0 0,0 0 0 0 0,-1 0 0 0 0,0 0 0 0 0,0 0 0 0 0,1-2-83 0 0,4-6 140 0 0,19-41 25 0 0,-3 0 1 0 0,-3-1-1 0 0,-1-1 1 0 0,-3 0-1 0 0,-2-1 1 0 0,-3-1-1 0 0,-2 0 1 0 0,-3-1-1 0 0,-2 1 1 0 0,-2-3-166 0 0,-1-98-23 0 0,-7 137-344 0 0,0 25-1326 0 0,6 60-3720 0 0,2-36-3791 0 0,-1-10-2345 0 0</inkml:trace>
  <inkml:trace contextRef="#ctx0" brushRef="#br0" timeOffset="-10602.369">1456 583 12067 0 0,'0'0'1736'0'0,"0"0"-318"0"0,0 0-66 0 0,0 0 35 0 0,0 0-52 0 0,0 0-248 0 0,0 0-340 0 0,0 0-271 0 0,0 0-206 0 0,0 0-166 0 0,0 0-40 0 0,0 0-5 0 0,0 0 9 0 0,-2 12 23 0 0,-12 87 178 0 0,15-94-183 0 0,0 1 1 0 0,1-1-1 0 0,-1 1 0 0 0,1-1 1 0 0,1 0-1 0 0,-1 0 0 0 0,1 0 0 0 0,-1 0 1 0 0,1 0-1 0 0,1-1 0 0 0,-1 1 1 0 0,1-1-1 0 0,0 0 0 0 0,0 0 0 0 0,0 0 1 0 0,0-1-1 0 0,0 1 0 0 0,1-1 1 0 0,0 0-1 0 0,0 0 0 0 0,0-1 0 0 0,0 1 1 0 0,0-1-1 0 0,0 0 0 0 0,1-1 1 0 0,-1 1-1 0 0,0-1 0 0 0,1 0 0 0 0,0-1 1 0 0,-1 1-1 0 0,1-1 0 0 0,-1 0 1 0 0,1 0-1 0 0,0-1 0 0 0,-1 1 0 0 0,1-1 1 0 0,-1-1-1 0 0,0 1 0 0 0,1-1 1 0 0,-1 0-1 0 0,0 0 0 0 0,0 0 0 0 0,0-1 1 0 0,0 0-1 0 0,0 0 0 0 0,-1 0 1 0 0,1-1-1 0 0,-1 1 0 0 0,0-1 0 0 0,2-2-86 0 0,-1 1 24 0 0,-1 0 0 0 0,0 0 1 0 0,0 0-1 0 0,0 0 0 0 0,-1-1 0 0 0,1 1 0 0 0,-2-1 0 0 0,1 0 0 0 0,0 0 0 0 0,-1 0 0 0 0,0 0 0 0 0,-1 0 0 0 0,1-1 0 0 0,-1 1 0 0 0,-1-1 0 0 0,1 1 0 0 0,-1 0 0 0 0,0-1 0 0 0,0 1 0 0 0,-1-1 0 0 0,0 1 0 0 0,0 0 0 0 0,0-1 0 0 0,-1 1 0 0 0,0 0 0 0 0,0 0 0 0 0,-1 0 0 0 0,0 0 1 0 0,0 0-1 0 0,0 1 0 0 0,0-1 0 0 0,-1 1 0 0 0,0 0 0 0 0,0 0 0 0 0,-1 0 0 0 0,1 1 0 0 0,-1 0 0 0 0,0 0 0 0 0,0 0 0 0 0,-2-1-24 0 0,-3-1-235 0 0,0 1 0 0 0,1 1 0 0 0,-1 0-1 0 0,-1 0 1 0 0,1 1 0 0 0,-1 0 0 0 0,1 1 0 0 0,-1 0 0 0 0,0 0 0 0 0,0 1-1 0 0,-4 1 236 0 0,-12 5-4318 0 0,3 7-3488 0 0,16-5-4361 0 0</inkml:trace>
  <inkml:trace contextRef="#ctx0" brushRef="#br0" timeOffset="-10187.285">2009 61 10178 0 0,'0'0'2894'0'0,"0"0"-689"0"0,0 0-466 0 0,0 0-200 0 0,0 0-118 0 0,0 0-140 0 0,0 0-236 0 0,0 0-227 0 0,0 0-176 0 0,0 0-120 0 0,0 0-95 0 0,0 0-58 0 0,0 0-66 0 0,2-3-43 0 0,-2 3-228 0 0,1-1 0 0 0,0 1 0 0 0,-1-1 0 0 0,1 1-1 0 0,0 0 1 0 0,0-1 0 0 0,-1 1 0 0 0,1 0 0 0 0,0 0 0 0 0,0-1 0 0 0,-1 1 0 0 0,1 0 0 0 0,0 0 0 0 0,0 0 0 0 0,0 0 0 0 0,-1 0 0 0 0,1 0 0 0 0,0 0 0 0 0,0 0 0 0 0,-1 0-1 0 0,1 1 1 0 0,0-1 0 0 0,0 0 0 0 0,0 0 0 0 0,-1 1 0 0 0,1-1 0 0 0,0 0 0 0 0,-1 1 0 0 0,1-1 0 0 0,0 1 0 0 0,-1-1 0 0 0,1 1 0 0 0,-1-1 0 0 0,1 1 0 0 0,0 0-1 0 0,-1-1 1 0 0,0 1 0 0 0,1 0 0 0 0,-1-1 0 0 0,1 1 0 0 0,-1 0 0 0 0,0-1 0 0 0,1 1 0 0 0,-1 0 0 0 0,0 0 0 0 0,0-1 0 0 0,0 1 0 0 0,1 0 0 0 0,-1 0 0 0 0,0 0-1 0 0,0-1 1 0 0,0 1 0 0 0,0 0 0 0 0,0 0 0 0 0,-1 0 0 0 0,1 0-32 0 0,50 138 1050 0 0,-41-91-1009 0 0,-3 1 0 0 0,-2-1 1 0 0,-2 1-1 0 0,-2 0 0 0 0,-3 0 1 0 0,-1 1-42 0 0,-47 148 32 0 0,38-161-579 0 0,1-85-13021 0 0,9 37 4811 0 0</inkml:trace>
  <inkml:trace contextRef="#ctx0" brushRef="#br0" timeOffset="-9676.757">1745 477 11883 0 0,'0'0'1564'0'0,"0"0"-585"0"0,0 0-214 0 0,0 0 131 0 0,0 0 223 0 0,0 0 92 0 0,0 0-124 0 0,0 0-213 0 0,0 0-230 0 0,0 0-155 0 0,0 0-121 0 0,0 0-90 0 0,0 0-92 0 0,32 0-72 0 0,98 0-37 0 0,-102 1-141 0 0,0 0-1 0 0,-1 2 1 0 0,1 1-1 0 0,-1 1 1 0 0,0 1-1 0 0,3 2 65 0 0,16 5-178 0 0,116 48 175 0 0,-152-59 209 0 0,1-2 0 0 0,-1 1 0 0 0,0-1 1 0 0,0 0-1 0 0,0-1 0 0 0,1 0 0 0 0,-1-1 0 0 0,0 0 0 0 0,0-1 0 0 0,0 0 1 0 0,-1 0-1 0 0,1-1 0 0 0,-1 0 0 0 0,0-1 0 0 0,0 0 0 0 0,0-1 1 0 0,-1 1-1 0 0,0-2 0 0 0,0 1 0 0 0,0-1 0 0 0,-1 0 0 0 0,0-1 0 0 0,0 0 1 0 0,-1 0-1 0 0,0 0 0 0 0,0-2-206 0 0,-4 8 15 0 0,0 0 0 0 0,0-1 1 0 0,-1 1-1 0 0,1-1 0 0 0,-1 0 0 0 0,1 1 0 0 0,-1-1 1 0 0,0 0-1 0 0,0 0 0 0 0,-1 0 0 0 0,1 0 1 0 0,0 1-1 0 0,-1-1 0 0 0,0 0 0 0 0,0 0 0 0 0,0 0 1 0 0,0 0-1 0 0,0 0 0 0 0,0 0 0 0 0,-1 0 1 0 0,1 0-1 0 0,-1 0 0 0 0,0 0 0 0 0,0 0 0 0 0,0 0 1 0 0,-1 1-1 0 0,1-1 0 0 0,0 0 0 0 0,-1 1 1 0 0,0-1-1 0 0,1 1 0 0 0,-1 0 0 0 0,0 0 1 0 0,-1-1-1 0 0,1 1 0 0 0,0 1 0 0 0,0-1 0 0 0,-1 0 1 0 0,1 0-1 0 0,-1 1 0 0 0,0-1 0 0 0,1 1 1 0 0,-1 0-1 0 0,0 0 0 0 0,0 0 0 0 0,0 0 0 0 0,0 1 1 0 0,-2-1-16 0 0,-3 1-16 0 0,0 0 1 0 0,0 0-1 0 0,-1 1 0 0 0,1 1 1 0 0,0-1-1 0 0,0 1 1 0 0,1 1-1 0 0,-1-1 0 0 0,0 2 1 0 0,1-1-1 0 0,0 1 1 0 0,-1 0-1 0 0,1 0 1 0 0,1 0-1 0 0,-1 1 0 0 0,1 1 1 0 0,0-1-1 0 0,0 1 1 0 0,0 0-1 0 0,1 0 0 0 0,0 0 1 0 0,-2 4 15 0 0,-4 1-3 0 0,2 0 1 0 0,-1 0-1 0 0,1 1 0 0 0,1 0 1 0 0,0 0-1 0 0,1 1 0 0 0,0 0 1 0 0,1 0-1 0 0,0 0 0 0 0,1 1 1 0 0,1 0-1 0 0,0 0 0 0 0,1 1 1 0 0,1-1-1 0 0,0 1 0 0 0,1-1 1 0 0,0 1-1 0 0,1-1 0 0 0,2 11 3 0 0,2-17 2 0 0,1-1 0 0 0,0 1 0 0 0,1-1 0 0 0,-1 0 0 0 0,2 0-1 0 0,-1-1 1 0 0,1 1 0 0 0,0-2 0 0 0,0 1 0 0 0,0-1 0 0 0,1 0 0 0 0,0 0 0 0 0,0-1-1 0 0,0 0 1 0 0,0-1 0 0 0,1 1 0 0 0,0-2 0 0 0,-1 1 0 0 0,1-1 0 0 0,0-1-2 0 0,20 5-18 0 0,0-1 0 0 0,-1-2 0 0 0,1-1 0 0 0,0-2 0 0 0,28-2 18 0 0,5 1-282 0 0,18-7-1452 0 0,-39 2-5149 0 0,-27 5-5244 0 0</inkml:trace>
  <inkml:trace contextRef="#ctx0" brushRef="#br0" timeOffset="-7153.557">155 1327 152 0 0,'0'0'1111'0'0,"0"0"-700"0"0,0 0-467 0 0,0 0 125 0 0,0 0 458 0 0,0 0 601 0 0,0 0 471 0 0,0 0 145 0 0,0 0-89 0 0,0 0-166 0 0,0 0-172 0 0,31 3-139 0 0,103 7-96 0 0,5-5 491 0 0,1-6 0 0 0,0-6 1 0 0,0-7-1 0 0,54-15-1573 0 0,-89 14 449 0 0,882-99 1909 0 0,-579 96-2423 0 0,-315 15-1004 0 0,-54-2-7808 0 0,-32 2-2602 0 0</inkml:trace>
  <inkml:trace contextRef="#ctx0" brushRef="#br0" timeOffset="-4750.594">4120 234 9178 0 0,'0'0'1228'0'0,"0"0"-589"0"0,0 0-363 0 0,0 0 24 0 0,0 0 191 0 0,0 0 345 0 0,0 0 240 0 0,0 0 69 0 0,0 0-32 0 0,0 0-266 0 0,0 0-251 0 0,-2 32-142 0 0,-7 104-69 0 0,-14 156 1431 0 0,16-259-1801 0 0,-2 0 0 0 0,-2-1-1 0 0,-1 0 1 0 0,-1-1 0 0 0,-1-1-1 0 0,-2 0 1 0 0,-1-1 0 0 0,-8 8-15 0 0,-43 29-3434 0 0,57-69-6335 0 0,11-1 2474 0 0</inkml:trace>
  <inkml:trace contextRef="#ctx0" brushRef="#br0" timeOffset="-4276.959">3997 742 0 0 0,'0'0'669'0'0,"0"0"694"0"0,0 0 318 0 0,0 0 129 0 0,0 0 26 0 0,0 0-25 0 0,0 0-84 0 0,0 0-117 0 0,0 0-171 0 0,0 0-151 0 0,16 10-112 0 0,51 28-112 0 0,-65-37-992 0 0,1-1 1 0 0,-1 1-1 0 0,0 0 0 0 0,1-1 0 0 0,-1 1 0 0 0,1-1 0 0 0,-1 1 0 0 0,0-1 0 0 0,1 0 0 0 0,-1 0 0 0 0,1 0 0 0 0,-1-1 0 0 0,1 1 0 0 0,-1-1 0 0 0,0 1 1 0 0,1-1-1 0 0,-1 0 0 0 0,0 0 0 0 0,0 0 0 0 0,1 0 0 0 0,-1 0 0 0 0,0 0 0 0 0,0 0 0 0 0,0-1 0 0 0,0 1 0 0 0,0-1 0 0 0,-1 0 0 0 0,1 1 0 0 0,0-2-72 0 0,7-4 283 0 0,10-9 39 0 0,-1 0 0 0 0,0-1 0 0 0,-1-1 0 0 0,-1 0 1 0 0,0-2-1 0 0,-2 0 0 0 0,0 0 0 0 0,-1-1 0 0 0,2-8-322 0 0,0-1 121 0 0,-1 0-1 0 0,-2-1 1 0 0,-1-1-1 0 0,-2 0 1 0 0,0 0-1 0 0,1-23-120 0 0,-6 3 415 0 0,-4 52-370 0 0,0 0-72 0 0,0 8-246 0 0,-31 201 385 0 0,31 30 451 0 0,14-117 52 0 0,-10-93-6983 0 0,3-43-2340 0 0,-3 10-1135 0 0</inkml:trace>
  <inkml:trace contextRef="#ctx0" brushRef="#br0" timeOffset="-4030.751">4613 517 8746 0 0,'0'0'1938'0'0,"0"0"-703"0"0,0 0-273 0 0,0 0 168 0 0,0 0 244 0 0,0 0 75 0 0,0 0-127 0 0,0 0-229 0 0,0 0-236 0 0,0 0-167 0 0,-5 34-112 0 0,-17 105-127 0 0,23-62 130 0 0,16 100-162 0 0,-21-169-1474 0 0,-3-20-4978 0 0,7-6-2992 0 0,0 11 2313 0 0</inkml:trace>
  <inkml:trace contextRef="#ctx0" brushRef="#br0" timeOffset="-3730.472">4788 635 5977 0 0,'0'0'2099'0'0,"0"0"-658"0"0,0 0-126 0 0,0 0 128 0 0,0 0 60 0 0,0 0-30 0 0,0 0-170 0 0,-32 20-228 0 0,-99 61-197 0 0,33-10 1159 0 0,97-71-2012 0 0,0 1 0 0 0,0-1-1 0 0,0 1 1 0 0,0 0-1 0 0,0-1 1 0 0,0 1 0 0 0,0 0-1 0 0,0 0 1 0 0,1 0 0 0 0,-1 0-1 0 0,0 0 1 0 0,0-1-1 0 0,1 1 1 0 0,-1 0 0 0 0,1 1-1 0 0,-1-1 1 0 0,1 0 0 0 0,-1 0-1 0 0,1 0 1 0 0,0 0-1 0 0,0 0 1 0 0,-1 0 0 0 0,1 0-1 0 0,0 1 1 0 0,0-1 0 0 0,0 0-1 0 0,0 0 1 0 0,0 0-1 0 0,0 0 1 0 0,1 1 0 0 0,-1-1-1 0 0,0 0 1 0 0,1 0-1 0 0,-1 0 1 0 0,0 0 0 0 0,1 0-1 0 0,-1 0 1 0 0,1 0 0 0 0,0 0-1 0 0,-1 0 1 0 0,1 0-1 0 0,0 0 1 0 0,0 0 0 0 0,-1 0-1 0 0,1-1 1 0 0,0 1 0 0 0,0 0-1 0 0,0 0 1 0 0,0-1-1 0 0,0 1 1 0 0,0-1 0 0 0,0 1-25 0 0,167 72 2039 0 0,-142-35-1522 0 0,-25-36-2688 0 0,-1-4-3399 0 0,0 1-6317 0 0</inkml:trace>
  <inkml:trace contextRef="#ctx0" brushRef="#br0" timeOffset="86946.849">41 2063 0 0 0,'0'0'1494'0'0,"0"0"-558"0"0,0 0-245 0 0,0 0 132 0 0,0 0 357 0 0,0 0 305 0 0,0 0 176 0 0,0 0-26 0 0,0 0-208 0 0,0 0-242 0 0,0 0-255 0 0,-7-3-214 0 0,-20-9-144 0 0,20 9-76 0 0,7 3-10 0 0,0 0 75 0 0,43 51 3731 0 0,-32-46-4065 0 0,1 0 1 0 0,0-1-1 0 0,0 0 1 0 0,1-1-1 0 0,-1 0 1 0 0,1-1-1 0 0,-1 0 1 0 0,1-1 0 0 0,0-1-1 0 0,-1 0 1 0 0,1-1-1 0 0,0 0 1 0 0,1-1-228 0 0,6-1 101 0 0,0-2 0 0 0,0 0 1 0 0,0-1-1 0 0,-1-1 0 0 0,1-1 1 0 0,-2-1-1 0 0,1 0 1 0 0,-1-2-1 0 0,-1 0 0 0 0,0 0 1 0 0,0-2-1 0 0,-2 0 0 0 0,1-1 1 0 0,-2-1-1 0 0,0 0 0 0 0,12-17-101 0 0,-22 27 4 0 0,0 1 0 0 0,-1-1 0 0 0,1-1 0 0 0,-1 1 0 0 0,-1 0 0 0 0,1-1 0 0 0,-1 1 0 0 0,0-1 0 0 0,0 0 0 0 0,0 0 0 0 0,-1 0 0 0 0,0 0 0 0 0,0 0 0 0 0,-1 0 0 0 0,1 0 0 0 0,-1 0 0 0 0,-1 0 0 0 0,1 0 0 0 0,-1 0 0 0 0,0 0 0 0 0,0 0 0 0 0,-1 0 0 0 0,0 0 0 0 0,0 1 0 0 0,0-1 0 0 0,-3-3-4 0 0,-4 2-80 0 0,0 0-1 0 0,0 1 0 0 0,-1 0 0 0 0,0 1 0 0 0,0 0 0 0 0,-1 1 1 0 0,0 0-1 0 0,1 0 0 0 0,-1 1 0 0 0,0 0 0 0 0,-1 1 0 0 0,1 1 1 0 0,0-1-1 0 0,0 2 0 0 0,-1 0 0 0 0,1 0 0 0 0,-1 1 0 0 0,-7 2 81 0 0,3-1 1 0 0,0 2-1 0 0,1 0 0 0 0,0 0 0 0 0,0 2 0 0 0,0 0 0 0 0,0 0 0 0 0,1 2 0 0 0,0 0 0 0 0,1 0 0 0 0,0 1 1 0 0,0 1-1 0 0,1 0 0 0 0,0 1 0 0 0,1 0 0 0 0,0 1 0 0 0,0 0 0 0 0,2 0 0 0 0,-1 1 0 0 0,2 1 0 0 0,0-1 1 0 0,0 2-1 0 0,1-1 0 0 0,1 1 0 0 0,1 0 0 0 0,0 0 0 0 0,1 0 0 0 0,0 4 0 0 0,2-12 47 0 0,1 1-1 0 0,0-1 1 0 0,0 1 0 0 0,1 0-1 0 0,0 0 1 0 0,0-1 0 0 0,1 1-1 0 0,0 0 1 0 0,1-1 0 0 0,-1 1 0 0 0,1-1-1 0 0,1 1 1 0 0,-1-1 0 0 0,2 0-1 0 0,-1 0 1 0 0,0 0 0 0 0,1 0-1 0 0,1-1 1 0 0,-1 0 0 0 0,1 1-1 0 0,0-2 1 0 0,0 1 0 0 0,1-1-1 0 0,0 1 1 0 0,-1-1 0 0 0,2-1-1 0 0,-1 1 1 0 0,1-1 0 0 0,-1 0-1 0 0,1-1 1 0 0,0 0 0 0 0,4 2-47 0 0,16 4 185 0 0,0-2-1 0 0,0 0 1 0 0,0-2 0 0 0,1 0 0 0 0,0-2 0 0 0,0-1 0 0 0,0-2-1 0 0,0 0 1 0 0,-1-2 0 0 0,17-4-185 0 0,68-27 223 0 0,-78 35-2126 0 0,-15 15-8451 0 0,-15-14 2142 0 0</inkml:trace>
  <inkml:trace contextRef="#ctx0" brushRef="#br0" timeOffset="87216.685">1210 1795 9458 0 0,'0'0'1867'0'0,"0"0"-376"0"0,0 0-47 0 0,0 0 265 0 0,0 0 207 0 0,0 0-14 0 0,0 0-308 0 0,0 0-430 0 0,0 0-331 0 0,0 0-235 0 0,0 0-107 0 0,0 0-66 0 0,-20 31-60 0 0,-63 100-70 0 0,-63 100 408 0 0,52-76-2836 0 0,70-141-2721 0 0,3-27-9209 0 0,18 9 8858 0 0</inkml:trace>
  <inkml:trace contextRef="#ctx0" brushRef="#br0" timeOffset="87459.271">806 1817 6873 0 0,'0'0'3297'0'0,"0"0"-883"0"0,0 0-412 0 0,0 0-75 0 0,0 0-115 0 0,0 0-242 0 0,0 0-392 0 0,0 0-405 0 0,0 0-213 0 0,0 0-85 0 0,0 0 14 0 0,0 0 49 0 0,0 0-37 0 0,11 10-54 0 0,58 72 417 0 0,56 83 710 0 0,-72-102-1377 0 0,-43-51-265 0 0,0 0 0 0 0,1-1 0 0 0,0 0 0 0 0,1-1 0 0 0,0 0 0 0 0,1 0 0 0 0,0-2 0 0 0,12 8 68 0 0,-4-13-1697 0 0,-13-4-1988 0 0,-1-1-4334 0 0,-1 2-4383 0 0</inkml:trace>
  <inkml:trace contextRef="#ctx0" brushRef="#br0" timeOffset="88010.073">1688 1946 12027 0 0,'0'0'922'0'0,"0"0"-60"0"0,0 0 258 0 0,0 0 346 0 0,0 0 174 0 0,0 0-123 0 0,0 0-340 0 0,0 0-286 0 0,0 0-151 0 0,0 0-72 0 0,0 0-38 0 0,0 0-31 0 0,0 0-90 0 0,1-13-77 0 0,1-39-49 0 0,-2 51-356 0 0,0 0 0 0 0,0 0 1 0 0,-1 0-1 0 0,1 0 0 0 0,-1 0 0 0 0,1 0 1 0 0,-1 0-1 0 0,1 0 0 0 0,-1 0 0 0 0,1 0 1 0 0,-1 1-1 0 0,0-1 0 0 0,1 0 0 0 0,-1 0 1 0 0,0 1-1 0 0,0-1 0 0 0,1 0 0 0 0,-1 1 0 0 0,0-1 1 0 0,0 1-1 0 0,0-1 0 0 0,0 1 0 0 0,0 0 1 0 0,0-1-1 0 0,0 1 0 0 0,0 0 0 0 0,0 0 1 0 0,0-1-1 0 0,0 1 0 0 0,0 0 0 0 0,0 0 1 0 0,0 0-1 0 0,0 0 0 0 0,0 0 0 0 0,0 1 1 0 0,0-1-1 0 0,0 0 0 0 0,0 0 0 0 0,0 1 1 0 0,0-1-1 0 0,0 1 0 0 0,0-1-27 0 0,-4 1 76 0 0,-7 1-3 0 0,1 1-1 0 0,-1 0 1 0 0,1 1 0 0 0,0 1-1 0 0,0 0 1 0 0,0 0-1 0 0,1 1 1 0 0,0 0 0 0 0,0 1-1 0 0,0 0 1 0 0,1 1 0 0 0,0-1-1 0 0,0 2-72 0 0,0-1 24 0 0,0 1 0 0 0,0 0-1 0 0,0 0 1 0 0,1 1 0 0 0,1 0-1 0 0,-1 0 1 0 0,2 1 0 0 0,0 0-1 0 0,0 0 1 0 0,1 1 0 0 0,0-1-1 0 0,1 1 1 0 0,0 0 0 0 0,1 0-1 0 0,0 1 1 0 0,1 0-24 0 0,2-10 1 0 0,1 0 0 0 0,-1 0 0 0 0,1 0-1 0 0,0 0 1 0 0,-1 0 0 0 0,1-1 0 0 0,1 1 0 0 0,-1 0 0 0 0,0-1-1 0 0,1 1 1 0 0,-1-1 0 0 0,1 1 0 0 0,0-1 0 0 0,0 0 0 0 0,0 0-1 0 0,0 0 1 0 0,0 0 0 0 0,0 0 0 0 0,0 0 0 0 0,1-1 0 0 0,-1 1-1 0 0,1-1 1 0 0,-1 1 0 0 0,1-1 0 0 0,0 0 0 0 0,0 0 0 0 0,-1 0-1 0 0,1 0 1 0 0,3 0-1 0 0,87 3 213 0 0,-74-11-171 0 0,0 0 0 0 0,-1-1 0 0 0,1 0-1 0 0,-2-2 1 0 0,1 0 0 0 0,-2-1 0 0 0,13-10-42 0 0,-17 12 23 0 0,129-138 172 0 0,-134 152-399 0 0,-5 8 200 0 0,15 43-116 0 0,55 65-4280 0 0,-59-104 797 0 0,-8-8-1344 0 0,-3-5 1095 0 0,4 3-7820 0 0</inkml:trace>
  <inkml:trace contextRef="#ctx0" brushRef="#br0" timeOffset="88527.768">2009 2240 8746 0 0,'0'0'2650'0'0,"0"0"-759"0"0,0 0-447 0 0,0 0-194 0 0,0 0-63 0 0,0 0-43 0 0,0 0-104 0 0,0 0-120 0 0,0 0-111 0 0,0 0-81 0 0,0 0-72 0 0,0 0-72 0 0,8-18-72 0 0,46-90 312 0 0,-28 57-48 0 0,-18 33-674 0 0,1 0 1 0 0,0 0-1 0 0,2 1 1 0 0,0 1-1 0 0,0 0 1 0 0,2 0-1 0 0,0 1 0 0 0,0 1 1 0 0,4-3-103 0 0,-16 17-1 0 0,-1 0 0 0 0,0-1 0 0 0,0 1 0 0 0,1-1 1 0 0,-1 1-1 0 0,0 0 0 0 0,1-1 0 0 0,-1 1 0 0 0,0 0 0 0 0,1-1 0 0 0,-1 1 1 0 0,1 0-1 0 0,-1 0 0 0 0,0-1 0 0 0,1 1 0 0 0,-1 0 0 0 0,1 0 0 0 0,-1 0 1 0 0,1 0-1 0 0,-1 0 0 0 0,1-1 0 0 0,-1 1 0 0 0,1 0 0 0 0,-1 0 0 0 0,1 0 1 0 0,-1 0-1 0 0,1 0 0 0 0,-1 1 0 0 0,1-1 0 0 0,-1 0 0 0 0,1 0 0 0 0,-1 0 1 0 0,0 0-1 0 0,1 0 0 0 0,-1 1 0 0 0,1-1 0 0 0,-1 0 0 0 0,1 0 0 0 0,-1 1 1 0 0,0-1-1 0 0,1 0 0 0 0,-1 1 0 0 0,0-1 0 0 0,1 0 0 0 0,-1 1 0 0 0,0-1 1 0 0,1 0-1 0 0,-1 1 0 0 0,0-1 0 0 0,0 1 0 0 0,1-1 0 0 0,-1 1 0 0 0,0-1 1 0 0,0 1-1 0 0,0-1 0 0 0,0 1 0 0 0,0-1 0 0 0,0 1 1 0 0,1 35 46 0 0,-2-25-10 0 0,-8 114 8 0 0,10-124-42 0 0,0 1 0 0 0,0 0 0 0 0,0 0 0 0 0,0-1 0 0 0,0 1 0 0 0,0 0 0 0 0,1-1 0 0 0,-1 1 0 0 0,1-1 0 0 0,-1 0 0 0 0,1 1 1 0 0,-1-1-1 0 0,1 0 0 0 0,0 0 0 0 0,0 0 0 0 0,-1 0 0 0 0,1 0 0 0 0,0-1 0 0 0,0 1 0 0 0,0-1 0 0 0,0 1 0 0 0,0-1 0 0 0,0 1 0 0 0,0-1 0 0 0,0 0 0 0 0,0 0 0 0 0,0 0 0 0 0,0 0 0 0 0,0 0 0 0 0,0-1 0 0 0,0 1 0 0 0,0-1 1 0 0,0 1-1 0 0,0-1 0 0 0,0 0 0 0 0,0 0 0 0 0,0 1 0 0 0,-1-1 0 0 0,1-1 0 0 0,0 1 0 0 0,0-1-2 0 0,198-192 193 0 0,-190 185-196 0 0,-9 8 4 0 0,1-1 0 0 0,-1 1 0 0 0,0-1 0 0 0,1 1 0 0 0,0 0 0 0 0,-1 0 0 0 0,1-1 0 0 0,0 1 0 0 0,-1 0 0 0 0,1 1 0 0 0,0-1 0 0 0,0 0 0 0 0,0 0 0 0 0,0 1 0 0 0,0-1 0 0 0,0 1 0 0 0,0 0 0 0 0,0-1 0 0 0,0 1 0 0 0,0 0 0 0 0,0 0 0 0 0,0 0 0 0 0,0 1 0 0 0,0-1 0 0 0,1 1-1 0 0,6 42 162 0 0,-6-9-91 0 0,-3-22-30 0 0,1 1 0 0 0,0-1 0 0 0,1 0-1 0 0,0 0 1 0 0,1 0 0 0 0,0 0 0 0 0,1 0 0 0 0,0-1-1 0 0,1 1 1 0 0,5 8-41 0 0,7 6-88 0 0,1-9-980 0 0,-16-15 604 0 0,1 0-861 0 0,0-2-5440 0 0,-1 0-5295 0 0</inkml:trace>
  <inkml:trace contextRef="#ctx0" brushRef="#br0" timeOffset="89166.691">2839 2001 13051 0 0,'0'0'1528'0'0,"0"0"-560"0"0,0 0-188 0 0,0 0 50 0 0,0 0 81 0 0,0 0 8 0 0,0 0-54 0 0,0 0-86 0 0,0 0-76 0 0,0 0-60 0 0,0 0-99 0 0,0 0-73 0 0,0 0-37 0 0,9 12-14 0 0,30 40-3 0 0,-18 22 676 0 0,-19-54-890 0 0,2 193 698 0 0,-32-18-755 0 0,26-182-138 0 0,-1 1 1 0 0,0-1-1 0 0,-1 1 1 0 0,0-1 0 0 0,-1 0-1 0 0,-1-1 1 0 0,0 1-1 0 0,0-1 1 0 0,-6 8-9 0 0,11-20 10 0 0,1 1 0 0 0,-1 0 0 0 0,1 0 0 0 0,-1 0 0 0 0,1 0 0 0 0,-1 0 0 0 0,1-1 0 0 0,-1 1 0 0 0,0 0 0 0 0,1-1 0 0 0,-1 1 0 0 0,0 0 0 0 0,0-1 0 0 0,0 1 0 0 0,1-1 0 0 0,-1 1 0 0 0,0-1 0 0 0,0 1 0 0 0,0-1 0 0 0,0 0 0 0 0,0 1 0 0 0,0-1 0 0 0,0 0 0 0 0,0 0 0 0 0,0 0 0 0 0,0 0 0 0 0,0 0 0 0 0,0 0 0 0 0,0 0 0 0 0,0 0 0 0 0,0 0 0 0 0,0 0 0 0 0,1-1 0 0 0,-1 1 0 0 0,0 0 0 0 0,0 0 0 0 0,0-1 0 0 0,0 1 0 0 0,0-1 0 0 0,0 1 0 0 0,0-1 0 0 0,1 1 0 0 0,-1-1 0 0 0,0 0 0 0 0,0 1 0 0 0,1-1 0 0 0,-1 0 0 0 0,1 0 0 0 0,-1 1 0 0 0,0-1 0 0 0,1 0 0 0 0,-1 0 0 0 0,1 0 0 0 0,0 0 0 0 0,-1 0 0 0 0,1 0 0 0 0,0 1 0 0 0,-1-1 0 0 0,1 0 0 0 0,0 0 0 0 0,0 0 0 0 0,0 0 0 0 0,0 0 0 0 0,0 0 0 0 0,0 0 0 0 0,0-1-10 0 0,2-26 13 0 0,0 0-1 0 0,2 0 1 0 0,1 1-1 0 0,2 0 1 0 0,0 0 0 0 0,2 0-1 0 0,0 1 1 0 0,2 0-1 0 0,1 1 1 0 0,10-14-13 0 0,8-24-12 0 0,-2-2-19 0 0,3 3 1 0 0,2 0-1 0 0,3 2 1 0 0,3 2-1 0 0,3 1 1 0 0,11-8 30 0 0,-50 60-5 0 0,1 0 1 0 0,-1 1-1 0 0,1 0 1 0 0,0-1-1 0 0,1 2 1 0 0,-1-1-1 0 0,1 0 1 0 0,0 1-1 0 0,0 0 1 0 0,0 0-1 0 0,0 0 1 0 0,0 1 0 0 0,1 0-1 0 0,-1 0 1 0 0,1 0-1 0 0,-1 0 1 0 0,1 1-1 0 0,0 0 1 0 0,0 0-1 0 0,-1 1 1 0 0,1 0-1 0 0,2 0 5 0 0,-4 3 5 0 0,0 1-1 0 0,0 0 0 0 0,-1 1 1 0 0,1-1-1 0 0,-1 1 1 0 0,0-1-1 0 0,0 1 1 0 0,-1 0-1 0 0,1 0 0 0 0,-1 0 1 0 0,0 0-1 0 0,-1 0 1 0 0,1 1-1 0 0,-1-1 1 0 0,0 1-1 0 0,0-1 0 0 0,-1 0 1 0 0,1 1-1 0 0,-1 0 1 0 0,-1-1-1 0 0,1 1 1 0 0,-1-1-1 0 0,0 1-4 0 0,1-6-1 0 0,1 11 7 0 0,-1 0 0 0 0,0 0-1 0 0,-1 0 1 0 0,-1 0 0 0 0,1 0-1 0 0,-2 0 1 0 0,1 0 0 0 0,-2-1-1 0 0,1 1 1 0 0,-1-1 0 0 0,-1 0-1 0 0,0 0 1 0 0,0 0-1 0 0,-1-1 1 0 0,-1 0 0 0 0,1 0-1 0 0,-1 0 1 0 0,-1-1 0 0 0,1 0-1 0 0,-1-1 1 0 0,-1 0 0 0 0,-4 3-6 0 0,3-2-29 0 0,-1 0 0 0 0,0-1 1 0 0,-1 0-1 0 0,0-1 1 0 0,0-1-1 0 0,0 0 0 0 0,-1 0 1 0 0,1-1-1 0 0,-1-1 1 0 0,0 0-1 0 0,0-1 0 0 0,-1 0 1 0 0,1-1-1 0 0,0-1 1 0 0,0 0-1 0 0,-4-1 29 0 0,15 1-59 0 0,-1 0-1 0 0,1-1 1 0 0,0 1 0 0 0,0-1-1 0 0,0 0 1 0 0,0 0 0 0 0,1 0-1 0 0,-1 0 1 0 0,0 0-1 0 0,0 0 1 0 0,0 0 0 0 0,1 0-1 0 0,-1-1 1 0 0,1 1 0 0 0,-1-1-1 0 0,1 1 1 0 0,-1-1 0 0 0,1 1-1 0 0,0-1 1 0 0,0 0-1 0 0,0 0 1 0 0,0 0 0 0 0,0 0-1 0 0,0 0 1 0 0,0 0 0 0 0,1 0-1 0 0,-1 0 1 0 0,1 0 0 0 0,-1 0 59 0 0,-1-19-3150 0 0,4 0-3721 0 0,1 13-4857 0 0</inkml:trace>
  <inkml:trace contextRef="#ctx0" brushRef="#br0" timeOffset="89517.253">3516 1500 15731 0 0,'0'0'1230'0'0,"0"0"-156"0"0,0 0 58 0 0,0 0 207 0 0,0 0 102 0 0,0 0-135 0 0,0 0-310 0 0,0 0-329 0 0,0 0-203 0 0,0 0-68 0 0,0 0 4 0 0,0 0 11 0 0,0 0-18 0 0,9 3-47 0 0,30 13-47 0 0,-37-13-253 0 0,1 0 0 0 0,0 0 0 0 0,-1 0 1 0 0,1 0-1 0 0,-1 1 0 0 0,0-1 0 0 0,0 1 0 0 0,0 0 1 0 0,-1 0-1 0 0,1 0 0 0 0,-1-1 0 0 0,0 1 1 0 0,0 0-1 0 0,0 1 0 0 0,-1-1 0 0 0,0 0 1 0 0,1 0-47 0 0,1 7 110 0 0,1 173 543 0 0,-8-135-613 0 0,-2 0 1 0 0,-3 0-1 0 0,-2-1 0 0 0,-11 29-40 0 0,-11 41-58 0 0,25-52-557 0 0,25-66-592 0 0,42-52-4471 0 0,-46 37 2914 0 0,-1 2-3580 0 0,-5 1-5045 0 0</inkml:trace>
  <inkml:trace contextRef="#ctx0" brushRef="#br0" timeOffset="89913.727">3682 2045 5369 0 0,'0'0'1575'0'0,"0"0"24"0"0,0 0 135 0 0,0 0 98 0 0,0 0-55 0 0,0 0-266 0 0,0 0-267 0 0,0 0-168 0 0,0 0-89 0 0,0 0-37 0 0,0 0-33 0 0,0 0-19 0 0,0 0-46 0 0,29 12-67 0 0,91 36-75 0 0,-117-46-668 0 0,-1-1-1 0 0,1 0 1 0 0,0 0 0 0 0,-1 0 0 0 0,1 0-1 0 0,0 0 1 0 0,-1 0 0 0 0,1-1 0 0 0,0 1-1 0 0,0-1 1 0 0,0 0 0 0 0,0 0 0 0 0,-1 0-1 0 0,1 0 1 0 0,0-1 0 0 0,0 1 0 0 0,0-1-1 0 0,-1 1 1 0 0,1-1 0 0 0,0 0 0 0 0,-1 0-1 0 0,2-1-41 0 0,5-2 206 0 0,3 1-86 0 0,0-1 0 0 0,0 0 0 0 0,-1 0 0 0 0,0-1 0 0 0,0-1 0 0 0,0 0 0 0 0,0 0 0 0 0,-1-1 0 0 0,0 0 0 0 0,-1-1 0 0 0,1 0 0 0 0,-1-1 0 0 0,-1 0 0 0 0,0 0 0 0 0,0-1 0 0 0,-1 0 0 0 0,0 0 0 0 0,-1-1 0 0 0,4-8-120 0 0,-9 16 1 0 0,0 0 0 0 0,0 0-1 0 0,-1 0 1 0 0,1 0-1 0 0,-1 0 1 0 0,0 0 0 0 0,0 0-1 0 0,0-1 1 0 0,0 1-1 0 0,-1 0 1 0 0,1 0 0 0 0,-1 0-1 0 0,1 0 1 0 0,-1 0-1 0 0,0 0 1 0 0,-1 0 0 0 0,1 0-1 0 0,0 0 1 0 0,-1 1-1 0 0,0-1 1 0 0,1 0 0 0 0,-1 1-1 0 0,0-1 1 0 0,0 1-1 0 0,-1 0 1 0 0,1 0-1 0 0,0-1 1 0 0,-1 2 0 0 0,1-1-1 0 0,-1 0 1 0 0,0 0-1 0 0,1 1 1 0 0,-1 0 0 0 0,0-1-1 0 0,0 1 1 0 0,0 0-1 0 0,0 0 1 0 0,0 1 0 0 0,0-1-1 0 0,0 1 1 0 0,-1-1-1 0 0,1 1 1 0 0,0 0 0 0 0,0 0-1 0 0,-2 1 0 0 0,-6-1-6 0 0,1 0 0 0 0,-1 1-1 0 0,1 0 1 0 0,-1 1 0 0 0,1 0 0 0 0,0 1-1 0 0,0 0 1 0 0,0 1 0 0 0,0-1 0 0 0,0 2-1 0 0,1 0 1 0 0,0 0 0 0 0,0 1 0 0 0,0 0-1 0 0,1 0 1 0 0,-5 5 6 0 0,3-5 15 0 0,1 1 1 0 0,0 1-1 0 0,1-1 0 0 0,0 1 0 0 0,0 1 0 0 0,1 0 0 0 0,0 0 1 0 0,0 0-1 0 0,1 1 0 0 0,0-1 0 0 0,1 2 0 0 0,0-1 1 0 0,0 1-1 0 0,1-1 0 0 0,1 1 0 0 0,0 0 0 0 0,0 0 1 0 0,1 1-1 0 0,1-1 0 0 0,0 0 0 0 0,0 1 0 0 0,1-1 1 0 0,1 11-16 0 0,6-12 79 0 0,-1 0 1 0 0,1 0 0 0 0,1-1-1 0 0,-1 0 1 0 0,2 0 0 0 0,-1-1-1 0 0,1 0 1 0 0,0 0 0 0 0,1-1 0 0 0,0-1-1 0 0,0 1 1 0 0,0-2 0 0 0,1 1-1 0 0,0-2 1 0 0,0 1 0 0 0,0-1-1 0 0,1-1 1 0 0,-1 0 0 0 0,1-1 0 0 0,0 0-1 0 0,7 0-79 0 0,240 13 822 0 0,-79-41-1301 0 0,-177 25 189 0 0,14-4-746 0 0,-8 0-4373 0 0,-6 1-7239 0 0</inkml:trace>
  <inkml:trace contextRef="#ctx0" brushRef="#br0" timeOffset="95870.731">4901 2281 0 0 0,'0'0'361'0'0,"0"0"449"0"0,0 0 259 0 0,0 0 264 0 0,0 0 244 0 0,0 0 125 0 0,0 0-26 0 0,0 0-141 0 0,0 0-196 0 0,0 0-180 0 0,0 0-118 0 0,5-3-91 0 0,17-10-25 0 0,-16 10-1 0 0,-6 3-17 0 0,-5 16 2866 0 0,-97 108-1684 0 0,11-17-4880 0 0,79-85-1604 0 0,9-15 622 0 0,0-3-3629 0 0</inkml:trace>
  <inkml:trace contextRef="#ctx0" brushRef="#br0" timeOffset="121956.083">724 2804 0 0 0,'0'0'907'0'0,"0"0"421"0"0,0 0 490 0 0,0 0 309 0 0,0 0 237 0 0,0 0 68 0 0,0 0-291 0 0,0 0-299 0 0,0 0-321 0 0,-8 9-368 0 0,-59 59 491 0 0,-287 156 2029 0 0,331-211-3600 0 0,18-11-63 0 0,1 0 0 0 0,-1 0 0 0 0,1 0 1 0 0,0 0-1 0 0,0 1 0 0 0,0-1 0 0 0,0 1 0 0 0,0 0 0 0 0,0 0 1 0 0,1 1-1 0 0,0-1 0 0 0,-1 1 0 0 0,1 0 0 0 0,1 0 0 0 0,-1 0 1 0 0,0 0-1 0 0,1 0 0 0 0,0 0 0 0 0,0 1 0 0 0,0 0-10 0 0,4-2 0 0 0,-1-1-1 0 0,1 0 0 0 0,0 1 1 0 0,0-1-1 0 0,0 0 0 0 0,0 0 1 0 0,1 0-1 0 0,-1 0 0 0 0,0-1 1 0 0,1 1-1 0 0,-1 0 0 0 0,1-1 1 0 0,0 0-1 0 0,0 0 1 0 0,-1 0-1 0 0,1 0 0 0 0,0 0 1 0 0,0 0-1 0 0,0-1 0 0 0,0 1 1 0 0,0-1-1 0 0,0 0 0 0 0,0 0 1 0 0,0 0-1 0 0,0 0 0 0 0,0-1 1 0 0,-1 1 0 0 0,7 1 9 0 0,132 5 57 0 0,-112-7-59 0 0,0 1 1 0 0,0 1-1 0 0,0 1 0 0 0,0 2 1 0 0,0 1-1 0 0,-1 1 1 0 0,0 2-1 0 0,0 0 0 0 0,24 12-7 0 0,-50-19 22 0 0,1 1 0 0 0,0-1-1 0 0,0 1 1 0 0,-1 0-1 0 0,1 0 1 0 0,-1 0 0 0 0,0 0-1 0 0,1 0 1 0 0,-1 0 0 0 0,0 0-1 0 0,0 1 1 0 0,-1-1-1 0 0,1 1 1 0 0,0 0 0 0 0,-1-1-1 0 0,0 1 1 0 0,1 0 0 0 0,-1 0-1 0 0,0 0 1 0 0,0 0-1 0 0,-1 0 1 0 0,1 0 0 0 0,-1 0-1 0 0,1 0 1 0 0,-1 0 0 0 0,0 0-1 0 0,0 0 1 0 0,-1 1-1 0 0,1-1 1 0 0,0 0 0 0 0,-1 0-1 0 0,0 0 1 0 0,0 0 0 0 0,0 0-1 0 0,0 0 1 0 0,0-1-1 0 0,-1 1 1 0 0,1 0 0 0 0,-1-1-1 0 0,0 1 1 0 0,1 0 0 0 0,-3 1-22 0 0,-13 12 88 0 0,0 0 0 0 0,0-2 0 0 0,-2 0 1 0 0,0-1-1 0 0,0-1 0 0 0,-1-1 0 0 0,0 0 1 0 0,-1-2-1 0 0,-1 0 0 0 0,1-2 0 0 0,-17 4-88 0 0,-36-3-398 0 0,73-10 278 0 0,0 1 0 0 0,0 0 0 0 0,-1 0 1 0 0,1-1-1 0 0,1 1 0 0 0,-1 0 1 0 0,0-1-1 0 0,0 1 0 0 0,0-1 0 0 0,1 0 1 0 0,-1 1-1 0 0,1-1 0 0 0,-1 1 1 0 0,1-1-1 0 0,-1 0 0 0 0,1 1 0 0 0,0-1 1 0 0,0 0-1 0 0,0 1 0 0 0,0-1 0 0 0,0 0 1 0 0,0 0-1 0 0,1 1 0 0 0,-1-1 1 0 0,1 1-1 0 0,-1-1 0 0 0,1 0 0 0 0,-1 1 1 0 0,1-1-1 0 0,0 1 0 0 0,0-1 1 0 0,0 1-1 0 0,0-1 0 0 0,0 1 0 0 0,1-1 120 0 0,12-20-3481 0 0,-4 8-2497 0 0,0-1-5203 0 0</inkml:trace>
  <inkml:trace contextRef="#ctx0" brushRef="#br0" timeOffset="122210.671">1215 2748 17940 0 0,'0'0'1181'0'0,"0"0"-286"0"0,0 0 9 0 0,0 0 171 0 0,0 0 87 0 0,0 0-50 0 0,-2 37-178 0 0,-9 115-235 0 0,-30 96 591 0 0,-6-45-1364 0 0,5-128-1089 0 0,19-60-2912 0 0,-5-5-5152 0 0,21-10-2666 0 0</inkml:trace>
  <inkml:trace contextRef="#ctx0" brushRef="#br0" timeOffset="123210.281">965 3102 11426 0 0,'0'0'1405'0'0,"0"0"-342"0"0,0 0-90 0 0,0 0 63 0 0,0 0 14 0 0,0 0-109 0 0,0 0-198 0 0,0 0-191 0 0,0 0-181 0 0,0 0-155 0 0,32 0-92 0 0,100 5-85 0 0,-68 12-83 0 0,108 56-4153 0 0,-138-64 2479 0 0,51 13-1180 0 0,4-12 4184 0 0,-71-11-721 0 0,1-1-1 0 0,-1-1 1 0 0,0-1 0 0 0,0 0-1 0 0,0-2 1 0 0,0 0-1 0 0,-1-1 1 0 0,0 0 0 0 0,-1-1-1 0 0,0-1 1 0 0,0-1 0 0 0,0 0-1 0 0,11-12-564 0 0,14-29 1134 0 0,-40 49-1120 0 0,0 1 0 0 0,-1 0-1 0 0,1 0 1 0 0,-1-1 0 0 0,1 1 0 0 0,-1 0-1 0 0,0-1 1 0 0,1 1 0 0 0,-1 0 0 0 0,0-1 0 0 0,0 1-1 0 0,0-1 1 0 0,0 1 0 0 0,0 0 0 0 0,0-1-1 0 0,0 1 1 0 0,-1 0 0 0 0,1-1 0 0 0,-1 1 0 0 0,1 0-1 0 0,0-1 1 0 0,-1 1 0 0 0,0 0 0 0 0,1 0-1 0 0,-1-1 1 0 0,0 1 0 0 0,0 0 0 0 0,0 0 0 0 0,1 0-1 0 0,-1 0 1 0 0,0 0 0 0 0,0 0 0 0 0,-1 0-1 0 0,1 1 1 0 0,0-1 0 0 0,0 0 0 0 0,0 0 0 0 0,0 1-1 0 0,-1-1 1 0 0,1 1 0 0 0,0-1 0 0 0,-2 1-14 0 0,-7-2-35 0 0,0 0 1 0 0,0 1 0 0 0,0 0 0 0 0,-1 0 0 0 0,1 2 0 0 0,0-1 0 0 0,0 1 0 0 0,0 0 0 0 0,0 1 0 0 0,0 1 0 0 0,0-1-1 0 0,0 1 1 0 0,0 1 0 0 0,1 0 0 0 0,0 0 0 0 0,-1 1 0 0 0,2 0 0 0 0,-1 1 0 0 0,1 0 0 0 0,0 0 0 0 0,0 1-1 0 0,0 0 1 0 0,1 0 0 0 0,0 1 0 0 0,1 0 0 0 0,-1 0 0 0 0,2 0 0 0 0,-1 1 0 0 0,1 0 0 0 0,0 0 0 0 0,1 0-1 0 0,0 1 1 0 0,1-1 0 0 0,0 1 0 0 0,0 0 0 0 0,1 0 0 0 0,-1 10 34 0 0,3-15 5 0 0,0 0 0 0 0,0 0 0 0 0,1 0 0 0 0,0 0 0 0 0,0-1-1 0 0,0 1 1 0 0,0 0 0 0 0,1-1 0 0 0,-1 1 0 0 0,1 0 0 0 0,0-1 0 0 0,1 0 0 0 0,-1 0 0 0 0,1 1 0 0 0,0-1 0 0 0,0-1-1 0 0,0 1 1 0 0,0 0 0 0 0,1-1 0 0 0,0 0 0 0 0,-1 0 0 0 0,1 0 0 0 0,0 0 0 0 0,1 0 0 0 0,-1-1 0 0 0,1 1-5 0 0,8 4 30 0 0,1-1 0 0 0,-1 0 0 0 0,1-1 0 0 0,0 0 1 0 0,1-2-1 0 0,-1 1 0 0 0,1-2 0 0 0,1 1-30 0 0,9-1 110 0 0,-1 0-1 0 0,0-1 0 0 0,0-2 1 0 0,0 0-1 0 0,1-2 1 0 0,-1 0-1 0 0,-1-2 0 0 0,1-1 1 0 0,-1 0-1 0 0,0-2 0 0 0,0-1 1 0 0,16-9-110 0 0,-30 14 44 0 0,14-7 76 0 0,0-1 1 0 0,-2 0-1 0 0,1-2 0 0 0,-2 0 0 0 0,1-1 0 0 0,-2-1 0 0 0,15-17-120 0 0,-28 28-4 0 0,1-1-1 0 0,-2-1 1 0 0,1 1 0 0 0,-1-1-1 0 0,0 0 1 0 0,0 0 0 0 0,-1 0-1 0 0,0-1 1 0 0,0 1 0 0 0,-1-1-1 0 0,0 0 1 0 0,-1 0 0 0 0,1 0-1 0 0,-1-1 1 0 0,-1 1 0 0 0,0 0-1 0 0,0-1 1 0 0,0 1 0 0 0,-1-3 4 0 0,-3 8-31 0 0,1 0 0 0 0,0 1 0 0 0,-1-1 0 0 0,0 1 0 0 0,0-1 0 0 0,1 1 0 0 0,-1 0 0 0 0,-1 0 0 0 0,1 0 1 0 0,0 0-1 0 0,0 1 0 0 0,-1-1 0 0 0,1 1 0 0 0,-1 0 0 0 0,1 0 0 0 0,-1 0 0 0 0,1 1 0 0 0,-1-1 0 0 0,0 1 1 0 0,1 0-1 0 0,-1 0 0 0 0,0 0 0 0 0,1 0 0 0 0,-1 1 0 0 0,0-1 0 0 0,1 1 0 0 0,-1 0 0 0 0,1 0 1 0 0,-1 1-1 0 0,-2 0 31 0 0,-5 2-28 0 0,1 0 0 0 0,0 0 0 0 0,0 1 0 0 0,1 0 1 0 0,-1 0-1 0 0,1 1 0 0 0,0 0 0 0 0,1 1 1 0 0,-1 0-1 0 0,1 1 0 0 0,1-1 0 0 0,0 2 0 0 0,0-1 1 0 0,0 1-1 0 0,1 0 0 0 0,0 0 0 0 0,1 0 0 0 0,0 1 1 0 0,0 0-1 0 0,1 0 0 0 0,1 0 0 0 0,-1 1 0 0 0,2-1 1 0 0,-1 1-1 0 0,1 8 28 0 0,1-15 8 0 0,1 0 0 0 0,1 0 0 0 0,-1 0 0 0 0,0 0 0 0 0,1 0 0 0 0,0 0 0 0 0,0 0 0 0 0,0 0 0 0 0,0 0 0 0 0,1 0 0 0 0,0 0 0 0 0,0-1 0 0 0,0 1 0 0 0,0-1 0 0 0,0 1 0 0 0,0-1 0 0 0,1 0 0 0 0,0 0 0 0 0,0 0 0 0 0,0 0 0 0 0,0-1 0 0 0,0 1 0 0 0,0-1 0 0 0,1 1 0 0 0,-1-1 0 0 0,4 1-8 0 0,14 5 59 0 0,0-1 0 0 0,1 0-1 0 0,0-2 1 0 0,0-1 0 0 0,0 0 0 0 0,0-2 0 0 0,0-1-1 0 0,1 0 1 0 0,-1-2 0 0 0,0 0 0 0 0,1-2 0 0 0,-1 0 0 0 0,0-1-1 0 0,-1-2 1 0 0,1 0 0 0 0,-1-1 0 0 0,0-1 0 0 0,3-3-59 0 0,7-2 98 0 0,0-1 0 0 0,-1-2 1 0 0,0-1-1 0 0,-2-1 0 0 0,0-1 1 0 0,-1-2-1 0 0,-1-1 0 0 0,-1 0 1 0 0,0-2-1 0 0,-2-1 0 0 0,-1-1 0 0 0,-2-1 1 0 0,0-1-1 0 0,5-12-98 0 0,-18 27-16 0 0,0-1-1 0 0,-1 0 1 0 0,-1 0-1 0 0,0 0 1 0 0,-1-1-1 0 0,-1 1 1 0 0,0-1-1 0 0,-1 0 1 0 0,0 0-1 0 0,-1 0 1 0 0,-1 0-1 0 0,0 0 1 0 0,-2 0-1 0 0,1 0 1 0 0,-2 0-1 0 0,0 0 0 0 0,-1 0 1 0 0,0 1-1 0 0,-1 0 1 0 0,0 0-1 0 0,-2 0 1 0 0,1 0-1 0 0,-2 1 1 0 0,-6-10 16 0 0,11 20 0 0 0,0 1-1 0 0,0-1 1 0 0,0 0 0 0 0,0 1-1 0 0,0 0 1 0 0,-1-1 0 0 0,1 1-1 0 0,-1 1 1 0 0,1-1 0 0 0,-1 0-1 0 0,0 1 1 0 0,1 0 0 0 0,-1 0 0 0 0,0 0-1 0 0,0 0 1 0 0,0 1 0 0 0,0-1-1 0 0,0 1 1 0 0,0 0 0 0 0,0 0-1 0 0,0 1 1 0 0,0-1 0 0 0,0 1-1 0 0,0 0 1 0 0,0 0 0 0 0,1 0-1 0 0,-1 0 1 0 0,0 1 0 0 0,1 0-1 0 0,-1-1 1 0 0,1 1 0 0 0,-1 1-1 0 0,1-1 1 0 0,0 0 0 0 0,0 1 0 0 0,0 0-1 0 0,0-1 1 0 0,0 1 0 0 0,1 0-1 0 0,-1 1 1 0 0,1-1 0 0 0,-1 1 0 0 0,-8 13 32 0 0,0-1 1 0 0,1 1 0 0 0,1 1-1 0 0,0 0 1 0 0,2 0-1 0 0,0 1 1 0 0,1-1 0 0 0,0 2-1 0 0,2-1 1 0 0,0 0 0 0 0,2 1-1 0 0,0 0 1 0 0,1 0 0 0 0,1 7-33 0 0,2 21 249 0 0,2-1 0 0 0,2 0 0 0 0,2 0 0 0 0,3-1 1 0 0,7 21-250 0 0,69 135 859 0 0,-38-131-849 0 0,-23-64 21 0 0,7-14-447 0 0,-33 7 126 0 0,0-8-8243 0 0,0 5-3174 0 0</inkml:trace>
  <inkml:trace contextRef="#ctx0" brushRef="#br0" timeOffset="125541.676">3450 3514 3041 0 0,'0'0'3182'0'0,"0"0"-1291"0"0,0 0-535 0 0,0 0 103 0 0,0 0 279 0 0,0 0 157 0 0,0 0-135 0 0,0 0-364 0 0,0 0-414 0 0,0 0-249 0 0,0 0-76 0 0,-2 11 619 0 0,-9 5-1049 0 0,0 0 0 0 0,-1 0 1 0 0,-1-2-1 0 0,0 0 0 0 0,-1 0 0 0 0,-16 11-227 0 0,14-10-104 0 0,-49 28-1263 0 0,41-29-2211 0 0,0 2-4871 0 0,16-9-782 0 0</inkml:trace>
  <inkml:trace contextRef="#ctx0" brushRef="#br0" timeOffset="126392.119">4260 3205 6945 0 0,'0'0'2465'0'0,"0"0"-417"0"0,0 0-323 0 0,0 0 23 0 0,0 0 45 0 0,0 0-70 0 0,0 0-263 0 0,0 0-403 0 0,0 0-371 0 0,0 0-251 0 0,0 0-110 0 0,0 0-18 0 0,0 0 32 0 0,-9 18 9 0 0,-28 57-38 0 0,23 3 277 0 0,15-58-449 0 0,-2-13-99 0 0,1 1 1 0 0,-1-1-1 0 0,1 1 1 0 0,1-1 0 0 0,0 0-1 0 0,0 1 1 0 0,0-1 0 0 0,1 1-1 0 0,0-1 1 0 0,0 0 0 0 0,1 0-1 0 0,0 0 1 0 0,0-1 0 0 0,0 1-1 0 0,1-1 1 0 0,0 1 0 0 0,1-1-1 0 0,-1 0 1 0 0,1-1 0 0 0,0 1-1 0 0,1-1 1 0 0,-1 0-1 0 0,1 0 1 0 0,0-1 0 0 0,0 1-1 0 0,3 0-39 0 0,2-3 36 0 0,0 0-1 0 0,0 0 0 0 0,0-1 0 0 0,0-1 1 0 0,0 0-1 0 0,1 0 0 0 0,-1-1 0 0 0,0-1 1 0 0,0 0-1 0 0,0 0 0 0 0,0-1 0 0 0,-1 0 1 0 0,1-1-1 0 0,-1-1 0 0 0,0 1 0 0 0,0-1 1 0 0,0-1-1 0 0,0 0 0 0 0,-1-1 0 0 0,0 1 1 0 0,-1-2-1 0 0,6-5-35 0 0,-2 5 25 0 0,147-128 215 0 0,-122 98-160 0 0,-19 70-306 0 0,-15-25 229 0 0,1 0 0 0 0,0 0 0 0 0,0-1 0 0 0,0 1 0 0 0,1-1 0 0 0,0 0 0 0 0,0 0 0 0 0,1-1 0 0 0,0 0 0 0 0,0 0 0 0 0,0 0 0 0 0,0-1 0 0 0,1 1 1 0 0,0-1-1 0 0,0-1 0 0 0,0 0 0 0 0,0 0 0 0 0,0 0 0 0 0,1-1 0 0 0,-1 0 0 0 0,1 0 0 0 0,-1-1 0 0 0,4 1-3 0 0,-1-1 54 0 0,0-1 0 0 0,0 0 0 0 0,1 0 1 0 0,-1-1-1 0 0,0 0 0 0 0,0-1 0 0 0,0 0 1 0 0,0 0-1 0 0,0-1 0 0 0,-1-1 0 0 0,1 1 0 0 0,-1-2 1 0 0,0 1-1 0 0,0-1 0 0 0,0-1 0 0 0,-1 1 1 0 0,1-2-1 0 0,-2 1 0 0 0,1-1 0 0 0,-1 0 1 0 0,0 0-1 0 0,0-1 0 0 0,-1 0 0 0 0,0-1 1 0 0,0 1-1 0 0,-1-1 0 0 0,1-2-54 0 0,-4 5 16 0 0,0-1 1 0 0,-1 1 0 0 0,1-1-1 0 0,-2 0 1 0 0,1 0-1 0 0,-1 0 1 0 0,1 1-1 0 0,-2-1 1 0 0,1 0-1 0 0,-1 0 1 0 0,0 0-1 0 0,-1 1 1 0 0,0-2-17 0 0,-4 3-702 0 0,2 17-9788 0 0,4-5-1142 0 0</inkml:trace>
  <inkml:trace contextRef="#ctx0" brushRef="#br0" timeOffset="126723.833">5359 3374 1896 0 0,'0'0'2446'0'0,"0"0"104"0"0,0 0 228 0 0,0 0 48 0 0,0 0-267 0 0,0 0-425 0 0,0 0-422 0 0,33-3-367 0 0,103-14-284 0 0,-53-6 441 0 0,1-25 513 0 0,-82 46-1972 0 0,1 0 0 0 0,-1-1 0 0 0,1 1 0 0 0,-1 0 1 0 0,0-1-1 0 0,0 1 0 0 0,0-1 0 0 0,0 0 0 0 0,-1 0 0 0 0,1 0 0 0 0,-1 0 0 0 0,1 0 1 0 0,-1 0-1 0 0,0 0 0 0 0,0 0 0 0 0,-1 0 0 0 0,1 0 0 0 0,-1-1 0 0 0,1 1 0 0 0,-1 0 0 0 0,0 0 1 0 0,0-1-1 0 0,-1 1 0 0 0,1 0 0 0 0,-1-1 0 0 0,1 1 0 0 0,-2-3-43 0 0,-1 3 0 0 0,0 0 1 0 0,1 1-1 0 0,-2-1 0 0 0,1 1 0 0 0,0-1 0 0 0,0 1 0 0 0,-1 0 1 0 0,1 0-1 0 0,-1 1 0 0 0,0-1 0 0 0,1 1 0 0 0,-1 0 1 0 0,0 0-1 0 0,0 0 0 0 0,0 0 0 0 0,0 0 0 0 0,0 1 0 0 0,0 0 1 0 0,0 0-1 0 0,0 0 0 0 0,0 0 0 0 0,0 1 0 0 0,-4-1-14 0 0,0 1-1 0 0,0 0 1 0 0,0 1-1 0 0,0 0 1 0 0,0 0-1 0 0,0 1 1 0 0,1-1-1 0 0,-1 2 1 0 0,1-1-1 0 0,0 1 1 0 0,0 0-1 0 0,0 0 1 0 0,1 1-1 0 0,-1 0 1 0 0,1 0-1 0 0,0 1 1 0 0,1 0-1 0 0,-1 0 1 0 0,1 0-1 0 0,0 0 1 0 0,1 1-1 0 0,-3 5 15 0 0,2-5-2 0 0,1 0 0 0 0,0 0-1 0 0,0 0 1 0 0,1 0-1 0 0,-1 1 1 0 0,2-1 0 0 0,-1 1-1 0 0,1 0 1 0 0,0 0-1 0 0,1 0 1 0 0,0 0 0 0 0,0 0-1 0 0,1 0 1 0 0,0 0-1 0 0,0 0 1 0 0,1 0 0 0 0,0 0-1 0 0,1 0 1 0 0,-1 0-1 0 0,1 0 1 0 0,1 0 0 0 0,0-1-1 0 0,0 1 1 0 0,0-1-1 0 0,2 3 3 0 0,2 2-27 0 0,0-1 0 0 0,1 1 1 0 0,1-2-1 0 0,-1 1 0 0 0,2-1 0 0 0,-1 0 0 0 0,1-1 0 0 0,1 0 0 0 0,0 0 0 0 0,0-1 0 0 0,1-1 0 0 0,0 0 0 0 0,0-1 0 0 0,0 0 0 0 0,1 0 0 0 0,0-2 0 0 0,0 1 0 0 0,0-2 0 0 0,1 0 0 0 0,-1 0 0 0 0,4-1 27 0 0,22 0-2017 0 0,-13-1-6425 0 0,-12-1-3906 0 0</inkml:trace>
  <inkml:trace contextRef="#ctx0" brushRef="#br0" timeOffset="127589.835">6642 3323 0 0 0,'0'0'464'0'0,"0"0"416"0"0,0 0 118 0 0,0 0 66 0 0,0 0 100 0 0,0 0 178 0 0,0 0 182 0 0,21-13 161 0 0,61-36 119 0 0,-62 37 15 0 0,-21 9 2752 0 0,-3-1-2570 0 0,-62 7 1389 0 0,55 2-3247 0 0,1 1 0 0 0,0 0 0 0 0,0 0 0 0 0,1 1 0 0 0,-1 0 0 0 0,2 1 0 0 0,-1 0-1 0 0,1 0 1 0 0,0 1 0 0 0,1 0 0 0 0,-6 8-143 0 0,10-12 5 0 0,0-1-1 0 0,1 0 0 0 0,-1 1 1 0 0,1 0-1 0 0,0 0 1 0 0,0-1-1 0 0,1 1 1 0 0,-1 0-1 0 0,1 0 1 0 0,0 1-1 0 0,1-1 1 0 0,-1 0-1 0 0,1 0 1 0 0,0 0-1 0 0,0 0 0 0 0,0 1 1 0 0,1-1-1 0 0,0 0 1 0 0,0 0-1 0 0,0 0 1 0 0,1 0-1 0 0,0 0 1 0 0,0 0-1 0 0,0-1 1 0 0,0 1-1 0 0,1-1 1 0 0,1 3-5 0 0,5 1-21 0 0,0 0 1 0 0,0-1 0 0 0,1 0 0 0 0,0 0 0 0 0,0-1 0 0 0,1 0 0 0 0,-1-1 0 0 0,1 0 0 0 0,1-1 0 0 0,-1 0 0 0 0,1-1 0 0 0,-1 0 0 0 0,1-1 0 0 0,0 0 0 0 0,0-1 0 0 0,0 0 0 0 0,0-1 0 0 0,0 0 0 0 0,0-1 0 0 0,9-2 20 0 0,-5 3-61 0 0,3-1-153 0 0,0-1 0 0 0,0-1 0 0 0,0-1-1 0 0,-1 0 1 0 0,1-1 0 0 0,-1-1 0 0 0,-1-1 0 0 0,6-3 214 0 0,131-77-5923 0 0,11-42-4818 0 0,-141 89 12253 0 0,-48 41 1478 0 0,-61 57 2261 0 0,78-53-4947 0 0,0 0 1 0 0,0 1 0 0 0,0 0-1 0 0,1 0 1 0 0,0 0 0 0 0,0 1-1 0 0,1 0 1 0 0,0 0 0 0 0,0 0-1 0 0,0 1 1 0 0,1-1 0 0 0,0 1-1 0 0,1 0 1 0 0,0 1 0 0 0,0-1-1 0 0,1 0 1 0 0,0 1 0 0 0,0 0-1 0 0,1-1 1 0 0,0 1 0 0 0,0 0-1 0 0,1 8-304 0 0,3-12 75 0 0,0 0-1 0 0,0 0 0 0 0,1 0 1 0 0,-1-1-1 0 0,1 0 0 0 0,0 1 0 0 0,0-1 1 0 0,1-1-1 0 0,-1 1 0 0 0,1-1 1 0 0,-1 1-1 0 0,1-1 0 0 0,0-1 1 0 0,1 1-1 0 0,-1-1 0 0 0,0 0 0 0 0,1 0 1 0 0,-1 0-1 0 0,1-1 0 0 0,-1 0 1 0 0,5 1-75 0 0,4 1 106 0 0,0-1 1 0 0,0 0-1 0 0,0 0 0 0 0,0-2 1 0 0,0 0-1 0 0,1 0 1 0 0,-1-1-1 0 0,0-1 1 0 0,0 0-1 0 0,0-1 0 0 0,-1-1 1 0 0,1 0-1 0 0,-1-1 1 0 0,0 0-1 0 0,0-1 0 0 0,0-1 1 0 0,-1 0-1 0 0,0 0 1 0 0,0-1-1 0 0,-1-1 1 0 0,0 0-1 0 0,0-1 0 0 0,-1 0 1 0 0,0 0-1 0 0,1-4-106 0 0,-8 10 11 0 0,0 0 0 0 0,-1 0-1 0 0,0 0 1 0 0,1 0 0 0 0,-2-1 0 0 0,1 1-1 0 0,0-1 1 0 0,-1 1 0 0 0,0-1 0 0 0,0 0-1 0 0,0 0 1 0 0,-1 1 0 0 0,1-1 0 0 0,-1 0-1 0 0,0 0 1 0 0,-1 0 0 0 0,1 1-1 0 0,-1-1 1 0 0,0 0 0 0 0,0 1 0 0 0,-1-1-1 0 0,1 0 1 0 0,-1 1 0 0 0,0 0 0 0 0,0-1-1 0 0,0 1 1 0 0,-1 0 0 0 0,1 0 0 0 0,-1 0-1 0 0,0 0 1 0 0,0 1 0 0 0,-1-1-1 0 0,1 1 1 0 0,-1 0 0 0 0,0 0 0 0 0,0 0-1 0 0,0 0 1 0 0,0 1 0 0 0,0 0 0 0 0,0 0-1 0 0,-3-1-10 0 0,-4-1-150 0 0,-1 0-1 0 0,0 1 0 0 0,1 0 0 0 0,-1 1 0 0 0,0 1 1 0 0,-1 0-1 0 0,1 0 0 0 0,0 2 0 0 0,0-1 0 0 0,0 1 1 0 0,0 1-1 0 0,0 0 0 0 0,0 1 0 0 0,0 0 1 0 0,-6 3 150 0 0,-25 24-2770 0 0,22-5-5331 0 0,16-14-3203 0 0</inkml:trace>
  <inkml:trace contextRef="#ctx0" brushRef="#br0" timeOffset="127877.108">7765 3345 6465 0 0,'0'0'2948'0'0,"0"0"-620"0"0,0 0-219 0 0,0 0 30 0 0,0 0-51 0 0,0 0-230 0 0,0 0-398 0 0,0 0-457 0 0,0 0-369 0 0,0 0-237 0 0,0 0-141 0 0,0 0-61 0 0,0 0-34 0 0,0 14-23 0 0,1 48-18 0 0,1-56-98 0 0,0 0 1 0 0,0 0 0 0 0,0-1-1 0 0,0 1 1 0 0,1-1 0 0 0,0 0-1 0 0,0 0 1 0 0,1 0 0 0 0,-1 0 0 0 0,1-1-1 0 0,0 1 1 0 0,0-1 0 0 0,1 0-1 0 0,-1 0 1 0 0,1-1 0 0 0,0 1 0 0 0,0-1-1 0 0,0 0 1 0 0,0 0 0 0 0,1-1-1 0 0,-1 1 1 0 0,1-1 0 0 0,0 0 0 0 0,-1-1-1 0 0,1 1 1 0 0,0-1 0 0 0,0-1-1 0 0,0 1 1 0 0,0-1 0 0 0,0 0-1 0 0,0 0 1 0 0,0-1 0 0 0,0 1 0 0 0,0-1-1 0 0,0-1 1 0 0,1 0-23 0 0,8-2-26 0 0,-1-1-1 0 0,0-1 1 0 0,0 0-1 0 0,-1-1 1 0 0,0-1-1 0 0,0 0 1 0 0,-1-1-1 0 0,0 0 1 0 0,0-1-1 0 0,-1 0 1 0 0,0 0-1 0 0,-1-2 1 0 0,0 1-1 0 0,-1-1 1 0 0,6-10 26 0 0,8-12-1701 0 0,-13 9-6637 0 0,-8 17-3365 0 0</inkml:trace>
  <inkml:trace contextRef="#ctx0" brushRef="#br0" timeOffset="128130.045">8384 2741 15427 0 0,'0'0'1719'0'0,"0"0"-953"0"0,0 0-275 0 0,0 0 190 0 0,0 0 287 0 0,0 0 149 0 0,0 0-25 0 0,0 0-167 0 0,0 0-193 0 0,0 0-141 0 0,2 36-100 0 0,6 112-82 0 0,-6 36 533 0 0,-52 154-606 0 0,40-268-1069 0 0,30-78-929 0 0,19-28-1807 0 0,-9 13-2667 0 0,-22 17 3310 0 0,5-5-7283 0 0</inkml:trace>
  <inkml:trace contextRef="#ctx0" brushRef="#br0" timeOffset="128545.124">8726 3186 8362 0 0,'0'0'2450'0'0,"0"0"-1014"0"0,0 0-337 0 0,0 0 60 0 0,0 0 110 0 0,0 0 6 0 0,0 0-161 0 0,0 0-190 0 0,0 0-166 0 0,0 0-137 0 0,0 0-109 0 0,0 0-104 0 0,-17 31-101 0 0,-52 92-80 0 0,49-62 41 0 0,21-51-210 0 0,-1-5-24 0 0,0 1 0 0 0,1-1 0 0 0,0 0 0 0 0,0 1-1 0 0,0-1 1 0 0,0 0 0 0 0,1 0 0 0 0,0 0 0 0 0,0 0 0 0 0,0 0-1 0 0,1 0 1 0 0,-1 0 0 0 0,1-1 0 0 0,0 1 0 0 0,1-1-1 0 0,-1 0 1 0 0,1 0 0 0 0,0 0 0 0 0,0-1 0 0 0,0 1-1 0 0,0-1 1 0 0,1 0 0 0 0,-1 0 0 0 0,1-1 0 0 0,0 1-1 0 0,-1-1 1 0 0,1 0 0 0 0,0 0 0 0 0,1 0 0 0 0,-1-1 0 0 0,3 1-35 0 0,2 0 106 0 0,1 0 0 0 0,0-1 0 0 0,0 0 0 0 0,0-1 0 0 0,0 0-1 0 0,-1 0 1 0 0,1-1 0 0 0,0 0 0 0 0,0-1 0 0 0,-1-1 0 0 0,1 0-1 0 0,-1 0 1 0 0,0-1 0 0 0,0 0 0 0 0,4-2-105 0 0,7-9 60 0 0,-2 0-1 0 0,1-1 1 0 0,-2-1 0 0 0,0-1-1 0 0,-1 0 1 0 0,-1-1 0 0 0,-1-1 0 0 0,-1 0-1 0 0,0-2 1 0 0,-2 1 0 0 0,0-1-1 0 0,-2-1 1 0 0,0 0 0 0 0,-2-1-1 0 0,0 1 1 0 0,-2-2 0 0 0,0 1-1 0 0,-2-1 1 0 0,-1 1 0 0 0,0-1 0 0 0,-2 0-1 0 0,-1 0 1 0 0,-1 0 0 0 0,-2 0-1 0 0,-1-10-59 0 0,3 26-26 0 0,-1 0 1 0 0,1-1-1 0 0,-1 1 0 0 0,-1 0 0 0 0,0 0 0 0 0,0 0 0 0 0,0 0 0 0 0,-1 0 1 0 0,-1 1-1 0 0,0 0 0 0 0,0 0 0 0 0,0 0 0 0 0,-1 1 0 0 0,0-1 0 0 0,0 1 0 0 0,-1 1 1 0 0,0-1-1 0 0,0 1 0 0 0,-1 0 0 0 0,0 1 0 0 0,0 0 0 0 0,0 0 0 0 0,0 1 1 0 0,-1 0-1 0 0,0 0 0 0 0,1 1 0 0 0,-2 0 0 0 0,-8-1 26 0 0,12 3-5 0 0,-1 1 0 0 0,1 0 0 0 0,-1 0 0 0 0,0 1 0 0 0,1 0 0 0 0,-1 0 0 0 0,1 0 0 0 0,-1 1 0 0 0,1 0 0 0 0,0 0 0 0 0,0 1 0 0 0,0 0 0 0 0,0 0 0 0 0,0 0-1 0 0,1 1 1 0 0,-1 0 0 0 0,1 0 0 0 0,0 0 0 0 0,0 0 0 0 0,1 1 0 0 0,-1 0 0 0 0,1 0 0 0 0,0 1 5 0 0,-4 6 15 0 0,0 0 0 0 0,0 1 0 0 0,2 0 0 0 0,-1 0 0 0 0,2 0 0 0 0,0 1 0 0 0,0 0 0 0 0,2 0 0 0 0,-1 0 0 0 0,2 1 0 0 0,0-1 0 0 0,1 1 0 0 0,0 0 0 0 0,1-1 0 0 0,1 1 0 0 0,1 8-15 0 0,2-1 19 0 0,0 0 0 0 0,2 0 0 0 0,0-1 0 0 0,2 0 0 0 0,0 0 0 0 0,2-1 0 0 0,0 0 0 0 0,1-1 0 0 0,1 0 0 0 0,0 0-1 0 0,2-1 1 0 0,0-1 0 0 0,1-1 0 0 0,1 0 0 0 0,3 2-19 0 0,5 4-22 0 0,0-1 0 0 0,1-1 1 0 0,2-2-1 0 0,0 0 0 0 0,13 5 22 0 0,58 11-1896 0 0,-72-27-1519 0 0,-8-3-6679 0 0</inkml:trace>
  <inkml:trace contextRef="#ctx0" brushRef="#br0" timeOffset="129775.125">9869 2862 0 0 0,'0'0'261'0'0,"0"0"832"0"0,0 0 392 0 0,0 0 164 0 0,0 0 23 0 0,0 0-30 0 0,0 0-110 0 0,0 0-73 0 0,0 0-39 0 0,-2-14-93 0 0,-8-42-72 0 0,7 42-132 0 0,3 14-159 0 0,0 0-120 0 0,0 0-122 0 0,0 0-118 0 0,0 0-108 0 0,0 0-126 0 0,0 0-94 0 0,0 74 2207 0 0,7 366 451 0 0,-5-392-2877 0 0,2 0 0 0 0,2-1 0 0 0,2 1 0 0 0,3-1 0 0 0,9 25-57 0 0,-4-46-1 0 0,-16-26 12 0 0,10-8 261 0 0,12-28-235 0 0,1 1 0 0 0,2 1 0 0 0,2 1 0 0 0,1 2 0 0 0,1 0 1 0 0,2 2-1 0 0,0 2 0 0 0,31-21-37 0 0,-58 45-1 0 0,0 0-1 0 0,0 0 1 0 0,0 1 0 0 0,0 0-1 0 0,0 0 1 0 0,0 0 0 0 0,1 0-1 0 0,-1 0 1 0 0,1 1 0 0 0,0 0-1 0 0,-1 0 1 0 0,1 0 0 0 0,0 1-1 0 0,-1-1 1 0 0,5 1 1 0 0,8 48-23 0 0,-14 48 170 0 0,-5-85-132 0 0,2 1-1 0 0,-1 0 1 0 0,1 0 0 0 0,1 0-1 0 0,0-1 1 0 0,1 1 0 0 0,0 0-1 0 0,1-1 1 0 0,0 1 0 0 0,1-1-1 0 0,0 0 1 0 0,4 7-15 0 0,11-9-1616 0 0,-5-18-2807 0 0,3-2-4988 0 0,-10 8-1894 0 0</inkml:trace>
  <inkml:trace contextRef="#ctx0" brushRef="#br0" timeOffset="130529.628">10953 3278 7258 0 0,'0'0'1531'0'0,"0"0"-250"0"0,0 0-62 0 0,0 0 63 0 0,0 0 31 0 0,0 0-74 0 0,0 0-135 0 0,0 0-142 0 0,0 0-131 0 0,-31 12-102 0 0,-101 34-83 0 0,124-44-534 0 0,1 0 0 0 0,0 0 1 0 0,0 1-1 0 0,0 0 0 0 0,0 0 0 0 0,1 0 1 0 0,-1 1-1 0 0,1 0 0 0 0,0 1 0 0 0,0-1 1 0 0,0 1-1 0 0,-3 4-112 0 0,-2 2 272 0 0,7-7-203 0 0,0 0 1 0 0,0 0-1 0 0,0 0 1 0 0,0 0-1 0 0,0 0 1 0 0,1 1-1 0 0,0 0 1 0 0,0-1-1 0 0,0 1 1 0 0,1 1-1 0 0,0-1 0 0 0,0 0 1 0 0,0 0-1 0 0,0 1 1 0 0,1-1-1 0 0,0 1 1 0 0,0-1-1 0 0,0 1 1 0 0,1 0-1 0 0,0-1 1 0 0,0 1-1 0 0,1 3-69 0 0,0-7 30 0 0,1 0 0 0 0,-1 1 0 0 0,1-1 0 0 0,0 0 0 0 0,0 0 0 0 0,0 0-1 0 0,0 0 1 0 0,0 0 0 0 0,0 0 0 0 0,1 0 0 0 0,-1-1 0 0 0,1 1 0 0 0,-1-1 0 0 0,1 0 0 0 0,-1 0 0 0 0,1 0 0 0 0,0 0-1 0 0,0 0 1 0 0,-1-1 0 0 0,1 1 0 0 0,0-1 0 0 0,0 1 0 0 0,0-1 0 0 0,0 0 0 0 0,-1 0 0 0 0,2-1-30 0 0,15-1 83 0 0,0 0 0 0 0,0-2 1 0 0,0 0-1 0 0,-1-2 1 0 0,0 1-1 0 0,0-2 1 0 0,0-1-1 0 0,-1 0 0 0 0,0-1 1 0 0,0-1-1 0 0,-1-1 1 0 0,-1 0-1 0 0,0-1 0 0 0,0 0 1 0 0,-1-1-1 0 0,-1-1 1 0 0,0 0-1 0 0,-1-1 1 0 0,0-1-1 0 0,5-10-83 0 0,31-51 331 0 0,-48 76-154 0 0,0 1 16 0 0,-14 23 237 0 0,10-15-419 0 0,0 1 1 0 0,1-1-1 0 0,-1 1 0 0 0,2 0 1 0 0,-1 0-1 0 0,1 0 0 0 0,1 0 1 0 0,-1 1-1 0 0,2-1 0 0 0,-1 0 1 0 0,1 1-1 0 0,1-1 0 0 0,0 0 1 0 0,0 1-1 0 0,0-1 1 0 0,2 0-1 0 0,-1 0 0 0 0,1 0 1 0 0,0 0-1 0 0,1-1 0 0 0,0 1 1 0 0,0-1-1 0 0,1 0 0 0 0,0 0 1 0 0,0 0-1 0 0,1-1 0 0 0,0 0 1 0 0,0 0-1 0 0,1 0 0 0 0,0-1 1 0 0,0 0-1 0 0,0 0 1 0 0,1-1-1 0 0,0 0 0 0 0,0 0 1 0 0,0-1-1 0 0,1 0 0 0 0,0 0 1 0 0,-1-1-1 0 0,1 0 0 0 0,0-1 1 0 0,1 0-1 0 0,7 1-11 0 0,-11-3 19 0 0,0 0 0 0 0,0-1 1 0 0,0 1-1 0 0,0-1 0 0 0,0 0 0 0 0,0-1 1 0 0,-1 1-1 0 0,1-1 0 0 0,0 0 0 0 0,-1-1 1 0 0,0 1-1 0 0,1-1 0 0 0,-1 0 0 0 0,0-1 0 0 0,0 1 1 0 0,-1-1-1 0 0,1 0 0 0 0,-1 0 0 0 0,4-4-19 0 0,6-9 36 0 0,-1-1 0 0 0,0 0-1 0 0,-2-1 1 0 0,0 0-1 0 0,-1-1 1 0 0,0 0-1 0 0,-2-1 1 0 0,6-20-36 0 0,17-38 12 0 0,-12 53-35 0 0,5 155 17 0 0,-22-118 8 0 0,1 1-1 0 0,0-2 0 0 0,0 1 1 0 0,2 0-1 0 0,-1-1 0 0 0,1 1 1 0 0,0-1-1 0 0,1 0 0 0 0,1-1 1 0 0,-1 0-1 0 0,1 0 0 0 0,1 0 1 0 0,0-1-1 0 0,0 0 0 0 0,1 0 1 0 0,-1-1-1 0 0,2 0 1 0 0,4 2-3 0 0,-10-7 16 0 0,0-1-1 0 0,0 0 0 0 0,0 0 1 0 0,0 0-1 0 0,0 0 0 0 0,0-1 0 0 0,0 0 1 0 0,0 0-1 0 0,0 0 0 0 0,0 0 1 0 0,0-1-1 0 0,0 1 0 0 0,0-1 1 0 0,0 0-1 0 0,-1 0 0 0 0,1 0 0 0 0,0-1 1 0 0,0 1-1 0 0,-1-1 0 0 0,1 0 1 0 0,-1 0-1 0 0,1-1 0 0 0,-1 1 0 0 0,0 0 1 0 0,0-1-1 0 0,0 0 0 0 0,0 0 1 0 0,0-1-16 0 0,66-94 576 0 0,-56 75-468 0 0,-6 13-43 0 0,-1-1-1 0 0,0-1 1 0 0,0 1 0 0 0,-1-1-1 0 0,-1 0 1 0 0,0 0-1 0 0,-1 0 1 0 0,0 0 0 0 0,0-1-1 0 0,-1-8-63 0 0,-2 21-46 0 0,0 0-49 0 0,0 0-113 0 0,-5 29-7462 0 0,5-22 146 0 0,0-3-4843 0 0</inkml:trace>
  <inkml:trace contextRef="#ctx0" brushRef="#br0" timeOffset="130876.235">12183 3422 12651 0 0,'0'0'2483'0'0,"0"0"-1024"0"0,0 0-136 0 0,0 0 168 0 0,0 0-43 0 0,0 0-176 0 0,0 0-249 0 0,0 0-224 0 0,0 0-152 0 0,0 0-104 0 0,32-15-71 0 0,98-46-65 0 0,-81 27 88 0 0,-44 26-378 0 0,-3 4-97 0 0,1 1 1 0 0,-1 0 0 0 0,1-1-1 0 0,-1 1 1 0 0,0-1-1 0 0,0 0 1 0 0,0 0 0 0 0,-1 0-1 0 0,0 0 1 0 0,1 0 0 0 0,-1 0-1 0 0,-1 0 1 0 0,1 0 0 0 0,-1-1-1 0 0,1 1 1 0 0,-1 0-1 0 0,0 0 1 0 0,-1-1 0 0 0,1 1-1 0 0,-1 0 1 0 0,0 0 0 0 0,0 0-1 0 0,0 0 1 0 0,0 0 0 0 0,-1 0-1 0 0,0 0 1 0 0,0 0-1 0 0,0 0 1 0 0,0 1 0 0 0,0-1-1 0 0,-1 1 1 0 0,1-1 0 0 0,-1 1-1 0 0,-1 0-20 0 0,-5 0-7 0 0,0 1 0 0 0,0 0 0 0 0,0 0 0 0 0,0 1-1 0 0,0 0 1 0 0,-1 1 0 0 0,1 0 0 0 0,0 1 0 0 0,0 0-1 0 0,-1 0 1 0 0,1 1 0 0 0,0 0 0 0 0,0 0 0 0 0,0 1 0 0 0,1 0-1 0 0,-1 1 1 0 0,1 0 0 0 0,0 0 0 0 0,0 1 0 0 0,0 0 0 0 0,0 1-1 0 0,1-1 1 0 0,0 2 0 0 0,0-1 0 0 0,1 0 0 0 0,-1 1 0 0 0,2 1-1 0 0,-1-1 1 0 0,1 1 0 0 0,0 0 0 0 0,0 0 0 0 0,1 0 0 0 0,0 0-1 0 0,1 1 1 0 0,0 0 0 0 0,0 0 0 0 0,1 0 0 0 0,0 0 0 0 0,0 0-1 0 0,1 6 8 0 0,-1-4 4 0 0,1-1 0 0 0,0 1 0 0 0,0 0 0 0 0,1 0-1 0 0,1 0 1 0 0,0 0 0 0 0,1 0 0 0 0,0 0 0 0 0,0-1-1 0 0,1 1 1 0 0,0-1 0 0 0,1 0 0 0 0,1 0 0 0 0,-1 0-1 0 0,1 0 1 0 0,1-1 0 0 0,0 0 0 0 0,0 0-1 0 0,6 6-3 0 0,-1-2-20 0 0,0-1 0 0 0,1-1-1 0 0,1 0 1 0 0,0 0-1 0 0,0-1 1 0 0,1-1-1 0 0,0 0 1 0 0,1-1-1 0 0,0 0 1 0 0,0-1 0 0 0,1-1-1 0 0,0-1 1 0 0,0 0-1 0 0,0-1 1 0 0,0-1-1 0 0,1 0 1 0 0,-1-1-1 0 0,13 0 21 0 0,-20-2-383 0 0,17-1-1147 0 0,-10-2-4038 0 0,-6-1-6698 0 0</inkml:trace>
  <inkml:trace contextRef="#ctx0" brushRef="#br0" timeOffset="133628.03">13588 3301 1808 0 0,'0'0'1361'0'0,"0"0"-316"0"0,0 0-129 0 0,0 0 226 0 0,0 0 308 0 0,0 0 219 0 0,0 0 17 0 0,0 0-226 0 0,0 0-299 0 0,0 0-323 0 0,0 0-253 0 0,7-10-164 0 0,21-26-86 0 0,-27 35-269 0 0,0 0 0 0 0,-1 0 0 0 0,1 1 0 0 0,0-1 0 0 0,0 1 0 0 0,0-1 0 0 0,-1 1 1 0 0,1-1-1 0 0,0 1 0 0 0,0-1 0 0 0,0 1 0 0 0,0 0 0 0 0,0-1 0 0 0,0 1 0 0 0,0 0 0 0 0,0 0 0 0 0,0 0 1 0 0,0 0-1 0 0,0 0 0 0 0,0 0 0 0 0,0 0 0 0 0,0 0 0 0 0,0 0 0 0 0,0 0 0 0 0,0 1 0 0 0,0-1 0 0 0,0 0 1 0 0,-1 1-1 0 0,1-1 0 0 0,0 0 0 0 0,0 1 0 0 0,0-1 0 0 0,0 1 0 0 0,0 0 0 0 0,-1-1 0 0 0,1 1 0 0 0,0 0 1 0 0,-1-1-1 0 0,1 1 0 0 0,0 0 0 0 0,-1 0 0 0 0,1-1 0 0 0,-1 1 0 0 0,1 0 0 0 0,-1 0 0 0 0,1 0 0 0 0,-1 0 1 0 0,0 0-1 0 0,0 0-66 0 0,1-1 45 0 0,3 13 208 0 0,1-1 0 0 0,-2 0 0 0 0,0 1 0 0 0,0 0-1 0 0,-1 0 1 0 0,-1-1 0 0 0,0 1 0 0 0,0 0-1 0 0,-2 0 1 0 0,0 0 0 0 0,0 0 0 0 0,-1 0-1 0 0,-1 1-252 0 0,-7 30-8 0 0,-2 0-1 0 0,-2-2 1 0 0,-2 1-1 0 0,-2-2 0 0 0,-2 0 1 0 0,-1-1-1 0 0,-2-2 1 0 0,-2 0-1 0 0,-27 32 9 0 0,6-25-3302 0 0,43-44 2031 0 0,2-6-8540 0 0,1 2 1825 0 0</inkml:trace>
  <inkml:trace contextRef="#ctx0" brushRef="#br0" timeOffset="134091.415">13514 3654 1496 0 0,'0'0'1553'0'0,"0"0"-214"0"0,0 0 1 0 0,0 0 82 0 0,0 0 59 0 0,0 0-29 0 0,0 0-163 0 0,0 0-216 0 0,0 0-174 0 0,0 0-120 0 0,0 0-95 0 0,0 0-78 0 0,0 0-86 0 0,19 12-83 0 0,58 37-55 0 0,-42-38 211 0 0,-32-14-477 0 0,71-56 1372 0 0,-20 9-1185 0 0,-2-4-1 0 0,-2-1 0 0 0,38-57-302 0 0,-5-12 236 0 0,-95 147 135 0 0,2 0-1 0 0,0 1 0 0 0,2 0 0 0 0,0 1 1 0 0,2 0-1 0 0,0 6-370 0 0,-10 204 1003 0 0,16-229-996 0 0,0-1 0 0 0,0 1 1 0 0,1 0-1 0 0,0-1 0 0 0,0 1 0 0 0,0-1 1 0 0,1 0-1 0 0,0 1 0 0 0,0-1 0 0 0,0 0 1 0 0,1 0-1 0 0,0 0 0 0 0,-1 0 0 0 0,2-1 1 0 0,-1 1-1 0 0,1-1 0 0 0,-1 0 0 0 0,1 0 1 0 0,0 0-1 0 0,0 0 0 0 0,1-1 0 0 0,-1 0 1 0 0,3 1-8 0 0,-6-3-57 0 0,1-1 1 0 0,-1 1-1 0 0,1-1 1 0 0,0 1-1 0 0,-1-1 1 0 0,1 0-1 0 0,0 0 1 0 0,-1 0-1 0 0,1 0 1 0 0,0 0-1 0 0,0 0 1 0 0,-1-1-1 0 0,1 1 1 0 0,0 0-1 0 0,-1-1 1 0 0,1 1 0 0 0,-1-1-1 0 0,1 0 1 0 0,-1 0-1 0 0,1 1 1 0 0,-1-1-1 0 0,1 0 1 0 0,-1 0-1 0 0,0 0 1 0 0,1 0-1 0 0,0-2 57 0 0,6-9-3221 0 0,-1-1-3894 0 0,-5 9 4686 0 0,-1 0-6821 0 0</inkml:trace>
  <inkml:trace contextRef="#ctx0" brushRef="#br0" timeOffset="134621.51">14311 3521 6185 0 0,'0'0'4111'0'0,"0"0"-2119"0"0,0 0-882 0 0,0 0-134 0 0,0 0 29 0 0,0 0-5 0 0,0 0-99 0 0,0 0-205 0 0,0 0-240 0 0,0 0-168 0 0,0 0-71 0 0,0 0 18 0 0,3 4 2375 0 0,-68 29-1234 0 0,-16 12-874 0 0,81-43-498 0 0,0-1-1 0 0,1 1 1 0 0,-1 0 0 0 0,1-1 0 0 0,0 1 0 0 0,0-1 0 0 0,-1 1-1 0 0,1-1 1 0 0,0 1 0 0 0,0-1 0 0 0,0 1 0 0 0,1-1 0 0 0,-1 0 0 0 0,0 0-1 0 0,0 0 1 0 0,1 0 0 0 0,-1 0 0 0 0,0 0 0 0 0,1 0 0 0 0,-1 0-1 0 0,1 0 1 0 0,0 0 0 0 0,-1-1 0 0 0,1 1 0 0 0,-1-1 0 0 0,1 1 0 0 0,0-1-1 0 0,-1 0 1 0 0,1 0 0 0 0,0 0 0 0 0,0 0 0 0 0,-1 0 0 0 0,1 0-1 0 0,0 0-3 0 0,158 30 255 0 0,-159-29-237 0 0,1-1 0 0 0,-1 1 0 0 0,1-1 0 0 0,-1 1 0 0 0,1 0 0 0 0,-1 0 0 0 0,1 0 0 0 0,-1 0 0 0 0,0 0 0 0 0,0 0-1 0 0,1 0 1 0 0,-1 0 0 0 0,0 0 0 0 0,0 1 0 0 0,0-1 0 0 0,0 0 0 0 0,0 1 0 0 0,-1-1 0 0 0,1 1 0 0 0,0-1 0 0 0,-1 1 0 0 0,1-1 0 0 0,-1 1 0 0 0,1 0 0 0 0,-1-1 0 0 0,0 1-1 0 0,1 0 1 0 0,-1-1 0 0 0,0 1 0 0 0,0-1 0 0 0,0 1 0 0 0,-1 0 0 0 0,1-1 0 0 0,0 1 0 0 0,-1 0 0 0 0,1-1 0 0 0,-1 1 0 0 0,1-1 0 0 0,-1 1 0 0 0,0-1 0 0 0,1 1 0 0 0,-1-1 0 0 0,0 1-1 0 0,0-1 1 0 0,0 0 0 0 0,0 0 0 0 0,-1 1 0 0 0,1-1 0 0 0,0 0 0 0 0,0 0 0 0 0,-1 0 0 0 0,1 0 0 0 0,0 0 0 0 0,-1-1 0 0 0,1 1 0 0 0,-1 0 0 0 0,1-1 0 0 0,-1 1 0 0 0,0-1-1 0 0,1 1 1 0 0,-1-1 0 0 0,0 0-18 0 0,-102 58 404 0 0,33-43-613 0 0,70-16 8 0 0,0 0-1 0 0,0 0 1 0 0,0 0-1 0 0,0 0 1 0 0,1 0-1 0 0,-1 0 1 0 0,0 0-1 0 0,1 0 1 0 0,-1-1-1 0 0,1 1 1 0 0,0 0 0 0 0,-1 0-1 0 0,1-1 1 0 0,0 1-1 0 0,0 0 1 0 0,-1-1-1 0 0,1 1 1 0 0,0 0-1 0 0,0-1 1 0 0,1 1-1 0 0,-1 0 1 0 0,0-1-1 0 0,0 1 1 0 0,1 0 0 0 0,-1 0-1 0 0,1-1 1 0 0,-1 1-1 0 0,1 0 1 0 0,-1 0-1 0 0,1 0 1 0 0,0-2 201 0 0,7-4-3505 0 0,1 0-3284 0 0,-9 7 5874 0 0,8-5-6983 0 0</inkml:trace>
  <inkml:trace contextRef="#ctx0" brushRef="#br0" timeOffset="134944.549">14652 3415 7722 0 0,'0'0'3230'0'0,"0"0"-1050"0"0,0 0-572 0 0,0 0-159 0 0,0 0-132 0 0,0 0-166 0 0,0 0-237 0 0,0 0-230 0 0,0 0-127 0 0,0 0-19 0 0,0 0 11 0 0,0 0 18 0 0,0 0-47 0 0,17 0-58 0 0,118-1 765 0 0,104-28 372 0 0,-242 47-14998 0 0,-2-14 1860 0 0</inkml:trace>
  <inkml:trace contextRef="#ctx0" brushRef="#br0" timeOffset="135194.183">14641 3621 9754 0 0,'0'0'2829'0'0,"0"0"-1200"0"0,0 0-648 0 0,0 0-56 0 0,0 0 95 0 0,0 0 74 0 0,0 0-25 0 0,0 0-124 0 0,0 0-171 0 0,0 0-147 0 0,0 0-129 0 0,0 0-114 0 0,0 0-76 0 0,26 8-55 0 0,83 24-59 0 0,-99-29-169 0 0,0-1 0 0 0,0 0 1 0 0,0 0-1 0 0,0-1 1 0 0,1-1-1 0 0,-1 0 0 0 0,0 0 1 0 0,0-1-1 0 0,1 0 0 0 0,7-2-25 0 0,12-2-13 0 0,56-9-51 0 0,-48 8-1814 0 0,-2 0-4327 0 0,-25 3-5243 0 0</inkml:trace>
  <inkml:trace contextRef="#ctx0" brushRef="#br0" timeOffset="137310.406">15797 3304 6841 0 0,'0'0'1459'0'0,"0"0"-326"0"0,0 0 14 0 0,0 0 213 0 0,0 0 167 0 0,0 0-49 0 0,0 0-261 0 0,0 0-294 0 0,-31 12-255 0 0,-95 38-134 0 0,61-8 146 0 0,57-32-554 0 0,-1 1-16 0 0,-1-1 0 0 0,1 1-1 0 0,1 1 1 0 0,0-1 0 0 0,0 1-1 0 0,2 1 1 0 0,-1 0 0 0 0,2-1-1 0 0,-1 2 1 0 0,2-1-1 0 0,0 1 1 0 0,0-1 0 0 0,1 1-1 0 0,1 0 1 0 0,1 0 0 0 0,0 1-1 0 0,0-1 1 0 0,2 0 0 0 0,0 7-110 0 0,3-12 59 0 0,0-1 1 0 0,0 0 0 0 0,1 0 0 0 0,0 0 0 0 0,1-1 0 0 0,0 0 0 0 0,0 0-1 0 0,0 0 1 0 0,1-1 0 0 0,0 0 0 0 0,0 0 0 0 0,0 0 0 0 0,1-1 0 0 0,0-1 0 0 0,0 1-1 0 0,0-1 1 0 0,1 0 0 0 0,-1-1 0 0 0,1 0 0 0 0,0-1 0 0 0,0 1 0 0 0,0-2 0 0 0,0 1-1 0 0,0-1 1 0 0,0-1 0 0 0,1 0 0 0 0,-1 0 0 0 0,3-1-60 0 0,14-1 155 0 0,-1-1 0 0 0,1-1 1 0 0,-1-2-1 0 0,0 0 0 0 0,0-2 1 0 0,-1 0-1 0 0,0-2 0 0 0,-1-1 0 0 0,0 0 1 0 0,0-2-1 0 0,-2-1 0 0 0,1-1 1 0 0,-2 0-1 0 0,0-2 0 0 0,-1 0 0 0 0,5-6-155 0 0,-17 16 41 0 0,1-1-1 0 0,-1 0 0 0 0,0 0 1 0 0,-1 0-1 0 0,0-1 0 0 0,0 0 1 0 0,-1 0-1 0 0,0 0 0 0 0,0-1 1 0 0,-1 0-1 0 0,-1 1 0 0 0,0-2 1 0 0,0 1-1 0 0,-1 0 0 0 0,0-1 1 0 0,0 1-1 0 0,-1-1 0 0 0,-1 1 1 0 0,0-1-1 0 0,0 1 0 0 0,-2-6-40 0 0,-2 7-19 0 0,-1 1 0 0 0,0-1 0 0 0,0 1-1 0 0,-1 0 1 0 0,0 0 0 0 0,0 0 0 0 0,-1 1 0 0 0,0 0-1 0 0,0 1 1 0 0,-1-1 0 0 0,0 1 0 0 0,0 1-1 0 0,0-1 1 0 0,-1 1 0 0 0,1 1 0 0 0,-1 0 0 0 0,0 0-1 0 0,-1 1 1 0 0,1 0 0 0 0,-1 0 0 0 0,1 1 0 0 0,-1 0-1 0 0,0 1 1 0 0,0 0 0 0 0,0 1 0 0 0,1 0-1 0 0,-11 1 20 0 0,7-1-187 0 0,0 1-1 0 0,0 0 0 0 0,0 0 0 0 0,1 2 0 0 0,-1-1 0 0 0,0 2 1 0 0,1-1-1 0 0,0 2 0 0 0,0 0 0 0 0,-10 6 188 0 0,-57 55-7039 0 0,64-47 206 0 0,5-4-3082 0 0</inkml:trace>
  <inkml:trace contextRef="#ctx0" brushRef="#br0" timeOffset="137631.717">16314 3676 15187 0 0,'0'0'1511'0'0,"0"0"-262"0"0,0 0 73 0 0,0 0 135 0 0,0 0-1 0 0,0 0-182 0 0,0 0-334 0 0,0 0-336 0 0,0 0-255 0 0,0 0-119 0 0,0 0-65 0 0,0 0-34 0 0,0 0-26 0 0,-5 9-45 0 0,-30 59-50 0 0,35-67-20 0 0,0-1 1 0 0,0 1 0 0 0,0-1-1 0 0,0 1 1 0 0,0-1 0 0 0,0 1 0 0 0,0-1-1 0 0,0 1 1 0 0,0-1 0 0 0,0 1 0 0 0,0-1-1 0 0,0 1 1 0 0,0-1 0 0 0,1 1-1 0 0,-1-1 1 0 0,0 1 0 0 0,0-1 0 0 0,1 0-1 0 0,-1 1 1 0 0,0-1 0 0 0,1 1 0 0 0,-1-1-1 0 0,0 0 1 0 0,1 1 0 0 0,-1-1 0 0 0,0 0-1 0 0,1 1 1 0 0,-1-1 0 0 0,1 0-1 0 0,-1 0 1 0 0,1 0 0 0 0,-1 1 0 0 0,0-1-1 0 0,1 0 1 0 0,-1 0 0 0 0,1 0 0 0 0,-1 0-1 0 0,1 0 1 0 0,-1 0 0 0 0,1 0-1 0 0,-1 0 1 0 0,1 0 0 0 0,-1 0 0 0 0,1 0-1 0 0,-1 0 1 0 0,1 0 0 0 0,-1 0 0 0 0,1 0-1 0 0,-1 0 1 0 0,1-1 0 0 0,-1 1-1 0 0,1 0 1 0 0,-1 0 0 0 0,0-1 0 0 0,1 1-1 0 0,-1 0 1 0 0,1-1 0 0 0,-1 1 0 0 0,0 0-1 0 0,1-1 1 0 0,-1 1 0 0 0,0-1 9 0 0,33-15-531 0 0,0-9-1525 0 0,-15 7-4749 0 0,-16 13-1780 0 0</inkml:trace>
  <inkml:trace contextRef="#ctx0" brushRef="#br0" timeOffset="137998.109">16852 3223 13995 0 0,'0'0'1850'0'0,"0"0"-771"0"0,0 0-310 0 0,0 0 121 0 0,0 0 147 0 0,0 0 35 0 0,0 0-125 0 0,0 0-209 0 0,0 0-214 0 0,-22 32-173 0 0,-67 98-81 0 0,53-57 38 0 0,33-58-237 0 0,-13 140 357 0 0,19-146-423 0 0,-1 0-1 0 0,1 0 1 0 0,1 0-1 0 0,-1-1 1 0 0,2 1-1 0 0,-1-1 1 0 0,1 0-1 0 0,0 0 1 0 0,1 0-1 0 0,0-1 0 0 0,0 0 1 0 0,1 0-1 0 0,-1-1 1 0 0,1 1-1 0 0,1-1 1 0 0,-1-1-1 0 0,1 0 1 0 0,0 0-1 0 0,1 0 1 0 0,-1-1-1 0 0,1 0 1 0 0,-1-1-1 0 0,1 0 1 0 0,0 0-1 0 0,6 0-4 0 0,-9 0 38 0 0,1-1-1 0 0,-1-1 1 0 0,1 1-1 0 0,-1-1 1 0 0,1 0 0 0 0,0-1-1 0 0,-1 1 1 0 0,1-1-1 0 0,0-1 1 0 0,0 1-1 0 0,-1-1 1 0 0,1 0-1 0 0,-1-1 1 0 0,1 1-1 0 0,-1-2 1 0 0,1 1 0 0 0,-1 0-1 0 0,0-1 1 0 0,0 0-1 0 0,0-1 1 0 0,-1 1-1 0 0,1-1 1 0 0,-1 0-1 0 0,0-1 1 0 0,0 1-1 0 0,0-1 1 0 0,0 0 0 0 0,-1 0-1 0 0,0 0 1 0 0,0-1-1 0 0,-1 0 1 0 0,1 1-1 0 0,-1-1 1 0 0,0 0-1 0 0,-1-1 1 0 0,0 1-1 0 0,0 0 1 0 0,0-1 0 0 0,0-3-38 0 0,-2 5 9 0 0,0 1 1 0 0,0-1 0 0 0,-1 1 0 0 0,0 0 0 0 0,0 0 0 0 0,0-1 0 0 0,0 1 0 0 0,-1 0 0 0 0,1 0 0 0 0,-1 0 0 0 0,0 0 0 0 0,-1 1 0 0 0,1-1-1 0 0,0 0 1 0 0,-1 1 0 0 0,0 0 0 0 0,0-1 0 0 0,0 1 0 0 0,0 0 0 0 0,-1 1 0 0 0,1-1 0 0 0,-1 0 0 0 0,1 1 0 0 0,-1 0 0 0 0,-1-1-10 0 0,-12-5-78 0 0,0 1 0 0 0,0 0 0 0 0,-1 1 0 0 0,0 0 0 0 0,0 2-1 0 0,0 0 1 0 0,-1 1 0 0 0,1 1 0 0 0,-1 1 0 0 0,0 1 0 0 0,1 0 0 0 0,-3 1 78 0 0,-48 10-1701 0 0,27 8-4509 0 0,31-8-3134 0 0</inkml:trace>
  <inkml:trace contextRef="#ctx0" brushRef="#br0" timeOffset="140329.042">18446 3348 0 0 0,'0'0'501'0'0,"0"0"221"0"0,0 0 178 0 0,0 0 516 0 0,0 0 593 0 0,0 0 238 0 0,0 0-103 0 0,0 0-425 0 0,0 0-498 0 0,0 0-270 0 0,0 0-175 0 0,0-3-124 0 0,0 2-595 0 0,0 0 0 0 0,0 0 0 0 0,0 0 0 0 0,0 0 1 0 0,0 0-1 0 0,0 0 0 0 0,-1 0 0 0 0,1 0 0 0 0,0 0 0 0 0,-1 0 0 0 0,1 0 1 0 0,0 0-1 0 0,-1 0 0 0 0,1 0 0 0 0,-1 0 0 0 0,0 0 0 0 0,1 1 0 0 0,-1-1 1 0 0,0 0-1 0 0,1 0 0 0 0,-1 1 0 0 0,0-1 0 0 0,0 0 0 0 0,0 1 0 0 0,0-1 1 0 0,1 1-1 0 0,-1-1 0 0 0,0 1 0 0 0,0 0 0 0 0,0-1 0 0 0,0 1 0 0 0,0 0 0 0 0,0 0 1 0 0,0-1-1 0 0,0 1 0 0 0,0 0 0 0 0,0 0 0 0 0,0 0 0 0 0,0 0 0 0 0,0 1 1 0 0,0-1-1 0 0,0 0 0 0 0,0 0 0 0 0,0 0 0 0 0,0 1 0 0 0,0-1 0 0 0,0 1 1 0 0,0-1-1 0 0,0 1-57 0 0,-3-1 79 0 0,-15 0 99 0 0,0 1-1 0 0,0 1 1 0 0,0 1-1 0 0,1 1 1 0 0,0 1 0 0 0,-1 0-1 0 0,-16 8-177 0 0,-199 75 998 0 0,224-84-911 0 0,9-4-76 0 0,1 0 0 0 0,-1 0-1 0 0,0 0 1 0 0,0 0 0 0 0,0 0 0 0 0,1 0-1 0 0,-1 0 1 0 0,0 1 0 0 0,0-1-1 0 0,1 0 1 0 0,-1 0 0 0 0,0 0 0 0 0,0 1-1 0 0,1-1 1 0 0,-1 0 0 0 0,0 1 0 0 0,1-1-1 0 0,-1 1 1 0 0,0-1 0 0 0,1 1-1 0 0,-1-1 1 0 0,1 1 0 0 0,-1-1 0 0 0,1 1-1 0 0,-1 0 1 0 0,1-1 0 0 0,-1 1-1 0 0,1 0 1 0 0,0-1 0 0 0,-1 1 0 0 0,1 0-1 0 0,0-1 1 0 0,-1 1 0 0 0,1 0-1 0 0,0 0 1 0 0,0-1 0 0 0,0 1 0 0 0,0 0-1 0 0,0 0 1 0 0,0 0 0 0 0,0-1 0 0 0,0 1-1 0 0,0 0 1 0 0,0 0 0 0 0,0-1-1 0 0,0 1 1 0 0,1 0 0 0 0,-1 0 0 0 0,0-1-1 0 0,1 1 1 0 0,-1 0 0 0 0,0 0-1 0 0,1-1 1 0 0,-1 1 0 0 0,1-1 0 0 0,-1 1-1 0 0,1 0 1 0 0,-1-1 0 0 0,1 1 0 0 0,-1-1-1 0 0,2 1-10 0 0,5 3 57 0 0,0 0 0 0 0,1-1 0 0 0,-1 1 0 0 0,1-2 0 0 0,0 1 0 0 0,0-1 0 0 0,0 0 0 0 0,0-1 0 0 0,1 0 0 0 0,-1 0 0 0 0,4 0-57 0 0,6 0 69 0 0,232 14 501 0 0,-249-15-557 0 0,-1 0 1 0 0,0 0 0 0 0,1 0-1 0 0,-1 0 1 0 0,0 0 0 0 0,1 0-1 0 0,-1 1 1 0 0,0-1 0 0 0,1 0-1 0 0,-1 0 1 0 0,0 0 0 0 0,1 1-1 0 0,-1-1 1 0 0,0 0 0 0 0,0 0-1 0 0,1 1 1 0 0,-1-1 0 0 0,0 0-1 0 0,0 1 1 0 0,1-1 0 0 0,-1 0-1 0 0,0 1 1 0 0,0-1 0 0 0,0 0-1 0 0,0 1 1 0 0,0-1 0 0 0,0 1-1 0 0,0-1 1 0 0,1 0 0 0 0,-1 1-1 0 0,0-1 1 0 0,0 0-1 0 0,0 1 1 0 0,-1-1 0 0 0,1 1-1 0 0,0-1 1 0 0,0 0 0 0 0,0 1-1 0 0,0-1 1 0 0,0 0 0 0 0,0 1-1 0 0,0-1 1 0 0,-1 1 0 0 0,1-1-1 0 0,0 0 1 0 0,0 0 0 0 0,0 1-1 0 0,-1-1 1 0 0,1 0 0 0 0,0 1-1 0 0,0-1 1 0 0,-1 0 0 0 0,1 0-1 0 0,0 1 1 0 0,-1-1 0 0 0,1 0-1 0 0,0 0 1 0 0,-1 0 0 0 0,1 0-1 0 0,0 1 1 0 0,-1-1 0 0 0,1 0-1 0 0,-1 0 1 0 0,1 0 0 0 0,0 0-1 0 0,-1 0 1 0 0,1 0 0 0 0,0 0-1 0 0,-1 0-13 0 0,-28 16 414 0 0,29-16-413 0 0,-389 184 781 0 0,388-184-780 0 0,-1 1 0 0 0,1-1 0 0 0,0 1 0 0 0,0 0 0 0 0,-1 0 0 0 0,1 0 0 0 0,0-1 0 0 0,0 1-1 0 0,0 0 1 0 0,0 0 0 0 0,0 1 0 0 0,0-1 0 0 0,0 0 0 0 0,0 0 0 0 0,1 0 0 0 0,-1 1 0 0 0,0-1 0 0 0,1 0 0 0 0,-1 0 0 0 0,0 1 0 0 0,1-1 0 0 0,0 1 0 0 0,-1-1 0 0 0,1 1 0 0 0,0-1 0 0 0,0 0 0 0 0,0 1 0 0 0,0-1-1 0 0,0 1 1 0 0,0-1 0 0 0,0 1 0 0 0,1-1 0 0 0,-1 0 0 0 0,0 1 0 0 0,1-1 0 0 0,-1 1 0 0 0,1-1 0 0 0,-1 0 0 0 0,1 1 0 0 0,0-1 0 0 0,0 0 0 0 0,-1 0 0 0 0,1 0 0 0 0,0 0 0 0 0,0 1 0 0 0,0-1 0 0 0,0 0 0 0 0,1-1 0 0 0,-1 1-1 0 0,0 0 1 0 0,0 0 0 0 0,0 0 0 0 0,1-1 0 0 0,0 1-2 0 0,11 6 44 0 0,0-1 0 0 0,1-1 1 0 0,0 0-1 0 0,-1 0 0 0 0,2-2 0 0 0,-1 0 0 0 0,0 0 0 0 0,1-2 0 0 0,-1 1 0 0 0,1-2 0 0 0,-1 0 0 0 0,15-2-44 0 0,-6 2 31 0 0,87-25 63 0 0,-110-28-5063 0 0,-3 48 3636 0 0,-2-2-1706 0 0,3 1-2214 0 0,-2-1-5436 0 0</inkml:trace>
  <inkml:trace contextRef="#ctx0" brushRef="#br0" timeOffset="140649.044">18087 3010 11186 0 0,'0'0'1019'0'0,"0"0"-285"0"0,0 0-65 0 0,0 0 191 0 0,0 0 267 0 0,0 0 172 0 0,0 0-1 0 0,0 0-82 0 0,-2 32-154 0 0,-2 102-175 0 0,20-48 197 0 0,-8-68-838 0 0,-1-2-37 0 0,15 33 115 0 0,-1 1 1 0 0,-3 0-1 0 0,-3 1 0 0 0,-1 1 1 0 0,-3 1-1 0 0,-2 0 1 0 0,1 37-325 0 0,-9-64 17 0 0,-1 1 1 0 0,-2 0 0 0 0,-1-1-1 0 0,0 1 1 0 0,-2-1 0 0 0,-1 0-1 0 0,-2 0 1 0 0,0-1 0 0 0,-1 0-1 0 0,-2 0 1 0 0,0-1 0 0 0,-6 7-18 0 0,-33 60-767 0 0,96-94-2706 0 0,-12-15-2649 0 0,-28 15 3453 0 0,9-5-8767 0 0</inkml:trace>
  <inkml:trace contextRef="#ctx0" brushRef="#br0" timeOffset="140965.028">18948 3072 9442 0 0,'0'0'1626'0'0,"0"0"-337"0"0,0 0-142 0 0,0 0 64 0 0,0 0 1 0 0,0 0-115 0 0,0 0-193 0 0,0 0-152 0 0,0 0-31 0 0,0 0 49 0 0,0 0 2 0 0,0 0-45 0 0,17 18-114 0 0,48 59-108 0 0,-63-74-476 0 0,0 0 0 0 0,0 0 1 0 0,0 0-1 0 0,-1 0 0 0 0,1 0 1 0 0,-1 1-1 0 0,0-1 0 0 0,0 0 1 0 0,0 1-1 0 0,0-1 0 0 0,0 1 1 0 0,-1-1-1 0 0,0 1 0 0 0,0-1 1 0 0,0 1-1 0 0,0-1 0 0 0,0 1 1 0 0,-1-1-1 0 0,1 1 0 0 0,-1-1 1 0 0,0 2-30 0 0,-2 6 86 0 0,-16 74 36 0 0,-4-1 0 0 0,-4-2 0 0 0,-3-1 0 0 0,-13 18-122 0 0,40-92-30 0 0,-32 52-1450 0 0,24-51-3693 0 0,-2-5-4820 0 0,10-3 2691 0 0</inkml:trace>
  <inkml:trace contextRef="#ctx0" brushRef="#br0" timeOffset="141427.132">18801 3540 0 0 0,'0'0'2425'0'0,"0"0"-837"0"0,0 0-324 0 0,0 0 72 0 0,0 0 145 0 0,0 0 60 0 0,0 0-71 0 0,0 0-143 0 0,0 0-148 0 0,0 0-110 0 0,0 0-108 0 0,0 0-116 0 0,33 17-123 0 0,105 50-120 0 0,-136-65-574 0 0,1-1-1 0 0,-1 1 0 0 0,0-1 1 0 0,1 0-1 0 0,0 0 0 0 0,-1 0 1 0 0,1 0-1 0 0,0 0 0 0 0,0-1 1 0 0,-1 1-1 0 0,1-1 0 0 0,0 0 1 0 0,0 1-1 0 0,0-1 0 0 0,-1-1 1 0 0,1 1-1 0 0,0 0 0 0 0,0-1 0 0 0,0 1 1 0 0,-1-1-1 0 0,1 0 0 0 0,0 0 1 0 0,-1 0-1 0 0,1 0 0 0 0,0 0 1 0 0,-1-1-1 0 0,1 0-27 0 0,9-5 161 0 0,10-4-76 0 0,-1-1 0 0 0,-1-1 0 0 0,0-1 0 0 0,-1 0-1 0 0,0-2 1 0 0,-2 0 0 0 0,1-1 0 0 0,-2 0 0 0 0,0-2-1 0 0,-2 0 1 0 0,0 0 0 0 0,-1-2 0 0 0,-1 1 0 0 0,0-2-1 0 0,-2 1 1 0 0,-1-2 0 0 0,3-9-85 0 0,5-10 18 0 0,-6 18 21 0 0,-1-1 1 0 0,-1-1-1 0 0,-2 1 1 0 0,0-1-1 0 0,-2-1 1 0 0,0-1-40 0 0,-7 9 573 0 0,-5 25-41 0 0,-12 35 59 0 0,17-36-600 0 0,-14 45 442 0 0,3 0 1 0 0,2 0-1 0 0,2 1 0 0 0,3 0 1 0 0,1 1-1 0 0,3-1 1 0 0,4 46-434 0 0,15 94 404 0 0,-8-110-602 0 0,-9-80 77 0 0,0-1-54 0 0,0 0-53 0 0,0 0-72 0 0,0 0-140 0 0,0-17-3610 0 0,0 8-1746 0 0,2 2-5266 0 0</inkml:trace>
  <inkml:trace contextRef="#ctx0" brushRef="#br0" timeOffset="141665.053">19679 3429 12643 0 0,'0'0'1877'0'0,"0"0"-786"0"0,0 0-306 0 0,0 0 151 0 0,0 0 181 0 0,0 0 72 0 0,0 0-91 0 0,-10 34-237 0 0,-31 103-269 0 0,15-3 325 0 0,22-19-1609 0 0,4-115 369 0 0,0 0-89 0 0,1-8-1179 0 0,15-35-7216 0 0,-9 29 2667 0 0,-3 2 999 0 0</inkml:trace>
  <inkml:trace contextRef="#ctx0" brushRef="#br0" timeOffset="142001.204">19828 3488 4081 0 0,'0'0'1974'0'0,"0"0"-422"0"0,0 0-52 0 0,0 0 151 0 0,0 0 64 0 0,0 0-109 0 0,0 0-282 0 0,0 0-319 0 0,-31 16-261 0 0,-97 47-174 0 0,27-12 996 0 0,100-50-1535 0 0,0-1-1 0 0,0 0 1 0 0,0 0 0 0 0,0 1-1 0 0,1-1 1 0 0,-1 1-1 0 0,0-1 1 0 0,0 1-1 0 0,0-1 1 0 0,0 1 0 0 0,1-1-1 0 0,-1 1 1 0 0,0-1-1 0 0,1 1 1 0 0,-1 0 0 0 0,0 0-1 0 0,1-1 1 0 0,-1 1-1 0 0,1 0 1 0 0,-1 0 0 0 0,1 0-1 0 0,0 0 1 0 0,-1-1-1 0 0,1 1 1 0 0,0 0 0 0 0,-1 0-1 0 0,1 0 1 0 0,0 0-1 0 0,0 0 1 0 0,0 0 0 0 0,0 0-1 0 0,0 0 1 0 0,0 0-1 0 0,0 0 1 0 0,0 0 0 0 0,0 0-1 0 0,1-1 1 0 0,-1 1-1 0 0,0 0 1 0 0,1 0 0 0 0,-1 0-1 0 0,0 0 1 0 0,1 0-1 0 0,-1 0 1 0 0,1-1-1 0 0,-1 1 1 0 0,1 0 0 0 0,0 0-1 0 0,-1-1 1 0 0,1 1-1 0 0,0 0 1 0 0,-1-1 0 0 0,1 1-1 0 0,0-1 1 0 0,0 1-1 0 0,0-1-30 0 0,52 24 972 0 0,5-8-360 0 0,-42-12-469 0 0,1 0 0 0 0,-1 0 0 0 0,0 2-1 0 0,0 0 1 0 0,-1 1 0 0 0,0 0 0 0 0,0 1 0 0 0,5 4-143 0 0,-19-11 10 0 0,1 0 1 0 0,-1 0-1 0 0,0 0 1 0 0,1 0-1 0 0,-1 0 0 0 0,0 0 1 0 0,1 0-1 0 0,-1 0 1 0 0,0 1-1 0 0,0-1 1 0 0,0 0-1 0 0,0 1 0 0 0,0-1 1 0 0,-1 1-1 0 0,1-1 1 0 0,0 1-1 0 0,-1 0 1 0 0,1-1-1 0 0,-1 1 1 0 0,1-1-1 0 0,-1 1 0 0 0,0 0 1 0 0,0 0-1 0 0,0-1 1 0 0,0 1-1 0 0,0 0 1 0 0,0-1-1 0 0,0 1 0 0 0,-1 1-10 0 0,-6-2-1367 0 0,0-8-9790 0 0,7 6-349 0 0</inkml:trace>
  <inkml:trace contextRef="#ctx0" brushRef="#br0" timeOffset="142277.482">20186 3315 14051 0 0,'0'0'1220'0'0,"0"0"-481"0"0,0 0-15 0 0,0 0 251 0 0,0 0 187 0 0,0 0 17 0 0,0 0-143 0 0,0 0-201 0 0,0 0-143 0 0,0 0-124 0 0,0 0-64 0 0,36 3-56 0 0,113 7-80 0 0,-27-15 328 0 0,1-3-494 0 0,-108 6-1419 0 0,-18 1-10729 0 0,1 1 462 0 0</inkml:trace>
  <inkml:trace contextRef="#ctx0" brushRef="#br0" timeOffset="142512.123">20233 3573 9618 0 0,'0'0'1748'0'0,"0"0"-146"0"0,0 0-62 0 0,0 0-105 0 0,0 0-237 0 0,0 0-276 0 0,0 0-260 0 0,33-1-190 0 0,102-5-141 0 0,-8-16 59 0 0,-16 2-1477 0 0,-63 17-8601 0 0,-36 3 545 0 0</inkml:trace>
  <inkml:trace contextRef="#ctx0" brushRef="#br0" timeOffset="142832.543">21259 3146 13003 0 0,'0'0'1204'0'0,"0"0"-290"0"0,0 0 4 0 0,0 0 119 0 0,0 0-24 0 0,0 0-122 0 0,0 0-208 0 0,-31 15-180 0 0,-97 51-134 0 0,123-64-341 0 0,1 0 1 0 0,-1 0-1 0 0,1 0 1 0 0,-1 1-1 0 0,1 0 1 0 0,0 0-1 0 0,0 0 0 0 0,0 0 1 0 0,1 1-1 0 0,-1-1 1 0 0,1 1-1 0 0,0 0 0 0 0,0 0 1 0 0,0 0-1 0 0,-2 5-28 0 0,-1 2 70 0 0,-1 1-28 0 0,1-1 0 0 0,1 1 0 0 0,0 0 0 0 0,1 1 0 0 0,0-1 0 0 0,1 1 0 0 0,0 0 0 0 0,1 0 0 0 0,0 0 0 0 0,1 0 0 0 0,0 0 0 0 0,2 0 0 0 0,-1 0 0 0 0,2 0 0 0 0,-1 0 0 0 0,4 9-42 0 0,-3-15 40 0 0,1-1-1 0 0,1 1 0 0 0,-1-1 0 0 0,1 0 0 0 0,0 0 1 0 0,0 0-1 0 0,1-1 0 0 0,0 0 0 0 0,0 0 1 0 0,0 0-1 0 0,1 0 0 0 0,-1-1 0 0 0,1 0 0 0 0,0 0 1 0 0,0 0-1 0 0,1-1 0 0 0,-1 0 0 0 0,1 0 0 0 0,-1-1 1 0 0,1 1-1 0 0,0-1 0 0 0,3 0-39 0 0,4 1 159 0 0,0-1 1 0 0,0 0-1 0 0,0-1 0 0 0,0 0 0 0 0,1-1 1 0 0,-1 0-1 0 0,0-2 0 0 0,0 0 0 0 0,1 0 1 0 0,9-4-161 0 0,-10 4 122 0 0,0-2 0 0 0,-1 1 0 0 0,1-2-1 0 0,-1 0 1 0 0,0 0 0 0 0,0-1 0 0 0,-1-1-1 0 0,1 0 1 0 0,-2-1 0 0 0,1 0-1 0 0,-1-1 1 0 0,0 0 0 0 0,-1-1 0 0 0,0 0-1 0 0,0 0 1 0 0,-1-1 0 0 0,-1-1-1 0 0,0 1 1 0 0,0-1 0 0 0,-1-1 0 0 0,-1 1-1 0 0,0-1 1 0 0,-1 0 0 0 0,0-1-1 0 0,0-4-120 0 0,-3 8 4 0 0,-1-1 0 0 0,-1 0 0 0 0,0 0-1 0 0,0 0 1 0 0,-1 0 0 0 0,0 0 0 0 0,-1 1-1 0 0,0-1 1 0 0,-1 0 0 0 0,0 1 0 0 0,-1 0-1 0 0,0 0 1 0 0,0 0 0 0 0,-1 0-1 0 0,-3-3-3 0 0,-1 0-61 0 0,0 1-1 0 0,-1 0 1 0 0,0 0-1 0 0,-1 1 1 0 0,0 1-1 0 0,-1-1 1 0 0,0 2-1 0 0,-1 0 1 0 0,0 0-1 0 0,0 1 1 0 0,-8-3 61 0 0,9 6-413 0 0,0 0 1 0 0,0 1 0 0 0,0 0 0 0 0,-1 1 0 0 0,1 1 0 0 0,-1 0 0 0 0,0 0-1 0 0,1 1 1 0 0,-2 1 412 0 0,-9 0-4903 0 0,6 0-6895 0 0</inkml:trace>
  <inkml:trace contextRef="#ctx0" brushRef="#br0" timeOffset="143117.127">21806 3389 15107 0 0,'0'0'1671'0'0,"0"0"-551"0"0,0 0-103 0 0,0 0 162 0 0,0 0 65 0 0,0 0-81 0 0,0 0-262 0 0,0 0-313 0 0,0 0-199 0 0,0 0-120 0 0,0 0-82 0 0,0 0-65 0 0,0 0-47 0 0,-8 25-36 0 0,-23 77-35 0 0,24-49-830 0 0,7-49-468 0 0,4-4-3690 0 0,-3 0 3172 0 0,5 0-9898 0 0</inkml:trace>
  <inkml:trace contextRef="#ctx0" brushRef="#br0" timeOffset="143414.87">22233 2936 13187 0 0,'0'0'2491'0'0,"0"0"-481"0"0,0 0-319 0 0,0 0-226 0 0,0 0-259 0 0,0 0-232 0 0,0 0-238 0 0,0 0-137 0 0,0 0-50 0 0,0 0-6 0 0,0 0 0 0 0,0 0-89 0 0,0 0-90 0 0,-3 33-89 0 0,-8 103-52 0 0,-1 121 1062 0 0,12-162-7428 0 0,0-50-678 0 0,0-33-6009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7:56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4601 0 0,'0'0'1247'0'0,"0"0"-492"0"0,0 0-223 0 0,0 0 220 0 0,0 0 420 0 0,0 0 361 0 0,0 0 122 0 0,0 0-131 0 0,0 0-220 0 0,0 0-190 0 0,0 0-135 0 0,27 0-79 0 0,85-4-55 0 0,-103 3-681 0 0,1 0 1 0 0,0 0-1 0 0,0-1 0 0 0,-1 0 0 0 0,1-1 0 0 0,-1 0 0 0 0,1 0 0 0 0,-1-1 0 0 0,0 0 0 0 0,-1-1 0 0 0,2-1-164 0 0,14-7 395 0 0,3 1-113 0 0,-1-1 0 0 0,-1-2 0 0 0,0 0 0 0 0,-1-2 0 0 0,0-1 0 0 0,-2-1 0 0 0,0 0 1 0 0,-1-2-1 0 0,0-3-282 0 0,0-2 234 0 0,-7 10-11 0 0,-2 0-1 0 0,1-1 1 0 0,-2-1 0 0 0,0 0 0 0 0,-2-1 0 0 0,5-10-223 0 0,-28 244 920 0 0,12-148-809 0 0,1 36 10 0 0,-5 0 0 0 0,-4 0 1 0 0,-4 0-1 0 0,-5-2 0 0 0,-21 62-121 0 0,31-136-10 0 0,2-2 4 0 0,0 0-1 0 0,-2 0 0 0 0,-1-1 0 0 0,-1 0 1 0 0,-1-1-1 0 0,-1 0 0 0 0,-1-1 1 0 0,-1-1-1 0 0,-1 0 0 0 0,-9 8 7 0 0,-54 47-987 0 0,92-99-1311 0 0,109-172-2394 0 0,-52 59-2208 0 0,-24 47-800 0 0,-30 57 3494 0 0</inkml:trace>
  <inkml:trace contextRef="#ctx0" brushRef="#br0" timeOffset="453.56">854 378 0 0 0,'0'0'2734'0'0,"0"0"132"0"0,0 0-50 0 0,0 0-86 0 0,0 0-61 0 0,0 0-230 0 0,0 0-345 0 0,0 0-496 0 0,0 0-516 0 0,0 0-377 0 0,0 0-203 0 0,-11 11-75 0 0,-84 67 291 0 0,-131 95 511 0 0,223-172-1215 0 0,0 0-1 0 0,0 0 0 0 0,0 1 1 0 0,0-1-1 0 0,1 1 0 0 0,-1 0 1 0 0,1 0-1 0 0,-1 0 0 0 0,1 0 1 0 0,-1 0-1 0 0,1 1 0 0 0,0-1 1 0 0,0 1-1 0 0,1-1 0 0 0,-1 1 1 0 0,0 0-1 0 0,1 0 0 0 0,-1 0 1 0 0,1 0-1 0 0,0 0 0 0 0,0 0 1 0 0,0 0-1 0 0,1 0 0 0 0,-1 0 1 0 0,1 0-1 0 0,0 0 0 0 0,-1 1 1 0 0,2-1-1 0 0,-1 0 0 0 0,0 0 1 0 0,0 0-1 0 0,1 0 0 0 0,0 1 1 0 0,0-1-1 0 0,0 0 0 0 0,0 0 1 0 0,0 0-1 0 0,0 0 0 0 0,1-1 1 0 0,-1 1-1 0 0,1 0-13 0 0,13 7 93 0 0,1-1 1 0 0,0-1-1 0 0,0 0 0 0 0,0-1 1 0 0,1-1-1 0 0,0 0 0 0 0,0-1 1 0 0,2-1-94 0 0,70 25 331 0 0,-85-27-321 0 0,6 0 77 0 0,0 0-1 0 0,-1 1 0 0 0,1 0 1 0 0,-1 1-1 0 0,0 0 0 0 0,0 1 1 0 0,0 0-1 0 0,-1 0 0 0 0,1 1 1 0 0,-1 0-1 0 0,0 0 0 0 0,-1 1 1 0 0,0 0-1 0 0,0 0 0 0 0,0 1 0 0 0,-1 0 1 0 0,0 0-1 0 0,-1 0 0 0 0,0 1 1 0 0,0 0-1 0 0,-1 0 0 0 0,0 0 1 0 0,0 0-1 0 0,-1 1 0 0 0,0 0 1 0 0,0 6-87 0 0,-14 124 773 0 0,11-139-810 0 0,3-1-16 0 0,-1 0-1 0 0,0 0 1 0 0,0 0-1 0 0,1-1 1 0 0,-1 1 0 0 0,0 0-1 0 0,0-1 1 0 0,1 0-1 0 0,-1 1 1 0 0,0-1 0 0 0,0 0-1 0 0,0 0 1 0 0,0 0 0 0 0,0 0-1 0 0,0-1 1 0 0,0 1-1 0 0,-1 0 1 0 0,1-1 0 0 0,0 0-1 0 0,-1 1 1 0 0,1-1-1 0 0,-1 0 1 0 0,1 0 0 0 0,-1 1-1 0 0,0-1 1 0 0,0 0 0 0 0,0 0-1 0 0,0-1 1 0 0,0 1-1 0 0,0 0 1 0 0,-1 0 0 0 0,1 0-1 0 0,-1-1 54 0 0,19-44-2449 0 0,-2 6-5631 0 0,-13 29-3589 0 0</inkml:trace>
  <inkml:trace contextRef="#ctx0" brushRef="#br0" timeOffset="694.377">1372 754 9138 0 0,'0'0'1723'0'0,"0"0"-104"0"0,0 0 208 0 0,0 0 279 0 0,0 0-83 0 0,0 0-307 0 0,0 0-367 0 0,0 0-405 0 0,0 0-329 0 0,0 0-213 0 0,0 0-139 0 0,-6 32-102 0 0,-15 102-81 0 0,1-21-520 0 0,20-108-344 0 0,-2 12 300 0 0,0-12-2839 0 0,-1-1-3497 0 0,1-1-4519 0 0</inkml:trace>
  <inkml:trace contextRef="#ctx0" brushRef="#br0" timeOffset="862.401">1372 363 12435 0 0,'0'0'2253'0'0,"0"0"-667"0"0,0 0-368 0 0,0 0-121 0 0,0 0-64 0 0,0 0-147 0 0,0 0-283 0 0,0 0-368 0 0,0 0-255 0 0,0 0-107 0 0,0 0-28 0 0,0 0 17 0 0,0 0-66 0 0,8 6-170 0 0,-3-4 303 0 0,-1 0-14 0 0,-1 1 0 0 0,1-1 0 0 0,0 1 0 0 0,-1-1 0 0 0,1 1 0 0 0,-1 0 0 0 0,0 0 0 0 0,0 1 0 0 0,0-1 0 0 0,0 1 0 0 0,-1-1 0 0 0,0 1 0 0 0,1 0 0 0 0,-1 0 0 0 0,0 0 0 0 0,-1 0 0 0 0,1 1 85 0 0,12 50-2412 0 0,-1-6-4862 0 0,-7-25-1852 0 0</inkml:trace>
  <inkml:trace contextRef="#ctx0" brushRef="#br0" timeOffset="1128.022">1561 1059 5145 0 0,'0'0'2083'0'0,"0"0"-197"0"0,0 0 26 0 0,0 0 91 0 0,0 0 43 0 0,0 0-107 0 0,0 0-301 0 0,0 0-400 0 0,0 0-346 0 0,0 0-235 0 0,0 0-130 0 0,0 0-51 0 0,0 0-26 0 0,20-24-52 0 0,61-79-58 0 0,-12-24 655 0 0,-24 21-512 0 0,-44 105-527 0 0,-1 1-69 0 0,3 191-362 0 0,-1-184 487 0 0,0-1-1 0 0,0 0 1 0 0,0 0-1 0 0,1 0 1 0 0,0 0 0 0 0,0 0-1 0 0,0-1 1 0 0,1 1-1 0 0,-1-1 1 0 0,2 0 0 0 0,-1 0-1 0 0,0 0 1 0 0,1-1 0 0 0,0 0-1 0 0,0 1 1 0 0,0-2-1 0 0,1 1 1 0 0,-1-1 0 0 0,1 1-1 0 0,0-1 1 0 0,0-1 0 0 0,0 1-1 0 0,0-1 1 0 0,0-1-1 0 0,0 1 1 0 0,1-1 0 0 0,-1 0-1 0 0,1 0 1 0 0,-1-1 0 0 0,1 1-1 0 0,-1-1 1 0 0,1-1-1 0 0,-1 0 1 0 0,1 0 0 0 0,1 0-12 0 0,2-3 90 0 0,0 0 0 0 0,0-1 1 0 0,0-1-1 0 0,-1 1 0 0 0,0-1 0 0 0,0-1 1 0 0,-1 1-1 0 0,1-2 0 0 0,-1 1 1 0 0,-1-1-1 0 0,1 0 0 0 0,-2-1 1 0 0,1 0-1 0 0,2-5-90 0 0,-3 5 47 0 0,0 0 0 0 0,-1-1 0 0 0,0 1-1 0 0,0-1 1 0 0,-1-1 0 0 0,-1 1 0 0 0,0 0 0 0 0,0-1 0 0 0,-1 0 0 0 0,0 0-1 0 0,0-4-46 0 0,0-42-6342 0 0,-2 56-2768 0 0</inkml:trace>
  <inkml:trace contextRef="#ctx0" brushRef="#br0" timeOffset="1767.705">2456 809 11178 0 0,'0'0'3201'0'0,"0"0"-1894"0"0,0 0-742 0 0,0 0-84 0 0,0 0 65 0 0,0 0 49 0 0,0 0-61 0 0,0 0-161 0 0,0 0-173 0 0,0 0-100 0 0,0 0-27 0 0,0 0 33 0 0,0 0 75 0 0,2-7 74 0 0,11-27 445 0 0,-13 34-307 0 0,1-8 4300 0 0,8 17-3971 0 0,3 5-598 0 0,-6-9-55 0 0,1 0 1 0 0,0-1-1 0 0,0 0 0 0 0,1 0 1 0 0,-1-1-1 0 0,1 1 0 0 0,-1-2 1 0 0,1 1-1 0 0,0-1 0 0 0,0 0 1 0 0,0-1-1 0 0,2 0-69 0 0,1 1 62 0 0,-1-1-1 0 0,1 0 1 0 0,0 0-1 0 0,0-1 1 0 0,0 0 0 0 0,0-1-1 0 0,-1-1 1 0 0,1 0-1 0 0,0 0 1 0 0,-1-1-1 0 0,1 0 1 0 0,-1-1 0 0 0,0 0-1 0 0,0 0 1 0 0,0-1-1 0 0,-1-1 1 0 0,0 1 0 0 0,0-2-1 0 0,0 1 1 0 0,-1-1-1 0 0,0 0 1 0 0,0-1-1 0 0,0-1-61 0 0,-6 6 12 0 0,0-1-1 0 0,-1 1 1 0 0,1-1-1 0 0,-1 0 1 0 0,0 0-1 0 0,0 1 1 0 0,0-1-1 0 0,-1 0 1 0 0,1 0-1 0 0,-1 0 1 0 0,0 0-1 0 0,0 0 1 0 0,0 0-1 0 0,-1 0 1 0 0,1 0-1 0 0,-1 0 1 0 0,0 1-1 0 0,0-1 1 0 0,-1 0-1 0 0,1 0 1 0 0,-1 1-1 0 0,1-1 1 0 0,-1 1-1 0 0,0-1 1 0 0,-1 1-1 0 0,1 0 1 0 0,0 0-1 0 0,-1 0 1 0 0,0 0-1 0 0,0 0 1 0 0,0 1-1 0 0,-2-2-10 0 0,-3 0-25 0 0,-1 1 0 0 0,0 0 1 0 0,0 0-1 0 0,0 1 1 0 0,0 0-1 0 0,0 0 1 0 0,0 1-1 0 0,0 1 1 0 0,-1-1-1 0 0,1 1 1 0 0,0 1-1 0 0,0 0 1 0 0,-1 0-1 0 0,1 1 1 0 0,0 0-1 0 0,0 1 1 0 0,0 0-1 0 0,1 0 1 0 0,-1 1-1 0 0,1 0 1 0 0,0 0-1 0 0,0 1 1 0 0,0 0-1 0 0,0 0 1 0 0,1 1-1 0 0,0 0 1 0 0,-3 4 23 0 0,0 0-24 0 0,1 1 0 0 0,0-1 0 0 0,1 2 0 0 0,0-1 1 0 0,1 1-1 0 0,0 0 0 0 0,1 1 0 0 0,0 0 0 0 0,1 0 0 0 0,0 2 24 0 0,3-9-1 0 0,0 0-1 0 0,1 0 0 0 0,0 0 1 0 0,0 0-1 0 0,0 0 0 0 0,1 0 0 0 0,0 1 1 0 0,0-1-1 0 0,0 0 0 0 0,1 0 1 0 0,0 0-1 0 0,0 1 0 0 0,1-1 1 0 0,0 0-1 0 0,0-1 0 0 0,0 1 0 0 0,1 0 1 0 0,-1-1-1 0 0,1 1 0 0 0,1-1 1 0 0,-1 0-1 0 0,1 0 0 0 0,3 4 2 0 0,6 2-11 0 0,0-1 0 0 0,1-1-1 0 0,-1 0 1 0 0,2-1-1 0 0,-1-1 1 0 0,1 0 0 0 0,0 0-1 0 0,1-2 1 0 0,0 0-1 0 0,-1-1 1 0 0,1 0-1 0 0,1-2 1 0 0,-1 1 0 0 0,0-2-1 0 0,1 0 1 0 0,-1-2-1 0 0,1 1 1 0 0,-1-2 0 0 0,0 0-1 0 0,4-2 12 0 0,-1 0-349 0 0,0-1 0 0 0,-1-1 0 0 0,0-1 0 0 0,0 0 0 0 0,-1-2-1 0 0,0 0 1 0 0,12-9 349 0 0,16-15-5184 0 0,-6-3-5816 0 0,-28 24 1825 0 0</inkml:trace>
  <inkml:trace contextRef="#ctx0" brushRef="#br0" timeOffset="2065.891">3406 260 16652 0 0,'0'0'2208'0'0,"0"0"-634"0"0,0 0-534 0 0,0 0-235 0 0,0 0-60 0 0,0 0-43 0 0,0 0-63 0 0,0 0-17 0 0,0 0-9 0 0,0 0 9 0 0,0 0-18 0 0,0 0-101 0 0,0 0-115 0 0,1 29-63 0 0,2 93-30 0 0,-2 323 860 0 0,2-395-1225 0 0,3-1 0 0 0,1 0 0 0 0,2 0 0 0 0,11 27 70 0 0,-20-78-2031 0 0,-5-18 335 0 0,1 6 380 0 0,-3-6-1230 0 0,2 7-2399 0 0,2 1-6756 0 0</inkml:trace>
  <inkml:trace contextRef="#ctx0" brushRef="#br0" timeOffset="2246.129">3161 636 16163 0 0,'0'0'1137'0'0,"0"0"-424"0"0,0 0-90 0 0,0 0 173 0 0,0 0 116 0 0,0 0-2 0 0,0 0-46 0 0,0 0-81 0 0,32 8-95 0 0,99 28-96 0 0,110 41 931 0 0,-177-44-2631 0 0,-40-15-6842 0 0,-17-13-3967 0 0</inkml:trace>
  <inkml:trace contextRef="#ctx0" brushRef="#br0" timeOffset="2434.267">3849 938 16668 0 0,'0'0'1408'0'0,"0"0"-784"0"0,0 0-120 0 0,0 0-72 0 0,0 0-48 0 0,0 0-88 0 0,0 0-72 0 0,0 0-144 0 0,0 0-96 0 0,0 0-104 0 0,0 0-88 0 0,0 0-120 0 0,0 0-184 0 0,80 132-632 0 0,-71-139-1345 0 0,-4-8-1672 0 0,5 8-1856 0 0,-7-1 392 0 0</inkml:trace>
  <inkml:trace contextRef="#ctx0" brushRef="#br0" timeOffset="2600.285">3849 938 0 0 0,'104'-124'2593'0'0,"-102"121"-2392"0"0,1 0 0 0 0,-1-1 0 0 0,0 1 1 0 0,-1-1-1 0 0,1 1 0 0 0,0-1 1 0 0,-1 1-1 0 0,0-1 0 0 0,0 0 1 0 0,0 0-1 0 0,0 1 0 0 0,-1-1 0 0 0,0 0 1 0 0,0 0-1 0 0,0 0 0 0 0,0 0 1 0 0,0 0-1 0 0,-1 0 0 0 0,1 1 1 0 0,-1-1-1 0 0,0 0 0 0 0,0 0 0 0 0,-2-1-201 0 0,-1-13 1066 0 0,-59-214 11441 0 0,59 221-12778 0 0,19 42-4686 0 0,-12-26 1973 0 0,3 3-7975 0 0</inkml:trace>
  <inkml:trace contextRef="#ctx0" brushRef="#br0" timeOffset="2781.049">4461 573 19044 0 0,'0'0'1466'0'0,"0"0"-335"0"0,0 0-191 0 0,0 0-169 0 0,0 0-139 0 0,0 0-136 0 0,0 0-152 0 0,0 0-97 0 0,0 0-81 0 0,-33 22-50 0 0,-97 72-33 0 0,127-93-81 0 0,0 0 1 0 0,0 1-1 0 0,1-1 0 0 0,-1 1 0 0 0,0 0 0 0 0,1 0 1 0 0,0 0-1 0 0,-1 0 0 0 0,1 0 0 0 0,0 1 1 0 0,0-1-1 0 0,0 1 0 0 0,1-1 0 0 0,-1 1 0 0 0,0 0 1 0 0,1-1-1 0 0,0 1 0 0 0,0 0 0 0 0,0 0 1 0 0,0 0-1 0 0,0 0 0 0 0,0 0 0 0 0,1 0 1 0 0,-1 0-1 0 0,1 3-2 0 0,0 5 7 0 0,0-3-9 0 0,0 1 0 0 0,1-1 1 0 0,0 0-1 0 0,0 1 0 0 0,1-1 0 0 0,0 0 1 0 0,1 0-1 0 0,0 0 0 0 0,0 0 0 0 0,0 0 1 0 0,1-1-1 0 0,0 0 0 0 0,1 1 0 0 0,-1-2 1 0 0,1 1-1 0 0,1 0 0 0 0,-1-1 0 0 0,1 0 0 0 0,0 0 1 0 0,1-1-1 0 0,-1 0 0 0 0,1 0 0 0 0,1 1 2 0 0,5 2-46 0 0,0 0-1 0 0,1-1 1 0 0,-1-1-1 0 0,2 0 0 0 0,-1 0 1 0 0,0-1-1 0 0,1-1 0 0 0,0-1 1 0 0,0 0-1 0 0,0-1 0 0 0,0 0 1 0 0,6-1 46 0 0,-18-1-149 0 0,46-2-1226 0 0,-18-4-7462 0 0,-21 3-3236 0 0</inkml:trace>
  <inkml:trace contextRef="#ctx0" brushRef="#br0" timeOffset="4480.019">5661 676 0 0 0,'164'-46'0'0'0,"-68"27"1643"0"0,-83 15 4743 0 0,-22 5 5430 0 0,-3 0-6958 0 0,0 0-7442 0 0,0-1 2848 0 0,0-1-1 0 0,-1 2 0 0 0,1 0 0 0 0,0 1 0 0 0,0 0 0 0 0,-1 0 1 0 0,1 1-1 0 0,1 1 0 0 0,-3 1-263 0 0,-6 2 97 0 0,1 1-1 0 0,0 0 1 0 0,0 2 0 0 0,1 0 0 0 0,0 1-1 0 0,1 1 1 0 0,0 0 0 0 0,1 1-1 0 0,0 1 1 0 0,2 1 0 0 0,-1 0 0 0 0,2 1-1 0 0,0 0 1 0 0,0 1 0 0 0,-9 19-97 0 0,20-30-9 0 0,-1 0 1 0 0,1 0-1 0 0,0 0 1 0 0,0 0 0 0 0,1 1-1 0 0,0-1 1 0 0,0 0-1 0 0,0 1 1 0 0,1-1-1 0 0,0 1 1 0 0,0-1-1 0 0,1 1 1 0 0,0-1-1 0 0,0 1 1 0 0,0-1 0 0 0,1 0-1 0 0,0 1 1 0 0,0-1-1 0 0,1 0 1 0 0,-1 0-1 0 0,1-1 1 0 0,1 1-1 0 0,-1-1 1 0 0,1 1-1 0 0,0-1 1 0 0,0 0-1 0 0,0 0 1 0 0,1-1 0 0 0,0 1-1 0 0,0-1 1 0 0,0 0-1 0 0,0-1 1 0 0,1 1-1 0 0,-1-1 1 0 0,6 3 8 0 0,18-1-209 0 0,-1 0 1 0 0,1-2-1 0 0,0-1 1 0 0,0-2-1 0 0,0 0 1 0 0,0-2-1 0 0,-1-1 0 0 0,1-2 1 0 0,-1 0-1 0 0,1-2 1 0 0,-2-1-1 0 0,1-1 1 0 0,-1-2-1 0 0,-1 0 1 0 0,0-2-1 0 0,1-2 209 0 0,169-82-6728 0 0,87-62 6728 0 0,-229 119 1267 0 0,-54 39-467 0 0,-17 1 1032 0 0,-1 3-1596 0 0,-1 1 0 0 0,1 0 0 0 0,1 1 0 0 0,-1 1 0 0 0,0 1 0 0 0,1 1 0 0 0,1 0 0 0 0,-1 1 0 0 0,1 0 0 0 0,-6 7-236 0 0,5-6 184 0 0,-10 5 88 0 0,0 1 0 0 0,2 2 0 0 0,0 0 0 0 0,1 2 0 0 0,0 0 0 0 0,-18 23-272 0 0,39-40 10 0 0,1-1 0 0 0,0 0 0 0 0,0 1 0 0 0,0-1 0 0 0,0 1 0 0 0,1 0 0 0 0,-1 0 0 0 0,1 0 0 0 0,-1 0 0 0 0,1 0 0 0 0,0 0 0 0 0,0 0 0 0 0,1 0 0 0 0,-1 0 0 0 0,0 0 0 0 0,1 0 0 0 0,0 1 0 0 0,0-1 0 0 0,0 0 0 0 0,0 0 0 0 0,0 0 0 0 0,1 1 0 0 0,0-1-1 0 0,-1 0 1 0 0,1 0 0 0 0,0 0 0 0 0,0 0 0 0 0,1 0 0 0 0,-1 0 0 0 0,1 0 0 0 0,-1 0 0 0 0,1-1 0 0 0,0 1 0 0 0,0-1 0 0 0,0 1 0 0 0,0-1 0 0 0,1 0 0 0 0,-1 0 0 0 0,1 0 0 0 0,-1 0 0 0 0,1 0 0 0 0,0 0 0 0 0,0-1 0 0 0,-1 1 0 0 0,1-1 0 0 0,0 0 0 0 0,0 0 0 0 0,1 0 0 0 0,-1 0 0 0 0,0 0 0 0 0,0-1 0 0 0,2 1-10 0 0,12-1 62 0 0,0 0 1 0 0,-1-1-1 0 0,1 0 1 0 0,-1-1-1 0 0,0-1 1 0 0,0-1-1 0 0,0 0 1 0 0,0-1 0 0 0,0-1-1 0 0,-1 0 1 0 0,0-1-1 0 0,-1-1 1 0 0,1-1-1 0 0,-1 1 1 0 0,-1-2-1 0 0,0 0 1 0 0,9-9-63 0 0,5-3 109 0 0,-1-2 1 0 0,0-1 0 0 0,-2-1-1 0 0,20-27-109 0 0,-39 46 25 0 0,-5 7-25 0 0,0 0 1 0 0,0 1 0 0 0,0-1 0 0 0,0 0 0 0 0,0 0 0 0 0,1 0 0 0 0,-1 1 0 0 0,0-1 0 0 0,0 0 0 0 0,0 0 0 0 0,0 0-1 0 0,1 0 1 0 0,-1 0 0 0 0,0 1 0 0 0,0-1 0 0 0,1 0 0 0 0,-1 0 0 0 0,0 0 0 0 0,0 0 0 0 0,0 0 0 0 0,1 0 0 0 0,-1 0 0 0 0,0 0-1 0 0,0 0 1 0 0,1 0 0 0 0,-1 0 0 0 0,0 0 0 0 0,0 0 0 0 0,1 0 0 0 0,-1 0 0 0 0,0 0 0 0 0,0 0 0 0 0,1 0 0 0 0,-1 0-1 0 0,0 0 1 0 0,0 0 0 0 0,0 0 0 0 0,1-1-1 0 0,-2 45 3 0 0,-1-31 0 0 0,1-1 1 0 0,0 1-1 0 0,1-1 0 0 0,1 1 1 0 0,0 0-1 0 0,0-1 0 0 0,1 1 1 0 0,1-1-1 0 0,0 0 0 0 0,1 0 1 0 0,0 0-1 0 0,1 0 0 0 0,0-1 1 0 0,1 1-1 0 0,0-1 0 0 0,4 5-3 0 0,-7-12 9 0 0,1 0 0 0 0,0-1 0 0 0,0 1 1 0 0,0-1-1 0 0,0 1 0 0 0,0-1 0 0 0,1 0 0 0 0,0-1 0 0 0,-1 1 0 0 0,1-1 0 0 0,0 0 0 0 0,0 0 1 0 0,0-1-1 0 0,1 1 0 0 0,-1-1 0 0 0,0 0 0 0 0,0-1 0 0 0,1 1 0 0 0,-1-1 0 0 0,0 0 0 0 0,1 0 0 0 0,-1-1 1 0 0,0 1-1 0 0,1-1 0 0 0,-1 0 0 0 0,0-1 0 0 0,0 0 0 0 0,0 1 0 0 0,4-3-9 0 0,20-12 101 0 0,-1 0 0 0 0,-1-2 0 0 0,-1-1 0 0 0,-1-1 0 0 0,14-14-101 0 0,41-31 178 0 0,-20 19-92 0 0,-25 17-54 0 0,2 1 0 0 0,0 3 0 0 0,2 0 1 0 0,0 3-1 0 0,2 1 0 0 0,0 2 0 0 0,2 2-32 0 0,-42 16 0 0 0,1 0 0 0 0,0 0 0 0 0,-1 0 1 0 0,1 0-1 0 0,0 0 0 0 0,0 0 0 0 0,0 0 1 0 0,0 1-1 0 0,0-1 0 0 0,0 1 0 0 0,0-1 1 0 0,0 1-1 0 0,0 0 0 0 0,0 0 0 0 0,0 0 1 0 0,0 0-1 0 0,0 0 0 0 0,0 1 0 0 0,0-1 1 0 0,0 0-1 0 0,0 1 0 0 0,-1 0 0 0 0,1-1 1 0 0,0 1-1 0 0,0 0 0 0 0,0 0 0 0 0,0 0 1 0 0,-1 0-1 0 0,1 0 0 0 0,0 0 0 0 0,-1 1 0 0 0,1-1 1 0 0,-1 1-1 0 0,0-1 0 0 0,1 1 0 0 0,-1-1 1 0 0,0 1-1 0 0,0 0 0 0 0,0 0 0 0 0,-1 13 31 0 0,-1-1 1 0 0,0 0-1 0 0,-1 0 0 0 0,-1 0 0 0 0,0 0 1 0 0,-1 0-1 0 0,-1-1 0 0 0,0 1 0 0 0,0-1 1 0 0,-2 0-1 0 0,1-1 0 0 0,-2 1 0 0 0,0-1 1 0 0,-2 1-32 0 0,4 1-32 0 0,-1-1 0 0 0,-1 0 0 0 0,0 0 0 0 0,-1-1 0 0 0,-1 0 0 0 0,0 0 1 0 0,0-1-1 0 0,-1-1 0 0 0,0 0 0 0 0,-1 0 0 0 0,0-1 0 0 0,0 0 0 0 0,-1-1 1 0 0,-1-1-1 0 0,1 0 0 0 0,-1-1 0 0 0,0 0 0 0 0,-2-1 32 0 0,14-4-33 0 0,1-1-1 0 0,0 0 1 0 0,0 0-1 0 0,-1 1 1 0 0,1-1-1 0 0,0 0 1 0 0,0 0 0 0 0,-1 0-1 0 0,1-1 1 0 0,0 1-1 0 0,0 0 1 0 0,0 0-1 0 0,-1-1 1 0 0,1 1-1 0 0,0-1 1 0 0,0 1 0 0 0,0-1-1 0 0,0 1 1 0 0,0-1-1 0 0,0 0 1 0 0,0 1-1 0 0,0-1 1 0 0,0 0-1 0 0,0 0 1 0 0,0 0 0 0 0,0 0-1 0 0,0 0 1 0 0,1 0-1 0 0,-1 0 1 0 0,0 0-1 0 0,1 0 1 0 0,-1 0-1 0 0,1 0 1 0 0,-1 0 0 0 0,1 0-1 0 0,-1-1 1 0 0,1 1-1 0 0,0 0 1 0 0,0 0-1 0 0,-1 0 1 0 0,1-1-1 0 0,0 1 1 0 0,0 0 0 0 0,0 0-1 0 0,1-1 1 0 0,-1 1-1 0 0,0 0 1 0 0,0 0-1 0 0,1-1 1 0 0,-1 1-1 0 0,0 0 1 0 0,1 0 0 0 0,0 0-1 0 0,-1 0 1 0 0,1 0-1 0 0,-1 0 1 0 0,1 0-1 0 0,0 0 1 0 0,0 0-1 0 0,0 0 1 0 0,0 0 0 0 0,0 0-1 0 0,0 0 1 0 0,0 0 33 0 0,10-8 4 0 0,0 0 1 0 0,1 0 0 0 0,1 1-1 0 0,-1 0 1 0 0,1 1-1 0 0,1 1 1 0 0,-1 0 0 0 0,1 0-1 0 0,0 2 1 0 0,0 0 0 0 0,1 0-1 0 0,-1 1 1 0 0,1 1-1 0 0,0 1 1 0 0,-1 0 0 0 0,1 1-1 0 0,0 0 1 0 0,0 1 0 0 0,4 1-5 0 0,158 60 1203 0 0,-155-56-1072 0 0,1-1 0 0 0,0-1 0 0 0,0-1 1 0 0,0-2-1 0 0,0 0 0 0 0,0-1 1 0 0,0-1-1 0 0,0-2 0 0 0,0 0 1 0 0,0-1-1 0 0,-1-1 0 0 0,1-1 1 0 0,2-3-132 0 0,-5 1 93 0 0,-1-1 0 0 0,0 0 0 0 0,-1-2 1 0 0,0 0-1 0 0,-1-1 0 0 0,0-1 1 0 0,11-12-94 0 0,-22 20 11 0 0,0-1 0 0 0,-1 0 0 0 0,0-1 0 0 0,0 0 0 0 0,0 1 0 0 0,-1-1 1 0 0,0-1-1 0 0,-1 1 0 0 0,1 0 0 0 0,-2-1 0 0 0,1 0 0 0 0,-1 0 0 0 0,0 0 1 0 0,0 0-1 0 0,-1 0 0 0 0,0 0 0 0 0,-1 0 0 0 0,0 0 0 0 0,0-1 0 0 0,0 1 0 0 0,-2-3-11 0 0,-1 5-10 0 0,0 0-1 0 0,0 0 0 0 0,0 1 1 0 0,-1 0-1 0 0,0-1 0 0 0,0 1 1 0 0,-1 1-1 0 0,1-1 0 0 0,-1 1 1 0 0,0-1-1 0 0,0 1 0 0 0,0 1 1 0 0,-1-1-1 0 0,1 1 0 0 0,-1 0 1 0 0,0 0-1 0 0,0 1 0 0 0,0-1 1 0 0,0 1-1 0 0,-1 1 0 0 0,1-1 1 0 0,0 1-1 0 0,-1 0 0 0 0,1 1 1 0 0,-1-1-1 0 0,1 1 0 0 0,-1 0 1 0 0,1 1-1 0 0,-1 0 0 0 0,1 0 1 0 0,-1 0-1 0 0,-2 2 11 0 0,-2 0-5 0 0,1 0 0 0 0,0 1 1 0 0,0 1-1 0 0,0-1 0 0 0,0 1 0 0 0,1 1 0 0 0,0 0 1 0 0,0 0-1 0 0,1 1 0 0 0,-1 0 0 0 0,1 1 0 0 0,1 0 0 0 0,0 0 1 0 0,0 0-1 0 0,0 1 0 0 0,1 0 0 0 0,0 0 0 0 0,1 1 1 0 0,0-1-1 0 0,1 1 0 0 0,0 1 0 0 0,0-1 0 0 0,1 0 0 0 0,0 1 1 0 0,1-1-1 0 0,0 1 0 0 0,1 0 0 0 0,0 0 0 0 0,1 0 1 0 0,0 0-1 0 0,1 0 0 0 0,0-1 0 0 0,1 1 0 0 0,0 0 0 0 0,0-1 1 0 0,3 8 4 0 0,5 0 1 0 0,1-1 0 0 0,0-1 0 0 0,2 0 1 0 0,-1 0-1 0 0,2-1 0 0 0,0-1 0 0 0,1 0 0 0 0,0-1 1 0 0,1 0-1 0 0,0-2 0 0 0,1 0 0 0 0,11 5-1 0 0,136 54-891 0 0,-91-51-5429 0 0,-61-15-3334 0 0</inkml:trace>
  <inkml:trace contextRef="#ctx0" brushRef="#br0" timeOffset="5911.317">52 1608 6681 0 0,'0'0'1822'0'0,"0"0"-203"0"0,0 0-55 0 0,0 0-41 0 0,0 0-144 0 0,0 0-222 0 0,0 0-253 0 0,0 0-241 0 0,0 0-177 0 0,0 0-108 0 0,0 0 3 0 0,0 0 55 0 0,0 0 77 0 0,7-1 56 0 0,195-20 3096 0 0,184 21-1621 0 0,155-25-1170 0 0,-63 20-318 0 0,-82 9-148 0 0,-24-3-205 0 0,-158-8-38 0 0,251-20 52 0 0,17-6-5 0 0,217-7-10 0 0,-369 32-122 0 0,-56 1-68 0 0,95 3 30 0 0,111-7 100 0 0,-137 0-43 0 0,322-30 158 0 0,541 4 138 0 0,-689 34-94 0 0,-387-5-401 0 0,-132 6-2391 0 0,-1 1-6011 0 0,3 1-4065 0 0</inkml:trace>
  <inkml:trace contextRef="#ctx0" brushRef="#br0" timeOffset="8184.436">8947 444 8314 0 0,'0'0'2310'0'0,"0"0"-335"0"0,0 0-224 0 0,0 0-78 0 0,0 0-115 0 0,0 0-187 0 0,0 0-261 0 0,0 0-286 0 0,0 0-163 0 0,0 0-109 0 0,0 0-92 0 0,-15 12-46 0 0,-47 37-42 0 0,16 15 772 0 0,45-63-1128 0 0,1 0-1 0 0,-1 0 1 0 0,0-1-1 0 0,1 1 1 0 0,-1 0-1 0 0,1 0 0 0 0,-1 0 1 0 0,1 0-1 0 0,-1 0 1 0 0,1 1-1 0 0,0-1 1 0 0,0 0-1 0 0,-1 0 1 0 0,1 0-1 0 0,0 0 1 0 0,0 0-1 0 0,0 0 1 0 0,0 0-1 0 0,0 1 1 0 0,0-1-1 0 0,1 0 0 0 0,-1 0 1 0 0,0 0-1 0 0,1 0 1 0 0,-1 0-1 0 0,0 0 1 0 0,1 0-1 0 0,-1 0 1 0 0,1 0-1 0 0,-1 0 1 0 0,1 0-1 0 0,0 0 1 0 0,0 0-1 0 0,-1-1 0 0 0,1 1 1 0 0,0 0-1 0 0,0 0 1 0 0,0-1-1 0 0,0 1 1 0 0,0 0-1 0 0,0-1 1 0 0,0 1-16 0 0,8-2 78 0 0,0 0 0 0 0,0-1 0 0 0,0 0 0 0 0,0-1 0 0 0,0 0 1 0 0,-1 0-1 0 0,1-1 0 0 0,-1 0 0 0 0,0 0 0 0 0,-1-1 0 0 0,1 0 0 0 0,-1 0 1 0 0,1-1-1 0 0,-2 0 0 0 0,1 0 0 0 0,1-3-78 0 0,43-32 625 0 0,-50 41-471 0 0,-1 0 3 0 0,0 0-41 0 0,0 0-36 0 0,-13 8-268 0 0,8-4-321 0 0,-31 36-181 0 0,20-11-7530 0 0,15-22-3117 0 0</inkml:trace>
  <inkml:trace contextRef="#ctx0" brushRef="#br0" timeOffset="8586.007">8982 934 13131 0 0,'0'0'1923'0'0,"0"0"-620"0"0,0 0-202 0 0,0 0 157 0 0,0 0 126 0 0,0 0-46 0 0,0 0-221 0 0,0 0-306 0 0,0 0-228 0 0,0 0-109 0 0,0 0-41 0 0,0 0 0 0 0,0 0-19 0 0,-5 9-39 0 0,-46 70 459 0 0,35-42-668 0 0,45-33-93 0 0,-18-6-39 0 0,0 0-1 0 0,0-1 1 0 0,0 0-1 0 0,-1-1 1 0 0,1 0 0 0 0,-1-1-1 0 0,0 0 1 0 0,0 0-1 0 0,-1-1 1 0 0,0-1 0 0 0,7-5-34 0 0,-56 20 730 0 0,-16 20-968 0 0,56-28 204 0 0,0 0 0 0 0,1 0 0 0 0,-1 0 1 0 0,1 0-1 0 0,-1 0 0 0 0,0 0 0 0 0,1 0 1 0 0,-1 0-1 0 0,0 0 0 0 0,1 0 0 0 0,-1 0 0 0 0,1 0 1 0 0,-1 0-1 0 0,0 0 0 0 0,1 0 0 0 0,-1 0 1 0 0,0 1-1 0 0,1-1 0 0 0,-1 0 0 0 0,0 0 1 0 0,1 1-1 0 0,-1-1 0 0 0,0 0 0 0 0,0 0 0 0 0,1 1 1 0 0,-1-1-1 0 0,0 0 0 0 0,0 0 0 0 0,1 1 1 0 0,-1-1-1 0 0,0 0 0 0 0,0 1 0 0 0,0-1 1 0 0,0 1-1 0 0,0-1 0 0 0,1 0 0 0 0,-1 1 0 0 0,0-1 1 0 0,0 0-1 0 0,0 1 0 0 0,0-1 0 0 0,0 0 1 0 0,0 1-1 0 0,0-1 0 0 0,0 1 0 0 0,0-1 1 0 0,-1 0-1 0 0,1 1 0 0 0,0-1 0 0 0,0 0 0 0 0,0 1 1 0 0,0-1-1 0 0,0 0 0 0 0,-1 1 0 0 0,1-1 1 0 0,0 0-1 0 0,0 1 0 0 0,0-1 0 0 0,-1 0 1 0 0,1 1-1 0 0,0-1 0 0 0,-1 0 0 0 0,1 0 0 0 0,0 0 1 0 0,-1 1 33 0 0,18 1-6292 0 0,-10-2-5856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0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536 111 3233 0 0,'0'0'2310'0'0,"0"0"-993"0"0,0 0-551 0 0,0 0 24 0 0,0 0 247 0 0,0 0 230 0 0,0 0 73 0 0,0 0-114 0 0,0 0-206 0 0,33-13-197 0 0,99-40-155 0 0,-18 20 1343 0 0,-9 21 73 0 0,-104 12-2001 0 0,-1 0 29 0 0,0 0 92 0 0,0 0 88 0 0,-20 15 2035 0 0,-427 165-1173 0 0,308-125-655 0 0,189-32-450 0 0,-25-16 16 0 0,1-1 0 0 0,-1-1 1 0 0,1-1-1 0 0,-1-2 0 0 0,1 0 1 0 0,14-2-66 0 0,38 4 125 0 0,-7 10-71 0 0,-70-14-44 0 0,-1 0-11 0 0,0 0 6 0 0,0 0 10 0 0,-15 15 297 0 0,-23 19-206 0 0,-3-3 0 0 0,0-1 0 0 0,-2-2 0 0 0,-1-2-1 0 0,-13 4-105 0 0,-29 18 50 0 0,-165 93 26 0 0,161-75 65 0 0,89-64-139 0 0,1 0 0 0 0,0 0 0 0 0,-1 0 0 0 0,1-1 0 0 0,0 1 0 0 0,0 0 0 0 0,0 0 0 0 0,1 0 0 0 0,-1 0 0 0 0,0 0 0 0 0,1 0 0 0 0,-1-1 0 0 0,1 1 0 0 0,0 0 0 0 0,-1 0 0 0 0,1-1 0 0 0,0 1 0 0 0,0 0 0 0 0,0-1 0 0 0,0 1 0 0 0,0-1 0 0 0,1 1 0 0 0,-1-1 0 0 0,0 0 0 0 0,1 0 0 0 0,-1 1 0 0 0,2-1-2 0 0,4 4 39 0 0,1 0 0 0 0,0-1 0 0 0,0-1 0 0 0,0 1 0 0 0,1-1 0 0 0,-1 0 0 0 0,1-1 0 0 0,0 0 0 0 0,-1-1 0 0 0,1 0 0 0 0,0 0 0 0 0,0 0 0 0 0,0-1 0 0 0,2-1-39 0 0,25-1 198 0 0,0-2-1 0 0,1-2 0 0 0,-2-1 0 0 0,27-9-197 0 0,-26 6 55 0 0,0 2 1 0 0,0 1-1 0 0,1 2 0 0 0,29 0-55 0 0,-66 5-36 0 0,0 0-35 0 0,0 0-3 0 0,0 0-8 0 0,0 0-6 0 0,5 23-1596 0 0,-2-16-1384 0 0,0 1-3349 0 0,-1-5-3816 0 0</inkml:trace>
  <inkml:trace contextRef="#ctx0" brushRef="#br0" timeOffset="349.632">1229 122 11194 0 0,'0'0'5020'0'0,"0"0"-3186"0"0,0 0-1058 0 0,0 0-200 0 0,0 0-1 0 0,0 0 92 0 0,0 0 69 0 0,0 0 16 0 0,0 0 34 0 0,0 0-69 0 0,0 0-74 0 0,0 0-82 0 0,0 0-150 0 0,-8 29-94 0 0,-21 91-47 0 0,18 12 395 0 0,10-93-611 0 0,-1 1-1 0 0,-2-1 0 0 0,-2 0 1 0 0,-1 0-1 0 0,-3 0 0 0 0,0-1 1 0 0,-3-1-1 0 0,-1 0 0 0 0,-2-1 1 0 0,-12 21-54 0 0,18-44-473 0 0,10-20-1332 0 0,12-28-1628 0 0,-9 28 3499 0 0,6-20-1774 0 0,5-16-1992 0 0,-7 14-2524 0 0,-3 13-3533 0 0</inkml:trace>
  <inkml:trace contextRef="#ctx0" brushRef="#br0" timeOffset="604.425">1124 133 6377 0 0,'0'0'3101'0'0,"0"0"-1514"0"0,0 0-763 0 0,0 0-289 0 0,0 0-52 0 0,0 0 66 0 0,0 0 190 0 0,0 0 183 0 0,0 0 111 0 0,0 0 41 0 0,0 0-101 0 0,0 0-170 0 0,0 0-156 0 0,23 3-91 0 0,77 12-60 0 0,61-11 860 0 0,49-27-2092 0 0,-206 21 1213 0 0,-2 1-2960 0 0,0 1-7705 0 0,-4 0 1063 0 0</inkml:trace>
  <inkml:trace contextRef="#ctx0" brushRef="#br0" timeOffset="851.848">1100 424 7762 0 0,'0'0'2630'0'0,"0"0"-1388"0"0,0 0-587 0 0,0 0-40 0 0,0 0 137 0 0,0 0 128 0 0,0 0 77 0 0,0 0 22 0 0,0 0 6 0 0,0 0-61 0 0,0 0-120 0 0,0 0-118 0 0,0 0-129 0 0,18 11-131 0 0,59 33-106 0 0,-73-42-299 0 0,1 0 0 0 0,0 0 0 0 0,0 0 0 0 0,-1 0 0 0 0,1-1 0 0 0,0 0 0 0 0,0 0 0 0 0,0-1 0 0 0,1 1 0 0 0,-1-1 0 0 0,0 0 1 0 0,0 0-1 0 0,0-1 0 0 0,0 1 0 0 0,0-1 0 0 0,2-1-21 0 0,10-1 22 0 0,161-26-3330 0 0,-159 24-1437 0 0,-4-1-6086 0 0</inkml:trace>
  <inkml:trace contextRef="#ctx0" brushRef="#br0" timeOffset="1017.09">1645 575 9282 0 0,'0'0'1371'0'0,"0"0"-281"0"0,0 0 91 0 0,0 0 266 0 0,0 0 63 0 0,0 0-146 0 0,0 0-272 0 0,0 0-324 0 0,0 0-257 0 0,0 0-173 0 0,0 0-117 0 0,0 0-82 0 0,0 0-62 0 0,-23 30-36 0 0,-65 91-26 0 0,56-74-39 0 0,13-20-1940 0 0,16-26 620 0 0,-2 1-3393 0 0,1-3-2441 0 0,-1-2 1978 0 0</inkml:trace>
  <inkml:trace contextRef="#ctx0" brushRef="#br0" timeOffset="1236.052">1433 512 6521 0 0,'0'0'1907'0'0,"0"0"-576"0"0,0 0-333 0 0,0 0-178 0 0,0 0-102 0 0,0 0 6 0 0,0 0 169 0 0,0 0 113 0 0,0 0 97 0 0,0 0 12 0 0,0 0-180 0 0,0 0-109 0 0,0 0-56 0 0,11 19-22 0 0,36 60-34 0 0,51 37 2046 0 0,-19-35-2341 0 0,-65-65-1365 0 0,-9-10-4854 0 0,-5-3-5681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8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118 302 5577 0 0,'0'0'2887'0'0,"0"0"-749"0"0,0 0-344 0 0,0 0-62 0 0,0 0-11 0 0,0 0-149 0 0,0 0-269 0 0,0 0-327 0 0,0 0-316 0 0,0 0-226 0 0,0 0-146 0 0,0 0-37 0 0,0 0-2 0 0,-3-2 11 0 0,3 2-224 0 0,1 0 0 0 0,-1 0 0 0 0,1 0 0 0 0,-1 0 0 0 0,1 0 0 0 0,-1 0-1 0 0,1 0 1 0 0,-1 0 0 0 0,1-1 0 0 0,-1 1 0 0 0,0 0 0 0 0,1 0 0 0 0,-1 0 0 0 0,1-1 0 0 0,-1 1 0 0 0,1 0 0 0 0,-1 0 0 0 0,0-1-1 0 0,1 1 1 0 0,-1 0 0 0 0,0-1 0 0 0,1 1 0 0 0,-1 0 0 0 0,0-1 0 0 0,1 1 0 0 0,-1-1 0 0 0,0 1 0 0 0,0 0 0 0 0,1-1 0 0 0,-1 1 0 0 0,0-1-1 0 0,0 1 1 0 0,0-1 0 0 0,0 1 0 0 0,0-1 0 0 0,0 1 0 0 0,0-1 0 0 0,0 1 0 0 0,0-1 0 0 0,0 1 0 0 0,0-1 0 0 0,0 1 0 0 0,0 0 0 0 0,0-1-1 0 0,0 1 1 0 0,0-1 0 0 0,0 1 0 0 0,-1-1 0 0 0,1 1 0 0 0,0-1 0 0 0,0 1 0 0 0,-1-1-36 0 0,13-1 254 0 0,44-9 715 0 0,12-4-234 0 0,0 3 1 0 0,1 3-1 0 0,52 1-735 0 0,-61 12-303 0 0,-64-2-2154 0 0,-3 2-1419 0 0,2-3-1493 0 0,2-1-6212 0 0</inkml:trace>
  <inkml:trace contextRef="#ctx0" brushRef="#br0" timeOffset="245.957">1 483 9338 0 0,'0'0'3247'0'0,"0"0"-1717"0"0,0 0-706 0 0,0 0 79 0 0,0 0 323 0 0,0 0 251 0 0,0 0 10 0 0,0 0-152 0 0,0 0-212 0 0,0 0-207 0 0,32 4-181 0 0,105 12-149 0 0,-25-22 215 0 0,178-26-996 0 0,-286 31-561 0 0,10-2-913 0 0,-11 1-2442 0 0,0-1-3953 0 0,-2 0-2669 0 0</inkml:trace>
  <inkml:trace contextRef="#ctx0" brushRef="#br0" timeOffset="950.906">367 56 2320 0 0,'0'0'2964'0'0,"0"0"-800"0"0,0 0-217 0 0,0 0 47 0 0,0 0-60 0 0,0 0-156 0 0,0 0-254 0 0,0 0-236 0 0,0 0-148 0 0,0 0-159 0 0,0 0-129 0 0,0 0-131 0 0,0 0-122 0 0,-11-10-97 0 0,-33-26-96 0 0,33 26-70 0 0,11 10-65 0 0,0 0-66 0 0,0 0-39 0 0,0 0-17 0 0,0 0-22 0 0,0 0-23 0 0,13 19 573 0 0,9 5-381 0 0,2 0 0 0 0,1-2 0 0 0,0 0 0 0 0,2-2 0 0 0,0-1 0 0 0,1-1 0 0 0,1-1 0 0 0,5 0-296 0 0,5 5 145 0 0,79 38 86 0 0,-57-31-163 0 0,-59-29-94 0 0,-1 0 34 0 0,-1 0 23 0 0,0 0 20 0 0,0 0-47 0 0,0 0-15 0 0,0 0 15 0 0,0 0 5 0 0,-2 8 19 0 0,0-1 0 0 0,-1 0 0 0 0,1 0 0 0 0,-1 0 0 0 0,-1 0 0 0 0,1 0 0 0 0,-1-1-1 0 0,0 1 1 0 0,-1-1 0 0 0,0 0 0 0 0,0 0 0 0 0,-2 1-28 0 0,-8 12 40 0 0,-151 156 270 0 0,92-104-185 0 0,-49 40-24 0 0,79-61-57 0 0,51-75-4306 0 0,0 11-1795 0 0,-1 7-5665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3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3705 0 0,'0'0'1357'0'0,"0"0"-460"0"0,0 0-81 0 0,0 0 212 0 0,0 0 184 0 0,0 0 43 0 0,0 0-68 0 0,0 0-132 0 0,0 0-100 0 0,0 0-31 0 0,0 0-58 0 0,13-1-58 0 0,70-12 732 0 0,9-2 1631 0 0,134 1-981 0 0,-131 3-1899 0 0,-87 9-1076 0 0,-11 3-1609 0 0,-3-1-4310 0 0,4 0-2397 0 0</inkml:trace>
  <inkml:trace contextRef="#ctx0" brushRef="#br0" timeOffset="233.067">1 346 9130 0 0,'0'0'1622'0'0,"0"0"-821"0"0,0 0-323 0 0,0 0 171 0 0,0 0 363 0 0,0 0 261 0 0,0 0 0 0 0,0 0-133 0 0,0 0-219 0 0,0 0-204 0 0,0 0-166 0 0,0 0-140 0 0,34-2-147 0 0,105-6-116 0 0,-16-8-483 0 0,-100 12-207 0 0,-5 2-1156 0 0,-3 1-2781 0 0,-3 1-6296 0 0</inkml:trace>
  <inkml:trace contextRef="#ctx0" brushRef="#br0" timeOffset="904.592">507 674 9946 0 0,'0'0'1933'0'0,"0"0"-596"0"0,0 0-246 0 0,0 0 108 0 0,0 0 87 0 0,0 0-34 0 0,0 0-177 0 0,0 0-248 0 0,8-34-206 0 0,29-106-121 0 0,-35 130-410 0 0,0 1 0 0 0,0 0 0 0 0,2 0 0 0 0,-1 0 0 0 0,1 1 0 0 0,0-1 0 0 0,1 1 0 0 0,0 0 0 0 0,0 0 0 0 0,0 1-1 0 0,6-7-89 0 0,4-2 173 0 0,20-23 233 0 0,1 1 1 0 0,2 2-1 0 0,2 2 1 0 0,1 2-1 0 0,1 2 1 0 0,15-7-407 0 0,-49 31 40 0 0,1 1 0 0 0,-1 0 1 0 0,2 0-1 0 0,-1 0 0 0 0,0 1 0 0 0,1 1 1 0 0,0 0-1 0 0,0 0 0 0 0,0 1 0 0 0,0 0 1 0 0,9 0-41 0 0,-8 32 174 0 0,-26 197 511 0 0,15-226-684 0 0,0 0 0 0 0,0 1 1 0 0,0-1-1 0 0,0 0 1 0 0,0 0-1 0 0,0 1 0 0 0,1-1 1 0 0,-1 0-1 0 0,0 0 1 0 0,0 0-1 0 0,1 0 0 0 0,-1 1 1 0 0,1-1-1 0 0,-1 0 1 0 0,1 0-1 0 0,0 0 0 0 0,-1 0 1 0 0,1 0-1 0 0,0 0 1 0 0,0 0-1 0 0,0 0 0 0 0,0-1 1 0 0,0 1-1 0 0,0 0 1 0 0,0 0-1 0 0,0-1 1 0 0,0 1-1 0 0,0 0 0 0 0,0-1 1 0 0,0 1-1 0 0,0-1 1 0 0,0 0-1 0 0,1 1 0 0 0,-1-1 1 0 0,0 0-1 0 0,0 0 1 0 0,0 0-1 0 0,1 0 0 0 0,-1 0 1 0 0,0 0-1 0 0,0 0 1 0 0,1 0-1 0 0,-1 0 0 0 0,0 0 1 0 0,0-1-1 0 0,0 1 1 0 0,0-1-1 0 0,1 1 0 0 0,-1-1 1 0 0,0 1-2 0 0,59-30 322 0 0,172-156 15 0 0,-219 175-337 0 0,0 2 1 0 0,1 0-1 0 0,1 0 0 0 0,-1 1 1 0 0,1 1-1 0 0,0 1 0 0 0,1 0 0 0 0,-1 0 1 0 0,9 0-1 0 0,-22 7 3 0 0,1 0 0 0 0,-1 0 0 0 0,0 0 0 0 0,1 1 0 0 0,-1-1 0 0 0,0 1 0 0 0,0 0 0 0 0,0-1 0 0 0,0 1 0 0 0,0 0 0 0 0,0 0 0 0 0,0 0 0 0 0,0 0 0 0 0,-1 1 0 0 0,1-1 0 0 0,-1 0 0 0 0,0 1 0 0 0,0-1 0 0 0,0 1 0 0 0,0-1 0 0 0,0 1 0 0 0,0-1 0 0 0,-1 1 1 0 0,1 0-1 0 0,-1-1 0 0 0,0 1 0 0 0,0 0 0 0 0,0 0 0 0 0,0-1 0 0 0,0 1 0 0 0,0 0 0 0 0,-1-1 0 0 0,1 1 0 0 0,-1 0 0 0 0,0-1 0 0 0,0 1-3 0 0,1 3 19 0 0,-7 221 434 0 0,29-164-754 0 0,-21-60-169 0 0,0-2-1174 0 0,1-1-5846 0 0,-1 0-3551 0 0</inkml:trace>
  <inkml:trace contextRef="#ctx0" brushRef="#br0" timeOffset="3352.663">2177 59 232 0 0,'0'0'1470'0'0,"0"0"-427"0"0,0 0 118 0 0,0 0 557 0 0,0 0 545 0 0,0 0 180 0 0,0 0-240 0 0,0 0-580 0 0,0 0-562 0 0,0 0-299 0 0,0 0-144 0 0,-2-8-62 0 0,-9-24-57 0 0,10 30-440 0 0,0 0-1 0 0,-1 1 1 0 0,1 0 0 0 0,-1-1-1 0 0,0 1 1 0 0,1 0 0 0 0,-1 0 0 0 0,0 0-1 0 0,0 0 1 0 0,1 0 0 0 0,-1 0 0 0 0,0 0-1 0 0,0 1 1 0 0,0-1 0 0 0,0 1 0 0 0,0-1-1 0 0,0 1 1 0 0,0 0 0 0 0,0 0 0 0 0,-1 0-1 0 0,1 0 1 0 0,0 0 0 0 0,0 0-59 0 0,-7 0 162 0 0,-8 0 11 0 0,0 1 1 0 0,0 0-1 0 0,-1 1 0 0 0,1 1 0 0 0,0 1 0 0 0,1 1 0 0 0,-1 0 0 0 0,1 1 0 0 0,0 1 0 0 0,0 0 0 0 0,1 1 0 0 0,0 1 0 0 0,-9 6-173 0 0,12-6 40 0 0,1-1 0 0 0,0 1 0 0 0,1 1 0 0 0,0 0 0 0 0,0 0 0 0 0,1 1 0 0 0,1 0 0 0 0,0 1 0 0 0,0 0 0 0 0,1 0 0 0 0,1 1 0 0 0,0-1 0 0 0,0 1-1 0 0,2 1 1 0 0,-1-1 0 0 0,2 1 0 0 0,0 0 0 0 0,0 0 0 0 0,2 0 0 0 0,-1 0 0 0 0,2 8-40 0 0,1-17 36 0 0,1-1 0 0 0,0 0 0 0 0,0 1-1 0 0,0-1 1 0 0,1 0 0 0 0,-1 0 0 0 0,1 0 0 0 0,0 0 0 0 0,0-1 0 0 0,1 1-1 0 0,-1-1 1 0 0,1 0 0 0 0,-1 0 0 0 0,1 0 0 0 0,0 0 0 0 0,0-1-1 0 0,0 0 1 0 0,1 0 0 0 0,-1 0 0 0 0,0 0 0 0 0,1 0 0 0 0,-1-1 0 0 0,1 0-1 0 0,0 0 1 0 0,0 0 0 0 0,-1-1 0 0 0,1 1 0 0 0,0-1 0 0 0,0 0-1 0 0,-1 0 1 0 0,1-1 0 0 0,0 0 0 0 0,0 0-36 0 0,15-4 175 0 0,-1-1 1 0 0,0-1-1 0 0,0-1 0 0 0,0 0 1 0 0,-1-2-1 0 0,-1 0 0 0 0,0-1 1 0 0,0 0-1 0 0,-1-1 0 0 0,0-1 1 0 0,-1-1-1 0 0,-1-1 0 0 0,0 1 1 0 0,-1-2-1 0 0,10-15-175 0 0,106-127 693 0 0,-94 122-479 0 0,-34 35-190 0 0,0 1-6 0 0,-1 27-35 0 0,-1 5 83 0 0,1 0 0 0 0,1 1 1 0 0,2-1-1 0 0,1 0 0 0 0,1 0 0 0 0,2 0 0 0 0,2-1 1 0 0,11 29-67 0 0,-13-43 1 0 0,-4-9-10 0 0,0 0 0 0 0,1 0 1 0 0,-1-1-1 0 0,1 1 0 0 0,1-1 0 0 0,0 0 0 0 0,0 0 0 0 0,0-1 0 0 0,1 0 0 0 0,-1 1 1 0 0,2-1 8 0 0,20-19-2893 0 0,-14-9-3347 0 0,-9 14 413 0 0,1 0-6070 0 0</inkml:trace>
  <inkml:trace contextRef="#ctx0" brushRef="#br0" timeOffset="3600.743">2917 265 11042 0 0,'0'0'2203'0'0,"0"0"-802"0"0,0 0-214 0 0,0 0 144 0 0,0 0 50 0 0,0 0-116 0 0,0 0-273 0 0,0 0-292 0 0,0 0-229 0 0,0 0-145 0 0,-20 32-79 0 0,-63 98-92 0 0,36-59 34 0 0,45-67-276 0 0,-2 1-1 0 0,1-1 0 0 0,0 0 1 0 0,-1 0-1 0 0,0 0 0 0 0,0-1 1 0 0,0 1-1 0 0,0-1 0 0 0,0 0 1 0 0,-1 0-1 0 0,0 0 0 0 0,1-1 1 0 0,-1 1-1 0 0,-5 0 88 0 0,-27 3-9784 0 0,29-6 73 0 0</inkml:trace>
  <inkml:trace contextRef="#ctx0" brushRef="#br0" timeOffset="3879.329">2611 273 4585 0 0,'0'0'3618'0'0,"0"0"-888"0"0,0 0-616 0 0,0 0-327 0 0,0 0-327 0 0,0 0-326 0 0,0 0-283 0 0,0 0-86 0 0,0 0-34 0 0,0 0 16 0 0,0 0 32 0 0,0 0-91 0 0,0 0-57 0 0,19 11-14 0 0,59 40-4 0 0,10 36 1379 0 0,-71-63-1699 0 0,94 120 860 0 0,-78-105-1181 0 0,-33-38-37 0 0,0-1-18 0 0,0 0-39 0 0,0 0-120 0 0,0 0-304 0 0,0-3-1919 0 0,0 1-5067 0 0,0-4-4728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2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94 0 0 0,'0'0'2886'0'0,"0"0"-670"0"0,0 0-255 0 0,0 0-94 0 0,0 0-31 0 0,0 0-87 0 0,0 0-201 0 0,0 0-212 0 0,0 0-319 0 0,0 0-320 0 0,0 0-282 0 0,-4 0-174 0 0,-19-3 10 0 0,23 3-175 0 0,15 11 459 0 0,0 19-212 0 0,-1 1 1 0 0,-2 1-1 0 0,-1-1 1 0 0,-1 2 0 0 0,-1 0-1 0 0,-2 0 1 0 0,-2 0 0 0 0,-1 1-1 0 0,-1-1 1 0 0,-2 1-1 0 0,-2 0 1 0 0,-1 0 0 0 0,-1 2-324 0 0,2 40 4 0 0,-6-28-1871 0 0,6-50-2773 0 0,0-7-5872 0 0,1 5 4689 0 0</inkml:trace>
  <inkml:trace contextRef="#ctx0" brushRef="#br0" timeOffset="369.57">0 76 5265 0 0,'0'0'1985'0'0,"0"0"-316"0"0,0 0-310 0 0,0 0-115 0 0,0 0-55 0 0,0 0-76 0 0,0 0-118 0 0,0 0-171 0 0,0 0-145 0 0,0 0-100 0 0,0 0-52 0 0,32-12-46 0 0,103-38-35 0 0,-49 37 164 0 0,-66 14-442 0 0,-4-2-72 0 0,-1 0-1 0 0,1 1 0 0 0,0 1 1 0 0,0 1-1 0 0,-1 0 1 0 0,1 1-1 0 0,-1 0 0 0 0,0 1 1 0 0,0 1-1 0 0,0 1 0 0 0,0 0 1 0 0,-1 0-1 0 0,0 2 0 0 0,0 0 1 0 0,-1 0-1 0 0,0 1 0 0 0,-1 1 1 0 0,7 6-96 0 0,-17-13 29 0 0,0 0-1 0 0,0 1 1 0 0,0-1 0 0 0,-1 0-1 0 0,1 1 1 0 0,-1-1 0 0 0,0 1 0 0 0,0-1-1 0 0,0 1 1 0 0,0 0 0 0 0,-1-1 0 0 0,0 1-1 0 0,1 0 1 0 0,-1-1 0 0 0,-1 1 0 0 0,1 0-1 0 0,0-1 1 0 0,-1 1 0 0 0,0 0 0 0 0,0-1-1 0 0,0 1 1 0 0,0-1 0 0 0,-1 1-1 0 0,1-1 1 0 0,-1 0 0 0 0,0 1 0 0 0,0-1-1 0 0,0 0 1 0 0,0 0 0 0 0,0 0 0 0 0,-2 1-29 0 0,-89 78 424 0 0,70-66-444 0 0,-1-1 1 0 0,-1-1-1 0 0,0-1 1 0 0,-1-2-1 0 0,0 0 1 0 0,-1-2 0 0 0,0-1-1 0 0,-1 0 1 0 0,1-3-1 0 0,-1 0 1 0 0,-1-2-1 0 0,-9 0 20 0 0,37-4-102 0 0,1 1 0 0 0,-1-1-1 0 0,1 0 1 0 0,0 1-1 0 0,-1-1 1 0 0,1 0-1 0 0,0 0 1 0 0,-1 1 0 0 0,1-1-1 0 0,0 0 1 0 0,0 0-1 0 0,0 0 1 0 0,0 1 0 0 0,0-1-1 0 0,0 0 1 0 0,0 0-1 0 0,0 0 1 0 0,0 1 0 0 0,0-1-1 0 0,0 0 1 0 0,0 0-1 0 0,1 0 1 0 0,-1 1-1 0 0,0-1 1 0 0,1 0 0 0 0,-1 0-1 0 0,0 1 1 0 0,1-1-1 0 0,-1 0 1 0 0,1 1 0 0 0,-1-1-1 0 0,1 0 1 0 0,-1 1-1 0 0,1-1 1 0 0,0 1 0 0 0,-1-1-1 0 0,1 1 1 0 0,-1-1-1 0 0,1 1 1 0 0,0 0 0 0 0,0-1-1 0 0,-1 1 1 0 0,1 0-1 0 0,0-1 1 0 0,0 1-1 0 0,-1 0 1 0 0,1 0 0 0 0,0 0-1 0 0,0 0 1 0 0,0 0-1 0 0,-1 0 1 0 0,1 0 0 0 0,1 0 102 0 0,37-18-7849 0 0,-26 11-806 0 0</inkml:trace>
  <inkml:trace contextRef="#ctx0" brushRef="#br0" timeOffset="731.996">647 359 3489 0 0,'0'0'2344'0'0,"0"0"-411"0"0,0 0-81 0 0,0 0 23 0 0,0 0-76 0 0,0 0-193 0 0,0 0-321 0 0,0 0-351 0 0,0 0-309 0 0,0 0-187 0 0,0 0-106 0 0,0 0-65 0 0,0 0-2 0 0,2 0 86 0 0,138-9 3305 0 0,6 0-4492 0 0,-145 9-24 0 0,-1 0-968 0 0,0 0-3068 0 0,0 0-6238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4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3145 0 0,'0'0'2015'0'0,"0"0"-154"0"0,0 0 153 0 0,0 0 136 0 0,0 0-51 0 0,0 0-225 0 0,0 0-348 0 0,0 0-366 0 0,0 0-280 0 0,0 0-173 0 0,0 0-147 0 0,0 0-59 0 0,0 0-41 0 0,-4 1-23 0 0,-12 4-16 0 0,12-4-50 0 0,4-1-47 0 0,5 1 3165 0 0,23 2-2460 0 0,231-2 445 0 0,-204-5-876 0 0,-40 4-1688 0 0,-16-1-3374 0 0,-9 5-2992 0 0,5 0-3716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10370 0 0,'0'0'1493'0'0,"0"0"-524"0"0,0 0-73 0 0,0 0 223 0 0,0 0 340 0 0,0 0 174 0 0,0 0-58 0 0,0 0-150 0 0,0 0-275 0 0,0 0-203 0 0,0 0-187 0 0,0 0-149 0 0,0 0-110 0 0,30 4-125 0 0,94 13-77 0 0,-47-20 53 0 0,1-16-412 0 0,-59 8-1943 0 0,-12 5-6684 0 0,-5 5-3225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2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26 0 0 0,'0'0'2028'0'0,"0"0"-323"0"0,0 0-94 0 0,0 0 295 0 0,0 0 335 0 0,0 0 107 0 0,0 0-163 0 0,0 0-367 0 0,0 0-410 0 0,0 0-303 0 0,0 0-207 0 0,0 0-139 0 0,0 0-108 0 0,1-2-120 0 0,3-4 205 0 0,1 20-110 0 0,-1 0-644 0 0,20 56 539 0 0,-4 2-1 0 0,-3 0 1 0 0,7 66-521 0 0,-22 35 264 0 0,-34-55-169 0 0,35-199-11613 0 0,4 38 2230 0 0,-5 27 5635 0 0</inkml:trace>
  <inkml:trace contextRef="#ctx0" brushRef="#br0" timeOffset="261.019">89 26 688 0 0,'0'0'2885'0'0,"0"0"-734"0"0,0 0-339 0 0,0 0 14 0 0,0 0-3 0 0,0 0-107 0 0,0 0-237 0 0,0 0-389 0 0,0 0-395 0 0,0 0-280 0 0,0 0-126 0 0,0 0 71 0 0,4-1 144 0 0,87 2 2411 0 0,-38 0-2369 0 0,-23 1-557 0 0,1-2 0 0 0,-1-1 0 0 0,1-2 0 0 0,-1-1 0 0 0,0-1 1 0 0,7-3 10 0 0,-12 2-1353 0 0,-19 5-2879 0 0,0 1-3966 0 0,-5 0 852 0 0</inkml:trace>
  <inkml:trace contextRef="#ctx0" brushRef="#br0" timeOffset="504.234">1 343 7738 0 0,'0'0'1308'0'0,"0"0"-541"0"0,0 0-163 0 0,0 0 120 0 0,0 0 238 0 0,0 0 219 0 0,0 0 42 0 0,0 0-63 0 0,0 0-174 0 0,0 0-223 0 0,0 0-211 0 0,0 0-171 0 0,0 0-135 0 0,31 7-108 0 0,100 22-91 0 0,-51-32-307 0 0,-46-6-311 0 0,-2 1-1781 0 0,-11 4-3348 0 0,-10 3-4197 0 0</inkml:trace>
  <inkml:trace contextRef="#ctx0" brushRef="#br0" timeOffset="946.978">406 505 0 0 0,'0'0'613'0'0,"0"0"962"0"0,0 0 147 0 0,0 0-111 0 0,0 0-94 0 0,0 0-85 0 0,0 0-113 0 0,0 0-119 0 0,0 0-93 0 0,0 0-100 0 0,0 0-84 0 0,0 0-99 0 0,9 27 3585 0 0,-4 101-2381 0 0,-34 71-1476 0 0,29-181-395 0 0,0-15-5274 0 0,0-2-5491 0 0,0-1 4337 0 0</inkml:trace>
  <inkml:trace contextRef="#ctx0" brushRef="#br0" timeOffset="1220.425">387 557 5345 0 0,'0'0'1666'0'0,"0"0"-353"0"0,0 0-74 0 0,0 0 140 0 0,0 0 56 0 0,0 0-153 0 0,0 0-319 0 0,0 0-227 0 0,0 0-77 0 0,0 0 57 0 0,0 0 65 0 0,0 0-74 0 0,0 0-131 0 0,19-3-134 0 0,128-20 342 0 0,-84 9-807 0 0,-51 13 295 0 0,-7 1-3060 0 0,0 0-5541 0 0,-5 0-826 0 0</inkml:trace>
  <inkml:trace contextRef="#ctx0" brushRef="#br0" timeOffset="1400.706">369 711 5665 0 0,'0'0'1128'0'0,"0"0"-639"0"0,0 0 183 0 0,0 0 504 0 0,0 0 352 0 0,0 0 17 0 0,0 0-337 0 0,0 0-384 0 0,0 0-328 0 0,0 0-240 0 0,0 0-160 0 0,0 0-144 0 0,0 0-144 0 0,0 0-288 0 0,199-37-584 0 0,-184 30-2073 0 0,-3 3-7025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9202 0 0,'0'0'1846'0'0,"0"0"-485"0"0,0 0-190 0 0,0 0 80 0 0,0 0 29 0 0,0 0-73 0 0,0 0-168 0 0,0 0-168 0 0,0 0 37 0 0,0 0 71 0 0,0 0 41 0 0,0 0-14 0 0,0 0-157 0 0,10 3-170 0 0,73 12 842 0 0,166-38 822 0 0,-180 13-2386 0 0,-57 6 331 0 0,-7 2-3031 0 0,-2 1-6278 0 0,-3 1-2688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6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26 423 0 0 0,'0'0'1522'0'0,"0"0"-186"0"0,0 0 3 0 0,0 0 212 0 0,0 0 196 0 0,0 0 68 0 0,0 0-99 0 0,0 0-189 0 0,0 0-221 0 0,0 0-155 0 0,0 0-107 0 0,0 0-82 0 0,0 0-74 0 0,-4 4-68 0 0,-13 13-53 0 0,12-12-52 0 0,5-5-43 0 0,8-12 3994 0 0,4-18-4611 0 0,0 1 1 0 0,2 0-1 0 0,2 1 1 0 0,0 0-1 0 0,2 2 0 0 0,1 0 1 0 0,0 1-1 0 0,2 1 0 0 0,1 0 1 0 0,1 2-1 0 0,1 1 0 0 0,1 1 1 0 0,1 1-1 0 0,8-4-55 0 0,98-40 4 0 0,-130 64-9 0 0,0 0 1 0 0,-1-1-1 0 0,1 1 1 0 0,0 0-1 0 0,-1 0 1 0 0,1 1-1 0 0,-1-1 1 0 0,0 0-1 0 0,1 0 1 0 0,-1 1-1 0 0,0-1 0 0 0,0 1 1 0 0,0-1-1 0 0,0 1 1 0 0,0-1-1 0 0,0 1 1 0 0,0 0-1 0 0,0-1 1 0 0,-1 1-1 0 0,1 0 1 0 0,-1 0-1 0 0,1 0 0 0 0,-1-1 1 0 0,0 1-1 0 0,1 0 1 0 0,-1 2 4 0 0,1-1-2 0 0,4 147 355 0 0,-17 2-274 0 0,13-117-99 0 0,0-34 12 0 0,28-31 120 0 0,5-10-94 0 0,1 2-1 0 0,2 1 1 0 0,1 2-1 0 0,2 2 1 0 0,19-11-18 0 0,-27 20-11 0 0,-19 14 9 0 0,0 0 1 0 0,1 1 0 0 0,0 0 0 0 0,0 1 0 0 0,0 0 0 0 0,1 1 0 0 0,1 1 0 0 0,-1 1-1 0 0,1 0 1 0 0,4-1 1 0 0,-18 6-1 0 0,-1-1-1 0 0,1 1 1 0 0,-1-1-1 0 0,1 1 1 0 0,0-1-1 0 0,-1 1 1 0 0,1 0-1 0 0,-1 0 1 0 0,1 0 0 0 0,-1 0-1 0 0,1 0 1 0 0,0 0-1 0 0,-1 0 1 0 0,1 1-1 0 0,-1-1 1 0 0,1 0-1 0 0,-1 1 1 0 0,1-1-1 0 0,-1 1 1 0 0,1 0-1 0 0,-1-1 1 0 0,0 1-1 0 0,1 0 1 0 0,-1 0-1 0 0,0 0 1 0 0,1 0-1 0 0,-1 0 1 0 0,0 0-1 0 0,0 0 1 0 0,0 1-1 0 0,0-1 1 0 0,0 0-1 0 0,0 1 1 0 0,-1-1-1 0 0,1 0 1 0 0,0 1-1 0 0,-1-1 1 0 0,1 1-1 0 0,-1-1 1 0 0,1 1-1 0 0,-1-1 1 0 0,0 1-1 0 0,1 0 2 0 0,1 10 20 0 0,0 0-1 0 0,-1 0 1 0 0,0 0-1 0 0,-1 0 1 0 0,0 0-1 0 0,-1 0 1 0 0,0 0-1 0 0,-1 0 1 0 0,0 0 0 0 0,-1 0-1 0 0,-1 0 1 0 0,1-1-1 0 0,-6 11-19 0 0,-13 54 70 0 0,13-11-732 0 0,48-57-3129 0 0,-24-13 999 0 0,-3 0-3676 0 0,-1 1-5223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1 10562 0 0,'0'0'1374'0'0,"0"0"-334"0"0,0 0 56 0 0,0 0 163 0 0,0 0 80 0 0,0 0-70 0 0,0 0-176 0 0,0 0-167 0 0,0 0-138 0 0,0 0-116 0 0,0 0-112 0 0,-36 13-105 0 0,-113 41-72 0 0,54-3 251 0 0,81-43-543 0 0,1 2 0 0 0,0-1-1 0 0,1 2 1 0 0,0 0 0 0 0,1 0-1 0 0,0 1 1 0 0,0 0 0 0 0,2 1 0 0 0,-1 0-1 0 0,2 1 1 0 0,0 0 0 0 0,-3 5-91 0 0,10-15 9 0 0,0-1 0 0 0,0 1 0 0 0,0-1 1 0 0,1 1-1 0 0,-1-1 0 0 0,1 1 1 0 0,0 0-1 0 0,0-1 0 0 0,0 1 0 0 0,0-1 1 0 0,1 1-1 0 0,0-1 0 0 0,-1 1 1 0 0,1-1-1 0 0,0 1 0 0 0,1-1 0 0 0,-1 1 1 0 0,1-1-1 0 0,-1 0 0 0 0,1 0 1 0 0,0 0-1 0 0,0 0 0 0 0,0 0 0 0 0,1 0 1 0 0,-1-1-1 0 0,1 1 0 0 0,-1-1 1 0 0,1 1-1 0 0,0-1 0 0 0,0 0 0 0 0,0 0 1 0 0,0-1-1 0 0,0 1 0 0 0,1 0 1 0 0,-1-1-1 0 0,0 0 0 0 0,1 0 0 0 0,-1 0 1 0 0,1 0-1 0 0,-1 0 0 0 0,1-1 1 0 0,-1 0-1 0 0,1 0 0 0 0,0 0 0 0 0,-1 0 1 0 0,1 0-1 0 0,-1-1 0 0 0,1 1 1 0 0,-1-1-1 0 0,1 0 0 0 0,-1 0 0 0 0,3-1-9 0 0,15-4 110 0 0,0-1-1 0 0,-1 0 1 0 0,1-2-1 0 0,-1-1 1 0 0,-1 0-1 0 0,0-1 1 0 0,-1-1-1 0 0,0-1 1 0 0,16-14-110 0 0,152-161 856 0 0,-162 166-789 0 0,-22 44-93 0 0,4 26 155 0 0,-5-32-123 0 0,0 0-1 0 0,1-1 1 0 0,1 1-1 0 0,0 0 1 0 0,1-1-1 0 0,1 0 1 0 0,1 0-1 0 0,0 0 1 0 0,0-1-1 0 0,2 0 1 0 0,6 10-6 0 0,54 37-616 0 0,-8-48-6315 0 0,-50-13 572 0 0,-3 0-5317 0 0</inkml:trace>
  <inkml:trace contextRef="#ctx0" brushRef="#br0" timeOffset="247.101">1139 233 15115 0 0,'0'0'1738'0'0,"0"0"-547"0"0,0 0-14 0 0,0 0 149 0 0,0 0-34 0 0,0 0-173 0 0,0 0-259 0 0,0 0-242 0 0,-27 32-167 0 0,-82 100-131 0 0,20-17 153 0 0,49-41-1734 0 0,36-77-10631 0 0,1 3 1718 0 0</inkml:trace>
  <inkml:trace contextRef="#ctx0" brushRef="#br0" timeOffset="409.484">878 295 7770 0 0,'0'0'3510'0'0,"0"0"-831"0"0,0 0-689 0 0,0 0-353 0 0,0 0-270 0 0,0 0-180 0 0,0 0-149 0 0,0 0-161 0 0,0 0-176 0 0,0 0-149 0 0,0 0 22 0 0,0 0 8 0 0,0 0 17 0 0,11 1 3 0 0,35 4-144 0 0,-43-4-417 0 0,0 0 0 0 0,0 0 1 0 0,0 1-1 0 0,0-1 0 0 0,0 1 0 0 0,-1-1 1 0 0,1 1-1 0 0,-1 0 0 0 0,1 0 0 0 0,-1 0 1 0 0,0 1-1 0 0,0-1 0 0 0,0 0 0 0 0,0 1 1 0 0,0 0-1 0 0,-1-1 0 0 0,1 1 0 0 0,-1 0 1 0 0,1 0-42 0 0,3 6 123 0 0,119 178 322 0 0,-92-158-2102 0 0,-16-21-7681 0 0,-11-8-3373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45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0 0 0,'0'0'385'0'0,"0"0"657"0"0,0 0 358 0 0,0 0 219 0 0,0 0 204 0 0,0 0 82 0 0,0 0-165 0 0,0 0-257 0 0,0 0-329 0 0,0 0-266 0 0,0 0-168 0 0,0-6-79 0 0,0-16-23 0 0,0 17-14 0 0,13 5 3517 0 0,81 1-651 0 0,215-13-781 0 0,-6-28-2157 0 0,-100 24-484 0 0,-203 16-86 0 0,0 0-12 0 0,0 0-22 0 0,0 0-24 0 0,-37 30-1201 0 0,-34 12-1932 0 0,45-31-572 0 0,2-3-3645 0 0,15-7-3407 0 0</inkml:trace>
  <inkml:trace contextRef="#ctx0" brushRef="#br0" timeOffset="282.142">4 587 8002 0 0,'0'0'2138'0'0,"0"0"-505"0"0,0 0-235 0 0,0 0-21 0 0,0 0 25 0 0,0 0-66 0 0,0 0-115 0 0,0 0-105 0 0,0 0-71 0 0,0 0-30 0 0,0 0-86 0 0,0 0-103 0 0,33 1-96 0 0,106 1-114 0 0,228-20 1110 0 0,-195 15-3139 0 0,-164-1-847 0 0,-7-3-6215 0 0,-1 7-3038 0 0</inkml:trace>
  <inkml:trace contextRef="#ctx0" brushRef="#br0" timeOffset="844.521">396 5 0 0 0,'0'0'2055'0'0,"0"0"-495"0"0,0 0-138 0 0,0 0 78 0 0,0 0 73 0 0,0 0 67 0 0,0 0-98 0 0,0 0-213 0 0,0 0-231 0 0,0 0-257 0 0,0 0-251 0 0,0 0-214 0 0,0 0-119 0 0,-20-1 17 0 0,-60-2 122 0 0,81 3-375 0 0,-1 0 1 0 0,0 0 0 0 0,1 0-1 0 0,-1 0 1 0 0,1 0 0 0 0,-1 0-1 0 0,0 0 1 0 0,1 1 0 0 0,-1-1-1 0 0,1 0 1 0 0,-1 0-1 0 0,0 0 1 0 0,1 1 0 0 0,-1-1-1 0 0,0 0 1 0 0,0 1 0 0 0,1-1-1 0 0,-1 0 1 0 0,0 1-1 0 0,1-1 1 0 0,-1 0 0 0 0,0 1-1 0 0,0-1 1 0 0,0 0 0 0 0,0 1-1 0 0,1-1 1 0 0,-1 1 0 0 0,0-1-1 0 0,0 0 1 0 0,0 1-1 0 0,0-1 1 0 0,0 1 0 0 0,0-1-1 0 0,0 0 1 0 0,0 1 0 0 0,0-1-1 0 0,0 1 1 0 0,0-1 0 0 0,0 0-1 0 0,0 1 1 0 0,-1-1-1 0 0,1 1 1 0 0,0-1 0 0 0,0 0-1 0 0,0 1 1 0 0,0-1 0 0 0,-1 0-1 0 0,1 1 1 0 0,0-1-1 0 0,0 0 1 0 0,-1 1 0 0 0,1-1-1 0 0,0 0 1 0 0,-1 1 0 0 0,1-1-1 0 0,0 0 1 0 0,-1 0 0 0 0,1 0-1 0 0,0 1 1 0 0,-1-1-1 0 0,1 0 1 0 0,-1 0 0 0 0,1 0-1 0 0,0 0 1 0 0,-1 0 0 0 0,1 0-1 0 0,-1 1 1 0 0,1-1-1 0 0,-1 0-20 0 0,30 23 1236 0 0,19 3 241 0 0,1-3 0 0 0,2-1 1 0 0,41 11-1479 0 0,106 46 975 0 0,-174-67-910 0 0,-4-3-41 0 0,0 1 0 0 0,-1 0-1 0 0,0 2 1 0 0,-1 0 0 0 0,0 1 0 0 0,-1 1-1 0 0,0 0 1 0 0,-2 1 0 0 0,10 12-24 0 0,-22-23 35 0 0,0 1-1 0 0,-1 0 1 0 0,0 1-1 0 0,0-1 1 0 0,0 0-1 0 0,-1 0 1 0 0,1 1 0 0 0,-1-1-1 0 0,-1 1 1 0 0,1-1-1 0 0,-1 1 1 0 0,0-1-1 0 0,0 1 1 0 0,-1 1-35 0 0,-48 38 814 0 0,-44 32-617 0 0,-116 83 139 0 0,85-66-216 0 0,109-56-252 0 0,10-11-4202 0 0,2-23-3967 0 0,3-4-3194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4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0 0 0,'0'0'1172'0'0,"0"0"842"0"0,0 0 174 0 0,0 0-67 0 0,0 0-135 0 0,0 0-262 0 0,0 0-261 0 0,0 0-193 0 0,0 0-146 0 0,0 0-88 0 0,0 0-61 0 0,0 0-60 0 0,0 0-47 0 0,-2 7 8042 0 0,117 4-6652 0 0,82 3-1933 0 0,-169-2-352 0 0,-27-12 18 0 0,-27 4-2895 0 0,2-2-122 0 0,3-1-5054 0 0,14-1-3846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4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11698 0 0,'0'0'2318'0'0,"0"0"-460"0"0,0 0-70 0 0,0 0 174 0 0,0 0-97 0 0,0 0-222 0 0,0 0-290 0 0,0 0-319 0 0,0 0-271 0 0,0 0-178 0 0,0 0-119 0 0,0 0-96 0 0,35 1-58 0 0,107 3-74 0 0,-34-9 134 0 0,-80 5-729 0 0,-15 0-5031 0 0,-8 0-6850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59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117 328 5401 0 0,'0'0'2243'0'0,"0"0"-220"0"0,0 0-213 0 0,0 0-60 0 0,0 0 85 0 0,0 0-135 0 0,0 0-290 0 0,0 0-362 0 0,0 0-321 0 0,0 0-216 0 0,0 0-141 0 0,-2-2-28 0 0,-4-5-15 0 0,4 5-23 0 0,2 2-34 0 0,0 0-63 0 0,8 12 469 0 0,1 26-277 0 0,-2 1 0 0 0,-1 0 0 0 0,-2 1 0 0 0,-2-1 0 0 0,-2 0 0 0 0,-1 1 0 0 0,-3 8-399 0 0,-32 181 273 0 0,12-167-1010 0 0,13-81-8378 0 0,9 9 2314 0 0,2 3-2566 0 0</inkml:trace>
  <inkml:trace contextRef="#ctx0" brushRef="#br0" timeOffset="312.114">1 313 6361 0 0,'0'0'2337'0'0,"0"0"-303"0"0,0 0-143 0 0,0 0-108 0 0,0 0-234 0 0,0 0-280 0 0,0 0-400 0 0,0 0-321 0 0,0 0-165 0 0,0 0-42 0 0,0 0 6 0 0,0 0 19 0 0,0 0 8 0 0,29-7 4 0 0,95-23 3 0 0,-12 23 379 0 0,-77 8-521 0 0,0 2 0 0 0,0 1 0 0 0,0 2 0 0 0,0 1 0 0 0,-1 2 0 0 0,22 9-239 0 0,-51-17 22 0 0,1 0 0 0 0,-2 1 0 0 0,1-1 0 0 0,0 1 0 0 0,0 0 0 0 0,0 0 0 0 0,-1 1 0 0 0,0 0 0 0 0,1 0 0 0 0,-1 0-1 0 0,0 0 1 0 0,0 0 0 0 0,0 1 0 0 0,-1 0 0 0 0,0-1 0 0 0,1 2 0 0 0,-1-1 0 0 0,0 0 0 0 0,-1 0 0 0 0,1 1 0 0 0,-1 0 0 0 0,0-1 0 0 0,0 1 0 0 0,0 0 0 0 0,-1 0 0 0 0,1 1-22 0 0,-5 3 57 0 0,0 0 1 0 0,0-1-1 0 0,-1 0 0 0 0,0 0 1 0 0,0 0-1 0 0,-1 0 1 0 0,0 0-1 0 0,0-1 0 0 0,-1 0 1 0 0,1 0-1 0 0,-2-1 1 0 0,1 0-1 0 0,-1 0 1 0 0,0 0-1 0 0,0-1 0 0 0,-1 0 1 0 0,1 0-1 0 0,-1-1 1 0 0,0 0-1 0 0,-1 0 0 0 0,-1 0-57 0 0,-19 10-126 0 0,0-2 0 0 0,-1 0 0 0 0,0-2-1 0 0,-1-2 1 0 0,0-1 0 0 0,0-1 0 0 0,0-1-1 0 0,-1-2 1 0 0,-18-1 126 0 0,50-2-892 0 0,14 0-7558 0 0,-8 0-2716 0 0</inkml:trace>
  <inkml:trace contextRef="#ctx0" brushRef="#br0" timeOffset="597.071">669 656 13635 0 0,'0'0'2642'0'0,"0"0"-1209"0"0,0 0-784 0 0,0 0-159 0 0,0 0 117 0 0,0 0 225 0 0,0 0 157 0 0,0 0 9 0 0,0 0-105 0 0,0 0-196 0 0,0 0-165 0 0,0 0-108 0 0,33-2-88 0 0,103-6-62 0 0,26 3 910 0 0,-108 5-8392 0 0,-35 0 2447 0 0,-14 0-7204 0 0</inkml:trace>
  <inkml:trace contextRef="#ctx0" brushRef="#br0" timeOffset="2792.839">1374 265 9250 0 0,'0'0'1944'0'0,"0"0"-723"0"0,0 0-345 0 0,0 0 115 0 0,0 0 197 0 0,0 0 52 0 0,0 0-168 0 0,0 0-294 0 0,0 0-147 0 0,0 0-32 0 0,0 0 45 0 0,0 0 47 0 0,0 0-62 0 0,0 9-68 0 0,2 211 2124 0 0,-6-200-2574 0 0,-1 1 0 0 0,-1-1 0 0 0,-1 0 0 0 0,-1 0 0 0 0,0-1 0 0 0,-1 0 0 0 0,-8 10-111 0 0,-16 38 134 0 0,14-11-95 0 0,17-31 2358 0 0,2-44-2354 0 0,0 0-1 0 0,1 1 1 0 0,1-1-1 0 0,1 0 1 0 0,1 1-1 0 0,0 0 1 0 0,1-1-1 0 0,5-9-42 0 0,-4 15-3 0 0,5-14-7 0 0,1 0-1 0 0,1 1 1 0 0,2 0-1 0 0,1 1 0 0 0,14-18 11 0 0,84-82-46 0 0,-99 114 57 0 0,-9 6-16 0 0,1-1 1 0 0,-1 1-1 0 0,1 1 0 0 0,0 0 1 0 0,1 0-1 0 0,-1 0 0 0 0,1 1 1 0 0,0 0-1 0 0,-1 0 0 0 0,1 1 1 0 0,1 0-1 0 0,-1 0 0 0 0,3 1 5 0 0,-8 2 0 0 0,0 1 0 0 0,0 0-1 0 0,0 0 1 0 0,0 0 0 0 0,0 0-1 0 0,0 0 1 0 0,0 1 0 0 0,-1-1-1 0 0,1 1 1 0 0,-1 0 0 0 0,0 0-1 0 0,0-1 1 0 0,0 2 0 0 0,0-1 0 0 0,0 0-1 0 0,-1 0 1 0 0,1 1 0 0 0,-1-1-1 0 0,0 0 1 0 0,0 1 0 0 0,0 0-1 0 0,-1-1 1 0 0,1 3 0 0 0,1-1 5 0 0,7 135 110 0 0,-10-93-122 0 0,2-11 21 0 0,0-24-10 0 0,0 0 0 0 0,-1 0 0 0 0,0-1 0 0 0,-1 1-1 0 0,-1 0 1 0 0,0 0 0 0 0,0 0 0 0 0,-1-1 0 0 0,-1 2-4 0 0,-55 85 63 0 0,46-96 660 0 0,13-3-711 0 0,0 1-3 0 0,0 0-16 0 0,0 0 13 0 0,0 0 7 0 0,0 0-8 0 0,0 0-11 0 0,4-23 0 0 0,-2 15-1 0 0,0-1-1 0 0,0 1 1 0 0,1 0-1 0 0,1 0 0 0 0,-1 0 1 0 0,1 0-1 0 0,1 1 0 0 0,-1-1 1 0 0,1 1-1 0 0,0 0 1 0 0,1 1-1 0 0,0-1 0 0 0,0 1 1 0 0,6-5 7 0 0,15-19 8 0 0,92-125 22 0 0,-31 63-82 0 0,27 26 19 0 0,-114 65 30 0 0,0 0 1 0 0,0 0-1 0 0,0 1 0 0 0,0-1 1 0 0,0 0-1 0 0,0 1 0 0 0,1-1 1 0 0,-1 1-1 0 0,0 0 1 0 0,0-1-1 0 0,1 1 0 0 0,-1 0 1 0 0,0-1-1 0 0,0 1 0 0 0,1 0 1 0 0,-1 0-1 0 0,0 0 0 0 0,1 0 1 0 0,-1 1-1 0 0,0-1 0 0 0,0 0 1 0 0,1 0-1 0 0,-1 1 1 0 0,0-1-1 0 0,0 1 0 0 0,0-1 1 0 0,1 1-1 0 0,-1 0 0 0 0,0-1 1 0 0,0 1-1 0 0,0 0 0 0 0,0 0 1 0 0,0-1-1 0 0,0 1 1 0 0,0 0-1 0 0,-1 0 0 0 0,1 0 1 0 0,0 0-1 0 0,0 0 0 0 0,-1 1 1 0 0,1-1-1 0 0,-1 0 0 0 0,1 0 1 0 0,-1 0-1 0 0,1 1 0 0 0,-1-1 1 0 0,0 0-1 0 0,1 0 1 0 0,-1 1 2 0 0,6 27 15 0 0,-1 0 1 0 0,-1 0-1 0 0,-2 1 1 0 0,-1-1-1 0 0,-1 1 1 0 0,-3 21-16 0 0,0-37 2 0 0,-1-1 1 0 0,-1 0-1 0 0,0 0 1 0 0,-1 0 0 0 0,0-1-1 0 0,-1 0 1 0 0,0 0-1 0 0,-1-1 1 0 0,0 1-1 0 0,-8 6-2 0 0,3 0-69 0 0,21-29-3216 0 0,13-3 1093 0 0,1-1-2607 0 0,-9 5-2681 0 0,-4 3-4033 0 0</inkml:trace>
  <inkml:trace contextRef="#ctx0" brushRef="#br0" timeOffset="3362.849">2585 309 12195 0 0,'0'0'1745'0'0,"0"0"-590"0"0,0 0-45 0 0,0 0 255 0 0,0 0 92 0 0,0 0-150 0 0,0 0-338 0 0,0 0-318 0 0,0 0-96 0 0,0 0 18 0 0,0 0-11 0 0,0 0-49 0 0,0 0-59 0 0,-28 13-92 0 0,-90 41-56 0 0,-2 23 521 0 0,108-67-805 0 0,0 1 0 0 0,1 1 1 0 0,0 0-1 0 0,1 0 1 0 0,0 1-1 0 0,1 0 1 0 0,1 0-1 0 0,0 1 0 0 0,0 0 1 0 0,2 1-1 0 0,-2 3-22 0 0,8-16 10 0 0,-1 1-1 0 0,1-1 1 0 0,-1 1-1 0 0,1-1 1 0 0,0 0-1 0 0,0 1 1 0 0,0-1-1 0 0,0 1 1 0 0,0-1-1 0 0,0 0 1 0 0,1 1-1 0 0,-1-1 1 0 0,1 0-1 0 0,0 1 0 0 0,0-1 1 0 0,0 0-1 0 0,0 0 1 0 0,0 1-1 0 0,0-1 1 0 0,0 0-1 0 0,1 0 1 0 0,-1-1-1 0 0,1 1 1 0 0,-1 0-1 0 0,1 0 1 0 0,0-1-1 0 0,0 1 1 0 0,0-1-1 0 0,0 1 1 0 0,0-1-1 0 0,0 0 1 0 0,0 0-1 0 0,0 0 1 0 0,0 0-1 0 0,1 0 1 0 0,-1 0-1 0 0,0-1 1 0 0,1 1-1 0 0,-1-1 1 0 0,1 0-1 0 0,-1 1 0 0 0,0-1 1 0 0,1 0-1 0 0,-1 0 1 0 0,1-1-1 0 0,-1 1 1 0 0,0 0-1 0 0,1-1 1 0 0,-1 0-1 0 0,0 1 1 0 0,1-1-1 0 0,-1 0 1 0 0,0 0-1 0 0,0 0 1 0 0,2-2-10 0 0,14-4 125 0 0,-1 0 1 0 0,0-2-1 0 0,0 0 1 0 0,0-1-1 0 0,-1 0 1 0 0,-1-1-1 0 0,0-1 1 0 0,0-1-1 0 0,7-8-125 0 0,165-195 945 0 0,-150 189-735 0 0,-32 49-180 0 0,1 182 129 0 0,-7-176-152 0 0,-11 140-34 0 0,-8-2 0 0 0,-8 4 27 0 0,24-147-18 0 0,0 0 0 0 0,-2 0 1 0 0,0 0-1 0 0,-2-1 0 0 0,-1 0 1 0 0,0 0-1 0 0,-1-1 0 0 0,-10 13 18 0 0,18-30 1 0 0,-1 0 0 0 0,0-1-1 0 0,0 1 1 0 0,0 0-1 0 0,0-1 1 0 0,0 0 0 0 0,-1 0-1 0 0,0 0 1 0 0,1 0 0 0 0,-1-1-1 0 0,0 1 1 0 0,0-1 0 0 0,-1 0-1 0 0,1 0 1 0 0,0-1-1 0 0,-1 1 1 0 0,1-1 0 0 0,-1 0-1 0 0,1 0 1 0 0,-1 0 0 0 0,0-1-1 0 0,1 0 1 0 0,-1 0 0 0 0,0 0-1 0 0,-2-1 0 0 0,4-1-4 0 0,0-1 0 0 0,0 1 0 0 0,1-1 0 0 0,-1 0 0 0 0,1 0 0 0 0,0 0-1 0 0,0 0 1 0 0,0-1 0 0 0,0 1 0 0 0,1-1 0 0 0,-1 1 0 0 0,1-1 0 0 0,0 1 0 0 0,0-1 0 0 0,0 0-1 0 0,0 1 1 0 0,1-1 0 0 0,0 0 0 0 0,-1 0 0 0 0,1 0 0 0 0,1 1 0 0 0,-1-1 0 0 0,1 0 4 0 0,-2-3-8 0 0,3-18-10 0 0,0 1 1 0 0,2-1 0 0 0,1 1-1 0 0,0 0 1 0 0,2 0 0 0 0,1 1-1 0 0,1 0 1 0 0,0 0 0 0 0,2 1-1 0 0,7-10 18 0 0,113-195-2306 0 0,-67 136-8664 0 0,-52 75-1227 0 0</inkml:trace>
  <inkml:trace contextRef="#ctx0" brushRef="#br0" timeOffset="3660.599">3128 77 13395 0 0,'0'0'1687'0'0,"0"0"-340"0"0,0 0-130 0 0,0 0 24 0 0,0 0-30 0 0,0 0-118 0 0,0 0-201 0 0,0 0-199 0 0,0 0-171 0 0,0 0-104 0 0,0 0-13 0 0,0 0 57 0 0,0 0 52 0 0,11 3 16 0 0,-6-2-476 0 0,-3-1-28 0 0,0 0-1 0 0,0 0 0 0 0,0 1 0 0 0,0-1 0 0 0,0 0 0 0 0,0 1 0 0 0,0 0 0 0 0,0-1 0 0 0,0 1 0 0 0,0 0 0 0 0,-1 0 0 0 0,1 0 0 0 0,0 0 0 0 0,-1 0 0 0 0,1 0 0 0 0,0 1 0 0 0,-1-1 0 0 0,1 0 0 0 0,-1 1 1 0 0,0-1-1 0 0,0 1 0 0 0,1 0 0 0 0,-1-1 0 0 0,0 1 0 0 0,0 0 0 0 0,0 0 0 0 0,-1 0 0 0 0,1 0 0 0 0,0-1 0 0 0,-1 1 0 0 0,1 0 0 0 0,-1 0 0 0 0,0 0 0 0 0,0 0 0 0 0,1 0 0 0 0,-1 0 0 0 0,-1 0 0 0 0,1 0 1 0 0,0 1-1 0 0,0-1 0 0 0,-1-1 0 0 0,1 2-25 0 0,-72 231 865 0 0,-29 58-1300 0 0,75-257-544 0 0,14-30-2543 0 0,0-8-4682 0 0,9 1 1715 0 0,2-4-1481 0 0</inkml:trace>
  <inkml:trace contextRef="#ctx0" brushRef="#br0" timeOffset="4076.221">3001 361 688 0 0,'0'0'2823'0'0,"0"0"-961"0"0,0 0-470 0 0,0 0-77 0 0,0 0-8 0 0,0 0-13 0 0,0 0-116 0 0,0 0-244 0 0,0 0-196 0 0,0 0-113 0 0,0 0-78 0 0,0 0-36 0 0,0 0-30 0 0,18 15-14 0 0,56 45 31 0 0,-15-33 924 0 0,-47-27-1029 0 0,0 1-163 0 0,1-1 0 0 0,-1 0 0 0 0,0-1 0 0 0,0-1 0 0 0,0 0 0 0 0,0-1 1 0 0,-1 0-1 0 0,1 0 0 0 0,-1-2 0 0 0,1 1 0 0 0,-1-1 0 0 0,0-1 0 0 0,-1 0 1 0 0,0-1-1 0 0,0 1 0 0 0,0-2 0 0 0,-1 0 0 0 0,0 0 0 0 0,0 0 1 0 0,-1-1-1 0 0,6-8-230 0 0,15-25 267 0 0,-1 0 1 0 0,-2-2-1 0 0,-3-1 1 0 0,-1-1-1 0 0,11-36-267 0 0,-23 31 730 0 0,-20 52-110 0 0,-51 86-541 0 0,51-68-58 0 0,-8 18-5 0 0,2 0 0 0 0,1 2 0 0 0,1 0 0 0 0,3 1 0 0 0,1 0 0 0 0,2 0 0 0 0,2 1 0 0 0,1 0 0 0 0,2 1 0 0 0,3 14-16 0 0,14 110-56 0 0,1-105-740 0 0,-15-59-199 0 0,1 1 785 0 0,0-3-8022 0 0,-1 0-3325 0 0</inkml:trace>
  <inkml:trace contextRef="#ctx0" brushRef="#br0" timeOffset="4309.824">3712 372 9890 0 0,'0'0'1995'0'0,"0"0"-533"0"0,0 0-1 0 0,0 0 69 0 0,0 0-84 0 0,0 0-178 0 0,0 0-278 0 0,0 0-317 0 0,-7 36-214 0 0,-23 110-146 0 0,-3-37 117 0 0,-10-10-624 0 0,35-89 55 0 0,5-9-3419 0 0,0-1-3750 0 0,3 0-3410 0 0</inkml:trace>
  <inkml:trace contextRef="#ctx0" brushRef="#br0" timeOffset="4630.325">3870 387 1112 0 0,'0'0'2569'0'0,"0"0"-449"0"0,0 0 41 0 0,0 0 158 0 0,0 0-49 0 0,0 0-409 0 0,0 0-566 0 0,0 0-454 0 0,0 0-227 0 0,0 0-108 0 0,0 0-54 0 0,0 0-28 0 0,0 0-23 0 0,-28 22-14 0 0,-90 72-1 0 0,29-41 1259 0 0,90-53-1614 0 0,-1 0 0 0 0,1 0-1 0 0,-1 0 1 0 0,1 0 0 0 0,-1 0 0 0 0,1-1-1 0 0,-1 1 1 0 0,1 0 0 0 0,-1 1-1 0 0,1-1 1 0 0,-1 0 0 0 0,1 0 0 0 0,-1 0-1 0 0,1 0 1 0 0,-1 0 0 0 0,1 0-1 0 0,-1 0 1 0 0,0 1 0 0 0,1-1 0 0 0,-1 0-1 0 0,1 0 1 0 0,-1 1 0 0 0,0-1-1 0 0,1 0 1 0 0,-1 1 0 0 0,0-1 0 0 0,1 0-1 0 0,-1 1 1 0 0,0-1 0 0 0,1 1-1 0 0,-1-1 1 0 0,0 0 0 0 0,0 1 0 0 0,1-1-1 0 0,-1 1 1 0 0,0-1 0 0 0,0 1-1 0 0,0-1 1 0 0,0 1 0 0 0,0-1 0 0 0,0 1-1 0 0,0-1 1 0 0,0 0 0 0 0,0 1-1 0 0,0-1 1 0 0,0 1 0 0 0,0-1 0 0 0,0 1-1 0 0,0-1 1 0 0,0 1 0 0 0,0-1-1 0 0,0 1 1 0 0,-1-1 0 0 0,1 1-1 0 0,0-1 1 0 0,0 0 0 0 0,-1 1 0 0 0,1-1-1 0 0,0 1 1 0 0,-1-1 0 0 0,1 0-1 0 0,0 1 1 0 0,-1-1 0 0 0,1 0 0 0 0,0 1-1 0 0,-1-1 1 0 0,1 0 0 0 0,-1 0-1 0 0,1 1 1 0 0,-1-1-31 0 0,42 12 1139 0 0,-31-11-999 0 0,1 1-1 0 0,-1 0 1 0 0,1 0-1 0 0,-1 1 1 0 0,0 1 0 0 0,0 0-1 0 0,0 0 1 0 0,0 1-1 0 0,-1 0 1 0 0,1 0 0 0 0,-2 1-1 0 0,1 0 1 0 0,0 1 0 0 0,-1 0-1 0 0,-1 0 1 0 0,4 4-140 0 0,16 37-1201 0 0,-26-57-1280 0 0,0 4-1910 0 0,1 1-7685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1 479 6633 0 0,'0'0'2165'0'0,"0"0"-497"0"0,0 0-242 0 0,0 0-15 0 0,0 0 36 0 0,0 0-68 0 0,0 0-154 0 0,0 0-191 0 0,0 0-185 0 0,0 0-136 0 0,0 0-83 0 0,4-9 1160 0 0,7-21-1180 0 0,-1 0-334 0 0,0 1-1 0 0,3 1 1 0 0,0 0-1 0 0,2 0 1 0 0,0 2 0 0 0,2-1-1 0 0,5-3-275 0 0,3 3 93 0 0,1 2 0 0 0,0 0 0 0 0,2 2 0 0 0,1 1 0 0 0,1 1-1 0 0,1 1 1 0 0,0 2 0 0 0,12-4-93 0 0,-42 21 0 0 0,0 0-1 0 0,-1 1 1 0 0,1-1-1 0 0,0 0 1 0 0,1 0 0 0 0,-1 0-1 0 0,0 0 1 0 0,0 1-1 0 0,0-1 1 0 0,0 1-1 0 0,1-1 1 0 0,-1 1-1 0 0,0-1 1 0 0,0 1 0 0 0,1 0-1 0 0,-1-1 1 0 0,0 1-1 0 0,1 0 1 0 0,-1 0-1 0 0,0 0 1 0 0,1 0 0 0 0,-1 0-1 0 0,0 0 1 0 0,1 1-1 0 0,-1-1 1 0 0,0 0-1 0 0,0 1 1 0 0,1-1-1 0 0,-1 1 1 0 0,0-1 0 0 0,0 1-1 0 0,0 0 1 0 0,0-1-1 0 0,1 1 1 0 0,-1 0-1 0 0,0 0 1 0 0,0 0 0 0 0,0 0-1 0 0,-1 0 1 0 0,1 0-1 0 0,0 0 1 0 0,0 0-1 0 0,0 0 1 0 0,-1 0-1 0 0,1 0 1 0 0,-1 0 0 0 0,1 1-1 0 0,-1-1 1 0 0,1 0-1 0 0,-1 0 1 0 0,0 1-1 0 0,1-1 1 0 0,-1 0 0 0 0,0 1-1 0 0,0-1 1 0 0,0 0-1 0 0,0 1 1 0 0,0-1 0 0 0,-5 267 440 0 0,5-265-442 0 0,0 0 1 0 0,1 0-1 0 0,0 0 1 0 0,-1 0-1 0 0,1-1 0 0 0,0 1 1 0 0,0 0-1 0 0,0-1 1 0 0,1 1-1 0 0,-1 0 1 0 0,1-1-1 0 0,-1 0 0 0 0,1 1 1 0 0,0-1-1 0 0,0 0 1 0 0,0 0-1 0 0,0 0 1 0 0,0 0-1 0 0,1 0 0 0 0,-1-1 1 0 0,0 1-1 0 0,1 0 1 0 0,-1-1-1 0 0,1 0 0 0 0,0 0 1 0 0,0 0-1 0 0,-1 0 1 0 0,1 0-1 0 0,0 0 1 0 0,0-1-1 0 0,0 0 0 0 0,0 1 1 0 0,0-1 1 0 0,3-1 6 0 0,0 0-1 0 0,-1-1 1 0 0,1 0 0 0 0,-1 0 0 0 0,1 0-1 0 0,-1-1 1 0 0,1 1 0 0 0,-1-1 0 0 0,0-1-1 0 0,-1 1 1 0 0,1-1 0 0 0,0 0 0 0 0,-1 0-1 0 0,0 0 1 0 0,2-3-6 0 0,20-15 17 0 0,44-29-21 0 0,2 2 0 0 0,2 4 1 0 0,12-1 3 0 0,39-6 16 0 0,-124 51-16 0 0,0 0 0 0 0,1 1 0 0 0,-1-1 0 0 0,1 1 0 0 0,-1-1 1 0 0,1 1-1 0 0,-1 0 0 0 0,1-1 0 0 0,-1 1 0 0 0,1 0 0 0 0,-1 0 0 0 0,1 0 0 0 0,-1 0 0 0 0,1 0 0 0 0,0 0 1 0 0,-1 1-1 0 0,1-1 0 0 0,-1 0 0 0 0,1 1 0 0 0,-1-1 0 0 0,0 1 0 0 0,1 0 0 0 0,-1-1 0 0 0,1 1 1 0 0,-1 0-1 0 0,0 0 0 0 0,0 0 0 0 0,1 0 0 0 0,-1 0 0 0 0,0 0 0 0 0,0 0 0 0 0,0 0 0 0 0,0 1 1 0 0,0-1-1 0 0,-1 0 0 0 0,1 1 0 0 0,0-1 0 0 0,0 0 0 0 0,-1 1 0 0 0,1-1 0 0 0,-1 1 0 0 0,1-1 0 0 0,-1 1 1 0 0,0-1-1 0 0,0 1 0 0 0,0-1 0 0 0,1 1 0 0 0,-1 0 0 0 0,-1-1 0 0 0,1 1 0 0 0,0 0 0 0 0,0 25 38 0 0,-2 0 0 0 0,0 1 0 0 0,-2-1 0 0 0,-1-1 1 0 0,-1 1-1 0 0,-7 16-38 0 0,13-43-1 0 0,-8 96-2813 0 0,20-92-7178 0 0,-8-4-1494 0 0</inkml:trace>
  <inkml:trace contextRef="#ctx0" brushRef="#br0" timeOffset="401.419">1779 41 8898 0 0,'0'0'2466'0'0,"0"0"-819"0"0,0 0-287 0 0,0 0 24 0 0,0 0 55 0 0,0 0-84 0 0,0 0-178 0 0,0 0-227 0 0,0 0-212 0 0,-36 12-126 0 0,-116 38-132 0 0,44 2 264 0 0,-17 36 127 0 0,120-83-856 0 0,0 0 0 0 0,0 0 0 0 0,1 1 0 0 0,-1 0 0 0 0,1 0 0 0 0,1 0 0 0 0,-1 0 0 0 0,1 0 0 0 0,0 1 1 0 0,0-1-1 0 0,1 1 0 0 0,0 0 0 0 0,0 0 0 0 0,1 0 0 0 0,0 0 0 0 0,0 0 0 0 0,0 0 0 0 0,1 0 0 0 0,0 0 1 0 0,1 2-16 0 0,0-5 7 0 0,1-1 0 0 0,0 0 0 0 0,1 0 0 0 0,-1 1 0 0 0,0-1 0 0 0,1 0 0 0 0,0-1 0 0 0,0 1 0 0 0,0 0 0 0 0,0-1 0 0 0,0 0 0 0 0,0 0 0 0 0,1 0 0 0 0,-1 0 0 0 0,1 0 0 0 0,-1-1 0 0 0,1 1 0 0 0,0-1 0 0 0,-1 0 0 0 0,1 0 0 0 0,0 0 0 0 0,0-1 0 0 0,0 1 0 0 0,0-1 0 0 0,0 0 0 0 0,0 0 0 0 0,-1-1 0 0 0,1 1 0 0 0,0-1 0 0 0,0 1-7 0 0,21-4 67 0 0,-1-1 0 0 0,0 0 0 0 0,0-2 0 0 0,0-1 0 0 0,-1-1 0 0 0,0 0 0 0 0,-1-2 0 0 0,0-1 0 0 0,0-1 0 0 0,-1 0 0 0 0,-1-2 0 0 0,-1 0 0 0 0,0-1 0 0 0,-1-1 0 0 0,0-1 0 0 0,-2-1 0 0 0,2-3-67 0 0,39-32 224 0 0,-56 52-222 0 0,-1 1 0 0 0,1-1 0 0 0,0 1 0 0 0,0-1 0 0 0,0 1 0 0 0,0 0 0 0 0,0-1 0 0 0,0 1 1 0 0,0 0-1 0 0,1 0 0 0 0,-1 0 0 0 0,0 0 0 0 0,1 0 0 0 0,-1 0 0 0 0,1 0 0 0 0,-1 1 0 0 0,1-1 0 0 0,-1 0 0 0 0,1 1 0 0 0,-1-1 0 0 0,1 1 0 0 0,0 0 0 0 0,-1-1 0 0 0,1 1 0 0 0,0 0 0 0 0,-1 0 0 0 0,1 0 0 0 0,0 0 0 0 0,-1 0 0 0 0,1 1 0 0 0,0-1 0 0 0,-1 0 0 0 0,1 1 0 0 0,0-1 0 0 0,-1 1 0 0 0,1 0 0 0 0,-1-1 0 0 0,1 1 0 0 0,-1 0 0 0 0,0 0 0 0 0,1 0 1 0 0,-1 0-1 0 0,0 0 0 0 0,1 1-2 0 0,1 157 49 0 0,-3-138-404 0 0,3 51-210 0 0,18-34-4991 0 0,-15-34-181 0 0,-2-3-5760 0 0</inkml:trace>
  <inkml:trace contextRef="#ctx0" brushRef="#br0" timeOffset="647.192">2543 207 15715 0 0,'0'0'1741'0'0,"0"0"-673"0"0,0 0-66 0 0,0 0 192 0 0,0 0 67 0 0,0 0-136 0 0,0 0-277 0 0,0 0-293 0 0,-30 35-229 0 0,-91 108-130 0 0,32-50-50 0 0,36-30-588 0 0,35-59-3480 0 0,7-11-5954 0 0,9 3-1061 0 0</inkml:trace>
  <inkml:trace contextRef="#ctx0" brushRef="#br0" timeOffset="816.444">2265 173 9890 0 0,'0'0'3062'0'0,"0"0"-929"0"0,0 0-612 0 0,0 0-330 0 0,0 0-160 0 0,0 0 20 0 0,0 0-47 0 0,0 0-57 0 0,0 0-75 0 0,0 0-181 0 0,0 0-132 0 0,0 0-91 0 0,17 26-84 0 0,53 77-29 0 0,-34-49 115 0 0,-28-39-386 0 0,2 0-1 0 0,0-1 0 0 0,1 0 1 0 0,0-1-1 0 0,1 0 1 0 0,0-1-1 0 0,1 0 0 0 0,1-1-83 0 0,54 37-985 0 0,-54-41-5694 0 0,-9-6-5400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5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10 2777 0 0,'0'0'2914'0'0,"0"0"-786"0"0,0 0-276 0 0,0 0 39 0 0,0 0 147 0 0,0 0-67 0 0,0 0-216 0 0,0 0-372 0 0,0 0-365 0 0,0 0-275 0 0,0 0-179 0 0,1-5-85 0 0,0 4-591 0 0,-1 1 174 0 0,0 0 0 0 0,1 0 1 0 0,-1 0-1 0 0,0 0 0 0 0,1 0 0 0 0,-1 0 1 0 0,0 0-1 0 0,1 0 0 0 0,-1 0 0 0 0,0 0 1 0 0,0 0-1 0 0,1 0 0 0 0,-1 0 0 0 0,0 0 1 0 0,1 0-1 0 0,-1 0 0 0 0,0 0 0 0 0,1 0 1 0 0,-1-1-1 0 0,0 1 0 0 0,0 0 0 0 0,1 0 1 0 0,-1 0-1 0 0,0 0 0 0 0,0-1 0 0 0,1 1 1 0 0,-1 0-1 0 0,0 0 0 0 0,0-1 0 0 0,0 1 1 0 0,1 0-1 0 0,-1 0-62 0 0,17 208 2043 0 0,-28 122-1160 0 0,-19-9-740 0 0,30-248-438 0 0,0-72 178 0 0,0-1-31 0 0,0 0-45 0 0,0 0-49 0 0,0 0-72 0 0,0 0-128 0 0,4-18-2390 0 0,3-18-6504 0 0,-5 27-1463 0 0</inkml:trace>
  <inkml:trace contextRef="#ctx0" brushRef="#br0" timeOffset="329.765">0 146 5713 0 0,'0'0'1919'0'0,"0"0"-196"0"0,0 0-161 0 0,0 0-31 0 0,0 0-72 0 0,0 0-181 0 0,0 0-238 0 0,0 0-211 0 0,0 0-145 0 0,0 0 6 0 0,0 0 47 0 0,0 0 53 0 0,0 0 15 0 0,12-6-84 0 0,93-37 1072 0 0,-28 32-1006 0 0,-1 3-1 0 0,1 3 0 0 0,0 4 0 0 0,15 4-786 0 0,19-2-635 0 0,-108-2-378 0 0,-8-2-9004 0 0,2 3-1312 0 0</inkml:trace>
  <inkml:trace contextRef="#ctx0" brushRef="#br0" timeOffset="629.645">6 452 3425 0 0,'0'0'2924'0'0,"0"0"-1445"0"0,0 0-522 0 0,0 0 153 0 0,0 0 275 0 0,0 0 106 0 0,0 0-140 0 0,0 0-183 0 0,0 0-99 0 0,0 0 8 0 0,0 0 24 0 0,0 0-48 0 0,9 2-85 0 0,112 10 2600 0 0,54-19-1734 0 0,-42-7-2681 0 0,-126 13 292 0 0,2-1-2145 0 0,-4 0-2601 0 0,-4-1-6183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2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1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5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310 356 10258 0 0,'0'0'1046'0'0,"0"0"-273"0"0,0 0-167 0 0,0 0 173 0 0,32-18 283 0 0,101-57 221 0 0,93-75 3321 0 0,-76 37-2949 0 0,-161 143 0 0 0,-32 72-1433 0 0,4 3 0 0 0,4 1 0 0 0,5 1 0 0 0,4 10-222 0 0,19-91 23 0 0,-148 598 133 0 0,149-604-229 0 0,-8 23-228 0 0,2 1 1 0 0,1 1 0 0 0,3-1-1 0 0,1 1 1 0 0,1 27 300 0 0,6-71-557 0 0,0-1-97 0 0,1-64-6048 0 0,-2 33 599 0 0,1 15-2206 0 0</inkml:trace>
  <inkml:trace contextRef="#ctx0" brushRef="#br0" timeOffset="1069.591">126 828 10218 0 0,'0'0'555'0'0,"0"0"-294"0"0,0 0 59 0 0,0 0 359 0 0,0 0 333 0 0,0 0 258 0 0,0 0 176 0 0,0 0 55 0 0,0 0 5 0 0,0 0-75 0 0,0 0-161 0 0,39 0-196 0 0,126-3-208 0 0,-45-18 158 0 0,-90 11-768 0 0,32-8 220 0 0,50-14 212 0 0,2 4-1 0 0,47-3-687 0 0,-155 30-1573 0 0,5 2 5040 0 0,-8-1-5776 0 0,-2 0-2799 0 0,0-1-3782 0 0,-1 1-2589 0 0</inkml:trace>
  <inkml:trace contextRef="#ctx0" brushRef="#br0" timeOffset="1936.539">1343 861 8402 0 0,'0'0'2146'0'0,"0"0"-503"0"0,0 0-354 0 0,0 0-74 0 0,0 0-27 0 0,0 0-59 0 0,0 0-138 0 0,0 0-183 0 0,0 0-162 0 0,0 0-152 0 0,-36 32-133 0 0,-111 102-109 0 0,74-43 19 0 0,64-72-227 0 0,1-7-10 0 0,1 1-1 0 0,1 0 0 0 0,0 1 1 0 0,0-1-1 0 0,2 1 1 0 0,-1 0-1 0 0,2 0 1 0 0,0 1-1 0 0,1-1 1 0 0,0 1-1 0 0,1 0 0 0 0,1-1 1 0 0,1 14-34 0 0,0-24 16 0 0,0 0 0 0 0,0-1 0 0 0,0 1 1 0 0,1-1-1 0 0,-1 0 0 0 0,1 1 0 0 0,0-1 0 0 0,0 0 1 0 0,0 0-1 0 0,0 0 0 0 0,1 0 0 0 0,-1 0 0 0 0,1-1 0 0 0,0 1 1 0 0,-1-1-1 0 0,1 0 0 0 0,0 0 0 0 0,1 0 0 0 0,-1 0 0 0 0,0 0 1 0 0,1-1-1 0 0,-1 1 0 0 0,1-1 0 0 0,-1 0 0 0 0,1 0 1 0 0,-1 0-1 0 0,1 0 0 0 0,0-1 0 0 0,-1 0 0 0 0,4 0-16 0 0,2 1 101 0 0,0-1-1 0 0,0 0 0 0 0,0-1 1 0 0,0 0-1 0 0,0 0 0 0 0,-1-1 1 0 0,1 0-1 0 0,0 0 0 0 0,-1-1 1 0 0,1-1-1 0 0,-1 1 1 0 0,2-2-101 0 0,6-6 91 0 0,-1 0 1 0 0,0 0 0 0 0,-1-2 0 0 0,-1 0 0 0 0,0 0 0 0 0,0-1 0 0 0,-2-1 0 0 0,0 0 0 0 0,0 0 0 0 0,-1-1 0 0 0,-1-1-1 0 0,4-10-91 0 0,-8 16-19 0 0,0-1 0 0 0,-1 1-1 0 0,-1-1 1 0 0,0 0-1 0 0,0 0 1 0 0,-1 0 0 0 0,-1-1-1 0 0,0 1 1 0 0,-1 0-1 0 0,0-1 1 0 0,-1 1 0 0 0,0 0-1 0 0,-1 0 1 0 0,0 0-1 0 0,-1 0 1 0 0,0 0 0 0 0,-1 0-1 0 0,0 1 1 0 0,-1-1-1 0 0,-3-3 20 0 0,5 10-80 0 0,0 0-1 0 0,0 0 0 0 0,-1 1 0 0 0,0-1 0 0 0,0 1 0 0 0,0 0 0 0 0,-1 0 0 0 0,1 0 0 0 0,-1 0 0 0 0,0 1 1 0 0,0 0-1 0 0,0 0 0 0 0,-1 0 0 0 0,1 1 0 0 0,-1 0 0 0 0,1 0 0 0 0,-1 0 0 0 0,0 0 0 0 0,0 1 1 0 0,1 0-1 0 0,-1 1 0 0 0,0-1 0 0 0,0 1 0 0 0,0 0 0 0 0,0 0 0 0 0,0 1 0 0 0,0 0 0 0 0,0 0 1 0 0,0 0-1 0 0,1 1 0 0 0,-1 0 0 0 0,-1 0 81 0 0,2 2-45 0 0,-1-1-1 0 0,1 1 1 0 0,1-1 0 0 0,-1 1 0 0 0,0 1 0 0 0,1-1-1 0 0,0 1 1 0 0,0-1 0 0 0,0 1 0 0 0,1 0 0 0 0,0 1-1 0 0,0-1 1 0 0,0 0 0 0 0,0 1 0 0 0,1 0 0 0 0,0-1-1 0 0,0 1 1 0 0,1 0 0 0 0,-1 0 0 0 0,1 0 0 0 0,1 1-1 0 0,-1-1 1 0 0,1 0 0 0 0,0 0 0 0 0,0 0 0 0 0,1 0-1 0 0,0 0 1 0 0,1 6 45 0 0,3-5 41 0 0,1-1-1 0 0,-1 1 1 0 0,1-2 0 0 0,0 1-1 0 0,0 0 1 0 0,0-1 0 0 0,1 0-1 0 0,0-1 1 0 0,0 1-1 0 0,0-1 1 0 0,1-1 0 0 0,-1 1-1 0 0,1-1 1 0 0,0-1 0 0 0,0 1-1 0 0,0-2 1 0 0,0 1-1 0 0,0-1 1 0 0,0 0 0 0 0,1 0-1 0 0,-1-1 1 0 0,0 0 0 0 0,1-1-1 0 0,6-1-40 0 0,16 3 267 0 0,-1-2-1 0 0,1-1 1 0 0,-1-2-1 0 0,0-1 1 0 0,0-1-1 0 0,20-7-266 0 0,-18 3 342 0 0,-1-2-1 0 0,-1-1 0 0 0,0-1 1 0 0,-1-2-1 0 0,-1 0 1 0 0,26-21-342 0 0,-44 29 66 0 0,0 0 1 0 0,0-1-1 0 0,-1 0 0 0 0,0-1 1 0 0,-1 0-1 0 0,0-1 1 0 0,0 1-1 0 0,-1-1 1 0 0,-1-1-1 0 0,0 0 1 0 0,0 1-1 0 0,-1-2 1 0 0,-1 1-1 0 0,0-1 0 0 0,0 1 1 0 0,-2-1-1 0 0,1 0 1 0 0,-1-10-67 0 0,-1 17 1 0 0,0 0 0 0 0,-1 0 0 0 0,0 0 0 0 0,0 0 0 0 0,0 0 1 0 0,-1 0-1 0 0,0 0 0 0 0,0 0 0 0 0,0 0 0 0 0,-1 0 0 0 0,0 0 0 0 0,0 1 0 0 0,0-1 1 0 0,-1 1-1 0 0,0 0 0 0 0,0-1 0 0 0,0 1 0 0 0,-1 0 0 0 0,0 1 0 0 0,0-1 0 0 0,0 1 1 0 0,0 0-1 0 0,-1 0 0 0 0,1 0 0 0 0,-1 0 0 0 0,0 1 0 0 0,0 0 0 0 0,-1 0 0 0 0,1 0 1 0 0,0 1-1 0 0,-1-1 0 0 0,-1 1-1 0 0,-1 1-14 0 0,1 0-1 0 0,-1 0 1 0 0,1 1 0 0 0,-1 0-1 0 0,0 1 1 0 0,1-1 0 0 0,-1 1 0 0 0,1 1-1 0 0,-1 0 1 0 0,1 0 0 0 0,0 0 0 0 0,0 1-1 0 0,0 0 1 0 0,0 0 0 0 0,0 1 0 0 0,1 0-1 0 0,-1 0 1 0 0,1 0 0 0 0,0 1-1 0 0,0 1 15 0 0,-1-1-7 0 0,0 0-1 0 0,1 1 1 0 0,0 0 0 0 0,0 0-1 0 0,0 0 1 0 0,1 1-1 0 0,0 0 1 0 0,1 0-1 0 0,-1 0 1 0 0,1 1-1 0 0,0-1 1 0 0,1 1-1 0 0,0 0 1 0 0,0 0-1 0 0,1 0 1 0 0,0 0-1 0 0,0 1 1 0 0,1-1-1 0 0,0 0 1 0 0,1 1-1 0 0,0-1 1 0 0,0 1-1 0 0,1 3 8 0 0,4-4 10 0 0,0 0-1 0 0,0-1 0 0 0,1 1 0 0 0,0-1 1 0 0,0 0-1 0 0,1-1 0 0 0,0 1 1 0 0,0-1-1 0 0,1-1 0 0 0,0 1 0 0 0,0-1 1 0 0,0-1-1 0 0,0 1 0 0 0,1-2 0 0 0,-1 1 1 0 0,1-1-1 0 0,0 0 0 0 0,0-1 0 0 0,4 1-9 0 0,217 71 835 0 0,-226-72-799 0 0,0 1 0 0 0,0 0 0 0 0,0 0 0 0 0,0 0-1 0 0,-1 0 1 0 0,1 1 0 0 0,-1 0 0 0 0,0-1 0 0 0,0 1 0 0 0,0 0 0 0 0,-1 1-1 0 0,0-1 1 0 0,1 0 0 0 0,-1 1 0 0 0,-1-1 0 0 0,1 1 0 0 0,-1 0-1 0 0,0-1 1 0 0,0 1 0 0 0,0 0 0 0 0,0 0 0 0 0,-1 0 0 0 0,0 0-1 0 0,0 0 1 0 0,0 0 0 0 0,-1-1 0 0 0,0 1 0 0 0,0 0 0 0 0,0 0 0 0 0,0-1-1 0 0,-1 1 1 0 0,-1 3-36 0 0,-108 176-268 0 0,108-153-1596 0 0,15-18-7462 0 0,-6-13-2426 0 0</inkml:trace>
  <inkml:trace contextRef="#ctx0" brushRef="#br0" timeOffset="5568.218">2641 1509 2665 0 0,'0'0'609'0'0,"0"0"-272"0"0,0 0 40 0 0,0 0 364 0 0,0 0 469 0 0,0 0 283 0 0,0 0 21 0 0,0 0-134 0 0,0 0-196 0 0,0 0-170 0 0,0 0-131 0 0,0 0-79 0 0,0 0-49 0 0,31-22-44 0 0,98-70-74 0 0,-54 30 459 0 0,244-277 2847 0 0,-308 328-3875 0 0,1 1 0 0 0,0-1 1 0 0,1 2-1 0 0,0 0 1 0 0,1 0-1 0 0,0 1 0 0 0,0 1 1 0 0,0 0-1 0 0,1 1 1 0 0,0 1-1 0 0,1 0 0 0 0,-1 1 1 0 0,1 1-1 0 0,-1 0 1 0 0,1 1-1 0 0,0 1 0 0 0,11 0-68 0 0,-24 2 26 0 0,0-1-1 0 0,0 1 0 0 0,0-1 1 0 0,0 1-1 0 0,1 0 0 0 0,-1 0 0 0 0,-1 0 1 0 0,1 1-1 0 0,0-1 0 0 0,0 1 1 0 0,0-1-1 0 0,-1 1 0 0 0,1 0 0 0 0,-1 0 1 0 0,1 0-1 0 0,-1 1 0 0 0,0-1 1 0 0,0 0-1 0 0,0 1 0 0 0,0-1 0 0 0,0 1 1 0 0,-1 0-1 0 0,1 0 0 0 0,-1 0 1 0 0,0 0-1 0 0,0 0 0 0 0,0 0 0 0 0,1 2-25 0 0,7 93 854 0 0,-9-88-797 0 0,-2 16 22 0 0,-2 0 0 0 0,0-1-1 0 0,-1 0 1 0 0,-2 0-1 0 0,-1 0 1 0 0,0-1 0 0 0,-2 0-1 0 0,-1 0 1 0 0,-1-1-1 0 0,-1-1 1 0 0,-1 0-1 0 0,0 0 1 0 0,-11 9-79 0 0,17-20-6 0 0,1-1 0 0 0,-2 0 1 0 0,0 0-1 0 0,0-1 0 0 0,0 0 0 0 0,-1-1 1 0 0,0 0-1 0 0,-1 0 0 0 0,0-1 0 0 0,0-1 0 0 0,-1 1 1 0 0,1-2-1 0 0,-1 0 0 0 0,0 0 0 0 0,-1-1 1 0 0,1-1-1 0 0,-1 0 0 0 0,-1-1 6 0 0,11-2-25 0 0,1-1 0 0 0,0 0 1 0 0,-1 0-1 0 0,1 0 0 0 0,0 0 0 0 0,0 0 0 0 0,0-1 1 0 0,0 1-1 0 0,0-1 0 0 0,0 1 0 0 0,1-1 0 0 0,-1 0 0 0 0,0 0 1 0 0,1 0-1 0 0,-1 0 0 0 0,1 0 0 0 0,0 0 0 0 0,0 0 1 0 0,-1 0-1 0 0,1 0 0 0 0,1-1 0 0 0,-1 1 0 0 0,0 0 1 0 0,1-1-1 0 0,-1 1 0 0 0,1 0 0 0 0,-1-1 0 0 0,1 1 0 0 0,0-1 1 0 0,0 1-1 0 0,0-1 0 0 0,1 1 0 0 0,-1 0 0 0 0,1-1 1 0 0,-1 1-1 0 0,1 0 0 0 0,0-1 0 0 0,-1 1 0 0 0,1 0 1 0 0,1 0-1 0 0,-1-1 0 0 0,0 1 0 0 0,0 0 0 0 0,1 0 0 0 0,-1 0 1 0 0,1 1-1 0 0,0-1 0 0 0,1-1 25 0 0,2-5-25 0 0,1 0 0 0 0,1 1 0 0 0,-1 0 0 0 0,1 0 0 0 0,0 0 0 0 0,1 1 0 0 0,0 0-1 0 0,0 1 1 0 0,0 0 0 0 0,1 0 0 0 0,-1 0 0 0 0,1 1 0 0 0,0 1 0 0 0,0-1 0 0 0,1 1 0 0 0,-1 1 0 0 0,1 0 0 0 0,-1 0-1 0 0,1 1 1 0 0,0 0 0 0 0,9 1 25 0 0,-14 2-1 0 0,1 1 0 0 0,-1 0 0 0 0,0 0 0 0 0,0 0 0 0 0,0 1 0 0 0,0-1 0 0 0,0 1 0 0 0,-1 0 0 0 0,0 1 0 0 0,0-1 0 0 0,0 1 0 0 0,0 0 0 0 0,2 3 1 0 0,14 16 16 0 0,-13-16 2 0 0,1 0 1 0 0,0 0-1 0 0,1-1 0 0 0,0 0 1 0 0,0 0-1 0 0,0-1 0 0 0,1 0 1 0 0,0 0-1 0 0,0-2 0 0 0,0 1 1 0 0,1-1-1 0 0,0 0 0 0 0,-1-1 1 0 0,1-1-1 0 0,0 1 0 0 0,1-2 1 0 0,-1 0-1 0 0,0 0 0 0 0,0-1 0 0 0,1 0 1 0 0,-1-1-1 0 0,0 0 0 0 0,0-1 1 0 0,0 0-1 0 0,0-1 0 0 0,0 0 1 0 0,5-3-19 0 0,15-12 80 0 0,-1-2 0 0 0,-1-1 0 0 0,-1-1 0 0 0,0-2 1 0 0,-2 0-1 0 0,-1-2 0 0 0,-1-1 0 0 0,12-18-80 0 0,-6 5 54 0 0,-2-2 1 0 0,-2 0-1 0 0,-2-2 0 0 0,-2 0 0 0 0,5-19-54 0 0,8-33 8 0 0,-4-1-1 0 0,-4-2 1 0 0,7-66-8 0 0,-14-49 156 0 0,-35 229-64 0 0,-9 67 76 0 0,4 0 0 0 0,3 1 0 0 0,5 1 0 0 0,2 0 0 0 0,5 0 0 0 0,3 1 0 0 0,8 76-168 0 0,7 301-931 0 0,-46-537-7340 0 0,24 60 2270 0 0,1 5-4979 0 0</inkml:trace>
  <inkml:trace contextRef="#ctx0" brushRef="#br0" timeOffset="6367.148">3762 1008 10482 0 0,'0'0'1855'0'0,"0"0"-1069"0"0,0 0-367 0 0,0 0 187 0 0,0 0 164 0 0,0 0 55 0 0,0 0-59 0 0,0 0-125 0 0,35 2-129 0 0,115 8-121 0 0,48-8 271 0 0,-62-12-495 0 0,-2-7 1 0 0,84-22-168 0 0,8-1-362 0 0,-210 36 250 0 0,4 0 439 0 0,-27 13 280 0 0,-62 35 311 0 0,3 3 1 0 0,2 3-1 0 0,1 3 1 0 0,-18 24-919 0 0,73-71 57 0 0,1 1 1 0 0,0 0 0 0 0,0 0 0 0 0,1 1 0 0 0,0-1 0 0 0,0 2 0 0 0,1-1-1 0 0,0 0 1 0 0,0 1 0 0 0,1 0 0 0 0,0 0 0 0 0,1 1 0 0 0,0-1-1 0 0,0 1 1 0 0,1-1 0 0 0,-1 7-58 0 0,4-15 7 0 0,0 1 0 0 0,-1 0 0 0 0,1 0 1 0 0,0-1-1 0 0,0 1 0 0 0,0-1 0 0 0,0 1 0 0 0,0-1 0 0 0,0 1 0 0 0,1-1 0 0 0,-1 0 0 0 0,0 1 0 0 0,1-1 0 0 0,-1 0 0 0 0,1 0 1 0 0,-1 0-1 0 0,1 0 0 0 0,0 0 0 0 0,-1-1 0 0 0,1 1 0 0 0,0 0 0 0 0,0-1 0 0 0,-1 1 0 0 0,1-1 0 0 0,0 0 0 0 0,0 1 1 0 0,0-1-1 0 0,-1 0 0 0 0,1 0 0 0 0,0 0 0 0 0,0 0 0 0 0,0-1 0 0 0,0 1-7 0 0,67-8 276 0 0,-37-4-242 0 0,-1-1 0 0 0,-1-1 1 0 0,0-2-1 0 0,0-1 0 0 0,-2-1 0 0 0,0-1 1 0 0,-2-2-1 0 0,12-11-34 0 0,-12 11-12 0 0,85-63 24 0 0,-102 139-161 0 0,-11 120 277 0 0,5-169-124 0 0,0 0 0 0 0,0-1-1 0 0,1 1 1 0 0,0-1 0 0 0,0 0 0 0 0,0 0 0 0 0,1-1 0 0 0,-1 1-1 0 0,1-1 1 0 0,0 0 0 0 0,0 0 0 0 0,1-1 0 0 0,-1 1 0 0 0,1-1-1 0 0,0 0 1 0 0,-1-1 0 0 0,1 1 0 0 0,0-1 0 0 0,1-1 0 0 0,-1 1-1 0 0,0-1 1 0 0,1 0 0 0 0,-1 0 0 0 0,0-1 0 0 0,1 0-1 0 0,-1 0 1 0 0,1 0 0 0 0,-1-1 0 0 0,0 0 0 0 0,1 0 0 0 0,-1-1-1 0 0,0 1 1 0 0,0-1 0 0 0,0-1 0 0 0,0 1 0 0 0,0-1 0 0 0,0 0-1 0 0,4-4-3 0 0,29-20 16 0 0,0-1 0 0 0,-2-2 0 0 0,-1-2 0 0 0,-2-1 0 0 0,-1-2 0 0 0,-2-1 0 0 0,-1-1 0 0 0,-2-2 0 0 0,-1-1 0 0 0,-3-1 0 0 0,-1-1-1 0 0,-2-1 1 0 0,-2-1 0 0 0,-2 0 0 0 0,-2-2 0 0 0,-1 0 0 0 0,0-18-16 0 0,1 2-68 0 0,-4 0 0 0 0,-2-1 0 0 0,-3 0 0 0 0,-3-1 0 0 0,-3-6 68 0 0,1 66 6 0 0,0 1 0 0 0,-1 0 0 0 0,1 0 0 0 0,-1-1-1 0 0,0 1 1 0 0,0 0 0 0 0,0-1 0 0 0,0 1 0 0 0,-1 0 0 0 0,1 0 0 0 0,-1-1-1 0 0,0 1 1 0 0,0 0 0 0 0,0 0 0 0 0,0 0 0 0 0,-1 0 0 0 0,1 0 0 0 0,-1 0 0 0 0,0 0-1 0 0,0 1 1 0 0,0-1 0 0 0,0 0 0 0 0,0 1 0 0 0,0 0 0 0 0,-1-1 0 0 0,1 1 0 0 0,-1 0-1 0 0,0 0 1 0 0,0 1 0 0 0,1-1 0 0 0,-1 0 0 0 0,0 1 0 0 0,0 0 0 0 0,-1 0 0 0 0,1 0-1 0 0,0 0 1 0 0,-2 0-6 0 0,-2 5 2 0 0,1 0-1 0 0,0 1 1 0 0,0 0 0 0 0,0 0-1 0 0,0 1 1 0 0,1 0-1 0 0,0-1 1 0 0,0 2-1 0 0,0-1 1 0 0,1 1 0 0 0,0-1-1 0 0,0 1 1 0 0,1 0-1 0 0,0 0 1 0 0,0 1-1 0 0,0 2-1 0 0,-1-1 9 0 0,-11 35 38 0 0,2 1 1 0 0,2 0-1 0 0,3 0 0 0 0,1 1 1 0 0,2 0-1 0 0,2 0 1 0 0,2 1-1 0 0,3 27-47 0 0,-2-64 7 0 0,5 66 125 0 0,4-1 0 0 0,2 1 0 0 0,4-2 0 0 0,7 16-133 0 0,1 11 109 0 0,16 58-102 0 0,-65-174-907 0 0,-8-54-3250 0 0,15 30-6641 0 0,15 30 410 0 0</inkml:trace>
  <inkml:trace contextRef="#ctx0" brushRef="#br0" timeOffset="6610.104">5159 853 14907 0 0,'0'0'1039'0'0,"0"0"-281"0"0,0 0-114 0 0,0 0 147 0 0,0 0 202 0 0,0 0 91 0 0,0 0-61 0 0,0 0-157 0 0,0 0-162 0 0,0 0-135 0 0,34 3-137 0 0,110 7-80 0 0,194-8 359 0 0,-301-2-1116 0 0,33 0-525 0 0,-24 3-4348 0 0,-30-2-3572 0 0</inkml:trace>
  <inkml:trace contextRef="#ctx0" brushRef="#br0" timeOffset="6851.354">6090 1104 13227 0 0,'0'0'4361'0'0,"0"0"-3833"0"0,0 0-272 0 0,0 0-80 0 0,0 0-48 0 0,0 0-48 0 0,0 0-80 0 0,0 0-144 0 0,0 0-192 0 0,0 0-328 0 0,0 0-881 0 0,0 0-2928 0 0,0 0-7121 0 0</inkml:trace>
  <inkml:trace contextRef="#ctx0" brushRef="#br0" timeOffset="6852.354">6090 758 19348 0 0,'0'0'1568'0'0,"0"0"-431"0"0,0 0-457 0 0,0 0-272 0 0,0 0-208 0 0,0 0-176 0 0,0 0-176 0 0,0 0-88 0 0,0 0-128 0 0,0 0-240 0 0,0 0-521 0 0,0 0-1295 0 0,0 0-4097 0 0,0 0-5402 0 0</inkml:trace>
  <inkml:trace contextRef="#ctx0" brushRef="#br0" timeOffset="7090.436">6667 898 18676 0 0,'0'0'1267'0'0,"0"0"-121"0"0,0 0-54 0 0,0 0-59 0 0,0 0-129 0 0,0 0-174 0 0,-32 4-167 0 0,-96 16-127 0 0,125-20-415 0 0,0 0 0 0 0,0 1 0 0 0,0-1 0 0 0,-1 1 0 0 0,2-1 1 0 0,-1 1-1 0 0,0 0 0 0 0,0 0 0 0 0,0 0 0 0 0,0 1 0 0 0,0-1 0 0 0,1 1 0 0 0,-1-1 1 0 0,1 1-1 0 0,-1 0 0 0 0,1 0 0 0 0,0 0 0 0 0,0 0 0 0 0,0 0 0 0 0,0 1 0 0 0,0-1 1 0 0,-1 2-22 0 0,-3 5 78 0 0,2-3-70 0 0,-1 0 0 0 0,1 0 1 0 0,0 1-1 0 0,0-1 1 0 0,1 1-1 0 0,0 0 0 0 0,0 0 1 0 0,1 0-1 0 0,0 0 1 0 0,0 1-1 0 0,0-1 0 0 0,1 1 1 0 0,0-1-1 0 0,1 1 1 0 0,-1-1-1 0 0,2 1 1 0 0,-1 0-1 0 0,1-1 0 0 0,0 1 1 0 0,1-1-1 0 0,-1 0 1 0 0,1 1-1 0 0,1-1 0 0 0,0 0 1 0 0,0 0-1 0 0,0 0 1 0 0,1-1-1 0 0,-1 1 0 0 0,2-1 1 0 0,-1 0-1 0 0,1 0 1 0 0,0 0-1 0 0,0-1 0 0 0,1 1 1 0 0,-1-1-1 0 0,1-1 1 0 0,0 1-1 0 0,0-1 0 0 0,1 0 1 0 0,0 0-1 0 0,-1-1 1 0 0,1 0-1 0 0,1 0-8 0 0,11 2-50 0 0,0 0-1 0 0,0-2 1 0 0,0-1-1 0 0,1 0 1 0 0,-1-1-1 0 0,0-1 1 0 0,1-1-1 0 0,-1-1 1 0 0,0 0-1 0 0,17-5 51 0 0,12-6-3391 0 0,-3-4-3303 0 0,-35 12-5298 0 0</inkml:trace>
  <inkml:trace contextRef="#ctx0" brushRef="#br0" timeOffset="8086.504">6043 1030 0 0 0,'0'0'1088'0'0,"0"0"205"0"0,0 0-27 0 0,0 0-41 0 0,0 0-93 0 0,0 0-109 0 0,0 0-68 0 0,0 0-94 0 0,0 0-51 0 0,0 0-29 0 0,0 0-13 0 0,1-4-26 0 0,5-10 14 0 0,-4 10 18 0 0,0 11 7408 0 0,-3 23-7189 0 0,-19 194 1019 0 0,17-210-1850 0 0,3-14-420 0 0,0 0 1 0 0,0 0 0 0 0,1 0-1 0 0,-1 0 1 0 0,0 0 0 0 0,0 0-1 0 0,1 0 1 0 0,-1 0 0 0 0,0 0-1 0 0,1 0 1 0 0,-1 0 0 0 0,0 0-1 0 0,0 0 1 0 0,0 0 0 0 0,1 0-1 0 0,-1 1 1 0 0,0-1 0 0 0,0 0 0 0 0,1 0-1 0 0,-1 0 258 0 0,4-7-5105 0 0,3-1-6049 0 0</inkml:trace>
  <inkml:trace contextRef="#ctx0" brushRef="#br0" timeOffset="13271.134">7922 979 0 0 0,'0'0'723'0'0,"0"0"309"0"0,0 0 126 0 0,0 0 30 0 0,0 0-36 0 0,0 0-2 0 0,0 0-37 0 0,0 0-61 0 0,0 0-26 0 0,7-8-30 0 0,32-35 1978 0 0,-43 35 4318 0 0,-34-3-5739 0 0,38 11-1457 0 0,-12 0 8 0 0,0 0 0 0 0,0 0 0 0 0,0 1 0 0 0,0 1 0 0 0,0 0 0 0 0,0 0 0 0 0,0 1 1 0 0,1 1-1 0 0,0 0 0 0 0,-1 1 0 0 0,1 0 0 0 0,1 0 0 0 0,-1 1 0 0 0,1 1 0 0 0,0 0 0 0 0,0 0 0 0 0,1 1 0 0 0,0 0 0 0 0,1 0 1 0 0,-2 3-105 0 0,5-5 33 0 0,1-1 0 0 0,0 1 0 0 0,0 0 0 0 0,1 0 0 0 0,-1 0 0 0 0,1 1 0 0 0,1-1 0 0 0,-1 1 0 0 0,1-1 0 0 0,0 1 0 0 0,1 0 0 0 0,0 0 0 0 0,0 0 0 0 0,0 0 0 0 0,1 0 0 0 0,0 0 0 0 0,0 0 0 0 0,1 0 0 0 0,0 0 0 0 0,0 0 0 0 0,0 0 0 0 0,1-1 0 0 0,0 1 0 0 0,1 0 0 0 0,-1-1 0 0 0,1 1 0 0 0,0-1 0 0 0,1 0 1 0 0,0 0-1 0 0,0 0 0 0 0,0-1 0 0 0,1 1 0 0 0,-1-1 0 0 0,1 0 0 0 0,0 0 0 0 0,1-1 0 0 0,-1 0 0 0 0,1 0 0 0 0,3 2-33 0 0,5 1 50 0 0,0-1 0 0 0,1 0 0 0 0,0-1 0 0 0,0-1 0 0 0,0 0 0 0 0,0-1 0 0 0,1-1 0 0 0,-1 0 0 0 0,1-1 0 0 0,0 0 0 0 0,-1-2 0 0 0,1 0 0 0 0,-1-1 0 0 0,6-1-50 0 0,-9 0-137 0 0,-1 0-1 0 0,0-1 1 0 0,0 0 0 0 0,0-1 0 0 0,-1-1-1 0 0,0 1 1 0 0,0-2 0 0 0,0 1-1 0 0,-1-1 1 0 0,0-1 0 0 0,4-4 137 0 0,10-9-4679 0 0,-3-1-4075 0 0,-11 14-2878 0 0</inkml:trace>
  <inkml:trace contextRef="#ctx0" brushRef="#br0" timeOffset="14355.455">8642 912 4937 0 0,'0'0'4309'0'0,"0"0"-2019"0"0,0 0-725 0 0,0 0-163 0 0,0 0-32 0 0,0 0-102 0 0,0 0-170 0 0,0 0-184 0 0,0 0-188 0 0,0 0-137 0 0,0 0-86 0 0,0 0-25 0 0,-18 0-28 0 0,-59 2-44 0 0,68-1-301 0 0,0 1 0 0 0,1-1 0 0 0,-1 2 0 0 0,0-1 0 0 0,1 1 0 0 0,-1 0 0 0 0,1 1 0 0 0,0 0 0 0 0,0 0 0 0 0,0 1 0 0 0,1 0 0 0 0,-2 2-105 0 0,-11 6 208 0 0,4-2-135 0 0,1 1-1 0 0,1 0 1 0 0,0 1 0 0 0,0 1-1 0 0,1 0 1 0 0,1 1 0 0 0,1 0 0 0 0,0 1-1 0 0,1 0 1 0 0,0 1 0 0 0,1 0-1 0 0,-5 17-72 0 0,11-27 5 0 0,1 0 0 0 0,0 0 0 0 0,0 1 0 0 0,1-1 0 0 0,0 1-1 0 0,0-1 1 0 0,1 1 0 0 0,0 0 0 0 0,0-1 0 0 0,0 1 0 0 0,2 5-5 0 0,1-9 27 0 0,0-1 1 0 0,-1-1 0 0 0,1 1 0 0 0,0 0 0 0 0,1-1-1 0 0,-1 1 1 0 0,0-1 0 0 0,1 0 0 0 0,-1 0 0 0 0,1-1-1 0 0,0 1 1 0 0,-1-1 0 0 0,1 1 0 0 0,0-1-1 0 0,0 0 1 0 0,0-1 0 0 0,0 1 0 0 0,0-1 0 0 0,0 1-1 0 0,0-1 1 0 0,0 0 0 0 0,0-1 0 0 0,0 1 0 0 0,0-1-1 0 0,1 0-27 0 0,13-5 116 0 0,0 0 0 0 0,0-1-1 0 0,-1-1 1 0 0,1-1 0 0 0,-2 0-1 0 0,0-1 1 0 0,0-1 0 0 0,0-1-1 0 0,-2 0 1 0 0,1-1 0 0 0,3-5-116 0 0,156-159 314 0 0,-136 138-291 0 0,-44 65-411 0 0,-9 5 427 0 0,10-24-40 0 0,0 1 0 0 0,1-1 0 0 0,0 0 0 0 0,0 1 0 0 0,1 0 0 0 0,0 0 0 0 0,1 0 0 0 0,-1 0 0 0 0,1 1 0 0 0,1-1 0 0 0,0 1 0 0 0,0-1 0 0 0,0 1 0 0 0,1-1 0 0 0,1 1 0 0 0,-1-1 0 0 0,1 1 0 0 0,1-1 0 0 0,0 0 0 0 0,1 4 1 0 0,2-7 5 0 0,-1 0-1 0 0,2-1 1 0 0,-1 1 0 0 0,1-1 0 0 0,-1 0 0 0 0,1 0 0 0 0,0-1 0 0 0,1 0 0 0 0,-1 0 0 0 0,0 0-1 0 0,1-1 1 0 0,0 0 0 0 0,-1 0 0 0 0,1-1 0 0 0,0 0 0 0 0,0 0 0 0 0,0 0 0 0 0,0-1 0 0 0,0 0-1 0 0,0-1 1 0 0,0 1 0 0 0,0-1 0 0 0,-1 0 0 0 0,1-1 0 0 0,0 0 0 0 0,0 0 0 0 0,-1-1 0 0 0,0 1 0 0 0,1-1-1 0 0,-1-1 1 0 0,0 1 0 0 0,0-1 0 0 0,-1 0 0 0 0,1 0 0 0 0,-1-1 0 0 0,4-3-5 0 0,231-245 196 0 0,-120 131-152 0 0,-92 107-108 0 0,-24 41-28 0 0,3 158 241 0 0,-6-173-144 0 0,0 0 0 0 0,-1-1 0 0 0,0 1 0 0 0,-1 0 0 0 0,-1 0 0 0 0,1 0 0 0 0,-2 0 0 0 0,1-1 0 0 0,-1 1 0 0 0,-1-1 0 0 0,0 0 0 0 0,-1 0 0 0 0,0 0 0 0 0,0-1 0 0 0,-2 3-5 0 0,2-5-21 0 0,0-1-1 0 0,-1 0 1 0 0,0 0 0 0 0,0-1 0 0 0,0 0 0 0 0,0 0 0 0 0,-1 0-1 0 0,0-1 1 0 0,0 0 0 0 0,0 0 0 0 0,-1 0 0 0 0,1-1 0 0 0,-1 0 0 0 0,0-1-1 0 0,0 0 1 0 0,0 0 0 0 0,0-1 0 0 0,0 0 0 0 0,0 0 0 0 0,0-1-1 0 0,0 0 1 0 0,0 0 0 0 0,-9-2 21 0 0,17 2-14 0 0,-1 0 0 0 0,1-1 0 0 0,-1 1 0 0 0,1-1 0 0 0,-1 1 0 0 0,1-1 0 0 0,0 1 0 0 0,-1-1 0 0 0,1 1 0 0 0,0-1 0 0 0,-1 1 0 0 0,1-1 0 0 0,0 0 0 0 0,0 1 0 0 0,-1-1 0 0 0,1 1 0 0 0,0-1 0 0 0,0 0 0 0 0,0 1 0 0 0,0-1 0 0 0,0 0 0 0 0,0 1 0 0 0,0-1 0 0 0,0 0 0 0 0,0 1 0 0 0,0-1 0 0 0,0 1 0 0 0,0-1 0 0 0,1 0 0 0 0,-1 1 0 0 0,0-1 0 0 0,0 1 0 0 0,1-1 0 0 0,-1 0 0 0 0,0 1 0 0 0,1-1 0 0 0,-1 1 0 0 0,1-1 0 0 0,-1 1 0 0 0,0-1 0 0 0,1 1 0 0 0,-1 0 0 0 0,1-1 0 0 0,-1 1 0 0 0,1 0 0 0 0,0-1 0 0 0,-1 1 0 0 0,1 0 0 0 0,-1-1 0 0 0,1 1 0 0 0,-1 0 0 0 0,1 0 0 0 0,0 0 0 0 0,-1 0 0 0 0,1 0 0 0 0,0-1 0 0 0,-1 1 1 0 0,1 0-1 0 0,0 0 0 0 0,-1 1 0 0 0,1-1 0 0 0,-1 0 0 0 0,1 0 14 0 0,18-4 1 0 0,1 1 1 0 0,-1 1 0 0 0,0 0 0 0 0,1 2 0 0 0,-1 0 0 0 0,1 1 0 0 0,-1 1 0 0 0,0 1 0 0 0,1 1 0 0 0,13 4-2 0 0,1-1 74 0 0,108-3 411 0 0,-124-5-401 0 0,0-1 0 0 0,-1-1 0 0 0,1-1 0 0 0,-1-1 0 0 0,0 0 0 0 0,0-1-1 0 0,-1-1 1 0 0,0 0 0 0 0,0-1 0 0 0,-1-1 0 0 0,0 0 0 0 0,0-2 0 0 0,-1 1 0 0 0,0-2-1 0 0,-1 0 1 0 0,0 0 0 0 0,-1-1 0 0 0,-1-1 0 0 0,4-6-84 0 0,57-115 344 0 0,-70 133-339 0 0,-1-1 0 0 0,1 1 1 0 0,-1 0-1 0 0,0-1 0 0 0,0 1 0 0 0,0-1 0 0 0,0 0 1 0 0,0 1-1 0 0,-1-1 0 0 0,1 1 0 0 0,-1-1 0 0 0,0 0 1 0 0,0 0-1 0 0,0 1 0 0 0,0-1 0 0 0,0 0 0 0 0,0 1 1 0 0,-1-1-1 0 0,1 0 0 0 0,-1 1 0 0 0,0-1 0 0 0,0 1 0 0 0,0-1 1 0 0,0 1-1 0 0,0-1 0 0 0,0 1 0 0 0,-1 0 0 0 0,1-1 1 0 0,-1 1-1 0 0,0 0 0 0 0,1 0 0 0 0,-1 0 0 0 0,0 0 1 0 0,0 0-1 0 0,0 1 0 0 0,-1-1 0 0 0,1 1 0 0 0,-1-1-5 0 0,-7 2-4 0 0,0 0-1 0 0,0 1 1 0 0,0 1-1 0 0,1-1 1 0 0,-1 2-1 0 0,1-1 1 0 0,-1 1-1 0 0,1 1 0 0 0,0 0 1 0 0,0 0-1 0 0,1 1 1 0 0,-1 0-1 0 0,1 0 1 0 0,0 1-1 0 0,0 0 1 0 0,1 0-1 0 0,-1 1 0 0 0,2 0 1 0 0,-1 0-1 0 0,1 1 1 0 0,0 0-1 0 0,0 0 1 0 0,1 0-1 0 0,-1 4 5 0 0,1-5 3 0 0,0 0 0 0 0,0 0 0 0 0,1 0-1 0 0,0 1 1 0 0,1-1 0 0 0,-1 1 0 0 0,2 0 0 0 0,-1 0 0 0 0,1 0-1 0 0,0 1 1 0 0,1-1 0 0 0,0 0 0 0 0,0 1 0 0 0,1-1 0 0 0,0 1-1 0 0,0-1 1 0 0,1 1 0 0 0,0-1 0 0 0,1 1 0 0 0,-1-1 0 0 0,2 0-1 0 0,-1 0 1 0 0,1 0 0 0 0,1 0 0 0 0,-1-1 0 0 0,1 1 0 0 0,0-1-1 0 0,1 0 1 0 0,0 0 0 0 0,0 0 0 0 0,1-1 0 0 0,0 1-3 0 0,16 8-35 0 0,0-1 0 0 0,1-2 0 0 0,1 0 1 0 0,0-1-1 0 0,0-2 0 0 0,1 0 0 0 0,0-2 1 0 0,1-1-1 0 0,0 0 0 0 0,0-2 0 0 0,0-1 1 0 0,0-2-1 0 0,0 0 0 0 0,0-2 0 0 0,2 0 35 0 0,8-2-1418 0 0,-13-2-3776 0 0,-11 2-5739 0 0</inkml:trace>
  <inkml:trace contextRef="#ctx0" brushRef="#br0" timeOffset="16272.687">1 1803 5625 0 0,'0'0'1166'0'0,"0"0"-265"0"0,0 0-25 0 0,0 0 157 0 0,0 0 152 0 0,0 0 8 0 0,0 0-127 0 0,0 0-176 0 0,0 0-182 0 0,0 0-72 0 0,0 0-20 0 0,4 0 711 0 0,241-14 2287 0 0,167 3-1000 0 0,-321 3-2287 0 0,397-35 1742 0 0,396 20-2069 0 0,-339 45 458 0 0,151-26 268 0 0,-137-14-414 0 0,117 51-27 0 0,-217-26-197 0 0,352-17-38 0 0,-74-12 90 0 0,-1-30 50 0 0,278 22 81 0 0,-479 1-150 0 0,-207 7-55 0 0,181-7 74 0 0,-290 21-48 0 0,-65-7 20 0 0,-143 13-647 0 0,-17 1-3146 0 0,-6 3-5967 0 0,7-1-2520 0 0</inkml:trace>
  <inkml:trace contextRef="#ctx0" brushRef="#br0" timeOffset="18626.29">10472 875 7378 0 0,'0'0'1940'0'0,"0"0"-600"0"0,0 0-247 0 0,0 0 196 0 0,0 0 165 0 0,0 0-35 0 0,0 0-238 0 0,0 0-310 0 0,0 0-161 0 0,0 0-76 0 0,0 0-83 0 0,-5 3-88 0 0,-12 7-52 0 0,17-9-348 0 0,0 0 0 0 0,1-1 1 0 0,-1 1-1 0 0,0 0 0 0 0,0-1 0 0 0,0 1 1 0 0,1-1-1 0 0,-1 1 0 0 0,0-1 1 0 0,1 1-1 0 0,-1 0 0 0 0,0-1 0 0 0,1 1 1 0 0,-1-1-1 0 0,1 1 0 0 0,-1-1 1 0 0,1 0-1 0 0,-1 1 0 0 0,1-1 0 0 0,-1 1 1 0 0,1-1-1 0 0,0 0 0 0 0,-1 0 1 0 0,1 1-1 0 0,-1-1 0 0 0,1 0 0 0 0,0 0 1 0 0,-1 0-1 0 0,1 1 0 0 0,0-1 0 0 0,-1 0 1 0 0,1 0-1 0 0,0 0 0 0 0,-1 0 1 0 0,1 0-1 0 0,-1 0 0 0 0,1-1 0 0 0,0 1 1 0 0,-1 0-1 0 0,1 0 0 0 0,0 0 1 0 0,-1-1-1 0 0,1 1 0 0 0,-1 0 0 0 0,1 0 1 0 0,0-1-1 0 0,-1 1 0 0 0,1-1 1 0 0,-1 1-1 0 0,1 0-63 0 0,1 0 239 0 0,23-4 128 0 0,-14-4 414 0 0,-23 10-3953 0 0,3 1-5493 0 0,6 0-2727 0 0</inkml:trace>
  <inkml:trace contextRef="#ctx0" brushRef="#br0" timeOffset="19160.694">10485 1207 10130 0 0,'0'0'3244'0'0,"0"0"-1491"0"0,0 0-578 0 0,0 0 32 0 0,0 0 80 0 0,0 0-52 0 0,0 0-208 0 0,0 0-283 0 0,0 0-241 0 0,0 0-139 0 0,0 0-88 0 0,0 0-32 0 0,0 0-7 0 0,-15 19 1694 0 0,38-38-166 0 0,-22 19-1696 0 0,-1 0 3 0 0,0 0-21 0 0,0 0 6 0 0,0 0-10 0 0,0 0-12 0 0,-7 0 779 0 0,8 0-1757 0 0,0 0-2338 0 0,0 0-3302 0 0,1 0-5732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463 264 8698 0 0,'0'0'1750'0'0,"0"0"-354"0"0,0 0-159 0 0,0 0 65 0 0,0 0 120 0 0,0 0-26 0 0,0 0-142 0 0,0 0-179 0 0,0 0-194 0 0,0 0-154 0 0,0 0-111 0 0,-16-7-79 0 0,-52-23-91 0 0,64 29-385 0 0,1-1 1 0 0,-1 1-1 0 0,0-1 1 0 0,0 1-1 0 0,0 1 0 0 0,0-1 1 0 0,0 0-1 0 0,0 1 1 0 0,0 0-1 0 0,0 0 1 0 0,0 0-1 0 0,0 1 0 0 0,0-1 1 0 0,0 1-1 0 0,0 0 1 0 0,0 0-1 0 0,0 0 0 0 0,-3 2-61 0 0,0-1 86 0 0,-13 7 25 0 0,1 0 1 0 0,0 1 0 0 0,1 0-1 0 0,0 2 1 0 0,0 0-1 0 0,2 1 1 0 0,-1 1-1 0 0,2 0 1 0 0,0 1 0 0 0,1 1-1 0 0,0 0 1 0 0,1 1-1 0 0,1 0 1 0 0,1 1-1 0 0,-6 12-111 0 0,11-19 45 0 0,1 1 0 0 0,-1 0 0 0 0,2 0-1 0 0,0 1 1 0 0,0-1 0 0 0,2 1-1 0 0,-1 0 1 0 0,1 0 0 0 0,1 0-1 0 0,0 0 1 0 0,1 0 0 0 0,2 12-45 0 0,-2-22 23 0 0,1 0 1 0 0,0 0 0 0 0,0 0 0 0 0,0-1 0 0 0,1 1-1 0 0,-1 0 1 0 0,1 0 0 0 0,-1-1 0 0 0,1 1 0 0 0,0-1-1 0 0,0 1 1 0 0,0-1 0 0 0,0 0 0 0 0,1 0 0 0 0,-1 0-1 0 0,0 0 1 0 0,1 0 0 0 0,0-1 0 0 0,-1 1 0 0 0,1-1-1 0 0,0 1 1 0 0,0-1 0 0 0,0 0 0 0 0,0 0 0 0 0,0 0-1 0 0,0-1 1 0 0,0 1 0 0 0,0-1 0 0 0,0 0 0 0 0,0 1-1 0 0,2-1-23 0 0,3 0 67 0 0,0 0 0 0 0,0 0 0 0 0,0-1 1 0 0,-1 0-1 0 0,1 0 0 0 0,0 0 0 0 0,0-1 0 0 0,0-1 0 0 0,-1 1 0 0 0,0-1 0 0 0,7-4-67 0 0,27-20 88 0 0,-2-2 0 0 0,-1-2 0 0 0,-1-1 0 0 0,-2-2 0 0 0,-1-2 0 0 0,-2-1 0 0 0,-1-1 0 0 0,5-12-88 0 0,64-109 158 0 0,-101 193-126 0 0,-5 56 180 0 0,-3 118 170 0 0,11-186-362 0 0,1 1 1 0 0,0-1 0 0 0,2 1-1 0 0,1-1 1 0 0,1-1-1 0 0,1 1 1 0 0,1 0-21 0 0,16 50 13 0 0,-25-72-103 0 0,0-1-1 0 0,0 1 0 0 0,1 0 1 0 0,-1-1-1 0 0,0 1 1 0 0,1 0-1 0 0,-1 0 0 0 0,0 0 1 0 0,1-1-1 0 0,-1 1 0 0 0,1 0 1 0 0,-1 0-1 0 0,0 0 1 0 0,1 0-1 0 0,-1 0 0 0 0,1 0 1 0 0,-1 0-1 0 0,0-1 0 0 0,1 1 1 0 0,-1 1-1 0 0,1-1 1 0 0,-1 0-1 0 0,1 0 0 0 0,-1 0 1 0 0,0 0-1 0 0,1 0 1 0 0,-1 0-1 0 0,1 0 0 0 0,-1 0 1 0 0,0 1-1 0 0,1-1 0 0 0,-1 0 1 0 0,0 0-1 0 0,1 0 1 0 0,-1 1-1 0 0,0-1 0 0 0,1 0 1 0 0,-1 1-1 0 0,0-1 0 0 0,1 0 91 0 0,4-14-2653 0 0,1 3-4238 0 0,-5 7-4837 0 0</inkml:trace>
  <inkml:trace contextRef="#ctx0" brushRef="#br0" timeOffset="300.479">1096 503 13659 0 0,'0'0'2035'0'0,"0"0"-700"0"0,0 0-287 0 0,0 0 118 0 0,0 0 125 0 0,0 0-12 0 0,0 0-212 0 0,0 0-290 0 0,0 0-211 0 0,0 0-105 0 0,0 0-57 0 0,0 0-25 0 0,0 0 0 0 0,-11 19-65 0 0,-72 114 310 0 0,-43 38-934 0 0,125-170 184 0 0,1-1 1 0 0,0 0 0 0 0,0 1 0 0 0,0-1 0 0 0,0 1-1 0 0,-1-1 1 0 0,1 0 0 0 0,0 1 0 0 0,0-1 0 0 0,-1 0-1 0 0,1 1 1 0 0,0-1 0 0 0,0 0 0 0 0,-1 1 0 0 0,1-1-1 0 0,0 0 1 0 0,-1 0 0 0 0,1 1 0 0 0,-1-1 0 0 0,1 0-1 0 0,0 0 1 0 0,-1 0 0 0 0,1 1 0 0 0,-1-1-1 0 0,1 0 1 0 0,-1 0 0 0 0,1 0 0 0 0,0 0 0 0 0,-1 0-1 0 0,1 0 1 0 0,-1 0 0 0 0,1 0 0 0 0,-1 0 0 0 0,1 0-1 0 0,0 0 1 0 0,-1 0 0 0 0,1 0 0 0 0,-1-1 0 0 0,1 1-1 0 0,-1 0 1 0 0,1 0 0 0 0,0 0 0 0 0,-1-1 0 0 0,1 1-1 0 0,0 0 1 0 0,-1 0 0 0 0,1-1 0 0 0,0 1 0 0 0,-1 0-1 0 0,1-1 1 0 0,0 1 0 0 0,-1 0 0 0 0,1-1-1 0 0,0 1 1 0 0,0 0 0 0 0,-1-1 125 0 0,-8-26-10861 0 0,8 24 8935 0 0,1-4-4749 0 0</inkml:trace>
  <inkml:trace contextRef="#ctx0" brushRef="#br0" timeOffset="555.308">850 485 4513 0 0,'0'0'3138'0'0,"0"0"-475"0"0,0 0-392 0 0,0 0-238 0 0,0 0-250 0 0,0 0-299 0 0,0 0-316 0 0,0 0-271 0 0,0 0-189 0 0,0 0-103 0 0,0 0-7 0 0,0 0-8 0 0,-2 8-41 0 0,1-7-535 0 0,0 4 73 0 0,0-1 0 0 0,0 1 0 0 0,0 0 0 0 0,1-1 0 0 0,0 1 1 0 0,0 0-1 0 0,0 0 0 0 0,0 0 0 0 0,1-1 0 0 0,-1 1 1 0 0,1 0-1 0 0,0-1 0 0 0,1 1 0 0 0,-1-1 0 0 0,1 2-87 0 0,14 20 311 0 0,1 0 1 0 0,1-1-1 0 0,2 0 0 0 0,0-2 1 0 0,1 0-1 0 0,2-2 0 0 0,3 3-311 0 0,25 25-325 0 0,-49-49 911 0 0,-1 0-2951 0 0,0 1-6714 0 0,-1-1-2469 0 0</inkml:trace>
  <inkml:trace contextRef="#ctx0" brushRef="#br0" timeOffset="893.795">1295 293 15947 0 0,'0'0'1395'0'0,"0"0"-473"0"0,0 0-231 0 0,0 0 81 0 0,0 0 136 0 0,0 0 35 0 0,0 0-91 0 0,0 0-125 0 0,0 0-99 0 0,0 0-74 0 0,0 0-69 0 0,0 0-73 0 0,0 0-57 0 0,33-1-47 0 0,102-4-51 0 0,169-6 765 0 0,-285 9-1196 0 0,-1 0 367 0 0,-16 2-4622 0 0,-9-1-5503 0 0,2 1-1624 0 0</inkml:trace>
  <inkml:trace contextRef="#ctx0" brushRef="#br0" timeOffset="1136.003">1334 500 11058 0 0,'0'0'3740'0'0,"0"0"-2093"0"0,0 0-707 0 0,0 0 36 0 0,0 0 34 0 0,0 0-57 0 0,0 0-128 0 0,0 0-144 0 0,0 0-125 0 0,33 2-76 0 0,107 7-69 0 0,-38-20 144 0 0,59-16-254 0 0,35-6-4999 0 0,-157 22-2076 0 0,-31 9 3684 0 0,9-3-6481 0 0</inkml:trace>
  <inkml:trace contextRef="#ctx0" brushRef="#br0" timeOffset="1386.445">2291 231 11210 0 0,'0'0'1793'0'0,"0"0"-438"0"0,0 0-187 0 0,0 0-12 0 0,0 0-18 0 0,0 0-95 0 0,0 0-167 0 0,0 0-188 0 0,-33 20-147 0 0,-100 63-94 0 0,129-81-415 0 0,-1 1 1 0 0,1-1-1 0 0,0 1 0 0 0,-1 0 1 0 0,1 0-1 0 0,1 1 0 0 0,-1-1 0 0 0,0 1 1 0 0,1 0-1 0 0,0 0 0 0 0,0 0 0 0 0,0 0 1 0 0,0 1-1 0 0,1-1 0 0 0,-2 5-32 0 0,-2 4 94 0 0,2-6-42 0 0,0-1 0 0 0,1 1-1 0 0,0 0 1 0 0,0 0 0 0 0,0 0 0 0 0,1 0 0 0 0,0 1 0 0 0,0-1 0 0 0,1 0 0 0 0,0 1 0 0 0,0-1 0 0 0,1 1-1 0 0,0 0 1 0 0,0-1 0 0 0,1 1 0 0 0,0-1 0 0 0,0 1 0 0 0,1-1 0 0 0,0 0 0 0 0,0 1 0 0 0,1-1 0 0 0,0 0-1 0 0,0 0 1 0 0,0-1 0 0 0,1 1 0 0 0,0-1 0 0 0,1 1 0 0 0,-1-1 0 0 0,1-1 0 0 0,0 1 0 0 0,1-1 0 0 0,-1 0 0 0 0,1 0-1 0 0,0 0 1 0 0,0-1 0 0 0,1 0 0 0 0,0 0-52 0 0,14 4 191 0 0,1-1-1 0 0,0-2 1 0 0,1 0-1 0 0,-1-1 1 0 0,1-1-1 0 0,0-1 1 0 0,0-2-1 0 0,0 0 0 0 0,0-1 1 0 0,0-1-1 0 0,-1-1 1 0 0,5-3-191 0 0,7 1 208 0 0,0-2-1 0 0,0-1 1 0 0,-1-2-1 0 0,-1-1 1 0 0,1-2 0 0 0,-2-1-1 0 0,0-1 1 0 0,-1-2 0 0 0,0-1-1 0 0,-2-1 1 0 0,0-1-1 0 0,-1-2 1 0 0,-1-1 0 0 0,-1-1-1 0 0,-1-1 1 0 0,6-11-208 0 0,-24 28-1 0 0,-1 0 0 0 0,0-1 0 0 0,0 0 0 0 0,-1 0 0 0 0,0 0 0 0 0,0-1 0 0 0,-1 1 0 0 0,-1-1 0 0 0,0 0 0 0 0,0 0 0 0 0,0 0 0 0 0,-2 0 0 0 0,1 0 0 0 0,-1 0 0 0 0,-1 0 0 0 0,1 0 0 0 0,-2 0 0 0 0,0 0 0 0 0,0 1 0 0 0,0-1 0 0 0,-1 0 0 0 0,-1 1 0 0 0,0 0 0 0 0,0 0 0 0 0,0 0 0 0 0,-1 0 0 0 0,-1 1 0 0 0,0-1 0 0 0,0 1 0 0 0,0 1 0 0 0,-1-1 0 0 0,0 1 0 0 0,0 0 0 0 0,-1 1 0 0 0,0 0 0 0 0,0 0 0 0 0,-1 1 0 0 0,1 0 0 0 0,-5-2 1 0 0,-5-1-121 0 0,1 0 0 0 0,-1 1-1 0 0,0 1 1 0 0,0 1 0 0 0,-1 1 0 0 0,0 0-1 0 0,0 2 1 0 0,0 0 0 0 0,0 0-1 0 0,0 2 1 0 0,0 1 0 0 0,0 0 0 0 0,0 1-1 0 0,0 1 1 0 0,1 1 0 0 0,-8 3 121 0 0,-10 4-1243 0 0,0 1-1 0 0,2 1 1 0 0,-1 2 0 0 0,-27 17 1243 0 0,20-6-4896 0 0,10-7-6656 0 0</inkml:trace>
  <inkml:trace contextRef="#ctx0" brushRef="#br0" timeOffset="1809.187">2153 286 584 0 0,'0'0'1947'0'0,"0"0"39"0"0,0 0-14 0 0,0 0-41 0 0,0 0-45 0 0,0 0-88 0 0,0 0-118 0 0,0 0-162 0 0,0 0-206 0 0,0 0-173 0 0,0 0-112 0 0,0 0-55 0 0,-21-8-29 0 0,-63-23-37 0 0,84 32-824 0 0,1-1 1 0 0,-1 1 0 0 0,0 0 0 0 0,1-1-1 0 0,-1 1 1 0 0,0 0 0 0 0,0 0 0 0 0,0 0 0 0 0,0-1-1 0 0,0 1 1 0 0,0 0 0 0 0,0 0 0 0 0,0 0-1 0 0,0-1 1 0 0,0 1 0 0 0,0 0 0 0 0,0 0 0 0 0,0-1-1 0 0,-1 1 1 0 0,1 0 0 0 0,0 0 0 0 0,-1-1-1 0 0,1 1 1 0 0,0 0 0 0 0,-1-1 0 0 0,1 1 0 0 0,-1 0-1 0 0,1-1 1 0 0,-1 1 0 0 0,0-1 0 0 0,1 1-1 0 0,-1-1 1 0 0,1 1 0 0 0,-1-1 0 0 0,0 1 0 0 0,1-1-1 0 0,-1 0 1 0 0,0 1 0 0 0,0-1 0 0 0,1 0-1 0 0,-1 1 1 0 0,0-1 0 0 0,0 0 0 0 0,1 0-1 0 0,-1 0 1 0 0,0 0 0 0 0,0 0 0 0 0,0 0 0 0 0,1 0-1 0 0,-1 0 1 0 0,0 0 0 0 0,0 0 0 0 0,0 0-1 0 0,1-1 1 0 0,-1 1 0 0 0,0 0 0 0 0,0-1 0 0 0,1 1-1 0 0,-2-1-82 0 0,11 8 253 0 0,0 0 0 0 0,1-1 0 0 0,-1 0 0 0 0,1 0-1 0 0,0-1 1 0 0,0-1 0 0 0,1 0 0 0 0,0 0-1 0 0,10 2-252 0 0,77 16 599 0 0,1-4 0 0 0,0-5 0 0 0,42-1-599 0 0,37 5 399 0 0,136 15 65 0 0,-127-10-375 0 0,-177-18-1612 0 0,-25-3-5161 0 0,8-1 1164 0 0,3 0-6756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00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68 317 2673 0 0,'0'0'2304'0'0,"0"0"-304"0"0,0 0-148 0 0,0 0-67 0 0,0 0-28 0 0,0 0-149 0 0,0 0-150 0 0,0 0-142 0 0,0 0-152 0 0,0 0-149 0 0,0 0-175 0 0,0 0-153 0 0,0 0-139 0 0,-11-5-82 0 0,-46-23 342 0 0,57 28-459 0 0,0 0-35 0 0,0 0-33 0 0,45-3 1590 0 0,201-15 690 0 0,-118 10-2116 0 0,-110 4 673 0 0,-64-26-749 0 0,-35-51-280 0 0,74 74-149 0 0,1-1-1 0 0,0 0 0 0 0,0-1 1 0 0,0 1-1 0 0,1-1 0 0 0,1 0 1 0 0,-1 0-1 0 0,1-1 0 0 0,1 1 1 0 0,0-1-1 0 0,0 0 0 0 0,1 0 1 0 0,0 0-1 0 0,1-2 61 0 0,28 11-4010 0 0,-16 1-525 0 0,-3 0-7435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4473 0 0,'0'0'2398'0'0,"0"0"-242"0"0,0 0-91 0 0,0 0-64 0 0,0 0-159 0 0,0 0-205 0 0,0 0-204 0 0,0 0-217 0 0,0 0-186 0 0,0 0-152 0 0,0 0-125 0 0,0 0-114 0 0,0 0-107 0 0,-7 0 204 0 0,6 0 1970 0 0,48 4 93 0 0,13 0-3015 0 0,283-4 314 0 0,-226-4 35 0 0,-116 4-126 0 0,-1 0-9 0 0,0 0 13 0 0,19-3 55 0 0,-15 2-4965 0 0,-8 1 2146 0 0,-1 0-2996 0 0,0 0-6136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16636 0 0,'0'0'1240'0'0,"0"0"-444"0"0,0 0-189 0 0,0 0 102 0 0,0 0 131 0 0,0 0 49 0 0,0 0-44 0 0,0 0-95 0 0,0 0-82 0 0,0 0-59 0 0,0 0-46 0 0,31 3-38 0 0,98 6-42 0 0,137 13 1148 0 0,-182-16-1511 0 0,12 0-328 0 0,-30-4-5512 0 0,-66-3 443 0 0,0-2-6428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7626 0 0,'0'0'1855'0'0,"0"0"-196"0"0,0 0-26 0 0,0 0 89 0 0,0 0 44 0 0,0 0-114 0 0,0 0-201 0 0,0 0-229 0 0,0 0-205 0 0,0 0-161 0 0,0 0-142 0 0,0 0-105 0 0,-6-6 266 0 0,5 5 2102 0 0,32 28-1642 0 0,96 41-700 0 0,-2-20-422 0 0,143 76 56 0 0,-233-87-193 0 0,-90-14 266 0 0,35-11-334 0 0,0 1 0 0 0,1 1 0 0 0,0 1-1 0 0,1 1 1 0 0,1 0 0 0 0,1 2 0 0 0,-3 3-8 0 0,-72 67-8 0 0,-115 77 86 0 0,146-87-1849 0 0,60-78 1683 0 0,0 0-1 0 0,1 0 0 0 0,-1 0 1 0 0,0 0-1 0 0,1-1 0 0 0,-1 1 1 0 0,0 0-1 0 0,0 0 0 0 0,1 0 1 0 0,-1 0-1 0 0,0 0 0 0 0,1 0 1 0 0,-1 0-1 0 0,0 0 0 0 0,0 0 1 0 0,1 0-1 0 0,-1 0 0 0 0,0 0 1 0 0,1 0-1 0 0,-1 0 0 0 0,0 0 1 0 0,1 0-1 0 0,-1 1 0 0 0,0-1 1 0 0,0 0-1 0 0,1 0 0 0 0,-1 0 1 0 0,0 0-1 0 0,0 0 0 0 0,1 1 1 0 0,-1-1-1 0 0,0 0 0 0 0,0 0 1 0 0,0 1-1 0 0,1-1 0 0 0,-1 0 1 0 0,0 0-1 0 0,0 1 0 0 0,0-1 1 0 0,0 0-1 0 0,1 0 0 0 0,-1 1 1 0 0,0-1-1 0 0,0 0 0 0 0,0 1 1 0 0,0-1-1 0 0,0 0 0 0 0,0 0 1 0 0,0 1-1 0 0,0-1 0 0 0,0 0 1 0 0,0 1-1 0 0,0-1 0 0 0,0 0 1 0 0,0 1-1 0 0,0-1 0 0 0,0 0 1 0 0,0 0-1 0 0,-1 1 0 0 0,1-1 1 0 0,0 0-1 0 0,0 0 1 0 0,0 1-1 0 0,0-1 0 0 0,0 0 1 0 0,-1 0-1 0 0,1 1 0 0 0,0-1 89 0 0,15-3-10674 0 0,-6-1-1481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9978 0 0,'0'0'2159'0'0,"0"0"-342"0"0,0 0-174 0 0,0 0-140 0 0,0 0-196 0 0,0 0-255 0 0,0 0-240 0 0,0 0-173 0 0,0 0-91 0 0,0 0-19 0 0,0 0 25 0 0,0 0 9 0 0,3 2 9 0 0,87 26 3111 0 0,66-24-2738 0 0,-96-5-652 0 0,34-7-271 0 0,-82 0-1887 0 0,-13 6-2157 0 0,-6 2-3599 0 0,5 0-4201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11971 0 0,'0'0'2991'0'0,"0"0"-1111"0"0,0 0-455 0 0,0 0-28 0 0,0 0-33 0 0,0 0-150 0 0,0 0-274 0 0,0 0-264 0 0,0 0-165 0 0,0 0-80 0 0,0 0-36 0 0,0 0-19 0 0,0 0-19 0 0,5 12-29 0 0,17 34-32 0 0,-21-44-273 0 0,1-1-1 0 0,-1 0 0 0 0,0 1 1 0 0,1-1-1 0 0,0 0 0 0 0,-1 0 1 0 0,1 0-1 0 0,-1 0 0 0 0,1-1 1 0 0,0 1-1 0 0,0 0 0 0 0,-1-1 1 0 0,1 1-1 0 0,0-1 0 0 0,0 1 1 0 0,0-1-1 0 0,0 0 0 0 0,0 0 1 0 0,0 0-1 0 0,-1 0 0 0 0,1 0 1 0 0,0 0-1 0 0,0-1 0 0 0,0 1 1 0 0,1-1-23 0 0,7 0 88 0 0,202-35-172 0 0,-202 32-659 0 0,3 0-5513 0 0,-9 4-5778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 16315 0 0,'0'0'1578'0'0,"0"0"-438"0"0,0 0-327 0 0,0 0-32 0 0,0 0 105 0 0,0 0 51 0 0,0 0-94 0 0,0 0-176 0 0,0 0-168 0 0,0 0-122 0 0,0 0-85 0 0,0 25-15 0 0,2 83-31 0 0,6 34 442 0 0,-5-107-629 0 0,-1 1 1 0 0,-1 0-1 0 0,-2 0 1 0 0,-2-1-1 0 0,-1 2-59 0 0,-29 128-358 0 0,29-132-1891 0 0,4-33 1202 0 0,1-1-3347 0 0,10-9-72 0 0,-7 3-1332 0 0,-2-1-2526 0 0</inkml:trace>
  <inkml:trace contextRef="#ctx0" brushRef="#br0" timeOffset="348.234">1 1 12923 0 0,'0'0'1853'0'0,"0"0"-272"0"0,0 0-209 0 0,0 0-29 0 0,0 0-85 0 0,0 0-242 0 0,0 0-331 0 0,0 0-299 0 0,0 0-169 0 0,0 0-29 0 0,0 0 47 0 0,0 0 61 0 0,0 0 25 0 0,18 0-7 0 0,114 7 270 0 0,146 49 643 0 0,-271-54-1209 0 0,0-1 1 0 0,0 1-1 0 0,0 0 0 0 0,-1 1 1 0 0,1 0-1 0 0,0 0 1 0 0,-1 0-1 0 0,0 1 0 0 0,0 0 1 0 0,0 0-1 0 0,0 0 1 0 0,-1 1-1 0 0,0 0 0 0 0,0 0 1 0 0,0 0-1 0 0,0 1 1 0 0,-1 0-1 0 0,0 0 0 0 0,0 0 1 0 0,-1 0-1 0 0,1 0 1 0 0,-1 1-1 0 0,-1 0 0 0 0,1-1 1 0 0,-1 1-1 0 0,0 0 0 0 0,-1 0 1 0 0,0 0-1 0 0,1 8-18 0 0,-6-8 17 0 0,1 1 0 0 0,-1-1 0 0 0,0 0 0 0 0,-1 0 0 0 0,1-1 0 0 0,-2 1 0 0 0,1-1 0 0 0,0 0 0 0 0,-1 0 0 0 0,0-1-1 0 0,-1 0 1 0 0,1 0 0 0 0,-1 0 0 0 0,0-1 0 0 0,0 0 0 0 0,-1 0 0 0 0,1-1 0 0 0,-1 0 0 0 0,-3 1-17 0 0,-5 4 5 0 0,-8 4-29 0 0,-1-2-1 0 0,-1 0 1 0 0,0-2-1 0 0,0-1 1 0 0,0-1-1 0 0,-1-1 1 0 0,-12-1 24 0 0,-58 1-3536 0 0,97-8-3611 0 0,0-1-4249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9042 0 0,'0'0'5002'0'0,"0"0"-3177"0"0,0 0-1193 0 0,0 0 4 0 0,0 0 238 0 0,0 0 204 0 0,0 0 32 0 0,0 0-150 0 0,0 0-204 0 0,0 0-154 0 0,0 0-105 0 0,0 0-78 0 0,4 31-39 0 0,12 97-48 0 0,-10 16 570 0 0,-45 90-341 0 0,16-156-829 0 0,30-93-7883 0 0,-3 5 819 0 0,-3 6-2525 0 0</inkml:trace>
  <inkml:trace contextRef="#ctx0" brushRef="#br0" timeOffset="288.698">56 52 12227 0 0,'0'0'1649'0'0,"0"0"-530"0"0,0 0-227 0 0,0 0-34 0 0,0 0 15 0 0,0 0 0 0 0,0 0-7 0 0,0 0-3 0 0,0 0-40 0 0,0 0-60 0 0,0 0-82 0 0,0 0-83 0 0,23 0-86 0 0,75 2-56 0 0,66-23 1031 0 0,23-12-3039 0 0,-187 41-8876 0 0,-1-5-1252 0 0</inkml:trace>
  <inkml:trace contextRef="#ctx0" brushRef="#br0" timeOffset="516.588">0 368 14227 0 0,'0'0'1250'0'0,"0"0"-207"0"0,0 0 3 0 0,0 0 52 0 0,0 0-35 0 0,0 0-150 0 0,0 0-170 0 0,0 0-171 0 0,33 0-154 0 0,102-1-135 0 0,25-23-22 0 0,-116 10-1018 0 0,-24 6-5320 0 0,-14 8-4989 0 0</inkml:trace>
  <inkml:trace contextRef="#ctx0" brushRef="#br0" timeOffset="917.343">437 339 240 0 0,'0'0'918'0'0,"0"0"204"0"0,0 0 329 0 0,0 0 335 0 0,0 0 89 0 0,0 0-96 0 0,0 0-78 0 0,0 0-125 0 0,0 0-82 0 0,0 0-87 0 0,0 0-123 0 0,0 0-113 0 0,-3 14-102 0 0,-21 93 2144 0 0,-8 58-472 0 0,21-131-13966 0 0,11-34 5345 0 0,0-3-1842 0 0</inkml:trace>
  <inkml:trace contextRef="#ctx0" brushRef="#br0" timeOffset="1187.792">415 357 9842 0 0,'0'0'2249'0'0,"0"0"-826"0"0,0 0-411 0 0,0 0 3 0 0,0 0 81 0 0,0 0 1 0 0,0 0-114 0 0,0 0-166 0 0,0 0-141 0 0,0 0-111 0 0,0 0-75 0 0,0 0-49 0 0,25 0-90 0 0,123 0 123 0 0,-94-3 733 0 0,-20 0-4121 0 0,-12 2-6585 0 0,-22 1-1258 0 0</inkml:trace>
  <inkml:trace contextRef="#ctx0" brushRef="#br0" timeOffset="1435.265">435 490 10434 0 0,'0'0'2398'0'0,"0"0"-830"0"0,0 0-378 0 0,0 0 13 0 0,0 0-47 0 0,0 0-124 0 0,0 0-146 0 0,0 0-183 0 0,0 0-164 0 0,0 0-145 0 0,0 0-126 0 0,0 0-105 0 0,0 0-82 0 0,28-1-47 0 0,89-2-66 0 0,-25-15-1651 0 0,-63 7-8556 0 0,-17 7 144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49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302 479 16708 0 0,'0'0'1412'0'0,"0"0"-149"0"0,0 0-187 0 0,0 0-81 0 0,0 0-42 0 0,0 0-51 0 0,0 0-137 0 0,0 0-202 0 0,0 0-203 0 0,0 0-74 0 0,0 0-17 0 0,-1 4 22 0 0,17 66 832 0 0,-2-33-732 0 0,6 32-177 0 0,-3 0 1 0 0,-3 1 0 0 0,-4 1-1 0 0,-2 0 1 0 0,-3 42-215 0 0,-3-40-2946 0 0,-19-75-6471 0 0,14 1 4792 0 0,-1-3-6521 0 0</inkml:trace>
  <inkml:trace contextRef="#ctx0" brushRef="#br0" timeOffset="465.703">0 538 13035 0 0,'0'0'1581'0'0,"0"0"-78"0"0,0 0-164 0 0,0 0-90 0 0,0 0-105 0 0,0 0-151 0 0,0 0-179 0 0,0 0-159 0 0,0 0-118 0 0,0 0-69 0 0,0 0-38 0 0,0 0-16 0 0,28-34-17 0 0,89-101-33 0 0,-51 89-20 0 0,-19 30-114 0 0,1 2 0 0 0,0 2 1 0 0,0 3-1 0 0,1 1 0 0 0,1 2 0 0 0,19 2-230 0 0,-67 4 5 0 0,1-1-1 0 0,-1 1 1 0 0,1-1-1 0 0,-1 1 1 0 0,1 0-1 0 0,0 0 1 0 0,-1 1-1 0 0,1-1 0 0 0,-1 0 1 0 0,1 1-1 0 0,0-1 1 0 0,-1 1-1 0 0,0 0 1 0 0,1 0-1 0 0,-1 0 1 0 0,1 0-1 0 0,-1 1 1 0 0,0-1-1 0 0,0 0 0 0 0,0 1 1 0 0,0 0-1 0 0,0-1 1 0 0,0 1-1 0 0,0 0 1 0 0,0 0-1 0 0,-1 0 1 0 0,1 0-1 0 0,-1 0 1 0 0,1 1-1 0 0,-1-1 0 0 0,0 0 1 0 0,0 1-1 0 0,0-1 1 0 0,0 1-1 0 0,-1-1 1 0 0,1 1-1 0 0,-1-1 1 0 0,1 1-1 0 0,-1 0 1 0 0,0-1-1 0 0,0 1 0 0 0,0-1 1 0 0,0 1-1 0 0,0 0 1 0 0,-1-1-1 0 0,1 1 1 0 0,-1-1-1 0 0,0 1 1 0 0,0-1-1 0 0,0 1-4 0 0,-7 13 38 0 0,0-1 0 0 0,-1-1 0 0 0,0 0 0 0 0,-2 0 0 0 0,1-1 0 0 0,-2 0-1 0 0,0-1 1 0 0,0 0 0 0 0,-10 7-38 0 0,-7 7 24 0 0,-75 81 18 0 0,104-105-44 0 0,-1-1 0 0 0,0 0 1 0 0,0 1-1 0 0,1-1 0 0 0,-1 0 1 0 0,0 1-1 0 0,1-1 0 0 0,0 1 1 0 0,-1-1-1 0 0,1 1 0 0 0,0-1 1 0 0,0 1-1 0 0,0-1 0 0 0,0 1 1 0 0,0-1-1 0 0,0 1 0 0 0,0 0 1 0 0,0-1-1 0 0,1 1 0 0 0,-1-1 0 0 0,0 1 1 0 0,1-1-1 0 0,0 0 0 0 0,-1 1 1 0 0,1-1-1 0 0,0 0 0 0 0,-1 1 1 0 0,1-1-1 0 0,0 0 0 0 0,0 0 1 0 0,0 1-1 0 0,0-1 0 0 0,1 0 1 0 0,-1 0-1 0 0,0 0 0 0 0,0 0 1 0 0,1-1-1 0 0,-1 1 0 0 0,0 0 0 0 0,1 0 1 0 0,-1-1-1 0 0,1 1 2 0 0,67 17-7 0 0,95-11 49 0 0,-131-8-45 0 0,0 1 0 0 0,0 2 0 0 0,0 1 0 0 0,-1 2 0 0 0,23 6 3 0 0,-52-11 9 0 0,0 1-1 0 0,0 0 0 0 0,-1 0 1 0 0,1 0-1 0 0,0 0 1 0 0,-1 0-1 0 0,1 1 0 0 0,-1-1 1 0 0,1 1-1 0 0,-1 0 1 0 0,0 0-1 0 0,0 0 0 0 0,1 0 1 0 0,-1 0-1 0 0,-1 0 1 0 0,1 0-1 0 0,0 1 0 0 0,0-1 1 0 0,-1 1-1 0 0,0-1 1 0 0,1 1-1 0 0,-1-1 1 0 0,0 1-1 0 0,0 0 0 0 0,0 0 1 0 0,-1 0-1 0 0,1-1 1 0 0,-1 1-1 0 0,0 0 0 0 0,1 0 1 0 0,-1 0-1 0 0,0 0 1 0 0,-1 0-1 0 0,1 0 0 0 0,0 0 1 0 0,-1-1-1 0 0,0 1 1 0 0,0 0-1 0 0,0 0 0 0 0,0 0 1 0 0,0-1-1 0 0,0 1 1 0 0,-1-1-1 0 0,1 1 1 0 0,-1-1-1 0 0,0 1-8 0 0,-19 23 58 0 0,0-1 0 0 0,-2 0 0 0 0,-1-2 0 0 0,0-1 0 0 0,-2-1-1 0 0,-1-1 1 0 0,0-1 0 0 0,-21 9-58 0 0,10-3-52 0 0,28-18-76 0 0,2-1-62 0 0,1 0 0 0 0,-1-1 1 0 0,0 0-1 0 0,0-1 0 0 0,0 0 1 0 0,-1 0-1 0 0,1-1 0 0 0,-1 0 1 0 0,0-1-1 0 0,-5 2 190 0 0,14-4-696 0 0,0 0-223 0 0,19-32-10459 0 0,-14 27 6630 0 0,2-3-3511 0 0</inkml:trace>
  <inkml:trace contextRef="#ctx0" brushRef="#br0" timeOffset="1111.779">998 792 10434 0 0,'0'0'1990'0'0,"0"0"-530"0"0,0 0-270 0 0,0 0-23 0 0,0 0-56 0 0,0 0-122 0 0,0 0-174 0 0,0 0-176 0 0,0 0-106 0 0,0 0-35 0 0,0 0-19 0 0,0 0-19 0 0,0 0-10 0 0,9 29-25 0 0,28 88-32 0 0,-37-116-382 0 0,0 1 0 0 0,0-1 0 0 0,1 0 0 0 0,-1 0 0 0 0,0 0-1 0 0,0 0 1 0 0,1 0 0 0 0,-1 1 0 0 0,0-1 0 0 0,1 0 0 0 0,-1 0 0 0 0,1 0 0 0 0,-1 0 0 0 0,1 0 0 0 0,0 0 0 0 0,-1 0 0 0 0,1-1 0 0 0,0 1 0 0 0,0 0-1 0 0,0 0 1 0 0,0 0 0 0 0,0-1 0 0 0,-1 1 0 0 0,1 0 0 0 0,0-1 0 0 0,0 1 0 0 0,1-1 0 0 0,-1 0 0 0 0,0 1 0 0 0,0-1 0 0 0,0 0 0 0 0,0 1 0 0 0,0-1-1 0 0,0 0 1 0 0,1 0 0 0 0,-1 0 0 0 0,0 0 0 0 0,0 0 0 0 0,0 0 0 0 0,0 0 0 0 0,0 0 0 0 0,1-1 0 0 0,-1 1 0 0 0,0 0 0 0 0,0-1 0 0 0,0 1 0 0 0,0-1-1 0 0,0 1 1 0 0,0-1 0 0 0,0 1 0 0 0,0-1 0 0 0,0 0 0 0 0,0 0-11 0 0,4-2 76 0 0,24-13 89 0 0,-1-2 1 0 0,0-1 0 0 0,-2-1-1 0 0,0-1 1 0 0,-1-1-1 0 0,-1-2 1 0 0,-2 0 0 0 0,3-5-166 0 0,0 2 86 0 0,20-12-61 0 0,-39 65-188 0 0,-6-7 192 0 0,-1-13-22 0 0,-1-1 1 0 0,1 1-1 0 0,1-1 1 0 0,-1 1-1 0 0,1 0 0 0 0,0-1 1 0 0,0 1-1 0 0,1-1 1 0 0,-1 1-1 0 0,1-1 1 0 0,1 1-1 0 0,-1-1 1 0 0,1 1-1 0 0,0-1 1 0 0,0 0-1 0 0,0 0 1 0 0,1 0-1 0 0,0 0 1 0 0,0 0-1 0 0,0-1 1 0 0,1 1-1 0 0,-1-1 1 0 0,1 0-1 0 0,0 0 1 0 0,0 0-1 0 0,0 0 1 0 0,1-1-1 0 0,0 0 1 0 0,-1 0-1 0 0,1 0 1 0 0,0 0-1 0 0,5 1-7 0 0,1-1 81 0 0,0-1-1 0 0,0 0 0 0 0,0-1 1 0 0,1 0-1 0 0,-1-1 0 0 0,1 0 0 0 0,-1 0 1 0 0,1-1-1 0 0,-1-1 0 0 0,0 0 1 0 0,0-1-1 0 0,0 0 0 0 0,0 0 1 0 0,0-2-1 0 0,-1 1 0 0 0,1-1 0 0 0,-1 0 1 0 0,0-1-1 0 0,-1 0 0 0 0,1-1 1 0 0,-1 0-1 0 0,-1-1 0 0 0,8-8-80 0 0,12-13 196 0 0,-1-2 0 0 0,-2-1 0 0 0,-2-1 0 0 0,0-1 0 0 0,-3-1-1 0 0,2-6-195 0 0,-8 13 15 0 0,-1-1 0 0 0,-2 0 0 0 0,0-1 0 0 0,-2-1 0 0 0,-2 1 0 0 0,0-1 0 0 0,-2 0 0 0 0,-2-1 0 0 0,-1 1 0 0 0,-1-1 0 0 0,-1 0 0 0 0,-2 1 0 0 0,-5-27-15 0 0,7 53-2 0 0,-1-1 0 0 0,1 0 0 0 0,-1 0 0 0 0,0 0 0 0 0,0 0 0 0 0,-1 0 1 0 0,0 1-1 0 0,0-1 0 0 0,0 1 0 0 0,-1-1 0 0 0,1 1 0 0 0,-1 0 0 0 0,-1 0 0 0 0,1 0 0 0 0,-1 0 0 0 0,0 1 0 0 0,0-1 0 0 0,0 1 0 0 0,0 0 0 0 0,-1 0 1 0 0,0 1-1 0 0,1-1 0 0 0,-2 1 0 0 0,1 0 0 0 0,0 1 0 0 0,0-1 0 0 0,-1 1 0 0 0,1 0 0 0 0,-5-1 2 0 0,4 5-7 0 0,1 0 0 0 0,0 1 0 0 0,-1-1 0 0 0,1 1 0 0 0,0 0 0 0 0,1 1-1 0 0,-1-1 1 0 0,0 1 0 0 0,1 0 0 0 0,0 0 0 0 0,0 0 0 0 0,0 1 0 0 0,1-1 0 0 0,-1 1 0 0 0,1 0 0 0 0,0 0 0 0 0,0 0-1 0 0,1 1 1 0 0,-2 3 7 0 0,-3 9 19 0 0,1 1 1 0 0,1 0-1 0 0,0 0 0 0 0,2 0 0 0 0,0 1 0 0 0,1-1 0 0 0,1 1 0 0 0,0 0 0 0 0,2-1 0 0 0,1 1 0 0 0,0 0 0 0 0,1-1 0 0 0,3 9-19 0 0,2 1 52 0 0,2 0 0 0 0,1 0 0 0 0,1-1 0 0 0,1-1-1 0 0,2 0 1 0 0,0-1 0 0 0,2 0 0 0 0,1-1 0 0 0,1-2-1 0 0,1 1 1 0 0,1-2 0 0 0,1-1 0 0 0,1-1-52 0 0,21 17-51 0 0,-50-66-2039 0 0,-39-23-2732 0 0,21 24-3734 0 0,15 16-3110 0 0</inkml:trace>
  <inkml:trace contextRef="#ctx0" brushRef="#br0" timeOffset="1359.841">1457 324 15027 0 0,'0'0'2261'0'0,"0"0"-721"0"0,0 0-425 0 0,0 0-75 0 0,0 0 52 0 0,0 0 61 0 0,0 0-57 0 0,30-6-173 0 0,104-21-183 0 0,418-109 1887 0 0,-469 115-2702 0 0,49-10-108 0 0,-43 16-3652 0 0,-77 12-2134 0 0,-4 3-6494 0 0</inkml:trace>
  <inkml:trace contextRef="#ctx0" brushRef="#br0" timeOffset="1597.129">472 1377 17948 0 0,'0'0'2184'0'0,"0"0"-994"0"0,0 0-495 0 0,0 0-55 0 0,0 0-12 0 0,0 0-4 0 0,0 0-10 0 0,0 0-56 0 0,0 0-56 0 0,39-2-19 0 0,130-8-53 0 0,28-26 312 0 0,1051-295 345 0 0,-974 257-2319 0 0,-160 39-3954 0 0,-64 19-7023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158 125 2849 0 0,'0'0'1636'0'0,"0"0"-314"0"0,0 0 70 0 0,0 0 362 0 0,0 0 345 0 0,0 0 132 0 0,0 0-159 0 0,0 0-298 0 0,0 0-266 0 0,0 0-231 0 0,0 0-189 0 0,11 6 802 0 0,-18 55 162 0 0,-6 55-1411 0 0,4 1-1 0 0,5 0 1 0 0,10 99-641 0 0,3-128-284 0 0,-1-96-1063 0 0,17-68-1560 0 0,-10 34-818 0 0,-4 1-4258 0 0,-5 25-2637 0 0</inkml:trace>
  <inkml:trace contextRef="#ctx0" brushRef="#br0" timeOffset="239.38">0 85 10594 0 0,'0'0'2295'0'0,"0"0"-678"0"0,0 0-562 0 0,0 0-208 0 0,0 0-29 0 0,0 0 57 0 0,0 0 21 0 0,0 0-3 0 0,0 0-69 0 0,0 0-139 0 0,0 0-127 0 0,0 0-101 0 0,32 0-77 0 0,105-2-32 0 0,25-19 455 0 0,-59-4-494 0 0,-66 15-817 0 0,1 1 0 0 0,0 2 0 0 0,1 2 0 0 0,30-1 508 0 0,-76 21-7064 0 0,0-8 612 0 0,-1-3-2254 0 0</inkml:trace>
  <inkml:trace contextRef="#ctx0" brushRef="#br0" timeOffset="437.027">59 527 12547 0 0,'0'0'2125'0'0,"0"0"-850"0"0,0 0-236 0 0,0 0 28 0 0,0 0 43 0 0,0 0-18 0 0,0 0-114 0 0,36-5-168 0 0,113-17-195 0 0,-3-18 233 0 0,-123 32-1659 0 0,85-26 1908 0 0,-72 27-4854 0 0,1 5-5228 0 0,-33 2-2065 0 0</inkml:trace>
  <inkml:trace contextRef="#ctx0" brushRef="#br0" timeOffset="821.194">565 674 10834 0 0,'0'0'2581'0'0,"0"0"-1006"0"0,0 0-448 0 0,0 0 105 0 0,0 0 170 0 0,0 0 2 0 0,0 0-208 0 0,0 0-269 0 0,0 0-263 0 0,0 0-185 0 0,0 0-111 0 0,0 0-92 0 0,-1 29-72 0 0,-5 130 96 0 0,6-20 3 0 0,2-132-3276 0 0,3-23-7053 0 0,-5 14 8096 0 0,0-1-8013 0 0</inkml:trace>
  <inkml:trace contextRef="#ctx0" brushRef="#br0" timeOffset="1085.033">505 700 12667 0 0,'0'0'1407'0'0,"0"0"-438"0"0,0 0-143 0 0,0 0 110 0 0,0 0 139 0 0,0 0 56 0 0,0 0-92 0 0,0 0-182 0 0,0 0-159 0 0,0 0-144 0 0,0 0-119 0 0,0 0-79 0 0,0 0-81 0 0,30-4-72 0 0,95-11-61 0 0,-38 1 522 0 0,-41 7-2530 0 0,-11 6-9846 0 0,-34 1 1056 0 0</inkml:trace>
  <inkml:trace contextRef="#ctx0" brushRef="#br0" timeOffset="1324.979">497 884 14627 0 0,'0'0'1459'0'0,"0"0"-557"0"0,0 0-192 0 0,0 0 156 0 0,0 0 138 0 0,0 0 16 0 0,0 0-118 0 0,0 0-162 0 0,0 0-176 0 0,0 0-154 0 0,0 0-117 0 0,0 0-110 0 0,30-3-83 0 0,94-7-63 0 0,-30-10-592 0 0,-64 11-388 0 0,-13 4-1040 0 0,1 0-3847 0 0,-3 1-5835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539 1 9802 0 0,'0'0'1155'0'0,"0"0"-472"0"0,0 0-60 0 0,0 0 330 0 0,0 0 337 0 0,0 0 125 0 0,0 0-138 0 0,0 0-282 0 0,0 0-221 0 0,0 0-25 0 0,0 0 45 0 0,0 0 50 0 0,1 3 9 0 0,0-1-727 0 0,-1 0-1 0 0,1 0 1 0 0,-1 1 0 0 0,0-1-1 0 0,0 0 1 0 0,0 0-1 0 0,0 1 1 0 0,0-1-1 0 0,0 0 1 0 0,-1 0-1 0 0,1 0 1 0 0,-1 1-1 0 0,1-1 1 0 0,-1 0-1 0 0,0 0 1 0 0,0 0-1 0 0,0 0 1 0 0,0 0-1 0 0,0 0 1 0 0,0 0-1 0 0,-1-1 1 0 0,1 1 0 0 0,-1 0-1 0 0,0 0-125 0 0,-22 20 176 0 0,0-1-1 0 0,-2-2 1 0 0,0 0-1 0 0,-1-2 1 0 0,-1 0-1 0 0,-1-2 1 0 0,0-2-1 0 0,0 0 1 0 0,-2-2-1 0 0,-11 2-175 0 0,-155 38 550 0 0,197-51-533 0 0,-1 0 0 0 0,1 0 1 0 0,-1 0-1 0 0,1 0 0 0 0,0 0 1 0 0,-1 0-1 0 0,1 0 1 0 0,-1 0-1 0 0,1 0 0 0 0,0 0 1 0 0,-1 0-1 0 0,1 0 0 0 0,-1 0 1 0 0,1 0-1 0 0,0 0 0 0 0,-1 0 1 0 0,1 0-1 0 0,-1 0 1 0 0,1 0-1 0 0,0 1 0 0 0,-1-1 1 0 0,1 0-1 0 0,0 0 0 0 0,-1 0 1 0 0,1 1-1 0 0,0-1 1 0 0,-1 0-1 0 0,1 0 0 0 0,0 1 1 0 0,0-1-1 0 0,-1 0 0 0 0,1 1 1 0 0,0-1-1 0 0,0 0 1 0 0,0 1-1 0 0,-1-1 0 0 0,1 1 1 0 0,0-1-1 0 0,0 0 0 0 0,0 1 1 0 0,0-1-1 0 0,0 1 0 0 0,0-1 1 0 0,0 0-1 0 0,0 1 1 0 0,0-1-1 0 0,0 1 0 0 0,0-1 1 0 0,0 0-1 0 0,0 1 0 0 0,0-1 1 0 0,0 1-1 0 0,0-1 1 0 0,0 0-1 0 0,1 1 0 0 0,-1-1 1 0 0,0 0-1 0 0,0 1 0 0 0,0-1 1 0 0,1 0-1 0 0,-1 1 1 0 0,0-1-1 0 0,0 0 0 0 0,1 1 1 0 0,-1-1-1 0 0,0 0 0 0 0,1 0 1 0 0,-1 1-18 0 0,5 8-145 0 0,9 16 224 0 0,0-1 0 0 0,2 0 0 0 0,0-2 0 0 0,2 0 1 0 0,1 0-1 0 0,0-2 0 0 0,1 0 0 0 0,1-2 0 0 0,1 0 0 0 0,1-1 1 0 0,0-2-1 0 0,2 0 0 0 0,-1-1 0 0 0,17 5-79 0 0,78 37 245 0 0,-88-37-203 0 0,-29-17-45 0 0,-2-1 6 0 0,0-1-10 0 0,0 0-14 0 0,0 0-33 0 0,0 0-26 0 0,0 0-24 0 0,0 0-32 0 0,-31 0-5540 0 0,28 1 4933 0 0,-11 1-5007 0 0,8-2-2745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69 613 0 0 0,'0'0'431'0'0,"7"-1"152"0"0,69-22 4080 0 0,-45 3 1074 0 0,-36 21 3448 0 0,-7-2-6475 0 0,-22 2-3137 0 0,25 3 434 0 0,1 0 1 0 0,0 0-1 0 0,0 1 0 0 0,0 0 0 0 0,1 1 1 0 0,-1 0-1 0 0,1 0 0 0 0,1 0 0 0 0,-1 1 0 0 0,1 0 1 0 0,1 1-1 0 0,-1-1 0 0 0,1 1 0 0 0,0 0 1 0 0,1 0-1 0 0,0 0 0 0 0,0 1 0 0 0,1 0 0 0 0,0-1 1 0 0,0 1-1 0 0,1 0 0 0 0,0 1 0 0 0,1-1 1 0 0,-1 7-8 0 0,2-13 3 0 0,0 0 1 0 0,-1-1-1 0 0,1 1 1 0 0,0 0 0 0 0,0 0-1 0 0,0-1 1 0 0,1 1-1 0 0,-1 0 1 0 0,1-1-1 0 0,-1 1 1 0 0,1-1 0 0 0,0 1-1 0 0,0-1 1 0 0,0 1-1 0 0,1-1 1 0 0,-1 1-1 0 0,0-1 1 0 0,1 0 0 0 0,-1 0-1 0 0,1 0 1 0 0,0 0-1 0 0,0 0 1 0 0,0 0 0 0 0,0 0-1 0 0,0 0 1 0 0,0-1-1 0 0,1 1 1 0 0,-1-1-1 0 0,0 0 1 0 0,1 0 0 0 0,-1 1-1 0 0,1-2 1 0 0,-1 1-1 0 0,1 0 1 0 0,2 0-4 0 0,13 0 112 0 0,0-1 1 0 0,0 0-1 0 0,0-2 1 0 0,0 0-1 0 0,0-1 0 0 0,0-1 1 0 0,-1 0-1 0 0,1-1 1 0 0,-1-2-1 0 0,0 1 0 0 0,-1-2 1 0 0,0 0-1 0 0,0-1 1 0 0,0 0-1 0 0,-1-2 0 0 0,-1 0 1 0 0,0 0-1 0 0,0-1 1 0 0,-1-1-1 0 0,-1 0 0 0 0,6-9-112 0 0,2 2 66 0 0,-2 0 0 0 0,-1-2 0 0 0,0 0-1 0 0,-2-1 1 0 0,0 0 0 0 0,-2-1-1 0 0,0-1 1 0 0,-2 0 0 0 0,-1-1 0 0 0,-1 0-1 0 0,-1-1 1 0 0,-1 1 0 0 0,-2-1-1 0 0,0-1 1 0 0,-2 1 0 0 0,-1-1 0 0 0,-1 1-1 0 0,-2-15-65 0 0,-1 31-2 0 0,1 0 0 0 0,-1 1 0 0 0,-1-1 0 0 0,0 1 0 0 0,-1 0 0 0 0,0 0 0 0 0,0 0-1 0 0,-1 1 1 0 0,0-1 0 0 0,-1 1 0 0 0,0 0 0 0 0,0 1 0 0 0,-1-1 0 0 0,0 1 0 0 0,-1 1-1 0 0,0-1 1 0 0,-4-2 2 0 0,8 8-12 0 0,0 0 1 0 0,0 0-1 0 0,0 1 0 0 0,0-1 0 0 0,0 1 0 0 0,0 0 0 0 0,0 1 0 0 0,0-1 0 0 0,-1 1 0 0 0,1-1 1 0 0,0 1-1 0 0,0 0 0 0 0,-1 1 0 0 0,1-1 0 0 0,0 1 0 0 0,0 0 0 0 0,0 0 0 0 0,0 0 0 0 0,0 1 1 0 0,0-1-1 0 0,0 1 0 0 0,0 0 0 0 0,0 0 0 0 0,1 0 0 0 0,-1 1 0 0 0,1-1 0 0 0,0 1 0 0 0,-1 0 0 0 0,1 0 1 0 0,0 0-1 0 0,1 0 0 0 0,-1 1 0 0 0,1-1 0 0 0,-1 1 0 0 0,1-1 0 0 0,-1 4 12 0 0,-5 7 6 0 0,1 0 0 0 0,1 0 0 0 0,0 0 0 0 0,1 1 0 0 0,0-1-1 0 0,1 1 1 0 0,1 1 0 0 0,0-1 0 0 0,2 0 0 0 0,-1 1 0 0 0,2-1 0 0 0,0 0 0 0 0,1 1-1 0 0,0-1 1 0 0,1 1 0 0 0,1-1 0 0 0,1 0 0 0 0,0 0 0 0 0,1-1 0 0 0,4 11-6 0 0,8 11 88 0 0,1-2 0 0 0,2 0 0 0 0,1-1 1 0 0,1-1-1 0 0,26 27-88 0 0,24 22 299 0 0,-60-62-258 0 0,-12-19-48 0 0,0 0 14 0 0,0 0 6 0 0,0 0-1 0 0,0 0 7 0 0,0 0-8 0 0,0 0-3 0 0,0 0-4 0 0,0 0-16 0 0,0 0-14 0 0,0 0-34 0 0,0 0-14 0 0,0 0-66 0 0,0 0-43 0 0,5-19-5459 0 0,14-7-305 0 0,-9 13-244 0 0,-1 2-2760 0 0</inkml:trace>
  <inkml:trace contextRef="#ctx0" brushRef="#br0" timeOffset="411.079">924 160 6833 0 0,'0'0'2714'0'0,"0"0"-530"0"0,0 0-361 0 0,0 0-147 0 0,0 0-134 0 0,0 0-178 0 0,0 0-181 0 0,0 0-214 0 0,0 0-199 0 0,0 0-133 0 0,0 0-117 0 0,0 0-83 0 0,-2 7-56 0 0,-52 255 1889 0 0,43-199-2172 0 0,1 69 52 0 0,11-129-122 0 0,0 0 0 0 0,0 0 0 0 0,0 0 0 0 0,0 0 0 0 0,1 0 1 0 0,-1 0-1 0 0,1 0 0 0 0,0 0 0 0 0,0-1 0 0 0,0 1 0 0 0,0-1 0 0 0,1 1 0 0 0,-1-1 1 0 0,0 0-1 0 0,1 0 0 0 0,0 0 0 0 0,-1 0 0 0 0,1 0 0 0 0,0-1 0 0 0,0 1 0 0 0,0-1 1 0 0,0 0-1 0 0,0 0 0 0 0,1 0 0 0 0,-1 0 0 0 0,0-1 0 0 0,0 1 0 0 0,1-1 0 0 0,-1 0-28 0 0,98-10 1076 0 0,-22-17-525 0 0,-35 14-283 0 0,-42 12-3191 0 0,-4 0-2319 0 0,-1-2-3629 0 0,3 3-2354 0 0</inkml:trace>
  <inkml:trace contextRef="#ctx0" brushRef="#br0" timeOffset="1478.918">171 904 440 0 0,'0'0'1819'0'0,"0"0"-335"0"0,0 0-33 0 0,0 0 128 0 0,0 0 132 0 0,0 0 121 0 0,0 0-44 0 0,0 0-209 0 0,0 0-200 0 0,0 0-183 0 0,0 0-177 0 0,0 0-121 0 0,0 0-158 0 0,-9-4-152 0 0,-24-11-125 0 0,25 12-97 0 0,8 3-90 0 0,0 0-74 0 0,0 0-61 0 0,8 0 231 0 0,169 7 2522 0 0,-17-15-1782 0 0,-1-6 0 0 0,108-27-1112 0 0,-3 1 154 0 0,-94 33-887 0 0,-146 21-1341 0 0,-28 4-6508 0 0,0-14-2951 0 0</inkml:trace>
  <inkml:trace contextRef="#ctx0" brushRef="#br0" timeOffset="2132.737">500 1217 5769 0 0,'0'0'3237'0'0,"0"0"-1165"0"0,0 0-523 0 0,0 0-97 0 0,0 0-32 0 0,0 0-63 0 0,0 0-161 0 0,0 0-227 0 0,0 0-218 0 0,0 0-155 0 0,0 0-112 0 0,0 0-53 0 0,0 0-23 0 0,-23 6-40 0 0,-72 24-24 0 0,90-29-304 0 0,0 0 0 0 0,0 1-1 0 0,0 0 1 0 0,1 0-1 0 0,-1 0 1 0 0,0 1-1 0 0,1 0 1 0 0,0-1-1 0 0,0 2 1 0 0,0-1 0 0 0,0 0-1 0 0,0 1 1 0 0,1-1-1 0 0,-1 1 1 0 0,0 1-40 0 0,-8 10 113 0 0,3-7-83 0 0,1 0 0 0 0,-1 1 0 0 0,2 0-1 0 0,-1 1 1 0 0,1-1 0 0 0,1 2 0 0 0,0-1-1 0 0,0 1 1 0 0,1-1 0 0 0,0 1 0 0 0,1 1-1 0 0,0-1 1 0 0,1 1 0 0 0,0-1 0 0 0,1 1-1 0 0,1 0-29 0 0,1-9 16 0 0,0-1-1 0 0,1 0 0 0 0,-1 1 0 0 0,1-1 1 0 0,0 0-1 0 0,0 0 0 0 0,0 1 0 0 0,0-1 1 0 0,0 0-1 0 0,0 0 0 0 0,1 0 0 0 0,-1 0 0 0 0,1 0 1 0 0,-1-1-1 0 0,1 1 0 0 0,0 0 0 0 0,0-1 1 0 0,-1 1-1 0 0,1-1 0 0 0,0 0 0 0 0,0 0 1 0 0,1 1-1 0 0,-1-1 0 0 0,0-1 0 0 0,0 1 1 0 0,0 0-1 0 0,1 0 0 0 0,-1-1 0 0 0,0 1 1 0 0,1-1-1 0 0,1 0-15 0 0,78 2 840 0 0,-52-9-673 0 0,-1-1-1 0 0,1-2 1 0 0,-2-1 0 0 0,1-1 0 0 0,-2-2 0 0 0,0 0 0 0 0,0-2 0 0 0,9-8-167 0 0,-16 12 42 0 0,0-1 1 0 0,0-1-1 0 0,-1-1 1 0 0,-1 0-1 0 0,0-1 1 0 0,-1-1-1 0 0,-1-1 1 0 0,-1 0 0 0 0,0-1-1 0 0,-1-1 1 0 0,-1 0-1 0 0,-1-1 1 0 0,-1 0-1 0 0,-1-1 1 0 0,-1 0-1 0 0,-1 0 1 0 0,-1-1 0 0 0,-1 0-1 0 0,-1-1 1 0 0,0 1-1 0 0,-2-1 1 0 0,-1-14-43 0 0,-2 34-12 0 0,-1 1 0 0 0,0-1 0 0 0,0 0 0 0 0,0 1 0 0 0,0-1 1 0 0,-1 1-1 0 0,0-1 0 0 0,1 1 0 0 0,-1 0 0 0 0,-1 0 0 0 0,1 0 0 0 0,0 0 1 0 0,-1 0-1 0 0,1 0 0 0 0,-1 1 0 0 0,0-1 0 0 0,0 1 0 0 0,0 0 0 0 0,0-1 0 0 0,0 1 1 0 0,0 1-1 0 0,-1-1 0 0 0,1 0 0 0 0,-1 1 0 0 0,1 0 0 0 0,-1 0 0 0 0,0 0 1 0 0,1 0-1 0 0,-1 1 0 0 0,0-1 0 0 0,0 1 0 0 0,1 0 0 0 0,-1 0 0 0 0,0 0 0 0 0,0 1 1 0 0,1-1-1 0 0,-1 1 0 0 0,0 0 0 0 0,1 0 0 0 0,-1 0 0 0 0,0 0 0 0 0,1 1 1 0 0,0 0-1 0 0,-1-1 0 0 0,1 1 0 0 0,0 0 0 0 0,0 1 0 0 0,0-1 0 0 0,-1 2 12 0 0,-6 6-12 0 0,0 0 0 0 0,1 1-1 0 0,1 0 1 0 0,0 1 0 0 0,0 0-1 0 0,1 0 1 0 0,1 1 0 0 0,0 0 0 0 0,0 0-1 0 0,2 0 1 0 0,-1 1 0 0 0,2 0-1 0 0,0 0 1 0 0,0-1 0 0 0,2 2-1 0 0,-1-1 1 0 0,2 10 12 0 0,0-14 6 0 0,0 1 0 0 0,1 0 1 0 0,0-1-1 0 0,1 1 0 0 0,0-1 0 0 0,0 1 1 0 0,1-1-1 0 0,1 0 0 0 0,0 0 0 0 0,0 0 1 0 0,1-1-1 0 0,0 1 0 0 0,1-1 0 0 0,0 0 1 0 0,0-1-1 0 0,2 2-6 0 0,19 17 74 0 0,1 0 1 0 0,1-2-1 0 0,1-2 1 0 0,2 0-1 0 0,10 4-74 0 0,-32-21 15 0 0,16 1-1233 0 0,-15-21-8276 0 0,-9 7-2179 0 0</inkml:trace>
  <inkml:trace contextRef="#ctx0" brushRef="#br0" timeOffset="2477.99">1277 1018 13587 0 0,'0'0'1520'0'0,"0"0"-609"0"0,0 0-237 0 0,0 0 156 0 0,0 0 195 0 0,0 0 150 0 0,0 0-21 0 0,0 0-189 0 0,0 0-177 0 0,0 0-152 0 0,0 0-149 0 0,0 0-90 0 0,-14 25-59 0 0,-44 79-72 0 0,-64 73 378 0 0,120-174-634 0 0,-1 1 0 0 0,1-1 0 0 0,0 1 0 0 0,0-1 0 0 0,0 1 0 0 0,0 0 0 0 0,1 0 0 0 0,0 0 0 0 0,0 0 0 0 0,0 0 0 0 0,0 0 0 0 0,0 0 0 0 0,1 0 0 0 0,0 1 0 0 0,0-1 0 0 0,0 0 0 0 0,0 0 0 0 0,1 0 0 0 0,-1 0 0 0 0,1 0 0 0 0,0 1 0 0 0,0-1 0 0 0,1-1 0 0 0,-1 1 0 0 0,1 0 0 0 0,0 0 0 0 0,0-1 0 0 0,0 1 0 0 0,1-1 0 0 0,-1 1 0 0 0,1-1 0 0 0,0 0 0 0 0,-1 0 0 0 0,1 0 0 0 0,1 0 0 0 0,-1-1 0 0 0,0 1 0 0 0,1-1 0 0 0,-1 0 0 0 0,1 0 0 0 0,0 0 0 0 0,0-1 0 0 0,0 1 0 0 0,0-1 0 0 0,2 1-10 0 0,13 1 167 0 0,0-1 0 0 0,0-1 0 0 0,-1-1 0 0 0,1-1 0 0 0,0 0 0 0 0,0-1 0 0 0,0-1 0 0 0,-1-1 0 0 0,0-1 0 0 0,0 0 0 0 0,0-1 0 0 0,8-5-167 0 0,-24 10 66 0 0,-2 1-88 0 0,-1 0 0 0 0,1-1-1 0 0,0 1 1 0 0,0 0-1 0 0,-1 0 1 0 0,1 0-1 0 0,0-1 1 0 0,0 1 0 0 0,0 0-1 0 0,-1-1 1 0 0,1 1-1 0 0,0 0 1 0 0,0 0 0 0 0,0-1-1 0 0,0 1 1 0 0,-1 0-1 0 0,1-1 1 0 0,0 1-1 0 0,0 0 1 0 0,0-1 0 0 0,0 1-1 0 0,0-1 1 0 0,0 1-1 0 0,0 0 1 0 0,0-1-1 0 0,0 1 1 0 0,0 0 0 0 0,0-1-1 0 0,0 1 1 0 0,1 0-1 0 0,-1-1 1 0 0,0 1 0 0 0,0 0-1 0 0,0-1 1 0 0,0 1-1 0 0,0 0 1 0 0,1 0-1 0 0,-1-1 1 0 0,0 1 0 0 0,0 0-1 0 0,1-1 1 0 0,-1 1-1 0 0,0 0 1 0 0,0 0-1 0 0,1 0 1 0 0,-1-1 0 0 0,0 1-1 0 0,0 0 1 0 0,1 0-1 0 0,-1 0 23 0 0,-35-4-3747 0 0,12 3-3798 0 0,21 1 6596 0 0,-5 0-10765 0 0</inkml:trace>
  <inkml:trace contextRef="#ctx0" brushRef="#br0" timeOffset="2714.343">1060 1250 10906 0 0,'0'0'1787'0'0,"0"0"-466"0"0,0 0-214 0 0,0 0 39 0 0,0 0 77 0 0,0 0-13 0 0,0 0-134 0 0,0 0-202 0 0,0 0-202 0 0,0 0-164 0 0,0 0-127 0 0,0 0-74 0 0,34-6-84 0 0,108-16-94 0 0,-11 6-1330 0 0,-121 14 537 0 0,8-1-4307 0 0,-9-4-6062 0 0</inkml:trace>
  <inkml:trace contextRef="#ctx0" brushRef="#br0" timeOffset="4100.072">139 524 0 0 0,'0'0'675'0'0,"0"0"118"0"0,0 0-29 0 0,0 0 62 0 0,0 0 110 0 0,0 0 127 0 0,0 0 36 0 0,0 0-109 0 0,0 0-169 0 0,0 0-114 0 0,0 0-58 0 0,3 1-35 0 0,14 2 2141 0 0,-16-3-2085 0 0,3 0 3917 0 0,14-1-3603 0 0,116-27 722 0 0,-97 34-874 0 0,-35 2 1121 0 0,-2-8-2111 0 0,0 0-67 0 0,0 0-126 0 0,0 0-200 0 0,0 8-7021 0 0,0-5-3450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15507 0 0,'0'0'1835'0'0,"0"0"-726"0"0,0 0-416 0 0,0 0 11 0 0,0 0 150 0 0,0 0 138 0 0,0 0 47 0 0,0 0-82 0 0,0 0-142 0 0,0 0-125 0 0,0 0-109 0 0,0 0-74 0 0,0 0-30 0 0,16 20-31 0 0,51 64-45 0 0,20-11 579 0 0,150 106 282 0 0,-201-138-3312 0 0,-36-41 673 0 0,0 0-1123 0 0,0 0-3401 0 0,-2 0-6479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0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0 0 0,'0'0'1903'0'0,"0"0"-137"0"0,0 0-41 0 0,0 0 37 0 0,0 0 1 0 0,0 0-100 0 0,0 0-181 0 0,0 0-282 0 0,0 0-282 0 0,0 0-201 0 0,0 0-162 0 0,0 0-36 0 0,0 0 86 0 0,11 15 1680 0 0,18 93 1503 0 0,-27-91-3656 0 0,-1 1 0 0 0,-1-1 1 0 0,0 0-1 0 0,-1 0 0 0 0,0 0 1 0 0,-2 0-1 0 0,0 0 0 0 0,-5 13-132 0 0,-5 6-136 0 0,-1 0-1 0 0,-2-1 1 0 0,-1-1 0 0 0,-15 20 136 0 0,29-50-402 0 0,-6 9-280 0 0,0-11-4450 0 0,7-4-244 0 0,0-5-41 0 0,2 5-738 0 0</inkml:trace>
  <inkml:trace contextRef="#ctx0" brushRef="#br0" timeOffset="470.165">0 417 0 0 0,'0'0'544'0'0,"0"0"1236"0"0,0 0 254 0 0,0 0-96 0 0,0 0-220 0 0,0 0-247 0 0,0 0-172 0 0,0 0-74 0 0,0 0-17 0 0,0 0-11 0 0,0 0-45 0 0,0 0-105 0 0,19 4-107 0 0,60 12-141 0 0,-35-26 248 0 0,-38 4-827 0 0,14-9 132 0 0,-1-1-1 0 0,0-1 1 0 0,-1 0 0 0 0,-1-2 0 0 0,-1 0-1 0 0,-1-1 1 0 0,0 0 0 0 0,-1-3-352 0 0,0-3 198 0 0,-1-2 1 0 0,-1 1-1 0 0,-2-1 1 0 0,-1-1-1 0 0,-1 0 1 0 0,3-21-199 0 0,-10 32 374 0 0,-6 27 229 0 0,-6 30-136 0 0,2 13-248 0 0,2 1 1 0 0,2 1-1 0 0,3-1 0 0 0,2 1 0 0 0,3 3-219 0 0,-3-47 2 0 0,0-3-21 0 0,0 0 0 0 0,0 0 0 0 0,1 0 0 0 0,-1 0 0 0 0,2-1 0 0 0,-1 1 0 0 0,1 0 0 0 0,0-1 0 0 0,0 1 0 0 0,0-1 0 0 0,1 0 0 0 0,2 3 19 0 0,-1-6-579 0 0,-4-2-3448 0 0,-1-1-3994 0 0,1 0-3274 0 0</inkml:trace>
  <inkml:trace contextRef="#ctx0" brushRef="#br0" timeOffset="1060.658">656 391 5745 0 0,'0'0'2331'0'0,"0"0"-473"0"0,0 0-123 0 0,0 0 26 0 0,0 0-70 0 0,0 0-170 0 0,0 0-267 0 0,0 0-249 0 0,0 0-147 0 0,0 0-91 0 0,0 0-88 0 0,0 0-94 0 0,0 0-89 0 0,-3 0-88 0 0,-47 8 1033 0 0,-20 28-567 0 0,69-35-873 0 0,1 0-1 0 0,-1 0 1 0 0,1 0-1 0 0,-1 0 1 0 0,0 0 0 0 0,1 0-1 0 0,0 0 1 0 0,-1 1-1 0 0,1-1 1 0 0,0 0-1 0 0,0 0 1 0 0,-1 0-1 0 0,1 0 1 0 0,0 0-1 0 0,0 1 1 0 0,0-1-1 0 0,0 0 1 0 0,1 0-1 0 0,-1 0 1 0 0,0 0 0 0 0,0 0-1 0 0,1 0 1 0 0,-1 1-1 0 0,0-1 1 0 0,1 0-1 0 0,-1 0 1 0 0,1 0-1 0 0,0 0 1 0 0,-1 0-1 0 0,1 0 1 0 0,0-1-1 0 0,0 1 1 0 0,-1 0-1 0 0,1 0 1 0 0,0 0-1 0 0,44 34 126 0 0,-41-33-98 0 0,0 0-1 0 0,-1-1 0 0 0,1 1 0 0 0,-1 0 0 0 0,0 0 1 0 0,1 1-1 0 0,-1-1 0 0 0,0 1 0 0 0,0 0 0 0 0,-1-1 1 0 0,1 1-1 0 0,0 0 0 0 0,-1 1 0 0 0,0-1 0 0 0,0 0 1 0 0,0 1-1 0 0,0-1 0 0 0,0 1 0 0 0,-1 0 1 0 0,0-1-1 0 0,0 1 0 0 0,0 0 0 0 0,0 0 0 0 0,0 0 1 0 0,-1 0-1 0 0,0 0 0 0 0,1 0 0 0 0,-2 2-27 0 0,0-3 34 0 0,-1 0 1 0 0,1 0-1 0 0,-1-1 0 0 0,0 1 0 0 0,0-1 0 0 0,0 1 0 0 0,-1-1 0 0 0,1 0 1 0 0,0 0-1 0 0,-1 0 0 0 0,0 0 0 0 0,1 0 0 0 0,-1-1 0 0 0,0 1 1 0 0,0-1-1 0 0,0 0 0 0 0,0 0 0 0 0,-2 1-34 0 0,-8 4 72 0 0,3-2-54 0 0,0 0-1 0 0,-1-1 1 0 0,1-1 0 0 0,-1 1-1 0 0,1-2 1 0 0,-1 0 0 0 0,1 0-1 0 0,-1 0 1 0 0,0-2 0 0 0,0 1-18 0 0,7 0-22 0 0,-9-16-2500 0 0,16 8-2169 0 0,1 2-4216 0 0,0 3-1731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88 15251 0 0,'0'0'1858'0'0,"0"0"-955"0"0,0 0-466 0 0,0 0 49 0 0,0 0 291 0 0,0 0 251 0 0,0 0 103 0 0,0 0-42 0 0,0 0-184 0 0,0 0-171 0 0,0 0-137 0 0,0 0-102 0 0,-1 31-76 0 0,-4 98-75 0 0,-35 90 721 0 0,32-175-1177 0 0,-3-1 1 0 0,-2 0-1 0 0,-1-1 0 0 0,-2-1 0 0 0,-2 0 0 0 0,-2-1 0 0 0,-20 30 112 0 0,10-35-1652 0 0,23-30-2238 0 0,0-4-3486 0 0,7-1-3969 0 0</inkml:trace>
  <inkml:trace contextRef="#ctx0" brushRef="#br0" timeOffset="4654.532">242 162 0 0 0,'0'0'1035'0'0,"0"0"-174"0"0,0 0-156 0 0,0 0-133 0 0,0 0-78 0 0,0 0-44 0 0,0 0-66 0 0,0 0-55 0 0,0 0 1 0 0,4-6 525 0 0,-3 5 2689 0 0,0 1 3702 0 0,5 30-1016 0 0,32 42-4988 0 0,24 19-577 0 0,38 73-91 0 0,-27 60 21 0 0,-61-201-640 0 0,-5-16 1622 0 0,-3-44-934 0 0,52-291-502 0 0,-39-3-114 0 0,-29 272-2 0 0,15 48-6057 0 0,4 15-3132 0 0,-5-1-2535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311 137 10242 0 0,'0'0'1553'0'0,"0"0"-245"0"0,0 0-131 0 0,0 0 10 0 0,0 0 18 0 0,0 0-119 0 0,0 0-241 0 0,0 0-241 0 0,0 0-164 0 0,0 0-53 0 0,0 0-21 0 0,0 0-22 0 0,-19 37-30 0 0,-63 118-51 0 0,32-34 167 0 0,-92 273 241 0 0,124-347-451 0 0,18-47-34 0 0,0 0 90 0 0,0-4 542 0 0,35-128 196 0 0,-25 106-919 0 0,31-71 29 0 0,5 2-1 0 0,4 3 1 0 0,9-7-124 0 0,42-80 78 0 0,-58 120-15 0 0,-43 58-98 0 0,0 32-125 0 0,-15 207 464 0 0,14-206-277 0 0,1 0 1 0 0,2 0-1 0 0,1 0 1 0 0,1-1-1 0 0,2 1 0 0 0,9 27-27 0 0,-11-47 6 0 0,0-1-1 0 0,0 0 1 0 0,1 0-1 0 0,0 0 1 0 0,1 0 0 0 0,1-1-1 0 0,-1 0 1 0 0,1 0-1 0 0,1-1 1 0 0,0 0 0 0 0,6 5-6 0 0,-13-14 35 0 0,0 0-1 0 0,0 1 1 0 0,0-1 0 0 0,0 0 0 0 0,1 0 0 0 0,-1 0 0 0 0,0 0 0 0 0,0 0 0 0 0,0 0 0 0 0,1 0 0 0 0,-1-1 0 0 0,0 1 0 0 0,0 0 0 0 0,0-1 0 0 0,0 1 0 0 0,0 0 0 0 0,1-1 0 0 0,-1 1 0 0 0,0-1 0 0 0,0 0 0 0 0,0 1 0 0 0,0-1 0 0 0,-1 0 0 0 0,1 0 0 0 0,0 0 0 0 0,0 1 0 0 0,0-1 0 0 0,-1 0 0 0 0,1 0 0 0 0,0 0 0 0 0,-1 0 0 0 0,1 0 0 0 0,-1-1 0 0 0,1 1 0 0 0,-1 0 0 0 0,1 0 0 0 0,-1 0 0 0 0,0 0 0 0 0,0 0 0 0 0,1-2-35 0 0,4-6 178 0 0,14-26 52 0 0,-2 0-1 0 0,-2-1 0 0 0,-1 0 1 0 0,-2-2-1 0 0,-1 1 0 0 0,4-31-229 0 0,49-267 329 0 0,-53 235-347 0 0,-11 99-98 0 0,0 1-77 0 0,0 16-686 0 0,16 79-1875 0 0,-6-65-637 0 0,1 0-3376 0 0,-8-21 3882 0 0,3 10-9160 0 0</inkml:trace>
  <inkml:trace contextRef="#ctx0" brushRef="#br0" timeOffset="371.057">983 358 12923 0 0,'0'0'2040'0'0,"0"0"-346"0"0,0 0-186 0 0,0 0-46 0 0,0 0-145 0 0,0 0-244 0 0,0 0-256 0 0,0 0-206 0 0,0 0-144 0 0,0 0-84 0 0,0 0-41 0 0,0 0 0 0 0,20-3 889 0 0,201 9 1701 0 0,-87-28-2664 0 0,-72-3-378 0 0,-63 21-4544 0 0,-6 4-2191 0 0,5 0 2887 0 0,-1 0-7885 0 0</inkml:trace>
  <inkml:trace contextRef="#ctx0" brushRef="#br0" timeOffset="626.935">954 590 6609 0 0,'0'0'4328'0'0,"0"0"-1913"0"0,0 0-941 0 0,0 0-242 0 0,0 0 2 0 0,0 0 33 0 0,0 0-38 0 0,0 0-102 0 0,0 0-43 0 0,0 0-63 0 0,0 0-61 0 0,0 0-79 0 0,0 0-163 0 0,17-1-159 0 0,56-3-123 0 0,21-20 276 0 0,83 5-1316 0 0,-138 21-1317 0 0,-27 0-1313 0 0,0 2-3583 0 0,-5 2-5597 0 0</inkml:trace>
  <inkml:trace contextRef="#ctx0" brushRef="#br0" timeOffset="1437.005">1462 880 3513 0 0,'0'0'2332'0'0,"0"0"-181"0"0,0 0 77 0 0,0 0 105 0 0,0 0-55 0 0,0 0-288 0 0,0 0-347 0 0,0 0-312 0 0,0 0-195 0 0,0 0-125 0 0,0 0-84 0 0,0 0-108 0 0,0 0-116 0 0,-4-14 594 0 0,8-18-1086 0 0,2 0 0 0 0,1 1-1 0 0,2 0 1 0 0,1 0 0 0 0,1 1-1 0 0,2 0 1 0 0,0 1 0 0 0,2 0 0 0 0,2 2-1 0 0,0 0 1 0 0,2 0 0 0 0,1 2-1 0 0,10-10-210 0 0,-25 28 7 0 0,0 1 0 0 0,1-1 0 0 0,0 2 0 0 0,-1-1 0 0 0,2 0 0 0 0,-1 1 0 0 0,1 1 0 0 0,0-1 0 0 0,0 1 0 0 0,0 0-1 0 0,8-3-6 0 0,15 21-191 0 0,-19 41 190 0 0,-10-14 11 0 0,-1 1 0 0 0,-3-1-1 0 0,-1-1 1 0 0,-8 35-10 0 0,17-62 33 0 0,14-40 175 0 0,-11 15-236 0 0,21-25 40 0 0,1 0 0 0 0,2 2 0 0 0,2 2 0 0 0,1 1-1 0 0,2 1 1 0 0,37-24-12 0 0,-24 40-153 0 0,-43 56 95 0 0,-24 145 104 0 0,7-89-1060 0 0,29-89-2741 0 0,-4-9-2668 0 0,-9-3-5217 0 0</inkml:trace>
  <inkml:trace contextRef="#ctx0" brushRef="#br0" timeOffset="2014.964">2609 398 12579 0 0,'0'0'2129'0'0,"0"0"-766"0"0,0 0-321 0 0,0 0-3 0 0,0 0 46 0 0,0 0-14 0 0,0 0-33 0 0,0 0-130 0 0,0 0-137 0 0,0 0-130 0 0,0 0-141 0 0,0 0-98 0 0,-34 24-89 0 0,-103 77-98 0 0,75-38 32 0 0,54-48-195 0 0,1-5-35 0 0,1 0 1 0 0,-1 1-1 0 0,2 0 0 0 0,0 1 1 0 0,0-1-1 0 0,1 1 1 0 0,0 0-1 0 0,1 0 1 0 0,0 0-1 0 0,1 0 1 0 0,1 0-1 0 0,0 1 0 0 0,0-1 1 0 0,1 6-18 0 0,2-16 39 0 0,0 0 0 0 0,-1 0 0 0 0,1 0 0 0 0,0 0 0 0 0,0 0 0 0 0,0 0 0 0 0,0 0 0 0 0,0-1 0 0 0,1 1 1 0 0,-1-1-1 0 0,0 0 0 0 0,1 0 0 0 0,-1 0 0 0 0,1 0 0 0 0,-1 0 0 0 0,1 0 0 0 0,0-1 0 0 0,-1 1 0 0 0,1-1 0 0 0,0 1 0 0 0,-1-1 0 0 0,1 0 0 0 0,0 0 1 0 0,-1-1-1 0 0,1 1 0 0 0,0 0 0 0 0,-1-1 0 0 0,1 0 0 0 0,0 1 0 0 0,-1-1 0 0 0,1 0 0 0 0,-1-1 0 0 0,1 1 0 0 0,-1 0 0 0 0,0-1 0 0 0,0 1 0 0 0,1-1-39 0 0,36-22 177 0 0,-1-1-1 0 0,-1-3 0 0 0,-1-1 0 0 0,-1-1 1 0 0,-2-2-1 0 0,28-34-176 0 0,29-4 25 0 0,-79 111-42 0 0,-16 355 164 0 0,6-324-143 0 0,-4-1 1 0 0,-2 0 0 0 0,-4 0-1 0 0,-16 63-4 0 0,21-117 1 0 0,-1 0 0 0 0,-1-1 0 0 0,0 1 0 0 0,-1-2-1 0 0,-1 1 1 0 0,0-1 0 0 0,-1 0 0 0 0,-1-1 0 0 0,0 0-1 0 0,-1 0 1 0 0,-1-1 0 0 0,0-1 0 0 0,0 0 0 0 0,-1 0-1 0 0,-1-1 1 0 0,0-1 0 0 0,0 0 0 0 0,-1-2 0 0 0,-1 1-1 0 0,-2 0 0 0 0,15-8 3 0 0,0 1 0 0 0,0-1 0 0 0,0 0 0 0 0,0 0-1 0 0,0 0 1 0 0,0 0 0 0 0,0 0 0 0 0,0-1-1 0 0,-1 1 1 0 0,1-1 0 0 0,0 0 0 0 0,0 0 0 0 0,0 0-1 0 0,-1-1 1 0 0,1 1 0 0 0,0-1 0 0 0,0 0 0 0 0,0 1-1 0 0,0-1 1 0 0,0-1 0 0 0,0 1 0 0 0,0 0 0 0 0,0-1-1 0 0,1 1 1 0 0,-1-1 0 0 0,0 0 0 0 0,1 0-1 0 0,-1 0 1 0 0,1 0 0 0 0,0-1 0 0 0,0 1 0 0 0,0 0-1 0 0,0-1 1 0 0,0 0 0 0 0,0 1 0 0 0,1-1 0 0 0,-1 0-1 0 0,1 0 1 0 0,0 0 0 0 0,0 0 0 0 0,0 0 0 0 0,0 0-1 0 0,1 0 1 0 0,-1-2-3 0 0,3-18-7 0 0,1 0 0 0 0,1 0 0 0 0,1 0 0 0 0,1 1 0 0 0,1 0 0 0 0,1 0 0 0 0,1 0 0 0 0,1 1 0 0 0,0 1 0 0 0,2-1 0 0 0,0 2 0 0 0,2 0 0 0 0,0 0 0 0 0,1 1 0 0 0,1 1 0 0 0,6-5 7 0 0,12-16-61 0 0,1 1 0 0 0,3 1 1 0 0,0 2-1 0 0,3 2 0 0 0,20-12 61 0 0,-43 33-452 0 0,21-15-159 0 0,-13 11-6765 0 0,-23 12-4781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7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517 611 0 0 0,'0'0'1172'0'0,"0"0"-28"0"0,0 0-154 0 0,0 0 76 0 0,0 0 266 0 0,0 0 258 0 0,0 0 122 0 0,0 0-28 0 0,0 0-174 0 0,0 0-239 0 0,0 0-208 0 0,17-19-134 0 0,48-61-77 0 0,-44 39 1488 0 0,-20 39-2157 0 0,0 0 1 0 0,-1 0 0 0 0,1 0 0 0 0,-1 0-1 0 0,0-1 1 0 0,0 1 0 0 0,0 0 0 0 0,0 0 0 0 0,0 0-1 0 0,0-1 1 0 0,0 1 0 0 0,-1 0 0 0 0,1 0-1 0 0,-1 0 1 0 0,0 0 0 0 0,0 0 0 0 0,1 0-1 0 0,-1 0 1 0 0,0 0 0 0 0,-1 0 0 0 0,1 0-1 0 0,0 0 1 0 0,-1 1 0 0 0,0-2-184 0 0,-78-26 1514 0 0,57 26-1441 0 0,-1 1 0 0 0,0 1 0 0 0,0 1 0 0 0,0 1 0 0 0,1 2 0 0 0,-1 0 0 0 0,1 1 0 0 0,-1 1 0 0 0,1 1 1 0 0,1 2-1 0 0,-1 0 0 0 0,1 1 0 0 0,1 1 0 0 0,0 1 0 0 0,0 1 0 0 0,-17 13-73 0 0,36-24 4 0 0,0 0 0 0 0,0-1 0 0 0,0 1-1 0 0,-1 0 1 0 0,1 1 0 0 0,0-1 0 0 0,0 0 0 0 0,0 1-1 0 0,0-1 1 0 0,1 1 0 0 0,-1-1 0 0 0,0 1 0 0 0,1 0-1 0 0,-1 0 1 0 0,1 0 0 0 0,0 0 0 0 0,-1 0 0 0 0,1 0-1 0 0,0 0 1 0 0,0 0 0 0 0,0 0 0 0 0,0 1 0 0 0,1-1-1 0 0,-1 0 1 0 0,1 0 0 0 0,-1 1 0 0 0,1-1 0 0 0,0 1-1 0 0,0-1 1 0 0,0 0 0 0 0,0 1 0 0 0,0-1 0 0 0,1 0-1 0 0,-1 1 1 0 0,1-1 0 0 0,-1 0 0 0 0,1 1 0 0 0,0-1-1 0 0,0 0 1 0 0,0 0 0 0 0,0 0 0 0 0,0 0 0 0 0,1 0-1 0 0,-1 0 1 0 0,1 0 0 0 0,-1 0 0 0 0,2 1-4 0 0,11 3 29 0 0,-1 0 1 0 0,1 0-1 0 0,0-1 0 0 0,0-1 1 0 0,1 0-1 0 0,-1-2 0 0 0,1 1 1 0 0,0-2-1 0 0,0 0 0 0 0,0 0 1 0 0,0-1-1 0 0,-1-1 1 0 0,12-2-30 0 0,26 1 87 0 0,-52 2-77 0 0,-1 1 1 0 0,1-1-1 0 0,-1 0 0 0 0,1 1 0 0 0,-1-1 0 0 0,1 1 0 0 0,0-1 1 0 0,-1 1-1 0 0,1-1 0 0 0,-1 1 0 0 0,1-1 0 0 0,0 1 0 0 0,0-1 0 0 0,-1 1 1 0 0,1-1-1 0 0,0 1 0 0 0,0 0 0 0 0,0-1 0 0 0,-1 1 0 0 0,1-1 1 0 0,0 1-1 0 0,0 0 0 0 0,0-1 0 0 0,0 1 0 0 0,0 0 0 0 0,0-1 0 0 0,1 1 1 0 0,-1-1-1 0 0,0 1 0 0 0,0 0 0 0 0,0-1 0 0 0,0 1 0 0 0,1-1 0 0 0,-1 1 1 0 0,0-1-1 0 0,1 1 0 0 0,-1-1 0 0 0,0 1 0 0 0,1-1 0 0 0,-1 1 1 0 0,1-1-1 0 0,-1 1 0 0 0,0-1 0 0 0,1 0 0 0 0,-1 1 0 0 0,1-1 0 0 0,0 1 1 0 0,-1-1-1 0 0,1 0 0 0 0,-1 0 0 0 0,1 1 0 0 0,-1-1 0 0 0,1 0 1 0 0,0 0-11 0 0,-6 4 19 0 0,-240 186 559 0 0,235-180-573 0 0,-4 2 3 0 0,0 1 1 0 0,2 0 0 0 0,-1 1-1 0 0,2 0 1 0 0,0 1-1 0 0,1 0 1 0 0,0 1-1 0 0,-4 10-8 0 0,13-19 13 0 0,0 0-1 0 0,1-1 1 0 0,0 1 0 0 0,0 0-1 0 0,0-1 1 0 0,1 1-1 0 0,0 0 1 0 0,1-1 0 0 0,-1 1-1 0 0,1-1 1 0 0,1 1-1 0 0,-1-1 1 0 0,1 0-1 0 0,0 0 1 0 0,0 0 0 0 0,1 0-1 0 0,0-1 1 0 0,0 1-1 0 0,0-1 1 0 0,0 0 0 0 0,1 0-1 0 0,0-1 1 0 0,0 1-1 0 0,0-1 1 0 0,1 0-1 0 0,-1-1 1 0 0,1 1 0 0 0,0-1-1 0 0,0 0 1 0 0,0 0-1 0 0,1-1 1 0 0,0 0-13 0 0,8 3 66 0 0,0-1-1 0 0,0 0 1 0 0,1-2 0 0 0,0 0 0 0 0,-1 0-1 0 0,1-1 1 0 0,0-1 0 0 0,4-1-66 0 0,-1 1 23 0 0,-13-1-72 0 0,0 0-1 0 0,-1-1 0 0 0,1 1 0 0 0,0-1 0 0 0,-1 0 1 0 0,0 0-1 0 0,1-1 0 0 0,-1 0 0 0 0,0 0 0 0 0,0 0 1 0 0,0 0-1 0 0,-1-1 0 0 0,1 0 0 0 0,-1 0 0 0 0,0 0 1 0 0,0 0-1 0 0,0-1 0 0 0,-1 1 0 0 0,1-1 0 0 0,0-3 50 0 0,19-29-3660 0 0,-6 3-4588 0 0,-12 22-3702 0 0</inkml:trace>
  <inkml:trace contextRef="#ctx0" brushRef="#br0" timeOffset="355.947">271 0 13659 0 0,'0'0'1486'0'0,"0"0"-223"0"0,0 0-259 0 0,0 0-83 0 0,0 0-5 0 0,0 0-33 0 0,0 0-121 0 0,0 0-146 0 0,0 0-168 0 0,0 0-123 0 0,0 0-11 0 0,0 0 77 0 0,0 0 83 0 0,1 9 48 0 0,36 196 1785 0 0,-27-43-1461 0 0,-7 0 0 0 0,-11 87-846 0 0,-5-111 91 0 0,-6-2 0 0 0,-22 73-91 0 0,-2-33 28 0 0,42-175-62 0 0,0 0 1 0 0,1 0-1 0 0,-1 0 1 0 0,0 0-1 0 0,1 0 1 0 0,0 0-1 0 0,-1 0 1 0 0,1 0 0 0 0,-1 0-1 0 0,1 0 1 0 0,0 1-1 0 0,0-1 1 0 0,0 0-1 0 0,0 0 1 0 0,0 0-1 0 0,0 0 1 0 0,0 0-1 0 0,0 0 1 0 0,0 1-1 0 0,0-1 1 0 0,0 0-1 0 0,1 0 1 0 0,-1 0 0 0 0,1 0-1 0 0,-1 0 1 0 0,1 0-1 0 0,-1 0 1 0 0,1 0-1 0 0,-1 0 1 0 0,1 0-1 0 0,0 0 1 0 0,-1-1-1 0 0,1 1 1 0 0,0 0-1 0 0,0 0 1 0 0,0-1 0 0 0,0 1-1 0 0,0 0 1 0 0,0-1-1 0 0,0 1 1 0 0,0-1-1 0 0,0 1 1 0 0,1 0 33 0 0,2-1-1427 0 0,6-1-1426 0 0,-4-2-5321 0 0,0-1-4062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0 310 0 0 0,'0'0'1820'0'0,"0"0"-541"0"0,0 0-138 0 0,0 0 224 0 0,0 0 284 0 0,0 0 154 0 0,0 0-50 0 0,0 0-226 0 0,0 0-317 0 0,0 0-282 0 0,0 0-196 0 0,4 12 4713 0 0,12-5-5098 0 0,0 0 0 0 0,1-1 0 0 0,-1-1-1 0 0,1 0 1 0 0,1-1 0 0 0,-1-1 0 0 0,0-1 0 0 0,1-1-1 0 0,-1 0 1 0 0,1-1 0 0 0,-1-1 0 0 0,13-2-347 0 0,25 2 379 0 0,222-10 334 0 0,-212 8-441 0 0,-60 3-4516 0 0,-11-1-4609 0 0,4 1-2492 0 0</inkml:trace>
  <inkml:trace contextRef="#ctx0" brushRef="#br0" timeOffset="311.224">37 553 11074 0 0,'0'0'2566'0'0,"0"0"-1145"0"0,0 0-475 0 0,0 0-83 0 0,0 0 25 0 0,0 0-43 0 0,0 0-169 0 0,0 0-159 0 0,0 0-57 0 0,0 0 14 0 0,0 0 27 0 0,0 0 6 0 0,0 0-51 0 0,24 0-51 0 0,156-4 780 0 0,114 24 47 0 0,-259-12-1059 0 0,-5-1-2062 0 0,-10-5-7373 0 0,-20-2-1975 0 0</inkml:trace>
  <inkml:trace contextRef="#ctx0" brushRef="#br0" timeOffset="1187.39">252 1 12043 0 0,'0'0'1556'0'0,"0"0"-150"0"0,0 0-193 0 0,0 0-82 0 0,0 0-73 0 0,0 0-200 0 0,0 0-251 0 0,0 0-245 0 0,0 0-149 0 0,0 0-1 0 0,0 0 84 0 0,0 0 122 0 0,4 7 79 0 0,59 79 1313 0 0,-42-72-1550 0 0,0 0 0 0 0,1-1 0 0 0,1-2 0 0 0,0 0 0 0 0,1-1 0 0 0,0-1 0 0 0,0-2 0 0 0,0 0 0 0 0,1-2 0 0 0,3 0-260 0 0,-2 0 41 0 0,-1 0 1 0 0,0 2-1 0 0,1 1 0 0 0,-2 1 1 0 0,0 1-1 0 0,0 1 1 0 0,-1 1-1 0 0,0 1 0 0 0,13 10-41 0 0,-32-18 7 0 0,0 0 0 0 0,0 0-1 0 0,0 0 1 0 0,0 0-1 0 0,-1 1 1 0 0,0-1 0 0 0,0 1-1 0 0,-1 0 1 0 0,1 0-1 0 0,-1 0 1 0 0,0 0 0 0 0,-1 0-1 0 0,0 0 1 0 0,0 1-1 0 0,0-1 1 0 0,-1 0 0 0 0,1 1-1 0 0,-2-1 1 0 0,1 0-1 0 0,-1 1 1 0 0,0-1 0 0 0,0 0-1 0 0,0 0 1 0 0,-1 1-1 0 0,0-1 1 0 0,0 0 0 0 0,-1-1-1 0 0,0 1 1 0 0,0 0-1 0 0,0-1 1 0 0,-1 0 0 0 0,0 1-1 0 0,0-1 1 0 0,0-1-1 0 0,0 1 1 0 0,-1-1 0 0 0,0 1-1 0 0,1-1 1 0 0,-2 0-7 0 0,-88 78 342 0 0,-4-4 0 0 0,-2-4 1 0 0,-26 9-343 0 0,95-47 53 0 0,31-35-40 0 0,0 2-13 0 0,0-2-9 0 0,0-1 17 0 0,0 0 17 0 0,0 0-2 0 0,0 0 9 0 0,0 0-9 0 0,0 0 6 0 0,0 0 7 0 0,0 0 15 0 0,0 0-2 0 0,0 0 4 0 0,0 0 19 0 0,0 0-4 0 0,0 0 2 0 0,0 0-5 0 0,0 0-6 0 0,0 0-19 0 0,0 0 1 0 0,0 0-16 0 0,0 0-10 0 0,0 0 10 0 0,0 0-5 0 0,0 0 2 0 0,0 0-5 0 0,0 0-2 0 0,0 0-6 0 0,0 0 1 0 0,0 0 3 0 0,0 0-4 0 0,0 0 2 0 0,0 0 8 0 0,0 0-11 0 0,0 0-10 0 0,0 0 14 0 0,0 0 4 0 0,0 0-1 0 0,0 0-8 0 0,0 0-10 0 0,0 0 10 0 0,0 0 3 0 0,0 0-16 0 0,0 0-13 0 0,0 0 8 0 0,0 0 7 0 0,0 0 12 0 0,0 0-9 0 0,0 0 9 0 0,0 0 12 0 0,0 0-4 0 0,0 0-11 0 0,0 0-18 0 0,0 0-8 0 0,0 0 5 0 0,0 0 10 0 0,0 0 14 0 0,0 0-8 0 0,0 0 12 0 0,0 0-1 0 0,0 0-16 0 0,0 0 15 0 0,0 0 8 0 0,0 0 2 0 0,0 0-14 0 0,0 0-18 0 0,0 0-4 0 0,0 0 0 0 0,0 0-4 0 0,0 0-10 0 0,0 0 19 0 0,0 0 16 0 0,0 0 7 0 0,0 0 7 0 0,0 0-31 0 0,0 0-1 0 0,0 0-7 0 0,0 0-4 0 0,0 0-27 0 0,0 0-17 0 0,0 0-23 0 0,0 0-14 0 0,0 0-45 0 0,0 0-55 0 0,0 0-112 0 0,0-3 183 0 0,0 2-1483 0 0,0 1-5181 0 0,0 0-4608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135 140 6009 0 0,'0'0'2378'0'0,"0"0"-440"0"0,0 0-227 0 0,0 0-56 0 0,0 0-31 0 0,0 0-137 0 0,0 0-240 0 0,0 0-295 0 0,0 0-293 0 0,0 0-233 0 0,0 0-146 0 0,0 0-94 0 0,0 12 248 0 0,9 271 3109 0 0,19 209-2173 0 0,-26-429-1081 0 0,-1 0-3932 0 0,-11-92-8418 0 0,8 21 1577 0 0</inkml:trace>
  <inkml:trace contextRef="#ctx0" brushRef="#br0" timeOffset="329.889">1 250 9266 0 0,'0'0'1382'0'0,"0"0"-121"0"0,0 0-61 0 0,0 0 66 0 0,0 0 20 0 0,0 0-78 0 0,0 0-138 0 0,0 0-176 0 0,0 0-125 0 0,0 0-104 0 0,32-33-69 0 0,107-102-72 0 0,-68 90-53 0 0,-44 36-272 0 0,0 1-1 0 0,0 2 1 0 0,1 1 0 0 0,0 1 0 0 0,0 1-1 0 0,0 2 1 0 0,1 0 0 0 0,-1 2-1 0 0,0 2 1 0 0,5 1-199 0 0,-24-2 31 0 0,0 1 0 0 0,-1 0 0 0 0,1 0 0 0 0,0 1 0 0 0,-1 0 0 0 0,0 0 0 0 0,0 1 0 0 0,0 0 0 0 0,-1 1 1 0 0,0 0-1 0 0,0 0 0 0 0,0 0 0 0 0,0 1 0 0 0,-1 0 0 0 0,-1 0 0 0 0,1 1 0 0 0,-1 0 0 0 0,0 0 0 0 0,-1 0 0 0 0,0 0 0 0 0,0 1 0 0 0,-1-1 0 0 0,0 1 0 0 0,0 0 0 0 0,-1 0 0 0 0,0 0 0 0 0,-1 0 0 0 0,0 1 0 0 0,0 2-31 0 0,0 0 65 0 0,-1 0-1 0 0,-1 0 1 0 0,0 0-1 0 0,-1-1 1 0 0,0 1-1 0 0,0 0 1 0 0,-1-1-1 0 0,-1 0 1 0 0,0 1-1 0 0,-1-2 1 0 0,0 1-1 0 0,0 0 1 0 0,-1-1-1 0 0,-6 7-64 0 0,-2 3 32 0 0,-2-1 1 0 0,-1-1-1 0 0,0 0 0 0 0,-1-1 1 0 0,-1-1-1 0 0,0-1 0 0 0,-1-1 0 0 0,-1 0 1 0 0,0-2-1 0 0,-1 0 0 0 0,0-2 0 0 0,0 0 1 0 0,-2-1-1 0 0,1-2 0 0 0,-12 3-32 0 0,-56-6-373 0 0,90-4 310 0 0,0 1-1 0 0,0-1 1 0 0,0 0 0 0 0,0 0 0 0 0,0 0 0 0 0,0 0-1 0 0,0 0 1 0 0,0 0 0 0 0,0 0 0 0 0,0 0-1 0 0,0 0 1 0 0,0 0 0 0 0,1-1 0 0 0,-1 1-1 0 0,0 0 1 0 0,0 0 0 0 0,0-1 0 0 0,0 1 0 0 0,0-1-1 0 0,0 1 1 0 0,0-1 0 0 0,1 1 0 0 0,-1-1-1 0 0,0 0 1 0 0,0 1 0 0 0,1-1 0 0 0,-1 0 0 0 0,0 0-1 0 0,1 1 1 0 0,-1-1 0 0 0,1 0 0 0 0,-1 0-1 0 0,1 0 1 0 0,-1 0 0 0 0,1 0 0 0 0,0 0 0 0 0,0 0-1 0 0,-1 0 1 0 0,1 0 0 0 0,0 0 0 0 0,0 0-1 0 0,0 0 1 0 0,0 0 0 0 0,0 0 0 0 0,0 1 0 0 0,0-1-1 0 0,0 0 1 0 0,0 0 0 0 0,1 0 0 0 0,-1 0-1 0 0,0 0 1 0 0,1 0 0 0 0,-1 0 0 0 0,0 0 0 0 0,1-1 63 0 0,25-27-8311 0 0,-15 22-1747 0 0</inkml:trace>
  <inkml:trace contextRef="#ctx0" brushRef="#br0" timeOffset="1144.728">1628 239 12251 0 0,'0'0'1871'0'0,"0"0"-392"0"0,0 0-218 0 0,0 0 21 0 0,0 0 50 0 0,0 0-56 0 0,0 0-185 0 0,0 0-201 0 0,0 0-185 0 0,0 0-138 0 0,0 0-97 0 0,0 0-69 0 0,0 0-56 0 0,-30 17-43 0 0,-93 51-25 0 0,34-6 635 0 0,46-36-447 0 0,-1-2 0 0 0,-1-2 0 0 0,0-3-1 0 0,-28 8-464 0 0,67-25-31 0 0,5-2 50 0 0,0 0 1 0 0,0 0-1 0 0,0 0 1 0 0,0 0 0 0 0,0 0-1 0 0,1 1 1 0 0,-1-1-1 0 0,0 0 1 0 0,0 0 0 0 0,0 0-1 0 0,0 1 1 0 0,1-1-1 0 0,-1 1 1 0 0,0-1 0 0 0,0 0-1 0 0,1 1 1 0 0,-1-1-1 0 0,0 1 1 0 0,0 0 0 0 0,1-1-1 0 0,-1 1 1 0 0,1-1-1 0 0,-1 1 1 0 0,1 0-1 0 0,-1 0 1 0 0,1-1 0 0 0,-1 1-1 0 0,1 0 1 0 0,0 0-1 0 0,-1-1 1 0 0,1 1 0 0 0,0 0-1 0 0,-1 0 1 0 0,1 0-1 0 0,0 0 1 0 0,0 0 0 0 0,0-1-1 0 0,0 1 1 0 0,0 0-1 0 0,0 0 1 0 0,0 0 0 0 0,0 0-1 0 0,0 0 1 0 0,1 0-1 0 0,-1-1 1 0 0,0 1 0 0 0,1 0-1 0 0,-1 0 1 0 0,0 0-1 0 0,1-1 1 0 0,-1 1 0 0 0,1 0-1 0 0,-1 0 1 0 0,1-1-1 0 0,-1 1 1 0 0,1 0-20 0 0,17 26 115 0 0,0-1-1 0 0,2-1 1 0 0,1-1 0 0 0,1 0-1 0 0,1-2 1 0 0,17 13-115 0 0,88 72 210 0 0,-61-55 43 0 0,-69-55-5145 0 0,-3 0-2159 0 0,2 2-4905 0 0</inkml:trace>
  <inkml:trace contextRef="#ctx0" brushRef="#br0" timeOffset="1611.878">805 736 11298 0 0,'0'0'1757'0'0,"0"0"-198"0"0,0 0-115 0 0,0 0 59 0 0,0 0 80 0 0,0 0-88 0 0,0 0-173 0 0,0 0-214 0 0,0 0-228 0 0,0 0-197 0 0,0 0-164 0 0,0 0-102 0 0,0 0-73 0 0,-2-7 1026 0 0,45 65-568 0 0,2-2 0 0 0,3-3 0 0 0,14 10-802 0 0,47 52 420 0 0,16 21 5 0 0,-117-121-367 0 0,-8-14-44 0 0,0-1-7 0 0,0 0-10 0 0,0 0 9 0 0,0 0 2 0 0,0 0-3 0 0,0 0-10 0 0,0 0-17 0 0,4-23-6134 0 0,-1 17 1318 0 0,-1 2-7223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11106 0 0,'0'0'2818'0'0,"0"0"-1111"0"0,0 0-618 0 0,0 0-59 0 0,0 0 87 0 0,0 0 19 0 0,0 0-131 0 0,0 0-207 0 0,0 0-210 0 0,0 0-96 0 0,0 0 60 0 0,0 0 64 0 0,0 0 39 0 0,4 11-41 0 0,-1-3-499 0 0,0-4-57 0 0,-2 1-1 0 0,1-1 1 0 0,0 1 0 0 0,-1 0-1 0 0,0 0 1 0 0,0 0 0 0 0,0 0-1 0 0,-1 0 1 0 0,1-1 0 0 0,-1 1 0 0 0,0 0-1 0 0,-1 0 1 0 0,1 0 0 0 0,-2 5-58 0 0,-154 541 1471 0 0,142-497-1535 0 0,-3-1 1 0 0,-2-1 0 0 0,-3-1-1 0 0,-11 19 64 0 0,12-36-1620 0 0,15-115-13068 0 0,6 63 9533 0 0,0 2-845 0 0</inkml:trace>
  <inkml:trace contextRef="#ctx0" brushRef="#br0" timeOffset="514.731">103 509 4969 0 0,'0'0'1478'0'0,"0"0"-214"0"0,0 0 55 0 0,0 0 137 0 0,0 0 26 0 0,0 0-115 0 0,0 0-219 0 0,0 0-168 0 0,0 0-153 0 0,0 0-111 0 0,0 0-73 0 0,0 0-23 0 0,0 0 2 0 0,2 27-9 0 0,8 84-29 0 0,-11-110-565 0 0,1 0 1 0 0,0 0-1 0 0,-1 1 0 0 0,1-1 0 0 0,0 0 1 0 0,0 0-1 0 0,0 0 0 0 0,0 0 0 0 0,0 0 0 0 0,0 0 1 0 0,0 0-1 0 0,0 0 0 0 0,0 0 0 0 0,0 0 0 0 0,1 0 1 0 0,-1 0-1 0 0,0 0 0 0 0,1 0 0 0 0,-1 0 0 0 0,1 0 1 0 0,-1 0-1 0 0,1 0 0 0 0,0 0 0 0 0,-1 0 0 0 0,1 0 1 0 0,0-1-1 0 0,0 1 0 0 0,-1 0 0 0 0,1 0 0 0 0,0-1 1 0 0,0 1-1 0 0,0-1 0 0 0,0 1 0 0 0,0-1 0 0 0,0 1 1 0 0,0-1-1 0 0,0 1 0 0 0,0-1 0 0 0,0 0 0 0 0,0 0 1 0 0,0 1-1 0 0,0-1 0 0 0,1 0-19 0 0,4 0 164 0 0,6 2-10 0 0,0-1 1 0 0,0 0-1 0 0,0 0 1 0 0,0-2-1 0 0,0 1 1 0 0,0-1-1 0 0,0-1 1 0 0,0 0 0 0 0,0-1-1 0 0,0 0 1 0 0,0-1-1 0 0,-1-1 1 0 0,0 1-1 0 0,0-2 1 0 0,0 1-1 0 0,-1-2 1 0 0,0 1-1 0 0,0-1 1 0 0,0-1-1 0 0,3-3-154 0 0,9-10 135 0 0,0 0 1 0 0,-2-1-1 0 0,0-1 0 0 0,-2-1 0 0 0,0-1 0 0 0,-2 0 1 0 0,9-20-136 0 0,-13 21 85 0 0,-1 0 0 0 0,-2-1 0 0 0,0 0 0 0 0,-2-1 0 0 0,-1 0 0 0 0,-1 0 0 0 0,-1 0 0 0 0,-1 0 0 0 0,-1-1 1 0 0,-2-16-86 0 0,-11 44 196 0 0,4 8-184 0 0,1 0 0 0 0,0 0 1 0 0,0 0-1 0 0,1 1 0 0 0,1 0 1 0 0,-1 0-1 0 0,1 0 0 0 0,1 1 1 0 0,0-1-1 0 0,0 6-12 0 0,1-8 13 0 0,-19 69 241 0 0,4 1 1 0 0,3 1 0 0 0,4 0 0 0 0,3 1-1 0 0,3 37-254 0 0,10 60 143 0 0,-6-178-168 0 0,1 1-1 0 0,-1 0 1 0 0,0-1-1 0 0,1 1 1 0 0,-1 0 0 0 0,0-1-1 0 0,1 1 1 0 0,-1 0 0 0 0,1-1-1 0 0,-1 1 1 0 0,1 0 0 0 0,-1 0-1 0 0,0-1 1 0 0,1 1 0 0 0,-1 0-1 0 0,1 0 1 0 0,-1 0-1 0 0,1 0 1 0 0,-1 0 0 0 0,1 0-1 0 0,-1 0 1 0 0,1 0 0 0 0,-1 0-1 0 0,1 0 1 0 0,-1 0 0 0 0,1 0-1 0 0,-1 0 1 0 0,1 0 0 0 0,-1 0-1 0 0,1 0 1 0 0,-1 1-1 0 0,1-1 1 0 0,-1 0 0 0 0,1 0-1 0 0,-1 1 1 0 0,1-1 0 0 0,-1 0-1 0 0,0 1 1 0 0,1-1 0 0 0,-1 0-1 0 0,1 1 1 0 0,-1-1 0 0 0,0 0-1 0 0,0 1 1 0 0,1-1-1 0 0,-1 1 1 0 0,0-1 0 0 0,0 1-1 0 0,1-1 1 0 0,-1 1 0 0 0,0-1-1 0 0,0 1 1 0 0,0-1 0 0 0,0 1-1 0 0,0-1 1 0 0,0 1-1 0 0,0-1 1 0 0,0 1 0 0 0,0-1-1 0 0,0 1 1 0 0,0-1 0 0 0,0 1-1 0 0,0-1 1 0 0,0 1 0 0 0,0-1-1 0 0,-1 1 26 0 0,14-32-2853 0 0,-3 11-4060 0 0,-6 9-4752 0 0</inkml:trace>
  <inkml:trace contextRef="#ctx0" brushRef="#br0" timeOffset="783.614">766 516 9930 0 0,'0'0'4065'0'0,"0"0"-2114"0"0,0 0-760 0 0,0 0 12 0 0,0 0 119 0 0,0 0 30 0 0,0 0-153 0 0,0 0-226 0 0,0 0-203 0 0,0 0-153 0 0,-13 34-102 0 0,-39 109-91 0 0,11-11 384 0 0,33-18-681 0 0,9-113-244 0 0,0 0 0 0 0,0-1 0 0 0,1 1 0 0 0,-1 0 0 0 0,0-1 0 0 0,0 1 1 0 0,1-1-1 0 0,-1 1 0 0 0,0-1 0 0 0,1 1 0 0 0,-1-1 0 0 0,1 0 0 0 0,-1 0 0 0 0,0 0 0 0 0,1 0 0 0 0,-1 0 0 0 0,1 0 0 0 0,-1 0 0 0 0,0 0 0 0 0,1 0 1 0 0,-1-1-1 0 0,1 1 0 0 0,-1-1 0 0 0,0 1 0 0 0,1-1 0 0 0,-1 1 0 0 0,0-1 0 0 0,0 0 0 0 0,0 0 0 0 0,1 0 0 0 0,-1 1 0 0 0,0-1 0 0 0,0 0 0 0 0,0 0 1 0 0,0 0-1 0 0,-1-1 0 0 0,1 1 117 0 0,17-20-7718 0 0,-11 13-3484 0 0</inkml:trace>
  <inkml:trace contextRef="#ctx0" brushRef="#br0" timeOffset="1069.402">985 593 10442 0 0,'0'0'1830'0'0,"0"0"-255"0"0,0 0-28 0 0,0 0-41 0 0,0 0-110 0 0,0 0-209 0 0,0 0-267 0 0,0 0-205 0 0,0 0-139 0 0,0 0-91 0 0,0 0-54 0 0,0 0-24 0 0,-32 27-26 0 0,-99 83-34 0 0,73-66 461 0 0,58-44-781 0 0,-1 0-1 0 0,1 0 0 0 0,-1 0 1 0 0,1 0-1 0 0,0 0 1 0 0,-1 1-1 0 0,1-1 0 0 0,-1 0 1 0 0,1 0-1 0 0,0 1 1 0 0,-1-1-1 0 0,1 0 1 0 0,0 0-1 0 0,-1 1 0 0 0,1-1 1 0 0,0 0-1 0 0,0 1 1 0 0,-1-1-1 0 0,1 0 0 0 0,0 1 1 0 0,0-1-1 0 0,-1 0 1 0 0,1 1-1 0 0,0-1 0 0 0,0 1 1 0 0,0-1-1 0 0,0 0 1 0 0,0 1-1 0 0,0-1 0 0 0,0 1 1 0 0,-1-1-1 0 0,1 1 1 0 0,0-1-1 0 0,1 0 0 0 0,-1 1 1 0 0,0-1-1 0 0,0 1 1 0 0,0-1-1 0 0,0 1 0 0 0,0-1 1 0 0,0 0-1 0 0,0 1 1 0 0,1-1-1 0 0,-1 1 0 0 0,0-1 1 0 0,0 0-1 0 0,0 1 1 0 0,1-1-1 0 0,-1 0 1 0 0,0 1-1 0 0,1-1 0 0 0,-1 0 1 0 0,0 0-1 0 0,1 1 1 0 0,-1-1-1 0 0,0 0 0 0 0,1 0 1 0 0,-1 1-1 0 0,1-1 1 0 0,-1 0-1 0 0,0 0 0 0 0,1 0 1 0 0,-1 0-27 0 0,37 17 781 0 0,-24-12-521 0 0,-2 0-122 0 0,0 0-1 0 0,-1 1 1 0 0,0 1 0 0 0,0 0-1 0 0,0 0 1 0 0,-1 1 0 0 0,0 0 0 0 0,-1 0-1 0 0,0 1 1 0 0,0 0 0 0 0,-1 0-1 0 0,0 1 1 0 0,0 0 0 0 0,-1 1 0 0 0,2 6-138 0 0,27 49-537 0 0,-25-63-1148 0 0,-6-2-6090 0 0,-3-1-4807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26 654 3961 0 0,'0'0'1675'0'0,"0"0"-340"0"0,0 0-16 0 0,0 0 289 0 0,0 0 187 0 0,0 0-38 0 0,0 0-261 0 0,0 0-315 0 0,0 0-230 0 0,0 0-176 0 0,0 0-136 0 0,0 0-94 0 0,0 0-36 0 0,-4 2 16 0 0,-13 6 19 0 0,12-7 16 0 0,5-1 7 0 0,0 0-27 0 0,0 0-24 0 0,0 0-30 0 0,0 0-14 0 0,0 0-7 0 0,0 0-10 0 0,0-19 988 0 0,3-1-1301 0 0,1-1 1 0 0,1 0-1 0 0,0 1 1 0 0,2 0-1 0 0,0 0 1 0 0,1 1-1 0 0,1 0 1 0 0,1 0-1 0 0,1 1 1 0 0,0 1-1 0 0,1 0 1 0 0,1 0-1 0 0,6-5-142 0 0,7-13 160 0 0,154-200 207 0 0,-72 143-268 0 0,-106 92-101 0 0,0 0 0 0 0,0 0 0 0 0,0 1 0 0 0,0-1 0 0 0,0 0 1 0 0,0 1-1 0 0,0-1 0 0 0,0 1 0 0 0,0 0 0 0 0,0 0 0 0 0,0 0 0 0 0,-1 0 1 0 0,1 0-1 0 0,0 0 0 0 0,-1 0 0 0 0,1 0 0 0 0,0 1 0 0 0,-1-1 0 0 0,0 0 1 0 0,1 1-1 0 0,-1 0 0 0 0,0-1 0 0 0,0 1 0 0 0,0 0 0 0 0,0-1 0 0 0,0 1 1 0 0,0 0-1 0 0,0 0 0 0 0,-1 0 0 0 0,1 0 0 0 0,-1 0 0 0 0,1 0 0 0 0,-1 0 1 0 0,0 0-1 0 0,0 0 0 0 0,0 0 0 0 0,0 0 0 0 0,0 1 2 0 0,4 187 25 0 0,-37-5 63 0 0,30-169-57 0 0,6-21 90 0 0,11-23-130 0 0,0 0-1 0 0,2 1 1 0 0,1 1-1 0 0,1 0 1 0 0,1 2-1 0 0,6-6 10 0 0,29-38-16 0 0,-40 47 9 0 0,2 2-1 0 0,0 0 1 0 0,2 1-1 0 0,0 0 1 0 0,1 2-1 0 0,0 0 1 0 0,1 1-1 0 0,5-2 8 0 0,68-2-85 0 0,-90 21 83 0 0,0 0 1 0 0,-1 0-1 0 0,0 1 1 0 0,1-1 0 0 0,-1 0-1 0 0,0 1 1 0 0,0-1-1 0 0,0 1 1 0 0,-1 0-1 0 0,1 0 1 0 0,-1-1 0 0 0,1 1-1 0 0,-1 0 1 0 0,0 0-1 0 0,0 0 1 0 0,0 1-1 0 0,-1-1 1 0 0,1 0-1 0 0,-1 0 1 0 0,0 0 0 0 0,1 1-1 0 0,-1-1 1 0 0,-1 0-1 0 0,1 0 1 0 0,0 0-1 0 0,-1 2 2 0 0,0 16 7 0 0,-1 0-1 0 0,-1 0 0 0 0,-1 0 0 0 0,0 0 1 0 0,-2-1-1 0 0,-1 0 0 0 0,0 0 0 0 0,-1 0 0 0 0,-2 1-6 0 0,-30 85-1383 0 0,72-101-5835 0 0,-19-6 872 0 0,-3-2-5122 0 0</inkml:trace>
  <inkml:trace contextRef="#ctx0" brushRef="#br0" timeOffset="595.371">1504 32 10082 0 0,'0'0'2573'0'0,"0"0"-856"0"0,0 0-363 0 0,0 0-50 0 0,0 0 22 0 0,0 0-80 0 0,0 0-154 0 0,0 0-176 0 0,0 0-168 0 0,0 0-165 0 0,0 0-112 0 0,0 0-95 0 0,-28 14-63 0 0,-89 43-46 0 0,62-11 100 0 0,47-34-274 0 0,4-5-37 0 0,-9 8 11 0 0,1 0 0 0 0,1 1 0 0 0,0 0 0 0 0,1 1 0 0 0,1 1 0 0 0,1-1 0 0 0,0 1 0 0 0,2 0 0 0 0,0 1 0 0 0,1 0 0 0 0,0 0 0 0 0,-1 18-67 0 0,6-35 6 0 0,0 0 1 0 0,1-1-1 0 0,-1 1 0 0 0,0 0 1 0 0,1 0-1 0 0,-1-1 0 0 0,1 1 1 0 0,-1 0-1 0 0,1 0 0 0 0,0-1 1 0 0,0 1-1 0 0,0-1 0 0 0,0 1 1 0 0,0-1-1 0 0,0 1 0 0 0,0-1 1 0 0,0 0-1 0 0,1 1 0 0 0,-1-1 1 0 0,1 0-1 0 0,-1 0 0 0 0,1 0 1 0 0,-1 0-1 0 0,1 0 0 0 0,-1 0 1 0 0,1 0-1 0 0,0-1 0 0 0,-1 1 1 0 0,1-1-1 0 0,0 1 0 0 0,0-1 1 0 0,-1 0-1 0 0,1 1 0 0 0,0-1 1 0 0,0 0-1 0 0,0 0 0 0 0,0 0 1 0 0,-1-1-7 0 0,75-16 655 0 0,-43-5-519 0 0,0-1 0 0 0,-2-2 0 0 0,-1-1 0 0 0,-1-1 0 0 0,-1-2 0 0 0,-1 0 0 0 0,12-20-136 0 0,-7 11 39 0 0,-14 17-14 0 0,2 0 0 0 0,0 1 0 0 0,1 1 0 0 0,1 1-1 0 0,1 1 1 0 0,0 1 0 0 0,1 1 0 0 0,14-6-25 0 0,-37 22 1 0 0,1-1 1 0 0,-1 1-1 0 0,0 0 0 0 0,0-1 1 0 0,0 1-1 0 0,0 0 0 0 0,0 0 1 0 0,0 0-1 0 0,0 0 0 0 0,-1 0 1 0 0,1 0-1 0 0,0 0 0 0 0,0 0 1 0 0,-1 0-1 0 0,1 0 0 0 0,-1 0 1 0 0,1 0-1 0 0,-1 1 1 0 0,1-1-1 0 0,-1 0 0 0 0,0 0 1 0 0,1 1-1 0 0,-1-1 0 0 0,0 0 1 0 0,0 1-1 0 0,0-1 0 0 0,0 0 1 0 0,0 0-1 0 0,0 1 0 0 0,-1-1 1 0 0,1 0-1 0 0,0 0 0 0 0,-1 1 1 0 0,1-1-1 0 0,-1 0 0 0 0,0 1-1 0 0,1 4 17 0 0,-3 46 81 0 0,-3 0 0 0 0,-1 0 1 0 0,-3-1-1 0 0,-6 13-98 0 0,-5 26 21 0 0,-10 88-14 0 0,22-110-4 0 0,-3 0 0 0 0,-3-1 1 0 0,-3-1-1 0 0,-3 0 1 0 0,-27 58-4 0 0,43-114 1 0 0,0 1-1 0 0,0-1 1 0 0,-1 0 0 0 0,-1 0 0 0 0,0-1-1 0 0,0 0 1 0 0,0 0 0 0 0,-1-1 0 0 0,-1 0 0 0 0,1 0-1 0 0,-1 0 1 0 0,-1-2 0 0 0,1 1 0 0 0,-1-1 0 0 0,0 0-1 0 0,-1-1 1 0 0,1 0 0 0 0,-1-1 0 0 0,0 0-1 0 0,0-1 1 0 0,-1 0 0 0 0,-1 0-1 0 0,11-6-4 0 0,-1 1 0 0 0,0-1 0 0 0,1 0 0 0 0,-1 0 0 0 0,1 0 0 0 0,0 0 0 0 0,0 0 0 0 0,0 0 0 0 0,0-1 1 0 0,1 1-1 0 0,-1-1 0 0 0,1 1 0 0 0,0-1 0 0 0,0 1 0 0 0,0-1 0 0 0,1 0 0 0 0,-1 0 0 0 0,1 1 0 0 0,0-1 0 0 0,0 0 0 0 0,0 0 0 0 0,0 1 0 0 0,1-1 0 0 0,0 0 0 0 0,-1 0 0 0 0,1 1 0 0 0,1-1 0 0 0,0-1 4 0 0,4-20-24 0 0,1 0-1 0 0,2 1 1 0 0,0 0-1 0 0,2 1 1 0 0,1 0-1 0 0,0 0 1 0 0,2 1-1 0 0,0 1 1 0 0,4-2 24 0 0,-15 18-10 0 0,46-67-470 0 0,42-63-390 0 0,-35 41-5685 0 0,-47 79-721 0 0,-5 7-4776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12075 0 0,'0'0'2501'0'0,"0"0"-1159"0"0,0 0-510 0 0,0 0 7 0 0,0 0 127 0 0,0 0 53 0 0,0 0-129 0 0,0 0-120 0 0,0 0-70 0 0,0 0-25 0 0,0 0 28 0 0,0 0-58 0 0,0 0-85 0 0,5 18-56 0 0,16 60-53 0 0,-16-5 220 0 0,-8-34-526 0 0,-2 0 1 0 0,-2 0-1 0 0,-1-1 0 0 0,-2 1 1 0 0,-4 6-146 0 0,-11 44-17 0 0,8-23-131 0 0,-3 0 0 0 0,-3-1-1 0 0,-16 27 149 0 0,-6-36-3388 0 0,34-74-12485 0 0,11 11 8726 0 0</inkml:trace>
  <inkml:trace contextRef="#ctx0" brushRef="#br0" timeOffset="489.94">102 509 0 0 0,'0'0'3775'0'0,"0"0"-1786"0"0,0 0-622 0 0,0 0 58 0 0,0 0 61 0 0,0 0-58 0 0,0 0-234 0 0,0 0-412 0 0,0 0-281 0 0,0 0-114 0 0,0 0-33 0 0,0 0 33 0 0,0 0 93 0 0,4 17 128 0 0,16 52 103 0 0,0-49 653 0 0,-16-20-1127 0 0,8-1 18 0 0,0 0 1 0 0,-1-1 0 0 0,1 0 0 0 0,0-1-1 0 0,-1 0 1 0 0,1-1 0 0 0,-1 0 0 0 0,0-1-1 0 0,0-1 1 0 0,-1 1 0 0 0,0-1 0 0 0,0-1-1 0 0,0 0 1 0 0,-1-1 0 0 0,0 1 0 0 0,0-2-1 0 0,-1 1 1 0 0,6-8-256 0 0,13-14 190 0 0,-2-2 0 0 0,0-1-1 0 0,-2 0 1 0 0,-2-2 0 0 0,-1-1-1 0 0,-2 0 1 0 0,3-11-190 0 0,50-92 291 0 0,-50 91 159 0 0,-21 47-226 0 0,-28 31 252 0 0,4 11-387 0 0,1 1 1 0 0,2 0 0 0 0,2 2-1 0 0,2 0 1 0 0,2 1 0 0 0,1 1-1 0 0,3 0 1 0 0,2 0-1 0 0,2 1 1 0 0,1 7-90 0 0,2 158 88 0 0,20-130-181 0 0,-23-90-8400 0 0,12-30-5539 0 0,-1 33 9819 0 0</inkml:trace>
  <inkml:trace contextRef="#ctx0" brushRef="#br0" timeOffset="736.053">720 424 8754 0 0,'0'0'2418'0'0,"0"0"-419"0"0,0 0-287 0 0,0 0-182 0 0,0 0-127 0 0,0 0-203 0 0,0 0-232 0 0,0 0-150 0 0,0 0-142 0 0,0 0-99 0 0,0 0-83 0 0,0 0-98 0 0,-15 33-105 0 0,-47 102-63 0 0,-22 39 368 0 0,68-116-768 0 0,16-57 32 0 0,0-1-88 0 0,4-1-482 0 0,54-60-5203 0 0,-47 47 549 0 0,-4 2-5481 0 0</inkml:trace>
  <inkml:trace contextRef="#ctx0" brushRef="#br0" timeOffset="1267.32">901 461 8938 0 0,'0'0'1702'0'0,"0"0"-381"0"0,0 0-35 0 0,0 0 43 0 0,0 0 44 0 0,0 0-94 0 0,0 0-243 0 0,0 0-227 0 0,0 0-194 0 0,0 0-136 0 0,0 0-106 0 0,-33 20-35 0 0,-100 62-66 0 0,78-48 331 0 0,55-34-591 0 0,0 0 0 0 0,1 0 0 0 0,-1 0 0 0 0,0 0 0 0 0,1 0 0 0 0,-1 0 0 0 0,0 0 0 0 0,0 1 0 0 0,1-1 0 0 0,-1 0 0 0 0,0 0 0 0 0,1 0 0 0 0,-1 0 0 0 0,0 0 0 0 0,0 1 0 0 0,1-1 0 0 0,-1 0 0 0 0,0 0 0 0 0,0 0 1 0 0,0 1-1 0 0,1-1 0 0 0,-1 0 0 0 0,0 0 0 0 0,0 1 0 0 0,0-1 0 0 0,0 0 0 0 0,1 1 0 0 0,-1-1 0 0 0,0 0 0 0 0,0 0 0 0 0,0 1 0 0 0,0-1 0 0 0,0 0 0 0 0,0 1 0 0 0,0-1 0 0 0,0 0 0 0 0,0 1 0 0 0,0-1 0 0 0,0 0 0 0 0,0 1 0 0 0,0-1 1 0 0,0 0-1 0 0,0 0 0 0 0,0 1 0 0 0,-1-1 0 0 0,1 0 0 0 0,0 1 0 0 0,0-1 0 0 0,0 0 0 0 0,0 0 0 0 0,0 1 0 0 0,-1-1 0 0 0,1 0 0 0 0,0 0 0 0 0,0 1 0 0 0,-1-1 0 0 0,1 0 0 0 0,0 0 0 0 0,0 0 0 0 0,-1 0 0 0 0,1 1 0 0 0,0-1 0 0 0,0 0 1 0 0,-1 0-1 0 0,1 0-12 0 0,9 4 284 0 0,1 3 9 0 0,-1 0 1 0 0,0 1 0 0 0,0-1 0 0 0,-1 2 0 0 0,0-1 0 0 0,-1 1 0 0 0,0 0 0 0 0,0 1 0 0 0,0 0 0 0 0,-2 0 0 0 0,1 0 0 0 0,-1 1 0 0 0,-1-1 0 0 0,0 1-1 0 0,1 4-293 0 0,12 29 851 0 0,3 15 62 0 0,-20-59-915 0 0,0-1 0 0 0,0 1 1 0 0,1 0-1 0 0,-1 0 0 0 0,0 0 1 0 0,0 0-1 0 0,1-1 0 0 0,-1 1 1 0 0,0 0-1 0 0,0 0 0 0 0,1 0 1 0 0,-1 0-1 0 0,0 0 1 0 0,1 0-1 0 0,-1 0 0 0 0,0-1 1 0 0,1 1-1 0 0,-1 0 0 0 0,0 0 1 0 0,0 0-1 0 0,1 0 0 0 0,-1 0 1 0 0,0 1-1 0 0,1-1 0 0 0,-1 0 1 0 0,0 0-1 0 0,1 0 0 0 0,-1 0 1 0 0,0 0-1 0 0,0 0 1 0 0,1 0-1 0 0,-1 1 0 0 0,0-1 1 0 0,0 0-1 0 0,1 0 0 0 0,-1 0 1 0 0,0 0-1 0 0,0 1 0 0 0,1-1 1 0 0,-1 0-1 0 0,0 0 0 0 0,0 1 1 0 0,0-1 1 0 0,0-14-3126 0 0,0 10-2026 0 0,0 3-7105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8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3 210 5433 0 0,'0'0'3010'0'0,"0"0"-1049"0"0,0 0-364 0 0,0 0 21 0 0,0 0-42 0 0,0 0-151 0 0,0 0-276 0 0,0 0-331 0 0,0 0-284 0 0,0 0-176 0 0,0 0-122 0 0,0 0-45 0 0,-3-5 463 0 0,48 17 1025 0 0,124 7 299 0 0,44-1-1198 0 0,-130-4-762 0 0,-98-36 2658 0 0,-1-3-2772 0 0,-9-2 135 0 0,1-1 0 0 0,1-1-1 0 0,2 0 1 0 0,-16-30-39 0 0,31 49 295 0 0,5 10-358 0 0,1-1-1 0 0,-1 1 1 0 0,1 0-1 0 0,0-1 1 0 0,-1 1-1 0 0,1-1 0 0 0,-1 1 1 0 0,1-1-1 0 0,0 1 1 0 0,-1-1-1 0 0,1 1 1 0 0,0-1-1 0 0,0 1 1 0 0,-1-1-1 0 0,1 1 1 0 0,0-1-1 0 0,0 1 0 0 0,0-1 1 0 0,0 0-1 0 0,0 1 1 0 0,0-1-1 0 0,0 1 1 0 0,0-1-1 0 0,0 0 1 0 0,0 1-1 0 0,0-1 1 0 0,0 1-1 0 0,0-1 0 0 0,0 1 1 0 0,0-1-1 0 0,1 0 1 0 0,-1 1-1 0 0,0-1 1 0 0,0 1-1 0 0,1-1 1 0 0,-1 1-1 0 0,0-1 0 0 0,1 1 1 0 0,-1-1-1 0 0,1 1 1 0 0,-1 0-1 0 0,0-1 1 0 0,1 1-1 0 0,-1 0 1 0 0,1-1-1 0 0,-1 1 1 0 0,1 0-1 0 0,-1-1 0 0 0,1 1 1 0 0,-1 0-1 0 0,1 0 1 0 0,0 0-1 0 0,-1-1 64 0 0,26-8-2488 0 0,-9 5-2549 0 0,-7 3-5858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4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166 161 2088 0 0,'0'0'3523'0'0,"0"0"-987"0"0,0 0-366 0 0,0 0-50 0 0,0 0-7 0 0,0 0-93 0 0,0 0-231 0 0,0 0-305 0 0,0 0-304 0 0,0 0-300 0 0,0 0-233 0 0,-3 12 256 0 0,2 149 1496 0 0,9 68-1589 0 0,-30 95-426 0 0,-17-108-592 0 0,14-181-2044 0 0,2-43-6537 0 0,18 1 2598 0 0,-1 3-3415 0 0</inkml:trace>
  <inkml:trace contextRef="#ctx0" brushRef="#br0" timeOffset="282.389">0 180 10762 0 0,'0'0'1433'0'0,"0"0"-377"0"0,0 0-167 0 0,0 0 62 0 0,0 0 81 0 0,0 0 2 0 0,33-27-82 0 0,106-83-121 0 0,-71 77-105 0 0,-46 30-434 0 0,0 0 1 0 0,0 1-1 0 0,0 1 1 0 0,0 1-1 0 0,0 1 1 0 0,0 1-1 0 0,0 1 1 0 0,20 6-293 0 0,-35-8 60 0 0,0 1-1 0 0,0 1 1 0 0,0-1-1 0 0,0 1 1 0 0,-1 1 0 0 0,1-1-1 0 0,-1 1 1 0 0,0 0-1 0 0,0 0 1 0 0,0 1-1 0 0,0 0 1 0 0,-1 0 0 0 0,0 0-1 0 0,0 1 1 0 0,-1-1-1 0 0,1 1 1 0 0,-1 0 0 0 0,0 1-1 0 0,-1-1 1 0 0,0 1-1 0 0,0-1 1 0 0,0 1-1 0 0,-1 0 1 0 0,1 0 0 0 0,-2 0-1 0 0,1 1 1 0 0,-1-1-1 0 0,0 5-59 0 0,-1 3 57 0 0,0-1-1 0 0,-1 1 0 0 0,0-1 0 0 0,-1 1 1 0 0,-1-1-1 0 0,-1 0 0 0 0,0 0 0 0 0,0 0 1 0 0,-1-1-1 0 0,-1 1 0 0 0,0-1 0 0 0,-1-1 1 0 0,-1 1-1 0 0,0-1 0 0 0,0 0 1 0 0,-1-1-1 0 0,-1 0 0 0 0,0-1 0 0 0,-1 1-56 0 0,-12 11 21 0 0,-2-1 0 0 0,0-1 0 0 0,-1-1 0 0 0,-1-2 0 0 0,0 0 0 0 0,-1-2 0 0 0,-1-1 0 0 0,-8 1-21 0 0,24-9-91 0 0,0 0 1 0 0,0-2 0 0 0,0 1-1 0 0,-1-2 1 0 0,1 0-1 0 0,-1 0 1 0 0,0-1 0 0 0,0-1-1 0 0,1 0 1 0 0,-1-1-1 0 0,0-1 1 0 0,0 0 0 0 0,-1-1 90 0 0,-11-23-2361 0 0,23 12-1091 0 0,2 0-3791 0 0,1 2-3437 0 0</inkml:trace>
  <inkml:trace contextRef="#ctx0" brushRef="#br0" timeOffset="1627.897">853 253 1040 0 0,'0'0'1722'0'0,"0"0"-35"0"0,0 0 128 0 0,0 0 248 0 0,0 0 170 0 0,0 0-114 0 0,0 0-258 0 0,0 0-308 0 0,0 0-272 0 0,0 0-180 0 0,0 0-121 0 0,0 0-117 0 0,-8-14-91 0 0,-21-42-71 0 0,20 42-75 0 0,9 14-67 0 0,0 0-49 0 0,0 0-74 0 0,0 0-69 0 0,0 0-69 0 0,0 0-64 0 0,0 0-50 0 0,0 0-44 0 0,0 0-30 0 0,6 12 278 0 0,26 15-19 0 0,2-1 0 0 0,1-1 1 0 0,0-3-1 0 0,2 0 0 0 0,1-3 0 0 0,30 12-369 0 0,43 24 388 0 0,63 59-147 0 0,-168-100-183 0 0,-6-13-5 0 0,0-1 14 0 0,0 0 5 0 0,0 0-18 0 0,0 0 1 0 0,0 0 3 0 0,0 0 12 0 0,-104 59 469 0 0,-56 70-571 0 0,-112 76 164 0 0,144-110-33 0 0,127-93 103 0 0,1-3-206 0 0,0 1-16 0 0,0 0 14 0 0,0 0 18 0 0,0 0-23 0 0,0 0-13 0 0,0 0-4 0 0,0 0 7 0 0,0 0-5 0 0,0 0 10 0 0,0 0-12 0 0,0 0-6 0 0,0 0-2 0 0,0 0 28 0 0,0 0-18 0 0,0 0-6 0 0,0 0 4 0 0,0 0 10 0 0,0 0-25 0 0,0 0-6 0 0,0 0 5 0 0,0 0-48 0 0,0 0-2 0 0,0 0-36 0 0,1-2-1914 0 0,3-10-12879 0 0,-1 12 2782 0 0</inkml:trace>
  <inkml:trace contextRef="#ctx0" brushRef="#br0" timeOffset="3219.537">1563 1104 5313 0 0,'0'0'1742'0'0,"0"0"-212"0"0,0 0-64 0 0,0 0 89 0 0,0 0-5 0 0,0 0-88 0 0,0 0-145 0 0,0 0-147 0 0,0 0-98 0 0,0 0-149 0 0,0 0-177 0 0,0 0-137 0 0,0 0-84 0 0,-3-8-46 0 0,3 6-482 0 0,-3-4 159 0 0,1-1 1 0 0,0 1-1 0 0,1-1 1 0 0,-1 0-1 0 0,1 0 0 0 0,0 0 1 0 0,1 0-1 0 0,0 0 1 0 0,0 1-1 0 0,0-1 1 0 0,1 0-1 0 0,1-2-156 0 0,15-43 581 0 0,2 1 0 0 0,3 1-1 0 0,2 1 1 0 0,24-36-581 0 0,-37 67 41 0 0,1-1 1 0 0,1 2-1 0 0,0 0 1 0 0,2 0-1 0 0,0 1 0 0 0,0 1 1 0 0,2 1-1 0 0,-1 0 0 0 0,2 1 1 0 0,0 1-1 0 0,19-10-41 0 0,-34 55 81 0 0,-34 161 373 0 0,10-48-376 0 0,21-144-84 0 0,0-2-2 0 0,19-8 145 0 0,163-158 216 0 0,-146 135-345 0 0,-22 18-12 0 0,0 1 0 0 0,0 0 0 0 0,1 1 0 0 0,1 1 0 0 0,0 0 0 0 0,0 2 0 0 0,12-5 4 0 0,-20 10 19 0 0,-7 2-19 0 0,0 0 0 0 0,0 0-1 0 0,-1 0 1 0 0,1 0 0 0 0,0 1 0 0 0,0-1-1 0 0,0 1 1 0 0,0-1 0 0 0,0 0 0 0 0,0 1-1 0 0,0 0 1 0 0,0-1 0 0 0,1 1 0 0 0,-1 0-1 0 0,0-1 1 0 0,0 1 0 0 0,0 0-1 0 0,0 0 1 0 0,0 0 0 0 0,1 0 0 0 0,-1 0-1 0 0,0 0 1 0 0,0 0 0 0 0,0 0 0 0 0,0 1-1 0 0,0-1 1 0 0,1 0 0 0 0,-1 1 0 0 0,0-1-1 0 0,0 1 1 0 0,0-1 0 0 0,0 1 0 0 0,0 0-1 0 0,0-1 1 0 0,0 1 0 0 0,-1 0-1 0 0,1 0 1 0 0,0-1 0 0 0,0 1 0 0 0,0 0-1 0 0,-1 0 1 0 0,1 0 0 0 0,0 0 0 0 0,-1 0-1 0 0,1 0 1 0 0,-1 0 0 0 0,1 0 0 0 0,-1 0-1 0 0,0 0 1 0 0,1 1 0 0 0,-1 0 0 0 0,-16 215 319 0 0,14-202-311 0 0,-11 78-331 0 0,56-95-3281 0 0,-21-15 513 0 0,-2 2-5105 0 0,-9 8-3175 0 0</inkml:trace>
  <inkml:trace contextRef="#ctx0" brushRef="#br0" timeOffset="3789.029">2741 596 6241 0 0,'0'0'3652'0'0,"0"0"-1254"0"0,0 0-505 0 0,0 0-106 0 0,0 0-118 0 0,0 0-254 0 0,0 0-343 0 0,0 0-303 0 0,0 0-178 0 0,0 0-88 0 0,0 0-58 0 0,0 0-75 0 0,0 0-27 0 0,-22 6-49 0 0,-71 23-50 0 0,29 8 198 0 0,52-24-353 0 0,6-7-64 0 0,0 0 1 0 0,0 1-1 0 0,1-1 0 0 0,0 1 0 0 0,0 0 0 0 0,0 1 1 0 0,1-1-1 0 0,0 1 0 0 0,0 0 0 0 0,1 0 0 0 0,0 0 1 0 0,1 0-1 0 0,0 0 0 0 0,0 1 0 0 0,1-1 0 0 0,0 1 1 0 0,0-1-1 0 0,1 1 0 0 0,0 0 0 0 0,1 6-25 0 0,-1-13 16 0 0,1 0 0 0 0,0 0 0 0 0,0 0 0 0 0,-1 0 0 0 0,1 0 0 0 0,0 0 0 0 0,1 0 0 0 0,-1 0 0 0 0,0 0 0 0 0,1-1 0 0 0,-1 1 0 0 0,1 0 0 0 0,-1-1 0 0 0,1 1 0 0 0,-1-1 0 0 0,1 0 0 0 0,0 1 0 0 0,0-1 0 0 0,0 0 0 0 0,0 0 0 0 0,0 0 0 0 0,0 0 0 0 0,0-1 1 0 0,0 1-1 0 0,0-1 0 0 0,1 1 0 0 0,-1-1 0 0 0,0 0 0 0 0,0 1 0 0 0,0-1 0 0 0,3-1-16 0 0,69-5 850 0 0,-53-3-727 0 0,-1-1-1 0 0,-1-1 1 0 0,0-1 0 0 0,0 0-1 0 0,-1-1 1 0 0,-1-1-1 0 0,0-1 1 0 0,-1-1 0 0 0,0 0-1 0 0,1-4-122 0 0,63-56 169 0 0,-59 57-134 0 0,-9 8-25 0 0,0 1 0 0 0,0 0-1 0 0,1 1 1 0 0,0 0 0 0 0,1 1 0 0 0,0 0 0 0 0,12-4-10 0 0,-24 14 1 0 0,-1-1-1 0 0,1 1 1 0 0,-1-1-1 0 0,1 1 1 0 0,-1 0-1 0 0,0 0 0 0 0,1 0 1 0 0,-1 0-1 0 0,0 0 1 0 0,0 0-1 0 0,0 0 1 0 0,-1 0-1 0 0,1 0 1 0 0,0 0-1 0 0,-1 0 1 0 0,1 1-1 0 0,-1-1 1 0 0,0 0-1 0 0,0 0 1 0 0,0 1-1 0 0,0-1 0 0 0,0 0 1 0 0,0 1-1 0 0,-28 345 115 0 0,21-263-116 0 0,-4 0 1 0 0,-3 0-1 0 0,-21 63 1 0 0,32-136-2 0 0,-1-1-1 0 0,-1 1 1 0 0,1-1-1 0 0,-2-1 0 0 0,1 1 1 0 0,-2-1-1 0 0,1 0 1 0 0,-1 0-1 0 0,-1-1 1 0 0,0 0-1 0 0,0 0 0 0 0,-1-1 1 0 0,0 0-1 0 0,-1 0 3 0 0,8-6 0 0 0,1-1 0 0 0,-1 0 1 0 0,0 0-1 0 0,1 0 0 0 0,-1 0 0 0 0,0 0 0 0 0,0 0 0 0 0,0 0 0 0 0,0 0 0 0 0,0-1 1 0 0,0 1-1 0 0,0-1 0 0 0,0 0 0 0 0,0 1 0 0 0,0-1 0 0 0,0 0 0 0 0,0 0 0 0 0,-1 0 1 0 0,1-1-1 0 0,0 1 0 0 0,0 0 0 0 0,0-1 0 0 0,0 1 0 0 0,0-1 0 0 0,0 0 0 0 0,0 0 1 0 0,0 0-1 0 0,1 0 0 0 0,-1 0 0 0 0,0 0 0 0 0,0 0 0 0 0,1 0 0 0 0,-1-1 0 0 0,1 1 1 0 0,-1-1-1 0 0,1 1 0 0 0,0-1 0 0 0,-1 0 0 0 0,1 1 0 0 0,0-1 0 0 0,0 0 0 0 0,0 0 1 0 0,0 0-1 0 0,-4-12-24 0 0,1 0 0 0 0,0 0 1 0 0,1-1-1 0 0,1 1 0 0 0,0-1 1 0 0,1 1-1 0 0,0-1 0 0 0,1 0 1 0 0,1 0-1 0 0,0 1 1 0 0,4-15 23 0 0,1 5-73 0 0,1 0 0 0 0,1 1 0 0 0,1 1 1 0 0,2-1-1 0 0,0 1 0 0 0,9-12 73 0 0,-10 15-104 0 0,80-124-2279 0 0,-45 88-5678 0 0,-35 47-3450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4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7242 0 0,'0'0'1336'0'0,"0"0"-691"0"0,0 0-326 0 0,0 0 158 0 0,0 0 349 0 0,0 0 277 0 0,0 0 73 0 0,0 0-85 0 0,0 0-189 0 0,0 0-181 0 0,0 0-135 0 0,-6 16-110 0 0,-21 54-58 0 0,-40 42 911 0 0,17-42-1504 0 0,38-58-3178 0 0,-1-2-3298 0 0,11-9-1817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12 579 3993 0 0,'0'0'2031'0'0,"0"0"-584"0"0,0 0-271 0 0,0 0 14 0 0,0 0 145 0 0,0 0 161 0 0,0 0 16 0 0,0 0-126 0 0,0 0-227 0 0,0 0-298 0 0,0 0-247 0 0,-1-9-169 0 0,-4-28-87 0 0,3 28-20 0 0,2 9 7 0 0,0 0 5 0 0,0 0 1 0 0,0 0-16 0 0,0 12 538 0 0,-3 292 2143 0 0,3-294-2995 0 0,1 0 1 0 0,0 0 0 0 0,1 0 0 0 0,0 0 0 0 0,1 0 0 0 0,0 0-1 0 0,0 0 1 0 0,1-1 0 0 0,1 0 0 0 0,-1 0 0 0 0,2 0 0 0 0,2 4-22 0 0,-6-10 28 0 0,0 0 0 0 0,0 0 0 0 0,0 0 0 0 0,1 0 0 0 0,-1-1 0 0 0,1 1 0 0 0,0-1 0 0 0,0 0 1 0 0,0 1-1 0 0,0-1 0 0 0,0 0 0 0 0,0-1 0 0 0,1 1 0 0 0,-1-1 0 0 0,1 1 0 0 0,-1-1 0 0 0,1 0 0 0 0,-1 0 1 0 0,1-1-1 0 0,0 1 0 0 0,-1-1 0 0 0,1 0 0 0 0,0 0 0 0 0,0 0 0 0 0,-1 0 0 0 0,1 0 0 0 0,0-1 0 0 0,-1 0 1 0 0,1 0-1 0 0,-1 0 0 0 0,1 0 0 0 0,-1 0 0 0 0,1-1 0 0 0,-1 0 0 0 0,2 0-28 0 0,20-16 147 0 0,-1 0 0 0 0,-1-2-1 0 0,-1 0 1 0 0,0-2 0 0 0,-2 0 0 0 0,-1-2-1 0 0,0 0 1 0 0,1-4-147 0 0,-6 8 37 0 0,72-93 38 0 0,-85 113-79 0 0,0-1-1 0 0,0 1 1 0 0,0 0 0 0 0,-1 0 0 0 0,1 0 0 0 0,0 0 0 0 0,0 0-1 0 0,0 0 1 0 0,0 0 0 0 0,0 0 0 0 0,-1 0 0 0 0,1 1-1 0 0,0-1 1 0 0,0 0 0 0 0,0 0 0 0 0,0 1 0 0 0,-1-1 0 0 0,1 1-1 0 0,0-1 1 0 0,0 1 0 0 0,-1-1 0 0 0,1 1 0 0 0,0-1-1 0 0,-1 1 1 0 0,1-1 0 0 0,-1 1 0 0 0,1 0 0 0 0,-1 0 0 0 0,1-1-1 0 0,-1 1 1 0 0,1 0 0 0 0,-1 0 0 0 0,1-1 0 0 0,-1 1 0 0 0,0 0-1 0 0,0 0 1 0 0,1 0 0 0 0,-1 0 0 0 0,0-1 0 0 0,0 1-1 0 0,0 0 1 0 0,0 0 0 0 0,0 0 0 0 0,0 0 4 0 0,4 7 21 0 0,18 27 25 0 0,-18-26-43 0 0,1-1-1 0 0,0 1 1 0 0,0-1 0 0 0,1 0 0 0 0,0-1 0 0 0,0 0 0 0 0,1 1 0 0 0,0-2-1 0 0,1 1 1 0 0,-1-1 0 0 0,1 0 0 0 0,0-1 0 0 0,4 2-3 0 0,-8-4 39 0 0,1-1 0 0 0,1 1 0 0 0,-1-1 1 0 0,0 0-1 0 0,0-1 0 0 0,1 1 0 0 0,-1-1 1 0 0,1 0-1 0 0,0 0 0 0 0,-1-1 0 0 0,1 0 0 0 0,-1 0 1 0 0,1 0-1 0 0,0 0 0 0 0,-1-1 0 0 0,1 0 0 0 0,-1 0 1 0 0,1-1-1 0 0,-1 1 0 0 0,1-1 0 0 0,-1-1 1 0 0,0 1-1 0 0,0-1 0 0 0,0 1 0 0 0,0-1 0 0 0,-1-1 1 0 0,1 1-1 0 0,-1-1 0 0 0,0 0 0 0 0,0 0 1 0 0,0 0-1 0 0,0 0-39 0 0,7-12 65 0 0,0-1 0 0 0,-1 0 0 0 0,-1 0 0 0 0,0-1 0 0 0,-2 0 0 0 0,0-1 0 0 0,0 1 0 0 0,-2-1 0 0 0,-1-1 0 0 0,0 1 0 0 0,-1-1 0 0 0,-1-9-65 0 0,-1-12-436 0 0,-1 23-6343 0 0,0 19 1822 0 0,1 1 2221 0 0,-1-1 27 0 0,2 3-8771 0 0</inkml:trace>
  <inkml:trace contextRef="#ctx0" brushRef="#br0" timeOffset="420.121">1127 789 7202 0 0,'0'0'2821'0'0,"0"0"-1510"0"0,0 0-428 0 0,0 0 250 0 0,0 0 295 0 0,0 0 69 0 0,0 0-92 0 0,0 0-184 0 0,0 0-148 0 0,0 0-135 0 0,0 0-109 0 0,0 0-80 0 0,0 0-133 0 0,32-11-112 0 0,97-36-77 0 0,-73 11 102 0 0,-51 27-402 0 0,0 3-65 0 0,0 0-1 0 0,0 0 1 0 0,-1 0-1 0 0,0-1 1 0 0,-1 1-1 0 0,1-1 1 0 0,-1 0-1 0 0,-1 0 1 0 0,1 0-1 0 0,-1 0 1 0 0,0-1-1 0 0,-1 1 1 0 0,0-1-1 0 0,0 1 0 0 0,-1-1 1 0 0,1 1-1 0 0,-2-1 1 0 0,1 1-1 0 0,-1-1 1 0 0,-1-2-62 0 0,-1 6 4 0 0,0 0 0 0 0,0 0 0 0 0,0 1 1 0 0,-1-1-1 0 0,0 1 0 0 0,0 0 0 0 0,1 0 0 0 0,-2 1 1 0 0,1-1-1 0 0,0 1 0 0 0,0 0 0 0 0,-1 0 0 0 0,1 0 1 0 0,-1 1-1 0 0,0-1 0 0 0,0 1 0 0 0,1 0 0 0 0,-1 1 1 0 0,0-1-1 0 0,0 1 0 0 0,0 0 0 0 0,0 0 0 0 0,0 0 1 0 0,1 1-1 0 0,-1 0 0 0 0,0 0 0 0 0,0 0 0 0 0,1 0 1 0 0,-1 1-1 0 0,1 0 0 0 0,-1 0 0 0 0,1 0 0 0 0,-1 0 1 0 0,0 1-5 0 0,-5 3-2 0 0,0 1 1 0 0,0 0 0 0 0,0 1 0 0 0,1-1 0 0 0,0 2 0 0 0,1-1 0 0 0,0 1-1 0 0,0 1 1 0 0,1-1 0 0 0,0 1 0 0 0,0 0 0 0 0,2 1 0 0 0,-1 0-1 0 0,1 0 1 0 0,0 0 0 0 0,1 0 0 0 0,1 1 0 0 0,0 0 0 0 0,0-1 0 0 0,1 1-1 0 0,1 0 1 0 0,0 0 0 0 0,0 0 0 0 0,1 1 0 0 0,1-1 0 0 0,0 0 0 0 0,1 0-1 0 0,0 0 1 0 0,4 11 1 0 0,1-14 22 0 0,0 0-1 0 0,1 0 1 0 0,0-1-1 0 0,0 0 1 0 0,1 0-1 0 0,0-1 0 0 0,0 0 1 0 0,1-1-1 0 0,-1 0 1 0 0,2 0-1 0 0,-1-1 1 0 0,1-1-1 0 0,-1 0 1 0 0,1 0-1 0 0,0-1 1 0 0,0 0-1 0 0,1-1 0 0 0,-1 0 1 0 0,1-1-1 0 0,-1 0 1 0 0,1-1-1 0 0,-1 0 1 0 0,2-1-22 0 0,144-13-1399 0 0,-138 10-291 0 0,1 0-4807 0 0,-5 0-5698 0 0</inkml:trace>
  <inkml:trace contextRef="#ctx0" brushRef="#br0" timeOffset="2685.947">2158 355 2777 0 0,'0'0'1735'0'0,"0"0"-158"0"0,0 0 2 0 0,0 0 64 0 0,0 0 50 0 0,0 0-56 0 0,0 0-79 0 0,0 0-154 0 0,0 0-187 0 0,0 0-212 0 0,0 0-254 0 0,-10-4-146 0 0,-29-11-87 0 0,29 11-58 0 0,43-21 1279 0 0,-23 19-1578 0 0,-2 0-75 0 0,1 1 0 0 0,-1 0 1 0 0,1 1-1 0 0,0 0 0 0 0,1 0 1 0 0,-1 1-1 0 0,1 0 0 0 0,-1 0 0 0 0,1 1 1 0 0,0 1-1 0 0,0 0 0 0 0,0 0 0 0 0,0 1 1 0 0,0 0-1 0 0,9 1-86 0 0,-13 3 46 0 0,0 0-1 0 0,0 0 1 0 0,0 1 0 0 0,-1 0 0 0 0,1 0-1 0 0,-1 0 1 0 0,0 1 0 0 0,-1 0 0 0 0,1-1-1 0 0,-1 2 1 0 0,-1-1 0 0 0,1 0-1 0 0,-1 1 1 0 0,0 0 0 0 0,0 0 0 0 0,-1-1-1 0 0,0 2 1 0 0,0-1 0 0 0,-1 0-1 0 0,1 0 1 0 0,-1 4-46 0 0,6 192 784 0 0,-10-174-721 0 0,-2 1 0 0 0,-2-1 0 0 0,0 0 0 0 0,-2 0-1 0 0,-1-1 1 0 0,-1 0 0 0 0,-2 0 0 0 0,-1-2 0 0 0,0 0-1 0 0,-2 0 1 0 0,-2 0-63 0 0,-19 8 214 0 0,36-34-154 0 0,1 0 32 0 0,0 0 1 0 0,56-145 314 0 0,-38 109-362 0 0,19-42-53 0 0,4 1-1 0 0,3 3 1 0 0,53-67 8 0 0,-4 59-159 0 0,-82 111-21 0 0,1 181 343 0 0,-23 6-31 0 0,18-234-89 0 0,0-1 1 0 0,1 1 0 0 0,1 1-1 0 0,1 0 1 0 0,0 0 0 0 0,11-13-44 0 0,-9 12 4 0 0,17-28-11 0 0,2 2 1 0 0,2 1-1 0 0,2 1 0 0 0,1 2 0 0 0,17-12 7 0 0,-5 18-42 0 0,-44 56-66 0 0,-6 12 182 0 0,-2-1-1 0 0,-2 1 1 0 0,-1-1 0 0 0,-1 0-1 0 0,-9 20-73 0 0,-8 36 104 0 0,-11 117-1170 0 0,61-232-3967 0 0,-13 11 1488 0 0,-4 4-2749 0 0,-1 0-4952 0 0</inkml:trace>
  <inkml:trace contextRef="#ctx0" brushRef="#br0" timeOffset="4123.863">3189 321 10250 0 0,'0'0'1232'0'0,"0"0"-281"0"0,0 0-12 0 0,0 0 171 0 0,0 0 151 0 0,0 0-12 0 0,0 0-141 0 0,0 0-152 0 0,-8 32-154 0 0,-24 98-130 0 0,13 13 988 0 0,26-24-757 0 0,-6-115-869 0 0,1 0 0 0 0,-1 0 0 0 0,1 0 0 0 0,0 0 0 0 0,0-1 0 0 0,0 1 0 0 0,1-1 0 0 0,-1 1-1 0 0,1-1 1 0 0,0 0 0 0 0,0 0 0 0 0,0 0 0 0 0,0-1 0 0 0,0 1 0 0 0,1-1 0 0 0,-1 0 0 0 0,1 1 0 0 0,0-2 0 0 0,0 1 0 0 0,-1 0 0 0 0,1-1 0 0 0,0 1 0 0 0,0-1 0 0 0,1 0 0 0 0,-1-1 0 0 0,0 1 0 0 0,1-1-34 0 0,8-1 126 0 0,0-1-1 0 0,0-1 1 0 0,0 0 0 0 0,0-1-1 0 0,0 0 1 0 0,-1-1-1 0 0,0 0 1 0 0,0-1-1 0 0,0-1 1 0 0,-1 1-1 0 0,0-2 1 0 0,0 0-1 0 0,-1 0 1 0 0,0-1-1 0 0,0 0 1 0 0,-1-1-1 0 0,5-6-125 0 0,3-4 71 0 0,0 0-1 0 0,-1-1 1 0 0,-1-1-1 0 0,-1-1 1 0 0,-1 0-1 0 0,-1-1 1 0 0,-1 0 0 0 0,-1-1-1 0 0,2-11-70 0 0,-4-30 245 0 0,-8 65-173 0 0,0 1 10 0 0,0 0-13 0 0,0 0-6 0 0,0 0-31 0 0,0 0-9 0 0,-32 38-126 0 0,24-17 114 0 0,1 1 0 0 0,1-1 1 0 0,2 1-1 0 0,0 1 0 0 0,1-1 1 0 0,1 0-1 0 0,1 21-11 0 0,0-34 10 0 0,1 141-15 0 0,1-146 12 0 0,1-1 0 0 0,-1 1 0 0 0,1-1 0 0 0,0 1 0 0 0,0-1 0 0 0,0 1 0 0 0,1-1-1 0 0,-1 0 1 0 0,1 0 0 0 0,0 0 0 0 0,0-1 0 0 0,-1 1 0 0 0,2 0 0 0 0,-1-1 0 0 0,0 0 0 0 0,1 0 0 0 0,-1 0 0 0 0,1 0 0 0 0,-1-1 0 0 0,1 1 0 0 0,0-1 0 0 0,-1 0 0 0 0,1 0 0 0 0,0 0 0 0 0,0-1 0 0 0,0 1 0 0 0,0-1 0 0 0,0 0 0 0 0,0 0 0 0 0,0 0 0 0 0,0-1-1 0 0,0 1 1 0 0,0-1 0 0 0,0 0 0 0 0,-1 0 0 0 0,1 0 0 0 0,1-1-7 0 0,5-2 52 0 0,0-1-1 0 0,-1 0 0 0 0,0 0 0 0 0,0-1 1 0 0,0 0-1 0 0,-1-1 0 0 0,0 0 1 0 0,0 0-1 0 0,0-1 0 0 0,-1 1 0 0 0,-1-2 1 0 0,1 1-1 0 0,3-7-51 0 0,26-40 115 0 0,-2-1-1 0 0,-3-2 1 0 0,20-49-115 0 0,-6 4 93 0 0,-43 102-95 0 0,-1 0-1 0 0,1 0 1 0 0,0 1-1 0 0,0-1 0 0 0,0 1 1 0 0,0 0-1 0 0,0 0 1 0 0,-1-1-1 0 0,1 1 0 0 0,0 0 1 0 0,0 0-1 0 0,0 1 0 0 0,0-1 1 0 0,0 0-1 0 0,0 1 1 0 0,0-1-1 0 0,-1 1 0 0 0,1 0 1 0 0,0-1-1 0 0,0 1 1 0 0,-1 0-1 0 0,1 0 0 0 0,0 0 1 0 0,-1 0-1 0 0,2 1 3 0 0,7 14 3 0 0,-1 0 0 0 0,0 0-1 0 0,-1 1 1 0 0,-1 0 0 0 0,0 0 0 0 0,-2 1 0 0 0,0 0-1 0 0,0 0 1 0 0,-2 0 0 0 0,0 0 0 0 0,-1 16-3 0 0,0-24 14 0 0,-1 1-1 0 0,0-1 1 0 0,-1 1 0 0 0,0 0-1 0 0,0-1 1 0 0,-1 1 0 0 0,-1-1 0 0 0,0 1-1 0 0,0-1 1 0 0,-1 1 0 0 0,0-1-1 0 0,-1 0 1 0 0,0 0 0 0 0,-1-1 0 0 0,0 1-1 0 0,0-1 1 0 0,-1 0 0 0 0,0 0-1 0 0,-1-1 1 0 0,0 0 0 0 0,0 0 0 0 0,0-1-1 0 0,-1 1 1 0 0,-1-2 0 0 0,1 1-1 0 0,-1-1 1 0 0,0 0 0 0 0,-7 3-14 0 0,-50 5-135 0 0,77-26-352 0 0,7 4 474 0 0,1 1-1 0 0,1 1 0 0 0,-1 1 0 0 0,1 0 0 0 0,-1 2 0 0 0,1 0 0 0 0,0 1 1 0 0,0 1-1 0 0,13 1 14 0 0,124-18 210 0 0,-137 13-162 0 0,0-1 1 0 0,0-1 0 0 0,-1 0-1 0 0,0-1 1 0 0,-1-2-1 0 0,0 0 1 0 0,0 0 0 0 0,-1-2-1 0 0,6-5-48 0 0,5-11 67 0 0,-1-1 0 0 0,-2-1-1 0 0,-1-1 1 0 0,-1-2 0 0 0,-2 0-1 0 0,-1-1 1 0 0,-2-1 0 0 0,-1 0-1 0 0,-2-2 1 0 0,7-28-67 0 0,-15 39 5 0 0,-1 0 0 0 0,-1 0 0 0 0,-1-1 0 0 0,-2 1-1 0 0,-1-1 1 0 0,-1-21-5 0 0,0 41 1 0 0,0 0-1 0 0,-1 0 1 0 0,0 0-1 0 0,0 0 1 0 0,0-1 0 0 0,-1 1-1 0 0,0 1 1 0 0,-1-1-1 0 0,1 0 1 0 0,-1 0-1 0 0,-1 1 1 0 0,1 0-1 0 0,-1 0 1 0 0,0 0-1 0 0,-3-4 0 0 0,6 10-2 0 0,1-1 0 0 0,-1 1 0 0 0,1 0-1 0 0,-1-1 1 0 0,0 1 0 0 0,1-1 0 0 0,-1 1-1 0 0,0 0 1 0 0,1 0 0 0 0,-1-1 0 0 0,0 1-1 0 0,1 0 1 0 0,-1 0 0 0 0,0 0 0 0 0,0 0 0 0 0,1 0-1 0 0,-1 0 1 0 0,0 0 0 0 0,0 0 0 0 0,1 0-1 0 0,-1 0 1 0 0,0 0 0 0 0,1 0 0 0 0,-1 0-1 0 0,0 1 1 0 0,1-1 0 0 0,-1 0 0 0 0,0 0-1 0 0,1 1 1 0 0,-1-1 0 0 0,0 1 0 0 0,1-1-1 0 0,-1 1 1 0 0,1-1 0 0 0,-1 1 0 0 0,1-1 0 0 0,-1 1-1 0 0,1-1 1 0 0,-1 1 0 0 0,1-1 0 0 0,-1 1-1 0 0,1 0 1 0 0,0-1 0 0 0,0 1 0 0 0,-1 0-1 0 0,1-1 1 0 0,0 1 0 0 0,0 0 0 0 0,0-1-1 0 0,-1 1 1 0 0,1 0 0 0 0,0 0 0 0 0,0-1-1 0 0,0 1 1 0 0,0 0 0 0 0,0 0 2 0 0,-9 43-117 0 0,12 239 197 0 0,44 104-7 0 0,-32-292-78 0 0,-15-96-6 0 0,0 1 0 0 0,0 0 0 0 0,0-1 1 0 0,0 1-1 0 0,0-1 0 0 0,1 1 0 0 0,-1 0 1 0 0,0-1-1 0 0,0 1 0 0 0,1 0 0 0 0,-1-1 1 0 0,0 1-1 0 0,0 0 0 0 0,1-1 0 0 0,-1 1 1 0 0,0 0-1 0 0,1 0 0 0 0,-1-1 0 0 0,0 1 1 0 0,1 0-1 0 0,-1 0 0 0 0,1 0 0 0 0,-1 0 1 0 0,0-1-1 0 0,1 1 0 0 0,-1 0 0 0 0,1 0 1 0 0,-1 0-1 0 0,1 0 0 0 0,-1 0 0 0 0,0 0 1 0 0,1 0-1 0 0,-1 0 0 0 0,1 0 0 0 0,-1 0 1 0 0,1 0-1 0 0,-1 1 0 0 0,0-1 0 0 0,1 0 1 0 0,-1 0-1 0 0,1 0 0 0 0,-1 0 0 0 0,0 1 0 0 0,1-1 1 0 0,-1 0-1 0 0,0 0 0 0 0,1 1 0 0 0,-1-1 1 0 0,0 0-1 0 0,1 1 0 0 0,-1-1 0 0 0,0 0 1 0 0,0 1-1 0 0,1-1 0 0 0,-1 0 0 0 0,0 1 1 0 0,0-1-1 0 0,0 0 0 0 0,0 1 0 0 0,1-1 1 0 0,-1 1-1 0 0,0-1 0 0 0,0 1 11 0 0,24-94-2358 0 0,-18 30-981 0 0,-5 21-3827 0 0,-1 22-4468 0 0</inkml:trace>
  <inkml:trace contextRef="#ctx0" brushRef="#br0" timeOffset="4372.936">4367 222 13179 0 0,'0'0'1824'0'0,"0"0"-549"0"0,0 0-409 0 0,0 0-126 0 0,0 0-17 0 0,0 0 117 0 0,0 0 91 0 0,0 0-10 0 0,0 0 29 0 0,0 0-83 0 0,0 0-113 0 0,0 0-121 0 0,0 0-101 0 0,23 9-104 0 0,76 26-80 0 0,36-16 449 0 0,-77-15-577 0 0,-6-1-298 0 0,1 2 0 0 0,-1 2 0 0 0,0 3 1 0 0,-1 2-1 0 0,22 9 78 0 0,-63-18-504 0 0,37 16-1016 0 0,-20-5-6849 0 0,-21-9-3364 0 0</inkml:trace>
  <inkml:trace contextRef="#ctx0" brushRef="#br0" timeOffset="4777.632">1705 1257 10666 0 0,'0'0'2089'0'0,"0"0"-552"0"0,0 0-294 0 0,0 0-106 0 0,0 0-108 0 0,0 0-95 0 0,0 0-82 0 0,0 0 1 0 0,0 0 40 0 0,0 0 7 0 0,0 0-77 0 0,37 0-85 0 0,124-1-33 0 0,323-32 1772 0 0,153-37-983 0 0,29-4-554 0 0,433 16-940 0 0,-1007 66-105 0 0,-92-8 102 0 0,-1 0-1 0 0,1 1 1 0 0,0-1-1 0 0,-1 0 1 0 0,1 0 0 0 0,0 0-1 0 0,0 1 1 0 0,-1-1 0 0 0,1 0-1 0 0,0 0 1 0 0,0 1 0 0 0,-1-1-1 0 0,1 0 1 0 0,0 1-1 0 0,0-1 1 0 0,0 0 0 0 0,0 1-1 0 0,0-1 1 0 0,-1 0 0 0 0,1 1-1 0 0,0-1 1 0 0,0 1-1 0 0,0-1 1 0 0,0 0 0 0 0,0 1-1 0 0,0-1 1 0 0,0 0 0 0 0,0 1-1 0 0,0-1 1 0 0,0 0 0 0 0,1 1-1 0 0,-1-1 1 0 0,0 0-1 0 0,0 1 1 0 0,0-1 0 0 0,0 0-1 0 0,0 1 1 0 0,1-1 0 0 0,-1 0-1 0 0,0 1 1 0 0,0-1-1 0 0,0 0 1 0 0,1 0 0 0 0,-1 1-1 0 0,0-1 1 0 0,1 0 0 0 0,-1 0-1 0 0,0 1 1 0 0,0-1 0 0 0,1 0-1 0 0,-1 0 1 0 0,0 0-1 0 0,1 0 1 0 0,-1 0 0 0 0,1 1-1 0 0,-1-1 1 0 0,0 0 0 0 0,1 0-1 0 0,-1 0 1 0 0,0 0 0 0 0,1 0-1 0 0,-1 0 1 0 0,1 0 3 0 0,-33 15-216 0 0,28-13 156 0 0,-147 35-2900 0 0,49-27-6829 0 0,100-10 9292 0 0,-21 0-11117 0 0</inkml:trace>
  <inkml:trace contextRef="#ctx0" brushRef="#br0" timeOffset="5210.095">1937 1411 7930 0 0,'0'0'1420'0'0,"0"0"-236"0"0,-31 5-2 0 0,-102 13 207 0 0,-19 14 7141 0 0,152-31-8466 0 0,0 0-1 0 0,0 0 0 0 0,0 0 0 0 0,0 0 1 0 0,0-1-1 0 0,0 1 0 0 0,1 0 0 0 0,-1 0 0 0 0,0 0 1 0 0,1 0-1 0 0,-1 0 0 0 0,0 0 0 0 0,1-1 1 0 0,-1 1-1 0 0,1 0 0 0 0,0 0 0 0 0,-1-1 1 0 0,1 1-1 0 0,-1 0 0 0 0,1-1 0 0 0,0 1 1 0 0,0 0-1 0 0,-1-1 0 0 0,1 1 0 0 0,0-1 1 0 0,0 1-1 0 0,0-1 0 0 0,0 0 0 0 0,-1 1 1 0 0,1-1-1 0 0,0 0 0 0 0,0 0 0 0 0,0 0 1 0 0,0 1-1 0 0,0-1 0 0 0,0 0 0 0 0,0 0 0 0 0,0 0-63 0 0,26 7 386 0 0,1-1-1 0 0,-1 0 1 0 0,1-2-1 0 0,0-2 0 0 0,0 0 1 0 0,0-2-1 0 0,11-1-385 0 0,-3 0 200 0 0,142-8 380 0 0,-2-9 1 0 0,0-7-1 0 0,35-15-580 0 0,-132 25 131 0 0,1023-183 739 0 0,-750 148-687 0 0,39 13-183 0 0,-225 35-104 0 0,-166 3 99 0 0,0-1 0 0 0,-1 1-1 0 0,1 0 1 0 0,0-1 0 0 0,-1 1-1 0 0,1-1 1 0 0,0 1 0 0 0,0 0 0 0 0,0-1-1 0 0,0 1 1 0 0,0 0 0 0 0,-1-1 0 0 0,1 1-1 0 0,0-1 1 0 0,0 1 0 0 0,1 0 0 0 0,-1-1-1 0 0,0 1 1 0 0,0 0 0 0 0,0-1 0 0 0,0 1-1 0 0,0 0 1 0 0,1-1 0 0 0,-1 1 0 0 0,0-1-1 0 0,1 1 1 0 0,-1-1 0 0 0,0 1-1 0 0,1 0 1 0 0,-1-1 0 0 0,0 0 0 0 0,1 1-1 0 0,-1-1 1 0 0,1 1 0 0 0,-1-1 0 0 0,1 1-1 0 0,-1-1 1 0 0,1 0 0 0 0,0 1 0 0 0,-1-1-1 0 0,1 0 1 0 0,-1 0 0 0 0,1 1 0 0 0,0-1-1 0 0,-1 0 1 0 0,1 0 0 0 0,0 0 0 0 0,-1 0-1 0 0,1 0 1 0 0,0 0 0 0 0,-1 0 0 0 0,1 0-1 0 0,-1 0 1 0 0,1 0 0 0 0,0 0-1 0 0,-1 0 1 0 0,1-1 0 0 0,0 1 0 0 0,0 0 5 0 0,-46 29-413 0 0,-39 9-2077 0 0,47-32-6762 0 0,28-6-2911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6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313 100 5649 0 0,'0'0'1674'0'0,"0"0"-315"0"0,0 0-195 0 0,0 0 6 0 0,0 0 93 0 0,0 0 22 0 0,0 0-79 0 0,0 0-145 0 0,0 0-167 0 0,0 0-179 0 0,0 0-162 0 0,-27 2-122 0 0,-85 11-103 0 0,57 15 127 0 0,47-20-333 0 0,3-3-52 0 0,-5 3 71 0 0,1 1 0 0 0,0 0 0 0 0,0 0 0 0 0,1 1 0 0 0,0-1 0 0 0,0 2 0 0 0,1-1 0 0 0,1 1 0 0 0,0 0 0 0 0,1 1 0 0 0,0-1 0 0 0,-1 4-141 0 0,4-9 61 0 0,0-1 0 0 0,1 0 0 0 0,-1 1 0 0 0,1-1-1 0 0,0 1 1 0 0,1-1 0 0 0,0 1 0 0 0,-1 0 0 0 0,2-1 0 0 0,-1 1 0 0 0,1-1-1 0 0,-1 1 1 0 0,2-1 0 0 0,-1 1 0 0 0,1-1 0 0 0,-1 1 0 0 0,1-1 0 0 0,1 0-1 0 0,-1 0-60 0 0,57 8 934 0 0,-50-13-795 0 0,3-3-23 0 0,0-1 0 0 0,-1 0 0 0 0,1 0 0 0 0,-1-1 0 0 0,0 0 0 0 0,0-1 1 0 0,-1-1-1 0 0,0 0 0 0 0,0 0 0 0 0,-1 0 0 0 0,1-2 0 0 0,-2 1 0 0 0,8-9-116 0 0,169-210 696 0 0,-130 153-516 0 0,-41 56-101 0 0,-14 17-79 0 0,3 20 68 0 0,42 250 971 0 0,-12-120-948 0 0,-18-90-37 0 0,-1 0-1 0 0,-4 1 0 0 0,-2 0 0 0 0,-3 0 1 0 0,-2 1-1 0 0,-4 37-53 0 0,-2-81 0 0 0,-1 0 1 0 0,0 0-1 0 0,-1-1 0 0 0,-1 0 1 0 0,0 0-1 0 0,-1-1 0 0 0,-1 1 1 0 0,-1-2-1 0 0,0 1 0 0 0,0-1 1 0 0,-12 12-1 0 0,14-18-4 0 0,0-1 1 0 0,0 0-1 0 0,-1 0 0 0 0,0-1 1 0 0,0 0-1 0 0,0-1 1 0 0,-1 1-1 0 0,0-2 0 0 0,0 1 1 0 0,0-1-1 0 0,0-1 1 0 0,-1 1-1 0 0,1-2 0 0 0,-1 1 1 0 0,0-1-1 0 0,0-1 0 0 0,-10 1 4 0 0,17-2-5 0 0,0-1-1 0 0,0 1 0 0 0,-1 0 0 0 0,1-1 0 0 0,0 0 1 0 0,0 0-1 0 0,0 0 0 0 0,0 0 0 0 0,0-1 0 0 0,0 1 1 0 0,1-1-1 0 0,-1 1 0 0 0,0-1 0 0 0,1 0 0 0 0,-1 0 0 0 0,1 0 1 0 0,0-1-1 0 0,0 1 0 0 0,0 0 0 0 0,0-1 0 0 0,0 1 1 0 0,0-1-1 0 0,0 0 0 0 0,1 0 0 0 0,0 0 0 0 0,-1 0 1 0 0,1 0-1 0 0,0 0 0 0 0,0 0 0 0 0,0-3 6 0 0,0-98-160 0 0,10 79 133 0 0,1 0 1 0 0,1 0-1 0 0,1 1 1 0 0,2 0-1 0 0,0 1 1 0 0,7-7 26 0 0,-13 18-3 0 0,58-82-125 0 0,4 4 0 0 0,4 2 0 0 0,3 4 0 0 0,52-41 128 0 0,-111 109-111 0 0,0 1 0 0 0,0 0-1 0 0,2 2 1 0 0,0 0 0 0 0,0 1 0 0 0,1 1-1 0 0,1 1 1 0 0,-1 1 0 0 0,13-3 111 0 0,43-11-38 0 0,-53 7 328 0 0,-30 22 99 0 0,-4 1-375 0 0,-1 1-1 0 0,2 0 0 0 0,-1 0 1 0 0,1 1-1 0 0,0 0 0 0 0,1 1 1 0 0,0 0-1 0 0,1 0 0 0 0,0 1 1 0 0,1 0-1 0 0,0 0 0 0 0,0 1 1 0 0,1-1-1 0 0,1 1 0 0 0,0 0 1 0 0,1 1-1 0 0,0-1 0 0 0,0 0 1 0 0,1 5-14 0 0,2-12 6 0 0,0 0 1 0 0,0 0 0 0 0,1 0 0 0 0,0 0 0 0 0,-1 0 0 0 0,2-1 0 0 0,-1 1 0 0 0,0 0 0 0 0,1-1 0 0 0,0 1-1 0 0,0-1 1 0 0,1 1 0 0 0,-1-1 0 0 0,1 0 0 0 0,0 0 0 0 0,0 0 0 0 0,0 0 0 0 0,0-1 0 0 0,1 1 0 0 0,-1-1-1 0 0,1 0 1 0 0,0 0 0 0 0,0 0 0 0 0,0-1 0 0 0,1 1 0 0 0,-1-1 0 0 0,0 0 0 0 0,1 0 0 0 0,1 0-7 0 0,5 1 40 0 0,-1 0 1 0 0,0 0 0 0 0,1-1 0 0 0,0 0 0 0 0,0-1 0 0 0,-1 0 0 0 0,1-1-1 0 0,0 0 1 0 0,0-1 0 0 0,0 0 0 0 0,-1-1 0 0 0,1 0 0 0 0,-1 0 0 0 0,1-1-1 0 0,-1-1 1 0 0,0 0 0 0 0,0 0 0 0 0,0-1 0 0 0,-1 0 0 0 0,1-1 0 0 0,-1 0-1 0 0,-1 0 1 0 0,1-1 0 0 0,-1 0 0 0 0,0 0 0 0 0,-1-1 0 0 0,1 0 0 0 0,-2-1-1 0 0,1 1 1 0 0,-1-1 0 0 0,-1-1 0 0 0,1 1 0 0 0,-2-1 0 0 0,1 0 0 0 0,-1 0-1 0 0,-1 0 1 0 0,0-1 0 0 0,0 1 0 0 0,-1-1 0 0 0,0 1 0 0 0,0-10-41 0 0,-3 13-4 0 0,0 0 0 0 0,0 0-1 0 0,-1 0 1 0 0,1 0 0 0 0,-1 0 0 0 0,-1 1 0 0 0,1-1 0 0 0,-1 1 0 0 0,0 0 0 0 0,-1 0 0 0 0,0 0 0 0 0,0 0 0 0 0,0 0 0 0 0,0 1 0 0 0,-1 0 0 0 0,0 0 0 0 0,0 0 0 0 0,0 1 0 0 0,-1-1 0 0 0,0 1 0 0 0,1 0-1 0 0,-1 1 1 0 0,-1 0 0 0 0,1 0 0 0 0,0 0 0 0 0,-4 0 4 0 0,-1-3-102 0 0,0 2-1 0 0,0-1 0 0 0,-1 2 0 0 0,0-1 0 0 0,1 2 1 0 0,-1 0-1 0 0,-1 0 0 0 0,1 1 0 0 0,0 0 1 0 0,-3 1 102 0 0,9 1-280 0 0,-1-1 0 0 0,1 2 0 0 0,0-1 0 0 0,-1 1 0 0 0,1 0 0 0 0,0 0 0 0 0,0 0 0 0 0,0 1 1 0 0,0 0-1 0 0,1 0 0 0 0,-1 1 0 0 0,1 0 0 0 0,0 0 280 0 0,-1 0-829 0 0,-9 9-2678 0 0,6-5-2116 0 0,2 0-6315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7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 7298 0 0,'0'0'2368'0'0,"0"0"-513"0"0,0 0-247 0 0,0 0 1 0 0,0 0 38 0 0,0 0-7 0 0,0 0-185 0 0,0 0-288 0 0,0 0-275 0 0,0 0-245 0 0,0 0-208 0 0,-2-2-150 0 0,2 2-268 0 0,1 0 0 0 0,-1 1 0 0 0,0-1 0 0 0,0 0 0 0 0,0 0 0 0 0,1 1 0 0 0,-1-1 0 0 0,0 0 0 0 0,0 1 0 0 0,0-1 0 0 0,0 0 0 0 0,0 1 0 0 0,0-1 0 0 0,0 0 0 0 0,0 1 0 0 0,0-1 0 0 0,0 0 0 0 0,0 1 0 0 0,0-1 0 0 0,0 0 1 0 0,0 1-1 0 0,0-1 0 0 0,0 0 0 0 0,0 1 0 0 0,0-1 0 0 0,0 0 0 0 0,0 1 0 0 0,-1-1 0 0 0,1 0 0 0 0,0 0 0 0 0,0 1 0 0 0,0-1 0 0 0,-1 0 0 0 0,1 0 0 0 0,0 1 0 0 0,0-1 0 0 0,-1 0 0 0 0,1 0 0 0 0,0 1 0 0 0,0-1 0 0 0,-1 0 0 0 0,1 0 0 0 0,0 0 0 0 0,-1 0 0 0 0,1 0 0 0 0,0 1 0 0 0,-1-1 0 0 0,1 0 0 0 0,0 0 0 0 0,-1 0 0 0 0,1 0 0 0 0,0 0 0 0 0,-1 0 0 0 0,1 0 0 0 0,0 0 0 0 0,-1 0 0 0 0,1 0 0 0 0,0 0-21 0 0,6 52 1220 0 0,-3-25-798 0 0,11 184 1828 0 0,-12 135-2250 0 0,-22-106-26 0 0,5-214-1836 0 0,-17-27-5334 0 0,21-4 898 0 0,5 0-5249 0 0</inkml:trace>
  <inkml:trace contextRef="#ctx0" brushRef="#br0" timeOffset="247.262">0 497 12611 0 0,'0'0'893'0'0,"0"0"-243"0"0,0 0 62 0 0,0 0 208 0 0,0 0 162 0 0,0 0 14 0 0,0 0-91 0 0,32-7-143 0 0,104-21-133 0 0,57 8 930 0 0,-140 17-1891 0 0,1 3 0 0 0,-1 2-1 0 0,0 2 1 0 0,51 11 232 0 0,-52 1-2602 0 0,-24-6-4745 0 0,-16-7-1826 0 0</inkml:trace>
  <inkml:trace contextRef="#ctx0" brushRef="#br0" timeOffset="433.227">856 511 2088 0 0,'0'0'3999'0'0,"0"0"-1618"0"0,0 0-567 0 0,0 0-141 0 0,0 0-81 0 0,0 0-145 0 0,0 0-215 0 0,0 0-164 0 0,0 0-135 0 0,0 0-145 0 0,0 0-123 0 0,-10 33-86 0 0,-29 101-90 0 0,33-68 240 0 0,9-59-603 0 0,1 0 4 0 0,1 0-1 0 0,-1 0 1 0 0,1 0-1 0 0,1-1 1 0 0,-1 0-1 0 0,1 0 1 0 0,0 0-1 0 0,1-1 1 0 0,-1 1 0 0 0,1-2-1 0 0,0 1 1 0 0,0-1-1 0 0,0 0 1 0 0,1 0-1 0 0,0-1 1 0 0,-1 0-1 0 0,1 0 1 0 0,0-1-1 0 0,1 0 1 0 0,-1-1-1 0 0,0 0 1 0 0,0 0-1 0 0,1 0 1 0 0,-1-1-1 0 0,0-1 1 0 0,1 1-1 0 0,-1-1 1 0 0,0-1-1 0 0,0 1 1 0 0,0-1 0 0 0,0-1-1 0 0,0 0 1 0 0,3-1-130 0 0,0-2 123 0 0,0 1 1 0 0,-1-2-1 0 0,0 1 1 0 0,-1-1-1 0 0,1-1 1 0 0,-1 0-1 0 0,-1 0 1 0 0,1-1-1 0 0,-1 0 1 0 0,-1 0-1 0 0,3-6-123 0 0,-6 10 32 0 0,-1 0-1 0 0,0 0 1 0 0,-1 0-1 0 0,1 0 1 0 0,-1 0-1 0 0,0-1 1 0 0,-1 1-1 0 0,1-1 0 0 0,-1 1 1 0 0,0-1-1 0 0,0 0 1 0 0,-1 1-1 0 0,0-1 1 0 0,0 0-1 0 0,0 1 1 0 0,-1-1-1 0 0,1 0 1 0 0,-1 1-1 0 0,-1-1 1 0 0,1 1-1 0 0,-1-1 1 0 0,0 1-1 0 0,0-1 1 0 0,-1 1-1 0 0,0 0-31 0 0,-5-5-17 0 0,0 1-1 0 0,-1 1 1 0 0,-1 0-1 0 0,1 0 1 0 0,-1 0-1 0 0,-1 1 1 0 0,1 1-1 0 0,-1 0 1 0 0,-1 1-1 0 0,1 0 1 0 0,0 0-1 0 0,-1 1 1 0 0,0 1-1 0 0,0 0 1 0 0,-8-1 17 0 0,3-1-141 0 0,0 2 1 0 0,-1 0 0 0 0,1 1-1 0 0,-1 0 1 0 0,0 1 0 0 0,1 2 0 0 0,-1 0-1 0 0,0 0 1 0 0,1 2 0 0 0,-1 0-1 0 0,-2 2 141 0 0,-21 13-3800 0 0,7 9-3340 0 0,27-16-4864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4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4108 151 12299 0 0,'0'0'1755'0'0,"0"0"-502"0"0,0 0-253 0 0,0 0-58 0 0,0 0 5 0 0,0 0-48 0 0,0 0-127 0 0,0 0-173 0 0,0 0-115 0 0,0 0-44 0 0,0 0 3 0 0,2 12 7 0 0,41 202 1858 0 0,-37 31-1320 0 0,-22-142-1030 0 0,10-131-9704 0 0,3-1-625 0 0,2 21 4951 0 0</inkml:trace>
  <inkml:trace contextRef="#ctx0" brushRef="#br0" timeOffset="305.566">3677 240 11122 0 0,'0'0'1777'0'0,"0"0"-585"0"0,0 0-310 0 0,0 0-104 0 0,0 0-15 0 0,0 0 57 0 0,0 0 37 0 0,0 0 52 0 0,0 0 37 0 0,0 0-34 0 0,0 0-81 0 0,0 0-91 0 0,34-1-88 0 0,108-3-111 0 0,-27-17 416 0 0,318-107 623 0 0,-310 112-2708 0 0,-119 38-4404 0 0,-10-7-3389 0 0,2-7-1757 0 0</inkml:trace>
  <inkml:trace contextRef="#ctx0" brushRef="#br0" timeOffset="570.459">3756 730 6873 0 0,'0'0'4280'0'0,"0"0"-2025"0"0,0 0-1012 0 0,0 0-193 0 0,0 0 3 0 0,0 0 54 0 0,0 0-19 0 0,0 0-41 0 0,0 0-56 0 0,0 0-92 0 0,0 0-100 0 0,36 3-124 0 0,114 7-98 0 0,-49-21 126 0 0,-81 4-546 0 0,256-69 810 0 0,-213 69-1929 0 0,-36 6-9029 0 0,-23 1-1379 0 0</inkml:trace>
  <inkml:trace contextRef="#ctx0" brushRef="#br0" timeOffset="936.503">4973 70 5209 0 0,'0'0'6085'0'0,"0"0"-3389"0"0,0 0-1145 0 0,0 0-103 0 0,0 0-17 0 0,0 0-105 0 0,0 0-240 0 0,0 0-297 0 0,0 0-275 0 0,0 0-166 0 0,0 0-23 0 0,0 0 52 0 0,-1 7 71 0 0,20 237 2614 0 0,-19-221-3008 0 0,2-3-55 0 0,-1 1-1 0 0,0 0 1 0 0,-2 0-1 0 0,-1 0 1 0 0,0-1-1 0 0,-2 1 1 0 0,0-1-1 0 0,-1 0 1 0 0,-1 0-1 0 0,-1 0 1 0 0,-1-1-1 0 0,0 0 1 0 0,-2 0-1 0 0,-2 3 2 0 0,-6-4-1369 0 0,17-40-4934 0 0,7-2 1101 0 0,2 9-1757 0 0,-4 7 64 0 0</inkml:trace>
  <inkml:trace contextRef="#ctx0" brushRef="#br0" timeOffset="1210.552">4807 118 8906 0 0,'0'0'3339'0'0,"0"0"-1454"0"0,0 0-726 0 0,0 0-179 0 0,0 0 65 0 0,0 0 120 0 0,0 0 50 0 0,0 0-77 0 0,0 0-161 0 0,0 0-199 0 0,0 0-153 0 0,34-5-112 0 0,108-16-90 0 0,151-48 1070 0 0,-174 47-2069 0 0,-118 22 246 0 0,-1 0-164 0 0,-31 29-5630 0 0,17-19 766 0 0,6-2-5465 0 0</inkml:trace>
  <inkml:trace contextRef="#ctx0" brushRef="#br0" timeOffset="1450.745">4919 288 4921 0 0,'0'0'2539'0'0,"0"0"-376"0"0,0 0-250 0 0,0 0-183 0 0,0 0-214 0 0,0 0-136 0 0,0 0-60 0 0,0 0-23 0 0,0 0-66 0 0,0 0-150 0 0,0 0-186 0 0,0 0-163 0 0,26 2-133 0 0,81 7-100 0 0,-15-22 317 0 0,-64 4-616 0 0,290-57-656 0 0,-283 65-2783 0 0,-23 1-6217 0 0,-7 0-2225 0 0</inkml:trace>
  <inkml:trace contextRef="#ctx0" brushRef="#br0" timeOffset="1838.47">3657 980 10898 0 0,'0'0'1277'0'0,"0"0"-411"0"0,0 0 25 0 0,0 0 200 0 0,0 0 91 0 0,0 0-10 0 0,0 0-140 0 0,0 0-165 0 0,0 0-51 0 0,0 0-70 0 0,0 0-33 0 0,0 0 23 0 0,0 0-42 0 0,32 4-19 0 0,106 12-35 0 0,-31-23 214 0 0,-79 1-633 0 0,836-177 2027 0 0,-411 102-2344 0 0,-439 79 46 0 0,-12 2-1845 0 0,-30 9-807 0 0,-26 9-1691 0 0,23-7 250 0 0,1 0-4376 0 0,15-4 2698 0 0</inkml:trace>
  <inkml:trace contextRef="#ctx0" brushRef="#br0" timeOffset="2239.563">3767 1146 9594 0 0,'0'0'1818'0'0,"0"0"-205"0"0,0 0 2 0 0,0 0-45 0 0,0 0-256 0 0,0 0-319 0 0,0 0-269 0 0,0 0-183 0 0,0 0-93 0 0,0 0-1 0 0,0 0 59 0 0,0 0 78 0 0,0 0 46 0 0,6 1-1 0 0,54 4 75 0 0,-1-2 1 0 0,1-2 0 0 0,-1-3 0 0 0,1-3 0 0 0,-1-3 0 0 0,0-2 0 0 0,15-6-707 0 0,-2 3 271 0 0,758-153 358 0 0,-673 144-2370 0 0,-217 48-2138 0 0,16-5-4198 0 0,29-17-2437 0 0</inkml:trace>
  <inkml:trace contextRef="#ctx0" brushRef="#br0" timeOffset="2550.479">3773 1381 13467 0 0,'0'0'1544'0'0,"0"0"-422"0"0,0 0-107 0 0,0 0 92 0 0,0 0 17 0 0,0 0-105 0 0,0 0-206 0 0,0 0-191 0 0,0 0-129 0 0,0 0-81 0 0,0 0-32 0 0,0 0-24 0 0,0 0 14 0 0,0 9 3 0 0,2 29 21 0 0,36-19 479 0 0,115-15 897 0 0,55-33-786 0 0,-151 17-797 0 0,320-73 573 0 0,161-28-508 0 0,-264 72-1635 0 0,-242 36-122 0 0,-18 2-1510 0 0,0 1-4473 0 0,-2 1-5485 0 0</inkml:trace>
  <inkml:trace contextRef="#ctx0" brushRef="#br0" timeOffset="29513.351">1 1746 6593 0 0,'0'0'1926'0'0,"0"0"-870"0"0,0 0-286 0 0,0 0 131 0 0,0 0 192 0 0,0 0 94 0 0,0 0-35 0 0,0 0-149 0 0,0 0-152 0 0,0 0-111 0 0,0 0-100 0 0,0 0-41 0 0,0 0-30 0 0,10 21-18 0 0,36 65 8 0 0,-46-85-521 0 0,1 1 0 0 0,-1-1 0 0 0,1 0 1 0 0,-1 1-1 0 0,1-1 0 0 0,0 0 0 0 0,-1 0 0 0 0,1 0 1 0 0,0 1-1 0 0,0-1 0 0 0,0 0 0 0 0,0 0 1 0 0,0 0-1 0 0,0 0 0 0 0,0-1 0 0 0,0 1 1 0 0,1 0-1 0 0,-1 0 0 0 0,0-1 0 0 0,0 1 1 0 0,1-1-1 0 0,-1 1 0 0 0,0-1 0 0 0,1 1 0 0 0,-1-1 1 0 0,0 0-1 0 0,1 0 0 0 0,-1 0 0 0 0,1 0 1 0 0,-1 0-1 0 0,1 0 0 0 0,-1 0 0 0 0,0 0 1 0 0,1 0-1 0 0,-1-1 0 0 0,1 1-38 0 0,5-1 401 0 0,0-1-256 0 0,0-1 0 0 0,0 1 0 0 0,-1-1 0 0 0,1-1 0 0 0,-1 1 0 0 0,0-1-1 0 0,0 0 1 0 0,0 0 0 0 0,0-1 0 0 0,-1 1 0 0 0,0-1 0 0 0,0-1 0 0 0,0 1-1 0 0,0-1 1 0 0,-1 0 0 0 0,0 0 0 0 0,0 0 0 0 0,-1 0 0 0 0,0-1 0 0 0,0 1-1 0 0,2-6-144 0 0,4-5 120 0 0,83-181 210 0 0,-92 198-332 0 0,0 0 0 0 0,0 1 1 0 0,0-1-1 0 0,0 0 0 0 0,0 1 0 0 0,0-1 1 0 0,0 1-1 0 0,1-1 0 0 0,-1 0 1 0 0,0 0-1 0 0,0 1 0 0 0,1-1 0 0 0,-1 0 1 0 0,0 1-1 0 0,0-1 0 0 0,1 0 1 0 0,-1 0-1 0 0,0 1 0 0 0,1-1 0 0 0,-1 0 1 0 0,0 0-1 0 0,1 0 0 0 0,-1 1 0 0 0,0-1 1 0 0,1 0-1 0 0,-1 0 0 0 0,0 0 1 0 0,1 0-1 0 0,-1 0 0 0 0,1 0 0 0 0,-1 0 1 0 0,0 0-1 0 0,1 0 0 0 0,-1 0 1 0 0,0 0-1 0 0,1 0 0 0 0,-1 0 0 0 0,1 0 1 0 0,-1 0-1 0 0,0 0 0 0 0,1 0 1 0 0,-1-1-1 0 0,0 1 0 0 0,1 0 0 0 0,-1 0 1 0 0,0 0-1 0 0,1-1 2 0 0,-1 4 9 0 0,4 28 150 0 0,-1 1 1 0 0,-2 0-1 0 0,-1 0 1 0 0,-1-1-1 0 0,-2 5-159 0 0,-21 190 514 0 0,-54 349 201 0 0,2-276-553 0 0,76-298-208 0 0,0-13-180 0 0,17-147-1800 0 0,6 79 496 0 0,66-185-5468 0 0,32 29-241 0 0,-19 94 7538 0 0,-97 136 193 0 0,17-25 3866 0 0,-22 30-2922 0 0,-8 13 817 0 0,-149 153 1488 0 0,56-47-2272 0 0,100-117-1447 0 0,0 0-1 0 0,0 0 1 0 0,0 0-1 0 0,0 0 0 0 0,0 0 1 0 0,0 0-1 0 0,0 0 1 0 0,1 1-1 0 0,-1-1 0 0 0,0 0 1 0 0,1 0-1 0 0,-1 1 1 0 0,1-1-1 0 0,0 0 0 0 0,-1 1 1 0 0,1-1-1 0 0,0 0 1 0 0,0 1-1 0 0,0-1 1 0 0,0 1-1 0 0,0-1 0 0 0,0 0 1 0 0,0 1-1 0 0,0-1 1 0 0,1 0-1 0 0,-1 1 0 0 0,1-1 1 0 0,-1 0-1 0 0,1 1 1 0 0,-1-1-1 0 0,1 0 0 0 0,-1 0 1 0 0,1 0-1 0 0,0 1 1 0 0,0-1-1 0 0,0 0 0 0 0,0 0 1 0 0,0 0-22 0 0,116 23 1245 0 0,-104-24-1159 0 0,-1 1 0 0 0,1 1 0 0 0,0 0 0 0 0,-1 0 0 0 0,1 1 0 0 0,-1 1 0 0 0,1 0 1 0 0,-1 0-1 0 0,-1 2 0 0 0,1-1 0 0 0,-1 1 0 0 0,0 1 0 0 0,0 0 0 0 0,-1 1 0 0 0,0 0 0 0 0,0 0 0 0 0,-1 1 0 0 0,0 0 0 0 0,2 4-86 0 0,-4 0 98 0 0,0 1 0 0 0,-2 0 0 0 0,1 0 0 0 0,-2 1 0 0 0,0 0 0 0 0,0-1 0 0 0,-2 1 0 0 0,0 1 0 0 0,0-1 0 0 0,-1 0 0 0 0,-1 0 0 0 0,-1 0 0 0 0,-1 7-98 0 0,2 12 127 0 0,0-33-134 0 0,0-1 2 0 0,0 0 7 0 0,0 0-15 0 0,0 0-27 0 0,0 0 19 0 0,0 0-14 0 0,0 0-4 0 0,0 0-2 0 0,0 0-38 0 0,0 0-35 0 0,0 0-26 0 0,0 0-70 0 0,0 0-86 0 0,5-21-8155 0 0,-3 16 2598 0 0,2 2-5490 0 0</inkml:trace>
  <inkml:trace contextRef="#ctx0" brushRef="#br0" timeOffset="29772.796">956 2287 9010 0 0,'0'0'2623'0'0,"0"0"-841"0"0,0 0-328 0 0,0 0 48 0 0,0 0 82 0 0,0 0-24 0 0,0 0-185 0 0,0 0-284 0 0,-1 32-284 0 0,-3 100-242 0 0,3-114-439 0 0,0 1 1 0 0,1-1-1 0 0,1 1 0 0 0,0-1 0 0 0,2 0 1 0 0,0 0-1 0 0,1 0 0 0 0,6 16-126 0 0,-9-29-8 0 0,4 14-338 0 0,-4-15-9156 0 0,-1-4-1804 0 0</inkml:trace>
  <inkml:trace contextRef="#ctx0" brushRef="#br0" timeOffset="29926.499">973 1856 15027 0 0,'0'0'1497'0'0,"0"0"-401"0"0,0 0-256 0 0,0 0-168 0 0,0 0-160 0 0,0 0-168 0 0,0 0-184 0 0,0 0-256 0 0,0 0-120 0 0,0 0-16 0 0,0 0-24 0 0,0 0-48 0 0,0 0-232 0 0,0 0-640 0 0,42 4-2161 0 0,-37 7-8546 0 0</inkml:trace>
  <inkml:trace contextRef="#ctx0" brushRef="#br0" timeOffset="30312.597">1216 2600 5441 0 0,'0'0'4194'0'0,"0"0"-2155"0"0,0 0-688 0 0,0 0 100 0 0,0 0 154 0 0,0 0 94 0 0,0 0-95 0 0,0 0-269 0 0,0 0-280 0 0,0 0-268 0 0,0 0-211 0 0,0 0-141 0 0,0 0-125 0 0,10-15-42 0 0,67-118 331 0 0,1-42 301 0 0,-70 159-905 0 0,-4 22-174 0 0,-3 31-54 0 0,-1-31 305 0 0,0 27-22 0 0,9 108-32 0 0,-7-136-12 0 0,-1 1 1 0 0,1 0-1 0 0,0-1 1 0 0,0 1 0 0 0,1-1-1 0 0,0 0 1 0 0,0 1 0 0 0,0-1-1 0 0,0-1 1 0 0,1 1-1 0 0,0 0 1 0 0,0-1 0 0 0,0 0-1 0 0,0 0 1 0 0,1 0 0 0 0,-1 0-1 0 0,1-1 1 0 0,0 0 0 0 0,0 0-1 0 0,1 0 1 0 0,-1-1-1 0 0,1 1-6 0 0,0-1 69 0 0,1 0 0 0 0,-1-1 0 0 0,0 1 1 0 0,1-2-1 0 0,-1 1 0 0 0,0 0 0 0 0,1-1 0 0 0,-1-1 0 0 0,1 1 0 0 0,-1-1 0 0 0,0 0 0 0 0,1 0 0 0 0,-1-1 0 0 0,0 1 0 0 0,0-1 0 0 0,0-1 0 0 0,0 1 0 0 0,0-1 0 0 0,0 0 0 0 0,-1-1 0 0 0,0 1 0 0 0,1-1 0 0 0,-1 0 0 0 0,-1 0 0 0 0,1-1 0 0 0,-1 0 0 0 0,1 1 0 0 0,-1-2 0 0 0,1-1-69 0 0,4-5 55 0 0,-1 0 1 0 0,0 0-1 0 0,-1-1 1 0 0,0 0-1 0 0,-1 0 1 0 0,-1-1-1 0 0,0 0 1 0 0,0 0-1 0 0,-2 0 1 0 0,0 0-1 0 0,0-1 1 0 0,0-10-56 0 0,-7-48-1112 0 0,-5 44-5821 0 0,5 21-5309 0 0</inkml:trace>
  <inkml:trace contextRef="#ctx0" brushRef="#br0" timeOffset="31162.933">383 2088 0 0 0,'0'0'628'0'0,"0"0"579"0"0,0 0 71 0 0,0 0-139 0 0,0 0-162 0 0,0 0-123 0 0,0 0-82 0 0,0 0 0 0 0,0 0 104 0 0,0 0 48 0 0,0 0-1 0 0,0 0-77 0 0,4-2-147 0 0,26-17 2239 0 0,-13-2 1603 0 0,5-14-2825 0 0,8-9-1197 0 0,85-99 940 0 0,-106 131-1228 0 0,-10 12 303 0 0,-5 7-569 0 0,-19 16-774 0 0,17-17-1162 0 0,6-2-7218 0 0,2-4-2208 0 0</inkml:trace>
  <inkml:trace contextRef="#ctx0" brushRef="#br0" timeOffset="32398.316">1943 2515 6841 0 0,'0'0'879'0'0,"0"0"-344"0"0,0 0 23 0 0,0 0 330 0 0,0 0 417 0 0,0 0 198 0 0,0 0 23 0 0,0 0-110 0 0,0 0-231 0 0,0 0-167 0 0,0 0-128 0 0,0 0-111 0 0,23-1-66 0 0,73-5-47 0 0,-25-19 635 0 0,-55 13-965 0 0,-8 9-245 0 0,0-1 0 0 0,-1 0-1 0 0,0 0 1 0 0,0 0-1 0 0,0-1 1 0 0,0 0-1 0 0,-1-1 1 0 0,0 1 0 0 0,0-1-1 0 0,0-1 1 0 0,-1 1-1 0 0,1-1 1 0 0,-2 0 0 0 0,1 0-1 0 0,-1 0 1 0 0,0 0-1 0 0,-1-1 1 0 0,1 0-1 0 0,-2 0 1 0 0,1 0 0 0 0,-1 0-1 0 0,0 0 1 0 0,-1 0-1 0 0,0-1 1 0 0,0-1-91 0 0,-3 7-8 0 0,-1 0 1 0 0,1 1-1 0 0,-1-1 0 0 0,0 1 0 0 0,0-1 1 0 0,0 1-1 0 0,0 0 0 0 0,0 0 1 0 0,0 0-1 0 0,-1 1 0 0 0,1-1 1 0 0,-1 1-1 0 0,1-1 0 0 0,-1 1 0 0 0,0 0 1 0 0,1 1-1 0 0,-1-1 0 0 0,0 1 1 0 0,0 0-1 0 0,1-1 0 0 0,-1 2 1 0 0,-3-1 7 0 0,-8 2-27 0 0,0 0 1 0 0,1 1-1 0 0,-1 0 1 0 0,1 1 0 0 0,0 1-1 0 0,0 1 1 0 0,0 0 0 0 0,1 0-1 0 0,0 1 1 0 0,0 1 0 0 0,1 0-1 0 0,0 1 1 0 0,0 0 0 0 0,1 1-1 0 0,0 0 1 0 0,1 1 0 0 0,0 0-1 0 0,1 1 1 0 0,0 0-1 0 0,1 0 1 0 0,0 1 0 0 0,1 0-1 0 0,0 0 1 0 0,1 1 0 0 0,-1 4 26 0 0,5-14-1 0 0,0 0 0 0 0,1-1 0 0 0,-1 1 0 0 0,1 0 0 0 0,0 0 0 0 0,0 0 0 0 0,0 0 0 0 0,0 0 0 0 0,1 1 0 0 0,-1-1 0 0 0,1 0 0 0 0,0 0 0 0 0,1 0 0 0 0,-1 0 1 0 0,1 1-1 0 0,-1-1 0 0 0,1 0 0 0 0,1 0 0 0 0,-1 0 0 0 0,0 0 0 0 0,1-1 0 0 0,0 1 0 0 0,0 0 0 0 0,0-1 0 0 0,0 1 0 0 0,1-1 0 0 0,-1 0 0 0 0,1 1 0 0 0,0-1 0 0 0,0-1 0 0 0,0 1 0 0 0,0 0 0 0 0,1-1 1 0 0,-1 1-1 0 0,1-1 0 0 0,-1 0 0 0 0,1 0 0 0 0,2 0 1 0 0,11 4 47 0 0,0-1 0 0 0,0-1 0 0 0,0-1-1 0 0,1 0 1 0 0,-1-1 0 0 0,1-1 0 0 0,0-1 0 0 0,0 0 0 0 0,-1-1 0 0 0,1-1 0 0 0,0-1 0 0 0,-1 0 0 0 0,0-2 0 0 0,2 0-47 0 0,33-12 292 0 0,-2-1-1 0 0,1-4 1 0 0,44-25-292 0 0,-67 34 116 0 0,0-1 1 0 0,-2-1-1 0 0,0-1 1 0 0,0-2-1 0 0,-2 0 1 0 0,0-2-1 0 0,-1 0 0 0 0,-1-2 1 0 0,-1 0-1 0 0,-1-2 1 0 0,-2 0-1 0 0,0-1 0 0 0,-1-1 1 0 0,1-4-117 0 0,-9 12 13 0 0,0-2 1 0 0,-1 1 0 0 0,-1-1-1 0 0,-1 0 1 0 0,0-1 0 0 0,-2 0-1 0 0,0 1 1 0 0,-2-1-1 0 0,0 0 1 0 0,-1-1 0 0 0,-1 1-1 0 0,-2 0 1 0 0,1 0 0 0 0,-2 0-1 0 0,-1 0 1 0 0,-1 1 0 0 0,-1-1-1 0 0,-5-13-13 0 0,10 30-1 0 0,-1 1 0 0 0,1 0 0 0 0,0 0 0 0 0,-1 0 0 0 0,0 0 0 0 0,0 0 0 0 0,0 0 0 0 0,0 0 0 0 0,0 1-1 0 0,0-1 1 0 0,-1 1 0 0 0,1-1 0 0 0,-1 1 0 0 0,0 0 0 0 0,0 0 0 0 0,1 0 0 0 0,-1 0 0 0 0,-1 1 0 0 0,1-1 0 0 0,0 1 0 0 0,0 0 0 0 0,0 0 0 0 0,-1 0 0 0 0,1 0-1 0 0,-1 1 1 0 0,1-1 0 0 0,0 1 0 0 0,-1 0 0 0 0,1 0 0 0 0,-1 0 0 0 0,1 0 0 0 0,-1 1 0 0 0,1-1 0 0 0,0 1 0 0 0,-1 0 0 0 0,1 0 0 0 0,0 0 0 0 0,-1 1 0 0 0,1-1-1 0 0,0 1 1 0 0,0 0 0 0 0,0-1 0 0 0,1 1 0 0 0,-1 1 0 0 0,0-1 1 0 0,-5 13 2 0 0,1 1 0 0 0,0-1 0 0 0,1 2 0 0 0,1-1 0 0 0,0 1 0 0 0,1-1 0 0 0,1 1-1 0 0,1 0 1 0 0,0 0 0 0 0,1 1 0 0 0,1-1 0 0 0,1 0 0 0 0,0 0 0 0 0,1 0 0 0 0,1 0 0 0 0,3 8-2 0 0,92 431 352 0 0,-90-420-304 0 0,-2 0 1 0 0,-1 0 0 0 0,-2 1-1 0 0,-1 0 1 0 0,-3 27-49 0 0,-18-16 78 0 0,17-48-125 0 0,0 1 0 0 0,0 0 0 0 0,0 0 0 0 0,-1-1 1 0 0,1 1-1 0 0,0-1 0 0 0,0 0 0 0 0,0 1 0 0 0,0-1 0 0 0,0 0 0 0 0,-1 0 0 0 0,1-1 0 0 0,0 1 0 0 0,0 0 0 0 0,0-1 0 0 0,0 1 0 0 0,0-1 0 0 0,0 0 0 0 0,0 1 0 0 0,0-1 0 0 0,0 0 0 0 0,0 0 0 0 0,0-1 0 0 0,0 1 0 0 0,1 0 1 0 0,-1-1-1 0 0,1 1 0 0 0,-1 0 0 0 0,1-1 0 0 0,-1 0 0 0 0,1 1 0 0 0,-1-2 47 0 0,-40-59-7468 0 0,37 50 1386 0 0,1-3-5333 0 0</inkml:trace>
  <inkml:trace contextRef="#ctx0" brushRef="#br0" timeOffset="32646.383">2333 2276 14899 0 0,'0'0'1088'0'0,"0"0"-295"0"0,0 0 57 0 0,0 0 221 0 0,0 0 162 0 0,0 0 70 0 0,0 0-117 0 0,0 0-191 0 0,0 0-134 0 0,0 0-129 0 0,33-4-115 0 0,105-15-95 0 0,155-24 1314 0 0,-102 36-1708 0 0,-143 30-1080 0 0,-37-3-5934 0 0,-11-16-2956 0 0</inkml:trace>
  <inkml:trace contextRef="#ctx0" brushRef="#br0" timeOffset="32876.75">3235 2453 15667 0 0,'0'0'1273'0'0,"0"0"-224"0"0,0 0-162 0 0,0 0-8 0 0,0 0-48 0 0,0 0-119 0 0,0 0-191 0 0,0 0-190 0 0,0 0-140 0 0,0 0-94 0 0,0 0-57 0 0,6 31-79 0 0,17 95-89 0 0,-21-115-932 0 0,2 9 2753 0 0,-4-18-5366 0 0,0-1-5493 0 0,0-1-939 0 0</inkml:trace>
  <inkml:trace contextRef="#ctx0" brushRef="#br0" timeOffset="33110.905">3252 2221 16780 0 0,'0'0'1536'0'0,"0"0"-608"0"0,0 0-224 0 0,0 0-128 0 0,0 0-112 0 0,0 0-111 0 0,0 0-145 0 0,0 0-144 0 0,0 0-80 0 0,0 0-120 0 0,0 0-64 0 0,0 0-129 0 0,0 0-255 0 0,0 0-488 0 0,66-74-1897 0 0,-55 81-9169 0 0</inkml:trace>
  <inkml:trace contextRef="#ctx0" brushRef="#br0" timeOffset="33343.339">3767 2309 15563 0 0,'0'0'2118'0'0,"0"0"-451"0"0,0 0-87 0 0,0 0-33 0 0,0 0-157 0 0,0 0-295 0 0,0 0-340 0 0,0 0-260 0 0,0 0-163 0 0,0 0-72 0 0,0 0-66 0 0,0 0-54 0 0,0 0-36 0 0,-23 18-27 0 0,-74 58-21 0 0,37-8-40 0 0,56-63-16 0 0,-1 0 1 0 0,1 1 0 0 0,0-1 0 0 0,0 1 0 0 0,1 0-1 0 0,0 0 1 0 0,0 0 0 0 0,0 1 0 0 0,1-1 0 0 0,0 1 0 0 0,0-1-1 0 0,0 1 1 0 0,1 0 0 0 0,0-1 0 0 0,1 1 0 0 0,-1 0-1 0 0,1 0 1 0 0,1 0 0 0 0,-1 0 0 0 0,1-1 0 0 0,0 1 0 0 0,1 0-1 0 0,-1-1 1 0 0,1 1 0 0 0,1-1 0 0 0,0 3-1 0 0,6-2 24 0 0,0 0 0 0 0,1-1 1 0 0,-1 1-1 0 0,1-2 0 0 0,1 0 1 0 0,-1 0-1 0 0,1 0 0 0 0,0-2 0 0 0,0 1 1 0 0,0-1-1 0 0,0-1 0 0 0,0 0 1 0 0,1-1-1 0 0,-1 0 0 0 0,1 0 0 0 0,-1-1 1 0 0,1-1-1 0 0,-1 0 0 0 0,0-1 1 0 0,1 0-1 0 0,-1 0 0 0 0,0-2 0 0 0,0 1 1 0 0,4-3-25 0 0,113-44-234 0 0,-82 17-6819 0 0,-39 28-5211 0 0</inkml:trace>
  <inkml:trace contextRef="#ctx0" brushRef="#br0" timeOffset="34101.132">4908 2313 2737 0 0,'0'0'1360'0'0,"0"0"42"0"0,0 0 191 0 0,0 0 158 0 0,0 0 38 0 0,0 0-164 0 0,0 0-324 0 0,0 0-244 0 0,0 0-169 0 0,0 0-113 0 0,0 0-43 0 0,-8-6-25 0 0,-27-19-71 0 0,32 24-505 0 0,0-1 1 0 0,0 1-1 0 0,0 0 0 0 0,0 0 0 0 0,0 0 0 0 0,-1 1 0 0 0,1-1 0 0 0,0 1 1 0 0,-1-1-1 0 0,1 1 0 0 0,0 0 0 0 0,0 1 0 0 0,-1-1 0 0 0,1 0 1 0 0,0 1-1 0 0,-1 0 0 0 0,1 0 0 0 0,-1 0-131 0 0,-1 1 186 0 0,-10 3 47 0 0,0 1-1 0 0,0 0 0 0 0,1 1 0 0 0,0 1 1 0 0,0 0-1 0 0,1 1 0 0 0,0 1 1 0 0,1 0-1 0 0,0 1 0 0 0,0 0 0 0 0,1 0 1 0 0,1 1-1 0 0,-4 6-232 0 0,7-10 65 0 0,0 1 0 0 0,0-1 0 0 0,1 1 0 0 0,0 1 0 0 0,1-1 0 0 0,0 1 0 0 0,1 0 0 0 0,0 0-1 0 0,0 0 1 0 0,1 1 0 0 0,0-1 0 0 0,1 1 0 0 0,0 0 0 0 0,1 8-65 0 0,0-14 8 0 0,1 0-1 0 0,0 0 0 0 0,1 0 0 0 0,-1-1 1 0 0,1 1-1 0 0,0 0 0 0 0,0 0 1 0 0,0 0-1 0 0,1-1 0 0 0,0 1 0 0 0,0 0 1 0 0,0-1-1 0 0,0 0 0 0 0,1 1 0 0 0,0-1 1 0 0,0 0-1 0 0,0-1 0 0 0,0 1 1 0 0,0 0-1 0 0,1-1 0 0 0,0 0 0 0 0,0 0 1 0 0,0 0-1 0 0,1 1-7 0 0,9 3 10 0 0,-1-1-1 0 0,2-1 1 0 0,-1 0-1 0 0,0-1 1 0 0,1 0 0 0 0,0-1-1 0 0,0-1 1 0 0,0-1-1 0 0,0 0 1 0 0,0 0 0 0 0,0-2-1 0 0,0 0 1 0 0,0 0-1 0 0,0-2 1 0 0,4-1-10 0 0,139-35-1416 0 0,-108 21-1692 0 0,-1-1-3677 0 0,-30 11-4549 0 0</inkml:trace>
  <inkml:trace contextRef="#ctx0" brushRef="#br0" timeOffset="35098.336">5488 2372 5689 0 0,'0'0'2578'0'0,"0"0"-1079"0"0,0 0-221 0 0,0 0 170 0 0,0 0 155 0 0,0 0-61 0 0,0 0-242 0 0,-31 17-245 0 0,-100 55-182 0 0,53-10 478 0 0,39-22-580 0 0,30-34-682 0 0,1 1-1 0 0,-1 1 1 0 0,2 0 0 0 0,-1 0 0 0 0,1 0 0 0 0,0 1 0 0 0,1 0-1 0 0,0 0 1 0 0,0 0 0 0 0,1 1 0 0 0,0 0 0 0 0,1 0 0 0 0,0 0-1 0 0,1 1 1 0 0,0 0 0 0 0,0-1 0 0 0,1 2-89 0 0,2-10 18 0 0,1-1 0 0 0,-1 1 1 0 0,0 0-1 0 0,1-1 0 0 0,-1 1 0 0 0,1-1 1 0 0,0 1-1 0 0,-1-1 0 0 0,1 1 0 0 0,0-1 0 0 0,0 1 1 0 0,0-1-1 0 0,0 0 0 0 0,0 1 0 0 0,0-1 1 0 0,1 0-1 0 0,-1 0 0 0 0,0 0 0 0 0,0 0 1 0 0,1 0-1 0 0,-1 0 0 0 0,1 0 0 0 0,-1-1 1 0 0,1 1-1 0 0,-1 0 0 0 0,1-1 0 0 0,-1 1 1 0 0,1-1-1 0 0,0 0 0 0 0,-1 1 0 0 0,1-1 1 0 0,0 0-1 0 0,-1 0 0 0 0,1 0 0 0 0,0 0 1 0 0,-1 0-1 0 0,2-1-18 0 0,62-11 825 0 0,-9-15-633 0 0,-2-3 0 0 0,0-2 0 0 0,-3-3 0 0 0,0-2 0 0 0,-3-2 0 0 0,-1-2 0 0 0,22-26-192 0 0,-45 42 63 0 0,-34 57 105 0 0,5-24-166 0 0,0 0-1 0 0,0 0 1 0 0,1 1 0 0 0,1 0-1 0 0,0-1 1 0 0,0 1-1 0 0,0 0 1 0 0,1 1 0 0 0,0-1-1 0 0,1 0 1 0 0,0 1-1 0 0,1-1 1 0 0,0 0 0 0 0,0 1-1 0 0,1-1 1 0 0,0 1-1 0 0,1-1 1 0 0,0 0 0 0 0,0 0-1 0 0,1 0 1 0 0,0 0-1 0 0,1 0 1 0 0,0-1 0 0 0,0 1-1 0 0,3 2-1 0 0,-1-5 25 0 0,0 0 0 0 0,1-1 0 0 0,0 0 0 0 0,0 0 0 0 0,0 0-1 0 0,1-1 1 0 0,-1 0 0 0 0,1-1 0 0 0,0 0 0 0 0,0 0 0 0 0,0 0 0 0 0,1-1 0 0 0,-1 0-1 0 0,1-1 1 0 0,-1 0 0 0 0,1 0 0 0 0,-1-1 0 0 0,1 0 0 0 0,0-1 0 0 0,-1 0 0 0 0,1 0 0 0 0,-1 0-1 0 0,0-1 1 0 0,1-1 0 0 0,-1 1 0 0 0,0-2 0 0 0,0 1 0 0 0,0-1 0 0 0,-1 0 0 0 0,0 0-1 0 0,1-1 1 0 0,-1 0-25 0 0,285-270 776 0 0,-270 258-736 0 0,-13 9-40 0 0,-1 1 0 0 0,1 0 0 0 0,0 0-1 0 0,1 1 1 0 0,-1 0 0 0 0,1 1 0 0 0,0 0 0 0 0,1 1 0 0 0,-1 0-1 0 0,1 0 1 0 0,0 1 0 0 0,0 1 0 0 0,0-1 0 0 0,3 1 0 0 0,-12 4 1 0 0,0-1-1 0 0,0 1 1 0 0,0-1 0 0 0,-1 1 0 0 0,1 0-1 0 0,0-1 1 0 0,-1 1 0 0 0,1 0-1 0 0,-1 0 1 0 0,0 0 0 0 0,0 0 0 0 0,0 1-1 0 0,0-1 1 0 0,0 0 0 0 0,0 0 0 0 0,0 1-1 0 0,-1-1 1 0 0,1 0 0 0 0,-1 1 0 0 0,0-1-1 0 0,0 0 1 0 0,0 1 0 0 0,0-1-1 0 0,0 0 1 0 0,0 1 0 0 0,0-1 0 0 0,-1 0-1 0 0,0 1 1 0 0,1-1 0 0 0,-2 2-1 0 0,2 7 2 0 0,0 1 8 0 0,0-1 0 0 0,-1 0 1 0 0,-1 0-1 0 0,0 0 0 0 0,0 0 1 0 0,-1 0-1 0 0,0 0 0 0 0,-1 0 0 0 0,0-1 1 0 0,-1 0-1 0 0,0 0 0 0 0,-1 0 1 0 0,0 0-1 0 0,-3 2-10 0 0,0 2-2 0 0,-1 1 0 0 0,-1-2 0 0 0,0 1 0 0 0,-1-2 1 0 0,0 1-1 0 0,-1-2 0 0 0,-1 1 0 0 0,0-2 0 0 0,0 0 0 0 0,-11 5 2 0 0,8-10-76 0 0,21-6-221 0 0,156-39 218 0 0,-121 40 113 0 0,-14 2 24 0 0,-1-2 0 0 0,1-1-1 0 0,0 0 1 0 0,-1-2 0 0 0,0-1 0 0 0,1-1-1 0 0,-2-1 1 0 0,5-2-58 0 0,-15 3 53 0 0,0-1 0 0 0,-1 0 0 0 0,1 0 1 0 0,-1-1-1 0 0,-1-1 0 0 0,0 0 0 0 0,0-1 0 0 0,0 0 0 0 0,-1 0 0 0 0,0-1 0 0 0,-1 0 0 0 0,0-1 0 0 0,-1 0 1 0 0,0-1-1 0 0,-1 1 0 0 0,4-10-53 0 0,-2 3 15 0 0,0 0 1 0 0,-1-1 0 0 0,-1 0 0 0 0,-1 0-1 0 0,-1 0 1 0 0,-1-1 0 0 0,0 0-1 0 0,-2 0 1 0 0,0-1-16 0 0,-2 18-4 0 0,0 1 1 0 0,-1 0-1 0 0,0-1 0 0 0,1 1 1 0 0,-1-1-1 0 0,0 1 0 0 0,0 0 1 0 0,0 0-1 0 0,-1 0 0 0 0,1-1 0 0 0,0 1 1 0 0,-1 0-1 0 0,1 1 0 0 0,-1-1 1 0 0,0 0-1 0 0,0 0 0 0 0,0 1 1 0 0,1-1-1 0 0,-2 1 0 0 0,1-1 0 0 0,0 1 1 0 0,0 0-1 0 0,0 0 0 0 0,0 0 1 0 0,-1 0-1 0 0,1 0 0 0 0,-1 1 1 0 0,1-1-1 0 0,0 1 0 0 0,-1-1 1 0 0,1 1-1 0 0,-1 0 0 0 0,1 0 0 0 0,-1 0 1 0 0,1 0-1 0 0,-1 1 0 0 0,1-1 1 0 0,-1 1-1 0 0,1-1 0 0 0,0 1 1 0 0,-1 0-1 0 0,1 0 0 0 0,0 0 0 0 0,0 0 1 0 0,-1 0-1 0 0,1 1 0 0 0,0-1 1 0 0,-2 2 3 0 0,-8 7-5 0 0,-1 0 1 0 0,1 1-1 0 0,1 0 0 0 0,0 1 1 0 0,0 0-1 0 0,1 0 1 0 0,1 1-1 0 0,0 1 1 0 0,1 0-1 0 0,0 0 0 0 0,1 0 1 0 0,1 1-1 0 0,0 0 1 0 0,1 0-1 0 0,1 1 1 0 0,0-1-1 0 0,1 1 0 0 0,1 0 1 0 0,1 0-1 0 0,0 0 1 0 0,0 1 4 0 0,4-6 22 0 0,1 0 1 0 0,0 0-1 0 0,0 0 1 0 0,1 0-1 0 0,1-1 1 0 0,-1 0 0 0 0,2 0-1 0 0,-1 0 1 0 0,1-1-1 0 0,1 0 1 0 0,0 0-1 0 0,0-1 1 0 0,1 0-1 0 0,0-1 1 0 0,0 1-1 0 0,0-2 1 0 0,1 1 0 0 0,0-2-1 0 0,1 1 1 0 0,-1-1-1 0 0,1-1 1 0 0,1 1-23 0 0,4 1 70 0 0,-1-1 1 0 0,1-1-1 0 0,0 0 1 0 0,1-1-1 0 0,-1 0 1 0 0,0-2 0 0 0,1 0-1 0 0,0 0 1 0 0,16-3-71 0 0,-23 1-83 0 0,0 0 0 0 0,0-1 0 0 0,-1 0 0 0 0,1 0 0 0 0,0-1 0 0 0,-1 0 1 0 0,1-1-1 0 0,-1 0 0 0 0,0-1 0 0 0,0 0 0 0 0,-1 0 0 0 0,0-1 1 0 0,1 0-1 0 0,-2 0 0 0 0,1-1 0 0 0,4-5 83 0 0,-8 2-2348 0 0,-2 3-4294 0 0,-2 3-6297 0 0</inkml:trace>
  <inkml:trace contextRef="#ctx0" brushRef="#br0" timeOffset="40916.63">7392 2751 560 0 0,'0'0'1755'0'0,"0"0"-655"0"0,0 0-226 0 0,0 0 158 0 0,0 0 276 0 0,0 0 133 0 0,0 0-28 0 0,0 0-180 0 0,0 0-287 0 0,0 0-224 0 0,0 0-151 0 0,7 4 4897 0 0,-37 32-2542 0 0,110-69-1547 0 0,-148 63-1529 0 0,60-25-419 0 0,-9 7-5053 0 0,9-7-5740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6:41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309 166 0 0 0,'0'0'545'0'0,"0"0"-8"0"0,0 0 83 0 0,0 0 112 0 0,0 0 71 0 0,0 0 73 0 0,0 0 89 0 0,0 0 84 0 0,0 0 87 0 0,0 0 99 0 0,4-2 20 0 0,19-10 1225 0 0,-23 12-1293 0 0,0 0-43 0 0,0 0-39 0 0,0 0-46 0 0,0 0-59 0 0,0 0-41 0 0,0 0-75 0 0,0 0-93 0 0,0 0-70 0 0,-7-15 1554 0 0,1 13-2130 0 0,-1 0 1 0 0,1 0-1 0 0,-1 1 0 0 0,0 0 0 0 0,0 0 0 0 0,0 1 0 0 0,0-1 0 0 0,0 1 1 0 0,0 1-1 0 0,0-1 0 0 0,1 1 0 0 0,-1 1 0 0 0,0-1 0 0 0,0 1 0 0 0,1 0 1 0 0,-1 1-1 0 0,1-1 0 0 0,-6 4-145 0 0,-31 19 173 0 0,30-18-102 0 0,0 0 0 0 0,0 0-1 0 0,1 1 1 0 0,1 1 0 0 0,-1 0-1 0 0,1 1 1 0 0,1 0 0 0 0,-8 9-71 0 0,12-10 12 0 0,1 0 0 0 0,0 0 0 0 0,1 0 0 0 0,0 0 0 0 0,1 1 0 0 0,0 0 0 0 0,0-1 0 0 0,1 1 0 0 0,0 0 1 0 0,1 0-1 0 0,0 0 0 0 0,0 1 0 0 0,1-1 0 0 0,1 0 0 0 0,0 0 0 0 0,1 5-12 0 0,-1-11 9 0 0,0 1 0 0 0,0-1-1 0 0,1 0 1 0 0,-1 1 0 0 0,1-1-1 0 0,0 0 1 0 0,0 0 0 0 0,1 0 0 0 0,-1 0-1 0 0,1-1 1 0 0,0 1 0 0 0,0-1-1 0 0,0 0 1 0 0,0 1 0 0 0,1-1 0 0 0,-1-1-1 0 0,1 1 1 0 0,0 0 0 0 0,-1-1-1 0 0,1 0 1 0 0,1 0 0 0 0,-1 0 0 0 0,0 0-1 0 0,0-1 1 0 0,1 1 0 0 0,-1-1 0 0 0,1 0-1 0 0,-1-1 1 0 0,4 1-9 0 0,2 0 45 0 0,-1-1 1 0 0,1 0-1 0 0,0 0 1 0 0,0-1-1 0 0,0 0 1 0 0,0-1-1 0 0,0 0 1 0 0,-1 0-1 0 0,1-1 1 0 0,-1-1-1 0 0,0 0 1 0 0,0 0-1 0 0,3-2-45 0 0,22-18 103 0 0,-1-1 0 0 0,-1-2 0 0 0,-2-1 0 0 0,0-2 0 0 0,-2 0 0 0 0,-1-2-1 0 0,9-17-102 0 0,-4-2 367 0 0,-32 49-273 0 0,0 2-1 0 0,0 0-36 0 0,0 0-9 0 0,0 0-2 0 0,0 0-20 0 0,0 0-30 0 0,-3 13-114 0 0,0 2 125 0 0,1 1 1 0 0,0 0 0 0 0,1 0 0 0 0,1 0 0 0 0,1 0-1 0 0,0 0 1 0 0,1-1 0 0 0,0 1 0 0 0,2 0 0 0 0,0-1-1 0 0,0 0 1 0 0,1 0 0 0 0,7 12-8 0 0,23 21-201 0 0,-21-39-488 0 0,8 5-572 0 0,-14-12-2908 0 0,2-1-3442 0 0,-9-1-4242 0 0</inkml:trace>
  <inkml:trace contextRef="#ctx0" brushRef="#br0" timeOffset="605.498">796 395 7746 0 0,'0'0'3107'0'0,"0"0"-1123"0"0,0 0-439 0 0,0 0-13 0 0,0 0-57 0 0,0 0-175 0 0,0 0-233 0 0,0 0-196 0 0,0 0-152 0 0,0 0-108 0 0,0 0-59 0 0,0 0-45 0 0,0 0-31 0 0,13-16 1428 0 0,51-79-861 0 0,69-55-400 0 0,-123 155-612 0 0,-15 28 45 0 0,2-13-13 0 0,10 102-32 0 0,-6-119-31 0 0,0 1 7 0 0,-1 1 0 0 0,1-1 0 0 0,0 1-1 0 0,0-1 1 0 0,1 0 0 0 0,-1 1 0 0 0,1-1 0 0 0,0 0-1 0 0,0 0 1 0 0,0 0 0 0 0,1 0 0 0 0,0-1 0 0 0,-1 1-1 0 0,1 0 1 0 0,0-1 0 0 0,1 0 0 0 0,-1 0 0 0 0,1 0-1 0 0,-1 0 1 0 0,1-1 0 0 0,0 1 0 0 0,0-1 0 0 0,0 0-1 0 0,0 0 1 0 0,0 0 0 0 0,0-1 0 0 0,1 1 0 0 0,-1-1-1 0 0,1 0 1 0 0,2 0-7 0 0,3-4 106 0 0,-1 0-1 0 0,0 0 1 0 0,0-1-1 0 0,0-1 0 0 0,0 1 1 0 0,-1-1-1 0 0,0-1 1 0 0,0 1-1 0 0,0-2 1 0 0,-1 1-1 0 0,1-1 1 0 0,-2 0-1 0 0,1 0 1 0 0,-1-1-1 0 0,0 0 1 0 0,0 0-1 0 0,-1 0 0 0 0,0-1 1 0 0,-1 0-1 0 0,0 0 1 0 0,0 0-1 0 0,0-5-105 0 0,9-9 189 0 0,-4 3-99 0 0,0 0 0 0 0,-1 0 0 0 0,-1-1 0 0 0,-1 0 0 0 0,-1-1 0 0 0,1-15-90 0 0,-4-37-444 0 0,-2 74 26 0 0,0 0-228 0 0,0 0-343 0 0,8 0-4238 0 0,-5 0-975 0 0,1 0-6399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5:1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5376 639 4393 0 0,'0'0'2078'0'0,"0"0"-455"0"0,0 0-52 0 0,0 0 217 0 0,0 0 126 0 0,0 0-174 0 0,0 0-450 0 0,0 0-409 0 0,0 0-235 0 0,0 0-98 0 0,0 0 5 0 0,9 18 2373 0 0,-6 5-2426 0 0,0 1-1 0 0,-2-1 1 0 0,-1 0-1 0 0,0 1 1 0 0,-2-1-1 0 0,-1 1 1 0 0,-1-1-1 0 0,-3 9-499 0 0,3-4 224 0 0,-15 52-61 0 0,19-79-193 0 0,0-1-31 0 0,0 0-16 0 0,-1-17-4996 0 0,1 4-4040 0 0,0 6-2395 0 0</inkml:trace>
  <inkml:trace contextRef="#ctx0" brushRef="#br0" timeOffset="220.556">5376 359 9282 0 0,'0'0'4445'0'0,"0"0"-2311"0"0,0 0-777 0 0,0 0-20 0 0,0 0 6 0 0,0 0-151 0 0,0 0-288 0 0,0 0-332 0 0,0 0-273 0 0,0 0-176 0 0,0 0-102 0 0,0 0-36 0 0,-4 0-9 0 0,4 1 5 0 0,-1-1 1 0 0,1 0-1 0 0,-1 0 0 0 0,0 0 0 0 0,1 1 1 0 0,-1-1-1 0 0,1 0 0 0 0,-1 1 0 0 0,0-1 0 0 0,1 1 1 0 0,-1-1-1 0 0,1 0 0 0 0,-1 1 0 0 0,1-1 0 0 0,0 1 1 0 0,-1-1-1 0 0,1 1 0 0 0,-1 0 0 0 0,1-1 1 0 0,0 1-1 0 0,-1-1 0 0 0,1 1 0 0 0,0 0 0 0 0,0-1 1 0 0,0 1-1 0 0,0-1 0 0 0,-1 1 0 0 0,1 0 0 0 0,0-1 1 0 0,0 1-1 0 0,0 0 0 0 0,0-1 0 0 0,0 1 1 0 0,0 0-1 0 0,1-1 0 0 0,-1 1 0 0 0,0 0 0 0 0,0-1 1 0 0,0 1-1 0 0,1 0 0 0 0,-1-1 0 0 0,0 1 1 0 0,0-1-1 0 0,1 1 0 0 0,-1 0 0 0 0,1-1 0 0 0,-1 1 1 0 0,1-1-1 0 0,-1 1 0 0 0,0-1 0 0 0,1 0 0 0 0,0 1 1 0 0,-1-1-1 0 0,1 1 0 0 0,-1-1 0 0 0,1 0 1 0 0,-1 0-1 0 0,1 1 0 0 0,0-1 0 0 0,-1 0 0 0 0,1 0 1 0 0,0 0-1 0 0,-1 1 0 0 0,1-1 0 0 0,0 0 0 0 0,-1 0 1 0 0,1 0-1 0 0,0 0 0 0 0,-1 0 0 0 0,1-1 19 0 0,2 3-694 0 0,1 2-462 0 0,1-3-4943 0 0,-1-1-5399 0 0</inkml:trace>
  <inkml:trace contextRef="#ctx0" brushRef="#br0" timeOffset="1531.069">6040 565 4849 0 0,'0'0'3105'0'0,"0"0"-1005"0"0,0 0-395 0 0,0 0 51 0 0,0 0 72 0 0,0 0-93 0 0,0 0-321 0 0,0 0-348 0 0,0 0-217 0 0,0 0-161 0 0,0 0-85 0 0,0 0-28 0 0,0 0-27 0 0,-12 8 971 0 0,-156 72-578 0 0,166-79-934 0 0,-1-1-1 0 0,1 1 1 0 0,0-1-1 0 0,0 1 1 0 0,0 0-1 0 0,0 0 1 0 0,0 0-1 0 0,0 0 1 0 0,0 0-1 0 0,1 0 1 0 0,-1 0-1 0 0,0 1 1 0 0,1-1 0 0 0,-1 1-1 0 0,1-1 1 0 0,-1 1-1 0 0,1-1 1 0 0,-1 1-1 0 0,1 0 1 0 0,0 0-1 0 0,0 0 1 0 0,0 0-1 0 0,0 0 1 0 0,0 0-1 0 0,1 0 1 0 0,-1 0-1 0 0,1 0 1 0 0,-1 0-1 0 0,1 0 1 0 0,0 0-1 0 0,0 1 1 0 0,0-1-1 0 0,0 0 1 0 0,0 0-1 0 0,0 0 1 0 0,0 0-1 0 0,1 1 1 0 0,-1-1-1 0 0,1 0 1 0 0,0 0-1 0 0,-1 0 1 0 0,1 0-1 0 0,0 0 1 0 0,0 0-1 0 0,0 0 1 0 0,1-1-1 0 0,-1 1 1 0 0,0 0-1 0 0,1-1 1 0 0,-1 1-7 0 0,119 97 265 0 0,-116-96-229 0 0,1 1 1 0 0,-1 0-1 0 0,0-1 0 0 0,-1 2 0 0 0,1-1 1 0 0,-1 0-1 0 0,0 1 0 0 0,0-1 0 0 0,0 1 1 0 0,-1 0-1 0 0,1 0 0 0 0,-1 0 0 0 0,0 0 1 0 0,-1 1-1 0 0,1-1 0 0 0,-1 0 0 0 0,0 1 1 0 0,-1-1-1 0 0,1 1 0 0 0,-1-1 0 0 0,0 1 1 0 0,0-1-1 0 0,-1 1 0 0 0,0-1 0 0 0,0 0 1 0 0,0 1-1 0 0,0-1 0 0 0,-1 0 0 0 0,0 1 0 0 0,0-1 1 0 0,0 0-1 0 0,-1-1 0 0 0,0 1 0 0 0,-1 1-36 0 0,-4 2 39 0 0,-2 0 0 0 0,1-1 0 0 0,-1 0-1 0 0,0 0 1 0 0,-1-1 0 0 0,1 0 0 0 0,-1-1-1 0 0,0-1 1 0 0,-1 1 0 0 0,1-2 0 0 0,-1 1-1 0 0,0-2 1 0 0,0 0 0 0 0,0 0 0 0 0,0-1 0 0 0,0 0-1 0 0,-1-1-38 0 0,11 0-10 0 0,0-1 0 0 0,1 1 0 0 0,-1 0-1 0 0,0-1 1 0 0,0 0 0 0 0,1 1 0 0 0,-1-1-1 0 0,0 0 1 0 0,1 0 0 0 0,-1 0-1 0 0,0 0 1 0 0,1 0 0 0 0,0 0 0 0 0,-1 0-1 0 0,1 0 1 0 0,-1-1 0 0 0,1 1 0 0 0,0-1-1 0 0,0 1 1 0 0,0-1 0 0 0,0 1 0 0 0,0-1-1 0 0,0 0 1 0 0,1 1 0 0 0,-1-1 0 0 0,0 0-1 0 0,1 1 1 0 0,-1-1 0 0 0,1 0 0 0 0,0 0-1 0 0,-1-1 11 0 0,9-38-7881 0 0,-3 37-1361 0 0</inkml:trace>
  <inkml:trace contextRef="#ctx0" brushRef="#br0" timeOffset="96764.201">5561 2041 5145 0 0,'0'0'1957'0'0,"0"0"-340"0"0,0 0-59 0 0,0 0 152 0 0,0 0 66 0 0,0 0-170 0 0,0 0-330 0 0,0 0-345 0 0,0 0-226 0 0,0 0-122 0 0,0 0-76 0 0,0 0-70 0 0,0 0-97 0 0,-7 19-61 0 0,-21 60-52 0 0,21-18 310 0 0,7-57-515 0 0,0-1-1 0 0,1 1 0 0 0,-1-1 1 0 0,1 1-1 0 0,0-1 1 0 0,0 1-1 0 0,0-1 1 0 0,0 0-1 0 0,0 0 1 0 0,1 1-1 0 0,0-1 0 0 0,-1 0 1 0 0,1 0-1 0 0,0-1 1 0 0,1 1-1 0 0,-1 0 1 0 0,0-1-1 0 0,1 1 0 0 0,0-1 1 0 0,-1 0-1 0 0,1 1 1 0 0,0-1-1 0 0,0-1 1 0 0,0 1-1 0 0,0 0 0 0 0,0-1 1 0 0,1 0-1 0 0,-1 1 1 0 0,0-1-1 0 0,1-1 1 0 0,-1 1-1 0 0,3 0-21 0 0,3 1 57 0 0,0-1-1 0 0,0-1 1 0 0,0 1 0 0 0,1-1 0 0 0,-1-1 0 0 0,0 1-1 0 0,0-2 1 0 0,0 1 0 0 0,0-1 0 0 0,0-1-1 0 0,0 1 1 0 0,4-4-57 0 0,29-15 223 0 0,-1-3 0 0 0,-1-2-1 0 0,-2-1 1 0 0,35-32-223 0 0,-33 23 67 0 0,-1-1 0 0 0,-2-3 0 0 0,-2-1 0 0 0,-2-1 0 0 0,-1-2 1 0 0,-3-1-1 0 0,-1-2 0 0 0,-3 0 0 0 0,-1-2 0 0 0,6-23-67 0 0,-23 52 38 0 0,0 0 0 0 0,-1-1 0 0 0,-1 1 0 0 0,-1-1-1 0 0,-1 0 1 0 0,-1 0 0 0 0,-1-1 0 0 0,-1 1 0 0 0,-1-16-38 0 0,0 37 9 0 0,1 0 0 0 0,0 1 0 0 0,0-1 0 0 0,-1 0 0 0 0,1 1 0 0 0,0-1 0 0 0,-1 0 0 0 0,1 1 0 0 0,0-1 0 0 0,-1 0 1 0 0,1 0-1 0 0,0 1 0 0 0,-1-1 0 0 0,1 0 0 0 0,-1 0 0 0 0,1 0 0 0 0,0 0 0 0 0,-1 0 0 0 0,1 1 0 0 0,-1-1 0 0 0,1 0 0 0 0,0 0 0 0 0,-1 0 0 0 0,1 0 0 0 0,-1 0 0 0 0,1 0 0 0 0,-1 0 0 0 0,1 0 0 0 0,0-1 0 0 0,-1 1 0 0 0,1 0 0 0 0,-1 0 0 0 0,1 0 0 0 0,0 0 0 0 0,-1 0 0 0 0,1-1 0 0 0,-1 1 0 0 0,1 0 0 0 0,0 0 0 0 0,-1-1 0 0 0,1 1 0 0 0,0 0 0 0 0,-1-1 0 0 0,1 1 0 0 0,0 0 0 0 0,0-1 0 0 0,-1 1 0 0 0,1 0 0 0 0,0-1 0 0 0,0 1 1 0 0,0-1-1 0 0,0 1 0 0 0,-1 0 0 0 0,1-1 0 0 0,0 1 0 0 0,0-1-9 0 0,-49 181 113 0 0,39-87 56 0 0,5 0 1 0 0,6 92-170 0 0,5-130 91 0 0,2-1 0 0 0,3 0 0 0 0,14 44-91 0 0,21 112 271 0 0,-41-181-235 0 0,0 0 0 0 0,-2 0 1 0 0,-1 0-1 0 0,-2 0 0 0 0,-1 0 1 0 0,-1 1-1 0 0,-1-1 0 0 0,-2-1 1 0 0,-1 1-1 0 0,-1-1 0 0 0,-1 0 0 0 0,-1 0 1 0 0,-2-1-1 0 0,-1 0-36 0 0,6-15 6 0 0,-1 0 0 0 0,1-1 0 0 0,-2 1 0 0 0,0-1 0 0 0,0-1 0 0 0,-1 0 0 0 0,0 0 0 0 0,-1-1 0 0 0,0 0 0 0 0,-1 0 0 0 0,0-1 0 0 0,0-1 0 0 0,0 0 0 0 0,-1 0 0 0 0,0-1 0 0 0,0-1 0 0 0,-1 0 0 0 0,-2 0-6 0 0,13-5-5 0 0,0 1-1 0 0,0-1 0 0 0,1 0 1 0 0,-1 0-1 0 0,0 0 1 0 0,0 0-1 0 0,0 0 1 0 0,1-1-1 0 0,-1 1 1 0 0,0 0-1 0 0,0-1 1 0 0,1 1-1 0 0,-1-1 1 0 0,0 0-1 0 0,1 0 1 0 0,-1 1-1 0 0,0-1 1 0 0,1 0-1 0 0,-1-1 1 0 0,1 1-1 0 0,0 0 1 0 0,-1 0-1 0 0,1 0 1 0 0,0-1-1 0 0,0 1 1 0 0,0-1-1 0 0,0 1 1 0 0,0-1-1 0 0,0 1 1 0 0,0-1-1 0 0,0 0 1 0 0,1 1-1 0 0,-1-1 1 0 0,1 0-1 0 0,-1 0 1 0 0,1 1-1 0 0,-1-2 6 0 0,-4-75-366 0 0,5 63 296 0 0,-1-97-2809 0 0,0 75-965 0 0,0 0-3635 0 0,0 14-4258 0 0</inkml:trace>
  <inkml:trace contextRef="#ctx0" brushRef="#br0" timeOffset="97052.205">5652 1449 9330 0 0,'0'0'1702'0'0,"0"0"-186"0"0,0 0-70 0 0,0 0 147 0 0,0 0 192 0 0,0 0-9 0 0,0 0-237 0 0,0 0-280 0 0,0 0-284 0 0,0 0-216 0 0,0 0-138 0 0,0 0-97 0 0,0 0-80 0 0,-2-10-86 0 0,-5-29-74 0 0,3 29-77 0 0,4 10-61 0 0,0 0-59 0 0,0 0-20 0 0,0 0-55 0 0,0 0-43 0 0,7 11-1249 0 0,10-7-2333 0 0,-11-5-1690 0 0,2 1-6707 0 0</inkml:trace>
  <inkml:trace contextRef="#ctx0" brushRef="#br0" timeOffset="22495.468">20097 1099 2064 0 0,'0'0'2738'0'0,"0"0"-884"0"0,0 0-276 0 0,0 0 174 0 0,0 0 195 0 0,0 0-20 0 0,0 0-222 0 0,0 0-346 0 0,0 0-331 0 0,0 0-261 0 0,0 0-177 0 0,5-11 2436 0 0,-38 43-1544 0 0,92-83 611 0 0,-49 39-1700 0 0,-15 13 40 0 0,-29 21-98 0 0,34-22-272 0 0,0 0 33 0 0,0 0 5 0 0,0 0-7 0 0,0 0 2 0 0,0 0-18 0 0,0 0 0 0 0,0 0-9 0 0,0 0-18 0 0,0 0-10 0 0,0 0-2 0 0,0 0-6 0 0,0 0-5 0 0,0 0-23 0 0,0 0-30 0 0,0 0-8 0 0,0 0-9 0 0,0 0-16 0 0,0 0-41 0 0,0 0-113 0 0,-1-2-1800 0 0,0 1-1713 0 0,1 1-6538 0 0</inkml:trace>
  <inkml:trace contextRef="#ctx0" brushRef="#br0" timeOffset="59375.338">20607 1202 304 0 0,'0'0'2210'0'0,"0"0"-394"0"0,0 0-155 0 0,0 0-26 0 0,0 0-3 0 0,0 0-21 0 0,0 0-109 0 0,0 0-165 0 0,0 0-255 0 0,0 0-267 0 0,0 0-221 0 0,5-9-113 0 0,167-238 3806 0 0,-102 154-3523 0 0,-55 73-643 0 0,24-36 250 0 0,3 3-1 0 0,1 1 0 0 0,3 2 0 0 0,28-21-370 0 0,-32 41 185 0 0,-41 30-205 0 0,-1 0-20 0 0,18 56 202 0 0,-5 2 53 0 0,-1 4-70 0 0,3-1 0 0 0,3 0 1 0 0,2-1-1 0 0,19 35-145 0 0,24 22 161 0 0,-79-135 2459 0 0,-58-55-2487 0 0,58 57-149 0 0,0 1 0 0 0,0 0 0 0 0,-2 1 1 0 0,0 1-1 0 0,0 1 0 0 0,-1 0 0 0 0,-1 2 0 0 0,0 0 0 0 0,0 1 1 0 0,-1 1-1 0 0,0 1 0 0 0,0 1 0 0 0,-1 0 0 0 0,1 2 0 0 0,-21-2 16 0 0,40 6-60 0 0,0 0 0 0 0,0 1 0 0 0,0-1 0 0 0,0 0 0 0 0,0 1 0 0 0,0-1 0 0 0,0 1 0 0 0,0-1 0 0 0,0 1 0 0 0,0 0 0 0 0,0 0 0 0 0,0 0 0 0 0,0 0-1 0 0,1 0 1 0 0,-1 0 0 0 0,0 1 0 0 0,1-1 0 0 0,-1 1 0 0 0,1-1 0 0 0,-1 1 0 0 0,1-1 0 0 0,0 1 0 0 0,0 0 0 0 0,0-1 0 0 0,0 1 0 0 0,0 0 0 0 0,0 0-1 0 0,0 0 1 0 0,0 1 60 0 0,-2 39-5019 0 0,7-31 190 0 0,2-7-5616 0 0</inkml:trace>
  <inkml:trace contextRef="#ctx0" brushRef="#br0" timeOffset="81408.589">21859 767 2000 0 0,'0'0'1633'0'0,"0"0"-2"0"0,0 0 152 0 0,0 0 176 0 0,0 0-23 0 0,0 0-235 0 0,0 0-324 0 0,0 0-306 0 0,0 0-204 0 0,0 0-129 0 0,0 0-80 0 0,2-1-57 0 0,8-7-59 0 0,-7 6-59 0 0,-3 2-48 0 0,0 0-31 0 0,0 0-11 0 0,0 0 5 0 0,-4-3 3881 0 0,-12-13-3453 0 0,10 15-787 0 0,0-1 0 0 0,0 1 0 0 0,0 0 0 0 0,0 0 0 0 0,0 0 0 0 0,0 1 0 0 0,0 0 1 0 0,0 0-1 0 0,0 1 0 0 0,0-1 0 0 0,0 1 0 0 0,0 1 0 0 0,0-1 0 0 0,0 1 0 0 0,1 0 0 0 0,-2 1-39 0 0,-6 2 28 0 0,11-4-16 0 0,-1-1 0 0 0,1 1 0 0 0,0-1-1 0 0,0 1 1 0 0,0 0 0 0 0,0 0 0 0 0,-1 0 0 0 0,1 0 0 0 0,0 0-1 0 0,1 0 1 0 0,-1 1 0 0 0,0-1 0 0 0,0 1 0 0 0,1-1-1 0 0,-1 1 1 0 0,0-1 0 0 0,1 1 0 0 0,0 0 0 0 0,-1 0 0 0 0,1 0-1 0 0,0 0 1 0 0,0 0 0 0 0,0 0 0 0 0,0 0 0 0 0,0 0 0 0 0,1 1-1 0 0,-1-1 1 0 0,1 0 0 0 0,-1 2-12 0 0,1 16 144 0 0,-1-16-133 0 0,0-1 0 0 0,1 0 0 0 0,0 0 0 0 0,-1 1-1 0 0,1-1 1 0 0,0 0 0 0 0,1 0 0 0 0,-1 1 0 0 0,1-1 0 0 0,-1 0 0 0 0,1 0 0 0 0,0 0 0 0 0,0 0 0 0 0,0 0 0 0 0,1 0-1 0 0,-1 0 1 0 0,1 0 0 0 0,0 0 0 0 0,0 0 0 0 0,-1-1 0 0 0,2 1 0 0 0,-1-1 0 0 0,0 1 0 0 0,0-1 0 0 0,1 0 0 0 0,0 0 0 0 0,-1 0-1 0 0,1 0-10 0 0,139 97 279 0 0,-140-96-255 0 0,1 1-1 0 0,0 0 0 0 0,-1 0 1 0 0,0 0-1 0 0,0 0 1 0 0,0 0-1 0 0,0 1 0 0 0,0-1 1 0 0,-1 1-1 0 0,0-1 1 0 0,0 1-1 0 0,0-1 0 0 0,-1 1 1 0 0,0 0-1 0 0,1-1 1 0 0,-2 1-1 0 0,1-1 0 0 0,0 1 1 0 0,-1 0-1 0 0,0 0-23 0 0,-33 24 515 0 0,20-22-471 0 0,-1-1-1 0 0,0 0 1 0 0,0-1 0 0 0,-1-1-1 0 0,0-1 1 0 0,1 0 0 0 0,-1-1-1 0 0,0 0 1 0 0,0-1 0 0 0,0-1-1 0 0,-12-2-43 0 0,29 2-42 0 0,0-1 1 0 0,0 1-1 0 0,0-1 0 0 0,0 1 0 0 0,0-1 0 0 0,0 0 0 0 0,0 1 0 0 0,0-1 1 0 0,0 0-1 0 0,0 0 0 0 0,-1 0 0 0 0,1 0 0 0 0,0 1 0 0 0,0-1 1 0 0,-1 0-1 0 0,1 0 0 0 0,0-1 0 0 0,-1 1 0 0 0,1 0 0 0 0,-1 0 1 0 0,0 0-1 0 0,1 0 0 0 0,-1 0 0 0 0,0 0 0 0 0,0-1 0 0 0,0 1 1 0 0,0 0-1 0 0,0 0 0 0 0,0 0 0 0 0,0-1 0 0 0,0 1 0 0 0,0 0 1 0 0,0 0-1 0 0,-1 0 0 0 0,1 0 0 0 0,0 0 0 0 0,-1-1 0 0 0,1 1 1 0 0,-1 0-1 0 0,1 0 0 0 0,-1 0 0 0 0,0 0 0 0 0,1 0 0 0 0,-1 0 1 0 0,0 0-1 0 0,0 1 0 0 0,0-1 0 0 0,1 0 0 0 0,-1 0 0 0 0,0 1 1 0 0,0-1-1 0 0,0 0 0 0 0,0 1 0 0 0,-1-1 0 0 0,1 1 0 0 0,0-1 0 0 0,0 1 1 0 0,0 0-1 0 0,0-1 0 0 0,0 1 0 0 0,-1 0 0 0 0,1 0 0 0 0,0 0 1 0 0,0 0-1 0 0,0 0 0 0 0,-1 0 0 0 0,1 0 0 0 0,0 0 0 0 0,0 1 1 0 0,-1-1 41 0 0,10-5-1399 0 0,2-1-4561 0 0,-3 3-6174 0 0</inkml:trace>
  <inkml:trace contextRef="#ctx0" brushRef="#br0" timeOffset="18627.303">18549 300 13531 0 0,'0'0'1318'0'0,"0"0"-558"0"0,0 0-403 0 0,0 0-73 0 0,0 0 230 0 0,0 0 304 0 0,0 0 209 0 0,0 0 64 0 0,0 0-125 0 0,0 0-229 0 0,4 32-186 0 0,13 103-92 0 0,-13-19 209 0 0,-9-70-560 0 0,-3-1 0 0 0,-1 0 1 0 0,-2-1-1 0 0,-2 0 0 0 0,-17 36-108 0 0,29-79 0 0 0,-64 138-38 0 0,61-133-139 0 0,0 1 0 0 0,0-1 0 0 0,-1 0 1 0 0,0 0-1 0 0,0-1 0 0 0,0 1 0 0 0,-1-1 0 0 0,0 0 0 0 0,0-1 0 0 0,0 1 0 0 0,0-1 0 0 0,-1-1 0 0 0,0 1 0 0 0,0-1 0 0 0,0 0 0 0 0,0 0 0 0 0,0-1 0 0 0,-6 1 177 0 0,-16-2-3210 0 0,28-1 2891 0 0,0 0-1 0 0,1 0 1 0 0,-1-1 0 0 0,0 1-1 0 0,0 0 1 0 0,0 0 0 0 0,1 0-1 0 0,-1-1 1 0 0,0 1 0 0 0,0 0-1 0 0,1-1 1 0 0,-1 1-1 0 0,0-1 1 0 0,1 1 0 0 0,-1-1-1 0 0,0 1 1 0 0,1-1 0 0 0,-1 1-1 0 0,1-1 1 0 0,-1 1 0 0 0,1-1-1 0 0,-1 0 1 0 0,1 1-1 0 0,-1-1 1 0 0,1 0 0 0 0,0 0-1 0 0,-1 1 1 0 0,1-1 0 0 0,0 0-1 0 0,0 0 1 0 0,0 0 0 0 0,0 1-1 0 0,-1-1 1 0 0,1 0-1 0 0,0 0 1 0 0,0 0 0 0 0,0 1-1 0 0,0-1 1 0 0,1 0 0 0 0,-1 0-1 0 0,0 0 1 0 0,0 1 0 0 0,0-1-1 0 0,1 0 1 0 0,-1 0-1 0 0,0 1 1 0 0,1-1 0 0 0,-1 0-1 0 0,1 0 320 0 0,58-80-1540 0 0,-6 27 1429 0 0,-12 14 3065 0 0,-40 38-2597 0 0,1 0 0 0 0,-1 0 0 0 0,1 0 0 0 0,0 0 0 0 0,0 0-1 0 0,-1 1 1 0 0,1-1 0 0 0,1 1 0 0 0,-1-1 0 0 0,0 1 0 0 0,0 0 0 0 0,0 0 0 0 0,1 0-1 0 0,-1 0 1 0 0,1 0 0 0 0,-1 1 0 0 0,0-1 0 0 0,1 1 0 0 0,-1-1 0 0 0,1 1 0 0 0,0 0-1 0 0,-1 0 1 0 0,1 0 0 0 0,-1 0 0 0 0,1 1 0 0 0,-1-1 0 0 0,1 1 0 0 0,-1-1-1 0 0,0 1 1 0 0,1 0 0 0 0,-1 0 0 0 0,0 0 0 0 0,1 0 0 0 0,-1 0 0 0 0,0 1 0 0 0,0-1-1 0 0,0 1-356 0 0,2 1 220 0 0,-1 1-1 0 0,1-1 1 0 0,-1 0-1 0 0,1 0 1 0 0,0 0-1 0 0,0-1 0 0 0,1 1 1 0 0,-1-1-1 0 0,1 0 1 0 0,-1 0-1 0 0,1-1 1 0 0,-1 1-1 0 0,1-1 0 0 0,0 0 1 0 0,0 0-1 0 0,-1-1 1 0 0,1 1-1 0 0,0-1 1 0 0,0 0-1 0 0,0 0 0 0 0,0-1 1 0 0,0 0-1 0 0,-1 0 1 0 0,1 0-1 0 0,0 0 0 0 0,-1 0 1 0 0,1-1-1 0 0,-1 0 1 0 0,1 0-1 0 0,1-2-219 0 0,31-29 414 0 0,-2-1-1 0 0,-2-2 1 0 0,-1-1 0 0 0,-2-2-1 0 0,-1-1 1 0 0,6-14-414 0 0,-27 41 43 0 0,85-149 173 0 0,-84 133-79 0 0,-9 29-40 0 0,0 0 32 0 0,0 0-5 0 0,-8 2-52 0 0,-7 24-16 0 0,1 1 1 0 0,1 0 0 0 0,1 2 0 0 0,2-1-1 0 0,1 1 1 0 0,1 1 0 0 0,1-1 0 0 0,2 1 0 0 0,1 0-1 0 0,1 1 1 0 0,2-1 0 0 0,1 0 0 0 0,1 1-1 0 0,2 2-56 0 0,-2-1 150 0 0,1-1-1 0 0,2 1 1 0 0,0-1-1 0 0,3 0 1 0 0,0-1-1 0 0,2 1 1 0 0,1-1-1 0 0,2-1 1 0 0,1 0-1 0 0,15 25-149 0 0,-9-35 1021 0 0,-19-19-784 0 0,0 0-8 0 0,0 0-22 0 0,0 0-28 0 0,0 0-29 0 0,0 0-48 0 0,0 0-14 0 0,0 0-28 0 0,0 0-8 0 0,0 0 25 0 0,0 0-33 0 0,0 0-33 0 0,0 0-26 0 0,0 0-31 0 0,0 0 23 0 0,0 0 16 0 0,0 0 13 0 0,0 0-2 0 0,0 0-10 0 0,0 0 21 0 0,0 0-7 0 0,0 0-17 0 0,0 0-22 0 0,0 0-17 0 0,0 0-4 0 0,0 0 31 0 0,0 0-9 0 0,0 0-7 0 0,0 0-1 0 0,0 0-16 0 0,0 0-16 0 0,0 0-3 0 0,0 0-12 0 0,0 0-30 0 0,0-23-5481 0 0,0 13 236 0 0,0 6-6079 0 0</inkml:trace>
  <inkml:trace contextRef="#ctx0" brushRef="#br0" timeOffset="20228.472">19468 745 0 0 0,'0'0'1676'0'0,"0"0"6"0"0,0 0-56 0 0,0 0-91 0 0,0 0-62 0 0,0 0-31 0 0,0 0-75 0 0,0 0-65 0 0,0 0-71 0 0,0 0-77 0 0,0 0-60 0 0,0 0-44 0 0,4 0-70 0 0,15 0-84 0 0,-15 0-76 0 0,-4 0-133 0 0,0 0-87 0 0,0 0-44 0 0,0 0-52 0 0,0 0-54 0 0,0 0-44 0 0,0 0-25 0 0,0 0-52 0 0,0 0 2 0 0,0 0-13 0 0,0 0-40 0 0,-5 8 1905 0 0,-99 32-1730 0 0,159 1 39 0 0,3-1-321 0 0,-53-35-161 0 0,0 0 0 0 0,0 0 1 0 0,0 0-1 0 0,-1 0 0 0 0,0 1 0 0 0,0 0 0 0 0,0 0 0 0 0,-1 0 0 0 0,0 0 1 0 0,0 0-1 0 0,-1 1 0 0 0,1 0 0 0 0,-1-1 0 0 0,-1 1 0 0 0,1 1-10 0 0,-1-6 30 0 0,-1 1 0 0 0,1-1 0 0 0,-1 0 0 0 0,0 1 0 0 0,0-1 0 0 0,0 1 0 0 0,0-1 0 0 0,0 1 0 0 0,0-1 0 0 0,0 0 0 0 0,-1 1 0 0 0,1-1 0 0 0,-1 0 0 0 0,0 1 0 0 0,0-1 0 0 0,0 0 0 0 0,0 0 0 0 0,0 1 0 0 0,0-1 0 0 0,0 0 0 0 0,-1 0 0 0 0,1-1 0 0 0,-1 1 0 0 0,0 0 0 0 0,1 0 0 0 0,-1-1 0 0 0,0 1 0 0 0,0-1 0 0 0,0 1 0 0 0,0-1 0 0 0,0 0 0 0 0,0 0 0 0 0,0 0 0 0 0,-1 0 0 0 0,1 0-30 0 0,0 0 18 0 0,0 1 0 0 0,-1-1-1 0 0,1 1 1 0 0,0-1 0 0 0,-1 0 0 0 0,1 0 0 0 0,-1-1 0 0 0,1 1 0 0 0,-1 0 0 0 0,1-1 0 0 0,-1 1-1 0 0,0-1 1 0 0,1 0 0 0 0,-1 0 0 0 0,1 0 0 0 0,-1 0 0 0 0,0 0 0 0 0,1-1 0 0 0,-1 1 0 0 0,1-1-1 0 0,-1 0 1 0 0,1 0 0 0 0,-1 0 0 0 0,1 0 0 0 0,-1 0 0 0 0,1 0 0 0 0,0-1 0 0 0,0 1-1 0 0,0-1 1 0 0,0 1 0 0 0,0-1 0 0 0,0 0 0 0 0,0 0 0 0 0,-1-1-18 0 0,-12-25-299 0 0,14 18-2004 0 0,1 4-6798 0 0,0 6-3208 0 0</inkml:trace>
  <inkml:trace contextRef="#ctx0" brushRef="#br0" timeOffset="15245.732">12047 1209 4161 0 0,'0'0'319'0'0,"0"0"-181"0"0,0 0 270 0 0,0 0 633 0 0,0 0 444 0 0,0 0 297 0 0,0 0 84 0 0,0 0-103 0 0,0 0-224 0 0,0 0-247 0 0,35-5-180 0 0,113-22-173 0 0,-53-14 359 0 0,-78 28-1014 0 0,42-29 371 0 0,-1-3 1 0 0,-2-3 0 0 0,-3-2-1 0 0,-1-2 1 0 0,13-22-656 0 0,-47 51 70 0 0,-1-1 0 0 0,-1 0 0 0 0,-1-1-1 0 0,-2-1 1 0 0,0 0 0 0 0,-2-1 0 0 0,-1 0 0 0 0,0 0 0 0 0,-3-1 0 0 0,0-1 0 0 0,-2 1 0 0 0,-1-1 0 0 0,-1 0-1 0 0,-1 0 1 0 0,-2 0 0 0 0,-1 0 0 0 0,-2-5-70 0 0,4 30-8 0 0,-1 1-1 0 0,0-1 1 0 0,0 0-1 0 0,0 1 1 0 0,-1-1-1 0 0,1 0 0 0 0,-1 1 1 0 0,0-1-1 0 0,0 1 1 0 0,0-1-1 0 0,-1 1 1 0 0,1 0-1 0 0,-1-1 1 0 0,1 1-1 0 0,-1 0 1 0 0,0 0-1 0 0,-1 0 1 0 0,1 0-1 0 0,0 1 1 0 0,-1-1-1 0 0,1 1 1 0 0,-1-1-1 0 0,0 1 1 0 0,0 0-1 0 0,0 0 1 0 0,0 0-1 0 0,0 0 1 0 0,-1 1-1 0 0,1-1 1 0 0,0 1-1 0 0,-1 0 1 0 0,1 0-1 0 0,-1 0 1 0 0,0 0-1 0 0,1 1 0 0 0,-1-1 1 0 0,1 1-1 0 0,-1 0 1 0 0,0 0-1 0 0,1 0 1 0 0,-1 1-1 0 0,0-1 1 0 0,1 1-1 0 0,-1 0 9 0 0,-7 6-39 0 0,1 0 0 0 0,0 0-1 0 0,0 1 1 0 0,1 0-1 0 0,0 1 1 0 0,1 0 0 0 0,0 0-1 0 0,0 1 1 0 0,-3 6 39 0 0,4-7-15 0 0,-13 18 12 0 0,1 1-1 0 0,1 1 1 0 0,2 1-1 0 0,1 0 1 0 0,1 1-1 0 0,2 1 1 0 0,1 0 0 0 0,2 0-1 0 0,0 4 4 0 0,5-23 8 0 0,1 1 0 0 0,1-1 0 0 0,0 0 0 0 0,1 1 0 0 0,0-1 0 0 0,1 1 0 0 0,1-1 0 0 0,0 1 0 0 0,1-1 0 0 0,0 1 0 0 0,1-1 0 0 0,0 0 0 0 0,1 0 0 0 0,1-1 0 0 0,0 1 0 0 0,7 11-8 0 0,-4-14 59 0 0,1 0-1 0 0,0-1 0 0 0,0 0 0 0 0,1-1 1 0 0,0 0-1 0 0,0 0 0 0 0,1-1 1 0 0,0 0-1 0 0,1-1 0 0 0,-1-1 0 0 0,1 1 1 0 0,0-2-1 0 0,1 0 0 0 0,-1 0 0 0 0,1-1 1 0 0,0-1-1 0 0,-1 0 0 0 0,1-1 1 0 0,0 0-1 0 0,10-1-58 0 0,19 3 149 0 0,1-2 0 0 0,-1-1 0 0 0,0-3 0 0 0,0-1 0 0 0,0-2 0 0 0,-1-2 0 0 0,1-2 0 0 0,-2-1 0 0 0,0-3 0 0 0,7-4-149 0 0,-38 15 16 0 0,-1-1 0 0 0,1-1 1 0 0,-1 1-1 0 0,-1-1 0 0 0,1-1 1 0 0,0 1-1 0 0,-1-1 0 0 0,0-1 1 0 0,-1 1-1 0 0,0-1 1 0 0,0 0-1 0 0,0-1 0 0 0,-1 0 1 0 0,0 1-1 0 0,0-2 0 0 0,-1 1 1 0 0,0 0-1 0 0,0-1 0 0 0,-1 0 1 0 0,0 0-1 0 0,-1 0 1 0 0,0 0-1 0 0,0 0 0 0 0,-1 0 1 0 0,0-1-1 0 0,-1-6-16 0 0,0 13-6 0 0,0 0 1 0 0,-1 0-1 0 0,0 0 0 0 0,0 1 1 0 0,0-1-1 0 0,0 0 0 0 0,0 1 1 0 0,0-1-1 0 0,-1 1 0 0 0,1-1 1 0 0,-1 1-1 0 0,0-1 0 0 0,0 1 1 0 0,0 0-1 0 0,0 0 0 0 0,0 0 0 0 0,0 0 1 0 0,0 1-1 0 0,-1-1 0 0 0,1 0 1 0 0,0 1-1 0 0,-1 0 0 0 0,0-1 1 0 0,1 1-1 0 0,-1 0 0 0 0,0 0 1 0 0,0 1-1 0 0,1-1 0 0 0,-1 0 1 0 0,0 1-1 0 0,0 0 0 0 0,0 0 1 0 0,0 0-1 0 0,0 0 0 0 0,-1 0 6 0 0,-4 0-34 0 0,0 1 0 0 0,0 0 0 0 0,0 0 0 0 0,0 1 0 0 0,0 0 0 0 0,0 0-1 0 0,1 0 1 0 0,-1 1 0 0 0,1 1 0 0 0,-1-1 0 0 0,1 1 0 0 0,-1 1 34 0 0,0 1-15 0 0,0 0 1 0 0,1 0-1 0 0,0 1 0 0 0,0 0 1 0 0,0 0-1 0 0,1 0 1 0 0,1 1-1 0 0,-1 0 0 0 0,1 0 1 0 0,0 1-1 0 0,1-1 0 0 0,0 1 1 0 0,0 0-1 0 0,1 0 1 0 0,0 0-1 0 0,1 1 0 0 0,0-1 1 0 0,0 1-1 0 0,1-1 1 0 0,0 1-1 0 0,1 0 0 0 0,0-1 1 0 0,1 1-1 0 0,-1 0 15 0 0,2-4 4 0 0,-1 1 0 0 0,1-1 0 0 0,0 0 1 0 0,0 0-1 0 0,1 0 0 0 0,-1 0 0 0 0,2 0 0 0 0,-1 0 0 0 0,0-1 0 0 0,1 1 0 0 0,0-1 0 0 0,0 0 1 0 0,1 0-1 0 0,0-1 0 0 0,-1 1 0 0 0,2-1 0 0 0,-1 0 0 0 0,0 0 0 0 0,1-1 0 0 0,-1 1 0 0 0,1-1 1 0 0,0-1-1 0 0,3 2-4 0 0,7 2 48 0 0,1 0 0 0 0,-1-1 0 0 0,1 0 0 0 0,0-2 0 0 0,0 0 0 0 0,0 0 0 0 0,1-2 0 0 0,6 0-48 0 0,-4-2 56 0 0,0 0 0 0 0,-1-1 0 0 0,1 0 0 0 0,-1-2 0 0 0,1 0 0 0 0,-1-2 0 0 0,0 0 0 0 0,-1-1 0 0 0,1-1 0 0 0,4-3-56 0 0,34-21 100 0 0,-2-3 1 0 0,-1-2-1 0 0,-2-3 1 0 0,-1-2-1 0 0,3-7-100 0 0,27-22 79 0 0,-79 70-85 0 0,-1-1 0 0 0,0 0-1 0 0,1 0 1 0 0,-1 0 0 0 0,1 1-1 0 0,0-1 1 0 0,-1 0-1 0 0,1 1 1 0 0,0 0 0 0 0,0-1-1 0 0,0 1 1 0 0,0 0-1 0 0,0 0 1 0 0,0 0 0 0 0,1 0-1 0 0,-1 1 1 0 0,0-1-1 0 0,0 0 1 0 0,1 1 0 0 0,-1 0-1 0 0,0 0 1 0 0,1-1 0 0 0,-1 1-1 0 0,0 0 1 0 0,1 1-1 0 0,-1-1 1 0 0,0 0 0 0 0,0 1-1 0 0,1-1 1 0 0,-1 1-1 0 0,0 0 1 0 0,0 0 0 0 0,0 0-1 0 0,1 0 1 0 0,-1 0 0 0 0,0 0-1 0 0,-1 0 1 0 0,3 2 6 0 0,2 12 5 0 0,0 0 1 0 0,-1 0-1 0 0,0 1 1 0 0,-1-1-1 0 0,-1 1 1 0 0,0 0 0 0 0,-1 0-1 0 0,-1 0 1 0 0,-1 0-1 0 0,0 1 1 0 0,-1-1-1 0 0,-1 4-5 0 0,-2-12 3 0 0,1 0 0 0 0,-1 0 0 0 0,0-1 0 0 0,-1 1 0 0 0,1-1 0 0 0,-2 0-1 0 0,1 0 1 0 0,-1-1 0 0 0,0 1 0 0 0,0-1 0 0 0,-1 0 0 0 0,1-1-1 0 0,-1 0 1 0 0,-1 0 0 0 0,1 0 0 0 0,-1-1 0 0 0,0 0 0 0 0,0-1 0 0 0,-2 1-3 0 0,3 0 1 0 0,-48 16-349 0 0,240-55 390 0 0,-14-23 199 0 0,-152 48-214 0 0,-1-1-1 0 0,-1-1 1 0 0,0-1 0 0 0,0-1-1 0 0,-2 0 1 0 0,0-1 0 0 0,6-7-27 0 0,107-150 184 0 0,-127 172-185 0 0,-1 0-1 0 0,1-1 1 0 0,0 1 0 0 0,0 0 0 0 0,0 0-1 0 0,0-1 1 0 0,0 1 0 0 0,-1 0 0 0 0,1 0 0 0 0,0 0-1 0 0,0 0 1 0 0,0 0 0 0 0,0 0 0 0 0,0 1-1 0 0,0-1 1 0 0,-1 0 0 0 0,1 0 0 0 0,0 1-1 0 0,0-1 1 0 0,0 0 0 0 0,0 1 0 0 0,-1-1 0 0 0,1 1-1 0 0,0-1 1 0 0,0 1 0 0 0,-1-1 0 0 0,1 1-1 0 0,0-1 1 0 0,-1 1 0 0 0,1 0 0 0 0,-1-1-1 0 0,1 1 1 0 0,-1 0 0 0 0,1 0 0 0 0,-1 0 0 0 0,1-1-1 0 0,-1 1 1 0 0,0 0 0 0 0,0 0 0 0 0,1 0-1 0 0,-1 0 1 0 0,0-1 0 0 0,0 1 0 0 0,0 0 1 0 0,23 53-71 0 0,-19-44 66 0 0,2 5 12 0 0,0 0 0 0 0,-1 1-1 0 0,-1-1 1 0 0,-1 1-1 0 0,0 0 1 0 0,-1 0-1 0 0,0 0 1 0 0,-1 0-1 0 0,-1 1 1 0 0,-1-1 0 0 0,0 0-1 0 0,-2 0-6 0 0,-2-5 10 0 0,-1-1-1 0 0,-1 0 0 0 0,1 0 1 0 0,-2-1-1 0 0,1 0 1 0 0,-1 0-1 0 0,-1-1 1 0 0,0 0-1 0 0,0 0 1 0 0,0-1-1 0 0,-1-1 0 0 0,0 1 1 0 0,-7 2-10 0 0,-72 24-40 0 0,96-33-203 0 0,112-38-206 0 0,-67 24-7594 0 0,-44 11-3859 0 0</inkml:trace>
  <inkml:trace contextRef="#ctx0" brushRef="#br0" timeOffset="15984.454">15512 75 11490 0 0,'0'0'1731'0'0,"0"0"-320"0"0,0 0-224 0 0,0 0 32 0 0,0 0 55 0 0,0 0-36 0 0,0 0-172 0 0,0 0-247 0 0,0 0-239 0 0,0 0-176 0 0,0 0-83 0 0,0 0 51 0 0,0 0 66 0 0,6 2 56 0 0,-3-1-436 0 0,0 0 1 0 0,0 0-1 0 0,-1 0 1 0 0,1 1-1 0 0,0-1 1 0 0,-1 1-1 0 0,1-1 1 0 0,-1 1-1 0 0,1 0 1 0 0,-1 0-1 0 0,0 0 1 0 0,0 0-1 0 0,0 1 1 0 0,0-1-1 0 0,0 0 1 0 0,0 1-1 0 0,-1 0 0 0 0,1-1 1 0 0,-1 1-1 0 0,0 0 1 0 0,0 0-1 0 0,0-1 1 0 0,0 1-1 0 0,0 0 1 0 0,-1 0-1 0 0,1 0 1 0 0,-1 1-59 0 0,7 37 334 0 0,-2-1 1 0 0,-2 1-1 0 0,-2 0 1 0 0,-1 1-1 0 0,-4 14-334 0 0,4-49 19 0 0,-9 81 295 0 0,-3-1 0 0 0,-22 79-314 0 0,-4 19 140 0 0,28-60-263 0 0,10-125 77 0 0,0 0-18 0 0,0 0 2 0 0,0 0-2 0 0,0 0 12 0 0,0 0-22 0 0,0 0-18 0 0,4-19-1493 0 0,13-23-1216 0 0,-5 14-866 0 0,-6 8-2302 0 0,-4 12-5314 0 0</inkml:trace>
  <inkml:trace contextRef="#ctx0" brushRef="#br0" timeOffset="16244.094">15235 594 12139 0 0,'0'0'1781'0'0,"0"0"-584"0"0,0 0-351 0 0,0 0 95 0 0,0 0 171 0 0,0 0 129 0 0,0 0-60 0 0,0 0-221 0 0,0 0-167 0 0,0 0-159 0 0,0 0-119 0 0,36-3-69 0 0,112-10-59 0 0,3-1 471 0 0,74-27-517 0 0,-215 39-518 0 0,-1-1-1 0 0,1 0 1 0 0,0-1 0 0 0,-1 0-1 0 0,0 0 1 0 0,0-1 0 0 0,0 0-1 0 0,0-1 1 0 0,-1 0 0 0 0,0 0-1 0 0,0-1 1 0 0,0-1 177 0 0,17-27-4198 0 0,-8-9-3895 0 0,-9 11-896 0 0,-3 22 7025 0 0</inkml:trace>
  <inkml:trace contextRef="#ctx0" brushRef="#br0" timeOffset="16589.548">15999 245 0 0 0,'0'0'745'0'0,"0"0"2061"0"0,0 0 474 0 0,0 0-368 0 0,0 0-634 0 0,0 0-767 0 0,0 0-533 0 0,0 0-133 0 0,0 0 67 0 0,0 0 98 0 0,0 0 69 0 0,0 0-80 0 0,0 0-175 0 0,3 16-147 0 0,1 1-492 0 0,-3 86 797 0 0,-26 0 455 0 0,8-39-895 0 0,3 1 0 0 0,3 0 0 0 0,2 1 0 0 0,2 38-542 0 0,7-94 26 0 0,-1-4-14 0 0,1-1 0 0 0,0 0 0 0 0,0 1 0 0 0,0-1 0 0 0,0 0 1 0 0,1 1-1 0 0,0-1 0 0 0,0 0 0 0 0,1 0 0 0 0,-1 0 0 0 0,1 0 0 0 0,0 0 1 0 0,1 0-1 0 0,-1 0 0 0 0,1 0 0 0 0,0-1 0 0 0,1 2-12 0 0,0-4 50 0 0,0-1 0 0 0,0 0 0 0 0,0 1 0 0 0,1-1 0 0 0,-1-1 0 0 0,0 1 0 0 0,0-1 0 0 0,1 1 0 0 0,-1-1-1 0 0,0-1 1 0 0,1 1 0 0 0,-1 0 0 0 0,0-1 0 0 0,0 0 0 0 0,1 0 0 0 0,-1 0 0 0 0,0-1 0 0 0,0 0 0 0 0,0 1 0 0 0,0-1 0 0 0,-1 0 0 0 0,1-1-1 0 0,0 1-49 0 0,134-79 374 0 0,-136 80-371 0 0,0-1 1 0 0,1 0 0 0 0,-1 1-1 0 0,0 0 1 0 0,1 0-1 0 0,-1 0 1 0 0,0 0-1 0 0,1 0 1 0 0,-1 0 0 0 0,1 0-1 0 0,0 1 1 0 0,-1 0-1 0 0,1-1 1 0 0,-1 1-1 0 0,1 0 1 0 0,0 0 0 0 0,-1 0-1 0 0,1 1 1 0 0,0-1-1 0 0,-1 0 1 0 0,1 1-1 0 0,-1 0 1 0 0,1 0 0 0 0,-1 0-1 0 0,1 0 1 0 0,-1 0-1 0 0,0 0 1 0 0,1 1-1 0 0,-1-1 1 0 0,0 1 0 0 0,0-1-1 0 0,0 1 1 0 0,0 0-1 0 0,1 2-3 0 0,25 175-66 0 0,-8-152-678 0 0,23-42-6009 0 0,-36 8 1399 0 0,2 2-5943 0 0</inkml:trace>
  <inkml:trace contextRef="#ctx0" brushRef="#br0" timeOffset="16940.908">16732 771 10618 0 0,'0'0'2342'0'0,"0"0"-443"0"0,0 0-330 0 0,0 0-248 0 0,0 0-231 0 0,0 0-209 0 0,0 0-125 0 0,0 0-65 0 0,0 0-81 0 0,0 0-105 0 0,0 0-77 0 0,0 0-76 0 0,0 0-49 0 0,-25 20-51 0 0,-76 61-63 0 0,45-19 136 0 0,51-49-297 0 0,4-12-12 0 0,0 0 1 0 0,0 0-1 0 0,0 0 1 0 0,0 0-1 0 0,1 0 1 0 0,-1 1-1 0 0,0-1 1 0 0,1 0-1 0 0,-1 0 1 0 0,0 0-1 0 0,1 1 1 0 0,0-1 0 0 0,-1 0-1 0 0,1 1 1 0 0,0-1-1 0 0,0 0 1 0 0,-1 1-1 0 0,1-1 1 0 0,0 0-1 0 0,1 1 1 0 0,-1-1-1 0 0,0 0 1 0 0,0 1-1 0 0,0-1 1 0 0,1 0 0 0 0,-1 1-1 0 0,1-1 1 0 0,-1 0-1 0 0,1 0 1 0 0,-1 0-1 0 0,1 1 1 0 0,0-1-1 0 0,-1 0 1 0 0,1 0-1 0 0,0 0 1 0 0,0 0-1 0 0,0 0 1 0 0,0 0 0 0 0,0 0-1 0 0,0-1 1 0 0,0 1-1 0 0,0 0 1 0 0,1 0-1 0 0,-1-1 1 0 0,0 1-1 0 0,0-1 1 0 0,1 1-1 0 0,-1-1 1 0 0,0 1 0 0 0,0-1-1 0 0,1 0 1 0 0,-1 0-1 0 0,0 0 1 0 0,1 0-1 0 0,-1 0 1 0 0,1 0-1 0 0,-1 0 1 0 0,0 0-1 0 0,1 0 1 0 0,-1-1-1 0 0,0 1 1 0 0,1-1-17 0 0,11 0 131 0 0,-1-2 0 0 0,0 1-1 0 0,0-2 1 0 0,0 0 0 0 0,-1 0 0 0 0,1-1 0 0 0,-1 0-1 0 0,0-1 1 0 0,0 0 0 0 0,5-5-131 0 0,29-14 298 0 0,32-12 99 0 0,-76 37-399 0 0,1 0 0 0 0,0 0 0 0 0,0 0 0 0 0,0 0 0 0 0,0 0 0 0 0,0 1 0 0 0,0-1 0 0 0,0 1 0 0 0,-1-1 0 0 0,1 1 0 0 0,0 0 0 0 0,0 0 0 0 0,-1-1 0 0 0,1 1 0 0 0,0 1 0 0 0,-1-1 0 0 0,1 0 0 0 0,-1 0 0 0 0,1 0 0 0 0,-1 1 0 0 0,0-1 0 0 0,0 1 0 0 0,1-1 0 0 0,-1 1 0 0 0,0-1 0 0 0,0 1 0 0 0,-1 0 0 0 0,1 0 0 0 0,0-1 0 0 0,0 1 0 0 0,-1 0 0 0 0,1 0 0 0 0,-1 0 0 0 0,0 0 0 0 0,0 0 0 0 0,1-1 0 0 0,-1 1 0 0 0,0 0 0 0 0,0 0 0 0 0,-1 1 2 0 0,23 42-2703 0 0,-16-42 1541 0 0,3 1-4328 0 0,-6 0-6165 0 0</inkml:trace>
  <inkml:trace contextRef="#ctx0" brushRef="#br0" timeOffset="17310.787">17038 985 12371 0 0,'0'0'2790'0'0,"0"0"-1377"0"0,0 0-366 0 0,0 0 245 0 0,0 0 199 0 0,0 0-37 0 0,0 0-248 0 0,0 0-368 0 0,0 0-273 0 0,0 0-128 0 0,0 0-52 0 0,0 0-54 0 0,23-17-24 0 0,72-55-46 0 0,-28 18 139 0 0,-57 45-377 0 0,1 0-1 0 0,0 1 0 0 0,0 0 1 0 0,0 0-1 0 0,1 2 0 0 0,0-1 1 0 0,0 1-1 0 0,12-3-22 0 0,-18 60-245 0 0,-6-40 250 0 0,-1-8-1 0 0,0 1-1 0 0,0 0 1 0 0,0 0 0 0 0,1 0-1 0 0,0 0 1 0 0,-1 0 0 0 0,1 0-1 0 0,1 0 1 0 0,-1 0 0 0 0,0 0-1 0 0,1 0 1 0 0,0 0 0 0 0,0 0-1 0 0,0-1 1 0 0,1 1 0 0 0,-1 0-1 0 0,1-1 1 0 0,0 1 0 0 0,0-1-1 0 0,0 1 1 0 0,0-1 0 0 0,0 0-1 0 0,1 0 1 0 0,0 0 0 0 0,0 0-1 0 0,-1 0 1 0 0,2-1 0 0 0,-1 1-1 0 0,0-1 1 0 0,0 0 0 0 0,1 0-1 0 0,-1 0 1 0 0,1-1 0 0 0,0 1-1 0 0,-1-1 1 0 0,3 1-4 0 0,10-2 139 0 0,1 0 0 0 0,-1-1 0 0 0,0-1 0 0 0,0-1-1 0 0,0 0 1 0 0,0-1 0 0 0,0 0 0 0 0,-1-2 0 0 0,1 0 0 0 0,-2 0 0 0 0,1-2 0 0 0,-1 0 0 0 0,0 0-1 0 0,0-1 1 0 0,-1-1 0 0 0,0 0 0 0 0,-1-1 0 0 0,0 0 0 0 0,-1-1 0 0 0,0-1 0 0 0,2-3-139 0 0,-2-14-1115 0 0,-11 16-8645 0 0,0 11-3196 0 0</inkml:trace>
  <inkml:trace contextRef="#ctx0" brushRef="#br0" timeOffset="4206.581">7159 793 1584 0 0,'0'0'1557'0'0,"0"0"-97"0"0,0 0 92 0 0,0 0 259 0 0,0 0 111 0 0,0 0-103 0 0,0 0-250 0 0,0 0-339 0 0,0 0-244 0 0,0 0-233 0 0,0 0-178 0 0,-10-5-87 0 0,-33-14-84 0 0,40 18-341 0 0,-1 0 0 0 0,0 0-1 0 0,1 1 1 0 0,-1 0-1 0 0,0 0 1 0 0,0 0 0 0 0,1 0-1 0 0,-1 0 1 0 0,0 1-1 0 0,0-1 1 0 0,1 1 0 0 0,-1 0-1 0 0,1 0 1 0 0,-1 1-1 0 0,1-1 1 0 0,-1 1 0 0 0,1 0-1 0 0,0-1 1 0 0,-1 2-1 0 0,1-1 1 0 0,0 0 0 0 0,1 0-1 0 0,-2 2-62 0 0,-10 6 195 0 0,-9 4-79 0 0,1 1 0 0 0,0 2-1 0 0,1 0 1 0 0,1 1 0 0 0,1 1-1 0 0,1 1 1 0 0,0 0-1 0 0,2 2 1 0 0,0 0 0 0 0,-5 11-116 0 0,17-26 13 0 0,0 1 0 0 0,1-1 0 0 0,0 1 0 0 0,0 0 0 0 0,1 0 0 0 0,0 0 1 0 0,1 0-1 0 0,-1 1 0 0 0,1-1 0 0 0,1 0 0 0 0,0 1 0 0 0,0-1 0 0 0,1 5-13 0 0,1-11 38 0 0,-1 0 0 0 0,1 1-1 0 0,0-1 1 0 0,0 0-1 0 0,0-1 1 0 0,0 1 0 0 0,0 0-1 0 0,0-1 1 0 0,1 1-1 0 0,-1-1 1 0 0,1 0-1 0 0,-1 1 1 0 0,1-1 0 0 0,-1 0-1 0 0,1-1 1 0 0,0 1-1 0 0,-1 0 1 0 0,1-1 0 0 0,0 0-1 0 0,0 1 1 0 0,-1-1-1 0 0,1 0 1 0 0,0 0 0 0 0,0-1-1 0 0,-1 1 1 0 0,1 0-1 0 0,0-1-37 0 0,16-4 176 0 0,-1 0 1 0 0,0-1-1 0 0,0-1 0 0 0,0 0 0 0 0,-1-2 0 0 0,0 0 0 0 0,-1-1 0 0 0,0 0 1 0 0,-1-2-1 0 0,0 0 0 0 0,0 0 0 0 0,11-14-176 0 0,15-13 45 0 0,-2-2 0 0 0,-2-2 0 0 0,-2-1 0 0 0,5-11-45 0 0,-43 120-796 0 0,-6 90 760 0 0,9-150 34 0 0,1 0 0 0 0,0 0 1 0 0,0 0-1 0 0,0-1 0 0 0,1 1 1 0 0,-1 0-1 0 0,1 0 0 0 0,1-1 0 0 0,-1 1 1 0 0,0-1-1 0 0,1 1 0 0 0,0-1 1 0 0,0 0-1 0 0,0 0 0 0 0,1-1 0 0 0,-1 1 1 0 0,1-1-1 0 0,0 1 0 0 0,0-1 1 0 0,0 0-1 0 0,0-1 0 0 0,1 1 0 0 0,-1-1 1 0 0,1 1-1 0 0,-1-1 0 0 0,1-1 1 0 0,0 1-1 0 0,4 0 2 0 0,1 0 24 0 0,0 0 0 0 0,0-1-1 0 0,1 0 1 0 0,-1 0 0 0 0,1-1 0 0 0,-1-1-1 0 0,0 0 1 0 0,1 0 0 0 0,-1-1 0 0 0,0 0 0 0 0,0-1-1 0 0,0 0 1 0 0,0-1 0 0 0,-1 0 0 0 0,1 0 0 0 0,-1-1-1 0 0,0 0 1 0 0,-1-1 0 0 0,7-5-24 0 0,36-29 217 0 0,-2-3 1 0 0,-1-1-1 0 0,-3-3 1 0 0,-2-2-1 0 0,6-11-217 0 0,-20 23 14 0 0,-2-1-1 0 0,-2-2 1 0 0,-1 0 0 0 0,-2-2 0 0 0,-2 0 0 0 0,-2-1-1 0 0,-1-1 1 0 0,-3-1 0 0 0,3-17-14 0 0,-12 45-14 0 0,-1 0-1 0 0,-1 0 1 0 0,0-1 0 0 0,-2 1-1 0 0,0-1 1 0 0,0 1 0 0 0,-2-1-1 0 0,0 1 1 0 0,-1-1 0 0 0,-1 1-1 0 0,-1 0 1 0 0,-1-3 14 0 0,4 17-13 0 0,0-1 0 0 0,-1 1 0 0 0,0-1 0 0 0,0 1 0 0 0,0 0 0 0 0,0-1 0 0 0,0 1 0 0 0,-1 0 0 0 0,1 0 1 0 0,-1 1-1 0 0,0-1 0 0 0,0 1 0 0 0,0-1 0 0 0,0 1 0 0 0,-1 0 0 0 0,1 0 0 0 0,0 0 0 0 0,-1 0 0 0 0,1 1 0 0 0,-1-1 0 0 0,0 1 0 0 0,0 0 0 0 0,1 0 0 0 0,-1 1 0 0 0,0-1 1 0 0,0 1-1 0 0,0 0 0 0 0,0 0 0 0 0,0 0 0 0 0,1 0 0 0 0,-1 1 0 0 0,0-1 0 0 0,0 1 0 0 0,0 0 0 0 0,1 0 0 0 0,-1 0 0 0 0,0 1 13 0 0,-13 9-15 0 0,0 1 0 0 0,0 0 0 0 0,1 1 1 0 0,1 1-1 0 0,0 0 0 0 0,1 1 0 0 0,1 1 0 0 0,0 0 0 0 0,1 1 0 0 0,1 0 0 0 0,0 1 0 0 0,-4 11 15 0 0,1-1-3 0 0,1 2-1 0 0,1-1 1 0 0,2 1-1 0 0,1 1 0 0 0,1 0 1 0 0,2 0-1 0 0,1 1 1 0 0,1 0-1 0 0,2-1 0 0 0,1 13 4 0 0,2-33 15 0 0,0-1 0 0 0,1 1-1 0 0,0-1 1 0 0,0 1 0 0 0,1-1 0 0 0,1 0-1 0 0,0 0 1 0 0,0 0 0 0 0,1 0-1 0 0,0-1 1 0 0,0 0 0 0 0,1 0-1 0 0,0 0 1 0 0,1-1 0 0 0,0 0-1 0 0,0 0 1 0 0,1 0 0 0 0,0-1-1 0 0,1-1 1 0 0,5 5-15 0 0,5 1 105 0 0,-1-1-1 0 0,2 0 1 0 0,-1-2-1 0 0,1 0 1 0 0,1-1 0 0 0,0-1-1 0 0,0-1 1 0 0,0-1-1 0 0,17 2-104 0 0,57 0 807 0 0,-78-40-35 0 0,45-136-514 0 0,-61 169-264 0 0,-1 0-8 0 0,0 0-6 0 0,0 0-30 0 0,0 0-62 0 0,-3 19-264 0 0,1-4 385 0 0,-9 109-40 0 0,12-121 33 0 0,-1 1 1 0 0,1-1 0 0 0,0 1 0 0 0,0 0 0 0 0,0-1 0 0 0,0 0 0 0 0,0 1 0 0 0,1-1 0 0 0,0 0 0 0 0,0 0 0 0 0,0 0 0 0 0,0 0-1 0 0,0 0 1 0 0,0 0 0 0 0,1 0 0 0 0,-1-1 0 0 0,1 1 0 0 0,0-1 0 0 0,0 0 0 0 0,0 0 0 0 0,0 0 0 0 0,0 0 0 0 0,0 0 0 0 0,1-1 0 0 0,-1 0-1 0 0,0 1 1 0 0,1-1 0 0 0,-1 0 0 0 0,1-1 0 0 0,0 1 0 0 0,-1-1 0 0 0,2 1-3 0 0,8-2 28 0 0,-1-1 0 0 0,1 0-1 0 0,0-1 1 0 0,-1-1 0 0 0,0 1 0 0 0,0-2 0 0 0,0 0-1 0 0,0 0 1 0 0,-1-1 0 0 0,0 0 0 0 0,0-1-1 0 0,-1-1 1 0 0,0 0 0 0 0,0 0 0 0 0,0 0 0 0 0,-1-1-1 0 0,-1-1 1 0 0,0 0 0 0 0,0 0 0 0 0,4-8-28 0 0,-1 6 20 0 0,5-3 47 0 0,-16 15-79 0 0,0 0 21 0 0,0 0-20 0 0,-6 19-191 0 0,5-13 201 0 0,0 0 0 0 0,1 0 0 0 0,-1 1 0 0 0,1-1 0 0 0,1 0 0 0 0,-1 1 0 0 0,1-1 0 0 0,0 0 0 0 0,0 0 0 0 0,1 0 0 0 0,0 0 0 0 0,0 0 0 0 0,1 0 0 0 0,-1 0 0 0 0,1-1 0 0 0,0 1 0 0 0,1-1 0 0 0,-1 0 0 0 0,1 0 0 0 0,0 0 0 0 0,0 0 0 0 0,1-1 0 0 0,-1 0 0 0 0,1 0 0 0 0,0 0 0 0 0,0 0 0 0 0,1-1 0 0 0,5 3 1 0 0,-3-2 17 0 0,0 0 1 0 0,0-1-1 0 0,0 0 1 0 0,1-1-1 0 0,-1 0 1 0 0,1 0-1 0 0,0-1 1 0 0,-1 0-1 0 0,1 0 1 0 0,0-1-1 0 0,0 0 1 0 0,0-1-1 0 0,-1 0 1 0 0,1 0-1 0 0,0-1 1 0 0,-1 0-1 0 0,1-1 0 0 0,5-2-17 0 0,1-3 92 0 0,0 0 0 0 0,0-2 0 0 0,-1 0 0 0 0,0 0 0 0 0,0-2 0 0 0,-2 1 0 0 0,1-2-1 0 0,-1 0 1 0 0,-1 0 0 0 0,-1-1 0 0 0,0 0 0 0 0,0-1 0 0 0,-2 0 0 0 0,0 0-1 0 0,0-1 1 0 0,-2 0 0 0 0,2-6-92 0 0,-8 21-17 0 0,1 0 1 0 0,-1 0-1 0 0,0 0 0 0 0,0 0 0 0 0,0 0 1 0 0,-1 0-1 0 0,1 0 0 0 0,0 0 0 0 0,0 0 1 0 0,0 0-1 0 0,-1 0 0 0 0,1 1 0 0 0,0-1 1 0 0,-1 0-1 0 0,1 0 0 0 0,-1 0 0 0 0,1 0 1 0 0,-1 1-1 0 0,1-1 0 0 0,-1 0 0 0 0,0 0 1 0 0,1 1-1 0 0,-1-1 0 0 0,0 1 1 0 0,0-1-1 0 0,1 0 0 0 0,-1 1 0 0 0,0-1 1 0 0,0 1-1 0 0,0 0 0 0 0,0-1 0 0 0,1 1 1 0 0,-1 0-1 0 0,0-1 0 0 0,0 1 0 0 0,0 0 1 0 0,0 0-1 0 0,0 0 0 0 0,0 0 0 0 0,0 0 1 0 0,0 0-1 0 0,0 0 0 0 0,0 0 0 0 0,0 0 1 0 0,0 1-1 0 0,0-1 0 0 0,1 0 0 0 0,-1 0 1 0 0,0 1-1 0 0,0-1 0 0 0,0 1 0 0 0,0-1 1 0 0,0 1-1 0 0,1-1 0 0 0,-1 1 0 0 0,0-1 1 0 0,0 1-1 0 0,1 0 0 0 0,-1 0 0 0 0,1-1 1 0 0,-1 1-1 0 0,0 0 0 0 0,1 0 0 0 0,0-1 1 0 0,-1 1-1 0 0,1 0 0 0 0,-1 0 0 0 0,1 0 1 0 0,0 0-1 0 0,-1 1 17 0 0,-12 17-2293 0 0,7-6-4076 0 0,4-5-5918 0 0</inkml:trace>
  <inkml:trace contextRef="#ctx0" brushRef="#br0" timeOffset="11452.511">9437 848 6041 0 0,'0'0'1735'0'0,"0"0"-270"0"0,0 0-202 0 0,0 0 34 0 0,0 0-30 0 0,0 0-95 0 0,0 0-151 0 0,0 0-171 0 0,0 0-139 0 0,0 0-155 0 0,0 0-102 0 0,-17-2-43 0 0,-53-8-37 0 0,-4 20 1144 0 0,56-3-1141 0 0,7-3-257 0 0,0 2-1 0 0,1-1 1 0 0,-1 1-1 0 0,1 1 1 0 0,0 0-1 0 0,1 0 1 0 0,0 1-1 0 0,0 0 0 0 0,1 1 1 0 0,0-1-1 0 0,0 2 1 0 0,1-1-1 0 0,0 1 1 0 0,-1 4-120 0 0,6-11 16 0 0,0 1 0 0 0,0 0 1 0 0,1 1-1 0 0,0-1 0 0 0,0 0 1 0 0,0 0-1 0 0,0 0 1 0 0,1 1-1 0 0,-1-1 0 0 0,1 0 1 0 0,0 1-1 0 0,1-1 0 0 0,-1 0 1 0 0,1 1-1 0 0,-1-1 0 0 0,1 0 1 0 0,1 0-1 0 0,-1 0 0 0 0,1 0 1 0 0,-1 0-1 0 0,1 0 0 0 0,0 0 1 0 0,3 3-17 0 0,3-1 118 0 0,1-1 1 0 0,0-1-1 0 0,0 1 1 0 0,0-1-1 0 0,0-1 1 0 0,1 0-1 0 0,0 0 1 0 0,-1-1-1 0 0,1 0 1 0 0,0 0-1 0 0,0-1 1 0 0,0-1-1 0 0,0 0 1 0 0,1 0-1 0 0,-1-1 1 0 0,0 0-1 0 0,0 0 1 0 0,-1-2-1 0 0,1 1 1 0 0,0-1-1 0 0,-1 0 1 0 0,1-1-1 0 0,-1 0 1 0 0,0-1-1 0 0,0 0 1 0 0,-1 0-1 0 0,0-1 1 0 0,8-6-119 0 0,18-12 271 0 0,0-2 0 0 0,-2-1 0 0 0,-1-2 0 0 0,-1-1 0 0 0,19-25-271 0 0,-30 36 17 0 0,-19 39-233 0 0,-5 25 295 0 0,3-35-77 0 0,0-1 1 0 0,1 1-1 0 0,0 0 0 0 0,0 0 0 0 0,1 0 0 0 0,0 0 0 0 0,1 0 1 0 0,0 0-1 0 0,1 0 0 0 0,0-1 0 0 0,0 1 0 0 0,1 0 0 0 0,0-1 1 0 0,1 0-1 0 0,0 0 0 0 0,0 0 0 0 0,2 2-2 0 0,-3-7 5 0 0,0 0 0 0 0,0 0-1 0 0,0 0 1 0 0,1-1 0 0 0,-1 1 0 0 0,1-1-1 0 0,0 0 1 0 0,0 0 0 0 0,0 0 0 0 0,0-1-1 0 0,1 1 1 0 0,-1-1 0 0 0,1 0 0 0 0,-1 0-1 0 0,1-1 1 0 0,0 1 0 0 0,-1-1 0 0 0,1 0 0 0 0,0 0-1 0 0,0-1 1 0 0,0 1 0 0 0,0-1 0 0 0,0 0-1 0 0,0-1 1 0 0,0 1 0 0 0,0-1 0 0 0,0 0-1 0 0,0 0 1 0 0,-1 0 0 0 0,5-2-5 0 0,10-7 29 0 0,0 0 0 0 0,-1-1 0 0 0,0-1 0 0 0,0 0-1 0 0,-1-2 1 0 0,-1 0 0 0 0,0-1 0 0 0,-1 0 0 0 0,-1-1 0 0 0,9-13-29 0 0,-22 28 3 0 0,46-72 233 0 0,-48 120-515 0 0,0-38 282 0 0,0 1-1 0 0,1 0 1 0 0,-1-1-1 0 0,2 1 1 0 0,-1 0-1 0 0,2-1 1 0 0,-1 1 0 0 0,1-1-1 0 0,1 1 1 0 0,-1-1-1 0 0,3 4-2 0 0,-4-10 1 0 0,1 0 0 0 0,-1 0 0 0 0,1 0-1 0 0,-1 0 1 0 0,1-1 0 0 0,0 1 0 0 0,0 0-1 0 0,1-1 1 0 0,-1 0 0 0 0,0 1 0 0 0,1-1 0 0 0,-1 0-1 0 0,1 0 1 0 0,0 0 0 0 0,0-1 0 0 0,0 1-1 0 0,0-1 1 0 0,0 1 0 0 0,0-1 0 0 0,0 0 0 0 0,0 0-1 0 0,0 0 1 0 0,1-1 0 0 0,-1 1 0 0 0,0-1-1 0 0,1 0 1 0 0,-1 0 0 0 0,0 0 0 0 0,1 0-1 0 0,-1 0 1 0 0,3-1-1 0 0,3-2 19 0 0,1 1 0 0 0,-1-1 1 0 0,0-1-1 0 0,0 0 0 0 0,-1 0 0 0 0,1-1 0 0 0,-1 0 0 0 0,0 0 0 0 0,0-1 0 0 0,0 0 0 0 0,-1 0 1 0 0,0-1-1 0 0,0 0 0 0 0,0 0 0 0 0,-1 0 0 0 0,0-1 0 0 0,-1 0 0 0 0,0-1 0 0 0,2-3-19 0 0,18-21 77 0 0,27-44 182 0 0,-52 76 1189 0 0,13 123-1297 0 0,-12 23-142 0 0,2-2-57 0 0,-7 0-1 0 0,-14 77 49 0 0,17-206-2 0 0,-1-1-1 0 0,0 0 1 0 0,0 0 0 0 0,-1 0-1 0 0,-1 0 1 0 0,0 0-1 0 0,-1-1 1 0 0,-1 1 0 0 0,1-1-1 0 0,-2-1 1 0 0,0 1 0 0 0,0-1-1 0 0,-1 0 1 0 0,0-1-1 0 0,-1 0 1 0 0,0 0 0 0 0,-1-1-1 0 0,-4 3 3 0 0,-65 10 84 0 0,75-67-172 0 0,73-66 14 0 0,179-194-17 0 0,-204 245 38 0 0,-3-1 0 0 0,-3-3 0 0 0,-3-1 0 0 0,22-55 53 0 0,-52 107-1 0 0,1-4 8 0 0,0 1 1 0 0,2 0-1 0 0,-1 0 1 0 0,2 0-1 0 0,0 1 1 0 0,1 1-1 0 0,1 0 1 0 0,7-8-8 0 0,-14 21-7 0 0,-1 0 0 0 0,1 0 0 0 0,0 0 0 0 0,0 0 0 0 0,0 1 0 0 0,-1 0 0 0 0,1 0 0 0 0,0 0 0 0 0,0 0 0 0 0,0 1 0 0 0,0-1 0 0 0,-1 1 0 0 0,1 0 0 0 0,0 0 0 0 0,-1 1 0 0 0,1-1 0 0 0,0 1 7 0 0,5 3 4 0 0,0 0 1 0 0,0 0-1 0 0,-1 1 1 0 0,0 0-1 0 0,0 1 0 0 0,-1-1 1 0 0,1 1-1 0 0,-2 1 1 0 0,1 0-1 0 0,-1 0 0 0 0,0 0 1 0 0,0 0-1 0 0,0 4-4 0 0,-2-2 10 0 0,0 1 0 0 0,-1 0 0 0 0,0 0 0 0 0,-1 0 0 0 0,-1 0 0 0 0,1 0 0 0 0,-2 1 0 0 0,1-1 0 0 0,-2 0 0 0 0,0 3-10 0 0,-1-7 4 0 0,-1 0 0 0 0,0-1 0 0 0,-1 1-1 0 0,1-1 1 0 0,-1 0 0 0 0,0 0 0 0 0,-1 0 0 0 0,1-1-1 0 0,-1 0 1 0 0,-1 0 0 0 0,1 0 0 0 0,0 0 0 0 0,-1-1-1 0 0,0 0 1 0 0,0 0 0 0 0,-1 0 0 0 0,1-1-1 0 0,-1 0 1 0 0,1 0 0 0 0,-1-1 0 0 0,0 0 0 0 0,0 0-1 0 0,0-1 1 0 0,0 1 0 0 0,-4-1-4 0 0,-8 3-5 0 0,26 11-83 0 0,24-2 68 0 0,80 18 182 0 0,-84-30 18 0 0,0-2 0 0 0,0-1-1 0 0,-1-1 1 0 0,1-1 0 0 0,-1-2-1 0 0,0 0 1 0 0,23-10-180 0 0,-37 13 78 0 0,0-2 0 0 0,0 1-1 0 0,0-2 1 0 0,-1 1 0 0 0,1-2 0 0 0,-2 1 0 0 0,1-2 0 0 0,-1 1 0 0 0,0-1-1 0 0,0-1 1 0 0,-1 0 0 0 0,0 0 0 0 0,-1-1 0 0 0,0 0 0 0 0,0-1-1 0 0,-1 1 1 0 0,-1-1 0 0 0,0-1 0 0 0,2-4-78 0 0,8-65 160 0 0,-46 92-4738 0 0,23-4-307 0 0,0-2-7865 0 0</inkml:trace>
  <inkml:trace contextRef="#ctx0" brushRef="#br0" timeOffset="100177.677">7633 1368 4273 0 0,'0'0'2038'0'0,"0"0"-534"0"0,0 0-158 0 0,0 0 95 0 0,0 0 249 0 0,0 0 194 0 0,0 0-81 0 0,0 0-276 0 0,0 0-378 0 0,0 0-395 0 0,0 0-303 0 0,-3-2-185 0 0,-1 6-183 0 0,1 0 1 0 0,-1 0 0 0 0,1 0-1 0 0,0 0 1 0 0,0 0 0 0 0,0 1-1 0 0,0-1 1 0 0,1 1 0 0 0,0 0-1 0 0,0 0 1 0 0,0 0 0 0 0,1 0 0 0 0,0 0-1 0 0,0 0 1 0 0,0 0 0 0 0,0 0-1 0 0,1 1 1 0 0,0 1-84 0 0,-2-1 79 0 0,-12 191 1236 0 0,1-47-598 0 0,-41 331 69 0 0,46-407-802 0 0,8-74-4 0 0,0 0-1 0 0,0 0 10 0 0,0 0 11 0 0,5-5 67 0 0,86-104 278 0 0,-57 73-335 0 0,1 0-1 0 0,2 3 0 0 0,1 1 1 0 0,1 2-1 0 0,2 1 0 0 0,1 2 1 0 0,1 3-1 0 0,2 1 0 0 0,5-1-9 0 0,70 2-80 0 0,-118 22 79 0 0,0 0 0 0 0,0 1 1 0 0,0-1-1 0 0,0 1 0 0 0,0-1 0 0 0,0 1 0 0 0,0 0 0 0 0,0 0 0 0 0,0 0 0 0 0,-1 0 0 0 0,1 0 0 0 0,0 0 0 0 0,-1 1 0 0 0,1-1 1 0 0,-1 1-1 0 0,1-1 0 0 0,-1 1 0 0 0,0-1 0 0 0,1 1 0 0 0,-1 0 0 0 0,0-1 0 0 0,0 1 0 0 0,0 0 0 0 0,0 0 0 0 0,-1 0 0 0 0,1 0 0 0 0,0 0 1 0 0,-1 0-1 0 0,0 0 0 0 0,1 0 0 0 0,-1 0 0 0 0,0 0 0 0 0,0 0 1 0 0,-3 72 153 0 0,-7-52-117 0 0,0-1 1 0 0,-1 0-1 0 0,-1-1 0 0 0,-1-1 0 0 0,0 0 1 0 0,-2 0-1 0 0,0-1 0 0 0,-1-1 0 0 0,-1-1 1 0 0,-16 12-37 0 0,-140 93 90 0 0,162-116-85 0 0,0 0 0 0 0,-1-1 0 0 0,1-1 0 0 0,-1 0-1 0 0,0 0 1 0 0,0-1 0 0 0,0-1 0 0 0,0 0 0 0 0,0 0-1 0 0,-3-2-4 0 0,11-1-37 0 0,1 0-1 0 0,1 0 0 0 0,-1 0 1 0 0,0 0-1 0 0,0-1 0 0 0,1 1 1 0 0,-1-1-1 0 0,1 0 0 0 0,0 0 1 0 0,0 0-1 0 0,0 0 0 0 0,0 0 1 0 0,1 0-1 0 0,-1 0 0 0 0,1-1 1 0 0,0 1-1 0 0,0-1 0 0 0,0 1 1 0 0,0-1-1 0 0,1 1 0 0 0,-1-1 1 0 0,1 1-1 0 0,0-1 0 0 0,0 0 1 0 0,0 1-1 0 0,1-1 0 0 0,-1 1 1 0 0,1-1-1 0 0,0 1 0 0 0,0-1 1 0 0,0 1-1 0 0,0-1 38 0 0,2-10-341 0 0,1 0 1 0 0,1 1-1 0 0,0 0 0 0 0,0 0 1 0 0,1 0-1 0 0,1 1 1 0 0,0 0-1 0 0,1 0 0 0 0,4-4 341 0 0,18-22-4173 0 0,1 3-4123 0 0,-15 19-465 0 0</inkml:trace>
  <inkml:trace contextRef="#ctx0" brushRef="#br0" timeOffset="100497.97">8385 1964 12787 0 0,'0'0'1239'0'0,"0"0"-210"0"0,0 0-58 0 0,0 0 164 0 0,0 0 108 0 0,0 0-81 0 0,0 0-217 0 0,0 0-253 0 0,0 0-206 0 0,-11 33-161 0 0,-36 100-92 0 0,40-68 56 0 0,11-57-230 0 0,-1-1-13 0 0,0 0 0 0 0,1-1-1 0 0,0 1 1 0 0,0-1-1 0 0,0 0 1 0 0,0 0-1 0 0,1-1 1 0 0,0 1-1 0 0,0-1 1 0 0,1 0-1 0 0,-1 0 1 0 0,1-1-1 0 0,0 0 1 0 0,1 0-1 0 0,-1 0 1 0 0,1-1-1 0 0,-1 0 1 0 0,1 0-1 0 0,0 0 1 0 0,0-1-1 0 0,0 0 1 0 0,0-1-1 0 0,1 1 1 0 0,-1-1-1 0 0,0-1 1 0 0,1 0-1 0 0,-1 0 1 0 0,1 0-1 0 0,-1-1 1 0 0,1 0-46 0 0,5 0 103 0 0,0-1 1 0 0,-1 0-1 0 0,1-1 1 0 0,-1 0-1 0 0,0-1 1 0 0,0 0-1 0 0,0-1 1 0 0,0-1-1 0 0,-1 0 1 0 0,0 0-1 0 0,0-1 1 0 0,0-1-1 0 0,-1 1 1 0 0,0-2-1 0 0,-1 1 1 0 0,0-1-1 0 0,0-1-103 0 0,-5 6 37 0 0,-1-1 0 0 0,1 1 0 0 0,-1 0 0 0 0,0-1 0 0 0,0 0 0 0 0,0 0 0 0 0,-1 0-1 0 0,0 0 1 0 0,0 0 0 0 0,0 0 0 0 0,0-1 0 0 0,-1 1 0 0 0,0-1 0 0 0,0 1 0 0 0,-1-1 0 0 0,1 1 0 0 0,-1-1 0 0 0,0 1-1 0 0,-1-1 1 0 0,1 1 0 0 0,-1-1 0 0 0,0 1 0 0 0,-1-1 0 0 0,1 1 0 0 0,-1 0 0 0 0,0-1 0 0 0,0 1 0 0 0,-1 0 0 0 0,0 1-1 0 0,1-1 1 0 0,-2 0 0 0 0,1 1 0 0 0,0-1 0 0 0,-1 1-37 0 0,-7-3-52 0 0,0 1 0 0 0,-1 0 0 0 0,0 0 0 0 0,0 2 0 0 0,0-1 1 0 0,0 1-1 0 0,-1 1 0 0 0,1 0 0 0 0,-1 1 0 0 0,0 1 0 0 0,1 0 0 0 0,-1 0 0 0 0,0 1 0 0 0,0 1 0 0 0,0 0 0 0 0,-9 2 52 0 0,-75 36-1864 0 0,69-18-1810 0 0,4 2-4292 0 0,12-11-3810 0 0</inkml:trace>
  <inkml:trace contextRef="#ctx0" brushRef="#br0" timeOffset="100823.207">9137 2016 13683 0 0,'0'0'2308'0'0,"0"0"-1163"0"0,0 0-476 0 0,0 0 142 0 0,0 0 211 0 0,0 0 134 0 0,0 0-44 0 0,0 0-276 0 0,0 0-233 0 0,0 0-146 0 0,0 0-139 0 0,0 0-93 0 0,-15 28-74 0 0,-46 92-67 0 0,5 26-97 0 0,45-120-422 0 0,-8 12-1417 0 0,-7-21-6952 0 0,20-16 2648 0 0,1 2-1164 0 0</inkml:trace>
  <inkml:trace contextRef="#ctx0" brushRef="#br0" timeOffset="101067.173">8879 1865 13363 0 0,'0'0'2367'0'0,"0"0"-784"0"0,0 0-635 0 0,0 0-260 0 0,0 0 13 0 0,0 0 203 0 0,0 0 115 0 0,0 0-55 0 0,0 0-105 0 0,0 0-202 0 0,0 0-141 0 0,7 31-44 0 0,23 99-38 0 0,9-38 276 0 0,-27-73-589 0 0,0-2-87 0 0,0-1 1 0 0,2 1-1 0 0,-1-2 1 0 0,2 0-1 0 0,0-1 1 0 0,1 0-1 0 0,16 11-34 0 0,43-1-989 0 0,-40-23-6644 0 0,-27-1-4419 0 0</inkml:trace>
  <inkml:trace contextRef="#ctx0" brushRef="#br0" timeOffset="102112.225">10451 2108 1640 0 0,'0'0'1179'0'0,"0"0"-447"0"0,0 0 50 0 0,0 0 412 0 0,0 0 461 0 0,0 0 246 0 0,0 0-58 0 0,0 0-238 0 0,0 0-260 0 0,0 0-152 0 0,0 0-100 0 0,0 0-107 0 0,0 0-138 0 0,2-3-140 0 0,-3-14 910 0 0,-30 15-345 0 0,-140 27 152 0 0,52 11-728 0 0,31-5 182 0 0,87-30-872 0 0,0 0 0 0 0,1 1 0 0 0,-1-1 0 0 0,0 1-1 0 0,0 0 1 0 0,0-1 0 0 0,1 1 0 0 0,-1 0 0 0 0,1-1 0 0 0,0 1 0 0 0,-1 0 0 0 0,1-1 0 0 0,0 1 0 0 0,0 0-1 0 0,0 0 1 0 0,0-1 0 0 0,0 1 0 0 0,0 0 0 0 0,1 0 0 0 0,-1-1 0 0 0,1 1 0 0 0,-1 0 0 0 0,1-1 0 0 0,-1 1 0 0 0,1-1-1 0 0,0 1 1 0 0,0-1 0 0 0,0 1 0 0 0,0-1 0 0 0,0 1 0 0 0,0-1 0 0 0,0 0 0 0 0,1 0 0 0 0,-1 1 0 0 0,0-1-1 0 0,1 0 1 0 0,-1 0 0 0 0,0 0 0 0 0,1 0 0 0 0,0-1 0 0 0,-1 1 0 0 0,1 0 0 0 0,-1-1 0 0 0,1 1 0 0 0,0-1 0 0 0,-1 1-1 0 0,1-1 1 0 0,1 0-7 0 0,4 5 33 0 0,99 29 174 0 0,21 5-75 0 0,-126-38-111 0 0,-1 1 1 0 0,1-1-1 0 0,0 1 1 0 0,-1 0-1 0 0,1-1 1 0 0,-1 1-1 0 0,1-1 1 0 0,-1 1-1 0 0,0 0 1 0 0,0-1-1 0 0,0 1 1 0 0,0 0-1 0 0,0-1 1 0 0,0 1-1 0 0,0 0 1 0 0,-1-1-1 0 0,1 1 0 0 0,-1-1 1 0 0,1 1-1 0 0,-1-1 1 0 0,1 1-1 0 0,-1-1 1 0 0,0 1-1 0 0,0-1 1 0 0,0 1-1 0 0,0-1 1 0 0,0 0-1 0 0,0 1 1 0 0,0-1-1 0 0,0 0 1 0 0,0 0-1 0 0,-1 0 1 0 0,1 0-1 0 0,0 0 1 0 0,-1 0-1 0 0,0 0-21 0 0,-196 142 547 0 0,197-142-547 0 0,-3 0 2 0 0,0 1 1 0 0,1 0 0 0 0,-1 1-1 0 0,1-1 1 0 0,-1 1-1 0 0,1-1 1 0 0,0 1 0 0 0,0 0-1 0 0,0 0 1 0 0,1 0 0 0 0,-1 1-1 0 0,1-1 1 0 0,0 1-1 0 0,0-1 1 0 0,0 1 0 0 0,0 0-1 0 0,0 0 1 0 0,1-1-1 0 0,0 1 1 0 0,-1 0 0 0 0,2 1-1 0 0,-2 2-2 0 0,4-4 8 0 0,0 1-1 0 0,0-1 0 0 0,0 0 0 0 0,0 0 0 0 0,1 0 1 0 0,-1 0-1 0 0,1-1 0 0 0,-1 1 0 0 0,1-1 1 0 0,0 1-1 0 0,0-1 0 0 0,0 0 0 0 0,0 0 0 0 0,1 0 1 0 0,-1-1-1 0 0,1 1 0 0 0,1 0-7 0 0,7 1 32 0 0,0 0 0 0 0,0-1-1 0 0,1 0 1 0 0,-1-1 0 0 0,1 0-1 0 0,-1-1 1 0 0,1 0 0 0 0,-1-1 0 0 0,1-1-1 0 0,-1 0 1 0 0,0 0 0 0 0,1-1-1 0 0,-1-1 1 0 0,3-2-32 0 0,27-22-1720 0 0,-30-5-3471 0 0,-10 21-513 0 0,0 4-5843 0 0</inkml:trace>
  <inkml:trace contextRef="#ctx0" brushRef="#br0" timeOffset="102567.215">10228 1802 8474 0 0,'0'0'1926'0'0,"0"0"-321"0"0,0 0-167 0 0,0 0-46 0 0,0 0 39 0 0,0 0 55 0 0,0 0-67 0 0,0 0-175 0 0,0 0-189 0 0,0 0-219 0 0,0 0-190 0 0,0 0-104 0 0,0 0-78 0 0,-7 2-46 0 0,4-1-368 0 0,0-1 0 0 0,0 1 1 0 0,1 0-1 0 0,-1 0 0 0 0,0 0 0 0 0,0 1 1 0 0,1-1-1 0 0,-1 1 0 0 0,1-1 0 0 0,-1 1 0 0 0,1 0 1 0 0,0 0-1 0 0,0 0 0 0 0,0 0 0 0 0,0 0 1 0 0,0 1-1 0 0,0-1 0 0 0,0 0 0 0 0,1 1 1 0 0,-1 0-1 0 0,1-1 0 0 0,0 1 0 0 0,0 0 0 0 0,0 0 1 0 0,0 0-1 0 0,0-1 0 0 0,1 2-50 0 0,-5 31 287 0 0,2 0 0 0 0,2 0 1 0 0,1 0-1 0 0,2 0 0 0 0,1-1 0 0 0,2 1 0 0 0,1-1 0 0 0,4 7-287 0 0,0 18 116 0 0,41 281 188 0 0,-43-275-274 0 0,-4 1 0 0 0,-3-1 0 0 0,-6 57-30 0 0,-20-12 14 0 0,25-100-1116 0 0,2-10-4741 0 0,-1-6-6796 0 0,-1 2 3670 0 0</inkml:trace>
  <inkml:trace contextRef="#ctx0" brushRef="#br0" timeOffset="105005.181">11624 2089 3065 0 0,'0'0'1280'0'0,"0"0"-211"0"0,0 0 56 0 0,0 0 292 0 0,0 0 262 0 0,0 0 6 0 0,0 0-248 0 0,0 0-263 0 0,0 0-207 0 0,0 0-184 0 0,0 0-113 0 0,-3-3-45 0 0,2 1-503 0 0,0 0 1 0 0,-1 0 0 0 0,1 0 0 0 0,-1 1 0 0 0,0-1-1 0 0,0 1 1 0 0,1-1 0 0 0,-1 1 0 0 0,0 0 0 0 0,0-1-1 0 0,0 1 1 0 0,0 0 0 0 0,0 1 0 0 0,-1-1-1 0 0,1 0 1 0 0,0 0 0 0 0,0 1 0 0 0,-1 0 0 0 0,1-1-1 0 0,0 1 1 0 0,-1 0 0 0 0,1 0 0 0 0,0 0 0 0 0,-1 0-1 0 0,1 1 1 0 0,0-1 0 0 0,-1 0-123 0 0,-10 2 273 0 0,0-1 1 0 0,1 2-1 0 0,-1-1 1 0 0,0 2-1 0 0,1 0 0 0 0,0 0 1 0 0,0 1-1 0 0,-9 5-273 0 0,-52 18 832 0 0,36-6-166 0 0,61 22-199 0 0,118 85-162 0 0,-139-126-276 0 0,0 1 1 0 0,0-1-1 0 0,0 1 0 0 0,-1-1 1 0 0,1 1-1 0 0,-1 0 1 0 0,0 0-1 0 0,-1 0 0 0 0,1 0 1 0 0,0 0-1 0 0,-1 0 0 0 0,0 1 1 0 0,0-1-1 0 0,-1 0 1 0 0,1 1-1 0 0,-1-1 0 0 0,0 1 1 0 0,0-1-1 0 0,0 0 1 0 0,0 1-1 0 0,-1-1 0 0 0,0 1 1 0 0,0-1-1 0 0,0 0 0 0 0,0 0 1 0 0,-1 0-1 0 0,0 1 1 0 0,0-1-1 0 0,0-1 0 0 0,0 1 1 0 0,0 0-1 0 0,-1-1 0 0 0,0 1 1 0 0,0-1-1 0 0,0 1-29 0 0,-25 12 51 0 0,0-1 0 0 0,-1-2-1 0 0,0 0 1 0 0,-1-2 0 0 0,-1-2-1 0 0,0 0 1 0 0,0-2 0 0 0,0-2-1 0 0,-1 0 1 0 0,-8-2-51 0 0,-6-2-55 0 0,49-17-752 0 0,61-35-1327 0 0,-31 34-1465 0 0,-5 2-4435 0 0,-11 7-3556 0 0</inkml:trace>
  <inkml:trace contextRef="#ctx0" brushRef="#br0" timeOffset="105300.158">11811 2181 15099 0 0,'0'0'1092'0'0,"0"0"-355"0"0,0 0-123 0 0,0 0 197 0 0,0 0 252 0 0,0 0 141 0 0,0 0-70 0 0,0 0-199 0 0,0 0-240 0 0,0 0-179 0 0,0 0-117 0 0,0 0-97 0 0,0 0-46 0 0,1 33-52 0 0,2 100-16 0 0,-3-130-176 0 0,0-1 0 0 0,-1 1 0 0 0,1 0-1 0 0,0-1 1 0 0,0 1 0 0 0,1-1 0 0 0,-1 1-1 0 0,0 0 1 0 0,1-1 0 0 0,0 1 0 0 0,0-1-1 0 0,0 1 1 0 0,0-1 0 0 0,0 1 0 0 0,0-1-1 0 0,0 0 1 0 0,1 0 0 0 0,-1 1 0 0 0,1-1-1 0 0,0 0 1 0 0,-1 0 0 0 0,3 1-12 0 0,2 2 56 0 0,-1 0-22 0 0,1-1-1 0 0,-1 0 1 0 0,1 0-1 0 0,0-1 1 0 0,0 1 0 0 0,0-1-1 0 0,1-1 1 0 0,-1 1-1 0 0,1-1 1 0 0,-1 0-1 0 0,1 0 1 0 0,0-1-1 0 0,0 0 1 0 0,-1 0 0 0 0,1-1-1 0 0,0 0 1 0 0,0 0-1 0 0,0 0 1 0 0,0-1-1 0 0,0 0 1 0 0,-1-1 0 0 0,1 1-1 0 0,0-1 1 0 0,-1 0-1 0 0,1-1 1 0 0,-1 0-1 0 0,0 0 1 0 0,0 0-1 0 0,0-1 1 0 0,1 0-34 0 0,12-8 21 0 0,-1-1 1 0 0,-1 0-1 0 0,0-1 0 0 0,0-1 0 0 0,-1 0 1 0 0,-1-2-1 0 0,-1 1 0 0 0,0-2 0 0 0,-2 0 1 0 0,0 0-1 0 0,0-2 0 0 0,-2 1 0 0 0,-1-1 0 0 0,0 0 1 0 0,0-5-22 0 0,-1-59-2050 0 0,-17 80-8926 0 0,5 4 6218 0 0,0 0-4348 0 0</inkml:trace>
  <inkml:trace contextRef="#ctx0" brushRef="#br0" timeOffset="105607.572">12343 2461 10826 0 0,'0'0'1878'0'0,"0"0"-487"0"0,0 0-68 0 0,0 0 145 0 0,0 0-49 0 0,0 0-208 0 0,0 0-304 0 0,0 0-243 0 0,0 0-76 0 0,0 0-44 0 0,0 0-21 0 0,0 0-31 0 0,10-26-24 0 0,50-125 322 0 0,-46 117-426 0 0,-8 16-345 0 0,1 0-1 0 0,1 0 1 0 0,0 1 0 0 0,1 0 0 0 0,1 0 0 0 0,1 1 0 0 0,0 0-1 0 0,1 1 1 0 0,1 1 0 0 0,7-7-19 0 0,-2 14-1715 0 0,-8 7-3133 0 0,-6 0 221 0 0,-3 0-7083 0 0</inkml:trace>
  <inkml:trace contextRef="#ctx0" brushRef="#br0" timeOffset="106256.209">12861 1920 2489 0 0,'0'0'1929'0'0,"0"0"-424"0"0,0 0-136 0 0,0 0 122 0 0,0 0 148 0 0,0 0 24 0 0,0 0-112 0 0,0 0-169 0 0,0 0-150 0 0,0 0-108 0 0,0 0-79 0 0,0 0-69 0 0,18-13-89 0 0,113-77 1322 0 0,-109 74-1547 0 0,-2 4-408 0 0,-2-1 0 0 0,0 0 0 0 0,0-1 0 0 0,-1-1 1 0 0,-1 0-1 0 0,0-2 0 0 0,-1 0 0 0 0,-1 0 0 0 0,-1-1 1 0 0,0-1-1 0 0,-2 0 0 0 0,2-4-254 0 0,-6-54 537 0 0,-9 76-532 0 0,0-1 1 0 0,0 1-1 0 0,0 0 0 0 0,0 1 0 0 0,0-1 0 0 0,0 0 0 0 0,-1 1 0 0 0,1-1 0 0 0,0 1 0 0 0,0-1 0 0 0,-1 1 0 0 0,1 0 0 0 0,0 0 0 0 0,0 0 0 0 0,-1 0 0 0 0,1 1 0 0 0,0-1 1 0 0,0 1-1 0 0,-1-1 0 0 0,1 1 0 0 0,0 0 0 0 0,0 0 0 0 0,0 0 0 0 0,0 0 0 0 0,0 0 0 0 0,0 0 0 0 0,0 0 0 0 0,0 1 0 0 0,1-1 0 0 0,-1 1 0 0 0,0-1 0 0 0,1 1 0 0 0,-1 0 0 0 0,1 0 1 0 0,0-1-1 0 0,0 1 0 0 0,-1 0 0 0 0,1 0 0 0 0,0 0 0 0 0,1 1 0 0 0,-1-1 0 0 0,0 0 0 0 0,1 0 0 0 0,-1 1-5 0 0,-9 17-14 0 0,1 0 0 0 0,1 1 1 0 0,1 0-1 0 0,1 1 0 0 0,1 0 0 0 0,-2 19 14 0 0,3-22 0 0 0,-12 72-36 0 0,4 0 0 0 0,3 1 0 0 0,4 50 36 0 0,6 271-214 0 0,0-400 213 0 0,-1 1 1 0 0,-1 0 0 0 0,0 0 0 0 0,-1 0 0 0 0,0 0-1 0 0,-2-1 1 0 0,1 1 0 0 0,-1-1 0 0 0,-1 0 0 0 0,-1 0-1 0 0,0-1 1 0 0,0 0 0 0 0,-1 0 0 0 0,-1 0 0 0 0,0 0-1 0 0,0-1 1 0 0,-1-1 0 0 0,-1 0 0 0 0,0 0 0 0 0,0-1-1 0 0,-1 0 1 0 0,0 0 0 0 0,0-1 0 0 0,-1-1 0 0 0,0 0-1 0 0,-8 3 1 0 0,-85 5 43 0 0,102-15-36 0 0,0-1 0 0 0,0 1 0 0 0,0-1 1 0 0,0 1-1 0 0,0-1 0 0 0,0 0 0 0 0,0 0 1 0 0,1 0-1 0 0,-1 0 0 0 0,0-1 0 0 0,1 1 0 0 0,-1-1 1 0 0,1 0-1 0 0,-1 1 0 0 0,1-1 0 0 0,0 0 1 0 0,0 0-1 0 0,0-1 0 0 0,0 1 0 0 0,0 0 0 0 0,0-1 1 0 0,1 1-1 0 0,-1-1 0 0 0,1 1 0 0 0,0-1 1 0 0,0 0-1 0 0,0 0 0 0 0,0 1 0 0 0,0-1 0 0 0,0 0 1 0 0,1 0-1 0 0,-1 0 0 0 0,1 0 0 0 0,0 0-7 0 0,-1-7 8 0 0,0 0 0 0 0,1 0-1 0 0,0 0 1 0 0,1 0 0 0 0,0 0-1 0 0,0 0 1 0 0,1 0-1 0 0,0 0 1 0 0,1 1 0 0 0,0-1-1 0 0,1 0-7 0 0,16-33-4 0 0,2 0 0 0 0,1 2 0 0 0,3 0 0 0 0,1 2 0 0 0,15-16 4 0 0,189-185-404 0 0,-158 191-673 0 0,-46 39-2166 0 0,0 2-4274 0 0,-21 8-4033 0 0</inkml:trace>
  <inkml:trace contextRef="#ctx0" brushRef="#br0" timeOffset="113654.885">13879 2203 592 0 0,'0'0'2157'0'0,"0"0"-300"0"0,0 0-75 0 0,0 0-87 0 0,0 0-67 0 0,0 0-123 0 0,0 0-186 0 0,0 0-51 0 0,0 0-120 0 0,0 0-148 0 0,0 0-105 0 0,0-5-132 0 0,0 4-662 0 0,0-1 0 0 0,0 1 0 0 0,-1-1 0 0 0,1 0 0 0 0,0 1 0 0 0,-1-1 0 0 0,1 1 0 0 0,-1-1 0 0 0,1 1 0 0 0,-1-1 0 0 0,0 1 0 0 0,0-1 0 0 0,1 1 0 0 0,-1 0 0 0 0,0-1 0 0 0,0 1 0 0 0,-1 0 0 0 0,1 0 0 0 0,0 0 0 0 0,0 0 0 0 0,-1 0 0 0 0,1 0 0 0 0,0 0 0 0 0,-1 0 0 0 0,1 0 0 0 0,-1 1 0 0 0,1-1 0 0 0,-1 0 0 0 0,1 1 0 0 0,-1 0 0 0 0,1-1 0 0 0,-1 1 0 0 0,0 0 0 0 0,1 0 0 0 0,-1 0-1 0 0,1 0 1 0 0,-1 0 0 0 0,0 0 0 0 0,1 0 0 0 0,-1 0 0 0 0,0 1 0 0 0,1-1 0 0 0,-1 1-101 0 0,-11 0 99 0 0,0 0 0 0 0,0 1 0 0 0,0 1 0 0 0,1 0 0 0 0,-1 0-1 0 0,1 2 1 0 0,0-1 0 0 0,0 1 0 0 0,0 1 0 0 0,1 0 0 0 0,0 1-1 0 0,0 0 1 0 0,0 1 0 0 0,1 0 0 0 0,0 1 0 0 0,1 0 0 0 0,0 0-1 0 0,0 1 1 0 0,1 0 0 0 0,1 0 0 0 0,-1 1 0 0 0,2 0 0 0 0,-1 1-1 0 0,2-1 1 0 0,-1 1 0 0 0,2 0 0 0 0,-2 7-99 0 0,4-14 5 0 0,1-1 0 0 0,0 1 0 0 0,1 0 0 0 0,-1-1 0 0 0,1 1 0 0 0,0 0 0 0 0,0-1 0 0 0,0 1 0 0 0,1 0 0 0 0,0-1 0 0 0,0 1 0 0 0,0 0 0 0 0,0-1 0 0 0,1 1 0 0 0,-1-1 0 0 0,1 0 0 0 0,0 1 0 0 0,1-1 0 0 0,-1 0 0 0 0,1 0 0 0 0,0-1 0 0 0,0 1 0 0 0,0 0 0 0 0,0-1 0 0 0,1 0 0 0 0,-1 0 0 0 0,1 0-1 0 0,0 0 1 0 0,0 0 0 0 0,0-1 0 0 0,0 0 0 0 0,0 0 0 0 0,1 0 0 0 0,-1 0 0 0 0,0-1 0 0 0,1 1 0 0 0,0-1 0 0 0,-1 0-5 0 0,9 1 72 0 0,-1 0 1 0 0,1-1-1 0 0,0 0 0 0 0,-1-1 0 0 0,1 0 0 0 0,0-1 0 0 0,-1 0 0 0 0,1-1 0 0 0,-1-1 1 0 0,0 0-1 0 0,1 0 0 0 0,-1-2 0 0 0,-1 1 0 0 0,1-1 0 0 0,-1-1 0 0 0,0 0 0 0 0,0-1 1 0 0,4-3-73 0 0,22-18 200 0 0,0-2 1 0 0,-2-1 0 0 0,-2-2-1 0 0,9-13-200 0 0,-32 35 18 0 0,102-128 248 0 0,-104 122-138 0 0,-8 18-16 0 0,-1 5-117 0 0,-1 3 5 0 0,0 0 1 0 0,0 0 0 0 0,1 0 0 0 0,1 1 0 0 0,0-1 0 0 0,0 0-1 0 0,0 0 1 0 0,1 0 0 0 0,1 0 0 0 0,0 0 0 0 0,0 0 0 0 0,0 0-1 0 0,1 0 1 0 0,0-1 0 0 0,1 1 0 0 0,1 1-1 0 0,89 133-53 0 0,-91-140 52 0 0,0-1 1 0 0,0 0 0 0 0,0 0-1 0 0,0 0 1 0 0,1-1 0 0 0,-1 1-1 0 0,0-1 1 0 0,1 1 0 0 0,0-1-1 0 0,-1-1 1 0 0,1 1 0 0 0,0 0-1 0 0,-1-1 1 0 0,1 0 0 0 0,0 1-1 0 0,-1-2 1 0 0,1 1 0 0 0,0 0-1 0 0,0-1 1 0 0,-1 1 0 0 0,1-1-1 0 0,0 0 1 0 0,-1-1 0 0 0,1 1-1 0 0,-1 0 1 0 0,0-1 0 0 0,4-2 0 0 0,87-64 105 0 0,-75 52-87 0 0,8-7 14 0 0,-6 3-23 0 0,0 1 1 0 0,1 1-1 0 0,1 0 0 0 0,0 2 0 0 0,1 1 1 0 0,1 1-1 0 0,0 1 0 0 0,1 1 0 0 0,1 2 0 0 0,-1 0 1 0 0,23-4-10 0 0,-45 13-3 0 0,0 1 0 0 0,0-1 1 0 0,0 1-1 0 0,-1-1 0 0 0,1 1 1 0 0,0 1-1 0 0,0-1 0 0 0,0 0 1 0 0,0 1-1 0 0,0 0 0 0 0,0 0 1 0 0,-1 0-1 0 0,1 0 0 0 0,0 1 1 0 0,-1-1-1 0 0,1 1 0 0 0,0 1 3 0 0,1 4 1146 0 0,-25-16-1082 0 0,-8-4-119 0 0,20 11 51 0 0,0 0 0 0 0,0 0 1 0 0,0 1-1 0 0,-1 0 0 0 0,1 1 0 0 0,0-1 0 0 0,0 1 0 0 0,-1 1 1 0 0,1 0-1 0 0,0 0 0 0 0,0 0 0 0 0,0 1 0 0 0,0 1 0 0 0,0-1 1 0 0,0 1-1 0 0,-3 2 4 0 0,-2 4 7 0 0,0 1 0 0 0,1 0 0 0 0,0 1 0 0 0,1 0 1 0 0,0 1-1 0 0,0 0 0 0 0,2 0 0 0 0,-7 12-7 0 0,14-20 6 0 0,1 0 0 0 0,0 0 0 0 0,0 0 0 0 0,1 0 0 0 0,-1 0 0 0 0,1 1 0 0 0,0-1 1 0 0,0 0-1 0 0,1 0 0 0 0,-1 0 0 0 0,1 1 0 0 0,0-1 0 0 0,0 0 0 0 0,0 0 0 0 0,0 0 0 0 0,1 0 0 0 0,0 0 0 0 0,0-1 0 0 0,0 1 0 0 0,0 0 0 0 0,0-1 0 0 0,1 0 0 0 0,0 1 0 0 0,-1-1 0 0 0,1 0 0 0 0,0 0 0 0 0,1-1 0 0 0,-1 1 0 0 0,0-1 1 0 0,1 1-1 0 0,0-1 0 0 0,-1 0 0 0 0,1 0 0 0 0,0-1 0 0 0,0 1 0 0 0,0-1 0 0 0,2 1-6 0 0,10 8 64 0 0,52 15 156 0 0,-51-22-160 0 0,1 0 0 0 0,-1-2 0 0 0,1 0 0 0 0,-1-1 0 0 0,1-1 0 0 0,-1 0 0 0 0,0-2 0 0 0,6-1-60 0 0,-6 2 3 0 0,151-12 129 0 0,-134 12-109 0 0,-1-2 0 0 0,1-2 0 0 0,-1-1 1 0 0,0-1-1 0 0,-1-1 0 0 0,18-10-23 0 0,-26 11 28 0 0,74-39 106 0 0,-42-12 30 0 0,-53 53-153 0 0,1 1 0 0 0,-1 0-1 0 0,-1-1 1 0 0,1 0-1 0 0,-1 1 1 0 0,0-1 0 0 0,0 0-1 0 0,0 0 1 0 0,-1 0-1 0 0,0 0 1 0 0,-1 0 0 0 0,1-1-1 0 0,-1 1 1 0 0,0 0-1 0 0,0 0 1 0 0,-1 0 0 0 0,-1-4-11 0 0,0 6-4 0 0,-1 0 1 0 0,0 1 0 0 0,0-1 0 0 0,0 1 0 0 0,0 0-1 0 0,0 0 1 0 0,-1 0 0 0 0,1 0 0 0 0,-1 1 0 0 0,0-1-1 0 0,0 1 1 0 0,0 0 0 0 0,0 0 0 0 0,0 1 0 0 0,0-1-1 0 0,-1 1 1 0 0,1 0 0 0 0,-1 0 0 0 0,1 0 0 0 0,-1 1-1 0 0,1-1 1 0 0,-1 1 0 0 0,1 0 0 0 0,-1 0 0 0 0,1 1-1 0 0,0 0 1 0 0,-1-1 0 0 0,0 2 3 0 0,-9-2-31 0 0,7 0 33 0 0,1-1 0 0 0,0 2 0 0 0,-1-1 0 0 0,1 1-1 0 0,0 0 1 0 0,-1 0 0 0 0,1 1 0 0 0,0 0-1 0 0,0 0 1 0 0,0 0 0 0 0,0 1 0 0 0,0 0-1 0 0,1 0 1 0 0,-1 0 0 0 0,1 1 0 0 0,0-1-1 0 0,0 2 1 0 0,0-1 0 0 0,1 0 0 0 0,-1 1-1 0 0,1 0 1 0 0,0 0 0 0 0,1 0 0 0 0,-1 0 0 0 0,1 1-1 0 0,0-1 1 0 0,0 1 0 0 0,-2 5-2 0 0,2-2 2 0 0,0 1 0 0 0,0-1 0 0 0,1 0 0 0 0,0 1 0 0 0,1-1 0 0 0,0 1 0 0 0,0 0 0 0 0,1-1 0 0 0,1 1 0 0 0,-1 0 0 0 0,2-1 0 0 0,-1 1 0 0 0,1-1 0 0 0,0 1 0 0 0,1-1 0 0 0,0 0 0 0 0,1 0 1 0 0,0 0-1 0 0,0 0 0 0 0,1-1 0 0 0,0 0 0 0 0,1 0 0 0 0,0 0 0 0 0,0-1 0 0 0,0 1 0 0 0,1-1 0 0 0,0-1 0 0 0,0 1 0 0 0,1-1 0 0 0,0-1 0 0 0,0 0 0 0 0,0 0 0 0 0,1 0 0 0 0,0-1 0 0 0,-1 0 0 0 0,7 1-2 0 0,3 0 15 0 0,1-1 1 0 0,0-1-1 0 0,0 0 0 0 0,0-2 0 0 0,0 0 1 0 0,0-1-1 0 0,0-1 0 0 0,0-1 0 0 0,0-1 0 0 0,-1 0 1 0 0,1-1-1 0 0,8-4-15 0 0,35-39-1770 0 0,-61 39-898 0 0,-1 3-7539 0 0,0-1-2939 0 0</inkml:trace>
  <inkml:trace contextRef="#ctx0" brushRef="#br0" timeOffset="116709.326">17091 2170 2817 0 0,'0'0'1373'0'0,"0"0"-231"0"0,0 0-1 0 0,0 0 232 0 0,0 0 207 0 0,0 0 84 0 0,0 0-91 0 0,0 0-229 0 0,0 0-226 0 0,0 0-213 0 0,0 0-141 0 0,0 0-96 0 0,-9-7-51 0 0,-31-23-68 0 0,37 28-404 0 0,-1 0 0 0 0,1 0 0 0 0,-1 1 0 0 0,0-1 1 0 0,0 1-1 0 0,1 0 0 0 0,-1 0 0 0 0,0 0 0 0 0,0 0 0 0 0,0 1 0 0 0,0 0 0 0 0,0 0 1 0 0,0 0-1 0 0,0 0 0 0 0,0 1 0 0 0,0-1 0 0 0,-4 2-145 0 0,1-1 172 0 0,-96 47 1014 0 0,86-36-1026 0 0,1 0 0 0 0,0 0-1 0 0,1 1 1 0 0,0 1 0 0 0,1 1 0 0 0,1 0 0 0 0,0 1 0 0 0,-4 7-160 0 0,12-15 31 0 0,0 0 1 0 0,1 1-1 0 0,0 0 1 0 0,0 0-1 0 0,1 0 1 0 0,0 0-1 0 0,0 1 1 0 0,1-1-1 0 0,1 1 1 0 0,-1-1-1 0 0,2 1 1 0 0,-1 0-1 0 0,1-1 1 0 0,1 1-1 0 0,0 0 1 0 0,0-1-1 0 0,1 1 1 0 0,0-1 0 0 0,2 6-32 0 0,0-8 40 0 0,0-1 1 0 0,0 1 0 0 0,0-1 0 0 0,1 0 0 0 0,0 0 0 0 0,0-1 0 0 0,1 0 0 0 0,-1 0-1 0 0,1 0 1 0 0,0 0 0 0 0,1-1 0 0 0,-1 0 0 0 0,1-1 0 0 0,0 1 0 0 0,-1-1 0 0 0,2 0 0 0 0,-1-1-1 0 0,0 0 1 0 0,0 0 0 0 0,1 0 0 0 0,-1-1 0 0 0,1 0 0 0 0,-1-1 0 0 0,1 0 0 0 0,0 0 0 0 0,-1 0-1 0 0,1-1 1 0 0,-1 0 0 0 0,1-1 0 0 0,-1 1 0 0 0,0-2 0 0 0,0 1 0 0 0,1-1 0 0 0,-2 0 0 0 0,3-1-41 0 0,19-10 83 0 0,0-1 0 0 0,-2-2 1 0 0,0 0-1 0 0,-1-2 1 0 0,0-1-1 0 0,-2 0 1 0 0,-1-2-1 0 0,0-1 1 0 0,-2 0-1 0 0,0-2 0 0 0,-2 0 1 0 0,-1-1-1 0 0,0-1 1 0 0,8-23-84 0 0,-20 43 2 0 0,-1-1-1 0 0,0 0 1 0 0,-1 0 0 0 0,1 0 0 0 0,-2 0 0 0 0,1-1 0 0 0,-1 1 0 0 0,0-1 0 0 0,-1 0-1 0 0,0-7-1 0 0,-2 15-10 0 0,0 0-1 0 0,-1 0 0 0 0,1 0 0 0 0,0 0 0 0 0,-1 0 0 0 0,0 1 0 0 0,1-1 0 0 0,-1 0 1 0 0,1 1-1 0 0,-1 0 0 0 0,1-1 0 0 0,-1 1 0 0 0,0 0 0 0 0,1 0 0 0 0,-1 0 1 0 0,0 0-1 0 0,1 0 0 0 0,-1 0 0 0 0,0 0 0 0 0,1 1 0 0 0,-1-1 0 0 0,0 0 0 0 0,1 1 1 0 0,-1-1-1 0 0,1 1 0 0 0,-1 0 0 0 0,0 0 11 0 0,-7 5-24 0 0,1-1-1 0 0,-1 2 1 0 0,1-1-1 0 0,0 1 1 0 0,1 0 0 0 0,0 1-1 0 0,0 0 1 0 0,1 0-1 0 0,-1 1 1 0 0,1 1 24 0 0,-1 0-6 0 0,0 0 0 0 0,1 1 0 0 0,1 0 0 0 0,0 0 0 0 0,0 0-1 0 0,1 0 1 0 0,1 1 0 0 0,0 0 0 0 0,0 0 0 0 0,1-1 0 0 0,1 2 0 0 0,0-1 0 0 0,0 0 0 0 0,2 0 0 0 0,-1 0 0 0 0,2 3 6 0 0,0-9 0 0 0,0 0 1 0 0,1 0 0 0 0,0-1 0 0 0,0 1 0 0 0,0-1 0 0 0,1 1-1 0 0,-1-1 1 0 0,2 0 0 0 0,-1 0 0 0 0,0-1 0 0 0,1 1 0 0 0,0-1-1 0 0,0 0 1 0 0,0 0 0 0 0,0 0 0 0 0,1-1 0 0 0,0 0 0 0 0,-1 0-1 0 0,1-1 1 0 0,0 1 0 0 0,0-1 0 0 0,1-1 0 0 0,1 1-1 0 0,149 13 119 0 0,-129-19-91 0 0,-1 0-1 0 0,0-2 0 0 0,0-1 0 0 0,0-2 1 0 0,-1 0-1 0 0,-1-2 0 0 0,1 0 0 0 0,-2-2 1 0 0,0-1-1 0 0,0-1 0 0 0,-1 0 0 0 0,-1-2 1 0 0,-1-1-1 0 0,0-1 0 0 0,-2 0 0 0 0,5-7-27 0 0,-11 13 15 0 0,-1 0 0 0 0,-1-1-1 0 0,0-1 1 0 0,-1 0-1 0 0,0 0 1 0 0,-1-1-1 0 0,-1 0 1 0 0,0-1 0 0 0,-2 0-1 0 0,0 0 1 0 0,0 0-1 0 0,-2-1 1 0 0,3-17-15 0 0,-7 31 0 0 0,0 0 0 0 0,0 0 0 0 0,0 0 0 0 0,-1 0 1 0 0,1 0-1 0 0,-1 1 0 0 0,0-1 0 0 0,0 0 0 0 0,-1 0 0 0 0,1 1 0 0 0,-1-1 0 0 0,1 0 1 0 0,-1 1-1 0 0,0 0 0 0 0,-1-1 0 0 0,1 1 0 0 0,-1 0 0 0 0,1 0 0 0 0,-1 0 1 0 0,0 1-1 0 0,0-1 0 0 0,0 1 0 0 0,0-1 0 0 0,0 1 0 0 0,-1 0 0 0 0,1 0 1 0 0,-1 1-1 0 0,1-1 0 0 0,-1 1 0 0 0,0-1 0 0 0,0 1 0 0 0,0 0 0 0 0,-2 0 0 0 0,-2 0-11 0 0,0 0 0 0 0,0 0 0 0 0,0 1 0 0 0,0-1 0 0 0,-1 2 0 0 0,1-1 0 0 0,0 1 0 0 0,0 1 0 0 0,0-1 0 0 0,0 2 0 0 0,0-1 0 0 0,1 1 0 0 0,-1 0-1 0 0,1 0 1 0 0,-8 5 11 0 0,-57 70-77 0 0,71-75 75 0 0,-1-1-1 0 0,1 1 1 0 0,0-1 0 0 0,-1 1 0 0 0,1 0 0 0 0,0-1 0 0 0,1 1 0 0 0,-1 0 0 0 0,0 0-1 0 0,1 0 1 0 0,0 0 0 0 0,0 0 0 0 0,-1-1 0 0 0,2 1 0 0 0,-1 0 0 0 0,0 0 0 0 0,1 0-1 0 0,-1 0 1 0 0,1 0 0 0 0,0-1 0 0 0,0 1 0 0 0,0 0 0 0 0,0 0 0 0 0,0-1 0 0 0,1 1-1 0 0,-1-1 1 0 0,1 1 0 0 0,0-1 0 0 0,-1 0 0 0 0,1 0 0 0 0,0 0 0 0 0,0 0 0 0 0,1 0 0 0 0,-1 0-1 0 0,1 1 3 0 0,13 4 4 0 0,-1 0-1 0 0,1-1 1 0 0,1 0-1 0 0,-1-1 0 0 0,1-1 1 0 0,0-1-1 0 0,0 0 1 0 0,0-1-1 0 0,0-1 1 0 0,0-1-1 0 0,1 0-3 0 0,4 1 16 0 0,125 6 57 0 0,-146-7-70 0 0,1 0-1 0 0,0 1 1 0 0,0-1 0 0 0,0 0-1 0 0,-1 1 1 0 0,1-1-1 0 0,0 1 1 0 0,-1-1 0 0 0,1 1-1 0 0,0 0 1 0 0,-1-1 0 0 0,1 1-1 0 0,-1 0 1 0 0,1 0 0 0 0,-1 0-1 0 0,1 1 1 0 0,-1-1-1 0 0,0 0 1 0 0,0 0 0 0 0,1 1-1 0 0,-1-1 1 0 0,0 1 0 0 0,0-1-1 0 0,0 1 1 0 0,-1-1-1 0 0,1 1 1 0 0,0-1 0 0 0,-1 1-1 0 0,1 0 1 0 0,-1 0 0 0 0,1-1-1 0 0,-1 1 1 0 0,0 0 0 0 0,1 0-1 0 0,-1-1 1 0 0,0 1-1 0 0,0 0 1 0 0,-1 0 0 0 0,1 0-3 0 0,-25 75 161 0 0,12-48-128 0 0,11-24-31 0 0,0 0 0 0 0,0 0 0 0 0,0 0 0 0 0,1 1 0 0 0,-1-1 0 0 0,1 0 0 0 0,1 0 0 0 0,-1 1 0 0 0,1-1 0 0 0,0 1 0 0 0,0-1 0 0 0,0 0 0 0 0,1 1 0 0 0,-1-1 0 0 0,2 0 0 0 0,-1 1 0 0 0,0-1 0 0 0,1 0 0 0 0,0 0 0 0 0,0 0 0 0 0,1 0 0 0 0,-1-1 0 0 0,1 1 0 0 0,0-1 0 0 0,0 1 0 0 0,1-1 0 0 0,-1 0 0 0 0,1 0 0 0 0,3 2-2 0 0,5 0 43 0 0,0-2 0 0 0,0 1 0 0 0,0-2 0 0 0,0 0 0 0 0,1 0-1 0 0,0-1 1 0 0,-1 0 0 0 0,1-1 0 0 0,0-1 0 0 0,0 0 0 0 0,-1-1 0 0 0,3 0-43 0 0,21 0 148 0 0,89-31 133 0 0,-111 27-264 0 0,0 0-1 0 0,0-1 1 0 0,0-1 0 0 0,-1 0 0 0 0,0-1-1 0 0,0 0 1 0 0,-1-1 0 0 0,0 0 0 0 0,0-1-1 0 0,-1 0 1 0 0,-1-1 0 0 0,1 0-1 0 0,-2-1 1 0 0,0 0 0 0 0,0 0 0 0 0,-1-1-1 0 0,-1 0 1 0 0,0-1 0 0 0,-1 0-1 0 0,0 0 1 0 0,-1 0 0 0 0,0 0 0 0 0,-2-1-1 0 0,1 0 1 0 0,-2 0 0 0 0,1-14-17 0 0,-3 25 0 0 0,1 0-1 0 0,-1 0 1 0 0,0-1 0 0 0,-1 1 0 0 0,1 0-1 0 0,-1 0 1 0 0,0 0 0 0 0,0-1 0 0 0,0 1 0 0 0,0 0-1 0 0,-1 0 1 0 0,0 1 0 0 0,0-1 0 0 0,0 0-1 0 0,0 0 1 0 0,0 1 0 0 0,-1-1 0 0 0,0 1 0 0 0,1 0-1 0 0,-1 0 1 0 0,0 0 0 0 0,-1 0 0 0 0,1 1-1 0 0,-1-1 1 0 0,1 1 0 0 0,-1 0 0 0 0,0-1 0 0 0,1 2-1 0 0,-1-1 1 0 0,-3 0 0 0 0,0 0-4 0 0,0 1 0 0 0,0 1 0 0 0,0-1 0 0 0,0 1 0 0 0,0 1 1 0 0,0-1-1 0 0,0 1 0 0 0,0 1 0 0 0,0-1 0 0 0,0 1 0 0 0,0 0 0 0 0,1 0 0 0 0,-1 1 0 0 0,1 0 0 0 0,0 0 0 0 0,-1 1 0 0 0,1 0 0 0 0,1 0 1 0 0,-1 0-1 0 0,1 1 0 0 0,-3 2 4 0 0,-3 3-3 0 0,1 0 1 0 0,0 0-1 0 0,1 1 1 0 0,0 0 0 0 0,1 1-1 0 0,0 0 1 0 0,1 0-1 0 0,0 1 1 0 0,1 0-1 0 0,-1 4 3 0 0,3-8 1 0 0,1 0 0 0 0,0 0 0 0 0,0 0 0 0 0,1 1-1 0 0,1-1 1 0 0,-1 1 0 0 0,1-1 0 0 0,1 1-1 0 0,0-1 1 0 0,0 1 0 0 0,1-1 0 0 0,0 1-1 0 0,1-1 1 0 0,0 1 0 0 0,0-1 0 0 0,1 0 0 0 0,0 0-1 0 0,1 0 1 0 0,0 0 0 0 0,0-1 0 0 0,1 1-1 0 0,0-1 1 0 0,0 0 0 0 0,1-1 0 0 0,0 1-1 0 0,2 1 0 0 0,7 4 3 0 0,0-1-1 0 0,1 0 1 0 0,0-1-1 0 0,1-1 1 0 0,0 0-1 0 0,0-2 0 0 0,1 0 1 0 0,0-1-1 0 0,1 0 1 0 0,-1-2-1 0 0,1 0 1 0 0,0-1-1 0 0,1-1 0 0 0,-1-1 1 0 0,1 0-1 0 0,-1-2 1 0 0,10-1-3 0 0,-22 2-86 0 0,76-9 40 0 0,-36-21-2899 0 0,-38 11-8251 0 0,-6 14-1480 0 0</inkml:trace>
  <inkml:trace contextRef="#ctx0" brushRef="#br0" timeOffset="119403.741">19841 1647 6905 0 0,'0'0'2017'0'0,"0"0"-175"0"0,0 0-95 0 0,0 0-4 0 0,0 0-54 0 0,0 0-199 0 0,0 0-282 0 0,0 0-261 0 0,0 0-233 0 0,0 0-181 0 0,0 0-114 0 0,1 40 1549 0 0,7 81-59 0 0,0-17-1034 0 0,-5 0 1 0 0,-7 58-876 0 0,-32 94 273 0 0,23-174-156 0 0,35-101-110 0 0,29-21 35 0 0,1 1-1 0 0,2 3 0 0 0,2 2 1 0 0,0 3-1 0 0,43-16-41 0 0,-84 40 0 0 0,1 1 1 0 0,-1 0-1 0 0,1 2 1 0 0,1 0-1 0 0,-1 0 1 0 0,0 2-1 0 0,1 0 0 0 0,-1 1 1 0 0,17 0-1 0 0,-30 4 0 0 0,0 0-1 0 0,0-1 1 0 0,0 1 0 0 0,0 0 0 0 0,-1 0-1 0 0,1 0 1 0 0,-1 1 0 0 0,0-1-1 0 0,1 1 1 0 0,-2-1 0 0 0,1 1 0 0 0,0 0-1 0 0,-1-1 1 0 0,0 1 0 0 0,0 0 0 0 0,0 0-1 0 0,0 0 1 0 0,0 0 0 0 0,-1 0 0 0 0,0 0-1 0 0,0 0 1 0 0,0 0 0 0 0,0 0-1 0 0,-1 0 1 0 0,0 0 0 0 0,1 0 0 0 0,-1 0-1 0 0,-1 0 1 0 0,1 0 0 0 0,-1 1 0 0 0,-4 11 6 0 0,-1-1 0 0 0,0 0 0 0 0,-2 0 1 0 0,1-1-1 0 0,-2 0 0 0 0,0-1 0 0 0,0 0 0 0 0,-1 0 1 0 0,-1-1-1 0 0,0 0 0 0 0,-1-1 0 0 0,0-1 0 0 0,0 0 1 0 0,-5 2-7 0 0,4-2-14 0 0,0 0 1 0 0,0-1-1 0 0,-1 0 1 0 0,-1-1-1 0 0,0-1 1 0 0,1 0-1 0 0,-2-1 1 0 0,1-1-1 0 0,-1-1 1 0 0,0 0-1 0 0,0-1 1 0 0,0 0-1 0 0,0-2 1 0 0,-1 0-1 0 0,1-1 1 0 0,-15-2 13 0 0,28 1-75 0 0,0 0 0 0 0,0 0 0 0 0,0 0 0 0 0,0-1 0 0 0,1 0 0 0 0,-1 1 0 0 0,0-1 0 0 0,1 0 0 0 0,-1-1 0 0 0,1 1 0 0 0,0-1 0 0 0,-1 0 0 0 0,1 1 0 0 0,1-1 0 0 0,-1 0 0 0 0,0-1 0 0 0,1 1 0 0 0,-1 0 0 0 0,1-1 0 0 0,0 0 0 0 0,0 1 0 0 0,1-1 0 0 0,-1 0 0 0 0,1 0 0 0 0,0 0 0 0 0,-1-2 75 0 0,2 3-258 0 0,-1-1 0 0 0,1 0 0 0 0,0 0 1 0 0,0 0-1 0 0,0 0 0 0 0,0 1 0 0 0,1-1 0 0 0,-1 0 1 0 0,1 0-1 0 0,0 1 0 0 0,1-1 0 0 0,-1 0 0 0 0,0 1 0 0 0,1-1 1 0 0,0 1-1 0 0,0 0 0 0 0,0-1 0 0 0,0 1 0 0 0,1 0 258 0 0,4-6-1154 0 0,15-17-6115 0 0,-11 16-3756 0 0</inkml:trace>
  <inkml:trace contextRef="#ctx0" brushRef="#br0" timeOffset="119725.304">20839 2156 15419 0 0,'0'0'1713'0'0,"0"0"-566"0"0,0 0-322 0 0,0 0 39 0 0,0 0 71 0 0,0 0 1 0 0,0 0-115 0 0,0 0-184 0 0,0 0-168 0 0,0 0-129 0 0,0 0-77 0 0,-18 31-72 0 0,-55 101-64 0 0,52-70 35 0 0,23-52-124 0 0,-2-6-16 0 0,1 1 0 0 0,-1 0 1 0 0,1-1-1 0 0,1 1 1 0 0,-1-1-1 0 0,0 1 0 0 0,1-1 1 0 0,0 0-1 0 0,0 1 0 0 0,1-1 1 0 0,-1 0-1 0 0,1 0 1 0 0,0-1-1 0 0,0 1 0 0 0,0 0 1 0 0,0-1-1 0 0,1 0 1 0 0,-1 0-1 0 0,1 0 0 0 0,0 0 1 0 0,0-1-1 0 0,0 1 0 0 0,0-1 1 0 0,0 0-1 0 0,1 0 1 0 0,-1-1-1 0 0,1 1 0 0 0,-1-1 1 0 0,1 0-1 0 0,-1 0 1 0 0,1 0-1 0 0,0-1 0 0 0,-1 0 1 0 0,1 0-1 0 0,0 0 0 0 0,0 0 1 0 0,4-1-23 0 0,-6 1 21 0 0,-1 0 0 0 0,1 0-1 0 0,0 0 1 0 0,0 0 0 0 0,-1 0 0 0 0,1 0 0 0 0,0-1 0 0 0,0 1-1 0 0,-1-1 1 0 0,1 0 0 0 0,0 0 0 0 0,-1 0 0 0 0,1 0 0 0 0,-1 0 0 0 0,1 0-1 0 0,-1-1 1 0 0,0 1 0 0 0,1-1 0 0 0,-1 0 0 0 0,0 0 0 0 0,0 0-1 0 0,0 0 1 0 0,0 0 0 0 0,-1 0 0 0 0,1 0 0 0 0,-1 0 0 0 0,1-1 0 0 0,-1 1-1 0 0,0-1 1 0 0,0 1 0 0 0,0-1 0 0 0,0 0 0 0 0,0 1 0 0 0,0-1-1 0 0,-1 0 1 0 0,1 1 0 0 0,-1-1 0 0 0,0-2-21 0 0,0-2-58 0 0,-1 1-1 0 0,0-1 1 0 0,0 1 0 0 0,-1-1 0 0 0,1 1-1 0 0,-1-1 1 0 0,-1 1 0 0 0,1 0-1 0 0,-1 0 1 0 0,0 0 0 0 0,-1 0-1 0 0,1 1 1 0 0,-1-1 0 0 0,0 1 0 0 0,-1 0-1 0 0,1 0 1 0 0,-1 0 0 0 0,0 1-1 0 0,0 0 1 0 0,0 0 0 0 0,-4-2 58 0 0,-33-28-2705 0 0,16 10-7061 0 0,19 16-2102 0 0</inkml:trace>
  <inkml:trace contextRef="#ctx0" brushRef="#br0" timeOffset="120199.224">21353 1677 13275 0 0,'0'0'1304'0'0,"0"0"-550"0"0,0 0-249 0 0,0 0 133 0 0,0 0 183 0 0,0 0 125 0 0,0 0 43 0 0,0 0-15 0 0,0 0-39 0 0,0 0-49 0 0,0 0-71 0 0,0 0-132 0 0,0 0-102 0 0,3 8-68 0 0,21 105 1690 0 0,-26-72-1939 0 0,-3 0 0 0 0,-1-1-1 0 0,-2 0 1 0 0,-2 0 0 0 0,-6 13-264 0 0,-8 32 100 0 0,-27 172 68 0 0,38-188-326 0 0,12-68 60 0 0,1-19-3908 0 0,-1-11-160 0 0,0 10-3582 0 0,1 11-3517 0 0</inkml:trace>
  <inkml:trace contextRef="#ctx0" brushRef="#br0" timeOffset="120464.945">20961 2016 12811 0 0,'0'0'1609'0'0,"0"0"-591"0"0,0 0-210 0 0,0 0 70 0 0,0 0 82 0 0,0 0 5 0 0,0 0-63 0 0,0 0-115 0 0,0 0-118 0 0,31 1-119 0 0,99 4-108 0 0,-89-4-253 0 0,0-1-1 0 0,0-2 0 0 0,0-1 1 0 0,0-3-1 0 0,17-5-188 0 0,8 1-337 0 0,31-6-567 0 0,-37-9-8152 0 0,-52 21-1900 0 0</inkml:trace>
  <inkml:trace contextRef="#ctx0" brushRef="#br0" timeOffset="120772.784">21748 1688 11626 0 0,'0'0'2129'0'0,"0"0"-538"0"0,0 0-232 0 0,0 0-20 0 0,0 0 56 0 0,0 0-38 0 0,0 0-167 0 0,0 0-212 0 0,0 0-224 0 0,0 0-141 0 0,0 0-76 0 0,0 0-53 0 0,-15 37-38 0 0,-49 120-48 0 0,-22 97 474 0 0,82-243-869 0 0,0 0 0 0 0,1 1-1 0 0,0-1 1 0 0,1 1 0 0 0,0 0-1 0 0,1-1 1 0 0,1 1 0 0 0,0 0-1 0 0,0 0 1 0 0,1 0 0 0 0,0 0-1 0 0,1-1 1 0 0,1 1 0 0 0,0-1-1 0 0,0 1 1 0 0,1-1 0 0 0,0 0-1 0 0,1 0 1 0 0,1-1 0 0 0,-1 1-1 0 0,2-1 1 0 0,1 2-3 0 0,1-8 2 0 0,-1 0-1 0 0,1-1 0 0 0,0 0 1 0 0,0-1-1 0 0,0 0 0 0 0,0 0 1 0 0,1-1-1 0 0,-1 0 1 0 0,0 0-1 0 0,1-1 0 0 0,-1 0 1 0 0,1-1-1 0 0,-1 0 1 0 0,0-1-1 0 0,0 0 0 0 0,0 0 1 0 0,0-1-1 0 0,0 0 1 0 0,0-1-1 0 0,-1 0 0 0 0,1 0 1 0 0,-1 0-1 0 0,0-1 0 0 0,6-5-1 0 0,6-2 22 0 0,-12 7-20 0 0,-1 0 0 0 0,1 0-1 0 0,0 1 1 0 0,1 0 0 0 0,-1 1-1 0 0,1 0 1 0 0,-1 0 0 0 0,1 1-1 0 0,0 0 1 0 0,0 0-1 0 0,3 1-1 0 0,-11 2 4 0 0,1 0 0 0 0,0 0-1 0 0,-1 1 1 0 0,1-1-1 0 0,-1 1 1 0 0,1-1-1 0 0,-1 1 1 0 0,0-1-1 0 0,0 1 1 0 0,1 0-1 0 0,-1-1 1 0 0,0 1-1 0 0,-1 0 1 0 0,1 0-1 0 0,0 0 1 0 0,0 0-1 0 0,-1 0 1 0 0,1 0-1 0 0,-1 0 1 0 0,0 0-1 0 0,0 0 1 0 0,0 0-1 0 0,0 0 1 0 0,0 0-1 0 0,0 0 1 0 0,0 0-4 0 0,3 14 55 0 0,2 6-13 0 0,-4-15-49 0 0,1 1 0 0 0,-1-1 0 0 0,1 1 0 0 0,0-1 0 0 0,1 1 0 0 0,0-1 0 0 0,0 0 0 0 0,1 0 0 0 0,-1 0-1 0 0,1-1 1 0 0,1 1 0 0 0,-1-1 0 0 0,1 0 0 0 0,1 0 0 0 0,-1-1 0 0 0,1 0 0 0 0,0 0 0 0 0,0 0 0 0 0,3 2 7 0 0,23-5-1568 0 0,-21-3-4950 0 0,-5 1-5553 0 0</inkml:trace>
  <inkml:trace contextRef="#ctx0" brushRef="#br0" timeOffset="-6226.171">3323 462 2857 0 0,'0'0'2201'0'0,"0"0"-143"0"0,0 0-127 0 0,0 0-44 0 0,0 0 47 0 0,0 0-108 0 0,0 0-215 0 0,0 0-258 0 0,0 0-291 0 0,0 0-293 0 0,0 0-214 0 0,2-4-147 0 0,7-11-94 0 0,-7 12-46 0 0,-2 3-25 0 0,0 0-38 0 0,-7 11 908 0 0,-4 5-253 0 0,16-24 759 0 0,17-29-579 0 0,-14 22-66 0 0,-9 15-979 0 0,1 0 9 0 0,0 0-20 0 0,0 0 3 0 0,0 0 14 0 0,0 0-6 0 0,0 0-6 0 0,0 0-4 0 0,0 0 25 0 0,0 0 6 0 0,0 0-2 0 0,0 0-12 0 0,0 0-38 0 0,0 0-36 0 0,0 0-62 0 0,0 0-75 0 0,0 0-154 0 0,0 0-233 0 0,0 0-337 0 0,0 7-9035 0 0,0-3-1718 0 0</inkml:trace>
  <inkml:trace contextRef="#ctx0" brushRef="#br0" timeOffset="-5797.267">3382 837 13187 0 0,'0'0'1579'0'0,"0"0"-480"0"0,0 0-136 0 0,0 0 114 0 0,0 0 130 0 0,0 0-60 0 0,0 0-219 0 0,0 0-253 0 0,0 0-246 0 0,0 0-131 0 0,0 0-91 0 0,0 0-61 0 0,0 0-36 0 0,-6 4 1185 0 0,21-20 100 0 0,-12 9-1062 0 0,-10 13 355 0 0,-25 22-601 0 0,31-28-109 0 0,1 0 17 0 0,0 0-14 0 0,0 0 23 0 0,0 0 18 0 0,0 0-8 0 0,0 0-47 0 0,0 0-58 0 0,0 0-46 0 0,0 0-87 0 0,0 0-151 0 0,0 0-314 0 0,-3 0-4233 0 0,0 0-1559 0 0,-2 0-5723 0 0</inkml:trace>
  <inkml:trace contextRef="#ctx0" brushRef="#br0" timeOffset="-10968.396">818 112 7194 0 0,'0'0'1759'0'0,"0"0"-586"0"0,0 0-533 0 0,0 0-108 0 0,0 0 170 0 0,0 0 151 0 0,0 0 126 0 0,0 0-12 0 0,0 0-125 0 0,0 0-102 0 0,0 0-160 0 0,-6 28-151 0 0,-17 93-90 0 0,-5-2 96 0 0,-5-1 0 0 0,-5-1-1 0 0,-15 21-434 0 0,-47 81 131 0 0,61-155-20 0 0,38-64-13 0 0,1 0 88 0 0,0-19 498 0 0,3-4-564 0 0,0 1 0 0 0,1-1 0 0 0,2 1 0 0 0,0-1 0 0 0,1 2 0 0 0,2-1 0 0 0,5-10-120 0 0,-1 0 131 0 0,165-361 686 0 0,-109 236-559 0 0,-29 68 365 0 0,-37 129-103 0 0,-3-35-505 0 0,-2 55 64 0 0,2 0-1 0 0,2 0 1 0 0,3 0-1 0 0,3 0 1 0 0,2-1 0 0 0,3 0-1 0 0,2-1 1 0 0,10 19-79 0 0,-23-71 8 0 0,1 1 1 0 0,0-1-1 0 0,0 1 0 0 0,1-1 1 0 0,0 0-1 0 0,0-1 1 0 0,0 1-1 0 0,1-1 1 0 0,0 0-1 0 0,0 0 0 0 0,0 0 1 0 0,1 0-1 0 0,-1-1 1 0 0,1 0-1 0 0,0 0 1 0 0,6 2-9 0 0,-9-6 83 0 0,1-1 0 0 0,-1 1 0 0 0,0-1 0 0 0,0 0 0 0 0,0 0 0 0 0,0 0 0 0 0,0 0 0 0 0,0-1 0 0 0,0 1 1 0 0,0-1-1 0 0,-1 1 0 0 0,1-1 0 0 0,0 0 0 0 0,-1 0 0 0 0,0 0 0 0 0,1-1 0 0 0,-1 1 0 0 0,0 0 0 0 0,0-1 1 0 0,0 0-1 0 0,-1 1 0 0 0,1-1 0 0 0,0 0 0 0 0,-1 0 0 0 0,0 0 0 0 0,0 0 0 0 0,1-2-83 0 0,4-6 140 0 0,19-41 25 0 0,-3 0 1 0 0,-3-1-1 0 0,-1-1 1 0 0,-3 0-1 0 0,-2-1 1 0 0,-3-1-1 0 0,-2 0 1 0 0,-3-1-1 0 0,-2 1 1 0 0,-2-3-166 0 0,-1-98-23 0 0,-7 137-344 0 0,0 25-1326 0 0,6 60-3720 0 0,2-36-3791 0 0,-1-10-2345 0 0</inkml:trace>
  <inkml:trace contextRef="#ctx0" brushRef="#br0" timeOffset="-10602.369">1456 583 12067 0 0,'0'0'1736'0'0,"0"0"-318"0"0,0 0-66 0 0,0 0 35 0 0,0 0-52 0 0,0 0-248 0 0,0 0-340 0 0,0 0-271 0 0,0 0-206 0 0,0 0-166 0 0,0 0-40 0 0,0 0-5 0 0,0 0 9 0 0,-2 12 23 0 0,-12 87 178 0 0,15-94-183 0 0,0 1 1 0 0,1-1-1 0 0,-1 1 0 0 0,1-1 1 0 0,1 0-1 0 0,-1 0 0 0 0,1 0 0 0 0,-1 0 1 0 0,1 0-1 0 0,1-1 0 0 0,-1 1 1 0 0,1-1-1 0 0,0 0 0 0 0,0 0 0 0 0,0 0 1 0 0,0-1-1 0 0,0 1 0 0 0,1-1 1 0 0,0 0-1 0 0,0 0 0 0 0,0-1 0 0 0,0 1 1 0 0,0-1-1 0 0,0 0 0 0 0,1-1 1 0 0,-1 1-1 0 0,0-1 0 0 0,1 0 0 0 0,0-1 1 0 0,-1 1-1 0 0,1-1 0 0 0,-1 0 1 0 0,1 0-1 0 0,0-1 0 0 0,-1 1 0 0 0,1-1 1 0 0,-1-1-1 0 0,0 1 0 0 0,1-1 1 0 0,-1 0-1 0 0,0 0 0 0 0,0 0 0 0 0,0-1 1 0 0,0 0-1 0 0,0 0 0 0 0,-1 0 1 0 0,1-1-1 0 0,-1 1 0 0 0,0-1 0 0 0,2-2-86 0 0,-1 1 24 0 0,-1 0 0 0 0,0 0 1 0 0,0 0-1 0 0,0 0 0 0 0,-1-1 0 0 0,1 1 0 0 0,-2-1 0 0 0,1 0 0 0 0,0 0 0 0 0,-1 0 0 0 0,0 0 0 0 0,-1 0 0 0 0,1-1 0 0 0,-1 1 0 0 0,-1-1 0 0 0,1 1 0 0 0,-1 0 0 0 0,0-1 0 0 0,0 1 0 0 0,-1-1 0 0 0,0 1 0 0 0,0 0 0 0 0,0-1 0 0 0,-1 1 0 0 0,0 0 0 0 0,0 0 0 0 0,-1 0 0 0 0,0 0 1 0 0,0 0-1 0 0,0 1 0 0 0,0-1 0 0 0,-1 1 0 0 0,0 0 0 0 0,0 0 0 0 0,-1 0 0 0 0,1 1 0 0 0,-1 0 0 0 0,0 0 0 0 0,0 0 0 0 0,-2-1-24 0 0,-3-1-235 0 0,0 1 0 0 0,1 1 0 0 0,-1 0-1 0 0,-1 0 1 0 0,1 1 0 0 0,-1 0 0 0 0,1 1 0 0 0,-1 0 0 0 0,0 0 0 0 0,0 1-1 0 0,-4 1 236 0 0,-12 5-4318 0 0,3 7-3488 0 0,16-5-4361 0 0</inkml:trace>
  <inkml:trace contextRef="#ctx0" brushRef="#br0" timeOffset="-10187.285">2009 61 10178 0 0,'0'0'2894'0'0,"0"0"-689"0"0,0 0-466 0 0,0 0-200 0 0,0 0-118 0 0,0 0-140 0 0,0 0-236 0 0,0 0-227 0 0,0 0-176 0 0,0 0-120 0 0,0 0-95 0 0,0 0-58 0 0,0 0-66 0 0,2-3-43 0 0,-2 3-228 0 0,1-1 0 0 0,0 1 0 0 0,-1-1 0 0 0,1 1-1 0 0,0 0 1 0 0,0-1 0 0 0,-1 1 0 0 0,1 0 0 0 0,0 0 0 0 0,0-1 0 0 0,-1 1 0 0 0,1 0 0 0 0,0 0 0 0 0,0 0 0 0 0,0 0 0 0 0,-1 0 0 0 0,1 0 0 0 0,0 0 0 0 0,0 0 0 0 0,-1 0-1 0 0,1 1 1 0 0,0-1 0 0 0,0 0 0 0 0,0 0 0 0 0,-1 1 0 0 0,1-1 0 0 0,0 0 0 0 0,-1 1 0 0 0,1-1 0 0 0,0 1 0 0 0,-1-1 0 0 0,1 1 0 0 0,-1-1 0 0 0,1 1 0 0 0,0 0-1 0 0,-1-1 1 0 0,0 1 0 0 0,1 0 0 0 0,-1-1 0 0 0,1 1 0 0 0,-1 0 0 0 0,0-1 0 0 0,1 1 0 0 0,-1 0 0 0 0,0 0 0 0 0,0-1 0 0 0,0 1 0 0 0,1 0 0 0 0,-1 0 0 0 0,0 0-1 0 0,0-1 1 0 0,0 1 0 0 0,0 0 0 0 0,0 0 0 0 0,-1 0 0 0 0,1 0-32 0 0,50 138 1050 0 0,-41-91-1009 0 0,-3 1 0 0 0,-2-1 1 0 0,-2 1-1 0 0,-2 0 0 0 0,-3 0 1 0 0,-1 1-42 0 0,-47 148 32 0 0,38-161-579 0 0,1-85-13021 0 0,9 37 4811 0 0</inkml:trace>
  <inkml:trace contextRef="#ctx0" brushRef="#br0" timeOffset="-9676.757">1745 477 11883 0 0,'0'0'1564'0'0,"0"0"-585"0"0,0 0-214 0 0,0 0 131 0 0,0 0 223 0 0,0 0 92 0 0,0 0-124 0 0,0 0-213 0 0,0 0-230 0 0,0 0-155 0 0,0 0-121 0 0,0 0-90 0 0,0 0-92 0 0,32 0-72 0 0,98 0-37 0 0,-102 1-141 0 0,0 0-1 0 0,-1 2 1 0 0,1 1-1 0 0,-1 1 1 0 0,0 1-1 0 0,3 2 65 0 0,16 5-178 0 0,116 48 175 0 0,-152-59 209 0 0,1-2 0 0 0,-1 1 0 0 0,0-1 1 0 0,0 0-1 0 0,0-1 0 0 0,1 0 0 0 0,-1-1 0 0 0,0 0 0 0 0,0-1 0 0 0,0 0 1 0 0,-1 0-1 0 0,1-1 0 0 0,-1 0 0 0 0,0-1 0 0 0,0 0 0 0 0,0-1 1 0 0,-1 1-1 0 0,0-2 0 0 0,0 1 0 0 0,0-1 0 0 0,-1 0 0 0 0,0-1 0 0 0,0 0 1 0 0,-1 0-1 0 0,0 0 0 0 0,0-2-206 0 0,-4 8 15 0 0,0 0 0 0 0,0-1 1 0 0,-1 1-1 0 0,1-1 0 0 0,-1 0 0 0 0,1 1 0 0 0,-1-1 1 0 0,0 0-1 0 0,0 0 0 0 0,-1 0 0 0 0,1 0 1 0 0,0 1-1 0 0,-1-1 0 0 0,0 0 0 0 0,0 0 0 0 0,0 0 1 0 0,0 0-1 0 0,0 0 0 0 0,0 0 0 0 0,-1 0 1 0 0,1 0-1 0 0,-1 0 0 0 0,0 0 0 0 0,0 0 0 0 0,0 0 1 0 0,-1 1-1 0 0,1-1 0 0 0,0 0 0 0 0,-1 1 1 0 0,0-1-1 0 0,1 1 0 0 0,-1 0 0 0 0,0 0 1 0 0,-1-1-1 0 0,1 1 0 0 0,0 1 0 0 0,0-1 0 0 0,-1 0 1 0 0,1 0-1 0 0,-1 1 0 0 0,0-1 0 0 0,1 1 1 0 0,-1 0-1 0 0,0 0 0 0 0,0 0 0 0 0,0 0 0 0 0,0 1 1 0 0,-2-1-16 0 0,-3 1-16 0 0,0 0 1 0 0,0 0-1 0 0,-1 1 0 0 0,1 1 1 0 0,0-1-1 0 0,0 1 1 0 0,1 1-1 0 0,-1-1 0 0 0,0 2 1 0 0,1-1-1 0 0,0 1 1 0 0,-1 0-1 0 0,1 0 1 0 0,1 0-1 0 0,-1 1 0 0 0,1 1 1 0 0,0-1-1 0 0,0 1 1 0 0,0 0-1 0 0,1 0 0 0 0,0 0 1 0 0,-2 4 15 0 0,-4 1-3 0 0,2 0 1 0 0,-1 0-1 0 0,1 1 0 0 0,1 0 1 0 0,0 0-1 0 0,1 1 0 0 0,0 0 1 0 0,1 0-1 0 0,0 0 0 0 0,1 1 1 0 0,1 0-1 0 0,0 0 0 0 0,1 1 1 0 0,1-1-1 0 0,0 1 0 0 0,1-1 1 0 0,0 1-1 0 0,1-1 0 0 0,2 11 3 0 0,2-17 2 0 0,1-1 0 0 0,0 1 0 0 0,1-1 0 0 0,-1 0 0 0 0,2 0-1 0 0,-1-1 1 0 0,1 1 0 0 0,0-2 0 0 0,0 1 0 0 0,0-1 0 0 0,1 0 0 0 0,0 0 0 0 0,0-1-1 0 0,0 0 1 0 0,0-1 0 0 0,1 1 0 0 0,0-2 0 0 0,-1 1 0 0 0,1-1 0 0 0,0-1-2 0 0,20 5-18 0 0,0-1 0 0 0,-1-2 0 0 0,1-1 0 0 0,0-2 0 0 0,28-2 18 0 0,5 1-282 0 0,18-7-1452 0 0,-39 2-5149 0 0,-27 5-5244 0 0</inkml:trace>
  <inkml:trace contextRef="#ctx0" brushRef="#br0" timeOffset="-7153.557">155 1327 152 0 0,'0'0'1111'0'0,"0"0"-700"0"0,0 0-467 0 0,0 0 125 0 0,0 0 458 0 0,0 0 601 0 0,0 0 471 0 0,0 0 145 0 0,0 0-89 0 0,0 0-166 0 0,0 0-172 0 0,31 3-139 0 0,103 7-96 0 0,5-5 491 0 0,1-6 0 0 0,0-6 1 0 0,0-7-1 0 0,54-15-1573 0 0,-89 14 449 0 0,882-99 1909 0 0,-579 96-2423 0 0,-315 15-1004 0 0,-54-2-7808 0 0,-32 2-2602 0 0</inkml:trace>
  <inkml:trace contextRef="#ctx0" brushRef="#br0" timeOffset="-4750.594">4120 234 9178 0 0,'0'0'1228'0'0,"0"0"-589"0"0,0 0-363 0 0,0 0 24 0 0,0 0 191 0 0,0 0 345 0 0,0 0 240 0 0,0 0 69 0 0,0 0-32 0 0,0 0-266 0 0,0 0-251 0 0,-2 32-142 0 0,-7 104-69 0 0,-14 156 1431 0 0,16-259-1801 0 0,-2 0 0 0 0,-2-1-1 0 0,-1 0 1 0 0,-1-1 0 0 0,-1-1-1 0 0,-2 0 1 0 0,-1-1 0 0 0,-8 8-15 0 0,-43 29-3434 0 0,57-69-6335 0 0,11-1 2474 0 0</inkml:trace>
  <inkml:trace contextRef="#ctx0" brushRef="#br0" timeOffset="-4276.959">3997 742 0 0 0,'0'0'669'0'0,"0"0"694"0"0,0 0 318 0 0,0 0 129 0 0,0 0 26 0 0,0 0-25 0 0,0 0-84 0 0,0 0-117 0 0,0 0-171 0 0,0 0-151 0 0,16 10-112 0 0,51 28-112 0 0,-65-37-992 0 0,1-1 1 0 0,-1 1-1 0 0,0 0 0 0 0,1-1 0 0 0,-1 1 0 0 0,1-1 0 0 0,-1 1 0 0 0,0-1 0 0 0,1 0 0 0 0,-1 0 0 0 0,1 0 0 0 0,-1-1 0 0 0,1 1 0 0 0,-1-1 0 0 0,0 1 1 0 0,1-1-1 0 0,-1 0 0 0 0,0 0 0 0 0,0 0 0 0 0,1 0 0 0 0,-1 0 0 0 0,0 0 0 0 0,0 0 0 0 0,0-1 0 0 0,0 1 0 0 0,0-1 0 0 0,-1 0 0 0 0,1 1 0 0 0,0-2-72 0 0,7-4 283 0 0,10-9 39 0 0,-1 0 0 0 0,0-1 0 0 0,-1-1 0 0 0,-1 0 1 0 0,0-2-1 0 0,-2 0 0 0 0,0 0 0 0 0,-1-1 0 0 0,2-8-322 0 0,0-1 121 0 0,-1 0-1 0 0,-2-1 1 0 0,-1-1-1 0 0,-2 0 1 0 0,0 0-1 0 0,1-23-120 0 0,-6 3 415 0 0,-4 52-370 0 0,0 0-72 0 0,0 8-246 0 0,-31 201 385 0 0,31 30 451 0 0,14-117 52 0 0,-10-93-6983 0 0,3-43-2340 0 0,-3 10-1135 0 0</inkml:trace>
  <inkml:trace contextRef="#ctx0" brushRef="#br0" timeOffset="-4030.751">4613 517 8746 0 0,'0'0'1938'0'0,"0"0"-703"0"0,0 0-273 0 0,0 0 168 0 0,0 0 244 0 0,0 0 75 0 0,0 0-127 0 0,0 0-229 0 0,0 0-236 0 0,0 0-167 0 0,-5 34-112 0 0,-17 105-127 0 0,23-62 130 0 0,16 100-162 0 0,-21-169-1474 0 0,-3-20-4978 0 0,7-6-2992 0 0,0 11 2313 0 0</inkml:trace>
  <inkml:trace contextRef="#ctx0" brushRef="#br0" timeOffset="-3730.472">4788 635 5977 0 0,'0'0'2099'0'0,"0"0"-658"0"0,0 0-126 0 0,0 0 128 0 0,0 0 60 0 0,0 0-30 0 0,0 0-170 0 0,-32 20-228 0 0,-99 61-197 0 0,33-10 1159 0 0,97-71-2012 0 0,0 1 0 0 0,0-1-1 0 0,0 1 1 0 0,0 0-1 0 0,0-1 1 0 0,0 1 0 0 0,0 0-1 0 0,0 0 1 0 0,1 0 0 0 0,-1 0-1 0 0,0 0 1 0 0,0-1-1 0 0,1 1 1 0 0,-1 0 0 0 0,1 1-1 0 0,-1-1 1 0 0,1 0 0 0 0,-1 0-1 0 0,1 0 1 0 0,0 0-1 0 0,0 0 1 0 0,-1 0 0 0 0,1 0-1 0 0,0 1 1 0 0,0-1 0 0 0,0 0-1 0 0,0 0 1 0 0,0 0-1 0 0,0 0 1 0 0,1 1 0 0 0,-1-1-1 0 0,0 0 1 0 0,1 0-1 0 0,-1 0 1 0 0,0 0 0 0 0,1 0-1 0 0,-1 0 1 0 0,1 0 0 0 0,0 0-1 0 0,-1 0 1 0 0,1 0-1 0 0,0 0 1 0 0,0 0 0 0 0,-1 0-1 0 0,1-1 1 0 0,0 1 0 0 0,0 0-1 0 0,0 0 1 0 0,0-1-1 0 0,0 1 1 0 0,0-1 0 0 0,0 1-25 0 0,167 72 2039 0 0,-142-35-1522 0 0,-25-36-2688 0 0,-1-4-3399 0 0,0 1-6317 0 0</inkml:trace>
  <inkml:trace contextRef="#ctx0" brushRef="#br0" timeOffset="86946.849">41 2063 0 0 0,'0'0'1494'0'0,"0"0"-558"0"0,0 0-245 0 0,0 0 132 0 0,0 0 357 0 0,0 0 305 0 0,0 0 176 0 0,0 0-26 0 0,0 0-208 0 0,0 0-242 0 0,0 0-255 0 0,-7-3-214 0 0,-20-9-144 0 0,20 9-76 0 0,7 3-10 0 0,0 0 75 0 0,43 51 3731 0 0,-32-46-4065 0 0,1 0 1 0 0,0-1-1 0 0,0 0 1 0 0,1-1-1 0 0,-1 0 1 0 0,1-1-1 0 0,-1 0 1 0 0,1-1 0 0 0,0-1-1 0 0,-1 0 1 0 0,1-1-1 0 0,0 0 1 0 0,1-1-228 0 0,6-1 101 0 0,0-2 0 0 0,0 0 1 0 0,0-1-1 0 0,-1-1 0 0 0,1-1 1 0 0,-2-1-1 0 0,1 0 1 0 0,-1-2-1 0 0,-1 0 0 0 0,0 0 1 0 0,0-2-1 0 0,-2 0 0 0 0,1-1 1 0 0,-2-1-1 0 0,0 0 0 0 0,12-17-101 0 0,-22 27 4 0 0,0 1 0 0 0,-1-1 0 0 0,1-1 0 0 0,-1 1 0 0 0,-1 0 0 0 0,1-1 0 0 0,-1 1 0 0 0,0-1 0 0 0,0 0 0 0 0,0 0 0 0 0,-1 0 0 0 0,0 0 0 0 0,0 0 0 0 0,-1 0 0 0 0,1 0 0 0 0,-1 0 0 0 0,-1 0 0 0 0,1 0 0 0 0,-1 0 0 0 0,0 0 0 0 0,0 0 0 0 0,-1 0 0 0 0,0 0 0 0 0,0 1 0 0 0,0-1 0 0 0,-3-3-4 0 0,-4 2-80 0 0,0 0-1 0 0,0 1 0 0 0,-1 0 0 0 0,0 1 0 0 0,0 0 0 0 0,-1 1 1 0 0,0 0-1 0 0,1 0 0 0 0,-1 1 0 0 0,0 0 0 0 0,-1 1 0 0 0,1 1 1 0 0,0-1-1 0 0,0 2 0 0 0,-1 0 0 0 0,1 0 0 0 0,-1 1 0 0 0,-7 2 81 0 0,3-1 1 0 0,0 2-1 0 0,1 0 0 0 0,0 0 0 0 0,0 2 0 0 0,0 0 0 0 0,0 0 0 0 0,1 2 0 0 0,0 0 0 0 0,1 0 0 0 0,0 1 1 0 0,0 1-1 0 0,1 0 0 0 0,0 1 0 0 0,1 0 0 0 0,0 1 0 0 0,0 0 0 0 0,2 0 0 0 0,-1 1 0 0 0,2 1 0 0 0,0-1 1 0 0,0 2-1 0 0,1-1 0 0 0,1 1 0 0 0,1 0 0 0 0,0 0 0 0 0,1 0 0 0 0,0 4 0 0 0,2-12 47 0 0,1 1-1 0 0,0-1 1 0 0,0 1 0 0 0,1 0-1 0 0,0 0 1 0 0,0-1 0 0 0,1 1-1 0 0,0 0 1 0 0,1-1 0 0 0,-1 1 0 0 0,1-1-1 0 0,1 1 1 0 0,-1-1 0 0 0,2 0-1 0 0,-1 0 1 0 0,0 0 0 0 0,1 0-1 0 0,1-1 1 0 0,-1 0 0 0 0,1 1-1 0 0,0-2 1 0 0,0 1 0 0 0,1-1-1 0 0,0 1 1 0 0,-1-1 0 0 0,2-1-1 0 0,-1 1 1 0 0,1-1 0 0 0,-1 0-1 0 0,1-1 1 0 0,0 0 0 0 0,4 2-47 0 0,16 4 185 0 0,0-2-1 0 0,0 0 1 0 0,0-2 0 0 0,1 0 0 0 0,0-2 0 0 0,0-1 0 0 0,0-2-1 0 0,0 0 1 0 0,-1-2 0 0 0,17-4-185 0 0,68-27 223 0 0,-78 35-2126 0 0,-15 15-8451 0 0,-15-14 2142 0 0</inkml:trace>
  <inkml:trace contextRef="#ctx0" brushRef="#br0" timeOffset="87216.685">1210 1795 9458 0 0,'0'0'1867'0'0,"0"0"-376"0"0,0 0-47 0 0,0 0 265 0 0,0 0 207 0 0,0 0-14 0 0,0 0-308 0 0,0 0-430 0 0,0 0-331 0 0,0 0-235 0 0,0 0-107 0 0,0 0-66 0 0,-20 31-60 0 0,-63 100-70 0 0,-63 100 408 0 0,52-76-2836 0 0,70-141-2721 0 0,3-27-9209 0 0,18 9 8858 0 0</inkml:trace>
  <inkml:trace contextRef="#ctx0" brushRef="#br0" timeOffset="87459.271">806 1817 6873 0 0,'0'0'3297'0'0,"0"0"-883"0"0,0 0-412 0 0,0 0-75 0 0,0 0-115 0 0,0 0-242 0 0,0 0-392 0 0,0 0-405 0 0,0 0-213 0 0,0 0-85 0 0,0 0 14 0 0,0 0 49 0 0,0 0-37 0 0,11 10-54 0 0,58 72 417 0 0,56 83 710 0 0,-72-102-1377 0 0,-43-51-265 0 0,0 0 0 0 0,1-1 0 0 0,0 0 0 0 0,1-1 0 0 0,0 0 0 0 0,1 0 0 0 0,0-2 0 0 0,12 8 68 0 0,-4-13-1697 0 0,-13-4-1988 0 0,-1-1-4334 0 0,-1 2-4383 0 0</inkml:trace>
  <inkml:trace contextRef="#ctx0" brushRef="#br0" timeOffset="88010.073">1688 1946 12027 0 0,'0'0'922'0'0,"0"0"-60"0"0,0 0 258 0 0,0 0 346 0 0,0 0 174 0 0,0 0-123 0 0,0 0-340 0 0,0 0-286 0 0,0 0-151 0 0,0 0-72 0 0,0 0-38 0 0,0 0-31 0 0,0 0-90 0 0,1-13-77 0 0,1-39-49 0 0,-2 51-356 0 0,0 0 0 0 0,0 0 1 0 0,-1 0-1 0 0,1 0 0 0 0,-1 0 0 0 0,1 0 1 0 0,-1 0-1 0 0,1 0 0 0 0,-1 0 0 0 0,1 0 1 0 0,-1 1-1 0 0,0-1 0 0 0,1 0 0 0 0,-1 0 1 0 0,0 1-1 0 0,0-1 0 0 0,1 0 0 0 0,-1 1 0 0 0,0-1 1 0 0,0 1-1 0 0,0-1 0 0 0,0 1 0 0 0,0 0 1 0 0,0-1-1 0 0,0 1 0 0 0,0 0 0 0 0,0 0 1 0 0,0-1-1 0 0,0 1 0 0 0,0 0 0 0 0,0 0 1 0 0,0 0-1 0 0,0 0 0 0 0,0 0 0 0 0,0 1 1 0 0,0-1-1 0 0,0 0 0 0 0,0 0 0 0 0,0 1 1 0 0,0-1-1 0 0,0 1 0 0 0,0-1-27 0 0,-4 1 76 0 0,-7 1-3 0 0,1 1-1 0 0,-1 0 1 0 0,1 1 0 0 0,0 1-1 0 0,0 0 1 0 0,0 0-1 0 0,1 1 1 0 0,0 0 0 0 0,0 1-1 0 0,0 0 1 0 0,1 1 0 0 0,0-1-1 0 0,0 2-72 0 0,0-1 24 0 0,0 1 0 0 0,0 0-1 0 0,0 0 1 0 0,1 1 0 0 0,1 0-1 0 0,-1 0 1 0 0,2 1 0 0 0,0 0-1 0 0,0 0 1 0 0,1 1 0 0 0,0-1-1 0 0,1 1 1 0 0,0 0 0 0 0,1 0-1 0 0,0 1 1 0 0,1 0-24 0 0,2-10 1 0 0,1 0 0 0 0,-1 0 0 0 0,1 0-1 0 0,0 0 1 0 0,-1 0 0 0 0,1-1 0 0 0,1 1 0 0 0,-1 0 0 0 0,0-1-1 0 0,1 1 1 0 0,-1-1 0 0 0,1 1 0 0 0,0-1 0 0 0,0 0 0 0 0,0 0-1 0 0,0 0 1 0 0,0 0 0 0 0,0 0 0 0 0,0 0 0 0 0,1-1 0 0 0,-1 1-1 0 0,1-1 1 0 0,-1 1 0 0 0,1-1 0 0 0,0 0 0 0 0,0 0 0 0 0,-1 0-1 0 0,1 0 1 0 0,3 0-1 0 0,87 3 213 0 0,-74-11-171 0 0,0 0 0 0 0,-1-1 0 0 0,1 0-1 0 0,-2-2 1 0 0,1 0 0 0 0,-2-1 0 0 0,13-10-42 0 0,-17 12 23 0 0,129-138 172 0 0,-134 152-399 0 0,-5 8 200 0 0,15 43-116 0 0,55 65-4280 0 0,-59-104 797 0 0,-8-8-1344 0 0,-3-5 1095 0 0,4 3-7820 0 0</inkml:trace>
  <inkml:trace contextRef="#ctx0" brushRef="#br0" timeOffset="88527.768">2009 2240 8746 0 0,'0'0'2650'0'0,"0"0"-759"0"0,0 0-447 0 0,0 0-194 0 0,0 0-63 0 0,0 0-43 0 0,0 0-104 0 0,0 0-120 0 0,0 0-111 0 0,0 0-81 0 0,0 0-72 0 0,0 0-72 0 0,8-18-72 0 0,46-90 312 0 0,-28 57-48 0 0,-18 33-674 0 0,1 0 1 0 0,0 0-1 0 0,2 1 1 0 0,0 1-1 0 0,0 0 1 0 0,2 0-1 0 0,0 1 0 0 0,0 1 1 0 0,4-3-103 0 0,-16 17-1 0 0,-1 0 0 0 0,0-1 0 0 0,0 1 0 0 0,1-1 1 0 0,-1 1-1 0 0,0 0 0 0 0,1-1 0 0 0,-1 1 0 0 0,0 0 0 0 0,1-1 0 0 0,-1 1 1 0 0,1 0-1 0 0,-1 0 0 0 0,0-1 0 0 0,1 1 0 0 0,-1 0 0 0 0,1 0 0 0 0,-1 0 1 0 0,1 0-1 0 0,-1 0 0 0 0,1-1 0 0 0,-1 1 0 0 0,1 0 0 0 0,-1 0 0 0 0,1 0 1 0 0,-1 0-1 0 0,1 0 0 0 0,-1 1 0 0 0,1-1 0 0 0,-1 0 0 0 0,1 0 0 0 0,-1 0 1 0 0,0 0-1 0 0,1 0 0 0 0,-1 1 0 0 0,1-1 0 0 0,-1 0 0 0 0,1 0 0 0 0,-1 1 1 0 0,0-1-1 0 0,1 0 0 0 0,-1 1 0 0 0,0-1 0 0 0,1 0 0 0 0,-1 1 0 0 0,0-1 1 0 0,1 0-1 0 0,-1 1 0 0 0,0-1 0 0 0,0 1 0 0 0,1-1 0 0 0,-1 1 0 0 0,0-1 1 0 0,0 1-1 0 0,0-1 0 0 0,0 1 0 0 0,0-1 0 0 0,0 1 1 0 0,1 35 46 0 0,-2-25-10 0 0,-8 114 8 0 0,10-124-42 0 0,0 1 0 0 0,0 0 0 0 0,0 0 0 0 0,0-1 0 0 0,0 1 0 0 0,0 0 0 0 0,1-1 0 0 0,-1 1 0 0 0,1-1 0 0 0,-1 0 0 0 0,1 1 1 0 0,-1-1-1 0 0,1 0 0 0 0,0 0 0 0 0,0 0 0 0 0,-1 0 0 0 0,1 0 0 0 0,0-1 0 0 0,0 1 0 0 0,0-1 0 0 0,0 1 0 0 0,0-1 0 0 0,0 1 0 0 0,0-1 0 0 0,0 0 0 0 0,0 0 0 0 0,0 0 0 0 0,0 0 0 0 0,0 0 0 0 0,0-1 0 0 0,0 1 0 0 0,0-1 1 0 0,0 1-1 0 0,0-1 0 0 0,0 0 0 0 0,0 0 0 0 0,0 1 0 0 0,-1-1 0 0 0,1-1 0 0 0,0 1 0 0 0,0-1-2 0 0,198-192 193 0 0,-190 185-196 0 0,-9 8 4 0 0,1-1 0 0 0,-1 1 0 0 0,0-1 0 0 0,1 1 0 0 0,0 0 0 0 0,-1 0 0 0 0,1-1 0 0 0,0 1 0 0 0,-1 0 0 0 0,1 1 0 0 0,0-1 0 0 0,0 0 0 0 0,0 0 0 0 0,0 1 0 0 0,0-1 0 0 0,0 1 0 0 0,0 0 0 0 0,0-1 0 0 0,0 1 0 0 0,0 0 0 0 0,0 0 0 0 0,0 0 0 0 0,0 1 0 0 0,0-1 0 0 0,1 1-1 0 0,6 42 162 0 0,-6-9-91 0 0,-3-22-30 0 0,1 1 0 0 0,0-1 0 0 0,1 0-1 0 0,0 0 1 0 0,1 0 0 0 0,0 0 0 0 0,1 0 0 0 0,0-1-1 0 0,1 1 1 0 0,5 8-41 0 0,7 6-88 0 0,1-9-980 0 0,-16-15 604 0 0,1 0-861 0 0,0-2-5440 0 0,-1 0-5295 0 0</inkml:trace>
  <inkml:trace contextRef="#ctx0" brushRef="#br0" timeOffset="89166.691">2839 2001 13051 0 0,'0'0'1528'0'0,"0"0"-560"0"0,0 0-188 0 0,0 0 50 0 0,0 0 81 0 0,0 0 8 0 0,0 0-54 0 0,0 0-86 0 0,0 0-76 0 0,0 0-60 0 0,0 0-99 0 0,0 0-73 0 0,0 0-37 0 0,9 12-14 0 0,30 40-3 0 0,-18 22 676 0 0,-19-54-890 0 0,2 193 698 0 0,-32-18-755 0 0,26-182-138 0 0,-1 1 1 0 0,0-1-1 0 0,-1 1 1 0 0,0-1 0 0 0,-1 0-1 0 0,-1-1 1 0 0,0 1-1 0 0,0-1 1 0 0,-6 8-9 0 0,11-20 10 0 0,1 1 0 0 0,-1 0 0 0 0,1 0 0 0 0,-1 0 0 0 0,1 0 0 0 0,-1 0 0 0 0,1-1 0 0 0,-1 1 0 0 0,0 0 0 0 0,1-1 0 0 0,-1 1 0 0 0,0 0 0 0 0,0-1 0 0 0,0 1 0 0 0,1-1 0 0 0,-1 1 0 0 0,0-1 0 0 0,0 1 0 0 0,0-1 0 0 0,0 0 0 0 0,0 1 0 0 0,0-1 0 0 0,0 0 0 0 0,0 0 0 0 0,0 0 0 0 0,0 0 0 0 0,0 0 0 0 0,0 0 0 0 0,0 0 0 0 0,0 0 0 0 0,0 0 0 0 0,0 0 0 0 0,1-1 0 0 0,-1 1 0 0 0,0 0 0 0 0,0 0 0 0 0,0-1 0 0 0,0 1 0 0 0,0-1 0 0 0,0 1 0 0 0,0-1 0 0 0,1 1 0 0 0,-1-1 0 0 0,0 0 0 0 0,0 1 0 0 0,1-1 0 0 0,-1 0 0 0 0,1 0 0 0 0,-1 1 0 0 0,0-1 0 0 0,1 0 0 0 0,-1 0 0 0 0,1 0 0 0 0,0 0 0 0 0,-1 0 0 0 0,1 0 0 0 0,0 1 0 0 0,-1-1 0 0 0,1 0 0 0 0,0 0 0 0 0,0 0 0 0 0,0 0 0 0 0,0 0 0 0 0,0 0 0 0 0,0 0 0 0 0,0-1-10 0 0,2-26 13 0 0,0 0-1 0 0,2 0 1 0 0,1 1-1 0 0,2 0 1 0 0,0 0 0 0 0,2 0-1 0 0,0 1 1 0 0,2 0-1 0 0,1 1 1 0 0,10-14-13 0 0,8-24-12 0 0,-2-2-19 0 0,3 3 1 0 0,2 0-1 0 0,3 2 1 0 0,3 2-1 0 0,3 1 1 0 0,11-8 30 0 0,-50 60-5 0 0,1 0 1 0 0,-1 1-1 0 0,1 0 1 0 0,0-1-1 0 0,1 2 1 0 0,-1-1-1 0 0,1 0 1 0 0,0 1-1 0 0,0 0 1 0 0,0 0-1 0 0,0 0 1 0 0,0 1 0 0 0,1 0-1 0 0,-1 0 1 0 0,1 0-1 0 0,-1 0 1 0 0,1 1-1 0 0,0 0 1 0 0,0 0-1 0 0,-1 1 1 0 0,1 0-1 0 0,2 0 5 0 0,-4 3 5 0 0,0 1-1 0 0,0 0 0 0 0,-1 1 1 0 0,1-1-1 0 0,-1 1 1 0 0,0-1-1 0 0,0 1 1 0 0,-1 0-1 0 0,1 0 0 0 0,-1 0 1 0 0,0 0-1 0 0,-1 0 1 0 0,1 1-1 0 0,-1-1 1 0 0,0 1-1 0 0,0-1 0 0 0,-1 0 1 0 0,1 1-1 0 0,-1 0 1 0 0,-1-1-1 0 0,1 1 1 0 0,-1-1-1 0 0,0 1-4 0 0,1-6-1 0 0,1 11 7 0 0,-1 0 0 0 0,0 0-1 0 0,-1 0 1 0 0,-1 0 0 0 0,1 0-1 0 0,-2 0 1 0 0,1 0 0 0 0,-2-1-1 0 0,1 1 1 0 0,-1-1 0 0 0,-1 0-1 0 0,0 0 1 0 0,0 0-1 0 0,-1-1 1 0 0,-1 0 0 0 0,1 0-1 0 0,-1 0 1 0 0,-1-1 0 0 0,1 0-1 0 0,-1-1 1 0 0,-1 0 0 0 0,-4 3-6 0 0,3-2-29 0 0,-1 0 0 0 0,0-1 1 0 0,-1 0-1 0 0,0-1 1 0 0,0-1-1 0 0,0 0 0 0 0,-1 0 1 0 0,1-1-1 0 0,-1-1 1 0 0,0 0-1 0 0,0-1 0 0 0,-1 0 1 0 0,1-1-1 0 0,0-1 1 0 0,0 0-1 0 0,-4-1 29 0 0,15 1-59 0 0,-1 0-1 0 0,1-1 1 0 0,0 1 0 0 0,0-1-1 0 0,0 0 1 0 0,0 0 0 0 0,1 0-1 0 0,-1 0 1 0 0,0 0-1 0 0,0 0 1 0 0,0 0 0 0 0,1 0-1 0 0,-1-1 1 0 0,1 1 0 0 0,-1-1-1 0 0,1 1 1 0 0,-1-1 0 0 0,1 1-1 0 0,0-1 1 0 0,0 0-1 0 0,0 0 1 0 0,0 0 0 0 0,0 0-1 0 0,0 0 1 0 0,0 0 0 0 0,1 0-1 0 0,-1 0 1 0 0,1 0 0 0 0,-1 0 59 0 0,-1-19-3150 0 0,4 0-3721 0 0,1 13-4857 0 0</inkml:trace>
  <inkml:trace contextRef="#ctx0" brushRef="#br0" timeOffset="89517.253">3516 1500 15731 0 0,'0'0'1230'0'0,"0"0"-156"0"0,0 0 58 0 0,0 0 207 0 0,0 0 102 0 0,0 0-135 0 0,0 0-310 0 0,0 0-329 0 0,0 0-203 0 0,0 0-68 0 0,0 0 4 0 0,0 0 11 0 0,0 0-18 0 0,9 3-47 0 0,30 13-47 0 0,-37-13-253 0 0,1 0 0 0 0,0 0 0 0 0,-1 0 1 0 0,1 0-1 0 0,-1 1 0 0 0,0-1 0 0 0,0 1 0 0 0,0 0 1 0 0,-1 0-1 0 0,1 0 0 0 0,-1-1 0 0 0,0 1 1 0 0,0 0-1 0 0,0 1 0 0 0,-1-1 0 0 0,0 0 1 0 0,1 0-47 0 0,1 7 110 0 0,1 173 543 0 0,-8-135-613 0 0,-2 0 1 0 0,-3 0-1 0 0,-2-1 0 0 0,-11 29-40 0 0,-11 41-58 0 0,25-52-557 0 0,25-66-592 0 0,42-52-4471 0 0,-46 37 2914 0 0,-1 2-3580 0 0,-5 1-5045 0 0</inkml:trace>
  <inkml:trace contextRef="#ctx0" brushRef="#br0" timeOffset="89913.727">3682 2045 5369 0 0,'0'0'1575'0'0,"0"0"24"0"0,0 0 135 0 0,0 0 98 0 0,0 0-55 0 0,0 0-266 0 0,0 0-267 0 0,0 0-168 0 0,0 0-89 0 0,0 0-37 0 0,0 0-33 0 0,0 0-19 0 0,0 0-46 0 0,29 12-67 0 0,91 36-75 0 0,-117-46-668 0 0,-1-1-1 0 0,1 0 1 0 0,0 0 0 0 0,-1 0 0 0 0,1 0-1 0 0,0 0 1 0 0,-1 0 0 0 0,1-1 0 0 0,0 1-1 0 0,0-1 1 0 0,0 0 0 0 0,0 0 0 0 0,-1 0-1 0 0,1 0 1 0 0,0-1 0 0 0,0 1 0 0 0,0-1-1 0 0,-1 1 1 0 0,1-1 0 0 0,0 0 0 0 0,-1 0-1 0 0,2-1-41 0 0,5-2 206 0 0,3 1-86 0 0,0-1 0 0 0,0 0 0 0 0,-1 0 0 0 0,0-1 0 0 0,0-1 0 0 0,0 0 0 0 0,0 0 0 0 0,-1-1 0 0 0,0 0 0 0 0,-1-1 0 0 0,1 0 0 0 0,-1-1 0 0 0,-1 0 0 0 0,0 0 0 0 0,0-1 0 0 0,-1 0 0 0 0,0 0 0 0 0,-1-1 0 0 0,4-8-120 0 0,-9 16 1 0 0,0 0 0 0 0,0 0-1 0 0,-1 0 1 0 0,1 0-1 0 0,-1 0 1 0 0,0 0 0 0 0,0 0-1 0 0,0-1 1 0 0,0 1-1 0 0,-1 0 1 0 0,1 0 0 0 0,-1 0-1 0 0,1 0 1 0 0,-1 0-1 0 0,0 0 1 0 0,-1 0 0 0 0,1 0-1 0 0,0 0 1 0 0,-1 1-1 0 0,0-1 1 0 0,1 0 0 0 0,-1 1-1 0 0,0-1 1 0 0,0 1-1 0 0,-1 0 1 0 0,1 0-1 0 0,0-1 1 0 0,-1 2 0 0 0,1-1-1 0 0,-1 0 1 0 0,0 0-1 0 0,1 1 1 0 0,-1 0 0 0 0,0-1-1 0 0,0 1 1 0 0,0 0-1 0 0,0 0 1 0 0,0 1 0 0 0,0-1-1 0 0,0 1 1 0 0,-1-1-1 0 0,1 1 1 0 0,0 0 0 0 0,0 0-1 0 0,-2 1 0 0 0,-6-1-6 0 0,1 0 0 0 0,-1 1-1 0 0,1 0 1 0 0,-1 1 0 0 0,1 0 0 0 0,0 1-1 0 0,0 0 1 0 0,0 1 0 0 0,0-1 0 0 0,0 2-1 0 0,1 0 1 0 0,0 0 0 0 0,0 1 0 0 0,0 0-1 0 0,1 0 1 0 0,-5 5 6 0 0,3-5 15 0 0,1 1 1 0 0,0 1-1 0 0,1-1 0 0 0,0 1 0 0 0,0 1 0 0 0,1 0 0 0 0,0 0 1 0 0,0 0-1 0 0,1 1 0 0 0,0-1 0 0 0,1 2 0 0 0,0-1 1 0 0,0 1-1 0 0,1-1 0 0 0,1 1 0 0 0,0 0 0 0 0,0 0 1 0 0,1 1-1 0 0,1-1 0 0 0,0 0 0 0 0,0 1 0 0 0,1-1 1 0 0,1 11-16 0 0,6-12 79 0 0,-1 0 1 0 0,1 0 0 0 0,1-1-1 0 0,-1 0 1 0 0,2 0 0 0 0,-1-1-1 0 0,1 0 1 0 0,0 0 0 0 0,1-1 0 0 0,0-1-1 0 0,0 1 1 0 0,0-2 0 0 0,1 1-1 0 0,0-2 1 0 0,0 1 0 0 0,0-1-1 0 0,1-1 1 0 0,-1 0 0 0 0,1-1 0 0 0,0 0-1 0 0,7 0-79 0 0,240 13 822 0 0,-79-41-1301 0 0,-177 25 189 0 0,14-4-746 0 0,-8 0-4373 0 0,-6 1-7239 0 0</inkml:trace>
  <inkml:trace contextRef="#ctx0" brushRef="#br0" timeOffset="95870.731">4901 2281 0 0 0,'0'0'361'0'0,"0"0"449"0"0,0 0 259 0 0,0 0 264 0 0,0 0 244 0 0,0 0 125 0 0,0 0-26 0 0,0 0-141 0 0,0 0-196 0 0,0 0-180 0 0,0 0-118 0 0,5-3-91 0 0,17-10-25 0 0,-16 10-1 0 0,-6 3-17 0 0,-5 16 2866 0 0,-97 108-1684 0 0,11-17-4880 0 0,79-85-1604 0 0,9-15 622 0 0,0-3-3629 0 0</inkml:trace>
  <inkml:trace contextRef="#ctx0" brushRef="#br0" timeOffset="121956.083">724 2804 0 0 0,'0'0'907'0'0,"0"0"421"0"0,0 0 490 0 0,0 0 309 0 0,0 0 237 0 0,0 0 68 0 0,0 0-291 0 0,0 0-299 0 0,0 0-321 0 0,-8 9-368 0 0,-59 59 491 0 0,-287 156 2029 0 0,331-211-3600 0 0,18-11-63 0 0,1 0 0 0 0,-1 0 0 0 0,1 0 1 0 0,0 0-1 0 0,0 1 0 0 0,0-1 0 0 0,0 1 0 0 0,0 0 0 0 0,0 0 1 0 0,1 1-1 0 0,0-1 0 0 0,-1 1 0 0 0,1 0 0 0 0,1 0 0 0 0,-1 0 1 0 0,0 0-1 0 0,1 0 0 0 0,0 0 0 0 0,0 1 0 0 0,0 0-10 0 0,4-2 0 0 0,-1-1-1 0 0,1 0 0 0 0,0 1 1 0 0,0-1-1 0 0,0 0 0 0 0,0 0 1 0 0,1 0-1 0 0,-1 0 0 0 0,0-1 1 0 0,1 1-1 0 0,-1 0 0 0 0,1-1 1 0 0,0 0-1 0 0,0 0 1 0 0,-1 0-1 0 0,1 0 0 0 0,0 0 1 0 0,0 0-1 0 0,0-1 0 0 0,0 1 1 0 0,0-1-1 0 0,0 0 0 0 0,0 0 1 0 0,0 0-1 0 0,0 0 0 0 0,0-1 1 0 0,-1 1 0 0 0,7 1 9 0 0,132 5 57 0 0,-112-7-59 0 0,0 1 1 0 0,0 1-1 0 0,0 1 0 0 0,0 2 1 0 0,0 1-1 0 0,-1 1 1 0 0,0 2-1 0 0,0 0 0 0 0,24 12-7 0 0,-50-19 22 0 0,1 1 0 0 0,0-1-1 0 0,0 1 1 0 0,-1 0-1 0 0,1 0 1 0 0,-1 0 0 0 0,0 0-1 0 0,1 0 1 0 0,-1 0 0 0 0,0 0-1 0 0,0 1 1 0 0,-1-1-1 0 0,1 1 1 0 0,0 0 0 0 0,-1-1-1 0 0,0 1 1 0 0,1 0 0 0 0,-1 0-1 0 0,0 0 1 0 0,0 0-1 0 0,-1 0 1 0 0,1 0 0 0 0,-1 0-1 0 0,1 0 1 0 0,-1 0 0 0 0,0 0-1 0 0,0 0 1 0 0,-1 1-1 0 0,1-1 1 0 0,0 0 0 0 0,-1 0-1 0 0,0 0 1 0 0,0 0 0 0 0,0 0-1 0 0,0 0 1 0 0,0-1-1 0 0,-1 1 1 0 0,1 0 0 0 0,-1-1-1 0 0,0 1 1 0 0,1 0 0 0 0,-3 1-22 0 0,-13 12 88 0 0,0 0 0 0 0,0-2 0 0 0,-2 0 1 0 0,0-1-1 0 0,0-1 0 0 0,-1-1 0 0 0,0 0 1 0 0,-1-2-1 0 0,-1 0 0 0 0,1-2 0 0 0,-17 4-88 0 0,-36-3-398 0 0,73-10 278 0 0,0 1 0 0 0,0 0 0 0 0,-1 0 1 0 0,1-1-1 0 0,1 1 0 0 0,-1 0 1 0 0,0-1-1 0 0,0 1 0 0 0,0-1 0 0 0,1 0 1 0 0,-1 1-1 0 0,1-1 0 0 0,-1 1 1 0 0,1-1-1 0 0,-1 0 0 0 0,1 1 0 0 0,0-1 1 0 0,0 0-1 0 0,0 1 0 0 0,0-1 0 0 0,0 0 1 0 0,0 0-1 0 0,1 1 0 0 0,-1-1 1 0 0,1 1-1 0 0,-1-1 0 0 0,1 0 0 0 0,-1 1 1 0 0,1-1-1 0 0,0 1 0 0 0,0-1 1 0 0,0 1-1 0 0,0-1 0 0 0,0 1 0 0 0,1-1 120 0 0,12-20-3481 0 0,-4 8-2497 0 0,0-1-5203 0 0</inkml:trace>
  <inkml:trace contextRef="#ctx0" brushRef="#br0" timeOffset="122210.671">1215 2748 17940 0 0,'0'0'1181'0'0,"0"0"-286"0"0,0 0 9 0 0,0 0 171 0 0,0 0 87 0 0,0 0-50 0 0,-2 37-178 0 0,-9 115-235 0 0,-30 96 591 0 0,-6-45-1364 0 0,5-128-1089 0 0,19-60-2912 0 0,-5-5-5152 0 0,21-10-2666 0 0</inkml:trace>
  <inkml:trace contextRef="#ctx0" brushRef="#br0" timeOffset="123210.281">965 3102 11426 0 0,'0'0'1405'0'0,"0"0"-342"0"0,0 0-90 0 0,0 0 63 0 0,0 0 14 0 0,0 0-109 0 0,0 0-198 0 0,0 0-191 0 0,0 0-181 0 0,0 0-155 0 0,32 0-92 0 0,100 5-85 0 0,-68 12-83 0 0,108 56-4153 0 0,-138-64 2479 0 0,51 13-1180 0 0,4-12 4184 0 0,-71-11-721 0 0,1-1-1 0 0,-1-1 1 0 0,0-1 0 0 0,0 0-1 0 0,0-2 1 0 0,0 0-1 0 0,-1-1 1 0 0,0 0 0 0 0,-1-1-1 0 0,0-1 1 0 0,0-1 0 0 0,0 0-1 0 0,11-12-564 0 0,14-29 1134 0 0,-40 49-1120 0 0,0 1 0 0 0,-1 0-1 0 0,1 0 1 0 0,-1-1 0 0 0,1 1 0 0 0,-1 0-1 0 0,0-1 1 0 0,1 1 0 0 0,-1 0 0 0 0,0-1 0 0 0,0 1-1 0 0,0-1 1 0 0,0 1 0 0 0,0 0 0 0 0,0-1-1 0 0,0 1 1 0 0,-1 0 0 0 0,1-1 0 0 0,-1 1 0 0 0,1 0-1 0 0,0-1 1 0 0,-1 1 0 0 0,0 0 0 0 0,1 0-1 0 0,-1-1 1 0 0,0 1 0 0 0,0 0 0 0 0,0 0 0 0 0,1 0-1 0 0,-1 0 1 0 0,0 0 0 0 0,0 0 0 0 0,-1 0-1 0 0,1 1 1 0 0,0-1 0 0 0,0 0 0 0 0,0 0 0 0 0,0 1-1 0 0,-1-1 1 0 0,1 1 0 0 0,0-1 0 0 0,-2 1-14 0 0,-7-2-35 0 0,0 0 1 0 0,0 1 0 0 0,0 0 0 0 0,-1 0 0 0 0,1 2 0 0 0,0-1 0 0 0,0 1 0 0 0,0 0 0 0 0,0 1 0 0 0,0 1 0 0 0,0-1-1 0 0,0 1 1 0 0,0 1 0 0 0,1 0 0 0 0,0 0 0 0 0,-1 1 0 0 0,2 0 0 0 0,-1 1 0 0 0,1 0 0 0 0,0 0 0 0 0,0 1-1 0 0,0 0 1 0 0,1 0 0 0 0,0 1 0 0 0,1 0 0 0 0,-1 0 0 0 0,2 0 0 0 0,-1 1 0 0 0,1 0 0 0 0,0 0 0 0 0,1 0-1 0 0,0 1 1 0 0,1-1 0 0 0,0 1 0 0 0,0 0 0 0 0,1 0 0 0 0,-1 10 34 0 0,3-15 5 0 0,0 0 0 0 0,0 0 0 0 0,1 0 0 0 0,0 0 0 0 0,0-1-1 0 0,0 1 1 0 0,0 0 0 0 0,1-1 0 0 0,-1 1 0 0 0,1 0 0 0 0,0-1 0 0 0,1 0 0 0 0,-1 0 0 0 0,1 1 0 0 0,0-1 0 0 0,0-1-1 0 0,0 1 1 0 0,0 0 0 0 0,1-1 0 0 0,0 0 0 0 0,-1 0 0 0 0,1 0 0 0 0,0 0 0 0 0,1 0 0 0 0,-1-1 0 0 0,1 1-5 0 0,8 4 30 0 0,1-1 0 0 0,-1 0 0 0 0,1-1 0 0 0,0 0 1 0 0,1-2-1 0 0,-1 1 0 0 0,1-2 0 0 0,1 1-30 0 0,9-1 110 0 0,-1 0-1 0 0,0-1 0 0 0,0-2 1 0 0,0 0-1 0 0,1-2 1 0 0,-1 0-1 0 0,-1-2 0 0 0,1-1 1 0 0,-1 0-1 0 0,0-2 0 0 0,0-1 1 0 0,16-9-110 0 0,-30 14 44 0 0,14-7 76 0 0,0-1 1 0 0,-2 0-1 0 0,1-2 0 0 0,-2 0 0 0 0,1-1 0 0 0,-2-1 0 0 0,15-17-120 0 0,-28 28-4 0 0,1-1-1 0 0,-2-1 1 0 0,1 1 0 0 0,-1-1-1 0 0,0 0 1 0 0,0 0 0 0 0,-1 0-1 0 0,0-1 1 0 0,0 1 0 0 0,-1-1-1 0 0,0 0 1 0 0,-1 0 0 0 0,1 0-1 0 0,-1-1 1 0 0,-1 1 0 0 0,0 0-1 0 0,0-1 1 0 0,0 1 0 0 0,-1-3 4 0 0,-3 8-31 0 0,1 0 0 0 0,0 1 0 0 0,-1-1 0 0 0,0 1 0 0 0,0-1 0 0 0,1 1 0 0 0,-1 0 0 0 0,-1 0 0 0 0,1 0 1 0 0,0 0-1 0 0,0 1 0 0 0,-1-1 0 0 0,1 1 0 0 0,-1 0 0 0 0,1 0 0 0 0,-1 0 0 0 0,1 1 0 0 0,-1-1 0 0 0,0 1 1 0 0,1 0-1 0 0,-1 0 0 0 0,0 0 0 0 0,1 0 0 0 0,-1 1 0 0 0,0-1 0 0 0,1 1 0 0 0,-1 0 0 0 0,1 0 1 0 0,-1 1-1 0 0,-2 0 31 0 0,-5 2-28 0 0,1 0 0 0 0,0 0 0 0 0,0 1 0 0 0,1 0 1 0 0,-1 0-1 0 0,1 1 0 0 0,0 0 0 0 0,1 1 1 0 0,-1 0-1 0 0,1 1 0 0 0,1-1 0 0 0,0 2 0 0 0,0-1 1 0 0,0 1-1 0 0,1 0 0 0 0,0 0 0 0 0,1 0 0 0 0,0 1 1 0 0,0 0-1 0 0,1 0 0 0 0,1 0 0 0 0,-1 1 0 0 0,2-1 1 0 0,-1 1-1 0 0,1 8 28 0 0,1-15 8 0 0,1 0 0 0 0,1 0 0 0 0,-1 0 0 0 0,0 0 0 0 0,1 0 0 0 0,0 0 0 0 0,0 0 0 0 0,0 0 0 0 0,0 0 0 0 0,1 0 0 0 0,0 0 0 0 0,0-1 0 0 0,0 1 0 0 0,0-1 0 0 0,0 1 0 0 0,0-1 0 0 0,1 0 0 0 0,0 0 0 0 0,0 0 0 0 0,0 0 0 0 0,0-1 0 0 0,0 1 0 0 0,0-1 0 0 0,1 1 0 0 0,-1-1 0 0 0,4 1-8 0 0,14 5 59 0 0,0-1 0 0 0,1 0-1 0 0,0-2 1 0 0,0-1 0 0 0,0 0 0 0 0,0-2 0 0 0,0-1-1 0 0,1 0 1 0 0,-1-2 0 0 0,0 0 0 0 0,1-2 0 0 0,-1 0 0 0 0,0-1-1 0 0,-1-2 1 0 0,1 0 0 0 0,-1-1 0 0 0,0-1 0 0 0,3-3-59 0 0,7-2 98 0 0,0-1 0 0 0,-1-2 1 0 0,0-1-1 0 0,-2-1 0 0 0,0-1 1 0 0,-1-2-1 0 0,-1-1 0 0 0,-1 0 1 0 0,0-2-1 0 0,-2-1 0 0 0,-1-1 0 0 0,-2-1 1 0 0,0-1-1 0 0,5-12-98 0 0,-18 27-16 0 0,0-1-1 0 0,-1 0 1 0 0,-1 0-1 0 0,0 0 1 0 0,-1-1-1 0 0,-1 1 1 0 0,0-1-1 0 0,-1 0 1 0 0,0 0-1 0 0,-1 0 1 0 0,-1 0-1 0 0,0 0 1 0 0,-2 0-1 0 0,1 0 1 0 0,-2 0-1 0 0,0 0 0 0 0,-1 0 1 0 0,0 1-1 0 0,-1 0 1 0 0,0 0-1 0 0,-2 0 1 0 0,1 0-1 0 0,-2 1 1 0 0,-6-10 16 0 0,11 20 0 0 0,0 1-1 0 0,0-1 1 0 0,0 0 0 0 0,0 1-1 0 0,0 0 1 0 0,-1-1 0 0 0,1 1-1 0 0,-1 1 1 0 0,1-1 0 0 0,-1 0-1 0 0,0 1 1 0 0,1 0 0 0 0,-1 0 0 0 0,0 0-1 0 0,0 0 1 0 0,0 1 0 0 0,0-1-1 0 0,0 1 1 0 0,0 0 0 0 0,0 0-1 0 0,0 1 1 0 0,0-1 0 0 0,0 1-1 0 0,0 0 1 0 0,0 0 0 0 0,1 0-1 0 0,-1 0 1 0 0,0 1 0 0 0,1 0-1 0 0,-1-1 1 0 0,1 1 0 0 0,-1 1-1 0 0,1-1 1 0 0,0 0 0 0 0,0 1 0 0 0,0 0-1 0 0,0-1 1 0 0,0 1 0 0 0,1 0-1 0 0,-1 1 1 0 0,1-1 0 0 0,-1 1 0 0 0,-8 13 32 0 0,0-1 1 0 0,1 1 0 0 0,1 1-1 0 0,0 0 1 0 0,2 0-1 0 0,0 1 1 0 0,1-1 0 0 0,0 2-1 0 0,2-1 1 0 0,0 0 0 0 0,2 1-1 0 0,0 0 1 0 0,1 0 0 0 0,1 7-33 0 0,2 21 249 0 0,2-1 0 0 0,2 0 0 0 0,2 0 0 0 0,3-1 1 0 0,7 21-250 0 0,69 135 859 0 0,-38-131-849 0 0,-23-64 21 0 0,7-14-447 0 0,-33 7 126 0 0,0-8-8243 0 0,0 5-3174 0 0</inkml:trace>
  <inkml:trace contextRef="#ctx0" brushRef="#br0" timeOffset="125541.676">3450 3514 3041 0 0,'0'0'3182'0'0,"0"0"-1291"0"0,0 0-535 0 0,0 0 103 0 0,0 0 279 0 0,0 0 157 0 0,0 0-135 0 0,0 0-364 0 0,0 0-414 0 0,0 0-249 0 0,0 0-76 0 0,-2 11 619 0 0,-9 5-1049 0 0,0 0 0 0 0,-1 0 1 0 0,-1-2-1 0 0,0 0 0 0 0,-1 0 0 0 0,-16 11-227 0 0,14-10-104 0 0,-49 28-1263 0 0,41-29-2211 0 0,0 2-4871 0 0,16-9-782 0 0</inkml:trace>
  <inkml:trace contextRef="#ctx0" brushRef="#br0" timeOffset="126392.119">4260 3205 6945 0 0,'0'0'2465'0'0,"0"0"-417"0"0,0 0-323 0 0,0 0 23 0 0,0 0 45 0 0,0 0-70 0 0,0 0-263 0 0,0 0-403 0 0,0 0-371 0 0,0 0-251 0 0,0 0-110 0 0,0 0-18 0 0,0 0 32 0 0,-9 18 9 0 0,-28 57-38 0 0,23 3 277 0 0,15-58-449 0 0,-2-13-99 0 0,1 1 1 0 0,-1-1-1 0 0,1 1 1 0 0,1-1 0 0 0,0 0-1 0 0,0 1 1 0 0,0-1 0 0 0,1 1-1 0 0,0-1 1 0 0,0 0 0 0 0,1 0-1 0 0,0 0 1 0 0,0-1 0 0 0,0 1-1 0 0,1-1 1 0 0,0 1 0 0 0,1-1-1 0 0,-1 0 1 0 0,1-1 0 0 0,0 1-1 0 0,1-1 1 0 0,-1 0-1 0 0,1 0 1 0 0,0-1 0 0 0,0 1-1 0 0,3 0-39 0 0,2-3 36 0 0,0 0-1 0 0,0 0 0 0 0,0-1 0 0 0,0-1 1 0 0,0 0-1 0 0,1 0 0 0 0,-1-1 0 0 0,0-1 1 0 0,0 0-1 0 0,0 0 0 0 0,0-1 0 0 0,-1 0 1 0 0,1-1-1 0 0,-1-1 0 0 0,0 1 0 0 0,0-1 1 0 0,0-1-1 0 0,0 0 0 0 0,-1-1 0 0 0,0 1 1 0 0,-1-2-1 0 0,6-5-35 0 0,-2 5 25 0 0,147-128 215 0 0,-122 98-160 0 0,-19 70-306 0 0,-15-25 229 0 0,1 0 0 0 0,0 0 0 0 0,0-1 0 0 0,0 1 0 0 0,1-1 0 0 0,0 0 0 0 0,0 0 0 0 0,1-1 0 0 0,0 0 0 0 0,0 0 0 0 0,0 0 0 0 0,0-1 0 0 0,1 1 1 0 0,0-1-1 0 0,0-1 0 0 0,0 0 0 0 0,0 0 0 0 0,0 0 0 0 0,1-1 0 0 0,-1 0 0 0 0,1 0 0 0 0,-1-1 0 0 0,4 1-3 0 0,-1-1 54 0 0,0-1 0 0 0,0 0 0 0 0,1 0 1 0 0,-1-1-1 0 0,0 0 0 0 0,0-1 0 0 0,0 0 1 0 0,0 0-1 0 0,0-1 0 0 0,-1-1 0 0 0,1 1 0 0 0,-1-2 1 0 0,0 1-1 0 0,0-1 0 0 0,0-1 0 0 0,-1 1 1 0 0,1-2-1 0 0,-2 1 0 0 0,1-1 0 0 0,-1 0 1 0 0,0 0-1 0 0,0-1 0 0 0,-1 0 0 0 0,0-1 1 0 0,0 1-1 0 0,-1-1 0 0 0,1-2-54 0 0,-4 5 16 0 0,0-1 1 0 0,-1 1 0 0 0,1-1-1 0 0,-2 0 1 0 0,1 0-1 0 0,-1 0 1 0 0,1 1-1 0 0,-2-1 1 0 0,1 0-1 0 0,-1 0 1 0 0,0 0-1 0 0,-1 1 1 0 0,0-2-17 0 0,-4 3-702 0 0,2 17-9788 0 0,4-5-1142 0 0</inkml:trace>
  <inkml:trace contextRef="#ctx0" brushRef="#br0" timeOffset="126723.833">5359 3374 1896 0 0,'0'0'2446'0'0,"0"0"104"0"0,0 0 228 0 0,0 0 48 0 0,0 0-267 0 0,0 0-425 0 0,0 0-422 0 0,33-3-367 0 0,103-14-284 0 0,-53-6 441 0 0,1-25 513 0 0,-82 46-1972 0 0,1 0 0 0 0,-1-1 0 0 0,1 1 0 0 0,-1 0 1 0 0,0-1-1 0 0,0 1 0 0 0,0-1 0 0 0,0 0 0 0 0,-1 0 0 0 0,1 0 0 0 0,-1 0 0 0 0,1 0 1 0 0,-1 0-1 0 0,0 0 0 0 0,0 0 0 0 0,-1 0 0 0 0,1 0 0 0 0,-1-1 0 0 0,1 1 0 0 0,-1 0 0 0 0,0 0 1 0 0,0-1-1 0 0,-1 1 0 0 0,1 0 0 0 0,-1-1 0 0 0,1 1 0 0 0,-2-3-43 0 0,-1 3 0 0 0,0 0 1 0 0,1 1-1 0 0,-2-1 0 0 0,1 1 0 0 0,0-1 0 0 0,0 1 0 0 0,-1 0 1 0 0,1 0-1 0 0,-1 1 0 0 0,0-1 0 0 0,1 1 0 0 0,-1 0 1 0 0,0 0-1 0 0,0 0 0 0 0,0 0 0 0 0,0 0 0 0 0,0 1 0 0 0,0 0 1 0 0,0 0-1 0 0,0 0 0 0 0,0 0 0 0 0,0 1 0 0 0,-4-1-14 0 0,0 1-1 0 0,0 0 1 0 0,0 1-1 0 0,0 0 1 0 0,0 0-1 0 0,0 1 1 0 0,1-1-1 0 0,-1 2 1 0 0,1-1-1 0 0,0 1 1 0 0,0 0-1 0 0,0 0 1 0 0,1 1-1 0 0,-1 0 1 0 0,1 0-1 0 0,0 1 1 0 0,1 0-1 0 0,-1 0 1 0 0,1 0-1 0 0,0 0 1 0 0,1 1-1 0 0,-3 5 15 0 0,2-5-2 0 0,1 0 0 0 0,0 0-1 0 0,0 0 1 0 0,1 0-1 0 0,-1 1 1 0 0,2-1 0 0 0,-1 1-1 0 0,1 0 1 0 0,0 0-1 0 0,1 0 1 0 0,0 0 0 0 0,0 0-1 0 0,1 0 1 0 0,0 0-1 0 0,0 0 1 0 0,1 0 0 0 0,0 0-1 0 0,1 0 1 0 0,-1 0-1 0 0,1 0 1 0 0,1 0 0 0 0,0-1-1 0 0,0 1 1 0 0,0-1-1 0 0,2 3 3 0 0,2 2-27 0 0,0-1 0 0 0,1 1 1 0 0,1-2-1 0 0,-1 1 0 0 0,2-1 0 0 0,-1 0 0 0 0,1-1 0 0 0,1 0 0 0 0,0 0 0 0 0,0-1 0 0 0,1-1 0 0 0,0 0 0 0 0,0-1 0 0 0,0 0 0 0 0,1 0 0 0 0,0-2 0 0 0,0 1 0 0 0,0-2 0 0 0,1 0 0 0 0,-1 0 0 0 0,4-1 27 0 0,22 0-2017 0 0,-13-1-6425 0 0,-12-1-3906 0 0</inkml:trace>
  <inkml:trace contextRef="#ctx0" brushRef="#br0" timeOffset="127589.835">6642 3323 0 0 0,'0'0'464'0'0,"0"0"416"0"0,0 0 118 0 0,0 0 66 0 0,0 0 100 0 0,0 0 178 0 0,0 0 182 0 0,21-13 161 0 0,61-36 119 0 0,-62 37 15 0 0,-21 9 2752 0 0,-3-1-2570 0 0,-62 7 1389 0 0,55 2-3247 0 0,1 1 0 0 0,0 0 0 0 0,0 0 0 0 0,1 1 0 0 0,-1 0 0 0 0,2 1 0 0 0,-1 0-1 0 0,1 0 1 0 0,0 1 0 0 0,1 0 0 0 0,-6 8-143 0 0,10-12 5 0 0,0-1-1 0 0,1 0 0 0 0,-1 1 1 0 0,1 0-1 0 0,0 0 1 0 0,0-1-1 0 0,1 1 1 0 0,-1 0-1 0 0,1 0 1 0 0,0 1-1 0 0,1-1 1 0 0,-1 0-1 0 0,1 0 1 0 0,0 0-1 0 0,0 0 0 0 0,0 1 1 0 0,1-1-1 0 0,0 0 1 0 0,0 0-1 0 0,0 0 1 0 0,1 0-1 0 0,0 0 1 0 0,0 0-1 0 0,0-1 1 0 0,0 1-1 0 0,1-1 1 0 0,1 3-5 0 0,5 1-21 0 0,0 0 1 0 0,0-1 0 0 0,1 0 0 0 0,0 0 0 0 0,0-1 0 0 0,1 0 0 0 0,-1-1 0 0 0,1 0 0 0 0,1-1 0 0 0,-1 0 0 0 0,1-1 0 0 0,-1 0 0 0 0,1-1 0 0 0,0 0 0 0 0,0-1 0 0 0,0 0 0 0 0,0-1 0 0 0,0 0 0 0 0,0-1 0 0 0,9-2 20 0 0,-5 3-61 0 0,3-1-153 0 0,0-1 0 0 0,0-1 0 0 0,0-1-1 0 0,-1 0 1 0 0,1-1 0 0 0,-1-1 0 0 0,-1-1 0 0 0,6-3 214 0 0,131-77-5923 0 0,11-42-4818 0 0,-141 89 12253 0 0,-48 41 1478 0 0,-61 57 2261 0 0,78-53-4947 0 0,0 0 1 0 0,0 1 0 0 0,0 0-1 0 0,1 0 1 0 0,0 0 0 0 0,0 1-1 0 0,1 0 1 0 0,0 0 0 0 0,0 0-1 0 0,0 1 1 0 0,1-1 0 0 0,0 1-1 0 0,1 0 1 0 0,0 1 0 0 0,0-1-1 0 0,1 0 1 0 0,0 1 0 0 0,0 0-1 0 0,1-1 1 0 0,0 1 0 0 0,0 0-1 0 0,1 8-304 0 0,3-12 75 0 0,0 0-1 0 0,0 0 0 0 0,1 0 1 0 0,-1-1-1 0 0,1 0 0 0 0,0 1 0 0 0,0-1 1 0 0,1-1-1 0 0,-1 1 0 0 0,1-1 1 0 0,-1 1-1 0 0,1-1 0 0 0,0-1 1 0 0,1 1-1 0 0,-1-1 0 0 0,0 0 0 0 0,1 0 1 0 0,-1 0-1 0 0,1-1 0 0 0,-1 0 1 0 0,5 1-75 0 0,4 1 106 0 0,0-1 1 0 0,0 0-1 0 0,0 0 0 0 0,0-2 1 0 0,0 0-1 0 0,1 0 1 0 0,-1-1-1 0 0,0-1 1 0 0,0 0-1 0 0,0-1 0 0 0,-1-1 1 0 0,1 0-1 0 0,-1-1 1 0 0,0 0-1 0 0,0-1 0 0 0,0-1 1 0 0,-1 0-1 0 0,0 0 1 0 0,0-1-1 0 0,-1-1 1 0 0,0 0-1 0 0,0-1 0 0 0,-1 0 1 0 0,0 0-1 0 0,1-4-106 0 0,-8 10 11 0 0,0 0 0 0 0,-1 0-1 0 0,0 0 1 0 0,1 0 0 0 0,-2-1 0 0 0,1 1-1 0 0,0-1 1 0 0,-1 1 0 0 0,0-1 0 0 0,0 0-1 0 0,0 0 1 0 0,-1 1 0 0 0,1-1 0 0 0,-1 0-1 0 0,0 0 1 0 0,-1 0 0 0 0,1 1-1 0 0,-1-1 1 0 0,0 0 0 0 0,0 1 0 0 0,-1-1-1 0 0,1 0 1 0 0,-1 1 0 0 0,0 0 0 0 0,0-1-1 0 0,0 1 1 0 0,-1 0 0 0 0,1 0 0 0 0,-1 0-1 0 0,0 0 1 0 0,0 1 0 0 0,-1-1-1 0 0,1 1 1 0 0,-1 0 0 0 0,0 0 0 0 0,0 0-1 0 0,0 0 1 0 0,0 1 0 0 0,0 0 0 0 0,0 0-1 0 0,-3-1-10 0 0,-4-1-150 0 0,-1 0-1 0 0,0 1 0 0 0,1 0 0 0 0,-1 1 0 0 0,0 1 1 0 0,-1 0-1 0 0,1 0 0 0 0,0 2 0 0 0,0-1 0 0 0,0 1 1 0 0,0 1-1 0 0,0 0 0 0 0,0 1 0 0 0,0 0 1 0 0,-6 3 150 0 0,-25 24-2770 0 0,22-5-5331 0 0,16-14-3203 0 0</inkml:trace>
  <inkml:trace contextRef="#ctx0" brushRef="#br0" timeOffset="127877.108">7765 3345 6465 0 0,'0'0'2948'0'0,"0"0"-620"0"0,0 0-219 0 0,0 0 30 0 0,0 0-51 0 0,0 0-230 0 0,0 0-398 0 0,0 0-457 0 0,0 0-369 0 0,0 0-237 0 0,0 0-141 0 0,0 0-61 0 0,0 0-34 0 0,0 14-23 0 0,1 48-18 0 0,1-56-98 0 0,0 0 1 0 0,0 0 0 0 0,0-1-1 0 0,0 1 1 0 0,1-1 0 0 0,0 0-1 0 0,0 0 1 0 0,1 0 0 0 0,-1 0 0 0 0,1-1-1 0 0,0 1 1 0 0,0-1 0 0 0,1 0-1 0 0,-1 0 1 0 0,1-1 0 0 0,0 1 0 0 0,0-1-1 0 0,0 0 1 0 0,0 0 0 0 0,1-1-1 0 0,-1 1 1 0 0,1-1 0 0 0,0 0 0 0 0,-1-1-1 0 0,1 1 1 0 0,0-1 0 0 0,0-1-1 0 0,0 1 1 0 0,0-1 0 0 0,0 0-1 0 0,0 0 1 0 0,0-1 0 0 0,0 1 0 0 0,0-1-1 0 0,0-1 1 0 0,1 0-23 0 0,8-2-26 0 0,-1-1-1 0 0,0-1 1 0 0,0 0-1 0 0,-1-1 1 0 0,0-1-1 0 0,0 0 1 0 0,-1-1-1 0 0,0 0 1 0 0,0-1-1 0 0,-1 0 1 0 0,0 0-1 0 0,-1-2 1 0 0,0 1-1 0 0,-1-1 1 0 0,6-10 26 0 0,8-12-1701 0 0,-13 9-6637 0 0,-8 17-3365 0 0</inkml:trace>
  <inkml:trace contextRef="#ctx0" brushRef="#br0" timeOffset="128130.045">8384 2741 15427 0 0,'0'0'1719'0'0,"0"0"-953"0"0,0 0-275 0 0,0 0 190 0 0,0 0 287 0 0,0 0 149 0 0,0 0-25 0 0,0 0-167 0 0,0 0-193 0 0,0 0-141 0 0,2 36-100 0 0,6 112-82 0 0,-6 36 533 0 0,-52 154-606 0 0,40-268-1069 0 0,30-78-929 0 0,19-28-1807 0 0,-9 13-2667 0 0,-22 17 3310 0 0,5-5-7283 0 0</inkml:trace>
  <inkml:trace contextRef="#ctx0" brushRef="#br0" timeOffset="128545.124">8726 3186 8362 0 0,'0'0'2450'0'0,"0"0"-1014"0"0,0 0-337 0 0,0 0 60 0 0,0 0 110 0 0,0 0 6 0 0,0 0-161 0 0,0 0-190 0 0,0 0-166 0 0,0 0-137 0 0,0 0-109 0 0,0 0-104 0 0,-17 31-101 0 0,-52 92-80 0 0,49-62 41 0 0,21-51-210 0 0,-1-5-24 0 0,0 1 0 0 0,1-1 0 0 0,0 0 0 0 0,0 1-1 0 0,0-1 1 0 0,0 0 0 0 0,1 0 0 0 0,0 0 0 0 0,0 0 0 0 0,0 0-1 0 0,1 0 1 0 0,-1 0 0 0 0,1-1 0 0 0,0 1 0 0 0,1-1-1 0 0,-1 0 1 0 0,1 0 0 0 0,0 0 0 0 0,0-1 0 0 0,0 1-1 0 0,0-1 1 0 0,1 0 0 0 0,-1 0 0 0 0,1-1 0 0 0,0 1-1 0 0,-1-1 1 0 0,1 0 0 0 0,0 0 0 0 0,1 0 0 0 0,-1-1 0 0 0,3 1-35 0 0,2 0 106 0 0,1 0 0 0 0,0-1 0 0 0,0 0 0 0 0,0-1 0 0 0,0 0-1 0 0,-1 0 1 0 0,1-1 0 0 0,0 0 0 0 0,0-1 0 0 0,-1-1 0 0 0,1 0-1 0 0,-1 0 1 0 0,0-1 0 0 0,0 0 0 0 0,4-2-105 0 0,7-9 60 0 0,-2 0-1 0 0,1-1 1 0 0,-2-1 0 0 0,0-1-1 0 0,-1 0 1 0 0,-1-1 0 0 0,-1-1 0 0 0,-1 0-1 0 0,0-2 1 0 0,-2 1 0 0 0,0-1-1 0 0,-2-1 1 0 0,0 0 0 0 0,-2-1-1 0 0,0 1 1 0 0,-2-2 0 0 0,0 1-1 0 0,-2-1 1 0 0,-1 1 0 0 0,0-1 0 0 0,-2 0-1 0 0,-1 0 1 0 0,-1 0 0 0 0,-2 0-1 0 0,-1-10-59 0 0,3 26-26 0 0,-1 0 1 0 0,1-1-1 0 0,-1 1 0 0 0,-1 0 0 0 0,0 0 0 0 0,0 0 0 0 0,0 0 0 0 0,-1 0 1 0 0,-1 1-1 0 0,0 0 0 0 0,0 0 0 0 0,0 0 0 0 0,-1 1 0 0 0,0-1 0 0 0,0 1 0 0 0,-1 1 1 0 0,0-1-1 0 0,0 1 0 0 0,-1 0 0 0 0,0 1 0 0 0,0 0 0 0 0,0 0 0 0 0,0 1 1 0 0,-1 0-1 0 0,0 0 0 0 0,1 1 0 0 0,-2 0 0 0 0,-8-1 26 0 0,12 3-5 0 0,-1 1 0 0 0,1 0 0 0 0,-1 0 0 0 0,0 1 0 0 0,1 0 0 0 0,-1 0 0 0 0,1 0 0 0 0,-1 1 0 0 0,1 0 0 0 0,0 0 0 0 0,0 1 0 0 0,0 0 0 0 0,0 0 0 0 0,0 0-1 0 0,1 1 1 0 0,-1 0 0 0 0,1 0 0 0 0,0 0 0 0 0,0 0 0 0 0,1 1 0 0 0,-1 0 0 0 0,1 0 0 0 0,0 1 5 0 0,-4 6 15 0 0,0 0 0 0 0,0 1 0 0 0,2 0 0 0 0,-1 0 0 0 0,2 0 0 0 0,0 1 0 0 0,0 0 0 0 0,2 0 0 0 0,-1 0 0 0 0,2 1 0 0 0,0-1 0 0 0,1 1 0 0 0,0 0 0 0 0,1-1 0 0 0,1 1 0 0 0,1 8-15 0 0,2-1 19 0 0,0 0 0 0 0,2 0 0 0 0,0-1 0 0 0,2 0 0 0 0,0 0 0 0 0,2-1 0 0 0,0 0 0 0 0,1-1 0 0 0,1 0 0 0 0,0 0-1 0 0,2-1 1 0 0,0-1 0 0 0,1-1 0 0 0,1 0 0 0 0,3 2-19 0 0,5 4-22 0 0,0-1 0 0 0,1-1 1 0 0,2-2-1 0 0,0 0 0 0 0,13 5 22 0 0,58 11-1896 0 0,-72-27-1519 0 0,-8-3-6679 0 0</inkml:trace>
  <inkml:trace contextRef="#ctx0" brushRef="#br0" timeOffset="129775.125">9869 2862 0 0 0,'0'0'261'0'0,"0"0"832"0"0,0 0 392 0 0,0 0 164 0 0,0 0 23 0 0,0 0-30 0 0,0 0-110 0 0,0 0-73 0 0,0 0-39 0 0,-2-14-93 0 0,-8-42-72 0 0,7 42-132 0 0,3 14-159 0 0,0 0-120 0 0,0 0-122 0 0,0 0-118 0 0,0 0-108 0 0,0 0-126 0 0,0 0-94 0 0,0 74 2207 0 0,7 366 451 0 0,-5-392-2877 0 0,2 0 0 0 0,2-1 0 0 0,2 1 0 0 0,3-1 0 0 0,9 25-57 0 0,-4-46-1 0 0,-16-26 12 0 0,10-8 261 0 0,12-28-235 0 0,1 1 0 0 0,2 1 0 0 0,2 1 0 0 0,1 2 0 0 0,1 0 1 0 0,2 2-1 0 0,0 2 0 0 0,31-21-37 0 0,-58 45-1 0 0,0 0-1 0 0,0 0 1 0 0,0 1 0 0 0,0 0-1 0 0,0 0 1 0 0,0 0 0 0 0,1 0-1 0 0,-1 0 1 0 0,1 1 0 0 0,0 0-1 0 0,-1 0 1 0 0,1 0 0 0 0,0 1-1 0 0,-1-1 1 0 0,5 1 1 0 0,8 48-23 0 0,-14 48 170 0 0,-5-85-132 0 0,2 1-1 0 0,-1 0 1 0 0,1 0 0 0 0,1 0-1 0 0,0-1 1 0 0,1 1 0 0 0,0 0-1 0 0,1-1 1 0 0,0 1 0 0 0,1-1-1 0 0,0 0 1 0 0,4 7-15 0 0,11-9-1616 0 0,-5-18-2807 0 0,3-2-4988 0 0,-10 8-1894 0 0</inkml:trace>
  <inkml:trace contextRef="#ctx0" brushRef="#br0" timeOffset="130529.628">10953 3278 7258 0 0,'0'0'1531'0'0,"0"0"-250"0"0,0 0-62 0 0,0 0 63 0 0,0 0 31 0 0,0 0-74 0 0,0 0-135 0 0,0 0-142 0 0,0 0-131 0 0,-31 12-102 0 0,-101 34-83 0 0,124-44-534 0 0,1 0 0 0 0,0 0 1 0 0,0 1-1 0 0,0 0 0 0 0,0 0 0 0 0,1 0 1 0 0,-1 1-1 0 0,1 0 0 0 0,0 1 0 0 0,0-1 1 0 0,0 1-1 0 0,-3 4-112 0 0,-2 2 272 0 0,7-7-203 0 0,0 0 1 0 0,0 0-1 0 0,0 0 1 0 0,0 0-1 0 0,0 0 1 0 0,1 1-1 0 0,0 0 1 0 0,0-1-1 0 0,0 1 1 0 0,1 1-1 0 0,0-1 0 0 0,0 0 1 0 0,0 0-1 0 0,0 1 1 0 0,1-1-1 0 0,0 1 1 0 0,0-1-1 0 0,0 1 1 0 0,1 0-1 0 0,0-1 1 0 0,0 1-1 0 0,1 3-69 0 0,0-7 30 0 0,1 0 0 0 0,-1 1 0 0 0,1-1 0 0 0,0 0 0 0 0,0 0 0 0 0,0 0-1 0 0,0 0 1 0 0,0 0 0 0 0,0 0 0 0 0,1 0 0 0 0,-1-1 0 0 0,1 1 0 0 0,-1-1 0 0 0,1 0 0 0 0,-1 0 0 0 0,1 0 0 0 0,0 0-1 0 0,0 0 1 0 0,-1-1 0 0 0,1 1 0 0 0,0-1 0 0 0,0 1 0 0 0,0-1 0 0 0,0 0 0 0 0,-1 0 0 0 0,2-1-30 0 0,15-1 83 0 0,0 0 0 0 0,0-2 1 0 0,0 0-1 0 0,-1-2 1 0 0,0 1-1 0 0,0-2 1 0 0,0-1-1 0 0,-1 0 0 0 0,0-1 1 0 0,0-1-1 0 0,-1-1 1 0 0,-1 0-1 0 0,0-1 0 0 0,0 0 1 0 0,-1-1-1 0 0,-1-1 1 0 0,0 0-1 0 0,-1-1 1 0 0,0-1-1 0 0,5-10-83 0 0,31-51 331 0 0,-48 76-154 0 0,0 1 16 0 0,-14 23 237 0 0,10-15-419 0 0,0 1 1 0 0,1-1-1 0 0,-1 1 0 0 0,2 0 1 0 0,-1 0-1 0 0,1 0 0 0 0,1 0 1 0 0,-1 1-1 0 0,2-1 0 0 0,-1 0 1 0 0,1 1-1 0 0,1-1 0 0 0,0 0 1 0 0,0 1-1 0 0,0-1 1 0 0,2 0-1 0 0,-1 0 0 0 0,1 0 1 0 0,0 0-1 0 0,1-1 0 0 0,0 1 1 0 0,0-1-1 0 0,1 0 0 0 0,0 0 1 0 0,0 0-1 0 0,1-1 0 0 0,0 0 1 0 0,0 0-1 0 0,1 0 0 0 0,0-1 1 0 0,0 0-1 0 0,0 0 1 0 0,1-1-1 0 0,0 0 0 0 0,0 0 1 0 0,0-1-1 0 0,1 0 0 0 0,0 0 1 0 0,-1-1-1 0 0,1 0 0 0 0,0-1 1 0 0,1 0-1 0 0,7 1-11 0 0,-11-3 19 0 0,0 0 0 0 0,0-1 1 0 0,0 1-1 0 0,0-1 0 0 0,0 0 0 0 0,0-1 1 0 0,-1 1-1 0 0,1-1 0 0 0,0 0 0 0 0,-1-1 1 0 0,0 1-1 0 0,1-1 0 0 0,-1 0 0 0 0,0-1 0 0 0,0 1 1 0 0,-1-1-1 0 0,1 0 0 0 0,-1 0 0 0 0,4-4-19 0 0,6-9 36 0 0,-1-1 0 0 0,0 0-1 0 0,-2-1 1 0 0,0 0-1 0 0,-1-1 1 0 0,0 0-1 0 0,-2-1 1 0 0,6-20-36 0 0,17-38 12 0 0,-12 53-35 0 0,5 155 17 0 0,-22-118 8 0 0,1 1-1 0 0,0-2 0 0 0,0 1 1 0 0,2 0-1 0 0,-1-1 0 0 0,1 1 1 0 0,0-1-1 0 0,1 0 0 0 0,1-1 1 0 0,-1 0-1 0 0,1 0 0 0 0,1 0 1 0 0,0-1-1 0 0,0 0 0 0 0,1 0 1 0 0,-1-1-1 0 0,2 0 1 0 0,4 2-3 0 0,-10-7 16 0 0,0-1-1 0 0,0 0 0 0 0,0 0 1 0 0,0 0-1 0 0,0 0 0 0 0,0-1 0 0 0,0 0 1 0 0,0 0-1 0 0,0 0 0 0 0,0 0 1 0 0,0-1-1 0 0,0 1 0 0 0,0-1 1 0 0,0 0-1 0 0,-1 0 0 0 0,1 0 0 0 0,0-1 1 0 0,0 1-1 0 0,-1-1 0 0 0,1 0 1 0 0,-1 0-1 0 0,1-1 0 0 0,-1 1 0 0 0,0 0 1 0 0,0-1-1 0 0,0 0 0 0 0,0 0 1 0 0,0-1-16 0 0,66-94 576 0 0,-56 75-468 0 0,-6 13-43 0 0,-1-1-1 0 0,0-1 1 0 0,0 1 0 0 0,-1-1-1 0 0,-1 0 1 0 0,0 0-1 0 0,-1 0 1 0 0,0 0 0 0 0,0-1-1 0 0,-1-8-63 0 0,-2 21-46 0 0,0 0-49 0 0,0 0-113 0 0,-5 29-7462 0 0,5-22 146 0 0,0-3-4843 0 0</inkml:trace>
  <inkml:trace contextRef="#ctx0" brushRef="#br0" timeOffset="130876.235">12183 3422 12651 0 0,'0'0'2483'0'0,"0"0"-1024"0"0,0 0-136 0 0,0 0 168 0 0,0 0-43 0 0,0 0-176 0 0,0 0-249 0 0,0 0-224 0 0,0 0-152 0 0,0 0-104 0 0,32-15-71 0 0,98-46-65 0 0,-81 27 88 0 0,-44 26-378 0 0,-3 4-97 0 0,1 1 1 0 0,-1 0 0 0 0,1-1-1 0 0,-1 1 1 0 0,0-1-1 0 0,0 0 1 0 0,0 0 0 0 0,-1 0-1 0 0,0 0 1 0 0,1 0 0 0 0,-1 0-1 0 0,-1 0 1 0 0,1 0 0 0 0,-1-1-1 0 0,1 1 1 0 0,-1 0-1 0 0,0 0 1 0 0,-1-1 0 0 0,1 1-1 0 0,-1 0 1 0 0,0 0 0 0 0,0 0-1 0 0,0 0 1 0 0,0 0 0 0 0,-1 0-1 0 0,0 0 1 0 0,0 0-1 0 0,0 0 1 0 0,0 1 0 0 0,0-1-1 0 0,-1 1 1 0 0,1-1 0 0 0,-1 1-1 0 0,-1 0-20 0 0,-5 0-7 0 0,0 1 0 0 0,0 0 0 0 0,0 0 0 0 0,0 1-1 0 0,0 0 1 0 0,-1 1 0 0 0,1 0 0 0 0,0 1 0 0 0,0 0-1 0 0,-1 0 1 0 0,1 1 0 0 0,0 0 0 0 0,0 0 0 0 0,0 1 0 0 0,1 0-1 0 0,-1 1 1 0 0,1 0 0 0 0,0 0 0 0 0,0 1 0 0 0,0 0 0 0 0,0 1-1 0 0,1-1 1 0 0,0 2 0 0 0,0-1 0 0 0,1 0 0 0 0,-1 1 0 0 0,2 1-1 0 0,-1-1 1 0 0,1 1 0 0 0,0 0 0 0 0,0 0 0 0 0,1 0 0 0 0,0 0-1 0 0,1 1 1 0 0,0 0 0 0 0,0 0 0 0 0,1 0 0 0 0,0 0 0 0 0,0 0-1 0 0,1 6 8 0 0,-1-4 4 0 0,1-1 0 0 0,0 1 0 0 0,0 0 0 0 0,1 0-1 0 0,1 0 1 0 0,0 0 0 0 0,1 0 0 0 0,0 0 0 0 0,0-1-1 0 0,1 1 1 0 0,0-1 0 0 0,1 0 0 0 0,1 0 0 0 0,-1 0-1 0 0,1 0 1 0 0,1-1 0 0 0,0 0 0 0 0,0 0-1 0 0,6 6-3 0 0,-1-2-20 0 0,0-1 0 0 0,1-1-1 0 0,1 0 1 0 0,0 0-1 0 0,0-1 1 0 0,1-1-1 0 0,0 0 1 0 0,1-1-1 0 0,0 0 1 0 0,0-1 0 0 0,1-1-1 0 0,0-1 1 0 0,0 0-1 0 0,0-1 1 0 0,0-1-1 0 0,1 0 1 0 0,-1-1-1 0 0,13 0 21 0 0,-20-2-383 0 0,17-1-1147 0 0,-10-2-4038 0 0,-6-1-6698 0 0</inkml:trace>
  <inkml:trace contextRef="#ctx0" brushRef="#br0" timeOffset="133628.03">13588 3301 1808 0 0,'0'0'1361'0'0,"0"0"-316"0"0,0 0-129 0 0,0 0 226 0 0,0 0 308 0 0,0 0 219 0 0,0 0 17 0 0,0 0-226 0 0,0 0-299 0 0,0 0-323 0 0,0 0-253 0 0,7-10-164 0 0,21-26-86 0 0,-27 35-269 0 0,0 0 0 0 0,-1 0 0 0 0,1 1 0 0 0,0-1 0 0 0,0 1 0 0 0,0-1 0 0 0,-1 1 1 0 0,1-1-1 0 0,0 1 0 0 0,0-1 0 0 0,0 1 0 0 0,0 0 0 0 0,0-1 0 0 0,0 1 0 0 0,0 0 0 0 0,0 0 0 0 0,0 0 1 0 0,0 0-1 0 0,0 0 0 0 0,0 0 0 0 0,0 0 0 0 0,0 0 0 0 0,0 0 0 0 0,0 0 0 0 0,0 1 0 0 0,0-1 0 0 0,0 0 1 0 0,-1 1-1 0 0,1-1 0 0 0,0 0 0 0 0,0 1 0 0 0,0-1 0 0 0,0 1 0 0 0,0 0 0 0 0,-1-1 0 0 0,1 1 0 0 0,0 0 1 0 0,-1-1-1 0 0,1 1 0 0 0,0 0 0 0 0,-1 0 0 0 0,1-1 0 0 0,-1 1 0 0 0,1 0 0 0 0,-1 0 0 0 0,1 0 0 0 0,-1 0 1 0 0,0 0-1 0 0,0 0-66 0 0,1-1 45 0 0,3 13 208 0 0,1-1 0 0 0,-2 0 0 0 0,0 1 0 0 0,0 0-1 0 0,-1 0 1 0 0,-1-1 0 0 0,0 1 0 0 0,0 0-1 0 0,-2 0 1 0 0,0 0 0 0 0,0 0 0 0 0,-1 0-1 0 0,-1 1-252 0 0,-7 30-8 0 0,-2 0-1 0 0,-2-2 1 0 0,-2 1-1 0 0,-2-2 0 0 0,-2 0 1 0 0,-1-1-1 0 0,-2-2 1 0 0,-2 0-1 0 0,-27 32 9 0 0,6-25-3302 0 0,43-44 2031 0 0,2-6-8540 0 0,1 2 1825 0 0</inkml:trace>
  <inkml:trace contextRef="#ctx0" brushRef="#br0" timeOffset="134091.415">13514 3654 1496 0 0,'0'0'1553'0'0,"0"0"-214"0"0,0 0 1 0 0,0 0 82 0 0,0 0 59 0 0,0 0-29 0 0,0 0-163 0 0,0 0-216 0 0,0 0-174 0 0,0 0-120 0 0,0 0-95 0 0,0 0-78 0 0,0 0-86 0 0,19 12-83 0 0,58 37-55 0 0,-42-38 211 0 0,-32-14-477 0 0,71-56 1372 0 0,-20 9-1185 0 0,-2-4-1 0 0,-2-1 0 0 0,38-57-302 0 0,-5-12 236 0 0,-95 147 135 0 0,2 0-1 0 0,0 1 0 0 0,2 0 0 0 0,0 1 1 0 0,2 0-1 0 0,0 6-370 0 0,-10 204 1003 0 0,16-229-996 0 0,0-1 0 0 0,0 1 1 0 0,1 0-1 0 0,0-1 0 0 0,0 1 0 0 0,0-1 1 0 0,1 0-1 0 0,0 1 0 0 0,0-1 0 0 0,0 0 1 0 0,1 0-1 0 0,0 0 0 0 0,-1 0 0 0 0,2-1 1 0 0,-1 1-1 0 0,1-1 0 0 0,-1 0 0 0 0,1 0 1 0 0,0 0-1 0 0,0 0 0 0 0,1-1 0 0 0,-1 0 1 0 0,3 1-8 0 0,-6-3-57 0 0,1-1 1 0 0,-1 1-1 0 0,1-1 1 0 0,0 1-1 0 0,-1-1 1 0 0,1 0-1 0 0,0 0 1 0 0,-1 0-1 0 0,1 0 1 0 0,0 0-1 0 0,0 0 1 0 0,-1-1-1 0 0,1 1 1 0 0,0 0-1 0 0,-1-1 1 0 0,1 1 0 0 0,-1-1-1 0 0,1 0 1 0 0,-1 0-1 0 0,1 1 1 0 0,-1-1-1 0 0,1 0 1 0 0,-1 0-1 0 0,0 0 1 0 0,1 0-1 0 0,0-2 57 0 0,6-9-3221 0 0,-1-1-3894 0 0,-5 9 4686 0 0,-1 0-6821 0 0</inkml:trace>
  <inkml:trace contextRef="#ctx0" brushRef="#br0" timeOffset="134621.51">14311 3521 6185 0 0,'0'0'4111'0'0,"0"0"-2119"0"0,0 0-882 0 0,0 0-134 0 0,0 0 29 0 0,0 0-5 0 0,0 0-99 0 0,0 0-205 0 0,0 0-240 0 0,0 0-168 0 0,0 0-71 0 0,0 0 18 0 0,3 4 2375 0 0,-68 29-1234 0 0,-16 12-874 0 0,81-43-498 0 0,0-1-1 0 0,1 1 1 0 0,-1 0 0 0 0,1-1 0 0 0,0 1 0 0 0,0-1 0 0 0,-1 1-1 0 0,1-1 1 0 0,0 1 0 0 0,0-1 0 0 0,0 1 0 0 0,1-1 0 0 0,-1 0 0 0 0,0 0-1 0 0,0 0 1 0 0,1 0 0 0 0,-1 0 0 0 0,0 0 0 0 0,1 0 0 0 0,-1 0-1 0 0,1 0 1 0 0,0 0 0 0 0,-1-1 0 0 0,1 1 0 0 0,-1-1 0 0 0,1 1 0 0 0,0-1-1 0 0,-1 0 1 0 0,1 0 0 0 0,0 0 0 0 0,0 0 0 0 0,-1 0 0 0 0,1 0-1 0 0,0 0-3 0 0,158 30 255 0 0,-159-29-237 0 0,1-1 0 0 0,-1 1 0 0 0,1-1 0 0 0,-1 1 0 0 0,1 0 0 0 0,-1 0 0 0 0,1 0 0 0 0,-1 0 0 0 0,0 0 0 0 0,0 0-1 0 0,1 0 1 0 0,-1 0 0 0 0,0 0 0 0 0,0 1 0 0 0,0-1 0 0 0,0 0 0 0 0,0 1 0 0 0,-1-1 0 0 0,1 1 0 0 0,0-1 0 0 0,-1 1 0 0 0,1-1 0 0 0,-1 1 0 0 0,1 0 0 0 0,-1-1 0 0 0,0 1-1 0 0,1 0 1 0 0,-1-1 0 0 0,0 1 0 0 0,0-1 0 0 0,0 1 0 0 0,-1 0 0 0 0,1-1 0 0 0,0 1 0 0 0,-1 0 0 0 0,1-1 0 0 0,-1 1 0 0 0,1-1 0 0 0,-1 1 0 0 0,0-1 0 0 0,1 1 0 0 0,-1-1 0 0 0,0 1-1 0 0,0-1 1 0 0,0 0 0 0 0,0 0 0 0 0,-1 1 0 0 0,1-1 0 0 0,0 0 0 0 0,0 0 0 0 0,-1 0 0 0 0,1 0 0 0 0,0 0 0 0 0,-1-1 0 0 0,1 1 0 0 0,-1 0 0 0 0,1-1 0 0 0,-1 1 0 0 0,0-1-1 0 0,1 1 1 0 0,-1-1 0 0 0,0 0-18 0 0,-102 58 404 0 0,33-43-613 0 0,70-16 8 0 0,0 0-1 0 0,0 0 1 0 0,0 0-1 0 0,0 0 1 0 0,1 0-1 0 0,-1 0 1 0 0,0 0-1 0 0,1 0 1 0 0,-1-1-1 0 0,1 1 1 0 0,0 0 0 0 0,-1 0-1 0 0,1-1 1 0 0,0 1-1 0 0,0 0 1 0 0,-1-1-1 0 0,1 1 1 0 0,0 0-1 0 0,0-1 1 0 0,1 1-1 0 0,-1 0 1 0 0,0-1-1 0 0,0 1 1 0 0,1 0 0 0 0,-1 0-1 0 0,1-1 1 0 0,-1 1-1 0 0,1 0 1 0 0,-1 0-1 0 0,1 0 1 0 0,0-2 201 0 0,7-4-3505 0 0,1 0-3284 0 0,-9 7 5874 0 0,8-5-6983 0 0</inkml:trace>
  <inkml:trace contextRef="#ctx0" brushRef="#br0" timeOffset="134944.549">14652 3415 7722 0 0,'0'0'3230'0'0,"0"0"-1050"0"0,0 0-572 0 0,0 0-159 0 0,0 0-132 0 0,0 0-166 0 0,0 0-237 0 0,0 0-230 0 0,0 0-127 0 0,0 0-19 0 0,0 0 11 0 0,0 0 18 0 0,0 0-47 0 0,17 0-58 0 0,118-1 765 0 0,104-28 372 0 0,-242 47-14998 0 0,-2-14 1860 0 0</inkml:trace>
  <inkml:trace contextRef="#ctx0" brushRef="#br0" timeOffset="135194.183">14641 3621 9754 0 0,'0'0'2829'0'0,"0"0"-1200"0"0,0 0-648 0 0,0 0-56 0 0,0 0 95 0 0,0 0 74 0 0,0 0-25 0 0,0 0-124 0 0,0 0-171 0 0,0 0-147 0 0,0 0-129 0 0,0 0-114 0 0,0 0-76 0 0,26 8-55 0 0,83 24-59 0 0,-99-29-169 0 0,0-1 0 0 0,0 0 1 0 0,0 0-1 0 0,0-1 1 0 0,1-1-1 0 0,-1 0 0 0 0,0 0 1 0 0,0-1-1 0 0,1 0 0 0 0,7-2-25 0 0,12-2-13 0 0,56-9-51 0 0,-48 8-1814 0 0,-2 0-4327 0 0,-25 3-5243 0 0</inkml:trace>
  <inkml:trace contextRef="#ctx0" brushRef="#br0" timeOffset="137310.406">15797 3304 6841 0 0,'0'0'1459'0'0,"0"0"-326"0"0,0 0 14 0 0,0 0 213 0 0,0 0 167 0 0,0 0-49 0 0,0 0-261 0 0,0 0-294 0 0,-31 12-255 0 0,-95 38-134 0 0,61-8 146 0 0,57-32-554 0 0,-1 1-16 0 0,-1-1 0 0 0,1 1-1 0 0,1 1 1 0 0,0-1 0 0 0,0 1-1 0 0,2 1 1 0 0,-1 0 0 0 0,2-1-1 0 0,-1 2 1 0 0,2-1-1 0 0,0 1 1 0 0,0-1 0 0 0,1 1-1 0 0,1 0 1 0 0,1 0 0 0 0,0 1-1 0 0,0-1 1 0 0,2 0 0 0 0,0 7-110 0 0,3-12 59 0 0,0-1 1 0 0,0 0 0 0 0,1 0 0 0 0,0 0 0 0 0,1-1 0 0 0,0 0 0 0 0,0 0-1 0 0,0 0 1 0 0,1-1 0 0 0,0 0 0 0 0,0 0 0 0 0,0 0 0 0 0,1-1 0 0 0,0-1 0 0 0,0 1-1 0 0,0-1 1 0 0,1 0 0 0 0,-1-1 0 0 0,1 0 0 0 0,0-1 0 0 0,0 1 0 0 0,0-2 0 0 0,0 1-1 0 0,0-1 1 0 0,0-1 0 0 0,1 0 0 0 0,-1 0 0 0 0,3-1-60 0 0,14-1 155 0 0,-1-1 0 0 0,1-1 1 0 0,-1-2-1 0 0,0 0 0 0 0,0-2 1 0 0,-1 0-1 0 0,0-2 0 0 0,-1-1 0 0 0,0 0 1 0 0,0-2-1 0 0,-2-1 0 0 0,1-1 1 0 0,-2 0-1 0 0,0-2 0 0 0,-1 0 0 0 0,5-6-155 0 0,-17 16 41 0 0,1-1-1 0 0,-1 0 0 0 0,0 0 1 0 0,-1 0-1 0 0,0-1 0 0 0,0 0 1 0 0,-1 0-1 0 0,0 0 0 0 0,0-1 1 0 0,-1 0-1 0 0,-1 1 0 0 0,0-2 1 0 0,0 1-1 0 0,-1 0 0 0 0,0-1 1 0 0,0 1-1 0 0,-1-1 0 0 0,-1 1 1 0 0,0-1-1 0 0,0 1 0 0 0,-2-6-40 0 0,-2 7-19 0 0,-1 1 0 0 0,0-1 0 0 0,0 1-1 0 0,-1 0 1 0 0,0 0 0 0 0,0 0 0 0 0,-1 1 0 0 0,0 0-1 0 0,0 1 1 0 0,-1-1 0 0 0,0 1 0 0 0,0 1-1 0 0,0-1 1 0 0,-1 1 0 0 0,1 1 0 0 0,-1 0 0 0 0,0 0-1 0 0,-1 1 1 0 0,1 0 0 0 0,-1 0 0 0 0,1 1 0 0 0,-1 0-1 0 0,0 1 1 0 0,0 0 0 0 0,0 1 0 0 0,1 0-1 0 0,-11 1 20 0 0,7-1-187 0 0,0 1-1 0 0,0 0 0 0 0,0 0 0 0 0,1 2 0 0 0,-1-1 0 0 0,0 2 1 0 0,1-1-1 0 0,0 2 0 0 0,0 0 0 0 0,-10 6 188 0 0,-57 55-7039 0 0,64-47 206 0 0,5-4-3082 0 0</inkml:trace>
  <inkml:trace contextRef="#ctx0" brushRef="#br0" timeOffset="137631.717">16314 3676 15187 0 0,'0'0'1511'0'0,"0"0"-262"0"0,0 0 73 0 0,0 0 135 0 0,0 0-1 0 0,0 0-182 0 0,0 0-334 0 0,0 0-336 0 0,0 0-255 0 0,0 0-119 0 0,0 0-65 0 0,0 0-34 0 0,0 0-26 0 0,-5 9-45 0 0,-30 59-50 0 0,35-67-20 0 0,0-1 1 0 0,0 1 0 0 0,0-1-1 0 0,0 1 1 0 0,0-1 0 0 0,0 1 0 0 0,0-1-1 0 0,0 1 1 0 0,0-1 0 0 0,0 1 0 0 0,0-1-1 0 0,0 1 1 0 0,0-1 0 0 0,1 1-1 0 0,-1-1 1 0 0,0 1 0 0 0,0-1 0 0 0,1 0-1 0 0,-1 1 1 0 0,0-1 0 0 0,1 1 0 0 0,-1-1-1 0 0,0 0 1 0 0,1 1 0 0 0,-1-1 0 0 0,0 0-1 0 0,1 1 1 0 0,-1-1 0 0 0,1 0-1 0 0,-1 0 1 0 0,1 0 0 0 0,-1 1 0 0 0,0-1-1 0 0,1 0 1 0 0,-1 0 0 0 0,1 0 0 0 0,-1 0-1 0 0,1 0 1 0 0,-1 0 0 0 0,1 0-1 0 0,-1 0 1 0 0,1 0 0 0 0,-1 0 0 0 0,1 0-1 0 0,-1 0 1 0 0,1 0 0 0 0,-1 0 0 0 0,1 0-1 0 0,-1 0 1 0 0,1-1 0 0 0,-1 1-1 0 0,1 0 1 0 0,-1 0 0 0 0,0-1 0 0 0,1 1-1 0 0,-1 0 1 0 0,1-1 0 0 0,-1 1 0 0 0,0 0-1 0 0,1-1 1 0 0,-1 1 0 0 0,0-1 9 0 0,33-15-531 0 0,0-9-1525 0 0,-15 7-4749 0 0,-16 13-1780 0 0</inkml:trace>
  <inkml:trace contextRef="#ctx0" brushRef="#br0" timeOffset="137998.109">16852 3223 13995 0 0,'0'0'1850'0'0,"0"0"-771"0"0,0 0-310 0 0,0 0 121 0 0,0 0 147 0 0,0 0 35 0 0,0 0-125 0 0,0 0-209 0 0,0 0-214 0 0,-22 32-173 0 0,-67 98-81 0 0,53-57 38 0 0,33-58-237 0 0,-13 140 357 0 0,19-146-423 0 0,-1 0-1 0 0,1 0 1 0 0,1 0-1 0 0,-1-1 1 0 0,2 1-1 0 0,-1-1 1 0 0,1 0-1 0 0,0 0 1 0 0,1 0-1 0 0,0-1 0 0 0,0 0 1 0 0,1 0-1 0 0,-1-1 1 0 0,1 1-1 0 0,1-1 1 0 0,-1-1-1 0 0,1 0 1 0 0,0 0-1 0 0,1 0 1 0 0,-1-1-1 0 0,1 0 1 0 0,-1-1-1 0 0,1 0 1 0 0,0 0-1 0 0,6 0-4 0 0,-9 0 38 0 0,1-1-1 0 0,-1-1 1 0 0,1 1-1 0 0,-1-1 1 0 0,1 0 0 0 0,0-1-1 0 0,-1 1 1 0 0,1-1-1 0 0,0-1 1 0 0,0 1-1 0 0,-1-1 1 0 0,1 0-1 0 0,-1-1 1 0 0,1 1-1 0 0,-1-2 1 0 0,1 1 0 0 0,-1 0-1 0 0,0-1 1 0 0,0 0-1 0 0,0-1 1 0 0,-1 1-1 0 0,1-1 1 0 0,-1 0-1 0 0,0-1 1 0 0,0 1-1 0 0,0-1 1 0 0,0 0 0 0 0,-1 0-1 0 0,0 0 1 0 0,0-1-1 0 0,-1 0 1 0 0,1 1-1 0 0,-1-1 1 0 0,0 0-1 0 0,-1-1 1 0 0,0 1-1 0 0,0 0 1 0 0,0-1 0 0 0,0-3-38 0 0,-2 5 9 0 0,0 1 1 0 0,0-1 0 0 0,-1 1 0 0 0,0 0 0 0 0,0 0 0 0 0,0-1 0 0 0,0 1 0 0 0,-1 0 0 0 0,1 0 0 0 0,-1 0 0 0 0,0 0 0 0 0,-1 1 0 0 0,1-1-1 0 0,0 0 1 0 0,-1 1 0 0 0,0 0 0 0 0,0-1 0 0 0,0 1 0 0 0,0 0 0 0 0,-1 1 0 0 0,1-1 0 0 0,-1 0 0 0 0,1 1 0 0 0,-1 0 0 0 0,-1-1-10 0 0,-12-5-78 0 0,0 1 0 0 0,0 0 0 0 0,-1 1 0 0 0,0 0 0 0 0,0 2-1 0 0,0 0 1 0 0,-1 1 0 0 0,1 1 0 0 0,-1 1 0 0 0,0 1 0 0 0,1 0 0 0 0,-3 1 78 0 0,-48 10-1701 0 0,27 8-4509 0 0,31-8-3134 0 0</inkml:trace>
  <inkml:trace contextRef="#ctx0" brushRef="#br0" timeOffset="140329.042">18446 3348 0 0 0,'0'0'501'0'0,"0"0"221"0"0,0 0 178 0 0,0 0 516 0 0,0 0 593 0 0,0 0 238 0 0,0 0-103 0 0,0 0-425 0 0,0 0-498 0 0,0 0-270 0 0,0 0-175 0 0,0-3-124 0 0,0 2-595 0 0,0 0 0 0 0,0 0 0 0 0,0 0 0 0 0,0 0 1 0 0,0 0-1 0 0,0 0 0 0 0,-1 0 0 0 0,1 0 0 0 0,0 0 0 0 0,-1 0 0 0 0,1 0 1 0 0,0 0-1 0 0,-1 0 0 0 0,1 0 0 0 0,-1 0 0 0 0,0 0 0 0 0,1 1 0 0 0,-1-1 1 0 0,0 0-1 0 0,1 0 0 0 0,-1 1 0 0 0,0-1 0 0 0,0 0 0 0 0,0 1 0 0 0,0-1 1 0 0,1 1-1 0 0,-1-1 0 0 0,0 1 0 0 0,0 0 0 0 0,0-1 0 0 0,0 1 0 0 0,0 0 0 0 0,0 0 1 0 0,0-1-1 0 0,0 1 0 0 0,0 0 0 0 0,0 0 0 0 0,0 0 0 0 0,0 0 0 0 0,0 1 1 0 0,0-1-1 0 0,0 0 0 0 0,0 0 0 0 0,0 0 0 0 0,0 1 0 0 0,0-1 0 0 0,0 1 1 0 0,0-1-1 0 0,0 1-57 0 0,-3-1 79 0 0,-15 0 99 0 0,0 1-1 0 0,0 1 1 0 0,0 1-1 0 0,1 1 1 0 0,0 1 0 0 0,-1 0-1 0 0,-16 8-177 0 0,-199 75 998 0 0,224-84-911 0 0,9-4-76 0 0,1 0 0 0 0,-1 0-1 0 0,0 0 1 0 0,0 0 0 0 0,0 0 0 0 0,1 0-1 0 0,-1 0 1 0 0,0 1 0 0 0,0-1-1 0 0,1 0 1 0 0,-1 0 0 0 0,0 0 0 0 0,0 1-1 0 0,1-1 1 0 0,-1 0 0 0 0,0 1 0 0 0,1-1-1 0 0,-1 1 1 0 0,0-1 0 0 0,1 1-1 0 0,-1-1 1 0 0,1 1 0 0 0,-1-1 0 0 0,1 1-1 0 0,-1 0 1 0 0,1-1 0 0 0,-1 1-1 0 0,1 0 1 0 0,0-1 0 0 0,-1 1 0 0 0,1 0-1 0 0,0-1 1 0 0,-1 1 0 0 0,1 0-1 0 0,0 0 1 0 0,0-1 0 0 0,0 1 0 0 0,0 0-1 0 0,0 0 1 0 0,0 0 0 0 0,0-1 0 0 0,0 1-1 0 0,0 0 1 0 0,0 0 0 0 0,0-1-1 0 0,0 1 1 0 0,1 0 0 0 0,-1 0 0 0 0,0-1-1 0 0,1 1 1 0 0,-1 0 0 0 0,0 0-1 0 0,1-1 1 0 0,-1 1 0 0 0,1-1 0 0 0,-1 1-1 0 0,1 0 1 0 0,-1-1 0 0 0,1 1 0 0 0,-1-1-1 0 0,2 1-10 0 0,5 3 57 0 0,0 0 0 0 0,1-1 0 0 0,-1 1 0 0 0,1-2 0 0 0,0 1 0 0 0,0-1 0 0 0,0 0 0 0 0,0-1 0 0 0,1 0 0 0 0,-1 0 0 0 0,4 0-57 0 0,6 0 69 0 0,232 14 501 0 0,-249-15-557 0 0,-1 0 1 0 0,0 0 0 0 0,1 0-1 0 0,-1 0 1 0 0,0 0 0 0 0,1 0-1 0 0,-1 1 1 0 0,0-1 0 0 0,1 0-1 0 0,-1 0 1 0 0,0 0 0 0 0,1 1-1 0 0,-1-1 1 0 0,0 0 0 0 0,0 0-1 0 0,1 1 1 0 0,-1-1 0 0 0,0 0-1 0 0,0 1 1 0 0,1-1 0 0 0,-1 0-1 0 0,0 1 1 0 0,0-1 0 0 0,0 0-1 0 0,0 1 1 0 0,0-1 0 0 0,0 1-1 0 0,0-1 1 0 0,1 0 0 0 0,-1 1-1 0 0,0-1 1 0 0,0 0-1 0 0,0 1 1 0 0,-1-1 0 0 0,1 1-1 0 0,0-1 1 0 0,0 0 0 0 0,0 1-1 0 0,0-1 1 0 0,0 0 0 0 0,0 1-1 0 0,0-1 1 0 0,-1 1 0 0 0,1-1-1 0 0,0 0 1 0 0,0 0 0 0 0,0 1-1 0 0,-1-1 1 0 0,1 0 0 0 0,0 1-1 0 0,0-1 1 0 0,-1 0 0 0 0,1 0-1 0 0,0 1 1 0 0,-1-1 0 0 0,1 0-1 0 0,0 0 1 0 0,-1 0 0 0 0,1 0-1 0 0,0 1 1 0 0,-1-1 0 0 0,1 0-1 0 0,-1 0 1 0 0,1 0 0 0 0,0 0-1 0 0,-1 0 1 0 0,1 0 0 0 0,0 0-1 0 0,-1 0-13 0 0,-28 16 414 0 0,29-16-413 0 0,-389 184 781 0 0,388-184-780 0 0,-1 1 0 0 0,1-1 0 0 0,0 1 0 0 0,0 0 0 0 0,-1 0 0 0 0,1 0 0 0 0,0-1 0 0 0,0 1-1 0 0,0 0 1 0 0,0 0 0 0 0,0 1 0 0 0,0-1 0 0 0,0 0 0 0 0,0 0 0 0 0,1 0 0 0 0,-1 1 0 0 0,0-1 0 0 0,1 0 0 0 0,-1 0 0 0 0,0 1 0 0 0,1-1 0 0 0,0 1 0 0 0,-1-1 0 0 0,1 1 0 0 0,0-1 0 0 0,0 0 0 0 0,0 1 0 0 0,0-1-1 0 0,0 1 1 0 0,0-1 0 0 0,0 1 0 0 0,1-1 0 0 0,-1 0 0 0 0,0 1 0 0 0,1-1 0 0 0,-1 1 0 0 0,1-1 0 0 0,-1 0 0 0 0,1 1 0 0 0,0-1 0 0 0,0 0 0 0 0,-1 0 0 0 0,1 0 0 0 0,0 0 0 0 0,0 1 0 0 0,0-1 0 0 0,0 0 0 0 0,1-1 0 0 0,-1 1-1 0 0,0 0 1 0 0,0 0 0 0 0,0 0 0 0 0,1-1 0 0 0,0 1-2 0 0,11 6 44 0 0,0-1 0 0 0,1-1 1 0 0,0 0-1 0 0,-1 0 0 0 0,2-2 0 0 0,-1 0 0 0 0,0 0 0 0 0,1-2 0 0 0,-1 1 0 0 0,1-2 0 0 0,-1 0 0 0 0,15-2-44 0 0,-6 2 31 0 0,87-25 63 0 0,-110-28-5063 0 0,-3 48 3636 0 0,-2-2-1706 0 0,3 1-2214 0 0,-2-1-5436 0 0</inkml:trace>
  <inkml:trace contextRef="#ctx0" brushRef="#br0" timeOffset="140649.044">18087 3010 11186 0 0,'0'0'1019'0'0,"0"0"-285"0"0,0 0-65 0 0,0 0 191 0 0,0 0 267 0 0,0 0 172 0 0,0 0-1 0 0,0 0-82 0 0,-2 32-154 0 0,-2 102-175 0 0,20-48 197 0 0,-8-68-838 0 0,-1-2-37 0 0,15 33 115 0 0,-1 1 1 0 0,-3 0-1 0 0,-3 1 0 0 0,-1 1 1 0 0,-3 1-1 0 0,-2 0 1 0 0,1 37-325 0 0,-9-64 17 0 0,-1 1 1 0 0,-2 0 0 0 0,-1-1-1 0 0,0 1 1 0 0,-2-1 0 0 0,-1 0-1 0 0,-2 0 1 0 0,0-1 0 0 0,-1 0-1 0 0,-2 0 1 0 0,0-1 0 0 0,-6 7-18 0 0,-33 60-767 0 0,96-94-2706 0 0,-12-15-2649 0 0,-28 15 3453 0 0,9-5-8767 0 0</inkml:trace>
  <inkml:trace contextRef="#ctx0" brushRef="#br0" timeOffset="140965.028">18948 3072 9442 0 0,'0'0'1626'0'0,"0"0"-337"0"0,0 0-142 0 0,0 0 64 0 0,0 0 1 0 0,0 0-115 0 0,0 0-193 0 0,0 0-152 0 0,0 0-31 0 0,0 0 49 0 0,0 0 2 0 0,0 0-45 0 0,17 18-114 0 0,48 59-108 0 0,-63-74-476 0 0,0 0 0 0 0,0 0 1 0 0,0 0-1 0 0,-1 0 0 0 0,1 0 1 0 0,-1 1-1 0 0,0-1 0 0 0,0 0 1 0 0,0 1-1 0 0,0-1 0 0 0,0 1 1 0 0,-1-1-1 0 0,0 1 0 0 0,0-1 1 0 0,0 1-1 0 0,0-1 0 0 0,0 1 1 0 0,-1-1-1 0 0,1 1 0 0 0,-1-1 1 0 0,0 2-30 0 0,-2 6 86 0 0,-16 74 36 0 0,-4-1 0 0 0,-4-2 0 0 0,-3-1 0 0 0,-13 18-122 0 0,40-92-30 0 0,-32 52-1450 0 0,24-51-3693 0 0,-2-5-4820 0 0,10-3 2691 0 0</inkml:trace>
  <inkml:trace contextRef="#ctx0" brushRef="#br0" timeOffset="141427.132">18801 3540 0 0 0,'0'0'2425'0'0,"0"0"-837"0"0,0 0-324 0 0,0 0 72 0 0,0 0 145 0 0,0 0 60 0 0,0 0-71 0 0,0 0-143 0 0,0 0-148 0 0,0 0-110 0 0,0 0-108 0 0,0 0-116 0 0,33 17-123 0 0,105 50-120 0 0,-136-65-574 0 0,1-1-1 0 0,-1 1 0 0 0,0-1 1 0 0,1 0-1 0 0,0 0 0 0 0,-1 0 1 0 0,1 0-1 0 0,0 0 0 0 0,0-1 1 0 0,-1 1-1 0 0,1-1 0 0 0,0 0 1 0 0,0 1-1 0 0,0-1 0 0 0,-1-1 1 0 0,1 1-1 0 0,0 0 0 0 0,0-1 0 0 0,0 1 1 0 0,-1-1-1 0 0,1 0 0 0 0,0 0 1 0 0,-1 0-1 0 0,1 0 0 0 0,0 0 1 0 0,-1-1-1 0 0,1 0-27 0 0,9-5 161 0 0,10-4-76 0 0,-1-1 0 0 0,-1-1 0 0 0,0-1 0 0 0,-1 0-1 0 0,0-2 1 0 0,-2 0 0 0 0,1-1 0 0 0,-2 0 0 0 0,0-2-1 0 0,-2 0 1 0 0,0 0 0 0 0,-1-2 0 0 0,-1 1 0 0 0,0-2-1 0 0,-2 1 1 0 0,-1-2 0 0 0,3-9-85 0 0,5-10 18 0 0,-6 18 21 0 0,-1-1 1 0 0,-1-1-1 0 0,-2 1 1 0 0,0-1-1 0 0,-2-1 1 0 0,0-1-40 0 0,-7 9 573 0 0,-5 25-41 0 0,-12 35 59 0 0,17-36-600 0 0,-14 45 442 0 0,3 0 1 0 0,2 0-1 0 0,2 1 0 0 0,3 0 1 0 0,1 1-1 0 0,3-1 1 0 0,4 46-434 0 0,15 94 404 0 0,-8-110-602 0 0,-9-80 77 0 0,0-1-54 0 0,0 0-53 0 0,0 0-72 0 0,0 0-140 0 0,0-17-3610 0 0,0 8-1746 0 0,2 2-5266 0 0</inkml:trace>
  <inkml:trace contextRef="#ctx0" brushRef="#br0" timeOffset="141665.053">19679 3429 12643 0 0,'0'0'1877'0'0,"0"0"-786"0"0,0 0-306 0 0,0 0 151 0 0,0 0 181 0 0,0 0 72 0 0,0 0-91 0 0,-10 34-237 0 0,-31 103-269 0 0,15-3 325 0 0,22-19-1609 0 0,4-115 369 0 0,0 0-89 0 0,1-8-1179 0 0,15-35-7216 0 0,-9 29 2667 0 0,-3 2 999 0 0</inkml:trace>
  <inkml:trace contextRef="#ctx0" brushRef="#br0" timeOffset="142001.204">19828 3488 4081 0 0,'0'0'1974'0'0,"0"0"-422"0"0,0 0-52 0 0,0 0 151 0 0,0 0 64 0 0,0 0-109 0 0,0 0-282 0 0,0 0-319 0 0,-31 16-261 0 0,-97 47-174 0 0,27-12 996 0 0,100-50-1535 0 0,0-1-1 0 0,0 0 1 0 0,0 0 0 0 0,0 1-1 0 0,1-1 1 0 0,-1 1-1 0 0,0-1 1 0 0,0 1-1 0 0,0-1 1 0 0,0 1 0 0 0,1-1-1 0 0,-1 1 1 0 0,0-1-1 0 0,1 1 1 0 0,-1 0 0 0 0,0 0-1 0 0,1-1 1 0 0,-1 1-1 0 0,1 0 1 0 0,-1 0 0 0 0,1 0-1 0 0,0 0 1 0 0,-1-1-1 0 0,1 1 1 0 0,0 0 0 0 0,-1 0-1 0 0,1 0 1 0 0,0 0-1 0 0,0 0 1 0 0,0 0 0 0 0,0 0-1 0 0,0 0 1 0 0,0 0-1 0 0,0 0 1 0 0,0 0 0 0 0,0 0-1 0 0,1-1 1 0 0,-1 1-1 0 0,0 0 1 0 0,1 0 0 0 0,-1 0-1 0 0,0 0 1 0 0,1 0-1 0 0,-1 0 1 0 0,1-1-1 0 0,-1 1 1 0 0,1 0 0 0 0,0 0-1 0 0,-1-1 1 0 0,1 1-1 0 0,0 0 1 0 0,-1-1 0 0 0,1 1-1 0 0,0-1 1 0 0,0 1-1 0 0,0-1-30 0 0,52 24 972 0 0,5-8-360 0 0,-42-12-469 0 0,1 0 0 0 0,-1 0 0 0 0,0 2-1 0 0,0 0 1 0 0,-1 1 0 0 0,0 0 0 0 0,0 1 0 0 0,5 4-143 0 0,-19-11 10 0 0,1 0 1 0 0,-1 0-1 0 0,0 0 1 0 0,1 0-1 0 0,-1 0 0 0 0,0 0 1 0 0,1 0-1 0 0,-1 0 1 0 0,0 1-1 0 0,0-1 1 0 0,0 0-1 0 0,0 1 0 0 0,0-1 1 0 0,-1 1-1 0 0,1-1 1 0 0,0 1-1 0 0,-1 0 1 0 0,1-1-1 0 0,-1 1 1 0 0,1-1-1 0 0,-1 1 0 0 0,0 0 1 0 0,0 0-1 0 0,0-1 1 0 0,0 1-1 0 0,0 0 1 0 0,0-1-1 0 0,0 1 0 0 0,-1 1-10 0 0,-6-2-1367 0 0,0-8-9790 0 0,7 6-349 0 0</inkml:trace>
  <inkml:trace contextRef="#ctx0" brushRef="#br0" timeOffset="142277.482">20186 3315 14051 0 0,'0'0'1220'0'0,"0"0"-481"0"0,0 0-15 0 0,0 0 251 0 0,0 0 187 0 0,0 0 17 0 0,0 0-143 0 0,0 0-201 0 0,0 0-143 0 0,0 0-124 0 0,0 0-64 0 0,36 3-56 0 0,113 7-80 0 0,-27-15 328 0 0,1-3-494 0 0,-108 6-1419 0 0,-18 1-10729 0 0,1 1 462 0 0</inkml:trace>
  <inkml:trace contextRef="#ctx0" brushRef="#br0" timeOffset="142512.123">20233 3573 9618 0 0,'0'0'1748'0'0,"0"0"-146"0"0,0 0-62 0 0,0 0-105 0 0,0 0-237 0 0,0 0-276 0 0,0 0-260 0 0,33-1-190 0 0,102-5-141 0 0,-8-16 59 0 0,-16 2-1477 0 0,-63 17-8601 0 0,-36 3 545 0 0</inkml:trace>
  <inkml:trace contextRef="#ctx0" brushRef="#br0" timeOffset="142832.543">21259 3146 13003 0 0,'0'0'1204'0'0,"0"0"-290"0"0,0 0 4 0 0,0 0 119 0 0,0 0-24 0 0,0 0-122 0 0,0 0-208 0 0,-31 15-180 0 0,-97 51-134 0 0,123-64-341 0 0,1 0 1 0 0,-1 0-1 0 0,1 0 1 0 0,-1 1-1 0 0,1 0 1 0 0,0 0-1 0 0,0 0 0 0 0,0 0 1 0 0,1 1-1 0 0,-1-1 1 0 0,1 1-1 0 0,0 0 0 0 0,0 0 1 0 0,0 0-1 0 0,-2 5-28 0 0,-1 2 70 0 0,-1 1-28 0 0,1-1 0 0 0,1 1 0 0 0,0 0 0 0 0,1 1 0 0 0,0-1 0 0 0,1 1 0 0 0,0 0 0 0 0,1 0 0 0 0,0 0 0 0 0,1 0 0 0 0,0 0 0 0 0,2 0 0 0 0,-1 0 0 0 0,2 0 0 0 0,-1 0 0 0 0,4 9-42 0 0,-3-15 40 0 0,1-1-1 0 0,1 1 0 0 0,-1-1 0 0 0,1 0 0 0 0,0 0 1 0 0,0 0-1 0 0,1-1 0 0 0,0 0 0 0 0,0 0 1 0 0,0 0-1 0 0,1 0 0 0 0,-1-1 0 0 0,1 0 0 0 0,0 0 1 0 0,0 0-1 0 0,1-1 0 0 0,-1 0 0 0 0,1 0 0 0 0,-1-1 1 0 0,1 1-1 0 0,0-1 0 0 0,3 0-39 0 0,4 1 159 0 0,0-1 1 0 0,0 0-1 0 0,0-1 0 0 0,0 0 0 0 0,1-1 1 0 0,-1 0-1 0 0,0-2 0 0 0,0 0 0 0 0,1 0 1 0 0,9-4-161 0 0,-10 4 122 0 0,0-2 0 0 0,-1 1 0 0 0,1-2-1 0 0,-1 0 1 0 0,0 0 0 0 0,0-1 0 0 0,-1-1-1 0 0,1 0 1 0 0,-2-1 0 0 0,1 0-1 0 0,-1-1 1 0 0,0 0 0 0 0,-1-1 0 0 0,0 0-1 0 0,0 0 1 0 0,-1-1 0 0 0,-1-1-1 0 0,0 1 1 0 0,0-1 0 0 0,-1-1 0 0 0,-1 1-1 0 0,0-1 1 0 0,-1 0 0 0 0,0-1-1 0 0,0-4-120 0 0,-3 8 4 0 0,-1-1 0 0 0,-1 0 0 0 0,0 0-1 0 0,0 0 1 0 0,-1 0 0 0 0,0 0 0 0 0,-1 1-1 0 0,0-1 1 0 0,-1 0 0 0 0,0 1 0 0 0,-1 0-1 0 0,0 0 1 0 0,0 0 0 0 0,-1 0-1 0 0,-3-3-3 0 0,-1 0-61 0 0,0 1-1 0 0,-1 0 1 0 0,0 0-1 0 0,-1 1 1 0 0,0 1-1 0 0,-1-1 1 0 0,0 2-1 0 0,-1 0 1 0 0,0 0-1 0 0,0 1 1 0 0,-8-3 61 0 0,9 6-413 0 0,0 0 1 0 0,0 1 0 0 0,0 0 0 0 0,-1 1 0 0 0,1 1 0 0 0,-1 0 0 0 0,0 0-1 0 0,1 1 1 0 0,-2 1 412 0 0,-9 0-4903 0 0,6 0-6895 0 0</inkml:trace>
  <inkml:trace contextRef="#ctx0" brushRef="#br0" timeOffset="143117.127">21806 3389 15107 0 0,'0'0'1671'0'0,"0"0"-551"0"0,0 0-103 0 0,0 0 162 0 0,0 0 65 0 0,0 0-81 0 0,0 0-262 0 0,0 0-313 0 0,0 0-199 0 0,0 0-120 0 0,0 0-82 0 0,0 0-65 0 0,0 0-47 0 0,-8 25-36 0 0,-23 77-35 0 0,24-49-830 0 0,7-49-468 0 0,4-4-3690 0 0,-3 0 3172 0 0,5 0-9898 0 0</inkml:trace>
  <inkml:trace contextRef="#ctx0" brushRef="#br0" timeOffset="143414.87">22233 2936 13187 0 0,'0'0'2491'0'0,"0"0"-481"0"0,0 0-319 0 0,0 0-226 0 0,0 0-259 0 0,0 0-232 0 0,0 0-238 0 0,0 0-137 0 0,0 0-50 0 0,0 0-6 0 0,0 0 0 0 0,0 0-89 0 0,0 0-90 0 0,-3 33-89 0 0,-8 103-52 0 0,-1 121 1062 0 0,12-162-7428 0 0,0-50-678 0 0,0-33-6009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7:56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4601 0 0,'0'0'1247'0'0,"0"0"-492"0"0,0 0-223 0 0,0 0 220 0 0,0 0 420 0 0,0 0 361 0 0,0 0 122 0 0,0 0-131 0 0,0 0-220 0 0,0 0-190 0 0,0 0-135 0 0,27 0-79 0 0,85-4-55 0 0,-103 3-681 0 0,1 0 1 0 0,0 0-1 0 0,0-1 0 0 0,-1 0 0 0 0,1-1 0 0 0,-1 0 0 0 0,1 0 0 0 0,-1-1 0 0 0,0 0 0 0 0,-1-1 0 0 0,2-1-164 0 0,14-7 395 0 0,3 1-113 0 0,-1-1 0 0 0,-1-2 0 0 0,0 0 0 0 0,-1-2 0 0 0,0-1 0 0 0,-2-1 0 0 0,0 0 1 0 0,-1-2-1 0 0,0-3-282 0 0,0-2 234 0 0,-7 10-11 0 0,-2 0-1 0 0,1-1 1 0 0,-2-1 0 0 0,0 0 0 0 0,-2-1 0 0 0,5-10-223 0 0,-28 244 920 0 0,12-148-809 0 0,1 36 10 0 0,-5 0 0 0 0,-4 0 1 0 0,-4 0-1 0 0,-5-2 0 0 0,-21 62-121 0 0,31-136-10 0 0,2-2 4 0 0,0 0-1 0 0,-2 0 0 0 0,-1-1 0 0 0,-1 0 1 0 0,-1-1-1 0 0,-1 0 0 0 0,-1-1 1 0 0,-1-1-1 0 0,-1 0 0 0 0,-9 8 7 0 0,-54 47-987 0 0,92-99-1311 0 0,109-172-2394 0 0,-52 59-2208 0 0,-24 47-800 0 0,-30 57 3494 0 0</inkml:trace>
  <inkml:trace contextRef="#ctx0" brushRef="#br0" timeOffset="453.56">854 378 0 0 0,'0'0'2734'0'0,"0"0"132"0"0,0 0-50 0 0,0 0-86 0 0,0 0-61 0 0,0 0-230 0 0,0 0-345 0 0,0 0-496 0 0,0 0-516 0 0,0 0-377 0 0,0 0-203 0 0,-11 11-75 0 0,-84 67 291 0 0,-131 95 511 0 0,223-172-1215 0 0,0 0-1 0 0,0 0 0 0 0,0 1 1 0 0,0-1-1 0 0,1 1 0 0 0,-1 0 1 0 0,1 0-1 0 0,-1 0 0 0 0,1 0 1 0 0,-1 0-1 0 0,1 1 0 0 0,0-1 1 0 0,0 1-1 0 0,1-1 0 0 0,-1 1 1 0 0,0 0-1 0 0,1 0 0 0 0,-1 0 1 0 0,1 0-1 0 0,0 0 0 0 0,0 0 1 0 0,0 0-1 0 0,1 0 0 0 0,-1 0 1 0 0,1 0-1 0 0,0 0 0 0 0,-1 1 1 0 0,2-1-1 0 0,-1 0 0 0 0,0 0 1 0 0,0 0-1 0 0,1 0 0 0 0,0 1 1 0 0,0-1-1 0 0,0 0 0 0 0,0 0 1 0 0,0 0-1 0 0,0 0 0 0 0,1-1 1 0 0,-1 1-1 0 0,1 0-13 0 0,13 7 93 0 0,1-1 1 0 0,0-1-1 0 0,0 0 0 0 0,0-1 1 0 0,1-1-1 0 0,0 0 0 0 0,0-1 1 0 0,2-1-94 0 0,70 25 331 0 0,-85-27-321 0 0,6 0 77 0 0,0 0-1 0 0,-1 1 0 0 0,1 0 1 0 0,-1 1-1 0 0,0 0 0 0 0,0 1 1 0 0,0 0-1 0 0,-1 0 0 0 0,1 1 1 0 0,-1 0-1 0 0,0 0 0 0 0,-1 1 1 0 0,0 0-1 0 0,0 0 0 0 0,0 1 0 0 0,-1 0 1 0 0,0 0-1 0 0,-1 0 0 0 0,0 1 1 0 0,0 0-1 0 0,-1 0 0 0 0,0 0 1 0 0,0 0-1 0 0,-1 1 0 0 0,0 0 1 0 0,0 6-87 0 0,-14 124 773 0 0,11-139-810 0 0,3-1-16 0 0,-1 0-1 0 0,0 0 1 0 0,0 0-1 0 0,1-1 1 0 0,-1 1 0 0 0,0 0-1 0 0,0-1 1 0 0,1 0-1 0 0,-1 1 1 0 0,0-1 0 0 0,0 0-1 0 0,0 0 1 0 0,0 0 0 0 0,0 0-1 0 0,0-1 1 0 0,0 1-1 0 0,-1 0 1 0 0,1-1 0 0 0,0 0-1 0 0,-1 1 1 0 0,1-1-1 0 0,-1 0 1 0 0,1 0 0 0 0,-1 1-1 0 0,0-1 1 0 0,0 0 0 0 0,0 0-1 0 0,0-1 1 0 0,0 1-1 0 0,0 0 1 0 0,-1 0 0 0 0,1 0-1 0 0,-1-1 54 0 0,19-44-2449 0 0,-2 6-5631 0 0,-13 29-3589 0 0</inkml:trace>
  <inkml:trace contextRef="#ctx0" brushRef="#br0" timeOffset="694.377">1372 754 9138 0 0,'0'0'1723'0'0,"0"0"-104"0"0,0 0 208 0 0,0 0 279 0 0,0 0-83 0 0,0 0-307 0 0,0 0-367 0 0,0 0-405 0 0,0 0-329 0 0,0 0-213 0 0,0 0-139 0 0,-6 32-102 0 0,-15 102-81 0 0,1-21-520 0 0,20-108-344 0 0,-2 12 300 0 0,0-12-2839 0 0,-1-1-3497 0 0,1-1-4519 0 0</inkml:trace>
  <inkml:trace contextRef="#ctx0" brushRef="#br0" timeOffset="862.401">1372 363 12435 0 0,'0'0'2253'0'0,"0"0"-667"0"0,0 0-368 0 0,0 0-121 0 0,0 0-64 0 0,0 0-147 0 0,0 0-283 0 0,0 0-368 0 0,0 0-255 0 0,0 0-107 0 0,0 0-28 0 0,0 0 17 0 0,0 0-66 0 0,8 6-170 0 0,-3-4 303 0 0,-1 0-14 0 0,-1 1 0 0 0,1-1 0 0 0,0 1 0 0 0,-1-1 0 0 0,1 1 0 0 0,-1 0 0 0 0,0 0 0 0 0,0 1 0 0 0,0-1 0 0 0,0 1 0 0 0,-1-1 0 0 0,0 1 0 0 0,1 0 0 0 0,-1 0 0 0 0,0 0 0 0 0,-1 0 0 0 0,1 1 85 0 0,12 50-2412 0 0,-1-6-4862 0 0,-7-25-1852 0 0</inkml:trace>
  <inkml:trace contextRef="#ctx0" brushRef="#br0" timeOffset="1128.022">1561 1059 5145 0 0,'0'0'2083'0'0,"0"0"-197"0"0,0 0 26 0 0,0 0 91 0 0,0 0 43 0 0,0 0-107 0 0,0 0-301 0 0,0 0-400 0 0,0 0-346 0 0,0 0-235 0 0,0 0-130 0 0,0 0-51 0 0,0 0-26 0 0,20-24-52 0 0,61-79-58 0 0,-12-24 655 0 0,-24 21-512 0 0,-44 105-527 0 0,-1 1-69 0 0,3 191-362 0 0,-1-184 487 0 0,0-1-1 0 0,0 0 1 0 0,0 0-1 0 0,1 0 1 0 0,0 0 0 0 0,0 0-1 0 0,0-1 1 0 0,1 1-1 0 0,-1-1 1 0 0,2 0 0 0 0,-1 0-1 0 0,0 0 1 0 0,1-1 0 0 0,0 0-1 0 0,0 1 1 0 0,0-2-1 0 0,1 1 1 0 0,-1-1 0 0 0,1 1-1 0 0,0-1 1 0 0,0-1 0 0 0,0 1-1 0 0,0-1 1 0 0,0-1-1 0 0,0 1 1 0 0,1-1 0 0 0,-1 0-1 0 0,1 0 1 0 0,-1-1 0 0 0,1 1-1 0 0,-1-1 1 0 0,1-1-1 0 0,-1 0 1 0 0,1 0 0 0 0,1 0-12 0 0,2-3 90 0 0,0 0 0 0 0,0-1 1 0 0,0-1-1 0 0,-1 1 0 0 0,0-1 0 0 0,0-1 1 0 0,-1 1-1 0 0,1-2 0 0 0,-1 1 1 0 0,-1-1-1 0 0,1 0 0 0 0,-2-1 1 0 0,1 0-1 0 0,2-5-90 0 0,-3 5 47 0 0,0 0 0 0 0,-1-1 0 0 0,0 1-1 0 0,0-1 1 0 0,-1-1 0 0 0,-1 1 0 0 0,0 0 0 0 0,0-1 0 0 0,-1 0 0 0 0,0 0-1 0 0,0-4-46 0 0,0-42-6342 0 0,-2 56-2768 0 0</inkml:trace>
  <inkml:trace contextRef="#ctx0" brushRef="#br0" timeOffset="1767.705">2456 809 11178 0 0,'0'0'3201'0'0,"0"0"-1894"0"0,0 0-742 0 0,0 0-84 0 0,0 0 65 0 0,0 0 49 0 0,0 0-61 0 0,0 0-161 0 0,0 0-173 0 0,0 0-100 0 0,0 0-27 0 0,0 0 33 0 0,0 0 75 0 0,2-7 74 0 0,11-27 445 0 0,-13 34-307 0 0,1-8 4300 0 0,8 17-3971 0 0,3 5-598 0 0,-6-9-55 0 0,1 0 1 0 0,0-1-1 0 0,0 0 0 0 0,1 0 1 0 0,-1-1-1 0 0,1 1 0 0 0,-1-2 1 0 0,1 1-1 0 0,0-1 0 0 0,0 0 1 0 0,0-1-1 0 0,2 0-69 0 0,1 1 62 0 0,-1-1-1 0 0,1 0 1 0 0,0 0-1 0 0,0-1 1 0 0,0 0 0 0 0,0-1-1 0 0,-1-1 1 0 0,1 0-1 0 0,0 0 1 0 0,-1-1-1 0 0,1 0 1 0 0,-1-1 0 0 0,0 0-1 0 0,0 0 1 0 0,0-1-1 0 0,-1-1 1 0 0,0 1 0 0 0,0-2-1 0 0,0 1 1 0 0,-1-1-1 0 0,0 0 1 0 0,0-1-1 0 0,0-1-61 0 0,-6 6 12 0 0,0-1-1 0 0,-1 1 1 0 0,1-1-1 0 0,-1 0 1 0 0,0 0-1 0 0,0 1 1 0 0,0-1-1 0 0,-1 0 1 0 0,1 0-1 0 0,-1 0 1 0 0,0 0-1 0 0,0 0 1 0 0,0 0-1 0 0,-1 0 1 0 0,1 0-1 0 0,-1 0 1 0 0,0 1-1 0 0,0-1 1 0 0,-1 0-1 0 0,1 0 1 0 0,-1 1-1 0 0,1-1 1 0 0,-1 1-1 0 0,0-1 1 0 0,-1 1-1 0 0,1 0 1 0 0,0 0-1 0 0,-1 0 1 0 0,0 0-1 0 0,0 0 1 0 0,0 1-1 0 0,-2-2-10 0 0,-3 0-25 0 0,-1 1 0 0 0,0 0 1 0 0,0 0-1 0 0,0 1 1 0 0,0 0-1 0 0,0 0 1 0 0,0 1-1 0 0,0 1 1 0 0,-1-1-1 0 0,1 1 1 0 0,0 1-1 0 0,0 0 1 0 0,-1 0-1 0 0,1 1 1 0 0,0 0-1 0 0,0 1 1 0 0,0 0-1 0 0,1 0 1 0 0,-1 1-1 0 0,1 0 1 0 0,0 0-1 0 0,0 1 1 0 0,0 0-1 0 0,0 0 1 0 0,1 1-1 0 0,0 0 1 0 0,-3 4 23 0 0,0 0-24 0 0,1 1 0 0 0,0-1 0 0 0,1 2 0 0 0,0-1 1 0 0,1 1-1 0 0,0 0 0 0 0,1 1 0 0 0,0 0 0 0 0,1 0 0 0 0,0 2 24 0 0,3-9-1 0 0,0 0-1 0 0,1 0 0 0 0,0 0 1 0 0,0 0-1 0 0,0 0 0 0 0,1 0 0 0 0,0 1 1 0 0,0-1-1 0 0,0 0 0 0 0,1 0 1 0 0,0 0-1 0 0,0 1 0 0 0,1-1 1 0 0,0 0-1 0 0,0-1 0 0 0,0 1 0 0 0,1 0 1 0 0,-1-1-1 0 0,1 1 0 0 0,1-1 1 0 0,-1 0-1 0 0,1 0 0 0 0,3 4 2 0 0,6 2-11 0 0,0-1 0 0 0,1-1-1 0 0,-1 0 1 0 0,2-1-1 0 0,-1-1 1 0 0,1 0 0 0 0,0 0-1 0 0,1-2 1 0 0,0 0-1 0 0,-1-1 1 0 0,1 0-1 0 0,1-2 1 0 0,-1 1 0 0 0,0-2-1 0 0,1 0 1 0 0,-1-2-1 0 0,1 1 1 0 0,-1-2 0 0 0,0 0-1 0 0,4-2 12 0 0,-1 0-349 0 0,0-1 0 0 0,-1-1 0 0 0,0-1 0 0 0,0 0 0 0 0,-1-2-1 0 0,0 0 1 0 0,12-9 349 0 0,16-15-5184 0 0,-6-3-5816 0 0,-28 24 1825 0 0</inkml:trace>
  <inkml:trace contextRef="#ctx0" brushRef="#br0" timeOffset="2065.891">3406 260 16652 0 0,'0'0'2208'0'0,"0"0"-634"0"0,0 0-534 0 0,0 0-235 0 0,0 0-60 0 0,0 0-43 0 0,0 0-63 0 0,0 0-17 0 0,0 0-9 0 0,0 0 9 0 0,0 0-18 0 0,0 0-101 0 0,0 0-115 0 0,1 29-63 0 0,2 93-30 0 0,-2 323 860 0 0,2-395-1225 0 0,3-1 0 0 0,1 0 0 0 0,2 0 0 0 0,11 27 70 0 0,-20-78-2031 0 0,-5-18 335 0 0,1 6 380 0 0,-3-6-1230 0 0,2 7-2399 0 0,2 1-6756 0 0</inkml:trace>
  <inkml:trace contextRef="#ctx0" brushRef="#br0" timeOffset="2246.129">3161 636 16163 0 0,'0'0'1137'0'0,"0"0"-424"0"0,0 0-90 0 0,0 0 173 0 0,0 0 116 0 0,0 0-2 0 0,0 0-46 0 0,0 0-81 0 0,32 8-95 0 0,99 28-96 0 0,110 41 931 0 0,-177-44-2631 0 0,-40-15-6842 0 0,-17-13-3967 0 0</inkml:trace>
  <inkml:trace contextRef="#ctx0" brushRef="#br0" timeOffset="2434.267">3849 938 16668 0 0,'0'0'1408'0'0,"0"0"-784"0"0,0 0-120 0 0,0 0-72 0 0,0 0-48 0 0,0 0-88 0 0,0 0-72 0 0,0 0-144 0 0,0 0-96 0 0,0 0-104 0 0,0 0-88 0 0,0 0-120 0 0,0 0-184 0 0,80 132-632 0 0,-71-139-1345 0 0,-4-8-1672 0 0,5 8-1856 0 0,-7-1 392 0 0</inkml:trace>
  <inkml:trace contextRef="#ctx0" brushRef="#br0" timeOffset="2600.285">3849 938 0 0 0,'104'-124'2593'0'0,"-102"121"-2392"0"0,1 0 0 0 0,-1-1 0 0 0,0 1 1 0 0,-1-1-1 0 0,1 1 0 0 0,0-1 1 0 0,-1 1-1 0 0,0-1 0 0 0,0 0 1 0 0,0 0-1 0 0,0 1 0 0 0,-1-1 0 0 0,0 0 1 0 0,0 0-1 0 0,0 0 0 0 0,0 0 1 0 0,0 0-1 0 0,-1 0 0 0 0,1 1 1 0 0,-1-1-1 0 0,0 0 0 0 0,0 0 0 0 0,-2-1-201 0 0,-1-13 1066 0 0,-59-214 11441 0 0,59 221-12778 0 0,19 42-4686 0 0,-12-26 1973 0 0,3 3-7975 0 0</inkml:trace>
  <inkml:trace contextRef="#ctx0" brushRef="#br0" timeOffset="2781.049">4461 573 19044 0 0,'0'0'1466'0'0,"0"0"-335"0"0,0 0-191 0 0,0 0-169 0 0,0 0-139 0 0,0 0-136 0 0,0 0-152 0 0,0 0-97 0 0,0 0-81 0 0,-33 22-50 0 0,-97 72-33 0 0,127-93-81 0 0,0 0 1 0 0,0 1-1 0 0,1-1 0 0 0,-1 1 0 0 0,0 0 0 0 0,1 0 1 0 0,0 0-1 0 0,-1 0 0 0 0,1 0 0 0 0,0 1 1 0 0,0-1-1 0 0,0 1 0 0 0,1-1 0 0 0,-1 1 0 0 0,0 0 1 0 0,1-1-1 0 0,0 1 0 0 0,0 0 0 0 0,0 0 1 0 0,0 0-1 0 0,0 0 0 0 0,0 0 0 0 0,1 0 1 0 0,-1 0-1 0 0,1 3-2 0 0,0 5 7 0 0,0-3-9 0 0,0 1 0 0 0,1-1 1 0 0,0 0-1 0 0,0 1 0 0 0,1-1 0 0 0,0 0 1 0 0,1 0-1 0 0,0 0 0 0 0,0 0 0 0 0,0 0 1 0 0,1-1-1 0 0,0 0 0 0 0,1 1 0 0 0,-1-2 1 0 0,1 1-1 0 0,1 0 0 0 0,-1-1 0 0 0,1 0 0 0 0,0 0 1 0 0,1-1-1 0 0,-1 0 0 0 0,1 0 0 0 0,1 1 2 0 0,5 2-46 0 0,0 0-1 0 0,1-1 1 0 0,-1-1-1 0 0,2 0 0 0 0,-1 0 1 0 0,0-1-1 0 0,1-1 0 0 0,0-1 1 0 0,0 0-1 0 0,0-1 0 0 0,0 0 1 0 0,6-1 46 0 0,-18-1-149 0 0,46-2-1226 0 0,-18-4-7462 0 0,-21 3-3236 0 0</inkml:trace>
  <inkml:trace contextRef="#ctx0" brushRef="#br0" timeOffset="4480.019">5661 676 0 0 0,'164'-46'0'0'0,"-68"27"1643"0"0,-83 15 4743 0 0,-22 5 5430 0 0,-3 0-6958 0 0,0 0-7442 0 0,0-1 2848 0 0,0-1-1 0 0,-1 2 0 0 0,1 0 0 0 0,0 1 0 0 0,0 0 0 0 0,-1 0 1 0 0,1 1-1 0 0,1 1 0 0 0,-3 1-263 0 0,-6 2 97 0 0,1 1-1 0 0,0 0 1 0 0,0 2 0 0 0,1 0 0 0 0,0 1-1 0 0,1 1 1 0 0,0 0 0 0 0,1 1-1 0 0,0 1 1 0 0,2 1 0 0 0,-1 0 0 0 0,2 1-1 0 0,0 0 1 0 0,0 1 0 0 0,-9 19-97 0 0,20-30-9 0 0,-1 0 1 0 0,1 0-1 0 0,0 0 1 0 0,0 0 0 0 0,1 1-1 0 0,0-1 1 0 0,0 0-1 0 0,0 1 1 0 0,1-1-1 0 0,0 1 1 0 0,0-1-1 0 0,1 1 1 0 0,0-1-1 0 0,0 1 1 0 0,0-1 0 0 0,1 0-1 0 0,0 1 1 0 0,0-1-1 0 0,1 0 1 0 0,-1 0-1 0 0,1-1 1 0 0,1 1-1 0 0,-1-1 1 0 0,1 1-1 0 0,0-1 1 0 0,0 0-1 0 0,0 0 1 0 0,1-1 0 0 0,0 1-1 0 0,0-1 1 0 0,0 0-1 0 0,0-1 1 0 0,1 1-1 0 0,-1-1 1 0 0,6 3 8 0 0,18-1-209 0 0,-1 0 1 0 0,1-2-1 0 0,0-1 1 0 0,0-2-1 0 0,0 0 1 0 0,0-2-1 0 0,-1-1 0 0 0,1-2 1 0 0,-1 0-1 0 0,1-2 1 0 0,-2-1-1 0 0,1-1 1 0 0,-1-2-1 0 0,-1 0 1 0 0,0-2-1 0 0,1-2 209 0 0,169-82-6728 0 0,87-62 6728 0 0,-229 119 1267 0 0,-54 39-467 0 0,-17 1 1032 0 0,-1 3-1596 0 0,-1 1 0 0 0,1 0 0 0 0,1 1 0 0 0,-1 1 0 0 0,0 1 0 0 0,1 1 0 0 0,1 0 0 0 0,-1 1 0 0 0,1 0 0 0 0,-6 7-236 0 0,5-6 184 0 0,-10 5 88 0 0,0 1 0 0 0,2 2 0 0 0,0 0 0 0 0,1 2 0 0 0,0 0 0 0 0,-18 23-272 0 0,39-40 10 0 0,1-1 0 0 0,0 0 0 0 0,0 1 0 0 0,0-1 0 0 0,0 1 0 0 0,1 0 0 0 0,-1 0 0 0 0,1 0 0 0 0,-1 0 0 0 0,1 0 0 0 0,0 0 0 0 0,0 0 0 0 0,1 0 0 0 0,-1 0 0 0 0,0 0 0 0 0,1 0 0 0 0,0 1 0 0 0,0-1 0 0 0,0 0 0 0 0,0 0 0 0 0,0 0 0 0 0,1 1 0 0 0,0-1-1 0 0,-1 0 1 0 0,1 0 0 0 0,0 0 0 0 0,0 0 0 0 0,1 0 0 0 0,-1 0 0 0 0,1 0 0 0 0,-1 0 0 0 0,1-1 0 0 0,0 1 0 0 0,0-1 0 0 0,0 1 0 0 0,0-1 0 0 0,1 0 0 0 0,-1 0 0 0 0,1 0 0 0 0,-1 0 0 0 0,1 0 0 0 0,0 0 0 0 0,0-1 0 0 0,-1 1 0 0 0,1-1 0 0 0,0 0 0 0 0,0 0 0 0 0,1 0 0 0 0,-1 0 0 0 0,0 0 0 0 0,0-1 0 0 0,2 1-10 0 0,12-1 62 0 0,0 0 1 0 0,-1-1-1 0 0,1 0 1 0 0,-1-1-1 0 0,0-1 1 0 0,0-1-1 0 0,0 0 1 0 0,0-1 0 0 0,0-1-1 0 0,-1 0 1 0 0,0-1-1 0 0,-1-1 1 0 0,1-1-1 0 0,-1 1 1 0 0,-1-2-1 0 0,0 0 1 0 0,9-9-63 0 0,5-3 109 0 0,-1-2 1 0 0,0-1 0 0 0,-2-1-1 0 0,20-27-109 0 0,-39 46 25 0 0,-5 7-25 0 0,0 0 1 0 0,0 1 0 0 0,0-1 0 0 0,0 0 0 0 0,0 0 0 0 0,1 0 0 0 0,-1 1 0 0 0,0-1 0 0 0,0 0 0 0 0,0 0 0 0 0,0 0-1 0 0,1 0 1 0 0,-1 0 0 0 0,0 1 0 0 0,0-1 0 0 0,1 0 0 0 0,-1 0 0 0 0,0 0 0 0 0,0 0 0 0 0,0 0 0 0 0,1 0 0 0 0,-1 0 0 0 0,0 0-1 0 0,0 0 1 0 0,1 0 0 0 0,-1 0 0 0 0,0 0 0 0 0,0 0 0 0 0,1 0 0 0 0,-1 0 0 0 0,0 0 0 0 0,0 0 0 0 0,1 0 0 0 0,-1 0-1 0 0,0 0 1 0 0,0 0 0 0 0,0 0 0 0 0,1-1-1 0 0,-2 45 3 0 0,-1-31 0 0 0,1-1 1 0 0,0 1-1 0 0,1-1 0 0 0,1 1 1 0 0,0 0-1 0 0,0-1 0 0 0,1 1 1 0 0,1-1-1 0 0,0 0 0 0 0,1 0 1 0 0,0 0-1 0 0,1 0 0 0 0,0-1 1 0 0,1 1-1 0 0,0-1 0 0 0,4 5-3 0 0,-7-12 9 0 0,1 0 0 0 0,0-1 0 0 0,0 1 1 0 0,0-1-1 0 0,0 1 0 0 0,0-1 0 0 0,1 0 0 0 0,0-1 0 0 0,-1 1 0 0 0,1-1 0 0 0,0 0 0 0 0,0 0 1 0 0,0-1-1 0 0,1 1 0 0 0,-1-1 0 0 0,0 0 0 0 0,0-1 0 0 0,1 1 0 0 0,-1-1 0 0 0,0 0 0 0 0,1 0 0 0 0,-1-1 1 0 0,0 1-1 0 0,1-1 0 0 0,-1 0 0 0 0,0-1 0 0 0,0 0 0 0 0,0 1 0 0 0,4-3-9 0 0,20-12 101 0 0,-1 0 0 0 0,-1-2 0 0 0,-1-1 0 0 0,-1-1 0 0 0,14-14-101 0 0,41-31 178 0 0,-20 19-92 0 0,-25 17-54 0 0,2 1 0 0 0,0 3 0 0 0,2 0 1 0 0,0 3-1 0 0,2 1 0 0 0,0 2 0 0 0,2 2-32 0 0,-42 16 0 0 0,1 0 0 0 0,0 0 0 0 0,-1 0 1 0 0,1 0-1 0 0,0 0 0 0 0,0 0 0 0 0,0 0 1 0 0,0 1-1 0 0,0-1 0 0 0,0 1 0 0 0,0-1 1 0 0,0 1-1 0 0,0 0 0 0 0,0 0 0 0 0,0 0 1 0 0,0 0-1 0 0,0 0 0 0 0,0 1 0 0 0,0-1 1 0 0,0 0-1 0 0,0 1 0 0 0,-1 0 0 0 0,1-1 1 0 0,0 1-1 0 0,0 0 0 0 0,0 0 0 0 0,0 0 1 0 0,-1 0-1 0 0,1 0 0 0 0,0 0 0 0 0,-1 1 0 0 0,1-1 1 0 0,-1 1-1 0 0,0-1 0 0 0,1 1 0 0 0,-1-1 1 0 0,0 1-1 0 0,0 0 0 0 0,0 0 0 0 0,-1 13 31 0 0,-1-1 1 0 0,0 0-1 0 0,-1 0 0 0 0,-1 0 0 0 0,0 0 1 0 0,-1 0-1 0 0,-1-1 0 0 0,0 1 0 0 0,0-1 1 0 0,-2 0-1 0 0,1-1 0 0 0,-2 1 0 0 0,0-1 1 0 0,-2 1-32 0 0,4 1-32 0 0,-1-1 0 0 0,-1 0 0 0 0,0 0 0 0 0,-1-1 0 0 0,-1 0 0 0 0,0 0 1 0 0,0-1-1 0 0,-1-1 0 0 0,0 0 0 0 0,-1 0 0 0 0,0-1 0 0 0,0 0 0 0 0,-1-1 1 0 0,-1-1-1 0 0,1 0 0 0 0,-1-1 0 0 0,0 0 0 0 0,-2-1 32 0 0,14-4-33 0 0,1-1-1 0 0,0 0 1 0 0,0 0-1 0 0,-1 1 1 0 0,1-1-1 0 0,0 0 1 0 0,0 0 0 0 0,-1 0-1 0 0,1-1 1 0 0,0 1-1 0 0,0 0 1 0 0,0 0-1 0 0,-1-1 1 0 0,1 1-1 0 0,0-1 1 0 0,0 1 0 0 0,0-1-1 0 0,0 1 1 0 0,0-1-1 0 0,0 0 1 0 0,0 1-1 0 0,0-1 1 0 0,0 0-1 0 0,0 0 1 0 0,0 0 0 0 0,0 0-1 0 0,0 0 1 0 0,1 0-1 0 0,-1 0 1 0 0,0 0-1 0 0,1 0 1 0 0,-1 0-1 0 0,1 0 1 0 0,-1 0 0 0 0,1 0-1 0 0,-1-1 1 0 0,1 1-1 0 0,0 0 1 0 0,0 0-1 0 0,-1 0 1 0 0,1-1-1 0 0,0 1 1 0 0,0 0 0 0 0,0 0-1 0 0,1-1 1 0 0,-1 1-1 0 0,0 0 1 0 0,0 0-1 0 0,1-1 1 0 0,-1 1-1 0 0,0 0 1 0 0,1 0 0 0 0,0 0-1 0 0,-1 0 1 0 0,1 0-1 0 0,-1 0 1 0 0,1 0-1 0 0,0 0 1 0 0,0 0-1 0 0,0 0 1 0 0,0 0 0 0 0,0 0-1 0 0,0 0 1 0 0,0 0 33 0 0,10-8 4 0 0,0 0 1 0 0,1 0 0 0 0,1 1-1 0 0,-1 0 1 0 0,1 1-1 0 0,1 1 1 0 0,-1 0 0 0 0,1 0-1 0 0,0 2 1 0 0,0 0 0 0 0,1 0-1 0 0,-1 1 1 0 0,1 1-1 0 0,0 1 1 0 0,-1 0 0 0 0,1 1-1 0 0,0 0 1 0 0,0 1 0 0 0,4 1-5 0 0,158 60 1203 0 0,-155-56-1072 0 0,1-1 0 0 0,0-1 0 0 0,0-1 1 0 0,0-2-1 0 0,0 0 0 0 0,0-1 1 0 0,0-1-1 0 0,0-2 0 0 0,0 0 1 0 0,0-1-1 0 0,-1-1 0 0 0,1-1 1 0 0,2-3-132 0 0,-5 1 93 0 0,-1-1 0 0 0,0 0 0 0 0,-1-2 1 0 0,0 0-1 0 0,-1-1 0 0 0,0-1 1 0 0,11-12-94 0 0,-22 20 11 0 0,0-1 0 0 0,-1 0 0 0 0,0-1 0 0 0,0 0 0 0 0,0 1 0 0 0,-1-1 1 0 0,0-1-1 0 0,-1 1 0 0 0,1 0 0 0 0,-2-1 0 0 0,1 0 0 0 0,-1 0 0 0 0,0 0 1 0 0,0 0-1 0 0,-1 0 0 0 0,0 0 0 0 0,-1 0 0 0 0,0 0 0 0 0,0-1 0 0 0,0 1 0 0 0,-2-3-11 0 0,-1 5-10 0 0,0 0-1 0 0,0 0 0 0 0,0 1 1 0 0,-1 0-1 0 0,0-1 0 0 0,0 1 1 0 0,-1 1-1 0 0,1-1 0 0 0,-1 1 1 0 0,0-1-1 0 0,0 1 0 0 0,0 1 1 0 0,-1-1-1 0 0,1 1 0 0 0,-1 0 1 0 0,0 0-1 0 0,0 1 0 0 0,0-1 1 0 0,0 1-1 0 0,-1 1 0 0 0,1-1 1 0 0,0 1-1 0 0,-1 0 0 0 0,1 1 1 0 0,-1-1-1 0 0,1 1 0 0 0,-1 0 1 0 0,1 1-1 0 0,-1 0 0 0 0,1 0 1 0 0,-1 0-1 0 0,-2 2 11 0 0,-2 0-5 0 0,1 0 0 0 0,0 1 1 0 0,0 1-1 0 0,0-1 0 0 0,0 1 0 0 0,1 1 0 0 0,0 0 1 0 0,0 0-1 0 0,1 1 0 0 0,-1 0 0 0 0,1 1 0 0 0,1 0 0 0 0,0 0 1 0 0,0 0-1 0 0,0 1 0 0 0,1 0 0 0 0,0 0 0 0 0,1 1 1 0 0,0-1-1 0 0,1 1 0 0 0,0 1 0 0 0,0-1 0 0 0,1 0 0 0 0,0 1 1 0 0,1-1-1 0 0,0 1 0 0 0,1 0 0 0 0,0 0 0 0 0,1 0 1 0 0,0 0-1 0 0,1 0 0 0 0,0-1 0 0 0,1 1 0 0 0,0 0 0 0 0,0-1 1 0 0,3 8 4 0 0,5 0 1 0 0,1-1 0 0 0,0-1 0 0 0,2 0 1 0 0,-1 0-1 0 0,2-1 0 0 0,0-1 0 0 0,1 0 0 0 0,0-1 1 0 0,1 0-1 0 0,0-2 0 0 0,1 0 0 0 0,11 5-1 0 0,136 54-891 0 0,-91-51-5429 0 0,-61-15-3334 0 0</inkml:trace>
  <inkml:trace contextRef="#ctx0" brushRef="#br0" timeOffset="5911.317">52 1608 6681 0 0,'0'0'1822'0'0,"0"0"-203"0"0,0 0-55 0 0,0 0-41 0 0,0 0-144 0 0,0 0-222 0 0,0 0-253 0 0,0 0-241 0 0,0 0-177 0 0,0 0-108 0 0,0 0 3 0 0,0 0 55 0 0,0 0 77 0 0,7-1 56 0 0,195-20 3096 0 0,184 21-1621 0 0,155-25-1170 0 0,-63 20-318 0 0,-82 9-148 0 0,-24-3-205 0 0,-158-8-38 0 0,251-20 52 0 0,17-6-5 0 0,217-7-10 0 0,-369 32-122 0 0,-56 1-68 0 0,95 3 30 0 0,111-7 100 0 0,-137 0-43 0 0,322-30 158 0 0,541 4 138 0 0,-689 34-94 0 0,-387-5-401 0 0,-132 6-2391 0 0,-1 1-6011 0 0,3 1-4065 0 0</inkml:trace>
  <inkml:trace contextRef="#ctx0" brushRef="#br0" timeOffset="8184.436">8947 444 8314 0 0,'0'0'2310'0'0,"0"0"-335"0"0,0 0-224 0 0,0 0-78 0 0,0 0-115 0 0,0 0-187 0 0,0 0-261 0 0,0 0-286 0 0,0 0-163 0 0,0 0-109 0 0,0 0-92 0 0,-15 12-46 0 0,-47 37-42 0 0,16 15 772 0 0,45-63-1128 0 0,1 0-1 0 0,-1 0 1 0 0,0-1-1 0 0,1 1 1 0 0,-1 0-1 0 0,1 0 0 0 0,-1 0 1 0 0,1 0-1 0 0,-1 0 1 0 0,1 1-1 0 0,0-1 1 0 0,0 0-1 0 0,-1 0 1 0 0,1 0-1 0 0,0 0 1 0 0,0 0-1 0 0,0 0 1 0 0,0 0-1 0 0,0 1 1 0 0,0-1-1 0 0,1 0 0 0 0,-1 0 1 0 0,0 0-1 0 0,1 0 1 0 0,-1 0-1 0 0,0 0 1 0 0,1 0-1 0 0,-1 0 1 0 0,1 0-1 0 0,-1 0 1 0 0,1 0-1 0 0,0 0 1 0 0,0 0-1 0 0,-1-1 0 0 0,1 1 1 0 0,0 0-1 0 0,0 0 1 0 0,0-1-1 0 0,0 1 1 0 0,0 0-1 0 0,0-1 1 0 0,0 1-16 0 0,8-2 78 0 0,0 0 0 0 0,0-1 0 0 0,0 0 0 0 0,0-1 0 0 0,0 0 1 0 0,-1 0-1 0 0,1-1 0 0 0,-1 0 0 0 0,0 0 0 0 0,-1-1 0 0 0,1 0 0 0 0,-1 0 1 0 0,1-1-1 0 0,-2 0 0 0 0,1 0 0 0 0,1-3-78 0 0,43-32 625 0 0,-50 41-471 0 0,-1 0 3 0 0,0 0-41 0 0,0 0-36 0 0,-13 8-268 0 0,8-4-321 0 0,-31 36-181 0 0,20-11-7530 0 0,15-22-3117 0 0</inkml:trace>
  <inkml:trace contextRef="#ctx0" brushRef="#br0" timeOffset="8586.007">8982 934 13131 0 0,'0'0'1923'0'0,"0"0"-620"0"0,0 0-202 0 0,0 0 157 0 0,0 0 126 0 0,0 0-46 0 0,0 0-221 0 0,0 0-306 0 0,0 0-228 0 0,0 0-109 0 0,0 0-41 0 0,0 0 0 0 0,0 0-19 0 0,-5 9-39 0 0,-46 70 459 0 0,35-42-668 0 0,45-33-93 0 0,-18-6-39 0 0,0 0-1 0 0,0-1 1 0 0,0 0-1 0 0,-1-1 1 0 0,1 0 0 0 0,-1-1-1 0 0,0 0 1 0 0,0 0-1 0 0,-1-1 1 0 0,0-1 0 0 0,7-5-34 0 0,-56 20 730 0 0,-16 20-968 0 0,56-28 204 0 0,0 0 0 0 0,1 0 0 0 0,-1 0 1 0 0,1 0-1 0 0,-1 0 0 0 0,0 0 0 0 0,1 0 1 0 0,-1 0-1 0 0,0 0 0 0 0,1 0 0 0 0,-1 0 0 0 0,1 0 1 0 0,-1 0-1 0 0,0 0 0 0 0,1 0 0 0 0,-1 0 1 0 0,0 1-1 0 0,1-1 0 0 0,-1 0 0 0 0,0 0 1 0 0,1 1-1 0 0,-1-1 0 0 0,0 0 0 0 0,0 0 0 0 0,1 1 1 0 0,-1-1-1 0 0,0 0 0 0 0,0 0 0 0 0,1 1 1 0 0,-1-1-1 0 0,0 0 0 0 0,0 1 0 0 0,0-1 1 0 0,0 1-1 0 0,0-1 0 0 0,1 0 0 0 0,-1 1 0 0 0,0-1 1 0 0,0 0-1 0 0,0 1 0 0 0,0-1 0 0 0,0 0 1 0 0,0 1-1 0 0,0-1 0 0 0,0 1 0 0 0,0-1 1 0 0,-1 0-1 0 0,1 1 0 0 0,0-1 0 0 0,0 0 0 0 0,0 1 1 0 0,0-1-1 0 0,0 0 0 0 0,-1 1 0 0 0,1-1 1 0 0,0 0-1 0 0,0 1 0 0 0,0-1 0 0 0,-1 0 1 0 0,1 1-1 0 0,0-1 0 0 0,-1 0 0 0 0,1 0 0 0 0,0 0 1 0 0,-1 1 33 0 0,18 1-6292 0 0,-10-2-5856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0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536 111 3233 0 0,'0'0'2310'0'0,"0"0"-993"0"0,0 0-551 0 0,0 0 24 0 0,0 0 247 0 0,0 0 230 0 0,0 0 73 0 0,0 0-114 0 0,0 0-206 0 0,33-13-197 0 0,99-40-155 0 0,-18 20 1343 0 0,-9 21 73 0 0,-104 12-2001 0 0,-1 0 29 0 0,0 0 92 0 0,0 0 88 0 0,-20 15 2035 0 0,-427 165-1173 0 0,308-125-655 0 0,189-32-450 0 0,-25-16 16 0 0,1-1 0 0 0,-1-1 1 0 0,1-1-1 0 0,-1-2 0 0 0,1 0 1 0 0,14-2-66 0 0,38 4 125 0 0,-7 10-71 0 0,-70-14-44 0 0,-1 0-11 0 0,0 0 6 0 0,0 0 10 0 0,-15 15 297 0 0,-23 19-206 0 0,-3-3 0 0 0,0-1 0 0 0,-2-2 0 0 0,-1-2-1 0 0,-13 4-105 0 0,-29 18 50 0 0,-165 93 26 0 0,161-75 65 0 0,89-64-139 0 0,1 0 0 0 0,0 0 0 0 0,-1 0 0 0 0,1-1 0 0 0,0 1 0 0 0,0 0 0 0 0,0 0 0 0 0,1 0 0 0 0,-1 0 0 0 0,0 0 0 0 0,1 0 0 0 0,-1-1 0 0 0,1 1 0 0 0,0 0 0 0 0,-1 0 0 0 0,1-1 0 0 0,0 1 0 0 0,0 0 0 0 0,0-1 0 0 0,0 1 0 0 0,0-1 0 0 0,1 1 0 0 0,-1-1 0 0 0,0 0 0 0 0,1 0 0 0 0,-1 1 0 0 0,2-1-2 0 0,4 4 39 0 0,1 0 0 0 0,0-1 0 0 0,0-1 0 0 0,0 1 0 0 0,1-1 0 0 0,-1 0 0 0 0,1-1 0 0 0,0 0 0 0 0,-1-1 0 0 0,1 0 0 0 0,0 0 0 0 0,0 0 0 0 0,0-1 0 0 0,2-1-39 0 0,25-1 198 0 0,0-2-1 0 0,1-2 0 0 0,-2-1 0 0 0,27-9-197 0 0,-26 6 55 0 0,0 2 1 0 0,0 1-1 0 0,1 2 0 0 0,29 0-55 0 0,-66 5-36 0 0,0 0-35 0 0,0 0-3 0 0,0 0-8 0 0,0 0-6 0 0,5 23-1596 0 0,-2-16-1384 0 0,0 1-3349 0 0,-1-5-3816 0 0</inkml:trace>
  <inkml:trace contextRef="#ctx0" brushRef="#br0" timeOffset="349.632">1229 122 11194 0 0,'0'0'5020'0'0,"0"0"-3186"0"0,0 0-1058 0 0,0 0-200 0 0,0 0-1 0 0,0 0 92 0 0,0 0 69 0 0,0 0 16 0 0,0 0 34 0 0,0 0-69 0 0,0 0-74 0 0,0 0-82 0 0,0 0-150 0 0,-8 29-94 0 0,-21 91-47 0 0,18 12 395 0 0,10-93-611 0 0,-1 1-1 0 0,-2-1 0 0 0,-2 0 1 0 0,-1 0-1 0 0,-3 0 0 0 0,0-1 1 0 0,-3-1-1 0 0,-1 0 0 0 0,-2-1 1 0 0,-12 21-54 0 0,18-44-473 0 0,10-20-1332 0 0,12-28-1628 0 0,-9 28 3499 0 0,6-20-1774 0 0,5-16-1992 0 0,-7 14-2524 0 0,-3 13-3533 0 0</inkml:trace>
  <inkml:trace contextRef="#ctx0" brushRef="#br0" timeOffset="604.425">1124 133 6377 0 0,'0'0'3101'0'0,"0"0"-1514"0"0,0 0-763 0 0,0 0-289 0 0,0 0-52 0 0,0 0 66 0 0,0 0 190 0 0,0 0 183 0 0,0 0 111 0 0,0 0 41 0 0,0 0-101 0 0,0 0-170 0 0,0 0-156 0 0,23 3-91 0 0,77 12-60 0 0,61-11 860 0 0,49-27-2092 0 0,-206 21 1213 0 0,-2 1-2960 0 0,0 1-7705 0 0,-4 0 1063 0 0</inkml:trace>
  <inkml:trace contextRef="#ctx0" brushRef="#br0" timeOffset="851.848">1100 424 7762 0 0,'0'0'2630'0'0,"0"0"-1388"0"0,0 0-587 0 0,0 0-40 0 0,0 0 137 0 0,0 0 128 0 0,0 0 77 0 0,0 0 22 0 0,0 0 6 0 0,0 0-61 0 0,0 0-120 0 0,0 0-118 0 0,0 0-129 0 0,18 11-131 0 0,59 33-106 0 0,-73-42-299 0 0,1 0 0 0 0,0 0 0 0 0,0 0 0 0 0,-1 0 0 0 0,1-1 0 0 0,0 0 0 0 0,0 0 0 0 0,0-1 0 0 0,1 1 0 0 0,-1-1 0 0 0,0 0 1 0 0,0 0-1 0 0,0-1 0 0 0,0 1 0 0 0,0-1 0 0 0,2-1-21 0 0,10-1 22 0 0,161-26-3330 0 0,-159 24-1437 0 0,-4-1-6086 0 0</inkml:trace>
  <inkml:trace contextRef="#ctx0" brushRef="#br0" timeOffset="1017.09">1645 575 9282 0 0,'0'0'1371'0'0,"0"0"-281"0"0,0 0 91 0 0,0 0 266 0 0,0 0 63 0 0,0 0-146 0 0,0 0-272 0 0,0 0-324 0 0,0 0-257 0 0,0 0-173 0 0,0 0-117 0 0,0 0-82 0 0,0 0-62 0 0,-23 30-36 0 0,-65 91-26 0 0,56-74-39 0 0,13-20-1940 0 0,16-26 620 0 0,-2 1-3393 0 0,1-3-2441 0 0,-1-2 1978 0 0</inkml:trace>
  <inkml:trace contextRef="#ctx0" brushRef="#br0" timeOffset="1236.052">1433 512 6521 0 0,'0'0'1907'0'0,"0"0"-576"0"0,0 0-333 0 0,0 0-178 0 0,0 0-102 0 0,0 0 6 0 0,0 0 169 0 0,0 0 113 0 0,0 0 97 0 0,0 0 12 0 0,0 0-180 0 0,0 0-109 0 0,0 0-56 0 0,11 19-22 0 0,36 60-34 0 0,51 37 2046 0 0,-19-35-2341 0 0,-65-65-1365 0 0,-9-10-4854 0 0,-5-3-5681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8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38 692 8970 0 0,'0'0'2556'0'0,"0"0"-504"0"0,0 0-332 0 0,0 0-285 0 0,0 0-279 0 0,0 0-261 0 0,0 0-256 0 0,0 0-219 0 0,0 0-123 0 0,0 0 55 0 0,0 0 100 0 0,0 0 118 0 0,0 0 95 0 0,10 3-26 0 0,138 16 1995 0 0,134-19-1610 0 0,-239-9-1940 0 0,-37 3-3690 0 0,-4 0-4488 0 0,-2 5-1926 0 0</inkml:trace>
  <inkml:trace contextRef="#ctx0" brushRef="#br0" timeOffset="236.353">1 994 10370 0 0,'0'0'1529'0'0,"0"0"-391"0"0,0 0 56 0 0,0 0 260 0 0,0 0 137 0 0,0 0-83 0 0,0 0-246 0 0,0 0-297 0 0,0 0-218 0 0,0 0-182 0 0,0 0-147 0 0,35-2-107 0 0,108-6-102 0 0,24-8-538 0 0,-114 13-1518 0 0,-30 3-3387 0 0,-17 0 2971 0 0,7 0-9077 0 0</inkml:trace>
  <inkml:trace contextRef="#ctx0" brushRef="#br0" timeOffset="778.88">1152 512 11498 0 0,'0'0'2322'0'0,"0"0"-540"0"0,0 0-280 0 0,0 0-159 0 0,0 0-238 0 0,0 0-231 0 0,0 0-248 0 0,0 0-228 0 0,0 0-157 0 0,0 0-70 0 0,0 0-6 0 0,0 0 134 0 0,0 0 111 0 0,3 5 63 0 0,1 3-286 0 0,0 1-1 0 0,0 0 1 0 0,-1 0 0 0 0,0 0-1 0 0,-1 1 1 0 0,0-1 0 0 0,0 1 0 0 0,-1-1-1 0 0,0 1 1 0 0,-1 4-187 0 0,0 7 118 0 0,-1 0-1 0 0,0 0 1 0 0,-2 0 0 0 0,0 0-1 0 0,-1 0 1 0 0,-2-1 0 0 0,0 1 0 0 0,-7 14-118 0 0,-113 226 210 0 0,111-237-195 0 0,1 0 0 0 0,1 0-1 0 0,1 1 1 0 0,1 1 0 0 0,-7 27-15 0 0,17-51 0 0 0,0 0 1 0 0,0 0 0 0 0,1 0-1 0 0,-1 0 1 0 0,1 1 0 0 0,-1-1-1 0 0,1 0 1 0 0,0 0 0 0 0,0 1-1 0 0,0-1 1 0 0,0 0 0 0 0,0 0-1 0 0,1 1 1 0 0,-1-1 0 0 0,1 0-1 0 0,-1 0 1 0 0,1 0 0 0 0,0 0-1 0 0,0 0 1 0 0,0 0 0 0 0,0 0-1 0 0,0 0 1 0 0,0 0 0 0 0,1 0-1 0 0,-1 0 1 0 0,1 0 0 0 0,-1-1-1 0 0,1 1 1 0 0,0-1 0 0 0,-1 1-1 0 0,1-1 1 0 0,2 1-1 0 0,71 10 496 0 0,-30-14-196 0 0,1-2 0 0 0,-1-2-1 0 0,0-2 1 0 0,10-5-300 0 0,125-11 496 0 0,-102 22-7103 0 0,-76 2 1284 0 0,0-3-6380 0 0</inkml:trace>
  <inkml:trace contextRef="#ctx0" brushRef="#br0" timeOffset="1470.37">816 434 8322 0 0,'0'0'1815'0'0,"0"0"-235"0"0,0 0 41 0 0,0 0 16 0 0,0 0-47 0 0,0 0-182 0 0,0 0-288 0 0,0 0-245 0 0,0 0-200 0 0,0 0-112 0 0,0 0-44 0 0,0 0-9 0 0,-4 0-5 0 0,-11 0 87 0 0,26 0 1623 0 0,155 30 256 0 0,116 7-1978 0 0,-54-34-342 0 0,-119 5-144 0 0,-87 3-25 0 0,-21-11 29 0 0,0 3-22 0 0,-1-3 11 0 0,1 0-1 0 0,0 0 8 0 0,-1 0-14 0 0,0 0 12 0 0,0 0 13 0 0,0 0 8 0 0,0 0-7 0 0,0 0-2 0 0,0 0 11 0 0,0 0 19 0 0,0 0-7 0 0,0 0 11 0 0,0 0-3 0 0,0 0-5 0 0,0 0 9 0 0,0 0 25 0 0,0 0 18 0 0,-5-22 189 0 0,-95-143-388 0 0,73 128-374 0 0,-13-23-418 0 0,30 14-9437 0 0,10 41-1875 0 0</inkml:trace>
  <inkml:trace contextRef="#ctx0" brushRef="#br0" timeOffset="2535.632">1083 85 0 0 0,'0'0'1183'0'0,"0"0"576"0"0,0 0 276 0 0,0 0 4 0 0,0 0-36 0 0,0 0-137 0 0,0 0-223 0 0,0 0-148 0 0,0 0-173 0 0,0 0-218 0 0,0 0-136 0 0,0 0-110 0 0,4-7-102 0 0,12-17-83 0 0,-16 23-595 0 0,0 0 0 0 0,0 1 0 0 0,-1-1 0 0 0,1 0-1 0 0,-1 1 1 0 0,1-1 0 0 0,0 0 0 0 0,-1 1 0 0 0,1-1 0 0 0,-1 1-1 0 0,1-1 1 0 0,-1 0 0 0 0,0 1 0 0 0,1 0 0 0 0,-1-1-1 0 0,0 1 1 0 0,1-1 0 0 0,-1 1 0 0 0,0 0 0 0 0,1-1 0 0 0,-1 1-1 0 0,0 0 1 0 0,0 0 0 0 0,1-1 0 0 0,-1 1 0 0 0,0 0 0 0 0,0 0-1 0 0,1 0 1 0 0,-1 0 0 0 0,0 0 0 0 0,0 0 0 0 0,0 0 0 0 0,1 0-1 0 0,-1 0 1 0 0,0 1 0 0 0,0-1 0 0 0,1 0 0 0 0,-1 0 0 0 0,0 1-1 0 0,1-1 1 0 0,-1 1 0 0 0,0-1-78 0 0,-1 0 169 0 0,-2 3-164 0 0,0 0-1 0 0,1 0 0 0 0,0 0 1 0 0,-1 0-1 0 0,1 0 1 0 0,1 1-1 0 0,-1-1 0 0 0,0 1 1 0 0,1 0-1 0 0,0 0 1 0 0,0 0-1 0 0,0 0 0 0 0,0 0 1 0 0,1 1-1 0 0,-1-1 1 0 0,1 0-1 0 0,0 1 0 0 0,0-1 1 0 0,1 1-1 0 0,0-1 1 0 0,-1 1-1 0 0,1-1 0 0 0,1 1 1 0 0,-1-1-1 0 0,1 1 0 0 0,0-1 1 0 0,0 1-5 0 0,-1-3 1 0 0,1 0 43 0 0,-1 0 0 0 0,1-1 0 0 0,0 1-1 0 0,0 0 1 0 0,1-1 0 0 0,-1 1 0 0 0,0-1 0 0 0,0 0-1 0 0,1 1 1 0 0,-1-1 0 0 0,1 0 0 0 0,-1 0-1 0 0,1 0 1 0 0,-1 0 0 0 0,1 0 0 0 0,0 0 0 0 0,-1 0-1 0 0,1 0 1 0 0,0-1 0 0 0,0 1 0 0 0,0-1 0 0 0,0 0-1 0 0,-1 1 1 0 0,1-1 0 0 0,0 0 0 0 0,0 0-1 0 0,0 0 1 0 0,0 0 0 0 0,0 0 0 0 0,0-1 0 0 0,0 1-1 0 0,-1 0 1 0 0,1-1 0 0 0,0 1 0 0 0,0-1-1 0 0,0 0 1 0 0,-1 0 0 0 0,1 0 0 0 0,0 0 0 0 0,-1 0-1 0 0,1 0-43 0 0,7-4 124 0 0,0-1-1 0 0,-1 0 0 0 0,1-1 1 0 0,-1 0-1 0 0,-1 0 0 0 0,1 0 1 0 0,-1-1-1 0 0,0 0 0 0 0,-1-1 1 0 0,0 1-1 0 0,0-1 0 0 0,-1-1 0 0 0,0 1 1 0 0,-1-1-1 0 0,1-2-123 0 0,-5 10-1 0 0,0 0 1 0 0,0 0-1 0 0,0 0 0 0 0,0 0 1 0 0,-1 0-1 0 0,1 1 1 0 0,-1-1-1 0 0,1 0 0 0 0,-1 0 1 0 0,0 0-1 0 0,1 1 0 0 0,-1-1 1 0 0,0 0-1 0 0,0 1 0 0 0,0-1 1 0 0,0 0-1 0 0,-1 1 0 0 0,1 0 1 0 0,0-1-1 0 0,-1 1 0 0 0,1 0 1 0 0,-1 0-1 0 0,1-1 0 0 0,-1 1 1 0 0,0 0-1 0 0,1 1 0 0 0,-1-1 1 0 0,0 0-1 0 0,0 0 1 0 0,1 1-1 0 0,-1-1 0 0 0,0 1 1 0 0,0-1-1 0 0,0 1 0 0 0,0 0 1 0 0,0 0-1 0 0,0 0 0 0 0,1 0 1 0 0,-1 0-1 0 0,0 0 0 0 0,0 1 1 0 0,0-1-1 0 0,0 1 0 0 0,0-1 1 0 0,0 1-1 0 0,1 0 0 0 0,-1-1 1 0 0,0 1-1 0 0,-1 1 1 0 0,-5 1-19 0 0,-1 0 0 0 0,0 0 0 0 0,0 1 0 0 0,1 0 0 0 0,0 1 0 0 0,0 0 0 0 0,0 0 0 0 0,1 1-1 0 0,0-1 1 0 0,-5 7 19 0 0,10-11 4 0 0,0 0-1 0 0,0 0 1 0 0,0 0 0 0 0,0 1-1 0 0,0-1 1 0 0,0 1-1 0 0,1-1 1 0 0,-1 1-1 0 0,1 0 1 0 0,-1-1-1 0 0,1 1 1 0 0,0 0 0 0 0,0 0-1 0 0,0 0 1 0 0,0 0-1 0 0,0 0 1 0 0,0 0-1 0 0,0 1 1 0 0,1-1-1 0 0,-1 0 1 0 0,1 0-1 0 0,-1 1 1 0 0,1-1 0 0 0,0 0-1 0 0,0 0 1 0 0,0 1-1 0 0,0-1 1 0 0,1 0-1 0 0,-1 0 1 0 0,0 1-1 0 0,1-1 1 0 0,0 0-1 0 0,-1 0 1 0 0,1 0 0 0 0,0 0-1 0 0,0 0 1 0 0,0 0-1 0 0,1 0 1 0 0,-1 0-1 0 0,0 0 1 0 0,1 0-1 0 0,-1 0 1 0 0,1-1 0 0 0,0 1-1 0 0,-1-1 1 0 0,1 1-1 0 0,0-1 1 0 0,0 0-1 0 0,0 0 1 0 0,0 0-1 0 0,0 0 1 0 0,0 0-1 0 0,0 0 1 0 0,0 0 0 0 0,1-1-1 0 0,-1 1 1 0 0,0-1-1 0 0,0 1 1 0 0,3-1-4 0 0,-1 0 66 0 0,1 0-1 0 0,-1 0 1 0 0,1 0 0 0 0,-1-1 0 0 0,1 0-1 0 0,-1 0 1 0 0,1 0 0 0 0,-1 0 0 0 0,0-1-1 0 0,0 0 1 0 0,0 0 0 0 0,1 0 0 0 0,-2 0-1 0 0,1-1 1 0 0,0 1 0 0 0,0-1 0 0 0,-1 0-1 0 0,0 0 1 0 0,1 0 0 0 0,-1 0 0 0 0,0-1-1 0 0,-1 0 1 0 0,1 1 0 0 0,-1-1 0 0 0,1 0-1 0 0,-1-1-65 0 0,-2 5 0 0 0,-1 0-1 0 0,1 0 0 0 0,0-1 1 0 0,-1 1-1 0 0,1 0 0 0 0,0 0 1 0 0,0-1-1 0 0,-1 1 0 0 0,1 0 1 0 0,0 0-1 0 0,0-1 0 0 0,-1 1 1 0 0,1 0-1 0 0,0-1 0 0 0,0 1 1 0 0,0 0-1 0 0,0-1 0 0 0,-1 1 1 0 0,1 0-1 0 0,0-1 0 0 0,0 1 1 0 0,0 0-1 0 0,0-1 0 0 0,0 1 1 0 0,0 0-1 0 0,0-1 0 0 0,0 1 1 0 0,0-1 0 0 0,-27 32-208 0 0,11 13 152 0 0,16-44 44 0 0,0 0 22 0 0,8-7 501 0 0,23-52-44 0 0,-18 4-256 0 0,-13 55-218 0 0,0 0-16 0 0,0 0-35 0 0,0 0-29 0 0,-9 9-1241 0 0,-7 31-1330 0 0,10-26-1256 0 0,0 0-4191 0 0,0-7-4271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8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118 302 5577 0 0,'0'0'2887'0'0,"0"0"-749"0"0,0 0-344 0 0,0 0-62 0 0,0 0-11 0 0,0 0-149 0 0,0 0-269 0 0,0 0-327 0 0,0 0-316 0 0,0 0-226 0 0,0 0-146 0 0,0 0-37 0 0,0 0-2 0 0,-3-2 11 0 0,3 2-224 0 0,1 0 0 0 0,-1 0 0 0 0,1 0 0 0 0,-1 0 0 0 0,1 0 0 0 0,-1 0-1 0 0,1 0 1 0 0,-1 0 0 0 0,1-1 0 0 0,-1 1 0 0 0,0 0 0 0 0,1 0 0 0 0,-1 0 0 0 0,1-1 0 0 0,-1 1 0 0 0,1 0 0 0 0,-1 0 0 0 0,0-1-1 0 0,1 1 1 0 0,-1 0 0 0 0,0-1 0 0 0,1 1 0 0 0,-1 0 0 0 0,0-1 0 0 0,1 1 0 0 0,-1-1 0 0 0,0 1 0 0 0,0 0 0 0 0,1-1 0 0 0,-1 1 0 0 0,0-1-1 0 0,0 1 1 0 0,0-1 0 0 0,0 1 0 0 0,0-1 0 0 0,0 1 0 0 0,0-1 0 0 0,0 1 0 0 0,0-1 0 0 0,0 1 0 0 0,0-1 0 0 0,0 1 0 0 0,0 0 0 0 0,0-1-1 0 0,0 1 1 0 0,0-1 0 0 0,0 1 0 0 0,-1-1 0 0 0,1 1 0 0 0,0-1 0 0 0,0 1 0 0 0,-1-1-36 0 0,13-1 254 0 0,44-9 715 0 0,12-4-234 0 0,0 3 1 0 0,1 3-1 0 0,52 1-735 0 0,-61 12-303 0 0,-64-2-2154 0 0,-3 2-1419 0 0,2-3-1493 0 0,2-1-6212 0 0</inkml:trace>
  <inkml:trace contextRef="#ctx0" brushRef="#br0" timeOffset="245.957">1 483 9338 0 0,'0'0'3247'0'0,"0"0"-1717"0"0,0 0-706 0 0,0 0 79 0 0,0 0 323 0 0,0 0 251 0 0,0 0 10 0 0,0 0-152 0 0,0 0-212 0 0,0 0-207 0 0,32 4-181 0 0,105 12-149 0 0,-25-22 215 0 0,178-26-996 0 0,-286 31-561 0 0,10-2-913 0 0,-11 1-2442 0 0,0-1-3953 0 0,-2 0-2669 0 0</inkml:trace>
  <inkml:trace contextRef="#ctx0" brushRef="#br0" timeOffset="950.906">367 56 2320 0 0,'0'0'2964'0'0,"0"0"-800"0"0,0 0-217 0 0,0 0 47 0 0,0 0-60 0 0,0 0-156 0 0,0 0-254 0 0,0 0-236 0 0,0 0-148 0 0,0 0-159 0 0,0 0-129 0 0,0 0-131 0 0,0 0-122 0 0,-11-10-97 0 0,-33-26-96 0 0,33 26-70 0 0,11 10-65 0 0,0 0-66 0 0,0 0-39 0 0,0 0-17 0 0,0 0-22 0 0,0 0-23 0 0,13 19 573 0 0,9 5-381 0 0,2 0 0 0 0,1-2 0 0 0,0 0 0 0 0,2-2 0 0 0,0-1 0 0 0,1-1 0 0 0,1-1 0 0 0,5 0-296 0 0,5 5 145 0 0,79 38 86 0 0,-57-31-163 0 0,-59-29-94 0 0,-1 0 34 0 0,-1 0 23 0 0,0 0 20 0 0,0 0-47 0 0,0 0-15 0 0,0 0 15 0 0,0 0 5 0 0,-2 8 19 0 0,0-1 0 0 0,-1 0 0 0 0,1 0 0 0 0,-1 0 0 0 0,-1 0 0 0 0,1 0 0 0 0,-1-1-1 0 0,0 1 1 0 0,-1-1 0 0 0,0 0 0 0 0,0 0 0 0 0,-2 1-28 0 0,-8 12 40 0 0,-151 156 270 0 0,92-104-185 0 0,-49 40-24 0 0,79-61-57 0 0,51-75-4306 0 0,0 11-1795 0 0,-1 7-5665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3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3705 0 0,'0'0'1357'0'0,"0"0"-460"0"0,0 0-81 0 0,0 0 212 0 0,0 0 184 0 0,0 0 43 0 0,0 0-68 0 0,0 0-132 0 0,0 0-100 0 0,0 0-31 0 0,0 0-58 0 0,13-1-58 0 0,70-12 732 0 0,9-2 1631 0 0,134 1-981 0 0,-131 3-1899 0 0,-87 9-1076 0 0,-11 3-1609 0 0,-3-1-4310 0 0,4 0-2397 0 0</inkml:trace>
  <inkml:trace contextRef="#ctx0" brushRef="#br0" timeOffset="233.067">1 346 9130 0 0,'0'0'1622'0'0,"0"0"-821"0"0,0 0-323 0 0,0 0 171 0 0,0 0 363 0 0,0 0 261 0 0,0 0 0 0 0,0 0-133 0 0,0 0-219 0 0,0 0-204 0 0,0 0-166 0 0,0 0-140 0 0,34-2-147 0 0,105-6-116 0 0,-16-8-483 0 0,-100 12-207 0 0,-5 2-1156 0 0,-3 1-2781 0 0,-3 1-6296 0 0</inkml:trace>
  <inkml:trace contextRef="#ctx0" brushRef="#br0" timeOffset="904.592">507 674 9946 0 0,'0'0'1933'0'0,"0"0"-596"0"0,0 0-246 0 0,0 0 108 0 0,0 0 87 0 0,0 0-34 0 0,0 0-177 0 0,0 0-248 0 0,8-34-206 0 0,29-106-121 0 0,-35 130-410 0 0,0 1 0 0 0,0 0 0 0 0,2 0 0 0 0,-1 0 0 0 0,1 1 0 0 0,0-1 0 0 0,1 1 0 0 0,0 0 0 0 0,0 0 0 0 0,0 1-1 0 0,6-7-89 0 0,4-2 173 0 0,20-23 233 0 0,1 1 1 0 0,2 2-1 0 0,2 2 1 0 0,1 2-1 0 0,1 2 1 0 0,15-7-407 0 0,-49 31 40 0 0,1 1 0 0 0,-1 0 1 0 0,2 0-1 0 0,-1 0 0 0 0,0 1 0 0 0,1 1 1 0 0,0 0-1 0 0,0 0 0 0 0,0 1 0 0 0,0 0 1 0 0,9 0-41 0 0,-8 32 174 0 0,-26 197 511 0 0,15-226-684 0 0,0 0 0 0 0,0 1 1 0 0,0-1-1 0 0,0 0 1 0 0,0 0-1 0 0,0 1 0 0 0,1-1 1 0 0,-1 0-1 0 0,0 0 1 0 0,0 0-1 0 0,1 0 0 0 0,-1 1 1 0 0,1-1-1 0 0,-1 0 1 0 0,1 0-1 0 0,0 0 0 0 0,-1 0 1 0 0,1 0-1 0 0,0 0 1 0 0,0 0-1 0 0,0 0 0 0 0,0-1 1 0 0,0 1-1 0 0,0 0 1 0 0,0 0-1 0 0,0-1 1 0 0,0 1-1 0 0,0 0 0 0 0,0-1 1 0 0,0 1-1 0 0,0-1 1 0 0,0 0-1 0 0,1 1 0 0 0,-1-1 1 0 0,0 0-1 0 0,0 0 1 0 0,0 0-1 0 0,1 0 0 0 0,-1 0 1 0 0,0 0-1 0 0,0 0 1 0 0,1 0-1 0 0,-1 0 0 0 0,0 0 1 0 0,0-1-1 0 0,0 1 1 0 0,0-1-1 0 0,1 1 0 0 0,-1-1 1 0 0,0 1-2 0 0,59-30 322 0 0,172-156 15 0 0,-219 175-337 0 0,0 2 1 0 0,1 0-1 0 0,1 0 0 0 0,-1 1 1 0 0,1 1-1 0 0,0 1 0 0 0,1 0 0 0 0,-1 0 1 0 0,9 0-1 0 0,-22 7 3 0 0,1 0 0 0 0,-1 0 0 0 0,0 0 0 0 0,1 1 0 0 0,-1-1 0 0 0,0 1 0 0 0,0 0 0 0 0,0-1 0 0 0,0 1 0 0 0,0 0 0 0 0,0 0 0 0 0,0 0 0 0 0,0 0 0 0 0,-1 1 0 0 0,1-1 0 0 0,-1 0 0 0 0,0 1 0 0 0,0-1 0 0 0,0 1 0 0 0,0-1 0 0 0,0 1 0 0 0,0-1 0 0 0,-1 1 1 0 0,1 0-1 0 0,-1-1 0 0 0,0 1 0 0 0,0 0 0 0 0,0 0 0 0 0,0-1 0 0 0,0 1 0 0 0,0 0 0 0 0,-1-1 0 0 0,1 1 0 0 0,-1 0 0 0 0,0-1 0 0 0,0 1-3 0 0,1 3 19 0 0,-7 221 434 0 0,29-164-754 0 0,-21-60-169 0 0,0-2-1174 0 0,1-1-5846 0 0,-1 0-3551 0 0</inkml:trace>
  <inkml:trace contextRef="#ctx0" brushRef="#br0" timeOffset="3352.663">2177 59 232 0 0,'0'0'1470'0'0,"0"0"-427"0"0,0 0 118 0 0,0 0 557 0 0,0 0 545 0 0,0 0 180 0 0,0 0-240 0 0,0 0-580 0 0,0 0-562 0 0,0 0-299 0 0,0 0-144 0 0,-2-8-62 0 0,-9-24-57 0 0,10 30-440 0 0,0 0-1 0 0,-1 1 1 0 0,1 0 0 0 0,-1-1-1 0 0,0 1 1 0 0,1 0 0 0 0,-1 0 0 0 0,0 0-1 0 0,0 0 1 0 0,1 0 0 0 0,-1 0 0 0 0,0 0-1 0 0,0 1 1 0 0,0-1 0 0 0,0 1 0 0 0,0-1-1 0 0,0 1 1 0 0,0 0 0 0 0,0 0 0 0 0,-1 0-1 0 0,1 0 1 0 0,0 0 0 0 0,0 0-59 0 0,-7 0 162 0 0,-8 0 11 0 0,0 1 1 0 0,0 0-1 0 0,-1 1 0 0 0,1 1 0 0 0,0 1 0 0 0,1 1 0 0 0,-1 0 0 0 0,1 1 0 0 0,0 1 0 0 0,0 0 0 0 0,1 1 0 0 0,0 1 0 0 0,-9 6-173 0 0,12-6 40 0 0,1-1 0 0 0,0 1 0 0 0,1 1 0 0 0,0 0 0 0 0,0 0 0 0 0,1 1 0 0 0,1 0 0 0 0,0 1 0 0 0,0 0 0 0 0,1 0 0 0 0,1 1 0 0 0,0-1 0 0 0,0 1-1 0 0,2 1 1 0 0,-1-1 0 0 0,2 1 0 0 0,0 0 0 0 0,0 0 0 0 0,2 0 0 0 0,-1 0 0 0 0,2 8-40 0 0,1-17 36 0 0,1-1 0 0 0,0 0 0 0 0,0 1-1 0 0,0-1 1 0 0,1 0 0 0 0,-1 0 0 0 0,1 0 0 0 0,0 0 0 0 0,0-1 0 0 0,1 1-1 0 0,-1-1 1 0 0,1 0 0 0 0,-1 0 0 0 0,1 0 0 0 0,0 0 0 0 0,0-1-1 0 0,0 0 1 0 0,1 0 0 0 0,-1 0 0 0 0,0 0 0 0 0,1 0 0 0 0,-1-1 0 0 0,1 0-1 0 0,0 0 1 0 0,0 0 0 0 0,-1-1 0 0 0,1 1 0 0 0,0-1 0 0 0,0 0-1 0 0,-1 0 1 0 0,1-1 0 0 0,0 0 0 0 0,0 0-36 0 0,15-4 175 0 0,-1-1 1 0 0,0-1-1 0 0,0-1 0 0 0,0 0 1 0 0,-1-2-1 0 0,-1 0 0 0 0,0-1 1 0 0,0 0-1 0 0,-1-1 0 0 0,0-1 1 0 0,-1-1-1 0 0,-1-1 0 0 0,0 1 1 0 0,-1-2-1 0 0,10-15-175 0 0,106-127 693 0 0,-94 122-479 0 0,-34 35-190 0 0,0 1-6 0 0,-1 27-35 0 0,-1 5 83 0 0,1 0 0 0 0,1 1 1 0 0,2-1-1 0 0,1 0 0 0 0,1 0 0 0 0,2 0 0 0 0,2-1 1 0 0,11 29-67 0 0,-13-43 1 0 0,-4-9-10 0 0,0 0 0 0 0,1 0 1 0 0,-1-1-1 0 0,1 1 0 0 0,1-1 0 0 0,0 0 0 0 0,0 0 0 0 0,0-1 0 0 0,1 0 0 0 0,-1 1 1 0 0,2-1 8 0 0,20-19-2893 0 0,-14-9-3347 0 0,-9 14 413 0 0,1 0-6070 0 0</inkml:trace>
  <inkml:trace contextRef="#ctx0" brushRef="#br0" timeOffset="3600.743">2917 265 11042 0 0,'0'0'2203'0'0,"0"0"-802"0"0,0 0-214 0 0,0 0 144 0 0,0 0 50 0 0,0 0-116 0 0,0 0-273 0 0,0 0-292 0 0,0 0-229 0 0,0 0-145 0 0,-20 32-79 0 0,-63 98-92 0 0,36-59 34 0 0,45-67-276 0 0,-2 1-1 0 0,1-1 0 0 0,0 0 1 0 0,-1 0-1 0 0,0 0 0 0 0,0-1 1 0 0,0 1-1 0 0,0-1 0 0 0,0 0 1 0 0,-1 0-1 0 0,0 0 0 0 0,1-1 1 0 0,-1 1-1 0 0,-5 0 88 0 0,-27 3-9784 0 0,29-6 73 0 0</inkml:trace>
  <inkml:trace contextRef="#ctx0" brushRef="#br0" timeOffset="3879.329">2611 273 4585 0 0,'0'0'3618'0'0,"0"0"-888"0"0,0 0-616 0 0,0 0-327 0 0,0 0-327 0 0,0 0-326 0 0,0 0-283 0 0,0 0-86 0 0,0 0-34 0 0,0 0 16 0 0,0 0 32 0 0,0 0-91 0 0,0 0-57 0 0,19 11-14 0 0,59 40-4 0 0,10 36 1379 0 0,-71-63-1699 0 0,94 120 860 0 0,-78-105-1181 0 0,-33-38-37 0 0,0-1-18 0 0,0 0-39 0 0,0 0-120 0 0,0 0-304 0 0,0-3-1919 0 0,0 1-5067 0 0,0-4-4728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2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94 0 0 0,'0'0'2886'0'0,"0"0"-670"0"0,0 0-255 0 0,0 0-94 0 0,0 0-31 0 0,0 0-87 0 0,0 0-201 0 0,0 0-212 0 0,0 0-319 0 0,0 0-320 0 0,0 0-282 0 0,-4 0-174 0 0,-19-3 10 0 0,23 3-175 0 0,15 11 459 0 0,0 19-212 0 0,-1 1 1 0 0,-2 1-1 0 0,-1-1 1 0 0,-1 2 0 0 0,-1 0-1 0 0,-2 0 1 0 0,-2 0 0 0 0,-1 1-1 0 0,-1-1 1 0 0,-2 1-1 0 0,-2 0 1 0 0,-1 0 0 0 0,-1 2-324 0 0,2 40 4 0 0,-6-28-1871 0 0,6-50-2773 0 0,0-7-5872 0 0,1 5 4689 0 0</inkml:trace>
  <inkml:trace contextRef="#ctx0" brushRef="#br0" timeOffset="369.57">0 76 5265 0 0,'0'0'1985'0'0,"0"0"-316"0"0,0 0-310 0 0,0 0-115 0 0,0 0-55 0 0,0 0-76 0 0,0 0-118 0 0,0 0-171 0 0,0 0-145 0 0,0 0-100 0 0,0 0-52 0 0,32-12-46 0 0,103-38-35 0 0,-49 37 164 0 0,-66 14-442 0 0,-4-2-72 0 0,-1 0-1 0 0,1 1 0 0 0,0 1 1 0 0,0 1-1 0 0,-1 0 1 0 0,1 1-1 0 0,-1 0 0 0 0,0 1 1 0 0,0 1-1 0 0,0 1 0 0 0,0 0 1 0 0,-1 0-1 0 0,0 2 0 0 0,0 0 1 0 0,-1 0-1 0 0,0 1 0 0 0,-1 1 1 0 0,7 6-96 0 0,-17-13 29 0 0,0 0-1 0 0,0 1 1 0 0,0-1 0 0 0,-1 0-1 0 0,1 1 1 0 0,-1-1 0 0 0,0 1 0 0 0,0-1-1 0 0,0 1 1 0 0,0 0 0 0 0,-1-1 0 0 0,0 1-1 0 0,1 0 1 0 0,-1-1 0 0 0,-1 1 0 0 0,1 0-1 0 0,0-1 1 0 0,-1 1 0 0 0,0 0 0 0 0,0-1-1 0 0,0 1 1 0 0,0-1 0 0 0,-1 1-1 0 0,1-1 1 0 0,-1 0 0 0 0,0 1 0 0 0,0-1-1 0 0,0 0 1 0 0,0 0 0 0 0,0 0 0 0 0,-2 1-29 0 0,-89 78 424 0 0,70-66-444 0 0,-1-1 1 0 0,-1-1-1 0 0,0-1 1 0 0,-1-2-1 0 0,0 0 1 0 0,-1-2 0 0 0,0-1-1 0 0,-1 0 1 0 0,1-3-1 0 0,-1 0 1 0 0,-1-2-1 0 0,-9 0 20 0 0,37-4-102 0 0,1 1 0 0 0,-1-1-1 0 0,1 0 1 0 0,0 1-1 0 0,-1-1 1 0 0,1 0-1 0 0,0 0 1 0 0,-1 1 0 0 0,1-1-1 0 0,0 0 1 0 0,0 0-1 0 0,0 0 1 0 0,0 1 0 0 0,0-1-1 0 0,0 0 1 0 0,0 0-1 0 0,0 0 1 0 0,0 1 0 0 0,0-1-1 0 0,0 0 1 0 0,0 0-1 0 0,1 0 1 0 0,-1 1-1 0 0,0-1 1 0 0,1 0 0 0 0,-1 0-1 0 0,0 1 1 0 0,1-1-1 0 0,-1 0 1 0 0,1 1 0 0 0,-1-1-1 0 0,1 0 1 0 0,-1 1-1 0 0,1-1 1 0 0,0 1 0 0 0,-1-1-1 0 0,1 1 1 0 0,-1-1-1 0 0,1 1 1 0 0,0 0 0 0 0,0-1-1 0 0,-1 1 1 0 0,1 0-1 0 0,0-1 1 0 0,0 1-1 0 0,-1 0 1 0 0,1 0 0 0 0,0 0-1 0 0,0 0 1 0 0,0 0-1 0 0,-1 0 1 0 0,1 0 0 0 0,1 0 102 0 0,37-18-7849 0 0,-26 11-806 0 0</inkml:trace>
  <inkml:trace contextRef="#ctx0" brushRef="#br0" timeOffset="731.996">647 359 3489 0 0,'0'0'2344'0'0,"0"0"-411"0"0,0 0-81 0 0,0 0 23 0 0,0 0-76 0 0,0 0-193 0 0,0 0-321 0 0,0 0-351 0 0,0 0-309 0 0,0 0-187 0 0,0 0-106 0 0,0 0-65 0 0,0 0-2 0 0,2 0 86 0 0,138-9 3305 0 0,6 0-4492 0 0,-145 9-24 0 0,-1 0-968 0 0,0 0-3068 0 0,0 0-6238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4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3145 0 0,'0'0'2015'0'0,"0"0"-154"0"0,0 0 153 0 0,0 0 136 0 0,0 0-51 0 0,0 0-225 0 0,0 0-348 0 0,0 0-366 0 0,0 0-280 0 0,0 0-173 0 0,0 0-147 0 0,0 0-59 0 0,0 0-41 0 0,-4 1-23 0 0,-12 4-16 0 0,12-4-50 0 0,4-1-47 0 0,5 1 3165 0 0,23 2-2460 0 0,231-2 445 0 0,-204-5-876 0 0,-40 4-1688 0 0,-16-1-3374 0 0,-9 5-2992 0 0,5 0-3716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10370 0 0,'0'0'1493'0'0,"0"0"-524"0"0,0 0-73 0 0,0 0 223 0 0,0 0 340 0 0,0 0 174 0 0,0 0-58 0 0,0 0-150 0 0,0 0-275 0 0,0 0-203 0 0,0 0-187 0 0,0 0-149 0 0,0 0-110 0 0,30 4-125 0 0,94 13-77 0 0,-47-20 53 0 0,1-16-412 0 0,-59 8-1943 0 0,-12 5-6684 0 0,-5 5-3225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2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26 0 0 0,'0'0'2028'0'0,"0"0"-323"0"0,0 0-94 0 0,0 0 295 0 0,0 0 335 0 0,0 0 107 0 0,0 0-163 0 0,0 0-367 0 0,0 0-410 0 0,0 0-303 0 0,0 0-207 0 0,0 0-139 0 0,0 0-108 0 0,1-2-120 0 0,3-4 205 0 0,1 20-110 0 0,-1 0-644 0 0,20 56 539 0 0,-4 2-1 0 0,-3 0 1 0 0,7 66-521 0 0,-22 35 264 0 0,-34-55-169 0 0,35-199-11613 0 0,4 38 2230 0 0,-5 27 5635 0 0</inkml:trace>
  <inkml:trace contextRef="#ctx0" brushRef="#br0" timeOffset="261.019">89 26 688 0 0,'0'0'2885'0'0,"0"0"-734"0"0,0 0-339 0 0,0 0 14 0 0,0 0-3 0 0,0 0-107 0 0,0 0-237 0 0,0 0-389 0 0,0 0-395 0 0,0 0-280 0 0,0 0-126 0 0,0 0 71 0 0,4-1 144 0 0,87 2 2411 0 0,-38 0-2369 0 0,-23 1-557 0 0,1-2 0 0 0,-1-1 0 0 0,1-2 0 0 0,-1-1 0 0 0,0-1 1 0 0,7-3 10 0 0,-12 2-1353 0 0,-19 5-2879 0 0,0 1-3966 0 0,-5 0 852 0 0</inkml:trace>
  <inkml:trace contextRef="#ctx0" brushRef="#br0" timeOffset="504.234">1 343 7738 0 0,'0'0'1308'0'0,"0"0"-541"0"0,0 0-163 0 0,0 0 120 0 0,0 0 238 0 0,0 0 219 0 0,0 0 42 0 0,0 0-63 0 0,0 0-174 0 0,0 0-223 0 0,0 0-211 0 0,0 0-171 0 0,0 0-135 0 0,31 7-108 0 0,100 22-91 0 0,-51-32-307 0 0,-46-6-311 0 0,-2 1-1781 0 0,-11 4-3348 0 0,-10 3-4197 0 0</inkml:trace>
  <inkml:trace contextRef="#ctx0" brushRef="#br0" timeOffset="946.978">406 505 0 0 0,'0'0'613'0'0,"0"0"962"0"0,0 0 147 0 0,0 0-111 0 0,0 0-94 0 0,0 0-85 0 0,0 0-113 0 0,0 0-119 0 0,0 0-93 0 0,0 0-100 0 0,0 0-84 0 0,0 0-99 0 0,9 27 3585 0 0,-4 101-2381 0 0,-34 71-1476 0 0,29-181-395 0 0,0-15-5274 0 0,0-2-5491 0 0,0-1 4337 0 0</inkml:trace>
  <inkml:trace contextRef="#ctx0" brushRef="#br0" timeOffset="1220.425">387 557 5345 0 0,'0'0'1666'0'0,"0"0"-353"0"0,0 0-74 0 0,0 0 140 0 0,0 0 56 0 0,0 0-153 0 0,0 0-319 0 0,0 0-227 0 0,0 0-77 0 0,0 0 57 0 0,0 0 65 0 0,0 0-74 0 0,0 0-131 0 0,19-3-134 0 0,128-20 342 0 0,-84 9-807 0 0,-51 13 295 0 0,-7 1-3060 0 0,0 0-5541 0 0,-5 0-826 0 0</inkml:trace>
  <inkml:trace contextRef="#ctx0" brushRef="#br0" timeOffset="1400.706">369 711 5665 0 0,'0'0'1128'0'0,"0"0"-639"0"0,0 0 183 0 0,0 0 504 0 0,0 0 352 0 0,0 0 17 0 0,0 0-337 0 0,0 0-384 0 0,0 0-328 0 0,0 0-240 0 0,0 0-160 0 0,0 0-144 0 0,0 0-144 0 0,0 0-288 0 0,199-37-584 0 0,-184 30-2073 0 0,-3 3-7025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6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26 423 0 0 0,'0'0'1522'0'0,"0"0"-186"0"0,0 0 3 0 0,0 0 212 0 0,0 0 196 0 0,0 0 68 0 0,0 0-99 0 0,0 0-189 0 0,0 0-221 0 0,0 0-155 0 0,0 0-107 0 0,0 0-82 0 0,0 0-74 0 0,-4 4-68 0 0,-13 13-53 0 0,12-12-52 0 0,5-5-43 0 0,8-12 3994 0 0,4-18-4611 0 0,0 1 1 0 0,2 0-1 0 0,2 1 1 0 0,0 0-1 0 0,2 2 0 0 0,1 0 1 0 0,0 1-1 0 0,2 1 0 0 0,1 0 1 0 0,1 2-1 0 0,1 1 0 0 0,1 1 1 0 0,1 1-1 0 0,8-4-55 0 0,98-40 4 0 0,-130 64-9 0 0,0 0 1 0 0,-1-1-1 0 0,1 1 1 0 0,0 0-1 0 0,-1 0 1 0 0,1 1-1 0 0,-1-1 1 0 0,0 0-1 0 0,1 0 1 0 0,-1 1-1 0 0,0-1 0 0 0,0 1 1 0 0,0-1-1 0 0,0 1 1 0 0,0-1-1 0 0,0 1 1 0 0,0 0-1 0 0,0-1 1 0 0,-1 1-1 0 0,1 0 1 0 0,-1 0-1 0 0,1 0 0 0 0,-1-1 1 0 0,0 1-1 0 0,1 0 1 0 0,-1 2 4 0 0,1-1-2 0 0,4 147 355 0 0,-17 2-274 0 0,13-117-99 0 0,0-34 12 0 0,28-31 120 0 0,5-10-94 0 0,1 2-1 0 0,2 1 1 0 0,1 2-1 0 0,2 2 1 0 0,19-11-18 0 0,-27 20-11 0 0,-19 14 9 0 0,0 0 1 0 0,1 1 0 0 0,0 0 0 0 0,0 1 0 0 0,0 0 0 0 0,1 1 0 0 0,1 1 0 0 0,-1 1-1 0 0,1 0 1 0 0,4-1 1 0 0,-18 6-1 0 0,-1-1-1 0 0,1 1 1 0 0,-1-1-1 0 0,1 1 1 0 0,0-1-1 0 0,-1 1 1 0 0,1 0-1 0 0,-1 0 1 0 0,1 0 0 0 0,-1 0-1 0 0,1 0 1 0 0,0 0-1 0 0,-1 0 1 0 0,1 1-1 0 0,-1-1 1 0 0,1 0-1 0 0,-1 1 1 0 0,1-1-1 0 0,-1 1 1 0 0,1 0-1 0 0,-1-1 1 0 0,0 1-1 0 0,1 0 1 0 0,-1 0-1 0 0,0 0 1 0 0,1 0-1 0 0,-1 0 1 0 0,0 0-1 0 0,0 0 1 0 0,0 1-1 0 0,0-1 1 0 0,0 0-1 0 0,0 1 1 0 0,-1-1-1 0 0,1 0 1 0 0,0 1-1 0 0,-1-1 1 0 0,1 1-1 0 0,-1-1 1 0 0,1 1-1 0 0,-1-1 1 0 0,0 1-1 0 0,1 0 2 0 0,1 10 20 0 0,0 0-1 0 0,-1 0 1 0 0,0 0-1 0 0,-1 0 1 0 0,0 0-1 0 0,-1 0 1 0 0,0 0-1 0 0,-1 0 1 0 0,0 0 0 0 0,-1 0-1 0 0,-1 0 1 0 0,1-1-1 0 0,-6 11-19 0 0,-13 54 70 0 0,13-11-732 0 0,48-57-3129 0 0,-24-13 999 0 0,-3 0-3676 0 0,-1 1-5223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1 10562 0 0,'0'0'1374'0'0,"0"0"-334"0"0,0 0 56 0 0,0 0 163 0 0,0 0 80 0 0,0 0-70 0 0,0 0-176 0 0,0 0-167 0 0,0 0-138 0 0,0 0-116 0 0,0 0-112 0 0,-36 13-105 0 0,-113 41-72 0 0,54-3 251 0 0,81-43-543 0 0,1 2 0 0 0,0-1-1 0 0,1 2 1 0 0,0 0 0 0 0,1 0-1 0 0,0 1 1 0 0,0 0 0 0 0,2 1 0 0 0,-1 0-1 0 0,2 1 1 0 0,0 0 0 0 0,-3 5-91 0 0,10-15 9 0 0,0-1 0 0 0,0 1 0 0 0,0-1 1 0 0,1 1-1 0 0,-1-1 0 0 0,1 1 1 0 0,0 0-1 0 0,0-1 0 0 0,0 1 0 0 0,0-1 1 0 0,1 1-1 0 0,0-1 0 0 0,-1 1 1 0 0,1-1-1 0 0,0 1 0 0 0,1-1 0 0 0,-1 1 1 0 0,1-1-1 0 0,-1 0 0 0 0,1 0 1 0 0,0 0-1 0 0,0 0 0 0 0,0 0 0 0 0,1 0 1 0 0,-1-1-1 0 0,1 1 0 0 0,-1-1 1 0 0,1 1-1 0 0,0-1 0 0 0,0 0 0 0 0,0 0 1 0 0,0-1-1 0 0,0 1 0 0 0,1 0 1 0 0,-1-1-1 0 0,0 0 0 0 0,1 0 0 0 0,-1 0 1 0 0,1 0-1 0 0,-1 0 0 0 0,1-1 1 0 0,-1 0-1 0 0,1 0 0 0 0,0 0 0 0 0,-1 0 1 0 0,1 0-1 0 0,-1-1 0 0 0,1 1 1 0 0,-1-1-1 0 0,1 0 0 0 0,-1 0 0 0 0,3-1-9 0 0,15-4 110 0 0,0-1-1 0 0,-1 0 1 0 0,1-2-1 0 0,-1-1 1 0 0,-1 0-1 0 0,0-1 1 0 0,-1-1-1 0 0,0-1 1 0 0,16-14-110 0 0,152-161 856 0 0,-162 166-789 0 0,-22 44-93 0 0,4 26 155 0 0,-5-32-123 0 0,0 0-1 0 0,1-1 1 0 0,1 1-1 0 0,0 0 1 0 0,1-1-1 0 0,1 0 1 0 0,1 0-1 0 0,0 0 1 0 0,0-1-1 0 0,2 0 1 0 0,6 10-6 0 0,54 37-616 0 0,-8-48-6315 0 0,-50-13 572 0 0,-3 0-5317 0 0</inkml:trace>
  <inkml:trace contextRef="#ctx0" brushRef="#br0" timeOffset="247.101">1139 233 15115 0 0,'0'0'1738'0'0,"0"0"-547"0"0,0 0-14 0 0,0 0 149 0 0,0 0-34 0 0,0 0-173 0 0,0 0-259 0 0,0 0-242 0 0,-27 32-167 0 0,-82 100-131 0 0,20-17 153 0 0,49-41-1734 0 0,36-77-10631 0 0,1 3 1718 0 0</inkml:trace>
  <inkml:trace contextRef="#ctx0" brushRef="#br0" timeOffset="409.484">878 295 7770 0 0,'0'0'3510'0'0,"0"0"-831"0"0,0 0-689 0 0,0 0-353 0 0,0 0-270 0 0,0 0-180 0 0,0 0-149 0 0,0 0-161 0 0,0 0-176 0 0,0 0-149 0 0,0 0 22 0 0,0 0 8 0 0,0 0 17 0 0,11 1 3 0 0,35 4-144 0 0,-43-4-417 0 0,0 0 0 0 0,0 0 1 0 0,0 1-1 0 0,0-1 0 0 0,0 1 0 0 0,-1-1 1 0 0,1 1-1 0 0,-1 0 0 0 0,1 0 0 0 0,-1 0 1 0 0,0 1-1 0 0,0-1 0 0 0,0 0 0 0 0,0 1 1 0 0,0 0-1 0 0,-1-1 0 0 0,1 1 0 0 0,-1 0 1 0 0,1 0-42 0 0,3 6 123 0 0,119 178 322 0 0,-92-158-2102 0 0,-16-21-7681 0 0,-11-8-3373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45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0 0 0,'0'0'385'0'0,"0"0"657"0"0,0 0 358 0 0,0 0 219 0 0,0 0 204 0 0,0 0 82 0 0,0 0-165 0 0,0 0-257 0 0,0 0-329 0 0,0 0-266 0 0,0 0-168 0 0,0-6-79 0 0,0-16-23 0 0,0 17-14 0 0,13 5 3517 0 0,81 1-651 0 0,215-13-781 0 0,-6-28-2157 0 0,-100 24-484 0 0,-203 16-86 0 0,0 0-12 0 0,0 0-22 0 0,0 0-24 0 0,-37 30-1201 0 0,-34 12-1932 0 0,45-31-572 0 0,2-3-3645 0 0,15-7-3407 0 0</inkml:trace>
  <inkml:trace contextRef="#ctx0" brushRef="#br0" timeOffset="282.142">4 587 8002 0 0,'0'0'2138'0'0,"0"0"-505"0"0,0 0-235 0 0,0 0-21 0 0,0 0 25 0 0,0 0-66 0 0,0 0-115 0 0,0 0-105 0 0,0 0-71 0 0,0 0-30 0 0,0 0-86 0 0,0 0-103 0 0,33 1-96 0 0,106 1-114 0 0,228-20 1110 0 0,-195 15-3139 0 0,-164-1-847 0 0,-7-3-6215 0 0,-1 7-3038 0 0</inkml:trace>
  <inkml:trace contextRef="#ctx0" brushRef="#br0" timeOffset="844.521">396 5 0 0 0,'0'0'2055'0'0,"0"0"-495"0"0,0 0-138 0 0,0 0 78 0 0,0 0 73 0 0,0 0 67 0 0,0 0-98 0 0,0 0-213 0 0,0 0-231 0 0,0 0-257 0 0,0 0-251 0 0,0 0-214 0 0,0 0-119 0 0,-20-1 17 0 0,-60-2 122 0 0,81 3-375 0 0,-1 0 1 0 0,0 0 0 0 0,1 0-1 0 0,-1 0 1 0 0,1 0 0 0 0,-1 0-1 0 0,0 0 1 0 0,1 1 0 0 0,-1-1-1 0 0,1 0 1 0 0,-1 0-1 0 0,0 0 1 0 0,1 1 0 0 0,-1-1-1 0 0,0 0 1 0 0,0 1 0 0 0,1-1-1 0 0,-1 0 1 0 0,0 1-1 0 0,1-1 1 0 0,-1 0 0 0 0,0 1-1 0 0,0-1 1 0 0,0 0 0 0 0,0 1-1 0 0,1-1 1 0 0,-1 1 0 0 0,0-1-1 0 0,0 0 1 0 0,0 1-1 0 0,0-1 1 0 0,0 1 0 0 0,0-1-1 0 0,0 0 1 0 0,0 1 0 0 0,0-1-1 0 0,0 1 1 0 0,0-1 0 0 0,0 0-1 0 0,0 1 1 0 0,-1-1-1 0 0,1 1 1 0 0,0-1 0 0 0,0 0-1 0 0,0 1 1 0 0,0-1 0 0 0,-1 0-1 0 0,1 1 1 0 0,0-1-1 0 0,0 0 1 0 0,-1 1 0 0 0,1-1-1 0 0,0 0 1 0 0,-1 1 0 0 0,1-1-1 0 0,0 0 1 0 0,-1 0 0 0 0,1 0-1 0 0,0 1 1 0 0,-1-1-1 0 0,1 0 1 0 0,-1 0 0 0 0,1 0-1 0 0,0 0 1 0 0,-1 0 0 0 0,1 0-1 0 0,-1 1 1 0 0,1-1-1 0 0,-1 0-20 0 0,30 23 1236 0 0,19 3 241 0 0,1-3 0 0 0,2-1 1 0 0,41 11-1479 0 0,106 46 975 0 0,-174-67-910 0 0,-4-3-41 0 0,0 1 0 0 0,-1 0-1 0 0,0 2 1 0 0,-1 0 0 0 0,0 1 0 0 0,-1 1-1 0 0,0 0 1 0 0,-2 1 0 0 0,10 12-24 0 0,-22-23 35 0 0,0 1-1 0 0,-1 0 1 0 0,0 1-1 0 0,0-1 1 0 0,0 0-1 0 0,-1 0 1 0 0,1 1 0 0 0,-1-1-1 0 0,-1 1 1 0 0,1-1-1 0 0,-1 1 1 0 0,0-1-1 0 0,0 1 1 0 0,-1 1-35 0 0,-48 38 814 0 0,-44 32-617 0 0,-116 83 139 0 0,85-66-216 0 0,109-56-252 0 0,10-11-4202 0 0,2-23-3967 0 0,3-4-3194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4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0 0 0,'0'0'1172'0'0,"0"0"842"0"0,0 0 174 0 0,0 0-67 0 0,0 0-135 0 0,0 0-262 0 0,0 0-261 0 0,0 0-193 0 0,0 0-146 0 0,0 0-88 0 0,0 0-61 0 0,0 0-60 0 0,0 0-47 0 0,-2 7 8042 0 0,117 4-6652 0 0,82 3-1933 0 0,-169-2-352 0 0,-27-12 18 0 0,-27 4-2895 0 0,2-2-122 0 0,3-1-5054 0 0,14-1-3846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7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65 5457 0 0,'0'0'3070'0'0,"0"0"-791"0"0,0 0-501 0 0,0 0-147 0 0,0 0 3 0 0,0 0 23 0 0,0 0-30 0 0,0 0-169 0 0,0 0-256 0 0,0 0-259 0 0,0 0-222 0 0,-1-10-160 0 0,-2-26-78 0 0,2 26-49 0 0,1 10-45 0 0,0 0-54 0 0,-2 13 529 0 0,-18 137 223 0 0,-22 298-359 0 0,-8-187-603 0 0,47-240-444 0 0,4-35-1229 0 0,4-60-1322 0 0,1-1-4634 0 0,-6 53 876 0 0,0 3-2966 0 0</inkml:trace>
  <inkml:trace contextRef="#ctx0" brushRef="#br0" timeOffset="263.979">0 46 8458 0 0,'0'0'2343'0'0,"0"0"-451"0"0,0 0-357 0 0,0 0-118 0 0,0 0-24 0 0,0 0-90 0 0,0 0-193 0 0,0 0-157 0 0,0 0-95 0 0,0 0-45 0 0,0 0-28 0 0,0 0-87 0 0,0 0-91 0 0,34-6-85 0 0,108-19-57 0 0,74 11 871 0 0,-154 15-1274 0 0,-48-1-135 0 0,0 2 1 0 0,-1-1-1 0 0,1 2 1 0 0,-1-1-1 0 0,1 2 1 0 0,-1 0-1 0 0,0 0 1 0 0,8 5 72 0 0,-17-7 74 0 0,10 6-3545 0 0,-18 0-6757 0 0,2-7-845 0 0</inkml:trace>
  <inkml:trace contextRef="#ctx0" brushRef="#br0" timeOffset="515.241">52 366 8554 0 0,'0'0'1992'0'0,"0"0"-770"0"0,0 0-279 0 0,0 0 190 0 0,0 0 273 0 0,0 0 150 0 0,0 0-87 0 0,0 0-182 0 0,0 0-167 0 0,0 0-156 0 0,0 0-129 0 0,0 0-84 0 0,0 0-79 0 0,23 10-80 0 0,74 27-85 0 0,-33-28 181 0 0,120-38-667 0 0,-163 23-679 0 0,39-11-1474 0 0,-22 2-5915 0 0,-26 8-3259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4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11698 0 0,'0'0'2318'0'0,"0"0"-460"0"0,0 0-70 0 0,0 0 174 0 0,0 0-97 0 0,0 0-222 0 0,0 0-290 0 0,0 0-319 0 0,0 0-271 0 0,0 0-178 0 0,0 0-119 0 0,0 0-96 0 0,35 1-58 0 0,107 3-74 0 0,-34-9 134 0 0,-80 5-729 0 0,-15 0-5031 0 0,-8 0-6850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59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117 328 5401 0 0,'0'0'2243'0'0,"0"0"-220"0"0,0 0-213 0 0,0 0-60 0 0,0 0 85 0 0,0 0-135 0 0,0 0-290 0 0,0 0-362 0 0,0 0-321 0 0,0 0-216 0 0,0 0-141 0 0,-2-2-28 0 0,-4-5-15 0 0,4 5-23 0 0,2 2-34 0 0,0 0-63 0 0,8 12 469 0 0,1 26-277 0 0,-2 1 0 0 0,-1 0 0 0 0,-2 1 0 0 0,-2-1 0 0 0,-2 0 0 0 0,-1 1 0 0 0,-3 8-399 0 0,-32 181 273 0 0,12-167-1010 0 0,13-81-8378 0 0,9 9 2314 0 0,2 3-2566 0 0</inkml:trace>
  <inkml:trace contextRef="#ctx0" brushRef="#br0" timeOffset="312.114">1 313 6361 0 0,'0'0'2337'0'0,"0"0"-303"0"0,0 0-143 0 0,0 0-108 0 0,0 0-234 0 0,0 0-280 0 0,0 0-400 0 0,0 0-321 0 0,0 0-165 0 0,0 0-42 0 0,0 0 6 0 0,0 0 19 0 0,0 0 8 0 0,29-7 4 0 0,95-23 3 0 0,-12 23 379 0 0,-77 8-521 0 0,0 2 0 0 0,0 1 0 0 0,0 2 0 0 0,0 1 0 0 0,-1 2 0 0 0,22 9-239 0 0,-51-17 22 0 0,1 0 0 0 0,-2 1 0 0 0,1-1 0 0 0,0 1 0 0 0,0 0 0 0 0,0 0 0 0 0,-1 1 0 0 0,0 0 0 0 0,1 0 0 0 0,-1 0-1 0 0,0 0 1 0 0,0 0 0 0 0,0 1 0 0 0,-1 0 0 0 0,0-1 0 0 0,1 2 0 0 0,-1-1 0 0 0,0 0 0 0 0,-1 0 0 0 0,1 1 0 0 0,-1 0 0 0 0,0-1 0 0 0,0 1 0 0 0,0 0 0 0 0,-1 0 0 0 0,1 1-22 0 0,-5 3 57 0 0,0 0 1 0 0,0-1-1 0 0,-1 0 0 0 0,0 0 1 0 0,0 0-1 0 0,-1 0 1 0 0,0 0-1 0 0,0-1 0 0 0,-1 0 1 0 0,1 0-1 0 0,-2-1 1 0 0,1 0-1 0 0,-1 0 1 0 0,0 0-1 0 0,0-1 0 0 0,-1 0 1 0 0,1 0-1 0 0,-1-1 1 0 0,0 0-1 0 0,-1 0 0 0 0,-1 0-57 0 0,-19 10-126 0 0,0-2 0 0 0,-1 0 0 0 0,0-2-1 0 0,-1-2 1 0 0,0-1 0 0 0,0-1 0 0 0,0-1-1 0 0,-1-2 1 0 0,-18-1 126 0 0,50-2-892 0 0,14 0-7558 0 0,-8 0-2716 0 0</inkml:trace>
  <inkml:trace contextRef="#ctx0" brushRef="#br0" timeOffset="597.071">669 656 13635 0 0,'0'0'2642'0'0,"0"0"-1209"0"0,0 0-784 0 0,0 0-159 0 0,0 0 117 0 0,0 0 225 0 0,0 0 157 0 0,0 0 9 0 0,0 0-105 0 0,0 0-196 0 0,0 0-165 0 0,0 0-108 0 0,33-2-88 0 0,103-6-62 0 0,26 3 910 0 0,-108 5-8392 0 0,-35 0 2447 0 0,-14 0-7204 0 0</inkml:trace>
  <inkml:trace contextRef="#ctx0" brushRef="#br0" timeOffset="2792.839">1374 265 9250 0 0,'0'0'1944'0'0,"0"0"-723"0"0,0 0-345 0 0,0 0 115 0 0,0 0 197 0 0,0 0 52 0 0,0 0-168 0 0,0 0-294 0 0,0 0-147 0 0,0 0-32 0 0,0 0 45 0 0,0 0 47 0 0,0 0-62 0 0,0 9-68 0 0,2 211 2124 0 0,-6-200-2574 0 0,-1 1 0 0 0,-1-1 0 0 0,-1 0 0 0 0,-1 0 0 0 0,0-1 0 0 0,-1 0 0 0 0,-8 10-111 0 0,-16 38 134 0 0,14-11-95 0 0,17-31 2358 0 0,2-44-2354 0 0,0 0-1 0 0,1 1 1 0 0,1-1-1 0 0,1 0 1 0 0,1 1-1 0 0,0 0 1 0 0,1-1-1 0 0,5-9-42 0 0,-4 15-3 0 0,5-14-7 0 0,1 0-1 0 0,1 1 1 0 0,2 0-1 0 0,1 1 0 0 0,14-18 11 0 0,84-82-46 0 0,-99 114 57 0 0,-9 6-16 0 0,1-1 1 0 0,-1 1-1 0 0,1 1 0 0 0,0 0 1 0 0,1 0-1 0 0,-1 0 0 0 0,1 1 1 0 0,0 0-1 0 0,-1 0 0 0 0,1 1 1 0 0,1 0-1 0 0,-1 0 0 0 0,3 1 5 0 0,-8 2 0 0 0,0 1 0 0 0,0 0-1 0 0,0 0 1 0 0,0 0 0 0 0,0 0-1 0 0,0 0 1 0 0,0 1 0 0 0,-1-1-1 0 0,1 1 1 0 0,-1 0 0 0 0,0 0-1 0 0,0-1 1 0 0,0 2 0 0 0,0-1 0 0 0,0 0-1 0 0,-1 0 1 0 0,1 1 0 0 0,-1-1-1 0 0,0 0 1 0 0,0 1 0 0 0,0 0-1 0 0,-1-1 1 0 0,1 3 0 0 0,1-1 5 0 0,7 135 110 0 0,-10-93-122 0 0,2-11 21 0 0,0-24-10 0 0,0 0 0 0 0,-1 0 0 0 0,0-1 0 0 0,-1 1-1 0 0,-1 0 1 0 0,0 0 0 0 0,0 0 0 0 0,-1-1 0 0 0,-1 2-4 0 0,-55 85 63 0 0,46-96 660 0 0,13-3-711 0 0,0 1-3 0 0,0 0-16 0 0,0 0 13 0 0,0 0 7 0 0,0 0-8 0 0,0 0-11 0 0,4-23 0 0 0,-2 15-1 0 0,0-1-1 0 0,0 1 1 0 0,1 0-1 0 0,1 0 0 0 0,-1 0 1 0 0,1 0-1 0 0,1 1 0 0 0,-1-1 1 0 0,1 1-1 0 0,0 0 1 0 0,1 1-1 0 0,0-1 0 0 0,0 1 1 0 0,6-5 7 0 0,15-19 8 0 0,92-125 22 0 0,-31 63-82 0 0,27 26 19 0 0,-114 65 30 0 0,0 0 1 0 0,0 0-1 0 0,0 1 0 0 0,0-1 1 0 0,0 0-1 0 0,0 1 0 0 0,1-1 1 0 0,-1 1-1 0 0,0 0 1 0 0,0-1-1 0 0,1 1 0 0 0,-1 0 1 0 0,0-1-1 0 0,0 1 0 0 0,1 0 1 0 0,-1 0-1 0 0,0 0 0 0 0,1 0 1 0 0,-1 1-1 0 0,0-1 0 0 0,0 0 1 0 0,1 0-1 0 0,-1 1 1 0 0,0-1-1 0 0,0 1 0 0 0,0-1 1 0 0,1 1-1 0 0,-1 0 0 0 0,0-1 1 0 0,0 1-1 0 0,0 0 0 0 0,0 0 1 0 0,0-1-1 0 0,0 1 1 0 0,0 0-1 0 0,-1 0 0 0 0,1 0 1 0 0,0 0-1 0 0,0 0 0 0 0,-1 1 1 0 0,1-1-1 0 0,-1 0 0 0 0,1 0 1 0 0,-1 0-1 0 0,1 1 0 0 0,-1-1 1 0 0,0 0-1 0 0,1 0 1 0 0,-1 1 2 0 0,6 27 15 0 0,-1 0 1 0 0,-1 0-1 0 0,-2 1 1 0 0,-1-1-1 0 0,-1 1 1 0 0,-3 21-16 0 0,0-37 2 0 0,-1-1 1 0 0,-1 0-1 0 0,0 0 1 0 0,-1 0 0 0 0,0-1-1 0 0,-1 0 1 0 0,0 0-1 0 0,-1-1 1 0 0,0 1-1 0 0,-8 6-2 0 0,3 0-69 0 0,21-29-3216 0 0,13-3 1093 0 0,1-1-2607 0 0,-9 5-2681 0 0,-4 3-4033 0 0</inkml:trace>
  <inkml:trace contextRef="#ctx0" brushRef="#br0" timeOffset="3362.849">2585 309 12195 0 0,'0'0'1745'0'0,"0"0"-590"0"0,0 0-45 0 0,0 0 255 0 0,0 0 92 0 0,0 0-150 0 0,0 0-338 0 0,0 0-318 0 0,0 0-96 0 0,0 0 18 0 0,0 0-11 0 0,0 0-49 0 0,0 0-59 0 0,-28 13-92 0 0,-90 41-56 0 0,-2 23 521 0 0,108-67-805 0 0,0 1 0 0 0,1 1 1 0 0,0 0-1 0 0,1 0 1 0 0,0 1-1 0 0,1 0 1 0 0,1 0-1 0 0,0 1 0 0 0,0 0 1 0 0,2 1-1 0 0,-2 3-22 0 0,8-16 10 0 0,-1 1-1 0 0,1-1 1 0 0,-1 1-1 0 0,1-1 1 0 0,0 0-1 0 0,0 1 1 0 0,0-1-1 0 0,0 1 1 0 0,0-1-1 0 0,0 0 1 0 0,1 1-1 0 0,-1-1 1 0 0,1 0-1 0 0,0 1 0 0 0,0-1 1 0 0,0 0-1 0 0,0 0 1 0 0,0 1-1 0 0,0-1 1 0 0,0 0-1 0 0,1 0 1 0 0,-1-1-1 0 0,1 1 1 0 0,-1 0-1 0 0,1 0 1 0 0,0-1-1 0 0,0 1 1 0 0,0-1-1 0 0,0 1 1 0 0,0-1-1 0 0,0 0 1 0 0,0 0-1 0 0,0 0 1 0 0,0 0-1 0 0,1 0 1 0 0,-1 0-1 0 0,0-1 1 0 0,1 1-1 0 0,-1-1 1 0 0,1 0-1 0 0,-1 1 0 0 0,0-1 1 0 0,1 0-1 0 0,-1 0 1 0 0,1-1-1 0 0,-1 1 1 0 0,0 0-1 0 0,1-1 1 0 0,-1 0-1 0 0,0 1 1 0 0,1-1-1 0 0,-1 0 1 0 0,0 0-1 0 0,0 0 1 0 0,2-2-10 0 0,14-4 125 0 0,-1 0 1 0 0,0-2-1 0 0,0 0 1 0 0,0-1-1 0 0,-1 0 1 0 0,-1-1-1 0 0,0-1 1 0 0,0-1-1 0 0,7-8-125 0 0,165-195 945 0 0,-150 189-735 0 0,-32 49-180 0 0,1 182 129 0 0,-7-176-152 0 0,-11 140-34 0 0,-8-2 0 0 0,-8 4 27 0 0,24-147-18 0 0,0 0 0 0 0,-2 0 1 0 0,0 0-1 0 0,-2-1 0 0 0,-1 0 1 0 0,0 0-1 0 0,-1-1 0 0 0,-10 13 18 0 0,18-30 1 0 0,-1 0 0 0 0,0-1-1 0 0,0 1 1 0 0,0 0-1 0 0,0-1 1 0 0,0 0 0 0 0,-1 0-1 0 0,0 0 1 0 0,1 0 0 0 0,-1-1-1 0 0,0 1 1 0 0,0-1 0 0 0,-1 0-1 0 0,1 0 1 0 0,0-1-1 0 0,-1 1 1 0 0,1-1 0 0 0,-1 0-1 0 0,1 0 1 0 0,-1 0 0 0 0,0-1-1 0 0,1 0 1 0 0,-1 0 0 0 0,0 0-1 0 0,-2-1 0 0 0,4-1-4 0 0,0-1 0 0 0,0 1 0 0 0,1-1 0 0 0,-1 0 0 0 0,1 0 0 0 0,0 0-1 0 0,0 0 1 0 0,0-1 0 0 0,0 1 0 0 0,1-1 0 0 0,-1 1 0 0 0,1-1 0 0 0,0 1 0 0 0,0-1 0 0 0,0 0-1 0 0,0 1 1 0 0,1-1 0 0 0,0 0 0 0 0,-1 0 0 0 0,1 0 0 0 0,1 1 0 0 0,-1-1 0 0 0,1 0 4 0 0,-2-3-8 0 0,3-18-10 0 0,0 1 1 0 0,2-1 0 0 0,1 1-1 0 0,0 0 1 0 0,2 0 0 0 0,1 1-1 0 0,1 0 1 0 0,0 0 0 0 0,2 1-1 0 0,7-10 18 0 0,113-195-2306 0 0,-67 136-8664 0 0,-52 75-1227 0 0</inkml:trace>
  <inkml:trace contextRef="#ctx0" brushRef="#br0" timeOffset="3660.599">3128 77 13395 0 0,'0'0'1687'0'0,"0"0"-340"0"0,0 0-130 0 0,0 0 24 0 0,0 0-30 0 0,0 0-118 0 0,0 0-201 0 0,0 0-199 0 0,0 0-171 0 0,0 0-104 0 0,0 0-13 0 0,0 0 57 0 0,0 0 52 0 0,11 3 16 0 0,-6-2-476 0 0,-3-1-28 0 0,0 0-1 0 0,0 0 0 0 0,0 1 0 0 0,0-1 0 0 0,0 0 0 0 0,0 1 0 0 0,0 0 0 0 0,0-1 0 0 0,0 1 0 0 0,0 0 0 0 0,-1 0 0 0 0,1 0 0 0 0,0 0 0 0 0,-1 0 0 0 0,1 0 0 0 0,0 1 0 0 0,-1-1 0 0 0,1 0 0 0 0,-1 1 1 0 0,0-1-1 0 0,0 1 0 0 0,1 0 0 0 0,-1-1 0 0 0,0 1 0 0 0,0 0 0 0 0,0 0 0 0 0,-1 0 0 0 0,1 0 0 0 0,0-1 0 0 0,-1 1 0 0 0,1 0 0 0 0,-1 0 0 0 0,0 0 0 0 0,0 0 0 0 0,1 0 0 0 0,-1 0 0 0 0,-1 0 0 0 0,1 0 1 0 0,0 1-1 0 0,0-1 0 0 0,-1-1 0 0 0,1 2-25 0 0,-72 231 865 0 0,-29 58-1300 0 0,75-257-544 0 0,14-30-2543 0 0,0-8-4682 0 0,9 1 1715 0 0,2-4-1481 0 0</inkml:trace>
  <inkml:trace contextRef="#ctx0" brushRef="#br0" timeOffset="4076.221">3001 361 688 0 0,'0'0'2823'0'0,"0"0"-961"0"0,0 0-470 0 0,0 0-77 0 0,0 0-8 0 0,0 0-13 0 0,0 0-116 0 0,0 0-244 0 0,0 0-196 0 0,0 0-113 0 0,0 0-78 0 0,0 0-36 0 0,0 0-30 0 0,18 15-14 0 0,56 45 31 0 0,-15-33 924 0 0,-47-27-1029 0 0,0 1-163 0 0,1-1 0 0 0,-1 0 0 0 0,0-1 0 0 0,0-1 0 0 0,0 0 0 0 0,0-1 1 0 0,-1 0-1 0 0,1 0 0 0 0,-1-2 0 0 0,1 1 0 0 0,-1-1 0 0 0,0-1 0 0 0,-1 0 1 0 0,0-1-1 0 0,0 1 0 0 0,0-2 0 0 0,-1 0 0 0 0,0 0 0 0 0,0 0 1 0 0,-1-1-1 0 0,6-8-230 0 0,15-25 267 0 0,-1 0 1 0 0,-2-2-1 0 0,-3-1 1 0 0,-1-1-1 0 0,11-36-267 0 0,-23 31 730 0 0,-20 52-110 0 0,-51 86-541 0 0,51-68-58 0 0,-8 18-5 0 0,2 0 0 0 0,1 2 0 0 0,1 0 0 0 0,3 1 0 0 0,1 0 0 0 0,2 0 0 0 0,2 1 0 0 0,1 0 0 0 0,2 1 0 0 0,3 14-16 0 0,14 110-56 0 0,1-105-740 0 0,-15-59-199 0 0,1 1 785 0 0,0-3-8022 0 0,-1 0-3325 0 0</inkml:trace>
  <inkml:trace contextRef="#ctx0" brushRef="#br0" timeOffset="4309.824">3712 372 9890 0 0,'0'0'1995'0'0,"0"0"-533"0"0,0 0-1 0 0,0 0 69 0 0,0 0-84 0 0,0 0-178 0 0,0 0-278 0 0,0 0-317 0 0,-7 36-214 0 0,-23 110-146 0 0,-3-37 117 0 0,-10-10-624 0 0,35-89 55 0 0,5-9-3419 0 0,0-1-3750 0 0,3 0-3410 0 0</inkml:trace>
  <inkml:trace contextRef="#ctx0" brushRef="#br0" timeOffset="4630.325">3870 387 1112 0 0,'0'0'2569'0'0,"0"0"-449"0"0,0 0 41 0 0,0 0 158 0 0,0 0-49 0 0,0 0-409 0 0,0 0-566 0 0,0 0-454 0 0,0 0-227 0 0,0 0-108 0 0,0 0-54 0 0,0 0-28 0 0,0 0-23 0 0,-28 22-14 0 0,-90 72-1 0 0,29-41 1259 0 0,90-53-1614 0 0,-1 0 0 0 0,1 0-1 0 0,-1 0 1 0 0,1 0 0 0 0,-1 0 0 0 0,1-1-1 0 0,-1 1 1 0 0,1 0 0 0 0,-1 1-1 0 0,1-1 1 0 0,-1 0 0 0 0,1 0 0 0 0,-1 0-1 0 0,1 0 1 0 0,-1 0 0 0 0,1 0-1 0 0,-1 0 1 0 0,0 1 0 0 0,1-1 0 0 0,-1 0-1 0 0,1 0 1 0 0,-1 1 0 0 0,0-1-1 0 0,1 0 1 0 0,-1 1 0 0 0,0-1 0 0 0,1 0-1 0 0,-1 1 1 0 0,0-1 0 0 0,1 1-1 0 0,-1-1 1 0 0,0 0 0 0 0,0 1 0 0 0,1-1-1 0 0,-1 1 1 0 0,0-1 0 0 0,0 1-1 0 0,0-1 1 0 0,0 1 0 0 0,0-1 0 0 0,0 1-1 0 0,0-1 1 0 0,0 0 0 0 0,0 1-1 0 0,0-1 1 0 0,0 1 0 0 0,0-1 0 0 0,0 1-1 0 0,0-1 1 0 0,0 1 0 0 0,0-1-1 0 0,0 1 1 0 0,-1-1 0 0 0,1 1-1 0 0,0-1 1 0 0,0 0 0 0 0,-1 1 0 0 0,1-1-1 0 0,0 1 1 0 0,-1-1 0 0 0,1 0-1 0 0,0 1 1 0 0,-1-1 0 0 0,1 0 0 0 0,0 1-1 0 0,-1-1 1 0 0,1 0 0 0 0,-1 0-1 0 0,1 1 1 0 0,-1-1-31 0 0,42 12 1139 0 0,-31-11-999 0 0,1 1-1 0 0,-1 0 1 0 0,1 0-1 0 0,-1 1 1 0 0,0 1 0 0 0,0 0-1 0 0,0 0 1 0 0,0 1-1 0 0,-1 0 1 0 0,1 0 0 0 0,-2 1-1 0 0,1 0 1 0 0,0 1 0 0 0,-1 0-1 0 0,-1 0 1 0 0,4 4-140 0 0,16 37-1201 0 0,-26-57-1280 0 0,0 4-1910 0 0,1 1-7685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1 479 6633 0 0,'0'0'2165'0'0,"0"0"-497"0"0,0 0-242 0 0,0 0-15 0 0,0 0 36 0 0,0 0-68 0 0,0 0-154 0 0,0 0-191 0 0,0 0-185 0 0,0 0-136 0 0,0 0-83 0 0,4-9 1160 0 0,7-21-1180 0 0,-1 0-334 0 0,0 1-1 0 0,3 1 1 0 0,0 0-1 0 0,2 0 1 0 0,0 2 0 0 0,2-1-1 0 0,5-3-275 0 0,3 3 93 0 0,1 2 0 0 0,0 0 0 0 0,2 2 0 0 0,1 1 0 0 0,1 1-1 0 0,1 1 1 0 0,0 2 0 0 0,12-4-93 0 0,-42 21 0 0 0,0 0-1 0 0,-1 1 1 0 0,1-1-1 0 0,0 0 1 0 0,1 0 0 0 0,-1 0-1 0 0,0 0 1 0 0,0 1-1 0 0,0-1 1 0 0,0 1-1 0 0,1-1 1 0 0,-1 1-1 0 0,0-1 1 0 0,0 1 0 0 0,1 0-1 0 0,-1-1 1 0 0,0 1-1 0 0,1 0 1 0 0,-1 0-1 0 0,0 0 1 0 0,1 0 0 0 0,-1 0-1 0 0,0 0 1 0 0,1 1-1 0 0,-1-1 1 0 0,0 0-1 0 0,0 1 1 0 0,1-1-1 0 0,-1 1 1 0 0,0-1 0 0 0,0 1-1 0 0,0 0 1 0 0,0-1-1 0 0,1 1 1 0 0,-1 0-1 0 0,0 0 1 0 0,0 0 0 0 0,0 0-1 0 0,-1 0 1 0 0,1 0-1 0 0,0 0 1 0 0,0 0-1 0 0,0 0 1 0 0,-1 0-1 0 0,1 0 1 0 0,-1 0 0 0 0,1 1-1 0 0,-1-1 1 0 0,1 0-1 0 0,-1 0 1 0 0,0 1-1 0 0,1-1 1 0 0,-1 0 0 0 0,0 1-1 0 0,0-1 1 0 0,0 0-1 0 0,0 1 1 0 0,0-1 0 0 0,-5 267 440 0 0,5-265-442 0 0,0 0 1 0 0,1 0-1 0 0,0 0 1 0 0,-1 0-1 0 0,1-1 0 0 0,0 1 1 0 0,0 0-1 0 0,0-1 1 0 0,1 1-1 0 0,-1 0 1 0 0,1-1-1 0 0,-1 0 0 0 0,1 1 1 0 0,0-1-1 0 0,0 0 1 0 0,0 0-1 0 0,0 0 1 0 0,0 0-1 0 0,1 0 0 0 0,-1-1 1 0 0,0 1-1 0 0,1 0 1 0 0,-1-1-1 0 0,1 0 0 0 0,0 0 1 0 0,0 0-1 0 0,-1 0 1 0 0,1 0-1 0 0,0 0 1 0 0,0-1-1 0 0,0 0 0 0 0,0 1 1 0 0,0-1 1 0 0,3-1 6 0 0,0 0-1 0 0,-1-1 1 0 0,1 0 0 0 0,-1 0 0 0 0,1 0-1 0 0,-1-1 1 0 0,1 1 0 0 0,-1-1 0 0 0,0-1-1 0 0,-1 1 1 0 0,1-1 0 0 0,0 0 0 0 0,-1 0-1 0 0,0 0 1 0 0,2-3-6 0 0,20-15 17 0 0,44-29-21 0 0,2 2 0 0 0,2 4 1 0 0,12-1 3 0 0,39-6 16 0 0,-124 51-16 0 0,0 0 0 0 0,1 1 0 0 0,-1-1 0 0 0,1 1 0 0 0,-1-1 1 0 0,1 1-1 0 0,-1 0 0 0 0,1-1 0 0 0,-1 1 0 0 0,1 0 0 0 0,-1 0 0 0 0,1 0 0 0 0,-1 0 0 0 0,1 0 0 0 0,0 0 1 0 0,-1 1-1 0 0,1-1 0 0 0,-1 0 0 0 0,1 1 0 0 0,-1-1 0 0 0,0 1 0 0 0,1 0 0 0 0,-1-1 0 0 0,1 1 1 0 0,-1 0-1 0 0,0 0 0 0 0,0 0 0 0 0,1 0 0 0 0,-1 0 0 0 0,0 0 0 0 0,0 0 0 0 0,0 0 0 0 0,0 1 1 0 0,0-1-1 0 0,-1 0 0 0 0,1 1 0 0 0,0-1 0 0 0,0 0 0 0 0,-1 1 0 0 0,1-1 0 0 0,-1 1 0 0 0,1-1 0 0 0,-1 1 1 0 0,0-1-1 0 0,0 1 0 0 0,0-1 0 0 0,1 1 0 0 0,-1 0 0 0 0,-1-1 0 0 0,1 1 0 0 0,0 0 0 0 0,0 25 38 0 0,-2 0 0 0 0,0 1 0 0 0,-2-1 0 0 0,-1-1 1 0 0,-1 1-1 0 0,-7 16-38 0 0,13-43-1 0 0,-8 96-2813 0 0,20-92-7178 0 0,-8-4-1494 0 0</inkml:trace>
  <inkml:trace contextRef="#ctx0" brushRef="#br0" timeOffset="401.419">1779 41 8898 0 0,'0'0'2466'0'0,"0"0"-819"0"0,0 0-287 0 0,0 0 24 0 0,0 0 55 0 0,0 0-84 0 0,0 0-178 0 0,0 0-227 0 0,0 0-212 0 0,-36 12-126 0 0,-116 38-132 0 0,44 2 264 0 0,-17 36 127 0 0,120-83-856 0 0,0 0 0 0 0,0 0 0 0 0,1 1 0 0 0,-1 0 0 0 0,1 0 0 0 0,1 0 0 0 0,-1 0 0 0 0,1 0 0 0 0,0 1 1 0 0,0-1-1 0 0,1 1 0 0 0,0 0 0 0 0,0 0 0 0 0,1 0 0 0 0,0 0 0 0 0,0 0 0 0 0,0 0 0 0 0,1 0 0 0 0,0 0 1 0 0,1 2-16 0 0,0-5 7 0 0,1-1 0 0 0,0 0 0 0 0,1 0 0 0 0,-1 1 0 0 0,0-1 0 0 0,1 0 0 0 0,0-1 0 0 0,0 1 0 0 0,0 0 0 0 0,0-1 0 0 0,0 0 0 0 0,0 0 0 0 0,1 0 0 0 0,-1 0 0 0 0,1 0 0 0 0,-1-1 0 0 0,1 1 0 0 0,0-1 0 0 0,-1 0 0 0 0,1 0 0 0 0,0 0 0 0 0,0-1 0 0 0,0 1 0 0 0,0-1 0 0 0,0 0 0 0 0,0 0 0 0 0,-1-1 0 0 0,1 1 0 0 0,0-1 0 0 0,0 1-7 0 0,21-4 67 0 0,-1-1 0 0 0,0 0 0 0 0,0-2 0 0 0,0-1 0 0 0,-1-1 0 0 0,0 0 0 0 0,-1-2 0 0 0,0-1 0 0 0,0-1 0 0 0,-1 0 0 0 0,-1-2 0 0 0,-1 0 0 0 0,0-1 0 0 0,-1-1 0 0 0,0-1 0 0 0,-2-1 0 0 0,2-3-67 0 0,39-32 224 0 0,-56 52-222 0 0,-1 1 0 0 0,1-1 0 0 0,0 1 0 0 0,0-1 0 0 0,0 1 0 0 0,0 0 0 0 0,0-1 0 0 0,0 1 1 0 0,0 0-1 0 0,1 0 0 0 0,-1 0 0 0 0,0 0 0 0 0,1 0 0 0 0,-1 0 0 0 0,1 0 0 0 0,-1 1 0 0 0,1-1 0 0 0,-1 0 0 0 0,1 1 0 0 0,-1-1 0 0 0,1 1 0 0 0,0 0 0 0 0,-1-1 0 0 0,1 1 0 0 0,0 0 0 0 0,-1 0 0 0 0,1 0 0 0 0,0 0 0 0 0,-1 0 0 0 0,1 1 0 0 0,0-1 0 0 0,-1 0 0 0 0,1 1 0 0 0,0-1 0 0 0,-1 1 0 0 0,1 0 0 0 0,-1-1 0 0 0,1 1 0 0 0,-1 0 0 0 0,0 0 0 0 0,1 0 1 0 0,-1 0-1 0 0,0 0 0 0 0,1 1-2 0 0,1 157 49 0 0,-3-138-404 0 0,3 51-210 0 0,18-34-4991 0 0,-15-34-181 0 0,-2-3-5760 0 0</inkml:trace>
  <inkml:trace contextRef="#ctx0" brushRef="#br0" timeOffset="647.192">2543 207 15715 0 0,'0'0'1741'0'0,"0"0"-673"0"0,0 0-66 0 0,0 0 192 0 0,0 0 67 0 0,0 0-136 0 0,0 0-277 0 0,0 0-293 0 0,-30 35-229 0 0,-91 108-130 0 0,32-50-50 0 0,36-30-588 0 0,35-59-3480 0 0,7-11-5954 0 0,9 3-1061 0 0</inkml:trace>
  <inkml:trace contextRef="#ctx0" brushRef="#br0" timeOffset="816.444">2265 173 9890 0 0,'0'0'3062'0'0,"0"0"-929"0"0,0 0-612 0 0,0 0-330 0 0,0 0-160 0 0,0 0 20 0 0,0 0-47 0 0,0 0-57 0 0,0 0-75 0 0,0 0-181 0 0,0 0-132 0 0,0 0-91 0 0,17 26-84 0 0,53 77-29 0 0,-34-49 115 0 0,-28-39-386 0 0,2 0-1 0 0,0-1 0 0 0,1 0 1 0 0,0-1-1 0 0,1 0 1 0 0,0-1-1 0 0,1 0 0 0 0,1-1-83 0 0,54 37-985 0 0,-54-41-5694 0 0,-9-6-5400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3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1 329 0 0 0,'0'0'1048'0'0,"0"0"623"0"0,0 0 179 0 0,0 0-164 0 0,0 0-271 0 0,0 0-204 0 0,0 0-71 0 0,0 0 8 0 0,20 11 5129 0 0,40 7-1642 0 0,43-17-2365 0 0,-59-2-1732 0 0,215-14 483 0 0,-155 15-624 0 0,-92 0-6065 0 0,-11 0-6146 0 0,-4 0 2989 0 0</inkml:trace>
  <inkml:trace contextRef="#ctx0" brushRef="#br0" timeOffset="272.594">23 509 8250 0 0,'0'0'2368'0'0,"0"0"-810"0"0,0 0-597 0 0,0 0-58 0 0,0 0 146 0 0,0 0 252 0 0,0 0 115 0 0,0 0-51 0 0,0 0-138 0 0,0 0-267 0 0,0 0-200 0 0,0 0-134 0 0,33 2-90 0 0,108 8-87 0 0,163-7 459 0 0,-290-3-1695 0 0,45-4-52 0 0,-43-2-3455 0 0,-4-5-4521 0 0,-10 10-1087 0 0</inkml:trace>
  <inkml:trace contextRef="#ctx0" brushRef="#br0" timeOffset="886.088">293 1 2921 0 0,'0'0'5550'0'0,"0"0"-2909"0"0,0 0-1092 0 0,0 0-295 0 0,0 0-66 0 0,0 0-72 0 0,0 0-154 0 0,0 0-262 0 0,0 0-278 0 0,0 0-169 0 0,0 0-8 0 0,0 0 106 0 0,-2 7 119 0 0,1-3-363 0 0,1 0 1 0 0,-1 0-1 0 0,1 0 1 0 0,0 1 0 0 0,0-1-1 0 0,0 0 1 0 0,0 0 0 0 0,1 1-1 0 0,0-1 1 0 0,0 0 0 0 0,0 0-1 0 0,0 0 1 0 0,0 0 0 0 0,1 0-1 0 0,0 0 1 0 0,0 0-1 0 0,0-1 1 0 0,0 1 0 0 0,1-1-1 0 0,0 1 1 0 0,0 0-108 0 0,8 8 312 0 0,0-1 0 0 0,0 0 0 0 0,1 0 0 0 0,0-2 0 0 0,1 1 0 0 0,1-1-1 0 0,-1-1 1 0 0,1-1 0 0 0,10 4-312 0 0,130 45 848 0 0,-6 4-670 0 0,-145-59-174 0 0,0 0 0 0 0,0 1 0 0 0,-1-1 0 0 0,1 1 1 0 0,0 0-1 0 0,-1 0 0 0 0,1 0 0 0 0,-1 0 0 0 0,1 0 0 0 0,-1 0 0 0 0,0 1 1 0 0,0-1-1 0 0,0 1 0 0 0,-1-1 0 0 0,1 1 0 0 0,0 0 0 0 0,-1 0 0 0 0,0 0 1 0 0,1 0-1 0 0,-1 0 0 0 0,-1 0 0 0 0,1 0 0 0 0,0 0 0 0 0,-1 0 0 0 0,1 1 1 0 0,-1-1-1 0 0,0 0 0 0 0,0 0 0 0 0,0 0 0 0 0,-1 1 0 0 0,1-1 1 0 0,-1 0-1 0 0,0 0 0 0 0,0 0 0 0 0,0 0 0 0 0,0 0 0 0 0,-1 2-4 0 0,-66 103 414 0 0,42-81-318 0 0,-2-1 0 0 0,-1-1 1 0 0,-1-2-1 0 0,-1-1 0 0 0,-1-1 1 0 0,-21 9-97 0 0,-2 4 136 0 0,-99 63 90 0 0,142-80-226 0 0,12-16-32 0 0,0 6-138 0 0,7-51-4154 0 0,-1 22-3346 0 0,-2 15-3603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6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598 281 2216 0 0,'0'0'1365'0'0,"0"0"-236"0"0,0 0 37 0 0,0 0 390 0 0,0 0 425 0 0,0 0 64 0 0,0 0-196 0 0,0 0-396 0 0,0 0-392 0 0,0 0-194 0 0,0 0-143 0 0,1-19-65 0 0,5-56-29 0 0,-6 73-538 0 0,0-1-1 0 0,0 1 1 0 0,0-1-1 0 0,0 1 0 0 0,0-1 1 0 0,0 1-1 0 0,-1 0 1 0 0,1-1-1 0 0,-1 1 0 0 0,0 0 1 0 0,1-1-1 0 0,-1 1 1 0 0,0 0-1 0 0,-1 0 0 0 0,1 0 1 0 0,0 0-1 0 0,0 0 1 0 0,-1 0-1 0 0,1 0 0 0 0,-1 0 1 0 0,0 0-1 0 0,0 1 1 0 0,1-1-1 0 0,-1 1 0 0 0,0-1 1 0 0,0 1-1 0 0,-1 0 1 0 0,1 0-1 0 0,0-1-91 0 0,-6-2 269 0 0,-5-2-108 0 0,0 0 0 0 0,-1 1 1 0 0,0 0-1 0 0,0 1 1 0 0,-1 1-1 0 0,1 0 1 0 0,-1 1-1 0 0,1 1 1 0 0,-1 0-1 0 0,0 1 0 0 0,1 0 1 0 0,-1 2-1 0 0,1-1 1 0 0,-1 2-1 0 0,1 0 1 0 0,-1 0-1 0 0,1 2 0 0 0,1 0 1 0 0,-1 0-1 0 0,-13 8-161 0 0,11-5 49 0 0,-1 0-1 0 0,1 1 1 0 0,1 1-1 0 0,-1 1 0 0 0,2 0 1 0 0,0 0-1 0 0,0 2 1 0 0,1 0-1 0 0,0 0 1 0 0,1 2-1 0 0,1-1 0 0 0,0 1 1 0 0,0 3-49 0 0,1-1 21 0 0,1 0 0 0 0,1 1-1 0 0,0 0 1 0 0,1 1 0 0 0,1-1 0 0 0,1 1 0 0 0,1 2-21 0 0,3-16 7 0 0,0 0 0 0 0,1 0 0 0 0,-1 0 0 0 0,1 0 0 0 0,0 0 0 0 0,1 0 0 0 0,-1 0 0 0 0,1 0 0 0 0,0 0 0 0 0,0-1 0 0 0,1 1 0 0 0,-1 0 0 0 0,1-1 0 0 0,0 1 0 0 0,1-1 0 0 0,-1 1 0 0 0,1-1 0 0 0,-1 0 0 0 0,1 0 0 0 0,0 0 0 0 0,1 0 0 0 0,-1-1 0 0 0,1 0 0 0 0,0 1 0 0 0,-1-1 0 0 0,2 0 0 0 0,-1-1 0 0 0,0 1 0 0 0,0-1 0 0 0,2 1-7 0 0,4 1 48 0 0,0 0 0 0 0,0 0 0 0 0,1-1 1 0 0,-1-1-1 0 0,1 0 0 0 0,0 0 0 0 0,0-1 0 0 0,-1-1 1 0 0,1 1-1 0 0,0-2 0 0 0,0 0 0 0 0,0 0 0 0 0,-1-1 1 0 0,1 0-1 0 0,-1 0 0 0 0,2-2-48 0 0,159-72 656 0 0,-116 39-554 0 0,-1-3 1 0 0,-3-2 0 0 0,-1-2 0 0 0,-2-3-1 0 0,-2-1 1 0 0,-2-3 0 0 0,33-51-103 0 0,-59 80 4 0 0,26-48 161 0 0,-44 69-117 0 0,0 1 5 0 0,-2 38 59 0 0,-6 17-27 0 0,3-37-77 0 0,2 0-1 0 0,0 0 1 0 0,1 1-1 0 0,0-1 1 0 0,2 1 0 0 0,0-1-1 0 0,1 1 1 0 0,1 0-1 0 0,0-1 1 0 0,2 0-1 0 0,0 0 1 0 0,1 0 0 0 0,1 0-1 0 0,8 16-7 0 0,-12-31-1 0 0,1 4-15 0 0,1 0 0 0 0,0 0 0 0 0,1 0 0 0 0,0 0 1 0 0,0-1-1 0 0,1 1 0 0 0,-1-2 0 0 0,1 1 1 0 0,0 0-1 0 0,1-1 0 0 0,0 0 0 0 0,3 2 16 0 0,26 0-1532 0 0,-15-18-7457 0 0,-17 7-1523 0 0</inkml:trace>
  <inkml:trace contextRef="#ctx0" brushRef="#br0" timeOffset="317.159">1483 215 10434 0 0,'0'0'1238'0'0,"0"0"-325"0"0,0 0 165 0 0,0 0 501 0 0,0 0 355 0 0,0 0 37 0 0,0 0-242 0 0,0 0-436 0 0,0 0-430 0 0,0 0-282 0 0,-9 33-156 0 0,-32 107-90 0 0,1-59 201 0 0,-70 120-76 0 0,84-160-2389 0 0,10-46-5274 0 0,0-26 881 0 0,15 28 5006 0 0,-5-8-2629 0 0,2 3-709 0 0</inkml:trace>
  <inkml:trace contextRef="#ctx0" brushRef="#br0" timeOffset="566.097">1148 318 1264 0 0,'0'0'3505'0'0,"0"0"-360"0"0,0 0-302 0 0,0 0-357 0 0,0 0-410 0 0,0 0-381 0 0,0 0-397 0 0,0 0-353 0 0,0 0-259 0 0,0 0-166 0 0,0 0-39 0 0,0 0 54 0 0,0 0 59 0 0,7-10 25 0 0,22-24-17 0 0,-27 34-547 0 0,0 1-1 0 0,0-1 0 0 0,0 0 0 0 0,0 1 1 0 0,0-1-1 0 0,-1 1 0 0 0,1 0 1 0 0,0 0-1 0 0,0 0 0 0 0,0 0 0 0 0,-1 0 1 0 0,1 0-1 0 0,0 0 0 0 0,-1 0 1 0 0,1 1-1 0 0,-1-1 0 0 0,0 1 0 0 0,1-1 1 0 0,-1 1-1 0 0,0 0 0 0 0,0-1 1 0 0,0 1-1 0 0,0 0 0 0 0,0 0 0 0 0,0-1 1 0 0,0 2-55 0 0,0-1 58 0 0,203 270 2977 0 0,-201-268-3128 0 0,0 0 0 0 0,0 0 0 0 0,1 0 0 0 0,-1 0 0 0 0,1 0 0 0 0,0-1 0 0 0,0 0 0 0 0,0 0 0 0 0,0 0 0 0 0,1 0 0 0 0,-1-1 0 0 0,1 1 0 0 0,0-1 0 0 0,-1 0 0 0 0,5 1 93 0 0,1-11-4368 0 0,-5-1-1880 0 0,-4 7 3992 0 0,1-5-9780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7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11835 0 0,'0'0'1533'0'0,"0"0"-654"0"0,0 0-139 0 0,0 0 215 0 0,0 0 297 0 0,0 0 143 0 0,0 0-22 0 0,0 0-120 0 0,0 0-191 0 0,0 0-166 0 0,0 0-172 0 0,0 0-130 0 0,32 4-112 0 0,100 13-96 0 0,-10-20 246 0 0,-43-2-1253 0 0,-47-1-7316 0 0,-27 3-3991 0 0</inkml:trace>
  <inkml:trace contextRef="#ctx0" brushRef="#br0" timeOffset="3351.158">647 365 5593 0 0,'0'0'2329'0'0,"0"0"-485"0"0,0 0-114 0 0,0 0 68 0 0,0 0-57 0 0,0 0-150 0 0,0 0-220 0 0,0 0-187 0 0,0 0-131 0 0,0 0-93 0 0,0 0-141 0 0,0 0-144 0 0,0-3-127 0 0,4-16-309 0 0,0 1 1 0 0,2 1 0 0 0,1-1-1 0 0,0 1 1 0 0,1 0 0 0 0,0 0 0 0 0,2 1-1 0 0,0 1 1 0 0,0-1 0 0 0,2 2-1 0 0,0-1 1 0 0,0 2 0 0 0,2-1-1 0 0,-1 2 1 0 0,11-8-240 0 0,-14 11 14 0 0,1 0 1 0 0,0 1-1 0 0,0 0 0 0 0,0 1 0 0 0,1 0 0 0 0,0 1 1 0 0,1 0-1 0 0,-1 0 0 0 0,10-1-14 0 0,-20 8-11 0 0,-1 0 0 0 0,1 1 1 0 0,-1-1-1 0 0,1 1 0 0 0,-1-1 0 0 0,1 1 0 0 0,-1 0 0 0 0,0-1 0 0 0,0 1 1 0 0,0 0-1 0 0,0 0 0 0 0,0 0 0 0 0,0 0 0 0 0,-1 0 0 0 0,1 0 0 0 0,-1 0 0 0 0,1 0 1 0 0,-1 0-1 0 0,0 0 0 0 0,0 0 0 0 0,0 0 0 0 0,0 0 0 0 0,0 0 0 0 0,0 0 1 0 0,0 0-1 0 0,-1 0 0 0 0,1 0 0 0 0,-1 0 0 0 0,0 1 11 0 0,1 3-12 0 0,5 104-86 0 0,-2-109 99 0 0,-1 0 1 0 0,1 0 0 0 0,0 1-1 0 0,-1-2 1 0 0,1 1 0 0 0,-1 0 0 0 0,1 0-1 0 0,0-1 1 0 0,0 0 0 0 0,0 1-1 0 0,-1-1 1 0 0,1 0 0 0 0,0 0-1 0 0,0-1 1 0 0,-1 1 0 0 0,1-1-1 0 0,0 1 1 0 0,0-1 0 0 0,-1 0 0 0 0,1 0-1 0 0,-1 0 1 0 0,1 0 0 0 0,-1 0-1 0 0,1-1 1 0 0,-1 1 0 0 0,1-1-2 0 0,73-44 14 0 0,-33 17-12 0 0,2 3 1 0 0,0 2-1 0 0,2 1 1 0 0,1 3-1 0 0,12-2-2 0 0,-59 21-1 0 0,1 0-1 0 0,-1 0 1 0 0,0 0-1 0 0,1 0 0 0 0,-1 1 1 0 0,1-1-1 0 0,-1 0 1 0 0,0 1-1 0 0,1-1 0 0 0,0 1 1 0 0,-1 0-1 0 0,1-1 1 0 0,-1 1-1 0 0,1 0 0 0 0,-1 0 1 0 0,1 0-1 0 0,0 0 1 0 0,-1 0-1 0 0,1 1 1 0 0,-1-1-1 0 0,1 0 0 0 0,-1 1 1 0 0,1-1-1 0 0,-1 1 1 0 0,1-1-1 0 0,-1 1 0 0 0,1 0 1 0 0,-1-1-1 0 0,0 1 1 0 0,1 0-1 0 0,-1 0 0 0 0,0 0 1 0 0,0 0-1 0 0,0 0 1 0 0,0 1-1 0 0,0-1 1 0 0,0 0-1 0 0,0 0 0 0 0,0 1 1 0 0,0-1-1 0 0,-1 1 1 0 0,1-1-1 0 0,0 1 0 0 0,-1-1 1 0 0,1 1-1 0 0,-1-1 1 0 0,0 1-1 0 0,1-1 0 0 0,-1 1 1 0 0,0-1-1 0 0,0 1 1 0 0,0 0 1 0 0,-20 122 117 0 0,16-31-180 0 0,15-90-1583 0 0,-5-4-1823 0 0,-2-1-3606 0 0,1 2-5295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7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1 644 11891 0 0,'0'0'1508'0'0,"0"0"-400"0"0,0 0-70 0 0,0 0 127 0 0,0 0 50 0 0,0 0-120 0 0,0 0-223 0 0,0 0-217 0 0,0 0-100 0 0,0 0 38 0 0,0 0 93 0 0,0 0 54 0 0,5 2 9 0 0,95 22 2207 0 0,54-17-2037 0 0,-86-3-866 0 0,-48-2 1075 0 0,-15-1-5365 0 0,-2-1-8055 0 0,-5 0 751 0 0</inkml:trace>
  <inkml:trace contextRef="#ctx0" brushRef="#br0" timeOffset="2265.247">967 165 5337 0 0,'0'0'3892'0'0,"0"0"-1580"0"0,0 0-733 0 0,0 0-168 0 0,0 0-56 0 0,0 0-53 0 0,0 0-146 0 0,0 0-240 0 0,0 0-234 0 0,0 0-188 0 0,0 0-143 0 0,10-7 240 0 0,-2 31-223 0 0,0 0-1 0 0,-2 1 1 0 0,-1-1-1 0 0,0 1 1 0 0,-2 1 0 0 0,-1-1-1 0 0,-1 0 1 0 0,-1 1 0 0 0,-2 0-368 0 0,-18 269-35 0 0,20-295-149 0 0,0-1 0 0 0,0 1 0 0 0,-1 0 0 0 0,1 0 0 0 0,0 0 0 0 0,0-1 0 0 0,-1 1 0 0 0,1 0 0 0 0,0 0 0 0 0,-1 0 0 0 0,1 0 0 0 0,0 0 0 0 0,-1-1 0 0 0,1 1 0 0 0,0 0 0 0 0,-1 0 0 0 0,1 0 0 0 0,0 0 0 0 0,-1 0 0 0 0,1 0 0 0 0,0 0 0 0 0,-1 0 0 0 0,1 0 0 0 0,0 1 0 0 0,-1-1 0 0 0,1 0 0 0 0,0 0 0 0 0,-1 0 0 0 0,1 0 0 0 0,0 0 0 0 0,-1 0 0 0 0,1 1 0 0 0,0-1 0 0 0,-1 0 0 0 0,1 0 0 0 0,0 1 1 0 0,0-1-1 0 0,-1 0 0 0 0,1 1 184 0 0,-11-44-9901 0 0,11 41 9112 0 0,-3-12-3321 0 0,1 2 1433 0 0</inkml:trace>
  <inkml:trace contextRef="#ctx0" brushRef="#br0" timeOffset="2577.671">960 217 0 0 0,'0'0'1559'0'0,"0"0"621"0"0,0 0 94 0 0,0 0-88 0 0,0 0-159 0 0,0 0-230 0 0,0 0-257 0 0,0 0-232 0 0,12-31-182 0 0,35-93-182 0 0,-20 81 467 0 0,-17 39-1141 0 0,0 0-1 0 0,-1 2 1 0 0,1-1-1 0 0,0 1 1 0 0,1 0-1 0 0,-1 1 1 0 0,0 0 0 0 0,0 1-1 0 0,0 0 1 0 0,1 1-1 0 0,3 0-269 0 0,18 0 413 0 0,-18-1-331 0 0,-1 0-1 0 0,1 1 1 0 0,-1 0 0 0 0,0 1 0 0 0,0 0-1 0 0,1 1 1 0 0,-2 1 0 0 0,1 0 0 0 0,0 1-1 0 0,-1 0 1 0 0,0 1 0 0 0,0 0-1 0 0,0 1 1 0 0,-1 0 0 0 0,0 1 0 0 0,0 0-1 0 0,-1 1 1 0 0,0 0 0 0 0,-1 1 0 0 0,0 0-1 0 0,1 2-81 0 0,-9-9 23 0 0,1 0-1 0 0,0 0 0 0 0,-1 1 1 0 0,0-1-1 0 0,0 0 0 0 0,0 1 1 0 0,0-1-1 0 0,-1 1 0 0 0,1-1 1 0 0,-1 1-1 0 0,0 0 0 0 0,0-1 0 0 0,0 1 1 0 0,-1-1-1 0 0,1 1 0 0 0,-1-1 1 0 0,0 1-1 0 0,1-1 0 0 0,-2 1 1 0 0,1-1-1 0 0,0 0 0 0 0,-1 0 1 0 0,0 0-1 0 0,1 1 0 0 0,-1-1 1 0 0,0-1-1 0 0,-1 1 0 0 0,1 0 1 0 0,0 0-1 0 0,-1-1 0 0 0,0 0 1 0 0,1 1-1 0 0,-1-1 0 0 0,0 0 0 0 0,0 0 1 0 0,-1 0-23 0 0,-118 56 145 0 0,83-48-598 0 0,-1-1 0 0 0,1-1 1 0 0,-1-3-1 0 0,0-1 1 0 0,-1-2-1 0 0,-33-3 453 0 0,71 1-532 0 0,-15-2-1614 0 0,8-3-7193 0 0,7 1-323 0 0</inkml:trace>
  <inkml:trace contextRef="#ctx0" brushRef="#br0" timeOffset="2877.702">496 626 10642 0 0,'0'0'2031'0'0,"0"0"-1125"0"0,0 0-339 0 0,0 0 261 0 0,0 0 255 0 0,0 0 117 0 0,0 0-50 0 0,38-4-153 0 0,122-12-141 0 0,12-1 2277 0 0,131 6-3133 0 0,-300 11-15 0 0,20-1-295 0 0,0 1 0 0 0,0 1 0 0 0,-1 2 0 0 0,1 0 0 0 0,0 1 0 0 0,7 3 310 0 0,-19-3-1076 0 0,5 1-2064 0 0,-6 1-4617 0 0,-4-5-1788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33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0 637 792 0 0,'0'0'1923'0'0,"0"0"-318"0"0,0 0 38 0 0,0 0 170 0 0,0 0 73 0 0,0 0-114 0 0,0 0-270 0 0,0 0-328 0 0,0 0-266 0 0,0 0-157 0 0,0 0-74 0 0,0 0-31 0 0,0 0-9 0 0,3 0 9889 0 0,-2 0-11418 0 0,-1 0 911 0 0,20 0 212 0 0,349-84 1060 0 0,-309 76-1681 0 0,-67 5-3595 0 0,6 1-255 0 0,0 0 1852 0 0,1 2-9976 0 0</inkml:trace>
  <inkml:trace contextRef="#ctx0" brushRef="#br0" timeOffset="759.583">1031 435 7874 0 0,'0'0'1744'0'0,"0"0"-544"0"0,0 0-86 0 0,0 0 224 0 0,0 0 156 0 0,0 0-7 0 0,0 0-208 0 0,0 0-274 0 0,0 0-219 0 0,0 0-109 0 0,0 0-11 0 0,0 0 32 0 0,3-1 55 0 0,3-3 3399 0 0,-27 2-3181 0 0,-36 2-914 0 0,41 3-44 0 0,-1 0 0 0 0,0 1 0 0 0,1 1 0 0 0,0 1 0 0 0,0 0 0 0 0,1 1 0 0 0,0 1 0 0 0,0 0 0 0 0,0 1 0 0 0,1 1 0 0 0,1 0 0 0 0,0 1 0 0 0,0 0 0 0 0,1 1 0 0 0,-9 11-13 0 0,17-18-6 0 0,-1 1-1 0 0,1 1 1 0 0,0-1 0 0 0,1 1 0 0 0,-1-1 0 0 0,1 1-1 0 0,1 0 1 0 0,-1 0 0 0 0,1 0 0 0 0,0 0-1 0 0,1 1 1 0 0,0-1 0 0 0,0 1 0 0 0,1-1 0 0 0,0 0-1 0 0,0 1 1 0 0,0-1 0 0 0,1 1 6 0 0,2-5 10 0 0,0-1-1 0 0,-1 0 1 0 0,1 0-1 0 0,1 0 1 0 0,-1 0 0 0 0,0-1-1 0 0,0 1 1 0 0,1-1 0 0 0,-1 1-1 0 0,1-1 1 0 0,-1 0 0 0 0,1-1-1 0 0,-1 1 1 0 0,1-1 0 0 0,-1 1-1 0 0,1-1 1 0 0,0 0 0 0 0,-1-1-1 0 0,1 1 1 0 0,-1 0 0 0 0,1-1-1 0 0,0 0 1 0 0,-1 0 0 0 0,1 0-1 0 0,-1 0-9 0 0,125-69 515 0 0,-62 19-265 0 0,-52 37-183 0 0,1 2-1 0 0,1 0 1 0 0,0 0-1 0 0,1 2 1 0 0,0 0 0 0 0,1 1-1 0 0,7-3-66 0 0,-22 11 4 0 0,1 1 0 0 0,-1-1 1 0 0,0 1-1 0 0,0 0 0 0 0,0-1 0 0 0,0 1 0 0 0,0 1 0 0 0,0-1 0 0 0,0 0 0 0 0,0 1 1 0 0,0 0-1 0 0,0 0 0 0 0,0-1 0 0 0,0 2 0 0 0,0-1 0 0 0,0 0 0 0 0,0 1 1 0 0,-1-1-1 0 0,1 1 0 0 0,-1 0 0 0 0,1 0 0 0 0,-1 0 0 0 0,0 0 0 0 0,1 0 0 0 0,-1 0 1 0 0,0 1-1 0 0,0-1 0 0 0,-1 1 0 0 0,1 0 0 0 0,-1-1 0 0 0,1 1 0 0 0,0 3-4 0 0,37 97-4 0 0,-35-76 8 0 0,0 0-1 0 0,-2 1 0 0 0,-1-1 1 0 0,-1 1-1 0 0,-1-1 1 0 0,-1 1-1 0 0,-2-1 1 0 0,-1 0-1 0 0,-1 0 0 0 0,-1 0 1 0 0,-2-1-1 0 0,0 0 1 0 0,-2-1-1 0 0,0 0 0 0 0,-2 0 1 0 0,-9 12-4 0 0,19-32-2 0 0,0 0 1 0 0,0 0 0 0 0,0 0-1 0 0,0 0 1 0 0,-1-1-1 0 0,0 1 1 0 0,0-1-1 0 0,0 0 1 0 0,0 0-1 0 0,-1-1 1 0 0,1 1 0 0 0,-1-1-1 0 0,0 0 1 0 0,0 0-1 0 0,-1 0 1 0 0,1-1-1 0 0,0 0 1 0 0,-1 0-1 0 0,1 0 1 0 0,-1-1 0 0 0,0 0-1 0 0,0 0 1 0 0,1 0-1 0 0,-5 0 2 0 0,8-3-3 0 0,-1 1-1 0 0,1-1 0 0 0,0 0 1 0 0,0 1-1 0 0,0-1 1 0 0,0 0-1 0 0,0 0 1 0 0,0 0-1 0 0,0-1 0 0 0,1 1 1 0 0,-1 0-1 0 0,1-1 1 0 0,-1 1-1 0 0,1-1 1 0 0,0 1-1 0 0,0-1 0 0 0,0 0 1 0 0,1 1-1 0 0,-1-1 1 0 0,0 0-1 0 0,1 0 1 0 0,0 1-1 0 0,0-1 0 0 0,0 0 1 0 0,0-2 3 0 0,1-21-19 0 0,2-1-1 0 0,1 1 1 0 0,1 0 0 0 0,1 0 0 0 0,2 1 0 0 0,0 0-1 0 0,1 0 1 0 0,2 1 0 0 0,0 0 0 0 0,2 1-1 0 0,1 0 1 0 0,0 1 0 0 0,2 1 0 0 0,0 0 0 0 0,2 1-1 0 0,0 1 1 0 0,15-12 19 0 0,13-16-830 0 0,-33 35-3273 0 0,-2 1-4753 0 0,-8 7-3416 0 0</inkml:trace>
  <inkml:trace contextRef="#ctx0" brushRef="#br0" timeOffset="1097.908">1710 0 12195 0 0,'0'0'2125'0'0,"0"0"-816"0"0,0 0-469 0 0,0 0-55 0 0,0 0 80 0 0,0 0 160 0 0,0 0 79 0 0,0 0-9 0 0,0 0-55 0 0,0 0-142 0 0,0 0-122 0 0,0 0-85 0 0,-1 33-94 0 0,-5 103-82 0 0,-24 79 703 0 0,20-165-1235 0 0,-2 0 0 0 0,-3-1 0 0 0,-1 0 1 0 0,-3-1-1 0 0,-1-1 0 0 0,-3-1 0 0 0,-11 14 17 0 0,-26 3-2887 0 0,59-62 2617 0 0,1-1 1 0 0,-1 0-1 0 0,1 0 0 0 0,0 0 0 0 0,-1 0 0 0 0,1 0 1 0 0,-1 0-1 0 0,1 0 0 0 0,-1 0 0 0 0,1 0 0 0 0,-1-1 1 0 0,1 1-1 0 0,0 0 0 0 0,-1 0 0 0 0,1 0 0 0 0,-1 0 1 0 0,1-1-1 0 0,0 1 0 0 0,-1 0 0 0 0,1 0 1 0 0,0-1-1 0 0,-1 1 0 0 0,1 0 0 0 0,0-1 0 0 0,-1 1 1 0 0,1 0-1 0 0,0-1 0 0 0,-1 1 0 0 0,1 0 0 0 0,0-1 1 0 0,0 1-1 0 0,0-1 0 0 0,-1 1 0 0 0,1 0 0 0 0,0-1 1 0 0,0 1-1 0 0,0-1 0 0 0,0 1 0 0 0,0-1 1 0 0,0 1-1 0 0,0 0 0 0 0,0-1 0 0 0,0 1 0 0 0,0-1 1 0 0,0 1-1 0 0,0-1 0 0 0,0 1 0 0 0,0 0 0 0 0,1-1 1 0 0,-1 1-1 0 0,0-1 0 0 0,0 1 0 0 0,0-1 0 0 0,1 1 270 0 0,-1-2-2144 0 0,0-6-5216 0 0</inkml:trace>
  <inkml:trace contextRef="#ctx0" brushRef="#br0" timeOffset="1563.53">1563 431 2697 0 0,'0'0'2416'0'0,"0"0"-1573"0"0,0 0-484 0 0,0 0 222 0 0,0 0 357 0 0,0 0 263 0 0,0 0-76 0 0,0 0-233 0 0,0 0-208 0 0,0 0-85 0 0,0 0-30 0 0,0 0-9 0 0,0 0 19 0 0,11 17 13 0 0,35 53 30 0 0,-45-68-568 0 0,0 0 0 0 0,0-1-1 0 0,0 1 1 0 0,0-1 0 0 0,0 1 0 0 0,0-1 0 0 0,0 1 0 0 0,0-1 0 0 0,1 0 0 0 0,-1 1 0 0 0,1-1 0 0 0,-1 0 0 0 0,1 0 0 0 0,-1 0 0 0 0,1 0 0 0 0,-1 0 0 0 0,1-1 0 0 0,0 1 0 0 0,-1 0 0 0 0,1-1 0 0 0,0 1 0 0 0,0-1 0 0 0,0 0 0 0 0,-1 1 0 0 0,1-1 0 0 0,0 0 0 0 0,0 0 0 0 0,1 0-54 0 0,7 0 336 0 0,-1 0-149 0 0,0 0 0 0 0,0 0 0 0 0,0-1 1 0 0,0 0-1 0 0,0-1 0 0 0,-1 0 0 0 0,1 0 1 0 0,0-1-1 0 0,-1 0 0 0 0,1 0 0 0 0,-1-1 1 0 0,0 0-1 0 0,0-1 0 0 0,-1 0 0 0 0,1 0 0 0 0,-1 0 1 0 0,0-1-1 0 0,-1 0 0 0 0,1 0 0 0 0,2-5-187 0 0,7-7 240 0 0,-1-1 0 0 0,0-1 0 0 0,-2 0 0 0 0,0-1 0 0 0,-1-1 0 0 0,-2 0-1 0 0,1-2-239 0 0,56-177 927 0 0,-62 168 275 0 0,-5 32-795 0 0,0 1-57 0 0,-10 12 63 0 0,0 4-376 0 0,0 1 0 0 0,0 1 0 0 0,2-1 0 0 0,0 1 1 0 0,2 1-1 0 0,0-1 0 0 0,0 1 0 0 0,2 0 0 0 0,0 0 1 0 0,2 1-1 0 0,0-1 0 0 0,1 1-37 0 0,-4 13 71 0 0,-6 84 184 0 0,5 1-1 0 0,6 38-254 0 0,1-84-136 0 0,7-101-4529 0 0,-5 15 1674 0 0,0 3-3272 0 0,-3 3-5294 0 0</inkml:trace>
  <inkml:trace contextRef="#ctx0" brushRef="#br0" timeOffset="1817.551">2215 449 14091 0 0,'0'0'1607'0'0,"0"0"-576"0"0,0 0-103 0 0,0 0 135 0 0,0 0 209 0 0,0 0 70 0 0,0 0-107 0 0,0 0-184 0 0,0 0-259 0 0,0 0-208 0 0,0 0-149 0 0,0 0-100 0 0,0 0-91 0 0,-9 30-74 0 0,-27 91-55 0 0,-8-30 35 0 0,28-68-139 0 0,-24 18-159 0 0,40-41 151 0 0,-6 0-3495 0 0,6-7 2250 0 0,3-8-6236 0 0,-1 8-772 0 0</inkml:trace>
  <inkml:trace contextRef="#ctx0" brushRef="#br0" timeOffset="2128.377">2393 424 6321 0 0,'0'0'2866'0'0,"0"0"-484"0"0,0 0-411 0 0,0 0-157 0 0,0 0-155 0 0,0 0-228 0 0,0 0-280 0 0,0 0-278 0 0,0 0-195 0 0,0 0-125 0 0,0 0-98 0 0,0 0-75 0 0,-16 17-78 0 0,-50 57-66 0 0,2-32 224 0 0,43-35-296 0 0,20-7-155 0 0,-1 0 1 0 0,1 1-1 0 0,0-1 1 0 0,0 0-1 0 0,-1 1 1 0 0,1-1-1 0 0,0 1 1 0 0,-1-1-1 0 0,1 1 1 0 0,0-1-1 0 0,0 1 1 0 0,0 0-1 0 0,0 0 1 0 0,0 0-1 0 0,0-1 1 0 0,0 1-1 0 0,0 0 1 0 0,0 0-1 0 0,0 0 1 0 0,0 0-1 0 0,1 1 1 0 0,-1-1-1 0 0,0 0 1 0 0,1 0-1 0 0,-1 0 1 0 0,1 1-1 0 0,-1-1 1 0 0,1 0-1 0 0,0 1 1 0 0,-1-1-1 0 0,1 0 1 0 0,0 1-1 0 0,0-1 1 0 0,0 0-1 0 0,0 1 1 0 0,0-1-1 0 0,0 0 1 0 0,0 1-1 0 0,1-1 1 0 0,-1 0-1 0 0,0 0 1 0 0,1 1-1 0 0,-1-1 1 0 0,1 0-1 0 0,-1 0 1 0 0,1 1-1 0 0,0-1 1 0 0,0 0-1 0 0,-1 0 1 0 0,1 0-11 0 0,91 84 1763 0 0,-40-15-357 0 0,-34-46-1457 0 0,-9-19-8784 0 0,-9-5-3668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0 441 8250 0 0,'0'0'3499'0'0,"0"0"-2107"0"0,0 0-654 0 0,0 0 25 0 0,32-12 73 0 0,104-39 8 0 0,7 19 532 0 0,394-68 2035 0 0,-456 81-2961 0 0,-1-3 1 0 0,-1-3 0 0 0,-2-4 0 0 0,-1-4 0 0 0,-1-3 0 0 0,16-13-451 0 0,-40 16 939 0 0,-60 40-735 0 0,2 1 0 0 0,-1 0 0 0 0,1 0-1 0 0,0 1 1 0 0,1 0 0 0 0,0 0 0 0 0,0 0 0 0 0,1 1-1 0 0,0 0 1 0 0,-2 7-204 0 0,-7 17 31 0 0,2 0 1 0 0,1 1-1 0 0,2 0 0 0 0,2 1 0 0 0,1 0 1 0 0,1 0-1 0 0,3 1 0 0 0,0-1 0 0 0,4 29-31 0 0,1-41-6 0 0,0 0-1 0 0,2-1 0 0 0,1 0 1 0 0,0 0-1 0 0,2 0 0 0 0,1 0 1 0 0,0-1-1 0 0,2-1 0 0 0,0 0 1 0 0,9 10 6 0 0,5-8-769 0 0,-4-30-7327 0 0,-17 3-3700 0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285 287 3833 0 0,'0'0'2000'0'0,"0"0"-418"0"0,0 0-231 0 0,0 0-8 0 0,0 0 37 0 0,0 0-54 0 0,0 0-171 0 0,0 0-259 0 0,0 0-215 0 0,-34 24-179 0 0,-104 77-121 0 0,133-98-350 0 0,0 0 0 0 0,0 0 0 0 0,0 1 0 0 0,0 0 0 0 0,1 0-1 0 0,-1 0 1 0 0,1 0 0 0 0,0 1 0 0 0,0-1 0 0 0,1 1 0 0 0,0 0 0 0 0,-1 0 0 0 0,2 1-1 0 0,-1-1 1 0 0,0 1-31 0 0,-3 9 87 0 0,-1 2-3 0 0,0 0 1 0 0,0 1-1 0 0,2 0 1 0 0,0 0-1 0 0,1 0 1 0 0,1 0 0 0 0,1 1-1 0 0,0 0 1 0 0,2 2-85 0 0,0-13 39 0 0,0-1 1 0 0,1 1-1 0 0,0 0 1 0 0,1-1-1 0 0,-1 1 0 0 0,2-1 1 0 0,-1 0-1 0 0,1 1 1 0 0,0-1-1 0 0,0 0 1 0 0,1-1-1 0 0,0 1 1 0 0,0-1-1 0 0,0 1 0 0 0,1-1 1 0 0,0-1-1 0 0,0 1 1 0 0,1-1-1 0 0,0 1 1 0 0,0-2-1 0 0,0 1 1 0 0,0-1-1 0 0,3 2-39 0 0,1-1 213 0 0,1 0 0 0 0,0-1 0 0 0,0 0 0 0 0,0 0 0 0 0,0-1 0 0 0,1-1-1 0 0,-1 0 1 0 0,1 0 0 0 0,0-1 0 0 0,-1-1 0 0 0,1 0 0 0 0,0 0 0 0 0,-1-2 0 0 0,1 1 0 0 0,-1-1 0 0 0,1-1 0 0 0,-1 0 0 0 0,0 0 0 0 0,0-1-1 0 0,0-1 1 0 0,0 0 0 0 0,-1 0 0 0 0,0-1 0 0 0,0-1 0 0 0,-1 1 0 0 0,8-8-213 0 0,-6 5 148 0 0,0 1-1 0 0,-1-2 0 0 0,0 0 1 0 0,0 0-1 0 0,-1-1 1 0 0,-1 0-1 0 0,0 0 1 0 0,0-1-1 0 0,-1 0 1 0 0,-1 0-1 0 0,0-1 1 0 0,-1 0-1 0 0,0 0 1 0 0,-1 0-1 0 0,0-1 1 0 0,-1 1-1 0 0,0-1 1 0 0,-2 0-1 0 0,1 0 1 0 0,-2 1-1 0 0,0-1 1 0 0,-1-7-148 0 0,-1 8-13 0 0,-1 1 1 0 0,-1 0 0 0 0,0 1 0 0 0,0-1-1 0 0,-1 1 1 0 0,-1 0 0 0 0,0 0 0 0 0,0 0-1 0 0,-1 1 1 0 0,-1 0 0 0 0,0 0 0 0 0,0 1-1 0 0,0 0 1 0 0,-1 0 0 0 0,-1 1 0 0 0,1 1-1 0 0,-1-1 1 0 0,-1 1 0 0 0,1 1 0 0 0,-1 0-1 0 0,0 1 1 0 0,-9-3 12 0 0,13 5-100 0 0,0 1 1 0 0,-1 0-1 0 0,0 1 0 0 0,1-1 1 0 0,-1 1-1 0 0,0 1 0 0 0,1 0 1 0 0,-1 0-1 0 0,0 0 0 0 0,1 1 0 0 0,-1 0 1 0 0,0 1-1 0 0,-2 1 100 0 0,-53 36-3848 0 0,47-22-1377 0 0,3-4-6508 0 0</inkml:trace>
  <inkml:trace contextRef="#ctx0" brushRef="#br0" timeOffset="346.479">822 446 2032 0 0,'0'0'2808'0'0,"0"0"-933"0"0,0 0-464 0 0,0 0-50 0 0,0 0-11 0 0,0 0-43 0 0,0 0-111 0 0,1 34-161 0 0,4 107-128 0 0,7-51 1320 0 0,0-59-179 0 0,-12-31-1951 0 0,0-1 1 0 0,0 1-1 0 0,0 0 0 0 0,0-1 0 0 0,0 1 0 0 0,0-1 1 0 0,0 1-1 0 0,0 0 0 0 0,0-1 0 0 0,1 1 0 0 0,-1-1 1 0 0,0 1-1 0 0,0 0 0 0 0,0-1 0 0 0,1 1 1 0 0,-1 0-1 0 0,0-1 0 0 0,0 1 0 0 0,1 0 0 0 0,-1 0 1 0 0,0-1-1 0 0,1 1 0 0 0,-1 0 0 0 0,0 0 0 0 0,1-1 1 0 0,-1 1-1 0 0,0 0 0 0 0,1 0 0 0 0,-1 0 0 0 0,1 0 1 0 0,-1-1-1 0 0,0 1 0 0 0,1 0 0 0 0,-1 0 1 0 0,1 0-1 0 0,-1 0 0 0 0,0 0 0 0 0,1 0 0 0 0,-1 0 1 0 0,1 0-1 0 0,-1 0 0 0 0,0 1 0 0 0,1-1 0 0 0,-1 0 1 0 0,1 0-1 0 0,-1 0 0 0 0,0 0 0 0 0,1 0 1 0 0,-1 1-1 0 0,0-1 0 0 0,1 0 0 0 0,-1 0 0 0 0,0 1 1 0 0,1-1-1 0 0,-1 0 0 0 0,0 1 0 0 0,1-1 0 0 0,-1 0 1 0 0,0 1-1 0 0,0-1 0 0 0,0 0 0 0 0,1 1 0 0 0,-1-1-97 0 0,7-23 518 0 0,11-47 99 0 0,3 1 0 0 0,3 1 0 0 0,3 0 0 0 0,3 3 0 0 0,23-37-617 0 0,-36 75 47 0 0,9-16 6 0 0,1 1 0 0 0,3 1-1 0 0,2 1 1 0 0,32-31-53 0 0,-47 62-569 0 0,-18 33-336 0 0,0-21 898 0 0,-24 76-4765 0 0,18-65 1242 0 0,1 2-7963 0 0</inkml:trace>
  <inkml:trace contextRef="#ctx0" brushRef="#br0" timeOffset="628.344">150 1116 14531 0 0,'0'0'1668'0'0,"0"0"-422"0"0,0 0-19 0 0,0 0 253 0 0,0 0 163 0 0,0 0-137 0 0,0 0-246 0 0,0 0-286 0 0,36 5-231 0 0,118 14-153 0 0,-38-24 143 0 0,-92 0-592 0 0,183-37 742 0 0,139-52-883 0 0,-217 50-1836 0 0,-76 23-7277 0 0,-37 16-3610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2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1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5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310 356 10258 0 0,'0'0'1046'0'0,"0"0"-273"0"0,0 0-167 0 0,0 0 173 0 0,32-18 283 0 0,101-57 221 0 0,93-75 3321 0 0,-76 37-2949 0 0,-161 143 0 0 0,-32 72-1433 0 0,4 3 0 0 0,4 1 0 0 0,5 1 0 0 0,4 10-222 0 0,19-91 23 0 0,-148 598 133 0 0,149-604-229 0 0,-8 23-228 0 0,2 1 1 0 0,1 1 0 0 0,3-1-1 0 0,1 1 1 0 0,1 27 300 0 0,6-71-557 0 0,0-1-97 0 0,1-64-6048 0 0,-2 33 599 0 0,1 15-2206 0 0</inkml:trace>
  <inkml:trace contextRef="#ctx0" brushRef="#br0" timeOffset="1069.591">126 828 10218 0 0,'0'0'555'0'0,"0"0"-294"0"0,0 0 59 0 0,0 0 359 0 0,0 0 333 0 0,0 0 258 0 0,0 0 176 0 0,0 0 55 0 0,0 0 5 0 0,0 0-75 0 0,0 0-161 0 0,39 0-196 0 0,126-3-208 0 0,-45-18 158 0 0,-90 11-768 0 0,32-8 220 0 0,50-14 212 0 0,2 4-1 0 0,47-3-687 0 0,-155 30-1573 0 0,5 2 5040 0 0,-8-1-5776 0 0,-2 0-2799 0 0,0-1-3782 0 0,-1 1-2589 0 0</inkml:trace>
  <inkml:trace contextRef="#ctx0" brushRef="#br0" timeOffset="1936.539">1343 861 8402 0 0,'0'0'2146'0'0,"0"0"-503"0"0,0 0-354 0 0,0 0-74 0 0,0 0-27 0 0,0 0-59 0 0,0 0-138 0 0,0 0-183 0 0,0 0-162 0 0,0 0-152 0 0,-36 32-133 0 0,-111 102-109 0 0,74-43 19 0 0,64-72-227 0 0,1-7-10 0 0,1 1-1 0 0,1 0 0 0 0,0 1 1 0 0,0-1-1 0 0,2 1 1 0 0,-1 0-1 0 0,2 0 1 0 0,0 1-1 0 0,1-1 1 0 0,0 1-1 0 0,1 0 0 0 0,1-1 1 0 0,1 14-34 0 0,0-24 16 0 0,0 0 0 0 0,0-1 0 0 0,0 1 1 0 0,1-1-1 0 0,-1 0 0 0 0,1 1 0 0 0,0-1 0 0 0,0 0 1 0 0,0 0-1 0 0,0 0 0 0 0,1 0 0 0 0,-1 0 0 0 0,1-1 0 0 0,0 1 1 0 0,-1-1-1 0 0,1 0 0 0 0,0 0 0 0 0,1 0 0 0 0,-1 0 0 0 0,0 0 1 0 0,1-1-1 0 0,-1 1 0 0 0,1-1 0 0 0,-1 0 0 0 0,1 0 1 0 0,-1 0-1 0 0,1 0 0 0 0,0-1 0 0 0,-1 0 0 0 0,4 0-16 0 0,2 1 101 0 0,0-1-1 0 0,0 0 0 0 0,0-1 1 0 0,0 0-1 0 0,0 0 0 0 0,-1-1 1 0 0,1 0-1 0 0,0 0 0 0 0,-1-1 1 0 0,1-1-1 0 0,-1 1 1 0 0,2-2-101 0 0,6-6 91 0 0,-1 0 1 0 0,0 0 0 0 0,-1-2 0 0 0,-1 0 0 0 0,0 0 0 0 0,0-1 0 0 0,-2-1 0 0 0,0 0 0 0 0,0 0 0 0 0,-1-1 0 0 0,-1-1-1 0 0,4-10-91 0 0,-8 16-19 0 0,0-1 0 0 0,-1 1-1 0 0,-1-1 1 0 0,0 0-1 0 0,0 0 1 0 0,-1 0 0 0 0,-1-1-1 0 0,0 1 1 0 0,-1 0-1 0 0,0-1 1 0 0,-1 1 0 0 0,0 0-1 0 0,-1 0 1 0 0,0 0-1 0 0,-1 0 1 0 0,0 0 0 0 0,-1 0-1 0 0,0 1 1 0 0,-1-1-1 0 0,-3-3 20 0 0,5 10-80 0 0,0 0-1 0 0,0 0 0 0 0,-1 1 0 0 0,0-1 0 0 0,0 1 0 0 0,0 0 0 0 0,-1 0 0 0 0,1 0 0 0 0,-1 0 0 0 0,0 1 1 0 0,0 0-1 0 0,0 0 0 0 0,-1 0 0 0 0,1 1 0 0 0,-1 0 0 0 0,1 0 0 0 0,-1 0 0 0 0,0 0 0 0 0,0 1 1 0 0,1 0-1 0 0,-1 1 0 0 0,0-1 0 0 0,0 1 0 0 0,0 0 0 0 0,0 0 0 0 0,0 1 0 0 0,0 0 0 0 0,0 0 1 0 0,0 0-1 0 0,1 1 0 0 0,-1 0 0 0 0,-1 0 81 0 0,2 2-45 0 0,-1-1-1 0 0,1 1 1 0 0,1-1 0 0 0,-1 1 0 0 0,0 1 0 0 0,1-1-1 0 0,0 1 1 0 0,0-1 0 0 0,0 1 0 0 0,1 0 0 0 0,0 1-1 0 0,0-1 1 0 0,0 0 0 0 0,0 1 0 0 0,1 0 0 0 0,0-1-1 0 0,0 1 1 0 0,1 0 0 0 0,-1 0 0 0 0,1 0 0 0 0,1 1-1 0 0,-1-1 1 0 0,1 0 0 0 0,0 0 0 0 0,0 0 0 0 0,1 0-1 0 0,0 0 1 0 0,1 6 45 0 0,3-5 41 0 0,1-1-1 0 0,-1 1 1 0 0,1-2 0 0 0,0 1-1 0 0,0 0 1 0 0,0-1 0 0 0,1 0-1 0 0,0-1 1 0 0,0 1-1 0 0,0-1 1 0 0,1-1 0 0 0,-1 1-1 0 0,1-1 1 0 0,0-1 0 0 0,0 1-1 0 0,0-2 1 0 0,0 1-1 0 0,0-1 1 0 0,0 0 0 0 0,1 0-1 0 0,-1-1 1 0 0,0 0 0 0 0,1-1-1 0 0,6-1-40 0 0,16 3 267 0 0,-1-2-1 0 0,1-1 1 0 0,-1-2-1 0 0,0-1 1 0 0,0-1-1 0 0,20-7-266 0 0,-18 3 342 0 0,-1-2-1 0 0,-1-1 0 0 0,0-1 1 0 0,-1-2-1 0 0,-1 0 1 0 0,26-21-342 0 0,-44 29 66 0 0,0 0 1 0 0,0-1-1 0 0,-1 0 0 0 0,0-1 1 0 0,-1 0-1 0 0,0-1 1 0 0,0 1-1 0 0,-1-1 1 0 0,-1-1-1 0 0,0 0 1 0 0,0 1-1 0 0,-1-2 1 0 0,-1 1-1 0 0,0-1 0 0 0,0 1 1 0 0,-2-1-1 0 0,1 0 1 0 0,-1-10-67 0 0,-1 17 1 0 0,0 0 0 0 0,-1 0 0 0 0,0 0 0 0 0,0 0 0 0 0,0 0 1 0 0,-1 0-1 0 0,0 0 0 0 0,0 0 0 0 0,0 0 0 0 0,-1 0 0 0 0,0 0 0 0 0,0 1 0 0 0,0-1 1 0 0,-1 1-1 0 0,0 0 0 0 0,0-1 0 0 0,0 1 0 0 0,-1 0 0 0 0,0 1 0 0 0,0-1 0 0 0,0 1 1 0 0,0 0-1 0 0,-1 0 0 0 0,1 0 0 0 0,-1 0 0 0 0,0 1 0 0 0,0 0 0 0 0,-1 0 0 0 0,1 0 1 0 0,0 1-1 0 0,-1-1 0 0 0,-1 1-1 0 0,-1 1-14 0 0,1 0-1 0 0,-1 0 1 0 0,1 1 0 0 0,-1 0-1 0 0,0 1 1 0 0,1-1 0 0 0,-1 1 0 0 0,1 1-1 0 0,-1 0 1 0 0,1 0 0 0 0,0 0 0 0 0,0 1-1 0 0,0 0 1 0 0,0 0 0 0 0,0 1 0 0 0,1 0-1 0 0,-1 0 1 0 0,1 0 0 0 0,0 1-1 0 0,0 1 15 0 0,-1-1-7 0 0,0 0-1 0 0,1 1 1 0 0,0 0 0 0 0,0 0-1 0 0,0 0 1 0 0,1 1-1 0 0,0 0 1 0 0,1 0-1 0 0,-1 0 1 0 0,1 1-1 0 0,0-1 1 0 0,1 1-1 0 0,0 0 1 0 0,0 0-1 0 0,1 0 1 0 0,0 0-1 0 0,0 1 1 0 0,1-1-1 0 0,0 0 1 0 0,1 1-1 0 0,0-1 1 0 0,0 1-1 0 0,1 3 8 0 0,4-4 10 0 0,0 0-1 0 0,0-1 0 0 0,1 1 0 0 0,0-1 1 0 0,0 0-1 0 0,1-1 0 0 0,0 1 1 0 0,0-1-1 0 0,1-1 0 0 0,0 1 0 0 0,0-1 1 0 0,0-1-1 0 0,0 1 0 0 0,1-2 0 0 0,-1 1 1 0 0,1-1-1 0 0,0 0 0 0 0,0-1 0 0 0,4 1-9 0 0,217 71 835 0 0,-226-72-799 0 0,0 1 0 0 0,0 0 0 0 0,0 0 0 0 0,0 0-1 0 0,-1 0 1 0 0,1 1 0 0 0,-1 0 0 0 0,0-1 0 0 0,0 1 0 0 0,0 0 0 0 0,-1 1-1 0 0,0-1 1 0 0,1 0 0 0 0,-1 1 0 0 0,-1-1 0 0 0,1 1 0 0 0,-1 0-1 0 0,0-1 1 0 0,0 1 0 0 0,0 0 0 0 0,0 0 0 0 0,-1 0 0 0 0,0 0-1 0 0,0 0 1 0 0,0 0 0 0 0,-1-1 0 0 0,0 1 0 0 0,0 0 0 0 0,0 0 0 0 0,0-1-1 0 0,-1 1 1 0 0,-1 3-36 0 0,-108 176-268 0 0,108-153-1596 0 0,15-18-7462 0 0,-6-13-2426 0 0</inkml:trace>
  <inkml:trace contextRef="#ctx0" brushRef="#br0" timeOffset="5568.218">2641 1509 2665 0 0,'0'0'609'0'0,"0"0"-272"0"0,0 0 40 0 0,0 0 364 0 0,0 0 469 0 0,0 0 283 0 0,0 0 21 0 0,0 0-134 0 0,0 0-196 0 0,0 0-170 0 0,0 0-131 0 0,0 0-79 0 0,0 0-49 0 0,31-22-44 0 0,98-70-74 0 0,-54 30 459 0 0,244-277 2847 0 0,-308 328-3875 0 0,1 1 0 0 0,0-1 1 0 0,1 2-1 0 0,0 0 1 0 0,1 0-1 0 0,0 1 0 0 0,0 1 1 0 0,0 0-1 0 0,1 1 1 0 0,0 1-1 0 0,1 0 0 0 0,-1 1 1 0 0,1 1-1 0 0,-1 0 1 0 0,1 1-1 0 0,0 1 0 0 0,11 0-68 0 0,-24 2 26 0 0,0-1-1 0 0,0 1 0 0 0,0-1 1 0 0,0 1-1 0 0,1 0 0 0 0,-1 0 0 0 0,-1 0 1 0 0,1 1-1 0 0,0-1 0 0 0,0 1 1 0 0,0-1-1 0 0,-1 1 0 0 0,1 0 0 0 0,-1 0 1 0 0,1 0-1 0 0,-1 1 0 0 0,0-1 1 0 0,0 0-1 0 0,0 1 0 0 0,0-1 0 0 0,0 1 1 0 0,-1 0-1 0 0,1 0 0 0 0,-1 0 1 0 0,0 0-1 0 0,0 0 0 0 0,0 0 0 0 0,1 2-25 0 0,7 93 854 0 0,-9-88-797 0 0,-2 16 22 0 0,-2 0 0 0 0,0-1-1 0 0,-1 0 1 0 0,-2 0-1 0 0,-1 0 1 0 0,0-1 0 0 0,-2 0-1 0 0,-1 0 1 0 0,-1-1-1 0 0,-1-1 1 0 0,-1 0-1 0 0,0 0 1 0 0,-11 9-79 0 0,17-20-6 0 0,1-1 0 0 0,-2 0 1 0 0,0 0-1 0 0,0-1 0 0 0,0 0 0 0 0,-1-1 1 0 0,0 0-1 0 0,-1 0 0 0 0,0-1 0 0 0,0-1 0 0 0,-1 1 1 0 0,1-2-1 0 0,-1 0 0 0 0,0 0 0 0 0,-1-1 1 0 0,1-1-1 0 0,-1 0 0 0 0,-1-1 6 0 0,11-2-25 0 0,1-1 0 0 0,0 0 1 0 0,-1 0-1 0 0,1 0 0 0 0,0 0 0 0 0,0 0 0 0 0,0-1 1 0 0,0 1-1 0 0,0-1 0 0 0,0 1 0 0 0,1-1 0 0 0,-1 0 0 0 0,0 0 1 0 0,1 0-1 0 0,-1 0 0 0 0,1 0 0 0 0,0 0 0 0 0,0 0 1 0 0,-1 0-1 0 0,1 0 0 0 0,1-1 0 0 0,-1 1 0 0 0,0 0 1 0 0,1-1-1 0 0,-1 1 0 0 0,1 0 0 0 0,-1-1 0 0 0,1 1 0 0 0,0-1 1 0 0,0 1-1 0 0,0-1 0 0 0,1 1 0 0 0,-1 0 0 0 0,1-1 1 0 0,-1 1-1 0 0,1 0 0 0 0,0-1 0 0 0,-1 1 0 0 0,1 0 1 0 0,1 0-1 0 0,-1-1 0 0 0,0 1 0 0 0,0 0 0 0 0,1 0 0 0 0,-1 0 1 0 0,1 1-1 0 0,0-1 0 0 0,1-1 25 0 0,2-5-25 0 0,1 0 0 0 0,1 1 0 0 0,-1 0 0 0 0,1 0 0 0 0,0 0 0 0 0,1 1 0 0 0,0 0-1 0 0,0 1 1 0 0,0 0 0 0 0,1 0 0 0 0,-1 0 0 0 0,1 1 0 0 0,0 1 0 0 0,0-1 0 0 0,1 1 0 0 0,-1 1 0 0 0,1 0 0 0 0,-1 0-1 0 0,1 1 1 0 0,0 0 0 0 0,9 1 25 0 0,-14 2-1 0 0,1 1 0 0 0,-1 0 0 0 0,0 0 0 0 0,0 0 0 0 0,0 1 0 0 0,0-1 0 0 0,0 1 0 0 0,-1 0 0 0 0,0 1 0 0 0,0-1 0 0 0,0 1 0 0 0,0 0 0 0 0,2 3 1 0 0,14 16 16 0 0,-13-16 2 0 0,1 0 1 0 0,0 0-1 0 0,1-1 0 0 0,0 0 1 0 0,0 0-1 0 0,0-1 0 0 0,1 0 1 0 0,0 0-1 0 0,0-2 0 0 0,0 1 1 0 0,1-1-1 0 0,0 0 0 0 0,-1-1 1 0 0,1-1-1 0 0,0 1 0 0 0,1-2 1 0 0,-1 0-1 0 0,0 0 0 0 0,0-1 0 0 0,1 0 1 0 0,-1-1-1 0 0,0 0 0 0 0,0-1 1 0 0,0 0-1 0 0,0-1 0 0 0,0 0 1 0 0,5-3-19 0 0,15-12 80 0 0,-1-2 0 0 0,-1-1 0 0 0,-1-1 0 0 0,0-2 1 0 0,-2 0-1 0 0,-1-2 0 0 0,-1-1 0 0 0,12-18-80 0 0,-6 5 54 0 0,-2-2 1 0 0,-2 0-1 0 0,-2-2 0 0 0,-2 0 0 0 0,5-19-54 0 0,8-33 8 0 0,-4-1-1 0 0,-4-2 1 0 0,7-66-8 0 0,-14-49 156 0 0,-35 229-64 0 0,-9 67 76 0 0,4 0 0 0 0,3 1 0 0 0,5 1 0 0 0,2 0 0 0 0,5 0 0 0 0,3 1 0 0 0,8 76-168 0 0,7 301-931 0 0,-46-537-7340 0 0,24 60 2270 0 0,1 5-4979 0 0</inkml:trace>
  <inkml:trace contextRef="#ctx0" brushRef="#br0" timeOffset="6367.148">3762 1008 10482 0 0,'0'0'1855'0'0,"0"0"-1069"0"0,0 0-367 0 0,0 0 187 0 0,0 0 164 0 0,0 0 55 0 0,0 0-59 0 0,0 0-125 0 0,35 2-129 0 0,115 8-121 0 0,48-8 271 0 0,-62-12-495 0 0,-2-7 1 0 0,84-22-168 0 0,8-1-362 0 0,-210 36 250 0 0,4 0 439 0 0,-27 13 280 0 0,-62 35 311 0 0,3 3 1 0 0,2 3-1 0 0,1 3 1 0 0,-18 24-919 0 0,73-71 57 0 0,1 1 1 0 0,0 0 0 0 0,0 0 0 0 0,1 1 0 0 0,0-1 0 0 0,0 2 0 0 0,1-1-1 0 0,0 0 1 0 0,0 1 0 0 0,1 0 0 0 0,0 0 0 0 0,1 1 0 0 0,0-1-1 0 0,0 1 1 0 0,1-1 0 0 0,-1 7-58 0 0,4-15 7 0 0,0 1 0 0 0,-1 0 0 0 0,1 0 1 0 0,0-1-1 0 0,0 1 0 0 0,0-1 0 0 0,0 1 0 0 0,0-1 0 0 0,0 1 0 0 0,1-1 0 0 0,-1 0 0 0 0,0 1 0 0 0,1-1 0 0 0,-1 0 0 0 0,1 0 1 0 0,-1 0-1 0 0,1 0 0 0 0,0 0 0 0 0,-1-1 0 0 0,1 1 0 0 0,0 0 0 0 0,0-1 0 0 0,-1 1 0 0 0,1-1 0 0 0,0 0 0 0 0,0 1 1 0 0,0-1-1 0 0,-1 0 0 0 0,1 0 0 0 0,0 0 0 0 0,0 0 0 0 0,0-1 0 0 0,0 1-7 0 0,67-8 276 0 0,-37-4-242 0 0,-1-1 0 0 0,-1-1 1 0 0,0-2-1 0 0,0-1 0 0 0,-2-1 0 0 0,0-1 1 0 0,-2-2-1 0 0,12-11-34 0 0,-12 11-12 0 0,85-63 24 0 0,-102 139-161 0 0,-11 120 277 0 0,5-169-124 0 0,0 0 0 0 0,0-1-1 0 0,1 1 1 0 0,0-1 0 0 0,0 0 0 0 0,0 0 0 0 0,1-1 0 0 0,-1 1-1 0 0,1-1 1 0 0,0 0 0 0 0,0 0 0 0 0,1-1 0 0 0,-1 1 0 0 0,1-1-1 0 0,0 0 1 0 0,-1-1 0 0 0,1 1 0 0 0,0-1 0 0 0,1-1 0 0 0,-1 1-1 0 0,0-1 1 0 0,1 0 0 0 0,-1 0 0 0 0,0-1 0 0 0,1 0-1 0 0,-1 0 1 0 0,1 0 0 0 0,-1-1 0 0 0,0 0 0 0 0,1 0 0 0 0,-1-1-1 0 0,0 1 1 0 0,0-1 0 0 0,0-1 0 0 0,0 1 0 0 0,0-1 0 0 0,0 0-1 0 0,4-4-3 0 0,29-20 16 0 0,0-1 0 0 0,-2-2 0 0 0,-1-2 0 0 0,-2-1 0 0 0,-1-2 0 0 0,-2-1 0 0 0,-1-1 0 0 0,-2-2 0 0 0,-1-1 0 0 0,-3-1 0 0 0,-1-1-1 0 0,-2-1 1 0 0,-2-1 0 0 0,-2 0 0 0 0,-2-2 0 0 0,-1 0 0 0 0,0-18-16 0 0,1 2-68 0 0,-4 0 0 0 0,-2-1 0 0 0,-3 0 0 0 0,-3-1 0 0 0,-3-6 68 0 0,1 66 6 0 0,0 1 0 0 0,-1 0 0 0 0,1 0 0 0 0,-1-1-1 0 0,0 1 1 0 0,0 0 0 0 0,0-1 0 0 0,0 1 0 0 0,-1 0 0 0 0,1 0 0 0 0,-1-1-1 0 0,0 1 1 0 0,0 0 0 0 0,0 0 0 0 0,0 0 0 0 0,-1 0 0 0 0,1 0 0 0 0,-1 0 0 0 0,0 0-1 0 0,0 1 1 0 0,0-1 0 0 0,0 0 0 0 0,0 1 0 0 0,0 0 0 0 0,-1-1 0 0 0,1 1 0 0 0,-1 0-1 0 0,0 0 1 0 0,0 1 0 0 0,1-1 0 0 0,-1 0 0 0 0,0 1 0 0 0,0 0 0 0 0,-1 0 0 0 0,1 0-1 0 0,0 0 1 0 0,-2 0-6 0 0,-2 5 2 0 0,1 0-1 0 0,0 1 1 0 0,0 0 0 0 0,0 0-1 0 0,0 1 1 0 0,1 0-1 0 0,0-1 1 0 0,0 2-1 0 0,0-1 1 0 0,1 1 0 0 0,0-1-1 0 0,0 1 1 0 0,1 0-1 0 0,0 0 1 0 0,0 1-1 0 0,0 2-1 0 0,-1-1 9 0 0,-11 35 38 0 0,2 1 1 0 0,2 0-1 0 0,3 0 0 0 0,1 1 1 0 0,2 0-1 0 0,2 0 1 0 0,2 1-1 0 0,3 27-47 0 0,-2-64 7 0 0,5 66 125 0 0,4-1 0 0 0,2 1 0 0 0,4-2 0 0 0,7 16-133 0 0,1 11 109 0 0,16 58-102 0 0,-65-174-907 0 0,-8-54-3250 0 0,15 30-6641 0 0,15 30 410 0 0</inkml:trace>
  <inkml:trace contextRef="#ctx0" brushRef="#br0" timeOffset="6610.104">5159 853 14907 0 0,'0'0'1039'0'0,"0"0"-281"0"0,0 0-114 0 0,0 0 147 0 0,0 0 202 0 0,0 0 91 0 0,0 0-61 0 0,0 0-157 0 0,0 0-162 0 0,0 0-135 0 0,34 3-137 0 0,110 7-80 0 0,194-8 359 0 0,-301-2-1116 0 0,33 0-525 0 0,-24 3-4348 0 0,-30-2-3572 0 0</inkml:trace>
  <inkml:trace contextRef="#ctx0" brushRef="#br0" timeOffset="6851.354">6090 1104 13227 0 0,'0'0'4361'0'0,"0"0"-3833"0"0,0 0-272 0 0,0 0-80 0 0,0 0-48 0 0,0 0-48 0 0,0 0-80 0 0,0 0-144 0 0,0 0-192 0 0,0 0-328 0 0,0 0-881 0 0,0 0-2928 0 0,0 0-7121 0 0</inkml:trace>
  <inkml:trace contextRef="#ctx0" brushRef="#br0" timeOffset="6852.354">6090 758 19348 0 0,'0'0'1568'0'0,"0"0"-431"0"0,0 0-457 0 0,0 0-272 0 0,0 0-208 0 0,0 0-176 0 0,0 0-176 0 0,0 0-88 0 0,0 0-128 0 0,0 0-240 0 0,0 0-521 0 0,0 0-1295 0 0,0 0-4097 0 0,0 0-5402 0 0</inkml:trace>
  <inkml:trace contextRef="#ctx0" brushRef="#br0" timeOffset="7090.436">6667 898 18676 0 0,'0'0'1267'0'0,"0"0"-121"0"0,0 0-54 0 0,0 0-59 0 0,0 0-129 0 0,0 0-174 0 0,-32 4-167 0 0,-96 16-127 0 0,125-20-415 0 0,0 0 0 0 0,0 1 0 0 0,0-1 0 0 0,-1 1 0 0 0,2-1 1 0 0,-1 1-1 0 0,0 0 0 0 0,0 0 0 0 0,0 0 0 0 0,0 1 0 0 0,0-1 0 0 0,1 1 0 0 0,-1-1 1 0 0,1 1-1 0 0,-1 0 0 0 0,1 0 0 0 0,0 0 0 0 0,0 0 0 0 0,0 0 0 0 0,0 1 0 0 0,0-1 1 0 0,-1 2-22 0 0,-3 5 78 0 0,2-3-70 0 0,-1 0 0 0 0,1 0 1 0 0,0 1-1 0 0,0-1 1 0 0,1 1-1 0 0,0 0 0 0 0,0 0 1 0 0,1 0-1 0 0,0 0 1 0 0,0 1-1 0 0,0-1 0 0 0,1 1 1 0 0,0-1-1 0 0,1 1 1 0 0,-1-1-1 0 0,2 1 1 0 0,-1 0-1 0 0,1-1 0 0 0,0 1 1 0 0,1-1-1 0 0,-1 0 1 0 0,1 1-1 0 0,1-1 0 0 0,0 0 1 0 0,0 0-1 0 0,0 0 1 0 0,1-1-1 0 0,-1 1 0 0 0,2-1 1 0 0,-1 0-1 0 0,1 0 1 0 0,0 0-1 0 0,0-1 0 0 0,1 1 1 0 0,-1-1-1 0 0,1-1 1 0 0,0 1-1 0 0,0-1 0 0 0,1 0 1 0 0,0 0-1 0 0,-1-1 1 0 0,1 0-1 0 0,1 0-8 0 0,11 2-50 0 0,0 0-1 0 0,0-2 1 0 0,0-1-1 0 0,1 0 1 0 0,-1-1-1 0 0,0-1 1 0 0,1-1-1 0 0,-1-1 1 0 0,0 0-1 0 0,17-5 51 0 0,12-6-3391 0 0,-3-4-3303 0 0,-35 12-5298 0 0</inkml:trace>
  <inkml:trace contextRef="#ctx0" brushRef="#br0" timeOffset="8086.504">6043 1030 0 0 0,'0'0'1088'0'0,"0"0"205"0"0,0 0-27 0 0,0 0-41 0 0,0 0-93 0 0,0 0-109 0 0,0 0-68 0 0,0 0-94 0 0,0 0-51 0 0,0 0-29 0 0,0 0-13 0 0,1-4-26 0 0,5-10 14 0 0,-4 10 18 0 0,0 11 7408 0 0,-3 23-7189 0 0,-19 194 1019 0 0,17-210-1850 0 0,3-14-420 0 0,0 0 1 0 0,0 0 0 0 0,1 0-1 0 0,-1 0 1 0 0,0 0 0 0 0,0 0-1 0 0,1 0 1 0 0,-1 0 0 0 0,0 0-1 0 0,1 0 1 0 0,-1 0 0 0 0,0 0-1 0 0,0 0 1 0 0,0 0 0 0 0,1 0-1 0 0,-1 1 1 0 0,0-1 0 0 0,0 0 0 0 0,1 0-1 0 0,-1 0 258 0 0,4-7-5105 0 0,3-1-6049 0 0</inkml:trace>
  <inkml:trace contextRef="#ctx0" brushRef="#br0" timeOffset="13271.134">7922 979 0 0 0,'0'0'723'0'0,"0"0"309"0"0,0 0 126 0 0,0 0 30 0 0,0 0-36 0 0,0 0-2 0 0,0 0-37 0 0,0 0-61 0 0,0 0-26 0 0,7-8-30 0 0,32-35 1978 0 0,-43 35 4318 0 0,-34-3-5739 0 0,38 11-1457 0 0,-12 0 8 0 0,0 0 0 0 0,0 0 0 0 0,0 1 0 0 0,0 1 0 0 0,0 0 0 0 0,0 0 0 0 0,0 1 1 0 0,1 1-1 0 0,0 0 0 0 0,-1 1 0 0 0,1 0 0 0 0,1 0 0 0 0,-1 1 0 0 0,1 1 0 0 0,0 0 0 0 0,0 0 0 0 0,1 1 0 0 0,0 0 0 0 0,1 0 1 0 0,-2 3-105 0 0,5-5 33 0 0,1-1 0 0 0,0 1 0 0 0,0 0 0 0 0,1 0 0 0 0,-1 0 0 0 0,1 1 0 0 0,1-1 0 0 0,-1 1 0 0 0,1-1 0 0 0,0 1 0 0 0,1 0 0 0 0,0 0 0 0 0,0 0 0 0 0,0 0 0 0 0,1 0 0 0 0,0 0 0 0 0,0 0 0 0 0,1 0 0 0 0,0 0 0 0 0,0 0 0 0 0,0 0 0 0 0,1-1 0 0 0,0 1 0 0 0,1 0 0 0 0,-1-1 0 0 0,1 1 0 0 0,0-1 0 0 0,1 0 1 0 0,0 0-1 0 0,0 0 0 0 0,0-1 0 0 0,1 1 0 0 0,-1-1 0 0 0,1 0 0 0 0,0 0 0 0 0,1-1 0 0 0,-1 0 0 0 0,1 0 0 0 0,3 2-33 0 0,5 1 50 0 0,0-1 0 0 0,1 0 0 0 0,0-1 0 0 0,0-1 0 0 0,0 0 0 0 0,0-1 0 0 0,1-1 0 0 0,-1 0 0 0 0,1-1 0 0 0,0 0 0 0 0,-1-2 0 0 0,1 0 0 0 0,-1-1 0 0 0,6-1-50 0 0,-9 0-137 0 0,-1 0-1 0 0,0-1 1 0 0,0 0 0 0 0,0-1 0 0 0,-1-1-1 0 0,0 1 1 0 0,0-2 0 0 0,0 1-1 0 0,-1-1 1 0 0,0-1 0 0 0,4-4 137 0 0,10-9-4679 0 0,-3-1-4075 0 0,-11 14-2878 0 0</inkml:trace>
  <inkml:trace contextRef="#ctx0" brushRef="#br0" timeOffset="14355.455">8642 912 4937 0 0,'0'0'4309'0'0,"0"0"-2019"0"0,0 0-725 0 0,0 0-163 0 0,0 0-32 0 0,0 0-102 0 0,0 0-170 0 0,0 0-184 0 0,0 0-188 0 0,0 0-137 0 0,0 0-86 0 0,0 0-25 0 0,-18 0-28 0 0,-59 2-44 0 0,68-1-301 0 0,0 1 0 0 0,1-1 0 0 0,-1 2 0 0 0,0-1 0 0 0,1 1 0 0 0,-1 0 0 0 0,1 1 0 0 0,0 0 0 0 0,0 0 0 0 0,0 1 0 0 0,1 0 0 0 0,-2 2-105 0 0,-11 6 208 0 0,4-2-135 0 0,1 1-1 0 0,1 0 1 0 0,0 1 0 0 0,0 1-1 0 0,1 0 1 0 0,1 1 0 0 0,1 0 0 0 0,0 1-1 0 0,1 0 1 0 0,0 1 0 0 0,1 0-1 0 0,-5 17-72 0 0,11-27 5 0 0,1 0 0 0 0,0 0 0 0 0,0 1 0 0 0,1-1 0 0 0,0 1-1 0 0,0-1 1 0 0,1 1 0 0 0,0 0 0 0 0,0-1 0 0 0,0 1 0 0 0,2 5-5 0 0,1-9 27 0 0,0-1 1 0 0,-1-1 0 0 0,1 1 0 0 0,0 0 0 0 0,1-1-1 0 0,-1 1 1 0 0,0-1 0 0 0,1 0 0 0 0,-1 0 0 0 0,1-1-1 0 0,0 1 1 0 0,-1-1 0 0 0,1 1 0 0 0,0-1-1 0 0,0 0 1 0 0,0-1 0 0 0,0 1 0 0 0,0-1 0 0 0,0 1-1 0 0,0-1 1 0 0,0 0 0 0 0,0-1 0 0 0,0 1 0 0 0,0-1-1 0 0,1 0-27 0 0,13-5 116 0 0,0 0 0 0 0,0-1-1 0 0,-1-1 1 0 0,1-1 0 0 0,-2 0-1 0 0,0-1 1 0 0,0-1 0 0 0,0-1-1 0 0,-2 0 1 0 0,1-1 0 0 0,3-5-116 0 0,156-159 314 0 0,-136 138-291 0 0,-44 65-411 0 0,-9 5 427 0 0,10-24-40 0 0,0 1 0 0 0,1-1 0 0 0,0 0 0 0 0,0 1 0 0 0,1 0 0 0 0,0 0 0 0 0,1 0 0 0 0,-1 0 0 0 0,1 1 0 0 0,1-1 0 0 0,0 1 0 0 0,0-1 0 0 0,0 1 0 0 0,1-1 0 0 0,1 1 0 0 0,-1-1 0 0 0,1 1 0 0 0,1-1 0 0 0,0 0 0 0 0,1 4 1 0 0,2-7 5 0 0,-1 0-1 0 0,2-1 1 0 0,-1 1 0 0 0,1-1 0 0 0,-1 0 0 0 0,1 0 0 0 0,0-1 0 0 0,1 0 0 0 0,-1 0 0 0 0,0 0-1 0 0,1-1 1 0 0,0 0 0 0 0,-1 0 0 0 0,1-1 0 0 0,0 0 0 0 0,0 0 0 0 0,0 0 0 0 0,0-1 0 0 0,0 0-1 0 0,0-1 1 0 0,0 1 0 0 0,0-1 0 0 0,-1 0 0 0 0,1-1 0 0 0,0 0 0 0 0,0 0 0 0 0,-1-1 0 0 0,0 1 0 0 0,1-1-1 0 0,-1-1 1 0 0,0 1 0 0 0,0-1 0 0 0,-1 0 0 0 0,1 0 0 0 0,-1-1 0 0 0,4-3-5 0 0,231-245 196 0 0,-120 131-152 0 0,-92 107-108 0 0,-24 41-28 0 0,3 158 241 0 0,-6-173-144 0 0,0 0 0 0 0,-1-1 0 0 0,0 1 0 0 0,-1 0 0 0 0,-1 0 0 0 0,1 0 0 0 0,-2 0 0 0 0,1-1 0 0 0,-1 1 0 0 0,-1-1 0 0 0,0 0 0 0 0,-1 0 0 0 0,0 0 0 0 0,0-1 0 0 0,-2 3-5 0 0,2-5-21 0 0,0-1-1 0 0,-1 0 1 0 0,0 0 0 0 0,0-1 0 0 0,0 0 0 0 0,0 0 0 0 0,-1 0-1 0 0,0-1 1 0 0,0 0 0 0 0,0 0 0 0 0,-1 0 0 0 0,1-1 0 0 0,-1 0 0 0 0,0-1-1 0 0,0 0 1 0 0,0 0 0 0 0,0-1 0 0 0,0 0 0 0 0,0 0 0 0 0,0-1-1 0 0,0 0 1 0 0,0 0 0 0 0,-9-2 21 0 0,17 2-14 0 0,-1 0 0 0 0,1-1 0 0 0,-1 1 0 0 0,1-1 0 0 0,-1 1 0 0 0,1-1 0 0 0,0 1 0 0 0,-1-1 0 0 0,1 1 0 0 0,0-1 0 0 0,-1 1 0 0 0,1-1 0 0 0,0 0 0 0 0,0 1 0 0 0,-1-1 0 0 0,1 1 0 0 0,0-1 0 0 0,0 0 0 0 0,0 1 0 0 0,0-1 0 0 0,0 0 0 0 0,0 1 0 0 0,0-1 0 0 0,0 0 0 0 0,0 1 0 0 0,0-1 0 0 0,0 1 0 0 0,0-1 0 0 0,1 0 0 0 0,-1 1 0 0 0,0-1 0 0 0,0 1 0 0 0,1-1 0 0 0,-1 0 0 0 0,0 1 0 0 0,1-1 0 0 0,-1 1 0 0 0,1-1 0 0 0,-1 1 0 0 0,0-1 0 0 0,1 1 0 0 0,-1 0 0 0 0,1-1 0 0 0,-1 1 0 0 0,1 0 0 0 0,0-1 0 0 0,-1 1 0 0 0,1 0 0 0 0,-1-1 0 0 0,1 1 0 0 0,-1 0 0 0 0,1 0 0 0 0,0 0 0 0 0,-1 0 0 0 0,1 0 0 0 0,0-1 0 0 0,-1 1 1 0 0,1 0-1 0 0,0 0 0 0 0,-1 1 0 0 0,1-1 0 0 0,-1 0 0 0 0,1 0 14 0 0,18-4 1 0 0,1 1 1 0 0,-1 1 0 0 0,0 0 0 0 0,1 2 0 0 0,-1 0 0 0 0,1 1 0 0 0,-1 1 0 0 0,0 1 0 0 0,1 1 0 0 0,13 4-2 0 0,1-1 74 0 0,108-3 411 0 0,-124-5-401 0 0,0-1 0 0 0,-1-1 0 0 0,1-1 0 0 0,-1-1 0 0 0,0 0 0 0 0,0-1-1 0 0,-1-1 1 0 0,0 0 0 0 0,0-1 0 0 0,-1-1 0 0 0,0 0 0 0 0,0-2 0 0 0,-1 1 0 0 0,0-2-1 0 0,-1 0 1 0 0,0 0 0 0 0,-1-1 0 0 0,-1-1 0 0 0,4-6-84 0 0,57-115 344 0 0,-70 133-339 0 0,-1-1 0 0 0,1 1 1 0 0,-1 0-1 0 0,0-1 0 0 0,0 1 0 0 0,0-1 0 0 0,0 0 1 0 0,0 1-1 0 0,-1-1 0 0 0,1 1 0 0 0,-1-1 0 0 0,0 0 1 0 0,0 0-1 0 0,0 1 0 0 0,0-1 0 0 0,0 0 0 0 0,0 1 1 0 0,-1-1-1 0 0,1 0 0 0 0,-1 1 0 0 0,0-1 0 0 0,0 1 0 0 0,0-1 1 0 0,0 1-1 0 0,0-1 0 0 0,0 1 0 0 0,-1 0 0 0 0,1-1 1 0 0,-1 1-1 0 0,0 0 0 0 0,1 0 0 0 0,-1 0 0 0 0,0 0 1 0 0,0 0-1 0 0,0 1 0 0 0,-1-1 0 0 0,1 1 0 0 0,-1-1-5 0 0,-7 2-4 0 0,0 0-1 0 0,0 1 1 0 0,0 1-1 0 0,1-1 1 0 0,-1 2-1 0 0,1-1 1 0 0,-1 1-1 0 0,1 1 0 0 0,0 0 1 0 0,0 0-1 0 0,1 1 1 0 0,-1 0-1 0 0,1 0 1 0 0,0 1-1 0 0,0 0 1 0 0,1 0-1 0 0,-1 1 0 0 0,2 0 1 0 0,-1 0-1 0 0,1 1 1 0 0,0 0-1 0 0,0 0 1 0 0,1 0-1 0 0,-1 4 5 0 0,1-5 3 0 0,0 0 0 0 0,0 0 0 0 0,1 0-1 0 0,0 1 1 0 0,1-1 0 0 0,-1 1 0 0 0,2 0 0 0 0,-1 0 0 0 0,1 0-1 0 0,0 1 1 0 0,1-1 0 0 0,0 0 0 0 0,0 1 0 0 0,1-1 0 0 0,0 1-1 0 0,0-1 1 0 0,1 1 0 0 0,0-1 0 0 0,1 1 0 0 0,-1-1 0 0 0,2 0-1 0 0,-1 0 1 0 0,1 0 0 0 0,1 0 0 0 0,-1-1 0 0 0,1 1 0 0 0,0-1-1 0 0,1 0 1 0 0,0 0 0 0 0,0 0 0 0 0,1-1 0 0 0,0 1-3 0 0,16 8-35 0 0,0-1 0 0 0,1-2 0 0 0,1 0 1 0 0,0-1-1 0 0,0-2 0 0 0,1 0 0 0 0,0-2 1 0 0,1-1-1 0 0,0 0 0 0 0,0-2 0 0 0,0-1 1 0 0,0-2-1 0 0,0 0 0 0 0,0-2 0 0 0,2 0 35 0 0,8-2-1418 0 0,-13-2-3776 0 0,-11 2-5739 0 0</inkml:trace>
  <inkml:trace contextRef="#ctx0" brushRef="#br0" timeOffset="16272.687">1 1803 5625 0 0,'0'0'1166'0'0,"0"0"-265"0"0,0 0-25 0 0,0 0 157 0 0,0 0 152 0 0,0 0 8 0 0,0 0-127 0 0,0 0-176 0 0,0 0-182 0 0,0 0-72 0 0,0 0-20 0 0,4 0 711 0 0,241-14 2287 0 0,167 3-1000 0 0,-321 3-2287 0 0,397-35 1742 0 0,396 20-2069 0 0,-339 45 458 0 0,151-26 268 0 0,-137-14-414 0 0,117 51-27 0 0,-217-26-197 0 0,352-17-38 0 0,-74-12 90 0 0,-1-30 50 0 0,278 22 81 0 0,-479 1-150 0 0,-207 7-55 0 0,181-7 74 0 0,-290 21-48 0 0,-65-7 20 0 0,-143 13-647 0 0,-17 1-3146 0 0,-6 3-5967 0 0,7-1-2520 0 0</inkml:trace>
  <inkml:trace contextRef="#ctx0" brushRef="#br0" timeOffset="18626.29">10472 875 7378 0 0,'0'0'1940'0'0,"0"0"-600"0"0,0 0-247 0 0,0 0 196 0 0,0 0 165 0 0,0 0-35 0 0,0 0-238 0 0,0 0-310 0 0,0 0-161 0 0,0 0-76 0 0,0 0-83 0 0,-5 3-88 0 0,-12 7-52 0 0,17-9-348 0 0,0 0 0 0 0,1-1 1 0 0,-1 1-1 0 0,0 0 0 0 0,0-1 0 0 0,0 1 1 0 0,1-1-1 0 0,-1 1 0 0 0,0-1 1 0 0,1 1-1 0 0,-1 0 0 0 0,0-1 0 0 0,1 1 1 0 0,-1-1-1 0 0,1 1 0 0 0,-1-1 1 0 0,1 0-1 0 0,-1 1 0 0 0,1-1 0 0 0,-1 1 1 0 0,1-1-1 0 0,0 0 0 0 0,-1 0 1 0 0,1 1-1 0 0,-1-1 0 0 0,1 0 0 0 0,0 0 1 0 0,-1 0-1 0 0,1 1 0 0 0,0-1 0 0 0,-1 0 1 0 0,1 0-1 0 0,0 0 0 0 0,-1 0 1 0 0,1 0-1 0 0,-1 0 0 0 0,1-1 0 0 0,0 1 1 0 0,-1 0-1 0 0,1 0 0 0 0,0 0 1 0 0,-1-1-1 0 0,1 1 0 0 0,-1 0 0 0 0,1 0 1 0 0,0-1-1 0 0,-1 1 0 0 0,1-1 1 0 0,-1 1-1 0 0,1 0-63 0 0,1 0 239 0 0,23-4 128 0 0,-14-4 414 0 0,-23 10-3953 0 0,3 1-5493 0 0,6 0-2727 0 0</inkml:trace>
  <inkml:trace contextRef="#ctx0" brushRef="#br0" timeOffset="19160.694">10485 1207 10130 0 0,'0'0'3244'0'0,"0"0"-1491"0"0,0 0-578 0 0,0 0 32 0 0,0 0 80 0 0,0 0-52 0 0,0 0-208 0 0,0 0-283 0 0,0 0-241 0 0,0 0-139 0 0,0 0-88 0 0,0 0-32 0 0,0 0-7 0 0,-15 19 1694 0 0,38-38-166 0 0,-22 19-1696 0 0,-1 0 3 0 0,0 0-21 0 0,0 0 6 0 0,0 0-10 0 0,0 0-12 0 0,-7 0 779 0 0,8 0-1757 0 0,0 0-2338 0 0,0 0-3302 0 0,1 0-5732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42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 0 0 0,'0'0'563'0'0,"0"0"314"0"0,0 0-11 0 0,0 0-169 0 0,0 0-147 0 0,0 0-22 0 0,0 0 41 0 0,5-5 39 0 0,4-2-225 0 0,0-1 0 0 0,1 1 0 0 0,-1 1 0 0 0,1 0 0 0 0,1 0 0 0 0,-1 1 0 0 0,1 0 0 0 0,0 1 0 0 0,0 0 0 0 0,0 1 0 0 0,0 0 0 0 0,1 1 0 0 0,-1 0 0 0 0,2 1-383 0 0,-13 1 298 0 0,0 0 112 0 0,0 0 87 0 0,0 0 65 0 0,38-3 3011 0 0,-17-1-3211 0 0,144-11 1005 0 0,671-12-45 0 0,-249 6-735 0 0,-155 42-434 0 0,-140-20 63 0 0,-121-8-131 0 0,341 10-45 0 0,-39 0-93 0 0,-149 1 12 0 0,208 4 22 0 0,291 14-206 0 0,-433-14 21 0 0,284-1-22 0 0,-275-15 170 0 0,552 1-16 0 0,-599-4 145 0 0,190-18 27 0 0,-251 26-70 0 0,238 2 15 0 0,252 2 14 0 0,-220-14 17 0 0,289 5 34 0 0,-526 10-96 0 0,167-2-33 0 0,-166 11 30 0 0,2 11-39 0 0,237-11-33 0 0,132-11 289 0 0,-178 18-244 0 0,-125-10 266 0 0,352-8 333 0 0,-239 14-141 0 0,-255-6-406 0 0,303 21 80 0 0,-288-21-11 0 0,312 10 251 0 0,-347 3-287 0 0,126 9-22 0 0,41-23 128 0 0,-176-27-89 0 0,-137 13-50 0 0,118 2 96 0 0,78 16-18 0 0,275 32 446 0 0,-309-35-257 0 0,-81-8-108 0 0,-135 0-149 0 0,232-7 151 0 0,-189 7-171 0 0,74-1-14 0 0,1 7 0 0 0,2 7-12 0 0,147 1 80 0 0,214-9 124 0 0,-186-16-154 0 0,236 21 16 0 0,165-6 373 0 0,-414-26 95 0 0,-236 11-370 0 0,-52 9-1343 0 0,-28 34-3495 0 0,4-22-386 0 0,-1-2-6199 0 0</inkml:trace>
  <inkml:trace contextRef="#ctx0" brushRef="#br0" timeOffset="28813.261">440 783 0 0 0,'0'0'499'0'0,"0"0"242"0"0,0 0 131 0 0,0 0 225 0 0,0 0 290 0 0,0 0 160 0 0,0 0-12 0 0,0 0-146 0 0,0 0-166 0 0,0 0-100 0 0,0 0-45 0 0,-1-13-41 0 0,-1-43-30 0 0,19-22 2955 0 0,-7 55-3514 0 0,1 0 0 0 0,1 1 0 0 0,1 0 0 0 0,0 1 0 0 0,2 0 0 0 0,1 1 0 0 0,0 1 0 0 0,1 1 0 0 0,2 0 0 0 0,13-10-448 0 0,-28 23 31 0 0,0 1 0 0 0,1 0 0 0 0,-1 0 1 0 0,1 1-1 0 0,0-1 0 0 0,0 1 0 0 0,0 0 0 0 0,0 0 0 0 0,1 0 0 0 0,-1 1 1 0 0,1 0-1 0 0,0 0 0 0 0,0 1 0 0 0,1-1-31 0 0,-4 3 16 0 0,-1 1 0 0 0,1-1 1 0 0,-1 1-1 0 0,0 0 0 0 0,0 0 0 0 0,1 0 1 0 0,-1 0-1 0 0,0 0 0 0 0,0 0 0 0 0,-1 0 0 0 0,1 1 1 0 0,0-1-1 0 0,-1 0 0 0 0,0 1 0 0 0,1 0 0 0 0,-1-1 1 0 0,0 1-1 0 0,0 0 0 0 0,-1 0 0 0 0,1 0-16 0 0,1 3 40 0 0,9 29 51 0 0,-2 1 1 0 0,-1 0-1 0 0,-2 0 0 0 0,-2 0 0 0 0,-1 1 1 0 0,-2 0-1 0 0,-3 29-91 0 0,2-44 7 0 0,-1 73 53 0 0,-5 0 0 0 0,-3 0 1 0 0,-12 40-61 0 0,1-15 17 0 0,20-119-31 0 0,0-1 2 0 0,191-452 798 0 0,-137 313-683 0 0,-41 106-70 0 0,2 1 1 0 0,0 0-1 0 0,2 1 0 0 0,2 1 1 0 0,15-19-34 0 0,-34 48-1 0 0,1 1 0 0 0,-1-1 0 0 0,1 1 1 0 0,0-1-1 0 0,-1 1 0 0 0,1 0 0 0 0,-1-1 0 0 0,1 1 1 0 0,0 0-1 0 0,-1-1 0 0 0,1 1 0 0 0,0 0 0 0 0,-1 0 1 0 0,1-1-1 0 0,0 1 0 0 0,-1 0 0 0 0,1 0 0 0 0,0 0 1 0 0,0 0-1 0 0,-1 0 0 0 0,1 0 0 0 0,0 0 0 0 0,-1 0 0 0 0,1 0 1 0 0,0 0-1 0 0,0 1 0 0 0,-1-1 0 0 0,1 0 0 0 0,0 0 1 0 0,-1 1-1 0 0,1-1 0 0 0,-1 0 0 0 0,1 1 0 0 0,0-1 1 0 0,-1 1-1 0 0,1-1 0 0 0,-1 1 0 0 0,1-1 0 0 0,-1 1 1 0 0,1-1-1 0 0,-1 1 0 0 0,1-1 0 0 0,-1 1 0 0 0,0 0 1 0 0,1-1-1 0 0,-1 1 0 0 0,0 0 0 0 0,0-1 0 0 0,1 1 1 0 0,-1 0-1 0 0,0-1 0 0 0,0 1 0 0 0,0 0 1 0 0,17 43 135 0 0,-16-42-136 0 0,8 27 64 0 0,-1-8-16 0 0,-2 0 0 0 0,0 0 0 0 0,-1 1 0 0 0,-2-1 0 0 0,0 1 0 0 0,0 9-47 0 0,-18 170 245 0 0,-21 127-251 0 0,35-287-145 0 0,12-52-53 0 0,250-571 499 0 0,-159 366-239 0 0,-74 168-68 0 0,-27 47 34 0 0,-1 1-38 0 0,0 0-37 0 0,0 0 26 0 0,0 30-31 0 0,-14 232 527 0 0,12 0-393 0 0,18-87 17 0 0,-14-120-158 0 0,-2-55 37 0 0,0 0-8 0 0,0 0 5 0 0,0 0 7 0 0,0 0-20 0 0,0 0-18 0 0,0 0-41 0 0,3-22-2239 0 0,4 1-3134 0 0,-6 14 769 0 0,1 2-6911 0 0</inkml:trace>
  <inkml:trace contextRef="#ctx0" brushRef="#br0" timeOffset="29814.182">1767 964 10762 0 0,'0'0'1757'0'0,"0"0"-376"0"0,0 0-94 0 0,0 0 86 0 0,0 0-29 0 0,0 0-221 0 0,0 0-383 0 0,0 0-319 0 0,0 0-194 0 0,0 0-84 0 0,0 0-9 0 0,0 0 1 0 0,0 0-8 0 0,-4 14-14 0 0,-11 45-11 0 0,14-56-83 0 0,0 0 0 0 0,1 1 1 0 0,-1-1-1 0 0,1 1 1 0 0,0-1-1 0 0,0 1 1 0 0,0-1-1 0 0,1 0 1 0 0,-1 1-1 0 0,1-1 1 0 0,0 1-1 0 0,0-1 1 0 0,0 0-1 0 0,0 0 1 0 0,1 1-1 0 0,-1-1 1 0 0,1 0-1 0 0,0 0 1 0 0,0-1-1 0 0,0 1 1 0 0,0 0-20 0 0,7 12 129 0 0,-6-11-64 0 0,-1 1-1 0 0,1-1 1 0 0,0 1-1 0 0,0-1 0 0 0,1 0 1 0 0,-1 0-1 0 0,1 0 1 0 0,0-1-1 0 0,0 1 0 0 0,0-1 1 0 0,0 0-1 0 0,1 0 1 0 0,-1 0-1 0 0,1-1 1 0 0,0 0-1 0 0,0 0 0 0 0,0 0 1 0 0,0 0-1 0 0,0-1 1 0 0,0 0-1 0 0,0 0 0 0 0,0 0 1 0 0,1 0-1 0 0,-1-1 1 0 0,0 0-1 0 0,0 0 0 0 0,1-1 1 0 0,-1 1-1 0 0,0-1 1 0 0,0 0-1 0 0,0-1 1 0 0,1 1-1 0 0,-2-1 0 0 0,1 0 1 0 0,0 0-1 0 0,0 0 1 0 0,-1-1-1 0 0,1 0 0 0 0,-1 0 1 0 0,4-3-65 0 0,8-12 120 0 0,-1 0 0 0 0,0-2 0 0 0,-1 0 0 0 0,-1-1 1 0 0,-1 0-1 0 0,-1 0 0 0 0,-1-1 0 0 0,-1-1 0 0 0,-1 0 0 0 0,0 0 0 0 0,-2-1 0 0 0,2-16-120 0 0,-3-11 58 0 0,-5 55-23 0 0,-34 160-324 0 0,33-144 284 0 0,0-15-10 0 0,1 0 0 0 0,-1 0 1 0 0,1 0-1 0 0,0 0 0 0 0,1 0 0 0 0,-1 0 0 0 0,1-1 0 0 0,0 1 0 0 0,0 0 0 0 0,1 0 0 0 0,-1-1 0 0 0,1 1 0 0 0,0-1 0 0 0,0 1 0 0 0,2 2 15 0 0,3 0 2 0 0,0 0 0 0 0,0 0 1 0 0,1-1-1 0 0,-1-1 0 0 0,1 1 0 0 0,1-1 0 0 0,-1-1 1 0 0,1 1-1 0 0,0-1 0 0 0,0-1 0 0 0,0 0 0 0 0,0 0 1 0 0,0-1-1 0 0,1 0 0 0 0,-1 0 0 0 0,1-1 0 0 0,0 0 1 0 0,-1-1-1 0 0,1 0 0 0 0,-1-1 0 0 0,1 0 0 0 0,0 0 1 0 0,-1-1-1 0 0,1 0 0 0 0,-1-1 0 0 0,0 0 0 0 0,0-1 0 0 0,0 1 1 0 0,-1-2-1 0 0,1 1 0 0 0,1-3-2 0 0,12-6 64 0 0,-1 0 0 0 0,-1-2-1 0 0,0-1 1 0 0,-1 0 0 0 0,-1-1 0 0 0,-1-1-1 0 0,0-1 1 0 0,-1 0 0 0 0,-1-1 0 0 0,-1-1-1 0 0,-1-1 1 0 0,-1 1 0 0 0,0-2 0 0 0,-2 0-1 0 0,0-2-63 0 0,1-8 56 0 0,0-1 0 0 0,-3-1 0 0 0,-1 1 0 0 0,-1-1 0 0 0,-2 0-1 0 0,-1-1 1 0 0,-2 1 0 0 0,-3-31-56 0 0,2 52 2 0 0,-1-1 0 0 0,0 1 0 0 0,-1-1 0 0 0,-1 1 0 0 0,0 0 0 0 0,0 0 0 0 0,-2 0 0 0 0,0 1 0 0 0,0-1 0 0 0,-2 1 0 0 0,1 0 0 0 0,-1 1 0 0 0,-1 0 0 0 0,-2-2-2 0 0,9 13-2 0 0,1 0 0 0 0,-1 0 0 0 0,0 0 0 0 0,0 0-1 0 0,1 1 1 0 0,-1-1 0 0 0,0 0 0 0 0,0 0 0 0 0,0 1 0 0 0,0-1 0 0 0,0 0 0 0 0,0 1-1 0 0,0-1 1 0 0,-1 1 0 0 0,1 0 0 0 0,0-1 0 0 0,0 1 0 0 0,0 0 0 0 0,0 0 0 0 0,-1-1-1 0 0,1 1 1 0 0,0 0 0 0 0,0 0 0 0 0,0 0 0 0 0,-1 1 0 0 0,1-1 0 0 0,0 0 0 0 0,0 0-1 0 0,0 1 1 0 0,0-1 0 0 0,0 0 0 0 0,-1 1 0 0 0,1-1 0 0 0,0 1 0 0 0,0 0 0 0 0,0-1 0 0 0,0 1-1 0 0,0 0 1 0 0,1-1 0 0 0,-1 1 0 0 0,0 0 0 0 0,0 0 0 0 0,0 0 0 0 0,1 0 0 0 0,-1 0-1 0 0,0 0 1 0 0,1 0 0 0 0,-1 0 0 0 0,1 0 0 0 0,-1 0 0 0 0,1 0 0 0 0,0 1 0 0 0,-1-1-1 0 0,1 1 3 0 0,-16 101 30 0 0,29 36 136 0 0,3-38 93 0 0,-5 1 0 0 0,-4 0 0 0 0,-4 61-259 0 0,-3 61 86 0 0,-5-194 9 0 0,0-43-3121 0 0,1-7-1162 0 0,2 11 709 0 0,1 0-3569 0 0,1 5-3049 0 0</inkml:trace>
  <inkml:trace contextRef="#ctx0" brushRef="#br0" timeOffset="30826.111">2995 415 752 0 0,'0'0'2550'0'0,"0"0"-734"0"0,0 0-103 0 0,0 0 165 0 0,0 0 173 0 0,0 0 9 0 0,0 0-233 0 0,0 0-304 0 0,0 0-285 0 0,0 0-225 0 0,0 0-175 0 0,0 0-109 0 0,0 0-53 0 0,-4-7-25 0 0,-12-23-19 0 0,12 23-48 0 0,4 7-57 0 0,0 0-61 0 0,0 0-57 0 0,0 26 1748 0 0,17 158-710 0 0,-19 199-750 0 0,-48-137-560 0 0,47-227-53 0 0,1-11-757 0 0,2-27-1250 0 0,2-43-3050 0 0,-1 32 29 0 0,-1 1-3985 0 0,0 21 1916 0 0</inkml:trace>
  <inkml:trace contextRef="#ctx0" brushRef="#br0" timeOffset="31066.243">2666 890 4641 0 0,'0'0'2514'0'0,"0"0"-384"0"0,0 0-243 0 0,0 0-83 0 0,0 0-113 0 0,0 0-204 0 0,0 0-317 0 0,0 0-283 0 0,0 0-53 0 0,0 0 49 0 0,0 0 67 0 0,0 0 30 0 0,0 0-86 0 0,13 0-116 0 0,95 0 1181 0 0,45-7-63 0 0,-106 6-1885 0 0,-27 2-2763 0 0,-16 0 123 0 0,-1 1-2900 0 0,-2-2-6476 0 0</inkml:trace>
  <inkml:trace contextRef="#ctx0" brushRef="#br0" timeOffset="31279.799">3293 978 14307 0 0,'0'0'1230'0'0,"0"0"-486"0"0,0 0-61 0 0,0 0 185 0 0,0 0 111 0 0,0 0-60 0 0,0 0-222 0 0,0 0-238 0 0,0 0-183 0 0,0 0-109 0 0,0 0-43 0 0,0 0-40 0 0,4 25-43 0 0,9 74-101 0 0,-9-67-1548 0 0,-4-29-4086 0 0,0-3-5097 0 0</inkml:trace>
  <inkml:trace contextRef="#ctx0" brushRef="#br0" timeOffset="31520.426">3201 625 11378 0 0,'0'0'4105'0'0,"0"0"-2864"0"0,0 0-609 0 0,0 0-224 0 0,0 0-112 0 0,0 0-128 0 0,0 0-304 0 0,0 0-232 0 0,0 0-344 0 0,0 0-401 0 0,0 0-1031 0 0,0 0-8450 0 0</inkml:trace>
  <inkml:trace contextRef="#ctx0" brushRef="#br0" timeOffset="31888.35">3509 1019 11482 0 0,'0'0'2185'0'0,"0"0"-847"0"0,0 0-388 0 0,0 0-53 0 0,0 0-49 0 0,0 0-109 0 0,0 0-199 0 0,0 32-195 0 0,-2 102-139 0 0,-15 2 440 0 0,-13-63 273 0 0,13-54 672 0 0,15-39 116 0 0,3-12-1506 0 0,1 1 0 0 0,2 0-1 0 0,1 0 1 0 0,1 1 0 0 0,2 0-1 0 0,1 0 1 0 0,1 0 0 0 0,2 1 0 0 0,1 1-1 0 0,1 0 1 0 0,1 1 0 0 0,12-15-201 0 0,-6 9 33 0 0,1 2 0 0 0,2 0 0 0 0,1 1 0 0 0,1 2 0 0 0,17-14-33 0 0,-36 36 6 0 0,1 0 0 0 0,1 0-1 0 0,-1 0 1 0 0,1 1 0 0 0,0 1 0 0 0,0 0-1 0 0,0 0 1 0 0,1 0 0 0 0,0 1 0 0 0,-1 1 0 0 0,1 0-1 0 0,0 0 1 0 0,2 0-6 0 0,-8 2 8 0 0,0 0-1 0 0,-1-1 1 0 0,1 1 0 0 0,0 1-1 0 0,-1-1 1 0 0,1 0-1 0 0,0 1 1 0 0,-1 0 0 0 0,1 0-1 0 0,-1 0 1 0 0,1 0 0 0 0,-1 1-1 0 0,0-1 1 0 0,1 1-1 0 0,-1 0 1 0 0,0 0 0 0 0,0 0-1 0 0,0 0 1 0 0,0 1 0 0 0,-1-1-1 0 0,1 1 1 0 0,-1-1-1 0 0,1 1 1 0 0,-1 0 0 0 0,0 0-1 0 0,0 0 1 0 0,0 0-1 0 0,-1 1 1 0 0,1-1 0 0 0,-1 1-1 0 0,1-1 1 0 0,-1 0 0 0 0,0 1-1 0 0,-1 0 1 0 0,1-1-1 0 0,0 3-7 0 0,-2 8 32 0 0,0 1-1 0 0,-1-1 1 0 0,0 0-1 0 0,-1 0 1 0 0,-1 0-1 0 0,0 0 1 0 0,-1-1-1 0 0,-1 0 1 0 0,0 0-1 0 0,0 0 0 0 0,-2 0 1 0 0,1-1-1 0 0,-1 0 1 0 0,-1-1-1 0 0,0 0 1 0 0,-1 0-1 0 0,0-1 1 0 0,-1-1-1 0 0,-4 4-31 0 0,-95 75 25 0 0,108-86-72 0 0,1-1 0 0 0,-1 0 1 0 0,0 0-1 0 0,0 1 0 0 0,0-1 0 0 0,0-1 0 0 0,-1 1 0 0 0,1 0 0 0 0,0 0 0 0 0,0-1 0 0 0,0 1 0 0 0,-1-1 0 0 0,1 0 0 0 0,0 0 1 0 0,0 1-1 0 0,-1-1 0 0 0,1-1 0 0 0,0 1 0 0 0,0 0 0 0 0,-1-1 0 0 0,1 1 0 0 0,0-1 0 0 0,0 0 0 0 0,0 1 0 0 0,0-1 1 0 0,-1 0-1 0 0,1 0 0 0 0,0-1 47 0 0,3-73-3833 0 0,14 27-4061 0 0,-8 32-3268 0 0</inkml:trace>
  <inkml:trace contextRef="#ctx0" brushRef="#br0" timeOffset="32212.753">4175 455 12483 0 0,'0'0'3031'0'0,"0"0"-1019"0"0,0 0-446 0 0,0 0-32 0 0,0 0-59 0 0,0 0-150 0 0,0 0-239 0 0,0 0-258 0 0,0 0-198 0 0,0 0-122 0 0,0 0-71 0 0,0 0-96 0 0,0 0-82 0 0,13-11-67 0 0,40-36-58 0 0,-40 36-34 0 0,-13 42 348 0 0,-13 195 1 0 0,-25 105-1270 0 0,37-329 579 0 0,-2 9-340 0 0,-2-9-3382 0 0,5-2 1753 0 0,-1-2-4509 0 0,0 1 3848 0 0,1-3-8338 0 0</inkml:trace>
  <inkml:trace contextRef="#ctx0" brushRef="#br0" timeOffset="32570.494">4280 894 936 0 0,'0'0'2491'0'0,"0"0"-285"0"0,0 0-88 0 0,0 0 45 0 0,0 0-13 0 0,0 0-140 0 0,0 0-201 0 0,0 0-226 0 0,0 0-197 0 0,0 0-159 0 0,34 17-155 0 0,106 55-93 0 0,-65-50 427 0 0,-61-23-1044 0 0,3 1 67 0 0,-1 1-100 0 0,-1-1 1 0 0,1 0-1 0 0,-1-2 1 0 0,0 0-1 0 0,0 0 1 0 0,1-1 0 0 0,-2-1-1 0 0,8-3-329 0 0,-10 3 92 0 0,0 0-1 0 0,0-2 1 0 0,-1 1 0 0 0,1-1-1 0 0,-1-1 1 0 0,0 0 0 0 0,-1 0-1 0 0,0-1 1 0 0,0-1 0 0 0,0 1-1 0 0,-1-2 1 0 0,-1 1 0 0 0,0-1 0 0 0,0 0-1 0 0,-1-1 1 0 0,0 0 0 0 0,0 0-1 0 0,-2-1 1 0 0,1 0 0 0 0,-2 0-1 0 0,1 0 1 0 0,-1 0 0 0 0,1-9-92 0 0,-4 18-3 0 0,0 0 0 0 0,0 0 0 0 0,0 0 1 0 0,0 0-1 0 0,0-1 0 0 0,0 1 1 0 0,-1 0-1 0 0,0 0 0 0 0,0-1 1 0 0,0 1-1 0 0,0 0 0 0 0,0 0 0 0 0,0-1 1 0 0,-1 1-1 0 0,0 0 0 0 0,0 0 1 0 0,0 0-1 0 0,0-1 0 0 0,0 1 0 0 0,0 0 1 0 0,-1 1-1 0 0,1-1 0 0 0,-1 0 1 0 0,0 0-1 0 0,0 1 0 0 0,0-1 1 0 0,0 1-1 0 0,-1-1 0 0 0,1 1 0 0 0,-1 0 1 0 0,1 0-1 0 0,-1 0 0 0 0,0 0 1 0 0,0 1-1 0 0,0-1 0 0 0,0 1 1 0 0,0-1-1 0 0,-2 1 3 0 0,-6 1-25 0 0,-1 2-1 0 0,1 0 1 0 0,0 0 0 0 0,0 1 0 0 0,1 0 0 0 0,-1 1-1 0 0,1 0 1 0 0,-1 1 0 0 0,1 0 0 0 0,1 1 0 0 0,-1 0-1 0 0,1 0 1 0 0,0 1 0 0 0,0 0 0 0 0,1 1 0 0 0,0 0-1 0 0,0 0 1 0 0,1 0 0 0 0,-2 4 25 0 0,-6 3-52 0 0,1 1 0 0 0,1 1 0 0 0,0 0 0 0 0,1 1 0 0 0,1 0-1 0 0,1 1 1 0 0,0 0 0 0 0,2 1 0 0 0,0 0 0 0 0,1 0 0 0 0,1 0 0 0 0,1 1 0 0 0,1 0 0 0 0,0 0 0 0 0,1 16 52 0 0,3-33-23 0 0,0 0 1 0 0,0 0-1 0 0,1 1 1 0 0,-1-1-1 0 0,1 0 1 0 0,0 0-1 0 0,0 0 1 0 0,1 0-1 0 0,-1 0 1 0 0,1 0-1 0 0,0 0 1 0 0,0-1-1 0 0,0 1 1 0 0,0-1-1 0 0,1 1 1 0 0,0-1-1 0 0,-1 0 0 0 0,1 0 1 0 0,0 0-1 0 0,0 0 1 0 0,1-1-1 0 0,-1 1 1 0 0,1-1-1 0 0,-1 0 1 0 0,1 0-1 0 0,0 0 1 0 0,0 0-1 0 0,-1 0 1 0 0,1-1-1 0 0,0 0 1 0 0,1 0-1 0 0,1 0 23 0 0,15 4-241 0 0,1 0 0 0 0,0-2 0 0 0,0-1-1 0 0,0-1 1 0 0,0 0 0 0 0,0-2 0 0 0,5-1 241 0 0,50-7-6000 0 0,-59 5-5266 0 0</inkml:trace>
  <inkml:trace contextRef="#ctx0" brushRef="#br0" timeOffset="33868.879">777 1932 7138 0 0,'0'0'426'0'0,"0"0"-130"0"0,0 0 371 0 0,0 0 525 0 0,0 0 394 0 0,0 0 133 0 0,0 0-132 0 0,0 0-273 0 0,0 0-298 0 0,0 0-191 0 0,0 0-86 0 0,0 0-17 0 0,18 31 31 0 0,60 96 37 0 0,-77-124-741 0 0,-1 0 0 0 0,2-1 0 0 0,-1 1 1 0 0,0-1-1 0 0,0 1 0 0 0,1-1 0 0 0,0 0 0 0 0,-1 1 1 0 0,1-1-1 0 0,0 0 0 0 0,0 0 0 0 0,0 0 0 0 0,0 0 1 0 0,1-1-1 0 0,-1 1 0 0 0,0 0 0 0 0,1-1 0 0 0,-1 0 1 0 0,1 0-1 0 0,-1 1 0 0 0,1-1 0 0 0,0-1 1 0 0,-1 1-1 0 0,1 0 0 0 0,0-1 0 0 0,1 1-49 0 0,7-1 256 0 0,12 1-16 0 0,0-2 0 0 0,0-1 0 0 0,0-1 0 0 0,-1-1 0 0 0,1-1 1 0 0,-1-1-1 0 0,0-1 0 0 0,0-1 0 0 0,-1 0 0 0 0,0-2 0 0 0,0-1 0 0 0,-1 0 0 0 0,-1-2 1 0 0,0 0-1 0 0,-1-1 0 0 0,0-1 0 0 0,8-9-240 0 0,6 0 66 0 0,-2-2 0 0 0,0 0 0 0 0,-2-2 0 0 0,-1-1 0 0 0,-2-1 0 0 0,-1-2 0 0 0,-1 0 0 0 0,-1-1 0 0 0,-2-2 0 0 0,-2 0 0 0 0,-1-1 0 0 0,-1-2-66 0 0,-5-54 36 0 0,-11 89-35 0 0,0 0 0 0 0,0 0-1 0 0,0 0 1 0 0,-1 1-1 0 0,1-1 1 0 0,-1 0 0 0 0,0 1-1 0 0,0-1 1 0 0,0 0-1 0 0,0 1 1 0 0,0-1 0 0 0,-1 1-1 0 0,1-1 1 0 0,-1 1-1 0 0,0 0 1 0 0,1 0-1 0 0,-1-1 1 0 0,0 1 0 0 0,0 1-1 0 0,0-1 1 0 0,-1 0-1 0 0,1 0 1 0 0,0 1 0 0 0,-1-1-1 0 0,1 1 1 0 0,-1 0-1 0 0,1 0 1 0 0,-1 0 0 0 0,0 0-1 0 0,1 0 1 0 0,-2 0-1 0 0,-4 1-9 0 0,1-1 0 0 0,0 1 0 0 0,0 0 1 0 0,-1 1-1 0 0,1 0 0 0 0,0 0 0 0 0,0 0 0 0 0,0 1 0 0 0,0 0 1 0 0,0 1-1 0 0,0-1 0 0 0,0 1 0 0 0,1 1 0 0 0,-1-1 0 0 0,1 1 1 0 0,0 0-1 0 0,0 0 0 0 0,0 1 0 0 0,1 0 0 0 0,0 0 0 0 0,-3 4 9 0 0,-7 8-12 0 0,1 0 0 0 0,0 1 0 0 0,1 1 0 0 0,2 0 0 0 0,0 1 0 0 0,-5 12 12 0 0,-6 28-6 0 0,3 2 0 0 0,3 0 0 0 0,2 0 0 0 0,3 2 0 0 0,3-1-1 0 0,3 1 1 0 0,2 1 0 0 0,4 23 6 0 0,-2 114 5 0 0,-14 258-27 0 0,12-420 18 0 0,-1-1 1 0 0,-3 1-1 0 0,-1-1 0 0 0,-1-1 1 0 0,-2 0-1 0 0,-2 0 0 0 0,-2-1 1 0 0,-1-1-1 0 0,-2 0 1 0 0,-1-1-1 0 0,-2-1 0 0 0,-1-1 1 0 0,-2-1-1 0 0,-10 10 4 0 0,30-37-22 0 0,0 1 0 0 0,0-1 1 0 0,-1-1-1 0 0,0 1 0 0 0,0 0 0 0 0,0-1 0 0 0,0 0 1 0 0,-1 0-1 0 0,1-1 0 0 0,-1 1 0 0 0,0-1 0 0 0,0-1 1 0 0,0 1-1 0 0,0-1 0 0 0,-1 0 0 0 0,1 0 0 0 0,-1-1 1 0 0,1 0-1 0 0,-1 0 0 0 0,0 0 0 0 0,1-1 0 0 0,-1 0 0 0 0,0 0 1 0 0,1-1-1 0 0,-1 0 0 0 0,1 0 0 0 0,-1-1 0 0 0,1 1 1 0 0,-1-1-1 0 0,1-1 0 0 0,0 1 0 0 0,0-1 0 0 0,0 0 1 0 0,-2-2 21 0 0,2-2-13 0 0,-1-1 1 0 0,1 0 0 0 0,0-1 0 0 0,1 1 0 0 0,0-1 0 0 0,0 0 0 0 0,1 0 0 0 0,0-1 0 0 0,1 1 0 0 0,0-1 0 0 0,0 0 0 0 0,1 0-1 0 0,0 0 1 0 0,1 0 0 0 0,0 0 0 0 0,1-1 0 0 0,0 1 0 0 0,0 0 0 0 0,1 0 0 0 0,1 0 0 0 0,1-7 12 0 0,3-8 13 0 0,0 0 0 0 0,2 1-1 0 0,1-1 1 0 0,1 2 0 0 0,1 0 0 0 0,1 0 0 0 0,1 1 0 0 0,2-3-13 0 0,22-24 95 0 0,2 2 1 0 0,1 1-1 0 0,3 2 0 0 0,44-35-95 0 0,-63 58 1 0 0,1 1 0 0 0,1 1 0 0 0,1 1 0 0 0,0 1 0 0 0,1 1 0 0 0,5 0-1 0 0,61-16-4112 0 0,60-12-13150 0 0,-96 21 15324 0 0,-3-3 3413 0 0,51-35 11125 0 0,-147 96-5593 0 0,-55 85-6531 0 0,89-108-457 0 0,0 1-1 0 0,0-1 1 0 0,1 1 0 0 0,1 1 0 0 0,0-1 0 0 0,1 1-1 0 0,1 0 1 0 0,0 0 0 0 0,1 0 0 0 0,0 0 0 0 0,1 0-1 0 0,1 12-18 0 0,0-23 4 0 0,0 0 0 0 0,1 0-1 0 0,-1 0 1 0 0,1 0 0 0 0,0 0 0 0 0,0 0-1 0 0,0-1 1 0 0,0 1 0 0 0,1 0-1 0 0,-1 0 1 0 0,1-1 0 0 0,-1 1-1 0 0,1-1 1 0 0,0 1 0 0 0,0-1 0 0 0,0 0-1 0 0,0 1 1 0 0,1-1 0 0 0,-1-1-1 0 0,1 1 1 0 0,-1 0 0 0 0,1 0 0 0 0,0-1-1 0 0,-1 0 1 0 0,1 1 0 0 0,0-1-1 0 0,0 0 1 0 0,0 0 0 0 0,0-1 0 0 0,0 1-1 0 0,3 0-3 0 0,0 0 46 0 0,1 0 0 0 0,-1 0 0 0 0,1-1 1 0 0,0 1-1 0 0,-1-2 0 0 0,1 1 0 0 0,-1-1 0 0 0,1 0 0 0 0,-1 0 0 0 0,1 0 0 0 0,-1-1 0 0 0,0 0 0 0 0,1-1 0 0 0,4-2-46 0 0,-3 0 60 0 0,0-1-1 0 0,0 0 0 0 0,0 0 0 0 0,-1-1 0 0 0,0 0 0 0 0,0 0 0 0 0,-1 0 0 0 0,1-1 0 0 0,-2 0 1 0 0,1-1-1 0 0,-1 1 0 0 0,-1-1 0 0 0,1 0 0 0 0,-1 0 0 0 0,-1 0 0 0 0,0-1 0 0 0,0 1 0 0 0,-1-1 0 0 0,0 0 1 0 0,-1 0-1 0 0,0 0 0 0 0,0 1 0 0 0,-1-1 0 0 0,-1 0 0 0 0,0-2-59 0 0,-1-2-64 0 0,-2 0 0 0 0,0 0-1 0 0,-1 0 1 0 0,0 1 0 0 0,-1 0 0 0 0,0 0-1 0 0,-1 0 1 0 0,-1 1 0 0 0,0 0 0 0 0,0 1 0 0 0,-1-1-1 0 0,-7-5 65 0 0,-21-10-2319 0 0,18 24-7296 0 0,15 3-2270 0 0</inkml:trace>
  <inkml:trace contextRef="#ctx0" brushRef="#br0" timeOffset="34114.817">2032 2963 11506 0 0,'0'0'2981'0'0,"0"0"-943"0"0,0 0-331 0 0,0 0 21 0 0,0 0-133 0 0,0 0-240 0 0,0 0-263 0 0,0 0-203 0 0,0 0-139 0 0,0 0-137 0 0,0 0-79 0 0,0 0-94 0 0,-5-25-94 0 0,-17-81-61 0 0,20 97-245 0 0,0 1-1 0 0,1 0 0 0 0,0-1 0 0 0,1 1 1 0 0,0 0-1 0 0,0-1 0 0 0,0 1 1 0 0,1-1-1 0 0,1 1 0 0 0,-1 0 0 0 0,1 0 1 0 0,1 0-40 0 0,2-11 59 0 0,0-7-117 0 0,2 0 0 0 0,0 1-1 0 0,2 0 1 0 0,0 0 0 0 0,2 1 0 0 0,1 0-1 0 0,1 1 1 0 0,1 0 0 0 0,1 1 0 0 0,0 1-1 0 0,2 1 1 0 0,15-16 58 0 0,-2 19-2204 0 0,-15 15-5898 0 0,-8 2-4154 0 0</inkml:trace>
  <inkml:trace contextRef="#ctx0" brushRef="#br0" timeOffset="34582.56">2662 2436 4449 0 0,'0'0'2054'0'0,"0"0"-210"0"0,0 0 43 0 0,0 0 2 0 0,0 0-129 0 0,0 0-212 0 0,0 0-305 0 0,0 0-227 0 0,0 0-177 0 0,0 0-87 0 0,0 0-63 0 0,0 0-55 0 0,0 0-23 0 0,0-4-55 0 0,0 3-496 0 0,0 0 0 0 0,1 1 0 0 0,-1-1-1 0 0,0 0 1 0 0,0 0 0 0 0,0 0 0 0 0,0 1-1 0 0,0-1 1 0 0,0 0 0 0 0,0 0-1 0 0,-1 0 1 0 0,1 1 0 0 0,0-1 0 0 0,0 0-1 0 0,-1 0 1 0 0,1 1 0 0 0,0-1 0 0 0,-1 0-1 0 0,1 0 1 0 0,-1 1 0 0 0,1-1 0 0 0,-1 0-1 0 0,1 1 1 0 0,-1-1 0 0 0,1 1 0 0 0,-1-1-1 0 0,0 1 1 0 0,1-1 0 0 0,-1 1 0 0 0,0-1-1 0 0,1 1 1 0 0,-1 0 0 0 0,0-1-1 0 0,1 1 1 0 0,-1 0 0 0 0,0 0 0 0 0,0-1-1 0 0,0 1 1 0 0,1 0 0 0 0,-1 0 0 0 0,0 0-1 0 0,0 0 1 0 0,0 0 0 0 0,1 0 0 0 0,-1 0-1 0 0,0 0 1 0 0,0 0 0 0 0,0 1 0 0 0,1-1-1 0 0,-1 0 1 0 0,0 0 0 0 0,0 1 0 0 0,1-1-1 0 0,-1 1-59 0 0,-32 17 1639 0 0,21-9-1564 0 0,0 0-1 0 0,2 1 1 0 0,-1 0-1 0 0,1 1 0 0 0,0 0 1 0 0,1 0-1 0 0,1 1 1 0 0,0 0-1 0 0,-2 5-74 0 0,-6 8 55 0 0,10-18-47 0 0,0 0 1 0 0,1 0 0 0 0,0 1 0 0 0,1 0 0 0 0,-1 0 0 0 0,2 0 0 0 0,-1 0 0 0 0,1 1 0 0 0,0-1 0 0 0,1 1 0 0 0,0 0 0 0 0,0 0 0 0 0,1 0 0 0 0,0 0 0 0 0,1 0 0 0 0,0 0 0 0 0,0 0 0 0 0,1 0 0 0 0,0 0 0 0 0,1-1 0 0 0,0 1 0 0 0,0 0-1 0 0,1 0 1 0 0,0-1 0 0 0,0 0 0 0 0,1 1 0 0 0,0-1 0 0 0,2 1-9 0 0,-1-2 8 0 0,1-1-1 0 0,0 0 1 0 0,0-1-1 0 0,0 1 0 0 0,1-1 1 0 0,0 0-1 0 0,0-1 1 0 0,0 0-1 0 0,1 0 1 0 0,-1 0-1 0 0,1-1 0 0 0,0 0 1 0 0,0-1-1 0 0,0 0 1 0 0,0 0-1 0 0,1 0 1 0 0,-1-1-1 0 0,0 0 0 0 0,1-1 1 0 0,-1 0-1 0 0,8-1-7 0 0,-1 1-53 0 0,-9 1-44 0 0,0-1-1 0 0,-1 1 0 0 0,1-1 0 0 0,0 0 0 0 0,0-1 1 0 0,-1 1-1 0 0,1-1 0 0 0,0 0 0 0 0,-1-1 1 0 0,1 1-1 0 0,-1-1 0 0 0,0 0 0 0 0,0-1 0 0 0,1 1 1 0 0,-1-1-1 0 0,-1 0 0 0 0,1 0 0 0 0,0-1 1 0 0,-1 1-1 0 0,1-1 98 0 0,-1-1-662 0 0,3-3-1310 0 0,-2 2-2669 0 0,1-1-7530 0 0</inkml:trace>
  <inkml:trace contextRef="#ctx0" brushRef="#br0" timeOffset="34966.396">2922 2760 8554 0 0,'0'0'3758'0'0,"0"0"-1582"0"0,0 0-503 0 0,0 0 36 0 0,0 0-43 0 0,0 0-92 0 0,0 0-177 0 0,0 0-232 0 0,0 0-225 0 0,32-4-196 0 0,101-17-153 0 0,-68-8 82 0 0,-53 20-490 0 0,0 1-108 0 0,0 0 0 0 0,0-1 1 0 0,-1 0-1 0 0,-1 0 0 0 0,1-2 0 0 0,-2 1 0 0 0,1-1 0 0 0,-1-1 1 0 0,-1 1-1 0 0,0-2 0 0 0,-1 1 0 0 0,0-1 0 0 0,-1 0 0 0 0,0 0 1 0 0,-1-1-1 0 0,-1 0 0 0 0,0 1 0 0 0,-1-2 0 0 0,0-2-75 0 0,-4 14-6 0 0,-1 0 0 0 0,0 0 0 0 0,0 0-1 0 0,0 0 1 0 0,0 0 0 0 0,0 1 0 0 0,-1-1-1 0 0,1 1 1 0 0,-1-1 0 0 0,1 1 0 0 0,-1 0 0 0 0,0 0-1 0 0,0 0 1 0 0,0 0 0 0 0,0 1 0 0 0,0-1-1 0 0,-1 1 1 0 0,1 0 0 0 0,0 0 0 0 0,-1 0-1 0 0,1 0 1 0 0,0 1 0 0 0,-1-1 0 0 0,1 1-1 0 0,-1 0 1 0 0,1 0 0 0 0,-1 0 0 0 0,1 0 0 0 0,-1 1-1 0 0,1-1 1 0 0,-1 1 0 0 0,1 0 0 0 0,0 0-1 0 0,-1 0 1 0 0,1 1 0 0 0,0-1 0 0 0,-3 3 6 0 0,-16 7-54 0 0,0 1 0 0 0,1 1 0 0 0,1 1 0 0 0,0 1 1 0 0,0 0-1 0 0,2 2 0 0 0,0 0 0 0 0,1 1 1 0 0,1 1-1 0 0,1 1 0 0 0,0 0 0 0 0,-3 8 54 0 0,11-18-26 0 0,0 1 1 0 0,1-1-1 0 0,0 1 0 0 0,1 0 0 0 0,0 0 1 0 0,0 1-1 0 0,1 0 0 0 0,1-1 0 0 0,0 1 1 0 0,1 1-1 0 0,0-1 0 0 0,1 0 0 0 0,0 13 26 0 0,4-19-33 0 0,0 0 0 0 0,0 0-1 0 0,0 0 1 0 0,1-1 0 0 0,-1 1-1 0 0,1-1 1 0 0,1 0 0 0 0,-1 0-1 0 0,1 0 1 0 0,0-1 0 0 0,0 1-1 0 0,0-1 1 0 0,1 0 0 0 0,-1-1-1 0 0,1 0 1 0 0,0 1 0 0 0,0-2-1 0 0,0 1 1 0 0,1-1 0 0 0,-1 0-1 0 0,0 0 1 0 0,1-1 0 0 0,0 1-1 0 0,-1-1 1 0 0,1-1 0 0 0,0 0-1 0 0,-1 0 1 0 0,1 0 0 0 0,4-1 33 0 0,12 2-641 0 0,0-2 1 0 0,-1 0-1 0 0,1-2 0 0 0,-1 0 1 0 0,0-1-1 0 0,0-2 1 0 0,10-3 640 0 0,7-6-2962 0 0,-13 5-2438 0 0,-6 2-5992 0 0</inkml:trace>
  <inkml:trace contextRef="#ctx0" brushRef="#br0" timeOffset="35317.634">3836 2344 15203 0 0,'0'0'2250'0'0,"0"0"-639"0"0,0 0-332 0 0,0 0-215 0 0,0 0-162 0 0,0 0-75 0 0,0 0-83 0 0,0 0-113 0 0,0 0-98 0 0,0 0-102 0 0,0 0-104 0 0,-31 29-73 0 0,-99 89-44 0 0,77-59 51 0 0,52-58-257 0 0,-1 0 1 0 0,1 1-1 0 0,0-1 1 0 0,0 0-1 0 0,0 1 1 0 0,0-1-1 0 0,0 1 1 0 0,0-1-1 0 0,0 1 0 0 0,1 0 1 0 0,-1-1-1 0 0,1 1 1 0 0,-1 0-1 0 0,1 0 1 0 0,-1-1-1 0 0,1 1 1 0 0,0 0-1 0 0,0 0 0 0 0,0-1 1 0 0,0 1-1 0 0,0 0 1 0 0,0 0-1 0 0,1-1 1 0 0,-1 1-1 0 0,0 0 1 0 0,1 0-1 0 0,-1-1 0 0 0,1 1 1 0 0,0 0-1 0 0,0-1 1 0 0,0 1-1 0 0,0-1 1 0 0,0 1-1 0 0,0-1 1 0 0,0 1-1 0 0,0-1 0 0 0,0 0 1 0 0,1 0-1 0 0,-1 1 1 0 0,0-1-1 0 0,1 0 1 0 0,-1 0-1 0 0,1 0 1 0 0,-1-1-1 0 0,1 1 0 0 0,0 0 1 0 0,-1-1-1 0 0,2 1-4 0 0,114 26-10 0 0,-108-24 49 0 0,1 0-1 0 0,-1 1 1 0 0,0 0 0 0 0,0 0 0 0 0,-1 1 0 0 0,1 1-1 0 0,-1-1 1 0 0,0 1 0 0 0,0 1 0 0 0,-1-1 0 0 0,0 1-1 0 0,0 0 1 0 0,0 1 0 0 0,-1 0 0 0 0,0 0 0 0 0,-1 0-1 0 0,0 1 1 0 0,0 0 0 0 0,-1 0 0 0 0,0 0 0 0 0,0 2-39 0 0,-1-2 85 0 0,-1-1 0 0 0,0 1 0 0 0,0 0 1 0 0,-1-1-1 0 0,0 1 0 0 0,-1 0 0 0 0,0 0 1 0 0,0 0-1 0 0,-1-1 0 0 0,0 1 1 0 0,-1 0-1 0 0,0 0 0 0 0,0-1 0 0 0,0 1 1 0 0,-1-1-1 0 0,-1 0 0 0 0,-2 4-85 0 0,0-2 43 0 0,0 0 0 0 0,-1-1 1 0 0,0 0-1 0 0,-1 0 0 0 0,0-1 0 0 0,0 0 0 0 0,-1 0 0 0 0,0-1 0 0 0,0 0 0 0 0,-1-1 1 0 0,0 0-1 0 0,0 0 0 0 0,0-1 0 0 0,-1 0 0 0 0,0-1 0 0 0,0 0 0 0 0,0-1 0 0 0,0 0 0 0 0,-1-1 1 0 0,1 0-1 0 0,0-1 0 0 0,-1 0 0 0 0,0-1 0 0 0,1 0 0 0 0,-1-1 0 0 0,1 0 0 0 0,-8-3-43 0 0,10 0-122 0 0,1 0 0 0 0,0 0 0 0 0,0-1 0 0 0,1-1-1 0 0,-1 1 1 0 0,1-1 0 0 0,0-1 0 0 0,1 1 0 0 0,0-1 0 0 0,0 0-1 0 0,0 0 1 0 0,1-1 0 0 0,-2-2 122 0 0,-19-38-9742 0 0,21 36-3125 0 0</inkml:trace>
  <inkml:trace contextRef="#ctx0" brushRef="#br0" timeOffset="57506.659">6942 474 9010 0 0,'0'0'1882'0'0,"0"0"-390"0"0,0 0-225 0 0,0 0 116 0 0,0 0 165 0 0,0 0 41 0 0,0 0-194 0 0,0 0-373 0 0,0 0-331 0 0,0 0-224 0 0,0 0-115 0 0,0-4-35 0 0,0-11-23 0 0,0 12-13 0 0,9 14 830 0 0,5 35-690 0 0,-3-1 0 0 0,-1 2-1 0 0,-3-1 1 0 0,-1 1 0 0 0,-3 0 0 0 0,-2 0-1 0 0,-3 33-420 0 0,2-47 112 0 0,-4 50 68 0 0,-5 0-1 0 0,-17 79-179 0 0,12-82 38 0 0,8-14-88 0 0,6-65 0 0 0,0-1-6 0 0,0 0-22 0 0,0 0-4 0 0,0 0-27 0 0,3-19-838 0 0,2-67-6408 0 0,-6 55-2886 0 0,1 16 1654 0 0</inkml:trace>
  <inkml:trace contextRef="#ctx0" brushRef="#br0" timeOffset="57861.748">6565 595 4041 0 0,'0'0'1714'0'0,"0"0"-133"0"0,0 0-48 0 0,0 0 75 0 0,0 0 54 0 0,0 0-69 0 0,0 0-258 0 0,0 0-347 0 0,0 0-270 0 0,0 0-174 0 0,0 0-43 0 0,0 0 68 0 0,2 0 88 0 0,156-40 4005 0 0,72-23-2464 0 0,48 2-1459 0 0,-179 56-1259 0 0,-97 6 250 0 0,-1 1 0 0 0,0-1 0 0 0,0 1 0 0 0,0-1 0 0 0,-1 1 1 0 0,1 0-1 0 0,0-1 0 0 0,0 1 0 0 0,-1 0 0 0 0,1 0 0 0 0,-1-1 0 0 0,0 1 0 0 0,1 0 0 0 0,-1 0 0 0 0,0 0 1 0 0,0-1-1 0 0,0 1 0 0 0,0 0 0 0 0,-1 0 0 0 0,1 0 0 0 0,0-1 0 0 0,-1 1 0 0 0,1 0 0 0 0,-1 0 0 0 0,0-1 1 0 0,1 1-1 0 0,-1 0 0 0 0,0-1 0 0 0,0 1 0 0 0,0-1 0 0 0,0 1 0 0 0,0-1 0 0 0,-1 1 0 0 0,1-1 270 0 0,-6 10-6410 0 0,-2-3-4126 0 0</inkml:trace>
  <inkml:trace contextRef="#ctx0" brushRef="#br0" timeOffset="58105.685">6624 1280 11034 0 0,'0'0'1867'0'0,"0"0"-540"0"0,0 0-261 0 0,0 0 74 0 0,0 0 194 0 0,0 0 107 0 0,0 0-42 0 0,0 0-130 0 0,0 0-220 0 0,0 0-221 0 0,0 0-165 0 0,36 12-123 0 0,119 38-98 0 0,-149-48-403 0 0,0 0 0 0 0,0 0-1 0 0,0 0 1 0 0,0-1 0 0 0,0 1 0 0 0,0-2 0 0 0,1 1 0 0 0,-1-1 0 0 0,0 0 0 0 0,1 0 0 0 0,-1 0-1 0 0,0-1 1 0 0,0 0 0 0 0,6-2-39 0 0,1 0 77 0 0,32-7-181 0 0,1-3-1 0 0,-2-1 0 0 0,0-2 0 0 0,18-11 105 0 0,-4-6-2380 0 0,-22 8-5832 0 0,-22 16-3676 0 0</inkml:trace>
  <inkml:trace contextRef="#ctx0" brushRef="#br0" timeOffset="58894.746">7550 592 9458 0 0,'0'0'1286'0'0,"0"0"-290"0"0,0 0 43 0 0,0 0 332 0 0,0 0 76 0 0,0 0-88 0 0,0 0-187 0 0,0 0-236 0 0,0 0-174 0 0,32-7-118 0 0,105-21-86 0 0,-108 22-178 0 0,-1-1-1 0 0,1-1 1 0 0,-1-1-1 0 0,-1-1 1 0 0,0-2-1 0 0,4-3-379 0 0,-12 6 193 0 0,-10 4-109 0 0,0 1 1 0 0,-1-1-1 0 0,0-1 0 0 0,0 1 0 0 0,0-1 0 0 0,0-1 0 0 0,-1 1 0 0 0,0-2 0 0 0,-1 1 0 0 0,1 0 0 0 0,-1-1 0 0 0,-1 0 0 0 0,0-1 0 0 0,0 1 0 0 0,0-1 1 0 0,-1 0-1 0 0,0 0 0 0 0,-1-1 0 0 0,0 1 0 0 0,-1-1 0 0 0,0 1 0 0 0,0-1 0 0 0,-1 0 0 0 0,0 0 0 0 0,-1-1-84 0 0,-1 10 10 0 0,1 0 1 0 0,-1 1-1 0 0,0-1 0 0 0,0 0 1 0 0,0 1-1 0 0,0-1 0 0 0,0 1 1 0 0,0-1-1 0 0,0 1 0 0 0,-1 0 1 0 0,1-1-1 0 0,0 1 1 0 0,0 0-1 0 0,0 0 0 0 0,0 0 1 0 0,0 0-1 0 0,0 0 0 0 0,-1 0 1 0 0,1 0-1 0 0,0 0 0 0 0,0 0 1 0 0,0 1-1 0 0,0-1 0 0 0,0 0 1 0 0,0 1-1 0 0,0-1 0 0 0,0 1 1 0 0,0-1-1 0 0,0 1 0 0 0,0-1 1 0 0,0 1-1 0 0,0 0 0 0 0,0-1 1 0 0,0 1-1 0 0,0 0 0 0 0,1 0 1 0 0,-1 0-1 0 0,0 0 0 0 0,1 0 1 0 0,-1-1-1 0 0,1 1 0 0 0,-1 0 1 0 0,1 1-1 0 0,-1-1-10 0 0,-12 20-5 0 0,0 1 0 0 0,2 0 0 0 0,1 1 0 0 0,0 0 0 0 0,2 1 0 0 0,1 0 0 0 0,-1 5 5 0 0,8-25-2 0 0,-23 90-32 0 0,5 2 1 0 0,-4 64 33 0 0,-18 104-245 0 0,-8-36 174 0 0,49-220-20 0 0,-1-1 0 0 0,0 0 0 0 0,-1 1-1 0 0,0-1 1 0 0,0 0 0 0 0,-1 1 0 0 0,0-1 0 0 0,0 0 0 0 0,0 0 0 0 0,-1 0 0 0 0,0 0 0 0 0,-1-1 0 0 0,0 1 0 0 0,1-1 0 0 0,-2 0-1 0 0,1 0 1 0 0,-1 0 0 0 0,0-1 0 0 0,0 0 0 0 0,-1 0 0 0 0,1 0 0 0 0,-1 0 0 0 0,0-1 0 0 0,-1 0 0 0 0,1 0 0 0 0,-1-1-1 0 0,1 0 1 0 0,-1 0 0 0 0,0 0 0 0 0,-6 1 91 0 0,8-4-80 0 0,0 0 0 0 0,0 0 0 0 0,1 0 0 0 0,-1 0 0 0 0,0-1 0 0 0,1 0 0 0 0,-1 0 0 0 0,0 0-1 0 0,1-1 1 0 0,0 1 0 0 0,-1-1 0 0 0,1 0 0 0 0,0 0 0 0 0,0-1 0 0 0,0 1 0 0 0,0-1 0 0 0,0 0 0 0 0,0 0 0 0 0,1 0-1 0 0,0 0 1 0 0,0-1 0 0 0,-1 0 0 0 0,2 1 0 0 0,-1-1 0 0 0,0 0 0 0 0,1 0 0 0 0,0-1 0 0 0,0 1 0 0 0,0 0 0 0 0,1-1 0 0 0,-1 1-1 0 0,1-1 1 0 0,0 1 0 0 0,0-1 0 0 0,1 0 0 0 0,-1 1 0 0 0,1-1 0 0 0,0-3 80 0 0,3-11 96 0 0,0 0 1 0 0,1 0 0 0 0,1 1-1 0 0,1-1 1 0 0,0 1-1 0 0,2 0 1 0 0,0 1 0 0 0,1 0-1 0 0,0 0 1 0 0,1 1-1 0 0,1 0 1 0 0,1 1-1 0 0,0 0 1 0 0,1 1 0 0 0,1 0-1 0 0,0 1 1 0 0,1 1-1 0 0,0 0 1 0 0,7-3-97 0 0,10-12 455 0 0,1 2-1 0 0,1 2 1 0 0,2 1-1 0 0,0 1 1 0 0,1 2-1 0 0,1 2 1 0 0,2 1-455 0 0,-38 15 58 0 0,0 0 1 0 0,0 0-1 0 0,0 1 1 0 0,0-1-1 0 0,0 0 1 0 0,0 1-1 0 0,0 0 1 0 0,1-1-1 0 0,-1 1 0 0 0,0 0 1 0 0,0 0-1 0 0,0 0 1 0 0,0 1-1 0 0,1-1 1 0 0,-1 0-1 0 0,0 1 1 0 0,0-1-1 0 0,0 1 1 0 0,0 0-1 0 0,0 0 0 0 0,0 0 1 0 0,0 0-1 0 0,0 0 1 0 0,0 0-1 0 0,-1 0 1 0 0,1 1-1 0 0,0-1 1 0 0,-1 0-1 0 0,1 1-58 0 0,24 91 1232 0 0,-14-30-856 0 0,-1-31-82 0 0,-28-50-2129 0 0,8 12-6803 0 0,8 5-3249 0 0</inkml:trace>
  <inkml:trace contextRef="#ctx0" brushRef="#br0" timeOffset="61528.234">8921 861 160 0 0,'0'0'2190'0'0,"0"0"-915"0"0,0 0-219 0 0,0 0 199 0 0,0 0 272 0 0,0 0 240 0 0,0 0 64 0 0,0 0-144 0 0,0 0-229 0 0,0 0-258 0 0,0 0-217 0 0,0-6-140 0 0,0-19 1244 0 0,0 26-1538 0 0,0 11 866 0 0,1-7-1166 0 0,0 23 139 0 0,2 1 0 0 0,1-1 1 0 0,1 0-1 0 0,1 0 0 0 0,1-1 0 0 0,2 0 0 0 0,1 0 0 0 0,1-1 0 0 0,2 3-388 0 0,-9-25 32 0 0,-1 0-1 0 0,1 0 1 0 0,0 0-1 0 0,0 0 1 0 0,0-1-1 0 0,1 1 1 0 0,-1-1-1 0 0,1 0 1 0 0,0-1-1 0 0,0 1 1 0 0,0-1-1 0 0,0 0 1 0 0,0 0-1 0 0,1-1 1 0 0,-1 1-1 0 0,0-1 1 0 0,1 0-1 0 0,-1-1 1 0 0,1 1-1 0 0,-1-1 1 0 0,1 0-1 0 0,-1 0 1 0 0,1-1-1 0 0,-1 0 1 0 0,1 0-1 0 0,-1 0 1 0 0,0-1-1 0 0,0 1 1 0 0,1-1-1 0 0,-1-1 1 0 0,0 1-1 0 0,-1-1 1 0 0,1 1-1 0 0,0-1 1 0 0,-1-1-1 0 0,1 1 1 0 0,-1-1-1 0 0,0 1 1 0 0,0-1-1 0 0,-1-1 1 0 0,1 1-1 0 0,-1-1-31 0 0,153-157 202 0 0,-156 163-207 0 0,0-1 0 0 0,0 0 0 0 0,0 0 0 0 0,1 0 0 0 0,-1 1 0 0 0,0-1 0 0 0,0 0 0 0 0,0 0 0 0 0,0 0 0 0 0,0 1 0 0 0,0-1 0 0 0,1 0 0 0 0,-1 0 0 0 0,0 0 0 0 0,0 0 0 0 0,0 0 0 0 0,0 1 0 0 0,1-1 0 0 0,-1 0 0 0 0,0 0 0 0 0,0 0 0 0 0,1 0-1 0 0,-1 0 1 0 0,0 0 0 0 0,0 0 0 0 0,0 0 0 0 0,1 0 0 0 0,-1 0 0 0 0,0 0 0 0 0,0 0 0 0 0,1 0 0 0 0,-1 0 0 0 0,0 0 0 0 0,0 0 0 0 0,0 0 0 0 0,1 0 0 0 0,-1 0 0 0 0,0 0 0 0 0,0 0 0 0 0,0 0 0 0 0,1 0 0 0 0,-1 0 0 0 0,0 0 0 0 0,0-1 0 0 0,0 1 0 0 0,1 0 0 0 0,-1 0 0 0 0,0 0 0 0 0,0 0 5 0 0,1 14-9 0 0,-1-7 15 0 0,0-1-1 0 0,1 1 1 0 0,-1 0 0 0 0,2-1-1 0 0,-1 1 1 0 0,1-1 0 0 0,0 1 0 0 0,0-1-1 0 0,0 0 1 0 0,1 0 0 0 0,0 0-1 0 0,0 0 1 0 0,1 0 0 0 0,0-1-1 0 0,0 1 1 0 0,0-1 0 0 0,0 0 0 0 0,1 0-1 0 0,0-1 1 0 0,0 1 0 0 0,0-1-1 0 0,6 3-5 0 0,-2-4 59 0 0,0-1 0 0 0,1 0-1 0 0,-1-1 1 0 0,1 0 0 0 0,-1 0-1 0 0,1-1 1 0 0,0 0-1 0 0,-1-1 1 0 0,1 0 0 0 0,-1 0-1 0 0,1-1 1 0 0,-1-1 0 0 0,0 1-1 0 0,0-2 1 0 0,0 1 0 0 0,0-1-1 0 0,0 0 1 0 0,-1-1-1 0 0,0 0 1 0 0,0 0 0 0 0,0-1-1 0 0,0 0 1 0 0,-1 0 0 0 0,0-1-1 0 0,0 0 1 0 0,-1 0 0 0 0,0-1-1 0 0,0 0 1 0 0,-1 0-1 0 0,0 0 1 0 0,-1 0 0 0 0,1-1-1 0 0,0-3-58 0 0,10-47 122 0 0,-14 31-2999 0 0,-1 28 718 0 0,0 0-3098 0 0,0 0-6758 0 0</inkml:trace>
  <inkml:trace contextRef="#ctx0" brushRef="#br0" timeOffset="61875.244">9978 1070 7778 0 0,'0'0'2606'0'0,"0"0"-601"0"0,0 0-208 0 0,0 0-69 0 0,0 0-116 0 0,0 0-205 0 0,0 0-228 0 0,0 0-212 0 0,0 0-171 0 0,0 0-121 0 0,0 0-125 0 0,32-4-101 0 0,100-15-62 0 0,-81-3 106 0 0,-48 16-390 0 0,-1 4-81 0 0,0-1 0 0 0,0 0 0 0 0,0-1 0 0 0,-1 1 0 0 0,1 0 0 0 0,-1 0 1 0 0,0-1-1 0 0,0 1 0 0 0,0-1 0 0 0,-1 1 0 0 0,1-1 0 0 0,-1 1 0 0 0,0-1 0 0 0,0 1 0 0 0,0-1 0 0 0,0 1 0 0 0,-1-1 1 0 0,1 1-1 0 0,-1-1 0 0 0,0 1 0 0 0,0 0 0 0 0,0-1 0 0 0,0 1 0 0 0,-1 0 0 0 0,1 0 0 0 0,-1-1 0 0 0,0 1 0 0 0,0 1 1 0 0,0-1-1 0 0,0 0 0 0 0,-1 0 0 0 0,1 1 0 0 0,-1-1 0 0 0,1 1 0 0 0,-1 0 0 0 0,0 0 0 0 0,0 0 0 0 0,0 0 0 0 0,-1 0-22 0 0,-3-2-18 0 0,0 1-1 0 0,0 0 0 0 0,0 1 0 0 0,0-1 0 0 0,-1 2 1 0 0,1-1-1 0 0,0 1 0 0 0,-1 0 0 0 0,1 0 0 0 0,-1 1 1 0 0,0 0-1 0 0,1 0 0 0 0,-1 1 0 0 0,1 0 0 0 0,-1 0 1 0 0,1 1-1 0 0,0 0 0 0 0,-1 0 0 0 0,1 0 0 0 0,0 1 1 0 0,0 1-1 0 0,1-1 0 0 0,-1 1 0 0 0,1 0 1 0 0,-1 0-1 0 0,1 1 0 0 0,1 0 0 0 0,-1 0 0 0 0,1 0 1 0 0,0 1-1 0 0,0 0 0 0 0,-4 5 19 0 0,4-3-1 0 0,0-1 0 0 0,0 1 0 0 0,0 0 0 0 0,1 1 0 0 0,0-1 0 0 0,1 1 0 0 0,0-1 0 0 0,0 1 0 0 0,1 0 0 0 0,0 0 0 0 0,1 0 1 0 0,0 1-1 0 0,0-1 0 0 0,1 0 0 0 0,0 0 0 0 0,1 0 0 0 0,0 1 0 0 0,0-1 0 0 0,1 0 0 0 0,0 0 0 0 0,1 0 0 0 0,-1 0 0 0 0,2-1 0 0 0,-1 1 0 0 0,2-1 0 0 0,-1 0 0 0 0,1 0 0 0 0,5 6 1 0 0,1-4-77 0 0,1-2-1 0 0,1 0 0 0 0,0 0 0 0 0,0-1 1 0 0,0 0-1 0 0,1-1 0 0 0,0-1 1 0 0,0-1-1 0 0,1 1 0 0 0,-1-2 0 0 0,1 0 1 0 0,0-1-1 0 0,0-1 0 0 0,-1 0 0 0 0,1-1 1 0 0,0 0-1 0 0,0-1 0 0 0,11-3 78 0 0,-4 1-3123 0 0,-6 0-5229 0 0</inkml:trace>
  <inkml:trace contextRef="#ctx0" brushRef="#br0" timeOffset="62862.114">11001 474 5921 0 0,'0'0'1531'0'0,"0"0"-96"0"0,0 0 94 0 0,0 0 192 0 0,0 0 140 0 0,0 0 23 0 0,0 0-196 0 0,0 0-247 0 0,0 0-253 0 0,0 0-256 0 0,0 0-208 0 0,0 0-169 0 0,0 0-115 0 0,-5-13-66 0 0,-16-39-38 0 0,16 40-35 0 0,5 27 491 0 0,13 133 1215 0 0,51 307-878 0 0,-27-198-967 0 0,-37-256-160 0 0,0 0 0 0 0,0 0-1 0 0,0 0 1 0 0,0 0-1 0 0,0-1 1 0 0,0 1 0 0 0,0 0-1 0 0,1 0 1 0 0,-1 0-1 0 0,0 0 1 0 0,0-1 0 0 0,1 1-1 0 0,-1 0 1 0 0,1 0-1 0 0,-1-1 1 0 0,0 1 0 0 0,1 0-1 0 0,-1 0 1 0 0,1-1-1 0 0,0 1 1 0 0,-1-1-1 0 0,1 1 1 0 0,0 0 0 0 0,-1-1-1 0 0,1 1 1 0 0,0-1-1 0 0,-1 0 1 0 0,1 1 0 0 0,0-1-1 0 0,0 0 1 0 0,0 1-1 0 0,-1-1 1 0 0,1 0 0 0 0,0 0-1 0 0,0 1 1 0 0,0-1-1 0 0,0 0 1 0 0,0 0 0 0 0,-1 0-1 0 0,1 0 1 0 0,0 0-1 0 0,0-1 1 0 0,0 1 0 0 0,0 0-1 0 0,0 0-1 0 0,19-27 172 0 0,-5 3-142 0 0,1 1 0 0 0,1 0 0 0 0,1 2-1 0 0,1 0 1 0 0,1 1 0 0 0,1 1 0 0 0,1 1 0 0 0,0 1 0 0 0,1 1 0 0 0,1 1-1 0 0,15-8-29 0 0,-37 22-1 0 0,1-1 0 0 0,0 1-1 0 0,-1 0 1 0 0,1 0 0 0 0,0 0-1 0 0,0 0 1 0 0,-1 0 0 0 0,1 1-1 0 0,0-1 1 0 0,0 1-1 0 0,0-1 1 0 0,0 1 0 0 0,0 0-1 0 0,0 1 1 0 0,0-1 0 0 0,-1 0-1 0 0,1 1 1 0 0,0-1 0 0 0,0 1-1 0 0,0 0 1 0 0,0 0-1 0 0,-1 0 1 0 0,1 1 0 0 0,-1-1-1 0 0,1 0 1 0 0,-1 1 0 0 0,1 0-1 0 0,-1-1 1 0 0,0 1 0 0 0,1 0-1 0 0,-1 0 1 0 0,0 1-1 0 0,-1-1 1 0 0,1 0 0 0 0,0 1-1 0 0,-1-1 1 0 0,1 1 0 0 0,-1-1-1 0 0,0 1 1 0 0,0 0 0 0 0,0-1-1 0 0,0 1 1 0 0,0 0-1 0 0,0 2 2 0 0,3 23 20 0 0,-1-1 0 0 0,-1 1 0 0 0,-1-1 0 0 0,-2 1-1 0 0,-1-1 1 0 0,-1 2-20 0 0,-3 73-272 0 0,30-110-2178 0 0,-6-10 60 0 0,-5 6-1079 0 0,-5 2-2052 0 0,-1-1-6574 0 0</inkml:trace>
  <inkml:trace contextRef="#ctx0" brushRef="#br0" timeOffset="63314.651">11977 964 12691 0 0,'0'0'1679'0'0,"0"0"-227"0"0,0 0-62 0 0,0 0-78 0 0,0 0-124 0 0,0 0-217 0 0,0 0-163 0 0,0 0-109 0 0,0 0-89 0 0,0 0-81 0 0,0 0-80 0 0,0 0-97 0 0,-20 12-66 0 0,-94 64 147 0 0,104-70-405 0 0,1 0 0 0 0,0 1 0 0 0,0 0 0 0 0,1 0-1 0 0,0 1 1 0 0,1 0 0 0 0,-1 1 0 0 0,1 0 0 0 0,1 0 0 0 0,0 0-1 0 0,0 1 1 0 0,1-1 0 0 0,0 2 0 0 0,1-1 0 0 0,0 0-1 0 0,0 1 1 0 0,1 0 0 0 0,1-1 0 0 0,0 1 0 0 0,0 0 0 0 0,1 0-1 0 0,1 2-27 0 0,1-10 26 0 0,1 0-1 0 0,0-1 1 0 0,1 1-1 0 0,-1 0 1 0 0,0-1-1 0 0,1 0 1 0 0,-1 1-1 0 0,1-1 1 0 0,0 0-1 0 0,0 0 1 0 0,0-1-1 0 0,0 1 0 0 0,0 0 1 0 0,0-1-1 0 0,0 0 1 0 0,1 0-1 0 0,-1 0 1 0 0,0 0-1 0 0,1 0 1 0 0,-1-1-1 0 0,0 0 1 0 0,1 1-1 0 0,-1-1 1 0 0,1 0-1 0 0,-1-1 1 0 0,1 1-1 0 0,-1-1 0 0 0,0 1 1 0 0,1-1-1 0 0,-1 0 1 0 0,0 0-1 0 0,2-1-25 0 0,10-4 112 0 0,-1-1 0 0 0,1-1 0 0 0,-1 0 0 0 0,0-1 0 0 0,-1 0-1 0 0,0-1 1 0 0,-1 0 0 0 0,0-1 0 0 0,0-1 0 0 0,-1 0 0 0 0,-1 0-1 0 0,0-1 1 0 0,-1 0 0 0 0,0-1 0 0 0,4-10-112 0 0,-9 18 59 0 0,-4 6-55 0 0,0 0-1 0 0,0 1 0 0 0,1-1 1 0 0,-1 0-1 0 0,0 0 1 0 0,0 0-1 0 0,1 1 1 0 0,-1-1-1 0 0,0 0 1 0 0,0 0-1 0 0,1 0 0 0 0,-1 0 1 0 0,0 1-1 0 0,1-1 1 0 0,-1 0-1 0 0,0 0 1 0 0,1 0-1 0 0,-1 0 1 0 0,0 0-1 0 0,1 0 0 0 0,-1 0 1 0 0,0 0-1 0 0,1 0 1 0 0,-1 0-1 0 0,0 0 1 0 0,0 0-1 0 0,1 0 1 0 0,-1 0-1 0 0,0 0 1 0 0,1 0-1 0 0,-1 0 0 0 0,0-1 1 0 0,1 1-1 0 0,-1 0 1 0 0,0 0-1 0 0,0 0 1 0 0,1 0-4 0 0,38 111-3 0 0,-34-100-215 0 0,0 0 0 0 0,0 0 0 0 0,1 0 0 0 0,1 0 0 0 0,0-1 1 0 0,0 0-1 0 0,1 0 0 0 0,0-1 0 0 0,0 0 0 0 0,3 1 218 0 0,5-6-2587 0 0,-9-4-1503 0 0,-3 0-405 0 0,2 0-7075 0 0</inkml:trace>
  <inkml:trace contextRef="#ctx0" brushRef="#br0" timeOffset="63678.684">12249 1011 5321 0 0,'0'0'3242'0'0,"0"0"-893"0"0,0 0-236 0 0,0 0-25 0 0,0 0-132 0 0,0 0-306 0 0,0 0-399 0 0,0 0-373 0 0,0 0-224 0 0,0 0-105 0 0,0 0-54 0 0,0 0-25 0 0,0 0-14 0 0,3-1 37 0 0,1 3-348 0 0,-1 0-1 0 0,1 1 1 0 0,0-1-1 0 0,-1 1 1 0 0,0 0 0 0 0,1 0-1 0 0,-1 0 1 0 0,0 0-1 0 0,-1 0 1 0 0,1 1 0 0 0,0-1-1 0 0,-1 1 1 0 0,0 0-1 0 0,0 0 1 0 0,0 0-1 0 0,0 0 1 0 0,-1 0 0 0 0,0 0-1 0 0,0 0 1 0 0,1 5-145 0 0,4 3 143 0 0,64 155 264 0 0,-3-86-344 0 0,-66-81-46 0 0,1 1 0 0 0,-1-1 0 0 0,0 0 0 0 0,1 0 0 0 0,-1 0 0 0 0,0-1 0 0 0,0 1 0 0 0,1 0 0 0 0,-1 0 0 0 0,0-1 0 0 0,1 1 0 0 0,-1-1 0 0 0,0 1 0 0 0,0-1 0 0 0,0 1 0 0 0,0-1 0 0 0,0 0 0 0 0,0 1 0 0 0,0-1 0 0 0,0 0 0 0 0,0 0 0 0 0,0 0 0 0 0,0 0 0 0 0,0 0 0 0 0,0 0 0 0 0,-1 0 0 0 0,1 0 0 0 0,0 0 0 0 0,-1-1 0 0 0,1 1 0 0 0,-1 0 0 0 0,1 0 0 0 0,-1 0 0 0 0,0-1 0 0 0,1 1 0 0 0,-1 0 0 0 0,0-1 0 0 0,0 1 0 0 0,0 0 0 0 0,0-1 0 0 0,0 1 0 0 0,0 0-17 0 0,2-6 125 0 0,86-224 943 0 0,-59 162-1449 0 0,-20 75-10426 0 0,-9-2-1573 0 0</inkml:trace>
  <inkml:trace contextRef="#ctx0" brushRef="#br0" timeOffset="63996.353">12726 1181 10178 0 0,'0'0'2647'0'0,"0"0"-222"0"0,0 0-201 0 0,0 0-261 0 0,0 0-249 0 0,0 0-278 0 0,0 0-322 0 0,0 0-286 0 0,0 0-220 0 0,0 0-168 0 0,34-22-115 0 0,104-70-65 0 0,-79 40 106 0 0,-32-6 132 0 0,-27 56-496 0 0,0 1 1 0 0,0 0 0 0 0,0-1 0 0 0,0 1 0 0 0,0 0-1 0 0,0-1 1 0 0,0 1 0 0 0,0 0 0 0 0,0-1 0 0 0,0 1 0 0 0,-1 0-1 0 0,1 0 1 0 0,-1-1 0 0 0,1 1 0 0 0,-1 0 0 0 0,1 0-1 0 0,-1-1 1 0 0,0 1 0 0 0,0 0 0 0 0,1 0 0 0 0,-1 0 0 0 0,0 0-1 0 0,0 0 1 0 0,0 0 0 0 0,0 0 0 0 0,0 1 0 0 0,0-1 0 0 0,0 0-1 0 0,-1 0 1 0 0,1 1 0 0 0,0-1 0 0 0,0 1 0 0 0,-1-1-1 0 0,1 1 1 0 0,0 0 0 0 0,-1-1 0 0 0,1 1 0 0 0,0 0 0 0 0,-1 0-1 0 0,1 0 1 0 0,0 0 0 0 0,-1 0 0 0 0,1 0 0 0 0,0 0 0 0 0,-1 0-4 0 0,-9 3-46 0 0,1-1 0 0 0,0 1 0 0 0,0 1 0 0 0,0 0 0 0 0,0 1-1 0 0,1-1 1 0 0,0 2 0 0 0,-1-1 0 0 0,2 1 0 0 0,-1 1 0 0 0,1 0 0 0 0,0 0-1 0 0,1 0 1 0 0,-1 1 0 0 0,1 0 0 0 0,1 1 0 0 0,0-1 0 0 0,0 1-1 0 0,1 0 1 0 0,0 1 0 0 0,0-1 0 0 0,-1 5 47 0 0,3-6-2 0 0,0-1 1 0 0,0 0-1 0 0,1 1 0 0 0,0-1 1 0 0,0 1-1 0 0,0-1 0 0 0,1 1 1 0 0,1 0-1 0 0,-1 0 0 0 0,1 0 1 0 0,0-1-1 0 0,1 1 0 0 0,0 0 1 0 0,0 0-1 0 0,1-1 1 0 0,0 1-1 0 0,0 0 0 0 0,1-1 1 0 0,0 0-1 0 0,0 0 0 0 0,1 0 1 0 0,-1 0-1 0 0,2 0 0 0 0,-1-1 1 0 0,1 0-1 0 0,0 0 0 0 0,0 0 1 0 0,0 0-1 0 0,1-1 0 0 0,0 0 1 0 0,0 0-1 0 0,1 0 0 0 0,-1-1 1 0 0,1 0-1 0 0,0 0 1 0 0,0-1-1 0 0,0 0 0 0 0,3 0 2 0 0,128 18-403 0 0,-78-24-6799 0 0,-43 0-4980 0 0</inkml:trace>
  <inkml:trace contextRef="#ctx0" brushRef="#br0" timeOffset="65140.128">13998 919 7794 0 0,'0'0'2560'0'0,"0"0"-817"0"0,0 0-393 0 0,0 0-83 0 0,0 0-86 0 0,0 0-91 0 0,0 0-151 0 0,0 0-178 0 0,0 0-146 0 0,0 0-135 0 0,0 0-101 0 0,-17 31-79 0 0,-54 97-64 0 0,25-4 120 0 0,-9 20-142 0 0,55-196 1418 0 0,13 14-1509 0 0,3 1 0 0 0,1 1 0 0 0,2 0 0 0 0,1 1 0 0 0,2 1 0 0 0,1 1 0 0 0,1 1 0 0 0,8-5-123 0 0,31-26 145 0 0,-62 63-137 0 0,0 1-1 0 0,0-1 0 0 0,0 0 0 0 0,0 0 0 0 0,0 1 0 0 0,0-1 0 0 0,0 0 1 0 0,0 1-1 0 0,0-1 0 0 0,0 1 0 0 0,0-1 0 0 0,-1 1 0 0 0,1 0 1 0 0,0-1-1 0 0,0 1 0 0 0,-1 0 0 0 0,1 0 0 0 0,0-1 0 0 0,-1 1 0 0 0,1 0 1 0 0,-1 0-1 0 0,1 0 0 0 0,-1 0 0 0 0,1 0 0 0 0,-1 0 0 0 0,0-1 0 0 0,1 1 1 0 0,-1 0-1 0 0,0 0 0 0 0,0 0 0 0 0,0 0 0 0 0,0 0 0 0 0,0 0 0 0 0,0 0 1 0 0,0 0-1 0 0,0 0 0 0 0,0 0 0 0 0,0 0 0 0 0,0 0 0 0 0,-1 0 0 0 0,1 0 1 0 0,0 0-1 0 0,-1 0 0 0 0,1 0 0 0 0,-1 0 0 0 0,1 0-7 0 0,0 3 33 0 0,0 15 3 0 0,1 1 1 0 0,1-1 0 0 0,1 1-1 0 0,1-1 1 0 0,0 0-1 0 0,2 0 1 0 0,0-1-1 0 0,1 1 1 0 0,1-2 0 0 0,0 1-1 0 0,1-1 1 0 0,4 4-37 0 0,-11-18 44 0 0,0 0 0 0 0,0 0 0 0 0,0 0 0 0 0,0 0 0 0 0,1-1 0 0 0,-1 1 0 0 0,1-1 0 0 0,-1 1 0 0 0,1-1 0 0 0,0 0 0 0 0,0 0 0 0 0,0 0 0 0 0,0-1 0 0 0,1 1 0 0 0,-1-1 0 0 0,0 1 0 0 0,1-1 0 0 0,-1 0 1 0 0,0 0-1 0 0,1-1 0 0 0,0 1 0 0 0,-1-1 0 0 0,1 0 0 0 0,-1 0 0 0 0,1 0 0 0 0,-1 0 0 0 0,1-1 0 0 0,-1 1 0 0 0,1-1 0 0 0,-1 0 0 0 0,1 0 0 0 0,-1 0 0 0 0,1 0 0 0 0,-1-1 0 0 0,1 0-44 0 0,6-9 221 0 0,0-2 0 0 0,-1 1 1 0 0,0-1-1 0 0,-1 0 0 0 0,0-1 0 0 0,-1 0 0 0 0,-1 0 0 0 0,0 0 0 0 0,0-3-221 0 0,1-9 132 0 0,0 0 0 0 0,-1 0 0 0 0,-2-1 0 0 0,-1 0 0 0 0,-1 0 0 0 0,-1-17-132 0 0,-4 77-491 0 0,3-32 490 0 0,0-1 10 0 0,0 3-3 0 0,0-3 10 0 0,0 0 12 0 0,0 0-4 0 0,0 0-4 0 0,0 0 6 0 0,0 0-4 0 0,0 0 8 0 0,0 0 9 0 0,0 0 3 0 0,0 0 2 0 0,0 0-10 0 0,0 0-3 0 0,0 0-8 0 0,0 0-11 0 0,0 0 4 0 0,0 0 5 0 0,0 0-1 0 0,0 0 3 0 0,0 0-25 0 0,0 0-10 0 0,0 0-14 0 0,0 0 3 0 0,0 0 8 0 0,0 0-15 0 0,0 15-541 0 0,0-6-1879 0 0,0-4-4622 0 0,0-4-5190 0 0</inkml:trace>
  <inkml:trace contextRef="#ctx0" brushRef="#br0" timeOffset="67374.376">14978 735 2048 0 0,'0'0'615'0'0,"0"0"-81"0"0,0 0 243 0 0,0 0 379 0 0,0 0 295 0 0,0 0 171 0 0,0 0 48 0 0,0 0-89 0 0,0 0-151 0 0,0 0-139 0 0,0 0-115 0 0,32-3-79 0 0,106-15-73 0 0,-57-10 377 0 0,-63 18-1003 0 0,19-8 66 0 0,-2-1 0 0 0,0-2 0 0 0,-1-1 0 0 0,-1-2 0 0 0,-2-1 0 0 0,29-30-464 0 0,-50 45 148 0 0,0-2 0 0 0,-1 1 0 0 0,-1-1 0 0 0,0 0 0 0 0,0-1 0 0 0,-2 0 0 0 0,1 0 0 0 0,-2-1 0 0 0,0 1 0 0 0,0-1 0 0 0,-1-1 0 0 0,-1 1 0 0 0,0 0 0 0 0,-1-1 0 0 0,-1 1 0 0 0,0-12-148 0 0,-1 25 23 0 0,-1 0 0 0 0,1 0 1 0 0,-1 0-1 0 0,1 1 1 0 0,-1-1-1 0 0,1 0 1 0 0,-1 0-1 0 0,0 0 0 0 0,1 0 1 0 0,-1 1-1 0 0,0-1 1 0 0,0 0-1 0 0,0 1 1 0 0,1-1-1 0 0,-1 0 0 0 0,0 1 1 0 0,0-1-1 0 0,0 1 1 0 0,0 0-1 0 0,0-1 1 0 0,0 1-1 0 0,0 0 0 0 0,0-1 1 0 0,0 1-1 0 0,0 0 1 0 0,0 0-1 0 0,0 0 1 0 0,0 0-1 0 0,0 0 0 0 0,0 0 1 0 0,0 0-1 0 0,0 0 1 0 0,0 0-1 0 0,0 1 0 0 0,0-1 1 0 0,0 0-1 0 0,0 1 1 0 0,0-1-1 0 0,0 1 1 0 0,0-1-1 0 0,0 1 0 0 0,0-1 1 0 0,0 1-1 0 0,1 0 1 0 0,-1-1-1 0 0,0 1 1 0 0,0 0-1 0 0,1 0 0 0 0,-1-1 1 0 0,0 1-1 0 0,1 0 1 0 0,-1 0-1 0 0,1 0-23 0 0,-21 40 17 0 0,1 0 0 0 0,3 1 0 0 0,1 0 1 0 0,2 2-1 0 0,2 0 0 0 0,2 0 0 0 0,2 1 0 0 0,2 0 0 0 0,2 0 0 0 0,2 13-17 0 0,-2-20-4 0 0,-49 474 45 0 0,48-485-32 0 0,-7 50-22 0 0,-3-1-1 0 0,-3 0 1 0 0,-4-1 0 0 0,-12 24 13 0 0,28-86-8 0 0,-1 1 0 0 0,-1 0-1 0 0,0-1 1 0 0,0-1 0 0 0,-1 0-1 0 0,-1 0 1 0 0,0 0-1 0 0,-6 4 10 0 0,14-14-3 0 0,0 0 1 0 0,0-1 0 0 0,0 1-1 0 0,0 0 1 0 0,0-1 0 0 0,0 0-1 0 0,0 1 1 0 0,0-1 0 0 0,-1 0 0 0 0,1 0-1 0 0,-1 0 1 0 0,1-1 0 0 0,0 1-1 0 0,-1 0 1 0 0,1-1 0 0 0,-1 0-1 0 0,0 1 1 0 0,1-1 0 0 0,-1 0 0 0 0,1 0-1 0 0,-1-1 1 0 0,1 1 0 0 0,-1 0-1 0 0,1-1 1 0 0,-1 0 0 0 0,1 1 0 0 0,-1-1-1 0 0,1 0 1 0 0,0 0 0 0 0,-1-1-1 0 0,1 1 1 0 0,0 0 0 0 0,0-1-1 0 0,0 1 1 0 0,-2-2 1 0 0,-4-14-3 0 0,0 0 0 0 0,2 0 0 0 0,0 0 0 0 0,0-1 0 0 0,2 0 0 0 0,0 0 0 0 0,1 0 0 0 0,1-1 0 0 0,0 1 0 0 0,2 0 0 0 0,0-1 0 0 0,1 1 0 0 0,1-1 0 0 0,1 1 0 0 0,4-15 3 0 0,-1 5 17 0 0,2-1 1 0 0,1 1 0 0 0,2 1-1 0 0,0 0 1 0 0,2 0-1 0 0,1 2 1 0 0,1-1-1 0 0,1 2 1 0 0,3-3-18 0 0,-8 13-10 0 0,-1 1-1 0 0,2 0 1 0 0,0 1-1 0 0,1 0 1 0 0,0 1 0 0 0,0 0-1 0 0,1 1 1 0 0,0 1-1 0 0,1 0 1 0 0,0 1 0 0 0,1 0-1 0 0,0 1 1 0 0,0 1 0 0 0,0 1-1 0 0,1 0 1 0 0,3 0 10 0 0,62-1-1063 0 0,42-11-8646 0 0,-113 13 8144 0 0,95-34-9645 0 0,-38 7 10808 0 0,-52 24 1308 0 0,2-1 1232 0 0,-9 1 3330 0 0,-8 6-2739 0 0,-6 3 2115 0 0,-5 7-3951 0 0,4-4-410 0 0,-13 7-127 0 0,1 1 1 0 0,1 0-1 0 0,0 2 0 0 0,1 0 1 0 0,1 1-1 0 0,0 0 1 0 0,1 1-1 0 0,1 1 0 0 0,1 0 1 0 0,0 1-1 0 0,1 0 1 0 0,-2 7-357 0 0,12-23 21 0 0,-1 0 0 0 0,1 0 1 0 0,0 0-1 0 0,0 0 1 0 0,0 0-1 0 0,0 0 1 0 0,0 0-1 0 0,1 0 0 0 0,-1 0 1 0 0,1 1-1 0 0,0-1 1 0 0,0 0-1 0 0,0 0 0 0 0,1 0 1 0 0,-1 1-1 0 0,1-1 1 0 0,-1 0-1 0 0,1 0 0 0 0,0 0 1 0 0,0 0-1 0 0,1 0 1 0 0,-1 0-1 0 0,1 0 0 0 0,-1 0 1 0 0,1-1-1 0 0,0 1 1 0 0,0-1-1 0 0,0 1 0 0 0,0-1 1 0 0,0 1-1 0 0,1-1 1 0 0,-1 0-1 0 0,1 0 0 0 0,0-1 1 0 0,-1 1-1 0 0,1 0 1 0 0,0-1-1 0 0,0 1 0 0 0,0-1 1 0 0,2 1-22 0 0,1-1 47 0 0,0 1 0 0 0,0-1 1 0 0,0 0-1 0 0,0 0 0 0 0,0-1 0 0 0,0 0 1 0 0,0 0-1 0 0,0 0 0 0 0,0-1 0 0 0,0 1 1 0 0,0-2-1 0 0,0 1 0 0 0,0-1 1 0 0,0 0-1 0 0,0 0 0 0 0,-1 0 0 0 0,1-1 1 0 0,-1 0-1 0 0,0 0 0 0 0,0 0 0 0 0,0-1 1 0 0,0 1-1 0 0,0-1 0 0 0,-1 0 0 0 0,0-1 1 0 0,1 1-48 0 0,2-5 46 0 0,1 1 0 0 0,-1-1 0 0 0,0 0 0 0 0,-1-1 0 0 0,0 0 0 0 0,-1 0 0 0 0,0 0 0 0 0,0 0 0 0 0,-1-1 0 0 0,-1 0 0 0 0,0 0 0 0 0,0 0 0 0 0,0-6-46 0 0,-5-73-223 0 0,-18 34-1756 0 0,12 49-812 0 0,1 6-4579 0 0,7 1 7109 0 0,-2 0-11402 0 0</inkml:trace>
  <inkml:trace contextRef="#ctx0" brushRef="#br0" timeOffset="67610.579">15997 1335 7898 0 0,'0'0'2103'0'0,"0"0"-365"0"0,0 0-97 0 0,0 0 96 0 0,0 0 28 0 0,0 0-46 0 0,0 0-230 0 0,0 0-320 0 0,0 0-262 0 0,0 0-212 0 0,0 0-110 0 0,0 0-50 0 0,0 0-45 0 0,10-20-41 0 0,29-68-34 0 0,21-79 986 0 0,-56 158-1996 0 0,42-58 1799 0 0,-24 55-4937 0 0,7 7-5968 0 0,-23 5-2378 0 0</inkml:trace>
  <inkml:trace contextRef="#ctx0" brushRef="#br0" timeOffset="67881.084">16550 971 6545 0 0,'0'0'3672'0'0,"0"0"-1668"0"0,0 0-619 0 0,0 0 54 0 0,0 0 41 0 0,0 0-121 0 0,0 0-236 0 0,0 0-291 0 0,0 0-220 0 0,0 0-119 0 0,0 0-79 0 0,0 0-83 0 0,0 0-73 0 0,-26 9-55 0 0,-78 32-42 0 0,54 2 46 0 0,44-33-152 0 0,3-6-49 0 0,-1 0 1 0 0,1 1 0 0 0,0-1-1 0 0,0 1 1 0 0,0 0 0 0 0,1 0-1 0 0,0 0 1 0 0,0 0 0 0 0,0 0-1 0 0,0 1 1 0 0,1-1 0 0 0,0 0 0 0 0,0 1-1 0 0,0-1 1 0 0,1 1 0 0 0,0-1-1 0 0,0 1 1 0 0,0-1 0 0 0,1 1-1 0 0,-1-1 1 0 0,2 1 0 0 0,-1-1-1 0 0,0 0 1 0 0,1 1 0 0 0,0-1-1 0 0,0 0 1 0 0,1 0 0 0 0,-1 0-1 0 0,1-1 1 0 0,0 1 0 0 0,0-1-1 0 0,1 1 1 0 0,-1-1 0 0 0,1 0-1 0 0,0 0 1 0 0,0-1 0 0 0,1 1-1 0 0,-1-1 1 0 0,1 0 0 0 0,-1 0-1 0 0,1 0 1 0 0,0-1 0 0 0,0 1-1 0 0,5 0-6 0 0,-2-1-169 0 0,1 0 1 0 0,-1 0-1 0 0,1-1 0 0 0,-1-1 0 0 0,1 1 0 0 0,-1-1 1 0 0,1-1-1 0 0,-1 0 0 0 0,1 0 0 0 0,-1-1 0 0 0,1 1 1 0 0,-1-2-1 0 0,0 1 0 0 0,0-1 0 0 0,0-1 0 0 0,0 0 0 0 0,0 0 1 0 0,-1 0-1 0 0,1-1 169 0 0,7-7-2858 0 0,-5 3-3165 0 0,-4 2-4755 0 0</inkml:trace>
  <inkml:trace contextRef="#ctx0" brushRef="#br0" timeOffset="68214.807">16579 1225 1064 0 0,'0'0'2765'0'0,"0"0"-581"0"0,0 0 42 0 0,0 0 136 0 0,0 0 16 0 0,0 0-194 0 0,0 0-366 0 0,0 0-308 0 0,0 0-258 0 0,0 0-117 0 0,33 10-90 0 0,101 28-106 0 0,-131-37-881 0 0,0 0-1 0 0,0 1 1 0 0,0-1-1 0 0,0-1 1 0 0,0 1 0 0 0,0 0-1 0 0,1-1 1 0 0,-1 0-1 0 0,0 0 1 0 0,0 0-1 0 0,1 0 1 0 0,-1 0-1 0 0,0 0 1 0 0,0-1 0 0 0,0 0-1 0 0,0 0 1 0 0,0 0-1 0 0,0 0 1 0 0,0 0-1 0 0,2-1-57 0 0,7-4 284 0 0,-4 4-196 0 0,1-1-1 0 0,0 0 0 0 0,-1-1 1 0 0,0 0-1 0 0,1 0 0 0 0,-2-1 1 0 0,1 0-1 0 0,0 0 0 0 0,-1-1 0 0 0,0 1 1 0 0,-1-2-1 0 0,1 1 0 0 0,-1-1 1 0 0,0 0-1 0 0,-1 0 0 0 0,1-1 1 0 0,-2 0-1 0 0,1 0 0 0 0,-1 0 1 0 0,0 0-1 0 0,-1-1 0 0 0,1 1 1 0 0,-2-1-1 0 0,1 0 0 0 0,-2 0 1 0 0,1 0-1 0 0,-1 0 0 0 0,0 0 1 0 0,-1-2-88 0 0,-2 7-6 0 0,-1 0-1 0 0,0 1 1 0 0,0 0 0 0 0,0 0 0 0 0,-1 0 0 0 0,1 0 0 0 0,-1 0 0 0 0,1 0-1 0 0,-1 1 1 0 0,0 0 0 0 0,0 0 0 0 0,0 0 0 0 0,0 0 0 0 0,0 1 0 0 0,-1-1-1 0 0,1 1 1 0 0,0 0 0 0 0,-1 0 0 0 0,1 1 0 0 0,-1-1 0 0 0,1 1 0 0 0,-1 0-1 0 0,1 1 1 0 0,-1-1 0 0 0,1 1 0 0 0,0-1 0 0 0,-1 1 0 0 0,-1 1 6 0 0,-7 2-103 0 0,0 0 1 0 0,0 1 0 0 0,1 0-1 0 0,0 1 1 0 0,0 1-1 0 0,0 0 1 0 0,1 0 0 0 0,0 1-1 0 0,0 1 1 0 0,1-1-1 0 0,0 2 1 0 0,1 0 0 0 0,0 0-1 0 0,0 0 1 0 0,1 1-1 0 0,1 0 1 0 0,0 1 0 0 0,-1 2 102 0 0,6-10-130 0 0,-4 2-224 0 0,1 1-1 0 0,0-1 1 0 0,1 1 0 0 0,0 0-1 0 0,0 1 1 0 0,0-1 0 0 0,1 1-1 0 0,0 0 1 0 0,1 0-1 0 0,-1 0 1 0 0,2 0 0 0 0,-1 0-1 0 0,1 0 1 0 0,0 1-1 0 0,1-1 1 0 0,0 0 0 0 0,0 1-1 0 0,1-1 1 0 0,0 3 354 0 0,2-8-632 0 0,0 0-1 0 0,-1-1 1 0 0,1 1 0 0 0,1-1 0 0 0,-1 1 0 0 0,0-1-1 0 0,1 0 1 0 0,-1 0 0 0 0,1 0 0 0 0,-1 0 0 0 0,1-1-1 0 0,0 0 1 0 0,0 0 0 0 0,0 0 0 0 0,0 0-1 0 0,0 0 1 0 0,0-1 0 0 0,0 1 0 0 0,0-1 0 0 0,1-1 632 0 0,2 2-2059 0 0,5 0-1190 0 0</inkml:trace>
  <inkml:trace contextRef="#ctx0" brushRef="#br0" timeOffset="68553.745">17424 1070 0 0 0,'0'0'1016'0'0,"0"0"1326"0"0,0 0 283 0 0,0 0 57 0 0,0 0-45 0 0,0 0-176 0 0,0 0-354 0 0,0 0-539 0 0,0 0-470 0 0,0 0-357 0 0,0 0-222 0 0,0 0-75 0 0,0 0-18 0 0,-11-1 14 0 0,2 0-327 0 0,5 0-75 0 0,0 0-1 0 0,1 0 1 0 0,-1 1-1 0 0,0 0 1 0 0,0-1-1 0 0,1 1 1 0 0,-1 1-1 0 0,0-1 1 0 0,0 1-1 0 0,1-1 1 0 0,-1 1-1 0 0,0 0 1 0 0,1 0-1 0 0,-1 1 1 0 0,1-1-1 0 0,-1 1 1 0 0,1-1-1 0 0,-1 2-37 0 0,-2 1 106 0 0,2-2-71 0 0,0 0-1 0 0,1 0 1 0 0,-1 0-1 0 0,0 1 1 0 0,1-1-1 0 0,0 1 1 0 0,0 0-1 0 0,0 0 1 0 0,0 0-1 0 0,0 0 1 0 0,0 0-1 0 0,1 1 1 0 0,-1 0-1 0 0,1-1 1 0 0,0 1-1 0 0,0 0 1 0 0,1 0-1 0 0,-1 0 1 0 0,1 0 0 0 0,0 0-1 0 0,0 0 1 0 0,0 3-35 0 0,3-4 36 0 0,1 0 1 0 0,-1 0-1 0 0,1-1 1 0 0,0 1-1 0 0,0 0 1 0 0,0-1 0 0 0,0 0-1 0 0,0 0 1 0 0,0 0-1 0 0,1 0 1 0 0,-1 0 0 0 0,1-1-1 0 0,0 1 1 0 0,-1-1-1 0 0,1 0 1 0 0,0 0 0 0 0,0-1-1 0 0,-1 1 1 0 0,2-1-37 0 0,11 5 143 0 0,-12-4-100 0 0,1-1 0 0 0,-1 2 0 0 0,0-1-1 0 0,-1 0 1 0 0,1 1 0 0 0,0 0-1 0 0,0 0 1 0 0,-1 0 0 0 0,1 0 0 0 0,-1 0-1 0 0,1 1 1 0 0,-1 0 0 0 0,0-1-1 0 0,0 1 1 0 0,0 1 0 0 0,-1-1 0 0 0,1 0-1 0 0,-1 0 1 0 0,1 1 0 0 0,-1 0-1 0 0,0-1 1 0 0,-1 1 0 0 0,1 0 0 0 0,-1 0-1 0 0,1 0 1 0 0,-1 0 0 0 0,0 0 0 0 0,-1 0-1 0 0,1 0 1 0 0,-1 1 0 0 0,0 1-43 0 0,-2 2 72 0 0,-1 0 1 0 0,1 0-1 0 0,-2 0 1 0 0,1-1-1 0 0,-1 1 0 0 0,-1-1 1 0 0,1 0-1 0 0,-1 0 1 0 0,0 0-1 0 0,-1-1 1 0 0,0 0-1 0 0,0 0 1 0 0,0 0-1 0 0,0-1 1 0 0,-1 1-1 0 0,0-2 0 0 0,0 1 1 0 0,-1-1-1 0 0,1 0 1 0 0,-1-1-1 0 0,-7 3-72 0 0,7-1-2 0 0,1-1-1 0 0,-1-1 1 0 0,-1 1 0 0 0,1-1-1 0 0,0-1 1 0 0,-1 0-1 0 0,1 0 1 0 0,-1 0-1 0 0,0-1 1 0 0,1 0 0 0 0,-1-1-1 0 0,0 0 1 0 0,0 0-1 0 0,1-1 1 0 0,-1 0-1 0 0,0-1 1 0 0,-3-1 2 0 0,-19-34-1198 0 0,23 18-3865 0 0,3 6-2699 0 0,2 5-4618 0 0</inkml:trace>
  <inkml:trace contextRef="#ctx0" brushRef="#br0" timeOffset="71561.698">17943 1254 6385 0 0,'0'0'1423'0'0,"0"0"-356"0"0,0 0-52 0 0,0 0 163 0 0,0 0 174 0 0,0 0 46 0 0,0 0-134 0 0,-13 32-240 0 0,-44 100-274 0 0,15-61 140 0 0,-43 29-465 0 0,66-90-1480 0 0,11-8-4823 0 0,8-2 808 0 0,0 0-1098 0 0</inkml:trace>
  <inkml:trace contextRef="#ctx0" brushRef="#br0" timeOffset="72011.528">18663 536 10194 0 0,'0'0'1336'0'0,"0"0"-506"0"0,0 0-61 0 0,0 0 236 0 0,0 0 224 0 0,0 0 60 0 0,0 0-92 0 0,0 0-195 0 0,0 0-222 0 0,0 0-141 0 0,0 0-90 0 0,0 0-55 0 0,0 0-30 0 0,2 2-14 0 0,-1 2-306 0 0,0 0-1 0 0,0 0 0 0 0,0 0 1 0 0,-1 0-1 0 0,1 0 0 0 0,-1 0 0 0 0,0 0 1 0 0,0 0-1 0 0,0 0 0 0 0,-1 0 1 0 0,1-1-1 0 0,-1 1 0 0 0,0 0 0 0 0,0 0 1 0 0,-1 0-1 0 0,1 0 0 0 0,-1-1 1 0 0,1 1-1 0 0,-1-1 0 0 0,-1 1-143 0 0,-9 31 579 0 0,-71 537 1244 0 0,81-564-1823 0 0,1 5-17 0 0,-1-1 1 0 0,0 1-1 0 0,-1-1 1 0 0,-1 1-1 0 0,0-1 1 0 0,0 0-1 0 0,-1 0 1 0 0,-1-1-1 0 0,0 0 1 0 0,-1 2 16 0 0,6-12-84 0 0,0 0-1 0 0,1-1 1 0 0,-1 1 0 0 0,1 0 0 0 0,-1 0-1 0 0,0-1 1 0 0,0 1 0 0 0,1-1 0 0 0,-1 1-1 0 0,0-1 1 0 0,0 1 0 0 0,0-1 0 0 0,0 1-1 0 0,0-1 1 0 0,0 0 0 0 0,0 1 0 0 0,0-1-1 0 0,0 0 1 0 0,0 0 0 0 0,1 0 0 0 0,-1 1-1 0 0,0-1 1 0 0,0 0 0 0 0,0 0 0 0 0,0-1-1 0 0,0 1 1 0 0,0 0 0 0 0,0 0 0 0 0,0 0-1 0 0,0-1 1 0 0,0 1 0 0 0,0-1 0 0 0,0 1-1 0 0,0 0 1 0 0,0-1 0 0 0,0 1 0 0 0,1-1-1 0 0,-1 0 1 0 0,0 1 0 0 0,0-1 0 0 0,1 0-1 0 0,-1 1 1 0 0,0-1 0 0 0,1 0 0 0 0,-1 0-1 0 0,1 0 1 0 0,-1 0 0 0 0,1 0 84 0 0,-16-26-11094 0 0,15 26 9970 0 0,-3-4-9944 0 0</inkml:trace>
  <inkml:trace contextRef="#ctx0" brushRef="#br0" timeOffset="72266.618">18195 938 12155 0 0,'0'0'925'0'0,"0"0"-255"0"0,0 0 138 0 0,0 0 229 0 0,0 0 109 0 0,0 0-5 0 0,0 0-124 0 0,34-6-149 0 0,105-17-127 0 0,50-2 1100 0 0,42-14-962 0 0,-217 36-1071 0 0,0-1 1 0 0,0-1 0 0 0,-1 0 0 0 0,1-1 0 0 0,-1 0 0 0 0,0-1 0 0 0,-1-1-1 0 0,1 0 1 0 0,-1 0 0 0 0,-1-2 0 0 0,0 1 0 0 0,1-3 191 0 0,-5 5-1027 0 0,8-10-2121 0 0,-7 5-2986 0 0,-5 4-4491 0 0</inkml:trace>
  <inkml:trace contextRef="#ctx0" brushRef="#br0" timeOffset="72632.034">19066 522 9330 0 0,'0'0'1608'0'0,"0"0"-418"0"0,0 0 49 0 0,0 0 205 0 0,0 0 28 0 0,0 0-105 0 0,0 0-218 0 0,-12 35-214 0 0,-40 112-142 0 0,-21 57 1490 0 0,65-186-2130 0 0,0 0-1 0 0,2 1 0 0 0,0 0 1 0 0,1 0-1 0 0,1 1 0 0 0,1-1 1 0 0,0 1-1 0 0,2 0 0 0 0,1 17-152 0 0,0-35 7 0 0,0 0 0 0 0,1 1 0 0 0,-1-1 1 0 0,1 0-1 0 0,0 0 0 0 0,0 0 0 0 0,-1 0 0 0 0,2 0 0 0 0,-1 0 0 0 0,0 0 0 0 0,0 0 0 0 0,0 0 1 0 0,1-1-1 0 0,-1 1 0 0 0,1 0 0 0 0,0-1 0 0 0,-1 1 0 0 0,1-1 0 0 0,0 0 0 0 0,0 0 0 0 0,0 1 0 0 0,0-1 1 0 0,0 0-1 0 0,0-1 0 0 0,0 1 0 0 0,0 0 0 0 0,0-1 0 0 0,0 1 0 0 0,1-1 0 0 0,-1 1 0 0 0,0-1 1 0 0,0 0-1 0 0,1 0 0 0 0,-1 0-7 0 0,76-12 200 0 0,8-26-229 0 0,55-15-24 0 0,-139 53 54 0 0,-1 0 0 0 0,1 0 0 0 0,-1 0 0 0 0,1 1 1 0 0,-1-1-1 0 0,0 0 0 0 0,1 1 0 0 0,-1-1 0 0 0,0 1 0 0 0,1 0 0 0 0,-1-1 0 0 0,0 1 0 0 0,0 0 0 0 0,0 0 0 0 0,1-1 0 0 0,-1 1 0 0 0,0 0 0 0 0,0 0 0 0 0,0 0 0 0 0,0 1 0 0 0,-1-1 1 0 0,1 0-1 0 0,0 0 0 0 0,0 0 0 0 0,-1 1 0 0 0,1-1 0 0 0,-1 0 0 0 0,1 1 0 0 0,-1-1 0 0 0,1 0 0 0 0,-1 1 0 0 0,0-1 0 0 0,0 1 0 0 0,0-1 0 0 0,1 0 0 0 0,-2 1 0 0 0,1-1 0 0 0,0 1 1 0 0,0-1-1 0 0,0 1-1 0 0,-9 63 145 0 0,6-52-111 0 0,-1-1-1 0 0,2 1 1 0 0,0-1 0 0 0,0 1-1 0 0,1-1 1 0 0,1 1 0 0 0,0 0-1 0 0,1 0 1 0 0,0-1-1 0 0,2 10-33 0 0,-2-21-13 0 0,-1 0 0 0 0,0 0-1 0 0,1 0 1 0 0,-1 0 0 0 0,1 0-1 0 0,0 0 1 0 0,-1 0 0 0 0,1 0-1 0 0,0 0 1 0 0,-1-1 0 0 0,1 1-1 0 0,0 0 1 0 0,0 0 0 0 0,0-1-1 0 0,0 1 1 0 0,0 0 0 0 0,0-1-1 0 0,0 1 1 0 0,0-1 0 0 0,0 0-1 0 0,0 1 1 0 0,0-1 0 0 0,0 0-1 0 0,0 1 1 0 0,0-1 0 0 0,0 0-1 0 0,1 0 1 0 0,-1 0 0 0 0,0 0-1 0 0,0 0 1 0 0,0 0 0 0 0,0 0-1 0 0,0 0 1 0 0,0-1 0 0 0,0 1-1 0 0,1 0 1 0 0,-1-1 0 0 0,0 1-1 0 0,0-1 1 0 0,0 1 0 0 0,0-1-1 0 0,0 1 1 0 0,0-1 0 0 0,-1 0-1 0 0,1 1 1 0 0,0-1 0 0 0,0 0-1 0 0,0 0 1 0 0,-1 0 0 0 0,1 0-1 0 0,0 0 1 0 0,-1 0 0 0 0,1 0 13 0 0,2-8-813 0 0,2-3-2140 0 0,-2 4-2806 0 0,-3 4-5802 0 0</inkml:trace>
  <inkml:trace contextRef="#ctx0" brushRef="#br0" timeOffset="72981.606">19438 1170 6129 0 0,'0'0'2554'0'0,"0"0"-536"0"0,0 0-124 0 0,0 0-23 0 0,0 0-138 0 0,0 0-199 0 0,0 0-192 0 0,0 0-186 0 0,0 0-136 0 0,0 0-109 0 0,33 3-111 0 0,104 7-116 0 0,-61-21 122 0 0,-63 5-630 0 0,-6 4-117 0 0,0 0-1 0 0,-1 0 1 0 0,1-1 0 0 0,-1 0-1 0 0,1 0 1 0 0,-1-1 0 0 0,0 0-1 0 0,0 0 1 0 0,-1 0 0 0 0,1-1-1 0 0,-1 1 1 0 0,0-1 0 0 0,0-1-1 0 0,-1 1 1 0 0,0-1 0 0 0,1 0-1 0 0,-2 0 1 0 0,1 0 0 0 0,-1 0 0 0 0,0 0-1 0 0,0-1 1 0 0,-1 0 0 0 0,0 1-1 0 0,0-1 1 0 0,0 0 0 0 0,-1 0-1 0 0,0-4-58 0 0,-1 8 2 0 0,-1 1 1 0 0,0-1-1 0 0,0 1 0 0 0,-1 0 0 0 0,1-1 1 0 0,0 1-1 0 0,-1 0 0 0 0,1 0 0 0 0,-1 0 1 0 0,0 0-1 0 0,0 0 0 0 0,1 0 0 0 0,-1 0 0 0 0,-1 1 1 0 0,1-1-1 0 0,0 1 0 0 0,0-1 0 0 0,-1 1 1 0 0,1 0-1 0 0,0 0 0 0 0,-1 0 0 0 0,1 0 1 0 0,-1 1-1 0 0,1-1 0 0 0,-1 0 0 0 0,0 1 0 0 0,1 0 1 0 0,-1 0-1 0 0,1 0 0 0 0,-1 0 0 0 0,0 0-2 0 0,-85 12-185 0 0,75-7 128 0 0,0 1-1 0 0,1 0 1 0 0,0 1 0 0 0,0 0-1 0 0,0 1 1 0 0,1 0-1 0 0,0 1 1 0 0,1 0 0 0 0,0 0-1 0 0,0 1 1 0 0,1 1-1 0 0,0 0 1 0 0,1 0-1 0 0,0 1 1 0 0,1-1 0 0 0,0 2-1 0 0,1-1 1 0 0,1 1-1 0 0,-2 4 58 0 0,6-14-103 0 0,0 0-1 0 0,0 0 0 0 0,0 0 0 0 0,0 1 1 0 0,1-1-1 0 0,-1 0 0 0 0,1 1 0 0 0,0-1 1 0 0,0 1-1 0 0,0-1 0 0 0,0 0 0 0 0,0 1 1 0 0,1-1-1 0 0,0 0 0 0 0,0 1 0 0 0,0-1 1 0 0,0 0-1 0 0,0 0 0 0 0,0 0 0 0 0,1 0 1 0 0,0 0-1 0 0,-1 0 0 0 0,1 0 1 0 0,0 0-1 0 0,1-1 0 0 0,-1 1 0 0 0,0-1 1 0 0,1 1-1 0 0,-1-1 0 0 0,1 0 0 0 0,0 0 1 0 0,0 0-1 0 0,0 0 0 0 0,0-1 0 0 0,0 1 1 0 0,0-1-1 0 0,0 0 0 0 0,0 0 0 0 0,1 0 1 0 0,-1 0-1 0 0,0-1 0 0 0,1 1 0 0 0,2-1 104 0 0,56 1-5815 0 0,-35-1 116 0 0,-11 0-2395 0 0</inkml:trace>
  <inkml:trace contextRef="#ctx0" brushRef="#br0" timeOffset="73369.611">19876 1254 7778 0 0,'0'0'1921'0'0,"0"0"-411"0"0,0 0 52 0 0,0 0 191 0 0,0 0 16 0 0,0 0-192 0 0,0 0-355 0 0,0 0-283 0 0,0 0-140 0 0,0 0-54 0 0,0 0-35 0 0,0 0-51 0 0,0 0-78 0 0,27-21-92 0 0,81-67-86 0 0,-22-1 660 0 0,-77 80-966 0 0,-1 1-79 0 0,-15 22-97 0 0,3-7 66 0 0,0 0 1 0 0,1 1-1 0 0,-1-1 0 0 0,1 1 1 0 0,1-1-1 0 0,0 1 0 0 0,0 0 1 0 0,0 0-1 0 0,1 0 0 0 0,0 0 1 0 0,1 1-1 0 0,0-1 0 0 0,0 0 1 0 0,1 3 12 0 0,2-7 20 0 0,0-1 0 0 0,0 1 1 0 0,0-1-1 0 0,1 0 0 0 0,0 0 1 0 0,0 0-1 0 0,-1-1 0 0 0,2 1 1 0 0,-1-1-1 0 0,0 0 0 0 0,0 0 1 0 0,1 0-1 0 0,-1 0 0 0 0,1-1 1 0 0,-1 0-1 0 0,1 0 0 0 0,0 0 1 0 0,0-1-1 0 0,-1 1 0 0 0,1-1 1 0 0,0 0-1 0 0,0-1 1 0 0,-1 1-1 0 0,1-1 0 0 0,0 0 1 0 0,-1 0-1 0 0,1 0 0 0 0,0-1-20 0 0,5-1 136 0 0,1 0 0 0 0,-1-1 1 0 0,0-1-1 0 0,0 1 0 0 0,-1-1 0 0 0,1-1 0 0 0,-1 0 0 0 0,0-1 0 0 0,0 1 1 0 0,-1-1-1 0 0,0-1 0 0 0,0 0 0 0 0,-1 0-136 0 0,-1 0 35 0 0,-1 1 1 0 0,-1-1-1 0 0,1 0 1 0 0,-1 0-1 0 0,-1-1 0 0 0,1 1 1 0 0,-1-1-1 0 0,-1 0 1 0 0,0 0-1 0 0,0 0 1 0 0,0-8-36 0 0,-2-8-3643 0 0,-6 2-3802 0 0,4 18-5206 0 0</inkml:trace>
  <inkml:trace contextRef="#ctx0" brushRef="#br0" timeOffset="77745.569">21378 739 0 0 0,'0'0'584'0'0,"0"0"896"0"0,0 0 222 0 0,0 0-16 0 0,0 0-31 0 0,0 0-39 0 0,0 0-42 0 0,0 0-70 0 0,0 0-134 0 0,0 0-154 0 0,0 0-186 0 0,5-4-190 0 0,15-13-125 0 0,-15 12-93 0 0,-5 5-64 0 0,0 0-61 0 0,0 0-33 0 0,0 0-51 0 0,0 0-40 0 0,16-3 1243 0 0,89-18 327 0 0,-50 16-1487 0 0,92 2 302 0 0,-120 16-605 0 0,-27-12-58 0 0,-17 17 606 0 0,-36 5-256 0 0,-88 14-177 0 0,-166 51-171 0 0,147-30-32 0 0,92-24 69 0 0,66-31-126 0 0,3-1 9 0 0,0 0-1 0 0,-1 0 1 0 0,1 0 0 0 0,0-1 0 0 0,0 1 0 0 0,0 0 0 0 0,0-1-1 0 0,0 1 1 0 0,1-1 0 0 0,-1 1 0 0 0,0-1 0 0 0,1 1 0 0 0,-1-1-1 0 0,1 0 1 0 0,-1 0 0 0 0,1 0 0 0 0,0 0 0 0 0,-1 0 0 0 0,1 0-1 0 0,0 0 1 0 0,0 0 0 0 0,-1-1 0 0 0,1 1 0 0 0,0-1 0 0 0,0 1-1 0 0,0-1 1 0 0,0 0 0 0 0,0 0 0 0 0,0 0 0 0 0,0 0 0 0 0,0 0-1 0 0,0 0 1 0 0,0-1-17 0 0,2 2 39 0 0,363 7 562 0 0,-303 3-651 0 0,-72 8 69 0 0,-65 32 216 0 0,-202 97-138 0 0,245-129-101 0 0,1 1 0 0 0,1 1 0 0 0,1 2 0 0 0,1 0 0 0 0,-7 10 4 0 0,16 3 17 0 0,37-29 81 0 0,92-6 434 0 0,-41-1-352 0 0,0-3 1 0 0,-1-4-1 0 0,13-4-180 0 0,75-12 107 0 0,-110 16-26 0 0,-47 7-46 0 0,-1 0-30 0 0,0 0 6 0 0,0 0 1 0 0,0 0 4 0 0,-29 3-2402 0 0,14 0-3949 0 0,11-2-5895 0 0</inkml:trace>
  <inkml:trace contextRef="#ctx0" brushRef="#br0" timeOffset="78252.665">20979 1781 7306 0 0,'0'0'1865'0'0,"0"0"-290"0"0,0 0 43 0 0,0 0 138 0 0,0 0 55 0 0,0 0-150 0 0,0 0-354 0 0,0 0-332 0 0,0 0-213 0 0,0 0-105 0 0,0 0-52 0 0,0 0-22 0 0,0 0-24 0 0,1 4-34 0 0,-24 94 1666 0 0,0-31-1491 0 0,13-19-384 0 0,10-48-360 0 0,0 0-2 0 0,0 0-20 0 0,0 0-24 0 0,27-34-1287 0 0,-8-12-2960 0 0,-12 30-1600 0 0,-3 5-5425 0 0</inkml:trace>
  <inkml:trace contextRef="#ctx0" brushRef="#br0" timeOffset="78545.711">21021 1523 1096 0 0,'0'0'4521'0'0,"0"0"-2000"0"0,0 0-526 0 0,0 0 133 0 0,0 0 47 0 0,0 0-165 0 0,0 0-309 0 0,0 0-371 0 0,0 0-319 0 0,0 0-222 0 0,0 0-161 0 0,0 0-146 0 0,0 0-68 0 0,-6 1-29 0 0,-53 34 950 0 0,32 6-511 0 0,27-40-824 0 0,20-2 190 0 0,55-50-17 0 0,-74 41-2245 0 0,-11 9-5718 0 0,9 1 6678 0 0,-3 0-10533 0 0</inkml:trace>
  <inkml:trace contextRef="#ctx0" brushRef="#br0" timeOffset="78883.045">21139 1733 11939 0 0,'0'0'1871'0'0,"0"0"-807"0"0,0 0-300 0 0,0 0 115 0 0,0 0 218 0 0,0 0 150 0 0,0 0-2 0 0,0 0-173 0 0,0 0-200 0 0,0 0-166 0 0,0 0-132 0 0,0 0-43 0 0,23 1-40 0 0,117 2 421 0 0,-43-3 397 0 0,-55 0-3934 0 0,-42 0 1087 0 0,0 0-950 0 0,0 0-2832 0 0,0 0-6049 0 0</inkml:trace>
  <inkml:trace contextRef="#ctx0" brushRef="#br0" timeOffset="79097.698">21176 1888 10682 0 0,'0'0'2123'0'0,"0"0"-520"0"0,0 0-192 0 0,0 0-1 0 0,0 0-68 0 0,0 0-107 0 0,0 0-137 0 0,0 0-159 0 0,0 0-154 0 0,0 0-151 0 0,0 0-132 0 0,0 0-109 0 0,0 0-95 0 0,22 5-92 0 0,71 13-91 0 0,-31-27-92 0 0,-49 2-90 0 0,42-20-1150 0 0,-38 17-1568 0 0,1 0-3330 0 0,-9 6-5355 0 0</inkml:trace>
  <inkml:trace contextRef="#ctx0" brushRef="#br0" timeOffset="79317.582">21712 1597 15139 0 0,'0'0'1293'0'0,"0"0"-357"0"0,0 0-17 0 0,0 0 126 0 0,0 0 46 0 0,0 0-76 0 0,0 0-171 0 0,0 0-197 0 0,0 0-167 0 0,-13 34-128 0 0,-37 107-111 0 0,37-73 32 0 0,13-53-978 0 0,6 34 1547 0 0,5-39-4170 0 0,7-7-4264 0 0,-12-3-3764 0 0</inkml:trace>
  <inkml:trace contextRef="#ctx0" brushRef="#br0" timeOffset="80576.612">21318 378 0 0 0,'0'0'3079'0'0,"0"0"-1201"0"0,0 0-336 0 0,0 0 39 0 0,0 0 56 0 0,0 0-77 0 0,0 0-202 0 0,0 0-246 0 0,0 0-253 0 0,0 0-143 0 0,0 0-68 0 0,0 0-45 0 0,0 0 14 0 0,0 3 83 0 0,-10 61 3345 0 0,-23 38-2528 0 0,16-54-1189 0 0,-28 55-87 0 0,112-220 461 0 0,37-96-433 0 0,-100 203-266 0 0,-1 3 2 0 0,-5 17-10 0 0,0 5 46 0 0,1 1-1 0 0,0 0 1 0 0,1-1 0 0 0,1 1 0 0 0,0-1 0 0 0,1 1 0 0 0,0-1-1 0 0,2 0 1 0 0,0 0 0 0 0,0 0 0 0 0,5 8-41 0 0,1 11 32 0 0,-10-31-15 0 0,0-1 0 0 0,0 1-1 0 0,1-1 1 0 0,-1 0 0 0 0,1 1-1 0 0,-1-1 1 0 0,1 0 0 0 0,0 0 0 0 0,0 1-1 0 0,0-1 1 0 0,0 0 0 0 0,0 0-1 0 0,0 0 1 0 0,1 0 0 0 0,-1 0-1 0 0,1-1 1 0 0,-1 1 0 0 0,1 0 0 0 0,0-1-1 0 0,-1 1 1 0 0,1-1 0 0 0,0 1-1 0 0,0-1 1 0 0,0 0 0 0 0,0 0 0 0 0,1 0-1 0 0,-1 0 1 0 0,0 0 0 0 0,0 0-1 0 0,1-1 1 0 0,-1 1 0 0 0,0-1 0 0 0,1 1-1 0 0,-1-1 1 0 0,0 0 0 0 0,1 0-1 0 0,-1 0 1 0 0,0 0 0 0 0,1-1 0 0 0,-1 1-1 0 0,0-1 1 0 0,1 1 0 0 0,-1-1-1 0 0,0 0 1 0 0,0 0 0 0 0,1 0-1 0 0,-1 0 1 0 0,0 0 0 0 0,1-1-17 0 0,9-11 150 0 0,0 1 0 0 0,0-2 1 0 0,-1 0-1 0 0,-1 0 0 0 0,-1-1 0 0 0,0 0 1 0 0,0-1-1 0 0,-2 0 0 0 0,4-11-150 0 0,13-56 176 0 0,-22 54-254 0 0,-2 17-3963 0 0,0 11-1059 0 0,0 1-6959 0 0</inkml:trace>
  <inkml:trace contextRef="#ctx0" brushRef="#br0" timeOffset="83148.557">22025 791 5953 0 0,'0'0'2493'0'0,"0"0"-763"0"0,0 0-340 0 0,0 0 9 0 0,0 0 15 0 0,0 0-71 0 0,0 0-219 0 0,0 0-246 0 0,0 0-161 0 0,0 0-107 0 0,0 0-53 0 0,0 0 2 0 0,0 0-18 0 0,-6 18-6 0 0,-15 59-13 0 0,14 29 1083 0 0,8-62-1339 0 0,-3-1 0 0 0,-1 0 0 0 0,-2-1 0 0 0,-3 1 0 0 0,-6 19-266 0 0,9-43 17 0 0,2-2-21 0 0,-2 1-1 0 0,0-1 1 0 0,-1 0-1 0 0,-1-1 1 0 0,0 1 0 0 0,-1-1-1 0 0,-1-1 1 0 0,0 0-1 0 0,-12 14 5 0 0,60-79-6838 0 0,-24 26-3646 0 0,-8 16 3129 0 0</inkml:trace>
  <inkml:trace contextRef="#ctx0" brushRef="#br0" timeOffset="83451.427">22050 820 5953 0 0,'0'0'2129'0'0,"0"0"-328"0"0,0 0-96 0 0,0 0 14 0 0,0 0-80 0 0,0 0-173 0 0,0 0-314 0 0,0 0-357 0 0,0 0-266 0 0,0 0-116 0 0,0 0 36 0 0,0 0 103 0 0,0 0 129 0 0,6 0 63 0 0,249-14 2709 0 0,-105 6-3904 0 0,-163 35-6181 0 0,11-25 3500 0 0,-5 6-8200 0 0</inkml:trace>
  <inkml:trace contextRef="#ctx0" brushRef="#br0" timeOffset="83705.056">21934 1140 7450 0 0,'0'0'3867'0'0,"0"0"-1933"0"0,0 0-803 0 0,0 0-12 0 0,0 0 156 0 0,0 0 64 0 0,0 0-87 0 0,0 0-160 0 0,0 0-156 0 0,0 0-149 0 0,0 0-132 0 0,0 0-108 0 0,0 0-119 0 0,29 9-108 0 0,91 25-105 0 0,-53-32-74 0 0,-55-6-126 0 0,69-17-667 0 0,-48 9-8723 0 0,-30 12-2076 0 0</inkml:trace>
  <inkml:trace contextRef="#ctx0" brushRef="#br0" timeOffset="84003.359">22205 1505 9146 0 0,'0'0'1836'0'0,"0"0"-395"0"0,0 0-64 0 0,0 0 90 0 0,0 0-4 0 0,0 0-145 0 0,0 0-245 0 0,0 0-242 0 0,0 0-173 0 0,0 0-115 0 0,0 0-82 0 0,0 0-80 0 0,-7 25-65 0 0,-21 77-76 0 0,21-49 187 0 0,7-53-463 0 0,0 0-42 0 0,0 0-76 0 0,9-15-2012 0 0,-6 11 1410 0 0,2-4-1605 0 0,-2 2-2230 0 0,-1-1-6573 0 0</inkml:trace>
  <inkml:trace contextRef="#ctx0" brushRef="#br0" timeOffset="84334.691">22448 1210 8954 0 0,'0'0'1724'0'0,"0"0"-339"0"0,0 0-93 0 0,0 0 27 0 0,0 0-27 0 0,0 0-158 0 0,0 0-218 0 0,0 0-167 0 0,0 0-95 0 0,0 0-66 0 0,0 0-73 0 0,0 0-71 0 0,0 0-81 0 0,-11 14-77 0 0,-32 40-79 0 0,44-54-190 0 0,-1 0 0 0 0,0 0-1 0 0,1 0 1 0 0,-1 0 0 0 0,1 0 0 0 0,-1 0 0 0 0,1 0 0 0 0,-1 0-1 0 0,0 0 1 0 0,1 0 0 0 0,-1 0 0 0 0,1 1 0 0 0,-1-1 0 0 0,0 0-1 0 0,1 0 1 0 0,-1 0 0 0 0,1 0 0 0 0,-1 1 0 0 0,0-1 0 0 0,1 0-1 0 0,-1 0 1 0 0,0 1 0 0 0,1-1 0 0 0,-1 0 0 0 0,0 1 0 0 0,0-1-1 0 0,1 0 1 0 0,-1 1 0 0 0,0-1 0 0 0,0 0 0 0 0,1 1 0 0 0,-1-1-1 0 0,0 0 1 0 0,0 1 0 0 0,0-1 0 0 0,0 1 0 0 0,0-1 0 0 0,0 1-1 0 0,0-1 1 0 0,0 0 0 0 0,0 1 0 0 0,0 0-17 0 0,1-2 60 0 0,56-39 175 0 0,-74 40 202 0 0,-35 35-666 0 0,52-37-4492 0 0,3-1 1288 0 0,1 2-7396 0 0</inkml:trace>
  <inkml:trace contextRef="#ctx0" brushRef="#br0" timeOffset="85415.607">22017 588 1248 0 0,'0'0'2689'0'0,"0"0"-943"0"0,0 0-257 0 0,0 0 141 0 0,0 0 89 0 0,0 0-48 0 0,0 0-160 0 0,0 0-235 0 0,0 0-202 0 0,0 0-175 0 0,0 0-138 0 0,0 0-139 0 0,0 0-85 0 0,-8-1-33 0 0,-34-5 443 0 0,42 6-491 0 0,0 0-10 0 0,0 0-20 0 0,0 0-15 0 0,0 0-34 0 0,0 0-36 0 0,0 0-44 0 0,0 0-12 0 0,27 0 1602 0 0,133 7-193 0 0,-103-8-1537 0 0,-28-1-117 0 0,-1 2 0 0 0,1 1-1 0 0,-1 1 1 0 0,1 1-1 0 0,-1 2 1 0 0,19 5-40 0 0,-34-3 343 0 0,-36-15 70 0 0,11 0-414 0 0,-1 0-1 0 0,2-1 1 0 0,-1 0 0 0 0,1-1 0 0 0,1 0-1 0 0,0-1 1 0 0,0 0 0 0 0,1-1 0 0 0,1 0-1 0 0,0-1 1 0 0,-3-5 1 0 0,-1 0-109 0 0,3 9-253 0 0,5 6-9227 0 0,4 3-2230 0 0</inkml:trace>
  <inkml:trace contextRef="#ctx0" brushRef="#br0" timeOffset="85891.054">22687 956 7122 0 0,'0'0'1341'0'0,"0"0"-362"0"0,0 0 69 0 0,0 0 218 0 0,0 0 146 0 0,0 0 10 0 0,0 0-174 0 0,0 0-173 0 0,0 0-130 0 0,0 0-132 0 0,0 0-89 0 0,0 0-56 0 0,0 0-39 0 0,12 1-42 0 0,57 9 448 0 0,69-10 1127 0 0,-11-6-2988 0 0,-115 2-21 0 0,-2 0-2595 0 0,-6 4-3947 0 0,-4 0-3607 0 0</inkml:trace>
  <inkml:trace contextRef="#ctx0" brushRef="#br0" timeOffset="86138.429">22722 1129 9530 0 0,'0'0'1994'0'0,"0"0"-494"0"0,0 0-192 0 0,0 0-7 0 0,0 0-1 0 0,0 0-117 0 0,0 0-172 0 0,0 0-142 0 0,0 0-135 0 0,0 0-117 0 0,0 0-109 0 0,0 0-126 0 0,0 0-134 0 0,25 7-104 0 0,79 19-89 0 0,-29-32-258 0 0,-18-11-2249 0 0,-36 11-3459 0 0,-10 2-5302 0 0</inkml:trace>
  <inkml:trace contextRef="#ctx0" brushRef="#br0" timeOffset="86754.995">23000 1461 10210 0 0,'0'0'1909'0'0,"0"0"-366"0"0,0 0-64 0 0,0 0 61 0 0,0 0-73 0 0,0 0-250 0 0,0 0-275 0 0,0 0-237 0 0,0 0-148 0 0,0 0-88 0 0,0 0-76 0 0,15-32-35 0 0,45-96-13 0 0,-12 44 522 0 0,-42 75-775 0 0,0-3 11 0 0,1 1 0 0 0,0-1 1 0 0,1 2-1 0 0,0-1 0 0 0,1 1 1 0 0,0 0-1 0 0,1 0 0 0 0,0 1 1 0 0,6-4-104 0 0,24 2-35 0 0,-39 37 78 0 0,-8 113 29 0 0,7-138-71 0 0,0-1 0 0 0,0 1 0 0 0,0 0 0 0 0,0 0 0 0 0,0-1-1 0 0,1 1 1 0 0,-1 0 0 0 0,0 0 0 0 0,0-1 0 0 0,1 1 0 0 0,-1 0 0 0 0,1-1 0 0 0,-1 1 0 0 0,1 0 0 0 0,-1-1 0 0 0,1 1 0 0 0,-1-1 0 0 0,1 1 0 0 0,-1 0 0 0 0,1-1 0 0 0,0 0 0 0 0,-1 1 0 0 0,1-1 0 0 0,0 1 0 0 0,-1-1 0 0 0,1 0 0 0 0,0 1 0 0 0,-1-1 0 0 0,1 0 0 0 0,0 0 0 0 0,0 0 0 0 0,0 0-1 0 0,-1 1 1 0 0,1-1 0 0 0,0 0 0 0 0,0 0 0 0 0,-1-1 0 0 0,1 1 0 0 0,0 0 0 0 0,0 0 0 0 0,0 0 0 0 0,-1 0 0 0 0,1-1 0 0 0,0 1 0 0 0,-1 0 0 0 0,1-1 0 0 0,0 1 0 0 0,0 0 0 0 0,-1-1 0 0 0,1 1 0 0 0,-1-1 0 0 0,1 1 0 0 0,0-1-1 0 0,36-29 68 0 0,-34 28-66 0 0,62-82 39 0 0,-58 73-35 0 0,0 0 1 0 0,1 0-1 0 0,0 0 1 0 0,1 1 0 0 0,0 0-1 0 0,1 0 1 0 0,0 1-1 0 0,0 1 1 0 0,9-6-7 0 0,-19 13-2 0 0,1 1 1 0 0,-1-1-1 0 0,0 1 1 0 0,1-1-1 0 0,-1 1 0 0 0,1 0 1 0 0,-1-1-1 0 0,1 1 0 0 0,-1 0 1 0 0,1 0-1 0 0,-1-1 1 0 0,1 1-1 0 0,-1 0 0 0 0,1 0 1 0 0,-1 0-1 0 0,1-1 0 0 0,-1 1 1 0 0,1 0-1 0 0,-1 0 1 0 0,1 0-1 0 0,0 0 0 0 0,-1 0 1 0 0,1 0-1 0 0,-1 0 0 0 0,1 0 1 0 0,-1 1-1 0 0,1-1 1 0 0,0 0-1 0 0,-1 0 0 0 0,1 0 1 0 0,-1 1-1 0 0,1-1 0 0 0,-1 0 1 0 0,1 0-1 0 0,-1 1 1 0 0,0-1-1 0 0,1 0 0 0 0,-1 1 1 0 0,1-1-1 0 0,-1 1 0 0 0,1-1 1 0 0,-1 0-1 0 0,0 1 0 0 0,1-1 1 0 0,-1 1-1 0 0,0-1 1 0 0,0 1-1 0 0,1-1 0 0 0,-1 1 1 0 0,0-1-1 0 0,0 1 0 0 0,0 0 1 0 0,0-1-1 0 0,0 1 2 0 0,-3 37 7 0 0,-19 33 43 0 0,-5 41-694 0 0,31-89-1404 0 0,2-20-1889 0 0,2 1-4789 0 0,-8-4 8643 0 0,6 0-9772 0 0</inkml:trace>
  <inkml:trace contextRef="#ctx0" brushRef="#br0" timeOffset="87365.564">23937 1070 1912 0 0,'0'0'2054'0'0,"0"0"-225"0"0,0 0 130 0 0,0 0 154 0 0,0 0-64 0 0,0 0-231 0 0,0 0-334 0 0,0 0-280 0 0,0 0-152 0 0,0 0-105 0 0,0 0-91 0 0,0 0-90 0 0,0 0-83 0 0,-7-3-22 0 0,-23-9-49 0 0,27 12-521 0 0,-1-1 1 0 0,1 1-1 0 0,0 0 0 0 0,0 1 0 0 0,0-1 0 0 0,0 0 0 0 0,0 1 0 0 0,0 0 0 0 0,-1 0 0 0 0,1 0 0 0 0,1 0 1 0 0,-1 0-1 0 0,0 0 0 0 0,0 1 0 0 0,0-1 0 0 0,1 1 0 0 0,-1 0 0 0 0,-1 1-91 0 0,-12 6 339 0 0,2 1-258 0 0,0 0-1 0 0,1 0 0 0 0,0 1 1 0 0,0 1-1 0 0,1 0 0 0 0,0 1 1 0 0,1 0-1 0 0,1 0 0 0 0,-6 12-80 0 0,12-20-7 0 0,0 0 0 0 0,0 0 0 0 0,1 1 0 0 0,0 0 0 0 0,0 0 0 0 0,0-1 0 0 0,1 2 0 0 0,0-1 0 0 0,0 0 0 0 0,0 0 0 0 0,1 1 0 0 0,0-1 1 0 0,0 1-1 0 0,1-1 0 0 0,0 1 0 0 0,0-1 0 0 0,1 3 7 0 0,1-7 6 0 0,0 1 1 0 0,0 0 0 0 0,0-1-1 0 0,1 0 1 0 0,-1 1 0 0 0,1-1 0 0 0,0 0-1 0 0,0-1 1 0 0,0 1 0 0 0,0 0-1 0 0,0-1 1 0 0,0 1 0 0 0,0-1 0 0 0,0 0-1 0 0,0 0 1 0 0,1 0 0 0 0,-1-1-1 0 0,0 1 1 0 0,1-1 0 0 0,-1 0 0 0 0,1 0-1 0 0,-1 0 1 0 0,0 0 0 0 0,1-1-1 0 0,-1 1 1 0 0,0-1 0 0 0,1 0-1 0 0,-1 0 1 0 0,0 0 0 0 0,0 0 0 0 0,1-1-7 0 0,21-10 83 0 0,0-2 1 0 0,-2-1-1 0 0,1-1 0 0 0,-2 0 1 0 0,0-2-1 0 0,-1-1 1 0 0,-1 0-1 0 0,0-2 1 0 0,-2 0-1 0 0,8-12-83 0 0,0 3 149 0 0,-26 30-147 0 0,-1 0 1 0 0,1 1 0 0 0,0-1 0 0 0,0 0 0 0 0,0 0 0 0 0,0 1 0 0 0,0-1-1 0 0,0 0 1 0 0,0 0 0 0 0,0 1 0 0 0,0-1 0 0 0,0 0 0 0 0,0 1 0 0 0,0-1 0 0 0,0 0-1 0 0,0 0 1 0 0,0 1 0 0 0,0-1 0 0 0,0 0 0 0 0,1 0 0 0 0,-1 1 0 0 0,0-1-1 0 0,0 0 1 0 0,0 0 0 0 0,0 0 0 0 0,0 1 0 0 0,1-1 0 0 0,-1 0 0 0 0,0 0 0 0 0,0 0-1 0 0,0 1 1 0 0,1-1 0 0 0,-1 0 0 0 0,0 0 0 0 0,0 0 0 0 0,1 0 0 0 0,-1 0 0 0 0,0 0-1 0 0,0 1 1 0 0,1-1 0 0 0,-1 0 0 0 0,0 0-3 0 0,-11 31 60 0 0,11-30-52 0 0,-6 14-39 0 0,1-1 0 0 0,1 1 0 0 0,0 1 0 0 0,1-1 0 0 0,0 0 0 0 0,1 1 0 0 0,1 0 0 0 0,1-1 0 0 0,0 1 0 0 0,1 0 0 0 0,2 5 31 0 0,5-1-1031 0 0,2-13-2436 0 0,-8-7-926 0 0,0 3-5696 0 0</inkml:trace>
  <inkml:trace contextRef="#ctx0" brushRef="#br0" timeOffset="94872.621">23576 783 4081 0 0,'0'0'1253'0'0,"0"0"-294"0"0,0 0 131 0 0,0 0 338 0 0,0 0 154 0 0,0 0-108 0 0,0 0-340 0 0,0 0-359 0 0,0 0-215 0 0,0 0-69 0 0,0 0 29 0 0,21 8 4248 0 0,-3-1-1699 0 0,13 4-1168 0 0,96-4-394 0 0,95-10-574 0 0,-29-12 810 0 0,-193 15-1714 0 0,0 0-12 0 0,0 0 11 0 0,0 0 0 0 0,0 0-14 0 0,0 0 3 0 0,0 0 11 0 0,0 0 3 0 0,0 0 17 0 0,0 0-4 0 0,0 0 0 0 0,0 0-8 0 0,0 0 5 0 0,0 0 11 0 0,0 0-1 0 0,0 0 6 0 0,0 0 14 0 0,0 0 3 0 0,0 0-8 0 0,0 0 10 0 0,-22-1 237 0 0,14-6-244 0 0,-1 0-1 0 0,1-1 0 0 0,1 0 1 0 0,-1 0-1 0 0,1-1 1 0 0,1 0-1 0 0,-1 0 1 0 0,2-1-1 0 0,-1 1 0 0 0,-2-9-68 0 0,-11-16 78 0 0,-52-119-18 0 0,65 94-1118 0 0,12 41-2124 0 0,5 2-4141 0 0,-6 9-5768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463 264 8698 0 0,'0'0'1750'0'0,"0"0"-354"0"0,0 0-159 0 0,0 0 65 0 0,0 0 120 0 0,0 0-26 0 0,0 0-142 0 0,0 0-179 0 0,0 0-194 0 0,0 0-154 0 0,0 0-111 0 0,-16-7-79 0 0,-52-23-91 0 0,64 29-385 0 0,1-1 1 0 0,-1 1-1 0 0,0-1 1 0 0,0 1-1 0 0,0 1 0 0 0,0-1 1 0 0,0 0-1 0 0,0 1 1 0 0,0 0-1 0 0,0 0 1 0 0,0 0-1 0 0,0 1 0 0 0,0-1 1 0 0,0 1-1 0 0,0 0 1 0 0,0 0-1 0 0,0 0 0 0 0,-3 2-61 0 0,0-1 86 0 0,-13 7 25 0 0,1 0 1 0 0,0 1 0 0 0,1 0-1 0 0,0 2 1 0 0,0 0-1 0 0,2 1 1 0 0,-1 1-1 0 0,2 0 1 0 0,0 1 0 0 0,1 1-1 0 0,0 0 1 0 0,1 1-1 0 0,1 0 1 0 0,1 1-1 0 0,-6 12-111 0 0,11-19 45 0 0,1 1 0 0 0,-1 0 0 0 0,2 0-1 0 0,0 1 1 0 0,0-1 0 0 0,2 1-1 0 0,-1 0 1 0 0,1 0 0 0 0,1 0-1 0 0,0 0 1 0 0,1 0 0 0 0,2 12-45 0 0,-2-22 23 0 0,1 0 1 0 0,0 0 0 0 0,0 0 0 0 0,0-1 0 0 0,1 1-1 0 0,-1 0 1 0 0,1 0 0 0 0,-1-1 0 0 0,1 1 0 0 0,0-1-1 0 0,0 1 1 0 0,0-1 0 0 0,0 0 0 0 0,1 0 0 0 0,-1 0-1 0 0,0 0 1 0 0,1 0 0 0 0,0-1 0 0 0,-1 1 0 0 0,1-1-1 0 0,0 1 1 0 0,0-1 0 0 0,0 0 0 0 0,0 0 0 0 0,0 0-1 0 0,0-1 1 0 0,0 1 0 0 0,0-1 0 0 0,0 0 0 0 0,0 1-1 0 0,2-1-23 0 0,3 0 67 0 0,0 0 0 0 0,0 0 0 0 0,0-1 1 0 0,-1 0-1 0 0,1 0 0 0 0,0 0 0 0 0,0-1 0 0 0,0-1 0 0 0,-1 1 0 0 0,0-1 0 0 0,7-4-67 0 0,27-20 88 0 0,-2-2 0 0 0,-1-2 0 0 0,-1-1 0 0 0,-2-2 0 0 0,-1-2 0 0 0,-2-1 0 0 0,-1-1 0 0 0,5-12-88 0 0,64-109 158 0 0,-101 193-126 0 0,-5 56 180 0 0,-3 118 170 0 0,11-186-362 0 0,1 1 1 0 0,0-1 0 0 0,2 1-1 0 0,1-1 1 0 0,1-1-1 0 0,1 1 1 0 0,1 0-21 0 0,16 50 13 0 0,-25-72-103 0 0,0-1-1 0 0,0 1 0 0 0,1 0 1 0 0,-1-1-1 0 0,0 1 1 0 0,1 0-1 0 0,-1 0 0 0 0,0 0 1 0 0,1-1-1 0 0,-1 1 0 0 0,1 0 1 0 0,-1 0-1 0 0,0 0 1 0 0,1 0-1 0 0,-1 0 0 0 0,1 0 1 0 0,-1 0-1 0 0,0-1 0 0 0,1 1 1 0 0,-1 1-1 0 0,1-1 1 0 0,-1 0-1 0 0,1 0 0 0 0,-1 0 1 0 0,0 0-1 0 0,1 0 1 0 0,-1 0-1 0 0,1 0 0 0 0,-1 0 1 0 0,0 1-1 0 0,1-1 0 0 0,-1 0 1 0 0,0 0-1 0 0,1 0 1 0 0,-1 1-1 0 0,0-1 0 0 0,1 0 1 0 0,-1 1-1 0 0,0-1 0 0 0,1 0 91 0 0,4-14-2653 0 0,1 3-4238 0 0,-5 7-4837 0 0</inkml:trace>
  <inkml:trace contextRef="#ctx0" brushRef="#br0" timeOffset="300.479">1096 503 13659 0 0,'0'0'2035'0'0,"0"0"-700"0"0,0 0-287 0 0,0 0 118 0 0,0 0 125 0 0,0 0-12 0 0,0 0-212 0 0,0 0-290 0 0,0 0-211 0 0,0 0-105 0 0,0 0-57 0 0,0 0-25 0 0,0 0 0 0 0,-11 19-65 0 0,-72 114 310 0 0,-43 38-934 0 0,125-170 184 0 0,1-1 1 0 0,0 0 0 0 0,0 1 0 0 0,0-1 0 0 0,0 1-1 0 0,-1-1 1 0 0,1 0 0 0 0,0 1 0 0 0,0-1 0 0 0,-1 0-1 0 0,1 1 1 0 0,0-1 0 0 0,0 0 0 0 0,-1 1 0 0 0,1-1-1 0 0,0 0 1 0 0,-1 0 0 0 0,1 1 0 0 0,-1-1 0 0 0,1 0-1 0 0,0 0 1 0 0,-1 0 0 0 0,1 1 0 0 0,-1-1-1 0 0,1 0 1 0 0,-1 0 0 0 0,1 0 0 0 0,0 0 0 0 0,-1 0-1 0 0,1 0 1 0 0,-1 0 0 0 0,1 0 0 0 0,-1 0 0 0 0,1 0-1 0 0,0 0 1 0 0,-1 0 0 0 0,1 0 0 0 0,-1-1 0 0 0,1 1-1 0 0,-1 0 1 0 0,1 0 0 0 0,0 0 0 0 0,-1-1 0 0 0,1 1-1 0 0,0 0 1 0 0,-1 0 0 0 0,1-1 0 0 0,0 1 0 0 0,-1 0-1 0 0,1-1 1 0 0,0 1 0 0 0,-1 0 0 0 0,1-1-1 0 0,0 1 1 0 0,0 0 0 0 0,-1-1 125 0 0,-8-26-10861 0 0,8 24 8935 0 0,1-4-4749 0 0</inkml:trace>
  <inkml:trace contextRef="#ctx0" brushRef="#br0" timeOffset="555.308">850 485 4513 0 0,'0'0'3138'0'0,"0"0"-475"0"0,0 0-392 0 0,0 0-238 0 0,0 0-250 0 0,0 0-299 0 0,0 0-316 0 0,0 0-271 0 0,0 0-189 0 0,0 0-103 0 0,0 0-7 0 0,0 0-8 0 0,-2 8-41 0 0,1-7-535 0 0,0 4 73 0 0,0-1 0 0 0,0 1 0 0 0,0 0 0 0 0,1-1 0 0 0,0 1 1 0 0,0 0-1 0 0,0 0 0 0 0,0 0 0 0 0,1-1 0 0 0,-1 1 1 0 0,1 0-1 0 0,0-1 0 0 0,1 1 0 0 0,-1-1 0 0 0,1 2-87 0 0,14 20 311 0 0,1 0 1 0 0,1-1-1 0 0,2 0 0 0 0,0-2 1 0 0,1 0-1 0 0,2-2 0 0 0,3 3-311 0 0,25 25-325 0 0,-49-49 911 0 0,-1 0-2951 0 0,0 1-6714 0 0,-1-1-2469 0 0</inkml:trace>
  <inkml:trace contextRef="#ctx0" brushRef="#br0" timeOffset="893.795">1295 293 15947 0 0,'0'0'1395'0'0,"0"0"-473"0"0,0 0-231 0 0,0 0 81 0 0,0 0 136 0 0,0 0 35 0 0,0 0-91 0 0,0 0-125 0 0,0 0-99 0 0,0 0-74 0 0,0 0-69 0 0,0 0-73 0 0,0 0-57 0 0,33-1-47 0 0,102-4-51 0 0,169-6 765 0 0,-285 9-1196 0 0,-1 0 367 0 0,-16 2-4622 0 0,-9-1-5503 0 0,2 1-1624 0 0</inkml:trace>
  <inkml:trace contextRef="#ctx0" brushRef="#br0" timeOffset="1136.003">1334 500 11058 0 0,'0'0'3740'0'0,"0"0"-2093"0"0,0 0-707 0 0,0 0 36 0 0,0 0 34 0 0,0 0-57 0 0,0 0-128 0 0,0 0-144 0 0,0 0-125 0 0,33 2-76 0 0,107 7-69 0 0,-38-20 144 0 0,59-16-254 0 0,35-6-4999 0 0,-157 22-2076 0 0,-31 9 3684 0 0,9-3-6481 0 0</inkml:trace>
  <inkml:trace contextRef="#ctx0" brushRef="#br0" timeOffset="1386.445">2291 231 11210 0 0,'0'0'1793'0'0,"0"0"-438"0"0,0 0-187 0 0,0 0-12 0 0,0 0-18 0 0,0 0-95 0 0,0 0-167 0 0,0 0-188 0 0,-33 20-147 0 0,-100 63-94 0 0,129-81-415 0 0,-1 1 1 0 0,1-1-1 0 0,0 1 0 0 0,-1 0 1 0 0,1 0-1 0 0,1 1 0 0 0,-1-1 0 0 0,0 1 1 0 0,1 0-1 0 0,0 0 0 0 0,0 0 0 0 0,0 0 1 0 0,0 1-1 0 0,1-1 0 0 0,-2 5-32 0 0,-2 4 94 0 0,2-6-42 0 0,0-1 0 0 0,1 1-1 0 0,0 0 1 0 0,0 0 0 0 0,0 0 0 0 0,1 0 0 0 0,0 1 0 0 0,0-1 0 0 0,1 0 0 0 0,0 1 0 0 0,0-1 0 0 0,1 1-1 0 0,0 0 1 0 0,0-1 0 0 0,1 1 0 0 0,0-1 0 0 0,0 1 0 0 0,1-1 0 0 0,0 0 0 0 0,0 1 0 0 0,1-1 0 0 0,0 0-1 0 0,0 0 1 0 0,0-1 0 0 0,1 1 0 0 0,0-1 0 0 0,1 1 0 0 0,-1-1 0 0 0,1-1 0 0 0,0 1 0 0 0,1-1 0 0 0,-1 0 0 0 0,1 0-1 0 0,0 0 1 0 0,0-1 0 0 0,1 0 0 0 0,0 0-52 0 0,14 4 191 0 0,1-1-1 0 0,0-2 1 0 0,1 0-1 0 0,-1-1 1 0 0,1-1-1 0 0,0-1 1 0 0,0-2-1 0 0,0 0 0 0 0,0-1 1 0 0,0-1-1 0 0,-1-1 1 0 0,5-3-191 0 0,7 1 208 0 0,0-2-1 0 0,0-1 1 0 0,-1-2-1 0 0,-1-1 1 0 0,1-2 0 0 0,-2-1-1 0 0,0-1 1 0 0,-1-2 0 0 0,0-1-1 0 0,-2-1 1 0 0,0-1-1 0 0,-1-2 1 0 0,-1-1 0 0 0,-1-1-1 0 0,-1-1 1 0 0,6-11-208 0 0,-24 28-1 0 0,-1 0 0 0 0,0-1 0 0 0,0 0 0 0 0,-1 0 0 0 0,0 0 0 0 0,0-1 0 0 0,-1 1 0 0 0,-1-1 0 0 0,0 0 0 0 0,0 0 0 0 0,0 0 0 0 0,-2 0 0 0 0,1 0 0 0 0,-1 0 0 0 0,-1 0 0 0 0,1 0 0 0 0,-2 0 0 0 0,0 0 0 0 0,0 1 0 0 0,0-1 0 0 0,-1 0 0 0 0,-1 1 0 0 0,0 0 0 0 0,0 0 0 0 0,0 0 0 0 0,-1 0 0 0 0,-1 1 0 0 0,0-1 0 0 0,0 1 0 0 0,0 1 0 0 0,-1-1 0 0 0,0 1 0 0 0,0 0 0 0 0,-1 1 0 0 0,0 0 0 0 0,0 0 0 0 0,-1 1 0 0 0,1 0 0 0 0,-5-2 1 0 0,-5-1-121 0 0,1 0 0 0 0,-1 1-1 0 0,0 1 1 0 0,0 1 0 0 0,-1 1 0 0 0,0 0-1 0 0,0 2 1 0 0,0 0 0 0 0,0 0-1 0 0,0 2 1 0 0,0 1 0 0 0,0 0 0 0 0,0 1-1 0 0,0 1 1 0 0,1 1 0 0 0,-8 3 121 0 0,-10 4-1243 0 0,0 1-1 0 0,2 1 1 0 0,-1 2 0 0 0,-27 17 1243 0 0,20-6-4896 0 0,10-7-6656 0 0</inkml:trace>
  <inkml:trace contextRef="#ctx0" brushRef="#br0" timeOffset="1809.187">2153 286 584 0 0,'0'0'1947'0'0,"0"0"39"0"0,0 0-14 0 0,0 0-41 0 0,0 0-45 0 0,0 0-88 0 0,0 0-118 0 0,0 0-162 0 0,0 0-206 0 0,0 0-173 0 0,0 0-112 0 0,0 0-55 0 0,-21-8-29 0 0,-63-23-37 0 0,84 32-824 0 0,1-1 1 0 0,-1 1 0 0 0,0 0 0 0 0,1-1-1 0 0,-1 1 1 0 0,0 0 0 0 0,0 0 0 0 0,0 0 0 0 0,0-1-1 0 0,0 1 1 0 0,0 0 0 0 0,0 0 0 0 0,0 0-1 0 0,0-1 1 0 0,0 1 0 0 0,0 0 0 0 0,0 0 0 0 0,0-1-1 0 0,-1 1 1 0 0,1 0 0 0 0,0 0 0 0 0,-1-1-1 0 0,1 1 1 0 0,0 0 0 0 0,-1-1 0 0 0,1 1 0 0 0,-1 0-1 0 0,1-1 1 0 0,-1 1 0 0 0,0-1 0 0 0,1 1-1 0 0,-1-1 1 0 0,1 1 0 0 0,-1-1 0 0 0,0 1 0 0 0,1-1-1 0 0,-1 0 1 0 0,0 1 0 0 0,0-1 0 0 0,1 0-1 0 0,-1 1 1 0 0,0-1 0 0 0,0 0 0 0 0,1 0-1 0 0,-1 0 1 0 0,0 0 0 0 0,0 0 0 0 0,0 0 0 0 0,1 0-1 0 0,-1 0 1 0 0,0 0 0 0 0,0 0 0 0 0,0 0-1 0 0,1-1 1 0 0,-1 1 0 0 0,0 0 0 0 0,0-1 0 0 0,1 1-1 0 0,-2-1-82 0 0,11 8 253 0 0,0 0 0 0 0,1-1 0 0 0,-1 0 0 0 0,1 0-1 0 0,0-1 1 0 0,0-1 0 0 0,1 0 0 0 0,0 0-1 0 0,10 2-252 0 0,77 16 599 0 0,1-4 0 0 0,0-5 0 0 0,42-1-599 0 0,37 5 399 0 0,136 15 65 0 0,-127-10-375 0 0,-177-18-1612 0 0,-25-3-5161 0 0,8-1 1164 0 0,3 0-6756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4473 0 0,'0'0'2398'0'0,"0"0"-242"0"0,0 0-91 0 0,0 0-64 0 0,0 0-159 0 0,0 0-205 0 0,0 0-204 0 0,0 0-217 0 0,0 0-186 0 0,0 0-152 0 0,0 0-125 0 0,0 0-114 0 0,0 0-107 0 0,-7 0 204 0 0,6 0 1970 0 0,48 4 93 0 0,13 0-3015 0 0,283-4 314 0 0,-226-4 35 0 0,-116 4-126 0 0,-1 0-9 0 0,0 0 13 0 0,19-3 55 0 0,-15 2-4965 0 0,-8 1 2146 0 0,-1 0-2996 0 0,0 0-6136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16636 0 0,'0'0'1240'0'0,"0"0"-444"0"0,0 0-189 0 0,0 0 102 0 0,0 0 131 0 0,0 0 49 0 0,0 0-44 0 0,0 0-95 0 0,0 0-82 0 0,0 0-59 0 0,0 0-46 0 0,31 3-38 0 0,98 6-42 0 0,137 13 1148 0 0,-182-16-1511 0 0,12 0-328 0 0,-30-4-5512 0 0,-66-3 443 0 0,0-2-6428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7626 0 0,'0'0'1855'0'0,"0"0"-196"0"0,0 0-26 0 0,0 0 89 0 0,0 0 44 0 0,0 0-114 0 0,0 0-201 0 0,0 0-229 0 0,0 0-205 0 0,0 0-161 0 0,0 0-142 0 0,0 0-105 0 0,-6-6 266 0 0,5 5 2102 0 0,32 28-1642 0 0,96 41-700 0 0,-2-20-422 0 0,143 76 56 0 0,-233-87-193 0 0,-90-14 266 0 0,35-11-334 0 0,0 1 0 0 0,1 1 0 0 0,0 1-1 0 0,1 1 1 0 0,1 0 0 0 0,1 2 0 0 0,-3 3-8 0 0,-72 67-8 0 0,-115 77 86 0 0,146-87-1849 0 0,60-78 1683 0 0,0 0-1 0 0,1 0 0 0 0,-1 0 1 0 0,0 0-1 0 0,1-1 0 0 0,-1 1 1 0 0,0 0-1 0 0,0 0 0 0 0,1 0 1 0 0,-1 0-1 0 0,0 0 0 0 0,1 0 1 0 0,-1 0-1 0 0,0 0 0 0 0,0 0 1 0 0,1 0-1 0 0,-1 0 0 0 0,0 0 1 0 0,1 0-1 0 0,-1 0 0 0 0,0 0 1 0 0,1 0-1 0 0,-1 1 0 0 0,0-1 1 0 0,0 0-1 0 0,1 0 0 0 0,-1 0 1 0 0,0 0-1 0 0,0 0 0 0 0,1 1 1 0 0,-1-1-1 0 0,0 0 0 0 0,0 0 1 0 0,0 1-1 0 0,1-1 0 0 0,-1 0 1 0 0,0 0-1 0 0,0 1 0 0 0,0-1 1 0 0,0 0-1 0 0,1 0 0 0 0,-1 1 1 0 0,0-1-1 0 0,0 0 0 0 0,0 1 1 0 0,0-1-1 0 0,0 0 0 0 0,0 0 1 0 0,0 1-1 0 0,0-1 0 0 0,0 0 1 0 0,0 1-1 0 0,0-1 0 0 0,0 0 1 0 0,0 1-1 0 0,0-1 0 0 0,0 0 1 0 0,0 0-1 0 0,-1 1 0 0 0,1-1 1 0 0,0 0-1 0 0,0 0 1 0 0,0 1-1 0 0,0-1 0 0 0,0 0 1 0 0,-1 0-1 0 0,1 1 0 0 0,0-1 89 0 0,15-3-10674 0 0,-6-1-1481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9978 0 0,'0'0'2159'0'0,"0"0"-342"0"0,0 0-174 0 0,0 0-140 0 0,0 0-196 0 0,0 0-255 0 0,0 0-240 0 0,0 0-173 0 0,0 0-91 0 0,0 0-19 0 0,0 0 25 0 0,0 0 9 0 0,3 2 9 0 0,87 26 3111 0 0,66-24-2738 0 0,-96-5-652 0 0,34-7-271 0 0,-82 0-1887 0 0,-13 6-2157 0 0,-6 2-3599 0 0,5 0-4201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11971 0 0,'0'0'2991'0'0,"0"0"-1111"0"0,0 0-455 0 0,0 0-28 0 0,0 0-33 0 0,0 0-150 0 0,0 0-274 0 0,0 0-264 0 0,0 0-165 0 0,0 0-80 0 0,0 0-36 0 0,0 0-19 0 0,0 0-19 0 0,5 12-29 0 0,17 34-32 0 0,-21-44-273 0 0,1-1-1 0 0,-1 0 0 0 0,0 1 1 0 0,1-1-1 0 0,0 0 0 0 0,-1 0 1 0 0,1 0-1 0 0,-1 0 0 0 0,1-1 1 0 0,0 1-1 0 0,0 0 0 0 0,-1-1 1 0 0,1 1-1 0 0,0-1 0 0 0,0 1 1 0 0,0-1-1 0 0,0 0 0 0 0,0 0 1 0 0,0 0-1 0 0,-1 0 0 0 0,1 0 1 0 0,0 0-1 0 0,0-1 0 0 0,0 1 1 0 0,1-1-23 0 0,7 0 88 0 0,202-35-172 0 0,-202 32-659 0 0,3 0-5513 0 0,-9 4-5778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 16315 0 0,'0'0'1578'0'0,"0"0"-438"0"0,0 0-327 0 0,0 0-32 0 0,0 0 105 0 0,0 0 51 0 0,0 0-94 0 0,0 0-176 0 0,0 0-168 0 0,0 0-122 0 0,0 0-85 0 0,0 25-15 0 0,2 83-31 0 0,6 34 442 0 0,-5-107-629 0 0,-1 1 1 0 0,-1 0-1 0 0,-2 0 1 0 0,-2-1-1 0 0,-1 2-59 0 0,-29 128-358 0 0,29-132-1891 0 0,4-33 1202 0 0,1-1-3347 0 0,10-9-72 0 0,-7 3-1332 0 0,-2-1-2526 0 0</inkml:trace>
  <inkml:trace contextRef="#ctx0" brushRef="#br0" timeOffset="348.234">1 1 12923 0 0,'0'0'1853'0'0,"0"0"-272"0"0,0 0-209 0 0,0 0-29 0 0,0 0-85 0 0,0 0-242 0 0,0 0-331 0 0,0 0-299 0 0,0 0-169 0 0,0 0-29 0 0,0 0 47 0 0,0 0 61 0 0,0 0 25 0 0,18 0-7 0 0,114 7 270 0 0,146 49 643 0 0,-271-54-1209 0 0,0-1 1 0 0,0 1-1 0 0,0 0 0 0 0,-1 1 1 0 0,1 0-1 0 0,0 0 1 0 0,-1 0-1 0 0,0 1 0 0 0,0 0 1 0 0,0 0-1 0 0,0 0 1 0 0,-1 1-1 0 0,0 0 0 0 0,0 0 1 0 0,0 0-1 0 0,0 1 1 0 0,-1 0-1 0 0,0 0 0 0 0,0 0 1 0 0,-1 0-1 0 0,1 0 1 0 0,-1 1-1 0 0,-1 0 0 0 0,1-1 1 0 0,-1 1-1 0 0,0 0 0 0 0,-1 0 1 0 0,0 0-1 0 0,1 8-18 0 0,-6-8 17 0 0,1 1 0 0 0,-1-1 0 0 0,0 0 0 0 0,-1 0 0 0 0,1-1 0 0 0,-2 1 0 0 0,1-1 0 0 0,0 0 0 0 0,-1 0 0 0 0,0-1-1 0 0,-1 0 1 0 0,1 0 0 0 0,-1 0 0 0 0,0-1 0 0 0,0 0 0 0 0,-1 0 0 0 0,1-1 0 0 0,-1 0 0 0 0,-3 1-17 0 0,-5 4 5 0 0,-8 4-29 0 0,-1-2-1 0 0,-1 0 1 0 0,0-2-1 0 0,0-1 1 0 0,0-1-1 0 0,-1-1 1 0 0,-12-1 24 0 0,-58 1-3536 0 0,97-8-3611 0 0,0-1-4249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9042 0 0,'0'0'5002'0'0,"0"0"-3177"0"0,0 0-1193 0 0,0 0 4 0 0,0 0 238 0 0,0 0 204 0 0,0 0 32 0 0,0 0-150 0 0,0 0-204 0 0,0 0-154 0 0,0 0-105 0 0,0 0-78 0 0,4 31-39 0 0,12 97-48 0 0,-10 16 570 0 0,-45 90-341 0 0,16-156-829 0 0,30-93-7883 0 0,-3 5 819 0 0,-3 6-2525 0 0</inkml:trace>
  <inkml:trace contextRef="#ctx0" brushRef="#br0" timeOffset="288.698">56 52 12227 0 0,'0'0'1649'0'0,"0"0"-530"0"0,0 0-227 0 0,0 0-34 0 0,0 0 15 0 0,0 0 0 0 0,0 0-7 0 0,0 0-3 0 0,0 0-40 0 0,0 0-60 0 0,0 0-82 0 0,0 0-83 0 0,23 0-86 0 0,75 2-56 0 0,66-23 1031 0 0,23-12-3039 0 0,-187 41-8876 0 0,-1-5-1252 0 0</inkml:trace>
  <inkml:trace contextRef="#ctx0" brushRef="#br0" timeOffset="516.588">0 368 14227 0 0,'0'0'1250'0'0,"0"0"-207"0"0,0 0 3 0 0,0 0 52 0 0,0 0-35 0 0,0 0-150 0 0,0 0-170 0 0,0 0-171 0 0,33 0-154 0 0,102-1-135 0 0,25-23-22 0 0,-116 10-1018 0 0,-24 6-5320 0 0,-14 8-4989 0 0</inkml:trace>
  <inkml:trace contextRef="#ctx0" brushRef="#br0" timeOffset="917.343">437 339 240 0 0,'0'0'918'0'0,"0"0"204"0"0,0 0 329 0 0,0 0 335 0 0,0 0 89 0 0,0 0-96 0 0,0 0-78 0 0,0 0-125 0 0,0 0-82 0 0,0 0-87 0 0,0 0-123 0 0,0 0-113 0 0,-3 14-102 0 0,-21 93 2144 0 0,-8 58-472 0 0,21-131-13966 0 0,11-34 5345 0 0,0-3-1842 0 0</inkml:trace>
  <inkml:trace contextRef="#ctx0" brushRef="#br0" timeOffset="1187.792">415 357 9842 0 0,'0'0'2249'0'0,"0"0"-826"0"0,0 0-411 0 0,0 0 3 0 0,0 0 81 0 0,0 0 1 0 0,0 0-114 0 0,0 0-166 0 0,0 0-141 0 0,0 0-111 0 0,0 0-75 0 0,0 0-49 0 0,25 0-90 0 0,123 0 123 0 0,-94-3 733 0 0,-20 0-4121 0 0,-12 2-6585 0 0,-22 1-1258 0 0</inkml:trace>
  <inkml:trace contextRef="#ctx0" brushRef="#br0" timeOffset="1435.265">435 490 10434 0 0,'0'0'2398'0'0,"0"0"-830"0"0,0 0-378 0 0,0 0 13 0 0,0 0-47 0 0,0 0-124 0 0,0 0-146 0 0,0 0-183 0 0,0 0-164 0 0,0 0-145 0 0,0 0-126 0 0,0 0-105 0 0,0 0-82 0 0,28-1-47 0 0,89-2-66 0 0,-25-15-1651 0 0,-63 7-8556 0 0,-17 7 144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49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302 479 16708 0 0,'0'0'1412'0'0,"0"0"-149"0"0,0 0-187 0 0,0 0-81 0 0,0 0-42 0 0,0 0-51 0 0,0 0-137 0 0,0 0-202 0 0,0 0-203 0 0,0 0-74 0 0,0 0-17 0 0,-1 4 22 0 0,17 66 832 0 0,-2-33-732 0 0,6 32-177 0 0,-3 0 1 0 0,-3 1 0 0 0,-4 1-1 0 0,-2 0 1 0 0,-3 42-215 0 0,-3-40-2946 0 0,-19-75-6471 0 0,14 1 4792 0 0,-1-3-6521 0 0</inkml:trace>
  <inkml:trace contextRef="#ctx0" brushRef="#br0" timeOffset="465.703">0 538 13035 0 0,'0'0'1581'0'0,"0"0"-78"0"0,0 0-164 0 0,0 0-90 0 0,0 0-105 0 0,0 0-151 0 0,0 0-179 0 0,0 0-159 0 0,0 0-118 0 0,0 0-69 0 0,0 0-38 0 0,0 0-16 0 0,28-34-17 0 0,89-101-33 0 0,-51 89-20 0 0,-19 30-114 0 0,1 2 0 0 0,0 2 1 0 0,0 3-1 0 0,1 1 0 0 0,1 2 0 0 0,19 2-230 0 0,-67 4 5 0 0,1-1-1 0 0,-1 1 1 0 0,1-1-1 0 0,-1 1 1 0 0,1 0-1 0 0,0 0 1 0 0,-1 1-1 0 0,1-1 0 0 0,-1 0 1 0 0,1 1-1 0 0,0-1 1 0 0,-1 1-1 0 0,0 0 1 0 0,1 0-1 0 0,-1 0 1 0 0,1 0-1 0 0,-1 1 1 0 0,0-1-1 0 0,0 0 0 0 0,0 1 1 0 0,0 0-1 0 0,0-1 1 0 0,0 1-1 0 0,0 0 1 0 0,0 0-1 0 0,-1 0 1 0 0,1 0-1 0 0,-1 0 1 0 0,1 1-1 0 0,-1-1 0 0 0,0 0 1 0 0,0 1-1 0 0,0-1 1 0 0,0 1-1 0 0,-1-1 1 0 0,1 1-1 0 0,-1-1 1 0 0,1 1-1 0 0,-1 0 1 0 0,0-1-1 0 0,0 1 0 0 0,0-1 1 0 0,0 1-1 0 0,0 0 1 0 0,-1-1-1 0 0,1 1 1 0 0,-1-1-1 0 0,0 1 1 0 0,0-1-1 0 0,0 1-4 0 0,-7 13 38 0 0,0-1 0 0 0,-1-1 0 0 0,0 0 0 0 0,-2 0 0 0 0,1-1 0 0 0,-2 0-1 0 0,0-1 1 0 0,0 0 0 0 0,-10 7-38 0 0,-7 7 24 0 0,-75 81 18 0 0,104-105-44 0 0,-1-1 0 0 0,0 0 1 0 0,0 1-1 0 0,1-1 0 0 0,-1 0 1 0 0,0 1-1 0 0,1-1 0 0 0,0 1 1 0 0,-1-1-1 0 0,1 1 0 0 0,0-1 1 0 0,0 1-1 0 0,0-1 0 0 0,0 1 1 0 0,0-1-1 0 0,0 1 0 0 0,0 0 1 0 0,0-1-1 0 0,1 1 0 0 0,-1-1 0 0 0,0 1 1 0 0,1-1-1 0 0,0 0 0 0 0,-1 1 1 0 0,1-1-1 0 0,0 0 0 0 0,-1 1 1 0 0,1-1-1 0 0,0 0 0 0 0,0 0 1 0 0,0 1-1 0 0,0-1 0 0 0,1 0 1 0 0,-1 0-1 0 0,0 0 0 0 0,0 0 1 0 0,1-1-1 0 0,-1 1 0 0 0,0 0 0 0 0,1 0 1 0 0,-1-1-1 0 0,1 1 2 0 0,67 17-7 0 0,95-11 49 0 0,-131-8-45 0 0,0 1 0 0 0,0 2 0 0 0,0 1 0 0 0,-1 2 0 0 0,23 6 3 0 0,-52-11 9 0 0,0 1-1 0 0,0 0 0 0 0,-1 0 1 0 0,1 0-1 0 0,0 0 1 0 0,-1 0-1 0 0,1 1 0 0 0,-1-1 1 0 0,1 1-1 0 0,-1 0 1 0 0,0 0-1 0 0,0 0 0 0 0,1 0 1 0 0,-1 0-1 0 0,-1 0 1 0 0,1 0-1 0 0,0 1 0 0 0,0-1 1 0 0,-1 1-1 0 0,0-1 1 0 0,1 1-1 0 0,-1-1 1 0 0,0 1-1 0 0,0 0 0 0 0,0 0 1 0 0,-1 0-1 0 0,1-1 1 0 0,-1 1-1 0 0,0 0 0 0 0,1 0 1 0 0,-1 0-1 0 0,0 0 1 0 0,-1 0-1 0 0,1 0 0 0 0,0 0 1 0 0,-1-1-1 0 0,0 1 1 0 0,0 0-1 0 0,0 0 0 0 0,0 0 1 0 0,0-1-1 0 0,0 1 1 0 0,-1-1-1 0 0,1 1 1 0 0,-1-1-1 0 0,0 1-8 0 0,-19 23 58 0 0,0-1 0 0 0,-2 0 0 0 0,-1-2 0 0 0,0-1 0 0 0,-2-1-1 0 0,-1-1 1 0 0,0-1 0 0 0,-21 9-58 0 0,10-3-52 0 0,28-18-76 0 0,2-1-62 0 0,1 0 0 0 0,-1-1 1 0 0,0 0-1 0 0,0-1 0 0 0,0 0 1 0 0,-1 0-1 0 0,1-1 0 0 0,-1 0 1 0 0,0-1-1 0 0,-5 2 190 0 0,14-4-696 0 0,0 0-223 0 0,19-32-10459 0 0,-14 27 6630 0 0,2-3-3511 0 0</inkml:trace>
  <inkml:trace contextRef="#ctx0" brushRef="#br0" timeOffset="1111.779">998 792 10434 0 0,'0'0'1990'0'0,"0"0"-530"0"0,0 0-270 0 0,0 0-23 0 0,0 0-56 0 0,0 0-122 0 0,0 0-174 0 0,0 0-176 0 0,0 0-106 0 0,0 0-35 0 0,0 0-19 0 0,0 0-19 0 0,0 0-10 0 0,9 29-25 0 0,28 88-32 0 0,-37-116-382 0 0,0 1 0 0 0,0-1 0 0 0,1 0 0 0 0,-1 0 0 0 0,0 0-1 0 0,0 0 1 0 0,1 0 0 0 0,-1 1 0 0 0,0-1 0 0 0,1 0 0 0 0,-1 0 0 0 0,1 0 0 0 0,-1 0 0 0 0,1 0 0 0 0,0 0 0 0 0,-1 0 0 0 0,1-1 0 0 0,0 1 0 0 0,0 0-1 0 0,0 0 1 0 0,0 0 0 0 0,0-1 0 0 0,-1 1 0 0 0,1 0 0 0 0,0-1 0 0 0,0 1 0 0 0,1-1 0 0 0,-1 0 0 0 0,0 1 0 0 0,0-1 0 0 0,0 0 0 0 0,0 1 0 0 0,0-1-1 0 0,0 0 1 0 0,1 0 0 0 0,-1 0 0 0 0,0 0 0 0 0,0 0 0 0 0,0 0 0 0 0,0 0 0 0 0,0 0 0 0 0,1-1 0 0 0,-1 1 0 0 0,0 0 0 0 0,0-1 0 0 0,0 1 0 0 0,0-1-1 0 0,0 1 1 0 0,0-1 0 0 0,0 1 0 0 0,0-1 0 0 0,0 0 0 0 0,0 0-11 0 0,4-2 76 0 0,24-13 89 0 0,-1-2 1 0 0,0-1 0 0 0,-2-1-1 0 0,0-1 1 0 0,-1-1-1 0 0,-1-2 1 0 0,-2 0 0 0 0,3-5-166 0 0,0 2 86 0 0,20-12-61 0 0,-39 65-188 0 0,-6-7 192 0 0,-1-13-22 0 0,-1-1 1 0 0,1 1-1 0 0,1-1 1 0 0,-1 1-1 0 0,1 0 0 0 0,0-1 1 0 0,0 1-1 0 0,1-1 1 0 0,-1 1-1 0 0,1-1 1 0 0,1 1-1 0 0,-1-1 1 0 0,1 1-1 0 0,0-1 1 0 0,0 0-1 0 0,0 0 1 0 0,1 0-1 0 0,0 0 1 0 0,0 0-1 0 0,0-1 1 0 0,1 1-1 0 0,-1-1 1 0 0,1 0-1 0 0,0 0 1 0 0,0 0-1 0 0,0 0 1 0 0,1-1-1 0 0,0 0 1 0 0,-1 0-1 0 0,1 0 1 0 0,0 0-1 0 0,5 1-7 0 0,1-1 81 0 0,0-1-1 0 0,0 0 0 0 0,0-1 1 0 0,1 0-1 0 0,-1-1 0 0 0,1 0 0 0 0,-1 0 1 0 0,1-1-1 0 0,-1-1 0 0 0,0 0 1 0 0,0-1-1 0 0,0 0 0 0 0,0 0 1 0 0,0-2-1 0 0,-1 1 0 0 0,1-1 0 0 0,-1 0 1 0 0,0-1-1 0 0,-1 0 0 0 0,1-1 1 0 0,-1 0-1 0 0,-1-1 0 0 0,8-8-80 0 0,12-13 196 0 0,-1-2 0 0 0,-2-1 0 0 0,-2-1 0 0 0,0-1 0 0 0,-3-1-1 0 0,2-6-195 0 0,-8 13 15 0 0,-1-1 0 0 0,-2 0 0 0 0,0-1 0 0 0,-2-1 0 0 0,-2 1 0 0 0,0-1 0 0 0,-2 0 0 0 0,-2-1 0 0 0,-1 1 0 0 0,-1-1 0 0 0,-1 0 0 0 0,-2 1 0 0 0,-5-27-15 0 0,7 53-2 0 0,-1-1 0 0 0,1 0 0 0 0,-1 0 0 0 0,0 0 0 0 0,0 0 0 0 0,-1 0 1 0 0,0 1-1 0 0,0-1 0 0 0,0 1 0 0 0,-1-1 0 0 0,1 1 0 0 0,-1 0 0 0 0,-1 0 0 0 0,1 0 0 0 0,-1 0 0 0 0,0 1 0 0 0,0-1 0 0 0,0 1 0 0 0,0 0 0 0 0,-1 0 1 0 0,0 1-1 0 0,1-1 0 0 0,-2 1 0 0 0,1 0 0 0 0,0 1 0 0 0,0-1 0 0 0,-1 1 0 0 0,1 0 0 0 0,-5-1 2 0 0,4 5-7 0 0,1 0 0 0 0,0 1 0 0 0,-1-1 0 0 0,1 1 0 0 0,0 0 0 0 0,1 1-1 0 0,-1-1 1 0 0,0 1 0 0 0,1 0 0 0 0,0 0 0 0 0,0 0 0 0 0,0 1 0 0 0,1-1 0 0 0,-1 1 0 0 0,1 0 0 0 0,0 0 0 0 0,0 0-1 0 0,1 1 1 0 0,-2 3 7 0 0,-3 9 19 0 0,1 1 1 0 0,1 0-1 0 0,0 0 0 0 0,2 0 0 0 0,0 1 0 0 0,1-1 0 0 0,1 1 0 0 0,0 0 0 0 0,2-1 0 0 0,1 1 0 0 0,0 0 0 0 0,1-1 0 0 0,3 9-19 0 0,2 1 52 0 0,2 0 0 0 0,1 0 0 0 0,1-1 0 0 0,1-1-1 0 0,2 0 1 0 0,0-1 0 0 0,2 0 0 0 0,1-1 0 0 0,1-2-1 0 0,1 1 1 0 0,1-2 0 0 0,1-1 0 0 0,1-1-52 0 0,21 17-51 0 0,-50-66-2039 0 0,-39-23-2732 0 0,21 24-3734 0 0,15 16-3110 0 0</inkml:trace>
  <inkml:trace contextRef="#ctx0" brushRef="#br0" timeOffset="1359.841">1457 324 15027 0 0,'0'0'2261'0'0,"0"0"-721"0"0,0 0-425 0 0,0 0-75 0 0,0 0 52 0 0,0 0 61 0 0,0 0-57 0 0,30-6-173 0 0,104-21-183 0 0,418-109 1887 0 0,-469 115-2702 0 0,49-10-108 0 0,-43 16-3652 0 0,-77 12-2134 0 0,-4 3-6494 0 0</inkml:trace>
  <inkml:trace contextRef="#ctx0" brushRef="#br0" timeOffset="1597.129">472 1377 17948 0 0,'0'0'2184'0'0,"0"0"-994"0"0,0 0-495 0 0,0 0-55 0 0,0 0-12 0 0,0 0-4 0 0,0 0-10 0 0,0 0-56 0 0,0 0-56 0 0,39-2-19 0 0,130-8-53 0 0,28-26 312 0 0,1051-295 345 0 0,-974 257-2319 0 0,-160 39-3954 0 0,-64 19-7023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158 125 2849 0 0,'0'0'1636'0'0,"0"0"-314"0"0,0 0 70 0 0,0 0 362 0 0,0 0 345 0 0,0 0 132 0 0,0 0-159 0 0,0 0-298 0 0,0 0-266 0 0,0 0-231 0 0,0 0-189 0 0,11 6 802 0 0,-18 55 162 0 0,-6 55-1411 0 0,4 1-1 0 0,5 0 1 0 0,10 99-641 0 0,3-128-284 0 0,-1-96-1063 0 0,17-68-1560 0 0,-10 34-818 0 0,-4 1-4258 0 0,-5 25-2637 0 0</inkml:trace>
  <inkml:trace contextRef="#ctx0" brushRef="#br0" timeOffset="239.38">0 85 10594 0 0,'0'0'2295'0'0,"0"0"-678"0"0,0 0-562 0 0,0 0-208 0 0,0 0-29 0 0,0 0 57 0 0,0 0 21 0 0,0 0-3 0 0,0 0-69 0 0,0 0-139 0 0,0 0-127 0 0,0 0-101 0 0,32 0-77 0 0,105-2-32 0 0,25-19 455 0 0,-59-4-494 0 0,-66 15-817 0 0,1 1 0 0 0,0 2 0 0 0,1 2 0 0 0,30-1 508 0 0,-76 21-7064 0 0,0-8 612 0 0,-1-3-2254 0 0</inkml:trace>
  <inkml:trace contextRef="#ctx0" brushRef="#br0" timeOffset="437.027">59 527 12547 0 0,'0'0'2125'0'0,"0"0"-850"0"0,0 0-236 0 0,0 0 28 0 0,0 0 43 0 0,0 0-18 0 0,0 0-114 0 0,36-5-168 0 0,113-17-195 0 0,-3-18 233 0 0,-123 32-1659 0 0,85-26 1908 0 0,-72 27-4854 0 0,1 5-5228 0 0,-33 2-2065 0 0</inkml:trace>
  <inkml:trace contextRef="#ctx0" brushRef="#br0" timeOffset="821.194">565 674 10834 0 0,'0'0'2581'0'0,"0"0"-1006"0"0,0 0-448 0 0,0 0 105 0 0,0 0 170 0 0,0 0 2 0 0,0 0-208 0 0,0 0-269 0 0,0 0-263 0 0,0 0-185 0 0,0 0-111 0 0,0 0-92 0 0,-1 29-72 0 0,-5 130 96 0 0,6-20 3 0 0,2-132-3276 0 0,3-23-7053 0 0,-5 14 8096 0 0,0-1-8013 0 0</inkml:trace>
  <inkml:trace contextRef="#ctx0" brushRef="#br0" timeOffset="1085.033">505 700 12667 0 0,'0'0'1407'0'0,"0"0"-438"0"0,0 0-143 0 0,0 0 110 0 0,0 0 139 0 0,0 0 56 0 0,0 0-92 0 0,0 0-182 0 0,0 0-159 0 0,0 0-144 0 0,0 0-119 0 0,0 0-79 0 0,0 0-81 0 0,30-4-72 0 0,95-11-61 0 0,-38 1 522 0 0,-41 7-2530 0 0,-11 6-9846 0 0,-34 1 1056 0 0</inkml:trace>
  <inkml:trace contextRef="#ctx0" brushRef="#br0" timeOffset="1324.979">497 884 14627 0 0,'0'0'1459'0'0,"0"0"-557"0"0,0 0-192 0 0,0 0 156 0 0,0 0 138 0 0,0 0 16 0 0,0 0-118 0 0,0 0-162 0 0,0 0-176 0 0,0 0-154 0 0,0 0-117 0 0,0 0-110 0 0,30-3-83 0 0,94-7-63 0 0,-30-10-592 0 0,-64 11-388 0 0,-13 4-1040 0 0,1 0-3847 0 0,-3 1-5835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25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76 7218 0 0,'0'0'1487'0'0,"0"0"-402"0"0,0 0-242 0 0,0 0 94 0 0,0 0 237 0 0,0 0 117 0 0,0 0-83 0 0,0 0-220 0 0,0 0-247 0 0,0 0-189 0 0,0 0-109 0 0,-27 13-73 0 0,-81 45-30 0 0,61-11 112 0 0,43-36-362 0 0,-4 8-2 0 0,1-1-1 0 0,0 1 1 0 0,1 1 0 0 0,2-1 0 0 0,0 1-1 0 0,1 0 1 0 0,1 0 0 0 0,0 0 0 0 0,2 0 0 0 0,0 0-1 0 0,2 0-87 0 0,-1-11 86 0 0,2-1 0 0 0,-1 0 1 0 0,1-1-1 0 0,1 1 0 0 0,-1 0 0 0 0,1-1 0 0 0,1 0 0 0 0,-1 0 0 0 0,1 0 0 0 0,0-1 0 0 0,1 1 0 0 0,0-1 0 0 0,0 0 0 0 0,0-1 0 0 0,0 0 0 0 0,1 0 0 0 0,0 0 0 0 0,0-1 1 0 0,1 1-1 0 0,-1-2 0 0 0,1 1 0 0 0,-1-1 0 0 0,1 0 0 0 0,0-1 0 0 0,0 0 0 0 0,1 0 0 0 0,-1-1 0 0 0,0 0 0 0 0,1-1 0 0 0,-1 1 0 0 0,0-1 0 0 0,1-1 0 0 0,-1 0 1 0 0,0 0-1 0 0,1-1 0 0 0,-1 0 0 0 0,0 0 0 0 0,0-1 0 0 0,-1 0 0 0 0,1 0 0 0 0,0-1 0 0 0,-1 1 0 0 0,4-4-86 0 0,2-3 118 0 0,-1-1-1 0 0,0 0 1 0 0,0-1-1 0 0,-1 0 1 0 0,-1-1-1 0 0,0 0 1 0 0,-1-1-1 0 0,0 0 1 0 0,-1 0 0 0 0,0-1-1 0 0,-1 0 1 0 0,-1 0-1 0 0,-1-1 1 0 0,0 1-1 0 0,-1-1 1 0 0,0 0-1 0 0,-2-1 1 0 0,0 1-1 0 0,0-1 1 0 0,-2 1-1 0 0,0-1 1 0 0,-2-12-118 0 0,2 20-47 0 0,-1-1 0 0 0,-1 1 0 0 0,1-1 0 0 0,-1 1 0 0 0,-1-1 0 0 0,0 1 0 0 0,0 0 0 0 0,-1 0 0 0 0,0 0 0 0 0,0 1 0 0 0,-1-1 1 0 0,-1 1-1 0 0,1 0 0 0 0,-1 1 0 0 0,0-1 0 0 0,-1 1 0 0 0,0 0 0 0 0,0 1 0 0 0,0 0 0 0 0,-1 0 0 0 0,0 0 0 0 0,0 1 0 0 0,0 0 0 0 0,-1 1 0 0 0,0 0 0 0 0,0 0 0 0 0,0 1 0 0 0,0 0 0 0 0,0 0 0 0 0,-1 1 0 0 0,1 1 0 0 0,-1-1 0 0 0,1 2 0 0 0,-1-1 0 0 0,0 1 1 0 0,1 1-1 0 0,-1-1 0 0 0,-4 3 47 0 0,-44 44-2362 0 0,35-4-4252 0 0,20-28-3104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539 1 9802 0 0,'0'0'1155'0'0,"0"0"-472"0"0,0 0-60 0 0,0 0 330 0 0,0 0 337 0 0,0 0 125 0 0,0 0-138 0 0,0 0-282 0 0,0 0-221 0 0,0 0-25 0 0,0 0 45 0 0,0 0 50 0 0,1 3 9 0 0,0-1-727 0 0,-1 0-1 0 0,1 0 1 0 0,-1 1 0 0 0,0-1-1 0 0,0 0 1 0 0,0 0-1 0 0,0 1 1 0 0,0-1-1 0 0,0 0 1 0 0,-1 0-1 0 0,1 0 1 0 0,-1 1-1 0 0,1-1 1 0 0,-1 0-1 0 0,0 0 1 0 0,0 0-1 0 0,0 0 1 0 0,0 0-1 0 0,0 0 1 0 0,0 0-1 0 0,-1-1 1 0 0,1 1 0 0 0,-1 0-1 0 0,0 0-125 0 0,-22 20 176 0 0,0-1-1 0 0,-2-2 1 0 0,0 0-1 0 0,-1-2 1 0 0,-1 0-1 0 0,-1-2 1 0 0,0-2-1 0 0,0 0 1 0 0,-2-2-1 0 0,-11 2-175 0 0,-155 38 550 0 0,197-51-533 0 0,-1 0 0 0 0,1 0 1 0 0,-1 0-1 0 0,1 0 0 0 0,0 0 1 0 0,-1 0-1 0 0,1 0 1 0 0,-1 0-1 0 0,1 0 0 0 0,0 0 1 0 0,-1 0-1 0 0,1 0 0 0 0,-1 0 1 0 0,1 0-1 0 0,0 0 0 0 0,-1 0 1 0 0,1 0-1 0 0,-1 0 1 0 0,1 0-1 0 0,0 1 0 0 0,-1-1 1 0 0,1 0-1 0 0,0 0 0 0 0,-1 0 1 0 0,1 1-1 0 0,0-1 1 0 0,-1 0-1 0 0,1 0 0 0 0,0 1 1 0 0,0-1-1 0 0,-1 0 0 0 0,1 1 1 0 0,0-1-1 0 0,0 0 1 0 0,0 1-1 0 0,-1-1 0 0 0,1 1 1 0 0,0-1-1 0 0,0 0 0 0 0,0 1 1 0 0,0-1-1 0 0,0 1 0 0 0,0-1 1 0 0,0 0-1 0 0,0 1 1 0 0,0-1-1 0 0,0 1 0 0 0,0-1 1 0 0,0 0-1 0 0,0 1 0 0 0,0-1 1 0 0,0 1-1 0 0,0-1 1 0 0,0 0-1 0 0,1 1 0 0 0,-1-1 1 0 0,0 0-1 0 0,0 1 0 0 0,0-1 1 0 0,1 0-1 0 0,-1 1 1 0 0,0-1-1 0 0,0 0 0 0 0,1 1 1 0 0,-1-1-1 0 0,0 0 0 0 0,1 0 1 0 0,-1 1-18 0 0,5 8-145 0 0,9 16 224 0 0,0-1 0 0 0,2 0 0 0 0,0-2 0 0 0,2 0 1 0 0,1 0-1 0 0,0-2 0 0 0,1 0 0 0 0,1-2 0 0 0,1 0 0 0 0,1-1 1 0 0,0-2-1 0 0,2 0 0 0 0,-1-1 0 0 0,17 5-79 0 0,78 37 245 0 0,-88-37-203 0 0,-29-17-45 0 0,-2-1 6 0 0,0-1-10 0 0,0 0-14 0 0,0 0-33 0 0,0 0-26 0 0,0 0-24 0 0,0 0-32 0 0,-31 0-5540 0 0,28 1 4933 0 0,-11 1-5007 0 0,8-2-2745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15507 0 0,'0'0'1835'0'0,"0"0"-726"0"0,0 0-416 0 0,0 0 11 0 0,0 0 150 0 0,0 0 138 0 0,0 0 47 0 0,0 0-82 0 0,0 0-142 0 0,0 0-125 0 0,0 0-109 0 0,0 0-74 0 0,0 0-30 0 0,16 20-31 0 0,51 64-45 0 0,20-11 579 0 0,150 106 282 0 0,-201-138-3312 0 0,-36-41 673 0 0,0 0-1123 0 0,0 0-3401 0 0,-2 0-6479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0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0 0 0,'0'0'1903'0'0,"0"0"-137"0"0,0 0-41 0 0,0 0 37 0 0,0 0 1 0 0,0 0-100 0 0,0 0-181 0 0,0 0-282 0 0,0 0-282 0 0,0 0-201 0 0,0 0-162 0 0,0 0-36 0 0,0 0 86 0 0,11 15 1680 0 0,18 93 1503 0 0,-27-91-3656 0 0,-1 1 0 0 0,-1-1 1 0 0,0 0-1 0 0,-1 0 0 0 0,0 0 1 0 0,-2 0-1 0 0,0 0 0 0 0,-5 13-132 0 0,-5 6-136 0 0,-1 0-1 0 0,-2-1 1 0 0,-1-1 0 0 0,-15 20 136 0 0,29-50-402 0 0,-6 9-280 0 0,0-11-4450 0 0,7-4-244 0 0,0-5-41 0 0,2 5-738 0 0</inkml:trace>
  <inkml:trace contextRef="#ctx0" brushRef="#br0" timeOffset="470.165">0 417 0 0 0,'0'0'544'0'0,"0"0"1236"0"0,0 0 254 0 0,0 0-96 0 0,0 0-220 0 0,0 0-247 0 0,0 0-172 0 0,0 0-74 0 0,0 0-17 0 0,0 0-11 0 0,0 0-45 0 0,0 0-105 0 0,19 4-107 0 0,60 12-141 0 0,-35-26 248 0 0,-38 4-827 0 0,14-9 132 0 0,-1-1-1 0 0,0-1 1 0 0,-1 0 0 0 0,-1-2 0 0 0,-1 0-1 0 0,-1-1 1 0 0,0 0 0 0 0,-1-3-352 0 0,0-3 198 0 0,-1-2 1 0 0,-1 1-1 0 0,-2-1 1 0 0,-1-1-1 0 0,-1 0 1 0 0,3-21-199 0 0,-10 32 374 0 0,-6 27 229 0 0,-6 30-136 0 0,2 13-248 0 0,2 1 1 0 0,2 1-1 0 0,3-1 0 0 0,2 1 0 0 0,3 3-219 0 0,-3-47 2 0 0,0-3-21 0 0,0 0 0 0 0,0 0 0 0 0,1 0 0 0 0,-1 0 0 0 0,2-1 0 0 0,-1 1 0 0 0,1 0 0 0 0,0-1 0 0 0,0 1 0 0 0,0-1 0 0 0,1 0 0 0 0,2 3 19 0 0,-1-6-579 0 0,-4-2-3448 0 0,-1-1-3994 0 0,1 0-3274 0 0</inkml:trace>
  <inkml:trace contextRef="#ctx0" brushRef="#br0" timeOffset="1060.658">656 391 5745 0 0,'0'0'2331'0'0,"0"0"-473"0"0,0 0-123 0 0,0 0 26 0 0,0 0-70 0 0,0 0-170 0 0,0 0-267 0 0,0 0-249 0 0,0 0-147 0 0,0 0-91 0 0,0 0-88 0 0,0 0-94 0 0,0 0-89 0 0,-3 0-88 0 0,-47 8 1033 0 0,-20 28-567 0 0,69-35-873 0 0,1 0-1 0 0,-1 0 1 0 0,1 0-1 0 0,-1 0 1 0 0,0 0 0 0 0,1 0-1 0 0,0 0 1 0 0,-1 1-1 0 0,1-1 1 0 0,0 0-1 0 0,0 0 1 0 0,-1 0-1 0 0,1 0 1 0 0,0 0-1 0 0,0 1 1 0 0,0-1-1 0 0,0 0 1 0 0,1 0-1 0 0,-1 0 1 0 0,0 0 0 0 0,0 0-1 0 0,1 0 1 0 0,-1 1-1 0 0,0-1 1 0 0,1 0-1 0 0,-1 0 1 0 0,1 0-1 0 0,0 0 1 0 0,-1 0-1 0 0,1 0 1 0 0,0-1-1 0 0,0 1 1 0 0,-1 0-1 0 0,1 0 1 0 0,0 0-1 0 0,44 34 126 0 0,-41-33-98 0 0,0 0-1 0 0,-1-1 0 0 0,1 1 0 0 0,-1 0 0 0 0,0 0 1 0 0,1 1-1 0 0,-1-1 0 0 0,0 1 0 0 0,0 0 0 0 0,-1-1 1 0 0,1 1-1 0 0,0 0 0 0 0,-1 1 0 0 0,0-1 0 0 0,0 0 1 0 0,0 1-1 0 0,0-1 0 0 0,0 1 0 0 0,-1 0 1 0 0,0-1-1 0 0,0 1 0 0 0,0 0 0 0 0,0 0 0 0 0,0 0 1 0 0,-1 0-1 0 0,0 0 0 0 0,1 0 0 0 0,-2 2-27 0 0,0-3 34 0 0,-1 0 1 0 0,1 0-1 0 0,-1-1 0 0 0,0 1 0 0 0,0-1 0 0 0,0 1 0 0 0,-1-1 0 0 0,1 0 1 0 0,0 0-1 0 0,-1 0 0 0 0,0 0 0 0 0,1 0 0 0 0,-1-1 0 0 0,0 1 1 0 0,0-1-1 0 0,0 0 0 0 0,0 0 0 0 0,-2 1-34 0 0,-8 4 72 0 0,3-2-54 0 0,0 0-1 0 0,-1-1 1 0 0,1-1 0 0 0,-1 1-1 0 0,1-2 1 0 0,-1 0 0 0 0,1 0-1 0 0,-1 0 1 0 0,0-2 0 0 0,0 1-18 0 0,7 0-22 0 0,-9-16-2500 0 0,16 8-2169 0 0,1 2-4216 0 0,0 3-1731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88 15251 0 0,'0'0'1858'0'0,"0"0"-955"0"0,0 0-466 0 0,0 0 49 0 0,0 0 291 0 0,0 0 251 0 0,0 0 103 0 0,0 0-42 0 0,0 0-184 0 0,0 0-171 0 0,0 0-137 0 0,0 0-102 0 0,-1 31-76 0 0,-4 98-75 0 0,-35 90 721 0 0,32-175-1177 0 0,-3-1 1 0 0,-2 0-1 0 0,-1-1 0 0 0,-2-1 0 0 0,-2 0 0 0 0,-2-1 0 0 0,-20 30 112 0 0,10-35-1652 0 0,23-30-2238 0 0,0-4-3486 0 0,7-1-3969 0 0</inkml:trace>
  <inkml:trace contextRef="#ctx0" brushRef="#br0" timeOffset="4654.532">242 162 0 0 0,'0'0'1035'0'0,"0"0"-174"0"0,0 0-156 0 0,0 0-133 0 0,0 0-78 0 0,0 0-44 0 0,0 0-66 0 0,0 0-55 0 0,0 0 1 0 0,4-6 525 0 0,-3 5 2689 0 0,0 1 3702 0 0,5 30-1016 0 0,32 42-4988 0 0,24 19-577 0 0,38 73-91 0 0,-27 60 21 0 0,-61-201-640 0 0,-5-16 1622 0 0,-3-44-934 0 0,52-291-502 0 0,-39-3-114 0 0,-29 272-2 0 0,15 48-6057 0 0,4 15-3132 0 0,-5-1-2535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311 137 10242 0 0,'0'0'1553'0'0,"0"0"-245"0"0,0 0-131 0 0,0 0 10 0 0,0 0 18 0 0,0 0-119 0 0,0 0-241 0 0,0 0-241 0 0,0 0-164 0 0,0 0-53 0 0,0 0-21 0 0,0 0-22 0 0,-19 37-30 0 0,-63 118-51 0 0,32-34 167 0 0,-92 273 241 0 0,124-347-451 0 0,18-47-34 0 0,0 0 90 0 0,0-4 542 0 0,35-128 196 0 0,-25 106-919 0 0,31-71 29 0 0,5 2-1 0 0,4 3 1 0 0,9-7-124 0 0,42-80 78 0 0,-58 120-15 0 0,-43 58-98 0 0,0 32-125 0 0,-15 207 464 0 0,14-206-277 0 0,1 0 1 0 0,2 0-1 0 0,1 0 1 0 0,1-1-1 0 0,2 1 0 0 0,9 27-27 0 0,-11-47 6 0 0,0-1-1 0 0,0 0 1 0 0,1 0-1 0 0,0 0 1 0 0,1 0 0 0 0,1-1-1 0 0,-1 0 1 0 0,1 0-1 0 0,1-1 1 0 0,0 0 0 0 0,6 5-6 0 0,-13-14 35 0 0,0 0-1 0 0,0 1 1 0 0,0-1 0 0 0,0 0 0 0 0,1 0 0 0 0,-1 0 0 0 0,0 0 0 0 0,0 0 0 0 0,0 0 0 0 0,1 0 0 0 0,-1-1 0 0 0,0 1 0 0 0,0 0 0 0 0,0-1 0 0 0,0 1 0 0 0,0 0 0 0 0,1-1 0 0 0,-1 1 0 0 0,0-1 0 0 0,0 0 0 0 0,0 1 0 0 0,0-1 0 0 0,-1 0 0 0 0,1 0 0 0 0,0 0 0 0 0,0 1 0 0 0,0-1 0 0 0,-1 0 0 0 0,1 0 0 0 0,0 0 0 0 0,-1 0 0 0 0,1 0 0 0 0,-1-1 0 0 0,1 1 0 0 0,-1 0 0 0 0,1 0 0 0 0,-1 0 0 0 0,0 0 0 0 0,0 0 0 0 0,1-2-35 0 0,4-6 178 0 0,14-26 52 0 0,-2 0-1 0 0,-2-1 0 0 0,-1 0 1 0 0,-2-2-1 0 0,-1 1 0 0 0,4-31-229 0 0,49-267 329 0 0,-53 235-347 0 0,-11 99-98 0 0,0 1-77 0 0,0 16-686 0 0,16 79-1875 0 0,-6-65-637 0 0,1 0-3376 0 0,-8-21 3882 0 0,3 10-9160 0 0</inkml:trace>
  <inkml:trace contextRef="#ctx0" brushRef="#br0" timeOffset="371.057">983 358 12923 0 0,'0'0'2040'0'0,"0"0"-346"0"0,0 0-186 0 0,0 0-46 0 0,0 0-145 0 0,0 0-244 0 0,0 0-256 0 0,0 0-206 0 0,0 0-144 0 0,0 0-84 0 0,0 0-41 0 0,0 0 0 0 0,20-3 889 0 0,201 9 1701 0 0,-87-28-2664 0 0,-72-3-378 0 0,-63 21-4544 0 0,-6 4-2191 0 0,5 0 2887 0 0,-1 0-7885 0 0</inkml:trace>
  <inkml:trace contextRef="#ctx0" brushRef="#br0" timeOffset="626.935">954 590 6609 0 0,'0'0'4328'0'0,"0"0"-1913"0"0,0 0-941 0 0,0 0-242 0 0,0 0 2 0 0,0 0 33 0 0,0 0-38 0 0,0 0-102 0 0,0 0-43 0 0,0 0-63 0 0,0 0-61 0 0,0 0-79 0 0,0 0-163 0 0,17-1-159 0 0,56-3-123 0 0,21-20 276 0 0,83 5-1316 0 0,-138 21-1317 0 0,-27 0-1313 0 0,0 2-3583 0 0,-5 2-5597 0 0</inkml:trace>
  <inkml:trace contextRef="#ctx0" brushRef="#br0" timeOffset="1437.005">1462 880 3513 0 0,'0'0'2332'0'0,"0"0"-181"0"0,0 0 77 0 0,0 0 105 0 0,0 0-55 0 0,0 0-288 0 0,0 0-347 0 0,0 0-312 0 0,0 0-195 0 0,0 0-125 0 0,0 0-84 0 0,0 0-108 0 0,0 0-116 0 0,-4-14 594 0 0,8-18-1086 0 0,2 0 0 0 0,1 1-1 0 0,2 0 1 0 0,1 0 0 0 0,1 1-1 0 0,2 0 1 0 0,0 1 0 0 0,2 0 0 0 0,2 2-1 0 0,0 0 1 0 0,2 0 0 0 0,1 2-1 0 0,10-10-210 0 0,-25 28 7 0 0,0 1 0 0 0,1-1 0 0 0,0 2 0 0 0,-1-1 0 0 0,2 0 0 0 0,-1 1 0 0 0,1 1 0 0 0,0-1 0 0 0,0 1 0 0 0,0 0-1 0 0,8-3-6 0 0,15 21-191 0 0,-19 41 190 0 0,-10-14 11 0 0,-1 1 0 0 0,-3-1-1 0 0,-1-1 1 0 0,-8 35-10 0 0,17-62 33 0 0,14-40 175 0 0,-11 15-236 0 0,21-25 40 0 0,1 0 0 0 0,2 2 0 0 0,2 2 0 0 0,1 1-1 0 0,2 1 1 0 0,37-24-12 0 0,-24 40-153 0 0,-43 56 95 0 0,-24 145 104 0 0,7-89-1060 0 0,29-89-2741 0 0,-4-9-2668 0 0,-9-3-5217 0 0</inkml:trace>
  <inkml:trace contextRef="#ctx0" brushRef="#br0" timeOffset="2014.964">2609 398 12579 0 0,'0'0'2129'0'0,"0"0"-766"0"0,0 0-321 0 0,0 0-3 0 0,0 0 46 0 0,0 0-14 0 0,0 0-33 0 0,0 0-130 0 0,0 0-137 0 0,0 0-130 0 0,0 0-141 0 0,0 0-98 0 0,-34 24-89 0 0,-103 77-98 0 0,75-38 32 0 0,54-48-195 0 0,1-5-35 0 0,1 0 1 0 0,-1 1-1 0 0,2 0 0 0 0,0 1 1 0 0,0-1-1 0 0,1 1 1 0 0,0 0-1 0 0,1 0 1 0 0,0 0-1 0 0,1 0 1 0 0,1 0-1 0 0,0 1 0 0 0,0-1 1 0 0,1 6-18 0 0,2-16 39 0 0,0 0 0 0 0,-1 0 0 0 0,1 0 0 0 0,0 0 0 0 0,0 0 0 0 0,0 0 0 0 0,0 0 0 0 0,0-1 0 0 0,1 1 1 0 0,-1-1-1 0 0,0 0 0 0 0,1 0 0 0 0,-1 0 0 0 0,1 0 0 0 0,-1 0 0 0 0,1 0 0 0 0,0-1 0 0 0,-1 1 0 0 0,1-1 0 0 0,0 1 0 0 0,-1-1 0 0 0,1 0 0 0 0,0 0 1 0 0,-1-1-1 0 0,1 1 0 0 0,0 0 0 0 0,-1-1 0 0 0,1 0 0 0 0,0 1 0 0 0,-1-1 0 0 0,1 0 0 0 0,-1-1 0 0 0,1 1 0 0 0,-1 0 0 0 0,0-1 0 0 0,0 1 0 0 0,1-1-39 0 0,36-22 177 0 0,-1-1-1 0 0,-1-3 0 0 0,-1-1 0 0 0,-1-1 1 0 0,-2-2-1 0 0,28-34-176 0 0,29-4 25 0 0,-79 111-42 0 0,-16 355 164 0 0,6-324-143 0 0,-4-1 1 0 0,-2 0 0 0 0,-4 0-1 0 0,-16 63-4 0 0,21-117 1 0 0,-1 0 0 0 0,-1-1 0 0 0,0 1 0 0 0,-1-2-1 0 0,-1 1 1 0 0,0-1 0 0 0,-1 0 0 0 0,-1-1 0 0 0,0 0-1 0 0,-1 0 1 0 0,-1-1 0 0 0,0-1 0 0 0,0 0 0 0 0,-1 0-1 0 0,-1-1 1 0 0,0-1 0 0 0,0 0 0 0 0,-1-2 0 0 0,-1 1-1 0 0,-2 0 0 0 0,15-8 3 0 0,0 1 0 0 0,0-1 0 0 0,0 0 0 0 0,0 0-1 0 0,0 0 1 0 0,0 0 0 0 0,0 0 0 0 0,0-1-1 0 0,-1 1 1 0 0,1-1 0 0 0,0 0 0 0 0,0 0 0 0 0,0 0-1 0 0,-1-1 1 0 0,1 1 0 0 0,0-1 0 0 0,0 0 0 0 0,0 1-1 0 0,0-1 1 0 0,0-1 0 0 0,0 1 0 0 0,0 0 0 0 0,0-1-1 0 0,1 1 1 0 0,-1-1 0 0 0,0 0 0 0 0,1 0-1 0 0,-1 0 1 0 0,1 0 0 0 0,0-1 0 0 0,0 1 0 0 0,0 0-1 0 0,0-1 1 0 0,0 0 0 0 0,0 1 0 0 0,1-1 0 0 0,-1 0-1 0 0,1 0 1 0 0,0 0 0 0 0,0 0 0 0 0,0 0 0 0 0,0 0-1 0 0,1 0 1 0 0,-1-2-3 0 0,3-18-7 0 0,1 0 0 0 0,1 0 0 0 0,1 0 0 0 0,1 1 0 0 0,1 0 0 0 0,1 0 0 0 0,1 0 0 0 0,1 1 0 0 0,0 1 0 0 0,2-1 0 0 0,0 2 0 0 0,2 0 0 0 0,0 0 0 0 0,1 1 0 0 0,1 1 0 0 0,6-5 7 0 0,12-16-61 0 0,1 1 0 0 0,3 1 1 0 0,0 2-1 0 0,3 2 0 0 0,20-12 61 0 0,-43 33-452 0 0,21-15-159 0 0,-13 11-6765 0 0,-23 12-4781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7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517 611 0 0 0,'0'0'1172'0'0,"0"0"-28"0"0,0 0-154 0 0,0 0 76 0 0,0 0 266 0 0,0 0 258 0 0,0 0 122 0 0,0 0-28 0 0,0 0-174 0 0,0 0-239 0 0,0 0-208 0 0,17-19-134 0 0,48-61-77 0 0,-44 39 1488 0 0,-20 39-2157 0 0,0 0 1 0 0,-1 0 0 0 0,1 0 0 0 0,-1 0-1 0 0,0-1 1 0 0,0 1 0 0 0,0 0 0 0 0,0 0 0 0 0,0 0-1 0 0,0-1 1 0 0,0 1 0 0 0,-1 0 0 0 0,1 0-1 0 0,-1 0 1 0 0,0 0 0 0 0,0 0 0 0 0,1 0-1 0 0,-1 0 1 0 0,0 0 0 0 0,-1 0 0 0 0,1 0-1 0 0,0 0 1 0 0,-1 1 0 0 0,0-2-184 0 0,-78-26 1514 0 0,57 26-1441 0 0,-1 1 0 0 0,0 1 0 0 0,0 1 0 0 0,0 1 0 0 0,1 2 0 0 0,-1 0 0 0 0,1 1 0 0 0,-1 1 0 0 0,1 1 1 0 0,1 2-1 0 0,-1 0 0 0 0,1 1 0 0 0,1 1 0 0 0,0 1 0 0 0,0 1 0 0 0,-17 13-73 0 0,36-24 4 0 0,0 0 0 0 0,0-1 0 0 0,0 1-1 0 0,-1 0 1 0 0,1 1 0 0 0,0-1 0 0 0,0 0 0 0 0,0 1-1 0 0,0-1 1 0 0,1 1 0 0 0,-1-1 0 0 0,0 1 0 0 0,1 0-1 0 0,-1 0 1 0 0,1 0 0 0 0,0 0 0 0 0,-1 0 0 0 0,1 0-1 0 0,0 0 1 0 0,0 0 0 0 0,0 0 0 0 0,0 1 0 0 0,1-1-1 0 0,-1 0 1 0 0,1 0 0 0 0,-1 1 0 0 0,1-1 0 0 0,0 1-1 0 0,0-1 1 0 0,0 0 0 0 0,0 1 0 0 0,0-1 0 0 0,1 0-1 0 0,-1 1 1 0 0,1-1 0 0 0,-1 0 0 0 0,1 1 0 0 0,0-1-1 0 0,0 0 1 0 0,0 0 0 0 0,0 0 0 0 0,0 0 0 0 0,1 0-1 0 0,-1 0 1 0 0,1 0 0 0 0,-1 0 0 0 0,2 1-4 0 0,11 3 29 0 0,-1 0 1 0 0,1 0-1 0 0,0-1 0 0 0,0-1 1 0 0,1 0-1 0 0,-1-2 0 0 0,1 1 1 0 0,0-2-1 0 0,0 0 0 0 0,0 0 1 0 0,0-1-1 0 0,-1-1 1 0 0,12-2-30 0 0,26 1 87 0 0,-52 2-77 0 0,-1 1 1 0 0,1-1-1 0 0,-1 0 0 0 0,1 1 0 0 0,-1-1 0 0 0,1 1 0 0 0,0-1 1 0 0,-1 1-1 0 0,1-1 0 0 0,-1 1 0 0 0,1-1 0 0 0,0 1 0 0 0,0-1 0 0 0,-1 1 1 0 0,1-1-1 0 0,0 1 0 0 0,0 0 0 0 0,0-1 0 0 0,-1 1 0 0 0,1-1 1 0 0,0 1-1 0 0,0 0 0 0 0,0-1 0 0 0,0 1 0 0 0,0 0 0 0 0,0-1 0 0 0,1 1 1 0 0,-1-1-1 0 0,0 1 0 0 0,0 0 0 0 0,0-1 0 0 0,0 1 0 0 0,1-1 0 0 0,-1 1 1 0 0,0-1-1 0 0,1 1 0 0 0,-1-1 0 0 0,0 1 0 0 0,1-1 0 0 0,-1 1 1 0 0,1-1-1 0 0,-1 1 0 0 0,0-1 0 0 0,1 0 0 0 0,-1 1 0 0 0,1-1 0 0 0,0 1 1 0 0,-1-1-1 0 0,1 0 0 0 0,-1 0 0 0 0,1 1 0 0 0,-1-1 0 0 0,1 0 1 0 0,0 0-11 0 0,-6 4 19 0 0,-240 186 559 0 0,235-180-573 0 0,-4 2 3 0 0,0 1 1 0 0,2 0 0 0 0,-1 1-1 0 0,2 0 1 0 0,0 1-1 0 0,1 0 1 0 0,0 1-1 0 0,-4 10-8 0 0,13-19 13 0 0,0 0-1 0 0,1-1 1 0 0,0 1 0 0 0,0 0-1 0 0,0-1 1 0 0,1 1-1 0 0,0 0 1 0 0,1-1 0 0 0,-1 1-1 0 0,1-1 1 0 0,1 1-1 0 0,-1-1 1 0 0,1 0-1 0 0,0 0 1 0 0,0 0 0 0 0,1 0-1 0 0,0-1 1 0 0,0 1-1 0 0,0-1 1 0 0,0 0 0 0 0,1 0-1 0 0,0-1 1 0 0,0 1-1 0 0,0-1 1 0 0,1 0-1 0 0,-1-1 1 0 0,1 1 0 0 0,0-1-1 0 0,0 0 1 0 0,0 0-1 0 0,1-1 1 0 0,0 0-13 0 0,8 3 66 0 0,0-1-1 0 0,0 0 1 0 0,1-2 0 0 0,0 0 0 0 0,-1 0-1 0 0,1-1 1 0 0,0-1 0 0 0,4-1-66 0 0,-1 1 23 0 0,-13-1-72 0 0,0 0-1 0 0,-1-1 0 0 0,1 1 0 0 0,0-1 0 0 0,-1 0 1 0 0,0 0-1 0 0,1-1 0 0 0,-1 0 0 0 0,0 0 0 0 0,0 0 1 0 0,0 0-1 0 0,-1-1 0 0 0,1 0 0 0 0,-1 0 0 0 0,0 0 1 0 0,0 0-1 0 0,0-1 0 0 0,-1 1 0 0 0,1-1 0 0 0,0-3 50 0 0,19-29-3660 0 0,-6 3-4588 0 0,-12 22-3702 0 0</inkml:trace>
  <inkml:trace contextRef="#ctx0" brushRef="#br0" timeOffset="355.947">271 0 13659 0 0,'0'0'1486'0'0,"0"0"-223"0"0,0 0-259 0 0,0 0-83 0 0,0 0-5 0 0,0 0-33 0 0,0 0-121 0 0,0 0-146 0 0,0 0-168 0 0,0 0-123 0 0,0 0-11 0 0,0 0 77 0 0,0 0 83 0 0,1 9 48 0 0,36 196 1785 0 0,-27-43-1461 0 0,-7 0 0 0 0,-11 87-846 0 0,-5-111 91 0 0,-6-2 0 0 0,-22 73-91 0 0,-2-33 28 0 0,42-175-62 0 0,0 0 1 0 0,1 0-1 0 0,-1 0 1 0 0,0 0-1 0 0,1 0 1 0 0,0 0-1 0 0,-1 0 1 0 0,1 0 0 0 0,-1 0-1 0 0,1 0 1 0 0,0 1-1 0 0,0-1 1 0 0,0 0-1 0 0,0 0 1 0 0,0 0-1 0 0,0 0 1 0 0,0 0-1 0 0,0 0 1 0 0,0 1-1 0 0,0-1 1 0 0,0 0-1 0 0,1 0 1 0 0,-1 0 0 0 0,1 0-1 0 0,-1 0 1 0 0,1 0-1 0 0,-1 0 1 0 0,1 0-1 0 0,-1 0 1 0 0,1 0-1 0 0,0 0 1 0 0,-1-1-1 0 0,1 1 1 0 0,0 0-1 0 0,0 0 1 0 0,0-1 0 0 0,0 1-1 0 0,0 0 1 0 0,0-1-1 0 0,0 1 1 0 0,0-1-1 0 0,0 1 1 0 0,1 0 33 0 0,2-1-1427 0 0,6-1-1426 0 0,-4-2-5321 0 0,0-1-4062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0 310 0 0 0,'0'0'1820'0'0,"0"0"-541"0"0,0 0-138 0 0,0 0 224 0 0,0 0 284 0 0,0 0 154 0 0,0 0-50 0 0,0 0-226 0 0,0 0-317 0 0,0 0-282 0 0,0 0-196 0 0,4 12 4713 0 0,12-5-5098 0 0,0 0 0 0 0,1-1 0 0 0,-1-1-1 0 0,1 0 1 0 0,1-1 0 0 0,-1-1 0 0 0,0-1 0 0 0,1-1-1 0 0,-1 0 1 0 0,1-1 0 0 0,-1-1 0 0 0,13-2-347 0 0,25 2 379 0 0,222-10 334 0 0,-212 8-441 0 0,-60 3-4516 0 0,-11-1-4609 0 0,4 1-2492 0 0</inkml:trace>
  <inkml:trace contextRef="#ctx0" brushRef="#br0" timeOffset="311.224">37 553 11074 0 0,'0'0'2566'0'0,"0"0"-1145"0"0,0 0-475 0 0,0 0-83 0 0,0 0 25 0 0,0 0-43 0 0,0 0-169 0 0,0 0-159 0 0,0 0-57 0 0,0 0 14 0 0,0 0 27 0 0,0 0 6 0 0,0 0-51 0 0,24 0-51 0 0,156-4 780 0 0,114 24 47 0 0,-259-12-1059 0 0,-5-1-2062 0 0,-10-5-7373 0 0,-20-2-1975 0 0</inkml:trace>
  <inkml:trace contextRef="#ctx0" brushRef="#br0" timeOffset="1187.39">252 1 12043 0 0,'0'0'1556'0'0,"0"0"-150"0"0,0 0-193 0 0,0 0-82 0 0,0 0-73 0 0,0 0-200 0 0,0 0-251 0 0,0 0-245 0 0,0 0-149 0 0,0 0-1 0 0,0 0 84 0 0,0 0 122 0 0,4 7 79 0 0,59 79 1313 0 0,-42-72-1550 0 0,0 0 0 0 0,1-1 0 0 0,1-2 0 0 0,0 0 0 0 0,1-1 0 0 0,0-1 0 0 0,0-2 0 0 0,0 0 0 0 0,1-2 0 0 0,3 0-260 0 0,-2 0 41 0 0,-1 0 1 0 0,0 2-1 0 0,1 1 0 0 0,-2 1 1 0 0,0 1-1 0 0,0 1 1 0 0,-1 1-1 0 0,0 1 0 0 0,13 10-41 0 0,-32-18 7 0 0,0 0 0 0 0,0 0-1 0 0,0 0 1 0 0,0 0-1 0 0,-1 1 1 0 0,0-1 0 0 0,0 1-1 0 0,-1 0 1 0 0,1 0-1 0 0,-1 0 1 0 0,0 0 0 0 0,-1 0-1 0 0,0 0 1 0 0,0 1-1 0 0,0-1 1 0 0,-1 0 0 0 0,1 1-1 0 0,-2-1 1 0 0,1 0-1 0 0,-1 1 1 0 0,0-1 0 0 0,0 0-1 0 0,0 0 1 0 0,-1 1-1 0 0,0-1 1 0 0,0 0 0 0 0,-1-1-1 0 0,0 1 1 0 0,0 0-1 0 0,0-1 1 0 0,-1 0 0 0 0,0 1-1 0 0,0-1 1 0 0,0-1-1 0 0,0 1 1 0 0,-1-1 0 0 0,0 1-1 0 0,1-1 1 0 0,-2 0-7 0 0,-88 78 342 0 0,-4-4 0 0 0,-2-4 1 0 0,-26 9-343 0 0,95-47 53 0 0,31-35-40 0 0,0 2-13 0 0,0-2-9 0 0,0-1 17 0 0,0 0 17 0 0,0 0-2 0 0,0 0 9 0 0,0 0-9 0 0,0 0 6 0 0,0 0 7 0 0,0 0 15 0 0,0 0-2 0 0,0 0 4 0 0,0 0 19 0 0,0 0-4 0 0,0 0 2 0 0,0 0-5 0 0,0 0-6 0 0,0 0-19 0 0,0 0 1 0 0,0 0-16 0 0,0 0-10 0 0,0 0 10 0 0,0 0-5 0 0,0 0 2 0 0,0 0-5 0 0,0 0-2 0 0,0 0-6 0 0,0 0 1 0 0,0 0 3 0 0,0 0-4 0 0,0 0 2 0 0,0 0 8 0 0,0 0-11 0 0,0 0-10 0 0,0 0 14 0 0,0 0 4 0 0,0 0-1 0 0,0 0-8 0 0,0 0-10 0 0,0 0 10 0 0,0 0 3 0 0,0 0-16 0 0,0 0-13 0 0,0 0 8 0 0,0 0 7 0 0,0 0 12 0 0,0 0-9 0 0,0 0 9 0 0,0 0 12 0 0,0 0-4 0 0,0 0-11 0 0,0 0-18 0 0,0 0-8 0 0,0 0 5 0 0,0 0 10 0 0,0 0 14 0 0,0 0-8 0 0,0 0 12 0 0,0 0-1 0 0,0 0-16 0 0,0 0 15 0 0,0 0 8 0 0,0 0 2 0 0,0 0-14 0 0,0 0-18 0 0,0 0-4 0 0,0 0 0 0 0,0 0-4 0 0,0 0-10 0 0,0 0 19 0 0,0 0 16 0 0,0 0 7 0 0,0 0 7 0 0,0 0-31 0 0,0 0-1 0 0,0 0-7 0 0,0 0-4 0 0,0 0-27 0 0,0 0-17 0 0,0 0-23 0 0,0 0-14 0 0,0 0-45 0 0,0 0-55 0 0,0 0-112 0 0,0-3 183 0 0,0 2-1483 0 0,0 1-5181 0 0,0 0-4608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135 140 6009 0 0,'0'0'2378'0'0,"0"0"-440"0"0,0 0-227 0 0,0 0-56 0 0,0 0-31 0 0,0 0-137 0 0,0 0-240 0 0,0 0-295 0 0,0 0-293 0 0,0 0-233 0 0,0 0-146 0 0,0 0-94 0 0,0 12 248 0 0,9 271 3109 0 0,19 209-2173 0 0,-26-429-1081 0 0,-1 0-3932 0 0,-11-92-8418 0 0,8 21 1577 0 0</inkml:trace>
  <inkml:trace contextRef="#ctx0" brushRef="#br0" timeOffset="329.889">1 250 9266 0 0,'0'0'1382'0'0,"0"0"-121"0"0,0 0-61 0 0,0 0 66 0 0,0 0 20 0 0,0 0-78 0 0,0 0-138 0 0,0 0-176 0 0,0 0-125 0 0,0 0-104 0 0,32-33-69 0 0,107-102-72 0 0,-68 90-53 0 0,-44 36-272 0 0,0 1-1 0 0,0 2 1 0 0,1 1 0 0 0,0 1 0 0 0,0 1-1 0 0,0 2 1 0 0,1 0 0 0 0,-1 2-1 0 0,0 2 1 0 0,5 1-199 0 0,-24-2 31 0 0,0 1 0 0 0,-1 0 0 0 0,1 0 0 0 0,0 1 0 0 0,-1 0 0 0 0,0 0 0 0 0,0 1 0 0 0,0 0 0 0 0,-1 1 1 0 0,0 0-1 0 0,0 0 0 0 0,0 0 0 0 0,0 1 0 0 0,-1 0 0 0 0,-1 0 0 0 0,1 1 0 0 0,-1 0 0 0 0,0 0 0 0 0,-1 0 0 0 0,0 0 0 0 0,0 1 0 0 0,-1-1 0 0 0,0 1 0 0 0,0 0 0 0 0,-1 0 0 0 0,0 0 0 0 0,-1 0 0 0 0,0 1 0 0 0,0 2-31 0 0,0 0 65 0 0,-1 0-1 0 0,-1 0 1 0 0,0 0-1 0 0,-1-1 1 0 0,0 1-1 0 0,0 0 1 0 0,-1-1-1 0 0,-1 0 1 0 0,0 1-1 0 0,-1-2 1 0 0,0 1-1 0 0,0 0 1 0 0,-1-1-1 0 0,-6 7-64 0 0,-2 3 32 0 0,-2-1 1 0 0,-1-1-1 0 0,0 0 0 0 0,-1-1 1 0 0,-1-1-1 0 0,0-1 0 0 0,-1-1 0 0 0,-1 0 1 0 0,0-2-1 0 0,-1 0 0 0 0,0-2 0 0 0,0 0 1 0 0,-2-1-1 0 0,1-2 0 0 0,-12 3-32 0 0,-56-6-373 0 0,90-4 310 0 0,0 1-1 0 0,0-1 1 0 0,0 0 0 0 0,0 0 0 0 0,0 0 0 0 0,0 0-1 0 0,0 0 1 0 0,0 0 0 0 0,0 0 0 0 0,0 0-1 0 0,0 0 1 0 0,0 0 0 0 0,1-1 0 0 0,-1 1-1 0 0,0 0 1 0 0,0 0 0 0 0,0-1 0 0 0,0 1 0 0 0,0-1-1 0 0,0 1 1 0 0,0-1 0 0 0,1 1 0 0 0,-1-1-1 0 0,0 0 1 0 0,0 1 0 0 0,1-1 0 0 0,-1 0 0 0 0,0 0-1 0 0,1 1 1 0 0,-1-1 0 0 0,1 0 0 0 0,-1 0-1 0 0,1 0 1 0 0,-1 0 0 0 0,1 0 0 0 0,0 0 0 0 0,0 0-1 0 0,-1 0 1 0 0,1 0 0 0 0,0 0 0 0 0,0 0-1 0 0,0 0 1 0 0,0 0 0 0 0,0 0 0 0 0,0 1 0 0 0,0-1-1 0 0,0 0 1 0 0,0 0 0 0 0,1 0 0 0 0,-1 0-1 0 0,0 0 1 0 0,1 0 0 0 0,-1 0 0 0 0,0 0 0 0 0,1-1 63 0 0,25-27-8311 0 0,-15 22-1747 0 0</inkml:trace>
  <inkml:trace contextRef="#ctx0" brushRef="#br0" timeOffset="1144.728">1628 239 12251 0 0,'0'0'1871'0'0,"0"0"-392"0"0,0 0-218 0 0,0 0 21 0 0,0 0 50 0 0,0 0-56 0 0,0 0-185 0 0,0 0-201 0 0,0 0-185 0 0,0 0-138 0 0,0 0-97 0 0,0 0-69 0 0,0 0-56 0 0,-30 17-43 0 0,-93 51-25 0 0,34-6 635 0 0,46-36-447 0 0,-1-2 0 0 0,-1-2 0 0 0,0-3-1 0 0,-28 8-464 0 0,67-25-31 0 0,5-2 50 0 0,0 0 1 0 0,0 0-1 0 0,0 0 1 0 0,0 0 0 0 0,0 0-1 0 0,1 1 1 0 0,-1-1-1 0 0,0 0 1 0 0,0 0 0 0 0,0 0-1 0 0,0 1 1 0 0,1-1-1 0 0,-1 1 1 0 0,0-1 0 0 0,0 0-1 0 0,1 1 1 0 0,-1-1-1 0 0,0 1 1 0 0,0 0 0 0 0,1-1-1 0 0,-1 1 1 0 0,1-1-1 0 0,-1 1 1 0 0,1 0-1 0 0,-1 0 1 0 0,1-1 0 0 0,-1 1-1 0 0,1 0 1 0 0,0 0-1 0 0,-1-1 1 0 0,1 1 0 0 0,0 0-1 0 0,-1 0 1 0 0,1 0-1 0 0,0 0 1 0 0,0 0 0 0 0,0-1-1 0 0,0 1 1 0 0,0 0-1 0 0,0 0 1 0 0,0 0 0 0 0,0 0-1 0 0,0 0 1 0 0,1 0-1 0 0,-1-1 1 0 0,0 1 0 0 0,1 0-1 0 0,-1 0 1 0 0,0 0-1 0 0,1-1 1 0 0,-1 1 0 0 0,1 0-1 0 0,-1 0 1 0 0,1-1-1 0 0,-1 1 1 0 0,1 0-20 0 0,17 26 115 0 0,0-1-1 0 0,2-1 1 0 0,1-1 0 0 0,1 0-1 0 0,1-2 1 0 0,17 13-115 0 0,88 72 210 0 0,-61-55 43 0 0,-69-55-5145 0 0,-3 0-2159 0 0,2 2-4905 0 0</inkml:trace>
  <inkml:trace contextRef="#ctx0" brushRef="#br0" timeOffset="1611.878">805 736 11298 0 0,'0'0'1757'0'0,"0"0"-198"0"0,0 0-115 0 0,0 0 59 0 0,0 0 80 0 0,0 0-88 0 0,0 0-173 0 0,0 0-214 0 0,0 0-228 0 0,0 0-197 0 0,0 0-164 0 0,0 0-102 0 0,0 0-73 0 0,-2-7 1026 0 0,45 65-568 0 0,2-2 0 0 0,3-3 0 0 0,14 10-802 0 0,47 52 420 0 0,16 21 5 0 0,-117-121-367 0 0,-8-14-44 0 0,0-1-7 0 0,0 0-10 0 0,0 0 9 0 0,0 0 2 0 0,0 0-3 0 0,0 0-10 0 0,0 0-17 0 0,4-23-6134 0 0,-1 17 1318 0 0,-1 2-7223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11106 0 0,'0'0'2818'0'0,"0"0"-1111"0"0,0 0-618 0 0,0 0-59 0 0,0 0 87 0 0,0 0 19 0 0,0 0-131 0 0,0 0-207 0 0,0 0-210 0 0,0 0-96 0 0,0 0 60 0 0,0 0 64 0 0,0 0 39 0 0,4 11-41 0 0,-1-3-499 0 0,0-4-57 0 0,-2 1-1 0 0,1-1 1 0 0,0 1 0 0 0,-1 0-1 0 0,0 0 1 0 0,0 0 0 0 0,0 0-1 0 0,-1 0 1 0 0,1-1 0 0 0,-1 1 0 0 0,0 0-1 0 0,-1 0 1 0 0,1 0 0 0 0,-2 5-58 0 0,-154 541 1471 0 0,142-497-1535 0 0,-3-1 1 0 0,-2-1 0 0 0,-3-1-1 0 0,-11 19 64 0 0,12-36-1620 0 0,15-115-13068 0 0,6 63 9533 0 0,0 2-845 0 0</inkml:trace>
  <inkml:trace contextRef="#ctx0" brushRef="#br0" timeOffset="514.731">103 509 4969 0 0,'0'0'1478'0'0,"0"0"-214"0"0,0 0 55 0 0,0 0 137 0 0,0 0 26 0 0,0 0-115 0 0,0 0-219 0 0,0 0-168 0 0,0 0-153 0 0,0 0-111 0 0,0 0-73 0 0,0 0-23 0 0,0 0 2 0 0,2 27-9 0 0,8 84-29 0 0,-11-110-565 0 0,1 0 1 0 0,0 0-1 0 0,-1 1 0 0 0,1-1 0 0 0,0 0 1 0 0,0 0-1 0 0,0 0 0 0 0,0 0 0 0 0,0 0 0 0 0,0 0 1 0 0,0 0-1 0 0,0 0 0 0 0,0 0 0 0 0,0 0 0 0 0,1 0 1 0 0,-1 0-1 0 0,0 0 0 0 0,1 0 0 0 0,-1 0 0 0 0,1 0 1 0 0,-1 0-1 0 0,1 0 0 0 0,0 0 0 0 0,-1 0 0 0 0,1 0 1 0 0,0-1-1 0 0,0 1 0 0 0,-1 0 0 0 0,1 0 0 0 0,0-1 1 0 0,0 1-1 0 0,0-1 0 0 0,0 1 0 0 0,0-1 0 0 0,0 1 1 0 0,0-1-1 0 0,0 1 0 0 0,0-1 0 0 0,0 0 0 0 0,0 0 1 0 0,0 1-1 0 0,0-1 0 0 0,1 0-19 0 0,4 0 164 0 0,6 2-10 0 0,0-1 1 0 0,0 0-1 0 0,0 0 1 0 0,0-2-1 0 0,0 1 1 0 0,0-1-1 0 0,0-1 1 0 0,0 0 0 0 0,0-1-1 0 0,0 0 1 0 0,0-1-1 0 0,-1-1 1 0 0,0 1-1 0 0,0-2 1 0 0,0 1-1 0 0,-1-2 1 0 0,0 1-1 0 0,0-1 1 0 0,0-1-1 0 0,3-3-154 0 0,9-10 135 0 0,0 0 1 0 0,-2-1-1 0 0,0-1 0 0 0,-2-1 0 0 0,0-1 0 0 0,-2 0 1 0 0,9-20-136 0 0,-13 21 85 0 0,-1 0 0 0 0,-2-1 0 0 0,0 0 0 0 0,-2-1 0 0 0,-1 0 0 0 0,-1 0 0 0 0,-1 0 0 0 0,-1 0 0 0 0,-1-1 1 0 0,-2-16-86 0 0,-11 44 196 0 0,4 8-184 0 0,1 0 0 0 0,0 0 1 0 0,0 0-1 0 0,1 1 0 0 0,1 0 1 0 0,-1 0-1 0 0,1 0 0 0 0,1 1 1 0 0,0-1-1 0 0,0 6-12 0 0,1-8 13 0 0,-19 69 241 0 0,4 1 1 0 0,3 1 0 0 0,4 0 0 0 0,3 1-1 0 0,3 37-254 0 0,10 60 143 0 0,-6-178-168 0 0,1 1-1 0 0,-1 0 1 0 0,0-1-1 0 0,1 1 1 0 0,-1 0 0 0 0,0-1-1 0 0,1 1 1 0 0,-1 0 0 0 0,1-1-1 0 0,-1 1 1 0 0,1 0 0 0 0,-1 0-1 0 0,0-1 1 0 0,1 1 0 0 0,-1 0-1 0 0,1 0 1 0 0,-1 0-1 0 0,1 0 1 0 0,-1 0 0 0 0,1 0-1 0 0,-1 0 1 0 0,1 0 0 0 0,-1 0-1 0 0,1 0 1 0 0,-1 0 0 0 0,1 0-1 0 0,-1 0 1 0 0,1 0 0 0 0,-1 0-1 0 0,1 0 1 0 0,-1 1-1 0 0,1-1 1 0 0,-1 0 0 0 0,1 0-1 0 0,-1 1 1 0 0,1-1 0 0 0,-1 0-1 0 0,0 1 1 0 0,1-1 0 0 0,-1 0-1 0 0,1 1 1 0 0,-1-1 0 0 0,0 0-1 0 0,0 1 1 0 0,1-1-1 0 0,-1 1 1 0 0,0-1 0 0 0,0 1-1 0 0,1-1 1 0 0,-1 1 0 0 0,0-1-1 0 0,0 1 1 0 0,0-1 0 0 0,0 1-1 0 0,0-1 1 0 0,0 1-1 0 0,0-1 1 0 0,0 1 0 0 0,0-1-1 0 0,0 1 1 0 0,0-1 0 0 0,0 1-1 0 0,0-1 1 0 0,0 1 0 0 0,0-1-1 0 0,-1 1 26 0 0,14-32-2853 0 0,-3 11-4060 0 0,-6 9-4752 0 0</inkml:trace>
  <inkml:trace contextRef="#ctx0" brushRef="#br0" timeOffset="783.614">766 516 9930 0 0,'0'0'4065'0'0,"0"0"-2114"0"0,0 0-760 0 0,0 0 12 0 0,0 0 119 0 0,0 0 30 0 0,0 0-153 0 0,0 0-226 0 0,0 0-203 0 0,0 0-153 0 0,-13 34-102 0 0,-39 109-91 0 0,11-11 384 0 0,33-18-681 0 0,9-113-244 0 0,0 0 0 0 0,0-1 0 0 0,1 1 0 0 0,-1 0 0 0 0,0-1 0 0 0,0 1 1 0 0,1-1-1 0 0,-1 1 0 0 0,0-1 0 0 0,1 1 0 0 0,-1-1 0 0 0,1 0 0 0 0,-1 0 0 0 0,0 0 0 0 0,1 0 0 0 0,-1 0 0 0 0,1 0 0 0 0,-1 0 0 0 0,0 0 0 0 0,1 0 1 0 0,-1-1-1 0 0,1 1 0 0 0,-1-1 0 0 0,0 1 0 0 0,1-1 0 0 0,-1 1 0 0 0,0-1 0 0 0,0 0 0 0 0,0 0 0 0 0,1 0 0 0 0,-1 1 0 0 0,0-1 0 0 0,0 0 0 0 0,0 0 1 0 0,0 0-1 0 0,-1-1 0 0 0,1 1 117 0 0,17-20-7718 0 0,-11 13-3484 0 0</inkml:trace>
  <inkml:trace contextRef="#ctx0" brushRef="#br0" timeOffset="1069.402">985 593 10442 0 0,'0'0'1830'0'0,"0"0"-255"0"0,0 0-28 0 0,0 0-41 0 0,0 0-110 0 0,0 0-209 0 0,0 0-267 0 0,0 0-205 0 0,0 0-139 0 0,0 0-91 0 0,0 0-54 0 0,0 0-24 0 0,-32 27-26 0 0,-99 83-34 0 0,73-66 461 0 0,58-44-781 0 0,-1 0-1 0 0,1 0 0 0 0,-1 0 1 0 0,1 0-1 0 0,0 0 1 0 0,-1 1-1 0 0,1-1 0 0 0,-1 0 1 0 0,1 0-1 0 0,0 1 1 0 0,-1-1-1 0 0,1 0 1 0 0,0 0-1 0 0,-1 1 0 0 0,1-1 1 0 0,0 0-1 0 0,0 1 1 0 0,-1-1-1 0 0,1 0 0 0 0,0 1 1 0 0,0-1-1 0 0,-1 0 1 0 0,1 1-1 0 0,0-1 0 0 0,0 1 1 0 0,0-1-1 0 0,0 0 1 0 0,0 1-1 0 0,0-1 0 0 0,0 1 1 0 0,-1-1-1 0 0,1 1 1 0 0,0-1-1 0 0,1 0 0 0 0,-1 1 1 0 0,0-1-1 0 0,0 1 1 0 0,0-1-1 0 0,0 1 0 0 0,0-1 1 0 0,0 0-1 0 0,0 1 1 0 0,1-1-1 0 0,-1 1 0 0 0,0-1 1 0 0,0 0-1 0 0,0 1 1 0 0,1-1-1 0 0,-1 0 1 0 0,0 1-1 0 0,1-1 0 0 0,-1 0 1 0 0,0 0-1 0 0,1 1 1 0 0,-1-1-1 0 0,0 0 0 0 0,1 0 1 0 0,-1 1-1 0 0,1-1 1 0 0,-1 0-1 0 0,0 0 0 0 0,1 0 1 0 0,-1 0-27 0 0,37 17 781 0 0,-24-12-521 0 0,-2 0-122 0 0,0 0-1 0 0,-1 1 1 0 0,0 1 0 0 0,0 0-1 0 0,0 0 1 0 0,-1 1 0 0 0,0 0 0 0 0,-1 0-1 0 0,0 1 1 0 0,0 0 0 0 0,-1 0-1 0 0,0 1 1 0 0,0 0 0 0 0,-1 1 0 0 0,2 6-138 0 0,27 49-537 0 0,-25-63-1148 0 0,-6-2-6090 0 0,-3-1-4807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26 654 3961 0 0,'0'0'1675'0'0,"0"0"-340"0"0,0 0-16 0 0,0 0 289 0 0,0 0 187 0 0,0 0-38 0 0,0 0-261 0 0,0 0-315 0 0,0 0-230 0 0,0 0-176 0 0,0 0-136 0 0,0 0-94 0 0,0 0-36 0 0,-4 2 16 0 0,-13 6 19 0 0,12-7 16 0 0,5-1 7 0 0,0 0-27 0 0,0 0-24 0 0,0 0-30 0 0,0 0-14 0 0,0 0-7 0 0,0 0-10 0 0,0-19 988 0 0,3-1-1301 0 0,1-1 1 0 0,1 0-1 0 0,0 1 1 0 0,2 0-1 0 0,0 0 1 0 0,1 1-1 0 0,1 0 1 0 0,1 0-1 0 0,1 1 1 0 0,0 1-1 0 0,1 0 1 0 0,1 0-1 0 0,6-5-142 0 0,7-13 160 0 0,154-200 207 0 0,-72 143-268 0 0,-106 92-101 0 0,0 0 0 0 0,0 0 0 0 0,0 1 0 0 0,0-1 0 0 0,0 0 1 0 0,0 1-1 0 0,0-1 0 0 0,0 1 0 0 0,0 0 0 0 0,0 0 0 0 0,0 0 0 0 0,-1 0 1 0 0,1 0-1 0 0,0 0 0 0 0,-1 0 0 0 0,1 0 0 0 0,0 1 0 0 0,-1-1 0 0 0,0 0 1 0 0,1 1-1 0 0,-1 0 0 0 0,0-1 0 0 0,0 1 0 0 0,0 0 0 0 0,0-1 0 0 0,0 1 1 0 0,0 0-1 0 0,0 0 0 0 0,-1 0 0 0 0,1 0 0 0 0,-1 0 0 0 0,1 0 0 0 0,-1 0 1 0 0,0 0-1 0 0,0 0 0 0 0,0 0 0 0 0,0 0 0 0 0,0 1 2 0 0,4 187 25 0 0,-37-5 63 0 0,30-169-57 0 0,6-21 90 0 0,11-23-130 0 0,0 0-1 0 0,2 1 1 0 0,1 1-1 0 0,1 0 1 0 0,1 2-1 0 0,6-6 10 0 0,29-38-16 0 0,-40 47 9 0 0,2 2-1 0 0,0 0 1 0 0,2 1-1 0 0,0 0 1 0 0,1 2-1 0 0,0 0 1 0 0,1 1-1 0 0,5-2 8 0 0,68-2-85 0 0,-90 21 83 0 0,0 0 1 0 0,-1 0-1 0 0,0 1 1 0 0,1-1 0 0 0,-1 0-1 0 0,0 1 1 0 0,0-1-1 0 0,0 1 1 0 0,-1 0-1 0 0,1 0 1 0 0,-1-1 0 0 0,1 1-1 0 0,-1 0 1 0 0,0 0-1 0 0,0 0 1 0 0,0 1-1 0 0,-1-1 1 0 0,1 0-1 0 0,-1 0 1 0 0,0 0 0 0 0,1 1-1 0 0,-1-1 1 0 0,-1 0-1 0 0,1 0 1 0 0,0 0-1 0 0,-1 2 2 0 0,0 16 7 0 0,-1 0-1 0 0,-1 0 0 0 0,-1 0 0 0 0,0 0 1 0 0,-2-1-1 0 0,-1 0 0 0 0,0 0 0 0 0,-1 0 0 0 0,-2 1-6 0 0,-30 85-1383 0 0,72-101-5835 0 0,-19-6 872 0 0,-3-2-5122 0 0</inkml:trace>
  <inkml:trace contextRef="#ctx0" brushRef="#br0" timeOffset="595.371">1504 32 10082 0 0,'0'0'2573'0'0,"0"0"-856"0"0,0 0-363 0 0,0 0-50 0 0,0 0 22 0 0,0 0-80 0 0,0 0-154 0 0,0 0-176 0 0,0 0-168 0 0,0 0-165 0 0,0 0-112 0 0,0 0-95 0 0,-28 14-63 0 0,-89 43-46 0 0,62-11 100 0 0,47-34-274 0 0,4-5-37 0 0,-9 8 11 0 0,1 0 0 0 0,1 1 0 0 0,0 0 0 0 0,1 1 0 0 0,1 1 0 0 0,1-1 0 0 0,0 1 0 0 0,2 0 0 0 0,0 1 0 0 0,1 0 0 0 0,0 0 0 0 0,-1 18-67 0 0,6-35 6 0 0,0 0 1 0 0,1-1-1 0 0,-1 1 0 0 0,0 0 1 0 0,1 0-1 0 0,-1-1 0 0 0,1 1 1 0 0,-1 0-1 0 0,1 0 0 0 0,0-1 1 0 0,0 1-1 0 0,0-1 0 0 0,0 1 1 0 0,0-1-1 0 0,0 1 0 0 0,0-1 1 0 0,0 0-1 0 0,1 1 0 0 0,-1-1 1 0 0,1 0-1 0 0,-1 0 0 0 0,1 0 1 0 0,-1 0-1 0 0,1 0 0 0 0,-1 0 1 0 0,1 0-1 0 0,0-1 0 0 0,-1 1 1 0 0,1-1-1 0 0,0 1 0 0 0,0-1 1 0 0,-1 0-1 0 0,1 1 0 0 0,0-1 1 0 0,0 0-1 0 0,0 0 0 0 0,0 0 1 0 0,-1-1-7 0 0,75-16 655 0 0,-43-5-519 0 0,0-1 0 0 0,-2-2 0 0 0,-1-1 0 0 0,-1-1 0 0 0,-1-2 0 0 0,-1 0 0 0 0,12-20-136 0 0,-7 11 39 0 0,-14 17-14 0 0,2 0 0 0 0,0 1 0 0 0,1 1 0 0 0,1 1-1 0 0,1 1 1 0 0,0 1 0 0 0,1 1 0 0 0,14-6-25 0 0,-37 22 1 0 0,1-1 1 0 0,-1 1-1 0 0,0 0 0 0 0,0-1 1 0 0,0 1-1 0 0,0 0 0 0 0,0 0 1 0 0,0 0-1 0 0,0 0 0 0 0,-1 0 1 0 0,1 0-1 0 0,0 0 0 0 0,0 0 1 0 0,-1 0-1 0 0,1 0 0 0 0,-1 0 1 0 0,1 0-1 0 0,-1 1 1 0 0,1-1-1 0 0,-1 0 0 0 0,0 0 1 0 0,1 1-1 0 0,-1-1 0 0 0,0 0 1 0 0,0 1-1 0 0,0-1 0 0 0,0 0 1 0 0,0 0-1 0 0,0 1 0 0 0,-1-1 1 0 0,1 0-1 0 0,0 0 0 0 0,-1 1 1 0 0,1-1-1 0 0,-1 0 0 0 0,0 1-1 0 0,1 4 17 0 0,-3 46 81 0 0,-3 0 0 0 0,-1 0 1 0 0,-3-1-1 0 0,-6 13-98 0 0,-5 26 21 0 0,-10 88-14 0 0,22-110-4 0 0,-3 0 0 0 0,-3-1 1 0 0,-3-1-1 0 0,-3 0 1 0 0,-27 58-4 0 0,43-114 1 0 0,0 1-1 0 0,0-1 1 0 0,-1 0 0 0 0,-1 0 0 0 0,0-1-1 0 0,0 0 1 0 0,0 0 0 0 0,-1-1 0 0 0,-1 0 0 0 0,1 0-1 0 0,-1 0 1 0 0,-1-2 0 0 0,1 1 0 0 0,-1-1 0 0 0,0 0-1 0 0,-1-1 1 0 0,1 0 0 0 0,-1-1 0 0 0,0 0-1 0 0,0-1 1 0 0,-1 0 0 0 0,-1 0-1 0 0,11-6-4 0 0,-1 1 0 0 0,0-1 0 0 0,1 0 0 0 0,-1 0 0 0 0,1 0 0 0 0,0 0 0 0 0,0 0 0 0 0,0 0 0 0 0,0-1 1 0 0,1 1-1 0 0,-1-1 0 0 0,1 1 0 0 0,0-1 0 0 0,0 1 0 0 0,0-1 0 0 0,1 0 0 0 0,-1 0 0 0 0,1 1 0 0 0,0-1 0 0 0,0 0 0 0 0,0 0 0 0 0,0 1 0 0 0,1-1 0 0 0,0 0 0 0 0,-1 0 0 0 0,1 1 0 0 0,1-1 0 0 0,0-1 4 0 0,4-20-24 0 0,1 0-1 0 0,2 1 1 0 0,0 0-1 0 0,2 1 1 0 0,1 0-1 0 0,0 0 1 0 0,2 1-1 0 0,0 1 1 0 0,4-2 24 0 0,-15 18-10 0 0,46-67-470 0 0,42-63-390 0 0,-35 41-5685 0 0,-47 79-721 0 0,-5 7-4776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25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7202 0 0,'0'0'1421'0'0,"0"0"-277"0"0,0 0-74 0 0,0 0 144 0 0,0 0 87 0 0,0 0-50 0 0,0 0-140 0 0,0 0-172 0 0,0 0-106 0 0,0 0-72 0 0,0 0-31 0 0,0 0 36 0 0,0 0 106 0 0,5 23 148 0 0,15 71 127 0 0,-20-95-1053 0 0,0 1-1 0 0,0 0 0 0 0,0 0 1 0 0,0 0-1 0 0,1 0 0 0 0,-1-1 1 0 0,0 1-1 0 0,0 0 0 0 0,0 0 1 0 0,1 0-1 0 0,-1 0 1 0 0,0 0-1 0 0,0 0 0 0 0,1-1 1 0 0,-1 1-1 0 0,0 0 0 0 0,0 0 1 0 0,1 0-1 0 0,-1 0 0 0 0,0 0 1 0 0,0 0-1 0 0,0 0 0 0 0,1 0 1 0 0,-1 0-1 0 0,0 0 1 0 0,0 0-1 0 0,1 0 0 0 0,-1 0 1 0 0,0 1-1 0 0,0-1 0 0 0,1 0 1 0 0,-1 0-1 0 0,0 0 0 0 0,0 0 1 0 0,1 0-1 0 0,-1 0 1 0 0,0 0-1 0 0,0 1 0 0 0,0-1 1 0 0,0 0-1 0 0,1 0-93 0 0,4-29 576 0 0,2-24-309 0 0,1 1 0 0 0,3 0 0 0 0,3 0 1 0 0,1 1-1 0 0,3 1 0 0 0,2 0 0 0 0,2 2 1 0 0,10-13-268 0 0,-29 56-29 0 0,58-68-535 0 0,-41 86-4436 0 0,-16 4-3963 0 0,-4-15 5651 0 0,2 6-8144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12075 0 0,'0'0'2501'0'0,"0"0"-1159"0"0,0 0-510 0 0,0 0 7 0 0,0 0 127 0 0,0 0 53 0 0,0 0-129 0 0,0 0-120 0 0,0 0-70 0 0,0 0-25 0 0,0 0 28 0 0,0 0-58 0 0,0 0-85 0 0,5 18-56 0 0,16 60-53 0 0,-16-5 220 0 0,-8-34-526 0 0,-2 0 1 0 0,-2 0-1 0 0,-1-1 0 0 0,-2 1 1 0 0,-4 6-146 0 0,-11 44-17 0 0,8-23-131 0 0,-3 0 0 0 0,-3-1-1 0 0,-16 27 149 0 0,-6-36-3388 0 0,34-74-12485 0 0,11 11 8726 0 0</inkml:trace>
  <inkml:trace contextRef="#ctx0" brushRef="#br0" timeOffset="489.94">102 509 0 0 0,'0'0'3775'0'0,"0"0"-1786"0"0,0 0-622 0 0,0 0 58 0 0,0 0 61 0 0,0 0-58 0 0,0 0-234 0 0,0 0-412 0 0,0 0-281 0 0,0 0-114 0 0,0 0-33 0 0,0 0 33 0 0,0 0 93 0 0,4 17 128 0 0,16 52 103 0 0,0-49 653 0 0,-16-20-1127 0 0,8-1 18 0 0,0 0 1 0 0,-1-1 0 0 0,1 0 0 0 0,0-1-1 0 0,-1 0 1 0 0,1-1 0 0 0,-1 0 0 0 0,0-1-1 0 0,0-1 1 0 0,-1 1 0 0 0,0-1 0 0 0,0-1-1 0 0,0 0 1 0 0,-1-1 0 0 0,0 1 0 0 0,0-2-1 0 0,-1 1 1 0 0,6-8-256 0 0,13-14 190 0 0,-2-2 0 0 0,0-1-1 0 0,-2 0 1 0 0,-2-2 0 0 0,-1-1-1 0 0,-2 0 1 0 0,3-11-190 0 0,50-92 291 0 0,-50 91 159 0 0,-21 47-226 0 0,-28 31 252 0 0,4 11-387 0 0,1 1 1 0 0,2 0 0 0 0,2 2-1 0 0,2 0 1 0 0,2 1 0 0 0,1 1-1 0 0,3 0 1 0 0,2 0-1 0 0,2 1 1 0 0,1 7-90 0 0,2 158 88 0 0,20-130-181 0 0,-23-90-8400 0 0,12-30-5539 0 0,-1 33 9819 0 0</inkml:trace>
  <inkml:trace contextRef="#ctx0" brushRef="#br0" timeOffset="736.053">720 424 8754 0 0,'0'0'2418'0'0,"0"0"-419"0"0,0 0-287 0 0,0 0-182 0 0,0 0-127 0 0,0 0-203 0 0,0 0-232 0 0,0 0-150 0 0,0 0-142 0 0,0 0-99 0 0,0 0-83 0 0,0 0-98 0 0,-15 33-105 0 0,-47 102-63 0 0,-22 39 368 0 0,68-116-768 0 0,16-57 32 0 0,0-1-88 0 0,4-1-482 0 0,54-60-5203 0 0,-47 47 549 0 0,-4 2-5481 0 0</inkml:trace>
  <inkml:trace contextRef="#ctx0" brushRef="#br0" timeOffset="1267.32">901 461 8938 0 0,'0'0'1702'0'0,"0"0"-381"0"0,0 0-35 0 0,0 0 43 0 0,0 0 44 0 0,0 0-94 0 0,0 0-243 0 0,0 0-227 0 0,0 0-194 0 0,0 0-136 0 0,0 0-106 0 0,-33 20-35 0 0,-100 62-66 0 0,78-48 331 0 0,55-34-591 0 0,0 0 0 0 0,1 0 0 0 0,-1 0 0 0 0,0 0 0 0 0,1 0 0 0 0,-1 0 0 0 0,0 0 0 0 0,0 1 0 0 0,1-1 0 0 0,-1 0 0 0 0,0 0 0 0 0,1 0 0 0 0,-1 0 0 0 0,0 0 0 0 0,0 1 0 0 0,1-1 0 0 0,-1 0 0 0 0,0 0 0 0 0,0 0 1 0 0,0 1-1 0 0,1-1 0 0 0,-1 0 0 0 0,0 0 0 0 0,0 1 0 0 0,0-1 0 0 0,0 0 0 0 0,1 1 0 0 0,-1-1 0 0 0,0 0 0 0 0,0 0 0 0 0,0 1 0 0 0,0-1 0 0 0,0 0 0 0 0,0 1 0 0 0,0-1 0 0 0,0 0 0 0 0,0 1 0 0 0,0-1 0 0 0,0 0 0 0 0,0 1 0 0 0,0-1 1 0 0,0 0-1 0 0,0 0 0 0 0,0 1 0 0 0,-1-1 0 0 0,1 0 0 0 0,0 1 0 0 0,0-1 0 0 0,0 0 0 0 0,0 0 0 0 0,0 1 0 0 0,-1-1 0 0 0,1 0 0 0 0,0 0 0 0 0,0 1 0 0 0,-1-1 0 0 0,1 0 0 0 0,0 0 0 0 0,0 0 0 0 0,-1 0 0 0 0,1 1 0 0 0,0-1 0 0 0,0 0 1 0 0,-1 0-1 0 0,1 0-12 0 0,9 4 284 0 0,1 3 9 0 0,-1 0 1 0 0,0 1 0 0 0,0-1 0 0 0,-1 2 0 0 0,0-1 0 0 0,-1 1 0 0 0,0 0 0 0 0,0 1 0 0 0,0 0 0 0 0,-2 0 0 0 0,1 0 0 0 0,-1 1 0 0 0,-1-1 0 0 0,0 1-1 0 0,1 4-293 0 0,12 29 851 0 0,3 15 62 0 0,-20-59-915 0 0,0-1 0 0 0,0 1 1 0 0,1 0-1 0 0,-1 0 0 0 0,0 0 1 0 0,0 0-1 0 0,1-1 0 0 0,-1 1 1 0 0,0 0-1 0 0,0 0 0 0 0,1 0 1 0 0,-1 0-1 0 0,0 0 1 0 0,1 0-1 0 0,-1 0 0 0 0,0-1 1 0 0,1 1-1 0 0,-1 0 0 0 0,0 0 1 0 0,0 0-1 0 0,1 0 0 0 0,-1 0 1 0 0,0 1-1 0 0,1-1 0 0 0,-1 0 1 0 0,0 0-1 0 0,1 0 0 0 0,-1 0 1 0 0,0 0-1 0 0,0 0 1 0 0,1 0-1 0 0,-1 1 0 0 0,0-1 1 0 0,0 0-1 0 0,1 0 0 0 0,-1 0 1 0 0,0 0-1 0 0,0 1 0 0 0,1-1 1 0 0,-1 0-1 0 0,0 0 0 0 0,0 1 1 0 0,0-1 1 0 0,0-14-3126 0 0,0 10-2026 0 0,0 3-7105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4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166 161 2088 0 0,'0'0'3523'0'0,"0"0"-987"0"0,0 0-366 0 0,0 0-50 0 0,0 0-7 0 0,0 0-93 0 0,0 0-231 0 0,0 0-305 0 0,0 0-304 0 0,0 0-300 0 0,0 0-233 0 0,-3 12 256 0 0,2 149 1496 0 0,9 68-1589 0 0,-30 95-426 0 0,-17-108-592 0 0,14-181-2044 0 0,2-43-6537 0 0,18 1 2598 0 0,-1 3-3415 0 0</inkml:trace>
  <inkml:trace contextRef="#ctx0" brushRef="#br0" timeOffset="282.389">0 180 10762 0 0,'0'0'1433'0'0,"0"0"-377"0"0,0 0-167 0 0,0 0 62 0 0,0 0 81 0 0,0 0 2 0 0,33-27-82 0 0,106-83-121 0 0,-71 77-105 0 0,-46 30-434 0 0,0 0 1 0 0,0 1-1 0 0,0 1 1 0 0,0 1-1 0 0,0 1 1 0 0,0 1-1 0 0,0 1 1 0 0,20 6-293 0 0,-35-8 60 0 0,0 1-1 0 0,0 1 1 0 0,0-1-1 0 0,0 1 1 0 0,-1 1 0 0 0,1-1-1 0 0,-1 1 1 0 0,0 0-1 0 0,0 0 1 0 0,0 1-1 0 0,0 0 1 0 0,-1 0 0 0 0,0 0-1 0 0,0 1 1 0 0,-1-1-1 0 0,1 1 1 0 0,-1 0 0 0 0,0 1-1 0 0,-1-1 1 0 0,0 1-1 0 0,0-1 1 0 0,0 1-1 0 0,-1 0 1 0 0,1 0 0 0 0,-2 0-1 0 0,1 1 1 0 0,-1-1-1 0 0,0 5-59 0 0,-1 3 57 0 0,0-1-1 0 0,-1 1 0 0 0,0-1 0 0 0,-1 1 1 0 0,-1-1-1 0 0,-1 0 0 0 0,0 0 0 0 0,0 0 1 0 0,-1-1-1 0 0,-1 1 0 0 0,0-1 0 0 0,-1-1 1 0 0,-1 1-1 0 0,0-1 0 0 0,0 0 1 0 0,-1-1-1 0 0,-1 0 0 0 0,0-1 0 0 0,-1 1-56 0 0,-12 11 21 0 0,-2-1 0 0 0,0-1 0 0 0,-1-1 0 0 0,-1-2 0 0 0,0 0 0 0 0,-1-2 0 0 0,-1-1 0 0 0,-8 1-21 0 0,24-9-91 0 0,0 0 1 0 0,0-2 0 0 0,0 1-1 0 0,-1-2 1 0 0,1 0-1 0 0,-1 0 1 0 0,0-1 0 0 0,0-1-1 0 0,1 0 1 0 0,-1-1-1 0 0,0-1 1 0 0,0 0 0 0 0,-1-1 90 0 0,-11-23-2361 0 0,23 12-1091 0 0,2 0-3791 0 0,1 2-3437 0 0</inkml:trace>
  <inkml:trace contextRef="#ctx0" brushRef="#br0" timeOffset="1627.897">853 253 1040 0 0,'0'0'1722'0'0,"0"0"-35"0"0,0 0 128 0 0,0 0 248 0 0,0 0 170 0 0,0 0-114 0 0,0 0-258 0 0,0 0-308 0 0,0 0-272 0 0,0 0-180 0 0,0 0-121 0 0,0 0-117 0 0,-8-14-91 0 0,-21-42-71 0 0,20 42-75 0 0,9 14-67 0 0,0 0-49 0 0,0 0-74 0 0,0 0-69 0 0,0 0-69 0 0,0 0-64 0 0,0 0-50 0 0,0 0-44 0 0,0 0-30 0 0,6 12 278 0 0,26 15-19 0 0,2-1 0 0 0,1-1 1 0 0,0-3-1 0 0,2 0 0 0 0,1-3 0 0 0,30 12-369 0 0,43 24 388 0 0,63 59-147 0 0,-168-100-183 0 0,-6-13-5 0 0,0-1 14 0 0,0 0 5 0 0,0 0-18 0 0,0 0 1 0 0,0 0 3 0 0,0 0 12 0 0,-104 59 469 0 0,-56 70-571 0 0,-112 76 164 0 0,144-110-33 0 0,127-93 103 0 0,1-3-206 0 0,0 1-16 0 0,0 0 14 0 0,0 0 18 0 0,0 0-23 0 0,0 0-13 0 0,0 0-4 0 0,0 0 7 0 0,0 0-5 0 0,0 0 10 0 0,0 0-12 0 0,0 0-6 0 0,0 0-2 0 0,0 0 28 0 0,0 0-18 0 0,0 0-6 0 0,0 0 4 0 0,0 0 10 0 0,0 0-25 0 0,0 0-6 0 0,0 0 5 0 0,0 0-48 0 0,0 0-2 0 0,0 0-36 0 0,1-2-1914 0 0,3-10-12879 0 0,-1 12 2782 0 0</inkml:trace>
  <inkml:trace contextRef="#ctx0" brushRef="#br0" timeOffset="3219.537">1563 1104 5313 0 0,'0'0'1742'0'0,"0"0"-212"0"0,0 0-64 0 0,0 0 89 0 0,0 0-5 0 0,0 0-88 0 0,0 0-145 0 0,0 0-147 0 0,0 0-98 0 0,0 0-149 0 0,0 0-177 0 0,0 0-137 0 0,0 0-84 0 0,-3-8-46 0 0,3 6-482 0 0,-3-4 159 0 0,1-1 1 0 0,0 1-1 0 0,1-1 1 0 0,-1 0-1 0 0,1 0 0 0 0,0 0 1 0 0,1 0-1 0 0,0 0 1 0 0,0 1-1 0 0,0-1 1 0 0,1 0-1 0 0,1-2-156 0 0,15-43 581 0 0,2 1 0 0 0,3 1-1 0 0,2 1 1 0 0,24-36-581 0 0,-37 67 41 0 0,1-1 1 0 0,1 2-1 0 0,0 0 1 0 0,2 0-1 0 0,0 1 0 0 0,0 1 1 0 0,2 1-1 0 0,-1 0 0 0 0,2 1 1 0 0,0 1-1 0 0,19-10-41 0 0,-34 55 81 0 0,-34 161 373 0 0,10-48-376 0 0,21-144-84 0 0,0-2-2 0 0,19-8 145 0 0,163-158 216 0 0,-146 135-345 0 0,-22 18-12 0 0,0 1 0 0 0,0 0 0 0 0,1 1 0 0 0,1 1 0 0 0,0 0 0 0 0,0 2 0 0 0,12-5 4 0 0,-20 10 19 0 0,-7 2-19 0 0,0 0 0 0 0,0 0-1 0 0,-1 0 1 0 0,1 0 0 0 0,0 1 0 0 0,0-1-1 0 0,0 1 1 0 0,0-1 0 0 0,0 0 0 0 0,0 1-1 0 0,0 0 1 0 0,0-1 0 0 0,1 1 0 0 0,-1 0-1 0 0,0-1 1 0 0,0 1 0 0 0,0 0-1 0 0,0 0 1 0 0,0 0 0 0 0,1 0 0 0 0,-1 0-1 0 0,0 0 1 0 0,0 0 0 0 0,0 0 0 0 0,0 1-1 0 0,0-1 1 0 0,1 0 0 0 0,-1 1 0 0 0,0-1-1 0 0,0 1 1 0 0,0-1 0 0 0,0 1 0 0 0,0 0-1 0 0,0-1 1 0 0,0 1 0 0 0,-1 0-1 0 0,1 0 1 0 0,0-1 0 0 0,0 1 0 0 0,0 0-1 0 0,-1 0 1 0 0,1 0 0 0 0,0 0 0 0 0,-1 0-1 0 0,1 0 1 0 0,-1 0 0 0 0,1 0 0 0 0,-1 0-1 0 0,0 0 1 0 0,1 1 0 0 0,-1 0 0 0 0,-16 215 319 0 0,14-202-311 0 0,-11 78-331 0 0,56-95-3281 0 0,-21-15 513 0 0,-2 2-5105 0 0,-9 8-3175 0 0</inkml:trace>
  <inkml:trace contextRef="#ctx0" brushRef="#br0" timeOffset="3789.029">2741 596 6241 0 0,'0'0'3652'0'0,"0"0"-1254"0"0,0 0-505 0 0,0 0-106 0 0,0 0-118 0 0,0 0-254 0 0,0 0-343 0 0,0 0-303 0 0,0 0-178 0 0,0 0-88 0 0,0 0-58 0 0,0 0-75 0 0,0 0-27 0 0,-22 6-49 0 0,-71 23-50 0 0,29 8 198 0 0,52-24-353 0 0,6-7-64 0 0,0 0 1 0 0,0 1-1 0 0,1-1 0 0 0,0 1 0 0 0,0 0 0 0 0,0 1 1 0 0,1-1-1 0 0,0 1 0 0 0,0 0 0 0 0,1 0 0 0 0,0 0 1 0 0,1 0-1 0 0,0 0 0 0 0,0 1 0 0 0,1-1 0 0 0,0 1 1 0 0,0-1-1 0 0,1 1 0 0 0,0 0 0 0 0,1 6-25 0 0,-1-13 16 0 0,1 0 0 0 0,0 0 0 0 0,0 0 0 0 0,-1 0 0 0 0,1 0 0 0 0,0 0 0 0 0,1 0 0 0 0,-1 0 0 0 0,0 0 0 0 0,1-1 0 0 0,-1 1 0 0 0,1 0 0 0 0,-1-1 0 0 0,1 1 0 0 0,-1-1 0 0 0,1 0 0 0 0,0 1 0 0 0,0-1 0 0 0,0 0 0 0 0,0 0 0 0 0,0 0 0 0 0,0 0 0 0 0,0-1 1 0 0,0 1-1 0 0,0-1 0 0 0,1 1 0 0 0,-1-1 0 0 0,0 0 0 0 0,0 1 0 0 0,0-1 0 0 0,3-1-16 0 0,69-5 850 0 0,-53-3-727 0 0,-1-1-1 0 0,-1-1 1 0 0,0-1 0 0 0,0 0-1 0 0,-1-1 1 0 0,-1-1-1 0 0,0-1 1 0 0,-1-1 0 0 0,0 0-1 0 0,1-4-122 0 0,63-56 169 0 0,-59 57-134 0 0,-9 8-25 0 0,0 1 0 0 0,0 0-1 0 0,1 1 1 0 0,0 0 0 0 0,1 1 0 0 0,0 0 0 0 0,12-4-10 0 0,-24 14 1 0 0,-1-1-1 0 0,1 1 1 0 0,-1-1-1 0 0,1 1 1 0 0,-1 0-1 0 0,0 0 0 0 0,1 0 1 0 0,-1 0-1 0 0,0 0 1 0 0,0 0-1 0 0,0 0 1 0 0,-1 0-1 0 0,1 0 1 0 0,0 0-1 0 0,-1 0 1 0 0,1 1-1 0 0,-1-1 1 0 0,0 0-1 0 0,0 0 1 0 0,0 1-1 0 0,0-1 0 0 0,0 0 1 0 0,0 1-1 0 0,-28 345 115 0 0,21-263-116 0 0,-4 0 1 0 0,-3 0-1 0 0,-21 63 1 0 0,32-136-2 0 0,-1-1-1 0 0,-1 1 1 0 0,1-1-1 0 0,-2-1 0 0 0,1 1 1 0 0,-2-1-1 0 0,1 0 1 0 0,-1 0-1 0 0,-1-1 1 0 0,0 0-1 0 0,0 0 0 0 0,-1-1 1 0 0,0 0-1 0 0,-1 0 3 0 0,8-6 0 0 0,1-1 0 0 0,-1 0 1 0 0,0 0-1 0 0,1 0 0 0 0,-1 0 0 0 0,0 0 0 0 0,0 0 0 0 0,0 0 0 0 0,0 0 0 0 0,0-1 1 0 0,0 1-1 0 0,0-1 0 0 0,0 0 0 0 0,0 1 0 0 0,0-1 0 0 0,0 0 0 0 0,0 0 0 0 0,-1 0 1 0 0,1-1-1 0 0,0 1 0 0 0,0 0 0 0 0,0-1 0 0 0,0 1 0 0 0,0-1 0 0 0,0 0 0 0 0,0 0 1 0 0,0 0-1 0 0,1 0 0 0 0,-1 0 0 0 0,0 0 0 0 0,0 0 0 0 0,1 0 0 0 0,-1-1 0 0 0,1 1 1 0 0,-1-1-1 0 0,1 1 0 0 0,0-1 0 0 0,-1 0 0 0 0,1 1 0 0 0,0-1 0 0 0,0 0 0 0 0,0 0 1 0 0,0 0-1 0 0,-4-12-24 0 0,1 0 0 0 0,0 0 1 0 0,1-1-1 0 0,1 1 0 0 0,0-1 1 0 0,1 1-1 0 0,0-1 0 0 0,1 0 1 0 0,1 0-1 0 0,0 1 1 0 0,4-15 23 0 0,1 5-73 0 0,1 0 0 0 0,1 1 0 0 0,1 1 1 0 0,2-1-1 0 0,0 1 0 0 0,9-12 73 0 0,-10 15-104 0 0,80-124-2279 0 0,-45 88-5678 0 0,-35 47-3450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4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7242 0 0,'0'0'1336'0'0,"0"0"-691"0"0,0 0-326 0 0,0 0 158 0 0,0 0 349 0 0,0 0 277 0 0,0 0 73 0 0,0 0-85 0 0,0 0-189 0 0,0 0-181 0 0,0 0-135 0 0,-6 16-110 0 0,-21 54-58 0 0,-40 42 911 0 0,17-42-1504 0 0,38-58-3178 0 0,-1-2-3298 0 0,11-9-1817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12 579 3993 0 0,'0'0'2031'0'0,"0"0"-584"0"0,0 0-271 0 0,0 0 14 0 0,0 0 145 0 0,0 0 161 0 0,0 0 16 0 0,0 0-126 0 0,0 0-227 0 0,0 0-298 0 0,0 0-247 0 0,-1-9-169 0 0,-4-28-87 0 0,3 28-20 0 0,2 9 7 0 0,0 0 5 0 0,0 0 1 0 0,0 0-16 0 0,0 12 538 0 0,-3 292 2143 0 0,3-294-2995 0 0,1 0 1 0 0,0 0 0 0 0,1 0 0 0 0,0 0 0 0 0,1 0 0 0 0,0 0-1 0 0,0 0 1 0 0,1-1 0 0 0,1 0 0 0 0,-1 0 0 0 0,2 0 0 0 0,2 4-22 0 0,-6-10 28 0 0,0 0 0 0 0,0 0 0 0 0,0 0 0 0 0,1 0 0 0 0,-1-1 0 0 0,1 1 0 0 0,0-1 0 0 0,0 0 1 0 0,0 1-1 0 0,0-1 0 0 0,0 0 0 0 0,0-1 0 0 0,1 1 0 0 0,-1-1 0 0 0,1 1 0 0 0,-1-1 0 0 0,1 0 0 0 0,-1 0 1 0 0,1-1-1 0 0,0 1 0 0 0,-1-1 0 0 0,1 0 0 0 0,0 0 0 0 0,0 0 0 0 0,-1 0 0 0 0,1 0 0 0 0,0-1 0 0 0,-1 0 1 0 0,1 0-1 0 0,-1 0 0 0 0,1 0 0 0 0,-1 0 0 0 0,1-1 0 0 0,-1 0 0 0 0,2 0-28 0 0,20-16 147 0 0,-1 0 0 0 0,-1-2-1 0 0,-1 0 1 0 0,0-2 0 0 0,-2 0 0 0 0,-1-2-1 0 0,0 0 1 0 0,1-4-147 0 0,-6 8 37 0 0,72-93 38 0 0,-85 113-79 0 0,0-1-1 0 0,0 1 1 0 0,0 0 0 0 0,-1 0 0 0 0,1 0 0 0 0,0 0 0 0 0,0 0-1 0 0,0 0 1 0 0,0 0 0 0 0,0 0 0 0 0,-1 0 0 0 0,1 1-1 0 0,0-1 1 0 0,0 0 0 0 0,0 0 0 0 0,0 1 0 0 0,-1-1 0 0 0,1 1-1 0 0,0-1 1 0 0,0 1 0 0 0,-1-1 0 0 0,1 1 0 0 0,0-1-1 0 0,-1 1 1 0 0,1-1 0 0 0,-1 1 0 0 0,1 0 0 0 0,-1 0 0 0 0,1-1-1 0 0,-1 1 1 0 0,1 0 0 0 0,-1 0 0 0 0,1-1 0 0 0,-1 1 0 0 0,0 0-1 0 0,0 0 1 0 0,1 0 0 0 0,-1 0 0 0 0,0-1 0 0 0,0 1-1 0 0,0 0 1 0 0,0 0 0 0 0,0 0 0 0 0,0 0 4 0 0,4 7 21 0 0,18 27 25 0 0,-18-26-43 0 0,1-1-1 0 0,0 1 1 0 0,0-1 0 0 0,1 0 0 0 0,0-1 0 0 0,0 0 0 0 0,1 1 0 0 0,0-2-1 0 0,1 1 1 0 0,-1-1 0 0 0,1 0 0 0 0,0-1 0 0 0,4 2-3 0 0,-8-4 39 0 0,1-1 0 0 0,1 1 0 0 0,-1-1 1 0 0,0 0-1 0 0,0-1 0 0 0,1 1 0 0 0,-1-1 1 0 0,1 0-1 0 0,0 0 0 0 0,-1-1 0 0 0,1 0 0 0 0,-1 0 1 0 0,1 0-1 0 0,0 0 0 0 0,-1-1 0 0 0,1 0 0 0 0,-1 0 1 0 0,1-1-1 0 0,-1 1 0 0 0,1-1 0 0 0,-1-1 1 0 0,0 1-1 0 0,0-1 0 0 0,0 1 0 0 0,0-1 0 0 0,-1-1 1 0 0,1 1-1 0 0,-1-1 0 0 0,0 0 0 0 0,0 0 1 0 0,0 0-1 0 0,0 0-39 0 0,7-12 65 0 0,0-1 0 0 0,-1 0 0 0 0,-1 0 0 0 0,0-1 0 0 0,-2 0 0 0 0,0-1 0 0 0,0 1 0 0 0,-2-1 0 0 0,-1-1 0 0 0,0 1 0 0 0,-1-1 0 0 0,-1-9-65 0 0,-1-12-436 0 0,-1 23-6343 0 0,0 19 1822 0 0,1 1 2221 0 0,-1-1 27 0 0,2 3-8771 0 0</inkml:trace>
  <inkml:trace contextRef="#ctx0" brushRef="#br0" timeOffset="420.121">1127 789 7202 0 0,'0'0'2821'0'0,"0"0"-1510"0"0,0 0-428 0 0,0 0 250 0 0,0 0 295 0 0,0 0 69 0 0,0 0-92 0 0,0 0-184 0 0,0 0-148 0 0,0 0-135 0 0,0 0-109 0 0,0 0-80 0 0,0 0-133 0 0,32-11-112 0 0,97-36-77 0 0,-73 11 102 0 0,-51 27-402 0 0,0 3-65 0 0,0 0-1 0 0,0 0 1 0 0,-1 0-1 0 0,0-1 1 0 0,-1 1-1 0 0,1-1 1 0 0,-1 0-1 0 0,-1 0 1 0 0,1 0-1 0 0,-1 0 1 0 0,0-1-1 0 0,-1 1 1 0 0,0-1-1 0 0,0 1 0 0 0,-1-1 1 0 0,1 1-1 0 0,-2-1 1 0 0,1 1-1 0 0,-1-1 1 0 0,-1-2-62 0 0,-1 6 4 0 0,0 0 0 0 0,0 0 0 0 0,0 1 1 0 0,-1-1-1 0 0,0 1 0 0 0,0 0 0 0 0,1 0 0 0 0,-2 1 1 0 0,1-1-1 0 0,0 1 0 0 0,0 0 0 0 0,-1 0 0 0 0,1 0 1 0 0,-1 1-1 0 0,0-1 0 0 0,0 1 0 0 0,1 0 0 0 0,-1 1 1 0 0,0-1-1 0 0,0 1 0 0 0,0 0 0 0 0,0 0 0 0 0,0 0 1 0 0,1 1-1 0 0,-1 0 0 0 0,0 0 0 0 0,0 0 0 0 0,1 0 1 0 0,-1 1-1 0 0,1 0 0 0 0,-1 0 0 0 0,1 0 0 0 0,-1 0 1 0 0,0 1-5 0 0,-5 3-2 0 0,0 1 1 0 0,0 0 0 0 0,0 1 0 0 0,1-1 0 0 0,0 2 0 0 0,1-1 0 0 0,0 1-1 0 0,0 1 1 0 0,1-1 0 0 0,0 1 0 0 0,0 0 0 0 0,2 1 0 0 0,-1 0-1 0 0,1 0 1 0 0,0 0 0 0 0,1 0 0 0 0,1 1 0 0 0,0 0 0 0 0,0-1 0 0 0,1 1-1 0 0,1 0 1 0 0,0 0 0 0 0,0 0 0 0 0,1 1 0 0 0,1-1 0 0 0,0 0 0 0 0,1 0-1 0 0,0 0 1 0 0,4 11 1 0 0,1-14 22 0 0,0 0-1 0 0,1 0 1 0 0,0-1-1 0 0,0 0 1 0 0,1 0-1 0 0,0-1 0 0 0,0 0 1 0 0,1-1-1 0 0,-1 0 1 0 0,2 0-1 0 0,-1-1 1 0 0,1-1-1 0 0,-1 0 1 0 0,1 0-1 0 0,0-1 1 0 0,0 0-1 0 0,1-1 0 0 0,-1 0 1 0 0,1-1-1 0 0,-1 0 1 0 0,1-1-1 0 0,-1 0 1 0 0,2-1-22 0 0,144-13-1399 0 0,-138 10-291 0 0,1 0-4807 0 0,-5 0-5698 0 0</inkml:trace>
  <inkml:trace contextRef="#ctx0" brushRef="#br0" timeOffset="2685.947">2158 355 2777 0 0,'0'0'1735'0'0,"0"0"-158"0"0,0 0 2 0 0,0 0 64 0 0,0 0 50 0 0,0 0-56 0 0,0 0-79 0 0,0 0-154 0 0,0 0-187 0 0,0 0-212 0 0,0 0-254 0 0,-10-4-146 0 0,-29-11-87 0 0,29 11-58 0 0,43-21 1279 0 0,-23 19-1578 0 0,-2 0-75 0 0,1 1 0 0 0,-1 0 1 0 0,1 1-1 0 0,0 0 0 0 0,1 0 1 0 0,-1 1-1 0 0,1 0 0 0 0,-1 0 0 0 0,1 1 1 0 0,0 1-1 0 0,0 0 0 0 0,0 0 0 0 0,0 1 1 0 0,0 0-1 0 0,9 1-86 0 0,-13 3 46 0 0,0 0-1 0 0,0 0 1 0 0,0 1 0 0 0,-1 0 0 0 0,1 0-1 0 0,-1 0 1 0 0,0 1 0 0 0,-1 0 0 0 0,1-1-1 0 0,-1 2 1 0 0,-1-1 0 0 0,1 0-1 0 0,-1 1 1 0 0,0 0 0 0 0,0 0 0 0 0,-1-1-1 0 0,0 2 1 0 0,0-1 0 0 0,-1 0-1 0 0,1 0 1 0 0,-1 4-46 0 0,6 192 784 0 0,-10-174-721 0 0,-2 1 0 0 0,-2-1 0 0 0,0 0 0 0 0,-2 0-1 0 0,-1-1 1 0 0,-1 0 0 0 0,-2 0 0 0 0,-1-2 0 0 0,0 0-1 0 0,-2 0 1 0 0,-2 0-63 0 0,-19 8 214 0 0,36-34-154 0 0,1 0 32 0 0,0 0 1 0 0,56-145 314 0 0,-38 109-362 0 0,19-42-53 0 0,4 1-1 0 0,3 3 1 0 0,53-67 8 0 0,-4 59-159 0 0,-82 111-21 0 0,1 181 343 0 0,-23 6-31 0 0,18-234-89 0 0,0-1 1 0 0,1 1 0 0 0,1 1-1 0 0,1 0 1 0 0,0 0 0 0 0,11-13-44 0 0,-9 12 4 0 0,17-28-11 0 0,2 2 1 0 0,2 1-1 0 0,2 1 0 0 0,1 2 0 0 0,17-12 7 0 0,-5 18-42 0 0,-44 56-66 0 0,-6 12 182 0 0,-2-1-1 0 0,-2 1 1 0 0,-1-1 0 0 0,-1 0-1 0 0,-9 20-73 0 0,-8 36 104 0 0,-11 117-1170 0 0,61-232-3967 0 0,-13 11 1488 0 0,-4 4-2749 0 0,-1 0-4952 0 0</inkml:trace>
  <inkml:trace contextRef="#ctx0" brushRef="#br0" timeOffset="4123.863">3189 321 10250 0 0,'0'0'1232'0'0,"0"0"-281"0"0,0 0-12 0 0,0 0 171 0 0,0 0 151 0 0,0 0-12 0 0,0 0-141 0 0,0 0-152 0 0,-8 32-154 0 0,-24 98-130 0 0,13 13 988 0 0,26-24-757 0 0,-6-115-869 0 0,1 0 0 0 0,-1 0 0 0 0,1 0 0 0 0,0 0 0 0 0,0-1 0 0 0,0 1 0 0 0,1-1 0 0 0,-1 1-1 0 0,1-1 1 0 0,0 0 0 0 0,0 0 0 0 0,0 0 0 0 0,0-1 0 0 0,0 1 0 0 0,1-1 0 0 0,-1 0 0 0 0,1 1 0 0 0,0-2 0 0 0,0 1 0 0 0,-1 0 0 0 0,1-1 0 0 0,0 1 0 0 0,0-1 0 0 0,1 0 0 0 0,-1-1 0 0 0,0 1 0 0 0,1-1-34 0 0,8-1 126 0 0,0-1-1 0 0,0-1 1 0 0,0 0 0 0 0,0-1-1 0 0,0 0 1 0 0,-1-1-1 0 0,0 0 1 0 0,0-1-1 0 0,0-1 1 0 0,-1 1-1 0 0,0-2 1 0 0,0 0-1 0 0,-1 0 1 0 0,0-1-1 0 0,0 0 1 0 0,-1-1-1 0 0,5-6-125 0 0,3-4 71 0 0,0 0-1 0 0,-1-1 1 0 0,-1-1-1 0 0,-1-1 1 0 0,-1 0-1 0 0,-1-1 1 0 0,-1 0 0 0 0,-1-1-1 0 0,2-11-70 0 0,-4-30 245 0 0,-8 65-173 0 0,0 1 10 0 0,0 0-13 0 0,0 0-6 0 0,0 0-31 0 0,0 0-9 0 0,-32 38-126 0 0,24-17 114 0 0,1 1 0 0 0,1-1 1 0 0,2 1-1 0 0,0 1 0 0 0,1-1 1 0 0,1 0-1 0 0,1 21-11 0 0,0-34 10 0 0,1 141-15 0 0,1-146 12 0 0,1-1 0 0 0,-1 1 0 0 0,1-1 0 0 0,0 1 0 0 0,0-1 0 0 0,0 1 0 0 0,1-1-1 0 0,-1 0 1 0 0,1 0 0 0 0,0 0 0 0 0,0-1 0 0 0,-1 1 0 0 0,2 0 0 0 0,-1-1 0 0 0,0 0 0 0 0,1 0 0 0 0,-1 0 0 0 0,1 0 0 0 0,-1-1 0 0 0,1 1 0 0 0,0-1 0 0 0,-1 0 0 0 0,1 0 0 0 0,0 0 0 0 0,0-1 0 0 0,0 1 0 0 0,0-1 0 0 0,0 0 0 0 0,0 0 0 0 0,0 0 0 0 0,0-1-1 0 0,0 1 1 0 0,0-1 0 0 0,0 0 0 0 0,-1 0 0 0 0,1 0 0 0 0,1-1-7 0 0,5-2 52 0 0,0-1-1 0 0,-1 0 0 0 0,0 0 0 0 0,0-1 1 0 0,0 0-1 0 0,-1-1 0 0 0,0 0 1 0 0,0 0-1 0 0,0-1 0 0 0,-1 1 0 0 0,-1-2 1 0 0,1 1-1 0 0,3-7-51 0 0,26-40 115 0 0,-2-1-1 0 0,-3-2 1 0 0,20-49-115 0 0,-6 4 93 0 0,-43 102-95 0 0,-1 0-1 0 0,1 0 1 0 0,0 1-1 0 0,0-1 0 0 0,0 1 1 0 0,0 0-1 0 0,0 0 1 0 0,-1-1-1 0 0,1 1 0 0 0,0 0 1 0 0,0 0-1 0 0,0 1 0 0 0,0-1 1 0 0,0 0-1 0 0,0 1 1 0 0,0-1-1 0 0,-1 1 0 0 0,1 0 1 0 0,0-1-1 0 0,0 1 1 0 0,-1 0-1 0 0,1 0 0 0 0,0 0 1 0 0,-1 0-1 0 0,2 1 3 0 0,7 14 3 0 0,-1 0 0 0 0,0 0-1 0 0,-1 1 1 0 0,-1 0 0 0 0,0 0 0 0 0,-2 1 0 0 0,0 0-1 0 0,0 0 1 0 0,-2 0 0 0 0,0 0 0 0 0,-1 16-3 0 0,0-24 14 0 0,-1 1-1 0 0,0-1 1 0 0,-1 1 0 0 0,0 0-1 0 0,0-1 1 0 0,-1 1 0 0 0,-1-1 0 0 0,0 1-1 0 0,0-1 1 0 0,-1 1 0 0 0,0-1-1 0 0,-1 0 1 0 0,0 0 0 0 0,-1-1 0 0 0,0 1-1 0 0,0-1 1 0 0,-1 0 0 0 0,0 0-1 0 0,-1-1 1 0 0,0 0 0 0 0,0 0 0 0 0,0-1-1 0 0,-1 1 1 0 0,-1-2 0 0 0,1 1-1 0 0,-1-1 1 0 0,0 0 0 0 0,-7 3-14 0 0,-50 5-135 0 0,77-26-352 0 0,7 4 474 0 0,1 1-1 0 0,1 1 0 0 0,-1 1 0 0 0,1 0 0 0 0,-1 2 0 0 0,1 0 0 0 0,0 1 1 0 0,0 1-1 0 0,13 1 14 0 0,124-18 210 0 0,-137 13-162 0 0,0-1 1 0 0,0-1 0 0 0,-1 0-1 0 0,0-1 1 0 0,-1-2-1 0 0,0 0 1 0 0,0 0 0 0 0,-1-2-1 0 0,6-5-48 0 0,5-11 67 0 0,-1-1 0 0 0,-2-1-1 0 0,-1-1 1 0 0,-1-2 0 0 0,-2 0-1 0 0,-1-1 1 0 0,-2-1 0 0 0,-1 0-1 0 0,-2-2 1 0 0,7-28-67 0 0,-15 39 5 0 0,-1 0 0 0 0,-1 0 0 0 0,-1-1 0 0 0,-2 1-1 0 0,-1-1 1 0 0,-1-21-5 0 0,0 41 1 0 0,0 0-1 0 0,-1 0 1 0 0,0 0-1 0 0,0 0 1 0 0,0-1 0 0 0,-1 1-1 0 0,0 1 1 0 0,-1-1-1 0 0,1 0 1 0 0,-1 0-1 0 0,-1 1 1 0 0,1 0-1 0 0,-1 0 1 0 0,0 0-1 0 0,-3-4 0 0 0,6 10-2 0 0,1-1 0 0 0,-1 1 0 0 0,1 0-1 0 0,-1-1 1 0 0,0 1 0 0 0,1-1 0 0 0,-1 1-1 0 0,0 0 1 0 0,1 0 0 0 0,-1-1 0 0 0,0 1-1 0 0,1 0 1 0 0,-1 0 0 0 0,0 0 0 0 0,0 0 0 0 0,1 0-1 0 0,-1 0 1 0 0,0 0 0 0 0,0 0 0 0 0,1 0-1 0 0,-1 0 1 0 0,0 0 0 0 0,1 0 0 0 0,-1 0-1 0 0,0 1 1 0 0,1-1 0 0 0,-1 0 0 0 0,0 0-1 0 0,1 1 1 0 0,-1-1 0 0 0,0 1 0 0 0,1-1-1 0 0,-1 1 1 0 0,1-1 0 0 0,-1 1 0 0 0,1-1 0 0 0,-1 1-1 0 0,1-1 1 0 0,-1 1 0 0 0,1-1 0 0 0,-1 1-1 0 0,1 0 1 0 0,0-1 0 0 0,0 1 0 0 0,-1 0-1 0 0,1-1 1 0 0,0 1 0 0 0,0 0 0 0 0,0-1-1 0 0,-1 1 1 0 0,1 0 0 0 0,0 0 0 0 0,0-1-1 0 0,0 1 1 0 0,0 0 0 0 0,0 0 2 0 0,-9 43-117 0 0,12 239 197 0 0,44 104-7 0 0,-32-292-78 0 0,-15-96-6 0 0,0 1 0 0 0,0 0 0 0 0,0-1 1 0 0,0 1-1 0 0,0-1 0 0 0,1 1 0 0 0,-1 0 1 0 0,0-1-1 0 0,0 1 0 0 0,1 0 0 0 0,-1-1 1 0 0,0 1-1 0 0,0 0 0 0 0,1-1 0 0 0,-1 1 1 0 0,0 0-1 0 0,1 0 0 0 0,-1-1 0 0 0,0 1 1 0 0,1 0-1 0 0,-1 0 0 0 0,1 0 0 0 0,-1 0 1 0 0,0-1-1 0 0,1 1 0 0 0,-1 0 0 0 0,1 0 1 0 0,-1 0-1 0 0,1 0 0 0 0,-1 0 0 0 0,0 0 1 0 0,1 0-1 0 0,-1 0 0 0 0,1 0 0 0 0,-1 0 1 0 0,1 0-1 0 0,-1 1 0 0 0,0-1 0 0 0,1 0 1 0 0,-1 0-1 0 0,1 0 0 0 0,-1 0 0 0 0,0 1 0 0 0,1-1 1 0 0,-1 0-1 0 0,0 0 0 0 0,1 1 0 0 0,-1-1 1 0 0,0 0-1 0 0,1 1 0 0 0,-1-1 0 0 0,0 0 1 0 0,0 1-1 0 0,1-1 0 0 0,-1 0 0 0 0,0 1 1 0 0,0-1-1 0 0,0 0 0 0 0,0 1 0 0 0,1-1 1 0 0,-1 1-1 0 0,0-1 0 0 0,0 1 11 0 0,24-94-2358 0 0,-18 30-981 0 0,-5 21-3827 0 0,-1 22-4468 0 0</inkml:trace>
  <inkml:trace contextRef="#ctx0" brushRef="#br0" timeOffset="4372.936">4367 222 13179 0 0,'0'0'1824'0'0,"0"0"-549"0"0,0 0-409 0 0,0 0-126 0 0,0 0-17 0 0,0 0 117 0 0,0 0 91 0 0,0 0-10 0 0,0 0 29 0 0,0 0-83 0 0,0 0-113 0 0,0 0-121 0 0,0 0-101 0 0,23 9-104 0 0,76 26-80 0 0,36-16 449 0 0,-77-15-577 0 0,-6-1-298 0 0,1 2 0 0 0,-1 2 0 0 0,0 3 1 0 0,-1 2-1 0 0,22 9 78 0 0,-63-18-504 0 0,37 16-1016 0 0,-20-5-6849 0 0,-21-9-3364 0 0</inkml:trace>
  <inkml:trace contextRef="#ctx0" brushRef="#br0" timeOffset="4777.632">1705 1257 10666 0 0,'0'0'2089'0'0,"0"0"-552"0"0,0 0-294 0 0,0 0-106 0 0,0 0-108 0 0,0 0-95 0 0,0 0-82 0 0,0 0 1 0 0,0 0 40 0 0,0 0 7 0 0,0 0-77 0 0,37 0-85 0 0,124-1-33 0 0,323-32 1772 0 0,153-37-983 0 0,29-4-554 0 0,433 16-940 0 0,-1007 66-105 0 0,-92-8 102 0 0,-1 0-1 0 0,1 1 1 0 0,0-1-1 0 0,-1 0 1 0 0,1 0 0 0 0,0 0-1 0 0,0 1 1 0 0,-1-1 0 0 0,1 0-1 0 0,0 0 1 0 0,0 1 0 0 0,-1-1-1 0 0,1 0 1 0 0,0 1-1 0 0,0-1 1 0 0,0 0 0 0 0,0 1-1 0 0,0-1 1 0 0,-1 0 0 0 0,1 1-1 0 0,0-1 1 0 0,0 1-1 0 0,0-1 1 0 0,0 0 0 0 0,0 1-1 0 0,0-1 1 0 0,0 0 0 0 0,0 1-1 0 0,0-1 1 0 0,0 0 0 0 0,1 1-1 0 0,-1-1 1 0 0,0 0-1 0 0,0 1 1 0 0,0-1 0 0 0,0 0-1 0 0,0 1 1 0 0,1-1 0 0 0,-1 0-1 0 0,0 1 1 0 0,0-1-1 0 0,0 0 1 0 0,1 0 0 0 0,-1 1-1 0 0,0-1 1 0 0,1 0 0 0 0,-1 0-1 0 0,0 1 1 0 0,0-1 0 0 0,1 0-1 0 0,-1 0 1 0 0,0 0-1 0 0,1 0 1 0 0,-1 0 0 0 0,1 1-1 0 0,-1-1 1 0 0,0 0 0 0 0,1 0-1 0 0,-1 0 1 0 0,0 0 0 0 0,1 0-1 0 0,-1 0 1 0 0,1 0 3 0 0,-33 15-216 0 0,28-13 156 0 0,-147 35-2900 0 0,49-27-6829 0 0,100-10 9292 0 0,-21 0-11117 0 0</inkml:trace>
  <inkml:trace contextRef="#ctx0" brushRef="#br0" timeOffset="5210.095">1937 1411 7930 0 0,'0'0'1420'0'0,"0"0"-236"0"0,-31 5-2 0 0,-102 13 207 0 0,-19 14 7141 0 0,152-31-8466 0 0,0 0-1 0 0,0 0 0 0 0,0 0 0 0 0,0 0 1 0 0,0-1-1 0 0,0 1 0 0 0,1 0 0 0 0,-1 0 0 0 0,0 0 1 0 0,1 0-1 0 0,-1 0 0 0 0,0 0 0 0 0,1-1 1 0 0,-1 1-1 0 0,1 0 0 0 0,0 0 0 0 0,-1-1 1 0 0,1 1-1 0 0,-1 0 0 0 0,1-1 0 0 0,0 1 1 0 0,0 0-1 0 0,-1-1 0 0 0,1 1 0 0 0,0-1 1 0 0,0 1-1 0 0,0-1 0 0 0,0 0 0 0 0,-1 1 1 0 0,1-1-1 0 0,0 0 0 0 0,0 0 0 0 0,0 0 1 0 0,0 1-1 0 0,0-1 0 0 0,0 0 0 0 0,0 0 0 0 0,0 0-63 0 0,26 7 386 0 0,1-1-1 0 0,-1 0 1 0 0,1-2-1 0 0,0-2 0 0 0,0 0 1 0 0,0-2-1 0 0,11-1-385 0 0,-3 0 200 0 0,142-8 380 0 0,-2-9 1 0 0,0-7-1 0 0,35-15-580 0 0,-132 25 131 0 0,1023-183 739 0 0,-750 148-687 0 0,39 13-183 0 0,-225 35-104 0 0,-166 3 99 0 0,0-1 0 0 0,-1 1-1 0 0,1 0 1 0 0,0-1 0 0 0,-1 1-1 0 0,1-1 1 0 0,0 1 0 0 0,0 0 0 0 0,0-1-1 0 0,0 1 1 0 0,0 0 0 0 0,-1-1 0 0 0,1 1-1 0 0,0-1 1 0 0,0 1 0 0 0,1 0 0 0 0,-1-1-1 0 0,0 1 1 0 0,0 0 0 0 0,0-1 0 0 0,0 1-1 0 0,0 0 1 0 0,1-1 0 0 0,-1 1 0 0 0,0-1-1 0 0,1 1 1 0 0,-1-1 0 0 0,0 1-1 0 0,1 0 1 0 0,-1-1 0 0 0,0 0 0 0 0,1 1-1 0 0,-1-1 1 0 0,1 1 0 0 0,-1-1 0 0 0,1 1-1 0 0,-1-1 1 0 0,1 0 0 0 0,0 1 0 0 0,-1-1-1 0 0,1 0 1 0 0,-1 0 0 0 0,1 1 0 0 0,0-1-1 0 0,-1 0 1 0 0,1 0 0 0 0,0 0 0 0 0,-1 0-1 0 0,1 0 1 0 0,0 0 0 0 0,-1 0 0 0 0,1 0-1 0 0,-1 0 1 0 0,1 0 0 0 0,0 0-1 0 0,-1 0 1 0 0,1-1 0 0 0,0 1 0 0 0,0 0 5 0 0,-46 29-413 0 0,-39 9-2077 0 0,47-32-6762 0 0,28-6-2911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6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313 100 5649 0 0,'0'0'1674'0'0,"0"0"-315"0"0,0 0-195 0 0,0 0 6 0 0,0 0 93 0 0,0 0 22 0 0,0 0-79 0 0,0 0-145 0 0,0 0-167 0 0,0 0-179 0 0,0 0-162 0 0,-27 2-122 0 0,-85 11-103 0 0,57 15 127 0 0,47-20-333 0 0,3-3-52 0 0,-5 3 71 0 0,1 1 0 0 0,0 0 0 0 0,0 0 0 0 0,1 1 0 0 0,0-1 0 0 0,0 2 0 0 0,1-1 0 0 0,1 1 0 0 0,0 0 0 0 0,1 1 0 0 0,0-1 0 0 0,-1 4-141 0 0,4-9 61 0 0,0-1 0 0 0,1 0 0 0 0,-1 1 0 0 0,1-1-1 0 0,0 1 1 0 0,1-1 0 0 0,0 1 0 0 0,-1 0 0 0 0,2-1 0 0 0,-1 1 0 0 0,1-1-1 0 0,-1 1 1 0 0,2-1 0 0 0,-1 1 0 0 0,1-1 0 0 0,-1 1 0 0 0,1-1 0 0 0,1 0-1 0 0,-1 0-60 0 0,57 8 934 0 0,-50-13-795 0 0,3-3-23 0 0,0-1 0 0 0,-1 0 0 0 0,1 0 0 0 0,-1-1 0 0 0,0 0 0 0 0,0-1 1 0 0,-1-1-1 0 0,0 0 0 0 0,0 0 0 0 0,-1 0 0 0 0,1-2 0 0 0,-2 1 0 0 0,8-9-116 0 0,169-210 696 0 0,-130 153-516 0 0,-41 56-101 0 0,-14 17-79 0 0,3 20 68 0 0,42 250 971 0 0,-12-120-948 0 0,-18-90-37 0 0,-1 0-1 0 0,-4 1 0 0 0,-2 0 0 0 0,-3 0 1 0 0,-2 1-1 0 0,-4 37-53 0 0,-2-81 0 0 0,-1 0 1 0 0,0 0-1 0 0,-1-1 0 0 0,-1 0 1 0 0,0 0-1 0 0,-1-1 0 0 0,-1 1 1 0 0,-1-2-1 0 0,0 1 0 0 0,0-1 1 0 0,-12 12-1 0 0,14-18-4 0 0,0-1 1 0 0,0 0-1 0 0,-1 0 0 0 0,0-1 1 0 0,0 0-1 0 0,0-1 1 0 0,-1 1-1 0 0,0-2 0 0 0,0 1 1 0 0,0-1-1 0 0,0-1 1 0 0,-1 1-1 0 0,1-2 0 0 0,-1 1 1 0 0,0-1-1 0 0,0-1 0 0 0,-10 1 4 0 0,17-2-5 0 0,0-1-1 0 0,0 1 0 0 0,-1 0 0 0 0,1-1 0 0 0,0 0 1 0 0,0 0-1 0 0,0 0 0 0 0,0 0 0 0 0,0-1 0 0 0,0 1 1 0 0,1-1-1 0 0,-1 1 0 0 0,0-1 0 0 0,1 0 0 0 0,-1 0 0 0 0,1 0 1 0 0,0-1-1 0 0,0 1 0 0 0,0 0 0 0 0,0-1 0 0 0,0 1 1 0 0,0-1-1 0 0,0 0 0 0 0,1 0 0 0 0,0 0 0 0 0,-1 0 1 0 0,1 0-1 0 0,0 0 0 0 0,0 0 0 0 0,0-3 6 0 0,0-98-160 0 0,10 79 133 0 0,1 0 1 0 0,1 0-1 0 0,1 1 1 0 0,2 0-1 0 0,0 1 1 0 0,7-7 26 0 0,-13 18-3 0 0,58-82-125 0 0,4 4 0 0 0,4 2 0 0 0,3 4 0 0 0,52-41 128 0 0,-111 109-111 0 0,0 1 0 0 0,0 0-1 0 0,2 2 1 0 0,0 0 0 0 0,0 1 0 0 0,1 1-1 0 0,1 1 1 0 0,-1 1 0 0 0,13-3 111 0 0,43-11-38 0 0,-53 7 328 0 0,-30 22 99 0 0,-4 1-375 0 0,-1 1-1 0 0,2 0 0 0 0,-1 0 1 0 0,1 1-1 0 0,0 0 0 0 0,1 1 1 0 0,0 0-1 0 0,1 0 0 0 0,0 1 1 0 0,1 0-1 0 0,0 0 0 0 0,0 1 1 0 0,1-1-1 0 0,1 1 0 0 0,0 0 1 0 0,1 1-1 0 0,0-1 0 0 0,0 0 1 0 0,1 5-14 0 0,2-12 6 0 0,0 0 1 0 0,0 0 0 0 0,1 0 0 0 0,0 0 0 0 0,-1 0 0 0 0,2-1 0 0 0,-1 1 0 0 0,0 0 0 0 0,1-1 0 0 0,0 1-1 0 0,0-1 1 0 0,1 1 0 0 0,-1-1 0 0 0,1 0 0 0 0,0 0 0 0 0,0 0 0 0 0,0 0 0 0 0,0-1 0 0 0,1 1 0 0 0,-1-1-1 0 0,1 0 1 0 0,0 0 0 0 0,0 0 0 0 0,0-1 0 0 0,1 1 0 0 0,-1-1 0 0 0,0 0 0 0 0,1 0 0 0 0,1 0-7 0 0,5 1 40 0 0,-1 0 1 0 0,0 0 0 0 0,1-1 0 0 0,0 0 0 0 0,0-1 0 0 0,-1 0 0 0 0,1-1-1 0 0,0 0 1 0 0,0-1 0 0 0,0 0 0 0 0,-1-1 0 0 0,1 0 0 0 0,-1 0 0 0 0,1-1-1 0 0,-1-1 1 0 0,0 0 0 0 0,0 0 0 0 0,0-1 0 0 0,-1 0 0 0 0,1-1 0 0 0,-1 0-1 0 0,-1 0 1 0 0,1-1 0 0 0,-1 0 0 0 0,0 0 0 0 0,-1-1 0 0 0,1 0 0 0 0,-2-1-1 0 0,1 1 1 0 0,-1-1 0 0 0,-1-1 0 0 0,1 1 0 0 0,-2-1 0 0 0,1 0 0 0 0,-1 0-1 0 0,-1 0 1 0 0,0-1 0 0 0,0 1 0 0 0,-1-1 0 0 0,0 1 0 0 0,0-10-41 0 0,-3 13-4 0 0,0 0 0 0 0,0 0-1 0 0,-1 0 1 0 0,1 0 0 0 0,-1 0 0 0 0,-1 1 0 0 0,1-1 0 0 0,-1 1 0 0 0,0 0 0 0 0,-1 0 0 0 0,0 0 0 0 0,0 0 0 0 0,0 0 0 0 0,0 1 0 0 0,-1 0 0 0 0,0 0 0 0 0,0 0 0 0 0,0 1 0 0 0,-1-1 0 0 0,0 1 0 0 0,1 0-1 0 0,-1 1 1 0 0,-1 0 0 0 0,1 0 0 0 0,0 0 0 0 0,-4 0 4 0 0,-1-3-102 0 0,0 2-1 0 0,0-1 0 0 0,-1 2 0 0 0,0-1 0 0 0,1 2 1 0 0,-1 0-1 0 0,-1 0 0 0 0,1 1 0 0 0,0 0 1 0 0,-3 1 102 0 0,9 1-280 0 0,-1-1 0 0 0,1 2 0 0 0,0-1 0 0 0,-1 1 0 0 0,1 0 0 0 0,0 0 0 0 0,0 0 0 0 0,0 1 1 0 0,0 0-1 0 0,1 0 0 0 0,-1 1 0 0 0,1 0 0 0 0,0 0 280 0 0,-1 0-829 0 0,-9 9-2678 0 0,6-5-2116 0 0,2 0-6315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7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 7298 0 0,'0'0'2368'0'0,"0"0"-513"0"0,0 0-247 0 0,0 0 1 0 0,0 0 38 0 0,0 0-7 0 0,0 0-185 0 0,0 0-288 0 0,0 0-275 0 0,0 0-245 0 0,0 0-208 0 0,-2-2-150 0 0,2 2-268 0 0,1 0 0 0 0,-1 1 0 0 0,0-1 0 0 0,0 0 0 0 0,0 0 0 0 0,1 1 0 0 0,-1-1 0 0 0,0 0 0 0 0,0 1 0 0 0,0-1 0 0 0,0 0 0 0 0,0 1 0 0 0,0-1 0 0 0,0 0 0 0 0,0 1 0 0 0,0-1 0 0 0,0 0 0 0 0,0 1 0 0 0,0-1 0 0 0,0 0 1 0 0,0 1-1 0 0,0-1 0 0 0,0 0 0 0 0,0 1 0 0 0,0-1 0 0 0,0 0 0 0 0,0 1 0 0 0,-1-1 0 0 0,1 0 0 0 0,0 0 0 0 0,0 1 0 0 0,0-1 0 0 0,-1 0 0 0 0,1 0 0 0 0,0 1 0 0 0,0-1 0 0 0,-1 0 0 0 0,1 0 0 0 0,0 1 0 0 0,0-1 0 0 0,-1 0 0 0 0,1 0 0 0 0,0 0 0 0 0,-1 0 0 0 0,1 0 0 0 0,0 1 0 0 0,-1-1 0 0 0,1 0 0 0 0,0 0 0 0 0,-1 0 0 0 0,1 0 0 0 0,0 0 0 0 0,-1 0 0 0 0,1 0 0 0 0,0 0 0 0 0,-1 0 0 0 0,1 0 0 0 0,0 0-21 0 0,6 52 1220 0 0,-3-25-798 0 0,11 184 1828 0 0,-12 135-2250 0 0,-22-106-26 0 0,5-214-1836 0 0,-17-27-5334 0 0,21-4 898 0 0,5 0-5249 0 0</inkml:trace>
  <inkml:trace contextRef="#ctx0" brushRef="#br0" timeOffset="247.262">0 497 12611 0 0,'0'0'893'0'0,"0"0"-243"0"0,0 0 62 0 0,0 0 208 0 0,0 0 162 0 0,0 0 14 0 0,0 0-91 0 0,32-7-143 0 0,104-21-133 0 0,57 8 930 0 0,-140 17-1891 0 0,1 3 0 0 0,-1 2-1 0 0,0 2 1 0 0,51 11 232 0 0,-52 1-2602 0 0,-24-6-4745 0 0,-16-7-1826 0 0</inkml:trace>
  <inkml:trace contextRef="#ctx0" brushRef="#br0" timeOffset="433.227">856 511 2088 0 0,'0'0'3999'0'0,"0"0"-1618"0"0,0 0-567 0 0,0 0-141 0 0,0 0-81 0 0,0 0-145 0 0,0 0-215 0 0,0 0-164 0 0,0 0-135 0 0,0 0-145 0 0,0 0-123 0 0,-10 33-86 0 0,-29 101-90 0 0,33-68 240 0 0,9-59-603 0 0,1 0 4 0 0,1 0-1 0 0,-1 0 1 0 0,1 0-1 0 0,1-1 1 0 0,-1 0-1 0 0,1 0 1 0 0,0 0-1 0 0,1-1 1 0 0,-1 1 0 0 0,1-2-1 0 0,0 1 1 0 0,0-1-1 0 0,0 0 1 0 0,1 0-1 0 0,0-1 1 0 0,-1 0-1 0 0,1 0 1 0 0,0-1-1 0 0,1 0 1 0 0,-1-1-1 0 0,0 0 1 0 0,0 0-1 0 0,1 0 1 0 0,-1-1-1 0 0,0-1 1 0 0,1 1-1 0 0,-1-1 1 0 0,0-1-1 0 0,0 1 1 0 0,0-1 0 0 0,0-1-1 0 0,0 0 1 0 0,3-1-130 0 0,0-2 123 0 0,0 1 1 0 0,-1-2-1 0 0,0 1 1 0 0,-1-1-1 0 0,1-1 1 0 0,-1 0-1 0 0,-1 0 1 0 0,1-1-1 0 0,-1 0 1 0 0,-1 0-1 0 0,3-6-123 0 0,-6 10 32 0 0,-1 0-1 0 0,0 0 1 0 0,-1 0-1 0 0,1 0 1 0 0,-1 0-1 0 0,0-1 1 0 0,-1 1-1 0 0,1-1 0 0 0,-1 1 1 0 0,0-1-1 0 0,0 0 1 0 0,-1 1-1 0 0,0-1 1 0 0,0 0-1 0 0,0 1 1 0 0,-1-1-1 0 0,1 0 1 0 0,-1 1-1 0 0,-1-1 1 0 0,1 1-1 0 0,-1-1 1 0 0,0 1-1 0 0,0-1 1 0 0,-1 1-1 0 0,0 0-31 0 0,-5-5-17 0 0,0 1-1 0 0,-1 1 1 0 0,-1 0-1 0 0,1 0 1 0 0,-1 0-1 0 0,-1 1 1 0 0,1 1-1 0 0,-1 0 1 0 0,-1 1-1 0 0,1 0 1 0 0,0 0-1 0 0,-1 1 1 0 0,0 1-1 0 0,0 0 1 0 0,-8-1 17 0 0,3-1-141 0 0,0 2 1 0 0,-1 0 0 0 0,1 1-1 0 0,-1 0 1 0 0,0 1 0 0 0,1 2 0 0 0,-1 0-1 0 0,0 0 1 0 0,1 2 0 0 0,-1 0-1 0 0,-2 2 141 0 0,-21 13-3800 0 0,7 9-3340 0 0,27-16-4864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4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4108 151 12299 0 0,'0'0'1755'0'0,"0"0"-502"0"0,0 0-253 0 0,0 0-58 0 0,0 0 5 0 0,0 0-48 0 0,0 0-127 0 0,0 0-173 0 0,0 0-115 0 0,0 0-44 0 0,0 0 3 0 0,2 12 7 0 0,41 202 1858 0 0,-37 31-1320 0 0,-22-142-1030 0 0,10-131-9704 0 0,3-1-625 0 0,2 21 4951 0 0</inkml:trace>
  <inkml:trace contextRef="#ctx0" brushRef="#br0" timeOffset="305.566">3677 240 11122 0 0,'0'0'1777'0'0,"0"0"-585"0"0,0 0-310 0 0,0 0-104 0 0,0 0-15 0 0,0 0 57 0 0,0 0 37 0 0,0 0 52 0 0,0 0 37 0 0,0 0-34 0 0,0 0-81 0 0,0 0-91 0 0,34-1-88 0 0,108-3-111 0 0,-27-17 416 0 0,318-107 623 0 0,-310 112-2708 0 0,-119 38-4404 0 0,-10-7-3389 0 0,2-7-1757 0 0</inkml:trace>
  <inkml:trace contextRef="#ctx0" brushRef="#br0" timeOffset="570.459">3756 730 6873 0 0,'0'0'4280'0'0,"0"0"-2025"0"0,0 0-1012 0 0,0 0-193 0 0,0 0 3 0 0,0 0 54 0 0,0 0-19 0 0,0 0-41 0 0,0 0-56 0 0,0 0-92 0 0,0 0-100 0 0,36 3-124 0 0,114 7-98 0 0,-49-21 126 0 0,-81 4-546 0 0,256-69 810 0 0,-213 69-1929 0 0,-36 6-9029 0 0,-23 1-1379 0 0</inkml:trace>
  <inkml:trace contextRef="#ctx0" brushRef="#br0" timeOffset="936.503">4973 70 5209 0 0,'0'0'6085'0'0,"0"0"-3389"0"0,0 0-1145 0 0,0 0-103 0 0,0 0-17 0 0,0 0-105 0 0,0 0-240 0 0,0 0-297 0 0,0 0-275 0 0,0 0-166 0 0,0 0-23 0 0,0 0 52 0 0,-1 7 71 0 0,20 237 2614 0 0,-19-221-3008 0 0,2-3-55 0 0,-1 1-1 0 0,0 0 1 0 0,-2 0-1 0 0,-1 0 1 0 0,0-1-1 0 0,-2 1 1 0 0,0-1-1 0 0,-1 0 1 0 0,-1 0-1 0 0,-1 0 1 0 0,-1-1-1 0 0,0 0 1 0 0,-2 0-1 0 0,-2 3 2 0 0,-6-4-1369 0 0,17-40-4934 0 0,7-2 1101 0 0,2 9-1757 0 0,-4 7 64 0 0</inkml:trace>
  <inkml:trace contextRef="#ctx0" brushRef="#br0" timeOffset="1210.552">4807 118 8906 0 0,'0'0'3339'0'0,"0"0"-1454"0"0,0 0-726 0 0,0 0-179 0 0,0 0 65 0 0,0 0 120 0 0,0 0 50 0 0,0 0-77 0 0,0 0-161 0 0,0 0-199 0 0,0 0-153 0 0,34-5-112 0 0,108-16-90 0 0,151-48 1070 0 0,-174 47-2069 0 0,-118 22 246 0 0,-1 0-164 0 0,-31 29-5630 0 0,17-19 766 0 0,6-2-5465 0 0</inkml:trace>
  <inkml:trace contextRef="#ctx0" brushRef="#br0" timeOffset="1450.745">4919 288 4921 0 0,'0'0'2539'0'0,"0"0"-376"0"0,0 0-250 0 0,0 0-183 0 0,0 0-214 0 0,0 0-136 0 0,0 0-60 0 0,0 0-23 0 0,0 0-66 0 0,0 0-150 0 0,0 0-186 0 0,0 0-163 0 0,26 2-133 0 0,81 7-100 0 0,-15-22 317 0 0,-64 4-616 0 0,290-57-656 0 0,-283 65-2783 0 0,-23 1-6217 0 0,-7 0-2225 0 0</inkml:trace>
  <inkml:trace contextRef="#ctx0" brushRef="#br0" timeOffset="1838.47">3657 980 10898 0 0,'0'0'1277'0'0,"0"0"-411"0"0,0 0 25 0 0,0 0 200 0 0,0 0 91 0 0,0 0-10 0 0,0 0-140 0 0,0 0-165 0 0,0 0-51 0 0,0 0-70 0 0,0 0-33 0 0,0 0 23 0 0,0 0-42 0 0,32 4-19 0 0,106 12-35 0 0,-31-23 214 0 0,-79 1-633 0 0,836-177 2027 0 0,-411 102-2344 0 0,-439 79 46 0 0,-12 2-1845 0 0,-30 9-807 0 0,-26 9-1691 0 0,23-7 250 0 0,1 0-4376 0 0,15-4 2698 0 0</inkml:trace>
  <inkml:trace contextRef="#ctx0" brushRef="#br0" timeOffset="2239.563">3767 1146 9594 0 0,'0'0'1818'0'0,"0"0"-205"0"0,0 0 2 0 0,0 0-45 0 0,0 0-256 0 0,0 0-319 0 0,0 0-269 0 0,0 0-183 0 0,0 0-93 0 0,0 0-1 0 0,0 0 59 0 0,0 0 78 0 0,0 0 46 0 0,6 1-1 0 0,54 4 75 0 0,-1-2 1 0 0,1-2 0 0 0,-1-3 0 0 0,1-3 0 0 0,-1-3 0 0 0,0-2 0 0 0,15-6-707 0 0,-2 3 271 0 0,758-153 358 0 0,-673 144-2370 0 0,-217 48-2138 0 0,16-5-4198 0 0,29-17-2437 0 0</inkml:trace>
  <inkml:trace contextRef="#ctx0" brushRef="#br0" timeOffset="2550.479">3773 1381 13467 0 0,'0'0'1544'0'0,"0"0"-422"0"0,0 0-107 0 0,0 0 92 0 0,0 0 17 0 0,0 0-105 0 0,0 0-206 0 0,0 0-191 0 0,0 0-129 0 0,0 0-81 0 0,0 0-32 0 0,0 0-24 0 0,0 0 14 0 0,0 9 3 0 0,2 29 21 0 0,36-19 479 0 0,115-15 897 0 0,55-33-786 0 0,-151 17-797 0 0,320-73 573 0 0,161-28-508 0 0,-264 72-1635 0 0,-242 36-122 0 0,-18 2-1510 0 0,0 1-4473 0 0,-2 1-5485 0 0</inkml:trace>
  <inkml:trace contextRef="#ctx0" brushRef="#br0" timeOffset="29513.351">1 1746 6593 0 0,'0'0'1926'0'0,"0"0"-870"0"0,0 0-286 0 0,0 0 131 0 0,0 0 192 0 0,0 0 94 0 0,0 0-35 0 0,0 0-149 0 0,0 0-152 0 0,0 0-111 0 0,0 0-100 0 0,0 0-41 0 0,0 0-30 0 0,10 21-18 0 0,36 65 8 0 0,-46-85-521 0 0,1 1 0 0 0,-1-1 0 0 0,1 0 1 0 0,-1 1-1 0 0,1-1 0 0 0,0 0 0 0 0,-1 0 0 0 0,1 0 1 0 0,0 1-1 0 0,0-1 0 0 0,0 0 0 0 0,0 0 1 0 0,0 0-1 0 0,0 0 0 0 0,0-1 0 0 0,0 1 1 0 0,1 0-1 0 0,-1 0 0 0 0,0-1 0 0 0,0 1 1 0 0,1-1-1 0 0,-1 1 0 0 0,0-1 0 0 0,1 1 0 0 0,-1-1 1 0 0,0 0-1 0 0,1 0 0 0 0,-1 0 0 0 0,1 0 1 0 0,-1 0-1 0 0,1 0 0 0 0,-1 0 0 0 0,0 0 1 0 0,1 0-1 0 0,-1-1 0 0 0,1 1-38 0 0,5-1 401 0 0,0-1-256 0 0,0-1 0 0 0,0 1 0 0 0,-1-1 0 0 0,1-1 0 0 0,-1 1 0 0 0,0-1-1 0 0,0 0 1 0 0,0 0 0 0 0,0-1 0 0 0,-1 1 0 0 0,0-1 0 0 0,0-1 0 0 0,0 1-1 0 0,0-1 1 0 0,-1 0 0 0 0,0 0 0 0 0,0 0 0 0 0,-1 0 0 0 0,0-1 0 0 0,0 1-1 0 0,2-6-144 0 0,4-5 120 0 0,83-181 210 0 0,-92 198-332 0 0,0 0 0 0 0,0 1 1 0 0,0-1-1 0 0,0 0 0 0 0,0 1 0 0 0,0-1 1 0 0,0 1-1 0 0,1-1 0 0 0,-1 0 1 0 0,0 0-1 0 0,0 1 0 0 0,1-1 0 0 0,-1 0 1 0 0,0 1-1 0 0,0-1 0 0 0,1 0 1 0 0,-1 0-1 0 0,0 1 0 0 0,1-1 0 0 0,-1 0 1 0 0,0 0-1 0 0,1 0 0 0 0,-1 1 0 0 0,0-1 1 0 0,1 0-1 0 0,-1 0 0 0 0,0 0 1 0 0,1 0-1 0 0,-1 0 0 0 0,1 0 0 0 0,-1 0 1 0 0,0 0-1 0 0,1 0 0 0 0,-1 0 1 0 0,0 0-1 0 0,1 0 0 0 0,-1 0 0 0 0,1 0 1 0 0,-1 0-1 0 0,0 0 0 0 0,1 0 1 0 0,-1-1-1 0 0,0 1 0 0 0,1 0 0 0 0,-1 0 1 0 0,0 0-1 0 0,1-1 2 0 0,-1 4 9 0 0,4 28 150 0 0,-1 1 1 0 0,-2 0-1 0 0,-1 0 1 0 0,-1-1-1 0 0,-2 5-159 0 0,-21 190 514 0 0,-54 349 201 0 0,2-276-553 0 0,76-298-208 0 0,0-13-180 0 0,17-147-1800 0 0,6 79 496 0 0,66-185-5468 0 0,32 29-241 0 0,-19 94 7538 0 0,-97 136 193 0 0,17-25 3866 0 0,-22 30-2922 0 0,-8 13 817 0 0,-149 153 1488 0 0,56-47-2272 0 0,100-117-1447 0 0,0 0-1 0 0,0 0 1 0 0,0 0-1 0 0,0 0 0 0 0,0 0 1 0 0,0 0-1 0 0,0 0 1 0 0,1 1-1 0 0,-1-1 0 0 0,0 0 1 0 0,1 0-1 0 0,-1 1 1 0 0,1-1-1 0 0,0 0 0 0 0,-1 1 1 0 0,1-1-1 0 0,0 0 1 0 0,0 1-1 0 0,0-1 1 0 0,0 1-1 0 0,0-1 0 0 0,0 0 1 0 0,0 1-1 0 0,0-1 1 0 0,1 0-1 0 0,-1 1 0 0 0,1-1 1 0 0,-1 0-1 0 0,1 1 1 0 0,-1-1-1 0 0,1 0 0 0 0,-1 0 1 0 0,1 0-1 0 0,0 1 1 0 0,0-1-1 0 0,0 0 0 0 0,0 0 1 0 0,0 0-22 0 0,116 23 1245 0 0,-104-24-1159 0 0,-1 1 0 0 0,1 1 0 0 0,0 0 0 0 0,-1 0 0 0 0,1 1 0 0 0,-1 1 0 0 0,1 0 1 0 0,-1 0-1 0 0,-1 2 0 0 0,1-1 0 0 0,-1 1 0 0 0,0 1 0 0 0,0 0 0 0 0,-1 1 0 0 0,0 0 0 0 0,0 0 0 0 0,-1 1 0 0 0,0 0 0 0 0,2 4-86 0 0,-4 0 98 0 0,0 1 0 0 0,-2 0 0 0 0,1 0 0 0 0,-2 1 0 0 0,0 0 0 0 0,0-1 0 0 0,-2 1 0 0 0,0 1 0 0 0,0-1 0 0 0,-1 0 0 0 0,-1 0 0 0 0,-1 0 0 0 0,-1 7-98 0 0,2 12 127 0 0,0-33-134 0 0,0-1 2 0 0,0 0 7 0 0,0 0-15 0 0,0 0-27 0 0,0 0 19 0 0,0 0-14 0 0,0 0-4 0 0,0 0-2 0 0,0 0-38 0 0,0 0-35 0 0,0 0-26 0 0,0 0-70 0 0,0 0-86 0 0,5-21-8155 0 0,-3 16 2598 0 0,2 2-5490 0 0</inkml:trace>
  <inkml:trace contextRef="#ctx0" brushRef="#br0" timeOffset="29772.796">956 2287 9010 0 0,'0'0'2623'0'0,"0"0"-841"0"0,0 0-328 0 0,0 0 48 0 0,0 0 82 0 0,0 0-24 0 0,0 0-185 0 0,0 0-284 0 0,-1 32-284 0 0,-3 100-242 0 0,3-114-439 0 0,0 1 1 0 0,1-1-1 0 0,1 1 0 0 0,0-1 0 0 0,2 0 1 0 0,0 0-1 0 0,1 0 0 0 0,6 16-126 0 0,-9-29-8 0 0,4 14-338 0 0,-4-15-9156 0 0,-1-4-1804 0 0</inkml:trace>
  <inkml:trace contextRef="#ctx0" brushRef="#br0" timeOffset="29926.499">973 1856 15027 0 0,'0'0'1497'0'0,"0"0"-401"0"0,0 0-256 0 0,0 0-168 0 0,0 0-160 0 0,0 0-168 0 0,0 0-184 0 0,0 0-256 0 0,0 0-120 0 0,0 0-16 0 0,0 0-24 0 0,0 0-48 0 0,0 0-232 0 0,0 0-640 0 0,42 4-2161 0 0,-37 7-8546 0 0</inkml:trace>
  <inkml:trace contextRef="#ctx0" brushRef="#br0" timeOffset="30312.597">1216 2600 5441 0 0,'0'0'4194'0'0,"0"0"-2155"0"0,0 0-688 0 0,0 0 100 0 0,0 0 154 0 0,0 0 94 0 0,0 0-95 0 0,0 0-269 0 0,0 0-280 0 0,0 0-268 0 0,0 0-211 0 0,0 0-141 0 0,0 0-125 0 0,10-15-42 0 0,67-118 331 0 0,1-42 301 0 0,-70 159-905 0 0,-4 22-174 0 0,-3 31-54 0 0,-1-31 305 0 0,0 27-22 0 0,9 108-32 0 0,-7-136-12 0 0,-1 1 1 0 0,1 0-1 0 0,0-1 1 0 0,0 1 0 0 0,1-1-1 0 0,0 0 1 0 0,0 1 0 0 0,0-1-1 0 0,0-1 1 0 0,1 1-1 0 0,0 0 1 0 0,0-1 0 0 0,0 0-1 0 0,0 0 1 0 0,1 0 0 0 0,-1 0-1 0 0,1-1 1 0 0,0 0 0 0 0,0 0-1 0 0,1 0 1 0 0,-1-1-1 0 0,1 1-6 0 0,0-1 69 0 0,1 0 0 0 0,-1-1 0 0 0,0 1 1 0 0,1-2-1 0 0,-1 1 0 0 0,0 0 0 0 0,1-1 0 0 0,-1-1 0 0 0,1 1 0 0 0,-1-1 0 0 0,0 0 0 0 0,1 0 0 0 0,-1-1 0 0 0,0 1 0 0 0,0-1 0 0 0,0-1 0 0 0,0 1 0 0 0,0-1 0 0 0,0 0 0 0 0,-1-1 0 0 0,0 1 0 0 0,1-1 0 0 0,-1 0 0 0 0,-1 0 0 0 0,1-1 0 0 0,-1 0 0 0 0,1 1 0 0 0,-1-2 0 0 0,1-1-69 0 0,4-5 55 0 0,-1 0 1 0 0,0 0-1 0 0,-1-1 1 0 0,0 0-1 0 0,-1 0 1 0 0,-1-1-1 0 0,0 0 1 0 0,0 0-1 0 0,-2 0 1 0 0,0 0-1 0 0,0-1 1 0 0,0-10-56 0 0,-7-48-1112 0 0,-5 44-5821 0 0,5 21-5309 0 0</inkml:trace>
  <inkml:trace contextRef="#ctx0" brushRef="#br0" timeOffset="31162.933">383 2088 0 0 0,'0'0'628'0'0,"0"0"579"0"0,0 0 71 0 0,0 0-139 0 0,0 0-162 0 0,0 0-123 0 0,0 0-82 0 0,0 0 0 0 0,0 0 104 0 0,0 0 48 0 0,0 0-1 0 0,0 0-77 0 0,4-2-147 0 0,26-17 2239 0 0,-13-2 1603 0 0,5-14-2825 0 0,8-9-1197 0 0,85-99 940 0 0,-106 131-1228 0 0,-10 12 303 0 0,-5 7-569 0 0,-19 16-774 0 0,17-17-1162 0 0,6-2-7218 0 0,2-4-2208 0 0</inkml:trace>
  <inkml:trace contextRef="#ctx0" brushRef="#br0" timeOffset="32398.316">1943 2515 6841 0 0,'0'0'879'0'0,"0"0"-344"0"0,0 0 23 0 0,0 0 330 0 0,0 0 417 0 0,0 0 198 0 0,0 0 23 0 0,0 0-110 0 0,0 0-231 0 0,0 0-167 0 0,0 0-128 0 0,0 0-111 0 0,23-1-66 0 0,73-5-47 0 0,-25-19 635 0 0,-55 13-965 0 0,-8 9-245 0 0,0-1 0 0 0,-1 0-1 0 0,0 0 1 0 0,0 0-1 0 0,0-1 1 0 0,0 0-1 0 0,-1-1 1 0 0,0 1 0 0 0,0-1-1 0 0,0-1 1 0 0,-1 1-1 0 0,1-1 1 0 0,-2 0 0 0 0,1 0-1 0 0,-1 0 1 0 0,0 0-1 0 0,-1-1 1 0 0,1 0-1 0 0,-2 0 1 0 0,1 0 0 0 0,-1 0-1 0 0,0 0 1 0 0,-1 0-1 0 0,0-1 1 0 0,0-1-91 0 0,-3 7-8 0 0,-1 0 1 0 0,1 1-1 0 0,-1-1 0 0 0,0 1 0 0 0,0-1 1 0 0,0 1-1 0 0,0 0 0 0 0,0 0 1 0 0,0 0-1 0 0,-1 1 0 0 0,1-1 1 0 0,-1 1-1 0 0,1-1 0 0 0,-1 1 0 0 0,0 0 1 0 0,1 1-1 0 0,-1-1 0 0 0,0 1 1 0 0,0 0-1 0 0,1-1 0 0 0,-1 2 1 0 0,-3-1 7 0 0,-8 2-27 0 0,0 0 1 0 0,1 1-1 0 0,-1 0 1 0 0,1 1 0 0 0,0 1-1 0 0,0 1 1 0 0,0 0 0 0 0,1 0-1 0 0,0 1 1 0 0,0 1 0 0 0,1 0-1 0 0,0 1 1 0 0,0 0 0 0 0,1 1-1 0 0,0 0 1 0 0,1 1 0 0 0,0 0-1 0 0,1 1 1 0 0,0 0-1 0 0,1 0 1 0 0,0 1 0 0 0,1 0-1 0 0,0 0 1 0 0,1 1 0 0 0,-1 4 26 0 0,5-14-1 0 0,0 0 0 0 0,1-1 0 0 0,-1 1 0 0 0,1 0 0 0 0,0 0 0 0 0,0 0 0 0 0,0 0 0 0 0,0 0 0 0 0,1 1 0 0 0,-1-1 0 0 0,1 0 0 0 0,0 0 0 0 0,1 0 0 0 0,-1 0 1 0 0,1 1-1 0 0,-1-1 0 0 0,1 0 0 0 0,1 0 0 0 0,-1 0 0 0 0,0 0 0 0 0,1-1 0 0 0,0 1 0 0 0,0 0 0 0 0,0-1 0 0 0,0 1 0 0 0,1-1 0 0 0,-1 0 0 0 0,1 1 0 0 0,0-1 0 0 0,0-1 0 0 0,0 1 0 0 0,0 0 0 0 0,1-1 1 0 0,-1 1-1 0 0,1-1 0 0 0,-1 0 0 0 0,1 0 0 0 0,2 0 1 0 0,11 4 47 0 0,0-1 0 0 0,0-1 0 0 0,0-1-1 0 0,1 0 1 0 0,-1-1 0 0 0,1-1 0 0 0,0-1 0 0 0,0 0 0 0 0,-1-1 0 0 0,1-1 0 0 0,0-1 0 0 0,-1 0 0 0 0,0-2 0 0 0,2 0-47 0 0,33-12 292 0 0,-2-1-1 0 0,1-4 1 0 0,44-25-292 0 0,-67 34 116 0 0,0-1 1 0 0,-2-1-1 0 0,0-1 1 0 0,0-2-1 0 0,-2 0 1 0 0,0-2-1 0 0,-1 0 0 0 0,-1-2 1 0 0,-1 0-1 0 0,-1-2 1 0 0,-2 0-1 0 0,0-1 0 0 0,-1-1 1 0 0,1-4-117 0 0,-9 12 13 0 0,0-2 1 0 0,-1 1 0 0 0,-1-1-1 0 0,-1 0 1 0 0,0-1 0 0 0,-2 0-1 0 0,0 1 1 0 0,-2-1-1 0 0,0 0 1 0 0,-1-1 0 0 0,-1 1-1 0 0,-2 0 1 0 0,1 0 0 0 0,-2 0-1 0 0,-1 0 1 0 0,-1 1 0 0 0,-1-1-1 0 0,-5-13-13 0 0,10 30-1 0 0,-1 1 0 0 0,1 0 0 0 0,0 0 0 0 0,-1 0 0 0 0,0 0 0 0 0,0 0 0 0 0,0 0 0 0 0,0 0 0 0 0,0 1-1 0 0,0-1 1 0 0,-1 1 0 0 0,1-1 0 0 0,-1 1 0 0 0,0 0 0 0 0,0 0 0 0 0,1 0 0 0 0,-1 0 0 0 0,-1 1 0 0 0,1-1 0 0 0,0 1 0 0 0,0 0 0 0 0,0 0 0 0 0,-1 0 0 0 0,1 0-1 0 0,-1 1 1 0 0,1-1 0 0 0,0 1 0 0 0,-1 0 0 0 0,1 0 0 0 0,-1 0 0 0 0,1 0 0 0 0,-1 1 0 0 0,1-1 0 0 0,0 1 0 0 0,-1 0 0 0 0,1 0 0 0 0,0 0 0 0 0,-1 1 0 0 0,1-1-1 0 0,0 1 1 0 0,0 0 0 0 0,0-1 0 0 0,1 1 0 0 0,-1 1 0 0 0,0-1 1 0 0,-5 13 2 0 0,1 1 0 0 0,0-1 0 0 0,1 2 0 0 0,1-1 0 0 0,0 1 0 0 0,1-1 0 0 0,1 1-1 0 0,1 0 1 0 0,0 0 0 0 0,1 1 0 0 0,1-1 0 0 0,1 0 0 0 0,0 0 0 0 0,1 0 0 0 0,1 0 0 0 0,3 8-2 0 0,92 431 352 0 0,-90-420-304 0 0,-2 0 1 0 0,-1 0 0 0 0,-2 1-1 0 0,-1 0 1 0 0,-3 27-49 0 0,-18-16 78 0 0,17-48-125 0 0,0 1 0 0 0,0 0 0 0 0,0 0 0 0 0,-1-1 1 0 0,1 1-1 0 0,0-1 0 0 0,0 0 0 0 0,0 1 0 0 0,0-1 0 0 0,0 0 0 0 0,-1 0 0 0 0,1-1 0 0 0,0 1 0 0 0,0 0 0 0 0,0-1 0 0 0,0 1 0 0 0,0-1 0 0 0,0 0 0 0 0,0 1 0 0 0,0-1 0 0 0,0 0 0 0 0,0 0 0 0 0,0-1 0 0 0,0 1 0 0 0,1 0 1 0 0,-1-1-1 0 0,1 1 0 0 0,-1 0 0 0 0,1-1 0 0 0,-1 0 0 0 0,1 1 0 0 0,-1-2 47 0 0,-40-59-7468 0 0,37 50 1386 0 0,1-3-5333 0 0</inkml:trace>
  <inkml:trace contextRef="#ctx0" brushRef="#br0" timeOffset="32646.383">2333 2276 14899 0 0,'0'0'1088'0'0,"0"0"-295"0"0,0 0 57 0 0,0 0 221 0 0,0 0 162 0 0,0 0 70 0 0,0 0-117 0 0,0 0-191 0 0,0 0-134 0 0,0 0-129 0 0,33-4-115 0 0,105-15-95 0 0,155-24 1314 0 0,-102 36-1708 0 0,-143 30-1080 0 0,-37-3-5934 0 0,-11-16-2956 0 0</inkml:trace>
  <inkml:trace contextRef="#ctx0" brushRef="#br0" timeOffset="32876.75">3235 2453 15667 0 0,'0'0'1273'0'0,"0"0"-224"0"0,0 0-162 0 0,0 0-8 0 0,0 0-48 0 0,0 0-119 0 0,0 0-191 0 0,0 0-190 0 0,0 0-140 0 0,0 0-94 0 0,0 0-57 0 0,6 31-79 0 0,17 95-89 0 0,-21-115-932 0 0,2 9 2753 0 0,-4-18-5366 0 0,0-1-5493 0 0,0-1-939 0 0</inkml:trace>
  <inkml:trace contextRef="#ctx0" brushRef="#br0" timeOffset="33110.905">3252 2221 16780 0 0,'0'0'1536'0'0,"0"0"-608"0"0,0 0-224 0 0,0 0-128 0 0,0 0-112 0 0,0 0-111 0 0,0 0-145 0 0,0 0-144 0 0,0 0-80 0 0,0 0-120 0 0,0 0-64 0 0,0 0-129 0 0,0 0-255 0 0,0 0-488 0 0,66-74-1897 0 0,-55 81-9169 0 0</inkml:trace>
  <inkml:trace contextRef="#ctx0" brushRef="#br0" timeOffset="33343.339">3767 2309 15563 0 0,'0'0'2118'0'0,"0"0"-451"0"0,0 0-87 0 0,0 0-33 0 0,0 0-157 0 0,0 0-295 0 0,0 0-340 0 0,0 0-260 0 0,0 0-163 0 0,0 0-72 0 0,0 0-66 0 0,0 0-54 0 0,0 0-36 0 0,-23 18-27 0 0,-74 58-21 0 0,37-8-40 0 0,56-63-16 0 0,-1 0 1 0 0,1 1 0 0 0,0-1 0 0 0,0 1 0 0 0,1 0-1 0 0,0 0 1 0 0,0 0 0 0 0,0 1 0 0 0,1-1 0 0 0,0 1 0 0 0,0-1-1 0 0,0 1 1 0 0,1 0 0 0 0,0-1 0 0 0,1 1 0 0 0,-1 0-1 0 0,1 0 1 0 0,1 0 0 0 0,-1 0 0 0 0,1-1 0 0 0,0 1 0 0 0,1 0-1 0 0,-1-1 1 0 0,1 1 0 0 0,1-1 0 0 0,0 3-1 0 0,6-2 24 0 0,0 0 0 0 0,1-1 1 0 0,-1 1-1 0 0,1-2 0 0 0,1 0 1 0 0,-1 0-1 0 0,1 0 0 0 0,0-2 0 0 0,0 1 1 0 0,0-1-1 0 0,0-1 0 0 0,0 0 1 0 0,1-1-1 0 0,-1 0 0 0 0,1 0 0 0 0,-1-1 1 0 0,1-1-1 0 0,-1 0 0 0 0,0-1 1 0 0,1 0-1 0 0,-1 0 0 0 0,0-2 0 0 0,0 1 1 0 0,4-3-25 0 0,113-44-234 0 0,-82 17-6819 0 0,-39 28-5211 0 0</inkml:trace>
  <inkml:trace contextRef="#ctx0" brushRef="#br0" timeOffset="34101.132">4908 2313 2737 0 0,'0'0'1360'0'0,"0"0"42"0"0,0 0 191 0 0,0 0 158 0 0,0 0 38 0 0,0 0-164 0 0,0 0-324 0 0,0 0-244 0 0,0 0-169 0 0,0 0-113 0 0,0 0-43 0 0,-8-6-25 0 0,-27-19-71 0 0,32 24-505 0 0,0-1 1 0 0,0 1-1 0 0,0 0 0 0 0,0 0 0 0 0,0 0 0 0 0,-1 1 0 0 0,1-1 0 0 0,0 1 1 0 0,-1-1-1 0 0,1 1 0 0 0,0 0 0 0 0,0 1 0 0 0,-1-1 0 0 0,1 0 1 0 0,0 1-1 0 0,-1 0 0 0 0,1 0 0 0 0,-1 0-131 0 0,-1 1 186 0 0,-10 3 47 0 0,0 1-1 0 0,0 0 0 0 0,1 1 0 0 0,0 1 1 0 0,0 0-1 0 0,1 1 0 0 0,0 1 1 0 0,1 0-1 0 0,0 1 0 0 0,0 0 0 0 0,1 0 1 0 0,1 1-1 0 0,-4 6-232 0 0,7-10 65 0 0,0 1 0 0 0,0-1 0 0 0,1 1 0 0 0,0 1 0 0 0,1-1 0 0 0,0 1 0 0 0,1 0 0 0 0,0 0-1 0 0,0 0 1 0 0,1 1 0 0 0,0-1 0 0 0,1 1 0 0 0,0 0 0 0 0,1 8-65 0 0,0-14 8 0 0,1 0-1 0 0,0 0 0 0 0,1 0 0 0 0,-1-1 1 0 0,1 1-1 0 0,0 0 0 0 0,0 0 1 0 0,0 0-1 0 0,1-1 0 0 0,0 1 0 0 0,0 0 1 0 0,0-1-1 0 0,0 0 0 0 0,1 1 0 0 0,0-1 1 0 0,0 0-1 0 0,0-1 0 0 0,0 1 1 0 0,0 0-1 0 0,1-1 0 0 0,0 0 0 0 0,0 0 1 0 0,0 0-1 0 0,1 1-7 0 0,9 3 10 0 0,-1-1-1 0 0,2-1 1 0 0,-1 0-1 0 0,0-1 1 0 0,1 0 0 0 0,0-1-1 0 0,0-1 1 0 0,0-1-1 0 0,0 0 1 0 0,0 0 0 0 0,0-2-1 0 0,0 0 1 0 0,0 0-1 0 0,0-2 1 0 0,4-1-10 0 0,139-35-1416 0 0,-108 21-1692 0 0,-1-1-3677 0 0,-30 11-4549 0 0</inkml:trace>
  <inkml:trace contextRef="#ctx0" brushRef="#br0" timeOffset="35098.336">5488 2372 5689 0 0,'0'0'2578'0'0,"0"0"-1079"0"0,0 0-221 0 0,0 0 170 0 0,0 0 155 0 0,0 0-61 0 0,0 0-242 0 0,-31 17-245 0 0,-100 55-182 0 0,53-10 478 0 0,39-22-580 0 0,30-34-682 0 0,1 1-1 0 0,-1 1 1 0 0,2 0 0 0 0,-1 0 0 0 0,1 0 0 0 0,0 1 0 0 0,1 0-1 0 0,0 0 1 0 0,0 0 0 0 0,1 1 0 0 0,0 0 0 0 0,1 0 0 0 0,0 0-1 0 0,1 1 1 0 0,0 0 0 0 0,0-1 0 0 0,1 2-89 0 0,2-10 18 0 0,1-1 0 0 0,-1 1 1 0 0,0 0-1 0 0,1-1 0 0 0,-1 1 0 0 0,1-1 1 0 0,0 1-1 0 0,-1-1 0 0 0,1 1 0 0 0,0-1 0 0 0,0 1 1 0 0,0-1-1 0 0,0 0 0 0 0,0 1 0 0 0,0-1 1 0 0,1 0-1 0 0,-1 0 0 0 0,0 0 0 0 0,0 0 1 0 0,1 0-1 0 0,-1 0 0 0 0,1 0 0 0 0,-1-1 1 0 0,1 1-1 0 0,-1 0 0 0 0,1-1 0 0 0,-1 1 1 0 0,1-1-1 0 0,0 0 0 0 0,-1 1 0 0 0,1-1 1 0 0,0 0-1 0 0,-1 0 0 0 0,1 0 0 0 0,0 0 1 0 0,-1 0-1 0 0,2-1-18 0 0,62-11 825 0 0,-9-15-633 0 0,-2-3 0 0 0,0-2 0 0 0,-3-3 0 0 0,0-2 0 0 0,-3-2 0 0 0,-1-2 0 0 0,22-26-192 0 0,-45 42 63 0 0,-34 57 105 0 0,5-24-166 0 0,0 0-1 0 0,0 0 1 0 0,1 1 0 0 0,1 0-1 0 0,0-1 1 0 0,0 1-1 0 0,0 0 1 0 0,1 1 0 0 0,0-1-1 0 0,1 0 1 0 0,0 1-1 0 0,1-1 1 0 0,0 0 0 0 0,0 1-1 0 0,1-1 1 0 0,0 1-1 0 0,1-1 1 0 0,0 0 0 0 0,0 0-1 0 0,1 0 1 0 0,0 0-1 0 0,1 0 1 0 0,0-1 0 0 0,0 1-1 0 0,3 2-1 0 0,-1-5 25 0 0,0 0 0 0 0,1-1 0 0 0,0 0 0 0 0,0 0 0 0 0,0 0-1 0 0,1-1 1 0 0,-1 0 0 0 0,1-1 0 0 0,0 0 0 0 0,0 0 0 0 0,0 0 0 0 0,1-1 0 0 0,-1 0-1 0 0,1-1 1 0 0,-1 0 0 0 0,1 0 0 0 0,-1-1 0 0 0,1 0 0 0 0,0-1 0 0 0,-1 0 0 0 0,1 0 0 0 0,-1 0-1 0 0,0-1 1 0 0,1-1 0 0 0,-1 1 0 0 0,0-2 0 0 0,0 1 0 0 0,0-1 0 0 0,-1 0 0 0 0,0 0-1 0 0,1-1 1 0 0,-1 0-25 0 0,285-270 776 0 0,-270 258-736 0 0,-13 9-40 0 0,-1 1 0 0 0,1 0 0 0 0,0 0-1 0 0,1 1 1 0 0,-1 0 0 0 0,1 1 0 0 0,0 0 0 0 0,1 1 0 0 0,-1 0-1 0 0,1 0 1 0 0,0 1 0 0 0,0 1 0 0 0,0-1 0 0 0,3 1 0 0 0,-12 4 1 0 0,0-1-1 0 0,0 1 1 0 0,0-1 0 0 0,-1 1 0 0 0,1 0-1 0 0,0-1 1 0 0,-1 1 0 0 0,1 0-1 0 0,-1 0 1 0 0,0 0 0 0 0,0 0 0 0 0,0 1-1 0 0,0-1 1 0 0,0 0 0 0 0,0 0 0 0 0,0 1-1 0 0,-1-1 1 0 0,1 0 0 0 0,-1 1 0 0 0,0-1-1 0 0,0 0 1 0 0,0 1 0 0 0,0-1-1 0 0,0 0 1 0 0,0 1 0 0 0,0-1 0 0 0,-1 0-1 0 0,0 1 1 0 0,1-1 0 0 0,-2 2-1 0 0,2 7 2 0 0,0 1 8 0 0,0-1 0 0 0,-1 0 1 0 0,-1 0-1 0 0,0 0 0 0 0,0 0 1 0 0,-1 0-1 0 0,0 0 0 0 0,-1 0 0 0 0,0-1 1 0 0,-1 0-1 0 0,0 0 0 0 0,-1 0 1 0 0,0 0-1 0 0,-3 2-10 0 0,0 2-2 0 0,-1 1 0 0 0,-1-2 0 0 0,0 1 0 0 0,-1-2 1 0 0,0 1-1 0 0,-1-2 0 0 0,-1 1 0 0 0,0-2 0 0 0,0 0 0 0 0,-11 5 2 0 0,8-10-76 0 0,21-6-221 0 0,156-39 218 0 0,-121 40 113 0 0,-14 2 24 0 0,-1-2 0 0 0,1-1-1 0 0,0 0 1 0 0,-1-2 0 0 0,0-1 0 0 0,1-1-1 0 0,-2-1 1 0 0,5-2-58 0 0,-15 3 53 0 0,0-1 0 0 0,-1 0 0 0 0,1 0 1 0 0,-1-1-1 0 0,-1-1 0 0 0,0 0 0 0 0,0-1 0 0 0,0 0 0 0 0,-1 0 0 0 0,0-1 0 0 0,-1 0 0 0 0,0-1 0 0 0,-1 0 1 0 0,0-1-1 0 0,-1 1 0 0 0,4-10-53 0 0,-2 3 15 0 0,0 0 1 0 0,-1-1 0 0 0,-1 0 0 0 0,-1 0-1 0 0,-1 0 1 0 0,-1-1 0 0 0,0 0-1 0 0,-2 0 1 0 0,0-1-16 0 0,-2 18-4 0 0,0 1 1 0 0,-1 0-1 0 0,0-1 0 0 0,1 1 1 0 0,-1-1-1 0 0,0 1 0 0 0,0 0 1 0 0,0 0-1 0 0,-1 0 0 0 0,1-1 0 0 0,0 1 1 0 0,-1 0-1 0 0,1 1 0 0 0,-1-1 1 0 0,0 0-1 0 0,0 0 0 0 0,0 1 1 0 0,1-1-1 0 0,-2 1 0 0 0,1-1 0 0 0,0 1 1 0 0,0 0-1 0 0,0 0 0 0 0,0 0 1 0 0,-1 0-1 0 0,1 0 0 0 0,-1 1 1 0 0,1-1-1 0 0,0 1 0 0 0,-1-1 1 0 0,1 1-1 0 0,-1 0 0 0 0,1 0 0 0 0,-1 0 1 0 0,1 0-1 0 0,-1 1 0 0 0,1-1 1 0 0,-1 1-1 0 0,1-1 0 0 0,0 1 1 0 0,-1 0-1 0 0,1 0 0 0 0,0 0 0 0 0,0 0 1 0 0,-1 0-1 0 0,1 1 0 0 0,0-1 1 0 0,-2 2 3 0 0,-8 7-5 0 0,-1 0 1 0 0,1 1-1 0 0,1 0 0 0 0,0 1 1 0 0,0 0-1 0 0,1 0 1 0 0,1 1-1 0 0,0 1 1 0 0,1 0-1 0 0,0 0 0 0 0,1 0 1 0 0,1 1-1 0 0,0 0 1 0 0,1 0-1 0 0,1 1 1 0 0,0-1-1 0 0,1 1 0 0 0,1 0 1 0 0,1 0-1 0 0,0 0 1 0 0,0 1 4 0 0,4-6 22 0 0,1 0 1 0 0,0 0-1 0 0,0 0 1 0 0,1 0-1 0 0,1-1 1 0 0,-1 0 0 0 0,2 0-1 0 0,-1 0 1 0 0,1-1-1 0 0,1 0 1 0 0,0 0-1 0 0,0-1 1 0 0,1 0-1 0 0,0-1 1 0 0,0 1-1 0 0,0-2 1 0 0,1 1 0 0 0,0-2-1 0 0,1 1 1 0 0,-1-1-1 0 0,1-1 1 0 0,1 1-23 0 0,4 1 70 0 0,-1-1 1 0 0,1-1-1 0 0,0 0 1 0 0,1-1-1 0 0,-1 0 1 0 0,0-2 0 0 0,1 0-1 0 0,0 0 1 0 0,16-3-71 0 0,-23 1-83 0 0,0 0 0 0 0,0-1 0 0 0,-1 0 0 0 0,1 0 0 0 0,0-1 0 0 0,-1 0 1 0 0,1-1-1 0 0,-1 0 0 0 0,0-1 0 0 0,0 0 0 0 0,-1 0 0 0 0,0-1 1 0 0,1 0-1 0 0,-2 0 0 0 0,1-1 0 0 0,4-5 83 0 0,-8 2-2348 0 0,-2 3-4294 0 0,-2 3-6297 0 0</inkml:trace>
  <inkml:trace contextRef="#ctx0" brushRef="#br0" timeOffset="40916.63">7392 2751 560 0 0,'0'0'1755'0'0,"0"0"-655"0"0,0 0-226 0 0,0 0 158 0 0,0 0 276 0 0,0 0 133 0 0,0 0-28 0 0,0 0-180 0 0,0 0-287 0 0,0 0-224 0 0,0 0-151 0 0,7 4 4897 0 0,-37 32-2542 0 0,110-69-1547 0 0,-148 63-1529 0 0,60-25-419 0 0,-9 7-5053 0 0,9-7-5740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6:41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309 166 0 0 0,'0'0'545'0'0,"0"0"-8"0"0,0 0 83 0 0,0 0 112 0 0,0 0 71 0 0,0 0 73 0 0,0 0 89 0 0,0 0 84 0 0,0 0 87 0 0,0 0 99 0 0,4-2 20 0 0,19-10 1225 0 0,-23 12-1293 0 0,0 0-43 0 0,0 0-39 0 0,0 0-46 0 0,0 0-59 0 0,0 0-41 0 0,0 0-75 0 0,0 0-93 0 0,0 0-70 0 0,-7-15 1554 0 0,1 13-2130 0 0,-1 0 1 0 0,1 0-1 0 0,-1 1 0 0 0,0 0 0 0 0,0 0 0 0 0,0 1 0 0 0,0-1 0 0 0,0 1 1 0 0,0 1-1 0 0,0-1 0 0 0,1 1 0 0 0,-1 1 0 0 0,0-1 0 0 0,0 1 0 0 0,1 0 1 0 0,-1 1-1 0 0,1-1 0 0 0,-6 4-145 0 0,-31 19 173 0 0,30-18-102 0 0,0 0 0 0 0,0 0-1 0 0,1 1 1 0 0,1 1 0 0 0,-1 0-1 0 0,1 1 1 0 0,1 0 0 0 0,-8 9-71 0 0,12-10 12 0 0,1 0 0 0 0,0 0 0 0 0,1 0 0 0 0,0 0 0 0 0,1 1 0 0 0,0 0 0 0 0,0-1 0 0 0,1 1 0 0 0,0 0 1 0 0,1 0-1 0 0,0 0 0 0 0,0 1 0 0 0,1-1 0 0 0,1 0 0 0 0,0 0 0 0 0,1 5-12 0 0,-1-11 9 0 0,0 1 0 0 0,0-1-1 0 0,1 0 1 0 0,-1 1 0 0 0,1-1-1 0 0,0 0 1 0 0,0 0 0 0 0,1 0 0 0 0,-1 0-1 0 0,1-1 1 0 0,0 1 0 0 0,0-1-1 0 0,0 0 1 0 0,0 1 0 0 0,1-1 0 0 0,-1-1-1 0 0,1 1 1 0 0,0 0 0 0 0,-1-1-1 0 0,1 0 1 0 0,1 0 0 0 0,-1 0 0 0 0,0 0-1 0 0,0-1 1 0 0,1 1 0 0 0,-1-1 0 0 0,1 0-1 0 0,-1-1 1 0 0,4 1-9 0 0,2 0 45 0 0,-1-1 1 0 0,1 0-1 0 0,0 0 1 0 0,0-1-1 0 0,0 0 1 0 0,0-1-1 0 0,0 0 1 0 0,-1 0-1 0 0,1-1 1 0 0,-1-1-1 0 0,0 0 1 0 0,0 0-1 0 0,3-2-45 0 0,22-18 103 0 0,-1-1 0 0 0,-1-2 0 0 0,-2-1 0 0 0,0-2 0 0 0,-2 0 0 0 0,-1-2-1 0 0,9-17-102 0 0,-4-2 367 0 0,-32 49-273 0 0,0 2-1 0 0,0 0-36 0 0,0 0-9 0 0,0 0-2 0 0,0 0-20 0 0,0 0-30 0 0,-3 13-114 0 0,0 2 125 0 0,1 1 1 0 0,0 0 0 0 0,1 0 0 0 0,1 0 0 0 0,1 0-1 0 0,0 0 1 0 0,1-1 0 0 0,0 1 0 0 0,2 0 0 0 0,0-1-1 0 0,0 0 1 0 0,1 0 0 0 0,7 12-8 0 0,23 21-201 0 0,-21-39-488 0 0,8 5-572 0 0,-14-12-2908 0 0,2-1-3442 0 0,-9-1-4242 0 0</inkml:trace>
  <inkml:trace contextRef="#ctx0" brushRef="#br0" timeOffset="605.498">796 395 7746 0 0,'0'0'3107'0'0,"0"0"-1123"0"0,0 0-439 0 0,0 0-13 0 0,0 0-57 0 0,0 0-175 0 0,0 0-233 0 0,0 0-196 0 0,0 0-152 0 0,0 0-108 0 0,0 0-59 0 0,0 0-45 0 0,0 0-31 0 0,13-16 1428 0 0,51-79-861 0 0,69-55-400 0 0,-123 155-612 0 0,-15 28 45 0 0,2-13-13 0 0,10 102-32 0 0,-6-119-31 0 0,0 1 7 0 0,-1 1 0 0 0,1-1 0 0 0,0 1-1 0 0,0-1 1 0 0,1 0 0 0 0,-1 1 0 0 0,1-1 0 0 0,0 0-1 0 0,0 0 1 0 0,0 0 0 0 0,1 0 0 0 0,0-1 0 0 0,-1 1-1 0 0,1 0 1 0 0,0-1 0 0 0,1 0 0 0 0,-1 0 0 0 0,1 0-1 0 0,-1 0 1 0 0,1-1 0 0 0,0 1 0 0 0,0-1 0 0 0,0 0-1 0 0,0 0 1 0 0,0 0 0 0 0,0-1 0 0 0,1 1 0 0 0,-1-1-1 0 0,1 0 1 0 0,2 0-7 0 0,3-4 106 0 0,-1 0-1 0 0,0 0 1 0 0,0-1-1 0 0,0-1 0 0 0,0 1 1 0 0,-1-1-1 0 0,0-1 1 0 0,0 1-1 0 0,0-2 1 0 0,-1 1-1 0 0,1-1 1 0 0,-2 0-1 0 0,1 0 1 0 0,-1-1-1 0 0,0 0 1 0 0,0 0-1 0 0,-1 0 0 0 0,0-1 1 0 0,-1 0-1 0 0,0 0 1 0 0,0 0-1 0 0,0-5-105 0 0,9-9 189 0 0,-4 3-99 0 0,0 0 0 0 0,-1 0 0 0 0,-1-1 0 0 0,-1 0 0 0 0,-1-1 0 0 0,1-15-90 0 0,-4-37-444 0 0,-2 74 26 0 0,0 0-228 0 0,0 0-343 0 0,8 0-4238 0 0,-5 0-975 0 0,1 0-6399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5:1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5376 639 4393 0 0,'0'0'2078'0'0,"0"0"-455"0"0,0 0-52 0 0,0 0 217 0 0,0 0 126 0 0,0 0-174 0 0,0 0-450 0 0,0 0-409 0 0,0 0-235 0 0,0 0-98 0 0,0 0 5 0 0,9 18 2373 0 0,-6 5-2426 0 0,0 1-1 0 0,-2-1 1 0 0,-1 0-1 0 0,0 1 1 0 0,-2-1-1 0 0,-1 1 1 0 0,-1-1-1 0 0,-3 9-499 0 0,3-4 224 0 0,-15 52-61 0 0,19-79-193 0 0,0-1-31 0 0,0 0-16 0 0,-1-17-4996 0 0,1 4-4040 0 0,0 6-2395 0 0</inkml:trace>
  <inkml:trace contextRef="#ctx0" brushRef="#br0" timeOffset="220.556">5376 359 9282 0 0,'0'0'4445'0'0,"0"0"-2311"0"0,0 0-777 0 0,0 0-20 0 0,0 0 6 0 0,0 0-151 0 0,0 0-288 0 0,0 0-332 0 0,0 0-273 0 0,0 0-176 0 0,0 0-102 0 0,0 0-36 0 0,-4 0-9 0 0,4 1 5 0 0,-1-1 1 0 0,1 0-1 0 0,-1 0 0 0 0,0 0 0 0 0,1 1 1 0 0,-1-1-1 0 0,1 0 0 0 0,-1 1 0 0 0,0-1 0 0 0,1 1 1 0 0,-1-1-1 0 0,1 0 0 0 0,-1 1 0 0 0,1-1 0 0 0,0 1 1 0 0,-1-1-1 0 0,1 1 0 0 0,-1 0 0 0 0,1-1 1 0 0,0 1-1 0 0,-1-1 0 0 0,1 1 0 0 0,0 0 0 0 0,0-1 1 0 0,0 1-1 0 0,0-1 0 0 0,-1 1 0 0 0,1 0 0 0 0,0-1 1 0 0,0 1-1 0 0,0 0 0 0 0,0-1 0 0 0,0 1 1 0 0,0 0-1 0 0,1-1 0 0 0,-1 1 0 0 0,0 0 0 0 0,0-1 1 0 0,0 1-1 0 0,1 0 0 0 0,-1-1 0 0 0,0 1 1 0 0,0-1-1 0 0,1 1 0 0 0,-1 0 0 0 0,1-1 0 0 0,-1 1 1 0 0,1-1-1 0 0,-1 1 0 0 0,0-1 0 0 0,1 0 0 0 0,0 1 1 0 0,-1-1-1 0 0,1 1 0 0 0,-1-1 0 0 0,1 0 1 0 0,-1 0-1 0 0,1 1 0 0 0,0-1 0 0 0,-1 0 0 0 0,1 0 1 0 0,0 0-1 0 0,-1 1 0 0 0,1-1 0 0 0,0 0 0 0 0,-1 0 1 0 0,1 0-1 0 0,0 0 0 0 0,-1 0 0 0 0,1-1 19 0 0,2 3-694 0 0,1 2-462 0 0,1-3-4943 0 0,-1-1-5399 0 0</inkml:trace>
  <inkml:trace contextRef="#ctx0" brushRef="#br0" timeOffset="1531.069">6040 565 4849 0 0,'0'0'3105'0'0,"0"0"-1005"0"0,0 0-395 0 0,0 0 51 0 0,0 0 72 0 0,0 0-93 0 0,0 0-321 0 0,0 0-348 0 0,0 0-217 0 0,0 0-161 0 0,0 0-85 0 0,0 0-28 0 0,0 0-27 0 0,-12 8 971 0 0,-156 72-578 0 0,166-79-934 0 0,-1-1-1 0 0,1 1 1 0 0,0-1-1 0 0,0 1 1 0 0,0 0-1 0 0,0 0 1 0 0,0 0-1 0 0,0 0 1 0 0,0 0-1 0 0,1 0 1 0 0,-1 0-1 0 0,0 1 1 0 0,1-1 0 0 0,-1 1-1 0 0,1-1 1 0 0,-1 1-1 0 0,1-1 1 0 0,-1 1-1 0 0,1 0 1 0 0,0 0-1 0 0,0 0 1 0 0,0 0-1 0 0,0 0 1 0 0,0 0-1 0 0,1 0 1 0 0,-1 0-1 0 0,1 0 1 0 0,-1 0-1 0 0,1 0 1 0 0,0 0-1 0 0,0 1 1 0 0,0-1-1 0 0,0 0 1 0 0,0 0-1 0 0,0 0 1 0 0,0 0-1 0 0,1 1 1 0 0,-1-1-1 0 0,1 0 1 0 0,0 0-1 0 0,-1 0 1 0 0,1 0-1 0 0,0 0 1 0 0,0 0-1 0 0,0 0 1 0 0,1-1-1 0 0,-1 1 1 0 0,0 0-1 0 0,1-1 1 0 0,-1 1-7 0 0,119 97 265 0 0,-116-96-229 0 0,1 1 1 0 0,-1 0-1 0 0,0-1 0 0 0,-1 2 0 0 0,1-1 1 0 0,-1 0-1 0 0,0 1 0 0 0,0-1 0 0 0,0 1 1 0 0,-1 0-1 0 0,1 0 0 0 0,-1 0 0 0 0,0 0 1 0 0,-1 1-1 0 0,1-1 0 0 0,-1 0 0 0 0,0 1 1 0 0,-1-1-1 0 0,1 1 0 0 0,-1-1 0 0 0,0 1 1 0 0,0-1-1 0 0,-1 1 0 0 0,0-1 0 0 0,0 0 1 0 0,0 1-1 0 0,0-1 0 0 0,-1 0 0 0 0,0 1 0 0 0,0-1 1 0 0,0 0-1 0 0,-1-1 0 0 0,0 1 0 0 0,-1 1-36 0 0,-4 2 39 0 0,-2 0 0 0 0,1-1 0 0 0,-1 0-1 0 0,0 0 1 0 0,-1-1 0 0 0,1 0 0 0 0,-1-1-1 0 0,0-1 1 0 0,-1 1 0 0 0,1-2 0 0 0,-1 1-1 0 0,0-2 1 0 0,0 0 0 0 0,0 0 0 0 0,0-1 0 0 0,0 0-1 0 0,-1-1-38 0 0,11 0-10 0 0,0-1 0 0 0,1 1 0 0 0,-1 0-1 0 0,0-1 1 0 0,0 0 0 0 0,1 1 0 0 0,-1-1-1 0 0,0 0 1 0 0,1 0 0 0 0,-1 0-1 0 0,0 0 1 0 0,1 0 0 0 0,0 0 0 0 0,-1 0-1 0 0,1 0 1 0 0,-1-1 0 0 0,1 1 0 0 0,0-1-1 0 0,0 1 1 0 0,0-1 0 0 0,0 1 0 0 0,0-1-1 0 0,0 0 1 0 0,1 1 0 0 0,-1-1 0 0 0,0 0-1 0 0,1 1 1 0 0,-1-1 0 0 0,1 0 0 0 0,0 0-1 0 0,-1-1 11 0 0,9-38-7881 0 0,-3 37-1361 0 0</inkml:trace>
  <inkml:trace contextRef="#ctx0" brushRef="#br0" timeOffset="96764.201">5561 2041 5145 0 0,'0'0'1957'0'0,"0"0"-340"0"0,0 0-59 0 0,0 0 152 0 0,0 0 66 0 0,0 0-170 0 0,0 0-330 0 0,0 0-345 0 0,0 0-226 0 0,0 0-122 0 0,0 0-76 0 0,0 0-70 0 0,0 0-97 0 0,-7 19-61 0 0,-21 60-52 0 0,21-18 310 0 0,7-57-515 0 0,0-1-1 0 0,1 1 0 0 0,-1-1 1 0 0,1 1-1 0 0,0-1 1 0 0,0 1-1 0 0,0-1 1 0 0,0 0-1 0 0,0 0 1 0 0,1 1-1 0 0,0-1 0 0 0,-1 0 1 0 0,1 0-1 0 0,0-1 1 0 0,1 1-1 0 0,-1 0 1 0 0,0-1-1 0 0,1 1 0 0 0,0-1 1 0 0,-1 0-1 0 0,1 1 1 0 0,0-1-1 0 0,0-1 1 0 0,0 1-1 0 0,0 0 0 0 0,0-1 1 0 0,1 0-1 0 0,-1 1 1 0 0,0-1-1 0 0,1-1 1 0 0,-1 1-1 0 0,3 0-21 0 0,3 1 57 0 0,0-1-1 0 0,0-1 1 0 0,0 1 0 0 0,1-1 0 0 0,-1-1 0 0 0,0 1-1 0 0,0-2 1 0 0,0 1 0 0 0,0-1 0 0 0,0-1-1 0 0,0 1 1 0 0,4-4-57 0 0,29-15 223 0 0,-1-3 0 0 0,-1-2-1 0 0,-2-1 1 0 0,35-32-223 0 0,-33 23 67 0 0,-1-1 0 0 0,-2-3 0 0 0,-2-1 0 0 0,-2-1 0 0 0,-1-2 1 0 0,-3-1-1 0 0,-1-2 0 0 0,-3 0 0 0 0,-1-2 0 0 0,6-23-67 0 0,-23 52 38 0 0,0 0 0 0 0,-1-1 0 0 0,-1 1 0 0 0,-1-1-1 0 0,-1 0 1 0 0,-1 0 0 0 0,-1-1 0 0 0,-1 1 0 0 0,-1-16-38 0 0,0 37 9 0 0,1 0 0 0 0,0 1 0 0 0,0-1 0 0 0,-1 0 0 0 0,1 1 0 0 0,0-1 0 0 0,-1 0 0 0 0,1 1 0 0 0,0-1 0 0 0,-1 0 1 0 0,1 0-1 0 0,0 1 0 0 0,-1-1 0 0 0,1 0 0 0 0,-1 0 0 0 0,1 0 0 0 0,0 0 0 0 0,-1 0 0 0 0,1 1 0 0 0,-1-1 0 0 0,1 0 0 0 0,0 0 0 0 0,-1 0 0 0 0,1 0 0 0 0,-1 0 0 0 0,1 0 0 0 0,-1 0 0 0 0,1 0 0 0 0,0-1 0 0 0,-1 1 0 0 0,1 0 0 0 0,-1 0 0 0 0,1 0 0 0 0,0 0 0 0 0,-1 0 0 0 0,1-1 0 0 0,-1 1 0 0 0,1 0 0 0 0,0 0 0 0 0,-1-1 0 0 0,1 1 0 0 0,0 0 0 0 0,-1-1 0 0 0,1 1 0 0 0,0 0 0 0 0,0-1 0 0 0,-1 1 0 0 0,1 0 0 0 0,0-1 0 0 0,0 1 1 0 0,0-1-1 0 0,0 1 0 0 0,-1 0 0 0 0,1-1 0 0 0,0 1 0 0 0,0-1-9 0 0,-49 181 113 0 0,39-87 56 0 0,5 0 1 0 0,6 92-170 0 0,5-130 91 0 0,2-1 0 0 0,3 0 0 0 0,14 44-91 0 0,21 112 271 0 0,-41-181-235 0 0,0 0 0 0 0,-2 0 1 0 0,-1 0-1 0 0,-2 0 0 0 0,-1 0 1 0 0,-1 1-1 0 0,-1-1 0 0 0,-2-1 1 0 0,-1 1-1 0 0,-1-1 0 0 0,-1 0 0 0 0,-1 0 1 0 0,-2-1-1 0 0,-1 0-36 0 0,6-15 6 0 0,-1 0 0 0 0,1-1 0 0 0,-2 1 0 0 0,0-1 0 0 0,0-1 0 0 0,-1 0 0 0 0,0 0 0 0 0,-1-1 0 0 0,0 0 0 0 0,-1 0 0 0 0,0-1 0 0 0,0-1 0 0 0,0 0 0 0 0,-1 0 0 0 0,0-1 0 0 0,0-1 0 0 0,-1 0 0 0 0,-2 0-6 0 0,13-5-5 0 0,0 1-1 0 0,0-1 0 0 0,1 0 1 0 0,-1 0-1 0 0,0 0 1 0 0,0 0-1 0 0,0 0 1 0 0,1-1-1 0 0,-1 1 1 0 0,0 0-1 0 0,0-1 1 0 0,1 1-1 0 0,-1-1 1 0 0,0 0-1 0 0,1 0 1 0 0,-1 1-1 0 0,0-1 1 0 0,1 0-1 0 0,-1-1 1 0 0,1 1-1 0 0,0 0 1 0 0,-1 0-1 0 0,1 0 1 0 0,0-1-1 0 0,0 1 1 0 0,0-1-1 0 0,0 1 1 0 0,0-1-1 0 0,0 1 1 0 0,0-1-1 0 0,0 0 1 0 0,1 1-1 0 0,-1-1 1 0 0,1 0-1 0 0,-1 0 1 0 0,1 1-1 0 0,-1-2 6 0 0,-4-75-366 0 0,5 63 296 0 0,-1-97-2809 0 0,0 75-965 0 0,0 0-3635 0 0,0 14-4258 0 0</inkml:trace>
  <inkml:trace contextRef="#ctx0" brushRef="#br0" timeOffset="97052.205">5652 1449 9330 0 0,'0'0'1702'0'0,"0"0"-186"0"0,0 0-70 0 0,0 0 147 0 0,0 0 192 0 0,0 0-9 0 0,0 0-237 0 0,0 0-280 0 0,0 0-284 0 0,0 0-216 0 0,0 0-138 0 0,0 0-97 0 0,0 0-80 0 0,-2-10-86 0 0,-5-29-74 0 0,3 29-77 0 0,4 10-61 0 0,0 0-59 0 0,0 0-20 0 0,0 0-55 0 0,0 0-43 0 0,7 11-1249 0 0,10-7-2333 0 0,-11-5-1690 0 0,2 1-6707 0 0</inkml:trace>
  <inkml:trace contextRef="#ctx0" brushRef="#br0" timeOffset="22495.468">20097 1099 2064 0 0,'0'0'2738'0'0,"0"0"-884"0"0,0 0-276 0 0,0 0 174 0 0,0 0 195 0 0,0 0-20 0 0,0 0-222 0 0,0 0-346 0 0,0 0-331 0 0,0 0-261 0 0,0 0-177 0 0,5-11 2436 0 0,-38 43-1544 0 0,92-83 611 0 0,-49 39-1700 0 0,-15 13 40 0 0,-29 21-98 0 0,34-22-272 0 0,0 0 33 0 0,0 0 5 0 0,0 0-7 0 0,0 0 2 0 0,0 0-18 0 0,0 0 0 0 0,0 0-9 0 0,0 0-18 0 0,0 0-10 0 0,0 0-2 0 0,0 0-6 0 0,0 0-5 0 0,0 0-23 0 0,0 0-30 0 0,0 0-8 0 0,0 0-9 0 0,0 0-16 0 0,0 0-41 0 0,0 0-113 0 0,-1-2-1800 0 0,0 1-1713 0 0,1 1-6538 0 0</inkml:trace>
  <inkml:trace contextRef="#ctx0" brushRef="#br0" timeOffset="59375.338">20607 1202 304 0 0,'0'0'2210'0'0,"0"0"-394"0"0,0 0-155 0 0,0 0-26 0 0,0 0-3 0 0,0 0-21 0 0,0 0-109 0 0,0 0-165 0 0,0 0-255 0 0,0 0-267 0 0,0 0-221 0 0,5-9-113 0 0,167-238 3806 0 0,-102 154-3523 0 0,-55 73-643 0 0,24-36 250 0 0,3 3-1 0 0,1 1 0 0 0,3 2 0 0 0,28-21-370 0 0,-32 41 185 0 0,-41 30-205 0 0,-1 0-20 0 0,18 56 202 0 0,-5 2 53 0 0,-1 4-70 0 0,3-1 0 0 0,3 0 1 0 0,2-1-1 0 0,19 35-145 0 0,24 22 161 0 0,-79-135 2459 0 0,-58-55-2487 0 0,58 57-149 0 0,0 1 0 0 0,0 0 0 0 0,-2 1 1 0 0,0 1-1 0 0,0 1 0 0 0,-1 0 0 0 0,-1 2 0 0 0,0 0 0 0 0,0 1 1 0 0,-1 1-1 0 0,0 1 0 0 0,0 1 0 0 0,-1 0 0 0 0,1 2 0 0 0,-21-2 16 0 0,40 6-60 0 0,0 0 0 0 0,0 1 0 0 0,0-1 0 0 0,0 0 0 0 0,0 1 0 0 0,0-1 0 0 0,0 1 0 0 0,0-1 0 0 0,0 1 0 0 0,0 0 0 0 0,0 0 0 0 0,0 0 0 0 0,0 0-1 0 0,1 0 1 0 0,-1 0 0 0 0,0 1 0 0 0,1-1 0 0 0,-1 1 0 0 0,1-1 0 0 0,-1 1 0 0 0,1-1 0 0 0,0 1 0 0 0,0 0 0 0 0,0-1 0 0 0,0 1 0 0 0,0 0 0 0 0,0 0-1 0 0,0 0 1 0 0,0 1 60 0 0,-2 39-5019 0 0,7-31 190 0 0,2-7-5616 0 0</inkml:trace>
  <inkml:trace contextRef="#ctx0" brushRef="#br0" timeOffset="81408.589">21859 767 2000 0 0,'0'0'1633'0'0,"0"0"-2"0"0,0 0 152 0 0,0 0 176 0 0,0 0-23 0 0,0 0-235 0 0,0 0-324 0 0,0 0-306 0 0,0 0-204 0 0,0 0-129 0 0,0 0-80 0 0,2-1-57 0 0,8-7-59 0 0,-7 6-59 0 0,-3 2-48 0 0,0 0-31 0 0,0 0-11 0 0,0 0 5 0 0,-4-3 3881 0 0,-12-13-3453 0 0,10 15-787 0 0,0-1 0 0 0,0 1 0 0 0,0 0 0 0 0,0 0 0 0 0,0 0 0 0 0,0 1 0 0 0,0 0 1 0 0,0 0-1 0 0,0 1 0 0 0,0-1 0 0 0,0 1 0 0 0,0 1 0 0 0,0-1 0 0 0,0 1 0 0 0,1 0 0 0 0,-2 1-39 0 0,-6 2 28 0 0,11-4-16 0 0,-1-1 0 0 0,1 1 0 0 0,0-1-1 0 0,0 1 1 0 0,0 0 0 0 0,0 0 0 0 0,-1 0 0 0 0,1 0 0 0 0,0 0-1 0 0,1 0 1 0 0,-1 1 0 0 0,0-1 0 0 0,0 1 0 0 0,1-1-1 0 0,-1 1 1 0 0,0-1 0 0 0,1 1 0 0 0,0 0 0 0 0,-1 0 0 0 0,1 0-1 0 0,0 0 1 0 0,0 0 0 0 0,0 0 0 0 0,0 0 0 0 0,0 0 0 0 0,1 1-1 0 0,-1-1 1 0 0,1 0 0 0 0,-1 2-12 0 0,1 16 144 0 0,-1-16-133 0 0,0-1 0 0 0,1 0 0 0 0,0 0 0 0 0,-1 1-1 0 0,1-1 1 0 0,0 0 0 0 0,1 0 0 0 0,-1 1 0 0 0,1-1 0 0 0,-1 0 0 0 0,1 0 0 0 0,0 0 0 0 0,0 0 0 0 0,0 0 0 0 0,1 0-1 0 0,-1 0 1 0 0,1 0 0 0 0,0 0 0 0 0,0 0 0 0 0,-1-1 0 0 0,2 1 0 0 0,-1-1 0 0 0,0 1 0 0 0,0-1 0 0 0,1 0 0 0 0,0 0 0 0 0,-1 0-1 0 0,1 0-10 0 0,139 97 279 0 0,-140-96-255 0 0,1 1-1 0 0,0 0 0 0 0,-1 0 1 0 0,0 0-1 0 0,0 0 1 0 0,0 0-1 0 0,0 1 0 0 0,0-1 1 0 0,-1 1-1 0 0,0-1 1 0 0,0 1-1 0 0,0-1 0 0 0,-1 1 1 0 0,0 0-1 0 0,1-1 1 0 0,-2 1-1 0 0,1-1 0 0 0,0 1 1 0 0,-1 0-1 0 0,0 0-23 0 0,-33 24 515 0 0,20-22-471 0 0,-1-1-1 0 0,0 0 1 0 0,0-1 0 0 0,-1-1-1 0 0,0-1 1 0 0,1 0 0 0 0,-1-1-1 0 0,0 0 1 0 0,0-1 0 0 0,0-1-1 0 0,-12-2-43 0 0,29 2-42 0 0,0-1 1 0 0,0 1-1 0 0,0-1 0 0 0,0 1 0 0 0,0-1 0 0 0,0 0 0 0 0,0 1 0 0 0,0-1 1 0 0,0 0-1 0 0,0 0 0 0 0,-1 0 0 0 0,1 0 0 0 0,0 1 0 0 0,0-1 1 0 0,-1 0-1 0 0,1 0 0 0 0,0-1 0 0 0,-1 1 0 0 0,1 0 0 0 0,-1 0 1 0 0,0 0-1 0 0,1 0 0 0 0,-1 0 0 0 0,0 0 0 0 0,0-1 0 0 0,0 1 1 0 0,0 0-1 0 0,0 0 0 0 0,0 0 0 0 0,0-1 0 0 0,0 1 0 0 0,0 0 1 0 0,0 0-1 0 0,-1 0 0 0 0,1 0 0 0 0,0 0 0 0 0,-1-1 0 0 0,1 1 1 0 0,-1 0-1 0 0,1 0 0 0 0,-1 0 0 0 0,0 0 0 0 0,1 0 0 0 0,-1 0 1 0 0,0 0-1 0 0,0 1 0 0 0,0-1 0 0 0,1 0 0 0 0,-1 0 0 0 0,0 1 1 0 0,0-1-1 0 0,0 0 0 0 0,0 1 0 0 0,-1-1 0 0 0,1 1 0 0 0,0-1 0 0 0,0 1 1 0 0,0 0-1 0 0,0-1 0 0 0,0 1 0 0 0,-1 0 0 0 0,1 0 0 0 0,0 0 1 0 0,0 0-1 0 0,0 0 0 0 0,-1 0 0 0 0,1 0 0 0 0,0 0 0 0 0,0 1 1 0 0,-1-1 41 0 0,10-5-1399 0 0,2-1-4561 0 0,-3 3-6174 0 0</inkml:trace>
  <inkml:trace contextRef="#ctx0" brushRef="#br0" timeOffset="18627.303">18549 300 13531 0 0,'0'0'1318'0'0,"0"0"-558"0"0,0 0-403 0 0,0 0-73 0 0,0 0 230 0 0,0 0 304 0 0,0 0 209 0 0,0 0 64 0 0,0 0-125 0 0,0 0-229 0 0,4 32-186 0 0,13 103-92 0 0,-13-19 209 0 0,-9-70-560 0 0,-3-1 0 0 0,-1 0 1 0 0,-2-1-1 0 0,-2 0 0 0 0,-17 36-108 0 0,29-79 0 0 0,-64 138-38 0 0,61-133-139 0 0,0 1 0 0 0,0-1 0 0 0,-1 0 1 0 0,0 0-1 0 0,0-1 0 0 0,0 1 0 0 0,-1-1 0 0 0,0 0 0 0 0,0-1 0 0 0,0 1 0 0 0,0-1 0 0 0,-1-1 0 0 0,0 1 0 0 0,0-1 0 0 0,0 0 0 0 0,0 0 0 0 0,0-1 0 0 0,-6 1 177 0 0,-16-2-3210 0 0,28-1 2891 0 0,0 0-1 0 0,1 0 1 0 0,-1-1 0 0 0,0 1-1 0 0,0 0 1 0 0,0 0 0 0 0,1 0-1 0 0,-1-1 1 0 0,0 1 0 0 0,0 0-1 0 0,1-1 1 0 0,-1 1-1 0 0,0-1 1 0 0,1 1 0 0 0,-1-1-1 0 0,0 1 1 0 0,1-1 0 0 0,-1 1-1 0 0,1-1 1 0 0,-1 1 0 0 0,1-1-1 0 0,-1 0 1 0 0,1 1-1 0 0,-1-1 1 0 0,1 0 0 0 0,0 0-1 0 0,-1 1 1 0 0,1-1 0 0 0,0 0-1 0 0,0 0 1 0 0,0 0 0 0 0,0 1-1 0 0,-1-1 1 0 0,1 0-1 0 0,0 0 1 0 0,0 0 0 0 0,0 1-1 0 0,0-1 1 0 0,1 0 0 0 0,-1 0-1 0 0,0 0 1 0 0,0 1 0 0 0,0-1-1 0 0,1 0 1 0 0,-1 0-1 0 0,0 1 1 0 0,1-1 0 0 0,-1 0-1 0 0,1 0 320 0 0,58-80-1540 0 0,-6 27 1429 0 0,-12 14 3065 0 0,-40 38-2597 0 0,1 0 0 0 0,-1 0 0 0 0,1 0 0 0 0,0 0 0 0 0,0 0-1 0 0,-1 1 1 0 0,1-1 0 0 0,1 1 0 0 0,-1-1 0 0 0,0 1 0 0 0,0 0 0 0 0,0 0 0 0 0,1 0-1 0 0,-1 0 1 0 0,1 0 0 0 0,-1 1 0 0 0,0-1 0 0 0,1 1 0 0 0,-1-1 0 0 0,1 1 0 0 0,0 0-1 0 0,-1 0 1 0 0,1 0 0 0 0,-1 0 0 0 0,1 1 0 0 0,-1-1 0 0 0,1 1 0 0 0,-1-1-1 0 0,0 1 1 0 0,1 0 0 0 0,-1 0 0 0 0,0 0 0 0 0,1 0 0 0 0,-1 0 0 0 0,0 1 0 0 0,0-1-1 0 0,0 1-356 0 0,2 1 220 0 0,-1 1-1 0 0,1-1 1 0 0,-1 0-1 0 0,1 0 1 0 0,0 0-1 0 0,0-1 0 0 0,1 1 1 0 0,-1-1-1 0 0,1 0 1 0 0,-1 0-1 0 0,1-1 1 0 0,-1 1-1 0 0,1-1 0 0 0,0 0 1 0 0,0 0-1 0 0,-1-1 1 0 0,1 1-1 0 0,0-1 1 0 0,0 0-1 0 0,0 0 0 0 0,0-1 1 0 0,0 0-1 0 0,-1 0 1 0 0,1 0-1 0 0,0 0 0 0 0,-1 0 1 0 0,1-1-1 0 0,-1 0 1 0 0,1 0-1 0 0,1-2-219 0 0,31-29 414 0 0,-2-1-1 0 0,-2-2 1 0 0,-1-1 0 0 0,-2-2-1 0 0,-1-1 1 0 0,6-14-414 0 0,-27 41 43 0 0,85-149 173 0 0,-84 133-79 0 0,-9 29-40 0 0,0 0 32 0 0,0 0-5 0 0,-8 2-52 0 0,-7 24-16 0 0,1 1 1 0 0,1 0 0 0 0,1 2 0 0 0,2-1-1 0 0,1 1 1 0 0,1 1 0 0 0,1-1 0 0 0,2 1 0 0 0,1 0-1 0 0,1 1 1 0 0,2-1 0 0 0,1 0 0 0 0,1 1-1 0 0,2 2-56 0 0,-2-1 150 0 0,1-1-1 0 0,2 1 1 0 0,0-1-1 0 0,3 0 1 0 0,0-1-1 0 0,2 1 1 0 0,1-1-1 0 0,2-1 1 0 0,1 0-1 0 0,15 25-149 0 0,-9-35 1021 0 0,-19-19-784 0 0,0 0-8 0 0,0 0-22 0 0,0 0-28 0 0,0 0-29 0 0,0 0-48 0 0,0 0-14 0 0,0 0-28 0 0,0 0-8 0 0,0 0 25 0 0,0 0-33 0 0,0 0-33 0 0,0 0-26 0 0,0 0-31 0 0,0 0 23 0 0,0 0 16 0 0,0 0 13 0 0,0 0-2 0 0,0 0-10 0 0,0 0 21 0 0,0 0-7 0 0,0 0-17 0 0,0 0-22 0 0,0 0-17 0 0,0 0-4 0 0,0 0 31 0 0,0 0-9 0 0,0 0-7 0 0,0 0-1 0 0,0 0-16 0 0,0 0-16 0 0,0 0-3 0 0,0 0-12 0 0,0 0-30 0 0,0-23-5481 0 0,0 13 236 0 0,0 6-6079 0 0</inkml:trace>
  <inkml:trace contextRef="#ctx0" brushRef="#br0" timeOffset="20228.472">19468 745 0 0 0,'0'0'1676'0'0,"0"0"6"0"0,0 0-56 0 0,0 0-91 0 0,0 0-62 0 0,0 0-31 0 0,0 0-75 0 0,0 0-65 0 0,0 0-71 0 0,0 0-77 0 0,0 0-60 0 0,0 0-44 0 0,4 0-70 0 0,15 0-84 0 0,-15 0-76 0 0,-4 0-133 0 0,0 0-87 0 0,0 0-44 0 0,0 0-52 0 0,0 0-54 0 0,0 0-44 0 0,0 0-25 0 0,0 0-52 0 0,0 0 2 0 0,0 0-13 0 0,0 0-40 0 0,-5 8 1905 0 0,-99 32-1730 0 0,159 1 39 0 0,3-1-321 0 0,-53-35-161 0 0,0 0 0 0 0,0 0 1 0 0,0 0-1 0 0,-1 0 0 0 0,0 1 0 0 0,0 0 0 0 0,0 0 0 0 0,-1 0 0 0 0,0 0 1 0 0,0 0-1 0 0,-1 1 0 0 0,1 0 0 0 0,-1-1 0 0 0,-1 1 0 0 0,1 1-10 0 0,-1-6 30 0 0,-1 1 0 0 0,1-1 0 0 0,-1 0 0 0 0,0 1 0 0 0,0-1 0 0 0,0 1 0 0 0,0-1 0 0 0,0 1 0 0 0,0-1 0 0 0,0 0 0 0 0,-1 1 0 0 0,1-1 0 0 0,-1 0 0 0 0,0 1 0 0 0,0-1 0 0 0,0 0 0 0 0,0 0 0 0 0,0 1 0 0 0,0-1 0 0 0,0 0 0 0 0,-1 0 0 0 0,1-1 0 0 0,-1 1 0 0 0,0 0 0 0 0,1 0 0 0 0,-1-1 0 0 0,0 1 0 0 0,0-1 0 0 0,0 1 0 0 0,0-1 0 0 0,0 0 0 0 0,0 0 0 0 0,0 0 0 0 0,-1 0 0 0 0,1 0-30 0 0,0 0 18 0 0,0 1 0 0 0,-1-1-1 0 0,1 1 1 0 0,0-1 0 0 0,-1 0 0 0 0,1 0 0 0 0,-1-1 0 0 0,1 1 0 0 0,-1 0 0 0 0,1-1 0 0 0,-1 1-1 0 0,0-1 1 0 0,1 0 0 0 0,-1 0 0 0 0,1 0 0 0 0,-1 0 0 0 0,0 0 0 0 0,1-1 0 0 0,-1 1 0 0 0,1-1-1 0 0,-1 0 1 0 0,1 0 0 0 0,-1 0 0 0 0,1 0 0 0 0,-1 0 0 0 0,1 0 0 0 0,0-1 0 0 0,0 1-1 0 0,0-1 1 0 0,0 1 0 0 0,0-1 0 0 0,0 0 0 0 0,0 0 0 0 0,-1-1-18 0 0,-12-25-299 0 0,14 18-2004 0 0,1 4-6798 0 0,0 6-3208 0 0</inkml:trace>
  <inkml:trace contextRef="#ctx0" brushRef="#br0" timeOffset="15245.732">12047 1209 4161 0 0,'0'0'319'0'0,"0"0"-181"0"0,0 0 270 0 0,0 0 633 0 0,0 0 444 0 0,0 0 297 0 0,0 0 84 0 0,0 0-103 0 0,0 0-224 0 0,0 0-247 0 0,35-5-180 0 0,113-22-173 0 0,-53-14 359 0 0,-78 28-1014 0 0,42-29 371 0 0,-1-3 1 0 0,-2-3 0 0 0,-3-2-1 0 0,-1-2 1 0 0,13-22-656 0 0,-47 51 70 0 0,-1-1 0 0 0,-1 0 0 0 0,-1-1-1 0 0,-2-1 1 0 0,0 0 0 0 0,-2-1 0 0 0,-1 0 0 0 0,0 0 0 0 0,-3-1 0 0 0,0-1 0 0 0,-2 1 0 0 0,-1-1 0 0 0,-1 0-1 0 0,-1 0 1 0 0,-2 0 0 0 0,-1 0 0 0 0,-2-5-70 0 0,4 30-8 0 0,-1 1-1 0 0,0-1 1 0 0,0 0-1 0 0,0 1 1 0 0,-1-1-1 0 0,1 0 0 0 0,-1 1 1 0 0,0-1-1 0 0,0 1 1 0 0,0-1-1 0 0,-1 1 1 0 0,1 0-1 0 0,-1-1 1 0 0,1 1-1 0 0,-1 0 1 0 0,0 0-1 0 0,-1 0 1 0 0,1 0-1 0 0,0 1 1 0 0,-1-1-1 0 0,1 1 1 0 0,-1-1-1 0 0,0 1 1 0 0,0 0-1 0 0,0 0 1 0 0,0 0-1 0 0,0 0 1 0 0,-1 1-1 0 0,1-1 1 0 0,0 1-1 0 0,-1 0 1 0 0,1 0-1 0 0,-1 0 1 0 0,0 0-1 0 0,1 1 0 0 0,-1-1 1 0 0,1 1-1 0 0,-1 0 1 0 0,0 0-1 0 0,1 0 1 0 0,-1 1-1 0 0,0-1 1 0 0,1 1-1 0 0,-1 0 9 0 0,-7 6-39 0 0,1 0 0 0 0,0 0-1 0 0,0 1 1 0 0,1 0-1 0 0,0 1 1 0 0,1 0 0 0 0,0 0-1 0 0,0 1 1 0 0,-3 6 39 0 0,4-7-15 0 0,-13 18 12 0 0,1 1-1 0 0,1 1 1 0 0,2 1-1 0 0,1 0 1 0 0,1 1-1 0 0,2 1 1 0 0,1 0 0 0 0,2 0-1 0 0,0 4 4 0 0,5-23 8 0 0,1 1 0 0 0,1-1 0 0 0,0 0 0 0 0,1 1 0 0 0,0-1 0 0 0,1 1 0 0 0,1-1 0 0 0,0 1 0 0 0,1-1 0 0 0,0 1 0 0 0,1-1 0 0 0,0 0 0 0 0,1 0 0 0 0,1-1 0 0 0,0 1 0 0 0,7 11-8 0 0,-4-14 59 0 0,1 0-1 0 0,0-1 0 0 0,0 0 0 0 0,1-1 1 0 0,0 0-1 0 0,0 0 0 0 0,1-1 1 0 0,0 0-1 0 0,1-1 0 0 0,-1-1 0 0 0,1 1 1 0 0,0-2-1 0 0,1 0 0 0 0,-1 0 0 0 0,1-1 1 0 0,0-1-1 0 0,-1 0 0 0 0,1-1 1 0 0,0 0-1 0 0,10-1-58 0 0,19 3 149 0 0,1-2 0 0 0,-1-1 0 0 0,0-3 0 0 0,0-1 0 0 0,0-2 0 0 0,-1-2 0 0 0,1-2 0 0 0,-2-1 0 0 0,0-3 0 0 0,7-4-149 0 0,-38 15 16 0 0,-1-1 0 0 0,1-1 1 0 0,-1 1-1 0 0,-1-1 0 0 0,1-1 1 0 0,0 1-1 0 0,-1-1 0 0 0,0-1 1 0 0,-1 1-1 0 0,0-1 1 0 0,0 0-1 0 0,0-1 0 0 0,-1 0 1 0 0,0 1-1 0 0,0-2 0 0 0,-1 1 1 0 0,0 0-1 0 0,0-1 0 0 0,-1 0 1 0 0,0 0-1 0 0,-1 0 1 0 0,0 0-1 0 0,0 0 0 0 0,-1 0 1 0 0,0-1-1 0 0,-1-6-16 0 0,0 13-6 0 0,0 0 1 0 0,-1 0-1 0 0,0 0 0 0 0,0 1 1 0 0,0-1-1 0 0,0 0 0 0 0,0 1 1 0 0,0-1-1 0 0,-1 1 0 0 0,1-1 1 0 0,-1 1-1 0 0,0-1 0 0 0,0 1 1 0 0,0 0-1 0 0,0 0 0 0 0,0 0 0 0 0,0 0 1 0 0,0 1-1 0 0,-1-1 0 0 0,1 0 1 0 0,0 1-1 0 0,-1 0 0 0 0,0-1 1 0 0,1 1-1 0 0,-1 0 0 0 0,0 0 1 0 0,0 1-1 0 0,1-1 0 0 0,-1 0 1 0 0,0 1-1 0 0,0 0 0 0 0,0 0 1 0 0,0 0-1 0 0,0 0 0 0 0,-1 0 6 0 0,-4 0-34 0 0,0 1 0 0 0,0 0 0 0 0,0 0 0 0 0,0 1 0 0 0,0 0 0 0 0,0 0-1 0 0,1 0 1 0 0,-1 1 0 0 0,1 1 0 0 0,-1-1 0 0 0,1 1 0 0 0,-1 1 34 0 0,0 1-15 0 0,0 0 1 0 0,1 0-1 0 0,0 1 0 0 0,0 0 1 0 0,0 0-1 0 0,1 0 1 0 0,1 1-1 0 0,-1 0 0 0 0,1 0 1 0 0,0 1-1 0 0,1-1 0 0 0,0 1 1 0 0,0 0-1 0 0,1 0 1 0 0,0 0-1 0 0,1 1 0 0 0,0-1 1 0 0,0 1-1 0 0,1-1 1 0 0,0 1-1 0 0,1 0 0 0 0,0-1 1 0 0,1 1-1 0 0,-1 0 15 0 0,2-4 4 0 0,-1 1 0 0 0,1-1 0 0 0,0 0 1 0 0,0 0-1 0 0,1 0 0 0 0,-1 0 0 0 0,2 0 0 0 0,-1 0 0 0 0,0-1 0 0 0,1 1 0 0 0,0-1 0 0 0,0 0 1 0 0,1 0-1 0 0,0-1 0 0 0,-1 1 0 0 0,2-1 0 0 0,-1 0 0 0 0,0 0 0 0 0,1-1 0 0 0,-1 1 0 0 0,1-1 1 0 0,0-1-1 0 0,3 2-4 0 0,7 2 48 0 0,1 0 0 0 0,-1-1 0 0 0,1 0 0 0 0,0-2 0 0 0,0 0 0 0 0,0 0 0 0 0,1-2 0 0 0,6 0-48 0 0,-4-2 56 0 0,0 0 0 0 0,-1-1 0 0 0,1 0 0 0 0,-1-2 0 0 0,1 0 0 0 0,-1-2 0 0 0,0 0 0 0 0,-1-1 0 0 0,1-1 0 0 0,4-3-56 0 0,34-21 100 0 0,-2-3 1 0 0,-1-2-1 0 0,-2-3 1 0 0,-1-2-1 0 0,3-7-100 0 0,27-22 79 0 0,-79 70-85 0 0,-1-1 0 0 0,0 0-1 0 0,1 0 1 0 0,-1 0 0 0 0,1 1-1 0 0,0-1 1 0 0,-1 0-1 0 0,1 1 1 0 0,0 0 0 0 0,0-1-1 0 0,0 1 1 0 0,0 0-1 0 0,0 0 1 0 0,0 0 0 0 0,1 0-1 0 0,-1 1 1 0 0,0-1-1 0 0,0 0 1 0 0,1 1 0 0 0,-1 0-1 0 0,0 0 1 0 0,1-1 0 0 0,-1 1-1 0 0,0 0 1 0 0,1 1-1 0 0,-1-1 1 0 0,0 0 0 0 0,0 1-1 0 0,1-1 1 0 0,-1 1-1 0 0,0 0 1 0 0,0 0 0 0 0,0 0-1 0 0,1 0 1 0 0,-1 0 0 0 0,0 0-1 0 0,-1 0 1 0 0,3 2 6 0 0,2 12 5 0 0,0 0 1 0 0,-1 0-1 0 0,0 1 1 0 0,-1-1-1 0 0,-1 1 1 0 0,0 0 0 0 0,-1 0-1 0 0,-1 0 1 0 0,-1 0-1 0 0,0 1 1 0 0,-1-1-1 0 0,-1 4-5 0 0,-2-12 3 0 0,1 0 0 0 0,-1 0 0 0 0,0-1 0 0 0,-1 1 0 0 0,1-1 0 0 0,-2 0-1 0 0,1 0 1 0 0,-1-1 0 0 0,0 1 0 0 0,0-1 0 0 0,-1 0 0 0 0,1-1-1 0 0,-1 0 1 0 0,-1 0 0 0 0,1 0 0 0 0,-1-1 0 0 0,0 0 0 0 0,0-1 0 0 0,-2 1-3 0 0,3 0 1 0 0,-48 16-349 0 0,240-55 390 0 0,-14-23 199 0 0,-152 48-214 0 0,-1-1-1 0 0,-1-1 1 0 0,0-1 0 0 0,0-1-1 0 0,-2 0 1 0 0,0-1 0 0 0,6-7-27 0 0,107-150 184 0 0,-127 172-185 0 0,-1 0-1 0 0,1-1 1 0 0,0 1 0 0 0,0 0 0 0 0,0 0-1 0 0,0-1 1 0 0,0 1 0 0 0,-1 0 0 0 0,1 0 0 0 0,0 0-1 0 0,0 0 1 0 0,0 0 0 0 0,0 0 0 0 0,0 1-1 0 0,0-1 1 0 0,-1 0 0 0 0,1 0 0 0 0,0 1-1 0 0,0-1 1 0 0,0 0 0 0 0,0 1 0 0 0,-1-1 0 0 0,1 1-1 0 0,0-1 1 0 0,0 1 0 0 0,-1-1 0 0 0,1 1-1 0 0,0-1 1 0 0,-1 1 0 0 0,1 0 0 0 0,-1-1-1 0 0,1 1 1 0 0,-1 0 0 0 0,1 0 0 0 0,-1 0 0 0 0,1-1-1 0 0,-1 1 1 0 0,0 0 0 0 0,0 0 0 0 0,1 0-1 0 0,-1 0 1 0 0,0-1 0 0 0,0 1 0 0 0,0 0 1 0 0,23 53-71 0 0,-19-44 66 0 0,2 5 12 0 0,0 0 0 0 0,-1 1-1 0 0,-1-1 1 0 0,-1 1-1 0 0,0 0 1 0 0,-1 0-1 0 0,0 0 1 0 0,-1 0-1 0 0,-1 1 1 0 0,-1-1 0 0 0,0 0-1 0 0,-2 0-6 0 0,-2-5 10 0 0,-1-1-1 0 0,-1 0 0 0 0,1 0 1 0 0,-2-1-1 0 0,1 0 1 0 0,-1 0-1 0 0,-1-1 1 0 0,0 0-1 0 0,0 0 1 0 0,0-1-1 0 0,-1-1 0 0 0,0 1 1 0 0,-7 2-10 0 0,-72 24-40 0 0,96-33-203 0 0,112-38-206 0 0,-67 24-7594 0 0,-44 11-3859 0 0</inkml:trace>
  <inkml:trace contextRef="#ctx0" brushRef="#br0" timeOffset="15984.454">15512 75 11490 0 0,'0'0'1731'0'0,"0"0"-320"0"0,0 0-224 0 0,0 0 32 0 0,0 0 55 0 0,0 0-36 0 0,0 0-172 0 0,0 0-247 0 0,0 0-239 0 0,0 0-176 0 0,0 0-83 0 0,0 0 51 0 0,0 0 66 0 0,6 2 56 0 0,-3-1-436 0 0,0 0 1 0 0,0 0-1 0 0,-1 0 1 0 0,1 1-1 0 0,0-1 1 0 0,-1 1-1 0 0,1-1 1 0 0,-1 1-1 0 0,1 0 1 0 0,-1 0-1 0 0,0 0 1 0 0,0 0-1 0 0,0 1 1 0 0,0-1-1 0 0,0 0 1 0 0,0 1-1 0 0,-1 0 0 0 0,1-1 1 0 0,-1 1-1 0 0,0 0 1 0 0,0 0-1 0 0,0-1 1 0 0,0 1-1 0 0,0 0 1 0 0,-1 0-1 0 0,1 0 1 0 0,-1 1-59 0 0,7 37 334 0 0,-2-1 1 0 0,-2 1-1 0 0,-2 0 1 0 0,-1 1-1 0 0,-4 14-334 0 0,4-49 19 0 0,-9 81 295 0 0,-3-1 0 0 0,-22 79-314 0 0,-4 19 140 0 0,28-60-263 0 0,10-125 77 0 0,0 0-18 0 0,0 0 2 0 0,0 0-2 0 0,0 0 12 0 0,0 0-22 0 0,0 0-18 0 0,4-19-1493 0 0,13-23-1216 0 0,-5 14-866 0 0,-6 8-2302 0 0,-4 12-5314 0 0</inkml:trace>
  <inkml:trace contextRef="#ctx0" brushRef="#br0" timeOffset="16244.094">15235 594 12139 0 0,'0'0'1781'0'0,"0"0"-584"0"0,0 0-351 0 0,0 0 95 0 0,0 0 171 0 0,0 0 129 0 0,0 0-60 0 0,0 0-221 0 0,0 0-167 0 0,0 0-159 0 0,0 0-119 0 0,36-3-69 0 0,112-10-59 0 0,3-1 471 0 0,74-27-517 0 0,-215 39-518 0 0,-1-1-1 0 0,1 0 1 0 0,0-1 0 0 0,-1 0-1 0 0,0 0 1 0 0,0-1 0 0 0,0 0-1 0 0,0-1 1 0 0,-1 0 0 0 0,0 0-1 0 0,0-1 1 0 0,0-1 177 0 0,17-27-4198 0 0,-8-9-3895 0 0,-9 11-896 0 0,-3 22 7025 0 0</inkml:trace>
  <inkml:trace contextRef="#ctx0" brushRef="#br0" timeOffset="16589.548">15999 245 0 0 0,'0'0'745'0'0,"0"0"2061"0"0,0 0 474 0 0,0 0-368 0 0,0 0-634 0 0,0 0-767 0 0,0 0-533 0 0,0 0-133 0 0,0 0 67 0 0,0 0 98 0 0,0 0 69 0 0,0 0-80 0 0,0 0-175 0 0,3 16-147 0 0,1 1-492 0 0,-3 86 797 0 0,-26 0 455 0 0,8-39-895 0 0,3 1 0 0 0,3 0 0 0 0,2 1 0 0 0,2 38-542 0 0,7-94 26 0 0,-1-4-14 0 0,1-1 0 0 0,0 0 0 0 0,0 1 0 0 0,0-1 0 0 0,0 0 1 0 0,1 1-1 0 0,0-1 0 0 0,0 0 0 0 0,1 0 0 0 0,-1 0 0 0 0,1 0 0 0 0,0 0 1 0 0,1 0-1 0 0,-1 0 0 0 0,1 0 0 0 0,0-1 0 0 0,1 2-12 0 0,0-4 50 0 0,0-1 0 0 0,0 0 0 0 0,0 1 0 0 0,1-1 0 0 0,-1-1 0 0 0,0 1 0 0 0,0-1 0 0 0,1 1 0 0 0,-1-1-1 0 0,0-1 1 0 0,1 1 0 0 0,-1 0 0 0 0,0-1 0 0 0,0 0 0 0 0,1 0 0 0 0,-1 0 0 0 0,0-1 0 0 0,0 0 0 0 0,0 1 0 0 0,0-1 0 0 0,-1 0 0 0 0,1-1-1 0 0,0 1-49 0 0,134-79 374 0 0,-136 80-371 0 0,0-1 1 0 0,1 0 0 0 0,-1 1-1 0 0,0 0 1 0 0,1 0-1 0 0,-1 0 1 0 0,0 0-1 0 0,1 0 1 0 0,-1 0 0 0 0,1 0-1 0 0,0 1 1 0 0,-1 0-1 0 0,1-1 1 0 0,-1 1-1 0 0,1 0 1 0 0,0 0 0 0 0,-1 0-1 0 0,1 1 1 0 0,0-1-1 0 0,-1 0 1 0 0,1 1-1 0 0,-1 0 1 0 0,1 0 0 0 0,-1 0-1 0 0,1 0 1 0 0,-1 0-1 0 0,0 0 1 0 0,1 1-1 0 0,-1-1 1 0 0,0 1 0 0 0,0-1-1 0 0,0 1 1 0 0,0 0-1 0 0,1 2-3 0 0,25 175-66 0 0,-8-152-678 0 0,23-42-6009 0 0,-36 8 1399 0 0,2 2-5943 0 0</inkml:trace>
  <inkml:trace contextRef="#ctx0" brushRef="#br0" timeOffset="16940.908">16732 771 10618 0 0,'0'0'2342'0'0,"0"0"-443"0"0,0 0-330 0 0,0 0-248 0 0,0 0-231 0 0,0 0-209 0 0,0 0-125 0 0,0 0-65 0 0,0 0-81 0 0,0 0-105 0 0,0 0-77 0 0,0 0-76 0 0,0 0-49 0 0,-25 20-51 0 0,-76 61-63 0 0,45-19 136 0 0,51-49-297 0 0,4-12-12 0 0,0 0 1 0 0,0 0-1 0 0,0 0 1 0 0,0 0-1 0 0,1 0 1 0 0,-1 1-1 0 0,0-1 1 0 0,1 0-1 0 0,-1 0 1 0 0,0 0-1 0 0,1 1 1 0 0,0-1 0 0 0,-1 0-1 0 0,1 1 1 0 0,0-1-1 0 0,0 0 1 0 0,-1 1-1 0 0,1-1 1 0 0,0 0-1 0 0,1 1 1 0 0,-1-1-1 0 0,0 0 1 0 0,0 1-1 0 0,0-1 1 0 0,1 0 0 0 0,-1 1-1 0 0,1-1 1 0 0,-1 0-1 0 0,1 0 1 0 0,-1 0-1 0 0,1 1 1 0 0,0-1-1 0 0,-1 0 1 0 0,1 0-1 0 0,0 0 1 0 0,0 0-1 0 0,0 0 1 0 0,0 0 0 0 0,0 0-1 0 0,0-1 1 0 0,0 1-1 0 0,0 0 1 0 0,1 0-1 0 0,-1-1 1 0 0,0 1-1 0 0,0-1 1 0 0,1 1-1 0 0,-1-1 1 0 0,0 1 0 0 0,0-1-1 0 0,1 0 1 0 0,-1 0-1 0 0,0 0 1 0 0,1 0-1 0 0,-1 0 1 0 0,1 0-1 0 0,-1 0 1 0 0,0 0-1 0 0,1 0 1 0 0,-1-1-1 0 0,0 1 1 0 0,1-1-17 0 0,11 0 131 0 0,-1-2 0 0 0,0 1-1 0 0,0-2 1 0 0,0 0 0 0 0,-1 0 0 0 0,1-1 0 0 0,-1 0-1 0 0,0-1 1 0 0,0 0 0 0 0,5-5-131 0 0,29-14 298 0 0,32-12 99 0 0,-76 37-399 0 0,1 0 0 0 0,0 0 0 0 0,0 0 0 0 0,0 0 0 0 0,0 0 0 0 0,0 1 0 0 0,0-1 0 0 0,0 1 0 0 0,-1-1 0 0 0,1 1 0 0 0,0 0 0 0 0,0 0 0 0 0,-1-1 0 0 0,1 1 0 0 0,0 1 0 0 0,-1-1 0 0 0,1 0 0 0 0,-1 0 0 0 0,1 0 0 0 0,-1 1 0 0 0,0-1 0 0 0,0 1 0 0 0,1-1 0 0 0,-1 1 0 0 0,0-1 0 0 0,0 1 0 0 0,-1 0 0 0 0,1 0 0 0 0,0-1 0 0 0,0 1 0 0 0,-1 0 0 0 0,1 0 0 0 0,-1 0 0 0 0,0 0 0 0 0,0 0 0 0 0,1-1 0 0 0,-1 1 0 0 0,0 0 0 0 0,0 0 0 0 0,-1 1 2 0 0,23 42-2703 0 0,-16-42 1541 0 0,3 1-4328 0 0,-6 0-6165 0 0</inkml:trace>
  <inkml:trace contextRef="#ctx0" brushRef="#br0" timeOffset="17310.787">17038 985 12371 0 0,'0'0'2790'0'0,"0"0"-1377"0"0,0 0-366 0 0,0 0 245 0 0,0 0 199 0 0,0 0-37 0 0,0 0-248 0 0,0 0-368 0 0,0 0-273 0 0,0 0-128 0 0,0 0-52 0 0,0 0-54 0 0,23-17-24 0 0,72-55-46 0 0,-28 18 139 0 0,-57 45-377 0 0,1 0-1 0 0,0 1 0 0 0,0 0 1 0 0,0 0-1 0 0,1 2 0 0 0,0-1 1 0 0,0 1-1 0 0,12-3-22 0 0,-18 60-245 0 0,-6-40 250 0 0,-1-8-1 0 0,0 1-1 0 0,0 0 1 0 0,0 0 0 0 0,1 0-1 0 0,0 0 1 0 0,-1 0 0 0 0,1 0-1 0 0,1 0 1 0 0,-1 0 0 0 0,0 0-1 0 0,1 0 1 0 0,0 0 0 0 0,0 0-1 0 0,0-1 1 0 0,1 1 0 0 0,-1 0-1 0 0,1-1 1 0 0,0 1 0 0 0,0-1-1 0 0,0 1 1 0 0,0-1 0 0 0,0 0-1 0 0,1 0 1 0 0,0 0 0 0 0,0 0-1 0 0,-1 0 1 0 0,2-1 0 0 0,-1 1-1 0 0,0-1 1 0 0,0 0 0 0 0,1 0-1 0 0,-1 0 1 0 0,1-1 0 0 0,0 1-1 0 0,-1-1 1 0 0,3 1-4 0 0,10-2 139 0 0,1 0 0 0 0,-1-1 0 0 0,0-1 0 0 0,0-1-1 0 0,0 0 1 0 0,0-1 0 0 0,0 0 0 0 0,-1-2 0 0 0,1 0 0 0 0,-2 0 0 0 0,1-2 0 0 0,-1 0 0 0 0,0 0-1 0 0,0-1 1 0 0,-1-1 0 0 0,0 0 0 0 0,-1-1 0 0 0,0 0 0 0 0,-1-1 0 0 0,0-1 0 0 0,2-3-139 0 0,-2-14-1115 0 0,-11 16-8645 0 0,0 11-3196 0 0</inkml:trace>
  <inkml:trace contextRef="#ctx0" brushRef="#br0" timeOffset="4206.581">7159 793 1584 0 0,'0'0'1557'0'0,"0"0"-97"0"0,0 0 92 0 0,0 0 259 0 0,0 0 111 0 0,0 0-103 0 0,0 0-250 0 0,0 0-339 0 0,0 0-244 0 0,0 0-233 0 0,0 0-178 0 0,-10-5-87 0 0,-33-14-84 0 0,40 18-341 0 0,-1 0 0 0 0,0 0-1 0 0,1 1 1 0 0,-1 0-1 0 0,0 0 1 0 0,0 0 0 0 0,1 0-1 0 0,-1 0 1 0 0,0 1-1 0 0,0-1 1 0 0,1 1 0 0 0,-1 0-1 0 0,1 0 1 0 0,-1 1-1 0 0,1-1 1 0 0,-1 1 0 0 0,1 0-1 0 0,0-1 1 0 0,-1 2-1 0 0,1-1 1 0 0,0 0 0 0 0,1 0-1 0 0,-2 2-62 0 0,-10 6 195 0 0,-9 4-79 0 0,1 1 0 0 0,0 2-1 0 0,1 0 1 0 0,1 1 0 0 0,1 1-1 0 0,1 1 1 0 0,0 0-1 0 0,2 2 1 0 0,0 0 0 0 0,-5 11-116 0 0,17-26 13 0 0,0 1 0 0 0,1-1 0 0 0,0 1 0 0 0,0 0 0 0 0,1 0 0 0 0,0 0 1 0 0,1 0-1 0 0,-1 1 0 0 0,1-1 0 0 0,1 0 0 0 0,0 1 0 0 0,0-1 0 0 0,1 5-13 0 0,1-11 38 0 0,-1 0 0 0 0,1 1-1 0 0,0-1 1 0 0,0 0-1 0 0,0-1 1 0 0,0 1 0 0 0,0 0-1 0 0,0-1 1 0 0,1 1-1 0 0,-1-1 1 0 0,1 0-1 0 0,-1 1 1 0 0,1-1 0 0 0,-1 0-1 0 0,1-1 1 0 0,0 1-1 0 0,-1 0 1 0 0,1-1 0 0 0,0 0-1 0 0,0 1 1 0 0,-1-1-1 0 0,1 0 1 0 0,0 0 0 0 0,0-1-1 0 0,-1 1 1 0 0,1 0-1 0 0,0-1-37 0 0,16-4 176 0 0,-1 0 1 0 0,0-1-1 0 0,0-1 0 0 0,0 0 0 0 0,-1-2 0 0 0,0 0 0 0 0,-1-1 0 0 0,0 0 1 0 0,-1-2-1 0 0,0 0 0 0 0,0 0 0 0 0,11-14-176 0 0,15-13 45 0 0,-2-2 0 0 0,-2-2 0 0 0,-2-1 0 0 0,5-11-45 0 0,-43 120-796 0 0,-6 90 760 0 0,9-150 34 0 0,1 0 0 0 0,0 0 1 0 0,0 0-1 0 0,0-1 0 0 0,1 1 1 0 0,-1 0-1 0 0,1 0 0 0 0,1-1 0 0 0,-1 1 1 0 0,0-1-1 0 0,1 1 0 0 0,0-1 1 0 0,0 0-1 0 0,0 0 0 0 0,1-1 0 0 0,-1 1 1 0 0,1-1-1 0 0,0 1 0 0 0,0-1 1 0 0,0 0-1 0 0,0-1 0 0 0,1 1 0 0 0,-1-1 1 0 0,1 1-1 0 0,-1-1 0 0 0,1-1 1 0 0,0 1-1 0 0,4 0 2 0 0,1 0 24 0 0,0 0 0 0 0,0-1-1 0 0,1 0 1 0 0,-1 0 0 0 0,1-1 0 0 0,-1-1-1 0 0,0 0 1 0 0,1 0 0 0 0,-1-1 0 0 0,0 0 0 0 0,0-1-1 0 0,0 0 1 0 0,0-1 0 0 0,-1 0 0 0 0,1 0 0 0 0,-1-1-1 0 0,0 0 1 0 0,-1-1 0 0 0,7-5-24 0 0,36-29 217 0 0,-2-3 1 0 0,-1-1-1 0 0,-3-3 1 0 0,-2-2-1 0 0,6-11-217 0 0,-20 23 14 0 0,-2-1-1 0 0,-2-2 1 0 0,-1 0 0 0 0,-2-2 0 0 0,-2 0 0 0 0,-2-1-1 0 0,-1-1 1 0 0,-3-1 0 0 0,3-17-14 0 0,-12 45-14 0 0,-1 0-1 0 0,-1 0 1 0 0,0-1 0 0 0,-2 1-1 0 0,0-1 1 0 0,0 1 0 0 0,-2-1-1 0 0,0 1 1 0 0,-1-1 0 0 0,-1 1-1 0 0,-1 0 1 0 0,-1-3 14 0 0,4 17-13 0 0,0-1 0 0 0,-1 1 0 0 0,0-1 0 0 0,0 1 0 0 0,0 0 0 0 0,0-1 0 0 0,0 1 0 0 0,-1 0 0 0 0,1 0 1 0 0,-1 1-1 0 0,0-1 0 0 0,0 1 0 0 0,0-1 0 0 0,0 1 0 0 0,-1 0 0 0 0,1 0 0 0 0,0 0 0 0 0,-1 0 0 0 0,1 1 0 0 0,-1-1 0 0 0,0 1 0 0 0,0 0 0 0 0,1 0 0 0 0,-1 1 0 0 0,0-1 1 0 0,0 1-1 0 0,0 0 0 0 0,0 0 0 0 0,0 0 0 0 0,1 0 0 0 0,-1 1 0 0 0,0-1 0 0 0,0 1 0 0 0,0 0 0 0 0,1 0 0 0 0,-1 0 0 0 0,0 1 13 0 0,-13 9-15 0 0,0 1 0 0 0,0 0 0 0 0,1 1 1 0 0,1 1-1 0 0,0 0 0 0 0,1 1 0 0 0,1 1 0 0 0,0 0 0 0 0,1 1 0 0 0,1 0 0 0 0,0 1 0 0 0,-4 11 15 0 0,1-1-3 0 0,1 2-1 0 0,1-1 1 0 0,2 1-1 0 0,1 1 0 0 0,1 0 1 0 0,2 0-1 0 0,1 1 1 0 0,1 0-1 0 0,2-1 0 0 0,1 13 4 0 0,2-33 15 0 0,0-1 0 0 0,1 1-1 0 0,0-1 1 0 0,0 1 0 0 0,1-1 0 0 0,1 0-1 0 0,0 0 1 0 0,0 0 0 0 0,1 0-1 0 0,0-1 1 0 0,0 0 0 0 0,1 0-1 0 0,0 0 1 0 0,1-1 0 0 0,0 0-1 0 0,0 0 1 0 0,1 0 0 0 0,0-1-1 0 0,1-1 1 0 0,5 5-15 0 0,5 1 105 0 0,-1-1-1 0 0,2 0 1 0 0,-1-2-1 0 0,1 0 1 0 0,1-1 0 0 0,0-1-1 0 0,0-1 1 0 0,0-1-1 0 0,17 2-104 0 0,57 0 807 0 0,-78-40-35 0 0,45-136-514 0 0,-61 169-264 0 0,-1 0-8 0 0,0 0-6 0 0,0 0-30 0 0,0 0-62 0 0,-3 19-264 0 0,1-4 385 0 0,-9 109-40 0 0,12-121 33 0 0,-1 1 1 0 0,1-1 0 0 0,0 1 0 0 0,0 0 0 0 0,0-1 0 0 0,0 0 0 0 0,0 1 0 0 0,1-1 0 0 0,0 0 0 0 0,0 0 0 0 0,0 0 0 0 0,0 0-1 0 0,0 0 1 0 0,0 0 0 0 0,1 0 0 0 0,-1-1 0 0 0,1 1 0 0 0,0-1 0 0 0,0 0 0 0 0,0 0 0 0 0,0 0 0 0 0,0 0 0 0 0,0 0 0 0 0,1-1 0 0 0,-1 0-1 0 0,0 1 1 0 0,1-1 0 0 0,-1 0 0 0 0,1-1 0 0 0,0 1 0 0 0,-1-1 0 0 0,2 1-3 0 0,8-2 28 0 0,-1-1 0 0 0,1 0-1 0 0,0-1 1 0 0,-1-1 0 0 0,0 1 0 0 0,0-2 0 0 0,0 0-1 0 0,0 0 1 0 0,-1-1 0 0 0,0 0 0 0 0,0-1-1 0 0,-1-1 1 0 0,0 0 0 0 0,0 0 0 0 0,0 0 0 0 0,-1-1-1 0 0,-1-1 1 0 0,0 0 0 0 0,0 0 0 0 0,4-8-28 0 0,-1 6 20 0 0,5-3 47 0 0,-16 15-79 0 0,0 0 21 0 0,0 0-20 0 0,-6 19-191 0 0,5-13 201 0 0,0 0 0 0 0,1 0 0 0 0,-1 1 0 0 0,1-1 0 0 0,1 0 0 0 0,-1 1 0 0 0,1-1 0 0 0,0 0 0 0 0,0 0 0 0 0,1 0 0 0 0,0 0 0 0 0,0 0 0 0 0,1 0 0 0 0,-1 0 0 0 0,1-1 0 0 0,0 1 0 0 0,1-1 0 0 0,-1 0 0 0 0,1 0 0 0 0,0 0 0 0 0,0 0 0 0 0,1-1 0 0 0,-1 0 0 0 0,1 0 0 0 0,0 0 0 0 0,0 0 0 0 0,1-1 0 0 0,5 3 1 0 0,-3-2 17 0 0,0 0 1 0 0,0-1-1 0 0,0 0 1 0 0,1-1-1 0 0,-1 0 1 0 0,1 0-1 0 0,0-1 1 0 0,-1 0-1 0 0,1 0 1 0 0,0-1-1 0 0,0 0 1 0 0,0-1-1 0 0,-1 0 1 0 0,1 0-1 0 0,0-1 1 0 0,-1 0-1 0 0,1-1 0 0 0,5-2-17 0 0,1-3 92 0 0,0 0 0 0 0,0-2 0 0 0,-1 0 0 0 0,0 0 0 0 0,0-2 0 0 0,-2 1 0 0 0,1-2-1 0 0,-1 0 1 0 0,-1 0 0 0 0,-1-1 0 0 0,0 0 0 0 0,0-1 0 0 0,-2 0 0 0 0,0 0-1 0 0,0-1 1 0 0,-2 0 0 0 0,2-6-92 0 0,-8 21-17 0 0,1 0 1 0 0,-1 0-1 0 0,0 0 0 0 0,0 0 0 0 0,0 0 1 0 0,-1 0-1 0 0,1 0 0 0 0,0 0 0 0 0,0 0 1 0 0,0 0-1 0 0,-1 0 0 0 0,1 1 0 0 0,0-1 1 0 0,-1 0-1 0 0,1 0 0 0 0,-1 0 0 0 0,1 0 1 0 0,-1 1-1 0 0,1-1 0 0 0,-1 0 0 0 0,0 0 1 0 0,1 1-1 0 0,-1-1 0 0 0,0 1 1 0 0,0-1-1 0 0,1 0 0 0 0,-1 1 0 0 0,0-1 1 0 0,0 1-1 0 0,0 0 0 0 0,0-1 0 0 0,1 1 1 0 0,-1 0-1 0 0,0-1 0 0 0,0 1 0 0 0,0 0 1 0 0,0 0-1 0 0,0 0 0 0 0,0 0 0 0 0,0 0 1 0 0,0 0-1 0 0,0 0 0 0 0,0 0 0 0 0,0 0 1 0 0,0 1-1 0 0,0-1 0 0 0,1 0 0 0 0,-1 0 1 0 0,0 1-1 0 0,0-1 0 0 0,0 1 0 0 0,0-1 1 0 0,0 1-1 0 0,1-1 0 0 0,-1 1 0 0 0,0-1 1 0 0,0 1-1 0 0,1 0 0 0 0,-1 0 0 0 0,1-1 1 0 0,-1 1-1 0 0,0 0 0 0 0,1 0 0 0 0,0-1 1 0 0,-1 1-1 0 0,1 0 0 0 0,-1 0 0 0 0,1 0 1 0 0,0 0-1 0 0,-1 1 17 0 0,-12 17-2293 0 0,7-6-4076 0 0,4-5-5918 0 0</inkml:trace>
  <inkml:trace contextRef="#ctx0" brushRef="#br0" timeOffset="11452.511">9437 848 6041 0 0,'0'0'1735'0'0,"0"0"-270"0"0,0 0-202 0 0,0 0 34 0 0,0 0-30 0 0,0 0-95 0 0,0 0-151 0 0,0 0-171 0 0,0 0-139 0 0,0 0-155 0 0,0 0-102 0 0,-17-2-43 0 0,-53-8-37 0 0,-4 20 1144 0 0,56-3-1141 0 0,7-3-257 0 0,0 2-1 0 0,1-1 1 0 0,-1 1-1 0 0,1 1 1 0 0,0 0-1 0 0,1 0 1 0 0,0 1-1 0 0,0 0 0 0 0,1 1 1 0 0,0-1-1 0 0,0 2 1 0 0,1-1-1 0 0,0 1 1 0 0,-1 4-120 0 0,6-11 16 0 0,0 1 0 0 0,0 0 1 0 0,1 1-1 0 0,0-1 0 0 0,0 0 1 0 0,0 0-1 0 0,0 0 1 0 0,1 1-1 0 0,-1-1 0 0 0,1 0 1 0 0,0 1-1 0 0,1-1 0 0 0,-1 0 1 0 0,1 1-1 0 0,-1-1 0 0 0,1 0 1 0 0,1 0-1 0 0,-1 0 0 0 0,1 0 1 0 0,-1 0-1 0 0,1 0 0 0 0,0 0 1 0 0,3 3-17 0 0,3-1 118 0 0,1-1 1 0 0,0-1-1 0 0,0 1 1 0 0,0-1-1 0 0,0-1 1 0 0,1 0-1 0 0,0 0 1 0 0,-1-1-1 0 0,1 0 1 0 0,0 0-1 0 0,0-1 1 0 0,0-1-1 0 0,0 0 1 0 0,1 0-1 0 0,-1-1 1 0 0,0 0-1 0 0,0 0 1 0 0,-1-2-1 0 0,1 1 1 0 0,0-1-1 0 0,-1 0 1 0 0,1-1-1 0 0,-1 0 1 0 0,0-1-1 0 0,0 0 1 0 0,-1 0-1 0 0,0-1 1 0 0,8-6-119 0 0,18-12 271 0 0,0-2 0 0 0,-2-1 0 0 0,-1-2 0 0 0,-1-1 0 0 0,19-25-271 0 0,-30 36 17 0 0,-19 39-233 0 0,-5 25 295 0 0,3-35-77 0 0,0-1 1 0 0,1 1-1 0 0,0 0 0 0 0,0 0 0 0 0,1 0 0 0 0,0 0 0 0 0,1 0 1 0 0,0 0-1 0 0,1 0 0 0 0,0-1 0 0 0,0 1 0 0 0,1 0 0 0 0,0-1 1 0 0,1 0-1 0 0,0 0 0 0 0,0 0 0 0 0,2 2-2 0 0,-3-7 5 0 0,0 0 0 0 0,0 0-1 0 0,0 0 1 0 0,1-1 0 0 0,-1 1 0 0 0,1-1-1 0 0,0 0 1 0 0,0 0 0 0 0,0 0 0 0 0,0-1-1 0 0,1 1 1 0 0,-1-1 0 0 0,1 0 0 0 0,-1 0-1 0 0,1-1 1 0 0,0 1 0 0 0,-1-1 0 0 0,1 0 0 0 0,0 0-1 0 0,0-1 1 0 0,0 1 0 0 0,0-1 0 0 0,0 0-1 0 0,0-1 1 0 0,0 1 0 0 0,0-1 0 0 0,0 0-1 0 0,0 0 1 0 0,-1 0 0 0 0,5-2-5 0 0,10-7 29 0 0,0 0 0 0 0,-1-1 0 0 0,0-1 0 0 0,0 0-1 0 0,-1-2 1 0 0,-1 0 0 0 0,0-1 0 0 0,-1 0 0 0 0,-1-1 0 0 0,9-13-29 0 0,-22 28 3 0 0,46-72 233 0 0,-48 120-515 0 0,0-38 282 0 0,0 1-1 0 0,1 0 1 0 0,-1-1-1 0 0,2 1 1 0 0,-1 0-1 0 0,2-1 1 0 0,-1 1 0 0 0,1-1-1 0 0,1 1 1 0 0,-1-1-1 0 0,3 4-2 0 0,-4-10 1 0 0,1 0 0 0 0,-1 0 0 0 0,1 0-1 0 0,-1 0 1 0 0,1-1 0 0 0,0 1 0 0 0,0 0-1 0 0,1-1 1 0 0,-1 0 0 0 0,0 1 0 0 0,1-1 0 0 0,-1 0-1 0 0,1 0 1 0 0,0 0 0 0 0,0-1 0 0 0,0 1-1 0 0,0-1 1 0 0,0 1 0 0 0,0-1 0 0 0,0 0 0 0 0,0 0-1 0 0,0 0 1 0 0,1-1 0 0 0,-1 1 0 0 0,0-1-1 0 0,1 0 1 0 0,-1 0 0 0 0,0 0 0 0 0,1 0-1 0 0,-1 0 1 0 0,3-1-1 0 0,3-2 19 0 0,1 1 0 0 0,-1-1 1 0 0,0-1-1 0 0,0 0 0 0 0,-1 0 0 0 0,1-1 0 0 0,-1 0 0 0 0,0 0 0 0 0,0-1 0 0 0,0 0 0 0 0,-1 0 1 0 0,0-1-1 0 0,0 0 0 0 0,0 0 0 0 0,-1 0 0 0 0,0-1 0 0 0,-1 0 0 0 0,0-1 0 0 0,2-3-19 0 0,18-21 77 0 0,27-44 182 0 0,-52 76 1189 0 0,13 123-1297 0 0,-12 23-142 0 0,2-2-57 0 0,-7 0-1 0 0,-14 77 49 0 0,17-206-2 0 0,-1-1-1 0 0,0 0 1 0 0,0 0 0 0 0,-1 0-1 0 0,-1 0 1 0 0,0 0-1 0 0,-1-1 1 0 0,-1 1 0 0 0,1-1-1 0 0,-2-1 1 0 0,0 1 0 0 0,0-1-1 0 0,-1 0 1 0 0,0-1-1 0 0,-1 0 1 0 0,0 0 0 0 0,-1-1-1 0 0,-4 3 3 0 0,-65 10 84 0 0,75-67-172 0 0,73-66 14 0 0,179-194-17 0 0,-204 245 38 0 0,-3-1 0 0 0,-3-3 0 0 0,-3-1 0 0 0,22-55 53 0 0,-52 107-1 0 0,1-4 8 0 0,0 1 1 0 0,2 0-1 0 0,-1 0 1 0 0,2 0-1 0 0,0 1 1 0 0,1 1-1 0 0,1 0 1 0 0,7-8-8 0 0,-14 21-7 0 0,-1 0 0 0 0,1 0 0 0 0,0 0 0 0 0,0 0 0 0 0,0 1 0 0 0,-1 0 0 0 0,1 0 0 0 0,0 0 0 0 0,0 0 0 0 0,0 1 0 0 0,0-1 0 0 0,-1 1 0 0 0,1 0 0 0 0,0 0 0 0 0,-1 1 0 0 0,1-1 0 0 0,0 1 7 0 0,5 3 4 0 0,0 0 1 0 0,0 0-1 0 0,-1 1 1 0 0,0 0-1 0 0,0 1 0 0 0,-1-1 1 0 0,1 1-1 0 0,-2 1 1 0 0,1 0-1 0 0,-1 0 0 0 0,0 0 1 0 0,0 0-1 0 0,0 4-4 0 0,-2-2 10 0 0,0 1 0 0 0,-1 0 0 0 0,0 0 0 0 0,-1 0 0 0 0,-1 0 0 0 0,1 0 0 0 0,-2 1 0 0 0,1-1 0 0 0,-2 0 0 0 0,0 3-10 0 0,-1-7 4 0 0,-1 0 0 0 0,0-1 0 0 0,-1 1-1 0 0,1-1 1 0 0,-1 0 0 0 0,0 0 0 0 0,-1 0 0 0 0,1-1-1 0 0,-1 0 1 0 0,-1 0 0 0 0,1 0 0 0 0,0 0 0 0 0,-1-1-1 0 0,0 0 1 0 0,0 0 0 0 0,-1 0 0 0 0,1-1-1 0 0,-1 0 1 0 0,1 0 0 0 0,-1-1 0 0 0,0 0 0 0 0,0 0-1 0 0,0-1 1 0 0,0 1 0 0 0,-4-1-4 0 0,-8 3-5 0 0,26 11-83 0 0,24-2 68 0 0,80 18 182 0 0,-84-30 18 0 0,0-2 0 0 0,0-1-1 0 0,-1-1 1 0 0,1-1 0 0 0,-1-2-1 0 0,0 0 1 0 0,23-10-180 0 0,-37 13 78 0 0,0-2 0 0 0,0 1-1 0 0,0-2 1 0 0,-1 1 0 0 0,1-2 0 0 0,-2 1 0 0 0,1-2 0 0 0,-1 1 0 0 0,0-1-1 0 0,0-1 1 0 0,-1 0 0 0 0,0 0 0 0 0,-1-1 0 0 0,0 0 0 0 0,0-1-1 0 0,-1 1 1 0 0,-1-1 0 0 0,0-1 0 0 0,2-4-78 0 0,8-65 160 0 0,-46 92-4738 0 0,23-4-307 0 0,0-2-7865 0 0</inkml:trace>
  <inkml:trace contextRef="#ctx0" brushRef="#br0" timeOffset="100177.677">7633 1368 4273 0 0,'0'0'2038'0'0,"0"0"-534"0"0,0 0-158 0 0,0 0 95 0 0,0 0 249 0 0,0 0 194 0 0,0 0-81 0 0,0 0-276 0 0,0 0-378 0 0,0 0-395 0 0,0 0-303 0 0,-3-2-185 0 0,-1 6-183 0 0,1 0 1 0 0,-1 0 0 0 0,1 0-1 0 0,0 0 1 0 0,0 0 0 0 0,0 1-1 0 0,0-1 1 0 0,1 1 0 0 0,0 0-1 0 0,0 0 1 0 0,0 0 0 0 0,1 0 0 0 0,0 0-1 0 0,0 0 1 0 0,0 0 0 0 0,0 0-1 0 0,1 1 1 0 0,0 1-84 0 0,-2-1 79 0 0,-12 191 1236 0 0,1-47-598 0 0,-41 331 69 0 0,46-407-802 0 0,8-74-4 0 0,0 0-1 0 0,0 0 10 0 0,0 0 11 0 0,5-5 67 0 0,86-104 278 0 0,-57 73-335 0 0,1 0-1 0 0,2 3 0 0 0,1 1 1 0 0,1 2-1 0 0,2 1 0 0 0,1 2 1 0 0,1 3-1 0 0,2 1 0 0 0,5-1-9 0 0,70 2-80 0 0,-118 22 79 0 0,0 0 0 0 0,0 1 1 0 0,0-1-1 0 0,0 1 0 0 0,0-1 0 0 0,0 1 0 0 0,0 0 0 0 0,0 0 0 0 0,0 0 0 0 0,-1 0 0 0 0,1 0 0 0 0,0 0 0 0 0,-1 1 0 0 0,1-1 1 0 0,-1 1-1 0 0,1-1 0 0 0,-1 1 0 0 0,0-1 0 0 0,1 1 0 0 0,-1 0 0 0 0,0-1 0 0 0,0 1 0 0 0,0 0 0 0 0,0 0 0 0 0,-1 0 0 0 0,1 0 0 0 0,0 0 1 0 0,-1 0-1 0 0,0 0 0 0 0,1 0 0 0 0,-1 0 0 0 0,0 0 0 0 0,0 0 1 0 0,-3 72 153 0 0,-7-52-117 0 0,0-1 1 0 0,-1 0-1 0 0,-1-1 0 0 0,-1-1 0 0 0,0 0 1 0 0,-2 0-1 0 0,0-1 0 0 0,-1-1 0 0 0,-1-1 1 0 0,-16 12-37 0 0,-140 93 90 0 0,162-116-85 0 0,0 0 0 0 0,-1-1 0 0 0,1-1 0 0 0,-1 0-1 0 0,0 0 1 0 0,0-1 0 0 0,0-1 0 0 0,0 0 0 0 0,0 0-1 0 0,-3-2-4 0 0,11-1-37 0 0,1 0-1 0 0,1 0 0 0 0,-1 0 1 0 0,0 0-1 0 0,0-1 0 0 0,1 1 1 0 0,-1-1-1 0 0,1 0 0 0 0,0 0 1 0 0,0 0-1 0 0,0 0 0 0 0,0 0 1 0 0,1 0-1 0 0,-1 0 0 0 0,1-1 1 0 0,0 1-1 0 0,0-1 0 0 0,0 1 1 0 0,0-1-1 0 0,1 1 0 0 0,-1-1 1 0 0,1 1-1 0 0,0-1 0 0 0,0 0 1 0 0,0 1-1 0 0,1-1 0 0 0,-1 1 1 0 0,1-1-1 0 0,0 1 0 0 0,0-1 1 0 0,0 1-1 0 0,0-1 38 0 0,2-10-341 0 0,1 0 1 0 0,1 1-1 0 0,0 0 0 0 0,0 0 1 0 0,1 0-1 0 0,1 1 1 0 0,0 0-1 0 0,1 0 0 0 0,4-4 341 0 0,18-22-4173 0 0,1 3-4123 0 0,-15 19-465 0 0</inkml:trace>
  <inkml:trace contextRef="#ctx0" brushRef="#br0" timeOffset="100497.97">8385 1964 12787 0 0,'0'0'1239'0'0,"0"0"-210"0"0,0 0-58 0 0,0 0 164 0 0,0 0 108 0 0,0 0-81 0 0,0 0-217 0 0,0 0-253 0 0,0 0-206 0 0,-11 33-161 0 0,-36 100-92 0 0,40-68 56 0 0,11-57-230 0 0,-1-1-13 0 0,0 0 0 0 0,1-1-1 0 0,0 1 1 0 0,0-1-1 0 0,0 0 1 0 0,0 0-1 0 0,1-1 1 0 0,0 1-1 0 0,0-1 1 0 0,1 0-1 0 0,-1 0 1 0 0,1-1-1 0 0,0 0 1 0 0,1 0-1 0 0,-1 0 1 0 0,1-1-1 0 0,-1 0 1 0 0,1 0-1 0 0,0 0 1 0 0,0-1-1 0 0,0 0 1 0 0,0-1-1 0 0,1 1 1 0 0,-1-1-1 0 0,0-1 1 0 0,1 0-1 0 0,-1 0 1 0 0,1 0-1 0 0,-1-1 1 0 0,1 0-46 0 0,5 0 103 0 0,0-1 1 0 0,-1 0-1 0 0,1-1 1 0 0,-1 0-1 0 0,0-1 1 0 0,0 0-1 0 0,0-1 1 0 0,0-1-1 0 0,-1 0 1 0 0,0 0-1 0 0,0-1 1 0 0,0-1-1 0 0,-1 1 1 0 0,0-2-1 0 0,-1 1 1 0 0,0-1-1 0 0,0-1-103 0 0,-5 6 37 0 0,-1-1 0 0 0,1 1 0 0 0,-1 0 0 0 0,0-1 0 0 0,0 0 0 0 0,0 0 0 0 0,-1 0-1 0 0,0 0 1 0 0,0 0 0 0 0,0 0 0 0 0,0-1 0 0 0,-1 1 0 0 0,0-1 0 0 0,0 1 0 0 0,-1-1 0 0 0,1 1 0 0 0,-1-1 0 0 0,0 1-1 0 0,-1-1 1 0 0,1 1 0 0 0,-1-1 0 0 0,0 1 0 0 0,-1-1 0 0 0,1 1 0 0 0,-1 0 0 0 0,0-1 0 0 0,0 1 0 0 0,-1 0 0 0 0,0 1-1 0 0,1-1 1 0 0,-2 0 0 0 0,1 1 0 0 0,0-1 0 0 0,-1 1-37 0 0,-7-3-52 0 0,0 1 0 0 0,-1 0 0 0 0,0 0 0 0 0,0 2 0 0 0,0-1 1 0 0,0 1-1 0 0,-1 1 0 0 0,1 0 0 0 0,-1 1 0 0 0,0 1 0 0 0,1 0 0 0 0,-1 0 0 0 0,0 1 0 0 0,0 1 0 0 0,0 0 0 0 0,-9 2 52 0 0,-75 36-1864 0 0,69-18-1810 0 0,4 2-4292 0 0,12-11-3810 0 0</inkml:trace>
  <inkml:trace contextRef="#ctx0" brushRef="#br0" timeOffset="100823.207">9137 2016 13683 0 0,'0'0'2308'0'0,"0"0"-1163"0"0,0 0-476 0 0,0 0 142 0 0,0 0 211 0 0,0 0 134 0 0,0 0-44 0 0,0 0-276 0 0,0 0-233 0 0,0 0-146 0 0,0 0-139 0 0,0 0-93 0 0,-15 28-74 0 0,-46 92-67 0 0,5 26-97 0 0,45-120-422 0 0,-8 12-1417 0 0,-7-21-6952 0 0,20-16 2648 0 0,1 2-1164 0 0</inkml:trace>
  <inkml:trace contextRef="#ctx0" brushRef="#br0" timeOffset="101067.173">8879 1865 13363 0 0,'0'0'2367'0'0,"0"0"-784"0"0,0 0-635 0 0,0 0-260 0 0,0 0 13 0 0,0 0 203 0 0,0 0 115 0 0,0 0-55 0 0,0 0-105 0 0,0 0-202 0 0,0 0-141 0 0,7 31-44 0 0,23 99-38 0 0,9-38 276 0 0,-27-73-589 0 0,0-2-87 0 0,0-1 1 0 0,2 1-1 0 0,-1-2 1 0 0,2 0-1 0 0,0-1 1 0 0,1 0-1 0 0,16 11-34 0 0,43-1-989 0 0,-40-23-6644 0 0,-27-1-4419 0 0</inkml:trace>
  <inkml:trace contextRef="#ctx0" brushRef="#br0" timeOffset="102112.225">10451 2108 1640 0 0,'0'0'1179'0'0,"0"0"-447"0"0,0 0 50 0 0,0 0 412 0 0,0 0 461 0 0,0 0 246 0 0,0 0-58 0 0,0 0-238 0 0,0 0-260 0 0,0 0-152 0 0,0 0-100 0 0,0 0-107 0 0,0 0-138 0 0,2-3-140 0 0,-3-14 910 0 0,-30 15-345 0 0,-140 27 152 0 0,52 11-728 0 0,31-5 182 0 0,87-30-872 0 0,0 0 0 0 0,1 1 0 0 0,-1-1 0 0 0,0 1-1 0 0,0 0 1 0 0,0-1 0 0 0,1 1 0 0 0,-1 0 0 0 0,1-1 0 0 0,0 1 0 0 0,-1 0 0 0 0,1-1 0 0 0,0 1 0 0 0,0 0-1 0 0,0 0 1 0 0,0-1 0 0 0,0 1 0 0 0,0 0 0 0 0,1 0 0 0 0,-1-1 0 0 0,1 1 0 0 0,-1 0 0 0 0,1-1 0 0 0,-1 1 0 0 0,1-1-1 0 0,0 1 1 0 0,0-1 0 0 0,0 1 0 0 0,0-1 0 0 0,0 1 0 0 0,0-1 0 0 0,0 0 0 0 0,1 0 0 0 0,-1 1 0 0 0,0-1-1 0 0,1 0 1 0 0,-1 0 0 0 0,0 0 0 0 0,1 0 0 0 0,0-1 0 0 0,-1 1 0 0 0,1 0 0 0 0,-1-1 0 0 0,1 1 0 0 0,0-1 0 0 0,-1 1-1 0 0,1-1 1 0 0,1 0-7 0 0,4 5 33 0 0,99 29 174 0 0,21 5-75 0 0,-126-38-111 0 0,-1 1 1 0 0,1-1-1 0 0,0 1 1 0 0,-1 0-1 0 0,1-1 1 0 0,-1 1-1 0 0,1-1 1 0 0,-1 1-1 0 0,0 0 1 0 0,0-1-1 0 0,0 1 1 0 0,0 0-1 0 0,0-1 1 0 0,0 1-1 0 0,0 0 1 0 0,-1-1-1 0 0,1 1 0 0 0,-1-1 1 0 0,1 1-1 0 0,-1-1 1 0 0,1 1-1 0 0,-1-1 1 0 0,0 1-1 0 0,0-1 1 0 0,0 1-1 0 0,0-1 1 0 0,0 0-1 0 0,0 1 1 0 0,0-1-1 0 0,0 0 1 0 0,0 0-1 0 0,-1 0 1 0 0,1 0-1 0 0,0 0 1 0 0,-1 0-1 0 0,0 0-21 0 0,-196 142 547 0 0,197-142-547 0 0,-3 0 2 0 0,0 1 1 0 0,1 0 0 0 0,-1 1-1 0 0,1-1 1 0 0,-1 1-1 0 0,1-1 1 0 0,0 1 0 0 0,0 0-1 0 0,0 0 1 0 0,1 0 0 0 0,-1 1-1 0 0,1-1 1 0 0,0 1-1 0 0,0-1 1 0 0,0 1 0 0 0,0 0-1 0 0,0 0 1 0 0,1-1-1 0 0,0 1 1 0 0,-1 0 0 0 0,2 1-1 0 0,-2 2-2 0 0,4-4 8 0 0,0 1-1 0 0,0-1 0 0 0,0 0 0 0 0,0 0 0 0 0,1 0 1 0 0,-1 0-1 0 0,1-1 0 0 0,-1 1 0 0 0,1-1 1 0 0,0 1-1 0 0,0-1 0 0 0,0 0 0 0 0,0 0 0 0 0,1 0 1 0 0,-1-1-1 0 0,1 1 0 0 0,1 0-7 0 0,7 1 32 0 0,0 0 0 0 0,0-1-1 0 0,1 0 1 0 0,-1-1 0 0 0,1 0-1 0 0,-1-1 1 0 0,1 0 0 0 0,-1-1 0 0 0,1-1-1 0 0,-1 0 1 0 0,0 0 0 0 0,1-1-1 0 0,-1-1 1 0 0,3-2-32 0 0,27-22-1720 0 0,-30-5-3471 0 0,-10 21-513 0 0,0 4-5843 0 0</inkml:trace>
  <inkml:trace contextRef="#ctx0" brushRef="#br0" timeOffset="102567.215">10228 1802 8474 0 0,'0'0'1926'0'0,"0"0"-321"0"0,0 0-167 0 0,0 0-46 0 0,0 0 39 0 0,0 0 55 0 0,0 0-67 0 0,0 0-175 0 0,0 0-189 0 0,0 0-219 0 0,0 0-190 0 0,0 0-104 0 0,0 0-78 0 0,-7 2-46 0 0,4-1-368 0 0,0-1 0 0 0,0 1 1 0 0,1 0-1 0 0,-1 0 0 0 0,0 0 0 0 0,0 1 1 0 0,1-1-1 0 0,-1 1 0 0 0,1-1 0 0 0,-1 1 0 0 0,1 0 1 0 0,0 0-1 0 0,0 0 0 0 0,0 0 0 0 0,0 0 1 0 0,0 1-1 0 0,0-1 0 0 0,0 0 0 0 0,1 1 1 0 0,-1 0-1 0 0,1-1 0 0 0,0 1 0 0 0,0 0 0 0 0,0 0 1 0 0,0 0-1 0 0,0-1 0 0 0,1 2-50 0 0,-5 31 287 0 0,2 0 0 0 0,2 0 1 0 0,1 0-1 0 0,2 0 0 0 0,1-1 0 0 0,2 1 0 0 0,1-1 0 0 0,4 7-287 0 0,0 18 116 0 0,41 281 188 0 0,-43-275-274 0 0,-4 1 0 0 0,-3-1 0 0 0,-6 57-30 0 0,-20-12 14 0 0,25-100-1116 0 0,2-10-4741 0 0,-1-6-6796 0 0,-1 2 3670 0 0</inkml:trace>
  <inkml:trace contextRef="#ctx0" brushRef="#br0" timeOffset="105005.181">11624 2089 3065 0 0,'0'0'1280'0'0,"0"0"-211"0"0,0 0 56 0 0,0 0 292 0 0,0 0 262 0 0,0 0 6 0 0,0 0-248 0 0,0 0-263 0 0,0 0-207 0 0,0 0-184 0 0,0 0-113 0 0,-3-3-45 0 0,2 1-503 0 0,0 0 1 0 0,-1 0 0 0 0,1 0 0 0 0,-1 1 0 0 0,0-1-1 0 0,0 1 1 0 0,1-1 0 0 0,-1 1 0 0 0,0 0 0 0 0,0-1-1 0 0,0 1 1 0 0,0 0 0 0 0,0 1 0 0 0,-1-1-1 0 0,1 0 1 0 0,0 0 0 0 0,0 1 0 0 0,-1 0 0 0 0,1-1-1 0 0,0 1 1 0 0,-1 0 0 0 0,1 0 0 0 0,0 0 0 0 0,-1 0-1 0 0,1 1 1 0 0,0-1 0 0 0,-1 0-123 0 0,-10 2 273 0 0,0-1 1 0 0,1 2-1 0 0,-1-1 1 0 0,0 2-1 0 0,1 0 0 0 0,0 0 1 0 0,0 1-1 0 0,-9 5-273 0 0,-52 18 832 0 0,36-6-166 0 0,61 22-199 0 0,118 85-162 0 0,-139-126-276 0 0,0 1 1 0 0,0-1-1 0 0,0 1 0 0 0,-1-1 1 0 0,1 1-1 0 0,-1 0 1 0 0,0 0-1 0 0,-1 0 0 0 0,1 0 1 0 0,0 0-1 0 0,-1 0 0 0 0,0 1 1 0 0,0-1-1 0 0,-1 0 1 0 0,1 1-1 0 0,-1-1 0 0 0,0 1 1 0 0,0-1-1 0 0,0 0 1 0 0,0 1-1 0 0,-1-1 0 0 0,0 1 1 0 0,0-1-1 0 0,0 0 0 0 0,0 0 1 0 0,-1 0-1 0 0,0 1 1 0 0,0-1-1 0 0,0-1 0 0 0,0 1 1 0 0,0 0-1 0 0,-1-1 0 0 0,0 1 1 0 0,0-1-1 0 0,0 1-29 0 0,-25 12 51 0 0,0-1 0 0 0,-1-2-1 0 0,0 0 1 0 0,-1-2 0 0 0,-1-2-1 0 0,0 0 1 0 0,0-2 0 0 0,0-2-1 0 0,-1 0 1 0 0,-8-2-51 0 0,-6-2-55 0 0,49-17-752 0 0,61-35-1327 0 0,-31 34-1465 0 0,-5 2-4435 0 0,-11 7-3556 0 0</inkml:trace>
  <inkml:trace contextRef="#ctx0" brushRef="#br0" timeOffset="105300.158">11811 2181 15099 0 0,'0'0'1092'0'0,"0"0"-355"0"0,0 0-123 0 0,0 0 197 0 0,0 0 252 0 0,0 0 141 0 0,0 0-70 0 0,0 0-199 0 0,0 0-240 0 0,0 0-179 0 0,0 0-117 0 0,0 0-97 0 0,0 0-46 0 0,1 33-52 0 0,2 100-16 0 0,-3-130-176 0 0,0-1 0 0 0,-1 1 0 0 0,1 0-1 0 0,0-1 1 0 0,0 1 0 0 0,1-1 0 0 0,-1 1-1 0 0,0 0 1 0 0,1-1 0 0 0,0 1 0 0 0,0-1-1 0 0,0 1 1 0 0,0-1 0 0 0,0 1 0 0 0,0-1-1 0 0,0 0 1 0 0,1 0 0 0 0,-1 1 0 0 0,1-1-1 0 0,0 0 1 0 0,-1 0 0 0 0,3 1-12 0 0,2 2 56 0 0,-1 0-22 0 0,1-1-1 0 0,-1 0 1 0 0,1 0-1 0 0,0-1 1 0 0,0 1 0 0 0,0-1-1 0 0,1-1 1 0 0,-1 1-1 0 0,1-1 1 0 0,-1 0-1 0 0,1 0 1 0 0,0-1-1 0 0,0 0 1 0 0,-1 0 0 0 0,1-1-1 0 0,0 0 1 0 0,0 0-1 0 0,0 0 1 0 0,0-1-1 0 0,0 0 1 0 0,-1-1 0 0 0,1 1-1 0 0,0-1 1 0 0,-1 0-1 0 0,1-1 1 0 0,-1 0-1 0 0,0 0 1 0 0,0 0-1 0 0,0-1 1 0 0,1 0-34 0 0,12-8 21 0 0,-1-1 1 0 0,-1 0-1 0 0,0-1 0 0 0,0-1 0 0 0,-1 0 1 0 0,-1-2-1 0 0,-1 1 0 0 0,0-2 0 0 0,-2 0 1 0 0,0 0-1 0 0,0-2 0 0 0,-2 1 0 0 0,-1-1 0 0 0,0 0 1 0 0,0-5-22 0 0,-1-59-2050 0 0,-17 80-8926 0 0,5 4 6218 0 0,0 0-4348 0 0</inkml:trace>
  <inkml:trace contextRef="#ctx0" brushRef="#br0" timeOffset="105607.572">12343 2461 10826 0 0,'0'0'1878'0'0,"0"0"-487"0"0,0 0-68 0 0,0 0 145 0 0,0 0-49 0 0,0 0-208 0 0,0 0-304 0 0,0 0-243 0 0,0 0-76 0 0,0 0-44 0 0,0 0-21 0 0,0 0-31 0 0,10-26-24 0 0,50-125 322 0 0,-46 117-426 0 0,-8 16-345 0 0,1 0-1 0 0,1 0 1 0 0,0 1 0 0 0,1 0 0 0 0,1 0 0 0 0,1 1 0 0 0,0 0-1 0 0,1 1 1 0 0,1 1 0 0 0,7-7-19 0 0,-2 14-1715 0 0,-8 7-3133 0 0,-6 0 221 0 0,-3 0-7083 0 0</inkml:trace>
  <inkml:trace contextRef="#ctx0" brushRef="#br0" timeOffset="106256.209">12861 1920 2489 0 0,'0'0'1929'0'0,"0"0"-424"0"0,0 0-136 0 0,0 0 122 0 0,0 0 148 0 0,0 0 24 0 0,0 0-112 0 0,0 0-169 0 0,0 0-150 0 0,0 0-108 0 0,0 0-79 0 0,0 0-69 0 0,18-13-89 0 0,113-77 1322 0 0,-109 74-1547 0 0,-2 4-408 0 0,-2-1 0 0 0,0 0 0 0 0,0-1 0 0 0,-1-1 1 0 0,-1 0-1 0 0,0-2 0 0 0,-1 0 0 0 0,-1 0 0 0 0,-1-1 1 0 0,0-1-1 0 0,-2 0 0 0 0,2-4-254 0 0,-6-54 537 0 0,-9 76-532 0 0,0-1 1 0 0,0 1-1 0 0,0 0 0 0 0,0 1 0 0 0,0-1 0 0 0,0 0 0 0 0,-1 1 0 0 0,1-1 0 0 0,0 1 0 0 0,0-1 0 0 0,-1 1 0 0 0,1 0 0 0 0,0 0 0 0 0,0 0 0 0 0,-1 0 0 0 0,1 1 0 0 0,0-1 1 0 0,0 1-1 0 0,-1-1 0 0 0,1 1 0 0 0,0 0 0 0 0,0 0 0 0 0,0 0 0 0 0,0 0 0 0 0,0 0 0 0 0,0 0 0 0 0,0 0 0 0 0,0 1 0 0 0,1-1 0 0 0,-1 1 0 0 0,0-1 0 0 0,1 1 0 0 0,-1 0 0 0 0,1 0 1 0 0,0-1-1 0 0,0 1 0 0 0,-1 0 0 0 0,1 0 0 0 0,0 0 0 0 0,1 1 0 0 0,-1-1 0 0 0,0 0 0 0 0,1 0 0 0 0,-1 1-5 0 0,-9 17-14 0 0,1 0 0 0 0,1 1 1 0 0,1 0-1 0 0,1 1 0 0 0,1 0 0 0 0,-2 19 14 0 0,3-22 0 0 0,-12 72-36 0 0,4 0 0 0 0,3 1 0 0 0,4 50 36 0 0,6 271-214 0 0,0-400 213 0 0,-1 1 1 0 0,-1 0 0 0 0,0 0 0 0 0,-1 0 0 0 0,0 0-1 0 0,-2-1 1 0 0,1 1 0 0 0,-1-1 0 0 0,-1 0 0 0 0,-1 0-1 0 0,0-1 1 0 0,0 0 0 0 0,-1 0 0 0 0,-1 0 0 0 0,0 0-1 0 0,0-1 1 0 0,-1-1 0 0 0,-1 0 0 0 0,0 0 0 0 0,0-1-1 0 0,-1 0 1 0 0,0 0 0 0 0,0-1 0 0 0,-1-1 0 0 0,0 0-1 0 0,-8 3 1 0 0,-85 5 43 0 0,102-15-36 0 0,0-1 0 0 0,0 1 0 0 0,0-1 1 0 0,0 1-1 0 0,0-1 0 0 0,0 0 0 0 0,0 0 1 0 0,1 0-1 0 0,-1 0 0 0 0,0-1 0 0 0,1 1 0 0 0,-1-1 1 0 0,1 0-1 0 0,-1 1 0 0 0,1-1 0 0 0,0 0 1 0 0,0 0-1 0 0,0-1 0 0 0,0 1 0 0 0,0 0 0 0 0,0-1 1 0 0,1 1-1 0 0,-1-1 0 0 0,1 1 0 0 0,0-1 1 0 0,0 0-1 0 0,0 0 0 0 0,0 1 0 0 0,0-1 0 0 0,0 0 1 0 0,1 0-1 0 0,-1 0 0 0 0,1 0 0 0 0,0 0-7 0 0,-1-7 8 0 0,0 0 0 0 0,1 0-1 0 0,0 0 1 0 0,1 0 0 0 0,0 0-1 0 0,0 0 1 0 0,1 0-1 0 0,0 0 1 0 0,1 1 0 0 0,0-1-1 0 0,1 0-7 0 0,16-33-4 0 0,2 0 0 0 0,1 2 0 0 0,3 0 0 0 0,1 2 0 0 0,15-16 4 0 0,189-185-404 0 0,-158 191-673 0 0,-46 39-2166 0 0,0 2-4274 0 0,-21 8-4033 0 0</inkml:trace>
  <inkml:trace contextRef="#ctx0" brushRef="#br0" timeOffset="113654.885">13879 2203 592 0 0,'0'0'2157'0'0,"0"0"-300"0"0,0 0-75 0 0,0 0-87 0 0,0 0-67 0 0,0 0-123 0 0,0 0-186 0 0,0 0-51 0 0,0 0-120 0 0,0 0-148 0 0,0 0-105 0 0,0-5-132 0 0,0 4-662 0 0,0-1 0 0 0,0 1 0 0 0,-1-1 0 0 0,1 0 0 0 0,0 1 0 0 0,-1-1 0 0 0,1 1 0 0 0,-1-1 0 0 0,1 1 0 0 0,-1-1 0 0 0,0 1 0 0 0,0-1 0 0 0,1 1 0 0 0,-1 0 0 0 0,0-1 0 0 0,0 1 0 0 0,-1 0 0 0 0,1 0 0 0 0,0 0 0 0 0,0 0 0 0 0,-1 0 0 0 0,1 0 0 0 0,0 0 0 0 0,-1 0 0 0 0,1 0 0 0 0,-1 1 0 0 0,1-1 0 0 0,-1 0 0 0 0,1 1 0 0 0,-1 0 0 0 0,1-1 0 0 0,-1 1 0 0 0,0 0 0 0 0,1 0 0 0 0,-1 0-1 0 0,1 0 1 0 0,-1 0 0 0 0,0 0 0 0 0,1 0 0 0 0,-1 0 0 0 0,0 1 0 0 0,1-1 0 0 0,-1 1-101 0 0,-11 0 99 0 0,0 0 0 0 0,0 1 0 0 0,0 1 0 0 0,1 0 0 0 0,-1 0-1 0 0,1 2 1 0 0,0-1 0 0 0,0 1 0 0 0,0 1 0 0 0,1 0 0 0 0,0 1-1 0 0,0 0 1 0 0,0 1 0 0 0,1 0 0 0 0,0 1 0 0 0,1 0 0 0 0,0 0-1 0 0,0 1 1 0 0,1 0 0 0 0,1 0 0 0 0,-1 1 0 0 0,2 0 0 0 0,-1 1-1 0 0,2-1 1 0 0,-1 1 0 0 0,2 0 0 0 0,-2 7-99 0 0,4-14 5 0 0,1-1 0 0 0,0 1 0 0 0,1 0 0 0 0,-1-1 0 0 0,1 1 0 0 0,0 0 0 0 0,0-1 0 0 0,0 1 0 0 0,1 0 0 0 0,0-1 0 0 0,0 1 0 0 0,0 0 0 0 0,0-1 0 0 0,1 1 0 0 0,-1-1 0 0 0,1 0 0 0 0,0 1 0 0 0,1-1 0 0 0,-1 0 0 0 0,1 0 0 0 0,0-1 0 0 0,0 1 0 0 0,0 0 0 0 0,0-1 0 0 0,1 0 0 0 0,-1 0 0 0 0,1 0-1 0 0,0 0 1 0 0,0 0 0 0 0,0-1 0 0 0,0 0 0 0 0,0 0 0 0 0,1 0 0 0 0,-1 0 0 0 0,0-1 0 0 0,1 1 0 0 0,0-1 0 0 0,-1 0-5 0 0,9 1 72 0 0,-1 0 1 0 0,1-1-1 0 0,0 0 0 0 0,-1-1 0 0 0,1 0 0 0 0,0-1 0 0 0,-1 0 0 0 0,1-1 0 0 0,-1-1 1 0 0,0 0-1 0 0,1 0 0 0 0,-1-2 0 0 0,-1 1 0 0 0,1-1 0 0 0,-1-1 0 0 0,0 0 0 0 0,0-1 1 0 0,4-3-73 0 0,22-18 200 0 0,0-2 1 0 0,-2-1 0 0 0,-2-2-1 0 0,9-13-200 0 0,-32 35 18 0 0,102-128 248 0 0,-104 122-138 0 0,-8 18-16 0 0,-1 5-117 0 0,-1 3 5 0 0,0 0 1 0 0,0 0 0 0 0,1 0 0 0 0,1 1 0 0 0,0-1 0 0 0,0 0-1 0 0,0 0 1 0 0,1 0 0 0 0,1 0 0 0 0,0 0 0 0 0,0 0 0 0 0,0 0-1 0 0,1 0 1 0 0,0-1 0 0 0,1 1 0 0 0,1 1-1 0 0,89 133-53 0 0,-91-140 52 0 0,0-1 1 0 0,0 0 0 0 0,0 0-1 0 0,0 0 1 0 0,1-1 0 0 0,-1 1-1 0 0,0-1 1 0 0,1 1 0 0 0,0-1-1 0 0,-1-1 1 0 0,1 1 0 0 0,0 0-1 0 0,-1-1 1 0 0,1 0 0 0 0,0 1-1 0 0,-1-2 1 0 0,1 1 0 0 0,0 0-1 0 0,0-1 1 0 0,-1 1 0 0 0,1-1-1 0 0,0 0 1 0 0,-1-1 0 0 0,1 1-1 0 0,-1 0 1 0 0,0-1 0 0 0,4-2 0 0 0,87-64 105 0 0,-75 52-87 0 0,8-7 14 0 0,-6 3-23 0 0,0 1 1 0 0,1 1-1 0 0,1 0 0 0 0,0 2 0 0 0,1 1 1 0 0,1 1-1 0 0,0 1 0 0 0,1 1 0 0 0,1 2 0 0 0,-1 0 1 0 0,23-4-10 0 0,-45 13-3 0 0,0 1 0 0 0,0-1 1 0 0,0 1-1 0 0,-1-1 0 0 0,1 1 1 0 0,0 1-1 0 0,0-1 0 0 0,0 0 1 0 0,0 1-1 0 0,0 0 0 0 0,0 0 1 0 0,-1 0-1 0 0,1 0 0 0 0,0 1 1 0 0,-1-1-1 0 0,1 1 0 0 0,0 1 3 0 0,1 4 1146 0 0,-25-16-1082 0 0,-8-4-119 0 0,20 11 51 0 0,0 0 0 0 0,0 0 1 0 0,0 1-1 0 0,-1 0 0 0 0,1 1 0 0 0,0-1 0 0 0,0 1 0 0 0,-1 1 1 0 0,1 0-1 0 0,0 0 0 0 0,0 0 0 0 0,0 1 0 0 0,0 1 0 0 0,0-1 1 0 0,0 1-1 0 0,-3 2 4 0 0,-2 4 7 0 0,0 1 0 0 0,1 0 0 0 0,0 1 0 0 0,1 0 1 0 0,0 1-1 0 0,0 0 0 0 0,2 0 0 0 0,-7 12-7 0 0,14-20 6 0 0,1 0 0 0 0,0 0 0 0 0,0 0 0 0 0,1 0 0 0 0,-1 0 0 0 0,1 1 0 0 0,0-1 1 0 0,0 0-1 0 0,1 0 0 0 0,-1 0 0 0 0,1 1 0 0 0,0-1 0 0 0,0 0 0 0 0,0 0 0 0 0,0 0 0 0 0,1 0 0 0 0,0 0 0 0 0,0-1 0 0 0,0 1 0 0 0,0 0 0 0 0,0-1 0 0 0,1 0 0 0 0,0 1 0 0 0,-1-1 0 0 0,1 0 0 0 0,0 0 0 0 0,1-1 0 0 0,-1 1 0 0 0,0-1 1 0 0,1 1-1 0 0,0-1 0 0 0,-1 0 0 0 0,1 0 0 0 0,0-1 0 0 0,0 1 0 0 0,0-1 0 0 0,2 1-6 0 0,10 8 64 0 0,52 15 156 0 0,-51-22-160 0 0,1 0 0 0 0,-1-2 0 0 0,1 0 0 0 0,-1-1 0 0 0,1-1 0 0 0,-1 0 0 0 0,0-2 0 0 0,6-1-60 0 0,-6 2 3 0 0,151-12 129 0 0,-134 12-109 0 0,-1-2 0 0 0,1-2 0 0 0,-1-1 1 0 0,0-1-1 0 0,-1-1 0 0 0,18-10-23 0 0,-26 11 28 0 0,74-39 106 0 0,-42-12 30 0 0,-53 53-153 0 0,1 1 0 0 0,-1 0-1 0 0,-1-1 1 0 0,1 0-1 0 0,-1 1 1 0 0,0-1 0 0 0,0 0-1 0 0,0 0 1 0 0,-1 0-1 0 0,0 0 1 0 0,-1 0 0 0 0,1-1-1 0 0,-1 1 1 0 0,0 0-1 0 0,0 0 1 0 0,-1 0 0 0 0,-1-4-11 0 0,0 6-4 0 0,-1 0 1 0 0,0 1 0 0 0,0-1 0 0 0,0 1 0 0 0,0 0-1 0 0,0 0 1 0 0,-1 0 0 0 0,1 0 0 0 0,-1 1 0 0 0,0-1-1 0 0,0 1 1 0 0,0 0 0 0 0,0 0 0 0 0,0 1 0 0 0,0-1-1 0 0,-1 1 1 0 0,1 0 0 0 0,-1 0 0 0 0,1 0 0 0 0,-1 1-1 0 0,1-1 1 0 0,-1 1 0 0 0,1 0 0 0 0,-1 0 0 0 0,1 1-1 0 0,0 0 1 0 0,-1-1 0 0 0,0 2 3 0 0,-9-2-31 0 0,7 0 33 0 0,1-1 0 0 0,0 2 0 0 0,-1-1 0 0 0,1 1-1 0 0,0 0 1 0 0,-1 0 0 0 0,1 1 0 0 0,0 0-1 0 0,0 0 1 0 0,0 0 0 0 0,0 1 0 0 0,0 0-1 0 0,1 0 1 0 0,-1 0 0 0 0,1 1 0 0 0,0-1-1 0 0,0 2 1 0 0,0-1 0 0 0,1 0 0 0 0,-1 1-1 0 0,1 0 1 0 0,0 0 0 0 0,1 0 0 0 0,-1 0 0 0 0,1 1-1 0 0,0-1 1 0 0,0 1 0 0 0,-2 5-2 0 0,2-2 2 0 0,0 1 0 0 0,0-1 0 0 0,1 0 0 0 0,0 1 0 0 0,1-1 0 0 0,0 1 0 0 0,0 0 0 0 0,1-1 0 0 0,1 1 0 0 0,-1 0 0 0 0,2-1 0 0 0,-1 1 0 0 0,1-1 0 0 0,0 1 0 0 0,1-1 0 0 0,0 0 0 0 0,1 0 1 0 0,0 0-1 0 0,0 0 0 0 0,1-1 0 0 0,0 0 0 0 0,1 0 0 0 0,0 0 0 0 0,0-1 0 0 0,0 1 0 0 0,1-1 0 0 0,0-1 0 0 0,0 1 0 0 0,1-1 0 0 0,0-1 0 0 0,0 0 0 0 0,0 0 0 0 0,1 0 0 0 0,0-1 0 0 0,-1 0 0 0 0,7 1-2 0 0,3 0 15 0 0,1-1 1 0 0,0-1-1 0 0,0 0 0 0 0,0-2 0 0 0,0 0 1 0 0,0-1-1 0 0,0-1 0 0 0,0-1 0 0 0,0-1 0 0 0,-1 0 1 0 0,1-1-1 0 0,8-4-15 0 0,35-39-1770 0 0,-61 39-898 0 0,-1 3-7539 0 0,0-1-2939 0 0</inkml:trace>
  <inkml:trace contextRef="#ctx0" brushRef="#br0" timeOffset="116709.326">17091 2170 2817 0 0,'0'0'1373'0'0,"0"0"-231"0"0,0 0-1 0 0,0 0 232 0 0,0 0 207 0 0,0 0 84 0 0,0 0-91 0 0,0 0-229 0 0,0 0-226 0 0,0 0-213 0 0,0 0-141 0 0,0 0-96 0 0,-9-7-51 0 0,-31-23-68 0 0,37 28-404 0 0,-1 0 0 0 0,1 0 0 0 0,-1 1 0 0 0,0-1 1 0 0,0 1-1 0 0,1 0 0 0 0,-1 0 0 0 0,0 0 0 0 0,0 0 0 0 0,0 1 0 0 0,0 0 0 0 0,0 0 1 0 0,0 0-1 0 0,0 0 0 0 0,0 1 0 0 0,0-1 0 0 0,-4 2-145 0 0,1-1 172 0 0,-96 47 1014 0 0,86-36-1026 0 0,1 0 0 0 0,0 0-1 0 0,1 1 1 0 0,0 1 0 0 0,1 1 0 0 0,1 0 0 0 0,0 1 0 0 0,-4 7-160 0 0,12-15 31 0 0,0 0 1 0 0,1 1-1 0 0,0 0 1 0 0,0 0-1 0 0,1 0 1 0 0,0 0-1 0 0,0 1 1 0 0,1-1-1 0 0,1 1 1 0 0,-1-1-1 0 0,2 1 1 0 0,-1 0-1 0 0,1-1 1 0 0,1 1-1 0 0,0 0 1 0 0,0-1-1 0 0,1 1 1 0 0,0-1 0 0 0,2 6-32 0 0,0-8 40 0 0,0-1 1 0 0,0 1 0 0 0,0-1 0 0 0,1 0 0 0 0,0 0 0 0 0,0-1 0 0 0,1 0 0 0 0,-1 0-1 0 0,1 0 1 0 0,0 0 0 0 0,1-1 0 0 0,-1 0 0 0 0,1-1 0 0 0,0 1 0 0 0,-1-1 0 0 0,2 0 0 0 0,-1-1-1 0 0,0 0 1 0 0,0 0 0 0 0,1 0 0 0 0,-1-1 0 0 0,1 0 0 0 0,-1-1 0 0 0,1 0 0 0 0,0 0 0 0 0,-1 0-1 0 0,1-1 1 0 0,-1 0 0 0 0,1-1 0 0 0,-1 1 0 0 0,0-2 0 0 0,0 1 0 0 0,1-1 0 0 0,-2 0 0 0 0,3-1-41 0 0,19-10 83 0 0,0-1 0 0 0,-2-2 1 0 0,0 0-1 0 0,-1-2 1 0 0,0-1-1 0 0,-2 0 1 0 0,-1-2-1 0 0,0-1 1 0 0,-2 0-1 0 0,0-2 0 0 0,-2 0 1 0 0,-1-1-1 0 0,0-1 1 0 0,8-23-84 0 0,-20 43 2 0 0,-1-1-1 0 0,0 0 1 0 0,-1 0 0 0 0,1 0 0 0 0,-2 0 0 0 0,1-1 0 0 0,-1 1 0 0 0,0-1 0 0 0,-1 0-1 0 0,0-7-1 0 0,-2 15-10 0 0,0 0-1 0 0,-1 0 0 0 0,1 0 0 0 0,0 0 0 0 0,-1 0 0 0 0,0 1 0 0 0,1-1 0 0 0,-1 0 1 0 0,1 1-1 0 0,-1 0 0 0 0,1-1 0 0 0,-1 1 0 0 0,0 0 0 0 0,1 0 0 0 0,-1 0 1 0 0,0 0-1 0 0,1 0 0 0 0,-1 0 0 0 0,0 0 0 0 0,1 1 0 0 0,-1-1 0 0 0,0 0 0 0 0,1 1 1 0 0,-1-1-1 0 0,1 1 0 0 0,-1 0 0 0 0,0 0 11 0 0,-7 5-24 0 0,1-1-1 0 0,-1 2 1 0 0,1-1-1 0 0,0 1 1 0 0,1 0 0 0 0,0 1-1 0 0,0 0 1 0 0,1 0-1 0 0,-1 1 1 0 0,1 1 24 0 0,-1 0-6 0 0,0 0 0 0 0,1 1 0 0 0,1 0 0 0 0,0 0 0 0 0,0 0-1 0 0,1 0 1 0 0,1 1 0 0 0,0 0 0 0 0,0 0 0 0 0,1-1 0 0 0,1 2 0 0 0,0-1 0 0 0,0 0 0 0 0,2 0 0 0 0,-1 0 0 0 0,2 3 6 0 0,0-9 0 0 0,0 0 1 0 0,1 0 0 0 0,0-1 0 0 0,0 1 0 0 0,0-1 0 0 0,1 1-1 0 0,-1-1 1 0 0,2 0 0 0 0,-1 0 0 0 0,0-1 0 0 0,1 1 0 0 0,0-1-1 0 0,0 0 1 0 0,0 0 0 0 0,0 0 0 0 0,1-1 0 0 0,0 0 0 0 0,-1 0-1 0 0,1-1 1 0 0,0 1 0 0 0,0-1 0 0 0,1-1 0 0 0,1 1-1 0 0,149 13 119 0 0,-129-19-91 0 0,-1 0-1 0 0,0-2 0 0 0,0-1 0 0 0,0-2 1 0 0,-1 0-1 0 0,-1-2 0 0 0,1 0 0 0 0,-2-2 1 0 0,0-1-1 0 0,0-1 0 0 0,-1 0 0 0 0,-1-2 1 0 0,-1-1-1 0 0,0-1 0 0 0,-2 0 0 0 0,5-7-27 0 0,-11 13 15 0 0,-1 0 0 0 0,-1-1-1 0 0,0-1 1 0 0,-1 0-1 0 0,0 0 1 0 0,-1-1-1 0 0,-1 0 1 0 0,0-1 0 0 0,-2 0-1 0 0,0 0 1 0 0,0 0-1 0 0,-2-1 1 0 0,3-17-15 0 0,-7 31 0 0 0,0 0 0 0 0,0 0 0 0 0,0 0 0 0 0,-1 0 1 0 0,1 0-1 0 0,-1 1 0 0 0,0-1 0 0 0,0 0 0 0 0,-1 0 0 0 0,1 1 0 0 0,-1-1 0 0 0,1 0 1 0 0,-1 1-1 0 0,0 0 0 0 0,-1-1 0 0 0,1 1 0 0 0,-1 0 0 0 0,1 0 0 0 0,-1 0 1 0 0,0 1-1 0 0,0-1 0 0 0,0 1 0 0 0,0-1 0 0 0,0 1 0 0 0,-1 0 0 0 0,1 0 1 0 0,-1 1-1 0 0,1-1 0 0 0,-1 1 0 0 0,0-1 0 0 0,0 1 0 0 0,0 0 0 0 0,-2 0 0 0 0,-2 0-11 0 0,0 0 0 0 0,0 0 0 0 0,0 1 0 0 0,0-1 0 0 0,-1 2 0 0 0,1-1 0 0 0,0 1 0 0 0,0 1 0 0 0,0-1 0 0 0,0 2 0 0 0,0-1 0 0 0,1 1 0 0 0,-1 0-1 0 0,1 0 1 0 0,-8 5 11 0 0,-57 70-77 0 0,71-75 75 0 0,-1-1-1 0 0,1 1 1 0 0,0-1 0 0 0,-1 1 0 0 0,1 0 0 0 0,0-1 0 0 0,1 1 0 0 0,-1 0 0 0 0,0 0-1 0 0,1 0 1 0 0,0 0 0 0 0,0 0 0 0 0,-1-1 0 0 0,2 1 0 0 0,-1 0 0 0 0,0 0 0 0 0,1 0-1 0 0,-1 0 1 0 0,1 0 0 0 0,0-1 0 0 0,0 1 0 0 0,0 0 0 0 0,0 0 0 0 0,0-1 0 0 0,1 1-1 0 0,-1-1 1 0 0,1 1 0 0 0,0-1 0 0 0,-1 0 0 0 0,1 0 0 0 0,0 0 0 0 0,0 0 0 0 0,1 0 0 0 0,-1 0-1 0 0,1 1 3 0 0,13 4 4 0 0,-1 0-1 0 0,1-1 1 0 0,1 0-1 0 0,-1-1 0 0 0,1-1 1 0 0,0-1-1 0 0,0 0 1 0 0,0-1-1 0 0,0-1 1 0 0,0-1-1 0 0,1 0-3 0 0,4 1 16 0 0,125 6 57 0 0,-146-7-70 0 0,1 0-1 0 0,0 1 1 0 0,0-1 0 0 0,0 0-1 0 0,-1 1 1 0 0,1-1-1 0 0,0 1 1 0 0,-1-1 0 0 0,1 1-1 0 0,0 0 1 0 0,-1-1 0 0 0,1 1-1 0 0,-1 0 1 0 0,1 0 0 0 0,-1 0-1 0 0,1 1 1 0 0,-1-1-1 0 0,0 0 1 0 0,0 0 0 0 0,1 1-1 0 0,-1-1 1 0 0,0 1 0 0 0,0-1-1 0 0,0 1 1 0 0,-1-1-1 0 0,1 1 1 0 0,0-1 0 0 0,-1 1-1 0 0,1 0 1 0 0,-1 0 0 0 0,1-1-1 0 0,-1 1 1 0 0,0 0 0 0 0,1 0-1 0 0,-1-1 1 0 0,0 1-1 0 0,0 0 1 0 0,-1 0 0 0 0,1 0-3 0 0,-25 75 161 0 0,12-48-128 0 0,11-24-31 0 0,0 0 0 0 0,0 0 0 0 0,0 0 0 0 0,1 1 0 0 0,-1-1 0 0 0,1 0 0 0 0,1 0 0 0 0,-1 1 0 0 0,1-1 0 0 0,0 1 0 0 0,0-1 0 0 0,0 0 0 0 0,1 1 0 0 0,-1-1 0 0 0,2 0 0 0 0,-1 1 0 0 0,0-1 0 0 0,1 0 0 0 0,0 0 0 0 0,0 0 0 0 0,1 0 0 0 0,-1-1 0 0 0,1 1 0 0 0,0-1 0 0 0,0 1 0 0 0,1-1 0 0 0,-1 0 0 0 0,1 0 0 0 0,3 2-2 0 0,5 0 43 0 0,0-2 0 0 0,0 1 0 0 0,0-2 0 0 0,0 0 0 0 0,1 0-1 0 0,0-1 1 0 0,-1 0 0 0 0,1-1 0 0 0,0-1 0 0 0,0 0 0 0 0,-1-1 0 0 0,3 0-43 0 0,21 0 148 0 0,89-31 133 0 0,-111 27-264 0 0,0 0-1 0 0,0-1 1 0 0,0-1 0 0 0,-1 0 0 0 0,0-1-1 0 0,0 0 1 0 0,-1-1 0 0 0,0 0 0 0 0,0-1-1 0 0,-1 0 1 0 0,-1-1 0 0 0,1 0-1 0 0,-2-1 1 0 0,0 0 0 0 0,0 0 0 0 0,-1-1-1 0 0,-1 0 1 0 0,0-1 0 0 0,-1 0-1 0 0,0 0 1 0 0,-1 0 0 0 0,0 0 0 0 0,-2-1-1 0 0,1 0 1 0 0,-2 0 0 0 0,1-14-17 0 0,-3 25 0 0 0,1 0-1 0 0,-1 0 1 0 0,0-1 0 0 0,-1 1 0 0 0,1 0-1 0 0,-1 0 1 0 0,0 0 0 0 0,0-1 0 0 0,0 1 0 0 0,0 0-1 0 0,-1 0 1 0 0,0 1 0 0 0,0-1 0 0 0,0 0-1 0 0,0 0 1 0 0,0 1 0 0 0,-1-1 0 0 0,0 1 0 0 0,1 0-1 0 0,-1 0 1 0 0,0 0 0 0 0,-1 0 0 0 0,1 1-1 0 0,-1-1 1 0 0,1 1 0 0 0,-1 0 0 0 0,0-1 0 0 0,1 2-1 0 0,-1-1 1 0 0,-3 0 0 0 0,0 0-4 0 0,0 1 0 0 0,0 1 0 0 0,0-1 0 0 0,0 1 0 0 0,0 1 1 0 0,0-1-1 0 0,0 1 0 0 0,0 1 0 0 0,0-1 0 0 0,0 1 0 0 0,0 0 0 0 0,1 0 0 0 0,-1 1 0 0 0,1 0 0 0 0,0 0 0 0 0,-1 1 0 0 0,1 0 0 0 0,1 0 1 0 0,-1 0-1 0 0,1 1 0 0 0,-3 2 4 0 0,-3 3-3 0 0,1 0 1 0 0,0 0-1 0 0,1 1 1 0 0,0 0 0 0 0,1 1-1 0 0,0 0 1 0 0,1 0-1 0 0,0 1 1 0 0,1 0-1 0 0,-1 4 3 0 0,3-8 1 0 0,1 0 0 0 0,0 0 0 0 0,0 0 0 0 0,1 1-1 0 0,1-1 1 0 0,-1 1 0 0 0,1-1 0 0 0,1 1-1 0 0,0-1 1 0 0,0 1 0 0 0,1-1 0 0 0,0 1-1 0 0,1-1 1 0 0,0 1 0 0 0,0-1 0 0 0,1 0 0 0 0,0 0-1 0 0,1 0 1 0 0,0 0 0 0 0,0-1 0 0 0,1 1-1 0 0,0-1 1 0 0,0 0 0 0 0,1-1 0 0 0,0 1-1 0 0,2 1 0 0 0,7 4 3 0 0,0-1-1 0 0,1 0 1 0 0,0-1-1 0 0,1-1 1 0 0,0 0-1 0 0,0-2 0 0 0,1 0 1 0 0,0-1-1 0 0,1 0 1 0 0,-1-2-1 0 0,1 0 1 0 0,0-1-1 0 0,1-1 0 0 0,-1-1 1 0 0,1 0-1 0 0,-1-2 1 0 0,10-1-3 0 0,-22 2-86 0 0,76-9 40 0 0,-36-21-2899 0 0,-38 11-8251 0 0,-6 14-1480 0 0</inkml:trace>
  <inkml:trace contextRef="#ctx0" brushRef="#br0" timeOffset="119403.741">19841 1647 6905 0 0,'0'0'2017'0'0,"0"0"-175"0"0,0 0-95 0 0,0 0-4 0 0,0 0-54 0 0,0 0-199 0 0,0 0-282 0 0,0 0-261 0 0,0 0-233 0 0,0 0-181 0 0,0 0-114 0 0,1 40 1549 0 0,7 81-59 0 0,0-17-1034 0 0,-5 0 1 0 0,-7 58-876 0 0,-32 94 273 0 0,23-174-156 0 0,35-101-110 0 0,29-21 35 0 0,1 1-1 0 0,2 3 0 0 0,2 2 1 0 0,0 3-1 0 0,43-16-41 0 0,-84 40 0 0 0,1 1 1 0 0,-1 0-1 0 0,1 2 1 0 0,1 0-1 0 0,-1 0 1 0 0,0 2-1 0 0,1 0 0 0 0,-1 1 1 0 0,17 0-1 0 0,-30 4 0 0 0,0 0-1 0 0,0-1 1 0 0,0 1 0 0 0,0 0 0 0 0,-1 0-1 0 0,1 0 1 0 0,-1 1 0 0 0,0-1-1 0 0,1 1 1 0 0,-2-1 0 0 0,1 1 0 0 0,0 0-1 0 0,-1-1 1 0 0,0 1 0 0 0,0 0 0 0 0,0 0-1 0 0,0 0 1 0 0,0 0 0 0 0,-1 0 0 0 0,0 0-1 0 0,0 0 1 0 0,0 0 0 0 0,0 0-1 0 0,-1 0 1 0 0,0 0 0 0 0,1 0 0 0 0,-1 0-1 0 0,-1 0 1 0 0,1 0 0 0 0,-1 1 0 0 0,-4 11 6 0 0,-1-1 0 0 0,0 0 0 0 0,-2 0 1 0 0,1-1-1 0 0,-2 0 0 0 0,0-1 0 0 0,0 0 0 0 0,-1 0 1 0 0,-1-1-1 0 0,0 0 0 0 0,-1-1 0 0 0,0-1 0 0 0,0 0 1 0 0,-5 2-7 0 0,4-2-14 0 0,0 0 1 0 0,0-1-1 0 0,-1 0 1 0 0,-1-1-1 0 0,0-1 1 0 0,1 0-1 0 0,-2-1 1 0 0,1-1-1 0 0,-1-1 1 0 0,0 0-1 0 0,0-1 1 0 0,0 0-1 0 0,0-2 1 0 0,-1 0-1 0 0,1-1 1 0 0,-15-2 13 0 0,28 1-75 0 0,0 0 0 0 0,0 0 0 0 0,0 0 0 0 0,0-1 0 0 0,1 0 0 0 0,-1 1 0 0 0,0-1 0 0 0,1 0 0 0 0,-1-1 0 0 0,1 1 0 0 0,0-1 0 0 0,-1 0 0 0 0,1 1 0 0 0,1-1 0 0 0,-1 0 0 0 0,0-1 0 0 0,1 1 0 0 0,-1 0 0 0 0,1-1 0 0 0,0 0 0 0 0,0 1 0 0 0,1-1 0 0 0,-1 0 0 0 0,1 0 0 0 0,0 0 0 0 0,-1-2 75 0 0,2 3-258 0 0,-1-1 0 0 0,1 0 0 0 0,0 0 1 0 0,0 0-1 0 0,0 0 0 0 0,0 1 0 0 0,1-1 0 0 0,-1 0 1 0 0,1 0-1 0 0,0 1 0 0 0,1-1 0 0 0,-1 0 0 0 0,0 1 0 0 0,1-1 1 0 0,0 1-1 0 0,0 0 0 0 0,0-1 0 0 0,0 1 0 0 0,1 0 258 0 0,4-6-1154 0 0,15-17-6115 0 0,-11 16-3756 0 0</inkml:trace>
  <inkml:trace contextRef="#ctx0" brushRef="#br0" timeOffset="119725.304">20839 2156 15419 0 0,'0'0'1713'0'0,"0"0"-566"0"0,0 0-322 0 0,0 0 39 0 0,0 0 71 0 0,0 0 1 0 0,0 0-115 0 0,0 0-184 0 0,0 0-168 0 0,0 0-129 0 0,0 0-77 0 0,-18 31-72 0 0,-55 101-64 0 0,52-70 35 0 0,23-52-124 0 0,-2-6-16 0 0,1 1 0 0 0,-1 0 1 0 0,1-1-1 0 0,1 1 1 0 0,-1-1-1 0 0,0 1 0 0 0,1-1 1 0 0,0 0-1 0 0,0 1 0 0 0,1-1 1 0 0,-1 0-1 0 0,1 0 1 0 0,0-1-1 0 0,0 1 0 0 0,0 0 1 0 0,0-1-1 0 0,1 0 1 0 0,-1 0-1 0 0,1 0 0 0 0,0 0 1 0 0,0-1-1 0 0,0 1 0 0 0,0-1 1 0 0,0 0-1 0 0,1 0 1 0 0,-1-1-1 0 0,1 1 0 0 0,-1-1 1 0 0,1 0-1 0 0,-1 0 1 0 0,1 0-1 0 0,0-1 0 0 0,-1 0 1 0 0,1 0-1 0 0,0 0 0 0 0,0 0 1 0 0,4-1-23 0 0,-6 1 21 0 0,-1 0 0 0 0,1 0-1 0 0,0 0 1 0 0,0 0 0 0 0,-1 0 0 0 0,1 0 0 0 0,0-1 0 0 0,0 1-1 0 0,-1-1 1 0 0,1 0 0 0 0,0 0 0 0 0,-1 0 0 0 0,1 0 0 0 0,-1 0 0 0 0,1 0-1 0 0,-1-1 1 0 0,0 1 0 0 0,1-1 0 0 0,-1 0 0 0 0,0 0 0 0 0,0 0-1 0 0,0 0 1 0 0,0 0 0 0 0,-1 0 0 0 0,1 0 0 0 0,-1 0 0 0 0,1-1 0 0 0,-1 1-1 0 0,0-1 1 0 0,0 1 0 0 0,0-1 0 0 0,0 0 0 0 0,0 1 0 0 0,0-1-1 0 0,-1 0 1 0 0,1 1 0 0 0,-1-1 0 0 0,0-2-21 0 0,0-2-58 0 0,-1 1-1 0 0,0-1 1 0 0,0 1 0 0 0,-1-1 0 0 0,1 1-1 0 0,-1-1 1 0 0,-1 1 0 0 0,1 0-1 0 0,-1 0 1 0 0,0 0 0 0 0,-1 0-1 0 0,1 1 1 0 0,-1-1 0 0 0,0 1 0 0 0,-1 0-1 0 0,1 0 1 0 0,-1 0 0 0 0,0 1-1 0 0,0 0 1 0 0,0 0 0 0 0,-4-2 58 0 0,-33-28-2705 0 0,16 10-7061 0 0,19 16-2102 0 0</inkml:trace>
  <inkml:trace contextRef="#ctx0" brushRef="#br0" timeOffset="120199.224">21353 1677 13275 0 0,'0'0'1304'0'0,"0"0"-550"0"0,0 0-249 0 0,0 0 133 0 0,0 0 183 0 0,0 0 125 0 0,0 0 43 0 0,0 0-15 0 0,0 0-39 0 0,0 0-49 0 0,0 0-71 0 0,0 0-132 0 0,0 0-102 0 0,3 8-68 0 0,21 105 1690 0 0,-26-72-1939 0 0,-3 0 0 0 0,-1-1-1 0 0,-2 0 1 0 0,-2 0 0 0 0,-6 13-264 0 0,-8 32 100 0 0,-27 172 68 0 0,38-188-326 0 0,12-68 60 0 0,1-19-3908 0 0,-1-11-160 0 0,0 10-3582 0 0,1 11-3517 0 0</inkml:trace>
  <inkml:trace contextRef="#ctx0" brushRef="#br0" timeOffset="120464.945">20961 2016 12811 0 0,'0'0'1609'0'0,"0"0"-591"0"0,0 0-210 0 0,0 0 70 0 0,0 0 82 0 0,0 0 5 0 0,0 0-63 0 0,0 0-115 0 0,0 0-118 0 0,31 1-119 0 0,99 4-108 0 0,-89-4-253 0 0,0-1-1 0 0,0-2 0 0 0,0-1 1 0 0,0-3-1 0 0,17-5-188 0 0,8 1-337 0 0,31-6-567 0 0,-37-9-8152 0 0,-52 21-1900 0 0</inkml:trace>
  <inkml:trace contextRef="#ctx0" brushRef="#br0" timeOffset="120772.784">21748 1688 11626 0 0,'0'0'2129'0'0,"0"0"-538"0"0,0 0-232 0 0,0 0-20 0 0,0 0 56 0 0,0 0-38 0 0,0 0-167 0 0,0 0-212 0 0,0 0-224 0 0,0 0-141 0 0,0 0-76 0 0,0 0-53 0 0,-15 37-38 0 0,-49 120-48 0 0,-22 97 474 0 0,82-243-869 0 0,0 0 0 0 0,1 1-1 0 0,0-1 1 0 0,1 1 0 0 0,0 0-1 0 0,1-1 1 0 0,1 1 0 0 0,0 0-1 0 0,0 0 1 0 0,1 0 0 0 0,0 0-1 0 0,1-1 1 0 0,1 1 0 0 0,0-1-1 0 0,0 1 1 0 0,1-1 0 0 0,0 0-1 0 0,1 0 1 0 0,1-1 0 0 0,-1 1-1 0 0,2-1 1 0 0,1 2-3 0 0,1-8 2 0 0,-1 0-1 0 0,1-1 0 0 0,0 0 1 0 0,0-1-1 0 0,0 0 0 0 0,0 0 1 0 0,1-1-1 0 0,-1 0 1 0 0,0 0-1 0 0,1-1 0 0 0,-1 0 1 0 0,1-1-1 0 0,-1 0 1 0 0,0-1-1 0 0,0 0 0 0 0,0 0 1 0 0,0-1-1 0 0,0 0 1 0 0,0-1-1 0 0,-1 0 0 0 0,1 0 1 0 0,-1 0-1 0 0,0-1 0 0 0,6-5-1 0 0,6-2 22 0 0,-12 7-20 0 0,-1 0 0 0 0,1 0-1 0 0,0 1 1 0 0,1 0 0 0 0,-1 1-1 0 0,1 0 1 0 0,-1 0 0 0 0,1 1-1 0 0,0 0 1 0 0,0 0-1 0 0,3 1-1 0 0,-11 2 4 0 0,1 0 0 0 0,0 0-1 0 0,-1 1 1 0 0,1-1-1 0 0,-1 1 1 0 0,1-1-1 0 0,-1 1 1 0 0,0-1-1 0 0,0 1 1 0 0,1 0-1 0 0,-1-1 1 0 0,0 1-1 0 0,-1 0 1 0 0,1 0-1 0 0,0 0 1 0 0,0 0-1 0 0,-1 0 1 0 0,1 0-1 0 0,-1 0 1 0 0,0 0-1 0 0,0 0 1 0 0,0 0-1 0 0,0 0 1 0 0,0 0-1 0 0,0 0 1 0 0,0 0-4 0 0,3 14 55 0 0,2 6-13 0 0,-4-15-49 0 0,1 1 0 0 0,-1-1 0 0 0,1 1 0 0 0,0-1 0 0 0,1 1 0 0 0,0-1 0 0 0,0 0 0 0 0,1 0 0 0 0,-1 0-1 0 0,1-1 1 0 0,1 1 0 0 0,-1-1 0 0 0,1 0 0 0 0,1 0 0 0 0,-1-1 0 0 0,1 0 0 0 0,0 0 0 0 0,0 0 0 0 0,3 2 7 0 0,23-5-1568 0 0,-21-3-4950 0 0,-5 1-5553 0 0</inkml:trace>
  <inkml:trace contextRef="#ctx0" brushRef="#br0" timeOffset="-6226.171">3323 462 2857 0 0,'0'0'2201'0'0,"0"0"-143"0"0,0 0-127 0 0,0 0-44 0 0,0 0 47 0 0,0 0-108 0 0,0 0-215 0 0,0 0-258 0 0,0 0-291 0 0,0 0-293 0 0,0 0-214 0 0,2-4-147 0 0,7-11-94 0 0,-7 12-46 0 0,-2 3-25 0 0,0 0-38 0 0,-7 11 908 0 0,-4 5-253 0 0,16-24 759 0 0,17-29-579 0 0,-14 22-66 0 0,-9 15-979 0 0,1 0 9 0 0,0 0-20 0 0,0 0 3 0 0,0 0 14 0 0,0 0-6 0 0,0 0-6 0 0,0 0-4 0 0,0 0 25 0 0,0 0 6 0 0,0 0-2 0 0,0 0-12 0 0,0 0-38 0 0,0 0-36 0 0,0 0-62 0 0,0 0-75 0 0,0 0-154 0 0,0 0-233 0 0,0 0-337 0 0,0 7-9035 0 0,0-3-1718 0 0</inkml:trace>
  <inkml:trace contextRef="#ctx0" brushRef="#br0" timeOffset="-5797.267">3382 837 13187 0 0,'0'0'1579'0'0,"0"0"-480"0"0,0 0-136 0 0,0 0 114 0 0,0 0 130 0 0,0 0-60 0 0,0 0-219 0 0,0 0-253 0 0,0 0-246 0 0,0 0-131 0 0,0 0-91 0 0,0 0-61 0 0,0 0-36 0 0,-6 4 1185 0 0,21-20 100 0 0,-12 9-1062 0 0,-10 13 355 0 0,-25 22-601 0 0,31-28-109 0 0,1 0 17 0 0,0 0-14 0 0,0 0 23 0 0,0 0 18 0 0,0 0-8 0 0,0 0-47 0 0,0 0-58 0 0,0 0-46 0 0,0 0-87 0 0,0 0-151 0 0,0 0-314 0 0,-3 0-4233 0 0,0 0-1559 0 0,-2 0-5723 0 0</inkml:trace>
  <inkml:trace contextRef="#ctx0" brushRef="#br0" timeOffset="-10968.396">818 112 7194 0 0,'0'0'1759'0'0,"0"0"-586"0"0,0 0-533 0 0,0 0-108 0 0,0 0 170 0 0,0 0 151 0 0,0 0 126 0 0,0 0-12 0 0,0 0-125 0 0,0 0-102 0 0,0 0-160 0 0,-6 28-151 0 0,-17 93-90 0 0,-5-2 96 0 0,-5-1 0 0 0,-5-1-1 0 0,-15 21-434 0 0,-47 81 131 0 0,61-155-20 0 0,38-64-13 0 0,1 0 88 0 0,0-19 498 0 0,3-4-564 0 0,0 1 0 0 0,1-1 0 0 0,2 1 0 0 0,0-1 0 0 0,1 2 0 0 0,2-1 0 0 0,5-10-120 0 0,-1 0 131 0 0,165-361 686 0 0,-109 236-559 0 0,-29 68 365 0 0,-37 129-103 0 0,-3-35-505 0 0,-2 55 64 0 0,2 0-1 0 0,2 0 1 0 0,3 0-1 0 0,3 0 1 0 0,2-1 0 0 0,3 0-1 0 0,2-1 1 0 0,10 19-79 0 0,-23-71 8 0 0,1 1 1 0 0,0-1-1 0 0,0 1 0 0 0,1-1 1 0 0,0 0-1 0 0,0-1 1 0 0,0 1-1 0 0,1-1 1 0 0,0 0-1 0 0,0 0 0 0 0,0 0 1 0 0,1 0-1 0 0,-1-1 1 0 0,1 0-1 0 0,0 0 1 0 0,6 2-9 0 0,-9-6 83 0 0,1-1 0 0 0,-1 1 0 0 0,0-1 0 0 0,0 0 0 0 0,0 0 0 0 0,0 0 0 0 0,0 0 0 0 0,0-1 0 0 0,0 1 1 0 0,0-1-1 0 0,-1 1 0 0 0,1-1 0 0 0,0 0 0 0 0,-1 0 0 0 0,0 0 0 0 0,1-1 0 0 0,-1 1 0 0 0,0 0 0 0 0,0-1 1 0 0,0 0-1 0 0,-1 1 0 0 0,1-1 0 0 0,0 0 0 0 0,-1 0 0 0 0,0 0 0 0 0,0 0 0 0 0,1-2-83 0 0,4-6 140 0 0,19-41 25 0 0,-3 0 1 0 0,-3-1-1 0 0,-1-1 1 0 0,-3 0-1 0 0,-2-1 1 0 0,-3-1-1 0 0,-2 0 1 0 0,-3-1-1 0 0,-2 1 1 0 0,-2-3-166 0 0,-1-98-23 0 0,-7 137-344 0 0,0 25-1326 0 0,6 60-3720 0 0,2-36-3791 0 0,-1-10-2345 0 0</inkml:trace>
  <inkml:trace contextRef="#ctx0" brushRef="#br0" timeOffset="-10602.369">1456 583 12067 0 0,'0'0'1736'0'0,"0"0"-318"0"0,0 0-66 0 0,0 0 35 0 0,0 0-52 0 0,0 0-248 0 0,0 0-340 0 0,0 0-271 0 0,0 0-206 0 0,0 0-166 0 0,0 0-40 0 0,0 0-5 0 0,0 0 9 0 0,-2 12 23 0 0,-12 87 178 0 0,15-94-183 0 0,0 1 1 0 0,1-1-1 0 0,-1 1 0 0 0,1-1 1 0 0,1 0-1 0 0,-1 0 0 0 0,1 0 0 0 0,-1 0 1 0 0,1 0-1 0 0,1-1 0 0 0,-1 1 1 0 0,1-1-1 0 0,0 0 0 0 0,0 0 0 0 0,0 0 1 0 0,0-1-1 0 0,0 1 0 0 0,1-1 1 0 0,0 0-1 0 0,0 0 0 0 0,0-1 0 0 0,0 1 1 0 0,0-1-1 0 0,0 0 0 0 0,1-1 1 0 0,-1 1-1 0 0,0-1 0 0 0,1 0 0 0 0,0-1 1 0 0,-1 1-1 0 0,1-1 0 0 0,-1 0 1 0 0,1 0-1 0 0,0-1 0 0 0,-1 1 0 0 0,1-1 1 0 0,-1-1-1 0 0,0 1 0 0 0,1-1 1 0 0,-1 0-1 0 0,0 0 0 0 0,0 0 0 0 0,0-1 1 0 0,0 0-1 0 0,0 0 0 0 0,-1 0 1 0 0,1-1-1 0 0,-1 1 0 0 0,0-1 0 0 0,2-2-86 0 0,-1 1 24 0 0,-1 0 0 0 0,0 0 1 0 0,0 0-1 0 0,0 0 0 0 0,-1-1 0 0 0,1 1 0 0 0,-2-1 0 0 0,1 0 0 0 0,0 0 0 0 0,-1 0 0 0 0,0 0 0 0 0,-1 0 0 0 0,1-1 0 0 0,-1 1 0 0 0,-1-1 0 0 0,1 1 0 0 0,-1 0 0 0 0,0-1 0 0 0,0 1 0 0 0,-1-1 0 0 0,0 1 0 0 0,0 0 0 0 0,0-1 0 0 0,-1 1 0 0 0,0 0 0 0 0,0 0 0 0 0,-1 0 0 0 0,0 0 1 0 0,0 0-1 0 0,0 1 0 0 0,0-1 0 0 0,-1 1 0 0 0,0 0 0 0 0,0 0 0 0 0,-1 0 0 0 0,1 1 0 0 0,-1 0 0 0 0,0 0 0 0 0,0 0 0 0 0,-2-1-24 0 0,-3-1-235 0 0,0 1 0 0 0,1 1 0 0 0,-1 0-1 0 0,-1 0 1 0 0,1 1 0 0 0,-1 0 0 0 0,1 1 0 0 0,-1 0 0 0 0,0 0 0 0 0,0 1-1 0 0,-4 1 236 0 0,-12 5-4318 0 0,3 7-3488 0 0,16-5-4361 0 0</inkml:trace>
  <inkml:trace contextRef="#ctx0" brushRef="#br0" timeOffset="-10187.285">2009 61 10178 0 0,'0'0'2894'0'0,"0"0"-689"0"0,0 0-466 0 0,0 0-200 0 0,0 0-118 0 0,0 0-140 0 0,0 0-236 0 0,0 0-227 0 0,0 0-176 0 0,0 0-120 0 0,0 0-95 0 0,0 0-58 0 0,0 0-66 0 0,2-3-43 0 0,-2 3-228 0 0,1-1 0 0 0,0 1 0 0 0,-1-1 0 0 0,1 1-1 0 0,0 0 1 0 0,0-1 0 0 0,-1 1 0 0 0,1 0 0 0 0,0 0 0 0 0,0-1 0 0 0,-1 1 0 0 0,1 0 0 0 0,0 0 0 0 0,0 0 0 0 0,0 0 0 0 0,-1 0 0 0 0,1 0 0 0 0,0 0 0 0 0,0 0 0 0 0,-1 0-1 0 0,1 1 1 0 0,0-1 0 0 0,0 0 0 0 0,0 0 0 0 0,-1 1 0 0 0,1-1 0 0 0,0 0 0 0 0,-1 1 0 0 0,1-1 0 0 0,0 1 0 0 0,-1-1 0 0 0,1 1 0 0 0,-1-1 0 0 0,1 1 0 0 0,0 0-1 0 0,-1-1 1 0 0,0 1 0 0 0,1 0 0 0 0,-1-1 0 0 0,1 1 0 0 0,-1 0 0 0 0,0-1 0 0 0,1 1 0 0 0,-1 0 0 0 0,0 0 0 0 0,0-1 0 0 0,0 1 0 0 0,1 0 0 0 0,-1 0 0 0 0,0 0-1 0 0,0-1 1 0 0,0 1 0 0 0,0 0 0 0 0,0 0 0 0 0,-1 0 0 0 0,1 0-32 0 0,50 138 1050 0 0,-41-91-1009 0 0,-3 1 0 0 0,-2-1 1 0 0,-2 1-1 0 0,-2 0 0 0 0,-3 0 1 0 0,-1 1-42 0 0,-47 148 32 0 0,38-161-579 0 0,1-85-13021 0 0,9 37 4811 0 0</inkml:trace>
  <inkml:trace contextRef="#ctx0" brushRef="#br0" timeOffset="-9676.757">1745 477 11883 0 0,'0'0'1564'0'0,"0"0"-585"0"0,0 0-214 0 0,0 0 131 0 0,0 0 223 0 0,0 0 92 0 0,0 0-124 0 0,0 0-213 0 0,0 0-230 0 0,0 0-155 0 0,0 0-121 0 0,0 0-90 0 0,0 0-92 0 0,32 0-72 0 0,98 0-37 0 0,-102 1-141 0 0,0 0-1 0 0,-1 2 1 0 0,1 1-1 0 0,-1 1 1 0 0,0 1-1 0 0,3 2 65 0 0,16 5-178 0 0,116 48 175 0 0,-152-59 209 0 0,1-2 0 0 0,-1 1 0 0 0,0-1 1 0 0,0 0-1 0 0,0-1 0 0 0,1 0 0 0 0,-1-1 0 0 0,0 0 0 0 0,0-1 0 0 0,0 0 1 0 0,-1 0-1 0 0,1-1 0 0 0,-1 0 0 0 0,0-1 0 0 0,0 0 0 0 0,0-1 1 0 0,-1 1-1 0 0,0-2 0 0 0,0 1 0 0 0,0-1 0 0 0,-1 0 0 0 0,0-1 0 0 0,0 0 1 0 0,-1 0-1 0 0,0 0 0 0 0,0-2-206 0 0,-4 8 15 0 0,0 0 0 0 0,0-1 1 0 0,-1 1-1 0 0,1-1 0 0 0,-1 0 0 0 0,1 1 0 0 0,-1-1 1 0 0,0 0-1 0 0,0 0 0 0 0,-1 0 0 0 0,1 0 1 0 0,0 1-1 0 0,-1-1 0 0 0,0 0 0 0 0,0 0 0 0 0,0 0 1 0 0,0 0-1 0 0,0 0 0 0 0,0 0 0 0 0,-1 0 1 0 0,1 0-1 0 0,-1 0 0 0 0,0 0 0 0 0,0 0 0 0 0,0 0 1 0 0,-1 1-1 0 0,1-1 0 0 0,0 0 0 0 0,-1 1 1 0 0,0-1-1 0 0,1 1 0 0 0,-1 0 0 0 0,0 0 1 0 0,-1-1-1 0 0,1 1 0 0 0,0 1 0 0 0,0-1 0 0 0,-1 0 1 0 0,1 0-1 0 0,-1 1 0 0 0,0-1 0 0 0,1 1 1 0 0,-1 0-1 0 0,0 0 0 0 0,0 0 0 0 0,0 0 0 0 0,0 1 1 0 0,-2-1-16 0 0,-3 1-16 0 0,0 0 1 0 0,0 0-1 0 0,-1 1 0 0 0,1 1 1 0 0,0-1-1 0 0,0 1 1 0 0,1 1-1 0 0,-1-1 0 0 0,0 2 1 0 0,1-1-1 0 0,0 1 1 0 0,-1 0-1 0 0,1 0 1 0 0,1 0-1 0 0,-1 1 0 0 0,1 1 1 0 0,0-1-1 0 0,0 1 1 0 0,0 0-1 0 0,1 0 0 0 0,0 0 1 0 0,-2 4 15 0 0,-4 1-3 0 0,2 0 1 0 0,-1 0-1 0 0,1 1 0 0 0,1 0 1 0 0,0 0-1 0 0,1 1 0 0 0,0 0 1 0 0,1 0-1 0 0,0 0 0 0 0,1 1 1 0 0,1 0-1 0 0,0 0 0 0 0,1 1 1 0 0,1-1-1 0 0,0 1 0 0 0,1-1 1 0 0,0 1-1 0 0,1-1 0 0 0,2 11 3 0 0,2-17 2 0 0,1-1 0 0 0,0 1 0 0 0,1-1 0 0 0,-1 0 0 0 0,2 0-1 0 0,-1-1 1 0 0,1 1 0 0 0,0-2 0 0 0,0 1 0 0 0,0-1 0 0 0,1 0 0 0 0,0 0 0 0 0,0-1-1 0 0,0 0 1 0 0,0-1 0 0 0,1 1 0 0 0,0-2 0 0 0,-1 1 0 0 0,1-1 0 0 0,0-1-2 0 0,20 5-18 0 0,0-1 0 0 0,-1-2 0 0 0,1-1 0 0 0,0-2 0 0 0,28-2 18 0 0,5 1-282 0 0,18-7-1452 0 0,-39 2-5149 0 0,-27 5-5244 0 0</inkml:trace>
  <inkml:trace contextRef="#ctx0" brushRef="#br0" timeOffset="-7153.557">155 1327 152 0 0,'0'0'1111'0'0,"0"0"-700"0"0,0 0-467 0 0,0 0 125 0 0,0 0 458 0 0,0 0 601 0 0,0 0 471 0 0,0 0 145 0 0,0 0-89 0 0,0 0-166 0 0,0 0-172 0 0,31 3-139 0 0,103 7-96 0 0,5-5 491 0 0,1-6 0 0 0,0-6 1 0 0,0-7-1 0 0,54-15-1573 0 0,-89 14 449 0 0,882-99 1909 0 0,-579 96-2423 0 0,-315 15-1004 0 0,-54-2-7808 0 0,-32 2-2602 0 0</inkml:trace>
  <inkml:trace contextRef="#ctx0" brushRef="#br0" timeOffset="-4750.594">4120 234 9178 0 0,'0'0'1228'0'0,"0"0"-589"0"0,0 0-363 0 0,0 0 24 0 0,0 0 191 0 0,0 0 345 0 0,0 0 240 0 0,0 0 69 0 0,0 0-32 0 0,0 0-266 0 0,0 0-251 0 0,-2 32-142 0 0,-7 104-69 0 0,-14 156 1431 0 0,16-259-1801 0 0,-2 0 0 0 0,-2-1-1 0 0,-1 0 1 0 0,-1-1 0 0 0,-1-1-1 0 0,-2 0 1 0 0,-1-1 0 0 0,-8 8-15 0 0,-43 29-3434 0 0,57-69-6335 0 0,11-1 2474 0 0</inkml:trace>
  <inkml:trace contextRef="#ctx0" brushRef="#br0" timeOffset="-4276.959">3997 742 0 0 0,'0'0'669'0'0,"0"0"694"0"0,0 0 318 0 0,0 0 129 0 0,0 0 26 0 0,0 0-25 0 0,0 0-84 0 0,0 0-117 0 0,0 0-171 0 0,0 0-151 0 0,16 10-112 0 0,51 28-112 0 0,-65-37-992 0 0,1-1 1 0 0,-1 1-1 0 0,0 0 0 0 0,1-1 0 0 0,-1 1 0 0 0,1-1 0 0 0,-1 1 0 0 0,0-1 0 0 0,1 0 0 0 0,-1 0 0 0 0,1 0 0 0 0,-1-1 0 0 0,1 1 0 0 0,-1-1 0 0 0,0 1 1 0 0,1-1-1 0 0,-1 0 0 0 0,0 0 0 0 0,0 0 0 0 0,1 0 0 0 0,-1 0 0 0 0,0 0 0 0 0,0 0 0 0 0,0-1 0 0 0,0 1 0 0 0,0-1 0 0 0,-1 0 0 0 0,1 1 0 0 0,0-2-72 0 0,7-4 283 0 0,10-9 39 0 0,-1 0 0 0 0,0-1 0 0 0,-1-1 0 0 0,-1 0 1 0 0,0-2-1 0 0,-2 0 0 0 0,0 0 0 0 0,-1-1 0 0 0,2-8-322 0 0,0-1 121 0 0,-1 0-1 0 0,-2-1 1 0 0,-1-1-1 0 0,-2 0 1 0 0,0 0-1 0 0,1-23-120 0 0,-6 3 415 0 0,-4 52-370 0 0,0 0-72 0 0,0 8-246 0 0,-31 201 385 0 0,31 30 451 0 0,14-117 52 0 0,-10-93-6983 0 0,3-43-2340 0 0,-3 10-1135 0 0</inkml:trace>
  <inkml:trace contextRef="#ctx0" brushRef="#br0" timeOffset="-4030.751">4613 517 8746 0 0,'0'0'1938'0'0,"0"0"-703"0"0,0 0-273 0 0,0 0 168 0 0,0 0 244 0 0,0 0 75 0 0,0 0-127 0 0,0 0-229 0 0,0 0-236 0 0,0 0-167 0 0,-5 34-112 0 0,-17 105-127 0 0,23-62 130 0 0,16 100-162 0 0,-21-169-1474 0 0,-3-20-4978 0 0,7-6-2992 0 0,0 11 2313 0 0</inkml:trace>
  <inkml:trace contextRef="#ctx0" brushRef="#br0" timeOffset="-3730.472">4788 635 5977 0 0,'0'0'2099'0'0,"0"0"-658"0"0,0 0-126 0 0,0 0 128 0 0,0 0 60 0 0,0 0-30 0 0,0 0-170 0 0,-32 20-228 0 0,-99 61-197 0 0,33-10 1159 0 0,97-71-2012 0 0,0 1 0 0 0,0-1-1 0 0,0 1 1 0 0,0 0-1 0 0,0-1 1 0 0,0 1 0 0 0,0 0-1 0 0,0 0 1 0 0,1 0 0 0 0,-1 0-1 0 0,0 0 1 0 0,0-1-1 0 0,1 1 1 0 0,-1 0 0 0 0,1 1-1 0 0,-1-1 1 0 0,1 0 0 0 0,-1 0-1 0 0,1 0 1 0 0,0 0-1 0 0,0 0 1 0 0,-1 0 0 0 0,1 0-1 0 0,0 1 1 0 0,0-1 0 0 0,0 0-1 0 0,0 0 1 0 0,0 0-1 0 0,0 0 1 0 0,1 1 0 0 0,-1-1-1 0 0,0 0 1 0 0,1 0-1 0 0,-1 0 1 0 0,0 0 0 0 0,1 0-1 0 0,-1 0 1 0 0,1 0 0 0 0,0 0-1 0 0,-1 0 1 0 0,1 0-1 0 0,0 0 1 0 0,0 0 0 0 0,-1 0-1 0 0,1-1 1 0 0,0 1 0 0 0,0 0-1 0 0,0 0 1 0 0,0-1-1 0 0,0 1 1 0 0,0-1 0 0 0,0 1-25 0 0,167 72 2039 0 0,-142-35-1522 0 0,-25-36-2688 0 0,-1-4-3399 0 0,0 1-6317 0 0</inkml:trace>
  <inkml:trace contextRef="#ctx0" brushRef="#br0" timeOffset="86946.849">41 2063 0 0 0,'0'0'1494'0'0,"0"0"-558"0"0,0 0-245 0 0,0 0 132 0 0,0 0 357 0 0,0 0 305 0 0,0 0 176 0 0,0 0-26 0 0,0 0-208 0 0,0 0-242 0 0,0 0-255 0 0,-7-3-214 0 0,-20-9-144 0 0,20 9-76 0 0,7 3-10 0 0,0 0 75 0 0,43 51 3731 0 0,-32-46-4065 0 0,1 0 1 0 0,0-1-1 0 0,0 0 1 0 0,1-1-1 0 0,-1 0 1 0 0,1-1-1 0 0,-1 0 1 0 0,1-1 0 0 0,0-1-1 0 0,-1 0 1 0 0,1-1-1 0 0,0 0 1 0 0,1-1-228 0 0,6-1 101 0 0,0-2 0 0 0,0 0 1 0 0,0-1-1 0 0,-1-1 0 0 0,1-1 1 0 0,-2-1-1 0 0,1 0 1 0 0,-1-2-1 0 0,-1 0 0 0 0,0 0 1 0 0,0-2-1 0 0,-2 0 0 0 0,1-1 1 0 0,-2-1-1 0 0,0 0 0 0 0,12-17-101 0 0,-22 27 4 0 0,0 1 0 0 0,-1-1 0 0 0,1-1 0 0 0,-1 1 0 0 0,-1 0 0 0 0,1-1 0 0 0,-1 1 0 0 0,0-1 0 0 0,0 0 0 0 0,0 0 0 0 0,-1 0 0 0 0,0 0 0 0 0,0 0 0 0 0,-1 0 0 0 0,1 0 0 0 0,-1 0 0 0 0,-1 0 0 0 0,1 0 0 0 0,-1 0 0 0 0,0 0 0 0 0,0 0 0 0 0,-1 0 0 0 0,0 0 0 0 0,0 1 0 0 0,0-1 0 0 0,-3-3-4 0 0,-4 2-80 0 0,0 0-1 0 0,0 1 0 0 0,-1 0 0 0 0,0 1 0 0 0,0 0 0 0 0,-1 1 1 0 0,0 0-1 0 0,1 0 0 0 0,-1 1 0 0 0,0 0 0 0 0,-1 1 0 0 0,1 1 1 0 0,0-1-1 0 0,0 2 0 0 0,-1 0 0 0 0,1 0 0 0 0,-1 1 0 0 0,-7 2 81 0 0,3-1 1 0 0,0 2-1 0 0,1 0 0 0 0,0 0 0 0 0,0 2 0 0 0,0 0 0 0 0,0 0 0 0 0,1 2 0 0 0,0 0 0 0 0,1 0 0 0 0,0 1 1 0 0,0 1-1 0 0,1 0 0 0 0,0 1 0 0 0,1 0 0 0 0,0 1 0 0 0,0 0 0 0 0,2 0 0 0 0,-1 1 0 0 0,2 1 0 0 0,0-1 1 0 0,0 2-1 0 0,1-1 0 0 0,1 1 0 0 0,1 0 0 0 0,0 0 0 0 0,1 0 0 0 0,0 4 0 0 0,2-12 47 0 0,1 1-1 0 0,0-1 1 0 0,0 1 0 0 0,1 0-1 0 0,0 0 1 0 0,0-1 0 0 0,1 1-1 0 0,0 0 1 0 0,1-1 0 0 0,-1 1 0 0 0,1-1-1 0 0,1 1 1 0 0,-1-1 0 0 0,2 0-1 0 0,-1 0 1 0 0,0 0 0 0 0,1 0-1 0 0,1-1 1 0 0,-1 0 0 0 0,1 1-1 0 0,0-2 1 0 0,0 1 0 0 0,1-1-1 0 0,0 1 1 0 0,-1-1 0 0 0,2-1-1 0 0,-1 1 1 0 0,1-1 0 0 0,-1 0-1 0 0,1-1 1 0 0,0 0 0 0 0,4 2-47 0 0,16 4 185 0 0,0-2-1 0 0,0 0 1 0 0,0-2 0 0 0,1 0 0 0 0,0-2 0 0 0,0-1 0 0 0,0-2-1 0 0,0 0 1 0 0,-1-2 0 0 0,17-4-185 0 0,68-27 223 0 0,-78 35-2126 0 0,-15 15-8451 0 0,-15-14 2142 0 0</inkml:trace>
  <inkml:trace contextRef="#ctx0" brushRef="#br0" timeOffset="87216.685">1210 1795 9458 0 0,'0'0'1867'0'0,"0"0"-376"0"0,0 0-47 0 0,0 0 265 0 0,0 0 207 0 0,0 0-14 0 0,0 0-308 0 0,0 0-430 0 0,0 0-331 0 0,0 0-235 0 0,0 0-107 0 0,0 0-66 0 0,-20 31-60 0 0,-63 100-70 0 0,-63 100 408 0 0,52-76-2836 0 0,70-141-2721 0 0,3-27-9209 0 0,18 9 8858 0 0</inkml:trace>
  <inkml:trace contextRef="#ctx0" brushRef="#br0" timeOffset="87459.271">806 1817 6873 0 0,'0'0'3297'0'0,"0"0"-883"0"0,0 0-412 0 0,0 0-75 0 0,0 0-115 0 0,0 0-242 0 0,0 0-392 0 0,0 0-405 0 0,0 0-213 0 0,0 0-85 0 0,0 0 14 0 0,0 0 49 0 0,0 0-37 0 0,11 10-54 0 0,58 72 417 0 0,56 83 710 0 0,-72-102-1377 0 0,-43-51-265 0 0,0 0 0 0 0,1-1 0 0 0,0 0 0 0 0,1-1 0 0 0,0 0 0 0 0,1 0 0 0 0,0-2 0 0 0,12 8 68 0 0,-4-13-1697 0 0,-13-4-1988 0 0,-1-1-4334 0 0,-1 2-4383 0 0</inkml:trace>
  <inkml:trace contextRef="#ctx0" brushRef="#br0" timeOffset="88010.073">1688 1946 12027 0 0,'0'0'922'0'0,"0"0"-60"0"0,0 0 258 0 0,0 0 346 0 0,0 0 174 0 0,0 0-123 0 0,0 0-340 0 0,0 0-286 0 0,0 0-151 0 0,0 0-72 0 0,0 0-38 0 0,0 0-31 0 0,0 0-90 0 0,1-13-77 0 0,1-39-49 0 0,-2 51-356 0 0,0 0 0 0 0,0 0 1 0 0,-1 0-1 0 0,1 0 0 0 0,-1 0 0 0 0,1 0 1 0 0,-1 0-1 0 0,1 0 0 0 0,-1 0 0 0 0,1 0 1 0 0,-1 1-1 0 0,0-1 0 0 0,1 0 0 0 0,-1 0 1 0 0,0 1-1 0 0,0-1 0 0 0,1 0 0 0 0,-1 1 0 0 0,0-1 1 0 0,0 1-1 0 0,0-1 0 0 0,0 1 0 0 0,0 0 1 0 0,0-1-1 0 0,0 1 0 0 0,0 0 0 0 0,0 0 1 0 0,0-1-1 0 0,0 1 0 0 0,0 0 0 0 0,0 0 1 0 0,0 0-1 0 0,0 0 0 0 0,0 0 0 0 0,0 1 1 0 0,0-1-1 0 0,0 0 0 0 0,0 0 0 0 0,0 1 1 0 0,0-1-1 0 0,0 1 0 0 0,0-1-27 0 0,-4 1 76 0 0,-7 1-3 0 0,1 1-1 0 0,-1 0 1 0 0,1 1 0 0 0,0 1-1 0 0,0 0 1 0 0,0 0-1 0 0,1 1 1 0 0,0 0 0 0 0,0 1-1 0 0,0 0 1 0 0,1 1 0 0 0,0-1-1 0 0,0 2-72 0 0,0-1 24 0 0,0 1 0 0 0,0 0-1 0 0,0 0 1 0 0,1 1 0 0 0,1 0-1 0 0,-1 0 1 0 0,2 1 0 0 0,0 0-1 0 0,0 0 1 0 0,1 1 0 0 0,0-1-1 0 0,1 1 1 0 0,0 0 0 0 0,1 0-1 0 0,0 1 1 0 0,1 0-24 0 0,2-10 1 0 0,1 0 0 0 0,-1 0 0 0 0,1 0-1 0 0,0 0 1 0 0,-1 0 0 0 0,1-1 0 0 0,1 1 0 0 0,-1 0 0 0 0,0-1-1 0 0,1 1 1 0 0,-1-1 0 0 0,1 1 0 0 0,0-1 0 0 0,0 0 0 0 0,0 0-1 0 0,0 0 1 0 0,0 0 0 0 0,0 0 0 0 0,0 0 0 0 0,1-1 0 0 0,-1 1-1 0 0,1-1 1 0 0,-1 1 0 0 0,1-1 0 0 0,0 0 0 0 0,0 0 0 0 0,-1 0-1 0 0,1 0 1 0 0,3 0-1 0 0,87 3 213 0 0,-74-11-171 0 0,0 0 0 0 0,-1-1 0 0 0,1 0-1 0 0,-2-2 1 0 0,1 0 0 0 0,-2-1 0 0 0,13-10-42 0 0,-17 12 23 0 0,129-138 172 0 0,-134 152-399 0 0,-5 8 200 0 0,15 43-116 0 0,55 65-4280 0 0,-59-104 797 0 0,-8-8-1344 0 0,-3-5 1095 0 0,4 3-7820 0 0</inkml:trace>
  <inkml:trace contextRef="#ctx0" brushRef="#br0" timeOffset="88527.768">2009 2240 8746 0 0,'0'0'2650'0'0,"0"0"-759"0"0,0 0-447 0 0,0 0-194 0 0,0 0-63 0 0,0 0-43 0 0,0 0-104 0 0,0 0-120 0 0,0 0-111 0 0,0 0-81 0 0,0 0-72 0 0,0 0-72 0 0,8-18-72 0 0,46-90 312 0 0,-28 57-48 0 0,-18 33-674 0 0,1 0 1 0 0,0 0-1 0 0,2 1 1 0 0,0 1-1 0 0,0 0 1 0 0,2 0-1 0 0,0 1 0 0 0,0 1 1 0 0,4-3-103 0 0,-16 17-1 0 0,-1 0 0 0 0,0-1 0 0 0,0 1 0 0 0,1-1 1 0 0,-1 1-1 0 0,0 0 0 0 0,1-1 0 0 0,-1 1 0 0 0,0 0 0 0 0,1-1 0 0 0,-1 1 1 0 0,1 0-1 0 0,-1 0 0 0 0,0-1 0 0 0,1 1 0 0 0,-1 0 0 0 0,1 0 0 0 0,-1 0 1 0 0,1 0-1 0 0,-1 0 0 0 0,1-1 0 0 0,-1 1 0 0 0,1 0 0 0 0,-1 0 0 0 0,1 0 1 0 0,-1 0-1 0 0,1 0 0 0 0,-1 1 0 0 0,1-1 0 0 0,-1 0 0 0 0,1 0 0 0 0,-1 0 1 0 0,0 0-1 0 0,1 0 0 0 0,-1 1 0 0 0,1-1 0 0 0,-1 0 0 0 0,1 0 0 0 0,-1 1 1 0 0,0-1-1 0 0,1 0 0 0 0,-1 1 0 0 0,0-1 0 0 0,1 0 0 0 0,-1 1 0 0 0,0-1 1 0 0,1 0-1 0 0,-1 1 0 0 0,0-1 0 0 0,0 1 0 0 0,1-1 0 0 0,-1 1 0 0 0,0-1 1 0 0,0 1-1 0 0,0-1 0 0 0,0 1 0 0 0,0-1 0 0 0,0 1 1 0 0,1 35 46 0 0,-2-25-10 0 0,-8 114 8 0 0,10-124-42 0 0,0 1 0 0 0,0 0 0 0 0,0 0 0 0 0,0-1 0 0 0,0 1 0 0 0,0 0 0 0 0,1-1 0 0 0,-1 1 0 0 0,1-1 0 0 0,-1 0 0 0 0,1 1 1 0 0,-1-1-1 0 0,1 0 0 0 0,0 0 0 0 0,0 0 0 0 0,-1 0 0 0 0,1 0 0 0 0,0-1 0 0 0,0 1 0 0 0,0-1 0 0 0,0 1 0 0 0,0-1 0 0 0,0 1 0 0 0,0-1 0 0 0,0 0 0 0 0,0 0 0 0 0,0 0 0 0 0,0 0 0 0 0,0 0 0 0 0,0-1 0 0 0,0 1 0 0 0,0-1 1 0 0,0 1-1 0 0,0-1 0 0 0,0 0 0 0 0,0 0 0 0 0,0 1 0 0 0,-1-1 0 0 0,1-1 0 0 0,0 1 0 0 0,0-1-2 0 0,198-192 193 0 0,-190 185-196 0 0,-9 8 4 0 0,1-1 0 0 0,-1 1 0 0 0,0-1 0 0 0,1 1 0 0 0,0 0 0 0 0,-1 0 0 0 0,1-1 0 0 0,0 1 0 0 0,-1 0 0 0 0,1 1 0 0 0,0-1 0 0 0,0 0 0 0 0,0 0 0 0 0,0 1 0 0 0,0-1 0 0 0,0 1 0 0 0,0 0 0 0 0,0-1 0 0 0,0 1 0 0 0,0 0 0 0 0,0 0 0 0 0,0 0 0 0 0,0 1 0 0 0,0-1 0 0 0,1 1-1 0 0,6 42 162 0 0,-6-9-91 0 0,-3-22-30 0 0,1 1 0 0 0,0-1 0 0 0,1 0-1 0 0,0 0 1 0 0,1 0 0 0 0,0 0 0 0 0,1 0 0 0 0,0-1-1 0 0,1 1 1 0 0,5 8-41 0 0,7 6-88 0 0,1-9-980 0 0,-16-15 604 0 0,1 0-861 0 0,0-2-5440 0 0,-1 0-5295 0 0</inkml:trace>
  <inkml:trace contextRef="#ctx0" brushRef="#br0" timeOffset="89166.691">2839 2001 13051 0 0,'0'0'1528'0'0,"0"0"-560"0"0,0 0-188 0 0,0 0 50 0 0,0 0 81 0 0,0 0 8 0 0,0 0-54 0 0,0 0-86 0 0,0 0-76 0 0,0 0-60 0 0,0 0-99 0 0,0 0-73 0 0,0 0-37 0 0,9 12-14 0 0,30 40-3 0 0,-18 22 676 0 0,-19-54-890 0 0,2 193 698 0 0,-32-18-755 0 0,26-182-138 0 0,-1 1 1 0 0,0-1-1 0 0,-1 1 1 0 0,0-1 0 0 0,-1 0-1 0 0,-1-1 1 0 0,0 1-1 0 0,0-1 1 0 0,-6 8-9 0 0,11-20 10 0 0,1 1 0 0 0,-1 0 0 0 0,1 0 0 0 0,-1 0 0 0 0,1 0 0 0 0,-1 0 0 0 0,1-1 0 0 0,-1 1 0 0 0,0 0 0 0 0,1-1 0 0 0,-1 1 0 0 0,0 0 0 0 0,0-1 0 0 0,0 1 0 0 0,1-1 0 0 0,-1 1 0 0 0,0-1 0 0 0,0 1 0 0 0,0-1 0 0 0,0 0 0 0 0,0 1 0 0 0,0-1 0 0 0,0 0 0 0 0,0 0 0 0 0,0 0 0 0 0,0 0 0 0 0,0 0 0 0 0,0 0 0 0 0,0 0 0 0 0,0 0 0 0 0,0 0 0 0 0,0 0 0 0 0,1-1 0 0 0,-1 1 0 0 0,0 0 0 0 0,0 0 0 0 0,0-1 0 0 0,0 1 0 0 0,0-1 0 0 0,0 1 0 0 0,0-1 0 0 0,1 1 0 0 0,-1-1 0 0 0,0 0 0 0 0,0 1 0 0 0,1-1 0 0 0,-1 0 0 0 0,1 0 0 0 0,-1 1 0 0 0,0-1 0 0 0,1 0 0 0 0,-1 0 0 0 0,1 0 0 0 0,0 0 0 0 0,-1 0 0 0 0,1 0 0 0 0,0 1 0 0 0,-1-1 0 0 0,1 0 0 0 0,0 0 0 0 0,0 0 0 0 0,0 0 0 0 0,0 0 0 0 0,0 0 0 0 0,0 0 0 0 0,0-1-10 0 0,2-26 13 0 0,0 0-1 0 0,2 0 1 0 0,1 1-1 0 0,2 0 1 0 0,0 0 0 0 0,2 0-1 0 0,0 1 1 0 0,2 0-1 0 0,1 1 1 0 0,10-14-13 0 0,8-24-12 0 0,-2-2-19 0 0,3 3 1 0 0,2 0-1 0 0,3 2 1 0 0,3 2-1 0 0,3 1 1 0 0,11-8 30 0 0,-50 60-5 0 0,1 0 1 0 0,-1 1-1 0 0,1 0 1 0 0,0-1-1 0 0,1 2 1 0 0,-1-1-1 0 0,1 0 1 0 0,0 1-1 0 0,0 0 1 0 0,0 0-1 0 0,0 0 1 0 0,0 1 0 0 0,1 0-1 0 0,-1 0 1 0 0,1 0-1 0 0,-1 0 1 0 0,1 1-1 0 0,0 0 1 0 0,0 0-1 0 0,-1 1 1 0 0,1 0-1 0 0,2 0 5 0 0,-4 3 5 0 0,0 1-1 0 0,0 0 0 0 0,-1 1 1 0 0,1-1-1 0 0,-1 1 1 0 0,0-1-1 0 0,0 1 1 0 0,-1 0-1 0 0,1 0 0 0 0,-1 0 1 0 0,0 0-1 0 0,-1 0 1 0 0,1 1-1 0 0,-1-1 1 0 0,0 1-1 0 0,0-1 0 0 0,-1 0 1 0 0,1 1-1 0 0,-1 0 1 0 0,-1-1-1 0 0,1 1 1 0 0,-1-1-1 0 0,0 1-4 0 0,1-6-1 0 0,1 11 7 0 0,-1 0 0 0 0,0 0-1 0 0,-1 0 1 0 0,-1 0 0 0 0,1 0-1 0 0,-2 0 1 0 0,1 0 0 0 0,-2-1-1 0 0,1 1 1 0 0,-1-1 0 0 0,-1 0-1 0 0,0 0 1 0 0,0 0-1 0 0,-1-1 1 0 0,-1 0 0 0 0,1 0-1 0 0,-1 0 1 0 0,-1-1 0 0 0,1 0-1 0 0,-1-1 1 0 0,-1 0 0 0 0,-4 3-6 0 0,3-2-29 0 0,-1 0 0 0 0,0-1 1 0 0,-1 0-1 0 0,0-1 1 0 0,0-1-1 0 0,0 0 0 0 0,-1 0 1 0 0,1-1-1 0 0,-1-1 1 0 0,0 0-1 0 0,0-1 0 0 0,-1 0 1 0 0,1-1-1 0 0,0-1 1 0 0,0 0-1 0 0,-4-1 29 0 0,15 1-59 0 0,-1 0-1 0 0,1-1 1 0 0,0 1 0 0 0,0-1-1 0 0,0 0 1 0 0,0 0 0 0 0,1 0-1 0 0,-1 0 1 0 0,0 0-1 0 0,0 0 1 0 0,0 0 0 0 0,1 0-1 0 0,-1-1 1 0 0,1 1 0 0 0,-1-1-1 0 0,1 1 1 0 0,-1-1 0 0 0,1 1-1 0 0,0-1 1 0 0,0 0-1 0 0,0 0 1 0 0,0 0 0 0 0,0 0-1 0 0,0 0 1 0 0,0 0 0 0 0,1 0-1 0 0,-1 0 1 0 0,1 0 0 0 0,-1 0 59 0 0,-1-19-3150 0 0,4 0-3721 0 0,1 13-4857 0 0</inkml:trace>
  <inkml:trace contextRef="#ctx0" brushRef="#br0" timeOffset="89517.253">3516 1500 15731 0 0,'0'0'1230'0'0,"0"0"-156"0"0,0 0 58 0 0,0 0 207 0 0,0 0 102 0 0,0 0-135 0 0,0 0-310 0 0,0 0-329 0 0,0 0-203 0 0,0 0-68 0 0,0 0 4 0 0,0 0 11 0 0,0 0-18 0 0,9 3-47 0 0,30 13-47 0 0,-37-13-253 0 0,1 0 0 0 0,0 0 0 0 0,-1 0 1 0 0,1 0-1 0 0,-1 1 0 0 0,0-1 0 0 0,0 1 0 0 0,0 0 1 0 0,-1 0-1 0 0,1 0 0 0 0,-1-1 0 0 0,0 1 1 0 0,0 0-1 0 0,0 1 0 0 0,-1-1 0 0 0,0 0 1 0 0,1 0-47 0 0,1 7 110 0 0,1 173 543 0 0,-8-135-613 0 0,-2 0 1 0 0,-3 0-1 0 0,-2-1 0 0 0,-11 29-40 0 0,-11 41-58 0 0,25-52-557 0 0,25-66-592 0 0,42-52-4471 0 0,-46 37 2914 0 0,-1 2-3580 0 0,-5 1-5045 0 0</inkml:trace>
  <inkml:trace contextRef="#ctx0" brushRef="#br0" timeOffset="89913.727">3682 2045 5369 0 0,'0'0'1575'0'0,"0"0"24"0"0,0 0 135 0 0,0 0 98 0 0,0 0-55 0 0,0 0-266 0 0,0 0-267 0 0,0 0-168 0 0,0 0-89 0 0,0 0-37 0 0,0 0-33 0 0,0 0-19 0 0,0 0-46 0 0,29 12-67 0 0,91 36-75 0 0,-117-46-668 0 0,-1-1-1 0 0,1 0 1 0 0,0 0 0 0 0,-1 0 0 0 0,1 0-1 0 0,0 0 1 0 0,-1 0 0 0 0,1-1 0 0 0,0 1-1 0 0,0-1 1 0 0,0 0 0 0 0,0 0 0 0 0,-1 0-1 0 0,1 0 1 0 0,0-1 0 0 0,0 1 0 0 0,0-1-1 0 0,-1 1 1 0 0,1-1 0 0 0,0 0 0 0 0,-1 0-1 0 0,2-1-41 0 0,5-2 206 0 0,3 1-86 0 0,0-1 0 0 0,0 0 0 0 0,-1 0 0 0 0,0-1 0 0 0,0-1 0 0 0,0 0 0 0 0,0 0 0 0 0,-1-1 0 0 0,0 0 0 0 0,-1-1 0 0 0,1 0 0 0 0,-1-1 0 0 0,-1 0 0 0 0,0 0 0 0 0,0-1 0 0 0,-1 0 0 0 0,0 0 0 0 0,-1-1 0 0 0,4-8-120 0 0,-9 16 1 0 0,0 0 0 0 0,0 0-1 0 0,-1 0 1 0 0,1 0-1 0 0,-1 0 1 0 0,0 0 0 0 0,0 0-1 0 0,0-1 1 0 0,0 1-1 0 0,-1 0 1 0 0,1 0 0 0 0,-1 0-1 0 0,1 0 1 0 0,-1 0-1 0 0,0 0 1 0 0,-1 0 0 0 0,1 0-1 0 0,0 0 1 0 0,-1 1-1 0 0,0-1 1 0 0,1 0 0 0 0,-1 1-1 0 0,0-1 1 0 0,0 1-1 0 0,-1 0 1 0 0,1 0-1 0 0,0-1 1 0 0,-1 2 0 0 0,1-1-1 0 0,-1 0 1 0 0,0 0-1 0 0,1 1 1 0 0,-1 0 0 0 0,0-1-1 0 0,0 1 1 0 0,0 0-1 0 0,0 0 1 0 0,0 1 0 0 0,0-1-1 0 0,0 1 1 0 0,-1-1-1 0 0,1 1 1 0 0,0 0 0 0 0,0 0-1 0 0,-2 1 0 0 0,-6-1-6 0 0,1 0 0 0 0,-1 1-1 0 0,1 0 1 0 0,-1 1 0 0 0,1 0 0 0 0,0 1-1 0 0,0 0 1 0 0,0 1 0 0 0,0-1 0 0 0,0 2-1 0 0,1 0 1 0 0,0 0 0 0 0,0 1 0 0 0,0 0-1 0 0,1 0 1 0 0,-5 5 6 0 0,3-5 15 0 0,1 1 1 0 0,0 1-1 0 0,1-1 0 0 0,0 1 0 0 0,0 1 0 0 0,1 0 0 0 0,0 0 1 0 0,0 0-1 0 0,1 1 0 0 0,0-1 0 0 0,1 2 0 0 0,0-1 1 0 0,0 1-1 0 0,1-1 0 0 0,1 1 0 0 0,0 0 0 0 0,0 0 1 0 0,1 1-1 0 0,1-1 0 0 0,0 0 0 0 0,0 1 0 0 0,1-1 1 0 0,1 11-16 0 0,6-12 79 0 0,-1 0 1 0 0,1 0 0 0 0,1-1-1 0 0,-1 0 1 0 0,2 0 0 0 0,-1-1-1 0 0,1 0 1 0 0,0 0 0 0 0,1-1 0 0 0,0-1-1 0 0,0 1 1 0 0,0-2 0 0 0,1 1-1 0 0,0-2 1 0 0,0 1 0 0 0,0-1-1 0 0,1-1 1 0 0,-1 0 0 0 0,1-1 0 0 0,0 0-1 0 0,7 0-79 0 0,240 13 822 0 0,-79-41-1301 0 0,-177 25 189 0 0,14-4-746 0 0,-8 0-4373 0 0,-6 1-7239 0 0</inkml:trace>
  <inkml:trace contextRef="#ctx0" brushRef="#br0" timeOffset="95870.731">4901 2281 0 0 0,'0'0'361'0'0,"0"0"449"0"0,0 0 259 0 0,0 0 264 0 0,0 0 244 0 0,0 0 125 0 0,0 0-26 0 0,0 0-141 0 0,0 0-196 0 0,0 0-180 0 0,0 0-118 0 0,5-3-91 0 0,17-10-25 0 0,-16 10-1 0 0,-6 3-17 0 0,-5 16 2866 0 0,-97 108-1684 0 0,11-17-4880 0 0,79-85-1604 0 0,9-15 622 0 0,0-3-3629 0 0</inkml:trace>
  <inkml:trace contextRef="#ctx0" brushRef="#br0" timeOffset="121956.083">724 2804 0 0 0,'0'0'907'0'0,"0"0"421"0"0,0 0 490 0 0,0 0 309 0 0,0 0 237 0 0,0 0 68 0 0,0 0-291 0 0,0 0-299 0 0,0 0-321 0 0,-8 9-368 0 0,-59 59 491 0 0,-287 156 2029 0 0,331-211-3600 0 0,18-11-63 0 0,1 0 0 0 0,-1 0 0 0 0,1 0 1 0 0,0 0-1 0 0,0 1 0 0 0,0-1 0 0 0,0 1 0 0 0,0 0 0 0 0,0 0 1 0 0,1 1-1 0 0,0-1 0 0 0,-1 1 0 0 0,1 0 0 0 0,1 0 0 0 0,-1 0 1 0 0,0 0-1 0 0,1 0 0 0 0,0 0 0 0 0,0 1 0 0 0,0 0-10 0 0,4-2 0 0 0,-1-1-1 0 0,1 0 0 0 0,0 1 1 0 0,0-1-1 0 0,0 0 0 0 0,0 0 1 0 0,1 0-1 0 0,-1 0 0 0 0,0-1 1 0 0,1 1-1 0 0,-1 0 0 0 0,1-1 1 0 0,0 0-1 0 0,0 0 1 0 0,-1 0-1 0 0,1 0 0 0 0,0 0 1 0 0,0 0-1 0 0,0-1 0 0 0,0 1 1 0 0,0-1-1 0 0,0 0 0 0 0,0 0 1 0 0,0 0-1 0 0,0 0 0 0 0,0-1 1 0 0,-1 1 0 0 0,7 1 9 0 0,132 5 57 0 0,-112-7-59 0 0,0 1 1 0 0,0 1-1 0 0,0 1 0 0 0,0 2 1 0 0,0 1-1 0 0,-1 1 1 0 0,0 2-1 0 0,0 0 0 0 0,24 12-7 0 0,-50-19 22 0 0,1 1 0 0 0,0-1-1 0 0,0 1 1 0 0,-1 0-1 0 0,1 0 1 0 0,-1 0 0 0 0,0 0-1 0 0,1 0 1 0 0,-1 0 0 0 0,0 0-1 0 0,0 1 1 0 0,-1-1-1 0 0,1 1 1 0 0,0 0 0 0 0,-1-1-1 0 0,0 1 1 0 0,1 0 0 0 0,-1 0-1 0 0,0 0 1 0 0,0 0-1 0 0,-1 0 1 0 0,1 0 0 0 0,-1 0-1 0 0,1 0 1 0 0,-1 0 0 0 0,0 0-1 0 0,0 0 1 0 0,-1 1-1 0 0,1-1 1 0 0,0 0 0 0 0,-1 0-1 0 0,0 0 1 0 0,0 0 0 0 0,0 0-1 0 0,0 0 1 0 0,0-1-1 0 0,-1 1 1 0 0,1 0 0 0 0,-1-1-1 0 0,0 1 1 0 0,1 0 0 0 0,-3 1-22 0 0,-13 12 88 0 0,0 0 0 0 0,0-2 0 0 0,-2 0 1 0 0,0-1-1 0 0,0-1 0 0 0,-1-1 0 0 0,0 0 1 0 0,-1-2-1 0 0,-1 0 0 0 0,1-2 0 0 0,-17 4-88 0 0,-36-3-398 0 0,73-10 278 0 0,0 1 0 0 0,0 0 0 0 0,-1 0 1 0 0,1-1-1 0 0,1 1 0 0 0,-1 0 1 0 0,0-1-1 0 0,0 1 0 0 0,0-1 0 0 0,1 0 1 0 0,-1 1-1 0 0,1-1 0 0 0,-1 1 1 0 0,1-1-1 0 0,-1 0 0 0 0,1 1 0 0 0,0-1 1 0 0,0 0-1 0 0,0 1 0 0 0,0-1 0 0 0,0 0 1 0 0,0 0-1 0 0,1 1 0 0 0,-1-1 1 0 0,1 1-1 0 0,-1-1 0 0 0,1 0 0 0 0,-1 1 1 0 0,1-1-1 0 0,0 1 0 0 0,0-1 1 0 0,0 1-1 0 0,0-1 0 0 0,0 1 0 0 0,1-1 120 0 0,12-20-3481 0 0,-4 8-2497 0 0,0-1-5203 0 0</inkml:trace>
  <inkml:trace contextRef="#ctx0" brushRef="#br0" timeOffset="122210.671">1215 2748 17940 0 0,'0'0'1181'0'0,"0"0"-286"0"0,0 0 9 0 0,0 0 171 0 0,0 0 87 0 0,0 0-50 0 0,-2 37-178 0 0,-9 115-235 0 0,-30 96 591 0 0,-6-45-1364 0 0,5-128-1089 0 0,19-60-2912 0 0,-5-5-5152 0 0,21-10-2666 0 0</inkml:trace>
  <inkml:trace contextRef="#ctx0" brushRef="#br0" timeOffset="123210.281">965 3102 11426 0 0,'0'0'1405'0'0,"0"0"-342"0"0,0 0-90 0 0,0 0 63 0 0,0 0 14 0 0,0 0-109 0 0,0 0-198 0 0,0 0-191 0 0,0 0-181 0 0,0 0-155 0 0,32 0-92 0 0,100 5-85 0 0,-68 12-83 0 0,108 56-4153 0 0,-138-64 2479 0 0,51 13-1180 0 0,4-12 4184 0 0,-71-11-721 0 0,1-1-1 0 0,-1-1 1 0 0,0-1 0 0 0,0 0-1 0 0,0-2 1 0 0,0 0-1 0 0,-1-1 1 0 0,0 0 0 0 0,-1-1-1 0 0,0-1 1 0 0,0-1 0 0 0,0 0-1 0 0,11-12-564 0 0,14-29 1134 0 0,-40 49-1120 0 0,0 1 0 0 0,-1 0-1 0 0,1 0 1 0 0,-1-1 0 0 0,1 1 0 0 0,-1 0-1 0 0,0-1 1 0 0,1 1 0 0 0,-1 0 0 0 0,0-1 0 0 0,0 1-1 0 0,0-1 1 0 0,0 1 0 0 0,0 0 0 0 0,0-1-1 0 0,0 1 1 0 0,-1 0 0 0 0,1-1 0 0 0,-1 1 0 0 0,1 0-1 0 0,0-1 1 0 0,-1 1 0 0 0,0 0 0 0 0,1 0-1 0 0,-1-1 1 0 0,0 1 0 0 0,0 0 0 0 0,0 0 0 0 0,1 0-1 0 0,-1 0 1 0 0,0 0 0 0 0,0 0 0 0 0,-1 0-1 0 0,1 1 1 0 0,0-1 0 0 0,0 0 0 0 0,0 0 0 0 0,0 1-1 0 0,-1-1 1 0 0,1 1 0 0 0,0-1 0 0 0,-2 1-14 0 0,-7-2-35 0 0,0 0 1 0 0,0 1 0 0 0,0 0 0 0 0,-1 0 0 0 0,1 2 0 0 0,0-1 0 0 0,0 1 0 0 0,0 0 0 0 0,0 1 0 0 0,0 1 0 0 0,0-1-1 0 0,0 1 1 0 0,0 1 0 0 0,1 0 0 0 0,0 0 0 0 0,-1 1 0 0 0,2 0 0 0 0,-1 1 0 0 0,1 0 0 0 0,0 0 0 0 0,0 1-1 0 0,0 0 1 0 0,1 0 0 0 0,0 1 0 0 0,1 0 0 0 0,-1 0 0 0 0,2 0 0 0 0,-1 1 0 0 0,1 0 0 0 0,0 0 0 0 0,1 0-1 0 0,0 1 1 0 0,1-1 0 0 0,0 1 0 0 0,0 0 0 0 0,1 0 0 0 0,-1 10 34 0 0,3-15 5 0 0,0 0 0 0 0,0 0 0 0 0,1 0 0 0 0,0 0 0 0 0,0-1-1 0 0,0 1 1 0 0,0 0 0 0 0,1-1 0 0 0,-1 1 0 0 0,1 0 0 0 0,0-1 0 0 0,1 0 0 0 0,-1 0 0 0 0,1 1 0 0 0,0-1 0 0 0,0-1-1 0 0,0 1 1 0 0,0 0 0 0 0,1-1 0 0 0,0 0 0 0 0,-1 0 0 0 0,1 0 0 0 0,0 0 0 0 0,1 0 0 0 0,-1-1 0 0 0,1 1-5 0 0,8 4 30 0 0,1-1 0 0 0,-1 0 0 0 0,1-1 0 0 0,0 0 1 0 0,1-2-1 0 0,-1 1 0 0 0,1-2 0 0 0,1 1-30 0 0,9-1 110 0 0,-1 0-1 0 0,0-1 0 0 0,0-2 1 0 0,0 0-1 0 0,1-2 1 0 0,-1 0-1 0 0,-1-2 0 0 0,1-1 1 0 0,-1 0-1 0 0,0-2 0 0 0,0-1 1 0 0,16-9-110 0 0,-30 14 44 0 0,14-7 76 0 0,0-1 1 0 0,-2 0-1 0 0,1-2 0 0 0,-2 0 0 0 0,1-1 0 0 0,-2-1 0 0 0,15-17-120 0 0,-28 28-4 0 0,1-1-1 0 0,-2-1 1 0 0,1 1 0 0 0,-1-1-1 0 0,0 0 1 0 0,0 0 0 0 0,-1 0-1 0 0,0-1 1 0 0,0 1 0 0 0,-1-1-1 0 0,0 0 1 0 0,-1 0 0 0 0,1 0-1 0 0,-1-1 1 0 0,-1 1 0 0 0,0 0-1 0 0,0-1 1 0 0,0 1 0 0 0,-1-3 4 0 0,-3 8-31 0 0,1 0 0 0 0,0 1 0 0 0,-1-1 0 0 0,0 1 0 0 0,0-1 0 0 0,1 1 0 0 0,-1 0 0 0 0,-1 0 0 0 0,1 0 1 0 0,0 0-1 0 0,0 1 0 0 0,-1-1 0 0 0,1 1 0 0 0,-1 0 0 0 0,1 0 0 0 0,-1 0 0 0 0,1 1 0 0 0,-1-1 0 0 0,0 1 1 0 0,1 0-1 0 0,-1 0 0 0 0,0 0 0 0 0,1 0 0 0 0,-1 1 0 0 0,0-1 0 0 0,1 1 0 0 0,-1 0 0 0 0,1 0 1 0 0,-1 1-1 0 0,-2 0 31 0 0,-5 2-28 0 0,1 0 0 0 0,0 0 0 0 0,0 1 0 0 0,1 0 1 0 0,-1 0-1 0 0,1 1 0 0 0,0 0 0 0 0,1 1 1 0 0,-1 0-1 0 0,1 1 0 0 0,1-1 0 0 0,0 2 0 0 0,0-1 1 0 0,0 1-1 0 0,1 0 0 0 0,0 0 0 0 0,1 0 0 0 0,0 1 1 0 0,0 0-1 0 0,1 0 0 0 0,1 0 0 0 0,-1 1 0 0 0,2-1 1 0 0,-1 1-1 0 0,1 8 28 0 0,1-15 8 0 0,1 0 0 0 0,1 0 0 0 0,-1 0 0 0 0,0 0 0 0 0,1 0 0 0 0,0 0 0 0 0,0 0 0 0 0,0 0 0 0 0,0 0 0 0 0,1 0 0 0 0,0 0 0 0 0,0-1 0 0 0,0 1 0 0 0,0-1 0 0 0,0 1 0 0 0,0-1 0 0 0,1 0 0 0 0,0 0 0 0 0,0 0 0 0 0,0 0 0 0 0,0-1 0 0 0,0 1 0 0 0,0-1 0 0 0,1 1 0 0 0,-1-1 0 0 0,4 1-8 0 0,14 5 59 0 0,0-1 0 0 0,1 0-1 0 0,0-2 1 0 0,0-1 0 0 0,0 0 0 0 0,0-2 0 0 0,0-1-1 0 0,1 0 1 0 0,-1-2 0 0 0,0 0 0 0 0,1-2 0 0 0,-1 0 0 0 0,0-1-1 0 0,-1-2 1 0 0,1 0 0 0 0,-1-1 0 0 0,0-1 0 0 0,3-3-59 0 0,7-2 98 0 0,0-1 0 0 0,-1-2 1 0 0,0-1-1 0 0,-2-1 0 0 0,0-1 1 0 0,-1-2-1 0 0,-1-1 0 0 0,-1 0 1 0 0,0-2-1 0 0,-2-1 0 0 0,-1-1 0 0 0,-2-1 1 0 0,0-1-1 0 0,5-12-98 0 0,-18 27-16 0 0,0-1-1 0 0,-1 0 1 0 0,-1 0-1 0 0,0 0 1 0 0,-1-1-1 0 0,-1 1 1 0 0,0-1-1 0 0,-1 0 1 0 0,0 0-1 0 0,-1 0 1 0 0,-1 0-1 0 0,0 0 1 0 0,-2 0-1 0 0,1 0 1 0 0,-2 0-1 0 0,0 0 0 0 0,-1 0 1 0 0,0 1-1 0 0,-1 0 1 0 0,0 0-1 0 0,-2 0 1 0 0,1 0-1 0 0,-2 1 1 0 0,-6-10 16 0 0,11 20 0 0 0,0 1-1 0 0,0-1 1 0 0,0 0 0 0 0,0 1-1 0 0,0 0 1 0 0,-1-1 0 0 0,1 1-1 0 0,-1 1 1 0 0,1-1 0 0 0,-1 0-1 0 0,0 1 1 0 0,1 0 0 0 0,-1 0 0 0 0,0 0-1 0 0,0 0 1 0 0,0 1 0 0 0,0-1-1 0 0,0 1 1 0 0,0 0 0 0 0,0 0-1 0 0,0 1 1 0 0,0-1 0 0 0,0 1-1 0 0,0 0 1 0 0,0 0 0 0 0,1 0-1 0 0,-1 0 1 0 0,0 1 0 0 0,1 0-1 0 0,-1-1 1 0 0,1 1 0 0 0,-1 1-1 0 0,1-1 1 0 0,0 0 0 0 0,0 1 0 0 0,0 0-1 0 0,0-1 1 0 0,0 1 0 0 0,1 0-1 0 0,-1 1 1 0 0,1-1 0 0 0,-1 1 0 0 0,-8 13 32 0 0,0-1 1 0 0,1 1 0 0 0,1 1-1 0 0,0 0 1 0 0,2 0-1 0 0,0 1 1 0 0,1-1 0 0 0,0 2-1 0 0,2-1 1 0 0,0 0 0 0 0,2 1-1 0 0,0 0 1 0 0,1 0 0 0 0,1 7-33 0 0,2 21 249 0 0,2-1 0 0 0,2 0 0 0 0,2 0 0 0 0,3-1 1 0 0,7 21-250 0 0,69 135 859 0 0,-38-131-849 0 0,-23-64 21 0 0,7-14-447 0 0,-33 7 126 0 0,0-8-8243 0 0,0 5-3174 0 0</inkml:trace>
  <inkml:trace contextRef="#ctx0" brushRef="#br0" timeOffset="125541.676">3450 3514 3041 0 0,'0'0'3182'0'0,"0"0"-1291"0"0,0 0-535 0 0,0 0 103 0 0,0 0 279 0 0,0 0 157 0 0,0 0-135 0 0,0 0-364 0 0,0 0-414 0 0,0 0-249 0 0,0 0-76 0 0,-2 11 619 0 0,-9 5-1049 0 0,0 0 0 0 0,-1 0 1 0 0,-1-2-1 0 0,0 0 0 0 0,-1 0 0 0 0,-16 11-227 0 0,14-10-104 0 0,-49 28-1263 0 0,41-29-2211 0 0,0 2-4871 0 0,16-9-782 0 0</inkml:trace>
  <inkml:trace contextRef="#ctx0" brushRef="#br0" timeOffset="126392.119">4260 3205 6945 0 0,'0'0'2465'0'0,"0"0"-417"0"0,0 0-323 0 0,0 0 23 0 0,0 0 45 0 0,0 0-70 0 0,0 0-263 0 0,0 0-403 0 0,0 0-371 0 0,0 0-251 0 0,0 0-110 0 0,0 0-18 0 0,0 0 32 0 0,-9 18 9 0 0,-28 57-38 0 0,23 3 277 0 0,15-58-449 0 0,-2-13-99 0 0,1 1 1 0 0,-1-1-1 0 0,1 1 1 0 0,1-1 0 0 0,0 0-1 0 0,0 1 1 0 0,0-1 0 0 0,1 1-1 0 0,0-1 1 0 0,0 0 0 0 0,1 0-1 0 0,0 0 1 0 0,0-1 0 0 0,0 1-1 0 0,1-1 1 0 0,0 1 0 0 0,1-1-1 0 0,-1 0 1 0 0,1-1 0 0 0,0 1-1 0 0,1-1 1 0 0,-1 0-1 0 0,1 0 1 0 0,0-1 0 0 0,0 1-1 0 0,3 0-39 0 0,2-3 36 0 0,0 0-1 0 0,0 0 0 0 0,0-1 0 0 0,0-1 1 0 0,0 0-1 0 0,1 0 0 0 0,-1-1 0 0 0,0-1 1 0 0,0 0-1 0 0,0 0 0 0 0,0-1 0 0 0,-1 0 1 0 0,1-1-1 0 0,-1-1 0 0 0,0 1 0 0 0,0-1 1 0 0,0-1-1 0 0,0 0 0 0 0,-1-1 0 0 0,0 1 1 0 0,-1-2-1 0 0,6-5-35 0 0,-2 5 25 0 0,147-128 215 0 0,-122 98-160 0 0,-19 70-306 0 0,-15-25 229 0 0,1 0 0 0 0,0 0 0 0 0,0-1 0 0 0,0 1 0 0 0,1-1 0 0 0,0 0 0 0 0,0 0 0 0 0,1-1 0 0 0,0 0 0 0 0,0 0 0 0 0,0 0 0 0 0,0-1 0 0 0,1 1 1 0 0,0-1-1 0 0,0-1 0 0 0,0 0 0 0 0,0 0 0 0 0,0 0 0 0 0,1-1 0 0 0,-1 0 0 0 0,1 0 0 0 0,-1-1 0 0 0,4 1-3 0 0,-1-1 54 0 0,0-1 0 0 0,0 0 0 0 0,1 0 1 0 0,-1-1-1 0 0,0 0 0 0 0,0-1 0 0 0,0 0 1 0 0,0 0-1 0 0,0-1 0 0 0,-1-1 0 0 0,1 1 0 0 0,-1-2 1 0 0,0 1-1 0 0,0-1 0 0 0,0-1 0 0 0,-1 1 1 0 0,1-2-1 0 0,-2 1 0 0 0,1-1 0 0 0,-1 0 1 0 0,0 0-1 0 0,0-1 0 0 0,-1 0 0 0 0,0-1 1 0 0,0 1-1 0 0,-1-1 0 0 0,1-2-54 0 0,-4 5 16 0 0,0-1 1 0 0,-1 1 0 0 0,1-1-1 0 0,-2 0 1 0 0,1 0-1 0 0,-1 0 1 0 0,1 1-1 0 0,-2-1 1 0 0,1 0-1 0 0,-1 0 1 0 0,0 0-1 0 0,-1 1 1 0 0,0-2-17 0 0,-4 3-702 0 0,2 17-9788 0 0,4-5-1142 0 0</inkml:trace>
  <inkml:trace contextRef="#ctx0" brushRef="#br0" timeOffset="126723.833">5359 3374 1896 0 0,'0'0'2446'0'0,"0"0"104"0"0,0 0 228 0 0,0 0 48 0 0,0 0-267 0 0,0 0-425 0 0,0 0-422 0 0,33-3-367 0 0,103-14-284 0 0,-53-6 441 0 0,1-25 513 0 0,-82 46-1972 0 0,1 0 0 0 0,-1-1 0 0 0,1 1 0 0 0,-1 0 1 0 0,0-1-1 0 0,0 1 0 0 0,0-1 0 0 0,0 0 0 0 0,-1 0 0 0 0,1 0 0 0 0,-1 0 0 0 0,1 0 1 0 0,-1 0-1 0 0,0 0 0 0 0,0 0 0 0 0,-1 0 0 0 0,1 0 0 0 0,-1-1 0 0 0,1 1 0 0 0,-1 0 0 0 0,0 0 1 0 0,0-1-1 0 0,-1 1 0 0 0,1 0 0 0 0,-1-1 0 0 0,1 1 0 0 0,-2-3-43 0 0,-1 3 0 0 0,0 0 1 0 0,1 1-1 0 0,-2-1 0 0 0,1 1 0 0 0,0-1 0 0 0,0 1 0 0 0,-1 0 1 0 0,1 0-1 0 0,-1 1 0 0 0,0-1 0 0 0,1 1 0 0 0,-1 0 1 0 0,0 0-1 0 0,0 0 0 0 0,0 0 0 0 0,0 0 0 0 0,0 1 0 0 0,0 0 1 0 0,0 0-1 0 0,0 0 0 0 0,0 0 0 0 0,0 1 0 0 0,-4-1-14 0 0,0 1-1 0 0,0 0 1 0 0,0 1-1 0 0,0 0 1 0 0,0 0-1 0 0,0 1 1 0 0,1-1-1 0 0,-1 2 1 0 0,1-1-1 0 0,0 1 1 0 0,0 0-1 0 0,0 0 1 0 0,1 1-1 0 0,-1 0 1 0 0,1 0-1 0 0,0 1 1 0 0,1 0-1 0 0,-1 0 1 0 0,1 0-1 0 0,0 0 1 0 0,1 1-1 0 0,-3 5 15 0 0,2-5-2 0 0,1 0 0 0 0,0 0-1 0 0,0 0 1 0 0,1 0-1 0 0,-1 1 1 0 0,2-1 0 0 0,-1 1-1 0 0,1 0 1 0 0,0 0-1 0 0,1 0 1 0 0,0 0 0 0 0,0 0-1 0 0,1 0 1 0 0,0 0-1 0 0,0 0 1 0 0,1 0 0 0 0,0 0-1 0 0,1 0 1 0 0,-1 0-1 0 0,1 0 1 0 0,1 0 0 0 0,0-1-1 0 0,0 1 1 0 0,0-1-1 0 0,2 3 3 0 0,2 2-27 0 0,0-1 0 0 0,1 1 1 0 0,1-2-1 0 0,-1 1 0 0 0,2-1 0 0 0,-1 0 0 0 0,1-1 0 0 0,1 0 0 0 0,0 0 0 0 0,0-1 0 0 0,1-1 0 0 0,0 0 0 0 0,0-1 0 0 0,0 0 0 0 0,1 0 0 0 0,0-2 0 0 0,0 1 0 0 0,0-2 0 0 0,1 0 0 0 0,-1 0 0 0 0,4-1 27 0 0,22 0-2017 0 0,-13-1-6425 0 0,-12-1-3906 0 0</inkml:trace>
  <inkml:trace contextRef="#ctx0" brushRef="#br0" timeOffset="127589.835">6642 3323 0 0 0,'0'0'464'0'0,"0"0"416"0"0,0 0 118 0 0,0 0 66 0 0,0 0 100 0 0,0 0 178 0 0,0 0 182 0 0,21-13 161 0 0,61-36 119 0 0,-62 37 15 0 0,-21 9 2752 0 0,-3-1-2570 0 0,-62 7 1389 0 0,55 2-3247 0 0,1 1 0 0 0,0 0 0 0 0,0 0 0 0 0,1 1 0 0 0,-1 0 0 0 0,2 1 0 0 0,-1 0-1 0 0,1 0 1 0 0,0 1 0 0 0,1 0 0 0 0,-6 8-143 0 0,10-12 5 0 0,0-1-1 0 0,1 0 0 0 0,-1 1 1 0 0,1 0-1 0 0,0 0 1 0 0,0-1-1 0 0,1 1 1 0 0,-1 0-1 0 0,1 0 1 0 0,0 1-1 0 0,1-1 1 0 0,-1 0-1 0 0,1 0 1 0 0,0 0-1 0 0,0 0 0 0 0,0 1 1 0 0,1-1-1 0 0,0 0 1 0 0,0 0-1 0 0,0 0 1 0 0,1 0-1 0 0,0 0 1 0 0,0 0-1 0 0,0-1 1 0 0,0 1-1 0 0,1-1 1 0 0,1 3-5 0 0,5 1-21 0 0,0 0 1 0 0,0-1 0 0 0,1 0 0 0 0,0 0 0 0 0,0-1 0 0 0,1 0 0 0 0,-1-1 0 0 0,1 0 0 0 0,1-1 0 0 0,-1 0 0 0 0,1-1 0 0 0,-1 0 0 0 0,1-1 0 0 0,0 0 0 0 0,0-1 0 0 0,0 0 0 0 0,0-1 0 0 0,0 0 0 0 0,0-1 0 0 0,9-2 20 0 0,-5 3-61 0 0,3-1-153 0 0,0-1 0 0 0,0-1 0 0 0,0-1-1 0 0,-1 0 1 0 0,1-1 0 0 0,-1-1 0 0 0,-1-1 0 0 0,6-3 214 0 0,131-77-5923 0 0,11-42-4818 0 0,-141 89 12253 0 0,-48 41 1478 0 0,-61 57 2261 0 0,78-53-4947 0 0,0 0 1 0 0,0 1 0 0 0,0 0-1 0 0,1 0 1 0 0,0 0 0 0 0,0 1-1 0 0,1 0 1 0 0,0 0 0 0 0,0 0-1 0 0,0 1 1 0 0,1-1 0 0 0,0 1-1 0 0,1 0 1 0 0,0 1 0 0 0,0-1-1 0 0,1 0 1 0 0,0 1 0 0 0,0 0-1 0 0,1-1 1 0 0,0 1 0 0 0,0 0-1 0 0,1 8-304 0 0,3-12 75 0 0,0 0-1 0 0,0 0 0 0 0,1 0 1 0 0,-1-1-1 0 0,1 0 0 0 0,0 1 0 0 0,0-1 1 0 0,1-1-1 0 0,-1 1 0 0 0,1-1 1 0 0,-1 1-1 0 0,1-1 0 0 0,0-1 1 0 0,1 1-1 0 0,-1-1 0 0 0,0 0 0 0 0,1 0 1 0 0,-1 0-1 0 0,1-1 0 0 0,-1 0 1 0 0,5 1-75 0 0,4 1 106 0 0,0-1 1 0 0,0 0-1 0 0,0 0 0 0 0,0-2 1 0 0,0 0-1 0 0,1 0 1 0 0,-1-1-1 0 0,0-1 1 0 0,0 0-1 0 0,0-1 0 0 0,-1-1 1 0 0,1 0-1 0 0,-1-1 1 0 0,0 0-1 0 0,0-1 0 0 0,0-1 1 0 0,-1 0-1 0 0,0 0 1 0 0,0-1-1 0 0,-1-1 1 0 0,0 0-1 0 0,0-1 0 0 0,-1 0 1 0 0,0 0-1 0 0,1-4-106 0 0,-8 10 11 0 0,0 0 0 0 0,-1 0-1 0 0,0 0 1 0 0,1 0 0 0 0,-2-1 0 0 0,1 1-1 0 0,0-1 1 0 0,-1 1 0 0 0,0-1 0 0 0,0 0-1 0 0,0 0 1 0 0,-1 1 0 0 0,1-1 0 0 0,-1 0-1 0 0,0 0 1 0 0,-1 0 0 0 0,1 1-1 0 0,-1-1 1 0 0,0 0 0 0 0,0 1 0 0 0,-1-1-1 0 0,1 0 1 0 0,-1 1 0 0 0,0 0 0 0 0,0-1-1 0 0,0 1 1 0 0,-1 0 0 0 0,1 0 0 0 0,-1 0-1 0 0,0 0 1 0 0,0 1 0 0 0,-1-1-1 0 0,1 1 1 0 0,-1 0 0 0 0,0 0 0 0 0,0 0-1 0 0,0 0 1 0 0,0 1 0 0 0,0 0 0 0 0,0 0-1 0 0,-3-1-10 0 0,-4-1-150 0 0,-1 0-1 0 0,0 1 0 0 0,1 0 0 0 0,-1 1 0 0 0,0 1 1 0 0,-1 0-1 0 0,1 0 0 0 0,0 2 0 0 0,0-1 0 0 0,0 1 1 0 0,0 1-1 0 0,0 0 0 0 0,0 1 0 0 0,0 0 1 0 0,-6 3 150 0 0,-25 24-2770 0 0,22-5-5331 0 0,16-14-3203 0 0</inkml:trace>
  <inkml:trace contextRef="#ctx0" brushRef="#br0" timeOffset="127877.108">7765 3345 6465 0 0,'0'0'2948'0'0,"0"0"-620"0"0,0 0-219 0 0,0 0 30 0 0,0 0-51 0 0,0 0-230 0 0,0 0-398 0 0,0 0-457 0 0,0 0-369 0 0,0 0-237 0 0,0 0-141 0 0,0 0-61 0 0,0 0-34 0 0,0 14-23 0 0,1 48-18 0 0,1-56-98 0 0,0 0 1 0 0,0 0 0 0 0,0-1-1 0 0,0 1 1 0 0,1-1 0 0 0,0 0-1 0 0,0 0 1 0 0,1 0 0 0 0,-1 0 0 0 0,1-1-1 0 0,0 1 1 0 0,0-1 0 0 0,1 0-1 0 0,-1 0 1 0 0,1-1 0 0 0,0 1 0 0 0,0-1-1 0 0,0 0 1 0 0,0 0 0 0 0,1-1-1 0 0,-1 1 1 0 0,1-1 0 0 0,0 0 0 0 0,-1-1-1 0 0,1 1 1 0 0,0-1 0 0 0,0-1-1 0 0,0 1 1 0 0,0-1 0 0 0,0 0-1 0 0,0 0 1 0 0,0-1 0 0 0,0 1 0 0 0,0-1-1 0 0,0-1 1 0 0,1 0-23 0 0,8-2-26 0 0,-1-1-1 0 0,0-1 1 0 0,0 0-1 0 0,-1-1 1 0 0,0-1-1 0 0,0 0 1 0 0,-1-1-1 0 0,0 0 1 0 0,0-1-1 0 0,-1 0 1 0 0,0 0-1 0 0,-1-2 1 0 0,0 1-1 0 0,-1-1 1 0 0,6-10 26 0 0,8-12-1701 0 0,-13 9-6637 0 0,-8 17-3365 0 0</inkml:trace>
  <inkml:trace contextRef="#ctx0" brushRef="#br0" timeOffset="128130.045">8384 2741 15427 0 0,'0'0'1719'0'0,"0"0"-953"0"0,0 0-275 0 0,0 0 190 0 0,0 0 287 0 0,0 0 149 0 0,0 0-25 0 0,0 0-167 0 0,0 0-193 0 0,0 0-141 0 0,2 36-100 0 0,6 112-82 0 0,-6 36 533 0 0,-52 154-606 0 0,40-268-1069 0 0,30-78-929 0 0,19-28-1807 0 0,-9 13-2667 0 0,-22 17 3310 0 0,5-5-7283 0 0</inkml:trace>
  <inkml:trace contextRef="#ctx0" brushRef="#br0" timeOffset="128545.124">8726 3186 8362 0 0,'0'0'2450'0'0,"0"0"-1014"0"0,0 0-337 0 0,0 0 60 0 0,0 0 110 0 0,0 0 6 0 0,0 0-161 0 0,0 0-190 0 0,0 0-166 0 0,0 0-137 0 0,0 0-109 0 0,0 0-104 0 0,-17 31-101 0 0,-52 92-80 0 0,49-62 41 0 0,21-51-210 0 0,-1-5-24 0 0,0 1 0 0 0,1-1 0 0 0,0 0 0 0 0,0 1-1 0 0,0-1 1 0 0,0 0 0 0 0,1 0 0 0 0,0 0 0 0 0,0 0 0 0 0,0 0-1 0 0,1 0 1 0 0,-1 0 0 0 0,1-1 0 0 0,0 1 0 0 0,1-1-1 0 0,-1 0 1 0 0,1 0 0 0 0,0 0 0 0 0,0-1 0 0 0,0 1-1 0 0,0-1 1 0 0,1 0 0 0 0,-1 0 0 0 0,1-1 0 0 0,0 1-1 0 0,-1-1 1 0 0,1 0 0 0 0,0 0 0 0 0,1 0 0 0 0,-1-1 0 0 0,3 1-35 0 0,2 0 106 0 0,1 0 0 0 0,0-1 0 0 0,0 0 0 0 0,0-1 0 0 0,0 0-1 0 0,-1 0 1 0 0,1-1 0 0 0,0 0 0 0 0,0-1 0 0 0,-1-1 0 0 0,1 0-1 0 0,-1 0 1 0 0,0-1 0 0 0,0 0 0 0 0,4-2-105 0 0,7-9 60 0 0,-2 0-1 0 0,1-1 1 0 0,-2-1 0 0 0,0-1-1 0 0,-1 0 1 0 0,-1-1 0 0 0,-1-1 0 0 0,-1 0-1 0 0,0-2 1 0 0,-2 1 0 0 0,0-1-1 0 0,-2-1 1 0 0,0 0 0 0 0,-2-1-1 0 0,0 1 1 0 0,-2-2 0 0 0,0 1-1 0 0,-2-1 1 0 0,-1 1 0 0 0,0-1 0 0 0,-2 0-1 0 0,-1 0 1 0 0,-1 0 0 0 0,-2 0-1 0 0,-1-10-59 0 0,3 26-26 0 0,-1 0 1 0 0,1-1-1 0 0,-1 1 0 0 0,-1 0 0 0 0,0 0 0 0 0,0 0 0 0 0,0 0 0 0 0,-1 0 1 0 0,-1 1-1 0 0,0 0 0 0 0,0 0 0 0 0,0 0 0 0 0,-1 1 0 0 0,0-1 0 0 0,0 1 0 0 0,-1 1 1 0 0,0-1-1 0 0,0 1 0 0 0,-1 0 0 0 0,0 1 0 0 0,0 0 0 0 0,0 0 0 0 0,0 1 1 0 0,-1 0-1 0 0,0 0 0 0 0,1 1 0 0 0,-2 0 0 0 0,-8-1 26 0 0,12 3-5 0 0,-1 1 0 0 0,1 0 0 0 0,-1 0 0 0 0,0 1 0 0 0,1 0 0 0 0,-1 0 0 0 0,1 0 0 0 0,-1 1 0 0 0,1 0 0 0 0,0 0 0 0 0,0 1 0 0 0,0 0 0 0 0,0 0 0 0 0,0 0-1 0 0,1 1 1 0 0,-1 0 0 0 0,1 0 0 0 0,0 0 0 0 0,0 0 0 0 0,1 1 0 0 0,-1 0 0 0 0,1 0 0 0 0,0 1 5 0 0,-4 6 15 0 0,0 0 0 0 0,0 1 0 0 0,2 0 0 0 0,-1 0 0 0 0,2 0 0 0 0,0 1 0 0 0,0 0 0 0 0,2 0 0 0 0,-1 0 0 0 0,2 1 0 0 0,0-1 0 0 0,1 1 0 0 0,0 0 0 0 0,1-1 0 0 0,1 1 0 0 0,1 8-15 0 0,2-1 19 0 0,0 0 0 0 0,2 0 0 0 0,0-1 0 0 0,2 0 0 0 0,0 0 0 0 0,2-1 0 0 0,0 0 0 0 0,1-1 0 0 0,1 0 0 0 0,0 0-1 0 0,2-1 1 0 0,0-1 0 0 0,1-1 0 0 0,1 0 0 0 0,3 2-19 0 0,5 4-22 0 0,0-1 0 0 0,1-1 1 0 0,2-2-1 0 0,0 0 0 0 0,13 5 22 0 0,58 11-1896 0 0,-72-27-1519 0 0,-8-3-6679 0 0</inkml:trace>
  <inkml:trace contextRef="#ctx0" brushRef="#br0" timeOffset="129775.125">9869 2862 0 0 0,'0'0'261'0'0,"0"0"832"0"0,0 0 392 0 0,0 0 164 0 0,0 0 23 0 0,0 0-30 0 0,0 0-110 0 0,0 0-73 0 0,0 0-39 0 0,-2-14-93 0 0,-8-42-72 0 0,7 42-132 0 0,3 14-159 0 0,0 0-120 0 0,0 0-122 0 0,0 0-118 0 0,0 0-108 0 0,0 0-126 0 0,0 0-94 0 0,0 74 2207 0 0,7 366 451 0 0,-5-392-2877 0 0,2 0 0 0 0,2-1 0 0 0,2 1 0 0 0,3-1 0 0 0,9 25-57 0 0,-4-46-1 0 0,-16-26 12 0 0,10-8 261 0 0,12-28-235 0 0,1 1 0 0 0,2 1 0 0 0,2 1 0 0 0,1 2 0 0 0,1 0 1 0 0,2 2-1 0 0,0 2 0 0 0,31-21-37 0 0,-58 45-1 0 0,0 0-1 0 0,0 0 1 0 0,0 1 0 0 0,0 0-1 0 0,0 0 1 0 0,0 0 0 0 0,1 0-1 0 0,-1 0 1 0 0,1 1 0 0 0,0 0-1 0 0,-1 0 1 0 0,1 0 0 0 0,0 1-1 0 0,-1-1 1 0 0,5 1 1 0 0,8 48-23 0 0,-14 48 170 0 0,-5-85-132 0 0,2 1-1 0 0,-1 0 1 0 0,1 0 0 0 0,1 0-1 0 0,0-1 1 0 0,1 1 0 0 0,0 0-1 0 0,1-1 1 0 0,0 1 0 0 0,1-1-1 0 0,0 0 1 0 0,4 7-15 0 0,11-9-1616 0 0,-5-18-2807 0 0,3-2-4988 0 0,-10 8-1894 0 0</inkml:trace>
  <inkml:trace contextRef="#ctx0" brushRef="#br0" timeOffset="130529.628">10953 3278 7258 0 0,'0'0'1531'0'0,"0"0"-250"0"0,0 0-62 0 0,0 0 63 0 0,0 0 31 0 0,0 0-74 0 0,0 0-135 0 0,0 0-142 0 0,0 0-131 0 0,-31 12-102 0 0,-101 34-83 0 0,124-44-534 0 0,1 0 0 0 0,0 0 1 0 0,0 1-1 0 0,0 0 0 0 0,0 0 0 0 0,1 0 1 0 0,-1 1-1 0 0,1 0 0 0 0,0 1 0 0 0,0-1 1 0 0,0 1-1 0 0,-3 4-112 0 0,-2 2 272 0 0,7-7-203 0 0,0 0 1 0 0,0 0-1 0 0,0 0 1 0 0,0 0-1 0 0,0 0 1 0 0,1 1-1 0 0,0 0 1 0 0,0-1-1 0 0,0 1 1 0 0,1 1-1 0 0,0-1 0 0 0,0 0 1 0 0,0 0-1 0 0,0 1 1 0 0,1-1-1 0 0,0 1 1 0 0,0-1-1 0 0,0 1 1 0 0,1 0-1 0 0,0-1 1 0 0,0 1-1 0 0,1 3-69 0 0,0-7 30 0 0,1 0 0 0 0,-1 1 0 0 0,1-1 0 0 0,0 0 0 0 0,0 0 0 0 0,0 0-1 0 0,0 0 1 0 0,0 0 0 0 0,0 0 0 0 0,1 0 0 0 0,-1-1 0 0 0,1 1 0 0 0,-1-1 0 0 0,1 0 0 0 0,-1 0 0 0 0,1 0 0 0 0,0 0-1 0 0,0 0 1 0 0,-1-1 0 0 0,1 1 0 0 0,0-1 0 0 0,0 1 0 0 0,0-1 0 0 0,0 0 0 0 0,-1 0 0 0 0,2-1-30 0 0,15-1 83 0 0,0 0 0 0 0,0-2 1 0 0,0 0-1 0 0,-1-2 1 0 0,0 1-1 0 0,0-2 1 0 0,0-1-1 0 0,-1 0 0 0 0,0-1 1 0 0,0-1-1 0 0,-1-1 1 0 0,-1 0-1 0 0,0-1 0 0 0,0 0 1 0 0,-1-1-1 0 0,-1-1 1 0 0,0 0-1 0 0,-1-1 1 0 0,0-1-1 0 0,5-10-83 0 0,31-51 331 0 0,-48 76-154 0 0,0 1 16 0 0,-14 23 237 0 0,10-15-419 0 0,0 1 1 0 0,1-1-1 0 0,-1 1 0 0 0,2 0 1 0 0,-1 0-1 0 0,1 0 0 0 0,1 0 1 0 0,-1 1-1 0 0,2-1 0 0 0,-1 0 1 0 0,1 1-1 0 0,1-1 0 0 0,0 0 1 0 0,0 1-1 0 0,0-1 1 0 0,2 0-1 0 0,-1 0 0 0 0,1 0 1 0 0,0 0-1 0 0,1-1 0 0 0,0 1 1 0 0,0-1-1 0 0,1 0 0 0 0,0 0 1 0 0,0 0-1 0 0,1-1 0 0 0,0 0 1 0 0,0 0-1 0 0,1 0 0 0 0,0-1 1 0 0,0 0-1 0 0,0 0 1 0 0,1-1-1 0 0,0 0 0 0 0,0 0 1 0 0,0-1-1 0 0,1 0 0 0 0,0 0 1 0 0,-1-1-1 0 0,1 0 0 0 0,0-1 1 0 0,1 0-1 0 0,7 1-11 0 0,-11-3 19 0 0,0 0 0 0 0,0-1 1 0 0,0 1-1 0 0,0-1 0 0 0,0 0 0 0 0,0-1 1 0 0,-1 1-1 0 0,1-1 0 0 0,0 0 0 0 0,-1-1 1 0 0,0 1-1 0 0,1-1 0 0 0,-1 0 0 0 0,0-1 0 0 0,0 1 1 0 0,-1-1-1 0 0,1 0 0 0 0,-1 0 0 0 0,4-4-19 0 0,6-9 36 0 0,-1-1 0 0 0,0 0-1 0 0,-2-1 1 0 0,0 0-1 0 0,-1-1 1 0 0,0 0-1 0 0,-2-1 1 0 0,6-20-36 0 0,17-38 12 0 0,-12 53-35 0 0,5 155 17 0 0,-22-118 8 0 0,1 1-1 0 0,0-2 0 0 0,0 1 1 0 0,2 0-1 0 0,-1-1 0 0 0,1 1 1 0 0,0-1-1 0 0,1 0 0 0 0,1-1 1 0 0,-1 0-1 0 0,1 0 0 0 0,1 0 1 0 0,0-1-1 0 0,0 0 0 0 0,1 0 1 0 0,-1-1-1 0 0,2 0 1 0 0,4 2-3 0 0,-10-7 16 0 0,0-1-1 0 0,0 0 0 0 0,0 0 1 0 0,0 0-1 0 0,0 0 0 0 0,0-1 0 0 0,0 0 1 0 0,0 0-1 0 0,0 0 0 0 0,0 0 1 0 0,0-1-1 0 0,0 1 0 0 0,0-1 1 0 0,0 0-1 0 0,-1 0 0 0 0,1 0 0 0 0,0-1 1 0 0,0 1-1 0 0,-1-1 0 0 0,1 0 1 0 0,-1 0-1 0 0,1-1 0 0 0,-1 1 0 0 0,0 0 1 0 0,0-1-1 0 0,0 0 0 0 0,0 0 1 0 0,0-1-16 0 0,66-94 576 0 0,-56 75-468 0 0,-6 13-43 0 0,-1-1-1 0 0,0-1 1 0 0,0 1 0 0 0,-1-1-1 0 0,-1 0 1 0 0,0 0-1 0 0,-1 0 1 0 0,0 0 0 0 0,0-1-1 0 0,-1-8-63 0 0,-2 21-46 0 0,0 0-49 0 0,0 0-113 0 0,-5 29-7462 0 0,5-22 146 0 0,0-3-4843 0 0</inkml:trace>
  <inkml:trace contextRef="#ctx0" brushRef="#br0" timeOffset="130876.235">12183 3422 12651 0 0,'0'0'2483'0'0,"0"0"-1024"0"0,0 0-136 0 0,0 0 168 0 0,0 0-43 0 0,0 0-176 0 0,0 0-249 0 0,0 0-224 0 0,0 0-152 0 0,0 0-104 0 0,32-15-71 0 0,98-46-65 0 0,-81 27 88 0 0,-44 26-378 0 0,-3 4-97 0 0,1 1 1 0 0,-1 0 0 0 0,1-1-1 0 0,-1 1 1 0 0,0-1-1 0 0,0 0 1 0 0,0 0 0 0 0,-1 0-1 0 0,0 0 1 0 0,1 0 0 0 0,-1 0-1 0 0,-1 0 1 0 0,1 0 0 0 0,-1-1-1 0 0,1 1 1 0 0,-1 0-1 0 0,0 0 1 0 0,-1-1 0 0 0,1 1-1 0 0,-1 0 1 0 0,0 0 0 0 0,0 0-1 0 0,0 0 1 0 0,0 0 0 0 0,-1 0-1 0 0,0 0 1 0 0,0 0-1 0 0,0 0 1 0 0,0 1 0 0 0,0-1-1 0 0,-1 1 1 0 0,1-1 0 0 0,-1 1-1 0 0,-1 0-20 0 0,-5 0-7 0 0,0 1 0 0 0,0 0 0 0 0,0 0 0 0 0,0 1-1 0 0,0 0 1 0 0,-1 1 0 0 0,1 0 0 0 0,0 1 0 0 0,0 0-1 0 0,-1 0 1 0 0,1 1 0 0 0,0 0 0 0 0,0 0 0 0 0,0 1 0 0 0,1 0-1 0 0,-1 1 1 0 0,1 0 0 0 0,0 0 0 0 0,0 1 0 0 0,0 0 0 0 0,0 1-1 0 0,1-1 1 0 0,0 2 0 0 0,0-1 0 0 0,1 0 0 0 0,-1 1 0 0 0,2 1-1 0 0,-1-1 1 0 0,1 1 0 0 0,0 0 0 0 0,0 0 0 0 0,1 0 0 0 0,0 0-1 0 0,1 1 1 0 0,0 0 0 0 0,0 0 0 0 0,1 0 0 0 0,0 0 0 0 0,0 0-1 0 0,1 6 8 0 0,-1-4 4 0 0,1-1 0 0 0,0 1 0 0 0,0 0 0 0 0,1 0-1 0 0,1 0 1 0 0,0 0 0 0 0,1 0 0 0 0,0 0 0 0 0,0-1-1 0 0,1 1 1 0 0,0-1 0 0 0,1 0 0 0 0,1 0 0 0 0,-1 0-1 0 0,1 0 1 0 0,1-1 0 0 0,0 0 0 0 0,0 0-1 0 0,6 6-3 0 0,-1-2-20 0 0,0-1 0 0 0,1-1-1 0 0,1 0 1 0 0,0 0-1 0 0,0-1 1 0 0,1-1-1 0 0,0 0 1 0 0,1-1-1 0 0,0 0 1 0 0,0-1 0 0 0,1-1-1 0 0,0-1 1 0 0,0 0-1 0 0,0-1 1 0 0,0-1-1 0 0,1 0 1 0 0,-1-1-1 0 0,13 0 21 0 0,-20-2-383 0 0,17-1-1147 0 0,-10-2-4038 0 0,-6-1-6698 0 0</inkml:trace>
  <inkml:trace contextRef="#ctx0" brushRef="#br0" timeOffset="133628.03">13588 3301 1808 0 0,'0'0'1361'0'0,"0"0"-316"0"0,0 0-129 0 0,0 0 226 0 0,0 0 308 0 0,0 0 219 0 0,0 0 17 0 0,0 0-226 0 0,0 0-299 0 0,0 0-323 0 0,0 0-253 0 0,7-10-164 0 0,21-26-86 0 0,-27 35-269 0 0,0 0 0 0 0,-1 0 0 0 0,1 1 0 0 0,0-1 0 0 0,0 1 0 0 0,0-1 0 0 0,-1 1 1 0 0,1-1-1 0 0,0 1 0 0 0,0-1 0 0 0,0 1 0 0 0,0 0 0 0 0,0-1 0 0 0,0 1 0 0 0,0 0 0 0 0,0 0 0 0 0,0 0 1 0 0,0 0-1 0 0,0 0 0 0 0,0 0 0 0 0,0 0 0 0 0,0 0 0 0 0,0 0 0 0 0,0 0 0 0 0,0 1 0 0 0,0-1 0 0 0,0 0 1 0 0,-1 1-1 0 0,1-1 0 0 0,0 0 0 0 0,0 1 0 0 0,0-1 0 0 0,0 1 0 0 0,0 0 0 0 0,-1-1 0 0 0,1 1 0 0 0,0 0 1 0 0,-1-1-1 0 0,1 1 0 0 0,0 0 0 0 0,-1 0 0 0 0,1-1 0 0 0,-1 1 0 0 0,1 0 0 0 0,-1 0 0 0 0,1 0 0 0 0,-1 0 1 0 0,0 0-1 0 0,0 0-66 0 0,1-1 45 0 0,3 13 208 0 0,1-1 0 0 0,-2 0 0 0 0,0 1 0 0 0,0 0-1 0 0,-1 0 1 0 0,-1-1 0 0 0,0 1 0 0 0,0 0-1 0 0,-2 0 1 0 0,0 0 0 0 0,0 0 0 0 0,-1 0-1 0 0,-1 1-252 0 0,-7 30-8 0 0,-2 0-1 0 0,-2-2 1 0 0,-2 1-1 0 0,-2-2 0 0 0,-2 0 1 0 0,-1-1-1 0 0,-2-2 1 0 0,-2 0-1 0 0,-27 32 9 0 0,6-25-3302 0 0,43-44 2031 0 0,2-6-8540 0 0,1 2 1825 0 0</inkml:trace>
  <inkml:trace contextRef="#ctx0" brushRef="#br0" timeOffset="134091.415">13514 3654 1496 0 0,'0'0'1553'0'0,"0"0"-214"0"0,0 0 1 0 0,0 0 82 0 0,0 0 59 0 0,0 0-29 0 0,0 0-163 0 0,0 0-216 0 0,0 0-174 0 0,0 0-120 0 0,0 0-95 0 0,0 0-78 0 0,0 0-86 0 0,19 12-83 0 0,58 37-55 0 0,-42-38 211 0 0,-32-14-477 0 0,71-56 1372 0 0,-20 9-1185 0 0,-2-4-1 0 0,-2-1 0 0 0,38-57-302 0 0,-5-12 236 0 0,-95 147 135 0 0,2 0-1 0 0,0 1 0 0 0,2 0 0 0 0,0 1 1 0 0,2 0-1 0 0,0 6-370 0 0,-10 204 1003 0 0,16-229-996 0 0,0-1 0 0 0,0 1 1 0 0,1 0-1 0 0,0-1 0 0 0,0 1 0 0 0,0-1 1 0 0,1 0-1 0 0,0 1 0 0 0,0-1 0 0 0,0 0 1 0 0,1 0-1 0 0,0 0 0 0 0,-1 0 0 0 0,2-1 1 0 0,-1 1-1 0 0,1-1 0 0 0,-1 0 0 0 0,1 0 1 0 0,0 0-1 0 0,0 0 0 0 0,1-1 0 0 0,-1 0 1 0 0,3 1-8 0 0,-6-3-57 0 0,1-1 1 0 0,-1 1-1 0 0,1-1 1 0 0,0 1-1 0 0,-1-1 1 0 0,1 0-1 0 0,0 0 1 0 0,-1 0-1 0 0,1 0 1 0 0,0 0-1 0 0,0 0 1 0 0,-1-1-1 0 0,1 1 1 0 0,0 0-1 0 0,-1-1 1 0 0,1 1 0 0 0,-1-1-1 0 0,1 0 1 0 0,-1 0-1 0 0,1 1 1 0 0,-1-1-1 0 0,1 0 1 0 0,-1 0-1 0 0,0 0 1 0 0,1 0-1 0 0,0-2 57 0 0,6-9-3221 0 0,-1-1-3894 0 0,-5 9 4686 0 0,-1 0-6821 0 0</inkml:trace>
  <inkml:trace contextRef="#ctx0" brushRef="#br0" timeOffset="134621.51">14311 3521 6185 0 0,'0'0'4111'0'0,"0"0"-2119"0"0,0 0-882 0 0,0 0-134 0 0,0 0 29 0 0,0 0-5 0 0,0 0-99 0 0,0 0-205 0 0,0 0-240 0 0,0 0-168 0 0,0 0-71 0 0,0 0 18 0 0,3 4 2375 0 0,-68 29-1234 0 0,-16 12-874 0 0,81-43-498 0 0,0-1-1 0 0,1 1 1 0 0,-1 0 0 0 0,1-1 0 0 0,0 1 0 0 0,0-1 0 0 0,-1 1-1 0 0,1-1 1 0 0,0 1 0 0 0,0-1 0 0 0,0 1 0 0 0,1-1 0 0 0,-1 0 0 0 0,0 0-1 0 0,0 0 1 0 0,1 0 0 0 0,-1 0 0 0 0,0 0 0 0 0,1 0 0 0 0,-1 0-1 0 0,1 0 1 0 0,0 0 0 0 0,-1-1 0 0 0,1 1 0 0 0,-1-1 0 0 0,1 1 0 0 0,0-1-1 0 0,-1 0 1 0 0,1 0 0 0 0,0 0 0 0 0,0 0 0 0 0,-1 0 0 0 0,1 0-1 0 0,0 0-3 0 0,158 30 255 0 0,-159-29-237 0 0,1-1 0 0 0,-1 1 0 0 0,1-1 0 0 0,-1 1 0 0 0,1 0 0 0 0,-1 0 0 0 0,1 0 0 0 0,-1 0 0 0 0,0 0 0 0 0,0 0-1 0 0,1 0 1 0 0,-1 0 0 0 0,0 0 0 0 0,0 1 0 0 0,0-1 0 0 0,0 0 0 0 0,0 1 0 0 0,-1-1 0 0 0,1 1 0 0 0,0-1 0 0 0,-1 1 0 0 0,1-1 0 0 0,-1 1 0 0 0,1 0 0 0 0,-1-1 0 0 0,0 1-1 0 0,1 0 1 0 0,-1-1 0 0 0,0 1 0 0 0,0-1 0 0 0,0 1 0 0 0,-1 0 0 0 0,1-1 0 0 0,0 1 0 0 0,-1 0 0 0 0,1-1 0 0 0,-1 1 0 0 0,1-1 0 0 0,-1 1 0 0 0,0-1 0 0 0,1 1 0 0 0,-1-1 0 0 0,0 1-1 0 0,0-1 1 0 0,0 0 0 0 0,0 0 0 0 0,-1 1 0 0 0,1-1 0 0 0,0 0 0 0 0,0 0 0 0 0,-1 0 0 0 0,1 0 0 0 0,0 0 0 0 0,-1-1 0 0 0,1 1 0 0 0,-1 0 0 0 0,1-1 0 0 0,-1 1 0 0 0,0-1-1 0 0,1 1 1 0 0,-1-1 0 0 0,0 0-18 0 0,-102 58 404 0 0,33-43-613 0 0,70-16 8 0 0,0 0-1 0 0,0 0 1 0 0,0 0-1 0 0,0 0 1 0 0,1 0-1 0 0,-1 0 1 0 0,0 0-1 0 0,1 0 1 0 0,-1-1-1 0 0,1 1 1 0 0,0 0 0 0 0,-1 0-1 0 0,1-1 1 0 0,0 1-1 0 0,0 0 1 0 0,-1-1-1 0 0,1 1 1 0 0,0 0-1 0 0,0-1 1 0 0,1 1-1 0 0,-1 0 1 0 0,0-1-1 0 0,0 1 1 0 0,1 0 0 0 0,-1 0-1 0 0,1-1 1 0 0,-1 1-1 0 0,1 0 1 0 0,-1 0-1 0 0,1 0 1 0 0,0-2 201 0 0,7-4-3505 0 0,1 0-3284 0 0,-9 7 5874 0 0,8-5-6983 0 0</inkml:trace>
  <inkml:trace contextRef="#ctx0" brushRef="#br0" timeOffset="134944.549">14652 3415 7722 0 0,'0'0'3230'0'0,"0"0"-1050"0"0,0 0-572 0 0,0 0-159 0 0,0 0-132 0 0,0 0-166 0 0,0 0-237 0 0,0 0-230 0 0,0 0-127 0 0,0 0-19 0 0,0 0 11 0 0,0 0 18 0 0,0 0-47 0 0,17 0-58 0 0,118-1 765 0 0,104-28 372 0 0,-242 47-14998 0 0,-2-14 1860 0 0</inkml:trace>
  <inkml:trace contextRef="#ctx0" brushRef="#br0" timeOffset="135194.183">14641 3621 9754 0 0,'0'0'2829'0'0,"0"0"-1200"0"0,0 0-648 0 0,0 0-56 0 0,0 0 95 0 0,0 0 74 0 0,0 0-25 0 0,0 0-124 0 0,0 0-171 0 0,0 0-147 0 0,0 0-129 0 0,0 0-114 0 0,0 0-76 0 0,26 8-55 0 0,83 24-59 0 0,-99-29-169 0 0,0-1 0 0 0,0 0 1 0 0,0 0-1 0 0,0-1 1 0 0,1-1-1 0 0,-1 0 0 0 0,0 0 1 0 0,0-1-1 0 0,1 0 0 0 0,7-2-25 0 0,12-2-13 0 0,56-9-51 0 0,-48 8-1814 0 0,-2 0-4327 0 0,-25 3-5243 0 0</inkml:trace>
  <inkml:trace contextRef="#ctx0" brushRef="#br0" timeOffset="137310.406">15797 3304 6841 0 0,'0'0'1459'0'0,"0"0"-326"0"0,0 0 14 0 0,0 0 213 0 0,0 0 167 0 0,0 0-49 0 0,0 0-261 0 0,0 0-294 0 0,-31 12-255 0 0,-95 38-134 0 0,61-8 146 0 0,57-32-554 0 0,-1 1-16 0 0,-1-1 0 0 0,1 1-1 0 0,1 1 1 0 0,0-1 0 0 0,0 1-1 0 0,2 1 1 0 0,-1 0 0 0 0,2-1-1 0 0,-1 2 1 0 0,2-1-1 0 0,0 1 1 0 0,0-1 0 0 0,1 1-1 0 0,1 0 1 0 0,1 0 0 0 0,0 1-1 0 0,0-1 1 0 0,2 0 0 0 0,0 7-110 0 0,3-12 59 0 0,0-1 1 0 0,0 0 0 0 0,1 0 0 0 0,0 0 0 0 0,1-1 0 0 0,0 0 0 0 0,0 0-1 0 0,0 0 1 0 0,1-1 0 0 0,0 0 0 0 0,0 0 0 0 0,0 0 0 0 0,1-1 0 0 0,0-1 0 0 0,0 1-1 0 0,0-1 1 0 0,1 0 0 0 0,-1-1 0 0 0,1 0 0 0 0,0-1 0 0 0,0 1 0 0 0,0-2 0 0 0,0 1-1 0 0,0-1 1 0 0,0-1 0 0 0,1 0 0 0 0,-1 0 0 0 0,3-1-60 0 0,14-1 155 0 0,-1-1 0 0 0,1-1 1 0 0,-1-2-1 0 0,0 0 0 0 0,0-2 1 0 0,-1 0-1 0 0,0-2 0 0 0,-1-1 0 0 0,0 0 1 0 0,0-2-1 0 0,-2-1 0 0 0,1-1 1 0 0,-2 0-1 0 0,0-2 0 0 0,-1 0 0 0 0,5-6-155 0 0,-17 16 41 0 0,1-1-1 0 0,-1 0 0 0 0,0 0 1 0 0,-1 0-1 0 0,0-1 0 0 0,0 0 1 0 0,-1 0-1 0 0,0 0 0 0 0,0-1 1 0 0,-1 0-1 0 0,-1 1 0 0 0,0-2 1 0 0,0 1-1 0 0,-1 0 0 0 0,0-1 1 0 0,0 1-1 0 0,-1-1 0 0 0,-1 1 1 0 0,0-1-1 0 0,0 1 0 0 0,-2-6-40 0 0,-2 7-19 0 0,-1 1 0 0 0,0-1 0 0 0,0 1-1 0 0,-1 0 1 0 0,0 0 0 0 0,0 0 0 0 0,-1 1 0 0 0,0 0-1 0 0,0 1 1 0 0,-1-1 0 0 0,0 1 0 0 0,0 1-1 0 0,0-1 1 0 0,-1 1 0 0 0,1 1 0 0 0,-1 0 0 0 0,0 0-1 0 0,-1 1 1 0 0,1 0 0 0 0,-1 0 0 0 0,1 1 0 0 0,-1 0-1 0 0,0 1 1 0 0,0 0 0 0 0,0 1 0 0 0,1 0-1 0 0,-11 1 20 0 0,7-1-187 0 0,0 1-1 0 0,0 0 0 0 0,0 0 0 0 0,1 2 0 0 0,-1-1 0 0 0,0 2 1 0 0,1-1-1 0 0,0 2 0 0 0,0 0 0 0 0,-10 6 188 0 0,-57 55-7039 0 0,64-47 206 0 0,5-4-3082 0 0</inkml:trace>
  <inkml:trace contextRef="#ctx0" brushRef="#br0" timeOffset="137631.717">16314 3676 15187 0 0,'0'0'1511'0'0,"0"0"-262"0"0,0 0 73 0 0,0 0 135 0 0,0 0-1 0 0,0 0-182 0 0,0 0-334 0 0,0 0-336 0 0,0 0-255 0 0,0 0-119 0 0,0 0-65 0 0,0 0-34 0 0,0 0-26 0 0,-5 9-45 0 0,-30 59-50 0 0,35-67-20 0 0,0-1 1 0 0,0 1 0 0 0,0-1-1 0 0,0 1 1 0 0,0-1 0 0 0,0 1 0 0 0,0-1-1 0 0,0 1 1 0 0,0-1 0 0 0,0 1 0 0 0,0-1-1 0 0,0 1 1 0 0,0-1 0 0 0,1 1-1 0 0,-1-1 1 0 0,0 1 0 0 0,0-1 0 0 0,1 0-1 0 0,-1 1 1 0 0,0-1 0 0 0,1 1 0 0 0,-1-1-1 0 0,0 0 1 0 0,1 1 0 0 0,-1-1 0 0 0,0 0-1 0 0,1 1 1 0 0,-1-1 0 0 0,1 0-1 0 0,-1 0 1 0 0,1 0 0 0 0,-1 1 0 0 0,0-1-1 0 0,1 0 1 0 0,-1 0 0 0 0,1 0 0 0 0,-1 0-1 0 0,1 0 1 0 0,-1 0 0 0 0,1 0-1 0 0,-1 0 1 0 0,1 0 0 0 0,-1 0 0 0 0,1 0-1 0 0,-1 0 1 0 0,1 0 0 0 0,-1 0 0 0 0,1 0-1 0 0,-1 0 1 0 0,1-1 0 0 0,-1 1-1 0 0,1 0 1 0 0,-1 0 0 0 0,0-1 0 0 0,1 1-1 0 0,-1 0 1 0 0,1-1 0 0 0,-1 1 0 0 0,0 0-1 0 0,1-1 1 0 0,-1 1 0 0 0,0-1 9 0 0,33-15-531 0 0,0-9-1525 0 0,-15 7-4749 0 0,-16 13-1780 0 0</inkml:trace>
  <inkml:trace contextRef="#ctx0" brushRef="#br0" timeOffset="137998.109">16852 3223 13995 0 0,'0'0'1850'0'0,"0"0"-771"0"0,0 0-310 0 0,0 0 121 0 0,0 0 147 0 0,0 0 35 0 0,0 0-125 0 0,0 0-209 0 0,0 0-214 0 0,-22 32-173 0 0,-67 98-81 0 0,53-57 38 0 0,33-58-237 0 0,-13 140 357 0 0,19-146-423 0 0,-1 0-1 0 0,1 0 1 0 0,1 0-1 0 0,-1-1 1 0 0,2 1-1 0 0,-1-1 1 0 0,1 0-1 0 0,0 0 1 0 0,1 0-1 0 0,0-1 0 0 0,0 0 1 0 0,1 0-1 0 0,-1-1 1 0 0,1 1-1 0 0,1-1 1 0 0,-1-1-1 0 0,1 0 1 0 0,0 0-1 0 0,1 0 1 0 0,-1-1-1 0 0,1 0 1 0 0,-1-1-1 0 0,1 0 1 0 0,0 0-1 0 0,6 0-4 0 0,-9 0 38 0 0,1-1-1 0 0,-1-1 1 0 0,1 1-1 0 0,-1-1 1 0 0,1 0 0 0 0,0-1-1 0 0,-1 1 1 0 0,1-1-1 0 0,0-1 1 0 0,0 1-1 0 0,-1-1 1 0 0,1 0-1 0 0,-1-1 1 0 0,1 1-1 0 0,-1-2 1 0 0,1 1 0 0 0,-1 0-1 0 0,0-1 1 0 0,0 0-1 0 0,0-1 1 0 0,-1 1-1 0 0,1-1 1 0 0,-1 0-1 0 0,0-1 1 0 0,0 1-1 0 0,0-1 1 0 0,0 0 0 0 0,-1 0-1 0 0,0 0 1 0 0,0-1-1 0 0,-1 0 1 0 0,1 1-1 0 0,-1-1 1 0 0,0 0-1 0 0,-1-1 1 0 0,0 1-1 0 0,0 0 1 0 0,0-1 0 0 0,0-3-38 0 0,-2 5 9 0 0,0 1 1 0 0,0-1 0 0 0,-1 1 0 0 0,0 0 0 0 0,0 0 0 0 0,0-1 0 0 0,0 1 0 0 0,-1 0 0 0 0,1 0 0 0 0,-1 0 0 0 0,0 0 0 0 0,-1 1 0 0 0,1-1-1 0 0,0 0 1 0 0,-1 1 0 0 0,0 0 0 0 0,0-1 0 0 0,0 1 0 0 0,0 0 0 0 0,-1 1 0 0 0,1-1 0 0 0,-1 0 0 0 0,1 1 0 0 0,-1 0 0 0 0,-1-1-10 0 0,-12-5-78 0 0,0 1 0 0 0,0 0 0 0 0,-1 1 0 0 0,0 0 0 0 0,0 2-1 0 0,0 0 1 0 0,-1 1 0 0 0,1 1 0 0 0,-1 1 0 0 0,0 1 0 0 0,1 0 0 0 0,-3 1 78 0 0,-48 10-1701 0 0,27 8-4509 0 0,31-8-3134 0 0</inkml:trace>
  <inkml:trace contextRef="#ctx0" brushRef="#br0" timeOffset="140329.042">18446 3348 0 0 0,'0'0'501'0'0,"0"0"221"0"0,0 0 178 0 0,0 0 516 0 0,0 0 593 0 0,0 0 238 0 0,0 0-103 0 0,0 0-425 0 0,0 0-498 0 0,0 0-270 0 0,0 0-175 0 0,0-3-124 0 0,0 2-595 0 0,0 0 0 0 0,0 0 0 0 0,0 0 0 0 0,0 0 1 0 0,0 0-1 0 0,0 0 0 0 0,-1 0 0 0 0,1 0 0 0 0,0 0 0 0 0,-1 0 0 0 0,1 0 1 0 0,0 0-1 0 0,-1 0 0 0 0,1 0 0 0 0,-1 0 0 0 0,0 0 0 0 0,1 1 0 0 0,-1-1 1 0 0,0 0-1 0 0,1 0 0 0 0,-1 1 0 0 0,0-1 0 0 0,0 0 0 0 0,0 1 0 0 0,0-1 1 0 0,1 1-1 0 0,-1-1 0 0 0,0 1 0 0 0,0 0 0 0 0,0-1 0 0 0,0 1 0 0 0,0 0 0 0 0,0 0 1 0 0,0-1-1 0 0,0 1 0 0 0,0 0 0 0 0,0 0 0 0 0,0 0 0 0 0,0 0 0 0 0,0 1 1 0 0,0-1-1 0 0,0 0 0 0 0,0 0 0 0 0,0 0 0 0 0,0 1 0 0 0,0-1 0 0 0,0 1 1 0 0,0-1-1 0 0,0 1-57 0 0,-3-1 79 0 0,-15 0 99 0 0,0 1-1 0 0,0 1 1 0 0,0 1-1 0 0,1 1 1 0 0,0 1 0 0 0,-1 0-1 0 0,-16 8-177 0 0,-199 75 998 0 0,224-84-911 0 0,9-4-76 0 0,1 0 0 0 0,-1 0-1 0 0,0 0 1 0 0,0 0 0 0 0,0 0 0 0 0,1 0-1 0 0,-1 0 1 0 0,0 1 0 0 0,0-1-1 0 0,1 0 1 0 0,-1 0 0 0 0,0 0 0 0 0,0 1-1 0 0,1-1 1 0 0,-1 0 0 0 0,0 1 0 0 0,1-1-1 0 0,-1 1 1 0 0,0-1 0 0 0,1 1-1 0 0,-1-1 1 0 0,1 1 0 0 0,-1-1 0 0 0,1 1-1 0 0,-1 0 1 0 0,1-1 0 0 0,-1 1-1 0 0,1 0 1 0 0,0-1 0 0 0,-1 1 0 0 0,1 0-1 0 0,0-1 1 0 0,-1 1 0 0 0,1 0-1 0 0,0 0 1 0 0,0-1 0 0 0,0 1 0 0 0,0 0-1 0 0,0 0 1 0 0,0 0 0 0 0,0-1 0 0 0,0 1-1 0 0,0 0 1 0 0,0 0 0 0 0,0-1-1 0 0,0 1 1 0 0,1 0 0 0 0,-1 0 0 0 0,0-1-1 0 0,1 1 1 0 0,-1 0 0 0 0,0 0-1 0 0,1-1 1 0 0,-1 1 0 0 0,1-1 0 0 0,-1 1-1 0 0,1 0 1 0 0,-1-1 0 0 0,1 1 0 0 0,-1-1-1 0 0,2 1-10 0 0,5 3 57 0 0,0 0 0 0 0,1-1 0 0 0,-1 1 0 0 0,1-2 0 0 0,0 1 0 0 0,0-1 0 0 0,0 0 0 0 0,0-1 0 0 0,1 0 0 0 0,-1 0 0 0 0,4 0-57 0 0,6 0 69 0 0,232 14 501 0 0,-249-15-557 0 0,-1 0 1 0 0,0 0 0 0 0,1 0-1 0 0,-1 0 1 0 0,0 0 0 0 0,1 0-1 0 0,-1 1 1 0 0,0-1 0 0 0,1 0-1 0 0,-1 0 1 0 0,0 0 0 0 0,1 1-1 0 0,-1-1 1 0 0,0 0 0 0 0,0 0-1 0 0,1 1 1 0 0,-1-1 0 0 0,0 0-1 0 0,0 1 1 0 0,1-1 0 0 0,-1 0-1 0 0,0 1 1 0 0,0-1 0 0 0,0 0-1 0 0,0 1 1 0 0,0-1 0 0 0,0 1-1 0 0,0-1 1 0 0,1 0 0 0 0,-1 1-1 0 0,0-1 1 0 0,0 0-1 0 0,0 1 1 0 0,-1-1 0 0 0,1 1-1 0 0,0-1 1 0 0,0 0 0 0 0,0 1-1 0 0,0-1 1 0 0,0 0 0 0 0,0 1-1 0 0,0-1 1 0 0,-1 1 0 0 0,1-1-1 0 0,0 0 1 0 0,0 0 0 0 0,0 1-1 0 0,-1-1 1 0 0,1 0 0 0 0,0 1-1 0 0,0-1 1 0 0,-1 0 0 0 0,1 0-1 0 0,0 1 1 0 0,-1-1 0 0 0,1 0-1 0 0,0 0 1 0 0,-1 0 0 0 0,1 0-1 0 0,0 1 1 0 0,-1-1 0 0 0,1 0-1 0 0,-1 0 1 0 0,1 0 0 0 0,0 0-1 0 0,-1 0 1 0 0,1 0 0 0 0,0 0-1 0 0,-1 0-13 0 0,-28 16 414 0 0,29-16-413 0 0,-389 184 781 0 0,388-184-780 0 0,-1 1 0 0 0,1-1 0 0 0,0 1 0 0 0,0 0 0 0 0,-1 0 0 0 0,1 0 0 0 0,0-1 0 0 0,0 1-1 0 0,0 0 1 0 0,0 0 0 0 0,0 1 0 0 0,0-1 0 0 0,0 0 0 0 0,0 0 0 0 0,1 0 0 0 0,-1 1 0 0 0,0-1 0 0 0,1 0 0 0 0,-1 0 0 0 0,0 1 0 0 0,1-1 0 0 0,0 1 0 0 0,-1-1 0 0 0,1 1 0 0 0,0-1 0 0 0,0 0 0 0 0,0 1 0 0 0,0-1-1 0 0,0 1 1 0 0,0-1 0 0 0,0 1 0 0 0,1-1 0 0 0,-1 0 0 0 0,0 1 0 0 0,1-1 0 0 0,-1 1 0 0 0,1-1 0 0 0,-1 0 0 0 0,1 1 0 0 0,0-1 0 0 0,0 0 0 0 0,-1 0 0 0 0,1 0 0 0 0,0 0 0 0 0,0 1 0 0 0,0-1 0 0 0,0 0 0 0 0,1-1 0 0 0,-1 1-1 0 0,0 0 1 0 0,0 0 0 0 0,0 0 0 0 0,1-1 0 0 0,0 1-2 0 0,11 6 44 0 0,0-1 0 0 0,1-1 1 0 0,0 0-1 0 0,-1 0 0 0 0,2-2 0 0 0,-1 0 0 0 0,0 0 0 0 0,1-2 0 0 0,-1 1 0 0 0,1-2 0 0 0,-1 0 0 0 0,15-2-44 0 0,-6 2 31 0 0,87-25 63 0 0,-110-28-5063 0 0,-3 48 3636 0 0,-2-2-1706 0 0,3 1-2214 0 0,-2-1-5436 0 0</inkml:trace>
  <inkml:trace contextRef="#ctx0" brushRef="#br0" timeOffset="140649.044">18087 3010 11186 0 0,'0'0'1019'0'0,"0"0"-285"0"0,0 0-65 0 0,0 0 191 0 0,0 0 267 0 0,0 0 172 0 0,0 0-1 0 0,0 0-82 0 0,-2 32-154 0 0,-2 102-175 0 0,20-48 197 0 0,-8-68-838 0 0,-1-2-37 0 0,15 33 115 0 0,-1 1 1 0 0,-3 0-1 0 0,-3 1 0 0 0,-1 1 1 0 0,-3 1-1 0 0,-2 0 1 0 0,1 37-325 0 0,-9-64 17 0 0,-1 1 1 0 0,-2 0 0 0 0,-1-1-1 0 0,0 1 1 0 0,-2-1 0 0 0,-1 0-1 0 0,-2 0 1 0 0,0-1 0 0 0,-1 0-1 0 0,-2 0 1 0 0,0-1 0 0 0,-6 7-18 0 0,-33 60-767 0 0,96-94-2706 0 0,-12-15-2649 0 0,-28 15 3453 0 0,9-5-8767 0 0</inkml:trace>
  <inkml:trace contextRef="#ctx0" brushRef="#br0" timeOffset="140965.028">18948 3072 9442 0 0,'0'0'1626'0'0,"0"0"-337"0"0,0 0-142 0 0,0 0 64 0 0,0 0 1 0 0,0 0-115 0 0,0 0-193 0 0,0 0-152 0 0,0 0-31 0 0,0 0 49 0 0,0 0 2 0 0,0 0-45 0 0,17 18-114 0 0,48 59-108 0 0,-63-74-476 0 0,0 0 0 0 0,0 0 1 0 0,0 0-1 0 0,-1 0 0 0 0,1 0 1 0 0,-1 1-1 0 0,0-1 0 0 0,0 0 1 0 0,0 1-1 0 0,0-1 0 0 0,0 1 1 0 0,-1-1-1 0 0,0 1 0 0 0,0-1 1 0 0,0 1-1 0 0,0-1 0 0 0,0 1 1 0 0,-1-1-1 0 0,1 1 0 0 0,-1-1 1 0 0,0 2-30 0 0,-2 6 86 0 0,-16 74 36 0 0,-4-1 0 0 0,-4-2 0 0 0,-3-1 0 0 0,-13 18-122 0 0,40-92-30 0 0,-32 52-1450 0 0,24-51-3693 0 0,-2-5-4820 0 0,10-3 2691 0 0</inkml:trace>
  <inkml:trace contextRef="#ctx0" brushRef="#br0" timeOffset="141427.132">18801 3540 0 0 0,'0'0'2425'0'0,"0"0"-837"0"0,0 0-324 0 0,0 0 72 0 0,0 0 145 0 0,0 0 60 0 0,0 0-71 0 0,0 0-143 0 0,0 0-148 0 0,0 0-110 0 0,0 0-108 0 0,0 0-116 0 0,33 17-123 0 0,105 50-120 0 0,-136-65-574 0 0,1-1-1 0 0,-1 1 0 0 0,0-1 1 0 0,1 0-1 0 0,0 0 0 0 0,-1 0 1 0 0,1 0-1 0 0,0 0 0 0 0,0-1 1 0 0,-1 1-1 0 0,1-1 0 0 0,0 0 1 0 0,0 1-1 0 0,0-1 0 0 0,-1-1 1 0 0,1 1-1 0 0,0 0 0 0 0,0-1 0 0 0,0 1 1 0 0,-1-1-1 0 0,1 0 0 0 0,0 0 1 0 0,-1 0-1 0 0,1 0 0 0 0,0 0 1 0 0,-1-1-1 0 0,1 0-27 0 0,9-5 161 0 0,10-4-76 0 0,-1-1 0 0 0,-1-1 0 0 0,0-1 0 0 0,-1 0-1 0 0,0-2 1 0 0,-2 0 0 0 0,1-1 0 0 0,-2 0 0 0 0,0-2-1 0 0,-2 0 1 0 0,0 0 0 0 0,-1-2 0 0 0,-1 1 0 0 0,0-2-1 0 0,-2 1 1 0 0,-1-2 0 0 0,3-9-85 0 0,5-10 18 0 0,-6 18 21 0 0,-1-1 1 0 0,-1-1-1 0 0,-2 1 1 0 0,0-1-1 0 0,-2-1 1 0 0,0-1-40 0 0,-7 9 573 0 0,-5 25-41 0 0,-12 35 59 0 0,17-36-600 0 0,-14 45 442 0 0,3 0 1 0 0,2 0-1 0 0,2 1 0 0 0,3 0 1 0 0,1 1-1 0 0,3-1 1 0 0,4 46-434 0 0,15 94 404 0 0,-8-110-602 0 0,-9-80 77 0 0,0-1-54 0 0,0 0-53 0 0,0 0-72 0 0,0 0-140 0 0,0-17-3610 0 0,0 8-1746 0 0,2 2-5266 0 0</inkml:trace>
  <inkml:trace contextRef="#ctx0" brushRef="#br0" timeOffset="141665.053">19679 3429 12643 0 0,'0'0'1877'0'0,"0"0"-786"0"0,0 0-306 0 0,0 0 151 0 0,0 0 181 0 0,0 0 72 0 0,0 0-91 0 0,-10 34-237 0 0,-31 103-269 0 0,15-3 325 0 0,22-19-1609 0 0,4-115 369 0 0,0 0-89 0 0,1-8-1179 0 0,15-35-7216 0 0,-9 29 2667 0 0,-3 2 999 0 0</inkml:trace>
  <inkml:trace contextRef="#ctx0" brushRef="#br0" timeOffset="142001.204">19828 3488 4081 0 0,'0'0'1974'0'0,"0"0"-422"0"0,0 0-52 0 0,0 0 151 0 0,0 0 64 0 0,0 0-109 0 0,0 0-282 0 0,0 0-319 0 0,-31 16-261 0 0,-97 47-174 0 0,27-12 996 0 0,100-50-1535 0 0,0-1-1 0 0,0 0 1 0 0,0 0 0 0 0,0 1-1 0 0,1-1 1 0 0,-1 1-1 0 0,0-1 1 0 0,0 1-1 0 0,0-1 1 0 0,0 1 0 0 0,1-1-1 0 0,-1 1 1 0 0,0-1-1 0 0,1 1 1 0 0,-1 0 0 0 0,0 0-1 0 0,1-1 1 0 0,-1 1-1 0 0,1 0 1 0 0,-1 0 0 0 0,1 0-1 0 0,0 0 1 0 0,-1-1-1 0 0,1 1 1 0 0,0 0 0 0 0,-1 0-1 0 0,1 0 1 0 0,0 0-1 0 0,0 0 1 0 0,0 0 0 0 0,0 0-1 0 0,0 0 1 0 0,0 0-1 0 0,0 0 1 0 0,0 0 0 0 0,0 0-1 0 0,1-1 1 0 0,-1 1-1 0 0,0 0 1 0 0,1 0 0 0 0,-1 0-1 0 0,0 0 1 0 0,1 0-1 0 0,-1 0 1 0 0,1-1-1 0 0,-1 1 1 0 0,1 0 0 0 0,0 0-1 0 0,-1-1 1 0 0,1 1-1 0 0,0 0 1 0 0,-1-1 0 0 0,1 1-1 0 0,0-1 1 0 0,0 1-1 0 0,0-1-30 0 0,52 24 972 0 0,5-8-360 0 0,-42-12-469 0 0,1 0 0 0 0,-1 0 0 0 0,0 2-1 0 0,0 0 1 0 0,-1 1 0 0 0,0 0 0 0 0,0 1 0 0 0,5 4-143 0 0,-19-11 10 0 0,1 0 1 0 0,-1 0-1 0 0,0 0 1 0 0,1 0-1 0 0,-1 0 0 0 0,0 0 1 0 0,1 0-1 0 0,-1 0 1 0 0,0 1-1 0 0,0-1 1 0 0,0 0-1 0 0,0 1 0 0 0,0-1 1 0 0,-1 1-1 0 0,1-1 1 0 0,0 1-1 0 0,-1 0 1 0 0,1-1-1 0 0,-1 1 1 0 0,1-1-1 0 0,-1 1 0 0 0,0 0 1 0 0,0 0-1 0 0,0-1 1 0 0,0 1-1 0 0,0 0 1 0 0,0-1-1 0 0,0 1 0 0 0,-1 1-10 0 0,-6-2-1367 0 0,0-8-9790 0 0,7 6-349 0 0</inkml:trace>
  <inkml:trace contextRef="#ctx0" brushRef="#br0" timeOffset="142277.482">20186 3315 14051 0 0,'0'0'1220'0'0,"0"0"-481"0"0,0 0-15 0 0,0 0 251 0 0,0 0 187 0 0,0 0 17 0 0,0 0-143 0 0,0 0-201 0 0,0 0-143 0 0,0 0-124 0 0,0 0-64 0 0,36 3-56 0 0,113 7-80 0 0,-27-15 328 0 0,1-3-494 0 0,-108 6-1419 0 0,-18 1-10729 0 0,1 1 462 0 0</inkml:trace>
  <inkml:trace contextRef="#ctx0" brushRef="#br0" timeOffset="142512.123">20233 3573 9618 0 0,'0'0'1748'0'0,"0"0"-146"0"0,0 0-62 0 0,0 0-105 0 0,0 0-237 0 0,0 0-276 0 0,0 0-260 0 0,33-1-190 0 0,102-5-141 0 0,-8-16 59 0 0,-16 2-1477 0 0,-63 17-8601 0 0,-36 3 545 0 0</inkml:trace>
  <inkml:trace contextRef="#ctx0" brushRef="#br0" timeOffset="142832.543">21259 3146 13003 0 0,'0'0'1204'0'0,"0"0"-290"0"0,0 0 4 0 0,0 0 119 0 0,0 0-24 0 0,0 0-122 0 0,0 0-208 0 0,-31 15-180 0 0,-97 51-134 0 0,123-64-341 0 0,1 0 1 0 0,-1 0-1 0 0,1 0 1 0 0,-1 1-1 0 0,1 0 1 0 0,0 0-1 0 0,0 0 0 0 0,0 0 1 0 0,1 1-1 0 0,-1-1 1 0 0,1 1-1 0 0,0 0 0 0 0,0 0 1 0 0,0 0-1 0 0,-2 5-28 0 0,-1 2 70 0 0,-1 1-28 0 0,1-1 0 0 0,1 1 0 0 0,0 0 0 0 0,1 1 0 0 0,0-1 0 0 0,1 1 0 0 0,0 0 0 0 0,1 0 0 0 0,0 0 0 0 0,1 0 0 0 0,0 0 0 0 0,2 0 0 0 0,-1 0 0 0 0,2 0 0 0 0,-1 0 0 0 0,4 9-42 0 0,-3-15 40 0 0,1-1-1 0 0,1 1 0 0 0,-1-1 0 0 0,1 0 0 0 0,0 0 1 0 0,0 0-1 0 0,1-1 0 0 0,0 0 0 0 0,0 0 1 0 0,0 0-1 0 0,1 0 0 0 0,-1-1 0 0 0,1 0 0 0 0,0 0 1 0 0,0 0-1 0 0,1-1 0 0 0,-1 0 0 0 0,1 0 0 0 0,-1-1 1 0 0,1 1-1 0 0,0-1 0 0 0,3 0-39 0 0,4 1 159 0 0,0-1 1 0 0,0 0-1 0 0,0-1 0 0 0,0 0 0 0 0,1-1 1 0 0,-1 0-1 0 0,0-2 0 0 0,0 0 0 0 0,1 0 1 0 0,9-4-161 0 0,-10 4 122 0 0,0-2 0 0 0,-1 1 0 0 0,1-2-1 0 0,-1 0 1 0 0,0 0 0 0 0,0-1 0 0 0,-1-1-1 0 0,1 0 1 0 0,-2-1 0 0 0,1 0-1 0 0,-1-1 1 0 0,0 0 0 0 0,-1-1 0 0 0,0 0-1 0 0,0 0 1 0 0,-1-1 0 0 0,-1-1-1 0 0,0 1 1 0 0,0-1 0 0 0,-1-1 0 0 0,-1 1-1 0 0,0-1 1 0 0,-1 0 0 0 0,0-1-1 0 0,0-4-120 0 0,-3 8 4 0 0,-1-1 0 0 0,-1 0 0 0 0,0 0-1 0 0,0 0 1 0 0,-1 0 0 0 0,0 0 0 0 0,-1 1-1 0 0,0-1 1 0 0,-1 0 0 0 0,0 1 0 0 0,-1 0-1 0 0,0 0 1 0 0,0 0 0 0 0,-1 0-1 0 0,-3-3-3 0 0,-1 0-61 0 0,0 1-1 0 0,-1 0 1 0 0,0 0-1 0 0,-1 1 1 0 0,0 1-1 0 0,-1-1 1 0 0,0 2-1 0 0,-1 0 1 0 0,0 0-1 0 0,0 1 1 0 0,-8-3 61 0 0,9 6-413 0 0,0 0 1 0 0,0 1 0 0 0,0 0 0 0 0,-1 1 0 0 0,1 1 0 0 0,-1 0 0 0 0,0 0-1 0 0,1 1 1 0 0,-2 1 412 0 0,-9 0-4903 0 0,6 0-6895 0 0</inkml:trace>
  <inkml:trace contextRef="#ctx0" brushRef="#br0" timeOffset="143117.127">21806 3389 15107 0 0,'0'0'1671'0'0,"0"0"-551"0"0,0 0-103 0 0,0 0 162 0 0,0 0 65 0 0,0 0-81 0 0,0 0-262 0 0,0 0-313 0 0,0 0-199 0 0,0 0-120 0 0,0 0-82 0 0,0 0-65 0 0,0 0-47 0 0,-8 25-36 0 0,-23 77-35 0 0,24-49-830 0 0,7-49-468 0 0,4-4-3690 0 0,-3 0 3172 0 0,5 0-9898 0 0</inkml:trace>
  <inkml:trace contextRef="#ctx0" brushRef="#br0" timeOffset="143414.87">22233 2936 13187 0 0,'0'0'2491'0'0,"0"0"-481"0"0,0 0-319 0 0,0 0-226 0 0,0 0-259 0 0,0 0-232 0 0,0 0-238 0 0,0 0-137 0 0,0 0-50 0 0,0 0-6 0 0,0 0 0 0 0,0 0-89 0 0,0 0-90 0 0,-3 33-89 0 0,-8 103-52 0 0,-1 121 1062 0 0,12-162-7428 0 0,0-50-678 0 0,0-33-6009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7:56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4601 0 0,'0'0'1247'0'0,"0"0"-492"0"0,0 0-223 0 0,0 0 220 0 0,0 0 420 0 0,0 0 361 0 0,0 0 122 0 0,0 0-131 0 0,0 0-220 0 0,0 0-190 0 0,0 0-135 0 0,27 0-79 0 0,85-4-55 0 0,-103 3-681 0 0,1 0 1 0 0,0 0-1 0 0,0-1 0 0 0,-1 0 0 0 0,1-1 0 0 0,-1 0 0 0 0,1 0 0 0 0,-1-1 0 0 0,0 0 0 0 0,-1-1 0 0 0,2-1-164 0 0,14-7 395 0 0,3 1-113 0 0,-1-1 0 0 0,-1-2 0 0 0,0 0 0 0 0,-1-2 0 0 0,0-1 0 0 0,-2-1 0 0 0,0 0 1 0 0,-1-2-1 0 0,0-3-282 0 0,0-2 234 0 0,-7 10-11 0 0,-2 0-1 0 0,1-1 1 0 0,-2-1 0 0 0,0 0 0 0 0,-2-1 0 0 0,5-10-223 0 0,-28 244 920 0 0,12-148-809 0 0,1 36 10 0 0,-5 0 0 0 0,-4 0 1 0 0,-4 0-1 0 0,-5-2 0 0 0,-21 62-121 0 0,31-136-10 0 0,2-2 4 0 0,0 0-1 0 0,-2 0 0 0 0,-1-1 0 0 0,-1 0 1 0 0,-1-1-1 0 0,-1 0 0 0 0,-1-1 1 0 0,-1-1-1 0 0,-1 0 0 0 0,-9 8 7 0 0,-54 47-987 0 0,92-99-1311 0 0,109-172-2394 0 0,-52 59-2208 0 0,-24 47-800 0 0,-30 57 3494 0 0</inkml:trace>
  <inkml:trace contextRef="#ctx0" brushRef="#br0" timeOffset="453.56">854 378 0 0 0,'0'0'2734'0'0,"0"0"132"0"0,0 0-50 0 0,0 0-86 0 0,0 0-61 0 0,0 0-230 0 0,0 0-345 0 0,0 0-496 0 0,0 0-516 0 0,0 0-377 0 0,0 0-203 0 0,-11 11-75 0 0,-84 67 291 0 0,-131 95 511 0 0,223-172-1215 0 0,0 0-1 0 0,0 0 0 0 0,0 1 1 0 0,0-1-1 0 0,1 1 0 0 0,-1 0 1 0 0,1 0-1 0 0,-1 0 0 0 0,1 0 1 0 0,-1 0-1 0 0,1 1 0 0 0,0-1 1 0 0,0 1-1 0 0,1-1 0 0 0,-1 1 1 0 0,0 0-1 0 0,1 0 0 0 0,-1 0 1 0 0,1 0-1 0 0,0 0 0 0 0,0 0 1 0 0,0 0-1 0 0,1 0 0 0 0,-1 0 1 0 0,1 0-1 0 0,0 0 0 0 0,-1 1 1 0 0,2-1-1 0 0,-1 0 0 0 0,0 0 1 0 0,0 0-1 0 0,1 0 0 0 0,0 1 1 0 0,0-1-1 0 0,0 0 0 0 0,0 0 1 0 0,0 0-1 0 0,0 0 0 0 0,1-1 1 0 0,-1 1-1 0 0,1 0-13 0 0,13 7 93 0 0,1-1 1 0 0,0-1-1 0 0,0 0 0 0 0,0-1 1 0 0,1-1-1 0 0,0 0 0 0 0,0-1 1 0 0,2-1-94 0 0,70 25 331 0 0,-85-27-321 0 0,6 0 77 0 0,0 0-1 0 0,-1 1 0 0 0,1 0 1 0 0,-1 1-1 0 0,0 0 0 0 0,0 1 1 0 0,0 0-1 0 0,-1 0 0 0 0,1 1 1 0 0,-1 0-1 0 0,0 0 0 0 0,-1 1 1 0 0,0 0-1 0 0,0 0 0 0 0,0 1 0 0 0,-1 0 1 0 0,0 0-1 0 0,-1 0 0 0 0,0 1 1 0 0,0 0-1 0 0,-1 0 0 0 0,0 0 1 0 0,0 0-1 0 0,-1 1 0 0 0,0 0 1 0 0,0 6-87 0 0,-14 124 773 0 0,11-139-810 0 0,3-1-16 0 0,-1 0-1 0 0,0 0 1 0 0,0 0-1 0 0,1-1 1 0 0,-1 1 0 0 0,0 0-1 0 0,0-1 1 0 0,1 0-1 0 0,-1 1 1 0 0,0-1 0 0 0,0 0-1 0 0,0 0 1 0 0,0 0 0 0 0,0 0-1 0 0,0-1 1 0 0,0 1-1 0 0,-1 0 1 0 0,1-1 0 0 0,0 0-1 0 0,-1 1 1 0 0,1-1-1 0 0,-1 0 1 0 0,1 0 0 0 0,-1 1-1 0 0,0-1 1 0 0,0 0 0 0 0,0 0-1 0 0,0-1 1 0 0,0 1-1 0 0,0 0 1 0 0,-1 0 0 0 0,1 0-1 0 0,-1-1 54 0 0,19-44-2449 0 0,-2 6-5631 0 0,-13 29-3589 0 0</inkml:trace>
  <inkml:trace contextRef="#ctx0" brushRef="#br0" timeOffset="694.377">1372 754 9138 0 0,'0'0'1723'0'0,"0"0"-104"0"0,0 0 208 0 0,0 0 279 0 0,0 0-83 0 0,0 0-307 0 0,0 0-367 0 0,0 0-405 0 0,0 0-329 0 0,0 0-213 0 0,0 0-139 0 0,-6 32-102 0 0,-15 102-81 0 0,1-21-520 0 0,20-108-344 0 0,-2 12 300 0 0,0-12-2839 0 0,-1-1-3497 0 0,1-1-4519 0 0</inkml:trace>
  <inkml:trace contextRef="#ctx0" brushRef="#br0" timeOffset="862.401">1372 363 12435 0 0,'0'0'2253'0'0,"0"0"-667"0"0,0 0-368 0 0,0 0-121 0 0,0 0-64 0 0,0 0-147 0 0,0 0-283 0 0,0 0-368 0 0,0 0-255 0 0,0 0-107 0 0,0 0-28 0 0,0 0 17 0 0,0 0-66 0 0,8 6-170 0 0,-3-4 303 0 0,-1 0-14 0 0,-1 1 0 0 0,1-1 0 0 0,0 1 0 0 0,-1-1 0 0 0,1 1 0 0 0,-1 0 0 0 0,0 0 0 0 0,0 1 0 0 0,0-1 0 0 0,0 1 0 0 0,-1-1 0 0 0,0 1 0 0 0,1 0 0 0 0,-1 0 0 0 0,0 0 0 0 0,-1 0 0 0 0,1 1 85 0 0,12 50-2412 0 0,-1-6-4862 0 0,-7-25-1852 0 0</inkml:trace>
  <inkml:trace contextRef="#ctx0" brushRef="#br0" timeOffset="1128.022">1561 1059 5145 0 0,'0'0'2083'0'0,"0"0"-197"0"0,0 0 26 0 0,0 0 91 0 0,0 0 43 0 0,0 0-107 0 0,0 0-301 0 0,0 0-400 0 0,0 0-346 0 0,0 0-235 0 0,0 0-130 0 0,0 0-51 0 0,0 0-26 0 0,20-24-52 0 0,61-79-58 0 0,-12-24 655 0 0,-24 21-512 0 0,-44 105-527 0 0,-1 1-69 0 0,3 191-362 0 0,-1-184 487 0 0,0-1-1 0 0,0 0 1 0 0,0 0-1 0 0,1 0 1 0 0,0 0 0 0 0,0 0-1 0 0,0-1 1 0 0,1 1-1 0 0,-1-1 1 0 0,2 0 0 0 0,-1 0-1 0 0,0 0 1 0 0,1-1 0 0 0,0 0-1 0 0,0 1 1 0 0,0-2-1 0 0,1 1 1 0 0,-1-1 0 0 0,1 1-1 0 0,0-1 1 0 0,0-1 0 0 0,0 1-1 0 0,0-1 1 0 0,0-1-1 0 0,0 1 1 0 0,1-1 0 0 0,-1 0-1 0 0,1 0 1 0 0,-1-1 0 0 0,1 1-1 0 0,-1-1 1 0 0,1-1-1 0 0,-1 0 1 0 0,1 0 0 0 0,1 0-12 0 0,2-3 90 0 0,0 0 0 0 0,0-1 1 0 0,0-1-1 0 0,-1 1 0 0 0,0-1 0 0 0,0-1 1 0 0,-1 1-1 0 0,1-2 0 0 0,-1 1 1 0 0,-1-1-1 0 0,1 0 0 0 0,-2-1 1 0 0,1 0-1 0 0,2-5-90 0 0,-3 5 47 0 0,0 0 0 0 0,-1-1 0 0 0,0 1-1 0 0,0-1 1 0 0,-1-1 0 0 0,-1 1 0 0 0,0 0 0 0 0,0-1 0 0 0,-1 0 0 0 0,0 0-1 0 0,0-4-46 0 0,0-42-6342 0 0,-2 56-2768 0 0</inkml:trace>
  <inkml:trace contextRef="#ctx0" brushRef="#br0" timeOffset="1767.705">2456 809 11178 0 0,'0'0'3201'0'0,"0"0"-1894"0"0,0 0-742 0 0,0 0-84 0 0,0 0 65 0 0,0 0 49 0 0,0 0-61 0 0,0 0-161 0 0,0 0-173 0 0,0 0-100 0 0,0 0-27 0 0,0 0 33 0 0,0 0 75 0 0,2-7 74 0 0,11-27 445 0 0,-13 34-307 0 0,1-8 4300 0 0,8 17-3971 0 0,3 5-598 0 0,-6-9-55 0 0,1 0 1 0 0,0-1-1 0 0,0 0 0 0 0,1 0 1 0 0,-1-1-1 0 0,1 1 0 0 0,-1-2 1 0 0,1 1-1 0 0,0-1 0 0 0,0 0 1 0 0,0-1-1 0 0,2 0-69 0 0,1 1 62 0 0,-1-1-1 0 0,1 0 1 0 0,0 0-1 0 0,0-1 1 0 0,0 0 0 0 0,0-1-1 0 0,-1-1 1 0 0,1 0-1 0 0,0 0 1 0 0,-1-1-1 0 0,1 0 1 0 0,-1-1 0 0 0,0 0-1 0 0,0 0 1 0 0,0-1-1 0 0,-1-1 1 0 0,0 1 0 0 0,0-2-1 0 0,0 1 1 0 0,-1-1-1 0 0,0 0 1 0 0,0-1-1 0 0,0-1-61 0 0,-6 6 12 0 0,0-1-1 0 0,-1 1 1 0 0,1-1-1 0 0,-1 0 1 0 0,0 0-1 0 0,0 1 1 0 0,0-1-1 0 0,-1 0 1 0 0,1 0-1 0 0,-1 0 1 0 0,0 0-1 0 0,0 0 1 0 0,0 0-1 0 0,-1 0 1 0 0,1 0-1 0 0,-1 0 1 0 0,0 1-1 0 0,0-1 1 0 0,-1 0-1 0 0,1 0 1 0 0,-1 1-1 0 0,1-1 1 0 0,-1 1-1 0 0,0-1 1 0 0,-1 1-1 0 0,1 0 1 0 0,0 0-1 0 0,-1 0 1 0 0,0 0-1 0 0,0 0 1 0 0,0 1-1 0 0,-2-2-10 0 0,-3 0-25 0 0,-1 1 0 0 0,0 0 1 0 0,0 0-1 0 0,0 1 1 0 0,0 0-1 0 0,0 0 1 0 0,0 1-1 0 0,0 1 1 0 0,-1-1-1 0 0,1 1 1 0 0,0 1-1 0 0,0 0 1 0 0,-1 0-1 0 0,1 1 1 0 0,0 0-1 0 0,0 1 1 0 0,0 0-1 0 0,1 0 1 0 0,-1 1-1 0 0,1 0 1 0 0,0 0-1 0 0,0 1 1 0 0,0 0-1 0 0,0 0 1 0 0,1 1-1 0 0,0 0 1 0 0,-3 4 23 0 0,0 0-24 0 0,1 1 0 0 0,0-1 0 0 0,1 2 0 0 0,0-1 1 0 0,1 1-1 0 0,0 0 0 0 0,1 1 0 0 0,0 0 0 0 0,1 0 0 0 0,0 2 24 0 0,3-9-1 0 0,0 0-1 0 0,1 0 0 0 0,0 0 1 0 0,0 0-1 0 0,0 0 0 0 0,1 0 0 0 0,0 1 1 0 0,0-1-1 0 0,0 0 0 0 0,1 0 1 0 0,0 0-1 0 0,0 1 0 0 0,1-1 1 0 0,0 0-1 0 0,0-1 0 0 0,0 1 0 0 0,1 0 1 0 0,-1-1-1 0 0,1 1 0 0 0,1-1 1 0 0,-1 0-1 0 0,1 0 0 0 0,3 4 2 0 0,6 2-11 0 0,0-1 0 0 0,1-1-1 0 0,-1 0 1 0 0,2-1-1 0 0,-1-1 1 0 0,1 0 0 0 0,0 0-1 0 0,1-2 1 0 0,0 0-1 0 0,-1-1 1 0 0,1 0-1 0 0,1-2 1 0 0,-1 1 0 0 0,0-2-1 0 0,1 0 1 0 0,-1-2-1 0 0,1 1 1 0 0,-1-2 0 0 0,0 0-1 0 0,4-2 12 0 0,-1 0-349 0 0,0-1 0 0 0,-1-1 0 0 0,0-1 0 0 0,0 0 0 0 0,-1-2-1 0 0,0 0 1 0 0,12-9 349 0 0,16-15-5184 0 0,-6-3-5816 0 0,-28 24 1825 0 0</inkml:trace>
  <inkml:trace contextRef="#ctx0" brushRef="#br0" timeOffset="2065.891">3406 260 16652 0 0,'0'0'2208'0'0,"0"0"-634"0"0,0 0-534 0 0,0 0-235 0 0,0 0-60 0 0,0 0-43 0 0,0 0-63 0 0,0 0-17 0 0,0 0-9 0 0,0 0 9 0 0,0 0-18 0 0,0 0-101 0 0,0 0-115 0 0,1 29-63 0 0,2 93-30 0 0,-2 323 860 0 0,2-395-1225 0 0,3-1 0 0 0,1 0 0 0 0,2 0 0 0 0,11 27 70 0 0,-20-78-2031 0 0,-5-18 335 0 0,1 6 380 0 0,-3-6-1230 0 0,2 7-2399 0 0,2 1-6756 0 0</inkml:trace>
  <inkml:trace contextRef="#ctx0" brushRef="#br0" timeOffset="2246.129">3161 636 16163 0 0,'0'0'1137'0'0,"0"0"-424"0"0,0 0-90 0 0,0 0 173 0 0,0 0 116 0 0,0 0-2 0 0,0 0-46 0 0,0 0-81 0 0,32 8-95 0 0,99 28-96 0 0,110 41 931 0 0,-177-44-2631 0 0,-40-15-6842 0 0,-17-13-3967 0 0</inkml:trace>
  <inkml:trace contextRef="#ctx0" brushRef="#br0" timeOffset="2434.267">3849 938 16668 0 0,'0'0'1408'0'0,"0"0"-784"0"0,0 0-120 0 0,0 0-72 0 0,0 0-48 0 0,0 0-88 0 0,0 0-72 0 0,0 0-144 0 0,0 0-96 0 0,0 0-104 0 0,0 0-88 0 0,0 0-120 0 0,0 0-184 0 0,80 132-632 0 0,-71-139-1345 0 0,-4-8-1672 0 0,5 8-1856 0 0,-7-1 392 0 0</inkml:trace>
  <inkml:trace contextRef="#ctx0" brushRef="#br0" timeOffset="2600.285">3849 938 0 0 0,'104'-124'2593'0'0,"-102"121"-2392"0"0,1 0 0 0 0,-1-1 0 0 0,0 1 1 0 0,-1-1-1 0 0,1 1 0 0 0,0-1 1 0 0,-1 1-1 0 0,0-1 0 0 0,0 0 1 0 0,0 0-1 0 0,0 1 0 0 0,-1-1 0 0 0,0 0 1 0 0,0 0-1 0 0,0 0 0 0 0,0 0 1 0 0,0 0-1 0 0,-1 0 0 0 0,1 1 1 0 0,-1-1-1 0 0,0 0 0 0 0,0 0 0 0 0,-2-1-201 0 0,-1-13 1066 0 0,-59-214 11441 0 0,59 221-12778 0 0,19 42-4686 0 0,-12-26 1973 0 0,3 3-7975 0 0</inkml:trace>
  <inkml:trace contextRef="#ctx0" brushRef="#br0" timeOffset="2781.049">4461 573 19044 0 0,'0'0'1466'0'0,"0"0"-335"0"0,0 0-191 0 0,0 0-169 0 0,0 0-139 0 0,0 0-136 0 0,0 0-152 0 0,0 0-97 0 0,0 0-81 0 0,-33 22-50 0 0,-97 72-33 0 0,127-93-81 0 0,0 0 1 0 0,0 1-1 0 0,1-1 0 0 0,-1 1 0 0 0,0 0 0 0 0,1 0 1 0 0,0 0-1 0 0,-1 0 0 0 0,1 0 0 0 0,0 1 1 0 0,0-1-1 0 0,0 1 0 0 0,1-1 0 0 0,-1 1 0 0 0,0 0 1 0 0,1-1-1 0 0,0 1 0 0 0,0 0 0 0 0,0 0 1 0 0,0 0-1 0 0,0 0 0 0 0,0 0 0 0 0,1 0 1 0 0,-1 0-1 0 0,1 3-2 0 0,0 5 7 0 0,0-3-9 0 0,0 1 0 0 0,1-1 1 0 0,0 0-1 0 0,0 1 0 0 0,1-1 0 0 0,0 0 1 0 0,1 0-1 0 0,0 0 0 0 0,0 0 0 0 0,0 0 1 0 0,1-1-1 0 0,0 0 0 0 0,1 1 0 0 0,-1-2 1 0 0,1 1-1 0 0,1 0 0 0 0,-1-1 0 0 0,1 0 0 0 0,0 0 1 0 0,1-1-1 0 0,-1 0 0 0 0,1 0 0 0 0,1 1 2 0 0,5 2-46 0 0,0 0-1 0 0,1-1 1 0 0,-1-1-1 0 0,2 0 0 0 0,-1 0 1 0 0,0-1-1 0 0,1-1 0 0 0,0-1 1 0 0,0 0-1 0 0,0-1 0 0 0,0 0 1 0 0,6-1 46 0 0,-18-1-149 0 0,46-2-1226 0 0,-18-4-7462 0 0,-21 3-3236 0 0</inkml:trace>
  <inkml:trace contextRef="#ctx0" brushRef="#br0" timeOffset="4480.019">5661 676 0 0 0,'164'-46'0'0'0,"-68"27"1643"0"0,-83 15 4743 0 0,-22 5 5430 0 0,-3 0-6958 0 0,0 0-7442 0 0,0-1 2848 0 0,0-1-1 0 0,-1 2 0 0 0,1 0 0 0 0,0 1 0 0 0,0 0 0 0 0,-1 0 1 0 0,1 1-1 0 0,1 1 0 0 0,-3 1-263 0 0,-6 2 97 0 0,1 1-1 0 0,0 0 1 0 0,0 2 0 0 0,1 0 0 0 0,0 1-1 0 0,1 1 1 0 0,0 0 0 0 0,1 1-1 0 0,0 1 1 0 0,2 1 0 0 0,-1 0 0 0 0,2 1-1 0 0,0 0 1 0 0,0 1 0 0 0,-9 19-97 0 0,20-30-9 0 0,-1 0 1 0 0,1 0-1 0 0,0 0 1 0 0,0 0 0 0 0,1 1-1 0 0,0-1 1 0 0,0 0-1 0 0,0 1 1 0 0,1-1-1 0 0,0 1 1 0 0,0-1-1 0 0,1 1 1 0 0,0-1-1 0 0,0 1 1 0 0,0-1 0 0 0,1 0-1 0 0,0 1 1 0 0,0-1-1 0 0,1 0 1 0 0,-1 0-1 0 0,1-1 1 0 0,1 1-1 0 0,-1-1 1 0 0,1 1-1 0 0,0-1 1 0 0,0 0-1 0 0,0 0 1 0 0,1-1 0 0 0,0 1-1 0 0,0-1 1 0 0,0 0-1 0 0,0-1 1 0 0,1 1-1 0 0,-1-1 1 0 0,6 3 8 0 0,18-1-209 0 0,-1 0 1 0 0,1-2-1 0 0,0-1 1 0 0,0-2-1 0 0,0 0 1 0 0,0-2-1 0 0,-1-1 0 0 0,1-2 1 0 0,-1 0-1 0 0,1-2 1 0 0,-2-1-1 0 0,1-1 1 0 0,-1-2-1 0 0,-1 0 1 0 0,0-2-1 0 0,1-2 209 0 0,169-82-6728 0 0,87-62 6728 0 0,-229 119 1267 0 0,-54 39-467 0 0,-17 1 1032 0 0,-1 3-1596 0 0,-1 1 0 0 0,1 0 0 0 0,1 1 0 0 0,-1 1 0 0 0,0 1 0 0 0,1 1 0 0 0,1 0 0 0 0,-1 1 0 0 0,1 0 0 0 0,-6 7-236 0 0,5-6 184 0 0,-10 5 88 0 0,0 1 0 0 0,2 2 0 0 0,0 0 0 0 0,1 2 0 0 0,0 0 0 0 0,-18 23-272 0 0,39-40 10 0 0,1-1 0 0 0,0 0 0 0 0,0 1 0 0 0,0-1 0 0 0,0 1 0 0 0,1 0 0 0 0,-1 0 0 0 0,1 0 0 0 0,-1 0 0 0 0,1 0 0 0 0,0 0 0 0 0,0 0 0 0 0,1 0 0 0 0,-1 0 0 0 0,0 0 0 0 0,1 0 0 0 0,0 1 0 0 0,0-1 0 0 0,0 0 0 0 0,0 0 0 0 0,0 0 0 0 0,1 1 0 0 0,0-1-1 0 0,-1 0 1 0 0,1 0 0 0 0,0 0 0 0 0,0 0 0 0 0,1 0 0 0 0,-1 0 0 0 0,1 0 0 0 0,-1 0 0 0 0,1-1 0 0 0,0 1 0 0 0,0-1 0 0 0,0 1 0 0 0,0-1 0 0 0,1 0 0 0 0,-1 0 0 0 0,1 0 0 0 0,-1 0 0 0 0,1 0 0 0 0,0 0 0 0 0,0-1 0 0 0,-1 1 0 0 0,1-1 0 0 0,0 0 0 0 0,0 0 0 0 0,1 0 0 0 0,-1 0 0 0 0,0 0 0 0 0,0-1 0 0 0,2 1-10 0 0,12-1 62 0 0,0 0 1 0 0,-1-1-1 0 0,1 0 1 0 0,-1-1-1 0 0,0-1 1 0 0,0-1-1 0 0,0 0 1 0 0,0-1 0 0 0,0-1-1 0 0,-1 0 1 0 0,0-1-1 0 0,-1-1 1 0 0,1-1-1 0 0,-1 1 1 0 0,-1-2-1 0 0,0 0 1 0 0,9-9-63 0 0,5-3 109 0 0,-1-2 1 0 0,0-1 0 0 0,-2-1-1 0 0,20-27-109 0 0,-39 46 25 0 0,-5 7-25 0 0,0 0 1 0 0,0 1 0 0 0,0-1 0 0 0,0 0 0 0 0,0 0 0 0 0,1 0 0 0 0,-1 1 0 0 0,0-1 0 0 0,0 0 0 0 0,0 0 0 0 0,0 0-1 0 0,1 0 1 0 0,-1 0 0 0 0,0 1 0 0 0,0-1 0 0 0,1 0 0 0 0,-1 0 0 0 0,0 0 0 0 0,0 0 0 0 0,0 0 0 0 0,1 0 0 0 0,-1 0 0 0 0,0 0-1 0 0,0 0 1 0 0,1 0 0 0 0,-1 0 0 0 0,0 0 0 0 0,0 0 0 0 0,1 0 0 0 0,-1 0 0 0 0,0 0 0 0 0,0 0 0 0 0,1 0 0 0 0,-1 0-1 0 0,0 0 1 0 0,0 0 0 0 0,0 0 0 0 0,1-1-1 0 0,-2 45 3 0 0,-1-31 0 0 0,1-1 1 0 0,0 1-1 0 0,1-1 0 0 0,1 1 1 0 0,0 0-1 0 0,0-1 0 0 0,1 1 1 0 0,1-1-1 0 0,0 0 0 0 0,1 0 1 0 0,0 0-1 0 0,1 0 0 0 0,0-1 1 0 0,1 1-1 0 0,0-1 0 0 0,4 5-3 0 0,-7-12 9 0 0,1 0 0 0 0,0-1 0 0 0,0 1 1 0 0,0-1-1 0 0,0 1 0 0 0,0-1 0 0 0,1 0 0 0 0,0-1 0 0 0,-1 1 0 0 0,1-1 0 0 0,0 0 0 0 0,0 0 1 0 0,0-1-1 0 0,1 1 0 0 0,-1-1 0 0 0,0 0 0 0 0,0-1 0 0 0,1 1 0 0 0,-1-1 0 0 0,0 0 0 0 0,1 0 0 0 0,-1-1 1 0 0,0 1-1 0 0,1-1 0 0 0,-1 0 0 0 0,0-1 0 0 0,0 0 0 0 0,0 1 0 0 0,4-3-9 0 0,20-12 101 0 0,-1 0 0 0 0,-1-2 0 0 0,-1-1 0 0 0,-1-1 0 0 0,14-14-101 0 0,41-31 178 0 0,-20 19-92 0 0,-25 17-54 0 0,2 1 0 0 0,0 3 0 0 0,2 0 1 0 0,0 3-1 0 0,2 1 0 0 0,0 2 0 0 0,2 2-32 0 0,-42 16 0 0 0,1 0 0 0 0,0 0 0 0 0,-1 0 1 0 0,1 0-1 0 0,0 0 0 0 0,0 0 0 0 0,0 0 1 0 0,0 1-1 0 0,0-1 0 0 0,0 1 0 0 0,0-1 1 0 0,0 1-1 0 0,0 0 0 0 0,0 0 0 0 0,0 0 1 0 0,0 0-1 0 0,0 0 0 0 0,0 1 0 0 0,0-1 1 0 0,0 0-1 0 0,0 1 0 0 0,-1 0 0 0 0,1-1 1 0 0,0 1-1 0 0,0 0 0 0 0,0 0 0 0 0,0 0 1 0 0,-1 0-1 0 0,1 0 0 0 0,0 0 0 0 0,-1 1 0 0 0,1-1 1 0 0,-1 1-1 0 0,0-1 0 0 0,1 1 0 0 0,-1-1 1 0 0,0 1-1 0 0,0 0 0 0 0,0 0 0 0 0,-1 13 31 0 0,-1-1 1 0 0,0 0-1 0 0,-1 0 0 0 0,-1 0 0 0 0,0 0 1 0 0,-1 0-1 0 0,-1-1 0 0 0,0 1 0 0 0,0-1 1 0 0,-2 0-1 0 0,1-1 0 0 0,-2 1 0 0 0,0-1 1 0 0,-2 1-32 0 0,4 1-32 0 0,-1-1 0 0 0,-1 0 0 0 0,0 0 0 0 0,-1-1 0 0 0,-1 0 0 0 0,0 0 1 0 0,0-1-1 0 0,-1-1 0 0 0,0 0 0 0 0,-1 0 0 0 0,0-1 0 0 0,0 0 0 0 0,-1-1 1 0 0,-1-1-1 0 0,1 0 0 0 0,-1-1 0 0 0,0 0 0 0 0,-2-1 32 0 0,14-4-33 0 0,1-1-1 0 0,0 0 1 0 0,0 0-1 0 0,-1 1 1 0 0,1-1-1 0 0,0 0 1 0 0,0 0 0 0 0,-1 0-1 0 0,1-1 1 0 0,0 1-1 0 0,0 0 1 0 0,0 0-1 0 0,-1-1 1 0 0,1 1-1 0 0,0-1 1 0 0,0 1 0 0 0,0-1-1 0 0,0 1 1 0 0,0-1-1 0 0,0 0 1 0 0,0 1-1 0 0,0-1 1 0 0,0 0-1 0 0,0 0 1 0 0,0 0 0 0 0,0 0-1 0 0,0 0 1 0 0,1 0-1 0 0,-1 0 1 0 0,0 0-1 0 0,1 0 1 0 0,-1 0-1 0 0,1 0 1 0 0,-1 0 0 0 0,1 0-1 0 0,-1-1 1 0 0,1 1-1 0 0,0 0 1 0 0,0 0-1 0 0,-1 0 1 0 0,1-1-1 0 0,0 1 1 0 0,0 0 0 0 0,0 0-1 0 0,1-1 1 0 0,-1 1-1 0 0,0 0 1 0 0,0 0-1 0 0,1-1 1 0 0,-1 1-1 0 0,0 0 1 0 0,1 0 0 0 0,0 0-1 0 0,-1 0 1 0 0,1 0-1 0 0,-1 0 1 0 0,1 0-1 0 0,0 0 1 0 0,0 0-1 0 0,0 0 1 0 0,0 0 0 0 0,0 0-1 0 0,0 0 1 0 0,0 0 33 0 0,10-8 4 0 0,0 0 1 0 0,1 0 0 0 0,1 1-1 0 0,-1 0 1 0 0,1 1-1 0 0,1 1 1 0 0,-1 0 0 0 0,1 0-1 0 0,0 2 1 0 0,0 0 0 0 0,1 0-1 0 0,-1 1 1 0 0,1 1-1 0 0,0 1 1 0 0,-1 0 0 0 0,1 1-1 0 0,0 0 1 0 0,0 1 0 0 0,4 1-5 0 0,158 60 1203 0 0,-155-56-1072 0 0,1-1 0 0 0,0-1 0 0 0,0-1 1 0 0,0-2-1 0 0,0 0 0 0 0,0-1 1 0 0,0-1-1 0 0,0-2 0 0 0,0 0 1 0 0,0-1-1 0 0,-1-1 0 0 0,1-1 1 0 0,2-3-132 0 0,-5 1 93 0 0,-1-1 0 0 0,0 0 0 0 0,-1-2 1 0 0,0 0-1 0 0,-1-1 0 0 0,0-1 1 0 0,11-12-94 0 0,-22 20 11 0 0,0-1 0 0 0,-1 0 0 0 0,0-1 0 0 0,0 0 0 0 0,0 1 0 0 0,-1-1 1 0 0,0-1-1 0 0,-1 1 0 0 0,1 0 0 0 0,-2-1 0 0 0,1 0 0 0 0,-1 0 0 0 0,0 0 1 0 0,0 0-1 0 0,-1 0 0 0 0,0 0 0 0 0,-1 0 0 0 0,0 0 0 0 0,0-1 0 0 0,0 1 0 0 0,-2-3-11 0 0,-1 5-10 0 0,0 0-1 0 0,0 0 0 0 0,0 1 1 0 0,-1 0-1 0 0,0-1 0 0 0,0 1 1 0 0,-1 1-1 0 0,1-1 0 0 0,-1 1 1 0 0,0-1-1 0 0,0 1 0 0 0,0 1 1 0 0,-1-1-1 0 0,1 1 0 0 0,-1 0 1 0 0,0 0-1 0 0,0 1 0 0 0,0-1 1 0 0,0 1-1 0 0,-1 1 0 0 0,1-1 1 0 0,0 1-1 0 0,-1 0 0 0 0,1 1 1 0 0,-1-1-1 0 0,1 1 0 0 0,-1 0 1 0 0,1 1-1 0 0,-1 0 0 0 0,1 0 1 0 0,-1 0-1 0 0,-2 2 11 0 0,-2 0-5 0 0,1 0 0 0 0,0 1 1 0 0,0 1-1 0 0,0-1 0 0 0,0 1 0 0 0,1 1 0 0 0,0 0 1 0 0,0 0-1 0 0,1 1 0 0 0,-1 0 0 0 0,1 1 0 0 0,1 0 0 0 0,0 0 1 0 0,0 0-1 0 0,0 1 0 0 0,1 0 0 0 0,0 0 0 0 0,1 1 1 0 0,0-1-1 0 0,1 1 0 0 0,0 1 0 0 0,0-1 0 0 0,1 0 0 0 0,0 1 1 0 0,1-1-1 0 0,0 1 0 0 0,1 0 0 0 0,0 0 0 0 0,1 0 1 0 0,0 0-1 0 0,1 0 0 0 0,0-1 0 0 0,1 1 0 0 0,0 0 0 0 0,0-1 1 0 0,3 8 4 0 0,5 0 1 0 0,1-1 0 0 0,0-1 0 0 0,2 0 1 0 0,-1 0-1 0 0,2-1 0 0 0,0-1 0 0 0,1 0 0 0 0,0-1 1 0 0,1 0-1 0 0,0-2 0 0 0,1 0 0 0 0,11 5-1 0 0,136 54-891 0 0,-91-51-5429 0 0,-61-15-3334 0 0</inkml:trace>
  <inkml:trace contextRef="#ctx0" brushRef="#br0" timeOffset="5911.317">52 1608 6681 0 0,'0'0'1822'0'0,"0"0"-203"0"0,0 0-55 0 0,0 0-41 0 0,0 0-144 0 0,0 0-222 0 0,0 0-253 0 0,0 0-241 0 0,0 0-177 0 0,0 0-108 0 0,0 0 3 0 0,0 0 55 0 0,0 0 77 0 0,7-1 56 0 0,195-20 3096 0 0,184 21-1621 0 0,155-25-1170 0 0,-63 20-318 0 0,-82 9-148 0 0,-24-3-205 0 0,-158-8-38 0 0,251-20 52 0 0,17-6-5 0 0,217-7-10 0 0,-369 32-122 0 0,-56 1-68 0 0,95 3 30 0 0,111-7 100 0 0,-137 0-43 0 0,322-30 158 0 0,541 4 138 0 0,-689 34-94 0 0,-387-5-401 0 0,-132 6-2391 0 0,-1 1-6011 0 0,3 1-4065 0 0</inkml:trace>
  <inkml:trace contextRef="#ctx0" brushRef="#br0" timeOffset="8184.436">8947 444 8314 0 0,'0'0'2310'0'0,"0"0"-335"0"0,0 0-224 0 0,0 0-78 0 0,0 0-115 0 0,0 0-187 0 0,0 0-261 0 0,0 0-286 0 0,0 0-163 0 0,0 0-109 0 0,0 0-92 0 0,-15 12-46 0 0,-47 37-42 0 0,16 15 772 0 0,45-63-1128 0 0,1 0-1 0 0,-1 0 1 0 0,0-1-1 0 0,1 1 1 0 0,-1 0-1 0 0,1 0 0 0 0,-1 0 1 0 0,1 0-1 0 0,-1 0 1 0 0,1 1-1 0 0,0-1 1 0 0,0 0-1 0 0,-1 0 1 0 0,1 0-1 0 0,0 0 1 0 0,0 0-1 0 0,0 0 1 0 0,0 0-1 0 0,0 1 1 0 0,0-1-1 0 0,1 0 0 0 0,-1 0 1 0 0,0 0-1 0 0,1 0 1 0 0,-1 0-1 0 0,0 0 1 0 0,1 0-1 0 0,-1 0 1 0 0,1 0-1 0 0,-1 0 1 0 0,1 0-1 0 0,0 0 1 0 0,0 0-1 0 0,-1-1 0 0 0,1 1 1 0 0,0 0-1 0 0,0 0 1 0 0,0-1-1 0 0,0 1 1 0 0,0 0-1 0 0,0-1 1 0 0,0 1-16 0 0,8-2 78 0 0,0 0 0 0 0,0-1 0 0 0,0 0 0 0 0,0-1 0 0 0,0 0 1 0 0,-1 0-1 0 0,1-1 0 0 0,-1 0 0 0 0,0 0 0 0 0,-1-1 0 0 0,1 0 0 0 0,-1 0 1 0 0,1-1-1 0 0,-2 0 0 0 0,1 0 0 0 0,1-3-78 0 0,43-32 625 0 0,-50 41-471 0 0,-1 0 3 0 0,0 0-41 0 0,0 0-36 0 0,-13 8-268 0 0,8-4-321 0 0,-31 36-181 0 0,20-11-7530 0 0,15-22-3117 0 0</inkml:trace>
  <inkml:trace contextRef="#ctx0" brushRef="#br0" timeOffset="8586.007">8982 934 13131 0 0,'0'0'1923'0'0,"0"0"-620"0"0,0 0-202 0 0,0 0 157 0 0,0 0 126 0 0,0 0-46 0 0,0 0-221 0 0,0 0-306 0 0,0 0-228 0 0,0 0-109 0 0,0 0-41 0 0,0 0 0 0 0,0 0-19 0 0,-5 9-39 0 0,-46 70 459 0 0,35-42-668 0 0,45-33-93 0 0,-18-6-39 0 0,0 0-1 0 0,0-1 1 0 0,0 0-1 0 0,-1-1 1 0 0,1 0 0 0 0,-1-1-1 0 0,0 0 1 0 0,0 0-1 0 0,-1-1 1 0 0,0-1 0 0 0,7-5-34 0 0,-56 20 730 0 0,-16 20-968 0 0,56-28 204 0 0,0 0 0 0 0,1 0 0 0 0,-1 0 1 0 0,1 0-1 0 0,-1 0 0 0 0,0 0 0 0 0,1 0 1 0 0,-1 0-1 0 0,0 0 0 0 0,1 0 0 0 0,-1 0 0 0 0,1 0 1 0 0,-1 0-1 0 0,0 0 0 0 0,1 0 0 0 0,-1 0 1 0 0,0 1-1 0 0,1-1 0 0 0,-1 0 0 0 0,0 0 1 0 0,1 1-1 0 0,-1-1 0 0 0,0 0 0 0 0,0 0 0 0 0,1 1 1 0 0,-1-1-1 0 0,0 0 0 0 0,0 0 0 0 0,1 1 1 0 0,-1-1-1 0 0,0 0 0 0 0,0 1 0 0 0,0-1 1 0 0,0 1-1 0 0,0-1 0 0 0,1 0 0 0 0,-1 1 0 0 0,0-1 1 0 0,0 0-1 0 0,0 1 0 0 0,0-1 0 0 0,0 0 1 0 0,0 1-1 0 0,0-1 0 0 0,0 1 0 0 0,0-1 1 0 0,-1 0-1 0 0,1 1 0 0 0,0-1 0 0 0,0 0 0 0 0,0 1 1 0 0,0-1-1 0 0,0 0 0 0 0,-1 1 0 0 0,1-1 1 0 0,0 0-1 0 0,0 1 0 0 0,0-1 0 0 0,-1 0 1 0 0,1 1-1 0 0,0-1 0 0 0,-1 0 0 0 0,1 0 0 0 0,0 0 1 0 0,-1 1 33 0 0,18 1-6292 0 0,-10-2-5856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2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0 0 0,'0'0'1202'0'0,"0"0"753"0"0,0 0 254 0 0,0 0 89 0 0,0 0-69 0 0,0 0-297 0 0,0 0-413 0 0,0 0-353 0 0,0 0-113 0 0,0 0 46 0 0,0 0 135 0 0,0 0 81 0 0,0 0-103 0 0,21 0-142 0 0,69 1-176 0 0,61-27 1046 0 0,-120 17-1716 0 0,240-78-362 0 0,-222 70-1435 0 0,-17 8-3941 0 0,-16 5-6059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0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536 111 3233 0 0,'0'0'2310'0'0,"0"0"-993"0"0,0 0-551 0 0,0 0 24 0 0,0 0 247 0 0,0 0 230 0 0,0 0 73 0 0,0 0-114 0 0,0 0-206 0 0,33-13-197 0 0,99-40-155 0 0,-18 20 1343 0 0,-9 21 73 0 0,-104 12-2001 0 0,-1 0 29 0 0,0 0 92 0 0,0 0 88 0 0,-20 15 2035 0 0,-427 165-1173 0 0,308-125-655 0 0,189-32-450 0 0,-25-16 16 0 0,1-1 0 0 0,-1-1 1 0 0,1-1-1 0 0,-1-2 0 0 0,1 0 1 0 0,14-2-66 0 0,38 4 125 0 0,-7 10-71 0 0,-70-14-44 0 0,-1 0-11 0 0,0 0 6 0 0,0 0 10 0 0,-15 15 297 0 0,-23 19-206 0 0,-3-3 0 0 0,0-1 0 0 0,-2-2 0 0 0,-1-2-1 0 0,-13 4-105 0 0,-29 18 50 0 0,-165 93 26 0 0,161-75 65 0 0,89-64-139 0 0,1 0 0 0 0,0 0 0 0 0,-1 0 0 0 0,1-1 0 0 0,0 1 0 0 0,0 0 0 0 0,0 0 0 0 0,1 0 0 0 0,-1 0 0 0 0,0 0 0 0 0,1 0 0 0 0,-1-1 0 0 0,1 1 0 0 0,0 0 0 0 0,-1 0 0 0 0,1-1 0 0 0,0 1 0 0 0,0 0 0 0 0,0-1 0 0 0,0 1 0 0 0,0-1 0 0 0,1 1 0 0 0,-1-1 0 0 0,0 0 0 0 0,1 0 0 0 0,-1 1 0 0 0,2-1-2 0 0,4 4 39 0 0,1 0 0 0 0,0-1 0 0 0,0-1 0 0 0,0 1 0 0 0,1-1 0 0 0,-1 0 0 0 0,1-1 0 0 0,0 0 0 0 0,-1-1 0 0 0,1 0 0 0 0,0 0 0 0 0,0 0 0 0 0,0-1 0 0 0,2-1-39 0 0,25-1 198 0 0,0-2-1 0 0,1-2 0 0 0,-2-1 0 0 0,27-9-197 0 0,-26 6 55 0 0,0 2 1 0 0,0 1-1 0 0,1 2 0 0 0,29 0-55 0 0,-66 5-36 0 0,0 0-35 0 0,0 0-3 0 0,0 0-8 0 0,0 0-6 0 0,5 23-1596 0 0,-2-16-1384 0 0,0 1-3349 0 0,-1-5-3816 0 0</inkml:trace>
  <inkml:trace contextRef="#ctx0" brushRef="#br0" timeOffset="349.632">1229 122 11194 0 0,'0'0'5020'0'0,"0"0"-3186"0"0,0 0-1058 0 0,0 0-200 0 0,0 0-1 0 0,0 0 92 0 0,0 0 69 0 0,0 0 16 0 0,0 0 34 0 0,0 0-69 0 0,0 0-74 0 0,0 0-82 0 0,0 0-150 0 0,-8 29-94 0 0,-21 91-47 0 0,18 12 395 0 0,10-93-611 0 0,-1 1-1 0 0,-2-1 0 0 0,-2 0 1 0 0,-1 0-1 0 0,-3 0 0 0 0,0-1 1 0 0,-3-1-1 0 0,-1 0 0 0 0,-2-1 1 0 0,-12 21-54 0 0,18-44-473 0 0,10-20-1332 0 0,12-28-1628 0 0,-9 28 3499 0 0,6-20-1774 0 0,5-16-1992 0 0,-7 14-2524 0 0,-3 13-3533 0 0</inkml:trace>
  <inkml:trace contextRef="#ctx0" brushRef="#br0" timeOffset="604.425">1124 133 6377 0 0,'0'0'3101'0'0,"0"0"-1514"0"0,0 0-763 0 0,0 0-289 0 0,0 0-52 0 0,0 0 66 0 0,0 0 190 0 0,0 0 183 0 0,0 0 111 0 0,0 0 41 0 0,0 0-101 0 0,0 0-170 0 0,0 0-156 0 0,23 3-91 0 0,77 12-60 0 0,61-11 860 0 0,49-27-2092 0 0,-206 21 1213 0 0,-2 1-2960 0 0,0 1-7705 0 0,-4 0 1063 0 0</inkml:trace>
  <inkml:trace contextRef="#ctx0" brushRef="#br0" timeOffset="851.848">1100 424 7762 0 0,'0'0'2630'0'0,"0"0"-1388"0"0,0 0-587 0 0,0 0-40 0 0,0 0 137 0 0,0 0 128 0 0,0 0 77 0 0,0 0 22 0 0,0 0 6 0 0,0 0-61 0 0,0 0-120 0 0,0 0-118 0 0,0 0-129 0 0,18 11-131 0 0,59 33-106 0 0,-73-42-299 0 0,1 0 0 0 0,0 0 0 0 0,0 0 0 0 0,-1 0 0 0 0,1-1 0 0 0,0 0 0 0 0,0 0 0 0 0,0-1 0 0 0,1 1 0 0 0,-1-1 0 0 0,0 0 1 0 0,0 0-1 0 0,0-1 0 0 0,0 1 0 0 0,0-1 0 0 0,2-1-21 0 0,10-1 22 0 0,161-26-3330 0 0,-159 24-1437 0 0,-4-1-6086 0 0</inkml:trace>
  <inkml:trace contextRef="#ctx0" brushRef="#br0" timeOffset="1017.09">1645 575 9282 0 0,'0'0'1371'0'0,"0"0"-281"0"0,0 0 91 0 0,0 0 266 0 0,0 0 63 0 0,0 0-146 0 0,0 0-272 0 0,0 0-324 0 0,0 0-257 0 0,0 0-173 0 0,0 0-117 0 0,0 0-82 0 0,0 0-62 0 0,-23 30-36 0 0,-65 91-26 0 0,56-74-39 0 0,13-20-1940 0 0,16-26 620 0 0,-2 1-3393 0 0,1-3-2441 0 0,-1-2 1978 0 0</inkml:trace>
  <inkml:trace contextRef="#ctx0" brushRef="#br0" timeOffset="1236.052">1433 512 6521 0 0,'0'0'1907'0'0,"0"0"-576"0"0,0 0-333 0 0,0 0-178 0 0,0 0-102 0 0,0 0 6 0 0,0 0 169 0 0,0 0 113 0 0,0 0 97 0 0,0 0 12 0 0,0 0-180 0 0,0 0-109 0 0,0 0-56 0 0,11 19-22 0 0,36 60-34 0 0,51 37 2046 0 0,-19-35-2341 0 0,-65-65-1365 0 0,-9-10-4854 0 0,-5-3-5681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8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118 302 5577 0 0,'0'0'2887'0'0,"0"0"-749"0"0,0 0-344 0 0,0 0-62 0 0,0 0-11 0 0,0 0-149 0 0,0 0-269 0 0,0 0-327 0 0,0 0-316 0 0,0 0-226 0 0,0 0-146 0 0,0 0-37 0 0,0 0-2 0 0,-3-2 11 0 0,3 2-224 0 0,1 0 0 0 0,-1 0 0 0 0,1 0 0 0 0,-1 0 0 0 0,1 0 0 0 0,-1 0-1 0 0,1 0 1 0 0,-1 0 0 0 0,1-1 0 0 0,-1 1 0 0 0,0 0 0 0 0,1 0 0 0 0,-1 0 0 0 0,1-1 0 0 0,-1 1 0 0 0,1 0 0 0 0,-1 0 0 0 0,0-1-1 0 0,1 1 1 0 0,-1 0 0 0 0,0-1 0 0 0,1 1 0 0 0,-1 0 0 0 0,0-1 0 0 0,1 1 0 0 0,-1-1 0 0 0,0 1 0 0 0,0 0 0 0 0,1-1 0 0 0,-1 1 0 0 0,0-1-1 0 0,0 1 1 0 0,0-1 0 0 0,0 1 0 0 0,0-1 0 0 0,0 1 0 0 0,0-1 0 0 0,0 1 0 0 0,0-1 0 0 0,0 1 0 0 0,0-1 0 0 0,0 1 0 0 0,0 0 0 0 0,0-1-1 0 0,0 1 1 0 0,0-1 0 0 0,0 1 0 0 0,-1-1 0 0 0,1 1 0 0 0,0-1 0 0 0,0 1 0 0 0,-1-1-36 0 0,13-1 254 0 0,44-9 715 0 0,12-4-234 0 0,0 3 1 0 0,1 3-1 0 0,52 1-735 0 0,-61 12-303 0 0,-64-2-2154 0 0,-3 2-1419 0 0,2-3-1493 0 0,2-1-6212 0 0</inkml:trace>
  <inkml:trace contextRef="#ctx0" brushRef="#br0" timeOffset="245.957">1 483 9338 0 0,'0'0'3247'0'0,"0"0"-1717"0"0,0 0-706 0 0,0 0 79 0 0,0 0 323 0 0,0 0 251 0 0,0 0 10 0 0,0 0-152 0 0,0 0-212 0 0,0 0-207 0 0,32 4-181 0 0,105 12-149 0 0,-25-22 215 0 0,178-26-996 0 0,-286 31-561 0 0,10-2-913 0 0,-11 1-2442 0 0,0-1-3953 0 0,-2 0-2669 0 0</inkml:trace>
  <inkml:trace contextRef="#ctx0" brushRef="#br0" timeOffset="950.906">367 56 2320 0 0,'0'0'2964'0'0,"0"0"-800"0"0,0 0-217 0 0,0 0 47 0 0,0 0-60 0 0,0 0-156 0 0,0 0-254 0 0,0 0-236 0 0,0 0-148 0 0,0 0-159 0 0,0 0-129 0 0,0 0-131 0 0,0 0-122 0 0,-11-10-97 0 0,-33-26-96 0 0,33 26-70 0 0,11 10-65 0 0,0 0-66 0 0,0 0-39 0 0,0 0-17 0 0,0 0-22 0 0,0 0-23 0 0,13 19 573 0 0,9 5-381 0 0,2 0 0 0 0,1-2 0 0 0,0 0 0 0 0,2-2 0 0 0,0-1 0 0 0,1-1 0 0 0,1-1 0 0 0,5 0-296 0 0,5 5 145 0 0,79 38 86 0 0,-57-31-163 0 0,-59-29-94 0 0,-1 0 34 0 0,-1 0 23 0 0,0 0 20 0 0,0 0-47 0 0,0 0-15 0 0,0 0 15 0 0,0 0 5 0 0,-2 8 19 0 0,0-1 0 0 0,-1 0 0 0 0,1 0 0 0 0,-1 0 0 0 0,-1 0 0 0 0,1 0 0 0 0,-1-1-1 0 0,0 1 1 0 0,-1-1 0 0 0,0 0 0 0 0,0 0 0 0 0,-2 1-28 0 0,-8 12 40 0 0,-151 156 270 0 0,92-104-185 0 0,-49 40-24 0 0,79-61-57 0 0,51-75-4306 0 0,0 11-1795 0 0,-1 7-5665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3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3705 0 0,'0'0'1357'0'0,"0"0"-460"0"0,0 0-81 0 0,0 0 212 0 0,0 0 184 0 0,0 0 43 0 0,0 0-68 0 0,0 0-132 0 0,0 0-100 0 0,0 0-31 0 0,0 0-58 0 0,13-1-58 0 0,70-12 732 0 0,9-2 1631 0 0,134 1-981 0 0,-131 3-1899 0 0,-87 9-1076 0 0,-11 3-1609 0 0,-3-1-4310 0 0,4 0-2397 0 0</inkml:trace>
  <inkml:trace contextRef="#ctx0" brushRef="#br0" timeOffset="233.067">1 346 9130 0 0,'0'0'1622'0'0,"0"0"-821"0"0,0 0-323 0 0,0 0 171 0 0,0 0 363 0 0,0 0 261 0 0,0 0 0 0 0,0 0-133 0 0,0 0-219 0 0,0 0-204 0 0,0 0-166 0 0,0 0-140 0 0,34-2-147 0 0,105-6-116 0 0,-16-8-483 0 0,-100 12-207 0 0,-5 2-1156 0 0,-3 1-2781 0 0,-3 1-6296 0 0</inkml:trace>
  <inkml:trace contextRef="#ctx0" brushRef="#br0" timeOffset="904.592">507 674 9946 0 0,'0'0'1933'0'0,"0"0"-596"0"0,0 0-246 0 0,0 0 108 0 0,0 0 87 0 0,0 0-34 0 0,0 0-177 0 0,0 0-248 0 0,8-34-206 0 0,29-106-121 0 0,-35 130-410 0 0,0 1 0 0 0,0 0 0 0 0,2 0 0 0 0,-1 0 0 0 0,1 1 0 0 0,0-1 0 0 0,1 1 0 0 0,0 0 0 0 0,0 0 0 0 0,0 1-1 0 0,6-7-89 0 0,4-2 173 0 0,20-23 233 0 0,1 1 1 0 0,2 2-1 0 0,2 2 1 0 0,1 2-1 0 0,1 2 1 0 0,15-7-407 0 0,-49 31 40 0 0,1 1 0 0 0,-1 0 1 0 0,2 0-1 0 0,-1 0 0 0 0,0 1 0 0 0,1 1 1 0 0,0 0-1 0 0,0 0 0 0 0,0 1 0 0 0,0 0 1 0 0,9 0-41 0 0,-8 32 174 0 0,-26 197 511 0 0,15-226-684 0 0,0 0 0 0 0,0 1 1 0 0,0-1-1 0 0,0 0 1 0 0,0 0-1 0 0,0 1 0 0 0,1-1 1 0 0,-1 0-1 0 0,0 0 1 0 0,0 0-1 0 0,1 0 0 0 0,-1 1 1 0 0,1-1-1 0 0,-1 0 1 0 0,1 0-1 0 0,0 0 0 0 0,-1 0 1 0 0,1 0-1 0 0,0 0 1 0 0,0 0-1 0 0,0 0 0 0 0,0-1 1 0 0,0 1-1 0 0,0 0 1 0 0,0 0-1 0 0,0-1 1 0 0,0 1-1 0 0,0 0 0 0 0,0-1 1 0 0,0 1-1 0 0,0-1 1 0 0,0 0-1 0 0,1 1 0 0 0,-1-1 1 0 0,0 0-1 0 0,0 0 1 0 0,0 0-1 0 0,1 0 0 0 0,-1 0 1 0 0,0 0-1 0 0,0 0 1 0 0,1 0-1 0 0,-1 0 0 0 0,0 0 1 0 0,0-1-1 0 0,0 1 1 0 0,0-1-1 0 0,1 1 0 0 0,-1-1 1 0 0,0 1-2 0 0,59-30 322 0 0,172-156 15 0 0,-219 175-337 0 0,0 2 1 0 0,1 0-1 0 0,1 0 0 0 0,-1 1 1 0 0,1 1-1 0 0,0 1 0 0 0,1 0 0 0 0,-1 0 1 0 0,9 0-1 0 0,-22 7 3 0 0,1 0 0 0 0,-1 0 0 0 0,0 0 0 0 0,1 1 0 0 0,-1-1 0 0 0,0 1 0 0 0,0 0 0 0 0,0-1 0 0 0,0 1 0 0 0,0 0 0 0 0,0 0 0 0 0,0 0 0 0 0,0 0 0 0 0,-1 1 0 0 0,1-1 0 0 0,-1 0 0 0 0,0 1 0 0 0,0-1 0 0 0,0 1 0 0 0,0-1 0 0 0,0 1 0 0 0,0-1 0 0 0,-1 1 1 0 0,1 0-1 0 0,-1-1 0 0 0,0 1 0 0 0,0 0 0 0 0,0 0 0 0 0,0-1 0 0 0,0 1 0 0 0,0 0 0 0 0,-1-1 0 0 0,1 1 0 0 0,-1 0 0 0 0,0-1 0 0 0,0 1-3 0 0,1 3 19 0 0,-7 221 434 0 0,29-164-754 0 0,-21-60-169 0 0,0-2-1174 0 0,1-1-5846 0 0,-1 0-3551 0 0</inkml:trace>
  <inkml:trace contextRef="#ctx0" brushRef="#br0" timeOffset="3352.663">2177 59 232 0 0,'0'0'1470'0'0,"0"0"-427"0"0,0 0 118 0 0,0 0 557 0 0,0 0 545 0 0,0 0 180 0 0,0 0-240 0 0,0 0-580 0 0,0 0-562 0 0,0 0-299 0 0,0 0-144 0 0,-2-8-62 0 0,-9-24-57 0 0,10 30-440 0 0,0 0-1 0 0,-1 1 1 0 0,1 0 0 0 0,-1-1-1 0 0,0 1 1 0 0,1 0 0 0 0,-1 0 0 0 0,0 0-1 0 0,0 0 1 0 0,1 0 0 0 0,-1 0 0 0 0,0 0-1 0 0,0 1 1 0 0,0-1 0 0 0,0 1 0 0 0,0-1-1 0 0,0 1 1 0 0,0 0 0 0 0,0 0 0 0 0,-1 0-1 0 0,1 0 1 0 0,0 0 0 0 0,0 0-59 0 0,-7 0 162 0 0,-8 0 11 0 0,0 1 1 0 0,0 0-1 0 0,-1 1 0 0 0,1 1 0 0 0,0 1 0 0 0,1 1 0 0 0,-1 0 0 0 0,1 1 0 0 0,0 1 0 0 0,0 0 0 0 0,1 1 0 0 0,0 1 0 0 0,-9 6-173 0 0,12-6 40 0 0,1-1 0 0 0,0 1 0 0 0,1 1 0 0 0,0 0 0 0 0,0 0 0 0 0,1 1 0 0 0,1 0 0 0 0,0 1 0 0 0,0 0 0 0 0,1 0 0 0 0,1 1 0 0 0,0-1 0 0 0,0 1-1 0 0,2 1 1 0 0,-1-1 0 0 0,2 1 0 0 0,0 0 0 0 0,0 0 0 0 0,2 0 0 0 0,-1 0 0 0 0,2 8-40 0 0,1-17 36 0 0,1-1 0 0 0,0 0 0 0 0,0 1-1 0 0,0-1 1 0 0,1 0 0 0 0,-1 0 0 0 0,1 0 0 0 0,0 0 0 0 0,0-1 0 0 0,1 1-1 0 0,-1-1 1 0 0,1 0 0 0 0,-1 0 0 0 0,1 0 0 0 0,0 0 0 0 0,0-1-1 0 0,0 0 1 0 0,1 0 0 0 0,-1 0 0 0 0,0 0 0 0 0,1 0 0 0 0,-1-1 0 0 0,1 0-1 0 0,0 0 1 0 0,0 0 0 0 0,-1-1 0 0 0,1 1 0 0 0,0-1 0 0 0,0 0-1 0 0,-1 0 1 0 0,1-1 0 0 0,0 0 0 0 0,0 0-36 0 0,15-4 175 0 0,-1-1 1 0 0,0-1-1 0 0,0-1 0 0 0,0 0 1 0 0,-1-2-1 0 0,-1 0 0 0 0,0-1 1 0 0,0 0-1 0 0,-1-1 0 0 0,0-1 1 0 0,-1-1-1 0 0,-1-1 0 0 0,0 1 1 0 0,-1-2-1 0 0,10-15-175 0 0,106-127 693 0 0,-94 122-479 0 0,-34 35-190 0 0,0 1-6 0 0,-1 27-35 0 0,-1 5 83 0 0,1 0 0 0 0,1 1 1 0 0,2-1-1 0 0,1 0 0 0 0,1 0 0 0 0,2 0 0 0 0,2-1 1 0 0,11 29-67 0 0,-13-43 1 0 0,-4-9-10 0 0,0 0 0 0 0,1 0 1 0 0,-1-1-1 0 0,1 1 0 0 0,1-1 0 0 0,0 0 0 0 0,0 0 0 0 0,0-1 0 0 0,1 0 0 0 0,-1 1 1 0 0,2-1 8 0 0,20-19-2893 0 0,-14-9-3347 0 0,-9 14 413 0 0,1 0-6070 0 0</inkml:trace>
  <inkml:trace contextRef="#ctx0" brushRef="#br0" timeOffset="3600.743">2917 265 11042 0 0,'0'0'2203'0'0,"0"0"-802"0"0,0 0-214 0 0,0 0 144 0 0,0 0 50 0 0,0 0-116 0 0,0 0-273 0 0,0 0-292 0 0,0 0-229 0 0,0 0-145 0 0,-20 32-79 0 0,-63 98-92 0 0,36-59 34 0 0,45-67-276 0 0,-2 1-1 0 0,1-1 0 0 0,0 0 1 0 0,-1 0-1 0 0,0 0 0 0 0,0-1 1 0 0,0 1-1 0 0,0-1 0 0 0,0 0 1 0 0,-1 0-1 0 0,0 0 0 0 0,1-1 1 0 0,-1 1-1 0 0,-5 0 88 0 0,-27 3-9784 0 0,29-6 73 0 0</inkml:trace>
  <inkml:trace contextRef="#ctx0" brushRef="#br0" timeOffset="3879.329">2611 273 4585 0 0,'0'0'3618'0'0,"0"0"-888"0"0,0 0-616 0 0,0 0-327 0 0,0 0-327 0 0,0 0-326 0 0,0 0-283 0 0,0 0-86 0 0,0 0-34 0 0,0 0 16 0 0,0 0 32 0 0,0 0-91 0 0,0 0-57 0 0,19 11-14 0 0,59 40-4 0 0,10 36 1379 0 0,-71-63-1699 0 0,94 120 860 0 0,-78-105-1181 0 0,-33-38-37 0 0,0-1-18 0 0,0 0-39 0 0,0 0-120 0 0,0 0-304 0 0,0-3-1919 0 0,0 1-5067 0 0,0-4-4728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2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94 0 0 0,'0'0'2886'0'0,"0"0"-670"0"0,0 0-255 0 0,0 0-94 0 0,0 0-31 0 0,0 0-87 0 0,0 0-201 0 0,0 0-212 0 0,0 0-319 0 0,0 0-320 0 0,0 0-282 0 0,-4 0-174 0 0,-19-3 10 0 0,23 3-175 0 0,15 11 459 0 0,0 19-212 0 0,-1 1 1 0 0,-2 1-1 0 0,-1-1 1 0 0,-1 2 0 0 0,-1 0-1 0 0,-2 0 1 0 0,-2 0 0 0 0,-1 1-1 0 0,-1-1 1 0 0,-2 1-1 0 0,-2 0 1 0 0,-1 0 0 0 0,-1 2-324 0 0,2 40 4 0 0,-6-28-1871 0 0,6-50-2773 0 0,0-7-5872 0 0,1 5 4689 0 0</inkml:trace>
  <inkml:trace contextRef="#ctx0" brushRef="#br0" timeOffset="369.57">0 76 5265 0 0,'0'0'1985'0'0,"0"0"-316"0"0,0 0-310 0 0,0 0-115 0 0,0 0-55 0 0,0 0-76 0 0,0 0-118 0 0,0 0-171 0 0,0 0-145 0 0,0 0-100 0 0,0 0-52 0 0,32-12-46 0 0,103-38-35 0 0,-49 37 164 0 0,-66 14-442 0 0,-4-2-72 0 0,-1 0-1 0 0,1 1 0 0 0,0 1 1 0 0,0 1-1 0 0,-1 0 1 0 0,1 1-1 0 0,-1 0 0 0 0,0 1 1 0 0,0 1-1 0 0,0 1 0 0 0,0 0 1 0 0,-1 0-1 0 0,0 2 0 0 0,0 0 1 0 0,-1 0-1 0 0,0 1 0 0 0,-1 1 1 0 0,7 6-96 0 0,-17-13 29 0 0,0 0-1 0 0,0 1 1 0 0,0-1 0 0 0,-1 0-1 0 0,1 1 1 0 0,-1-1 0 0 0,0 1 0 0 0,0-1-1 0 0,0 1 1 0 0,0 0 0 0 0,-1-1 0 0 0,0 1-1 0 0,1 0 1 0 0,-1-1 0 0 0,-1 1 0 0 0,1 0-1 0 0,0-1 1 0 0,-1 1 0 0 0,0 0 0 0 0,0-1-1 0 0,0 1 1 0 0,0-1 0 0 0,-1 1-1 0 0,1-1 1 0 0,-1 0 0 0 0,0 1 0 0 0,0-1-1 0 0,0 0 1 0 0,0 0 0 0 0,0 0 0 0 0,-2 1-29 0 0,-89 78 424 0 0,70-66-444 0 0,-1-1 1 0 0,-1-1-1 0 0,0-1 1 0 0,-1-2-1 0 0,0 0 1 0 0,-1-2 0 0 0,0-1-1 0 0,-1 0 1 0 0,1-3-1 0 0,-1 0 1 0 0,-1-2-1 0 0,-9 0 20 0 0,37-4-102 0 0,1 1 0 0 0,-1-1-1 0 0,1 0 1 0 0,0 1-1 0 0,-1-1 1 0 0,1 0-1 0 0,0 0 1 0 0,-1 1 0 0 0,1-1-1 0 0,0 0 1 0 0,0 0-1 0 0,0 0 1 0 0,0 1 0 0 0,0-1-1 0 0,0 0 1 0 0,0 0-1 0 0,0 0 1 0 0,0 1 0 0 0,0-1-1 0 0,0 0 1 0 0,0 0-1 0 0,1 0 1 0 0,-1 1-1 0 0,0-1 1 0 0,1 0 0 0 0,-1 0-1 0 0,0 1 1 0 0,1-1-1 0 0,-1 0 1 0 0,1 1 0 0 0,-1-1-1 0 0,1 0 1 0 0,-1 1-1 0 0,1-1 1 0 0,0 1 0 0 0,-1-1-1 0 0,1 1 1 0 0,-1-1-1 0 0,1 1 1 0 0,0 0 0 0 0,0-1-1 0 0,-1 1 1 0 0,1 0-1 0 0,0-1 1 0 0,0 1-1 0 0,-1 0 1 0 0,1 0 0 0 0,0 0-1 0 0,0 0 1 0 0,0 0-1 0 0,-1 0 1 0 0,1 0 0 0 0,1 0 102 0 0,37-18-7849 0 0,-26 11-806 0 0</inkml:trace>
  <inkml:trace contextRef="#ctx0" brushRef="#br0" timeOffset="731.996">647 359 3489 0 0,'0'0'2344'0'0,"0"0"-411"0"0,0 0-81 0 0,0 0 23 0 0,0 0-76 0 0,0 0-193 0 0,0 0-321 0 0,0 0-351 0 0,0 0-309 0 0,0 0-187 0 0,0 0-106 0 0,0 0-65 0 0,0 0-2 0 0,2 0 86 0 0,138-9 3305 0 0,6 0-4492 0 0,-145 9-24 0 0,-1 0-968 0 0,0 0-3068 0 0,0 0-6238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4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3145 0 0,'0'0'2015'0'0,"0"0"-154"0"0,0 0 153 0 0,0 0 136 0 0,0 0-51 0 0,0 0-225 0 0,0 0-348 0 0,0 0-366 0 0,0 0-280 0 0,0 0-173 0 0,0 0-147 0 0,0 0-59 0 0,0 0-41 0 0,-4 1-23 0 0,-12 4-16 0 0,12-4-50 0 0,4-1-47 0 0,5 1 3165 0 0,23 2-2460 0 0,231-2 445 0 0,-204-5-876 0 0,-40 4-1688 0 0,-16-1-3374 0 0,-9 5-2992 0 0,5 0-3716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10370 0 0,'0'0'1493'0'0,"0"0"-524"0"0,0 0-73 0 0,0 0 223 0 0,0 0 340 0 0,0 0 174 0 0,0 0-58 0 0,0 0-150 0 0,0 0-275 0 0,0 0-203 0 0,0 0-187 0 0,0 0-149 0 0,0 0-110 0 0,30 4-125 0 0,94 13-77 0 0,-47-20 53 0 0,1-16-412 0 0,-59 8-1943 0 0,-12 5-6684 0 0,-5 5-3225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2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26 0 0 0,'0'0'2028'0'0,"0"0"-323"0"0,0 0-94 0 0,0 0 295 0 0,0 0 335 0 0,0 0 107 0 0,0 0-163 0 0,0 0-367 0 0,0 0-410 0 0,0 0-303 0 0,0 0-207 0 0,0 0-139 0 0,0 0-108 0 0,1-2-120 0 0,3-4 205 0 0,1 20-110 0 0,-1 0-644 0 0,20 56 539 0 0,-4 2-1 0 0,-3 0 1 0 0,7 66-521 0 0,-22 35 264 0 0,-34-55-169 0 0,35-199-11613 0 0,4 38 2230 0 0,-5 27 5635 0 0</inkml:trace>
  <inkml:trace contextRef="#ctx0" brushRef="#br0" timeOffset="261.019">89 26 688 0 0,'0'0'2885'0'0,"0"0"-734"0"0,0 0-339 0 0,0 0 14 0 0,0 0-3 0 0,0 0-107 0 0,0 0-237 0 0,0 0-389 0 0,0 0-395 0 0,0 0-280 0 0,0 0-126 0 0,0 0 71 0 0,4-1 144 0 0,87 2 2411 0 0,-38 0-2369 0 0,-23 1-557 0 0,1-2 0 0 0,-1-1 0 0 0,1-2 0 0 0,-1-1 0 0 0,0-1 1 0 0,7-3 10 0 0,-12 2-1353 0 0,-19 5-2879 0 0,0 1-3966 0 0,-5 0 852 0 0</inkml:trace>
  <inkml:trace contextRef="#ctx0" brushRef="#br0" timeOffset="504.234">1 343 7738 0 0,'0'0'1308'0'0,"0"0"-541"0"0,0 0-163 0 0,0 0 120 0 0,0 0 238 0 0,0 0 219 0 0,0 0 42 0 0,0 0-63 0 0,0 0-174 0 0,0 0-223 0 0,0 0-211 0 0,0 0-171 0 0,0 0-135 0 0,31 7-108 0 0,100 22-91 0 0,-51-32-307 0 0,-46-6-311 0 0,-2 1-1781 0 0,-11 4-3348 0 0,-10 3-4197 0 0</inkml:trace>
  <inkml:trace contextRef="#ctx0" brushRef="#br0" timeOffset="946.978">406 505 0 0 0,'0'0'613'0'0,"0"0"962"0"0,0 0 147 0 0,0 0-111 0 0,0 0-94 0 0,0 0-85 0 0,0 0-113 0 0,0 0-119 0 0,0 0-93 0 0,0 0-100 0 0,0 0-84 0 0,0 0-99 0 0,9 27 3585 0 0,-4 101-2381 0 0,-34 71-1476 0 0,29-181-395 0 0,0-15-5274 0 0,0-2-5491 0 0,0-1 4337 0 0</inkml:trace>
  <inkml:trace contextRef="#ctx0" brushRef="#br0" timeOffset="1220.425">387 557 5345 0 0,'0'0'1666'0'0,"0"0"-353"0"0,0 0-74 0 0,0 0 140 0 0,0 0 56 0 0,0 0-153 0 0,0 0-319 0 0,0 0-227 0 0,0 0-77 0 0,0 0 57 0 0,0 0 65 0 0,0 0-74 0 0,0 0-131 0 0,19-3-134 0 0,128-20 342 0 0,-84 9-807 0 0,-51 13 295 0 0,-7 1-3060 0 0,0 0-5541 0 0,-5 0-826 0 0</inkml:trace>
  <inkml:trace contextRef="#ctx0" brushRef="#br0" timeOffset="1400.706">369 711 5665 0 0,'0'0'1128'0'0,"0"0"-639"0"0,0 0 183 0 0,0 0 504 0 0,0 0 352 0 0,0 0 17 0 0,0 0-337 0 0,0 0-384 0 0,0 0-328 0 0,0 0-240 0 0,0 0-160 0 0,0 0-144 0 0,0 0-144 0 0,0 0-288 0 0,199-37-584 0 0,-184 30-2073 0 0,-3 3-7025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6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26 423 0 0 0,'0'0'1522'0'0,"0"0"-186"0"0,0 0 3 0 0,0 0 212 0 0,0 0 196 0 0,0 0 68 0 0,0 0-99 0 0,0 0-189 0 0,0 0-221 0 0,0 0-155 0 0,0 0-107 0 0,0 0-82 0 0,0 0-74 0 0,-4 4-68 0 0,-13 13-53 0 0,12-12-52 0 0,5-5-43 0 0,8-12 3994 0 0,4-18-4611 0 0,0 1 1 0 0,2 0-1 0 0,2 1 1 0 0,0 0-1 0 0,2 2 0 0 0,1 0 1 0 0,0 1-1 0 0,2 1 0 0 0,1 0 1 0 0,1 2-1 0 0,1 1 0 0 0,1 1 1 0 0,1 1-1 0 0,8-4-55 0 0,98-40 4 0 0,-130 64-9 0 0,0 0 1 0 0,-1-1-1 0 0,1 1 1 0 0,0 0-1 0 0,-1 0 1 0 0,1 1-1 0 0,-1-1 1 0 0,0 0-1 0 0,1 0 1 0 0,-1 1-1 0 0,0-1 0 0 0,0 1 1 0 0,0-1-1 0 0,0 1 1 0 0,0-1-1 0 0,0 1 1 0 0,0 0-1 0 0,0-1 1 0 0,-1 1-1 0 0,1 0 1 0 0,-1 0-1 0 0,1 0 0 0 0,-1-1 1 0 0,0 1-1 0 0,1 0 1 0 0,-1 2 4 0 0,1-1-2 0 0,4 147 355 0 0,-17 2-274 0 0,13-117-99 0 0,0-34 12 0 0,28-31 120 0 0,5-10-94 0 0,1 2-1 0 0,2 1 1 0 0,1 2-1 0 0,2 2 1 0 0,19-11-18 0 0,-27 20-11 0 0,-19 14 9 0 0,0 0 1 0 0,1 1 0 0 0,0 0 0 0 0,0 1 0 0 0,0 0 0 0 0,1 1 0 0 0,1 1 0 0 0,-1 1-1 0 0,1 0 1 0 0,4-1 1 0 0,-18 6-1 0 0,-1-1-1 0 0,1 1 1 0 0,-1-1-1 0 0,1 1 1 0 0,0-1-1 0 0,-1 1 1 0 0,1 0-1 0 0,-1 0 1 0 0,1 0 0 0 0,-1 0-1 0 0,1 0 1 0 0,0 0-1 0 0,-1 0 1 0 0,1 1-1 0 0,-1-1 1 0 0,1 0-1 0 0,-1 1 1 0 0,1-1-1 0 0,-1 1 1 0 0,1 0-1 0 0,-1-1 1 0 0,0 1-1 0 0,1 0 1 0 0,-1 0-1 0 0,0 0 1 0 0,1 0-1 0 0,-1 0 1 0 0,0 0-1 0 0,0 0 1 0 0,0 1-1 0 0,0-1 1 0 0,0 0-1 0 0,0 1 1 0 0,-1-1-1 0 0,1 0 1 0 0,0 1-1 0 0,-1-1 1 0 0,1 1-1 0 0,-1-1 1 0 0,1 1-1 0 0,-1-1 1 0 0,0 1-1 0 0,1 0 2 0 0,1 10 20 0 0,0 0-1 0 0,-1 0 1 0 0,0 0-1 0 0,-1 0 1 0 0,0 0-1 0 0,-1 0 1 0 0,0 0-1 0 0,-1 0 1 0 0,0 0 0 0 0,-1 0-1 0 0,-1 0 1 0 0,1-1-1 0 0,-6 11-19 0 0,-13 54 70 0 0,13-11-732 0 0,48-57-3129 0 0,-24-13 999 0 0,-3 0-3676 0 0,-1 1-5223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1 10562 0 0,'0'0'1374'0'0,"0"0"-334"0"0,0 0 56 0 0,0 0 163 0 0,0 0 80 0 0,0 0-70 0 0,0 0-176 0 0,0 0-167 0 0,0 0-138 0 0,0 0-116 0 0,0 0-112 0 0,-36 13-105 0 0,-113 41-72 0 0,54-3 251 0 0,81-43-543 0 0,1 2 0 0 0,0-1-1 0 0,1 2 1 0 0,0 0 0 0 0,1 0-1 0 0,0 1 1 0 0,0 0 0 0 0,2 1 0 0 0,-1 0-1 0 0,2 1 1 0 0,0 0 0 0 0,-3 5-91 0 0,10-15 9 0 0,0-1 0 0 0,0 1 0 0 0,0-1 1 0 0,1 1-1 0 0,-1-1 0 0 0,1 1 1 0 0,0 0-1 0 0,0-1 0 0 0,0 1 0 0 0,0-1 1 0 0,1 1-1 0 0,0-1 0 0 0,-1 1 1 0 0,1-1-1 0 0,0 1 0 0 0,1-1 0 0 0,-1 1 1 0 0,1-1-1 0 0,-1 0 0 0 0,1 0 1 0 0,0 0-1 0 0,0 0 0 0 0,0 0 0 0 0,1 0 1 0 0,-1-1-1 0 0,1 1 0 0 0,-1-1 1 0 0,1 1-1 0 0,0-1 0 0 0,0 0 0 0 0,0 0 1 0 0,0-1-1 0 0,0 1 0 0 0,1 0 1 0 0,-1-1-1 0 0,0 0 0 0 0,1 0 0 0 0,-1 0 1 0 0,1 0-1 0 0,-1 0 0 0 0,1-1 1 0 0,-1 0-1 0 0,1 0 0 0 0,0 0 0 0 0,-1 0 1 0 0,1 0-1 0 0,-1-1 0 0 0,1 1 1 0 0,-1-1-1 0 0,1 0 0 0 0,-1 0 0 0 0,3-1-9 0 0,15-4 110 0 0,0-1-1 0 0,-1 0 1 0 0,1-2-1 0 0,-1-1 1 0 0,-1 0-1 0 0,0-1 1 0 0,-1-1-1 0 0,0-1 1 0 0,16-14-110 0 0,152-161 856 0 0,-162 166-789 0 0,-22 44-93 0 0,4 26 155 0 0,-5-32-123 0 0,0 0-1 0 0,1-1 1 0 0,1 1-1 0 0,0 0 1 0 0,1-1-1 0 0,1 0 1 0 0,1 0-1 0 0,0 0 1 0 0,0-1-1 0 0,2 0 1 0 0,6 10-6 0 0,54 37-616 0 0,-8-48-6315 0 0,-50-13 572 0 0,-3 0-5317 0 0</inkml:trace>
  <inkml:trace contextRef="#ctx0" brushRef="#br0" timeOffset="247.101">1139 233 15115 0 0,'0'0'1738'0'0,"0"0"-547"0"0,0 0-14 0 0,0 0 149 0 0,0 0-34 0 0,0 0-173 0 0,0 0-259 0 0,0 0-242 0 0,-27 32-167 0 0,-82 100-131 0 0,20-17 153 0 0,49-41-1734 0 0,36-77-10631 0 0,1 3 1718 0 0</inkml:trace>
  <inkml:trace contextRef="#ctx0" brushRef="#br0" timeOffset="409.484">878 295 7770 0 0,'0'0'3510'0'0,"0"0"-831"0"0,0 0-689 0 0,0 0-353 0 0,0 0-270 0 0,0 0-180 0 0,0 0-149 0 0,0 0-161 0 0,0 0-176 0 0,0 0-149 0 0,0 0 22 0 0,0 0 8 0 0,0 0 17 0 0,11 1 3 0 0,35 4-144 0 0,-43-4-417 0 0,0 0 0 0 0,0 0 1 0 0,0 1-1 0 0,0-1 0 0 0,0 1 0 0 0,-1-1 1 0 0,1 1-1 0 0,-1 0 0 0 0,1 0 0 0 0,-1 0 1 0 0,0 1-1 0 0,0-1 0 0 0,0 0 0 0 0,0 1 1 0 0,0 0-1 0 0,-1-1 0 0 0,1 1 0 0 0,-1 0 1 0 0,1 0-42 0 0,3 6 123 0 0,119 178 322 0 0,-92-158-2102 0 0,-16-21-7681 0 0,-11-8-3373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45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0 0 0,'0'0'385'0'0,"0"0"657"0"0,0 0 358 0 0,0 0 219 0 0,0 0 204 0 0,0 0 82 0 0,0 0-165 0 0,0 0-257 0 0,0 0-329 0 0,0 0-266 0 0,0 0-168 0 0,0-6-79 0 0,0-16-23 0 0,0 17-14 0 0,13 5 3517 0 0,81 1-651 0 0,215-13-781 0 0,-6-28-2157 0 0,-100 24-484 0 0,-203 16-86 0 0,0 0-12 0 0,0 0-22 0 0,0 0-24 0 0,-37 30-1201 0 0,-34 12-1932 0 0,45-31-572 0 0,2-3-3645 0 0,15-7-3407 0 0</inkml:trace>
  <inkml:trace contextRef="#ctx0" brushRef="#br0" timeOffset="282.142">4 587 8002 0 0,'0'0'2138'0'0,"0"0"-505"0"0,0 0-235 0 0,0 0-21 0 0,0 0 25 0 0,0 0-66 0 0,0 0-115 0 0,0 0-105 0 0,0 0-71 0 0,0 0-30 0 0,0 0-86 0 0,0 0-103 0 0,33 1-96 0 0,106 1-114 0 0,228-20 1110 0 0,-195 15-3139 0 0,-164-1-847 0 0,-7-3-6215 0 0,-1 7-3038 0 0</inkml:trace>
  <inkml:trace contextRef="#ctx0" brushRef="#br0" timeOffset="844.521">396 5 0 0 0,'0'0'2055'0'0,"0"0"-495"0"0,0 0-138 0 0,0 0 78 0 0,0 0 73 0 0,0 0 67 0 0,0 0-98 0 0,0 0-213 0 0,0 0-231 0 0,0 0-257 0 0,0 0-251 0 0,0 0-214 0 0,0 0-119 0 0,-20-1 17 0 0,-60-2 122 0 0,81 3-375 0 0,-1 0 1 0 0,0 0 0 0 0,1 0-1 0 0,-1 0 1 0 0,1 0 0 0 0,-1 0-1 0 0,0 0 1 0 0,1 1 0 0 0,-1-1-1 0 0,1 0 1 0 0,-1 0-1 0 0,0 0 1 0 0,1 1 0 0 0,-1-1-1 0 0,0 0 1 0 0,0 1 0 0 0,1-1-1 0 0,-1 0 1 0 0,0 1-1 0 0,1-1 1 0 0,-1 0 0 0 0,0 1-1 0 0,0-1 1 0 0,0 0 0 0 0,0 1-1 0 0,1-1 1 0 0,-1 1 0 0 0,0-1-1 0 0,0 0 1 0 0,0 1-1 0 0,0-1 1 0 0,0 1 0 0 0,0-1-1 0 0,0 0 1 0 0,0 1 0 0 0,0-1-1 0 0,0 1 1 0 0,0-1 0 0 0,0 0-1 0 0,0 1 1 0 0,-1-1-1 0 0,1 1 1 0 0,0-1 0 0 0,0 0-1 0 0,0 1 1 0 0,0-1 0 0 0,-1 0-1 0 0,1 1 1 0 0,0-1-1 0 0,0 0 1 0 0,-1 1 0 0 0,1-1-1 0 0,0 0 1 0 0,-1 1 0 0 0,1-1-1 0 0,0 0 1 0 0,-1 0 0 0 0,1 0-1 0 0,0 1 1 0 0,-1-1-1 0 0,1 0 1 0 0,-1 0 0 0 0,1 0-1 0 0,0 0 1 0 0,-1 0 0 0 0,1 0-1 0 0,-1 1 1 0 0,1-1-1 0 0,-1 0-20 0 0,30 23 1236 0 0,19 3 241 0 0,1-3 0 0 0,2-1 1 0 0,41 11-1479 0 0,106 46 975 0 0,-174-67-910 0 0,-4-3-41 0 0,0 1 0 0 0,-1 0-1 0 0,0 2 1 0 0,-1 0 0 0 0,0 1 0 0 0,-1 1-1 0 0,0 0 1 0 0,-2 1 0 0 0,10 12-24 0 0,-22-23 35 0 0,0 1-1 0 0,-1 0 1 0 0,0 1-1 0 0,0-1 1 0 0,0 0-1 0 0,-1 0 1 0 0,1 1 0 0 0,-1-1-1 0 0,-1 1 1 0 0,1-1-1 0 0,-1 1 1 0 0,0-1-1 0 0,0 1 1 0 0,-1 1-35 0 0,-48 38 814 0 0,-44 32-617 0 0,-116 83 139 0 0,85-66-216 0 0,109-56-252 0 0,10-11-4202 0 0,2-23-3967 0 0,3-4-3194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32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727 0 0 0 0,'0'0'701'0'0,"0"0"838"0"0,0 0 326 0 0,0 0 254 0 0,0 0 107 0 0,0 0-59 0 0,0 0-235 0 0,0 0-327 0 0,0 0-261 0 0,0 0-198 0 0,0 0-153 0 0,28 1-129 0 0,135 2 587 0 0,-127-4-360 0 0,-23 0-850 0 0,0 0 1 0 0,0 1-1 0 0,0 1 1 0 0,0 0 0 0 0,0 0-1 0 0,0 1 1 0 0,0 1-1 0 0,0 0 1 0 0,-1 1-1 0 0,1 0 1 0 0,1 2-242 0 0,-15-6 18 0 0,0 0 1 0 0,1 0 0 0 0,-1 0-1 0 0,1-1 1 0 0,-1 1-1 0 0,1 0 1 0 0,-1 0 0 0 0,1 0-1 0 0,-1 0 1 0 0,1 1-1 0 0,-1-1 1 0 0,1 0 0 0 0,-1 0-1 0 0,1 0 1 0 0,-1 0 0 0 0,1 0-1 0 0,-1 1 1 0 0,1-1-1 0 0,-1 0 1 0 0,1 0 0 0 0,0 1-1 0 0,-1-1 1 0 0,1 0-1 0 0,-1 1 1 0 0,1-1 0 0 0,0 1-1 0 0,-1-1 1 0 0,1 0 0 0 0,0 1-1 0 0,-1-1 1 0 0,1 1-1 0 0,0-1 1 0 0,0 1 0 0 0,0-1-1 0 0,-1 1 1 0 0,1-1-1 0 0,0 1 1 0 0,0-1 0 0 0,0 1-1 0 0,0-1 1 0 0,0 1-1 0 0,0-1 1 0 0,0 1 0 0 0,0-1-1 0 0,0 1 1 0 0,0-1 0 0 0,0 1-1 0 0,0-1 1 0 0,0 1-1 0 0,0-1 1 0 0,1 1 0 0 0,-1-1-1 0 0,0 1 1 0 0,0-1-1 0 0,1 1 1 0 0,-1-1 0 0 0,0 1-1 0 0,0-1 1 0 0,1 0 0 0 0,-1 1-1 0 0,1-1 1 0 0,-1 0-1 0 0,0 1 1 0 0,1-1 0 0 0,-1 0-1 0 0,1 1 1 0 0,-1-1-1 0 0,1 0 1 0 0,-1 0 0 0 0,1 1-19 0 0,-412 33 703 0 0,363-31-652 0 0,-242 33 100 0 0,171 7 39 0 0,126-16-73 0 0,68 10 510 0 0,159 15 350 0 0,25-9-573 0 0,-227-29-352 0 0,-32-13-28 0 0,0-1-4 0 0,0 0 10 0 0,-84 21 505 0 0,-68 17-429 0 0,-175 54-96 0 0,290-80-12 0 0,-1 1 0 0 0,2 2 1 0 0,0 1-1 0 0,1 2 1 0 0,-20 14 1 0 0,53-32-3 0 0,0 1 1 0 0,0 0 0 0 0,0-1 0 0 0,0 1 0 0 0,0 0 0 0 0,0 0 0 0 0,0 0 0 0 0,0 0-1 0 0,1 0 1 0 0,-1 0 0 0 0,0 1 0 0 0,1-1 0 0 0,-1 1 0 0 0,1-1 0 0 0,-1 1 0 0 0,1-1 0 0 0,0 1-1 0 0,-1 0 1 0 0,1 0 0 0 0,0-1 0 0 0,0 1 0 0 0,1 0 0 0 0,-1 0 0 0 0,0 0 0 0 0,1 0-1 0 0,-1 0 1 0 0,1 0 0 0 0,-1 0 0 0 0,1 0 0 0 0,0 1 0 0 0,0-1 0 0 0,0 0 0 0 0,0 0 0 0 0,0 0-1 0 0,1 0 1 0 0,-1 0 0 0 0,1 0 0 0 0,-1 0 0 0 0,1 0 0 0 0,0 0 0 0 0,-1 0 0 0 0,1 0-1 0 0,0 0 1 0 0,0 0 0 0 0,1-1 0 0 0,-1 1 2 0 0,10 4 17 0 0,1-2 1 0 0,-1 1-1 0 0,1-2 0 0 0,0 0 0 0 0,0 0 0 0 0,0-1 1 0 0,0 0-1 0 0,1-1 0 0 0,-1-1 0 0 0,0 0 1 0 0,2 0-18 0 0,16 1 38 0 0,113 1 273 0 0,0-7 0 0 0,-1-5-1 0 0,41-13-310 0 0,-29 15 2 0 0,-154 8-30 0 0,0 0-4 0 0,0 0 14 0 0,0 0-11 0 0,0 0-16 0 0,-25 0-579 0 0,-26-2-515 0 0,18-7-2509 0 0,24 6-1392 0 0,0 3-7107 0 0</inkml:trace>
  <inkml:trace contextRef="#ctx0" brushRef="#br0" timeOffset="946.308">215 888 776 0 0,'0'0'2061'0'0,"0"0"-392"0"0,0 0-32 0 0,0 0 147 0 0,0 0 100 0 0,0 0-85 0 0,0 0-268 0 0,0 0-344 0 0,0 0-298 0 0,0 0-209 0 0,0 0-100 0 0,0 0 27 0 0,0 0 49 0 0,-1 3 44 0 0,-36 111 4562 0 0,34-102-5389 0 0,3-12-3674 0 0,1-8-6474 0 0,-1 4 776 0 0</inkml:trace>
  <inkml:trace contextRef="#ctx0" brushRef="#br0" timeOffset="1366.018">245 733 3385 0 0,'0'0'2464'0'0,"0"0"-547"0"0,0 0-149 0 0,0 0-8 0 0,0 0-123 0 0,0 0-284 0 0,0 0-359 0 0,0 0-209 0 0,0 0-116 0 0,0 0-55 0 0,0 0-21 0 0,0 0-47 0 0,-7 5-50 0 0,-38 30 735 0 0,88-35 420 0 0,-13-10-1579 0 0,-29 9-57 0 0,-1 1 9 0 0,0 0 8 0 0,0 0 12 0 0,0 0 23 0 0,-26 7 310 0 0,13-4-737 0 0,19-7-1767 0 0,3-2-1757 0 0,-4 3-5302 0 0</inkml:trace>
  <inkml:trace contextRef="#ctx0" brushRef="#br0" timeOffset="1938.089">464 858 6657 0 0,'0'0'2474'0'0,"0"0"-397"0"0,0 0-176 0 0,0 0-68 0 0,0 0-171 0 0,0 0-290 0 0,0 0-387 0 0,0 0-367 0 0,0 0-218 0 0,0 0-105 0 0,0 0-9 0 0,0 0 90 0 0,0 0 81 0 0,3 2 63 0 0,9 1-264 0 0,-1 0 0 0 0,1-1 0 0 0,-1 0 0 0 0,1-1 0 0 0,0 0 0 0 0,-1-1 0 0 0,1 0 0 0 0,0-1 0 0 0,-1 0 0 0 0,1-1 0 0 0,0 0 0 0 0,8-4-256 0 0,34-3 42 0 0,-39 8-700 0 0,61-10 582 0 0,-52 5-3551 0 0,-2-1-4368 0 0,-19 6-3204 0 0</inkml:trace>
  <inkml:trace contextRef="#ctx0" brushRef="#br0" timeOffset="2180.225">431 976 6393 0 0,'0'0'1739'0'0,"0"0"-364"0"0,0 0-36 0 0,0 0 96 0 0,0 0 20 0 0,0 0-134 0 0,0 0-201 0 0,0 0-208 0 0,0 0-204 0 0,0 0-181 0 0,0 0-155 0 0,0 0-152 0 0,0 0-115 0 0,24 4-127 0 0,80 10-150 0 0,-24-21-1722 0 0,-60 0-164 0 0,0 3-3631 0 0,-3 0-3497 0 0</inkml:trace>
  <inkml:trace contextRef="#ctx0" brushRef="#br0" timeOffset="2349.55">1055 766 9298 0 0,'0'0'2096'0'0,"0"0"-515"0"0,0 0-141 0 0,0 0 6 0 0,0 0-53 0 0,0 0-164 0 0,0 0-233 0 0,0 0-217 0 0,0 0-162 0 0,0 0-111 0 0,-18 31-106 0 0,-54 97-131 0 0,46-70-33 0 0,32-18-727 0 0,21-32-5299 0 0,-20-8-2613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4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0 0 0,'0'0'1172'0'0,"0"0"842"0"0,0 0 174 0 0,0 0-67 0 0,0 0-135 0 0,0 0-262 0 0,0 0-261 0 0,0 0-193 0 0,0 0-146 0 0,0 0-88 0 0,0 0-61 0 0,0 0-60 0 0,0 0-47 0 0,-2 7 8042 0 0,117 4-6652 0 0,82 3-1933 0 0,-169-2-352 0 0,-27-12 18 0 0,-27 4-2895 0 0,2-2-122 0 0,3-1-5054 0 0,14-1-3846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4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11698 0 0,'0'0'2318'0'0,"0"0"-460"0"0,0 0-70 0 0,0 0 174 0 0,0 0-97 0 0,0 0-222 0 0,0 0-290 0 0,0 0-319 0 0,0 0-271 0 0,0 0-178 0 0,0 0-119 0 0,0 0-96 0 0,35 1-58 0 0,107 3-74 0 0,-34-9 134 0 0,-80 5-729 0 0,-15 0-5031 0 0,-8 0-6850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59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117 328 5401 0 0,'0'0'2243'0'0,"0"0"-220"0"0,0 0-213 0 0,0 0-60 0 0,0 0 85 0 0,0 0-135 0 0,0 0-290 0 0,0 0-362 0 0,0 0-321 0 0,0 0-216 0 0,0 0-141 0 0,-2-2-28 0 0,-4-5-15 0 0,4 5-23 0 0,2 2-34 0 0,0 0-63 0 0,8 12 469 0 0,1 26-277 0 0,-2 1 0 0 0,-1 0 0 0 0,-2 1 0 0 0,-2-1 0 0 0,-2 0 0 0 0,-1 1 0 0 0,-3 8-399 0 0,-32 181 273 0 0,12-167-1010 0 0,13-81-8378 0 0,9 9 2314 0 0,2 3-2566 0 0</inkml:trace>
  <inkml:trace contextRef="#ctx0" brushRef="#br0" timeOffset="312.114">1 313 6361 0 0,'0'0'2337'0'0,"0"0"-303"0"0,0 0-143 0 0,0 0-108 0 0,0 0-234 0 0,0 0-280 0 0,0 0-400 0 0,0 0-321 0 0,0 0-165 0 0,0 0-42 0 0,0 0 6 0 0,0 0 19 0 0,0 0 8 0 0,29-7 4 0 0,95-23 3 0 0,-12 23 379 0 0,-77 8-521 0 0,0 2 0 0 0,0 1 0 0 0,0 2 0 0 0,0 1 0 0 0,-1 2 0 0 0,22 9-239 0 0,-51-17 22 0 0,1 0 0 0 0,-2 1 0 0 0,1-1 0 0 0,0 1 0 0 0,0 0 0 0 0,0 0 0 0 0,-1 1 0 0 0,0 0 0 0 0,1 0 0 0 0,-1 0-1 0 0,0 0 1 0 0,0 0 0 0 0,0 1 0 0 0,-1 0 0 0 0,0-1 0 0 0,1 2 0 0 0,-1-1 0 0 0,0 0 0 0 0,-1 0 0 0 0,1 1 0 0 0,-1 0 0 0 0,0-1 0 0 0,0 1 0 0 0,0 0 0 0 0,-1 0 0 0 0,1 1-22 0 0,-5 3 57 0 0,0 0 1 0 0,0-1-1 0 0,-1 0 0 0 0,0 0 1 0 0,0 0-1 0 0,-1 0 1 0 0,0 0-1 0 0,0-1 0 0 0,-1 0 1 0 0,1 0-1 0 0,-2-1 1 0 0,1 0-1 0 0,-1 0 1 0 0,0 0-1 0 0,0-1 0 0 0,-1 0 1 0 0,1 0-1 0 0,-1-1 1 0 0,0 0-1 0 0,-1 0 0 0 0,-1 0-57 0 0,-19 10-126 0 0,0-2 0 0 0,-1 0 0 0 0,0-2-1 0 0,-1-2 1 0 0,0-1 0 0 0,0-1 0 0 0,0-1-1 0 0,-1-2 1 0 0,-18-1 126 0 0,50-2-892 0 0,14 0-7558 0 0,-8 0-2716 0 0</inkml:trace>
  <inkml:trace contextRef="#ctx0" brushRef="#br0" timeOffset="597.071">669 656 13635 0 0,'0'0'2642'0'0,"0"0"-1209"0"0,0 0-784 0 0,0 0-159 0 0,0 0 117 0 0,0 0 225 0 0,0 0 157 0 0,0 0 9 0 0,0 0-105 0 0,0 0-196 0 0,0 0-165 0 0,0 0-108 0 0,33-2-88 0 0,103-6-62 0 0,26 3 910 0 0,-108 5-8392 0 0,-35 0 2447 0 0,-14 0-7204 0 0</inkml:trace>
  <inkml:trace contextRef="#ctx0" brushRef="#br0" timeOffset="2792.839">1374 265 9250 0 0,'0'0'1944'0'0,"0"0"-723"0"0,0 0-345 0 0,0 0 115 0 0,0 0 197 0 0,0 0 52 0 0,0 0-168 0 0,0 0-294 0 0,0 0-147 0 0,0 0-32 0 0,0 0 45 0 0,0 0 47 0 0,0 0-62 0 0,0 9-68 0 0,2 211 2124 0 0,-6-200-2574 0 0,-1 1 0 0 0,-1-1 0 0 0,-1 0 0 0 0,-1 0 0 0 0,0-1 0 0 0,-1 0 0 0 0,-8 10-111 0 0,-16 38 134 0 0,14-11-95 0 0,17-31 2358 0 0,2-44-2354 0 0,0 0-1 0 0,1 1 1 0 0,1-1-1 0 0,1 0 1 0 0,1 1-1 0 0,0 0 1 0 0,1-1-1 0 0,5-9-42 0 0,-4 15-3 0 0,5-14-7 0 0,1 0-1 0 0,1 1 1 0 0,2 0-1 0 0,1 1 0 0 0,14-18 11 0 0,84-82-46 0 0,-99 114 57 0 0,-9 6-16 0 0,1-1 1 0 0,-1 1-1 0 0,1 1 0 0 0,0 0 1 0 0,1 0-1 0 0,-1 0 0 0 0,1 1 1 0 0,0 0-1 0 0,-1 0 0 0 0,1 1 1 0 0,1 0-1 0 0,-1 0 0 0 0,3 1 5 0 0,-8 2 0 0 0,0 1 0 0 0,0 0-1 0 0,0 0 1 0 0,0 0 0 0 0,0 0-1 0 0,0 0 1 0 0,0 1 0 0 0,-1-1-1 0 0,1 1 1 0 0,-1 0 0 0 0,0 0-1 0 0,0-1 1 0 0,0 2 0 0 0,0-1 0 0 0,0 0-1 0 0,-1 0 1 0 0,1 1 0 0 0,-1-1-1 0 0,0 0 1 0 0,0 1 0 0 0,0 0-1 0 0,-1-1 1 0 0,1 3 0 0 0,1-1 5 0 0,7 135 110 0 0,-10-93-122 0 0,2-11 21 0 0,0-24-10 0 0,0 0 0 0 0,-1 0 0 0 0,0-1 0 0 0,-1 1-1 0 0,-1 0 1 0 0,0 0 0 0 0,0 0 0 0 0,-1-1 0 0 0,-1 2-4 0 0,-55 85 63 0 0,46-96 660 0 0,13-3-711 0 0,0 1-3 0 0,0 0-16 0 0,0 0 13 0 0,0 0 7 0 0,0 0-8 0 0,0 0-11 0 0,4-23 0 0 0,-2 15-1 0 0,0-1-1 0 0,0 1 1 0 0,1 0-1 0 0,1 0 0 0 0,-1 0 1 0 0,1 0-1 0 0,1 1 0 0 0,-1-1 1 0 0,1 1-1 0 0,0 0 1 0 0,1 1-1 0 0,0-1 0 0 0,0 1 1 0 0,6-5 7 0 0,15-19 8 0 0,92-125 22 0 0,-31 63-82 0 0,27 26 19 0 0,-114 65 30 0 0,0 0 1 0 0,0 0-1 0 0,0 1 0 0 0,0-1 1 0 0,0 0-1 0 0,0 1 0 0 0,1-1 1 0 0,-1 1-1 0 0,0 0 1 0 0,0-1-1 0 0,1 1 0 0 0,-1 0 1 0 0,0-1-1 0 0,0 1 0 0 0,1 0 1 0 0,-1 0-1 0 0,0 0 0 0 0,1 0 1 0 0,-1 1-1 0 0,0-1 0 0 0,0 0 1 0 0,1 0-1 0 0,-1 1 1 0 0,0-1-1 0 0,0 1 0 0 0,0-1 1 0 0,1 1-1 0 0,-1 0 0 0 0,0-1 1 0 0,0 1-1 0 0,0 0 0 0 0,0 0 1 0 0,0-1-1 0 0,0 1 1 0 0,0 0-1 0 0,-1 0 0 0 0,1 0 1 0 0,0 0-1 0 0,0 0 0 0 0,-1 1 1 0 0,1-1-1 0 0,-1 0 0 0 0,1 0 1 0 0,-1 0-1 0 0,1 1 0 0 0,-1-1 1 0 0,0 0-1 0 0,1 0 1 0 0,-1 1 2 0 0,6 27 15 0 0,-1 0 1 0 0,-1 0-1 0 0,-2 1 1 0 0,-1-1-1 0 0,-1 1 1 0 0,-3 21-16 0 0,0-37 2 0 0,-1-1 1 0 0,-1 0-1 0 0,0 0 1 0 0,-1 0 0 0 0,0-1-1 0 0,-1 0 1 0 0,0 0-1 0 0,-1-1 1 0 0,0 1-1 0 0,-8 6-2 0 0,3 0-69 0 0,21-29-3216 0 0,13-3 1093 0 0,1-1-2607 0 0,-9 5-2681 0 0,-4 3-4033 0 0</inkml:trace>
  <inkml:trace contextRef="#ctx0" brushRef="#br0" timeOffset="3362.849">2585 309 12195 0 0,'0'0'1745'0'0,"0"0"-590"0"0,0 0-45 0 0,0 0 255 0 0,0 0 92 0 0,0 0-150 0 0,0 0-338 0 0,0 0-318 0 0,0 0-96 0 0,0 0 18 0 0,0 0-11 0 0,0 0-49 0 0,0 0-59 0 0,-28 13-92 0 0,-90 41-56 0 0,-2 23 521 0 0,108-67-805 0 0,0 1 0 0 0,1 1 1 0 0,0 0-1 0 0,1 0 1 0 0,0 1-1 0 0,1 0 1 0 0,1 0-1 0 0,0 1 0 0 0,0 0 1 0 0,2 1-1 0 0,-2 3-22 0 0,8-16 10 0 0,-1 1-1 0 0,1-1 1 0 0,-1 1-1 0 0,1-1 1 0 0,0 0-1 0 0,0 1 1 0 0,0-1-1 0 0,0 1 1 0 0,0-1-1 0 0,0 0 1 0 0,1 1-1 0 0,-1-1 1 0 0,1 0-1 0 0,0 1 0 0 0,0-1 1 0 0,0 0-1 0 0,0 0 1 0 0,0 1-1 0 0,0-1 1 0 0,0 0-1 0 0,1 0 1 0 0,-1-1-1 0 0,1 1 1 0 0,-1 0-1 0 0,1 0 1 0 0,0-1-1 0 0,0 1 1 0 0,0-1-1 0 0,0 1 1 0 0,0-1-1 0 0,0 0 1 0 0,0 0-1 0 0,0 0 1 0 0,0 0-1 0 0,1 0 1 0 0,-1 0-1 0 0,0-1 1 0 0,1 1-1 0 0,-1-1 1 0 0,1 0-1 0 0,-1 1 0 0 0,0-1 1 0 0,1 0-1 0 0,-1 0 1 0 0,1-1-1 0 0,-1 1 1 0 0,0 0-1 0 0,1-1 1 0 0,-1 0-1 0 0,0 1 1 0 0,1-1-1 0 0,-1 0 1 0 0,0 0-1 0 0,0 0 1 0 0,2-2-10 0 0,14-4 125 0 0,-1 0 1 0 0,0-2-1 0 0,0 0 1 0 0,0-1-1 0 0,-1 0 1 0 0,-1-1-1 0 0,0-1 1 0 0,0-1-1 0 0,7-8-125 0 0,165-195 945 0 0,-150 189-735 0 0,-32 49-180 0 0,1 182 129 0 0,-7-176-152 0 0,-11 140-34 0 0,-8-2 0 0 0,-8 4 27 0 0,24-147-18 0 0,0 0 0 0 0,-2 0 1 0 0,0 0-1 0 0,-2-1 0 0 0,-1 0 1 0 0,0 0-1 0 0,-1-1 0 0 0,-10 13 18 0 0,18-30 1 0 0,-1 0 0 0 0,0-1-1 0 0,0 1 1 0 0,0 0-1 0 0,0-1 1 0 0,0 0 0 0 0,-1 0-1 0 0,0 0 1 0 0,1 0 0 0 0,-1-1-1 0 0,0 1 1 0 0,0-1 0 0 0,-1 0-1 0 0,1 0 1 0 0,0-1-1 0 0,-1 1 1 0 0,1-1 0 0 0,-1 0-1 0 0,1 0 1 0 0,-1 0 0 0 0,0-1-1 0 0,1 0 1 0 0,-1 0 0 0 0,0 0-1 0 0,-2-1 0 0 0,4-1-4 0 0,0-1 0 0 0,0 1 0 0 0,1-1 0 0 0,-1 0 0 0 0,1 0 0 0 0,0 0-1 0 0,0 0 1 0 0,0-1 0 0 0,0 1 0 0 0,1-1 0 0 0,-1 1 0 0 0,1-1 0 0 0,0 1 0 0 0,0-1 0 0 0,0 0-1 0 0,0 1 1 0 0,1-1 0 0 0,0 0 0 0 0,-1 0 0 0 0,1 0 0 0 0,1 1 0 0 0,-1-1 0 0 0,1 0 4 0 0,-2-3-8 0 0,3-18-10 0 0,0 1 1 0 0,2-1 0 0 0,1 1-1 0 0,0 0 1 0 0,2 0 0 0 0,1 1-1 0 0,1 0 1 0 0,0 0 0 0 0,2 1-1 0 0,7-10 18 0 0,113-195-2306 0 0,-67 136-8664 0 0,-52 75-1227 0 0</inkml:trace>
  <inkml:trace contextRef="#ctx0" brushRef="#br0" timeOffset="3660.599">3128 77 13395 0 0,'0'0'1687'0'0,"0"0"-340"0"0,0 0-130 0 0,0 0 24 0 0,0 0-30 0 0,0 0-118 0 0,0 0-201 0 0,0 0-199 0 0,0 0-171 0 0,0 0-104 0 0,0 0-13 0 0,0 0 57 0 0,0 0 52 0 0,11 3 16 0 0,-6-2-476 0 0,-3-1-28 0 0,0 0-1 0 0,0 0 0 0 0,0 1 0 0 0,0-1 0 0 0,0 0 0 0 0,0 1 0 0 0,0 0 0 0 0,0-1 0 0 0,0 1 0 0 0,0 0 0 0 0,-1 0 0 0 0,1 0 0 0 0,0 0 0 0 0,-1 0 0 0 0,1 0 0 0 0,0 1 0 0 0,-1-1 0 0 0,1 0 0 0 0,-1 1 1 0 0,0-1-1 0 0,0 1 0 0 0,1 0 0 0 0,-1-1 0 0 0,0 1 0 0 0,0 0 0 0 0,0 0 0 0 0,-1 0 0 0 0,1 0 0 0 0,0-1 0 0 0,-1 1 0 0 0,1 0 0 0 0,-1 0 0 0 0,0 0 0 0 0,0 0 0 0 0,1 0 0 0 0,-1 0 0 0 0,-1 0 0 0 0,1 0 1 0 0,0 1-1 0 0,0-1 0 0 0,-1-1 0 0 0,1 2-25 0 0,-72 231 865 0 0,-29 58-1300 0 0,75-257-544 0 0,14-30-2543 0 0,0-8-4682 0 0,9 1 1715 0 0,2-4-1481 0 0</inkml:trace>
  <inkml:trace contextRef="#ctx0" brushRef="#br0" timeOffset="4076.221">3001 361 688 0 0,'0'0'2823'0'0,"0"0"-961"0"0,0 0-470 0 0,0 0-77 0 0,0 0-8 0 0,0 0-13 0 0,0 0-116 0 0,0 0-244 0 0,0 0-196 0 0,0 0-113 0 0,0 0-78 0 0,0 0-36 0 0,0 0-30 0 0,18 15-14 0 0,56 45 31 0 0,-15-33 924 0 0,-47-27-1029 0 0,0 1-163 0 0,1-1 0 0 0,-1 0 0 0 0,0-1 0 0 0,0-1 0 0 0,0 0 0 0 0,0-1 1 0 0,-1 0-1 0 0,1 0 0 0 0,-1-2 0 0 0,1 1 0 0 0,-1-1 0 0 0,0-1 0 0 0,-1 0 1 0 0,0-1-1 0 0,0 1 0 0 0,0-2 0 0 0,-1 0 0 0 0,0 0 0 0 0,0 0 1 0 0,-1-1-1 0 0,6-8-230 0 0,15-25 267 0 0,-1 0 1 0 0,-2-2-1 0 0,-3-1 1 0 0,-1-1-1 0 0,11-36-267 0 0,-23 31 730 0 0,-20 52-110 0 0,-51 86-541 0 0,51-68-58 0 0,-8 18-5 0 0,2 0 0 0 0,1 2 0 0 0,1 0 0 0 0,3 1 0 0 0,1 0 0 0 0,2 0 0 0 0,2 1 0 0 0,1 0 0 0 0,2 1 0 0 0,3 14-16 0 0,14 110-56 0 0,1-105-740 0 0,-15-59-199 0 0,1 1 785 0 0,0-3-8022 0 0,-1 0-3325 0 0</inkml:trace>
  <inkml:trace contextRef="#ctx0" brushRef="#br0" timeOffset="4309.824">3712 372 9890 0 0,'0'0'1995'0'0,"0"0"-533"0"0,0 0-1 0 0,0 0 69 0 0,0 0-84 0 0,0 0-178 0 0,0 0-278 0 0,0 0-317 0 0,-7 36-214 0 0,-23 110-146 0 0,-3-37 117 0 0,-10-10-624 0 0,35-89 55 0 0,5-9-3419 0 0,0-1-3750 0 0,3 0-3410 0 0</inkml:trace>
  <inkml:trace contextRef="#ctx0" brushRef="#br0" timeOffset="4630.325">3870 387 1112 0 0,'0'0'2569'0'0,"0"0"-449"0"0,0 0 41 0 0,0 0 158 0 0,0 0-49 0 0,0 0-409 0 0,0 0-566 0 0,0 0-454 0 0,0 0-227 0 0,0 0-108 0 0,0 0-54 0 0,0 0-28 0 0,0 0-23 0 0,-28 22-14 0 0,-90 72-1 0 0,29-41 1259 0 0,90-53-1614 0 0,-1 0 0 0 0,1 0-1 0 0,-1 0 1 0 0,1 0 0 0 0,-1 0 0 0 0,1-1-1 0 0,-1 1 1 0 0,1 0 0 0 0,-1 1-1 0 0,1-1 1 0 0,-1 0 0 0 0,1 0 0 0 0,-1 0-1 0 0,1 0 1 0 0,-1 0 0 0 0,1 0-1 0 0,-1 0 1 0 0,0 1 0 0 0,1-1 0 0 0,-1 0-1 0 0,1 0 1 0 0,-1 1 0 0 0,0-1-1 0 0,1 0 1 0 0,-1 1 0 0 0,0-1 0 0 0,1 0-1 0 0,-1 1 1 0 0,0-1 0 0 0,1 1-1 0 0,-1-1 1 0 0,0 0 0 0 0,0 1 0 0 0,1-1-1 0 0,-1 1 1 0 0,0-1 0 0 0,0 1-1 0 0,0-1 1 0 0,0 1 0 0 0,0-1 0 0 0,0 1-1 0 0,0-1 1 0 0,0 0 0 0 0,0 1-1 0 0,0-1 1 0 0,0 1 0 0 0,0-1 0 0 0,0 1-1 0 0,0-1 1 0 0,0 1 0 0 0,0-1-1 0 0,0 1 1 0 0,-1-1 0 0 0,1 1-1 0 0,0-1 1 0 0,0 0 0 0 0,-1 1 0 0 0,1-1-1 0 0,0 1 1 0 0,-1-1 0 0 0,1 0-1 0 0,0 1 1 0 0,-1-1 0 0 0,1 0 0 0 0,0 1-1 0 0,-1-1 1 0 0,1 0 0 0 0,-1 0-1 0 0,1 1 1 0 0,-1-1-31 0 0,42 12 1139 0 0,-31-11-999 0 0,1 1-1 0 0,-1 0 1 0 0,1 0-1 0 0,-1 1 1 0 0,0 1 0 0 0,0 0-1 0 0,0 0 1 0 0,0 1-1 0 0,-1 0 1 0 0,1 0 0 0 0,-2 1-1 0 0,1 0 1 0 0,0 1 0 0 0,-1 0-1 0 0,-1 0 1 0 0,4 4-140 0 0,16 37-1201 0 0,-26-57-1280 0 0,0 4-1910 0 0,1 1-7685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1 479 6633 0 0,'0'0'2165'0'0,"0"0"-497"0"0,0 0-242 0 0,0 0-15 0 0,0 0 36 0 0,0 0-68 0 0,0 0-154 0 0,0 0-191 0 0,0 0-185 0 0,0 0-136 0 0,0 0-83 0 0,4-9 1160 0 0,7-21-1180 0 0,-1 0-334 0 0,0 1-1 0 0,3 1 1 0 0,0 0-1 0 0,2 0 1 0 0,0 2 0 0 0,2-1-1 0 0,5-3-275 0 0,3 3 93 0 0,1 2 0 0 0,0 0 0 0 0,2 2 0 0 0,1 1 0 0 0,1 1-1 0 0,1 1 1 0 0,0 2 0 0 0,12-4-93 0 0,-42 21 0 0 0,0 0-1 0 0,-1 1 1 0 0,1-1-1 0 0,0 0 1 0 0,1 0 0 0 0,-1 0-1 0 0,0 0 1 0 0,0 1-1 0 0,0-1 1 0 0,0 1-1 0 0,1-1 1 0 0,-1 1-1 0 0,0-1 1 0 0,0 1 0 0 0,1 0-1 0 0,-1-1 1 0 0,0 1-1 0 0,1 0 1 0 0,-1 0-1 0 0,0 0 1 0 0,1 0 0 0 0,-1 0-1 0 0,0 0 1 0 0,1 1-1 0 0,-1-1 1 0 0,0 0-1 0 0,0 1 1 0 0,1-1-1 0 0,-1 1 1 0 0,0-1 0 0 0,0 1-1 0 0,0 0 1 0 0,0-1-1 0 0,1 1 1 0 0,-1 0-1 0 0,0 0 1 0 0,0 0 0 0 0,0 0-1 0 0,-1 0 1 0 0,1 0-1 0 0,0 0 1 0 0,0 0-1 0 0,0 0 1 0 0,-1 0-1 0 0,1 0 1 0 0,-1 0 0 0 0,1 1-1 0 0,-1-1 1 0 0,1 0-1 0 0,-1 0 1 0 0,0 1-1 0 0,1-1 1 0 0,-1 0 0 0 0,0 1-1 0 0,0-1 1 0 0,0 0-1 0 0,0 1 1 0 0,0-1 0 0 0,-5 267 440 0 0,5-265-442 0 0,0 0 1 0 0,1 0-1 0 0,0 0 1 0 0,-1 0-1 0 0,1-1 0 0 0,0 1 1 0 0,0 0-1 0 0,0-1 1 0 0,1 1-1 0 0,-1 0 1 0 0,1-1-1 0 0,-1 0 0 0 0,1 1 1 0 0,0-1-1 0 0,0 0 1 0 0,0 0-1 0 0,0 0 1 0 0,0 0-1 0 0,1 0 0 0 0,-1-1 1 0 0,0 1-1 0 0,1 0 1 0 0,-1-1-1 0 0,1 0 0 0 0,0 0 1 0 0,0 0-1 0 0,-1 0 1 0 0,1 0-1 0 0,0 0 1 0 0,0-1-1 0 0,0 0 0 0 0,0 1 1 0 0,0-1 1 0 0,3-1 6 0 0,0 0-1 0 0,-1-1 1 0 0,1 0 0 0 0,-1 0 0 0 0,1 0-1 0 0,-1-1 1 0 0,1 1 0 0 0,-1-1 0 0 0,0-1-1 0 0,-1 1 1 0 0,1-1 0 0 0,0 0 0 0 0,-1 0-1 0 0,0 0 1 0 0,2-3-6 0 0,20-15 17 0 0,44-29-21 0 0,2 2 0 0 0,2 4 1 0 0,12-1 3 0 0,39-6 16 0 0,-124 51-16 0 0,0 0 0 0 0,1 1 0 0 0,-1-1 0 0 0,1 1 0 0 0,-1-1 1 0 0,1 1-1 0 0,-1 0 0 0 0,1-1 0 0 0,-1 1 0 0 0,1 0 0 0 0,-1 0 0 0 0,1 0 0 0 0,-1 0 0 0 0,1 0 0 0 0,0 0 1 0 0,-1 1-1 0 0,1-1 0 0 0,-1 0 0 0 0,1 1 0 0 0,-1-1 0 0 0,0 1 0 0 0,1 0 0 0 0,-1-1 0 0 0,1 1 1 0 0,-1 0-1 0 0,0 0 0 0 0,0 0 0 0 0,1 0 0 0 0,-1 0 0 0 0,0 0 0 0 0,0 0 0 0 0,0 0 0 0 0,0 1 1 0 0,0-1-1 0 0,-1 0 0 0 0,1 1 0 0 0,0-1 0 0 0,0 0 0 0 0,-1 1 0 0 0,1-1 0 0 0,-1 1 0 0 0,1-1 0 0 0,-1 1 1 0 0,0-1-1 0 0,0 1 0 0 0,0-1 0 0 0,1 1 0 0 0,-1 0 0 0 0,-1-1 0 0 0,1 1 0 0 0,0 0 0 0 0,0 25 38 0 0,-2 0 0 0 0,0 1 0 0 0,-2-1 0 0 0,-1-1 1 0 0,-1 1-1 0 0,-7 16-38 0 0,13-43-1 0 0,-8 96-2813 0 0,20-92-7178 0 0,-8-4-1494 0 0</inkml:trace>
  <inkml:trace contextRef="#ctx0" brushRef="#br0" timeOffset="401.419">1779 41 8898 0 0,'0'0'2466'0'0,"0"0"-819"0"0,0 0-287 0 0,0 0 24 0 0,0 0 55 0 0,0 0-84 0 0,0 0-178 0 0,0 0-227 0 0,0 0-212 0 0,-36 12-126 0 0,-116 38-132 0 0,44 2 264 0 0,-17 36 127 0 0,120-83-856 0 0,0 0 0 0 0,0 0 0 0 0,1 1 0 0 0,-1 0 0 0 0,1 0 0 0 0,1 0 0 0 0,-1 0 0 0 0,1 0 0 0 0,0 1 1 0 0,0-1-1 0 0,1 1 0 0 0,0 0 0 0 0,0 0 0 0 0,1 0 0 0 0,0 0 0 0 0,0 0 0 0 0,0 0 0 0 0,1 0 0 0 0,0 0 1 0 0,1 2-16 0 0,0-5 7 0 0,1-1 0 0 0,0 0 0 0 0,1 0 0 0 0,-1 1 0 0 0,0-1 0 0 0,1 0 0 0 0,0-1 0 0 0,0 1 0 0 0,0 0 0 0 0,0-1 0 0 0,0 0 0 0 0,0 0 0 0 0,1 0 0 0 0,-1 0 0 0 0,1 0 0 0 0,-1-1 0 0 0,1 1 0 0 0,0-1 0 0 0,-1 0 0 0 0,1 0 0 0 0,0 0 0 0 0,0-1 0 0 0,0 1 0 0 0,0-1 0 0 0,0 0 0 0 0,0 0 0 0 0,-1-1 0 0 0,1 1 0 0 0,0-1 0 0 0,0 1-7 0 0,21-4 67 0 0,-1-1 0 0 0,0 0 0 0 0,0-2 0 0 0,0-1 0 0 0,-1-1 0 0 0,0 0 0 0 0,-1-2 0 0 0,0-1 0 0 0,0-1 0 0 0,-1 0 0 0 0,-1-2 0 0 0,-1 0 0 0 0,0-1 0 0 0,-1-1 0 0 0,0-1 0 0 0,-2-1 0 0 0,2-3-67 0 0,39-32 224 0 0,-56 52-222 0 0,-1 1 0 0 0,1-1 0 0 0,0 1 0 0 0,0-1 0 0 0,0 1 0 0 0,0 0 0 0 0,0-1 0 0 0,0 1 1 0 0,0 0-1 0 0,1 0 0 0 0,-1 0 0 0 0,0 0 0 0 0,1 0 0 0 0,-1 0 0 0 0,1 0 0 0 0,-1 1 0 0 0,1-1 0 0 0,-1 0 0 0 0,1 1 0 0 0,-1-1 0 0 0,1 1 0 0 0,0 0 0 0 0,-1-1 0 0 0,1 1 0 0 0,0 0 0 0 0,-1 0 0 0 0,1 0 0 0 0,0 0 0 0 0,-1 0 0 0 0,1 1 0 0 0,0-1 0 0 0,-1 0 0 0 0,1 1 0 0 0,0-1 0 0 0,-1 1 0 0 0,1 0 0 0 0,-1-1 0 0 0,1 1 0 0 0,-1 0 0 0 0,0 0 0 0 0,1 0 1 0 0,-1 0-1 0 0,0 0 0 0 0,1 1-2 0 0,1 157 49 0 0,-3-138-404 0 0,3 51-210 0 0,18-34-4991 0 0,-15-34-181 0 0,-2-3-5760 0 0</inkml:trace>
  <inkml:trace contextRef="#ctx0" brushRef="#br0" timeOffset="647.192">2543 207 15715 0 0,'0'0'1741'0'0,"0"0"-673"0"0,0 0-66 0 0,0 0 192 0 0,0 0 67 0 0,0 0-136 0 0,0 0-277 0 0,0 0-293 0 0,-30 35-229 0 0,-91 108-130 0 0,32-50-50 0 0,36-30-588 0 0,35-59-3480 0 0,7-11-5954 0 0,9 3-1061 0 0</inkml:trace>
  <inkml:trace contextRef="#ctx0" brushRef="#br0" timeOffset="816.444">2265 173 9890 0 0,'0'0'3062'0'0,"0"0"-929"0"0,0 0-612 0 0,0 0-330 0 0,0 0-160 0 0,0 0 20 0 0,0 0-47 0 0,0 0-57 0 0,0 0-75 0 0,0 0-181 0 0,0 0-132 0 0,0 0-91 0 0,17 26-84 0 0,53 77-29 0 0,-34-49 115 0 0,-28-39-386 0 0,2 0-1 0 0,0-1 0 0 0,1 0 1 0 0,0-1-1 0 0,1 0 1 0 0,0-1-1 0 0,1 0 0 0 0,1-1-83 0 0,54 37-985 0 0,-54-41-5694 0 0,-9-6-5400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3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1 329 0 0 0,'0'0'1048'0'0,"0"0"623"0"0,0 0 179 0 0,0 0-164 0 0,0 0-271 0 0,0 0-204 0 0,0 0-71 0 0,0 0 8 0 0,20 11 5129 0 0,40 7-1642 0 0,43-17-2365 0 0,-59-2-1732 0 0,215-14 483 0 0,-155 15-624 0 0,-92 0-6065 0 0,-11 0-6146 0 0,-4 0 2989 0 0</inkml:trace>
  <inkml:trace contextRef="#ctx0" brushRef="#br0" timeOffset="272.594">23 509 8250 0 0,'0'0'2368'0'0,"0"0"-810"0"0,0 0-597 0 0,0 0-58 0 0,0 0 146 0 0,0 0 252 0 0,0 0 115 0 0,0 0-51 0 0,0 0-138 0 0,0 0-267 0 0,0 0-200 0 0,0 0-134 0 0,33 2-90 0 0,108 8-87 0 0,163-7 459 0 0,-290-3-1695 0 0,45-4-52 0 0,-43-2-3455 0 0,-4-5-4521 0 0,-10 10-1087 0 0</inkml:trace>
  <inkml:trace contextRef="#ctx0" brushRef="#br0" timeOffset="886.088">293 1 2921 0 0,'0'0'5550'0'0,"0"0"-2909"0"0,0 0-1092 0 0,0 0-295 0 0,0 0-66 0 0,0 0-72 0 0,0 0-154 0 0,0 0-262 0 0,0 0-278 0 0,0 0-169 0 0,0 0-8 0 0,0 0 106 0 0,-2 7 119 0 0,1-3-363 0 0,1 0 1 0 0,-1 0-1 0 0,1 0 1 0 0,0 1 0 0 0,0-1-1 0 0,0 0 1 0 0,0 0 0 0 0,1 1-1 0 0,0-1 1 0 0,0 0 0 0 0,0 0-1 0 0,0 0 1 0 0,0 0 0 0 0,1 0-1 0 0,0 0 1 0 0,0 0-1 0 0,0-1 1 0 0,0 1 0 0 0,1-1-1 0 0,0 1 1 0 0,0 0-108 0 0,8 8 312 0 0,0-1 0 0 0,0 0 0 0 0,1 0 0 0 0,0-2 0 0 0,1 1 0 0 0,1-1-1 0 0,-1-1 1 0 0,1-1 0 0 0,10 4-312 0 0,130 45 848 0 0,-6 4-670 0 0,-145-59-174 0 0,0 0 0 0 0,0 1 0 0 0,-1-1 0 0 0,1 1 1 0 0,0 0-1 0 0,-1 0 0 0 0,1 0 0 0 0,-1 0 0 0 0,1 0 0 0 0,-1 0 0 0 0,0 1 1 0 0,0-1-1 0 0,0 1 0 0 0,-1-1 0 0 0,1 1 0 0 0,0 0 0 0 0,-1 0 0 0 0,0 0 1 0 0,1 0-1 0 0,-1 0 0 0 0,-1 0 0 0 0,1 0 0 0 0,0 0 0 0 0,-1 0 0 0 0,1 1 1 0 0,-1-1-1 0 0,0 0 0 0 0,0 0 0 0 0,0 0 0 0 0,-1 1 0 0 0,1-1 1 0 0,-1 0-1 0 0,0 0 0 0 0,0 0 0 0 0,0 0 0 0 0,0 0 0 0 0,-1 2-4 0 0,-66 103 414 0 0,42-81-318 0 0,-2-1 0 0 0,-1-1 1 0 0,-1-2-1 0 0,-1-1 0 0 0,-1-1 1 0 0,-21 9-97 0 0,-2 4 136 0 0,-99 63 90 0 0,142-80-226 0 0,12-16-32 0 0,0 6-138 0 0,7-51-4154 0 0,-1 22-3346 0 0,-2 15-3603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6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598 281 2216 0 0,'0'0'1365'0'0,"0"0"-236"0"0,0 0 37 0 0,0 0 390 0 0,0 0 425 0 0,0 0 64 0 0,0 0-196 0 0,0 0-396 0 0,0 0-392 0 0,0 0-194 0 0,0 0-143 0 0,1-19-65 0 0,5-56-29 0 0,-6 73-538 0 0,0-1-1 0 0,0 1 1 0 0,0-1-1 0 0,0 1 0 0 0,0-1 1 0 0,0 1-1 0 0,-1 0 1 0 0,1-1-1 0 0,-1 1 0 0 0,0 0 1 0 0,1-1-1 0 0,-1 1 1 0 0,0 0-1 0 0,-1 0 0 0 0,1 0 1 0 0,0 0-1 0 0,0 0 1 0 0,-1 0-1 0 0,1 0 0 0 0,-1 0 1 0 0,0 0-1 0 0,0 1 1 0 0,1-1-1 0 0,-1 1 0 0 0,0-1 1 0 0,0 1-1 0 0,-1 0 1 0 0,1 0-1 0 0,0-1-91 0 0,-6-2 269 0 0,-5-2-108 0 0,0 0 0 0 0,-1 1 1 0 0,0 0-1 0 0,0 1 1 0 0,-1 1-1 0 0,1 0 1 0 0,-1 1-1 0 0,1 1 1 0 0,-1 0-1 0 0,0 1 0 0 0,1 0 1 0 0,-1 2-1 0 0,1-1 1 0 0,-1 2-1 0 0,1 0 1 0 0,-1 0-1 0 0,1 2 0 0 0,1 0 1 0 0,-1 0-1 0 0,-13 8-161 0 0,11-5 49 0 0,-1 0-1 0 0,1 1 1 0 0,1 1-1 0 0,-1 1 0 0 0,2 0 1 0 0,0 0-1 0 0,0 2 1 0 0,1 0-1 0 0,0 0 1 0 0,1 2-1 0 0,1-1 0 0 0,0 1 1 0 0,0 3-49 0 0,1-1 21 0 0,1 0 0 0 0,1 1-1 0 0,0 0 1 0 0,1 1 0 0 0,1-1 0 0 0,1 1 0 0 0,1 2-21 0 0,3-16 7 0 0,0 0 0 0 0,1 0 0 0 0,-1 0 0 0 0,1 0 0 0 0,0 0 0 0 0,1 0 0 0 0,-1 0 0 0 0,1 0 0 0 0,0 0 0 0 0,0-1 0 0 0,1 1 0 0 0,-1 0 0 0 0,1-1 0 0 0,0 1 0 0 0,1-1 0 0 0,-1 1 0 0 0,1-1 0 0 0,-1 0 0 0 0,1 0 0 0 0,0 0 0 0 0,1 0 0 0 0,-1-1 0 0 0,1 0 0 0 0,0 1 0 0 0,-1-1 0 0 0,2 0 0 0 0,-1-1 0 0 0,0 1 0 0 0,0-1 0 0 0,2 1-7 0 0,4 1 48 0 0,0 0 0 0 0,0 0 0 0 0,1-1 1 0 0,-1-1-1 0 0,1 0 0 0 0,0 0 0 0 0,0-1 0 0 0,-1-1 1 0 0,1 1-1 0 0,0-2 0 0 0,0 0 0 0 0,0 0 0 0 0,-1-1 1 0 0,1 0-1 0 0,-1 0 0 0 0,2-2-48 0 0,159-72 656 0 0,-116 39-554 0 0,-1-3 1 0 0,-3-2 0 0 0,-1-2 0 0 0,-2-3-1 0 0,-2-1 1 0 0,-2-3 0 0 0,33-51-103 0 0,-59 80 4 0 0,26-48 161 0 0,-44 69-117 0 0,0 1 5 0 0,-2 38 59 0 0,-6 17-27 0 0,3-37-77 0 0,2 0-1 0 0,0 0 1 0 0,1 1-1 0 0,0-1 1 0 0,2 1 0 0 0,0-1-1 0 0,1 1 1 0 0,1 0-1 0 0,0-1 1 0 0,2 0-1 0 0,0 0 1 0 0,1 0 0 0 0,1 0-1 0 0,8 16-7 0 0,-12-31-1 0 0,1 4-15 0 0,1 0 0 0 0,0 0 0 0 0,1 0 0 0 0,0 0 1 0 0,0-1-1 0 0,1 1 0 0 0,-1-2 0 0 0,1 1 1 0 0,0 0-1 0 0,1-1 0 0 0,0 0 0 0 0,3 2 16 0 0,26 0-1532 0 0,-15-18-7457 0 0,-17 7-1523 0 0</inkml:trace>
  <inkml:trace contextRef="#ctx0" brushRef="#br0" timeOffset="317.159">1483 215 10434 0 0,'0'0'1238'0'0,"0"0"-325"0"0,0 0 165 0 0,0 0 501 0 0,0 0 355 0 0,0 0 37 0 0,0 0-242 0 0,0 0-436 0 0,0 0-430 0 0,0 0-282 0 0,-9 33-156 0 0,-32 107-90 0 0,1-59 201 0 0,-70 120-76 0 0,84-160-2389 0 0,10-46-5274 0 0,0-26 881 0 0,15 28 5006 0 0,-5-8-2629 0 0,2 3-709 0 0</inkml:trace>
  <inkml:trace contextRef="#ctx0" brushRef="#br0" timeOffset="566.097">1148 318 1264 0 0,'0'0'3505'0'0,"0"0"-360"0"0,0 0-302 0 0,0 0-357 0 0,0 0-410 0 0,0 0-381 0 0,0 0-397 0 0,0 0-353 0 0,0 0-259 0 0,0 0-166 0 0,0 0-39 0 0,0 0 54 0 0,0 0 59 0 0,7-10 25 0 0,22-24-17 0 0,-27 34-547 0 0,0 1-1 0 0,0-1 0 0 0,0 0 0 0 0,0 1 1 0 0,0-1-1 0 0,-1 1 0 0 0,1 0 1 0 0,0 0-1 0 0,0 0 0 0 0,0 0 0 0 0,-1 0 1 0 0,1 0-1 0 0,0 0 0 0 0,-1 0 1 0 0,1 1-1 0 0,-1-1 0 0 0,0 1 0 0 0,1-1 1 0 0,-1 1-1 0 0,0 0 0 0 0,0-1 1 0 0,0 1-1 0 0,0 0 0 0 0,0 0 0 0 0,0-1 1 0 0,0 2-55 0 0,0-1 58 0 0,203 270 2977 0 0,-201-268-3128 0 0,0 0 0 0 0,0 0 0 0 0,1 0 0 0 0,-1 0 0 0 0,1 0 0 0 0,0-1 0 0 0,0 0 0 0 0,0 0 0 0 0,0 0 0 0 0,1 0 0 0 0,-1-1 0 0 0,1 1 0 0 0,0-1 0 0 0,-1 0 0 0 0,5 1 93 0 0,1-11-4368 0 0,-5-1-1880 0 0,-4 7 3992 0 0,1-5-9780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7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11835 0 0,'0'0'1533'0'0,"0"0"-654"0"0,0 0-139 0 0,0 0 215 0 0,0 0 297 0 0,0 0 143 0 0,0 0-22 0 0,0 0-120 0 0,0 0-191 0 0,0 0-166 0 0,0 0-172 0 0,0 0-130 0 0,32 4-112 0 0,100 13-96 0 0,-10-20 246 0 0,-43-2-1253 0 0,-47-1-7316 0 0,-27 3-3991 0 0</inkml:trace>
  <inkml:trace contextRef="#ctx0" brushRef="#br0" timeOffset="3351.158">647 365 5593 0 0,'0'0'2329'0'0,"0"0"-485"0"0,0 0-114 0 0,0 0 68 0 0,0 0-57 0 0,0 0-150 0 0,0 0-220 0 0,0 0-187 0 0,0 0-131 0 0,0 0-93 0 0,0 0-141 0 0,0 0-144 0 0,0-3-127 0 0,4-16-309 0 0,0 1 1 0 0,2 1 0 0 0,1-1-1 0 0,0 1 1 0 0,1 0 0 0 0,0 0 0 0 0,2 1-1 0 0,0 1 1 0 0,0-1 0 0 0,2 2-1 0 0,0-1 1 0 0,0 2 0 0 0,2-1-1 0 0,-1 2 1 0 0,11-8-240 0 0,-14 11 14 0 0,1 0 1 0 0,0 1-1 0 0,0 0 0 0 0,0 1 0 0 0,1 0 0 0 0,0 1 1 0 0,1 0-1 0 0,-1 0 0 0 0,10-1-14 0 0,-20 8-11 0 0,-1 0 0 0 0,1 1 1 0 0,-1-1-1 0 0,1 1 0 0 0,-1-1 0 0 0,1 1 0 0 0,-1 0 0 0 0,0-1 0 0 0,0 1 1 0 0,0 0-1 0 0,0 0 0 0 0,0 0 0 0 0,0 0 0 0 0,-1 0 0 0 0,1 0 0 0 0,-1 0 0 0 0,1 0 1 0 0,-1 0-1 0 0,0 0 0 0 0,0 0 0 0 0,0 0 0 0 0,0 0 0 0 0,0 0 0 0 0,0 0 1 0 0,0 0-1 0 0,-1 0 0 0 0,1 0 0 0 0,-1 0 0 0 0,0 1 11 0 0,1 3-12 0 0,5 104-86 0 0,-2-109 99 0 0,-1 0 1 0 0,1 0 0 0 0,0 1-1 0 0,-1-2 1 0 0,1 1 0 0 0,-1 0 0 0 0,1 0-1 0 0,0-1 1 0 0,0 0 0 0 0,0 1-1 0 0,-1-1 1 0 0,1 0 0 0 0,0 0-1 0 0,0-1 1 0 0,-1 1 0 0 0,1-1-1 0 0,0 1 1 0 0,0-1 0 0 0,-1 0 0 0 0,1 0-1 0 0,-1 0 1 0 0,1 0 0 0 0,-1 0-1 0 0,1-1 1 0 0,-1 1 0 0 0,1-1-2 0 0,73-44 14 0 0,-33 17-12 0 0,2 3 1 0 0,0 2-1 0 0,2 1 1 0 0,1 3-1 0 0,12-2-2 0 0,-59 21-1 0 0,1 0-1 0 0,-1 0 1 0 0,0 0-1 0 0,1 0 0 0 0,-1 1 1 0 0,1-1-1 0 0,-1 0 1 0 0,0 1-1 0 0,1-1 0 0 0,0 1 1 0 0,-1 0-1 0 0,1-1 1 0 0,-1 1-1 0 0,1 0 0 0 0,-1 0 1 0 0,1 0-1 0 0,0 0 1 0 0,-1 0-1 0 0,1 1 1 0 0,-1-1-1 0 0,1 0 0 0 0,-1 1 1 0 0,1-1-1 0 0,-1 1 1 0 0,1-1-1 0 0,-1 1 0 0 0,1 0 1 0 0,-1-1-1 0 0,0 1 1 0 0,1 0-1 0 0,-1 0 0 0 0,0 0 1 0 0,0 0-1 0 0,0 0 1 0 0,0 1-1 0 0,0-1 1 0 0,0 0-1 0 0,0 0 0 0 0,0 1 1 0 0,0-1-1 0 0,-1 1 1 0 0,1-1-1 0 0,0 1 0 0 0,-1-1 1 0 0,1 1-1 0 0,-1-1 1 0 0,0 1-1 0 0,1-1 0 0 0,-1 1 1 0 0,0-1-1 0 0,0 1 1 0 0,0 0 1 0 0,-20 122 117 0 0,16-31-180 0 0,15-90-1583 0 0,-5-4-1823 0 0,-2-1-3606 0 0,1 2-5295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7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1 644 11891 0 0,'0'0'1508'0'0,"0"0"-400"0"0,0 0-70 0 0,0 0 127 0 0,0 0 50 0 0,0 0-120 0 0,0 0-223 0 0,0 0-217 0 0,0 0-100 0 0,0 0 38 0 0,0 0 93 0 0,0 0 54 0 0,5 2 9 0 0,95 22 2207 0 0,54-17-2037 0 0,-86-3-866 0 0,-48-2 1075 0 0,-15-1-5365 0 0,-2-1-8055 0 0,-5 0 751 0 0</inkml:trace>
  <inkml:trace contextRef="#ctx0" brushRef="#br0" timeOffset="2265.247">967 165 5337 0 0,'0'0'3892'0'0,"0"0"-1580"0"0,0 0-733 0 0,0 0-168 0 0,0 0-56 0 0,0 0-53 0 0,0 0-146 0 0,0 0-240 0 0,0 0-234 0 0,0 0-188 0 0,0 0-143 0 0,10-7 240 0 0,-2 31-223 0 0,0 0-1 0 0,-2 1 1 0 0,-1-1-1 0 0,0 1 1 0 0,-2 1 0 0 0,-1-1-1 0 0,-1 0 1 0 0,-1 1 0 0 0,-2 0-368 0 0,-18 269-35 0 0,20-295-149 0 0,0-1 0 0 0,0 1 0 0 0,-1 0 0 0 0,1 0 0 0 0,0 0 0 0 0,0-1 0 0 0,-1 1 0 0 0,1 0 0 0 0,0 0 0 0 0,-1 0 0 0 0,1 0 0 0 0,0 0 0 0 0,-1-1 0 0 0,1 1 0 0 0,0 0 0 0 0,-1 0 0 0 0,1 0 0 0 0,0 0 0 0 0,-1 0 0 0 0,1 0 0 0 0,0 0 0 0 0,-1 0 0 0 0,1 0 0 0 0,0 1 0 0 0,-1-1 0 0 0,1 0 0 0 0,0 0 0 0 0,-1 0 0 0 0,1 0 0 0 0,0 0 0 0 0,-1 0 0 0 0,1 1 0 0 0,0-1 0 0 0,-1 0 0 0 0,1 0 0 0 0,0 1 1 0 0,0-1-1 0 0,-1 0 0 0 0,1 1 184 0 0,-11-44-9901 0 0,11 41 9112 0 0,-3-12-3321 0 0,1 2 1433 0 0</inkml:trace>
  <inkml:trace contextRef="#ctx0" brushRef="#br0" timeOffset="2577.671">960 217 0 0 0,'0'0'1559'0'0,"0"0"621"0"0,0 0 94 0 0,0 0-88 0 0,0 0-159 0 0,0 0-230 0 0,0 0-257 0 0,0 0-232 0 0,12-31-182 0 0,35-93-182 0 0,-20 81 467 0 0,-17 39-1141 0 0,0 0-1 0 0,-1 2 1 0 0,1-1-1 0 0,0 1 1 0 0,1 0-1 0 0,-1 1 1 0 0,0 0 0 0 0,0 1-1 0 0,0 0 1 0 0,1 1-1 0 0,3 0-269 0 0,18 0 413 0 0,-18-1-331 0 0,-1 0-1 0 0,1 1 1 0 0,-1 0 0 0 0,0 1 0 0 0,0 0-1 0 0,1 1 1 0 0,-2 1 0 0 0,1 0 0 0 0,0 1-1 0 0,-1 0 1 0 0,0 1 0 0 0,0 0-1 0 0,0 1 1 0 0,-1 0 0 0 0,0 1 0 0 0,0 0-1 0 0,-1 1 1 0 0,0 0 0 0 0,-1 1 0 0 0,0 0-1 0 0,1 2-81 0 0,-9-9 23 0 0,1 0-1 0 0,0 0 0 0 0,-1 1 1 0 0,0-1-1 0 0,0 0 0 0 0,0 1 1 0 0,0-1-1 0 0,-1 1 0 0 0,1-1 1 0 0,-1 1-1 0 0,0 0 0 0 0,0-1 0 0 0,0 1 1 0 0,-1-1-1 0 0,1 1 0 0 0,-1-1 1 0 0,0 1-1 0 0,1-1 0 0 0,-2 1 1 0 0,1-1-1 0 0,0 0 0 0 0,-1 0 1 0 0,0 0-1 0 0,1 1 0 0 0,-1-1 1 0 0,0-1-1 0 0,-1 1 0 0 0,1 0 1 0 0,0 0-1 0 0,-1-1 0 0 0,0 0 1 0 0,1 1-1 0 0,-1-1 0 0 0,0 0 0 0 0,0 0 1 0 0,-1 0-23 0 0,-118 56 145 0 0,83-48-598 0 0,-1-1 0 0 0,1-1 1 0 0,-1-3-1 0 0,0-1 1 0 0,-1-2-1 0 0,-33-3 453 0 0,71 1-532 0 0,-15-2-1614 0 0,8-3-7193 0 0,7 1-323 0 0</inkml:trace>
  <inkml:trace contextRef="#ctx0" brushRef="#br0" timeOffset="2877.702">496 626 10642 0 0,'0'0'2031'0'0,"0"0"-1125"0"0,0 0-339 0 0,0 0 261 0 0,0 0 255 0 0,0 0 117 0 0,0 0-50 0 0,38-4-153 0 0,122-12-141 0 0,12-1 2277 0 0,131 6-3133 0 0,-300 11-15 0 0,20-1-295 0 0,0 1 0 0 0,0 1 0 0 0,-1 2 0 0 0,1 0 0 0 0,0 1 0 0 0,7 3 310 0 0,-19-3-1076 0 0,5 1-2064 0 0,-6 1-4617 0 0,-4-5-1788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33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0 637 792 0 0,'0'0'1923'0'0,"0"0"-318"0"0,0 0 38 0 0,0 0 170 0 0,0 0 73 0 0,0 0-114 0 0,0 0-270 0 0,0 0-328 0 0,0 0-266 0 0,0 0-157 0 0,0 0-74 0 0,0 0-31 0 0,0 0-9 0 0,3 0 9889 0 0,-2 0-11418 0 0,-1 0 911 0 0,20 0 212 0 0,349-84 1060 0 0,-309 76-1681 0 0,-67 5-3595 0 0,6 1-255 0 0,0 0 1852 0 0,1 2-9976 0 0</inkml:trace>
  <inkml:trace contextRef="#ctx0" brushRef="#br0" timeOffset="759.583">1031 435 7874 0 0,'0'0'1744'0'0,"0"0"-544"0"0,0 0-86 0 0,0 0 224 0 0,0 0 156 0 0,0 0-7 0 0,0 0-208 0 0,0 0-274 0 0,0 0-219 0 0,0 0-109 0 0,0 0-11 0 0,0 0 32 0 0,3-1 55 0 0,3-3 3399 0 0,-27 2-3181 0 0,-36 2-914 0 0,41 3-44 0 0,-1 0 0 0 0,0 1 0 0 0,1 1 0 0 0,0 1 0 0 0,0 0 0 0 0,1 1 0 0 0,0 1 0 0 0,0 0 0 0 0,0 1 0 0 0,1 1 0 0 0,1 0 0 0 0,0 1 0 0 0,0 0 0 0 0,1 1 0 0 0,-9 11-13 0 0,17-18-6 0 0,-1 1-1 0 0,1 1 1 0 0,0-1 0 0 0,1 1 0 0 0,-1-1 0 0 0,1 1-1 0 0,1 0 1 0 0,-1 0 0 0 0,1 0 0 0 0,0 0-1 0 0,1 1 1 0 0,0-1 0 0 0,0 1 0 0 0,1-1 0 0 0,0 0-1 0 0,0 1 1 0 0,0-1 0 0 0,1 1 6 0 0,2-5 10 0 0,0-1-1 0 0,-1 0 1 0 0,1 0-1 0 0,1 0 1 0 0,-1 0 0 0 0,0-1-1 0 0,0 1 1 0 0,1-1 0 0 0,-1 1-1 0 0,1-1 1 0 0,-1 0 0 0 0,1-1-1 0 0,-1 1 1 0 0,1-1 0 0 0,-1 1-1 0 0,1-1 1 0 0,0 0 0 0 0,-1-1-1 0 0,1 1 1 0 0,-1 0 0 0 0,1-1-1 0 0,0 0 1 0 0,-1 0 0 0 0,1 0-1 0 0,-1 0-9 0 0,125-69 515 0 0,-62 19-265 0 0,-52 37-183 0 0,1 2-1 0 0,1 0 1 0 0,0 0-1 0 0,1 2 1 0 0,0 0 0 0 0,1 1-1 0 0,7-3-66 0 0,-22 11 4 0 0,1 1 0 0 0,-1-1 1 0 0,0 1-1 0 0,0 0 0 0 0,0-1 0 0 0,0 1 0 0 0,0 1 0 0 0,0-1 0 0 0,0 0 0 0 0,0 1 1 0 0,0 0-1 0 0,0 0 0 0 0,0-1 0 0 0,0 2 0 0 0,0-1 0 0 0,0 0 0 0 0,0 1 1 0 0,-1-1-1 0 0,1 1 0 0 0,-1 0 0 0 0,1 0 0 0 0,-1 0 0 0 0,0 0 0 0 0,1 0 0 0 0,-1 0 1 0 0,0 1-1 0 0,0-1 0 0 0,-1 1 0 0 0,1 0 0 0 0,-1-1 0 0 0,1 1 0 0 0,0 3-4 0 0,37 97-4 0 0,-35-76 8 0 0,0 0-1 0 0,-2 1 0 0 0,-1-1 1 0 0,-1 1-1 0 0,-1-1 1 0 0,-1 1-1 0 0,-2-1 1 0 0,-1 0-1 0 0,-1 0 0 0 0,-1 0 1 0 0,-2-1-1 0 0,0 0 1 0 0,-2-1-1 0 0,0 0 0 0 0,-2 0 1 0 0,-9 12-4 0 0,19-32-2 0 0,0 0 1 0 0,0 0 0 0 0,0 0-1 0 0,0 0 1 0 0,-1-1-1 0 0,0 1 1 0 0,0-1-1 0 0,0 0 1 0 0,0 0-1 0 0,-1-1 1 0 0,1 1 0 0 0,-1-1-1 0 0,0 0 1 0 0,0 0-1 0 0,-1 0 1 0 0,1-1-1 0 0,0 0 1 0 0,-1 0-1 0 0,1 0 1 0 0,-1-1 0 0 0,0 0-1 0 0,0 0 1 0 0,1 0-1 0 0,-5 0 2 0 0,8-3-3 0 0,-1 1-1 0 0,1-1 0 0 0,0 0 1 0 0,0 1-1 0 0,0-1 1 0 0,0 0-1 0 0,0 0 1 0 0,0 0-1 0 0,0-1 0 0 0,1 1 1 0 0,-1 0-1 0 0,1-1 1 0 0,-1 1-1 0 0,1-1 1 0 0,0 1-1 0 0,0-1 0 0 0,0 0 1 0 0,1 1-1 0 0,-1-1 1 0 0,0 0-1 0 0,1 0 1 0 0,0 1-1 0 0,0-1 0 0 0,0 0 1 0 0,0-2 3 0 0,1-21-19 0 0,2-1-1 0 0,1 1 1 0 0,1 0 0 0 0,1 0 0 0 0,2 1 0 0 0,0 0-1 0 0,1 0 1 0 0,2 1 0 0 0,0 0 0 0 0,2 1-1 0 0,1 0 1 0 0,0 1 0 0 0,2 1 0 0 0,0 0 0 0 0,2 1-1 0 0,0 1 1 0 0,15-12 19 0 0,13-16-830 0 0,-33 35-3273 0 0,-2 1-4753 0 0,-8 7-3416 0 0</inkml:trace>
  <inkml:trace contextRef="#ctx0" brushRef="#br0" timeOffset="1097.908">1710 0 12195 0 0,'0'0'2125'0'0,"0"0"-816"0"0,0 0-469 0 0,0 0-55 0 0,0 0 80 0 0,0 0 160 0 0,0 0 79 0 0,0 0-9 0 0,0 0-55 0 0,0 0-142 0 0,0 0-122 0 0,0 0-85 0 0,-1 33-94 0 0,-5 103-82 0 0,-24 79 703 0 0,20-165-1235 0 0,-2 0 0 0 0,-3-1 0 0 0,-1 0 1 0 0,-3-1-1 0 0,-1-1 0 0 0,-3-1 0 0 0,-11 14 17 0 0,-26 3-2887 0 0,59-62 2617 0 0,1-1 1 0 0,-1 0-1 0 0,1 0 0 0 0,0 0 0 0 0,-1 0 0 0 0,1 0 1 0 0,-1 0-1 0 0,1 0 0 0 0,-1 0 0 0 0,1 0 0 0 0,-1-1 1 0 0,1 1-1 0 0,0 0 0 0 0,-1 0 0 0 0,1 0 0 0 0,-1 0 1 0 0,1-1-1 0 0,0 1 0 0 0,-1 0 0 0 0,1 0 1 0 0,0-1-1 0 0,-1 1 0 0 0,1 0 0 0 0,0-1 0 0 0,-1 1 1 0 0,1 0-1 0 0,0-1 0 0 0,-1 1 0 0 0,1 0 0 0 0,0-1 1 0 0,0 1-1 0 0,0-1 0 0 0,-1 1 0 0 0,1 0 0 0 0,0-1 1 0 0,0 1-1 0 0,0-1 0 0 0,0 1 0 0 0,0-1 1 0 0,0 1-1 0 0,0 0 0 0 0,0-1 0 0 0,0 1 0 0 0,0-1 1 0 0,0 1-1 0 0,0-1 0 0 0,0 1 0 0 0,0 0 0 0 0,1-1 1 0 0,-1 1-1 0 0,0-1 0 0 0,0 1 0 0 0,0-1 0 0 0,1 1 270 0 0,-1-2-2144 0 0,0-6-5216 0 0</inkml:trace>
  <inkml:trace contextRef="#ctx0" brushRef="#br0" timeOffset="1563.53">1563 431 2697 0 0,'0'0'2416'0'0,"0"0"-1573"0"0,0 0-484 0 0,0 0 222 0 0,0 0 357 0 0,0 0 263 0 0,0 0-76 0 0,0 0-233 0 0,0 0-208 0 0,0 0-85 0 0,0 0-30 0 0,0 0-9 0 0,0 0 19 0 0,11 17 13 0 0,35 53 30 0 0,-45-68-568 0 0,0 0 0 0 0,0-1-1 0 0,0 1 1 0 0,0-1 0 0 0,0 1 0 0 0,0-1 0 0 0,0 1 0 0 0,0-1 0 0 0,1 0 0 0 0,-1 1 0 0 0,1-1 0 0 0,-1 0 0 0 0,1 0 0 0 0,-1 0 0 0 0,1 0 0 0 0,-1 0 0 0 0,1-1 0 0 0,0 1 0 0 0,-1 0 0 0 0,1-1 0 0 0,0 1 0 0 0,0-1 0 0 0,0 0 0 0 0,-1 1 0 0 0,1-1 0 0 0,0 0 0 0 0,0 0 0 0 0,1 0-54 0 0,7 0 336 0 0,-1 0-149 0 0,0 0 0 0 0,0 0 0 0 0,0-1 1 0 0,0 0-1 0 0,0-1 0 0 0,-1 0 0 0 0,1 0 1 0 0,0-1-1 0 0,-1 0 0 0 0,1 0 0 0 0,-1-1 1 0 0,0 0-1 0 0,0-1 0 0 0,-1 0 0 0 0,1 0 0 0 0,-1 0 1 0 0,0-1-1 0 0,-1 0 0 0 0,1 0 0 0 0,2-5-187 0 0,7-7 240 0 0,-1-1 0 0 0,0-1 0 0 0,-2 0 0 0 0,0-1 0 0 0,-1-1 0 0 0,-2 0-1 0 0,1-2-239 0 0,56-177 927 0 0,-62 168 275 0 0,-5 32-795 0 0,0 1-57 0 0,-10 12 63 0 0,0 4-376 0 0,0 1 0 0 0,0 1 0 0 0,2-1 0 0 0,0 1 1 0 0,2 1-1 0 0,0-1 0 0 0,0 1 0 0 0,2 0 0 0 0,0 0 1 0 0,2 1-1 0 0,0-1 0 0 0,1 1-37 0 0,-4 13 71 0 0,-6 84 184 0 0,5 1-1 0 0,6 38-254 0 0,1-84-136 0 0,7-101-4529 0 0,-5 15 1674 0 0,0 3-3272 0 0,-3 3-5294 0 0</inkml:trace>
  <inkml:trace contextRef="#ctx0" brushRef="#br0" timeOffset="1817.551">2215 449 14091 0 0,'0'0'1607'0'0,"0"0"-576"0"0,0 0-103 0 0,0 0 135 0 0,0 0 209 0 0,0 0 70 0 0,0 0-107 0 0,0 0-184 0 0,0 0-259 0 0,0 0-208 0 0,0 0-149 0 0,0 0-100 0 0,0 0-91 0 0,-9 30-74 0 0,-27 91-55 0 0,-8-30 35 0 0,28-68-139 0 0,-24 18-159 0 0,40-41 151 0 0,-6 0-3495 0 0,6-7 2250 0 0,3-8-6236 0 0,-1 8-772 0 0</inkml:trace>
  <inkml:trace contextRef="#ctx0" brushRef="#br0" timeOffset="2128.377">2393 424 6321 0 0,'0'0'2866'0'0,"0"0"-484"0"0,0 0-411 0 0,0 0-157 0 0,0 0-155 0 0,0 0-228 0 0,0 0-280 0 0,0 0-278 0 0,0 0-195 0 0,0 0-125 0 0,0 0-98 0 0,0 0-75 0 0,-16 17-78 0 0,-50 57-66 0 0,2-32 224 0 0,43-35-296 0 0,20-7-155 0 0,-1 0 1 0 0,1 1-1 0 0,0-1 1 0 0,0 0-1 0 0,-1 1 1 0 0,1-1-1 0 0,0 1 1 0 0,-1-1-1 0 0,1 1 1 0 0,0-1-1 0 0,0 1 1 0 0,0 0-1 0 0,0 0 1 0 0,0 0-1 0 0,0-1 1 0 0,0 1-1 0 0,0 0 1 0 0,0 0-1 0 0,0 0 1 0 0,0 0-1 0 0,1 1 1 0 0,-1-1-1 0 0,0 0 1 0 0,1 0-1 0 0,-1 0 1 0 0,1 1-1 0 0,-1-1 1 0 0,1 0-1 0 0,0 1 1 0 0,-1-1-1 0 0,1 0 1 0 0,0 1-1 0 0,0-1 1 0 0,0 0-1 0 0,0 1 1 0 0,0-1-1 0 0,0 0 1 0 0,0 1-1 0 0,1-1 1 0 0,-1 0-1 0 0,0 0 1 0 0,1 1-1 0 0,-1-1 1 0 0,1 0-1 0 0,-1 0 1 0 0,1 1-1 0 0,0-1 1 0 0,0 0-1 0 0,-1 0 1 0 0,1 0-11 0 0,91 84 1763 0 0,-40-15-357 0 0,-34-46-1457 0 0,-9-19-8784 0 0,-9-5-3668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45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53 0 0 0,'0'0'1947'0'0,"0"0"80"0"0,0 0-110 0 0,0 0-189 0 0,0 0-221 0 0,0 0-199 0 0,0 0-120 0 0,0 0-118 0 0,0 0-123 0 0,-1-7-88 0 0,-5-20-103 0 0,5 25-626 0 0,0 1 0 0 0,0 0 0 0 0,0-1 0 0 0,0 1 0 0 0,0 0 0 0 0,-1 0 0 0 0,1 0 0 0 0,0 0 0 0 0,-1 0 0 0 0,1 0-1 0 0,-1 0 1 0 0,1 0 0 0 0,-1 1 0 0 0,1-1 0 0 0,-1 0 0 0 0,0 1 0 0 0,1 0 0 0 0,-1-1 0 0 0,0 1 0 0 0,1 0 0 0 0,-1 0 0 0 0,0 0 0 0 0,1 0 0 0 0,-1 0 0 0 0,0 0 0 0 0,0 0 0 0 0,0 1-130 0 0,-2-1 125 0 0,-10 0 69 0 0,0 2 0 0 0,-1 0 0 0 0,1 1 0 0 0,0 0 0 0 0,1 1 0 0 0,-1 0 0 0 0,1 1 0 0 0,-1 1 0 0 0,1 0-194 0 0,10-5 24 0 0,-34 15 198 0 0,19-10-85 0 0,0 1 1 0 0,0 1-1 0 0,0 1 0 0 0,1 0 0 0 0,0 2 1 0 0,1-1-1 0 0,0 2 0 0 0,-3 4-137 0 0,17-13 1 0 0,1 0-1 0 0,0 0 1 0 0,0 0-1 0 0,0 0 1 0 0,0 0 0 0 0,1 1-1 0 0,-1-1 1 0 0,1 0-1 0 0,0 0 1 0 0,0 0 0 0 0,0 1-1 0 0,0-1 1 0 0,0 0-1 0 0,1 0 1 0 0,-1 0-1 0 0,1 0 1 0 0,0 1 0 0 0,0-1-1 0 0,0 0 1 0 0,1-1-1 0 0,-1 1 1 0 0,1 0 0 0 0,-1 0-1 0 0,1 0 1 0 0,0-1-1 0 0,0 1 1 0 0,0-1-1 0 0,0 0 1 0 0,1 1 0 0 0,-1-1-1 0 0,1 0 1 0 0,-1 0-1 0 0,1-1 1 0 0,2 2-1 0 0,12 11 80 0 0,1-2 0 0 0,1 0-1 0 0,0 0 1 0 0,0-2 0 0 0,1-1 0 0 0,0 0 0 0 0,1-1-1 0 0,1-1-79 0 0,130 66 534 0 0,-145-67-481 0 0,-1-1 0 0 0,0 1 0 0 0,0 0 0 0 0,0 0 0 0 0,-1 1 0 0 0,0 0 0 0 0,0 0 0 0 0,0 0 0 0 0,-1 1 0 0 0,-1-1 0 0 0,1 1 0 0 0,-1 0 0 0 0,0 0 0 0 0,-1 0 0 0 0,0 0 0 0 0,0 1 0 0 0,-1-1 0 0 0,0 0 0 0 0,0 1 0 0 0,-1-1 0 0 0,0 1 0 0 0,-1-1 0 0 0,0 2-53 0 0,-3-3 52 0 0,0 1-1 0 0,-1-1 1 0 0,0 1 0 0 0,0-1-1 0 0,0-1 1 0 0,-1 1 0 0 0,0-1-1 0 0,-1 0 1 0 0,1 0-1 0 0,-1-1 1 0 0,0 0 0 0 0,0 0-1 0 0,-1-1 1 0 0,0 0 0 0 0,1 0-1 0 0,-1 0 1 0 0,-4 0-52 0 0,-153 48-124 0 0,50-42-5388 0 0,96-10-476 0 0,7 0-5599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35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 4177 0 0,'0'0'1946'0'0,"0"0"-374"0"0,0 0-62 0 0,0 0 37 0 0,0 0-71 0 0,0 0-224 0 0,0 0-321 0 0,0 0-284 0 0,0 0-202 0 0,0 0-130 0 0,0 0-100 0 0,0 0-71 0 0,-18 31-54 0 0,-55 98-14 0 0,-8 35 179 0 0,54-127 37 0 0,27-37-186 0 0,0 0 94 0 0,0 0 137 0 0,0 0 145 0 0,0 0 86 0 0,38-86 1384 0 0,-32 77-1764 0 0,23-33 389 0 0,3 2-1 0 0,1 1 1 0 0,34-32-577 0 0,-61 155 74 0 0,-6-75-71 0 0,-1 0 0 0 0,1-1-1 0 0,0 1 1 0 0,1-1-1 0 0,0 1 1 0 0,1 0-1 0 0,-1-1 1 0 0,2 1-1 0 0,-1-1 1 0 0,1 0-1 0 0,0 0 1 0 0,1 0 0 0 0,0 0-1 0 0,0-1 1 0 0,1 1-1 0 0,0-1 1 0 0,0 0-1 0 0,0-1 1 0 0,1 1-1 0 0,0-1 1 0 0,6 4-3 0 0,-6-6 63 0 0,1-1 1 0 0,-1-1-1 0 0,1 1 1 0 0,0-1-1 0 0,0 0 1 0 0,0-1-1 0 0,0 1 1 0 0,0-1 0 0 0,0-1-1 0 0,0 0 1 0 0,0 0-1 0 0,0 0 1 0 0,0 0-1 0 0,1-1 1 0 0,-1-1-1 0 0,0 1 1 0 0,-1-1-1 0 0,1 0 1 0 0,3-2-64 0 0,0-1 233 0 0,1-2 1 0 0,-1 1-1 0 0,0-2 0 0 0,-1 1 1 0 0,1-1-1 0 0,-2 0 0 0 0,1-1 1 0 0,-1 0-1 0 0,0-1 1 0 0,-1 1-1 0 0,0-2 0 0 0,-1 1 1 0 0,0-1-1 0 0,3-7-233 0 0,16-74 1045 0 0,-21 29-612 0 0,-19 30-1682 0 0,15 43-5582 0 0,0-8 1868 0 0,0 5-7854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47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0 728 0 0,'0'0'1511'0'0,"0"0"-451"0"0,0 0 69 0 0,0 0 270 0 0,0 0 206 0 0,0 0 102 0 0,0 0-122 0 0,0 0-282 0 0,0 0-245 0 0,0 0-184 0 0,0 0-163 0 0,0 0-140 0 0,-31 16-141 0 0,-95 49-86 0 0,64-16 169 0 0,59-47-475 0 0,0 1 0 0 0,-1 0 1 0 0,1-1-1 0 0,0 1 0 0 0,1 0 1 0 0,-1 1-1 0 0,0-1 1 0 0,1 0-1 0 0,0 1 0 0 0,-1-1 1 0 0,1 1-1 0 0,1 0 0 0 0,-1 0 1 0 0,1 0-1 0 0,-1 0 0 0 0,1 0 1 0 0,0 0-1 0 0,1 0 1 0 0,-1 0-1 0 0,1 0 0 0 0,-1 0 1 0 0,1 1-1 0 0,1-1 0 0 0,-1 0 1 0 0,0 0-1 0 0,1 0 1 0 0,0 0-1 0 0,0 0 0 0 0,0 0 1 0 0,1 0-1 0 0,-1 0 0 0 0,1 0 1 0 0,0 0-1 0 0,0-1 1 0 0,0 1-1 0 0,1-1 0 0 0,-1 1 1 0 0,1-1-1 0 0,0 0 0 0 0,0 0 1 0 0,0 0-1 0 0,0-1 1 0 0,0 1-1 0 0,3 1-38 0 0,9 0 187 0 0,0-1-1 0 0,0 0 1 0 0,0-1 0 0 0,1 0-1 0 0,-1-2 1 0 0,1 0 0 0 0,-1 0 0 0 0,1-1-1 0 0,-1-1 1 0 0,0-1 0 0 0,0 0-1 0 0,0-1 1 0 0,0-1 0 0 0,0 0-1 0 0,-1-1 1 0 0,0 0 0 0 0,0-1 0 0 0,0-1-1 0 0,-1 0 1 0 0,-1-1 0 0 0,1 0-1 0 0,-1-1 1 0 0,1-2-187 0 0,-10 9 42 0 0,1-1-1 0 0,-1 1 1 0 0,0 0-1 0 0,-1-1 1 0 0,1 0-1 0 0,0 1 1 0 0,-1-1-1 0 0,0 0 1 0 0,0 0-1 0 0,0-1 1 0 0,-1 1-1 0 0,1 0 1 0 0,-1 0-1 0 0,0-1 1 0 0,0 1-1 0 0,-1-1 1 0 0,1 1-1 0 0,-1-1 1 0 0,0 1-1 0 0,0-1 1 0 0,0 1-1 0 0,-1-1 1 0 0,0 1-1 0 0,0-1 1 0 0,0 1-1 0 0,0-1 1 0 0,0 1-1 0 0,-1 0 1 0 0,0 0-1 0 0,0 0 1 0 0,0 0-1 0 0,-1-1-41 0 0,-2-1-84 0 0,-1 0 0 0 0,0 1 0 0 0,0-1-1 0 0,0 1 1 0 0,-1 0 0 0 0,1 1 0 0 0,-1-1-1 0 0,0 2 1 0 0,-1-1 0 0 0,1 1-1 0 0,-1 0 1 0 0,1 0 0 0 0,-1 1 0 0 0,0 0-1 0 0,0 0 1 0 0,0 1 0 0 0,0 0 0 0 0,-3 0 84 0 0,-23-1-3767 0 0,-2 1-3282 0 0,23 1-4457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45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22 11178 0 0,'0'0'1649'0'0,"0"0"-889"0"0,0 0-392 0 0,0 0 24 0 0,0 0 112 0 0,0 0 176 0 0,0 0-24 0 0,0 0-175 0 0,0 0-241 0 0,0 0-248 0 0,0 0-184 0 0,0 0-153 0 0,2 4-71 0 0,-2-4-40 0 0,4 4-128 0 0,-4-4-392 0 0,0 3-2185 0 0,0-3-7609 0 0</inkml:trace>
  <inkml:trace contextRef="#ctx0" brushRef="#br0" timeOffset="1797.062">0 70 0 0 0,'0'0'553'0'0,"0"0"4"0"0,0 0-9 0 0,0 0 14 0 0,0 0 67 0 0,0 0 83 0 0,2-2 60 0 0,-1 0-402 0 0,4-6-213 0 0,1 5 2763 0 0,-5 3-2082 0 0,-3 7 7276 0 0,0-6-5378 0 0,9-5-1649 0 0,20-18 4 0 0,-26 22-1034 0 0,-1 0 14 0 0,0 0 13 0 0,0 0 16 0 0,0 0-24 0 0,0 0-15 0 0,-4 3 670 0 0,61-40-935 0 0,-80 56 860 0 0,23-19-666 0 0,0 0-6 0 0,0 0-4 0 0,0 0 5 0 0,0 0-10 0 0,0 0 6 0 0,23-22 312 0 0,-23 26-618 0 0,0-4 310 0 0,0 0 3 0 0,0 0-12 0 0,0 0-21 0 0,0 0-47 0 0,0 0-77 0 0,0 0-146 0 0,0 0-319 0 0,-3 0-8749 0 0,1 0-1821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50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 4617 0 0,'0'0'1095'0'0,"0"0"-448"0"0,0 0-183 0 0,0 0 105 0 0,0 0 94 0 0,0 0 16 0 0,0 0-119 0 0,0 0-225 0 0,0 0-191 0 0,0 0-162 0 0,0 0-99 0 0,0 0-78 0 0,0 0-78 0 0,-21 29-82 0 0,-62 90-188 0 0,53-80-917 0 0,24-33-1958 0 0,4 0 24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54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67 534 0 0 0,'0'0'575'0'0,"0"0"574"0"0,0 0 160 0 0,0 0-2 0 0,0 0-26 0 0,0 0-31 0 0,0 0-55 0 0,0 0-54 0 0,0 0-64 0 0,7 4 6746 0 0,-35 68-7065 0 0,6-30-623 0 0,-2 83-412 0 0,26-124 280 0 0,-1 1 1 0 0,1-1 0 0 0,-1 0-1 0 0,1 0 1 0 0,0 0 0 0 0,-1 0-1 0 0,1 0 1 0 0,0 0-1 0 0,0 0 1 0 0,-1 0 0 0 0,1-1-1 0 0,0 1 1 0 0,0-1 0 0 0,0 1-1 0 0,0-1 1 0 0,0 0 0 0 0,0 0-1 0 0,0 0 1 0 0,0 0-1 0 0,0 0 1 0 0,0 0 0 0 0,0-1-1 0 0,0 1 1 0 0,0-1 0 0 0,1 0-4 0 0,6 1 55 0 0,4-2 1 0 0,0 0 0 0 0,0-1 0 0 0,0 0 0 0 0,0-1 0 0 0,0-1-1 0 0,-1 0 1 0 0,0-1 0 0 0,0 0 0 0 0,0-1 0 0 0,-1 0-1 0 0,0-1 1 0 0,5-4-56 0 0,13-7 131 0 0,0-5 49 0 0,0 0 0 0 0,-2-2 0 0 0,-1-2 0 0 0,-1 0 0 0 0,-1-1 0 0 0,-2-2 0 0 0,-1 0 0 0 0,-2-1 0 0 0,1-5-180 0 0,3 1 116 0 0,-3-2 0 0 0,-1-1 0 0 0,-2 0 0 0 0,-2-1 0 0 0,-1-1 0 0 0,-3 0 0 0 0,3-17-116 0 0,-10-18 659 0 0,-4 75-558 0 0,0 1-38 0 0,0 0-46 0 0,-12 14-68 0 0,0 0-1 0 0,2 1 1 0 0,-1 0-1 0 0,2 0 1 0 0,0 1 0 0 0,1 1-1 0 0,0-1 1 0 0,2 1-1 0 0,0 0 1 0 0,1 1-1 0 0,0 0 1 0 0,-1 15 51 0 0,-1 16 47 0 0,2 0-1 0 0,3 1 1 0 0,2-1-1 0 0,2 11-46 0 0,60 423 246 0 0,-57-375-201 0 0,-5 0-1 0 0,-12 91-44 0 0,-12-34 96 0 0,6-124 330 0 0,-6-47 489 0 0,17-7-905 0 0,2 1 1 0 0,0 0 0 0 0,0-1 0 0 0,1 0-1 0 0,1 0 1 0 0,0 0 0 0 0,1-1 0 0 0,0 1-1 0 0,1-1 1 0 0,0 1 0 0 0,1-1-1 0 0,1 1 1 0 0,0-1 0 0 0,1 1 0 0 0,1-1-1 0 0,0 1 1 0 0,2-6-11 0 0,77-213-804 0 0,-76 179-1523 0 0,-5 41-1732 0 0,-1 1-3410 0 0,0 9 5625 0 0,0-5-6118 0 0</inkml:trace>
  <inkml:trace contextRef="#ctx0" brushRef="#br0" timeOffset="445.017">166 77 5577 0 0,'0'0'2155'0'0,"0"0"-348"0"0,0 0-86 0 0,0 0 103 0 0,0 0 34 0 0,0 0-156 0 0,0 0-287 0 0,0 0-357 0 0,0 0-292 0 0,0 0-234 0 0,0 0-139 0 0,0 0-76 0 0,0 0-41 0 0,-1-2 6 0 0,0 1-256 0 0,1 1-1 0 0,0 0 0 0 0,-1-1 0 0 0,1 1 1 0 0,-1-1-1 0 0,1 1 0 0 0,-1 0 0 0 0,1 0 0 0 0,-1-1 1 0 0,0 1-1 0 0,1 0 0 0 0,-1 0 0 0 0,1-1 1 0 0,-1 1-1 0 0,0 0 0 0 0,1 0 0 0 0,-1 0 1 0 0,1 0-1 0 0,-1 0 0 0 0,0 0 0 0 0,1 0 1 0 0,-1 0-1 0 0,0 0 0 0 0,1 0 0 0 0,-1 1 1 0 0,1-1-1 0 0,-1 0 0 0 0,1 0 0 0 0,-1 0 1 0 0,0 1-1 0 0,1-1 0 0 0,-1 0 0 0 0,1 1 1 0 0,-1-1-1 0 0,1 0 0 0 0,-1 1 0 0 0,1-1 0 0 0,0 1 1 0 0,-1-1-1 0 0,1 1 0 0 0,-1-1 0 0 0,1 1 1 0 0,0-1-1 0 0,-1 1 0 0 0,1-1 0 0 0,0 1 1 0 0,0 0-1 0 0,0-1 0 0 0,-1 1 0 0 0,1-1 1 0 0,0 1-1 0 0,0 0 0 0 0,0-1 0 0 0,0 1 1 0 0,0 0-26 0 0,-9 9 56 0 0,-4 3 421 0 0,17-21 299 0 0,19-26-1002 0 0,-19 28-246 0 0,10-14-655 0 0,-6 7-4716 0 0,-4 8-5845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58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223 165 1760 0 0,'0'0'1479'0'0,"0"0"-120"0"0,0 0 36 0 0,0 0 98 0 0,0 0 88 0 0,0 0-24 0 0,0 0-106 0 0,0 0-147 0 0,0 0-176 0 0,0 0-149 0 0,0 0-123 0 0,-2-2-72 0 0,2 2-628 0 0,0 0 0 0 0,0 0 0 0 0,0 1 0 0 0,0-1 0 0 0,0 0 0 0 0,0 1 0 0 0,0-1 0 0 0,-1 0 0 0 0,1 0 0 0 0,0 1 0 0 0,0-1 0 0 0,0 0 0 0 0,0 1 0 0 0,0-1 0 0 0,-1 0-1 0 0,1 0 1 0 0,0 0 0 0 0,0 1 0 0 0,0-1 0 0 0,-1 0 0 0 0,1 0 0 0 0,0 0 0 0 0,0 1 0 0 0,-1-1 0 0 0,1 0 0 0 0,0 0 0 0 0,-1 0 0 0 0,1 0 0 0 0,0 0 0 0 0,0 0 0 0 0,-1 0 0 0 0,1 0 0 0 0,0 1 0 0 0,-1-1 0 0 0,1 0-1 0 0,0 0 1 0 0,0 0 0 0 0,-1 0 0 0 0,1-1 0 0 0,0 1 0 0 0,-1 0 0 0 0,1 0 0 0 0,0 0 0 0 0,-1 0 0 0 0,1 0 0 0 0,0 0 0 0 0,0 0 0 0 0,-1-1-156 0 0,1 18-519 0 0,-35 254 1933 0 0,44 196-1075 0 0,-6-397-6669 0 0,-11-98-2544 0 0,6 20 4459 0 0,0-3-1812 0 0</inkml:trace>
  <inkml:trace contextRef="#ctx0" brushRef="#br0" timeOffset="299.384">0 198 2369 0 0,'0'0'2639'0'0,"0"0"-1324"0"0,0 0-460 0 0,0 0 81 0 0,0 0 283 0 0,0 0 218 0 0,0 0-16 0 0,0 0-166 0 0,0 0-235 0 0,0 0-163 0 0,0 0-97 0 0,33-29-50 0 0,102-91-33 0 0,-131 116-625 0 0,-1 0 0 0 0,1 1-1 0 0,0-1 1 0 0,0 1-1 0 0,0 0 1 0 0,0 0-1 0 0,1 1 1 0 0,-1-1-1 0 0,1 1 1 0 0,0 0 0 0 0,-1 0-1 0 0,1 0 1 0 0,0 1-1 0 0,0 0 1 0 0,0 0-1 0 0,1 0 1 0 0,-1 0-1 0 0,0 1 1 0 0,3 0-52 0 0,8 0 193 0 0,-5-2-83 0 0,1 0-1 0 0,-1 1 1 0 0,1 0 0 0 0,-1 0 0 0 0,1 2 0 0 0,-1-1 0 0 0,0 1 0 0 0,1 1 0 0 0,-1 0-1 0 0,0 1 1 0 0,0 0 0 0 0,0 0 0 0 0,0 1 0 0 0,0 1 0 0 0,-1 0 0 0 0,0 0 0 0 0,0 1 0 0 0,0 1-1 0 0,-1-1 1 0 0,0 1 0 0 0,0 1 0 0 0,-1 0 0 0 0,0 0 0 0 0,0 1 0 0 0,-1-1 0 0 0,0 2-1 0 0,0-1 1 0 0,4 11-110 0 0,-7-11 55 0 0,-2 0-1 0 0,1 0 1 0 0,-1 0-1 0 0,-1 1 1 0 0,0-1-1 0 0,0 1 1 0 0,-1-1-1 0 0,0 1 1 0 0,0-1-1 0 0,-1 1 1 0 0,0-1-1 0 0,-1 1 1 0 0,0-1-1 0 0,-1 0 1 0 0,0 0-1 0 0,0 0 0 0 0,-1 0 1 0 0,0-1-1 0 0,0 1 1 0 0,-1-1-1 0 0,0 0 1 0 0,-1 0-1 0 0,0-1 1 0 0,-6 6-55 0 0,-5 7 8 0 0,-1-2 1 0 0,-1 0-1 0 0,-1-2 1 0 0,-1 0-1 0 0,0-1 0 0 0,-1-1 1 0 0,0-1-1 0 0,-17 7-8 0 0,20-12-367 0 0,0 0-1 0 0,0-2 0 0 0,-1 0 1 0 0,0-1-1 0 0,-1-1 0 0 0,1-1 1 0 0,-1 0-1 0 0,1-2 1 0 0,-6 0 367 0 0,3-7-2530 0 0,12-4-3890 0 0,9 4-3544 0 0</inkml:trace>
  <inkml:trace contextRef="#ctx0" brushRef="#br0" timeOffset="783.012">713 452 1072 0 0,'0'0'1571'0'0,"0"0"-197"0"0,0 0 43 0 0,0 0 172 0 0,0 0 103 0 0,0 0-98 0 0,0 0-329 0 0,0 0-384 0 0,0 0-291 0 0,0 0-85 0 0,0 0 88 0 0,0 0 151 0 0,0 0 110 0 0,6 1 13 0 0,265 9 5999 0 0,-122-25-5609 0 0,-142 14-1200 0 0,1-1-389 0 0,-15 2-2429 0 0,-7 1-2019 0 0,5 1-2153 0 0,3-1-3049 0 0</inkml:trace>
  <inkml:trace contextRef="#ctx0" brushRef="#br0" timeOffset="1050.822">663 725 8498 0 0,'0'0'1579'0'0,"0"0"-619"0"0,0 0-189 0 0,0 0 208 0 0,0 0 265 0 0,0 0 136 0 0,0 0-91 0 0,0 0-148 0 0,0 0-149 0 0,0 0-113 0 0,0 0-88 0 0,34-2-115 0 0,106-7-114 0 0,-14-10 393 0 0,-76 11-697 0 0,5 0-701 0 0,-19 6-7461 0 0,-35 2-3526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01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0 0 0,'0'0'323'0'0,"0"0"666"0"0,0 0 298 0 0,0 0 356 0 0,0 0 322 0 0,0 0 112 0 0,0 0-159 0 0,0 0-359 0 0,0 0-403 0 0,0 0-285 0 0,0 0-184 0 0,5-4-96 0 0,89-55 1921 0 0,-55 48-1938 0 0,-1 1 0 0 0,2 2 0 0 0,-1 2-1 0 0,1 1 1 0 0,38 1-574 0 0,22 15 259 0 0,-97-10-238 0 0,0 0-1 0 0,0 0 1 0 0,0 0-1 0 0,0 0 1 0 0,0 1-1 0 0,0-1 1 0 0,-1 1-1 0 0,1-1 1 0 0,0 1-1 0 0,-1 0 0 0 0,1 0 1 0 0,-1 0-1 0 0,0 1 1 0 0,0-1-1 0 0,0 0 1 0 0,0 1-1 0 0,0 0 1 0 0,-1-1-1 0 0,1 1 1 0 0,-1 0-1 0 0,1 0 1 0 0,-1 0-1 0 0,0-1 1 0 0,0 1-1 0 0,0 1 1 0 0,-1-1-1 0 0,1 0 1 0 0,-1 0-1 0 0,0 0 1 0 0,0 2-21 0 0,-3 12 79 0 0,-1 0 0 0 0,0 0 0 0 0,-1 0 0 0 0,-1-1 0 0 0,-1 0 0 0 0,-1 0 0 0 0,0 0 0 0 0,-1-1 0 0 0,0 0 0 0 0,-1-1 0 0 0,-1 0 1 0 0,0 0-1 0 0,-1-1 0 0 0,-13 10-79 0 0,12-8 49 0 0,-108 106 76 0 0,89-92-81 0 0,0 1 0 0 0,2 1 0 0 0,2 2 0 0 0,1 1 0 0 0,1 1 0 0 0,-5 13-44 0 0,28-44 14 0 0,0 0-1 0 0,1 0 1 0 0,-1 0-1 0 0,1 1 0 0 0,0-1 1 0 0,0 1-1 0 0,1-1 1 0 0,-1 1-1 0 0,1 0 1 0 0,0-1-1 0 0,0 1 0 0 0,0 0 1 0 0,1 0-1 0 0,0 0 1 0 0,0 0-1 0 0,0-1 1 0 0,1 1-1 0 0,-1 0 1 0 0,1 0-1 0 0,0 0 0 0 0,1-1 1 0 0,-1 1-1 0 0,1 0 1 0 0,0-1-1 0 0,0 0 1 0 0,0 1-1 0 0,1-1 0 0 0,-1 0 1 0 0,1 0-1 0 0,0 0 1 0 0,0-1-1 0 0,0 1 1 0 0,1-1-1 0 0,0 1 0 0 0,-1-1 1 0 0,1 0-1 0 0,0 0 1 0 0,0-1-1 0 0,1 1 1 0 0,0-1-14 0 0,8 3 138 0 0,0-1-1 0 0,0 0 1 0 0,0-1 0 0 0,1 0 0 0 0,-1-1 0 0 0,1-1 0 0 0,-1 0 0 0 0,1-1 0 0 0,0 0 0 0 0,-1-1 0 0 0,1-1 0 0 0,-1 0 0 0 0,1-1-1 0 0,-1 0 1 0 0,0-1 0 0 0,0 0 0 0 0,10-6-138 0 0,142-46 662 0 0,-154 52-567 0 0,-14 4-3914 0 0,2 0 2883 0 0,0 0-1437 0 0,1 0-1527 0 0,0 0-2688 0 0,0 0-2301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03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67 3425 0 0,'0'0'2114'0'0,"0"0"-309"0"0,0 0-32 0 0,0 0 74 0 0,0 0-42 0 0,0 0-195 0 0,0 0-323 0 0,0 0-371 0 0,0 0-313 0 0,0 0-215 0 0,0 0-135 0 0,0 0-66 0 0,0 0-41 0 0,7 1 876 0 0,-9 22-655 0 0,-2 0 0 0 0,0 0-1 0 0,-2-1 1 0 0,0 1 0 0 0,-2-2-1 0 0,0 1 1 0 0,-1-1-1 0 0,-12 20-366 0 0,-7 18 188 0 0,-51 78-152 0 0,30-78-941 0 0,49-59 500 0 0,0 0-167 0 0,57-32-12451 0 0,-49 24 9324 0 0,0 0-35 0 0</inkml:trace>
  <inkml:trace contextRef="#ctx0" brushRef="#br0" timeOffset="463.17">157 189 0 0 0,'0'0'1114'0'0,"0"0"247"0"0,0 0 293 0 0,0 0 217 0 0,0 0 33 0 0,0 0-167 0 0,0 0-245 0 0,0 0-256 0 0,0 0-199 0 0,0 0-133 0 0,0 0-88 0 0,5-11-83 0 0,13-34-87 0 0,-12 31 857 0 0,-6 14-1138 0 0,0 0-51 0 0,0 0-69 0 0,0 0-50 0 0,0 0-39 0 0,0 0-42 0 0,0 0-8 0 0,1 18 446 0 0,18 68 834 0 0,38 112-712 0 0,-55-191-664 0 0,0 0-1 0 0,0-1 0 0 0,1 0 0 0 0,0 1 0 0 0,0-1 0 0 0,0 0 1 0 0,1 0-1 0 0,0-1 0 0 0,0 1 0 0 0,1-1 0 0 0,-1 0 0 0 0,1 0 1 0 0,0 0-1 0 0,1-1 0 0 0,-1 0 0 0 0,1 0 0 0 0,-1 0 0 0 0,1 0 1 0 0,1-1-1 0 0,-1 0 0 0 0,0-1 0 0 0,1 1 0 0 0,-1-1 0 0 0,5 1-9 0 0,-2-7 126 0 0,1 1-1 0 0,-1-1 1 0 0,1-1-1 0 0,-1 1 0 0 0,0-2 1 0 0,-1 1-1 0 0,1-1 0 0 0,-1-1 1 0 0,0 1-1 0 0,-1-1 0 0 0,0-1 1 0 0,0 1-1 0 0,0-1 0 0 0,-1 0 1 0 0,0-1-1 0 0,-1 0 0 0 0,1 0 1 0 0,-2 0-1 0 0,1 0 1 0 0,-2-1-1 0 0,2-3-125 0 0,-3 10 25 0 0,16-36 194 0 0,0 0 1 0 0,-3 0-1 0 0,-2-2 0 0 0,-1 0 0 0 0,-2 0 0 0 0,1-19-219 0 0,0-18 47 0 0,-11 77-107 0 0,0 1-89 0 0,0 0-170 0 0,0 0-281 0 0,-5 4-7895 0 0,3-1-3300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07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484 376 0 0 0,'0'0'842'0'0,"0"0"294"0"0,0 0 193 0 0,0 0-3 0 0,0 0-71 0 0,0 0-36 0 0,0 0-72 0 0,0 0-64 0 0,6-2-19 0 0,4-3-2732 0 0,0-1 6938 0 0,-15 4 1497 0 0,-12 3-5774 0 0,-257 57-570 0 0,165-32-62 0 0,81-16 245 0 0,28-9-582 0 0,0-1-47 0 0,0 0 13 0 0,0 0 8 0 0,0 15 13 0 0,1-10 1 0 0,0-1 0 0 0,0 0 0 0 0,0 0 1 0 0,1 0-1 0 0,-1 0 0 0 0,1 0 0 0 0,0-1 0 0 0,0 1 0 0 0,0 0 0 0 0,1-1 1 0 0,-1 0-1 0 0,1 1 0 0 0,0-1 0 0 0,0 0 0 0 0,0 0 0 0 0,0-1 1 0 0,1 1-1 0 0,-1-1 0 0 0,1 1 0 0 0,0-1 0 0 0,-1 0 0 0 0,1 0 0 0 0,0-1 1 0 0,0 1-1 0 0,0-1 0 0 0,0 0 0 0 0,0 0 0 0 0,1 0 0 0 0,0-1-12 0 0,35 17 153 0 0,57 19 195 0 0,-112 6 551 0 0,2-26-780 0 0,-1 1 0 0 0,0-1-1 0 0,-1-1 1 0 0,0-1 0 0 0,-1 0-1 0 0,-1-1 1 0 0,-9 5-119 0 0,11-8 9 0 0,0 1 1 0 0,0 1-1 0 0,1 0 0 0 0,0 1 1 0 0,1 0-1 0 0,0 1 0 0 0,2 1 1 0 0,-1 0-1 0 0,-5 12-9 0 0,14-23 2 0 0,1 0-1 0 0,0 0 0 0 0,0 0 1 0 0,1 0-1 0 0,-1 1 1 0 0,1-1-1 0 0,0 1 1 0 0,0-1-1 0 0,0 1 1 0 0,0 0-1 0 0,1-1 0 0 0,0 1 1 0 0,0 0-1 0 0,0-1 1 0 0,1 1-1 0 0,0-1 1 0 0,0 1-1 0 0,0 0 1 0 0,0-1-1 0 0,0 0 0 0 0,1 1 1 0 0,0-1-1 0 0,0 0 1 0 0,0 0-1 0 0,1 0 1 0 0,-1 0-1 0 0,1 0 0 0 0,0 0 1 0 0,0-1-1 0 0,0 0 1 0 0,0 1-1 0 0,1-1 1 0 0,0 0-1 0 0,-1-1 1 0 0,1 1-1 0 0,0 0 0 0 0,0-1 1 0 0,1 0-2 0 0,9 3 82 0 0,-1-1 1 0 0,1 0-1 0 0,0-1 1 0 0,0-1-1 0 0,0 0 0 0 0,1-1 1 0 0,-1 0-1 0 0,0-1 1 0 0,0-1-1 0 0,15-2-82 0 0,137-41 525 0 0,-164 43-564 0 0,-1 0-1 0 0,1 0 1 0 0,0 0-1 0 0,-1 0 0 0 0,1 0 1 0 0,-1-1-1 0 0,1 1 0 0 0,-1-1 1 0 0,0 1-1 0 0,0-1 0 0 0,0 0 1 0 0,0 1-1 0 0,0-1 1 0 0,0 0-1 0 0,0 0 0 0 0,0 0 1 0 0,-1 0-1 0 0,1 1 0 0 0,-1-1 1 0 0,1 0-1 0 0,-1 0 0 0 0,0 0 1 0 0,0 0-1 0 0,0 0 1 0 0,0 0-1 0 0,0 0 40 0 0,-1-38-4228 0 0,0 33 2558 0 0,-1-4-4748 0 0,-1 3-5452 0 0</inkml:trace>
  <inkml:trace contextRef="#ctx0" brushRef="#br0" timeOffset="914.079">416 19 3041 0 0,'0'0'1124'0'0,"0"0"-328"0"0,0 0 3 0 0,0 0 288 0 0,0 0 349 0 0,0 0 248 0 0,0 0-35 0 0,0 0-237 0 0,0 0-300 0 0,0 0-235 0 0,0 0-153 0 0,0 0-45 0 0,-3-4 25 0 0,1-1-1317 0 0,-5-5 3618 0 0,4 30 231 0 0,12 223-620 0 0,-13-160-2225 0 0,-3 1 0 0 0,-5-1 1 0 0,-16 59-392 0 0,21-104 50 0 0,-18 74 123 0 0,5 1-1 0 0,5 0 1 0 0,1 90-173 0 0,23-130 125 0 0,-7-75-3184 0 0,0-14-4665 0 0,-2 12-4423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11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0 484 0 0 0,'0'0'335'0'0,"0"0"756"0"0,0 0 296 0 0,0 0 76 0 0,0 0 6 0 0,0 0-82 0 0,0 0-121 0 0,0 0-126 0 0,0 0-134 0 0,0 0-106 0 0,10-3 8929 0 0,-7 2-9387 0 0,29-101 869 0 0,-14 67-1183 0 0,1 2 1 0 0,2 0-1 0 0,1 2 0 0 0,1 0 0 0 0,2 2 1 0 0,1 0-1 0 0,8-4-128 0 0,-24 22 37 0 0,1 0 0 0 0,1 1 0 0 0,-1 1 0 0 0,2 0-1 0 0,-1 0 1 0 0,1 1 0 0 0,1 1 0 0 0,-1 1 0 0 0,1-1 0 0 0,0 2 0 0 0,1 0 0 0 0,-1 1 0 0 0,11-2-37 0 0,53 9 19 0 0,-70 2 10 0 0,-1 0 0 0 0,1 1-1 0 0,-1 0 1 0 0,0 0 0 0 0,0 1 0 0 0,-1 0 0 0 0,0 0 0 0 0,0 0 0 0 0,0 1 0 0 0,-1 0 0 0 0,0 0 0 0 0,-1 0 0 0 0,0 1 0 0 0,0 0 0 0 0,-1 0 0 0 0,0 0 0 0 0,-1 0 0 0 0,1 0 0 0 0,-2 0 0 0 0,1 0 0 0 0,-2 1 0 0 0,1 1-29 0 0,0 3 28 0 0,0 1 0 0 0,-1-1 0 0 0,-1 0 0 0 0,0 1 0 0 0,-1-1 0 0 0,0 0 0 0 0,-1 0 0 0 0,-1 0 0 0 0,0 0 0 0 0,-1-1 0 0 0,0 1 0 0 0,-1-1 0 0 0,-1-1 0 0 0,0 1 0 0 0,-1-1 0 0 0,-3 4-28 0 0,-1-2 32 0 0,14-22 122 0 0,16-31-9 0 0,-17 38-156 0 0,25-42 29 0 0,1 1 0 0 0,3 1-1 0 0,1 2 1 0 0,31-30-18 0 0,-42 48-1 0 0,0 1 1 0 0,2 0 0 0 0,0 2-1 0 0,1 1 1 0 0,1 0 0 0 0,1 2-1 0 0,10-4 1 0 0,-27 15-4 0 0,0 1 0 0 0,0 0 0 0 0,0 0 0 0 0,1 1 0 0 0,-1 0 0 0 0,1 1-1 0 0,-1 0 1 0 0,1 0 0 0 0,-1 0 0 0 0,1 1 0 0 0,0 1 0 0 0,-1-1 0 0 0,1 2 4 0 0,-5 0 2 0 0,0 1 1 0 0,0 0 0 0 0,-1 0-1 0 0,1 0 1 0 0,-1 0-1 0 0,0 1 1 0 0,1-1 0 0 0,-2 1-1 0 0,1 0 1 0 0,0 0-1 0 0,-1 0 1 0 0,0 0-1 0 0,0 0 1 0 0,0 1 0 0 0,0-1-1 0 0,0 5-2 0 0,13 105 471 0 0,-45 19 238 0 0,12-39-442 0 0,18-93-253 0 0,0-1-8 0 0,0 0 28 0 0,0 0-17 0 0,0 0-18 0 0,0 0 10 0 0,0 0 15 0 0,0 0-11 0 0,0 0-6 0 0,0 0-19 0 0,0 0 35 0 0,0 0-2 0 0,0 0 22 0 0,0-11 191 0 0,0 11-208 0 0,0 0-26 0 0,0 0 6 0 0,0 0-26 0 0,0 0 23 0 0,0 0 0 0 0,0 0 15 0 0,0 0-15 0 0,0 0 5 0 0,0 0-15 0 0,0 0-13 0 0,0 0 2 0 0,0 0 0 0 0,0 0 22 0 0,0 0 10 0 0,0 0-8 0 0,0 0-7 0 0,0 0 2 0 0,0 0-35 0 0,0 0 7 0 0,0 0 30 0 0,0 0-10 0 0,0 0 7 0 0,0 0-5 0 0,0 0 14 0 0,0 0-26 0 0,0 0-14 0 0,0 0-2 0 0,0 0-5 0 0,0 0 2 0 0,0 0-18 0 0,0 0-38 0 0,0 0-11 0 0,0 0-61 0 0,0 0-100 0 0,1-22-8170 0 0,0 15 2910 0 0,1 3-5604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14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63 0 0 0,'0'0'1348'0'0,"0"0"227"0"0,0 0 160 0 0,0 0 194 0 0,0 0 178 0 0,0 0-99 0 0,0 0-325 0 0,0 0-372 0 0,0 0-301 0 0,0 0-202 0 0,0 0-117 0 0,0 0-84 0 0,-3 0 3597 0 0,173-6-539 0 0,76-49-2782 0 0,-228 54-541 0 0,-16 1-1730 0 0,-12 0-4518 0 0,8 0 4699 0 0,-4-1-1603 0 0,2 3-3646 0 0,-2 4-1683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1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13 259 7186 0 0,'0'0'2017'0'0,"0"0"-266"0"0,0 0-116 0 0,0 0 15 0 0,0 0-75 0 0,0 0-175 0 0,0 0-129 0 0,0 0-196 0 0,0 0-175 0 0,0 0-149 0 0,0 0-136 0 0,0 0-74 0 0,0 0-35 0 0,-4 0-34 0 0,-4-3 494 0 0,24-3-148 0 0,31-6 129 0 0,185 7 767 0 0,-29 16-1463 0 0,-122-4-221 0 0,-127-46 1136 0 0,6 8-1136 0 0,29 23-23 0 0,-1 0-1 0 0,2-1 0 0 0,-1 0 1 0 0,1-1-1 0 0,1 0 1 0 0,0-1-1 0 0,0 0 1 0 0,1 0-1 0 0,0-1-6 0 0,-23-65-998 0 0,53 73-9535 0 0,-19 4 6202 0 0,5 0-8668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14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3793 0 0,'0'0'2950'0'0,"0"0"-760"0"0,0 0-470 0 0,0 0-44 0 0,0 0-59 0 0,0 0-188 0 0,0 0-271 0 0,0 0-342 0 0,0 0-280 0 0,0 0-197 0 0,0 0-151 0 0,0 0-67 0 0,0 0-7 0 0,1 1 127 0 0,9 2 141 0 0,0 0 0 0 0,-1-1 0 0 0,1-1 0 0 0,0 1 0 0 0,0-1 0 0 0,0-1 0 0 0,0 0 0 0 0,0 0 0 0 0,0-1 0 0 0,3-1-382 0 0,227-34 2073 0 0,-240 36-2099 0 0,0 0-13 0 0,0 0-16 0 0,0 0-42 0 0,0 0-62 0 0,0 0-105 0 0,0 0-188 0 0,0 0-319 0 0,0 0-738 0 0,0 1-3577 0 0,0 1-335 0 0,0-1-5481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15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9 0 0 0,'0'0'1030'0'0,"0"0"216"0"0,0 0 247 0 0,0 0 302 0 0,0 0 257 0 0,0 0 125 0 0,0 0-190 0 0,0 0-316 0 0,0 0-319 0 0,0 0-240 0 0,0 0-149 0 0,0 0-87 0 0,0 0-66 0 0,0-8 5155 0 0,0 8-5779 0 0,0 0-16 0 0,0 0-6 0 0,0 0-16 0 0,0 0-6 0 0,0 0-12 0 0,0 0-3 0 0,0 0-7 0 0,0 0-5 0 0,0 0 2 0 0,-4 19 2364 0 0,-82 272-2256 0 0,-2 90-181 0 0,54-163-27 0 0,18-184 23 0 0,16-34-42 0 0,0 3 12 0 0,0-2 17 0 0,0-1-24 0 0,0 0-3 0 0,0 0-18 0 0,0 0 6 0 0,0 0 23 0 0,0 0 8 0 0,0 0 6 0 0,0 0-12 0 0,0 0 1 0 0,0 0-2 0 0,0 0 4 0 0,0 0-19 0 0,0 0-2 0 0,0-29-2525 0 0,0 3-2073 0 0,0 14-3133 0 0,0 5-4148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16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 7858 0 0,'0'0'1629'0'0,"0"0"-254"0"0,0 0-102 0 0,0 0 159 0 0,0 0 183 0 0,0 0 21 0 0,0 0-157 0 0,0 0-304 0 0,0 0-280 0 0,0 0-255 0 0,0 0-173 0 0,0 0-87 0 0,0 0-69 0 0,-5 22 1225 0 0,-26 173 354 0 0,-7 21-1078 0 0,-5 133-483 0 0,39-296-342 0 0,-2-24 48 0 0,6-28-61 0 0,-14-20-3025 0 0,9-22-5670 0 0,5 31 3208 0 0,0 2-3930 0 0</inkml:trace>
  <inkml:trace contextRef="#ctx0" brushRef="#br0" timeOffset="486.864">514 207 4881 0 0,'0'0'848'0'0,"0"0"-210"0"0,0 0 393 0 0,0 0 798 0 0,0 0 545 0 0,0 0 4 0 0,0 0-484 0 0,0 0-685 0 0,0 0-441 0 0,0 0-149 0 0,0 0-52 0 0,0 0-41 0 0,0 0-32 0 0,-26 16-60 0 0,-85 49-62 0 0,-55 15 633 0 0,11-12-239 0 0,152-68-755 0 0,1 1 0 0 0,-1 0 0 0 0,1 0-1 0 0,-1 1 1 0 0,1-1 0 0 0,-1 0 0 0 0,1 1 0 0 0,0 0 0 0 0,0-1 0 0 0,0 1 0 0 0,0 0 0 0 0,0 0 0 0 0,0 0 0 0 0,0 0 0 0 0,1 1-1 0 0,-1-1 1 0 0,1 0 0 0 0,-1 1 0 0 0,1-1 0 0 0,0 1 0 0 0,0-1 0 0 0,0 1 0 0 0,1-1 0 0 0,-1 1 0 0 0,0 0 0 0 0,1 0-1 0 0,0-1 1 0 0,-1 1 0 0 0,1 0 0 0 0,1 0 0 0 0,-1-1 0 0 0,0 1 0 0 0,1 0-11 0 0,1 1 33 0 0,1 1 1 0 0,0-1-1 0 0,0 0 1 0 0,0-1-1 0 0,1 1 1 0 0,-1 0-1 0 0,1-1 1 0 0,0 0-1 0 0,0 0 1 0 0,0 0-1 0 0,0 0 1 0 0,0-1-1 0 0,1 0 1 0 0,0 0-1 0 0,-1 0 1 0 0,1 0-1 0 0,1 0-33 0 0,-2-1 50 0 0,212 105 2628 0 0,-213-103-2639 0 0,-1-1 0 0 0,1 1 0 0 0,-1 0 1 0 0,0 0-1 0 0,0 0 0 0 0,0 0 0 0 0,0 0 1 0 0,-1 0-1 0 0,1 1 0 0 0,-1-1 0 0 0,0 0 1 0 0,0 1-1 0 0,0 0 0 0 0,0-1 0 0 0,-1 1 1 0 0,1-1-1 0 0,-1 1 0 0 0,0 0 0 0 0,0-1 1 0 0,0 1-1 0 0,-1-1 0 0 0,1 1 0 0 0,-1 0 1 0 0,0-1-1 0 0,0 1 0 0 0,0-1 0 0 0,-1 0 1 0 0,0 3-40 0 0,-27 17-1696 0 0,28-23 819 0 0,1 0-395 0 0,0 0-477 0 0,2 0-4264 0 0,3 0-1152 0 0,1 0-1452 0 0</inkml:trace>
  <inkml:trace contextRef="#ctx0" brushRef="#br0" timeOffset="1102.639">799 498 4489 0 0,'0'0'1546'0'0,"0"0"-183"0"0,0 0 277 0 0,0 0 382 0 0,0 0 202 0 0,0 0-185 0 0,0 0-544 0 0,0 0-544 0 0,0 0-321 0 0,0 0-137 0 0,0 0-17 0 0,0 0 4 0 0,0 0-54 0 0,-22 13-70 0 0,-111 66 147 0 0,126-76-484 0 0,0 0 1 0 0,1 0 0 0 0,-1 0-1 0 0,0 1 1 0 0,1 0 0 0 0,0 1-1 0 0,0-1 1 0 0,0 1 0 0 0,1 0 0 0 0,-1 0-1 0 0,1 1 1 0 0,1 0 0 0 0,-1 0-1 0 0,1 0 1 0 0,0 0 0 0 0,0 1 0 0 0,0-1-1 0 0,1 1 1 0 0,0 0 0 0 0,1 0-1 0 0,0 0 1 0 0,0 1 0 0 0,0-1 0 0 0,1 0-1 0 0,0 1 1 0 0,0-1 0 0 0,1 3-20 0 0,3-7 47 0 0,0 1 0 0 0,0-1 0 0 0,1 0 0 0 0,-1 0 0 0 0,1 0 0 0 0,0 0 0 0 0,0-1 0 0 0,0 1 1 0 0,0-1-1 0 0,0 0 0 0 0,0 0 0 0 0,1-1 0 0 0,-1 1 0 0 0,0-1 0 0 0,1 0 0 0 0,0 0 0 0 0,-1 0 1 0 0,1-1-1 0 0,0 0 0 0 0,-1 0 0 0 0,1 0 0 0 0,0 0 0 0 0,-1-1 0 0 0,1 1 0 0 0,-1-1 0 0 0,1-1 0 0 0,-1 1 1 0 0,4-2-48 0 0,12-4 270 0 0,0-1 0 0 0,0 0 0 0 0,-1-2 0 0 0,0 0 0 0 0,-1-1 1 0 0,-1-1-1 0 0,1-1 0 0 0,13-14-270 0 0,-2 5 314 0 0,-3 1-87 0 0,68-38 481 0 0,-76 98-660 0 0,-5 53-5 0 0,-4 0 0 0 0,-4 1 0 0 0,-7 83-43 0 0,2-162-2 0 0,-1 0-1 0 0,-1 0 1 0 0,0 0 0 0 0,-1-1-1 0 0,-1 1 1 0 0,0-1 0 0 0,-1 1-1 0 0,0-1 1 0 0,-1-1 0 0 0,0 1-1 0 0,-1-1 1 0 0,0 0-1 0 0,-1-1 1 0 0,-1 0 0 0 0,1 0-1 0 0,-2-1 1 0 0,0 0 0 0 0,0 0-1 0 0,0-1 1 0 0,-1 0 0 0 0,-1-1-1 0 0,0-1 1 0 0,0 0 0 0 0,0 0-1 0 0,-8 2 3 0 0,-61 10-1 0 0,79-21 3 0 0,-1 1-1 0 0,1-1 1 0 0,-1 0 0 0 0,1 1-1 0 0,0-1 1 0 0,0 0 0 0 0,-1 0 0 0 0,1 0-1 0 0,1-1 1 0 0,-1 1 0 0 0,0 0-1 0 0,1-1 1 0 0,-1 1 0 0 0,1-1-1 0 0,0 0 1 0 0,-1 1 0 0 0,1-1 0 0 0,1 0-1 0 0,-1 0 1 0 0,0 0 0 0 0,1 1-1 0 0,-1-1 1 0 0,1 0 0 0 0,0 0-1 0 0,0 0 1 0 0,0 0 0 0 0,0 0 0 0 0,1 0-1 0 0,-1 0 1 0 0,1 0 0 0 0,0 1-1 0 0,-1-1 1 0 0,2-1-2 0 0,5-15 1 0 0,1-1 0 0 0,0 1 0 0 0,2 1 0 0 0,0-1 0 0 0,2 2 0 0 0,-1-1 0 0 0,2 2 0 0 0,0 0 0 0 0,2 0 0 0 0,-1 1 0 0 0,2 1 0 0 0,11-8-1 0 0,-18 13 1 0 0,17-17 13 0 0,1 2 0 0 0,1 1 0 0 0,1 2 0 0 0,1 0 0 0 0,1 2 0 0 0,0 2 0 0 0,1 0 0 0 0,6 0-14 0 0,-14 11-379 0 0,-14 5-7165 0 0,-10 1-4336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2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9634 0 0,'0'0'1779'0'0,"0"0"-519"0"0,0 0-199 0 0,0 0-41 0 0,0 0-28 0 0,0 0-113 0 0,0 0-212 0 0,0 0-123 0 0,0 0 59 0 0,0 0 123 0 0,0 0 163 0 0,0 0 48 0 0,13 2-94 0 0,94 14 1072 0 0,135-22 158 0 0,-209 2-2170 0 0,-32 3-9 0 0,-1 1-33 0 0,0 0-61 0 0,0 0-64 0 0,0 0-191 0 0,-8 4-4445 0 0,1-1-1259 0 0,3-2-5335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3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13947 0 0,'0'0'1799'0'0,"0"0"-877"0"0,0 0-482 0 0,0 0 16 0 0,0 0 277 0 0,0 0 262 0 0,0 0 143 0 0,0 0-17 0 0,0 0-215 0 0,0 0-226 0 0,0 0-207 0 0,34 2-165 0 0,107 8-130 0 0,51-16-737 0 0,-141 0-2264 0 0,-35 6-3295 0 0,-6 0-5717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1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170 100 0 0 0,'0'0'904'0'0,"0"0"464"0"0,0 0 466 0 0,0 0 293 0 0,0 0 87 0 0,0 0-139 0 0,0 0-266 0 0,0 0-298 0 0,0 0-316 0 0,0 0-243 0 0,0 0-185 0 0,2-7-139 0 0,-2 5-762 0 0,6-21 1247 0 0,-2 35 870 0 0,-19 184 853 0 0,-10-87-2592 0 0,-6-2 0 0 0,-34 79-244 0 0,38-129-630 0 0,12-37-2328 0 0,12-19 189 0 0,2-2-4735 0 0,1-2-2305 0 0</inkml:trace>
  <inkml:trace contextRef="#ctx0" brushRef="#br0" timeOffset="452.892">78 446 0 0 0,'0'0'620'0'0,"0"0"835"0"0,0 0 252 0 0,0 0-116 0 0,0 0-165 0 0,0 0-175 0 0,0 0-199 0 0,0 0-100 0 0,0 0-70 0 0,0 0-50 0 0,0 0 16 0 0,0 0 32 0 0,20 22 32 0 0,66 66 19 0 0,-85-86-891 0 0,0-1-1 0 0,0 0 0 0 0,0 1 0 0 0,0-1 1 0 0,0 0-1 0 0,0 0 0 0 0,0 1 1 0 0,1-1-1 0 0,-1 0 0 0 0,0 0 1 0 0,1 0-1 0 0,-1 0 0 0 0,1-1 0 0 0,-1 1 1 0 0,1 0-1 0 0,-1-1 0 0 0,1 1 1 0 0,0-1-1 0 0,-1 1 0 0 0,1-1 0 0 0,0 0 1 0 0,-1 0-1 0 0,1 0 0 0 0,0 0 1 0 0,-1 0-1 0 0,1 0 0 0 0,0 0 1 0 0,-1 0-1 0 0,1-1 0 0 0,0 1 0 0 0,-1-1 1 0 0,1 1-1 0 0,-1-1 0 0 0,1 1 1 0 0,0-1-1 0 0,-1 0-39 0 0,6-3 250 0 0,13-6 94 0 0,0-2 0 0 0,0 0 0 0 0,-1-2 0 0 0,-1 0 1 0 0,0 0-1 0 0,-1-2 0 0 0,-1 0 0 0 0,0-1 1 0 0,-1-1-1 0 0,12-19-344 0 0,4-10 129 0 0,-2-1-1 0 0,-3-2 1 0 0,-1 0 0 0 0,-3-2 0 0 0,11-39-129 0 0,-20 43 435 0 0,-13 48-137 0 0,0 0 28 0 0,-22 23 486 0 0,8 1-734 0 0,0 1 1 0 0,2 0-1 0 0,1 1 0 0 0,1 0 0 0 0,1 1 1 0 0,2-1-1 0 0,0 2 0 0 0,2-1 1 0 0,1 1-1 0 0,1 0 0 0 0,1 0 1 0 0,2 0-1 0 0,1 0 0 0 0,1 2-78 0 0,72 242 279 0 0,-71-250-1329 0 0,-7-17-3685 0 0,-5-10-4039 0 0,5 2-1003 0 0</inkml:trace>
  <inkml:trace contextRef="#ctx0" brushRef="#br0" timeOffset="779.671">853 281 5217 0 0,'0'0'2139'0'0,"0"0"-460"0"0,0 0-184 0 0,0 0 54 0 0,0 0 38 0 0,0 0-127 0 0,0 0-208 0 0,0 0-200 0 0,0 0-174 0 0,0 0-127 0 0,0 0-38 0 0,0 0-46 0 0,0 0-63 0 0,-2 23-41 0 0,-6 112 274 0 0,8-118-564 0 0,1 1-147 0 0,-1 1 0 0 0,0-1-1 0 0,-2 0 1 0 0,0 0 0 0 0,-1 0 0 0 0,-1-1 0 0 0,0 1-1 0 0,-3 4-125 0 0,-21 30-701 0 0,16-51-3397 0 0,7-9-9739 0 0,5 4 8751 0 0</inkml:trace>
  <inkml:trace contextRef="#ctx0" brushRef="#br0" timeOffset="1117.803">1088 339 0 0 0,'0'0'1532'0'0,"0"0"579"0"0,0 0 105 0 0,0 0-8 0 0,0 0-166 0 0,0 0-288 0 0,0 0-290 0 0,0 0-325 0 0,0 0-256 0 0,0 0-183 0 0,0 0-120 0 0,-31 21-83 0 0,-99 62-39 0 0,46-29 1217 0 0,84-53-1657 0 0,0-1 1 0 0,-1 1-1 0 0,1-1 1 0 0,0 0-1 0 0,0 1 1 0 0,-1-1-1 0 0,1 1 1 0 0,0 0-1 0 0,0-1 1 0 0,0 1-1 0 0,0-1 1 0 0,0 1-1 0 0,0-1 1 0 0,0 1-1 0 0,-1-1 1 0 0,2 1-1 0 0,-1-1 1 0 0,0 1-1 0 0,0 0 1 0 0,0-1-1 0 0,0 1 1 0 0,0-1-1 0 0,0 1 1 0 0,1-1-1 0 0,-1 1 1 0 0,0-1-1 0 0,0 1 1 0 0,1-1-1 0 0,-1 1 1 0 0,0-1-1 0 0,1 0 1 0 0,-1 1-1 0 0,0-1 0 0 0,1 1 1 0 0,-1-1-1 0 0,1 0 1 0 0,-1 1-1 0 0,1-1 1 0 0,-1 0-1 0 0,1 0 1 0 0,-1 1-1 0 0,1-1 1 0 0,-1 0-1 0 0,1 0 1 0 0,-1 0-1 0 0,1 1 1 0 0,-1-1-1 0 0,1 0 1 0 0,-1 0-1 0 0,1 0 1 0 0,-1 0-1 0 0,1 0 1 0 0,0 0-1 0 0,-1 0 1 0 0,1 0-1 0 0,-1-1 1 0 0,1 1-19 0 0,52 14 612 0 0,-37-10-362 0 0,31 11 317 0 0,-44-14-463 0 0,-1 0-1 0 0,1 1 1 0 0,-1-1-1 0 0,1 1 1 0 0,-1-1-1 0 0,0 1 1 0 0,0 0-1 0 0,0 0 1 0 0,0 0 0 0 0,0 0-1 0 0,0 0 1 0 0,0 1-1 0 0,-1-1 1 0 0,1 0-1 0 0,-1 1 1 0 0,0-1 0 0 0,1 1-1 0 0,-1 0 1 0 0,-1-1-1 0 0,1 1-103 0 0,12 21 434 0 0,4-8-725 0 0,-2-11-6464 0 0,-10-5-4813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0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476 280 0 0 0,'0'0'417'0'0,"0"0"1082"0"0,0 0 370 0 0,0 0 133 0 0,0 0 79 0 0,0 0-67 0 0,0 0-185 0 0,0 0-256 0 0,0 0-262 0 0,0 0-205 0 0,0 0-171 0 0,9 4 4863 0 0,-55 18-4510 0 0,-156 68-1013 0 0,146-55-220 0 0,55 10-86 0 0,3-41 31 0 0,1 0 0 0 0,0 0-1 0 0,0 0 1 0 0,1-1 0 0 0,-1 1 0 0 0,1-1 0 0 0,0 1-1 0 0,-1-1 1 0 0,2-1 0 0 0,-1 1 0 0 0,0 0-1 0 0,0-1 1 0 0,1 0 0 0 0,-1 0 0 0 0,1 0 0 0 0,0-1-1 0 0,0 1 1 0 0,-1-1 0 0 0,1 0 0 0 0,0-1-1 0 0,0 1 1 0 0,0-1 0 0 0,0 0 0 0 0,0 0 0 0 0,87 7 34 0 0,-101 12 201 0 0,-325 190 184 0 0,332-208-420 0 0,0 0 1 0 0,0 0-1 0 0,0 0 1 0 0,0 0-1 0 0,0 0 0 0 0,1 0 1 0 0,-1 1-1 0 0,0-1 1 0 0,1 1-1 0 0,-1-1 0 0 0,1 1 1 0 0,-1 0-1 0 0,1 0 1 0 0,0-1-1 0 0,0 1 1 0 0,0 0-1 0 0,0 0 0 0 0,0 0 1 0 0,0 0-1 0 0,0 0 1 0 0,1 1-1 0 0,-1-1 0 0 0,1 0 1 0 0,0 0-1 0 0,-1 0 1 0 0,1 0-1 0 0,0 1 0 0 0,0-1 1 0 0,1 0-1 0 0,-1 0 1 0 0,0 0-1 0 0,1 1 0 0 0,-1-1 1 0 0,1 0-1 0 0,0 0 1 0 0,-1 0-1 0 0,1 0 1 0 0,0 0-1 0 0,0 0 0 0 0,1 0 1 0 0,-1-1-1 0 0,0 1 1 0 0,1 0-1 0 0,-1 0 0 0 0,1-1 1 0 0,-1 1-1 0 0,1-1 1 0 0,0 0-1 0 0,-1 1 0 0 0,1-1 1 0 0,0 0-1 0 0,1 1 1 0 0,12 3 39 0 0,1-1-1 0 0,0 0 1 0 0,0-1-1 0 0,0-1 0 0 0,0 0 1 0 0,1-1-1 0 0,-1-1 1 0 0,0-1-1 0 0,8-1-38 0 0,22 1 38 0 0,-44 1-87 0 0,0 0 0 0 0,1 0 0 0 0,-1 0 0 0 0,0-1-1 0 0,-1 1 1 0 0,1-1 0 0 0,0 0 0 0 0,0 1 0 0 0,0-1-1 0 0,0 0 1 0 0,0 0 0 0 0,-1 0 0 0 0,1 0 0 0 0,0-1 0 0 0,-1 1-1 0 0,1 0 1 0 0,-1-1 0 0 0,1 1 0 0 0,-1-1 0 0 0,0 1-1 0 0,0-1 1 0 0,1 0 0 0 0,-1 1 0 0 0,0-1 0 0 0,-1 0-1 0 0,1-1 50 0 0,6-14-4458 0 0,-4-1-5665 0 0,-2 10 926 0 0</inkml:trace>
  <inkml:trace contextRef="#ctx0" brushRef="#br0" timeOffset="436.12">342 41 3265 0 0,'0'0'2750'0'0,"0"0"-943"0"0,0 0-371 0 0,0 0-4 0 0,0 0 143 0 0,0 0 83 0 0,0 0-54 0 0,0 0-198 0 0,0 0-271 0 0,0 0-271 0 0,0 0-189 0 0,0 0-92 0 0,-3-7-43 0 0,-13-27 481 0 0,16 79 1701 0 0,-17 480-25 0 0,14-471-2688 0 0,-2 0 0 0 0,-3 0 1 0 0,-2-1-1 0 0,-3 0 0 0 0,-1 0 1 0 0,-4-2-1 0 0,-6 12-9 0 0,-38 110-455 0 0,62-172 339 0 0,1 0-1 0 0,-1-1 0 0 0,1 1 0 0 0,-1 0 1 0 0,1-1-1 0 0,-1 1 0 0 0,1-1 0 0 0,0 1 0 0 0,-1-1 1 0 0,1 1-1 0 0,0-1 0 0 0,0 0 0 0 0,-1 1 1 0 0,1-1-1 0 0,0 0 0 0 0,0 1 0 0 0,-1-1 0 0 0,1 0 1 0 0,0 0-1 0 0,0 0 0 0 0,0 0 0 0 0,0 0 1 0 0,-1 0-1 0 0,1 0 0 0 0,0 0 0 0 0,0 0 1 0 0,0 0-1 0 0,0 0 0 0 0,-1 0 0 0 0,1-1 0 0 0,0 1 1 0 0,0 0-1 0 0,-1-1 0 0 0,1 1 0 0 0,0 0 1 0 0,0-1-1 0 0,-1 1 0 0 0,1-1 0 0 0,0 1 1 0 0,-1-1-1 0 0,1 0 0 0 0,-1 1 0 0 0,1-1 117 0 0,12-5-5916 0 0,-6-1-5622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6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377 137 936 0 0,'0'0'3384'0'0,"0"0"-1368"0"0,0 0-420 0 0,0 0-31 0 0,0 0 143 0 0,0 0-10 0 0,0 0-285 0 0,0 0-292 0 0,0 0-264 0 0,0 0-183 0 0,0 0-126 0 0,-17-3-91 0 0,-57-7-45 0 0,70 9-357 0 0,-1 2 0 0 0,1-1 1 0 0,0 0-1 0 0,-1 1 0 0 0,1-1 0 0 0,0 1 0 0 0,0 1 0 0 0,-1-1 0 0 0,1 0 0 0 0,0 1 0 0 0,0 0 1 0 0,0 0-1 0 0,1 0 0 0 0,-1 1 0 0 0,0-1 0 0 0,1 1 0 0 0,-3 2-55 0 0,-6 4 186 0 0,-5 3-111 0 0,1 1-1 0 0,0 0 1 0 0,1 1-1 0 0,1 0 1 0 0,0 1-1 0 0,1 1 1 0 0,1 0-1 0 0,0 1 1 0 0,1 0-1 0 0,1 1 1 0 0,1 0-1 0 0,0 1 1 0 0,1 0-1 0 0,1 0 1 0 0,-2 12-75 0 0,6-15 12 0 0,2 0-1 0 0,-1 0 1 0 0,2 0 0 0 0,0 0 0 0 0,1 0 0 0 0,0 0-1 0 0,3 12-11 0 0,-2-22 15 0 0,1 1-1 0 0,-1-1 0 0 0,1 0 0 0 0,0 0 0 0 0,0-1 0 0 0,0 1 0 0 0,1 0 0 0 0,0-1 0 0 0,0 0 1 0 0,1 0-1 0 0,-1 0 0 0 0,1-1 0 0 0,0 1 0 0 0,0-1 0 0 0,1-1 0 0 0,-1 1 0 0 0,1 0 0 0 0,0-1 1 0 0,0 0-1 0 0,0-1 0 0 0,0 1 0 0 0,0-1 0 0 0,0-1 0 0 0,1 1 0 0 0,2 0-14 0 0,9 1 126 0 0,1 0 0 0 0,-1-1 1 0 0,1-1-1 0 0,-1-1 0 0 0,1-1 0 0 0,-1 0 0 0 0,1-1 0 0 0,10-3-126 0 0,-7 1 145 0 0,1 0 0 0 0,-1-2 0 0 0,-1-1 0 0 0,0 0 0 0 0,0-1 0 0 0,0-2 0 0 0,-1 0 0 0 0,0-1 0 0 0,-1-1 0 0 0,0-1 0 0 0,-1 0 0 0 0,0-1 0 0 0,-2-1 0 0 0,1-1 0 0 0,-2-1 0 0 0,0 0 0 0 0,-1-1 0 0 0,2-4-145 0 0,-11 11 14 0 0,0-1 0 0 0,-1 1 0 0 0,0-1 0 0 0,0 0-1 0 0,-2 0 1 0 0,1 0 0 0 0,-2 0 0 0 0,1 0 0 0 0,-2-1 0 0 0,0 1 0 0 0,0 0 0 0 0,-1-1 0 0 0,0 1 0 0 0,-1 0 0 0 0,-1 0-1 0 0,0 0 1 0 0,-1 0 0 0 0,0 1 0 0 0,0-1 0 0 0,-1 1 0 0 0,-1 0 0 0 0,0 0 0 0 0,0 1 0 0 0,-1 0 0 0 0,-1 0 0 0 0,0 0-1 0 0,0 1 1 0 0,-5-5-14 0 0,-1 2-168 0 0,1 0 0 0 0,-2 0-1 0 0,0 1 1 0 0,0 1-1 0 0,-1 1 1 0 0,0 0 0 0 0,0 1-1 0 0,-1 1 1 0 0,0 0-1 0 0,0 1 1 0 0,-1 1 0 0 0,0 1-1 0 0,0 0 1 0 0,0 1 0 0 0,0 2-1 0 0,0-1 1 0 0,-1 2-1 0 0,1 0 1 0 0,-5 2 168 0 0,-55 24-3552 0 0,34 8-5283 0 0,31-21-648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6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15003 0 0,'0'0'1443'0'0,"0"0"-611"0"0,0 0-173 0 0,0 0 136 0 0,0 0 155 0 0,0 0-5 0 0,0 0-151 0 0,0 0-225 0 0,0 0-84 0 0,0 0-52 0 0,0 0-51 0 0,0 0-52 0 0,0 0-149 0 0,0 11-86 0 0,0 51 25 0 0,-7-48 186 0 0,5-12-4705 0 0,0 0-4780 0 0,5-5-1565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6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9 3161 0 0,'0'0'2767'0'0,"0"0"-599"0"0,0 0-369 0 0,0 0-188 0 0,0 0-44 0 0,0 0-61 0 0,0 0-128 0 0,0 0-139 0 0,0 0-136 0 0,0 0-109 0 0,0 0-87 0 0,0 0-73 0 0,0 0-61 0 0,9-8 1292 0 0,-9 9-1497 0 0,0-1-76 0 0,0 0-64 0 0,5 22 1331 0 0,14 106-797 0 0,-16 155-477 0 0,-37-28-425 0 0,25-225 93 0 0,0-1-1401 0 0,6-11-6556 0 0,3-18-4153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1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8714 0 0,'0'0'1357'0'0,"0"0"-318"0"0,0 0-134 0 0,0 0 72 0 0,0 0 79 0 0,0 0 39 0 0,0 0 8 0 0,0 0-53 0 0,0 0-57 0 0,0 0-131 0 0,0 0-127 0 0,0 0-86 0 0,0 0-30 0 0,15 3 9 0 0,111 17 1519 0 0,160-14 548 0 0,-202-16-2832 0 0,-80 8-1450 0 0,-12 0-6427 0 0,5 2-3583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2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1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2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10786 0 0,'0'0'2405'0'0,"0"0"-1065"0"0,0 0-304 0 0,0 0 219 0 0,0 0 174 0 0,0 0-66 0 0,0 0-187 0 0,0 0-261 0 0,0 0-255 0 0,0 0-204 0 0,33 3-179 0 0,105 9-121 0 0,22-20-569 0 0,-103 3-2181 0 0,-34 3-2683 0 0,-7 2-6164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5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310 356 10258 0 0,'0'0'1046'0'0,"0"0"-273"0"0,0 0-167 0 0,0 0 173 0 0,32-18 283 0 0,101-57 221 0 0,93-75 3321 0 0,-76 37-2949 0 0,-161 143 0 0 0,-32 72-1433 0 0,4 3 0 0 0,4 1 0 0 0,5 1 0 0 0,4 10-222 0 0,19-91 23 0 0,-148 598 133 0 0,149-604-229 0 0,-8 23-228 0 0,2 1 1 0 0,1 1 0 0 0,3-1-1 0 0,1 1 1 0 0,1 27 300 0 0,6-71-557 0 0,0-1-97 0 0,1-64-6048 0 0,-2 33 599 0 0,1 15-2206 0 0</inkml:trace>
  <inkml:trace contextRef="#ctx0" brushRef="#br0" timeOffset="1069.591">126 828 10218 0 0,'0'0'555'0'0,"0"0"-294"0"0,0 0 59 0 0,0 0 359 0 0,0 0 333 0 0,0 0 258 0 0,0 0 176 0 0,0 0 55 0 0,0 0 5 0 0,0 0-75 0 0,0 0-161 0 0,39 0-196 0 0,126-3-208 0 0,-45-18 158 0 0,-90 11-768 0 0,32-8 220 0 0,50-14 212 0 0,2 4-1 0 0,47-3-687 0 0,-155 30-1573 0 0,5 2 5040 0 0,-8-1-5776 0 0,-2 0-2799 0 0,0-1-3782 0 0,-1 1-2589 0 0</inkml:trace>
  <inkml:trace contextRef="#ctx0" brushRef="#br0" timeOffset="1936.539">1343 861 8402 0 0,'0'0'2146'0'0,"0"0"-503"0"0,0 0-354 0 0,0 0-74 0 0,0 0-27 0 0,0 0-59 0 0,0 0-138 0 0,0 0-183 0 0,0 0-162 0 0,0 0-152 0 0,-36 32-133 0 0,-111 102-109 0 0,74-43 19 0 0,64-72-227 0 0,1-7-10 0 0,1 1-1 0 0,1 0 0 0 0,0 1 1 0 0,0-1-1 0 0,2 1 1 0 0,-1 0-1 0 0,2 0 1 0 0,0 1-1 0 0,1-1 1 0 0,0 1-1 0 0,1 0 0 0 0,1-1 1 0 0,1 14-34 0 0,0-24 16 0 0,0 0 0 0 0,0-1 0 0 0,0 1 1 0 0,1-1-1 0 0,-1 0 0 0 0,1 1 0 0 0,0-1 0 0 0,0 0 1 0 0,0 0-1 0 0,0 0 0 0 0,1 0 0 0 0,-1 0 0 0 0,1-1 0 0 0,0 1 1 0 0,-1-1-1 0 0,1 0 0 0 0,0 0 0 0 0,1 0 0 0 0,-1 0 0 0 0,0 0 1 0 0,1-1-1 0 0,-1 1 0 0 0,1-1 0 0 0,-1 0 0 0 0,1 0 1 0 0,-1 0-1 0 0,1 0 0 0 0,0-1 0 0 0,-1 0 0 0 0,4 0-16 0 0,2 1 101 0 0,0-1-1 0 0,0 0 0 0 0,0-1 1 0 0,0 0-1 0 0,0 0 0 0 0,-1-1 1 0 0,1 0-1 0 0,0 0 0 0 0,-1-1 1 0 0,1-1-1 0 0,-1 1 1 0 0,2-2-101 0 0,6-6 91 0 0,-1 0 1 0 0,0 0 0 0 0,-1-2 0 0 0,-1 0 0 0 0,0 0 0 0 0,0-1 0 0 0,-2-1 0 0 0,0 0 0 0 0,0 0 0 0 0,-1-1 0 0 0,-1-1-1 0 0,4-10-91 0 0,-8 16-19 0 0,0-1 0 0 0,-1 1-1 0 0,-1-1 1 0 0,0 0-1 0 0,0 0 1 0 0,-1 0 0 0 0,-1-1-1 0 0,0 1 1 0 0,-1 0-1 0 0,0-1 1 0 0,-1 1 0 0 0,0 0-1 0 0,-1 0 1 0 0,0 0-1 0 0,-1 0 1 0 0,0 0 0 0 0,-1 0-1 0 0,0 1 1 0 0,-1-1-1 0 0,-3-3 20 0 0,5 10-80 0 0,0 0-1 0 0,0 0 0 0 0,-1 1 0 0 0,0-1 0 0 0,0 1 0 0 0,0 0 0 0 0,-1 0 0 0 0,1 0 0 0 0,-1 0 0 0 0,0 1 1 0 0,0 0-1 0 0,0 0 0 0 0,-1 0 0 0 0,1 1 0 0 0,-1 0 0 0 0,1 0 0 0 0,-1 0 0 0 0,0 0 0 0 0,0 1 1 0 0,1 0-1 0 0,-1 1 0 0 0,0-1 0 0 0,0 1 0 0 0,0 0 0 0 0,0 0 0 0 0,0 1 0 0 0,0 0 0 0 0,0 0 1 0 0,0 0-1 0 0,1 1 0 0 0,-1 0 0 0 0,-1 0 81 0 0,2 2-45 0 0,-1-1-1 0 0,1 1 1 0 0,1-1 0 0 0,-1 1 0 0 0,0 1 0 0 0,1-1-1 0 0,0 1 1 0 0,0-1 0 0 0,0 1 0 0 0,1 0 0 0 0,0 1-1 0 0,0-1 1 0 0,0 0 0 0 0,0 1 0 0 0,1 0 0 0 0,0-1-1 0 0,0 1 1 0 0,1 0 0 0 0,-1 0 0 0 0,1 0 0 0 0,1 1-1 0 0,-1-1 1 0 0,1 0 0 0 0,0 0 0 0 0,0 0 0 0 0,1 0-1 0 0,0 0 1 0 0,1 6 45 0 0,3-5 41 0 0,1-1-1 0 0,-1 1 1 0 0,1-2 0 0 0,0 1-1 0 0,0 0 1 0 0,0-1 0 0 0,1 0-1 0 0,0-1 1 0 0,0 1-1 0 0,0-1 1 0 0,1-1 0 0 0,-1 1-1 0 0,1-1 1 0 0,0-1 0 0 0,0 1-1 0 0,0-2 1 0 0,0 1-1 0 0,0-1 1 0 0,0 0 0 0 0,1 0-1 0 0,-1-1 1 0 0,0 0 0 0 0,1-1-1 0 0,6-1-40 0 0,16 3 267 0 0,-1-2-1 0 0,1-1 1 0 0,-1-2-1 0 0,0-1 1 0 0,0-1-1 0 0,20-7-266 0 0,-18 3 342 0 0,-1-2-1 0 0,-1-1 0 0 0,0-1 1 0 0,-1-2-1 0 0,-1 0 1 0 0,26-21-342 0 0,-44 29 66 0 0,0 0 1 0 0,0-1-1 0 0,-1 0 0 0 0,0-1 1 0 0,-1 0-1 0 0,0-1 1 0 0,0 1-1 0 0,-1-1 1 0 0,-1-1-1 0 0,0 0 1 0 0,0 1-1 0 0,-1-2 1 0 0,-1 1-1 0 0,0-1 0 0 0,0 1 1 0 0,-2-1-1 0 0,1 0 1 0 0,-1-10-67 0 0,-1 17 1 0 0,0 0 0 0 0,-1 0 0 0 0,0 0 0 0 0,0 0 0 0 0,0 0 1 0 0,-1 0-1 0 0,0 0 0 0 0,0 0 0 0 0,0 0 0 0 0,-1 0 0 0 0,0 0 0 0 0,0 1 0 0 0,0-1 1 0 0,-1 1-1 0 0,0 0 0 0 0,0-1 0 0 0,0 1 0 0 0,-1 0 0 0 0,0 1 0 0 0,0-1 0 0 0,0 1 1 0 0,0 0-1 0 0,-1 0 0 0 0,1 0 0 0 0,-1 0 0 0 0,0 1 0 0 0,0 0 0 0 0,-1 0 0 0 0,1 0 1 0 0,0 1-1 0 0,-1-1 0 0 0,-1 1-1 0 0,-1 1-14 0 0,1 0-1 0 0,-1 0 1 0 0,1 1 0 0 0,-1 0-1 0 0,0 1 1 0 0,1-1 0 0 0,-1 1 0 0 0,1 1-1 0 0,-1 0 1 0 0,1 0 0 0 0,0 0 0 0 0,0 1-1 0 0,0 0 1 0 0,0 0 0 0 0,0 1 0 0 0,1 0-1 0 0,-1 0 1 0 0,1 0 0 0 0,0 1-1 0 0,0 1 15 0 0,-1-1-7 0 0,0 0-1 0 0,1 1 1 0 0,0 0 0 0 0,0 0-1 0 0,0 0 1 0 0,1 1-1 0 0,0 0 1 0 0,1 0-1 0 0,-1 0 1 0 0,1 1-1 0 0,0-1 1 0 0,1 1-1 0 0,0 0 1 0 0,0 0-1 0 0,1 0 1 0 0,0 0-1 0 0,0 1 1 0 0,1-1-1 0 0,0 0 1 0 0,1 1-1 0 0,0-1 1 0 0,0 1-1 0 0,1 3 8 0 0,4-4 10 0 0,0 0-1 0 0,0-1 0 0 0,1 1 0 0 0,0-1 1 0 0,0 0-1 0 0,1-1 0 0 0,0 1 1 0 0,0-1-1 0 0,1-1 0 0 0,0 1 0 0 0,0-1 1 0 0,0-1-1 0 0,0 1 0 0 0,1-2 0 0 0,-1 1 1 0 0,1-1-1 0 0,0 0 0 0 0,0-1 0 0 0,4 1-9 0 0,217 71 835 0 0,-226-72-799 0 0,0 1 0 0 0,0 0 0 0 0,0 0 0 0 0,0 0-1 0 0,-1 0 1 0 0,1 1 0 0 0,-1 0 0 0 0,0-1 0 0 0,0 1 0 0 0,0 0 0 0 0,-1 1-1 0 0,0-1 1 0 0,1 0 0 0 0,-1 1 0 0 0,-1-1 0 0 0,1 1 0 0 0,-1 0-1 0 0,0-1 1 0 0,0 1 0 0 0,0 0 0 0 0,0 0 0 0 0,-1 0 0 0 0,0 0-1 0 0,0 0 1 0 0,0 0 0 0 0,-1-1 0 0 0,0 1 0 0 0,0 0 0 0 0,0 0 0 0 0,0-1-1 0 0,-1 1 1 0 0,-1 3-36 0 0,-108 176-268 0 0,108-153-1596 0 0,15-18-7462 0 0,-6-13-2426 0 0</inkml:trace>
  <inkml:trace contextRef="#ctx0" brushRef="#br0" timeOffset="5568.218">2641 1509 2665 0 0,'0'0'609'0'0,"0"0"-272"0"0,0 0 40 0 0,0 0 364 0 0,0 0 469 0 0,0 0 283 0 0,0 0 21 0 0,0 0-134 0 0,0 0-196 0 0,0 0-170 0 0,0 0-131 0 0,0 0-79 0 0,0 0-49 0 0,31-22-44 0 0,98-70-74 0 0,-54 30 459 0 0,244-277 2847 0 0,-308 328-3875 0 0,1 1 0 0 0,0-1 1 0 0,1 2-1 0 0,0 0 1 0 0,1 0-1 0 0,0 1 0 0 0,0 1 1 0 0,0 0-1 0 0,1 1 1 0 0,0 1-1 0 0,1 0 0 0 0,-1 1 1 0 0,1 1-1 0 0,-1 0 1 0 0,1 1-1 0 0,0 1 0 0 0,11 0-68 0 0,-24 2 26 0 0,0-1-1 0 0,0 1 0 0 0,0-1 1 0 0,0 1-1 0 0,1 0 0 0 0,-1 0 0 0 0,-1 0 1 0 0,1 1-1 0 0,0-1 0 0 0,0 1 1 0 0,0-1-1 0 0,-1 1 0 0 0,1 0 0 0 0,-1 0 1 0 0,1 0-1 0 0,-1 1 0 0 0,0-1 1 0 0,0 0-1 0 0,0 1 0 0 0,0-1 0 0 0,0 1 1 0 0,-1 0-1 0 0,1 0 0 0 0,-1 0 1 0 0,0 0-1 0 0,0 0 0 0 0,0 0 0 0 0,1 2-25 0 0,7 93 854 0 0,-9-88-797 0 0,-2 16 22 0 0,-2 0 0 0 0,0-1-1 0 0,-1 0 1 0 0,-2 0-1 0 0,-1 0 1 0 0,0-1 0 0 0,-2 0-1 0 0,-1 0 1 0 0,-1-1-1 0 0,-1-1 1 0 0,-1 0-1 0 0,0 0 1 0 0,-11 9-79 0 0,17-20-6 0 0,1-1 0 0 0,-2 0 1 0 0,0 0-1 0 0,0-1 0 0 0,0 0 0 0 0,-1-1 1 0 0,0 0-1 0 0,-1 0 0 0 0,0-1 0 0 0,0-1 0 0 0,-1 1 1 0 0,1-2-1 0 0,-1 0 0 0 0,0 0 0 0 0,-1-1 1 0 0,1-1-1 0 0,-1 0 0 0 0,-1-1 6 0 0,11-2-25 0 0,1-1 0 0 0,0 0 1 0 0,-1 0-1 0 0,1 0 0 0 0,0 0 0 0 0,0 0 0 0 0,0-1 1 0 0,0 1-1 0 0,0-1 0 0 0,0 1 0 0 0,1-1 0 0 0,-1 0 0 0 0,0 0 1 0 0,1 0-1 0 0,-1 0 0 0 0,1 0 0 0 0,0 0 0 0 0,0 0 1 0 0,-1 0-1 0 0,1 0 0 0 0,1-1 0 0 0,-1 1 0 0 0,0 0 1 0 0,1-1-1 0 0,-1 1 0 0 0,1 0 0 0 0,-1-1 0 0 0,1 1 0 0 0,0-1 1 0 0,0 1-1 0 0,0-1 0 0 0,1 1 0 0 0,-1 0 0 0 0,1-1 1 0 0,-1 1-1 0 0,1 0 0 0 0,0-1 0 0 0,-1 1 0 0 0,1 0 1 0 0,1 0-1 0 0,-1-1 0 0 0,0 1 0 0 0,0 0 0 0 0,1 0 0 0 0,-1 0 1 0 0,1 1-1 0 0,0-1 0 0 0,1-1 25 0 0,2-5-25 0 0,1 0 0 0 0,1 1 0 0 0,-1 0 0 0 0,1 0 0 0 0,0 0 0 0 0,1 1 0 0 0,0 0-1 0 0,0 1 1 0 0,0 0 0 0 0,1 0 0 0 0,-1 0 0 0 0,1 1 0 0 0,0 1 0 0 0,0-1 0 0 0,1 1 0 0 0,-1 1 0 0 0,1 0 0 0 0,-1 0-1 0 0,1 1 1 0 0,0 0 0 0 0,9 1 25 0 0,-14 2-1 0 0,1 1 0 0 0,-1 0 0 0 0,0 0 0 0 0,0 0 0 0 0,0 1 0 0 0,0-1 0 0 0,0 1 0 0 0,-1 0 0 0 0,0 1 0 0 0,0-1 0 0 0,0 1 0 0 0,0 0 0 0 0,2 3 1 0 0,14 16 16 0 0,-13-16 2 0 0,1 0 1 0 0,0 0-1 0 0,1-1 0 0 0,0 0 1 0 0,0 0-1 0 0,0-1 0 0 0,1 0 1 0 0,0 0-1 0 0,0-2 0 0 0,0 1 1 0 0,1-1-1 0 0,0 0 0 0 0,-1-1 1 0 0,1-1-1 0 0,0 1 0 0 0,1-2 1 0 0,-1 0-1 0 0,0 0 0 0 0,0-1 0 0 0,1 0 1 0 0,-1-1-1 0 0,0 0 0 0 0,0-1 1 0 0,0 0-1 0 0,0-1 0 0 0,0 0 1 0 0,5-3-19 0 0,15-12 80 0 0,-1-2 0 0 0,-1-1 0 0 0,-1-1 0 0 0,0-2 1 0 0,-2 0-1 0 0,-1-2 0 0 0,-1-1 0 0 0,12-18-80 0 0,-6 5 54 0 0,-2-2 1 0 0,-2 0-1 0 0,-2-2 0 0 0,-2 0 0 0 0,5-19-54 0 0,8-33 8 0 0,-4-1-1 0 0,-4-2 1 0 0,7-66-8 0 0,-14-49 156 0 0,-35 229-64 0 0,-9 67 76 0 0,4 0 0 0 0,3 1 0 0 0,5 1 0 0 0,2 0 0 0 0,5 0 0 0 0,3 1 0 0 0,8 76-168 0 0,7 301-931 0 0,-46-537-7340 0 0,24 60 2270 0 0,1 5-4979 0 0</inkml:trace>
  <inkml:trace contextRef="#ctx0" brushRef="#br0" timeOffset="6367.148">3762 1008 10482 0 0,'0'0'1855'0'0,"0"0"-1069"0"0,0 0-367 0 0,0 0 187 0 0,0 0 164 0 0,0 0 55 0 0,0 0-59 0 0,0 0-125 0 0,35 2-129 0 0,115 8-121 0 0,48-8 271 0 0,-62-12-495 0 0,-2-7 1 0 0,84-22-168 0 0,8-1-362 0 0,-210 36 250 0 0,4 0 439 0 0,-27 13 280 0 0,-62 35 311 0 0,3 3 1 0 0,2 3-1 0 0,1 3 1 0 0,-18 24-919 0 0,73-71 57 0 0,1 1 1 0 0,0 0 0 0 0,0 0 0 0 0,1 1 0 0 0,0-1 0 0 0,0 2 0 0 0,1-1-1 0 0,0 0 1 0 0,0 1 0 0 0,1 0 0 0 0,0 0 0 0 0,1 1 0 0 0,0-1-1 0 0,0 1 1 0 0,1-1 0 0 0,-1 7-58 0 0,4-15 7 0 0,0 1 0 0 0,-1 0 0 0 0,1 0 1 0 0,0-1-1 0 0,0 1 0 0 0,0-1 0 0 0,0 1 0 0 0,0-1 0 0 0,0 1 0 0 0,1-1 0 0 0,-1 0 0 0 0,0 1 0 0 0,1-1 0 0 0,-1 0 0 0 0,1 0 1 0 0,-1 0-1 0 0,1 0 0 0 0,0 0 0 0 0,-1-1 0 0 0,1 1 0 0 0,0 0 0 0 0,0-1 0 0 0,-1 1 0 0 0,1-1 0 0 0,0 0 0 0 0,0 1 1 0 0,0-1-1 0 0,-1 0 0 0 0,1 0 0 0 0,0 0 0 0 0,0 0 0 0 0,0-1 0 0 0,0 1-7 0 0,67-8 276 0 0,-37-4-242 0 0,-1-1 0 0 0,-1-1 1 0 0,0-2-1 0 0,0-1 0 0 0,-2-1 0 0 0,0-1 1 0 0,-2-2-1 0 0,12-11-34 0 0,-12 11-12 0 0,85-63 24 0 0,-102 139-161 0 0,-11 120 277 0 0,5-169-124 0 0,0 0 0 0 0,0-1-1 0 0,1 1 1 0 0,0-1 0 0 0,0 0 0 0 0,0 0 0 0 0,1-1 0 0 0,-1 1-1 0 0,1-1 1 0 0,0 0 0 0 0,0 0 0 0 0,1-1 0 0 0,-1 1 0 0 0,1-1-1 0 0,0 0 1 0 0,-1-1 0 0 0,1 1 0 0 0,0-1 0 0 0,1-1 0 0 0,-1 1-1 0 0,0-1 1 0 0,1 0 0 0 0,-1 0 0 0 0,0-1 0 0 0,1 0-1 0 0,-1 0 1 0 0,1 0 0 0 0,-1-1 0 0 0,0 0 0 0 0,1 0 0 0 0,-1-1-1 0 0,0 1 1 0 0,0-1 0 0 0,0-1 0 0 0,0 1 0 0 0,0-1 0 0 0,0 0-1 0 0,4-4-3 0 0,29-20 16 0 0,0-1 0 0 0,-2-2 0 0 0,-1-2 0 0 0,-2-1 0 0 0,-1-2 0 0 0,-2-1 0 0 0,-1-1 0 0 0,-2-2 0 0 0,-1-1 0 0 0,-3-1 0 0 0,-1-1-1 0 0,-2-1 1 0 0,-2-1 0 0 0,-2 0 0 0 0,-2-2 0 0 0,-1 0 0 0 0,0-18-16 0 0,1 2-68 0 0,-4 0 0 0 0,-2-1 0 0 0,-3 0 0 0 0,-3-1 0 0 0,-3-6 68 0 0,1 66 6 0 0,0 1 0 0 0,-1 0 0 0 0,1 0 0 0 0,-1-1-1 0 0,0 1 1 0 0,0 0 0 0 0,0-1 0 0 0,0 1 0 0 0,-1 0 0 0 0,1 0 0 0 0,-1-1-1 0 0,0 1 1 0 0,0 0 0 0 0,0 0 0 0 0,0 0 0 0 0,-1 0 0 0 0,1 0 0 0 0,-1 0 0 0 0,0 0-1 0 0,0 1 1 0 0,0-1 0 0 0,0 0 0 0 0,0 1 0 0 0,0 0 0 0 0,-1-1 0 0 0,1 1 0 0 0,-1 0-1 0 0,0 0 1 0 0,0 1 0 0 0,1-1 0 0 0,-1 0 0 0 0,0 1 0 0 0,0 0 0 0 0,-1 0 0 0 0,1 0-1 0 0,0 0 1 0 0,-2 0-6 0 0,-2 5 2 0 0,1 0-1 0 0,0 1 1 0 0,0 0 0 0 0,0 0-1 0 0,0 1 1 0 0,1 0-1 0 0,0-1 1 0 0,0 2-1 0 0,0-1 1 0 0,1 1 0 0 0,0-1-1 0 0,0 1 1 0 0,1 0-1 0 0,0 0 1 0 0,0 1-1 0 0,0 2-1 0 0,-1-1 9 0 0,-11 35 38 0 0,2 1 1 0 0,2 0-1 0 0,3 0 0 0 0,1 1 1 0 0,2 0-1 0 0,2 0 1 0 0,2 1-1 0 0,3 27-47 0 0,-2-64 7 0 0,5 66 125 0 0,4-1 0 0 0,2 1 0 0 0,4-2 0 0 0,7 16-133 0 0,1 11 109 0 0,16 58-102 0 0,-65-174-907 0 0,-8-54-3250 0 0,15 30-6641 0 0,15 30 410 0 0</inkml:trace>
  <inkml:trace contextRef="#ctx0" brushRef="#br0" timeOffset="6610.104">5159 853 14907 0 0,'0'0'1039'0'0,"0"0"-281"0"0,0 0-114 0 0,0 0 147 0 0,0 0 202 0 0,0 0 91 0 0,0 0-61 0 0,0 0-157 0 0,0 0-162 0 0,0 0-135 0 0,34 3-137 0 0,110 7-80 0 0,194-8 359 0 0,-301-2-1116 0 0,33 0-525 0 0,-24 3-4348 0 0,-30-2-3572 0 0</inkml:trace>
  <inkml:trace contextRef="#ctx0" brushRef="#br0" timeOffset="6851.354">6090 1104 13227 0 0,'0'0'4361'0'0,"0"0"-3833"0"0,0 0-272 0 0,0 0-80 0 0,0 0-48 0 0,0 0-48 0 0,0 0-80 0 0,0 0-144 0 0,0 0-192 0 0,0 0-328 0 0,0 0-881 0 0,0 0-2928 0 0,0 0-7121 0 0</inkml:trace>
  <inkml:trace contextRef="#ctx0" brushRef="#br0" timeOffset="6852.354">6090 758 19348 0 0,'0'0'1568'0'0,"0"0"-431"0"0,0 0-457 0 0,0 0-272 0 0,0 0-208 0 0,0 0-176 0 0,0 0-176 0 0,0 0-88 0 0,0 0-128 0 0,0 0-240 0 0,0 0-521 0 0,0 0-1295 0 0,0 0-4097 0 0,0 0-5402 0 0</inkml:trace>
  <inkml:trace contextRef="#ctx0" brushRef="#br0" timeOffset="7090.436">6667 898 18676 0 0,'0'0'1267'0'0,"0"0"-121"0"0,0 0-54 0 0,0 0-59 0 0,0 0-129 0 0,0 0-174 0 0,-32 4-167 0 0,-96 16-127 0 0,125-20-415 0 0,0 0 0 0 0,0 1 0 0 0,0-1 0 0 0,-1 1 0 0 0,2-1 1 0 0,-1 1-1 0 0,0 0 0 0 0,0 0 0 0 0,0 0 0 0 0,0 1 0 0 0,0-1 0 0 0,1 1 0 0 0,-1-1 1 0 0,1 1-1 0 0,-1 0 0 0 0,1 0 0 0 0,0 0 0 0 0,0 0 0 0 0,0 0 0 0 0,0 1 0 0 0,0-1 1 0 0,-1 2-22 0 0,-3 5 78 0 0,2-3-70 0 0,-1 0 0 0 0,1 0 1 0 0,0 1-1 0 0,0-1 1 0 0,1 1-1 0 0,0 0 0 0 0,0 0 1 0 0,1 0-1 0 0,0 0 1 0 0,0 1-1 0 0,0-1 0 0 0,1 1 1 0 0,0-1-1 0 0,1 1 1 0 0,-1-1-1 0 0,2 1 1 0 0,-1 0-1 0 0,1-1 0 0 0,0 1 1 0 0,1-1-1 0 0,-1 0 1 0 0,1 1-1 0 0,1-1 0 0 0,0 0 1 0 0,0 0-1 0 0,0 0 1 0 0,1-1-1 0 0,-1 1 0 0 0,2-1 1 0 0,-1 0-1 0 0,1 0 1 0 0,0 0-1 0 0,0-1 0 0 0,1 1 1 0 0,-1-1-1 0 0,1-1 1 0 0,0 1-1 0 0,0-1 0 0 0,1 0 1 0 0,0 0-1 0 0,-1-1 1 0 0,1 0-1 0 0,1 0-8 0 0,11 2-50 0 0,0 0-1 0 0,0-2 1 0 0,0-1-1 0 0,1 0 1 0 0,-1-1-1 0 0,0-1 1 0 0,1-1-1 0 0,-1-1 1 0 0,0 0-1 0 0,17-5 51 0 0,12-6-3391 0 0,-3-4-3303 0 0,-35 12-5298 0 0</inkml:trace>
  <inkml:trace contextRef="#ctx0" brushRef="#br0" timeOffset="8086.504">6043 1030 0 0 0,'0'0'1088'0'0,"0"0"205"0"0,0 0-27 0 0,0 0-41 0 0,0 0-93 0 0,0 0-109 0 0,0 0-68 0 0,0 0-94 0 0,0 0-51 0 0,0 0-29 0 0,0 0-13 0 0,1-4-26 0 0,5-10 14 0 0,-4 10 18 0 0,0 11 7408 0 0,-3 23-7189 0 0,-19 194 1019 0 0,17-210-1850 0 0,3-14-420 0 0,0 0 1 0 0,0 0 0 0 0,1 0-1 0 0,-1 0 1 0 0,0 0 0 0 0,0 0-1 0 0,1 0 1 0 0,-1 0 0 0 0,0 0-1 0 0,1 0 1 0 0,-1 0 0 0 0,0 0-1 0 0,0 0 1 0 0,0 0 0 0 0,1 0-1 0 0,-1 1 1 0 0,0-1 0 0 0,0 0 0 0 0,1 0-1 0 0,-1 0 258 0 0,4-7-5105 0 0,3-1-6049 0 0</inkml:trace>
  <inkml:trace contextRef="#ctx0" brushRef="#br0" timeOffset="13271.134">7922 979 0 0 0,'0'0'723'0'0,"0"0"309"0"0,0 0 126 0 0,0 0 30 0 0,0 0-36 0 0,0 0-2 0 0,0 0-37 0 0,0 0-61 0 0,0 0-26 0 0,7-8-30 0 0,32-35 1978 0 0,-43 35 4318 0 0,-34-3-5739 0 0,38 11-1457 0 0,-12 0 8 0 0,0 0 0 0 0,0 0 0 0 0,0 1 0 0 0,0 1 0 0 0,0 0 0 0 0,0 0 0 0 0,0 1 1 0 0,1 1-1 0 0,0 0 0 0 0,-1 1 0 0 0,1 0 0 0 0,1 0 0 0 0,-1 1 0 0 0,1 1 0 0 0,0 0 0 0 0,0 0 0 0 0,1 1 0 0 0,0 0 0 0 0,1 0 1 0 0,-2 3-105 0 0,5-5 33 0 0,1-1 0 0 0,0 1 0 0 0,0 0 0 0 0,1 0 0 0 0,-1 0 0 0 0,1 1 0 0 0,1-1 0 0 0,-1 1 0 0 0,1-1 0 0 0,0 1 0 0 0,1 0 0 0 0,0 0 0 0 0,0 0 0 0 0,0 0 0 0 0,1 0 0 0 0,0 0 0 0 0,0 0 0 0 0,1 0 0 0 0,0 0 0 0 0,0 0 0 0 0,0 0 0 0 0,1-1 0 0 0,0 1 0 0 0,1 0 0 0 0,-1-1 0 0 0,1 1 0 0 0,0-1 0 0 0,1 0 1 0 0,0 0-1 0 0,0 0 0 0 0,0-1 0 0 0,1 1 0 0 0,-1-1 0 0 0,1 0 0 0 0,0 0 0 0 0,1-1 0 0 0,-1 0 0 0 0,1 0 0 0 0,3 2-33 0 0,5 1 50 0 0,0-1 0 0 0,1 0 0 0 0,0-1 0 0 0,0-1 0 0 0,0 0 0 0 0,0-1 0 0 0,1-1 0 0 0,-1 0 0 0 0,1-1 0 0 0,0 0 0 0 0,-1-2 0 0 0,1 0 0 0 0,-1-1 0 0 0,6-1-50 0 0,-9 0-137 0 0,-1 0-1 0 0,0-1 1 0 0,0 0 0 0 0,0-1 0 0 0,-1-1-1 0 0,0 1 1 0 0,0-2 0 0 0,0 1-1 0 0,-1-1 1 0 0,0-1 0 0 0,4-4 137 0 0,10-9-4679 0 0,-3-1-4075 0 0,-11 14-2878 0 0</inkml:trace>
  <inkml:trace contextRef="#ctx0" brushRef="#br0" timeOffset="14355.455">8642 912 4937 0 0,'0'0'4309'0'0,"0"0"-2019"0"0,0 0-725 0 0,0 0-163 0 0,0 0-32 0 0,0 0-102 0 0,0 0-170 0 0,0 0-184 0 0,0 0-188 0 0,0 0-137 0 0,0 0-86 0 0,0 0-25 0 0,-18 0-28 0 0,-59 2-44 0 0,68-1-301 0 0,0 1 0 0 0,1-1 0 0 0,-1 2 0 0 0,0-1 0 0 0,1 1 0 0 0,-1 0 0 0 0,1 1 0 0 0,0 0 0 0 0,0 0 0 0 0,0 1 0 0 0,1 0 0 0 0,-2 2-105 0 0,-11 6 208 0 0,4-2-135 0 0,1 1-1 0 0,1 0 1 0 0,0 1 0 0 0,0 1-1 0 0,1 0 1 0 0,1 1 0 0 0,1 0 0 0 0,0 1-1 0 0,1 0 1 0 0,0 1 0 0 0,1 0-1 0 0,-5 17-72 0 0,11-27 5 0 0,1 0 0 0 0,0 0 0 0 0,0 1 0 0 0,1-1 0 0 0,0 1-1 0 0,0-1 1 0 0,1 1 0 0 0,0 0 0 0 0,0-1 0 0 0,0 1 0 0 0,2 5-5 0 0,1-9 27 0 0,0-1 1 0 0,-1-1 0 0 0,1 1 0 0 0,0 0 0 0 0,1-1-1 0 0,-1 1 1 0 0,0-1 0 0 0,1 0 0 0 0,-1 0 0 0 0,1-1-1 0 0,0 1 1 0 0,-1-1 0 0 0,1 1 0 0 0,0-1-1 0 0,0 0 1 0 0,0-1 0 0 0,0 1 0 0 0,0-1 0 0 0,0 1-1 0 0,0-1 1 0 0,0 0 0 0 0,0-1 0 0 0,0 1 0 0 0,0-1-1 0 0,1 0-27 0 0,13-5 116 0 0,0 0 0 0 0,0-1-1 0 0,-1-1 1 0 0,1-1 0 0 0,-2 0-1 0 0,0-1 1 0 0,0-1 0 0 0,0-1-1 0 0,-2 0 1 0 0,1-1 0 0 0,3-5-116 0 0,156-159 314 0 0,-136 138-291 0 0,-44 65-411 0 0,-9 5 427 0 0,10-24-40 0 0,0 1 0 0 0,1-1 0 0 0,0 0 0 0 0,0 1 0 0 0,1 0 0 0 0,0 0 0 0 0,1 0 0 0 0,-1 0 0 0 0,1 1 0 0 0,1-1 0 0 0,0 1 0 0 0,0-1 0 0 0,0 1 0 0 0,1-1 0 0 0,1 1 0 0 0,-1-1 0 0 0,1 1 0 0 0,1-1 0 0 0,0 0 0 0 0,1 4 1 0 0,2-7 5 0 0,-1 0-1 0 0,2-1 1 0 0,-1 1 0 0 0,1-1 0 0 0,-1 0 0 0 0,1 0 0 0 0,0-1 0 0 0,1 0 0 0 0,-1 0 0 0 0,0 0-1 0 0,1-1 1 0 0,0 0 0 0 0,-1 0 0 0 0,1-1 0 0 0,0 0 0 0 0,0 0 0 0 0,0 0 0 0 0,0-1 0 0 0,0 0-1 0 0,0-1 1 0 0,0 1 0 0 0,0-1 0 0 0,-1 0 0 0 0,1-1 0 0 0,0 0 0 0 0,0 0 0 0 0,-1-1 0 0 0,0 1 0 0 0,1-1-1 0 0,-1-1 1 0 0,0 1 0 0 0,0-1 0 0 0,-1 0 0 0 0,1 0 0 0 0,-1-1 0 0 0,4-3-5 0 0,231-245 196 0 0,-120 131-152 0 0,-92 107-108 0 0,-24 41-28 0 0,3 158 241 0 0,-6-173-144 0 0,0 0 0 0 0,-1-1 0 0 0,0 1 0 0 0,-1 0 0 0 0,-1 0 0 0 0,1 0 0 0 0,-2 0 0 0 0,1-1 0 0 0,-1 1 0 0 0,-1-1 0 0 0,0 0 0 0 0,-1 0 0 0 0,0 0 0 0 0,0-1 0 0 0,-2 3-5 0 0,2-5-21 0 0,0-1-1 0 0,-1 0 1 0 0,0 0 0 0 0,0-1 0 0 0,0 0 0 0 0,0 0 0 0 0,-1 0-1 0 0,0-1 1 0 0,0 0 0 0 0,0 0 0 0 0,-1 0 0 0 0,1-1 0 0 0,-1 0 0 0 0,0-1-1 0 0,0 0 1 0 0,0 0 0 0 0,0-1 0 0 0,0 0 0 0 0,0 0 0 0 0,0-1-1 0 0,0 0 1 0 0,0 0 0 0 0,-9-2 21 0 0,17 2-14 0 0,-1 0 0 0 0,1-1 0 0 0,-1 1 0 0 0,1-1 0 0 0,-1 1 0 0 0,1-1 0 0 0,0 1 0 0 0,-1-1 0 0 0,1 1 0 0 0,0-1 0 0 0,-1 1 0 0 0,1-1 0 0 0,0 0 0 0 0,0 1 0 0 0,-1-1 0 0 0,1 1 0 0 0,0-1 0 0 0,0 0 0 0 0,0 1 0 0 0,0-1 0 0 0,0 0 0 0 0,0 1 0 0 0,0-1 0 0 0,0 0 0 0 0,0 1 0 0 0,0-1 0 0 0,0 1 0 0 0,0-1 0 0 0,1 0 0 0 0,-1 1 0 0 0,0-1 0 0 0,0 1 0 0 0,1-1 0 0 0,-1 0 0 0 0,0 1 0 0 0,1-1 0 0 0,-1 1 0 0 0,1-1 0 0 0,-1 1 0 0 0,0-1 0 0 0,1 1 0 0 0,-1 0 0 0 0,1-1 0 0 0,-1 1 0 0 0,1 0 0 0 0,0-1 0 0 0,-1 1 0 0 0,1 0 0 0 0,-1-1 0 0 0,1 1 0 0 0,-1 0 0 0 0,1 0 0 0 0,0 0 0 0 0,-1 0 0 0 0,1 0 0 0 0,0-1 0 0 0,-1 1 1 0 0,1 0-1 0 0,0 0 0 0 0,-1 1 0 0 0,1-1 0 0 0,-1 0 0 0 0,1 0 14 0 0,18-4 1 0 0,1 1 1 0 0,-1 1 0 0 0,0 0 0 0 0,1 2 0 0 0,-1 0 0 0 0,1 1 0 0 0,-1 1 0 0 0,0 1 0 0 0,1 1 0 0 0,13 4-2 0 0,1-1 74 0 0,108-3 411 0 0,-124-5-401 0 0,0-1 0 0 0,-1-1 0 0 0,1-1 0 0 0,-1-1 0 0 0,0 0 0 0 0,0-1-1 0 0,-1-1 1 0 0,0 0 0 0 0,0-1 0 0 0,-1-1 0 0 0,0 0 0 0 0,0-2 0 0 0,-1 1 0 0 0,0-2-1 0 0,-1 0 1 0 0,0 0 0 0 0,-1-1 0 0 0,-1-1 0 0 0,4-6-84 0 0,57-115 344 0 0,-70 133-339 0 0,-1-1 0 0 0,1 1 1 0 0,-1 0-1 0 0,0-1 0 0 0,0 1 0 0 0,0-1 0 0 0,0 0 1 0 0,0 1-1 0 0,-1-1 0 0 0,1 1 0 0 0,-1-1 0 0 0,0 0 1 0 0,0 0-1 0 0,0 1 0 0 0,0-1 0 0 0,0 0 0 0 0,0 1 1 0 0,-1-1-1 0 0,1 0 0 0 0,-1 1 0 0 0,0-1 0 0 0,0 1 0 0 0,0-1 1 0 0,0 1-1 0 0,0-1 0 0 0,0 1 0 0 0,-1 0 0 0 0,1-1 1 0 0,-1 1-1 0 0,0 0 0 0 0,1 0 0 0 0,-1 0 0 0 0,0 0 1 0 0,0 0-1 0 0,0 1 0 0 0,-1-1 0 0 0,1 1 0 0 0,-1-1-5 0 0,-7 2-4 0 0,0 0-1 0 0,0 1 1 0 0,0 1-1 0 0,1-1 1 0 0,-1 2-1 0 0,1-1 1 0 0,-1 1-1 0 0,1 1 0 0 0,0 0 1 0 0,0 0-1 0 0,1 1 1 0 0,-1 0-1 0 0,1 0 1 0 0,0 1-1 0 0,0 0 1 0 0,1 0-1 0 0,-1 1 0 0 0,2 0 1 0 0,-1 0-1 0 0,1 1 1 0 0,0 0-1 0 0,0 0 1 0 0,1 0-1 0 0,-1 4 5 0 0,1-5 3 0 0,0 0 0 0 0,0 0 0 0 0,1 0-1 0 0,0 1 1 0 0,1-1 0 0 0,-1 1 0 0 0,2 0 0 0 0,-1 0 0 0 0,1 0-1 0 0,0 1 1 0 0,1-1 0 0 0,0 0 0 0 0,0 1 0 0 0,1-1 0 0 0,0 1-1 0 0,0-1 1 0 0,1 1 0 0 0,0-1 0 0 0,1 1 0 0 0,-1-1 0 0 0,2 0-1 0 0,-1 0 1 0 0,1 0 0 0 0,1 0 0 0 0,-1-1 0 0 0,1 1 0 0 0,0-1-1 0 0,1 0 1 0 0,0 0 0 0 0,0 0 0 0 0,1-1 0 0 0,0 1-3 0 0,16 8-35 0 0,0-1 0 0 0,1-2 0 0 0,1 0 1 0 0,0-1-1 0 0,0-2 0 0 0,1 0 0 0 0,0-2 1 0 0,1-1-1 0 0,0 0 0 0 0,0-2 0 0 0,0-1 1 0 0,0-2-1 0 0,0 0 0 0 0,0-2 0 0 0,2 0 35 0 0,8-2-1418 0 0,-13-2-3776 0 0,-11 2-5739 0 0</inkml:trace>
  <inkml:trace contextRef="#ctx0" brushRef="#br0" timeOffset="16272.687">1 1803 5625 0 0,'0'0'1166'0'0,"0"0"-265"0"0,0 0-25 0 0,0 0 157 0 0,0 0 152 0 0,0 0 8 0 0,0 0-127 0 0,0 0-176 0 0,0 0-182 0 0,0 0-72 0 0,0 0-20 0 0,4 0 711 0 0,241-14 2287 0 0,167 3-1000 0 0,-321 3-2287 0 0,397-35 1742 0 0,396 20-2069 0 0,-339 45 458 0 0,151-26 268 0 0,-137-14-414 0 0,117 51-27 0 0,-217-26-197 0 0,352-17-38 0 0,-74-12 90 0 0,-1-30 50 0 0,278 22 81 0 0,-479 1-150 0 0,-207 7-55 0 0,181-7 74 0 0,-290 21-48 0 0,-65-7 20 0 0,-143 13-647 0 0,-17 1-3146 0 0,-6 3-5967 0 0,7-1-2520 0 0</inkml:trace>
  <inkml:trace contextRef="#ctx0" brushRef="#br0" timeOffset="18626.29">10472 875 7378 0 0,'0'0'1940'0'0,"0"0"-600"0"0,0 0-247 0 0,0 0 196 0 0,0 0 165 0 0,0 0-35 0 0,0 0-238 0 0,0 0-310 0 0,0 0-161 0 0,0 0-76 0 0,0 0-83 0 0,-5 3-88 0 0,-12 7-52 0 0,17-9-348 0 0,0 0 0 0 0,1-1 1 0 0,-1 1-1 0 0,0 0 0 0 0,0-1 0 0 0,0 1 1 0 0,1-1-1 0 0,-1 1 0 0 0,0-1 1 0 0,1 1-1 0 0,-1 0 0 0 0,0-1 0 0 0,1 1 1 0 0,-1-1-1 0 0,1 1 0 0 0,-1-1 1 0 0,1 0-1 0 0,-1 1 0 0 0,1-1 0 0 0,-1 1 1 0 0,1-1-1 0 0,0 0 0 0 0,-1 0 1 0 0,1 1-1 0 0,-1-1 0 0 0,1 0 0 0 0,0 0 1 0 0,-1 0-1 0 0,1 1 0 0 0,0-1 0 0 0,-1 0 1 0 0,1 0-1 0 0,0 0 0 0 0,-1 0 1 0 0,1 0-1 0 0,-1 0 0 0 0,1-1 0 0 0,0 1 1 0 0,-1 0-1 0 0,1 0 0 0 0,0 0 1 0 0,-1-1-1 0 0,1 1 0 0 0,-1 0 0 0 0,1 0 1 0 0,0-1-1 0 0,-1 1 0 0 0,1-1 1 0 0,-1 1-1 0 0,1 0-63 0 0,1 0 239 0 0,23-4 128 0 0,-14-4 414 0 0,-23 10-3953 0 0,3 1-5493 0 0,6 0-2727 0 0</inkml:trace>
  <inkml:trace contextRef="#ctx0" brushRef="#br0" timeOffset="19160.694">10485 1207 10130 0 0,'0'0'3244'0'0,"0"0"-1491"0"0,0 0-578 0 0,0 0 32 0 0,0 0 80 0 0,0 0-52 0 0,0 0-208 0 0,0 0-283 0 0,0 0-241 0 0,0 0-139 0 0,0 0-88 0 0,0 0-32 0 0,0 0-7 0 0,-15 19 1694 0 0,38-38-166 0 0,-22 19-1696 0 0,-1 0 3 0 0,0 0-21 0 0,0 0 6 0 0,0 0-10 0 0,0 0-12 0 0,-7 0 779 0 0,8 0-1757 0 0,0 0-2338 0 0,0 0-3302 0 0,1 0-5732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463 264 8698 0 0,'0'0'1750'0'0,"0"0"-354"0"0,0 0-159 0 0,0 0 65 0 0,0 0 120 0 0,0 0-26 0 0,0 0-142 0 0,0 0-179 0 0,0 0-194 0 0,0 0-154 0 0,0 0-111 0 0,-16-7-79 0 0,-52-23-91 0 0,64 29-385 0 0,1-1 1 0 0,-1 1-1 0 0,0-1 1 0 0,0 1-1 0 0,0 1 0 0 0,0-1 1 0 0,0 0-1 0 0,0 1 1 0 0,0 0-1 0 0,0 0 1 0 0,0 0-1 0 0,0 1 0 0 0,0-1 1 0 0,0 1-1 0 0,0 0 1 0 0,0 0-1 0 0,0 0 0 0 0,-3 2-61 0 0,0-1 86 0 0,-13 7 25 0 0,1 0 1 0 0,0 1 0 0 0,1 0-1 0 0,0 2 1 0 0,0 0-1 0 0,2 1 1 0 0,-1 1-1 0 0,2 0 1 0 0,0 1 0 0 0,1 1-1 0 0,0 0 1 0 0,1 1-1 0 0,1 0 1 0 0,1 1-1 0 0,-6 12-111 0 0,11-19 45 0 0,1 1 0 0 0,-1 0 0 0 0,2 0-1 0 0,0 1 1 0 0,0-1 0 0 0,2 1-1 0 0,-1 0 1 0 0,1 0 0 0 0,1 0-1 0 0,0 0 1 0 0,1 0 0 0 0,2 12-45 0 0,-2-22 23 0 0,1 0 1 0 0,0 0 0 0 0,0 0 0 0 0,0-1 0 0 0,1 1-1 0 0,-1 0 1 0 0,1 0 0 0 0,-1-1 0 0 0,1 1 0 0 0,0-1-1 0 0,0 1 1 0 0,0-1 0 0 0,0 0 0 0 0,1 0 0 0 0,-1 0-1 0 0,0 0 1 0 0,1 0 0 0 0,0-1 0 0 0,-1 1 0 0 0,1-1-1 0 0,0 1 1 0 0,0-1 0 0 0,0 0 0 0 0,0 0 0 0 0,0 0-1 0 0,0-1 1 0 0,0 1 0 0 0,0-1 0 0 0,0 0 0 0 0,0 1-1 0 0,2-1-23 0 0,3 0 67 0 0,0 0 0 0 0,0 0 0 0 0,0-1 1 0 0,-1 0-1 0 0,1 0 0 0 0,0 0 0 0 0,0-1 0 0 0,0-1 0 0 0,-1 1 0 0 0,0-1 0 0 0,7-4-67 0 0,27-20 88 0 0,-2-2 0 0 0,-1-2 0 0 0,-1-1 0 0 0,-2-2 0 0 0,-1-2 0 0 0,-2-1 0 0 0,-1-1 0 0 0,5-12-88 0 0,64-109 158 0 0,-101 193-126 0 0,-5 56 180 0 0,-3 118 170 0 0,11-186-362 0 0,1 1 1 0 0,0-1 0 0 0,2 1-1 0 0,1-1 1 0 0,1-1-1 0 0,1 1 1 0 0,1 0-21 0 0,16 50 13 0 0,-25-72-103 0 0,0-1-1 0 0,0 1 0 0 0,1 0 1 0 0,-1-1-1 0 0,0 1 1 0 0,1 0-1 0 0,-1 0 0 0 0,0 0 1 0 0,1-1-1 0 0,-1 1 0 0 0,1 0 1 0 0,-1 0-1 0 0,0 0 1 0 0,1 0-1 0 0,-1 0 0 0 0,1 0 1 0 0,-1 0-1 0 0,0-1 0 0 0,1 1 1 0 0,-1 1-1 0 0,1-1 1 0 0,-1 0-1 0 0,1 0 0 0 0,-1 0 1 0 0,0 0-1 0 0,1 0 1 0 0,-1 0-1 0 0,1 0 0 0 0,-1 0 1 0 0,0 1-1 0 0,1-1 0 0 0,-1 0 1 0 0,0 0-1 0 0,1 0 1 0 0,-1 1-1 0 0,0-1 0 0 0,1 0 1 0 0,-1 1-1 0 0,0-1 0 0 0,1 0 91 0 0,4-14-2653 0 0,1 3-4238 0 0,-5 7-4837 0 0</inkml:trace>
  <inkml:trace contextRef="#ctx0" brushRef="#br0" timeOffset="300.479">1096 503 13659 0 0,'0'0'2035'0'0,"0"0"-700"0"0,0 0-287 0 0,0 0 118 0 0,0 0 125 0 0,0 0-12 0 0,0 0-212 0 0,0 0-290 0 0,0 0-211 0 0,0 0-105 0 0,0 0-57 0 0,0 0-25 0 0,0 0 0 0 0,-11 19-65 0 0,-72 114 310 0 0,-43 38-934 0 0,125-170 184 0 0,1-1 1 0 0,0 0 0 0 0,0 1 0 0 0,0-1 0 0 0,0 1-1 0 0,-1-1 1 0 0,1 0 0 0 0,0 1 0 0 0,0-1 0 0 0,-1 0-1 0 0,1 1 1 0 0,0-1 0 0 0,0 0 0 0 0,-1 1 0 0 0,1-1-1 0 0,0 0 1 0 0,-1 0 0 0 0,1 1 0 0 0,-1-1 0 0 0,1 0-1 0 0,0 0 1 0 0,-1 0 0 0 0,1 1 0 0 0,-1-1-1 0 0,1 0 1 0 0,-1 0 0 0 0,1 0 0 0 0,0 0 0 0 0,-1 0-1 0 0,1 0 1 0 0,-1 0 0 0 0,1 0 0 0 0,-1 0 0 0 0,1 0-1 0 0,0 0 1 0 0,-1 0 0 0 0,1 0 0 0 0,-1-1 0 0 0,1 1-1 0 0,-1 0 1 0 0,1 0 0 0 0,0 0 0 0 0,-1-1 0 0 0,1 1-1 0 0,0 0 1 0 0,-1 0 0 0 0,1-1 0 0 0,0 1 0 0 0,-1 0-1 0 0,1-1 1 0 0,0 1 0 0 0,-1 0 0 0 0,1-1-1 0 0,0 1 1 0 0,0 0 0 0 0,-1-1 125 0 0,-8-26-10861 0 0,8 24 8935 0 0,1-4-4749 0 0</inkml:trace>
  <inkml:trace contextRef="#ctx0" brushRef="#br0" timeOffset="555.308">850 485 4513 0 0,'0'0'3138'0'0,"0"0"-475"0"0,0 0-392 0 0,0 0-238 0 0,0 0-250 0 0,0 0-299 0 0,0 0-316 0 0,0 0-271 0 0,0 0-189 0 0,0 0-103 0 0,0 0-7 0 0,0 0-8 0 0,-2 8-41 0 0,1-7-535 0 0,0 4 73 0 0,0-1 0 0 0,0 1 0 0 0,0 0 0 0 0,1-1 0 0 0,0 1 1 0 0,0 0-1 0 0,0 0 0 0 0,0 0 0 0 0,1-1 0 0 0,-1 1 1 0 0,1 0-1 0 0,0-1 0 0 0,1 1 0 0 0,-1-1 0 0 0,1 2-87 0 0,14 20 311 0 0,1 0 1 0 0,1-1-1 0 0,2 0 0 0 0,0-2 1 0 0,1 0-1 0 0,2-2 0 0 0,3 3-311 0 0,25 25-325 0 0,-49-49 911 0 0,-1 0-2951 0 0,0 1-6714 0 0,-1-1-2469 0 0</inkml:trace>
  <inkml:trace contextRef="#ctx0" brushRef="#br0" timeOffset="893.795">1295 293 15947 0 0,'0'0'1395'0'0,"0"0"-473"0"0,0 0-231 0 0,0 0 81 0 0,0 0 136 0 0,0 0 35 0 0,0 0-91 0 0,0 0-125 0 0,0 0-99 0 0,0 0-74 0 0,0 0-69 0 0,0 0-73 0 0,0 0-57 0 0,33-1-47 0 0,102-4-51 0 0,169-6 765 0 0,-285 9-1196 0 0,-1 0 367 0 0,-16 2-4622 0 0,-9-1-5503 0 0,2 1-1624 0 0</inkml:trace>
  <inkml:trace contextRef="#ctx0" brushRef="#br0" timeOffset="1136.003">1334 500 11058 0 0,'0'0'3740'0'0,"0"0"-2093"0"0,0 0-707 0 0,0 0 36 0 0,0 0 34 0 0,0 0-57 0 0,0 0-128 0 0,0 0-144 0 0,0 0-125 0 0,33 2-76 0 0,107 7-69 0 0,-38-20 144 0 0,59-16-254 0 0,35-6-4999 0 0,-157 22-2076 0 0,-31 9 3684 0 0,9-3-6481 0 0</inkml:trace>
  <inkml:trace contextRef="#ctx0" brushRef="#br0" timeOffset="1386.445">2291 231 11210 0 0,'0'0'1793'0'0,"0"0"-438"0"0,0 0-187 0 0,0 0-12 0 0,0 0-18 0 0,0 0-95 0 0,0 0-167 0 0,0 0-188 0 0,-33 20-147 0 0,-100 63-94 0 0,129-81-415 0 0,-1 1 1 0 0,1-1-1 0 0,0 1 0 0 0,-1 0 1 0 0,1 0-1 0 0,1 1 0 0 0,-1-1 0 0 0,0 1 1 0 0,1 0-1 0 0,0 0 0 0 0,0 0 0 0 0,0 0 1 0 0,0 1-1 0 0,1-1 0 0 0,-2 5-32 0 0,-2 4 94 0 0,2-6-42 0 0,0-1 0 0 0,1 1-1 0 0,0 0 1 0 0,0 0 0 0 0,0 0 0 0 0,1 0 0 0 0,0 1 0 0 0,0-1 0 0 0,1 0 0 0 0,0 1 0 0 0,0-1 0 0 0,1 1-1 0 0,0 0 1 0 0,0-1 0 0 0,1 1 0 0 0,0-1 0 0 0,0 1 0 0 0,1-1 0 0 0,0 0 0 0 0,0 1 0 0 0,1-1 0 0 0,0 0-1 0 0,0 0 1 0 0,0-1 0 0 0,1 1 0 0 0,0-1 0 0 0,1 1 0 0 0,-1-1 0 0 0,1-1 0 0 0,0 1 0 0 0,1-1 0 0 0,-1 0 0 0 0,1 0-1 0 0,0 0 1 0 0,0-1 0 0 0,1 0 0 0 0,0 0-52 0 0,14 4 191 0 0,1-1-1 0 0,0-2 1 0 0,1 0-1 0 0,-1-1 1 0 0,1-1-1 0 0,0-1 1 0 0,0-2-1 0 0,0 0 0 0 0,0-1 1 0 0,0-1-1 0 0,-1-1 1 0 0,5-3-191 0 0,7 1 208 0 0,0-2-1 0 0,0-1 1 0 0,-1-2-1 0 0,-1-1 1 0 0,1-2 0 0 0,-2-1-1 0 0,0-1 1 0 0,-1-2 0 0 0,0-1-1 0 0,-2-1 1 0 0,0-1-1 0 0,-1-2 1 0 0,-1-1 0 0 0,-1-1-1 0 0,-1-1 1 0 0,6-11-208 0 0,-24 28-1 0 0,-1 0 0 0 0,0-1 0 0 0,0 0 0 0 0,-1 0 0 0 0,0 0 0 0 0,0-1 0 0 0,-1 1 0 0 0,-1-1 0 0 0,0 0 0 0 0,0 0 0 0 0,0 0 0 0 0,-2 0 0 0 0,1 0 0 0 0,-1 0 0 0 0,-1 0 0 0 0,1 0 0 0 0,-2 0 0 0 0,0 0 0 0 0,0 1 0 0 0,0-1 0 0 0,-1 0 0 0 0,-1 1 0 0 0,0 0 0 0 0,0 0 0 0 0,0 0 0 0 0,-1 0 0 0 0,-1 1 0 0 0,0-1 0 0 0,0 1 0 0 0,0 1 0 0 0,-1-1 0 0 0,0 1 0 0 0,0 0 0 0 0,-1 1 0 0 0,0 0 0 0 0,0 0 0 0 0,-1 1 0 0 0,1 0 0 0 0,-5-2 1 0 0,-5-1-121 0 0,1 0 0 0 0,-1 1-1 0 0,0 1 1 0 0,0 1 0 0 0,-1 1 0 0 0,0 0-1 0 0,0 2 1 0 0,0 0 0 0 0,0 0-1 0 0,0 2 1 0 0,0 1 0 0 0,0 0 0 0 0,0 1-1 0 0,0 1 1 0 0,1 1 0 0 0,-8 3 121 0 0,-10 4-1243 0 0,0 1-1 0 0,2 1 1 0 0,-1 2 0 0 0,-27 17 1243 0 0,20-6-4896 0 0,10-7-6656 0 0</inkml:trace>
  <inkml:trace contextRef="#ctx0" brushRef="#br0" timeOffset="1809.187">2153 286 584 0 0,'0'0'1947'0'0,"0"0"39"0"0,0 0-14 0 0,0 0-41 0 0,0 0-45 0 0,0 0-88 0 0,0 0-118 0 0,0 0-162 0 0,0 0-206 0 0,0 0-173 0 0,0 0-112 0 0,0 0-55 0 0,-21-8-29 0 0,-63-23-37 0 0,84 32-824 0 0,1-1 1 0 0,-1 1 0 0 0,0 0 0 0 0,1-1-1 0 0,-1 1 1 0 0,0 0 0 0 0,0 0 0 0 0,0 0 0 0 0,0-1-1 0 0,0 1 1 0 0,0 0 0 0 0,0 0 0 0 0,0 0-1 0 0,0-1 1 0 0,0 1 0 0 0,0 0 0 0 0,0 0 0 0 0,0-1-1 0 0,-1 1 1 0 0,1 0 0 0 0,0 0 0 0 0,-1-1-1 0 0,1 1 1 0 0,0 0 0 0 0,-1-1 0 0 0,1 1 0 0 0,-1 0-1 0 0,1-1 1 0 0,-1 1 0 0 0,0-1 0 0 0,1 1-1 0 0,-1-1 1 0 0,1 1 0 0 0,-1-1 0 0 0,0 1 0 0 0,1-1-1 0 0,-1 0 1 0 0,0 1 0 0 0,0-1 0 0 0,1 0-1 0 0,-1 1 1 0 0,0-1 0 0 0,0 0 0 0 0,1 0-1 0 0,-1 0 1 0 0,0 0 0 0 0,0 0 0 0 0,0 0 0 0 0,1 0-1 0 0,-1 0 1 0 0,0 0 0 0 0,0 0 0 0 0,0 0-1 0 0,1-1 1 0 0,-1 1 0 0 0,0 0 0 0 0,0-1 0 0 0,1 1-1 0 0,-2-1-82 0 0,11 8 253 0 0,0 0 0 0 0,1-1 0 0 0,-1 0 0 0 0,1 0-1 0 0,0-1 1 0 0,0-1 0 0 0,1 0 0 0 0,0 0-1 0 0,10 2-252 0 0,77 16 599 0 0,1-4 0 0 0,0-5 0 0 0,42-1-599 0 0,37 5 399 0 0,136 15 65 0 0,-127-10-375 0 0,-177-18-1612 0 0,-25-3-5161 0 0,8-1 1164 0 0,3 0-6756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4473 0 0,'0'0'2398'0'0,"0"0"-242"0"0,0 0-91 0 0,0 0-64 0 0,0 0-159 0 0,0 0-205 0 0,0 0-204 0 0,0 0-217 0 0,0 0-186 0 0,0 0-152 0 0,0 0-125 0 0,0 0-114 0 0,0 0-107 0 0,-7 0 204 0 0,6 0 1970 0 0,48 4 93 0 0,13 0-3015 0 0,283-4 314 0 0,-226-4 35 0 0,-116 4-126 0 0,-1 0-9 0 0,0 0 13 0 0,19-3 55 0 0,-15 2-4965 0 0,-8 1 2146 0 0,-1 0-2996 0 0,0 0-6136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16636 0 0,'0'0'1240'0'0,"0"0"-444"0"0,0 0-189 0 0,0 0 102 0 0,0 0 131 0 0,0 0 49 0 0,0 0-44 0 0,0 0-95 0 0,0 0-82 0 0,0 0-59 0 0,0 0-46 0 0,31 3-38 0 0,98 6-42 0 0,137 13 1148 0 0,-182-16-1511 0 0,12 0-328 0 0,-30-4-5512 0 0,-66-3 443 0 0,0-2-6428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7626 0 0,'0'0'1855'0'0,"0"0"-196"0"0,0 0-26 0 0,0 0 89 0 0,0 0 44 0 0,0 0-114 0 0,0 0-201 0 0,0 0-229 0 0,0 0-205 0 0,0 0-161 0 0,0 0-142 0 0,0 0-105 0 0,-6-6 266 0 0,5 5 2102 0 0,32 28-1642 0 0,96 41-700 0 0,-2-20-422 0 0,143 76 56 0 0,-233-87-193 0 0,-90-14 266 0 0,35-11-334 0 0,0 1 0 0 0,1 1 0 0 0,0 1-1 0 0,1 1 1 0 0,1 0 0 0 0,1 2 0 0 0,-3 3-8 0 0,-72 67-8 0 0,-115 77 86 0 0,146-87-1849 0 0,60-78 1683 0 0,0 0-1 0 0,1 0 0 0 0,-1 0 1 0 0,0 0-1 0 0,1-1 0 0 0,-1 1 1 0 0,0 0-1 0 0,0 0 0 0 0,1 0 1 0 0,-1 0-1 0 0,0 0 0 0 0,1 0 1 0 0,-1 0-1 0 0,0 0 0 0 0,0 0 1 0 0,1 0-1 0 0,-1 0 0 0 0,0 0 1 0 0,1 0-1 0 0,-1 0 0 0 0,0 0 1 0 0,1 0-1 0 0,-1 1 0 0 0,0-1 1 0 0,0 0-1 0 0,1 0 0 0 0,-1 0 1 0 0,0 0-1 0 0,0 0 0 0 0,1 1 1 0 0,-1-1-1 0 0,0 0 0 0 0,0 0 1 0 0,0 1-1 0 0,1-1 0 0 0,-1 0 1 0 0,0 0-1 0 0,0 1 0 0 0,0-1 1 0 0,0 0-1 0 0,1 0 0 0 0,-1 1 1 0 0,0-1-1 0 0,0 0 0 0 0,0 1 1 0 0,0-1-1 0 0,0 0 0 0 0,0 0 1 0 0,0 1-1 0 0,0-1 0 0 0,0 0 1 0 0,0 1-1 0 0,0-1 0 0 0,0 0 1 0 0,0 1-1 0 0,0-1 0 0 0,0 0 1 0 0,0 0-1 0 0,-1 1 0 0 0,1-1 1 0 0,0 0-1 0 0,0 0 1 0 0,0 1-1 0 0,0-1 0 0 0,0 0 1 0 0,-1 0-1 0 0,1 1 0 0 0,0-1 89 0 0,15-3-10674 0 0,-6-1-1481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9978 0 0,'0'0'2159'0'0,"0"0"-342"0"0,0 0-174 0 0,0 0-140 0 0,0 0-196 0 0,0 0-255 0 0,0 0-240 0 0,0 0-173 0 0,0 0-91 0 0,0 0-19 0 0,0 0 25 0 0,0 0 9 0 0,3 2 9 0 0,87 26 3111 0 0,66-24-2738 0 0,-96-5-652 0 0,34-7-271 0 0,-82 0-1887 0 0,-13 6-2157 0 0,-6 2-3599 0 0,5 0-4201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11971 0 0,'0'0'2991'0'0,"0"0"-1111"0"0,0 0-455 0 0,0 0-28 0 0,0 0-33 0 0,0 0-150 0 0,0 0-274 0 0,0 0-264 0 0,0 0-165 0 0,0 0-80 0 0,0 0-36 0 0,0 0-19 0 0,0 0-19 0 0,5 12-29 0 0,17 34-32 0 0,-21-44-273 0 0,1-1-1 0 0,-1 0 0 0 0,0 1 1 0 0,1-1-1 0 0,0 0 0 0 0,-1 0 1 0 0,1 0-1 0 0,-1 0 0 0 0,1-1 1 0 0,0 1-1 0 0,0 0 0 0 0,-1-1 1 0 0,1 1-1 0 0,0-1 0 0 0,0 1 1 0 0,0-1-1 0 0,0 0 0 0 0,0 0 1 0 0,0 0-1 0 0,-1 0 0 0 0,1 0 1 0 0,0 0-1 0 0,0-1 0 0 0,0 1 1 0 0,1-1-23 0 0,7 0 88 0 0,202-35-172 0 0,-202 32-659 0 0,3 0-5513 0 0,-9 4-5778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 16315 0 0,'0'0'1578'0'0,"0"0"-438"0"0,0 0-327 0 0,0 0-32 0 0,0 0 105 0 0,0 0 51 0 0,0 0-94 0 0,0 0-176 0 0,0 0-168 0 0,0 0-122 0 0,0 0-85 0 0,0 25-15 0 0,2 83-31 0 0,6 34 442 0 0,-5-107-629 0 0,-1 1 1 0 0,-1 0-1 0 0,-2 0 1 0 0,-2-1-1 0 0,-1 2-59 0 0,-29 128-358 0 0,29-132-1891 0 0,4-33 1202 0 0,1-1-3347 0 0,10-9-72 0 0,-7 3-1332 0 0,-2-1-2526 0 0</inkml:trace>
  <inkml:trace contextRef="#ctx0" brushRef="#br0" timeOffset="348.234">1 1 12923 0 0,'0'0'1853'0'0,"0"0"-272"0"0,0 0-209 0 0,0 0-29 0 0,0 0-85 0 0,0 0-242 0 0,0 0-331 0 0,0 0-299 0 0,0 0-169 0 0,0 0-29 0 0,0 0 47 0 0,0 0 61 0 0,0 0 25 0 0,18 0-7 0 0,114 7 270 0 0,146 49 643 0 0,-271-54-1209 0 0,0-1 1 0 0,0 1-1 0 0,0 0 0 0 0,-1 1 1 0 0,1 0-1 0 0,0 0 1 0 0,-1 0-1 0 0,0 1 0 0 0,0 0 1 0 0,0 0-1 0 0,0 0 1 0 0,-1 1-1 0 0,0 0 0 0 0,0 0 1 0 0,0 0-1 0 0,0 1 1 0 0,-1 0-1 0 0,0 0 0 0 0,0 0 1 0 0,-1 0-1 0 0,1 0 1 0 0,-1 1-1 0 0,-1 0 0 0 0,1-1 1 0 0,-1 1-1 0 0,0 0 0 0 0,-1 0 1 0 0,0 0-1 0 0,1 8-18 0 0,-6-8 17 0 0,1 1 0 0 0,-1-1 0 0 0,0 0 0 0 0,-1 0 0 0 0,1-1 0 0 0,-2 1 0 0 0,1-1 0 0 0,0 0 0 0 0,-1 0 0 0 0,0-1-1 0 0,-1 0 1 0 0,1 0 0 0 0,-1 0 0 0 0,0-1 0 0 0,0 0 0 0 0,-1 0 0 0 0,1-1 0 0 0,-1 0 0 0 0,-3 1-17 0 0,-5 4 5 0 0,-8 4-29 0 0,-1-2-1 0 0,-1 0 1 0 0,0-2-1 0 0,0-1 1 0 0,0-1-1 0 0,-1-1 1 0 0,-12-1 24 0 0,-58 1-3536 0 0,97-8-3611 0 0,0-1-4249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9042 0 0,'0'0'5002'0'0,"0"0"-3177"0"0,0 0-1193 0 0,0 0 4 0 0,0 0 238 0 0,0 0 204 0 0,0 0 32 0 0,0 0-150 0 0,0 0-204 0 0,0 0-154 0 0,0 0-105 0 0,0 0-78 0 0,4 31-39 0 0,12 97-48 0 0,-10 16 570 0 0,-45 90-341 0 0,16-156-829 0 0,30-93-7883 0 0,-3 5 819 0 0,-3 6-2525 0 0</inkml:trace>
  <inkml:trace contextRef="#ctx0" brushRef="#br0" timeOffset="288.698">56 52 12227 0 0,'0'0'1649'0'0,"0"0"-530"0"0,0 0-227 0 0,0 0-34 0 0,0 0 15 0 0,0 0 0 0 0,0 0-7 0 0,0 0-3 0 0,0 0-40 0 0,0 0-60 0 0,0 0-82 0 0,0 0-83 0 0,23 0-86 0 0,75 2-56 0 0,66-23 1031 0 0,23-12-3039 0 0,-187 41-8876 0 0,-1-5-1252 0 0</inkml:trace>
  <inkml:trace contextRef="#ctx0" brushRef="#br0" timeOffset="516.588">0 368 14227 0 0,'0'0'1250'0'0,"0"0"-207"0"0,0 0 3 0 0,0 0 52 0 0,0 0-35 0 0,0 0-150 0 0,0 0-170 0 0,0 0-171 0 0,33 0-154 0 0,102-1-135 0 0,25-23-22 0 0,-116 10-1018 0 0,-24 6-5320 0 0,-14 8-4989 0 0</inkml:trace>
  <inkml:trace contextRef="#ctx0" brushRef="#br0" timeOffset="917.343">437 339 240 0 0,'0'0'918'0'0,"0"0"204"0"0,0 0 329 0 0,0 0 335 0 0,0 0 89 0 0,0 0-96 0 0,0 0-78 0 0,0 0-125 0 0,0 0-82 0 0,0 0-87 0 0,0 0-123 0 0,0 0-113 0 0,-3 14-102 0 0,-21 93 2144 0 0,-8 58-472 0 0,21-131-13966 0 0,11-34 5345 0 0,0-3-1842 0 0</inkml:trace>
  <inkml:trace contextRef="#ctx0" brushRef="#br0" timeOffset="1187.792">415 357 9842 0 0,'0'0'2249'0'0,"0"0"-826"0"0,0 0-411 0 0,0 0 3 0 0,0 0 81 0 0,0 0 1 0 0,0 0-114 0 0,0 0-166 0 0,0 0-141 0 0,0 0-111 0 0,0 0-75 0 0,0 0-49 0 0,25 0-90 0 0,123 0 123 0 0,-94-3 733 0 0,-20 0-4121 0 0,-12 2-6585 0 0,-22 1-1258 0 0</inkml:trace>
  <inkml:trace contextRef="#ctx0" brushRef="#br0" timeOffset="1435.265">435 490 10434 0 0,'0'0'2398'0'0,"0"0"-830"0"0,0 0-378 0 0,0 0 13 0 0,0 0-47 0 0,0 0-124 0 0,0 0-146 0 0,0 0-183 0 0,0 0-164 0 0,0 0-145 0 0,0 0-126 0 0,0 0-105 0 0,0 0-82 0 0,28-1-47 0 0,89-2-66 0 0,-25-15-1651 0 0,-63 7-8556 0 0,-17 7 144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432 430 3033 0 0,'0'0'1567'0'0,"0"0"-294"0"0,0 0-177 0 0,0 0 46 0 0,0 0 78 0 0,0 0 61 0 0,0 0 26 0 0,0 0-91 0 0,0 0-129 0 0,0 0-171 0 0,0 0-191 0 0,-14-5-166 0 0,-44-17-120 0 0,55 22-387 0 0,1-1 1 0 0,-1 1-1 0 0,0-1 0 0 0,1 1 1 0 0,-1 0-1 0 0,0 0 1 0 0,1 0-1 0 0,-1 0 0 0 0,0 1 1 0 0,0-1-1 0 0,1 1 1 0 0,-1 0-1 0 0,1 0 0 0 0,-1-1 1 0 0,1 2-1 0 0,-1-1 1 0 0,1 0-1 0 0,-1 0 0 0 0,1 1 1 0 0,0-1-1 0 0,0 1 0 0 0,0 0 1 0 0,0 0-1 0 0,0 0 1 0 0,-2 2-53 0 0,-6 5 270 0 0,-14 9-55 0 0,1 0 0 0 0,2 2-1 0 0,0 0 1 0 0,0 2 0 0 0,2 0 0 0 0,1 1-1 0 0,1 1 1 0 0,1 1 0 0 0,1 0-1 0 0,1 1 1 0 0,1 0 0 0 0,2 1 0 0 0,0 1-1 0 0,2 0 1 0 0,1 0 0 0 0,2 1-1 0 0,0 0 1 0 0,2 0 0 0 0,0 22-215 0 0,3-41 28 0 0,0-1 0 0 0,1 1 0 0 0,0-1 1 0 0,0 1-1 0 0,1-1 0 0 0,0 1 0 0 0,1-1 0 0 0,0 1 1 0 0,1-1-1 0 0,0 0 0 0 0,0 0 0 0 0,1-1 0 0 0,0 1 0 0 0,1-1 1 0 0,0 1-1 0 0,0-1 0 0 0,0-1 0 0 0,1 1 0 0 0,0-1 1 0 0,1 0-1 0 0,0 0 0 0 0,2 1-28 0 0,5-1 55 0 0,-1-1 0 0 0,1-1 1 0 0,0 0-1 0 0,0-1 0 0 0,0 0 0 0 0,0-1 1 0 0,1-1-1 0 0,0 0 0 0 0,-1-1 1 0 0,1-1-1 0 0,0 0 0 0 0,-1-1 0 0 0,1 0 1 0 0,-1-2-1 0 0,1 1 0 0 0,-1-2 0 0 0,0 0 1 0 0,0 0-1 0 0,0-2 0 0 0,0 0 0 0 0,-1 0 1 0 0,0-1-1 0 0,-1-1 0 0 0,1 0 0 0 0,-1 0 1 0 0,-1-1-1 0 0,0-1 0 0 0,0 0 0 0 0,-1-1 1 0 0,4-4-56 0 0,8-7 52 0 0,-1-1 0 0 0,0 0-1 0 0,-2-2 1 0 0,-1 0 0 0 0,-1-1 0 0 0,-1-1 0 0 0,-2 0 0 0 0,0-1 0 0 0,-2-1 0 0 0,-1 0 0 0 0,-1 0 0 0 0,-2-1 0 0 0,-1 0 0 0 0,-1-1 0 0 0,-2 1 0 0 0,0-1 0 0 0,-3 0 0 0 0,-1-29-53 0 0,-1 51-19 0 0,-1-1-1 0 0,0 1 0 0 0,0-1 0 0 0,-1 1 0 0 0,0 0 0 0 0,-1 0 0 0 0,0 0 0 0 0,-1 0 0 0 0,1 1 0 0 0,-1 0 0 0 0,-1 0 0 0 0,0 0 0 0 0,0 0 0 0 0,0 1 0 0 0,-1 0 0 0 0,0 1 0 0 0,-1-1 0 0 0,1 1 0 0 0,-1 1 0 0 0,0-1 0 0 0,-1 2 0 0 0,1-1 0 0 0,-1 1 0 0 0,0 0 0 0 0,0 1 0 0 0,0 0 0 0 0,0 0 0 0 0,-1 1 0 0 0,1 0 0 0 0,-1 1 0 0 0,0 0 1 0 0,1 0-1 0 0,-1 1 0 0 0,0 0 0 0 0,1 1 0 0 0,-6 1 21 0 0,7 0-17 0 0,1 1 0 0 0,-1 0 0 0 0,1 0 0 0 0,0 1-1 0 0,0 0 1 0 0,0 0 0 0 0,0 0 0 0 0,1 1 0 0 0,0 0 0 0 0,0 0 0 0 0,0 1 0 0 0,1 0 0 0 0,0 0 0 0 0,0 0 0 0 0,0 0 0 0 0,1 1 0 0 0,-1 0 0 0 0,2 0 0 0 0,-1 0 0 0 0,1 0 0 0 0,0 1 0 0 0,1-1 0 0 0,-1 1 0 0 0,2-1 0 0 0,-1 1 0 0 0,1 0 0 0 0,0 7 17 0 0,1-8 5 0 0,0 0 1 0 0,1 0-1 0 0,0 0 1 0 0,1-1 0 0 0,-1 1-1 0 0,1 0 1 0 0,1 0 0 0 0,-1-1-1 0 0,1 0 1 0 0,0 1-1 0 0,1-1 1 0 0,-1 0 0 0 0,1 0-1 0 0,0-1 1 0 0,1 1-1 0 0,-1-1 1 0 0,1 0 0 0 0,0 0-1 0 0,1-1 1 0 0,-1 1 0 0 0,1-1-1 0 0,0-1 1 0 0,0 1-1 0 0,0-1 1 0 0,6 3-6 0 0,172 56 244 0 0,-180-61-243 0 0,45 9 95 0 0,1-1-1 0 0,0-3 1 0 0,0-1-1 0 0,1-3 1 0 0,0-3-1 0 0,13-2-95 0 0,-35-1 53 0 0,-1-2 0 0 0,0 0 0 0 0,0-2 0 0 0,-1-1 0 0 0,0-1 0 0 0,-1-2-1 0 0,0 0 1 0 0,0-2 0 0 0,-2 0 0 0 0,0-2 0 0 0,9-8-53 0 0,-7 1 50 0 0,0-1-1 0 0,-2-1 1 0 0,-1-1 0 0 0,-1-1 0 0 0,-2-1 0 0 0,13-22-50 0 0,-22 31 4 0 0,0 0 0 0 0,-2 0 0 0 0,0-1 0 0 0,-1-1 0 0 0,-1 1 0 0 0,0-1 0 0 0,-2 0 0 0 0,-1-1 0 0 0,0 1 0 0 0,-2-1 0 0 0,0 0 0 0 0,-2 1 0 0 0,-1-15-4 0 0,0 32-10 0 0,0 0 1 0 0,-1 0 0 0 0,1 0 0 0 0,-1 0 0 0 0,0 0-1 0 0,0 0 1 0 0,0 0 0 0 0,-1 1 0 0 0,1-1 0 0 0,-1 1-1 0 0,0 0 1 0 0,0 0 0 0 0,0 0 0 0 0,0 0-1 0 0,0 0 1 0 0,-1 1 0 0 0,0-1 0 0 0,1 1 0 0 0,-1 0-1 0 0,0 0 1 0 0,0 0 0 0 0,0 1 0 0 0,0-1-1 0 0,0 1 1 0 0,0 0 0 0 0,0 0 0 0 0,-1 1 0 0 0,1-1-1 0 0,0 1 1 0 0,-1 0 0 0 0,1 0 0 0 0,0 0 0 0 0,0 1-1 0 0,-1 0 1 0 0,1-1 0 0 0,0 1 0 0 0,0 1-1 0 0,0-1 1 0 0,0 1 0 0 0,0-1 0 0 0,0 1 0 0 0,0 0-1 0 0,0 1 1 0 0,0 0 9 0 0,-9 3-1 0 0,0 0-1 0 0,1 1 0 0 0,-1 1 1 0 0,2 0-1 0 0,-1 1 1 0 0,1 0-1 0 0,0 0 0 0 0,1 1 1 0 0,0 1-1 0 0,1 0 1 0 0,0 0-1 0 0,1 1 0 0 0,0 0 1 0 0,1 0-1 0 0,0 1 1 0 0,1 0-1 0 0,0 0 0 0 0,1 0 1 0 0,1 1-1 0 0,0 0 1 0 0,0 0-1 0 0,2 0 0 0 0,0 0 1 0 0,0 0-1 0 0,2 8 2 0 0,1-16 1 0 0,0 0 1 0 0,1 0-1 0 0,0-1 0 0 0,0 1 0 0 0,0-1 0 0 0,1 1 1 0 0,0-1-1 0 0,0 0 0 0 0,0 0 0 0 0,1 0 0 0 0,-1 0 1 0 0,1-1-1 0 0,0 1 0 0 0,1-1 0 0 0,-1 0 0 0 0,1 0 1 0 0,0-1-1 0 0,0 1 0 0 0,0-1 0 0 0,0 0 1 0 0,0-1-1 0 0,1 1 0 0 0,0-1-1 0 0,134 40 62 0 0,57-12 55 0 0,-193-29-109 0 0,0 0-1 0 0,-1 1 1 0 0,1-1 0 0 0,-1 1 0 0 0,1-1 0 0 0,-1 1-1 0 0,0 0 1 0 0,0 1 0 0 0,0-1 0 0 0,0 0 0 0 0,0 1-1 0 0,0 0 1 0 0,-1 0 0 0 0,1-1 0 0 0,-1 1-1 0 0,0 1 1 0 0,0-1 0 0 0,0 0 0 0 0,0 1 0 0 0,0-1-1 0 0,-1 1 1 0 0,0-1 0 0 0,1 1 0 0 0,-1 0-1 0 0,-1-1 1 0 0,1 1 0 0 0,0 0 0 0 0,-1 0 0 0 0,0-1-1 0 0,0 1 1 0 0,0 0 0 0 0,0 0 0 0 0,-2 3-8 0 0,-35 126 400 0 0,31-119-375 0 0,-3 2-6 0 0,1 0-1 0 0,0 1 1 0 0,2-1-1 0 0,0 1 1 0 0,1 1-1 0 0,0-1 1 0 0,2 1-1 0 0,0 0 1 0 0,1 0-1 0 0,0 0 1 0 0,2 0-1 0 0,0 0 1 0 0,2 12-19 0 0,-1-27-28 0 0,-1 0 0 0 0,1 0 0 0 0,0-1 0 0 0,0 1 0 0 0,0 0 1 0 0,1 0-1 0 0,-1-1 0 0 0,1 1 0 0 0,-1-1 0 0 0,1 1 0 0 0,0-1 0 0 0,0 0 1 0 0,0 0-1 0 0,0 0 0 0 0,0 0 0 0 0,0 0 0 0 0,1 0 0 0 0,-1 0 0 0 0,1-1 1 0 0,-1 1-1 0 0,1-1 0 0 0,0 0 0 0 0,1 1 28 0 0,42-14-8020 0 0,-39 8-2083 0 0</inkml:trace>
  <inkml:trace contextRef="#ctx0" brushRef="#br0" timeOffset="451.817">2359 276 3321 0 0,'0'0'4386'0'0,"0"0"-2272"0"0,0 0-699 0 0,0 0 41 0 0,0 0 190 0 0,0 0 78 0 0,0 0-104 0 0,0 0-191 0 0,0 0-220 0 0,0 0-200 0 0,0 0-141 0 0,0 0-145 0 0,-2-10-161 0 0,-6-26-116 0 0,7 36-418 0 0,0-1 1 0 0,-1 0-1 0 0,1 1 0 0 0,-1 0 1 0 0,1-1-1 0 0,-1 1 1 0 0,1 0-1 0 0,0 0 0 0 0,-1 0 1 0 0,1 0-1 0 0,-1 0 1 0 0,1 0-1 0 0,-1 0 0 0 0,1 0 1 0 0,-1 0-1 0 0,1 1 1 0 0,0-1-1 0 0,-1 1 0 0 0,1-1 1 0 0,0 1-1 0 0,-1 0 1 0 0,1-1-1 0 0,0 1 0 0 0,0 0 1 0 0,-1 0-1 0 0,1 0 1 0 0,0 0-1 0 0,0 0 0 0 0,0 0 1 0 0,0 0-1 0 0,0 1-28 0 0,-3 0 72 0 0,-22 16 50 0 0,0 1-1 0 0,0 1 1 0 0,2 1-1 0 0,1 1 1 0 0,0 1 0 0 0,2 1-1 0 0,1 1 1 0 0,0 1 0 0 0,2 0-1 0 0,2 2 1 0 0,0 0-1 0 0,1 1 1 0 0,2 0 0 0 0,1 1-1 0 0,0 6-121 0 0,7 109 167 0 0,6-137-158 0 0,1-1 0 0 0,0 1 0 0 0,0 0 0 0 0,1-1 0 0 0,0 1-1 0 0,1-1 1 0 0,-1 0 0 0 0,1 0 0 0 0,1 0 0 0 0,-1 0 0 0 0,1-1 0 0 0,1 0 0 0 0,-1 0-1 0 0,1 0 1 0 0,0-1 0 0 0,0 0 0 0 0,0 0 0 0 0,1 0 0 0 0,0-1 0 0 0,0 0 0 0 0,0 0 0 0 0,0-1-1 0 0,1 0 1 0 0,-1 0 0 0 0,1 0 0 0 0,2-1-9 0 0,11 4 26 0 0,1-2 1 0 0,-1 0-1 0 0,1-1 0 0 0,0-1 1 0 0,0-1-1 0 0,0-1 0 0 0,1-1 1 0 0,-1-1-1 0 0,2-1-26 0 0,44-17-2932 0 0,-62 17 2153 0 0,0 0 0 0 0,0 0 0 0 0,0-1 1 0 0,0 1-1 0 0,-1-1 0 0 0,1 0 0 0 0,-1-1 1 0 0,0 1-1 0 0,0-1 0 0 0,-1 0 0 0 0,1-1 1 0 0,-1 1-1 0 0,0-1 0 0 0,1-3 779 0 0,-1 2-12192 0 0</inkml:trace>
  <inkml:trace contextRef="#ctx0" brushRef="#br0" timeOffset="1380.895">2694 787 6929 0 0,'0'0'2926'0'0,"0"0"-1365"0"0,0 0-502 0 0,0 0-39 0 0,0 0 27 0 0,0 0 42 0 0,0 0-16 0 0,0 0-65 0 0,0 0-76 0 0,0 0-84 0 0,0 0-54 0 0,32 12-45 0 0,102 35-49 0 0,-59-36 415 0 0,-68-13-955 0 0,14-4 85 0 0,-1-2-1 0 0,0 0 0 0 0,0-1 0 0 0,-1-1 1 0 0,0-1-1 0 0,-1-1 0 0 0,0 0 1 0 0,-1-2-1 0 0,0 0 0 0 0,-1 0 0 0 0,7-10-244 0 0,-16 16 33 0 0,0 0 0 0 0,-1-1-1 0 0,0 0 1 0 0,-1 0 0 0 0,0 0-1 0 0,0-1 1 0 0,-1 1 0 0 0,0-1-1 0 0,-1 0 1 0 0,0-1 0 0 0,0 1-1 0 0,-1 0 1 0 0,-1-1-1 0 0,0 1 1 0 0,0-1 0 0 0,-1 0-1 0 0,0 1 1 0 0,-1-1 0 0 0,-1-5-33 0 0,2 12-2 0 0,-1 0 1 0 0,-1 0 0 0 0,1-1-1 0 0,-1 1 1 0 0,1 0 0 0 0,-1 0 0 0 0,0 1-1 0 0,0-1 1 0 0,-1 0 0 0 0,1 1-1 0 0,-1-1 1 0 0,0 1 0 0 0,0 0-1 0 0,0 0 1 0 0,0 0 0 0 0,0 0 0 0 0,-1 1-1 0 0,0-1 1 0 0,1 1 0 0 0,-1 0-1 0 0,0 0 1 0 0,0 0 0 0 0,0 0-1 0 0,0 1 1 0 0,0 0 0 0 0,0 0 0 0 0,-1 0-1 0 0,1 0 1 0 0,-1 0 1 0 0,-4 0-11 0 0,0 0-1 0 0,-1 1 1 0 0,1 0 0 0 0,-1 0 0 0 0,1 1-1 0 0,0 0 1 0 0,0 1 0 0 0,0 0 0 0 0,-1 1-1 0 0,2-1 1 0 0,-1 2 0 0 0,0-1 0 0 0,0 2 11 0 0,-11 5-7 0 0,0 2 1 0 0,1 0 0 0 0,1 1 0 0 0,0 1 0 0 0,1 1 0 0 0,0 0-1 0 0,2 1 1 0 0,0 1 0 0 0,0 0 0 0 0,2 1 0 0 0,0 1 0 0 0,1 0 0 0 0,1 1-1 0 0,0 0 1 0 0,2 0 0 0 0,1 1 0 0 0,0 0 0 0 0,1 1 0 0 0,2 0-1 0 0,0 0 1 0 0,-1 18 6 0 0,6-33 6 0 0,0 0-1 0 0,1 0 0 0 0,-1 0 1 0 0,1 0-1 0 0,1 0 1 0 0,-1 0-1 0 0,1 0 0 0 0,1-1 1 0 0,-1 1-1 0 0,1-1 0 0 0,0 1 1 0 0,1-1-1 0 0,-1 0 1 0 0,1 0-1 0 0,0 0 0 0 0,1-1 1 0 0,-1 1-1 0 0,1-1 1 0 0,0 0-1 0 0,1-1 0 0 0,-1 1 1 0 0,1-1-1 0 0,0 0 0 0 0,0 0 1 0 0,0-1-1 0 0,0 0 1 0 0,3 1-6 0 0,14 5 74 0 0,0-1 0 0 0,1-1 0 0 0,-1-1 0 0 0,1-1 0 0 0,1-1 0 0 0,-1-1 0 0 0,0-2 0 0 0,1 0 0 0 0,-1-1 1 0 0,23-4-75 0 0,-41 4 17 0 0,41-4 118 0 0,0-2-1 0 0,0-2 0 0 0,-1-2 1 0 0,0-2-1 0 0,-1-2 1 0 0,0-2-1 0 0,-1-2 0 0 0,17-11-134 0 0,-18 7 45 0 0,-2-1 0 0 0,-1-2-1 0 0,-1-1 1 0 0,-1-3-1 0 0,-1-1 1 0 0,-2-1 0 0 0,-1-2-1 0 0,-1-2 1 0 0,5-10-45 0 0,-23 27 15 0 0,5-6 7 0 0,-1-1 0 0 0,-1 0 0 0 0,-1-1 0 0 0,-1-1 1 0 0,-1-1-1 0 0,0-5-22 0 0,3-32 173 0 0,-18 64-109 0 0,0 1-11 0 0,0 0-3 0 0,0 0-29 0 0,0 0-39 0 0,0 0-21 0 0,2 12-48 0 0,80 142 180 0 0,-73-129-52 0 0,-2 0-1 0 0,0 1 0 0 0,-2 0 1 0 0,0 0-1 0 0,-2 1 0 0 0,-1-1 1 0 0,-1 1-1 0 0,-1-1 0 0 0,-4 23-40 0 0,3-39 11 0 0,-1 0 0 0 0,0 0 0 0 0,0 0-1 0 0,-1 0 1 0 0,0 0 0 0 0,-1-1 0 0 0,-1 1 0 0 0,1-1-1 0 0,-1 0 1 0 0,-1 0 0 0 0,1 0 0 0 0,-2-1-1 0 0,1 0 1 0 0,-1 0 0 0 0,0-1 0 0 0,-1 0 0 0 0,1 0-1 0 0,-2-1 1 0 0,1 0 0 0 0,-1 0 0 0 0,1-1 0 0 0,-2 0-1 0 0,-4 2-10 0 0,-128 48-462 0 0,228-32-157 0 0,0-15 833 0 0,-1-4 1 0 0,1-3 0 0 0,3-4-215 0 0,-60 1 116 0 0,0-1 0 0 0,0-1 0 0 0,-1-1 0 0 0,0-2 0 0 0,0-1 0 0 0,-1-1 0 0 0,0-1 0 0 0,4-4-116 0 0,-18 8-6 0 0,-1 0 0 0 0,0-1-1 0 0,-1 0 1 0 0,1-1 0 0 0,-1 0 0 0 0,-1-1-1 0 0,1 0 1 0 0,-2 0 0 0 0,1-2 0 0 0,-1 1 0 0 0,-1-1-1 0 0,0 0 1 0 0,0-1 0 0 0,-1 1 0 0 0,-1-2-1 0 0,0 1 1 0 0,-1-1 0 0 0,1-2 6 0 0,1-32-1296 0 0,-13 18-7063 0 0,0 21-4281 0 0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39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0 6785 0 0,'0'0'2314'0'0,"0"0"-372"0"0,0 0-332 0 0,0 0-146 0 0,0 0 3 0 0,0 0-45 0 0,0 0-179 0 0,0 0-261 0 0,0 0-268 0 0,0 0-213 0 0,0 0-113 0 0,2 9 583 0 0,-28 251 2419 0 0,15-187-3157 0 0,-2-1-1 0 0,-4-1 1 0 0,-8 15-233 0 0,17-57 30 0 0,-26 44-93 0 0,21-75-6159 0 0,9-12-3603 0 0,4 13 1582 0 0</inkml:trace>
  <inkml:trace contextRef="#ctx0" brushRef="#br0" timeOffset="324.015">106 129 8266 0 0,'0'0'2164'0'0,"0"0"-433"0"0,0 0-236 0 0,0 0-38 0 0,0 0 3 0 0,0 0-84 0 0,0 0-174 0 0,0 0-207 0 0,0 0-159 0 0,0 0-107 0 0,0 0-111 0 0,0 0-78 0 0,32-5-51 0 0,105-15-39 0 0,53 1 762 0 0,28 12-1216 0 0,-217 7-191 0 0,-1 0-55 0 0,-9 11-1609 0 0,-1-4 323 0 0,-14 8-3125 0 0,6-8-3016 0 0,7-3-1161 0 0</inkml:trace>
  <inkml:trace contextRef="#ctx0" brushRef="#br0" timeOffset="568.003">1 442 9274 0 0,'0'0'1528'0'0,"0"0"-103"0"0,0 0 208 0 0,0 0 150 0 0,0 0-38 0 0,0 0-192 0 0,0 0-287 0 0,0 0-240 0 0,34 6-216 0 0,109 18-192 0 0,-34-24 191 0 0,-81-4-658 0 0,12-1-280 0 0,22-3 22 0 0,-21 6-6762 0 0,-36 2-4398 0 0</inkml:trace>
  <inkml:trace contextRef="#ctx0" brushRef="#br0" timeOffset="886.3">512 729 5921 0 0,'0'0'2571'0'0,"0"0"-1050"0"0,0 0-373 0 0,0 0 114 0 0,0 0 142 0 0,0 0-9 0 0,0 0-195 0 0,0 0-256 0 0,0 0-215 0 0,0 0-137 0 0,0 0-83 0 0,0 0-53 0 0,0 0-44 0 0,-6 16-28 0 0,-31 68 290 0 0,32-59 502 0 0,3-14-1526 0 0,1-25-6097 0 0,1 10-2717 0 0</inkml:trace>
  <inkml:trace contextRef="#ctx0" brushRef="#br0" timeOffset="1240.166">706 427 9594 0 0,'0'0'2161'0'0,"0"0"-485"0"0,0 0-273 0 0,0 0-120 0 0,0 0-110 0 0,0 0-174 0 0,0 0-165 0 0,0 0-147 0 0,0 0-121 0 0,0 0-111 0 0,0 0-88 0 0,0 0-82 0 0,-15 11-55 0 0,-45 31-37 0 0,37-25 154 0 0,23-17-311 0 0,0 0-31 0 0,0 0-33 0 0,0 0-19 0 0,0 0-6 0 0,17-8 144 0 0,45-24 336 0 0,-62 32-395 0 0,0 0 26 0 0,0 0 14 0 0,0 0 6 0 0,-14 4 2 0 0,-32 18-1323 0 0,46-22 156 0 0,0 0-1048 0 0,0 0-3133 0 0,0 0-5835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49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302 479 16708 0 0,'0'0'1412'0'0,"0"0"-149"0"0,0 0-187 0 0,0 0-81 0 0,0 0-42 0 0,0 0-51 0 0,0 0-137 0 0,0 0-202 0 0,0 0-203 0 0,0 0-74 0 0,0 0-17 0 0,-1 4 22 0 0,17 66 832 0 0,-2-33-732 0 0,6 32-177 0 0,-3 0 1 0 0,-3 1 0 0 0,-4 1-1 0 0,-2 0 1 0 0,-3 42-215 0 0,-3-40-2946 0 0,-19-75-6471 0 0,14 1 4792 0 0,-1-3-6521 0 0</inkml:trace>
  <inkml:trace contextRef="#ctx0" brushRef="#br0" timeOffset="465.703">0 538 13035 0 0,'0'0'1581'0'0,"0"0"-78"0"0,0 0-164 0 0,0 0-90 0 0,0 0-105 0 0,0 0-151 0 0,0 0-179 0 0,0 0-159 0 0,0 0-118 0 0,0 0-69 0 0,0 0-38 0 0,0 0-16 0 0,28-34-17 0 0,89-101-33 0 0,-51 89-20 0 0,-19 30-114 0 0,1 2 0 0 0,0 2 1 0 0,0 3-1 0 0,1 1 0 0 0,1 2 0 0 0,19 2-230 0 0,-67 4 5 0 0,1-1-1 0 0,-1 1 1 0 0,1-1-1 0 0,-1 1 1 0 0,1 0-1 0 0,0 0 1 0 0,-1 1-1 0 0,1-1 0 0 0,-1 0 1 0 0,1 1-1 0 0,0-1 1 0 0,-1 1-1 0 0,0 0 1 0 0,1 0-1 0 0,-1 0 1 0 0,1 0-1 0 0,-1 1 1 0 0,0-1-1 0 0,0 0 0 0 0,0 1 1 0 0,0 0-1 0 0,0-1 1 0 0,0 1-1 0 0,0 0 1 0 0,0 0-1 0 0,-1 0 1 0 0,1 0-1 0 0,-1 0 1 0 0,1 1-1 0 0,-1-1 0 0 0,0 0 1 0 0,0 1-1 0 0,0-1 1 0 0,0 1-1 0 0,-1-1 1 0 0,1 1-1 0 0,-1-1 1 0 0,1 1-1 0 0,-1 0 1 0 0,0-1-1 0 0,0 1 0 0 0,0-1 1 0 0,0 1-1 0 0,0 0 1 0 0,-1-1-1 0 0,1 1 1 0 0,-1-1-1 0 0,0 1 1 0 0,0-1-1 0 0,0 1-4 0 0,-7 13 38 0 0,0-1 0 0 0,-1-1 0 0 0,0 0 0 0 0,-2 0 0 0 0,1-1 0 0 0,-2 0-1 0 0,0-1 1 0 0,0 0 0 0 0,-10 7-38 0 0,-7 7 24 0 0,-75 81 18 0 0,104-105-44 0 0,-1-1 0 0 0,0 0 1 0 0,0 1-1 0 0,1-1 0 0 0,-1 0 1 0 0,0 1-1 0 0,1-1 0 0 0,0 1 1 0 0,-1-1-1 0 0,1 1 0 0 0,0-1 1 0 0,0 1-1 0 0,0-1 0 0 0,0 1 1 0 0,0-1-1 0 0,0 1 0 0 0,0 0 1 0 0,0-1-1 0 0,1 1 0 0 0,-1-1 0 0 0,0 1 1 0 0,1-1-1 0 0,0 0 0 0 0,-1 1 1 0 0,1-1-1 0 0,0 0 0 0 0,-1 1 1 0 0,1-1-1 0 0,0 0 0 0 0,0 0 1 0 0,0 1-1 0 0,0-1 0 0 0,1 0 1 0 0,-1 0-1 0 0,0 0 0 0 0,0 0 1 0 0,1-1-1 0 0,-1 1 0 0 0,0 0 0 0 0,1 0 1 0 0,-1-1-1 0 0,1 1 2 0 0,67 17-7 0 0,95-11 49 0 0,-131-8-45 0 0,0 1 0 0 0,0 2 0 0 0,0 1 0 0 0,-1 2 0 0 0,23 6 3 0 0,-52-11 9 0 0,0 1-1 0 0,0 0 0 0 0,-1 0 1 0 0,1 0-1 0 0,0 0 1 0 0,-1 0-1 0 0,1 1 0 0 0,-1-1 1 0 0,1 1-1 0 0,-1 0 1 0 0,0 0-1 0 0,0 0 0 0 0,1 0 1 0 0,-1 0-1 0 0,-1 0 1 0 0,1 0-1 0 0,0 1 0 0 0,0-1 1 0 0,-1 1-1 0 0,0-1 1 0 0,1 1-1 0 0,-1-1 1 0 0,0 1-1 0 0,0 0 0 0 0,0 0 1 0 0,-1 0-1 0 0,1-1 1 0 0,-1 1-1 0 0,0 0 0 0 0,1 0 1 0 0,-1 0-1 0 0,0 0 1 0 0,-1 0-1 0 0,1 0 0 0 0,0 0 1 0 0,-1-1-1 0 0,0 1 1 0 0,0 0-1 0 0,0 0 0 0 0,0 0 1 0 0,0-1-1 0 0,0 1 1 0 0,-1-1-1 0 0,1 1 1 0 0,-1-1-1 0 0,0 1-8 0 0,-19 23 58 0 0,0-1 0 0 0,-2 0 0 0 0,-1-2 0 0 0,0-1 0 0 0,-2-1-1 0 0,-1-1 1 0 0,0-1 0 0 0,-21 9-58 0 0,10-3-52 0 0,28-18-76 0 0,2-1-62 0 0,1 0 0 0 0,-1-1 1 0 0,0 0-1 0 0,0-1 0 0 0,0 0 1 0 0,-1 0-1 0 0,1-1 0 0 0,-1 0 1 0 0,0-1-1 0 0,-5 2 190 0 0,14-4-696 0 0,0 0-223 0 0,19-32-10459 0 0,-14 27 6630 0 0,2-3-3511 0 0</inkml:trace>
  <inkml:trace contextRef="#ctx0" brushRef="#br0" timeOffset="1111.779">998 792 10434 0 0,'0'0'1990'0'0,"0"0"-530"0"0,0 0-270 0 0,0 0-23 0 0,0 0-56 0 0,0 0-122 0 0,0 0-174 0 0,0 0-176 0 0,0 0-106 0 0,0 0-35 0 0,0 0-19 0 0,0 0-19 0 0,0 0-10 0 0,9 29-25 0 0,28 88-32 0 0,-37-116-382 0 0,0 1 0 0 0,0-1 0 0 0,1 0 0 0 0,-1 0 0 0 0,0 0-1 0 0,0 0 1 0 0,1 0 0 0 0,-1 1 0 0 0,0-1 0 0 0,1 0 0 0 0,-1 0 0 0 0,1 0 0 0 0,-1 0 0 0 0,1 0 0 0 0,0 0 0 0 0,-1 0 0 0 0,1-1 0 0 0,0 1 0 0 0,0 0-1 0 0,0 0 1 0 0,0 0 0 0 0,0-1 0 0 0,-1 1 0 0 0,1 0 0 0 0,0-1 0 0 0,0 1 0 0 0,1-1 0 0 0,-1 0 0 0 0,0 1 0 0 0,0-1 0 0 0,0 0 0 0 0,0 1 0 0 0,0-1-1 0 0,0 0 1 0 0,1 0 0 0 0,-1 0 0 0 0,0 0 0 0 0,0 0 0 0 0,0 0 0 0 0,0 0 0 0 0,0 0 0 0 0,1-1 0 0 0,-1 1 0 0 0,0 0 0 0 0,0-1 0 0 0,0 1 0 0 0,0-1-1 0 0,0 1 1 0 0,0-1 0 0 0,0 1 0 0 0,0-1 0 0 0,0 0 0 0 0,0 0-11 0 0,4-2 76 0 0,24-13 89 0 0,-1-2 1 0 0,0-1 0 0 0,-2-1-1 0 0,0-1 1 0 0,-1-1-1 0 0,-1-2 1 0 0,-2 0 0 0 0,3-5-166 0 0,0 2 86 0 0,20-12-61 0 0,-39 65-188 0 0,-6-7 192 0 0,-1-13-22 0 0,-1-1 1 0 0,1 1-1 0 0,1-1 1 0 0,-1 1-1 0 0,1 0 0 0 0,0-1 1 0 0,0 1-1 0 0,1-1 1 0 0,-1 1-1 0 0,1-1 1 0 0,1 1-1 0 0,-1-1 1 0 0,1 1-1 0 0,0-1 1 0 0,0 0-1 0 0,0 0 1 0 0,1 0-1 0 0,0 0 1 0 0,0 0-1 0 0,0-1 1 0 0,1 1-1 0 0,-1-1 1 0 0,1 0-1 0 0,0 0 1 0 0,0 0-1 0 0,0 0 1 0 0,1-1-1 0 0,0 0 1 0 0,-1 0-1 0 0,1 0 1 0 0,0 0-1 0 0,5 1-7 0 0,1-1 81 0 0,0-1-1 0 0,0 0 0 0 0,0-1 1 0 0,1 0-1 0 0,-1-1 0 0 0,1 0 0 0 0,-1 0 1 0 0,1-1-1 0 0,-1-1 0 0 0,0 0 1 0 0,0-1-1 0 0,0 0 0 0 0,0 0 1 0 0,0-2-1 0 0,-1 1 0 0 0,1-1 0 0 0,-1 0 1 0 0,0-1-1 0 0,-1 0 0 0 0,1-1 1 0 0,-1 0-1 0 0,-1-1 0 0 0,8-8-80 0 0,12-13 196 0 0,-1-2 0 0 0,-2-1 0 0 0,-2-1 0 0 0,0-1 0 0 0,-3-1-1 0 0,2-6-195 0 0,-8 13 15 0 0,-1-1 0 0 0,-2 0 0 0 0,0-1 0 0 0,-2-1 0 0 0,-2 1 0 0 0,0-1 0 0 0,-2 0 0 0 0,-2-1 0 0 0,-1 1 0 0 0,-1-1 0 0 0,-1 0 0 0 0,-2 1 0 0 0,-5-27-15 0 0,7 53-2 0 0,-1-1 0 0 0,1 0 0 0 0,-1 0 0 0 0,0 0 0 0 0,0 0 0 0 0,-1 0 1 0 0,0 1-1 0 0,0-1 0 0 0,0 1 0 0 0,-1-1 0 0 0,1 1 0 0 0,-1 0 0 0 0,-1 0 0 0 0,1 0 0 0 0,-1 0 0 0 0,0 1 0 0 0,0-1 0 0 0,0 1 0 0 0,0 0 0 0 0,-1 0 1 0 0,0 1-1 0 0,1-1 0 0 0,-2 1 0 0 0,1 0 0 0 0,0 1 0 0 0,0-1 0 0 0,-1 1 0 0 0,1 0 0 0 0,-5-1 2 0 0,4 5-7 0 0,1 0 0 0 0,0 1 0 0 0,-1-1 0 0 0,1 1 0 0 0,0 0 0 0 0,1 1-1 0 0,-1-1 1 0 0,0 1 0 0 0,1 0 0 0 0,0 0 0 0 0,0 0 0 0 0,0 1 0 0 0,1-1 0 0 0,-1 1 0 0 0,1 0 0 0 0,0 0 0 0 0,0 0-1 0 0,1 1 1 0 0,-2 3 7 0 0,-3 9 19 0 0,1 1 1 0 0,1 0-1 0 0,0 0 0 0 0,2 0 0 0 0,0 1 0 0 0,1-1 0 0 0,1 1 0 0 0,0 0 0 0 0,2-1 0 0 0,1 1 0 0 0,0 0 0 0 0,1-1 0 0 0,3 9-19 0 0,2 1 52 0 0,2 0 0 0 0,1 0 0 0 0,1-1 0 0 0,1-1-1 0 0,2 0 1 0 0,0-1 0 0 0,2 0 0 0 0,1-1 0 0 0,1-2-1 0 0,1 1 1 0 0,1-2 0 0 0,1-1 0 0 0,1-1-52 0 0,21 17-51 0 0,-50-66-2039 0 0,-39-23-2732 0 0,21 24-3734 0 0,15 16-3110 0 0</inkml:trace>
  <inkml:trace contextRef="#ctx0" brushRef="#br0" timeOffset="1359.841">1457 324 15027 0 0,'0'0'2261'0'0,"0"0"-721"0"0,0 0-425 0 0,0 0-75 0 0,0 0 52 0 0,0 0 61 0 0,0 0-57 0 0,30-6-173 0 0,104-21-183 0 0,418-109 1887 0 0,-469 115-2702 0 0,49-10-108 0 0,-43 16-3652 0 0,-77 12-2134 0 0,-4 3-6494 0 0</inkml:trace>
  <inkml:trace contextRef="#ctx0" brushRef="#br0" timeOffset="1597.129">472 1377 17948 0 0,'0'0'2184'0'0,"0"0"-994"0"0,0 0-495 0 0,0 0-55 0 0,0 0-12 0 0,0 0-4 0 0,0 0-10 0 0,0 0-56 0 0,0 0-56 0 0,39-2-19 0 0,130-8-53 0 0,28-26 312 0 0,1051-295 345 0 0,-974 257-2319 0 0,-160 39-3954 0 0,-64 19-7023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158 125 2849 0 0,'0'0'1636'0'0,"0"0"-314"0"0,0 0 70 0 0,0 0 362 0 0,0 0 345 0 0,0 0 132 0 0,0 0-159 0 0,0 0-298 0 0,0 0-266 0 0,0 0-231 0 0,0 0-189 0 0,11 6 802 0 0,-18 55 162 0 0,-6 55-1411 0 0,4 1-1 0 0,5 0 1 0 0,10 99-641 0 0,3-128-284 0 0,-1-96-1063 0 0,17-68-1560 0 0,-10 34-818 0 0,-4 1-4258 0 0,-5 25-2637 0 0</inkml:trace>
  <inkml:trace contextRef="#ctx0" brushRef="#br0" timeOffset="239.38">0 85 10594 0 0,'0'0'2295'0'0,"0"0"-678"0"0,0 0-562 0 0,0 0-208 0 0,0 0-29 0 0,0 0 57 0 0,0 0 21 0 0,0 0-3 0 0,0 0-69 0 0,0 0-139 0 0,0 0-127 0 0,0 0-101 0 0,32 0-77 0 0,105-2-32 0 0,25-19 455 0 0,-59-4-494 0 0,-66 15-817 0 0,1 1 0 0 0,0 2 0 0 0,1 2 0 0 0,30-1 508 0 0,-76 21-7064 0 0,0-8 612 0 0,-1-3-2254 0 0</inkml:trace>
  <inkml:trace contextRef="#ctx0" brushRef="#br0" timeOffset="437.027">59 527 12547 0 0,'0'0'2125'0'0,"0"0"-850"0"0,0 0-236 0 0,0 0 28 0 0,0 0 43 0 0,0 0-18 0 0,0 0-114 0 0,36-5-168 0 0,113-17-195 0 0,-3-18 233 0 0,-123 32-1659 0 0,85-26 1908 0 0,-72 27-4854 0 0,1 5-5228 0 0,-33 2-2065 0 0</inkml:trace>
  <inkml:trace contextRef="#ctx0" brushRef="#br0" timeOffset="821.194">565 674 10834 0 0,'0'0'2581'0'0,"0"0"-1006"0"0,0 0-448 0 0,0 0 105 0 0,0 0 170 0 0,0 0 2 0 0,0 0-208 0 0,0 0-269 0 0,0 0-263 0 0,0 0-185 0 0,0 0-111 0 0,0 0-92 0 0,-1 29-72 0 0,-5 130 96 0 0,6-20 3 0 0,2-132-3276 0 0,3-23-7053 0 0,-5 14 8096 0 0,0-1-8013 0 0</inkml:trace>
  <inkml:trace contextRef="#ctx0" brushRef="#br0" timeOffset="1085.033">505 700 12667 0 0,'0'0'1407'0'0,"0"0"-438"0"0,0 0-143 0 0,0 0 110 0 0,0 0 139 0 0,0 0 56 0 0,0 0-92 0 0,0 0-182 0 0,0 0-159 0 0,0 0-144 0 0,0 0-119 0 0,0 0-79 0 0,0 0-81 0 0,30-4-72 0 0,95-11-61 0 0,-38 1 522 0 0,-41 7-2530 0 0,-11 6-9846 0 0,-34 1 1056 0 0</inkml:trace>
  <inkml:trace contextRef="#ctx0" brushRef="#br0" timeOffset="1324.979">497 884 14627 0 0,'0'0'1459'0'0,"0"0"-557"0"0,0 0-192 0 0,0 0 156 0 0,0 0 138 0 0,0 0 16 0 0,0 0-118 0 0,0 0-162 0 0,0 0-176 0 0,0 0-154 0 0,0 0-117 0 0,0 0-110 0 0,30-3-83 0 0,94-7-63 0 0,-30-10-592 0 0,-64 11-388 0 0,-13 4-1040 0 0,1 0-3847 0 0,-3 1-5835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539 1 9802 0 0,'0'0'1155'0'0,"0"0"-472"0"0,0 0-60 0 0,0 0 330 0 0,0 0 337 0 0,0 0 125 0 0,0 0-138 0 0,0 0-282 0 0,0 0-221 0 0,0 0-25 0 0,0 0 45 0 0,0 0 50 0 0,1 3 9 0 0,0-1-727 0 0,-1 0-1 0 0,1 0 1 0 0,-1 1 0 0 0,0-1-1 0 0,0 0 1 0 0,0 0-1 0 0,0 1 1 0 0,0-1-1 0 0,0 0 1 0 0,-1 0-1 0 0,1 0 1 0 0,-1 1-1 0 0,1-1 1 0 0,-1 0-1 0 0,0 0 1 0 0,0 0-1 0 0,0 0 1 0 0,0 0-1 0 0,0 0 1 0 0,0 0-1 0 0,-1-1 1 0 0,1 1 0 0 0,-1 0-1 0 0,0 0-125 0 0,-22 20 176 0 0,0-1-1 0 0,-2-2 1 0 0,0 0-1 0 0,-1-2 1 0 0,-1 0-1 0 0,-1-2 1 0 0,0-2-1 0 0,0 0 1 0 0,-2-2-1 0 0,-11 2-175 0 0,-155 38 550 0 0,197-51-533 0 0,-1 0 0 0 0,1 0 1 0 0,-1 0-1 0 0,1 0 0 0 0,0 0 1 0 0,-1 0-1 0 0,1 0 1 0 0,-1 0-1 0 0,1 0 0 0 0,0 0 1 0 0,-1 0-1 0 0,1 0 0 0 0,-1 0 1 0 0,1 0-1 0 0,0 0 0 0 0,-1 0 1 0 0,1 0-1 0 0,-1 0 1 0 0,1 0-1 0 0,0 1 0 0 0,-1-1 1 0 0,1 0-1 0 0,0 0 0 0 0,-1 0 1 0 0,1 1-1 0 0,0-1 1 0 0,-1 0-1 0 0,1 0 0 0 0,0 1 1 0 0,0-1-1 0 0,-1 0 0 0 0,1 1 1 0 0,0-1-1 0 0,0 0 1 0 0,0 1-1 0 0,-1-1 0 0 0,1 1 1 0 0,0-1-1 0 0,0 0 0 0 0,0 1 1 0 0,0-1-1 0 0,0 1 0 0 0,0-1 1 0 0,0 0-1 0 0,0 1 1 0 0,0-1-1 0 0,0 1 0 0 0,0-1 1 0 0,0 0-1 0 0,0 1 0 0 0,0-1 1 0 0,0 1-1 0 0,0-1 1 0 0,0 0-1 0 0,1 1 0 0 0,-1-1 1 0 0,0 0-1 0 0,0 1 0 0 0,0-1 1 0 0,1 0-1 0 0,-1 1 1 0 0,0-1-1 0 0,0 0 0 0 0,1 1 1 0 0,-1-1-1 0 0,0 0 0 0 0,1 0 1 0 0,-1 1-18 0 0,5 8-145 0 0,9 16 224 0 0,0-1 0 0 0,2 0 0 0 0,0-2 0 0 0,2 0 1 0 0,1 0-1 0 0,0-2 0 0 0,1 0 0 0 0,1-2 0 0 0,1 0 0 0 0,1-1 1 0 0,0-2-1 0 0,2 0 0 0 0,-1-1 0 0 0,17 5-79 0 0,78 37 245 0 0,-88-37-203 0 0,-29-17-45 0 0,-2-1 6 0 0,0-1-10 0 0,0 0-14 0 0,0 0-33 0 0,0 0-26 0 0,0 0-24 0 0,0 0-32 0 0,-31 0-5540 0 0,28 1 4933 0 0,-11 1-5007 0 0,8-2-2745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15507 0 0,'0'0'1835'0'0,"0"0"-726"0"0,0 0-416 0 0,0 0 11 0 0,0 0 150 0 0,0 0 138 0 0,0 0 47 0 0,0 0-82 0 0,0 0-142 0 0,0 0-125 0 0,0 0-109 0 0,0 0-74 0 0,0 0-30 0 0,16 20-31 0 0,51 64-45 0 0,20-11 579 0 0,150 106 282 0 0,-201-138-3312 0 0,-36-41 673 0 0,0 0-1123 0 0,0 0-3401 0 0,-2 0-6479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0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0 0 0,'0'0'1903'0'0,"0"0"-137"0"0,0 0-41 0 0,0 0 37 0 0,0 0 1 0 0,0 0-100 0 0,0 0-181 0 0,0 0-282 0 0,0 0-282 0 0,0 0-201 0 0,0 0-162 0 0,0 0-36 0 0,0 0 86 0 0,11 15 1680 0 0,18 93 1503 0 0,-27-91-3656 0 0,-1 1 0 0 0,-1-1 1 0 0,0 0-1 0 0,-1 0 0 0 0,0 0 1 0 0,-2 0-1 0 0,0 0 0 0 0,-5 13-132 0 0,-5 6-136 0 0,-1 0-1 0 0,-2-1 1 0 0,-1-1 0 0 0,-15 20 136 0 0,29-50-402 0 0,-6 9-280 0 0,0-11-4450 0 0,7-4-244 0 0,0-5-41 0 0,2 5-738 0 0</inkml:trace>
  <inkml:trace contextRef="#ctx0" brushRef="#br0" timeOffset="470.165">0 417 0 0 0,'0'0'544'0'0,"0"0"1236"0"0,0 0 254 0 0,0 0-96 0 0,0 0-220 0 0,0 0-247 0 0,0 0-172 0 0,0 0-74 0 0,0 0-17 0 0,0 0-11 0 0,0 0-45 0 0,0 0-105 0 0,19 4-107 0 0,60 12-141 0 0,-35-26 248 0 0,-38 4-827 0 0,14-9 132 0 0,-1-1-1 0 0,0-1 1 0 0,-1 0 0 0 0,-1-2 0 0 0,-1 0-1 0 0,-1-1 1 0 0,0 0 0 0 0,-1-3-352 0 0,0-3 198 0 0,-1-2 1 0 0,-1 1-1 0 0,-2-1 1 0 0,-1-1-1 0 0,-1 0 1 0 0,3-21-199 0 0,-10 32 374 0 0,-6 27 229 0 0,-6 30-136 0 0,2 13-248 0 0,2 1 1 0 0,2 1-1 0 0,3-1 0 0 0,2 1 0 0 0,3 3-219 0 0,-3-47 2 0 0,0-3-21 0 0,0 0 0 0 0,0 0 0 0 0,1 0 0 0 0,-1 0 0 0 0,2-1 0 0 0,-1 1 0 0 0,1 0 0 0 0,0-1 0 0 0,0 1 0 0 0,0-1 0 0 0,1 0 0 0 0,2 3 19 0 0,-1-6-579 0 0,-4-2-3448 0 0,-1-1-3994 0 0,1 0-3274 0 0</inkml:trace>
  <inkml:trace contextRef="#ctx0" brushRef="#br0" timeOffset="1060.658">656 391 5745 0 0,'0'0'2331'0'0,"0"0"-473"0"0,0 0-123 0 0,0 0 26 0 0,0 0-70 0 0,0 0-170 0 0,0 0-267 0 0,0 0-249 0 0,0 0-147 0 0,0 0-91 0 0,0 0-88 0 0,0 0-94 0 0,0 0-89 0 0,-3 0-88 0 0,-47 8 1033 0 0,-20 28-567 0 0,69-35-873 0 0,1 0-1 0 0,-1 0 1 0 0,1 0-1 0 0,-1 0 1 0 0,0 0 0 0 0,1 0-1 0 0,0 0 1 0 0,-1 1-1 0 0,1-1 1 0 0,0 0-1 0 0,0 0 1 0 0,-1 0-1 0 0,1 0 1 0 0,0 0-1 0 0,0 1 1 0 0,0-1-1 0 0,0 0 1 0 0,1 0-1 0 0,-1 0 1 0 0,0 0 0 0 0,0 0-1 0 0,1 0 1 0 0,-1 1-1 0 0,0-1 1 0 0,1 0-1 0 0,-1 0 1 0 0,1 0-1 0 0,0 0 1 0 0,-1 0-1 0 0,1 0 1 0 0,0-1-1 0 0,0 1 1 0 0,-1 0-1 0 0,1 0 1 0 0,0 0-1 0 0,44 34 126 0 0,-41-33-98 0 0,0 0-1 0 0,-1-1 0 0 0,1 1 0 0 0,-1 0 0 0 0,0 0 1 0 0,1 1-1 0 0,-1-1 0 0 0,0 1 0 0 0,0 0 0 0 0,-1-1 1 0 0,1 1-1 0 0,0 0 0 0 0,-1 1 0 0 0,0-1 0 0 0,0 0 1 0 0,0 1-1 0 0,0-1 0 0 0,0 1 0 0 0,-1 0 1 0 0,0-1-1 0 0,0 1 0 0 0,0 0 0 0 0,0 0 0 0 0,0 0 1 0 0,-1 0-1 0 0,0 0 0 0 0,1 0 0 0 0,-2 2-27 0 0,0-3 34 0 0,-1 0 1 0 0,1 0-1 0 0,-1-1 0 0 0,0 1 0 0 0,0-1 0 0 0,0 1 0 0 0,-1-1 0 0 0,1 0 1 0 0,0 0-1 0 0,-1 0 0 0 0,0 0 0 0 0,1 0 0 0 0,-1-1 0 0 0,0 1 1 0 0,0-1-1 0 0,0 0 0 0 0,0 0 0 0 0,-2 1-34 0 0,-8 4 72 0 0,3-2-54 0 0,0 0-1 0 0,-1-1 1 0 0,1-1 0 0 0,-1 1-1 0 0,1-2 1 0 0,-1 0 0 0 0,1 0-1 0 0,-1 0 1 0 0,0-2 0 0 0,0 1-18 0 0,7 0-22 0 0,-9-16-2500 0 0,16 8-2169 0 0,1 2-4216 0 0,0 3-1731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88 15251 0 0,'0'0'1858'0'0,"0"0"-955"0"0,0 0-466 0 0,0 0 49 0 0,0 0 291 0 0,0 0 251 0 0,0 0 103 0 0,0 0-42 0 0,0 0-184 0 0,0 0-171 0 0,0 0-137 0 0,0 0-102 0 0,-1 31-76 0 0,-4 98-75 0 0,-35 90 721 0 0,32-175-1177 0 0,-3-1 1 0 0,-2 0-1 0 0,-1-1 0 0 0,-2-1 0 0 0,-2 0 0 0 0,-2-1 0 0 0,-20 30 112 0 0,10-35-1652 0 0,23-30-2238 0 0,0-4-3486 0 0,7-1-3969 0 0</inkml:trace>
  <inkml:trace contextRef="#ctx0" brushRef="#br0" timeOffset="4654.532">242 162 0 0 0,'0'0'1035'0'0,"0"0"-174"0"0,0 0-156 0 0,0 0-133 0 0,0 0-78 0 0,0 0-44 0 0,0 0-66 0 0,0 0-55 0 0,0 0 1 0 0,4-6 525 0 0,-3 5 2689 0 0,0 1 3702 0 0,5 30-1016 0 0,32 42-4988 0 0,24 19-577 0 0,38 73-91 0 0,-27 60 21 0 0,-61-201-640 0 0,-5-16 1622 0 0,-3-44-934 0 0,52-291-502 0 0,-39-3-114 0 0,-29 272-2 0 0,15 48-6057 0 0,4 15-3132 0 0,-5-1-2535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311 137 10242 0 0,'0'0'1553'0'0,"0"0"-245"0"0,0 0-131 0 0,0 0 10 0 0,0 0 18 0 0,0 0-119 0 0,0 0-241 0 0,0 0-241 0 0,0 0-164 0 0,0 0-53 0 0,0 0-21 0 0,0 0-22 0 0,-19 37-30 0 0,-63 118-51 0 0,32-34 167 0 0,-92 273 241 0 0,124-347-451 0 0,18-47-34 0 0,0 0 90 0 0,0-4 542 0 0,35-128 196 0 0,-25 106-919 0 0,31-71 29 0 0,5 2-1 0 0,4 3 1 0 0,9-7-124 0 0,42-80 78 0 0,-58 120-15 0 0,-43 58-98 0 0,0 32-125 0 0,-15 207 464 0 0,14-206-277 0 0,1 0 1 0 0,2 0-1 0 0,1 0 1 0 0,1-1-1 0 0,2 1 0 0 0,9 27-27 0 0,-11-47 6 0 0,0-1-1 0 0,0 0 1 0 0,1 0-1 0 0,0 0 1 0 0,1 0 0 0 0,1-1-1 0 0,-1 0 1 0 0,1 0-1 0 0,1-1 1 0 0,0 0 0 0 0,6 5-6 0 0,-13-14 35 0 0,0 0-1 0 0,0 1 1 0 0,0-1 0 0 0,0 0 0 0 0,1 0 0 0 0,-1 0 0 0 0,0 0 0 0 0,0 0 0 0 0,0 0 0 0 0,1 0 0 0 0,-1-1 0 0 0,0 1 0 0 0,0 0 0 0 0,0-1 0 0 0,0 1 0 0 0,0 0 0 0 0,1-1 0 0 0,-1 1 0 0 0,0-1 0 0 0,0 0 0 0 0,0 1 0 0 0,0-1 0 0 0,-1 0 0 0 0,1 0 0 0 0,0 0 0 0 0,0 1 0 0 0,0-1 0 0 0,-1 0 0 0 0,1 0 0 0 0,0 0 0 0 0,-1 0 0 0 0,1 0 0 0 0,-1-1 0 0 0,1 1 0 0 0,-1 0 0 0 0,1 0 0 0 0,-1 0 0 0 0,0 0 0 0 0,0 0 0 0 0,1-2-35 0 0,4-6 178 0 0,14-26 52 0 0,-2 0-1 0 0,-2-1 0 0 0,-1 0 1 0 0,-2-2-1 0 0,-1 1 0 0 0,4-31-229 0 0,49-267 329 0 0,-53 235-347 0 0,-11 99-98 0 0,0 1-77 0 0,0 16-686 0 0,16 79-1875 0 0,-6-65-637 0 0,1 0-3376 0 0,-8-21 3882 0 0,3 10-9160 0 0</inkml:trace>
  <inkml:trace contextRef="#ctx0" brushRef="#br0" timeOffset="371.057">983 358 12923 0 0,'0'0'2040'0'0,"0"0"-346"0"0,0 0-186 0 0,0 0-46 0 0,0 0-145 0 0,0 0-244 0 0,0 0-256 0 0,0 0-206 0 0,0 0-144 0 0,0 0-84 0 0,0 0-41 0 0,0 0 0 0 0,20-3 889 0 0,201 9 1701 0 0,-87-28-2664 0 0,-72-3-378 0 0,-63 21-4544 0 0,-6 4-2191 0 0,5 0 2887 0 0,-1 0-7885 0 0</inkml:trace>
  <inkml:trace contextRef="#ctx0" brushRef="#br0" timeOffset="626.935">954 590 6609 0 0,'0'0'4328'0'0,"0"0"-1913"0"0,0 0-941 0 0,0 0-242 0 0,0 0 2 0 0,0 0 33 0 0,0 0-38 0 0,0 0-102 0 0,0 0-43 0 0,0 0-63 0 0,0 0-61 0 0,0 0-79 0 0,0 0-163 0 0,17-1-159 0 0,56-3-123 0 0,21-20 276 0 0,83 5-1316 0 0,-138 21-1317 0 0,-27 0-1313 0 0,0 2-3583 0 0,-5 2-5597 0 0</inkml:trace>
  <inkml:trace contextRef="#ctx0" brushRef="#br0" timeOffset="1437.005">1462 880 3513 0 0,'0'0'2332'0'0,"0"0"-181"0"0,0 0 77 0 0,0 0 105 0 0,0 0-55 0 0,0 0-288 0 0,0 0-347 0 0,0 0-312 0 0,0 0-195 0 0,0 0-125 0 0,0 0-84 0 0,0 0-108 0 0,0 0-116 0 0,-4-14 594 0 0,8-18-1086 0 0,2 0 0 0 0,1 1-1 0 0,2 0 1 0 0,1 0 0 0 0,1 1-1 0 0,2 0 1 0 0,0 1 0 0 0,2 0 0 0 0,2 2-1 0 0,0 0 1 0 0,2 0 0 0 0,1 2-1 0 0,10-10-210 0 0,-25 28 7 0 0,0 1 0 0 0,1-1 0 0 0,0 2 0 0 0,-1-1 0 0 0,2 0 0 0 0,-1 1 0 0 0,1 1 0 0 0,0-1 0 0 0,0 1 0 0 0,0 0-1 0 0,8-3-6 0 0,15 21-191 0 0,-19 41 190 0 0,-10-14 11 0 0,-1 1 0 0 0,-3-1-1 0 0,-1-1 1 0 0,-8 35-10 0 0,17-62 33 0 0,14-40 175 0 0,-11 15-236 0 0,21-25 40 0 0,1 0 0 0 0,2 2 0 0 0,2 2 0 0 0,1 1-1 0 0,2 1 1 0 0,37-24-12 0 0,-24 40-153 0 0,-43 56 95 0 0,-24 145 104 0 0,7-89-1060 0 0,29-89-2741 0 0,-4-9-2668 0 0,-9-3-5217 0 0</inkml:trace>
  <inkml:trace contextRef="#ctx0" brushRef="#br0" timeOffset="2014.964">2609 398 12579 0 0,'0'0'2129'0'0,"0"0"-766"0"0,0 0-321 0 0,0 0-3 0 0,0 0 46 0 0,0 0-14 0 0,0 0-33 0 0,0 0-130 0 0,0 0-137 0 0,0 0-130 0 0,0 0-141 0 0,0 0-98 0 0,-34 24-89 0 0,-103 77-98 0 0,75-38 32 0 0,54-48-195 0 0,1-5-35 0 0,1 0 1 0 0,-1 1-1 0 0,2 0 0 0 0,0 1 1 0 0,0-1-1 0 0,1 1 1 0 0,0 0-1 0 0,1 0 1 0 0,0 0-1 0 0,1 0 1 0 0,1 0-1 0 0,0 1 0 0 0,0-1 1 0 0,1 6-18 0 0,2-16 39 0 0,0 0 0 0 0,-1 0 0 0 0,1 0 0 0 0,0 0 0 0 0,0 0 0 0 0,0 0 0 0 0,0 0 0 0 0,0-1 0 0 0,1 1 1 0 0,-1-1-1 0 0,0 0 0 0 0,1 0 0 0 0,-1 0 0 0 0,1 0 0 0 0,-1 0 0 0 0,1 0 0 0 0,0-1 0 0 0,-1 1 0 0 0,1-1 0 0 0,0 1 0 0 0,-1-1 0 0 0,1 0 0 0 0,0 0 1 0 0,-1-1-1 0 0,1 1 0 0 0,0 0 0 0 0,-1-1 0 0 0,1 0 0 0 0,0 1 0 0 0,-1-1 0 0 0,1 0 0 0 0,-1-1 0 0 0,1 1 0 0 0,-1 0 0 0 0,0-1 0 0 0,0 1 0 0 0,1-1-39 0 0,36-22 177 0 0,-1-1-1 0 0,-1-3 0 0 0,-1-1 0 0 0,-1-1 1 0 0,-2-2-1 0 0,28-34-176 0 0,29-4 25 0 0,-79 111-42 0 0,-16 355 164 0 0,6-324-143 0 0,-4-1 1 0 0,-2 0 0 0 0,-4 0-1 0 0,-16 63-4 0 0,21-117 1 0 0,-1 0 0 0 0,-1-1 0 0 0,0 1 0 0 0,-1-2-1 0 0,-1 1 1 0 0,0-1 0 0 0,-1 0 0 0 0,-1-1 0 0 0,0 0-1 0 0,-1 0 1 0 0,-1-1 0 0 0,0-1 0 0 0,0 0 0 0 0,-1 0-1 0 0,-1-1 1 0 0,0-1 0 0 0,0 0 0 0 0,-1-2 0 0 0,-1 1-1 0 0,-2 0 0 0 0,15-8 3 0 0,0 1 0 0 0,0-1 0 0 0,0 0 0 0 0,0 0-1 0 0,0 0 1 0 0,0 0 0 0 0,0 0 0 0 0,0-1-1 0 0,-1 1 1 0 0,1-1 0 0 0,0 0 0 0 0,0 0 0 0 0,0 0-1 0 0,-1-1 1 0 0,1 1 0 0 0,0-1 0 0 0,0 0 0 0 0,0 1-1 0 0,0-1 1 0 0,0-1 0 0 0,0 1 0 0 0,0 0 0 0 0,0-1-1 0 0,1 1 1 0 0,-1-1 0 0 0,0 0 0 0 0,1 0-1 0 0,-1 0 1 0 0,1 0 0 0 0,0-1 0 0 0,0 1 0 0 0,0 0-1 0 0,0-1 1 0 0,0 0 0 0 0,0 1 0 0 0,1-1 0 0 0,-1 0-1 0 0,1 0 1 0 0,0 0 0 0 0,0 0 0 0 0,0 0 0 0 0,0 0-1 0 0,1 0 1 0 0,-1-2-3 0 0,3-18-7 0 0,1 0 0 0 0,1 0 0 0 0,1 0 0 0 0,1 1 0 0 0,1 0 0 0 0,1 0 0 0 0,1 0 0 0 0,1 1 0 0 0,0 1 0 0 0,2-1 0 0 0,0 2 0 0 0,2 0 0 0 0,0 0 0 0 0,1 1 0 0 0,1 1 0 0 0,6-5 7 0 0,12-16-61 0 0,1 1 0 0 0,3 1 1 0 0,0 2-1 0 0,3 2 0 0 0,20-12 61 0 0,-43 33-452 0 0,21-15-159 0 0,-13 11-6765 0 0,-23 12-4781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7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517 611 0 0 0,'0'0'1172'0'0,"0"0"-28"0"0,0 0-154 0 0,0 0 76 0 0,0 0 266 0 0,0 0 258 0 0,0 0 122 0 0,0 0-28 0 0,0 0-174 0 0,0 0-239 0 0,0 0-208 0 0,17-19-134 0 0,48-61-77 0 0,-44 39 1488 0 0,-20 39-2157 0 0,0 0 1 0 0,-1 0 0 0 0,1 0 0 0 0,-1 0-1 0 0,0-1 1 0 0,0 1 0 0 0,0 0 0 0 0,0 0 0 0 0,0 0-1 0 0,0-1 1 0 0,0 1 0 0 0,-1 0 0 0 0,1 0-1 0 0,-1 0 1 0 0,0 0 0 0 0,0 0 0 0 0,1 0-1 0 0,-1 0 1 0 0,0 0 0 0 0,-1 0 0 0 0,1 0-1 0 0,0 0 1 0 0,-1 1 0 0 0,0-2-184 0 0,-78-26 1514 0 0,57 26-1441 0 0,-1 1 0 0 0,0 1 0 0 0,0 1 0 0 0,0 1 0 0 0,1 2 0 0 0,-1 0 0 0 0,1 1 0 0 0,-1 1 0 0 0,1 1 1 0 0,1 2-1 0 0,-1 0 0 0 0,1 1 0 0 0,1 1 0 0 0,0 1 0 0 0,0 1 0 0 0,-17 13-73 0 0,36-24 4 0 0,0 0 0 0 0,0-1 0 0 0,0 1-1 0 0,-1 0 1 0 0,1 1 0 0 0,0-1 0 0 0,0 0 0 0 0,0 1-1 0 0,0-1 1 0 0,1 1 0 0 0,-1-1 0 0 0,0 1 0 0 0,1 0-1 0 0,-1 0 1 0 0,1 0 0 0 0,0 0 0 0 0,-1 0 0 0 0,1 0-1 0 0,0 0 1 0 0,0 0 0 0 0,0 0 0 0 0,0 1 0 0 0,1-1-1 0 0,-1 0 1 0 0,1 0 0 0 0,-1 1 0 0 0,1-1 0 0 0,0 1-1 0 0,0-1 1 0 0,0 0 0 0 0,0 1 0 0 0,0-1 0 0 0,1 0-1 0 0,-1 1 1 0 0,1-1 0 0 0,-1 0 0 0 0,1 1 0 0 0,0-1-1 0 0,0 0 1 0 0,0 0 0 0 0,0 0 0 0 0,0 0 0 0 0,1 0-1 0 0,-1 0 1 0 0,1 0 0 0 0,-1 0 0 0 0,2 1-4 0 0,11 3 29 0 0,-1 0 1 0 0,1 0-1 0 0,0-1 0 0 0,0-1 1 0 0,1 0-1 0 0,-1-2 0 0 0,1 1 1 0 0,0-2-1 0 0,0 0 0 0 0,0 0 1 0 0,0-1-1 0 0,-1-1 1 0 0,12-2-30 0 0,26 1 87 0 0,-52 2-77 0 0,-1 1 1 0 0,1-1-1 0 0,-1 0 0 0 0,1 1 0 0 0,-1-1 0 0 0,1 1 0 0 0,0-1 1 0 0,-1 1-1 0 0,1-1 0 0 0,-1 1 0 0 0,1-1 0 0 0,0 1 0 0 0,0-1 0 0 0,-1 1 1 0 0,1-1-1 0 0,0 1 0 0 0,0 0 0 0 0,0-1 0 0 0,-1 1 0 0 0,1-1 1 0 0,0 1-1 0 0,0 0 0 0 0,0-1 0 0 0,0 1 0 0 0,0 0 0 0 0,0-1 0 0 0,1 1 1 0 0,-1-1-1 0 0,0 1 0 0 0,0 0 0 0 0,0-1 0 0 0,0 1 0 0 0,1-1 0 0 0,-1 1 1 0 0,0-1-1 0 0,1 1 0 0 0,-1-1 0 0 0,0 1 0 0 0,1-1 0 0 0,-1 1 1 0 0,1-1-1 0 0,-1 1 0 0 0,0-1 0 0 0,1 0 0 0 0,-1 1 0 0 0,1-1 0 0 0,0 1 1 0 0,-1-1-1 0 0,1 0 0 0 0,-1 0 0 0 0,1 1 0 0 0,-1-1 0 0 0,1 0 1 0 0,0 0-11 0 0,-6 4 19 0 0,-240 186 559 0 0,235-180-573 0 0,-4 2 3 0 0,0 1 1 0 0,2 0 0 0 0,-1 1-1 0 0,2 0 1 0 0,0 1-1 0 0,1 0 1 0 0,0 1-1 0 0,-4 10-8 0 0,13-19 13 0 0,0 0-1 0 0,1-1 1 0 0,0 1 0 0 0,0 0-1 0 0,0-1 1 0 0,1 1-1 0 0,0 0 1 0 0,1-1 0 0 0,-1 1-1 0 0,1-1 1 0 0,1 1-1 0 0,-1-1 1 0 0,1 0-1 0 0,0 0 1 0 0,0 0 0 0 0,1 0-1 0 0,0-1 1 0 0,0 1-1 0 0,0-1 1 0 0,0 0 0 0 0,1 0-1 0 0,0-1 1 0 0,0 1-1 0 0,0-1 1 0 0,1 0-1 0 0,-1-1 1 0 0,1 1 0 0 0,0-1-1 0 0,0 0 1 0 0,0 0-1 0 0,1-1 1 0 0,0 0-13 0 0,8 3 66 0 0,0-1-1 0 0,0 0 1 0 0,1-2 0 0 0,0 0 0 0 0,-1 0-1 0 0,1-1 1 0 0,0-1 0 0 0,4-1-66 0 0,-1 1 23 0 0,-13-1-72 0 0,0 0-1 0 0,-1-1 0 0 0,1 1 0 0 0,0-1 0 0 0,-1 0 1 0 0,0 0-1 0 0,1-1 0 0 0,-1 0 0 0 0,0 0 0 0 0,0 0 1 0 0,0 0-1 0 0,-1-1 0 0 0,1 0 0 0 0,-1 0 0 0 0,0 0 1 0 0,0 0-1 0 0,0-1 0 0 0,-1 1 0 0 0,1-1 0 0 0,0-3 50 0 0,19-29-3660 0 0,-6 3-4588 0 0,-12 22-3702 0 0</inkml:trace>
  <inkml:trace contextRef="#ctx0" brushRef="#br0" timeOffset="355.947">271 0 13659 0 0,'0'0'1486'0'0,"0"0"-223"0"0,0 0-259 0 0,0 0-83 0 0,0 0-5 0 0,0 0-33 0 0,0 0-121 0 0,0 0-146 0 0,0 0-168 0 0,0 0-123 0 0,0 0-11 0 0,0 0 77 0 0,0 0 83 0 0,1 9 48 0 0,36 196 1785 0 0,-27-43-1461 0 0,-7 0 0 0 0,-11 87-846 0 0,-5-111 91 0 0,-6-2 0 0 0,-22 73-91 0 0,-2-33 28 0 0,42-175-62 0 0,0 0 1 0 0,1 0-1 0 0,-1 0 1 0 0,0 0-1 0 0,1 0 1 0 0,0 0-1 0 0,-1 0 1 0 0,1 0 0 0 0,-1 0-1 0 0,1 0 1 0 0,0 1-1 0 0,0-1 1 0 0,0 0-1 0 0,0 0 1 0 0,0 0-1 0 0,0 0 1 0 0,0 0-1 0 0,0 0 1 0 0,0 1-1 0 0,0-1 1 0 0,0 0-1 0 0,1 0 1 0 0,-1 0 0 0 0,1 0-1 0 0,-1 0 1 0 0,1 0-1 0 0,-1 0 1 0 0,1 0-1 0 0,-1 0 1 0 0,1 0-1 0 0,0 0 1 0 0,-1-1-1 0 0,1 1 1 0 0,0 0-1 0 0,0 0 1 0 0,0-1 0 0 0,0 1-1 0 0,0 0 1 0 0,0-1-1 0 0,0 1 1 0 0,0-1-1 0 0,0 1 1 0 0,1 0 33 0 0,2-1-1427 0 0,6-1-1426 0 0,-4-2-5321 0 0,0-1-4062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0 310 0 0 0,'0'0'1820'0'0,"0"0"-541"0"0,0 0-138 0 0,0 0 224 0 0,0 0 284 0 0,0 0 154 0 0,0 0-50 0 0,0 0-226 0 0,0 0-317 0 0,0 0-282 0 0,0 0-196 0 0,4 12 4713 0 0,12-5-5098 0 0,0 0 0 0 0,1-1 0 0 0,-1-1-1 0 0,1 0 1 0 0,1-1 0 0 0,-1-1 0 0 0,0-1 0 0 0,1-1-1 0 0,-1 0 1 0 0,1-1 0 0 0,-1-1 0 0 0,13-2-347 0 0,25 2 379 0 0,222-10 334 0 0,-212 8-441 0 0,-60 3-4516 0 0,-11-1-4609 0 0,4 1-2492 0 0</inkml:trace>
  <inkml:trace contextRef="#ctx0" brushRef="#br0" timeOffset="311.224">37 553 11074 0 0,'0'0'2566'0'0,"0"0"-1145"0"0,0 0-475 0 0,0 0-83 0 0,0 0 25 0 0,0 0-43 0 0,0 0-169 0 0,0 0-159 0 0,0 0-57 0 0,0 0 14 0 0,0 0 27 0 0,0 0 6 0 0,0 0-51 0 0,24 0-51 0 0,156-4 780 0 0,114 24 47 0 0,-259-12-1059 0 0,-5-1-2062 0 0,-10-5-7373 0 0,-20-2-1975 0 0</inkml:trace>
  <inkml:trace contextRef="#ctx0" brushRef="#br0" timeOffset="1187.39">252 1 12043 0 0,'0'0'1556'0'0,"0"0"-150"0"0,0 0-193 0 0,0 0-82 0 0,0 0-73 0 0,0 0-200 0 0,0 0-251 0 0,0 0-245 0 0,0 0-149 0 0,0 0-1 0 0,0 0 84 0 0,0 0 122 0 0,4 7 79 0 0,59 79 1313 0 0,-42-72-1550 0 0,0 0 0 0 0,1-1 0 0 0,1-2 0 0 0,0 0 0 0 0,1-1 0 0 0,0-1 0 0 0,0-2 0 0 0,0 0 0 0 0,1-2 0 0 0,3 0-260 0 0,-2 0 41 0 0,-1 0 1 0 0,0 2-1 0 0,1 1 0 0 0,-2 1 1 0 0,0 1-1 0 0,0 1 1 0 0,-1 1-1 0 0,0 1 0 0 0,13 10-41 0 0,-32-18 7 0 0,0 0 0 0 0,0 0-1 0 0,0 0 1 0 0,0 0-1 0 0,-1 1 1 0 0,0-1 0 0 0,0 1-1 0 0,-1 0 1 0 0,1 0-1 0 0,-1 0 1 0 0,0 0 0 0 0,-1 0-1 0 0,0 0 1 0 0,0 1-1 0 0,0-1 1 0 0,-1 0 0 0 0,1 1-1 0 0,-2-1 1 0 0,1 0-1 0 0,-1 1 1 0 0,0-1 0 0 0,0 0-1 0 0,0 0 1 0 0,-1 1-1 0 0,0-1 1 0 0,0 0 0 0 0,-1-1-1 0 0,0 1 1 0 0,0 0-1 0 0,0-1 1 0 0,-1 0 0 0 0,0 1-1 0 0,0-1 1 0 0,0-1-1 0 0,0 1 1 0 0,-1-1 0 0 0,0 1-1 0 0,1-1 1 0 0,-2 0-7 0 0,-88 78 342 0 0,-4-4 0 0 0,-2-4 1 0 0,-26 9-343 0 0,95-47 53 0 0,31-35-40 0 0,0 2-13 0 0,0-2-9 0 0,0-1 17 0 0,0 0 17 0 0,0 0-2 0 0,0 0 9 0 0,0 0-9 0 0,0 0 6 0 0,0 0 7 0 0,0 0 15 0 0,0 0-2 0 0,0 0 4 0 0,0 0 19 0 0,0 0-4 0 0,0 0 2 0 0,0 0-5 0 0,0 0-6 0 0,0 0-19 0 0,0 0 1 0 0,0 0-16 0 0,0 0-10 0 0,0 0 10 0 0,0 0-5 0 0,0 0 2 0 0,0 0-5 0 0,0 0-2 0 0,0 0-6 0 0,0 0 1 0 0,0 0 3 0 0,0 0-4 0 0,0 0 2 0 0,0 0 8 0 0,0 0-11 0 0,0 0-10 0 0,0 0 14 0 0,0 0 4 0 0,0 0-1 0 0,0 0-8 0 0,0 0-10 0 0,0 0 10 0 0,0 0 3 0 0,0 0-16 0 0,0 0-13 0 0,0 0 8 0 0,0 0 7 0 0,0 0 12 0 0,0 0-9 0 0,0 0 9 0 0,0 0 12 0 0,0 0-4 0 0,0 0-11 0 0,0 0-18 0 0,0 0-8 0 0,0 0 5 0 0,0 0 10 0 0,0 0 14 0 0,0 0-8 0 0,0 0 12 0 0,0 0-1 0 0,0 0-16 0 0,0 0 15 0 0,0 0 8 0 0,0 0 2 0 0,0 0-14 0 0,0 0-18 0 0,0 0-4 0 0,0 0 0 0 0,0 0-4 0 0,0 0-10 0 0,0 0 19 0 0,0 0 16 0 0,0 0 7 0 0,0 0 7 0 0,0 0-31 0 0,0 0-1 0 0,0 0-7 0 0,0 0-4 0 0,0 0-27 0 0,0 0-17 0 0,0 0-23 0 0,0 0-14 0 0,0 0-45 0 0,0 0-55 0 0,0 0-112 0 0,0-3 183 0 0,0 2-1483 0 0,0 1-5181 0 0,0 0-4608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135 140 6009 0 0,'0'0'2378'0'0,"0"0"-440"0"0,0 0-227 0 0,0 0-56 0 0,0 0-31 0 0,0 0-137 0 0,0 0-240 0 0,0 0-295 0 0,0 0-293 0 0,0 0-233 0 0,0 0-146 0 0,0 0-94 0 0,0 12 248 0 0,9 271 3109 0 0,19 209-2173 0 0,-26-429-1081 0 0,-1 0-3932 0 0,-11-92-8418 0 0,8 21 1577 0 0</inkml:trace>
  <inkml:trace contextRef="#ctx0" brushRef="#br0" timeOffset="329.889">1 250 9266 0 0,'0'0'1382'0'0,"0"0"-121"0"0,0 0-61 0 0,0 0 66 0 0,0 0 20 0 0,0 0-78 0 0,0 0-138 0 0,0 0-176 0 0,0 0-125 0 0,0 0-104 0 0,32-33-69 0 0,107-102-72 0 0,-68 90-53 0 0,-44 36-272 0 0,0 1-1 0 0,0 2 1 0 0,1 1 0 0 0,0 1 0 0 0,0 1-1 0 0,0 2 1 0 0,1 0 0 0 0,-1 2-1 0 0,0 2 1 0 0,5 1-199 0 0,-24-2 31 0 0,0 1 0 0 0,-1 0 0 0 0,1 0 0 0 0,0 1 0 0 0,-1 0 0 0 0,0 0 0 0 0,0 1 0 0 0,0 0 0 0 0,-1 1 1 0 0,0 0-1 0 0,0 0 0 0 0,0 0 0 0 0,0 1 0 0 0,-1 0 0 0 0,-1 0 0 0 0,1 1 0 0 0,-1 0 0 0 0,0 0 0 0 0,-1 0 0 0 0,0 0 0 0 0,0 1 0 0 0,-1-1 0 0 0,0 1 0 0 0,0 0 0 0 0,-1 0 0 0 0,0 0 0 0 0,-1 0 0 0 0,0 1 0 0 0,0 2-31 0 0,0 0 65 0 0,-1 0-1 0 0,-1 0 1 0 0,0 0-1 0 0,-1-1 1 0 0,0 1-1 0 0,0 0 1 0 0,-1-1-1 0 0,-1 0 1 0 0,0 1-1 0 0,-1-2 1 0 0,0 1-1 0 0,0 0 1 0 0,-1-1-1 0 0,-6 7-64 0 0,-2 3 32 0 0,-2-1 1 0 0,-1-1-1 0 0,0 0 0 0 0,-1-1 1 0 0,-1-1-1 0 0,0-1 0 0 0,-1-1 0 0 0,-1 0 1 0 0,0-2-1 0 0,-1 0 0 0 0,0-2 0 0 0,0 0 1 0 0,-2-1-1 0 0,1-2 0 0 0,-12 3-32 0 0,-56-6-373 0 0,90-4 310 0 0,0 1-1 0 0,0-1 1 0 0,0 0 0 0 0,0 0 0 0 0,0 0 0 0 0,0 0-1 0 0,0 0 1 0 0,0 0 0 0 0,0 0 0 0 0,0 0-1 0 0,0 0 1 0 0,0 0 0 0 0,1-1 0 0 0,-1 1-1 0 0,0 0 1 0 0,0 0 0 0 0,0-1 0 0 0,0 1 0 0 0,0-1-1 0 0,0 1 1 0 0,0-1 0 0 0,1 1 0 0 0,-1-1-1 0 0,0 0 1 0 0,0 1 0 0 0,1-1 0 0 0,-1 0 0 0 0,0 0-1 0 0,1 1 1 0 0,-1-1 0 0 0,1 0 0 0 0,-1 0-1 0 0,1 0 1 0 0,-1 0 0 0 0,1 0 0 0 0,0 0 0 0 0,0 0-1 0 0,-1 0 1 0 0,1 0 0 0 0,0 0 0 0 0,0 0-1 0 0,0 0 1 0 0,0 0 0 0 0,0 0 0 0 0,0 1 0 0 0,0-1-1 0 0,0 0 1 0 0,0 0 0 0 0,1 0 0 0 0,-1 0-1 0 0,0 0 1 0 0,1 0 0 0 0,-1 0 0 0 0,0 0 0 0 0,1-1 63 0 0,25-27-8311 0 0,-15 22-1747 0 0</inkml:trace>
  <inkml:trace contextRef="#ctx0" brushRef="#br0" timeOffset="1144.728">1628 239 12251 0 0,'0'0'1871'0'0,"0"0"-392"0"0,0 0-218 0 0,0 0 21 0 0,0 0 50 0 0,0 0-56 0 0,0 0-185 0 0,0 0-201 0 0,0 0-185 0 0,0 0-138 0 0,0 0-97 0 0,0 0-69 0 0,0 0-56 0 0,-30 17-43 0 0,-93 51-25 0 0,34-6 635 0 0,46-36-447 0 0,-1-2 0 0 0,-1-2 0 0 0,0-3-1 0 0,-28 8-464 0 0,67-25-31 0 0,5-2 50 0 0,0 0 1 0 0,0 0-1 0 0,0 0 1 0 0,0 0 0 0 0,0 0-1 0 0,1 1 1 0 0,-1-1-1 0 0,0 0 1 0 0,0 0 0 0 0,0 0-1 0 0,0 1 1 0 0,1-1-1 0 0,-1 1 1 0 0,0-1 0 0 0,0 0-1 0 0,1 1 1 0 0,-1-1-1 0 0,0 1 1 0 0,0 0 0 0 0,1-1-1 0 0,-1 1 1 0 0,1-1-1 0 0,-1 1 1 0 0,1 0-1 0 0,-1 0 1 0 0,1-1 0 0 0,-1 1-1 0 0,1 0 1 0 0,0 0-1 0 0,-1-1 1 0 0,1 1 0 0 0,0 0-1 0 0,-1 0 1 0 0,1 0-1 0 0,0 0 1 0 0,0 0 0 0 0,0-1-1 0 0,0 1 1 0 0,0 0-1 0 0,0 0 1 0 0,0 0 0 0 0,0 0-1 0 0,0 0 1 0 0,1 0-1 0 0,-1-1 1 0 0,0 1 0 0 0,1 0-1 0 0,-1 0 1 0 0,0 0-1 0 0,1-1 1 0 0,-1 1 0 0 0,1 0-1 0 0,-1 0 1 0 0,1-1-1 0 0,-1 1 1 0 0,1 0-20 0 0,17 26 115 0 0,0-1-1 0 0,2-1 1 0 0,1-1 0 0 0,1 0-1 0 0,1-2 1 0 0,17 13-115 0 0,88 72 210 0 0,-61-55 43 0 0,-69-55-5145 0 0,-3 0-2159 0 0,2 2-4905 0 0</inkml:trace>
  <inkml:trace contextRef="#ctx0" brushRef="#br0" timeOffset="1611.878">805 736 11298 0 0,'0'0'1757'0'0,"0"0"-198"0"0,0 0-115 0 0,0 0 59 0 0,0 0 80 0 0,0 0-88 0 0,0 0-173 0 0,0 0-214 0 0,0 0-228 0 0,0 0-197 0 0,0 0-164 0 0,0 0-102 0 0,0 0-73 0 0,-2-7 1026 0 0,45 65-568 0 0,2-2 0 0 0,3-3 0 0 0,14 10-802 0 0,47 52 420 0 0,16 21 5 0 0,-117-121-367 0 0,-8-14-44 0 0,0-1-7 0 0,0 0-10 0 0,0 0 9 0 0,0 0 2 0 0,0 0-3 0 0,0 0-10 0 0,0 0-17 0 0,4-23-6134 0 0,-1 17 1318 0 0,-1 2-7223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3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326 210 3961 0 0,'0'0'5785'0'0,"0"0"-3162"0"0,0 0-1149 0 0,0 0-174 0 0,0 0 33 0 0,0 0 13 0 0,0 0-169 0 0,0 0-333 0 0,0 0-301 0 0,0 0-94 0 0,0 0 34 0 0,0 0 90 0 0,0 0 62 0 0,2 13-53 0 0,20 103 1243 0 0,-19-101-1715 0 0,0 0-1 0 0,-1 0 0 0 0,-1 1 1 0 0,0-1-1 0 0,-1 1 0 0 0,0-1 1 0 0,-2 1-1 0 0,0-1 1 0 0,0 0-1 0 0,-1 0 0 0 0,-1 0 1 0 0,-1 0-1 0 0,0 0 0 0 0,-1-1 1 0 0,0 0-1 0 0,-9 13-109 0 0,-86 140 109 0 0,97-164-107 0 0,1 0-1 0 0,1 1 1 0 0,-1-1-1 0 0,1 1 1 0 0,-1 0-1 0 0,1-1 1 0 0,0 1-1 0 0,0 0 1 0 0,1 1-1 0 0,-1-1 1 0 0,1 0-1 0 0,0 0 1 0 0,0 1-1 0 0,0-1 1 0 0,1 0-1 0 0,-1 1 1 0 0,1-1-1 0 0,0 1 1 0 0,0-1-1 0 0,1 0 1 0 0,-1 1-1 0 0,1-1 1 0 0,0 1-1 0 0,0-1 1 0 0,1 0-1 0 0,-1 0 1 0 0,1 0-1 0 0,0 0 0 0 0,0 0 1 0 0,0 0-1 0 0,1 0 1 0 0,-1-1-1 0 0,1 1 1 0 0,0-1-1 0 0,1 1-1 0 0,5 0 49 0 0,1-1-1 0 0,0 0 1 0 0,-1-1-1 0 0,1 1 1 0 0,1-2-1 0 0,-1 0 0 0 0,0 0 1 0 0,0-1-1 0 0,0 0 1 0 0,1 0-1 0 0,7-3-48 0 0,21 2 188 0 0,239-3 1428 0 0,-277 4-1591 0 0,-1 0 3 0 0,0 0 19 0 0,0 0 10 0 0,0 0-6 0 0,0 0 16 0 0,0 0-22 0 0,0 0-8 0 0,0 0 10 0 0,0 0-18 0 0,0 0-6 0 0,0 0-3 0 0,0 0 5 0 0,0 0-7 0 0,0 0 14 0 0,0 0-7 0 0,0 0-5 0 0,0 0 5 0 0,0 0-11 0 0,0 0-5 0 0,0 0-20 0 0,0 0-1 0 0,0 0 22 0 0,0 0 22 0 0,0 0-7 0 0,0 0-9 0 0,0 0-7 0 0,0 0 5 0 0,0 0 16 0 0,0 0-11 0 0,0 0-10 0 0,0 0-1 0 0,0 0 2 0 0,0 0 0 0 0,0 0-11 0 0,0 0 4 0 0,0 0-5 0 0,0 0 13 0 0,0 0 1 0 0,0 0 8 0 0,0 0-1 0 0,0 0-2 0 0,0 0-21 0 0,0 0-4 0 0,0 0 27 0 0,0 0 11 0 0,0 0 0 0 0,0 0-18 0 0,0 0-24 0 0,0 0 12 0 0,-5-8-5299 0 0,3 5-705 0 0,1 0-6200 0 0</inkml:trace>
  <inkml:trace contextRef="#ctx0" brushRef="#br0" timeOffset="3182.946">0 203 1048 0 0,'0'0'1607'0'0,"0"0"-46"0"0,0 0 107 0 0,0 0 171 0 0,0 0 41 0 0,0 0-163 0 0,0 0-286 0 0,0 0-294 0 0,0 0-210 0 0,0 0-127 0 0,0 0-77 0 0,0 0-60 0 0,0 0-66 0 0,20 3 2840 0 0,80 34-608 0 0,33 8-1860 0 0,-20-22-391 0 0,1-5 1 0 0,73 0-579 0 0,-39-4 198 0 0,-147-14-180 0 0,-1 0-4 0 0,0 0-3 0 0,0 0 6 0 0,0 0 13 0 0,0 0 3 0 0,0 0 8 0 0,0 0 11 0 0,0 0 0 0 0,0 0 10 0 0,0 0-1 0 0,-35-10 1054 0 0,23 1-1100 0 0,-1-1 0 0 0,1 0 1 0 0,1 0-1 0 0,0-1 0 0 0,0-1 1 0 0,1 0-1 0 0,1 0 0 0 0,-3-6-15 0 0,1 4 2 0 0,-25-38-17 0 0,-11-28-339 0 0,44 75 18 0 0,1 1-2771 0 0,1 0-6899 0 0,1 1-2202 0 0</inkml:trace>
  <inkml:trace contextRef="#ctx0" brushRef="#br0" timeOffset="4097">341 1 0 0 0,'0'0'623'0'0,"0"0"421"0"0,0 0 32 0 0,0 0 27 0 0,0 0 123 0 0,0 0 165 0 0,0 0 116 0 0,0 0 12 0 0,0 0-58 0 0,0 0-111 0 0,0 0-127 0 0,-1 7 4582 0 0,-5-6-5672 0 0,-1 0 0 0 0,1 0 0 0 0,0 0 0 0 0,0 1 0 0 0,-1 0 0 0 0,1 1 0 0 0,1-1 0 0 0,-1 1 0 0 0,0 0 0 0 0,1 0 0 0 0,-1 1 0 0 0,1 0-1 0 0,-3 3-131 0 0,7-7 21 0 0,1 1 1 0 0,-1 0-1 0 0,1-1 1 0 0,-1 1 0 0 0,1 0-1 0 0,0 0 1 0 0,-1-1 0 0 0,1 1-1 0 0,0 0 1 0 0,0 0-1 0 0,0 0 1 0 0,-1-1 0 0 0,1 1-1 0 0,0 0 1 0 0,0 0 0 0 0,0 0-1 0 0,0 0 1 0 0,0-1-1 0 0,1 1 1 0 0,-1 0 0 0 0,0 0-1 0 0,0 0 1 0 0,0-1 0 0 0,1 1-1 0 0,-1 0 1 0 0,0 0-1 0 0,1-1 1 0 0,-1 1 0 0 0,1 0-1 0 0,-1-1 1 0 0,1 1 0 0 0,-1 0-1 0 0,1-1 1 0 0,-1 1-1 0 0,1-1 1 0 0,0 1 0 0 0,-1-1-1 0 0,1 1 1 0 0,0-1 0 0 0,0 1-1 0 0,-1-1 1 0 0,1 0 0 0 0,0 1-1 0 0,0-1 1 0 0,-1 0-1 0 0,1 0 1 0 0,0 0 0 0 0,0 0-1 0 0,0 1 1 0 0,-1-1 0 0 0,1 0-1 0 0,0 0 1 0 0,0 0-23 0 0,45 6 1069 0 0,-36-6-921 0 0,0 0 1 0 0,1 0-1 0 0,-1 0 0 0 0,0-2 0 0 0,1 1 1 0 0,-1-1-1 0 0,0-1 0 0 0,0 1 0 0 0,-1-2 1 0 0,1 0-1 0 0,0 0-148 0 0,-10 3 30 0 0,0 1-1 0 0,0-1 1 0 0,-1 0-1 0 0,1 0 1 0 0,0 0-1 0 0,0 1 1 0 0,-1-1-1 0 0,1 0 1 0 0,0 1-1 0 0,-1-1 1 0 0,1 0-1 0 0,-1 1 1 0 0,1-1-1 0 0,-1 0 1 0 0,1 1-1 0 0,-1-1 1 0 0,1 1-1 0 0,-1-1 1 0 0,0 1-1 0 0,1-1 1 0 0,-1 1-1 0 0,0 0 1 0 0,1-1-1 0 0,-1 1 1 0 0,0 0-1 0 0,0-1 1 0 0,1 1-1 0 0,-1 0 1 0 0,0 0-1 0 0,0 0 1 0 0,1 0-1 0 0,-1 0 1 0 0,0 0-1 0 0,0 0 1 0 0,0 0-1 0 0,1 0 1 0 0,-1 0-1 0 0,0 0 1 0 0,0 0-1 0 0,1 0 1 0 0,-1 1-30 0 0,-4-2-5 0 0,1 1 0 0 0,-1 0 1 0 0,1 0-1 0 0,-1 0 1 0 0,1 0-1 0 0,0 1 1 0 0,-1 0-1 0 0,1 0 1 0 0,-1 0-1 0 0,1 0 1 0 0,0 1-1 0 0,0 0 0 0 0,0-1 1 0 0,0 2-1 0 0,0-1 1 0 0,0 0-1 0 0,0 1 1 0 0,1 0-1 0 0,0 0 1 0 0,-1 0-1 0 0,1 0 1 0 0,-2 3 4 0 0,6-5 11 0 0,0 1 1 0 0,0 0 0 0 0,0 0 0 0 0,0-1 0 0 0,0 1 0 0 0,1-1-1 0 0,-1 1 1 0 0,1-1 0 0 0,-1 1 0 0 0,1-1 0 0 0,-1 0-1 0 0,1 0 1 0 0,0 0 0 0 0,-1 0 0 0 0,1 0 0 0 0,0 0 0 0 0,0 0-1 0 0,0-1 1 0 0,0 1 0 0 0,0-1 0 0 0,0 1 0 0 0,0-1 0 0 0,0 0-1 0 0,0 1 1 0 0,0-1 0 0 0,0 0 0 0 0,0-1 0 0 0,0 1 0 0 0,0 0-1 0 0,0 0 1 0 0,0-1 0 0 0,0 1 0 0 0,0-1 0 0 0,0 0-1 0 0,0 0-11 0 0,8 1 107 0 0,-7-1-74 0 0,-1 1 1 0 0,1 0 0 0 0,0-1-1 0 0,0 0 1 0 0,-1 1 0 0 0,1-1-1 0 0,0 0 1 0 0,-1 0 0 0 0,1-1-1 0 0,-1 1 1 0 0,1 0 0 0 0,-1-1-1 0 0,0 0 1 0 0,0 1 0 0 0,1-1-1 0 0,-1 0 1 0 0,0 0 0 0 0,-1 0-1 0 0,1-1 1 0 0,0 1-1 0 0,-1 0 1 0 0,1-1 0 0 0,-1 1-1 0 0,0-1 1 0 0,1 1 0 0 0,-1-1-1 0 0,-1 0 1 0 0,1 1 0 0 0,0-1-1 0 0,-1 0 1 0 0,1 0 0 0 0,-1 1-1 0 0,0-1 1 0 0,0 0 0 0 0,0 0-1 0 0,0 0 1 0 0,0 1 0 0 0,-1-2-34 0 0,-34 0-99 0 0,-18 47-96 0 0,53-42 169 0 0,0-1-34 0 0,0 0-51 0 0,0 0-40 0 0,0 0-13 0 0,0 0-71 0 0,3 0-1001 0 0,1 0-1035 0 0,-2 0-3710 0 0,0 0-6274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11106 0 0,'0'0'2818'0'0,"0"0"-1111"0"0,0 0-618 0 0,0 0-59 0 0,0 0 87 0 0,0 0 19 0 0,0 0-131 0 0,0 0-207 0 0,0 0-210 0 0,0 0-96 0 0,0 0 60 0 0,0 0 64 0 0,0 0 39 0 0,4 11-41 0 0,-1-3-499 0 0,0-4-57 0 0,-2 1-1 0 0,1-1 1 0 0,0 1 0 0 0,-1 0-1 0 0,0 0 1 0 0,0 0 0 0 0,0 0-1 0 0,-1 0 1 0 0,1-1 0 0 0,-1 1 0 0 0,0 0-1 0 0,-1 0 1 0 0,1 0 0 0 0,-2 5-58 0 0,-154 541 1471 0 0,142-497-1535 0 0,-3-1 1 0 0,-2-1 0 0 0,-3-1-1 0 0,-11 19 64 0 0,12-36-1620 0 0,15-115-13068 0 0,6 63 9533 0 0,0 2-845 0 0</inkml:trace>
  <inkml:trace contextRef="#ctx0" brushRef="#br0" timeOffset="514.731">103 509 4969 0 0,'0'0'1478'0'0,"0"0"-214"0"0,0 0 55 0 0,0 0 137 0 0,0 0 26 0 0,0 0-115 0 0,0 0-219 0 0,0 0-168 0 0,0 0-153 0 0,0 0-111 0 0,0 0-73 0 0,0 0-23 0 0,0 0 2 0 0,2 27-9 0 0,8 84-29 0 0,-11-110-565 0 0,1 0 1 0 0,0 0-1 0 0,-1 1 0 0 0,1-1 0 0 0,0 0 1 0 0,0 0-1 0 0,0 0 0 0 0,0 0 0 0 0,0 0 0 0 0,0 0 1 0 0,0 0-1 0 0,0 0 0 0 0,0 0 0 0 0,0 0 0 0 0,1 0 1 0 0,-1 0-1 0 0,0 0 0 0 0,1 0 0 0 0,-1 0 0 0 0,1 0 1 0 0,-1 0-1 0 0,1 0 0 0 0,0 0 0 0 0,-1 0 0 0 0,1 0 1 0 0,0-1-1 0 0,0 1 0 0 0,-1 0 0 0 0,1 0 0 0 0,0-1 1 0 0,0 1-1 0 0,0-1 0 0 0,0 1 0 0 0,0-1 0 0 0,0 1 1 0 0,0-1-1 0 0,0 1 0 0 0,0-1 0 0 0,0 0 0 0 0,0 0 1 0 0,0 1-1 0 0,0-1 0 0 0,1 0-19 0 0,4 0 164 0 0,6 2-10 0 0,0-1 1 0 0,0 0-1 0 0,0 0 1 0 0,0-2-1 0 0,0 1 1 0 0,0-1-1 0 0,0-1 1 0 0,0 0 0 0 0,0-1-1 0 0,0 0 1 0 0,0-1-1 0 0,-1-1 1 0 0,0 1-1 0 0,0-2 1 0 0,0 1-1 0 0,-1-2 1 0 0,0 1-1 0 0,0-1 1 0 0,0-1-1 0 0,3-3-154 0 0,9-10 135 0 0,0 0 1 0 0,-2-1-1 0 0,0-1 0 0 0,-2-1 0 0 0,0-1 0 0 0,-2 0 1 0 0,9-20-136 0 0,-13 21 85 0 0,-1 0 0 0 0,-2-1 0 0 0,0 0 0 0 0,-2-1 0 0 0,-1 0 0 0 0,-1 0 0 0 0,-1 0 0 0 0,-1 0 0 0 0,-1-1 1 0 0,-2-16-86 0 0,-11 44 196 0 0,4 8-184 0 0,1 0 0 0 0,0 0 1 0 0,0 0-1 0 0,1 1 0 0 0,1 0 1 0 0,-1 0-1 0 0,1 0 0 0 0,1 1 1 0 0,0-1-1 0 0,0 6-12 0 0,1-8 13 0 0,-19 69 241 0 0,4 1 1 0 0,3 1 0 0 0,4 0 0 0 0,3 1-1 0 0,3 37-254 0 0,10 60 143 0 0,-6-178-168 0 0,1 1-1 0 0,-1 0 1 0 0,0-1-1 0 0,1 1 1 0 0,-1 0 0 0 0,0-1-1 0 0,1 1 1 0 0,-1 0 0 0 0,1-1-1 0 0,-1 1 1 0 0,1 0 0 0 0,-1 0-1 0 0,0-1 1 0 0,1 1 0 0 0,-1 0-1 0 0,1 0 1 0 0,-1 0-1 0 0,1 0 1 0 0,-1 0 0 0 0,1 0-1 0 0,-1 0 1 0 0,1 0 0 0 0,-1 0-1 0 0,1 0 1 0 0,-1 0 0 0 0,1 0-1 0 0,-1 0 1 0 0,1 0 0 0 0,-1 0-1 0 0,1 0 1 0 0,-1 1-1 0 0,1-1 1 0 0,-1 0 0 0 0,1 0-1 0 0,-1 1 1 0 0,1-1 0 0 0,-1 0-1 0 0,0 1 1 0 0,1-1 0 0 0,-1 0-1 0 0,1 1 1 0 0,-1-1 0 0 0,0 0-1 0 0,0 1 1 0 0,1-1-1 0 0,-1 1 1 0 0,0-1 0 0 0,0 1-1 0 0,1-1 1 0 0,-1 1 0 0 0,0-1-1 0 0,0 1 1 0 0,0-1 0 0 0,0 1-1 0 0,0-1 1 0 0,0 1-1 0 0,0-1 1 0 0,0 1 0 0 0,0-1-1 0 0,0 1 1 0 0,0-1 0 0 0,0 1-1 0 0,0-1 1 0 0,0 1 0 0 0,0-1-1 0 0,-1 1 26 0 0,14-32-2853 0 0,-3 11-4060 0 0,-6 9-4752 0 0</inkml:trace>
  <inkml:trace contextRef="#ctx0" brushRef="#br0" timeOffset="783.614">766 516 9930 0 0,'0'0'4065'0'0,"0"0"-2114"0"0,0 0-760 0 0,0 0 12 0 0,0 0 119 0 0,0 0 30 0 0,0 0-153 0 0,0 0-226 0 0,0 0-203 0 0,0 0-153 0 0,-13 34-102 0 0,-39 109-91 0 0,11-11 384 0 0,33-18-681 0 0,9-113-244 0 0,0 0 0 0 0,0-1 0 0 0,1 1 0 0 0,-1 0 0 0 0,0-1 0 0 0,0 1 1 0 0,1-1-1 0 0,-1 1 0 0 0,0-1 0 0 0,1 1 0 0 0,-1-1 0 0 0,1 0 0 0 0,-1 0 0 0 0,0 0 0 0 0,1 0 0 0 0,-1 0 0 0 0,1 0 0 0 0,-1 0 0 0 0,0 0 0 0 0,1 0 1 0 0,-1-1-1 0 0,1 1 0 0 0,-1-1 0 0 0,0 1 0 0 0,1-1 0 0 0,-1 1 0 0 0,0-1 0 0 0,0 0 0 0 0,0 0 0 0 0,1 0 0 0 0,-1 1 0 0 0,0-1 0 0 0,0 0 0 0 0,0 0 1 0 0,0 0-1 0 0,-1-1 0 0 0,1 1 117 0 0,17-20-7718 0 0,-11 13-3484 0 0</inkml:trace>
  <inkml:trace contextRef="#ctx0" brushRef="#br0" timeOffset="1069.402">985 593 10442 0 0,'0'0'1830'0'0,"0"0"-255"0"0,0 0-28 0 0,0 0-41 0 0,0 0-110 0 0,0 0-209 0 0,0 0-267 0 0,0 0-205 0 0,0 0-139 0 0,0 0-91 0 0,0 0-54 0 0,0 0-24 0 0,-32 27-26 0 0,-99 83-34 0 0,73-66 461 0 0,58-44-781 0 0,-1 0-1 0 0,1 0 0 0 0,-1 0 1 0 0,1 0-1 0 0,0 0 1 0 0,-1 1-1 0 0,1-1 0 0 0,-1 0 1 0 0,1 0-1 0 0,0 1 1 0 0,-1-1-1 0 0,1 0 1 0 0,0 0-1 0 0,-1 1 0 0 0,1-1 1 0 0,0 0-1 0 0,0 1 1 0 0,-1-1-1 0 0,1 0 0 0 0,0 1 1 0 0,0-1-1 0 0,-1 0 1 0 0,1 1-1 0 0,0-1 0 0 0,0 1 1 0 0,0-1-1 0 0,0 0 1 0 0,0 1-1 0 0,0-1 0 0 0,0 1 1 0 0,-1-1-1 0 0,1 1 1 0 0,0-1-1 0 0,1 0 0 0 0,-1 1 1 0 0,0-1-1 0 0,0 1 1 0 0,0-1-1 0 0,0 1 0 0 0,0-1 1 0 0,0 0-1 0 0,0 1 1 0 0,1-1-1 0 0,-1 1 0 0 0,0-1 1 0 0,0 0-1 0 0,0 1 1 0 0,1-1-1 0 0,-1 0 1 0 0,0 1-1 0 0,1-1 0 0 0,-1 0 1 0 0,0 0-1 0 0,1 1 1 0 0,-1-1-1 0 0,0 0 0 0 0,1 0 1 0 0,-1 1-1 0 0,1-1 1 0 0,-1 0-1 0 0,0 0 0 0 0,1 0 1 0 0,-1 0-27 0 0,37 17 781 0 0,-24-12-521 0 0,-2 0-122 0 0,0 0-1 0 0,-1 1 1 0 0,0 1 0 0 0,0 0-1 0 0,0 0 1 0 0,-1 1 0 0 0,0 0 0 0 0,-1 0-1 0 0,0 1 1 0 0,0 0 0 0 0,-1 0-1 0 0,0 1 1 0 0,0 0 0 0 0,-1 1 0 0 0,2 6-138 0 0,27 49-537 0 0,-25-63-1148 0 0,-6-2-6090 0 0,-3-1-4807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26 654 3961 0 0,'0'0'1675'0'0,"0"0"-340"0"0,0 0-16 0 0,0 0 289 0 0,0 0 187 0 0,0 0-38 0 0,0 0-261 0 0,0 0-315 0 0,0 0-230 0 0,0 0-176 0 0,0 0-136 0 0,0 0-94 0 0,0 0-36 0 0,-4 2 16 0 0,-13 6 19 0 0,12-7 16 0 0,5-1 7 0 0,0 0-27 0 0,0 0-24 0 0,0 0-30 0 0,0 0-14 0 0,0 0-7 0 0,0 0-10 0 0,0-19 988 0 0,3-1-1301 0 0,1-1 1 0 0,1 0-1 0 0,0 1 1 0 0,2 0-1 0 0,0 0 1 0 0,1 1-1 0 0,1 0 1 0 0,1 0-1 0 0,1 1 1 0 0,0 1-1 0 0,1 0 1 0 0,1 0-1 0 0,6-5-142 0 0,7-13 160 0 0,154-200 207 0 0,-72 143-268 0 0,-106 92-101 0 0,0 0 0 0 0,0 0 0 0 0,0 1 0 0 0,0-1 0 0 0,0 0 1 0 0,0 1-1 0 0,0-1 0 0 0,0 1 0 0 0,0 0 0 0 0,0 0 0 0 0,0 0 0 0 0,-1 0 1 0 0,1 0-1 0 0,0 0 0 0 0,-1 0 0 0 0,1 0 0 0 0,0 1 0 0 0,-1-1 0 0 0,0 0 1 0 0,1 1-1 0 0,-1 0 0 0 0,0-1 0 0 0,0 1 0 0 0,0 0 0 0 0,0-1 0 0 0,0 1 1 0 0,0 0-1 0 0,0 0 0 0 0,-1 0 0 0 0,1 0 0 0 0,-1 0 0 0 0,1 0 0 0 0,-1 0 1 0 0,0 0-1 0 0,0 0 0 0 0,0 0 0 0 0,0 0 0 0 0,0 1 2 0 0,4 187 25 0 0,-37-5 63 0 0,30-169-57 0 0,6-21 90 0 0,11-23-130 0 0,0 0-1 0 0,2 1 1 0 0,1 1-1 0 0,1 0 1 0 0,1 2-1 0 0,6-6 10 0 0,29-38-16 0 0,-40 47 9 0 0,2 2-1 0 0,0 0 1 0 0,2 1-1 0 0,0 0 1 0 0,1 2-1 0 0,0 0 1 0 0,1 1-1 0 0,5-2 8 0 0,68-2-85 0 0,-90 21 83 0 0,0 0 1 0 0,-1 0-1 0 0,0 1 1 0 0,1-1 0 0 0,-1 0-1 0 0,0 1 1 0 0,0-1-1 0 0,0 1 1 0 0,-1 0-1 0 0,1 0 1 0 0,-1-1 0 0 0,1 1-1 0 0,-1 0 1 0 0,0 0-1 0 0,0 0 1 0 0,0 1-1 0 0,-1-1 1 0 0,1 0-1 0 0,-1 0 1 0 0,0 0 0 0 0,1 1-1 0 0,-1-1 1 0 0,-1 0-1 0 0,1 0 1 0 0,0 0-1 0 0,-1 2 2 0 0,0 16 7 0 0,-1 0-1 0 0,-1 0 0 0 0,-1 0 0 0 0,0 0 1 0 0,-2-1-1 0 0,-1 0 0 0 0,0 0 0 0 0,-1 0 0 0 0,-2 1-6 0 0,-30 85-1383 0 0,72-101-5835 0 0,-19-6 872 0 0,-3-2-5122 0 0</inkml:trace>
  <inkml:trace contextRef="#ctx0" brushRef="#br0" timeOffset="595.371">1504 32 10082 0 0,'0'0'2573'0'0,"0"0"-856"0"0,0 0-363 0 0,0 0-50 0 0,0 0 22 0 0,0 0-80 0 0,0 0-154 0 0,0 0-176 0 0,0 0-168 0 0,0 0-165 0 0,0 0-112 0 0,0 0-95 0 0,-28 14-63 0 0,-89 43-46 0 0,62-11 100 0 0,47-34-274 0 0,4-5-37 0 0,-9 8 11 0 0,1 0 0 0 0,1 1 0 0 0,0 0 0 0 0,1 1 0 0 0,1 1 0 0 0,1-1 0 0 0,0 1 0 0 0,2 0 0 0 0,0 1 0 0 0,1 0 0 0 0,0 0 0 0 0,-1 18-67 0 0,6-35 6 0 0,0 0 1 0 0,1-1-1 0 0,-1 1 0 0 0,0 0 1 0 0,1 0-1 0 0,-1-1 0 0 0,1 1 1 0 0,-1 0-1 0 0,1 0 0 0 0,0-1 1 0 0,0 1-1 0 0,0-1 0 0 0,0 1 1 0 0,0-1-1 0 0,0 1 0 0 0,0-1 1 0 0,0 0-1 0 0,1 1 0 0 0,-1-1 1 0 0,1 0-1 0 0,-1 0 0 0 0,1 0 1 0 0,-1 0-1 0 0,1 0 0 0 0,-1 0 1 0 0,1 0-1 0 0,0-1 0 0 0,-1 1 1 0 0,1-1-1 0 0,0 1 0 0 0,0-1 1 0 0,-1 0-1 0 0,1 1 0 0 0,0-1 1 0 0,0 0-1 0 0,0 0 0 0 0,0 0 1 0 0,-1-1-7 0 0,75-16 655 0 0,-43-5-519 0 0,0-1 0 0 0,-2-2 0 0 0,-1-1 0 0 0,-1-1 0 0 0,-1-2 0 0 0,-1 0 0 0 0,12-20-136 0 0,-7 11 39 0 0,-14 17-14 0 0,2 0 0 0 0,0 1 0 0 0,1 1 0 0 0,1 1-1 0 0,1 1 1 0 0,0 1 0 0 0,1 1 0 0 0,14-6-25 0 0,-37 22 1 0 0,1-1 1 0 0,-1 1-1 0 0,0 0 0 0 0,0-1 1 0 0,0 1-1 0 0,0 0 0 0 0,0 0 1 0 0,0 0-1 0 0,0 0 0 0 0,-1 0 1 0 0,1 0-1 0 0,0 0 0 0 0,0 0 1 0 0,-1 0-1 0 0,1 0 0 0 0,-1 0 1 0 0,1 0-1 0 0,-1 1 1 0 0,1-1-1 0 0,-1 0 0 0 0,0 0 1 0 0,1 1-1 0 0,-1-1 0 0 0,0 0 1 0 0,0 1-1 0 0,0-1 0 0 0,0 0 1 0 0,0 0-1 0 0,0 1 0 0 0,-1-1 1 0 0,1 0-1 0 0,0 0 0 0 0,-1 1 1 0 0,1-1-1 0 0,-1 0 0 0 0,0 1-1 0 0,1 4 17 0 0,-3 46 81 0 0,-3 0 0 0 0,-1 0 1 0 0,-3-1-1 0 0,-6 13-98 0 0,-5 26 21 0 0,-10 88-14 0 0,22-110-4 0 0,-3 0 0 0 0,-3-1 1 0 0,-3-1-1 0 0,-3 0 1 0 0,-27 58-4 0 0,43-114 1 0 0,0 1-1 0 0,0-1 1 0 0,-1 0 0 0 0,-1 0 0 0 0,0-1-1 0 0,0 0 1 0 0,0 0 0 0 0,-1-1 0 0 0,-1 0 0 0 0,1 0-1 0 0,-1 0 1 0 0,-1-2 0 0 0,1 1 0 0 0,-1-1 0 0 0,0 0-1 0 0,-1-1 1 0 0,1 0 0 0 0,-1-1 0 0 0,0 0-1 0 0,0-1 1 0 0,-1 0 0 0 0,-1 0-1 0 0,11-6-4 0 0,-1 1 0 0 0,0-1 0 0 0,1 0 0 0 0,-1 0 0 0 0,1 0 0 0 0,0 0 0 0 0,0 0 0 0 0,0 0 0 0 0,0-1 1 0 0,1 1-1 0 0,-1-1 0 0 0,1 1 0 0 0,0-1 0 0 0,0 1 0 0 0,0-1 0 0 0,1 0 0 0 0,-1 0 0 0 0,1 1 0 0 0,0-1 0 0 0,0 0 0 0 0,0 0 0 0 0,0 1 0 0 0,1-1 0 0 0,0 0 0 0 0,-1 0 0 0 0,1 1 0 0 0,1-1 0 0 0,0-1 4 0 0,4-20-24 0 0,1 0-1 0 0,2 1 1 0 0,0 0-1 0 0,2 1 1 0 0,1 0-1 0 0,0 0 1 0 0,2 1-1 0 0,0 1 1 0 0,4-2 24 0 0,-15 18-10 0 0,46-67-470 0 0,42-63-390 0 0,-35 41-5685 0 0,-47 79-721 0 0,-5 7-4776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12075 0 0,'0'0'2501'0'0,"0"0"-1159"0"0,0 0-510 0 0,0 0 7 0 0,0 0 127 0 0,0 0 53 0 0,0 0-129 0 0,0 0-120 0 0,0 0-70 0 0,0 0-25 0 0,0 0 28 0 0,0 0-58 0 0,0 0-85 0 0,5 18-56 0 0,16 60-53 0 0,-16-5 220 0 0,-8-34-526 0 0,-2 0 1 0 0,-2 0-1 0 0,-1-1 0 0 0,-2 1 1 0 0,-4 6-146 0 0,-11 44-17 0 0,8-23-131 0 0,-3 0 0 0 0,-3-1-1 0 0,-16 27 149 0 0,-6-36-3388 0 0,34-74-12485 0 0,11 11 8726 0 0</inkml:trace>
  <inkml:trace contextRef="#ctx0" brushRef="#br0" timeOffset="489.94">102 509 0 0 0,'0'0'3775'0'0,"0"0"-1786"0"0,0 0-622 0 0,0 0 58 0 0,0 0 61 0 0,0 0-58 0 0,0 0-234 0 0,0 0-412 0 0,0 0-281 0 0,0 0-114 0 0,0 0-33 0 0,0 0 33 0 0,0 0 93 0 0,4 17 128 0 0,16 52 103 0 0,0-49 653 0 0,-16-20-1127 0 0,8-1 18 0 0,0 0 1 0 0,-1-1 0 0 0,1 0 0 0 0,0-1-1 0 0,-1 0 1 0 0,1-1 0 0 0,-1 0 0 0 0,0-1-1 0 0,0-1 1 0 0,-1 1 0 0 0,0-1 0 0 0,0-1-1 0 0,0 0 1 0 0,-1-1 0 0 0,0 1 0 0 0,0-2-1 0 0,-1 1 1 0 0,6-8-256 0 0,13-14 190 0 0,-2-2 0 0 0,0-1-1 0 0,-2 0 1 0 0,-2-2 0 0 0,-1-1-1 0 0,-2 0 1 0 0,3-11-190 0 0,50-92 291 0 0,-50 91 159 0 0,-21 47-226 0 0,-28 31 252 0 0,4 11-387 0 0,1 1 1 0 0,2 0 0 0 0,2 2-1 0 0,2 0 1 0 0,2 1 0 0 0,1 1-1 0 0,3 0 1 0 0,2 0-1 0 0,2 1 1 0 0,1 7-90 0 0,2 158 88 0 0,20-130-181 0 0,-23-90-8400 0 0,12-30-5539 0 0,-1 33 9819 0 0</inkml:trace>
  <inkml:trace contextRef="#ctx0" brushRef="#br0" timeOffset="736.053">720 424 8754 0 0,'0'0'2418'0'0,"0"0"-419"0"0,0 0-287 0 0,0 0-182 0 0,0 0-127 0 0,0 0-203 0 0,0 0-232 0 0,0 0-150 0 0,0 0-142 0 0,0 0-99 0 0,0 0-83 0 0,0 0-98 0 0,-15 33-105 0 0,-47 102-63 0 0,-22 39 368 0 0,68-116-768 0 0,16-57 32 0 0,0-1-88 0 0,4-1-482 0 0,54-60-5203 0 0,-47 47 549 0 0,-4 2-5481 0 0</inkml:trace>
  <inkml:trace contextRef="#ctx0" brushRef="#br0" timeOffset="1267.32">901 461 8938 0 0,'0'0'1702'0'0,"0"0"-381"0"0,0 0-35 0 0,0 0 43 0 0,0 0 44 0 0,0 0-94 0 0,0 0-243 0 0,0 0-227 0 0,0 0-194 0 0,0 0-136 0 0,0 0-106 0 0,-33 20-35 0 0,-100 62-66 0 0,78-48 331 0 0,55-34-591 0 0,0 0 0 0 0,1 0 0 0 0,-1 0 0 0 0,0 0 0 0 0,1 0 0 0 0,-1 0 0 0 0,0 0 0 0 0,0 1 0 0 0,1-1 0 0 0,-1 0 0 0 0,0 0 0 0 0,1 0 0 0 0,-1 0 0 0 0,0 0 0 0 0,0 1 0 0 0,1-1 0 0 0,-1 0 0 0 0,0 0 0 0 0,0 0 1 0 0,0 1-1 0 0,1-1 0 0 0,-1 0 0 0 0,0 0 0 0 0,0 1 0 0 0,0-1 0 0 0,0 0 0 0 0,1 1 0 0 0,-1-1 0 0 0,0 0 0 0 0,0 0 0 0 0,0 1 0 0 0,0-1 0 0 0,0 0 0 0 0,0 1 0 0 0,0-1 0 0 0,0 0 0 0 0,0 1 0 0 0,0-1 0 0 0,0 0 0 0 0,0 1 0 0 0,0-1 1 0 0,0 0-1 0 0,0 0 0 0 0,0 1 0 0 0,-1-1 0 0 0,1 0 0 0 0,0 1 0 0 0,0-1 0 0 0,0 0 0 0 0,0 0 0 0 0,0 1 0 0 0,-1-1 0 0 0,1 0 0 0 0,0 0 0 0 0,0 1 0 0 0,-1-1 0 0 0,1 0 0 0 0,0 0 0 0 0,0 0 0 0 0,-1 0 0 0 0,1 1 0 0 0,0-1 0 0 0,0 0 1 0 0,-1 0-1 0 0,1 0-12 0 0,9 4 284 0 0,1 3 9 0 0,-1 0 1 0 0,0 1 0 0 0,0-1 0 0 0,-1 2 0 0 0,0-1 0 0 0,-1 1 0 0 0,0 0 0 0 0,0 1 0 0 0,0 0 0 0 0,-2 0 0 0 0,1 0 0 0 0,-1 1 0 0 0,-1-1 0 0 0,0 1-1 0 0,1 4-293 0 0,12 29 851 0 0,3 15 62 0 0,-20-59-915 0 0,0-1 0 0 0,0 1 1 0 0,1 0-1 0 0,-1 0 0 0 0,0 0 1 0 0,0 0-1 0 0,1-1 0 0 0,-1 1 1 0 0,0 0-1 0 0,0 0 0 0 0,1 0 1 0 0,-1 0-1 0 0,0 0 1 0 0,1 0-1 0 0,-1 0 0 0 0,0-1 1 0 0,1 1-1 0 0,-1 0 0 0 0,0 0 1 0 0,0 0-1 0 0,1 0 0 0 0,-1 0 1 0 0,0 1-1 0 0,1-1 0 0 0,-1 0 1 0 0,0 0-1 0 0,1 0 0 0 0,-1 0 1 0 0,0 0-1 0 0,0 0 1 0 0,1 0-1 0 0,-1 1 0 0 0,0-1 1 0 0,0 0-1 0 0,1 0 0 0 0,-1 0 1 0 0,0 0-1 0 0,0 1 0 0 0,1-1 1 0 0,-1 0-1 0 0,0 0 0 0 0,0 1 1 0 0,0-1 1 0 0,0-14-3126 0 0,0 10-2026 0 0,0 3-7105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4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166 161 2088 0 0,'0'0'3523'0'0,"0"0"-987"0"0,0 0-366 0 0,0 0-50 0 0,0 0-7 0 0,0 0-93 0 0,0 0-231 0 0,0 0-305 0 0,0 0-304 0 0,0 0-300 0 0,0 0-233 0 0,-3 12 256 0 0,2 149 1496 0 0,9 68-1589 0 0,-30 95-426 0 0,-17-108-592 0 0,14-181-2044 0 0,2-43-6537 0 0,18 1 2598 0 0,-1 3-3415 0 0</inkml:trace>
  <inkml:trace contextRef="#ctx0" brushRef="#br0" timeOffset="282.389">0 180 10762 0 0,'0'0'1433'0'0,"0"0"-377"0"0,0 0-167 0 0,0 0 62 0 0,0 0 81 0 0,0 0 2 0 0,33-27-82 0 0,106-83-121 0 0,-71 77-105 0 0,-46 30-434 0 0,0 0 1 0 0,0 1-1 0 0,0 1 1 0 0,0 1-1 0 0,0 1 1 0 0,0 1-1 0 0,0 1 1 0 0,20 6-293 0 0,-35-8 60 0 0,0 1-1 0 0,0 1 1 0 0,0-1-1 0 0,0 1 1 0 0,-1 1 0 0 0,1-1-1 0 0,-1 1 1 0 0,0 0-1 0 0,0 0 1 0 0,0 1-1 0 0,0 0 1 0 0,-1 0 0 0 0,0 0-1 0 0,0 1 1 0 0,-1-1-1 0 0,1 1 1 0 0,-1 0 0 0 0,0 1-1 0 0,-1-1 1 0 0,0 1-1 0 0,0-1 1 0 0,0 1-1 0 0,-1 0 1 0 0,1 0 0 0 0,-2 0-1 0 0,1 1 1 0 0,-1-1-1 0 0,0 5-59 0 0,-1 3 57 0 0,0-1-1 0 0,-1 1 0 0 0,0-1 0 0 0,-1 1 1 0 0,-1-1-1 0 0,-1 0 0 0 0,0 0 0 0 0,0 0 1 0 0,-1-1-1 0 0,-1 1 0 0 0,0-1 0 0 0,-1-1 1 0 0,-1 1-1 0 0,0-1 0 0 0,0 0 1 0 0,-1-1-1 0 0,-1 0 0 0 0,0-1 0 0 0,-1 1-56 0 0,-12 11 21 0 0,-2-1 0 0 0,0-1 0 0 0,-1-1 0 0 0,-1-2 0 0 0,0 0 0 0 0,-1-2 0 0 0,-1-1 0 0 0,-8 1-21 0 0,24-9-91 0 0,0 0 1 0 0,0-2 0 0 0,0 1-1 0 0,-1-2 1 0 0,1 0-1 0 0,-1 0 1 0 0,0-1 0 0 0,0-1-1 0 0,1 0 1 0 0,-1-1-1 0 0,0-1 1 0 0,0 0 0 0 0,-1-1 90 0 0,-11-23-2361 0 0,23 12-1091 0 0,2 0-3791 0 0,1 2-3437 0 0</inkml:trace>
  <inkml:trace contextRef="#ctx0" brushRef="#br0" timeOffset="1627.897">853 253 1040 0 0,'0'0'1722'0'0,"0"0"-35"0"0,0 0 128 0 0,0 0 248 0 0,0 0 170 0 0,0 0-114 0 0,0 0-258 0 0,0 0-308 0 0,0 0-272 0 0,0 0-180 0 0,0 0-121 0 0,0 0-117 0 0,-8-14-91 0 0,-21-42-71 0 0,20 42-75 0 0,9 14-67 0 0,0 0-49 0 0,0 0-74 0 0,0 0-69 0 0,0 0-69 0 0,0 0-64 0 0,0 0-50 0 0,0 0-44 0 0,0 0-30 0 0,6 12 278 0 0,26 15-19 0 0,2-1 0 0 0,1-1 1 0 0,0-3-1 0 0,2 0 0 0 0,1-3 0 0 0,30 12-369 0 0,43 24 388 0 0,63 59-147 0 0,-168-100-183 0 0,-6-13-5 0 0,0-1 14 0 0,0 0 5 0 0,0 0-18 0 0,0 0 1 0 0,0 0 3 0 0,0 0 12 0 0,-104 59 469 0 0,-56 70-571 0 0,-112 76 164 0 0,144-110-33 0 0,127-93 103 0 0,1-3-206 0 0,0 1-16 0 0,0 0 14 0 0,0 0 18 0 0,0 0-23 0 0,0 0-13 0 0,0 0-4 0 0,0 0 7 0 0,0 0-5 0 0,0 0 10 0 0,0 0-12 0 0,0 0-6 0 0,0 0-2 0 0,0 0 28 0 0,0 0-18 0 0,0 0-6 0 0,0 0 4 0 0,0 0 10 0 0,0 0-25 0 0,0 0-6 0 0,0 0 5 0 0,0 0-48 0 0,0 0-2 0 0,0 0-36 0 0,1-2-1914 0 0,3-10-12879 0 0,-1 12 2782 0 0</inkml:trace>
  <inkml:trace contextRef="#ctx0" brushRef="#br0" timeOffset="3219.537">1563 1104 5313 0 0,'0'0'1742'0'0,"0"0"-212"0"0,0 0-64 0 0,0 0 89 0 0,0 0-5 0 0,0 0-88 0 0,0 0-145 0 0,0 0-147 0 0,0 0-98 0 0,0 0-149 0 0,0 0-177 0 0,0 0-137 0 0,0 0-84 0 0,-3-8-46 0 0,3 6-482 0 0,-3-4 159 0 0,1-1 1 0 0,0 1-1 0 0,1-1 1 0 0,-1 0-1 0 0,1 0 0 0 0,0 0 1 0 0,1 0-1 0 0,0 0 1 0 0,0 1-1 0 0,0-1 1 0 0,1 0-1 0 0,1-2-156 0 0,15-43 581 0 0,2 1 0 0 0,3 1-1 0 0,2 1 1 0 0,24-36-581 0 0,-37 67 41 0 0,1-1 1 0 0,1 2-1 0 0,0 0 1 0 0,2 0-1 0 0,0 1 0 0 0,0 1 1 0 0,2 1-1 0 0,-1 0 0 0 0,2 1 1 0 0,0 1-1 0 0,19-10-41 0 0,-34 55 81 0 0,-34 161 373 0 0,10-48-376 0 0,21-144-84 0 0,0-2-2 0 0,19-8 145 0 0,163-158 216 0 0,-146 135-345 0 0,-22 18-12 0 0,0 1 0 0 0,0 0 0 0 0,1 1 0 0 0,1 1 0 0 0,0 0 0 0 0,0 2 0 0 0,12-5 4 0 0,-20 10 19 0 0,-7 2-19 0 0,0 0 0 0 0,0 0-1 0 0,-1 0 1 0 0,1 0 0 0 0,0 1 0 0 0,0-1-1 0 0,0 1 1 0 0,0-1 0 0 0,0 0 0 0 0,0 1-1 0 0,0 0 1 0 0,0-1 0 0 0,1 1 0 0 0,-1 0-1 0 0,0-1 1 0 0,0 1 0 0 0,0 0-1 0 0,0 0 1 0 0,0 0 0 0 0,1 0 0 0 0,-1 0-1 0 0,0 0 1 0 0,0 0 0 0 0,0 0 0 0 0,0 1-1 0 0,0-1 1 0 0,1 0 0 0 0,-1 1 0 0 0,0-1-1 0 0,0 1 1 0 0,0-1 0 0 0,0 1 0 0 0,0 0-1 0 0,0-1 1 0 0,0 1 0 0 0,-1 0-1 0 0,1 0 1 0 0,0-1 0 0 0,0 1 0 0 0,0 0-1 0 0,-1 0 1 0 0,1 0 0 0 0,0 0 0 0 0,-1 0-1 0 0,1 0 1 0 0,-1 0 0 0 0,1 0 0 0 0,-1 0-1 0 0,0 0 1 0 0,1 1 0 0 0,-1 0 0 0 0,-16 215 319 0 0,14-202-311 0 0,-11 78-331 0 0,56-95-3281 0 0,-21-15 513 0 0,-2 2-5105 0 0,-9 8-3175 0 0</inkml:trace>
  <inkml:trace contextRef="#ctx0" brushRef="#br0" timeOffset="3789.029">2741 596 6241 0 0,'0'0'3652'0'0,"0"0"-1254"0"0,0 0-505 0 0,0 0-106 0 0,0 0-118 0 0,0 0-254 0 0,0 0-343 0 0,0 0-303 0 0,0 0-178 0 0,0 0-88 0 0,0 0-58 0 0,0 0-75 0 0,0 0-27 0 0,-22 6-49 0 0,-71 23-50 0 0,29 8 198 0 0,52-24-353 0 0,6-7-64 0 0,0 0 1 0 0,0 1-1 0 0,1-1 0 0 0,0 1 0 0 0,0 0 0 0 0,0 1 1 0 0,1-1-1 0 0,0 1 0 0 0,0 0 0 0 0,1 0 0 0 0,0 0 1 0 0,1 0-1 0 0,0 0 0 0 0,0 1 0 0 0,1-1 0 0 0,0 1 1 0 0,0-1-1 0 0,1 1 0 0 0,0 0 0 0 0,1 6-25 0 0,-1-13 16 0 0,1 0 0 0 0,0 0 0 0 0,0 0 0 0 0,-1 0 0 0 0,1 0 0 0 0,0 0 0 0 0,1 0 0 0 0,-1 0 0 0 0,0 0 0 0 0,1-1 0 0 0,-1 1 0 0 0,1 0 0 0 0,-1-1 0 0 0,1 1 0 0 0,-1-1 0 0 0,1 0 0 0 0,0 1 0 0 0,0-1 0 0 0,0 0 0 0 0,0 0 0 0 0,0 0 0 0 0,0 0 0 0 0,0-1 1 0 0,0 1-1 0 0,0-1 0 0 0,1 1 0 0 0,-1-1 0 0 0,0 0 0 0 0,0 1 0 0 0,0-1 0 0 0,3-1-16 0 0,69-5 850 0 0,-53-3-727 0 0,-1-1-1 0 0,-1-1 1 0 0,0-1 0 0 0,0 0-1 0 0,-1-1 1 0 0,-1-1-1 0 0,0-1 1 0 0,-1-1 0 0 0,0 0-1 0 0,1-4-122 0 0,63-56 169 0 0,-59 57-134 0 0,-9 8-25 0 0,0 1 0 0 0,0 0-1 0 0,1 1 1 0 0,0 0 0 0 0,1 1 0 0 0,0 0 0 0 0,12-4-10 0 0,-24 14 1 0 0,-1-1-1 0 0,1 1 1 0 0,-1-1-1 0 0,1 1 1 0 0,-1 0-1 0 0,0 0 0 0 0,1 0 1 0 0,-1 0-1 0 0,0 0 1 0 0,0 0-1 0 0,0 0 1 0 0,-1 0-1 0 0,1 0 1 0 0,0 0-1 0 0,-1 0 1 0 0,1 1-1 0 0,-1-1 1 0 0,0 0-1 0 0,0 0 1 0 0,0 1-1 0 0,0-1 0 0 0,0 0 1 0 0,0 1-1 0 0,-28 345 115 0 0,21-263-116 0 0,-4 0 1 0 0,-3 0-1 0 0,-21 63 1 0 0,32-136-2 0 0,-1-1-1 0 0,-1 1 1 0 0,1-1-1 0 0,-2-1 0 0 0,1 1 1 0 0,-2-1-1 0 0,1 0 1 0 0,-1 0-1 0 0,-1-1 1 0 0,0 0-1 0 0,0 0 0 0 0,-1-1 1 0 0,0 0-1 0 0,-1 0 3 0 0,8-6 0 0 0,1-1 0 0 0,-1 0 1 0 0,0 0-1 0 0,1 0 0 0 0,-1 0 0 0 0,0 0 0 0 0,0 0 0 0 0,0 0 0 0 0,0 0 0 0 0,0-1 1 0 0,0 1-1 0 0,0-1 0 0 0,0 0 0 0 0,0 1 0 0 0,0-1 0 0 0,0 0 0 0 0,0 0 0 0 0,-1 0 1 0 0,1-1-1 0 0,0 1 0 0 0,0 0 0 0 0,0-1 0 0 0,0 1 0 0 0,0-1 0 0 0,0 0 0 0 0,0 0 1 0 0,0 0-1 0 0,1 0 0 0 0,-1 0 0 0 0,0 0 0 0 0,0 0 0 0 0,1 0 0 0 0,-1-1 0 0 0,1 1 1 0 0,-1-1-1 0 0,1 1 0 0 0,0-1 0 0 0,-1 0 0 0 0,1 1 0 0 0,0-1 0 0 0,0 0 0 0 0,0 0 1 0 0,0 0-1 0 0,-4-12-24 0 0,1 0 0 0 0,0 0 1 0 0,1-1-1 0 0,1 1 0 0 0,0-1 1 0 0,1 1-1 0 0,0-1 0 0 0,1 0 1 0 0,1 0-1 0 0,0 1 1 0 0,4-15 23 0 0,1 5-73 0 0,1 0 0 0 0,1 1 0 0 0,1 1 1 0 0,2-1-1 0 0,0 1 0 0 0,9-12 73 0 0,-10 15-104 0 0,80-124-2279 0 0,-45 88-5678 0 0,-35 47-3450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4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7242 0 0,'0'0'1336'0'0,"0"0"-691"0"0,0 0-326 0 0,0 0 158 0 0,0 0 349 0 0,0 0 277 0 0,0 0 73 0 0,0 0-85 0 0,0 0-189 0 0,0 0-181 0 0,0 0-135 0 0,-6 16-110 0 0,-21 54-58 0 0,-40 42 911 0 0,17-42-1504 0 0,38-58-3178 0 0,-1-2-3298 0 0,11-9-1817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12 579 3993 0 0,'0'0'2031'0'0,"0"0"-584"0"0,0 0-271 0 0,0 0 14 0 0,0 0 145 0 0,0 0 161 0 0,0 0 16 0 0,0 0-126 0 0,0 0-227 0 0,0 0-298 0 0,0 0-247 0 0,-1-9-169 0 0,-4-28-87 0 0,3 28-20 0 0,2 9 7 0 0,0 0 5 0 0,0 0 1 0 0,0 0-16 0 0,0 12 538 0 0,-3 292 2143 0 0,3-294-2995 0 0,1 0 1 0 0,0 0 0 0 0,1 0 0 0 0,0 0 0 0 0,1 0 0 0 0,0 0-1 0 0,0 0 1 0 0,1-1 0 0 0,1 0 0 0 0,-1 0 0 0 0,2 0 0 0 0,2 4-22 0 0,-6-10 28 0 0,0 0 0 0 0,0 0 0 0 0,0 0 0 0 0,1 0 0 0 0,-1-1 0 0 0,1 1 0 0 0,0-1 0 0 0,0 0 1 0 0,0 1-1 0 0,0-1 0 0 0,0 0 0 0 0,0-1 0 0 0,1 1 0 0 0,-1-1 0 0 0,1 1 0 0 0,-1-1 0 0 0,1 0 0 0 0,-1 0 1 0 0,1-1-1 0 0,0 1 0 0 0,-1-1 0 0 0,1 0 0 0 0,0 0 0 0 0,0 0 0 0 0,-1 0 0 0 0,1 0 0 0 0,0-1 0 0 0,-1 0 1 0 0,1 0-1 0 0,-1 0 0 0 0,1 0 0 0 0,-1 0 0 0 0,1-1 0 0 0,-1 0 0 0 0,2 0-28 0 0,20-16 147 0 0,-1 0 0 0 0,-1-2-1 0 0,-1 0 1 0 0,0-2 0 0 0,-2 0 0 0 0,-1-2-1 0 0,0 0 1 0 0,1-4-147 0 0,-6 8 37 0 0,72-93 38 0 0,-85 113-79 0 0,0-1-1 0 0,0 1 1 0 0,0 0 0 0 0,-1 0 0 0 0,1 0 0 0 0,0 0 0 0 0,0 0-1 0 0,0 0 1 0 0,0 0 0 0 0,0 0 0 0 0,-1 0 0 0 0,1 1-1 0 0,0-1 1 0 0,0 0 0 0 0,0 0 0 0 0,0 1 0 0 0,-1-1 0 0 0,1 1-1 0 0,0-1 1 0 0,0 1 0 0 0,-1-1 0 0 0,1 1 0 0 0,0-1-1 0 0,-1 1 1 0 0,1-1 0 0 0,-1 1 0 0 0,1 0 0 0 0,-1 0 0 0 0,1-1-1 0 0,-1 1 1 0 0,1 0 0 0 0,-1 0 0 0 0,1-1 0 0 0,-1 1 0 0 0,0 0-1 0 0,0 0 1 0 0,1 0 0 0 0,-1 0 0 0 0,0-1 0 0 0,0 1-1 0 0,0 0 1 0 0,0 0 0 0 0,0 0 0 0 0,0 0 4 0 0,4 7 21 0 0,18 27 25 0 0,-18-26-43 0 0,1-1-1 0 0,0 1 1 0 0,0-1 0 0 0,1 0 0 0 0,0-1 0 0 0,0 0 0 0 0,1 1 0 0 0,0-2-1 0 0,1 1 1 0 0,-1-1 0 0 0,1 0 0 0 0,0-1 0 0 0,4 2-3 0 0,-8-4 39 0 0,1-1 0 0 0,1 1 0 0 0,-1-1 1 0 0,0 0-1 0 0,0-1 0 0 0,1 1 0 0 0,-1-1 1 0 0,1 0-1 0 0,0 0 0 0 0,-1-1 0 0 0,1 0 0 0 0,-1 0 1 0 0,1 0-1 0 0,0 0 0 0 0,-1-1 0 0 0,1 0 0 0 0,-1 0 1 0 0,1-1-1 0 0,-1 1 0 0 0,1-1 0 0 0,-1-1 1 0 0,0 1-1 0 0,0-1 0 0 0,0 1 0 0 0,0-1 0 0 0,-1-1 1 0 0,1 1-1 0 0,-1-1 0 0 0,0 0 0 0 0,0 0 1 0 0,0 0-1 0 0,0 0-39 0 0,7-12 65 0 0,0-1 0 0 0,-1 0 0 0 0,-1 0 0 0 0,0-1 0 0 0,-2 0 0 0 0,0-1 0 0 0,0 1 0 0 0,-2-1 0 0 0,-1-1 0 0 0,0 1 0 0 0,-1-1 0 0 0,-1-9-65 0 0,-1-12-436 0 0,-1 23-6343 0 0,0 19 1822 0 0,1 1 2221 0 0,-1-1 27 0 0,2 3-8771 0 0</inkml:trace>
  <inkml:trace contextRef="#ctx0" brushRef="#br0" timeOffset="420.121">1127 789 7202 0 0,'0'0'2821'0'0,"0"0"-1510"0"0,0 0-428 0 0,0 0 250 0 0,0 0 295 0 0,0 0 69 0 0,0 0-92 0 0,0 0-184 0 0,0 0-148 0 0,0 0-135 0 0,0 0-109 0 0,0 0-80 0 0,0 0-133 0 0,32-11-112 0 0,97-36-77 0 0,-73 11 102 0 0,-51 27-402 0 0,0 3-65 0 0,0 0-1 0 0,0 0 1 0 0,-1 0-1 0 0,0-1 1 0 0,-1 1-1 0 0,1-1 1 0 0,-1 0-1 0 0,-1 0 1 0 0,1 0-1 0 0,-1 0 1 0 0,0-1-1 0 0,-1 1 1 0 0,0-1-1 0 0,0 1 0 0 0,-1-1 1 0 0,1 1-1 0 0,-2-1 1 0 0,1 1-1 0 0,-1-1 1 0 0,-1-2-62 0 0,-1 6 4 0 0,0 0 0 0 0,0 0 0 0 0,0 1 1 0 0,-1-1-1 0 0,0 1 0 0 0,0 0 0 0 0,1 0 0 0 0,-2 1 1 0 0,1-1-1 0 0,0 1 0 0 0,0 0 0 0 0,-1 0 0 0 0,1 0 1 0 0,-1 1-1 0 0,0-1 0 0 0,0 1 0 0 0,1 0 0 0 0,-1 1 1 0 0,0-1-1 0 0,0 1 0 0 0,0 0 0 0 0,0 0 0 0 0,0 0 1 0 0,1 1-1 0 0,-1 0 0 0 0,0 0 0 0 0,0 0 0 0 0,1 0 1 0 0,-1 1-1 0 0,1 0 0 0 0,-1 0 0 0 0,1 0 0 0 0,-1 0 1 0 0,0 1-5 0 0,-5 3-2 0 0,0 1 1 0 0,0 0 0 0 0,0 1 0 0 0,1-1 0 0 0,0 2 0 0 0,1-1 0 0 0,0 1-1 0 0,0 1 1 0 0,1-1 0 0 0,0 1 0 0 0,0 0 0 0 0,2 1 0 0 0,-1 0-1 0 0,1 0 1 0 0,0 0 0 0 0,1 0 0 0 0,1 1 0 0 0,0 0 0 0 0,0-1 0 0 0,1 1-1 0 0,1 0 1 0 0,0 0 0 0 0,0 0 0 0 0,1 1 0 0 0,1-1 0 0 0,0 0 0 0 0,1 0-1 0 0,0 0 1 0 0,4 11 1 0 0,1-14 22 0 0,0 0-1 0 0,1 0 1 0 0,0-1-1 0 0,0 0 1 0 0,1 0-1 0 0,0-1 0 0 0,0 0 1 0 0,1-1-1 0 0,-1 0 1 0 0,2 0-1 0 0,-1-1 1 0 0,1-1-1 0 0,-1 0 1 0 0,1 0-1 0 0,0-1 1 0 0,0 0-1 0 0,1-1 0 0 0,-1 0 1 0 0,1-1-1 0 0,-1 0 1 0 0,1-1-1 0 0,-1 0 1 0 0,2-1-22 0 0,144-13-1399 0 0,-138 10-291 0 0,1 0-4807 0 0,-5 0-5698 0 0</inkml:trace>
  <inkml:trace contextRef="#ctx0" brushRef="#br0" timeOffset="2685.947">2158 355 2777 0 0,'0'0'1735'0'0,"0"0"-158"0"0,0 0 2 0 0,0 0 64 0 0,0 0 50 0 0,0 0-56 0 0,0 0-79 0 0,0 0-154 0 0,0 0-187 0 0,0 0-212 0 0,0 0-254 0 0,-10-4-146 0 0,-29-11-87 0 0,29 11-58 0 0,43-21 1279 0 0,-23 19-1578 0 0,-2 0-75 0 0,1 1 0 0 0,-1 0 1 0 0,1 1-1 0 0,0 0 0 0 0,1 0 1 0 0,-1 1-1 0 0,1 0 0 0 0,-1 0 0 0 0,1 1 1 0 0,0 1-1 0 0,0 0 0 0 0,0 0 0 0 0,0 1 1 0 0,0 0-1 0 0,9 1-86 0 0,-13 3 46 0 0,0 0-1 0 0,0 0 1 0 0,0 1 0 0 0,-1 0 0 0 0,1 0-1 0 0,-1 0 1 0 0,0 1 0 0 0,-1 0 0 0 0,1-1-1 0 0,-1 2 1 0 0,-1-1 0 0 0,1 0-1 0 0,-1 1 1 0 0,0 0 0 0 0,0 0 0 0 0,-1-1-1 0 0,0 2 1 0 0,0-1 0 0 0,-1 0-1 0 0,1 0 1 0 0,-1 4-46 0 0,6 192 784 0 0,-10-174-721 0 0,-2 1 0 0 0,-2-1 0 0 0,0 0 0 0 0,-2 0-1 0 0,-1-1 1 0 0,-1 0 0 0 0,-2 0 0 0 0,-1-2 0 0 0,0 0-1 0 0,-2 0 1 0 0,-2 0-63 0 0,-19 8 214 0 0,36-34-154 0 0,1 0 32 0 0,0 0 1 0 0,56-145 314 0 0,-38 109-362 0 0,19-42-53 0 0,4 1-1 0 0,3 3 1 0 0,53-67 8 0 0,-4 59-159 0 0,-82 111-21 0 0,1 181 343 0 0,-23 6-31 0 0,18-234-89 0 0,0-1 1 0 0,1 1 0 0 0,1 1-1 0 0,1 0 1 0 0,0 0 0 0 0,11-13-44 0 0,-9 12 4 0 0,17-28-11 0 0,2 2 1 0 0,2 1-1 0 0,2 1 0 0 0,1 2 0 0 0,17-12 7 0 0,-5 18-42 0 0,-44 56-66 0 0,-6 12 182 0 0,-2-1-1 0 0,-2 1 1 0 0,-1-1 0 0 0,-1 0-1 0 0,-9 20-73 0 0,-8 36 104 0 0,-11 117-1170 0 0,61-232-3967 0 0,-13 11 1488 0 0,-4 4-2749 0 0,-1 0-4952 0 0</inkml:trace>
  <inkml:trace contextRef="#ctx0" brushRef="#br0" timeOffset="4123.863">3189 321 10250 0 0,'0'0'1232'0'0,"0"0"-281"0"0,0 0-12 0 0,0 0 171 0 0,0 0 151 0 0,0 0-12 0 0,0 0-141 0 0,0 0-152 0 0,-8 32-154 0 0,-24 98-130 0 0,13 13 988 0 0,26-24-757 0 0,-6-115-869 0 0,1 0 0 0 0,-1 0 0 0 0,1 0 0 0 0,0 0 0 0 0,0-1 0 0 0,0 1 0 0 0,1-1 0 0 0,-1 1-1 0 0,1-1 1 0 0,0 0 0 0 0,0 0 0 0 0,0 0 0 0 0,0-1 0 0 0,0 1 0 0 0,1-1 0 0 0,-1 0 0 0 0,1 1 0 0 0,0-2 0 0 0,0 1 0 0 0,-1 0 0 0 0,1-1 0 0 0,0 1 0 0 0,0-1 0 0 0,1 0 0 0 0,-1-1 0 0 0,0 1 0 0 0,1-1-34 0 0,8-1 126 0 0,0-1-1 0 0,0-1 1 0 0,0 0 0 0 0,0-1-1 0 0,0 0 1 0 0,-1-1-1 0 0,0 0 1 0 0,0-1-1 0 0,0-1 1 0 0,-1 1-1 0 0,0-2 1 0 0,0 0-1 0 0,-1 0 1 0 0,0-1-1 0 0,0 0 1 0 0,-1-1-1 0 0,5-6-125 0 0,3-4 71 0 0,0 0-1 0 0,-1-1 1 0 0,-1-1-1 0 0,-1-1 1 0 0,-1 0-1 0 0,-1-1 1 0 0,-1 0 0 0 0,-1-1-1 0 0,2-11-70 0 0,-4-30 245 0 0,-8 65-173 0 0,0 1 10 0 0,0 0-13 0 0,0 0-6 0 0,0 0-31 0 0,0 0-9 0 0,-32 38-126 0 0,24-17 114 0 0,1 1 0 0 0,1-1 1 0 0,2 1-1 0 0,0 1 0 0 0,1-1 1 0 0,1 0-1 0 0,1 21-11 0 0,0-34 10 0 0,1 141-15 0 0,1-146 12 0 0,1-1 0 0 0,-1 1 0 0 0,1-1 0 0 0,0 1 0 0 0,0-1 0 0 0,0 1 0 0 0,1-1-1 0 0,-1 0 1 0 0,1 0 0 0 0,0 0 0 0 0,0-1 0 0 0,-1 1 0 0 0,2 0 0 0 0,-1-1 0 0 0,0 0 0 0 0,1 0 0 0 0,-1 0 0 0 0,1 0 0 0 0,-1-1 0 0 0,1 1 0 0 0,0-1 0 0 0,-1 0 0 0 0,1 0 0 0 0,0 0 0 0 0,0-1 0 0 0,0 1 0 0 0,0-1 0 0 0,0 0 0 0 0,0 0 0 0 0,0 0 0 0 0,0-1-1 0 0,0 1 1 0 0,0-1 0 0 0,0 0 0 0 0,-1 0 0 0 0,1 0 0 0 0,1-1-7 0 0,5-2 52 0 0,0-1-1 0 0,-1 0 0 0 0,0 0 0 0 0,0-1 1 0 0,0 0-1 0 0,-1-1 0 0 0,0 0 1 0 0,0 0-1 0 0,0-1 0 0 0,-1 1 0 0 0,-1-2 1 0 0,1 1-1 0 0,3-7-51 0 0,26-40 115 0 0,-2-1-1 0 0,-3-2 1 0 0,20-49-115 0 0,-6 4 93 0 0,-43 102-95 0 0,-1 0-1 0 0,1 0 1 0 0,0 1-1 0 0,0-1 0 0 0,0 1 1 0 0,0 0-1 0 0,0 0 1 0 0,-1-1-1 0 0,1 1 0 0 0,0 0 1 0 0,0 0-1 0 0,0 1 0 0 0,0-1 1 0 0,0 0-1 0 0,0 1 1 0 0,0-1-1 0 0,-1 1 0 0 0,1 0 1 0 0,0-1-1 0 0,0 1 1 0 0,-1 0-1 0 0,1 0 0 0 0,0 0 1 0 0,-1 0-1 0 0,2 1 3 0 0,7 14 3 0 0,-1 0 0 0 0,0 0-1 0 0,-1 1 1 0 0,-1 0 0 0 0,0 0 0 0 0,-2 1 0 0 0,0 0-1 0 0,0 0 1 0 0,-2 0 0 0 0,0 0 0 0 0,-1 16-3 0 0,0-24 14 0 0,-1 1-1 0 0,0-1 1 0 0,-1 1 0 0 0,0 0-1 0 0,0-1 1 0 0,-1 1 0 0 0,-1-1 0 0 0,0 1-1 0 0,0-1 1 0 0,-1 1 0 0 0,0-1-1 0 0,-1 0 1 0 0,0 0 0 0 0,-1-1 0 0 0,0 1-1 0 0,0-1 1 0 0,-1 0 0 0 0,0 0-1 0 0,-1-1 1 0 0,0 0 0 0 0,0 0 0 0 0,0-1-1 0 0,-1 1 1 0 0,-1-2 0 0 0,1 1-1 0 0,-1-1 1 0 0,0 0 0 0 0,-7 3-14 0 0,-50 5-135 0 0,77-26-352 0 0,7 4 474 0 0,1 1-1 0 0,1 1 0 0 0,-1 1 0 0 0,1 0 0 0 0,-1 2 0 0 0,1 0 0 0 0,0 1 1 0 0,0 1-1 0 0,13 1 14 0 0,124-18 210 0 0,-137 13-162 0 0,0-1 1 0 0,0-1 0 0 0,-1 0-1 0 0,0-1 1 0 0,-1-2-1 0 0,0 0 1 0 0,0 0 0 0 0,-1-2-1 0 0,6-5-48 0 0,5-11 67 0 0,-1-1 0 0 0,-2-1-1 0 0,-1-1 1 0 0,-1-2 0 0 0,-2 0-1 0 0,-1-1 1 0 0,-2-1 0 0 0,-1 0-1 0 0,-2-2 1 0 0,7-28-67 0 0,-15 39 5 0 0,-1 0 0 0 0,-1 0 0 0 0,-1-1 0 0 0,-2 1-1 0 0,-1-1 1 0 0,-1-21-5 0 0,0 41 1 0 0,0 0-1 0 0,-1 0 1 0 0,0 0-1 0 0,0 0 1 0 0,0-1 0 0 0,-1 1-1 0 0,0 1 1 0 0,-1-1-1 0 0,1 0 1 0 0,-1 0-1 0 0,-1 1 1 0 0,1 0-1 0 0,-1 0 1 0 0,0 0-1 0 0,-3-4 0 0 0,6 10-2 0 0,1-1 0 0 0,-1 1 0 0 0,1 0-1 0 0,-1-1 1 0 0,0 1 0 0 0,1-1 0 0 0,-1 1-1 0 0,0 0 1 0 0,1 0 0 0 0,-1-1 0 0 0,0 1-1 0 0,1 0 1 0 0,-1 0 0 0 0,0 0 0 0 0,0 0 0 0 0,1 0-1 0 0,-1 0 1 0 0,0 0 0 0 0,0 0 0 0 0,1 0-1 0 0,-1 0 1 0 0,0 0 0 0 0,1 0 0 0 0,-1 0-1 0 0,0 1 1 0 0,1-1 0 0 0,-1 0 0 0 0,0 0-1 0 0,1 1 1 0 0,-1-1 0 0 0,0 1 0 0 0,1-1-1 0 0,-1 1 1 0 0,1-1 0 0 0,-1 1 0 0 0,1-1 0 0 0,-1 1-1 0 0,1-1 1 0 0,-1 1 0 0 0,1-1 0 0 0,-1 1-1 0 0,1 0 1 0 0,0-1 0 0 0,0 1 0 0 0,-1 0-1 0 0,1-1 1 0 0,0 1 0 0 0,0 0 0 0 0,0-1-1 0 0,-1 1 1 0 0,1 0 0 0 0,0 0 0 0 0,0-1-1 0 0,0 1 1 0 0,0 0 0 0 0,0 0 2 0 0,-9 43-117 0 0,12 239 197 0 0,44 104-7 0 0,-32-292-78 0 0,-15-96-6 0 0,0 1 0 0 0,0 0 0 0 0,0-1 1 0 0,0 1-1 0 0,0-1 0 0 0,1 1 0 0 0,-1 0 1 0 0,0-1-1 0 0,0 1 0 0 0,1 0 0 0 0,-1-1 1 0 0,0 1-1 0 0,0 0 0 0 0,1-1 0 0 0,-1 1 1 0 0,0 0-1 0 0,1 0 0 0 0,-1-1 0 0 0,0 1 1 0 0,1 0-1 0 0,-1 0 0 0 0,1 0 0 0 0,-1 0 1 0 0,0-1-1 0 0,1 1 0 0 0,-1 0 0 0 0,1 0 1 0 0,-1 0-1 0 0,1 0 0 0 0,-1 0 0 0 0,0 0 1 0 0,1 0-1 0 0,-1 0 0 0 0,1 0 0 0 0,-1 0 1 0 0,1 0-1 0 0,-1 1 0 0 0,0-1 0 0 0,1 0 1 0 0,-1 0-1 0 0,1 0 0 0 0,-1 0 0 0 0,0 1 0 0 0,1-1 1 0 0,-1 0-1 0 0,0 0 0 0 0,1 1 0 0 0,-1-1 1 0 0,0 0-1 0 0,1 1 0 0 0,-1-1 0 0 0,0 0 1 0 0,0 1-1 0 0,1-1 0 0 0,-1 0 0 0 0,0 1 1 0 0,0-1-1 0 0,0 0 0 0 0,0 1 0 0 0,1-1 1 0 0,-1 1-1 0 0,0-1 0 0 0,0 1 11 0 0,24-94-2358 0 0,-18 30-981 0 0,-5 21-3827 0 0,-1 22-4468 0 0</inkml:trace>
  <inkml:trace contextRef="#ctx0" brushRef="#br0" timeOffset="4372.936">4367 222 13179 0 0,'0'0'1824'0'0,"0"0"-549"0"0,0 0-409 0 0,0 0-126 0 0,0 0-17 0 0,0 0 117 0 0,0 0 91 0 0,0 0-10 0 0,0 0 29 0 0,0 0-83 0 0,0 0-113 0 0,0 0-121 0 0,0 0-101 0 0,23 9-104 0 0,76 26-80 0 0,36-16 449 0 0,-77-15-577 0 0,-6-1-298 0 0,1 2 0 0 0,-1 2 0 0 0,0 3 1 0 0,-1 2-1 0 0,22 9 78 0 0,-63-18-504 0 0,37 16-1016 0 0,-20-5-6849 0 0,-21-9-3364 0 0</inkml:trace>
  <inkml:trace contextRef="#ctx0" brushRef="#br0" timeOffset="4777.632">1705 1257 10666 0 0,'0'0'2089'0'0,"0"0"-552"0"0,0 0-294 0 0,0 0-106 0 0,0 0-108 0 0,0 0-95 0 0,0 0-82 0 0,0 0 1 0 0,0 0 40 0 0,0 0 7 0 0,0 0-77 0 0,37 0-85 0 0,124-1-33 0 0,323-32 1772 0 0,153-37-983 0 0,29-4-554 0 0,433 16-940 0 0,-1007 66-105 0 0,-92-8 102 0 0,-1 0-1 0 0,1 1 1 0 0,0-1-1 0 0,-1 0 1 0 0,1 0 0 0 0,0 0-1 0 0,0 1 1 0 0,-1-1 0 0 0,1 0-1 0 0,0 0 1 0 0,0 1 0 0 0,-1-1-1 0 0,1 0 1 0 0,0 1-1 0 0,0-1 1 0 0,0 0 0 0 0,0 1-1 0 0,0-1 1 0 0,-1 0 0 0 0,1 1-1 0 0,0-1 1 0 0,0 1-1 0 0,0-1 1 0 0,0 0 0 0 0,0 1-1 0 0,0-1 1 0 0,0 0 0 0 0,0 1-1 0 0,0-1 1 0 0,0 0 0 0 0,1 1-1 0 0,-1-1 1 0 0,0 0-1 0 0,0 1 1 0 0,0-1 0 0 0,0 0-1 0 0,0 1 1 0 0,1-1 0 0 0,-1 0-1 0 0,0 1 1 0 0,0-1-1 0 0,0 0 1 0 0,1 0 0 0 0,-1 1-1 0 0,0-1 1 0 0,1 0 0 0 0,-1 0-1 0 0,0 1 1 0 0,0-1 0 0 0,1 0-1 0 0,-1 0 1 0 0,0 0-1 0 0,1 0 1 0 0,-1 0 0 0 0,1 1-1 0 0,-1-1 1 0 0,0 0 0 0 0,1 0-1 0 0,-1 0 1 0 0,0 0 0 0 0,1 0-1 0 0,-1 0 1 0 0,1 0 3 0 0,-33 15-216 0 0,28-13 156 0 0,-147 35-2900 0 0,49-27-6829 0 0,100-10 9292 0 0,-21 0-11117 0 0</inkml:trace>
  <inkml:trace contextRef="#ctx0" brushRef="#br0" timeOffset="5210.095">1937 1411 7930 0 0,'0'0'1420'0'0,"0"0"-236"0"0,-31 5-2 0 0,-102 13 207 0 0,-19 14 7141 0 0,152-31-8466 0 0,0 0-1 0 0,0 0 0 0 0,0 0 0 0 0,0 0 1 0 0,0-1-1 0 0,0 1 0 0 0,1 0 0 0 0,-1 0 0 0 0,0 0 1 0 0,1 0-1 0 0,-1 0 0 0 0,0 0 0 0 0,1-1 1 0 0,-1 1-1 0 0,1 0 0 0 0,0 0 0 0 0,-1-1 1 0 0,1 1-1 0 0,-1 0 0 0 0,1-1 0 0 0,0 1 1 0 0,0 0-1 0 0,-1-1 0 0 0,1 1 0 0 0,0-1 1 0 0,0 1-1 0 0,0-1 0 0 0,0 0 0 0 0,-1 1 1 0 0,1-1-1 0 0,0 0 0 0 0,0 0 0 0 0,0 0 1 0 0,0 1-1 0 0,0-1 0 0 0,0 0 0 0 0,0 0 0 0 0,0 0-63 0 0,26 7 386 0 0,1-1-1 0 0,-1 0 1 0 0,1-2-1 0 0,0-2 0 0 0,0 0 1 0 0,0-2-1 0 0,11-1-385 0 0,-3 0 200 0 0,142-8 380 0 0,-2-9 1 0 0,0-7-1 0 0,35-15-580 0 0,-132 25 131 0 0,1023-183 739 0 0,-750 148-687 0 0,39 13-183 0 0,-225 35-104 0 0,-166 3 99 0 0,0-1 0 0 0,-1 1-1 0 0,1 0 1 0 0,0-1 0 0 0,-1 1-1 0 0,1-1 1 0 0,0 1 0 0 0,0 0 0 0 0,0-1-1 0 0,0 1 1 0 0,0 0 0 0 0,-1-1 0 0 0,1 1-1 0 0,0-1 1 0 0,0 1 0 0 0,1 0 0 0 0,-1-1-1 0 0,0 1 1 0 0,0 0 0 0 0,0-1 0 0 0,0 1-1 0 0,0 0 1 0 0,1-1 0 0 0,-1 1 0 0 0,0-1-1 0 0,1 1 1 0 0,-1-1 0 0 0,0 1-1 0 0,1 0 1 0 0,-1-1 0 0 0,0 0 0 0 0,1 1-1 0 0,-1-1 1 0 0,1 1 0 0 0,-1-1 0 0 0,1 1-1 0 0,-1-1 1 0 0,1 0 0 0 0,0 1 0 0 0,-1-1-1 0 0,1 0 1 0 0,-1 0 0 0 0,1 1 0 0 0,0-1-1 0 0,-1 0 1 0 0,1 0 0 0 0,0 0 0 0 0,-1 0-1 0 0,1 0 1 0 0,0 0 0 0 0,-1 0 0 0 0,1 0-1 0 0,-1 0 1 0 0,1 0 0 0 0,0 0-1 0 0,-1 0 1 0 0,1-1 0 0 0,0 1 0 0 0,0 0 5 0 0,-46 29-413 0 0,-39 9-2077 0 0,47-32-6762 0 0,28-6-2911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6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313 100 5649 0 0,'0'0'1674'0'0,"0"0"-315"0"0,0 0-195 0 0,0 0 6 0 0,0 0 93 0 0,0 0 22 0 0,0 0-79 0 0,0 0-145 0 0,0 0-167 0 0,0 0-179 0 0,0 0-162 0 0,-27 2-122 0 0,-85 11-103 0 0,57 15 127 0 0,47-20-333 0 0,3-3-52 0 0,-5 3 71 0 0,1 1 0 0 0,0 0 0 0 0,0 0 0 0 0,1 1 0 0 0,0-1 0 0 0,0 2 0 0 0,1-1 0 0 0,1 1 0 0 0,0 0 0 0 0,1 1 0 0 0,0-1 0 0 0,-1 4-141 0 0,4-9 61 0 0,0-1 0 0 0,1 0 0 0 0,-1 1 0 0 0,1-1-1 0 0,0 1 1 0 0,1-1 0 0 0,0 1 0 0 0,-1 0 0 0 0,2-1 0 0 0,-1 1 0 0 0,1-1-1 0 0,-1 1 1 0 0,2-1 0 0 0,-1 1 0 0 0,1-1 0 0 0,-1 1 0 0 0,1-1 0 0 0,1 0-1 0 0,-1 0-60 0 0,57 8 934 0 0,-50-13-795 0 0,3-3-23 0 0,0-1 0 0 0,-1 0 0 0 0,1 0 0 0 0,-1-1 0 0 0,0 0 0 0 0,0-1 1 0 0,-1-1-1 0 0,0 0 0 0 0,0 0 0 0 0,-1 0 0 0 0,1-2 0 0 0,-2 1 0 0 0,8-9-116 0 0,169-210 696 0 0,-130 153-516 0 0,-41 56-101 0 0,-14 17-79 0 0,3 20 68 0 0,42 250 971 0 0,-12-120-948 0 0,-18-90-37 0 0,-1 0-1 0 0,-4 1 0 0 0,-2 0 0 0 0,-3 0 1 0 0,-2 1-1 0 0,-4 37-53 0 0,-2-81 0 0 0,-1 0 1 0 0,0 0-1 0 0,-1-1 0 0 0,-1 0 1 0 0,0 0-1 0 0,-1-1 0 0 0,-1 1 1 0 0,-1-2-1 0 0,0 1 0 0 0,0-1 1 0 0,-12 12-1 0 0,14-18-4 0 0,0-1 1 0 0,0 0-1 0 0,-1 0 0 0 0,0-1 1 0 0,0 0-1 0 0,0-1 1 0 0,-1 1-1 0 0,0-2 0 0 0,0 1 1 0 0,0-1-1 0 0,0-1 1 0 0,-1 1-1 0 0,1-2 0 0 0,-1 1 1 0 0,0-1-1 0 0,0-1 0 0 0,-10 1 4 0 0,17-2-5 0 0,0-1-1 0 0,0 1 0 0 0,-1 0 0 0 0,1-1 0 0 0,0 0 1 0 0,0 0-1 0 0,0 0 0 0 0,0 0 0 0 0,0-1 0 0 0,0 1 1 0 0,1-1-1 0 0,-1 1 0 0 0,0-1 0 0 0,1 0 0 0 0,-1 0 0 0 0,1 0 1 0 0,0-1-1 0 0,0 1 0 0 0,0 0 0 0 0,0-1 0 0 0,0 1 1 0 0,0-1-1 0 0,0 0 0 0 0,1 0 0 0 0,0 0 0 0 0,-1 0 1 0 0,1 0-1 0 0,0 0 0 0 0,0 0 0 0 0,0-3 6 0 0,0-98-160 0 0,10 79 133 0 0,1 0 1 0 0,1 0-1 0 0,1 1 1 0 0,2 0-1 0 0,0 1 1 0 0,7-7 26 0 0,-13 18-3 0 0,58-82-125 0 0,4 4 0 0 0,4 2 0 0 0,3 4 0 0 0,52-41 128 0 0,-111 109-111 0 0,0 1 0 0 0,0 0-1 0 0,2 2 1 0 0,0 0 0 0 0,0 1 0 0 0,1 1-1 0 0,1 1 1 0 0,-1 1 0 0 0,13-3 111 0 0,43-11-38 0 0,-53 7 328 0 0,-30 22 99 0 0,-4 1-375 0 0,-1 1-1 0 0,2 0 0 0 0,-1 0 1 0 0,1 1-1 0 0,0 0 0 0 0,1 1 1 0 0,0 0-1 0 0,1 0 0 0 0,0 1 1 0 0,1 0-1 0 0,0 0 0 0 0,0 1 1 0 0,1-1-1 0 0,1 1 0 0 0,0 0 1 0 0,1 1-1 0 0,0-1 0 0 0,0 0 1 0 0,1 5-14 0 0,2-12 6 0 0,0 0 1 0 0,0 0 0 0 0,1 0 0 0 0,0 0 0 0 0,-1 0 0 0 0,2-1 0 0 0,-1 1 0 0 0,0 0 0 0 0,1-1 0 0 0,0 1-1 0 0,0-1 1 0 0,1 1 0 0 0,-1-1 0 0 0,1 0 0 0 0,0 0 0 0 0,0 0 0 0 0,0 0 0 0 0,0-1 0 0 0,1 1 0 0 0,-1-1-1 0 0,1 0 1 0 0,0 0 0 0 0,0 0 0 0 0,0-1 0 0 0,1 1 0 0 0,-1-1 0 0 0,0 0 0 0 0,1 0 0 0 0,1 0-7 0 0,5 1 40 0 0,-1 0 1 0 0,0 0 0 0 0,1-1 0 0 0,0 0 0 0 0,0-1 0 0 0,-1 0 0 0 0,1-1-1 0 0,0 0 1 0 0,0-1 0 0 0,0 0 0 0 0,-1-1 0 0 0,1 0 0 0 0,-1 0 0 0 0,1-1-1 0 0,-1-1 1 0 0,0 0 0 0 0,0 0 0 0 0,0-1 0 0 0,-1 0 0 0 0,1-1 0 0 0,-1 0-1 0 0,-1 0 1 0 0,1-1 0 0 0,-1 0 0 0 0,0 0 0 0 0,-1-1 0 0 0,1 0 0 0 0,-2-1-1 0 0,1 1 1 0 0,-1-1 0 0 0,-1-1 0 0 0,1 1 0 0 0,-2-1 0 0 0,1 0 0 0 0,-1 0-1 0 0,-1 0 1 0 0,0-1 0 0 0,0 1 0 0 0,-1-1 0 0 0,0 1 0 0 0,0-10-41 0 0,-3 13-4 0 0,0 0 0 0 0,0 0-1 0 0,-1 0 1 0 0,1 0 0 0 0,-1 0 0 0 0,-1 1 0 0 0,1-1 0 0 0,-1 1 0 0 0,0 0 0 0 0,-1 0 0 0 0,0 0 0 0 0,0 0 0 0 0,0 0 0 0 0,0 1 0 0 0,-1 0 0 0 0,0 0 0 0 0,0 0 0 0 0,0 1 0 0 0,-1-1 0 0 0,0 1 0 0 0,1 0-1 0 0,-1 1 1 0 0,-1 0 0 0 0,1 0 0 0 0,0 0 0 0 0,-4 0 4 0 0,-1-3-102 0 0,0 2-1 0 0,0-1 0 0 0,-1 2 0 0 0,0-1 0 0 0,1 2 1 0 0,-1 0-1 0 0,-1 0 0 0 0,1 1 0 0 0,0 0 1 0 0,-3 1 102 0 0,9 1-280 0 0,-1-1 0 0 0,1 2 0 0 0,0-1 0 0 0,-1 1 0 0 0,1 0 0 0 0,0 0 0 0 0,0 0 0 0 0,0 1 1 0 0,0 0-1 0 0,1 0 0 0 0,-1 1 0 0 0,1 0 0 0 0,0 0 280 0 0,-1 0-829 0 0,-9 9-2678 0 0,6-5-2116 0 0,2 0-6315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7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 7298 0 0,'0'0'2368'0'0,"0"0"-513"0"0,0 0-247 0 0,0 0 1 0 0,0 0 38 0 0,0 0-7 0 0,0 0-185 0 0,0 0-288 0 0,0 0-275 0 0,0 0-245 0 0,0 0-208 0 0,-2-2-150 0 0,2 2-268 0 0,1 0 0 0 0,-1 1 0 0 0,0-1 0 0 0,0 0 0 0 0,0 0 0 0 0,1 1 0 0 0,-1-1 0 0 0,0 0 0 0 0,0 1 0 0 0,0-1 0 0 0,0 0 0 0 0,0 1 0 0 0,0-1 0 0 0,0 0 0 0 0,0 1 0 0 0,0-1 0 0 0,0 0 0 0 0,0 1 0 0 0,0-1 0 0 0,0 0 1 0 0,0 1-1 0 0,0-1 0 0 0,0 0 0 0 0,0 1 0 0 0,0-1 0 0 0,0 0 0 0 0,0 1 0 0 0,-1-1 0 0 0,1 0 0 0 0,0 0 0 0 0,0 1 0 0 0,0-1 0 0 0,-1 0 0 0 0,1 0 0 0 0,0 1 0 0 0,0-1 0 0 0,-1 0 0 0 0,1 0 0 0 0,0 1 0 0 0,0-1 0 0 0,-1 0 0 0 0,1 0 0 0 0,0 0 0 0 0,-1 0 0 0 0,1 0 0 0 0,0 1 0 0 0,-1-1 0 0 0,1 0 0 0 0,0 0 0 0 0,-1 0 0 0 0,1 0 0 0 0,0 0 0 0 0,-1 0 0 0 0,1 0 0 0 0,0 0 0 0 0,-1 0 0 0 0,1 0 0 0 0,0 0-21 0 0,6 52 1220 0 0,-3-25-798 0 0,11 184 1828 0 0,-12 135-2250 0 0,-22-106-26 0 0,5-214-1836 0 0,-17-27-5334 0 0,21-4 898 0 0,5 0-5249 0 0</inkml:trace>
  <inkml:trace contextRef="#ctx0" brushRef="#br0" timeOffset="247.262">0 497 12611 0 0,'0'0'893'0'0,"0"0"-243"0"0,0 0 62 0 0,0 0 208 0 0,0 0 162 0 0,0 0 14 0 0,0 0-91 0 0,32-7-143 0 0,104-21-133 0 0,57 8 930 0 0,-140 17-1891 0 0,1 3 0 0 0,-1 2-1 0 0,0 2 1 0 0,51 11 232 0 0,-52 1-2602 0 0,-24-6-4745 0 0,-16-7-1826 0 0</inkml:trace>
  <inkml:trace contextRef="#ctx0" brushRef="#br0" timeOffset="433.227">856 511 2088 0 0,'0'0'3999'0'0,"0"0"-1618"0"0,0 0-567 0 0,0 0-141 0 0,0 0-81 0 0,0 0-145 0 0,0 0-215 0 0,0 0-164 0 0,0 0-135 0 0,0 0-145 0 0,0 0-123 0 0,-10 33-86 0 0,-29 101-90 0 0,33-68 240 0 0,9-59-603 0 0,1 0 4 0 0,1 0-1 0 0,-1 0 1 0 0,1 0-1 0 0,1-1 1 0 0,-1 0-1 0 0,1 0 1 0 0,0 0-1 0 0,1-1 1 0 0,-1 1 0 0 0,1-2-1 0 0,0 1 1 0 0,0-1-1 0 0,0 0 1 0 0,1 0-1 0 0,0-1 1 0 0,-1 0-1 0 0,1 0 1 0 0,0-1-1 0 0,1 0 1 0 0,-1-1-1 0 0,0 0 1 0 0,0 0-1 0 0,1 0 1 0 0,-1-1-1 0 0,0-1 1 0 0,1 1-1 0 0,-1-1 1 0 0,0-1-1 0 0,0 1 1 0 0,0-1 0 0 0,0-1-1 0 0,0 0 1 0 0,3-1-130 0 0,0-2 123 0 0,0 1 1 0 0,-1-2-1 0 0,0 1 1 0 0,-1-1-1 0 0,1-1 1 0 0,-1 0-1 0 0,-1 0 1 0 0,1-1-1 0 0,-1 0 1 0 0,-1 0-1 0 0,3-6-123 0 0,-6 10 32 0 0,-1 0-1 0 0,0 0 1 0 0,-1 0-1 0 0,1 0 1 0 0,-1 0-1 0 0,0-1 1 0 0,-1 1-1 0 0,1-1 0 0 0,-1 1 1 0 0,0-1-1 0 0,0 0 1 0 0,-1 1-1 0 0,0-1 1 0 0,0 0-1 0 0,0 1 1 0 0,-1-1-1 0 0,1 0 1 0 0,-1 1-1 0 0,-1-1 1 0 0,1 1-1 0 0,-1-1 1 0 0,0 1-1 0 0,0-1 1 0 0,-1 1-1 0 0,0 0-31 0 0,-5-5-17 0 0,0 1-1 0 0,-1 1 1 0 0,-1 0-1 0 0,1 0 1 0 0,-1 0-1 0 0,-1 1 1 0 0,1 1-1 0 0,-1 0 1 0 0,-1 1-1 0 0,1 0 1 0 0,0 0-1 0 0,-1 1 1 0 0,0 1-1 0 0,0 0 1 0 0,-8-1 17 0 0,3-1-141 0 0,0 2 1 0 0,-1 0 0 0 0,1 1-1 0 0,-1 0 1 0 0,0 1 0 0 0,1 2 0 0 0,-1 0-1 0 0,0 0 1 0 0,1 2 0 0 0,-1 0-1 0 0,-2 2 141 0 0,-21 13-3800 0 0,7 9-3340 0 0,27-16-4864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4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4108 151 12299 0 0,'0'0'1755'0'0,"0"0"-502"0"0,0 0-253 0 0,0 0-58 0 0,0 0 5 0 0,0 0-48 0 0,0 0-127 0 0,0 0-173 0 0,0 0-115 0 0,0 0-44 0 0,0 0 3 0 0,2 12 7 0 0,41 202 1858 0 0,-37 31-1320 0 0,-22-142-1030 0 0,10-131-9704 0 0,3-1-625 0 0,2 21 4951 0 0</inkml:trace>
  <inkml:trace contextRef="#ctx0" brushRef="#br0" timeOffset="305.566">3677 240 11122 0 0,'0'0'1777'0'0,"0"0"-585"0"0,0 0-310 0 0,0 0-104 0 0,0 0-15 0 0,0 0 57 0 0,0 0 37 0 0,0 0 52 0 0,0 0 37 0 0,0 0-34 0 0,0 0-81 0 0,0 0-91 0 0,34-1-88 0 0,108-3-111 0 0,-27-17 416 0 0,318-107 623 0 0,-310 112-2708 0 0,-119 38-4404 0 0,-10-7-3389 0 0,2-7-1757 0 0</inkml:trace>
  <inkml:trace contextRef="#ctx0" brushRef="#br0" timeOffset="570.459">3756 730 6873 0 0,'0'0'4280'0'0,"0"0"-2025"0"0,0 0-1012 0 0,0 0-193 0 0,0 0 3 0 0,0 0 54 0 0,0 0-19 0 0,0 0-41 0 0,0 0-56 0 0,0 0-92 0 0,0 0-100 0 0,36 3-124 0 0,114 7-98 0 0,-49-21 126 0 0,-81 4-546 0 0,256-69 810 0 0,-213 69-1929 0 0,-36 6-9029 0 0,-23 1-1379 0 0</inkml:trace>
  <inkml:trace contextRef="#ctx0" brushRef="#br0" timeOffset="936.503">4973 70 5209 0 0,'0'0'6085'0'0,"0"0"-3389"0"0,0 0-1145 0 0,0 0-103 0 0,0 0-17 0 0,0 0-105 0 0,0 0-240 0 0,0 0-297 0 0,0 0-275 0 0,0 0-166 0 0,0 0-23 0 0,0 0 52 0 0,-1 7 71 0 0,20 237 2614 0 0,-19-221-3008 0 0,2-3-55 0 0,-1 1-1 0 0,0 0 1 0 0,-2 0-1 0 0,-1 0 1 0 0,0-1-1 0 0,-2 1 1 0 0,0-1-1 0 0,-1 0 1 0 0,-1 0-1 0 0,-1 0 1 0 0,-1-1-1 0 0,0 0 1 0 0,-2 0-1 0 0,-2 3 2 0 0,-6-4-1369 0 0,17-40-4934 0 0,7-2 1101 0 0,2 9-1757 0 0,-4 7 64 0 0</inkml:trace>
  <inkml:trace contextRef="#ctx0" brushRef="#br0" timeOffset="1210.552">4807 118 8906 0 0,'0'0'3339'0'0,"0"0"-1454"0"0,0 0-726 0 0,0 0-179 0 0,0 0 65 0 0,0 0 120 0 0,0 0 50 0 0,0 0-77 0 0,0 0-161 0 0,0 0-199 0 0,0 0-153 0 0,34-5-112 0 0,108-16-90 0 0,151-48 1070 0 0,-174 47-2069 0 0,-118 22 246 0 0,-1 0-164 0 0,-31 29-5630 0 0,17-19 766 0 0,6-2-5465 0 0</inkml:trace>
  <inkml:trace contextRef="#ctx0" brushRef="#br0" timeOffset="1450.745">4919 288 4921 0 0,'0'0'2539'0'0,"0"0"-376"0"0,0 0-250 0 0,0 0-183 0 0,0 0-214 0 0,0 0-136 0 0,0 0-60 0 0,0 0-23 0 0,0 0-66 0 0,0 0-150 0 0,0 0-186 0 0,0 0-163 0 0,26 2-133 0 0,81 7-100 0 0,-15-22 317 0 0,-64 4-616 0 0,290-57-656 0 0,-283 65-2783 0 0,-23 1-6217 0 0,-7 0-2225 0 0</inkml:trace>
  <inkml:trace contextRef="#ctx0" brushRef="#br0" timeOffset="1838.47">3657 980 10898 0 0,'0'0'1277'0'0,"0"0"-411"0"0,0 0 25 0 0,0 0 200 0 0,0 0 91 0 0,0 0-10 0 0,0 0-140 0 0,0 0-165 0 0,0 0-51 0 0,0 0-70 0 0,0 0-33 0 0,0 0 23 0 0,0 0-42 0 0,32 4-19 0 0,106 12-35 0 0,-31-23 214 0 0,-79 1-633 0 0,836-177 2027 0 0,-411 102-2344 0 0,-439 79 46 0 0,-12 2-1845 0 0,-30 9-807 0 0,-26 9-1691 0 0,23-7 250 0 0,1 0-4376 0 0,15-4 2698 0 0</inkml:trace>
  <inkml:trace contextRef="#ctx0" brushRef="#br0" timeOffset="2239.563">3767 1146 9594 0 0,'0'0'1818'0'0,"0"0"-205"0"0,0 0 2 0 0,0 0-45 0 0,0 0-256 0 0,0 0-319 0 0,0 0-269 0 0,0 0-183 0 0,0 0-93 0 0,0 0-1 0 0,0 0 59 0 0,0 0 78 0 0,0 0 46 0 0,6 1-1 0 0,54 4 75 0 0,-1-2 1 0 0,1-2 0 0 0,-1-3 0 0 0,1-3 0 0 0,-1-3 0 0 0,0-2 0 0 0,15-6-707 0 0,-2 3 271 0 0,758-153 358 0 0,-673 144-2370 0 0,-217 48-2138 0 0,16-5-4198 0 0,29-17-2437 0 0</inkml:trace>
  <inkml:trace contextRef="#ctx0" brushRef="#br0" timeOffset="2550.479">3773 1381 13467 0 0,'0'0'1544'0'0,"0"0"-422"0"0,0 0-107 0 0,0 0 92 0 0,0 0 17 0 0,0 0-105 0 0,0 0-206 0 0,0 0-191 0 0,0 0-129 0 0,0 0-81 0 0,0 0-32 0 0,0 0-24 0 0,0 0 14 0 0,0 9 3 0 0,2 29 21 0 0,36-19 479 0 0,115-15 897 0 0,55-33-786 0 0,-151 17-797 0 0,320-73 573 0 0,161-28-508 0 0,-264 72-1635 0 0,-242 36-122 0 0,-18 2-1510 0 0,0 1-4473 0 0,-2 1-5485 0 0</inkml:trace>
  <inkml:trace contextRef="#ctx0" brushRef="#br0" timeOffset="29513.351">1 1746 6593 0 0,'0'0'1926'0'0,"0"0"-870"0"0,0 0-286 0 0,0 0 131 0 0,0 0 192 0 0,0 0 94 0 0,0 0-35 0 0,0 0-149 0 0,0 0-152 0 0,0 0-111 0 0,0 0-100 0 0,0 0-41 0 0,0 0-30 0 0,10 21-18 0 0,36 65 8 0 0,-46-85-521 0 0,1 1 0 0 0,-1-1 0 0 0,1 0 1 0 0,-1 1-1 0 0,1-1 0 0 0,0 0 0 0 0,-1 0 0 0 0,1 0 1 0 0,0 1-1 0 0,0-1 0 0 0,0 0 0 0 0,0 0 1 0 0,0 0-1 0 0,0 0 0 0 0,0-1 0 0 0,0 1 1 0 0,1 0-1 0 0,-1 0 0 0 0,0-1 0 0 0,0 1 1 0 0,1-1-1 0 0,-1 1 0 0 0,0-1 0 0 0,1 1 0 0 0,-1-1 1 0 0,0 0-1 0 0,1 0 0 0 0,-1 0 0 0 0,1 0 1 0 0,-1 0-1 0 0,1 0 0 0 0,-1 0 0 0 0,0 0 1 0 0,1 0-1 0 0,-1-1 0 0 0,1 1-38 0 0,5-1 401 0 0,0-1-256 0 0,0-1 0 0 0,0 1 0 0 0,-1-1 0 0 0,1-1 0 0 0,-1 1 0 0 0,0-1-1 0 0,0 0 1 0 0,0 0 0 0 0,0-1 0 0 0,-1 1 0 0 0,0-1 0 0 0,0-1 0 0 0,0 1-1 0 0,0-1 1 0 0,-1 0 0 0 0,0 0 0 0 0,0 0 0 0 0,-1 0 0 0 0,0-1 0 0 0,0 1-1 0 0,2-6-144 0 0,4-5 120 0 0,83-181 210 0 0,-92 198-332 0 0,0 0 0 0 0,0 1 1 0 0,0-1-1 0 0,0 0 0 0 0,0 1 0 0 0,0-1 1 0 0,0 1-1 0 0,1-1 0 0 0,-1 0 1 0 0,0 0-1 0 0,0 1 0 0 0,1-1 0 0 0,-1 0 1 0 0,0 1-1 0 0,0-1 0 0 0,1 0 1 0 0,-1 0-1 0 0,0 1 0 0 0,1-1 0 0 0,-1 0 1 0 0,0 0-1 0 0,1 0 0 0 0,-1 1 0 0 0,0-1 1 0 0,1 0-1 0 0,-1 0 0 0 0,0 0 1 0 0,1 0-1 0 0,-1 0 0 0 0,1 0 0 0 0,-1 0 1 0 0,0 0-1 0 0,1 0 0 0 0,-1 0 1 0 0,0 0-1 0 0,1 0 0 0 0,-1 0 0 0 0,1 0 1 0 0,-1 0-1 0 0,0 0 0 0 0,1 0 1 0 0,-1-1-1 0 0,0 1 0 0 0,1 0 0 0 0,-1 0 1 0 0,0 0-1 0 0,1-1 2 0 0,-1 4 9 0 0,4 28 150 0 0,-1 1 1 0 0,-2 0-1 0 0,-1 0 1 0 0,-1-1-1 0 0,-2 5-159 0 0,-21 190 514 0 0,-54 349 201 0 0,2-276-553 0 0,76-298-208 0 0,0-13-180 0 0,17-147-1800 0 0,6 79 496 0 0,66-185-5468 0 0,32 29-241 0 0,-19 94 7538 0 0,-97 136 193 0 0,17-25 3866 0 0,-22 30-2922 0 0,-8 13 817 0 0,-149 153 1488 0 0,56-47-2272 0 0,100-117-1447 0 0,0 0-1 0 0,0 0 1 0 0,0 0-1 0 0,0 0 0 0 0,0 0 1 0 0,0 0-1 0 0,0 0 1 0 0,1 1-1 0 0,-1-1 0 0 0,0 0 1 0 0,1 0-1 0 0,-1 1 1 0 0,1-1-1 0 0,0 0 0 0 0,-1 1 1 0 0,1-1-1 0 0,0 0 1 0 0,0 1-1 0 0,0-1 1 0 0,0 1-1 0 0,0-1 0 0 0,0 0 1 0 0,0 1-1 0 0,0-1 1 0 0,1 0-1 0 0,-1 1 0 0 0,1-1 1 0 0,-1 0-1 0 0,1 1 1 0 0,-1-1-1 0 0,1 0 0 0 0,-1 0 1 0 0,1 0-1 0 0,0 1 1 0 0,0-1-1 0 0,0 0 0 0 0,0 0 1 0 0,0 0-22 0 0,116 23 1245 0 0,-104-24-1159 0 0,-1 1 0 0 0,1 1 0 0 0,0 0 0 0 0,-1 0 0 0 0,1 1 0 0 0,-1 1 0 0 0,1 0 1 0 0,-1 0-1 0 0,-1 2 0 0 0,1-1 0 0 0,-1 1 0 0 0,0 1 0 0 0,0 0 0 0 0,-1 1 0 0 0,0 0 0 0 0,0 0 0 0 0,-1 1 0 0 0,0 0 0 0 0,2 4-86 0 0,-4 0 98 0 0,0 1 0 0 0,-2 0 0 0 0,1 0 0 0 0,-2 1 0 0 0,0 0 0 0 0,0-1 0 0 0,-2 1 0 0 0,0 1 0 0 0,0-1 0 0 0,-1 0 0 0 0,-1 0 0 0 0,-1 0 0 0 0,-1 7-98 0 0,2 12 127 0 0,0-33-134 0 0,0-1 2 0 0,0 0 7 0 0,0 0-15 0 0,0 0-27 0 0,0 0 19 0 0,0 0-14 0 0,0 0-4 0 0,0 0-2 0 0,0 0-38 0 0,0 0-35 0 0,0 0-26 0 0,0 0-70 0 0,0 0-86 0 0,5-21-8155 0 0,-3 16 2598 0 0,2 2-5490 0 0</inkml:trace>
  <inkml:trace contextRef="#ctx0" brushRef="#br0" timeOffset="29772.796">956 2287 9010 0 0,'0'0'2623'0'0,"0"0"-841"0"0,0 0-328 0 0,0 0 48 0 0,0 0 82 0 0,0 0-24 0 0,0 0-185 0 0,0 0-284 0 0,-1 32-284 0 0,-3 100-242 0 0,3-114-439 0 0,0 1 1 0 0,1-1-1 0 0,1 1 0 0 0,0-1 0 0 0,2 0 1 0 0,0 0-1 0 0,1 0 0 0 0,6 16-126 0 0,-9-29-8 0 0,4 14-338 0 0,-4-15-9156 0 0,-1-4-1804 0 0</inkml:trace>
  <inkml:trace contextRef="#ctx0" brushRef="#br0" timeOffset="29926.499">973 1856 15027 0 0,'0'0'1497'0'0,"0"0"-401"0"0,0 0-256 0 0,0 0-168 0 0,0 0-160 0 0,0 0-168 0 0,0 0-184 0 0,0 0-256 0 0,0 0-120 0 0,0 0-16 0 0,0 0-24 0 0,0 0-48 0 0,0 0-232 0 0,0 0-640 0 0,42 4-2161 0 0,-37 7-8546 0 0</inkml:trace>
  <inkml:trace contextRef="#ctx0" brushRef="#br0" timeOffset="30312.597">1216 2600 5441 0 0,'0'0'4194'0'0,"0"0"-2155"0"0,0 0-688 0 0,0 0 100 0 0,0 0 154 0 0,0 0 94 0 0,0 0-95 0 0,0 0-269 0 0,0 0-280 0 0,0 0-268 0 0,0 0-211 0 0,0 0-141 0 0,0 0-125 0 0,10-15-42 0 0,67-118 331 0 0,1-42 301 0 0,-70 159-905 0 0,-4 22-174 0 0,-3 31-54 0 0,-1-31 305 0 0,0 27-22 0 0,9 108-32 0 0,-7-136-12 0 0,-1 1 1 0 0,1 0-1 0 0,0-1 1 0 0,0 1 0 0 0,1-1-1 0 0,0 0 1 0 0,0 1 0 0 0,0-1-1 0 0,0-1 1 0 0,1 1-1 0 0,0 0 1 0 0,0-1 0 0 0,0 0-1 0 0,0 0 1 0 0,1 0 0 0 0,-1 0-1 0 0,1-1 1 0 0,0 0 0 0 0,0 0-1 0 0,1 0 1 0 0,-1-1-1 0 0,1 1-6 0 0,0-1 69 0 0,1 0 0 0 0,-1-1 0 0 0,0 1 1 0 0,1-2-1 0 0,-1 1 0 0 0,0 0 0 0 0,1-1 0 0 0,-1-1 0 0 0,1 1 0 0 0,-1-1 0 0 0,0 0 0 0 0,1 0 0 0 0,-1-1 0 0 0,0 1 0 0 0,0-1 0 0 0,0-1 0 0 0,0 1 0 0 0,0-1 0 0 0,0 0 0 0 0,-1-1 0 0 0,0 1 0 0 0,1-1 0 0 0,-1 0 0 0 0,-1 0 0 0 0,1-1 0 0 0,-1 0 0 0 0,1 1 0 0 0,-1-2 0 0 0,1-1-69 0 0,4-5 55 0 0,-1 0 1 0 0,0 0-1 0 0,-1-1 1 0 0,0 0-1 0 0,-1 0 1 0 0,-1-1-1 0 0,0 0 1 0 0,0 0-1 0 0,-2 0 1 0 0,0 0-1 0 0,0-1 1 0 0,0-10-56 0 0,-7-48-1112 0 0,-5 44-5821 0 0,5 21-5309 0 0</inkml:trace>
  <inkml:trace contextRef="#ctx0" brushRef="#br0" timeOffset="31162.933">383 2088 0 0 0,'0'0'628'0'0,"0"0"579"0"0,0 0 71 0 0,0 0-139 0 0,0 0-162 0 0,0 0-123 0 0,0 0-82 0 0,0 0 0 0 0,0 0 104 0 0,0 0 48 0 0,0 0-1 0 0,0 0-77 0 0,4-2-147 0 0,26-17 2239 0 0,-13-2 1603 0 0,5-14-2825 0 0,8-9-1197 0 0,85-99 940 0 0,-106 131-1228 0 0,-10 12 303 0 0,-5 7-569 0 0,-19 16-774 0 0,17-17-1162 0 0,6-2-7218 0 0,2-4-2208 0 0</inkml:trace>
  <inkml:trace contextRef="#ctx0" brushRef="#br0" timeOffset="32398.316">1943 2515 6841 0 0,'0'0'879'0'0,"0"0"-344"0"0,0 0 23 0 0,0 0 330 0 0,0 0 417 0 0,0 0 198 0 0,0 0 23 0 0,0 0-110 0 0,0 0-231 0 0,0 0-167 0 0,0 0-128 0 0,0 0-111 0 0,23-1-66 0 0,73-5-47 0 0,-25-19 635 0 0,-55 13-965 0 0,-8 9-245 0 0,0-1 0 0 0,-1 0-1 0 0,0 0 1 0 0,0 0-1 0 0,0-1 1 0 0,0 0-1 0 0,-1-1 1 0 0,0 1 0 0 0,0-1-1 0 0,0-1 1 0 0,-1 1-1 0 0,1-1 1 0 0,-2 0 0 0 0,1 0-1 0 0,-1 0 1 0 0,0 0-1 0 0,-1-1 1 0 0,1 0-1 0 0,-2 0 1 0 0,1 0 0 0 0,-1 0-1 0 0,0 0 1 0 0,-1 0-1 0 0,0-1 1 0 0,0-1-91 0 0,-3 7-8 0 0,-1 0 1 0 0,1 1-1 0 0,-1-1 0 0 0,0 1 0 0 0,0-1 1 0 0,0 1-1 0 0,0 0 0 0 0,0 0 1 0 0,0 0-1 0 0,-1 1 0 0 0,1-1 1 0 0,-1 1-1 0 0,1-1 0 0 0,-1 1 0 0 0,0 0 1 0 0,1 1-1 0 0,-1-1 0 0 0,0 1 1 0 0,0 0-1 0 0,1-1 0 0 0,-1 2 1 0 0,-3-1 7 0 0,-8 2-27 0 0,0 0 1 0 0,1 1-1 0 0,-1 0 1 0 0,1 1 0 0 0,0 1-1 0 0,0 1 1 0 0,0 0 0 0 0,1 0-1 0 0,0 1 1 0 0,0 1 0 0 0,1 0-1 0 0,0 1 1 0 0,0 0 0 0 0,1 1-1 0 0,0 0 1 0 0,1 1 0 0 0,0 0-1 0 0,1 1 1 0 0,0 0-1 0 0,1 0 1 0 0,0 1 0 0 0,1 0-1 0 0,0 0 1 0 0,1 1 0 0 0,-1 4 26 0 0,5-14-1 0 0,0 0 0 0 0,1-1 0 0 0,-1 1 0 0 0,1 0 0 0 0,0 0 0 0 0,0 0 0 0 0,0 0 0 0 0,0 0 0 0 0,1 1 0 0 0,-1-1 0 0 0,1 0 0 0 0,0 0 0 0 0,1 0 0 0 0,-1 0 1 0 0,1 1-1 0 0,-1-1 0 0 0,1 0 0 0 0,1 0 0 0 0,-1 0 0 0 0,0 0 0 0 0,1-1 0 0 0,0 1 0 0 0,0 0 0 0 0,0-1 0 0 0,0 1 0 0 0,1-1 0 0 0,-1 0 0 0 0,1 1 0 0 0,0-1 0 0 0,0-1 0 0 0,0 1 0 0 0,0 0 0 0 0,1-1 1 0 0,-1 1-1 0 0,1-1 0 0 0,-1 0 0 0 0,1 0 0 0 0,2 0 1 0 0,11 4 47 0 0,0-1 0 0 0,0-1 0 0 0,0-1-1 0 0,1 0 1 0 0,-1-1 0 0 0,1-1 0 0 0,0-1 0 0 0,0 0 0 0 0,-1-1 0 0 0,1-1 0 0 0,0-1 0 0 0,-1 0 0 0 0,0-2 0 0 0,2 0-47 0 0,33-12 292 0 0,-2-1-1 0 0,1-4 1 0 0,44-25-292 0 0,-67 34 116 0 0,0-1 1 0 0,-2-1-1 0 0,0-1 1 0 0,0-2-1 0 0,-2 0 1 0 0,0-2-1 0 0,-1 0 0 0 0,-1-2 1 0 0,-1 0-1 0 0,-1-2 1 0 0,-2 0-1 0 0,0-1 0 0 0,-1-1 1 0 0,1-4-117 0 0,-9 12 13 0 0,0-2 1 0 0,-1 1 0 0 0,-1-1-1 0 0,-1 0 1 0 0,0-1 0 0 0,-2 0-1 0 0,0 1 1 0 0,-2-1-1 0 0,0 0 1 0 0,-1-1 0 0 0,-1 1-1 0 0,-2 0 1 0 0,1 0 0 0 0,-2 0-1 0 0,-1 0 1 0 0,-1 1 0 0 0,-1-1-1 0 0,-5-13-13 0 0,10 30-1 0 0,-1 1 0 0 0,1 0 0 0 0,0 0 0 0 0,-1 0 0 0 0,0 0 0 0 0,0 0 0 0 0,0 0 0 0 0,0 0 0 0 0,0 1-1 0 0,0-1 1 0 0,-1 1 0 0 0,1-1 0 0 0,-1 1 0 0 0,0 0 0 0 0,0 0 0 0 0,1 0 0 0 0,-1 0 0 0 0,-1 1 0 0 0,1-1 0 0 0,0 1 0 0 0,0 0 0 0 0,0 0 0 0 0,-1 0 0 0 0,1 0-1 0 0,-1 1 1 0 0,1-1 0 0 0,0 1 0 0 0,-1 0 0 0 0,1 0 0 0 0,-1 0 0 0 0,1 0 0 0 0,-1 1 0 0 0,1-1 0 0 0,0 1 0 0 0,-1 0 0 0 0,1 0 0 0 0,0 0 0 0 0,-1 1 0 0 0,1-1-1 0 0,0 1 1 0 0,0 0 0 0 0,0-1 0 0 0,1 1 0 0 0,-1 1 0 0 0,0-1 1 0 0,-5 13 2 0 0,1 1 0 0 0,0-1 0 0 0,1 2 0 0 0,1-1 0 0 0,0 1 0 0 0,1-1 0 0 0,1 1-1 0 0,1 0 1 0 0,0 0 0 0 0,1 1 0 0 0,1-1 0 0 0,1 0 0 0 0,0 0 0 0 0,1 0 0 0 0,1 0 0 0 0,3 8-2 0 0,92 431 352 0 0,-90-420-304 0 0,-2 0 1 0 0,-1 0 0 0 0,-2 1-1 0 0,-1 0 1 0 0,-3 27-49 0 0,-18-16 78 0 0,17-48-125 0 0,0 1 0 0 0,0 0 0 0 0,0 0 0 0 0,-1-1 1 0 0,1 1-1 0 0,0-1 0 0 0,0 0 0 0 0,0 1 0 0 0,0-1 0 0 0,0 0 0 0 0,-1 0 0 0 0,1-1 0 0 0,0 1 0 0 0,0 0 0 0 0,0-1 0 0 0,0 1 0 0 0,0-1 0 0 0,0 0 0 0 0,0 1 0 0 0,0-1 0 0 0,0 0 0 0 0,0 0 0 0 0,0-1 0 0 0,0 1 0 0 0,1 0 1 0 0,-1-1-1 0 0,1 1 0 0 0,-1 0 0 0 0,1-1 0 0 0,-1 0 0 0 0,1 1 0 0 0,-1-2 47 0 0,-40-59-7468 0 0,37 50 1386 0 0,1-3-5333 0 0</inkml:trace>
  <inkml:trace contextRef="#ctx0" brushRef="#br0" timeOffset="32646.383">2333 2276 14899 0 0,'0'0'1088'0'0,"0"0"-295"0"0,0 0 57 0 0,0 0 221 0 0,0 0 162 0 0,0 0 70 0 0,0 0-117 0 0,0 0-191 0 0,0 0-134 0 0,0 0-129 0 0,33-4-115 0 0,105-15-95 0 0,155-24 1314 0 0,-102 36-1708 0 0,-143 30-1080 0 0,-37-3-5934 0 0,-11-16-2956 0 0</inkml:trace>
  <inkml:trace contextRef="#ctx0" brushRef="#br0" timeOffset="32876.75">3235 2453 15667 0 0,'0'0'1273'0'0,"0"0"-224"0"0,0 0-162 0 0,0 0-8 0 0,0 0-48 0 0,0 0-119 0 0,0 0-191 0 0,0 0-190 0 0,0 0-140 0 0,0 0-94 0 0,0 0-57 0 0,6 31-79 0 0,17 95-89 0 0,-21-115-932 0 0,2 9 2753 0 0,-4-18-5366 0 0,0-1-5493 0 0,0-1-939 0 0</inkml:trace>
  <inkml:trace contextRef="#ctx0" brushRef="#br0" timeOffset="33110.905">3252 2221 16780 0 0,'0'0'1536'0'0,"0"0"-608"0"0,0 0-224 0 0,0 0-128 0 0,0 0-112 0 0,0 0-111 0 0,0 0-145 0 0,0 0-144 0 0,0 0-80 0 0,0 0-120 0 0,0 0-64 0 0,0 0-129 0 0,0 0-255 0 0,0 0-488 0 0,66-74-1897 0 0,-55 81-9169 0 0</inkml:trace>
  <inkml:trace contextRef="#ctx0" brushRef="#br0" timeOffset="33343.339">3767 2309 15563 0 0,'0'0'2118'0'0,"0"0"-451"0"0,0 0-87 0 0,0 0-33 0 0,0 0-157 0 0,0 0-295 0 0,0 0-340 0 0,0 0-260 0 0,0 0-163 0 0,0 0-72 0 0,0 0-66 0 0,0 0-54 0 0,0 0-36 0 0,-23 18-27 0 0,-74 58-21 0 0,37-8-40 0 0,56-63-16 0 0,-1 0 1 0 0,1 1 0 0 0,0-1 0 0 0,0 1 0 0 0,1 0-1 0 0,0 0 1 0 0,0 0 0 0 0,0 1 0 0 0,1-1 0 0 0,0 1 0 0 0,0-1-1 0 0,0 1 1 0 0,1 0 0 0 0,0-1 0 0 0,1 1 0 0 0,-1 0-1 0 0,1 0 1 0 0,1 0 0 0 0,-1 0 0 0 0,1-1 0 0 0,0 1 0 0 0,1 0-1 0 0,-1-1 1 0 0,1 1 0 0 0,1-1 0 0 0,0 3-1 0 0,6-2 24 0 0,0 0 0 0 0,1-1 1 0 0,-1 1-1 0 0,1-2 0 0 0,1 0 1 0 0,-1 0-1 0 0,1 0 0 0 0,0-2 0 0 0,0 1 1 0 0,0-1-1 0 0,0-1 0 0 0,0 0 1 0 0,1-1-1 0 0,-1 0 0 0 0,1 0 0 0 0,-1-1 1 0 0,1-1-1 0 0,-1 0 0 0 0,0-1 1 0 0,1 0-1 0 0,-1 0 0 0 0,0-2 0 0 0,0 1 1 0 0,4-3-25 0 0,113-44-234 0 0,-82 17-6819 0 0,-39 28-5211 0 0</inkml:trace>
  <inkml:trace contextRef="#ctx0" brushRef="#br0" timeOffset="34101.132">4908 2313 2737 0 0,'0'0'1360'0'0,"0"0"42"0"0,0 0 191 0 0,0 0 158 0 0,0 0 38 0 0,0 0-164 0 0,0 0-324 0 0,0 0-244 0 0,0 0-169 0 0,0 0-113 0 0,0 0-43 0 0,-8-6-25 0 0,-27-19-71 0 0,32 24-505 0 0,0-1 1 0 0,0 1-1 0 0,0 0 0 0 0,0 0 0 0 0,0 0 0 0 0,-1 1 0 0 0,1-1 0 0 0,0 1 1 0 0,-1-1-1 0 0,1 1 0 0 0,0 0 0 0 0,0 1 0 0 0,-1-1 0 0 0,1 0 1 0 0,0 1-1 0 0,-1 0 0 0 0,1 0 0 0 0,-1 0-131 0 0,-1 1 186 0 0,-10 3 47 0 0,0 1-1 0 0,0 0 0 0 0,1 1 0 0 0,0 1 1 0 0,0 0-1 0 0,1 1 0 0 0,0 1 1 0 0,1 0-1 0 0,0 1 0 0 0,0 0 0 0 0,1 0 1 0 0,1 1-1 0 0,-4 6-232 0 0,7-10 65 0 0,0 1 0 0 0,0-1 0 0 0,1 1 0 0 0,0 1 0 0 0,1-1 0 0 0,0 1 0 0 0,1 0 0 0 0,0 0-1 0 0,0 0 1 0 0,1 1 0 0 0,0-1 0 0 0,1 1 0 0 0,0 0 0 0 0,1 8-65 0 0,0-14 8 0 0,1 0-1 0 0,0 0 0 0 0,1 0 0 0 0,-1-1 1 0 0,1 1-1 0 0,0 0 0 0 0,0 0 1 0 0,0 0-1 0 0,1-1 0 0 0,0 1 0 0 0,0 0 1 0 0,0-1-1 0 0,0 0 0 0 0,1 1 0 0 0,0-1 1 0 0,0 0-1 0 0,0-1 0 0 0,0 1 1 0 0,0 0-1 0 0,1-1 0 0 0,0 0 0 0 0,0 0 1 0 0,0 0-1 0 0,1 1-7 0 0,9 3 10 0 0,-1-1-1 0 0,2-1 1 0 0,-1 0-1 0 0,0-1 1 0 0,1 0 0 0 0,0-1-1 0 0,0-1 1 0 0,0-1-1 0 0,0 0 1 0 0,0 0 0 0 0,0-2-1 0 0,0 0 1 0 0,0 0-1 0 0,0-2 1 0 0,4-1-10 0 0,139-35-1416 0 0,-108 21-1692 0 0,-1-1-3677 0 0,-30 11-4549 0 0</inkml:trace>
  <inkml:trace contextRef="#ctx0" brushRef="#br0" timeOffset="35098.336">5488 2372 5689 0 0,'0'0'2578'0'0,"0"0"-1079"0"0,0 0-221 0 0,0 0 170 0 0,0 0 155 0 0,0 0-61 0 0,0 0-242 0 0,-31 17-245 0 0,-100 55-182 0 0,53-10 478 0 0,39-22-580 0 0,30-34-682 0 0,1 1-1 0 0,-1 1 1 0 0,2 0 0 0 0,-1 0 0 0 0,1 0 0 0 0,0 1 0 0 0,1 0-1 0 0,0 0 1 0 0,0 0 0 0 0,1 1 0 0 0,0 0 0 0 0,1 0 0 0 0,0 0-1 0 0,1 1 1 0 0,0 0 0 0 0,0-1 0 0 0,1 2-89 0 0,2-10 18 0 0,1-1 0 0 0,-1 1 1 0 0,0 0-1 0 0,1-1 0 0 0,-1 1 0 0 0,1-1 1 0 0,0 1-1 0 0,-1-1 0 0 0,1 1 0 0 0,0-1 0 0 0,0 1 1 0 0,0-1-1 0 0,0 0 0 0 0,0 1 0 0 0,0-1 1 0 0,1 0-1 0 0,-1 0 0 0 0,0 0 0 0 0,0 0 1 0 0,1 0-1 0 0,-1 0 0 0 0,1 0 0 0 0,-1-1 1 0 0,1 1-1 0 0,-1 0 0 0 0,1-1 0 0 0,-1 1 1 0 0,1-1-1 0 0,0 0 0 0 0,-1 1 0 0 0,1-1 1 0 0,0 0-1 0 0,-1 0 0 0 0,1 0 0 0 0,0 0 1 0 0,-1 0-1 0 0,2-1-18 0 0,62-11 825 0 0,-9-15-633 0 0,-2-3 0 0 0,0-2 0 0 0,-3-3 0 0 0,0-2 0 0 0,-3-2 0 0 0,-1-2 0 0 0,22-26-192 0 0,-45 42 63 0 0,-34 57 105 0 0,5-24-166 0 0,0 0-1 0 0,0 0 1 0 0,1 1 0 0 0,1 0-1 0 0,0-1 1 0 0,0 1-1 0 0,0 0 1 0 0,1 1 0 0 0,0-1-1 0 0,1 0 1 0 0,0 1-1 0 0,1-1 1 0 0,0 0 0 0 0,0 1-1 0 0,1-1 1 0 0,0 1-1 0 0,1-1 1 0 0,0 0 0 0 0,0 0-1 0 0,1 0 1 0 0,0 0-1 0 0,1 0 1 0 0,0-1 0 0 0,0 1-1 0 0,3 2-1 0 0,-1-5 25 0 0,0 0 0 0 0,1-1 0 0 0,0 0 0 0 0,0 0 0 0 0,0 0-1 0 0,1-1 1 0 0,-1 0 0 0 0,1-1 0 0 0,0 0 0 0 0,0 0 0 0 0,0 0 0 0 0,1-1 0 0 0,-1 0-1 0 0,1-1 1 0 0,-1 0 0 0 0,1 0 0 0 0,-1-1 0 0 0,1 0 0 0 0,0-1 0 0 0,-1 0 0 0 0,1 0 0 0 0,-1 0-1 0 0,0-1 1 0 0,1-1 0 0 0,-1 1 0 0 0,0-2 0 0 0,0 1 0 0 0,0-1 0 0 0,-1 0 0 0 0,0 0-1 0 0,1-1 1 0 0,-1 0-25 0 0,285-270 776 0 0,-270 258-736 0 0,-13 9-40 0 0,-1 1 0 0 0,1 0 0 0 0,0 0-1 0 0,1 1 1 0 0,-1 0 0 0 0,1 1 0 0 0,0 0 0 0 0,1 1 0 0 0,-1 0-1 0 0,1 0 1 0 0,0 1 0 0 0,0 1 0 0 0,0-1 0 0 0,3 1 0 0 0,-12 4 1 0 0,0-1-1 0 0,0 1 1 0 0,0-1 0 0 0,-1 1 0 0 0,1 0-1 0 0,0-1 1 0 0,-1 1 0 0 0,1 0-1 0 0,-1 0 1 0 0,0 0 0 0 0,0 0 0 0 0,0 1-1 0 0,0-1 1 0 0,0 0 0 0 0,0 0 0 0 0,0 1-1 0 0,-1-1 1 0 0,1 0 0 0 0,-1 1 0 0 0,0-1-1 0 0,0 0 1 0 0,0 1 0 0 0,0-1-1 0 0,0 0 1 0 0,0 1 0 0 0,0-1 0 0 0,-1 0-1 0 0,0 1 1 0 0,1-1 0 0 0,-2 2-1 0 0,2 7 2 0 0,0 1 8 0 0,0-1 0 0 0,-1 0 1 0 0,-1 0-1 0 0,0 0 0 0 0,0 0 1 0 0,-1 0-1 0 0,0 0 0 0 0,-1 0 0 0 0,0-1 1 0 0,-1 0-1 0 0,0 0 0 0 0,-1 0 1 0 0,0 0-1 0 0,-3 2-10 0 0,0 2-2 0 0,-1 1 0 0 0,-1-2 0 0 0,0 1 0 0 0,-1-2 1 0 0,0 1-1 0 0,-1-2 0 0 0,-1 1 0 0 0,0-2 0 0 0,0 0 0 0 0,-11 5 2 0 0,8-10-76 0 0,21-6-221 0 0,156-39 218 0 0,-121 40 113 0 0,-14 2 24 0 0,-1-2 0 0 0,1-1-1 0 0,0 0 1 0 0,-1-2 0 0 0,0-1 0 0 0,1-1-1 0 0,-2-1 1 0 0,5-2-58 0 0,-15 3 53 0 0,0-1 0 0 0,-1 0 0 0 0,1 0 1 0 0,-1-1-1 0 0,-1-1 0 0 0,0 0 0 0 0,0-1 0 0 0,0 0 0 0 0,-1 0 0 0 0,0-1 0 0 0,-1 0 0 0 0,0-1 0 0 0,-1 0 1 0 0,0-1-1 0 0,-1 1 0 0 0,4-10-53 0 0,-2 3 15 0 0,0 0 1 0 0,-1-1 0 0 0,-1 0 0 0 0,-1 0-1 0 0,-1 0 1 0 0,-1-1 0 0 0,0 0-1 0 0,-2 0 1 0 0,0-1-16 0 0,-2 18-4 0 0,0 1 1 0 0,-1 0-1 0 0,0-1 0 0 0,1 1 1 0 0,-1-1-1 0 0,0 1 0 0 0,0 0 1 0 0,0 0-1 0 0,-1 0 0 0 0,1-1 0 0 0,0 1 1 0 0,-1 0-1 0 0,1 1 0 0 0,-1-1 1 0 0,0 0-1 0 0,0 0 0 0 0,0 1 1 0 0,1-1-1 0 0,-2 1 0 0 0,1-1 0 0 0,0 1 1 0 0,0 0-1 0 0,0 0 0 0 0,0 0 1 0 0,-1 0-1 0 0,1 0 0 0 0,-1 1 1 0 0,1-1-1 0 0,0 1 0 0 0,-1-1 1 0 0,1 1-1 0 0,-1 0 0 0 0,1 0 0 0 0,-1 0 1 0 0,1 0-1 0 0,-1 1 0 0 0,1-1 1 0 0,-1 1-1 0 0,1-1 0 0 0,0 1 1 0 0,-1 0-1 0 0,1 0 0 0 0,0 0 0 0 0,0 0 1 0 0,-1 0-1 0 0,1 1 0 0 0,0-1 1 0 0,-2 2 3 0 0,-8 7-5 0 0,-1 0 1 0 0,1 1-1 0 0,1 0 0 0 0,0 1 1 0 0,0 0-1 0 0,1 0 1 0 0,1 1-1 0 0,0 1 1 0 0,1 0-1 0 0,0 0 0 0 0,1 0 1 0 0,1 1-1 0 0,0 0 1 0 0,1 0-1 0 0,1 1 1 0 0,0-1-1 0 0,1 1 0 0 0,1 0 1 0 0,1 0-1 0 0,0 0 1 0 0,0 1 4 0 0,4-6 22 0 0,1 0 1 0 0,0 0-1 0 0,0 0 1 0 0,1 0-1 0 0,1-1 1 0 0,-1 0 0 0 0,2 0-1 0 0,-1 0 1 0 0,1-1-1 0 0,1 0 1 0 0,0 0-1 0 0,0-1 1 0 0,1 0-1 0 0,0-1 1 0 0,0 1-1 0 0,0-2 1 0 0,1 1 0 0 0,0-2-1 0 0,1 1 1 0 0,-1-1-1 0 0,1-1 1 0 0,1 1-23 0 0,4 1 70 0 0,-1-1 1 0 0,1-1-1 0 0,0 0 1 0 0,1-1-1 0 0,-1 0 1 0 0,0-2 0 0 0,1 0-1 0 0,0 0 1 0 0,16-3-71 0 0,-23 1-83 0 0,0 0 0 0 0,0-1 0 0 0,-1 0 0 0 0,1 0 0 0 0,0-1 0 0 0,-1 0 1 0 0,1-1-1 0 0,-1 0 0 0 0,0-1 0 0 0,0 0 0 0 0,-1 0 0 0 0,0-1 1 0 0,1 0-1 0 0,-2 0 0 0 0,1-1 0 0 0,4-5 83 0 0,-8 2-2348 0 0,-2 3-4294 0 0,-2 3-6297 0 0</inkml:trace>
  <inkml:trace contextRef="#ctx0" brushRef="#br0" timeOffset="40916.63">7392 2751 560 0 0,'0'0'1755'0'0,"0"0"-655"0"0,0 0-226 0 0,0 0 158 0 0,0 0 276 0 0,0 0 133 0 0,0 0-28 0 0,0 0-180 0 0,0 0-287 0 0,0 0-224 0 0,0 0-151 0 0,7 4 4897 0 0,-37 32-2542 0 0,110-69-1547 0 0,-148 63-1529 0 0,60-25-419 0 0,-9 7-5053 0 0,9-7-5740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6:41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309 166 0 0 0,'0'0'545'0'0,"0"0"-8"0"0,0 0 83 0 0,0 0 112 0 0,0 0 71 0 0,0 0 73 0 0,0 0 89 0 0,0 0 84 0 0,0 0 87 0 0,0 0 99 0 0,4-2 20 0 0,19-10 1225 0 0,-23 12-1293 0 0,0 0-43 0 0,0 0-39 0 0,0 0-46 0 0,0 0-59 0 0,0 0-41 0 0,0 0-75 0 0,0 0-93 0 0,0 0-70 0 0,-7-15 1554 0 0,1 13-2130 0 0,-1 0 1 0 0,1 0-1 0 0,-1 1 0 0 0,0 0 0 0 0,0 0 0 0 0,0 1 0 0 0,0-1 0 0 0,0 1 1 0 0,0 1-1 0 0,0-1 0 0 0,1 1 0 0 0,-1 1 0 0 0,0-1 0 0 0,0 1 0 0 0,1 0 1 0 0,-1 1-1 0 0,1-1 0 0 0,-6 4-145 0 0,-31 19 173 0 0,30-18-102 0 0,0 0 0 0 0,0 0-1 0 0,1 1 1 0 0,1 1 0 0 0,-1 0-1 0 0,1 1 1 0 0,1 0 0 0 0,-8 9-71 0 0,12-10 12 0 0,1 0 0 0 0,0 0 0 0 0,1 0 0 0 0,0 0 0 0 0,1 1 0 0 0,0 0 0 0 0,0-1 0 0 0,1 1 0 0 0,0 0 1 0 0,1 0-1 0 0,0 0 0 0 0,0 1 0 0 0,1-1 0 0 0,1 0 0 0 0,0 0 0 0 0,1 5-12 0 0,-1-11 9 0 0,0 1 0 0 0,0-1-1 0 0,1 0 1 0 0,-1 1 0 0 0,1-1-1 0 0,0 0 1 0 0,0 0 0 0 0,1 0 0 0 0,-1 0-1 0 0,1-1 1 0 0,0 1 0 0 0,0-1-1 0 0,0 0 1 0 0,0 1 0 0 0,1-1 0 0 0,-1-1-1 0 0,1 1 1 0 0,0 0 0 0 0,-1-1-1 0 0,1 0 1 0 0,1 0 0 0 0,-1 0 0 0 0,0 0-1 0 0,0-1 1 0 0,1 1 0 0 0,-1-1 0 0 0,1 0-1 0 0,-1-1 1 0 0,4 1-9 0 0,2 0 45 0 0,-1-1 1 0 0,1 0-1 0 0,0 0 1 0 0,0-1-1 0 0,0 0 1 0 0,0-1-1 0 0,0 0 1 0 0,-1 0-1 0 0,1-1 1 0 0,-1-1-1 0 0,0 0 1 0 0,0 0-1 0 0,3-2-45 0 0,22-18 103 0 0,-1-1 0 0 0,-1-2 0 0 0,-2-1 0 0 0,0-2 0 0 0,-2 0 0 0 0,-1-2-1 0 0,9-17-102 0 0,-4-2 367 0 0,-32 49-273 0 0,0 2-1 0 0,0 0-36 0 0,0 0-9 0 0,0 0-2 0 0,0 0-20 0 0,0 0-30 0 0,-3 13-114 0 0,0 2 125 0 0,1 1 1 0 0,0 0 0 0 0,1 0 0 0 0,1 0 0 0 0,1 0-1 0 0,0 0 1 0 0,1-1 0 0 0,0 1 0 0 0,2 0 0 0 0,0-1-1 0 0,0 0 1 0 0,1 0 0 0 0,7 12-8 0 0,23 21-201 0 0,-21-39-488 0 0,8 5-572 0 0,-14-12-2908 0 0,2-1-3442 0 0,-9-1-4242 0 0</inkml:trace>
  <inkml:trace contextRef="#ctx0" brushRef="#br0" timeOffset="605.498">796 395 7746 0 0,'0'0'3107'0'0,"0"0"-1123"0"0,0 0-439 0 0,0 0-13 0 0,0 0-57 0 0,0 0-175 0 0,0 0-233 0 0,0 0-196 0 0,0 0-152 0 0,0 0-108 0 0,0 0-59 0 0,0 0-45 0 0,0 0-31 0 0,13-16 1428 0 0,51-79-861 0 0,69-55-400 0 0,-123 155-612 0 0,-15 28 45 0 0,2-13-13 0 0,10 102-32 0 0,-6-119-31 0 0,0 1 7 0 0,-1 1 0 0 0,1-1 0 0 0,0 1-1 0 0,0-1 1 0 0,1 0 0 0 0,-1 1 0 0 0,1-1 0 0 0,0 0-1 0 0,0 0 1 0 0,0 0 0 0 0,1 0 0 0 0,0-1 0 0 0,-1 1-1 0 0,1 0 1 0 0,0-1 0 0 0,1 0 0 0 0,-1 0 0 0 0,1 0-1 0 0,-1 0 1 0 0,1-1 0 0 0,0 1 0 0 0,0-1 0 0 0,0 0-1 0 0,0 0 1 0 0,0 0 0 0 0,0-1 0 0 0,1 1 0 0 0,-1-1-1 0 0,1 0 1 0 0,2 0-7 0 0,3-4 106 0 0,-1 0-1 0 0,0 0 1 0 0,0-1-1 0 0,0-1 0 0 0,0 1 1 0 0,-1-1-1 0 0,0-1 1 0 0,0 1-1 0 0,0-2 1 0 0,-1 1-1 0 0,1-1 1 0 0,-2 0-1 0 0,1 0 1 0 0,-1-1-1 0 0,0 0 1 0 0,0 0-1 0 0,-1 0 0 0 0,0-1 1 0 0,-1 0-1 0 0,0 0 1 0 0,0 0-1 0 0,0-5-105 0 0,9-9 189 0 0,-4 3-99 0 0,0 0 0 0 0,-1 0 0 0 0,-1-1 0 0 0,-1 0 0 0 0,-1-1 0 0 0,1-15-90 0 0,-4-37-444 0 0,-2 74 26 0 0,0 0-228 0 0,0 0-343 0 0,8 0-4238 0 0,-5 0-975 0 0,1 0-6399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6:53.301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4846 5,'2'0,"-1"-1,0 0,0 1,1-1,-1 1,0 0,1-1,-1 1,1 0,-1 0,0 0,1 0,-1 0,1 0,-1 0,0 0,1 0,-1 1,1-1,-1 1,0-1,1 1,-1-1,0 1,0 0,0 0,1 0,-1-1,0 1,0 0,0 0,0 1,-1-1,1 0,0 0,0 0,-1 0,1 1,0-1,-1 0,1 1,-1-1,0 0,1 1,-1-1,0 1,0 0,8 76,-8-74,26 388,-43 377,4-56,-11-309,14-269,-5 0,-29 109,-41 8,73-209,12-40,-1 1,1-1,-1 1,1-1,-1 0,0 1,0-1,0 0,-1 1,1-1,-1 0,0 0,0 0,0-1,0 1,0 0,-1-1,1 1,-1-1,1 0,-1 0,0 0,0 0,0 0,0-1,0 1,-1-1,1 0,0 0,-1 0,-261-1,-200 65,-274 10,580-64,10 1,-1-7,-42-8,-735-91,755 81,0 6,-83 12,160 5,1 4,0 5,1 3,-76 31,154-48,-3 0,-9 5,0-2,0-1,-1-2,0 0,0-2,-16 0,30-5,-1-1,1 0,0-1,0 0,0-2,1 1,0-2,0 0,0 0,1-1,-1-1,-4-2,16 10,1 1,-1-1,0 0,0 0,0 1,0-1,0 0,-1 1,1-1,0 1,0 0,0-1,0 1,0 0,-1 0,1-1,0 1,0 0,-1 0,1 0,0 1,0-1,0 0,-1 0,1 1,0-1,0 0,0 1,0-1,0 1,-1 0,3 5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5:1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5376 639 4393 0 0,'0'0'2078'0'0,"0"0"-455"0"0,0 0-52 0 0,0 0 217 0 0,0 0 126 0 0,0 0-174 0 0,0 0-450 0 0,0 0-409 0 0,0 0-235 0 0,0 0-98 0 0,0 0 5 0 0,9 18 2373 0 0,-6 5-2426 0 0,0 1-1 0 0,-2-1 1 0 0,-1 0-1 0 0,0 1 1 0 0,-2-1-1 0 0,-1 1 1 0 0,-1-1-1 0 0,-3 9-499 0 0,3-4 224 0 0,-15 52-61 0 0,19-79-193 0 0,0-1-31 0 0,0 0-16 0 0,-1-17-4996 0 0,1 4-4040 0 0,0 6-2395 0 0</inkml:trace>
  <inkml:trace contextRef="#ctx0" brushRef="#br0" timeOffset="220.556">5376 359 9282 0 0,'0'0'4445'0'0,"0"0"-2311"0"0,0 0-777 0 0,0 0-20 0 0,0 0 6 0 0,0 0-151 0 0,0 0-288 0 0,0 0-332 0 0,0 0-273 0 0,0 0-176 0 0,0 0-102 0 0,0 0-36 0 0,-4 0-9 0 0,4 1 5 0 0,-1-1 1 0 0,1 0-1 0 0,-1 0 0 0 0,0 0 0 0 0,1 1 1 0 0,-1-1-1 0 0,1 0 0 0 0,-1 1 0 0 0,0-1 0 0 0,1 1 1 0 0,-1-1-1 0 0,1 0 0 0 0,-1 1 0 0 0,1-1 0 0 0,0 1 1 0 0,-1-1-1 0 0,1 1 0 0 0,-1 0 0 0 0,1-1 1 0 0,0 1-1 0 0,-1-1 0 0 0,1 1 0 0 0,0 0 0 0 0,0-1 1 0 0,0 1-1 0 0,0-1 0 0 0,-1 1 0 0 0,1 0 0 0 0,0-1 1 0 0,0 1-1 0 0,0 0 0 0 0,0-1 0 0 0,0 1 1 0 0,0 0-1 0 0,1-1 0 0 0,-1 1 0 0 0,0 0 0 0 0,0-1 1 0 0,0 1-1 0 0,1 0 0 0 0,-1-1 0 0 0,0 1 1 0 0,0-1-1 0 0,1 1 0 0 0,-1 0 0 0 0,1-1 0 0 0,-1 1 1 0 0,1-1-1 0 0,-1 1 0 0 0,0-1 0 0 0,1 0 0 0 0,0 1 1 0 0,-1-1-1 0 0,1 1 0 0 0,-1-1 0 0 0,1 0 1 0 0,-1 0-1 0 0,1 1 0 0 0,0-1 0 0 0,-1 0 0 0 0,1 0 1 0 0,0 0-1 0 0,-1 1 0 0 0,1-1 0 0 0,0 0 0 0 0,-1 0 1 0 0,1 0-1 0 0,0 0 0 0 0,-1 0 0 0 0,1-1 19 0 0,2 3-694 0 0,1 2-462 0 0,1-3-4943 0 0,-1-1-5399 0 0</inkml:trace>
  <inkml:trace contextRef="#ctx0" brushRef="#br0" timeOffset="1531.069">6040 565 4849 0 0,'0'0'3105'0'0,"0"0"-1005"0"0,0 0-395 0 0,0 0 51 0 0,0 0 72 0 0,0 0-93 0 0,0 0-321 0 0,0 0-348 0 0,0 0-217 0 0,0 0-161 0 0,0 0-85 0 0,0 0-28 0 0,0 0-27 0 0,-12 8 971 0 0,-156 72-578 0 0,166-79-934 0 0,-1-1-1 0 0,1 1 1 0 0,0-1-1 0 0,0 1 1 0 0,0 0-1 0 0,0 0 1 0 0,0 0-1 0 0,0 0 1 0 0,0 0-1 0 0,1 0 1 0 0,-1 0-1 0 0,0 1 1 0 0,1-1 0 0 0,-1 1-1 0 0,1-1 1 0 0,-1 1-1 0 0,1-1 1 0 0,-1 1-1 0 0,1 0 1 0 0,0 0-1 0 0,0 0 1 0 0,0 0-1 0 0,0 0 1 0 0,0 0-1 0 0,1 0 1 0 0,-1 0-1 0 0,1 0 1 0 0,-1 0-1 0 0,1 0 1 0 0,0 0-1 0 0,0 1 1 0 0,0-1-1 0 0,0 0 1 0 0,0 0-1 0 0,0 0 1 0 0,0 0-1 0 0,1 1 1 0 0,-1-1-1 0 0,1 0 1 0 0,0 0-1 0 0,-1 0 1 0 0,1 0-1 0 0,0 0 1 0 0,0 0-1 0 0,0 0 1 0 0,1-1-1 0 0,-1 1 1 0 0,0 0-1 0 0,1-1 1 0 0,-1 1-7 0 0,119 97 265 0 0,-116-96-229 0 0,1 1 1 0 0,-1 0-1 0 0,0-1 0 0 0,-1 2 0 0 0,1-1 1 0 0,-1 0-1 0 0,0 1 0 0 0,0-1 0 0 0,0 1 1 0 0,-1 0-1 0 0,1 0 0 0 0,-1 0 0 0 0,0 0 1 0 0,-1 1-1 0 0,1-1 0 0 0,-1 0 0 0 0,0 1 1 0 0,-1-1-1 0 0,1 1 0 0 0,-1-1 0 0 0,0 1 1 0 0,0-1-1 0 0,-1 1 0 0 0,0-1 0 0 0,0 0 1 0 0,0 1-1 0 0,0-1 0 0 0,-1 0 0 0 0,0 1 0 0 0,0-1 1 0 0,0 0-1 0 0,-1-1 0 0 0,0 1 0 0 0,-1 1-36 0 0,-4 2 39 0 0,-2 0 0 0 0,1-1 0 0 0,-1 0-1 0 0,0 0 1 0 0,-1-1 0 0 0,1 0 0 0 0,-1-1-1 0 0,0-1 1 0 0,-1 1 0 0 0,1-2 0 0 0,-1 1-1 0 0,0-2 1 0 0,0 0 0 0 0,0 0 0 0 0,0-1 0 0 0,0 0-1 0 0,-1-1-38 0 0,11 0-10 0 0,0-1 0 0 0,1 1 0 0 0,-1 0-1 0 0,0-1 1 0 0,0 0 0 0 0,1 1 0 0 0,-1-1-1 0 0,0 0 1 0 0,1 0 0 0 0,-1 0-1 0 0,0 0 1 0 0,1 0 0 0 0,0 0 0 0 0,-1 0-1 0 0,1 0 1 0 0,-1-1 0 0 0,1 1 0 0 0,0-1-1 0 0,0 1 1 0 0,0-1 0 0 0,0 1 0 0 0,0-1-1 0 0,0 0 1 0 0,1 1 0 0 0,-1-1 0 0 0,0 0-1 0 0,1 1 1 0 0,-1-1 0 0 0,1 0 0 0 0,0 0-1 0 0,-1-1 11 0 0,9-38-7881 0 0,-3 37-1361 0 0</inkml:trace>
  <inkml:trace contextRef="#ctx0" brushRef="#br0" timeOffset="96764.201">5561 2041 5145 0 0,'0'0'1957'0'0,"0"0"-340"0"0,0 0-59 0 0,0 0 152 0 0,0 0 66 0 0,0 0-170 0 0,0 0-330 0 0,0 0-345 0 0,0 0-226 0 0,0 0-122 0 0,0 0-76 0 0,0 0-70 0 0,0 0-97 0 0,-7 19-61 0 0,-21 60-52 0 0,21-18 310 0 0,7-57-515 0 0,0-1-1 0 0,1 1 0 0 0,-1-1 1 0 0,1 1-1 0 0,0-1 1 0 0,0 1-1 0 0,0-1 1 0 0,0 0-1 0 0,0 0 1 0 0,1 1-1 0 0,0-1 0 0 0,-1 0 1 0 0,1 0-1 0 0,0-1 1 0 0,1 1-1 0 0,-1 0 1 0 0,0-1-1 0 0,1 1 0 0 0,0-1 1 0 0,-1 0-1 0 0,1 1 1 0 0,0-1-1 0 0,0-1 1 0 0,0 1-1 0 0,0 0 0 0 0,0-1 1 0 0,1 0-1 0 0,-1 1 1 0 0,0-1-1 0 0,1-1 1 0 0,-1 1-1 0 0,3 0-21 0 0,3 1 57 0 0,0-1-1 0 0,0-1 1 0 0,0 1 0 0 0,1-1 0 0 0,-1-1 0 0 0,0 1-1 0 0,0-2 1 0 0,0 1 0 0 0,0-1 0 0 0,0-1-1 0 0,0 1 1 0 0,4-4-57 0 0,29-15 223 0 0,-1-3 0 0 0,-1-2-1 0 0,-2-1 1 0 0,35-32-223 0 0,-33 23 67 0 0,-1-1 0 0 0,-2-3 0 0 0,-2-1 0 0 0,-2-1 0 0 0,-1-2 1 0 0,-3-1-1 0 0,-1-2 0 0 0,-3 0 0 0 0,-1-2 0 0 0,6-23-67 0 0,-23 52 38 0 0,0 0 0 0 0,-1-1 0 0 0,-1 1 0 0 0,-1-1-1 0 0,-1 0 1 0 0,-1 0 0 0 0,-1-1 0 0 0,-1 1 0 0 0,-1-16-38 0 0,0 37 9 0 0,1 0 0 0 0,0 1 0 0 0,0-1 0 0 0,-1 0 0 0 0,1 1 0 0 0,0-1 0 0 0,-1 0 0 0 0,1 1 0 0 0,0-1 0 0 0,-1 0 1 0 0,1 0-1 0 0,0 1 0 0 0,-1-1 0 0 0,1 0 0 0 0,-1 0 0 0 0,1 0 0 0 0,0 0 0 0 0,-1 0 0 0 0,1 1 0 0 0,-1-1 0 0 0,1 0 0 0 0,0 0 0 0 0,-1 0 0 0 0,1 0 0 0 0,-1 0 0 0 0,1 0 0 0 0,-1 0 0 0 0,1 0 0 0 0,0-1 0 0 0,-1 1 0 0 0,1 0 0 0 0,-1 0 0 0 0,1 0 0 0 0,0 0 0 0 0,-1 0 0 0 0,1-1 0 0 0,-1 1 0 0 0,1 0 0 0 0,0 0 0 0 0,-1-1 0 0 0,1 1 0 0 0,0 0 0 0 0,-1-1 0 0 0,1 1 0 0 0,0 0 0 0 0,0-1 0 0 0,-1 1 0 0 0,1 0 0 0 0,0-1 0 0 0,0 1 1 0 0,0-1-1 0 0,0 1 0 0 0,-1 0 0 0 0,1-1 0 0 0,0 1 0 0 0,0-1-9 0 0,-49 181 113 0 0,39-87 56 0 0,5 0 1 0 0,6 92-170 0 0,5-130 91 0 0,2-1 0 0 0,3 0 0 0 0,14 44-91 0 0,21 112 271 0 0,-41-181-235 0 0,0 0 0 0 0,-2 0 1 0 0,-1 0-1 0 0,-2 0 0 0 0,-1 0 1 0 0,-1 1-1 0 0,-1-1 0 0 0,-2-1 1 0 0,-1 1-1 0 0,-1-1 0 0 0,-1 0 0 0 0,-1 0 1 0 0,-2-1-1 0 0,-1 0-36 0 0,6-15 6 0 0,-1 0 0 0 0,1-1 0 0 0,-2 1 0 0 0,0-1 0 0 0,0-1 0 0 0,-1 0 0 0 0,0 0 0 0 0,-1-1 0 0 0,0 0 0 0 0,-1 0 0 0 0,0-1 0 0 0,0-1 0 0 0,0 0 0 0 0,-1 0 0 0 0,0-1 0 0 0,0-1 0 0 0,-1 0 0 0 0,-2 0-6 0 0,13-5-5 0 0,0 1-1 0 0,0-1 0 0 0,1 0 1 0 0,-1 0-1 0 0,0 0 1 0 0,0 0-1 0 0,0 0 1 0 0,1-1-1 0 0,-1 1 1 0 0,0 0-1 0 0,0-1 1 0 0,1 1-1 0 0,-1-1 1 0 0,0 0-1 0 0,1 0 1 0 0,-1 1-1 0 0,0-1 1 0 0,1 0-1 0 0,-1-1 1 0 0,1 1-1 0 0,0 0 1 0 0,-1 0-1 0 0,1 0 1 0 0,0-1-1 0 0,0 1 1 0 0,0-1-1 0 0,0 1 1 0 0,0-1-1 0 0,0 1 1 0 0,0-1-1 0 0,0 0 1 0 0,1 1-1 0 0,-1-1 1 0 0,1 0-1 0 0,-1 0 1 0 0,1 1-1 0 0,-1-2 6 0 0,-4-75-366 0 0,5 63 296 0 0,-1-97-2809 0 0,0 75-965 0 0,0 0-3635 0 0,0 14-4258 0 0</inkml:trace>
  <inkml:trace contextRef="#ctx0" brushRef="#br0" timeOffset="97052.205">5652 1449 9330 0 0,'0'0'1702'0'0,"0"0"-186"0"0,0 0-70 0 0,0 0 147 0 0,0 0 192 0 0,0 0-9 0 0,0 0-237 0 0,0 0-280 0 0,0 0-284 0 0,0 0-216 0 0,0 0-138 0 0,0 0-97 0 0,0 0-80 0 0,-2-10-86 0 0,-5-29-74 0 0,3 29-77 0 0,4 10-61 0 0,0 0-59 0 0,0 0-20 0 0,0 0-55 0 0,0 0-43 0 0,7 11-1249 0 0,10-7-2333 0 0,-11-5-1690 0 0,2 1-6707 0 0</inkml:trace>
  <inkml:trace contextRef="#ctx0" brushRef="#br0" timeOffset="22495.468">20097 1099 2064 0 0,'0'0'2738'0'0,"0"0"-884"0"0,0 0-276 0 0,0 0 174 0 0,0 0 195 0 0,0 0-20 0 0,0 0-222 0 0,0 0-346 0 0,0 0-331 0 0,0 0-261 0 0,0 0-177 0 0,5-11 2436 0 0,-38 43-1544 0 0,92-83 611 0 0,-49 39-1700 0 0,-15 13 40 0 0,-29 21-98 0 0,34-22-272 0 0,0 0 33 0 0,0 0 5 0 0,0 0-7 0 0,0 0 2 0 0,0 0-18 0 0,0 0 0 0 0,0 0-9 0 0,0 0-18 0 0,0 0-10 0 0,0 0-2 0 0,0 0-6 0 0,0 0-5 0 0,0 0-23 0 0,0 0-30 0 0,0 0-8 0 0,0 0-9 0 0,0 0-16 0 0,0 0-41 0 0,0 0-113 0 0,-1-2-1800 0 0,0 1-1713 0 0,1 1-6538 0 0</inkml:trace>
  <inkml:trace contextRef="#ctx0" brushRef="#br0" timeOffset="59375.338">20607 1202 304 0 0,'0'0'2210'0'0,"0"0"-394"0"0,0 0-155 0 0,0 0-26 0 0,0 0-3 0 0,0 0-21 0 0,0 0-109 0 0,0 0-165 0 0,0 0-255 0 0,0 0-267 0 0,0 0-221 0 0,5-9-113 0 0,167-238 3806 0 0,-102 154-3523 0 0,-55 73-643 0 0,24-36 250 0 0,3 3-1 0 0,1 1 0 0 0,3 2 0 0 0,28-21-370 0 0,-32 41 185 0 0,-41 30-205 0 0,-1 0-20 0 0,18 56 202 0 0,-5 2 53 0 0,-1 4-70 0 0,3-1 0 0 0,3 0 1 0 0,2-1-1 0 0,19 35-145 0 0,24 22 161 0 0,-79-135 2459 0 0,-58-55-2487 0 0,58 57-149 0 0,0 1 0 0 0,0 0 0 0 0,-2 1 1 0 0,0 1-1 0 0,0 1 0 0 0,-1 0 0 0 0,-1 2 0 0 0,0 0 0 0 0,0 1 1 0 0,-1 1-1 0 0,0 1 0 0 0,0 1 0 0 0,-1 0 0 0 0,1 2 0 0 0,-21-2 16 0 0,40 6-60 0 0,0 0 0 0 0,0 1 0 0 0,0-1 0 0 0,0 0 0 0 0,0 1 0 0 0,0-1 0 0 0,0 1 0 0 0,0-1 0 0 0,0 1 0 0 0,0 0 0 0 0,0 0 0 0 0,0 0 0 0 0,0 0-1 0 0,1 0 1 0 0,-1 0 0 0 0,0 1 0 0 0,1-1 0 0 0,-1 1 0 0 0,1-1 0 0 0,-1 1 0 0 0,1-1 0 0 0,0 1 0 0 0,0 0 0 0 0,0-1 0 0 0,0 1 0 0 0,0 0 0 0 0,0 0-1 0 0,0 0 1 0 0,0 1 60 0 0,-2 39-5019 0 0,7-31 190 0 0,2-7-5616 0 0</inkml:trace>
  <inkml:trace contextRef="#ctx0" brushRef="#br0" timeOffset="81408.589">21859 767 2000 0 0,'0'0'1633'0'0,"0"0"-2"0"0,0 0 152 0 0,0 0 176 0 0,0 0-23 0 0,0 0-235 0 0,0 0-324 0 0,0 0-306 0 0,0 0-204 0 0,0 0-129 0 0,0 0-80 0 0,2-1-57 0 0,8-7-59 0 0,-7 6-59 0 0,-3 2-48 0 0,0 0-31 0 0,0 0-11 0 0,0 0 5 0 0,-4-3 3881 0 0,-12-13-3453 0 0,10 15-787 0 0,0-1 0 0 0,0 1 0 0 0,0 0 0 0 0,0 0 0 0 0,0 0 0 0 0,0 1 0 0 0,0 0 1 0 0,0 0-1 0 0,0 1 0 0 0,0-1 0 0 0,0 1 0 0 0,0 1 0 0 0,0-1 0 0 0,0 1 0 0 0,1 0 0 0 0,-2 1-39 0 0,-6 2 28 0 0,11-4-16 0 0,-1-1 0 0 0,1 1 0 0 0,0-1-1 0 0,0 1 1 0 0,0 0 0 0 0,0 0 0 0 0,-1 0 0 0 0,1 0 0 0 0,0 0-1 0 0,1 0 1 0 0,-1 1 0 0 0,0-1 0 0 0,0 1 0 0 0,1-1-1 0 0,-1 1 1 0 0,0-1 0 0 0,1 1 0 0 0,0 0 0 0 0,-1 0 0 0 0,1 0-1 0 0,0 0 1 0 0,0 0 0 0 0,0 0 0 0 0,0 0 0 0 0,0 0 0 0 0,1 1-1 0 0,-1-1 1 0 0,1 0 0 0 0,-1 2-12 0 0,1 16 144 0 0,-1-16-133 0 0,0-1 0 0 0,1 0 0 0 0,0 0 0 0 0,-1 1-1 0 0,1-1 1 0 0,0 0 0 0 0,1 0 0 0 0,-1 1 0 0 0,1-1 0 0 0,-1 0 0 0 0,1 0 0 0 0,0 0 0 0 0,0 0 0 0 0,0 0 0 0 0,1 0-1 0 0,-1 0 1 0 0,1 0 0 0 0,0 0 0 0 0,0 0 0 0 0,-1-1 0 0 0,2 1 0 0 0,-1-1 0 0 0,0 1 0 0 0,0-1 0 0 0,1 0 0 0 0,0 0 0 0 0,-1 0-1 0 0,1 0-10 0 0,139 97 279 0 0,-140-96-255 0 0,1 1-1 0 0,0 0 0 0 0,-1 0 1 0 0,0 0-1 0 0,0 0 1 0 0,0 0-1 0 0,0 1 0 0 0,0-1 1 0 0,-1 1-1 0 0,0-1 1 0 0,0 1-1 0 0,0-1 0 0 0,-1 1 1 0 0,0 0-1 0 0,1-1 1 0 0,-2 1-1 0 0,1-1 0 0 0,0 1 1 0 0,-1 0-1 0 0,0 0-23 0 0,-33 24 515 0 0,20-22-471 0 0,-1-1-1 0 0,0 0 1 0 0,0-1 0 0 0,-1-1-1 0 0,0-1 1 0 0,1 0 0 0 0,-1-1-1 0 0,0 0 1 0 0,0-1 0 0 0,0-1-1 0 0,-12-2-43 0 0,29 2-42 0 0,0-1 1 0 0,0 1-1 0 0,0-1 0 0 0,0 1 0 0 0,0-1 0 0 0,0 0 0 0 0,0 1 0 0 0,0-1 1 0 0,0 0-1 0 0,0 0 0 0 0,-1 0 0 0 0,1 0 0 0 0,0 1 0 0 0,0-1 1 0 0,-1 0-1 0 0,1 0 0 0 0,0-1 0 0 0,-1 1 0 0 0,1 0 0 0 0,-1 0 1 0 0,0 0-1 0 0,1 0 0 0 0,-1 0 0 0 0,0 0 0 0 0,0-1 0 0 0,0 1 1 0 0,0 0-1 0 0,0 0 0 0 0,0 0 0 0 0,0-1 0 0 0,0 1 0 0 0,0 0 1 0 0,0 0-1 0 0,-1 0 0 0 0,1 0 0 0 0,0 0 0 0 0,-1-1 0 0 0,1 1 1 0 0,-1 0-1 0 0,1 0 0 0 0,-1 0 0 0 0,0 0 0 0 0,1 0 0 0 0,-1 0 1 0 0,0 0-1 0 0,0 1 0 0 0,0-1 0 0 0,1 0 0 0 0,-1 0 0 0 0,0 1 1 0 0,0-1-1 0 0,0 0 0 0 0,0 1 0 0 0,-1-1 0 0 0,1 1 0 0 0,0-1 0 0 0,0 1 1 0 0,0 0-1 0 0,0-1 0 0 0,0 1 0 0 0,-1 0 0 0 0,1 0 0 0 0,0 0 1 0 0,0 0-1 0 0,0 0 0 0 0,-1 0 0 0 0,1 0 0 0 0,0 0 0 0 0,0 1 1 0 0,-1-1 41 0 0,10-5-1399 0 0,2-1-4561 0 0,-3 3-6174 0 0</inkml:trace>
  <inkml:trace contextRef="#ctx0" brushRef="#br0" timeOffset="18627.303">18549 300 13531 0 0,'0'0'1318'0'0,"0"0"-558"0"0,0 0-403 0 0,0 0-73 0 0,0 0 230 0 0,0 0 304 0 0,0 0 209 0 0,0 0 64 0 0,0 0-125 0 0,0 0-229 0 0,4 32-186 0 0,13 103-92 0 0,-13-19 209 0 0,-9-70-560 0 0,-3-1 0 0 0,-1 0 1 0 0,-2-1-1 0 0,-2 0 0 0 0,-17 36-108 0 0,29-79 0 0 0,-64 138-38 0 0,61-133-139 0 0,0 1 0 0 0,0-1 0 0 0,-1 0 1 0 0,0 0-1 0 0,0-1 0 0 0,0 1 0 0 0,-1-1 0 0 0,0 0 0 0 0,0-1 0 0 0,0 1 0 0 0,0-1 0 0 0,-1-1 0 0 0,0 1 0 0 0,0-1 0 0 0,0 0 0 0 0,0 0 0 0 0,0-1 0 0 0,-6 1 177 0 0,-16-2-3210 0 0,28-1 2891 0 0,0 0-1 0 0,1 0 1 0 0,-1-1 0 0 0,0 1-1 0 0,0 0 1 0 0,0 0 0 0 0,1 0-1 0 0,-1-1 1 0 0,0 1 0 0 0,0 0-1 0 0,1-1 1 0 0,-1 1-1 0 0,0-1 1 0 0,1 1 0 0 0,-1-1-1 0 0,0 1 1 0 0,1-1 0 0 0,-1 1-1 0 0,1-1 1 0 0,-1 1 0 0 0,1-1-1 0 0,-1 0 1 0 0,1 1-1 0 0,-1-1 1 0 0,1 0 0 0 0,0 0-1 0 0,-1 1 1 0 0,1-1 0 0 0,0 0-1 0 0,0 0 1 0 0,0 0 0 0 0,0 1-1 0 0,-1-1 1 0 0,1 0-1 0 0,0 0 1 0 0,0 0 0 0 0,0 1-1 0 0,0-1 1 0 0,1 0 0 0 0,-1 0-1 0 0,0 0 1 0 0,0 1 0 0 0,0-1-1 0 0,1 0 1 0 0,-1 0-1 0 0,0 1 1 0 0,1-1 0 0 0,-1 0-1 0 0,1 0 320 0 0,58-80-1540 0 0,-6 27 1429 0 0,-12 14 3065 0 0,-40 38-2597 0 0,1 0 0 0 0,-1 0 0 0 0,1 0 0 0 0,0 0 0 0 0,0 0-1 0 0,-1 1 1 0 0,1-1 0 0 0,1 1 0 0 0,-1-1 0 0 0,0 1 0 0 0,0 0 0 0 0,0 0 0 0 0,1 0-1 0 0,-1 0 1 0 0,1 0 0 0 0,-1 1 0 0 0,0-1 0 0 0,1 1 0 0 0,-1-1 0 0 0,1 1 0 0 0,0 0-1 0 0,-1 0 1 0 0,1 0 0 0 0,-1 0 0 0 0,1 1 0 0 0,-1-1 0 0 0,1 1 0 0 0,-1-1-1 0 0,0 1 1 0 0,1 0 0 0 0,-1 0 0 0 0,0 0 0 0 0,1 0 0 0 0,-1 0 0 0 0,0 1 0 0 0,0-1-1 0 0,0 1-356 0 0,2 1 220 0 0,-1 1-1 0 0,1-1 1 0 0,-1 0-1 0 0,1 0 1 0 0,0 0-1 0 0,0-1 0 0 0,1 1 1 0 0,-1-1-1 0 0,1 0 1 0 0,-1 0-1 0 0,1-1 1 0 0,-1 1-1 0 0,1-1 0 0 0,0 0 1 0 0,0 0-1 0 0,-1-1 1 0 0,1 1-1 0 0,0-1 1 0 0,0 0-1 0 0,0 0 0 0 0,0-1 1 0 0,0 0-1 0 0,-1 0 1 0 0,1 0-1 0 0,0 0 0 0 0,-1 0 1 0 0,1-1-1 0 0,-1 0 1 0 0,1 0-1 0 0,1-2-219 0 0,31-29 414 0 0,-2-1-1 0 0,-2-2 1 0 0,-1-1 0 0 0,-2-2-1 0 0,-1-1 1 0 0,6-14-414 0 0,-27 41 43 0 0,85-149 173 0 0,-84 133-79 0 0,-9 29-40 0 0,0 0 32 0 0,0 0-5 0 0,-8 2-52 0 0,-7 24-16 0 0,1 1 1 0 0,1 0 0 0 0,1 2 0 0 0,2-1-1 0 0,1 1 1 0 0,1 1 0 0 0,1-1 0 0 0,2 1 0 0 0,1 0-1 0 0,1 1 1 0 0,2-1 0 0 0,1 0 0 0 0,1 1-1 0 0,2 2-56 0 0,-2-1 150 0 0,1-1-1 0 0,2 1 1 0 0,0-1-1 0 0,3 0 1 0 0,0-1-1 0 0,2 1 1 0 0,1-1-1 0 0,2-1 1 0 0,1 0-1 0 0,15 25-149 0 0,-9-35 1021 0 0,-19-19-784 0 0,0 0-8 0 0,0 0-22 0 0,0 0-28 0 0,0 0-29 0 0,0 0-48 0 0,0 0-14 0 0,0 0-28 0 0,0 0-8 0 0,0 0 25 0 0,0 0-33 0 0,0 0-33 0 0,0 0-26 0 0,0 0-31 0 0,0 0 23 0 0,0 0 16 0 0,0 0 13 0 0,0 0-2 0 0,0 0-10 0 0,0 0 21 0 0,0 0-7 0 0,0 0-17 0 0,0 0-22 0 0,0 0-17 0 0,0 0-4 0 0,0 0 31 0 0,0 0-9 0 0,0 0-7 0 0,0 0-1 0 0,0 0-16 0 0,0 0-16 0 0,0 0-3 0 0,0 0-12 0 0,0 0-30 0 0,0-23-5481 0 0,0 13 236 0 0,0 6-6079 0 0</inkml:trace>
  <inkml:trace contextRef="#ctx0" brushRef="#br0" timeOffset="20228.472">19468 745 0 0 0,'0'0'1676'0'0,"0"0"6"0"0,0 0-56 0 0,0 0-91 0 0,0 0-62 0 0,0 0-31 0 0,0 0-75 0 0,0 0-65 0 0,0 0-71 0 0,0 0-77 0 0,0 0-60 0 0,0 0-44 0 0,4 0-70 0 0,15 0-84 0 0,-15 0-76 0 0,-4 0-133 0 0,0 0-87 0 0,0 0-44 0 0,0 0-52 0 0,0 0-54 0 0,0 0-44 0 0,0 0-25 0 0,0 0-52 0 0,0 0 2 0 0,0 0-13 0 0,0 0-40 0 0,-5 8 1905 0 0,-99 32-1730 0 0,159 1 39 0 0,3-1-321 0 0,-53-35-161 0 0,0 0 0 0 0,0 0 1 0 0,0 0-1 0 0,-1 0 0 0 0,0 1 0 0 0,0 0 0 0 0,0 0 0 0 0,-1 0 0 0 0,0 0 1 0 0,0 0-1 0 0,-1 1 0 0 0,1 0 0 0 0,-1-1 0 0 0,-1 1 0 0 0,1 1-10 0 0,-1-6 30 0 0,-1 1 0 0 0,1-1 0 0 0,-1 0 0 0 0,0 1 0 0 0,0-1 0 0 0,0 1 0 0 0,0-1 0 0 0,0 1 0 0 0,0-1 0 0 0,0 0 0 0 0,-1 1 0 0 0,1-1 0 0 0,-1 0 0 0 0,0 1 0 0 0,0-1 0 0 0,0 0 0 0 0,0 0 0 0 0,0 1 0 0 0,0-1 0 0 0,0 0 0 0 0,-1 0 0 0 0,1-1 0 0 0,-1 1 0 0 0,0 0 0 0 0,1 0 0 0 0,-1-1 0 0 0,0 1 0 0 0,0-1 0 0 0,0 1 0 0 0,0-1 0 0 0,0 0 0 0 0,0 0 0 0 0,0 0 0 0 0,-1 0 0 0 0,1 0-30 0 0,0 0 18 0 0,0 1 0 0 0,-1-1-1 0 0,1 1 1 0 0,0-1 0 0 0,-1 0 0 0 0,1 0 0 0 0,-1-1 0 0 0,1 1 0 0 0,-1 0 0 0 0,1-1 0 0 0,-1 1-1 0 0,0-1 1 0 0,1 0 0 0 0,-1 0 0 0 0,1 0 0 0 0,-1 0 0 0 0,0 0 0 0 0,1-1 0 0 0,-1 1 0 0 0,1-1-1 0 0,-1 0 1 0 0,1 0 0 0 0,-1 0 0 0 0,1 0 0 0 0,-1 0 0 0 0,1 0 0 0 0,0-1 0 0 0,0 1-1 0 0,0-1 1 0 0,0 1 0 0 0,0-1 0 0 0,0 0 0 0 0,0 0 0 0 0,-1-1-18 0 0,-12-25-299 0 0,14 18-2004 0 0,1 4-6798 0 0,0 6-3208 0 0</inkml:trace>
  <inkml:trace contextRef="#ctx0" brushRef="#br0" timeOffset="15245.732">12047 1209 4161 0 0,'0'0'319'0'0,"0"0"-181"0"0,0 0 270 0 0,0 0 633 0 0,0 0 444 0 0,0 0 297 0 0,0 0 84 0 0,0 0-103 0 0,0 0-224 0 0,0 0-247 0 0,35-5-180 0 0,113-22-173 0 0,-53-14 359 0 0,-78 28-1014 0 0,42-29 371 0 0,-1-3 1 0 0,-2-3 0 0 0,-3-2-1 0 0,-1-2 1 0 0,13-22-656 0 0,-47 51 70 0 0,-1-1 0 0 0,-1 0 0 0 0,-1-1-1 0 0,-2-1 1 0 0,0 0 0 0 0,-2-1 0 0 0,-1 0 0 0 0,0 0 0 0 0,-3-1 0 0 0,0-1 0 0 0,-2 1 0 0 0,-1-1 0 0 0,-1 0-1 0 0,-1 0 1 0 0,-2 0 0 0 0,-1 0 0 0 0,-2-5-70 0 0,4 30-8 0 0,-1 1-1 0 0,0-1 1 0 0,0 0-1 0 0,0 1 1 0 0,-1-1-1 0 0,1 0 0 0 0,-1 1 1 0 0,0-1-1 0 0,0 1 1 0 0,0-1-1 0 0,-1 1 1 0 0,1 0-1 0 0,-1-1 1 0 0,1 1-1 0 0,-1 0 1 0 0,0 0-1 0 0,-1 0 1 0 0,1 0-1 0 0,0 1 1 0 0,-1-1-1 0 0,1 1 1 0 0,-1-1-1 0 0,0 1 1 0 0,0 0-1 0 0,0 0 1 0 0,0 0-1 0 0,0 0 1 0 0,-1 1-1 0 0,1-1 1 0 0,0 1-1 0 0,-1 0 1 0 0,1 0-1 0 0,-1 0 1 0 0,0 0-1 0 0,1 1 0 0 0,-1-1 1 0 0,1 1-1 0 0,-1 0 1 0 0,0 0-1 0 0,1 0 1 0 0,-1 1-1 0 0,0-1 1 0 0,1 1-1 0 0,-1 0 9 0 0,-7 6-39 0 0,1 0 0 0 0,0 0-1 0 0,0 1 1 0 0,1 0-1 0 0,0 1 1 0 0,1 0 0 0 0,0 0-1 0 0,0 1 1 0 0,-3 6 39 0 0,4-7-15 0 0,-13 18 12 0 0,1 1-1 0 0,1 1 1 0 0,2 1-1 0 0,1 0 1 0 0,1 1-1 0 0,2 1 1 0 0,1 0 0 0 0,2 0-1 0 0,0 4 4 0 0,5-23 8 0 0,1 1 0 0 0,1-1 0 0 0,0 0 0 0 0,1 1 0 0 0,0-1 0 0 0,1 1 0 0 0,1-1 0 0 0,0 1 0 0 0,1-1 0 0 0,0 1 0 0 0,1-1 0 0 0,0 0 0 0 0,1 0 0 0 0,1-1 0 0 0,0 1 0 0 0,7 11-8 0 0,-4-14 59 0 0,1 0-1 0 0,0-1 0 0 0,0 0 0 0 0,1-1 1 0 0,0 0-1 0 0,0 0 0 0 0,1-1 1 0 0,0 0-1 0 0,1-1 0 0 0,-1-1 0 0 0,1 1 1 0 0,0-2-1 0 0,1 0 0 0 0,-1 0 0 0 0,1-1 1 0 0,0-1-1 0 0,-1 0 0 0 0,1-1 1 0 0,0 0-1 0 0,10-1-58 0 0,19 3 149 0 0,1-2 0 0 0,-1-1 0 0 0,0-3 0 0 0,0-1 0 0 0,0-2 0 0 0,-1-2 0 0 0,1-2 0 0 0,-2-1 0 0 0,0-3 0 0 0,7-4-149 0 0,-38 15 16 0 0,-1-1 0 0 0,1-1 1 0 0,-1 1-1 0 0,-1-1 0 0 0,1-1 1 0 0,0 1-1 0 0,-1-1 0 0 0,0-1 1 0 0,-1 1-1 0 0,0-1 1 0 0,0 0-1 0 0,0-1 0 0 0,-1 0 1 0 0,0 1-1 0 0,0-2 0 0 0,-1 1 1 0 0,0 0-1 0 0,0-1 0 0 0,-1 0 1 0 0,0 0-1 0 0,-1 0 1 0 0,0 0-1 0 0,0 0 0 0 0,-1 0 1 0 0,0-1-1 0 0,-1-6-16 0 0,0 13-6 0 0,0 0 1 0 0,-1 0-1 0 0,0 0 0 0 0,0 1 1 0 0,0-1-1 0 0,0 0 0 0 0,0 1 1 0 0,0-1-1 0 0,-1 1 0 0 0,1-1 1 0 0,-1 1-1 0 0,0-1 0 0 0,0 1 1 0 0,0 0-1 0 0,0 0 0 0 0,0 0 0 0 0,0 0 1 0 0,0 1-1 0 0,-1-1 0 0 0,1 0 1 0 0,0 1-1 0 0,-1 0 0 0 0,0-1 1 0 0,1 1-1 0 0,-1 0 0 0 0,0 0 1 0 0,0 1-1 0 0,1-1 0 0 0,-1 0 1 0 0,0 1-1 0 0,0 0 0 0 0,0 0 1 0 0,0 0-1 0 0,0 0 0 0 0,-1 0 6 0 0,-4 0-34 0 0,0 1 0 0 0,0 0 0 0 0,0 0 0 0 0,0 1 0 0 0,0 0 0 0 0,0 0-1 0 0,1 0 1 0 0,-1 1 0 0 0,1 1 0 0 0,-1-1 0 0 0,1 1 0 0 0,-1 1 34 0 0,0 1-15 0 0,0 0 1 0 0,1 0-1 0 0,0 1 0 0 0,0 0 1 0 0,0 0-1 0 0,1 0 1 0 0,1 1-1 0 0,-1 0 0 0 0,1 0 1 0 0,0 1-1 0 0,1-1 0 0 0,0 1 1 0 0,0 0-1 0 0,1 0 1 0 0,0 0-1 0 0,1 1 0 0 0,0-1 1 0 0,0 1-1 0 0,1-1 1 0 0,0 1-1 0 0,1 0 0 0 0,0-1 1 0 0,1 1-1 0 0,-1 0 15 0 0,2-4 4 0 0,-1 1 0 0 0,1-1 0 0 0,0 0 1 0 0,0 0-1 0 0,1 0 0 0 0,-1 0 0 0 0,2 0 0 0 0,-1 0 0 0 0,0-1 0 0 0,1 1 0 0 0,0-1 0 0 0,0 0 1 0 0,1 0-1 0 0,0-1 0 0 0,-1 1 0 0 0,2-1 0 0 0,-1 0 0 0 0,0 0 0 0 0,1-1 0 0 0,-1 1 0 0 0,1-1 1 0 0,0-1-1 0 0,3 2-4 0 0,7 2 48 0 0,1 0 0 0 0,-1-1 0 0 0,1 0 0 0 0,0-2 0 0 0,0 0 0 0 0,0 0 0 0 0,1-2 0 0 0,6 0-48 0 0,-4-2 56 0 0,0 0 0 0 0,-1-1 0 0 0,1 0 0 0 0,-1-2 0 0 0,1 0 0 0 0,-1-2 0 0 0,0 0 0 0 0,-1-1 0 0 0,1-1 0 0 0,4-3-56 0 0,34-21 100 0 0,-2-3 1 0 0,-1-2-1 0 0,-2-3 1 0 0,-1-2-1 0 0,3-7-100 0 0,27-22 79 0 0,-79 70-85 0 0,-1-1 0 0 0,0 0-1 0 0,1 0 1 0 0,-1 0 0 0 0,1 1-1 0 0,0-1 1 0 0,-1 0-1 0 0,1 1 1 0 0,0 0 0 0 0,0-1-1 0 0,0 1 1 0 0,0 0-1 0 0,0 0 1 0 0,0 0 0 0 0,1 0-1 0 0,-1 1 1 0 0,0-1-1 0 0,0 0 1 0 0,1 1 0 0 0,-1 0-1 0 0,0 0 1 0 0,1-1 0 0 0,-1 1-1 0 0,0 0 1 0 0,1 1-1 0 0,-1-1 1 0 0,0 0 0 0 0,0 1-1 0 0,1-1 1 0 0,-1 1-1 0 0,0 0 1 0 0,0 0 0 0 0,0 0-1 0 0,1 0 1 0 0,-1 0 0 0 0,0 0-1 0 0,-1 0 1 0 0,3 2 6 0 0,2 12 5 0 0,0 0 1 0 0,-1 0-1 0 0,0 1 1 0 0,-1-1-1 0 0,-1 1 1 0 0,0 0 0 0 0,-1 0-1 0 0,-1 0 1 0 0,-1 0-1 0 0,0 1 1 0 0,-1-1-1 0 0,-1 4-5 0 0,-2-12 3 0 0,1 0 0 0 0,-1 0 0 0 0,0-1 0 0 0,-1 1 0 0 0,1-1 0 0 0,-2 0-1 0 0,1 0 1 0 0,-1-1 0 0 0,0 1 0 0 0,0-1 0 0 0,-1 0 0 0 0,1-1-1 0 0,-1 0 1 0 0,-1 0 0 0 0,1 0 0 0 0,-1-1 0 0 0,0 0 0 0 0,0-1 0 0 0,-2 1-3 0 0,3 0 1 0 0,-48 16-349 0 0,240-55 390 0 0,-14-23 199 0 0,-152 48-214 0 0,-1-1-1 0 0,-1-1 1 0 0,0-1 0 0 0,0-1-1 0 0,-2 0 1 0 0,0-1 0 0 0,6-7-27 0 0,107-150 184 0 0,-127 172-185 0 0,-1 0-1 0 0,1-1 1 0 0,0 1 0 0 0,0 0 0 0 0,0 0-1 0 0,0-1 1 0 0,0 1 0 0 0,-1 0 0 0 0,1 0 0 0 0,0 0-1 0 0,0 0 1 0 0,0 0 0 0 0,0 0 0 0 0,0 1-1 0 0,0-1 1 0 0,-1 0 0 0 0,1 0 0 0 0,0 1-1 0 0,0-1 1 0 0,0 0 0 0 0,0 1 0 0 0,-1-1 0 0 0,1 1-1 0 0,0-1 1 0 0,0 1 0 0 0,-1-1 0 0 0,1 1-1 0 0,0-1 1 0 0,-1 1 0 0 0,1 0 0 0 0,-1-1-1 0 0,1 1 1 0 0,-1 0 0 0 0,1 0 0 0 0,-1 0 0 0 0,1-1-1 0 0,-1 1 1 0 0,0 0 0 0 0,0 0 0 0 0,1 0-1 0 0,-1 0 1 0 0,0-1 0 0 0,0 1 0 0 0,0 0 1 0 0,23 53-71 0 0,-19-44 66 0 0,2 5 12 0 0,0 0 0 0 0,-1 1-1 0 0,-1-1 1 0 0,-1 1-1 0 0,0 0 1 0 0,-1 0-1 0 0,0 0 1 0 0,-1 0-1 0 0,-1 1 1 0 0,-1-1 0 0 0,0 0-1 0 0,-2 0-6 0 0,-2-5 10 0 0,-1-1-1 0 0,-1 0 0 0 0,1 0 1 0 0,-2-1-1 0 0,1 0 1 0 0,-1 0-1 0 0,-1-1 1 0 0,0 0-1 0 0,0 0 1 0 0,0-1-1 0 0,-1-1 0 0 0,0 1 1 0 0,-7 2-10 0 0,-72 24-40 0 0,96-33-203 0 0,112-38-206 0 0,-67 24-7594 0 0,-44 11-3859 0 0</inkml:trace>
  <inkml:trace contextRef="#ctx0" brushRef="#br0" timeOffset="15984.454">15512 75 11490 0 0,'0'0'1731'0'0,"0"0"-320"0"0,0 0-224 0 0,0 0 32 0 0,0 0 55 0 0,0 0-36 0 0,0 0-172 0 0,0 0-247 0 0,0 0-239 0 0,0 0-176 0 0,0 0-83 0 0,0 0 51 0 0,0 0 66 0 0,6 2 56 0 0,-3-1-436 0 0,0 0 1 0 0,0 0-1 0 0,-1 0 1 0 0,1 1-1 0 0,0-1 1 0 0,-1 1-1 0 0,1-1 1 0 0,-1 1-1 0 0,1 0 1 0 0,-1 0-1 0 0,0 0 1 0 0,0 0-1 0 0,0 1 1 0 0,0-1-1 0 0,0 0 1 0 0,0 1-1 0 0,-1 0 0 0 0,1-1 1 0 0,-1 1-1 0 0,0 0 1 0 0,0 0-1 0 0,0-1 1 0 0,0 1-1 0 0,0 0 1 0 0,-1 0-1 0 0,1 0 1 0 0,-1 1-59 0 0,7 37 334 0 0,-2-1 1 0 0,-2 1-1 0 0,-2 0 1 0 0,-1 1-1 0 0,-4 14-334 0 0,4-49 19 0 0,-9 81 295 0 0,-3-1 0 0 0,-22 79-314 0 0,-4 19 140 0 0,28-60-263 0 0,10-125 77 0 0,0 0-18 0 0,0 0 2 0 0,0 0-2 0 0,0 0 12 0 0,0 0-22 0 0,0 0-18 0 0,4-19-1493 0 0,13-23-1216 0 0,-5 14-866 0 0,-6 8-2302 0 0,-4 12-5314 0 0</inkml:trace>
  <inkml:trace contextRef="#ctx0" brushRef="#br0" timeOffset="16244.094">15235 594 12139 0 0,'0'0'1781'0'0,"0"0"-584"0"0,0 0-351 0 0,0 0 95 0 0,0 0 171 0 0,0 0 129 0 0,0 0-60 0 0,0 0-221 0 0,0 0-167 0 0,0 0-159 0 0,0 0-119 0 0,36-3-69 0 0,112-10-59 0 0,3-1 471 0 0,74-27-517 0 0,-215 39-518 0 0,-1-1-1 0 0,1 0 1 0 0,0-1 0 0 0,-1 0-1 0 0,0 0 1 0 0,0-1 0 0 0,0 0-1 0 0,0-1 1 0 0,-1 0 0 0 0,0 0-1 0 0,0-1 1 0 0,0-1 177 0 0,17-27-4198 0 0,-8-9-3895 0 0,-9 11-896 0 0,-3 22 7025 0 0</inkml:trace>
  <inkml:trace contextRef="#ctx0" brushRef="#br0" timeOffset="16589.548">15999 245 0 0 0,'0'0'745'0'0,"0"0"2061"0"0,0 0 474 0 0,0 0-368 0 0,0 0-634 0 0,0 0-767 0 0,0 0-533 0 0,0 0-133 0 0,0 0 67 0 0,0 0 98 0 0,0 0 69 0 0,0 0-80 0 0,0 0-175 0 0,3 16-147 0 0,1 1-492 0 0,-3 86 797 0 0,-26 0 455 0 0,8-39-895 0 0,3 1 0 0 0,3 0 0 0 0,2 1 0 0 0,2 38-542 0 0,7-94 26 0 0,-1-4-14 0 0,1-1 0 0 0,0 0 0 0 0,0 1 0 0 0,0-1 0 0 0,0 0 1 0 0,1 1-1 0 0,0-1 0 0 0,0 0 0 0 0,1 0 0 0 0,-1 0 0 0 0,1 0 0 0 0,0 0 1 0 0,1 0-1 0 0,-1 0 0 0 0,1 0 0 0 0,0-1 0 0 0,1 2-12 0 0,0-4 50 0 0,0-1 0 0 0,0 0 0 0 0,0 1 0 0 0,1-1 0 0 0,-1-1 0 0 0,0 1 0 0 0,0-1 0 0 0,1 1 0 0 0,-1-1-1 0 0,0-1 1 0 0,1 1 0 0 0,-1 0 0 0 0,0-1 0 0 0,0 0 0 0 0,1 0 0 0 0,-1 0 0 0 0,0-1 0 0 0,0 0 0 0 0,0 1 0 0 0,0-1 0 0 0,-1 0 0 0 0,1-1-1 0 0,0 1-49 0 0,134-79 374 0 0,-136 80-371 0 0,0-1 1 0 0,1 0 0 0 0,-1 1-1 0 0,0 0 1 0 0,1 0-1 0 0,-1 0 1 0 0,0 0-1 0 0,1 0 1 0 0,-1 0 0 0 0,1 0-1 0 0,0 1 1 0 0,-1 0-1 0 0,1-1 1 0 0,-1 1-1 0 0,1 0 1 0 0,0 0 0 0 0,-1 0-1 0 0,1 1 1 0 0,0-1-1 0 0,-1 0 1 0 0,1 1-1 0 0,-1 0 1 0 0,1 0 0 0 0,-1 0-1 0 0,1 0 1 0 0,-1 0-1 0 0,0 0 1 0 0,1 1-1 0 0,-1-1 1 0 0,0 1 0 0 0,0-1-1 0 0,0 1 1 0 0,0 0-1 0 0,1 2-3 0 0,25 175-66 0 0,-8-152-678 0 0,23-42-6009 0 0,-36 8 1399 0 0,2 2-5943 0 0</inkml:trace>
  <inkml:trace contextRef="#ctx0" brushRef="#br0" timeOffset="16940.908">16732 771 10618 0 0,'0'0'2342'0'0,"0"0"-443"0"0,0 0-330 0 0,0 0-248 0 0,0 0-231 0 0,0 0-209 0 0,0 0-125 0 0,0 0-65 0 0,0 0-81 0 0,0 0-105 0 0,0 0-77 0 0,0 0-76 0 0,0 0-49 0 0,-25 20-51 0 0,-76 61-63 0 0,45-19 136 0 0,51-49-297 0 0,4-12-12 0 0,0 0 1 0 0,0 0-1 0 0,0 0 1 0 0,0 0-1 0 0,1 0 1 0 0,-1 1-1 0 0,0-1 1 0 0,1 0-1 0 0,-1 0 1 0 0,0 0-1 0 0,1 1 1 0 0,0-1 0 0 0,-1 0-1 0 0,1 1 1 0 0,0-1-1 0 0,0 0 1 0 0,-1 1-1 0 0,1-1 1 0 0,0 0-1 0 0,1 1 1 0 0,-1-1-1 0 0,0 0 1 0 0,0 1-1 0 0,0-1 1 0 0,1 0 0 0 0,-1 1-1 0 0,1-1 1 0 0,-1 0-1 0 0,1 0 1 0 0,-1 0-1 0 0,1 1 1 0 0,0-1-1 0 0,-1 0 1 0 0,1 0-1 0 0,0 0 1 0 0,0 0-1 0 0,0 0 1 0 0,0 0 0 0 0,0 0-1 0 0,0-1 1 0 0,0 1-1 0 0,0 0 1 0 0,1 0-1 0 0,-1-1 1 0 0,0 1-1 0 0,0-1 1 0 0,1 1-1 0 0,-1-1 1 0 0,0 1 0 0 0,0-1-1 0 0,1 0 1 0 0,-1 0-1 0 0,0 0 1 0 0,1 0-1 0 0,-1 0 1 0 0,1 0-1 0 0,-1 0 1 0 0,0 0-1 0 0,1 0 1 0 0,-1-1-1 0 0,0 1 1 0 0,1-1-17 0 0,11 0 131 0 0,-1-2 0 0 0,0 1-1 0 0,0-2 1 0 0,0 0 0 0 0,-1 0 0 0 0,1-1 0 0 0,-1 0-1 0 0,0-1 1 0 0,0 0 0 0 0,5-5-131 0 0,29-14 298 0 0,32-12 99 0 0,-76 37-399 0 0,1 0 0 0 0,0 0 0 0 0,0 0 0 0 0,0 0 0 0 0,0 0 0 0 0,0 1 0 0 0,0-1 0 0 0,0 1 0 0 0,-1-1 0 0 0,1 1 0 0 0,0 0 0 0 0,0 0 0 0 0,-1-1 0 0 0,1 1 0 0 0,0 1 0 0 0,-1-1 0 0 0,1 0 0 0 0,-1 0 0 0 0,1 0 0 0 0,-1 1 0 0 0,0-1 0 0 0,0 1 0 0 0,1-1 0 0 0,-1 1 0 0 0,0-1 0 0 0,0 1 0 0 0,-1 0 0 0 0,1 0 0 0 0,0-1 0 0 0,0 1 0 0 0,-1 0 0 0 0,1 0 0 0 0,-1 0 0 0 0,0 0 0 0 0,0 0 0 0 0,1-1 0 0 0,-1 1 0 0 0,0 0 0 0 0,0 0 0 0 0,-1 1 2 0 0,23 42-2703 0 0,-16-42 1541 0 0,3 1-4328 0 0,-6 0-6165 0 0</inkml:trace>
  <inkml:trace contextRef="#ctx0" brushRef="#br0" timeOffset="17310.787">17038 985 12371 0 0,'0'0'2790'0'0,"0"0"-1377"0"0,0 0-366 0 0,0 0 245 0 0,0 0 199 0 0,0 0-37 0 0,0 0-248 0 0,0 0-368 0 0,0 0-273 0 0,0 0-128 0 0,0 0-52 0 0,0 0-54 0 0,23-17-24 0 0,72-55-46 0 0,-28 18 139 0 0,-57 45-377 0 0,1 0-1 0 0,0 1 0 0 0,0 0 1 0 0,0 0-1 0 0,1 2 0 0 0,0-1 1 0 0,0 1-1 0 0,12-3-22 0 0,-18 60-245 0 0,-6-40 250 0 0,-1-8-1 0 0,0 1-1 0 0,0 0 1 0 0,0 0 0 0 0,1 0-1 0 0,0 0 1 0 0,-1 0 0 0 0,1 0-1 0 0,1 0 1 0 0,-1 0 0 0 0,0 0-1 0 0,1 0 1 0 0,0 0 0 0 0,0 0-1 0 0,0-1 1 0 0,1 1 0 0 0,-1 0-1 0 0,1-1 1 0 0,0 1 0 0 0,0-1-1 0 0,0 1 1 0 0,0-1 0 0 0,0 0-1 0 0,1 0 1 0 0,0 0 0 0 0,0 0-1 0 0,-1 0 1 0 0,2-1 0 0 0,-1 1-1 0 0,0-1 1 0 0,0 0 0 0 0,1 0-1 0 0,-1 0 1 0 0,1-1 0 0 0,0 1-1 0 0,-1-1 1 0 0,3 1-4 0 0,10-2 139 0 0,1 0 0 0 0,-1-1 0 0 0,0-1 0 0 0,0-1-1 0 0,0 0 1 0 0,0-1 0 0 0,0 0 0 0 0,-1-2 0 0 0,1 0 0 0 0,-2 0 0 0 0,1-2 0 0 0,-1 0 0 0 0,0 0-1 0 0,0-1 1 0 0,-1-1 0 0 0,0 0 0 0 0,-1-1 0 0 0,0 0 0 0 0,-1-1 0 0 0,0-1 0 0 0,2-3-139 0 0,-2-14-1115 0 0,-11 16-8645 0 0,0 11-3196 0 0</inkml:trace>
  <inkml:trace contextRef="#ctx0" brushRef="#br0" timeOffset="4206.581">7159 793 1584 0 0,'0'0'1557'0'0,"0"0"-97"0"0,0 0 92 0 0,0 0 259 0 0,0 0 111 0 0,0 0-103 0 0,0 0-250 0 0,0 0-339 0 0,0 0-244 0 0,0 0-233 0 0,0 0-178 0 0,-10-5-87 0 0,-33-14-84 0 0,40 18-341 0 0,-1 0 0 0 0,0 0-1 0 0,1 1 1 0 0,-1 0-1 0 0,0 0 1 0 0,0 0 0 0 0,1 0-1 0 0,-1 0 1 0 0,0 1-1 0 0,0-1 1 0 0,1 1 0 0 0,-1 0-1 0 0,1 0 1 0 0,-1 1-1 0 0,1-1 1 0 0,-1 1 0 0 0,1 0-1 0 0,0-1 1 0 0,-1 2-1 0 0,1-1 1 0 0,0 0 0 0 0,1 0-1 0 0,-2 2-62 0 0,-10 6 195 0 0,-9 4-79 0 0,1 1 0 0 0,0 2-1 0 0,1 0 1 0 0,1 1 0 0 0,1 1-1 0 0,1 1 1 0 0,0 0-1 0 0,2 2 1 0 0,0 0 0 0 0,-5 11-116 0 0,17-26 13 0 0,0 1 0 0 0,1-1 0 0 0,0 1 0 0 0,0 0 0 0 0,1 0 0 0 0,0 0 1 0 0,1 0-1 0 0,-1 1 0 0 0,1-1 0 0 0,1 0 0 0 0,0 1 0 0 0,0-1 0 0 0,1 5-13 0 0,1-11 38 0 0,-1 0 0 0 0,1 1-1 0 0,0-1 1 0 0,0 0-1 0 0,0-1 1 0 0,0 1 0 0 0,0 0-1 0 0,0-1 1 0 0,1 1-1 0 0,-1-1 1 0 0,1 0-1 0 0,-1 1 1 0 0,1-1 0 0 0,-1 0-1 0 0,1-1 1 0 0,0 1-1 0 0,-1 0 1 0 0,1-1 0 0 0,0 0-1 0 0,0 1 1 0 0,-1-1-1 0 0,1 0 1 0 0,0 0 0 0 0,0-1-1 0 0,-1 1 1 0 0,1 0-1 0 0,0-1-37 0 0,16-4 176 0 0,-1 0 1 0 0,0-1-1 0 0,0-1 0 0 0,0 0 0 0 0,-1-2 0 0 0,0 0 0 0 0,-1-1 0 0 0,0 0 1 0 0,-1-2-1 0 0,0 0 0 0 0,0 0 0 0 0,11-14-176 0 0,15-13 45 0 0,-2-2 0 0 0,-2-2 0 0 0,-2-1 0 0 0,5-11-45 0 0,-43 120-796 0 0,-6 90 760 0 0,9-150 34 0 0,1 0 0 0 0,0 0 1 0 0,0 0-1 0 0,0-1 0 0 0,1 1 1 0 0,-1 0-1 0 0,1 0 0 0 0,1-1 0 0 0,-1 1 1 0 0,0-1-1 0 0,1 1 0 0 0,0-1 1 0 0,0 0-1 0 0,0 0 0 0 0,1-1 0 0 0,-1 1 1 0 0,1-1-1 0 0,0 1 0 0 0,0-1 1 0 0,0 0-1 0 0,0-1 0 0 0,1 1 0 0 0,-1-1 1 0 0,1 1-1 0 0,-1-1 0 0 0,1-1 1 0 0,0 1-1 0 0,4 0 2 0 0,1 0 24 0 0,0 0 0 0 0,0-1-1 0 0,1 0 1 0 0,-1 0 0 0 0,1-1 0 0 0,-1-1-1 0 0,0 0 1 0 0,1 0 0 0 0,-1-1 0 0 0,0 0 0 0 0,0-1-1 0 0,0 0 1 0 0,0-1 0 0 0,-1 0 0 0 0,1 0 0 0 0,-1-1-1 0 0,0 0 1 0 0,-1-1 0 0 0,7-5-24 0 0,36-29 217 0 0,-2-3 1 0 0,-1-1-1 0 0,-3-3 1 0 0,-2-2-1 0 0,6-11-217 0 0,-20 23 14 0 0,-2-1-1 0 0,-2-2 1 0 0,-1 0 0 0 0,-2-2 0 0 0,-2 0 0 0 0,-2-1-1 0 0,-1-1 1 0 0,-3-1 0 0 0,3-17-14 0 0,-12 45-14 0 0,-1 0-1 0 0,-1 0 1 0 0,0-1 0 0 0,-2 1-1 0 0,0-1 1 0 0,0 1 0 0 0,-2-1-1 0 0,0 1 1 0 0,-1-1 0 0 0,-1 1-1 0 0,-1 0 1 0 0,-1-3 14 0 0,4 17-13 0 0,0-1 0 0 0,-1 1 0 0 0,0-1 0 0 0,0 1 0 0 0,0 0 0 0 0,0-1 0 0 0,0 1 0 0 0,-1 0 0 0 0,1 0 1 0 0,-1 1-1 0 0,0-1 0 0 0,0 1 0 0 0,0-1 0 0 0,0 1 0 0 0,-1 0 0 0 0,1 0 0 0 0,0 0 0 0 0,-1 0 0 0 0,1 1 0 0 0,-1-1 0 0 0,0 1 0 0 0,0 0 0 0 0,1 0 0 0 0,-1 1 0 0 0,0-1 1 0 0,0 1-1 0 0,0 0 0 0 0,0 0 0 0 0,0 0 0 0 0,1 0 0 0 0,-1 1 0 0 0,0-1 0 0 0,0 1 0 0 0,0 0 0 0 0,1 0 0 0 0,-1 0 0 0 0,0 1 13 0 0,-13 9-15 0 0,0 1 0 0 0,0 0 0 0 0,1 1 1 0 0,1 1-1 0 0,0 0 0 0 0,1 1 0 0 0,1 1 0 0 0,0 0 0 0 0,1 1 0 0 0,1 0 0 0 0,0 1 0 0 0,-4 11 15 0 0,1-1-3 0 0,1 2-1 0 0,1-1 1 0 0,2 1-1 0 0,1 1 0 0 0,1 0 1 0 0,2 0-1 0 0,1 1 1 0 0,1 0-1 0 0,2-1 0 0 0,1 13 4 0 0,2-33 15 0 0,0-1 0 0 0,1 1-1 0 0,0-1 1 0 0,0 1 0 0 0,1-1 0 0 0,1 0-1 0 0,0 0 1 0 0,0 0 0 0 0,1 0-1 0 0,0-1 1 0 0,0 0 0 0 0,1 0-1 0 0,0 0 1 0 0,1-1 0 0 0,0 0-1 0 0,0 0 1 0 0,1 0 0 0 0,0-1-1 0 0,1-1 1 0 0,5 5-15 0 0,5 1 105 0 0,-1-1-1 0 0,2 0 1 0 0,-1-2-1 0 0,1 0 1 0 0,1-1 0 0 0,0-1-1 0 0,0-1 1 0 0,0-1-1 0 0,17 2-104 0 0,57 0 807 0 0,-78-40-35 0 0,45-136-514 0 0,-61 169-264 0 0,-1 0-8 0 0,0 0-6 0 0,0 0-30 0 0,0 0-62 0 0,-3 19-264 0 0,1-4 385 0 0,-9 109-40 0 0,12-121 33 0 0,-1 1 1 0 0,1-1 0 0 0,0 1 0 0 0,0 0 0 0 0,0-1 0 0 0,0 0 0 0 0,0 1 0 0 0,1-1 0 0 0,0 0 0 0 0,0 0 0 0 0,0 0 0 0 0,0 0-1 0 0,0 0 1 0 0,0 0 0 0 0,1 0 0 0 0,-1-1 0 0 0,1 1 0 0 0,0-1 0 0 0,0 0 0 0 0,0 0 0 0 0,0 0 0 0 0,0 0 0 0 0,0 0 0 0 0,1-1 0 0 0,-1 0-1 0 0,0 1 1 0 0,1-1 0 0 0,-1 0 0 0 0,1-1 0 0 0,0 1 0 0 0,-1-1 0 0 0,2 1-3 0 0,8-2 28 0 0,-1-1 0 0 0,1 0-1 0 0,0-1 1 0 0,-1-1 0 0 0,0 1 0 0 0,0-2 0 0 0,0 0-1 0 0,0 0 1 0 0,-1-1 0 0 0,0 0 0 0 0,0-1-1 0 0,-1-1 1 0 0,0 0 0 0 0,0 0 0 0 0,0 0 0 0 0,-1-1-1 0 0,-1-1 1 0 0,0 0 0 0 0,0 0 0 0 0,4-8-28 0 0,-1 6 20 0 0,5-3 47 0 0,-16 15-79 0 0,0 0 21 0 0,0 0-20 0 0,-6 19-191 0 0,5-13 201 0 0,0 0 0 0 0,1 0 0 0 0,-1 1 0 0 0,1-1 0 0 0,1 0 0 0 0,-1 1 0 0 0,1-1 0 0 0,0 0 0 0 0,0 0 0 0 0,1 0 0 0 0,0 0 0 0 0,0 0 0 0 0,1 0 0 0 0,-1 0 0 0 0,1-1 0 0 0,0 1 0 0 0,1-1 0 0 0,-1 0 0 0 0,1 0 0 0 0,0 0 0 0 0,0 0 0 0 0,1-1 0 0 0,-1 0 0 0 0,1 0 0 0 0,0 0 0 0 0,0 0 0 0 0,1-1 0 0 0,5 3 1 0 0,-3-2 17 0 0,0 0 1 0 0,0-1-1 0 0,0 0 1 0 0,1-1-1 0 0,-1 0 1 0 0,1 0-1 0 0,0-1 1 0 0,-1 0-1 0 0,1 0 1 0 0,0-1-1 0 0,0 0 1 0 0,0-1-1 0 0,-1 0 1 0 0,1 0-1 0 0,0-1 1 0 0,-1 0-1 0 0,1-1 0 0 0,5-2-17 0 0,1-3 92 0 0,0 0 0 0 0,0-2 0 0 0,-1 0 0 0 0,0 0 0 0 0,0-2 0 0 0,-2 1 0 0 0,1-2-1 0 0,-1 0 1 0 0,-1 0 0 0 0,-1-1 0 0 0,0 0 0 0 0,0-1 0 0 0,-2 0 0 0 0,0 0-1 0 0,0-1 1 0 0,-2 0 0 0 0,2-6-92 0 0,-8 21-17 0 0,1 0 1 0 0,-1 0-1 0 0,0 0 0 0 0,0 0 0 0 0,0 0 1 0 0,-1 0-1 0 0,1 0 0 0 0,0 0 0 0 0,0 0 1 0 0,0 0-1 0 0,-1 0 0 0 0,1 1 0 0 0,0-1 1 0 0,-1 0-1 0 0,1 0 0 0 0,-1 0 0 0 0,1 0 1 0 0,-1 1-1 0 0,1-1 0 0 0,-1 0 0 0 0,0 0 1 0 0,1 1-1 0 0,-1-1 0 0 0,0 1 1 0 0,0-1-1 0 0,1 0 0 0 0,-1 1 0 0 0,0-1 1 0 0,0 1-1 0 0,0 0 0 0 0,0-1 0 0 0,1 1 1 0 0,-1 0-1 0 0,0-1 0 0 0,0 1 0 0 0,0 0 1 0 0,0 0-1 0 0,0 0 0 0 0,0 0 0 0 0,0 0 1 0 0,0 0-1 0 0,0 0 0 0 0,0 0 0 0 0,0 0 1 0 0,0 1-1 0 0,0-1 0 0 0,1 0 0 0 0,-1 0 1 0 0,0 1-1 0 0,0-1 0 0 0,0 1 0 0 0,0-1 1 0 0,0 1-1 0 0,1-1 0 0 0,-1 1 0 0 0,0-1 1 0 0,0 1-1 0 0,1 0 0 0 0,-1 0 0 0 0,1-1 1 0 0,-1 1-1 0 0,0 0 0 0 0,1 0 0 0 0,0-1 1 0 0,-1 1-1 0 0,1 0 0 0 0,-1 0 0 0 0,1 0 1 0 0,0 0-1 0 0,-1 1 17 0 0,-12 17-2293 0 0,7-6-4076 0 0,4-5-5918 0 0</inkml:trace>
  <inkml:trace contextRef="#ctx0" brushRef="#br0" timeOffset="11452.511">9437 848 6041 0 0,'0'0'1735'0'0,"0"0"-270"0"0,0 0-202 0 0,0 0 34 0 0,0 0-30 0 0,0 0-95 0 0,0 0-151 0 0,0 0-171 0 0,0 0-139 0 0,0 0-155 0 0,0 0-102 0 0,-17-2-43 0 0,-53-8-37 0 0,-4 20 1144 0 0,56-3-1141 0 0,7-3-257 0 0,0 2-1 0 0,1-1 1 0 0,-1 1-1 0 0,1 1 1 0 0,0 0-1 0 0,1 0 1 0 0,0 1-1 0 0,0 0 0 0 0,1 1 1 0 0,0-1-1 0 0,0 2 1 0 0,1-1-1 0 0,0 1 1 0 0,-1 4-120 0 0,6-11 16 0 0,0 1 0 0 0,0 0 1 0 0,1 1-1 0 0,0-1 0 0 0,0 0 1 0 0,0 0-1 0 0,0 0 1 0 0,1 1-1 0 0,-1-1 0 0 0,1 0 1 0 0,0 1-1 0 0,1-1 0 0 0,-1 0 1 0 0,1 1-1 0 0,-1-1 0 0 0,1 0 1 0 0,1 0-1 0 0,-1 0 0 0 0,1 0 1 0 0,-1 0-1 0 0,1 0 0 0 0,0 0 1 0 0,3 3-17 0 0,3-1 118 0 0,1-1 1 0 0,0-1-1 0 0,0 1 1 0 0,0-1-1 0 0,0-1 1 0 0,1 0-1 0 0,0 0 1 0 0,-1-1-1 0 0,1 0 1 0 0,0 0-1 0 0,0-1 1 0 0,0-1-1 0 0,0 0 1 0 0,1 0-1 0 0,-1-1 1 0 0,0 0-1 0 0,0 0 1 0 0,-1-2-1 0 0,1 1 1 0 0,0-1-1 0 0,-1 0 1 0 0,1-1-1 0 0,-1 0 1 0 0,0-1-1 0 0,0 0 1 0 0,-1 0-1 0 0,0-1 1 0 0,8-6-119 0 0,18-12 271 0 0,0-2 0 0 0,-2-1 0 0 0,-1-2 0 0 0,-1-1 0 0 0,19-25-271 0 0,-30 36 17 0 0,-19 39-233 0 0,-5 25 295 0 0,3-35-77 0 0,0-1 1 0 0,1 1-1 0 0,0 0 0 0 0,0 0 0 0 0,1 0 0 0 0,0 0 0 0 0,1 0 1 0 0,0 0-1 0 0,1 0 0 0 0,0-1 0 0 0,0 1 0 0 0,1 0 0 0 0,0-1 1 0 0,1 0-1 0 0,0 0 0 0 0,0 0 0 0 0,2 2-2 0 0,-3-7 5 0 0,0 0 0 0 0,0 0-1 0 0,0 0 1 0 0,1-1 0 0 0,-1 1 0 0 0,1-1-1 0 0,0 0 1 0 0,0 0 0 0 0,0 0 0 0 0,0-1-1 0 0,1 1 1 0 0,-1-1 0 0 0,1 0 0 0 0,-1 0-1 0 0,1-1 1 0 0,0 1 0 0 0,-1-1 0 0 0,1 0 0 0 0,0 0-1 0 0,0-1 1 0 0,0 1 0 0 0,0-1 0 0 0,0 0-1 0 0,0-1 1 0 0,0 1 0 0 0,0-1 0 0 0,0 0-1 0 0,0 0 1 0 0,-1 0 0 0 0,5-2-5 0 0,10-7 29 0 0,0 0 0 0 0,-1-1 0 0 0,0-1 0 0 0,0 0-1 0 0,-1-2 1 0 0,-1 0 0 0 0,0-1 0 0 0,-1 0 0 0 0,-1-1 0 0 0,9-13-29 0 0,-22 28 3 0 0,46-72 233 0 0,-48 120-515 0 0,0-38 282 0 0,0 1-1 0 0,1 0 1 0 0,-1-1-1 0 0,2 1 1 0 0,-1 0-1 0 0,2-1 1 0 0,-1 1 0 0 0,1-1-1 0 0,1 1 1 0 0,-1-1-1 0 0,3 4-2 0 0,-4-10 1 0 0,1 0 0 0 0,-1 0 0 0 0,1 0-1 0 0,-1 0 1 0 0,1-1 0 0 0,0 1 0 0 0,0 0-1 0 0,1-1 1 0 0,-1 0 0 0 0,0 1 0 0 0,1-1 0 0 0,-1 0-1 0 0,1 0 1 0 0,0 0 0 0 0,0-1 0 0 0,0 1-1 0 0,0-1 1 0 0,0 1 0 0 0,0-1 0 0 0,0 0 0 0 0,0 0-1 0 0,0 0 1 0 0,1-1 0 0 0,-1 1 0 0 0,0-1-1 0 0,1 0 1 0 0,-1 0 0 0 0,0 0 0 0 0,1 0-1 0 0,-1 0 1 0 0,3-1-1 0 0,3-2 19 0 0,1 1 0 0 0,-1-1 1 0 0,0-1-1 0 0,0 0 0 0 0,-1 0 0 0 0,1-1 0 0 0,-1 0 0 0 0,0 0 0 0 0,0-1 0 0 0,0 0 0 0 0,-1 0 1 0 0,0-1-1 0 0,0 0 0 0 0,0 0 0 0 0,-1 0 0 0 0,0-1 0 0 0,-1 0 0 0 0,0-1 0 0 0,2-3-19 0 0,18-21 77 0 0,27-44 182 0 0,-52 76 1189 0 0,13 123-1297 0 0,-12 23-142 0 0,2-2-57 0 0,-7 0-1 0 0,-14 77 49 0 0,17-206-2 0 0,-1-1-1 0 0,0 0 1 0 0,0 0 0 0 0,-1 0-1 0 0,-1 0 1 0 0,0 0-1 0 0,-1-1 1 0 0,-1 1 0 0 0,1-1-1 0 0,-2-1 1 0 0,0 1 0 0 0,0-1-1 0 0,-1 0 1 0 0,0-1-1 0 0,-1 0 1 0 0,0 0 0 0 0,-1-1-1 0 0,-4 3 3 0 0,-65 10 84 0 0,75-67-172 0 0,73-66 14 0 0,179-194-17 0 0,-204 245 38 0 0,-3-1 0 0 0,-3-3 0 0 0,-3-1 0 0 0,22-55 53 0 0,-52 107-1 0 0,1-4 8 0 0,0 1 1 0 0,2 0-1 0 0,-1 0 1 0 0,2 0-1 0 0,0 1 1 0 0,1 1-1 0 0,1 0 1 0 0,7-8-8 0 0,-14 21-7 0 0,-1 0 0 0 0,1 0 0 0 0,0 0 0 0 0,0 0 0 0 0,0 1 0 0 0,-1 0 0 0 0,1 0 0 0 0,0 0 0 0 0,0 0 0 0 0,0 1 0 0 0,0-1 0 0 0,-1 1 0 0 0,1 0 0 0 0,0 0 0 0 0,-1 1 0 0 0,1-1 0 0 0,0 1 7 0 0,5 3 4 0 0,0 0 1 0 0,0 0-1 0 0,-1 1 1 0 0,0 0-1 0 0,0 1 0 0 0,-1-1 1 0 0,1 1-1 0 0,-2 1 1 0 0,1 0-1 0 0,-1 0 0 0 0,0 0 1 0 0,0 0-1 0 0,0 4-4 0 0,-2-2 10 0 0,0 1 0 0 0,-1 0 0 0 0,0 0 0 0 0,-1 0 0 0 0,-1 0 0 0 0,1 0 0 0 0,-2 1 0 0 0,1-1 0 0 0,-2 0 0 0 0,0 3-10 0 0,-1-7 4 0 0,-1 0 0 0 0,0-1 0 0 0,-1 1-1 0 0,1-1 1 0 0,-1 0 0 0 0,0 0 0 0 0,-1 0 0 0 0,1-1-1 0 0,-1 0 1 0 0,-1 0 0 0 0,1 0 0 0 0,0 0 0 0 0,-1-1-1 0 0,0 0 1 0 0,0 0 0 0 0,-1 0 0 0 0,1-1-1 0 0,-1 0 1 0 0,1 0 0 0 0,-1-1 0 0 0,0 0 0 0 0,0 0-1 0 0,0-1 1 0 0,0 1 0 0 0,-4-1-4 0 0,-8 3-5 0 0,26 11-83 0 0,24-2 68 0 0,80 18 182 0 0,-84-30 18 0 0,0-2 0 0 0,0-1-1 0 0,-1-1 1 0 0,1-1 0 0 0,-1-2-1 0 0,0 0 1 0 0,23-10-180 0 0,-37 13 78 0 0,0-2 0 0 0,0 1-1 0 0,0-2 1 0 0,-1 1 0 0 0,1-2 0 0 0,-2 1 0 0 0,1-2 0 0 0,-1 1 0 0 0,0-1-1 0 0,0-1 1 0 0,-1 0 0 0 0,0 0 0 0 0,-1-1 0 0 0,0 0 0 0 0,0-1-1 0 0,-1 1 1 0 0,-1-1 0 0 0,0-1 0 0 0,2-4-78 0 0,8-65 160 0 0,-46 92-4738 0 0,23-4-307 0 0,0-2-7865 0 0</inkml:trace>
  <inkml:trace contextRef="#ctx0" brushRef="#br0" timeOffset="100177.677">7633 1368 4273 0 0,'0'0'2038'0'0,"0"0"-534"0"0,0 0-158 0 0,0 0 95 0 0,0 0 249 0 0,0 0 194 0 0,0 0-81 0 0,0 0-276 0 0,0 0-378 0 0,0 0-395 0 0,0 0-303 0 0,-3-2-185 0 0,-1 6-183 0 0,1 0 1 0 0,-1 0 0 0 0,1 0-1 0 0,0 0 1 0 0,0 0 0 0 0,0 1-1 0 0,0-1 1 0 0,1 1 0 0 0,0 0-1 0 0,0 0 1 0 0,0 0 0 0 0,1 0 0 0 0,0 0-1 0 0,0 0 1 0 0,0 0 0 0 0,0 0-1 0 0,1 1 1 0 0,0 1-84 0 0,-2-1 79 0 0,-12 191 1236 0 0,1-47-598 0 0,-41 331 69 0 0,46-407-802 0 0,8-74-4 0 0,0 0-1 0 0,0 0 10 0 0,0 0 11 0 0,5-5 67 0 0,86-104 278 0 0,-57 73-335 0 0,1 0-1 0 0,2 3 0 0 0,1 1 1 0 0,1 2-1 0 0,2 1 0 0 0,1 2 1 0 0,1 3-1 0 0,2 1 0 0 0,5-1-9 0 0,70 2-80 0 0,-118 22 79 0 0,0 0 0 0 0,0 1 1 0 0,0-1-1 0 0,0 1 0 0 0,0-1 0 0 0,0 1 0 0 0,0 0 0 0 0,0 0 0 0 0,0 0 0 0 0,-1 0 0 0 0,1 0 0 0 0,0 0 0 0 0,-1 1 0 0 0,1-1 1 0 0,-1 1-1 0 0,1-1 0 0 0,-1 1 0 0 0,0-1 0 0 0,1 1 0 0 0,-1 0 0 0 0,0-1 0 0 0,0 1 0 0 0,0 0 0 0 0,0 0 0 0 0,-1 0 0 0 0,1 0 0 0 0,0 0 1 0 0,-1 0-1 0 0,0 0 0 0 0,1 0 0 0 0,-1 0 0 0 0,0 0 0 0 0,0 0 1 0 0,-3 72 153 0 0,-7-52-117 0 0,0-1 1 0 0,-1 0-1 0 0,-1-1 0 0 0,-1-1 0 0 0,0 0 1 0 0,-2 0-1 0 0,0-1 0 0 0,-1-1 0 0 0,-1-1 1 0 0,-16 12-37 0 0,-140 93 90 0 0,162-116-85 0 0,0 0 0 0 0,-1-1 0 0 0,1-1 0 0 0,-1 0-1 0 0,0 0 1 0 0,0-1 0 0 0,0-1 0 0 0,0 0 0 0 0,0 0-1 0 0,-3-2-4 0 0,11-1-37 0 0,1 0-1 0 0,1 0 0 0 0,-1 0 1 0 0,0 0-1 0 0,0-1 0 0 0,1 1 1 0 0,-1-1-1 0 0,1 0 0 0 0,0 0 1 0 0,0 0-1 0 0,0 0 0 0 0,0 0 1 0 0,1 0-1 0 0,-1 0 0 0 0,1-1 1 0 0,0 1-1 0 0,0-1 0 0 0,0 1 1 0 0,0-1-1 0 0,1 1 0 0 0,-1-1 1 0 0,1 1-1 0 0,0-1 0 0 0,0 0 1 0 0,0 1-1 0 0,1-1 0 0 0,-1 1 1 0 0,1-1-1 0 0,0 1 0 0 0,0-1 1 0 0,0 1-1 0 0,0-1 38 0 0,2-10-341 0 0,1 0 1 0 0,1 1-1 0 0,0 0 0 0 0,0 0 1 0 0,1 0-1 0 0,1 1 1 0 0,0 0-1 0 0,1 0 0 0 0,4-4 341 0 0,18-22-4173 0 0,1 3-4123 0 0,-15 19-465 0 0</inkml:trace>
  <inkml:trace contextRef="#ctx0" brushRef="#br0" timeOffset="100497.97">8385 1964 12787 0 0,'0'0'1239'0'0,"0"0"-210"0"0,0 0-58 0 0,0 0 164 0 0,0 0 108 0 0,0 0-81 0 0,0 0-217 0 0,0 0-253 0 0,0 0-206 0 0,-11 33-161 0 0,-36 100-92 0 0,40-68 56 0 0,11-57-230 0 0,-1-1-13 0 0,0 0 0 0 0,1-1-1 0 0,0 1 1 0 0,0-1-1 0 0,0 0 1 0 0,0 0-1 0 0,1-1 1 0 0,0 1-1 0 0,0-1 1 0 0,1 0-1 0 0,-1 0 1 0 0,1-1-1 0 0,0 0 1 0 0,1 0-1 0 0,-1 0 1 0 0,1-1-1 0 0,-1 0 1 0 0,1 0-1 0 0,0 0 1 0 0,0-1-1 0 0,0 0 1 0 0,0-1-1 0 0,1 1 1 0 0,-1-1-1 0 0,0-1 1 0 0,1 0-1 0 0,-1 0 1 0 0,1 0-1 0 0,-1-1 1 0 0,1 0-46 0 0,5 0 103 0 0,0-1 1 0 0,-1 0-1 0 0,1-1 1 0 0,-1 0-1 0 0,0-1 1 0 0,0 0-1 0 0,0-1 1 0 0,0-1-1 0 0,-1 0 1 0 0,0 0-1 0 0,0-1 1 0 0,0-1-1 0 0,-1 1 1 0 0,0-2-1 0 0,-1 1 1 0 0,0-1-1 0 0,0-1-103 0 0,-5 6 37 0 0,-1-1 0 0 0,1 1 0 0 0,-1 0 0 0 0,0-1 0 0 0,0 0 0 0 0,0 0 0 0 0,-1 0-1 0 0,0 0 1 0 0,0 0 0 0 0,0 0 0 0 0,0-1 0 0 0,-1 1 0 0 0,0-1 0 0 0,0 1 0 0 0,-1-1 0 0 0,1 1 0 0 0,-1-1 0 0 0,0 1-1 0 0,-1-1 1 0 0,1 1 0 0 0,-1-1 0 0 0,0 1 0 0 0,-1-1 0 0 0,1 1 0 0 0,-1 0 0 0 0,0-1 0 0 0,0 1 0 0 0,-1 0 0 0 0,0 1-1 0 0,1-1 1 0 0,-2 0 0 0 0,1 1 0 0 0,0-1 0 0 0,-1 1-37 0 0,-7-3-52 0 0,0 1 0 0 0,-1 0 0 0 0,0 0 0 0 0,0 2 0 0 0,0-1 1 0 0,0 1-1 0 0,-1 1 0 0 0,1 0 0 0 0,-1 1 0 0 0,0 1 0 0 0,1 0 0 0 0,-1 0 0 0 0,0 1 0 0 0,0 1 0 0 0,0 0 0 0 0,-9 2 52 0 0,-75 36-1864 0 0,69-18-1810 0 0,4 2-4292 0 0,12-11-3810 0 0</inkml:trace>
  <inkml:trace contextRef="#ctx0" brushRef="#br0" timeOffset="100823.207">9137 2016 13683 0 0,'0'0'2308'0'0,"0"0"-1163"0"0,0 0-476 0 0,0 0 142 0 0,0 0 211 0 0,0 0 134 0 0,0 0-44 0 0,0 0-276 0 0,0 0-233 0 0,0 0-146 0 0,0 0-139 0 0,0 0-93 0 0,-15 28-74 0 0,-46 92-67 0 0,5 26-97 0 0,45-120-422 0 0,-8 12-1417 0 0,-7-21-6952 0 0,20-16 2648 0 0,1 2-1164 0 0</inkml:trace>
  <inkml:trace contextRef="#ctx0" brushRef="#br0" timeOffset="101067.173">8879 1865 13363 0 0,'0'0'2367'0'0,"0"0"-784"0"0,0 0-635 0 0,0 0-260 0 0,0 0 13 0 0,0 0 203 0 0,0 0 115 0 0,0 0-55 0 0,0 0-105 0 0,0 0-202 0 0,0 0-141 0 0,7 31-44 0 0,23 99-38 0 0,9-38 276 0 0,-27-73-589 0 0,0-2-87 0 0,0-1 1 0 0,2 1-1 0 0,-1-2 1 0 0,2 0-1 0 0,0-1 1 0 0,1 0-1 0 0,16 11-34 0 0,43-1-989 0 0,-40-23-6644 0 0,-27-1-4419 0 0</inkml:trace>
  <inkml:trace contextRef="#ctx0" brushRef="#br0" timeOffset="102112.225">10451 2108 1640 0 0,'0'0'1179'0'0,"0"0"-447"0"0,0 0 50 0 0,0 0 412 0 0,0 0 461 0 0,0 0 246 0 0,0 0-58 0 0,0 0-238 0 0,0 0-260 0 0,0 0-152 0 0,0 0-100 0 0,0 0-107 0 0,0 0-138 0 0,2-3-140 0 0,-3-14 910 0 0,-30 15-345 0 0,-140 27 152 0 0,52 11-728 0 0,31-5 182 0 0,87-30-872 0 0,0 0 0 0 0,1 1 0 0 0,-1-1 0 0 0,0 1-1 0 0,0 0 1 0 0,0-1 0 0 0,1 1 0 0 0,-1 0 0 0 0,1-1 0 0 0,0 1 0 0 0,-1 0 0 0 0,1-1 0 0 0,0 1 0 0 0,0 0-1 0 0,0 0 1 0 0,0-1 0 0 0,0 1 0 0 0,0 0 0 0 0,1 0 0 0 0,-1-1 0 0 0,1 1 0 0 0,-1 0 0 0 0,1-1 0 0 0,-1 1 0 0 0,1-1-1 0 0,0 1 1 0 0,0-1 0 0 0,0 1 0 0 0,0-1 0 0 0,0 1 0 0 0,0-1 0 0 0,0 0 0 0 0,1 0 0 0 0,-1 1 0 0 0,0-1-1 0 0,1 0 1 0 0,-1 0 0 0 0,0 0 0 0 0,1 0 0 0 0,0-1 0 0 0,-1 1 0 0 0,1 0 0 0 0,-1-1 0 0 0,1 1 0 0 0,0-1 0 0 0,-1 1-1 0 0,1-1 1 0 0,1 0-7 0 0,4 5 33 0 0,99 29 174 0 0,21 5-75 0 0,-126-38-111 0 0,-1 1 1 0 0,1-1-1 0 0,0 1 1 0 0,-1 0-1 0 0,1-1 1 0 0,-1 1-1 0 0,1-1 1 0 0,-1 1-1 0 0,0 0 1 0 0,0-1-1 0 0,0 1 1 0 0,0 0-1 0 0,0-1 1 0 0,0 1-1 0 0,0 0 1 0 0,-1-1-1 0 0,1 1 0 0 0,-1-1 1 0 0,1 1-1 0 0,-1-1 1 0 0,1 1-1 0 0,-1-1 1 0 0,0 1-1 0 0,0-1 1 0 0,0 1-1 0 0,0-1 1 0 0,0 0-1 0 0,0 1 1 0 0,0-1-1 0 0,0 0 1 0 0,0 0-1 0 0,-1 0 1 0 0,1 0-1 0 0,0 0 1 0 0,-1 0-1 0 0,0 0-21 0 0,-196 142 547 0 0,197-142-547 0 0,-3 0 2 0 0,0 1 1 0 0,1 0 0 0 0,-1 1-1 0 0,1-1 1 0 0,-1 1-1 0 0,1-1 1 0 0,0 1 0 0 0,0 0-1 0 0,0 0 1 0 0,1 0 0 0 0,-1 1-1 0 0,1-1 1 0 0,0 1-1 0 0,0-1 1 0 0,0 1 0 0 0,0 0-1 0 0,0 0 1 0 0,1-1-1 0 0,0 1 1 0 0,-1 0 0 0 0,2 1-1 0 0,-2 2-2 0 0,4-4 8 0 0,0 1-1 0 0,0-1 0 0 0,0 0 0 0 0,0 0 0 0 0,1 0 1 0 0,-1 0-1 0 0,1-1 0 0 0,-1 1 0 0 0,1-1 1 0 0,0 1-1 0 0,0-1 0 0 0,0 0 0 0 0,0 0 0 0 0,1 0 1 0 0,-1-1-1 0 0,1 1 0 0 0,1 0-7 0 0,7 1 32 0 0,0 0 0 0 0,0-1-1 0 0,1 0 1 0 0,-1-1 0 0 0,1 0-1 0 0,-1-1 1 0 0,1 0 0 0 0,-1-1 0 0 0,1-1-1 0 0,-1 0 1 0 0,0 0 0 0 0,1-1-1 0 0,-1-1 1 0 0,3-2-32 0 0,27-22-1720 0 0,-30-5-3471 0 0,-10 21-513 0 0,0 4-5843 0 0</inkml:trace>
  <inkml:trace contextRef="#ctx0" brushRef="#br0" timeOffset="102567.215">10228 1802 8474 0 0,'0'0'1926'0'0,"0"0"-321"0"0,0 0-167 0 0,0 0-46 0 0,0 0 39 0 0,0 0 55 0 0,0 0-67 0 0,0 0-175 0 0,0 0-189 0 0,0 0-219 0 0,0 0-190 0 0,0 0-104 0 0,0 0-78 0 0,-7 2-46 0 0,4-1-368 0 0,0-1 0 0 0,0 1 1 0 0,1 0-1 0 0,-1 0 0 0 0,0 0 0 0 0,0 1 1 0 0,1-1-1 0 0,-1 1 0 0 0,1-1 0 0 0,-1 1 0 0 0,1 0 1 0 0,0 0-1 0 0,0 0 0 0 0,0 0 0 0 0,0 0 1 0 0,0 1-1 0 0,0-1 0 0 0,0 0 0 0 0,1 1 1 0 0,-1 0-1 0 0,1-1 0 0 0,0 1 0 0 0,0 0 0 0 0,0 0 1 0 0,0 0-1 0 0,0-1 0 0 0,1 2-50 0 0,-5 31 287 0 0,2 0 0 0 0,2 0 1 0 0,1 0-1 0 0,2 0 0 0 0,1-1 0 0 0,2 1 0 0 0,1-1 0 0 0,4 7-287 0 0,0 18 116 0 0,41 281 188 0 0,-43-275-274 0 0,-4 1 0 0 0,-3-1 0 0 0,-6 57-30 0 0,-20-12 14 0 0,25-100-1116 0 0,2-10-4741 0 0,-1-6-6796 0 0,-1 2 3670 0 0</inkml:trace>
  <inkml:trace contextRef="#ctx0" brushRef="#br0" timeOffset="105005.181">11624 2089 3065 0 0,'0'0'1280'0'0,"0"0"-211"0"0,0 0 56 0 0,0 0 292 0 0,0 0 262 0 0,0 0 6 0 0,0 0-248 0 0,0 0-263 0 0,0 0-207 0 0,0 0-184 0 0,0 0-113 0 0,-3-3-45 0 0,2 1-503 0 0,0 0 1 0 0,-1 0 0 0 0,1 0 0 0 0,-1 1 0 0 0,0-1-1 0 0,0 1 1 0 0,1-1 0 0 0,-1 1 0 0 0,0 0 0 0 0,0-1-1 0 0,0 1 1 0 0,0 0 0 0 0,0 1 0 0 0,-1-1-1 0 0,1 0 1 0 0,0 0 0 0 0,0 1 0 0 0,-1 0 0 0 0,1-1-1 0 0,0 1 1 0 0,-1 0 0 0 0,1 0 0 0 0,0 0 0 0 0,-1 0-1 0 0,1 1 1 0 0,0-1 0 0 0,-1 0-123 0 0,-10 2 273 0 0,0-1 1 0 0,1 2-1 0 0,-1-1 1 0 0,0 2-1 0 0,1 0 0 0 0,0 0 1 0 0,0 1-1 0 0,-9 5-273 0 0,-52 18 832 0 0,36-6-166 0 0,61 22-199 0 0,118 85-162 0 0,-139-126-276 0 0,0 1 1 0 0,0-1-1 0 0,0 1 0 0 0,-1-1 1 0 0,1 1-1 0 0,-1 0 1 0 0,0 0-1 0 0,-1 0 0 0 0,1 0 1 0 0,0 0-1 0 0,-1 0 0 0 0,0 1 1 0 0,0-1-1 0 0,-1 0 1 0 0,1 1-1 0 0,-1-1 0 0 0,0 1 1 0 0,0-1-1 0 0,0 0 1 0 0,0 1-1 0 0,-1-1 0 0 0,0 1 1 0 0,0-1-1 0 0,0 0 0 0 0,0 0 1 0 0,-1 0-1 0 0,0 1 1 0 0,0-1-1 0 0,0-1 0 0 0,0 1 1 0 0,0 0-1 0 0,-1-1 0 0 0,0 1 1 0 0,0-1-1 0 0,0 1-29 0 0,-25 12 51 0 0,0-1 0 0 0,-1-2-1 0 0,0 0 1 0 0,-1-2 0 0 0,-1-2-1 0 0,0 0 1 0 0,0-2 0 0 0,0-2-1 0 0,-1 0 1 0 0,-8-2-51 0 0,-6-2-55 0 0,49-17-752 0 0,61-35-1327 0 0,-31 34-1465 0 0,-5 2-4435 0 0,-11 7-3556 0 0</inkml:trace>
  <inkml:trace contextRef="#ctx0" brushRef="#br0" timeOffset="105300.158">11811 2181 15099 0 0,'0'0'1092'0'0,"0"0"-355"0"0,0 0-123 0 0,0 0 197 0 0,0 0 252 0 0,0 0 141 0 0,0 0-70 0 0,0 0-199 0 0,0 0-240 0 0,0 0-179 0 0,0 0-117 0 0,0 0-97 0 0,0 0-46 0 0,1 33-52 0 0,2 100-16 0 0,-3-130-176 0 0,0-1 0 0 0,-1 1 0 0 0,1 0-1 0 0,0-1 1 0 0,0 1 0 0 0,1-1 0 0 0,-1 1-1 0 0,0 0 1 0 0,1-1 0 0 0,0 1 0 0 0,0-1-1 0 0,0 1 1 0 0,0-1 0 0 0,0 1 0 0 0,0-1-1 0 0,0 0 1 0 0,1 0 0 0 0,-1 1 0 0 0,1-1-1 0 0,0 0 1 0 0,-1 0 0 0 0,3 1-12 0 0,2 2 56 0 0,-1 0-22 0 0,1-1-1 0 0,-1 0 1 0 0,1 0-1 0 0,0-1 1 0 0,0 1 0 0 0,0-1-1 0 0,1-1 1 0 0,-1 1-1 0 0,1-1 1 0 0,-1 0-1 0 0,1 0 1 0 0,0-1-1 0 0,0 0 1 0 0,-1 0 0 0 0,1-1-1 0 0,0 0 1 0 0,0 0-1 0 0,0 0 1 0 0,0-1-1 0 0,0 0 1 0 0,-1-1 0 0 0,1 1-1 0 0,0-1 1 0 0,-1 0-1 0 0,1-1 1 0 0,-1 0-1 0 0,0 0 1 0 0,0 0-1 0 0,0-1 1 0 0,1 0-34 0 0,12-8 21 0 0,-1-1 1 0 0,-1 0-1 0 0,0-1 0 0 0,0-1 0 0 0,-1 0 1 0 0,-1-2-1 0 0,-1 1 0 0 0,0-2 0 0 0,-2 0 1 0 0,0 0-1 0 0,0-2 0 0 0,-2 1 0 0 0,-1-1 0 0 0,0 0 1 0 0,0-5-22 0 0,-1-59-2050 0 0,-17 80-8926 0 0,5 4 6218 0 0,0 0-4348 0 0</inkml:trace>
  <inkml:trace contextRef="#ctx0" brushRef="#br0" timeOffset="105607.572">12343 2461 10826 0 0,'0'0'1878'0'0,"0"0"-487"0"0,0 0-68 0 0,0 0 145 0 0,0 0-49 0 0,0 0-208 0 0,0 0-304 0 0,0 0-243 0 0,0 0-76 0 0,0 0-44 0 0,0 0-21 0 0,0 0-31 0 0,10-26-24 0 0,50-125 322 0 0,-46 117-426 0 0,-8 16-345 0 0,1 0-1 0 0,1 0 1 0 0,0 1 0 0 0,1 0 0 0 0,1 0 0 0 0,1 1 0 0 0,0 0-1 0 0,1 1 1 0 0,1 1 0 0 0,7-7-19 0 0,-2 14-1715 0 0,-8 7-3133 0 0,-6 0 221 0 0,-3 0-7083 0 0</inkml:trace>
  <inkml:trace contextRef="#ctx0" brushRef="#br0" timeOffset="106256.209">12861 1920 2489 0 0,'0'0'1929'0'0,"0"0"-424"0"0,0 0-136 0 0,0 0 122 0 0,0 0 148 0 0,0 0 24 0 0,0 0-112 0 0,0 0-169 0 0,0 0-150 0 0,0 0-108 0 0,0 0-79 0 0,0 0-69 0 0,18-13-89 0 0,113-77 1322 0 0,-109 74-1547 0 0,-2 4-408 0 0,-2-1 0 0 0,0 0 0 0 0,0-1 0 0 0,-1-1 1 0 0,-1 0-1 0 0,0-2 0 0 0,-1 0 0 0 0,-1 0 0 0 0,-1-1 1 0 0,0-1-1 0 0,-2 0 0 0 0,2-4-254 0 0,-6-54 537 0 0,-9 76-532 0 0,0-1 1 0 0,0 1-1 0 0,0 0 0 0 0,0 1 0 0 0,0-1 0 0 0,0 0 0 0 0,-1 1 0 0 0,1-1 0 0 0,0 1 0 0 0,0-1 0 0 0,-1 1 0 0 0,1 0 0 0 0,0 0 0 0 0,0 0 0 0 0,-1 0 0 0 0,1 1 0 0 0,0-1 1 0 0,0 1-1 0 0,-1-1 0 0 0,1 1 0 0 0,0 0 0 0 0,0 0 0 0 0,0 0 0 0 0,0 0 0 0 0,0 0 0 0 0,0 0 0 0 0,0 0 0 0 0,0 1 0 0 0,1-1 0 0 0,-1 1 0 0 0,0-1 0 0 0,1 1 0 0 0,-1 0 0 0 0,1 0 1 0 0,0-1-1 0 0,0 1 0 0 0,-1 0 0 0 0,1 0 0 0 0,0 0 0 0 0,1 1 0 0 0,-1-1 0 0 0,0 0 0 0 0,1 0 0 0 0,-1 1-5 0 0,-9 17-14 0 0,1 0 0 0 0,1 1 1 0 0,1 0-1 0 0,1 1 0 0 0,1 0 0 0 0,-2 19 14 0 0,3-22 0 0 0,-12 72-36 0 0,4 0 0 0 0,3 1 0 0 0,4 50 36 0 0,6 271-214 0 0,0-400 213 0 0,-1 1 1 0 0,-1 0 0 0 0,0 0 0 0 0,-1 0 0 0 0,0 0-1 0 0,-2-1 1 0 0,1 1 0 0 0,-1-1 0 0 0,-1 0 0 0 0,-1 0-1 0 0,0-1 1 0 0,0 0 0 0 0,-1 0 0 0 0,-1 0 0 0 0,0 0-1 0 0,0-1 1 0 0,-1-1 0 0 0,-1 0 0 0 0,0 0 0 0 0,0-1-1 0 0,-1 0 1 0 0,0 0 0 0 0,0-1 0 0 0,-1-1 0 0 0,0 0-1 0 0,-8 3 1 0 0,-85 5 43 0 0,102-15-36 0 0,0-1 0 0 0,0 1 0 0 0,0-1 1 0 0,0 1-1 0 0,0-1 0 0 0,0 0 0 0 0,0 0 1 0 0,1 0-1 0 0,-1 0 0 0 0,0-1 0 0 0,1 1 0 0 0,-1-1 1 0 0,1 0-1 0 0,-1 1 0 0 0,1-1 0 0 0,0 0 1 0 0,0 0-1 0 0,0-1 0 0 0,0 1 0 0 0,0 0 0 0 0,0-1 1 0 0,1 1-1 0 0,-1-1 0 0 0,1 1 0 0 0,0-1 1 0 0,0 0-1 0 0,0 0 0 0 0,0 1 0 0 0,0-1 0 0 0,0 0 1 0 0,1 0-1 0 0,-1 0 0 0 0,1 0 0 0 0,0 0-7 0 0,-1-7 8 0 0,0 0 0 0 0,1 0-1 0 0,0 0 1 0 0,1 0 0 0 0,0 0-1 0 0,0 0 1 0 0,1 0-1 0 0,0 0 1 0 0,1 1 0 0 0,0-1-1 0 0,1 0-7 0 0,16-33-4 0 0,2 0 0 0 0,1 2 0 0 0,3 0 0 0 0,1 2 0 0 0,15-16 4 0 0,189-185-404 0 0,-158 191-673 0 0,-46 39-2166 0 0,0 2-4274 0 0,-21 8-4033 0 0</inkml:trace>
  <inkml:trace contextRef="#ctx0" brushRef="#br0" timeOffset="113654.885">13879 2203 592 0 0,'0'0'2157'0'0,"0"0"-300"0"0,0 0-75 0 0,0 0-87 0 0,0 0-67 0 0,0 0-123 0 0,0 0-186 0 0,0 0-51 0 0,0 0-120 0 0,0 0-148 0 0,0 0-105 0 0,0-5-132 0 0,0 4-662 0 0,0-1 0 0 0,0 1 0 0 0,-1-1 0 0 0,1 0 0 0 0,0 1 0 0 0,-1-1 0 0 0,1 1 0 0 0,-1-1 0 0 0,1 1 0 0 0,-1-1 0 0 0,0 1 0 0 0,0-1 0 0 0,1 1 0 0 0,-1 0 0 0 0,0-1 0 0 0,0 1 0 0 0,-1 0 0 0 0,1 0 0 0 0,0 0 0 0 0,0 0 0 0 0,-1 0 0 0 0,1 0 0 0 0,0 0 0 0 0,-1 0 0 0 0,1 0 0 0 0,-1 1 0 0 0,1-1 0 0 0,-1 0 0 0 0,1 1 0 0 0,-1 0 0 0 0,1-1 0 0 0,-1 1 0 0 0,0 0 0 0 0,1 0 0 0 0,-1 0-1 0 0,1 0 1 0 0,-1 0 0 0 0,0 0 0 0 0,1 0 0 0 0,-1 0 0 0 0,0 1 0 0 0,1-1 0 0 0,-1 1-101 0 0,-11 0 99 0 0,0 0 0 0 0,0 1 0 0 0,0 1 0 0 0,1 0 0 0 0,-1 0-1 0 0,1 2 1 0 0,0-1 0 0 0,0 1 0 0 0,0 1 0 0 0,1 0 0 0 0,0 1-1 0 0,0 0 1 0 0,0 1 0 0 0,1 0 0 0 0,0 1 0 0 0,1 0 0 0 0,0 0-1 0 0,0 1 1 0 0,1 0 0 0 0,1 0 0 0 0,-1 1 0 0 0,2 0 0 0 0,-1 1-1 0 0,2-1 1 0 0,-1 1 0 0 0,2 0 0 0 0,-2 7-99 0 0,4-14 5 0 0,1-1 0 0 0,0 1 0 0 0,1 0 0 0 0,-1-1 0 0 0,1 1 0 0 0,0 0 0 0 0,0-1 0 0 0,0 1 0 0 0,1 0 0 0 0,0-1 0 0 0,0 1 0 0 0,0 0 0 0 0,0-1 0 0 0,1 1 0 0 0,-1-1 0 0 0,1 0 0 0 0,0 1 0 0 0,1-1 0 0 0,-1 0 0 0 0,1 0 0 0 0,0-1 0 0 0,0 1 0 0 0,0 0 0 0 0,0-1 0 0 0,1 0 0 0 0,-1 0 0 0 0,1 0-1 0 0,0 0 1 0 0,0 0 0 0 0,0-1 0 0 0,0 0 0 0 0,0 0 0 0 0,1 0 0 0 0,-1 0 0 0 0,0-1 0 0 0,1 1 0 0 0,0-1 0 0 0,-1 0-5 0 0,9 1 72 0 0,-1 0 1 0 0,1-1-1 0 0,0 0 0 0 0,-1-1 0 0 0,1 0 0 0 0,0-1 0 0 0,-1 0 0 0 0,1-1 0 0 0,-1-1 1 0 0,0 0-1 0 0,1 0 0 0 0,-1-2 0 0 0,-1 1 0 0 0,1-1 0 0 0,-1-1 0 0 0,0 0 0 0 0,0-1 1 0 0,4-3-73 0 0,22-18 200 0 0,0-2 1 0 0,-2-1 0 0 0,-2-2-1 0 0,9-13-200 0 0,-32 35 18 0 0,102-128 248 0 0,-104 122-138 0 0,-8 18-16 0 0,-1 5-117 0 0,-1 3 5 0 0,0 0 1 0 0,0 0 0 0 0,1 0 0 0 0,1 1 0 0 0,0-1 0 0 0,0 0-1 0 0,0 0 1 0 0,1 0 0 0 0,1 0 0 0 0,0 0 0 0 0,0 0 0 0 0,0 0-1 0 0,1 0 1 0 0,0-1 0 0 0,1 1 0 0 0,1 1-1 0 0,89 133-53 0 0,-91-140 52 0 0,0-1 1 0 0,0 0 0 0 0,0 0-1 0 0,0 0 1 0 0,1-1 0 0 0,-1 1-1 0 0,0-1 1 0 0,1 1 0 0 0,0-1-1 0 0,-1-1 1 0 0,1 1 0 0 0,0 0-1 0 0,-1-1 1 0 0,1 0 0 0 0,0 1-1 0 0,-1-2 1 0 0,1 1 0 0 0,0 0-1 0 0,0-1 1 0 0,-1 1 0 0 0,1-1-1 0 0,0 0 1 0 0,-1-1 0 0 0,1 1-1 0 0,-1 0 1 0 0,0-1 0 0 0,4-2 0 0 0,87-64 105 0 0,-75 52-87 0 0,8-7 14 0 0,-6 3-23 0 0,0 1 1 0 0,1 1-1 0 0,1 0 0 0 0,0 2 0 0 0,1 1 1 0 0,1 1-1 0 0,0 1 0 0 0,1 1 0 0 0,1 2 0 0 0,-1 0 1 0 0,23-4-10 0 0,-45 13-3 0 0,0 1 0 0 0,0-1 1 0 0,0 1-1 0 0,-1-1 0 0 0,1 1 1 0 0,0 1-1 0 0,0-1 0 0 0,0 0 1 0 0,0 1-1 0 0,0 0 0 0 0,0 0 1 0 0,-1 0-1 0 0,1 0 0 0 0,0 1 1 0 0,-1-1-1 0 0,1 1 0 0 0,0 1 3 0 0,1 4 1146 0 0,-25-16-1082 0 0,-8-4-119 0 0,20 11 51 0 0,0 0 0 0 0,0 0 1 0 0,0 1-1 0 0,-1 0 0 0 0,1 1 0 0 0,0-1 0 0 0,0 1 0 0 0,-1 1 1 0 0,1 0-1 0 0,0 0 0 0 0,0 0 0 0 0,0 1 0 0 0,0 1 0 0 0,0-1 1 0 0,0 1-1 0 0,-3 2 4 0 0,-2 4 7 0 0,0 1 0 0 0,1 0 0 0 0,0 1 0 0 0,1 0 1 0 0,0 1-1 0 0,0 0 0 0 0,2 0 0 0 0,-7 12-7 0 0,14-20 6 0 0,1 0 0 0 0,0 0 0 0 0,0 0 0 0 0,1 0 0 0 0,-1 0 0 0 0,1 1 0 0 0,0-1 1 0 0,0 0-1 0 0,1 0 0 0 0,-1 0 0 0 0,1 1 0 0 0,0-1 0 0 0,0 0 0 0 0,0 0 0 0 0,0 0 0 0 0,1 0 0 0 0,0 0 0 0 0,0-1 0 0 0,0 1 0 0 0,0 0 0 0 0,0-1 0 0 0,1 0 0 0 0,0 1 0 0 0,-1-1 0 0 0,1 0 0 0 0,0 0 0 0 0,1-1 0 0 0,-1 1 0 0 0,0-1 1 0 0,1 1-1 0 0,0-1 0 0 0,-1 0 0 0 0,1 0 0 0 0,0-1 0 0 0,0 1 0 0 0,0-1 0 0 0,2 1-6 0 0,10 8 64 0 0,52 15 156 0 0,-51-22-160 0 0,1 0 0 0 0,-1-2 0 0 0,1 0 0 0 0,-1-1 0 0 0,1-1 0 0 0,-1 0 0 0 0,0-2 0 0 0,6-1-60 0 0,-6 2 3 0 0,151-12 129 0 0,-134 12-109 0 0,-1-2 0 0 0,1-2 0 0 0,-1-1 1 0 0,0-1-1 0 0,-1-1 0 0 0,18-10-23 0 0,-26 11 28 0 0,74-39 106 0 0,-42-12 30 0 0,-53 53-153 0 0,1 1 0 0 0,-1 0-1 0 0,-1-1 1 0 0,1 0-1 0 0,-1 1 1 0 0,0-1 0 0 0,0 0-1 0 0,0 0 1 0 0,-1 0-1 0 0,0 0 1 0 0,-1 0 0 0 0,1-1-1 0 0,-1 1 1 0 0,0 0-1 0 0,0 0 1 0 0,-1 0 0 0 0,-1-4-11 0 0,0 6-4 0 0,-1 0 1 0 0,0 1 0 0 0,0-1 0 0 0,0 1 0 0 0,0 0-1 0 0,0 0 1 0 0,-1 0 0 0 0,1 0 0 0 0,-1 1 0 0 0,0-1-1 0 0,0 1 1 0 0,0 0 0 0 0,0 0 0 0 0,0 1 0 0 0,0-1-1 0 0,-1 1 1 0 0,1 0 0 0 0,-1 0 0 0 0,1 0 0 0 0,-1 1-1 0 0,1-1 1 0 0,-1 1 0 0 0,1 0 0 0 0,-1 0 0 0 0,1 1-1 0 0,0 0 1 0 0,-1-1 0 0 0,0 2 3 0 0,-9-2-31 0 0,7 0 33 0 0,1-1 0 0 0,0 2 0 0 0,-1-1 0 0 0,1 1-1 0 0,0 0 1 0 0,-1 0 0 0 0,1 1 0 0 0,0 0-1 0 0,0 0 1 0 0,0 0 0 0 0,0 1 0 0 0,0 0-1 0 0,1 0 1 0 0,-1 0 0 0 0,1 1 0 0 0,0-1-1 0 0,0 2 1 0 0,0-1 0 0 0,1 0 0 0 0,-1 1-1 0 0,1 0 1 0 0,0 0 0 0 0,1 0 0 0 0,-1 0 0 0 0,1 1-1 0 0,0-1 1 0 0,0 1 0 0 0,-2 5-2 0 0,2-2 2 0 0,0 1 0 0 0,0-1 0 0 0,1 0 0 0 0,0 1 0 0 0,1-1 0 0 0,0 1 0 0 0,0 0 0 0 0,1-1 0 0 0,1 1 0 0 0,-1 0 0 0 0,2-1 0 0 0,-1 1 0 0 0,1-1 0 0 0,0 1 0 0 0,1-1 0 0 0,0 0 0 0 0,1 0 1 0 0,0 0-1 0 0,0 0 0 0 0,1-1 0 0 0,0 0 0 0 0,1 0 0 0 0,0 0 0 0 0,0-1 0 0 0,0 1 0 0 0,1-1 0 0 0,0-1 0 0 0,0 1 0 0 0,1-1 0 0 0,0-1 0 0 0,0 0 0 0 0,0 0 0 0 0,1 0 0 0 0,0-1 0 0 0,-1 0 0 0 0,7 1-2 0 0,3 0 15 0 0,1-1 1 0 0,0-1-1 0 0,0 0 0 0 0,0-2 0 0 0,0 0 1 0 0,0-1-1 0 0,0-1 0 0 0,0-1 0 0 0,0-1 0 0 0,-1 0 1 0 0,1-1-1 0 0,8-4-15 0 0,35-39-1770 0 0,-61 39-898 0 0,-1 3-7539 0 0,0-1-2939 0 0</inkml:trace>
  <inkml:trace contextRef="#ctx0" brushRef="#br0" timeOffset="116709.326">17091 2170 2817 0 0,'0'0'1373'0'0,"0"0"-231"0"0,0 0-1 0 0,0 0 232 0 0,0 0 207 0 0,0 0 84 0 0,0 0-91 0 0,0 0-229 0 0,0 0-226 0 0,0 0-213 0 0,0 0-141 0 0,0 0-96 0 0,-9-7-51 0 0,-31-23-68 0 0,37 28-404 0 0,-1 0 0 0 0,1 0 0 0 0,-1 1 0 0 0,0-1 1 0 0,0 1-1 0 0,1 0 0 0 0,-1 0 0 0 0,0 0 0 0 0,0 0 0 0 0,0 1 0 0 0,0 0 0 0 0,0 0 1 0 0,0 0-1 0 0,0 0 0 0 0,0 1 0 0 0,0-1 0 0 0,-4 2-145 0 0,1-1 172 0 0,-96 47 1014 0 0,86-36-1026 0 0,1 0 0 0 0,0 0-1 0 0,1 1 1 0 0,0 1 0 0 0,1 1 0 0 0,1 0 0 0 0,0 1 0 0 0,-4 7-160 0 0,12-15 31 0 0,0 0 1 0 0,1 1-1 0 0,0 0 1 0 0,0 0-1 0 0,1 0 1 0 0,0 0-1 0 0,0 1 1 0 0,1-1-1 0 0,1 1 1 0 0,-1-1-1 0 0,2 1 1 0 0,-1 0-1 0 0,1-1 1 0 0,1 1-1 0 0,0 0 1 0 0,0-1-1 0 0,1 1 1 0 0,0-1 0 0 0,2 6-32 0 0,0-8 40 0 0,0-1 1 0 0,0 1 0 0 0,0-1 0 0 0,1 0 0 0 0,0 0 0 0 0,0-1 0 0 0,1 0 0 0 0,-1 0-1 0 0,1 0 1 0 0,0 0 0 0 0,1-1 0 0 0,-1 0 0 0 0,1-1 0 0 0,0 1 0 0 0,-1-1 0 0 0,2 0 0 0 0,-1-1-1 0 0,0 0 1 0 0,0 0 0 0 0,1 0 0 0 0,-1-1 0 0 0,1 0 0 0 0,-1-1 0 0 0,1 0 0 0 0,0 0 0 0 0,-1 0-1 0 0,1-1 1 0 0,-1 0 0 0 0,1-1 0 0 0,-1 1 0 0 0,0-2 0 0 0,0 1 0 0 0,1-1 0 0 0,-2 0 0 0 0,3-1-41 0 0,19-10 83 0 0,0-1 0 0 0,-2-2 1 0 0,0 0-1 0 0,-1-2 1 0 0,0-1-1 0 0,-2 0 1 0 0,-1-2-1 0 0,0-1 1 0 0,-2 0-1 0 0,0-2 0 0 0,-2 0 1 0 0,-1-1-1 0 0,0-1 1 0 0,8-23-84 0 0,-20 43 2 0 0,-1-1-1 0 0,0 0 1 0 0,-1 0 0 0 0,1 0 0 0 0,-2 0 0 0 0,1-1 0 0 0,-1 1 0 0 0,0-1 0 0 0,-1 0-1 0 0,0-7-1 0 0,-2 15-10 0 0,0 0-1 0 0,-1 0 0 0 0,1 0 0 0 0,0 0 0 0 0,-1 0 0 0 0,0 1 0 0 0,1-1 0 0 0,-1 0 1 0 0,1 1-1 0 0,-1 0 0 0 0,1-1 0 0 0,-1 1 0 0 0,0 0 0 0 0,1 0 0 0 0,-1 0 1 0 0,0 0-1 0 0,1 0 0 0 0,-1 0 0 0 0,0 0 0 0 0,1 1 0 0 0,-1-1 0 0 0,0 0 0 0 0,1 1 1 0 0,-1-1-1 0 0,1 1 0 0 0,-1 0 0 0 0,0 0 11 0 0,-7 5-24 0 0,1-1-1 0 0,-1 2 1 0 0,1-1-1 0 0,0 1 1 0 0,1 0 0 0 0,0 1-1 0 0,0 0 1 0 0,1 0-1 0 0,-1 1 1 0 0,1 1 24 0 0,-1 0-6 0 0,0 0 0 0 0,1 1 0 0 0,1 0 0 0 0,0 0 0 0 0,0 0-1 0 0,1 0 1 0 0,1 1 0 0 0,0 0 0 0 0,0 0 0 0 0,1-1 0 0 0,1 2 0 0 0,0-1 0 0 0,0 0 0 0 0,2 0 0 0 0,-1 0 0 0 0,2 3 6 0 0,0-9 0 0 0,0 0 1 0 0,1 0 0 0 0,0-1 0 0 0,0 1 0 0 0,0-1 0 0 0,1 1-1 0 0,-1-1 1 0 0,2 0 0 0 0,-1 0 0 0 0,0-1 0 0 0,1 1 0 0 0,0-1-1 0 0,0 0 1 0 0,0 0 0 0 0,0 0 0 0 0,1-1 0 0 0,0 0 0 0 0,-1 0-1 0 0,1-1 1 0 0,0 1 0 0 0,0-1 0 0 0,1-1 0 0 0,1 1-1 0 0,149 13 119 0 0,-129-19-91 0 0,-1 0-1 0 0,0-2 0 0 0,0-1 0 0 0,0-2 1 0 0,-1 0-1 0 0,-1-2 0 0 0,1 0 0 0 0,-2-2 1 0 0,0-1-1 0 0,0-1 0 0 0,-1 0 0 0 0,-1-2 1 0 0,-1-1-1 0 0,0-1 0 0 0,-2 0 0 0 0,5-7-27 0 0,-11 13 15 0 0,-1 0 0 0 0,-1-1-1 0 0,0-1 1 0 0,-1 0-1 0 0,0 0 1 0 0,-1-1-1 0 0,-1 0 1 0 0,0-1 0 0 0,-2 0-1 0 0,0 0 1 0 0,0 0-1 0 0,-2-1 1 0 0,3-17-15 0 0,-7 31 0 0 0,0 0 0 0 0,0 0 0 0 0,0 0 0 0 0,-1 0 1 0 0,1 0-1 0 0,-1 1 0 0 0,0-1 0 0 0,0 0 0 0 0,-1 0 0 0 0,1 1 0 0 0,-1-1 0 0 0,1 0 1 0 0,-1 1-1 0 0,0 0 0 0 0,-1-1 0 0 0,1 1 0 0 0,-1 0 0 0 0,1 0 0 0 0,-1 0 1 0 0,0 1-1 0 0,0-1 0 0 0,0 1 0 0 0,0-1 0 0 0,0 1 0 0 0,-1 0 0 0 0,1 0 1 0 0,-1 1-1 0 0,1-1 0 0 0,-1 1 0 0 0,0-1 0 0 0,0 1 0 0 0,0 0 0 0 0,-2 0 0 0 0,-2 0-11 0 0,0 0 0 0 0,0 0 0 0 0,0 1 0 0 0,0-1 0 0 0,-1 2 0 0 0,1-1 0 0 0,0 1 0 0 0,0 1 0 0 0,0-1 0 0 0,0 2 0 0 0,0-1 0 0 0,1 1 0 0 0,-1 0-1 0 0,1 0 1 0 0,-8 5 11 0 0,-57 70-77 0 0,71-75 75 0 0,-1-1-1 0 0,1 1 1 0 0,0-1 0 0 0,-1 1 0 0 0,1 0 0 0 0,0-1 0 0 0,1 1 0 0 0,-1 0 0 0 0,0 0-1 0 0,1 0 1 0 0,0 0 0 0 0,0 0 0 0 0,-1-1 0 0 0,2 1 0 0 0,-1 0 0 0 0,0 0 0 0 0,1 0-1 0 0,-1 0 1 0 0,1 0 0 0 0,0-1 0 0 0,0 1 0 0 0,0 0 0 0 0,0 0 0 0 0,0-1 0 0 0,1 1-1 0 0,-1-1 1 0 0,1 1 0 0 0,0-1 0 0 0,-1 0 0 0 0,1 0 0 0 0,0 0 0 0 0,0 0 0 0 0,1 0 0 0 0,-1 0-1 0 0,1 1 3 0 0,13 4 4 0 0,-1 0-1 0 0,1-1 1 0 0,1 0-1 0 0,-1-1 0 0 0,1-1 1 0 0,0-1-1 0 0,0 0 1 0 0,0-1-1 0 0,0-1 1 0 0,0-1-1 0 0,1 0-3 0 0,4 1 16 0 0,125 6 57 0 0,-146-7-70 0 0,1 0-1 0 0,0 1 1 0 0,0-1 0 0 0,0 0-1 0 0,-1 1 1 0 0,1-1-1 0 0,0 1 1 0 0,-1-1 0 0 0,1 1-1 0 0,0 0 1 0 0,-1-1 0 0 0,1 1-1 0 0,-1 0 1 0 0,1 0 0 0 0,-1 0-1 0 0,1 1 1 0 0,-1-1-1 0 0,0 0 1 0 0,0 0 0 0 0,1 1-1 0 0,-1-1 1 0 0,0 1 0 0 0,0-1-1 0 0,0 1 1 0 0,-1-1-1 0 0,1 1 1 0 0,0-1 0 0 0,-1 1-1 0 0,1 0 1 0 0,-1 0 0 0 0,1-1-1 0 0,-1 1 1 0 0,0 0 0 0 0,1 0-1 0 0,-1-1 1 0 0,0 1-1 0 0,0 0 1 0 0,-1 0 0 0 0,1 0-3 0 0,-25 75 161 0 0,12-48-128 0 0,11-24-31 0 0,0 0 0 0 0,0 0 0 0 0,0 0 0 0 0,1 1 0 0 0,-1-1 0 0 0,1 0 0 0 0,1 0 0 0 0,-1 1 0 0 0,1-1 0 0 0,0 1 0 0 0,0-1 0 0 0,0 0 0 0 0,1 1 0 0 0,-1-1 0 0 0,2 0 0 0 0,-1 1 0 0 0,0-1 0 0 0,1 0 0 0 0,0 0 0 0 0,0 0 0 0 0,1 0 0 0 0,-1-1 0 0 0,1 1 0 0 0,0-1 0 0 0,0 1 0 0 0,1-1 0 0 0,-1 0 0 0 0,1 0 0 0 0,3 2-2 0 0,5 0 43 0 0,0-2 0 0 0,0 1 0 0 0,0-2 0 0 0,0 0 0 0 0,1 0-1 0 0,0-1 1 0 0,-1 0 0 0 0,1-1 0 0 0,0-1 0 0 0,0 0 0 0 0,-1-1 0 0 0,3 0-43 0 0,21 0 148 0 0,89-31 133 0 0,-111 27-264 0 0,0 0-1 0 0,0-1 1 0 0,0-1 0 0 0,-1 0 0 0 0,0-1-1 0 0,0 0 1 0 0,-1-1 0 0 0,0 0 0 0 0,0-1-1 0 0,-1 0 1 0 0,-1-1 0 0 0,1 0-1 0 0,-2-1 1 0 0,0 0 0 0 0,0 0 0 0 0,-1-1-1 0 0,-1 0 1 0 0,0-1 0 0 0,-1 0-1 0 0,0 0 1 0 0,-1 0 0 0 0,0 0 0 0 0,-2-1-1 0 0,1 0 1 0 0,-2 0 0 0 0,1-14-17 0 0,-3 25 0 0 0,1 0-1 0 0,-1 0 1 0 0,0-1 0 0 0,-1 1 0 0 0,1 0-1 0 0,-1 0 1 0 0,0 0 0 0 0,0-1 0 0 0,0 1 0 0 0,0 0-1 0 0,-1 0 1 0 0,0 1 0 0 0,0-1 0 0 0,0 0-1 0 0,0 0 1 0 0,0 1 0 0 0,-1-1 0 0 0,0 1 0 0 0,1 0-1 0 0,-1 0 1 0 0,0 0 0 0 0,-1 0 0 0 0,1 1-1 0 0,-1-1 1 0 0,1 1 0 0 0,-1 0 0 0 0,0-1 0 0 0,1 2-1 0 0,-1-1 1 0 0,-3 0 0 0 0,0 0-4 0 0,0 1 0 0 0,0 1 0 0 0,0-1 0 0 0,0 1 0 0 0,0 1 1 0 0,0-1-1 0 0,0 1 0 0 0,0 1 0 0 0,0-1 0 0 0,0 1 0 0 0,0 0 0 0 0,1 0 0 0 0,-1 1 0 0 0,1 0 0 0 0,0 0 0 0 0,-1 1 0 0 0,1 0 0 0 0,1 0 1 0 0,-1 0-1 0 0,1 1 0 0 0,-3 2 4 0 0,-3 3-3 0 0,1 0 1 0 0,0 0-1 0 0,1 1 1 0 0,0 0 0 0 0,1 1-1 0 0,0 0 1 0 0,1 0-1 0 0,0 1 1 0 0,1 0-1 0 0,-1 4 3 0 0,3-8 1 0 0,1 0 0 0 0,0 0 0 0 0,0 0 0 0 0,1 1-1 0 0,1-1 1 0 0,-1 1 0 0 0,1-1 0 0 0,1 1-1 0 0,0-1 1 0 0,0 1 0 0 0,1-1 0 0 0,0 1-1 0 0,1-1 1 0 0,0 1 0 0 0,0-1 0 0 0,1 0 0 0 0,0 0-1 0 0,1 0 1 0 0,0 0 0 0 0,0-1 0 0 0,1 1-1 0 0,0-1 1 0 0,0 0 0 0 0,1-1 0 0 0,0 1-1 0 0,2 1 0 0 0,7 4 3 0 0,0-1-1 0 0,1 0 1 0 0,0-1-1 0 0,1-1 1 0 0,0 0-1 0 0,0-2 0 0 0,1 0 1 0 0,0-1-1 0 0,1 0 1 0 0,-1-2-1 0 0,1 0 1 0 0,0-1-1 0 0,1-1 0 0 0,-1-1 1 0 0,1 0-1 0 0,-1-2 1 0 0,10-1-3 0 0,-22 2-86 0 0,76-9 40 0 0,-36-21-2899 0 0,-38 11-8251 0 0,-6 14-1480 0 0</inkml:trace>
  <inkml:trace contextRef="#ctx0" brushRef="#br0" timeOffset="119403.741">19841 1647 6905 0 0,'0'0'2017'0'0,"0"0"-175"0"0,0 0-95 0 0,0 0-4 0 0,0 0-54 0 0,0 0-199 0 0,0 0-282 0 0,0 0-261 0 0,0 0-233 0 0,0 0-181 0 0,0 0-114 0 0,1 40 1549 0 0,7 81-59 0 0,0-17-1034 0 0,-5 0 1 0 0,-7 58-876 0 0,-32 94 273 0 0,23-174-156 0 0,35-101-110 0 0,29-21 35 0 0,1 1-1 0 0,2 3 0 0 0,2 2 1 0 0,0 3-1 0 0,43-16-41 0 0,-84 40 0 0 0,1 1 1 0 0,-1 0-1 0 0,1 2 1 0 0,1 0-1 0 0,-1 0 1 0 0,0 2-1 0 0,1 0 0 0 0,-1 1 1 0 0,17 0-1 0 0,-30 4 0 0 0,0 0-1 0 0,0-1 1 0 0,0 1 0 0 0,0 0 0 0 0,-1 0-1 0 0,1 0 1 0 0,-1 1 0 0 0,0-1-1 0 0,1 1 1 0 0,-2-1 0 0 0,1 1 0 0 0,0 0-1 0 0,-1-1 1 0 0,0 1 0 0 0,0 0 0 0 0,0 0-1 0 0,0 0 1 0 0,0 0 0 0 0,-1 0 0 0 0,0 0-1 0 0,0 0 1 0 0,0 0 0 0 0,0 0-1 0 0,-1 0 1 0 0,0 0 0 0 0,1 0 0 0 0,-1 0-1 0 0,-1 0 1 0 0,1 0 0 0 0,-1 1 0 0 0,-4 11 6 0 0,-1-1 0 0 0,0 0 0 0 0,-2 0 1 0 0,1-1-1 0 0,-2 0 0 0 0,0-1 0 0 0,0 0 0 0 0,-1 0 1 0 0,-1-1-1 0 0,0 0 0 0 0,-1-1 0 0 0,0-1 0 0 0,0 0 1 0 0,-5 2-7 0 0,4-2-14 0 0,0 0 1 0 0,0-1-1 0 0,-1 0 1 0 0,-1-1-1 0 0,0-1 1 0 0,1 0-1 0 0,-2-1 1 0 0,1-1-1 0 0,-1-1 1 0 0,0 0-1 0 0,0-1 1 0 0,0 0-1 0 0,0-2 1 0 0,-1 0-1 0 0,1-1 1 0 0,-15-2 13 0 0,28 1-75 0 0,0 0 0 0 0,0 0 0 0 0,0 0 0 0 0,0-1 0 0 0,1 0 0 0 0,-1 1 0 0 0,0-1 0 0 0,1 0 0 0 0,-1-1 0 0 0,1 1 0 0 0,0-1 0 0 0,-1 0 0 0 0,1 1 0 0 0,1-1 0 0 0,-1 0 0 0 0,0-1 0 0 0,1 1 0 0 0,-1 0 0 0 0,1-1 0 0 0,0 0 0 0 0,0 1 0 0 0,1-1 0 0 0,-1 0 0 0 0,1 0 0 0 0,0 0 0 0 0,-1-2 75 0 0,2 3-258 0 0,-1-1 0 0 0,1 0 0 0 0,0 0 1 0 0,0 0-1 0 0,0 0 0 0 0,0 1 0 0 0,1-1 0 0 0,-1 0 1 0 0,1 0-1 0 0,0 1 0 0 0,1-1 0 0 0,-1 0 0 0 0,0 1 0 0 0,1-1 1 0 0,0 1-1 0 0,0 0 0 0 0,0-1 0 0 0,0 1 0 0 0,1 0 258 0 0,4-6-1154 0 0,15-17-6115 0 0,-11 16-3756 0 0</inkml:trace>
  <inkml:trace contextRef="#ctx0" brushRef="#br0" timeOffset="119725.304">20839 2156 15419 0 0,'0'0'1713'0'0,"0"0"-566"0"0,0 0-322 0 0,0 0 39 0 0,0 0 71 0 0,0 0 1 0 0,0 0-115 0 0,0 0-184 0 0,0 0-168 0 0,0 0-129 0 0,0 0-77 0 0,-18 31-72 0 0,-55 101-64 0 0,52-70 35 0 0,23-52-124 0 0,-2-6-16 0 0,1 1 0 0 0,-1 0 1 0 0,1-1-1 0 0,1 1 1 0 0,-1-1-1 0 0,0 1 0 0 0,1-1 1 0 0,0 0-1 0 0,0 1 0 0 0,1-1 1 0 0,-1 0-1 0 0,1 0 1 0 0,0-1-1 0 0,0 1 0 0 0,0 0 1 0 0,0-1-1 0 0,1 0 1 0 0,-1 0-1 0 0,1 0 0 0 0,0 0 1 0 0,0-1-1 0 0,0 1 0 0 0,0-1 1 0 0,0 0-1 0 0,1 0 1 0 0,-1-1-1 0 0,1 1 0 0 0,-1-1 1 0 0,1 0-1 0 0,-1 0 1 0 0,1 0-1 0 0,0-1 0 0 0,-1 0 1 0 0,1 0-1 0 0,0 0 0 0 0,0 0 1 0 0,4-1-23 0 0,-6 1 21 0 0,-1 0 0 0 0,1 0-1 0 0,0 0 1 0 0,0 0 0 0 0,-1 0 0 0 0,1 0 0 0 0,0-1 0 0 0,0 1-1 0 0,-1-1 1 0 0,1 0 0 0 0,0 0 0 0 0,-1 0 0 0 0,1 0 0 0 0,-1 0 0 0 0,1 0-1 0 0,-1-1 1 0 0,0 1 0 0 0,1-1 0 0 0,-1 0 0 0 0,0 0 0 0 0,0 0-1 0 0,0 0 1 0 0,0 0 0 0 0,-1 0 0 0 0,1 0 0 0 0,-1 0 0 0 0,1-1 0 0 0,-1 1-1 0 0,0-1 1 0 0,0 1 0 0 0,0-1 0 0 0,0 0 0 0 0,0 1 0 0 0,0-1-1 0 0,-1 0 1 0 0,1 1 0 0 0,-1-1 0 0 0,0-2-21 0 0,0-2-58 0 0,-1 1-1 0 0,0-1 1 0 0,0 1 0 0 0,-1-1 0 0 0,1 1-1 0 0,-1-1 1 0 0,-1 1 0 0 0,1 0-1 0 0,-1 0 1 0 0,0 0 0 0 0,-1 0-1 0 0,1 1 1 0 0,-1-1 0 0 0,0 1 0 0 0,-1 0-1 0 0,1 0 1 0 0,-1 0 0 0 0,0 1-1 0 0,0 0 1 0 0,0 0 0 0 0,-4-2 58 0 0,-33-28-2705 0 0,16 10-7061 0 0,19 16-2102 0 0</inkml:trace>
  <inkml:trace contextRef="#ctx0" brushRef="#br0" timeOffset="120199.224">21353 1677 13275 0 0,'0'0'1304'0'0,"0"0"-550"0"0,0 0-249 0 0,0 0 133 0 0,0 0 183 0 0,0 0 125 0 0,0 0 43 0 0,0 0-15 0 0,0 0-39 0 0,0 0-49 0 0,0 0-71 0 0,0 0-132 0 0,0 0-102 0 0,3 8-68 0 0,21 105 1690 0 0,-26-72-1939 0 0,-3 0 0 0 0,-1-1-1 0 0,-2 0 1 0 0,-2 0 0 0 0,-6 13-264 0 0,-8 32 100 0 0,-27 172 68 0 0,38-188-326 0 0,12-68 60 0 0,1-19-3908 0 0,-1-11-160 0 0,0 10-3582 0 0,1 11-3517 0 0</inkml:trace>
  <inkml:trace contextRef="#ctx0" brushRef="#br0" timeOffset="120464.945">20961 2016 12811 0 0,'0'0'1609'0'0,"0"0"-591"0"0,0 0-210 0 0,0 0 70 0 0,0 0 82 0 0,0 0 5 0 0,0 0-63 0 0,0 0-115 0 0,0 0-118 0 0,31 1-119 0 0,99 4-108 0 0,-89-4-253 0 0,0-1-1 0 0,0-2 0 0 0,0-1 1 0 0,0-3-1 0 0,17-5-188 0 0,8 1-337 0 0,31-6-567 0 0,-37-9-8152 0 0,-52 21-1900 0 0</inkml:trace>
  <inkml:trace contextRef="#ctx0" brushRef="#br0" timeOffset="120772.784">21748 1688 11626 0 0,'0'0'2129'0'0,"0"0"-538"0"0,0 0-232 0 0,0 0-20 0 0,0 0 56 0 0,0 0-38 0 0,0 0-167 0 0,0 0-212 0 0,0 0-224 0 0,0 0-141 0 0,0 0-76 0 0,0 0-53 0 0,-15 37-38 0 0,-49 120-48 0 0,-22 97 474 0 0,82-243-869 0 0,0 0 0 0 0,1 1-1 0 0,0-1 1 0 0,1 1 0 0 0,0 0-1 0 0,1-1 1 0 0,1 1 0 0 0,0 0-1 0 0,0 0 1 0 0,1 0 0 0 0,0 0-1 0 0,1-1 1 0 0,1 1 0 0 0,0-1-1 0 0,0 1 1 0 0,1-1 0 0 0,0 0-1 0 0,1 0 1 0 0,1-1 0 0 0,-1 1-1 0 0,2-1 1 0 0,1 2-3 0 0,1-8 2 0 0,-1 0-1 0 0,1-1 0 0 0,0 0 1 0 0,0-1-1 0 0,0 0 0 0 0,0 0 1 0 0,1-1-1 0 0,-1 0 1 0 0,0 0-1 0 0,1-1 0 0 0,-1 0 1 0 0,1-1-1 0 0,-1 0 1 0 0,0-1-1 0 0,0 0 0 0 0,0 0 1 0 0,0-1-1 0 0,0 0 1 0 0,0-1-1 0 0,-1 0 0 0 0,1 0 1 0 0,-1 0-1 0 0,0-1 0 0 0,6-5-1 0 0,6-2 22 0 0,-12 7-20 0 0,-1 0 0 0 0,1 0-1 0 0,0 1 1 0 0,1 0 0 0 0,-1 1-1 0 0,1 0 1 0 0,-1 0 0 0 0,1 1-1 0 0,0 0 1 0 0,0 0-1 0 0,3 1-1 0 0,-11 2 4 0 0,1 0 0 0 0,0 0-1 0 0,-1 1 1 0 0,1-1-1 0 0,-1 1 1 0 0,1-1-1 0 0,-1 1 1 0 0,0-1-1 0 0,0 1 1 0 0,1 0-1 0 0,-1-1 1 0 0,0 1-1 0 0,-1 0 1 0 0,1 0-1 0 0,0 0 1 0 0,0 0-1 0 0,-1 0 1 0 0,1 0-1 0 0,-1 0 1 0 0,0 0-1 0 0,0 0 1 0 0,0 0-1 0 0,0 0 1 0 0,0 0-1 0 0,0 0 1 0 0,0 0-4 0 0,3 14 55 0 0,2 6-13 0 0,-4-15-49 0 0,1 1 0 0 0,-1-1 0 0 0,1 1 0 0 0,0-1 0 0 0,1 1 0 0 0,0-1 0 0 0,0 0 0 0 0,1 0 0 0 0,-1 0-1 0 0,1-1 1 0 0,1 1 0 0 0,-1-1 0 0 0,1 0 0 0 0,1 0 0 0 0,-1-1 0 0 0,1 0 0 0 0,0 0 0 0 0,0 0 0 0 0,3 2 7 0 0,23-5-1568 0 0,-21-3-4950 0 0,-5 1-5553 0 0</inkml:trace>
  <inkml:trace contextRef="#ctx0" brushRef="#br0" timeOffset="-6226.171">3323 462 2857 0 0,'0'0'2201'0'0,"0"0"-143"0"0,0 0-127 0 0,0 0-44 0 0,0 0 47 0 0,0 0-108 0 0,0 0-215 0 0,0 0-258 0 0,0 0-291 0 0,0 0-293 0 0,0 0-214 0 0,2-4-147 0 0,7-11-94 0 0,-7 12-46 0 0,-2 3-25 0 0,0 0-38 0 0,-7 11 908 0 0,-4 5-253 0 0,16-24 759 0 0,17-29-579 0 0,-14 22-66 0 0,-9 15-979 0 0,1 0 9 0 0,0 0-20 0 0,0 0 3 0 0,0 0 14 0 0,0 0-6 0 0,0 0-6 0 0,0 0-4 0 0,0 0 25 0 0,0 0 6 0 0,0 0-2 0 0,0 0-12 0 0,0 0-38 0 0,0 0-36 0 0,0 0-62 0 0,0 0-75 0 0,0 0-154 0 0,0 0-233 0 0,0 0-337 0 0,0 7-9035 0 0,0-3-1718 0 0</inkml:trace>
  <inkml:trace contextRef="#ctx0" brushRef="#br0" timeOffset="-5797.267">3382 837 13187 0 0,'0'0'1579'0'0,"0"0"-480"0"0,0 0-136 0 0,0 0 114 0 0,0 0 130 0 0,0 0-60 0 0,0 0-219 0 0,0 0-253 0 0,0 0-246 0 0,0 0-131 0 0,0 0-91 0 0,0 0-61 0 0,0 0-36 0 0,-6 4 1185 0 0,21-20 100 0 0,-12 9-1062 0 0,-10 13 355 0 0,-25 22-601 0 0,31-28-109 0 0,1 0 17 0 0,0 0-14 0 0,0 0 23 0 0,0 0 18 0 0,0 0-8 0 0,0 0-47 0 0,0 0-58 0 0,0 0-46 0 0,0 0-87 0 0,0 0-151 0 0,0 0-314 0 0,-3 0-4233 0 0,0 0-1559 0 0,-2 0-5723 0 0</inkml:trace>
  <inkml:trace contextRef="#ctx0" brushRef="#br0" timeOffset="-10968.396">818 112 7194 0 0,'0'0'1759'0'0,"0"0"-586"0"0,0 0-533 0 0,0 0-108 0 0,0 0 170 0 0,0 0 151 0 0,0 0 126 0 0,0 0-12 0 0,0 0-125 0 0,0 0-102 0 0,0 0-160 0 0,-6 28-151 0 0,-17 93-90 0 0,-5-2 96 0 0,-5-1 0 0 0,-5-1-1 0 0,-15 21-434 0 0,-47 81 131 0 0,61-155-20 0 0,38-64-13 0 0,1 0 88 0 0,0-19 498 0 0,3-4-564 0 0,0 1 0 0 0,1-1 0 0 0,2 1 0 0 0,0-1 0 0 0,1 2 0 0 0,2-1 0 0 0,5-10-120 0 0,-1 0 131 0 0,165-361 686 0 0,-109 236-559 0 0,-29 68 365 0 0,-37 129-103 0 0,-3-35-505 0 0,-2 55 64 0 0,2 0-1 0 0,2 0 1 0 0,3 0-1 0 0,3 0 1 0 0,2-1 0 0 0,3 0-1 0 0,2-1 1 0 0,10 19-79 0 0,-23-71 8 0 0,1 1 1 0 0,0-1-1 0 0,0 1 0 0 0,1-1 1 0 0,0 0-1 0 0,0-1 1 0 0,0 1-1 0 0,1-1 1 0 0,0 0-1 0 0,0 0 0 0 0,0 0 1 0 0,1 0-1 0 0,-1-1 1 0 0,1 0-1 0 0,0 0 1 0 0,6 2-9 0 0,-9-6 83 0 0,1-1 0 0 0,-1 1 0 0 0,0-1 0 0 0,0 0 0 0 0,0 0 0 0 0,0 0 0 0 0,0 0 0 0 0,0-1 0 0 0,0 1 1 0 0,0-1-1 0 0,-1 1 0 0 0,1-1 0 0 0,0 0 0 0 0,-1 0 0 0 0,0 0 0 0 0,1-1 0 0 0,-1 1 0 0 0,0 0 0 0 0,0-1 1 0 0,0 0-1 0 0,-1 1 0 0 0,1-1 0 0 0,0 0 0 0 0,-1 0 0 0 0,0 0 0 0 0,0 0 0 0 0,1-2-83 0 0,4-6 140 0 0,19-41 25 0 0,-3 0 1 0 0,-3-1-1 0 0,-1-1 1 0 0,-3 0-1 0 0,-2-1 1 0 0,-3-1-1 0 0,-2 0 1 0 0,-3-1-1 0 0,-2 1 1 0 0,-2-3-166 0 0,-1-98-23 0 0,-7 137-344 0 0,0 25-1326 0 0,6 60-3720 0 0,2-36-3791 0 0,-1-10-2345 0 0</inkml:trace>
  <inkml:trace contextRef="#ctx0" brushRef="#br0" timeOffset="-10602.369">1456 583 12067 0 0,'0'0'1736'0'0,"0"0"-318"0"0,0 0-66 0 0,0 0 35 0 0,0 0-52 0 0,0 0-248 0 0,0 0-340 0 0,0 0-271 0 0,0 0-206 0 0,0 0-166 0 0,0 0-40 0 0,0 0-5 0 0,0 0 9 0 0,-2 12 23 0 0,-12 87 178 0 0,15-94-183 0 0,0 1 1 0 0,1-1-1 0 0,-1 1 0 0 0,1-1 1 0 0,1 0-1 0 0,-1 0 0 0 0,1 0 0 0 0,-1 0 1 0 0,1 0-1 0 0,1-1 0 0 0,-1 1 1 0 0,1-1-1 0 0,0 0 0 0 0,0 0 0 0 0,0 0 1 0 0,0-1-1 0 0,0 1 0 0 0,1-1 1 0 0,0 0-1 0 0,0 0 0 0 0,0-1 0 0 0,0 1 1 0 0,0-1-1 0 0,0 0 0 0 0,1-1 1 0 0,-1 1-1 0 0,0-1 0 0 0,1 0 0 0 0,0-1 1 0 0,-1 1-1 0 0,1-1 0 0 0,-1 0 1 0 0,1 0-1 0 0,0-1 0 0 0,-1 1 0 0 0,1-1 1 0 0,-1-1-1 0 0,0 1 0 0 0,1-1 1 0 0,-1 0-1 0 0,0 0 0 0 0,0 0 0 0 0,0-1 1 0 0,0 0-1 0 0,0 0 0 0 0,-1 0 1 0 0,1-1-1 0 0,-1 1 0 0 0,0-1 0 0 0,2-2-86 0 0,-1 1 24 0 0,-1 0 0 0 0,0 0 1 0 0,0 0-1 0 0,0 0 0 0 0,-1-1 0 0 0,1 1 0 0 0,-2-1 0 0 0,1 0 0 0 0,0 0 0 0 0,-1 0 0 0 0,0 0 0 0 0,-1 0 0 0 0,1-1 0 0 0,-1 1 0 0 0,-1-1 0 0 0,1 1 0 0 0,-1 0 0 0 0,0-1 0 0 0,0 1 0 0 0,-1-1 0 0 0,0 1 0 0 0,0 0 0 0 0,0-1 0 0 0,-1 1 0 0 0,0 0 0 0 0,0 0 0 0 0,-1 0 0 0 0,0 0 1 0 0,0 0-1 0 0,0 1 0 0 0,0-1 0 0 0,-1 1 0 0 0,0 0 0 0 0,0 0 0 0 0,-1 0 0 0 0,1 1 0 0 0,-1 0 0 0 0,0 0 0 0 0,0 0 0 0 0,-2-1-24 0 0,-3-1-235 0 0,0 1 0 0 0,1 1 0 0 0,-1 0-1 0 0,-1 0 1 0 0,1 1 0 0 0,-1 0 0 0 0,1 1 0 0 0,-1 0 0 0 0,0 0 0 0 0,0 1-1 0 0,-4 1 236 0 0,-12 5-4318 0 0,3 7-3488 0 0,16-5-4361 0 0</inkml:trace>
  <inkml:trace contextRef="#ctx0" brushRef="#br0" timeOffset="-10187.285">2009 61 10178 0 0,'0'0'2894'0'0,"0"0"-689"0"0,0 0-466 0 0,0 0-200 0 0,0 0-118 0 0,0 0-140 0 0,0 0-236 0 0,0 0-227 0 0,0 0-176 0 0,0 0-120 0 0,0 0-95 0 0,0 0-58 0 0,0 0-66 0 0,2-3-43 0 0,-2 3-228 0 0,1-1 0 0 0,0 1 0 0 0,-1-1 0 0 0,1 1-1 0 0,0 0 1 0 0,0-1 0 0 0,-1 1 0 0 0,1 0 0 0 0,0 0 0 0 0,0-1 0 0 0,-1 1 0 0 0,1 0 0 0 0,0 0 0 0 0,0 0 0 0 0,0 0 0 0 0,-1 0 0 0 0,1 0 0 0 0,0 0 0 0 0,0 0 0 0 0,-1 0-1 0 0,1 1 1 0 0,0-1 0 0 0,0 0 0 0 0,0 0 0 0 0,-1 1 0 0 0,1-1 0 0 0,0 0 0 0 0,-1 1 0 0 0,1-1 0 0 0,0 1 0 0 0,-1-1 0 0 0,1 1 0 0 0,-1-1 0 0 0,1 1 0 0 0,0 0-1 0 0,-1-1 1 0 0,0 1 0 0 0,1 0 0 0 0,-1-1 0 0 0,1 1 0 0 0,-1 0 0 0 0,0-1 0 0 0,1 1 0 0 0,-1 0 0 0 0,0 0 0 0 0,0-1 0 0 0,0 1 0 0 0,1 0 0 0 0,-1 0 0 0 0,0 0-1 0 0,0-1 1 0 0,0 1 0 0 0,0 0 0 0 0,0 0 0 0 0,-1 0 0 0 0,1 0-32 0 0,50 138 1050 0 0,-41-91-1009 0 0,-3 1 0 0 0,-2-1 1 0 0,-2 1-1 0 0,-2 0 0 0 0,-3 0 1 0 0,-1 1-42 0 0,-47 148 32 0 0,38-161-579 0 0,1-85-13021 0 0,9 37 4811 0 0</inkml:trace>
  <inkml:trace contextRef="#ctx0" brushRef="#br0" timeOffset="-9676.757">1745 477 11883 0 0,'0'0'1564'0'0,"0"0"-585"0"0,0 0-214 0 0,0 0 131 0 0,0 0 223 0 0,0 0 92 0 0,0 0-124 0 0,0 0-213 0 0,0 0-230 0 0,0 0-155 0 0,0 0-121 0 0,0 0-90 0 0,0 0-92 0 0,32 0-72 0 0,98 0-37 0 0,-102 1-141 0 0,0 0-1 0 0,-1 2 1 0 0,1 1-1 0 0,-1 1 1 0 0,0 1-1 0 0,3 2 65 0 0,16 5-178 0 0,116 48 175 0 0,-152-59 209 0 0,1-2 0 0 0,-1 1 0 0 0,0-1 1 0 0,0 0-1 0 0,0-1 0 0 0,1 0 0 0 0,-1-1 0 0 0,0 0 0 0 0,0-1 0 0 0,0 0 1 0 0,-1 0-1 0 0,1-1 0 0 0,-1 0 0 0 0,0-1 0 0 0,0 0 0 0 0,0-1 1 0 0,-1 1-1 0 0,0-2 0 0 0,0 1 0 0 0,0-1 0 0 0,-1 0 0 0 0,0-1 0 0 0,0 0 1 0 0,-1 0-1 0 0,0 0 0 0 0,0-2-206 0 0,-4 8 15 0 0,0 0 0 0 0,0-1 1 0 0,-1 1-1 0 0,1-1 0 0 0,-1 0 0 0 0,1 1 0 0 0,-1-1 1 0 0,0 0-1 0 0,0 0 0 0 0,-1 0 0 0 0,1 0 1 0 0,0 1-1 0 0,-1-1 0 0 0,0 0 0 0 0,0 0 0 0 0,0 0 1 0 0,0 0-1 0 0,0 0 0 0 0,0 0 0 0 0,-1 0 1 0 0,1 0-1 0 0,-1 0 0 0 0,0 0 0 0 0,0 0 0 0 0,0 0 1 0 0,-1 1-1 0 0,1-1 0 0 0,0 0 0 0 0,-1 1 1 0 0,0-1-1 0 0,1 1 0 0 0,-1 0 0 0 0,0 0 1 0 0,-1-1-1 0 0,1 1 0 0 0,0 1 0 0 0,0-1 0 0 0,-1 0 1 0 0,1 0-1 0 0,-1 1 0 0 0,0-1 0 0 0,1 1 1 0 0,-1 0-1 0 0,0 0 0 0 0,0 0 0 0 0,0 0 0 0 0,0 1 1 0 0,-2-1-16 0 0,-3 1-16 0 0,0 0 1 0 0,0 0-1 0 0,-1 1 0 0 0,1 1 1 0 0,0-1-1 0 0,0 1 1 0 0,1 1-1 0 0,-1-1 0 0 0,0 2 1 0 0,1-1-1 0 0,0 1 1 0 0,-1 0-1 0 0,1 0 1 0 0,1 0-1 0 0,-1 1 0 0 0,1 1 1 0 0,0-1-1 0 0,0 1 1 0 0,0 0-1 0 0,1 0 0 0 0,0 0 1 0 0,-2 4 15 0 0,-4 1-3 0 0,2 0 1 0 0,-1 0-1 0 0,1 1 0 0 0,1 0 1 0 0,0 0-1 0 0,1 1 0 0 0,0 0 1 0 0,1 0-1 0 0,0 0 0 0 0,1 1 1 0 0,1 0-1 0 0,0 0 0 0 0,1 1 1 0 0,1-1-1 0 0,0 1 0 0 0,1-1 1 0 0,0 1-1 0 0,1-1 0 0 0,2 11 3 0 0,2-17 2 0 0,1-1 0 0 0,0 1 0 0 0,1-1 0 0 0,-1 0 0 0 0,2 0-1 0 0,-1-1 1 0 0,1 1 0 0 0,0-2 0 0 0,0 1 0 0 0,0-1 0 0 0,1 0 0 0 0,0 0 0 0 0,0-1-1 0 0,0 0 1 0 0,0-1 0 0 0,1 1 0 0 0,0-2 0 0 0,-1 1 0 0 0,1-1 0 0 0,0-1-2 0 0,20 5-18 0 0,0-1 0 0 0,-1-2 0 0 0,1-1 0 0 0,0-2 0 0 0,28-2 18 0 0,5 1-282 0 0,18-7-1452 0 0,-39 2-5149 0 0,-27 5-5244 0 0</inkml:trace>
  <inkml:trace contextRef="#ctx0" brushRef="#br0" timeOffset="-7153.557">155 1327 152 0 0,'0'0'1111'0'0,"0"0"-700"0"0,0 0-467 0 0,0 0 125 0 0,0 0 458 0 0,0 0 601 0 0,0 0 471 0 0,0 0 145 0 0,0 0-89 0 0,0 0-166 0 0,0 0-172 0 0,31 3-139 0 0,103 7-96 0 0,5-5 491 0 0,1-6 0 0 0,0-6 1 0 0,0-7-1 0 0,54-15-1573 0 0,-89 14 449 0 0,882-99 1909 0 0,-579 96-2423 0 0,-315 15-1004 0 0,-54-2-7808 0 0,-32 2-2602 0 0</inkml:trace>
  <inkml:trace contextRef="#ctx0" brushRef="#br0" timeOffset="-4750.594">4120 234 9178 0 0,'0'0'1228'0'0,"0"0"-589"0"0,0 0-363 0 0,0 0 24 0 0,0 0 191 0 0,0 0 345 0 0,0 0 240 0 0,0 0 69 0 0,0 0-32 0 0,0 0-266 0 0,0 0-251 0 0,-2 32-142 0 0,-7 104-69 0 0,-14 156 1431 0 0,16-259-1801 0 0,-2 0 0 0 0,-2-1-1 0 0,-1 0 1 0 0,-1-1 0 0 0,-1-1-1 0 0,-2 0 1 0 0,-1-1 0 0 0,-8 8-15 0 0,-43 29-3434 0 0,57-69-6335 0 0,11-1 2474 0 0</inkml:trace>
  <inkml:trace contextRef="#ctx0" brushRef="#br0" timeOffset="-4276.959">3997 742 0 0 0,'0'0'669'0'0,"0"0"694"0"0,0 0 318 0 0,0 0 129 0 0,0 0 26 0 0,0 0-25 0 0,0 0-84 0 0,0 0-117 0 0,0 0-171 0 0,0 0-151 0 0,16 10-112 0 0,51 28-112 0 0,-65-37-992 0 0,1-1 1 0 0,-1 1-1 0 0,0 0 0 0 0,1-1 0 0 0,-1 1 0 0 0,1-1 0 0 0,-1 1 0 0 0,0-1 0 0 0,1 0 0 0 0,-1 0 0 0 0,1 0 0 0 0,-1-1 0 0 0,1 1 0 0 0,-1-1 0 0 0,0 1 1 0 0,1-1-1 0 0,-1 0 0 0 0,0 0 0 0 0,0 0 0 0 0,1 0 0 0 0,-1 0 0 0 0,0 0 0 0 0,0 0 0 0 0,0-1 0 0 0,0 1 0 0 0,0-1 0 0 0,-1 0 0 0 0,1 1 0 0 0,0-2-72 0 0,7-4 283 0 0,10-9 39 0 0,-1 0 0 0 0,0-1 0 0 0,-1-1 0 0 0,-1 0 1 0 0,0-2-1 0 0,-2 0 0 0 0,0 0 0 0 0,-1-1 0 0 0,2-8-322 0 0,0-1 121 0 0,-1 0-1 0 0,-2-1 1 0 0,-1-1-1 0 0,-2 0 1 0 0,0 0-1 0 0,1-23-120 0 0,-6 3 415 0 0,-4 52-370 0 0,0 0-72 0 0,0 8-246 0 0,-31 201 385 0 0,31 30 451 0 0,14-117 52 0 0,-10-93-6983 0 0,3-43-2340 0 0,-3 10-1135 0 0</inkml:trace>
  <inkml:trace contextRef="#ctx0" brushRef="#br0" timeOffset="-4030.751">4613 517 8746 0 0,'0'0'1938'0'0,"0"0"-703"0"0,0 0-273 0 0,0 0 168 0 0,0 0 244 0 0,0 0 75 0 0,0 0-127 0 0,0 0-229 0 0,0 0-236 0 0,0 0-167 0 0,-5 34-112 0 0,-17 105-127 0 0,23-62 130 0 0,16 100-162 0 0,-21-169-1474 0 0,-3-20-4978 0 0,7-6-2992 0 0,0 11 2313 0 0</inkml:trace>
  <inkml:trace contextRef="#ctx0" brushRef="#br0" timeOffset="-3730.472">4788 635 5977 0 0,'0'0'2099'0'0,"0"0"-658"0"0,0 0-126 0 0,0 0 128 0 0,0 0 60 0 0,0 0-30 0 0,0 0-170 0 0,-32 20-228 0 0,-99 61-197 0 0,33-10 1159 0 0,97-71-2012 0 0,0 1 0 0 0,0-1-1 0 0,0 1 1 0 0,0 0-1 0 0,0-1 1 0 0,0 1 0 0 0,0 0-1 0 0,0 0 1 0 0,1 0 0 0 0,-1 0-1 0 0,0 0 1 0 0,0-1-1 0 0,1 1 1 0 0,-1 0 0 0 0,1 1-1 0 0,-1-1 1 0 0,1 0 0 0 0,-1 0-1 0 0,1 0 1 0 0,0 0-1 0 0,0 0 1 0 0,-1 0 0 0 0,1 0-1 0 0,0 1 1 0 0,0-1 0 0 0,0 0-1 0 0,0 0 1 0 0,0 0-1 0 0,0 0 1 0 0,1 1 0 0 0,-1-1-1 0 0,0 0 1 0 0,1 0-1 0 0,-1 0 1 0 0,0 0 0 0 0,1 0-1 0 0,-1 0 1 0 0,1 0 0 0 0,0 0-1 0 0,-1 0 1 0 0,1 0-1 0 0,0 0 1 0 0,0 0 0 0 0,-1 0-1 0 0,1-1 1 0 0,0 1 0 0 0,0 0-1 0 0,0 0 1 0 0,0-1-1 0 0,0 1 1 0 0,0-1 0 0 0,0 1-25 0 0,167 72 2039 0 0,-142-35-1522 0 0,-25-36-2688 0 0,-1-4-3399 0 0,0 1-6317 0 0</inkml:trace>
  <inkml:trace contextRef="#ctx0" brushRef="#br0" timeOffset="86946.849">41 2063 0 0 0,'0'0'1494'0'0,"0"0"-558"0"0,0 0-245 0 0,0 0 132 0 0,0 0 357 0 0,0 0 305 0 0,0 0 176 0 0,0 0-26 0 0,0 0-208 0 0,0 0-242 0 0,0 0-255 0 0,-7-3-214 0 0,-20-9-144 0 0,20 9-76 0 0,7 3-10 0 0,0 0 75 0 0,43 51 3731 0 0,-32-46-4065 0 0,1 0 1 0 0,0-1-1 0 0,0 0 1 0 0,1-1-1 0 0,-1 0 1 0 0,1-1-1 0 0,-1 0 1 0 0,1-1 0 0 0,0-1-1 0 0,-1 0 1 0 0,1-1-1 0 0,0 0 1 0 0,1-1-228 0 0,6-1 101 0 0,0-2 0 0 0,0 0 1 0 0,0-1-1 0 0,-1-1 0 0 0,1-1 1 0 0,-2-1-1 0 0,1 0 1 0 0,-1-2-1 0 0,-1 0 0 0 0,0 0 1 0 0,0-2-1 0 0,-2 0 0 0 0,1-1 1 0 0,-2-1-1 0 0,0 0 0 0 0,12-17-101 0 0,-22 27 4 0 0,0 1 0 0 0,-1-1 0 0 0,1-1 0 0 0,-1 1 0 0 0,-1 0 0 0 0,1-1 0 0 0,-1 1 0 0 0,0-1 0 0 0,0 0 0 0 0,0 0 0 0 0,-1 0 0 0 0,0 0 0 0 0,0 0 0 0 0,-1 0 0 0 0,1 0 0 0 0,-1 0 0 0 0,-1 0 0 0 0,1 0 0 0 0,-1 0 0 0 0,0 0 0 0 0,0 0 0 0 0,-1 0 0 0 0,0 0 0 0 0,0 1 0 0 0,0-1 0 0 0,-3-3-4 0 0,-4 2-80 0 0,0 0-1 0 0,0 1 0 0 0,-1 0 0 0 0,0 1 0 0 0,0 0 0 0 0,-1 1 1 0 0,0 0-1 0 0,1 0 0 0 0,-1 1 0 0 0,0 0 0 0 0,-1 1 0 0 0,1 1 1 0 0,0-1-1 0 0,0 2 0 0 0,-1 0 0 0 0,1 0 0 0 0,-1 1 0 0 0,-7 2 81 0 0,3-1 1 0 0,0 2-1 0 0,1 0 0 0 0,0 0 0 0 0,0 2 0 0 0,0 0 0 0 0,0 0 0 0 0,1 2 0 0 0,0 0 0 0 0,1 0 0 0 0,0 1 1 0 0,0 1-1 0 0,1 0 0 0 0,0 1 0 0 0,1 0 0 0 0,0 1 0 0 0,0 0 0 0 0,2 0 0 0 0,-1 1 0 0 0,2 1 0 0 0,0-1 1 0 0,0 2-1 0 0,1-1 0 0 0,1 1 0 0 0,1 0 0 0 0,0 0 0 0 0,1 0 0 0 0,0 4 0 0 0,2-12 47 0 0,1 1-1 0 0,0-1 1 0 0,0 1 0 0 0,1 0-1 0 0,0 0 1 0 0,0-1 0 0 0,1 1-1 0 0,0 0 1 0 0,1-1 0 0 0,-1 1 0 0 0,1-1-1 0 0,1 1 1 0 0,-1-1 0 0 0,2 0-1 0 0,-1 0 1 0 0,0 0 0 0 0,1 0-1 0 0,1-1 1 0 0,-1 0 0 0 0,1 1-1 0 0,0-2 1 0 0,0 1 0 0 0,1-1-1 0 0,0 1 1 0 0,-1-1 0 0 0,2-1-1 0 0,-1 1 1 0 0,1-1 0 0 0,-1 0-1 0 0,1-1 1 0 0,0 0 0 0 0,4 2-47 0 0,16 4 185 0 0,0-2-1 0 0,0 0 1 0 0,0-2 0 0 0,1 0 0 0 0,0-2 0 0 0,0-1 0 0 0,0-2-1 0 0,0 0 1 0 0,-1-2 0 0 0,17-4-185 0 0,68-27 223 0 0,-78 35-2126 0 0,-15 15-8451 0 0,-15-14 2142 0 0</inkml:trace>
  <inkml:trace contextRef="#ctx0" brushRef="#br0" timeOffset="87216.685">1210 1795 9458 0 0,'0'0'1867'0'0,"0"0"-376"0"0,0 0-47 0 0,0 0 265 0 0,0 0 207 0 0,0 0-14 0 0,0 0-308 0 0,0 0-430 0 0,0 0-331 0 0,0 0-235 0 0,0 0-107 0 0,0 0-66 0 0,-20 31-60 0 0,-63 100-70 0 0,-63 100 408 0 0,52-76-2836 0 0,70-141-2721 0 0,3-27-9209 0 0,18 9 8858 0 0</inkml:trace>
  <inkml:trace contextRef="#ctx0" brushRef="#br0" timeOffset="87459.271">806 1817 6873 0 0,'0'0'3297'0'0,"0"0"-883"0"0,0 0-412 0 0,0 0-75 0 0,0 0-115 0 0,0 0-242 0 0,0 0-392 0 0,0 0-405 0 0,0 0-213 0 0,0 0-85 0 0,0 0 14 0 0,0 0 49 0 0,0 0-37 0 0,11 10-54 0 0,58 72 417 0 0,56 83 710 0 0,-72-102-1377 0 0,-43-51-265 0 0,0 0 0 0 0,1-1 0 0 0,0 0 0 0 0,1-1 0 0 0,0 0 0 0 0,1 0 0 0 0,0-2 0 0 0,12 8 68 0 0,-4-13-1697 0 0,-13-4-1988 0 0,-1-1-4334 0 0,-1 2-4383 0 0</inkml:trace>
  <inkml:trace contextRef="#ctx0" brushRef="#br0" timeOffset="88010.073">1688 1946 12027 0 0,'0'0'922'0'0,"0"0"-60"0"0,0 0 258 0 0,0 0 346 0 0,0 0 174 0 0,0 0-123 0 0,0 0-340 0 0,0 0-286 0 0,0 0-151 0 0,0 0-72 0 0,0 0-38 0 0,0 0-31 0 0,0 0-90 0 0,1-13-77 0 0,1-39-49 0 0,-2 51-356 0 0,0 0 0 0 0,0 0 1 0 0,-1 0-1 0 0,1 0 0 0 0,-1 0 0 0 0,1 0 1 0 0,-1 0-1 0 0,1 0 0 0 0,-1 0 0 0 0,1 0 1 0 0,-1 1-1 0 0,0-1 0 0 0,1 0 0 0 0,-1 0 1 0 0,0 1-1 0 0,0-1 0 0 0,1 0 0 0 0,-1 1 0 0 0,0-1 1 0 0,0 1-1 0 0,0-1 0 0 0,0 1 0 0 0,0 0 1 0 0,0-1-1 0 0,0 1 0 0 0,0 0 0 0 0,0 0 1 0 0,0-1-1 0 0,0 1 0 0 0,0 0 0 0 0,0 0 1 0 0,0 0-1 0 0,0 0 0 0 0,0 0 0 0 0,0 1 1 0 0,0-1-1 0 0,0 0 0 0 0,0 0 0 0 0,0 1 1 0 0,0-1-1 0 0,0 1 0 0 0,0-1-27 0 0,-4 1 76 0 0,-7 1-3 0 0,1 1-1 0 0,-1 0 1 0 0,1 1 0 0 0,0 1-1 0 0,0 0 1 0 0,0 0-1 0 0,1 1 1 0 0,0 0 0 0 0,0 1-1 0 0,0 0 1 0 0,1 1 0 0 0,0-1-1 0 0,0 2-72 0 0,0-1 24 0 0,0 1 0 0 0,0 0-1 0 0,0 0 1 0 0,1 1 0 0 0,1 0-1 0 0,-1 0 1 0 0,2 1 0 0 0,0 0-1 0 0,0 0 1 0 0,1 1 0 0 0,0-1-1 0 0,1 1 1 0 0,0 0 0 0 0,1 0-1 0 0,0 1 1 0 0,1 0-24 0 0,2-10 1 0 0,1 0 0 0 0,-1 0 0 0 0,1 0-1 0 0,0 0 1 0 0,-1 0 0 0 0,1-1 0 0 0,1 1 0 0 0,-1 0 0 0 0,0-1-1 0 0,1 1 1 0 0,-1-1 0 0 0,1 1 0 0 0,0-1 0 0 0,0 0 0 0 0,0 0-1 0 0,0 0 1 0 0,0 0 0 0 0,0 0 0 0 0,0 0 0 0 0,1-1 0 0 0,-1 1-1 0 0,1-1 1 0 0,-1 1 0 0 0,1-1 0 0 0,0 0 0 0 0,0 0 0 0 0,-1 0-1 0 0,1 0 1 0 0,3 0-1 0 0,87 3 213 0 0,-74-11-171 0 0,0 0 0 0 0,-1-1 0 0 0,1 0-1 0 0,-2-2 1 0 0,1 0 0 0 0,-2-1 0 0 0,13-10-42 0 0,-17 12 23 0 0,129-138 172 0 0,-134 152-399 0 0,-5 8 200 0 0,15 43-116 0 0,55 65-4280 0 0,-59-104 797 0 0,-8-8-1344 0 0,-3-5 1095 0 0,4 3-7820 0 0</inkml:trace>
  <inkml:trace contextRef="#ctx0" brushRef="#br0" timeOffset="88527.768">2009 2240 8746 0 0,'0'0'2650'0'0,"0"0"-759"0"0,0 0-447 0 0,0 0-194 0 0,0 0-63 0 0,0 0-43 0 0,0 0-104 0 0,0 0-120 0 0,0 0-111 0 0,0 0-81 0 0,0 0-72 0 0,0 0-72 0 0,8-18-72 0 0,46-90 312 0 0,-28 57-48 0 0,-18 33-674 0 0,1 0 1 0 0,0 0-1 0 0,2 1 1 0 0,0 1-1 0 0,0 0 1 0 0,2 0-1 0 0,0 1 0 0 0,0 1 1 0 0,4-3-103 0 0,-16 17-1 0 0,-1 0 0 0 0,0-1 0 0 0,0 1 0 0 0,1-1 1 0 0,-1 1-1 0 0,0 0 0 0 0,1-1 0 0 0,-1 1 0 0 0,0 0 0 0 0,1-1 0 0 0,-1 1 1 0 0,1 0-1 0 0,-1 0 0 0 0,0-1 0 0 0,1 1 0 0 0,-1 0 0 0 0,1 0 0 0 0,-1 0 1 0 0,1 0-1 0 0,-1 0 0 0 0,1-1 0 0 0,-1 1 0 0 0,1 0 0 0 0,-1 0 0 0 0,1 0 1 0 0,-1 0-1 0 0,1 0 0 0 0,-1 1 0 0 0,1-1 0 0 0,-1 0 0 0 0,1 0 0 0 0,-1 0 1 0 0,0 0-1 0 0,1 0 0 0 0,-1 1 0 0 0,1-1 0 0 0,-1 0 0 0 0,1 0 0 0 0,-1 1 1 0 0,0-1-1 0 0,1 0 0 0 0,-1 1 0 0 0,0-1 0 0 0,1 0 0 0 0,-1 1 0 0 0,0-1 1 0 0,1 0-1 0 0,-1 1 0 0 0,0-1 0 0 0,0 1 0 0 0,1-1 0 0 0,-1 1 0 0 0,0-1 1 0 0,0 1-1 0 0,0-1 0 0 0,0 1 0 0 0,0-1 0 0 0,0 1 1 0 0,1 35 46 0 0,-2-25-10 0 0,-8 114 8 0 0,10-124-42 0 0,0 1 0 0 0,0 0 0 0 0,0 0 0 0 0,0-1 0 0 0,0 1 0 0 0,0 0 0 0 0,1-1 0 0 0,-1 1 0 0 0,1-1 0 0 0,-1 0 0 0 0,1 1 1 0 0,-1-1-1 0 0,1 0 0 0 0,0 0 0 0 0,0 0 0 0 0,-1 0 0 0 0,1 0 0 0 0,0-1 0 0 0,0 1 0 0 0,0-1 0 0 0,0 1 0 0 0,0-1 0 0 0,0 1 0 0 0,0-1 0 0 0,0 0 0 0 0,0 0 0 0 0,0 0 0 0 0,0 0 0 0 0,0 0 0 0 0,0-1 0 0 0,0 1 0 0 0,0-1 1 0 0,0 1-1 0 0,0-1 0 0 0,0 0 0 0 0,0 0 0 0 0,0 1 0 0 0,-1-1 0 0 0,1-1 0 0 0,0 1 0 0 0,0-1-2 0 0,198-192 193 0 0,-190 185-196 0 0,-9 8 4 0 0,1-1 0 0 0,-1 1 0 0 0,0-1 0 0 0,1 1 0 0 0,0 0 0 0 0,-1 0 0 0 0,1-1 0 0 0,0 1 0 0 0,-1 0 0 0 0,1 1 0 0 0,0-1 0 0 0,0 0 0 0 0,0 0 0 0 0,0 1 0 0 0,0-1 0 0 0,0 1 0 0 0,0 0 0 0 0,0-1 0 0 0,0 1 0 0 0,0 0 0 0 0,0 0 0 0 0,0 0 0 0 0,0 1 0 0 0,0-1 0 0 0,1 1-1 0 0,6 42 162 0 0,-6-9-91 0 0,-3-22-30 0 0,1 1 0 0 0,0-1 0 0 0,1 0-1 0 0,0 0 1 0 0,1 0 0 0 0,0 0 0 0 0,1 0 0 0 0,0-1-1 0 0,1 1 1 0 0,5 8-41 0 0,7 6-88 0 0,1-9-980 0 0,-16-15 604 0 0,1 0-861 0 0,0-2-5440 0 0,-1 0-5295 0 0</inkml:trace>
  <inkml:trace contextRef="#ctx0" brushRef="#br0" timeOffset="89166.691">2839 2001 13051 0 0,'0'0'1528'0'0,"0"0"-560"0"0,0 0-188 0 0,0 0 50 0 0,0 0 81 0 0,0 0 8 0 0,0 0-54 0 0,0 0-86 0 0,0 0-76 0 0,0 0-60 0 0,0 0-99 0 0,0 0-73 0 0,0 0-37 0 0,9 12-14 0 0,30 40-3 0 0,-18 22 676 0 0,-19-54-890 0 0,2 193 698 0 0,-32-18-755 0 0,26-182-138 0 0,-1 1 1 0 0,0-1-1 0 0,-1 1 1 0 0,0-1 0 0 0,-1 0-1 0 0,-1-1 1 0 0,0 1-1 0 0,0-1 1 0 0,-6 8-9 0 0,11-20 10 0 0,1 1 0 0 0,-1 0 0 0 0,1 0 0 0 0,-1 0 0 0 0,1 0 0 0 0,-1 0 0 0 0,1-1 0 0 0,-1 1 0 0 0,0 0 0 0 0,1-1 0 0 0,-1 1 0 0 0,0 0 0 0 0,0-1 0 0 0,0 1 0 0 0,1-1 0 0 0,-1 1 0 0 0,0-1 0 0 0,0 1 0 0 0,0-1 0 0 0,0 0 0 0 0,0 1 0 0 0,0-1 0 0 0,0 0 0 0 0,0 0 0 0 0,0 0 0 0 0,0 0 0 0 0,0 0 0 0 0,0 0 0 0 0,0 0 0 0 0,0 0 0 0 0,0 0 0 0 0,0 0 0 0 0,1-1 0 0 0,-1 1 0 0 0,0 0 0 0 0,0 0 0 0 0,0-1 0 0 0,0 1 0 0 0,0-1 0 0 0,0 1 0 0 0,0-1 0 0 0,1 1 0 0 0,-1-1 0 0 0,0 0 0 0 0,0 1 0 0 0,1-1 0 0 0,-1 0 0 0 0,1 0 0 0 0,-1 1 0 0 0,0-1 0 0 0,1 0 0 0 0,-1 0 0 0 0,1 0 0 0 0,0 0 0 0 0,-1 0 0 0 0,1 0 0 0 0,0 1 0 0 0,-1-1 0 0 0,1 0 0 0 0,0 0 0 0 0,0 0 0 0 0,0 0 0 0 0,0 0 0 0 0,0 0 0 0 0,0 0 0 0 0,0-1-10 0 0,2-26 13 0 0,0 0-1 0 0,2 0 1 0 0,1 1-1 0 0,2 0 1 0 0,0 0 0 0 0,2 0-1 0 0,0 1 1 0 0,2 0-1 0 0,1 1 1 0 0,10-14-13 0 0,8-24-12 0 0,-2-2-19 0 0,3 3 1 0 0,2 0-1 0 0,3 2 1 0 0,3 2-1 0 0,3 1 1 0 0,11-8 30 0 0,-50 60-5 0 0,1 0 1 0 0,-1 1-1 0 0,1 0 1 0 0,0-1-1 0 0,1 2 1 0 0,-1-1-1 0 0,1 0 1 0 0,0 1-1 0 0,0 0 1 0 0,0 0-1 0 0,0 0 1 0 0,0 1 0 0 0,1 0-1 0 0,-1 0 1 0 0,1 0-1 0 0,-1 0 1 0 0,1 1-1 0 0,0 0 1 0 0,0 0-1 0 0,-1 1 1 0 0,1 0-1 0 0,2 0 5 0 0,-4 3 5 0 0,0 1-1 0 0,0 0 0 0 0,-1 1 1 0 0,1-1-1 0 0,-1 1 1 0 0,0-1-1 0 0,0 1 1 0 0,-1 0-1 0 0,1 0 0 0 0,-1 0 1 0 0,0 0-1 0 0,-1 0 1 0 0,1 1-1 0 0,-1-1 1 0 0,0 1-1 0 0,0-1 0 0 0,-1 0 1 0 0,1 1-1 0 0,-1 0 1 0 0,-1-1-1 0 0,1 1 1 0 0,-1-1-1 0 0,0 1-4 0 0,1-6-1 0 0,1 11 7 0 0,-1 0 0 0 0,0 0-1 0 0,-1 0 1 0 0,-1 0 0 0 0,1 0-1 0 0,-2 0 1 0 0,1 0 0 0 0,-2-1-1 0 0,1 1 1 0 0,-1-1 0 0 0,-1 0-1 0 0,0 0 1 0 0,0 0-1 0 0,-1-1 1 0 0,-1 0 0 0 0,1 0-1 0 0,-1 0 1 0 0,-1-1 0 0 0,1 0-1 0 0,-1-1 1 0 0,-1 0 0 0 0,-4 3-6 0 0,3-2-29 0 0,-1 0 0 0 0,0-1 1 0 0,-1 0-1 0 0,0-1 1 0 0,0-1-1 0 0,0 0 0 0 0,-1 0 1 0 0,1-1-1 0 0,-1-1 1 0 0,0 0-1 0 0,0-1 0 0 0,-1 0 1 0 0,1-1-1 0 0,0-1 1 0 0,0 0-1 0 0,-4-1 29 0 0,15 1-59 0 0,-1 0-1 0 0,1-1 1 0 0,0 1 0 0 0,0-1-1 0 0,0 0 1 0 0,0 0 0 0 0,1 0-1 0 0,-1 0 1 0 0,0 0-1 0 0,0 0 1 0 0,0 0 0 0 0,1 0-1 0 0,-1-1 1 0 0,1 1 0 0 0,-1-1-1 0 0,1 1 1 0 0,-1-1 0 0 0,1 1-1 0 0,0-1 1 0 0,0 0-1 0 0,0 0 1 0 0,0 0 0 0 0,0 0-1 0 0,0 0 1 0 0,0 0 0 0 0,1 0-1 0 0,-1 0 1 0 0,1 0 0 0 0,-1 0 59 0 0,-1-19-3150 0 0,4 0-3721 0 0,1 13-4857 0 0</inkml:trace>
  <inkml:trace contextRef="#ctx0" brushRef="#br0" timeOffset="89517.253">3516 1500 15731 0 0,'0'0'1230'0'0,"0"0"-156"0"0,0 0 58 0 0,0 0 207 0 0,0 0 102 0 0,0 0-135 0 0,0 0-310 0 0,0 0-329 0 0,0 0-203 0 0,0 0-68 0 0,0 0 4 0 0,0 0 11 0 0,0 0-18 0 0,9 3-47 0 0,30 13-47 0 0,-37-13-253 0 0,1 0 0 0 0,0 0 0 0 0,-1 0 1 0 0,1 0-1 0 0,-1 1 0 0 0,0-1 0 0 0,0 1 0 0 0,0 0 1 0 0,-1 0-1 0 0,1 0 0 0 0,-1-1 0 0 0,0 1 1 0 0,0 0-1 0 0,0 1 0 0 0,-1-1 0 0 0,0 0 1 0 0,1 0-47 0 0,1 7 110 0 0,1 173 543 0 0,-8-135-613 0 0,-2 0 1 0 0,-3 0-1 0 0,-2-1 0 0 0,-11 29-40 0 0,-11 41-58 0 0,25-52-557 0 0,25-66-592 0 0,42-52-4471 0 0,-46 37 2914 0 0,-1 2-3580 0 0,-5 1-5045 0 0</inkml:trace>
  <inkml:trace contextRef="#ctx0" brushRef="#br0" timeOffset="89913.727">3682 2045 5369 0 0,'0'0'1575'0'0,"0"0"24"0"0,0 0 135 0 0,0 0 98 0 0,0 0-55 0 0,0 0-266 0 0,0 0-267 0 0,0 0-168 0 0,0 0-89 0 0,0 0-37 0 0,0 0-33 0 0,0 0-19 0 0,0 0-46 0 0,29 12-67 0 0,91 36-75 0 0,-117-46-668 0 0,-1-1-1 0 0,1 0 1 0 0,0 0 0 0 0,-1 0 0 0 0,1 0-1 0 0,0 0 1 0 0,-1 0 0 0 0,1-1 0 0 0,0 1-1 0 0,0-1 1 0 0,0 0 0 0 0,0 0 0 0 0,-1 0-1 0 0,1 0 1 0 0,0-1 0 0 0,0 1 0 0 0,0-1-1 0 0,-1 1 1 0 0,1-1 0 0 0,0 0 0 0 0,-1 0-1 0 0,2-1-41 0 0,5-2 206 0 0,3 1-86 0 0,0-1 0 0 0,0 0 0 0 0,-1 0 0 0 0,0-1 0 0 0,0-1 0 0 0,0 0 0 0 0,0 0 0 0 0,-1-1 0 0 0,0 0 0 0 0,-1-1 0 0 0,1 0 0 0 0,-1-1 0 0 0,-1 0 0 0 0,0 0 0 0 0,0-1 0 0 0,-1 0 0 0 0,0 0 0 0 0,-1-1 0 0 0,4-8-120 0 0,-9 16 1 0 0,0 0 0 0 0,0 0-1 0 0,-1 0 1 0 0,1 0-1 0 0,-1 0 1 0 0,0 0 0 0 0,0 0-1 0 0,0-1 1 0 0,0 1-1 0 0,-1 0 1 0 0,1 0 0 0 0,-1 0-1 0 0,1 0 1 0 0,-1 0-1 0 0,0 0 1 0 0,-1 0 0 0 0,1 0-1 0 0,0 0 1 0 0,-1 1-1 0 0,0-1 1 0 0,1 0 0 0 0,-1 1-1 0 0,0-1 1 0 0,0 1-1 0 0,-1 0 1 0 0,1 0-1 0 0,0-1 1 0 0,-1 2 0 0 0,1-1-1 0 0,-1 0 1 0 0,0 0-1 0 0,1 1 1 0 0,-1 0 0 0 0,0-1-1 0 0,0 1 1 0 0,0 0-1 0 0,0 0 1 0 0,0 1 0 0 0,0-1-1 0 0,0 1 1 0 0,-1-1-1 0 0,1 1 1 0 0,0 0 0 0 0,0 0-1 0 0,-2 1 0 0 0,-6-1-6 0 0,1 0 0 0 0,-1 1-1 0 0,1 0 1 0 0,-1 1 0 0 0,1 0 0 0 0,0 1-1 0 0,0 0 1 0 0,0 1 0 0 0,0-1 0 0 0,0 2-1 0 0,1 0 1 0 0,0 0 0 0 0,0 1 0 0 0,0 0-1 0 0,1 0 1 0 0,-5 5 6 0 0,3-5 15 0 0,1 1 1 0 0,0 1-1 0 0,1-1 0 0 0,0 1 0 0 0,0 1 0 0 0,1 0 0 0 0,0 0 1 0 0,0 0-1 0 0,1 1 0 0 0,0-1 0 0 0,1 2 0 0 0,0-1 1 0 0,0 1-1 0 0,1-1 0 0 0,1 1 0 0 0,0 0 0 0 0,0 0 1 0 0,1 1-1 0 0,1-1 0 0 0,0 0 0 0 0,0 1 0 0 0,1-1 1 0 0,1 11-16 0 0,6-12 79 0 0,-1 0 1 0 0,1 0 0 0 0,1-1-1 0 0,-1 0 1 0 0,2 0 0 0 0,-1-1-1 0 0,1 0 1 0 0,0 0 0 0 0,1-1 0 0 0,0-1-1 0 0,0 1 1 0 0,0-2 0 0 0,1 1-1 0 0,0-2 1 0 0,0 1 0 0 0,0-1-1 0 0,1-1 1 0 0,-1 0 0 0 0,1-1 0 0 0,0 0-1 0 0,7 0-79 0 0,240 13 822 0 0,-79-41-1301 0 0,-177 25 189 0 0,14-4-746 0 0,-8 0-4373 0 0,-6 1-7239 0 0</inkml:trace>
  <inkml:trace contextRef="#ctx0" brushRef="#br0" timeOffset="95870.731">4901 2281 0 0 0,'0'0'361'0'0,"0"0"449"0"0,0 0 259 0 0,0 0 264 0 0,0 0 244 0 0,0 0 125 0 0,0 0-26 0 0,0 0-141 0 0,0 0-196 0 0,0 0-180 0 0,0 0-118 0 0,5-3-91 0 0,17-10-25 0 0,-16 10-1 0 0,-6 3-17 0 0,-5 16 2866 0 0,-97 108-1684 0 0,11-17-4880 0 0,79-85-1604 0 0,9-15 622 0 0,0-3-3629 0 0</inkml:trace>
  <inkml:trace contextRef="#ctx0" brushRef="#br0" timeOffset="121956.083">724 2804 0 0 0,'0'0'907'0'0,"0"0"421"0"0,0 0 490 0 0,0 0 309 0 0,0 0 237 0 0,0 0 68 0 0,0 0-291 0 0,0 0-299 0 0,0 0-321 0 0,-8 9-368 0 0,-59 59 491 0 0,-287 156 2029 0 0,331-211-3600 0 0,18-11-63 0 0,1 0 0 0 0,-1 0 0 0 0,1 0 1 0 0,0 0-1 0 0,0 1 0 0 0,0-1 0 0 0,0 1 0 0 0,0 0 0 0 0,0 0 1 0 0,1 1-1 0 0,0-1 0 0 0,-1 1 0 0 0,1 0 0 0 0,1 0 0 0 0,-1 0 1 0 0,0 0-1 0 0,1 0 0 0 0,0 0 0 0 0,0 1 0 0 0,0 0-10 0 0,4-2 0 0 0,-1-1-1 0 0,1 0 0 0 0,0 1 1 0 0,0-1-1 0 0,0 0 0 0 0,0 0 1 0 0,1 0-1 0 0,-1 0 0 0 0,0-1 1 0 0,1 1-1 0 0,-1 0 0 0 0,1-1 1 0 0,0 0-1 0 0,0 0 1 0 0,-1 0-1 0 0,1 0 0 0 0,0 0 1 0 0,0 0-1 0 0,0-1 0 0 0,0 1 1 0 0,0-1-1 0 0,0 0 0 0 0,0 0 1 0 0,0 0-1 0 0,0 0 0 0 0,0-1 1 0 0,-1 1 0 0 0,7 1 9 0 0,132 5 57 0 0,-112-7-59 0 0,0 1 1 0 0,0 1-1 0 0,0 1 0 0 0,0 2 1 0 0,0 1-1 0 0,-1 1 1 0 0,0 2-1 0 0,0 0 0 0 0,24 12-7 0 0,-50-19 22 0 0,1 1 0 0 0,0-1-1 0 0,0 1 1 0 0,-1 0-1 0 0,1 0 1 0 0,-1 0 0 0 0,0 0-1 0 0,1 0 1 0 0,-1 0 0 0 0,0 0-1 0 0,0 1 1 0 0,-1-1-1 0 0,1 1 1 0 0,0 0 0 0 0,-1-1-1 0 0,0 1 1 0 0,1 0 0 0 0,-1 0-1 0 0,0 0 1 0 0,0 0-1 0 0,-1 0 1 0 0,1 0 0 0 0,-1 0-1 0 0,1 0 1 0 0,-1 0 0 0 0,0 0-1 0 0,0 0 1 0 0,-1 1-1 0 0,1-1 1 0 0,0 0 0 0 0,-1 0-1 0 0,0 0 1 0 0,0 0 0 0 0,0 0-1 0 0,0 0 1 0 0,0-1-1 0 0,-1 1 1 0 0,1 0 0 0 0,-1-1-1 0 0,0 1 1 0 0,1 0 0 0 0,-3 1-22 0 0,-13 12 88 0 0,0 0 0 0 0,0-2 0 0 0,-2 0 1 0 0,0-1-1 0 0,0-1 0 0 0,-1-1 0 0 0,0 0 1 0 0,-1-2-1 0 0,-1 0 0 0 0,1-2 0 0 0,-17 4-88 0 0,-36-3-398 0 0,73-10 278 0 0,0 1 0 0 0,0 0 0 0 0,-1 0 1 0 0,1-1-1 0 0,1 1 0 0 0,-1 0 1 0 0,0-1-1 0 0,0 1 0 0 0,0-1 0 0 0,1 0 1 0 0,-1 1-1 0 0,1-1 0 0 0,-1 1 1 0 0,1-1-1 0 0,-1 0 0 0 0,1 1 0 0 0,0-1 1 0 0,0 0-1 0 0,0 1 0 0 0,0-1 0 0 0,0 0 1 0 0,0 0-1 0 0,1 1 0 0 0,-1-1 1 0 0,1 1-1 0 0,-1-1 0 0 0,1 0 0 0 0,-1 1 1 0 0,1-1-1 0 0,0 1 0 0 0,0-1 1 0 0,0 1-1 0 0,0-1 0 0 0,0 1 0 0 0,1-1 120 0 0,12-20-3481 0 0,-4 8-2497 0 0,0-1-5203 0 0</inkml:trace>
  <inkml:trace contextRef="#ctx0" brushRef="#br0" timeOffset="122210.671">1215 2748 17940 0 0,'0'0'1181'0'0,"0"0"-286"0"0,0 0 9 0 0,0 0 171 0 0,0 0 87 0 0,0 0-50 0 0,-2 37-178 0 0,-9 115-235 0 0,-30 96 591 0 0,-6-45-1364 0 0,5-128-1089 0 0,19-60-2912 0 0,-5-5-5152 0 0,21-10-2666 0 0</inkml:trace>
  <inkml:trace contextRef="#ctx0" brushRef="#br0" timeOffset="123210.281">965 3102 11426 0 0,'0'0'1405'0'0,"0"0"-342"0"0,0 0-90 0 0,0 0 63 0 0,0 0 14 0 0,0 0-109 0 0,0 0-198 0 0,0 0-191 0 0,0 0-181 0 0,0 0-155 0 0,32 0-92 0 0,100 5-85 0 0,-68 12-83 0 0,108 56-4153 0 0,-138-64 2479 0 0,51 13-1180 0 0,4-12 4184 0 0,-71-11-721 0 0,1-1-1 0 0,-1-1 1 0 0,0-1 0 0 0,0 0-1 0 0,0-2 1 0 0,0 0-1 0 0,-1-1 1 0 0,0 0 0 0 0,-1-1-1 0 0,0-1 1 0 0,0-1 0 0 0,0 0-1 0 0,11-12-564 0 0,14-29 1134 0 0,-40 49-1120 0 0,0 1 0 0 0,-1 0-1 0 0,1 0 1 0 0,-1-1 0 0 0,1 1 0 0 0,-1 0-1 0 0,0-1 1 0 0,1 1 0 0 0,-1 0 0 0 0,0-1 0 0 0,0 1-1 0 0,0-1 1 0 0,0 1 0 0 0,0 0 0 0 0,0-1-1 0 0,0 1 1 0 0,-1 0 0 0 0,1-1 0 0 0,-1 1 0 0 0,1 0-1 0 0,0-1 1 0 0,-1 1 0 0 0,0 0 0 0 0,1 0-1 0 0,-1-1 1 0 0,0 1 0 0 0,0 0 0 0 0,0 0 0 0 0,1 0-1 0 0,-1 0 1 0 0,0 0 0 0 0,0 0 0 0 0,-1 0-1 0 0,1 1 1 0 0,0-1 0 0 0,0 0 0 0 0,0 0 0 0 0,0 1-1 0 0,-1-1 1 0 0,1 1 0 0 0,0-1 0 0 0,-2 1-14 0 0,-7-2-35 0 0,0 0 1 0 0,0 1 0 0 0,0 0 0 0 0,-1 0 0 0 0,1 2 0 0 0,0-1 0 0 0,0 1 0 0 0,0 0 0 0 0,0 1 0 0 0,0 1 0 0 0,0-1-1 0 0,0 1 1 0 0,0 1 0 0 0,1 0 0 0 0,0 0 0 0 0,-1 1 0 0 0,2 0 0 0 0,-1 1 0 0 0,1 0 0 0 0,0 0 0 0 0,0 1-1 0 0,0 0 1 0 0,1 0 0 0 0,0 1 0 0 0,1 0 0 0 0,-1 0 0 0 0,2 0 0 0 0,-1 1 0 0 0,1 0 0 0 0,0 0 0 0 0,1 0-1 0 0,0 1 1 0 0,1-1 0 0 0,0 1 0 0 0,0 0 0 0 0,1 0 0 0 0,-1 10 34 0 0,3-15 5 0 0,0 0 0 0 0,0 0 0 0 0,1 0 0 0 0,0 0 0 0 0,0-1-1 0 0,0 1 1 0 0,0 0 0 0 0,1-1 0 0 0,-1 1 0 0 0,1 0 0 0 0,0-1 0 0 0,1 0 0 0 0,-1 0 0 0 0,1 1 0 0 0,0-1 0 0 0,0-1-1 0 0,0 1 1 0 0,0 0 0 0 0,1-1 0 0 0,0 0 0 0 0,-1 0 0 0 0,1 0 0 0 0,0 0 0 0 0,1 0 0 0 0,-1-1 0 0 0,1 1-5 0 0,8 4 30 0 0,1-1 0 0 0,-1 0 0 0 0,1-1 0 0 0,0 0 1 0 0,1-2-1 0 0,-1 1 0 0 0,1-2 0 0 0,1 1-30 0 0,9-1 110 0 0,-1 0-1 0 0,0-1 0 0 0,0-2 1 0 0,0 0-1 0 0,1-2 1 0 0,-1 0-1 0 0,-1-2 0 0 0,1-1 1 0 0,-1 0-1 0 0,0-2 0 0 0,0-1 1 0 0,16-9-110 0 0,-30 14 44 0 0,14-7 76 0 0,0-1 1 0 0,-2 0-1 0 0,1-2 0 0 0,-2 0 0 0 0,1-1 0 0 0,-2-1 0 0 0,15-17-120 0 0,-28 28-4 0 0,1-1-1 0 0,-2-1 1 0 0,1 1 0 0 0,-1-1-1 0 0,0 0 1 0 0,0 0 0 0 0,-1 0-1 0 0,0-1 1 0 0,0 1 0 0 0,-1-1-1 0 0,0 0 1 0 0,-1 0 0 0 0,1 0-1 0 0,-1-1 1 0 0,-1 1 0 0 0,0 0-1 0 0,0-1 1 0 0,0 1 0 0 0,-1-3 4 0 0,-3 8-31 0 0,1 0 0 0 0,0 1 0 0 0,-1-1 0 0 0,0 1 0 0 0,0-1 0 0 0,1 1 0 0 0,-1 0 0 0 0,-1 0 0 0 0,1 0 1 0 0,0 0-1 0 0,0 1 0 0 0,-1-1 0 0 0,1 1 0 0 0,-1 0 0 0 0,1 0 0 0 0,-1 0 0 0 0,1 1 0 0 0,-1-1 0 0 0,0 1 1 0 0,1 0-1 0 0,-1 0 0 0 0,0 0 0 0 0,1 0 0 0 0,-1 1 0 0 0,0-1 0 0 0,1 1 0 0 0,-1 0 0 0 0,1 0 1 0 0,-1 1-1 0 0,-2 0 31 0 0,-5 2-28 0 0,1 0 0 0 0,0 0 0 0 0,0 1 0 0 0,1 0 1 0 0,-1 0-1 0 0,1 1 0 0 0,0 0 0 0 0,1 1 1 0 0,-1 0-1 0 0,1 1 0 0 0,1-1 0 0 0,0 2 0 0 0,0-1 1 0 0,0 1-1 0 0,1 0 0 0 0,0 0 0 0 0,1 0 0 0 0,0 1 1 0 0,0 0-1 0 0,1 0 0 0 0,1 0 0 0 0,-1 1 0 0 0,2-1 1 0 0,-1 1-1 0 0,1 8 28 0 0,1-15 8 0 0,1 0 0 0 0,1 0 0 0 0,-1 0 0 0 0,0 0 0 0 0,1 0 0 0 0,0 0 0 0 0,0 0 0 0 0,0 0 0 0 0,0 0 0 0 0,1 0 0 0 0,0 0 0 0 0,0-1 0 0 0,0 1 0 0 0,0-1 0 0 0,0 1 0 0 0,0-1 0 0 0,1 0 0 0 0,0 0 0 0 0,0 0 0 0 0,0 0 0 0 0,0-1 0 0 0,0 1 0 0 0,0-1 0 0 0,1 1 0 0 0,-1-1 0 0 0,4 1-8 0 0,14 5 59 0 0,0-1 0 0 0,1 0-1 0 0,0-2 1 0 0,0-1 0 0 0,0 0 0 0 0,0-2 0 0 0,0-1-1 0 0,1 0 1 0 0,-1-2 0 0 0,0 0 0 0 0,1-2 0 0 0,-1 0 0 0 0,0-1-1 0 0,-1-2 1 0 0,1 0 0 0 0,-1-1 0 0 0,0-1 0 0 0,3-3-59 0 0,7-2 98 0 0,0-1 0 0 0,-1-2 1 0 0,0-1-1 0 0,-2-1 0 0 0,0-1 1 0 0,-1-2-1 0 0,-1-1 0 0 0,-1 0 1 0 0,0-2-1 0 0,-2-1 0 0 0,-1-1 0 0 0,-2-1 1 0 0,0-1-1 0 0,5-12-98 0 0,-18 27-16 0 0,0-1-1 0 0,-1 0 1 0 0,-1 0-1 0 0,0 0 1 0 0,-1-1-1 0 0,-1 1 1 0 0,0-1-1 0 0,-1 0 1 0 0,0 0-1 0 0,-1 0 1 0 0,-1 0-1 0 0,0 0 1 0 0,-2 0-1 0 0,1 0 1 0 0,-2 0-1 0 0,0 0 0 0 0,-1 0 1 0 0,0 1-1 0 0,-1 0 1 0 0,0 0-1 0 0,-2 0 1 0 0,1 0-1 0 0,-2 1 1 0 0,-6-10 16 0 0,11 20 0 0 0,0 1-1 0 0,0-1 1 0 0,0 0 0 0 0,0 1-1 0 0,0 0 1 0 0,-1-1 0 0 0,1 1-1 0 0,-1 1 1 0 0,1-1 0 0 0,-1 0-1 0 0,0 1 1 0 0,1 0 0 0 0,-1 0 0 0 0,0 0-1 0 0,0 0 1 0 0,0 1 0 0 0,0-1-1 0 0,0 1 1 0 0,0 0 0 0 0,0 0-1 0 0,0 1 1 0 0,0-1 0 0 0,0 1-1 0 0,0 0 1 0 0,0 0 0 0 0,1 0-1 0 0,-1 0 1 0 0,0 1 0 0 0,1 0-1 0 0,-1-1 1 0 0,1 1 0 0 0,-1 1-1 0 0,1-1 1 0 0,0 0 0 0 0,0 1 0 0 0,0 0-1 0 0,0-1 1 0 0,0 1 0 0 0,1 0-1 0 0,-1 1 1 0 0,1-1 0 0 0,-1 1 0 0 0,-8 13 32 0 0,0-1 1 0 0,1 1 0 0 0,1 1-1 0 0,0 0 1 0 0,2 0-1 0 0,0 1 1 0 0,1-1 0 0 0,0 2-1 0 0,2-1 1 0 0,0 0 0 0 0,2 1-1 0 0,0 0 1 0 0,1 0 0 0 0,1 7-33 0 0,2 21 249 0 0,2-1 0 0 0,2 0 0 0 0,2 0 0 0 0,3-1 1 0 0,7 21-250 0 0,69 135 859 0 0,-38-131-849 0 0,-23-64 21 0 0,7-14-447 0 0,-33 7 126 0 0,0-8-8243 0 0,0 5-3174 0 0</inkml:trace>
  <inkml:trace contextRef="#ctx0" brushRef="#br0" timeOffset="125541.676">3450 3514 3041 0 0,'0'0'3182'0'0,"0"0"-1291"0"0,0 0-535 0 0,0 0 103 0 0,0 0 279 0 0,0 0 157 0 0,0 0-135 0 0,0 0-364 0 0,0 0-414 0 0,0 0-249 0 0,0 0-76 0 0,-2 11 619 0 0,-9 5-1049 0 0,0 0 0 0 0,-1 0 1 0 0,-1-2-1 0 0,0 0 0 0 0,-1 0 0 0 0,-16 11-227 0 0,14-10-104 0 0,-49 28-1263 0 0,41-29-2211 0 0,0 2-4871 0 0,16-9-782 0 0</inkml:trace>
  <inkml:trace contextRef="#ctx0" brushRef="#br0" timeOffset="126392.119">4260 3205 6945 0 0,'0'0'2465'0'0,"0"0"-417"0"0,0 0-323 0 0,0 0 23 0 0,0 0 45 0 0,0 0-70 0 0,0 0-263 0 0,0 0-403 0 0,0 0-371 0 0,0 0-251 0 0,0 0-110 0 0,0 0-18 0 0,0 0 32 0 0,-9 18 9 0 0,-28 57-38 0 0,23 3 277 0 0,15-58-449 0 0,-2-13-99 0 0,1 1 1 0 0,-1-1-1 0 0,1 1 1 0 0,1-1 0 0 0,0 0-1 0 0,0 1 1 0 0,0-1 0 0 0,1 1-1 0 0,0-1 1 0 0,0 0 0 0 0,1 0-1 0 0,0 0 1 0 0,0-1 0 0 0,0 1-1 0 0,1-1 1 0 0,0 1 0 0 0,1-1-1 0 0,-1 0 1 0 0,1-1 0 0 0,0 1-1 0 0,1-1 1 0 0,-1 0-1 0 0,1 0 1 0 0,0-1 0 0 0,0 1-1 0 0,3 0-39 0 0,2-3 36 0 0,0 0-1 0 0,0 0 0 0 0,0-1 0 0 0,0-1 1 0 0,0 0-1 0 0,1 0 0 0 0,-1-1 0 0 0,0-1 1 0 0,0 0-1 0 0,0 0 0 0 0,0-1 0 0 0,-1 0 1 0 0,1-1-1 0 0,-1-1 0 0 0,0 1 0 0 0,0-1 1 0 0,0-1-1 0 0,0 0 0 0 0,-1-1 0 0 0,0 1 1 0 0,-1-2-1 0 0,6-5-35 0 0,-2 5 25 0 0,147-128 215 0 0,-122 98-160 0 0,-19 70-306 0 0,-15-25 229 0 0,1 0 0 0 0,0 0 0 0 0,0-1 0 0 0,0 1 0 0 0,1-1 0 0 0,0 0 0 0 0,0 0 0 0 0,1-1 0 0 0,0 0 0 0 0,0 0 0 0 0,0 0 0 0 0,0-1 0 0 0,1 1 1 0 0,0-1-1 0 0,0-1 0 0 0,0 0 0 0 0,0 0 0 0 0,0 0 0 0 0,1-1 0 0 0,-1 0 0 0 0,1 0 0 0 0,-1-1 0 0 0,4 1-3 0 0,-1-1 54 0 0,0-1 0 0 0,0 0 0 0 0,1 0 1 0 0,-1-1-1 0 0,0 0 0 0 0,0-1 0 0 0,0 0 1 0 0,0 0-1 0 0,0-1 0 0 0,-1-1 0 0 0,1 1 0 0 0,-1-2 1 0 0,0 1-1 0 0,0-1 0 0 0,0-1 0 0 0,-1 1 1 0 0,1-2-1 0 0,-2 1 0 0 0,1-1 0 0 0,-1 0 1 0 0,0 0-1 0 0,0-1 0 0 0,-1 0 0 0 0,0-1 1 0 0,0 1-1 0 0,-1-1 0 0 0,1-2-54 0 0,-4 5 16 0 0,0-1 1 0 0,-1 1 0 0 0,1-1-1 0 0,-2 0 1 0 0,1 0-1 0 0,-1 0 1 0 0,1 1-1 0 0,-2-1 1 0 0,1 0-1 0 0,-1 0 1 0 0,0 0-1 0 0,-1 1 1 0 0,0-2-17 0 0,-4 3-702 0 0,2 17-9788 0 0,4-5-1142 0 0</inkml:trace>
  <inkml:trace contextRef="#ctx0" brushRef="#br0" timeOffset="126723.833">5359 3374 1896 0 0,'0'0'2446'0'0,"0"0"104"0"0,0 0 228 0 0,0 0 48 0 0,0 0-267 0 0,0 0-425 0 0,0 0-422 0 0,33-3-367 0 0,103-14-284 0 0,-53-6 441 0 0,1-25 513 0 0,-82 46-1972 0 0,1 0 0 0 0,-1-1 0 0 0,1 1 0 0 0,-1 0 1 0 0,0-1-1 0 0,0 1 0 0 0,0-1 0 0 0,0 0 0 0 0,-1 0 0 0 0,1 0 0 0 0,-1 0 0 0 0,1 0 1 0 0,-1 0-1 0 0,0 0 0 0 0,0 0 0 0 0,-1 0 0 0 0,1 0 0 0 0,-1-1 0 0 0,1 1 0 0 0,-1 0 0 0 0,0 0 1 0 0,0-1-1 0 0,-1 1 0 0 0,1 0 0 0 0,-1-1 0 0 0,1 1 0 0 0,-2-3-43 0 0,-1 3 0 0 0,0 0 1 0 0,1 1-1 0 0,-2-1 0 0 0,1 1 0 0 0,0-1 0 0 0,0 1 0 0 0,-1 0 1 0 0,1 0-1 0 0,-1 1 0 0 0,0-1 0 0 0,1 1 0 0 0,-1 0 1 0 0,0 0-1 0 0,0 0 0 0 0,0 0 0 0 0,0 0 0 0 0,0 1 0 0 0,0 0 1 0 0,0 0-1 0 0,0 0 0 0 0,0 0 0 0 0,0 1 0 0 0,-4-1-14 0 0,0 1-1 0 0,0 0 1 0 0,0 1-1 0 0,0 0 1 0 0,0 0-1 0 0,0 1 1 0 0,1-1-1 0 0,-1 2 1 0 0,1-1-1 0 0,0 1 1 0 0,0 0-1 0 0,0 0 1 0 0,1 1-1 0 0,-1 0 1 0 0,1 0-1 0 0,0 1 1 0 0,1 0-1 0 0,-1 0 1 0 0,1 0-1 0 0,0 0 1 0 0,1 1-1 0 0,-3 5 15 0 0,2-5-2 0 0,1 0 0 0 0,0 0-1 0 0,0 0 1 0 0,1 0-1 0 0,-1 1 1 0 0,2-1 0 0 0,-1 1-1 0 0,1 0 1 0 0,0 0-1 0 0,1 0 1 0 0,0 0 0 0 0,0 0-1 0 0,1 0 1 0 0,0 0-1 0 0,0 0 1 0 0,1 0 0 0 0,0 0-1 0 0,1 0 1 0 0,-1 0-1 0 0,1 0 1 0 0,1 0 0 0 0,0-1-1 0 0,0 1 1 0 0,0-1-1 0 0,2 3 3 0 0,2 2-27 0 0,0-1 0 0 0,1 1 1 0 0,1-2-1 0 0,-1 1 0 0 0,2-1 0 0 0,-1 0 0 0 0,1-1 0 0 0,1 0 0 0 0,0 0 0 0 0,0-1 0 0 0,1-1 0 0 0,0 0 0 0 0,0-1 0 0 0,0 0 0 0 0,1 0 0 0 0,0-2 0 0 0,0 1 0 0 0,0-2 0 0 0,1 0 0 0 0,-1 0 0 0 0,4-1 27 0 0,22 0-2017 0 0,-13-1-6425 0 0,-12-1-3906 0 0</inkml:trace>
  <inkml:trace contextRef="#ctx0" brushRef="#br0" timeOffset="127589.835">6642 3323 0 0 0,'0'0'464'0'0,"0"0"416"0"0,0 0 118 0 0,0 0 66 0 0,0 0 100 0 0,0 0 178 0 0,0 0 182 0 0,21-13 161 0 0,61-36 119 0 0,-62 37 15 0 0,-21 9 2752 0 0,-3-1-2570 0 0,-62 7 1389 0 0,55 2-3247 0 0,1 1 0 0 0,0 0 0 0 0,0 0 0 0 0,1 1 0 0 0,-1 0 0 0 0,2 1 0 0 0,-1 0-1 0 0,1 0 1 0 0,0 1 0 0 0,1 0 0 0 0,-6 8-143 0 0,10-12 5 0 0,0-1-1 0 0,1 0 0 0 0,-1 1 1 0 0,1 0-1 0 0,0 0 1 0 0,0-1-1 0 0,1 1 1 0 0,-1 0-1 0 0,1 0 1 0 0,0 1-1 0 0,1-1 1 0 0,-1 0-1 0 0,1 0 1 0 0,0 0-1 0 0,0 0 0 0 0,0 1 1 0 0,1-1-1 0 0,0 0 1 0 0,0 0-1 0 0,0 0 1 0 0,1 0-1 0 0,0 0 1 0 0,0 0-1 0 0,0-1 1 0 0,0 1-1 0 0,1-1 1 0 0,1 3-5 0 0,5 1-21 0 0,0 0 1 0 0,0-1 0 0 0,1 0 0 0 0,0 0 0 0 0,0-1 0 0 0,1 0 0 0 0,-1-1 0 0 0,1 0 0 0 0,1-1 0 0 0,-1 0 0 0 0,1-1 0 0 0,-1 0 0 0 0,1-1 0 0 0,0 0 0 0 0,0-1 0 0 0,0 0 0 0 0,0-1 0 0 0,0 0 0 0 0,0-1 0 0 0,9-2 20 0 0,-5 3-61 0 0,3-1-153 0 0,0-1 0 0 0,0-1 0 0 0,0-1-1 0 0,-1 0 1 0 0,1-1 0 0 0,-1-1 0 0 0,-1-1 0 0 0,6-3 214 0 0,131-77-5923 0 0,11-42-4818 0 0,-141 89 12253 0 0,-48 41 1478 0 0,-61 57 2261 0 0,78-53-4947 0 0,0 0 1 0 0,0 1 0 0 0,0 0-1 0 0,1 0 1 0 0,0 0 0 0 0,0 1-1 0 0,1 0 1 0 0,0 0 0 0 0,0 0-1 0 0,0 1 1 0 0,1-1 0 0 0,0 1-1 0 0,1 0 1 0 0,0 1 0 0 0,0-1-1 0 0,1 0 1 0 0,0 1 0 0 0,0 0-1 0 0,1-1 1 0 0,0 1 0 0 0,0 0-1 0 0,1 8-304 0 0,3-12 75 0 0,0 0-1 0 0,0 0 0 0 0,1 0 1 0 0,-1-1-1 0 0,1 0 0 0 0,0 1 0 0 0,0-1 1 0 0,1-1-1 0 0,-1 1 0 0 0,1-1 1 0 0,-1 1-1 0 0,1-1 0 0 0,0-1 1 0 0,1 1-1 0 0,-1-1 0 0 0,0 0 0 0 0,1 0 1 0 0,-1 0-1 0 0,1-1 0 0 0,-1 0 1 0 0,5 1-75 0 0,4 1 106 0 0,0-1 1 0 0,0 0-1 0 0,0 0 0 0 0,0-2 1 0 0,0 0-1 0 0,1 0 1 0 0,-1-1-1 0 0,0-1 1 0 0,0 0-1 0 0,0-1 0 0 0,-1-1 1 0 0,1 0-1 0 0,-1-1 1 0 0,0 0-1 0 0,0-1 0 0 0,0-1 1 0 0,-1 0-1 0 0,0 0 1 0 0,0-1-1 0 0,-1-1 1 0 0,0 0-1 0 0,0-1 0 0 0,-1 0 1 0 0,0 0-1 0 0,1-4-106 0 0,-8 10 11 0 0,0 0 0 0 0,-1 0-1 0 0,0 0 1 0 0,1 0 0 0 0,-2-1 0 0 0,1 1-1 0 0,0-1 1 0 0,-1 1 0 0 0,0-1 0 0 0,0 0-1 0 0,0 0 1 0 0,-1 1 0 0 0,1-1 0 0 0,-1 0-1 0 0,0 0 1 0 0,-1 0 0 0 0,1 1-1 0 0,-1-1 1 0 0,0 0 0 0 0,0 1 0 0 0,-1-1-1 0 0,1 0 1 0 0,-1 1 0 0 0,0 0 0 0 0,0-1-1 0 0,0 1 1 0 0,-1 0 0 0 0,1 0 0 0 0,-1 0-1 0 0,0 0 1 0 0,0 1 0 0 0,-1-1-1 0 0,1 1 1 0 0,-1 0 0 0 0,0 0 0 0 0,0 0-1 0 0,0 0 1 0 0,0 1 0 0 0,0 0 0 0 0,0 0-1 0 0,-3-1-10 0 0,-4-1-150 0 0,-1 0-1 0 0,0 1 0 0 0,1 0 0 0 0,-1 1 0 0 0,0 1 1 0 0,-1 0-1 0 0,1 0 0 0 0,0 2 0 0 0,0-1 0 0 0,0 1 1 0 0,0 1-1 0 0,0 0 0 0 0,0 1 0 0 0,0 0 1 0 0,-6 3 150 0 0,-25 24-2770 0 0,22-5-5331 0 0,16-14-3203 0 0</inkml:trace>
  <inkml:trace contextRef="#ctx0" brushRef="#br0" timeOffset="127877.108">7765 3345 6465 0 0,'0'0'2948'0'0,"0"0"-620"0"0,0 0-219 0 0,0 0 30 0 0,0 0-51 0 0,0 0-230 0 0,0 0-398 0 0,0 0-457 0 0,0 0-369 0 0,0 0-237 0 0,0 0-141 0 0,0 0-61 0 0,0 0-34 0 0,0 14-23 0 0,1 48-18 0 0,1-56-98 0 0,0 0 1 0 0,0 0 0 0 0,0-1-1 0 0,0 1 1 0 0,1-1 0 0 0,0 0-1 0 0,0 0 1 0 0,1 0 0 0 0,-1 0 0 0 0,1-1-1 0 0,0 1 1 0 0,0-1 0 0 0,1 0-1 0 0,-1 0 1 0 0,1-1 0 0 0,0 1 0 0 0,0-1-1 0 0,0 0 1 0 0,0 0 0 0 0,1-1-1 0 0,-1 1 1 0 0,1-1 0 0 0,0 0 0 0 0,-1-1-1 0 0,1 1 1 0 0,0-1 0 0 0,0-1-1 0 0,0 1 1 0 0,0-1 0 0 0,0 0-1 0 0,0 0 1 0 0,0-1 0 0 0,0 1 0 0 0,0-1-1 0 0,0-1 1 0 0,1 0-23 0 0,8-2-26 0 0,-1-1-1 0 0,0-1 1 0 0,0 0-1 0 0,-1-1 1 0 0,0-1-1 0 0,0 0 1 0 0,-1-1-1 0 0,0 0 1 0 0,0-1-1 0 0,-1 0 1 0 0,0 0-1 0 0,-1-2 1 0 0,0 1-1 0 0,-1-1 1 0 0,6-10 26 0 0,8-12-1701 0 0,-13 9-6637 0 0,-8 17-3365 0 0</inkml:trace>
  <inkml:trace contextRef="#ctx0" brushRef="#br0" timeOffset="128130.045">8384 2741 15427 0 0,'0'0'1719'0'0,"0"0"-953"0"0,0 0-275 0 0,0 0 190 0 0,0 0 287 0 0,0 0 149 0 0,0 0-25 0 0,0 0-167 0 0,0 0-193 0 0,0 0-141 0 0,2 36-100 0 0,6 112-82 0 0,-6 36 533 0 0,-52 154-606 0 0,40-268-1069 0 0,30-78-929 0 0,19-28-1807 0 0,-9 13-2667 0 0,-22 17 3310 0 0,5-5-7283 0 0</inkml:trace>
  <inkml:trace contextRef="#ctx0" brushRef="#br0" timeOffset="128545.124">8726 3186 8362 0 0,'0'0'2450'0'0,"0"0"-1014"0"0,0 0-337 0 0,0 0 60 0 0,0 0 110 0 0,0 0 6 0 0,0 0-161 0 0,0 0-190 0 0,0 0-166 0 0,0 0-137 0 0,0 0-109 0 0,0 0-104 0 0,-17 31-101 0 0,-52 92-80 0 0,49-62 41 0 0,21-51-210 0 0,-1-5-24 0 0,0 1 0 0 0,1-1 0 0 0,0 0 0 0 0,0 1-1 0 0,0-1 1 0 0,0 0 0 0 0,1 0 0 0 0,0 0 0 0 0,0 0 0 0 0,0 0-1 0 0,1 0 1 0 0,-1 0 0 0 0,1-1 0 0 0,0 1 0 0 0,1-1-1 0 0,-1 0 1 0 0,1 0 0 0 0,0 0 0 0 0,0-1 0 0 0,0 1-1 0 0,0-1 1 0 0,1 0 0 0 0,-1 0 0 0 0,1-1 0 0 0,0 1-1 0 0,-1-1 1 0 0,1 0 0 0 0,0 0 0 0 0,1 0 0 0 0,-1-1 0 0 0,3 1-35 0 0,2 0 106 0 0,1 0 0 0 0,0-1 0 0 0,0 0 0 0 0,0-1 0 0 0,0 0-1 0 0,-1 0 1 0 0,1-1 0 0 0,0 0 0 0 0,0-1 0 0 0,-1-1 0 0 0,1 0-1 0 0,-1 0 1 0 0,0-1 0 0 0,0 0 0 0 0,4-2-105 0 0,7-9 60 0 0,-2 0-1 0 0,1-1 1 0 0,-2-1 0 0 0,0-1-1 0 0,-1 0 1 0 0,-1-1 0 0 0,-1-1 0 0 0,-1 0-1 0 0,0-2 1 0 0,-2 1 0 0 0,0-1-1 0 0,-2-1 1 0 0,0 0 0 0 0,-2-1-1 0 0,0 1 1 0 0,-2-2 0 0 0,0 1-1 0 0,-2-1 1 0 0,-1 1 0 0 0,0-1 0 0 0,-2 0-1 0 0,-1 0 1 0 0,-1 0 0 0 0,-2 0-1 0 0,-1-10-59 0 0,3 26-26 0 0,-1 0 1 0 0,1-1-1 0 0,-1 1 0 0 0,-1 0 0 0 0,0 0 0 0 0,0 0 0 0 0,0 0 0 0 0,-1 0 1 0 0,-1 1-1 0 0,0 0 0 0 0,0 0 0 0 0,0 0 0 0 0,-1 1 0 0 0,0-1 0 0 0,0 1 0 0 0,-1 1 1 0 0,0-1-1 0 0,0 1 0 0 0,-1 0 0 0 0,0 1 0 0 0,0 0 0 0 0,0 0 0 0 0,0 1 1 0 0,-1 0-1 0 0,0 0 0 0 0,1 1 0 0 0,-2 0 0 0 0,-8-1 26 0 0,12 3-5 0 0,-1 1 0 0 0,1 0 0 0 0,-1 0 0 0 0,0 1 0 0 0,1 0 0 0 0,-1 0 0 0 0,1 0 0 0 0,-1 1 0 0 0,1 0 0 0 0,0 0 0 0 0,0 1 0 0 0,0 0 0 0 0,0 0 0 0 0,0 0-1 0 0,1 1 1 0 0,-1 0 0 0 0,1 0 0 0 0,0 0 0 0 0,0 0 0 0 0,1 1 0 0 0,-1 0 0 0 0,1 0 0 0 0,0 1 5 0 0,-4 6 15 0 0,0 0 0 0 0,0 1 0 0 0,2 0 0 0 0,-1 0 0 0 0,2 0 0 0 0,0 1 0 0 0,0 0 0 0 0,2 0 0 0 0,-1 0 0 0 0,2 1 0 0 0,0-1 0 0 0,1 1 0 0 0,0 0 0 0 0,1-1 0 0 0,1 1 0 0 0,1 8-15 0 0,2-1 19 0 0,0 0 0 0 0,2 0 0 0 0,0-1 0 0 0,2 0 0 0 0,0 0 0 0 0,2-1 0 0 0,0 0 0 0 0,1-1 0 0 0,1 0 0 0 0,0 0-1 0 0,2-1 1 0 0,0-1 0 0 0,1-1 0 0 0,1 0 0 0 0,3 2-19 0 0,5 4-22 0 0,0-1 0 0 0,1-1 1 0 0,2-2-1 0 0,0 0 0 0 0,13 5 22 0 0,58 11-1896 0 0,-72-27-1519 0 0,-8-3-6679 0 0</inkml:trace>
  <inkml:trace contextRef="#ctx0" brushRef="#br0" timeOffset="129775.125">9869 2862 0 0 0,'0'0'261'0'0,"0"0"832"0"0,0 0 392 0 0,0 0 164 0 0,0 0 23 0 0,0 0-30 0 0,0 0-110 0 0,0 0-73 0 0,0 0-39 0 0,-2-14-93 0 0,-8-42-72 0 0,7 42-132 0 0,3 14-159 0 0,0 0-120 0 0,0 0-122 0 0,0 0-118 0 0,0 0-108 0 0,0 0-126 0 0,0 0-94 0 0,0 74 2207 0 0,7 366 451 0 0,-5-392-2877 0 0,2 0 0 0 0,2-1 0 0 0,2 1 0 0 0,3-1 0 0 0,9 25-57 0 0,-4-46-1 0 0,-16-26 12 0 0,10-8 261 0 0,12-28-235 0 0,1 1 0 0 0,2 1 0 0 0,2 1 0 0 0,1 2 0 0 0,1 0 1 0 0,2 2-1 0 0,0 2 0 0 0,31-21-37 0 0,-58 45-1 0 0,0 0-1 0 0,0 0 1 0 0,0 1 0 0 0,0 0-1 0 0,0 0 1 0 0,0 0 0 0 0,1 0-1 0 0,-1 0 1 0 0,1 1 0 0 0,0 0-1 0 0,-1 0 1 0 0,1 0 0 0 0,0 1-1 0 0,-1-1 1 0 0,5 1 1 0 0,8 48-23 0 0,-14 48 170 0 0,-5-85-132 0 0,2 1-1 0 0,-1 0 1 0 0,1 0 0 0 0,1 0-1 0 0,0-1 1 0 0,1 1 0 0 0,0 0-1 0 0,1-1 1 0 0,0 1 0 0 0,1-1-1 0 0,0 0 1 0 0,4 7-15 0 0,11-9-1616 0 0,-5-18-2807 0 0,3-2-4988 0 0,-10 8-1894 0 0</inkml:trace>
  <inkml:trace contextRef="#ctx0" brushRef="#br0" timeOffset="130529.628">10953 3278 7258 0 0,'0'0'1531'0'0,"0"0"-250"0"0,0 0-62 0 0,0 0 63 0 0,0 0 31 0 0,0 0-74 0 0,0 0-135 0 0,0 0-142 0 0,0 0-131 0 0,-31 12-102 0 0,-101 34-83 0 0,124-44-534 0 0,1 0 0 0 0,0 0 1 0 0,0 1-1 0 0,0 0 0 0 0,0 0 0 0 0,1 0 1 0 0,-1 1-1 0 0,1 0 0 0 0,0 1 0 0 0,0-1 1 0 0,0 1-1 0 0,-3 4-112 0 0,-2 2 272 0 0,7-7-203 0 0,0 0 1 0 0,0 0-1 0 0,0 0 1 0 0,0 0-1 0 0,0 0 1 0 0,1 1-1 0 0,0 0 1 0 0,0-1-1 0 0,0 1 1 0 0,1 1-1 0 0,0-1 0 0 0,0 0 1 0 0,0 0-1 0 0,0 1 1 0 0,1-1-1 0 0,0 1 1 0 0,0-1-1 0 0,0 1 1 0 0,1 0-1 0 0,0-1 1 0 0,0 1-1 0 0,1 3-69 0 0,0-7 30 0 0,1 0 0 0 0,-1 1 0 0 0,1-1 0 0 0,0 0 0 0 0,0 0 0 0 0,0 0-1 0 0,0 0 1 0 0,0 0 0 0 0,0 0 0 0 0,1 0 0 0 0,-1-1 0 0 0,1 1 0 0 0,-1-1 0 0 0,1 0 0 0 0,-1 0 0 0 0,1 0 0 0 0,0 0-1 0 0,0 0 1 0 0,-1-1 0 0 0,1 1 0 0 0,0-1 0 0 0,0 1 0 0 0,0-1 0 0 0,0 0 0 0 0,-1 0 0 0 0,2-1-30 0 0,15-1 83 0 0,0 0 0 0 0,0-2 1 0 0,0 0-1 0 0,-1-2 1 0 0,0 1-1 0 0,0-2 1 0 0,0-1-1 0 0,-1 0 0 0 0,0-1 1 0 0,0-1-1 0 0,-1-1 1 0 0,-1 0-1 0 0,0-1 0 0 0,0 0 1 0 0,-1-1-1 0 0,-1-1 1 0 0,0 0-1 0 0,-1-1 1 0 0,0-1-1 0 0,5-10-83 0 0,31-51 331 0 0,-48 76-154 0 0,0 1 16 0 0,-14 23 237 0 0,10-15-419 0 0,0 1 1 0 0,1-1-1 0 0,-1 1 0 0 0,2 0 1 0 0,-1 0-1 0 0,1 0 0 0 0,1 0 1 0 0,-1 1-1 0 0,2-1 0 0 0,-1 0 1 0 0,1 1-1 0 0,1-1 0 0 0,0 0 1 0 0,0 1-1 0 0,0-1 1 0 0,2 0-1 0 0,-1 0 0 0 0,1 0 1 0 0,0 0-1 0 0,1-1 0 0 0,0 1 1 0 0,0-1-1 0 0,1 0 0 0 0,0 0 1 0 0,0 0-1 0 0,1-1 0 0 0,0 0 1 0 0,0 0-1 0 0,1 0 0 0 0,0-1 1 0 0,0 0-1 0 0,0 0 1 0 0,1-1-1 0 0,0 0 0 0 0,0 0 1 0 0,0-1-1 0 0,1 0 0 0 0,0 0 1 0 0,-1-1-1 0 0,1 0 0 0 0,0-1 1 0 0,1 0-1 0 0,7 1-11 0 0,-11-3 19 0 0,0 0 0 0 0,0-1 1 0 0,0 1-1 0 0,0-1 0 0 0,0 0 0 0 0,0-1 1 0 0,-1 1-1 0 0,1-1 0 0 0,0 0 0 0 0,-1-1 1 0 0,0 1-1 0 0,1-1 0 0 0,-1 0 0 0 0,0-1 0 0 0,0 1 1 0 0,-1-1-1 0 0,1 0 0 0 0,-1 0 0 0 0,4-4-19 0 0,6-9 36 0 0,-1-1 0 0 0,0 0-1 0 0,-2-1 1 0 0,0 0-1 0 0,-1-1 1 0 0,0 0-1 0 0,-2-1 1 0 0,6-20-36 0 0,17-38 12 0 0,-12 53-35 0 0,5 155 17 0 0,-22-118 8 0 0,1 1-1 0 0,0-2 0 0 0,0 1 1 0 0,2 0-1 0 0,-1-1 0 0 0,1 1 1 0 0,0-1-1 0 0,1 0 0 0 0,1-1 1 0 0,-1 0-1 0 0,1 0 0 0 0,1 0 1 0 0,0-1-1 0 0,0 0 0 0 0,1 0 1 0 0,-1-1-1 0 0,2 0 1 0 0,4 2-3 0 0,-10-7 16 0 0,0-1-1 0 0,0 0 0 0 0,0 0 1 0 0,0 0-1 0 0,0 0 0 0 0,0-1 0 0 0,0 0 1 0 0,0 0-1 0 0,0 0 0 0 0,0 0 1 0 0,0-1-1 0 0,0 1 0 0 0,0-1 1 0 0,0 0-1 0 0,-1 0 0 0 0,1 0 0 0 0,0-1 1 0 0,0 1-1 0 0,-1-1 0 0 0,1 0 1 0 0,-1 0-1 0 0,1-1 0 0 0,-1 1 0 0 0,0 0 1 0 0,0-1-1 0 0,0 0 0 0 0,0 0 1 0 0,0-1-16 0 0,66-94 576 0 0,-56 75-468 0 0,-6 13-43 0 0,-1-1-1 0 0,0-1 1 0 0,0 1 0 0 0,-1-1-1 0 0,-1 0 1 0 0,0 0-1 0 0,-1 0 1 0 0,0 0 0 0 0,0-1-1 0 0,-1-8-63 0 0,-2 21-46 0 0,0 0-49 0 0,0 0-113 0 0,-5 29-7462 0 0,5-22 146 0 0,0-3-4843 0 0</inkml:trace>
  <inkml:trace contextRef="#ctx0" brushRef="#br0" timeOffset="130876.235">12183 3422 12651 0 0,'0'0'2483'0'0,"0"0"-1024"0"0,0 0-136 0 0,0 0 168 0 0,0 0-43 0 0,0 0-176 0 0,0 0-249 0 0,0 0-224 0 0,0 0-152 0 0,0 0-104 0 0,32-15-71 0 0,98-46-65 0 0,-81 27 88 0 0,-44 26-378 0 0,-3 4-97 0 0,1 1 1 0 0,-1 0 0 0 0,1-1-1 0 0,-1 1 1 0 0,0-1-1 0 0,0 0 1 0 0,0 0 0 0 0,-1 0-1 0 0,0 0 1 0 0,1 0 0 0 0,-1 0-1 0 0,-1 0 1 0 0,1 0 0 0 0,-1-1-1 0 0,1 1 1 0 0,-1 0-1 0 0,0 0 1 0 0,-1-1 0 0 0,1 1-1 0 0,-1 0 1 0 0,0 0 0 0 0,0 0-1 0 0,0 0 1 0 0,0 0 0 0 0,-1 0-1 0 0,0 0 1 0 0,0 0-1 0 0,0 0 1 0 0,0 1 0 0 0,0-1-1 0 0,-1 1 1 0 0,1-1 0 0 0,-1 1-1 0 0,-1 0-20 0 0,-5 0-7 0 0,0 1 0 0 0,0 0 0 0 0,0 0 0 0 0,0 1-1 0 0,0 0 1 0 0,-1 1 0 0 0,1 0 0 0 0,0 1 0 0 0,0 0-1 0 0,-1 0 1 0 0,1 1 0 0 0,0 0 0 0 0,0 0 0 0 0,0 1 0 0 0,1 0-1 0 0,-1 1 1 0 0,1 0 0 0 0,0 0 0 0 0,0 1 0 0 0,0 0 0 0 0,0 1-1 0 0,1-1 1 0 0,0 2 0 0 0,0-1 0 0 0,1 0 0 0 0,-1 1 0 0 0,2 1-1 0 0,-1-1 1 0 0,1 1 0 0 0,0 0 0 0 0,0 0 0 0 0,1 0 0 0 0,0 0-1 0 0,1 1 1 0 0,0 0 0 0 0,0 0 0 0 0,1 0 0 0 0,0 0 0 0 0,0 0-1 0 0,1 6 8 0 0,-1-4 4 0 0,1-1 0 0 0,0 1 0 0 0,0 0 0 0 0,1 0-1 0 0,1 0 1 0 0,0 0 0 0 0,1 0 0 0 0,0 0 0 0 0,0-1-1 0 0,1 1 1 0 0,0-1 0 0 0,1 0 0 0 0,1 0 0 0 0,-1 0-1 0 0,1 0 1 0 0,1-1 0 0 0,0 0 0 0 0,0 0-1 0 0,6 6-3 0 0,-1-2-20 0 0,0-1 0 0 0,1-1-1 0 0,1 0 1 0 0,0 0-1 0 0,0-1 1 0 0,1-1-1 0 0,0 0 1 0 0,1-1-1 0 0,0 0 1 0 0,0-1 0 0 0,1-1-1 0 0,0-1 1 0 0,0 0-1 0 0,0-1 1 0 0,0-1-1 0 0,1 0 1 0 0,-1-1-1 0 0,13 0 21 0 0,-20-2-383 0 0,17-1-1147 0 0,-10-2-4038 0 0,-6-1-6698 0 0</inkml:trace>
  <inkml:trace contextRef="#ctx0" brushRef="#br0" timeOffset="133628.03">13588 3301 1808 0 0,'0'0'1361'0'0,"0"0"-316"0"0,0 0-129 0 0,0 0 226 0 0,0 0 308 0 0,0 0 219 0 0,0 0 17 0 0,0 0-226 0 0,0 0-299 0 0,0 0-323 0 0,0 0-253 0 0,7-10-164 0 0,21-26-86 0 0,-27 35-269 0 0,0 0 0 0 0,-1 0 0 0 0,1 1 0 0 0,0-1 0 0 0,0 1 0 0 0,0-1 0 0 0,-1 1 1 0 0,1-1-1 0 0,0 1 0 0 0,0-1 0 0 0,0 1 0 0 0,0 0 0 0 0,0-1 0 0 0,0 1 0 0 0,0 0 0 0 0,0 0 0 0 0,0 0 1 0 0,0 0-1 0 0,0 0 0 0 0,0 0 0 0 0,0 0 0 0 0,0 0 0 0 0,0 0 0 0 0,0 0 0 0 0,0 1 0 0 0,0-1 0 0 0,0 0 1 0 0,-1 1-1 0 0,1-1 0 0 0,0 0 0 0 0,0 1 0 0 0,0-1 0 0 0,0 1 0 0 0,0 0 0 0 0,-1-1 0 0 0,1 1 0 0 0,0 0 1 0 0,-1-1-1 0 0,1 1 0 0 0,0 0 0 0 0,-1 0 0 0 0,1-1 0 0 0,-1 1 0 0 0,1 0 0 0 0,-1 0 0 0 0,1 0 0 0 0,-1 0 1 0 0,0 0-1 0 0,0 0-66 0 0,1-1 45 0 0,3 13 208 0 0,1-1 0 0 0,-2 0 0 0 0,0 1 0 0 0,0 0-1 0 0,-1 0 1 0 0,-1-1 0 0 0,0 1 0 0 0,0 0-1 0 0,-2 0 1 0 0,0 0 0 0 0,0 0 0 0 0,-1 0-1 0 0,-1 1-252 0 0,-7 30-8 0 0,-2 0-1 0 0,-2-2 1 0 0,-2 1-1 0 0,-2-2 0 0 0,-2 0 1 0 0,-1-1-1 0 0,-2-2 1 0 0,-2 0-1 0 0,-27 32 9 0 0,6-25-3302 0 0,43-44 2031 0 0,2-6-8540 0 0,1 2 1825 0 0</inkml:trace>
  <inkml:trace contextRef="#ctx0" brushRef="#br0" timeOffset="134091.415">13514 3654 1496 0 0,'0'0'1553'0'0,"0"0"-214"0"0,0 0 1 0 0,0 0 82 0 0,0 0 59 0 0,0 0-29 0 0,0 0-163 0 0,0 0-216 0 0,0 0-174 0 0,0 0-120 0 0,0 0-95 0 0,0 0-78 0 0,0 0-86 0 0,19 12-83 0 0,58 37-55 0 0,-42-38 211 0 0,-32-14-477 0 0,71-56 1372 0 0,-20 9-1185 0 0,-2-4-1 0 0,-2-1 0 0 0,38-57-302 0 0,-5-12 236 0 0,-95 147 135 0 0,2 0-1 0 0,0 1 0 0 0,2 0 0 0 0,0 1 1 0 0,2 0-1 0 0,0 6-370 0 0,-10 204 1003 0 0,16-229-996 0 0,0-1 0 0 0,0 1 1 0 0,1 0-1 0 0,0-1 0 0 0,0 1 0 0 0,0-1 1 0 0,1 0-1 0 0,0 1 0 0 0,0-1 0 0 0,0 0 1 0 0,1 0-1 0 0,0 0 0 0 0,-1 0 0 0 0,2-1 1 0 0,-1 1-1 0 0,1-1 0 0 0,-1 0 0 0 0,1 0 1 0 0,0 0-1 0 0,0 0 0 0 0,1-1 0 0 0,-1 0 1 0 0,3 1-8 0 0,-6-3-57 0 0,1-1 1 0 0,-1 1-1 0 0,1-1 1 0 0,0 1-1 0 0,-1-1 1 0 0,1 0-1 0 0,0 0 1 0 0,-1 0-1 0 0,1 0 1 0 0,0 0-1 0 0,0 0 1 0 0,-1-1-1 0 0,1 1 1 0 0,0 0-1 0 0,-1-1 1 0 0,1 1 0 0 0,-1-1-1 0 0,1 0 1 0 0,-1 0-1 0 0,1 1 1 0 0,-1-1-1 0 0,1 0 1 0 0,-1 0-1 0 0,0 0 1 0 0,1 0-1 0 0,0-2 57 0 0,6-9-3221 0 0,-1-1-3894 0 0,-5 9 4686 0 0,-1 0-6821 0 0</inkml:trace>
  <inkml:trace contextRef="#ctx0" brushRef="#br0" timeOffset="134621.51">14311 3521 6185 0 0,'0'0'4111'0'0,"0"0"-2119"0"0,0 0-882 0 0,0 0-134 0 0,0 0 29 0 0,0 0-5 0 0,0 0-99 0 0,0 0-205 0 0,0 0-240 0 0,0 0-168 0 0,0 0-71 0 0,0 0 18 0 0,3 4 2375 0 0,-68 29-1234 0 0,-16 12-874 0 0,81-43-498 0 0,0-1-1 0 0,1 1 1 0 0,-1 0 0 0 0,1-1 0 0 0,0 1 0 0 0,0-1 0 0 0,-1 1-1 0 0,1-1 1 0 0,0 1 0 0 0,0-1 0 0 0,0 1 0 0 0,1-1 0 0 0,-1 0 0 0 0,0 0-1 0 0,0 0 1 0 0,1 0 0 0 0,-1 0 0 0 0,0 0 0 0 0,1 0 0 0 0,-1 0-1 0 0,1 0 1 0 0,0 0 0 0 0,-1-1 0 0 0,1 1 0 0 0,-1-1 0 0 0,1 1 0 0 0,0-1-1 0 0,-1 0 1 0 0,1 0 0 0 0,0 0 0 0 0,0 0 0 0 0,-1 0 0 0 0,1 0-1 0 0,0 0-3 0 0,158 30 255 0 0,-159-29-237 0 0,1-1 0 0 0,-1 1 0 0 0,1-1 0 0 0,-1 1 0 0 0,1 0 0 0 0,-1 0 0 0 0,1 0 0 0 0,-1 0 0 0 0,0 0 0 0 0,0 0-1 0 0,1 0 1 0 0,-1 0 0 0 0,0 0 0 0 0,0 1 0 0 0,0-1 0 0 0,0 0 0 0 0,0 1 0 0 0,-1-1 0 0 0,1 1 0 0 0,0-1 0 0 0,-1 1 0 0 0,1-1 0 0 0,-1 1 0 0 0,1 0 0 0 0,-1-1 0 0 0,0 1-1 0 0,1 0 1 0 0,-1-1 0 0 0,0 1 0 0 0,0-1 0 0 0,0 1 0 0 0,-1 0 0 0 0,1-1 0 0 0,0 1 0 0 0,-1 0 0 0 0,1-1 0 0 0,-1 1 0 0 0,1-1 0 0 0,-1 1 0 0 0,0-1 0 0 0,1 1 0 0 0,-1-1 0 0 0,0 1-1 0 0,0-1 1 0 0,0 0 0 0 0,0 0 0 0 0,-1 1 0 0 0,1-1 0 0 0,0 0 0 0 0,0 0 0 0 0,-1 0 0 0 0,1 0 0 0 0,0 0 0 0 0,-1-1 0 0 0,1 1 0 0 0,-1 0 0 0 0,1-1 0 0 0,-1 1 0 0 0,0-1-1 0 0,1 1 1 0 0,-1-1 0 0 0,0 0-18 0 0,-102 58 404 0 0,33-43-613 0 0,70-16 8 0 0,0 0-1 0 0,0 0 1 0 0,0 0-1 0 0,0 0 1 0 0,1 0-1 0 0,-1 0 1 0 0,0 0-1 0 0,1 0 1 0 0,-1-1-1 0 0,1 1 1 0 0,0 0 0 0 0,-1 0-1 0 0,1-1 1 0 0,0 1-1 0 0,0 0 1 0 0,-1-1-1 0 0,1 1 1 0 0,0 0-1 0 0,0-1 1 0 0,1 1-1 0 0,-1 0 1 0 0,0-1-1 0 0,0 1 1 0 0,1 0 0 0 0,-1 0-1 0 0,1-1 1 0 0,-1 1-1 0 0,1 0 1 0 0,-1 0-1 0 0,1 0 1 0 0,0-2 201 0 0,7-4-3505 0 0,1 0-3284 0 0,-9 7 5874 0 0,8-5-6983 0 0</inkml:trace>
  <inkml:trace contextRef="#ctx0" brushRef="#br0" timeOffset="134944.549">14652 3415 7722 0 0,'0'0'3230'0'0,"0"0"-1050"0"0,0 0-572 0 0,0 0-159 0 0,0 0-132 0 0,0 0-166 0 0,0 0-237 0 0,0 0-230 0 0,0 0-127 0 0,0 0-19 0 0,0 0 11 0 0,0 0 18 0 0,0 0-47 0 0,17 0-58 0 0,118-1 765 0 0,104-28 372 0 0,-242 47-14998 0 0,-2-14 1860 0 0</inkml:trace>
  <inkml:trace contextRef="#ctx0" brushRef="#br0" timeOffset="135194.183">14641 3621 9754 0 0,'0'0'2829'0'0,"0"0"-1200"0"0,0 0-648 0 0,0 0-56 0 0,0 0 95 0 0,0 0 74 0 0,0 0-25 0 0,0 0-124 0 0,0 0-171 0 0,0 0-147 0 0,0 0-129 0 0,0 0-114 0 0,0 0-76 0 0,26 8-55 0 0,83 24-59 0 0,-99-29-169 0 0,0-1 0 0 0,0 0 1 0 0,0 0-1 0 0,0-1 1 0 0,1-1-1 0 0,-1 0 0 0 0,0 0 1 0 0,0-1-1 0 0,1 0 0 0 0,7-2-25 0 0,12-2-13 0 0,56-9-51 0 0,-48 8-1814 0 0,-2 0-4327 0 0,-25 3-5243 0 0</inkml:trace>
  <inkml:trace contextRef="#ctx0" brushRef="#br0" timeOffset="137310.406">15797 3304 6841 0 0,'0'0'1459'0'0,"0"0"-326"0"0,0 0 14 0 0,0 0 213 0 0,0 0 167 0 0,0 0-49 0 0,0 0-261 0 0,0 0-294 0 0,-31 12-255 0 0,-95 38-134 0 0,61-8 146 0 0,57-32-554 0 0,-1 1-16 0 0,-1-1 0 0 0,1 1-1 0 0,1 1 1 0 0,0-1 0 0 0,0 1-1 0 0,2 1 1 0 0,-1 0 0 0 0,2-1-1 0 0,-1 2 1 0 0,2-1-1 0 0,0 1 1 0 0,0-1 0 0 0,1 1-1 0 0,1 0 1 0 0,1 0 0 0 0,0 1-1 0 0,0-1 1 0 0,2 0 0 0 0,0 7-110 0 0,3-12 59 0 0,0-1 1 0 0,0 0 0 0 0,1 0 0 0 0,0 0 0 0 0,1-1 0 0 0,0 0 0 0 0,0 0-1 0 0,0 0 1 0 0,1-1 0 0 0,0 0 0 0 0,0 0 0 0 0,0 0 0 0 0,1-1 0 0 0,0-1 0 0 0,0 1-1 0 0,0-1 1 0 0,1 0 0 0 0,-1-1 0 0 0,1 0 0 0 0,0-1 0 0 0,0 1 0 0 0,0-2 0 0 0,0 1-1 0 0,0-1 1 0 0,0-1 0 0 0,1 0 0 0 0,-1 0 0 0 0,3-1-60 0 0,14-1 155 0 0,-1-1 0 0 0,1-1 1 0 0,-1-2-1 0 0,0 0 0 0 0,0-2 1 0 0,-1 0-1 0 0,0-2 0 0 0,-1-1 0 0 0,0 0 1 0 0,0-2-1 0 0,-2-1 0 0 0,1-1 1 0 0,-2 0-1 0 0,0-2 0 0 0,-1 0 0 0 0,5-6-155 0 0,-17 16 41 0 0,1-1-1 0 0,-1 0 0 0 0,0 0 1 0 0,-1 0-1 0 0,0-1 0 0 0,0 0 1 0 0,-1 0-1 0 0,0 0 0 0 0,0-1 1 0 0,-1 0-1 0 0,-1 1 0 0 0,0-2 1 0 0,0 1-1 0 0,-1 0 0 0 0,0-1 1 0 0,0 1-1 0 0,-1-1 0 0 0,-1 1 1 0 0,0-1-1 0 0,0 1 0 0 0,-2-6-40 0 0,-2 7-19 0 0,-1 1 0 0 0,0-1 0 0 0,0 1-1 0 0,-1 0 1 0 0,0 0 0 0 0,0 0 0 0 0,-1 1 0 0 0,0 0-1 0 0,0 1 1 0 0,-1-1 0 0 0,0 1 0 0 0,0 1-1 0 0,0-1 1 0 0,-1 1 0 0 0,1 1 0 0 0,-1 0 0 0 0,0 0-1 0 0,-1 1 1 0 0,1 0 0 0 0,-1 0 0 0 0,1 1 0 0 0,-1 0-1 0 0,0 1 1 0 0,0 0 0 0 0,0 1 0 0 0,1 0-1 0 0,-11 1 20 0 0,7-1-187 0 0,0 1-1 0 0,0 0 0 0 0,0 0 0 0 0,1 2 0 0 0,-1-1 0 0 0,0 2 1 0 0,1-1-1 0 0,0 2 0 0 0,0 0 0 0 0,-10 6 188 0 0,-57 55-7039 0 0,64-47 206 0 0,5-4-3082 0 0</inkml:trace>
  <inkml:trace contextRef="#ctx0" brushRef="#br0" timeOffset="137631.717">16314 3676 15187 0 0,'0'0'1511'0'0,"0"0"-262"0"0,0 0 73 0 0,0 0 135 0 0,0 0-1 0 0,0 0-182 0 0,0 0-334 0 0,0 0-336 0 0,0 0-255 0 0,0 0-119 0 0,0 0-65 0 0,0 0-34 0 0,0 0-26 0 0,-5 9-45 0 0,-30 59-50 0 0,35-67-20 0 0,0-1 1 0 0,0 1 0 0 0,0-1-1 0 0,0 1 1 0 0,0-1 0 0 0,0 1 0 0 0,0-1-1 0 0,0 1 1 0 0,0-1 0 0 0,0 1 0 0 0,0-1-1 0 0,0 1 1 0 0,0-1 0 0 0,1 1-1 0 0,-1-1 1 0 0,0 1 0 0 0,0-1 0 0 0,1 0-1 0 0,-1 1 1 0 0,0-1 0 0 0,1 1 0 0 0,-1-1-1 0 0,0 0 1 0 0,1 1 0 0 0,-1-1 0 0 0,0 0-1 0 0,1 1 1 0 0,-1-1 0 0 0,1 0-1 0 0,-1 0 1 0 0,1 0 0 0 0,-1 1 0 0 0,0-1-1 0 0,1 0 1 0 0,-1 0 0 0 0,1 0 0 0 0,-1 0-1 0 0,1 0 1 0 0,-1 0 0 0 0,1 0-1 0 0,-1 0 1 0 0,1 0 0 0 0,-1 0 0 0 0,1 0-1 0 0,-1 0 1 0 0,1 0 0 0 0,-1 0 0 0 0,1 0-1 0 0,-1 0 1 0 0,1-1 0 0 0,-1 1-1 0 0,1 0 1 0 0,-1 0 0 0 0,0-1 0 0 0,1 1-1 0 0,-1 0 1 0 0,1-1 0 0 0,-1 1 0 0 0,0 0-1 0 0,1-1 1 0 0,-1 1 0 0 0,0-1 9 0 0,33-15-531 0 0,0-9-1525 0 0,-15 7-4749 0 0,-16 13-1780 0 0</inkml:trace>
  <inkml:trace contextRef="#ctx0" brushRef="#br0" timeOffset="137998.109">16852 3223 13995 0 0,'0'0'1850'0'0,"0"0"-771"0"0,0 0-310 0 0,0 0 121 0 0,0 0 147 0 0,0 0 35 0 0,0 0-125 0 0,0 0-209 0 0,0 0-214 0 0,-22 32-173 0 0,-67 98-81 0 0,53-57 38 0 0,33-58-237 0 0,-13 140 357 0 0,19-146-423 0 0,-1 0-1 0 0,1 0 1 0 0,1 0-1 0 0,-1-1 1 0 0,2 1-1 0 0,-1-1 1 0 0,1 0-1 0 0,0 0 1 0 0,1 0-1 0 0,0-1 0 0 0,0 0 1 0 0,1 0-1 0 0,-1-1 1 0 0,1 1-1 0 0,1-1 1 0 0,-1-1-1 0 0,1 0 1 0 0,0 0-1 0 0,1 0 1 0 0,-1-1-1 0 0,1 0 1 0 0,-1-1-1 0 0,1 0 1 0 0,0 0-1 0 0,6 0-4 0 0,-9 0 38 0 0,1-1-1 0 0,-1-1 1 0 0,1 1-1 0 0,-1-1 1 0 0,1 0 0 0 0,0-1-1 0 0,-1 1 1 0 0,1-1-1 0 0,0-1 1 0 0,0 1-1 0 0,-1-1 1 0 0,1 0-1 0 0,-1-1 1 0 0,1 1-1 0 0,-1-2 1 0 0,1 1 0 0 0,-1 0-1 0 0,0-1 1 0 0,0 0-1 0 0,0-1 1 0 0,-1 1-1 0 0,1-1 1 0 0,-1 0-1 0 0,0-1 1 0 0,0 1-1 0 0,0-1 1 0 0,0 0 0 0 0,-1 0-1 0 0,0 0 1 0 0,0-1-1 0 0,-1 0 1 0 0,1 1-1 0 0,-1-1 1 0 0,0 0-1 0 0,-1-1 1 0 0,0 1-1 0 0,0 0 1 0 0,0-1 0 0 0,0-3-38 0 0,-2 5 9 0 0,0 1 1 0 0,0-1 0 0 0,-1 1 0 0 0,0 0 0 0 0,0 0 0 0 0,0-1 0 0 0,0 1 0 0 0,-1 0 0 0 0,1 0 0 0 0,-1 0 0 0 0,0 0 0 0 0,-1 1 0 0 0,1-1-1 0 0,0 0 1 0 0,-1 1 0 0 0,0 0 0 0 0,0-1 0 0 0,0 1 0 0 0,0 0 0 0 0,-1 1 0 0 0,1-1 0 0 0,-1 0 0 0 0,1 1 0 0 0,-1 0 0 0 0,-1-1-10 0 0,-12-5-78 0 0,0 1 0 0 0,0 0 0 0 0,-1 1 0 0 0,0 0 0 0 0,0 2-1 0 0,0 0 1 0 0,-1 1 0 0 0,1 1 0 0 0,-1 1 0 0 0,0 1 0 0 0,1 0 0 0 0,-3 1 78 0 0,-48 10-1701 0 0,27 8-4509 0 0,31-8-3134 0 0</inkml:trace>
  <inkml:trace contextRef="#ctx0" brushRef="#br0" timeOffset="140329.042">18446 3348 0 0 0,'0'0'501'0'0,"0"0"221"0"0,0 0 178 0 0,0 0 516 0 0,0 0 593 0 0,0 0 238 0 0,0 0-103 0 0,0 0-425 0 0,0 0-498 0 0,0 0-270 0 0,0 0-175 0 0,0-3-124 0 0,0 2-595 0 0,0 0 0 0 0,0 0 0 0 0,0 0 0 0 0,0 0 1 0 0,0 0-1 0 0,0 0 0 0 0,-1 0 0 0 0,1 0 0 0 0,0 0 0 0 0,-1 0 0 0 0,1 0 1 0 0,0 0-1 0 0,-1 0 0 0 0,1 0 0 0 0,-1 0 0 0 0,0 0 0 0 0,1 1 0 0 0,-1-1 1 0 0,0 0-1 0 0,1 0 0 0 0,-1 1 0 0 0,0-1 0 0 0,0 0 0 0 0,0 1 0 0 0,0-1 1 0 0,1 1-1 0 0,-1-1 0 0 0,0 1 0 0 0,0 0 0 0 0,0-1 0 0 0,0 1 0 0 0,0 0 0 0 0,0 0 1 0 0,0-1-1 0 0,0 1 0 0 0,0 0 0 0 0,0 0 0 0 0,0 0 0 0 0,0 0 0 0 0,0 1 1 0 0,0-1-1 0 0,0 0 0 0 0,0 0 0 0 0,0 0 0 0 0,0 1 0 0 0,0-1 0 0 0,0 1 1 0 0,0-1-1 0 0,0 1-57 0 0,-3-1 79 0 0,-15 0 99 0 0,0 1-1 0 0,0 1 1 0 0,0 1-1 0 0,1 1 1 0 0,0 1 0 0 0,-1 0-1 0 0,-16 8-177 0 0,-199 75 998 0 0,224-84-911 0 0,9-4-76 0 0,1 0 0 0 0,-1 0-1 0 0,0 0 1 0 0,0 0 0 0 0,0 0 0 0 0,1 0-1 0 0,-1 0 1 0 0,0 1 0 0 0,0-1-1 0 0,1 0 1 0 0,-1 0 0 0 0,0 0 0 0 0,0 1-1 0 0,1-1 1 0 0,-1 0 0 0 0,0 1 0 0 0,1-1-1 0 0,-1 1 1 0 0,0-1 0 0 0,1 1-1 0 0,-1-1 1 0 0,1 1 0 0 0,-1-1 0 0 0,1 1-1 0 0,-1 0 1 0 0,1-1 0 0 0,-1 1-1 0 0,1 0 1 0 0,0-1 0 0 0,-1 1 0 0 0,1 0-1 0 0,0-1 1 0 0,-1 1 0 0 0,1 0-1 0 0,0 0 1 0 0,0-1 0 0 0,0 1 0 0 0,0 0-1 0 0,0 0 1 0 0,0 0 0 0 0,0-1 0 0 0,0 1-1 0 0,0 0 1 0 0,0 0 0 0 0,0-1-1 0 0,0 1 1 0 0,1 0 0 0 0,-1 0 0 0 0,0-1-1 0 0,1 1 1 0 0,-1 0 0 0 0,0 0-1 0 0,1-1 1 0 0,-1 1 0 0 0,1-1 0 0 0,-1 1-1 0 0,1 0 1 0 0,-1-1 0 0 0,1 1 0 0 0,-1-1-1 0 0,2 1-10 0 0,5 3 57 0 0,0 0 0 0 0,1-1 0 0 0,-1 1 0 0 0,1-2 0 0 0,0 1 0 0 0,0-1 0 0 0,0 0 0 0 0,0-1 0 0 0,1 0 0 0 0,-1 0 0 0 0,4 0-57 0 0,6 0 69 0 0,232 14 501 0 0,-249-15-557 0 0,-1 0 1 0 0,0 0 0 0 0,1 0-1 0 0,-1 0 1 0 0,0 0 0 0 0,1 0-1 0 0,-1 1 1 0 0,0-1 0 0 0,1 0-1 0 0,-1 0 1 0 0,0 0 0 0 0,1 1-1 0 0,-1-1 1 0 0,0 0 0 0 0,0 0-1 0 0,1 1 1 0 0,-1-1 0 0 0,0 0-1 0 0,0 1 1 0 0,1-1 0 0 0,-1 0-1 0 0,0 1 1 0 0,0-1 0 0 0,0 0-1 0 0,0 1 1 0 0,0-1 0 0 0,0 1-1 0 0,0-1 1 0 0,1 0 0 0 0,-1 1-1 0 0,0-1 1 0 0,0 0-1 0 0,0 1 1 0 0,-1-1 0 0 0,1 1-1 0 0,0-1 1 0 0,0 0 0 0 0,0 1-1 0 0,0-1 1 0 0,0 0 0 0 0,0 1-1 0 0,0-1 1 0 0,-1 1 0 0 0,1-1-1 0 0,0 0 1 0 0,0 0 0 0 0,0 1-1 0 0,-1-1 1 0 0,1 0 0 0 0,0 1-1 0 0,0-1 1 0 0,-1 0 0 0 0,1 0-1 0 0,0 1 1 0 0,-1-1 0 0 0,1 0-1 0 0,0 0 1 0 0,-1 0 0 0 0,1 0-1 0 0,0 1 1 0 0,-1-1 0 0 0,1 0-1 0 0,-1 0 1 0 0,1 0 0 0 0,0 0-1 0 0,-1 0 1 0 0,1 0 0 0 0,0 0-1 0 0,-1 0-13 0 0,-28 16 414 0 0,29-16-413 0 0,-389 184 781 0 0,388-184-780 0 0,-1 1 0 0 0,1-1 0 0 0,0 1 0 0 0,0 0 0 0 0,-1 0 0 0 0,1 0 0 0 0,0-1 0 0 0,0 1-1 0 0,0 0 1 0 0,0 0 0 0 0,0 1 0 0 0,0-1 0 0 0,0 0 0 0 0,0 0 0 0 0,1 0 0 0 0,-1 1 0 0 0,0-1 0 0 0,1 0 0 0 0,-1 0 0 0 0,0 1 0 0 0,1-1 0 0 0,0 1 0 0 0,-1-1 0 0 0,1 1 0 0 0,0-1 0 0 0,0 0 0 0 0,0 1 0 0 0,0-1-1 0 0,0 1 1 0 0,0-1 0 0 0,0 1 0 0 0,1-1 0 0 0,-1 0 0 0 0,0 1 0 0 0,1-1 0 0 0,-1 1 0 0 0,1-1 0 0 0,-1 0 0 0 0,1 1 0 0 0,0-1 0 0 0,0 0 0 0 0,-1 0 0 0 0,1 0 0 0 0,0 0 0 0 0,0 1 0 0 0,0-1 0 0 0,0 0 0 0 0,1-1 0 0 0,-1 1-1 0 0,0 0 1 0 0,0 0 0 0 0,0 0 0 0 0,1-1 0 0 0,0 1-2 0 0,11 6 44 0 0,0-1 0 0 0,1-1 1 0 0,0 0-1 0 0,-1 0 0 0 0,2-2 0 0 0,-1 0 0 0 0,0 0 0 0 0,1-2 0 0 0,-1 1 0 0 0,1-2 0 0 0,-1 0 0 0 0,15-2-44 0 0,-6 2 31 0 0,87-25 63 0 0,-110-28-5063 0 0,-3 48 3636 0 0,-2-2-1706 0 0,3 1-2214 0 0,-2-1-5436 0 0</inkml:trace>
  <inkml:trace contextRef="#ctx0" brushRef="#br0" timeOffset="140649.044">18087 3010 11186 0 0,'0'0'1019'0'0,"0"0"-285"0"0,0 0-65 0 0,0 0 191 0 0,0 0 267 0 0,0 0 172 0 0,0 0-1 0 0,0 0-82 0 0,-2 32-154 0 0,-2 102-175 0 0,20-48 197 0 0,-8-68-838 0 0,-1-2-37 0 0,15 33 115 0 0,-1 1 1 0 0,-3 0-1 0 0,-3 1 0 0 0,-1 1 1 0 0,-3 1-1 0 0,-2 0 1 0 0,1 37-325 0 0,-9-64 17 0 0,-1 1 1 0 0,-2 0 0 0 0,-1-1-1 0 0,0 1 1 0 0,-2-1 0 0 0,-1 0-1 0 0,-2 0 1 0 0,0-1 0 0 0,-1 0-1 0 0,-2 0 1 0 0,0-1 0 0 0,-6 7-18 0 0,-33 60-767 0 0,96-94-2706 0 0,-12-15-2649 0 0,-28 15 3453 0 0,9-5-8767 0 0</inkml:trace>
  <inkml:trace contextRef="#ctx0" brushRef="#br0" timeOffset="140965.028">18948 3072 9442 0 0,'0'0'1626'0'0,"0"0"-337"0"0,0 0-142 0 0,0 0 64 0 0,0 0 1 0 0,0 0-115 0 0,0 0-193 0 0,0 0-152 0 0,0 0-31 0 0,0 0 49 0 0,0 0 2 0 0,0 0-45 0 0,17 18-114 0 0,48 59-108 0 0,-63-74-476 0 0,0 0 0 0 0,0 0 1 0 0,0 0-1 0 0,-1 0 0 0 0,1 0 1 0 0,-1 1-1 0 0,0-1 0 0 0,0 0 1 0 0,0 1-1 0 0,0-1 0 0 0,0 1 1 0 0,-1-1-1 0 0,0 1 0 0 0,0-1 1 0 0,0 1-1 0 0,0-1 0 0 0,0 1 1 0 0,-1-1-1 0 0,1 1 0 0 0,-1-1 1 0 0,0 2-30 0 0,-2 6 86 0 0,-16 74 36 0 0,-4-1 0 0 0,-4-2 0 0 0,-3-1 0 0 0,-13 18-122 0 0,40-92-30 0 0,-32 52-1450 0 0,24-51-3693 0 0,-2-5-4820 0 0,10-3 2691 0 0</inkml:trace>
  <inkml:trace contextRef="#ctx0" brushRef="#br0" timeOffset="141427.132">18801 3540 0 0 0,'0'0'2425'0'0,"0"0"-837"0"0,0 0-324 0 0,0 0 72 0 0,0 0 145 0 0,0 0 60 0 0,0 0-71 0 0,0 0-143 0 0,0 0-148 0 0,0 0-110 0 0,0 0-108 0 0,0 0-116 0 0,33 17-123 0 0,105 50-120 0 0,-136-65-574 0 0,1-1-1 0 0,-1 1 0 0 0,0-1 1 0 0,1 0-1 0 0,0 0 0 0 0,-1 0 1 0 0,1 0-1 0 0,0 0 0 0 0,0-1 1 0 0,-1 1-1 0 0,1-1 0 0 0,0 0 1 0 0,0 1-1 0 0,0-1 0 0 0,-1-1 1 0 0,1 1-1 0 0,0 0 0 0 0,0-1 0 0 0,0 1 1 0 0,-1-1-1 0 0,1 0 0 0 0,0 0 1 0 0,-1 0-1 0 0,1 0 0 0 0,0 0 1 0 0,-1-1-1 0 0,1 0-27 0 0,9-5 161 0 0,10-4-76 0 0,-1-1 0 0 0,-1-1 0 0 0,0-1 0 0 0,-1 0-1 0 0,0-2 1 0 0,-2 0 0 0 0,1-1 0 0 0,-2 0 0 0 0,0-2-1 0 0,-2 0 1 0 0,0 0 0 0 0,-1-2 0 0 0,-1 1 0 0 0,0-2-1 0 0,-2 1 1 0 0,-1-2 0 0 0,3-9-85 0 0,5-10 18 0 0,-6 18 21 0 0,-1-1 1 0 0,-1-1-1 0 0,-2 1 1 0 0,0-1-1 0 0,-2-1 1 0 0,0-1-40 0 0,-7 9 573 0 0,-5 25-41 0 0,-12 35 59 0 0,17-36-600 0 0,-14 45 442 0 0,3 0 1 0 0,2 0-1 0 0,2 1 0 0 0,3 0 1 0 0,1 1-1 0 0,3-1 1 0 0,4 46-434 0 0,15 94 404 0 0,-8-110-602 0 0,-9-80 77 0 0,0-1-54 0 0,0 0-53 0 0,0 0-72 0 0,0 0-140 0 0,0-17-3610 0 0,0 8-1746 0 0,2 2-5266 0 0</inkml:trace>
  <inkml:trace contextRef="#ctx0" brushRef="#br0" timeOffset="141665.053">19679 3429 12643 0 0,'0'0'1877'0'0,"0"0"-786"0"0,0 0-306 0 0,0 0 151 0 0,0 0 181 0 0,0 0 72 0 0,0 0-91 0 0,-10 34-237 0 0,-31 103-269 0 0,15-3 325 0 0,22-19-1609 0 0,4-115 369 0 0,0 0-89 0 0,1-8-1179 0 0,15-35-7216 0 0,-9 29 2667 0 0,-3 2 999 0 0</inkml:trace>
  <inkml:trace contextRef="#ctx0" brushRef="#br0" timeOffset="142001.204">19828 3488 4081 0 0,'0'0'1974'0'0,"0"0"-422"0"0,0 0-52 0 0,0 0 151 0 0,0 0 64 0 0,0 0-109 0 0,0 0-282 0 0,0 0-319 0 0,-31 16-261 0 0,-97 47-174 0 0,27-12 996 0 0,100-50-1535 0 0,0-1-1 0 0,0 0 1 0 0,0 0 0 0 0,0 1-1 0 0,1-1 1 0 0,-1 1-1 0 0,0-1 1 0 0,0 1-1 0 0,0-1 1 0 0,0 1 0 0 0,1-1-1 0 0,-1 1 1 0 0,0-1-1 0 0,1 1 1 0 0,-1 0 0 0 0,0 0-1 0 0,1-1 1 0 0,-1 1-1 0 0,1 0 1 0 0,-1 0 0 0 0,1 0-1 0 0,0 0 1 0 0,-1-1-1 0 0,1 1 1 0 0,0 0 0 0 0,-1 0-1 0 0,1 0 1 0 0,0 0-1 0 0,0 0 1 0 0,0 0 0 0 0,0 0-1 0 0,0 0 1 0 0,0 0-1 0 0,0 0 1 0 0,0 0 0 0 0,0 0-1 0 0,1-1 1 0 0,-1 1-1 0 0,0 0 1 0 0,1 0 0 0 0,-1 0-1 0 0,0 0 1 0 0,1 0-1 0 0,-1 0 1 0 0,1-1-1 0 0,-1 1 1 0 0,1 0 0 0 0,0 0-1 0 0,-1-1 1 0 0,1 1-1 0 0,0 0 1 0 0,-1-1 0 0 0,1 1-1 0 0,0-1 1 0 0,0 1-1 0 0,0-1-30 0 0,52 24 972 0 0,5-8-360 0 0,-42-12-469 0 0,1 0 0 0 0,-1 0 0 0 0,0 2-1 0 0,0 0 1 0 0,-1 1 0 0 0,0 0 0 0 0,0 1 0 0 0,5 4-143 0 0,-19-11 10 0 0,1 0 1 0 0,-1 0-1 0 0,0 0 1 0 0,1 0-1 0 0,-1 0 0 0 0,0 0 1 0 0,1 0-1 0 0,-1 0 1 0 0,0 1-1 0 0,0-1 1 0 0,0 0-1 0 0,0 1 0 0 0,0-1 1 0 0,-1 1-1 0 0,1-1 1 0 0,0 1-1 0 0,-1 0 1 0 0,1-1-1 0 0,-1 1 1 0 0,1-1-1 0 0,-1 1 0 0 0,0 0 1 0 0,0 0-1 0 0,0-1 1 0 0,0 1-1 0 0,0 0 1 0 0,0-1-1 0 0,0 1 0 0 0,-1 1-10 0 0,-6-2-1367 0 0,0-8-9790 0 0,7 6-349 0 0</inkml:trace>
  <inkml:trace contextRef="#ctx0" brushRef="#br0" timeOffset="142277.482">20186 3315 14051 0 0,'0'0'1220'0'0,"0"0"-481"0"0,0 0-15 0 0,0 0 251 0 0,0 0 187 0 0,0 0 17 0 0,0 0-143 0 0,0 0-201 0 0,0 0-143 0 0,0 0-124 0 0,0 0-64 0 0,36 3-56 0 0,113 7-80 0 0,-27-15 328 0 0,1-3-494 0 0,-108 6-1419 0 0,-18 1-10729 0 0,1 1 462 0 0</inkml:trace>
  <inkml:trace contextRef="#ctx0" brushRef="#br0" timeOffset="142512.123">20233 3573 9618 0 0,'0'0'1748'0'0,"0"0"-146"0"0,0 0-62 0 0,0 0-105 0 0,0 0-237 0 0,0 0-276 0 0,0 0-260 0 0,33-1-190 0 0,102-5-141 0 0,-8-16 59 0 0,-16 2-1477 0 0,-63 17-8601 0 0,-36 3 545 0 0</inkml:trace>
  <inkml:trace contextRef="#ctx0" brushRef="#br0" timeOffset="142832.543">21259 3146 13003 0 0,'0'0'1204'0'0,"0"0"-290"0"0,0 0 4 0 0,0 0 119 0 0,0 0-24 0 0,0 0-122 0 0,0 0-208 0 0,-31 15-180 0 0,-97 51-134 0 0,123-64-341 0 0,1 0 1 0 0,-1 0-1 0 0,1 0 1 0 0,-1 1-1 0 0,1 0 1 0 0,0 0-1 0 0,0 0 0 0 0,0 0 1 0 0,1 1-1 0 0,-1-1 1 0 0,1 1-1 0 0,0 0 0 0 0,0 0 1 0 0,0 0-1 0 0,-2 5-28 0 0,-1 2 70 0 0,-1 1-28 0 0,1-1 0 0 0,1 1 0 0 0,0 0 0 0 0,1 1 0 0 0,0-1 0 0 0,1 1 0 0 0,0 0 0 0 0,1 0 0 0 0,0 0 0 0 0,1 0 0 0 0,0 0 0 0 0,2 0 0 0 0,-1 0 0 0 0,2 0 0 0 0,-1 0 0 0 0,4 9-42 0 0,-3-15 40 0 0,1-1-1 0 0,1 1 0 0 0,-1-1 0 0 0,1 0 0 0 0,0 0 1 0 0,0 0-1 0 0,1-1 0 0 0,0 0 0 0 0,0 0 1 0 0,0 0-1 0 0,1 0 0 0 0,-1-1 0 0 0,1 0 0 0 0,0 0 1 0 0,0 0-1 0 0,1-1 0 0 0,-1 0 0 0 0,1 0 0 0 0,-1-1 1 0 0,1 1-1 0 0,0-1 0 0 0,3 0-39 0 0,4 1 159 0 0,0-1 1 0 0,0 0-1 0 0,0-1 0 0 0,0 0 0 0 0,1-1 1 0 0,-1 0-1 0 0,0-2 0 0 0,0 0 0 0 0,1 0 1 0 0,9-4-161 0 0,-10 4 122 0 0,0-2 0 0 0,-1 1 0 0 0,1-2-1 0 0,-1 0 1 0 0,0 0 0 0 0,0-1 0 0 0,-1-1-1 0 0,1 0 1 0 0,-2-1 0 0 0,1 0-1 0 0,-1-1 1 0 0,0 0 0 0 0,-1-1 0 0 0,0 0-1 0 0,0 0 1 0 0,-1-1 0 0 0,-1-1-1 0 0,0 1 1 0 0,0-1 0 0 0,-1-1 0 0 0,-1 1-1 0 0,0-1 1 0 0,-1 0 0 0 0,0-1-1 0 0,0-4-120 0 0,-3 8 4 0 0,-1-1 0 0 0,-1 0 0 0 0,0 0-1 0 0,0 0 1 0 0,-1 0 0 0 0,0 0 0 0 0,-1 1-1 0 0,0-1 1 0 0,-1 0 0 0 0,0 1 0 0 0,-1 0-1 0 0,0 0 1 0 0,0 0 0 0 0,-1 0-1 0 0,-3-3-3 0 0,-1 0-61 0 0,0 1-1 0 0,-1 0 1 0 0,0 0-1 0 0,-1 1 1 0 0,0 1-1 0 0,-1-1 1 0 0,0 2-1 0 0,-1 0 1 0 0,0 0-1 0 0,0 1 1 0 0,-8-3 61 0 0,9 6-413 0 0,0 0 1 0 0,0 1 0 0 0,0 0 0 0 0,-1 1 0 0 0,1 1 0 0 0,-1 0 0 0 0,0 0-1 0 0,1 1 1 0 0,-2 1 412 0 0,-9 0-4903 0 0,6 0-6895 0 0</inkml:trace>
  <inkml:trace contextRef="#ctx0" brushRef="#br0" timeOffset="143117.127">21806 3389 15107 0 0,'0'0'1671'0'0,"0"0"-551"0"0,0 0-103 0 0,0 0 162 0 0,0 0 65 0 0,0 0-81 0 0,0 0-262 0 0,0 0-313 0 0,0 0-199 0 0,0 0-120 0 0,0 0-82 0 0,0 0-65 0 0,0 0-47 0 0,-8 25-36 0 0,-23 77-35 0 0,24-49-830 0 0,7-49-468 0 0,4-4-3690 0 0,-3 0 3172 0 0,5 0-9898 0 0</inkml:trace>
  <inkml:trace contextRef="#ctx0" brushRef="#br0" timeOffset="143414.87">22233 2936 13187 0 0,'0'0'2491'0'0,"0"0"-481"0"0,0 0-319 0 0,0 0-226 0 0,0 0-259 0 0,0 0-232 0 0,0 0-238 0 0,0 0-137 0 0,0 0-50 0 0,0 0-6 0 0,0 0 0 0 0,0 0-89 0 0,0 0-90 0 0,-3 33-89 0 0,-8 103-52 0 0,-1 121 1062 0 0,12-162-7428 0 0,0-50-678 0 0,0-33-6009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7:56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4601 0 0,'0'0'1247'0'0,"0"0"-492"0"0,0 0-223 0 0,0 0 220 0 0,0 0 420 0 0,0 0 361 0 0,0 0 122 0 0,0 0-131 0 0,0 0-220 0 0,0 0-190 0 0,0 0-135 0 0,27 0-79 0 0,85-4-55 0 0,-103 3-681 0 0,1 0 1 0 0,0 0-1 0 0,0-1 0 0 0,-1 0 0 0 0,1-1 0 0 0,-1 0 0 0 0,1 0 0 0 0,-1-1 0 0 0,0 0 0 0 0,-1-1 0 0 0,2-1-164 0 0,14-7 395 0 0,3 1-113 0 0,-1-1 0 0 0,-1-2 0 0 0,0 0 0 0 0,-1-2 0 0 0,0-1 0 0 0,-2-1 0 0 0,0 0 1 0 0,-1-2-1 0 0,0-3-282 0 0,0-2 234 0 0,-7 10-11 0 0,-2 0-1 0 0,1-1 1 0 0,-2-1 0 0 0,0 0 0 0 0,-2-1 0 0 0,5-10-223 0 0,-28 244 920 0 0,12-148-809 0 0,1 36 10 0 0,-5 0 0 0 0,-4 0 1 0 0,-4 0-1 0 0,-5-2 0 0 0,-21 62-121 0 0,31-136-10 0 0,2-2 4 0 0,0 0-1 0 0,-2 0 0 0 0,-1-1 0 0 0,-1 0 1 0 0,-1-1-1 0 0,-1 0 0 0 0,-1-1 1 0 0,-1-1-1 0 0,-1 0 0 0 0,-9 8 7 0 0,-54 47-987 0 0,92-99-1311 0 0,109-172-2394 0 0,-52 59-2208 0 0,-24 47-800 0 0,-30 57 3494 0 0</inkml:trace>
  <inkml:trace contextRef="#ctx0" brushRef="#br0" timeOffset="453.56">854 378 0 0 0,'0'0'2734'0'0,"0"0"132"0"0,0 0-50 0 0,0 0-86 0 0,0 0-61 0 0,0 0-230 0 0,0 0-345 0 0,0 0-496 0 0,0 0-516 0 0,0 0-377 0 0,0 0-203 0 0,-11 11-75 0 0,-84 67 291 0 0,-131 95 511 0 0,223-172-1215 0 0,0 0-1 0 0,0 0 0 0 0,0 1 1 0 0,0-1-1 0 0,1 1 0 0 0,-1 0 1 0 0,1 0-1 0 0,-1 0 0 0 0,1 0 1 0 0,-1 0-1 0 0,1 1 0 0 0,0-1 1 0 0,0 1-1 0 0,1-1 0 0 0,-1 1 1 0 0,0 0-1 0 0,1 0 0 0 0,-1 0 1 0 0,1 0-1 0 0,0 0 0 0 0,0 0 1 0 0,0 0-1 0 0,1 0 0 0 0,-1 0 1 0 0,1 0-1 0 0,0 0 0 0 0,-1 1 1 0 0,2-1-1 0 0,-1 0 0 0 0,0 0 1 0 0,0 0-1 0 0,1 0 0 0 0,0 1 1 0 0,0-1-1 0 0,0 0 0 0 0,0 0 1 0 0,0 0-1 0 0,0 0 0 0 0,1-1 1 0 0,-1 1-1 0 0,1 0-13 0 0,13 7 93 0 0,1-1 1 0 0,0-1-1 0 0,0 0 0 0 0,0-1 1 0 0,1-1-1 0 0,0 0 0 0 0,0-1 1 0 0,2-1-94 0 0,70 25 331 0 0,-85-27-321 0 0,6 0 77 0 0,0 0-1 0 0,-1 1 0 0 0,1 0 1 0 0,-1 1-1 0 0,0 0 0 0 0,0 1 1 0 0,0 0-1 0 0,-1 0 0 0 0,1 1 1 0 0,-1 0-1 0 0,0 0 0 0 0,-1 1 1 0 0,0 0-1 0 0,0 0 0 0 0,0 1 0 0 0,-1 0 1 0 0,0 0-1 0 0,-1 0 0 0 0,0 1 1 0 0,0 0-1 0 0,-1 0 0 0 0,0 0 1 0 0,0 0-1 0 0,-1 1 0 0 0,0 0 1 0 0,0 6-87 0 0,-14 124 773 0 0,11-139-810 0 0,3-1-16 0 0,-1 0-1 0 0,0 0 1 0 0,0 0-1 0 0,1-1 1 0 0,-1 1 0 0 0,0 0-1 0 0,0-1 1 0 0,1 0-1 0 0,-1 1 1 0 0,0-1 0 0 0,0 0-1 0 0,0 0 1 0 0,0 0 0 0 0,0 0-1 0 0,0-1 1 0 0,0 1-1 0 0,-1 0 1 0 0,1-1 0 0 0,0 0-1 0 0,-1 1 1 0 0,1-1-1 0 0,-1 0 1 0 0,1 0 0 0 0,-1 1-1 0 0,0-1 1 0 0,0 0 0 0 0,0 0-1 0 0,0-1 1 0 0,0 1-1 0 0,0 0 1 0 0,-1 0 0 0 0,1 0-1 0 0,-1-1 54 0 0,19-44-2449 0 0,-2 6-5631 0 0,-13 29-3589 0 0</inkml:trace>
  <inkml:trace contextRef="#ctx0" brushRef="#br0" timeOffset="694.377">1372 754 9138 0 0,'0'0'1723'0'0,"0"0"-104"0"0,0 0 208 0 0,0 0 279 0 0,0 0-83 0 0,0 0-307 0 0,0 0-367 0 0,0 0-405 0 0,0 0-329 0 0,0 0-213 0 0,0 0-139 0 0,-6 32-102 0 0,-15 102-81 0 0,1-21-520 0 0,20-108-344 0 0,-2 12 300 0 0,0-12-2839 0 0,-1-1-3497 0 0,1-1-4519 0 0</inkml:trace>
  <inkml:trace contextRef="#ctx0" brushRef="#br0" timeOffset="862.401">1372 363 12435 0 0,'0'0'2253'0'0,"0"0"-667"0"0,0 0-368 0 0,0 0-121 0 0,0 0-64 0 0,0 0-147 0 0,0 0-283 0 0,0 0-368 0 0,0 0-255 0 0,0 0-107 0 0,0 0-28 0 0,0 0 17 0 0,0 0-66 0 0,8 6-170 0 0,-3-4 303 0 0,-1 0-14 0 0,-1 1 0 0 0,1-1 0 0 0,0 1 0 0 0,-1-1 0 0 0,1 1 0 0 0,-1 0 0 0 0,0 0 0 0 0,0 1 0 0 0,0-1 0 0 0,0 1 0 0 0,-1-1 0 0 0,0 1 0 0 0,1 0 0 0 0,-1 0 0 0 0,0 0 0 0 0,-1 0 0 0 0,1 1 85 0 0,12 50-2412 0 0,-1-6-4862 0 0,-7-25-1852 0 0</inkml:trace>
  <inkml:trace contextRef="#ctx0" brushRef="#br0" timeOffset="1128.022">1561 1059 5145 0 0,'0'0'2083'0'0,"0"0"-197"0"0,0 0 26 0 0,0 0 91 0 0,0 0 43 0 0,0 0-107 0 0,0 0-301 0 0,0 0-400 0 0,0 0-346 0 0,0 0-235 0 0,0 0-130 0 0,0 0-51 0 0,0 0-26 0 0,20-24-52 0 0,61-79-58 0 0,-12-24 655 0 0,-24 21-512 0 0,-44 105-527 0 0,-1 1-69 0 0,3 191-362 0 0,-1-184 487 0 0,0-1-1 0 0,0 0 1 0 0,0 0-1 0 0,1 0 1 0 0,0 0 0 0 0,0 0-1 0 0,0-1 1 0 0,1 1-1 0 0,-1-1 1 0 0,2 0 0 0 0,-1 0-1 0 0,0 0 1 0 0,1-1 0 0 0,0 0-1 0 0,0 1 1 0 0,0-2-1 0 0,1 1 1 0 0,-1-1 0 0 0,1 1-1 0 0,0-1 1 0 0,0-1 0 0 0,0 1-1 0 0,0-1 1 0 0,0-1-1 0 0,0 1 1 0 0,1-1 0 0 0,-1 0-1 0 0,1 0 1 0 0,-1-1 0 0 0,1 1-1 0 0,-1-1 1 0 0,1-1-1 0 0,-1 0 1 0 0,1 0 0 0 0,1 0-12 0 0,2-3 90 0 0,0 0 0 0 0,0-1 1 0 0,0-1-1 0 0,-1 1 0 0 0,0-1 0 0 0,0-1 1 0 0,-1 1-1 0 0,1-2 0 0 0,-1 1 1 0 0,-1-1-1 0 0,1 0 0 0 0,-2-1 1 0 0,1 0-1 0 0,2-5-90 0 0,-3 5 47 0 0,0 0 0 0 0,-1-1 0 0 0,0 1-1 0 0,0-1 1 0 0,-1-1 0 0 0,-1 1 0 0 0,0 0 0 0 0,0-1 0 0 0,-1 0 0 0 0,0 0-1 0 0,0-4-46 0 0,0-42-6342 0 0,-2 56-2768 0 0</inkml:trace>
  <inkml:trace contextRef="#ctx0" brushRef="#br0" timeOffset="1767.705">2456 809 11178 0 0,'0'0'3201'0'0,"0"0"-1894"0"0,0 0-742 0 0,0 0-84 0 0,0 0 65 0 0,0 0 49 0 0,0 0-61 0 0,0 0-161 0 0,0 0-173 0 0,0 0-100 0 0,0 0-27 0 0,0 0 33 0 0,0 0 75 0 0,2-7 74 0 0,11-27 445 0 0,-13 34-307 0 0,1-8 4300 0 0,8 17-3971 0 0,3 5-598 0 0,-6-9-55 0 0,1 0 1 0 0,0-1-1 0 0,0 0 0 0 0,1 0 1 0 0,-1-1-1 0 0,1 1 0 0 0,-1-2 1 0 0,1 1-1 0 0,0-1 0 0 0,0 0 1 0 0,0-1-1 0 0,2 0-69 0 0,1 1 62 0 0,-1-1-1 0 0,1 0 1 0 0,0 0-1 0 0,0-1 1 0 0,0 0 0 0 0,0-1-1 0 0,-1-1 1 0 0,1 0-1 0 0,0 0 1 0 0,-1-1-1 0 0,1 0 1 0 0,-1-1 0 0 0,0 0-1 0 0,0 0 1 0 0,0-1-1 0 0,-1-1 1 0 0,0 1 0 0 0,0-2-1 0 0,0 1 1 0 0,-1-1-1 0 0,0 0 1 0 0,0-1-1 0 0,0-1-61 0 0,-6 6 12 0 0,0-1-1 0 0,-1 1 1 0 0,1-1-1 0 0,-1 0 1 0 0,0 0-1 0 0,0 1 1 0 0,0-1-1 0 0,-1 0 1 0 0,1 0-1 0 0,-1 0 1 0 0,0 0-1 0 0,0 0 1 0 0,0 0-1 0 0,-1 0 1 0 0,1 0-1 0 0,-1 0 1 0 0,0 1-1 0 0,0-1 1 0 0,-1 0-1 0 0,1 0 1 0 0,-1 1-1 0 0,1-1 1 0 0,-1 1-1 0 0,0-1 1 0 0,-1 1-1 0 0,1 0 1 0 0,0 0-1 0 0,-1 0 1 0 0,0 0-1 0 0,0 0 1 0 0,0 1-1 0 0,-2-2-10 0 0,-3 0-25 0 0,-1 1 0 0 0,0 0 1 0 0,0 0-1 0 0,0 1 1 0 0,0 0-1 0 0,0 0 1 0 0,0 1-1 0 0,0 1 1 0 0,-1-1-1 0 0,1 1 1 0 0,0 1-1 0 0,0 0 1 0 0,-1 0-1 0 0,1 1 1 0 0,0 0-1 0 0,0 1 1 0 0,0 0-1 0 0,1 0 1 0 0,-1 1-1 0 0,1 0 1 0 0,0 0-1 0 0,0 1 1 0 0,0 0-1 0 0,0 0 1 0 0,1 1-1 0 0,0 0 1 0 0,-3 4 23 0 0,0 0-24 0 0,1 1 0 0 0,0-1 0 0 0,1 2 0 0 0,0-1 1 0 0,1 1-1 0 0,0 0 0 0 0,1 1 0 0 0,0 0 0 0 0,1 0 0 0 0,0 2 24 0 0,3-9-1 0 0,0 0-1 0 0,1 0 0 0 0,0 0 1 0 0,0 0-1 0 0,0 0 0 0 0,1 0 0 0 0,0 1 1 0 0,0-1-1 0 0,0 0 0 0 0,1 0 1 0 0,0 0-1 0 0,0 1 0 0 0,1-1 1 0 0,0 0-1 0 0,0-1 0 0 0,0 1 0 0 0,1 0 1 0 0,-1-1-1 0 0,1 1 0 0 0,1-1 1 0 0,-1 0-1 0 0,1 0 0 0 0,3 4 2 0 0,6 2-11 0 0,0-1 0 0 0,1-1-1 0 0,-1 0 1 0 0,2-1-1 0 0,-1-1 1 0 0,1 0 0 0 0,0 0-1 0 0,1-2 1 0 0,0 0-1 0 0,-1-1 1 0 0,1 0-1 0 0,1-2 1 0 0,-1 1 0 0 0,0-2-1 0 0,1 0 1 0 0,-1-2-1 0 0,1 1 1 0 0,-1-2 0 0 0,0 0-1 0 0,4-2 12 0 0,-1 0-349 0 0,0-1 0 0 0,-1-1 0 0 0,0-1 0 0 0,0 0 0 0 0,-1-2-1 0 0,0 0 1 0 0,12-9 349 0 0,16-15-5184 0 0,-6-3-5816 0 0,-28 24 1825 0 0</inkml:trace>
  <inkml:trace contextRef="#ctx0" brushRef="#br0" timeOffset="2065.891">3406 260 16652 0 0,'0'0'2208'0'0,"0"0"-634"0"0,0 0-534 0 0,0 0-235 0 0,0 0-60 0 0,0 0-43 0 0,0 0-63 0 0,0 0-17 0 0,0 0-9 0 0,0 0 9 0 0,0 0-18 0 0,0 0-101 0 0,0 0-115 0 0,1 29-63 0 0,2 93-30 0 0,-2 323 860 0 0,2-395-1225 0 0,3-1 0 0 0,1 0 0 0 0,2 0 0 0 0,11 27 70 0 0,-20-78-2031 0 0,-5-18 335 0 0,1 6 380 0 0,-3-6-1230 0 0,2 7-2399 0 0,2 1-6756 0 0</inkml:trace>
  <inkml:trace contextRef="#ctx0" brushRef="#br0" timeOffset="2246.129">3161 636 16163 0 0,'0'0'1137'0'0,"0"0"-424"0"0,0 0-90 0 0,0 0 173 0 0,0 0 116 0 0,0 0-2 0 0,0 0-46 0 0,0 0-81 0 0,32 8-95 0 0,99 28-96 0 0,110 41 931 0 0,-177-44-2631 0 0,-40-15-6842 0 0,-17-13-3967 0 0</inkml:trace>
  <inkml:trace contextRef="#ctx0" brushRef="#br0" timeOffset="2434.267">3849 938 16668 0 0,'0'0'1408'0'0,"0"0"-784"0"0,0 0-120 0 0,0 0-72 0 0,0 0-48 0 0,0 0-88 0 0,0 0-72 0 0,0 0-144 0 0,0 0-96 0 0,0 0-104 0 0,0 0-88 0 0,0 0-120 0 0,0 0-184 0 0,80 132-632 0 0,-71-139-1345 0 0,-4-8-1672 0 0,5 8-1856 0 0,-7-1 392 0 0</inkml:trace>
  <inkml:trace contextRef="#ctx0" brushRef="#br0" timeOffset="2600.285">3849 938 0 0 0,'104'-124'2593'0'0,"-102"121"-2392"0"0,1 0 0 0 0,-1-1 0 0 0,0 1 1 0 0,-1-1-1 0 0,1 1 0 0 0,0-1 1 0 0,-1 1-1 0 0,0-1 0 0 0,0 0 1 0 0,0 0-1 0 0,0 1 0 0 0,-1-1 0 0 0,0 0 1 0 0,0 0-1 0 0,0 0 0 0 0,0 0 1 0 0,0 0-1 0 0,-1 0 0 0 0,1 1 1 0 0,-1-1-1 0 0,0 0 0 0 0,0 0 0 0 0,-2-1-201 0 0,-1-13 1066 0 0,-59-214 11441 0 0,59 221-12778 0 0,19 42-4686 0 0,-12-26 1973 0 0,3 3-7975 0 0</inkml:trace>
  <inkml:trace contextRef="#ctx0" brushRef="#br0" timeOffset="2781.049">4461 573 19044 0 0,'0'0'1466'0'0,"0"0"-335"0"0,0 0-191 0 0,0 0-169 0 0,0 0-139 0 0,0 0-136 0 0,0 0-152 0 0,0 0-97 0 0,0 0-81 0 0,-33 22-50 0 0,-97 72-33 0 0,127-93-81 0 0,0 0 1 0 0,0 1-1 0 0,1-1 0 0 0,-1 1 0 0 0,0 0 0 0 0,1 0 1 0 0,0 0-1 0 0,-1 0 0 0 0,1 0 0 0 0,0 1 1 0 0,0-1-1 0 0,0 1 0 0 0,1-1 0 0 0,-1 1 0 0 0,0 0 1 0 0,1-1-1 0 0,0 1 0 0 0,0 0 0 0 0,0 0 1 0 0,0 0-1 0 0,0 0 0 0 0,0 0 0 0 0,1 0 1 0 0,-1 0-1 0 0,1 3-2 0 0,0 5 7 0 0,0-3-9 0 0,0 1 0 0 0,1-1 1 0 0,0 0-1 0 0,0 1 0 0 0,1-1 0 0 0,0 0 1 0 0,1 0-1 0 0,0 0 0 0 0,0 0 0 0 0,0 0 1 0 0,1-1-1 0 0,0 0 0 0 0,1 1 0 0 0,-1-2 1 0 0,1 1-1 0 0,1 0 0 0 0,-1-1 0 0 0,1 0 0 0 0,0 0 1 0 0,1-1-1 0 0,-1 0 0 0 0,1 0 0 0 0,1 1 2 0 0,5 2-46 0 0,0 0-1 0 0,1-1 1 0 0,-1-1-1 0 0,2 0 0 0 0,-1 0 1 0 0,0-1-1 0 0,1-1 0 0 0,0-1 1 0 0,0 0-1 0 0,0-1 0 0 0,0 0 1 0 0,6-1 46 0 0,-18-1-149 0 0,46-2-1226 0 0,-18-4-7462 0 0,-21 3-3236 0 0</inkml:trace>
  <inkml:trace contextRef="#ctx0" brushRef="#br0" timeOffset="4480.019">5661 676 0 0 0,'164'-46'0'0'0,"-68"27"1643"0"0,-83 15 4743 0 0,-22 5 5430 0 0,-3 0-6958 0 0,0 0-7442 0 0,0-1 2848 0 0,0-1-1 0 0,-1 2 0 0 0,1 0 0 0 0,0 1 0 0 0,0 0 0 0 0,-1 0 1 0 0,1 1-1 0 0,1 1 0 0 0,-3 1-263 0 0,-6 2 97 0 0,1 1-1 0 0,0 0 1 0 0,0 2 0 0 0,1 0 0 0 0,0 1-1 0 0,1 1 1 0 0,0 0 0 0 0,1 1-1 0 0,0 1 1 0 0,2 1 0 0 0,-1 0 0 0 0,2 1-1 0 0,0 0 1 0 0,0 1 0 0 0,-9 19-97 0 0,20-30-9 0 0,-1 0 1 0 0,1 0-1 0 0,0 0 1 0 0,0 0 0 0 0,1 1-1 0 0,0-1 1 0 0,0 0-1 0 0,0 1 1 0 0,1-1-1 0 0,0 1 1 0 0,0-1-1 0 0,1 1 1 0 0,0-1-1 0 0,0 1 1 0 0,0-1 0 0 0,1 0-1 0 0,0 1 1 0 0,0-1-1 0 0,1 0 1 0 0,-1 0-1 0 0,1-1 1 0 0,1 1-1 0 0,-1-1 1 0 0,1 1-1 0 0,0-1 1 0 0,0 0-1 0 0,0 0 1 0 0,1-1 0 0 0,0 1-1 0 0,0-1 1 0 0,0 0-1 0 0,0-1 1 0 0,1 1-1 0 0,-1-1 1 0 0,6 3 8 0 0,18-1-209 0 0,-1 0 1 0 0,1-2-1 0 0,0-1 1 0 0,0-2-1 0 0,0 0 1 0 0,0-2-1 0 0,-1-1 0 0 0,1-2 1 0 0,-1 0-1 0 0,1-2 1 0 0,-2-1-1 0 0,1-1 1 0 0,-1-2-1 0 0,-1 0 1 0 0,0-2-1 0 0,1-2 209 0 0,169-82-6728 0 0,87-62 6728 0 0,-229 119 1267 0 0,-54 39-467 0 0,-17 1 1032 0 0,-1 3-1596 0 0,-1 1 0 0 0,1 0 0 0 0,1 1 0 0 0,-1 1 0 0 0,0 1 0 0 0,1 1 0 0 0,1 0 0 0 0,-1 1 0 0 0,1 0 0 0 0,-6 7-236 0 0,5-6 184 0 0,-10 5 88 0 0,0 1 0 0 0,2 2 0 0 0,0 0 0 0 0,1 2 0 0 0,0 0 0 0 0,-18 23-272 0 0,39-40 10 0 0,1-1 0 0 0,0 0 0 0 0,0 1 0 0 0,0-1 0 0 0,0 1 0 0 0,1 0 0 0 0,-1 0 0 0 0,1 0 0 0 0,-1 0 0 0 0,1 0 0 0 0,0 0 0 0 0,0 0 0 0 0,1 0 0 0 0,-1 0 0 0 0,0 0 0 0 0,1 0 0 0 0,0 1 0 0 0,0-1 0 0 0,0 0 0 0 0,0 0 0 0 0,0 0 0 0 0,1 1 0 0 0,0-1-1 0 0,-1 0 1 0 0,1 0 0 0 0,0 0 0 0 0,0 0 0 0 0,1 0 0 0 0,-1 0 0 0 0,1 0 0 0 0,-1 0 0 0 0,1-1 0 0 0,0 1 0 0 0,0-1 0 0 0,0 1 0 0 0,0-1 0 0 0,1 0 0 0 0,-1 0 0 0 0,1 0 0 0 0,-1 0 0 0 0,1 0 0 0 0,0 0 0 0 0,0-1 0 0 0,-1 1 0 0 0,1-1 0 0 0,0 0 0 0 0,0 0 0 0 0,1 0 0 0 0,-1 0 0 0 0,0 0 0 0 0,0-1 0 0 0,2 1-10 0 0,12-1 62 0 0,0 0 1 0 0,-1-1-1 0 0,1 0 1 0 0,-1-1-1 0 0,0-1 1 0 0,0-1-1 0 0,0 0 1 0 0,0-1 0 0 0,0-1-1 0 0,-1 0 1 0 0,0-1-1 0 0,-1-1 1 0 0,1-1-1 0 0,-1 1 1 0 0,-1-2-1 0 0,0 0 1 0 0,9-9-63 0 0,5-3 109 0 0,-1-2 1 0 0,0-1 0 0 0,-2-1-1 0 0,20-27-109 0 0,-39 46 25 0 0,-5 7-25 0 0,0 0 1 0 0,0 1 0 0 0,0-1 0 0 0,0 0 0 0 0,0 0 0 0 0,1 0 0 0 0,-1 1 0 0 0,0-1 0 0 0,0 0 0 0 0,0 0 0 0 0,0 0-1 0 0,1 0 1 0 0,-1 0 0 0 0,0 1 0 0 0,0-1 0 0 0,1 0 0 0 0,-1 0 0 0 0,0 0 0 0 0,0 0 0 0 0,0 0 0 0 0,1 0 0 0 0,-1 0 0 0 0,0 0-1 0 0,0 0 1 0 0,1 0 0 0 0,-1 0 0 0 0,0 0 0 0 0,0 0 0 0 0,1 0 0 0 0,-1 0 0 0 0,0 0 0 0 0,0 0 0 0 0,1 0 0 0 0,-1 0-1 0 0,0 0 1 0 0,0 0 0 0 0,0 0 0 0 0,1-1-1 0 0,-2 45 3 0 0,-1-31 0 0 0,1-1 1 0 0,0 1-1 0 0,1-1 0 0 0,1 1 1 0 0,0 0-1 0 0,0-1 0 0 0,1 1 1 0 0,1-1-1 0 0,0 0 0 0 0,1 0 1 0 0,0 0-1 0 0,1 0 0 0 0,0-1 1 0 0,1 1-1 0 0,0-1 0 0 0,4 5-3 0 0,-7-12 9 0 0,1 0 0 0 0,0-1 0 0 0,0 1 1 0 0,0-1-1 0 0,0 1 0 0 0,0-1 0 0 0,1 0 0 0 0,0-1 0 0 0,-1 1 0 0 0,1-1 0 0 0,0 0 0 0 0,0 0 1 0 0,0-1-1 0 0,1 1 0 0 0,-1-1 0 0 0,0 0 0 0 0,0-1 0 0 0,1 1 0 0 0,-1-1 0 0 0,0 0 0 0 0,1 0 0 0 0,-1-1 1 0 0,0 1-1 0 0,1-1 0 0 0,-1 0 0 0 0,0-1 0 0 0,0 0 0 0 0,0 1 0 0 0,4-3-9 0 0,20-12 101 0 0,-1 0 0 0 0,-1-2 0 0 0,-1-1 0 0 0,-1-1 0 0 0,14-14-101 0 0,41-31 178 0 0,-20 19-92 0 0,-25 17-54 0 0,2 1 0 0 0,0 3 0 0 0,2 0 1 0 0,0 3-1 0 0,2 1 0 0 0,0 2 0 0 0,2 2-32 0 0,-42 16 0 0 0,1 0 0 0 0,0 0 0 0 0,-1 0 1 0 0,1 0-1 0 0,0 0 0 0 0,0 0 0 0 0,0 0 1 0 0,0 1-1 0 0,0-1 0 0 0,0 1 0 0 0,0-1 1 0 0,0 1-1 0 0,0 0 0 0 0,0 0 0 0 0,0 0 1 0 0,0 0-1 0 0,0 0 0 0 0,0 1 0 0 0,0-1 1 0 0,0 0-1 0 0,0 1 0 0 0,-1 0 0 0 0,1-1 1 0 0,0 1-1 0 0,0 0 0 0 0,0 0 0 0 0,0 0 1 0 0,-1 0-1 0 0,1 0 0 0 0,0 0 0 0 0,-1 1 0 0 0,1-1 1 0 0,-1 1-1 0 0,0-1 0 0 0,1 1 0 0 0,-1-1 1 0 0,0 1-1 0 0,0 0 0 0 0,0 0 0 0 0,-1 13 31 0 0,-1-1 1 0 0,0 0-1 0 0,-1 0 0 0 0,-1 0 0 0 0,0 0 1 0 0,-1 0-1 0 0,-1-1 0 0 0,0 1 0 0 0,0-1 1 0 0,-2 0-1 0 0,1-1 0 0 0,-2 1 0 0 0,0-1 1 0 0,-2 1-32 0 0,4 1-32 0 0,-1-1 0 0 0,-1 0 0 0 0,0 0 0 0 0,-1-1 0 0 0,-1 0 0 0 0,0 0 1 0 0,0-1-1 0 0,-1-1 0 0 0,0 0 0 0 0,-1 0 0 0 0,0-1 0 0 0,0 0 0 0 0,-1-1 1 0 0,-1-1-1 0 0,1 0 0 0 0,-1-1 0 0 0,0 0 0 0 0,-2-1 32 0 0,14-4-33 0 0,1-1-1 0 0,0 0 1 0 0,0 0-1 0 0,-1 1 1 0 0,1-1-1 0 0,0 0 1 0 0,0 0 0 0 0,-1 0-1 0 0,1-1 1 0 0,0 1-1 0 0,0 0 1 0 0,0 0-1 0 0,-1-1 1 0 0,1 1-1 0 0,0-1 1 0 0,0 1 0 0 0,0-1-1 0 0,0 1 1 0 0,0-1-1 0 0,0 0 1 0 0,0 1-1 0 0,0-1 1 0 0,0 0-1 0 0,0 0 1 0 0,0 0 0 0 0,0 0-1 0 0,0 0 1 0 0,1 0-1 0 0,-1 0 1 0 0,0 0-1 0 0,1 0 1 0 0,-1 0-1 0 0,1 0 1 0 0,-1 0 0 0 0,1 0-1 0 0,-1-1 1 0 0,1 1-1 0 0,0 0 1 0 0,0 0-1 0 0,-1 0 1 0 0,1-1-1 0 0,0 1 1 0 0,0 0 0 0 0,0 0-1 0 0,1-1 1 0 0,-1 1-1 0 0,0 0 1 0 0,0 0-1 0 0,1-1 1 0 0,-1 1-1 0 0,0 0 1 0 0,1 0 0 0 0,0 0-1 0 0,-1 0 1 0 0,1 0-1 0 0,-1 0 1 0 0,1 0-1 0 0,0 0 1 0 0,0 0-1 0 0,0 0 1 0 0,0 0 0 0 0,0 0-1 0 0,0 0 1 0 0,0 0 33 0 0,10-8 4 0 0,0 0 1 0 0,1 0 0 0 0,1 1-1 0 0,-1 0 1 0 0,1 1-1 0 0,1 1 1 0 0,-1 0 0 0 0,1 0-1 0 0,0 2 1 0 0,0 0 0 0 0,1 0-1 0 0,-1 1 1 0 0,1 1-1 0 0,0 1 1 0 0,-1 0 0 0 0,1 1-1 0 0,0 0 1 0 0,0 1 0 0 0,4 1-5 0 0,158 60 1203 0 0,-155-56-1072 0 0,1-1 0 0 0,0-1 0 0 0,0-1 1 0 0,0-2-1 0 0,0 0 0 0 0,0-1 1 0 0,0-1-1 0 0,0-2 0 0 0,0 0 1 0 0,0-1-1 0 0,-1-1 0 0 0,1-1 1 0 0,2-3-132 0 0,-5 1 93 0 0,-1-1 0 0 0,0 0 0 0 0,-1-2 1 0 0,0 0-1 0 0,-1-1 0 0 0,0-1 1 0 0,11-12-94 0 0,-22 20 11 0 0,0-1 0 0 0,-1 0 0 0 0,0-1 0 0 0,0 0 0 0 0,0 1 0 0 0,-1-1 1 0 0,0-1-1 0 0,-1 1 0 0 0,1 0 0 0 0,-2-1 0 0 0,1 0 0 0 0,-1 0 0 0 0,0 0 1 0 0,0 0-1 0 0,-1 0 0 0 0,0 0 0 0 0,-1 0 0 0 0,0 0 0 0 0,0-1 0 0 0,0 1 0 0 0,-2-3-11 0 0,-1 5-10 0 0,0 0-1 0 0,0 0 0 0 0,0 1 1 0 0,-1 0-1 0 0,0-1 0 0 0,0 1 1 0 0,-1 1-1 0 0,1-1 0 0 0,-1 1 1 0 0,0-1-1 0 0,0 1 0 0 0,0 1 1 0 0,-1-1-1 0 0,1 1 0 0 0,-1 0 1 0 0,0 0-1 0 0,0 1 0 0 0,0-1 1 0 0,0 1-1 0 0,-1 1 0 0 0,1-1 1 0 0,0 1-1 0 0,-1 0 0 0 0,1 1 1 0 0,-1-1-1 0 0,1 1 0 0 0,-1 0 1 0 0,1 1-1 0 0,-1 0 0 0 0,1 0 1 0 0,-1 0-1 0 0,-2 2 11 0 0,-2 0-5 0 0,1 0 0 0 0,0 1 1 0 0,0 1-1 0 0,0-1 0 0 0,0 1 0 0 0,1 1 0 0 0,0 0 1 0 0,0 0-1 0 0,1 1 0 0 0,-1 0 0 0 0,1 1 0 0 0,1 0 0 0 0,0 0 1 0 0,0 0-1 0 0,0 1 0 0 0,1 0 0 0 0,0 0 0 0 0,1 1 1 0 0,0-1-1 0 0,1 1 0 0 0,0 1 0 0 0,0-1 0 0 0,1 0 0 0 0,0 1 1 0 0,1-1-1 0 0,0 1 0 0 0,1 0 0 0 0,0 0 0 0 0,1 0 1 0 0,0 0-1 0 0,1 0 0 0 0,0-1 0 0 0,1 1 0 0 0,0 0 0 0 0,0-1 1 0 0,3 8 4 0 0,5 0 1 0 0,1-1 0 0 0,0-1 0 0 0,2 0 1 0 0,-1 0-1 0 0,2-1 0 0 0,0-1 0 0 0,1 0 0 0 0,0-1 1 0 0,1 0-1 0 0,0-2 0 0 0,1 0 0 0 0,11 5-1 0 0,136 54-891 0 0,-91-51-5429 0 0,-61-15-3334 0 0</inkml:trace>
  <inkml:trace contextRef="#ctx0" brushRef="#br0" timeOffset="5911.317">52 1608 6681 0 0,'0'0'1822'0'0,"0"0"-203"0"0,0 0-55 0 0,0 0-41 0 0,0 0-144 0 0,0 0-222 0 0,0 0-253 0 0,0 0-241 0 0,0 0-177 0 0,0 0-108 0 0,0 0 3 0 0,0 0 55 0 0,0 0 77 0 0,7-1 56 0 0,195-20 3096 0 0,184 21-1621 0 0,155-25-1170 0 0,-63 20-318 0 0,-82 9-148 0 0,-24-3-205 0 0,-158-8-38 0 0,251-20 52 0 0,17-6-5 0 0,217-7-10 0 0,-369 32-122 0 0,-56 1-68 0 0,95 3 30 0 0,111-7 100 0 0,-137 0-43 0 0,322-30 158 0 0,541 4 138 0 0,-689 34-94 0 0,-387-5-401 0 0,-132 6-2391 0 0,-1 1-6011 0 0,3 1-4065 0 0</inkml:trace>
  <inkml:trace contextRef="#ctx0" brushRef="#br0" timeOffset="8184.436">8947 444 8314 0 0,'0'0'2310'0'0,"0"0"-335"0"0,0 0-224 0 0,0 0-78 0 0,0 0-115 0 0,0 0-187 0 0,0 0-261 0 0,0 0-286 0 0,0 0-163 0 0,0 0-109 0 0,0 0-92 0 0,-15 12-46 0 0,-47 37-42 0 0,16 15 772 0 0,45-63-1128 0 0,1 0-1 0 0,-1 0 1 0 0,0-1-1 0 0,1 1 1 0 0,-1 0-1 0 0,1 0 0 0 0,-1 0 1 0 0,1 0-1 0 0,-1 0 1 0 0,1 1-1 0 0,0-1 1 0 0,0 0-1 0 0,-1 0 1 0 0,1 0-1 0 0,0 0 1 0 0,0 0-1 0 0,0 0 1 0 0,0 0-1 0 0,0 1 1 0 0,0-1-1 0 0,1 0 0 0 0,-1 0 1 0 0,0 0-1 0 0,1 0 1 0 0,-1 0-1 0 0,0 0 1 0 0,1 0-1 0 0,-1 0 1 0 0,1 0-1 0 0,-1 0 1 0 0,1 0-1 0 0,0 0 1 0 0,0 0-1 0 0,-1-1 0 0 0,1 1 1 0 0,0 0-1 0 0,0 0 1 0 0,0-1-1 0 0,0 1 1 0 0,0 0-1 0 0,0-1 1 0 0,0 1-16 0 0,8-2 78 0 0,0 0 0 0 0,0-1 0 0 0,0 0 0 0 0,0-1 0 0 0,0 0 1 0 0,-1 0-1 0 0,1-1 0 0 0,-1 0 0 0 0,0 0 0 0 0,-1-1 0 0 0,1 0 0 0 0,-1 0 1 0 0,1-1-1 0 0,-2 0 0 0 0,1 0 0 0 0,1-3-78 0 0,43-32 625 0 0,-50 41-471 0 0,-1 0 3 0 0,0 0-41 0 0,0 0-36 0 0,-13 8-268 0 0,8-4-321 0 0,-31 36-181 0 0,20-11-7530 0 0,15-22-3117 0 0</inkml:trace>
  <inkml:trace contextRef="#ctx0" brushRef="#br0" timeOffset="8586.007">8982 934 13131 0 0,'0'0'1923'0'0,"0"0"-620"0"0,0 0-202 0 0,0 0 157 0 0,0 0 126 0 0,0 0-46 0 0,0 0-221 0 0,0 0-306 0 0,0 0-228 0 0,0 0-109 0 0,0 0-41 0 0,0 0 0 0 0,0 0-19 0 0,-5 9-39 0 0,-46 70 459 0 0,35-42-668 0 0,45-33-93 0 0,-18-6-39 0 0,0 0-1 0 0,0-1 1 0 0,0 0-1 0 0,-1-1 1 0 0,1 0 0 0 0,-1-1-1 0 0,0 0 1 0 0,0 0-1 0 0,-1-1 1 0 0,0-1 0 0 0,7-5-34 0 0,-56 20 730 0 0,-16 20-968 0 0,56-28 204 0 0,0 0 0 0 0,1 0 0 0 0,-1 0 1 0 0,1 0-1 0 0,-1 0 0 0 0,0 0 0 0 0,1 0 1 0 0,-1 0-1 0 0,0 0 0 0 0,1 0 0 0 0,-1 0 0 0 0,1 0 1 0 0,-1 0-1 0 0,0 0 0 0 0,1 0 0 0 0,-1 0 1 0 0,0 1-1 0 0,1-1 0 0 0,-1 0 0 0 0,0 0 1 0 0,1 1-1 0 0,-1-1 0 0 0,0 0 0 0 0,0 0 0 0 0,1 1 1 0 0,-1-1-1 0 0,0 0 0 0 0,0 0 0 0 0,1 1 1 0 0,-1-1-1 0 0,0 0 0 0 0,0 1 0 0 0,0-1 1 0 0,0 1-1 0 0,0-1 0 0 0,1 0 0 0 0,-1 1 0 0 0,0-1 1 0 0,0 0-1 0 0,0 1 0 0 0,0-1 0 0 0,0 0 1 0 0,0 1-1 0 0,0-1 0 0 0,0 1 0 0 0,0-1 1 0 0,-1 0-1 0 0,1 1 0 0 0,0-1 0 0 0,0 0 0 0 0,0 1 1 0 0,0-1-1 0 0,0 0 0 0 0,-1 1 0 0 0,1-1 1 0 0,0 0-1 0 0,0 1 0 0 0,0-1 0 0 0,-1 0 1 0 0,1 1-1 0 0,0-1 0 0 0,-1 0 0 0 0,1 0 0 0 0,0 0 1 0 0,-1 1 33 0 0,18 1-6292 0 0,-10-2-5856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0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536 111 3233 0 0,'0'0'2310'0'0,"0"0"-993"0"0,0 0-551 0 0,0 0 24 0 0,0 0 247 0 0,0 0 230 0 0,0 0 73 0 0,0 0-114 0 0,0 0-206 0 0,33-13-197 0 0,99-40-155 0 0,-18 20 1343 0 0,-9 21 73 0 0,-104 12-2001 0 0,-1 0 29 0 0,0 0 92 0 0,0 0 88 0 0,-20 15 2035 0 0,-427 165-1173 0 0,308-125-655 0 0,189-32-450 0 0,-25-16 16 0 0,1-1 0 0 0,-1-1 1 0 0,1-1-1 0 0,-1-2 0 0 0,1 0 1 0 0,14-2-66 0 0,38 4 125 0 0,-7 10-71 0 0,-70-14-44 0 0,-1 0-11 0 0,0 0 6 0 0,0 0 10 0 0,-15 15 297 0 0,-23 19-206 0 0,-3-3 0 0 0,0-1 0 0 0,-2-2 0 0 0,-1-2-1 0 0,-13 4-105 0 0,-29 18 50 0 0,-165 93 26 0 0,161-75 65 0 0,89-64-139 0 0,1 0 0 0 0,0 0 0 0 0,-1 0 0 0 0,1-1 0 0 0,0 1 0 0 0,0 0 0 0 0,0 0 0 0 0,1 0 0 0 0,-1 0 0 0 0,0 0 0 0 0,1 0 0 0 0,-1-1 0 0 0,1 1 0 0 0,0 0 0 0 0,-1 0 0 0 0,1-1 0 0 0,0 1 0 0 0,0 0 0 0 0,0-1 0 0 0,0 1 0 0 0,0-1 0 0 0,1 1 0 0 0,-1-1 0 0 0,0 0 0 0 0,1 0 0 0 0,-1 1 0 0 0,2-1-2 0 0,4 4 39 0 0,1 0 0 0 0,0-1 0 0 0,0-1 0 0 0,0 1 0 0 0,1-1 0 0 0,-1 0 0 0 0,1-1 0 0 0,0 0 0 0 0,-1-1 0 0 0,1 0 0 0 0,0 0 0 0 0,0 0 0 0 0,0-1 0 0 0,2-1-39 0 0,25-1 198 0 0,0-2-1 0 0,1-2 0 0 0,-2-1 0 0 0,27-9-197 0 0,-26 6 55 0 0,0 2 1 0 0,0 1-1 0 0,1 2 0 0 0,29 0-55 0 0,-66 5-36 0 0,0 0-35 0 0,0 0-3 0 0,0 0-8 0 0,0 0-6 0 0,5 23-1596 0 0,-2-16-1384 0 0,0 1-3349 0 0,-1-5-3816 0 0</inkml:trace>
  <inkml:trace contextRef="#ctx0" brushRef="#br0" timeOffset="349.632">1229 122 11194 0 0,'0'0'5020'0'0,"0"0"-3186"0"0,0 0-1058 0 0,0 0-200 0 0,0 0-1 0 0,0 0 92 0 0,0 0 69 0 0,0 0 16 0 0,0 0 34 0 0,0 0-69 0 0,0 0-74 0 0,0 0-82 0 0,0 0-150 0 0,-8 29-94 0 0,-21 91-47 0 0,18 12 395 0 0,10-93-611 0 0,-1 1-1 0 0,-2-1 0 0 0,-2 0 1 0 0,-1 0-1 0 0,-3 0 0 0 0,0-1 1 0 0,-3-1-1 0 0,-1 0 0 0 0,-2-1 1 0 0,-12 21-54 0 0,18-44-473 0 0,10-20-1332 0 0,12-28-1628 0 0,-9 28 3499 0 0,6-20-1774 0 0,5-16-1992 0 0,-7 14-2524 0 0,-3 13-3533 0 0</inkml:trace>
  <inkml:trace contextRef="#ctx0" brushRef="#br0" timeOffset="604.425">1124 133 6377 0 0,'0'0'3101'0'0,"0"0"-1514"0"0,0 0-763 0 0,0 0-289 0 0,0 0-52 0 0,0 0 66 0 0,0 0 190 0 0,0 0 183 0 0,0 0 111 0 0,0 0 41 0 0,0 0-101 0 0,0 0-170 0 0,0 0-156 0 0,23 3-91 0 0,77 12-60 0 0,61-11 860 0 0,49-27-2092 0 0,-206 21 1213 0 0,-2 1-2960 0 0,0 1-7705 0 0,-4 0 1063 0 0</inkml:trace>
  <inkml:trace contextRef="#ctx0" brushRef="#br0" timeOffset="851.848">1100 424 7762 0 0,'0'0'2630'0'0,"0"0"-1388"0"0,0 0-587 0 0,0 0-40 0 0,0 0 137 0 0,0 0 128 0 0,0 0 77 0 0,0 0 22 0 0,0 0 6 0 0,0 0-61 0 0,0 0-120 0 0,0 0-118 0 0,0 0-129 0 0,18 11-131 0 0,59 33-106 0 0,-73-42-299 0 0,1 0 0 0 0,0 0 0 0 0,0 0 0 0 0,-1 0 0 0 0,1-1 0 0 0,0 0 0 0 0,0 0 0 0 0,0-1 0 0 0,1 1 0 0 0,-1-1 0 0 0,0 0 1 0 0,0 0-1 0 0,0-1 0 0 0,0 1 0 0 0,0-1 0 0 0,2-1-21 0 0,10-1 22 0 0,161-26-3330 0 0,-159 24-1437 0 0,-4-1-6086 0 0</inkml:trace>
  <inkml:trace contextRef="#ctx0" brushRef="#br0" timeOffset="1017.09">1645 575 9282 0 0,'0'0'1371'0'0,"0"0"-281"0"0,0 0 91 0 0,0 0 266 0 0,0 0 63 0 0,0 0-146 0 0,0 0-272 0 0,0 0-324 0 0,0 0-257 0 0,0 0-173 0 0,0 0-117 0 0,0 0-82 0 0,0 0-62 0 0,-23 30-36 0 0,-65 91-26 0 0,56-74-39 0 0,13-20-1940 0 0,16-26 620 0 0,-2 1-3393 0 0,1-3-2441 0 0,-1-2 1978 0 0</inkml:trace>
  <inkml:trace contextRef="#ctx0" brushRef="#br0" timeOffset="1236.052">1433 512 6521 0 0,'0'0'1907'0'0,"0"0"-576"0"0,0 0-333 0 0,0 0-178 0 0,0 0-102 0 0,0 0 6 0 0,0 0 169 0 0,0 0 113 0 0,0 0 97 0 0,0 0 12 0 0,0 0-180 0 0,0 0-109 0 0,0 0-56 0 0,11 19-22 0 0,36 60-34 0 0,51 37 2046 0 0,-19-35-2341 0 0,-65-65-1365 0 0,-9-10-4854 0 0,-5-3-5681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8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118 302 5577 0 0,'0'0'2887'0'0,"0"0"-749"0"0,0 0-344 0 0,0 0-62 0 0,0 0-11 0 0,0 0-149 0 0,0 0-269 0 0,0 0-327 0 0,0 0-316 0 0,0 0-226 0 0,0 0-146 0 0,0 0-37 0 0,0 0-2 0 0,-3-2 11 0 0,3 2-224 0 0,1 0 0 0 0,-1 0 0 0 0,1 0 0 0 0,-1 0 0 0 0,1 0 0 0 0,-1 0-1 0 0,1 0 1 0 0,-1 0 0 0 0,1-1 0 0 0,-1 1 0 0 0,0 0 0 0 0,1 0 0 0 0,-1 0 0 0 0,1-1 0 0 0,-1 1 0 0 0,1 0 0 0 0,-1 0 0 0 0,0-1-1 0 0,1 1 1 0 0,-1 0 0 0 0,0-1 0 0 0,1 1 0 0 0,-1 0 0 0 0,0-1 0 0 0,1 1 0 0 0,-1-1 0 0 0,0 1 0 0 0,0 0 0 0 0,1-1 0 0 0,-1 1 0 0 0,0-1-1 0 0,0 1 1 0 0,0-1 0 0 0,0 1 0 0 0,0-1 0 0 0,0 1 0 0 0,0-1 0 0 0,0 1 0 0 0,0-1 0 0 0,0 1 0 0 0,0-1 0 0 0,0 1 0 0 0,0 0 0 0 0,0-1-1 0 0,0 1 1 0 0,0-1 0 0 0,0 1 0 0 0,-1-1 0 0 0,1 1 0 0 0,0-1 0 0 0,0 1 0 0 0,-1-1-36 0 0,13-1 254 0 0,44-9 715 0 0,12-4-234 0 0,0 3 1 0 0,1 3-1 0 0,52 1-735 0 0,-61 12-303 0 0,-64-2-2154 0 0,-3 2-1419 0 0,2-3-1493 0 0,2-1-6212 0 0</inkml:trace>
  <inkml:trace contextRef="#ctx0" brushRef="#br0" timeOffset="245.957">1 483 9338 0 0,'0'0'3247'0'0,"0"0"-1717"0"0,0 0-706 0 0,0 0 79 0 0,0 0 323 0 0,0 0 251 0 0,0 0 10 0 0,0 0-152 0 0,0 0-212 0 0,0 0-207 0 0,32 4-181 0 0,105 12-149 0 0,-25-22 215 0 0,178-26-996 0 0,-286 31-561 0 0,10-2-913 0 0,-11 1-2442 0 0,0-1-3953 0 0,-2 0-2669 0 0</inkml:trace>
  <inkml:trace contextRef="#ctx0" brushRef="#br0" timeOffset="950.906">367 56 2320 0 0,'0'0'2964'0'0,"0"0"-800"0"0,0 0-217 0 0,0 0 47 0 0,0 0-60 0 0,0 0-156 0 0,0 0-254 0 0,0 0-236 0 0,0 0-148 0 0,0 0-159 0 0,0 0-129 0 0,0 0-131 0 0,0 0-122 0 0,-11-10-97 0 0,-33-26-96 0 0,33 26-70 0 0,11 10-65 0 0,0 0-66 0 0,0 0-39 0 0,0 0-17 0 0,0 0-22 0 0,0 0-23 0 0,13 19 573 0 0,9 5-381 0 0,2 0 0 0 0,1-2 0 0 0,0 0 0 0 0,2-2 0 0 0,0-1 0 0 0,1-1 0 0 0,1-1 0 0 0,5 0-296 0 0,5 5 145 0 0,79 38 86 0 0,-57-31-163 0 0,-59-29-94 0 0,-1 0 34 0 0,-1 0 23 0 0,0 0 20 0 0,0 0-47 0 0,0 0-15 0 0,0 0 15 0 0,0 0 5 0 0,-2 8 19 0 0,0-1 0 0 0,-1 0 0 0 0,1 0 0 0 0,-1 0 0 0 0,-1 0 0 0 0,1 0 0 0 0,-1-1-1 0 0,0 1 1 0 0,-1-1 0 0 0,0 0 0 0 0,0 0 0 0 0,-2 1-28 0 0,-8 12 40 0 0,-151 156 270 0 0,92-104-185 0 0,-49 40-24 0 0,79-61-57 0 0,51-75-4306 0 0,0 11-1795 0 0,-1 7-5665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3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3705 0 0,'0'0'1357'0'0,"0"0"-460"0"0,0 0-81 0 0,0 0 212 0 0,0 0 184 0 0,0 0 43 0 0,0 0-68 0 0,0 0-132 0 0,0 0-100 0 0,0 0-31 0 0,0 0-58 0 0,13-1-58 0 0,70-12 732 0 0,9-2 1631 0 0,134 1-981 0 0,-131 3-1899 0 0,-87 9-1076 0 0,-11 3-1609 0 0,-3-1-4310 0 0,4 0-2397 0 0</inkml:trace>
  <inkml:trace contextRef="#ctx0" brushRef="#br0" timeOffset="233.067">1 346 9130 0 0,'0'0'1622'0'0,"0"0"-821"0"0,0 0-323 0 0,0 0 171 0 0,0 0 363 0 0,0 0 261 0 0,0 0 0 0 0,0 0-133 0 0,0 0-219 0 0,0 0-204 0 0,0 0-166 0 0,0 0-140 0 0,34-2-147 0 0,105-6-116 0 0,-16-8-483 0 0,-100 12-207 0 0,-5 2-1156 0 0,-3 1-2781 0 0,-3 1-6296 0 0</inkml:trace>
  <inkml:trace contextRef="#ctx0" brushRef="#br0" timeOffset="904.592">507 674 9946 0 0,'0'0'1933'0'0,"0"0"-596"0"0,0 0-246 0 0,0 0 108 0 0,0 0 87 0 0,0 0-34 0 0,0 0-177 0 0,0 0-248 0 0,8-34-206 0 0,29-106-121 0 0,-35 130-410 0 0,0 1 0 0 0,0 0 0 0 0,2 0 0 0 0,-1 0 0 0 0,1 1 0 0 0,0-1 0 0 0,1 1 0 0 0,0 0 0 0 0,0 0 0 0 0,0 1-1 0 0,6-7-89 0 0,4-2 173 0 0,20-23 233 0 0,1 1 1 0 0,2 2-1 0 0,2 2 1 0 0,1 2-1 0 0,1 2 1 0 0,15-7-407 0 0,-49 31 40 0 0,1 1 0 0 0,-1 0 1 0 0,2 0-1 0 0,-1 0 0 0 0,0 1 0 0 0,1 1 1 0 0,0 0-1 0 0,0 0 0 0 0,0 1 0 0 0,0 0 1 0 0,9 0-41 0 0,-8 32 174 0 0,-26 197 511 0 0,15-226-684 0 0,0 0 0 0 0,0 1 1 0 0,0-1-1 0 0,0 0 1 0 0,0 0-1 0 0,0 1 0 0 0,1-1 1 0 0,-1 0-1 0 0,0 0 1 0 0,0 0-1 0 0,1 0 0 0 0,-1 1 1 0 0,1-1-1 0 0,-1 0 1 0 0,1 0-1 0 0,0 0 0 0 0,-1 0 1 0 0,1 0-1 0 0,0 0 1 0 0,0 0-1 0 0,0 0 0 0 0,0-1 1 0 0,0 1-1 0 0,0 0 1 0 0,0 0-1 0 0,0-1 1 0 0,0 1-1 0 0,0 0 0 0 0,0-1 1 0 0,0 1-1 0 0,0-1 1 0 0,0 0-1 0 0,1 1 0 0 0,-1-1 1 0 0,0 0-1 0 0,0 0 1 0 0,0 0-1 0 0,1 0 0 0 0,-1 0 1 0 0,0 0-1 0 0,0 0 1 0 0,1 0-1 0 0,-1 0 0 0 0,0 0 1 0 0,0-1-1 0 0,0 1 1 0 0,0-1-1 0 0,1 1 0 0 0,-1-1 1 0 0,0 1-2 0 0,59-30 322 0 0,172-156 15 0 0,-219 175-337 0 0,0 2 1 0 0,1 0-1 0 0,1 0 0 0 0,-1 1 1 0 0,1 1-1 0 0,0 1 0 0 0,1 0 0 0 0,-1 0 1 0 0,9 0-1 0 0,-22 7 3 0 0,1 0 0 0 0,-1 0 0 0 0,0 0 0 0 0,1 1 0 0 0,-1-1 0 0 0,0 1 0 0 0,0 0 0 0 0,0-1 0 0 0,0 1 0 0 0,0 0 0 0 0,0 0 0 0 0,0 0 0 0 0,0 0 0 0 0,-1 1 0 0 0,1-1 0 0 0,-1 0 0 0 0,0 1 0 0 0,0-1 0 0 0,0 1 0 0 0,0-1 0 0 0,0 1 0 0 0,0-1 0 0 0,-1 1 1 0 0,1 0-1 0 0,-1-1 0 0 0,0 1 0 0 0,0 0 0 0 0,0 0 0 0 0,0-1 0 0 0,0 1 0 0 0,0 0 0 0 0,-1-1 0 0 0,1 1 0 0 0,-1 0 0 0 0,0-1 0 0 0,0 1-3 0 0,1 3 19 0 0,-7 221 434 0 0,29-164-754 0 0,-21-60-169 0 0,0-2-1174 0 0,1-1-5846 0 0,-1 0-3551 0 0</inkml:trace>
  <inkml:trace contextRef="#ctx0" brushRef="#br0" timeOffset="3352.663">2177 59 232 0 0,'0'0'1470'0'0,"0"0"-427"0"0,0 0 118 0 0,0 0 557 0 0,0 0 545 0 0,0 0 180 0 0,0 0-240 0 0,0 0-580 0 0,0 0-562 0 0,0 0-299 0 0,0 0-144 0 0,-2-8-62 0 0,-9-24-57 0 0,10 30-440 0 0,0 0-1 0 0,-1 1 1 0 0,1 0 0 0 0,-1-1-1 0 0,0 1 1 0 0,1 0 0 0 0,-1 0 0 0 0,0 0-1 0 0,0 0 1 0 0,1 0 0 0 0,-1 0 0 0 0,0 0-1 0 0,0 1 1 0 0,0-1 0 0 0,0 1 0 0 0,0-1-1 0 0,0 1 1 0 0,0 0 0 0 0,0 0 0 0 0,-1 0-1 0 0,1 0 1 0 0,0 0 0 0 0,0 0-59 0 0,-7 0 162 0 0,-8 0 11 0 0,0 1 1 0 0,0 0-1 0 0,-1 1 0 0 0,1 1 0 0 0,0 1 0 0 0,1 1 0 0 0,-1 0 0 0 0,1 1 0 0 0,0 1 0 0 0,0 0 0 0 0,1 1 0 0 0,0 1 0 0 0,-9 6-173 0 0,12-6 40 0 0,1-1 0 0 0,0 1 0 0 0,1 1 0 0 0,0 0 0 0 0,0 0 0 0 0,1 1 0 0 0,1 0 0 0 0,0 1 0 0 0,0 0 0 0 0,1 0 0 0 0,1 1 0 0 0,0-1 0 0 0,0 1-1 0 0,2 1 1 0 0,-1-1 0 0 0,2 1 0 0 0,0 0 0 0 0,0 0 0 0 0,2 0 0 0 0,-1 0 0 0 0,2 8-40 0 0,1-17 36 0 0,1-1 0 0 0,0 0 0 0 0,0 1-1 0 0,0-1 1 0 0,1 0 0 0 0,-1 0 0 0 0,1 0 0 0 0,0 0 0 0 0,0-1 0 0 0,1 1-1 0 0,-1-1 1 0 0,1 0 0 0 0,-1 0 0 0 0,1 0 0 0 0,0 0 0 0 0,0-1-1 0 0,0 0 1 0 0,1 0 0 0 0,-1 0 0 0 0,0 0 0 0 0,1 0 0 0 0,-1-1 0 0 0,1 0-1 0 0,0 0 1 0 0,0 0 0 0 0,-1-1 0 0 0,1 1 0 0 0,0-1 0 0 0,0 0-1 0 0,-1 0 1 0 0,1-1 0 0 0,0 0 0 0 0,0 0-36 0 0,15-4 175 0 0,-1-1 1 0 0,0-1-1 0 0,0-1 0 0 0,0 0 1 0 0,-1-2-1 0 0,-1 0 0 0 0,0-1 1 0 0,0 0-1 0 0,-1-1 0 0 0,0-1 1 0 0,-1-1-1 0 0,-1-1 0 0 0,0 1 1 0 0,-1-2-1 0 0,10-15-175 0 0,106-127 693 0 0,-94 122-479 0 0,-34 35-190 0 0,0 1-6 0 0,-1 27-35 0 0,-1 5 83 0 0,1 0 0 0 0,1 1 1 0 0,2-1-1 0 0,1 0 0 0 0,1 0 0 0 0,2 0 0 0 0,2-1 1 0 0,11 29-67 0 0,-13-43 1 0 0,-4-9-10 0 0,0 0 0 0 0,1 0 1 0 0,-1-1-1 0 0,1 1 0 0 0,1-1 0 0 0,0 0 0 0 0,0 0 0 0 0,0-1 0 0 0,1 0 0 0 0,-1 1 1 0 0,2-1 8 0 0,20-19-2893 0 0,-14-9-3347 0 0,-9 14 413 0 0,1 0-6070 0 0</inkml:trace>
  <inkml:trace contextRef="#ctx0" brushRef="#br0" timeOffset="3600.743">2917 265 11042 0 0,'0'0'2203'0'0,"0"0"-802"0"0,0 0-214 0 0,0 0 144 0 0,0 0 50 0 0,0 0-116 0 0,0 0-273 0 0,0 0-292 0 0,0 0-229 0 0,0 0-145 0 0,-20 32-79 0 0,-63 98-92 0 0,36-59 34 0 0,45-67-276 0 0,-2 1-1 0 0,1-1 0 0 0,0 0 1 0 0,-1 0-1 0 0,0 0 0 0 0,0-1 1 0 0,0 1-1 0 0,0-1 0 0 0,0 0 1 0 0,-1 0-1 0 0,0 0 0 0 0,1-1 1 0 0,-1 1-1 0 0,-5 0 88 0 0,-27 3-9784 0 0,29-6 73 0 0</inkml:trace>
  <inkml:trace contextRef="#ctx0" brushRef="#br0" timeOffset="3879.329">2611 273 4585 0 0,'0'0'3618'0'0,"0"0"-888"0"0,0 0-616 0 0,0 0-327 0 0,0 0-327 0 0,0 0-326 0 0,0 0-283 0 0,0 0-86 0 0,0 0-34 0 0,0 0 16 0 0,0 0 32 0 0,0 0-91 0 0,0 0-57 0 0,19 11-14 0 0,59 40-4 0 0,10 36 1379 0 0,-71-63-1699 0 0,94 120 860 0 0,-78-105-1181 0 0,-33-38-37 0 0,0-1-18 0 0,0 0-39 0 0,0 0-120 0 0,0 0-304 0 0,0-3-1919 0 0,0 1-5067 0 0,0-4-4728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2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94 0 0 0,'0'0'2886'0'0,"0"0"-670"0"0,0 0-255 0 0,0 0-94 0 0,0 0-31 0 0,0 0-87 0 0,0 0-201 0 0,0 0-212 0 0,0 0-319 0 0,0 0-320 0 0,0 0-282 0 0,-4 0-174 0 0,-19-3 10 0 0,23 3-175 0 0,15 11 459 0 0,0 19-212 0 0,-1 1 1 0 0,-2 1-1 0 0,-1-1 1 0 0,-1 2 0 0 0,-1 0-1 0 0,-2 0 1 0 0,-2 0 0 0 0,-1 1-1 0 0,-1-1 1 0 0,-2 1-1 0 0,-2 0 1 0 0,-1 0 0 0 0,-1 2-324 0 0,2 40 4 0 0,-6-28-1871 0 0,6-50-2773 0 0,0-7-5872 0 0,1 5 4689 0 0</inkml:trace>
  <inkml:trace contextRef="#ctx0" brushRef="#br0" timeOffset="369.57">0 76 5265 0 0,'0'0'1985'0'0,"0"0"-316"0"0,0 0-310 0 0,0 0-115 0 0,0 0-55 0 0,0 0-76 0 0,0 0-118 0 0,0 0-171 0 0,0 0-145 0 0,0 0-100 0 0,0 0-52 0 0,32-12-46 0 0,103-38-35 0 0,-49 37 164 0 0,-66 14-442 0 0,-4-2-72 0 0,-1 0-1 0 0,1 1 0 0 0,0 1 1 0 0,0 1-1 0 0,-1 0 1 0 0,1 1-1 0 0,-1 0 0 0 0,0 1 1 0 0,0 1-1 0 0,0 1 0 0 0,0 0 1 0 0,-1 0-1 0 0,0 2 0 0 0,0 0 1 0 0,-1 0-1 0 0,0 1 0 0 0,-1 1 1 0 0,7 6-96 0 0,-17-13 29 0 0,0 0-1 0 0,0 1 1 0 0,0-1 0 0 0,-1 0-1 0 0,1 1 1 0 0,-1-1 0 0 0,0 1 0 0 0,0-1-1 0 0,0 1 1 0 0,0 0 0 0 0,-1-1 0 0 0,0 1-1 0 0,1 0 1 0 0,-1-1 0 0 0,-1 1 0 0 0,1 0-1 0 0,0-1 1 0 0,-1 1 0 0 0,0 0 0 0 0,0-1-1 0 0,0 1 1 0 0,0-1 0 0 0,-1 1-1 0 0,1-1 1 0 0,-1 0 0 0 0,0 1 0 0 0,0-1-1 0 0,0 0 1 0 0,0 0 0 0 0,0 0 0 0 0,-2 1-29 0 0,-89 78 424 0 0,70-66-444 0 0,-1-1 1 0 0,-1-1-1 0 0,0-1 1 0 0,-1-2-1 0 0,0 0 1 0 0,-1-2 0 0 0,0-1-1 0 0,-1 0 1 0 0,1-3-1 0 0,-1 0 1 0 0,-1-2-1 0 0,-9 0 20 0 0,37-4-102 0 0,1 1 0 0 0,-1-1-1 0 0,1 0 1 0 0,0 1-1 0 0,-1-1 1 0 0,1 0-1 0 0,0 0 1 0 0,-1 1 0 0 0,1-1-1 0 0,0 0 1 0 0,0 0-1 0 0,0 0 1 0 0,0 1 0 0 0,0-1-1 0 0,0 0 1 0 0,0 0-1 0 0,0 0 1 0 0,0 1 0 0 0,0-1-1 0 0,0 0 1 0 0,0 0-1 0 0,1 0 1 0 0,-1 1-1 0 0,0-1 1 0 0,1 0 0 0 0,-1 0-1 0 0,0 1 1 0 0,1-1-1 0 0,-1 0 1 0 0,1 1 0 0 0,-1-1-1 0 0,1 0 1 0 0,-1 1-1 0 0,1-1 1 0 0,0 1 0 0 0,-1-1-1 0 0,1 1 1 0 0,-1-1-1 0 0,1 1 1 0 0,0 0 0 0 0,0-1-1 0 0,-1 1 1 0 0,1 0-1 0 0,0-1 1 0 0,0 1-1 0 0,-1 0 1 0 0,1 0 0 0 0,0 0-1 0 0,0 0 1 0 0,0 0-1 0 0,-1 0 1 0 0,1 0 0 0 0,1 0 102 0 0,37-18-7849 0 0,-26 11-806 0 0</inkml:trace>
  <inkml:trace contextRef="#ctx0" brushRef="#br0" timeOffset="731.996">647 359 3489 0 0,'0'0'2344'0'0,"0"0"-411"0"0,0 0-81 0 0,0 0 23 0 0,0 0-76 0 0,0 0-193 0 0,0 0-321 0 0,0 0-351 0 0,0 0-309 0 0,0 0-187 0 0,0 0-106 0 0,0 0-65 0 0,0 0-2 0 0,2 0 86 0 0,138-9 3305 0 0,6 0-4492 0 0,-145 9-24 0 0,-1 0-968 0 0,0 0-3068 0 0,0 0-6238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4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3145 0 0,'0'0'2015'0'0,"0"0"-154"0"0,0 0 153 0 0,0 0 136 0 0,0 0-51 0 0,0 0-225 0 0,0 0-348 0 0,0 0-366 0 0,0 0-280 0 0,0 0-173 0 0,0 0-147 0 0,0 0-59 0 0,0 0-41 0 0,-4 1-23 0 0,-12 4-16 0 0,12-4-50 0 0,4-1-47 0 0,5 1 3165 0 0,23 2-2460 0 0,231-2 445 0 0,-204-5-876 0 0,-40 4-1688 0 0,-16-1-3374 0 0,-9 5-2992 0 0,5 0-3716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10370 0 0,'0'0'1493'0'0,"0"0"-524"0"0,0 0-73 0 0,0 0 223 0 0,0 0 340 0 0,0 0 174 0 0,0 0-58 0 0,0 0-150 0 0,0 0-275 0 0,0 0-203 0 0,0 0-187 0 0,0 0-149 0 0,0 0-110 0 0,30 4-125 0 0,94 13-77 0 0,-47-20 53 0 0,1-16-412 0 0,-59 8-1943 0 0,-12 5-6684 0 0,-5 5-3225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2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26 0 0 0,'0'0'2028'0'0,"0"0"-323"0"0,0 0-94 0 0,0 0 295 0 0,0 0 335 0 0,0 0 107 0 0,0 0-163 0 0,0 0-367 0 0,0 0-410 0 0,0 0-303 0 0,0 0-207 0 0,0 0-139 0 0,0 0-108 0 0,1-2-120 0 0,3-4 205 0 0,1 20-110 0 0,-1 0-644 0 0,20 56 539 0 0,-4 2-1 0 0,-3 0 1 0 0,7 66-521 0 0,-22 35 264 0 0,-34-55-169 0 0,35-199-11613 0 0,4 38 2230 0 0,-5 27 5635 0 0</inkml:trace>
  <inkml:trace contextRef="#ctx0" brushRef="#br0" timeOffset="261.019">89 26 688 0 0,'0'0'2885'0'0,"0"0"-734"0"0,0 0-339 0 0,0 0 14 0 0,0 0-3 0 0,0 0-107 0 0,0 0-237 0 0,0 0-389 0 0,0 0-395 0 0,0 0-280 0 0,0 0-126 0 0,0 0 71 0 0,4-1 144 0 0,87 2 2411 0 0,-38 0-2369 0 0,-23 1-557 0 0,1-2 0 0 0,-1-1 0 0 0,1-2 0 0 0,-1-1 0 0 0,0-1 1 0 0,7-3 10 0 0,-12 2-1353 0 0,-19 5-2879 0 0,0 1-3966 0 0,-5 0 852 0 0</inkml:trace>
  <inkml:trace contextRef="#ctx0" brushRef="#br0" timeOffset="504.234">1 343 7738 0 0,'0'0'1308'0'0,"0"0"-541"0"0,0 0-163 0 0,0 0 120 0 0,0 0 238 0 0,0 0 219 0 0,0 0 42 0 0,0 0-63 0 0,0 0-174 0 0,0 0-223 0 0,0 0-211 0 0,0 0-171 0 0,0 0-135 0 0,31 7-108 0 0,100 22-91 0 0,-51-32-307 0 0,-46-6-311 0 0,-2 1-1781 0 0,-11 4-3348 0 0,-10 3-4197 0 0</inkml:trace>
  <inkml:trace contextRef="#ctx0" brushRef="#br0" timeOffset="946.978">406 505 0 0 0,'0'0'613'0'0,"0"0"962"0"0,0 0 147 0 0,0 0-111 0 0,0 0-94 0 0,0 0-85 0 0,0 0-113 0 0,0 0-119 0 0,0 0-93 0 0,0 0-100 0 0,0 0-84 0 0,0 0-99 0 0,9 27 3585 0 0,-4 101-2381 0 0,-34 71-1476 0 0,29-181-395 0 0,0-15-5274 0 0,0-2-5491 0 0,0-1 4337 0 0</inkml:trace>
  <inkml:trace contextRef="#ctx0" brushRef="#br0" timeOffset="1220.425">387 557 5345 0 0,'0'0'1666'0'0,"0"0"-353"0"0,0 0-74 0 0,0 0 140 0 0,0 0 56 0 0,0 0-153 0 0,0 0-319 0 0,0 0-227 0 0,0 0-77 0 0,0 0 57 0 0,0 0 65 0 0,0 0-74 0 0,0 0-131 0 0,19-3-134 0 0,128-20 342 0 0,-84 9-807 0 0,-51 13 295 0 0,-7 1-3060 0 0,0 0-5541 0 0,-5 0-826 0 0</inkml:trace>
  <inkml:trace contextRef="#ctx0" brushRef="#br0" timeOffset="1400.706">369 711 5665 0 0,'0'0'1128'0'0,"0"0"-639"0"0,0 0 183 0 0,0 0 504 0 0,0 0 352 0 0,0 0 17 0 0,0 0-337 0 0,0 0-384 0 0,0 0-328 0 0,0 0-240 0 0,0 0-160 0 0,0 0-144 0 0,0 0-144 0 0,0 0-288 0 0,199-37-584 0 0,-184 30-2073 0 0,-3 3-7025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6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26 423 0 0 0,'0'0'1522'0'0,"0"0"-186"0"0,0 0 3 0 0,0 0 212 0 0,0 0 196 0 0,0 0 68 0 0,0 0-99 0 0,0 0-189 0 0,0 0-221 0 0,0 0-155 0 0,0 0-107 0 0,0 0-82 0 0,0 0-74 0 0,-4 4-68 0 0,-13 13-53 0 0,12-12-52 0 0,5-5-43 0 0,8-12 3994 0 0,4-18-4611 0 0,0 1 1 0 0,2 0-1 0 0,2 1 1 0 0,0 0-1 0 0,2 2 0 0 0,1 0 1 0 0,0 1-1 0 0,2 1 0 0 0,1 0 1 0 0,1 2-1 0 0,1 1 0 0 0,1 1 1 0 0,1 1-1 0 0,8-4-55 0 0,98-40 4 0 0,-130 64-9 0 0,0 0 1 0 0,-1-1-1 0 0,1 1 1 0 0,0 0-1 0 0,-1 0 1 0 0,1 1-1 0 0,-1-1 1 0 0,0 0-1 0 0,1 0 1 0 0,-1 1-1 0 0,0-1 0 0 0,0 1 1 0 0,0-1-1 0 0,0 1 1 0 0,0-1-1 0 0,0 1 1 0 0,0 0-1 0 0,0-1 1 0 0,-1 1-1 0 0,1 0 1 0 0,-1 0-1 0 0,1 0 0 0 0,-1-1 1 0 0,0 1-1 0 0,1 0 1 0 0,-1 2 4 0 0,1-1-2 0 0,4 147 355 0 0,-17 2-274 0 0,13-117-99 0 0,0-34 12 0 0,28-31 120 0 0,5-10-94 0 0,1 2-1 0 0,2 1 1 0 0,1 2-1 0 0,2 2 1 0 0,19-11-18 0 0,-27 20-11 0 0,-19 14 9 0 0,0 0 1 0 0,1 1 0 0 0,0 0 0 0 0,0 1 0 0 0,0 0 0 0 0,1 1 0 0 0,1 1 0 0 0,-1 1-1 0 0,1 0 1 0 0,4-1 1 0 0,-18 6-1 0 0,-1-1-1 0 0,1 1 1 0 0,-1-1-1 0 0,1 1 1 0 0,0-1-1 0 0,-1 1 1 0 0,1 0-1 0 0,-1 0 1 0 0,1 0 0 0 0,-1 0-1 0 0,1 0 1 0 0,0 0-1 0 0,-1 0 1 0 0,1 1-1 0 0,-1-1 1 0 0,1 0-1 0 0,-1 1 1 0 0,1-1-1 0 0,-1 1 1 0 0,1 0-1 0 0,-1-1 1 0 0,0 1-1 0 0,1 0 1 0 0,-1 0-1 0 0,0 0 1 0 0,1 0-1 0 0,-1 0 1 0 0,0 0-1 0 0,0 0 1 0 0,0 1-1 0 0,0-1 1 0 0,0 0-1 0 0,0 1 1 0 0,-1-1-1 0 0,1 0 1 0 0,0 1-1 0 0,-1-1 1 0 0,1 1-1 0 0,-1-1 1 0 0,1 1-1 0 0,-1-1 1 0 0,0 1-1 0 0,1 0 2 0 0,1 10 20 0 0,0 0-1 0 0,-1 0 1 0 0,0 0-1 0 0,-1 0 1 0 0,0 0-1 0 0,-1 0 1 0 0,0 0-1 0 0,-1 0 1 0 0,0 0 0 0 0,-1 0-1 0 0,-1 0 1 0 0,1-1-1 0 0,-6 11-19 0 0,-13 54 70 0 0,13-11-732 0 0,48-57-3129 0 0,-24-13 999 0 0,-3 0-3676 0 0,-1 1-5223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4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154 745 0 0 0,'0'0'213'0'0,"0"0"-202"0"0,0 0 857 0 0,0 0 463 0 0,11 3-83 0 0,83 17 1744 0 0,-48-16-1551 0 0,0-2-1 0 0,1-2 1 0 0,-1-2 0 0 0,0-2 0 0 0,0-2-1 0 0,25-8-1440 0 0,22-11 467 0 0,-1-4-1 0 0,-1-4 0 0 0,-2-5 0 0 0,-2-3 1 0 0,-1-3-1 0 0,-3-5 0 0 0,-1-3 0 0 0,8-12-466 0 0,-71 51 33 0 0,0 0 0 0 0,-1-2-1 0 0,-1 0 1 0 0,-1-1 0 0 0,0 0-1 0 0,-1-2 1 0 0,0 1-1 0 0,-2-2 1 0 0,0 0 0 0 0,-1-1-1 0 0,-1 0 1 0 0,-1 0-1 0 0,3-12-32 0 0,-11 29-7 0 0,-1-1-1 0 0,0 1 1 0 0,0 0-1 0 0,0-1 0 0 0,0 1 1 0 0,-1-1-1 0 0,1 1 0 0 0,-1-1 1 0 0,0 1-1 0 0,0-1 0 0 0,0 1 1 0 0,-1-1-1 0 0,1 1 0 0 0,-1-1 1 0 0,0 1-1 0 0,0-1 1 0 0,0 1-1 0 0,0 0 0 0 0,-1 0 1 0 0,1-1-1 0 0,-1 1 0 0 0,0 0 1 0 0,0 0-1 0 0,0 0 0 0 0,0 1 1 0 0,0-1-1 0 0,-1 0 0 0 0,1 1 1 0 0,-1 0-1 0 0,0-1 1 0 0,1 1-1 0 0,-1 0 0 0 0,0 1 1 0 0,0-1-1 0 0,-1 0 0 0 0,1 1 1 0 0,0 0-1 0 0,-1-1 0 0 0,1 1 1 0 0,0 1-1 0 0,-1-1 8 0 0,-8-1-23 0 0,0 0 0 0 0,0 1 0 0 0,0 1 1 0 0,0 0-1 0 0,0 1 0 0 0,0 0 0 0 0,0 0 0 0 0,0 2 0 0 0,1-1 0 0 0,-1 1 0 0 0,0 1 0 0 0,1 0 0 0 0,0 1 1 0 0,0 0-1 0 0,0 1 0 0 0,1 0 0 0 0,0 0 0 0 0,0 1 0 0 0,1 1 0 0 0,-4 2 23 0 0,-6 7-1 0 0,1 1-1 0 0,0 0 1 0 0,1 2-1 0 0,1 0 1 0 0,0 0 0 0 0,2 2-1 0 0,1-1 1 0 0,0 2-1 0 0,0 3 2 0 0,-3 19 26 0 0,3 0-1 0 0,1 1 1 0 0,2 0-1 0 0,2 1 0 0 0,2 0 1 0 0,1 39-26 0 0,4-72 10 0 0,-10 131 83 0 0,2 20 9 0 0,-6 0-1 0 0,-8-1 0 0 0,-8-1 1 0 0,-46 145-102 0 0,60-257 62 0 0,-3-1 1 0 0,-2-1-1 0 0,-1-1 1 0 0,-3-1-1 0 0,-2-1 0 0 0,-2-1 1 0 0,-2-2-1 0 0,-2-1 1 0 0,-1-2-1 0 0,-2-1 1 0 0,-2-2-1 0 0,-2-2 0 0 0,-1-1 1 0 0,-1-3-1 0 0,-2-1 1 0 0,-23 10-63 0 0,56-32 39 0 0,-1-1-1 0 0,0-1 1 0 0,0 0 0 0 0,-1-1 0 0 0,1-1 0 0 0,-1 0 0 0 0,0 0 0 0 0,0-2 0 0 0,-1 0 0 0 0,1 0 0 0 0,0-1-1 0 0,-1-1 1 0 0,1 0 0 0 0,0-1 0 0 0,-1-1 0 0 0,1 0 0 0 0,0-1 0 0 0,-5-2-39 0 0,13 0 1 0 0,1 0 0 0 0,0 0 1 0 0,0 0-1 0 0,0 0 0 0 0,1-1 1 0 0,-1 0-1 0 0,1 0 0 0 0,1 0 1 0 0,-1-1-1 0 0,1 1 1 0 0,0-1-1 0 0,0 0 0 0 0,1 0 1 0 0,0 0-1 0 0,1 0 0 0 0,-1 0 1 0 0,1 0-1 0 0,0-1 0 0 0,1 1 1 0 0,0 0-1 0 0,0 0 0 0 0,1-1 1 0 0,-1 1-1 0 0,2 0 0 0 0,-1 0 1 0 0,1 0-1 0 0,0 0 0 0 0,0 0 1 0 0,1 0-1 0 0,0 0 0 0 0,0 1 1 0 0,1 0-1 0 0,0-1 0 0 0,0 1 1 0 0,5-5-2 0 0,4-10 5 0 0,2 1 1 0 0,1 0 0 0 0,0 1-1 0 0,1 1 1 0 0,1 0 0 0 0,1 2 0 0 0,0 0-1 0 0,1 1 1 0 0,1 1 0 0 0,0 1 0 0 0,1 0-1 0 0,1 2 1 0 0,0 1 0 0 0,0 1 0 0 0,0 0-1 0 0,1 2 1 0 0,1 1 0 0 0,-1 1-1 0 0,1 1 1 0 0,8 0-6 0 0,-11 3 28 0 0,1 0 0 0 0,-1 2 0 0 0,1 0 0 0 0,-1 2 0 0 0,0 0-1 0 0,0 1 1 0 0,0 2 0 0 0,0 0 0 0 0,-1 1 0 0 0,16 8-28 0 0,-2 5 77 0 0,-1 2 0 0 0,0 1 0 0 0,-2 2 0 0 0,-1 1 0 0 0,7 8-77 0 0,140 103 715 0 0,-161-130-650 0 0,0-1 0 0 0,1 0 0 0 0,0-1 1 0 0,0-1-1 0 0,1 0 0 0 0,-1-2 0 0 0,1 0 0 0 0,0-1 0 0 0,-1-1 0 0 0,1 0 0 0 0,0-2 0 0 0,-1 0 0 0 0,1-1 0 0 0,-1-1 1 0 0,0-1-1 0 0,0 0 0 0 0,0-2 0 0 0,-1 0 0 0 0,0 0 0 0 0,0-2 0 0 0,3-3-65 0 0,-11 6-1348 0 0,-6 2-4527 0 0,-3 3-4150 0 0</inkml:trace>
  <inkml:trace contextRef="#ctx0" brushRef="#br0" timeOffset="9072.101">2033 1890 0 0 0,'0'0'367'0'0,"0"0"488"0"0,0 0 186 0 0,0 0 77 0 0,0 0 55 0 0,0 0 117 0 0,0 0 80 0 0,7-17 73 0 0,21-55 54 0 0,-21 44 4949 0 0,-7 28-5769 0 0,0 0-82 0 0,0 0-75 0 0,0 0-73 0 0,0 0-69 0 0,0 0-31 0 0,0 0-39 0 0,0 0-25 0 0,0 0-20 0 0,0 0-47 0 0,0 0-27 0 0,0 0-24 0 0,0 0-4 0 0,0 0-1 0 0,0 0 2 0 0,-2 19 592 0 0,-20 112 219 0 0,15 83-481 0 0,11-196-469 0 0,0 0 0 0 0,1 0 1 0 0,1-1-1 0 0,1 1 0 0 0,0-2 0 0 0,2 1 0 0 0,-1-1 0 0 0,2 0 0 0 0,0-1 0 0 0,1 0 0 0 0,5 5-23 0 0,-15-18 1 0 0,4 4 21 0 0,0 0-1 0 0,0 0 1 0 0,1-1-1 0 0,-1 1 0 0 0,1-1 1 0 0,0-1-1 0 0,1 1 1 0 0,-1-1-1 0 0,1 0 1 0 0,0 0-1 0 0,0-1 1 0 0,0 0-1 0 0,1 0 1 0 0,-1-1-1 0 0,1 0 1 0 0,-1 0-1 0 0,1 0 1 0 0,0-1-1 0 0,-1-1 1 0 0,4 1-22 0 0,-2-4 65 0 0,1 0 0 0 0,-1 0 0 0 0,0-1 0 0 0,0 0 0 0 0,0-1 0 0 0,0 0 1 0 0,-1-1-1 0 0,0 1 0 0 0,0-2 0 0 0,0 1 0 0 0,-1-1 0 0 0,0 0 0 0 0,0 0 0 0 0,-1-1 1 0 0,0 0-1 0 0,0 0 0 0 0,-1-1 0 0 0,0 1 0 0 0,0-1 0 0 0,-1 0 0 0 0,-1 0 1 0 0,1-1-1 0 0,-1 1 0 0 0,1-7-65 0 0,7-8 48 0 0,101-208 157 0 0,6 86-174 0 0,-45 106-121 0 0,-71 40 90 0 0,1 0 0 0 0,-1 1 0 0 0,0-1 0 0 0,0 1 0 0 0,1 0 0 0 0,-1 0 0 0 0,0 0 0 0 0,0 0 0 0 0,0 0 0 0 0,0 0 0 0 0,0 1 0 0 0,0-1 0 0 0,-1 0 0 0 0,1 1 0 0 0,0 0 0 0 0,-1-1 0 0 0,1 1 0 0 0,-1 0 0 0 0,1 0 0 0 0,-1 0 0 0 0,0 0 0 0 0,0 0 0 0 0,0 0 0 0 0,0 0-1 0 0,0 0 1 0 0,0 1 0 0 0,-1-1 0 0 0,1 0 0 0 0,-1 1 0 0 0,0-1 0 0 0,1 0 0 0 0,-1 1 0 0 0,0-1 0 0 0,0 0 0 0 0,0 1 0 0 0,-1-1 0 0 0,0 2 0 0 0,3 3 7 0 0,10 184 141 0 0,-7 72-63 0 0,-15-181 178 0 0,19-106-261 0 0,1-1 0 0 0,1 2 0 0 0,1-1 1 0 0,0 2-1 0 0,2-1 0 0 0,3 0-2 0 0,18-31-9 0 0,3 2-1 0 0,2 2 1 0 0,2 1 0 0 0,2 2-1 0 0,2 3 1 0 0,5-2 9 0 0,52-24-31 0 0,-102 70 30 0 0,-1-1-1 0 0,1 1 1 0 0,0-1-1 0 0,0 1 1 0 0,0-1-1 0 0,0 1 1 0 0,-1 0 0 0 0,1 0-1 0 0,0-1 1 0 0,0 1-1 0 0,0 0 1 0 0,0 0-1 0 0,0 0 1 0 0,0 0-1 0 0,0 0 1 0 0,0 0-1 0 0,0 0 1 0 0,0 1-1 0 0,0-1 1 0 0,-1 0-1 0 0,1 0 1 0 0,0 1-1 0 0,0-1 1 0 0,0 1-1 0 0,0-1 1 0 0,0 0-1 0 0,-1 1 1 0 0,1 0-1 0 0,0-1 1 0 0,0 1 0 0 0,-1-1-1 0 0,1 1 1 0 0,-1 0-1 0 0,1 0 1 0 0,0-1-1 0 0,-1 1 1 0 0,1 0-1 0 0,-1 0 1 0 0,0 0-1 0 0,1-1 1 0 0,-1 1-1 0 0,1 0 1 0 0,-1 0-1 0 0,0 0 1 0 0,0 0-1 0 0,0 0 1 0 0,0 0-1 0 0,0 0 1 0 0,1 0-1 0 0,-2-1 1 0 0,1 1-1 0 0,0 0 1 0 0,0 0 0 0 0,0 0-1 0 0,0 0 1 0 0,0 0-1 0 0,-1 0 1 0 0,1 0-1 0 0,0 0 1 0 0,-1-1-1 0 0,1 1 1 0 0,-1 0-1 0 0,1 0 1 0 0,-1 0 1 0 0,1 9 32 0 0,-43 207 249 0 0,38-175-270 0 0,1 1 0 0 0,3 0 0 0 0,1 0 1 0 0,2 0-1 0 0,2-1 0 0 0,5 20-11 0 0,-8-61-15 0 0,-1-1-4 0 0,0 0-6 0 0,0 0-10 0 0,0 0-2 0 0,0 0-56 0 0,0 0-114 0 0,-18-25-4689 0 0,6 7-7084 0 0,7 10 2441 0 0</inkml:trace>
  <inkml:trace contextRef="#ctx0" brushRef="#br0" timeOffset="9504.71">2271 1158 5921 0 0,'0'0'1738'0'0,"0"0"-267"0"0,0 0-96 0 0,0 0 144 0 0,0 0 193 0 0,0 0 63 0 0,0 0-146 0 0,0 0-276 0 0,0 0-302 0 0,0 0-216 0 0,0 0-111 0 0,0 0-34 0 0,0 0 3 0 0,-2-5-31 0 0,-3-15-58 0 0,-21 51 2070 0 0,38-52-7779 0 0,-6 14-1339 0 0,-1 3-5496 0 0</inkml:trace>
  <inkml:trace contextRef="#ctx0" brushRef="#br0" timeOffset="11839.874">3765 2097 1960 0 0,'0'0'1286'0'0,"0"0"-180"0"0,0 0 82 0 0,0 0 237 0 0,0 0 233 0 0,0 0 77 0 0,0 0-116 0 0,0 0-257 0 0,0 0-257 0 0,0 0-263 0 0,0 0-214 0 0,0 0-122 0 0,0 0-93 0 0,-1-3-74 0 0,1 3-310 0 0,0-1 1 0 0,-1 1-1 0 0,1-1 1 0 0,0 1-1 0 0,0 0 1 0 0,0-1-1 0 0,0 1 1 0 0,-1-1-1 0 0,1 1 0 0 0,0-1 1 0 0,0 1-1 0 0,0-1 1 0 0,0 1-1 0 0,0-1 1 0 0,0 1-1 0 0,0-1 1 0 0,0 1-1 0 0,0 0 1 0 0,0-1-1 0 0,1 1 1 0 0,-1-1-1 0 0,0 1 1 0 0,0-1-1 0 0,0 1 1 0 0,1-1-1 0 0,-1 1 1 0 0,0 0-1 0 0,0-1 1 0 0,1 1-1 0 0,-1 0 1 0 0,0-1-1 0 0,1 1 0 0 0,-1 0 1 0 0,0-1-1 0 0,1 1 1 0 0,-1 0-1 0 0,1-1 1 0 0,-1 1-1 0 0,0 0 1 0 0,1 0-1 0 0,-1 0 1 0 0,1 0-1 0 0,-1-1 1 0 0,1 1-1 0 0,-1 0 1 0 0,1 0-1 0 0,-1 0 1 0 0,0 0-1 0 0,1 0 1 0 0,-1 0-1 0 0,1 0 1 0 0,-1 0-1 0 0,1 0 1 0 0,-1 0-1 0 0,1 0-29 0 0,8-3 331 0 0,35-11 881 0 0,-33 12-981 0 0,0-1 0 0 0,0-1 0 0 0,-1 0 0 0 0,1 0 0 0 0,-1-1 0 0 0,0 0 0 0 0,0 0 0 0 0,0-1 0 0 0,-1-1 0 0 0,0 0 1 0 0,0 0-1 0 0,-1-1 0 0 0,3-3-231 0 0,-5 5 104 0 0,-1 0 0 0 0,0 0 1 0 0,-1-1-1 0 0,1 1 0 0 0,-1-1 1 0 0,0 0-1 0 0,-1 0 1 0 0,0 0-1 0 0,0-1 0 0 0,-1 1 1 0 0,0-1-1 0 0,0 1 0 0 0,0-1 1 0 0,-1 0-1 0 0,0 0 0 0 0,-1-4-104 0 0,0 9 18 0 0,-1 0 0 0 0,1 0 0 0 0,-1 0 0 0 0,0 0 0 0 0,0 0-1 0 0,0 0 1 0 0,0 0 0 0 0,-1 0 0 0 0,1 0 0 0 0,-1 1 0 0 0,0-1 0 0 0,0 0 0 0 0,0 1-1 0 0,0 0 1 0 0,0-1 0 0 0,0 1 0 0 0,-1 0 0 0 0,1 0 0 0 0,-1 0 0 0 0,0 0-1 0 0,1 1 1 0 0,-1-1 0 0 0,0 1 0 0 0,0 0 0 0 0,0 0 0 0 0,0 0 0 0 0,0 0-1 0 0,0 0 1 0 0,0 0 0 0 0,0 1 0 0 0,-1 0-18 0 0,-4-2-15 0 0,1 1 1 0 0,-1 0-1 0 0,0 0 1 0 0,0 1-1 0 0,0 0 1 0 0,0 0-1 0 0,0 1 0 0 0,0 0 1 0 0,1 0-1 0 0,-1 1 1 0 0,0 0-1 0 0,-2 2 15 0 0,-2 1-2 0 0,0 2 0 0 0,0 0 0 0 0,0 0 0 0 0,1 1 0 0 0,0 0 0 0 0,1 1 0 0 0,0 0 0 0 0,0 1 0 0 0,1 0 0 0 0,0 1 0 0 0,1-1 0 0 0,0 2 0 0 0,1-1 0 0 0,0 1 0 0 0,0 0 0 0 0,2 0 0 0 0,-1 1 0 0 0,2 0 0 0 0,0 0 0 0 0,0 0 0 0 0,1 1 0 0 0,0 4 2 0 0,3-15 4 0 0,-2 8 10 0 0,0-1 0 0 0,0 0 0 0 0,1 1 0 0 0,1-1 1 0 0,0 1-1 0 0,0-1 0 0 0,1 1 0 0 0,1-1 0 0 0,-1 1 0 0 0,2-1 1 0 0,-1 0-1 0 0,2 0 0 0 0,-1 0 0 0 0,1 0 0 0 0,1 0-14 0 0,5 4 66 0 0,1 0 0 0 0,0-1-1 0 0,1 0 1 0 0,0-1 0 0 0,1-1-1 0 0,0 0 1 0 0,1 0 0 0 0,1-2 0 0 0,-1 1-1 0 0,1-2 1 0 0,1 0 0 0 0,-1-1 0 0 0,2-1-1 0 0,3 2-65 0 0,-2-2 75 0 0,0 0 0 0 0,0-1 0 0 0,0 0 0 0 0,1-2 0 0 0,-1 0-1 0 0,1-1 1 0 0,0-1 0 0 0,-1-1 0 0 0,1-1 0 0 0,0 0 0 0 0,-1-1 0 0 0,1-1 0 0 0,-1-1-1 0 0,1-1 1 0 0,15-6-75 0 0,59-38 271 0 0,-3-5 0 0 0,32-26-271 0 0,-88 57 14 0 0,194-150 41 0 0,-201 165 261 0 0,-39 11-305 0 0,0-1 0 0 0,1 1 0 0 0,-1 1-1 0 0,0 0 1 0 0,1 1 0 0 0,0 0 0 0 0,0 1 0 0 0,1 0 0 0 0,0 0-1 0 0,0 1 1 0 0,0 1 0 0 0,-5 5-11 0 0,-14 8 10 0 0,3-2-23 0 0,2 0 1 0 0,0 2-1 0 0,2 0 0 0 0,0 2 0 0 0,1 0 1 0 0,1 2-1 0 0,-10 18 13 0 0,27-40-6 0 0,0 1 0 0 0,0-1 0 0 0,1 1 1 0 0,-1 0-1 0 0,1 0 0 0 0,0 0 0 0 0,0 0 1 0 0,0 0-1 0 0,1 0 0 0 0,-1 0 0 0 0,1 1 1 0 0,0-1-1 0 0,0 1 0 0 0,1-1 0 0 0,-1 1 1 0 0,1-1-1 0 0,0 0 0 0 0,1 1 0 0 0,-1-1 1 0 0,1 1-1 0 0,-1-1 0 0 0,1 1 0 0 0,0-1 0 0 0,1 0 1 0 0,-1 1-1 0 0,1-1 0 0 0,0 0 0 0 0,0 0 1 0 0,0 0-1 0 0,1-1 0 0 0,-1 1 0 0 0,1 0 1 0 0,0-1-1 0 0,0 0 0 0 0,0 1 0 0 0,1-1 1 0 0,-1 0-1 0 0,1-1 0 0 0,-1 1 0 0 0,1-1 1 0 0,0 0-1 0 0,0 1 0 0 0,0-2 0 0 0,0 1 1 0 0,0 0-1 0 0,1-1 0 0 0,-1 0 0 0 0,0 0 0 0 0,1 0 1 0 0,1 0 5 0 0,5-1 7 0 0,0-1 0 0 0,0 0 0 0 0,0-1 0 0 0,0 0 0 0 0,0 0 0 0 0,0-1 0 0 0,-1-1 0 0 0,1 0 0 0 0,-1 0 1 0 0,0-1-1 0 0,0 0 0 0 0,0-1 0 0 0,-1 0 0 0 0,0 0 0 0 0,0-1 0 0 0,2-3-7 0 0,43-39 36 0 0,-3-2 0 0 0,-3-3 0 0 0,-1-2 0 0 0,23-39-36 0 0,-63 86 3 0 0,-6 52-274 0 0,-4-21 273 0 0,0-11-9 0 0,0 0 0 0 0,1 0 0 0 0,0 0 0 0 0,1 0-1 0 0,0 0 1 0 0,0 0 0 0 0,1 1 0 0 0,1-1 0 0 0,0 0 0 0 0,1 0-1 0 0,0 0 1 0 0,0 0 0 0 0,1 0 0 0 0,1 0 0 0 0,0-1 0 0 0,0 1-1 0 0,1-1 1 0 0,0 0 0 0 0,1-1 0 0 0,0 1 0 0 0,0-1 0 0 0,1 0-1 0 0,1 0 8 0 0,0-2 2 0 0,0-1 0 0 0,1 0 0 0 0,0 0-1 0 0,0-1 1 0 0,1 0 0 0 0,-1-1 0 0 0,1 0-1 0 0,0 0 1 0 0,0-1 0 0 0,1-1 0 0 0,-1 1-1 0 0,0-2 1 0 0,1 1 0 0 0,-1-1 0 0 0,1-1-1 0 0,0 0 1 0 0,-1-1 0 0 0,1 0 0 0 0,-1 0 0 0 0,1-1-1 0 0,-1 0 1 0 0,0-1 0 0 0,0 0 0 0 0,0-1-1 0 0,1-1-1 0 0,14-10 25 0 0,0-1 0 0 0,-1-1 0 0 0,-1-1 0 0 0,-1-1 0 0 0,-1-1 0 0 0,-1-1 0 0 0,0 0 0 0 0,-2-2 0 0 0,0 0 0 0 0,-1-2 0 0 0,-2 1 0 0 0,-1-2 0 0 0,-1 0 0 0 0,4-11-25 0 0,-11 24 6 0 0,0 1-1 0 0,-1-1 1 0 0,-1-1 0 0 0,0 1-1 0 0,-1-1 1 0 0,0 1 0 0 0,-1-1 0 0 0,-1 0-1 0 0,0 0 1 0 0,-1 0 0 0 0,0 1 0 0 0,-1-1-1 0 0,-1-6-5 0 0,0 17-9 0 0,1 1 0 0 0,0-1 0 0 0,-1 0 0 0 0,1 0 0 0 0,-1 1 0 0 0,0-1-1 0 0,0 1 1 0 0,0-1 0 0 0,0 1 0 0 0,0 0 0 0 0,0 0 0 0 0,-1 0 0 0 0,1 0-1 0 0,-1 0 1 0 0,0 0 0 0 0,1 1 0 0 0,-1-1 0 0 0,0 1 0 0 0,0 0 0 0 0,0 0-1 0 0,0 0 1 0 0,0 0 0 0 0,0 1 0 0 0,0-1 0 0 0,0 1 0 0 0,0-1 0 0 0,0 1-1 0 0,-1 0 1 0 0,1 1 0 0 0,0-1 0 0 0,0 0 0 0 0,0 1 0 0 0,0 0 0 0 0,0-1-1 0 0,-1 2 10 0 0,2-2-20 0 0,0 0 0 0 0,1 1 0 0 0,-1-1 0 0 0,0 1-1 0 0,0 0 1 0 0,1-1 0 0 0,-1 1 0 0 0,0 0 0 0 0,1 0-1 0 0,-1 0 1 0 0,1 0 0 0 0,0 0 0 0 0,-1 0 0 0 0,1 1-1 0 0,0-1 1 0 0,-1 0 0 0 0,1 1 0 0 0,0-1 0 0 0,0 1-1 0 0,0-1 1 0 0,0 1 0 0 0,1 0 0 0 0,-1-1 0 0 0,0 1-1 0 0,1 0 1 0 0,-1-1 0 0 0,1 1 20 0 0,42 10-108 0 0,-30-10 112 0 0,-3-3 3 0 0,-1 1 0 0 0,1 0 0 0 0,-1 1 0 0 0,1 0 0 0 0,-1 1 0 0 0,0-1 0 0 0,1 2 0 0 0,-1-1 0 0 0,0 1 0 0 0,0 0 0 0 0,-1 1-1 0 0,1 0 1 0 0,-1 0 0 0 0,1 0 0 0 0,-1 1 0 0 0,-1 0 0 0 0,1 1 0 0 0,-1 0 0 0 0,0 0 0 0 0,0 0 0 0 0,0 0 0 0 0,-1 1 0 0 0,0 0 0 0 0,3 5-7 0 0,-2 10 46 0 0,-1-1 1 0 0,0 1 0 0 0,-2 0 0 0 0,-1 0 0 0 0,0 0 0 0 0,-2 1-1 0 0,0-1 1 0 0,-3 11-47 0 0,2 27 72 0 0,1-59-70 0 0,-2 11 13 0 0,1 0 1 0 0,1 0-1 0 0,0 0 1 0 0,1 0-1 0 0,0 0 1 0 0,0-1-1 0 0,1 1 1 0 0,1 0-1 0 0,0-1 1 0 0,1 1-1 0 0,0-1 1 0 0,1 0-1 0 0,0 0 1 0 0,0-1-1 0 0,1 1 0 0 0,1-1 1 0 0,0 0-1 0 0,2 2-15 0 0,18 17 287 0 0,-15-11 195 0 0,-12-17-454 0 0,0-1-6 0 0,0 0 14 0 0,0 0 3 0 0,0 0-8 0 0,0 0-13 0 0,0 0 0 0 0,0 0 3 0 0,0 0-10 0 0,0 0-19 0 0,0 0 28 0 0,0 0 1 0 0,0 0 4 0 0,0 0-10 0 0,0 0 16 0 0,4 14 769 0 0,-4-11-4185 0 0,0-2-4043 0 0,0-1-5061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1 10562 0 0,'0'0'1374'0'0,"0"0"-334"0"0,0 0 56 0 0,0 0 163 0 0,0 0 80 0 0,0 0-70 0 0,0 0-176 0 0,0 0-167 0 0,0 0-138 0 0,0 0-116 0 0,0 0-112 0 0,-36 13-105 0 0,-113 41-72 0 0,54-3 251 0 0,81-43-543 0 0,1 2 0 0 0,0-1-1 0 0,1 2 1 0 0,0 0 0 0 0,1 0-1 0 0,0 1 1 0 0,0 0 0 0 0,2 1 0 0 0,-1 0-1 0 0,2 1 1 0 0,0 0 0 0 0,-3 5-91 0 0,10-15 9 0 0,0-1 0 0 0,0 1 0 0 0,0-1 1 0 0,1 1-1 0 0,-1-1 0 0 0,1 1 1 0 0,0 0-1 0 0,0-1 0 0 0,0 1 0 0 0,0-1 1 0 0,1 1-1 0 0,0-1 0 0 0,-1 1 1 0 0,1-1-1 0 0,0 1 0 0 0,1-1 0 0 0,-1 1 1 0 0,1-1-1 0 0,-1 0 0 0 0,1 0 1 0 0,0 0-1 0 0,0 0 0 0 0,0 0 0 0 0,1 0 1 0 0,-1-1-1 0 0,1 1 0 0 0,-1-1 1 0 0,1 1-1 0 0,0-1 0 0 0,0 0 0 0 0,0 0 1 0 0,0-1-1 0 0,0 1 0 0 0,1 0 1 0 0,-1-1-1 0 0,0 0 0 0 0,1 0 0 0 0,-1 0 1 0 0,1 0-1 0 0,-1 0 0 0 0,1-1 1 0 0,-1 0-1 0 0,1 0 0 0 0,0 0 0 0 0,-1 0 1 0 0,1 0-1 0 0,-1-1 0 0 0,1 1 1 0 0,-1-1-1 0 0,1 0 0 0 0,-1 0 0 0 0,3-1-9 0 0,15-4 110 0 0,0-1-1 0 0,-1 0 1 0 0,1-2-1 0 0,-1-1 1 0 0,-1 0-1 0 0,0-1 1 0 0,-1-1-1 0 0,0-1 1 0 0,16-14-110 0 0,152-161 856 0 0,-162 166-789 0 0,-22 44-93 0 0,4 26 155 0 0,-5-32-123 0 0,0 0-1 0 0,1-1 1 0 0,1 1-1 0 0,0 0 1 0 0,1-1-1 0 0,1 0 1 0 0,1 0-1 0 0,0 0 1 0 0,0-1-1 0 0,2 0 1 0 0,6 10-6 0 0,54 37-616 0 0,-8-48-6315 0 0,-50-13 572 0 0,-3 0-5317 0 0</inkml:trace>
  <inkml:trace contextRef="#ctx0" brushRef="#br0" timeOffset="247.101">1139 233 15115 0 0,'0'0'1738'0'0,"0"0"-547"0"0,0 0-14 0 0,0 0 149 0 0,0 0-34 0 0,0 0-173 0 0,0 0-259 0 0,0 0-242 0 0,-27 32-167 0 0,-82 100-131 0 0,20-17 153 0 0,49-41-1734 0 0,36-77-10631 0 0,1 3 1718 0 0</inkml:trace>
  <inkml:trace contextRef="#ctx0" brushRef="#br0" timeOffset="409.484">878 295 7770 0 0,'0'0'3510'0'0,"0"0"-831"0"0,0 0-689 0 0,0 0-353 0 0,0 0-270 0 0,0 0-180 0 0,0 0-149 0 0,0 0-161 0 0,0 0-176 0 0,0 0-149 0 0,0 0 22 0 0,0 0 8 0 0,0 0 17 0 0,11 1 3 0 0,35 4-144 0 0,-43-4-417 0 0,0 0 0 0 0,0 0 1 0 0,0 1-1 0 0,0-1 0 0 0,0 1 0 0 0,-1-1 1 0 0,1 1-1 0 0,-1 0 0 0 0,1 0 0 0 0,-1 0 1 0 0,0 1-1 0 0,0-1 0 0 0,0 0 0 0 0,0 1 1 0 0,0 0-1 0 0,-1-1 0 0 0,1 1 0 0 0,-1 0 1 0 0,1 0-42 0 0,3 6 123 0 0,119 178 322 0 0,-92-158-2102 0 0,-16-21-7681 0 0,-11-8-3373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45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0 0 0,'0'0'385'0'0,"0"0"657"0"0,0 0 358 0 0,0 0 219 0 0,0 0 204 0 0,0 0 82 0 0,0 0-165 0 0,0 0-257 0 0,0 0-329 0 0,0 0-266 0 0,0 0-168 0 0,0-6-79 0 0,0-16-23 0 0,0 17-14 0 0,13 5 3517 0 0,81 1-651 0 0,215-13-781 0 0,-6-28-2157 0 0,-100 24-484 0 0,-203 16-86 0 0,0 0-12 0 0,0 0-22 0 0,0 0-24 0 0,-37 30-1201 0 0,-34 12-1932 0 0,45-31-572 0 0,2-3-3645 0 0,15-7-3407 0 0</inkml:trace>
  <inkml:trace contextRef="#ctx0" brushRef="#br0" timeOffset="282.142">4 587 8002 0 0,'0'0'2138'0'0,"0"0"-505"0"0,0 0-235 0 0,0 0-21 0 0,0 0 25 0 0,0 0-66 0 0,0 0-115 0 0,0 0-105 0 0,0 0-71 0 0,0 0-30 0 0,0 0-86 0 0,0 0-103 0 0,33 1-96 0 0,106 1-114 0 0,228-20 1110 0 0,-195 15-3139 0 0,-164-1-847 0 0,-7-3-6215 0 0,-1 7-3038 0 0</inkml:trace>
  <inkml:trace contextRef="#ctx0" brushRef="#br0" timeOffset="844.521">396 5 0 0 0,'0'0'2055'0'0,"0"0"-495"0"0,0 0-138 0 0,0 0 78 0 0,0 0 73 0 0,0 0 67 0 0,0 0-98 0 0,0 0-213 0 0,0 0-231 0 0,0 0-257 0 0,0 0-251 0 0,0 0-214 0 0,0 0-119 0 0,-20-1 17 0 0,-60-2 122 0 0,81 3-375 0 0,-1 0 1 0 0,0 0 0 0 0,1 0-1 0 0,-1 0 1 0 0,1 0 0 0 0,-1 0-1 0 0,0 0 1 0 0,1 1 0 0 0,-1-1-1 0 0,1 0 1 0 0,-1 0-1 0 0,0 0 1 0 0,1 1 0 0 0,-1-1-1 0 0,0 0 1 0 0,0 1 0 0 0,1-1-1 0 0,-1 0 1 0 0,0 1-1 0 0,1-1 1 0 0,-1 0 0 0 0,0 1-1 0 0,0-1 1 0 0,0 0 0 0 0,0 1-1 0 0,1-1 1 0 0,-1 1 0 0 0,0-1-1 0 0,0 0 1 0 0,0 1-1 0 0,0-1 1 0 0,0 1 0 0 0,0-1-1 0 0,0 0 1 0 0,0 1 0 0 0,0-1-1 0 0,0 1 1 0 0,0-1 0 0 0,0 0-1 0 0,0 1 1 0 0,-1-1-1 0 0,1 1 1 0 0,0-1 0 0 0,0 0-1 0 0,0 1 1 0 0,0-1 0 0 0,-1 0-1 0 0,1 1 1 0 0,0-1-1 0 0,0 0 1 0 0,-1 1 0 0 0,1-1-1 0 0,0 0 1 0 0,-1 1 0 0 0,1-1-1 0 0,0 0 1 0 0,-1 0 0 0 0,1 0-1 0 0,0 1 1 0 0,-1-1-1 0 0,1 0 1 0 0,-1 0 0 0 0,1 0-1 0 0,0 0 1 0 0,-1 0 0 0 0,1 0-1 0 0,-1 1 1 0 0,1-1-1 0 0,-1 0-20 0 0,30 23 1236 0 0,19 3 241 0 0,1-3 0 0 0,2-1 1 0 0,41 11-1479 0 0,106 46 975 0 0,-174-67-910 0 0,-4-3-41 0 0,0 1 0 0 0,-1 0-1 0 0,0 2 1 0 0,-1 0 0 0 0,0 1 0 0 0,-1 1-1 0 0,0 0 1 0 0,-2 1 0 0 0,10 12-24 0 0,-22-23 35 0 0,0 1-1 0 0,-1 0 1 0 0,0 1-1 0 0,0-1 1 0 0,0 0-1 0 0,-1 0 1 0 0,1 1 0 0 0,-1-1-1 0 0,-1 1 1 0 0,1-1-1 0 0,-1 1 1 0 0,0-1-1 0 0,0 1 1 0 0,-1 1-35 0 0,-48 38 814 0 0,-44 32-617 0 0,-116 83 139 0 0,85-66-216 0 0,109-56-252 0 0,10-11-4202 0 0,2-23-3967 0 0,3-4-3194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4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0 0 0,'0'0'1172'0'0,"0"0"842"0"0,0 0 174 0 0,0 0-67 0 0,0 0-135 0 0,0 0-262 0 0,0 0-261 0 0,0 0-193 0 0,0 0-146 0 0,0 0-88 0 0,0 0-61 0 0,0 0-60 0 0,0 0-47 0 0,-2 7 8042 0 0,117 4-6652 0 0,82 3-1933 0 0,-169-2-352 0 0,-27-12 18 0 0,-27 4-2895 0 0,2-2-122 0 0,3-1-5054 0 0,14-1-3846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4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11698 0 0,'0'0'2318'0'0,"0"0"-460"0"0,0 0-70 0 0,0 0 174 0 0,0 0-97 0 0,0 0-222 0 0,0 0-290 0 0,0 0-319 0 0,0 0-271 0 0,0 0-178 0 0,0 0-119 0 0,0 0-96 0 0,35 1-58 0 0,107 3-74 0 0,-34-9 134 0 0,-80 5-729 0 0,-15 0-5031 0 0,-8 0-6850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59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117 328 5401 0 0,'0'0'2243'0'0,"0"0"-220"0"0,0 0-213 0 0,0 0-60 0 0,0 0 85 0 0,0 0-135 0 0,0 0-290 0 0,0 0-362 0 0,0 0-321 0 0,0 0-216 0 0,0 0-141 0 0,-2-2-28 0 0,-4-5-15 0 0,4 5-23 0 0,2 2-34 0 0,0 0-63 0 0,8 12 469 0 0,1 26-277 0 0,-2 1 0 0 0,-1 0 0 0 0,-2 1 0 0 0,-2-1 0 0 0,-2 0 0 0 0,-1 1 0 0 0,-3 8-399 0 0,-32 181 273 0 0,12-167-1010 0 0,13-81-8378 0 0,9 9 2314 0 0,2 3-2566 0 0</inkml:trace>
  <inkml:trace contextRef="#ctx0" brushRef="#br0" timeOffset="312.114">1 313 6361 0 0,'0'0'2337'0'0,"0"0"-303"0"0,0 0-143 0 0,0 0-108 0 0,0 0-234 0 0,0 0-280 0 0,0 0-400 0 0,0 0-321 0 0,0 0-165 0 0,0 0-42 0 0,0 0 6 0 0,0 0 19 0 0,0 0 8 0 0,29-7 4 0 0,95-23 3 0 0,-12 23 379 0 0,-77 8-521 0 0,0 2 0 0 0,0 1 0 0 0,0 2 0 0 0,0 1 0 0 0,-1 2 0 0 0,22 9-239 0 0,-51-17 22 0 0,1 0 0 0 0,-2 1 0 0 0,1-1 0 0 0,0 1 0 0 0,0 0 0 0 0,0 0 0 0 0,-1 1 0 0 0,0 0 0 0 0,1 0 0 0 0,-1 0-1 0 0,0 0 1 0 0,0 0 0 0 0,0 1 0 0 0,-1 0 0 0 0,0-1 0 0 0,1 2 0 0 0,-1-1 0 0 0,0 0 0 0 0,-1 0 0 0 0,1 1 0 0 0,-1 0 0 0 0,0-1 0 0 0,0 1 0 0 0,0 0 0 0 0,-1 0 0 0 0,1 1-22 0 0,-5 3 57 0 0,0 0 1 0 0,0-1-1 0 0,-1 0 0 0 0,0 0 1 0 0,0 0-1 0 0,-1 0 1 0 0,0 0-1 0 0,0-1 0 0 0,-1 0 1 0 0,1 0-1 0 0,-2-1 1 0 0,1 0-1 0 0,-1 0 1 0 0,0 0-1 0 0,0-1 0 0 0,-1 0 1 0 0,1 0-1 0 0,-1-1 1 0 0,0 0-1 0 0,-1 0 0 0 0,-1 0-57 0 0,-19 10-126 0 0,0-2 0 0 0,-1 0 0 0 0,0-2-1 0 0,-1-2 1 0 0,0-1 0 0 0,0-1 0 0 0,0-1-1 0 0,-1-2 1 0 0,-18-1 126 0 0,50-2-892 0 0,14 0-7558 0 0,-8 0-2716 0 0</inkml:trace>
  <inkml:trace contextRef="#ctx0" brushRef="#br0" timeOffset="597.071">669 656 13635 0 0,'0'0'2642'0'0,"0"0"-1209"0"0,0 0-784 0 0,0 0-159 0 0,0 0 117 0 0,0 0 225 0 0,0 0 157 0 0,0 0 9 0 0,0 0-105 0 0,0 0-196 0 0,0 0-165 0 0,0 0-108 0 0,33-2-88 0 0,103-6-62 0 0,26 3 910 0 0,-108 5-8392 0 0,-35 0 2447 0 0,-14 0-7204 0 0</inkml:trace>
  <inkml:trace contextRef="#ctx0" brushRef="#br0" timeOffset="2792.839">1374 265 9250 0 0,'0'0'1944'0'0,"0"0"-723"0"0,0 0-345 0 0,0 0 115 0 0,0 0 197 0 0,0 0 52 0 0,0 0-168 0 0,0 0-294 0 0,0 0-147 0 0,0 0-32 0 0,0 0 45 0 0,0 0 47 0 0,0 0-62 0 0,0 9-68 0 0,2 211 2124 0 0,-6-200-2574 0 0,-1 1 0 0 0,-1-1 0 0 0,-1 0 0 0 0,-1 0 0 0 0,0-1 0 0 0,-1 0 0 0 0,-8 10-111 0 0,-16 38 134 0 0,14-11-95 0 0,17-31 2358 0 0,2-44-2354 0 0,0 0-1 0 0,1 1 1 0 0,1-1-1 0 0,1 0 1 0 0,1 1-1 0 0,0 0 1 0 0,1-1-1 0 0,5-9-42 0 0,-4 15-3 0 0,5-14-7 0 0,1 0-1 0 0,1 1 1 0 0,2 0-1 0 0,1 1 0 0 0,14-18 11 0 0,84-82-46 0 0,-99 114 57 0 0,-9 6-16 0 0,1-1 1 0 0,-1 1-1 0 0,1 1 0 0 0,0 0 1 0 0,1 0-1 0 0,-1 0 0 0 0,1 1 1 0 0,0 0-1 0 0,-1 0 0 0 0,1 1 1 0 0,1 0-1 0 0,-1 0 0 0 0,3 1 5 0 0,-8 2 0 0 0,0 1 0 0 0,0 0-1 0 0,0 0 1 0 0,0 0 0 0 0,0 0-1 0 0,0 0 1 0 0,0 1 0 0 0,-1-1-1 0 0,1 1 1 0 0,-1 0 0 0 0,0 0-1 0 0,0-1 1 0 0,0 2 0 0 0,0-1 0 0 0,0 0-1 0 0,-1 0 1 0 0,1 1 0 0 0,-1-1-1 0 0,0 0 1 0 0,0 1 0 0 0,0 0-1 0 0,-1-1 1 0 0,1 3 0 0 0,1-1 5 0 0,7 135 110 0 0,-10-93-122 0 0,2-11 21 0 0,0-24-10 0 0,0 0 0 0 0,-1 0 0 0 0,0-1 0 0 0,-1 1-1 0 0,-1 0 1 0 0,0 0 0 0 0,0 0 0 0 0,-1-1 0 0 0,-1 2-4 0 0,-55 85 63 0 0,46-96 660 0 0,13-3-711 0 0,0 1-3 0 0,0 0-16 0 0,0 0 13 0 0,0 0 7 0 0,0 0-8 0 0,0 0-11 0 0,4-23 0 0 0,-2 15-1 0 0,0-1-1 0 0,0 1 1 0 0,1 0-1 0 0,1 0 0 0 0,-1 0 1 0 0,1 0-1 0 0,1 1 0 0 0,-1-1 1 0 0,1 1-1 0 0,0 0 1 0 0,1 1-1 0 0,0-1 0 0 0,0 1 1 0 0,6-5 7 0 0,15-19 8 0 0,92-125 22 0 0,-31 63-82 0 0,27 26 19 0 0,-114 65 30 0 0,0 0 1 0 0,0 0-1 0 0,0 1 0 0 0,0-1 1 0 0,0 0-1 0 0,0 1 0 0 0,1-1 1 0 0,-1 1-1 0 0,0 0 1 0 0,0-1-1 0 0,1 1 0 0 0,-1 0 1 0 0,0-1-1 0 0,0 1 0 0 0,1 0 1 0 0,-1 0-1 0 0,0 0 0 0 0,1 0 1 0 0,-1 1-1 0 0,0-1 0 0 0,0 0 1 0 0,1 0-1 0 0,-1 1 1 0 0,0-1-1 0 0,0 1 0 0 0,0-1 1 0 0,1 1-1 0 0,-1 0 0 0 0,0-1 1 0 0,0 1-1 0 0,0 0 0 0 0,0 0 1 0 0,0-1-1 0 0,0 1 1 0 0,0 0-1 0 0,-1 0 0 0 0,1 0 1 0 0,0 0-1 0 0,0 0 0 0 0,-1 1 1 0 0,1-1-1 0 0,-1 0 0 0 0,1 0 1 0 0,-1 0-1 0 0,1 1 0 0 0,-1-1 1 0 0,0 0-1 0 0,1 0 1 0 0,-1 1 2 0 0,6 27 15 0 0,-1 0 1 0 0,-1 0-1 0 0,-2 1 1 0 0,-1-1-1 0 0,-1 1 1 0 0,-3 21-16 0 0,0-37 2 0 0,-1-1 1 0 0,-1 0-1 0 0,0 0 1 0 0,-1 0 0 0 0,0-1-1 0 0,-1 0 1 0 0,0 0-1 0 0,-1-1 1 0 0,0 1-1 0 0,-8 6-2 0 0,3 0-69 0 0,21-29-3216 0 0,13-3 1093 0 0,1-1-2607 0 0,-9 5-2681 0 0,-4 3-4033 0 0</inkml:trace>
  <inkml:trace contextRef="#ctx0" brushRef="#br0" timeOffset="3362.849">2585 309 12195 0 0,'0'0'1745'0'0,"0"0"-590"0"0,0 0-45 0 0,0 0 255 0 0,0 0 92 0 0,0 0-150 0 0,0 0-338 0 0,0 0-318 0 0,0 0-96 0 0,0 0 18 0 0,0 0-11 0 0,0 0-49 0 0,0 0-59 0 0,-28 13-92 0 0,-90 41-56 0 0,-2 23 521 0 0,108-67-805 0 0,0 1 0 0 0,1 1 1 0 0,0 0-1 0 0,1 0 1 0 0,0 1-1 0 0,1 0 1 0 0,1 0-1 0 0,0 1 0 0 0,0 0 1 0 0,2 1-1 0 0,-2 3-22 0 0,8-16 10 0 0,-1 1-1 0 0,1-1 1 0 0,-1 1-1 0 0,1-1 1 0 0,0 0-1 0 0,0 1 1 0 0,0-1-1 0 0,0 1 1 0 0,0-1-1 0 0,0 0 1 0 0,1 1-1 0 0,-1-1 1 0 0,1 0-1 0 0,0 1 0 0 0,0-1 1 0 0,0 0-1 0 0,0 0 1 0 0,0 1-1 0 0,0-1 1 0 0,0 0-1 0 0,1 0 1 0 0,-1-1-1 0 0,1 1 1 0 0,-1 0-1 0 0,1 0 1 0 0,0-1-1 0 0,0 1 1 0 0,0-1-1 0 0,0 1 1 0 0,0-1-1 0 0,0 0 1 0 0,0 0-1 0 0,0 0 1 0 0,0 0-1 0 0,1 0 1 0 0,-1 0-1 0 0,0-1 1 0 0,1 1-1 0 0,-1-1 1 0 0,1 0-1 0 0,-1 1 0 0 0,0-1 1 0 0,1 0-1 0 0,-1 0 1 0 0,1-1-1 0 0,-1 1 1 0 0,0 0-1 0 0,1-1 1 0 0,-1 0-1 0 0,0 1 1 0 0,1-1-1 0 0,-1 0 1 0 0,0 0-1 0 0,0 0 1 0 0,2-2-10 0 0,14-4 125 0 0,-1 0 1 0 0,0-2-1 0 0,0 0 1 0 0,0-1-1 0 0,-1 0 1 0 0,-1-1-1 0 0,0-1 1 0 0,0-1-1 0 0,7-8-125 0 0,165-195 945 0 0,-150 189-735 0 0,-32 49-180 0 0,1 182 129 0 0,-7-176-152 0 0,-11 140-34 0 0,-8-2 0 0 0,-8 4 27 0 0,24-147-18 0 0,0 0 0 0 0,-2 0 1 0 0,0 0-1 0 0,-2-1 0 0 0,-1 0 1 0 0,0 0-1 0 0,-1-1 0 0 0,-10 13 18 0 0,18-30 1 0 0,-1 0 0 0 0,0-1-1 0 0,0 1 1 0 0,0 0-1 0 0,0-1 1 0 0,0 0 0 0 0,-1 0-1 0 0,0 0 1 0 0,1 0 0 0 0,-1-1-1 0 0,0 1 1 0 0,0-1 0 0 0,-1 0-1 0 0,1 0 1 0 0,0-1-1 0 0,-1 1 1 0 0,1-1 0 0 0,-1 0-1 0 0,1 0 1 0 0,-1 0 0 0 0,0-1-1 0 0,1 0 1 0 0,-1 0 0 0 0,0 0-1 0 0,-2-1 0 0 0,4-1-4 0 0,0-1 0 0 0,0 1 0 0 0,1-1 0 0 0,-1 0 0 0 0,1 0 0 0 0,0 0-1 0 0,0 0 1 0 0,0-1 0 0 0,0 1 0 0 0,1-1 0 0 0,-1 1 0 0 0,1-1 0 0 0,0 1 0 0 0,0-1 0 0 0,0 0-1 0 0,0 1 1 0 0,1-1 0 0 0,0 0 0 0 0,-1 0 0 0 0,1 0 0 0 0,1 1 0 0 0,-1-1 0 0 0,1 0 4 0 0,-2-3-8 0 0,3-18-10 0 0,0 1 1 0 0,2-1 0 0 0,1 1-1 0 0,0 0 1 0 0,2 0 0 0 0,1 1-1 0 0,1 0 1 0 0,0 0 0 0 0,2 1-1 0 0,7-10 18 0 0,113-195-2306 0 0,-67 136-8664 0 0,-52 75-1227 0 0</inkml:trace>
  <inkml:trace contextRef="#ctx0" brushRef="#br0" timeOffset="3660.599">3128 77 13395 0 0,'0'0'1687'0'0,"0"0"-340"0"0,0 0-130 0 0,0 0 24 0 0,0 0-30 0 0,0 0-118 0 0,0 0-201 0 0,0 0-199 0 0,0 0-171 0 0,0 0-104 0 0,0 0-13 0 0,0 0 57 0 0,0 0 52 0 0,11 3 16 0 0,-6-2-476 0 0,-3-1-28 0 0,0 0-1 0 0,0 0 0 0 0,0 1 0 0 0,0-1 0 0 0,0 0 0 0 0,0 1 0 0 0,0 0 0 0 0,0-1 0 0 0,0 1 0 0 0,0 0 0 0 0,-1 0 0 0 0,1 0 0 0 0,0 0 0 0 0,-1 0 0 0 0,1 0 0 0 0,0 1 0 0 0,-1-1 0 0 0,1 0 0 0 0,-1 1 1 0 0,0-1-1 0 0,0 1 0 0 0,1 0 0 0 0,-1-1 0 0 0,0 1 0 0 0,0 0 0 0 0,0 0 0 0 0,-1 0 0 0 0,1 0 0 0 0,0-1 0 0 0,-1 1 0 0 0,1 0 0 0 0,-1 0 0 0 0,0 0 0 0 0,0 0 0 0 0,1 0 0 0 0,-1 0 0 0 0,-1 0 0 0 0,1 0 1 0 0,0 1-1 0 0,0-1 0 0 0,-1-1 0 0 0,1 2-25 0 0,-72 231 865 0 0,-29 58-1300 0 0,75-257-544 0 0,14-30-2543 0 0,0-8-4682 0 0,9 1 1715 0 0,2-4-1481 0 0</inkml:trace>
  <inkml:trace contextRef="#ctx0" brushRef="#br0" timeOffset="4076.221">3001 361 688 0 0,'0'0'2823'0'0,"0"0"-961"0"0,0 0-470 0 0,0 0-77 0 0,0 0-8 0 0,0 0-13 0 0,0 0-116 0 0,0 0-244 0 0,0 0-196 0 0,0 0-113 0 0,0 0-78 0 0,0 0-36 0 0,0 0-30 0 0,18 15-14 0 0,56 45 31 0 0,-15-33 924 0 0,-47-27-1029 0 0,0 1-163 0 0,1-1 0 0 0,-1 0 0 0 0,0-1 0 0 0,0-1 0 0 0,0 0 0 0 0,0-1 1 0 0,-1 0-1 0 0,1 0 0 0 0,-1-2 0 0 0,1 1 0 0 0,-1-1 0 0 0,0-1 0 0 0,-1 0 1 0 0,0-1-1 0 0,0 1 0 0 0,0-2 0 0 0,-1 0 0 0 0,0 0 0 0 0,0 0 1 0 0,-1-1-1 0 0,6-8-230 0 0,15-25 267 0 0,-1 0 1 0 0,-2-2-1 0 0,-3-1 1 0 0,-1-1-1 0 0,11-36-267 0 0,-23 31 730 0 0,-20 52-110 0 0,-51 86-541 0 0,51-68-58 0 0,-8 18-5 0 0,2 0 0 0 0,1 2 0 0 0,1 0 0 0 0,3 1 0 0 0,1 0 0 0 0,2 0 0 0 0,2 1 0 0 0,1 0 0 0 0,2 1 0 0 0,3 14-16 0 0,14 110-56 0 0,1-105-740 0 0,-15-59-199 0 0,1 1 785 0 0,0-3-8022 0 0,-1 0-3325 0 0</inkml:trace>
  <inkml:trace contextRef="#ctx0" brushRef="#br0" timeOffset="4309.824">3712 372 9890 0 0,'0'0'1995'0'0,"0"0"-533"0"0,0 0-1 0 0,0 0 69 0 0,0 0-84 0 0,0 0-178 0 0,0 0-278 0 0,0 0-317 0 0,-7 36-214 0 0,-23 110-146 0 0,-3-37 117 0 0,-10-10-624 0 0,35-89 55 0 0,5-9-3419 0 0,0-1-3750 0 0,3 0-3410 0 0</inkml:trace>
  <inkml:trace contextRef="#ctx0" brushRef="#br0" timeOffset="4630.325">3870 387 1112 0 0,'0'0'2569'0'0,"0"0"-449"0"0,0 0 41 0 0,0 0 158 0 0,0 0-49 0 0,0 0-409 0 0,0 0-566 0 0,0 0-454 0 0,0 0-227 0 0,0 0-108 0 0,0 0-54 0 0,0 0-28 0 0,0 0-23 0 0,-28 22-14 0 0,-90 72-1 0 0,29-41 1259 0 0,90-53-1614 0 0,-1 0 0 0 0,1 0-1 0 0,-1 0 1 0 0,1 0 0 0 0,-1 0 0 0 0,1-1-1 0 0,-1 1 1 0 0,1 0 0 0 0,-1 1-1 0 0,1-1 1 0 0,-1 0 0 0 0,1 0 0 0 0,-1 0-1 0 0,1 0 1 0 0,-1 0 0 0 0,1 0-1 0 0,-1 0 1 0 0,0 1 0 0 0,1-1 0 0 0,-1 0-1 0 0,1 0 1 0 0,-1 1 0 0 0,0-1-1 0 0,1 0 1 0 0,-1 1 0 0 0,0-1 0 0 0,1 0-1 0 0,-1 1 1 0 0,0-1 0 0 0,1 1-1 0 0,-1-1 1 0 0,0 0 0 0 0,0 1 0 0 0,1-1-1 0 0,-1 1 1 0 0,0-1 0 0 0,0 1-1 0 0,0-1 1 0 0,0 1 0 0 0,0-1 0 0 0,0 1-1 0 0,0-1 1 0 0,0 0 0 0 0,0 1-1 0 0,0-1 1 0 0,0 1 0 0 0,0-1 0 0 0,0 1-1 0 0,0-1 1 0 0,0 1 0 0 0,0-1-1 0 0,0 1 1 0 0,-1-1 0 0 0,1 1-1 0 0,0-1 1 0 0,0 0 0 0 0,-1 1 0 0 0,1-1-1 0 0,0 1 1 0 0,-1-1 0 0 0,1 0-1 0 0,0 1 1 0 0,-1-1 0 0 0,1 0 0 0 0,0 1-1 0 0,-1-1 1 0 0,1 0 0 0 0,-1 0-1 0 0,1 1 1 0 0,-1-1-31 0 0,42 12 1139 0 0,-31-11-999 0 0,1 1-1 0 0,-1 0 1 0 0,1 0-1 0 0,-1 1 1 0 0,0 1 0 0 0,0 0-1 0 0,0 0 1 0 0,0 1-1 0 0,-1 0 1 0 0,1 0 0 0 0,-2 1-1 0 0,1 0 1 0 0,0 1 0 0 0,-1 0-1 0 0,-1 0 1 0 0,4 4-140 0 0,16 37-1201 0 0,-26-57-1280 0 0,0 4-1910 0 0,1 1-7685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1 479 6633 0 0,'0'0'2165'0'0,"0"0"-497"0"0,0 0-242 0 0,0 0-15 0 0,0 0 36 0 0,0 0-68 0 0,0 0-154 0 0,0 0-191 0 0,0 0-185 0 0,0 0-136 0 0,0 0-83 0 0,4-9 1160 0 0,7-21-1180 0 0,-1 0-334 0 0,0 1-1 0 0,3 1 1 0 0,0 0-1 0 0,2 0 1 0 0,0 2 0 0 0,2-1-1 0 0,5-3-275 0 0,3 3 93 0 0,1 2 0 0 0,0 0 0 0 0,2 2 0 0 0,1 1 0 0 0,1 1-1 0 0,1 1 1 0 0,0 2 0 0 0,12-4-93 0 0,-42 21 0 0 0,0 0-1 0 0,-1 1 1 0 0,1-1-1 0 0,0 0 1 0 0,1 0 0 0 0,-1 0-1 0 0,0 0 1 0 0,0 1-1 0 0,0-1 1 0 0,0 1-1 0 0,1-1 1 0 0,-1 1-1 0 0,0-1 1 0 0,0 1 0 0 0,1 0-1 0 0,-1-1 1 0 0,0 1-1 0 0,1 0 1 0 0,-1 0-1 0 0,0 0 1 0 0,1 0 0 0 0,-1 0-1 0 0,0 0 1 0 0,1 1-1 0 0,-1-1 1 0 0,0 0-1 0 0,0 1 1 0 0,1-1-1 0 0,-1 1 1 0 0,0-1 0 0 0,0 1-1 0 0,0 0 1 0 0,0-1-1 0 0,1 1 1 0 0,-1 0-1 0 0,0 0 1 0 0,0 0 0 0 0,0 0-1 0 0,-1 0 1 0 0,1 0-1 0 0,0 0 1 0 0,0 0-1 0 0,0 0 1 0 0,-1 0-1 0 0,1 0 1 0 0,-1 0 0 0 0,1 1-1 0 0,-1-1 1 0 0,1 0-1 0 0,-1 0 1 0 0,0 1-1 0 0,1-1 1 0 0,-1 0 0 0 0,0 1-1 0 0,0-1 1 0 0,0 0-1 0 0,0 1 1 0 0,0-1 0 0 0,-5 267 440 0 0,5-265-442 0 0,0 0 1 0 0,1 0-1 0 0,0 0 1 0 0,-1 0-1 0 0,1-1 0 0 0,0 1 1 0 0,0 0-1 0 0,0-1 1 0 0,1 1-1 0 0,-1 0 1 0 0,1-1-1 0 0,-1 0 0 0 0,1 1 1 0 0,0-1-1 0 0,0 0 1 0 0,0 0-1 0 0,0 0 1 0 0,0 0-1 0 0,1 0 0 0 0,-1-1 1 0 0,0 1-1 0 0,1 0 1 0 0,-1-1-1 0 0,1 0 0 0 0,0 0 1 0 0,0 0-1 0 0,-1 0 1 0 0,1 0-1 0 0,0 0 1 0 0,0-1-1 0 0,0 0 0 0 0,0 1 1 0 0,0-1 1 0 0,3-1 6 0 0,0 0-1 0 0,-1-1 1 0 0,1 0 0 0 0,-1 0 0 0 0,1 0-1 0 0,-1-1 1 0 0,1 1 0 0 0,-1-1 0 0 0,0-1-1 0 0,-1 1 1 0 0,1-1 0 0 0,0 0 0 0 0,-1 0-1 0 0,0 0 1 0 0,2-3-6 0 0,20-15 17 0 0,44-29-21 0 0,2 2 0 0 0,2 4 1 0 0,12-1 3 0 0,39-6 16 0 0,-124 51-16 0 0,0 0 0 0 0,1 1 0 0 0,-1-1 0 0 0,1 1 0 0 0,-1-1 1 0 0,1 1-1 0 0,-1 0 0 0 0,1-1 0 0 0,-1 1 0 0 0,1 0 0 0 0,-1 0 0 0 0,1 0 0 0 0,-1 0 0 0 0,1 0 0 0 0,0 0 1 0 0,-1 1-1 0 0,1-1 0 0 0,-1 0 0 0 0,1 1 0 0 0,-1-1 0 0 0,0 1 0 0 0,1 0 0 0 0,-1-1 0 0 0,1 1 1 0 0,-1 0-1 0 0,0 0 0 0 0,0 0 0 0 0,1 0 0 0 0,-1 0 0 0 0,0 0 0 0 0,0 0 0 0 0,0 0 0 0 0,0 1 1 0 0,0-1-1 0 0,-1 0 0 0 0,1 1 0 0 0,0-1 0 0 0,0 0 0 0 0,-1 1 0 0 0,1-1 0 0 0,-1 1 0 0 0,1-1 0 0 0,-1 1 1 0 0,0-1-1 0 0,0 1 0 0 0,0-1 0 0 0,1 1 0 0 0,-1 0 0 0 0,-1-1 0 0 0,1 1 0 0 0,0 0 0 0 0,0 25 38 0 0,-2 0 0 0 0,0 1 0 0 0,-2-1 0 0 0,-1-1 1 0 0,-1 1-1 0 0,-7 16-38 0 0,13-43-1 0 0,-8 96-2813 0 0,20-92-7178 0 0,-8-4-1494 0 0</inkml:trace>
  <inkml:trace contextRef="#ctx0" brushRef="#br0" timeOffset="401.419">1779 41 8898 0 0,'0'0'2466'0'0,"0"0"-819"0"0,0 0-287 0 0,0 0 24 0 0,0 0 55 0 0,0 0-84 0 0,0 0-178 0 0,0 0-227 0 0,0 0-212 0 0,-36 12-126 0 0,-116 38-132 0 0,44 2 264 0 0,-17 36 127 0 0,120-83-856 0 0,0 0 0 0 0,0 0 0 0 0,1 1 0 0 0,-1 0 0 0 0,1 0 0 0 0,1 0 0 0 0,-1 0 0 0 0,1 0 0 0 0,0 1 1 0 0,0-1-1 0 0,1 1 0 0 0,0 0 0 0 0,0 0 0 0 0,1 0 0 0 0,0 0 0 0 0,0 0 0 0 0,0 0 0 0 0,1 0 0 0 0,0 0 1 0 0,1 2-16 0 0,0-5 7 0 0,1-1 0 0 0,0 0 0 0 0,1 0 0 0 0,-1 1 0 0 0,0-1 0 0 0,1 0 0 0 0,0-1 0 0 0,0 1 0 0 0,0 0 0 0 0,0-1 0 0 0,0 0 0 0 0,0 0 0 0 0,1 0 0 0 0,-1 0 0 0 0,1 0 0 0 0,-1-1 0 0 0,1 1 0 0 0,0-1 0 0 0,-1 0 0 0 0,1 0 0 0 0,0 0 0 0 0,0-1 0 0 0,0 1 0 0 0,0-1 0 0 0,0 0 0 0 0,0 0 0 0 0,-1-1 0 0 0,1 1 0 0 0,0-1 0 0 0,0 1-7 0 0,21-4 67 0 0,-1-1 0 0 0,0 0 0 0 0,0-2 0 0 0,0-1 0 0 0,-1-1 0 0 0,0 0 0 0 0,-1-2 0 0 0,0-1 0 0 0,0-1 0 0 0,-1 0 0 0 0,-1-2 0 0 0,-1 0 0 0 0,0-1 0 0 0,-1-1 0 0 0,0-1 0 0 0,-2-1 0 0 0,2-3-67 0 0,39-32 224 0 0,-56 52-222 0 0,-1 1 0 0 0,1-1 0 0 0,0 1 0 0 0,0-1 0 0 0,0 1 0 0 0,0 0 0 0 0,0-1 0 0 0,0 1 1 0 0,0 0-1 0 0,1 0 0 0 0,-1 0 0 0 0,0 0 0 0 0,1 0 0 0 0,-1 0 0 0 0,1 0 0 0 0,-1 1 0 0 0,1-1 0 0 0,-1 0 0 0 0,1 1 0 0 0,-1-1 0 0 0,1 1 0 0 0,0 0 0 0 0,-1-1 0 0 0,1 1 0 0 0,0 0 0 0 0,-1 0 0 0 0,1 0 0 0 0,0 0 0 0 0,-1 0 0 0 0,1 1 0 0 0,0-1 0 0 0,-1 0 0 0 0,1 1 0 0 0,0-1 0 0 0,-1 1 0 0 0,1 0 0 0 0,-1-1 0 0 0,1 1 0 0 0,-1 0 0 0 0,0 0 0 0 0,1 0 1 0 0,-1 0-1 0 0,0 0 0 0 0,1 1-2 0 0,1 157 49 0 0,-3-138-404 0 0,3 51-210 0 0,18-34-4991 0 0,-15-34-181 0 0,-2-3-5760 0 0</inkml:trace>
  <inkml:trace contextRef="#ctx0" brushRef="#br0" timeOffset="647.192">2543 207 15715 0 0,'0'0'1741'0'0,"0"0"-673"0"0,0 0-66 0 0,0 0 192 0 0,0 0 67 0 0,0 0-136 0 0,0 0-277 0 0,0 0-293 0 0,-30 35-229 0 0,-91 108-130 0 0,32-50-50 0 0,36-30-588 0 0,35-59-3480 0 0,7-11-5954 0 0,9 3-1061 0 0</inkml:trace>
  <inkml:trace contextRef="#ctx0" brushRef="#br0" timeOffset="816.444">2265 173 9890 0 0,'0'0'3062'0'0,"0"0"-929"0"0,0 0-612 0 0,0 0-330 0 0,0 0-160 0 0,0 0 20 0 0,0 0-47 0 0,0 0-57 0 0,0 0-75 0 0,0 0-181 0 0,0 0-132 0 0,0 0-91 0 0,17 26-84 0 0,53 77-29 0 0,-34-49 115 0 0,-28-39-386 0 0,2 0-1 0 0,0-1 0 0 0,1 0 1 0 0,0-1-1 0 0,1 0 1 0 0,0-1-1 0 0,1 0 0 0 0,1-1-83 0 0,54 37-985 0 0,-54-41-5694 0 0,-9-6-5400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3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1 329 0 0 0,'0'0'1048'0'0,"0"0"623"0"0,0 0 179 0 0,0 0-164 0 0,0 0-271 0 0,0 0-204 0 0,0 0-71 0 0,0 0 8 0 0,20 11 5129 0 0,40 7-1642 0 0,43-17-2365 0 0,-59-2-1732 0 0,215-14 483 0 0,-155 15-624 0 0,-92 0-6065 0 0,-11 0-6146 0 0,-4 0 2989 0 0</inkml:trace>
  <inkml:trace contextRef="#ctx0" brushRef="#br0" timeOffset="272.594">23 509 8250 0 0,'0'0'2368'0'0,"0"0"-810"0"0,0 0-597 0 0,0 0-58 0 0,0 0 146 0 0,0 0 252 0 0,0 0 115 0 0,0 0-51 0 0,0 0-138 0 0,0 0-267 0 0,0 0-200 0 0,0 0-134 0 0,33 2-90 0 0,108 8-87 0 0,163-7 459 0 0,-290-3-1695 0 0,45-4-52 0 0,-43-2-3455 0 0,-4-5-4521 0 0,-10 10-1087 0 0</inkml:trace>
  <inkml:trace contextRef="#ctx0" brushRef="#br0" timeOffset="886.088">293 1 2921 0 0,'0'0'5550'0'0,"0"0"-2909"0"0,0 0-1092 0 0,0 0-295 0 0,0 0-66 0 0,0 0-72 0 0,0 0-154 0 0,0 0-262 0 0,0 0-278 0 0,0 0-169 0 0,0 0-8 0 0,0 0 106 0 0,-2 7 119 0 0,1-3-363 0 0,1 0 1 0 0,-1 0-1 0 0,1 0 1 0 0,0 1 0 0 0,0-1-1 0 0,0 0 1 0 0,0 0 0 0 0,1 1-1 0 0,0-1 1 0 0,0 0 0 0 0,0 0-1 0 0,0 0 1 0 0,0 0 0 0 0,1 0-1 0 0,0 0 1 0 0,0 0-1 0 0,0-1 1 0 0,0 1 0 0 0,1-1-1 0 0,0 1 1 0 0,0 0-108 0 0,8 8 312 0 0,0-1 0 0 0,0 0 0 0 0,1 0 0 0 0,0-2 0 0 0,1 1 0 0 0,1-1-1 0 0,-1-1 1 0 0,1-1 0 0 0,10 4-312 0 0,130 45 848 0 0,-6 4-670 0 0,-145-59-174 0 0,0 0 0 0 0,0 1 0 0 0,-1-1 0 0 0,1 1 1 0 0,0 0-1 0 0,-1 0 0 0 0,1 0 0 0 0,-1 0 0 0 0,1 0 0 0 0,-1 0 0 0 0,0 1 1 0 0,0-1-1 0 0,0 1 0 0 0,-1-1 0 0 0,1 1 0 0 0,0 0 0 0 0,-1 0 0 0 0,0 0 1 0 0,1 0-1 0 0,-1 0 0 0 0,-1 0 0 0 0,1 0 0 0 0,0 0 0 0 0,-1 0 0 0 0,1 1 1 0 0,-1-1-1 0 0,0 0 0 0 0,0 0 0 0 0,0 0 0 0 0,-1 1 0 0 0,1-1 1 0 0,-1 0-1 0 0,0 0 0 0 0,0 0 0 0 0,0 0 0 0 0,0 0 0 0 0,-1 2-4 0 0,-66 103 414 0 0,42-81-318 0 0,-2-1 0 0 0,-1-1 1 0 0,-1-2-1 0 0,-1-1 0 0 0,-1-1 1 0 0,-21 9-97 0 0,-2 4 136 0 0,-99 63 90 0 0,142-80-226 0 0,12-16-32 0 0,0 6-138 0 0,7-51-4154 0 0,-1 22-3346 0 0,-2 15-3603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6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598 281 2216 0 0,'0'0'1365'0'0,"0"0"-236"0"0,0 0 37 0 0,0 0 390 0 0,0 0 425 0 0,0 0 64 0 0,0 0-196 0 0,0 0-396 0 0,0 0-392 0 0,0 0-194 0 0,0 0-143 0 0,1-19-65 0 0,5-56-29 0 0,-6 73-538 0 0,0-1-1 0 0,0 1 1 0 0,0-1-1 0 0,0 1 0 0 0,0-1 1 0 0,0 1-1 0 0,-1 0 1 0 0,1-1-1 0 0,-1 1 0 0 0,0 0 1 0 0,1-1-1 0 0,-1 1 1 0 0,0 0-1 0 0,-1 0 0 0 0,1 0 1 0 0,0 0-1 0 0,0 0 1 0 0,-1 0-1 0 0,1 0 0 0 0,-1 0 1 0 0,0 0-1 0 0,0 1 1 0 0,1-1-1 0 0,-1 1 0 0 0,0-1 1 0 0,0 1-1 0 0,-1 0 1 0 0,1 0-1 0 0,0-1-91 0 0,-6-2 269 0 0,-5-2-108 0 0,0 0 0 0 0,-1 1 1 0 0,0 0-1 0 0,0 1 1 0 0,-1 1-1 0 0,1 0 1 0 0,-1 1-1 0 0,1 1 1 0 0,-1 0-1 0 0,0 1 0 0 0,1 0 1 0 0,-1 2-1 0 0,1-1 1 0 0,-1 2-1 0 0,1 0 1 0 0,-1 0-1 0 0,1 2 0 0 0,1 0 1 0 0,-1 0-1 0 0,-13 8-161 0 0,11-5 49 0 0,-1 0-1 0 0,1 1 1 0 0,1 1-1 0 0,-1 1 0 0 0,2 0 1 0 0,0 0-1 0 0,0 2 1 0 0,1 0-1 0 0,0 0 1 0 0,1 2-1 0 0,1-1 0 0 0,0 1 1 0 0,0 3-49 0 0,1-1 21 0 0,1 0 0 0 0,1 1-1 0 0,0 0 1 0 0,1 1 0 0 0,1-1 0 0 0,1 1 0 0 0,1 2-21 0 0,3-16 7 0 0,0 0 0 0 0,1 0 0 0 0,-1 0 0 0 0,1 0 0 0 0,0 0 0 0 0,1 0 0 0 0,-1 0 0 0 0,1 0 0 0 0,0 0 0 0 0,0-1 0 0 0,1 1 0 0 0,-1 0 0 0 0,1-1 0 0 0,0 1 0 0 0,1-1 0 0 0,-1 1 0 0 0,1-1 0 0 0,-1 0 0 0 0,1 0 0 0 0,0 0 0 0 0,1 0 0 0 0,-1-1 0 0 0,1 0 0 0 0,0 1 0 0 0,-1-1 0 0 0,2 0 0 0 0,-1-1 0 0 0,0 1 0 0 0,0-1 0 0 0,2 1-7 0 0,4 1 48 0 0,0 0 0 0 0,0 0 0 0 0,1-1 1 0 0,-1-1-1 0 0,1 0 0 0 0,0 0 0 0 0,0-1 0 0 0,-1-1 1 0 0,1 1-1 0 0,0-2 0 0 0,0 0 0 0 0,0 0 0 0 0,-1-1 1 0 0,1 0-1 0 0,-1 0 0 0 0,2-2-48 0 0,159-72 656 0 0,-116 39-554 0 0,-1-3 1 0 0,-3-2 0 0 0,-1-2 0 0 0,-2-3-1 0 0,-2-1 1 0 0,-2-3 0 0 0,33-51-103 0 0,-59 80 4 0 0,26-48 161 0 0,-44 69-117 0 0,0 1 5 0 0,-2 38 59 0 0,-6 17-27 0 0,3-37-77 0 0,2 0-1 0 0,0 0 1 0 0,1 1-1 0 0,0-1 1 0 0,2 1 0 0 0,0-1-1 0 0,1 1 1 0 0,1 0-1 0 0,0-1 1 0 0,2 0-1 0 0,0 0 1 0 0,1 0 0 0 0,1 0-1 0 0,8 16-7 0 0,-12-31-1 0 0,1 4-15 0 0,1 0 0 0 0,0 0 0 0 0,1 0 0 0 0,0 0 1 0 0,0-1-1 0 0,1 1 0 0 0,-1-2 0 0 0,1 1 1 0 0,0 0-1 0 0,1-1 0 0 0,0 0 0 0 0,3 2 16 0 0,26 0-1532 0 0,-15-18-7457 0 0,-17 7-1523 0 0</inkml:trace>
  <inkml:trace contextRef="#ctx0" brushRef="#br0" timeOffset="317.159">1483 215 10434 0 0,'0'0'1238'0'0,"0"0"-325"0"0,0 0 165 0 0,0 0 501 0 0,0 0 355 0 0,0 0 37 0 0,0 0-242 0 0,0 0-436 0 0,0 0-430 0 0,0 0-282 0 0,-9 33-156 0 0,-32 107-90 0 0,1-59 201 0 0,-70 120-76 0 0,84-160-2389 0 0,10-46-5274 0 0,0-26 881 0 0,15 28 5006 0 0,-5-8-2629 0 0,2 3-709 0 0</inkml:trace>
  <inkml:trace contextRef="#ctx0" brushRef="#br0" timeOffset="566.097">1148 318 1264 0 0,'0'0'3505'0'0,"0"0"-360"0"0,0 0-302 0 0,0 0-357 0 0,0 0-410 0 0,0 0-381 0 0,0 0-397 0 0,0 0-353 0 0,0 0-259 0 0,0 0-166 0 0,0 0-39 0 0,0 0 54 0 0,0 0 59 0 0,7-10 25 0 0,22-24-17 0 0,-27 34-547 0 0,0 1-1 0 0,0-1 0 0 0,0 0 0 0 0,0 1 1 0 0,0-1-1 0 0,-1 1 0 0 0,1 0 1 0 0,0 0-1 0 0,0 0 0 0 0,0 0 0 0 0,-1 0 1 0 0,1 0-1 0 0,0 0 0 0 0,-1 0 1 0 0,1 1-1 0 0,-1-1 0 0 0,0 1 0 0 0,1-1 1 0 0,-1 1-1 0 0,0 0 0 0 0,0-1 1 0 0,0 1-1 0 0,0 0 0 0 0,0 0 0 0 0,0-1 1 0 0,0 2-55 0 0,0-1 58 0 0,203 270 2977 0 0,-201-268-3128 0 0,0 0 0 0 0,0 0 0 0 0,1 0 0 0 0,-1 0 0 0 0,1 0 0 0 0,0-1 0 0 0,0 0 0 0 0,0 0 0 0 0,0 0 0 0 0,1 0 0 0 0,-1-1 0 0 0,1 1 0 0 0,0-1 0 0 0,-1 0 0 0 0,5 1 93 0 0,1-11-4368 0 0,-5-1-1880 0 0,-4 7 3992 0 0,1-5-9780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7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11835 0 0,'0'0'1533'0'0,"0"0"-654"0"0,0 0-139 0 0,0 0 215 0 0,0 0 297 0 0,0 0 143 0 0,0 0-22 0 0,0 0-120 0 0,0 0-191 0 0,0 0-166 0 0,0 0-172 0 0,0 0-130 0 0,32 4-112 0 0,100 13-96 0 0,-10-20 246 0 0,-43-2-1253 0 0,-47-1-7316 0 0,-27 3-3991 0 0</inkml:trace>
  <inkml:trace contextRef="#ctx0" brushRef="#br0" timeOffset="3351.158">647 365 5593 0 0,'0'0'2329'0'0,"0"0"-485"0"0,0 0-114 0 0,0 0 68 0 0,0 0-57 0 0,0 0-150 0 0,0 0-220 0 0,0 0-187 0 0,0 0-131 0 0,0 0-93 0 0,0 0-141 0 0,0 0-144 0 0,0-3-127 0 0,4-16-309 0 0,0 1 1 0 0,2 1 0 0 0,1-1-1 0 0,0 1 1 0 0,1 0 0 0 0,0 0 0 0 0,2 1-1 0 0,0 1 1 0 0,0-1 0 0 0,2 2-1 0 0,0-1 1 0 0,0 2 0 0 0,2-1-1 0 0,-1 2 1 0 0,11-8-240 0 0,-14 11 14 0 0,1 0 1 0 0,0 1-1 0 0,0 0 0 0 0,0 1 0 0 0,1 0 0 0 0,0 1 1 0 0,1 0-1 0 0,-1 0 0 0 0,10-1-14 0 0,-20 8-11 0 0,-1 0 0 0 0,1 1 1 0 0,-1-1-1 0 0,1 1 0 0 0,-1-1 0 0 0,1 1 0 0 0,-1 0 0 0 0,0-1 0 0 0,0 1 1 0 0,0 0-1 0 0,0 0 0 0 0,0 0 0 0 0,0 0 0 0 0,-1 0 0 0 0,1 0 0 0 0,-1 0 0 0 0,1 0 1 0 0,-1 0-1 0 0,0 0 0 0 0,0 0 0 0 0,0 0 0 0 0,0 0 0 0 0,0 0 0 0 0,0 0 1 0 0,0 0-1 0 0,-1 0 0 0 0,1 0 0 0 0,-1 0 0 0 0,0 1 11 0 0,1 3-12 0 0,5 104-86 0 0,-2-109 99 0 0,-1 0 1 0 0,1 0 0 0 0,0 1-1 0 0,-1-2 1 0 0,1 1 0 0 0,-1 0 0 0 0,1 0-1 0 0,0-1 1 0 0,0 0 0 0 0,0 1-1 0 0,-1-1 1 0 0,1 0 0 0 0,0 0-1 0 0,0-1 1 0 0,-1 1 0 0 0,1-1-1 0 0,0 1 1 0 0,0-1 0 0 0,-1 0 0 0 0,1 0-1 0 0,-1 0 1 0 0,1 0 0 0 0,-1 0-1 0 0,1-1 1 0 0,-1 1 0 0 0,1-1-2 0 0,73-44 14 0 0,-33 17-12 0 0,2 3 1 0 0,0 2-1 0 0,2 1 1 0 0,1 3-1 0 0,12-2-2 0 0,-59 21-1 0 0,1 0-1 0 0,-1 0 1 0 0,0 0-1 0 0,1 0 0 0 0,-1 1 1 0 0,1-1-1 0 0,-1 0 1 0 0,0 1-1 0 0,1-1 0 0 0,0 1 1 0 0,-1 0-1 0 0,1-1 1 0 0,-1 1-1 0 0,1 0 0 0 0,-1 0 1 0 0,1 0-1 0 0,0 0 1 0 0,-1 0-1 0 0,1 1 1 0 0,-1-1-1 0 0,1 0 0 0 0,-1 1 1 0 0,1-1-1 0 0,-1 1 1 0 0,1-1-1 0 0,-1 1 0 0 0,1 0 1 0 0,-1-1-1 0 0,0 1 1 0 0,1 0-1 0 0,-1 0 0 0 0,0 0 1 0 0,0 0-1 0 0,0 0 1 0 0,0 1-1 0 0,0-1 1 0 0,0 0-1 0 0,0 0 0 0 0,0 1 1 0 0,0-1-1 0 0,-1 1 1 0 0,1-1-1 0 0,0 1 0 0 0,-1-1 1 0 0,1 1-1 0 0,-1-1 1 0 0,0 1-1 0 0,1-1 0 0 0,-1 1 1 0 0,0-1-1 0 0,0 1 1 0 0,0 0 1 0 0,-20 122 117 0 0,16-31-180 0 0,15-90-1583 0 0,-5-4-1823 0 0,-2-1-3606 0 0,1 2-5295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7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1 644 11891 0 0,'0'0'1508'0'0,"0"0"-400"0"0,0 0-70 0 0,0 0 127 0 0,0 0 50 0 0,0 0-120 0 0,0 0-223 0 0,0 0-217 0 0,0 0-100 0 0,0 0 38 0 0,0 0 93 0 0,0 0 54 0 0,5 2 9 0 0,95 22 2207 0 0,54-17-2037 0 0,-86-3-866 0 0,-48-2 1075 0 0,-15-1-5365 0 0,-2-1-8055 0 0,-5 0 751 0 0</inkml:trace>
  <inkml:trace contextRef="#ctx0" brushRef="#br0" timeOffset="2265.247">967 165 5337 0 0,'0'0'3892'0'0,"0"0"-1580"0"0,0 0-733 0 0,0 0-168 0 0,0 0-56 0 0,0 0-53 0 0,0 0-146 0 0,0 0-240 0 0,0 0-234 0 0,0 0-188 0 0,0 0-143 0 0,10-7 240 0 0,-2 31-223 0 0,0 0-1 0 0,-2 1 1 0 0,-1-1-1 0 0,0 1 1 0 0,-2 1 0 0 0,-1-1-1 0 0,-1 0 1 0 0,-1 1 0 0 0,-2 0-368 0 0,-18 269-35 0 0,20-295-149 0 0,0-1 0 0 0,0 1 0 0 0,-1 0 0 0 0,1 0 0 0 0,0 0 0 0 0,0-1 0 0 0,-1 1 0 0 0,1 0 0 0 0,0 0 0 0 0,-1 0 0 0 0,1 0 0 0 0,0 0 0 0 0,-1-1 0 0 0,1 1 0 0 0,0 0 0 0 0,-1 0 0 0 0,1 0 0 0 0,0 0 0 0 0,-1 0 0 0 0,1 0 0 0 0,0 0 0 0 0,-1 0 0 0 0,1 0 0 0 0,0 1 0 0 0,-1-1 0 0 0,1 0 0 0 0,0 0 0 0 0,-1 0 0 0 0,1 0 0 0 0,0 0 0 0 0,-1 0 0 0 0,1 1 0 0 0,0-1 0 0 0,-1 0 0 0 0,1 0 0 0 0,0 1 1 0 0,0-1-1 0 0,-1 0 0 0 0,1 1 184 0 0,-11-44-9901 0 0,11 41 9112 0 0,-3-12-3321 0 0,1 2 1433 0 0</inkml:trace>
  <inkml:trace contextRef="#ctx0" brushRef="#br0" timeOffset="2577.671">960 217 0 0 0,'0'0'1559'0'0,"0"0"621"0"0,0 0 94 0 0,0 0-88 0 0,0 0-159 0 0,0 0-230 0 0,0 0-257 0 0,0 0-232 0 0,12-31-182 0 0,35-93-182 0 0,-20 81 467 0 0,-17 39-1141 0 0,0 0-1 0 0,-1 2 1 0 0,1-1-1 0 0,0 1 1 0 0,1 0-1 0 0,-1 1 1 0 0,0 0 0 0 0,0 1-1 0 0,0 0 1 0 0,1 1-1 0 0,3 0-269 0 0,18 0 413 0 0,-18-1-331 0 0,-1 0-1 0 0,1 1 1 0 0,-1 0 0 0 0,0 1 0 0 0,0 0-1 0 0,1 1 1 0 0,-2 1 0 0 0,1 0 0 0 0,0 1-1 0 0,-1 0 1 0 0,0 1 0 0 0,0 0-1 0 0,0 1 1 0 0,-1 0 0 0 0,0 1 0 0 0,0 0-1 0 0,-1 1 1 0 0,0 0 0 0 0,-1 1 0 0 0,0 0-1 0 0,1 2-81 0 0,-9-9 23 0 0,1 0-1 0 0,0 0 0 0 0,-1 1 1 0 0,0-1-1 0 0,0 0 0 0 0,0 1 1 0 0,0-1-1 0 0,-1 1 0 0 0,1-1 1 0 0,-1 1-1 0 0,0 0 0 0 0,0-1 0 0 0,0 1 1 0 0,-1-1-1 0 0,1 1 0 0 0,-1-1 1 0 0,0 1-1 0 0,1-1 0 0 0,-2 1 1 0 0,1-1-1 0 0,0 0 0 0 0,-1 0 1 0 0,0 0-1 0 0,1 1 0 0 0,-1-1 1 0 0,0-1-1 0 0,-1 1 0 0 0,1 0 1 0 0,0 0-1 0 0,-1-1 0 0 0,0 0 1 0 0,1 1-1 0 0,-1-1 0 0 0,0 0 0 0 0,0 0 1 0 0,-1 0-23 0 0,-118 56 145 0 0,83-48-598 0 0,-1-1 0 0 0,1-1 1 0 0,-1-3-1 0 0,0-1 1 0 0,-1-2-1 0 0,-33-3 453 0 0,71 1-532 0 0,-15-2-1614 0 0,8-3-7193 0 0,7 1-323 0 0</inkml:trace>
  <inkml:trace contextRef="#ctx0" brushRef="#br0" timeOffset="2877.702">496 626 10642 0 0,'0'0'2031'0'0,"0"0"-1125"0"0,0 0-339 0 0,0 0 261 0 0,0 0 255 0 0,0 0 117 0 0,0 0-50 0 0,38-4-153 0 0,122-12-141 0 0,12-1 2277 0 0,131 6-3133 0 0,-300 11-15 0 0,20-1-295 0 0,0 1 0 0 0,0 1 0 0 0,-1 2 0 0 0,1 0 0 0 0,0 1 0 0 0,7 3 310 0 0,-19-3-1076 0 0,5 1-2064 0 0,-6 1-4617 0 0,-4-5-1788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5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1540 7930 0 0,'0'0'1464'0'0,"0"0"-324"0"0,0 0-70 0 0,0 0 123 0 0,0 0 130 0 0,0 0-16 0 0,0 0-172 0 0,5-36-229 0 0,19-115-187 0 0,10 44 434 0 0,-12 62-746 0 0,3 1 1 0 0,1 1-1 0 0,2 1 1 0 0,1 2-1 0 0,3 1 0 0 0,1 1 1 0 0,2 2-1 0 0,1 1 0 0 0,2 2 1 0 0,1 2-1 0 0,18-10-407 0 0,21 3 287 0 0,-62 74 32 0 0,-15-26-245 0 0,3 33 147 0 0,-2 1 0 0 0,-2-1 1 0 0,-2 1-1 0 0,-7 39-221 0 0,9-80 6 0 0,-10 88 107 0 0,-4 0-1 0 0,-4-1 0 0 0,-14 38-112 0 0,24-105 49 0 0,8-23-35 0 0,0 0-11 0 0,0 0 18 0 0,1-15 175 0 0,34-88 12 0 0,-6 38-212 0 0,3 2 0 0 0,3 0 0 0 0,2 3 0 0 0,3 1-1 0 0,2 1 1 0 0,3 3 0 0 0,35-32 4 0 0,-65 71-11 0 0,1 1 0 0 0,1 1-1 0 0,0 0 1 0 0,1 2 0 0 0,0 0 0 0 0,1 1 0 0 0,0 0 0 0 0,18-6 11 0 0,-36 16-2 0 0,1 0 0 0 0,0 1 0 0 0,-1-1 1 0 0,1 0-1 0 0,0 1 0 0 0,-1-1 0 0 0,1 0 1 0 0,0 1-1 0 0,0 0 0 0 0,-1-1 0 0 0,1 1 1 0 0,0 0-1 0 0,0 0 0 0 0,0 0 0 0 0,-1 0 1 0 0,1 1-1 0 0,0-1 0 0 0,0 0 0 0 0,0 1 1 0 0,-1-1-1 0 0,1 1 0 0 0,0 0 0 0 0,-1-1 0 0 0,1 1 1 0 0,0 0-1 0 0,-1 0 0 0 0,1 0 0 0 0,-1 0 1 0 0,0 0-1 0 0,1 1 0 0 0,-1-1 0 0 0,0 0 1 0 0,1 1-1 0 0,-1-1 0 0 0,0 0 0 0 0,0 1 1 0 0,0 0-1 0 0,-1-1 0 0 0,1 1 0 0 0,0-1 1 0 0,0 1-1 0 0,-1 0 0 0 0,1 0 2 0 0,5 87 199 0 0,-7-66-160 0 0,-31 201 208 0 0,10-112-74 0 0,-3 47-17 0 0,25-152-1178 0 0,15-36-2801 0 0,-5 18-1339 0 0,-6 8 1584 0 0,4-5-7981 0 0</inkml:trace>
  <inkml:trace contextRef="#ctx0" brushRef="#br0" timeOffset="1164.06">1677 929 6433 0 0,'0'0'1870'0'0,"0"0"-618"0"0,0 0-241 0 0,0 0 112 0 0,0 0 157 0 0,0 0 42 0 0,0 0-76 0 0,0 0-125 0 0,0 0-182 0 0,0 0-183 0 0,0 0-157 0 0,0 0-122 0 0,0 0-83 0 0,-33 32-38 0 0,-101 100-16 0 0,79-55 147 0 0,52-64-394 0 0,-1-4-60 0 0,0 0 0 0 0,1 0 0 0 0,1 0-1 0 0,-1 0 1 0 0,1 0 0 0 0,1 1 0 0 0,0-1 0 0 0,0 1 0 0 0,1-1-1 0 0,0 1 1 0 0,1-1 0 0 0,0 1 0 0 0,0-1 0 0 0,1 1 0 0 0,0-1-1 0 0,1 0 1 0 0,0 0 0 0 0,0 0 0 0 0,1 0 0 0 0,0-1 0 0 0,1 1-1 0 0,0-1 1 0 0,0 0 0 0 0,1-1 0 0 0,0 1 0 0 0,2 1-33 0 0,-2-3 94 0 0,1-2 0 0 0,0 1 1 0 0,0-1-1 0 0,0 0 0 0 0,0 0 1 0 0,0-1-1 0 0,1 0 0 0 0,0 0 0 0 0,-1-1 1 0 0,1 0-1 0 0,0-1 0 0 0,0 1 1 0 0,0-1-1 0 0,0-1 0 0 0,0 0 1 0 0,0 0-1 0 0,1 0 0 0 0,-1-1 1 0 0,0 0-1 0 0,0-1 0 0 0,-1 0 1 0 0,1 0-1 0 0,0-1 0 0 0,0 0 0 0 0,-1 0 1 0 0,0 0-1 0 0,0-1 0 0 0,0 0 1 0 0,0-1-1 0 0,0 0 0 0 0,-1 0 1 0 0,0 0-1 0 0,0-1 0 0 0,0 1 1 0 0,-1-2-1 0 0,0 1 0 0 0,0 0 1 0 0,-1-1-1 0 0,3-4-94 0 0,2-6 56 0 0,0 0-1 0 0,0 0 1 0 0,-2-1 0 0 0,0 0 0 0 0,-1-1-1 0 0,-1 0 1 0 0,-1 0 0 0 0,0 0 0 0 0,-2 0-1 0 0,0 0 1 0 0,-1-1 0 0 0,-1 1 0 0 0,-1-1-1 0 0,-1 1 1 0 0,0 0 0 0 0,-1 0-1 0 0,-1 0 1 0 0,-1 0 0 0 0,-1 0 0 0 0,-1 1-1 0 0,0 0 1 0 0,-1 0 0 0 0,-1 1 0 0 0,-1 0-1 0 0,-9-12-55 0 0,16 25-20 0 0,0 0 0 0 0,0 1 0 0 0,-1-1 0 0 0,1 1 0 0 0,-1 0 0 0 0,0 0 0 0 0,1 0 0 0 0,-1 1 0 0 0,0-1 0 0 0,-1 1 0 0 0,1 0 0 0 0,0 0 0 0 0,-1 0 0 0 0,1 1 0 0 0,-1 0 0 0 0,1 0 0 0 0,-1 0 0 0 0,-1 0 20 0 0,3 38-604 0 0,6-34 598 0 0,1 1-1 0 0,0-1 0 0 0,0 0 1 0 0,0 0-1 0 0,0 0 1 0 0,0-1-1 0 0,1 1 0 0 0,-1-1 1 0 0,1 0-1 0 0,0 0 0 0 0,-1-1 1 0 0,1 1-1 0 0,0-1 1 0 0,0 0-1 0 0,0-1 0 0 0,0 1 1 0 0,0-1-1 0 0,0 0 1 0 0,0 0-1 0 0,0 0 0 0 0,0-1 1 0 0,0 0-1 0 0,0 0 1 0 0,1 0 6 0 0,267-75 261 0 0,-245 69-239 0 0,-14 3-22 0 0,1 0 0 0 0,-1 1-1 0 0,0 0 1 0 0,1 2 0 0 0,-1-1 0 0 0,1 2-1 0 0,0 0 1 0 0,-1 1 0 0 0,6 1 0 0 0,-16 1 12 0 0,0 0 1 0 0,0 0 0 0 0,0 1-1 0 0,0 0 1 0 0,0 0-1 0 0,-1 0 1 0 0,0 0-1 0 0,0 0 1 0 0,0 1 0 0 0,0-1-1 0 0,-1 1 1 0 0,1 0-1 0 0,-1 0 1 0 0,-1 0-1 0 0,1 0 1 0 0,-1 0-1 0 0,1 0 1 0 0,-2 0 0 0 0,1 0-1 0 0,0 1 1 0 0,-1-1-1 0 0,0 0 1 0 0,0 1-1 0 0,-1-1 1 0 0,0 0 0 0 0,1 0-1 0 0,-2 1 1 0 0,1-1-1 0 0,-1 0 1 0 0,1 0-1 0 0,-2 0-12 0 0,-151 395 404 0 0,150-326-497 0 0,6-73 94 0 0,-1-1-1 0 0,1 1 1 0 0,0-1-1 0 0,0 1 1 0 0,0-1 0 0 0,0 0-1 0 0,0 0 1 0 0,0 0-1 0 0,0 0 1 0 0,0 0-1 0 0,0 0 1 0 0,0 0 0 0 0,-1-1-1 0 0,1 1 1 0 0,0 0-1 0 0,0-1 1 0 0,0 0 0 0 0,0 0-1 0 0,-1 1 1 0 0,1-1-1 0 0,0 0 1 0 0,-1 0-1 0 0,1 0 1 0 0,0-1 0 0 0,-1 1-1 0 0,1 0 1 0 0,-1-1-1 0 0,0 1 1 0 0,1-1-1 0 0,-1 1 4 0 0,35-30 64 0 0,0-3 0 0 0,-2 0 0 0 0,-2-2 0 0 0,17-26-68 0 0,-9 14 8 0 0,-3 2 14 0 0,-2 2-50 0 0,2 1 0 0 0,2 2 0 0 0,1 2 0 0 0,11-6 28 0 0,-21 30-112 0 0,-30 38 26 0 0,-38 93 147 0 0,19-74-39 0 0,11-22 5 0 0,-6 12-18 0 0,2 1-1 0 0,1 0 1 0 0,1 0-1 0 0,2 1 0 0 0,-3 23-8 0 0,11-57-2 0 0,0 1 0 0 0,-1-1 0 0 0,1 1 0 0 0,0-1 0 0 0,-1 1-1 0 0,1-1 1 0 0,0 1 0 0 0,0-1 0 0 0,0 1 0 0 0,-1-1-1 0 0,1 1 1 0 0,0-1 0 0 0,0 1 0 0 0,0 0 0 0 0,0-1-1 0 0,0 1 1 0 0,0-1 0 0 0,0 1 0 0 0,0-1 0 0 0,0 1 0 0 0,0-1-1 0 0,0 1 1 0 0,0 0 0 0 0,1-1 0 0 0,-1 1 0 0 0,0-1-1 0 0,0 1 1 0 0,0-1 0 0 0,1 1 0 0 0,-1-1 0 0 0,0 1 0 0 0,1-1-1 0 0,-1 0 1 0 0,0 1 0 0 0,1-1 0 0 0,-1 1 0 0 0,1-1-1 0 0,-1 0 1 0 0,1 1 0 0 0,-1-1 0 0 0,1 0 0 0 0,-1 1 0 0 0,1-1-1 0 0,-1 0 1 0 0,1 0 0 0 0,-1 0 0 0 0,1 0 0 0 0,-1 1-1 0 0,1-1 1 0 0,-1 0 0 0 0,1 0 0 0 0,0 0 0 0 0,-1 0 0 0 0,1 0 2 0 0,25-23 48 0 0,94-110 144 0 0,-52 55-234 0 0,4 2 0 0 0,36-26 42 0 0,-37 51-35 0 0,-65 92-49 0 0,-7-19 102 0 0,-2 0-1 0 0,-1 0 1 0 0,-1 0-1 0 0,-1 0 0 0 0,0-1 1 0 0,-8 14-18 0 0,-17 66 46 0 0,0 134 15 0 0,31-235-60 0 0,1 0 0 0 0,-1 0 1 0 0,0-1-1 0 0,0 1 0 0 0,0 0 0 0 0,1 0 0 0 0,-1 0 0 0 0,0-1 0 0 0,0 1 0 0 0,1 0 0 0 0,-1 0 0 0 0,0 0 0 0 0,1 0 0 0 0,-1 0 0 0 0,0-1 0 0 0,0 1 0 0 0,1 0 0 0 0,-1 0 0 0 0,0 0 0 0 0,1 0 0 0 0,-1 0 0 0 0,0 0 0 0 0,1 0 0 0 0,-1 0 0 0 0,0 0 0 0 0,1 0 0 0 0,-1 0 0 0 0,0 0 0 0 0,1 0 0 0 0,-1 1 0 0 0,0-1 0 0 0,0 0 0 0 0,1 0 0 0 0,-1 0 0 0 0,0 0 0 0 0,1 0 0 0 0,-1 1 0 0 0,0-1 0 0 0,0 0 0 0 0,1 0 0 0 0,-1 0 0 0 0,0 1 0 0 0,0-1 0 0 0,0 0 0 0 0,0 0 0 0 0,1 1 0 0 0,-1-1 0 0 0,0 0 0 0 0,0 1 0 0 0,0-1 0 0 0,0 0 0 0 0,0 1 0 0 0,0-1 0 0 0,1 0 0 0 0,-1 0 0 0 0,0 1 0 0 0,0-1 0 0 0,0 0 0 0 0,0 1-1 0 0,15-28-140 0 0,-15 27 101 0 0,7-27-1297 0 0,-6 21-2549 0 0,-1-1-3476 0 0,0 4-4910 0 0</inkml:trace>
  <inkml:trace contextRef="#ctx0" brushRef="#br0" timeOffset="2884.059">3257 1224 5473 0 0,'0'0'652'0'0,"0"0"-118"0"0,0 0 275 0 0,0 0 453 0 0,0 0 217 0 0,0 0 6 0 0,0 0-116 0 0,0 0-174 0 0,0 0-96 0 0,0 0-111 0 0,31 5-75 0 0,102 16-55 0 0,-50-28 446 0 0,-71 2-1045 0 0,8-4 24 0 0,-1 0 1 0 0,0-1-1 0 0,0-2 1 0 0,-1 1-1 0 0,-1-2 1 0 0,0 0-1 0 0,-1-1 0 0 0,0-1 1 0 0,-1-1-1 0 0,-1 0 1 0 0,0-1-1 0 0,-1 0 1 0 0,9-16-284 0 0,-19 29 36 0 0,-1 0 0 0 0,1 0 1 0 0,-1 0-1 0 0,0-1 0 0 0,0 1 0 0 0,0-1 1 0 0,-1 1-1 0 0,1-1 0 0 0,-1 1 0 0 0,0-1 1 0 0,0 0-1 0 0,-1 1 0 0 0,0-1 1 0 0,1 0-1 0 0,-1 0 0 0 0,-1 0 0 0 0,1 1 1 0 0,-1-1-1 0 0,0 0 0 0 0,0 1 1 0 0,0-1-1 0 0,-1 0 0 0 0,0 1 0 0 0,0 0 1 0 0,0-1-1 0 0,0 1 0 0 0,0 0 1 0 0,-1 0-1 0 0,0 0 0 0 0,0 0 0 0 0,0 1 1 0 0,0-1-1 0 0,-1 1 0 0 0,1 0 1 0 0,-1 0-1 0 0,0 0 0 0 0,0 0 0 0 0,0 1 1 0 0,-3-2-37 0 0,-1 3-14 0 0,-1 0 1 0 0,1 0-1 0 0,-1 0 0 0 0,1 1 1 0 0,0 1-1 0 0,-1 0 1 0 0,1 0-1 0 0,-1 0 1 0 0,1 1-1 0 0,0 0 1 0 0,0 1-1 0 0,0 0 1 0 0,0 0-1 0 0,0 1 1 0 0,1 0-1 0 0,0 0 0 0 0,0 0 1 0 0,0 1-1 0 0,-6 5 14 0 0,-3 4-40 0 0,0 0-1 0 0,1 2 1 0 0,0 0-1 0 0,2 0 0 0 0,0 1 1 0 0,0 1-1 0 0,-2 7 41 0 0,4-5-24 0 0,0 0 0 0 0,2 0 0 0 0,0 1 0 0 0,2 1 0 0 0,0-1-1 0 0,1 1 1 0 0,2 0 0 0 0,0 1 0 0 0,1-1 0 0 0,1 1 0 0 0,2-1 0 0 0,0 6 24 0 0,0-23 5 0 0,1 0 1 0 0,0 0 0 0 0,0 0-1 0 0,0 0 1 0 0,1 0 0 0 0,-1-1-1 0 0,1 1 1 0 0,0 0 0 0 0,1-1-1 0 0,-1 1 1 0 0,1-1 0 0 0,0 0-1 0 0,0 0 1 0 0,0 0 0 0 0,0 0-1 0 0,1 0 1 0 0,0-1 0 0 0,0 0-1 0 0,0 1 1 0 0,0-1-1 0 0,0-1 1 0 0,0 1 0 0 0,1-1-1 0 0,-1 1 1 0 0,1-1 0 0 0,0-1-1 0 0,0 1 1 0 0,0-1 0 0 0,1 1-6 0 0,5 0 59 0 0,-1 1-1 0 0,2-1 1 0 0,-1-1 0 0 0,0 0 0 0 0,0-1 0 0 0,0 0-1 0 0,0 0 1 0 0,1-1 0 0 0,-1-1 0 0 0,0 0-1 0 0,0 0 1 0 0,10-5-59 0 0,32-17 265 0 0,-2-3-1 0 0,0-3 1 0 0,-2-1 0 0 0,-1-3-1 0 0,-2-2 1 0 0,10-12-265 0 0,33-22 149 0 0,-59 46-129 0 0,4-4-33 0 0,2 2-1 0 0,2 1 1 0 0,0 1-1 0 0,13-4 14 0 0,-50 28-1 0 0,-1-1-1 0 0,1 1 1 0 0,-1 0-1 0 0,1-1 0 0 0,-1 1 1 0 0,1 0-1 0 0,0-1 1 0 0,-1 1-1 0 0,1 0 0 0 0,0 0 1 0 0,-1 0-1 0 0,1 0 1 0 0,0 0-1 0 0,0 0 0 0 0,-1-1 1 0 0,1 2-1 0 0,0-1 1 0 0,-1 0-1 0 0,1 0 1 0 0,0 0-1 0 0,-1 0 0 0 0,1 0 1 0 0,0 0-1 0 0,-1 1 1 0 0,1-1-1 0 0,0 0 0 0 0,-1 1 1 0 0,1-1-1 0 0,-1 0 1 0 0,1 1-1 0 0,-1-1 0 0 0,1 1 1 0 0,-1-1-1 0 0,1 1 1 0 0,-1-1-1 0 0,1 1 1 0 0,-1-1-1 0 0,1 1 0 0 0,-1-1 1 0 0,0 1-1 0 0,1 0 1 0 0,-1-1-1 0 0,0 1 0 0 0,0 0 1 0 0,1-1-1 0 0,-1 1 1 0 0,0 0-1 0 0,0-1 0 0 0,0 1 1 0 0,0 0-1 0 0,0-1 1 0 0,0 1-1 0 0,0 0 0 0 0,0-1 1 0 0,0 1-1 0 0,0 0 1 0 0,0 0-1 0 0,-1-1 1 0 0,1 1-1 0 0,0 0 2 0 0,-10 46 39 0 0,10-47-39 0 0,-111 260 164 0 0,105-186-221 0 0,9-71 53 0 0,0-1 1 0 0,0 0-1 0 0,1 0 1 0 0,-1-1-1 0 0,0 1 1 0 0,1-1-1 0 0,-1 1 0 0 0,1-1 1 0 0,-1 0-1 0 0,1 0 1 0 0,0-1-1 0 0,0 1 1 0 0,-1-1-1 0 0,1 0 0 0 0,0 0 1 0 0,0 0-1 0 0,-1 0 1 0 0,1-1-1 0 0,0 1 0 0 0,-1-1 1 0 0,1 0-1 0 0,1-1 4 0 0,10-3 8 0 0,-1-1 0 0 0,-1-1-1 0 0,1 0 1 0 0,-1-1-1 0 0,0 0 1 0 0,-1-1-1 0 0,0 0 1 0 0,0-1 0 0 0,-1-1-1 0 0,1-2-7 0 0,-10 12 2 0 0,7-7 5 0 0,49-47-7 0 0,1 2 1 0 0,4 4 0 0 0,1 2 0 0 0,58-31-1 0 0,-90 66-70 0 0,-31 35-29 0 0,-2-10 122 0 0,-1-1 0 0 0,-1 1 1 0 0,-1 0-1 0 0,1-1 0 0 0,-2 1 1 0 0,0-1-1 0 0,0-1 0 0 0,-1 1 0 0 0,-7 10-23 0 0,-11 25 8 0 0,14-26-9 0 0,0-1-5 0 0,0 1 1 0 0,2-1-1 0 0,0 1 1 0 0,1 1-1 0 0,1-1 1 0 0,2 1-1 0 0,0 0 1 0 0,-1 22 5 0 0,5-41 5 0 0,0 0-1 0 0,1 0 1 0 0,-1 0 0 0 0,1 0-1 0 0,0-1 1 0 0,0 1 0 0 0,0 0-1 0 0,0-1 1 0 0,1 1 0 0 0,-1-1-1 0 0,1 1 1 0 0,-1-1-1 0 0,1 0 1 0 0,0 0 0 0 0,0 0-1 0 0,0 0 1 0 0,0 0 0 0 0,0 0-1 0 0,0 0 1 0 0,1 0 0 0 0,-1-1-1 0 0,1 0 1 0 0,-1 1 0 0 0,1-1-1 0 0,-1 0 1 0 0,1 0 0 0 0,0 0-1 0 0,0 0 1 0 0,-1-1 0 0 0,1 1-1 0 0,0-1 1 0 0,0 0-1 0 0,0 0 1 0 0,0 0 0 0 0,-1 0-1 0 0,1 0 1 0 0,0 0 0 0 0,0-1-1 0 0,0 0-4 0 0,56-6 331 0 0,35-41-196 0 0,-66 29-113 0 0,1-1 0 0 0,-2-1 0 0 0,-1-1 0 0 0,-1-2 0 0 0,-1-1 0 0 0,-1 0 0 0 0,-1-2 0 0 0,-1-1 0 0 0,-1 0 0 0 0,7-17-22 0 0,28-57 136 0 0,-4-2-1 0 0,15-54-135 0 0,-34 81 13 0 0,-13 35-18 0 0,-1-2 1 0 0,-2 0-1 0 0,-3-1 0 0 0,-1-1 1 0 0,-2 0-1 0 0,-3-1 0 0 0,-1 1 1 0 0,-2-1-1 0 0,-3 0 0 0 0,-1 0 1 0 0,-3 0-1 0 0,-6-37 5 0 0,-18 19 81 0 0,27 64-85 0 0,-1 0 0 0 0,0-1 0 0 0,1 1 0 0 0,-1 0 0 0 0,0 0 0 0 0,0 0 0 0 0,0 0 0 0 0,0 0 0 0 0,0 1 0 0 0,0-1 0 0 0,0 0 0 0 0,0 0 0 0 0,0 0 0 0 0,0 1 0 0 0,0-1 0 0 0,0 1 0 0 0,-1-1 0 0 0,1 1 0 0 0,0-1 0 0 0,0 1 0 0 0,-1 0 0 0 0,1 0 0 0 0,0-1 0 0 0,-1 1 0 0 0,1 0 0 0 0,0 0 0 0 0,-1 0 0 0 0,1 0-1 0 0,0 1 1 0 0,-1-1 0 0 0,1 0 0 0 0,0 1 0 0 0,0-1 0 0 0,-1 0 0 0 0,1 1 0 0 0,0 0 0 0 0,0-1 0 0 0,0 1 0 0 0,0 0 0 0 0,0-1 0 0 0,-1 1 0 0 0,1 0 0 0 0,1 0 0 0 0,-1 0 0 0 0,0 0 0 0 0,0 0 0 0 0,0 0 0 0 0,0 0 0 0 0,0 1 4 0 0,-12 19-16 0 0,1 0 0 0 0,0 1 1 0 0,2 0-1 0 0,0 0 0 0 0,2 1 0 0 0,0 1 1 0 0,2-1-1 0 0,1 1 0 0 0,0 0 0 0 0,2 1 1 0 0,0 22 15 0 0,0-28-10 0 0,-10 144 73 0 0,7 0 0 0 0,10 90-63 0 0,1-15 34 0 0,-13 130-271 0 0,25-489-2828 0 0,-13-37-2085 0 0,-7 55-1372 0 0,0 61 869 0 0,-3 13-1259 0 0</inkml:trace>
  <inkml:trace contextRef="#ctx0" brushRef="#br0" timeOffset="3085.046">5017 653 304 0 0,'0'0'3430'0'0,"0"0"-1033"0"0,0 0-397 0 0,0 0-128 0 0,0 0-67 0 0,0 0-115 0 0,0 0-198 0 0,0 0-263 0 0,0 0-271 0 0,0 0-205 0 0,0 0-96 0 0,0 0 17 0 0,0 0 49 0 0,-26 10 24 0 0,-76 34-8 0 0,101-43-720 0 0,0-1 0 0 0,0 0-1 0 0,0 0 1 0 0,1 1 0 0 0,-1-1 0 0 0,0 0 0 0 0,0 1 0 0 0,1-1-1 0 0,-1 1 1 0 0,0-1 0 0 0,1 1 0 0 0,-1-1 0 0 0,0 1 0 0 0,1-1 0 0 0,-1 1-1 0 0,1-1 1 0 0,-1 1 0 0 0,1 0 0 0 0,-1 0 0 0 0,1-1 0 0 0,0 1-1 0 0,-1 0 1 0 0,1-1 0 0 0,0 1 0 0 0,-1 0 0 0 0,1 0 0 0 0,0 0-1 0 0,0-1 1 0 0,0 1 0 0 0,0 0 0 0 0,0 0 0 0 0,0 0 0 0 0,0 0 0 0 0,0-1-1 0 0,0 1 1 0 0,0 0 0 0 0,0 0 0 0 0,0 0 0 0 0,1 0 0 0 0,-1-1-1 0 0,0 1 1 0 0,1 0 0 0 0,-1 0 0 0 0,0-1 0 0 0,1 1 0 0 0,-1 0-1 0 0,1-1 1 0 0,-1 1 0 0 0,1 0 0 0 0,0-1 0 0 0,-1 1 0 0 0,1-1 0 0 0,0 1-1 0 0,-1-1 1 0 0,1 1 0 0 0,0-1 0 0 0,-1 0 0 0 0,1 1 0 0 0,0-1-1 0 0,0 0 1 0 0,-1 1 0 0 0,1-1 0 0 0,0 0 0 0 0,0 0 0 0 0,0 0-19 0 0,4 3 153 0 0,17 8 102 0 0,1 0 0 0 0,0-2 0 0 0,0-1 0 0 0,1 0 0 0 0,0-2 1 0 0,0-1-1 0 0,0-1 0 0 0,1 0 0 0 0,0-2 0 0 0,0-1 0 0 0,-1-2 1 0 0,1 0-1 0 0,8-2-255 0 0,25 2 213 0 0,350-39-421 0 0,-312 28-484 0 0,-46 5-1941 0 0,0 1-6141 0 0,-36 5-2808 0 0</inkml:trace>
  <inkml:trace contextRef="#ctx0" brushRef="#br0" timeOffset="3398.956">5933 815 9554 0 0,'0'0'947'0'0,"0"0"-302"0"0,0 0 140 0 0,0 0 323 0 0,0 0 179 0 0,0 0 0 0 0,0 0-191 0 0,0 0-213 0 0,0 0-144 0 0,-10 33-135 0 0,-34 104-96 0 0,17-19 495 0 0,26-110-942 0 0,0 1 0 0 0,0-1-1 0 0,1 0 1 0 0,0 1 0 0 0,0-1 0 0 0,1 1 0 0 0,0-1 0 0 0,1 1 0 0 0,0-1 0 0 0,0 0 0 0 0,0 0 0 0 0,1 0 0 0 0,1 0 0 0 0,-1 0 0 0 0,1-1 0 0 0,5 8-61 0 0,-6-10 97 0 0,1 0 0 0 0,0-1-1 0 0,0 1 1 0 0,0-1 0 0 0,0 0 0 0 0,1 0 0 0 0,-1 0 0 0 0,1 0 0 0 0,0-1 0 0 0,0 0 0 0 0,1 0 0 0 0,-1 0 0 0 0,1-1 0 0 0,-1 0 0 0 0,1 0 0 0 0,0 0 0 0 0,0-1 0 0 0,-1 0 0 0 0,1 0 0 0 0,0 0 0 0 0,0-1 0 0 0,0 1 0 0 0,0-2 0 0 0,0 1 0 0 0,0-1 0 0 0,0 0 0 0 0,0 0 0 0 0,3-1-97 0 0,7-7 197 0 0,0 0 0 0 0,0-2 1 0 0,-1 0-1 0 0,0 0 0 0 0,-1-1 0 0 0,-1-1 1 0 0,0 0-1 0 0,0-1 0 0 0,-2-1 0 0 0,0 0 1 0 0,0 0-1 0 0,-1-1 0 0 0,7-17-197 0 0,-10 23 23 0 0,8-16-23 0 0,-1-1-1 0 0,-2 1 1 0 0,0-2 0 0 0,-2 0-1 0 0,0 0 1 0 0,0-12 0 0 0,9-53-9692 0 0,-18 89-1984 0 0</inkml:trace>
  <inkml:trace contextRef="#ctx0" brushRef="#br0" timeOffset="4003.059">6471 1286 8890 0 0,'0'0'1428'0'0,"0"0"-193"0"0,0 0 25 0 0,0 0 79 0 0,0 0-49 0 0,0 0-106 0 0,0 0 18 0 0,0 0 71 0 0,0 0 17 0 0,0 0-55 0 0,0 0-185 0 0,0 0-225 0 0,0 0-155 0 0,9-11-112 0 0,88-140 1025 0 0,-64 88-994 0 0,-16 26-468 0 0,1 1 0 0 0,1 0-1 0 0,2 2 1 0 0,2 0 0 0 0,1 2 0 0 0,2 0 0 0 0,0 2 0 0 0,3 1 0 0 0,3-1-121 0 0,-32 28-3 0 0,1 1 0 0 0,0 0 1 0 0,0-1-1 0 0,0 1 0 0 0,-1 0 1 0 0,1-1-1 0 0,1 1 0 0 0,-1 0 1 0 0,0 0-1 0 0,0 0 0 0 0,0 0 1 0 0,1 0-1 0 0,-1 0 0 0 0,0 0 1 0 0,1 1-1 0 0,-1-1 0 0 0,0 0 1 0 0,1 1-1 0 0,-1-1 0 0 0,1 1 1 0 0,0 0-1 0 0,-1-1 0 0 0,1 1 1 0 0,-1 0-1 0 0,1 0 0 0 0,-1 0 1 0 0,1 0-1 0 0,0 0 0 0 0,-1 0 1 0 0,1 0-1 0 0,-1 1 0 0 0,1-1 1 0 0,-1 1-1 0 0,1-1 0 0 0,-1 1 1 0 0,1-1-1 0 0,-1 1 0 0 0,0 0 1 0 0,1 0-1 0 0,-1 0 0 0 0,0 0 1 0 0,1 0-1 0 0,-1 0 0 0 0,0 0 1 0 0,0 0-1 0 0,0 0 0 0 0,0 0 1 0 0,0 1-1 0 0,0 0 3 0 0,-23 361 27 0 0,22-360-26 0 0,-1-1 0 0 0,1 0 0 0 0,0 0 0 0 0,0 0 0 0 0,0 0 0 0 0,0 1 0 0 0,0-1 0 0 0,0 0 0 0 0,1 0 0 0 0,-1 0 0 0 0,1 0 0 0 0,0 1 0 0 0,-1-1 0 0 0,1 0 0 0 0,0 0 0 0 0,0 0 0 0 0,0-1 0 0 0,0 1 0 0 0,1 0 0 0 0,-1 0 0 0 0,1-1 0 0 0,-1 1 0 0 0,1 0 0 0 0,-1-1 0 0 0,1 0 0 0 0,0 1 0 0 0,-1-1 0 0 0,1 0 0 0 0,0 0 0 0 0,0 0 0 0 0,0 0 0 0 0,0 0 0 0 0,0 0 0 0 0,0-1 0 0 0,1 1 0 0 0,-1-1 0 0 0,0 1 0 0 0,0-1 0 0 0,0 0 0 0 0,0 0 0 0 0,1 0 0 0 0,-1 0 0 0 0,0 0 0 0 0,0 0 0 0 0,0-1 0 0 0,0 1 0 0 0,1-1 0 0 0,1 0-1 0 0,17-12 29 0 0,1 0 1 0 0,-2-1-1 0 0,0-2 0 0 0,0 0 1 0 0,-2 0-1 0 0,13-16-29 0 0,-16 17 2 0 0,252-249 201 0 0,-267 263-204 0 0,0 0 1 0 0,0 0-1 0 0,1 1 0 0 0,-1-1 0 0 0,0 0 1 0 0,1 0-1 0 0,-1 1 0 0 0,1-1 1 0 0,-1 0-1 0 0,1 1 0 0 0,-1-1 0 0 0,1 0 1 0 0,-1 1-1 0 0,1-1 0 0 0,0 1 1 0 0,-1-1-1 0 0,1 1 0 0 0,0-1 0 0 0,-1 1 1 0 0,1 0-1 0 0,0-1 0 0 0,0 1 1 0 0,-1 0-1 0 0,1-1 0 0 0,0 1 0 0 0,0 0 1 0 0,0 0-1 0 0,-1 0 0 0 0,1 0 1 0 0,0 0-1 0 0,0 0 0 0 0,0 0 0 0 0,0 0 1 0 0,-1 0-1 0 0,1 0 0 0 0,0 0 1 0 0,0 1-1 0 0,0-1 0 0 0,-1 0 0 0 0,1 0 1 0 0,0 1-1 0 0,0-1 0 0 0,-1 1 1 0 0,1-1-1 0 0,0 1 0 0 0,-1-1 0 0 0,1 1 1 0 0,0-1-1 0 0,-1 1 0 0 0,1-1 1 0 0,-1 1-1 0 0,1 0 0 0 0,-1-1 0 0 0,1 1 1 0 0,-1 0-1 0 0,0 0 0 0 0,1-1 1 0 0,-1 1-1 0 0,0 0 0 0 0,1 0 0 0 0,-1-1 1 0 0,0 1-1 0 0,0 0 0 0 0,0 0 1 0 0,0 0-1 0 0,0 0 0 0 0,0-1 0 0 0,0 1 1 0 0,0 1 0 0 0,-16 261 205 0 0,16-228-204 0 0,1 0 0 0 0,2 0 0 0 0,1 0 0 0 0,1-1 0 0 0,3 0 0 0 0,0 0 0 0 0,2 0 0 0 0,11 22-1 0 0,18 9-51 0 0,-39-64 18 0 0,0 0-1 0 0,0-1 0 0 0,0 1 1 0 0,0-1-1 0 0,0 1 1 0 0,0-1-1 0 0,0 1 0 0 0,1 0 1 0 0,-1-1-1 0 0,0 1 0 0 0,0-1 1 0 0,0 1-1 0 0,1-1 0 0 0,-1 1 1 0 0,0-1-1 0 0,1 1 0 0 0,-1-1 1 0 0,0 0-1 0 0,1 1 0 0 0,-1-1 1 0 0,1 1-1 0 0,-1-1 0 0 0,1 0 1 0 0,-1 1-1 0 0,1-1 1 0 0,-1 0-1 0 0,1 0 0 0 0,-1 1 1 0 0,1-1-1 0 0,-1 0 0 0 0,1 0 1 0 0,-1 0-1 0 0,1 0 0 0 0,0 0 1 0 0,-1 0-1 0 0,1 1 0 0 0,-1-1 1 0 0,1 0-1 0 0,-1-1 0 0 0,1 1 1 0 0,0 0-1 0 0,-1 0 0 0 0,1 0 1 0 0,-1 0-1 0 0,1 0 1 0 0,-1-1-1 0 0,1 1 0 0 0,-1 0 1 0 0,1 0-1 0 0,-1-1 0 0 0,1 1 1 0 0,-1 0-1 0 0,1-1 0 0 0,-1 1 1 0 0,0 0-1 0 0,1-1 0 0 0,-1 1 1 0 0,1-1-1 0 0,-1 1 0 0 0,0-1 1 0 0,1 1 33 0 0,3-12-3918 0 0,-2-1-3953 0 0,-1 2-4963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33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0 637 792 0 0,'0'0'1923'0'0,"0"0"-318"0"0,0 0 38 0 0,0 0 170 0 0,0 0 73 0 0,0 0-114 0 0,0 0-270 0 0,0 0-328 0 0,0 0-266 0 0,0 0-157 0 0,0 0-74 0 0,0 0-31 0 0,0 0-9 0 0,3 0 9889 0 0,-2 0-11418 0 0,-1 0 911 0 0,20 0 212 0 0,349-84 1060 0 0,-309 76-1681 0 0,-67 5-3595 0 0,6 1-255 0 0,0 0 1852 0 0,1 2-9976 0 0</inkml:trace>
  <inkml:trace contextRef="#ctx0" brushRef="#br0" timeOffset="759.583">1031 435 7874 0 0,'0'0'1744'0'0,"0"0"-544"0"0,0 0-86 0 0,0 0 224 0 0,0 0 156 0 0,0 0-7 0 0,0 0-208 0 0,0 0-274 0 0,0 0-219 0 0,0 0-109 0 0,0 0-11 0 0,0 0 32 0 0,3-1 55 0 0,3-3 3399 0 0,-27 2-3181 0 0,-36 2-914 0 0,41 3-44 0 0,-1 0 0 0 0,0 1 0 0 0,1 1 0 0 0,0 1 0 0 0,0 0 0 0 0,1 1 0 0 0,0 1 0 0 0,0 0 0 0 0,0 1 0 0 0,1 1 0 0 0,1 0 0 0 0,0 1 0 0 0,0 0 0 0 0,1 1 0 0 0,-9 11-13 0 0,17-18-6 0 0,-1 1-1 0 0,1 1 1 0 0,0-1 0 0 0,1 1 0 0 0,-1-1 0 0 0,1 1-1 0 0,1 0 1 0 0,-1 0 0 0 0,1 0 0 0 0,0 0-1 0 0,1 1 1 0 0,0-1 0 0 0,0 1 0 0 0,1-1 0 0 0,0 0-1 0 0,0 1 1 0 0,0-1 0 0 0,1 1 6 0 0,2-5 10 0 0,0-1-1 0 0,-1 0 1 0 0,1 0-1 0 0,1 0 1 0 0,-1 0 0 0 0,0-1-1 0 0,0 1 1 0 0,1-1 0 0 0,-1 1-1 0 0,1-1 1 0 0,-1 0 0 0 0,1-1-1 0 0,-1 1 1 0 0,1-1 0 0 0,-1 1-1 0 0,1-1 1 0 0,0 0 0 0 0,-1-1-1 0 0,1 1 1 0 0,-1 0 0 0 0,1-1-1 0 0,0 0 1 0 0,-1 0 0 0 0,1 0-1 0 0,-1 0-9 0 0,125-69 515 0 0,-62 19-265 0 0,-52 37-183 0 0,1 2-1 0 0,1 0 1 0 0,0 0-1 0 0,1 2 1 0 0,0 0 0 0 0,1 1-1 0 0,7-3-66 0 0,-22 11 4 0 0,1 1 0 0 0,-1-1 1 0 0,0 1-1 0 0,0 0 0 0 0,0-1 0 0 0,0 1 0 0 0,0 1 0 0 0,0-1 0 0 0,0 0 0 0 0,0 1 1 0 0,0 0-1 0 0,0 0 0 0 0,0-1 0 0 0,0 2 0 0 0,0-1 0 0 0,0 0 0 0 0,0 1 1 0 0,-1-1-1 0 0,1 1 0 0 0,-1 0 0 0 0,1 0 0 0 0,-1 0 0 0 0,0 0 0 0 0,1 0 0 0 0,-1 0 1 0 0,0 1-1 0 0,0-1 0 0 0,-1 1 0 0 0,1 0 0 0 0,-1-1 0 0 0,1 1 0 0 0,0 3-4 0 0,37 97-4 0 0,-35-76 8 0 0,0 0-1 0 0,-2 1 0 0 0,-1-1 1 0 0,-1 1-1 0 0,-1-1 1 0 0,-1 1-1 0 0,-2-1 1 0 0,-1 0-1 0 0,-1 0 0 0 0,-1 0 1 0 0,-2-1-1 0 0,0 0 1 0 0,-2-1-1 0 0,0 0 0 0 0,-2 0 1 0 0,-9 12-4 0 0,19-32-2 0 0,0 0 1 0 0,0 0 0 0 0,0 0-1 0 0,0 0 1 0 0,-1-1-1 0 0,0 1 1 0 0,0-1-1 0 0,0 0 1 0 0,0 0-1 0 0,-1-1 1 0 0,1 1 0 0 0,-1-1-1 0 0,0 0 1 0 0,0 0-1 0 0,-1 0 1 0 0,1-1-1 0 0,0 0 1 0 0,-1 0-1 0 0,1 0 1 0 0,-1-1 0 0 0,0 0-1 0 0,0 0 1 0 0,1 0-1 0 0,-5 0 2 0 0,8-3-3 0 0,-1 1-1 0 0,1-1 0 0 0,0 0 1 0 0,0 1-1 0 0,0-1 1 0 0,0 0-1 0 0,0 0 1 0 0,0 0-1 0 0,0-1 0 0 0,1 1 1 0 0,-1 0-1 0 0,1-1 1 0 0,-1 1-1 0 0,1-1 1 0 0,0 1-1 0 0,0-1 0 0 0,0 0 1 0 0,1 1-1 0 0,-1-1 1 0 0,0 0-1 0 0,1 0 1 0 0,0 1-1 0 0,0-1 0 0 0,0 0 1 0 0,0-2 3 0 0,1-21-19 0 0,2-1-1 0 0,1 1 1 0 0,1 0 0 0 0,1 0 0 0 0,2 1 0 0 0,0 0-1 0 0,1 0 1 0 0,2 1 0 0 0,0 0 0 0 0,2 1-1 0 0,1 0 1 0 0,0 1 0 0 0,2 1 0 0 0,0 0 0 0 0,2 1-1 0 0,0 1 1 0 0,15-12 19 0 0,13-16-830 0 0,-33 35-3273 0 0,-2 1-4753 0 0,-8 7-3416 0 0</inkml:trace>
  <inkml:trace contextRef="#ctx0" brushRef="#br0" timeOffset="1097.908">1710 0 12195 0 0,'0'0'2125'0'0,"0"0"-816"0"0,0 0-469 0 0,0 0-55 0 0,0 0 80 0 0,0 0 160 0 0,0 0 79 0 0,0 0-9 0 0,0 0-55 0 0,0 0-142 0 0,0 0-122 0 0,0 0-85 0 0,-1 33-94 0 0,-5 103-82 0 0,-24 79 703 0 0,20-165-1235 0 0,-2 0 0 0 0,-3-1 0 0 0,-1 0 1 0 0,-3-1-1 0 0,-1-1 0 0 0,-3-1 0 0 0,-11 14 17 0 0,-26 3-2887 0 0,59-62 2617 0 0,1-1 1 0 0,-1 0-1 0 0,1 0 0 0 0,0 0 0 0 0,-1 0 0 0 0,1 0 1 0 0,-1 0-1 0 0,1 0 0 0 0,-1 0 0 0 0,1 0 0 0 0,-1-1 1 0 0,1 1-1 0 0,0 0 0 0 0,-1 0 0 0 0,1 0 0 0 0,-1 0 1 0 0,1-1-1 0 0,0 1 0 0 0,-1 0 0 0 0,1 0 1 0 0,0-1-1 0 0,-1 1 0 0 0,1 0 0 0 0,0-1 0 0 0,-1 1 1 0 0,1 0-1 0 0,0-1 0 0 0,-1 1 0 0 0,1 0 0 0 0,0-1 1 0 0,0 1-1 0 0,0-1 0 0 0,-1 1 0 0 0,1 0 0 0 0,0-1 1 0 0,0 1-1 0 0,0-1 0 0 0,0 1 0 0 0,0-1 1 0 0,0 1-1 0 0,0 0 0 0 0,0-1 0 0 0,0 1 0 0 0,0-1 1 0 0,0 1-1 0 0,0-1 0 0 0,0 1 0 0 0,0 0 0 0 0,1-1 1 0 0,-1 1-1 0 0,0-1 0 0 0,0 1 0 0 0,0-1 0 0 0,1 1 270 0 0,-1-2-2144 0 0,0-6-5216 0 0</inkml:trace>
  <inkml:trace contextRef="#ctx0" brushRef="#br0" timeOffset="1563.53">1563 431 2697 0 0,'0'0'2416'0'0,"0"0"-1573"0"0,0 0-484 0 0,0 0 222 0 0,0 0 357 0 0,0 0 263 0 0,0 0-76 0 0,0 0-233 0 0,0 0-208 0 0,0 0-85 0 0,0 0-30 0 0,0 0-9 0 0,0 0 19 0 0,11 17 13 0 0,35 53 30 0 0,-45-68-568 0 0,0 0 0 0 0,0-1-1 0 0,0 1 1 0 0,0-1 0 0 0,0 1 0 0 0,0-1 0 0 0,0 1 0 0 0,0-1 0 0 0,1 0 0 0 0,-1 1 0 0 0,1-1 0 0 0,-1 0 0 0 0,1 0 0 0 0,-1 0 0 0 0,1 0 0 0 0,-1 0 0 0 0,1-1 0 0 0,0 1 0 0 0,-1 0 0 0 0,1-1 0 0 0,0 1 0 0 0,0-1 0 0 0,0 0 0 0 0,-1 1 0 0 0,1-1 0 0 0,0 0 0 0 0,0 0 0 0 0,1 0-54 0 0,7 0 336 0 0,-1 0-149 0 0,0 0 0 0 0,0 0 0 0 0,0-1 1 0 0,0 0-1 0 0,0-1 0 0 0,-1 0 0 0 0,1 0 1 0 0,0-1-1 0 0,-1 0 0 0 0,1 0 0 0 0,-1-1 1 0 0,0 0-1 0 0,0-1 0 0 0,-1 0 0 0 0,1 0 0 0 0,-1 0 1 0 0,0-1-1 0 0,-1 0 0 0 0,1 0 0 0 0,2-5-187 0 0,7-7 240 0 0,-1-1 0 0 0,0-1 0 0 0,-2 0 0 0 0,0-1 0 0 0,-1-1 0 0 0,-2 0-1 0 0,1-2-239 0 0,56-177 927 0 0,-62 168 275 0 0,-5 32-795 0 0,0 1-57 0 0,-10 12 63 0 0,0 4-376 0 0,0 1 0 0 0,0 1 0 0 0,2-1 0 0 0,0 1 1 0 0,2 1-1 0 0,0-1 0 0 0,0 1 0 0 0,2 0 0 0 0,0 0 1 0 0,2 1-1 0 0,0-1 0 0 0,1 1-37 0 0,-4 13 71 0 0,-6 84 184 0 0,5 1-1 0 0,6 38-254 0 0,1-84-136 0 0,7-101-4529 0 0,-5 15 1674 0 0,0 3-3272 0 0,-3 3-5294 0 0</inkml:trace>
  <inkml:trace contextRef="#ctx0" brushRef="#br0" timeOffset="1817.551">2215 449 14091 0 0,'0'0'1607'0'0,"0"0"-576"0"0,0 0-103 0 0,0 0 135 0 0,0 0 209 0 0,0 0 70 0 0,0 0-107 0 0,0 0-184 0 0,0 0-259 0 0,0 0-208 0 0,0 0-149 0 0,0 0-100 0 0,0 0-91 0 0,-9 30-74 0 0,-27 91-55 0 0,-8-30 35 0 0,28-68-139 0 0,-24 18-159 0 0,40-41 151 0 0,-6 0-3495 0 0,6-7 2250 0 0,3-8-6236 0 0,-1 8-772 0 0</inkml:trace>
  <inkml:trace contextRef="#ctx0" brushRef="#br0" timeOffset="2128.377">2393 424 6321 0 0,'0'0'2866'0'0,"0"0"-484"0"0,0 0-411 0 0,0 0-157 0 0,0 0-155 0 0,0 0-228 0 0,0 0-280 0 0,0 0-278 0 0,0 0-195 0 0,0 0-125 0 0,0 0-98 0 0,0 0-75 0 0,-16 17-78 0 0,-50 57-66 0 0,2-32 224 0 0,43-35-296 0 0,20-7-155 0 0,-1 0 1 0 0,1 1-1 0 0,0-1 1 0 0,0 0-1 0 0,-1 1 1 0 0,1-1-1 0 0,0 1 1 0 0,-1-1-1 0 0,1 1 1 0 0,0-1-1 0 0,0 1 1 0 0,0 0-1 0 0,0 0 1 0 0,0 0-1 0 0,0-1 1 0 0,0 1-1 0 0,0 0 1 0 0,0 0-1 0 0,0 0 1 0 0,0 0-1 0 0,1 1 1 0 0,-1-1-1 0 0,0 0 1 0 0,1 0-1 0 0,-1 0 1 0 0,1 1-1 0 0,-1-1 1 0 0,1 0-1 0 0,0 1 1 0 0,-1-1-1 0 0,1 0 1 0 0,0 1-1 0 0,0-1 1 0 0,0 0-1 0 0,0 1 1 0 0,0-1-1 0 0,0 0 1 0 0,0 1-1 0 0,1-1 1 0 0,-1 0-1 0 0,0 0 1 0 0,1 1-1 0 0,-1-1 1 0 0,1 0-1 0 0,-1 0 1 0 0,1 1-1 0 0,0-1 1 0 0,0 0-1 0 0,-1 0 1 0 0,1 0-11 0 0,91 84 1763 0 0,-40-15-357 0 0,-34-46-1457 0 0,-9-19-8784 0 0,-9-5-3668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45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53 0 0 0,'0'0'1947'0'0,"0"0"80"0"0,0 0-110 0 0,0 0-189 0 0,0 0-221 0 0,0 0-199 0 0,0 0-120 0 0,0 0-118 0 0,0 0-123 0 0,-1-7-88 0 0,-5-20-103 0 0,5 25-626 0 0,0 1 0 0 0,0 0 0 0 0,0-1 0 0 0,0 1 0 0 0,0 0 0 0 0,-1 0 0 0 0,1 0 0 0 0,0 0 0 0 0,-1 0 0 0 0,1 0-1 0 0,-1 0 1 0 0,1 0 0 0 0,-1 1 0 0 0,1-1 0 0 0,-1 0 0 0 0,0 1 0 0 0,1 0 0 0 0,-1-1 0 0 0,0 1 0 0 0,1 0 0 0 0,-1 0 0 0 0,0 0 0 0 0,1 0 0 0 0,-1 0 0 0 0,0 0 0 0 0,0 0 0 0 0,0 1-130 0 0,-2-1 125 0 0,-10 0 69 0 0,0 2 0 0 0,-1 0 0 0 0,1 1 0 0 0,0 0 0 0 0,1 1 0 0 0,-1 0 0 0 0,1 1 0 0 0,-1 1 0 0 0,1 0-194 0 0,10-5 24 0 0,-34 15 198 0 0,19-10-85 0 0,0 1 1 0 0,0 1-1 0 0,0 1 0 0 0,1 0 0 0 0,0 2 1 0 0,1-1-1 0 0,0 2 0 0 0,-3 4-137 0 0,17-13 1 0 0,1 0-1 0 0,0 0 1 0 0,0 0-1 0 0,0 0 1 0 0,0 0 0 0 0,1 1-1 0 0,-1-1 1 0 0,1 0-1 0 0,0 0 1 0 0,0 0 0 0 0,0 1-1 0 0,0-1 1 0 0,0 0-1 0 0,1 0 1 0 0,-1 0-1 0 0,1 0 1 0 0,0 1 0 0 0,0-1-1 0 0,0 0 1 0 0,1-1-1 0 0,-1 1 1 0 0,1 0 0 0 0,-1 0-1 0 0,1 0 1 0 0,0-1-1 0 0,0 1 1 0 0,0-1-1 0 0,0 0 1 0 0,1 1 0 0 0,-1-1-1 0 0,1 0 1 0 0,-1 0-1 0 0,1-1 1 0 0,2 2-1 0 0,12 11 80 0 0,1-2 0 0 0,1 0-1 0 0,0 0 1 0 0,0-2 0 0 0,1-1 0 0 0,0 0 0 0 0,1-1-1 0 0,1-1-79 0 0,130 66 534 0 0,-145-67-481 0 0,-1-1 0 0 0,0 1 0 0 0,0 0 0 0 0,0 0 0 0 0,-1 1 0 0 0,0 0 0 0 0,0 0 0 0 0,0 0 0 0 0,-1 1 0 0 0,-1-1 0 0 0,1 1 0 0 0,-1 0 0 0 0,0 0 0 0 0,-1 0 0 0 0,0 0 0 0 0,0 1 0 0 0,-1-1 0 0 0,0 0 0 0 0,0 1 0 0 0,-1-1 0 0 0,0 1 0 0 0,-1-1 0 0 0,0 2-53 0 0,-3-3 52 0 0,0 1-1 0 0,-1-1 1 0 0,0 1 0 0 0,0-1-1 0 0,0-1 1 0 0,-1 1 0 0 0,0-1-1 0 0,-1 0 1 0 0,1 0-1 0 0,-1-1 1 0 0,0 0 0 0 0,0 0-1 0 0,-1-1 1 0 0,0 0 0 0 0,1 0-1 0 0,-1 0 1 0 0,-4 0-52 0 0,-153 48-124 0 0,50-42-5388 0 0,96-10-476 0 0,7 0-5599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47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0 728 0 0,'0'0'1511'0'0,"0"0"-451"0"0,0 0 69 0 0,0 0 270 0 0,0 0 206 0 0,0 0 102 0 0,0 0-122 0 0,0 0-282 0 0,0 0-245 0 0,0 0-184 0 0,0 0-163 0 0,0 0-140 0 0,-31 16-141 0 0,-95 49-86 0 0,64-16 169 0 0,59-47-475 0 0,0 1 0 0 0,-1 0 1 0 0,1-1-1 0 0,0 1 0 0 0,1 0 1 0 0,-1 1-1 0 0,0-1 1 0 0,1 0-1 0 0,0 1 0 0 0,-1-1 1 0 0,1 1-1 0 0,1 0 0 0 0,-1 0 1 0 0,1 0-1 0 0,-1 0 0 0 0,1 0 1 0 0,0 0-1 0 0,1 0 1 0 0,-1 0-1 0 0,1 0 0 0 0,-1 0 1 0 0,1 1-1 0 0,1-1 0 0 0,-1 0 1 0 0,0 0-1 0 0,1 0 1 0 0,0 0-1 0 0,0 0 0 0 0,0 0 1 0 0,1 0-1 0 0,-1 0 0 0 0,1 0 1 0 0,0 0-1 0 0,0-1 1 0 0,0 1-1 0 0,1-1 0 0 0,-1 1 1 0 0,1-1-1 0 0,0 0 0 0 0,0 0 1 0 0,0 0-1 0 0,0-1 1 0 0,0 1-1 0 0,3 1-38 0 0,9 0 187 0 0,0-1-1 0 0,0 0 1 0 0,0-1 0 0 0,1 0-1 0 0,-1-2 1 0 0,1 0 0 0 0,-1 0 0 0 0,1-1-1 0 0,-1-1 1 0 0,0-1 0 0 0,0 0-1 0 0,0-1 1 0 0,0-1 0 0 0,0 0-1 0 0,-1-1 1 0 0,0 0 0 0 0,0-1 0 0 0,0-1-1 0 0,-1 0 1 0 0,-1-1 0 0 0,1 0-1 0 0,-1-1 1 0 0,1-2-187 0 0,-10 9 42 0 0,1-1-1 0 0,-1 1 1 0 0,0 0-1 0 0,-1-1 1 0 0,1 0-1 0 0,0 1 1 0 0,-1-1-1 0 0,0 0 1 0 0,0 0-1 0 0,0-1 1 0 0,-1 1-1 0 0,1 0 1 0 0,-1 0-1 0 0,0-1 1 0 0,0 1-1 0 0,-1-1 1 0 0,1 1-1 0 0,-1-1 1 0 0,0 1-1 0 0,0-1 1 0 0,0 1-1 0 0,-1-1 1 0 0,0 1-1 0 0,0-1 1 0 0,0 1-1 0 0,0-1 1 0 0,0 1-1 0 0,-1 0 1 0 0,0 0-1 0 0,0 0 1 0 0,0 0-1 0 0,-1-1-41 0 0,-2-1-84 0 0,-1 0 0 0 0,0 1 0 0 0,0-1-1 0 0,0 1 1 0 0,-1 0 0 0 0,1 1 0 0 0,-1-1-1 0 0,0 2 1 0 0,-1-1 0 0 0,1 1-1 0 0,-1 0 1 0 0,1 0 0 0 0,-1 1 0 0 0,0 0-1 0 0,0 0 1 0 0,0 1 0 0 0,0 0 0 0 0,-3 0 84 0 0,-23-1-3767 0 0,-2 1-3282 0 0,23 1-4457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45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22 11178 0 0,'0'0'1649'0'0,"0"0"-889"0"0,0 0-392 0 0,0 0 24 0 0,0 0 112 0 0,0 0 176 0 0,0 0-24 0 0,0 0-175 0 0,0 0-241 0 0,0 0-248 0 0,0 0-184 0 0,0 0-153 0 0,2 4-71 0 0,-2-4-40 0 0,4 4-128 0 0,-4-4-392 0 0,0 3-2185 0 0,0-3-7609 0 0</inkml:trace>
  <inkml:trace contextRef="#ctx0" brushRef="#br0" timeOffset="1797.062">0 70 0 0 0,'0'0'553'0'0,"0"0"4"0"0,0 0-9 0 0,0 0 14 0 0,0 0 67 0 0,0 0 83 0 0,2-2 60 0 0,-1 0-402 0 0,4-6-213 0 0,1 5 2763 0 0,-5 3-2082 0 0,-3 7 7276 0 0,0-6-5378 0 0,9-5-1649 0 0,20-18 4 0 0,-26 22-1034 0 0,-1 0 14 0 0,0 0 13 0 0,0 0 16 0 0,0 0-24 0 0,0 0-15 0 0,-4 3 670 0 0,61-40-935 0 0,-80 56 860 0 0,23-19-666 0 0,0 0-6 0 0,0 0-4 0 0,0 0 5 0 0,0 0-10 0 0,0 0 6 0 0,23-22 312 0 0,-23 26-618 0 0,0-4 310 0 0,0 0 3 0 0,0 0-12 0 0,0 0-21 0 0,0 0-47 0 0,0 0-77 0 0,0 0-146 0 0,0 0-319 0 0,-3 0-8749 0 0,1 0-1821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50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 4617 0 0,'0'0'1095'0'0,"0"0"-448"0"0,0 0-183 0 0,0 0 105 0 0,0 0 94 0 0,0 0 16 0 0,0 0-119 0 0,0 0-225 0 0,0 0-191 0 0,0 0-162 0 0,0 0-99 0 0,0 0-78 0 0,0 0-78 0 0,-21 29-82 0 0,-62 90-188 0 0,53-80-917 0 0,24-33-1958 0 0,4 0 24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54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67 534 0 0 0,'0'0'575'0'0,"0"0"574"0"0,0 0 160 0 0,0 0-2 0 0,0 0-26 0 0,0 0-31 0 0,0 0-55 0 0,0 0-54 0 0,0 0-64 0 0,7 4 6746 0 0,-35 68-7065 0 0,6-30-623 0 0,-2 83-412 0 0,26-124 280 0 0,-1 1 1 0 0,1-1 0 0 0,-1 0-1 0 0,1 0 1 0 0,0 0 0 0 0,-1 0-1 0 0,1 0 1 0 0,0 0-1 0 0,0 0 1 0 0,-1 0 0 0 0,1-1-1 0 0,0 1 1 0 0,0-1 0 0 0,0 1-1 0 0,0-1 1 0 0,0 0 0 0 0,0 0-1 0 0,0 0 1 0 0,0 0-1 0 0,0 0 1 0 0,0 0 0 0 0,0-1-1 0 0,0 1 1 0 0,0-1 0 0 0,1 0-4 0 0,6 1 55 0 0,4-2 1 0 0,0 0 0 0 0,0-1 0 0 0,0 0 0 0 0,0-1 0 0 0,0-1-1 0 0,-1 0 1 0 0,0-1 0 0 0,0 0 0 0 0,0-1 0 0 0,-1 0-1 0 0,0-1 1 0 0,5-4-56 0 0,13-7 131 0 0,0-5 49 0 0,0 0 0 0 0,-2-2 0 0 0,-1-2 0 0 0,-1 0 0 0 0,-1-1 0 0 0,-2-2 0 0 0,-1 0 0 0 0,-2-1 0 0 0,1-5-180 0 0,3 1 116 0 0,-3-2 0 0 0,-1-1 0 0 0,-2 0 0 0 0,-2-1 0 0 0,-1-1 0 0 0,-3 0 0 0 0,3-17-116 0 0,-10-18 659 0 0,-4 75-558 0 0,0 1-38 0 0,0 0-46 0 0,-12 14-68 0 0,0 0-1 0 0,2 1 1 0 0,-1 0-1 0 0,2 0 1 0 0,0 1 0 0 0,1 1-1 0 0,0-1 1 0 0,2 1-1 0 0,0 0 1 0 0,1 1-1 0 0,0 0 1 0 0,-1 15 51 0 0,-1 16 47 0 0,2 0-1 0 0,3 1 1 0 0,2-1-1 0 0,2 11-46 0 0,60 423 246 0 0,-57-375-201 0 0,-5 0-1 0 0,-12 91-44 0 0,-12-34 96 0 0,6-124 330 0 0,-6-47 489 0 0,17-7-905 0 0,2 1 1 0 0,0 0 0 0 0,0-1 0 0 0,1 0-1 0 0,1 0 1 0 0,0 0 0 0 0,1-1 0 0 0,0 1-1 0 0,1-1 1 0 0,0 1 0 0 0,1-1-1 0 0,1 1 1 0 0,0-1 0 0 0,1 1 0 0 0,1-1-1 0 0,0 1 1 0 0,2-6-11 0 0,77-213-804 0 0,-76 179-1523 0 0,-5 41-1732 0 0,-1 1-3410 0 0,0 9 5625 0 0,0-5-6118 0 0</inkml:trace>
  <inkml:trace contextRef="#ctx0" brushRef="#br0" timeOffset="445.017">166 77 5577 0 0,'0'0'2155'0'0,"0"0"-348"0"0,0 0-86 0 0,0 0 103 0 0,0 0 34 0 0,0 0-156 0 0,0 0-287 0 0,0 0-357 0 0,0 0-292 0 0,0 0-234 0 0,0 0-139 0 0,0 0-76 0 0,0 0-41 0 0,-1-2 6 0 0,0 1-256 0 0,1 1-1 0 0,0 0 0 0 0,-1-1 0 0 0,1 1 1 0 0,-1-1-1 0 0,1 1 0 0 0,-1 0 0 0 0,1 0 0 0 0,-1-1 1 0 0,0 1-1 0 0,1 0 0 0 0,-1 0 0 0 0,1-1 1 0 0,-1 1-1 0 0,0 0 0 0 0,1 0 0 0 0,-1 0 1 0 0,1 0-1 0 0,-1 0 0 0 0,0 0 0 0 0,1 0 1 0 0,-1 0-1 0 0,0 0 0 0 0,1 0 0 0 0,-1 1 1 0 0,1-1-1 0 0,-1 0 0 0 0,1 0 0 0 0,-1 0 1 0 0,0 1-1 0 0,1-1 0 0 0,-1 0 0 0 0,1 1 1 0 0,-1-1-1 0 0,1 0 0 0 0,-1 1 0 0 0,1-1 0 0 0,0 1 1 0 0,-1-1-1 0 0,1 1 0 0 0,-1-1 0 0 0,1 1 1 0 0,0-1-1 0 0,-1 1 0 0 0,1-1 0 0 0,0 1 1 0 0,0 0-1 0 0,0-1 0 0 0,-1 1 0 0 0,1-1 1 0 0,0 1-1 0 0,0 0 0 0 0,0-1 0 0 0,0 1 1 0 0,0 0-26 0 0,-9 9 56 0 0,-4 3 421 0 0,17-21 299 0 0,19-26-1002 0 0,-19 28-246 0 0,10-14-655 0 0,-6 7-4716 0 0,-4 8-5845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58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223 165 1760 0 0,'0'0'1479'0'0,"0"0"-120"0"0,0 0 36 0 0,0 0 98 0 0,0 0 88 0 0,0 0-24 0 0,0 0-106 0 0,0 0-147 0 0,0 0-176 0 0,0 0-149 0 0,0 0-123 0 0,-2-2-72 0 0,2 2-628 0 0,0 0 0 0 0,0 0 0 0 0,0 1 0 0 0,0-1 0 0 0,0 0 0 0 0,0 1 0 0 0,0-1 0 0 0,-1 0 0 0 0,1 0 0 0 0,0 1 0 0 0,0-1 0 0 0,0 0 0 0 0,0 1 0 0 0,0-1 0 0 0,-1 0-1 0 0,1 0 1 0 0,0 0 0 0 0,0 1 0 0 0,0-1 0 0 0,-1 0 0 0 0,1 0 0 0 0,0 0 0 0 0,0 1 0 0 0,-1-1 0 0 0,1 0 0 0 0,0 0 0 0 0,-1 0 0 0 0,1 0 0 0 0,0 0 0 0 0,0 0 0 0 0,-1 0 0 0 0,1 0 0 0 0,0 1 0 0 0,-1-1 0 0 0,1 0-1 0 0,0 0 1 0 0,0 0 0 0 0,-1 0 0 0 0,1-1 0 0 0,0 1 0 0 0,-1 0 0 0 0,1 0 0 0 0,0 0 0 0 0,-1 0 0 0 0,1 0 0 0 0,0 0 0 0 0,0 0 0 0 0,-1-1-156 0 0,1 18-519 0 0,-35 254 1933 0 0,44 196-1075 0 0,-6-397-6669 0 0,-11-98-2544 0 0,6 20 4459 0 0,0-3-1812 0 0</inkml:trace>
  <inkml:trace contextRef="#ctx0" brushRef="#br0" timeOffset="299.384">0 198 2369 0 0,'0'0'2639'0'0,"0"0"-1324"0"0,0 0-460 0 0,0 0 81 0 0,0 0 283 0 0,0 0 218 0 0,0 0-16 0 0,0 0-166 0 0,0 0-235 0 0,0 0-163 0 0,0 0-97 0 0,33-29-50 0 0,102-91-33 0 0,-131 116-625 0 0,-1 0 0 0 0,1 1-1 0 0,0-1 1 0 0,0 1-1 0 0,0 0 1 0 0,0 0-1 0 0,1 1 1 0 0,-1-1-1 0 0,1 1 1 0 0,0 0 0 0 0,-1 0-1 0 0,1 0 1 0 0,0 1-1 0 0,0 0 1 0 0,0 0-1 0 0,1 0 1 0 0,-1 0-1 0 0,0 1 1 0 0,3 0-52 0 0,8 0 193 0 0,-5-2-83 0 0,1 0-1 0 0,-1 1 1 0 0,1 0 0 0 0,-1 0 0 0 0,1 2 0 0 0,-1-1 0 0 0,0 1 0 0 0,1 1 0 0 0,-1 0-1 0 0,0 1 1 0 0,0 0 0 0 0,0 0 0 0 0,0 1 0 0 0,0 1 0 0 0,-1 0 0 0 0,0 0 0 0 0,0 1 0 0 0,0 1-1 0 0,-1-1 1 0 0,0 1 0 0 0,0 1 0 0 0,-1 0 0 0 0,0 0 0 0 0,0 1 0 0 0,-1-1 0 0 0,0 2-1 0 0,0-1 1 0 0,4 11-110 0 0,-7-11 55 0 0,-2 0-1 0 0,1 0 1 0 0,-1 0-1 0 0,-1 1 1 0 0,0-1-1 0 0,0 1 1 0 0,-1-1-1 0 0,0 1 1 0 0,0-1-1 0 0,-1 1 1 0 0,0-1-1 0 0,-1 1 1 0 0,0-1-1 0 0,-1 0 1 0 0,0 0-1 0 0,0 0 0 0 0,-1 0 1 0 0,0-1-1 0 0,0 1 1 0 0,-1-1-1 0 0,0 0 1 0 0,-1 0-1 0 0,0-1 1 0 0,-6 6-55 0 0,-5 7 8 0 0,-1-2 1 0 0,-1 0-1 0 0,-1-2 1 0 0,-1 0-1 0 0,0-1 0 0 0,-1-1 1 0 0,0-1-1 0 0,-17 7-8 0 0,20-12-367 0 0,0 0-1 0 0,0-2 0 0 0,-1 0 1 0 0,0-1-1 0 0,-1-1 0 0 0,1-1 1 0 0,-1 0-1 0 0,1-2 1 0 0,-6 0 367 0 0,3-7-2530 0 0,12-4-3890 0 0,9 4-3544 0 0</inkml:trace>
  <inkml:trace contextRef="#ctx0" brushRef="#br0" timeOffset="783.012">713 452 1072 0 0,'0'0'1571'0'0,"0"0"-197"0"0,0 0 43 0 0,0 0 172 0 0,0 0 103 0 0,0 0-98 0 0,0 0-329 0 0,0 0-384 0 0,0 0-291 0 0,0 0-85 0 0,0 0 88 0 0,0 0 151 0 0,0 0 110 0 0,6 1 13 0 0,265 9 5999 0 0,-122-25-5609 0 0,-142 14-1200 0 0,1-1-389 0 0,-15 2-2429 0 0,-7 1-2019 0 0,5 1-2153 0 0,3-1-3049 0 0</inkml:trace>
  <inkml:trace contextRef="#ctx0" brushRef="#br0" timeOffset="1050.822">663 725 8498 0 0,'0'0'1579'0'0,"0"0"-619"0"0,0 0-189 0 0,0 0 208 0 0,0 0 265 0 0,0 0 136 0 0,0 0-91 0 0,0 0-148 0 0,0 0-149 0 0,0 0-113 0 0,0 0-88 0 0,34-2-115 0 0,106-7-114 0 0,-14-10 393 0 0,-76 11-697 0 0,5 0-701 0 0,-19 6-7461 0 0,-35 2-3526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01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0 0 0,'0'0'323'0'0,"0"0"666"0"0,0 0 298 0 0,0 0 356 0 0,0 0 322 0 0,0 0 112 0 0,0 0-159 0 0,0 0-359 0 0,0 0-403 0 0,0 0-285 0 0,0 0-184 0 0,5-4-96 0 0,89-55 1921 0 0,-55 48-1938 0 0,-1 1 0 0 0,2 2 0 0 0,-1 2-1 0 0,1 1 1 0 0,38 1-574 0 0,22 15 259 0 0,-97-10-238 0 0,0 0-1 0 0,0 0 1 0 0,0 0-1 0 0,0 0 1 0 0,0 1-1 0 0,0-1 1 0 0,-1 1-1 0 0,1-1 1 0 0,0 1-1 0 0,-1 0 0 0 0,1 0 1 0 0,-1 0-1 0 0,0 1 1 0 0,0-1-1 0 0,0 0 1 0 0,0 1-1 0 0,0 0 1 0 0,-1-1-1 0 0,1 1 1 0 0,-1 0-1 0 0,1 0 1 0 0,-1 0-1 0 0,0-1 1 0 0,0 1-1 0 0,0 1 1 0 0,-1-1-1 0 0,1 0 1 0 0,-1 0-1 0 0,0 0 1 0 0,0 2-21 0 0,-3 12 79 0 0,-1 0 0 0 0,0 0 0 0 0,-1 0 0 0 0,-1-1 0 0 0,-1 0 0 0 0,-1 0 0 0 0,0 0 0 0 0,-1-1 0 0 0,0 0 0 0 0,-1-1 0 0 0,-1 0 1 0 0,0 0-1 0 0,-1-1 0 0 0,-13 10-79 0 0,12-8 49 0 0,-108 106 76 0 0,89-92-81 0 0,0 1 0 0 0,2 1 0 0 0,2 2 0 0 0,1 1 0 0 0,1 1 0 0 0,-5 13-44 0 0,28-44 14 0 0,0 0-1 0 0,1 0 1 0 0,-1 0-1 0 0,1 1 0 0 0,0-1 1 0 0,0 1-1 0 0,1-1 1 0 0,-1 1-1 0 0,1 0 1 0 0,0-1-1 0 0,0 1 0 0 0,0 0 1 0 0,1 0-1 0 0,0 0 1 0 0,0 0-1 0 0,0-1 1 0 0,1 1-1 0 0,-1 0 1 0 0,1 0-1 0 0,0 0 0 0 0,1-1 1 0 0,-1 1-1 0 0,1 0 1 0 0,0-1-1 0 0,0 0 1 0 0,0 1-1 0 0,1-1 0 0 0,-1 0 1 0 0,1 0-1 0 0,0 0 1 0 0,0-1-1 0 0,0 1 1 0 0,1-1-1 0 0,0 1 0 0 0,-1-1 1 0 0,1 0-1 0 0,0 0 1 0 0,0-1-1 0 0,1 1 1 0 0,0-1-14 0 0,8 3 138 0 0,0-1-1 0 0,0 0 1 0 0,0-1 0 0 0,1 0 0 0 0,-1-1 0 0 0,1-1 0 0 0,-1 0 0 0 0,1-1 0 0 0,0 0 0 0 0,-1-1 0 0 0,1-1 0 0 0,-1 0 0 0 0,1-1-1 0 0,-1 0 1 0 0,0-1 0 0 0,0 0 0 0 0,10-6-138 0 0,142-46 662 0 0,-154 52-567 0 0,-14 4-3914 0 0,2 0 2883 0 0,0 0-1437 0 0,1 0-1527 0 0,0 0-2688 0 0,0 0-2301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03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67 3425 0 0,'0'0'2114'0'0,"0"0"-309"0"0,0 0-32 0 0,0 0 74 0 0,0 0-42 0 0,0 0-195 0 0,0 0-323 0 0,0 0-371 0 0,0 0-313 0 0,0 0-215 0 0,0 0-135 0 0,0 0-66 0 0,0 0-41 0 0,7 1 876 0 0,-9 22-655 0 0,-2 0 0 0 0,0 0-1 0 0,-2-1 1 0 0,0 1 0 0 0,-2-2-1 0 0,0 1 1 0 0,-1-1-1 0 0,-12 20-366 0 0,-7 18 188 0 0,-51 78-152 0 0,30-78-941 0 0,49-59 500 0 0,0 0-167 0 0,57-32-12451 0 0,-49 24 9324 0 0,0 0-35 0 0</inkml:trace>
  <inkml:trace contextRef="#ctx0" brushRef="#br0" timeOffset="463.17">157 189 0 0 0,'0'0'1114'0'0,"0"0"247"0"0,0 0 293 0 0,0 0 217 0 0,0 0 33 0 0,0 0-167 0 0,0 0-245 0 0,0 0-256 0 0,0 0-199 0 0,0 0-133 0 0,0 0-88 0 0,5-11-83 0 0,13-34-87 0 0,-12 31 857 0 0,-6 14-1138 0 0,0 0-51 0 0,0 0-69 0 0,0 0-50 0 0,0 0-39 0 0,0 0-42 0 0,0 0-8 0 0,1 18 446 0 0,18 68 834 0 0,38 112-712 0 0,-55-191-664 0 0,0 0-1 0 0,0-1 0 0 0,1 0 0 0 0,0 1 0 0 0,0-1 0 0 0,0 0 1 0 0,1 0-1 0 0,0-1 0 0 0,0 1 0 0 0,1-1 0 0 0,-1 0 0 0 0,1 0 1 0 0,0 0-1 0 0,1-1 0 0 0,-1 0 0 0 0,1 0 0 0 0,-1 0 0 0 0,1 0 1 0 0,1-1-1 0 0,-1 0 0 0 0,0-1 0 0 0,1 1 0 0 0,-1-1 0 0 0,5 1-9 0 0,-2-7 126 0 0,1 1-1 0 0,-1-1 1 0 0,1-1-1 0 0,-1 1 0 0 0,0-2 1 0 0,-1 1-1 0 0,1-1 0 0 0,-1-1 1 0 0,0 1-1 0 0,-1-1 0 0 0,0-1 1 0 0,0 1-1 0 0,0-1 0 0 0,-1 0 1 0 0,0-1-1 0 0,-1 0 0 0 0,1 0 1 0 0,-2 0-1 0 0,1 0 1 0 0,-2-1-1 0 0,2-3-125 0 0,-3 10 25 0 0,16-36 194 0 0,0 0 1 0 0,-3 0-1 0 0,-2-2 0 0 0,-1 0 0 0 0,-2 0 0 0 0,1-19-219 0 0,0-18 47 0 0,-11 77-107 0 0,0 1-89 0 0,0 0-170 0 0,0 0-281 0 0,-5 4-7895 0 0,3-1-3300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07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484 376 0 0 0,'0'0'842'0'0,"0"0"294"0"0,0 0 193 0 0,0 0-3 0 0,0 0-71 0 0,0 0-36 0 0,0 0-72 0 0,0 0-64 0 0,6-2-19 0 0,4-3-2732 0 0,0-1 6938 0 0,-15 4 1497 0 0,-12 3-5774 0 0,-257 57-570 0 0,165-32-62 0 0,81-16 245 0 0,28-9-582 0 0,0-1-47 0 0,0 0 13 0 0,0 0 8 0 0,0 15 13 0 0,1-10 1 0 0,0-1 0 0 0,0 0 0 0 0,0 0 1 0 0,1 0-1 0 0,-1 0 0 0 0,1 0 0 0 0,0-1 0 0 0,0 1 0 0 0,0 0 0 0 0,1-1 1 0 0,-1 0-1 0 0,1 1 0 0 0,0-1 0 0 0,0 0 0 0 0,0 0 0 0 0,0-1 1 0 0,1 1-1 0 0,-1-1 0 0 0,1 1 0 0 0,0-1 0 0 0,-1 0 0 0 0,1 0 0 0 0,0-1 1 0 0,0 1-1 0 0,0-1 0 0 0,0 0 0 0 0,0 0 0 0 0,1 0 0 0 0,0-1-12 0 0,35 17 153 0 0,57 19 195 0 0,-112 6 551 0 0,2-26-780 0 0,-1 1 0 0 0,0-1-1 0 0,-1-1 1 0 0,0-1 0 0 0,-1 0-1 0 0,-1-1 1 0 0,-9 5-119 0 0,11-8 9 0 0,0 1 1 0 0,0 1-1 0 0,1 0 0 0 0,0 1 1 0 0,1 0-1 0 0,0 1 0 0 0,2 1 1 0 0,-1 0-1 0 0,-5 12-9 0 0,14-23 2 0 0,1 0-1 0 0,0 0 0 0 0,0 0 1 0 0,1 0-1 0 0,-1 1 1 0 0,1-1-1 0 0,0 1 1 0 0,0-1-1 0 0,0 1 1 0 0,0 0-1 0 0,1-1 0 0 0,0 1 1 0 0,0 0-1 0 0,0-1 1 0 0,1 1-1 0 0,0-1 1 0 0,0 1-1 0 0,0 0 1 0 0,0-1-1 0 0,0 0 0 0 0,1 1 1 0 0,0-1-1 0 0,0 0 1 0 0,0 0-1 0 0,1 0 1 0 0,-1 0-1 0 0,1 0 0 0 0,0 0 1 0 0,0-1-1 0 0,0 0 1 0 0,0 1-1 0 0,1-1 1 0 0,0 0-1 0 0,-1-1 1 0 0,1 1-1 0 0,0 0 0 0 0,0-1 1 0 0,1 0-2 0 0,9 3 82 0 0,-1-1 1 0 0,1 0-1 0 0,0-1 1 0 0,0-1-1 0 0,0 0 0 0 0,1-1 1 0 0,-1 0-1 0 0,0-1 1 0 0,0-1-1 0 0,15-2-82 0 0,137-41 525 0 0,-164 43-564 0 0,-1 0-1 0 0,1 0 1 0 0,0 0-1 0 0,-1 0 0 0 0,1 0 1 0 0,-1-1-1 0 0,1 1 0 0 0,-1-1 1 0 0,0 1-1 0 0,0-1 0 0 0,0 0 1 0 0,0 1-1 0 0,0-1 1 0 0,0 0-1 0 0,0 0 0 0 0,0 0 1 0 0,-1 0-1 0 0,1 1 0 0 0,-1-1 1 0 0,1 0-1 0 0,-1 0 0 0 0,0 0 1 0 0,0 0-1 0 0,0 0 1 0 0,0 0-1 0 0,0 0 40 0 0,-1-38-4228 0 0,0 33 2558 0 0,-1-4-4748 0 0,-1 3-5452 0 0</inkml:trace>
  <inkml:trace contextRef="#ctx0" brushRef="#br0" timeOffset="914.079">416 19 3041 0 0,'0'0'1124'0'0,"0"0"-328"0"0,0 0 3 0 0,0 0 288 0 0,0 0 349 0 0,0 0 248 0 0,0 0-35 0 0,0 0-237 0 0,0 0-300 0 0,0 0-235 0 0,0 0-153 0 0,0 0-45 0 0,-3-4 25 0 0,1-1-1317 0 0,-5-5 3618 0 0,4 30 231 0 0,12 223-620 0 0,-13-160-2225 0 0,-3 1 0 0 0,-5-1 1 0 0,-16 59-392 0 0,21-104 50 0 0,-18 74 123 0 0,5 1-1 0 0,5 0 1 0 0,1 90-173 0 0,23-130 125 0 0,-7-75-3184 0 0,0-14-4665 0 0,-2 12-4423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1108 847 8242 0 0,'0'0'1880'0'0,"0"0"-397"0"0,0 0-256 0 0,0 0 17 0 0,0 0 42 0 0,0 0-38 0 0,0 0-82 0 0,0 0-187 0 0,0 0-198 0 0,0 0-173 0 0,0 0-153 0 0,-10-4-90 0 0,-114-25 778 0 0,104 29-995 0 0,-63-1 435 0 0,1 4-1 0 0,0 3 0 0 0,-26 8-582 0 0,-160 49 483 0 0,253-58-469 0 0,10-4-9 0 0,0 1 0 0 0,1-1 0 0 0,-1 1 0 0 0,1 0 0 0 0,-1 0 1 0 0,1 0-1 0 0,-1 1 0 0 0,1-1 0 0 0,0 1 0 0 0,0 0 1 0 0,1 1-1 0 0,-1-1 0 0 0,0 0 0 0 0,1 1 0 0 0,0 0 0 0 0,0 0 1 0 0,-1 1-6 0 0,4-2 1 0 0,1 1 0 0 0,-1-1 1 0 0,0 0-1 0 0,1 0 1 0 0,-1 1-1 0 0,1-1 1 0 0,0 0-1 0 0,0 0 0 0 0,1 0 1 0 0,-1 0-1 0 0,1 0 1 0 0,-1 0-1 0 0,1 0 0 0 0,0 0 1 0 0,0-1-1 0 0,0 1 1 0 0,0-1-1 0 0,1 1 1 0 0,-1-1-1 0 0,1 0 0 0 0,-1 0 1 0 0,1 0-1 0 0,0 0 1 0 0,-1-1-1 0 0,1 1 1 0 0,0-1-1 0 0,0 1 0 0 0,1-1 1 0 0,-1 0-1 0 0,0 0 1 0 0,2 0-2 0 0,329 69 813 0 0,-314-67-761 0 0,-12-2-27 0 0,0 0-1 0 0,1 0 0 0 0,-1 1 1 0 0,0 0-1 0 0,0 0 1 0 0,0 1-1 0 0,0 0 1 0 0,-1 1-1 0 0,1 0 1 0 0,-1 0-1 0 0,0 0 1 0 0,2 2-25 0 0,-9-5 15 0 0,1 0 1 0 0,-1 0 0 0 0,1 0 0 0 0,-1 0 0 0 0,0 0 0 0 0,1-1 0 0 0,-1 1 0 0 0,0 0 0 0 0,0 0 0 0 0,1 0-1 0 0,-1 0 1 0 0,0 0 0 0 0,0 0 0 0 0,0 1 0 0 0,0-1 0 0 0,0 0 0 0 0,-1 0 0 0 0,1 0 0 0 0,0 0 0 0 0,0 0 0 0 0,-1-1-1 0 0,1 1 1 0 0,0 0 0 0 0,-1 0 0 0 0,1 0 0 0 0,-1 0 0 0 0,1 0 0 0 0,-1 0 0 0 0,0-1 0 0 0,1 1 0 0 0,-1 0-1 0 0,0 0 1 0 0,0-1 0 0 0,1 1 0 0 0,-1 0 0 0 0,0-1 0 0 0,0 1 0 0 0,0-1 0 0 0,0 1 0 0 0,0-1 0 0 0,0 0 0 0 0,0 1-1 0 0,0-1-15 0 0,-54 28 162 0 0,47-24-135 0 0,-96 42 61 0 0,-270 135 49 0 0,357-170-129 0 0,-5 0 7 0 0,2 1 0 0 0,-1 1 0 0 0,2 0 0 0 0,-1 2-1 0 0,2 0 1 0 0,0 2 0 0 0,-14 16-15 0 0,30-30 2 0 0,0-1 1 0 0,0 1-1 0 0,0-1 0 0 0,0 1 0 0 0,1 0 1 0 0,-1 0-1 0 0,1 0 0 0 0,-1 0 0 0 0,1 0 1 0 0,0 0-1 0 0,1 0 0 0 0,-1 0 0 0 0,0 0 1 0 0,1 0-1 0 0,0 1 0 0 0,-1-1 0 0 0,1 0 1 0 0,1 0-1 0 0,-1 1 0 0 0,0-1 0 0 0,1 0 1 0 0,0 0-1 0 0,-1 0 0 0 0,1 0 0 0 0,1 0 1 0 0,-1 0-1 0 0,0 0 0 0 0,1 0 0 0 0,-1 0 1 0 0,1 0-1 0 0,0-1 0 0 0,0 1 0 0 0,0-1 1 0 0,0 1-1 0 0,0-1 0 0 0,1 0 0 0 0,-1 0 1 0 0,2 1-3 0 0,6 5 24 0 0,1-1 0 0 0,0-1 0 0 0,0 1 0 0 0,0-2 0 0 0,1 0 0 0 0,0 0 1 0 0,0-1-1 0 0,0 0 0 0 0,3-1-24 0 0,49 8 100 0 0,1-3 0 0 0,-1-3 0 0 0,1-3 0 0 0,0-3 0 0 0,0-3 0 0 0,3-2-100 0 0,-53 5-37 0 0,0 0 0 0 0,-1-1 1 0 0,1 0-1 0 0,-1-1 0 0 0,1-1 0 0 0,-1 0 1 0 0,0-1-1 0 0,0-1 0 0 0,-1 0 0 0 0,1-1 1 0 0,-1 0-1 0 0,-1-1 0 0 0,1 0 0 0 0,9-10 37 0 0,16-63-3062 0 0,-32 51-787 0 0,-2 3-3435 0 0,-3 11-4284 0 0</inkml:trace>
  <inkml:trace contextRef="#ctx0" brushRef="#br0" timeOffset="363.252">790 0 18244 0 0,'0'0'340'0'0,"0"0"-117"0"0,0 0-37 0 0,0 0 84 0 0,0 0 191 0 0,-32 37 221 0 0,-99 118 147 0 0,120-143-658 0 0,1 1 0 0 0,1 0 0 0 0,0 0 0 0 0,1 1-1 0 0,1 0 1 0 0,0 1 0 0 0,1 0 0 0 0,-2 5-171 0 0,-3 10 312 0 0,-17 65 168 0 0,3 2-1 0 0,5 1 0 0 0,4 0 0 0 0,4 1 1 0 0,5 1-1 0 0,4 0 0 0 0,6 39-479 0 0,-3-97 61 0 0,0 124 68 0 0,2-39-32 0 0,-5 1 1 0 0,-21 125-98 0 0,17-219-5 0 0,-2 0-1 0 0,-1-1 1 0 0,-2 0 0 0 0,-1-1 0 0 0,-1 0 0 0 0,-2-1 0 0 0,-1-1 0 0 0,-2 0-1 0 0,0-2 1 0 0,-2 0 0 0 0,-1-1 0 0 0,-2-1 0 0 0,0-1 0 0 0,-21 15 5 0 0,1-7-344 0 0,100-82-8982 0 0,-54 48 8613 0 0,6-7-9677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11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0 484 0 0 0,'0'0'335'0'0,"0"0"756"0"0,0 0 296 0 0,0 0 76 0 0,0 0 6 0 0,0 0-82 0 0,0 0-121 0 0,0 0-126 0 0,0 0-134 0 0,0 0-106 0 0,10-3 8929 0 0,-7 2-9387 0 0,29-101 869 0 0,-14 67-1183 0 0,1 2 1 0 0,2 0-1 0 0,1 2 0 0 0,1 0 0 0 0,2 2 1 0 0,1 0-1 0 0,8-4-128 0 0,-24 22 37 0 0,1 0 0 0 0,1 1 0 0 0,-1 1 0 0 0,2 0-1 0 0,-1 0 1 0 0,1 1 0 0 0,1 1 0 0 0,-1 1 0 0 0,1-1 0 0 0,0 2 0 0 0,1 0 0 0 0,-1 1 0 0 0,11-2-37 0 0,53 9 19 0 0,-70 2 10 0 0,-1 0 0 0 0,1 1-1 0 0,-1 0 1 0 0,0 0 0 0 0,0 1 0 0 0,-1 0 0 0 0,0 0 0 0 0,0 0 0 0 0,0 1 0 0 0,-1 0 0 0 0,0 0 0 0 0,-1 0 0 0 0,0 1 0 0 0,0 0 0 0 0,-1 0 0 0 0,0 0 0 0 0,-1 0 0 0 0,1 0 0 0 0,-2 0 0 0 0,1 0 0 0 0,-2 1 0 0 0,1 1-29 0 0,0 3 28 0 0,0 1 0 0 0,-1-1 0 0 0,-1 0 0 0 0,0 1 0 0 0,-1-1 0 0 0,0 0 0 0 0,-1 0 0 0 0,-1 0 0 0 0,0 0 0 0 0,-1-1 0 0 0,0 1 0 0 0,-1-1 0 0 0,-1-1 0 0 0,0 1 0 0 0,-1-1 0 0 0,-3 4-28 0 0,-1-2 32 0 0,14-22 122 0 0,16-31-9 0 0,-17 38-156 0 0,25-42 29 0 0,1 1 0 0 0,3 1-1 0 0,1 2 1 0 0,31-30-18 0 0,-42 48-1 0 0,0 1 1 0 0,2 0 0 0 0,0 2-1 0 0,1 1 1 0 0,1 0 0 0 0,1 2-1 0 0,10-4 1 0 0,-27 15-4 0 0,0 1 0 0 0,0 0 0 0 0,0 0 0 0 0,1 1 0 0 0,-1 0 0 0 0,1 1-1 0 0,-1 0 1 0 0,1 0 0 0 0,-1 0 0 0 0,1 1 0 0 0,0 1 0 0 0,-1-1 0 0 0,1 2 4 0 0,-5 0 2 0 0,0 1 1 0 0,0 0 0 0 0,-1 0-1 0 0,1 0 1 0 0,-1 0-1 0 0,0 1 1 0 0,1-1 0 0 0,-2 1-1 0 0,1 0 1 0 0,0 0-1 0 0,-1 0 1 0 0,0 0-1 0 0,0 0 1 0 0,0 1 0 0 0,0-1-1 0 0,0 5-2 0 0,13 105 471 0 0,-45 19 238 0 0,12-39-442 0 0,18-93-253 0 0,0-1-8 0 0,0 0 28 0 0,0 0-17 0 0,0 0-18 0 0,0 0 10 0 0,0 0 15 0 0,0 0-11 0 0,0 0-6 0 0,0 0-19 0 0,0 0 35 0 0,0 0-2 0 0,0 0 22 0 0,0-11 191 0 0,0 11-208 0 0,0 0-26 0 0,0 0 6 0 0,0 0-26 0 0,0 0 23 0 0,0 0 0 0 0,0 0 15 0 0,0 0-15 0 0,0 0 5 0 0,0 0-15 0 0,0 0-13 0 0,0 0 2 0 0,0 0 0 0 0,0 0 22 0 0,0 0 10 0 0,0 0-8 0 0,0 0-7 0 0,0 0 2 0 0,0 0-35 0 0,0 0 7 0 0,0 0 30 0 0,0 0-10 0 0,0 0 7 0 0,0 0-5 0 0,0 0 14 0 0,0 0-26 0 0,0 0-14 0 0,0 0-2 0 0,0 0-5 0 0,0 0 2 0 0,0 0-18 0 0,0 0-38 0 0,0 0-11 0 0,0 0-61 0 0,0 0-100 0 0,1-22-8170 0 0,0 15 2910 0 0,1 3-5604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14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63 0 0 0,'0'0'1348'0'0,"0"0"227"0"0,0 0 160 0 0,0 0 194 0 0,0 0 178 0 0,0 0-99 0 0,0 0-325 0 0,0 0-372 0 0,0 0-301 0 0,0 0-202 0 0,0 0-117 0 0,0 0-84 0 0,-3 0 3597 0 0,173-6-539 0 0,76-49-2782 0 0,-228 54-541 0 0,-16 1-1730 0 0,-12 0-4518 0 0,8 0 4699 0 0,-4-1-1603 0 0,2 3-3646 0 0,-2 4-1683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14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3793 0 0,'0'0'2950'0'0,"0"0"-760"0"0,0 0-470 0 0,0 0-44 0 0,0 0-59 0 0,0 0-188 0 0,0 0-271 0 0,0 0-342 0 0,0 0-280 0 0,0 0-197 0 0,0 0-151 0 0,0 0-67 0 0,0 0-7 0 0,1 1 127 0 0,9 2 141 0 0,0 0 0 0 0,-1-1 0 0 0,1-1 0 0 0,0 1 0 0 0,0-1 0 0 0,0-1 0 0 0,0 0 0 0 0,0 0 0 0 0,0-1 0 0 0,3-1-382 0 0,227-34 2073 0 0,-240 36-2099 0 0,0 0-13 0 0,0 0-16 0 0,0 0-42 0 0,0 0-62 0 0,0 0-105 0 0,0 0-188 0 0,0 0-319 0 0,0 0-738 0 0,0 1-3577 0 0,0 1-335 0 0,0-1-5481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15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9 0 0 0,'0'0'1030'0'0,"0"0"216"0"0,0 0 247 0 0,0 0 302 0 0,0 0 257 0 0,0 0 125 0 0,0 0-190 0 0,0 0-316 0 0,0 0-319 0 0,0 0-240 0 0,0 0-149 0 0,0 0-87 0 0,0 0-66 0 0,0-8 5155 0 0,0 8-5779 0 0,0 0-16 0 0,0 0-6 0 0,0 0-16 0 0,0 0-6 0 0,0 0-12 0 0,0 0-3 0 0,0 0-7 0 0,0 0-5 0 0,0 0 2 0 0,-4 19 2364 0 0,-82 272-2256 0 0,-2 90-181 0 0,54-163-27 0 0,18-184 23 0 0,16-34-42 0 0,0 3 12 0 0,0-2 17 0 0,0-1-24 0 0,0 0-3 0 0,0 0-18 0 0,0 0 6 0 0,0 0 23 0 0,0 0 8 0 0,0 0 6 0 0,0 0-12 0 0,0 0 1 0 0,0 0-2 0 0,0 0 4 0 0,0 0-19 0 0,0 0-2 0 0,0-29-2525 0 0,0 3-2073 0 0,0 14-3133 0 0,0 5-4148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16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 7858 0 0,'0'0'1629'0'0,"0"0"-254"0"0,0 0-102 0 0,0 0 159 0 0,0 0 183 0 0,0 0 21 0 0,0 0-157 0 0,0 0-304 0 0,0 0-280 0 0,0 0-255 0 0,0 0-173 0 0,0 0-87 0 0,0 0-69 0 0,-5 22 1225 0 0,-26 173 354 0 0,-7 21-1078 0 0,-5 133-483 0 0,39-296-342 0 0,-2-24 48 0 0,6-28-61 0 0,-14-20-3025 0 0,9-22-5670 0 0,5 31 3208 0 0,0 2-3930 0 0</inkml:trace>
  <inkml:trace contextRef="#ctx0" brushRef="#br0" timeOffset="486.864">514 207 4881 0 0,'0'0'848'0'0,"0"0"-210"0"0,0 0 393 0 0,0 0 798 0 0,0 0 545 0 0,0 0 4 0 0,0 0-484 0 0,0 0-685 0 0,0 0-441 0 0,0 0-149 0 0,0 0-52 0 0,0 0-41 0 0,0 0-32 0 0,-26 16-60 0 0,-85 49-62 0 0,-55 15 633 0 0,11-12-239 0 0,152-68-755 0 0,1 1 0 0 0,-1 0 0 0 0,1 0-1 0 0,-1 1 1 0 0,1-1 0 0 0,-1 0 0 0 0,1 1 0 0 0,0 0 0 0 0,0-1 0 0 0,0 1 0 0 0,0 0 0 0 0,0 0 0 0 0,0 0 0 0 0,0 0 0 0 0,1 1-1 0 0,-1-1 1 0 0,1 0 0 0 0,-1 1 0 0 0,1-1 0 0 0,0 1 0 0 0,0-1 0 0 0,0 1 0 0 0,1-1 0 0 0,-1 1 0 0 0,0 0 0 0 0,1 0-1 0 0,0-1 1 0 0,-1 1 0 0 0,1 0 0 0 0,1 0 0 0 0,-1-1 0 0 0,0 1 0 0 0,1 0-11 0 0,1 1 33 0 0,1 1 1 0 0,0-1-1 0 0,0 0 1 0 0,0-1-1 0 0,1 1 1 0 0,-1 0-1 0 0,1-1 1 0 0,0 0-1 0 0,0 0 1 0 0,0 0-1 0 0,0 0 1 0 0,0-1-1 0 0,1 0 1 0 0,0 0-1 0 0,-1 0 1 0 0,1 0-1 0 0,1 0-33 0 0,-2-1 50 0 0,212 105 2628 0 0,-213-103-2639 0 0,-1-1 0 0 0,1 1 0 0 0,-1 0 1 0 0,0 0-1 0 0,0 0 0 0 0,0 0 0 0 0,0 0 1 0 0,-1 0-1 0 0,1 1 0 0 0,-1-1 0 0 0,0 0 1 0 0,0 1-1 0 0,0 0 0 0 0,0-1 0 0 0,-1 1 1 0 0,1-1-1 0 0,-1 1 0 0 0,0 0 0 0 0,0-1 1 0 0,0 1-1 0 0,-1-1 0 0 0,1 1 0 0 0,-1 0 1 0 0,0-1-1 0 0,0 1 0 0 0,0-1 0 0 0,-1 0 1 0 0,0 3-40 0 0,-27 17-1696 0 0,28-23 819 0 0,1 0-395 0 0,0 0-477 0 0,2 0-4264 0 0,3 0-1152 0 0,1 0-1452 0 0</inkml:trace>
  <inkml:trace contextRef="#ctx0" brushRef="#br0" timeOffset="1102.639">799 498 4489 0 0,'0'0'1546'0'0,"0"0"-183"0"0,0 0 277 0 0,0 0 382 0 0,0 0 202 0 0,0 0-185 0 0,0 0-544 0 0,0 0-544 0 0,0 0-321 0 0,0 0-137 0 0,0 0-17 0 0,0 0 4 0 0,0 0-54 0 0,-22 13-70 0 0,-111 66 147 0 0,126-76-484 0 0,0 0 1 0 0,1 0 0 0 0,-1 0-1 0 0,0 1 1 0 0,1 0 0 0 0,0 1-1 0 0,0-1 1 0 0,0 1 0 0 0,1 0 0 0 0,-1 0-1 0 0,1 1 1 0 0,1 0 0 0 0,-1 0-1 0 0,1 0 1 0 0,0 0 0 0 0,0 1 0 0 0,0-1-1 0 0,1 1 1 0 0,0 0 0 0 0,1 0-1 0 0,0 0 1 0 0,0 1 0 0 0,0-1 0 0 0,1 0-1 0 0,0 1 1 0 0,0-1 0 0 0,1 3-20 0 0,3-7 47 0 0,0 1 0 0 0,0-1 0 0 0,1 0 0 0 0,-1 0 0 0 0,1 0 0 0 0,0 0 0 0 0,0-1 0 0 0,0 1 1 0 0,0-1-1 0 0,0 0 0 0 0,0 0 0 0 0,1-1 0 0 0,-1 1 0 0 0,0-1 0 0 0,1 0 0 0 0,0 0 0 0 0,-1 0 1 0 0,1-1-1 0 0,0 0 0 0 0,-1 0 0 0 0,1 0 0 0 0,0 0 0 0 0,-1-1 0 0 0,1 1 0 0 0,-1-1 0 0 0,1-1 0 0 0,-1 1 1 0 0,4-2-48 0 0,12-4 270 0 0,0-1 0 0 0,0 0 0 0 0,-1-2 0 0 0,0 0 0 0 0,-1-1 1 0 0,-1-1-1 0 0,1-1 0 0 0,13-14-270 0 0,-2 5 314 0 0,-3 1-87 0 0,68-38 481 0 0,-76 98-660 0 0,-5 53-5 0 0,-4 0 0 0 0,-4 1 0 0 0,-7 83-43 0 0,2-162-2 0 0,-1 0-1 0 0,-1 0 1 0 0,0 0 0 0 0,-1-1-1 0 0,-1 1 1 0 0,0-1 0 0 0,-1 1-1 0 0,0-1 1 0 0,-1-1 0 0 0,0 1-1 0 0,-1-1 1 0 0,0 0-1 0 0,-1-1 1 0 0,-1 0 0 0 0,1 0-1 0 0,-2-1 1 0 0,0 0 0 0 0,0 0-1 0 0,0-1 1 0 0,-1 0 0 0 0,-1-1-1 0 0,0-1 1 0 0,0 0 0 0 0,0 0-1 0 0,-8 2 3 0 0,-61 10-1 0 0,79-21 3 0 0,-1 1-1 0 0,1-1 1 0 0,-1 0 0 0 0,1 1-1 0 0,0-1 1 0 0,0 0 0 0 0,-1 0 0 0 0,1 0-1 0 0,1-1 1 0 0,-1 1 0 0 0,0 0-1 0 0,1-1 1 0 0,-1 1 0 0 0,1-1-1 0 0,0 0 1 0 0,-1 1 0 0 0,1-1 0 0 0,1 0-1 0 0,-1 0 1 0 0,0 0 0 0 0,1 1-1 0 0,-1-1 1 0 0,1 0 0 0 0,0 0-1 0 0,0 0 1 0 0,0 0 0 0 0,0 0 0 0 0,1 0-1 0 0,-1 0 1 0 0,1 0 0 0 0,0 1-1 0 0,-1-1 1 0 0,2-1-2 0 0,5-15 1 0 0,1-1 0 0 0,0 1 0 0 0,2 1 0 0 0,0-1 0 0 0,2 2 0 0 0,-1-1 0 0 0,2 2 0 0 0,0 0 0 0 0,2 0 0 0 0,-1 1 0 0 0,2 1 0 0 0,11-8-1 0 0,-18 13 1 0 0,17-17 13 0 0,1 2 0 0 0,1 1 0 0 0,1 2 0 0 0,1 0 0 0 0,1 2 0 0 0,0 2 0 0 0,1 0 0 0 0,6 0-14 0 0,-14 11-379 0 0,-14 5-7165 0 0,-10 1-4336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2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9634 0 0,'0'0'1779'0'0,"0"0"-519"0"0,0 0-199 0 0,0 0-41 0 0,0 0-28 0 0,0 0-113 0 0,0 0-212 0 0,0 0-123 0 0,0 0 59 0 0,0 0 123 0 0,0 0 163 0 0,0 0 48 0 0,13 2-94 0 0,94 14 1072 0 0,135-22 158 0 0,-209 2-2170 0 0,-32 3-9 0 0,-1 1-33 0 0,0 0-61 0 0,0 0-64 0 0,0 0-191 0 0,-8 4-4445 0 0,1-1-1259 0 0,3-2-5335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3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13947 0 0,'0'0'1799'0'0,"0"0"-877"0"0,0 0-482 0 0,0 0 16 0 0,0 0 277 0 0,0 0 262 0 0,0 0 143 0 0,0 0-17 0 0,0 0-215 0 0,0 0-226 0 0,0 0-207 0 0,34 2-165 0 0,107 8-130 0 0,51-16-737 0 0,-141 0-2264 0 0,-35 6-3295 0 0,-6 0-5717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1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170 100 0 0 0,'0'0'904'0'0,"0"0"464"0"0,0 0 466 0 0,0 0 293 0 0,0 0 87 0 0,0 0-139 0 0,0 0-266 0 0,0 0-298 0 0,0 0-316 0 0,0 0-243 0 0,0 0-185 0 0,2-7-139 0 0,-2 5-762 0 0,6-21 1247 0 0,-2 35 870 0 0,-19 184 853 0 0,-10-87-2592 0 0,-6-2 0 0 0,-34 79-244 0 0,38-129-630 0 0,12-37-2328 0 0,12-19 189 0 0,2-2-4735 0 0,1-2-2305 0 0</inkml:trace>
  <inkml:trace contextRef="#ctx0" brushRef="#br0" timeOffset="452.892">78 446 0 0 0,'0'0'620'0'0,"0"0"835"0"0,0 0 252 0 0,0 0-116 0 0,0 0-165 0 0,0 0-175 0 0,0 0-199 0 0,0 0-100 0 0,0 0-70 0 0,0 0-50 0 0,0 0 16 0 0,0 0 32 0 0,20 22 32 0 0,66 66 19 0 0,-85-86-891 0 0,0-1-1 0 0,0 0 0 0 0,0 1 0 0 0,0-1 1 0 0,0 0-1 0 0,0 0 0 0 0,0 1 1 0 0,1-1-1 0 0,-1 0 0 0 0,0 0 1 0 0,1 0-1 0 0,-1 0 0 0 0,1-1 0 0 0,-1 1 1 0 0,1 0-1 0 0,-1-1 0 0 0,1 1 1 0 0,0-1-1 0 0,-1 1 0 0 0,1-1 0 0 0,0 0 1 0 0,-1 0-1 0 0,1 0 0 0 0,0 0 1 0 0,-1 0-1 0 0,1 0 0 0 0,0 0 1 0 0,-1 0-1 0 0,1-1 0 0 0,0 1 0 0 0,-1-1 1 0 0,1 1-1 0 0,-1-1 0 0 0,1 1 1 0 0,0-1-1 0 0,-1 0-39 0 0,6-3 250 0 0,13-6 94 0 0,0-2 0 0 0,0 0 0 0 0,-1-2 0 0 0,-1 0 1 0 0,0 0-1 0 0,-1-2 0 0 0,-1 0 0 0 0,0-1 1 0 0,-1-1-1 0 0,12-19-344 0 0,4-10 129 0 0,-2-1-1 0 0,-3-2 1 0 0,-1 0 0 0 0,-3-2 0 0 0,11-39-129 0 0,-20 43 435 0 0,-13 48-137 0 0,0 0 28 0 0,-22 23 486 0 0,8 1-734 0 0,0 1 1 0 0,2 0-1 0 0,1 1 0 0 0,1 0 0 0 0,1 1 1 0 0,2-1-1 0 0,0 2 0 0 0,2-1 1 0 0,1 1-1 0 0,1 0 0 0 0,1 0 1 0 0,2 0-1 0 0,1 0 0 0 0,1 2-78 0 0,72 242 279 0 0,-71-250-1329 0 0,-7-17-3685 0 0,-5-10-4039 0 0,5 2-1003 0 0</inkml:trace>
  <inkml:trace contextRef="#ctx0" brushRef="#br0" timeOffset="779.671">853 281 5217 0 0,'0'0'2139'0'0,"0"0"-460"0"0,0 0-184 0 0,0 0 54 0 0,0 0 38 0 0,0 0-127 0 0,0 0-208 0 0,0 0-200 0 0,0 0-174 0 0,0 0-127 0 0,0 0-38 0 0,0 0-46 0 0,0 0-63 0 0,-2 23-41 0 0,-6 112 274 0 0,8-118-564 0 0,1 1-147 0 0,-1 1 0 0 0,0-1-1 0 0,-2 0 1 0 0,0 0 0 0 0,-1 0 0 0 0,-1-1 0 0 0,0 1-1 0 0,-3 4-125 0 0,-21 30-701 0 0,16-51-3397 0 0,7-9-9739 0 0,5 4 8751 0 0</inkml:trace>
  <inkml:trace contextRef="#ctx0" brushRef="#br0" timeOffset="1117.803">1088 339 0 0 0,'0'0'1532'0'0,"0"0"579"0"0,0 0 105 0 0,0 0-8 0 0,0 0-166 0 0,0 0-288 0 0,0 0-290 0 0,0 0-325 0 0,0 0-256 0 0,0 0-183 0 0,0 0-120 0 0,-31 21-83 0 0,-99 62-39 0 0,46-29 1217 0 0,84-53-1657 0 0,0-1 1 0 0,-1 1-1 0 0,1-1 1 0 0,0 0-1 0 0,0 1 1 0 0,-1-1-1 0 0,1 1 1 0 0,0 0-1 0 0,0-1 1 0 0,0 1-1 0 0,0-1 1 0 0,0 1-1 0 0,0-1 1 0 0,0 1-1 0 0,-1-1 1 0 0,2 1-1 0 0,-1-1 1 0 0,0 1-1 0 0,0 0 1 0 0,0-1-1 0 0,0 1 1 0 0,0-1-1 0 0,0 1 1 0 0,1-1-1 0 0,-1 1 1 0 0,0-1-1 0 0,0 1 1 0 0,1-1-1 0 0,-1 1 1 0 0,0-1-1 0 0,1 0 1 0 0,-1 1-1 0 0,0-1 0 0 0,1 1 1 0 0,-1-1-1 0 0,1 0 1 0 0,-1 1-1 0 0,1-1 1 0 0,-1 0-1 0 0,1 0 1 0 0,-1 1-1 0 0,1-1 1 0 0,-1 0-1 0 0,1 0 1 0 0,-1 0-1 0 0,1 1 1 0 0,-1-1-1 0 0,1 0 1 0 0,-1 0-1 0 0,1 0 1 0 0,-1 0-1 0 0,1 0 1 0 0,0 0-1 0 0,-1 0 1 0 0,1 0-1 0 0,-1-1 1 0 0,1 1-19 0 0,52 14 612 0 0,-37-10-362 0 0,31 11 317 0 0,-44-14-463 0 0,-1 0-1 0 0,1 1 1 0 0,-1-1-1 0 0,1 1 1 0 0,-1-1-1 0 0,0 1 1 0 0,0 0-1 0 0,0 0 1 0 0,0 0 0 0 0,0 0-1 0 0,0 0 1 0 0,0 1-1 0 0,-1-1 1 0 0,1 0-1 0 0,-1 1 1 0 0,0-1 0 0 0,1 1-1 0 0,-1 0 1 0 0,-1-1-1 0 0,1 1-103 0 0,12 21 434 0 0,4-8-725 0 0,-2-11-6464 0 0,-10-5-4813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0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476 280 0 0 0,'0'0'417'0'0,"0"0"1082"0"0,0 0 370 0 0,0 0 133 0 0,0 0 79 0 0,0 0-67 0 0,0 0-185 0 0,0 0-256 0 0,0 0-262 0 0,0 0-205 0 0,0 0-171 0 0,9 4 4863 0 0,-55 18-4510 0 0,-156 68-1013 0 0,146-55-220 0 0,55 10-86 0 0,3-41 31 0 0,1 0 0 0 0,0 0-1 0 0,0 0 1 0 0,1-1 0 0 0,-1 1 0 0 0,1-1 0 0 0,0 1-1 0 0,-1-1 1 0 0,2-1 0 0 0,-1 1 0 0 0,0 0-1 0 0,0-1 1 0 0,1 0 0 0 0,-1 0 0 0 0,1 0 0 0 0,0-1-1 0 0,0 1 1 0 0,-1-1 0 0 0,1 0 0 0 0,0-1-1 0 0,0 1 1 0 0,0-1 0 0 0,0 0 0 0 0,0 0 0 0 0,87 7 34 0 0,-101 12 201 0 0,-325 190 184 0 0,332-208-420 0 0,0 0 1 0 0,0 0-1 0 0,0 0 1 0 0,0 0-1 0 0,0 0 0 0 0,1 0 1 0 0,-1 1-1 0 0,0-1 1 0 0,1 1-1 0 0,-1-1 0 0 0,1 1 1 0 0,-1 0-1 0 0,1 0 1 0 0,0-1-1 0 0,0 1 1 0 0,0 0-1 0 0,0 0 0 0 0,0 0 1 0 0,0 0-1 0 0,0 0 1 0 0,1 1-1 0 0,-1-1 0 0 0,1 0 1 0 0,0 0-1 0 0,-1 0 1 0 0,1 0-1 0 0,0 1 0 0 0,0-1 1 0 0,1 0-1 0 0,-1 0 1 0 0,0 0-1 0 0,1 1 0 0 0,-1-1 1 0 0,1 0-1 0 0,0 0 1 0 0,-1 0-1 0 0,1 0 1 0 0,0 0-1 0 0,0 0 0 0 0,1 0 1 0 0,-1-1-1 0 0,0 1 1 0 0,1 0-1 0 0,-1 0 0 0 0,1-1 1 0 0,-1 1-1 0 0,1-1 1 0 0,0 0-1 0 0,-1 1 0 0 0,1-1 1 0 0,0 0-1 0 0,1 1 1 0 0,12 3 39 0 0,1-1-1 0 0,0 0 1 0 0,0-1-1 0 0,0-1 0 0 0,0 0 1 0 0,1-1-1 0 0,-1-1 1 0 0,0-1-1 0 0,8-1-38 0 0,22 1 38 0 0,-44 1-87 0 0,0 0 0 0 0,1 0 0 0 0,-1 0 0 0 0,0-1-1 0 0,-1 1 1 0 0,1-1 0 0 0,0 0 0 0 0,0 1 0 0 0,0-1-1 0 0,0 0 1 0 0,0 0 0 0 0,-1 0 0 0 0,1 0 0 0 0,0-1 0 0 0,-1 1-1 0 0,1 0 1 0 0,-1-1 0 0 0,1 1 0 0 0,-1-1 0 0 0,0 1-1 0 0,0-1 1 0 0,1 0 0 0 0,-1 1 0 0 0,0-1 0 0 0,-1 0-1 0 0,1-1 50 0 0,6-14-4458 0 0,-4-1-5665 0 0,-2 10 926 0 0</inkml:trace>
  <inkml:trace contextRef="#ctx0" brushRef="#br0" timeOffset="436.12">342 41 3265 0 0,'0'0'2750'0'0,"0"0"-943"0"0,0 0-371 0 0,0 0-4 0 0,0 0 143 0 0,0 0 83 0 0,0 0-54 0 0,0 0-198 0 0,0 0-271 0 0,0 0-271 0 0,0 0-189 0 0,0 0-92 0 0,-3-7-43 0 0,-13-27 481 0 0,16 79 1701 0 0,-17 480-25 0 0,14-471-2688 0 0,-2 0 0 0 0,-3 0 1 0 0,-2-1-1 0 0,-3 0 0 0 0,-1 0 1 0 0,-4-2-1 0 0,-6 12-9 0 0,-38 110-455 0 0,62-172 339 0 0,1 0-1 0 0,-1-1 0 0 0,1 1 0 0 0,-1 0 1 0 0,1-1-1 0 0,-1 1 0 0 0,1-1 0 0 0,0 1 0 0 0,-1-1 1 0 0,1 1-1 0 0,0-1 0 0 0,0 0 0 0 0,-1 1 1 0 0,1-1-1 0 0,0 0 0 0 0,0 1 0 0 0,-1-1 0 0 0,1 0 1 0 0,0 0-1 0 0,0 0 0 0 0,0 0 0 0 0,0 0 1 0 0,-1 0-1 0 0,1 0 0 0 0,0 0 0 0 0,0 0 1 0 0,0 0-1 0 0,0 0 0 0 0,-1 0 0 0 0,1-1 0 0 0,0 1 1 0 0,0 0-1 0 0,-1-1 0 0 0,1 1 0 0 0,0 0 1 0 0,0-1-1 0 0,-1 1 0 0 0,1-1 0 0 0,0 1 1 0 0,-1-1-1 0 0,1 0 0 0 0,-1 1 0 0 0,1-1 117 0 0,12-5-5916 0 0,-6-1-5622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6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377 137 936 0 0,'0'0'3384'0'0,"0"0"-1368"0"0,0 0-420 0 0,0 0-31 0 0,0 0 143 0 0,0 0-10 0 0,0 0-285 0 0,0 0-292 0 0,0 0-264 0 0,0 0-183 0 0,0 0-126 0 0,-17-3-91 0 0,-57-7-45 0 0,70 9-357 0 0,-1 2 0 0 0,1-1 1 0 0,0 0-1 0 0,-1 1 0 0 0,1-1 0 0 0,0 1 0 0 0,0 1 0 0 0,-1-1 0 0 0,1 0 0 0 0,0 1 0 0 0,0 0 1 0 0,0 0-1 0 0,1 0 0 0 0,-1 1 0 0 0,0-1 0 0 0,1 1 0 0 0,-3 2-55 0 0,-6 4 186 0 0,-5 3-111 0 0,1 1-1 0 0,0 0 1 0 0,1 1-1 0 0,1 0 1 0 0,0 1-1 0 0,1 1 1 0 0,1 0-1 0 0,0 1 1 0 0,1 0-1 0 0,1 1 1 0 0,1 0-1 0 0,0 1 1 0 0,1 0-1 0 0,1 0 1 0 0,-2 12-75 0 0,6-15 12 0 0,2 0-1 0 0,-1 0 1 0 0,2 0 0 0 0,0 0 0 0 0,1 0 0 0 0,0 0-1 0 0,3 12-11 0 0,-2-22 15 0 0,1 1-1 0 0,-1-1 0 0 0,1 0 0 0 0,0 0 0 0 0,0-1 0 0 0,0 1 0 0 0,1 0 0 0 0,0-1 0 0 0,0 0 1 0 0,1 0-1 0 0,-1 0 0 0 0,1-1 0 0 0,0 1 0 0 0,0-1 0 0 0,1-1 0 0 0,-1 1 0 0 0,1 0 0 0 0,0-1 1 0 0,0 0-1 0 0,0-1 0 0 0,0 1 0 0 0,0-1 0 0 0,0-1 0 0 0,1 1 0 0 0,2 0-14 0 0,9 1 126 0 0,1 0 0 0 0,-1-1 1 0 0,1-1-1 0 0,-1-1 0 0 0,1-1 0 0 0,-1 0 0 0 0,1-1 0 0 0,10-3-126 0 0,-7 1 145 0 0,1 0 0 0 0,-1-2 0 0 0,-1-1 0 0 0,0 0 0 0 0,0-1 0 0 0,0-2 0 0 0,-1 0 0 0 0,0-1 0 0 0,-1-1 0 0 0,0-1 0 0 0,-1 0 0 0 0,0-1 0 0 0,-2-1 0 0 0,1-1 0 0 0,-2-1 0 0 0,0 0 0 0 0,-1-1 0 0 0,2-4-145 0 0,-11 11 14 0 0,0-1 0 0 0,-1 1 0 0 0,0-1 0 0 0,0 0-1 0 0,-2 0 1 0 0,1 0 0 0 0,-2 0 0 0 0,1 0 0 0 0,-2-1 0 0 0,0 1 0 0 0,0 0 0 0 0,-1-1 0 0 0,0 1 0 0 0,-1 0 0 0 0,-1 0-1 0 0,0 0 1 0 0,-1 0 0 0 0,0 1 0 0 0,0-1 0 0 0,-1 1 0 0 0,-1 0 0 0 0,0 0 0 0 0,0 1 0 0 0,-1 0 0 0 0,-1 0 0 0 0,0 0-1 0 0,0 1 1 0 0,-5-5-14 0 0,-1 2-168 0 0,1 0 0 0 0,-2 0-1 0 0,0 1 1 0 0,0 1-1 0 0,-1 1 1 0 0,0 0 0 0 0,0 1-1 0 0,-1 1 1 0 0,0 0-1 0 0,0 1 1 0 0,-1 1 0 0 0,0 1-1 0 0,0 0 1 0 0,0 1 0 0 0,0 2-1 0 0,0-1 1 0 0,-1 2-1 0 0,1 0 1 0 0,-5 2 168 0 0,-55 24-3552 0 0,34 8-5283 0 0,31-21-648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12515 0 0,'0'0'721'0'0,"0"0"-219"0"0,0 0-37 0 0,0 0 111 0 0,33 0 90 0 0,106 2 19 0 0,-18 18 570 0 0,-93-14-968 0 0,13 5 70 0 0,0-1-1 0 0,1-3 1 0 0,0-1 0 0 0,0-2 0 0 0,0-2 0 0 0,0-2-1 0 0,1-1 1 0 0,-1-3 0 0 0,5-2-357 0 0,10-8 352 0 0,-2-3 0 0 0,0-2 0 0 0,-1-3 0 0 0,-1-2 0 0 0,-1-2-1 0 0,-2-3 1 0 0,38-28-352 0 0,-10-13 1217 0 0,-78 70-795 0 0,-5 1 324 0 0,-4 6-718 0 0,0 0 1 0 0,0 1-1 0 0,1 0 1 0 0,0 1-1 0 0,1 0 1 0 0,0 0-1 0 0,0 0 0 0 0,1 1 1 0 0,-3 6-29 0 0,8-15 0 0 0,-33 58 13 0 0,3 3 0 0 0,2 0-1 0 0,4 2 1 0 0,2 0 0 0 0,2 2 0 0 0,4 0 0 0 0,3 1 0 0 0,2 1 0 0 0,4 0-1 0 0,3 1 1 0 0,2 18-13 0 0,10 681 130 0 0,4-250-94 0 0,-11-454-40 0 0,1 65-24 0 0,-6-1 0 0 0,-8 22 28 0 0,-17-61-144 0 0,28-87 66 0 0,1 0 1 0 0,0 0 0 0 0,-1 0 0 0 0,1 0-1 0 0,-1-1 1 0 0,1 1 0 0 0,-1 0 0 0 0,0-1-1 0 0,0 0 1 0 0,0 1 0 0 0,0-1 0 0 0,0 0-1 0 0,0 0 1 0 0,0 0 0 0 0,0 0 0 0 0,0 0-1 0 0,0 0 1 0 0,-1-1 0 0 0,1 1 0 0 0,0-1-1 0 0,-1 1 1 0 0,1-1 0 0 0,0 0 0 0 0,-1 0-1 0 0,1 0 1 0 0,0 0 0 0 0,-1-1 0 0 0,1 1-1 0 0,0 0 1 0 0,0-1 0 0 0,-1 0 0 0 0,1 0 0 0 0,0 1-1 0 0,0-1 1 0 0,0 0 0 0 0,0-1 0 0 0,0 1-1 0 0,-1-1 78 0 0,-61-56-5816 0 0,29 12-2947 0 0,33 43 8002 0 0,-15-20-7053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6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15003 0 0,'0'0'1443'0'0,"0"0"-611"0"0,0 0-173 0 0,0 0 136 0 0,0 0 155 0 0,0 0-5 0 0,0 0-151 0 0,0 0-225 0 0,0 0-84 0 0,0 0-52 0 0,0 0-51 0 0,0 0-52 0 0,0 0-149 0 0,0 11-86 0 0,0 51 25 0 0,-7-48 186 0 0,5-12-4705 0 0,0 0-4780 0 0,5-5-1565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6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9 3161 0 0,'0'0'2767'0'0,"0"0"-599"0"0,0 0-369 0 0,0 0-188 0 0,0 0-44 0 0,0 0-61 0 0,0 0-128 0 0,0 0-139 0 0,0 0-136 0 0,0 0-109 0 0,0 0-87 0 0,0 0-73 0 0,0 0-61 0 0,9-8 1292 0 0,-9 9-1497 0 0,0-1-76 0 0,0 0-64 0 0,5 22 1331 0 0,14 106-797 0 0,-16 155-477 0 0,-37-28-425 0 0,25-225 93 0 0,0-1-1401 0 0,6-11-6556 0 0,3-18-4153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35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0 5849 0 0,'0'0'2374'0'0,"0"0"-916"0"0,0 0-627 0 0,0 0-86 0 0,0 0 153 0 0,0 0 154 0 0,0 0-23 0 0,0 0-187 0 0,0 0-181 0 0,0 0-143 0 0,0 0-102 0 0,-11 26-37 0 0,-33 82-38 0 0,-34 70 982 0 0,13-101-1172 0 0,46-68-3491 0 0,-1-5-3412 0 0,20-4-2023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36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1 6929 0 0,'0'0'3544'0'0,"0"0"-1810"0"0,0 0-889 0 0,0 0-206 0 0,0 0 92 0 0,0 0 149 0 0,0 0 92 0 0,0 0-49 0 0,0 0-151 0 0,0 0-120 0 0,0 0-74 0 0,0 0-2 0 0,0 0 8 0 0,5 7-32 0 0,23 67 864 0 0,-26-53-1110 0 0,0 0 0 0 0,-2 0 0 0 0,0 1 0 0 0,-1-1 0 0 0,-2 0 0 0 0,0 0 0 0 0,-1 0 0 0 0,-5 16-306 0 0,-108 334 530 0 0,104-284-837 0 0,11-49-3601 0 0,2-37 1966 0 0,0-1-1105 0 0,0 0-2262 0 0,0 0-3923 0 0</inkml:trace>
  <inkml:trace contextRef="#ctx0" brushRef="#br0" timeOffset="249.925">0 398 12891 0 0,'0'0'1353'0'0,"0"0"-579"0"0,0 0-263 0 0,0 0 145 0 0,0 0 197 0 0,0 0 74 0 0,36-10-33 0 0,116-33-90 0 0,-26 18 618 0 0,150-6 675 0 0,-92 26-5224 0 0,-176 2-2753 0 0,-5 2-1638 0 0</inkml:trace>
  <inkml:trace contextRef="#ctx0" brushRef="#br0" timeOffset="674.238">825 48 14211 0 0,'0'0'1118'0'0,"0"0"-612"0"0,0 0-224 0 0,0 0 90 0 0,0 0 243 0 0,0 0 234 0 0,0 0 93 0 0,0 0-34 0 0,0 0-139 0 0,0 0-164 0 0,0 0-95 0 0,0 0-74 0 0,2 35-62 0 0,6 108-66 0 0,-16-44 140 0 0,-23 224-33 0 0,32-322-414 0 0,1 0 1 0 0,-1 0-1 0 0,1 0 1 0 0,0 0 0 0 0,-1 0-1 0 0,1 0 1 0 0,0 0-1 0 0,0-1 1 0 0,-1 1 0 0 0,1 0-1 0 0,0-1 1 0 0,0 0-1 0 0,0 1 1 0 0,0-1 0 0 0,0 0-1 0 0,0 0 1 0 0,0 0-1 0 0,0 0 1 0 0,0-1 0 0 0,-1 1-1 0 0,1-1 1 0 0,0 1-1 0 0,0-1 1 0 0,0 1 0 0 0,0-1-1 0 0,-1 0 1 0 0,1 0-1 0 0,0 0 1 0 0,-1 0-1 0 0,1 0 1 0 0,0 0-2 0 0,138-80 291 0 0,-30 47-270 0 0,-108 36-14 0 0,-1-1 0 0 0,1 0 0 0 0,0 1 0 0 0,-1-1 0 0 0,1 1 0 0 0,-1 0 0 0 0,0-1 0 0 0,1 1 0 0 0,-1 0 0 0 0,0 0 0 0 0,0 0 0 0 0,0 0 0 0 0,0 0 0 0 0,0 0 0 0 0,-1 0 0 0 0,1 0 0 0 0,-1 0 0 0 0,1 1 0 0 0,-1-1 0 0 0,0 0 0 0 0,0 0 0 0 0,0 0 0 0 0,0 0 0 0 0,0 1 0 0 0,0-1 0 0 0,-1 0 0 0 0,1 0 0 0 0,-1 0 0 0 0,1 0 0 0 0,-1 1-7 0 0,0 7 60 0 0,-22 159 264 0 0,24-169-392 0 0,1 1 1 0 0,0-1 0 0 0,-1 1 0 0 0,1-1 0 0 0,0 0 0 0 0,0 1 0 0 0,-1-1 0 0 0,1 0-1 0 0,0 0 1 0 0,0 0 0 0 0,-1 0 0 0 0,1-1 0 0 0,0 1 0 0 0,0 0 0 0 0,-1-1 0 0 0,1 0-1 0 0,0 1 1 0 0,-1-1 0 0 0,1 0 0 0 0,-1 0 0 0 0,1 1 0 0 0,-1-1 0 0 0,1 0 0 0 0,-1-1-1 0 0,0 1 1 0 0,1 0 0 0 0,-1 0 0 0 0,0-1 0 0 0,0 1 0 0 0,1-2 67 0 0,34-30-5698 0 0,-25 20-1155 0 0,-4 8-3205 0 0</inkml:trace>
  <inkml:trace contextRef="#ctx0" brushRef="#br0" timeOffset="1025.017">1265 626 840 0 0,'0'0'648'0'0,"0"0"59"0"0,0 0 561 0 0,0 0 501 0 0,0 0 213 0 0,0 0 21 0 0,0 0-131 0 0,0 0-188 0 0,0 0-181 0 0,0 0-194 0 0,0 0-230 0 0,0 0-173 0 0,24 5-117 0 0,73 14-112 0 0,-41-24 462 0 0,-48 2-1028 0 0,-1 0 0 0 0,1 0 0 0 0,-1-1 0 0 0,0 0 0 0 0,0 0 0 0 0,0-1 0 0 0,0 0 0 0 0,-1 0 1 0 0,1 0-1 0 0,-2-1 0 0 0,1 0 0 0 0,0 0 0 0 0,-1-1 0 0 0,0 1 0 0 0,-1-1 0 0 0,0 0 0 0 0,0-1 0 0 0,0 1 0 0 0,-1-1 0 0 0,0 1 0 0 0,0-1 0 0 0,-1 0 0 0 0,0 0 0 0 0,0 0 1 0 0,-1-6-112 0 0,-3 12 3 0 0,0 0 1 0 0,0 0 0 0 0,0 0-1 0 0,-1 1 1 0 0,1-1 0 0 0,-1 1 0 0 0,1-1-1 0 0,-1 1 1 0 0,0 0 0 0 0,1 0-1 0 0,-1 0 1 0 0,0 0 0 0 0,0 1 0 0 0,0-1-1 0 0,0 1 1 0 0,1 0 0 0 0,-1 0-1 0 0,0 0 1 0 0,0 0 0 0 0,0 0 0 0 0,0 1-1 0 0,0-1 1 0 0,0 1 0 0 0,1 0-1 0 0,-1-1 1 0 0,0 1 0 0 0,0 1 0 0 0,1-1-4 0 0,-16 8-22 0 0,1 1 0 0 0,0 1 0 0 0,1 1 0 0 0,1 0 0 0 0,0 1 0 0 0,0 0 0 0 0,1 1 0 0 0,1 1 0 0 0,-7 10 22 0 0,18-23-12 0 0,-1 1 0 0 0,0-1-1 0 0,1 1 1 0 0,-1 0 0 0 0,1 0-1 0 0,0 0 1 0 0,0 0 0 0 0,0 0-1 0 0,1 0 1 0 0,-1 1 0 0 0,1-1-1 0 0,0 1 1 0 0,-1-1 0 0 0,2 1-1 0 0,-1-1 1 0 0,0 1 0 0 0,1 0-1 0 0,-1-1 1 0 0,1 1 0 0 0,0 0-1 0 0,1-1 1 0 0,-1 1 0 0 0,0 0-1 0 0,1-1 1 0 0,0 1-1 0 0,0 0 1 0 0,0-1 0 0 0,0 0-1 0 0,1 1 1 0 0,-1-1 0 0 0,1 0-1 0 0,0 1 1 0 0,0-1 0 0 0,0 0-1 0 0,0 0 1 0 0,1-1 0 0 0,-1 1-1 0 0,1 0 1 0 0,0-1 0 0 0,0 1 12 0 0,9 2-208 0 0,0-1 0 0 0,0-1 0 0 0,0 0 0 0 0,0-1 0 0 0,0 0 0 0 0,1-1 0 0 0,-1 0 0 0 0,1-1 0 0 0,11-1 208 0 0,21-4-3431 0 0,-3-5-3709 0 0,-26 6-2782 0 0</inkml:trace>
  <inkml:trace contextRef="#ctx0" brushRef="#br0" timeOffset="1406.858">1751 726 5329 0 0,'0'0'1590'0'0,"0"0"-261"0"0,0 0 117 0 0,0 0 205 0 0,0 0 127 0 0,0 0 17 0 0,0 0-52 0 0,0 0-160 0 0,0 0-205 0 0,0 0-268 0 0,0 0-261 0 0,0 0-167 0 0,0 0-116 0 0,31-12-67 0 0,99-38-70 0 0,-58 2 226 0 0,64-78 501 0 0,-125 188-1595 0 0,-7-55 504 0 0,1-1-1 0 0,0 0 1 0 0,0 0-1 0 0,0 0 0 0 0,0-1 1 0 0,1 1-1 0 0,0-1 1 0 0,0-1-1 0 0,1 1 0 0 0,-1-1 1 0 0,1 0-1 0 0,0 0 0 0 0,0-1 1 0 0,0 0-1 0 0,1 0 1 0 0,-1-1-1 0 0,0 0 0 0 0,1 0 1 0 0,0-1-1 0 0,-1 0 1 0 0,1 0-1 0 0,0-1 0 0 0,0 0 1 0 0,0 0-1 0 0,-1-1 1 0 0,1 0-1 0 0,0-1 0 0 0,0 1-64 0 0,0-2 10 0 0,0-1-1 0 0,-1 1 0 0 0,0-1 0 0 0,1 0 1 0 0,-1-1-1 0 0,-1 1 0 0 0,1-1 0 0 0,-1-1 1 0 0,0 1-1 0 0,0-1 0 0 0,0 0 0 0 0,-1-1 1 0 0,0 1-1 0 0,0-1 0 0 0,-1 0 0 0 0,1-2-9 0 0,10-31-1982 0 0,-12 23-4302 0 0,-2 12 2879 0 0,1-3-9219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40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54 0 0 0,'0'0'1028'0'0,"0"0"665"0"0,0 0 306 0 0,0 0-10 0 0,0 0-100 0 0,0 0-237 0 0,0 0-274 0 0,0 0-249 0 0,3-8-243 0 0,7-24-159 0 0,-10 31-690 0 0,0 1 0 0 0,-1-1 0 0 0,1 0 0 0 0,0 1 1 0 0,0-1-1 0 0,-1 0 0 0 0,1 1 0 0 0,0-1 0 0 0,-1 0 0 0 0,1 1 1 0 0,0-1-1 0 0,-1 1 0 0 0,1-1 0 0 0,-1 1 0 0 0,1-1 0 0 0,-1 1 1 0 0,1-1-1 0 0,-1 1 0 0 0,1 0 0 0 0,-1-1 0 0 0,0 1 0 0 0,1 0 1 0 0,-1-1-1 0 0,0 1 0 0 0,1 0 0 0 0,-1 0 0 0 0,0 0 0 0 0,1-1 0 0 0,-1 1 1 0 0,0 0-1 0 0,1 0 0 0 0,-1 0 0 0 0,0 0 0 0 0,1 0 0 0 0,-1 0 1 0 0,0 0-1 0 0,1 1 0 0 0,-1-1 0 0 0,0 0 0 0 0,1 0 0 0 0,-1 0 1 0 0,0 1-1 0 0,1-1 0 0 0,-1 1-37 0 0,-3-1 181 0 0,-22 3 100 0 0,0 1-1 0 0,0 2 1 0 0,0 0-1 0 0,0 2 0 0 0,1 1 1 0 0,1 1-1 0 0,-1 1 1 0 0,2 1-1 0 0,-1 1 1 0 0,2 1-1 0 0,0 1 1 0 0,1 1-1 0 0,-5 5-280 0 0,17-16 35 0 0,0 1 0 0 0,0 0-1 0 0,0 0 1 0 0,1 1 0 0 0,0 0-1 0 0,0 0 1 0 0,1 1 0 0 0,0 0-1 0 0,0 0 1 0 0,1 1 0 0 0,0 0-1 0 0,1 0 1 0 0,-1 0 0 0 0,2 1-1 0 0,0 0 1 0 0,0 0 0 0 0,0 0-1 0 0,1 0 1 0 0,1 1 0 0 0,0-1-1 0 0,0 1 1 0 0,1-1 0 0 0,0 1-1 0 0,1 0 1 0 0,0-1 0 0 0,2 8-35 0 0,3-9 50 0 0,1-1 0 0 0,0 0 1 0 0,1 0-1 0 0,0 0 1 0 0,0-1-1 0 0,1 0 0 0 0,-1-1 1 0 0,2 0-1 0 0,-1 0 0 0 0,1 0 1 0 0,-1-1-1 0 0,1-1 0 0 0,1 1 1 0 0,-1-1-1 0 0,1-1 0 0 0,-1 0 1 0 0,1 0-1 0 0,0-1 1 0 0,0 0-1 0 0,0-1 0 0 0,0 0 1 0 0,0-1-1 0 0,1 0 0 0 0,-1 0 1 0 0,4-2-51 0 0,9 0 123 0 0,0-2 1 0 0,-1 0 0 0 0,1-1-1 0 0,-1-2 1 0 0,0 0 0 0 0,-1-1-1 0 0,0-1 1 0 0,0-1 0 0 0,-1-1-1 0 0,0-1 1 0 0,-1-1-1 0 0,-1 0 1 0 0,0-2 0 0 0,0 0-1 0 0,-2 0 1 0 0,0-2 0 0 0,-1 0-1 0 0,0-1 1 0 0,-2 0 0 0 0,0-2-1 0 0,7-12-123 0 0,-14 20 66 0 0,-1 0-1 0 0,1 0 1 0 0,-2 0 0 0 0,0-1-1 0 0,0 0 1 0 0,-1 0-1 0 0,-1 0 1 0 0,0 0-1 0 0,-1 0 1 0 0,-1 0 0 0 0,0-1-1 0 0,0-2-65 0 0,0 15 28 0 0,0-1-1 0 0,-1 1 1 0 0,1-1 0 0 0,0 1-1 0 0,0-1 1 0 0,-1 1 0 0 0,1 0-1 0 0,-1-1 1 0 0,1 1 0 0 0,-1-1-1 0 0,0 1 1 0 0,0 0 0 0 0,1 0-1 0 0,-1 0 1 0 0,0-1 0 0 0,0 1-1 0 0,0 0 1 0 0,0 0 0 0 0,0 0-1 0 0,0 0 1 0 0,-1 0-1 0 0,1 1 1 0 0,0-1 0 0 0,0 0-1 0 0,-1 0 1 0 0,1 1 0 0 0,0-1-1 0 0,-1 1 1 0 0,1-1 0 0 0,-1 1-1 0 0,1 0 1 0 0,-1 0 0 0 0,1-1-1 0 0,-1 1-27 0 0,0 30 59 0 0,0-14-30 0 0,1-1-1 0 0,1 0 1 0 0,0 1 0 0 0,1-1 0 0 0,1 0-1 0 0,0 0 1 0 0,1 1 0 0 0,0-2 0 0 0,2 1-1 0 0,0 0 1 0 0,1 1-29 0 0,129 207 237 0 0,-92-143-1870 0 0,-41-76 1263 0 0,1 2-2914 0 0,0-2-4514 0 0,-1-3-3933 0 0</inkml:trace>
  <inkml:trace contextRef="#ctx0" brushRef="#br0" timeOffset="551.594">1304 283 11234 0 0,'0'0'2110'0'0,"0"0"-1323"0"0,0 0-344 0 0,0 0 480 0 0,0 0 498 0 0,0 0 278 0 0,0 0-98 0 0,0 0-509 0 0,0 0-420 0 0,0 0-213 0 0,0 0-108 0 0,0 0-21 0 0,-9 30-51 0 0,-29 97-59 0 0,-19 18 245 0 0,52-133-552 0 0,-1 0-1 0 0,0-1 0 0 0,0 1 0 0 0,-1-1 0 0 0,0 0 0 0 0,-1-1 0 0 0,-1 0 1 0 0,1 0-1 0 0,-7 4 88 0 0,14-13-327 0 0,0 0 1 0 0,0 0-1 0 0,0 0 0 0 0,-1 0 1 0 0,1 0-1 0 0,-1 0 1 0 0,1-1-1 0 0,0 1 1 0 0,-1 0-1 0 0,1-1 0 0 0,-1 1 1 0 0,1-1-1 0 0,-1 0 1 0 0,1 1-1 0 0,-1-1 1 0 0,0 0-1 0 0,1 0 1 0 0,-1 0-1 0 0,1 0 0 0 0,-1 0 1 0 0,0-1-1 0 0,1 1 1 0 0,-1 0-1 0 0,1-1 1 0 0,-1 1-1 0 0,1-1 0 0 0,-1 1 1 0 0,1-1-1 0 0,0 0 1 0 0,-1 0-1 0 0,1 1 1 0 0,0-1-1 0 0,-1 0 1 0 0,1 0-1 0 0,0 0 0 0 0,0-1 1 0 0,0 1-1 0 0,0 0 1 0 0,-1-1 326 0 0,-30-64-11577 0 0,22 42 12594 0 0,-59-147-717 0 0,46 97 7003 0 0,18 29 4155 0 0,5 44-10937 0 0,0 1-175 0 0,9 4 517 0 0,224 106 4092 0 0,-113-24-4051 0 0,-10 16-583 0 0,-83-80-256 0 0,-25-32-4588 0 0,-2 4-5051 0 0,0 0-2421 0 0</inkml:trace>
  <inkml:trace contextRef="#ctx0" brushRef="#br0" timeOffset="1953.277">1804 117 0 0 0,'0'0'655'0'0,"0"0"602"0"0,0 0 134 0 0,0 0-85 0 0,0 0-100 0 0,0 0-104 0 0,0 0-69 0 0,0 0-30 0 0,0 0-11 0 0,0 0 1 0 0,0 0 32 0 0,0 0 4 0 0,3 2 8828 0 0,7 3-7173 0 0,193-11-979 0 0,-91 5-1225 0 0,-112 1-456 0 0,0 0-25 0 0,0 0 15 0 0,0 0-3 0 0,0 0-6 0 0,0 0-3 0 0,0 0 24 0 0,0 0 12 0 0,0 0-12 0 0,0 0-27 0 0,0 0-8 0 0,0 0-1 0 0,0 0 14 0 0,0 0-24 0 0,0 0-26 0 0,0 0-42 0 0,0 0-20 0 0,0 0-31 0 0,-8 4-5125 0 0,4 2 3346 0 0,0-1-3911 0 0,2-2-5509 0 0</inkml:trace>
  <inkml:trace contextRef="#ctx0" brushRef="#br0" timeOffset="2201.658">1725 382 12243 0 0,'0'0'1675'0'0,"0"0"-607"0"0,0 0-432 0 0,0 0-77 0 0,0 0 124 0 0,0 0 294 0 0,0 0 222 0 0,0 0 87 0 0,0 0-30 0 0,0 0-221 0 0,0 0-216 0 0,32 1-157 0 0,99 1-116 0 0,49-23 781 0 0,-72 14-1172 0 0,-85 6-3916 0 0,-1 1-4036 0 0,-18 0 6190 0 0,-1 0-10714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45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10546 0 0,'0'0'1955'0'0,"0"0"-192"0"0,0 0-74 0 0,0 0 15 0 0,0 0-142 0 0,0 0-282 0 0,0 0-329 0 0,0 0-287 0 0,0 0-162 0 0,0 0-52 0 0,0 0-19 0 0,0 0-19 0 0,0 0-10 0 0,28 15 2405 0 0,136-4-651 0 0,-122-11-1941 0 0,7-11-314 0 0,-43 4-913 0 0,-6-1-2941 0 0,0 5 438 0 0,0 2-8753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4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4 0 0 0,'0'0'716'0'0,"0"0"1073"0"0,0 0 242 0 0,0 0-167 0 0,0 0-352 0 0,0 0-341 0 0,0 0-109 0 0,0 0 63 0 0,0 0 94 0 0,0 0 0 0 0,-24-4 7391 0 0,11 4-8378 0 0,1 1 1 0 0,0 0-1 0 0,0 0 0 0 0,0 1 1 0 0,0 1-1 0 0,0 0 0 0 0,1 0 1 0 0,-1 2-1 0 0,1-1 0 0 0,0 1 1 0 0,0 1-1 0 0,1 0 0 0 0,-1 0 1 0 0,-2 4-233 0 0,5-5 51 0 0,-19 12 107 0 0,0 2 0 0 0,1 0 1 0 0,0 2-1 0 0,2 1 0 0 0,1 1 0 0 0,0 0 0 0 0,2 2 0 0 0,1 1 1 0 0,1 0-1 0 0,1 2 0 0 0,-12 24-158 0 0,19-22 101 0 0,1 1 0 0 0,2 1 0 0 0,0-1-1 0 0,2 1 1 0 0,2 1 0 0 0,1-1 0 0 0,1 1 0 0 0,2-1 0 0 0,3 24-101 0 0,0-37 41 0 0,0 1 0 0 0,2-2-1 0 0,0 1 1 0 0,1 0 0 0 0,0-1 0 0 0,2 0-1 0 0,0-1 1 0 0,1 1 0 0 0,1-2 0 0 0,0 1 0 0 0,2-1-1 0 0,0-1 1 0 0,0 0 0 0 0,1-1 0 0 0,1 0-1 0 0,1-1 1 0 0,0-1 0 0 0,0 0 0 0 0,1-1-1 0 0,0-1 1 0 0,16 8-41 0 0,-13-9 73 0 0,0-1-1 0 0,0-1 0 0 0,1 0 0 0 0,0-1 1 0 0,0-2-1 0 0,0 0 0 0 0,0-1 1 0 0,1-1-1 0 0,11 0-72 0 0,-25-2 2 0 0,-6 0-27 0 0,-1 0-1 0 0,1 1 1 0 0,0-1-1 0 0,-1 0 0 0 0,1 0 1 0 0,0 0-1 0 0,-1 0 1 0 0,1 0-1 0 0,-1 0 0 0 0,1 0 1 0 0,0 0-1 0 0,-1 0 1 0 0,1 0-1 0 0,-1 0 0 0 0,1 0 1 0 0,0 0-1 0 0,-1-1 0 0 0,1 1 1 0 0,-1 0-1 0 0,1 0 1 0 0,0-1-1 0 0,-1 1 0 0 0,1 0 1 0 0,-1-1-1 0 0,1 1 1 0 0,-1-1-1 0 0,0 1 0 0 0,1 0 1 0 0,-1-1-1 0 0,1 1 1 0 0,-1-1-1 0 0,0 1 0 0 0,1-1 1 0 0,-1 0-1 0 0,0 1 0 0 0,1-1 1 0 0,-1 1-1 0 0,0-1 1 0 0,0 1-1 0 0,0-1 0 0 0,0 0 1 0 0,0 1-1 0 0,1-1 1 0 0,-1 1-1 0 0,0-1 0 0 0,0 0 1 0 0,0 1-1 0 0,-1-1 1 0 0,1 0-1 0 0,0 1 0 0 0,0-1 1 0 0,0 1-1 0 0,-1-2 26 0 0,5-24-3441 0 0,-2 16-2124 0 0,-2 6-6561 0 0</inkml:trace>
  <inkml:trace contextRef="#ctx0" brushRef="#br0" timeOffset="518.554">680 497 11290 0 0,'0'0'2030'0'0,"0"0"-373"0"0,0 0-145 0 0,0 0-52 0 0,0 0-41 0 0,0 0-197 0 0,0 0-287 0 0,0 0-223 0 0,0 0-208 0 0,0 0-113 0 0,0 0-57 0 0,0 0-24 0 0,0 0-12 0 0,1-4 56 0 0,5-3-243 0 0,0 1-1 0 0,0-1 1 0 0,0 1 0 0 0,1 1-1 0 0,0-1 1 0 0,0 1 0 0 0,0 0-1 0 0,1 1 1 0 0,-1-1 0 0 0,1 2 0 0 0,0-1-1 0 0,1 1 1 0 0,-1 0 0 0 0,0 1-1 0 0,1 0 1 0 0,0 0 0 0 0,5 0-111 0 0,12-5 156 0 0,137-4 496 0 0,-162 33-530 0 0,-3-11-77 0 0,-1-1 0 0 0,0 1 0 0 0,0-1 0 0 0,-1 0-1 0 0,-1 0 1 0 0,1 0 0 0 0,-2 0 0 0 0,1-1-1 0 0,-1 0 1 0 0,-1 0 0 0 0,0-1 0 0 0,-4 5-45 0 0,-2 4 36 0 0,-11 15-4 0 0,12-21-24 0 0,2 2-1 0 0,0 0 1 0 0,0 0-1 0 0,1 1 1 0 0,1 0 0 0 0,0 0-1 0 0,1 1 1 0 0,1 0 0 0 0,0 0-1 0 0,1 1 1 0 0,0-1-1 0 0,2 1 1 0 0,-1 0 0 0 0,2 2-8 0 0,2-12 20 0 0,1 0 0 0 0,-1 0 1 0 0,2 0-1 0 0,-1 0 0 0 0,0 0 0 0 0,1 0 1 0 0,0 0-1 0 0,1-1 0 0 0,-1 1 1 0 0,1-1-1 0 0,0 1 0 0 0,0-1 1 0 0,1 0-1 0 0,-1 0 0 0 0,1-1 0 0 0,0 1 1 0 0,1-1-1 0 0,-1 0 0 0 0,1 0 1 0 0,0 0-1 0 0,0-1 0 0 0,0 1 1 0 0,0-1-1 0 0,0 0 0 0 0,1-1 0 0 0,-1 1 1 0 0,1-1-1 0 0,0 0 0 0 0,0-1 1 0 0,0 0-1 0 0,0 1 0 0 0,0-2 1 0 0,0 1-1 0 0,0-1 0 0 0,0 0 0 0 0,1 0-20 0 0,12-1 73 0 0,-1 0-1 0 0,0-1 0 0 0,0-1 0 0 0,0-1 1 0 0,0 0-1 0 0,0-1 0 0 0,-1-1 1 0 0,0-1-1 0 0,0-1 0 0 0,-1 0 0 0 0,2-2-72 0 0,20-25-2154 0 0,-33 25-1960 0 0,-1 0-3282 0 0,-3 6-5233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48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192 164 0 0 0,'0'0'919'0'0,"0"0"20"0"0,0 0-32 0 0,0 0-55 0 0,0 0 9 0 0,0 0 83 0 0,0-7 13 0 0,2-3-493 0 0,-1-6-100 0 0,-1-2 3977 0 0,-7 18-466 0 0,-11 0-3170 0 0,16 0-425 0 0,-5 2-198 0 0,0 0 0 0 0,0 1 1 0 0,0 0-1 0 0,0 0 0 0 0,1 0 1 0 0,-1 1-1 0 0,1 0 1 0 0,0 0-1 0 0,0 1 0 0 0,0 0 1 0 0,1 0-1 0 0,0 0 1 0 0,0 0-1 0 0,0 1-82 0 0,-3 4 63 0 0,0 0 1 0 0,0 0-1 0 0,1 1 0 0 0,1-1 0 0 0,0 2 1 0 0,0-1-1 0 0,1 1 0 0 0,0-1 1 0 0,1 1-1 0 0,1 1 0 0 0,0-1 0 0 0,1 0 1 0 0,0 1-1 0 0,0-1 0 0 0,2 1 0 0 0,-1 0 1 0 0,2-1-1 0 0,1 9-63 0 0,-1-10 104 0 0,2-2 0 0 0,0 1-1 0 0,0 0 1 0 0,1 0 0 0 0,0-1 0 0 0,0 0-1 0 0,1 0 1 0 0,0 0 0 0 0,1-1 0 0 0,0 1-1 0 0,0-1 1 0 0,1-1 0 0 0,0 1 0 0 0,1-1-1 0 0,-1 0 1 0 0,1-1 0 0 0,0 0 0 0 0,1 0-1 0 0,0-1 1 0 0,0 0 0 0 0,0 0 0 0 0,0-1-1 0 0,1-1 1 0 0,-1 1 0 0 0,10 1-104 0 0,-1 0 181 0 0,0-2 1 0 0,0 1-1 0 0,0-2 1 0 0,1-1-1 0 0,-1 0 1 0 0,1-1-1 0 0,-1-1 1 0 0,1 0-1 0 0,-1-2 1 0 0,0 0-1 0 0,0-1 1 0 0,0-1-1 0 0,-1-1 0 0 0,1 0 1 0 0,-1-1-1 0 0,0-1 1 0 0,-1-1-1 0 0,0 0 1 0 0,-1-1-1 0 0,0-1 1 0 0,0 0-1 0 0,-1-1 1 0 0,0 0-1 0 0,-1-1 1 0 0,-1-1-1 0 0,0 0 1 0 0,4-8-182 0 0,-10 12 19 0 0,-1 1 1 0 0,-1-1 0 0 0,1 0 0 0 0,-2-1 0 0 0,1 1 0 0 0,-1-1-1 0 0,-1 1 1 0 0,0-1 0 0 0,-1 0 0 0 0,0 0 0 0 0,0 0 0 0 0,-1 0-1 0 0,-1 1 1 0 0,0-1 0 0 0,0 0 0 0 0,-1 0 0 0 0,0 0 0 0 0,-1 1-1 0 0,0-1 1 0 0,-1 1 0 0 0,0 0 0 0 0,-1 0 0 0 0,0 0 0 0 0,0 1-1 0 0,-1 0 1 0 0,0 0 0 0 0,-1 0 0 0 0,0 1 0 0 0,0 0 0 0 0,-1 0-1 0 0,-7-5-19 0 0,1 1-184 0 0,-1 1-1 0 0,0 1 0 0 0,-1 0 1 0 0,0 1-1 0 0,-1 1 0 0 0,0 0 1 0 0,0 1-1 0 0,-1 1 0 0 0,1 1 1 0 0,-1 1-1 0 0,0 0 0 0 0,-1 1 1 0 0,1 1-1 0 0,-1 0 1 0 0,1 2-1 0 0,-13 1 185 0 0,16 0-1376 0 0,0 1-1 0 0,0 1 1 0 0,1 0 0 0 0,-1 1 0 0 0,1 1 0 0 0,0 0-1 0 0,0 1 1 0 0,-4 2 1376 0 0,2 3-11180 0 0</inkml:trace>
  <inkml:trace contextRef="#ctx0" brushRef="#br0" timeOffset="519.461">878 382 8138 0 0,'0'0'4071'0'0,"0"0"-2446"0"0,0 0-836 0 0,0 0 197 0 0,0 0 319 0 0,0 0 132 0 0,0 0-136 0 0,0 0-358 0 0,0 0-308 0 0,0 0-215 0 0,0 0-73 0 0,0 0 11 0 0,0 0-17 0 0,1 19 753 0 0,-38 54-480 0 0,37-73-605 0 0,1-1 1 0 0,-1 1 0 0 0,0 0-1 0 0,0 0 1 0 0,1 0-1 0 0,-1 0 1 0 0,0 0 0 0 0,1 0-1 0 0,-1 0 1 0 0,0 0-1 0 0,1 0 1 0 0,-1 0 0 0 0,0 0-1 0 0,1 0 1 0 0,-1 0-1 0 0,0 0 1 0 0,1 0 0 0 0,-1 0-1 0 0,0 0 1 0 0,0 1-1 0 0,1-1 1 0 0,-1 0 0 0 0,0 0-1 0 0,0 0 1 0 0,1 0-1 0 0,-1 1 1 0 0,0-1 0 0 0,0 0-1 0 0,1 0 1 0 0,-1 1-10 0 0,15-15 279 0 0,30-26 153 0 0,-45 40-428 0 0,-1 0 0 0 0,1 0 0 0 0,0 0 0 0 0,-1 0 0 0 0,1 0-1 0 0,0 0 1 0 0,0 0 0 0 0,-1 0 0 0 0,1 0 0 0 0,0 0 0 0 0,-1 0 0 0 0,1-1 0 0 0,0 1 0 0 0,0 0 0 0 0,-1 0 0 0 0,1 0 0 0 0,0 0 0 0 0,0-1 0 0 0,-1 1 0 0 0,1 0 0 0 0,0 0 0 0 0,0-1 0 0 0,-1 1 0 0 0,1 0 0 0 0,0 0-1 0 0,0-1 1 0 0,0 1 0 0 0,0 0 0 0 0,0 0 0 0 0,0-1 0 0 0,-1 1 0 0 0,1 0 0 0 0,0-1 0 0 0,0 1 0 0 0,0 0 0 0 0,0-1 0 0 0,0 1-4 0 0,-21 5-3156 0 0,7 0-7042 0 0,12-4-1517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51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80 0 0 0,'0'0'1198'0'0,"0"0"894"0"0,0 0 254 0 0,0 0-42 0 0,0 0-177 0 0,0 0-291 0 0,0 0-276 0 0,0 0-247 0 0,0 0-166 0 0,0 0-110 0 0,0 0-109 0 0,0 0-95 0 0,2-2-139 0 0,-1 1-639 0 0,0 1 1 0 0,0-1-1 0 0,-1 0 1 0 0,1 0-1 0 0,0 1 1 0 0,-1-1-1 0 0,1 0 1 0 0,-1 0-1 0 0,1 0 1 0 0,-1 0-1 0 0,1 0 0 0 0,-1 0 1 0 0,1 0-1 0 0,-1 0 1 0 0,0 0-1 0 0,0 0 1 0 0,1 0-1 0 0,-1 0 1 0 0,0 0-1 0 0,0 0 1 0 0,0 0-1 0 0,0 0 1 0 0,0 0-1 0 0,-1 0 1 0 0,1 0-1 0 0,0 0 1 0 0,0 0-1 0 0,-1 0 1 0 0,1 0-1 0 0,0 0 0 0 0,-1 0 1 0 0,1 0-1 0 0,-1 0 1 0 0,1 1-1 0 0,-1-1 1 0 0,0 0-1 0 0,1 0 1 0 0,-1 0-1 0 0,0 1 1 0 0,0-1-1 0 0,1 0 1 0 0,-1 1-1 0 0,0-1 1 0 0,0 1-1 0 0,0-1 1 0 0,0 1-1 0 0,0-1 1 0 0,0 1-1 0 0,0-1 0 0 0,0 1 1 0 0,0 0-1 0 0,0 0-55 0 0,-10-6 97 0 0,-1 0 0 0 0,-1 2 0 0 0,1-1 0 0 0,0 1 0 0 0,-1 1 0 0 0,0 1 0 0 0,0-1 0 0 0,0 2 0 0 0,0 0 0 0 0,0 1 0 0 0,0 0 0 0 0,0 0 0 0 0,-1 2-97 0 0,-17-2 77 0 0,25-1-72 0 0,-1 1-1 0 0,1 0 1 0 0,0 0-1 0 0,0 0 1 0 0,0 1-1 0 0,0 0 1 0 0,0 0 0 0 0,0 0-1 0 0,0 1 1 0 0,0 0-1 0 0,0 0 1 0 0,1 0-1 0 0,-1 1 1 0 0,1 0-1 0 0,-1 0 1 0 0,1 0 0 0 0,0 1-1 0 0,0 0 1 0 0,1 0-1 0 0,-1 0 1 0 0,1 0-1 0 0,0 1 1 0 0,0-1-1 0 0,0 1 1 0 0,1 0 0 0 0,-1 1-1 0 0,1-1 1 0 0,0 1-1 0 0,1-1 1 0 0,0 1-1 0 0,-1 0-4 0 0,3 2 1 0 0,0-1 0 0 0,0 0 0 0 0,1 0 0 0 0,0 0 0 0 0,0 0 0 0 0,0 0 0 0 0,1 0 0 0 0,0 0 0 0 0,1 0 0 0 0,-1 0 0 0 0,1-1 0 0 0,1 1 0 0 0,-1-1 0 0 0,1 0 0 0 0,0 0 0 0 0,0 0 0 0 0,1-1 0 0 0,0 1 0 0 0,0-1 0 0 0,0 0 0 0 0,1-1 0 0 0,-1 1 0 0 0,1-1 0 0 0,2 1-1 0 0,2 0 65 0 0,0 0 0 0 0,0-1 0 0 0,1 0 0 0 0,-1 0 0 0 0,1-1 0 0 0,0 0 0 0 0,0-1 0 0 0,0-1 0 0 0,0 0 0 0 0,1 0 0 0 0,-1-1 0 0 0,0 0 0 0 0,0-1 0 0 0,0 0 0 0 0,0-1-1 0 0,0 0 1 0 0,0-1 0 0 0,0 0 0 0 0,0-1 0 0 0,-1 0 0 0 0,0-1 0 0 0,0 0 0 0 0,2-2-65 0 0,25-21 288 0 0,-1-1 0 0 0,-2-3 0 0 0,-1 0 0 0 0,-2-2 0 0 0,24-33-288 0 0,-39 47 91 0 0,-13 17-50 0 0,0 7 438 0 0,-3 0-471 0 0,-101 374 443 0 0,75-132-652 0 0,24-229-1005 0 0,1-26-6626 0 0,4-6-1296 0 0,-1 8-311 0 0</inkml:trace>
  <inkml:trace contextRef="#ctx0" brushRef="#br0" timeOffset="343.929">824 176 0 0 0,'0'0'2550'0'0,"0"0"-71"0"0,0 0-128 0 0,0 0-64 0 0,0 0-115 0 0,0 0-264 0 0,0 0-266 0 0,0 0-303 0 0,0 0-267 0 0,0 0-197 0 0,0 0-98 0 0,0 0-141 0 0,0 0-196 0 0,3-5-181 0 0,3-11-177 0 0,-20 30-38 0 0,-23 41 31 0 0,31-43-62 0 0,1 1-1 0 0,0 0 0 0 0,1 0 1 0 0,1 0-1 0 0,0 0 1 0 0,0 0-1 0 0,1 1 0 0 0,1-1 1 0 0,1 1-1 0 0,0-1 0 0 0,0 1 1 0 0,2 4-13 0 0,-1-13 8 0 0,0-1 0 0 0,1 0 0 0 0,0 0 0 0 0,0 0-1 0 0,0 0 1 0 0,0 0 0 0 0,1 0 0 0 0,0 0 0 0 0,-1-1 0 0 0,1 1 0 0 0,0-1 0 0 0,1 0 0 0 0,-1 0 0 0 0,1 0 0 0 0,-1 0 0 0 0,1-1 0 0 0,0 0 0 0 0,0 1 0 0 0,0-1 0 0 0,0 0 0 0 0,0-1 0 0 0,0 1 0 0 0,1-1 0 0 0,-1 0 0 0 0,1 0 0 0 0,-1 0 0 0 0,1-1 0 0 0,-1 1 0 0 0,1-1-8 0 0,10 1 117 0 0,0-1 0 0 0,1 0 1 0 0,-1-1-1 0 0,0-1 0 0 0,0 0 0 0 0,0-1 0 0 0,0-1 0 0 0,2-1-117 0 0,-5 2 117 0 0,0-1 1 0 0,1-1 0 0 0,-1 0 0 0 0,-1 0-1 0 0,1-1 1 0 0,-1-1 0 0 0,0 0-1 0 0,0 0 1 0 0,-1-1 0 0 0,0 0-1 0 0,-1-1 1 0 0,1 0 0 0 0,-2-1 0 0 0,1 0-1 0 0,-1 0 1 0 0,-1-1 0 0 0,0 0-1 0 0,-1 0 1 0 0,0 0 0 0 0,0-1 0 0 0,-1 0-1 0 0,-1 0 1 0 0,0-1 0 0 0,0 1-1 0 0,-2-1 1 0 0,1 0 0 0 0,-2 0-1 0 0,0 0 1 0 0,0 1 0 0 0,-1-1 0 0 0,-2-11-118 0 0,0 16-25 0 0,-1 0 1 0 0,-1 1-1 0 0,1-1 1 0 0,-1 1-1 0 0,-1 0 1 0 0,1 0 0 0 0,-1 0-1 0 0,0 1 1 0 0,-1 0-1 0 0,0 0 1 0 0,0 0 0 0 0,0 1-1 0 0,0-1 1 0 0,-1 1-1 0 0,0 1 1 0 0,0 0-1 0 0,0 0 1 0 0,-1 0 0 0 0,1 1-1 0 0,-1 0 1 0 0,0 0-1 0 0,0 1 1 0 0,0 0 0 0 0,0 0-1 0 0,0 1 1 0 0,-1 0-1 0 0,1 0 1 0 0,0 1 0 0 0,0 0-1 0 0,-1 1 1 0 0,1 0-1 0 0,0 0 1 0 0,0 1-1 0 0,0 0 1 0 0,0 0 0 0 0,0 1-1 0 0,0 0 1 0 0,0 0-1 0 0,-2 2 25 0 0,-84 48-1719 0 0,66-32-1245 0 0,1 3-3472 0 0,14-12-5254 0 0</inkml:trace>
  <inkml:trace contextRef="#ctx0" brushRef="#br0" timeOffset="694.54">1181 364 4529 0 0,'0'0'2332'0'0,"0"0"-267"0"0,0 0-193 0 0,0 0-147 0 0,0 0-229 0 0,0 0-272 0 0,0 0-249 0 0,0 0-235 0 0,0 0-181 0 0,0 0-143 0 0,-32 4-113 0 0,-99 17-31 0 0,61 13 62 0 0,58-23-247 0 0,4-6-73 0 0,-1 1 0 0 0,2 0 0 0 0,-1 0 0 0 0,1 1 0 0 0,0 0 0 0 0,0 0 0 0 0,1 0 0 0 0,0 1 0 0 0,0 0 0 0 0,1 0 0 0 0,0 1-1 0 0,0 0 1 0 0,1-1 0 0 0,0 1 0 0 0,1 1 0 0 0,0-1 0 0 0,0 1 0 0 0,1-1 0 0 0,1 1 0 0 0,-1 0 0 0 0,1-1 0 0 0,1 1 0 0 0,0 0 0 0 0,0 0-1 0 0,2 8-13 0 0,3-12 102 0 0,1 1 0 0 0,0 0 0 0 0,0-1-1 0 0,1 0 1 0 0,-1-1 0 0 0,1 1 0 0 0,1-1 0 0 0,-1-1-1 0 0,1 1 1 0 0,0-1 0 0 0,-1 0 0 0 0,2-1-1 0 0,-1 0 1 0 0,0 0 0 0 0,1-1 0 0 0,-1 0-1 0 0,1-1 1 0 0,0 0 0 0 0,-1 0 0 0 0,1-1-1 0 0,0 0 1 0 0,0 0 0 0 0,0-1 0 0 0,-1 0-1 0 0,4-1-101 0 0,-9 2 60 0 0,7 0 84 0 0,0 0 0 0 0,0-1 0 0 0,0 0 0 0 0,-1 0 1 0 0,1-1-1 0 0,0-1 0 0 0,-1 1 0 0 0,0-1 0 0 0,1-1 1 0 0,-1 0-1 0 0,0 0 0 0 0,-1-1 0 0 0,1 0 0 0 0,-1-1 1 0 0,0 1-1 0 0,0-2 0 0 0,-1 1 0 0 0,0-1 0 0 0,0 0 1 0 0,0 0-1 0 0,-1-1 0 0 0,0 0 0 0 0,-1 0 0 0 0,0-1 1 0 0,0 1-1 0 0,-1-1 0 0 0,0 0 0 0 0,0 0 0 0 0,-1-1 1 0 0,0 1-1 0 0,-1-1 0 0 0,1-5-144 0 0,-1 3-102 0 0,-1-1 0 0 0,-1 1 0 0 0,0-1 1 0 0,-1 0-1 0 0,0 1 0 0 0,-1-1 0 0 0,-1 1 0 0 0,1 0 0 0 0,-2-1 1 0 0,0 1-1 0 0,0 1 0 0 0,-1-1 0 0 0,-1 1 0 0 0,-1-3 102 0 0,-17-19-4148 0 0,-6 5-3600 0 0,19 20-4193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53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135 174 12163 0 0,'0'0'2551'0'0,"0"0"-460"0"0,0 0-308 0 0,0 0-288 0 0,0 0-317 0 0,0 0-250 0 0,0 0-189 0 0,0 0-134 0 0,0 0-104 0 0,0 0-98 0 0,0 0-57 0 0,0 0-44 0 0,-9 5-32 0 0,-25 20 10 0 0,31-22-230 0 0,1 0 0 0 0,-1 0 0 0 0,0 1 0 0 0,1 0 0 0 0,0-1 1 0 0,0 1-1 0 0,0 0 0 0 0,0 0 0 0 0,1 0 0 0 0,-1 0 0 0 0,1 0 0 0 0,0 0 1 0 0,0 0-1 0 0,1 1 0 0 0,-1-1 0 0 0,1 2-50 0 0,-1 4 93 0 0,-45 445 682 0 0,31-348-961 0 0,15-110-3002 0 0,-1-3 641 0 0,0 1-3463 0 0,1 1-5531 0 0</inkml:trace>
  <inkml:trace contextRef="#ctx0" brushRef="#br0" timeOffset="467.022">370 1 1512 0 0,'0'0'2748'0'0,"0"0"-236"0"0,0 0-154 0 0,0 0-127 0 0,0 0-226 0 0,0 0-288 0 0,0 0-350 0 0,0 0-297 0 0,0 0-214 0 0,0 0-127 0 0,0 0-70 0 0,0 0-52 0 0,0 0-62 0 0,-1 4 1304 0 0,48 98 1442 0 0,-27-62-3065 0 0,-1 1 0 0 0,-2 0 0 0 0,-2 2 0 0 0,-2-1-1 0 0,-1 2 1 0 0,-3 0 0 0 0,-2 0 0 0 0,-1 0 0 0 0,-2 4-226 0 0,-4-29 7 0 0,0-1 1 0 0,-1 0 0 0 0,-1 1 0 0 0,-1-1-1 0 0,-1 0 1 0 0,0 0 0 0 0,-1 0 0 0 0,-1 0 0 0 0,-1-1-1 0 0,0 0 1 0 0,-4 5-8 0 0,-3 1-31 0 0,0 0 0 0 0,-2-1-1 0 0,0-1 1 0 0,-2-1 0 0 0,0 0 0 0 0,-1-1-1 0 0,-20 14 32 0 0,-97 48-506 0 0,127-76 298 0 0,-25 7-459 0 0,14-18-2585 0 0,18-4-1570 0 0,2 6-530 0 0,0 0-5956 0 0</inkml:trace>
  <inkml:trace contextRef="#ctx0" brushRef="#br0" timeOffset="2983.824">716 409 0 0 0,'0'0'782'0'0,"0"0"1407"0"0,0 0 233 0 0,0 0-224 0 0,0 0-251 0 0,0 0-221 0 0,0 0-127 0 0,12-12 6092 0 0,107-149-3716 0 0,4 25-3359 0 0,-103 121-566 0 0,-16 27-405 0 0,5 76 490 0 0,18-11-117 0 0,-26-74-14 0 0,0 0 0 0 0,0 1 0 0 0,0-1-1 0 0,0 0 1 0 0,0 0 0 0 0,1 0-1 0 0,0 0 1 0 0,0-1 0 0 0,-1 1 0 0 0,2 0-1 0 0,-1-1 1 0 0,0 1 0 0 0,0-1 0 0 0,1 0-1 0 0,-1 0 1 0 0,1 0 0 0 0,0 0-1 0 0,0 0 1 0 0,-1 0 0 0 0,1-1 0 0 0,0 1-1 0 0,1-1 1 0 0,-1 0 0 0 0,0 0 0 0 0,0 0-1 0 0,0-1 1 0 0,1 1 0 0 0,-1-1-1 0 0,0 1 1 0 0,1-1 0 0 0,-1 0 0 0 0,0-1-1 0 0,1 1 1 0 0,-1 0 0 0 0,0-1-1 0 0,0 0 1 0 0,1 0 0 0 0,-1 0 0 0 0,2 0-4 0 0,127-131 230 0 0,-32 37-186 0 0,-98 95-49 0 0,-1 1-1 0 0,0 0 0 0 0,0 0 1 0 0,0 0-1 0 0,-1 0 0 0 0,1 1 1 0 0,0-1-1 0 0,0 0 0 0 0,-1 0 0 0 0,1 0 1 0 0,0 1-1 0 0,-1-1 0 0 0,1 0 1 0 0,-1 1-1 0 0,0-1 0 0 0,1 0 1 0 0,-1 1-1 0 0,0-1 0 0 0,0 0 0 0 0,0 1 1 0 0,0-1-1 0 0,0 1 0 0 0,0-1 1 0 0,0 0-1 0 0,0 1 0 0 0,-1-1 1 0 0,1 1-1 0 0,-1-1 0 0 0,1 0 1 0 0,-1 0-1 0 0,1 1 0 0 0,-1-1 0 0 0,0 1 6 0 0,-61 237 154 0 0,59-222-1175 0 0,-4 19 2118 0 0,6-24-5955 0 0,1 0-5483 0 0,0-11 85 0 0</inkml:trace>
  <inkml:trace contextRef="#ctx0" brushRef="#br0" timeOffset="3269.233">1768 255 11138 0 0,'0'0'1385'0'0,"0"0"-292"0"0,0 0 70 0 0,0 0 148 0 0,0 0-29 0 0,0 0-159 0 0,0 0-281 0 0,-30 35-243 0 0,-92 110-141 0 0,36-43 178 0 0,23-32-533 0 0,-3-3 1 0 0,-3-4-1 0 0,-3-2 1 0 0,-2-3-1 0 0,-65 36-103 0 0,56-43-1067 0 0,84-51-3098 0 0,21-5-3635 0 0,-15 4-715 0 0</inkml:trace>
  <inkml:trace contextRef="#ctx0" brushRef="#br0" timeOffset="3782.028">1668 719 10882 0 0,'0'0'1878'0'0,"0"0"-528"0"0,0 0-111 0 0,0 0 161 0 0,0 0 4 0 0,0 0-234 0 0,0 0-371 0 0,0 0-355 0 0,0 0-152 0 0,0 0 9 0 0,0 0 49 0 0,0 0 16 0 0,0 0 13 0 0,-21 11-60 0 0,-100 55 233 0 0,42-18 388 0 0,79-47-937 0 0,-1-1 0 0 0,0 0 0 0 0,0 1 0 0 0,0-1 0 0 0,0 0 0 0 0,0 1 0 0 0,0-1 0 0 0,1 1 0 0 0,-1 0 0 0 0,0-1 0 0 0,0 1 0 0 0,1 0 0 0 0,-1-1 0 0 0,0 1 0 0 0,1 0 0 0 0,-1 0 0 0 0,1-1 0 0 0,-1 1 0 0 0,1 0 0 0 0,-1 0 0 0 0,1 0 0 0 0,-1 0 0 0 0,1 0 0 0 0,0 0 0 0 0,0 0 0 0 0,-1 0 0 0 0,1 0 0 0 0,0 0 0 0 0,0 0 0 0 0,0 0 1 0 0,0-1-1 0 0,0 1 0 0 0,0 0 0 0 0,1 0 0 0 0,-1 0 0 0 0,0 0 0 0 0,0 0 0 0 0,1 0 0 0 0,-1 0 0 0 0,0 0 0 0 0,1 0 0 0 0,-1 0 0 0 0,1 0 0 0 0,-1-1 0 0 0,1 1 0 0 0,0 0 0 0 0,-1 0 0 0 0,1-1 0 0 0,0 1 0 0 0,-1 0 0 0 0,1-1 0 0 0,0 1 0 0 0,0-1 0 0 0,0 1 0 0 0,-1-1 0 0 0,1 1 0 0 0,0-1 0 0 0,0 0 0 0 0,0 1 0 0 0,0-1 0 0 0,0 0 0 0 0,0 0-3 0 0,96 18 277 0 0,-87-18-273 0 0,1 1 0 0 0,-1 0 0 0 0,0 0 0 0 0,0 1 0 0 0,0 0 0 0 0,0 1 0 0 0,0 0 0 0 0,0 0 0 0 0,-1 1 0 0 0,1 1 0 0 0,-1 0 0 0 0,0 0 0 0 0,1 1-4 0 0,28 45 166 0 0,-37-48-141 0 0,0 1 1 0 0,0-1-1 0 0,0 1 1 0 0,0 0-1 0 0,0 0 1 0 0,-1-1-1 0 0,0 1 0 0 0,1 0 1 0 0,-2 0-1 0 0,1 0 1 0 0,0-1-1 0 0,-1 1 1 0 0,1 0-1 0 0,-1 0 1 0 0,0-1-1 0 0,-1 1 0 0 0,1-1 1 0 0,0 1-1 0 0,-1-1 1 0 0,0 1-1 0 0,0-1 1 0 0,0 0-1 0 0,0 0 0 0 0,-1 0-25 0 0,-8 9 12 0 0,-1-1 0 0 0,0-1-1 0 0,-1 0 1 0 0,0 0-1 0 0,0-1 1 0 0,-1-1 0 0 0,0 0-1 0 0,-1-1 1 0 0,0-1-1 0 0,0 0 1 0 0,0-1-1 0 0,-1-1 1 0 0,0 0 0 0 0,1-1-1 0 0,-1-1 1 0 0,-1 0-12 0 0,14-2-148 0 0,-36-2-1384 0 0,32-7-1977 0 0,4-5-3526 0 0,3 6-4364 0 0</inkml:trace>
  <inkml:trace contextRef="#ctx0" brushRef="#br0" timeOffset="4206.03">1849 652 12771 0 0,'0'0'1748'0'0,"0"0"-384"0"0,0 0-146 0 0,0 0 14 0 0,0 0-46 0 0,0 0-179 0 0,0 0-267 0 0,0 0-144 0 0,0 0-85 0 0,0 0-42 0 0,0 0-13 0 0,0 0-106 0 0,15-3-62 0 0,120-23 457 0 0,-69 26-393 0 0,-64 2-339 0 0,-1 0-1 0 0,1-1 1 0 0,-1 1 0 0 0,1 0-1 0 0,-1 0 1 0 0,0 0-1 0 0,1 0 1 0 0,-1 0-1 0 0,0 0 1 0 0,0 0-1 0 0,-1 1 1 0 0,1-1-1 0 0,0 0 1 0 0,-1 0-1 0 0,1 1 1 0 0,-1-1 0 0 0,0 0-1 0 0,0 1 1 0 0,0-1-1 0 0,0 0 1 0 0,0 1-1 0 0,0-1 1 0 0,-1 0-1 0 0,1 1 1 0 0,-1-1-1 0 0,0 0 1 0 0,1 1 0 0 0,-1-1-1 0 0,0 0 1 0 0,0 0-1 0 0,-1 0 1 0 0,1 0-1 0 0,0 0 1 0 0,-1 0-1 0 0,1 0 1 0 0,-1-1-1 0 0,-1 2-12 0 0,-76 85 337 0 0,77-88-336 0 0,1 1 1 0 0,-1 1-1 0 0,1-1 1 0 0,-1 0-1 0 0,1 0 1 0 0,0 0-1 0 0,-1 1 1 0 0,1-1-1 0 0,0 1 1 0 0,0-1 0 0 0,0 1-1 0 0,0-1 1 0 0,0 1-1 0 0,0 0 1 0 0,1-1-1 0 0,-1 1 1 0 0,1 0-1 0 0,-1-1 1 0 0,1 1-1 0 0,-1 0 1 0 0,1 0 0 0 0,0 0-1 0 0,0 0 1 0 0,0-1-1 0 0,0 1 1 0 0,0 0-1 0 0,0 0 1 0 0,1 0-1 0 0,-1-1 1 0 0,1 1-1 0 0,-1 0 1 0 0,1 0 0 0 0,0-1-1 0 0,-1 1 1 0 0,1 0-1 0 0,0-1 1 0 0,0 1-1 0 0,1 0-1 0 0,11 0-7 0 0,0-1 0 0 0,0-1 1 0 0,0 0-1 0 0,0 0 0 0 0,0-2 0 0 0,-1 1 0 0 0,1-2 0 0 0,0 0 0 0 0,-1 0 0 0 0,1-1 0 0 0,3-2 7 0 0,15-9-3784 0 0,-4-2-3841 0 0,-20 10-4726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0 441 8250 0 0,'0'0'3499'0'0,"0"0"-2107"0"0,0 0-654 0 0,0 0 25 0 0,32-12 73 0 0,104-39 8 0 0,7 19 532 0 0,394-68 2035 0 0,-456 81-2961 0 0,-1-3 1 0 0,-1-3 0 0 0,-2-4 0 0 0,-1-4 0 0 0,-1-3 0 0 0,16-13-451 0 0,-40 16 939 0 0,-60 40-735 0 0,2 1 0 0 0,-1 0 0 0 0,1 0-1 0 0,0 1 1 0 0,1 0 0 0 0,0 0 0 0 0,0 0 0 0 0,1 1-1 0 0,0 0 1 0 0,-2 7-204 0 0,-7 17 31 0 0,2 0 1 0 0,1 1-1 0 0,2 0 0 0 0,2 1 0 0 0,1 0 1 0 0,1 0-1 0 0,3 1 0 0 0,0-1 0 0 0,4 29-31 0 0,1-41-6 0 0,0 0-1 0 0,2-1 0 0 0,1 0 1 0 0,0 0-1 0 0,2 0 0 0 0,1 0 1 0 0,0-1-1 0 0,2-1 0 0 0,0 0 1 0 0,9 10 6 0 0,5-8-769 0 0,-4-30-7327 0 0,-17 3-3700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1:08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2713 0 0,'0'0'864'0'0,"0"0"-284"0"0,0 0 12 0 0,0 0 350 0 0,0 0 415 0 0,0 0 292 0 0,0 0 10 0 0,0 0-206 0 0,0 0-285 0 0,0 0-267 0 0,0 0-151 0 0,8-7-81 0 0,24-20-35 0 0,10 17 3466 0 0,56 21-562 0 0,-45-2-3058 0 0,0-2-1 0 0,0-2 1 0 0,1-3 0 0 0,23-3-480 0 0,-43 1 103 0 0,-16-4 194 0 0,-15 2-4751 0 0,-5 1-1379 0 0,-4 1-3337 0 0,2 0 2739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1:08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11 912 0 0,'0'0'2393'0'0,"0"0"-1092"0"0,0 0-220 0 0,0 0 304 0 0,0 0 368 0 0,0 0 260 0 0,0 0-84 0 0,0 0-336 0 0,0 0-420 0 0,0 0-367 0 0,0 0-244 0 0,0 0-139 0 0,0 0-71 0 0,-2 2-76 0 0,112 15 4510 0 0,216-17-1819 0 0,-282-22-11456 0 0,-35 16 1522 0 0,-5 4-3282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1:10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0 9362 0 0,'0'0'2742'0'0,"0"0"-1863"0"0,0 0-547 0 0,0 0 104 0 0,0 0 199 0 0,-34 31 169 0 0,-107 99 59 0 0,135-125-769 0 0,-1 1 0 0 0,1-1 0 0 0,0 1 1 0 0,1 1-1 0 0,0-1 0 0 0,0 1 0 0 0,0 0 1 0 0,1 0-1 0 0,-1 0 0 0 0,2 1 0 0 0,-1-1 0 0 0,1 1 1 0 0,-1 4-95 0 0,-1 5 200 0 0,0-8-122 0 0,1 0 1 0 0,1 0-1 0 0,0 1 0 0 0,0-1 0 0 0,1 1 0 0 0,0 0 0 0 0,0-1 0 0 0,1 1 0 0 0,0 0 0 0 0,1 0 0 0 0,0 0 0 0 0,1 0 0 0 0,0-1 0 0 0,1 1 0 0 0,0 0 0 0 0,0-1 0 0 0,1 1 1 0 0,0-1-1 0 0,0 1 0 0 0,1-1 0 0 0,1-1 0 0 0,-1 1 0 0 0,2 0 0 0 0,-1-1 0 0 0,1 0 0 0 0,0-1 0 0 0,1 1 0 0 0,4 3-78 0 0,6-1 123 0 0,2 0 0 0 0,-1-2 0 0 0,1 0 0 0 0,1-1-1 0 0,-1-1 1 0 0,1 0 0 0 0,0-2 0 0 0,0 0 0 0 0,1-2 0 0 0,-1 0-1 0 0,1-1 1 0 0,-1-1 0 0 0,1-1 0 0 0,-1-1 0 0 0,1-1 0 0 0,-1 0 0 0 0,0-2-1 0 0,18-6-122 0 0,-14 4 204 0 0,0-1 0 0 0,0-2 0 0 0,0 0 0 0 0,-2-1 0 0 0,1-1 0 0 0,-2-2 0 0 0,21-15-204 0 0,-34 23 55 0 0,-1 0 1 0 0,0 0 0 0 0,0-1-1 0 0,-1 0 1 0 0,1 0-1 0 0,-2-1 1 0 0,1 0 0 0 0,-1 0-1 0 0,0 0 1 0 0,-1 0 0 0 0,0-1-1 0 0,0 0 1 0 0,-1 0-1 0 0,0 0 1 0 0,0 0 0 0 0,-1 0-1 0 0,0-1 1 0 0,-1 1 0 0 0,0-1-1 0 0,-1 1 1 0 0,0-1 0 0 0,-1-6-56 0 0,-3 5-15 0 0,0 0 1 0 0,-1-1-1 0 0,-1 2 1 0 0,0-1-1 0 0,0 1 1 0 0,-1 0 0 0 0,-1 0-1 0 0,0 0 1 0 0,0 1-1 0 0,0 1 1 0 0,-1-1-1 0 0,-1 1 1 0 0,1 1 0 0 0,-1 0-1 0 0,-1 0 1 0 0,1 1-1 0 0,-1 0 1 0 0,0 1-1 0 0,0 0 1 0 0,-1 1 0 0 0,1 0-1 0 0,-1 1 15 0 0,-21-9-159 0 0,0 1-1 0 0,-1 2 0 0 0,0 1 1 0 0,0 2-1 0 0,-1 1 1 0 0,1 1-1 0 0,-1 3 0 0 0,0 0 1 0 0,-27 5 159 0 0,-35 20-1566 0 0,40 8-5639 0 0,42-20-3756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1:10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16484 0 0,'0'0'966'0'0,"0"0"-309"0"0,0 0-145 0 0,0 0-4 0 0,0 0 91 0 0,0 0 98 0 0,0 0 54 0 0,0 0-20 0 0,0 0-35 0 0,0 0-68 0 0,0 0-83 0 0,0 0-60 0 0,0 0-80 0 0,14 3-16 0 0,46 12-33 0 0,-59-14-331 0 0,1 0-1 0 0,0 0 0 0 0,-1 0 1 0 0,1 0-1 0 0,-1 1 0 0 0,0-1 1 0 0,1 0-1 0 0,-1 1 0 0 0,0-1 1 0 0,0 1-1 0 0,0-1 0 0 0,0 1 1 0 0,0-1-1 0 0,0 1 0 0 0,0 0 1 0 0,0 0-1 0 0,-1-1 0 0 0,1 1 1 0 0,-1 0-1 0 0,1 0 0 0 0,-1 0 1 0 0,0 0-1 0 0,0-1 0 0 0,0 1 1 0 0,0 0-1 0 0,0 0 0 0 0,0 0 1 0 0,0 0-1 0 0,0 0 0 0 0,-1 0-24 0 0,1 8 121 0 0,1 40 114 0 0,-3-1 0 0 0,-1 0 0 0 0,-2 0 0 0 0,-4 7-235 0 0,-85 330 179 0 0,78-279-556 0 0,16-106 222 0 0,0-1-52 0 0,0 0-118 0 0,3-5-893 0 0,15-26-1735 0 0,1-2-5760 0 0,-13 24-2894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1:11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48 10834 0 0,'0'0'3288'0'0,"0"0"-2080"0"0,0 0-700 0 0,0 0 142 0 0,0 0 316 0 0,0 0 248 0 0,0 0 70 0 0,0 0-178 0 0,0 0-286 0 0,0 0-269 0 0,0 0-178 0 0,0 0-57 0 0,-5-5-62 0 0,1 1-196 0 0,-1-1 1 0 0,0 2-1 0 0,0-1 1 0 0,0 0-1 0 0,0 1 1 0 0,-1 0-1 0 0,1 0 1 0 0,-1 1-1 0 0,0-1 1 0 0,1 1-1 0 0,-1 1 1 0 0,0-1-1 0 0,0 1 1 0 0,-1 0-1 0 0,1 0 1 0 0,-1 1-59 0 0,-8 0 105 0 0,-110 15 438 0 0,111-11-513 0 0,1 1 1 0 0,0 1-1 0 0,0 0 0 0 0,0 0 1 0 0,1 1-1 0 0,0 1 0 0 0,0 0 1 0 0,1 1-1 0 0,0 0 0 0 0,1 1 1 0 0,0 0-1 0 0,0 1 0 0 0,1-1 1 0 0,0 2-1 0 0,1-1 0 0 0,-1 4-30 0 0,7-9 6 0 0,0 0 0 0 0,0 0 0 0 0,1 0 0 0 0,-1 0-1 0 0,2 1 1 0 0,-1-1 0 0 0,1 0 0 0 0,-1 1-1 0 0,2-1 1 0 0,-1 0 0 0 0,1 1 0 0 0,0-1 0 0 0,0 0-1 0 0,1 0 1 0 0,-1 1 0 0 0,2-1 0 0 0,-1 0-1 0 0,0-1 1 0 0,1 1 0 0 0,0 0 0 0 0,1-1 0 0 0,-1 0-1 0 0,1 1 1 0 0,0-2 0 0 0,0 1 0 0 0,1 0-1 0 0,0-1 1 0 0,-1 0 0 0 0,1 0 0 0 0,0 0 0 0 0,1 0-1 0 0,-1-1 1 0 0,1 0 0 0 0,0 0 0 0 0,0-1-1 0 0,-1 1 1 0 0,2-1 0 0 0,-1-1 0 0 0,0 1 0 0 0,0-1-1 0 0,0 0 1 0 0,5 0-6 0 0,8 0 56 0 0,-1-1-1 0 0,1-1 1 0 0,-1-1-1 0 0,1-1 1 0 0,-1 0-1 0 0,0-1 1 0 0,0-1-1 0 0,0-1 1 0 0,-1 0-1 0 0,0-1 1 0 0,0-1-1 0 0,0-1 1 0 0,-1 0-1 0 0,-1-1 1 0 0,0-1-1 0 0,0 0 1 0 0,-1-1 0 0 0,0-1-1 0 0,5-7-55 0 0,-6 9 49 0 0,-1-1-1 0 0,0 0 1 0 0,-1 0-1 0 0,-1-1 1 0 0,0-1 0 0 0,0 0-1 0 0,-1 0 1 0 0,-1-1-1 0 0,2-7-48 0 0,-70 180 718 0 0,35-61-652 0 0,4 1 0 0 0,4 0-1 0 0,1 43-65 0 0,-7-2 60 0 0,3-87-289 0 0,20-62-3620 0 0,0-2 869 0 0,1 5-2155 0 0,2 0-6454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1:09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 2328 0 0,'0'0'3236'0'0,"0"0"-1152"0"0,0 0-566 0 0,0 0-74 0 0,0 0 81 0 0,0 0 94 0 0,0 0-12 0 0,0 0-154 0 0,0 0-244 0 0,0 0-239 0 0,0 0-233 0 0,0 0-167 0 0,0 0-106 0 0,0 19 1654 0 0,-19 83-1319 0 0,-38 465 688 0 0,23-224-1031 0 0,26-116-447 0 0,-16-279-3384 0 0,18 31-518 0 0,3 7-3791 0 0,1 6-2997 0 0</inkml:trace>
  <inkml:trace contextRef="#ctx0" brushRef="#br0" timeOffset="250.146">398 917 10914 0 0,'0'0'2377'0'0,"0"0"-1293"0"0,0 0-482 0 0,0 0 22 0 0,0 0 231 0 0,0 0 237 0 0,0 0 85 0 0,0 0-118 0 0,0 0-233 0 0,0 0-215 0 0,0 0-189 0 0,0 0-152 0 0,-13 21-121 0 0,-40 63-90 0 0,47-59-2837 0 0,22-33-313 0 0,-15 8 1997 0 0,7-7-5325 0 0,1 3-2320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1:12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0 280 5801 0 0,'0'0'2942'0'0,"0"0"-1091"0"0,0 0-465 0 0,0 0 30 0 0,0 0 91 0 0,0 0 4 0 0,0 0-164 0 0,0 0-281 0 0,0 0-267 0 0,0 0-138 0 0,0 0-68 0 0,0 0 4 0 0,0 0-13 0 0,9-12-60 0 0,60-90 1134 0 0,33-16-26 0 0,-57 71-1431 0 0,-42 46-159 0 0,-3 1-33 0 0,0 27-146 0 0,-10 116 462 0 0,10-140-319 0 0,1-1 0 0 0,0 1 0 0 0,-1-1 0 0 0,1 1 0 0 0,0-1 0 0 0,0 0 0 0 0,1 1-1 0 0,-1-1 1 0 0,0 0 0 0 0,1 0 0 0 0,0 0 0 0 0,-1 0 0 0 0,1 0 0 0 0,0 0 0 0 0,0 0 0 0 0,0-1 0 0 0,0 1 0 0 0,0-1 0 0 0,0 1 0 0 0,1-1 0 0 0,-1 0 0 0 0,0 0 0 0 0,1 0 0 0 0,-1 0-1 0 0,1 0 1 0 0,-1-1 0 0 0,1 1 0 0 0,-1-1 0 0 0,1 1 0 0 0,-1-1 0 0 0,1 0 0 0 0,0 0 0 0 0,-1 0 0 0 0,1-1 0 0 0,-1 1 0 0 0,1-1 0 0 0,-1 1 0 0 0,1-1 0 0 0,-1 0 0 0 0,1 0 0 0 0,-1 0-1 0 0,1 0 1 0 0,-1 0 0 0 0,2-1-6 0 0,198-166 412 0 0,-169 156-476 0 0,-33 39 174 0 0,-5 229 211 0 0,12-223-702 0 0,-1-29-2142 0 0,-4-4-1394 0 0,-1 0-3378 0 0,-1 0-4544 0 0</inkml:trace>
  <inkml:trace contextRef="#ctx0" brushRef="#br0" timeOffset="1494.911">1219 92 0 0 0,'0'0'1528'0'0,"0"0"-265"0"0,0 0-66 0 0,0 0 164 0 0,0 0 214 0 0,0 0 179 0 0,0 0 26 0 0,0 0-133 0 0,0 0-228 0 0,0 0-217 0 0,0 0-150 0 0,0 0-132 0 0,-15 15-80 0 0,-113 111 1217 0 0,-28 9-401 0 0,-7-7 0 0 0,-72 37-1656 0 0,55-38 441 0 0,149-106-343 0 0,1 2 0 0 0,1 1 0 0 0,1 1 0 0 0,1 1 0 0 0,-7 12-98 0 0,-1 8-26 0 0,83-40-1387 0 0,-7-31-791 0 0,-15 2-2063 0 0,-3 3-4964 0 0,-16 15 2534 0 0</inkml:trace>
  <inkml:trace contextRef="#ctx0" brushRef="#br0" timeOffset="1991.091">1151 626 4105 0 0,'0'0'1711'0'0,"0"0"-320"0"0,0 0 153 0 0,0 0 466 0 0,0 0 314 0 0,0 0-4 0 0,0 0-384 0 0,0 0-568 0 0,0 0-511 0 0,0 0-361 0 0,0 0-154 0 0,0 0-18 0 0,0 0 13 0 0,-17 6-12 0 0,-120 47 540 0 0,-116 50 986 0 0,252-103-1848 0 0,0 1 1 0 0,1-1-1 0 0,-1 0 0 0 0,1 0 0 0 0,-1 1 0 0 0,0-1 0 0 0,1 0 0 0 0,-1 1 0 0 0,1-1 0 0 0,-1 0 0 0 0,1 1 0 0 0,-1-1 0 0 0,1 1 0 0 0,0-1 0 0 0,-1 1 0 0 0,1-1 0 0 0,-1 1 0 0 0,1-1 0 0 0,0 1 0 0 0,0-1 0 0 0,-1 1 0 0 0,1 0 0 0 0,0-1 0 0 0,0 1 0 0 0,0-1 0 0 0,-1 1 0 0 0,1 0 0 0 0,0-1 0 0 0,0 1 0 0 0,0 0 0 0 0,0-1 0 0 0,0 1 0 0 0,0 0 0 0 0,1-1 0 0 0,-1 1 0 0 0,0-1 0 0 0,0 1 0 0 0,0 0 0 0 0,0-1 0 0 0,1 1 0 0 0,-1-1 0 0 0,0 1 0 0 0,1-1 0 0 0,-1 1 0 0 0,0 0 0 0 0,1-1 0 0 0,-1 0 0 0 0,1 1 0 0 0,-1-1 0 0 0,1 1 0 0 0,-1-1 0 0 0,1 1 0 0 0,-1-1 0 0 0,1 0 0 0 0,-1 1 0 0 0,1-1 0 0 0,-1 0 0 0 0,1 0 0 0 0,0 0 0 0 0,-1 1 0 0 0,1-1 0 0 0,0 0-3 0 0,37 18 36 0 0,185 38 195 0 0,-221-55-215 0 0,1 1 0 0 0,-1-1 1 0 0,1 1-1 0 0,-1-1 0 0 0,0 1 0 0 0,1 0 1 0 0,-1 0-1 0 0,0 0 0 0 0,0 0 0 0 0,0 0 1 0 0,-1 0-1 0 0,1 0 0 0 0,0 1 0 0 0,-1-1 0 0 0,1 1 1 0 0,-1-1-1 0 0,0 1 0 0 0,0 0 0 0 0,0-1 1 0 0,0 1-1 0 0,-1 0 0 0 0,1 0 0 0 0,-1 0 1 0 0,1 0-1 0 0,-1-1 0 0 0,0 1 0 0 0,0 0 1 0 0,0 0-1 0 0,-1 0 0 0 0,1 0 0 0 0,-1-1 0 0 0,1 1 1 0 0,-1 0-1 0 0,0 0 0 0 0,0-1 0 0 0,0 1 1 0 0,-1 0-1 0 0,1-1 0 0 0,-1 1 0 0 0,-1 1-16 0 0,-16 10 56 0 0,0-1 0 0 0,-1-1 0 0 0,-1-1 0 0 0,0-1 0 0 0,0-1 0 0 0,-1 0 0 0 0,0-2 0 0 0,-1-1 0 0 0,0 0-1 0 0,0-2 1 0 0,0 0 0 0 0,0-2 0 0 0,-1 0-56 0 0,-20-4-1675 0 0,44 2 1627 0 0,-1 0 0 0 0,0 0 0 0 0,0 0 1 0 0,1-1-1 0 0,-1 1 0 0 0,0 0 0 0 0,1-1 0 0 0,-1 1 0 0 0,0 0 0 0 0,1-1 0 0 0,-1 1 0 0 0,1-1 0 0 0,-1 1 0 0 0,0-1 1 0 0,1 1-1 0 0,-1-1 0 0 0,1 1 0 0 0,0-1 0 0 0,-1 0 0 0 0,1 1 0 0 0,-1-1 0 0 0,1 0 0 0 0,0 1 0 0 0,0-1 0 0 0,-1 0 1 0 0,1 1-1 0 0,0-1 0 0 0,0 0 0 0 0,0 0 0 0 0,0 1 0 0 0,0-1 0 0 0,0 0 0 0 0,0 0 0 0 0,0 1 0 0 0,0-1 0 0 0,0 0 1 0 0,0 0-1 0 0,0 1 0 0 0,0-1 0 0 0,1 0 0 0 0,-1 0 0 0 0,0 1 0 0 0,1-1 0 0 0,-1 0 0 0 0,0 1 0 0 0,1-1 0 0 0,-1 1 1 0 0,1-1-1 0 0,-1 0 0 0 0,1 1 0 0 0,-1-1 0 0 0,1 1 0 0 0,0-1 48 0 0,9-12-2630 0 0,-3 5-2015 0 0,1 3-6481 0 0</inkml:trace>
  <inkml:trace contextRef="#ctx0" brushRef="#br0" timeOffset="2503.69">1300 483 4377 0 0,'0'0'3277'0'0,"0"0"-1052"0"0,0 0-535 0 0,0 0-59 0 0,0 0-53 0 0,0 0-109 0 0,0 0-176 0 0,0 0-265 0 0,0 0-263 0 0,0 0-214 0 0,0 0-109 0 0,0 0-52 0 0,0 0-31 0 0,-3 0 963 0 0,133 7 2463 0 0,-128-8-3763 0 0,1 0 0 0 0,-1 1 0 0 0,0-1 1 0 0,1 1-1 0 0,-1 0 0 0 0,0 0 0 0 0,1-1 0 0 0,-1 2 1 0 0,1-1-1 0 0,-1 0 0 0 0,0 0 0 0 0,1 1 1 0 0,-1-1-1 0 0,0 1 0 0 0,1 0 0 0 0,-1-1 0 0 0,0 1 1 0 0,0 0-1 0 0,0 1 0 0 0,0-1 0 0 0,0 0 1 0 0,0 0-1 0 0,0 1 0 0 0,0 0 0 0 0,0-1 1 0 0,-1 1-1 0 0,1 0 0 0 0,0 0 0 0 0,-1-1 0 0 0,0 1 1 0 0,1 0-1 0 0,-1 1 0 0 0,0-1 0 0 0,0 0 1 0 0,0 0-1 0 0,0 0 0 0 0,-1 1 0 0 0,1-1 0 0 0,-1 0 1 0 0,1 1-1 0 0,-1-1 0 0 0,0 0 0 0 0,0 1 1 0 0,0-1-1 0 0,0 1 0 0 0,0-1 0 0 0,-1 0 1 0 0,1 1-1 0 0,-1-1 0 0 0,1 0 0 0 0,-1 1 0 0 0,0-1 1 0 0,0 0-1 0 0,-1 2-22 0 0,-81 120 512 0 0,83-122-509 0 0,-1-1 0 0 0,1 0 0 0 0,-1 1 1 0 0,1-1-1 0 0,0 0 0 0 0,-1 1 0 0 0,1-1 0 0 0,0 0 0 0 0,0 1 1 0 0,0-1-1 0 0,0 0 0 0 0,0 1 0 0 0,0-1 0 0 0,1 1 0 0 0,-1-1 0 0 0,0 0 1 0 0,1 1-1 0 0,-1-1 0 0 0,1 0 0 0 0,-1 0 0 0 0,1 1 0 0 0,0-1 1 0 0,-1 0-1 0 0,1 0 0 0 0,0 0 0 0 0,0 0 0 0 0,0 0 0 0 0,0 0 0 0 0,0 0 1 0 0,0 0-1 0 0,0 0 0 0 0,0 0 0 0 0,0-1 0 0 0,0 1 0 0 0,1 0 1 0 0,-1-1-1 0 0,0 1 0 0 0,0-1 0 0 0,1 1 0 0 0,-1-1 0 0 0,0 0 1 0 0,1 1-1 0 0,-1-1-3 0 0,64 6 293 0 0,-61-6-274 0 0,20-1-26 0 0,1-1 0 0 0,0 0 0 0 0,-1-2-1 0 0,0-1 1 0 0,0-1 0 0 0,0-2 0 0 0,-1 0 0 0 0,15-8 7 0 0,-14 7-507 0 0,6-4-4841 0 0,-25 10-3575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00.6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0 140 0 0 0,'0'0'307'0'0,"0"0"453"0"0,0 0 87 0 0,0 0-48 0 0,0 0-95 0 0,0 0-131 0 0,0-3-111 0 0,0 3-320 0 0,0-1 1 0 0,0 0 0 0 0,0 1 0 0 0,0-1-1 0 0,0 0 1 0 0,0 1 0 0 0,0-1 0 0 0,1 1 0 0 0,-1-1-1 0 0,0 0 1 0 0,0 1 0 0 0,0-1 0 0 0,1 1-1 0 0,-1-1 1 0 0,0 1 0 0 0,1-1 0 0 0,-1 1-1 0 0,0-1 1 0 0,1 1 0 0 0,-1-1 0 0 0,1 1 0 0 0,-1 0-1 0 0,1-1 1 0 0,-1 1 0 0 0,1-1 0 0 0,-1 1-1 0 0,1 0 1 0 0,-1 0 0 0 0,1-1 0 0 0,-1 1-1 0 0,1 0 1 0 0,0 0 0 0 0,-1 0 0 0 0,1 0 0 0 0,-1-1-1 0 0,1 1 1 0 0,0 0 0 0 0,-1 0 0 0 0,1 0-1 0 0,0 0 1 0 0,-1 0 0 0 0,1 1 0 0 0,-1-1-1 0 0,1 0 1 0 0,0 0 0 0 0,-1 0 0 0 0,1 1-143 0 0,17-3-4 0 0,137-9 2009 0 0,156-25-385 0 0,-130 21-1012 0 0,-98 30-405 0 0,76-14 276 0 0,-24-6-349 0 0,133 5 251 0 0,-154 8-331 0 0,-43-1-14 0 0,93 0 179 0 0,341-7 829 0 0,28 4 1226 0 0,-265-11-1287 0 0,-67-4-166 0 0,30 7-339 0 0,275 0 687 0 0,-276-22-264 0 0,-97 23-607 0 0,103-8 90 0 0,-100 3-64 0 0,54-6 235 0 0,60 10-4 0 0,-87 0 331 0 0,-163 4-874 0 0,0 0-14 0 0,0 0 13 0 0,-1 2-1966 0 0,-1 0-9746 0 0,0-2-409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14:55.01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797 298 5465 0 0,'0'0'2807'0'0,"0"0"-866"0"0,0 0-319 0 0,0 0 23 0 0,0 0 102 0 0,0 0 20 0 0,0 0-172 0 0,0 0-276 0 0,0 0-315 0 0,0 0-258 0 0,0 0-183 0 0,-5-4-170 0 0,-17-10-102 0 0,16 36 560 0 0,19 788 2896 0 0,-46-484-3692 0 0,19-269-281 0 0,12-47-2973 0 0,-8-276-18096 0 0,10 242 18457 0 0</inkml:trace>
  <inkml:trace contextRef="#ctx0" brushRef="#br0" timeOffset="285.734">619 342 3457 0 0,'0'0'2703'0'0,"0"0"-387"0"0,0 0-340 0 0,0 0-131 0 0,-3-32-76 0 0,-8-99-152 0 0,15 46 1558 0 0,0 77-2868 0 0,2 0-167 0 0,0 1-1 0 0,0 1 1 0 0,0-1-1 0 0,1 1 1 0 0,0 0-1 0 0,0 1 1 0 0,0 0-1 0 0,1 0 1 0 0,0 0-1 0 0,0 1 1 0 0,0 0-1 0 0,0 0 1 0 0,1 1-1 0 0,-1 1 1 0 0,1-1-1 0 0,0 1 0 0 0,0 1 1 0 0,0-1-1 0 0,0 2 1 0 0,0-1-1 0 0,0 1 1 0 0,0 0-1 0 0,0 1 1 0 0,6 1-140 0 0,-1-2 53 0 0,0 0 0 0 0,0 1 0 0 0,0 1-1 0 0,0 0 1 0 0,-1 1 0 0 0,1 0 0 0 0,-1 1 0 0 0,1 1 0 0 0,-1 0 0 0 0,0 0 0 0 0,-1 2 0 0 0,0-1 0 0 0,0 2-1 0 0,0-1 1 0 0,-1 2 0 0 0,0-1 0 0 0,0 2 0 0 0,-1-1 0 0 0,-1 1 0 0 0,1 1 0 0 0,-2 0 0 0 0,1 0 0 0 0,-2 1-1 0 0,1 0 1 0 0,-2 0 0 0 0,0 1 0 0 0,0 0 0 0 0,-1 0 0 0 0,0 0 0 0 0,0 6-53 0 0,-3-4 46 0 0,-1-1 1 0 0,0 1-1 0 0,-1 0 1 0 0,-1 0-1 0 0,0 0 1 0 0,-1 0-1 0 0,-1-1 1 0 0,0 1-1 0 0,-1-1 1 0 0,0 0-1 0 0,-1 0 1 0 0,-1 0-1 0 0,0-1 1 0 0,-1 1-1 0 0,-1-2 1 0 0,0 1-1 0 0,0-1 1 0 0,-1 0-1 0 0,-1-1 1 0 0,0 0-1 0 0,-8 6-46 0 0,3-2-33 0 0,0 0 0 0 0,-1-1 0 0 0,-1-1 0 0 0,0-1 0 0 0,-1-1 0 0 0,-1 0 0 0 0,1-1 0 0 0,-2-1 0 0 0,1-1 0 0 0,-1 0 0 0 0,0-2 0 0 0,-1 0 0 0 0,0-2 0 0 0,1 0 0 0 0,-2-1 1 0 0,1-1-1 0 0,0-1 0 0 0,-6-1 33 0 0,11-4-624 0 0,31-17-7882 0 0,-4 16 2744 0 0,-3 2-3829 0 0</inkml:trace>
  <inkml:trace contextRef="#ctx0" brushRef="#br0" timeOffset="1382.709">1178 909 15171 0 0,'0'0'874'0'0,"0"0"-266"0"0,0 0 43 0 0,0 0 224 0 0,0 0 153 0 0,0 0-56 0 0,0 0-187 0 0,0 0-223 0 0,0 0-177 0 0,0 0-93 0 0,0 0-64 0 0,0 0-66 0 0,0 31-29 0 0,-1 94-3 0 0,14-68 99 0 0,-11-54-181 0 0,0 1 1 0 0,0-1-1 0 0,0 0 1 0 0,1 1-1 0 0,-1-1 1 0 0,1 0-1 0 0,0-1 1 0 0,-1 1-1 0 0,1-1 1 0 0,1 1-1 0 0,-1-1 1 0 0,0 0-1 0 0,1 0 1 0 0,-1 0-1 0 0,1 0 0 0 0,-1-1 1 0 0,1 1-1 0 0,0-1 1 0 0,0 0-1 0 0,-1 0 1 0 0,1-1-1 0 0,0 1 1 0 0,0-1-1 0 0,0 0 1 0 0,0 0-1 0 0,0 0 1 0 0,0 0-1 0 0,0-1 1 0 0,3 0-49 0 0,1-2 59 0 0,0-1 0 0 0,-1 0 1 0 0,0 0-1 0 0,1 0 1 0 0,-1-1-1 0 0,-1 0 1 0 0,1 0-1 0 0,-1-1 1 0 0,0 0-1 0 0,0 0 0 0 0,-1 0 1 0 0,4-5-60 0 0,4-4 57 0 0,97-135 135 0 0,-71 108-130 0 0,-22 87-414 0 0,21 80 392 0 0,-36-121-37 0 0,0 1 0 0 0,1-1 0 0 0,-1 0 0 0 0,1 1 0 0 0,0-1-1 0 0,0-1 1 0 0,1 1 0 0 0,-1 0 0 0 0,1-1 0 0 0,0 1 0 0 0,-1-1 0 0 0,2 0 0 0 0,-1-1-1 0 0,0 1 1 0 0,0-1 0 0 0,1 0 0 0 0,0 0 0 0 0,-1 0 0 0 0,1 0 0 0 0,0-1-1 0 0,0 0 1 0 0,0 0 0 0 0,0 0 0 0 0,4 0-3 0 0,-2-2 25 0 0,0 1 0 0 0,0-1 0 0 0,1 0-1 0 0,-1-1 1 0 0,0 0 0 0 0,0 0 0 0 0,0 0 0 0 0,-1-1 0 0 0,1 0-1 0 0,0 0 1 0 0,-1-1 0 0 0,0 0 0 0 0,0 0 0 0 0,0 0 0 0 0,0-1-1 0 0,2-2-24 0 0,20-19 123 0 0,-2-2-1 0 0,-1 0 0 0 0,-1-2 0 0 0,-1-1 0 0 0,-1 0 0 0 0,3-11-122 0 0,22-29 108 0 0,-15 19-114 0 0,-1-1 1 0 0,-3-1 0 0 0,-2-2-1 0 0,-2 0 1 0 0,-4-2 0 0 0,-1 0-1 0 0,7-48 6 0 0,-14-7-70 0 0,-12 112 68 0 0,0 1 0 0 0,0-1 0 0 0,0 1 1 0 0,0-1-1 0 0,-1 1 0 0 0,1-1 0 0 0,0 1 1 0 0,0-1-1 0 0,-1 1 0 0 0,1-1 1 0 0,0 1-1 0 0,-1-1 0 0 0,1 1 0 0 0,0 0 1 0 0,-1-1-1 0 0,1 1 0 0 0,-1 0 0 0 0,1-1 1 0 0,-1 1-1 0 0,1 0 0 0 0,0-1 0 0 0,-1 1 1 0 0,1 0-1 0 0,-1 0 0 0 0,0 0 0 0 0,1-1 1 0 0,-1 1-1 0 0,1 0 0 0 0,-1 0 1 0 0,1 0-1 0 0,-1 0 0 0 0,1 0 0 0 0,-1 0 1 0 0,1 0-1 0 0,-1 0 0 0 0,0 0 0 0 0,1 0 1 0 0,-1 1-1 0 0,1-1 0 0 0,-1 0 0 0 0,1 0 1 0 0,-1 0-1 0 0,1 1 0 0 0,-1-1 1 0 0,1 0-1 0 0,-1 0 0 0 0,1 1 0 0 0,0-1 1 0 0,-1 1-1 0 0,1-1 0 0 0,-1 0 0 0 0,1 1 1 0 0,0-1-1 0 0,-1 1 0 0 0,1-1 0 0 0,0 1 2 0 0,-30 21-72 0 0,6 8 71 0 0,1 2-1 0 0,2 0 0 0 0,1 1 1 0 0,1 0-1 0 0,2 2 0 0 0,2 0 1 0 0,1 1-1 0 0,2 1 0 0 0,1 0 1 0 0,2 0-1 0 0,1 1 0 0 0,-1 35 2 0 0,5-54-3 0 0,2 0 0 0 0,0 0-1 0 0,1 0 1 0 0,1 0 0 0 0,1 0 0 0 0,0 0-1 0 0,1 0 1 0 0,2 0 0 0 0,0-1 0 0 0,0 1-1 0 0,2-1 1 0 0,0 0 0 0 0,2 0 0 0 0,0-1-1 0 0,0 0 1 0 0,2 0 0 0 0,0-1 0 0 0,2 1 3 0 0,-6-9-7 0 0,0-1 1 0 0,0 0 0 0 0,0 0-1 0 0,1 0 1 0 0,1-1 0 0 0,-1 0-1 0 0,1 0 1 0 0,0-1 0 0 0,0 0-1 0 0,0-1 1 0 0,1 1 0 0 0,-1-2-1 0 0,1 1 1 0 0,0-1 0 0 0,1-1 0 0 0,-1 1-1 0 0,0-1 1 0 0,1-1 0 0 0,5 0 6 0 0,-8-1-1 0 0,0-1 1 0 0,0 0-1 0 0,0 0 1 0 0,0-1-1 0 0,0 0 1 0 0,-1 0 0 0 0,1-1-1 0 0,-1 0 1 0 0,1 0-1 0 0,-1 0 1 0 0,0-1 0 0 0,0 0-1 0 0,0 0 1 0 0,-1 0-1 0 0,4-4 1 0 0,-5 5 3 0 0,24-22 16 0 0,-2-1 1 0 0,-1-1 0 0 0,-1-1 0 0 0,-1-1 0 0 0,-1-1 0 0 0,9-20-20 0 0,-22 37 5 0 0,26-39-19 0 0,-3 0 0 0 0,-2-2 0 0 0,-3-1 0 0 0,-1-2 0 0 0,-4 0 0 0 0,-2-1 0 0 0,-2-1 0 0 0,3-34 14 0 0,-17 35 42 0 0,-5 57-41 0 0,0 0 0 0 0,0-1 0 0 0,-1 1-1 0 0,1 0 1 0 0,0 0 0 0 0,-1 0 0 0 0,1 1 0 0 0,-1-1 0 0 0,1 0-1 0 0,-1 0 1 0 0,0 1 0 0 0,1-1 0 0 0,-1 1 0 0 0,0 0-1 0 0,1-1 1 0 0,-1 1 0 0 0,0 0 0 0 0,1 0 0 0 0,-1 0 0 0 0,0 0-1 0 0,1 0 1 0 0,-1 1 0 0 0,0-1 0 0 0,1 0 0 0 0,-1 1-1 0 0,0-1 1 0 0,1 1 0 0 0,-1 0 0 0 0,1-1 0 0 0,-1 1-1 0 0,1 0 1 0 0,-1 0 0 0 0,1 0 0 0 0,-1 0 0 0 0,1 0 0 0 0,-1 1-1 0 0,-12 10 9 0 0,-1 2 0 0 0,2 0 0 0 0,0 0 0 0 0,0 1 0 0 0,1 1 0 0 0,1 0 0 0 0,1 0 0 0 0,0 1 0 0 0,1 1 0 0 0,1-1 0 0 0,1 1 0 0 0,-4 16-9 0 0,0 1 46 0 0,2 1 0 0 0,1 0 0 0 0,3 0 1 0 0,0 1-1 0 0,2-1 0 0 0,2 1 0 0 0,2 0 0 0 0,1 0 1 0 0,1 0-47 0 0,51 238 270 0 0,-54-272-280 0 0,0 0 0 0 0,0-1 0 0 0,1 1 0 0 0,-1 0 0 0 0,1-1 0 0 0,0 1 0 0 0,-1-1 0 0 0,1 1 0 0 0,0 0 0 0 0,1-1 0 0 0,-1 0 0 0 0,0 1 0 0 0,1-1 0 0 0,-1 0 0 0 0,1 0 0 0 0,0 0 0 0 0,0 0 0 0 0,0 0 0 0 0,0 0 0 0 0,0 0 0 0 0,0 0 0 0 0,0-1 0 0 0,0 1 0 0 0,1-1 0 0 0,-1 0 0 0 0,1 0 0 0 0,-1 0 0 0 0,1 0 0 0 0,-1 0 0 0 0,1 0 0 0 0,0-1 0 0 0,-1 1 0 0 0,1-1 0 0 0,1 0 10 0 0,21-31-1727 0 0,-19 18-2731 0 0,-2 3-5680 0 0,-2 6-107 0 0</inkml:trace>
  <inkml:trace contextRef="#ctx0" brushRef="#br0" timeOffset="3262.544">2828 1086 232 0 0,'0'0'1606'0'0,"0"0"-653"0"0,0 0-278 0 0,0 0 41 0 0,0 0 195 0 0,0 0 199 0 0,0 0 118 0 0,0 0 67 0 0,0 0-8 0 0,0 0-35 0 0,0 0-61 0 0,0 0-105 0 0,0 0-118 0 0,8 1-83 0 0,85-2 3328 0 0,-81-3-4083 0 0,-1 0 0 0 0,0-1 0 0 0,-1 0 0 0 0,1-1 0 0 0,-1 0 0 0 0,0 0 0 0 0,0-1 0 0 0,-1-1 0 0 0,0 0 0 0 0,0 0 0 0 0,-1 0 0 0 0,0-1 0 0 0,-1 0-1 0 0,1-1 1 0 0,-2 0 0 0 0,0 0 0 0 0,0 0 0 0 0,0-1 0 0 0,-2 0 0 0 0,1 0 0 0 0,-1 0 0 0 0,-1-1 0 0 0,0 1 0 0 0,0-1 0 0 0,-1-8-130 0 0,-2 18-3 0 0,0 0 0 0 0,-1-1 1 0 0,1 1-1 0 0,-1 0 0 0 0,1 0 1 0 0,-1-1-1 0 0,0 1 0 0 0,0 0 1 0 0,0 0-1 0 0,0 0 0 0 0,-1 0 0 0 0,1 0 1 0 0,-1 0-1 0 0,1 0 0 0 0,-1 0 1 0 0,1 1-1 0 0,-1-1 0 0 0,0 1 0 0 0,0-1 1 0 0,0 1-1 0 0,0 0 0 0 0,0-1 1 0 0,0 1-1 0 0,0 0 0 0 0,0 0 1 0 0,-1 1-1 0 0,1-1 0 0 0,0 0 0 0 0,0 1 1 0 0,-1-1-1 0 0,1 1 0 0 0,-1 0 1 0 0,1 0-1 0 0,-1 0 3 0 0,-80 11-315 0 0,72-6 312 0 0,1 1 0 0 0,0 1 0 0 0,0 0-1 0 0,1 1 1 0 0,0-1 0 0 0,1 2 0 0 0,-1-1 0 0 0,2 1-1 0 0,-1 0 1 0 0,1 1 0 0 0,0 0 0 0 0,1 0 0 0 0,0 0-1 0 0,1 1 1 0 0,0 0 0 0 0,1 0 0 0 0,0 0 0 0 0,1 1-1 0 0,0-1 1 0 0,1 1 0 0 0,0 0 0 0 0,1 0-1 0 0,0-1 1 0 0,1 1 0 0 0,0 10 3 0 0,3-14 26 0 0,0-1-1 0 0,0 1 1 0 0,1-1-1 0 0,0 1 1 0 0,0-1-1 0 0,1 0 1 0 0,0-1-1 0 0,0 1 1 0 0,0-1-1 0 0,1 0 1 0 0,0 0-1 0 0,0-1 1 0 0,1 1-1 0 0,-1-1 1 0 0,1-1-1 0 0,0 1 1 0 0,1-1 0 0 0,-1-1-1 0 0,1 1 1 0 0,-1-1-1 0 0,1-1 1 0 0,0 1-1 0 0,0-1 1 0 0,0-1-1 0 0,1 1 1 0 0,-1-2-1 0 0,0 1 1 0 0,0-1-1 0 0,4 0-25 0 0,5 0-69 0 0,0 0 0 0 0,1-2-1 0 0,-1 0 1 0 0,0-1 0 0 0,0 0 0 0 0,0-1-1 0 0,0-2 1 0 0,-1 1 0 0 0,0-2 0 0 0,0 0-1 0 0,0-1 1 0 0,-1 0 0 0 0,-1-1 0 0 0,1-1-1 0 0,-1-1 1 0 0,-1 0 0 0 0,7-7 69 0 0,13-24-2720 0 0,-22 23-2071 0 0,-3 7-696 0 0,-3 4-3448 0 0</inkml:trace>
  <inkml:trace contextRef="#ctx0" brushRef="#br0" timeOffset="3901.915">3448 887 3513 0 0,'0'0'1456'0'0,"0"0"-376"0"0,0 0 7 0 0,0 0 352 0 0,0 0 351 0 0,0 0 165 0 0,0 0-160 0 0,0 0-293 0 0,0 0-233 0 0,0 0-218 0 0,0 0-204 0 0,0 0-168 0 0,0 0-132 0 0,-1 19-110 0 0,-14 117 426 0 0,11-1-366 0 0,5-132-465 0 0,0 0-1 0 0,-1 0 1 0 0,1-1-1 0 0,1 1 1 0 0,-1-1-1 0 0,0 1 1 0 0,1 0 0 0 0,-1-1-1 0 0,1 0 1 0 0,0 1-1 0 0,-1-1 1 0 0,1 0-1 0 0,0 0 1 0 0,1 0-1 0 0,-1 0 1 0 0,0-1-1 0 0,0 1 1 0 0,1 0-1 0 0,-1-1 1 0 0,1 0-1 0 0,-1 0 1 0 0,1 1-1 0 0,0-1 1 0 0,0-1-1 0 0,-1 1 1 0 0,1 0-1 0 0,0-1 1 0 0,0 1-1 0 0,0-1 1 0 0,0 0 0 0 0,-1 0-1 0 0,1 0 1 0 0,0 0-1 0 0,0-1 1 0 0,0 1-1 0 0,0-1 1 0 0,-1 0-1 0 0,1 0 1 0 0,0 0-1 0 0,0 0 1 0 0,-1 0-1 0 0,1 0 1 0 0,-1-1-1 0 0,2 0-31 0 0,16-18 204 0 0,0 0-1 0 0,-1-1 0 0 0,-1-1 1 0 0,-1 0-1 0 0,-1-2 0 0 0,-2 0 0 0 0,0 0 1 0 0,-1-1-1 0 0,1-7-203 0 0,40-69 271 0 0,32-23 192 0 0,-84 185-153 0 0,-3-9-260 0 0,3 0 0 0 0,1 0-1 0 0,3-1 1 0 0,8 30-50 0 0,44 121 7 0 0,-45-158 7 0 0,-3 1 0 0 0,-1 0 0 0 0,-2 0 0 0 0,-2 1 0 0 0,-3-1 0 0 0,-1 27-14 0 0,-2-67 0 0 0,1 0 1 0 0,-1 0 0 0 0,0-1-1 0 0,0 1 1 0 0,-1 0-1 0 0,1-1 1 0 0,-1 1 0 0 0,0-1-1 0 0,0 1 1 0 0,-1-1-1 0 0,1 0 1 0 0,-1 0 0 0 0,0 0-1 0 0,0 0 1 0 0,0-1 0 0 0,-1 1-1 0 0,1-1 1 0 0,-1 0-1 0 0,0 0 1 0 0,0 0 0 0 0,0 0-1 0 0,0-1 1 0 0,0 1 0 0 0,-1-1-1 0 0,1 0 1 0 0,-1-1-1 0 0,-3 2 0 0 0,-131 14 116 0 0,136-17-111 0 0,-1 0 0 0 0,1-1 0 0 0,-1 1 0 0 0,1-1 0 0 0,-1 0 0 0 0,1 1 0 0 0,-1-1 0 0 0,1-1 0 0 0,0 1 1 0 0,0 0-1 0 0,-1-1 0 0 0,1 0 0 0 0,0 0 0 0 0,1 0 0 0 0,-1 0 0 0 0,0 0 0 0 0,0 0 0 0 0,1-1 0 0 0,0 1 0 0 0,-1-1 0 0 0,1 0 1 0 0,0 0-1 0 0,0 0 0 0 0,0 0 0 0 0,1 0 0 0 0,-1 0 0 0 0,1 0 0 0 0,0 0 0 0 0,0-1 0 0 0,0 1 0 0 0,0-1 0 0 0,0 1 1 0 0,1-1-6 0 0,-2-5 14 0 0,1 0 0 0 0,1 0 0 0 0,-1 0 1 0 0,1 0-1 0 0,1 0 0 0 0,0 0 0 0 0,0 0 0 0 0,1 0 1 0 0,0 1-1 0 0,1-1 0 0 0,-1 1 0 0 0,4-6-14 0 0,12-18 44 0 0,2 1 0 0 0,1 1-1 0 0,1 0 1 0 0,1 2-1 0 0,2 1 1 0 0,20-17-44 0 0,56-65-88 0 0,-72 80 147 0 0,-9 9-2125 0 0,-8 6-3549 0 0,-10 11-4627 0 0</inkml:trace>
  <inkml:trace contextRef="#ctx0" brushRef="#br0" timeOffset="6140.88">4606 1042 4401 0 0,'0'0'1106'0'0,"0"0"-341"0"0,0 0-132 0 0,0 0 232 0 0,0 0 332 0 0,0 0 177 0 0,0 0-7 0 0,0 0-79 0 0,0 0-77 0 0,0 0-56 0 0,0 0-135 0 0,0 0-172 0 0,0 0-169 0 0,13-9-125 0 0,41-28-52 0 0,-44 29-244 0 0,0 0 0 0 0,0-1 0 0 0,-1 0-1 0 0,0-1 1 0 0,-1 0 0 0 0,0 0 0 0 0,0-1 0 0 0,3-7-258 0 0,4-5 354 0 0,26-47 1424 0 0,-37 108-646 0 0,-4 615 297 0 0,0-634-1395 0 0,-1 1 0 0 0,-1 0 0 0 0,0-1 0 0 0,-2 1 0 0 0,0-1 0 0 0,-1 0 0 0 0,-1 0 0 0 0,0 0 0 0 0,-2-1 0 0 0,0 0 0 0 0,-2 1-34 0 0,10-18 12 0 0,0 0-1 0 0,0 0 1 0 0,-1-1 0 0 0,1 1-1 0 0,0 0 1 0 0,-1 0 0 0 0,1 0-1 0 0,-1-1 1 0 0,1 1 0 0 0,-1 0-1 0 0,1-1 1 0 0,-1 1 0 0 0,0 0-1 0 0,1-1 1 0 0,-1 1 0 0 0,0-1-1 0 0,0 1 1 0 0,1-1 0 0 0,-1 1-1 0 0,0-1 1 0 0,0 0 0 0 0,1 1 0 0 0,-1-1-1 0 0,0 0 1 0 0,0 0 0 0 0,0 1-1 0 0,0-1 1 0 0,0 0 0 0 0,0 0-1 0 0,1 0 1 0 0,-1 0 0 0 0,0 0-1 0 0,0 0 1 0 0,0 0 0 0 0,0 0-1 0 0,0-1 1 0 0,1 1 0 0 0,-1 0-1 0 0,0-1 1 0 0,0 1 0 0 0,0 0-1 0 0,0-1 1 0 0,1 1 0 0 0,-1-1-1 0 0,0 1 1 0 0,1-1 0 0 0,-1 1 0 0 0,0-1-1 0 0,1 0 1 0 0,-1 1 0 0 0,1-1-1 0 0,-1 0 1 0 0,1 1 0 0 0,-1-1-1 0 0,0-1-11 0 0,-19-47 211 0 0,20 21-195 0 0,0 0-1 0 0,2 0 1 0 0,1 1 0 0 0,2-1-1 0 0,0 1 1 0 0,2 0-1 0 0,1 1 1 0 0,1-1-1 0 0,1 1 1 0 0,1 1-1 0 0,1 0 1 0 0,7-7-16 0 0,-13 19 5 0 0,14-30-5 0 0,2 0 0 0 0,2 2-1 0 0,1 1 1 0 0,3 1 0 0 0,1 1-1 0 0,1 2 1 0 0,2 1 0 0 0,2 1-1 0 0,1 2 1 0 0,1 2 0 0 0,2 1-1 0 0,36-21 1 0 0,-63 43-2 0 0,1 1-1 0 0,0 1 0 0 0,0 0 0 0 0,0 0 1 0 0,0 1-1 0 0,1 1 0 0 0,0 0 0 0 0,-1 1 0 0 0,1 0 1 0 0,0 1-1 0 0,0 0 0 0 0,12 1 3 0 0,-21 3 3 0 0,0-1 0 0 0,-1 1 0 0 0,1 0 1 0 0,-1 0-1 0 0,0 0 0 0 0,0 0 0 0 0,0 1 0 0 0,0-1 0 0 0,0 1 0 0 0,-1-1 0 0 0,1 1 0 0 0,-1 0 0 0 0,0 0 0 0 0,0 0 1 0 0,-1 1-1 0 0,1-1 0 0 0,-1 0 0 0 0,0 0 0 0 0,0 1 0 0 0,-1-1 0 0 0,1 1 0 0 0,-1-1 0 0 0,0 1 0 0 0,0-1 1 0 0,0 1-1 0 0,-1-1 0 0 0,1 1 0 0 0,-1-1 0 0 0,0 0 0 0 0,-1 1 0 0 0,1 0-3 0 0,-5 15 23 0 0,-1 1 0 0 0,-1-1 1 0 0,-1 0-1 0 0,0 0 0 0 0,-2-1 0 0 0,0-1 0 0 0,-1 0 0 0 0,-1 0 1 0 0,0-1-1 0 0,-2-1 0 0 0,-4 4-23 0 0,-2 4 13 0 0,-1-1 0 0 0,-2-1 0 0 0,0 0 0 0 0,-1-2 0 0 0,-1-1 0 0 0,-1-1 0 0 0,0-2 0 0 0,-15 7-13 0 0,36-20-23 0 0,0-1 1 0 0,0 1-1 0 0,0-1 1 0 0,0 0-1 0 0,-1-1 0 0 0,1 1 1 0 0,0-1-1 0 0,-1 0 1 0 0,1-1-1 0 0,-1 0 0 0 0,1 0 1 0 0,-1 0-1 0 0,1-1 1 0 0,-1 0-1 0 0,1 0 0 0 0,-4-1 23 0 0,8-1-233 0 0,-1 0-1 0 0,1 0 0 0 0,0-1 0 0 0,0 1 0 0 0,1 0 0 0 0,-1-1 0 0 0,0 1 0 0 0,1-1 0 0 0,0 1 0 0 0,0-1 0 0 0,0 0 0 0 0,1 0 0 0 0,-1 1 0 0 0,1-1 0 0 0,0 0 0 0 0,0 0 0 0 0,0 0 0 0 0,0 1 0 0 0,0-1 0 0 0,1 0 0 0 0,0 0 0 0 0,0 1 0 0 0,0-1 0 0 0,0 1 0 0 0,1-1 0 0 0,-1 1 1 0 0,1-1-1 0 0,0 1 0 0 0,0 0 0 0 0,1-1 234 0 0,9-13-4201 0 0,-4 5-1795 0 0,1 4-3985 0 0</inkml:trace>
  <inkml:trace contextRef="#ctx0" brushRef="#br0" timeOffset="6916.888">5230 1288 5857 0 0,'0'0'2578'0'0,"0"0"-276"0"0,0 0-184 0 0,0 0-138 0 0,0 0-183 0 0,0 0-225 0 0,0 0-269 0 0,0 0-246 0 0,31-10-195 0 0,96-34-163 0 0,-48 0 395 0 0,-61 28-808 0 0,6-4-64 0 0,-1-1 0 0 0,-1-1 0 0 0,-1-1 0 0 0,-1-1 0 0 0,0-1 0 0 0,-3 0-1 0 0,0-2 1 0 0,-1 0 0 0 0,-2 0 0 0 0,1-4-222 0 0,-10 18 26 0 0,-1 0-1 0 0,0 0 0 0 0,0 0 1 0 0,-2 0-1 0 0,0 0 0 0 0,0-1 1 0 0,-1 1-1 0 0,-1-1 0 0 0,0 1 1 0 0,-1-1-26 0 0,1 11-4 0 0,0 1 1 0 0,-1-1 0 0 0,0 1 0 0 0,1 0-1 0 0,-1-1 1 0 0,0 1 0 0 0,0 0 0 0 0,0 0-1 0 0,0 0 1 0 0,-1-1 0 0 0,1 1 0 0 0,-1 1 0 0 0,1-1-1 0 0,-1 0 1 0 0,0 0 0 0 0,1 0 0 0 0,-1 1-1 0 0,0-1 1 0 0,0 1 0 0 0,0 0 0 0 0,0-1-1 0 0,-1 1 1 0 0,1 0 0 0 0,0 0 0 0 0,0 0-1 0 0,-1 1 1 0 0,1-1 0 0 0,0 0 0 0 0,-1 1 0 0 0,1 0-1 0 0,-1-1 1 0 0,1 1 0 0 0,-1 0 0 0 0,1 0-1 0 0,-2 1 4 0 0,-84 19-207 0 0,82-19 202 0 0,1 1-1 0 0,0 0 0 0 0,0 0 0 0 0,0 1 0 0 0,0-1 0 0 0,0 1 1 0 0,0 0-1 0 0,1 1 0 0 0,0-1 0 0 0,-1 1 0 0 0,1 0 0 0 0,1 0 0 0 0,-1 0 1 0 0,0 0-1 0 0,1 1 0 0 0,0-1 0 0 0,0 1 0 0 0,0 0 0 0 0,1 0 1 0 0,0 0-1 0 0,0 0 0 0 0,0 1 0 0 0,0-1 0 0 0,1 0 0 0 0,0 1 0 0 0,0 2 6 0 0,3-5 2 0 0,1 0 0 0 0,0 0 0 0 0,0 0-1 0 0,0 0 1 0 0,0-1 0 0 0,0 1 0 0 0,1-1-1 0 0,-1 0 1 0 0,1 0 0 0 0,0 0 0 0 0,-1 0-1 0 0,1-1 1 0 0,0 1 0 0 0,0-1 0 0 0,0 0 0 0 0,0 0-1 0 0,0-1 1 0 0,0 1 0 0 0,0-1 0 0 0,1 0-1 0 0,1 0-1 0 0,-4 0 3 0 0,293 19 272 0 0,-293-19-266 0 0,0 0-1 0 0,0 1 1 0 0,1-1-1 0 0,-1 1 0 0 0,0-1 1 0 0,0 1-1 0 0,0 0 1 0 0,0 0-1 0 0,0 0 1 0 0,0 0-1 0 0,0 0 1 0 0,-1 1-1 0 0,1-1 0 0 0,0 0 1 0 0,-1 1-1 0 0,1 0 1 0 0,0-1-1 0 0,-1 1 1 0 0,0 0-1 0 0,1 0 1 0 0,-1-1-1 0 0,0 1 1 0 0,0 0-1 0 0,0 0 0 0 0,0 0 1 0 0,-1 1-1 0 0,1-1 1 0 0,-1 0-1 0 0,1 0 1 0 0,-1 0-1 0 0,1 0 1 0 0,-1 1-1 0 0,0-1 1 0 0,0 0-1 0 0,0 0 0 0 0,-1 0 1 0 0,1 1-1 0 0,0-1 1 0 0,-1 0-1 0 0,0 1-8 0 0,-39 82 413 0 0,20-61-314 0 0,11-13-77 0 0,0 0 0 0 0,0 1 0 0 0,1 0-1 0 0,1 0 1 0 0,0 1 0 0 0,0 0-1 0 0,2 0 1 0 0,-1 0 0 0 0,0 7-22 0 0,5-19-28 0 0,1 0 1 0 0,0 0 0 0 0,0 0 0 0 0,-1 0-1 0 0,1 0 1 0 0,0 0 0 0 0,0 0-1 0 0,0 0 1 0 0,0 0 0 0 0,0 0 0 0 0,0 0-1 0 0,0 0 1 0 0,1 0 0 0 0,-1 0-1 0 0,0 0 1 0 0,0 0 0 0 0,1 0 0 0 0,-1 0-1 0 0,1 0 1 0 0,-1 0 0 0 0,1-1-1 0 0,-1 1 1 0 0,1 0 0 0 0,-1 0 0 0 0,1 0-1 0 0,0-1 1 0 0,0 1 0 0 0,-1 0-1 0 0,1 0 1 0 0,0-1 0 0 0,0 1 0 0 0,0-1-1 0 0,0 1 1 0 0,0-1 0 0 0,0 1-1 0 0,-1-1 1 0 0,1 0 0 0 0,0 1 0 0 0,0-1-1 0 0,0 0 1 0 0,0 0 0 0 0,1 0-1 0 0,-1 0 1 0 0,0 0 0 0 0,0 0 0 0 0,0 0-1 0 0,0 0 1 0 0,0 0 0 0 0,0 0-1 0 0,0 0 1 0 0,0-1 27 0 0,55-16-2912 0 0,97-90-12731 0 0,-121 82 11125 0 0,7-5 2318 0 0,76-64 2183 0 0,-107 88-890 0 0,3 0 6861 0 0,-8 9 1580 0 0,-9 5-5635 0 0,-16 19 256 0 0,14-21-1877 0 0,1 1-1 0 0,-1 0 0 0 0,2 0 1 0 0,-1 1-1 0 0,1 0 0 0 0,0 0 1 0 0,1 1-1 0 0,-1-1 0 0 0,2 1 1 0 0,-1 0-1 0 0,2 0 0 0 0,-1 1 1 0 0,1 0-1 0 0,0-1 0 0 0,1 1 1 0 0,0 0-1 0 0,1 0 1 0 0,0 0-1 0 0,0 0 0 0 0,1 0 1 0 0,1 0-1 0 0,0 1-277 0 0,1-7 90 0 0,1-1 0 0 0,0 1 0 0 0,0 0 0 0 0,0-1 0 0 0,1 1 1 0 0,-1-1-1 0 0,1 0 0 0 0,0 0 0 0 0,0-1 0 0 0,0 1 0 0 0,0-1 0 0 0,0 0 0 0 0,1 0 0 0 0,-1 0 1 0 0,1 0-1 0 0,-1-1 0 0 0,1 0 0 0 0,0 0 0 0 0,-1 0 0 0 0,1-1 0 0 0,0 1 0 0 0,0-1 0 0 0,-1 0 1 0 0,1 0-1 0 0,0-1 0 0 0,0 0 0 0 0,-1 1 0 0 0,1-2 0 0 0,0 1 0 0 0,3-2-90 0 0,0-1 60 0 0,0 0 1 0 0,0-1-1 0 0,-1 0 0 0 0,0 0 0 0 0,0-1 0 0 0,0 1 1 0 0,-1-2-1 0 0,1 1 0 0 0,-2-1 0 0 0,1 0 0 0 0,-1 0 1 0 0,0 0-1 0 0,0-1 0 0 0,-1 0 0 0 0,0 0 0 0 0,0 0 0 0 0,-1-1 1 0 0,0 1-1 0 0,0-1 0 0 0,-1 1 0 0 0,-1-1 0 0 0,1 0 1 0 0,-1 0-1 0 0,-1 0 0 0 0,1 0 0 0 0,-2 0 0 0 0,1 0 1 0 0,-1 1-1 0 0,-1-4-60 0 0,1 7-48 0 0,0 0 0 0 0,0 0 0 0 0,-1 0 1 0 0,0 1-1 0 0,0-1 0 0 0,0 0 0 0 0,-1 1 1 0 0,1 0-1 0 0,-1-1 0 0 0,0 1 0 0 0,0 0 0 0 0,0 0 1 0 0,-1 1-1 0 0,0-1 0 0 0,1 1 0 0 0,-1-1 0 0 0,0 1 1 0 0,-1 0-1 0 0,1 1 0 0 0,0-1 0 0 0,-1 1 1 0 0,0 0-1 0 0,1 0 0 0 0,-2 0 48 0 0,-2 1-716 0 0,-18-1-2164 0 0,11 6-4478 0 0,9 3-4438 0 0</inkml:trace>
  <inkml:trace contextRef="#ctx0" brushRef="#br0" timeOffset="7588.66">6727 287 10242 0 0,'0'0'2998'0'0,"0"0"-1706"0"0,0 0-639 0 0,0 0 61 0 0,0 0 228 0 0,0 0 224 0 0,0 0 26 0 0,0 0-132 0 0,0 0-121 0 0,0 0-120 0 0,0 0-83 0 0,0 0-67 0 0,1 24-61 0 0,7 154 658 0 0,-8-169-1198 0 0,3 67 189 0 0,-2-1 1 0 0,-4 1-1 0 0,-4-1 1 0 0,-3 7-258 0 0,2-33 22 0 0,7-35-13 0 0,-1 0 0 0 0,-1 0-1 0 0,0 0 1 0 0,0 0 0 0 0,-2-1 0 0 0,1 1 0 0 0,-2-1 0 0 0,0 0-1 0 0,0 0 1 0 0,-3 2-9 0 0,8-41 104 0 0,10 8-115 0 0,0 1 0 0 0,1 1 0 0 0,1 0 0 0 0,0 0 1 0 0,2 1-1 0 0,-1 0 0 0 0,2 1 0 0 0,0 1 0 0 0,11-8 11 0 0,-14 9-22 0 0,1 1 1 0 0,0 1 0 0 0,1 0 0 0 0,0 1-1 0 0,1 0 1 0 0,0 1 0 0 0,0 0 0 0 0,0 1-1 0 0,1 1 1 0 0,0 0 0 0 0,1 1 0 0 0,-1 1-1 0 0,1 0 1 0 0,0 1 0 0 0,10 0 21 0 0,-23 2-3 0 0,0 1-1 0 0,1 0 1 0 0,-1-1 0 0 0,1 1-1 0 0,-1 0 1 0 0,0 0 0 0 0,1 1-1 0 0,-1-1 1 0 0,1 1 0 0 0,-1 0-1 0 0,0 0 1 0 0,0 0 0 0 0,1 0-1 0 0,-1 0 1 0 0,0 1 0 0 0,0-1-1 0 0,0 1 1 0 0,-1 0 0 0 0,1 0-1 0 0,0 0 1 0 0,0 0 0 0 0,-1 0-1 0 0,0 1 1 0 0,1-1 0 0 0,-1 1-1 0 0,0 0 1 0 0,0-1 0 0 0,0 1-1 0 0,-1 0 1 0 0,1 0 0 0 0,-1 0-1 0 0,0 1 1 0 0,1-1 0 0 0,-1 0-1 0 0,-1 0 1 0 0,1 1 0 0 0,0-1-1 0 0,-1 2 4 0 0,0 4 6 0 0,0 0 0 0 0,-1 0 0 0 0,0-1 0 0 0,-1 1 0 0 0,0 0 0 0 0,0-1 0 0 0,0 0 0 0 0,-1 1 0 0 0,-1-1 0 0 0,0 0 0 0 0,0 0-1 0 0,0-1 1 0 0,-1 1 0 0 0,0-1 0 0 0,0 0 0 0 0,-1 0 0 0 0,0-1 0 0 0,0 0 0 0 0,0 0 0 0 0,-3 1-6 0 0,-6 5 37 0 0,-1 0 0 0 0,0-1 0 0 0,-1-1 1 0 0,0-1-1 0 0,-1 0 0 0 0,0-1 0 0 0,0-1 0 0 0,-12 3-37 0 0,-95 15 182 0 0,120-25-212 0 0,3 1-4 0 0,1 0 0 0 0,-1-1 0 0 0,1 0 1 0 0,-1 1-1 0 0,0-1 0 0 0,1 0 0 0 0,-1 1 0 0 0,0-1 0 0 0,1 0 0 0 0,-1 0 1 0 0,1-1-1 0 0,-1 1 0 0 0,0 0 0 0 0,1 0 0 0 0,-1-1 0 0 0,1 1 0 0 0,-1-1 1 0 0,1 1-1 0 0,-1-1 0 0 0,1 0 0 0 0,-1 0 0 0 0,1 1 0 0 0,-1-1 1 0 0,1 0-1 0 0,0 0 0 0 0,0 0 0 0 0,-1-1 0 0 0,1 1 0 0 0,0 0 0 0 0,0 0 1 0 0,0-1-1 0 0,0 1 0 0 0,1 0 0 0 0,-1-1 0 0 0,0 1 0 0 0,0-1 1 0 0,1 1-1 0 0,-1-1 0 0 0,1 1 0 0 0,0-1 0 0 0,-1 0 0 0 0,1 1 0 0 0,0-1 1 0 0,0 1-1 0 0,0-1 0 0 0,0 0 0 0 0,0 1 0 0 0,0-1 0 0 0,1 0 34 0 0,23-43-3826 0 0,2 18-1752 0 0,-11 13-1029 0 0,-3 1-2355 0 0</inkml:trace>
  <inkml:trace contextRef="#ctx0" brushRef="#br0" timeOffset="7833.886">7283 202 15883 0 0,'0'0'1495'0'0,"0"0"-477"0"0,0 0-183 0 0,0 0 102 0 0,0 0 118 0 0,0 0 55 0 0,0 0-46 0 0,0 0-130 0 0,0 0-154 0 0,0 0-133 0 0,3 36-105 0 0,10 116-94 0 0,-21-1 512 0 0,0-99-727 0 0,-44 312 171 0 0,41-198-1503 0 0,20-174-1062 0 0,3-20-3368 0 0,-6 9-5068 0 0,-3 11 1638 0 0</inkml:trace>
  <inkml:trace contextRef="#ctx0" brushRef="#br0" timeOffset="8170.744">7386 946 3689 0 0,'0'0'2955'0'0,"0"0"-901"0"0,0 0-258 0 0,0 0 101 0 0,0 0 15 0 0,0 0-138 0 0,0 0-183 0 0,0 0-184 0 0,0 0-146 0 0,0 0-94 0 0,0 0-123 0 0,32 14-142 0 0,103 42-135 0 0,-133-54-728 0 0,1-1 0 0 0,-1 1 0 0 0,1-1 1 0 0,-1 0-1 0 0,1 0 0 0 0,0 0 0 0 0,0 0 0 0 0,-1 0 1 0 0,1-1-1 0 0,0 1 0 0 0,0-1 0 0 0,0 1 0 0 0,0-1 1 0 0,0 0-1 0 0,0 0 0 0 0,0-1 0 0 0,-1 1 1 0 0,1-1-1 0 0,0 1 0 0 0,0-1 0 0 0,0 0 0 0 0,-1 0 1 0 0,1 0-40 0 0,6-3 170 0 0,-4 3-126 0 0,0-1-1 0 0,0 0 1 0 0,0 0 0 0 0,0 0-1 0 0,0 0 1 0 0,0-1-1 0 0,0 0 1 0 0,-1 0 0 0 0,1 0-1 0 0,-1 0 1 0 0,0-1 0 0 0,0 0-1 0 0,0 0 1 0 0,-1 0-1 0 0,1 0 1 0 0,-1-1 0 0 0,0 1-1 0 0,0-1 1 0 0,-1 0 0 0 0,1 1-1 0 0,-1-1 1 0 0,0-1-1 0 0,0 1 1 0 0,-1 0 0 0 0,1 0-1 0 0,-1-1 1 0 0,-1 1 0 0 0,1 0-1 0 0,-1-1 1 0 0,0 1-1 0 0,0-1 1 0 0,0 1 0 0 0,-1-1-1 0 0,1 1 1 0 0,-2 0 0 0 0,1-1-1 0 0,0 1 1 0 0,-2-4-44 0 0,-2 6-5 0 0,1-1 1 0 0,0 1 0 0 0,0 0 0 0 0,-1 0-1 0 0,0 1 1 0 0,1-1 0 0 0,-1 1 0 0 0,0 0-1 0 0,0 1 1 0 0,0-1 0 0 0,-1 1 0 0 0,1 0-1 0 0,0 0 1 0 0,0 0 0 0 0,-1 1-1 0 0,1 0 1 0 0,0 0 0 0 0,-1 0 0 0 0,1 1-1 0 0,0 0 1 0 0,-1 0 0 0 0,1 0 0 0 0,0 1-1 0 0,0-1 1 0 0,0 1 0 0 0,0 0 0 0 0,0 1-1 0 0,1-1 1 0 0,-1 1 0 0 0,1 0-1 0 0,-1 0 1 0 0,1 0 0 0 0,0 1 0 0 0,0 0-1 0 0,-3 3 5 0 0,-1-1-19 0 0,0 1 0 0 0,0 0 0 0 0,0 0 0 0 0,1 0-1 0 0,0 1 1 0 0,1 0 0 0 0,0 1 0 0 0,0-1-1 0 0,0 1 1 0 0,1 0 0 0 0,1 1 0 0 0,0-1 0 0 0,0 1-1 0 0,0 0 1 0 0,2 0 0 0 0,-1 0 0 0 0,1 0-1 0 0,0 0 1 0 0,1 1 0 0 0,1-1 0 0 0,-1 0 0 0 0,2 1 19 0 0,2-4-88 0 0,1-1 0 0 0,0 0 0 0 0,0-1 0 0 0,0 1 1 0 0,1-1-1 0 0,0 0 0 0 0,0 0 0 0 0,0 0 0 0 0,1-1 1 0 0,-1 1-1 0 0,1-1 0 0 0,0-1 0 0 0,0 1 0 0 0,1-1 1 0 0,-1 0-1 0 0,1-1 0 0 0,0 1 0 0 0,-1-1 1 0 0,1-1-1 0 0,0 1 0 0 0,0-1 0 0 0,0 0 0 0 0,0-1 1 0 0,7 0 87 0 0,92 1-4255 0 0,-71-4-31 0 0,-2-2-3390 0 0,-16 2-374 0 0</inkml:trace>
  <inkml:trace contextRef="#ctx0" brushRef="#br0" timeOffset="8622.808">7942 1071 10338 0 0,'0'0'1923'0'0,"0"0"-581"0"0,0 0-227 0 0,0 0-108 0 0,0 0-64 0 0,0 0-91 0 0,0 0-112 0 0,0 0-83 0 0,0 0-10 0 0,0 0-3 0 0,0 0-14 0 0,0 0-9 0 0,0 0-39 0 0,-4 18-28 0 0,-11 56-4 0 0,15-73-520 0 0,0 0 0 0 0,0-1 0 0 0,0 1 0 0 0,0 0 0 0 0,0-1 0 0 0,0 1 0 0 0,0 0 1 0 0,0-1-1 0 0,1 1 0 0 0,-1 0 0 0 0,0-1 0 0 0,0 1 0 0 0,1 0 0 0 0,-1-1 0 0 0,0 1 0 0 0,1-1 0 0 0,-1 1 0 0 0,1 0 0 0 0,-1-1 0 0 0,1 1 0 0 0,-1-1 1 0 0,1 0-1 0 0,-1 1 0 0 0,1-1 0 0 0,-1 1 0 0 0,1-1 0 0 0,0 0 0 0 0,-1 1 0 0 0,1-1 0 0 0,0 0 0 0 0,-1 0 0 0 0,1 1 0 0 0,0-1 0 0 0,-1 0 1 0 0,1 0-1 0 0,0 0 0 0 0,-1 0 0 0 0,1 0 0 0 0,0 0 0 0 0,0 0 0 0 0,-1 0 0 0 0,1 0 0 0 0,0 0 0 0 0,-1 0 0 0 0,1-1 0 0 0,0 1 0 0 0,-1 0 0 0 0,1 0 1 0 0,0-1-1 0 0,-1 1 0 0 0,1 0 0 0 0,-1-1 0 0 0,1 1 0 0 0,-1-1 0 0 0,1 1 0 0 0,-1-1 0 0 0,1 1 0 0 0,-1-1 0 0 0,1 1 0 0 0,-1-1 0 0 0,1 1 0 0 0,-1-1 1 0 0,0 0-1 0 0,1 1 0 0 0,-1-1 0 0 0,0 0 0 0 0,0 1 0 0 0,1-1 0 0 0,-1 0 0 0 0,0 0-30 0 0,0 1 42 0 0,223-195 2028 0 0,-219 191-2061 0 0,11-11 3 0 0,2 0-1 0 0,0 2 0 0 0,1 0 1 0 0,0 0-1 0 0,1 2 0 0 0,17-8-11 0 0,-32 46-32 0 0,-53 92 152 0 0,48-117-117 0 0,1-1-1 0 0,0 1 1 0 0,0-1-1 0 0,-1 1 1 0 0,1-1-1 0 0,0 1 1 0 0,0-1-1 0 0,1 1 1 0 0,-1-1-1 0 0,0 1 1 0 0,0-1-1 0 0,1 1 1 0 0,-1-1-1 0 0,1 1 1 0 0,-1-1-1 0 0,1 0 1 0 0,0 1-1 0 0,-1-1 1 0 0,1 0-1 0 0,0 1 1 0 0,0-1-1 0 0,0 0 1 0 0,0 0-1 0 0,0 0 1 0 0,0 0-1 0 0,0 0 1 0 0,1 0-1 0 0,-1 0 1 0 0,0 0 0 0 0,1 0-1 0 0,-1-1 1 0 0,0 1-1 0 0,1-1 1 0 0,-1 1-1 0 0,1-1 1 0 0,-1 1-1 0 0,0-1 1 0 0,1 0-1 0 0,-1 1 1 0 0,1-1-1 0 0,0 0 1 0 0,-1 0-1 0 0,1 0 1 0 0,-1 0-1 0 0,1-1 1 0 0,-1 1-1 0 0,1 0 1 0 0,-1-1-1 0 0,1 1 1 0 0,-1-1-1 0 0,2 0-2 0 0,122-36 71 0 0,-108 31-71 0 0,0 0 11 0 0,-1 0 0 0 0,1 2-1 0 0,0-1 1 0 0,0 2-1 0 0,0 0 1 0 0,1 2 0 0 0,-1-1-1 0 0,16 2-10 0 0,-31 2 8 0 0,1 0 0 0 0,0 1 0 0 0,-1-1 0 0 0,0 0 0 0 0,1 1 0 0 0,-1 0-1 0 0,0-1 1 0 0,0 1 0 0 0,0 0 0 0 0,-1 0 0 0 0,1 0 0 0 0,-1 0 0 0 0,0 0 0 0 0,1 0-1 0 0,-1 1 1 0 0,-1-1 0 0 0,1 0 0 0 0,0 1 0 0 0,-1-1 0 0 0,0 0 0 0 0,0 1-1 0 0,0-1 1 0 0,0 1 0 0 0,0-1 0 0 0,-1 0 0 0 0,1 1 0 0 0,-1-1 0 0 0,0 0 0 0 0,0 1-8 0 0,0 11 54 0 0,0 99 35 0 0,2-111-106 0 0,0-1-1 0 0,0 1 0 0 0,1-1 0 0 0,-1 0 1 0 0,1 1-1 0 0,-1-1 0 0 0,1 0 0 0 0,0 0 1 0 0,0 0-1 0 0,0 0 0 0 0,0 0 0 0 0,0 0 1 0 0,0-1-1 0 0,0 1 0 0 0,1-1 0 0 0,-1 1 1 0 0,1-1-1 0 0,-1 0 0 0 0,1 0 0 0 0,-1 0 1 0 0,1 0-1 0 0,0-1 0 0 0,0 1 0 0 0,-1-1 1 0 0,1 1-1 0 0,0-1 0 0 0,0 0 0 0 0,-1 0 1 0 0,1 0-1 0 0,1-1 18 0 0,49-12-6234 0 0,-42 7-1345 0 0,-1-1-4755 0 0</inkml:trace>
  <inkml:trace contextRef="#ctx0" brushRef="#br0" timeOffset="10603.795">0 1605 2601 0 0,'0'0'324'0'0,"0"0"234"0"0,0 0 709 0 0,0 0 478 0 0,0 0 246 0 0,0 0-31 0 0,0 0-282 0 0,0 0-250 0 0,0 0-206 0 0,32 2-178 0 0,103 8-153 0 0,9-7 1123 0 0,361-36 1852 0 0,-21 14-2315 0 0,-108 26-1060 0 0,18-7 45 0 0,24-14 26 0 0,-81 10-217 0 0,1026 0 72 0 0,-875 26-410 0 0,290-14 42 0 0,-204 2 184 0 0,-115-9-61 0 0,96-20-92 0 0,49-6-14 0 0,-121-16 34 0 0,-270 24 281 0 0,105 8-381 0 0,-221 17 172 0 0,17-5 738 0 0,-114-3-877 0 0,0 0 24 0 0,0 0-18 0 0,0 0-6 0 0,0 0-5 0 0,0 0-33 0 0,0 0 24 0 0,0 0 18 0 0,0 0 6 0 0,0 0 9 0 0,0 0-7 0 0,0 0-17 0 0,0 0-1 0 0,-17 5-1222 0 0,0-6-5029 0 0,11 1-1192 0 0,2 0-5078 0 0</inkml:trace>
  <inkml:trace contextRef="#ctx0" brushRef="#br0" timeOffset="11967.937">9337 799 9442 0 0,'0'0'1907'0'0,"0"0"-319"0"0,0 0-90 0 0,0 0 106 0 0,0 0 105 0 0,0 0-33 0 0,0 0-269 0 0,0 0-344 0 0,0 0-281 0 0,0 0-212 0 0,0 0-164 0 0,0 0-77 0 0,0 0-47 0 0,2-3-40 0 0,7-10-30 0 0,-7 10-42 0 0,-2 3-46 0 0,-12 19 623 0 0,57-27-357 0 0,-45 8-343 0 0,0 0 20 0 0,0 0 3 0 0,0 0-3 0 0,0 0 2 0 0,0 0-7 0 0,0 0-14 0 0,0 0 10 0 0,0 0-7 0 0,0 0-23 0 0,0 0 13 0 0,0 0-1 0 0,-16 49-112 0 0,15-32-1447 0 0,0-10-1770 0 0,-1-2-3987 0 0,0-2-4963 0 0</inkml:trace>
  <inkml:trace contextRef="#ctx0" brushRef="#br0" timeOffset="12403.954">9429 1182 9290 0 0,'0'0'1803'0'0,"0"0"-335"0"0,0 0-41 0 0,0 0 76 0 0,0 0-1 0 0,0 0-128 0 0,0 0-282 0 0,0 0-288 0 0,0 0-221 0 0,0 0-139 0 0,0 0-75 0 0,0 0-51 0 0,0 0-32 0 0,-4 5-32 0 0,-10 18-39 0 0,13-23-193 0 0,1 1 1 0 0,0-1 0 0 0,0 0 0 0 0,-1 1 0 0 0,1-1 0 0 0,0 1-1 0 0,0-1 1 0 0,0 1 0 0 0,-1-1 0 0 0,1 1 0 0 0,0-1 0 0 0,0 1-1 0 0,0-1 1 0 0,0 1 0 0 0,0-1 0 0 0,0 1 0 0 0,0-1 0 0 0,0 1-1 0 0,0-1 1 0 0,0 1 0 0 0,1-1 0 0 0,-1 1 0 0 0,0-1 0 0 0,0 1 0 0 0,0-1-1 0 0,1 1 1 0 0,-1-1 0 0 0,0 1 0 0 0,0-1 0 0 0,1 0 0 0 0,-1 1-1 0 0,0-1 1 0 0,1 0 0 0 0,-1 1 0 0 0,0-1 0 0 0,1 0 0 0 0,-1 1-1 0 0,1-1 1 0 0,-1 0 0 0 0,1 1 0 0 0,-1-1 0 0 0,1 0 0 0 0,-1 0-1 0 0,1 0 1 0 0,-1 0 0 0 0,1 1 0 0 0,-1-1 0 0 0,1 0 0 0 0,-1 0-1 0 0,1 0 1 0 0,-1 0 0 0 0,1 0 0 0 0,-1 0 0 0 0,1 0 0 0 0,-1 0 0 0 0,1-1-1 0 0,-1 1 1 0 0,1 0 0 0 0,-1 0 0 0 0,1 0 0 0 0,-1 0 0 0 0,0-1-1 0 0,1 1 1 0 0,-1 0 0 0 0,1 0 0 0 0,-1-1-23 0 0,33-6 212 0 0,1-19 10 0 0,-73 40 746 0 0,21-5-874 0 0,19-9-760 0 0,7-5-350 0 0,-5 3 329 0 0,6-3-6269 0 0,-5 5-4805 0 0</inkml:trace>
  <inkml:trace contextRef="#ctx0" brushRef="#br0" timeOffset="14514.623">11577 788 0 0 0,'0'0'461'0'0,"0"0"216"0"0,0 0 219 0 0,0 0 219 0 0,0 0 112 0 0,0 0-70 0 0,0 0-275 0 0,0 0-316 0 0,0 0-181 0 0,0 0-59 0 0,0 0 84 0 0,3 0 109 0 0,187-9 6132 0 0,-139 6-5713 0 0,211-26 1588 0 0,241 20-883 0 0,-315 11-1416 0 0,388-14 584 0 0,-337 5-523 0 0,292-18 292 0 0,-343 14-258 0 0,42 0 113 0 0,185-7 59 0 0,-58 17-305 0 0,270-10 293 0 0,-331 4 19 0 0,119 7 196 0 0,-204 0-582 0 0,-113 7-63 0 0,49-7 167 0 0,-147 0-203 0 0,0 0-1 0 0,0 0-31 0 0,0 0-8 0 0,0 0-11 0 0,0 0-45 0 0,0 0-36 0 0,0 0-87 0 0,0 0-156 0 0,0 0-297 0 0,0 0-825 0 0,0 1-3108 0 0,2 2-6921 0 0</inkml:trace>
  <inkml:trace contextRef="#ctx0" brushRef="#br0" timeOffset="15040.883">12748 136 7898 0 0,'0'0'703'0'0,"0"0"-301"0"0,0 0 105 0 0,0 0 435 0 0,0 0 398 0 0,0 0 134 0 0,0 0-136 0 0,0 0-288 0 0,0 0-264 0 0,-35 23-177 0 0,-114 71-122 0 0,-2-5 550 0 0,88-52-497 0 0,-1-2 0 0 0,-2-4-1 0 0,-62 21-539 0 0,11 0-510 0 0,118-51 370 0 0,-1 0 0 0 0,0 0 0 0 0,0-1 0 0 0,0 1 1 0 0,1 0-1 0 0,-1 0 0 0 0,0 0 0 0 0,1 0 1 0 0,-1 0-1 0 0,1-1 0 0 0,-1 1 0 0 0,1 0 1 0 0,-1 0-1 0 0,1-1 0 0 0,-1 1 0 0 0,1 0 1 0 0,0-1-1 0 0,-1 1 0 0 0,1-1 0 0 0,0 1 1 0 0,0-1-1 0 0,0 1 0 0 0,-1-1 0 0 0,1 1 0 0 0,0-1 1 0 0,0 0-1 0 0,0 1 0 0 0,0-1 0 0 0,0 0 1 0 0,0 0-1 0 0,-1 0 0 0 0,1 0 0 0 0,0 0 1 0 0,0 0-1 0 0,0 0 0 0 0,0 0 0 0 0,0 0 1 0 0,0 0-1 0 0,0 0 0 0 0,0-1 140 0 0,43 4-9499 0 0,-31-3 4907 0 0</inkml:trace>
  <inkml:trace contextRef="#ctx0" brushRef="#br0" timeOffset="15305.006">13669 243 9946 0 0,'0'0'839'0'0,"0"0"-284"0"0,0 0 149 0 0,0 0 360 0 0,0 0 314 0 0,-34 10 94 0 0,-109 34-186 0 0,-3 19 929 0 0,16 4-1586 0 0,4 5 1 0 0,-88 69-630 0 0,213-141-47 0 0,1-1 0 0 0,-1 1 0 0 0,1 0 1 0 0,0 0-1 0 0,-1 0 0 0 0,1 0 0 0 0,-1 0 1 0 0,1 0-1 0 0,-1 0 0 0 0,1 1 0 0 0,-1-1 1 0 0,1 0-1 0 0,-1 0 0 0 0,1 0 0 0 0,-1 0 1 0 0,1 1-1 0 0,-1-1 0 0 0,1 0 0 0 0,0 0 1 0 0,-1 1-1 0 0,1-1 0 0 0,-1 0 0 0 0,1 1 0 0 0,0-1 1 0 0,-1 0-1 0 0,1 1 0 0 0,0-1 0 0 0,0 0 1 0 0,-1 1-1 0 0,1-1 0 0 0,0 1 0 0 0,0-1 1 0 0,0 1-1 0 0,-1-1 0 0 0,1 1 0 0 0,0-1 1 0 0,0 0-1 0 0,0 1 0 0 0,0-1 0 0 0,0 1 1 0 0,0-1-1 0 0,0 1 0 0 0,0-1 0 0 0,0 1 0 0 0,0-1 1 0 0,0 1-1 0 0,0-1 0 0 0,0 1 0 0 0,1-1 1 0 0,-1 1-1 0 0,0-1 0 0 0,0 1 0 0 0,0-1 1 0 0,1 0-1 0 0,-1 1 0 0 0,0-1 0 0 0,0 1 1 0 0,1-1-1 0 0,-1 0 0 0 0,0 1 0 0 0,1-1 1 0 0,-1 0-1 0 0,1 1 0 0 0,-1-1 0 0 0,0 0 0 0 0,1 0 1 0 0,-1 1-1 0 0,1-1 0 0 0,0 0 47 0 0,38 2-7025 0 0,-29-3 4330 0 0,3 1-5076 0 0</inkml:trace>
  <inkml:trace contextRef="#ctx0" brushRef="#br0" timeOffset="15597.045">14845 210 5129 0 0,'0'0'2105'0'0,"0"0"-493"0"0,0 0-411 0 0,0 0-58 0 0,0 0 127 0 0,0 0 86 0 0,0 0-62 0 0,-35 11-191 0 0,-112 36-186 0 0,-11 9 893 0 0,90-28-1405 0 0,1 2 1 0 0,2 3-1 0 0,-13 12-405 0 0,74-43-65 0 0,1 0-29 0 0,0-1 1 0 0,-1 1-1 0 0,1 0 0 0 0,0 0 0 0 0,0 0 1 0 0,0 0-1 0 0,1 0 0 0 0,-1 1 0 0 0,0-1 1 0 0,1 1-1 0 0,0 0 0 0 0,-1 0 0 0 0,1 0 1 0 0,0 0-1 0 0,1 0 0 0 0,-1 0 0 0 0,0 2 94 0 0,45 2-4439 0 0,-2-8-2484 0 0,-26-2-212 0 0</inkml:trace>
  <inkml:trace contextRef="#ctx0" brushRef="#br0" timeOffset="18086.838">17017 626 0 0 0,'10'0'199'0'0,"98"-4"3181"0"0,-10 4 3311 0 0,-6 7-2793 0 0,243-7 1154 0 0,-264 8-4281 0 0,83-5 607 0 0,-65 5-788 0 0,135-8 521 0 0,-99-3-637 0 0,24 2-61 0 0,38 1-83 0 0,-187 0-309 0 0,0 0-1 0 0,0 0 7 0 0,0 0-3 0 0,0 0 13 0 0,0 0-10 0 0,0 0 17 0 0,0 0 12 0 0,0 0 8 0 0,0 0 1 0 0,0 0-16 0 0,0 0 5 0 0,0 0-17 0 0,0 0 16 0 0,0 0-13 0 0,0 0-18 0 0,0 0 2 0 0,0 0 9 0 0,0 0 10 0 0,0 0-5 0 0,0 0 8 0 0,0 0-21 0 0,0 0 7 0 0,0 0 13 0 0,0 0 3 0 0,0 0 0 0 0,-24 4 443 0 0,-277 28-343 0 0,-17-24-178 0 0,162 3 46 0 0,-39-11 8 0 0,91-7-27 0 0,-22-15 100 0 0,-53 22-126 0 0,106 3 40 0 0,-8 5-35 0 0,-21-1 97 0 0,32-3-288 0 0,69-4 24 0 0,1 0-154 0 0,0 0-231 0 0,11 0-2546 0 0,-7 0-1048 0 0,5 0-7293 0 0</inkml:trace>
  <inkml:trace contextRef="#ctx0" brushRef="#br0" timeOffset="18788.788">15867 202 0 0 0,'0'0'289'0'0,"0"0"854"0"0,0 0 570 0 0,0 0 292 0 0,0 0-33 0 0,0 0-279 0 0,0 0-415 0 0,0 0-369 0 0,0 0-136 0 0,0 0-17 0 0,0 0 68 0 0,0 0 57 0 0,-22 4 52 0 0,-68 16 16 0 0,23 15 745 0 0,-268 211 1641 0 0,196-161-3111 0 0,122-74-394 0 0,17-11-85 0 0,5 0-549 0 0,152-33-4385 0 0,-101 16-1850 0 0,-26 9-875 0 0</inkml:trace>
  <inkml:trace contextRef="#ctx0" brushRef="#br0" timeOffset="19054.816">16789 346 5681 0 0,'0'0'1096'0'0,"0"0"-81"0"0,0 0 216 0 0,0 0 319 0 0,0 0 173 0 0,-36 5 12 0 0,-113 16-199 0 0,-3 23 1353 0 0,112-30-2460 0 0,-1 2 0 0 0,2 2 0 0 0,0 1 0 0 0,-30 22-429 0 0,26-2-360 0 0,34-20-3250 0 0,20-16-6767 0 0,-5-3 4552 0 0</inkml:trace>
  <inkml:trace contextRef="#ctx0" brushRef="#br0" timeOffset="19315.39">17728 254 7066 0 0,'0'0'2928'0'0,"0"0"-1773"0"0,0 0-315 0 0,0 0 299 0 0,0 0 259 0 0,0 0 101 0 0,-37 14-103 0 0,-116 49-254 0 0,-15 22 745 0 0,85-40-1463 0 0,44-26-319 0 0,1 2 0 0 0,0 1 0 0 0,2 2 0 0 0,1 2 0 0 0,-24 22-105 0 0,42-23-764 0 0,40-16-626 0 0,72-23-1806 0 0,-36-4-1862 0 0,-38 11 2083 0 0,9-2-5041 0 0</inkml:trace>
  <inkml:trace contextRef="#ctx0" brushRef="#br0" timeOffset="19573.13">18477 165 9274 0 0,'0'0'950'0'0,"0"0"-54"0"0,0 0 77 0 0,-33 16 81 0 0,-107 48 74 0 0,-23 15 1805 0 0,138-66-2714 0 0,0 0 1 0 0,1 2-1 0 0,1 1 1 0 0,1 1 0 0 0,0 0-1 0 0,-18 20-219 0 0,39-37-19 0 0,1 1 0 0 0,-1-1 0 0 0,0 1 0 0 0,0-1 0 0 0,1 1 0 0 0,-1-1 0 0 0,0 1 0 0 0,1-1 0 0 0,-1 1 0 0 0,1 0 0 0 0,-1-1 0 0 0,0 1 0 0 0,1 0 0 0 0,0 0 0 0 0,-1 0-1 0 0,1-1 1 0 0,-1 1 0 0 0,1 0 0 0 0,0 0 0 0 0,0 0 0 0 0,-1 0 0 0 0,1-1 0 0 0,0 1 0 0 0,0 0 0 0 0,0 0 0 0 0,0 0 0 0 0,0 0 0 0 0,0 0 0 0 0,0 0 0 0 0,0-1 0 0 0,1 1 0 0 0,-1 0 0 0 0,0 0 0 0 0,0 0-1 0 0,1 0 1 0 0,-1-1 0 0 0,1 1 0 0 0,-1 0 0 0 0,1 0 0 0 0,-1-1 0 0 0,1 1 0 0 0,-1 0 0 0 0,1 0 0 0 0,-1-1 0 0 0,1 1 0 0 0,0-1 0 0 0,-1 1 0 0 0,1-1 0 0 0,0 1 0 0 0,0-1 0 0 0,-1 1 0 0 0,1-1 0 0 0,0 0-1 0 0,0 1 1 0 0,0-1 0 0 0,0 0 0 0 0,-1 0 0 0 0,1 1 0 0 0,0-1 0 0 0,0 0 0 0 0,0 0 0 0 0,0 0 0 0 0,0 0 0 0 0,0 0 0 0 0,0-1 0 0 0,-1 1 0 0 0,1 0 0 0 0,0 0 0 0 0,0 0 0 0 0,0-1 19 0 0,100-7-3437 0 0,-36-6-3846 0 0,-37 7 811 0 0</inkml:trace>
  <inkml:trace contextRef="#ctx0" brushRef="#br0" timeOffset="19821.342">18987 228 5921 0 0,'0'0'4297'0'0,"0"0"-3065"0"0,0 0-127 0 0,0 0-25 0 0,-230 118-104 0 0,180-89-16 0 0,-5 4-168 0 0,2 0-255 0 0,5 1-217 0 0,7-5-216 0 0,8 1-176 0 0,9-5-192 0 0,8-6-256 0 0,10-1-593 0 0,2-7-2167 0 0,4-3-7947 0 0</inkml:trace>
  <inkml:trace contextRef="#ctx0" brushRef="#br0" timeOffset="27105.648">12940 2739 0 0 0,'0'0'272'0'0,"0"0"-15"0"0,0 0-65 0 0,0 0-37 0 0,0 0 24 0 0,1 0 1923 0 0,9-2-4120 0 0,-5 1 3674 0 0,-2 0 4231 0 0,-2 1 6105 0 0,-3-4-11877 0 0,0 1 0 0 0,0 0 1 0 0,0-1-1 0 0,-1 1 0 0 0,0 0 0 0 0,1 0 1 0 0,-1 1-1 0 0,0-1 0 0 0,0 1 0 0 0,0-1 1 0 0,-1 1-1 0 0,1 0 0 0 0,0 0 0 0 0,-1 0 1 0 0,0 1-1 0 0,1-1 0 0 0,-1 1 0 0 0,0 0 1 0 0,0 0-1 0 0,1 0 0 0 0,-1 1 1 0 0,0-1-1 0 0,0 1 0 0 0,0 0 0 0 0,0 0 1 0 0,0 0-1 0 0,0 1 0 0 0,-1-1-115 0 0,-124 5 1046 0 0,84 13-604 0 0,-30 26 83 0 0,3 11 113 0 0,25 18-122 0 0,22-18-291 0 0,8 15-45 0 0,5 15 65 0 0,28 85 159 0 0,-14-159-379 0 0,1 0 0 0 0,0-1 0 0 0,0 1 0 0 0,1-1 1 0 0,1 0-1 0 0,0-1 0 0 0,0 1 0 0 0,1-1 0 0 0,0 0 0 0 0,0 0 0 0 0,1 0 0 0 0,6 5-25 0 0,-4-4 45 0 0,0 0-1 0 0,1-1 1 0 0,0-1-1 0 0,1 0 1 0 0,-1 0-1 0 0,1-1 1 0 0,1 0-1 0 0,9 4-44 0 0,-4-3 45 0 0,1 0 0 0 0,1-1 0 0 0,-1-1-1 0 0,1-1 1 0 0,0 0 0 0 0,0-2-1 0 0,1 0 1 0 0,8-1-45 0 0,139 2 316 0 0,-91-26-133 0 0,7-19-55 0 0,29-65 141 0 0,-79 50-165 0 0,-4-61 155 0 0,-22-9-83 0 0,-31 46-87 0 0,-6 14-38 0 0,11 21-56 0 0,5 19 27 0 0,-21-10-3 0 0,22 27-24 0 0,-1 2 0 0 0,0 0 0 0 0,0 0 0 0 0,-1 2 0 0 0,1-1 0 0 0,-1 2 0 0 0,-1 0 0 0 0,1 1 0 0 0,0 1 0 0 0,-1 0 0 0 0,0 1 0 0 0,-2 0 5 0 0,-24-3-8 0 0,-118-4-390 0 0,146 2-930 0 0,13 1-2403 0 0,1-2-4034 0 0,0 6-4604 0 0</inkml:trace>
  <inkml:trace contextRef="#ctx0" brushRef="#br0" timeOffset="28885.956">12187 773 0 0 0,'-2'0'52'0'0,"2"0"233"0"0,0 0 154 0 0,0 0 23 0 0,0 0-13 0 0,0 0-10 0 0,0 0-10 0 0,0 0 17 0 0,0 0 42 0 0,0 0 43 0 0,0 0 18 0 0,0 0-12 0 0,0 0-70 0 0,0 0-73 0 0,0 0-61 0 0,0 0-29 0 0,0 0 15 0 0,0 0 52 0 0,0 0 53 0 0,-2 0-529 0 0,-4 2 8955 0 0,5-1-7968 0 0,15 18-70 0 0,-10-10-339 0 0,-4-7-8898 0 0,0-2 1765 0 0</inkml:trace>
  <inkml:trace contextRef="#ctx0" brushRef="#br0" timeOffset="31241.759">12483 2886 0 0 0,'0'0'185'0'0,"1"0"-2273"0"0,0 0 3417 0 0,4-2 11354 0 0,-4 1-11145 0 0,18-103 2948 0 0,2 15-2383 0 0,-11 17-1191 0 0,-3 0 0 0 0,-3-1 0 0 0,-4-48-912 0 0,-1 59 270 0 0,-38-78 300 0 0,33 112-477 0 0,1 0 0 0 0,2 0 1 0 0,0 0-1 0 0,2 0 1 0 0,1 0-1 0 0,2-17-93 0 0,0-22 265 0 0,10-109 255 0 0,-2-127 276 0 0,-12 193-687 0 0,2-45-25 0 0,-15 122 101 0 0,6-22-109 0 0,-2 33 88 0 0,11 22-179 0 0,0 0-6 0 0,-35-11 995 0 0,-59-81-674 0 0,77 72-263 0 0,-47-71 144 0 0,50 43-245 0 0,22 51-13840 0 0,-2-2 2246 0 0</inkml:trace>
  <inkml:trace contextRef="#ctx0" brushRef="#br0" timeOffset="32188.187">12770 681 0 0 0,'0'0'512'0'0,"0"0"227"0"0,0 0-74 0 0,0 0-123 0 0,0 0-78 0 0,0 0 4 0 0,0 0 66 0 0,0 0 68 0 0,0 0 76 0 0,2 10 11217 0 0,-2 2-9729 0 0,-83 105 375 0 0,10 19-1637 0 0,23-77 303 0 0,44-55-1458 0 0,-1 3 155 0 0,21-6-8352 0 0,-9-1 5171 0 0,0 0-8288 0 0</inkml:trace>
  <inkml:trace contextRef="#ctx0" brushRef="#br0" timeOffset="35592.748">12406 703 0 0 0,'0'0'923'0'0,"0"0"-16"0"0,0 0-128 0 0,0 0-151 0 0,0 0-154 0 0,0 0-100 0 0,-13 15 4163 0 0,-17 15-1967 0 0,8 2-2161 0 0,53-32 1293 0 0,71-40-382 0 0,-62 25-1523 0 0,-40 15 118 0 0,0 0-14 0 0,0 0-2 0 0,0 0-19 0 0,-12 15-213 0 0,-50 58 1214 0 0,86-65 409 0 0,23-27-1081 0 0,21 1-674 0 0,-68 18 377 0 0,0 0-3 0 0,0 0 0 0 0,-15 8-173 0 0,-60 68 843 0 0,121-79 517 0 0,1-16-1220 0 0,-46 19 156 0 0,-1 0 15 0 0,0 0 9 0 0,0 0 4 0 0,-23 19-77 0 0,-20 17 306 0 0,42-35-274 0 0,7-1-54 0 0,71-41 122 0 0,-75 38 278 0 0,-64 47-793 0 0,31-18 493 0 0,-2-4 290 0 0,-13-8-126 0 0,8-6 116 0 0,38-8-251 0 0,0 0 34 0 0,0 0 43 0 0,0 0 10 0 0,0-43 642 0 0,0 41-755 0 0,-18-12 244 0 0,-21-1-105 0 0,39 14-156 0 0,0-1-33 0 0,0 1-54 0 0,0 1-70 0 0,0 0-10 0 0,10 0-114 0 0,33 15-1043 0 0,-35-10-1238 0 0,-1 0-3458 0 0,-5-4-3818 0 0</inkml:trace>
  <inkml:trace contextRef="#ctx0" brushRef="#br0" timeOffset="39868.102">13234 3111 0 0 0,'0'0'273'0'0,"0"0"244"0"0,0 0 123 0 0,1-1 598 0 0,5-2 11402 0 0,-5 3-12965 0 0,10-121 3983 0 0,3 13-1673 0 0,-16-94-266 0 0,12 83-1192 0 0,26-27-78 0 0,-20 36 36 0 0,-9-30-182 0 0,2-4 27 0 0,-9-36-252 0 0,-8 14 221 0 0,-1 8-66 0 0,9 158-222 0 0,0-7 46 0 0,0 7-49 0 0,-1-20-4079 0 0,0 7-6103 0 0,1 9-706 0 0</inkml:trace>
  <inkml:trace contextRef="#ctx0" brushRef="#br0" timeOffset="45622.479">13868 1170 0 0 0,'15'-73'2270'0'0,"-15"72"-2343"0"0,0-1-1 0 0,0 1 1 0 0,1 0 0 0 0,-1 0 0 0 0,0-1-1 0 0,1 1 1 0 0,0 0 0 0 0,-1 0 0 0 0,1 0 0 0 0,0 0-1 0 0,-1 0 1 0 0,1 0 0 0 0,0 0 0 0 0,0 0 0 0 0,0 0-1 0 0,0 0 1 0 0,0 0 0 0 0,0 1 0 0 0,0-1-1 0 0,0 0 1 0 0,0 1 0 0 0,0-1 0 0 0,0 0 0 0 0,0 1-1 0 0,1 0 1 0 0,-1-1 0 0 0,0 1 0 0 0,0 0-1 0 0,1-1 1 0 0,-1 1 0 0 0,1 0 73 0 0,19-18 0 0 0,-16 8-12 0 0,7-28 6539 0 0,-12 38-5562 0 0,-1-7 5483 0 0,-2-5-2803 0 0,-51-2 1060 0 0,18 6-2419 0 0,-9-3-843 0 0,-60 11-871 0 0,19 37-152 0 0,29-3-118 0 0,8 24-42 0 0,18 2-63 0 0,13-14-88 0 0,-7 54 361 0 0,15-22-68 0 0,1 50 120 0 0,9-122-498 0 0,0-1 0 0 0,0 0 0 0 0,0 0 0 0 0,1 0 0 0 0,0 0 0 0 0,0 0 0 0 0,0 0 0 0 0,0 0 0 0 0,1 0 0 0 0,0-1 0 0 0,0 1 0 0 0,0 0 0 0 0,1-1 0 0 0,-1 0 0 0 0,4 4-24 0 0,34 51 207 0 0,16-14 42 0 0,-27-27-126 0 0,11 0-55 0 0,26-3 13 0 0,-4-8 73 0 0,21-7-38 0 0,-2-44 52 0 0,14-66-14 0 0,-67 21-19 0 0,-22-10-31 0 0,-30-11-36 0 0,-13 11-31 0 0,9 36-54 0 0,5 33 61 0 0,-20-10-117 0 0,-47-19-908 0 0,78 52-302 0 0,7 0-3393 0 0,5 6-16 0 0,0 1-6857 0 0</inkml:trace>
  <inkml:trace contextRef="#ctx0" brushRef="#br0" timeOffset="46423.821">13284 1561 0 0 0,'0'0'645'0'0,"0"0"722"0"0,0 0-4 0 0,0 0-268 0 0,0 0-205 0 0,0 0-105 0 0,0 0 5 0 0,0 0 95 0 0,0 0 72 0 0,0 0 32 0 0,0 0-19 0 0,0-4 5634 0 0,-1-5-3604 0 0,0-18-1965 0 0,18-36 238 0 0,1-19-495 0 0,-1 13-603 0 0,1-12-1120 0 0,1 42-1781 0 0,-6 29-4219 0 0,-8 7-775 0 0</inkml:trace>
  <inkml:trace contextRef="#ctx0" brushRef="#br0" timeOffset="47215.515">13348 1285 0 0 0,'0'0'584'0'0,"0"0"538"0"0,0 0 110 0 0,0 0 23 0 0,0 0 89 0 0,0 0-22 0 0,0 0-73 0 0,0 0-75 0 0,-3-3-191 0 0,1 2-826 0 0,1 0 0 0 0,-1 0 0 0 0,1-1 0 0 0,0 1 0 0 0,-1-1 0 0 0,1 1 0 0 0,0-1 0 0 0,0 1 0 0 0,0-1 0 0 0,0 0 0 0 0,0 1 0 0 0,1-1 0 0 0,-1 0 0 0 0,0 0 0 0 0,1 1 0 0 0,-1-1 0 0 0,1 0 0 0 0,0 0 0 0 0,0 0 0 0 0,-1 0 0 0 0,1 0 0 0 0,0 0 0 0 0,1 0 0 0 0,-1 0 0 0 0,0 1 0 0 0,1-1 0 0 0,-1 0 0 0 0,1 0 0 0 0,-1 0 0 0 0,1 0 0 0 0,0 1 0 0 0,0-3-157 0 0,36-53 2129 0 0,73-49-738 0 0,-107 103-1398 0 0,-1 1 0 0 0,1-1-1 0 0,-1 1 1 0 0,1 0 0 0 0,0 0 0 0 0,0 0-1 0 0,0 1 1 0 0,0-1 0 0 0,0 1-1 0 0,0-1 1 0 0,0 1 0 0 0,1 0-1 0 0,-1 0 1 0 0,0 1 0 0 0,1-1 0 0 0,-1 1-1 0 0,1-1 1 0 0,-1 1 0 0 0,4 0 7 0 0,62 0-787 0 0,-38 0-5843 0 0,-25 0 1584 0 0,-2-3-1162 0 0</inkml:trace>
  <inkml:trace contextRef="#ctx0" brushRef="#br0" timeOffset="49370.451">13787 1075 0 0 0,'0'0'389'0'0,"0"0"278"0"0,0 0 69 0 0,0 0 5 0 0,0 0 15 0 0,0 0 8 0 0,0 0 19 0 0,0 0 12 0 0,0-7 4670 0 0,0-16-4534 0 0,38 12 4700 0 0,-12 8-4526 0 0,11-2-587 0 0,73-1 641 0 0,-110 6-1112 0 0,40-12 1377 0 0,4 4-1276 0 0,28 2 114 0 0,231 2 1001 0 0,-176-3-922 0 0,27 7 247 0 0,-163 9-3951 0 0,3-7-3072 0 0,1 1-4743 0 0</inkml:trace>
  <inkml:trace contextRef="#ctx0" brushRef="#br0" timeOffset="51003.698">13707 1263 0 0 0,'0'0'481'0'0,"0"0"256"0"0,0 0 167 0 0,0 0 77 0 0,0 0 62 0 0,0 0-32 0 0,3-8-96 0 0,9-32 716 0 0,-12 40-932 0 0,-4-14 3762 0 0,-41 13-1194 0 0,44 1-3155 0 0,-15 18 914 0 0,-1 45 177 0 0,15-47-1039 0 0,1-14-110 0 0,0 0 1 0 0,0 1-1 0 0,1-1 1 0 0,-1 1-1 0 0,1-1 1 0 0,0 1-1 0 0,-1-1 1 0 0,1 1-1 0 0,0-1 1 0 0,1 1-1 0 0,-1 0 1 0 0,0-1-1 0 0,1 1 1 0 0,0-1-1 0 0,-1 0 1 0 0,1 1-1 0 0,0-1 1 0 0,0 1-1 0 0,0-1 1 0 0,1 0 0 0 0,-1 0-1 0 0,0 0 1 0 0,1 0-1 0 0,-1 0 1 0 0,1 0-55 0 0,35 17 702 0 0,13-12 211 0 0,-4-29-407 0 0,-33 0-340 0 0,-14 17-226 0 0,0 0 0 0 0,0 1 1 0 0,-1-1-1 0 0,1 0 0 0 0,-1 0 0 0 0,0 1 1 0 0,-1-1-1 0 0,1 1 0 0 0,-1-1 0 0 0,0 1 1 0 0,0 0-1 0 0,0 0 0 0 0,0 0 0 0 0,-1 1 1 0 0,0-1-1 0 0,0 1 0 0 0,0 0 0 0 0,0 0 1 0 0,0 0-1 0 0,0 1 0 0 0,-1-1 0 0 0,0 0 60 0 0,1 1-234 0 0,-9 2-2786 0 0,10 7-5519 0 0,3-3-638 0 0</inkml:trace>
  <inkml:trace contextRef="#ctx0" brushRef="#br0" timeOffset="53805.708">13582 291 0 0 0,'0'0'457'0'0,"0"0"372"0"0,0 0 20 0 0,0 0-15 0 0,0 0 38 0 0,0 0 39 0 0,0 0-7 0 0,0 0-51 0 0,0 0-62 0 0,0 0-28 0 0,0 0 8 0 0,-4-3-34 0 0,0 0-229 0 0,-7-4-519 0 0,-1 5 4880 0 0,12 2-4389 0 0,0 0-55 0 0,-11 7 1898 0 0,6 7-2216 0 0,1 0-1 0 0,0 1 1 0 0,1-1 0 0 0,0 1-1 0 0,2 0 1 0 0,-1-1-1 0 0,2 1 1 0 0,0 0 0 0 0,1 0-1 0 0,0 1-106 0 0,0 28 264 0 0,5 394 580 0 0,-4-205-421 0 0,-4-90 8 0 0,5-63-82 0 0,23-46 219 0 0,6-15-277 0 0,3-5-38 0 0,-2-10-166 0 0,123-11 397 0 0,-104 7-272 0 0,-52 0-181 0 0,0 0-7 0 0,0 0-8 0 0,0 0-6 0 0,0 0 0 0 0,0 0-14 0 0,0 0 16 0 0,0 0-15 0 0,0 0-5 0 0,0 0-1 0 0,27 0 2 0 0,-20-45 1457 0 0,-8 30-1350 0 0,-5-175 9 0 0,3 90-73 0 0,17 48-39 0 0,3-32 66 0 0,0 21-19 0 0,-6 11-36 0 0,-13-94 208 0 0,0 76-213 0 0,-11 18-697 0 0,11 45-55 0 0,1 7-2866 0 0,0-1-3585 0 0,1 1-4445 0 0</inkml:trace>
  <inkml:trace contextRef="#ctx0" brushRef="#br0" timeOffset="56603.992">13680 740 0 0 0,'0'0'255'0'0,"8"-2"526"0"0,33-4 1733 0 0,-41 6-1208 0 0,-26 1 1050 0 0,-98 42 74 0 0,123-43-2410 0 0,1 1 1 0 0,0-1-1 0 0,-1 1 0 0 0,1-1 0 0 0,0 1 0 0 0,0 0 1 0 0,0-1-1 0 0,-1 1 0 0 0,1-1 0 0 0,0 1 1 0 0,0 0-1 0 0,0-1 0 0 0,0 1 0 0 0,0-1 0 0 0,0 1 1 0 0,0 0-1 0 0,0-1 0 0 0,0 1 0 0 0,0-1 1 0 0,0 1-1 0 0,0 0 0 0 0,1-1 0 0 0,-1 1 1 0 0,0-1-1 0 0,0 1 0 0 0,1-1 0 0 0,-1 1 0 0 0,0-1 1 0 0,1 1-1 0 0,-1-1 0 0 0,0 1 0 0 0,1-1 1 0 0,-1 1-1 0 0,1-1 0 0 0,-1 0 0 0 0,1 1 0 0 0,-1-1 1 0 0,1 1-1 0 0,-1-1 0 0 0,1 0 0 0 0,-1 0 1 0 0,1 1-1 0 0,-1-1 0 0 0,1 0 0 0 0,0 0 0 0 0,-1 0 1 0 0,1 0-1 0 0,-1 0 0 0 0,1 0 0 0 0,0 0 1 0 0,-1 0-1 0 0,1 0 0 0 0,-1 0 0 0 0,1 0 1 0 0,0 0-1 0 0,-1 0 0 0 0,1 0 0 0 0,-1 0 0 0 0,1-1 1 0 0,0 1-1 0 0,-1 0 0 0 0,1 0 0 0 0,-1-1 1 0 0,1 1-1 0 0,-1 0 0 0 0,1-1-20 0 0,179-37 782 0 0,-62 13-952 0 0,-118 25 261 0 0,0 0 72 0 0,-30 1 41 0 0,-164 57-440 0 0,99-25 301 0 0,117-22-675 0 0,100-18 780 0 0,-16 0-458 0 0,-105 7 206 0 0,-1 0 38 0 0,0 0 38 0 0,-59 37 943 0 0,-52 4-181 0 0,165-43-1376 0 0,142-52-111 0 0,-287 76 875 0 0,-27 25 370 0 0,117-47-515 0 0,0 0-1 0 0,1 0 1 0 0,-1 0-1 0 0,0 0 1 0 0,1 1 0 0 0,-1-1-1 0 0,0 0 1 0 0,1 0 0 0 0,-1 1-1 0 0,0-1 1 0 0,1 0 0 0 0,-1 1-1 0 0,1-1 1 0 0,-1 0-1 0 0,1 1 1 0 0,-1-1 0 0 0,1 1-1 0 0,-1-1 1 0 0,1 1 0 0 0,-1-1-1 0 0,1 1 1 0 0,-1-1 0 0 0,1 1-1 0 0,0-1 1 0 0,-1 1-1 0 0,1 0 1 0 0,0-1 0 0 0,0 1-1 0 0,-1 0 1 0 0,1-1 0 0 0,0 1-1 0 0,0 0 1 0 0,0-1 0 0 0,0 1-1 0 0,0 0 1 0 0,0-1-1 0 0,0 1 1 0 0,0 0 0 0 0,0-1-1 0 0,0 1 1 0 0,0 0 0 0 0,1-1-1 0 0,-1 1 1 0 0,0 0 1 0 0,13 22 437 0 0,42-23-106 0 0,-55 0-276 0 0,-30 23 898 0 0,-140 57-321 0 0,165-70-1247 0 0,16-6 540 0 0,-11-2 101 0 0,1-1 1 0 0,-1 1 0 0 0,0-1 0 0 0,1 1 0 0 0,-1-1-1 0 0,0 1 1 0 0,0-1 0 0 0,0 1 0 0 0,0 0 0 0 0,0-1 0 0 0,-1 1-1 0 0,1-1 1 0 0,0 1 0 0 0,-1-1 0 0 0,1 1 0 0 0,-1-1-1 0 0,1 1 1 0 0,-1-1 0 0 0,0 0 0 0 0,0 1 0 0 0,1-1 0 0 0,-1 0-1 0 0,0 1 1 0 0,0-1 0 0 0,0 0 0 0 0,-1 0 0 0 0,1 0-1 0 0,-1 1-26 0 0,12 22-36 0 0,-10-23 8 0 0,0-1-10 0 0,0 0-8 0 0,0 0 5 0 0,0 0 5 0 0,11-2 21 0 0,-1 0-1 0 0,1-1 1 0 0,-1 0-1 0 0,0-1 1 0 0,0 0-1 0 0,0 0 1 0 0,-1-1-1 0 0,1 0 1 0 0,-1-1-1 0 0,2-2 16 0 0,11-5-49 0 0,111-53 97 0 0,-191 136 52 0 0,44-52 0 0 0,14-18-77 0 0,0 0-10 0 0,0 0-20 0 0,0 0-11 0 0,0 0 11 0 0,0 0 24 0 0,24 19 201 0 0,16 43-68 0 0,-28-5 498 0 0,-11-29-641 0 0,6-3 64 0 0,-2-17-75 0 0,-4-7 10 0 0,0 0 0 0 0,0 0 1 0 0,0 0-1 0 0,-1 0 0 0 0,1 0 0 0 0,0 0 0 0 0,-1 0 0 0 0,1 0 0 0 0,-1 0 0 0 0,1 0 0 0 0,-1 0 0 0 0,1 0 0 0 0,-1 0 1 0 0,0 1-1 0 0,0-1 0 0 0,1 0 0 0 0,-1 0 0 0 0,0 0 0 0 0,0 1 0 0 0,0-1 0 0 0,0 0 0 0 0,-1 0 0 0 0,1 0 0 0 0,0 1 1 0 0,0-1-1 0 0,-1 0 0 0 0,1 0 0 0 0,-1 0 0 0 0,1 0 0 0 0,-1 0 0 0 0,1 0 0 0 0,-1 0 0 0 0,0 0-6 0 0,-35 53 406 0 0,24-28-322 0 0,-5-2-395 0 0,11-21 309 0 0,1 0 0 0 0,-1 0 1 0 0,0 0-1 0 0,0-1 0 0 0,0 0 0 0 0,0 0 0 0 0,0-1 1 0 0,-1 1-1 0 0,1-1 0 0 0,0 0 0 0 0,-1-1 0 0 0,1 0 1 0 0,-1 0-1 0 0,1 0 0 0 0,0-1 0 0 0,-1 0 2 0 0,-2 1 0 0 0,-34-21 188 0 0,5-6-491 0 0,37 27 23 0 0,1 0-276 0 0,0 0-520 0 0,0 0-1145 0 0,0 0-2153 0 0,0 0-2709 0 0</inkml:trace>
  <inkml:trace contextRef="#ctx0" brushRef="#br0" timeOffset="63123.379">12894 3170 0 0 0,'18'-27'0'0'0,"-18"24"0"0"0,0 0 0 0 0,0 2 0 0 0,0 0 0 0 0,0 0 0 0 0,1 0 0 0 0,-1 0 0 0 0,0 0 0 0 0,0 0 0 0 0,1 0 0 0 0,-1 0 0 0 0,1 0 0 0 0,-1 0 0 0 0,1 1 0 0 0,-1-1 0 0 0,1 0 0 0 0,-1 0 0 0 0,1 0 0 0 0,0 1 0 0 0,-1-1 0 0 0,1 0 0 0 0,0 1 0 0 0,0-1 0 0 0,-1 1 0 0 0,1-1 0 0 0,0 1 0 0 0,0-1 0 0 0,0 1 0 0 0,0 0 0 0 0,0-1 0 0 0,0 1 0 0 0,0 0 0 0 0,0 0 0 0 0,0-1 0 0 0,0 1 0 0 0,-1 0 0 0 0,1 0 0 0 0,0 0 0 0 0,0 0 0 0 0,0 0 0 0 0,0 1 0 0 0,0-1 0 0 0,0 0 0 0 0,0 0 0 0 0,0 1 0 0 0,0-1 0 0 0,0 0 0 0 0,1 1 0 0 0,6 6 0 0 0,-6-6 0 0 0,0-1 0 0 0,-2 3 0 0 0,2-3 68 0 0,-2 0 285 0 0,0 0 128 0 0,0 0 39 0 0,0 0 21 0 0,0 0-23 0 0,0 0-52 0 0,0 0-79 0 0,0 0-108 0 0,0 0-111 0 0,0 0-82 0 0,0 0-71 0 0,0 0-36 0 0,0 0 7 0 0,0 0 6 0 0,0 0 32 0 0,0 0 37 0 0,0 0 20 0 0,0 0 22 0 0,0 0 17 0 0,1 4 1565 0 0,5-8 11880 0 0,-6 0-14940 0 0,-7-63 3382 0 0,-30 16-351 0 0,-5 23-884 0 0,-43 24-86 0 0,65 18-537 0 0,-26 42 146 0 0,42-44-262 0 0,0 1 0 0 0,0 1-1 0 0,1-1 1 0 0,1 1 0 0 0,0-1 0 0 0,1 1 0 0 0,0 0 0 0 0,1-1 0 0 0,1 1 0 0 0,0 0-33 0 0,-2 65 336 0 0,-12 208 430 0 0,9-51-421 0 0,4-235-356 0 0,0-1-13 0 0,0 3 15 0 0,0-2 14 0 0,0 1 6 0 0,7-31-3414 0 0,3 4-5939 0 0,-7 17-2081 0 0</inkml:trace>
  <inkml:trace contextRef="#ctx0" brushRef="#br0" timeOffset="64215.684">12934 3078 0 0 0,'0'0'480'0'0,"0"0"-64"0"0,-4-3-22 0 0,-17-9 343 0 0,20 12-287 0 0,1 0 39 0 0,0 0 39 0 0,0 0 78 0 0,0 0 98 0 0,0 0 69 0 0,0 0 51 0 0,0 0 27 0 0,-2 0 8552 0 0,2 0-9174 0 0,3 0-122 0 0,0 0 0 0 0,0 0 0 0 0,-1 0 0 0 0,1 0 0 0 0,0 1 0 0 0,0-1 0 0 0,-1 1 0 0 0,1 0 0 0 0,0 0 1 0 0,-1 0-1 0 0,1 0 0 0 0,-1 0 0 0 0,1 1 0 0 0,-1-1 0 0 0,1 1 0 0 0,-1 0 0 0 0,0-1 0 0 0,0 1 0 0 0,0 0 1 0 0,0 0-1 0 0,0 0 0 0 0,-1 0 0 0 0,1 1 0 0 0,0-1 0 0 0,-1 1 0 0 0,0-1 0 0 0,1 1 0 0 0,-1-1 0 0 0,0 1 0 0 0,-1-1 1 0 0,1 1-1 0 0,0 0 0 0 0,0 2-107 0 0,12 112 2055 0 0,-12-3-1035 0 0,-17-26-480 0 0,12-6-137 0 0,2 54 196 0 0,-5-107-379 0 0,7-29-206 0 0,0 0 2 0 0,-2 22 50 0 0,0-16 302 0 0,0-31-1921 0 0,2 17-1430 0 0,-1-1-6013 0 0,1 5-2847 0 0</inkml:trace>
  <inkml:trace contextRef="#ctx0" brushRef="#br0" timeOffset="75550.921">12338 3829 0 0 0,'0'0'367'0'0,"0"0"316"0"0,0 0 82 0 0,0 0-6 0 0,0 0-18 0 0,0 0-32 0 0,0 0-55 0 0,0 0-51 0 0,-5-1-8 0 0,-23-2 1496 0 0,33 3 7141 0 0,3-1-5598 0 0,30-2-3749 0 0,138-22 1395 0 0,-5 17-661 0 0,1 5 144 0 0,-36-1-562 0 0,-43 15-137 0 0,50 0 461 0 0,-42-15-68 0 0,-101 4-471 0 0,0 0 4 0 0,17 0 84 0 0,23 0 252 0 0,-47 19-264 0 0,-7 28 157 0 0,-20 46 41 0 0,30-65-238 0 0,0 0 0 0 0,2 1 0 0 0,1 0 0 0 0,1 0-1 0 0,3 16-21 0 0,0 32-20 0 0,4 41 46 0 0,4-38-38 0 0,4 38 32 0 0,-5-44-3 0 0,-2-29-6 0 0,-6 64 2 0 0,-2-108-17 0 0,-6 24 1210 0 0,-591-25-1006 0 0,513 1-79 0 0,16-8-132 0 0,0 3 2 0 0,-6-7 49 0 0,-93 7-25 0 0,7 4 706 0 0,160-30-594 0 0,0-3-145 0 0,-2 15 27 0 0,2 0 1 0 0,1-1-1 0 0,0 1 1 0 0,1 0-1 0 0,1 0 1 0 0,1 0-1 0 0,3-10-9 0 0,20-71 49 0 0,-24-56-19 0 0,1-106-49 0 0,-17 139 16 0 0,19 81-55 0 0,8 13-73 0 0,-13 27 123 0 0,1 1 0 0 0,-1 0-5 0 0,-1 0-19 0 0,0 0 8 0 0,0 0 10 0 0,0 0-8 0 0,0 0-10 0 0,0 0-12 0 0,0 0-16 0 0,0 0 22 0 0,0 0 12 0 0,0 0 3 0 0,0 0 24 0 0,0 0-15 0 0,0 0 7 0 0,0 0 15 0 0,1 0-13 0 0,0 0-10 0 0,-1 0-2 0 0,0 0-3 0 0,18 0 38 0 0,86 15-35 0 0,-57-15 26 0 0,-47 0-23 0 0,0 0-20 0 0,0 0-58 0 0,0 0-86 0 0,0 0-132 0 0,0 0-255 0 0,0 0-333 0 0,0 0-493 0 0,0 4-5738 0 0,0 0-2789 0 0</inkml:trace>
  <inkml:trace contextRef="#ctx0" brushRef="#br0" timeOffset="78320.347">12452 4617 0 0 0,'0'0'846'0'0,"0"0"79"0"0,0 0-9 0 0,0 0-48 0 0,0 0-26 0 0,0 0 30 0 0,0 0 102 0 0,0 0 107 0 0,0 0 95 0 0,0 0 22 0 0,0 0-43 0 0,0 0-81 0 0,0 0-117 0 0,0 0-129 0 0,0 0-113 0 0,0 0-99 0 0,0 0-84 0 0,0 0-37 0 0,0 0-28 0 0,0 0-10 0 0,0 0 25 0 0,0 0 9 0 0,0 0 11 0 0,0-6 2697 0 0,2-19-2550 0 0,-1 9-526 0 0,2 0 0 0 0,-1-1 1 0 0,2 2-1 0 0,0-1 0 0 0,1 0 1 0 0,1 1-1 0 0,0 0 0 0 0,1 0 1 0 0,0 1-1 0 0,2-1 0 0 0,-1 2 1 0 0,2-1-1 0 0,0 1 0 0 0,0 1 1 0 0,1 0-1 0 0,1 0 0 0 0,0 1 1 0 0,0 1-1 0 0,9-5-123 0 0,43-23 232 0 0,-39 87-124 0 0,-15-27-52 0 0,-1 1 0 0 0,-1 1 1 0 0,-1-1-1 0 0,-1 2 0 0 0,-1-1 0 0 0,-1 0 0 0 0,-1 1 0 0 0,-1 10-56 0 0,9-110 831 0 0,-1 58-858 0 0,1 0 0 0 0,1 1 0 0 0,1 0 0 0 0,0 1 0 0 0,1 0 0 0 0,0 1 1 0 0,1 1-1 0 0,1 0 0 0 0,8-4 27 0 0,-18 13-12 0 0,0 0 1 0 0,0 0-1 0 0,0 0 1 0 0,0 0-1 0 0,1 1 1 0 0,0 0 0 0 0,-1 1-1 0 0,1 0 1 0 0,0 0-1 0 0,1 0 1 0 0,-1 1 0 0 0,0 0-1 0 0,0 0 1 0 0,0 0-1 0 0,1 1 1 0 0,4 1 11 0 0,-8 1 8 0 0,1 0-1 0 0,-1 0 1 0 0,0 0 0 0 0,0 1 0 0 0,0 0 0 0 0,0 0-1 0 0,0 0 1 0 0,0 0 0 0 0,-1 1 0 0 0,1-1 0 0 0,-1 1-1 0 0,0 0 1 0 0,0 0 0 0 0,-1 0 0 0 0,1 0 0 0 0,-1 1-1 0 0,0-1 1 0 0,0 1 0 0 0,0-1 0 0 0,-1 1 0 0 0,0 0-1 0 0,0-1 1 0 0,0 1 0 0 0,0 0 0 0 0,-1 0 0 0 0,1 4-8 0 0,-30 116 421 0 0,26-15-329 0 0,3-109-117 0 0,0-1-2961 0 0,0 0-1312 0 0,0 0-4642 0 0,0 0-1382 0 0</inkml:trace>
  <inkml:trace contextRef="#ctx0" brushRef="#br0" timeOffset="81714.472">11901 3814 0 0 0,'0'0'209'0'0,"0"0"396"0"0,0 0 140 0 0,0 0 118 0 0,0 0 114 0 0,0 0 46 0 0,0 0-15 0 0,1 7 3601 0 0,-2-3 4695 0 0,-446 0-5533 0 0,316 3-3280 0 0,15-21 419 0 0,27 13-706 0 0,-39-2 401 0 0,66-1-496 0 0,31-3 230 0 0,7-5 29 0 0,-26 5-1491 0 0,50 18-1856 0 0,0-7-1878 0 0,0 0-5867 0 0</inkml:trace>
  <inkml:trace contextRef="#ctx0" brushRef="#br0" timeOffset="82922.685">11461 791 0 0 0,'0'0'520'0'0,"0"0"92"0"0,0 0 6 0 0,0 0-11 0 0,0 0 14 0 0,0 0 18 0 0,0 0 41 0 0,0 0 49 0 0,0 0 57 0 0,0 0 59 0 0,0 0 52 0 0,0 0 27 0 0,0 0-56 0 0,-20 5 2075 0 0,-109 19 3337 0 0,-31-16-3807 0 0,50-31-1340 0 0,-68 13 186 0 0,120 18-604 0 0,51-2-4980 0 0,14-1-494 0 0,-3 2-6329 0 0</inkml:trace>
  <inkml:trace contextRef="#ctx0" brushRef="#br0" timeOffset="84263.251">10983 1815 0 0 0,'0'0'540'0'0,"0"0"424"0"0,0 0 363 0 0,0 0 282 0 0,0 0 200 0 0,0 0 9 0 0,0 0-148 0 0,0 0-166 0 0,0 0-188 0 0,0 0-177 0 0,0 0-171 0 0,0 0-194 0 0,-2-6-177 0 0,-5-25 213 0 0,-4 303 2339 0 0,11-267-3146 0 0,1 0 0 0 0,0-1 1 0 0,0 1-1 0 0,0-1 0 0 0,0 1 1 0 0,1-1-1 0 0,0 1 0 0 0,0-1 1 0 0,0 0-1 0 0,0 0 0 0 0,1 0 1 0 0,0 0-1 0 0,-1-1 0 0 0,1 1 1 0 0,1-1-1 0 0,-1 1 0 0 0,0-1 1 0 0,2 1-4 0 0,-4-3 27 0 0,0 0 1 0 0,0-1 0 0 0,0 1 0 0 0,0 0-1 0 0,0 0 1 0 0,0-1 0 0 0,0 1 0 0 0,0 0-1 0 0,0-1 1 0 0,0 1 0 0 0,0-1 0 0 0,1 0-1 0 0,-1 1 1 0 0,0-1 0 0 0,0 0 0 0 0,0 0-1 0 0,1 0 1 0 0,-1 1 0 0 0,0-1 0 0 0,0-1-1 0 0,1 1 1 0 0,-1 0 0 0 0,0 0 0 0 0,0 0-1 0 0,0-1 1 0 0,1 1 0 0 0,-1 0 0 0 0,0-1-1 0 0,0 1 1 0 0,0-1 0 0 0,0 1 0 0 0,0-1-1 0 0,0 0 1 0 0,0 0 0 0 0,0 1 0 0 0,0-1-1 0 0,0 0 1 0 0,0 0 0 0 0,0 0 0 0 0,-1 0-1 0 0,2-1-27 0 0,30-49 825 0 0,-26 40-860 0 0,100-221 639 0 0,-71 100-120 0 0,-34 131-440 0 0,-1 1-19 0 0,0 0-17 0 0,0 0-14 0 0,0 0-10 0 0,0 0-8 0 0,0 0-10 0 0,0 0-11 0 0,0 0-2 0 0,0 0 10 0 0,2 46 229 0 0,3-1 0 0 0,2 0 0 0 0,2 0 0 0 0,5 14-192 0 0,16 84 249 0 0,-19-60-173 0 0,-4 0 0 0 0,-3 1 1 0 0,-8 83-77 0 0,5-158 22 0 0,-2 0 1 0 0,0 0-1 0 0,0 1 1 0 0,0-1-1 0 0,-1 0 1 0 0,-1 0-1 0 0,1 0 1 0 0,-1-1-1 0 0,-1 1 1 0 0,0-1-1 0 0,0 1 1 0 0,-1-1-1 0 0,1-1 1 0 0,-2 1-1 0 0,1 0 1 0 0,-1-1-1 0 0,0 0 1 0 0,-1-1-1 0 0,0 0 1 0 0,0 0-1 0 0,0 0 1 0 0,-1 0-1 0 0,0-1 1 0 0,1-1-1 0 0,-2 1 1 0 0,-3 0-23 0 0,10-3 20 0 0,0-1 0 0 0,0 0-1 0 0,0 0 1 0 0,0 0 0 0 0,1 0 0 0 0,-1 0-1 0 0,-1-1 1 0 0,1 1 0 0 0,0-1 0 0 0,0 1 0 0 0,0-1-1 0 0,0 0 1 0 0,0 1 0 0 0,0-1 0 0 0,0 0-1 0 0,-1-1 1 0 0,1 1 0 0 0,0 0 0 0 0,0-1 0 0 0,0 1-1 0 0,0-1 1 0 0,0 1 0 0 0,0-1 0 0 0,0 0 0 0 0,0 0-1 0 0,0 0 1 0 0,0 0 0 0 0,0 0 0 0 0,1-1-1 0 0,-1 1 1 0 0,0 0 0 0 0,1-1 0 0 0,-1 1 0 0 0,1-1-1 0 0,0 0 1 0 0,-1 1 0 0 0,1-1 0 0 0,0 0-1 0 0,0 0 1 0 0,0 0 0 0 0,0 0 0 0 0,0 0 0 0 0,1 0-1 0 0,-1 0 1 0 0,1 0 0 0 0,-1 0 0 0 0,1 0 0 0 0,0-2-21 0 0,0-9 30 0 0,2 1 0 0 0,0-1-1 0 0,0 0 1 0 0,1 1-1 0 0,1-1 1 0 0,0 1 0 0 0,1 0-1 0 0,0 0 1 0 0,0 1-1 0 0,2-1 1 0 0,-1 1-1 0 0,1 1 1 0 0,3-4-29 0 0,33-63 67 0 0,-28 45-73 0 0,17-72-448 0 0,-48 100-2764 0 0,8 4-2074 0 0,6 0 583 0 0,-1 0-6808 0 0</inkml:trace>
  <inkml:trace contextRef="#ctx0" brushRef="#br0" timeOffset="85357.615">11434 2341 0 0 0,'0'0'377'0'0,"0"0"76"0"0,0 0 37 0 0,0 0 13 0 0,0 0 67 0 0,0 0 192 0 0,0 0 187 0 0,0 0 212 0 0,0 0 157 0 0,0 3-15 0 0,11 42 8479 0 0,0-52-5741 0 0,-1-21-3643 0 0,1 0 1 0 0,1 0 0 0 0,1 1 0 0 0,2 0-1 0 0,1 1 1 0 0,8-9-399 0 0,-5 83-65 0 0,16 51 139 0 0,-19-95 250 0 0,10-35-77 0 0,-22 25-225 0 0,58-67 50 0 0,-51 65-46 0 0,-11 8-48 0 0,0 0-21 0 0,2 23-62 0 0,14 68 439 0 0,-13-81-543 0 0,3 5-400 0 0,2-17-8059 0 0,-6 1-2802 0 0</inkml:trace>
  <inkml:trace contextRef="#ctx0" brushRef="#br0" timeOffset="86528.985">11248 865 0 0 0,'0'0'720'0'0,"0"0"227"0"0,0 0 72 0 0,0 0 16 0 0,0 0-50 0 0,0 0-88 0 0,0 0 31 0 0,0 0 97 0 0,0 0 116 0 0,0 0 104 0 0,-1 0-1896 0 0,-7 3 11687 0 0,6-2-9305 0 0,15 183 559 0 0,2 110-1221 0 0,-10-250-979 0 0,-1-4 193 0 0,-4-39-287 0 0,6 13-177 0 0,12-10-959 0 0,-10-4-3366 0 0,-4 0-653 0 0,-2 0-6672 0 0</inkml:trace>
  <inkml:trace contextRef="#ctx0" brushRef="#br0" timeOffset="89481.561">11248 2739 896 0 0,'0'0'1206'0'0,"0"0"-86"0"0,0 0 110 0 0,0 0 265 0 0,0 0 238 0 0,0 0 130 0 0,0 0-26 0 0,0 0-214 0 0,0 0-322 0 0,0 0-342 0 0,0 0-301 0 0,0 0-206 0 0,0-6-93 0 0,0-11-138 0 0,0 10 2754 0 0,0 7-2716 0 0,0 0-11 0 0,4 26 1759 0 0,36 136 712 0 0,-16-7-1780 0 0,-20 177-16 0 0,-1-223-439 0 0,-3-108-470 0 0,0-1 6 0 0,0 0-3 0 0,0 0-9 0 0,0 0-23 0 0,0 0 27 0 0,0 0 10 0 0,0 0 28 0 0,0 0-28 0 0,0 0-6 0 0,0 0-15 0 0,0 0 11 0 0,0 0 8 0 0,0 0 8 0 0,1 29 289 0 0,6 4 26 0 0,-7-33-331 0 0,2 14 28 0 0,7 2 321 0 0,-9-16-339 0 0,0 0-6 0 0,0 0-6 0 0,0 0 5 0 0,0 0 1 0 0,0 0-1 0 0,0 0-8 0 0,0 0-13 0 0,0 0-2 0 0,0 0 6 0 0,-6-67 258 0 0,-7 52-281 0 0,-1 0 1 0 0,0 1-1 0 0,-1 0 1 0 0,-1 1-1 0 0,0 1 1 0 0,-1 0-1 0 0,0 2 1 0 0,-17-9 24 0 0,-85-30 61 0 0,102 35-40 0 0,17 14-29 0 0,0 0 12 0 0,0 0 2 0 0,28-18-92 0 0,-5 10 86 0 0,1 1 1 0 0,0 1-1 0 0,0 2 0 0 0,1 0 0 0 0,0 2 1 0 0,8 0-1 0 0,255-25-2 0 0,-149 2-68 0 0,-139 25 75 0 0,0 1 0 0 0,0-1 0 0 0,-1 0 0 0 0,1 1 0 0 0,0-1 0 0 0,0 0 0 0 0,0 0 0 0 0,0 1 0 0 0,0-1 0 0 0,0 0 0 0 0,0 1 0 0 0,0-1 0 0 0,0 0 0 0 0,0 0 0 0 0,1 1 0 0 0,-1-1 0 0 0,0 0 0 0 0,0 1 1 0 0,0-1-1 0 0,0 0 0 0 0,0 0 0 0 0,0 1 0 0 0,0-1 0 0 0,1 0 0 0 0,-1 0 0 0 0,0 0 0 0 0,0 1 0 0 0,0-1 0 0 0,1 0 0 0 0,-1 0 0 0 0,0 0 0 0 0,0 1 0 0 0,1-1 0 0 0,-1 0 0 0 0,0 0 0 0 0,0 0 0 0 0,1 0 1 0 0,-1 0-1 0 0,0 0 0 0 0,0 0 0 0 0,1 0 0 0 0,-1 1 0 0 0,0-1 0 0 0,1 0 0 0 0,-1 0 0 0 0,0 0 0 0 0,0 0 0 0 0,1 0 0 0 0,-1-1 0 0 0,0 1 0 0 0,1 0 0 0 0,-1 0 0 0 0,0 0 0 0 0,0 0 0 0 0,1 0 0 0 0,-1 0-5 0 0,-23 23-9 0 0,18-19 30 0 0,-193 184 135 0 0,73-77-40 0 0,77-27 19 0 0,44-84-911 0 0,16-26-2790 0 0,-4 16-4167 0 0,0 2-4908 0 0</inkml:trace>
  <inkml:trace contextRef="#ctx0" brushRef="#br0" timeOffset="95077.715">14724 957 0 0 0,'-26'4'11'0'0,"26"-13"1819"0"0,1 7 5527 0 0,57 3-2339 0 0,4 1-3737 0 0,89 24-102 0 0,96-19 89 0 0,-169-3-960 0 0,21 3 145 0 0,76-17 313 0 0,48 6-190 0 0,-18 11 157 0 0,-90 0-446 0 0,133-3 923 0 0,-49 0-533 0 0,-75-1-223 0 0,35 1 897 0 0,-159-4-1347 0 0,0 0-7 0 0,0 0 10 0 0,0 0 9 0 0,0 0 13 0 0,0 0 22 0 0,0 0-19 0 0,0 0 1 0 0,0 0 7 0 0,0 0-15 0 0,0 0 6 0 0,0 0-20 0 0,0 0-22 0 0,-30 13-3097 0 0,11 0-4928 0 0,13-9-2955 0 0</inkml:trace>
  <inkml:trace contextRef="#ctx0" brushRef="#br0" timeOffset="97684.561">16896 1053 0 0 0,'0'0'409'0'0,"0"0"365"0"0,0 0 126 0 0,0 0 66 0 0,0 0 78 0 0,0 0 35 0 0,0 0 5 0 0,5-5 5741 0 0,-27-11-3248 0 0,-30 5-2401 0 0,27 6-341 0 0,-71 1 1355 0 0,48 22-1528 0 0,-37 24 104 0 0,-2 26 419 0 0,16 2-325 0 0,25 5-364 0 0,28-28-244 0 0,3 9 96 0 0,12-43-301 0 0,1 1 0 0 0,1 0 0 0 0,0-1 0 0 0,0 1 0 0 0,2 0 0 0 0,-1 0 0 0 0,2 0-1 0 0,0-1 1 0 0,0 1 0 0 0,2-1 0 0 0,1 5-47 0 0,43 57 402 0 0,12-21 34 0 0,-27-36-240 0 0,34 5 196 0 0,9-12-119 0 0,-6 0-163 0 0,46-10 172 0 0,-104-2-243 0 0,0 0-1 0 0,0-1 0 0 0,-1 0 0 0 0,1-1 1 0 0,0 0-1 0 0,-1-1 0 0 0,1 0 1 0 0,-1-1-1 0 0,0 0 0 0 0,8-6-38 0 0,80-82 303 0 0,-59 39-186 0 0,-20 20-47 0 0,-15 24-43 0 0,0 0 1 0 0,-1-1-1 0 0,0 0 1 0 0,-1 1-1 0 0,0-1 1 0 0,-1-1-1 0 0,0 1 1 0 0,0 0 0 0 0,-1-10-28 0 0,4-89 156 0 0,-14 44-114 0 0,-11 11 20 0 0,10 45-67 0 0,1-1 0 0 0,-2 1 0 0 0,0 1 0 0 0,0 0 0 0 0,0 1 0 0 0,-1 0 0 0 0,0 0 0 0 0,-4 0 5 0 0,11 5-8 0 0,-8-5-57 0 0,0 1 1 0 0,-1 0-1 0 0,0 2 1 0 0,0-1-1 0 0,0 2 1 0 0,0-1-1 0 0,-1 2 1 0 0,0 0-1 0 0,0 1 1 0 0,0 1-1 0 0,-10 0 65 0 0,-6-1-609 0 0,15 0-964 0 0,1 2-3510 0 0,12 1-839 0 0,0 2-5844 0 0</inkml:trace>
  <inkml:trace contextRef="#ctx0" brushRef="#br0" timeOffset="99247.555">16749 1318 0 0 0,'0'0'181'0'0,"0"0"440"0"0,0 0 121 0 0,0 0 41 0 0,0 0 32 0 0,0 0-8 0 0,0 0-30 0 0,0 0-54 0 0,0 0-51 0 0,7-16 2533 0 0,-3 7 3875 0 0,-4 8-6682 0 0,0 1-12 0 0,-44-3 2406 0 0,12 36-2232 0 0,27 18-120 0 0,5-48-381 0 0,0 0 1 0 0,1 1-1 0 0,0-1 1 0 0,-1 0-1 0 0,1 0 1 0 0,0 0-1 0 0,1 0 1 0 0,-1 0-1 0 0,0 0 1 0 0,1 0-1 0 0,0-1 1 0 0,0 1-1 0 0,0-1 1 0 0,0 1-1 0 0,0-1 1 0 0,0 1-1 0 0,0-1 1 0 0,1 0-1 0 0,-1 0 1 0 0,1 0-1 0 0,0-1 1 0 0,0 1-1 0 0,-1 0 0 0 0,1-1 1 0 0,0 0-1 0 0,0 0 1 0 0,0 0-1 0 0,1 0 1 0 0,-1 0-1 0 0,0-1 1 0 0,0 1-1 0 0,0-1 1 0 0,4 0-60 0 0,31-25 680 0 0,24-37-128 0 0,-61 61-539 0 0,0 0 0 0 0,0 0 0 0 0,-1 0 0 0 0,1 0 0 0 0,-1-1 0 0 0,1 1 0 0 0,-1 0 0 0 0,1 0 0 0 0,-1-1 0 0 0,0 1 0 0 0,0 0 0 0 0,1 0 0 0 0,-1-1 0 0 0,0 1 0 0 0,0 0 0 0 0,0-1 0 0 0,-1 1 0 0 0,1 0 0 0 0,0-1 0 0 0,0 1 0 0 0,-1 0 0 0 0,1 0 0 0 0,-1-1 0 0 0,1 1 0 0 0,-1 0 0 0 0,1 0 0 0 0,-1 0 0 0 0,0 0 0 0 0,1 0 0 0 0,-1 0 0 0 0,0 0 0 0 0,0 0 0 0 0,0 0-1 0 0,0 0 1 0 0,0 0 0 0 0,0 0 0 0 0,0 1 0 0 0,0-1 0 0 0,0 0 0 0 0,-1 1 0 0 0,1-1 0 0 0,0 1 0 0 0,0-1 0 0 0,0 1 0 0 0,-2-1-13 0 0,-4 0-68 0 0,-1 0-1 0 0,0 0 1 0 0,0 1-1 0 0,1 0 1 0 0,-1 1-1 0 0,0-1 1 0 0,0 1-1 0 0,1 1 1 0 0,-1 0-1 0 0,0 0 1 0 0,-5 2 68 0 0,10-3-36 0 0,1 5-3914 0 0,7-4-986 0 0,-2 1-3563 0 0,-1-2 1912 0 0</inkml:trace>
  <inkml:trace contextRef="#ctx0" brushRef="#br0" timeOffset="101900.431">16493 563 0 0 0,'0'0'316'0'0,"0"0"571"0"0,0 0 48 0 0,0 0-96 0 0,0 0-82 0 0,0 0-37 0 0,0 0-36 0 0,0 0 31 0 0,0 0 31 0 0,0 0 33 0 0,0 0 23 0 0,0 3-45 0 0,3 73 4021 0 0,1 18-2844 0 0,17 120-206 0 0,-20 48-830 0 0,-8-75-426 0 0,8-165-427 0 0,-11 40 331 0 0,6-32 503 0 0,29-34 65 0 0,163-11-305 0 0,-152 15-488 0 0,53 1 74 0 0,-28-2-26 0 0,7 1-159 0 0,-68 0-31 0 0,17-8 1497 0 0,-23-183-869 0 0,1 70-378 0 0,-9 55-122 0 0,-22-53 35 0 0,24 31-65 0 0,8-22 6 0 0,4 22-195 0 0,3 72 825 0 0,0 6-3334 0 0,-2 3-6422 0 0,-1 7-2452 0 0</inkml:trace>
  <inkml:trace contextRef="#ctx0" brushRef="#br0" timeOffset="103359.51">16765 644 0 0 0,'0'0'137'0'0,"0"0"522"0"0,0 0 137 0 0,0 0-23 0 0,0 0 7 0 0,0 0 8 0 0,0 0 16 0 0,0 0 8 0 0,0 0 19 0 0,-27 10-5 0 0,-83 30-92 0 0,73-20 977 0 0,36-20-1571 0 0,1 0 26 0 0,21 3 272 0 0,-1 0 0 0 0,1-2-1 0 0,0 0 1 0 0,-1-1 0 0 0,1-1 0 0 0,0-1 0 0 0,7-3-438 0 0,71-2 326 0 0,-98 7-231 0 0,-1 0 38 0 0,0 0 6 0 0,0 0 21 0 0,0 0-29 0 0,-17 8 242 0 0,-157 97 1114 0 0,154-95-1226 0 0,-1 17-177 0 0,52-16 163 0 0,-15-10-221 0 0,0 0 0 0 0,1-1-1 0 0,-1 0 1 0 0,0-2 0 0 0,0 0 0 0 0,0 0-1 0 0,0-2 1 0 0,0 0 0 0 0,-1-1 0 0 0,7-3-26 0 0,-18 8 188 0 0,-37 19-284 0 0,-126 87 312 0 0,86-66-16 0 0,73-39-208 0 0,0-1 0 0 0,0 1 0 0 0,1 0-1 0 0,-1-1 1 0 0,0 1 0 0 0,0-1 0 0 0,0 1 0 0 0,1 0 0 0 0,-1-1 0 0 0,0 1 0 0 0,1-1 0 0 0,-1 1 0 0 0,1-1 0 0 0,-1 1 0 0 0,1-1 0 0 0,-1 1 0 0 0,1-1 0 0 0,-1 1 0 0 0,1-1-1 0 0,-1 1 1 0 0,1-1 0 0 0,-1 0 0 0 0,1 1 0 0 0,-1-1 0 0 0,1 0 0 0 0,0 0 0 0 0,-1 1 0 0 0,1-1 0 0 0,0 0 0 0 0,-1 0 0 0 0,1 0 0 0 0,0 0 0 0 0,-1 0 0 0 0,1 0 0 0 0,0 0 0 0 0,-1 0-1 0 0,1 0 1 0 0,0 0 0 0 0,-1 0 0 0 0,1-1 0 0 0,0 1 0 0 0,-1 0 0 0 0,1 0 0 0 0,0-1 0 0 0,-1 1 0 0 0,1 0 8 0 0,20-2 3 0 0,0-1 0 0 0,0-1 1 0 0,-1 0-1 0 0,0-2 0 0 0,0 0 0 0 0,13-6-3 0 0,45-13-4 0 0,-78 25 7 0 0,0 0 1 0 0,0 0-1 0 0,0 0 1 0 0,0 1-1 0 0,0-1 1 0 0,0 0-1 0 0,0 0 1 0 0,0 1-1 0 0,1-1 1 0 0,-1 0-1 0 0,0 0 1 0 0,0 0-1 0 0,0 1-3 0 0,-14 6-16 0 0,-183 119 613 0 0,197-126-603 0 0,-1 0-1 0 0,0 0 0 0 0,1 1 0 0 0,-1-1 0 0 0,1 0 0 0 0,-1 0 0 0 0,0 1 0 0 0,1-1 1 0 0,-1 1-1 0 0,1-1 0 0 0,-1 0 0 0 0,1 1 0 0 0,-1-1 0 0 0,1 1 0 0 0,0-1 1 0 0,-1 1-1 0 0,1-1 0 0 0,-1 1 0 0 0,1 0 0 0 0,0-1 0 0 0,0 1 0 0 0,-1-1 0 0 0,1 1 1 0 0,0 0-1 0 0,0-1 0 0 0,0 1 0 0 0,-1 0 0 0 0,1-1 0 0 0,0 1 0 0 0,0 0 1 0 0,0-1-1 0 0,0 1 0 0 0,0 0 0 0 0,1-1 0 0 0,-1 1 0 0 0,0-1 0 0 0,0 1 0 0 0,0 0 1 0 0,0-1-1 0 0,1 1 0 0 0,-1 0 0 0 0,0-1 0 0 0,1 1 0 0 0,-1-1 0 0 0,0 1 1 0 0,1-1-1 0 0,-1 1 7 0 0,76-1-68 0 0,-32-11-204 0 0,-44 11 249 0 0,0 0-10 0 0,0 0-19 0 0,-34 30 81 0 0,-98 80 342 0 0,131-109-372 0 0,0 0 0 0 0,0-1 0 0 0,0 1 0 0 0,0 0 0 0 0,0-1 0 0 0,0 1 1 0 0,0 0-1 0 0,0 0 0 0 0,0 0 0 0 0,0 0 0 0 0,1 0 0 0 0,-1 0 0 0 0,0 0 1 0 0,0 0-1 0 0,1 0 0 0 0,-1 1 0 0 0,1-1 0 0 0,-1 0 0 0 0,1 0 0 0 0,0 0 1 0 0,-1 1-1 0 0,1-1 0 0 0,0 0 0 0 0,0 0 0 0 0,0 1 0 0 0,0-1 0 0 0,0 0 1 0 0,0 1-1 0 0,0-1 0 0 0,1 0 0 0 0,-1 0 0 0 0,0 1 0 0 0,1-1 0 0 0,-1 0 1 0 0,0 0-1 0 0,1 0 0 0 0,0 1 0 0 0,-1-1 0 0 0,1 0 0 0 0,0 0 0 0 0,-1 0 0 0 0,1 0 1 0 0,0 0-1 0 0,0 0 0 0 0,0-1 0 0 0,0 1 0 0 0,0 0 0 0 0,0 0 1 0 0,38 17-85 0 0,-38-16 79 0 0,-1 0 0 0 0,1 0 1 0 0,-1 0-1 0 0,1 1 0 0 0,-1-1 0 0 0,0 0 0 0 0,0 1 1 0 0,0-1-1 0 0,0 0 0 0 0,0 0 0 0 0,-1 1 0 0 0,1-1 1 0 0,-1 0-1 0 0,1 0 0 0 0,-1 0 0 0 0,0 0 0 0 0,0 0 1 0 0,0 0-1 0 0,0 0 0 0 0,0 0 0 0 0,-1 0 0 0 0,1 0 1 0 0,0 0-1 0 0,-1-1 0 0 0,1 1 0 0 0,-1 0 0 0 0,0-1 0 0 0,0 1 1 0 0,1-1-1 0 0,-1 0 0 0 0,0 0 0 0 0,0 0 0 0 0,0 0 1 0 0,0 0-1 0 0,0 0 0 0 0,-2 0 6 0 0,-12 12 196 0 0,14-12-182 0 0,2-1-31 0 0,0 0-31 0 0,0 0-5 0 0,0 0-18 0 0,12 11-334 0 0,15 5-40 0 0,-23-11-2850 0 0,-3 0-3298 0 0,-1-5 522 0 0</inkml:trace>
  <inkml:trace contextRef="#ctx0" brushRef="#br0" timeOffset="104013.834">16750 1093 2192 0 0,'0'0'2338'0'0,"0"0"-1139"0"0,0 0-607 0 0,0 0-25 0 0,0 0 145 0 0,0 0 90 0 0,0 0-2 0 0,0 0-101 0 0,0 0-196 0 0,0 0-179 0 0,0 0-123 0 0,0 0-96 0 0,0 0-49 0 0,8 0-1 0 0,23-3 34 0 0,-21 26 1248 0 0,-11-20-1047 0 0,-48 89 1776 0 0,50-90-2038 0 0,1 0 1 0 0,-1-1-1 0 0,1 1 0 0 0,0-1 0 0 0,0 1 1 0 0,0-1-1 0 0,0 1 0 0 0,0-1 0 0 0,0 0 0 0 0,0 0 1 0 0,1 0-1 0 0,-1 0 0 0 0,0 0 0 0 0,0-1 1 0 0,1 1-1 0 0,-1-1 0 0 0,1 1 0 0 0,-1-1 0 0 0,0 0 1 0 0,1 0-1 0 0,-1 0 0 0 0,1 0 0 0 0,-1-1 1 0 0,0 1-1 0 0,1-1 0 0 0,-1 1 0 0 0,1-1-28 0 0,5 1 37 0 0,2-1-1 0 0,-8 0-35 0 0,0 1 0 0 0,0-1 0 0 0,-1 0 0 0 0,1 1 0 0 0,0-1 0 0 0,0 1 0 0 0,0 0 0 0 0,0-1 0 0 0,0 1-1 0 0,0 0 1 0 0,0 0 0 0 0,0 1 0 0 0,0-1 0 0 0,0 0 0 0 0,-1 0 0 0 0,1 1 0 0 0,0-1 0 0 0,0 1 0 0 0,0 0 0 0 0,0 0 0 0 0,-1-1 0 0 0,1 1-1 0 0,0 0 1 0 0,-1 0 0 0 0,1 1 0 0 0,-1-1 0 0 0,1 0 0 0 0,-1 0 0 0 0,1 1 0 0 0,-1-1 0 0 0,0 1 0 0 0,0-1 0 0 0,0 1 0 0 0,0 0-1 0 0,0-1 1 0 0,1 2-1 0 0,-33 30 699 0 0,-22 24 201 0 0,90-47-494 0 0,41-2-324 0 0,-77-7-72 0 0,0 0 0 0 0,-1 0 0 0 0,1 0-1 0 0,0 0 1 0 0,0 0 0 0 0,0 0-1 0 0,-1 1 1 0 0,1-1 0 0 0,0 0-1 0 0,-1 0 1 0 0,0 1 0 0 0,1-1-1 0 0,-1 0 1 0 0,1 0 0 0 0,-1 1-1 0 0,0-1 1 0 0,0 0 0 0 0,0 1-1 0 0,0-1 1 0 0,0 0 0 0 0,0 1-1 0 0,0-1 1 0 0,-1 0 0 0 0,1 1-1 0 0,0-1 1 0 0,-1 0 0 0 0,1 1-1 0 0,-1-1 1 0 0,1 0 0 0 0,-1 0-1 0 0,1 0 1 0 0,-1 1 0 0 0,0-1-1 0 0,0 0 1 0 0,0 0 0 0 0,0 0-1 0 0,0 0 1 0 0,0 0 0 0 0,0-1-1 0 0,0 1 1 0 0,0 0 0 0 0,0 0-1 0 0,0-1 1 0 0,0 1 0 0 0,-1 0-1 0 0,1-1 1 0 0,0 1 0 0 0,0-1-1 0 0,-1 0 1 0 0,1 1-10 0 0,0 0 17 0 0,-12 9 228 0 0,13-10-283 0 0,0 0 0 0 0,1 0 0 0 0,-1 0 1 0 0,0 0-1 0 0,1 0 0 0 0,-1 0 0 0 0,0 0 0 0 0,1 0 0 0 0,-1 0 0 0 0,0 0 0 0 0,1 0 0 0 0,-1 1 1 0 0,0-1-1 0 0,1 0 0 0 0,-1 0 0 0 0,0 0 0 0 0,1 0 0 0 0,-1 1 0 0 0,0-1 0 0 0,0 0 0 0 0,1 0 1 0 0,-1 1-1 0 0,0-1 0 0 0,0 0 0 0 0,1 0 0 0 0,-1 1 0 0 0,0-1 0 0 0,0 0 0 0 0,0 1 0 0 0,0-1 0 0 0,1 0 1 0 0,-1 1-1 0 0,0-1 0 0 0,0 0 0 0 0,0 1 0 0 0,0-1 0 0 0,0 0 0 0 0,0 1 0 0 0,0-1 38 0 0,5 1-1491 0 0,1 1-6450 0 0,-6-2 7026 0 0,4 1-5888 0 0</inkml:trace>
  <inkml:trace contextRef="#ctx0" brushRef="#br0" timeOffset="123216.593">16892 1045 0 0 0,'0'0'159'0'0,"0"0"301"0"0,0 0 19 0 0,0 0-38 0 0,0 0 7 0 0,1-2-772 0 0,2-7 10493 0 0,82 38-5848 0 0,-32-7-3217 0 0,-35 15 1439 0 0,3 14-1859 0 0,4-17-433 0 0,-8-2 34 0 0,-17-31-251 0 0,9 29 311 0 0,17 39 201 0 0,-15-28-140 0 0,1 65 283 0 0,-13-80-468 0 0,10 137 592 0 0,-4-36-316 0 0,-8 117 440 0 0,-1 37-22 0 0,-5-9-76 0 0,7-28-195 0 0,-11-98-304 0 0,4 21-101 0 0,-2 68-10 0 0,-6-139-106 0 0,-14 72-32 0 0,22 189 33 0 0,-2-176-39 0 0,13 36-13 0 0,9 0 28 0 0,-28-114-5 0 0,6-40-106 0 0,-11 59 118 0 0,19-75-73 0 0,3-46-23 0 0,0-1-22 0 0,0 0-7 0 0,0 0-8 0 0,0 0 13 0 0,0 0-2 0 0,0 0 1 0 0,0 0 0 0 0,-17-16-953 0 0,2-7-776 0 0,1 0-5872 0 0,8 15-4557 0 0</inkml:trace>
  <inkml:trace contextRef="#ctx0" brushRef="#br0" timeOffset="124477.677">17015 3862 24 0 0,'0'0'1436'0'0,"0"0"-53"0"0,0 0 115 0 0,0 0 128 0 0,0 0-47 0 0,0 0-186 0 0,0 0-267 0 0,0 0-277 0 0,0 0-194 0 0,0 0-97 0 0,0 0 8 0 0,0 0 48 0 0,0 0 6 0 0,4 0-27 0 0,125-7 5271 0 0,107-71-2620 0 0,94-13-1495 0 0,-156 64-1087 0 0,-104 24-378 0 0,-17-1 21 0 0,-14-7 18 0 0,-57 7-488 0 0,8 4-629 0 0,-10 1-812 0 0,7 1-5696 0 0,8-1-2676 0 0</inkml:trace>
  <inkml:trace contextRef="#ctx0" brushRef="#br0" timeOffset="125917">17115 3457 0 0 0,'0'0'155'0'0,"0"0"334"0"0,0 0 106 0 0,0 0 44 0 0,0 0 58 0 0,0 0 17 0 0,-2-5 46 0 0,-7-15 83 0 0,-26-3 11418 0 0,35 23-11509 0 0,0 0-54 0 0,0 0-60 0 0,0 0-60 0 0,0 0-54 0 0,0 0-36 0 0,0 0-32 0 0,0 0-33 0 0,0 0-34 0 0,0 0-19 0 0,0 0-37 0 0,0 0-22 0 0,0 0-24 0 0,0 0-29 0 0,21 0 1563 0 0,118 7-233 0 0,70 41-817 0 0,53 15-266 0 0,-178-44-418 0 0,-17 12 9 0 0,-18 4-52 0 0,15-10-11 0 0,-12 8 25 0 0,-5-4-46 0 0,-28-14 33 0 0,-21-16-186 0 0,-21-18-6627 0 0,20 18-4599 0 0</inkml:trace>
  <inkml:trace contextRef="#ctx0" brushRef="#br0" timeOffset="128392.389">17894 3659 0 0 0,'0'0'623'0'0,"0"0"700"0"0,0 0 456 0 0,0 0 219 0 0,0 0 47 0 0,0 0-143 0 0,0 0-279 0 0,0 0-272 0 0,0 0-220 0 0,4-5-122 0 0,16-14-35 0 0,-15 14-38 0 0,-5 5-84 0 0,0 0-139 0 0,2 16 1287 0 0,19 40-559 0 0,-3 1 0 0 0,-3 0 1 0 0,9 59-1442 0 0,-17 200 1783 0 0,-22-39-1066 0 0,17-191-514 0 0,7-69 1082 0 0,-9 75-1175 0 0,6-92 872 0 0,-11 8-460 0 0,-167 241-538 0 0,128-191 7 0 0,-131 198 37 0 0,112-128-80 0 0,33-36 160 0 0,-1-44-107 0 0,31-49-10 0 0,0 1-1 0 0,0-1 0 0 0,-1 1 1 0 0,1 0-1 0 0,0-1 1 0 0,0 1-1 0 0,-1-1 1 0 0,1 1-1 0 0,0 0 1 0 0,-1-1-1 0 0,1 1 1 0 0,0 0-1 0 0,-1 0 1 0 0,1-1-1 0 0,0 1 0 0 0,-1 0 1 0 0,1 0-1 0 0,-1 0 1 0 0,1-1-1 0 0,0 1 1 0 0,-1 0-1 0 0,1 0 1 0 0,-1 0-1 0 0,1 0 1 0 0,-1 0-1 0 0,1 0 0 0 0,-1 0 1 0 0,1 0-1 0 0,0 0 1 0 0,-1 0-1 0 0,1 0 1 0 0,-1 0-1 0 0,1 0 1 0 0,-1 0-1 0 0,1 0 1 0 0,-1 1-1 0 0,1-1 0 0 0,0 0 1 0 0,-1 0-1 0 0,1 0 1 0 0,-1 1-1 0 0,1-1 1 0 0,0 0-1 0 0,-1 0 1 0 0,1 1-1 0 0,0-1 1 0 0,-1 0-1 0 0,1 1 0 0 0,0-1 1 0 0,0 1-1 0 0,-1-1 1 0 0,1 0-1 0 0,0 1 1 0 0,0-1-1 0 0,0 1 1 0 0,-1-1-1 0 0,1 0 1 0 0,0 1-1 0 0,0-1 0 0 0,0 1 1 0 0,0-1-1 0 0,0 1 1 0 0,0-1-1 0 0,0 1 10 0 0,28-56-1949 0 0,-15 29-382 0 0,0 1-3766 0 0,-6 13-5846 0 0</inkml:trace>
  <inkml:trace contextRef="#ctx0" brushRef="#br0" timeOffset="129281.411">18061 4683 0 0 0,'0'0'1188'0'0,"0"0"41"0"0,0 0-17 0 0,0 0-8 0 0,0 0-66 0 0,0 0-57 0 0,0 0-89 0 0,0 0-154 0 0,0 0-149 0 0,0 0-133 0 0,0 0-114 0 0,0 0-86 0 0,-3-4-5 0 0,1 2 534 0 0,-11-10-2039 0 0,5 9 4962 0 0,-1 2 5848 0 0,17 19-7623 0 0,7 4-1741 0 0,-1 1 0 0 0,-1 0 0 0 0,-2 1 0 0 0,0 0-1 0 0,-1 1 1 0 0,-1 0 0 0 0,-2 1 0 0 0,-1 0 0 0 0,0 0 0 0 0,-2 0-1 0 0,0 14-291 0 0,28 95 242 0 0,36 12 55 0 0,-36-35-38 0 0,-17-16 106 0 0,4-64-259 0 0,-19-32-453 0 0,-5-18-2888 0 0,2 8-7066 0 0,1 5-2646 0 0</inkml:trace>
  <inkml:trace contextRef="#ctx0" brushRef="#br0" timeOffset="131303.497">11495 5975 0 0 0,'0'0'657'0'0,"0"0"342"0"0,0 0 303 0 0,0 0 202 0 0,0 0 43 0 0,0 0-97 0 0,0 0-211 0 0,31-2-230 0 0,100-8-179 0 0,7 12 1734 0 0,189 8 2522 0 0,164-20-2677 0 0,-472 10-2341 0 0,845-1 1575 0 0,-565 6-1137 0 0,-2-1 437 0 0,4-13-943 0 0,267-30 811 0 0,18 12 181 0 0,-298 2-501 0 0,9 9 290 0 0,68 13-781 0 0,-262 3 135 0 0,-86 0-119 0 0,190-1 571 0 0,98-17-587 0 0,179-26 406 0 0,28 45 24 0 0,-157 13 118 0 0,220-14 413 0 0,-575 0-969 0 0,0 0 10 0 0,0 0-2 0 0,0 0 16 0 0,0 0-10 0 0,0 0-10 0 0,0 0 26 0 0,0 0-2 0 0,0 0-3 0 0,0 0-14 0 0,0 0 10 0 0,0 0-13 0 0,0 0 9 0 0,0 0 11 0 0,0 0-24 0 0,0 0 6 0 0,-6 1-854 0 0,-50-6-5331 0 0,43 5 1786 0 0,2 0-7198 0 0</inkml:trace>
  <inkml:trace contextRef="#ctx0" brushRef="#br0" timeOffset="132059.315">18254 5489 0 0 0,'0'0'223'0'0,"0"0"580"0"0,0 0 186 0 0,0 0 42 0 0,0 0 39 0 0,0 0 58 0 0,0 0 51 0 0,0 0-6 0 0,0 0-34 0 0,0 0-56 0 0,3-2-52 0 0,7-7 876 0 0,-10 9-1064 0 0,2 4 6734 0 0,8 16-6846 0 0,34 85 1707 0 0,-26-46-1644 0 0,3-22-369 0 0,-20-37-441 0 0,-1 0-4 0 0,0 0 7 0 0,16-9-1485 0 0,-14 4-6742 0 0,-2 4-3208 0 0</inkml:trace>
  <inkml:trace contextRef="#ctx0" brushRef="#br0" timeOffset="132804.958">17446 5541 0 0 0,'0'0'473'0'0,"0"0"241"0"0,0 0-57 0 0,0 0-181 0 0,0 0-127 0 0,0 0-121 0 0,0 0 24 0 0,3-3 82 0 0,8-6 0 0 0,-8-2 2037 0 0,-3 9 985 0 0,-2 5 3840 0 0,-37 86-3958 0 0,-16 28-1805 0 0,56-117-1472 0 0,-1-1-1 0 0,0 1 0 0 0,0 0 1 0 0,0-1-1 0 0,1 1 0 0 0,-1 0 1 0 0,0 0-1 0 0,0-1 0 0 0,0 1 1 0 0,1 0-1 0 0,-1 0 0 0 0,0 0 1 0 0,1-1-1 0 0,-1 1 0 0 0,0 0 1 0 0,1 0-1 0 0,-1 0 0 0 0,0 0 1 0 0,1 0-1 0 0,-1-1 0 0 0,0 1 1 0 0,1 0-1 0 0,-1 0 0 0 0,0 0 1 0 0,1 0-1 0 0,-1 0 0 0 0,0 0 1 0 0,1 0-1 0 0,-1 0 0 0 0,0 0 1 0 0,1 1-1 0 0,-1-1 0 0 0,0 0 1 0 0,1 0-1 0 0,-1 0 0 0 0,0 0 1 0 0,1 0-1 0 0,-1 1 0 0 0,0-1 1 0 0,1 0-1 0 0,-1 0 0 0 0,0 0 1 0 0,0 1-1 0 0,1-1 0 0 0,-1 0 1 0 0,0 0-1 0 0,0 1 0 0 0,0-1 1 0 0,1 0-1 0 0,-1 1 0 0 0,0-1 1 0 0,0 0-1 0 0,0 1 0 0 0,0-1 1 0 0,0 0-1 0 0,1 1 0 0 0,-1-1 1 0 0,0 0-1 0 0,0 1 0 0 0,0-1 1 0 0,0 0-1 0 0,0 1 0 0 0,0-1 1 0 0,0 0-1 0 0,0 1 0 0 0,0-1 1 0 0,-1 0-1 0 0,1 1 0 0 0,0-1 40 0 0,11-3-6770 0 0,-7 0-3846 0 0</inkml:trace>
  <inkml:trace contextRef="#ctx0" brushRef="#br0" timeOffset="135757.716">18175 2901 0 0 0,'0'0'371'0'0,"0"0"217"0"0,0 0 113 0 0,0 0 56 0 0,0 0 109 0 0,0 0 85 0 0,1-4 101 0 0,-1-4-857 0 0,2-11 2885 0 0,-1-1 3478 0 0,-1 19-5739 0 0,0 1-63 0 0,-21-18 3888 0 0,14 14-4495 0 0,0 1 0 0 0,0 0 0 0 0,0 0 0 0 0,0 1 0 0 0,-1-1 0 0 0,1 2 0 0 0,-1-1 0 0 0,0 1 0 0 0,1 0 0 0 0,-1 1 1 0 0,0 0-1 0 0,0 0 0 0 0,1 0 0 0 0,-1 1 0 0 0,-4 1-149 0 0,-19 0 447 0 0,24-2-362 0 0,1 0-1 0 0,-1 0 1 0 0,1 1-1 0 0,-1 0 1 0 0,1 0-1 0 0,-1 1 1 0 0,1 0-1 0 0,0 0 1 0 0,0 1-1 0 0,0-1 1 0 0,0 1-1 0 0,0 1 0 0 0,1-1 1 0 0,-1 1-1 0 0,1 0 1 0 0,0 0-1 0 0,-4 4-84 0 0,0 0 64 0 0,0 0 0 0 0,1 1 0 0 0,0 0 0 0 0,0 0 1 0 0,1 1-1 0 0,0 0 0 0 0,1 0 0 0 0,0 1 0 0 0,1 0 0 0 0,0 0 0 0 0,0 0 0 0 0,1 1 0 0 0,1-1 0 0 0,-2 11-64 0 0,-1 20 212 0 0,2 1 0 0 0,1 0 0 0 0,3 0 0 0 0,2 21-212 0 0,35 69 444 0 0,36 6-64 0 0,-67-132-350 0 0,0-1 0 0 0,0 0 0 0 0,1-1 0 0 0,-1 0 0 0 0,1 0 0 0 0,1 0 0 0 0,-1-1 0 0 0,1 0-1 0 0,0 0 1 0 0,0-1 0 0 0,0 0 0 0 0,0 0 0 0 0,0-1 0 0 0,1 0 0 0 0,-1 0 0 0 0,1-1 0 0 0,-1-1 0 0 0,1 1 0 0 0,-1-1 0 0 0,6-1-30 0 0,28 3 123 0 0,-32-1-97 0 0,-1 0 0 0 0,1-1 0 0 0,-1 0 0 0 0,1 0 1 0 0,0-1-1 0 0,-1 0 0 0 0,1-1 0 0 0,-1 0 0 0 0,1 0 0 0 0,-1-1 0 0 0,0 0 0 0 0,0-1-26 0 0,65-44 255 0 0,-59 31-225 0 0,0 1 0 0 0,-2-2 0 0 0,0 0 0 0 0,-1 0 0 0 0,-1-1 0 0 0,0-1 0 0 0,-2 0 0 0 0,0 0 0 0 0,-1-1 0 0 0,-2 0 0 0 0,0 0 0 0 0,-1 0 0 0 0,-1-1 0 0 0,-1 0 0 0 0,0 0 0 0 0,-2-9-30 0 0,-1 16-2 0 0,0-1 1 0 0,-1 1 0 0 0,-1-1-1 0 0,-1 1 1 0 0,0 0 0 0 0,0-1-1 0 0,-2 2 1 0 0,0-1 0 0 0,-1 0-1 0 0,0 1 1 0 0,-5-7 1 0 0,6 11-11 0 0,-1 0-1 0 0,-1 1 1 0 0,1 0 0 0 0,-1 0 0 0 0,-1 0-1 0 0,0 1 1 0 0,0 0 0 0 0,-1 0-1 0 0,0 1 1 0 0,0 0 0 0 0,0 1-1 0 0,-1 0 1 0 0,0 1 0 0 0,0-1 0 0 0,-1 2-1 0 0,0 0 1 0 0,0 0 11 0 0,-126-24-688 0 0,76 26-6822 0 0,60 2 1849 0 0,1 0-5980 0 0</inkml:trace>
  <inkml:trace contextRef="#ctx0" brushRef="#br0" timeOffset="142193.022">17989 2989 0 0 0,'0'0'966'0'0,"0"0"208"0"0,0 0 35 0 0,0 0-25 0 0,0 0-53 0 0,0 0-147 0 0,0 0-88 0 0,-2 1-80 0 0,-12 2 1608 0 0,14-3-1626 0 0,0 0-57 0 0,0 0-92 0 0,0 0-94 0 0,0 0-106 0 0,0 0-73 0 0,-5 12 2186 0 0,-38 42-1463 0 0,100-86 2209 0 0,-61 46-1884 0 0,19-17-3638 0 0,-9 2-6332 0 0,-5 1-2527 0 0</inkml:trace>
  <inkml:trace contextRef="#ctx0" brushRef="#br0" timeOffset="142609.367">18260 3041 5705 0 0,'0'0'1709'0'0,"0"0"-176"0"0,0 0-44 0 0,0 0-46 0 0,0 0-130 0 0,0 0-233 0 0,0 0-238 0 0,0 0-163 0 0,0 0-113 0 0,0 0-75 0 0,0 0-59 0 0,0 0-56 0 0,-6 4-54 0 0,-17 13-51 0 0,51-9 3080 0 0,-9-14-2762 0 0,-11 4 648 0 0,-21 10-672 0 0,-47 36-314 0 0,59-44-264 0 0,1 0-26 0 0,0 0 4 0 0,0 0 0 0 0,0 0-13 0 0,0 0-16 0 0,22-7-950 0 0,-13 3 37 0 0,-1 1-1038 0 0,-1-1-3367 0 0,0 0-5967 0 0</inkml:trace>
  <inkml:trace contextRef="#ctx0" brushRef="#br0" timeOffset="143355.273">17932 3236 968 0 0,'0'0'2198'0'0,"0"0"-320"0"0,0 0-39 0 0,0 0-15 0 0,0 0-161 0 0,0 0-236 0 0,0 0-272 0 0,0 0-268 0 0,0 0-139 0 0,0 0-60 0 0,0 0-45 0 0,0 0-23 0 0,0 0 20 0 0,-6 2 0 0 0,-18 6-3 0 0,22-6-477 0 0,1 0 1 0 0,-1 0 0 0 0,0 0 0 0 0,0 1 0 0 0,1-1-1 0 0,0 1 1 0 0,-1-1 0 0 0,1 1 0 0 0,0 0 0 0 0,0-1-1 0 0,0 1 1 0 0,1 0 0 0 0,-1 0 0 0 0,1-1 0 0 0,-1 1-1 0 0,1 0 1 0 0,0 0 0 0 0,0 0 0 0 0,0 0 0 0 0,1-1-1 0 0,-1 1 1 0 0,1 0 0 0 0,-1 0 0 0 0,1 0 0 0 0,0-1-1 0 0,0 1 1 0 0,0 0 0 0 0,0-1 0 0 0,1 1-1 0 0,-1-1 1 0 0,1 0 0 0 0,-1 1 0 0 0,1-1 0 0 0,0 0-1 0 0,1 2-160 0 0,2 1 127 0 0,0 1 0 0 0,0-1 0 0 0,1 0 0 0 0,-1 0 0 0 0,1 0 0 0 0,0-1 0 0 0,0 0-1 0 0,1 0 1 0 0,-1-1 0 0 0,1 1 0 0 0,0-1 0 0 0,0-1 0 0 0,0 0 0 0 0,0 0-1 0 0,0 0 1 0 0,1 0 0 0 0,-1-1 0 0 0,0-1 0 0 0,1 1 0 0 0,-1-1 0 0 0,1 0-1 0 0,-1-1 1 0 0,0 0 0 0 0,2 0-127 0 0,-3-1 74 0 0,-1 0 1 0 0,0-1-1 0 0,1 1 0 0 0,-1-1 0 0 0,0 0 0 0 0,0-1 1 0 0,0 1-1 0 0,-1-1 0 0 0,1 0 0 0 0,-1 0 1 0 0,0 0-1 0 0,0-1 0 0 0,0 1 0 0 0,-1-1 0 0 0,0 0 1 0 0,0 0-1 0 0,0 0 0 0 0,0 0 0 0 0,-1-1 0 0 0,1-1-74 0 0,2-9 252 0 0,20 3-4662 0 0,-3 3-2421 0 0,-16 5-445 0 0,-3 5-3070 0 0</inkml:trace>
  <inkml:trace contextRef="#ctx0" brushRef="#br1" timeOffset="155302.33">17260 2282 0 0 0,'0'0'197'0'0,"0"0"311"0"0,0 0-57 0 0,0 0-129 0 0,8-17 4440 0 0,-8 16-4441 0 0,0 1-3 0 0,0 0 13 0 0,-26-29 9740 0 0,-72 14-6143 0 0,38 63-3260 0 0,57-44-648 0 0,1 0 1 0 0,0 0-1 0 0,0 0 1 0 0,0 0-1 0 0,0 0 1 0 0,1 1-1 0 0,0-1 1 0 0,0 0 0 0 0,0 1-1 0 0,0-1 1 0 0,1 1-1 0 0,0-1 1 0 0,0 0-1 0 0,0 1 1 0 0,0-1-1 0 0,1 1 1 0 0,-1-1-1 0 0,1 1 1 0 0,0-1-1 0 0,1 1-20 0 0,48 25 838 0 0,-45-30-754 0 0,0 0 0 0 0,0 0 0 0 0,0 0 0 0 0,0 0 0 0 0,0-1 0 0 0,0 1 0 0 0,0-1 1 0 0,0-1-1 0 0,0 1 0 0 0,-1-1 0 0 0,1 1 0 0 0,0-1 0 0 0,-1-1 0 0 0,1 1 0 0 0,-1-1 0 0 0,0 0 0 0 0,0 0 0 0 0,0 0 0 0 0,0 0 1 0 0,-1 0-1 0 0,1-1 0 0 0,2-3-84 0 0,-3 4 48 0 0,0-1 1 0 0,0 0 0 0 0,0 0 0 0 0,0 0-1 0 0,0 0 1 0 0,-1 0 0 0 0,0 0-1 0 0,0-1 1 0 0,0 1 0 0 0,0-1-1 0 0,-1 0 1 0 0,0 1 0 0 0,0-1 0 0 0,0 0-1 0 0,0 0 1 0 0,-1 0 0 0 0,0 1-1 0 0,0-1 1 0 0,0 0-49 0 0,-3 2 1 0 0,1 1 0 0 0,-1 0 0 0 0,0 0-1 0 0,0 0 1 0 0,0 0 0 0 0,0 1 0 0 0,0-1 0 0 0,-1 1 0 0 0,1 0-1 0 0,0 0 1 0 0,-1 0 0 0 0,1 0 0 0 0,-1 1 0 0 0,1-1-1 0 0,-1 1 1 0 0,1 0 0 0 0,-1 0 0 0 0,1 0 0 0 0,-1 1-1 0 0,1-1 1 0 0,-1 1 0 0 0,1 0 0 0 0,-1 0-1 0 0,-55 23-8 0 0,58-20 5 0 0,1 0-1 0 0,-1-1 1 0 0,1 1 0 0 0,0 0 0 0 0,0 0-1 0 0,0 0 1 0 0,0-1 0 0 0,1 1 0 0 0,-1 0-1 0 0,1-1 1 0 0,0 1 0 0 0,0 0 0 0 0,0-1-1 0 0,1 1 1 0 0,-1-1 0 0 0,1 1 0 0 0,0-1-1 0 0,0 0 1 0 0,0 0 0 0 0,0 0 0 0 0,1 0-1 0 0,-1 0 1 0 0,3 2 3 0 0,-4-4 16 0 0,0 1 0 0 0,1-1 0 0 0,-1 0-1 0 0,1 1 1 0 0,-1-1 0 0 0,1 0 0 0 0,-1 0 0 0 0,1 0 0 0 0,0 0-1 0 0,-1 0 1 0 0,1 0 0 0 0,0 0 0 0 0,0-1 0 0 0,0 1 0 0 0,0-1-1 0 0,0 1 1 0 0,0-1 0 0 0,-1 0 0 0 0,1 0 0 0 0,0 0 0 0 0,0 0-1 0 0,0 0 1 0 0,0 0 0 0 0,0 0 0 0 0,0 0 0 0 0,0-1 0 0 0,0 1-1 0 0,0-1 1 0 0,-1 0 0 0 0,1 0 0 0 0,0 1 0 0 0,0-1-1 0 0,-1 0 1 0 0,1 0 0 0 0,0 0 0 0 0,-1-1 0 0 0,1 1 0 0 0,0-2-16 0 0,2 1 29 0 0,0-1 0 0 0,-1 0 1 0 0,1 0-1 0 0,-1-1 1 0 0,0 1-1 0 0,0-1 0 0 0,0 1 1 0 0,0-1-1 0 0,-1 0 1 0 0,1 0-1 0 0,-1 0 0 0 0,0 0 1 0 0,0-1-1 0 0,-1 1 1 0 0,1 0-1 0 0,-1-1 0 0 0,0 1 1 0 0,0-1-1 0 0,-1 0 1 0 0,1 1-1 0 0,-1-1 0 0 0,0 0 1 0 0,0 1-30 0 0,-2 2-5 0 0,0 0 1 0 0,0 0-1 0 0,-1 0 1 0 0,1 0-1 0 0,0 1 1 0 0,0-1-1 0 0,-1 1 0 0 0,1-1 1 0 0,-1 1-1 0 0,0 0 1 0 0,1 0-1 0 0,-1 0 1 0 0,0 1-1 0 0,1-1 1 0 0,-1 1-1 0 0,0-1 1 0 0,0 1-1 0 0,0 0 0 0 0,1 0 1 0 0,-1 0-1 0 0,0 0 1 0 0,0 1-1 0 0,0-1 1 0 0,1 1-1 0 0,-2 0 5 0 0,-7-1-32 0 0,7 0 22 0 0,0 1-1 0 0,1-1 0 0 0,-1 1 0 0 0,0-1 1 0 0,0 1-1 0 0,0 0 0 0 0,1 1 0 0 0,-1-1 1 0 0,1 1-1 0 0,-1-1 0 0 0,1 1 0 0 0,0 0 1 0 0,-1 1-1 0 0,1-1 0 0 0,0 0 0 0 0,0 1 1 0 0,1 0 10 0 0,2-1 2 0 0,0 0 1 0 0,1 0-1 0 0,-1 0 0 0 0,1 0 1 0 0,-1 0-1 0 0,1 0 0 0 0,0 0 1 0 0,0 0-1 0 0,0 0 1 0 0,0 0-1 0 0,0 0 0 0 0,1 0 1 0 0,-1-1-1 0 0,1 1 1 0 0,-1-1-1 0 0,1 1 0 0 0,-1-1 1 0 0,1 1-1 0 0,0-1 1 0 0,-1 0-1 0 0,1 0 0 0 0,0 0 1 0 0,0 0-1 0 0,0 0 1 0 0,0 0-1 0 0,0 0 0 0 0,0-1 1 0 0,0 1-1 0 0,1-1 1 0 0,-1 0-1 0 0,0 1 0 0 0,0-1 1 0 0,0 0-1 0 0,0 0 1 0 0,1 0-1 0 0,-1-1 0 0 0,0 1 1 0 0,0 0-1 0 0,0-1-2 0 0,77 1 281 0 0,-79-1-326 0 0,1 0-1 0 0,0-1 1 0 0,0 1-1 0 0,-1-1 1 0 0,1 1-1 0 0,-1-1 1 0 0,1 1-1 0 0,-1-1 1 0 0,0 1-1 0 0,0-1 1 0 0,0 1-1 0 0,0-1 0 0 0,0 1 1 0 0,0-1-1 0 0,0 1 1 0 0,0-1-1 0 0,0 1 1 0 0,-1-1-1 0 0,1 1 1 0 0,0-1-1 0 0,-1 1 1 0 0,0-1-1 0 0,1 1 1 0 0,-1 0-1 0 0,0-1 0 0 0,0 1 1 0 0,0-1 45 0 0,-5-7-1762 0 0,0 4-3196 0 0,3 1-7035 0 0</inkml:trace>
  <inkml:trace contextRef="#ctx0" brushRef="#br0" timeOffset="160648.847">16708 2109 0 0 0,'3'3'64'0'0,"-2"-2"256"0"0,-1-1 68 0 0,0 0 31 0 0,0 0 85 0 0,-1 1 1653 0 0,-2 4 19660 0 0,2-4-19269 0 0,0-1-5782 0 0,-77-26 4478 0 0,-23 16-557 0 0,27 49-433 0 0,67-32-232 0 0,1-1-1 0 0,0 1 0 0 0,0 0 1 0 0,0 0-1 0 0,1 0 0 0 0,0 1 1 0 0,0 0-1 0 0,1 0 1 0 0,0 0-1 0 0,1 1 0 0 0,0-1 1 0 0,0 1-1 0 0,0 0 0 0 0,1 0 1 0 0,1 0-1 0 0,0 0 0 0 0,0 0 1 0 0,0 0-1 0 0,1 0 0 0 0,1 7-21 0 0,0-9 38 0 0,0 0-1 0 0,0 0 1 0 0,0 0-1 0 0,1 0 1 0 0,0 0-1 0 0,0 0 1 0 0,1-1-1 0 0,0 1 1 0 0,0-1-1 0 0,1 1 1 0 0,-1-1-1 0 0,1 0 1 0 0,1-1-1 0 0,-1 1 1 0 0,1-1-1 0 0,0 1 1 0 0,0-2-1 0 0,1 1 1 0 0,-1 0-1 0 0,1-1 1 0 0,0 0 0 0 0,0-1-1 0 0,0 1 1 0 0,1-1-1 0 0,0 0 1 0 0,-1-1-1 0 0,1 1 1 0 0,0-1-1 0 0,0-1 1 0 0,0 1-1 0 0,4-1-37 0 0,3 0 102 0 0,-1 0 0 0 0,1 0 1 0 0,-1-2-1 0 0,1 0 0 0 0,-1 0 0 0 0,1-1 0 0 0,-1-1 0 0 0,0 0 0 0 0,0-1 0 0 0,0-1 1 0 0,-1 0-1 0 0,13-6-102 0 0,-55 7-519 0 0,17 10-9239 0 0,13-5-2619 0 0</inkml:trace>
  <inkml:trace contextRef="#ctx0" brushRef="#br0" timeOffset="165467.525">17619 2249 0 0 0,'0'0'581'0'0,"0"0"152"0"0,0 0 57 0 0,0 0 85 0 0,0 0 106 0 0,0 0 75 0 0,0 0-4 0 0,0 0-77 0 0,0 0-132 0 0,0 0-159 0 0,17 5 2104 0 0,3-1-1802 0 0,0 0-1 0 0,1-1 0 0 0,0-1 0 0 0,-1-2 0 0 0,1 1 0 0 0,18-4-985 0 0,14 2 908 0 0,192-14 1367 0 0,-155 22-1829 0 0,-46 1-96 0 0,1-2 1 0 0,1-2-1 0 0,-1-3 1 0 0,1-1-1 0 0,5-2-350 0 0,37 0 395 0 0,-68 2-590 0 0,13 0 753 0 0,-27 4-5770 0 0,-9 0-1552 0 0,-2-1-4668 0 0</inkml:trace>
  <inkml:trace contextRef="#ctx0" brushRef="#br0" timeOffset="166901.253">17717 1126 1632 0 0,'0'0'2007'0'0,"0"0"-313"0"0,0 0-139 0 0,0 0 67 0 0,0 0 128 0 0,0 0 7 0 0,0 0-146 0 0,0 0-269 0 0,0 0-314 0 0,0 0-234 0 0,0 0-166 0 0,0-5-99 0 0,1-14-46 0 0,0 14-22 0 0,-1 5-7 0 0,0 0-43 0 0,0 0-47 0 0,0 0-58 0 0,0 0-47 0 0,0 0-38 0 0,0 0-40 0 0,0 18 463 0 0,-2 287 1260 0 0,2-302-1877 0 0,0 1 1 0 0,1-1-1 0 0,-1 0 0 0 0,1 0 0 0 0,0 0 1 0 0,0 0-1 0 0,0 0 0 0 0,0 0 1 0 0,1 0-1 0 0,-1 0 0 0 0,1-1 0 0 0,-1 1 1 0 0,1 0-1 0 0,0-1 0 0 0,0 1 0 0 0,1-1 1 0 0,-1 0-1 0 0,0 0 0 0 0,1 0 1 0 0,-1 0-1 0 0,1 0 0 0 0,0 0 0 0 0,-1-1 1 0 0,1 1-1 0 0,0-1 0 0 0,0 0 1 0 0,0 0-1 0 0,0 0 0 0 0,0 0 0 0 0,0 0 1 0 0,0-1-1 0 0,1 1 0 0 0,-1-1 0 0 0,0 0 1 0 0,0 0-1 0 0,0 0 0 0 0,1 0 1 0 0,-1-1-1 0 0,0 1 0 0 0,0-1 0 0 0,0 0 1 0 0,0 0-1 0 0,0 0 0 0 0,0 0 0 0 0,0-1 1 0 0,0 1-1 0 0,-1-1 0 0 0,1 1 1 0 0,0-1-1 0 0,-1 0 0 0 0,1 0 0 0 0,-1-1 1 0 0,1 0-28 0 0,27-33 105 0 0,-2-2 0 0 0,-1 0 0 0 0,-2-2 0 0 0,-1-1 1 0 0,-3-1-1 0 0,-1-1 0 0 0,-2-1-105 0 0,4-33 249 0 0,-22 76-205 0 0,0 1-22 0 0,0 0-10 0 0,0 0-19 0 0,0 0-17 0 0,0 0-8 0 0,0 0 13 0 0,-1 16-65 0 0,-1 18 110 0 0,1 1 0 0 0,2 0 0 0 0,2 0-1 0 0,1-1 1 0 0,2 1 0 0 0,8 29-26 0 0,-5-24 21 0 0,-3 1 0 0 0,-1 0-1 0 0,-3 0 1 0 0,-1 1 0 0 0,-2 14-21 0 0,0-40 13 0 0,-1-1-1 0 0,0 1 1 0 0,-2-1-1 0 0,0 1 1 0 0,0-1 0 0 0,-1 0-1 0 0,-1-1 1 0 0,0 1 0 0 0,-1-1-1 0 0,-1-1 1 0 0,0 1 0 0 0,-1-1-1 0 0,-1-1 1 0 0,0 1-1 0 0,0-2 1 0 0,-1 1 0 0 0,-9 6-13 0 0,-28 1 616 0 0,45-48-323 0 0,6 3-372 0 0,1 0 1 0 0,2 1-1 0 0,0 0 0 0 0,2 0 1 0 0,1 1-1 0 0,1 0 0 0 0,1 0 1 0 0,1 1-1 0 0,0 1 0 0 0,2 0 0 0 0,4-4 79 0 0,-3 2-615 0 0,-9 8-1718 0 0,-6 11-1509 0 0,0 0-4527 0 0,0 4-2969 0 0</inkml:trace>
  <inkml:trace contextRef="#ctx0" brushRef="#br0" timeOffset="167283.509">18531 1358 9290 0 0,'0'0'1890'0'0,"0"0"-338"0"0,0 0-34 0 0,0 0 41 0 0,0 0-142 0 0,0 0-272 0 0,0 0-287 0 0,0 0-219 0 0,0 0-112 0 0,0 0-60 0 0,0 0-39 0 0,0 0-16 0 0,0 0 0 0 0,-12 5-16 0 0,-68 28 580 0 0,74-29-862 0 0,0 0 1 0 0,0 0-1 0 0,1 1 0 0 0,-1 0 0 0 0,1 0 0 0 0,0 0 0 0 0,0 1 0 0 0,1 0 1 0 0,-1 0-1 0 0,1 0 0 0 0,1 0 0 0 0,-1 2-114 0 0,3-5 23 0 0,1-1-1 0 0,-1 1 1 0 0,1 0 0 0 0,0 0 0 0 0,0 0-1 0 0,0 0 1 0 0,0 0 0 0 0,1 0 0 0 0,-1 0-1 0 0,1 0 1 0 0,0 0 0 0 0,0-1-1 0 0,0 1 1 0 0,0 0 0 0 0,0-1 0 0 0,0 1-1 0 0,1 0 1 0 0,-1-1 0 0 0,1 0 0 0 0,0 1-1 0 0,0-1 1 0 0,0 0 0 0 0,0 0-1 0 0,0 0 1 0 0,0 0 0 0 0,1 0 0 0 0,-1 0-1 0 0,1-1 1 0 0,-1 1 0 0 0,1-1 0 0 0,-1 0-1 0 0,1 0 1 0 0,0 0 0 0 0,0 0-1 0 0,-1 0 1 0 0,1 0 0 0 0,0-1 0 0 0,0 1-1 0 0,0-1 1 0 0,0 0 0 0 0,0 0 0 0 0,0 0-1 0 0,0 0 1 0 0,0-1 0 0 0,0 1-1 0 0,0-1 1 0 0,0 0-23 0 0,30-19-4202 0 0,-23 10-3302 0 0,-3 3-4137 0 0</inkml:trace>
  <inkml:trace contextRef="#ctx0" brushRef="#br0" timeOffset="168116.285">17982 666 0 0 0,'0'0'1454'0'0,"0"0"130"0"0,0 0 216 0 0,0 0 102 0 0,0 0 17 0 0,0 0-56 0 0,0 0-160 0 0,0 0-172 0 0,0 0-225 0 0,0 0-258 0 0,0 0-224 0 0,0 0-177 0 0,0 0-139 0 0,0-2-113 0 0,-1-7-12 0 0,2 16 582 0 0,6 19 417 0 0,2 97 873 0 0,-10-81-2028 0 0,0-28-281 0 0,0-10-6 0 0,1-1 0 0 0,-1 1 0 0 0,0 0 0 0 0,1-1 0 0 0,0 1 0 0 0,0 0 0 0 0,0-1 0 0 0,0 1 0 0 0,1 0 1 0 0,-1-1-1 0 0,1 1 0 0 0,0 0 0 0 0,0-1 0 0 0,1 1 0 0 0,-1-1 0 0 0,1 0 0 0 0,-1 1 0 0 0,1-1 0 0 0,0 0 0 0 0,0 0 0 0 0,0 0 0 0 0,1 0 0 0 0,-1 0 0 0 0,1-1 0 0 0,0 1 0 0 0,-1-1 0 0 0,4 2 60 0 0,1 0-1617 0 0,-2-2-2636 0 0,-1-1-6819 0 0</inkml:trace>
  <inkml:trace contextRef="#ctx0" brushRef="#br0" timeOffset="169944.292">18120 1826 1640 0 0,'0'0'1739'0'0,"0"0"14"0"0,0 0 23 0 0,0 0 43 0 0,0 0-33 0 0,0 0-168 0 0,0 0-194 0 0,0 0-187 0 0,0 0-155 0 0,0 0-116 0 0,0 0-112 0 0,0 0-81 0 0,0 0-63 0 0,0-3 3786 0 0,2 279-2433 0 0,10-241-1953 0 0,-8 17 698 0 0,-4-51-803 0 0,0 13 31 0 0,0-14-23 0 0,4 5 1042 0 0,-38-50-909 0 0,-56-36-233 0 0,54 40 83 0 0,36 40 0 0 0,1 0-1 0 0,-1 0 1 0 0,0 0 0 0 0,0 1-1 0 0,1-1 1 0 0,-1 0-1 0 0,0 0 1 0 0,1 1 0 0 0,-1-1-1 0 0,1 0 1 0 0,-1 0 0 0 0,1 1-1 0 0,-1-1 1 0 0,1 0 0 0 0,-1 1-1 0 0,1-1 1 0 0,0 1 0 0 0,-1-1-1 0 0,1 1 1 0 0,0-1 0 0 0,0 1-1 0 0,-1 0 1 0 0,1-1-1 0 0,0 1 1 0 0,0 0 0 0 0,0-1-1 0 0,-1 1 1 0 0,1 0 0 0 0,0 0-1 0 0,0 0 1 0 0,0 0 0 0 0,0 0-1 0 0,0 0 1 0 0,-1 0 0 0 0,1 0-1 0 0,0 0 1 0 0,0 0 0 0 0,0 1-1 0 0,0-1 1 0 0,-1 0-1 0 0,1 0 1 0 0,0 1 0 0 0,0-1-1 0 0,0 0 1 0 0,-1 1 0 0 0,1-1-1 0 0,0 1 1 0 0,-1-1 0 0 0,1 1-1 0 0,0 0 5 0 0,4-1-6 0 0,175-22 89 0 0,-99 8-38 0 0,-50 10-100 0 0,-55 34 221 0 0,-33 24-109 0 0,17-14-21 0 0,33-31-22 0 0,0-1 1 0 0,0 0-1 0 0,-1-1 1 0 0,0 0-1 0 0,0 0 0 0 0,-1-1 1 0 0,0 0-1 0 0,0 0 1 0 0,0-1-1 0 0,-3 1-14 0 0,-15 11 19 0 0,27-16-38 0 0,0-1 11 0 0,0 0 24 0 0,0 0-25 0 0,0 0-18 0 0,0 0-16 0 0,0 0-6 0 0,0 0-28 0 0,23 0-2100 0 0,-20 0 1453 0 0,4 0-1688 0 0,-3-1-2727 0 0,0-2-7065 0 0</inkml:trace>
  <inkml:trace contextRef="#ctx0" brushRef="#br0" timeOffset="199030.014">21163 2124 6745 0 0,'0'0'4025'0'0,"0"0"-2512"0"0,0 0-545 0 0,0 0-136 0 0,0 0-64 0 0,0 0-160 0 0,0 0-360 0 0,0 0-288 0 0,0 0-256 0 0,0 0-224 0 0,0 0-344 0 0,0 0-840 0 0,0 0-2281 0 0,0 0-4313 0 0</inkml:trace>
  <inkml:trace contextRef="#ctx0" brushRef="#br0" timeOffset="-175630.942">779 2095 1656 0 0,'0'0'1433'0'0,"0"0"-44"0"0,0 0 114 0 0,0 0 254 0 0,0 0 295 0 0,0 0 141 0 0,0 0-141 0 0,0 0-318 0 0,0 0-378 0 0,0 0-321 0 0,0 0-220 0 0,0-12-130 0 0,-1-3-271 0 0,-1-10-596 0 0,7 29 4475 0 0,9 56-3589 0 0,-2 1 0 0 0,-3 0 0 0 0,-1 29-704 0 0,-3-38 219 0 0,17 414 672 0 0,7-200-705 0 0,-38-310-385 0 0,-4-15-2708 0 0,13 18-4157 0 0,0 24 1159 0 0,0 5-5373 0 0</inkml:trace>
  <inkml:trace contextRef="#ctx0" brushRef="#br0" timeOffset="-175003.812">486 2131 3745 0 0,'0'0'2139'0'0,"0"0"-176"0"0,0 0-165 0 0,0 0-121 0 0,0 0-72 0 0,0 0-117 0 0,0 0-173 0 0,0 0-245 0 0,0 0-289 0 0,0 0-222 0 0,0 0-102 0 0,0 0-1 0 0,0 0 47 0 0,14-10 44 0 0,48-34 16 0 0,25 13 651 0 0,-56 24-819 0 0,22-7 11 0 0,1 2 0 0 0,1 2 0 0 0,0 2 0 0 0,0 3 0 0 0,0 2 0 0 0,52 5-406 0 0,-100-2 4 0 0,-1 1 0 0 0,0-1 1 0 0,0 1-1 0 0,0 1 0 0 0,0-1 0 0 0,0 1 1 0 0,0 0-1 0 0,0 0 0 0 0,0 1 1 0 0,-1 0-1 0 0,1 0 0 0 0,-1 0 1 0 0,0 0-1 0 0,0 1 0 0 0,0 0 1 0 0,0 0-1 0 0,-1 0 0 0 0,0 1 1 0 0,1 0-1 0 0,-2-1 0 0 0,1 1 0 0 0,-1 1 1 0 0,1-1-1 0 0,-1 0 0 0 0,-1 1 1 0 0,1 0-1 0 0,-1 0 0 0 0,0-1 1 0 0,0 1-1 0 0,-1 1 0 0 0,0-1 1 0 0,0 0-1 0 0,0 0 0 0 0,-1 0 0 0 0,0 0 1 0 0,0 1-1 0 0,0-1 0 0 0,-1 0 1 0 0,0 0-1 0 0,0 0 0 0 0,-1 0 1 0 0,1 0-1 0 0,-2 3-4 0 0,-10 13 41 0 0,0 0 0 0 0,-1 0 1 0 0,-1-1-1 0 0,-2-1 0 0 0,0-1 0 0 0,0 0 1 0 0,-16 11-42 0 0,-50 58 80 0 0,72-75-74 0 0,8-12-7 0 0,1 1-1 0 0,-1-1 0 0 0,1 1 0 0 0,0 0 1 0 0,0 0-1 0 0,0 0 0 0 0,0 0 0 0 0,0 0 1 0 0,0 0-1 0 0,1 0 0 0 0,-1 1 0 0 0,1-1 0 0 0,-1 0 1 0 0,1 1-1 0 0,0-1 0 0 0,0 1 0 0 0,0 0 1 0 0,0-1-1 0 0,1 1 0 0 0,-1 0 0 0 0,1 0 0 0 0,-1-1 1 0 0,1 1-1 0 0,0 0 0 0 0,0 0 0 0 0,0 0 1 0 0,1-1-1 0 0,-1 1 0 0 0,1 0 0 0 0,-1-1 0 0 0,1 1 1 0 0,0 0-1 0 0,0-1 0 0 0,0 1 0 0 0,2 2 2 0 0,14 5 12 0 0,1-1-1 0 0,0 0 1 0 0,1-2-1 0 0,0 0 0 0 0,0-1 1 0 0,0 0-1 0 0,1-2 0 0 0,0 0 1 0 0,15 0-12 0 0,-19-2 21 0 0,12 3-5 0 0,3-1-11 0 0,0 1 0 0 0,-1 1 1 0 0,1 2-1 0 0,-1 1 0 0 0,-1 1 0 0 0,0 2 0 0 0,10 6-5 0 0,-33-16 13 0 0,-1 0 0 0 0,0 0-1 0 0,0 1 1 0 0,0 0-1 0 0,0 0 1 0 0,-1 0-1 0 0,1 0 1 0 0,-1 1 0 0 0,1 0-1 0 0,-1 0 1 0 0,-1 0-1 0 0,1 0 1 0 0,0 1 0 0 0,-1-1-1 0 0,0 1 1 0 0,0 0-1 0 0,-1 0 1 0 0,1 0-1 0 0,-1 0 1 0 0,0 0 0 0 0,0 1-1 0 0,-1-1 1 0 0,1 1-1 0 0,-1-1 1 0 0,-1 1 0 0 0,1-1-1 0 0,-1 1 1 0 0,0 0-1 0 0,0-1 1 0 0,0 2-13 0 0,-5 5 95 0 0,0 0 1 0 0,-1-1-1 0 0,0 1 1 0 0,-1-1-1 0 0,0-1 1 0 0,-1 1-1 0 0,0-1 0 0 0,-1 0 1 0 0,0-1-1 0 0,0 0 1 0 0,-1-1-1 0 0,0 0 1 0 0,-1 0-1 0 0,-4 2-95 0 0,-7 6 94 0 0,-1-2 0 0 0,0 0 0 0 0,-1-1 0 0 0,0-1 1 0 0,-1-2-1 0 0,0 0 0 0 0,-1-2 0 0 0,0 0 0 0 0,0-2 0 0 0,-1-1 0 0 0,-16 0-94 0 0,-228 2 56 0 0,176-28-361 0 0,95 21 152 0 0,0-1 1 0 0,-1 0 0 0 0,1 0 0 0 0,0 0 0 0 0,0 1 0 0 0,0-1 0 0 0,0 0 0 0 0,0 0-1 0 0,0 0 1 0 0,0 0 0 0 0,0 1 0 0 0,0-1 0 0 0,0 0 0 0 0,0 0 0 0 0,1 0-1 0 0,-1 0 1 0 0,0 1 0 0 0,0-1 0 0 0,1 0 0 0 0,-1 0 0 0 0,1 1 0 0 0,-1-1-1 0 0,1 0 1 0 0,-1 1 0 0 0,1-1 0 0 0,-1 0 0 0 0,1 1 0 0 0,-1-1 0 0 0,1 1-1 0 0,0-1 1 0 0,-1 1 0 0 0,1-1 0 0 0,0 1 0 0 0,0 0 0 0 0,-1-1 0 0 0,1 1-1 0 0,0 0 1 0 0,0-1 0 0 0,0 1 0 0 0,-1 0 0 0 0,1 0 0 0 0,0 0 0 0 0,0 0-1 0 0,0 0 1 0 0,-1 0 0 0 0,1 0 0 0 0,0 0 0 0 0,0 0 0 0 0,0 0 0 0 0,0 1 152 0 0,13-6-7106 0 0,-5 2-4874 0 0</inkml:trace>
  <inkml:trace contextRef="#ctx0" brushRef="#br0" timeOffset="-174633.832">1955 2794 7426 0 0,'0'0'5137'0'0,"0"0"-3116"0"0,0 0-938 0 0,0 0-34 0 0,0 0 25 0 0,0 0-47 0 0,0 0-181 0 0,0 0-209 0 0,0 0-155 0 0,0 0-125 0 0,0 0-59 0 0,0 0-16 0 0,0 0-20 0 0,-29 23-9 0 0,-89 73-13 0 0,64-34 119 0 0,50-54-299 0 0,1-4-23 0 0,0 1 0 0 0,0 0 0 0 0,1-1 0 0 0,0 1 0 0 0,0 0 0 0 0,0 0 1 0 0,1 0-1 0 0,-1 0 0 0 0,1 0 0 0 0,0 0 0 0 0,1 1 0 0 0,-1-1 0 0 0,1 0 0 0 0,0 0 0 0 0,0 1 0 0 0,1-1 1 0 0,0 0-1 0 0,0 0 0 0 0,0 0 0 0 0,0 0 0 0 0,1 0 0 0 0,0 0 0 0 0,0 0 0 0 0,0 0 0 0 0,0 0 0 0 0,1-1 1 0 0,0 0-1 0 0,0 1 0 0 0,0-1 0 0 0,1 0 0 0 0,-1 0 0 0 0,1-1 0 0 0,4 4-37 0 0,-1-4 90 0 0,-1 0-1 0 0,1 0 0 0 0,0-1 1 0 0,0 0-1 0 0,0-1 0 0 0,0 0 1 0 0,1 0-1 0 0,-1 0 0 0 0,0-1 1 0 0,1 0-1 0 0,-1 0 0 0 0,0-1 1 0 0,0 0-1 0 0,1 0 1 0 0,-1-1-1 0 0,0 0 0 0 0,0 0 1 0 0,0-1-1 0 0,-1 1 0 0 0,1-2 1 0 0,-1 1-1 0 0,1-1 0 0 0,-1 0 1 0 0,0 0-1 0 0,3-3-89 0 0,1-1 76 0 0,0 0-1 0 0,0-1 1 0 0,0 0-1 0 0,-2 0 1 0 0,1-1-1 0 0,-1 0 1 0 0,0-1-1 0 0,-1 0 1 0 0,-1 0-1 0 0,1-1 1 0 0,-2 1-1 0 0,0-1 1 0 0,0 0 0 0 0,0-3-76 0 0,-3 8-71 0 0,1 0 0 0 0,-1-1 1 0 0,0 1-1 0 0,-1-1 1 0 0,1 1-1 0 0,-2-1 0 0 0,1 1 1 0 0,-1-1-1 0 0,0 0 1 0 0,-1 1-1 0 0,0-1 1 0 0,0 0-1 0 0,0 1 0 0 0,-1-1 1 0 0,0 1-1 0 0,-1 0 1 0 0,0 0-1 0 0,0 0 0 0 0,0 0 1 0 0,-1 0-1 0 0,0 1 1 0 0,0-1-1 0 0,-1 1 1 0 0,1 0-1 0 0,-1 0 0 0 0,-1 1 1 0 0,-1-2 70 0 0,-11 3-6168 0 0,13 4-4301 0 0</inkml:trace>
  <inkml:trace contextRef="#ctx0" brushRef="#br0" timeOffset="-174025.428">2386 2183 9114 0 0,'0'0'4478'0'0,"0"0"-2507"0"0,0 0-1038 0 0,0 0-303 0 0,0 0-14 0 0,0 0 117 0 0,0 0 48 0 0,0 0-22 0 0,0 0-71 0 0,0 0-73 0 0,0 0-47 0 0,-8 36-43 0 0,-26 112-58 0 0,30-44 277 0 0,55 241 671 0 0,-44-158-1172 0 0,-14-165 164 0 0,7-29 725 0 0,9-9-1137 0 0,0 1-1 0 0,1 0 1 0 0,1 1-1 0 0,0 0 1 0 0,1 1-1 0 0,1 0 1 0 0,0 1 0 0 0,0 0-1 0 0,2 1 1 0 0,-1 0-1 0 0,1 1 1 0 0,1 1 5 0 0,2-3-6 0 0,0 1 1 0 0,1 0-1 0 0,0 1 1 0 0,1 1-1 0 0,0 1 0 0 0,1 1 1 0 0,-1 1-1 0 0,1 1 1 0 0,1 0-1 0 0,-1 2 1 0 0,0 0-1 0 0,1 2 1 0 0,8 0 5 0 0,-27 1-2 0 0,0 0 1 0 0,1 0 0 0 0,-1 1-1 0 0,0-1 1 0 0,0 1 0 0 0,0 0-1 0 0,0 0 1 0 0,0 0 0 0 0,0 0-1 0 0,0 1 1 0 0,0-1-1 0 0,0 1 1 0 0,0 0 0 0 0,-1-1-1 0 0,1 1 1 0 0,-1 1 0 0 0,0-1-1 0 0,1 0 1 0 0,-1 0 0 0 0,0 1-1 0 0,0-1 1 0 0,0 1 0 0 0,-1 0-1 0 0,1 0 1 0 0,0-1 0 0 0,-1 1-1 0 0,0 0 1 0 0,0 0-1 0 0,0 0 1 0 0,0 1 0 0 0,0-1-1 0 0,-1 0 1 0 0,1 0 0 0 0,-1 0-1 0 0,0 3 2 0 0,-15 114 186 0 0,11-107-137 0 0,-2-1-1 0 0,1 0 0 0 0,-2 0 0 0 0,1 0 0 0 0,-2-1 0 0 0,0 0 1 0 0,0 0-1 0 0,-1-1 0 0 0,0 0 0 0 0,0 0 0 0 0,-1-1 0 0 0,-1 0 0 0 0,0-1 1 0 0,0-1-1 0 0,0 1 0 0 0,-1-2 0 0 0,0 0 0 0 0,-3 1-48 0 0,7-3 22 0 0,0 0-1 0 0,-1 0 1 0 0,1-1-1 0 0,-1 0 1 0 0,0-1-1 0 0,0 0 1 0 0,0 0-1 0 0,0-1 1 0 0,0 0-1 0 0,0-1 1 0 0,0 0-1 0 0,0 0 0 0 0,0-1 1 0 0,0 0-1 0 0,0-1 1 0 0,0 1-1 0 0,0-2 1 0 0,0 0-1 0 0,-3-1-21 0 0,6-1-84 0 0,0 1 0 0 0,0-1 0 0 0,1 0 0 0 0,0 0 1 0 0,0 0-1 0 0,1-1 0 0 0,-1 0 0 0 0,1 0 0 0 0,0 0 0 0 0,1 0 0 0 0,0-1 0 0 0,0 0 0 0 0,0 1 0 0 0,1-1 0 0 0,-1 0 0 0 0,2 0 0 0 0,-1 0 0 0 0,1-1 0 0 0,0 1 0 0 0,1-2 84 0 0,-1-25-4216 0 0,6 1-3562 0 0,-2 21-4540 0 0</inkml:trace>
  <inkml:trace contextRef="#ctx0" brushRef="#br0" timeOffset="-171114.744">3796 2739 0 0 0,'0'0'1392'0'0,"0"0"219"0"0,0 0-21 0 0,0 0-291 0 0,0 0-346 0 0,0 0-266 0 0,0 0-156 0 0,0 0-3 0 0,0 0 34 0 0,3-1 44 0 0,1-1-250 0 0,13-2 2709 0 0,-17 4-2457 0 0,0 0 4 0 0,0 0 27 0 0,0 0 20 0 0,0 0-12 0 0,-11 94 4670 0 0,2-23-4698 0 0,5-53-546 0 0,2-1-1 0 0,0 1 1 0 0,1 0 0 0 0,1 0 0 0 0,1 0 0 0 0,0-1-1 0 0,2 1 1 0 0,0 0 0 0 0,0-1 0 0 0,2 0 0 0 0,0 0-1 0 0,1 0 1 0 0,1 0 0 0 0,0-1 0 0 0,1 0 0 0 0,1-1-1 0 0,2 2-72 0 0,-8-14 62 0 0,1-1-1 0 0,0 1 1 0 0,0-1-1 0 0,0 0 1 0 0,0 0-1 0 0,1 0 1 0 0,-1 0-1 0 0,0-1 1 0 0,1 0-1 0 0,-1 0 1 0 0,1 0-1 0 0,-1 0 1 0 0,1-1-1 0 0,0 0 1 0 0,-1 0-1 0 0,1 0 1 0 0,-1 0-1 0 0,1-1 1 0 0,-1 0-1 0 0,1 0 1 0 0,-1 0-1 0 0,1 0 1 0 0,-1-1-1 0 0,0 0 1 0 0,0 0-1 0 0,1 0 0 0 0,-1 0 1 0 0,-1-1-1 0 0,1 1 1 0 0,0-1-1 0 0,-1 0 1 0 0,1 0-1 0 0,-1 0 1 0 0,0-1-1 0 0,0 1 1 0 0,0-1-1 0 0,0 0 1 0 0,0-2-62 0 0,31-38 232 0 0,-3-2 1 0 0,-1-1-1 0 0,-3-2 1 0 0,-1 0-1 0 0,-3-2 1 0 0,3-15-233 0 0,-5 1 131 0 0,-21 65-139 0 0,0 0 1 0 0,0 1 0 0 0,-1-1-1 0 0,1 0 1 0 0,0 1 0 0 0,0-1-1 0 0,-1 0 1 0 0,1 0 0 0 0,0 1 0 0 0,0-1-1 0 0,-1 0 1 0 0,1 0 0 0 0,0 1-1 0 0,-1-1 1 0 0,1 0 0 0 0,0 0 0 0 0,-1 0-1 0 0,1 0 1 0 0,0 1 0 0 0,-1-1-1 0 0,1 0 1 0 0,0 0 0 0 0,-1 0 0 0 0,1 0-1 0 0,0 0 1 0 0,-1 0 0 0 0,1 0-1 0 0,-1 0 1 0 0,1 0 0 0 0,0 0 0 0 0,-1 0-1 0 0,1 0 1 0 0,0 0 0 0 0,-1-1-1 0 0,1 1 1 0 0,0 0 0 0 0,-1 0-1 0 0,1 0 1 0 0,0 0 0 0 0,-1-1 0 0 0,1 1-1 0 0,0 0 1 0 0,-1 0 0 0 0,1-1-1 0 0,0 1 8 0 0,-13 18-301 0 0,9-15 135 0 0,1 1-1 0 0,-1 1 1 0 0,1-1 0 0 0,0 0-1 0 0,0 1 1 0 0,0 0 0 0 0,1-1-1 0 0,-1 1 1 0 0,1 0 0 0 0,1 0-1 0 0,-1 0 1 0 0,1 1 0 0 0,-1-1-1 0 0,2 0 1 0 0,-1 1 0 0 0,0-1-1 0 0,1 0 1 0 0,0 5 166 0 0,28-2-8044 0 0,-23-8 3753 0 0,2 0-6883 0 0</inkml:trace>
  <inkml:trace contextRef="#ctx0" brushRef="#br0" timeOffset="-170602.825">4700 2713 7314 0 0,'0'0'3042'0'0,"0"0"-950"0"0,0 0-342 0 0,0 0-49 0 0,0 0-43 0 0,0 0-199 0 0,0 0-260 0 0,0 0-265 0 0,0 0-222 0 0,0 0-126 0 0,0 0-111 0 0,0 0-68 0 0,-26 11-35 0 0,-82 32-39 0 0,24 8 519 0 0,56-28-589 0 0,25-21-258 0 0,1 0-1 0 0,-1-1 1 0 0,1 1-1 0 0,0 0 0 0 0,0 0 1 0 0,0 1-1 0 0,0-1 1 0 0,0 0-1 0 0,1 1 1 0 0,-1-1-1 0 0,1 1 0 0 0,-1-1 1 0 0,1 1-1 0 0,0-1 1 0 0,0 1-1 0 0,0 0 1 0 0,0 0-1 0 0,1 0 0 0 0,-1 0 1 0 0,1-1-1 0 0,0 1 1 0 0,-1 0-1 0 0,1 0 0 0 0,1 0 1 0 0,-1 0-1 0 0,0 0 1 0 0,1 0-1 0 0,-1 0 1 0 0,1-1-1 0 0,0 1 0 0 0,0 0 1 0 0,0 0-1 0 0,0-1 1 0 0,1 1-1 0 0,-1-1 1 0 0,1 1-1 0 0,-1-1 0 0 0,2 1-4 0 0,8 6 12 0 0,0 0 0 0 0,0-1 0 0 0,1-1 0 0 0,0 0 0 0 0,0-1 0 0 0,1 0 0 0 0,0-1 0 0 0,0 0 0 0 0,0-1 0 0 0,4 1-12 0 0,36 13 22 0 0,-48-17 2 0 0,-1 0 0 0 0,1 0 1 0 0,-1 1-1 0 0,1 0 0 0 0,-1 0 1 0 0,0 0-1 0 0,1 1 0 0 0,-1-1 1 0 0,-1 1-1 0 0,1 0 0 0 0,0 0 1 0 0,-1 0-1 0 0,1 0 0 0 0,-1 1 0 0 0,0 0 1 0 0,0-1-1 0 0,0 1 0 0 0,-1 0 1 0 0,1 0-1 0 0,-1 1 0 0 0,0-1 1 0 0,0 0-1 0 0,-1 1 0 0 0,1-1 1 0 0,-1 1-1 0 0,1 3-24 0 0,-4-5 55 0 0,0 0 1 0 0,-1 0-1 0 0,1 0 0 0 0,0 0 0 0 0,-1-1 1 0 0,0 1-1 0 0,1 0 0 0 0,-1-1 1 0 0,0 0-1 0 0,-1 0 0 0 0,1 0 1 0 0,0 0-1 0 0,0 0 0 0 0,-1-1 1 0 0,1 0-1 0 0,-1 1 0 0 0,1-1 0 0 0,-1-1 1 0 0,0 1-1 0 0,0 0-55 0 0,-9 3 45 0 0,-129 22 17 0 0,80-25-3027 0 0,54-1 2231 0 0,8-3-3160 0 0,0 2-4319 0 0,0 1-3285 0 0</inkml:trace>
  <inkml:trace contextRef="#ctx0" brushRef="#br0" timeOffset="-170237.411">4764 3126 5313 0 0,'0'0'2345'0'0,"0"0"-137"0"0,0 0-67 0 0,0 0-46 0 0,0 0-130 0 0,0 0-220 0 0,0 0-240 0 0,33-7-238 0 0,101-19-240 0 0,-17-15 1617 0 0,-111 39-2540 0 0,0 1 1 0 0,-1-1 0 0 0,1-1 0 0 0,0 1 0 0 0,0-1 0 0 0,-1 0 0 0 0,0 0 0 0 0,1 0 0 0 0,-1-1-1 0 0,0 0 1 0 0,-1 0 0 0 0,1 0 0 0 0,-1-1 0 0 0,0 1 0 0 0,0-1 0 0 0,0 0 0 0 0,-1 0 0 0 0,1-1-1 0 0,-1 1 1 0 0,-1-1 0 0 0,1 0 0 0 0,-1 1 0 0 0,0-1 0 0 0,0 0 0 0 0,-1 0 0 0 0,1-4-105 0 0,-2 8 3 0 0,0 0 0 0 0,0-1 0 0 0,0 1 0 0 0,0 0 0 0 0,0 0 0 0 0,-1 0 0 0 0,1 0 1 0 0,-1-1-1 0 0,0 1 0 0 0,1 0 0 0 0,-1 0 0 0 0,0 0 0 0 0,0 0 0 0 0,-1 0 0 0 0,1 1 0 0 0,0-1 0 0 0,-1 0 1 0 0,1 0-1 0 0,-1 1 0 0 0,1-1 0 0 0,-1 1 0 0 0,0 0 0 0 0,1-1 0 0 0,-1 1 0 0 0,0 0 0 0 0,0 0 0 0 0,0 0 1 0 0,0 0-1 0 0,0 0 0 0 0,0 0 0 0 0,0 1 0 0 0,0-1 0 0 0,-1 1 0 0 0,0-1-3 0 0,-5 0-38 0 0,0-1 0 0 0,1 1 0 0 0,-1 1-1 0 0,0-1 1 0 0,0 1 0 0 0,0 1 0 0 0,0-1 0 0 0,0 1-1 0 0,0 1 1 0 0,0-1 0 0 0,0 1 0 0 0,1 1 0 0 0,-1 0 0 0 0,1 0-1 0 0,-1 0 1 0 0,1 1 0 0 0,0 0 0 0 0,0 0 0 0 0,1 1-1 0 0,0-1 1 0 0,-1 2 0 0 0,2-1 0 0 0,-1 1 0 0 0,0 0-1 0 0,1 0 39 0 0,-3 3-13 0 0,1 0-1 0 0,0 0 1 0 0,1 0-1 0 0,0 1 1 0 0,1-1-1 0 0,0 2 1 0 0,0-1-1 0 0,1 0 1 0 0,0 1-1 0 0,1 0 1 0 0,0 0-1 0 0,1 0 1 0 0,0 0-1 0 0,1 0 1 0 0,0 1-1 0 0,0-1 1 0 0,2 7 13 0 0,0-14-3 0 0,-1 0-1 0 0,1 0 1 0 0,1 0 0 0 0,-1 0 0 0 0,1-1 0 0 0,-1 1 0 0 0,1 0-1 0 0,0-1 1 0 0,0 1 0 0 0,0-1 0 0 0,1 0 0 0 0,-1 0-1 0 0,1 0 1 0 0,0 0 0 0 0,0 0 0 0 0,0 0 0 0 0,0-1-1 0 0,1 1 1 0 0,-1-1 0 0 0,0 0 0 0 0,1 0 0 0 0,0 0-1 0 0,-1-1 1 0 0,1 1 0 0 0,0-1 0 0 0,0 0 0 0 0,0 0-1 0 0,0 0 1 0 0,0-1 0 0 0,0 1 0 0 0,3-1 3 0 0,7 1-25 0 0,0 0 0 0 0,0-1 0 0 0,0-1 1 0 0,-1 0-1 0 0,1-1 0 0 0,0 0 0 0 0,0-1 0 0 0,8-4 25 0 0,177-89-3540 0 0,-138 58-1016 0 0,-19 10-1835 0 0,0 4-3572 0 0,-30 19 8808 0 0</inkml:trace>
  <inkml:trace contextRef="#ctx0" brushRef="#br0" timeOffset="-169671.551">5539 2930 0 0 0,'0'0'1072'0'0,"0"0"801"0"0,0 0 70 0 0,0 0-102 0 0,0 0-178 0 0,0 0-221 0 0,0 0-170 0 0,0 0-170 0 0,0 0-125 0 0,0 0-103 0 0,0 0-99 0 0,0 0-96 0 0,0 0-73 0 0,8-13-68 0 0,37-55 363 0 0,-2 25 2767 0 0,-42 40-3356 0 0,-7-6 3989 0 0,4 9-4547 0 0,-5-3 298 0 0,1 1-1 0 0,-1 0 1 0 0,0 0-1 0 0,0 1 1 0 0,0 0-1 0 0,1 0 0 0 0,-1 1 1 0 0,0-1-1 0 0,-1 2 1 0 0,2-1-1 0 0,-1 1 0 0 0,0 0 1 0 0,0 0-1 0 0,0 1 1 0 0,0 0-1 0 0,1 0 1 0 0,-1 1-1 0 0,1 0 0 0 0,-1 0 1 0 0,1 0-1 0 0,0 1 1 0 0,0 0-1 0 0,1 0 1 0 0,-1 0-1 0 0,1 1 0 0 0,0 0 1 0 0,0 0-52 0 0,3-3-1 0 0,0 0 1 0 0,0 1-1 0 0,0-1 0 0 0,0 0 1 0 0,1 1-1 0 0,-1 0 1 0 0,1-1-1 0 0,0 1 0 0 0,0 0 1 0 0,0-1-1 0 0,0 1 1 0 0,0 0-1 0 0,0 0 1 0 0,1 0-1 0 0,0 0 0 0 0,-1 0 1 0 0,1 0-1 0 0,0 0 1 0 0,0 0-1 0 0,1 0 0 0 0,-1 0 1 0 0,1-1-1 0 0,-1 1 1 0 0,1 0-1 0 0,0 0 1 0 0,0 0-1 0 0,0 0 0 0 0,0-1 1 0 0,1 1-1 0 0,-1-1 1 0 0,1 1-1 0 0,0-1 0 0 0,-1 1 1 0 0,1-1-1 0 0,0 0 1 0 0,1 0-1 0 0,-1 0 1 0 0,0 0-1 0 0,0 0 0 0 0,1-1 1 0 0,1 2 0 0 0,224 122 221 0 0,-223-122-189 0 0,-1 1-1 0 0,-1-1 1 0 0,1 1 0 0 0,0 0-1 0 0,-1 1 1 0 0,0-1 0 0 0,0 0-1 0 0,0 1 1 0 0,0 0 0 0 0,-1 0-1 0 0,0 0 1 0 0,0 0 0 0 0,0 0-1 0 0,0 0 1 0 0,-1 0 0 0 0,0 1-1 0 0,0-1 1 0 0,-1 0 0 0 0,1 1-1 0 0,-1-1 1 0 0,0 1 0 0 0,-1-1-1 0 0,0 3-31 0 0,-2-4 56 0 0,0 0 1 0 0,0 0-1 0 0,0 0 0 0 0,-1-1 0 0 0,1 1 0 0 0,-1-1 0 0 0,0 0 0 0 0,0 0 0 0 0,0 0 1 0 0,-1 0-1 0 0,1-1 0 0 0,-1 0 0 0 0,1 0 0 0 0,-1 0 0 0 0,0 0 0 0 0,0-1 0 0 0,-1 1-56 0 0,2-1 21 0 0,-14 5 17 0 0,-1 0-1 0 0,0-1 1 0 0,1-2 0 0 0,-2 0-1 0 0,1 0 1 0 0,0-2 0 0 0,0 0-1 0 0,-1-2 1 0 0,-9-1-38 0 0,-30-23-1124 0 0,58 9-2543 0 0,2 10-5818 0 0,0 2-3196 0 0</inkml:trace>
  <inkml:trace contextRef="#ctx0" brushRef="#br0" timeOffset="-156310.956">147 4241 10050 0 0,'0'0'920'0'0,"0"0"-437"0"0,0 0-267 0 0,0 0 211 0 0,0 0 482 0 0,0 0 377 0 0,0 0 121 0 0,0 0-51 0 0,0 0-166 0 0,0 0-217 0 0,0 0-158 0 0,25 3-91 0 0,77 6-85 0 0,-94-7-446 0 0,1-1-1 0 0,0 0 1 0 0,0-1-1 0 0,0 0 1 0 0,-1 0 0 0 0,1-1-1 0 0,0 0 1 0 0,0 0-1 0 0,-1-1 1 0 0,1-1-1 0 0,-1 1 1 0 0,0-1 0 0 0,1-1-1 0 0,-1 1 1 0 0,-1-1-1 0 0,1-1 1 0 0,0 1-1 0 0,-1-2-192 0 0,13-10 253 0 0,-2-1 0 0 0,0 0-1 0 0,0-2 1 0 0,-2 0 0 0 0,0-1-1 0 0,-2 0 1 0 0,5-11-253 0 0,9-8 108 0 0,-26 36-98 0 0,6-9 20 0 0,0 0-1 0 0,0 0 1 0 0,1 1 0 0 0,1 0 0 0 0,0 0-1 0 0,1 2 1 0 0,0-1 0 0 0,0 1 0 0 0,1 1-1 0 0,0 0 1 0 0,1 0-30 0 0,-10 7 0 0 0,-1 0-1 0 0,1 0 0 0 0,0 0 1 0 0,-1 0-1 0 0,1 1 0 0 0,0-1 1 0 0,0 1-1 0 0,-1 0 1 0 0,1 0-1 0 0,0 0 0 0 0,0 0 1 0 0,-1 1-1 0 0,1-1 0 0 0,0 1 1 0 0,0-1-1 0 0,-1 1 1 0 0,1 0-1 0 0,-1 0 0 0 0,1 0 1 0 0,-1 1-1 0 0,1-1 1 0 0,-1 0-1 0 0,0 1 0 0 0,1 0 1 0 0,-1-1-1 0 0,0 1 0 0 0,0 0 1 0 0,0 0-1 0 0,0 0 1 0 0,-1 0-1 0 0,1 1 0 0 0,-1-1 1 0 0,1 0-1 0 0,0 3 1 0 0,38 89 90 0 0,-34-67-42 0 0,-1 0 0 0 0,-1 0-1 0 0,-1 0 1 0 0,-1 0 0 0 0,-2 1 0 0 0,-1-1-1 0 0,-1 0 1 0 0,-1 1-48 0 0,1-15 14 0 0,-1-1 0 0 0,0 0 0 0 0,-1 1 0 0 0,0-1 0 0 0,-1-1 0 0 0,0 1 0 0 0,-1-1 0 0 0,0 0 0 0 0,-1 0 0 0 0,0-1 1 0 0,-1 0-1 0 0,0 0 0 0 0,-1-1 0 0 0,0 0 0 0 0,0 0 0 0 0,-1-1 0 0 0,-9 6-14 0 0,10-8-3 0 0,-1 0 1 0 0,0 0-1 0 0,-1-1 1 0 0,0-1-1 0 0,1 1 0 0 0,-1-2 1 0 0,0 0-1 0 0,-1 0 1 0 0,1-1-1 0 0,-1 0 1 0 0,1-1-1 0 0,-9 0 3 0 0,16 0-23 0 0,0-1 0 0 0,0 0 0 0 0,0 1 0 0 0,0-1 0 0 0,0-1 0 0 0,0 1 0 0 0,0 0 0 0 0,0-1 0 0 0,0 0 0 0 0,0 0 0 0 0,0 0 0 0 0,0-1 0 0 0,1 1 0 0 0,-1-1 0 0 0,0 0 0 0 0,1 0 0 0 0,-1 0 0 0 0,1 0 0 0 0,0-1 0 0 0,0 1 0 0 0,0-1 0 0 0,0 0 0 0 0,0 0 0 0 0,1 0 0 0 0,-1 0 0 0 0,1-1 0 0 0,0 1 0 0 0,0-1 0 0 0,0 1 0 0 0,0-1 0 0 0,0 0 0 0 0,1-1 23 0 0,-7-66-2312 0 0,11 48-1367 0 0,3 1-4010 0 0,-3 13-4165 0 0</inkml:trace>
  <inkml:trace contextRef="#ctx0" brushRef="#br0" timeOffset="-154743.765">1075 3987 0 0 0,'0'0'1719'0'0,"0"0"9"0"0,0 0-66 0 0,0 0-38 0 0,0 0-29 0 0,0 0-62 0 0,0 0-130 0 0,0 0-191 0 0,0 0-182 0 0,0 0-146 0 0,0 0-87 0 0,0 0-51 0 0,0 0-38 0 0,-4 18 1695 0 0,-43 97-317 0 0,39-92-1992 0 0,2 1 0 0 0,0 0-1 0 0,1 1 1 0 0,2-1 0 0 0,0 1 0 0 0,2 0 0 0 0,1 0 0 0 0,1 1-94 0 0,0-23 45 0 0,0 1 0 0 0,1 0 1 0 0,0 0-1 0 0,-1 0 0 0 0,2-1 1 0 0,-1 1-1 0 0,0-1 0 0 0,1 0 1 0 0,-1 0-1 0 0,1 0 0 0 0,0 0 1 0 0,0 0-1 0 0,0 0 0 0 0,0-1 1 0 0,1 1-1 0 0,-1-1 0 0 0,1 0 1 0 0,-1 0-1 0 0,1 0 1 0 0,0-1-1 0 0,0 1 0 0 0,0-1 1 0 0,0 0-1 0 0,0 0 0 0 0,0 0 1 0 0,0-1-1 0 0,0 0 0 0 0,0 1 1 0 0,0-1-1 0 0,0 0 0 0 0,0-1 1 0 0,0 1-1 0 0,0-1 0 0 0,0 0 1 0 0,0 0-1 0 0,0 0 0 0 0,0-1 1 0 0,0 1-1 0 0,0-1 0 0 0,-1 0 1 0 0,1 0-1 0 0,-1 0 0 0 0,1 0 1 0 0,-1-1-1 0 0,0 0 0 0 0,0 1 1 0 0,0-1-1 0 0,0 0-45 0 0,19-18 121 0 0,0-1 0 0 0,-2-1 1 0 0,-1-1-1 0 0,-1-1 0 0 0,0 0 0 0 0,-2-1 0 0 0,-2-1 0 0 0,0 0 0 0 0,-1-1 1 0 0,-2-1-1 0 0,-1 0 0 0 0,0-7-121 0 0,6-52 204 0 0,-16 88-160 0 0,0 0-8 0 0,0 0-12 0 0,-15 41 2538 0 0,1 23-2564 0 0,3 1 0 0 0,3 0 0 0 0,3 0 0 0 0,3 1 1 0 0,2-1-1 0 0,5 13 2 0 0,-4-35 23 0 0,7 388-147 0 0,-8-424 111 0 0,0 0 0 0 0,-1 0 0 0 0,0 1 1 0 0,-1-1-1 0 0,0 0 0 0 0,0 0 1 0 0,0 0-1 0 0,-1 0 0 0 0,0-1 0 0 0,0 1 1 0 0,0-1-1 0 0,-1 1 0 0 0,0-1 0 0 0,-1 0 1 0 0,1-1-1 0 0,-1 1 0 0 0,0-1 0 0 0,0 0 1 0 0,-1 0-1 0 0,0-1 0 0 0,0 1 0 0 0,0-1 1 0 0,0 0-1 0 0,0-1 0 0 0,-1 0 0 0 0,0 0 1 0 0,-1 0 12 0 0,-140 13-131 0 0,147-16 126 0 0,-1 0 1 0 0,1 0-1 0 0,-1 0 1 0 0,1 0-1 0 0,-1 0 0 0 0,1 0 1 0 0,-1 0-1 0 0,1 0 1 0 0,-1 0-1 0 0,1-1 1 0 0,-1 1-1 0 0,1-1 0 0 0,0 1 1 0 0,-1-1-1 0 0,1 0 1 0 0,0 1-1 0 0,-1-1 0 0 0,1 0 1 0 0,0 0-1 0 0,0 0 1 0 0,0 0-1 0 0,0 0 1 0 0,0 0-1 0 0,0 0 0 0 0,0 0 1 0 0,0-1-1 0 0,0 1 1 0 0,0 0-1 0 0,0 0 0 0 0,1-1 1 0 0,-1 1-1 0 0,1 0 1 0 0,-1-1-1 0 0,1 1 1 0 0,-1-1-1 0 0,1 1 0 0 0,0-1 1 0 0,0 1-1 0 0,0-1 1 0 0,0 1-1 0 0,0-1 0 0 0,0 1 1 0 0,0-1-1 0 0,0 1 1 0 0,1-1-1 0 0,-1 1 1 0 0,1-1 4 0 0,28-67-108 0 0,138-174 60 0 0,-149 204-186 0 0,-2 0-1 0 0,-2 0 0 0 0,-1-2 0 0 0,4-27 235 0 0,5-15-2203 0 0,-11 58-1102 0 0,-6 16-4144 0 0,-5 5-3774 0 0</inkml:trace>
  <inkml:trace contextRef="#ctx0" brushRef="#br0" timeOffset="-154048.598">1823 4046 3529 0 0,'0'0'2536'0'0,"0"0"-505"0"0,0 0-205 0 0,0 0 44 0 0,0 0 0 0 0,0 0-195 0 0,0 0-290 0 0,0 0-293 0 0,0 0-251 0 0,0 0-149 0 0,0 0-109 0 0,0 0-107 0 0,0 0-87 0 0,-5-6-61 0 0,-16-16-50 0 0,-24 17 923 0 0,34 8-1070 0 0,0 0 0 0 0,1 1 1 0 0,-1 0-1 0 0,1 0 0 0 0,0 1 0 0 0,0 0 0 0 0,1 1 0 0 0,-1 0 0 0 0,-5 5-131 0 0,14-10 25 0 0,-1 1 0 0 0,1-1 0 0 0,0 0-1 0 0,0 0 1 0 0,0 1 0 0 0,0-1 0 0 0,0 0-1 0 0,0 1 1 0 0,0-1 0 0 0,0 1 0 0 0,1 0-1 0 0,-1-1 1 0 0,0 1 0 0 0,1-1 0 0 0,-1 1-1 0 0,1 0 1 0 0,0-1 0 0 0,0 1 0 0 0,0 0-1 0 0,0 0 1 0 0,0-1 0 0 0,0 1 0 0 0,0 0-1 0 0,0-1 1 0 0,0 1 0 0 0,1 0 0 0 0,0 1-25 0 0,3 0 69 0 0,1 1 0 0 0,-1-1 1 0 0,1 0-1 0 0,0 0 1 0 0,0 0-1 0 0,0 0 1 0 0,1-1-1 0 0,-1 0 0 0 0,0 0 1 0 0,1-1-1 0 0,0 0 1 0 0,-1 1-1 0 0,1-2 1 0 0,0 1-1 0 0,3-1-69 0 0,34 4 375 0 0,-32-5-303 0 0,0 2 0 0 0,0-1-1 0 0,-1 2 1 0 0,1-1-1 0 0,0 2 1 0 0,-1-1 0 0 0,0 1-1 0 0,1 1 1 0 0,-1 0-1 0 0,-1 0 1 0 0,3 2-72 0 0,-7-1 30 0 0,0 0 0 0 0,-1 0-1 0 0,1 0 1 0 0,-1 1 0 0 0,0 0 0 0 0,-1 0-1 0 0,0 0 1 0 0,1 0 0 0 0,-2 0 0 0 0,1 1 0 0 0,-1-1-1 0 0,0 1 1 0 0,-1 0 0 0 0,1 0 0 0 0,-1-1-1 0 0,0 1 1 0 0,-1 0 0 0 0,0 0 0 0 0,0 0-1 0 0,-1 0 1 0 0,1 0 0 0 0,-2 0 0 0 0,1 0 0 0 0,-1-1-1 0 0,0 1 1 0 0,0-1 0 0 0,0 1 0 0 0,-1-1-1 0 0,0 0 1 0 0,-1 1 0 0 0,1-2 0 0 0,-1 1-1 0 0,0 0 1 0 0,-2 0-30 0 0,-1 5 26 0 0,-1-1 0 0 0,0 0 0 0 0,-1 0 0 0 0,0-1 0 0 0,-1-1 0 0 0,0 1 0 0 0,0-1 0 0 0,-1-1 0 0 0,0 0 0 0 0,0-1 0 0 0,0 0 0 0 0,-12 4-26 0 0,-77-3 56 0 0,96-8-113 0 0,0 0 0 0 0,-1-1 0 0 0,1 1 0 0 0,0-1 0 0 0,0 0 0 0 0,1 0 0 0 0,-1 0 0 0 0,0-1 0 0 0,1 1 0 0 0,-1-1 0 0 0,1 0 0 0 0,0 0 0 0 0,0 0 0 0 0,0-1 0 0 0,0 1 0 0 0,0-1 0 0 0,1 1 0 0 0,0-1 0 0 0,0 0 0 0 0,0 0 0 0 0,0 0 0 0 0,0 0 0 0 0,1 0-1 0 0,0 0 1 0 0,0-1 0 0 0,0 1 0 0 0,0-3 57 0 0,1-19-4413 0 0,7 1-3818 0 0,-3 17-3388 0 0</inkml:trace>
  <inkml:trace contextRef="#ctx0" brushRef="#br0" timeOffset="-147737.734">2309 3641 0 0 0,'0'0'661'0'0,"0"0"602"0"0,0 0 159 0 0,0 0-32 0 0,0 0-58 0 0,0 0-60 0 0,0 0-3 0 0,0 0-1 0 0,-1-7 4 0 0,0-20-34 0 0,1 20-85 0 0,0 7-103 0 0,0-1 4860 0 0,0 3-6175 0 0,36 247 5727 0 0,-21 54-4665 0 0,-13-276-734 0 0,-1 1 0 0 0,-2 0 1 0 0,0 0-1 0 0,-2-1 0 0 0,-1 1 1 0 0,-4 11-64 0 0,2-11 49 0 0,0 0 0 0 0,2 0 1 0 0,1 1-1 0 0,1-1 0 0 0,2 23-49 0 0,1-36-1138 0 0,0-26-1812 0 0,1-25-5598 0 0,-2 32-3007 0 0</inkml:trace>
  <inkml:trace contextRef="#ctx0" brushRef="#br0" timeOffset="-147432.211">2012 4050 6289 0 0,'0'0'3871'0'0,"0"0"-1079"0"0,0 0-567 0 0,0 0-180 0 0,0 0-203 0 0,0 0-354 0 0,0 0-326 0 0,0 0-297 0 0,0 0-242 0 0,0 0-160 0 0,0 0-82 0 0,0 0-38 0 0,-5-10 393 0 0,46 12 1075 0 0,-15-1-1492 0 0,1-2-1 0 0,-1 0 0 0 0,0-1 0 0 0,1-2 0 0 0,-1-1 1 0 0,3-1-319 0 0,88-13 243 0 0,-97 17-449 0 0,51 4 354 0 0,-38 28-3503 0 0,-30-23-1228 0 0,0-3-7588 0 0</inkml:trace>
  <inkml:trace contextRef="#ctx0" brushRef="#br0" timeOffset="-146391.571">2574 4212 456 0 0,'0'0'1042'0'0,"0"0"-121"0"0,0 0 161 0 0,0 0 325 0 0,0 0 282 0 0,0 0 109 0 0,0 0-106 0 0,0 0-203 0 0,0 0-230 0 0,0 0-151 0 0,0 0-84 0 0,0 0-68 0 0,0 0-63 0 0,12 9-104 0 0,37 31-95 0 0,13-12 1765 0 0,-44-24-1836 0 0,-5-4-444 0 0,-1-1 0 0 0,0 0 0 0 0,0 0 0 0 0,0-1 0 0 0,0-1 0 0 0,-1 0 0 0 0,1-1 0 0 0,-1 0 0 0 0,1 0 1 0 0,-1-1-1 0 0,-1-1 0 0 0,1 0 0 0 0,-1 0 0 0 0,0-1 0 0 0,0-1 0 0 0,-1 1 0 0 0,0-1 0 0 0,0-1 0 0 0,-1 0 0 0 0,0 0 1 0 0,-1-1-1 0 0,0 0 0 0 0,0 0 0 0 0,3-9-179 0 0,-8 17 18 0 0,0 0 0 0 0,0 1 0 0 0,-1-2 0 0 0,1 1 0 0 0,-1 0 0 0 0,1 0 0 0 0,-1 0 0 0 0,0-1 0 0 0,0 1 0 0 0,0 0 0 0 0,0-1 0 0 0,0 1 0 0 0,-1-1 0 0 0,1 1-1 0 0,-1-1 1 0 0,1 1 0 0 0,-1-1 0 0 0,0 0 0 0 0,0 1 0 0 0,0-1 0 0 0,-1 1 0 0 0,1-1 0 0 0,-1 1 0 0 0,1-1 0 0 0,-1 1 0 0 0,0-1 0 0 0,0 1 0 0 0,0-1 0 0 0,0 1 0 0 0,0 0 0 0 0,0 0 0 0 0,-1-1 0 0 0,1 1 0 0 0,-1 0 0 0 0,0 0 0 0 0,0 0 0 0 0,1 1 0 0 0,-1-1 0 0 0,0 0 0 0 0,0 1 0 0 0,-1-1 0 0 0,1 1 0 0 0,0 0 0 0 0,0 0 0 0 0,-1 0 0 0 0,1 0 0 0 0,-1 0 0 0 0,1 0 0 0 0,-1 0 0 0 0,1 1 0 0 0,-1-1 0 0 0,-2 1-18 0 0,-5-1-12 0 0,-1 1 1 0 0,1 0 0 0 0,0 1-1 0 0,-1 0 1 0 0,1 0 0 0 0,0 1-1 0 0,-1 1 1 0 0,1 0 0 0 0,1 0-1 0 0,-1 1 1 0 0,0 0 0 0 0,1 1-1 0 0,0 0 1 0 0,-8 5 11 0 0,8-6-2 0 0,0-1 0 0 0,0 2 1 0 0,0-1-1 0 0,1 1 0 0 0,0 1 0 0 0,0 0 1 0 0,0 0-1 0 0,1 0 0 0 0,0 1 0 0 0,0 0 0 0 0,0 0 1 0 0,1 1-1 0 0,0 0 0 0 0,1 0 0 0 0,0 0 1 0 0,0 1-1 0 0,0-1 0 0 0,1 1 0 0 0,1 0 0 0 0,0 1 1 0 0,0-1-1 0 0,0 1 0 0 0,1-1 0 0 0,1 1 2 0 0,4 3 69 0 0,0 0 0 0 0,1 0 0 0 0,0 0 0 0 0,1 0 0 0 0,1-1-1 0 0,0 0 1 0 0,0 0 0 0 0,1-1 0 0 0,1 0 0 0 0,0 0 0 0 0,0-1-1 0 0,1 1 1 0 0,1-2 0 0 0,0 0 0 0 0,6 5-69 0 0,9 13 308 0 0,-22-23-266 0 0,-1 0 0 0 0,1 0 0 0 0,0 0 0 0 0,0-1 1 0 0,0 1-1 0 0,0-1 0 0 0,1 1 0 0 0,0-1 0 0 0,-1 0 0 0 0,1-1 1 0 0,0 1-1 0 0,0-1 0 0 0,1 1 0 0 0,-1-1 0 0 0,0 0 0 0 0,1-1 1 0 0,0 1-1 0 0,-1-1 0 0 0,1 0 0 0 0,0 0 0 0 0,-1 0 1 0 0,1-1-1 0 0,0 0 0 0 0,0 0 0 0 0,-1 0 0 0 0,1 0 0 0 0,0-1 1 0 0,0 0-1 0 0,-1 0 0 0 0,1 0 0 0 0,0 0 0 0 0,-1-1 1 0 0,1 0-1 0 0,-1 0 0 0 0,2-1-42 0 0,51-47 191 0 0,-11 20-713 0 0,-33 29-3324 0 0,-10 1-2382 0 0,-2 0-5603 0 0</inkml:trace>
  <inkml:trace contextRef="#ctx0" brushRef="#br0" timeOffset="-145616.276">3159 4451 1856 0 0,'0'0'2629'0'0,"0"0"12"0"0,0 0 78 0 0,0 0-153 0 0,0 0-354 0 0,0 0-395 0 0,0 0-344 0 0,0 0-221 0 0,0 0-134 0 0,0 0-72 0 0,0 0-68 0 0,0 0-61 0 0,0 0-75 0 0,2 3-65 0 0,-2-3-738 0 0,0-1 1 0 0,0 1-1 0 0,-1-1 1 0 0,1 1-1 0 0,0-1 0 0 0,0 1 1 0 0,0 0-1 0 0,0-1 1 0 0,0 1-1 0 0,0-1 1 0 0,0 1-1 0 0,0-1 1 0 0,1 1-1 0 0,-1 0 1 0 0,0-1-1 0 0,0 1 1 0 0,0-1-1 0 0,0 1 0 0 0,0-1 1 0 0,1 1-1 0 0,-1 0 1 0 0,0-1-1 0 0,0 1 1 0 0,1 0-1 0 0,-1-1 1 0 0,0 1-1 0 0,1 0 1 0 0,-1-1-1 0 0,0 1 1 0 0,1 0-1 0 0,-1 0 1 0 0,1-1-1 0 0,-1 1 0 0 0,0 0 1 0 0,1 0-1 0 0,-1 0 1 0 0,1 0-1 0 0,-1 0 1 0 0,0-1-1 0 0,1 1 1 0 0,-1 0-1 0 0,1 0 1 0 0,-1 0-1 0 0,1 0 1 0 0,-1 0-1 0 0,0 0 1 0 0,1 0-1 0 0,-1 0 0 0 0,1 1 1 0 0,-1-1-1 0 0,1 0 1 0 0,-1 0-1 0 0,0 0 1 0 0,1 0-1 0 0,-1 0 1 0 0,1 1-1 0 0,-1-1-39 0 0,5-20 254 0 0,45-138 1029 0 0,-44 143-1239 0 0,1 0 0 0 0,1 0 0 0 0,0 1-1 0 0,1 0 1 0 0,1 0 0 0 0,0 1 0 0 0,0 0 0 0 0,2 1 0 0 0,-1 0 0 0 0,2 1 0 0 0,-1 1 0 0 0,2 0 0 0 0,4-3-44 0 0,-15 13 0 0 0,0 0 0 0 0,-1 0 0 0 0,1 0 0 0 0,0 1 0 0 0,-1-1 1 0 0,1 1-1 0 0,-1 0 0 0 0,1 0 0 0 0,-1 0 0 0 0,1 0 0 0 0,-1 0 1 0 0,1 0-1 0 0,-1 1 0 0 0,0-1 0 0 0,0 1 0 0 0,0 0 0 0 0,0-1 1 0 0,0 1-1 0 0,0 0 0 0 0,0 0 0 0 0,-1 0 0 0 0,1 0 0 0 0,-1 1 1 0 0,1-1-1 0 0,-1 0 0 0 0,0 1 0 0 0,0-1 0 0 0,0 1 0 0 0,0-1 1 0 0,0 1-1 0 0,-1-1 0 0 0,1 1 0 0 0,-1 0 0 0 0,1-1 0 0 0,-1 1 1 0 0,0 0-1 0 0,0-1 0 0 0,-1 1 0 0 0,1 2 0 0 0,2 4 0 0 0,8 31 48 0 0,-2 0 0 0 0,-2 1-1 0 0,-2 0 1 0 0,0 32-48 0 0,-5-63 168 0 0,4-39-152 0 0,7 12-32 0 0,0-1 0 0 0,1 1 0 0 0,1 1 0 0 0,0 0 0 0 0,1 0-1 0 0,1 1 1 0 0,1 1 0 0 0,14-11 16 0 0,-2 0 0 0 0,91-59-46 0 0,-117 83 45 0 0,-1 0-1 0 0,1 0 0 0 0,0 1 1 0 0,0-1-1 0 0,0 1 0 0 0,0-1 1 0 0,-1 1-1 0 0,1-1 1 0 0,0 1-1 0 0,0 0 0 0 0,0-1 1 0 0,0 1-1 0 0,0 0 0 0 0,0 0 1 0 0,0-1-1 0 0,0 1 0 0 0,0 0 1 0 0,0 0-1 0 0,0 0 0 0 0,0 0 1 0 0,0 1-1 0 0,0-1 1 0 0,0 0-1 0 0,0 0 0 0 0,0 0 1 0 0,0 1-1 0 0,0-1 0 0 0,0 1 1 0 0,0-1-1 0 0,-1 0 0 0 0,1 1 1 0 0,0 0-1 0 0,0-1 1 0 0,0 1-1 0 0,-1-1 0 0 0,1 1 1 0 0,0 0-1 0 0,-1 0 0 0 0,1-1 1 0 0,0 1-1 0 0,-1 0 0 0 0,1 0 1 0 0,-1 0-1 0 0,1 0 0 0 0,-1 0 1 0 0,0 0-1 0 0,1-1 1 0 0,-1 1-1 0 0,0 0 0 0 0,0 0 1 0 0,0 0-1 0 0,1 1 2 0 0,-11 108 177 0 0,4-78-148 0 0,0 0-1 0 0,2 1 1 0 0,2 0-1 0 0,1 0 0 0 0,2 16-28 0 0,-1-11 38 0 0,0-38-59 0 0,0 0-27 0 0,0 0-28 0 0,0 0-16 0 0,0 0-32 0 0,0 0-51 0 0,0 0-51 0 0,0 0-65 0 0,0 0-75 0 0,0 0-75 0 0,0 0-122 0 0,0 0-178 0 0,0-7-8375 0 0,0 3-2393 0 0</inkml:trace>
  <inkml:trace contextRef="#ctx0" brushRef="#br0" timeOffset="-168612.56">6616 3008 0 0 0,'0'0'1582'0'0,"0"0"443"0"0,0 0 279 0 0,0 0 96 0 0,0 0-135 0 0,0 0-276 0 0,0 0-272 0 0,0 0-256 0 0,0 0-238 0 0,0 0-146 0 0,-2-5-105 0 0,0 1-1076 0 0,1 3 281 0 0,0-1 0 0 0,1 1 0 0 0,-1-1 0 0 0,0 1 0 0 0,0 0 0 0 0,1-1 0 0 0,-1 1 0 0 0,0 0 0 0 0,0 0 0 0 0,-1 0 0 0 0,1 0 0 0 0,0 0 0 0 0,0 0 0 0 0,0 0 0 0 0,-1 0 0 0 0,1 0 0 0 0,0 0-1 0 0,-1 1 1 0 0,1-1 0 0 0,-1 1 0 0 0,1-1 0 0 0,-1 1 0 0 0,1-1 0 0 0,-1 1 0 0 0,1 0 0 0 0,-1 0 0 0 0,-1 0-177 0 0,1 0 95 0 0,-3-1 16 0 0,1 1 0 0 0,0 0 0 0 0,0 0 1 0 0,0 0-1 0 0,-1 0 0 0 0,1 1 0 0 0,0 0 0 0 0,0 0 0 0 0,0 0 0 0 0,0 0 0 0 0,0 0 0 0 0,0 1 1 0 0,0 0-1 0 0,1 0 0 0 0,-1 0 0 0 0,0 0 0 0 0,1 1 0 0 0,-2 1-111 0 0,-3 1 61 0 0,-1 1-1 0 0,1 0 0 0 0,0 1 1 0 0,1 0-1 0 0,-1 0 1 0 0,1 1-1 0 0,1-1 0 0 0,0 2 1 0 0,0-1-1 0 0,0 1 1 0 0,1-1-1 0 0,0 2 1 0 0,1-1-1 0 0,0 0 0 0 0,1 1 1 0 0,0 0-1 0 0,0 0 1 0 0,1 0-1 0 0,0 0 0 0 0,0 4-60 0 0,2-11 12 0 0,-1 0 0 0 0,1 0 0 0 0,0 0 0 0 0,0 0 0 0 0,0 0 0 0 0,1 0 0 0 0,-1 0 0 0 0,1 0 0 0 0,-1 0 0 0 0,1 0 0 0 0,0 0 0 0 0,0 0 0 0 0,0 0 0 0 0,1-1 0 0 0,-1 1 0 0 0,1-1 0 0 0,-1 1 0 0 0,1-1 1 0 0,0 1-1 0 0,0-1 0 0 0,0 0 0 0 0,0 0 0 0 0,1 0 0 0 0,-1 0 0 0 0,0 0 0 0 0,1 0 0 0 0,-1-1 0 0 0,1 1 0 0 0,0-1 0 0 0,0 0 0 0 0,-1 0 0 0 0,1 0 0 0 0,0 0 0 0 0,0 0 0 0 0,0-1 0 0 0,0 1 0 0 0,0-1 0 0 0,0 0 0 0 0,2 0-12 0 0,17 0 81 0 0,1-1 0 0 0,-1-1 1 0 0,1-1-1 0 0,-1-1 1 0 0,0-1-1 0 0,0-1 1 0 0,-1-1-1 0 0,0-1 1 0 0,0-1-1 0 0,-1 0 1 0 0,0-2-1 0 0,6-4-81 0 0,134-79 328 0 0,-155 91-322 0 0,-1 0 1 0 0,1 0-1 0 0,0 1 0 0 0,0 0 0 0 0,0 0 0 0 0,1 0 1 0 0,-1 0-1 0 0,0 1 0 0 0,1 0 0 0 0,-1 0 1 0 0,1 0-1 0 0,0 1 0 0 0,-1-1 0 0 0,1 1 1 0 0,0 1-8 0 0,36 54 164 0 0,-37-45-156 0 0,0-1 0 0 0,1 0 0 0 0,1 0 0 0 0,-1 0-1 0 0,1-1 1 0 0,1 0 0 0 0,-1 0 0 0 0,2-1 0 0 0,-1 0 0 0 0,1-1 0 0 0,0 0 0 0 0,0 0-1 0 0,0 0 1 0 0,3 0-7 0 0,100 23-955 0 0,-85-27-232 0 0,-13-1-1209 0 0,0 0-3985 0 0,-6-1-6337 0 0</inkml:trace>
  <inkml:trace contextRef="#ctx0" brushRef="#br0" timeOffset="-167196.83">7642 3030 3177 0 0,'0'0'1892'0'0,"0"0"-188"0"0,0 0-55 0 0,0 0 133 0 0,0 0 5 0 0,0 0-214 0 0,0 0-386 0 0,0 0-405 0 0,0 0-325 0 0,0 0-65 0 0,0 0 100 0 0,0 4 162 0 0,50 154 3549 0 0,-37-102-3815 0 0,-2 0-1 0 0,-3 1 0 0 0,-2 0 0 0 0,-3 0 0 0 0,-2 1 0 0 0,-3 13-387 0 0,1-47 93 0 0,0 1-1 0 0,-1-1 0 0 0,-2 1 0 0 0,0-1 0 0 0,-2 0 1 0 0,-1 0-1 0 0,0 0 0 0 0,-8 13-92 0 0,15-38 23 0 0,1 0-1 0 0,-1 0 1 0 0,0 0-1 0 0,0 0 1 0 0,0 0-1 0 0,0 0 1 0 0,0 0-1 0 0,-1 0 1 0 0,1 0-1 0 0,0 0 1 0 0,0 0-1 0 0,-1 0 1 0 0,1 0 0 0 0,0 0-1 0 0,-1 0 1 0 0,1 0-1 0 0,-1 0 1 0 0,1 0-1 0 0,-1 0 1 0 0,0 1-1 0 0,1-1 1 0 0,-1 0-1 0 0,0 0 1 0 0,0 1-1 0 0,1-1 1 0 0,-1 1-1 0 0,0-1 1 0 0,0 0 0 0 0,0 1-1 0 0,0-1 1 0 0,0 1-1 0 0,0 0 1 0 0,0-1-1 0 0,0 1 1 0 0,0 0-1 0 0,0 0 1 0 0,0-1-1 0 0,0 1 1 0 0,0 0-1 0 0,0 0 1 0 0,0 0 0 0 0,0 0-1 0 0,0 0 1 0 0,0 1-1 0 0,0-1 1 0 0,0 0-1 0 0,0 0 1 0 0,0 1-1 0 0,0-1 1 0 0,0 0-1 0 0,0 1 1 0 0,1-1-1 0 0,-1 1 1 0 0,0-1 0 0 0,0 1-1 0 0,0 0 1 0 0,0-1-1 0 0,1 1 1 0 0,-1 0-1 0 0,0 0 1 0 0,1-1-1 0 0,-1 1 1 0 0,0 0-1 0 0,1 0 1 0 0,-1 0-1 0 0,1 0 1 0 0,0 0 0 0 0,-1 0-1 0 0,1 0 1 0 0,-1 0-23 0 0,-1-26 45 0 0,1 1 0 0 0,1-1 0 0 0,1 1 0 0 0,1-1 0 0 0,1 1 1 0 0,1 0-1 0 0,1 0 0 0 0,1 0 0 0 0,1 0 0 0 0,1 1 0 0 0,5-8-45 0 0,12-22 2 0 0,2 0-1 0 0,2 2 1 0 0,2 1-1 0 0,9-7-1 0 0,-19 25 5 0 0,2 2 0 0 0,1 0 0 0 0,1 2-1 0 0,2 1 1 0 0,1 1 0 0 0,0 1 0 0 0,2 1-1 0 0,1 2 1 0 0,20-11-5 0 0,-46 31 0 0 0,0 0 1 0 0,1 0-1 0 0,-1 0 0 0 0,1 0 1 0 0,-1 1-1 0 0,1 0 0 0 0,0 0 0 0 0,0 1 1 0 0,-1-1-1 0 0,1 1 0 0 0,0 0 1 0 0,0 1-1 0 0,-1 0 0 0 0,6 1 0 0 0,-6 1 10 0 0,-1 1 0 0 0,0 0-1 0 0,0 0 1 0 0,0 1 0 0 0,-1-1 0 0 0,0 1 0 0 0,0 0 0 0 0,0 0-1 0 0,0 0 1 0 0,-1 0 0 0 0,0 0 0 0 0,0 0 0 0 0,0 1-1 0 0,0-1 1 0 0,-1 1 0 0 0,0-1 0 0 0,0 1 0 0 0,-1-1-1 0 0,0 1 1 0 0,0 2-10 0 0,2 6 39 0 0,-2 0 0 0 0,0 0 0 0 0,0 0 0 0 0,-2-1 0 0 0,1 1 0 0 0,-2 0 0 0 0,0-1 0 0 0,0 1 0 0 0,-1-1 0 0 0,-1 0 0 0 0,0 0 0 0 0,-1 0 0 0 0,-1-1 0 0 0,1 0 0 0 0,-2 0 0 0 0,0-1 1 0 0,0 0-1 0 0,-1 0 0 0 0,-1-1 0 0 0,1 0 0 0 0,-2 0 0 0 0,1-1 0 0 0,-4 1-39 0 0,6-3-5 0 0,-1-1 0 0 0,0 0 1 0 0,0-1-1 0 0,-1 0 0 0 0,0 0 1 0 0,0-1-1 0 0,0 0 0 0 0,0-1 1 0 0,0 0-1 0 0,-1-1 0 0 0,1 0 1 0 0,-1 0-1 0 0,0-1 0 0 0,-2-1 5 0 0,11 1-68 0 0,0-1-1 0 0,0 0 0 0 0,0 1 0 0 0,-1-1 0 0 0,1 0 1 0 0,0 0-1 0 0,0 0 0 0 0,0 0 0 0 0,0-1 0 0 0,-1 1 1 0 0,1-1-1 0 0,0 1 0 0 0,0-1 0 0 0,0 0 0 0 0,0 0 1 0 0,0 0-1 0 0,0 0 0 0 0,0 0 0 0 0,1 0 1 0 0,-1 0-1 0 0,0-1 0 0 0,0 1 0 0 0,1 0 0 0 0,-1-1 1 0 0,1 0-1 0 0,0 1 0 0 0,-1-1 0 0 0,1 0 0 0 0,0 0 1 0 0,0 0-1 0 0,0 0 0 0 0,0 0 0 0 0,0 0 0 0 0,0 0 1 0 0,1 0-1 0 0,-1 0 0 0 0,1 0 0 0 0,-1 0 1 0 0,1 0-1 0 0,0 0 0 0 0,0-1 0 0 0,0 1 0 0 0,0 0 1 0 0,0 0-1 0 0,1 0 0 0 0,-1 0 0 0 0,1-1 0 0 0,-1 1 1 0 0,1 0-1 0 0,0 0 69 0 0,14-28-2395 0 0,-2 11-3787 0 0,-4 10-5276 0 0</inkml:trace>
  <inkml:trace contextRef="#ctx0" brushRef="#br0" timeOffset="-166868.114">8470 2989 8978 0 0,'0'0'2168'0'0,"0"0"-1050"0"0,0 0-173 0 0,0 0 346 0 0,0 0 314 0 0,0 0 51 0 0,0 0-282 0 0,0 0-342 0 0,0 0-231 0 0,0 0-139 0 0,0 0-131 0 0,0 0-118 0 0,0 0-93 0 0,-3 32-78 0 0,-9 99-40 0 0,16-75 73 0 0,1-50-214 0 0,-1 0 14 0 0,0-1-1 0 0,0 1 1 0 0,1-1-1 0 0,0 0 1 0 0,0 0 0 0 0,0 0-1 0 0,0 0 1 0 0,1-1-1 0 0,0 0 1 0 0,0-1-1 0 0,0 1 1 0 0,0-1-1 0 0,1 0 1 0 0,-1 0-1 0 0,1-1 1 0 0,-1 0-1 0 0,1 0 1 0 0,0-1-1 0 0,0 0 1 0 0,0 0-1 0 0,0 0 1 0 0,0-1 0 0 0,0 0-1 0 0,0-1 1 0 0,0 1-1 0 0,7-3-74 0 0,-6-1 28 0 0,-1 0 0 0 0,0 0 0 0 0,0-1 0 0 0,0 0 0 0 0,0-1-1 0 0,-1 1 1 0 0,0-1 0 0 0,0 0 0 0 0,0-1 0 0 0,-1 0 0 0 0,0 1 0 0 0,0-2 0 0 0,-1 1-1 0 0,0 0 1 0 0,0-1 0 0 0,-1 0 0 0 0,0 0 0 0 0,0 0 0 0 0,1-8-28 0 0,5-6-262 0 0,8-37-2213 0 0,-14 39-1546 0 0,-1 0-4257 0 0,-2 9-2828 0 0</inkml:trace>
  <inkml:trace contextRef="#ctx0" brushRef="#br0" timeOffset="-166529.914">9022 2419 9010 0 0,'0'0'2607'0'0,"0"0"-1141"0"0,0 0-478 0 0,0 0-76 0 0,0 0 102 0 0,0 0 159 0 0,0 0 52 0 0,0 0-52 0 0,0 0-123 0 0,0 0-187 0 0,0 0-163 0 0,0 0-104 0 0,2 23-72 0 0,6 116 380 0 0,-34 283 1379 0 0,11-167-2171 0 0,9-204-785 0 0,7-59-3923 0 0,-2-12 2315 0 0,0 4-80 0 0,4-16-5946 0 0,-1 20-75 0 0</inkml:trace>
  <inkml:trace contextRef="#ctx0" brushRef="#br0" timeOffset="-161365.816">9321 2367 0 0 0,'0'0'1180'0'0,"0"0"154"0"0,0 0-54 0 0,0 0-76 0 0,0 0-137 0 0,0 0-125 0 0,0 0-37 0 0,-1-4-2 0 0,-3-10 19 0 0,3 10-2 0 0,1 4-20 0 0,0 0-70 0 0,0 0-86 0 0,0 0-59 0 0,0 0-59 0 0,0 0-58 0 0,0 0-61 0 0,0 0-78 0 0,0 0-62 0 0,0 0-58 0 0,0 0-41 0 0,0 0-46 0 0,0 0-25 0 0,0 0 2 0 0,0 0 5 0 0,0 0 20 0 0,0 0 20 0 0,6 23 2891 0 0,11 85-988 0 0,-15-66-1779 0 0,-16 278 1235 0 0,5-80-893 0 0,22-116-505 0 0,-17-46 401 0 0,4-67-466 0 0,0-11-128 0 0,0 0-16 0 0,0 0-2 0 0,0 0 9 0 0,0 0-10 0 0,0 0-15 0 0,0 0-34 0 0,1-12-1019 0 0,2 5 130 0 0,5-8-1531 0 0,-2 5-6080 0 0,-4 6-3094 0 0</inkml:trace>
  <inkml:trace contextRef="#ctx0" brushRef="#br0" timeOffset="-160823.83">9464 3126 1696 0 0,'0'0'2757'0'0,"0"0"-151"0"0,0 0 20 0 0,0 0-162 0 0,0 0-250 0 0,0 0-359 0 0,0 0-368 0 0,0 0-263 0 0,0 0-171 0 0,0 0-137 0 0,0 0-112 0 0,0 0-89 0 0,0 0-71 0 0,34-4-56 0 0,104-9-68 0 0,-70-5 374 0 0,-55 9-641 0 0,-6 6-188 0 0,0-1 0 0 0,-1 1 0 0 0,1-1 0 0 0,-1-1 0 0 0,0 1 0 0 0,0-1 0 0 0,0 0-1 0 0,0-1 1 0 0,-1 1 0 0 0,0-1 0 0 0,0 0 0 0 0,-1-1 0 0 0,1 1 0 0 0,-1-1 0 0 0,-1 1 0 0 0,1-1 0 0 0,-1 0 0 0 0,-1-1 0 0 0,1 1-1 0 0,-1 0 1 0 0,0-1 0 0 0,-1 0 0 0 0,0 1 0 0 0,0-1 0 0 0,0-1-65 0 0,-3 6-11 0 0,0 1-1 0 0,0-1 1 0 0,0 1 0 0 0,0 0-1 0 0,0 0 1 0 0,-1 0 0 0 0,1 0-1 0 0,-1 0 1 0 0,1 0 0 0 0,-1 1-1 0 0,0-1 1 0 0,0 1 0 0 0,1 0-1 0 0,-1 0 1 0 0,0 0 0 0 0,0 0-1 0 0,0 0 1 0 0,0 1 0 0 0,0-1-1 0 0,0 1 1 0 0,0 0 0 0 0,0 0-1 0 0,-1 0 1 0 0,1 0 0 0 0,0 1-1 0 0,-1 0 12 0 0,-10 0-30 0 0,1 2 0 0 0,0 0 0 0 0,0 0 0 0 0,0 2 0 0 0,0-1 0 0 0,1 1 0 0 0,-1 1 0 0 0,1 1-1 0 0,1-1 1 0 0,-1 2 0 0 0,1 0 0 0 0,0 0 0 0 0,1 1 0 0 0,0 0 0 0 0,1 0 0 0 0,-1 1 0 0 0,2 1 0 0 0,0 0-1 0 0,0 0 1 0 0,1 0 0 0 0,-5 10 30 0 0,9-16 6 0 0,1 0-1 0 0,-1 0 1 0 0,1 0-1 0 0,0 0 1 0 0,0 0-1 0 0,1 1 1 0 0,-1-1-1 0 0,1 1 1 0 0,1-1-1 0 0,-1 1 1 0 0,1-1-1 0 0,0 1 1 0 0,0 0-1 0 0,0-1 1 0 0,1 1-1 0 0,0-1 1 0 0,0 1-1 0 0,0-1 1 0 0,1 1-1 0 0,0-1 1 0 0,0 0-1 0 0,0 0 1 0 0,0 0-1 0 0,1 0 1 0 0,1 1-6 0 0,7 4 40 0 0,0 0-1 0 0,1-1 1 0 0,1-1 0 0 0,-1 0 0 0 0,1 0 0 0 0,0-2 0 0 0,1 1 0 0 0,0-2 0 0 0,0 0 0 0 0,0 0 0 0 0,0-2 0 0 0,1 1 0 0 0,0-2 0 0 0,0 0 0 0 0,-1-1 0 0 0,1 0-1 0 0,0-1 1 0 0,0-1-40 0 0,-16-10-3713 0 0,-5 1-6721 0 0,1 9-1335 0 0</inkml:trace>
  <inkml:trace contextRef="#ctx0" brushRef="#br0" timeOffset="-160129.771">9998 2960 10210 0 0,'0'0'1990'0'0,"0"0"-626"0"0,0 0-293 0 0,0 0 15 0 0,0 0 86 0 0,0 0-34 0 0,0 0-149 0 0,0 0-159 0 0,0 0-181 0 0,0 0-118 0 0,0 0-95 0 0,0 0-100 0 0,-10 23-69 0 0,-28 70-49 0 0,29-28 323 0 0,10-63-503 0 0,-1 0 0 0 0,1 0 1 0 0,-1 1-1 0 0,1-1 1 0 0,0 0-1 0 0,0 0 0 0 0,0 0 1 0 0,0 0-1 0 0,0 0 1 0 0,1-1-1 0 0,-1 1 1 0 0,1 0-1 0 0,-1 0 0 0 0,1-1 1 0 0,-1 1-1 0 0,1-1 1 0 0,0 0-1 0 0,0 1 0 0 0,0-1 1 0 0,0 0-1 0 0,0 0 1 0 0,0 0-1 0 0,0 0 0 0 0,0 0 1 0 0,0-1-1 0 0,0 1 1 0 0,0-1-1 0 0,1 1 1 0 0,-1-1-1 0 0,0 0 0 0 0,0 0 1 0 0,1 0-1 0 0,-1 0 1 0 0,2 0-39 0 0,77-19 1401 0 0,-62 8-1263 0 0,-1-1 0 0 0,-1-1 1 0 0,0 0-1 0 0,0-1 0 0 0,-2-1 1 0 0,0 0-1 0 0,0-1 0 0 0,-2-1 1 0 0,0 0-1 0 0,0-1 0 0 0,8-19-138 0 0,-10 21 109 0 0,-11 29-154 0 0,-13 41 76 0 0,2 1 0 0 0,2 1-1 0 0,3 0 1 0 0,1 39-31 0 0,19 163 15 0 0,-12-248-12 0 0,6 60 30 0 0,-2 0 0 0 0,-3 0 1 0 0,-3 18-34 0 0,-2-76 12 0 0,1-1 0 0 0,-1 1 0 0 0,-1-1 0 0 0,0 0 0 0 0,-1 1 0 0 0,0-2 1 0 0,-1 1-1 0 0,0 0 0 0 0,0-1 0 0 0,-1 0 0 0 0,0 0 0 0 0,-1 0 0 0 0,0-1 1 0 0,-1 0-1 0 0,0-1 0 0 0,0 0 0 0 0,-1 0 0 0 0,0 0 0 0 0,-1-1 1 0 0,1-1-1 0 0,-1 1 0 0 0,0-2 0 0 0,-1 1 0 0 0,1-1 0 0 0,-1-1 0 0 0,0 0 1 0 0,-7 1-13 0 0,16-4 12 0 0,-1 0 1 0 0,0-1 0 0 0,0 1 0 0 0,0-1-1 0 0,1 1 1 0 0,-1-1 0 0 0,0 0-1 0 0,0 0 1 0 0,0-1 0 0 0,0 1 0 0 0,1 0-1 0 0,-1-1 1 0 0,0 0 0 0 0,0 1 0 0 0,1-1-1 0 0,-1 0 1 0 0,0 0 0 0 0,1-1 0 0 0,-1 1-1 0 0,1-1 1 0 0,0 1 0 0 0,-1-1 0 0 0,1 0-1 0 0,0 1 1 0 0,0-1 0 0 0,0-1-1 0 0,0 1 1 0 0,0 0 0 0 0,1 0 0 0 0,-1-1-1 0 0,0 1 1 0 0,1 0 0 0 0,0-1 0 0 0,0 0-1 0 0,0 1 1 0 0,0-1 0 0 0,0 0 0 0 0,0 0-1 0 0,1 1 1 0 0,-1-3-13 0 0,2-11 41 0 0,0 0-1 0 0,0 1 1 0 0,2-1 0 0 0,0 1-1 0 0,1 0 1 0 0,0-1 0 0 0,2 2-1 0 0,-1-1 1 0 0,2 1-1 0 0,0 0 1 0 0,0 0 0 0 0,2 1-1 0 0,-1 0 1 0 0,2 0 0 0 0,0 1-1 0 0,0 0 1 0 0,1 1 0 0 0,0 0-1 0 0,1 1 1 0 0,1 0 0 0 0,5-3-41 0 0,87-49-325 0 0,-99 61-307 0 0,3-2 58 0 0,-2 3-8598 0 0,-6 0-3056 0 0</inkml:trace>
  <inkml:trace contextRef="#ctx0" brushRef="#br0" timeOffset="-141673.931">6106 4311 4713 0 0,'0'0'3543'0'0,"0"0"-1708"0"0,0 0-681 0 0,0 0 10 0 0,0 0 175 0 0,0 0 74 0 0,0 0-48 0 0,0 0-225 0 0,0 0-241 0 0,0 0-188 0 0,0 0-135 0 0,0 0-69 0 0,1 18-70 0 0,5 90 304 0 0,7 56 1320 0 0,-14-190 1232 0 0,9-95-2890 0 0,3 79-324 0 0,1 0 0 0 0,3 1 0 0 0,1 0 0 0 0,3 1 0 0 0,7-10-79 0 0,-23 44-2 0 0,0 0 0 0 0,0 1 0 0 0,0 0 0 0 0,1 0 0 0 0,0 0 1 0 0,0 0-1 0 0,1 1 0 0 0,-1-1 0 0 0,1 1 0 0 0,0 0 1 0 0,0 1-1 0 0,0-1 0 0 0,1 1 0 0 0,-1 0 0 0 0,1 0 0 0 0,0 1 1 0 0,0 0-1 0 0,-1 0 0 0 0,2 0 0 0 0,-1 0 0 0 0,0 1 1 0 0,3 0 1 0 0,46 27-84 0 0,-46-19 72 0 0,-2-1-161 0 0,26 22 13 0 0,-12-6-3096 0 0,-14-14-1296 0 0,-4-6-316 0 0,1 2-7099 0 0</inkml:trace>
  <inkml:trace contextRef="#ctx0" brushRef="#br0" timeOffset="-139970.911">6723 4219 10602 0 0,'0'0'2122'0'0,"0"0"-468"0"0,0 0-102 0 0,0 0-42 0 0,0 0-90 0 0,0 0-197 0 0,0 0-290 0 0,0 0-192 0 0,0 0-145 0 0,0 0-119 0 0,0 0-74 0 0,0 0-3 0 0,0 0-19 0 0,-18 9-24 0 0,-112 56 627 0 0,116-54-893 0 0,-1 1 0 0 0,1 1 0 0 0,1 0 0 0 0,0 0 0 0 0,1 2 0 0 0,1-1 0 0 0,0 1 0 0 0,1 1 0 0 0,0 0 0 0 0,2 0 0 0 0,0 1 0 0 0,-6 17-91 0 0,9 51 39 0 0,7-82-10 0 0,1 0 1 0 0,0-1 0 0 0,0 1 0 0 0,0-1 0 0 0,1 0 0 0 0,-1 1-1 0 0,1-2 1 0 0,-1 1 0 0 0,1 0 0 0 0,0-1 0 0 0,-1 1-1 0 0,1-1 1 0 0,0 0 0 0 0,0 0 0 0 0,0-1 0 0 0,0 1 0 0 0,0-1-1 0 0,0 0 1 0 0,0 0 0 0 0,0 0 0 0 0,0-1 0 0 0,0 1-1 0 0,0-1 1 0 0,0 0 0 0 0,-1 0 0 0 0,1 0 0 0 0,0-1-1 0 0,1 0-28 0 0,16-9 112 0 0,-1 0 1 0 0,0-2 0 0 0,-1-1 0 0 0,0 0 0 0 0,-1-1 0 0 0,0-1-1 0 0,-2-1 1 0 0,0 0 0 0 0,0-1 0 0 0,-2-1 0 0 0,8-13-114 0 0,55-100 499 0 0,-75 125-458 0 0,-2 6-50 0 0,0 1-1 0 0,0 0-2 0 0,0 0-14 0 0,0 0-4 0 0,0 23-88 0 0,-1-12 115 0 0,1 1 0 0 0,-1-1 0 0 0,2 0 0 0 0,0 1 0 0 0,0-1 1 0 0,1 0-1 0 0,0 0 0 0 0,1 0 0 0 0,0 0 0 0 0,1 0 0 0 0,0-1 1 0 0,1 1-1 0 0,0-1 0 0 0,0 0 0 0 0,1-1 0 0 0,4 5 3 0 0,59 52-13 0 0,-59-62-10 0 0,-7-2 25 0 0,-1-1 1 0 0,1 0-1 0 0,0 1 0 0 0,-1-1 0 0 0,1 0 1 0 0,0-1-1 0 0,-1 1 0 0 0,1 0 0 0 0,0-1 1 0 0,0 1-1 0 0,0-1 0 0 0,0 0 0 0 0,0 0 1 0 0,-1 0-1 0 0,1-1 0 0 0,0 1 0 0 0,0 0 1 0 0,0-1-1 0 0,-1 0 0 0 0,1 0 0 0 0,0 0 1 0 0,2-1-3 0 0,8-7 21 0 0,-1-1 1 0 0,0 0-1 0 0,0-1 1 0 0,-1-1-1 0 0,0 1 1 0 0,-1-2-1 0 0,-1 1 1 0 0,0-1-1 0 0,0-1-21 0 0,1 0 4 0 0,66-134 84 0 0,-73 139-95 0 0,-8 20-12 0 0,-6 25-11 0 0,13 99 14 0 0,-1-130 14 0 0,0-1 0 0 0,1 1 1 0 0,-1-1-1 0 0,1 0 0 0 0,0 1 1 0 0,0-1-1 0 0,1 0 0 0 0,-1 0 1 0 0,1-1-1 0 0,0 1 0 0 0,0 0 0 0 0,0-1 1 0 0,0 0-1 0 0,1 0 0 0 0,-1 0 1 0 0,1 0-1 0 0,0 0 0 0 0,0-1 0 0 0,0 1 1 0 0,0-1-1 0 0,0 0 0 0 0,0-1 1 0 0,1 1-1 0 0,-1-1 0 0 0,1 1 0 0 0,-1-1 1 0 0,1-1-1 0 0,0 1 0 0 0,-1-1 1 0 0,1 0-1 0 0,0 0 0 0 0,1 0 2 0 0,5-1 11 0 0,0 0 0 0 0,0-1 0 0 0,0 0 0 0 0,0-1 0 0 0,-1 0-1 0 0,1-1 1 0 0,-1 0 0 0 0,0 0 0 0 0,0-1 0 0 0,0-1 0 0 0,-1 0 0 0 0,1 0-1 0 0,-1 0 1 0 0,-1-1 0 0 0,0-1 0 0 0,0 0 0 0 0,0 0 0 0 0,-1 0 0 0 0,0-1 0 0 0,0 0-11 0 0,27-34 30 0 0,81-83 57 0 0,-108 121-92 0 0,0 1 0 0 0,0 1 1 0 0,1-1-1 0 0,-1 1 0 0 0,1 1 0 0 0,0-1 1 0 0,0 1-1 0 0,-1 1 0 0 0,1-1 0 0 0,0 1 1 0 0,1 1-1 0 0,-1-1 0 0 0,0 1 0 0 0,0 1 5 0 0,47 43-13 0 0,-49-37 19 0 0,0 1 0 0 0,0 0 0 0 0,0 0 0 0 0,-1 1-1 0 0,-1-1 1 0 0,1 1 0 0 0,-1 0 0 0 0,-1 0 0 0 0,0 0 0 0 0,0 1 0 0 0,-1-1 0 0 0,0 1 0 0 0,-1 0-1 0 0,0 0 1 0 0,0-1 0 0 0,-1 1 0 0 0,0 0 0 0 0,-1 0 0 0 0,-1 5-6 0 0,-1-9 5 0 0,0 1-1 0 0,-1-1 1 0 0,0 0 0 0 0,0-1-1 0 0,0 1 1 0 0,-1-1 0 0 0,1 0-1 0 0,-2 0 1 0 0,1 0 0 0 0,0-1 0 0 0,-1 1-1 0 0,0-1 1 0 0,0-1 0 0 0,0 1-1 0 0,0-1 1 0 0,-1 0 0 0 0,-6 2-5 0 0,9-3-4 0 0,-70 16-327 0 0,178 16 286 0 0,-90-31 61 0 0,1 0 1 0 0,-1-1-1 0 0,1 0 0 0 0,0-1 1 0 0,0-1-1 0 0,0 0 0 0 0,0-1 0 0 0,-1-1 1 0 0,1 0-1 0 0,0-1 0 0 0,-1 0 1 0 0,0-2-1 0 0,0 1 0 0 0,0-2 1 0 0,0 0-1 0 0,-1 0 0 0 0,0-2 1 0 0,0 1-1 0 0,-1-2 0 0 0,0 1 1 0 0,0-2-1 0 0,-1 1 0 0 0,0-2 1 0 0,-1 1-1 0 0,6-9-16 0 0,131-160 61 0 0,-141 168-54 0 0,-4 10-5 0 0,0-1 0 0 0,0 0 0 0 0,0 0 0 0 0,0 0 0 0 0,0-1 0 0 0,-1 1 0 0 0,1 0 0 0 0,-1-1 0 0 0,1 1 0 0 0,-1-1 0 0 0,0 1 0 0 0,0-1 0 0 0,0 0-1 0 0,0 1 1 0 0,-1-1 0 0 0,1 0 0 0 0,-1 0 0 0 0,1 0 0 0 0,-1 1 0 0 0,0-1 0 0 0,0 0 0 0 0,0 0 0 0 0,-1 0 0 0 0,1 0 0 0 0,-1 1 0 0 0,1-1 0 0 0,-1 0 0 0 0,0 1 0 0 0,0-1 0 0 0,0 0 0 0 0,-1 1 0 0 0,1-1 0 0 0,0 1 0 0 0,-1 0 0 0 0,0-1 0 0 0,0 1 0 0 0,1 0 0 0 0,-2 0-2 0 0,-6-1-10 0 0,0 2 0 0 0,0-1 0 0 0,0 1 0 0 0,0 1 1 0 0,0 0-1 0 0,0 0 0 0 0,0 1 0 0 0,0 0 0 0 0,-1 0 0 0 0,1 1 1 0 0,1 0-1 0 0,-1 1 0 0 0,0 0 0 0 0,1 0 0 0 0,-1 1 1 0 0,1 0-1 0 0,0 0 0 0 0,0 1 0 0 0,1 0 0 0 0,-1 1 0 0 0,1-1 1 0 0,-3 4 9 0 0,5-5-1 0 0,1-1 0 0 0,-1 1 0 0 0,0 0 1 0 0,1 0-1 0 0,0 1 0 0 0,0-1 1 0 0,0 1-1 0 0,1 0 0 0 0,-1 0 0 0 0,1 0 1 0 0,0 0-1 0 0,1 1 0 0 0,-1-1 1 0 0,1 1-1 0 0,0 0 0 0 0,1 0 0 0 0,-1 0 1 0 0,1 0-1 0 0,0 0 0 0 0,1 0 1 0 0,-1 0-1 0 0,1 0 0 0 0,0 0 0 0 0,1 0 1 0 0,0 0-1 0 0,-1 0 0 0 0,2 0 0 0 0,-1-1 1 0 0,1 1-1 0 0,0 0 0 0 0,0 0 1 0 0,1-1-1 0 0,-1 1 0 0 0,1-1 0 0 0,1 0 1 0 0,-1 0-1 0 0,1 0 0 0 0,-1 0 1 0 0,4 2 0 0 0,3 3 8 0 0,1 0 1 0 0,1 0-1 0 0,-1-1 1 0 0,2 0 0 0 0,-1-1-1 0 0,1 0 1 0 0,0-2-1 0 0,1 1 1 0 0,-1-1 0 0 0,1-1-1 0 0,11 2-8 0 0,113 38 72 0 0,-106-27-328 0 0,-35-17-3383 0 0,-5 2 435 0 0,0-4-4000 0 0,3-2-5034 0 0</inkml:trace>
  <inkml:trace contextRef="#ctx0" brushRef="#br0" timeOffset="-139311.574">7012 3748 448 0 0,'0'0'2637'0'0,"0"0"-674"0"0,0 0-87 0 0,0 0 126 0 0,0 0 26 0 0,0 0-107 0 0,0 0-261 0 0,0 0-285 0 0,0 0-183 0 0,0 0-99 0 0,0 0-91 0 0,0 0-55 0 0,8-4-71 0 0,24-11-85 0 0,-24 12-63 0 0,-8 3-63 0 0,-3 40 2836 0 0,0-4-2920 0 0,3-35-552 0 0,0-1 17 0 0,0 0-13 0 0,0 0 10 0 0,0 0 2 0 0,0 0 14 0 0,0 0 1 0 0,21-22 460 0 0,-38 30-546 0 0,12 3-7707 0 0,5-8-4419 0 0</inkml:trace>
  <inkml:trace contextRef="#ctx0" brushRef="#br0" timeOffset="-143155.064">4691 3704 88 0 0,'0'0'1396'0'0,"0"0"-119"0"0,0 0 274 0 0,0 0 500 0 0,0 0 359 0 0,0 0 9 0 0,0 0-352 0 0,0 0-485 0 0,0 0-400 0 0,0 0-260 0 0,0 0-131 0 0,2-4-74 0 0,1 1-1012 0 0,6-6 2241 0 0,-7 29 584 0 0,0 510 1338 0 0,-30-210-3356 0 0,16-221-428 0 0,12-99-74 0 0,0 0 2 0 0,0 0 11 0 0,0 0 4 0 0,0 0-13 0 0,7-22 34 0 0,-1-15-978 0 0,-5 24-1993 0 0,-1 1-3806 0 0,0 8-4976 0 0</inkml:trace>
  <inkml:trace contextRef="#ctx0" brushRef="#br0" timeOffset="-142910.696">4470 4204 7442 0 0,'0'0'1465'0'0,"0"0"-347"0"0,0 0-23 0 0,0 0 322 0 0,0 0 241 0 0,0 0-79 0 0,0 0-316 0 0,0 0-313 0 0,0 0-200 0 0,0 0-64 0 0,0 0 31 0 0,0 0 7 0 0,5 2-11 0 0,124-6 3544 0 0,-40-5-3823 0 0,19 10-934 0 0,-80 11-1067 0 0,-12 1-6859 0 0,-12-9-3092 0 0</inkml:trace>
  <inkml:trace contextRef="#ctx0" brushRef="#br0" timeOffset="-142541.884">5182 4226 32 0 0,'0'0'1736'0'0,"0"0"341"0"0,0 0 438 0 0,0 0 200 0 0,0 0-201 0 0,0 0-459 0 0,0 0-456 0 0,0 0-342 0 0,0 0-237 0 0,0 0-140 0 0,0 0-119 0 0,0 0-100 0 0,0 0-57 0 0,-13 28-60 0 0,-41 86-61 0 0,22-28 617 0 0,31-81-1055 0 0,0 0 0 0 0,0 0-1 0 0,0 1 1 0 0,0-1 0 0 0,1 0 0 0 0,0 0 0 0 0,0 1 0 0 0,0-1 0 0 0,1 0-1 0 0,0 0 1 0 0,0 0 0 0 0,0 0 0 0 0,1 0 0 0 0,-1 0 0 0 0,1 0 0 0 0,0 0 0 0 0,1 0-1 0 0,-1-1 1 0 0,1 1 0 0 0,0-1 0 0 0,0 1 0 0 0,0-1 0 0 0,1 0 0 0 0,0-1-1 0 0,-1 1 1 0 0,1-1 0 0 0,0 1 0 0 0,4 1-45 0 0,-1-1 97 0 0,1-1-1 0 0,-1 0 0 0 0,1 0 1 0 0,0-1-1 0 0,0 0 1 0 0,0 0-1 0 0,0-1 1 0 0,0 0-1 0 0,0 0 1 0 0,0-1-1 0 0,0 0 0 0 0,0-1 1 0 0,1 1-1 0 0,-1-1 1 0 0,0-1-1 0 0,0 0 1 0 0,-1 0-1 0 0,1-1 1 0 0,0 1-1 0 0,-1-2 1 0 0,1 1-1 0 0,-1-1 0 0 0,0 0 1 0 0,0-1-1 0 0,0 1 1 0 0,-1-1-1 0 0,0-1 1 0 0,2-1-97 0 0,0 1 63 0 0,-1 0 0 0 0,0 0 0 0 0,0 0 0 0 0,-1-1 0 0 0,1 0 0 0 0,-1 0 0 0 0,-1-1 0 0 0,1 1 0 0 0,-2-1 0 0 0,1-1 0 0 0,-1 1 0 0 0,0-1 0 0 0,0 1 0 0 0,-1-1 0 0 0,-1 0 0 0 0,1 0 1 0 0,-1-1-1 0 0,-1-2-63 0 0,0 8 6 0 0,0 0 1 0 0,-1 0-1 0 0,0 0 1 0 0,0 0-1 0 0,0 0 1 0 0,-1 0 0 0 0,1 0-1 0 0,-1 0 1 0 0,0 0-1 0 0,0 0 1 0 0,0 0-1 0 0,-1 0 1 0 0,1 1 0 0 0,-1-1-1 0 0,0 1 1 0 0,0-1-1 0 0,0 1 1 0 0,-1 0-1 0 0,1-1 1 0 0,-1 1 0 0 0,0 0-1 0 0,1 1 1 0 0,-1-1-1 0 0,-1 0 1 0 0,1 1-1 0 0,0 0 1 0 0,0 0 0 0 0,-4-2-7 0 0,-2 0-110 0 0,-1 0 1 0 0,0 1 0 0 0,0 0 0 0 0,-1 0 0 0 0,1 1 0 0 0,-1 0-1 0 0,1 1 1 0 0,-1 0 0 0 0,1 1 0 0 0,-1 0 0 0 0,-3 1 109 0 0,-1-1-458 0 0,-26 13-3616 0 0,30-8 47 0 0,1-1-7745 0 0</inkml:trace>
  <inkml:trace contextRef="#ctx0" brushRef="#br0" timeOffset="-127188.58">9287 4190 0 0 0,'0'0'253'0'0,"0"0"254"0"0,0 0 117 0 0,0 0 123 0 0,0 0 104 0 0,0 0 32 0 0,0 0-42 0 0,0 0-86 0 0,0 0-89 0 0,13 0 673 0 0,-9 0 2835 0 0,-4 0-3587 0 0,0 0 39 0 0,0 0 57 0 0,0 0 29 0 0,0 0-9 0 0,0 0-20 0 0,0 0-15 0 0,0 0-20 0 0,0 0 2 0 0,0 0-11 0 0,0 0 3 0 0,0 0-5 0 0,0 0 1 0 0,0 0-12 0 0,-7-15 1029 0 0,1 12-1574 0 0,1 0 0 0 0,0 0 0 0 0,-1 1 0 0 0,1-1 0 0 0,-1 1 0 0 0,0 1-1 0 0,0-1 1 0 0,1 1 0 0 0,-1 0 0 0 0,0 0 0 0 0,0 1 0 0 0,0 0 0 0 0,0 0 0 0 0,0 0 0 0 0,0 1 0 0 0,0 0 0 0 0,0 0 0 0 0,0 0 0 0 0,0 1 0 0 0,0 0 0 0 0,1 0 0 0 0,-1 0 0 0 0,1 1 0 0 0,0 0 0 0 0,-1 0 0 0 0,1 0 0 0 0,-3 3-81 0 0,-3 1 30 0 0,0-1 0 0 0,0 2 1 0 0,1-1-1 0 0,0 1 1 0 0,1 1-1 0 0,0 0 1 0 0,0 0-1 0 0,1 0 0 0 0,0 1 1 0 0,1 1-1 0 0,0-1 1 0 0,0 1-1 0 0,1 1 1 0 0,1-1-1 0 0,0 1 0 0 0,1 0 1 0 0,0 0-1 0 0,0 0 1 0 0,1 0-1 0 0,1 1 1 0 0,0-1-1 0 0,1 5-30 0 0,0-12 14 0 0,0 0-1 0 0,0 1 1 0 0,1-1 0 0 0,0 1-1 0 0,0-1 1 0 0,0 1 0 0 0,1-1-1 0 0,0 1 1 0 0,0-1 0 0 0,0 0-1 0 0,1 1 1 0 0,-1-1-1 0 0,1 0 1 0 0,1 0 0 0 0,-1 0-1 0 0,1 0 1 0 0,0 0 0 0 0,0-1-1 0 0,0 1 1 0 0,0-1 0 0 0,1 0-1 0 0,0 0 1 0 0,0 0 0 0 0,0-1-1 0 0,0 1 1 0 0,1-1 0 0 0,-1 0-1 0 0,1 0 1 0 0,0 0 0 0 0,3 1-15 0 0,0-2 46 0 0,0 0-1 0 0,0 0 1 0 0,0-1-1 0 0,0 0 1 0 0,0 0-1 0 0,1-1 0 0 0,-1 0 1 0 0,0 0-1 0 0,0-1 1 0 0,1 0-1 0 0,-1 0 1 0 0,0-1-1 0 0,0 0 0 0 0,-1-1 1 0 0,1 0-1 0 0,0 0 1 0 0,-1 0-1 0 0,1-1 1 0 0,-1 0-1 0 0,0-1 0 0 0,-1 0 1 0 0,6-4-45 0 0,-1 0 71 0 0,0-1 0 0 0,0-1 1 0 0,-1 0-1 0 0,0-1 0 0 0,-1 0 1 0 0,-1 0-1 0 0,0-1 0 0 0,0 0 1 0 0,-1 0-1 0 0,-1-1 0 0 0,5-13-71 0 0,23-92 231 0 0,-28 138 1095 0 0,-6-3-1281 0 0,-2-4-23 0 0,0 1 0 0 0,2 0 1 0 0,-1 0-1 0 0,2-1 0 0 0,0 1 1 0 0,0 0-1 0 0,1-1 0 0 0,1 1 1 0 0,0-1-1 0 0,0 1 0 0 0,2-1 1 0 0,-1 0-1 0 0,1-1 0 0 0,1 1 1 0 0,0-1-1 0 0,1 0 0 0 0,0-1 1 0 0,1 1-1 0 0,8 8-22 0 0,-12-16 12 0 0,1-1 1 0 0,-1 0-1 0 0,1 0 0 0 0,-1 0 0 0 0,1 0 1 0 0,0-1-1 0 0,-1 0 0 0 0,1 0 1 0 0,0 0-1 0 0,0-1 0 0 0,0 1 0 0 0,0-1 1 0 0,0 0-1 0 0,-1 0 0 0 0,1-1 1 0 0,0 0-1 0 0,0 0 0 0 0,0 0 0 0 0,0 0 1 0 0,-1-1-1 0 0,1 1 0 0 0,-1-1 1 0 0,1-1-1 0 0,-1 1 0 0 0,1-1-12 0 0,96-77 129 0 0,-94 72-776 0 0,16-17 1061 0 0,-7 17-9163 0 0,-14 8-3480 0 0</inkml:trace>
  <inkml:trace contextRef="#ctx0" brushRef="#br0" timeOffset="-125154.334">239 5309 1592 0 0,'0'0'1298'0'0,"0"0"-16"0"0,0 0 62 0 0,0 0 160 0 0,0 0 175 0 0,0 0-46 0 0,0 0-46 0 0,0 0-158 0 0,0 0-234 0 0,0 0-151 0 0,0 0-127 0 0,-4-5-76 0 0,-15-15-27 0 0,11-1 2557 0 0,15-7-2427 0 0,1 17-832 0 0,0 1-1 0 0,2 0 1 0 0,-1 0 0 0 0,1 1-1 0 0,0 0 1 0 0,1 1 0 0 0,0 0-1 0 0,0 1 1 0 0,1 0 0 0 0,0 1-1 0 0,0 0 1 0 0,1 1-1 0 0,-1 0 1 0 0,7 0-112 0 0,-14 4 41 0 0,0 1 0 0 0,0 0 0 0 0,0 0 0 0 0,0 0 1 0 0,0 1-1 0 0,0 0 0 0 0,0 0 0 0 0,0 0 0 0 0,0 0 0 0 0,0 1 0 0 0,0 0 0 0 0,0 0 0 0 0,-1 0 0 0 0,1 1 0 0 0,-1 0 0 0 0,0-1 1 0 0,0 2-1 0 0,0-1 0 0 0,0 0 0 0 0,0 1 0 0 0,-1-1 0 0 0,1 1 0 0 0,-1 0 0 0 0,0 1 0 0 0,0-1 0 0 0,-1 0 0 0 0,1 1 0 0 0,-1-1 1 0 0,0 1-1 0 0,0 0 0 0 0,0 0 0 0 0,-1 0 0 0 0,0 0 0 0 0,0 0 0 0 0,0 0 0 0 0,0 2-41 0 0,5 177 911 0 0,-9-133-814 0 0,-3-1-1 0 0,-2 0 1 0 0,-2 0 0 0 0,-14 41-97 0 0,9-31 56 0 0,-7 0 2 0 0,22-60-20 0 0,0 0 0 0 0,0 0-7 0 0,0 0-7 0 0,0 0 19 0 0,0 0 11 0 0,0 0 26 0 0,10-38 266 0 0,23-35-330 0 0,3 2-1 0 0,3 2 1 0 0,3 2 0 0 0,3 1 0 0 0,21-20-16 0 0,-51 66 2 0 0,1 0 1 0 0,0 2 0 0 0,2 0 0 0 0,0 0 0 0 0,1 2 0 0 0,1 0-3 0 0,-20 16-2 0 0,1 0 0 0 0,0 0 0 0 0,0-1-1 0 0,0 1 1 0 0,-1 0 0 0 0,1 0 0 0 0,0 0 0 0 0,0 0 0 0 0,0 0 0 0 0,-1 0 0 0 0,1 0 0 0 0,0 0-1 0 0,0 0 1 0 0,0 0 0 0 0,0 0 0 0 0,-1 1 0 0 0,1-1 0 0 0,0 0 0 0 0,0 0 0 0 0,-1 1-1 0 0,1-1 1 0 0,0 1 0 0 0,-1-1 0 0 0,1 1 0 0 0,0-1 0 0 0,-1 1 0 0 0,1-1 0 0 0,-1 1 0 0 0,1-1-1 0 0,0 1 1 0 0,-1 0 0 0 0,0-1 0 0 0,1 1 0 0 0,-1 0 0 0 0,1 0 0 0 0,-1-1 0 0 0,0 1 0 0 0,1 0-1 0 0,-1 0 1 0 0,0-1 0 0 0,0 1 0 0 0,0 0 0 0 0,0 0 0 0 0,0 0 0 0 0,0-1 0 0 0,0 1 0 0 0,0 0 2 0 0,9 46 81 0 0,-9-46-80 0 0,8 63 86 0 0,-2-28-15 0 0,-2-1-1 0 0,-1 1 0 0 0,-1 0 0 0 0,-3 0 0 0 0,-1 0 0 0 0,-3 12-71 0 0,-42 92 194 0 0,43-119-190 0 0,4-20-12 0 0,0-1-10 0 0,0 0-7 0 0,0 0 16 0 0,0 0 7 0 0,0 0-19 0 0,26-23 6 0 0,124-164 138 0 0,-111 139-151 0 0,-15 16 23 0 0,1 1 0 0 0,1 2 1 0 0,2 1-1 0 0,0 1 1 0 0,2 1-1 0 0,1 1 5 0 0,-29 25-1 0 0,-1 0 1 0 0,1 0-1 0 0,-1 0 1 0 0,1 0-1 0 0,-1 0 0 0 0,1 0 1 0 0,-1 1-1 0 0,1-1 1 0 0,-1 0-1 0 0,0 1 0 0 0,1-1 1 0 0,-1 1-1 0 0,1 0 1 0 0,-1-1-1 0 0,0 1 1 0 0,0 0-1 0 0,1 0 0 0 0,-1 0 1 0 0,0 0-1 0 0,0 0 1 0 0,0 0-1 0 0,0 0 0 0 0,0 0 1 0 0,0 0-1 0 0,0 0 1 0 0,0 0-1 0 0,-1 1 0 0 0,1-1 1 0 0,0 0-1 0 0,-1 1 1 0 0,1-1-1 0 0,-1 1 0 0 0,1-1 1 0 0,-1 0-1 0 0,0 1 1 0 0,0-1-1 0 0,0 1 0 0 0,1-1 1 0 0,-1 1-1 0 0,-1-1 1 0 0,1 1-1 0 0,0-1 0 0 0,0 1 1 0 0,1 5 11 0 0,4 14 58 0 0,-2 0 0 0 0,0 1 0 0 0,-2-1 0 0 0,0 1 0 0 0,-2-1 0 0 0,0 1 0 0 0,-3 11-69 0 0,-18 287 623 0 0,22-319-618 0 0,0-1 5 0 0,0 0-4 0 0,0 0-28 0 0,0 0-5 0 0,0 0-17 0 0,0 0-51 0 0,0 0-11 0 0,0 0-66 0 0,0 0-70 0 0,0 0-70 0 0,13 0-3271 0 0,-6 0-2613 0 0,-3 0-5994 0 0</inkml:trace>
  <inkml:trace contextRef="#ctx0" brushRef="#br0" timeOffset="-123904.682">1898 5449 0 0 0,'0'0'990'0'0,"0"0"406"0"0,0 0 109 0 0,0 0-2 0 0,0 0-64 0 0,0 0-42 0 0,0 0-1 0 0,0 0-37 0 0,0 0-57 0 0,0 0-87 0 0,0 0-146 0 0,1-7-109 0 0,2-31 711 0 0,-5 35-1453 0 0,0 0 0 0 0,0 1 0 0 0,-1-1-1 0 0,1 1 1 0 0,-1 0 0 0 0,1-1-1 0 0,-1 1 1 0 0,0 0 0 0 0,1 1 0 0 0,-1-1-1 0 0,0 0 1 0 0,0 1 0 0 0,-1 0 0 0 0,1-1-1 0 0,0 1 1 0 0,0 0 0 0 0,-1 1-1 0 0,1-1 1 0 0,0 1 0 0 0,-1-1 0 0 0,1 1-1 0 0,0 0 1 0 0,-1 0 0 0 0,1 1-1 0 0,-1-1 1 0 0,1 1 0 0 0,-1-1-218 0 0,-4 2 77 0 0,0 0 1 0 0,0 1-1 0 0,-1 0 0 0 0,2 0 1 0 0,-1 0-1 0 0,0 1 0 0 0,1 0 1 0 0,-1 1-1 0 0,1 0 0 0 0,1 0 1 0 0,-1 0-1 0 0,1 1 1 0 0,-3 2-78 0 0,-11 9 153 0 0,8-8-109 0 0,1 1 1 0 0,0 1-1 0 0,1 0 0 0 0,0 1 1 0 0,1 0-1 0 0,0 0 1 0 0,1 0-1 0 0,1 2 1 0 0,0-1-1 0 0,0 0 0 0 0,1 1 1 0 0,1 1-1 0 0,0-1 1 0 0,1 0-1 0 0,1 1 0 0 0,0 0 1 0 0,1 0-1 0 0,1 0 1 0 0,0 0-1 0 0,1 14-44 0 0,1-25 21 0 0,0 0 0 0 0,0 0 0 0 0,0 0 0 0 0,1-1 0 0 0,-1 1 0 0 0,1 0 0 0 0,0-1 0 0 0,0 1 0 0 0,0-1 0 0 0,0 1 1 0 0,1-1-1 0 0,-1 0 0 0 0,1 0 0 0 0,0 0 0 0 0,0-1 0 0 0,0 1 0 0 0,0-1 0 0 0,0 1 0 0 0,1-1 0 0 0,-1 0 0 0 0,1 0 0 0 0,0-1 0 0 0,-1 1 0 0 0,1-1 0 0 0,0 1 0 0 0,0-1 0 0 0,0 0 0 0 0,0-1 0 0 0,0 1 0 0 0,0-1 0 0 0,0 0 0 0 0,0 0 0 0 0,0 0 0 0 0,0 0 1 0 0,0-1-1 0 0,0 1 0 0 0,0-1 0 0 0,0 0 0 0 0,-1-1 0 0 0,1 1 0 0 0,0 0 0 0 0,0-1 0 0 0,-1 0 0 0 0,1 0 0 0 0,-1 0-21 0 0,21-15 119 0 0,-2-1 1 0 0,0-1-1 0 0,-1-1 1 0 0,-2 0-1 0 0,0-2 1 0 0,0 0-1 0 0,-2-1 1 0 0,-1-1-1 0 0,-1-1 1 0 0,0-3-120 0 0,4-3 48 0 0,27-47 127 0 0,-45 75-163 0 0,-1 3-26 0 0,0 0-12 0 0,0 0 4 0 0,4 18-63 0 0,13 66 152 0 0,-13-68-26 0 0,1 0 1 0 0,0 0-1 0 0,1-1 1 0 0,1 0-1 0 0,0 0 1 0 0,1 0-1 0 0,1-1 1 0 0,0-1-1 0 0,1 1 1 0 0,1-1 0 0 0,-1-1-1 0 0,2 0 1 0 0,10 8-42 0 0,31 3 73 0 0,-53-23-129 0 0,0 0-44 0 0,0 0-39 0 0,19-6-6998 0 0,-13 4 458 0 0,0-1-5224 0 0</inkml:trace>
  <inkml:trace contextRef="#ctx0" brushRef="#br0" timeOffset="-123048.143">2776 5427 0 0 0,'0'0'365'0'0,"0"0"432"0"0,0 0 72 0 0,0 0-38 0 0,0 0 1 0 0,0 0-41 0 0,0 0-30 0 0,0 0-19 0 0,0 0-23 0 0,0 0 9 0 0,1-8 41 0 0,2-32 1703 0 0,-33 13 9486 0 0,-36 5-7636 0 0,57 22-4235 0 0,1 0-1 0 0,-1 0 0 0 0,1 1 1 0 0,-1 0-1 0 0,1 1 0 0 0,0 0 1 0 0,0 0-1 0 0,0 0 0 0 0,0 1 1 0 0,0 0-1 0 0,-6 4-86 0 0,5-2 38 0 0,-73 57 283 0 0,80-59-318 0 0,1 1 1 0 0,0-1-1 0 0,0 1 1 0 0,0 0-1 0 0,1-1 1 0 0,-1 1-1 0 0,1 0 0 0 0,0-1 1 0 0,0 1-1 0 0,0 0 1 0 0,0 0-1 0 0,1-1 1 0 0,-1 1-1 0 0,1 0 1 0 0,0-1-1 0 0,0 1 1 0 0,1-1-1 0 0,-1 1 1 0 0,1-1-1 0 0,-1 0 1 0 0,1 0-1 0 0,0 1 0 0 0,0-1 1 0 0,1 0-1 0 0,-1-1 1 0 0,0 1-1 0 0,1 0 1 0 0,0-1-1 0 0,0 1 1 0 0,0-1-1 0 0,0 0 1 0 0,0 0-1 0 0,0 0 1 0 0,0 0-1 0 0,1-1 1 0 0,-1 1-1 0 0,1-1 0 0 0,-1 0 1 0 0,1 0-1 0 0,0 0-3 0 0,124 69 110 0 0,-126-68-92 0 0,0 1 0 0 0,0-1 0 0 0,0 1 0 0 0,0 0 0 0 0,0 0 0 0 0,-1-1 0 0 0,1 1 0 0 0,-1 1 0 0 0,0-1 0 0 0,0 0 0 0 0,0 0 0 0 0,0 0 0 0 0,0 1 0 0 0,-1-1 0 0 0,0 0 0 0 0,1 0 0 0 0,-1 1 0 0 0,0-1 0 0 0,-1 0 0 0 0,1 1 0 0 0,-1-1 0 0 0,1 0 0 0 0,-1 1 0 0 0,0-1 0 0 0,0 0 0 0 0,0 0 0 0 0,-1 0 0 0 0,1 0 0 0 0,-1 0 0 0 0,1 0 0 0 0,-1 0 0 0 0,-1 1-18 0 0,-6 5 39 0 0,0 0 0 0 0,0-1 0 0 0,-1 0 0 0 0,0 0 0 0 0,0-1 0 0 0,-1 0 0 0 0,0-1 0 0 0,0 0 0 0 0,0-1 0 0 0,-1 0 0 0 0,-8 2-39 0 0,-100 15 46 0 0,72-22-652 0 0,56-11-901 0 0,30-2-388 0 0,9-4-5264 0 0,-33 10-2972 0 0</inkml:trace>
  <inkml:trace contextRef="#ctx0" brushRef="#br0" timeOffset="-122569.925">3314 5397 7922 0 0,'0'0'2771'0'0,"0"0"-1100"0"0,0 0-187 0 0,0 0 234 0 0,0 0 77 0 0,0 0-117 0 0,0 0-278 0 0,0 0-268 0 0,0 0-198 0 0,0 0-138 0 0,0 0-135 0 0,0 0-108 0 0,-6-8-75 0 0,-21-27-60 0 0,25 34-382 0 0,1 0 1 0 0,-1 0 0 0 0,0 0-1 0 0,1 0 1 0 0,-1 0 0 0 0,0 1-1 0 0,0-1 1 0 0,0 0 0 0 0,1 1-1 0 0,-1 0 1 0 0,0-1 0 0 0,0 1-1 0 0,0 0 1 0 0,0 0 0 0 0,0 0-1 0 0,0 0 1 0 0,0 0 0 0 0,0 0-1 0 0,0 1 1 0 0,1-1 0 0 0,-1 1-1 0 0,0-1 1 0 0,0 1 0 0 0,0 0-1 0 0,1 0 1 0 0,-1 0 0 0 0,0-1-1 0 0,-1 2-36 0 0,-6 2 159 0 0,-3 1-52 0 0,1-1-1 0 0,1 1 0 0 0,-1 1 0 0 0,1 0 1 0 0,0 1-1 0 0,0 0 0 0 0,1 0 0 0 0,0 1 1 0 0,-7 7-107 0 0,15-12 3 0 0,-1 0 1 0 0,1 0-1 0 0,0 0 1 0 0,0 0 0 0 0,0 0-1 0 0,1 0 1 0 0,-1 0 0 0 0,1 1-1 0 0,-1-1 1 0 0,1 0 0 0 0,0 0-1 0 0,1 1 1 0 0,-1-1-1 0 0,0 0 1 0 0,1 0 0 0 0,0 0-1 0 0,0 1 1 0 0,0-1 0 0 0,0 0-1 0 0,0 0 1 0 0,0 0 0 0 0,1-1-1 0 0,0 1 1 0 0,-1 0-1 0 0,1 0 1 0 0,0-1 0 0 0,0 1-1 0 0,1-1 1 0 0,-1 0 0 0 0,0 1-1 0 0,1-1 1 0 0,-1 0 0 0 0,3 0-4 0 0,29 23 11 0 0,-26-21 8 0 0,-1 0 0 0 0,0 1 0 0 0,0-1 0 0 0,0 1 0 0 0,0 1 0 0 0,-1-1 0 0 0,0 1 0 0 0,0 0 0 0 0,0 1 1 0 0,-1-1-1 0 0,0 1 0 0 0,0 0 0 0 0,0 0 0 0 0,-1 1 0 0 0,-1-1 0 0 0,1 1 0 0 0,-1 0 0 0 0,0 0 0 0 0,-1 0 0 0 0,0 1 0 0 0,0-1 0 0 0,-1 2-19 0 0,-1-4 43 0 0,0-1 1 0 0,0 1-1 0 0,-1-1 0 0 0,0 0 0 0 0,0 1 0 0 0,-1-1 0 0 0,0 0 0 0 0,0 0 0 0 0,0 0 1 0 0,0 0-1 0 0,-1 0 0 0 0,1 0 0 0 0,-1-1 0 0 0,0 1 0 0 0,-1-1 0 0 0,1 0 0 0 0,-1 0 0 0 0,-4 3-42 0 0,-2 5 41 0 0,-2 0 0 0 0,0-1 0 0 0,0-1 0 0 0,-1 0 0 0 0,0 0 0 0 0,-1-2 0 0 0,0 1 0 0 0,0-2 0 0 0,-1 0 0 0 0,0 0 0 0 0,0-2 0 0 0,0 0 0 0 0,-1-1 0 0 0,0 0 0 0 0,0-1 0 0 0,0-1 0 0 0,-12 0-42 0 0,25-2-25 0 0,1 0-1 0 0,-1-1 0 0 0,1 1 1 0 0,0-1-1 0 0,-1 0 1 0 0,1 0-1 0 0,0 0 0 0 0,-1 0 1 0 0,1 0-1 0 0,0-1 1 0 0,0 1-1 0 0,0-1 0 0 0,0 1 1 0 0,0-1-1 0 0,0 0 0 0 0,1 1 1 0 0,-1-1-1 0 0,0 0 1 0 0,1 0-1 0 0,0 0 0 0 0,-1-1 1 0 0,1 1-1 0 0,0 0 1 0 0,0 0-1 0 0,0-1 0 0 0,0 1 1 0 0,1-1-1 0 0,-1 1 0 0 0,1 0 1 0 0,-1-1-1 0 0,1-2 26 0 0,15-46-5535 0 0,-10 43 119 0 0,-2 1-6568 0 0</inkml:trace>
  <inkml:trace contextRef="#ctx0" brushRef="#br0" timeOffset="-92869.926">4026 5360 1208 0 0,'0'0'1565'0'0,"0"0"59"0"0,0 0 207 0 0,0 0 164 0 0,0 0 63 0 0,0 0-100 0 0,0 0-231 0 0,0 0-236 0 0,0 0-242 0 0,0 0-201 0 0,0 0-154 0 0,-2-6-121 0 0,1 4-799 0 0,0-1 222 0 0,-1 0 0 0 0,1-1 0 0 0,0 1 0 0 0,0 0 0 0 0,0-1 0 0 0,0 1 0 0 0,1-1 0 0 0,0 1-1 0 0,-1-1 1 0 0,1 1 0 0 0,0-1 0 0 0,1 1 0 0 0,-1-1 0 0 0,1 1 0 0 0,-1-1 0 0 0,1 1-1 0 0,0 0 1 0 0,0-1 0 0 0,1 1 0 0 0,-1 0 0 0 0,1-2-196 0 0,16-25 1448 0 0,-8 19-1097 0 0,-8 7-307 0 0,0 1-1 0 0,1 0 1 0 0,-1 0 0 0 0,1 0-1 0 0,-1 0 1 0 0,1 1 0 0 0,0-1-1 0 0,0 1 1 0 0,0-1 0 0 0,1 1-1 0 0,-1 0 1 0 0,0 0 0 0 0,1 0-1 0 0,-1 1 1 0 0,1 0 0 0 0,0-1-1 0 0,-1 1 1 0 0,1 0 0 0 0,3 0-44 0 0,-2 1 12 0 0,-1-1 1 0 0,0 1 0 0 0,1 0-1 0 0,-1 0 1 0 0,1 1 0 0 0,-1 0 0 0 0,0-1-1 0 0,1 1 1 0 0,-1 1 0 0 0,0-1-1 0 0,0 1 1 0 0,0-1 0 0 0,0 1 0 0 0,0 0-1 0 0,0 1 1 0 0,0-1 0 0 0,2 3-13 0 0,0 0 31 0 0,1 1 0 0 0,-1 0 0 0 0,0 1 0 0 0,0-1 0 0 0,0 1 0 0 0,-1 0 0 0 0,0 1 0 0 0,-1-1 0 0 0,0 1 0 0 0,0 0 0 0 0,0 0 0 0 0,-1 1 0 0 0,-1-1 0 0 0,1 0 0 0 0,0 6-31 0 0,0 29 61 0 0,-2-1 1 0 0,-2 1-1 0 0,-2-1 0 0 0,-1 0 1 0 0,-2 1-1 0 0,-2-2 0 0 0,-2 1 1 0 0,-2-2-1 0 0,-2 1 1 0 0,-1-1-1 0 0,-2-1 0 0 0,-9 14-61 0 0,25-52-9 0 0,-11 24 79 0 0,10-33 244 0 0,17-34-287 0 0,0 0 1 0 0,3 2-1 0 0,2 0 1 0 0,1 1-1 0 0,2 0 1 0 0,1 2-1 0 0,9-7-27 0 0,-5 5-2 0 0,3 1-1 0 0,1 1 1 0 0,2 2 0 0 0,34-28 2 0 0,-65 60-2 0 0,-1 0 0 0 0,1 0 0 0 0,0 1 1 0 0,0-1-1 0 0,0 1 0 0 0,0 0 0 0 0,0 0 0 0 0,0 0 1 0 0,1 0-1 0 0,-1 0 0 0 0,0 1 0 0 0,1 0 0 0 0,0-1 1 0 0,-1 1-1 0 0,1 0 0 0 0,0 1 0 0 0,0-1 0 0 0,-1 1 1 0 0,1 0-1 0 0,0 0 0 0 0,0 0 0 0 0,-1 0 0 0 0,1 0 1 0 0,0 1-1 0 0,0 0 0 0 0,-1 0 0 0 0,1 0 0 0 0,0 0 1 0 0,-1 0-1 0 0,1 1 0 0 0,-1 0 0 0 0,2 1 2 0 0,3 3 10 0 0,0 0 1 0 0,-1 1-1 0 0,0 0 0 0 0,-1 0 0 0 0,1 1 0 0 0,-1 0 0 0 0,-1 0 0 0 0,1 0 0 0 0,-1 0 0 0 0,-1 1 1 0 0,0 0-1 0 0,0 0 0 0 0,-1 1 0 0 0,0-1 0 0 0,0 1 0 0 0,-1-1 0 0 0,0 1 0 0 0,-1 0 0 0 0,0 2-10 0 0,-11 99 143 0 0,-53 112-83 0 0,59-195-84 0 0,11-37-9 0 0,96-212 85 0 0,-73 172-66 0 0,2 1 1 0 0,3 2-1 0 0,1 1 1 0 0,3 2-1 0 0,1 2 0 0 0,11-7 14 0 0,-44 42-3 0 0,0 0-1 0 0,0 1 1 0 0,1-1-1 0 0,0 1 1 0 0,0 1-1 0 0,0 0 1 0 0,0 0-1 0 0,1 1 1 0 0,-1 0 0 0 0,1 0-1 0 0,0 1 1 0 0,0 0-1 0 0,4 0 4 0 0,13 61 81 0 0,-24-39-23 0 0,-1-1-1 0 0,-1 0 0 0 0,0 1 1 0 0,-1-1-1 0 0,-2 0 0 0 0,0 0 1 0 0,-1 0-1 0 0,0 0 1 0 0,-2 0-1 0 0,-1 2-57 0 0,-67 222 599 0 0,64-162-417 0 0,10-81-172 0 0,0 0-17 0 0,0 0-1 0 0,0 0 24 0 0,0 0 0 0 0,2-3-1140 0 0,-2 3-3018 0 0,1-1-3963 0 0,2 1-4720 0 0</inkml:trace>
  <inkml:trace contextRef="#ctx0" brushRef="#br0" timeOffset="-89720.072">6230 5456 7466 0 0,'0'0'1581'0'0,"0"0"-272"0"0,0 0-193 0 0,0 0 80 0 0,0 0 159 0 0,0 0 17 0 0,0 0-166 0 0,0 0-238 0 0,-31 15-214 0 0,-95 50-186 0 0,65-20 124 0 0,53-34-549 0 0,-11 13 88 0 0,1 0 1 0 0,1 1-1 0 0,2 1 0 0 0,0 1 1 0 0,2 0-1 0 0,1 0 1 0 0,-8 28-232 0 0,15 26 544 0 0,7-80-481 0 0,0 1 1 0 0,0 0-1 0 0,1-1 0 0 0,-1 0 1 0 0,1 1-1 0 0,-1-1 0 0 0,1 0 0 0 0,-1 0 1 0 0,1-1-1 0 0,0 1 0 0 0,-1 0 1 0 0,1-1-1 0 0,0 0 0 0 0,0 0 1 0 0,-1 1-1 0 0,1-2 0 0 0,0 1 0 0 0,0 0 1 0 0,-1 0-1 0 0,1-1 0 0 0,2 0-63 0 0,-2 0 90 0 0,11-3 60 0 0,0-1 0 0 0,0-1 0 0 0,-1 0 0 0 0,0-1 1 0 0,0 0-1 0 0,0-1 0 0 0,-1 0 0 0 0,0-1 0 0 0,-1-1 0 0 0,0 0 0 0 0,0 0 0 0 0,-1-1 1 0 0,2-3-151 0 0,-3 5 52 0 0,196-216 375 0 0,-205 226-431 0 0,0-1-1 0 0,0 1 1 0 0,0-1 0 0 0,0 1-1 0 0,0-1 1 0 0,0 1-1 0 0,0 0 1 0 0,0-1-1 0 0,0 1 1 0 0,0-1 0 0 0,1 1-1 0 0,-1-1 1 0 0,0 1-1 0 0,0-1 1 0 0,1 0 0 0 0,-1 1-1 0 0,0-1 1 0 0,0 1-1 0 0,1-1 1 0 0,-1 1 0 0 0,0-1-1 0 0,1 0 1 0 0,-1 1-1 0 0,1-1 1 0 0,-1 0-1 0 0,1 1 1 0 0,-1-1 0 0 0,1 0-1 0 0,-1 0 1 0 0,1 1-1 0 0,-1-1 1 0 0,1 0 0 0 0,-1 0-1 0 0,1 0 1 0 0,-1 0-1 0 0,1 0 1 0 0,-1 0 0 0 0,1 0-1 0 0,-1 0 1 0 0,1 0-1 0 0,-1 0 1 0 0,1 0-1 0 0,-1 0 1 0 0,1 0 0 0 0,-1 0-1 0 0,1 0 1 0 0,-1 0-1 0 0,1-1 1 0 0,-1 1 0 0 0,1 0-1 0 0,-1 0 1 0 0,1-1-1 0 0,-1 1 1 0 0,1 0 0 0 0,-1-1-1 0 0,0 1 1 0 0,1 0-1 0 0,-1-1 1 0 0,1 1-1 0 0,-1 0 1 0 0,0-1 0 0 0,0 1-1 0 0,1-1 1 0 0,-1 1-1 0 0,0-1 1 0 0,0 1 0 0 0,1-1-1 0 0,-1 1 1 0 0,0-1 4 0 0,1 4 9 0 0,14 101 75 0 0,-15-94-85 0 0,0 1 1 0 0,0 0 0 0 0,1-1-1 0 0,1 1 1 0 0,0-1 0 0 0,0 0-1 0 0,1 1 1 0 0,0-1 0 0 0,1 0-1 0 0,0 0 1 0 0,0-1-1 0 0,1 1 1 0 0,3 3 0 0 0,-4-9 6 0 0,0 1 0 0 0,0-1-1 0 0,1 0 1 0 0,-1-1 0 0 0,1 1 0 0 0,0-1 0 0 0,0 0-1 0 0,0 0 1 0 0,1 0 0 0 0,-1-1 0 0 0,1 0-1 0 0,-1 0 1 0 0,1 0 0 0 0,0-1 0 0 0,-1 0 0 0 0,1 0-1 0 0,0 0 1 0 0,0-1 0 0 0,0 0 0 0 0,0 0-1 0 0,0 0 1 0 0,-1-1 0 0 0,1 0 0 0 0,0 0 0 0 0,0 0-1 0 0,0-1 1 0 0,-1 0 0 0 0,1 0 0 0 0,-1 0-1 0 0,1-1-5 0 0,26-19 69 0 0,-1 0 0 0 0,-2-2-1 0 0,0-1 1 0 0,-1-1-1 0 0,-2-2 1 0 0,-1 0-1 0 0,-1-2 1 0 0,-1-1-1 0 0,-2 0 1 0 0,-1-2-1 0 0,-2 0 1 0 0,-1-2-1 0 0,-2 1 1 0 0,-1-2-1 0 0,-2 0 1 0 0,-1 0-1 0 0,-2-1 1 0 0,-1-1-1 0 0,1-35-68 0 0,-7 64 17 0 0,0 0 1 0 0,-1 0-1 0 0,0 0 0 0 0,-1 0 1 0 0,0-1-1 0 0,-1 1 0 0 0,0 0 1 0 0,0 0-1 0 0,-1 0 0 0 0,0 0 1 0 0,0 0-1 0 0,-1 0 0 0 0,0 0 1 0 0,-1 1-1 0 0,-2-4-17 0 0,5 12 5 0 0,0-1 0 0 0,0 1 0 0 0,0 0 0 0 0,-1 0 0 0 0,1 0 0 0 0,0 0 0 0 0,0 0 0 0 0,0 0 0 0 0,-1 0 0 0 0,1 0 0 0 0,0 0-1 0 0,0 0 1 0 0,0 1 0 0 0,0-1 0 0 0,-1 0 0 0 0,1 1 0 0 0,0-1 0 0 0,0 1 0 0 0,0-1 0 0 0,0 1 0 0 0,0 0 0 0 0,0 0 0 0 0,0-1 0 0 0,0 1 0 0 0,0 0 0 0 0,1 0 0 0 0,-1 0 0 0 0,0 0-1 0 0,0 0 1 0 0,1 0 0 0 0,-1 0 0 0 0,1 0 0 0 0,-1 0 0 0 0,1 0 0 0 0,-1 0 0 0 0,1 0 0 0 0,-1 1 0 0 0,1-1 0 0 0,0 0 0 0 0,0 0 0 0 0,0 0 0 0 0,0 1 0 0 0,0-1 0 0 0,0 1-5 0 0,0-2 1 0 0,-10 31 7 0 0,1 0 1 0 0,2 1-1 0 0,1 0 1 0 0,2 0-1 0 0,1 0 1 0 0,1 0-1 0 0,2 0 0 0 0,1 1 1 0 0,5 25-9 0 0,77 237 77 0 0,-83-291-85 0 0,1 0-3 0 0,0-1 0 0 0,0 1 1 0 0,0 0-1 0 0,0 0 0 0 0,-1-1 0 0 0,0 1 1 0 0,0 0-1 0 0,0 0 0 0 0,0 0 0 0 0,-1-1 0 0 0,1 1 1 0 0,-1 0-1 0 0,0 0 0 0 0,0-1 0 0 0,0 1 1 0 0,-1-1-1 0 0,1 1 0 0 0,-1-1 0 0 0,0 0 0 0 0,0 1 1 0 0,0-1-1 0 0,0 0 0 0 0,-2 1 11 0 0,3-3-87 0 0,-1 0 0 0 0,1 0 0 0 0,0-1 0 0 0,-1 1 0 0 0,1-1 0 0 0,-1 1 0 0 0,1-1 0 0 0,-1 0 0 0 0,1 1 0 0 0,-1-1 0 0 0,1 0 0 0 0,-1 0 0 0 0,1 0 0 0 0,-1 0 0 0 0,1 0 0 0 0,-1-1 0 0 0,1 1 0 0 0,-1 0 0 0 0,1-1 0 0 0,-1 1 0 0 0,1-1 0 0 0,-1 1 0 0 0,1-1 0 0 0,-1 0 0 0 0,1 1 0 0 0,0-1 0 0 0,0 0 0 0 0,-1 0 0 0 0,1 0 0 0 0,0 0 1 0 0,0 0-1 0 0,0-1 0 0 0,-1 0 87 0 0,-8-13-4534 0 0,2-1-4645 0 0,6 13-1613 0 0</inkml:trace>
  <inkml:trace contextRef="#ctx0" brushRef="#br0" timeOffset="-89478.126">6471 5416 9802 0 0,'0'0'2138'0'0,"0"0"-522"0"0,0 0-301 0 0,0 0-12 0 0,0 0 80 0 0,0 0-3 0 0,0 0-126 0 0,0 0-127 0 0,0 0-92 0 0,0 0-75 0 0,0 0-74 0 0,0 0-94 0 0,38 4-123 0 0,120 12-109 0 0,-41-23 214 0 0,163-46-2123 0 0,-265 52-2790 0 0,-5-3-7797 0 0</inkml:trace>
  <inkml:trace contextRef="#ctx0" brushRef="#br0" timeOffset="-86592.137">825 6413 0 0 0,'0'0'2407'0'0,"0"0"-249"0"0,0 0-24 0 0,0 0-26 0 0,0 0-69 0 0,0 0-138 0 0,0 0-249 0 0,0 0-222 0 0,0 0-186 0 0,0 0-158 0 0,0 0-136 0 0,-23-2-123 0 0,-70-7-87 0 0,89 8-627 0 0,-1 0 1 0 0,0 1-1 0 0,1 0 0 0 0,-1 0 0 0 0,0 0 0 0 0,1 1 0 0 0,-1 0 0 0 0,1 0 0 0 0,-1 0 0 0 0,0 0 0 0 0,1 0 0 0 0,0 1 0 0 0,-1 0 0 0 0,1 0 0 0 0,0 0 0 0 0,0 1 0 0 0,-4 2-112 0 0,-8 5 381 0 0,-2 1-188 0 0,1 0 1 0 0,0 1-1 0 0,1 0 1 0 0,1 1-1 0 0,0 1 1 0 0,0 1-1 0 0,1 0 1 0 0,1 1-1 0 0,1 0 1 0 0,0 1-1 0 0,1 0 1 0 0,1 1-1 0 0,1 0 1 0 0,0 1-1 0 0,1 0 1 0 0,1 0-1 0 0,1 1 1 0 0,-2 14-195 0 0,6-27 19 0 0,1 0 0 0 0,-1 0 0 0 0,1 1 0 0 0,1-1 0 0 0,0 0 0 0 0,0 1 0 0 0,0-1 0 0 0,1 1 0 0 0,0-1 0 0 0,0 0 0 0 0,1 0 0 0 0,0 0 0 0 0,0 0 0 0 0,1 0 0 0 0,0 0 0 0 0,0 0 0 0 0,0-1 0 0 0,1 0 0 0 0,0 1 0 0 0,1-1 1 0 0,-1-1-1 0 0,1 1 0 0 0,0-1 0 0 0,0 1 0 0 0,1-2 0 0 0,-1 1 0 0 0,1-1 0 0 0,0 1 0 0 0,1-1 0 0 0,-1-1 0 0 0,1 0 0 0 0,-1 0 0 0 0,1 0 0 0 0,0 0 0 0 0,0-1 0 0 0,3 0-19 0 0,10 3-76 0 0,-1-1 0 0 0,1 0 1 0 0,-1-2-1 0 0,1 0 0 0 0,0-2 0 0 0,0 0 0 0 0,17-3 76 0 0,14-14-2311 0 0,-24-1-6420 0 0,-20 14-3142 0 0</inkml:trace>
  <inkml:trace contextRef="#ctx0" brushRef="#br0" timeOffset="-86274.815">1156 6597 11610 0 0,'0'0'1666'0'0,"0"0"-286"0"0,0 0-63 0 0,0 0 70 0 0,0 0 5 0 0,0 0-152 0 0,0 0-246 0 0,0 0-242 0 0,0 0-173 0 0,-20 35-140 0 0,-61 107-107 0 0,50-60 114 0 0,29-79-427 0 0,1 1 0 0 0,0-1 0 0 0,0 1 0 0 0,0-1 0 0 0,1 1 0 0 0,-1-1 0 0 0,1 1 0 0 0,0 0 0 0 0,0-1 0 0 0,0 1 0 0 0,0-1-1 0 0,1 1 1 0 0,-1 0 0 0 0,1-1 0 0 0,0 1 0 0 0,0-1 0 0 0,1 0 0 0 0,-1 1 0 0 0,0-1 0 0 0,1 0 0 0 0,0 0 0 0 0,0 1 0 0 0,0-2 0 0 0,0 1-1 0 0,1 0 1 0 0,-1 0 0 0 0,1-1 0 0 0,-1 1 0 0 0,1-1 0 0 0,0 0 0 0 0,0 0 0 0 0,0 0 0 0 0,0 0 0 0 0,0 0 0 0 0,1-1 0 0 0,-1 1 0 0 0,1-1-19 0 0,11 1 94 0 0,0-2 0 0 0,0 0 0 0 0,0 0 1 0 0,0-1-1 0 0,0-1 0 0 0,0 0 0 0 0,-1-2 1 0 0,1 1-1 0 0,-1-2 0 0 0,0 0 0 0 0,0 0 1 0 0,0-2-1 0 0,-1 1 0 0 0,0-2 0 0 0,0 0 1 0 0,-1 0-1 0 0,0-1 0 0 0,0-1 0 0 0,-1 0 1 0 0,0 0-1 0 0,-1-1 0 0 0,0 0 0 0 0,-1-1 1 0 0,0 0-1 0 0,-1-1 0 0 0,-1 0 1 0 0,0 0-1 0 0,2-5-94 0 0,-6 11 19 0 0,1 0 0 0 0,-1 0 0 0 0,0-1 0 0 0,-1 0 0 0 0,1 1 0 0 0,-2-1 0 0 0,1 0 0 0 0,-1 0 0 0 0,0 0 0 0 0,-1 0 0 0 0,0 0 0 0 0,0 0 0 0 0,-1 0 0 0 0,0 0 0 0 0,0 0 0 0 0,-1 0 0 0 0,0 0 0 0 0,0 0 0 0 0,-1 1 0 0 0,0-1 0 0 0,0 1 0 0 0,-1-1 0 0 0,0 1 0 0 0,0 1 0 0 0,0-1 0 0 0,-3-2-18 0 0,1 3-44 0 0,0 1 1 0 0,-1 0-1 0 0,0 0 1 0 0,0 0 0 0 0,0 1-1 0 0,0 0 1 0 0,0 0-1 0 0,-1 1 1 0 0,0 0 0 0 0,0 0-1 0 0,1 1 1 0 0,-2 0 0 0 0,1 0-1 0 0,0 1 1 0 0,-3 0 42 0 0,5 1-243 0 0,0 0 1 0 0,0 0-1 0 0,0 1 0 0 0,0 0 1 0 0,0 0-1 0 0,1 1 0 0 0,-1-1 1 0 0,0 1-1 0 0,1 0 0 0 0,-1 1 1 0 0,1-1-1 0 0,0 1 0 0 0,0 0 1 0 0,-2 2 242 0 0,-20 18-4719 0 0,17-14-242 0 0,-4 3-6927 0 0</inkml:trace>
  <inkml:trace contextRef="#ctx0" brushRef="#br0" timeOffset="-85760.595">1581 6980 7050 0 0,'0'0'4985'0'0,"0"0"-2101"0"0,0 0-889 0 0,0 0-346 0 0,0 0-373 0 0,0 0-339 0 0,0 0-194 0 0,0 0-128 0 0,0 0-85 0 0,0 0-38 0 0,0 0-14 0 0,0 0-24 0 0,0 0-62 0 0,8-27-41 0 0,26-84-50 0 0,23-19 629 0 0,-2 8-656 0 0,-49 109-375 0 0,-6 13 82 0 0,0 0 1 0 0,1 1 0 0 0,-1-1-1 0 0,0 0 1 0 0,0 0 0 0 0,1 0-1 0 0,-1 1 1 0 0,0-1 0 0 0,0 0-1 0 0,1 0 1 0 0,-1 0 0 0 0,0 0-1 0 0,1 0 1 0 0,-1 0-1 0 0,0 0 1 0 0,1 0 0 0 0,-1 0-1 0 0,0 0 1 0 0,1 1 0 0 0,-1-2-1 0 0,0 1 1 0 0,0 0 0 0 0,1 0-1 0 0,-1 0 1 0 0,0 0 0 0 0,1 0 18 0 0,-2 12 6 0 0,0 0 0 0 0,1 0 0 0 0,1 0 1 0 0,0 0-1 0 0,0 0 0 0 0,2 0 1 0 0,-1-1-1 0 0,1 1 0 0 0,1-1 0 0 0,0 0 1 0 0,1 1-1 0 0,0-2 0 0 0,0 1 1 0 0,2 1-7 0 0,-3-6 14 0 0,0 1 0 0 0,0-1 1 0 0,1 0-1 0 0,-1 0 1 0 0,1-1-1 0 0,1 1 1 0 0,-1-1-1 0 0,1 0 0 0 0,0-1 1 0 0,0 1-1 0 0,1-1 1 0 0,-1-1-1 0 0,1 1 1 0 0,0-1-1 0 0,0 0 0 0 0,0 0 1 0 0,3 0-15 0 0,-4-2 70 0 0,1 1 0 0 0,-1-1 0 0 0,0 0 0 0 0,1-1 1 0 0,-1 1-1 0 0,1-1 0 0 0,-1-1 0 0 0,1 1 0 0 0,-1-1 0 0 0,0 0 0 0 0,1-1 0 0 0,-1 1 0 0 0,0-1 1 0 0,0-1-1 0 0,0 1 0 0 0,0-1 0 0 0,-1 0 0 0 0,1 0 0 0 0,3-3-70 0 0,4-4 158 0 0,-1 1 0 0 0,0-2-1 0 0,-1 0 1 0 0,0 0 0 0 0,0-1 0 0 0,-2 0-1 0 0,1-1 1 0 0,-2 0 0 0 0,0 0 0 0 0,0-1-1 0 0,1-5-157 0 0,-2 5 64 0 0,0 3-42 0 0,-1 0 0 0 0,0-1-1 0 0,-1 1 1 0 0,0-1-1 0 0,-1 0 1 0 0,0 0 0 0 0,-1-1-1 0 0,0 1 1 0 0,-1-1 0 0 0,0 1-1 0 0,-1-1 1 0 0,-1 0-1 0 0,0 0 1 0 0,-1-1-22 0 0,1 12-43 0 0,-1 0 1 0 0,1 0-1 0 0,-1 0 0 0 0,1 0 1 0 0,-1 0-1 0 0,0 0 0 0 0,0 1 1 0 0,0-1-1 0 0,0 0 0 0 0,0 1 1 0 0,0-1-1 0 0,-1 0 0 0 0,1 1 1 0 0,0 0-1 0 0,-1-1 0 0 0,1 1 1 0 0,-1 0-1 0 0,0 0 0 0 0,1 0 1 0 0,-1 0-1 0 0,0 0 0 0 0,0 0 1 0 0,0 0-1 0 0,1 0 0 0 0,-1 1 0 0 0,0-1 1 0 0,0 1-1 0 0,-2-1 43 0 0,-22-1-7375 0 0,21 2-4930 0 0</inkml:trace>
  <inkml:trace contextRef="#ctx0" brushRef="#br0" timeOffset="-84884.13">2830 6402 0 0 0,'0'0'1355'0'0,"0"0"665"0"0,0 0 214 0 0,0 0-48 0 0,0 0-167 0 0,0 0-204 0 0,0 0-178 0 0,0 0-155 0 0,0 0-128 0 0,0 0-92 0 0,0 0-94 0 0,0 0-106 0 0,8-3 577 0 0,-50 3 706 0 0,-115 37-1079 0 0,-11 47-795 0 0,166-83-467 0 0,1 0 0 0 0,-1 0-1 0 0,1 0 1 0 0,-1 1 0 0 0,1-1 0 0 0,0 0 0 0 0,-1 1 0 0 0,1-1 0 0 0,0 1 0 0 0,0-1 0 0 0,0 1 0 0 0,0 0-1 0 0,0-1 1 0 0,1 1 0 0 0,-1 0 0 0 0,0 0 0 0 0,1-1 0 0 0,-1 1 0 0 0,1 0 0 0 0,0 0 0 0 0,-1 0 0 0 0,1 0-1 0 0,0 0 1 0 0,0-1 0 0 0,0 1 0 0 0,1 0 0 0 0,-1 0 0 0 0,0 0 0 0 0,1 0 0 0 0,-1 0 0 0 0,1-1 0 0 0,-1 1-1 0 0,1 0 1 0 0,0 0 0 0 0,0-1 0 0 0,0 1 0 0 0,0 0-4 0 0,48 53 104 0 0,111 59 249 0 0,-157-112-331 0 0,1 0 0 0 0,-1 1 0 0 0,0-1 1 0 0,0 1-1 0 0,0 0 0 0 0,0-1 0 0 0,-1 1 0 0 0,1 1 0 0 0,-1-1 0 0 0,1 0 0 0 0,-1 0 0 0 0,0 1 0 0 0,0 0 0 0 0,-1-1 0 0 0,1 1 1 0 0,-1 0-1 0 0,0 0 0 0 0,0 0 0 0 0,0-1 0 0 0,0 1 0 0 0,-1 0 0 0 0,1 0 0 0 0,-1 0 0 0 0,0 0 0 0 0,-1 0 0 0 0,1 0 1 0 0,-1 0-1 0 0,1 0 0 0 0,-1 0 0 0 0,0 0 0 0 0,-1 0 0 0 0,1 0 0 0 0,-1-1 0 0 0,1 1 0 0 0,-1 0 0 0 0,0-1 0 0 0,0 0 0 0 0,-1 1 1 0 0,1-1-1 0 0,-1 0 0 0 0,-2 2-22 0 0,-11 5 37 0 0,0 0 1 0 0,-1-2 0 0 0,0 0-1 0 0,0-1 1 0 0,-1 0-1 0 0,0-2 1 0 0,0 0-1 0 0,-1-1 1 0 0,1-1 0 0 0,-1 0-1 0 0,1-2 1 0 0,-1 0-1 0 0,0-1 1 0 0,0-1 0 0 0,1 0-1 0 0,-7-3-37 0 0,20 4-18 0 0,1 0 0 0 0,-1-1 0 0 0,1 0 0 0 0,-1 0 0 0 0,1 0 0 0 0,0 0 0 0 0,-1-1 0 0 0,1 1 0 0 0,0-1 0 0 0,0 0 0 0 0,0-1 0 0 0,0 1 0 0 0,0 0 0 0 0,0-1 0 0 0,1 0 0 0 0,-1-1 18 0 0,4 1-184 0 0,0 0 1 0 0,1 1-1 0 0,0-1 0 0 0,-1 0 0 0 0,1 0 0 0 0,0 1 0 0 0,0-1 1 0 0,1 0-1 0 0,-1 1 0 0 0,0-1 0 0 0,1 1 0 0 0,0 0 1 0 0,-1-1-1 0 0,1 1 0 0 0,0 0 0 0 0,0 0 0 0 0,0 0 1 0 0,1 0-1 0 0,-1 0 0 0 0,0 1 0 0 0,1-1 0 0 0,-1 1 0 0 0,1-1 1 0 0,-1 1-1 0 0,1 0 0 0 0,0 0 0 0 0,0 0 184 0 0,1-1-634 0 0,12-7-4019 0 0,-4 2-6047 0 0</inkml:trace>
  <inkml:trace contextRef="#ctx0" brushRef="#br0" timeOffset="-84522.504">3152 6329 11995 0 0,'0'0'2910'0'0,"0"0"-1098"0"0,0 0-498 0 0,0 0-1 0 0,0 0 77 0 0,0 0-82 0 0,0 0-250 0 0,0 0-353 0 0,0 0-269 0 0,0 0-93 0 0,0 0 9 0 0,0 0 45 0 0,0 0 7 0 0,-3 16-22 0 0,-15 112 503 0 0,11 151 221 0 0,18-162-999 0 0,-9-10-198 0 0,-2-106 42 0 0,0-1-39 0 0,0 0-23 0 0,0 0-33 0 0,0 0-20 0 0,0 0-64 0 0,-2-22-4264 0 0,-6 9 1222 0 0,0 0-5560 0 0,4 5-1920 0 0</inkml:trace>
  <inkml:trace contextRef="#ctx0" brushRef="#br0" timeOffset="-84275.036">2809 6645 8634 0 0,'0'0'2396'0'0,"0"0"-566"0"0,0 0-426 0 0,0 0-166 0 0,0 0-111 0 0,0 0-56 0 0,0 0-54 0 0,0 0-92 0 0,0 0-148 0 0,0 0-141 0 0,0 0-92 0 0,0 0-73 0 0,0 0-39 0 0,36 2-17 0 0,112 6-80 0 0,162-14-1533 0 0,-288 6-7 0 0,-2 0-2046 0 0,-6 0-3442 0 0,-6 0-4212 0 0</inkml:trace>
  <inkml:trace contextRef="#ctx0" brushRef="#br0" timeOffset="-83855.123">3641 6653 8866 0 0,'0'0'3878'0'0,"0"0"-1432"0"0,0 0-686 0 0,0 0-253 0 0,0 0-160 0 0,0 0-124 0 0,0 0-196 0 0,0 0-251 0 0,0 0-182 0 0,0 0-97 0 0,0 0-66 0 0,0 0-42 0 0,0 0-51 0 0,-18 4-77 0 0,-59 15-57 0 0,71-17-168 0 0,-1 0-1 0 0,0 0 1 0 0,1 1 0 0 0,0 0 0 0 0,0 0-1 0 0,0 1 1 0 0,0 0 0 0 0,0 0-1 0 0,1 0 1 0 0,-1 0 0 0 0,1 1-1 0 0,-2 3-35 0 0,-16 12 56 0 0,18-16-51 0 0,-1 1 0 0 0,1-1 0 0 0,0 1 0 0 0,0 0 0 0 0,0 1 0 0 0,1-1 0 0 0,0 1 0 0 0,0 0 0 0 0,0 0 0 0 0,1 0 0 0 0,0 1 0 0 0,0-1 0 0 0,1 1 0 0 0,-1-1 0 0 0,1 1 0 0 0,1 0 0 0 0,-1 0 0 0 0,1 0 0 0 0,1 0 0 0 0,-1 0 0 0 0,1 0 0 0 0,0 0 0 0 0,1 4-5 0 0,2-8 17 0 0,-1 1-1 0 0,1-1 1 0 0,0 0-1 0 0,0 0 1 0 0,0-1 0 0 0,0 1-1 0 0,1-1 1 0 0,-1 0 0 0 0,1 1-1 0 0,-1-1 1 0 0,1-1-1 0 0,0 1 1 0 0,0-1 0 0 0,0 1-1 0 0,0-1 1 0 0,0 0 0 0 0,0 0-1 0 0,0-1 1 0 0,0 1-1 0 0,0-1 1 0 0,0 0 0 0 0,0 0-1 0 0,1 0 1 0 0,-1-1 0 0 0,4 0-17 0 0,-4 1 45 0 0,5-1 11 0 0,1 0 1 0 0,-1-1-1 0 0,1 0 0 0 0,-1 0 0 0 0,1-1 0 0 0,-1 0 0 0 0,0 0 0 0 0,-1-1 0 0 0,1-1 0 0 0,0 1 0 0 0,-1-1 0 0 0,0-1 0 0 0,-1 1 0 0 0,1-1 1 0 0,-1-1-1 0 0,0 0 0 0 0,5-5-56 0 0,5-8 49 0 0,0-1 0 0 0,-1-1 1 0 0,-1-1-1 0 0,-1 0 1 0 0,8-19-50 0 0,-5 13-10 0 0,-17 29-54 0 0,0 0-24 0 0,-1 26-232 0 0,-1-22 257 0 0,1 0 0 0 0,0 0-1 0 0,0 1 1 0 0,0-1 0 0 0,1 1-1 0 0,-1-1 1 0 0,1 1 0 0 0,0-1-1 0 0,1 1 1 0 0,-1-1 0 0 0,1 1 0 0 0,-1-1-1 0 0,2 1 1 0 0,-1-1 0 0 0,0 0-1 0 0,1 0 1 0 0,-1 1 0 0 0,1-1-1 0 0,1 0 1 0 0,-1-1 0 0 0,0 1 0 0 0,1 0-1 0 0,0-1 1 0 0,0 1 0 0 0,0-1-1 0 0,0 0 1 0 0,0 0 0 0 0,2 1 63 0 0,79 44-3265 0 0,-45-33-1831 0 0,-3-2-5501 0 0,-24-9 4004 0 0</inkml:trace>
  <inkml:trace contextRef="#ctx0" brushRef="#br0" timeOffset="-80450.711">4300 6564 0 0 0,'0'0'915'0'0,"0"0"412"0"0,0 0 349 0 0,0 0 326 0 0,0 0 182 0 0,0 0-14 0 0,0 0-229 0 0,0 0-360 0 0,0 0-296 0 0,0 0-240 0 0,0 0-127 0 0,-9 0 4080 0 0,7 20-4418 0 0,-1-1 0 0 0,-1 0-1 0 0,0-1 1 0 0,-2 1 0 0 0,0-1 0 0 0,-8 16-580 0 0,12-30 63 0 0,-100 229 284 0 0,94-201-347 0 0,8-32-25 0 0,0 0-13 0 0,0 0-3 0 0,0 0 25 0 0,0 0 29 0 0,5-33-18 0 0,2 4 13 0 0,1 1 1 0 0,2 0-1 0 0,0 1 1 0 0,2 0 0 0 0,0 1-1 0 0,2 0 1 0 0,1 1-1 0 0,2 1 1 0 0,0 0-1 0 0,10-9-8 0 0,7 10-12 0 0,-19 63 235 0 0,64 210 288 0 0,-78-247-501 0 0,0 0 0 0 0,0-1-1 0 0,0 1 1 0 0,0-1 0 0 0,0 1 0 0 0,0-1 0 0 0,1 1 0 0 0,-1-1 0 0 0,1 0 0 0 0,0 0 0 0 0,0 0 0 0 0,-1 0 0 0 0,2 0-1 0 0,-1 0 1 0 0,0 0 0 0 0,0 0 0 0 0,0-1 0 0 0,1 1 0 0 0,-1-1 0 0 0,1 0 0 0 0,-1 0 0 0 0,1 0 0 0 0,-1 0 0 0 0,1 0-1 0 0,0 0 1 0 0,0-1 0 0 0,-1 0 0 0 0,1 1 0 0 0,0-1 0 0 0,0 0 0 0 0,-1 0 0 0 0,1 0 0 0 0,0-1 0 0 0,0 1 0 0 0,-1-1 0 0 0,1 1-1 0 0,0-1 1 0 0,-1 0 0 0 0,1 0 0 0 0,0 0 0 0 0,-1 0 0 0 0,1-1 0 0 0,-1 1 0 0 0,1-1-10 0 0,16-20 255 0 0,-2 1 0 0 0,-1-2 0 0 0,0 0 0 0 0,-2-1 0 0 0,-1-1 0 0 0,-1 0 0 0 0,-1-1 0 0 0,-1 0 0 0 0,4-17-255 0 0,16-136 724 0 0,-26 119-579 0 0,6 48-1868 0 0,-1 22-7473 0 0,-8-8 7569 0 0,1 1-11028 0 0</inkml:trace>
  <inkml:trace contextRef="#ctx0" brushRef="#br0" timeOffset="-79743.784">5405 6093 5953 0 0,'0'0'2118'0'0,"0"0"-318"0"0,0 0-143 0 0,0 0-5 0 0,0 0-45 0 0,0 0-140 0 0,0 0-211 0 0,0 0-211 0 0,0 0-164 0 0,0 0-134 0 0,0 0-86 0 0,-2 20-54 0 0,-3 61-45 0 0,20 21 1449 0 0,-11-67-1733 0 0,-1 0 1 0 0,-2 1-1 0 0,-2-1 0 0 0,-1 0 1 0 0,-2 1-1 0 0,-1-1 1 0 0,-2-1-1 0 0,-5 17-278 0 0,-28 98 119 0 0,31-112-711 0 0,9-36 318 0 0,0-1-125 0 0,0 0-169 0 0,-17-11-16170 0 0,13 7 8939 0 0</inkml:trace>
  <inkml:trace contextRef="#ctx0" brushRef="#br0" timeOffset="-79503.161">5007 6528 10850 0 0,'0'0'2035'0'0,"0"0"-569"0"0,0 0-252 0 0,0 0 73 0 0,0 0 36 0 0,0 0-94 0 0,0 0-102 0 0,0 0-97 0 0,0 0-82 0 0,0 0-101 0 0,35 6-137 0 0,108 18-120 0 0,-11-21 509 0 0,-101-7-942 0 0,143-15-934 0 0,-153 16-458 0 0,-5 0-2763 0 0,-3 2-7198 0 0</inkml:trace>
  <inkml:trace contextRef="#ctx0" brushRef="#br0" timeOffset="-78624.696">6556 6483 7930 0 0,'0'0'3206'0'0,"0"0"-964"0"0,0 0-471 0 0,0 0-146 0 0,0 0-168 0 0,0 0-225 0 0,0 0-260 0 0,0 0-249 0 0,0 0-212 0 0,0 0-110 0 0,0 0-41 0 0,0 0-2 0 0,0 0-2 0 0,-3 18 1 0 0,-6 55-29 0 0,27 17 535 0 0,-9-64-624 0 0,2 5 58 0 0,20 78 361 0 0,-28-36 374 0 0,23-150 416 0 0,114-241-1432 0 0,-127 293-147 0 0,-2 22-2938 0 0,-7 6-823 0 0,-2 1-3663 0 0,-1 0-4652 0 0</inkml:trace>
  <inkml:trace contextRef="#ctx0" brushRef="#br0" timeOffset="-77974.035">6968 6712 1368 0 0,'0'0'2742'0'0,"0"0"-229"0"0,0 0-41 0 0,0 0-41 0 0,0 0-202 0 0,0 0-321 0 0,0 0-346 0 0,0 0-295 0 0,31-1-212 0 0,97-3-191 0 0,-64-12 194 0 0,-55 10-854 0 0,1 0-15 0 0,1-1 1 0 0,-1 0 0 0 0,0-1 0 0 0,-1 0-1 0 0,0 0 1 0 0,0-1 0 0 0,-1 0 0 0 0,0-1-1 0 0,-1 0 1 0 0,0 0 0 0 0,4-8-190 0 0,-9 15 15 0 0,0 0 1 0 0,-1-1-1 0 0,1 1 1 0 0,-1-1-1 0 0,0 1 1 0 0,0-1-1 0 0,0 0 1 0 0,-1 0-1 0 0,1 1 1 0 0,-1-1-1 0 0,0 0 1 0 0,0 0-1 0 0,0 0 1 0 0,0 1-1 0 0,-1-1 1 0 0,0 0-1 0 0,1 0 1 0 0,-1 1-1 0 0,-1-1 1 0 0,1 1-1 0 0,0-1 1 0 0,-1 1-1 0 0,0-1 1 0 0,0 1-1 0 0,0 0 1 0 0,0 0-1 0 0,0 0 1 0 0,-1 0-1 0 0,1 0 1 0 0,-1 0-1 0 0,0 1 1 0 0,0-1-1 0 0,0 1 1 0 0,0 0-1 0 0,0 0 1 0 0,-1 0-1 0 0,1 0 1 0 0,0 1-1 0 0,-1-1 1 0 0,-3 0-16 0 0,-1 3-35 0 0,1 0 0 0 0,-1 0 1 0 0,0 1-1 0 0,1 0 0 0 0,-1 0 0 0 0,1 0 1 0 0,-1 1-1 0 0,1 1 0 0 0,0-1 0 0 0,0 1 1 0 0,1 0-1 0 0,-1 1 0 0 0,1-1 0 0 0,0 1 0 0 0,0 0 1 0 0,1 1-1 0 0,-1 0 0 0 0,1 0 0 0 0,0 0 1 0 0,1 0-1 0 0,-1 1 0 0 0,1 0 0 0 0,1-1 1 0 0,-1 2-1 0 0,1-1 0 0 0,1 0 0 0 0,-1 1 1 0 0,1-1-1 0 0,0 1 0 0 0,1-1 0 0 0,-1 8 35 0 0,1-8 7 0 0,1 0 0 0 0,0 1 0 0 0,0-1 0 0 0,0 1 0 0 0,1-1 0 0 0,0 0 0 0 0,1 0 0 0 0,-1 1 0 0 0,1-1 0 0 0,1 0 0 0 0,-1 0 0 0 0,1-1 0 0 0,1 1 0 0 0,-1 0 0 0 0,1-1 0 0 0,0 0 0 0 0,0 0 0 0 0,1 0 0 0 0,0-1 0 0 0,0 1 0 0 0,0-1 0 0 0,1 0 0 0 0,0-1 0 0 0,0 1 0 0 0,0-1 0 0 0,0 0 0 0 0,1-1 0 0 0,-1 1 0 0 0,1-1 0 0 0,0-1 0 0 0,0 1 0 0 0,0-1 0 0 0,3 0-7 0 0,9 4 110 0 0,0-1 0 0 0,1-1-1 0 0,-1 0 1 0 0,1-1 0 0 0,0-2-1 0 0,0 0 1 0 0,0-1 0 0 0,0-1 0 0 0,0-1-1 0 0,0 0 1 0 0,0-2 0 0 0,-1 0 0 0 0,1-1-1 0 0,9-5-109 0 0,-7-2 83 0 0,0-2 0 0 0,-1 0-1 0 0,-1-2 1 0 0,0 0-1 0 0,-1-1 1 0 0,0-1 0 0 0,-2 0-1 0 0,0-2 1 0 0,-1 0-1 0 0,-1-1 1 0 0,-1 0 0 0 0,-1-1-1 0 0,-1-1 1 0 0,-1 0-1 0 0,-1-1 1 0 0,-1-1-83 0 0,8-14-13 0 0,-1-1 0 0 0,-3 0 1 0 0,-1-1-1 0 0,-3-1 0 0 0,-1 0 1 0 0,-2 0-1 0 0,-1 0 0 0 0,-3-1 0 0 0,-1-1 13 0 0,-1 42 0 0 0,1 1 0 0 0,-1-1-1 0 0,1 0 1 0 0,-1 0 0 0 0,0 1-1 0 0,0-1 1 0 0,0 0 0 0 0,0 0 0 0 0,0 1-1 0 0,0-1 1 0 0,-1 0 0 0 0,1 0-1 0 0,0 1 1 0 0,-1-1 0 0 0,1 0 0 0 0,-1 1-1 0 0,0-1 1 0 0,0 1 0 0 0,1-1-1 0 0,-1 0 1 0 0,0 1 0 0 0,0 0-1 0 0,-1-1 1 0 0,1 1 0 0 0,0 0 0 0 0,0-1-1 0 0,-1 1 1 0 0,1 0 0 0 0,0 0-1 0 0,-1 0 1 0 0,1 0 0 0 0,-1 1-1 0 0,1-1 1 0 0,-1 0 0 0 0,0 0 0 0 0,1 1-1 0 0,-1-1 1 0 0,0 1 0 0 0,0 0-1 0 0,1-1 1 0 0,-1 1 0 0 0,0 0 0 0 0,0 0-1 0 0,1 0 1 0 0,-2 0 0 0 0,-7 9-2 0 0,1 0-1 0 0,1 1 1 0 0,0-1 0 0 0,0 2 0 0 0,1-1-1 0 0,0 1 1 0 0,0 0 0 0 0,2 0 0 0 0,-1 1-1 0 0,1 1 3 0 0,-11 26 63 0 0,2 1-1 0 0,2 1 0 0 0,1 0 1 0 0,2 1-1 0 0,3 0 1 0 0,1 0-1 0 0,1 0 0 0 0,3 1 1 0 0,4 38-63 0 0,43 191 884 0 0,-30-217-907 0 0,-16-55 23 0 0,0 0-14 0 0,7-15-476 0 0,27-34-2279 0 0,-18 31-1532 0 0,-1 2-3881 0 0,-8 8-3645 0 0</inkml:trace>
  <inkml:trace contextRef="#ctx0" brushRef="#br0" timeOffset="-77635.746">8122 6583 9770 0 0,'0'0'2523'0'0,"0"0"-485"0"0,0 0-344 0 0,0 0-253 0 0,0 0-207 0 0,0 0-198 0 0,0 0-213 0 0,0 0-205 0 0,0 0-134 0 0,0 0-107 0 0,0 0-106 0 0,0 0-31 0 0,-15 34-31 0 0,-43 107-6 0 0,57-140-195 0 0,-1 0 0 0 0,1 0 0 0 0,0 0 0 0 0,0 1-1 0 0,0-1 1 0 0,1 1 0 0 0,-1-1 0 0 0,0 0 0 0 0,0 1 0 0 0,1-1 0 0 0,-1 1 0 0 0,1 0 0 0 0,-1-1 0 0 0,1 1-1 0 0,0-1 1 0 0,-1 1 0 0 0,1 0 0 0 0,0-1 0 0 0,0 1 0 0 0,0 0 0 0 0,1-1 0 0 0,-1 1 0 0 0,0-1 0 0 0,0 1 0 0 0,1 0-1 0 0,-1-1 1 0 0,1 1 0 0 0,0-1 0 0 0,-1 1 0 0 0,1-1 0 0 0,0 1 0 0 0,0-1 0 0 0,0 0 0 0 0,0 1 0 0 0,0-1-1 0 0,0 0 1 0 0,0 0 0 0 0,1 1-8 0 0,5 3 87 0 0,0 0-4 0 0,0 0 0 0 0,1 0 1 0 0,-1-1-1 0 0,1 0 1 0 0,0 0-1 0 0,0 0 0 0 0,1-1 1 0 0,-1-1-1 0 0,1 1 0 0 0,0-1 1 0 0,-1-1-1 0 0,1 0 1 0 0,0 0-1 0 0,0-1 0 0 0,0 0 1 0 0,0 0-1 0 0,0-1 0 0 0,-1 0 1 0 0,1 0-1 0 0,0-1 1 0 0,-1-1-1 0 0,1 1 0 0 0,-1-1 1 0 0,0-1-1 0 0,6-3-83 0 0,-4 3 72 0 0,-1-1 1 0 0,0 0-1 0 0,0 0 0 0 0,-1-1 1 0 0,0 0-1 0 0,0-1 0 0 0,0 0 1 0 0,-1 0-1 0 0,0-1 0 0 0,0 1 0 0 0,-1-2 1 0 0,0 1-1 0 0,0-1 0 0 0,-1 0 1 0 0,0 0-1 0 0,-1 0 0 0 0,0-1 1 0 0,0 1-1 0 0,-1-1 0 0 0,0 0 0 0 0,-1 0 1 0 0,0 0-1 0 0,0-9-72 0 0,-2 12-15 0 0,1 0 0 0 0,-1 0 0 0 0,-1 0 0 0 0,1 0 0 0 0,-1 0 0 0 0,0 0 0 0 0,-1 0 0 0 0,0 0 0 0 0,0 1 0 0 0,0-1 0 0 0,-1 1 0 0 0,0-1 0 0 0,0 1 0 0 0,-1 0 0 0 0,1 0 0 0 0,-2 0 0 0 0,1 1 0 0 0,0 0 0 0 0,-1-1 0 0 0,0 1 0 0 0,0 1 0 0 0,-1-1 0 0 0,1 1 0 0 0,-1 0 0 0 0,0 0 0 0 0,0 1 0 0 0,0 0 0 0 0,-3-1 15 0 0,-77-6-1840 0 0,57 14-1784 0 0,4 5-4229 0 0,15-2-4057 0 0</inkml:trace>
  <inkml:trace contextRef="#ctx0" brushRef="#br0" timeOffset="-77306.33">8829 6612 8146 0 0,'0'0'3618'0'0,"0"0"-1350"0"0,0 0-515 0 0,0 0-158 0 0,0 0-207 0 0,0 0-197 0 0,0 0-244 0 0,0 0-208 0 0,0 0-146 0 0,0 0-89 0 0,-33 1-48 0 0,-105 3-37 0 0,64 14 171 0 0,64-11-472 0 0,4-5-74 0 0,-1 2-1 0 0,2-1 0 0 0,-1 1 1 0 0,0-1-1 0 0,1 1 0 0 0,-1 1 1 0 0,1-1-1 0 0,0 1 0 0 0,1 0 1 0 0,-1 0-1 0 0,1 1 0 0 0,0-1 1 0 0,0 1-1 0 0,1 0 0 0 0,0 0 1 0 0,0 0-1 0 0,0 0 0 0 0,1 1 1 0 0,0-1-1 0 0,0 1 0 0 0,0-1 1 0 0,1 1-1 0 0,0 0 0 0 0,0 0-43 0 0,1-2 28 0 0,1 0-1 0 0,0 0 0 0 0,-1-1 0 0 0,2 1 0 0 0,-1 0 0 0 0,0-1 0 0 0,1 1 1 0 0,0-1-1 0 0,0 0 0 0 0,0 1 0 0 0,1-1 0 0 0,-1 0 0 0 0,1 0 0 0 0,0-1 1 0 0,0 1-1 0 0,0-1 0 0 0,1 1 0 0 0,-1-1 0 0 0,1 0 0 0 0,0 0 1 0 0,0 0-1 0 0,0-1 0 0 0,0 1 0 0 0,0-1 0 0 0,1 0 0 0 0,-1 0 0 0 0,1-1 1 0 0,2 1-28 0 0,13 5 118 0 0,1-1 0 0 0,-1-2 0 0 0,1 0 0 0 0,0-1 0 0 0,0-1 1 0 0,1-1-1 0 0,-1 0 0 0 0,11-3-118 0 0,-4 2 145 0 0,57-26 274 0 0,-73-3-40 0 0,-12 14-5302 0 0,0 7-2038 0 0,0 5-4968 0 0</inkml:trace>
  <inkml:trace contextRef="#ctx0" brushRef="#br0" timeOffset="-77058.276">9223 6590 17892 0 0,'0'0'1368'0'0,"0"0"-306"0"0,0 0 5 0 0,0 0 122 0 0,0 0-70 0 0,0 0-187 0 0,0 0-292 0 0,0 0-241 0 0,0 0-151 0 0,0 0-74 0 0,-5 31-70 0 0,-15 98-62 0 0,12-39-587 0 0,10-78-591 0 0,2-9-6543 0 0,-3-3-4084 0 0</inkml:trace>
  <inkml:trace contextRef="#ctx0" brushRef="#br0" timeOffset="-76610.59">9610 6023 17596 0 0,'0'0'1645'0'0,"0"0"-482"0"0,0 0-233 0 0,0 0-126 0 0,0 0-61 0 0,0 0-15 0 0,0 0-84 0 0,0 0-57 0 0,0 0-46 0 0,0 0-86 0 0,0 0-95 0 0,0 0-64 0 0,0 0-65 0 0,1 32-82 0 0,2 102-18 0 0,-11-34 41 0 0,-14 242 71 0 0,22-303-292 0 0,2 0 1 0 0,2 1-1 0 0,2-1 0 0 0,8 28 49 0 0,5-41-2732 0 0,-18-36-6964 0 0,-1 5-1714 0 0</inkml:trace>
  <inkml:trace contextRef="#ctx0" brushRef="#br0" timeOffset="-75971.186">9374 6528 5673 0 0,'0'0'4711'0'0,"0"0"-2612"0"0,0 0-708 0 0,0 0-144 0 0,0 0-182 0 0,0 0-129 0 0,0 0-126 0 0,0 0-67 0 0,34 3-66 0 0,107 9-101 0 0,200 6 1481 0 0,-340-19-2018 0 0,1 1 0 0 0,-1 0 0 0 0,0 0 0 0 0,1 0 1 0 0,-1 0-1 0 0,1 0 0 0 0,-1 0 0 0 0,1 1 0 0 0,-1-1 0 0 0,0 0 1 0 0,1 1-1 0 0,-1-1 0 0 0,0 1 0 0 0,1 0 0 0 0,-1-1 1 0 0,0 1-1 0 0,0 0 0 0 0,1 0 0 0 0,-1-1 0 0 0,0 1 0 0 0,0 0 1 0 0,0 0-1 0 0,0 0 0 0 0,0 1 0 0 0,0-1 0 0 0,-1 0 1 0 0,1 0-1 0 0,0 0 0 0 0,0 1 0 0 0,-1-1 0 0 0,1 0 0 0 0,-1 1 1 0 0,1-1-1 0 0,-1 0 0 0 0,0 1 0 0 0,1-1 0 0 0,-1 1 0 0 0,0-1 1 0 0,0 0-1 0 0,0 1 0 0 0,0-1 0 0 0,0 1 0 0 0,-1-1 1 0 0,1 1-1 0 0,0 0-39 0 0,1 125 1727 0 0,-1-125-1708 0 0,1 0 0 0 0,-1 0 1 0 0,1 0-1 0 0,-1 0 0 0 0,1-1 0 0 0,0 1 1 0 0,0 0-1 0 0,0 0 0 0 0,0-1 0 0 0,0 1 1 0 0,1-1-1 0 0,-1 1 0 0 0,0-1 0 0 0,1 0 0 0 0,-1 1 1 0 0,1-1-1 0 0,-1 0 0 0 0,1 0 0 0 0,-1 0 1 0 0,1 0-1 0 0,0 0 0 0 0,0 0 0 0 0,-1-1 1 0 0,1 1-1 0 0,0-1 0 0 0,0 1 0 0 0,0-1 1 0 0,0 0-1 0 0,0 1 0 0 0,0-1 0 0 0,0 0 1 0 0,0 0-1 0 0,0 0 0 0 0,-1-1 0 0 0,2 1-19 0 0,68-18 943 0 0,147-146 1236 0 0,-216 163-2168 0 0,0 0 0 0 0,0 0 0 0 0,0 0 1 0 0,0 0-1 0 0,0 0 0 0 0,0 0 0 0 0,0 1 0 0 0,0-1 0 0 0,1 1 0 0 0,-1 0 0 0 0,0-1 0 0 0,0 1 0 0 0,0 0 0 0 0,1 0 0 0 0,-1 0 0 0 0,0 1 0 0 0,0-1 1 0 0,1 0-1 0 0,-1 1 0 0 0,0 0 0 0 0,0-1 0 0 0,0 1 0 0 0,0 0 0 0 0,0 0 0 0 0,0 0 0 0 0,0 0 0 0 0,0 1 0 0 0,0-1 0 0 0,0 0 0 0 0,-1 1 0 0 0,1-1 1 0 0,-1 1-1 0 0,1 0 0 0 0,-1 0 0 0 0,1 0-11 0 0,39 73 165 0 0,-38-67-136 0 0,75 197 173 0 0,-58-161-195 0 0,-3 1-1 0 0,-1 1 1 0 0,-3 0-1 0 0,-1 1 1 0 0,-3 0-1 0 0,-1 1 1 0 0,0 44-7 0 0,-8-73-8 0 0,1 7 15 0 0,-1 1-1 0 0,-1 0 1 0 0,-1 0-1 0 0,-2 0 1 0 0,-1-1 0 0 0,0 1-1 0 0,-9 19-6 0 0,8-27 6 0 0,-2-1 0 0 0,0 0 0 0 0,-1 0 0 0 0,0 0 0 0 0,-2-1 0 0 0,0-1 0 0 0,-1 0 0 0 0,0 0-1 0 0,-2-1 1 0 0,0-1 0 0 0,0 0 0 0 0,-1-1 0 0 0,-1-1 0 0 0,0 0 0 0 0,-1-1 0 0 0,0-1-1 0 0,-9 4-5 0 0,-53-3 88 0 0,77-13-86 0 0,0 0 0 0 0,0 0 0 0 0,0-1 0 0 0,1 1 0 0 0,-1-1 0 0 0,1 1 0 0 0,0-1-1 0 0,-1 1 1 0 0,1-1 0 0 0,0 0 0 0 0,1 1 0 0 0,-1-1 0 0 0,0 0 0 0 0,1 0 0 0 0,-1 0-1 0 0,1 0 1 0 0,0 1 0 0 0,0-1 0 0 0,0 0 0 0 0,1 0 0 0 0,-1 0 0 0 0,1 0 0 0 0,-1 1-1 0 0,1-2-1 0 0,0 0 1 0 0,3-18-12 0 0,1 0-1 0 0,1 0 1 0 0,1 0 0 0 0,1 1-1 0 0,1 0 1 0 0,1 0 0 0 0,5-6 11 0 0,0-4-5 0 0,15-29-263 0 0,2 1 0 0 0,3 1 0 0 0,3 2 0 0 0,1 2 0 0 0,3 2 1 0 0,3 1-1 0 0,48-42 268 0 0,-48 58-2796 0 0,-26 21-5545 0 0,-13 9-4054 0 0</inkml:trace>
  <inkml:trace contextRef="#ctx0" brushRef="#br0" timeOffset="-76802.971">9219 6310 8290 0 0,'0'0'5001'0'0,"0"0"-3473"0"0,0 0-528 0 0,0 0-255 0 0,0 0-265 0 0,0 0-136 0 0,0 0-280 0 0,0 0-512 0 0,0 0-689 0 0,0 0-1767 0 0,0 0-8587 0 0</inkml:trace>
  <inkml:trace contextRef="#ctx0" brushRef="#br0" timeOffset="-75167.897">9164 6134 0 0 0,'0'0'2766'0'0,"0"0"-644"0"0,0 0-133 0 0,0 0 17 0 0,0 0-52 0 0,0 0-174 0 0,0 0-267 0 0,0 0-253 0 0,0 0-213 0 0,0 0-148 0 0,0 0-119 0 0,0 0-88 0 0,7-3-36 0 0,18-7-21 0 0,-19 30 2764 0 0,-60 46-1091 0 0,53-66-2256 0 0,1 0-18 0 0,0 0-7 0 0,0 0 1 0 0,0 0-8 0 0,0 0 8 0 0,26-15 665 0 0,-26 15-661 0 0,0 0 0 0 0,-1 0-1 0 0,1 0 1 0 0,0 0 0 0 0,-1 0-1 0 0,1-1 1 0 0,0 1 0 0 0,0 0-1 0 0,-1 0 1 0 0,1-1 0 0 0,0 1-1 0 0,0 0 1 0 0,-1 0 0 0 0,1-1-1 0 0,0 1 1 0 0,0 0 0 0 0,0 0-1 0 0,-1-1 1 0 0,1 1 0 0 0,0 0 0 0 0,0-1-1 0 0,0 1 1 0 0,0 0 0 0 0,0-1-1 0 0,0 1 1 0 0,0 0 0 0 0,0-1-1 0 0,0 1 1 0 0,0-1 0 0 0,0 1-1 0 0,0 0 1 0 0,0-1 0 0 0,0 1-1 0 0,0 0 1 0 0,0-1 0 0 0,0 1-1 0 0,0 0 1 0 0,0-1-32 0 0,-20 1-1057 0 0,10-8-5254 0 0,10 5-5691 0 0</inkml:trace>
  <inkml:trace contextRef="#ctx0" brushRef="#br0" timeOffset="-70988.772">10961 6925 2232 0 0,'0'0'1994'0'0,"0"0"-155"0"0,0 0-30 0 0,0 0 15 0 0,0 0-90 0 0,0 0-201 0 0,0 0-260 0 0,0 0-261 0 0,0 0-203 0 0,0 0-135 0 0,0 0-53 0 0,-12 8 7284 0 0,-24 6-7392 0 0,36-14-467 0 0,0 0-10 0 0,0 0 18 0 0,0 0-20 0 0,0 0 18 0 0,0 0-16 0 0,0 0-32 0 0,14-3 41 0 0,72-34 482 0 0,-90 43 385 0 0,-6 5-142 0 0,4-9-3837 0 0,4-3-2977 0 0,1 1-6516 0 0</inkml:trace>
  <inkml:trace contextRef="#ctx0" brushRef="#br0" timeOffset="119787.135">18494 3693 7410 0 0,'0'0'1892'0'0,"0"0"-269"0"0,0 0-184 0 0,0 0-60 0 0,0 0-21 0 0,0 0-27 0 0,0 0-150 0 0,0 0-219 0 0,0 0-230 0 0,0 0-237 0 0,0 0-198 0 0,-6-8-121 0 0,-16-21-89 0 0,40 77 1286 0 0,2-2-725 0 0,-3 1 0 0 0,-1 1 0 0 0,-3 1 0 0 0,-2 0 0 0 0,1 21-648 0 0,2 69 544 0 0,-5 1 1 0 0,-8 67-545 0 0,-1-160 75 0 0,-4 34-2001 0 0,9-126-847 0 0,3-29-3185 0 0,-6 25-3079 0 0,-2 30 2592 0 0</inkml:trace>
  <inkml:trace contextRef="#ctx0" brushRef="#br0" timeOffset="120227.731">18356 3788 3505 0 0,'0'0'2724'0'0,"0"0"-553"0"0,0 0-532 0 0,0 0-338 0 0,0 0-121 0 0,0 0-25 0 0,0 0-23 0 0,0 0-102 0 0,0 0-127 0 0,0 0-111 0 0,0 0-120 0 0,15-32-64 0 0,53-101-44 0 0,-66 129-527 0 0,-1 1-1 0 0,1-1 1 0 0,0 1 0 0 0,-1 0-1 0 0,1 0 1 0 0,1 0 0 0 0,-1 0-1 0 0,0 0 1 0 0,1 0-1 0 0,0 1 1 0 0,-1-1 0 0 0,1 1-1 0 0,0-1 1 0 0,0 1 0 0 0,0 0-1 0 0,1 1 1 0 0,-1-1-1 0 0,0 0 1 0 0,1 1 0 0 0,-1 0-1 0 0,1 0 1 0 0,0 0 0 0 0,0 0-37 0 0,10-2 167 0 0,9-3 0 0 0,1 0 0 0 0,-1 2 0 0 0,1 1 0 0 0,0 1 0 0 0,0 1 0 0 0,0 2 0 0 0,0 0 0 0 0,0 1 0 0 0,6 2-167 0 0,-22-2 17 0 0,0 0 1 0 0,1 1 0 0 0,-1-1 0 0 0,0 2 0 0 0,0-1 0 0 0,-1 1-1 0 0,1 0 1 0 0,-1 1 0 0 0,0 0 0 0 0,0 0 0 0 0,-1 0-1 0 0,1 1 1 0 0,-1 0 0 0 0,0 0 0 0 0,-1 1 0 0 0,1 0-1 0 0,-1-1 1 0 0,-1 2 0 0 0,1-1 0 0 0,-1 1 0 0 0,-1-1-1 0 0,1 1 1 0 0,-1 0 0 0 0,0 0 0 0 0,-1 1 0 0 0,0-1-1 0 0,-1 0 1 0 0,1 1 0 0 0,-2 0 0 0 0,1-1 0 0 0,-1 1-1 0 0,0-1 1 0 0,-1 1 0 0 0,0-1 0 0 0,0 1 0 0 0,-1-1-1 0 0,0 0 1 0 0,-1 1 0 0 0,0-1 0 0 0,-2 4-18 0 0,-14 22 86 0 0,-1-2-1 0 0,-2 0 1 0 0,-1-1 0 0 0,-23 22-86 0 0,8-7 56 0 0,-56 72 105 0 0,94-117-163 0 0,-1 0 0 0 0,0 0 0 0 0,1 1 1 0 0,-1-1-1 0 0,1 1 0 0 0,-1-1 0 0 0,1 0 0 0 0,0 1 0 0 0,-1-1 0 0 0,1 1 1 0 0,0-1-1 0 0,0 1 0 0 0,0-1 0 0 0,0 1 0 0 0,1-1 0 0 0,-1 1 0 0 0,0-1 1 0 0,0 0-1 0 0,1 1 0 0 0,-1-1 0 0 0,1 1 0 0 0,-1-1 0 0 0,1 0 0 0 0,0 1 1 0 0,0-1-1 0 0,-1 0 0 0 0,1 0 0 0 0,0 0 0 0 0,0 1 0 0 0,0-1 0 0 0,0 0 1 0 0,0 0-1 0 0,1 0 0 0 0,-1-1 0 0 0,0 1 0 0 0,0 0 0 0 0,1 0 0 0 0,-1-1 1 0 0,0 1-1 0 0,2 0 2 0 0,62 11 17 0 0,-57-11-8 0 0,100 5 83 0 0,-64-5-85 0 0,-1 2-1 0 0,0 1 1 0 0,0 3 0 0 0,0 1-1 0 0,-1 2 1 0 0,5 4-7 0 0,-43-14 9 0 0,0 0-1 0 0,1 1 1 0 0,-1 0 0 0 0,0 0 0 0 0,0 1-1 0 0,0-1 1 0 0,0 1 0 0 0,0 0-1 0 0,0 0 1 0 0,0 0 0 0 0,-1 0 0 0 0,1 1-1 0 0,-1-1 1 0 0,1 1 0 0 0,-1 0-1 0 0,0 0 1 0 0,0 0 0 0 0,0 1 0 0 0,-1-1-1 0 0,1 1 1 0 0,-1-1 0 0 0,0 1-1 0 0,0 0 1 0 0,0 0 0 0 0,0 0 0 0 0,-1 0-1 0 0,0 0 1 0 0,0 0 0 0 0,0 0 0 0 0,0 1-1 0 0,0-1 1 0 0,-1 0 0 0 0,0 1-1 0 0,0-1 1 0 0,0 0 0 0 0,0 1 0 0 0,-1-1-1 0 0,0 0 1 0 0,0 0 0 0 0,0 1-1 0 0,-1 0-8 0 0,-13 15 122 0 0,-1 0 0 0 0,-1-1-1 0 0,-1-1 1 0 0,-1-1-1 0 0,0-1 1 0 0,-1 0 0 0 0,-1-2-1 0 0,0 0 1 0 0,-1-1-1 0 0,-1-1 1 0 0,-3 0-122 0 0,-332 149 609 0 0,303-150-1103 0 0,55-11 26 0 0,26-11-2204 0 0,-18 6 1816 0 0,7-3-2197 0 0,-6 3-1717 0 0,1-2-6746 0 0</inkml:trace>
  <inkml:trace contextRef="#ctx0" brushRef="#br0" timeOffset="120549.531">19561 4138 11178 0 0,'0'0'1534'0'0,"0"0"-366"0"0,0 0-95 0 0,0 0 23 0 0,0 0 20 0 0,-25 31-42 0 0,-81 101-110 0 0,19 2 1178 0 0,84-130-2096 0 0,0 0-1 0 0,0 0 1 0 0,0 0 0 0 0,1 1 0 0 0,0-1 0 0 0,0 1 0 0 0,0 0 0 0 0,0 0 0 0 0,0-1 0 0 0,1 1 0 0 0,0 0 0 0 0,0 0 0 0 0,1 0 0 0 0,-1 0 0 0 0,1 0 0 0 0,0 1 0 0 0,0-1 0 0 0,1 0 0 0 0,0 0 0 0 0,-1 0 0 0 0,2 0 0 0 0,-1 0 0 0 0,1-1 0 0 0,-1 1 0 0 0,1 0 0 0 0,1-1 0 0 0,-1 1-1 0 0,0-1 1 0 0,1 1 0 0 0,0-1 0 0 0,0 0 0 0 0,1 0 0 0 0,-1-1 0 0 0,1 1 0 0 0,-1-1 0 0 0,1 0 0 0 0,0 1 0 0 0,1-2 0 0 0,-1 1 0 0 0,0 0 0 0 0,3 0-46 0 0,10 0 152 0 0,1-1-1 0 0,0-1 1 0 0,-1 0 0 0 0,1-1-1 0 0,0-1 1 0 0,0-1 0 0 0,0 0-1 0 0,-1-1 1 0 0,1-1 0 0 0,-1-1-1 0 0,0-1 1 0 0,0 0 0 0 0,-1-1-1 0 0,0 0 1 0 0,12-9-152 0 0,-20 13-6 0 0,-1 0 0 0 0,0-1 0 0 0,0 1 0 0 0,0-2 0 0 0,-1 1 0 0 0,1-1 0 0 0,-1 0 1 0 0,0 0-1 0 0,0-1 0 0 0,-1 1 0 0 0,0-1 0 0 0,0-1 0 0 0,0 1 0 0 0,-1-1 0 0 0,0 0 0 0 0,0 0 0 0 0,0 0 0 0 0,-1 0 0 0 0,0 0 0 0 0,-1-1 0 0 0,0 0 0 0 0,0 1 0 0 0,0-1 0 0 0,-1 0 0 0 0,0 0 0 0 0,-1 0 1 0 0,0 0-1 0 0,0 0 0 0 0,0 0 0 0 0,-1 0 0 0 0,-1 0 0 0 0,1 1 0 0 0,-1-1 0 0 0,0 0 0 0 0,-1 1 0 0 0,0-1 0 0 0,-1 0 6 0 0,-38-41-2076 0 0,11 22-5449 0 0,19 18-4133 0 0</inkml:trace>
  <inkml:trace contextRef="#ctx0" brushRef="#br0" timeOffset="121116.11">20038 3479 15075 0 0,'0'0'1358'0'0,"0"0"-541"0"0,0 0-419 0 0,0 0 35 0 0,0 0 210 0 0,0 0 211 0 0,0 0 71 0 0,0 0-97 0 0,-4 32-142 0 0,-14 103-130 0 0,3-12 351 0 0,6 0 0 0 0,6 97-907 0 0,8-144 172 0 0,4 0 1 0 0,19 71-173 0 0,-28-147 14 0 0,0-1 0 0 0,1 1 0 0 0,-1 0 0 0 0,0 0 0 0 0,1-1 0 0 0,-1 1 0 0 0,0 0 0 0 0,1 0 0 0 0,-1-1 0 0 0,0 1 0 0 0,1 0 0 0 0,-1 0 0 0 0,0 0 0 0 0,1 0 0 0 0,-1 0 0 0 0,1-1 0 0 0,-1 1 0 0 0,0 0 0 0 0,1 0 0 0 0,-1 0 0 0 0,1 0 0 0 0,-1 0 0 0 0,0 0 0 0 0,1 0 0 0 0,-1 0 0 0 0,1 1 0 0 0,-1-1 0 0 0,0 0 0 0 0,1 0 0 0 0,-1 0 0 0 0,0 0 0 0 0,1 0 0 0 0,-1 1 0 0 0,0-1 0 0 0,1 0 0 0 0,-1 0 0 0 0,0 1 0 0 0,1-1 0 0 0,-1 0 0 0 0,0 0 0 0 0,1 1 0 0 0,-1-1 0 0 0,0 0 0 0 0,0 1 0 0 0,0-1 0 0 0,1 0 0 0 0,-1 1 0 0 0,0-1 0 0 0,0 1 0 0 0,0-1 0 0 0,0 0 0 0 0,0 1 0 0 0,0-1 0 0 0,1 1 0 0 0,-1-1 0 0 0,0 0 0 0 0,0 1 0 0 0,0-1 0 0 0,0 1 0 0 0,-1-1 0 0 0,1 0 0 0 0,0 1 0 0 0,0-1 0 0 0,0 1 0 0 0,0-1 0 0 0,0 0-14 0 0,15-27 14 0 0,1-1 1 0 0,1 2-1 0 0,1 1 0 0 0,1 0 0 0 0,2 1 1 0 0,0 1-1 0 0,2 1 0 0 0,0 1 0 0 0,1 1 1 0 0,2 1-1 0 0,-1 1 0 0 0,2 2 0 0 0,1 0 1 0 0,0 2-1 0 0,0 1 0 0 0,1 1 0 0 0,1 2 1 0 0,0 1-1 0 0,22-4-14 0 0,-47 12 0 0 0,0-1 0 0 0,1 1 1 0 0,-1 0-1 0 0,1 1 0 0 0,-1-1 0 0 0,1 1 1 0 0,0 0-1 0 0,-1 1 0 0 0,1-1 1 0 0,-1 1-1 0 0,1 0 0 0 0,-1 1 0 0 0,0-1 1 0 0,1 1-1 0 0,-1 0 0 0 0,0 0 0 0 0,0 1 1 0 0,0-1-1 0 0,0 1 0 0 0,-1 0 0 0 0,1 0 1 0 0,-1 1-1 0 0,0 0 0 0 0,0-1 1 0 0,0 1-1 0 0,0 1 0 0 0,-1-1 0 0 0,1 0 1 0 0,-1 1-1 0 0,0 0 0 0 0,-1 0 0 0 0,1 0 1 0 0,-1 0-1 0 0,0 0 0 0 0,0 2 0 0 0,1 11 71 0 0,-2 0-1 0 0,0 1 1 0 0,-1-1-1 0 0,0 1 1 0 0,-2-1-1 0 0,0 0 1 0 0,-1 0-1 0 0,-1 0 1 0 0,-1 0-1 0 0,0 0 1 0 0,-2-1-1 0 0,0 0 1 0 0,0 0-1 0 0,-2-1 1 0 0,0 0-1 0 0,-1-1 1 0 0,0 0-1 0 0,-2 0 1 0 0,1-1-1 0 0,-2 0 1 0 0,0-1-1 0 0,-14 11-70 0 0,13-13 28 0 0,-1 0 0 0 0,-1-1 0 0 0,1 0 0 0 0,-2-2 0 0 0,1 0 0 0 0,-1 0 0 0 0,-1-2 0 0 0,1 0 0 0 0,-1-1 0 0 0,0-1 0 0 0,0 0 0 0 0,-1-2 0 0 0,1 0 0 0 0,-1-1 0 0 0,-16-1-28 0 0,25 0-133 0 0,0-1-1 0 0,0-1 0 0 0,0 1 1 0 0,0-2-1 0 0,0 1 0 0 0,0-1 1 0 0,1-1-1 0 0,-1 0 0 0 0,1 0 1 0 0,0-1-1 0 0,0 0 1 0 0,0-1-1 0 0,1 1 0 0 0,0-2 1 0 0,0 1-1 0 0,0-1 134 0 0,-18-20-4182 0 0,2-1-3418 0 0,12 12-4947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14:55.01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797 298 5465 0 0,'0'0'2807'0'0,"0"0"-866"0"0,0 0-319 0 0,0 0 23 0 0,0 0 102 0 0,0 0 20 0 0,0 0-172 0 0,0 0-276 0 0,0 0-315 0 0,0 0-258 0 0,0 0-183 0 0,-5-4-170 0 0,-17-10-102 0 0,16 36 560 0 0,19 788 2896 0 0,-46-484-3692 0 0,19-269-281 0 0,12-47-2973 0 0,-8-276-18096 0 0,10 242 18457 0 0</inkml:trace>
  <inkml:trace contextRef="#ctx0" brushRef="#br0" timeOffset="285.734">619 342 3457 0 0,'0'0'2703'0'0,"0"0"-387"0"0,0 0-340 0 0,0 0-131 0 0,-3-32-76 0 0,-8-99-152 0 0,15 46 1558 0 0,0 77-2868 0 0,2 0-167 0 0,0 1-1 0 0,0 1 1 0 0,0-1-1 0 0,1 1 1 0 0,0 0-1 0 0,0 1 1 0 0,0 0-1 0 0,1 0 1 0 0,0 0-1 0 0,0 1 1 0 0,0 0-1 0 0,0 0 1 0 0,1 1-1 0 0,-1 1 1 0 0,1-1-1 0 0,0 1 0 0 0,0 1 1 0 0,0-1-1 0 0,0 2 1 0 0,0-1-1 0 0,0 1 1 0 0,0 0-1 0 0,0 1 1 0 0,6 1-140 0 0,-1-2 53 0 0,0 0 0 0 0,0 1 0 0 0,0 1-1 0 0,0 0 1 0 0,-1 1 0 0 0,1 0 0 0 0,-1 1 0 0 0,1 1 0 0 0,-1 0 0 0 0,0 0 0 0 0,-1 2 0 0 0,0-1 0 0 0,0 2-1 0 0,0-1 1 0 0,-1 2 0 0 0,0-1 0 0 0,0 2 0 0 0,-1-1 0 0 0,-1 1 0 0 0,1 1 0 0 0,-2 0 0 0 0,1 0 0 0 0,-2 1-1 0 0,1 0 1 0 0,-2 0 0 0 0,0 1 0 0 0,0 0 0 0 0,-1 0 0 0 0,0 0 0 0 0,0 6-53 0 0,-3-4 46 0 0,-1-1 1 0 0,0 1-1 0 0,-1 0 1 0 0,-1 0-1 0 0,0 0 1 0 0,-1 0-1 0 0,-1-1 1 0 0,0 1-1 0 0,-1-1 1 0 0,0 0-1 0 0,-1 0 1 0 0,-1 0-1 0 0,0-1 1 0 0,-1 1-1 0 0,-1-2 1 0 0,0 1-1 0 0,0-1 1 0 0,-1 0-1 0 0,-1-1 1 0 0,0 0-1 0 0,-8 6-46 0 0,3-2-33 0 0,0 0 0 0 0,-1-1 0 0 0,-1-1 0 0 0,0-1 0 0 0,-1-1 0 0 0,-1 0 0 0 0,1-1 0 0 0,-2-1 0 0 0,1-1 0 0 0,-1 0 0 0 0,0-2 0 0 0,-1 0 0 0 0,0-2 0 0 0,1 0 0 0 0,-2-1 1 0 0,1-1-1 0 0,0-1 0 0 0,-6-1 33 0 0,11-4-624 0 0,31-17-7882 0 0,-4 16 2744 0 0,-3 2-3829 0 0</inkml:trace>
  <inkml:trace contextRef="#ctx0" brushRef="#br0" timeOffset="1382.709">1178 909 15171 0 0,'0'0'874'0'0,"0"0"-266"0"0,0 0 43 0 0,0 0 224 0 0,0 0 153 0 0,0 0-56 0 0,0 0-187 0 0,0 0-223 0 0,0 0-177 0 0,0 0-93 0 0,0 0-64 0 0,0 0-66 0 0,0 31-29 0 0,-1 94-3 0 0,14-68 99 0 0,-11-54-181 0 0,0 1 1 0 0,0-1-1 0 0,0 0 1 0 0,1 1-1 0 0,-1-1 1 0 0,1 0-1 0 0,0-1 1 0 0,-1 1-1 0 0,1-1 1 0 0,1 1-1 0 0,-1-1 1 0 0,0 0-1 0 0,1 0 1 0 0,-1 0-1 0 0,1 0 0 0 0,-1-1 1 0 0,1 1-1 0 0,0-1 1 0 0,0 0-1 0 0,-1 0 1 0 0,1-1-1 0 0,0 1 1 0 0,0-1-1 0 0,0 0 1 0 0,0 0-1 0 0,0 0 1 0 0,0 0-1 0 0,0-1 1 0 0,3 0-49 0 0,1-2 59 0 0,0-1 0 0 0,-1 0 1 0 0,0 0-1 0 0,1 0 1 0 0,-1-1-1 0 0,-1 0 1 0 0,1 0-1 0 0,-1-1 1 0 0,0 0-1 0 0,0 0 0 0 0,-1 0 1 0 0,4-5-60 0 0,4-4 57 0 0,97-135 135 0 0,-71 108-130 0 0,-22 87-414 0 0,21 80 392 0 0,-36-121-37 0 0,0 1 0 0 0,1-1 0 0 0,-1 0 0 0 0,1 1 0 0 0,0-1-1 0 0,0-1 1 0 0,1 1 0 0 0,-1 0 0 0 0,1-1 0 0 0,0 1 0 0 0,-1-1 0 0 0,2 0 0 0 0,-1-1-1 0 0,0 1 1 0 0,0-1 0 0 0,1 0 0 0 0,0 0 0 0 0,-1 0 0 0 0,1 0 0 0 0,0-1-1 0 0,0 0 1 0 0,0 0 0 0 0,0 0 0 0 0,4 0-3 0 0,-2-2 25 0 0,0 1 0 0 0,0-1 0 0 0,1 0-1 0 0,-1-1 1 0 0,0 0 0 0 0,0 0 0 0 0,0 0 0 0 0,-1-1 0 0 0,1 0-1 0 0,0 0 1 0 0,-1-1 0 0 0,0 0 0 0 0,0 0 0 0 0,0 0 0 0 0,0-1-1 0 0,2-2-24 0 0,20-19 123 0 0,-2-2-1 0 0,-1 0 0 0 0,-1-2 0 0 0,-1-1 0 0 0,-1 0 0 0 0,3-11-122 0 0,22-29 108 0 0,-15 19-114 0 0,-1-1 1 0 0,-3-1 0 0 0,-2-2-1 0 0,-2 0 1 0 0,-4-2 0 0 0,-1 0-1 0 0,7-48 6 0 0,-14-7-70 0 0,-12 112 68 0 0,0 1 0 0 0,0-1 0 0 0,0 1 1 0 0,0-1-1 0 0,-1 1 0 0 0,1-1 0 0 0,0 1 1 0 0,0-1-1 0 0,-1 1 0 0 0,1-1 1 0 0,0 1-1 0 0,-1-1 0 0 0,1 1 0 0 0,0 0 1 0 0,-1-1-1 0 0,1 1 0 0 0,-1 0 0 0 0,1-1 1 0 0,-1 1-1 0 0,1 0 0 0 0,0-1 0 0 0,-1 1 1 0 0,1 0-1 0 0,-1 0 0 0 0,0 0 0 0 0,1-1 1 0 0,-1 1-1 0 0,1 0 0 0 0,-1 0 1 0 0,1 0-1 0 0,-1 0 0 0 0,1 0 0 0 0,-1 0 1 0 0,1 0-1 0 0,-1 0 0 0 0,0 0 0 0 0,1 0 1 0 0,-1 1-1 0 0,1-1 0 0 0,-1 0 0 0 0,1 0 1 0 0,-1 0-1 0 0,1 1 0 0 0,-1-1 1 0 0,1 0-1 0 0,-1 0 0 0 0,1 1 0 0 0,0-1 1 0 0,-1 1-1 0 0,1-1 0 0 0,-1 0 0 0 0,1 1 1 0 0,0-1-1 0 0,-1 1 0 0 0,1-1 0 0 0,0 1 2 0 0,-30 21-72 0 0,6 8 71 0 0,1 2-1 0 0,2 0 0 0 0,1 1 1 0 0,1 0-1 0 0,2 2 0 0 0,2 0 1 0 0,1 1-1 0 0,2 1 0 0 0,1 0 1 0 0,2 0-1 0 0,1 1 0 0 0,-1 35 2 0 0,5-54-3 0 0,2 0 0 0 0,0 0-1 0 0,1 0 1 0 0,1 0 0 0 0,1 0 0 0 0,0 0-1 0 0,1 0 1 0 0,2 0 0 0 0,0-1 0 0 0,0 1-1 0 0,2-1 1 0 0,0 0 0 0 0,2 0 0 0 0,0-1-1 0 0,0 0 1 0 0,2 0 0 0 0,0-1 0 0 0,2 1 3 0 0,-6-9-7 0 0,0-1 1 0 0,0 0 0 0 0,0 0-1 0 0,1 0 1 0 0,1-1 0 0 0,-1 0-1 0 0,1 0 1 0 0,0-1 0 0 0,0 0-1 0 0,0-1 1 0 0,1 1 0 0 0,-1-2-1 0 0,1 1 1 0 0,0-1 0 0 0,1-1 0 0 0,-1 1-1 0 0,0-1 1 0 0,1-1 0 0 0,5 0 6 0 0,-8-1-1 0 0,0-1 1 0 0,0 0-1 0 0,0 0 1 0 0,0-1-1 0 0,0 0 1 0 0,-1 0 0 0 0,1-1-1 0 0,-1 0 1 0 0,1 0-1 0 0,-1 0 1 0 0,0-1 0 0 0,0 0-1 0 0,0 0 1 0 0,-1 0-1 0 0,4-4 1 0 0,-5 5 3 0 0,24-22 16 0 0,-2-1 1 0 0,-1-1 0 0 0,-1-1 0 0 0,-1-1 0 0 0,-1-1 0 0 0,9-20-20 0 0,-22 37 5 0 0,26-39-19 0 0,-3 0 0 0 0,-2-2 0 0 0,-3-1 0 0 0,-1-2 0 0 0,-4 0 0 0 0,-2-1 0 0 0,-2-1 0 0 0,3-34 14 0 0,-17 35 42 0 0,-5 57-41 0 0,0 0 0 0 0,0-1 0 0 0,-1 1-1 0 0,1 0 1 0 0,0 0 0 0 0,-1 0 0 0 0,1 1 0 0 0,-1-1 0 0 0,1 0-1 0 0,-1 0 1 0 0,0 1 0 0 0,1-1 0 0 0,-1 1 0 0 0,0 0-1 0 0,1-1 1 0 0,-1 1 0 0 0,0 0 0 0 0,1 0 0 0 0,-1 0 0 0 0,0 0-1 0 0,1 0 1 0 0,-1 1 0 0 0,0-1 0 0 0,1 0 0 0 0,-1 1-1 0 0,0-1 1 0 0,1 1 0 0 0,-1 0 0 0 0,1-1 0 0 0,-1 1-1 0 0,1 0 1 0 0,-1 0 0 0 0,1 0 0 0 0,-1 0 0 0 0,1 0 0 0 0,-1 1-1 0 0,-12 10 9 0 0,-1 2 0 0 0,2 0 0 0 0,0 0 0 0 0,0 1 0 0 0,1 1 0 0 0,1 0 0 0 0,1 0 0 0 0,0 1 0 0 0,1 1 0 0 0,1-1 0 0 0,1 1 0 0 0,-4 16-9 0 0,0 1 46 0 0,2 1 0 0 0,1 0 0 0 0,3 0 1 0 0,0 1-1 0 0,2-1 0 0 0,2 1 0 0 0,2 0 0 0 0,1 0 1 0 0,1 0-47 0 0,51 238 270 0 0,-54-272-280 0 0,0 0 0 0 0,0-1 0 0 0,1 1 0 0 0,-1 0 0 0 0,1-1 0 0 0,0 1 0 0 0,-1-1 0 0 0,1 1 0 0 0,0 0 0 0 0,1-1 0 0 0,-1 0 0 0 0,0 1 0 0 0,1-1 0 0 0,-1 0 0 0 0,1 0 0 0 0,0 0 0 0 0,0 0 0 0 0,0 0 0 0 0,0 0 0 0 0,0 0 0 0 0,0 0 0 0 0,0-1 0 0 0,0 1 0 0 0,1-1 0 0 0,-1 0 0 0 0,1 0 0 0 0,-1 0 0 0 0,1 0 0 0 0,-1 0 0 0 0,1 0 0 0 0,0-1 0 0 0,-1 1 0 0 0,1-1 0 0 0,1 0 10 0 0,21-31-1727 0 0,-19 18-2731 0 0,-2 3-5680 0 0,-2 6-107 0 0</inkml:trace>
  <inkml:trace contextRef="#ctx0" brushRef="#br0" timeOffset="3262.544">2828 1086 232 0 0,'0'0'1606'0'0,"0"0"-653"0"0,0 0-278 0 0,0 0 41 0 0,0 0 195 0 0,0 0 199 0 0,0 0 118 0 0,0 0 67 0 0,0 0-8 0 0,0 0-35 0 0,0 0-61 0 0,0 0-105 0 0,0 0-118 0 0,8 1-83 0 0,85-2 3328 0 0,-81-3-4083 0 0,-1 0 0 0 0,0-1 0 0 0,-1 0 0 0 0,1-1 0 0 0,-1 0 0 0 0,0 0 0 0 0,0-1 0 0 0,-1-1 0 0 0,0 0 0 0 0,0 0 0 0 0,-1 0 0 0 0,0-1 0 0 0,-1 0-1 0 0,1-1 1 0 0,-2 0 0 0 0,0 0 0 0 0,0 0 0 0 0,0-1 0 0 0,-2 0 0 0 0,1 0 0 0 0,-1 0 0 0 0,-1-1 0 0 0,0 1 0 0 0,0-1 0 0 0,-1-8-130 0 0,-2 18-3 0 0,0 0 0 0 0,-1-1 1 0 0,1 1-1 0 0,-1 0 0 0 0,1 0 1 0 0,-1-1-1 0 0,0 1 0 0 0,0 0 1 0 0,0 0-1 0 0,0 0 0 0 0,-1 0 0 0 0,1 0 1 0 0,-1 0-1 0 0,1 0 0 0 0,-1 0 1 0 0,1 1-1 0 0,-1-1 0 0 0,0 1 0 0 0,0-1 1 0 0,0 1-1 0 0,0 0 0 0 0,0-1 1 0 0,0 1-1 0 0,0 0 0 0 0,0 0 1 0 0,-1 1-1 0 0,1-1 0 0 0,0 0 0 0 0,0 1 1 0 0,-1-1-1 0 0,1 1 0 0 0,-1 0 1 0 0,1 0-1 0 0,-1 0 3 0 0,-80 11-315 0 0,72-6 312 0 0,1 1 0 0 0,0 1 0 0 0,0 0-1 0 0,1 1 1 0 0,0-1 0 0 0,1 2 0 0 0,-1-1 0 0 0,2 1-1 0 0,-1 0 1 0 0,1 1 0 0 0,0 0 0 0 0,1 0 0 0 0,0 0-1 0 0,1 1 1 0 0,0 0 0 0 0,1 0 0 0 0,0 0 0 0 0,1 1-1 0 0,0-1 1 0 0,1 1 0 0 0,0 0 0 0 0,1 0-1 0 0,0-1 1 0 0,1 1 0 0 0,0 10 3 0 0,3-14 26 0 0,0-1-1 0 0,0 1 1 0 0,1-1-1 0 0,0 1 1 0 0,0-1-1 0 0,1 0 1 0 0,0-1-1 0 0,0 1 1 0 0,0-1-1 0 0,1 0 1 0 0,0 0-1 0 0,0-1 1 0 0,1 1-1 0 0,-1-1 1 0 0,1-1-1 0 0,0 1 1 0 0,1-1 0 0 0,-1-1-1 0 0,1 1 1 0 0,-1-1-1 0 0,1-1 1 0 0,0 1-1 0 0,0-1 1 0 0,0-1-1 0 0,1 1 1 0 0,-1-2-1 0 0,0 1 1 0 0,0-1-1 0 0,4 0-25 0 0,5 0-69 0 0,0 0 0 0 0,1-2-1 0 0,-1 0 1 0 0,0-1 0 0 0,0 0 0 0 0,0-1-1 0 0,0-2 1 0 0,-1 1 0 0 0,0-2 0 0 0,0 0-1 0 0,0-1 1 0 0,-1 0 0 0 0,-1-1 0 0 0,1-1-1 0 0,-1-1 1 0 0,-1 0 0 0 0,7-7 69 0 0,13-24-2720 0 0,-22 23-2071 0 0,-3 7-696 0 0,-3 4-3448 0 0</inkml:trace>
  <inkml:trace contextRef="#ctx0" brushRef="#br0" timeOffset="3901.915">3448 887 3513 0 0,'0'0'1456'0'0,"0"0"-376"0"0,0 0 7 0 0,0 0 352 0 0,0 0 351 0 0,0 0 165 0 0,0 0-160 0 0,0 0-293 0 0,0 0-233 0 0,0 0-218 0 0,0 0-204 0 0,0 0-168 0 0,0 0-132 0 0,-1 19-110 0 0,-14 117 426 0 0,11-1-366 0 0,5-132-465 0 0,0 0-1 0 0,-1 0 1 0 0,1-1-1 0 0,1 1 1 0 0,-1-1-1 0 0,0 1 1 0 0,1 0 0 0 0,-1-1-1 0 0,1 0 1 0 0,0 1-1 0 0,-1-1 1 0 0,1 0-1 0 0,0 0 1 0 0,1 0-1 0 0,-1 0 1 0 0,0-1-1 0 0,0 1 1 0 0,1 0-1 0 0,-1-1 1 0 0,1 0-1 0 0,-1 0 1 0 0,1 1-1 0 0,0-1 1 0 0,0-1-1 0 0,-1 1 1 0 0,1 0-1 0 0,0-1 1 0 0,0 1-1 0 0,0-1 1 0 0,0 0 0 0 0,-1 0-1 0 0,1 0 1 0 0,0 0-1 0 0,0-1 1 0 0,0 1-1 0 0,0-1 1 0 0,-1 0-1 0 0,1 0 1 0 0,0 0-1 0 0,0 0 1 0 0,-1 0-1 0 0,1 0 1 0 0,-1-1-1 0 0,2 0-31 0 0,16-18 204 0 0,0 0-1 0 0,-1-1 0 0 0,-1-1 1 0 0,-1 0-1 0 0,-1-2 0 0 0,-2 0 0 0 0,0 0 1 0 0,-1-1-1 0 0,1-7-203 0 0,40-69 271 0 0,32-23 192 0 0,-84 185-153 0 0,-3-9-260 0 0,3 0 0 0 0,1 0-1 0 0,3-1 1 0 0,8 30-50 0 0,44 121 7 0 0,-45-158 7 0 0,-3 1 0 0 0,-1 0 0 0 0,-2 0 0 0 0,-2 1 0 0 0,-3-1 0 0 0,-1 27-14 0 0,-2-67 0 0 0,1 0 1 0 0,-1 0 0 0 0,0-1-1 0 0,0 1 1 0 0,-1 0-1 0 0,1-1 1 0 0,-1 1 0 0 0,0-1-1 0 0,0 1 1 0 0,-1-1-1 0 0,1 0 1 0 0,-1 0 0 0 0,0 0-1 0 0,0 0 1 0 0,0-1 0 0 0,-1 1-1 0 0,1-1 1 0 0,-1 0-1 0 0,0 0 1 0 0,0 0 0 0 0,0 0-1 0 0,0-1 1 0 0,0 1 0 0 0,-1-1-1 0 0,1 0 1 0 0,-1-1-1 0 0,-3 2 0 0 0,-131 14 116 0 0,136-17-111 0 0,-1 0 0 0 0,1-1 0 0 0,-1 1 0 0 0,1-1 0 0 0,-1 0 0 0 0,1 1 0 0 0,-1-1 0 0 0,1-1 0 0 0,0 1 1 0 0,0 0-1 0 0,-1-1 0 0 0,1 0 0 0 0,0 0 0 0 0,1 0 0 0 0,-1 0 0 0 0,0 0 0 0 0,0 0 0 0 0,1-1 0 0 0,0 1 0 0 0,-1-1 0 0 0,1 0 1 0 0,0 0-1 0 0,0 0 0 0 0,0 0 0 0 0,1 0 0 0 0,-1 0 0 0 0,1 0 0 0 0,0 0 0 0 0,0-1 0 0 0,0 1 0 0 0,0-1 0 0 0,0 1 1 0 0,1-1-6 0 0,-2-5 14 0 0,1 0 0 0 0,1 0 0 0 0,-1 0 1 0 0,1 0-1 0 0,1 0 0 0 0,0 0 0 0 0,0 0 0 0 0,1 0 1 0 0,0 1-1 0 0,1-1 0 0 0,-1 1 0 0 0,4-6-14 0 0,12-18 44 0 0,2 1 0 0 0,1 1-1 0 0,1 0 1 0 0,1 2-1 0 0,2 1 1 0 0,20-17-44 0 0,56-65-88 0 0,-72 80 147 0 0,-9 9-2125 0 0,-8 6-3549 0 0,-10 11-4627 0 0</inkml:trace>
  <inkml:trace contextRef="#ctx0" brushRef="#br0" timeOffset="6140.88">4606 1042 4401 0 0,'0'0'1106'0'0,"0"0"-341"0"0,0 0-132 0 0,0 0 232 0 0,0 0 332 0 0,0 0 177 0 0,0 0-7 0 0,0 0-79 0 0,0 0-77 0 0,0 0-56 0 0,0 0-135 0 0,0 0-172 0 0,0 0-169 0 0,13-9-125 0 0,41-28-52 0 0,-44 29-244 0 0,0 0 0 0 0,0-1 0 0 0,-1 0-1 0 0,0-1 1 0 0,-1 0 0 0 0,0 0 0 0 0,0-1 0 0 0,3-7-258 0 0,4-5 354 0 0,26-47 1424 0 0,-37 108-646 0 0,-4 615 297 0 0,0-634-1395 0 0,-1 1 0 0 0,-1 0 0 0 0,0-1 0 0 0,-2 1 0 0 0,0-1 0 0 0,-1 0 0 0 0,-1 0 0 0 0,0 0 0 0 0,-2-1 0 0 0,0 0 0 0 0,-2 1-34 0 0,10-18 12 0 0,0 0-1 0 0,0 0 1 0 0,-1-1 0 0 0,1 1-1 0 0,0 0 1 0 0,-1 0 0 0 0,1 0-1 0 0,-1-1 1 0 0,1 1 0 0 0,-1 0-1 0 0,1-1 1 0 0,-1 1 0 0 0,0 0-1 0 0,1-1 1 0 0,-1 1 0 0 0,0-1-1 0 0,0 1 1 0 0,1-1 0 0 0,-1 1-1 0 0,0-1 1 0 0,0 0 0 0 0,1 1 0 0 0,-1-1-1 0 0,0 0 1 0 0,0 0 0 0 0,0 1-1 0 0,0-1 1 0 0,0 0 0 0 0,0 0-1 0 0,1 0 1 0 0,-1 0 0 0 0,0 0-1 0 0,0 0 1 0 0,0 0 0 0 0,0 0-1 0 0,0-1 1 0 0,1 1 0 0 0,-1 0-1 0 0,0-1 1 0 0,0 1 0 0 0,0 0-1 0 0,0-1 1 0 0,1 1 0 0 0,-1-1-1 0 0,0 1 1 0 0,1-1 0 0 0,-1 1 0 0 0,0-1-1 0 0,1 0 1 0 0,-1 1 0 0 0,1-1-1 0 0,-1 0 1 0 0,1 1 0 0 0,-1-1-1 0 0,0-1-11 0 0,-19-47 211 0 0,20 21-195 0 0,0 0-1 0 0,2 0 1 0 0,1 1 0 0 0,2-1-1 0 0,0 1 1 0 0,2 0-1 0 0,1 1 1 0 0,1-1-1 0 0,1 1 1 0 0,1 1-1 0 0,1 0 1 0 0,7-7-16 0 0,-13 19 5 0 0,14-30-5 0 0,2 0 0 0 0,2 2-1 0 0,1 1 1 0 0,3 1 0 0 0,1 1-1 0 0,1 2 1 0 0,2 1 0 0 0,2 1-1 0 0,1 2 1 0 0,1 2 0 0 0,2 1-1 0 0,36-21 1 0 0,-63 43-2 0 0,1 1-1 0 0,0 1 0 0 0,0 0 0 0 0,0 0 1 0 0,0 1-1 0 0,1 1 0 0 0,0 0 0 0 0,-1 1 0 0 0,1 0 1 0 0,0 1-1 0 0,0 0 0 0 0,12 1 3 0 0,-21 3 3 0 0,0-1 0 0 0,-1 1 0 0 0,1 0 1 0 0,-1 0-1 0 0,0 0 0 0 0,0 0 0 0 0,0 1 0 0 0,0-1 0 0 0,0 1 0 0 0,-1-1 0 0 0,1 1 0 0 0,-1 0 0 0 0,0 0 0 0 0,0 0 1 0 0,-1 1-1 0 0,1-1 0 0 0,-1 0 0 0 0,0 0 0 0 0,0 1 0 0 0,-1-1 0 0 0,1 1 0 0 0,-1-1 0 0 0,0 1 0 0 0,0-1 1 0 0,0 1-1 0 0,-1-1 0 0 0,1 1 0 0 0,-1-1 0 0 0,0 0 0 0 0,-1 1 0 0 0,1 0-3 0 0,-5 15 23 0 0,-1 1 0 0 0,-1-1 1 0 0,-1 0-1 0 0,0 0 0 0 0,-2-1 0 0 0,0-1 0 0 0,-1 0 0 0 0,-1 0 1 0 0,0-1-1 0 0,-2-1 0 0 0,-4 4-23 0 0,-2 4 13 0 0,-1-1 0 0 0,-2-1 0 0 0,0 0 0 0 0,-1-2 0 0 0,-1-1 0 0 0,-1-1 0 0 0,0-2 0 0 0,-15 7-13 0 0,36-20-23 0 0,0-1 1 0 0,0 1-1 0 0,0-1 1 0 0,0 0-1 0 0,-1-1 0 0 0,1 1 1 0 0,0-1-1 0 0,-1 0 1 0 0,1-1-1 0 0,-1 0 0 0 0,1 0 1 0 0,-1 0-1 0 0,1-1 1 0 0,-1 0-1 0 0,1 0 0 0 0,-4-1 23 0 0,8-1-233 0 0,-1 0-1 0 0,1 0 0 0 0,0-1 0 0 0,0 1 0 0 0,1 0 0 0 0,-1-1 0 0 0,0 1 0 0 0,1-1 0 0 0,0 1 0 0 0,0-1 0 0 0,0 0 0 0 0,1 0 0 0 0,-1 1 0 0 0,1-1 0 0 0,0 0 0 0 0,0 0 0 0 0,0 0 0 0 0,0 1 0 0 0,0-1 0 0 0,1 0 0 0 0,0 0 0 0 0,0 1 0 0 0,0-1 0 0 0,0 1 0 0 0,1-1 0 0 0,-1 1 1 0 0,1-1-1 0 0,0 1 0 0 0,0 0 0 0 0,1-1 234 0 0,9-13-4201 0 0,-4 5-1795 0 0,1 4-3985 0 0</inkml:trace>
  <inkml:trace contextRef="#ctx0" brushRef="#br0" timeOffset="6916.888">5230 1288 5857 0 0,'0'0'2578'0'0,"0"0"-276"0"0,0 0-184 0 0,0 0-138 0 0,0 0-183 0 0,0 0-225 0 0,0 0-269 0 0,0 0-246 0 0,31-10-195 0 0,96-34-163 0 0,-48 0 395 0 0,-61 28-808 0 0,6-4-64 0 0,-1-1 0 0 0,-1-1 0 0 0,-1-1 0 0 0,-1-1 0 0 0,0-1 0 0 0,-3 0-1 0 0,0-2 1 0 0,-1 0 0 0 0,-2 0 0 0 0,1-4-222 0 0,-10 18 26 0 0,-1 0-1 0 0,0 0 0 0 0,0 0 1 0 0,-2 0-1 0 0,0 0 0 0 0,0-1 1 0 0,-1 1-1 0 0,-1-1 0 0 0,0 1 1 0 0,-1-1-26 0 0,1 11-4 0 0,0 1 1 0 0,-1-1 0 0 0,0 1 0 0 0,1 0-1 0 0,-1-1 1 0 0,0 1 0 0 0,0 0 0 0 0,0 0-1 0 0,0 0 1 0 0,-1-1 0 0 0,1 1 0 0 0,-1 1 0 0 0,1-1-1 0 0,-1 0 1 0 0,0 0 0 0 0,1 0 0 0 0,-1 1-1 0 0,0-1 1 0 0,0 1 0 0 0,0 0 0 0 0,0-1-1 0 0,-1 1 1 0 0,1 0 0 0 0,0 0 0 0 0,0 0-1 0 0,-1 1 1 0 0,1-1 0 0 0,0 0 0 0 0,-1 1 0 0 0,1 0-1 0 0,-1-1 1 0 0,1 1 0 0 0,-1 0 0 0 0,1 0-1 0 0,-2 1 4 0 0,-84 19-207 0 0,82-19 202 0 0,1 1-1 0 0,0 0 0 0 0,0 0 0 0 0,0 1 0 0 0,0-1 0 0 0,0 1 1 0 0,0 0-1 0 0,1 1 0 0 0,0-1 0 0 0,-1 1 0 0 0,1 0 0 0 0,1 0 0 0 0,-1 0 1 0 0,0 0-1 0 0,1 1 0 0 0,0-1 0 0 0,0 1 0 0 0,0 0 0 0 0,1 0 1 0 0,0 0-1 0 0,0 0 0 0 0,0 1 0 0 0,0-1 0 0 0,1 0 0 0 0,0 1 0 0 0,0 2 6 0 0,3-5 2 0 0,1 0 0 0 0,0 0 0 0 0,0 0-1 0 0,0 0 1 0 0,0-1 0 0 0,0 1 0 0 0,1-1-1 0 0,-1 0 1 0 0,1 0 0 0 0,0 0 0 0 0,-1 0-1 0 0,1-1 1 0 0,0 1 0 0 0,0-1 0 0 0,0 0 0 0 0,0 0-1 0 0,0-1 1 0 0,0 1 0 0 0,0-1 0 0 0,1 0-1 0 0,1 0-1 0 0,-4 0 3 0 0,293 19 272 0 0,-293-19-266 0 0,0 0-1 0 0,0 1 1 0 0,1-1-1 0 0,-1 1 0 0 0,0-1 1 0 0,0 1-1 0 0,0 0 1 0 0,0 0-1 0 0,0 0 1 0 0,0 0-1 0 0,0 0 1 0 0,-1 1-1 0 0,1-1 0 0 0,0 0 1 0 0,-1 1-1 0 0,1 0 1 0 0,0-1-1 0 0,-1 1 1 0 0,0 0-1 0 0,1 0 1 0 0,-1-1-1 0 0,0 1 1 0 0,0 0-1 0 0,0 0 0 0 0,0 0 1 0 0,-1 1-1 0 0,1-1 1 0 0,-1 0-1 0 0,1 0 1 0 0,-1 0-1 0 0,1 0 1 0 0,-1 1-1 0 0,0-1 1 0 0,0 0-1 0 0,0 0 0 0 0,-1 0 1 0 0,1 1-1 0 0,0-1 1 0 0,-1 0-1 0 0,0 1-8 0 0,-39 82 413 0 0,20-61-314 0 0,11-13-77 0 0,0 0 0 0 0,0 1 0 0 0,1 0-1 0 0,1 0 1 0 0,0 1 0 0 0,0 0-1 0 0,2 0 1 0 0,-1 0 0 0 0,0 7-22 0 0,5-19-28 0 0,1 0 1 0 0,0 0 0 0 0,0 0 0 0 0,-1 0-1 0 0,1 0 1 0 0,0 0 0 0 0,0 0-1 0 0,0 0 1 0 0,0 0 0 0 0,0 0 0 0 0,0 0-1 0 0,0 0 1 0 0,1 0 0 0 0,-1 0-1 0 0,0 0 1 0 0,0 0 0 0 0,1 0 0 0 0,-1 0-1 0 0,1 0 1 0 0,-1 0 0 0 0,1-1-1 0 0,-1 1 1 0 0,1 0 0 0 0,-1 0 0 0 0,1 0-1 0 0,0-1 1 0 0,0 1 0 0 0,-1 0-1 0 0,1 0 1 0 0,0-1 0 0 0,0 1 0 0 0,0-1-1 0 0,0 1 1 0 0,0-1 0 0 0,0 1-1 0 0,-1-1 1 0 0,1 0 0 0 0,0 1 0 0 0,0-1-1 0 0,0 0 1 0 0,0 0 0 0 0,1 0-1 0 0,-1 0 1 0 0,0 0 0 0 0,0 0 0 0 0,0 0-1 0 0,0 0 1 0 0,0 0 0 0 0,0 0-1 0 0,0 0 1 0 0,0-1 27 0 0,55-16-2912 0 0,97-90-12731 0 0,-121 82 11125 0 0,7-5 2318 0 0,76-64 2183 0 0,-107 88-890 0 0,3 0 6861 0 0,-8 9 1580 0 0,-9 5-5635 0 0,-16 19 256 0 0,14-21-1877 0 0,1 1-1 0 0,-1 0 0 0 0,2 0 1 0 0,-1 1-1 0 0,1 0 0 0 0,0 0 1 0 0,1 1-1 0 0,-1-1 0 0 0,2 1 1 0 0,-1 0-1 0 0,2 0 0 0 0,-1 1 1 0 0,1 0-1 0 0,0-1 0 0 0,1 1 1 0 0,0 0-1 0 0,1 0 1 0 0,0 0-1 0 0,0 0 0 0 0,1 0 1 0 0,1 0-1 0 0,0 1-277 0 0,1-7 90 0 0,1-1 0 0 0,0 1 0 0 0,0 0 0 0 0,0-1 0 0 0,1 1 1 0 0,-1-1-1 0 0,1 0 0 0 0,0 0 0 0 0,0-1 0 0 0,0 1 0 0 0,0-1 0 0 0,0 0 0 0 0,1 0 0 0 0,-1 0 1 0 0,1 0-1 0 0,-1-1 0 0 0,1 0 0 0 0,0 0 0 0 0,-1 0 0 0 0,1-1 0 0 0,0 1 0 0 0,0-1 0 0 0,-1 0 1 0 0,1 0-1 0 0,0-1 0 0 0,0 0 0 0 0,-1 1 0 0 0,1-2 0 0 0,0 1 0 0 0,3-2-90 0 0,0-1 60 0 0,0 0 1 0 0,0-1-1 0 0,-1 0 0 0 0,0 0 0 0 0,0-1 0 0 0,0 1 1 0 0,-1-2-1 0 0,1 1 0 0 0,-2-1 0 0 0,1 0 0 0 0,-1 0 1 0 0,0 0-1 0 0,0-1 0 0 0,-1 0 0 0 0,0 0 0 0 0,0 0 0 0 0,-1-1 1 0 0,0 1-1 0 0,0-1 0 0 0,-1 1 0 0 0,-1-1 0 0 0,1 0 1 0 0,-1 0-1 0 0,-1 0 0 0 0,1 0 0 0 0,-2 0 0 0 0,1 0 1 0 0,-1 1-1 0 0,-1-4-60 0 0,1 7-48 0 0,0 0 0 0 0,0 0 0 0 0,-1 0 1 0 0,0 1-1 0 0,0-1 0 0 0,0 0 0 0 0,-1 1 1 0 0,1 0-1 0 0,-1-1 0 0 0,0 1 0 0 0,0 0 0 0 0,0 0 1 0 0,-1 1-1 0 0,0-1 0 0 0,1 1 0 0 0,-1-1 0 0 0,0 1 1 0 0,-1 0-1 0 0,1 1 0 0 0,0-1 0 0 0,-1 1 1 0 0,0 0-1 0 0,1 0 0 0 0,-2 0 48 0 0,-2 1-716 0 0,-18-1-2164 0 0,11 6-4478 0 0,9 3-4438 0 0</inkml:trace>
  <inkml:trace contextRef="#ctx0" brushRef="#br0" timeOffset="7588.66">6727 287 10242 0 0,'0'0'2998'0'0,"0"0"-1706"0"0,0 0-639 0 0,0 0 61 0 0,0 0 228 0 0,0 0 224 0 0,0 0 26 0 0,0 0-132 0 0,0 0-121 0 0,0 0-120 0 0,0 0-83 0 0,0 0-67 0 0,1 24-61 0 0,7 154 658 0 0,-8-169-1198 0 0,3 67 189 0 0,-2-1 1 0 0,-4 1-1 0 0,-4-1 1 0 0,-3 7-258 0 0,2-33 22 0 0,7-35-13 0 0,-1 0 0 0 0,-1 0-1 0 0,0 0 1 0 0,0 0 0 0 0,-2-1 0 0 0,1 1 0 0 0,-2-1 0 0 0,0 0-1 0 0,0 0 1 0 0,-3 2-9 0 0,8-41 104 0 0,10 8-115 0 0,0 1 0 0 0,1 1 0 0 0,1 0 0 0 0,0 0 1 0 0,2 1-1 0 0,-1 0 0 0 0,2 1 0 0 0,0 1 0 0 0,11-8 11 0 0,-14 9-22 0 0,1 1 1 0 0,0 1 0 0 0,1 0 0 0 0,0 1-1 0 0,1 0 1 0 0,0 1 0 0 0,0 0 0 0 0,0 1-1 0 0,1 1 1 0 0,0 0 0 0 0,1 1 0 0 0,-1 1-1 0 0,1 0 1 0 0,0 1 0 0 0,10 0 21 0 0,-23 2-3 0 0,0 1-1 0 0,1 0 1 0 0,-1-1 0 0 0,1 1-1 0 0,-1 0 1 0 0,0 0 0 0 0,1 1-1 0 0,-1-1 1 0 0,1 1 0 0 0,-1 0-1 0 0,0 0 1 0 0,0 0 0 0 0,1 0-1 0 0,-1 0 1 0 0,0 1 0 0 0,0-1-1 0 0,0 1 1 0 0,-1 0 0 0 0,1 0-1 0 0,0 0 1 0 0,0 0 0 0 0,-1 0-1 0 0,0 1 1 0 0,1-1 0 0 0,-1 1-1 0 0,0 0 1 0 0,0-1 0 0 0,0 1-1 0 0,-1 0 1 0 0,1 0 0 0 0,-1 0-1 0 0,0 1 1 0 0,1-1 0 0 0,-1 0-1 0 0,-1 0 1 0 0,1 1 0 0 0,0-1-1 0 0,-1 2 4 0 0,0 4 6 0 0,0 0 0 0 0,-1 0 0 0 0,0-1 0 0 0,-1 1 0 0 0,0 0 0 0 0,0-1 0 0 0,0 0 0 0 0,-1 1 0 0 0,-1-1 0 0 0,0 0 0 0 0,0 0-1 0 0,0-1 1 0 0,-1 1 0 0 0,0-1 0 0 0,0 0 0 0 0,-1 0 0 0 0,0-1 0 0 0,0 0 0 0 0,0 0 0 0 0,-3 1-6 0 0,-6 5 37 0 0,-1 0 0 0 0,0-1 0 0 0,-1-1 1 0 0,0-1-1 0 0,-1 0 0 0 0,0-1 0 0 0,0-1 0 0 0,-12 3-37 0 0,-95 15 182 0 0,120-25-212 0 0,3 1-4 0 0,1 0 0 0 0,-1-1 0 0 0,1 0 1 0 0,-1 1-1 0 0,0-1 0 0 0,1 0 0 0 0,-1 1 0 0 0,0-1 0 0 0,1 0 0 0 0,-1 0 1 0 0,1-1-1 0 0,-1 1 0 0 0,0 0 0 0 0,1 0 0 0 0,-1-1 0 0 0,1 1 0 0 0,-1-1 1 0 0,1 1-1 0 0,-1-1 0 0 0,1 0 0 0 0,-1 0 0 0 0,1 1 0 0 0,-1-1 1 0 0,1 0-1 0 0,0 0 0 0 0,0 0 0 0 0,-1-1 0 0 0,1 1 0 0 0,0 0 0 0 0,0 0 1 0 0,0-1-1 0 0,0 1 0 0 0,1 0 0 0 0,-1-1 0 0 0,0 1 0 0 0,0-1 1 0 0,1 1-1 0 0,-1-1 0 0 0,1 1 0 0 0,0-1 0 0 0,-1 0 0 0 0,1 1 0 0 0,0-1 1 0 0,0 1-1 0 0,0-1 0 0 0,0 0 0 0 0,0 1 0 0 0,0-1 0 0 0,1 0 34 0 0,23-43-3826 0 0,2 18-1752 0 0,-11 13-1029 0 0,-3 1-2355 0 0</inkml:trace>
  <inkml:trace contextRef="#ctx0" brushRef="#br0" timeOffset="7833.886">7283 202 15883 0 0,'0'0'1495'0'0,"0"0"-477"0"0,0 0-183 0 0,0 0 102 0 0,0 0 118 0 0,0 0 55 0 0,0 0-46 0 0,0 0-130 0 0,0 0-154 0 0,0 0-133 0 0,3 36-105 0 0,10 116-94 0 0,-21-1 512 0 0,0-99-727 0 0,-44 312 171 0 0,41-198-1503 0 0,20-174-1062 0 0,3-20-3368 0 0,-6 9-5068 0 0,-3 11 1638 0 0</inkml:trace>
  <inkml:trace contextRef="#ctx0" brushRef="#br0" timeOffset="8170.744">7386 946 3689 0 0,'0'0'2955'0'0,"0"0"-901"0"0,0 0-258 0 0,0 0 101 0 0,0 0 15 0 0,0 0-138 0 0,0 0-183 0 0,0 0-184 0 0,0 0-146 0 0,0 0-94 0 0,0 0-123 0 0,32 14-142 0 0,103 42-135 0 0,-133-54-728 0 0,1-1 0 0 0,-1 1 0 0 0,1-1 1 0 0,-1 0-1 0 0,1 0 0 0 0,0 0 0 0 0,0 0 0 0 0,-1 0 1 0 0,1-1-1 0 0,0 1 0 0 0,0-1 0 0 0,0 1 0 0 0,0-1 1 0 0,0 0-1 0 0,0 0 0 0 0,0-1 0 0 0,-1 1 1 0 0,1-1-1 0 0,0 1 0 0 0,0-1 0 0 0,0 0 0 0 0,-1 0 1 0 0,1 0-40 0 0,6-3 170 0 0,-4 3-126 0 0,0-1-1 0 0,0 0 1 0 0,0 0 0 0 0,0 0-1 0 0,0 0 1 0 0,0-1-1 0 0,0 0 1 0 0,-1 0 0 0 0,1 0-1 0 0,-1 0 1 0 0,0-1 0 0 0,0 0-1 0 0,0 0 1 0 0,-1 0-1 0 0,1 0 1 0 0,-1-1 0 0 0,0 1-1 0 0,0-1 1 0 0,-1 0 0 0 0,1 1-1 0 0,-1-1 1 0 0,0-1-1 0 0,0 1 1 0 0,-1 0 0 0 0,1 0-1 0 0,-1-1 1 0 0,-1 1 0 0 0,1 0-1 0 0,-1-1 1 0 0,0 1-1 0 0,0-1 1 0 0,0 1 0 0 0,-1-1-1 0 0,1 1 1 0 0,-2 0 0 0 0,1-1-1 0 0,0 1 1 0 0,-2-4-44 0 0,-2 6-5 0 0,1-1 1 0 0,0 1 0 0 0,0 0 0 0 0,-1 0-1 0 0,0 1 1 0 0,1-1 0 0 0,-1 1 0 0 0,0 0-1 0 0,0 1 1 0 0,0-1 0 0 0,-1 1 0 0 0,1 0-1 0 0,0 0 1 0 0,0 0 0 0 0,-1 1-1 0 0,1 0 1 0 0,0 0 0 0 0,-1 0 0 0 0,1 1-1 0 0,0 0 1 0 0,-1 0 0 0 0,1 0 0 0 0,0 1-1 0 0,0-1 1 0 0,0 1 0 0 0,0 0 0 0 0,0 1-1 0 0,1-1 1 0 0,-1 1 0 0 0,1 0-1 0 0,-1 0 1 0 0,1 0 0 0 0,0 1 0 0 0,0 0-1 0 0,-3 3 5 0 0,-1-1-19 0 0,0 1 0 0 0,0 0 0 0 0,0 0 0 0 0,1 0-1 0 0,0 1 1 0 0,1 0 0 0 0,0 1 0 0 0,0-1-1 0 0,0 1 1 0 0,1 0 0 0 0,1 1 0 0 0,0-1 0 0 0,0 1-1 0 0,0 0 1 0 0,2 0 0 0 0,-1 0 0 0 0,1 0-1 0 0,0 0 1 0 0,1 1 0 0 0,1-1 0 0 0,-1 0 0 0 0,2 1 19 0 0,2-4-88 0 0,1-1 0 0 0,0 0 0 0 0,0-1 0 0 0,0 1 1 0 0,1-1-1 0 0,0 0 0 0 0,0 0 0 0 0,0 0 0 0 0,1-1 1 0 0,-1 1-1 0 0,1-1 0 0 0,0-1 0 0 0,0 1 0 0 0,1-1 1 0 0,-1 0-1 0 0,1-1 0 0 0,0 1 0 0 0,-1-1 1 0 0,1-1-1 0 0,0 1 0 0 0,0-1 0 0 0,0 0 0 0 0,0-1 1 0 0,7 0 87 0 0,92 1-4255 0 0,-71-4-31 0 0,-2-2-3390 0 0,-16 2-374 0 0</inkml:trace>
  <inkml:trace contextRef="#ctx0" brushRef="#br0" timeOffset="8622.808">7942 1071 10338 0 0,'0'0'1923'0'0,"0"0"-581"0"0,0 0-227 0 0,0 0-108 0 0,0 0-64 0 0,0 0-91 0 0,0 0-112 0 0,0 0-83 0 0,0 0-10 0 0,0 0-3 0 0,0 0-14 0 0,0 0-9 0 0,0 0-39 0 0,-4 18-28 0 0,-11 56-4 0 0,15-73-520 0 0,0 0 0 0 0,0-1 0 0 0,0 1 0 0 0,0 0 0 0 0,0-1 0 0 0,0 1 0 0 0,0 0 1 0 0,0-1-1 0 0,1 1 0 0 0,-1 0 0 0 0,0-1 0 0 0,0 1 0 0 0,1 0 0 0 0,-1-1 0 0 0,0 1 0 0 0,1-1 0 0 0,-1 1 0 0 0,1 0 0 0 0,-1-1 0 0 0,1 1 0 0 0,-1-1 1 0 0,1 0-1 0 0,-1 1 0 0 0,1-1 0 0 0,-1 1 0 0 0,1-1 0 0 0,0 0 0 0 0,-1 1 0 0 0,1-1 0 0 0,0 0 0 0 0,-1 0 0 0 0,1 1 0 0 0,0-1 0 0 0,-1 0 1 0 0,1 0-1 0 0,0 0 0 0 0,-1 0 0 0 0,1 0 0 0 0,0 0 0 0 0,0 0 0 0 0,-1 0 0 0 0,1 0 0 0 0,0 0 0 0 0,-1 0 0 0 0,1-1 0 0 0,0 1 0 0 0,-1 0 0 0 0,1 0 1 0 0,0-1-1 0 0,-1 1 0 0 0,1 0 0 0 0,-1-1 0 0 0,1 1 0 0 0,-1-1 0 0 0,1 1 0 0 0,-1-1 0 0 0,1 1 0 0 0,-1-1 0 0 0,1 1 0 0 0,-1-1 0 0 0,1 1 0 0 0,-1-1 1 0 0,0 0-1 0 0,1 1 0 0 0,-1-1 0 0 0,0 0 0 0 0,0 1 0 0 0,1-1 0 0 0,-1 0 0 0 0,0 0-30 0 0,0 1 42 0 0,223-195 2028 0 0,-219 191-2061 0 0,11-11 3 0 0,2 0-1 0 0,0 2 0 0 0,1 0 1 0 0,0 0-1 0 0,1 2 0 0 0,17-8-11 0 0,-32 46-32 0 0,-53 92 152 0 0,48-117-117 0 0,1-1-1 0 0,0 1 1 0 0,0-1-1 0 0,-1 1 1 0 0,1-1-1 0 0,0 1 1 0 0,0-1-1 0 0,1 1 1 0 0,-1-1-1 0 0,0 1 1 0 0,0-1-1 0 0,1 1 1 0 0,-1-1-1 0 0,1 1 1 0 0,-1-1-1 0 0,1 0 1 0 0,0 1-1 0 0,-1-1 1 0 0,1 0-1 0 0,0 1 1 0 0,0-1-1 0 0,0 0 1 0 0,0 0-1 0 0,0 0 1 0 0,0 0-1 0 0,0 0 1 0 0,1 0-1 0 0,-1 0 1 0 0,0 0 0 0 0,1 0-1 0 0,-1-1 1 0 0,0 1-1 0 0,1-1 1 0 0,-1 1-1 0 0,1-1 1 0 0,-1 1-1 0 0,0-1 1 0 0,1 0-1 0 0,-1 1 1 0 0,1-1-1 0 0,0 0 1 0 0,-1 0-1 0 0,1 0 1 0 0,-1 0-1 0 0,1-1 1 0 0,-1 1-1 0 0,1 0 1 0 0,-1-1-1 0 0,1 1 1 0 0,-1-1-1 0 0,2 0-2 0 0,122-36 71 0 0,-108 31-71 0 0,0 0 11 0 0,-1 0 0 0 0,1 2-1 0 0,0-1 1 0 0,0 2-1 0 0,0 0 1 0 0,1 2 0 0 0,-1-1-1 0 0,16 2-10 0 0,-31 2 8 0 0,1 0 0 0 0,0 1 0 0 0,-1-1 0 0 0,0 0 0 0 0,1 1 0 0 0,-1 0-1 0 0,0-1 1 0 0,0 1 0 0 0,0 0 0 0 0,-1 0 0 0 0,1 0 0 0 0,-1 0 0 0 0,0 0 0 0 0,1 0-1 0 0,-1 1 1 0 0,-1-1 0 0 0,1 0 0 0 0,0 1 0 0 0,-1-1 0 0 0,0 0 0 0 0,0 1-1 0 0,0-1 1 0 0,0 1 0 0 0,0-1 0 0 0,-1 0 0 0 0,1 1 0 0 0,-1-1 0 0 0,0 0 0 0 0,0 1-8 0 0,0 11 54 0 0,0 99 35 0 0,2-111-106 0 0,0-1-1 0 0,0 1 0 0 0,1-1 0 0 0,-1 0 1 0 0,1 1-1 0 0,-1-1 0 0 0,1 0 0 0 0,0 0 1 0 0,0 0-1 0 0,0 0 0 0 0,0 0 0 0 0,0 0 1 0 0,0-1-1 0 0,0 1 0 0 0,1-1 0 0 0,-1 1 1 0 0,1-1-1 0 0,-1 0 0 0 0,1 0 0 0 0,-1 0 1 0 0,1 0-1 0 0,0-1 0 0 0,0 1 0 0 0,-1-1 1 0 0,1 1-1 0 0,0-1 0 0 0,0 0 0 0 0,-1 0 1 0 0,1 0-1 0 0,1-1 18 0 0,49-12-6234 0 0,-42 7-1345 0 0,-1-1-4755 0 0</inkml:trace>
  <inkml:trace contextRef="#ctx0" brushRef="#br0" timeOffset="10603.795">0 1605 2601 0 0,'0'0'324'0'0,"0"0"234"0"0,0 0 709 0 0,0 0 478 0 0,0 0 246 0 0,0 0-31 0 0,0 0-282 0 0,0 0-250 0 0,0 0-206 0 0,32 2-178 0 0,103 8-153 0 0,9-7 1123 0 0,361-36 1852 0 0,-21 14-2315 0 0,-108 26-1060 0 0,18-7 45 0 0,24-14 26 0 0,-81 10-217 0 0,1026 0 72 0 0,-875 26-410 0 0,290-14 42 0 0,-204 2 184 0 0,-115-9-61 0 0,96-20-92 0 0,49-6-14 0 0,-121-16 34 0 0,-270 24 281 0 0,105 8-381 0 0,-221 17 172 0 0,17-5 738 0 0,-114-3-877 0 0,0 0 24 0 0,0 0-18 0 0,0 0-6 0 0,0 0-5 0 0,0 0-33 0 0,0 0 24 0 0,0 0 18 0 0,0 0 6 0 0,0 0 9 0 0,0 0-7 0 0,0 0-17 0 0,0 0-1 0 0,-17 5-1222 0 0,0-6-5029 0 0,11 1-1192 0 0,2 0-5078 0 0</inkml:trace>
  <inkml:trace contextRef="#ctx0" brushRef="#br0" timeOffset="11967.937">9337 799 9442 0 0,'0'0'1907'0'0,"0"0"-319"0"0,0 0-90 0 0,0 0 106 0 0,0 0 105 0 0,0 0-33 0 0,0 0-269 0 0,0 0-344 0 0,0 0-281 0 0,0 0-212 0 0,0 0-164 0 0,0 0-77 0 0,0 0-47 0 0,2-3-40 0 0,7-10-30 0 0,-7 10-42 0 0,-2 3-46 0 0,-12 19 623 0 0,57-27-357 0 0,-45 8-343 0 0,0 0 20 0 0,0 0 3 0 0,0 0-3 0 0,0 0 2 0 0,0 0-7 0 0,0 0-14 0 0,0 0 10 0 0,0 0-7 0 0,0 0-23 0 0,0 0 13 0 0,0 0-1 0 0,-16 49-112 0 0,15-32-1447 0 0,0-10-1770 0 0,-1-2-3987 0 0,0-2-4963 0 0</inkml:trace>
  <inkml:trace contextRef="#ctx0" brushRef="#br0" timeOffset="12403.954">9429 1182 9290 0 0,'0'0'1803'0'0,"0"0"-335"0"0,0 0-41 0 0,0 0 76 0 0,0 0-1 0 0,0 0-128 0 0,0 0-282 0 0,0 0-288 0 0,0 0-221 0 0,0 0-139 0 0,0 0-75 0 0,0 0-51 0 0,0 0-32 0 0,-4 5-32 0 0,-10 18-39 0 0,13-23-193 0 0,1 1 1 0 0,0-1 0 0 0,0 0 0 0 0,-1 1 0 0 0,1-1 0 0 0,0 1-1 0 0,0-1 1 0 0,0 1 0 0 0,-1-1 0 0 0,1 1 0 0 0,0-1 0 0 0,0 1-1 0 0,0-1 1 0 0,0 1 0 0 0,0-1 0 0 0,0 1 0 0 0,0-1 0 0 0,0 1-1 0 0,0-1 1 0 0,0 1 0 0 0,1-1 0 0 0,-1 1 0 0 0,0-1 0 0 0,0 1 0 0 0,0-1-1 0 0,1 1 1 0 0,-1-1 0 0 0,0 1 0 0 0,0-1 0 0 0,1 0 0 0 0,-1 1-1 0 0,0-1 1 0 0,1 0 0 0 0,-1 1 0 0 0,0-1 0 0 0,1 0 0 0 0,-1 1-1 0 0,1-1 1 0 0,-1 0 0 0 0,1 1 0 0 0,-1-1 0 0 0,1 0 0 0 0,-1 0-1 0 0,1 0 1 0 0,-1 0 0 0 0,1 1 0 0 0,-1-1 0 0 0,1 0 0 0 0,-1 0-1 0 0,1 0 1 0 0,-1 0 0 0 0,1 0 0 0 0,-1 0 0 0 0,1 0 0 0 0,-1 0 0 0 0,1-1-1 0 0,-1 1 1 0 0,1 0 0 0 0,-1 0 0 0 0,1 0 0 0 0,-1 0 0 0 0,0-1-1 0 0,1 1 1 0 0,-1 0 0 0 0,1 0 0 0 0,-1-1-23 0 0,33-6 212 0 0,1-19 10 0 0,-73 40 746 0 0,21-5-874 0 0,19-9-760 0 0,7-5-350 0 0,-5 3 329 0 0,6-3-6269 0 0,-5 5-4805 0 0</inkml:trace>
  <inkml:trace contextRef="#ctx0" brushRef="#br0" timeOffset="14514.623">11577 788 0 0 0,'0'0'461'0'0,"0"0"216"0"0,0 0 219 0 0,0 0 219 0 0,0 0 112 0 0,0 0-70 0 0,0 0-275 0 0,0 0-316 0 0,0 0-181 0 0,0 0-59 0 0,0 0 84 0 0,3 0 109 0 0,187-9 6132 0 0,-139 6-5713 0 0,211-26 1588 0 0,241 20-883 0 0,-315 11-1416 0 0,388-14 584 0 0,-337 5-523 0 0,292-18 292 0 0,-343 14-258 0 0,42 0 113 0 0,185-7 59 0 0,-58 17-305 0 0,270-10 293 0 0,-331 4 19 0 0,119 7 196 0 0,-204 0-582 0 0,-113 7-63 0 0,49-7 167 0 0,-147 0-203 0 0,0 0-1 0 0,0 0-31 0 0,0 0-8 0 0,0 0-11 0 0,0 0-45 0 0,0 0-36 0 0,0 0-87 0 0,0 0-156 0 0,0 0-297 0 0,0 0-825 0 0,0 1-3108 0 0,2 2-6921 0 0</inkml:trace>
  <inkml:trace contextRef="#ctx0" brushRef="#br0" timeOffset="15040.883">12748 136 7898 0 0,'0'0'703'0'0,"0"0"-301"0"0,0 0 105 0 0,0 0 435 0 0,0 0 398 0 0,0 0 134 0 0,0 0-136 0 0,0 0-288 0 0,0 0-264 0 0,-35 23-177 0 0,-114 71-122 0 0,-2-5 550 0 0,88-52-497 0 0,-1-2 0 0 0,-2-4-1 0 0,-62 21-539 0 0,11 0-510 0 0,118-51 370 0 0,-1 0 0 0 0,0 0 0 0 0,0-1 0 0 0,0 1 1 0 0,1 0-1 0 0,-1 0 0 0 0,0 0 0 0 0,1 0 1 0 0,-1 0-1 0 0,1-1 0 0 0,-1 1 0 0 0,1 0 1 0 0,-1 0-1 0 0,1-1 0 0 0,-1 1 0 0 0,1 0 1 0 0,0-1-1 0 0,-1 1 0 0 0,1-1 0 0 0,0 1 1 0 0,0-1-1 0 0,0 1 0 0 0,-1-1 0 0 0,1 1 0 0 0,0-1 1 0 0,0 0-1 0 0,0 1 0 0 0,0-1 0 0 0,0 0 1 0 0,0 0-1 0 0,-1 0 0 0 0,1 0 0 0 0,0 0 1 0 0,0 0-1 0 0,0 0 0 0 0,0 0 0 0 0,0 0 1 0 0,0 0-1 0 0,0 0 0 0 0,0-1 140 0 0,43 4-9499 0 0,-31-3 4907 0 0</inkml:trace>
  <inkml:trace contextRef="#ctx0" brushRef="#br0" timeOffset="15305.006">13669 243 9946 0 0,'0'0'839'0'0,"0"0"-284"0"0,0 0 149 0 0,0 0 360 0 0,0 0 314 0 0,-34 10 94 0 0,-109 34-186 0 0,-3 19 929 0 0,16 4-1586 0 0,4 5 1 0 0,-88 69-630 0 0,213-141-47 0 0,1-1 0 0 0,-1 1 0 0 0,1 0 1 0 0,0 0-1 0 0,-1 0 0 0 0,1 0 0 0 0,-1 0 1 0 0,1 0-1 0 0,-1 0 0 0 0,1 1 0 0 0,-1-1 1 0 0,1 0-1 0 0,-1 0 0 0 0,1 0 0 0 0,-1 0 1 0 0,1 1-1 0 0,-1-1 0 0 0,1 0 0 0 0,0 0 1 0 0,-1 1-1 0 0,1-1 0 0 0,-1 0 0 0 0,1 1 0 0 0,0-1 1 0 0,-1 0-1 0 0,1 1 0 0 0,0-1 0 0 0,0 0 1 0 0,-1 1-1 0 0,1-1 0 0 0,0 1 0 0 0,0-1 1 0 0,0 1-1 0 0,-1-1 0 0 0,1 1 0 0 0,0-1 1 0 0,0 0-1 0 0,0 1 0 0 0,0-1 0 0 0,0 1 1 0 0,0-1-1 0 0,0 1 0 0 0,0-1 0 0 0,0 1 0 0 0,0-1 1 0 0,0 1-1 0 0,0-1 0 0 0,0 1 0 0 0,1-1 1 0 0,-1 1-1 0 0,0-1 0 0 0,0 1 0 0 0,0-1 1 0 0,1 0-1 0 0,-1 1 0 0 0,0-1 0 0 0,0 1 1 0 0,1-1-1 0 0,-1 0 0 0 0,0 1 0 0 0,1-1 1 0 0,-1 0-1 0 0,1 1 0 0 0,-1-1 0 0 0,0 0 0 0 0,1 0 1 0 0,-1 1-1 0 0,1-1 0 0 0,0 0 47 0 0,38 2-7025 0 0,-29-3 4330 0 0,3 1-5076 0 0</inkml:trace>
  <inkml:trace contextRef="#ctx0" brushRef="#br0" timeOffset="15597.045">14845 210 5129 0 0,'0'0'2105'0'0,"0"0"-493"0"0,0 0-411 0 0,0 0-58 0 0,0 0 127 0 0,0 0 86 0 0,0 0-62 0 0,-35 11-191 0 0,-112 36-186 0 0,-11 9 893 0 0,90-28-1405 0 0,1 2 1 0 0,2 3-1 0 0,-13 12-405 0 0,74-43-65 0 0,1 0-29 0 0,0-1 1 0 0,-1 1-1 0 0,1 0 0 0 0,0 0 0 0 0,0 0 1 0 0,0 0-1 0 0,1 0 0 0 0,-1 1 0 0 0,0-1 1 0 0,1 1-1 0 0,0 0 0 0 0,-1 0 0 0 0,1 0 1 0 0,0 0-1 0 0,1 0 0 0 0,-1 0 0 0 0,0 2 94 0 0,45 2-4439 0 0,-2-8-2484 0 0,-26-2-212 0 0</inkml:trace>
  <inkml:trace contextRef="#ctx0" brushRef="#br0" timeOffset="18086.838">17017 626 0 0 0,'10'0'199'0'0,"98"-4"3181"0"0,-10 4 3311 0 0,-6 7-2793 0 0,243-7 1154 0 0,-264 8-4281 0 0,83-5 607 0 0,-65 5-788 0 0,135-8 521 0 0,-99-3-637 0 0,24 2-61 0 0,38 1-83 0 0,-187 0-309 0 0,0 0-1 0 0,0 0 7 0 0,0 0-3 0 0,0 0 13 0 0,0 0-10 0 0,0 0 17 0 0,0 0 12 0 0,0 0 8 0 0,0 0 1 0 0,0 0-16 0 0,0 0 5 0 0,0 0-17 0 0,0 0 16 0 0,0 0-13 0 0,0 0-18 0 0,0 0 2 0 0,0 0 9 0 0,0 0 10 0 0,0 0-5 0 0,0 0 8 0 0,0 0-21 0 0,0 0 7 0 0,0 0 13 0 0,0 0 3 0 0,0 0 0 0 0,-24 4 443 0 0,-277 28-343 0 0,-17-24-178 0 0,162 3 46 0 0,-39-11 8 0 0,91-7-27 0 0,-22-15 100 0 0,-53 22-126 0 0,106 3 40 0 0,-8 5-35 0 0,-21-1 97 0 0,32-3-288 0 0,69-4 24 0 0,1 0-154 0 0,0 0-231 0 0,11 0-2546 0 0,-7 0-1048 0 0,5 0-7293 0 0</inkml:trace>
  <inkml:trace contextRef="#ctx0" brushRef="#br0" timeOffset="18788.788">15867 202 0 0 0,'0'0'289'0'0,"0"0"854"0"0,0 0 570 0 0,0 0 292 0 0,0 0-33 0 0,0 0-279 0 0,0 0-415 0 0,0 0-369 0 0,0 0-136 0 0,0 0-17 0 0,0 0 68 0 0,0 0 57 0 0,-22 4 52 0 0,-68 16 16 0 0,23 15 745 0 0,-268 211 1641 0 0,196-161-3111 0 0,122-74-394 0 0,17-11-85 0 0,5 0-549 0 0,152-33-4385 0 0,-101 16-1850 0 0,-26 9-875 0 0</inkml:trace>
  <inkml:trace contextRef="#ctx0" brushRef="#br0" timeOffset="19054.816">16789 346 5681 0 0,'0'0'1096'0'0,"0"0"-81"0"0,0 0 216 0 0,0 0 319 0 0,0 0 173 0 0,-36 5 12 0 0,-113 16-199 0 0,-3 23 1353 0 0,112-30-2460 0 0,-1 2 0 0 0,2 2 0 0 0,0 1 0 0 0,-30 22-429 0 0,26-2-360 0 0,34-20-3250 0 0,20-16-6767 0 0,-5-3 4552 0 0</inkml:trace>
  <inkml:trace contextRef="#ctx0" brushRef="#br0" timeOffset="19315.39">17728 254 7066 0 0,'0'0'2928'0'0,"0"0"-1773"0"0,0 0-315 0 0,0 0 299 0 0,0 0 259 0 0,0 0 101 0 0,-37 14-103 0 0,-116 49-254 0 0,-15 22 745 0 0,85-40-1463 0 0,44-26-319 0 0,1 2 0 0 0,0 1 0 0 0,2 2 0 0 0,1 2 0 0 0,-24 22-105 0 0,42-23-764 0 0,40-16-626 0 0,72-23-1806 0 0,-36-4-1862 0 0,-38 11 2083 0 0,9-2-5041 0 0</inkml:trace>
  <inkml:trace contextRef="#ctx0" brushRef="#br0" timeOffset="19573.13">18477 165 9274 0 0,'0'0'950'0'0,"0"0"-54"0"0,0 0 77 0 0,-33 16 81 0 0,-107 48 74 0 0,-23 15 1805 0 0,138-66-2714 0 0,0 0 1 0 0,1 2-1 0 0,1 1 1 0 0,1 1 0 0 0,0 0-1 0 0,-18 20-219 0 0,39-37-19 0 0,1 1 0 0 0,-1-1 0 0 0,0 1 0 0 0,0-1 0 0 0,1 1 0 0 0,-1-1 0 0 0,0 1 0 0 0,1-1 0 0 0,-1 1 0 0 0,1 0 0 0 0,-1-1 0 0 0,0 1 0 0 0,1 0 0 0 0,0 0 0 0 0,-1 0-1 0 0,1-1 1 0 0,-1 1 0 0 0,1 0 0 0 0,0 0 0 0 0,0 0 0 0 0,-1 0 0 0 0,1-1 0 0 0,0 1 0 0 0,0 0 0 0 0,0 0 0 0 0,0 0 0 0 0,0 0 0 0 0,0 0 0 0 0,0 0 0 0 0,0-1 0 0 0,1 1 0 0 0,-1 0 0 0 0,0 0 0 0 0,0 0-1 0 0,1 0 1 0 0,-1-1 0 0 0,1 1 0 0 0,-1 0 0 0 0,1 0 0 0 0,-1-1 0 0 0,1 1 0 0 0,-1 0 0 0 0,1 0 0 0 0,-1-1 0 0 0,1 1 0 0 0,0-1 0 0 0,-1 1 0 0 0,1-1 0 0 0,0 1 0 0 0,0-1 0 0 0,-1 1 0 0 0,1-1 0 0 0,0 0-1 0 0,0 1 1 0 0,0-1 0 0 0,0 0 0 0 0,-1 0 0 0 0,1 1 0 0 0,0-1 0 0 0,0 0 0 0 0,0 0 0 0 0,0 0 0 0 0,0 0 0 0 0,0 0 0 0 0,0-1 0 0 0,-1 1 0 0 0,1 0 0 0 0,0 0 0 0 0,0 0 0 0 0,0-1 19 0 0,100-7-3437 0 0,-36-6-3846 0 0,-37 7 811 0 0</inkml:trace>
  <inkml:trace contextRef="#ctx0" brushRef="#br0" timeOffset="19821.342">18987 228 5921 0 0,'0'0'4297'0'0,"0"0"-3065"0"0,0 0-127 0 0,0 0-25 0 0,-230 118-104 0 0,180-89-16 0 0,-5 4-168 0 0,2 0-255 0 0,5 1-217 0 0,7-5-216 0 0,8 1-176 0 0,9-5-192 0 0,8-6-256 0 0,10-1-593 0 0,2-7-2167 0 0,4-3-7947 0 0</inkml:trace>
  <inkml:trace contextRef="#ctx0" brushRef="#br0" timeOffset="27105.648">12940 2739 0 0 0,'0'0'272'0'0,"0"0"-15"0"0,0 0-65 0 0,0 0-37 0 0,0 0 24 0 0,1 0 1923 0 0,9-2-4120 0 0,-5 1 3674 0 0,-2 0 4231 0 0,-2 1 6105 0 0,-3-4-11877 0 0,0 1 0 0 0,0 0 1 0 0,0-1-1 0 0,-1 1 0 0 0,0 0 0 0 0,1 0 1 0 0,-1 1-1 0 0,0-1 0 0 0,0 1 0 0 0,0-1 1 0 0,-1 1-1 0 0,1 0 0 0 0,0 0 0 0 0,-1 0 1 0 0,0 1-1 0 0,1-1 0 0 0,-1 1 0 0 0,0 0 1 0 0,0 0-1 0 0,1 0 0 0 0,-1 1 1 0 0,0-1-1 0 0,0 1 0 0 0,0 0 0 0 0,0 0 1 0 0,0 0-1 0 0,0 1 0 0 0,-1-1-115 0 0,-124 5 1046 0 0,84 13-604 0 0,-30 26 83 0 0,3 11 113 0 0,25 18-122 0 0,22-18-291 0 0,8 15-45 0 0,5 15 65 0 0,28 85 159 0 0,-14-159-379 0 0,1 0 0 0 0,0-1 0 0 0,0 1 0 0 0,1-1 1 0 0,1 0-1 0 0,0-1 0 0 0,0 1 0 0 0,1-1 0 0 0,0 0 0 0 0,0 0 0 0 0,1 0 0 0 0,6 5-25 0 0,-4-4 45 0 0,0 0-1 0 0,1-1 1 0 0,0-1-1 0 0,1 0 1 0 0,-1 0-1 0 0,1-1 1 0 0,1 0-1 0 0,9 4-44 0 0,-4-3 45 0 0,1 0 0 0 0,1-1 0 0 0,-1-1-1 0 0,1-1 1 0 0,0 0 0 0 0,0-2-1 0 0,1 0 1 0 0,8-1-45 0 0,139 2 316 0 0,-91-26-133 0 0,7-19-55 0 0,29-65 141 0 0,-79 50-165 0 0,-4-61 155 0 0,-22-9-83 0 0,-31 46-87 0 0,-6 14-38 0 0,11 21-56 0 0,5 19 27 0 0,-21-10-3 0 0,22 27-24 0 0,-1 2 0 0 0,0 0 0 0 0,0 0 0 0 0,-1 2 0 0 0,1-1 0 0 0,-1 2 0 0 0,-1 0 0 0 0,1 1 0 0 0,0 1 0 0 0,-1 0 0 0 0,0 1 0 0 0,-2 0 5 0 0,-24-3-8 0 0,-118-4-390 0 0,146 2-930 0 0,13 1-2403 0 0,1-2-4034 0 0,0 6-4604 0 0</inkml:trace>
  <inkml:trace contextRef="#ctx0" brushRef="#br0" timeOffset="28885.956">12187 773 0 0 0,'-2'0'52'0'0,"2"0"233"0"0,0 0 154 0 0,0 0 23 0 0,0 0-13 0 0,0 0-10 0 0,0 0-10 0 0,0 0 17 0 0,0 0 42 0 0,0 0 43 0 0,0 0 18 0 0,0 0-12 0 0,0 0-70 0 0,0 0-73 0 0,0 0-61 0 0,0 0-29 0 0,0 0 15 0 0,0 0 52 0 0,0 0 53 0 0,-2 0-529 0 0,-4 2 8955 0 0,5-1-7968 0 0,15 18-70 0 0,-10-10-339 0 0,-4-7-8898 0 0,0-2 1765 0 0</inkml:trace>
  <inkml:trace contextRef="#ctx0" brushRef="#br0" timeOffset="31241.759">12483 2886 0 0 0,'0'0'185'0'0,"1"0"-2273"0"0,0 0 3417 0 0,4-2 11354 0 0,-4 1-11145 0 0,18-103 2948 0 0,2 15-2383 0 0,-11 17-1191 0 0,-3 0 0 0 0,-3-1 0 0 0,-4-48-912 0 0,-1 59 270 0 0,-38-78 300 0 0,33 112-477 0 0,1 0 0 0 0,2 0 1 0 0,0 0-1 0 0,2 0 1 0 0,1 0-1 0 0,2-17-93 0 0,0-22 265 0 0,10-109 255 0 0,-2-127 276 0 0,-12 193-687 0 0,2-45-25 0 0,-15 122 101 0 0,6-22-109 0 0,-2 33 88 0 0,11 22-179 0 0,0 0-6 0 0,-35-11 995 0 0,-59-81-674 0 0,77 72-263 0 0,-47-71 144 0 0,50 43-245 0 0,22 51-13840 0 0,-2-2 2246 0 0</inkml:trace>
  <inkml:trace contextRef="#ctx0" brushRef="#br0" timeOffset="32188.187">12770 681 0 0 0,'0'0'512'0'0,"0"0"227"0"0,0 0-74 0 0,0 0-123 0 0,0 0-78 0 0,0 0 4 0 0,0 0 66 0 0,0 0 68 0 0,0 0 76 0 0,2 10 11217 0 0,-2 2-9729 0 0,-83 105 375 0 0,10 19-1637 0 0,23-77 303 0 0,44-55-1458 0 0,-1 3 155 0 0,21-6-8352 0 0,-9-1 5171 0 0,0 0-8288 0 0</inkml:trace>
  <inkml:trace contextRef="#ctx0" brushRef="#br0" timeOffset="35592.748">12406 703 0 0 0,'0'0'923'0'0,"0"0"-16"0"0,0 0-128 0 0,0 0-151 0 0,0 0-154 0 0,0 0-100 0 0,-13 15 4163 0 0,-17 15-1967 0 0,8 2-2161 0 0,53-32 1293 0 0,71-40-382 0 0,-62 25-1523 0 0,-40 15 118 0 0,0 0-14 0 0,0 0-2 0 0,0 0-19 0 0,-12 15-213 0 0,-50 58 1214 0 0,86-65 409 0 0,23-27-1081 0 0,21 1-674 0 0,-68 18 377 0 0,0 0-3 0 0,0 0 0 0 0,-15 8-173 0 0,-60 68 843 0 0,121-79 517 0 0,1-16-1220 0 0,-46 19 156 0 0,-1 0 15 0 0,0 0 9 0 0,0 0 4 0 0,-23 19-77 0 0,-20 17 306 0 0,42-35-274 0 0,7-1-54 0 0,71-41 122 0 0,-75 38 278 0 0,-64 47-793 0 0,31-18 493 0 0,-2-4 290 0 0,-13-8-126 0 0,8-6 116 0 0,38-8-251 0 0,0 0 34 0 0,0 0 43 0 0,0 0 10 0 0,0-43 642 0 0,0 41-755 0 0,-18-12 244 0 0,-21-1-105 0 0,39 14-156 0 0,0-1-33 0 0,0 1-54 0 0,0 1-70 0 0,0 0-10 0 0,10 0-114 0 0,33 15-1043 0 0,-35-10-1238 0 0,-1 0-3458 0 0,-5-4-3818 0 0</inkml:trace>
  <inkml:trace contextRef="#ctx0" brushRef="#br0" timeOffset="39868.102">13234 3111 0 0 0,'0'0'273'0'0,"0"0"244"0"0,0 0 123 0 0,1-1 598 0 0,5-2 11402 0 0,-5 3-12965 0 0,10-121 3983 0 0,3 13-1673 0 0,-16-94-266 0 0,12 83-1192 0 0,26-27-78 0 0,-20 36 36 0 0,-9-30-182 0 0,2-4 27 0 0,-9-36-252 0 0,-8 14 221 0 0,-1 8-66 0 0,9 158-222 0 0,0-7 46 0 0,0 7-49 0 0,-1-20-4079 0 0,0 7-6103 0 0,1 9-706 0 0</inkml:trace>
  <inkml:trace contextRef="#ctx0" brushRef="#br0" timeOffset="45622.479">13868 1170 0 0 0,'15'-73'2270'0'0,"-15"72"-2343"0"0,0-1-1 0 0,0 1 1 0 0,1 0 0 0 0,-1 0 0 0 0,0-1-1 0 0,1 1 1 0 0,0 0 0 0 0,-1 0 0 0 0,1 0 0 0 0,0 0-1 0 0,-1 0 1 0 0,1 0 0 0 0,0 0 0 0 0,0 0 0 0 0,0 0-1 0 0,0 0 1 0 0,0 0 0 0 0,0 1 0 0 0,0-1-1 0 0,0 0 1 0 0,0 1 0 0 0,0-1 0 0 0,0 0 0 0 0,0 1-1 0 0,1 0 1 0 0,-1-1 0 0 0,0 1 0 0 0,0 0-1 0 0,1-1 1 0 0,-1 1 0 0 0,1 0 73 0 0,19-18 0 0 0,-16 8-12 0 0,7-28 6539 0 0,-12 38-5562 0 0,-1-7 5483 0 0,-2-5-2803 0 0,-51-2 1060 0 0,18 6-2419 0 0,-9-3-843 0 0,-60 11-871 0 0,19 37-152 0 0,29-3-118 0 0,8 24-42 0 0,18 2-63 0 0,13-14-88 0 0,-7 54 361 0 0,15-22-68 0 0,1 50 120 0 0,9-122-498 0 0,0-1 0 0 0,0 0 0 0 0,0 0 0 0 0,1 0 0 0 0,0 0 0 0 0,0 0 0 0 0,0 0 0 0 0,0 0 0 0 0,1 0 0 0 0,0-1 0 0 0,0 1 0 0 0,0 0 0 0 0,1-1 0 0 0,-1 0 0 0 0,4 4-24 0 0,34 51 207 0 0,16-14 42 0 0,-27-27-126 0 0,11 0-55 0 0,26-3 13 0 0,-4-8 73 0 0,21-7-38 0 0,-2-44 52 0 0,14-66-14 0 0,-67 21-19 0 0,-22-10-31 0 0,-30-11-36 0 0,-13 11-31 0 0,9 36-54 0 0,5 33 61 0 0,-20-10-117 0 0,-47-19-908 0 0,78 52-302 0 0,7 0-3393 0 0,5 6-16 0 0,0 1-6857 0 0</inkml:trace>
  <inkml:trace contextRef="#ctx0" brushRef="#br0" timeOffset="46423.821">13284 1561 0 0 0,'0'0'645'0'0,"0"0"722"0"0,0 0-4 0 0,0 0-268 0 0,0 0-205 0 0,0 0-105 0 0,0 0 5 0 0,0 0 95 0 0,0 0 72 0 0,0 0 32 0 0,0 0-19 0 0,0-4 5634 0 0,-1-5-3604 0 0,0-18-1965 0 0,18-36 238 0 0,1-19-495 0 0,-1 13-603 0 0,1-12-1120 0 0,1 42-1781 0 0,-6 29-4219 0 0,-8 7-775 0 0</inkml:trace>
  <inkml:trace contextRef="#ctx0" brushRef="#br0" timeOffset="47215.515">13348 1285 0 0 0,'0'0'584'0'0,"0"0"538"0"0,0 0 110 0 0,0 0 23 0 0,0 0 89 0 0,0 0-22 0 0,0 0-73 0 0,0 0-75 0 0,-3-3-191 0 0,1 2-826 0 0,1 0 0 0 0,-1 0 0 0 0,1-1 0 0 0,0 1 0 0 0,-1-1 0 0 0,1 1 0 0 0,0-1 0 0 0,0 1 0 0 0,0-1 0 0 0,0 0 0 0 0,0 1 0 0 0,1-1 0 0 0,-1 0 0 0 0,0 0 0 0 0,1 1 0 0 0,-1-1 0 0 0,1 0 0 0 0,0 0 0 0 0,0 0 0 0 0,-1 0 0 0 0,1 0 0 0 0,0 0 0 0 0,1 0 0 0 0,-1 0 0 0 0,0 1 0 0 0,1-1 0 0 0,-1 0 0 0 0,1 0 0 0 0,-1 0 0 0 0,1 0 0 0 0,0 1 0 0 0,0-3-157 0 0,36-53 2129 0 0,73-49-738 0 0,-107 103-1398 0 0,-1 1 0 0 0,1-1-1 0 0,-1 1 1 0 0,1 0 0 0 0,0 0 0 0 0,0 0-1 0 0,0 1 1 0 0,0-1 0 0 0,0 1-1 0 0,0-1 1 0 0,0 1 0 0 0,1 0-1 0 0,-1 0 1 0 0,0 1 0 0 0,1-1 0 0 0,-1 1-1 0 0,1-1 1 0 0,-1 1 0 0 0,4 0 7 0 0,62 0-787 0 0,-38 0-5843 0 0,-25 0 1584 0 0,-2-3-1162 0 0</inkml:trace>
  <inkml:trace contextRef="#ctx0" brushRef="#br0" timeOffset="49370.451">13787 1075 0 0 0,'0'0'389'0'0,"0"0"278"0"0,0 0 69 0 0,0 0 5 0 0,0 0 15 0 0,0 0 8 0 0,0 0 19 0 0,0 0 12 0 0,0-7 4670 0 0,0-16-4534 0 0,38 12 4700 0 0,-12 8-4526 0 0,11-2-587 0 0,73-1 641 0 0,-110 6-1112 0 0,40-12 1377 0 0,4 4-1276 0 0,28 2 114 0 0,231 2 1001 0 0,-176-3-922 0 0,27 7 247 0 0,-163 9-3951 0 0,3-7-3072 0 0,1 1-4743 0 0</inkml:trace>
  <inkml:trace contextRef="#ctx0" brushRef="#br0" timeOffset="51003.698">13707 1263 0 0 0,'0'0'481'0'0,"0"0"256"0"0,0 0 167 0 0,0 0 77 0 0,0 0 62 0 0,0 0-32 0 0,3-8-96 0 0,9-32 716 0 0,-12 40-932 0 0,-4-14 3762 0 0,-41 13-1194 0 0,44 1-3155 0 0,-15 18 914 0 0,-1 45 177 0 0,15-47-1039 0 0,1-14-110 0 0,0 0 1 0 0,0 1-1 0 0,1-1 1 0 0,-1 1-1 0 0,1-1 1 0 0,0 1-1 0 0,-1-1 1 0 0,1 1-1 0 0,0-1 1 0 0,1 1-1 0 0,-1 0 1 0 0,0-1-1 0 0,1 1 1 0 0,0-1-1 0 0,-1 0 1 0 0,1 1-1 0 0,0-1 1 0 0,0 1-1 0 0,0-1 1 0 0,1 0 0 0 0,-1 0-1 0 0,0 0 1 0 0,1 0-1 0 0,-1 0 1 0 0,1 0-55 0 0,35 17 702 0 0,13-12 211 0 0,-4-29-407 0 0,-33 0-340 0 0,-14 17-226 0 0,0 0 0 0 0,0 1 1 0 0,-1-1-1 0 0,1 0 0 0 0,-1 0 0 0 0,0 1 1 0 0,-1-1-1 0 0,1 1 0 0 0,-1-1 0 0 0,0 1 1 0 0,0 0-1 0 0,0 0 0 0 0,0 0 0 0 0,-1 1 1 0 0,0-1-1 0 0,0 1 0 0 0,0 0 0 0 0,0 0 1 0 0,0 0-1 0 0,0 1 0 0 0,-1-1 0 0 0,0 0 60 0 0,1 1-234 0 0,-9 2-2786 0 0,10 7-5519 0 0,3-3-638 0 0</inkml:trace>
  <inkml:trace contextRef="#ctx0" brushRef="#br0" timeOffset="53805.708">13582 291 0 0 0,'0'0'457'0'0,"0"0"372"0"0,0 0 20 0 0,0 0-15 0 0,0 0 38 0 0,0 0 39 0 0,0 0-7 0 0,0 0-51 0 0,0 0-62 0 0,0 0-28 0 0,0 0 8 0 0,-4-3-34 0 0,0 0-229 0 0,-7-4-519 0 0,-1 5 4880 0 0,12 2-4389 0 0,0 0-55 0 0,-11 7 1898 0 0,6 7-2216 0 0,1 0-1 0 0,0 1 1 0 0,1-1 0 0 0,0 1-1 0 0,2 0 1 0 0,-1-1-1 0 0,2 1 1 0 0,0 0 0 0 0,1 0-1 0 0,0 1-106 0 0,0 28 264 0 0,5 394 580 0 0,-4-205-421 0 0,-4-90 8 0 0,5-63-82 0 0,23-46 219 0 0,6-15-277 0 0,3-5-38 0 0,-2-10-166 0 0,123-11 397 0 0,-104 7-272 0 0,-52 0-181 0 0,0 0-7 0 0,0 0-8 0 0,0 0-6 0 0,0 0 0 0 0,0 0-14 0 0,0 0 16 0 0,0 0-15 0 0,0 0-5 0 0,0 0-1 0 0,27 0 2 0 0,-20-45 1457 0 0,-8 30-1350 0 0,-5-175 9 0 0,3 90-73 0 0,17 48-39 0 0,3-32 66 0 0,0 21-19 0 0,-6 11-36 0 0,-13-94 208 0 0,0 76-213 0 0,-11 18-697 0 0,11 45-55 0 0,1 7-2866 0 0,0-1-3585 0 0,1 1-4445 0 0</inkml:trace>
  <inkml:trace contextRef="#ctx0" brushRef="#br0" timeOffset="56603.992">13680 740 0 0 0,'0'0'255'0'0,"8"-2"526"0"0,33-4 1733 0 0,-41 6-1208 0 0,-26 1 1050 0 0,-98 42 74 0 0,123-43-2410 0 0,1 1 1 0 0,0-1-1 0 0,-1 1 0 0 0,1-1 0 0 0,0 1 0 0 0,0 0 1 0 0,0-1-1 0 0,-1 1 0 0 0,1-1 0 0 0,0 1 1 0 0,0 0-1 0 0,0-1 0 0 0,0 1 0 0 0,0-1 0 0 0,0 1 1 0 0,0 0-1 0 0,0-1 0 0 0,0 1 0 0 0,0-1 1 0 0,0 1-1 0 0,0 0 0 0 0,1-1 0 0 0,-1 1 1 0 0,0-1-1 0 0,0 1 0 0 0,1-1 0 0 0,-1 1 0 0 0,0-1 1 0 0,1 1-1 0 0,-1-1 0 0 0,0 1 0 0 0,1-1 1 0 0,-1 1-1 0 0,1-1 0 0 0,-1 0 0 0 0,1 1 0 0 0,-1-1 1 0 0,1 1-1 0 0,-1-1 0 0 0,1 0 0 0 0,-1 0 1 0 0,1 1-1 0 0,-1-1 0 0 0,1 0 0 0 0,0 0 0 0 0,-1 0 1 0 0,1 0-1 0 0,-1 0 0 0 0,1 0 0 0 0,0 0 1 0 0,-1 0-1 0 0,1 0 0 0 0,-1 0 0 0 0,1 0 1 0 0,0 0-1 0 0,-1 0 0 0 0,1 0 0 0 0,-1 0 0 0 0,1-1 1 0 0,0 1-1 0 0,-1 0 0 0 0,1 0 0 0 0,-1-1 1 0 0,1 1-1 0 0,-1 0 0 0 0,1-1-20 0 0,179-37 782 0 0,-62 13-952 0 0,-118 25 261 0 0,0 0 72 0 0,-30 1 41 0 0,-164 57-440 0 0,99-25 301 0 0,117-22-675 0 0,100-18 780 0 0,-16 0-458 0 0,-105 7 206 0 0,-1 0 38 0 0,0 0 38 0 0,-59 37 943 0 0,-52 4-181 0 0,165-43-1376 0 0,142-52-111 0 0,-287 76 875 0 0,-27 25 370 0 0,117-47-515 0 0,0 0-1 0 0,1 0 1 0 0,-1 0-1 0 0,0 0 1 0 0,1 1 0 0 0,-1-1-1 0 0,0 0 1 0 0,1 0 0 0 0,-1 1-1 0 0,0-1 1 0 0,1 0 0 0 0,-1 1-1 0 0,1-1 1 0 0,-1 0-1 0 0,1 1 1 0 0,-1-1 0 0 0,1 1-1 0 0,-1-1 1 0 0,1 1 0 0 0,-1-1-1 0 0,1 1 1 0 0,-1-1 0 0 0,1 1-1 0 0,0-1 1 0 0,-1 1-1 0 0,1 0 1 0 0,0-1 0 0 0,0 1-1 0 0,-1 0 1 0 0,1-1 0 0 0,0 1-1 0 0,0 0 1 0 0,0-1 0 0 0,0 1-1 0 0,0 0 1 0 0,0-1-1 0 0,0 1 1 0 0,0 0 0 0 0,0-1-1 0 0,0 1 1 0 0,0 0 0 0 0,1-1-1 0 0,-1 1 1 0 0,0 0 1 0 0,13 22 437 0 0,42-23-106 0 0,-55 0-276 0 0,-30 23 898 0 0,-140 57-321 0 0,165-70-1247 0 0,16-6 540 0 0,-11-2 101 0 0,1-1 1 0 0,-1 1 0 0 0,0-1 0 0 0,1 1 0 0 0,-1-1-1 0 0,0 1 1 0 0,0-1 0 0 0,0 1 0 0 0,0 0 0 0 0,0-1 0 0 0,-1 1-1 0 0,1-1 1 0 0,0 1 0 0 0,-1-1 0 0 0,1 1 0 0 0,-1-1-1 0 0,1 1 1 0 0,-1-1 0 0 0,0 0 0 0 0,0 1 0 0 0,1-1 0 0 0,-1 0-1 0 0,0 1 1 0 0,0-1 0 0 0,0 0 0 0 0,-1 0 0 0 0,1 0-1 0 0,-1 1-26 0 0,12 22-36 0 0,-10-23 8 0 0,0-1-10 0 0,0 0-8 0 0,0 0 5 0 0,0 0 5 0 0,11-2 21 0 0,-1 0-1 0 0,1-1 1 0 0,-1 0-1 0 0,0-1 1 0 0,0 0-1 0 0,0 0 1 0 0,-1-1-1 0 0,1 0 1 0 0,-1-1-1 0 0,2-2 16 0 0,11-5-49 0 0,111-53 97 0 0,-191 136 52 0 0,44-52 0 0 0,14-18-77 0 0,0 0-10 0 0,0 0-20 0 0,0 0-11 0 0,0 0 11 0 0,0 0 24 0 0,24 19 201 0 0,16 43-68 0 0,-28-5 498 0 0,-11-29-641 0 0,6-3 64 0 0,-2-17-75 0 0,-4-7 10 0 0,0 0 0 0 0,0 0 1 0 0,0 0-1 0 0,-1 0 0 0 0,1 0 0 0 0,0 0 0 0 0,-1 0 0 0 0,1 0 0 0 0,-1 0 0 0 0,1 0 0 0 0,-1 0 0 0 0,1 0 0 0 0,-1 0 1 0 0,0 1-1 0 0,0-1 0 0 0,1 0 0 0 0,-1 0 0 0 0,0 0 0 0 0,0 1 0 0 0,0-1 0 0 0,0 0 0 0 0,-1 0 0 0 0,1 0 0 0 0,0 1 1 0 0,0-1-1 0 0,-1 0 0 0 0,1 0 0 0 0,-1 0 0 0 0,1 0 0 0 0,-1 0 0 0 0,1 0 0 0 0,-1 0 0 0 0,0 0-6 0 0,-35 53 406 0 0,24-28-322 0 0,-5-2-395 0 0,11-21 309 0 0,1 0 0 0 0,-1 0 1 0 0,0 0-1 0 0,0-1 0 0 0,0 0 0 0 0,0 0 0 0 0,0-1 1 0 0,-1 1-1 0 0,1-1 0 0 0,0 0 0 0 0,-1-1 0 0 0,1 0 1 0 0,-1 0-1 0 0,1 0 0 0 0,0-1 0 0 0,-1 0 2 0 0,-2 1 0 0 0,-34-21 188 0 0,5-6-491 0 0,37 27 23 0 0,1 0-276 0 0,0 0-520 0 0,0 0-1145 0 0,0 0-2153 0 0,0 0-2709 0 0</inkml:trace>
  <inkml:trace contextRef="#ctx0" brushRef="#br0" timeOffset="63123.379">12894 3170 0 0 0,'18'-27'0'0'0,"-18"24"0"0"0,0 0 0 0 0,0 2 0 0 0,0 0 0 0 0,0 0 0 0 0,1 0 0 0 0,-1 0 0 0 0,0 0 0 0 0,0 0 0 0 0,1 0 0 0 0,-1 0 0 0 0,1 0 0 0 0,-1 0 0 0 0,1 1 0 0 0,-1-1 0 0 0,1 0 0 0 0,-1 0 0 0 0,1 0 0 0 0,0 1 0 0 0,-1-1 0 0 0,1 0 0 0 0,0 1 0 0 0,0-1 0 0 0,-1 1 0 0 0,1-1 0 0 0,0 1 0 0 0,0-1 0 0 0,0 1 0 0 0,0 0 0 0 0,0-1 0 0 0,0 1 0 0 0,0 0 0 0 0,0 0 0 0 0,0-1 0 0 0,0 1 0 0 0,-1 0 0 0 0,1 0 0 0 0,0 0 0 0 0,0 0 0 0 0,0 0 0 0 0,0 1 0 0 0,0-1 0 0 0,0 0 0 0 0,0 0 0 0 0,0 1 0 0 0,0-1 0 0 0,0 0 0 0 0,1 1 0 0 0,6 6 0 0 0,-6-6 0 0 0,0-1 0 0 0,-2 3 0 0 0,2-3 68 0 0,-2 0 285 0 0,0 0 128 0 0,0 0 39 0 0,0 0 21 0 0,0 0-23 0 0,0 0-52 0 0,0 0-79 0 0,0 0-108 0 0,0 0-111 0 0,0 0-82 0 0,0 0-71 0 0,0 0-36 0 0,0 0 7 0 0,0 0 6 0 0,0 0 32 0 0,0 0 37 0 0,0 0 20 0 0,0 0 22 0 0,0 0 17 0 0,1 4 1565 0 0,5-8 11880 0 0,-6 0-14940 0 0,-7-63 3382 0 0,-30 16-351 0 0,-5 23-884 0 0,-43 24-86 0 0,65 18-537 0 0,-26 42 146 0 0,42-44-262 0 0,0 1 0 0 0,0 1-1 0 0,1-1 1 0 0,1 1 0 0 0,0-1 0 0 0,1 1 0 0 0,0 0 0 0 0,1-1 0 0 0,1 1 0 0 0,0 0-33 0 0,-2 65 336 0 0,-12 208 430 0 0,9-51-421 0 0,4-235-356 0 0,0-1-13 0 0,0 3 15 0 0,0-2 14 0 0,0 1 6 0 0,7-31-3414 0 0,3 4-5939 0 0,-7 17-2081 0 0</inkml:trace>
  <inkml:trace contextRef="#ctx0" brushRef="#br0" timeOffset="64215.684">12934 3078 0 0 0,'0'0'480'0'0,"0"0"-64"0"0,-4-3-22 0 0,-17-9 343 0 0,20 12-287 0 0,1 0 39 0 0,0 0 39 0 0,0 0 78 0 0,0 0 98 0 0,0 0 69 0 0,0 0 51 0 0,0 0 27 0 0,-2 0 8552 0 0,2 0-9174 0 0,3 0-122 0 0,0 0 0 0 0,0 0 0 0 0,-1 0 0 0 0,1 0 0 0 0,0 1 0 0 0,0-1 0 0 0,-1 1 0 0 0,1 0 0 0 0,0 0 1 0 0,-1 0-1 0 0,1 0 0 0 0,-1 0 0 0 0,1 1 0 0 0,-1-1 0 0 0,1 1 0 0 0,-1 0 0 0 0,0-1 0 0 0,0 1 0 0 0,0 0 1 0 0,0 0-1 0 0,0 0 0 0 0,-1 0 0 0 0,1 1 0 0 0,0-1 0 0 0,-1 1 0 0 0,0-1 0 0 0,1 1 0 0 0,-1-1 0 0 0,0 1 0 0 0,-1-1 1 0 0,1 1-1 0 0,0 0 0 0 0,0 2-107 0 0,12 112 2055 0 0,-12-3-1035 0 0,-17-26-480 0 0,12-6-137 0 0,2 54 196 0 0,-5-107-379 0 0,7-29-206 0 0,0 0 2 0 0,-2 22 50 0 0,0-16 302 0 0,0-31-1921 0 0,2 17-1430 0 0,-1-1-6013 0 0,1 5-2847 0 0</inkml:trace>
  <inkml:trace contextRef="#ctx0" brushRef="#br0" timeOffset="75550.921">12338 3829 0 0 0,'0'0'367'0'0,"0"0"316"0"0,0 0 82 0 0,0 0-6 0 0,0 0-18 0 0,0 0-32 0 0,0 0-55 0 0,0 0-51 0 0,-5-1-8 0 0,-23-2 1496 0 0,33 3 7141 0 0,3-1-5598 0 0,30-2-3749 0 0,138-22 1395 0 0,-5 17-661 0 0,1 5 144 0 0,-36-1-562 0 0,-43 15-137 0 0,50 0 461 0 0,-42-15-68 0 0,-101 4-471 0 0,0 0 4 0 0,17 0 84 0 0,23 0 252 0 0,-47 19-264 0 0,-7 28 157 0 0,-20 46 41 0 0,30-65-238 0 0,0 0 0 0 0,2 1 0 0 0,1 0 0 0 0,1 0-1 0 0,3 16-21 0 0,0 32-20 0 0,4 41 46 0 0,4-38-38 0 0,4 38 32 0 0,-5-44-3 0 0,-2-29-6 0 0,-6 64 2 0 0,-2-108-17 0 0,-6 24 1210 0 0,-591-25-1006 0 0,513 1-79 0 0,16-8-132 0 0,0 3 2 0 0,-6-7 49 0 0,-93 7-25 0 0,7 4 706 0 0,160-30-594 0 0,0-3-145 0 0,-2 15 27 0 0,2 0 1 0 0,1-1-1 0 0,0 1 1 0 0,1 0-1 0 0,1 0 1 0 0,1 0-1 0 0,3-10-9 0 0,20-71 49 0 0,-24-56-19 0 0,1-106-49 0 0,-17 139 16 0 0,19 81-55 0 0,8 13-73 0 0,-13 27 123 0 0,1 1 0 0 0,-1 0-5 0 0,-1 0-19 0 0,0 0 8 0 0,0 0 10 0 0,0 0-8 0 0,0 0-10 0 0,0 0-12 0 0,0 0-16 0 0,0 0 22 0 0,0 0 12 0 0,0 0 3 0 0,0 0 24 0 0,0 0-15 0 0,0 0 7 0 0,0 0 15 0 0,1 0-13 0 0,0 0-10 0 0,-1 0-2 0 0,0 0-3 0 0,18 0 38 0 0,86 15-35 0 0,-57-15 26 0 0,-47 0-23 0 0,0 0-20 0 0,0 0-58 0 0,0 0-86 0 0,0 0-132 0 0,0 0-255 0 0,0 0-333 0 0,0 0-493 0 0,0 4-5738 0 0,0 0-2789 0 0</inkml:trace>
  <inkml:trace contextRef="#ctx0" brushRef="#br0" timeOffset="78320.347">12452 4617 0 0 0,'0'0'846'0'0,"0"0"79"0"0,0 0-9 0 0,0 0-48 0 0,0 0-26 0 0,0 0 30 0 0,0 0 102 0 0,0 0 107 0 0,0 0 95 0 0,0 0 22 0 0,0 0-43 0 0,0 0-81 0 0,0 0-117 0 0,0 0-129 0 0,0 0-113 0 0,0 0-99 0 0,0 0-84 0 0,0 0-37 0 0,0 0-28 0 0,0 0-10 0 0,0 0 25 0 0,0 0 9 0 0,0 0 11 0 0,0-6 2697 0 0,2-19-2550 0 0,-1 9-526 0 0,2 0 0 0 0,-1-1 1 0 0,2 2-1 0 0,0-1 0 0 0,1 0 1 0 0,1 1-1 0 0,0 0 0 0 0,1 0 1 0 0,0 1-1 0 0,2-1 0 0 0,-1 2 1 0 0,2-1-1 0 0,0 1 0 0 0,0 1 1 0 0,1 0-1 0 0,1 0 0 0 0,0 1 1 0 0,0 1-1 0 0,9-5-123 0 0,43-23 232 0 0,-39 87-124 0 0,-15-27-52 0 0,-1 1 0 0 0,-1 1 1 0 0,-1-1-1 0 0,-1 2 0 0 0,-1-1 0 0 0,-1 0 0 0 0,-1 1 0 0 0,-1 10-56 0 0,9-110 831 0 0,-1 58-858 0 0,1 0 0 0 0,1 1 0 0 0,1 0 0 0 0,0 1 0 0 0,1 0 0 0 0,0 1 1 0 0,1 1-1 0 0,1 0 0 0 0,8-4 27 0 0,-18 13-12 0 0,0 0 1 0 0,0 0-1 0 0,0 0 1 0 0,0 0-1 0 0,1 1 1 0 0,0 0 0 0 0,-1 1-1 0 0,1 0 1 0 0,0 0-1 0 0,1 0 1 0 0,-1 1 0 0 0,0 0-1 0 0,0 0 1 0 0,0 0-1 0 0,1 1 1 0 0,4 1 11 0 0,-8 1 8 0 0,1 0-1 0 0,-1 0 1 0 0,0 0 0 0 0,0 1 0 0 0,0 0 0 0 0,0 0-1 0 0,0 0 1 0 0,0 0 0 0 0,-1 1 0 0 0,1-1 0 0 0,-1 1-1 0 0,0 0 1 0 0,0 0 0 0 0,-1 0 0 0 0,1 0 0 0 0,-1 1-1 0 0,0-1 1 0 0,0 1 0 0 0,0-1 0 0 0,-1 1 0 0 0,0 0-1 0 0,0-1 1 0 0,0 1 0 0 0,0 0 0 0 0,-1 0 0 0 0,1 4-8 0 0,-30 116 421 0 0,26-15-329 0 0,3-109-117 0 0,0-1-2961 0 0,0 0-1312 0 0,0 0-4642 0 0,0 0-1382 0 0</inkml:trace>
  <inkml:trace contextRef="#ctx0" brushRef="#br0" timeOffset="81714.472">11901 3814 0 0 0,'0'0'209'0'0,"0"0"396"0"0,0 0 140 0 0,0 0 118 0 0,0 0 114 0 0,0 0 46 0 0,0 0-15 0 0,1 7 3601 0 0,-2-3 4695 0 0,-446 0-5533 0 0,316 3-3280 0 0,15-21 419 0 0,27 13-706 0 0,-39-2 401 0 0,66-1-496 0 0,31-3 230 0 0,7-5 29 0 0,-26 5-1491 0 0,50 18-1856 0 0,0-7-1878 0 0,0 0-5867 0 0</inkml:trace>
  <inkml:trace contextRef="#ctx0" brushRef="#br0" timeOffset="82922.685">11461 791 0 0 0,'0'0'520'0'0,"0"0"92"0"0,0 0 6 0 0,0 0-11 0 0,0 0 14 0 0,0 0 18 0 0,0 0 41 0 0,0 0 49 0 0,0 0 57 0 0,0 0 59 0 0,0 0 52 0 0,0 0 27 0 0,0 0-56 0 0,-20 5 2075 0 0,-109 19 3337 0 0,-31-16-3807 0 0,50-31-1340 0 0,-68 13 186 0 0,120 18-604 0 0,51-2-4980 0 0,14-1-494 0 0,-3 2-6329 0 0</inkml:trace>
  <inkml:trace contextRef="#ctx0" brushRef="#br0" timeOffset="84263.251">10983 1815 0 0 0,'0'0'540'0'0,"0"0"424"0"0,0 0 363 0 0,0 0 282 0 0,0 0 200 0 0,0 0 9 0 0,0 0-148 0 0,0 0-166 0 0,0 0-188 0 0,0 0-177 0 0,0 0-171 0 0,0 0-194 0 0,-2-6-177 0 0,-5-25 213 0 0,-4 303 2339 0 0,11-267-3146 0 0,1 0 0 0 0,0-1 1 0 0,0 1-1 0 0,0-1 0 0 0,0 1 1 0 0,1-1-1 0 0,0 1 0 0 0,0-1 1 0 0,0 0-1 0 0,0 0 0 0 0,1 0 1 0 0,0 0-1 0 0,-1-1 0 0 0,1 1 1 0 0,1-1-1 0 0,-1 1 0 0 0,0-1 1 0 0,2 1-4 0 0,-4-3 27 0 0,0 0 1 0 0,0-1 0 0 0,0 1 0 0 0,0 0-1 0 0,0 0 1 0 0,0-1 0 0 0,0 1 0 0 0,0 0-1 0 0,0-1 1 0 0,0 1 0 0 0,0-1 0 0 0,1 0-1 0 0,-1 1 1 0 0,0-1 0 0 0,0 0 0 0 0,0 0-1 0 0,1 0 1 0 0,-1 1 0 0 0,0-1 0 0 0,0-1-1 0 0,1 1 1 0 0,-1 0 0 0 0,0 0 0 0 0,0 0-1 0 0,0-1 1 0 0,1 1 0 0 0,-1 0 0 0 0,0-1-1 0 0,0 1 1 0 0,0-1 0 0 0,0 1 0 0 0,0-1-1 0 0,0 0 1 0 0,0 0 0 0 0,0 1 0 0 0,0-1-1 0 0,0 0 1 0 0,0 0 0 0 0,0 0 0 0 0,-1 0-1 0 0,2-1-27 0 0,30-49 825 0 0,-26 40-860 0 0,100-221 639 0 0,-71 100-120 0 0,-34 131-440 0 0,-1 1-19 0 0,0 0-17 0 0,0 0-14 0 0,0 0-10 0 0,0 0-8 0 0,0 0-10 0 0,0 0-11 0 0,0 0-2 0 0,0 0 10 0 0,2 46 229 0 0,3-1 0 0 0,2 0 0 0 0,2 0 0 0 0,5 14-192 0 0,16 84 249 0 0,-19-60-173 0 0,-4 0 0 0 0,-3 1 1 0 0,-8 83-77 0 0,5-158 22 0 0,-2 0 1 0 0,0 0-1 0 0,0 1 1 0 0,0-1-1 0 0,-1 0 1 0 0,-1 0-1 0 0,1 0 1 0 0,-1-1-1 0 0,-1 1 1 0 0,0-1-1 0 0,0 1 1 0 0,-1-1-1 0 0,1-1 1 0 0,-2 1-1 0 0,1 0 1 0 0,-1-1-1 0 0,0 0 1 0 0,-1-1-1 0 0,0 0 1 0 0,0 0-1 0 0,0 0 1 0 0,-1 0-1 0 0,0-1 1 0 0,1-1-1 0 0,-2 1 1 0 0,-3 0-23 0 0,10-3 20 0 0,0-1 0 0 0,0 0-1 0 0,0 0 1 0 0,0 0 0 0 0,1 0 0 0 0,-1 0-1 0 0,-1-1 1 0 0,1 1 0 0 0,0-1 0 0 0,0 1 0 0 0,0-1-1 0 0,0 0 1 0 0,0 1 0 0 0,0-1 0 0 0,0 0-1 0 0,-1-1 1 0 0,1 1 0 0 0,0 0 0 0 0,0-1 0 0 0,0 1-1 0 0,0-1 1 0 0,0 1 0 0 0,0-1 0 0 0,0 0 0 0 0,0 0-1 0 0,0 0 1 0 0,0 0 0 0 0,0 0 0 0 0,1-1-1 0 0,-1 1 1 0 0,0 0 0 0 0,1-1 0 0 0,-1 1 0 0 0,1-1-1 0 0,0 0 1 0 0,-1 1 0 0 0,1-1 0 0 0,0 0-1 0 0,0 0 1 0 0,0 0 0 0 0,0 0 0 0 0,0 0 0 0 0,1 0-1 0 0,-1 0 1 0 0,1 0 0 0 0,-1 0 0 0 0,1 0 0 0 0,0-2-21 0 0,0-9 30 0 0,2 1 0 0 0,0-1-1 0 0,0 0 1 0 0,1 1-1 0 0,1-1 1 0 0,0 1 0 0 0,1 0-1 0 0,0 0 1 0 0,0 1-1 0 0,2-1 1 0 0,-1 1-1 0 0,1 1 1 0 0,3-4-29 0 0,33-63 67 0 0,-28 45-73 0 0,17-72-448 0 0,-48 100-2764 0 0,8 4-2074 0 0,6 0 583 0 0,-1 0-6808 0 0</inkml:trace>
  <inkml:trace contextRef="#ctx0" brushRef="#br0" timeOffset="85357.615">11434 2341 0 0 0,'0'0'377'0'0,"0"0"76"0"0,0 0 37 0 0,0 0 13 0 0,0 0 67 0 0,0 0 192 0 0,0 0 187 0 0,0 0 212 0 0,0 0 157 0 0,0 3-15 0 0,11 42 8479 0 0,0-52-5741 0 0,-1-21-3643 0 0,1 0 1 0 0,1 0 0 0 0,1 1 0 0 0,2 0-1 0 0,1 1 1 0 0,8-9-399 0 0,-5 83-65 0 0,16 51 139 0 0,-19-95 250 0 0,10-35-77 0 0,-22 25-225 0 0,58-67 50 0 0,-51 65-46 0 0,-11 8-48 0 0,0 0-21 0 0,2 23-62 0 0,14 68 439 0 0,-13-81-543 0 0,3 5-400 0 0,2-17-8059 0 0,-6 1-2802 0 0</inkml:trace>
  <inkml:trace contextRef="#ctx0" brushRef="#br0" timeOffset="86528.985">11248 865 0 0 0,'0'0'720'0'0,"0"0"227"0"0,0 0 72 0 0,0 0 16 0 0,0 0-50 0 0,0 0-88 0 0,0 0 31 0 0,0 0 97 0 0,0 0 116 0 0,0 0 104 0 0,-1 0-1896 0 0,-7 3 11687 0 0,6-2-9305 0 0,15 183 559 0 0,2 110-1221 0 0,-10-250-979 0 0,-1-4 193 0 0,-4-39-287 0 0,6 13-177 0 0,12-10-959 0 0,-10-4-3366 0 0,-4 0-653 0 0,-2 0-6672 0 0</inkml:trace>
  <inkml:trace contextRef="#ctx0" brushRef="#br0" timeOffset="89481.561">11248 2739 896 0 0,'0'0'1206'0'0,"0"0"-86"0"0,0 0 110 0 0,0 0 265 0 0,0 0 238 0 0,0 0 130 0 0,0 0-26 0 0,0 0-214 0 0,0 0-322 0 0,0 0-342 0 0,0 0-301 0 0,0 0-206 0 0,0-6-93 0 0,0-11-138 0 0,0 10 2754 0 0,0 7-2716 0 0,0 0-11 0 0,4 26 1759 0 0,36 136 712 0 0,-16-7-1780 0 0,-20 177-16 0 0,-1-223-439 0 0,-3-108-470 0 0,0-1 6 0 0,0 0-3 0 0,0 0-9 0 0,0 0-23 0 0,0 0 27 0 0,0 0 10 0 0,0 0 28 0 0,0 0-28 0 0,0 0-6 0 0,0 0-15 0 0,0 0 11 0 0,0 0 8 0 0,0 0 8 0 0,1 29 289 0 0,6 4 26 0 0,-7-33-331 0 0,2 14 28 0 0,7 2 321 0 0,-9-16-339 0 0,0 0-6 0 0,0 0-6 0 0,0 0 5 0 0,0 0 1 0 0,0 0-1 0 0,0 0-8 0 0,0 0-13 0 0,0 0-2 0 0,0 0 6 0 0,-6-67 258 0 0,-7 52-281 0 0,-1 0 1 0 0,0 1-1 0 0,-1 0 1 0 0,-1 1-1 0 0,0 1 1 0 0,-1 0-1 0 0,0 2 1 0 0,-17-9 24 0 0,-85-30 61 0 0,102 35-40 0 0,17 14-29 0 0,0 0 12 0 0,0 0 2 0 0,28-18-92 0 0,-5 10 86 0 0,1 1 1 0 0,0 1-1 0 0,0 2 0 0 0,1 0 0 0 0,0 2 1 0 0,8 0-1 0 0,255-25-2 0 0,-149 2-68 0 0,-139 25 75 0 0,0 1 0 0 0,0-1 0 0 0,-1 0 0 0 0,1 1 0 0 0,0-1 0 0 0,0 0 0 0 0,0 0 0 0 0,0 1 0 0 0,0-1 0 0 0,0 0 0 0 0,0 1 0 0 0,0-1 0 0 0,0 0 0 0 0,0 0 0 0 0,1 1 0 0 0,-1-1 0 0 0,0 0 0 0 0,0 1 1 0 0,0-1-1 0 0,0 0 0 0 0,0 0 0 0 0,0 1 0 0 0,0-1 0 0 0,1 0 0 0 0,-1 0 0 0 0,0 0 0 0 0,0 1 0 0 0,0-1 0 0 0,1 0 0 0 0,-1 0 0 0 0,0 0 0 0 0,0 1 0 0 0,1-1 0 0 0,-1 0 0 0 0,0 0 0 0 0,0 0 0 0 0,1 0 1 0 0,-1 0-1 0 0,0 0 0 0 0,0 0 0 0 0,1 0 0 0 0,-1 1 0 0 0,0-1 0 0 0,1 0 0 0 0,-1 0 0 0 0,0 0 0 0 0,0 0 0 0 0,1 0 0 0 0,-1-1 0 0 0,0 1 0 0 0,1 0 0 0 0,-1 0 0 0 0,0 0 0 0 0,0 0 0 0 0,1 0 0 0 0,-1 0-5 0 0,-23 23-9 0 0,18-19 30 0 0,-193 184 135 0 0,73-77-40 0 0,77-27 19 0 0,44-84-911 0 0,16-26-2790 0 0,-4 16-4167 0 0,0 2-4908 0 0</inkml:trace>
  <inkml:trace contextRef="#ctx0" brushRef="#br0" timeOffset="95077.715">14724 957 0 0 0,'-26'4'11'0'0,"26"-13"1819"0"0,1 7 5527 0 0,57 3-2339 0 0,4 1-3737 0 0,89 24-102 0 0,96-19 89 0 0,-169-3-960 0 0,21 3 145 0 0,76-17 313 0 0,48 6-190 0 0,-18 11 157 0 0,-90 0-446 0 0,133-3 923 0 0,-49 0-533 0 0,-75-1-223 0 0,35 1 897 0 0,-159-4-1347 0 0,0 0-7 0 0,0 0 10 0 0,0 0 9 0 0,0 0 13 0 0,0 0 22 0 0,0 0-19 0 0,0 0 1 0 0,0 0 7 0 0,0 0-15 0 0,0 0 6 0 0,0 0-20 0 0,0 0-22 0 0,-30 13-3097 0 0,11 0-4928 0 0,13-9-2955 0 0</inkml:trace>
  <inkml:trace contextRef="#ctx0" brushRef="#br0" timeOffset="97684.561">16896 1053 0 0 0,'0'0'409'0'0,"0"0"365"0"0,0 0 126 0 0,0 0 66 0 0,0 0 78 0 0,0 0 35 0 0,0 0 5 0 0,5-5 5741 0 0,-27-11-3248 0 0,-30 5-2401 0 0,27 6-341 0 0,-71 1 1355 0 0,48 22-1528 0 0,-37 24 104 0 0,-2 26 419 0 0,16 2-325 0 0,25 5-364 0 0,28-28-244 0 0,3 9 96 0 0,12-43-301 0 0,1 1 0 0 0,1 0 0 0 0,0-1 0 0 0,0 1 0 0 0,2 0 0 0 0,-1 0 0 0 0,2 0-1 0 0,0-1 1 0 0,0 1 0 0 0,2-1 0 0 0,1 5-47 0 0,43 57 402 0 0,12-21 34 0 0,-27-36-240 0 0,34 5 196 0 0,9-12-119 0 0,-6 0-163 0 0,46-10 172 0 0,-104-2-243 0 0,0 0-1 0 0,0-1 0 0 0,-1 0 0 0 0,1-1 1 0 0,0 0-1 0 0,-1-1 0 0 0,1 0 1 0 0,-1-1-1 0 0,0 0 0 0 0,8-6-38 0 0,80-82 303 0 0,-59 39-186 0 0,-20 20-47 0 0,-15 24-43 0 0,0 0 1 0 0,-1-1-1 0 0,0 0 1 0 0,-1 1-1 0 0,0-1 1 0 0,-1-1-1 0 0,0 1 1 0 0,0 0 0 0 0,-1-10-28 0 0,4-89 156 0 0,-14 44-114 0 0,-11 11 20 0 0,10 45-67 0 0,1-1 0 0 0,-2 1 0 0 0,0 1 0 0 0,0 0 0 0 0,0 1 0 0 0,-1 0 0 0 0,0 0 0 0 0,-4 0 5 0 0,11 5-8 0 0,-8-5-57 0 0,0 1 1 0 0,-1 0-1 0 0,0 2 1 0 0,0-1-1 0 0,0 2 1 0 0,0-1-1 0 0,-1 2 1 0 0,0 0-1 0 0,0 1 1 0 0,0 1-1 0 0,-10 0 65 0 0,-6-1-609 0 0,15 0-964 0 0,1 2-3510 0 0,12 1-839 0 0,0 2-5844 0 0</inkml:trace>
  <inkml:trace contextRef="#ctx0" brushRef="#br0" timeOffset="99247.555">16749 1318 0 0 0,'0'0'181'0'0,"0"0"440"0"0,0 0 121 0 0,0 0 41 0 0,0 0 32 0 0,0 0-8 0 0,0 0-30 0 0,0 0-54 0 0,0 0-51 0 0,7-16 2533 0 0,-3 7 3875 0 0,-4 8-6682 0 0,0 1-12 0 0,-44-3 2406 0 0,12 36-2232 0 0,27 18-120 0 0,5-48-381 0 0,0 0 1 0 0,1 1-1 0 0,0-1 1 0 0,-1 0-1 0 0,1 0 1 0 0,0 0-1 0 0,1 0 1 0 0,-1 0-1 0 0,0 0 1 0 0,1 0-1 0 0,0-1 1 0 0,0 1-1 0 0,0-1 1 0 0,0 1-1 0 0,0-1 1 0 0,0 1-1 0 0,0-1 1 0 0,1 0-1 0 0,-1 0 1 0 0,1 0-1 0 0,0-1 1 0 0,0 1-1 0 0,-1 0 0 0 0,1-1 1 0 0,0 0-1 0 0,0 0 1 0 0,0 0-1 0 0,1 0 1 0 0,-1 0-1 0 0,0-1 1 0 0,0 1-1 0 0,0-1 1 0 0,4 0-60 0 0,31-25 680 0 0,24-37-128 0 0,-61 61-539 0 0,0 0 0 0 0,0 0 0 0 0,-1 0 0 0 0,1 0 0 0 0,-1-1 0 0 0,1 1 0 0 0,-1 0 0 0 0,1 0 0 0 0,-1-1 0 0 0,0 1 0 0 0,0 0 0 0 0,1 0 0 0 0,-1-1 0 0 0,0 1 0 0 0,0 0 0 0 0,0-1 0 0 0,-1 1 0 0 0,1 0 0 0 0,0-1 0 0 0,0 1 0 0 0,-1 0 0 0 0,1 0 0 0 0,-1-1 0 0 0,1 1 0 0 0,-1 0 0 0 0,1 0 0 0 0,-1 0 0 0 0,0 0 0 0 0,1 0 0 0 0,-1 0 0 0 0,0 0 0 0 0,0 0 0 0 0,0 0-1 0 0,0 0 1 0 0,0 0 0 0 0,0 0 0 0 0,0 1 0 0 0,0-1 0 0 0,0 0 0 0 0,-1 1 0 0 0,1-1 0 0 0,0 1 0 0 0,0-1 0 0 0,0 1 0 0 0,-2-1-13 0 0,-4 0-68 0 0,-1 0-1 0 0,0 0 1 0 0,0 1-1 0 0,1 0 1 0 0,-1 1-1 0 0,0-1 1 0 0,0 1-1 0 0,1 1 1 0 0,-1 0-1 0 0,0 0 1 0 0,-5 2 68 0 0,10-3-36 0 0,1 5-3914 0 0,7-4-986 0 0,-2 1-3563 0 0,-1-2 1912 0 0</inkml:trace>
  <inkml:trace contextRef="#ctx0" brushRef="#br0" timeOffset="101900.431">16493 563 0 0 0,'0'0'316'0'0,"0"0"571"0"0,0 0 48 0 0,0 0-96 0 0,0 0-82 0 0,0 0-37 0 0,0 0-36 0 0,0 0 31 0 0,0 0 31 0 0,0 0 33 0 0,0 0 23 0 0,0 3-45 0 0,3 73 4021 0 0,1 18-2844 0 0,17 120-206 0 0,-20 48-830 0 0,-8-75-426 0 0,8-165-427 0 0,-11 40 331 0 0,6-32 503 0 0,29-34 65 0 0,163-11-305 0 0,-152 15-488 0 0,53 1 74 0 0,-28-2-26 0 0,7 1-159 0 0,-68 0-31 0 0,17-8 1497 0 0,-23-183-869 0 0,1 70-378 0 0,-9 55-122 0 0,-22-53 35 0 0,24 31-65 0 0,8-22 6 0 0,4 22-195 0 0,3 72 825 0 0,0 6-3334 0 0,-2 3-6422 0 0,-1 7-2452 0 0</inkml:trace>
  <inkml:trace contextRef="#ctx0" brushRef="#br0" timeOffset="103359.51">16765 644 0 0 0,'0'0'137'0'0,"0"0"522"0"0,0 0 137 0 0,0 0-23 0 0,0 0 7 0 0,0 0 8 0 0,0 0 16 0 0,0 0 8 0 0,0 0 19 0 0,-27 10-5 0 0,-83 30-92 0 0,73-20 977 0 0,36-20-1571 0 0,1 0 26 0 0,21 3 272 0 0,-1 0 0 0 0,1-2-1 0 0,0 0 1 0 0,-1-1 0 0 0,1-1 0 0 0,0-1 0 0 0,7-3-438 0 0,71-2 326 0 0,-98 7-231 0 0,-1 0 38 0 0,0 0 6 0 0,0 0 21 0 0,0 0-29 0 0,-17 8 242 0 0,-157 97 1114 0 0,154-95-1226 0 0,-1 17-177 0 0,52-16 163 0 0,-15-10-221 0 0,0 0 0 0 0,1-1-1 0 0,-1 0 1 0 0,0-2 0 0 0,0 0 0 0 0,0 0-1 0 0,0-2 1 0 0,0 0 0 0 0,-1-1 0 0 0,7-3-26 0 0,-18 8 188 0 0,-37 19-284 0 0,-126 87 312 0 0,86-66-16 0 0,73-39-208 0 0,0-1 0 0 0,0 1 0 0 0,1 0-1 0 0,-1-1 1 0 0,0 1 0 0 0,0-1 0 0 0,0 1 0 0 0,1 0 0 0 0,-1-1 0 0 0,0 1 0 0 0,1-1 0 0 0,-1 1 0 0 0,1-1 0 0 0,-1 1 0 0 0,1-1 0 0 0,-1 1 0 0 0,1-1 0 0 0,-1 1 0 0 0,1-1-1 0 0,-1 1 1 0 0,1-1 0 0 0,-1 0 0 0 0,1 1 0 0 0,-1-1 0 0 0,1 0 0 0 0,0 0 0 0 0,-1 1 0 0 0,1-1 0 0 0,0 0 0 0 0,-1 0 0 0 0,1 0 0 0 0,0 0 0 0 0,-1 0 0 0 0,1 0 0 0 0,0 0 0 0 0,-1 0-1 0 0,1 0 1 0 0,0 0 0 0 0,-1 0 0 0 0,1-1 0 0 0,0 1 0 0 0,-1 0 0 0 0,1 0 0 0 0,0-1 0 0 0,-1 1 0 0 0,1 0 8 0 0,20-2 3 0 0,0-1 0 0 0,0-1 1 0 0,-1 0-1 0 0,0-2 0 0 0,0 0 0 0 0,13-6-3 0 0,45-13-4 0 0,-78 25 7 0 0,0 0 1 0 0,0 0-1 0 0,0 0 1 0 0,0 1-1 0 0,0-1 1 0 0,0 0-1 0 0,0 0 1 0 0,0 1-1 0 0,1-1 1 0 0,-1 0-1 0 0,0 0 1 0 0,0 0-1 0 0,0 1-3 0 0,-14 6-16 0 0,-183 119 613 0 0,197-126-603 0 0,-1 0-1 0 0,0 0 0 0 0,1 1 0 0 0,-1-1 0 0 0,1 0 0 0 0,-1 0 0 0 0,0 1 0 0 0,1-1 1 0 0,-1 1-1 0 0,1-1 0 0 0,-1 0 0 0 0,1 1 0 0 0,-1-1 0 0 0,1 1 0 0 0,0-1 1 0 0,-1 1-1 0 0,1-1 0 0 0,-1 1 0 0 0,1 0 0 0 0,0-1 0 0 0,0 1 0 0 0,-1-1 0 0 0,1 1 1 0 0,0 0-1 0 0,0-1 0 0 0,0 1 0 0 0,-1 0 0 0 0,1-1 0 0 0,0 1 0 0 0,0 0 1 0 0,0-1-1 0 0,0 1 0 0 0,0 0 0 0 0,1-1 0 0 0,-1 1 0 0 0,0-1 0 0 0,0 1 0 0 0,0 0 1 0 0,0-1-1 0 0,1 1 0 0 0,-1 0 0 0 0,0-1 0 0 0,1 1 0 0 0,-1-1 0 0 0,0 1 1 0 0,1-1-1 0 0,-1 1 7 0 0,76-1-68 0 0,-32-11-204 0 0,-44 11 249 0 0,0 0-10 0 0,0 0-19 0 0,-34 30 81 0 0,-98 80 342 0 0,131-109-372 0 0,0 0 0 0 0,0-1 0 0 0,0 1 0 0 0,0 0 0 0 0,0-1 0 0 0,0 1 1 0 0,0 0-1 0 0,0 0 0 0 0,0 0 0 0 0,0 0 0 0 0,1 0 0 0 0,-1 0 0 0 0,0 0 1 0 0,0 0-1 0 0,1 0 0 0 0,-1 1 0 0 0,1-1 0 0 0,-1 0 0 0 0,1 0 0 0 0,0 0 1 0 0,-1 1-1 0 0,1-1 0 0 0,0 0 0 0 0,0 0 0 0 0,0 1 0 0 0,0-1 0 0 0,0 0 1 0 0,0 1-1 0 0,0-1 0 0 0,1 0 0 0 0,-1 0 0 0 0,0 1 0 0 0,1-1 0 0 0,-1 0 1 0 0,0 0-1 0 0,1 0 0 0 0,0 1 0 0 0,-1-1 0 0 0,1 0 0 0 0,0 0 0 0 0,-1 0 0 0 0,1 0 1 0 0,0 0-1 0 0,0 0 0 0 0,0-1 0 0 0,0 1 0 0 0,0 0 0 0 0,0 0 1 0 0,38 17-85 0 0,-38-16 79 0 0,-1 0 0 0 0,1 0 1 0 0,-1 0-1 0 0,1 1 0 0 0,-1-1 0 0 0,0 0 0 0 0,0 1 1 0 0,0-1-1 0 0,0 0 0 0 0,0 0 0 0 0,-1 1 0 0 0,1-1 1 0 0,-1 0-1 0 0,1 0 0 0 0,-1 0 0 0 0,0 0 0 0 0,0 0 1 0 0,0 0-1 0 0,0 0 0 0 0,0 0 0 0 0,-1 0 0 0 0,1 0 1 0 0,0 0-1 0 0,-1-1 0 0 0,1 1 0 0 0,-1 0 0 0 0,0-1 0 0 0,0 1 1 0 0,1-1-1 0 0,-1 0 0 0 0,0 0 0 0 0,0 0 0 0 0,0 0 1 0 0,0 0-1 0 0,0 0 0 0 0,-2 0 6 0 0,-12 12 196 0 0,14-12-182 0 0,2-1-31 0 0,0 0-31 0 0,0 0-5 0 0,0 0-18 0 0,12 11-334 0 0,15 5-40 0 0,-23-11-2850 0 0,-3 0-3298 0 0,-1-5 522 0 0</inkml:trace>
  <inkml:trace contextRef="#ctx0" brushRef="#br0" timeOffset="104013.834">16750 1093 2192 0 0,'0'0'2338'0'0,"0"0"-1139"0"0,0 0-607 0 0,0 0-25 0 0,0 0 145 0 0,0 0 90 0 0,0 0-2 0 0,0 0-101 0 0,0 0-196 0 0,0 0-179 0 0,0 0-123 0 0,0 0-96 0 0,0 0-49 0 0,8 0-1 0 0,23-3 34 0 0,-21 26 1248 0 0,-11-20-1047 0 0,-48 89 1776 0 0,50-90-2038 0 0,1 0 1 0 0,-1-1-1 0 0,1 1 0 0 0,0-1 0 0 0,0 1 1 0 0,0-1-1 0 0,0 1 0 0 0,0-1 0 0 0,0 0 0 0 0,0 0 1 0 0,1 0-1 0 0,-1 0 0 0 0,0 0 0 0 0,0-1 1 0 0,1 1-1 0 0,-1-1 0 0 0,1 1 0 0 0,-1-1 0 0 0,0 0 1 0 0,1 0-1 0 0,-1 0 0 0 0,1 0 0 0 0,-1-1 1 0 0,0 1-1 0 0,1-1 0 0 0,-1 1 0 0 0,1-1-28 0 0,5 1 37 0 0,2-1-1 0 0,-8 0-35 0 0,0 1 0 0 0,0-1 0 0 0,-1 0 0 0 0,1 1 0 0 0,0-1 0 0 0,0 1 0 0 0,0 0 0 0 0,0-1 0 0 0,0 1-1 0 0,0 0 1 0 0,0 0 0 0 0,0 1 0 0 0,0-1 0 0 0,0 0 0 0 0,-1 0 0 0 0,1 1 0 0 0,0-1 0 0 0,0 1 0 0 0,0 0 0 0 0,0 0 0 0 0,-1-1 0 0 0,1 1-1 0 0,0 0 1 0 0,-1 0 0 0 0,1 1 0 0 0,-1-1 0 0 0,1 0 0 0 0,-1 0 0 0 0,1 1 0 0 0,-1-1 0 0 0,0 1 0 0 0,0-1 0 0 0,0 1 0 0 0,0 0-1 0 0,0-1 1 0 0,1 2-1 0 0,-33 30 699 0 0,-22 24 201 0 0,90-47-494 0 0,41-2-324 0 0,-77-7-72 0 0,0 0 0 0 0,-1 0 0 0 0,1 0-1 0 0,0 0 1 0 0,0 0 0 0 0,0 0-1 0 0,-1 1 1 0 0,1-1 0 0 0,0 0-1 0 0,-1 0 1 0 0,0 1 0 0 0,1-1-1 0 0,-1 0 1 0 0,1 0 0 0 0,-1 1-1 0 0,0-1 1 0 0,0 0 0 0 0,0 1-1 0 0,0-1 1 0 0,0 0 0 0 0,0 1-1 0 0,0-1 1 0 0,-1 0 0 0 0,1 1-1 0 0,0-1 1 0 0,-1 0 0 0 0,1 1-1 0 0,-1-1 1 0 0,1 0 0 0 0,-1 0-1 0 0,1 0 1 0 0,-1 1 0 0 0,0-1-1 0 0,0 0 1 0 0,0 0 0 0 0,0 0-1 0 0,0 0 1 0 0,0 0 0 0 0,0-1-1 0 0,0 1 1 0 0,0 0 0 0 0,0 0-1 0 0,0-1 1 0 0,0 1 0 0 0,-1 0-1 0 0,1-1 1 0 0,0 1 0 0 0,0-1-1 0 0,-1 0 1 0 0,1 1-10 0 0,0 0 17 0 0,-12 9 228 0 0,13-10-283 0 0,0 0 0 0 0,1 0 0 0 0,-1 0 1 0 0,0 0-1 0 0,1 0 0 0 0,-1 0 0 0 0,0 0 0 0 0,1 0 0 0 0,-1 0 0 0 0,0 0 0 0 0,1 0 0 0 0,-1 1 1 0 0,0-1-1 0 0,1 0 0 0 0,-1 0 0 0 0,0 0 0 0 0,1 0 0 0 0,-1 1 0 0 0,0-1 0 0 0,0 0 0 0 0,1 0 1 0 0,-1 1-1 0 0,0-1 0 0 0,0 0 0 0 0,1 0 0 0 0,-1 1 0 0 0,0-1 0 0 0,0 0 0 0 0,0 1 0 0 0,0-1 0 0 0,1 0 1 0 0,-1 1-1 0 0,0-1 0 0 0,0 0 0 0 0,0 1 0 0 0,0-1 0 0 0,0 0 0 0 0,0 1 0 0 0,0-1 38 0 0,5 1-1491 0 0,1 1-6450 0 0,-6-2 7026 0 0,4 1-5888 0 0</inkml:trace>
  <inkml:trace contextRef="#ctx0" brushRef="#br0" timeOffset="123216.593">16892 1045 0 0 0,'0'0'159'0'0,"0"0"301"0"0,0 0 19 0 0,0 0-38 0 0,0 0 7 0 0,1-2-772 0 0,2-7 10493 0 0,82 38-5848 0 0,-32-7-3217 0 0,-35 15 1439 0 0,3 14-1859 0 0,4-17-433 0 0,-8-2 34 0 0,-17-31-251 0 0,9 29 311 0 0,17 39 201 0 0,-15-28-140 0 0,1 65 283 0 0,-13-80-468 0 0,10 137 592 0 0,-4-36-316 0 0,-8 117 440 0 0,-1 37-22 0 0,-5-9-76 0 0,7-28-195 0 0,-11-98-304 0 0,4 21-101 0 0,-2 68-10 0 0,-6-139-106 0 0,-14 72-32 0 0,22 189 33 0 0,-2-176-39 0 0,13 36-13 0 0,9 0 28 0 0,-28-114-5 0 0,6-40-106 0 0,-11 59 118 0 0,19-75-73 0 0,3-46-23 0 0,0-1-22 0 0,0 0-7 0 0,0 0-8 0 0,0 0 13 0 0,0 0-2 0 0,0 0 1 0 0,0 0 0 0 0,-17-16-953 0 0,2-7-776 0 0,1 0-5872 0 0,8 15-4557 0 0</inkml:trace>
  <inkml:trace contextRef="#ctx0" brushRef="#br0" timeOffset="124477.677">17015 3862 24 0 0,'0'0'1436'0'0,"0"0"-53"0"0,0 0 115 0 0,0 0 128 0 0,0 0-47 0 0,0 0-186 0 0,0 0-267 0 0,0 0-277 0 0,0 0-194 0 0,0 0-97 0 0,0 0 8 0 0,0 0 48 0 0,0 0 6 0 0,4 0-27 0 0,125-7 5271 0 0,107-71-2620 0 0,94-13-1495 0 0,-156 64-1087 0 0,-104 24-378 0 0,-17-1 21 0 0,-14-7 18 0 0,-57 7-488 0 0,8 4-629 0 0,-10 1-812 0 0,7 1-5696 0 0,8-1-2676 0 0</inkml:trace>
  <inkml:trace contextRef="#ctx0" brushRef="#br0" timeOffset="125917">17115 3457 0 0 0,'0'0'155'0'0,"0"0"334"0"0,0 0 106 0 0,0 0 44 0 0,0 0 58 0 0,0 0 17 0 0,-2-5 46 0 0,-7-15 83 0 0,-26-3 11418 0 0,35 23-11509 0 0,0 0-54 0 0,0 0-60 0 0,0 0-60 0 0,0 0-54 0 0,0 0-36 0 0,0 0-32 0 0,0 0-33 0 0,0 0-34 0 0,0 0-19 0 0,0 0-37 0 0,0 0-22 0 0,0 0-24 0 0,0 0-29 0 0,21 0 1563 0 0,118 7-233 0 0,70 41-817 0 0,53 15-266 0 0,-178-44-418 0 0,-17 12 9 0 0,-18 4-52 0 0,15-10-11 0 0,-12 8 25 0 0,-5-4-46 0 0,-28-14 33 0 0,-21-16-186 0 0,-21-18-6627 0 0,20 18-4599 0 0</inkml:trace>
  <inkml:trace contextRef="#ctx0" brushRef="#br0" timeOffset="128392.389">17894 3659 0 0 0,'0'0'623'0'0,"0"0"700"0"0,0 0 456 0 0,0 0 219 0 0,0 0 47 0 0,0 0-143 0 0,0 0-279 0 0,0 0-272 0 0,0 0-220 0 0,4-5-122 0 0,16-14-35 0 0,-15 14-38 0 0,-5 5-84 0 0,0 0-139 0 0,2 16 1287 0 0,19 40-559 0 0,-3 1 0 0 0,-3 0 1 0 0,9 59-1442 0 0,-17 200 1783 0 0,-22-39-1066 0 0,17-191-514 0 0,7-69 1082 0 0,-9 75-1175 0 0,6-92 872 0 0,-11 8-460 0 0,-167 241-538 0 0,128-191 7 0 0,-131 198 37 0 0,112-128-80 0 0,33-36 160 0 0,-1-44-107 0 0,31-49-10 0 0,0 1-1 0 0,0-1 0 0 0,-1 1 1 0 0,1 0-1 0 0,0-1 1 0 0,0 1-1 0 0,-1-1 1 0 0,1 1-1 0 0,0 0 1 0 0,-1-1-1 0 0,1 1 1 0 0,0 0-1 0 0,-1 0 1 0 0,1-1-1 0 0,0 1 0 0 0,-1 0 1 0 0,1 0-1 0 0,-1 0 1 0 0,1-1-1 0 0,0 1 1 0 0,-1 0-1 0 0,1 0 1 0 0,-1 0-1 0 0,1 0 1 0 0,-1 0-1 0 0,1 0 0 0 0,-1 0 1 0 0,1 0-1 0 0,0 0 1 0 0,-1 0-1 0 0,1 0 1 0 0,-1 0-1 0 0,1 0 1 0 0,-1 0-1 0 0,1 0 1 0 0,-1 1-1 0 0,1-1 0 0 0,0 0 1 0 0,-1 0-1 0 0,1 0 1 0 0,-1 1-1 0 0,1-1 1 0 0,0 0-1 0 0,-1 0 1 0 0,1 1-1 0 0,0-1 1 0 0,-1 0-1 0 0,1 1 0 0 0,0-1 1 0 0,0 1-1 0 0,-1-1 1 0 0,1 0-1 0 0,0 1 1 0 0,0-1-1 0 0,0 1 1 0 0,-1-1-1 0 0,1 0 1 0 0,0 1-1 0 0,0-1 0 0 0,0 1 1 0 0,0-1-1 0 0,0 1 1 0 0,0-1-1 0 0,0 1 10 0 0,28-56-1949 0 0,-15 29-382 0 0,0 1-3766 0 0,-6 13-5846 0 0</inkml:trace>
  <inkml:trace contextRef="#ctx0" brushRef="#br0" timeOffset="129281.411">18061 4683 0 0 0,'0'0'1188'0'0,"0"0"41"0"0,0 0-17 0 0,0 0-8 0 0,0 0-66 0 0,0 0-57 0 0,0 0-89 0 0,0 0-154 0 0,0 0-149 0 0,0 0-133 0 0,0 0-114 0 0,0 0-86 0 0,-3-4-5 0 0,1 2 534 0 0,-11-10-2039 0 0,5 9 4962 0 0,-1 2 5848 0 0,17 19-7623 0 0,7 4-1741 0 0,-1 1 0 0 0,-1 0 0 0 0,-2 1 0 0 0,0 0-1 0 0,-1 1 1 0 0,-1 0 0 0 0,-2 1 0 0 0,-1 0 0 0 0,0 0 0 0 0,-2 0-1 0 0,0 14-291 0 0,28 95 242 0 0,36 12 55 0 0,-36-35-38 0 0,-17-16 106 0 0,4-64-259 0 0,-19-32-453 0 0,-5-18-2888 0 0,2 8-7066 0 0,1 5-2646 0 0</inkml:trace>
  <inkml:trace contextRef="#ctx0" brushRef="#br0" timeOffset="131303.497">11495 5975 0 0 0,'0'0'657'0'0,"0"0"342"0"0,0 0 303 0 0,0 0 202 0 0,0 0 43 0 0,0 0-97 0 0,0 0-211 0 0,31-2-230 0 0,100-8-179 0 0,7 12 1734 0 0,189 8 2522 0 0,164-20-2677 0 0,-472 10-2341 0 0,845-1 1575 0 0,-565 6-1137 0 0,-2-1 437 0 0,4-13-943 0 0,267-30 811 0 0,18 12 181 0 0,-298 2-501 0 0,9 9 290 0 0,68 13-781 0 0,-262 3 135 0 0,-86 0-119 0 0,190-1 571 0 0,98-17-587 0 0,179-26 406 0 0,28 45 24 0 0,-157 13 118 0 0,220-14 413 0 0,-575 0-969 0 0,0 0 10 0 0,0 0-2 0 0,0 0 16 0 0,0 0-10 0 0,0 0-10 0 0,0 0 26 0 0,0 0-2 0 0,0 0-3 0 0,0 0-14 0 0,0 0 10 0 0,0 0-13 0 0,0 0 9 0 0,0 0 11 0 0,0 0-24 0 0,0 0 6 0 0,-6 1-854 0 0,-50-6-5331 0 0,43 5 1786 0 0,2 0-7198 0 0</inkml:trace>
  <inkml:trace contextRef="#ctx0" brushRef="#br0" timeOffset="132059.315">18254 5489 0 0 0,'0'0'223'0'0,"0"0"580"0"0,0 0 186 0 0,0 0 42 0 0,0 0 39 0 0,0 0 58 0 0,0 0 51 0 0,0 0-6 0 0,0 0-34 0 0,0 0-56 0 0,3-2-52 0 0,7-7 876 0 0,-10 9-1064 0 0,2 4 6734 0 0,8 16-6846 0 0,34 85 1707 0 0,-26-46-1644 0 0,3-22-369 0 0,-20-37-441 0 0,-1 0-4 0 0,0 0 7 0 0,16-9-1485 0 0,-14 4-6742 0 0,-2 4-3208 0 0</inkml:trace>
  <inkml:trace contextRef="#ctx0" brushRef="#br0" timeOffset="132804.958">17446 5541 0 0 0,'0'0'473'0'0,"0"0"241"0"0,0 0-57 0 0,0 0-181 0 0,0 0-127 0 0,0 0-121 0 0,0 0 24 0 0,3-3 82 0 0,8-6 0 0 0,-8-2 2037 0 0,-3 9 985 0 0,-2 5 3840 0 0,-37 86-3958 0 0,-16 28-1805 0 0,56-117-1472 0 0,-1-1-1 0 0,0 1 0 0 0,0 0 1 0 0,0-1-1 0 0,1 1 0 0 0,-1 0 1 0 0,0 0-1 0 0,0-1 0 0 0,0 1 1 0 0,1 0-1 0 0,-1 0 0 0 0,0 0 1 0 0,1-1-1 0 0,-1 1 0 0 0,0 0 1 0 0,1 0-1 0 0,-1 0 0 0 0,0 0 1 0 0,1 0-1 0 0,-1-1 0 0 0,0 1 1 0 0,1 0-1 0 0,-1 0 0 0 0,0 0 1 0 0,1 0-1 0 0,-1 0 0 0 0,0 0 1 0 0,1 0-1 0 0,-1 0 0 0 0,0 0 1 0 0,1 1-1 0 0,-1-1 0 0 0,0 0 1 0 0,1 0-1 0 0,-1 0 0 0 0,0 0 1 0 0,1 0-1 0 0,-1 1 0 0 0,0-1 1 0 0,1 0-1 0 0,-1 0 0 0 0,0 0 1 0 0,0 1-1 0 0,1-1 0 0 0,-1 0 1 0 0,0 0-1 0 0,0 1 0 0 0,0-1 1 0 0,1 0-1 0 0,-1 1 0 0 0,0-1 1 0 0,0 0-1 0 0,0 1 0 0 0,0-1 1 0 0,0 0-1 0 0,1 1 0 0 0,-1-1 1 0 0,0 0-1 0 0,0 1 0 0 0,0-1 1 0 0,0 0-1 0 0,0 1 0 0 0,0-1 1 0 0,0 0-1 0 0,0 1 0 0 0,0-1 1 0 0,-1 0-1 0 0,1 1 0 0 0,0-1 40 0 0,11-3-6770 0 0,-7 0-3846 0 0</inkml:trace>
  <inkml:trace contextRef="#ctx0" brushRef="#br0" timeOffset="135757.716">18175 2901 0 0 0,'0'0'371'0'0,"0"0"217"0"0,0 0 113 0 0,0 0 56 0 0,0 0 109 0 0,0 0 85 0 0,1-4 101 0 0,-1-4-857 0 0,2-11 2885 0 0,-1-1 3478 0 0,-1 19-5739 0 0,0 1-63 0 0,-21-18 3888 0 0,14 14-4495 0 0,0 1 0 0 0,0 0 0 0 0,0 0 0 0 0,0 1 0 0 0,-1-1 0 0 0,1 2 0 0 0,-1-1 0 0 0,0 1 0 0 0,1 0 0 0 0,-1 1 1 0 0,0 0-1 0 0,0 0 0 0 0,1 0 0 0 0,-1 1 0 0 0,-4 1-149 0 0,-19 0 447 0 0,24-2-362 0 0,1 0-1 0 0,-1 0 1 0 0,1 1-1 0 0,-1 0 1 0 0,1 0-1 0 0,-1 1 1 0 0,1 0-1 0 0,0 0 1 0 0,0 1-1 0 0,0-1 1 0 0,0 1-1 0 0,0 1 0 0 0,1-1 1 0 0,-1 1-1 0 0,1 0 1 0 0,0 0-1 0 0,-4 4-84 0 0,0 0 64 0 0,0 0 0 0 0,1 1 0 0 0,0 0 0 0 0,0 0 1 0 0,1 1-1 0 0,0 0 0 0 0,1 0 0 0 0,0 1 0 0 0,1 0 0 0 0,0 0 0 0 0,0 0 0 0 0,1 1 0 0 0,1-1 0 0 0,-2 11-64 0 0,-1 20 212 0 0,2 1 0 0 0,1 0 0 0 0,3 0 0 0 0,2 21-212 0 0,35 69 444 0 0,36 6-64 0 0,-67-132-350 0 0,0-1 0 0 0,0 0 0 0 0,1-1 0 0 0,-1 0 0 0 0,1 0 0 0 0,1 0 0 0 0,-1-1 0 0 0,1 0-1 0 0,0 0 1 0 0,0-1 0 0 0,0 0 0 0 0,0 0 0 0 0,0-1 0 0 0,1 0 0 0 0,-1 0 0 0 0,1-1 0 0 0,-1-1 0 0 0,1 1 0 0 0,-1-1 0 0 0,6-1-30 0 0,28 3 123 0 0,-32-1-97 0 0,-1 0 0 0 0,1-1 0 0 0,-1 0 0 0 0,1 0 1 0 0,0-1-1 0 0,-1 0 0 0 0,1-1 0 0 0,-1 0 0 0 0,1 0 0 0 0,-1-1 0 0 0,0 0 0 0 0,0-1-26 0 0,65-44 255 0 0,-59 31-225 0 0,0 1 0 0 0,-2-2 0 0 0,0 0 0 0 0,-1 0 0 0 0,-1-1 0 0 0,0-1 0 0 0,-2 0 0 0 0,0 0 0 0 0,-1-1 0 0 0,-2 0 0 0 0,0 0 0 0 0,-1 0 0 0 0,-1-1 0 0 0,-1 0 0 0 0,0 0 0 0 0,-2-9-30 0 0,-1 16-2 0 0,0-1 1 0 0,-1 1 0 0 0,-1-1-1 0 0,-1 1 1 0 0,0 0 0 0 0,0-1-1 0 0,-2 2 1 0 0,0-1 0 0 0,-1 0-1 0 0,0 1 1 0 0,-5-7 1 0 0,6 11-11 0 0,-1 0-1 0 0,-1 1 1 0 0,1 0 0 0 0,-1 0 0 0 0,-1 0-1 0 0,0 1 1 0 0,0 0 0 0 0,-1 0-1 0 0,0 1 1 0 0,0 0 0 0 0,0 1-1 0 0,-1 0 1 0 0,0 1 0 0 0,0-1 0 0 0,-1 2-1 0 0,0 0 1 0 0,0 0 11 0 0,-126-24-688 0 0,76 26-6822 0 0,60 2 1849 0 0,1 0-5980 0 0</inkml:trace>
  <inkml:trace contextRef="#ctx0" brushRef="#br0" timeOffset="142193.022">17989 2989 0 0 0,'0'0'966'0'0,"0"0"208"0"0,0 0 35 0 0,0 0-25 0 0,0 0-53 0 0,0 0-147 0 0,0 0-88 0 0,-2 1-80 0 0,-12 2 1608 0 0,14-3-1626 0 0,0 0-57 0 0,0 0-92 0 0,0 0-94 0 0,0 0-106 0 0,0 0-73 0 0,-5 12 2186 0 0,-38 42-1463 0 0,100-86 2209 0 0,-61 46-1884 0 0,19-17-3638 0 0,-9 2-6332 0 0,-5 1-2527 0 0</inkml:trace>
  <inkml:trace contextRef="#ctx0" brushRef="#br0" timeOffset="142609.367">18260 3041 5705 0 0,'0'0'1709'0'0,"0"0"-176"0"0,0 0-44 0 0,0 0-46 0 0,0 0-130 0 0,0 0-233 0 0,0 0-238 0 0,0 0-163 0 0,0 0-113 0 0,0 0-75 0 0,0 0-59 0 0,0 0-56 0 0,-6 4-54 0 0,-17 13-51 0 0,51-9 3080 0 0,-9-14-2762 0 0,-11 4 648 0 0,-21 10-672 0 0,-47 36-314 0 0,59-44-264 0 0,1 0-26 0 0,0 0 4 0 0,0 0 0 0 0,0 0-13 0 0,0 0-16 0 0,22-7-950 0 0,-13 3 37 0 0,-1 1-1038 0 0,-1-1-3367 0 0,0 0-5967 0 0</inkml:trace>
  <inkml:trace contextRef="#ctx0" brushRef="#br0" timeOffset="143355.273">17932 3236 968 0 0,'0'0'2198'0'0,"0"0"-320"0"0,0 0-39 0 0,0 0-15 0 0,0 0-161 0 0,0 0-236 0 0,0 0-272 0 0,0 0-268 0 0,0 0-139 0 0,0 0-60 0 0,0 0-45 0 0,0 0-23 0 0,0 0 20 0 0,-6 2 0 0 0,-18 6-3 0 0,22-6-477 0 0,1 0 1 0 0,-1 0 0 0 0,0 0 0 0 0,0 1 0 0 0,1-1-1 0 0,0 1 1 0 0,-1-1 0 0 0,1 1 0 0 0,0 0 0 0 0,0-1-1 0 0,0 1 1 0 0,1 0 0 0 0,-1 0 0 0 0,1-1 0 0 0,-1 1-1 0 0,1 0 1 0 0,0 0 0 0 0,0 0 0 0 0,0 0 0 0 0,1-1-1 0 0,-1 1 1 0 0,1 0 0 0 0,-1 0 0 0 0,1 0 0 0 0,0-1-1 0 0,0 1 1 0 0,0 0 0 0 0,0-1 0 0 0,1 1-1 0 0,-1-1 1 0 0,1 0 0 0 0,-1 1 0 0 0,1-1 0 0 0,0 0-1 0 0,1 2-160 0 0,2 1 127 0 0,0 1 0 0 0,0-1 0 0 0,1 0 0 0 0,-1 0 0 0 0,1 0 0 0 0,0-1 0 0 0,0 0-1 0 0,1 0 1 0 0,-1-1 0 0 0,1 1 0 0 0,0-1 0 0 0,0-1 0 0 0,0 0 0 0 0,0 0-1 0 0,0 0 1 0 0,1 0 0 0 0,-1-1 0 0 0,0-1 0 0 0,1 1 0 0 0,-1-1 0 0 0,1 0-1 0 0,-1-1 1 0 0,0 0 0 0 0,2 0-127 0 0,-3-1 74 0 0,-1 0 1 0 0,0-1-1 0 0,1 1 0 0 0,-1-1 0 0 0,0 0 0 0 0,0-1 1 0 0,0 1-1 0 0,-1-1 0 0 0,1 0 0 0 0,-1 0 1 0 0,0 0-1 0 0,0-1 0 0 0,0 1 0 0 0,-1-1 0 0 0,0 0 1 0 0,0 0-1 0 0,0 0 0 0 0,0 0 0 0 0,-1-1 0 0 0,1-1-74 0 0,2-9 252 0 0,20 3-4662 0 0,-3 3-2421 0 0,-16 5-445 0 0,-3 5-3070 0 0</inkml:trace>
  <inkml:trace contextRef="#ctx0" brushRef="#br1" timeOffset="155302.33">17260 2282 0 0 0,'0'0'197'0'0,"0"0"311"0"0,0 0-57 0 0,0 0-129 0 0,8-17 4440 0 0,-8 16-4441 0 0,0 1-3 0 0,0 0 13 0 0,-26-29 9740 0 0,-72 14-6143 0 0,38 63-3260 0 0,57-44-648 0 0,1 0 1 0 0,0 0-1 0 0,0 0 1 0 0,0 0-1 0 0,0 0 1 0 0,1 1-1 0 0,0-1 1 0 0,0 0 0 0 0,0 1-1 0 0,0-1 1 0 0,1 1-1 0 0,0-1 1 0 0,0 0-1 0 0,0 1 1 0 0,0-1-1 0 0,1 1 1 0 0,-1-1-1 0 0,1 1 1 0 0,0-1-1 0 0,1 1-20 0 0,48 25 838 0 0,-45-30-754 0 0,0 0 0 0 0,0 0 0 0 0,0 0 0 0 0,0 0 0 0 0,0-1 0 0 0,0 1 0 0 0,0-1 1 0 0,0-1-1 0 0,0 1 0 0 0,-1-1 0 0 0,1 1 0 0 0,0-1 0 0 0,-1-1 0 0 0,1 1 0 0 0,-1-1 0 0 0,0 0 0 0 0,0 0 0 0 0,0 0 0 0 0,0 0 1 0 0,-1 0-1 0 0,1-1 0 0 0,2-3-84 0 0,-3 4 48 0 0,0-1 1 0 0,0 0 0 0 0,0 0 0 0 0,0 0-1 0 0,0 0 1 0 0,-1 0 0 0 0,0 0-1 0 0,0-1 1 0 0,0 1 0 0 0,0-1-1 0 0,-1 0 1 0 0,0 1 0 0 0,0-1 0 0 0,0 0-1 0 0,0 0 1 0 0,-1 0 0 0 0,0 1-1 0 0,0-1 1 0 0,0 0-49 0 0,-3 2 1 0 0,1 1 0 0 0,-1 0 0 0 0,0 0-1 0 0,0 0 1 0 0,0 0 0 0 0,0 1 0 0 0,0-1 0 0 0,-1 1 0 0 0,1 0-1 0 0,0 0 1 0 0,-1 0 0 0 0,1 0 0 0 0,-1 1 0 0 0,1-1-1 0 0,-1 1 1 0 0,1 0 0 0 0,-1 0 0 0 0,1 0 0 0 0,-1 1-1 0 0,1-1 1 0 0,-1 1 0 0 0,1 0 0 0 0,-1 0-1 0 0,-55 23-8 0 0,58-20 5 0 0,1 0-1 0 0,-1-1 1 0 0,1 1 0 0 0,0 0 0 0 0,0 0-1 0 0,0 0 1 0 0,0-1 0 0 0,1 1 0 0 0,-1 0-1 0 0,1-1 1 0 0,0 1 0 0 0,0 0 0 0 0,0-1-1 0 0,1 1 1 0 0,-1-1 0 0 0,1 1 0 0 0,0-1-1 0 0,0 0 1 0 0,0 0 0 0 0,0 0 0 0 0,1 0-1 0 0,-1 0 1 0 0,3 2 3 0 0,-4-4 16 0 0,0 1 0 0 0,1-1 0 0 0,-1 0-1 0 0,1 1 1 0 0,-1-1 0 0 0,1 0 0 0 0,-1 0 0 0 0,1 0 0 0 0,0 0-1 0 0,-1 0 1 0 0,1 0 0 0 0,0 0 0 0 0,0-1 0 0 0,0 1 0 0 0,0-1-1 0 0,0 1 1 0 0,0-1 0 0 0,-1 0 0 0 0,1 0 0 0 0,0 0 0 0 0,0 0-1 0 0,0 0 1 0 0,0 0 0 0 0,0 0 0 0 0,0 0 0 0 0,0-1 0 0 0,0 1-1 0 0,0-1 1 0 0,-1 0 0 0 0,1 0 0 0 0,0 1 0 0 0,0-1-1 0 0,-1 0 1 0 0,1 0 0 0 0,0 0 0 0 0,-1-1 0 0 0,1 1 0 0 0,0-2-16 0 0,2 1 29 0 0,0-1 0 0 0,-1 0 1 0 0,1 0-1 0 0,-1-1 1 0 0,0 1-1 0 0,0-1 0 0 0,0 1 1 0 0,0-1-1 0 0,-1 0 1 0 0,1 0-1 0 0,-1 0 0 0 0,0 0 1 0 0,0-1-1 0 0,-1 1 1 0 0,1 0-1 0 0,-1-1 0 0 0,0 1 1 0 0,0-1-1 0 0,-1 0 1 0 0,1 1-1 0 0,-1-1 0 0 0,0 0 1 0 0,0 1-30 0 0,-2 2-5 0 0,0 0 1 0 0,0 0-1 0 0,-1 0 1 0 0,1 0-1 0 0,0 1 1 0 0,0-1-1 0 0,-1 1 0 0 0,1-1 1 0 0,-1 1-1 0 0,0 0 1 0 0,1 0-1 0 0,-1 0 1 0 0,0 1-1 0 0,1-1 1 0 0,-1 1-1 0 0,0-1 1 0 0,0 1-1 0 0,0 0 0 0 0,1 0 1 0 0,-1 0-1 0 0,0 0 1 0 0,0 1-1 0 0,0-1 1 0 0,1 1-1 0 0,-2 0 5 0 0,-7-1-32 0 0,7 0 22 0 0,0 1-1 0 0,1-1 0 0 0,-1 1 0 0 0,0-1 1 0 0,0 1-1 0 0,0 0 0 0 0,1 1 0 0 0,-1-1 1 0 0,1 1-1 0 0,-1-1 0 0 0,1 1 0 0 0,0 0 1 0 0,-1 1-1 0 0,1-1 0 0 0,0 0 0 0 0,0 1 1 0 0,1 0 10 0 0,2-1 2 0 0,0 0 1 0 0,1 0-1 0 0,-1 0 0 0 0,1 0 1 0 0,-1 0-1 0 0,1 0 0 0 0,0 0 1 0 0,0 0-1 0 0,0 0 1 0 0,0 0-1 0 0,0 0 0 0 0,1 0 1 0 0,-1-1-1 0 0,1 1 1 0 0,-1-1-1 0 0,1 1 0 0 0,-1-1 1 0 0,1 1-1 0 0,0-1 1 0 0,-1 0-1 0 0,1 0 0 0 0,0 0 1 0 0,0 0-1 0 0,0 0 1 0 0,0 0-1 0 0,0 0 0 0 0,0-1 1 0 0,0 1-1 0 0,1-1 1 0 0,-1 0-1 0 0,0 1 0 0 0,0-1 1 0 0,0 0-1 0 0,0 0 1 0 0,1 0-1 0 0,-1-1 0 0 0,0 1 1 0 0,0 0-1 0 0,0-1-2 0 0,77 1 281 0 0,-79-1-326 0 0,1 0-1 0 0,0-1 1 0 0,0 1-1 0 0,-1-1 1 0 0,1 1-1 0 0,-1-1 1 0 0,1 1-1 0 0,-1-1 1 0 0,0 1-1 0 0,0-1 1 0 0,0 1-1 0 0,0-1 0 0 0,0 1 1 0 0,0-1-1 0 0,0 1 1 0 0,0-1-1 0 0,0 1 1 0 0,-1-1-1 0 0,1 1 1 0 0,0-1-1 0 0,-1 1 1 0 0,0-1-1 0 0,1 1 1 0 0,-1 0-1 0 0,0-1 0 0 0,0 1 1 0 0,0-1 45 0 0,-5-7-1762 0 0,0 4-3196 0 0,3 1-7035 0 0</inkml:trace>
  <inkml:trace contextRef="#ctx0" brushRef="#br0" timeOffset="160648.847">16708 2109 0 0 0,'3'3'64'0'0,"-2"-2"256"0"0,-1-1 68 0 0,0 0 31 0 0,0 0 85 0 0,-1 1 1653 0 0,-2 4 19660 0 0,2-4-19269 0 0,0-1-5782 0 0,-77-26 4478 0 0,-23 16-557 0 0,27 49-433 0 0,67-32-232 0 0,1-1-1 0 0,0 1 0 0 0,0 0 1 0 0,0 0-1 0 0,1 0 0 0 0,0 1 1 0 0,0 0-1 0 0,1 0 1 0 0,0 0-1 0 0,1 1 0 0 0,0-1 1 0 0,0 1-1 0 0,0 0 0 0 0,1 0 1 0 0,1 0-1 0 0,0 0 0 0 0,0 0 1 0 0,0 0-1 0 0,1 0 0 0 0,1 7-21 0 0,0-9 38 0 0,0 0-1 0 0,0 0 1 0 0,0 0-1 0 0,1 0 1 0 0,0 0-1 0 0,0 0 1 0 0,1-1-1 0 0,0 1 1 0 0,0-1-1 0 0,1 1 1 0 0,-1-1-1 0 0,1 0 1 0 0,1-1-1 0 0,-1 1 1 0 0,1-1-1 0 0,0 1 1 0 0,0-2-1 0 0,1 1 1 0 0,-1 0-1 0 0,1-1 1 0 0,0 0 0 0 0,0-1-1 0 0,0 1 1 0 0,1-1-1 0 0,0 0 1 0 0,-1-1-1 0 0,1 1 1 0 0,0-1-1 0 0,0-1 1 0 0,0 1-1 0 0,4-1-37 0 0,3 0 102 0 0,-1 0 0 0 0,1 0 1 0 0,-1-2-1 0 0,1 0 0 0 0,-1 0 0 0 0,1-1 0 0 0,-1-1 0 0 0,0 0 0 0 0,0-1 0 0 0,0-1 1 0 0,-1 0-1 0 0,13-6-102 0 0,-55 7-519 0 0,17 10-9239 0 0,13-5-2619 0 0</inkml:trace>
  <inkml:trace contextRef="#ctx0" brushRef="#br0" timeOffset="165467.525">17619 2249 0 0 0,'0'0'581'0'0,"0"0"152"0"0,0 0 57 0 0,0 0 85 0 0,0 0 106 0 0,0 0 75 0 0,0 0-4 0 0,0 0-77 0 0,0 0-132 0 0,0 0-159 0 0,17 5 2104 0 0,3-1-1802 0 0,0 0-1 0 0,1-1 0 0 0,0-1 0 0 0,-1-2 0 0 0,1 1 0 0 0,18-4-985 0 0,14 2 908 0 0,192-14 1367 0 0,-155 22-1829 0 0,-46 1-96 0 0,1-2 1 0 0,1-2-1 0 0,-1-3 1 0 0,1-1-1 0 0,5-2-350 0 0,37 0 395 0 0,-68 2-590 0 0,13 0 753 0 0,-27 4-5770 0 0,-9 0-1552 0 0,-2-1-4668 0 0</inkml:trace>
  <inkml:trace contextRef="#ctx0" brushRef="#br0" timeOffset="166901.253">17717 1126 1632 0 0,'0'0'2007'0'0,"0"0"-313"0"0,0 0-139 0 0,0 0 67 0 0,0 0 128 0 0,0 0 7 0 0,0 0-146 0 0,0 0-269 0 0,0 0-314 0 0,0 0-234 0 0,0 0-166 0 0,0-5-99 0 0,1-14-46 0 0,0 14-22 0 0,-1 5-7 0 0,0 0-43 0 0,0 0-47 0 0,0 0-58 0 0,0 0-47 0 0,0 0-38 0 0,0 0-40 0 0,0 18 463 0 0,-2 287 1260 0 0,2-302-1877 0 0,0 1 1 0 0,1-1-1 0 0,-1 0 0 0 0,1 0 0 0 0,0 0 1 0 0,0 0-1 0 0,0 0 0 0 0,0 0 1 0 0,1 0-1 0 0,-1 0 0 0 0,1-1 0 0 0,-1 1 1 0 0,1 0-1 0 0,0-1 0 0 0,0 1 0 0 0,1-1 1 0 0,-1 0-1 0 0,0 0 0 0 0,1 0 1 0 0,-1 0-1 0 0,1 0 0 0 0,0 0 0 0 0,-1-1 1 0 0,1 1-1 0 0,0-1 0 0 0,0 0 1 0 0,0 0-1 0 0,0 0 0 0 0,0 0 0 0 0,0 0 1 0 0,0-1-1 0 0,1 1 0 0 0,-1-1 0 0 0,0 0 1 0 0,0 0-1 0 0,0 0 0 0 0,1 0 1 0 0,-1-1-1 0 0,0 1 0 0 0,0-1 0 0 0,0 0 1 0 0,0 0-1 0 0,0 0 0 0 0,0 0 0 0 0,0-1 1 0 0,0 1-1 0 0,-1-1 0 0 0,1 1 1 0 0,0-1-1 0 0,-1 0 0 0 0,1 0 0 0 0,-1-1 1 0 0,1 0-28 0 0,27-33 105 0 0,-2-2 0 0 0,-1 0 0 0 0,-2-2 0 0 0,-1-1 1 0 0,-3-1-1 0 0,-1-1 0 0 0,-2-1-105 0 0,4-33 249 0 0,-22 76-205 0 0,0 1-22 0 0,0 0-10 0 0,0 0-19 0 0,0 0-17 0 0,0 0-8 0 0,0 0 13 0 0,-1 16-65 0 0,-1 18 110 0 0,1 1 0 0 0,2 0 0 0 0,2 0-1 0 0,1-1 1 0 0,2 1 0 0 0,8 29-26 0 0,-5-24 21 0 0,-3 1 0 0 0,-1 0-1 0 0,-3 0 1 0 0,-1 1 0 0 0,-2 14-21 0 0,0-40 13 0 0,-1-1-1 0 0,0 1 1 0 0,-2-1-1 0 0,0 1 1 0 0,0-1 0 0 0,-1 0-1 0 0,-1-1 1 0 0,0 1 0 0 0,-1-1-1 0 0,-1-1 1 0 0,0 1 0 0 0,-1-1-1 0 0,-1-1 1 0 0,0 1-1 0 0,0-2 1 0 0,-1 1 0 0 0,-9 6-13 0 0,-28 1 616 0 0,45-48-323 0 0,6 3-372 0 0,1 0 1 0 0,2 1-1 0 0,0 0 0 0 0,2 0 1 0 0,1 1-1 0 0,1 0 0 0 0,1 0 1 0 0,1 1-1 0 0,0 1 0 0 0,2 0 0 0 0,4-4 79 0 0,-3 2-615 0 0,-9 8-1718 0 0,-6 11-1509 0 0,0 0-4527 0 0,0 4-2969 0 0</inkml:trace>
  <inkml:trace contextRef="#ctx0" brushRef="#br0" timeOffset="167283.509">18531 1358 9290 0 0,'0'0'1890'0'0,"0"0"-338"0"0,0 0-34 0 0,0 0 41 0 0,0 0-142 0 0,0 0-272 0 0,0 0-287 0 0,0 0-219 0 0,0 0-112 0 0,0 0-60 0 0,0 0-39 0 0,0 0-16 0 0,0 0 0 0 0,-12 5-16 0 0,-68 28 580 0 0,74-29-862 0 0,0 0 1 0 0,0 0-1 0 0,1 1 0 0 0,-1 0 0 0 0,1 0 0 0 0,0 0 0 0 0,0 1 0 0 0,1 0 1 0 0,-1 0-1 0 0,1 0 0 0 0,1 0 0 0 0,-1 2-114 0 0,3-5 23 0 0,1-1-1 0 0,-1 1 1 0 0,1 0 0 0 0,0 0 0 0 0,0 0-1 0 0,0 0 1 0 0,0 0 0 0 0,1 0 0 0 0,-1 0-1 0 0,1 0 1 0 0,0 0 0 0 0,0-1-1 0 0,0 1 1 0 0,0 0 0 0 0,0-1 0 0 0,0 1-1 0 0,1 0 1 0 0,-1-1 0 0 0,1 0 0 0 0,0 1-1 0 0,0-1 1 0 0,0 0 0 0 0,0 0-1 0 0,0 0 1 0 0,0 0 0 0 0,1 0 0 0 0,-1 0-1 0 0,1-1 1 0 0,-1 1 0 0 0,1-1 0 0 0,-1 0-1 0 0,1 0 1 0 0,0 0 0 0 0,0 0-1 0 0,-1 0 1 0 0,1 0 0 0 0,0-1 0 0 0,0 1-1 0 0,0-1 1 0 0,0 0 0 0 0,0 0 0 0 0,0 0-1 0 0,0 0 1 0 0,0-1 0 0 0,0 1-1 0 0,0-1 1 0 0,0 0-23 0 0,30-19-4202 0 0,-23 10-3302 0 0,-3 3-4137 0 0</inkml:trace>
  <inkml:trace contextRef="#ctx0" brushRef="#br0" timeOffset="168116.285">17982 666 0 0 0,'0'0'1454'0'0,"0"0"130"0"0,0 0 216 0 0,0 0 102 0 0,0 0 17 0 0,0 0-56 0 0,0 0-160 0 0,0 0-172 0 0,0 0-225 0 0,0 0-258 0 0,0 0-224 0 0,0 0-177 0 0,0 0-139 0 0,0-2-113 0 0,-1-7-12 0 0,2 16 582 0 0,6 19 417 0 0,2 97 873 0 0,-10-81-2028 0 0,0-28-281 0 0,0-10-6 0 0,1-1 0 0 0,-1 1 0 0 0,0 0 0 0 0,1-1 0 0 0,0 1 0 0 0,0 0 0 0 0,0-1 0 0 0,0 1 0 0 0,1 0 1 0 0,-1-1-1 0 0,1 1 0 0 0,0 0 0 0 0,0-1 0 0 0,1 1 0 0 0,-1-1 0 0 0,1 0 0 0 0,-1 1 0 0 0,1-1 0 0 0,0 0 0 0 0,0 0 0 0 0,0 0 0 0 0,1 0 0 0 0,-1 0 0 0 0,1-1 0 0 0,0 1 0 0 0,-1-1 0 0 0,4 2 60 0 0,1 0-1617 0 0,-2-2-2636 0 0,-1-1-6819 0 0</inkml:trace>
  <inkml:trace contextRef="#ctx0" brushRef="#br0" timeOffset="169944.292">18120 1826 1640 0 0,'0'0'1739'0'0,"0"0"14"0"0,0 0 23 0 0,0 0 43 0 0,0 0-33 0 0,0 0-168 0 0,0 0-194 0 0,0 0-187 0 0,0 0-155 0 0,0 0-116 0 0,0 0-112 0 0,0 0-81 0 0,0 0-63 0 0,0-3 3786 0 0,2 279-2433 0 0,10-241-1953 0 0,-8 17 698 0 0,-4-51-803 0 0,0 13 31 0 0,0-14-23 0 0,4 5 1042 0 0,-38-50-909 0 0,-56-36-233 0 0,54 40 83 0 0,36 40 0 0 0,1 0-1 0 0,-1 0 1 0 0,0 0 0 0 0,0 1-1 0 0,1-1 1 0 0,-1 0-1 0 0,0 0 1 0 0,1 1 0 0 0,-1-1-1 0 0,1 0 1 0 0,-1 0 0 0 0,1 1-1 0 0,-1-1 1 0 0,1 0 0 0 0,-1 1-1 0 0,1-1 1 0 0,0 1 0 0 0,-1-1-1 0 0,1 1 1 0 0,0-1 0 0 0,0 1-1 0 0,-1 0 1 0 0,1-1-1 0 0,0 1 1 0 0,0 0 0 0 0,0-1-1 0 0,-1 1 1 0 0,1 0 0 0 0,0 0-1 0 0,0 0 1 0 0,0 0 0 0 0,0 0-1 0 0,0 0 1 0 0,-1 0 0 0 0,1 0-1 0 0,0 0 1 0 0,0 0 0 0 0,0 1-1 0 0,0-1 1 0 0,-1 0-1 0 0,1 0 1 0 0,0 1 0 0 0,0-1-1 0 0,0 0 1 0 0,-1 1 0 0 0,1-1-1 0 0,0 1 1 0 0,-1-1 0 0 0,1 1-1 0 0,0 0 5 0 0,4-1-6 0 0,175-22 89 0 0,-99 8-38 0 0,-50 10-100 0 0,-55 34 221 0 0,-33 24-109 0 0,17-14-21 0 0,33-31-22 0 0,0-1 1 0 0,0 0-1 0 0,-1-1 1 0 0,0 0-1 0 0,0 0 0 0 0,-1-1 1 0 0,0 0-1 0 0,0 0 1 0 0,0-1-1 0 0,-3 1-14 0 0,-15 11 19 0 0,27-16-38 0 0,0-1 11 0 0,0 0 24 0 0,0 0-25 0 0,0 0-18 0 0,0 0-16 0 0,0 0-6 0 0,0 0-28 0 0,23 0-2100 0 0,-20 0 1453 0 0,4 0-1688 0 0,-3-1-2727 0 0,0-2-7065 0 0</inkml:trace>
  <inkml:trace contextRef="#ctx0" brushRef="#br0" timeOffset="-175630.942">779 2095 1656 0 0,'0'0'1433'0'0,"0"0"-44"0"0,0 0 114 0 0,0 0 254 0 0,0 0 295 0 0,0 0 141 0 0,0 0-141 0 0,0 0-318 0 0,0 0-378 0 0,0 0-321 0 0,0 0-220 0 0,0-12-130 0 0,-1-3-271 0 0,-1-10-596 0 0,7 29 4475 0 0,9 56-3589 0 0,-2 1 0 0 0,-3 0 0 0 0,-1 29-704 0 0,-3-38 219 0 0,17 414 672 0 0,7-200-705 0 0,-38-310-385 0 0,-4-15-2708 0 0,13 18-4157 0 0,0 24 1159 0 0,0 5-5373 0 0</inkml:trace>
  <inkml:trace contextRef="#ctx0" brushRef="#br0" timeOffset="-175003.812">486 2131 3745 0 0,'0'0'2139'0'0,"0"0"-176"0"0,0 0-165 0 0,0 0-121 0 0,0 0-72 0 0,0 0-117 0 0,0 0-173 0 0,0 0-245 0 0,0 0-289 0 0,0 0-222 0 0,0 0-102 0 0,0 0-1 0 0,0 0 47 0 0,14-10 44 0 0,48-34 16 0 0,25 13 651 0 0,-56 24-819 0 0,22-7 11 0 0,1 2 0 0 0,1 2 0 0 0,0 2 0 0 0,0 3 0 0 0,0 2 0 0 0,52 5-406 0 0,-100-2 4 0 0,-1 1 0 0 0,0-1 1 0 0,0 1-1 0 0,0 1 0 0 0,0-1 0 0 0,0 1 1 0 0,0 0-1 0 0,0 0 0 0 0,0 1 1 0 0,-1 0-1 0 0,1 0 0 0 0,-1 0 1 0 0,0 0-1 0 0,0 1 0 0 0,0 0 1 0 0,0 0-1 0 0,-1 0 0 0 0,0 1 1 0 0,1 0-1 0 0,-2-1 0 0 0,1 1 0 0 0,-1 1 1 0 0,1-1-1 0 0,-1 0 0 0 0,-1 1 1 0 0,1 0-1 0 0,-1 0 0 0 0,0-1 1 0 0,0 1-1 0 0,-1 1 0 0 0,0-1 1 0 0,0 0-1 0 0,0 0 0 0 0,-1 0 0 0 0,0 0 1 0 0,0 1-1 0 0,0-1 0 0 0,-1 0 1 0 0,0 0-1 0 0,0 0 0 0 0,-1 0 1 0 0,1 0-1 0 0,-2 3-4 0 0,-10 13 41 0 0,0 0 0 0 0,-1 0 1 0 0,-1-1-1 0 0,-2-1 0 0 0,0-1 0 0 0,0 0 1 0 0,-16 11-42 0 0,-50 58 80 0 0,72-75-74 0 0,8-12-7 0 0,1 1-1 0 0,-1-1 0 0 0,1 1 0 0 0,0 0 1 0 0,0 0-1 0 0,0 0 0 0 0,0 0 0 0 0,0 0 1 0 0,0 0-1 0 0,1 0 0 0 0,-1 1 0 0 0,1-1 0 0 0,-1 0 1 0 0,1 1-1 0 0,0-1 0 0 0,0 1 0 0 0,0 0 1 0 0,0-1-1 0 0,1 1 0 0 0,-1 0 0 0 0,1 0 0 0 0,-1-1 1 0 0,1 1-1 0 0,0 0 0 0 0,0 0 0 0 0,0 0 1 0 0,1-1-1 0 0,-1 1 0 0 0,1 0 0 0 0,-1-1 0 0 0,1 1 1 0 0,0 0-1 0 0,0-1 0 0 0,0 1 0 0 0,2 2 2 0 0,14 5 12 0 0,1-1-1 0 0,0 0 1 0 0,1-2-1 0 0,0 0 0 0 0,0-1 1 0 0,0 0-1 0 0,1-2 0 0 0,0 0 1 0 0,15 0-12 0 0,-19-2 21 0 0,12 3-5 0 0,3-1-11 0 0,0 1 0 0 0,-1 1 1 0 0,1 2-1 0 0,-1 1 0 0 0,-1 1 0 0 0,0 2 0 0 0,10 6-5 0 0,-33-16 13 0 0,-1 0 0 0 0,0 0-1 0 0,0 1 1 0 0,0 0-1 0 0,0 0 1 0 0,-1 0-1 0 0,1 0 1 0 0,-1 1 0 0 0,1 0-1 0 0,-1 0 1 0 0,-1 0-1 0 0,1 0 1 0 0,0 1 0 0 0,-1-1-1 0 0,0 1 1 0 0,0 0-1 0 0,-1 0 1 0 0,1 0-1 0 0,-1 0 1 0 0,0 0 0 0 0,0 1-1 0 0,-1-1 1 0 0,1 1-1 0 0,-1-1 1 0 0,-1 1 0 0 0,1-1-1 0 0,-1 1 1 0 0,0 0-1 0 0,0-1 1 0 0,0 2-13 0 0,-5 5 95 0 0,0 0 1 0 0,-1-1-1 0 0,0 1 1 0 0,-1-1-1 0 0,0-1 1 0 0,-1 1-1 0 0,0-1 0 0 0,-1 0 1 0 0,0-1-1 0 0,0 0 1 0 0,-1-1-1 0 0,0 0 1 0 0,-1 0-1 0 0,-4 2-95 0 0,-7 6 94 0 0,-1-2 0 0 0,0 0 0 0 0,-1-1 0 0 0,0-1 1 0 0,-1-2-1 0 0,0 0 0 0 0,-1-2 0 0 0,0 0 0 0 0,0-2 0 0 0,-1-1 0 0 0,-16 0-94 0 0,-228 2 56 0 0,176-28-361 0 0,95 21 152 0 0,0-1 1 0 0,-1 0 0 0 0,1 0 0 0 0,0 0 0 0 0,0 1 0 0 0,0-1 0 0 0,0 0 0 0 0,0 0-1 0 0,0 0 1 0 0,0 0 0 0 0,0 1 0 0 0,0-1 0 0 0,0 0 0 0 0,0 0 0 0 0,1 0-1 0 0,-1 0 1 0 0,0 1 0 0 0,0-1 0 0 0,1 0 0 0 0,-1 0 0 0 0,1 1 0 0 0,-1-1-1 0 0,1 0 1 0 0,-1 1 0 0 0,1-1 0 0 0,-1 0 0 0 0,1 1 0 0 0,-1-1 0 0 0,1 1-1 0 0,0-1 1 0 0,-1 1 0 0 0,1-1 0 0 0,0 1 0 0 0,0 0 0 0 0,-1-1 0 0 0,1 1-1 0 0,0 0 1 0 0,0-1 0 0 0,0 1 0 0 0,-1 0 0 0 0,1 0 0 0 0,0 0 0 0 0,0 0-1 0 0,0 0 1 0 0,-1 0 0 0 0,1 0 0 0 0,0 0 0 0 0,0 0 0 0 0,0 0 0 0 0,0 1 152 0 0,13-6-7106 0 0,-5 2-4874 0 0</inkml:trace>
  <inkml:trace contextRef="#ctx0" brushRef="#br0" timeOffset="-174633.832">1955 2794 7426 0 0,'0'0'5137'0'0,"0"0"-3116"0"0,0 0-938 0 0,0 0-34 0 0,0 0 25 0 0,0 0-47 0 0,0 0-181 0 0,0 0-209 0 0,0 0-155 0 0,0 0-125 0 0,0 0-59 0 0,0 0-16 0 0,0 0-20 0 0,-29 23-9 0 0,-89 73-13 0 0,64-34 119 0 0,50-54-299 0 0,1-4-23 0 0,0 1 0 0 0,0 0 0 0 0,1-1 0 0 0,0 1 0 0 0,0 0 0 0 0,0 0 1 0 0,1 0-1 0 0,-1 0 0 0 0,1 0 0 0 0,0 0 0 0 0,1 1 0 0 0,-1-1 0 0 0,1 0 0 0 0,0 0 0 0 0,0 1 0 0 0,1-1 1 0 0,0 0-1 0 0,0 0 0 0 0,0 0 0 0 0,0 0 0 0 0,1 0 0 0 0,0 0 0 0 0,0 0 0 0 0,0 0 0 0 0,0 0 0 0 0,1-1 1 0 0,0 0-1 0 0,0 1 0 0 0,0-1 0 0 0,1 0 0 0 0,-1 0 0 0 0,1-1 0 0 0,4 4-37 0 0,-1-4 90 0 0,-1 0-1 0 0,1 0 0 0 0,0-1 1 0 0,0 0-1 0 0,0-1 0 0 0,0 0 1 0 0,1 0-1 0 0,-1 0 0 0 0,0-1 1 0 0,1 0-1 0 0,-1 0 0 0 0,0-1 1 0 0,0 0-1 0 0,1 0 1 0 0,-1-1-1 0 0,0 0 0 0 0,0 0 1 0 0,0-1-1 0 0,-1 1 0 0 0,1-2 1 0 0,-1 1-1 0 0,1-1 0 0 0,-1 0 1 0 0,0 0-1 0 0,3-3-89 0 0,1-1 76 0 0,0 0-1 0 0,0-1 1 0 0,0 0-1 0 0,-2 0 1 0 0,1-1-1 0 0,-1 0 1 0 0,0-1-1 0 0,-1 0 1 0 0,-1 0-1 0 0,1-1 1 0 0,-2 1-1 0 0,0-1 1 0 0,0 0 0 0 0,0-3-76 0 0,-3 8-71 0 0,1 0 0 0 0,-1-1 1 0 0,0 1-1 0 0,-1-1 1 0 0,1 1-1 0 0,-2-1 0 0 0,1 1 1 0 0,-1-1-1 0 0,0 0 1 0 0,-1 1-1 0 0,0-1 1 0 0,0 0-1 0 0,0 1 0 0 0,-1-1 1 0 0,0 1-1 0 0,-1 0 1 0 0,0 0-1 0 0,0 0 0 0 0,0 0 1 0 0,-1 0-1 0 0,0 1 1 0 0,0-1-1 0 0,-1 1 1 0 0,1 0-1 0 0,-1 0 0 0 0,-1 1 1 0 0,-1-2 70 0 0,-11 3-6168 0 0,13 4-4301 0 0</inkml:trace>
  <inkml:trace contextRef="#ctx0" brushRef="#br0" timeOffset="-174025.428">2386 2183 9114 0 0,'0'0'4478'0'0,"0"0"-2507"0"0,0 0-1038 0 0,0 0-303 0 0,0 0-14 0 0,0 0 117 0 0,0 0 48 0 0,0 0-22 0 0,0 0-71 0 0,0 0-73 0 0,0 0-47 0 0,-8 36-43 0 0,-26 112-58 0 0,30-44 277 0 0,55 241 671 0 0,-44-158-1172 0 0,-14-165 164 0 0,7-29 725 0 0,9-9-1137 0 0,0 1-1 0 0,1 0 1 0 0,1 1-1 0 0,0 0 1 0 0,1 1-1 0 0,1 0 1 0 0,0 1 0 0 0,0 0-1 0 0,2 1 1 0 0,-1 0-1 0 0,1 1 1 0 0,1 1 5 0 0,2-3-6 0 0,0 1 1 0 0,1 0-1 0 0,0 1 1 0 0,1 1-1 0 0,0 1 0 0 0,1 1 1 0 0,-1 1-1 0 0,1 1 1 0 0,1 0-1 0 0,-1 2 1 0 0,0 0-1 0 0,1 2 1 0 0,8 0 5 0 0,-27 1-2 0 0,0 0 1 0 0,1 0 0 0 0,-1 1-1 0 0,0-1 1 0 0,0 1 0 0 0,0 0-1 0 0,0 0 1 0 0,0 0 0 0 0,0 0-1 0 0,0 1 1 0 0,0-1-1 0 0,0 1 1 0 0,0 0 0 0 0,-1-1-1 0 0,1 1 1 0 0,-1 1 0 0 0,0-1-1 0 0,1 0 1 0 0,-1 0 0 0 0,0 1-1 0 0,0-1 1 0 0,0 1 0 0 0,-1 0-1 0 0,1 0 1 0 0,0-1 0 0 0,-1 1-1 0 0,0 0 1 0 0,0 0-1 0 0,0 0 1 0 0,0 1 0 0 0,0-1-1 0 0,-1 0 1 0 0,1 0 0 0 0,-1 0-1 0 0,0 3 2 0 0,-15 114 186 0 0,11-107-137 0 0,-2-1-1 0 0,1 0 0 0 0,-2 0 0 0 0,1 0 0 0 0,-2-1 0 0 0,0 0 1 0 0,0 0-1 0 0,-1-1 0 0 0,0 0 0 0 0,0 0 0 0 0,-1-1 0 0 0,-1 0 0 0 0,0-1 1 0 0,0-1-1 0 0,0 1 0 0 0,-1-2 0 0 0,0 0 0 0 0,-3 1-48 0 0,7-3 22 0 0,0 0-1 0 0,-1 0 1 0 0,1-1-1 0 0,-1 0 1 0 0,0-1-1 0 0,0 0 1 0 0,0 0-1 0 0,0-1 1 0 0,0 0-1 0 0,0-1 1 0 0,0 0-1 0 0,0 0 0 0 0,0-1 1 0 0,0 0-1 0 0,0-1 1 0 0,0 1-1 0 0,0-2 1 0 0,0 0-1 0 0,-3-1-21 0 0,6-1-84 0 0,0 1 0 0 0,0-1 0 0 0,1 0 0 0 0,0 0 1 0 0,0 0-1 0 0,1-1 0 0 0,-1 0 0 0 0,1 0 0 0 0,0 0 0 0 0,1 0 0 0 0,0-1 0 0 0,0 0 0 0 0,0 1 0 0 0,1-1 0 0 0,-1 0 0 0 0,2 0 0 0 0,-1 0 0 0 0,1-1 0 0 0,0 1 0 0 0,1-2 84 0 0,-1-25-4216 0 0,6 1-3562 0 0,-2 21-4540 0 0</inkml:trace>
  <inkml:trace contextRef="#ctx0" brushRef="#br0" timeOffset="-171114.744">3796 2739 0 0 0,'0'0'1392'0'0,"0"0"219"0"0,0 0-21 0 0,0 0-291 0 0,0 0-346 0 0,0 0-266 0 0,0 0-156 0 0,0 0-3 0 0,0 0 34 0 0,3-1 44 0 0,1-1-250 0 0,13-2 2709 0 0,-17 4-2457 0 0,0 0 4 0 0,0 0 27 0 0,0 0 20 0 0,0 0-12 0 0,-11 94 4670 0 0,2-23-4698 0 0,5-53-546 0 0,2-1-1 0 0,0 1 1 0 0,1 0 0 0 0,1 0 0 0 0,1 0 0 0 0,0-1-1 0 0,2 1 1 0 0,0 0 0 0 0,0-1 0 0 0,2 0 0 0 0,0 0-1 0 0,1 0 1 0 0,1 0 0 0 0,0-1 0 0 0,1 0 0 0 0,1-1-1 0 0,2 2-72 0 0,-8-14 62 0 0,1-1-1 0 0,0 1 1 0 0,0-1-1 0 0,0 0 1 0 0,0 0-1 0 0,1 0 1 0 0,-1 0-1 0 0,0-1 1 0 0,1 0-1 0 0,-1 0 1 0 0,1 0-1 0 0,-1 0 1 0 0,1-1-1 0 0,0 0 1 0 0,-1 0-1 0 0,1 0 1 0 0,-1 0-1 0 0,1-1 1 0 0,-1 0-1 0 0,1 0 1 0 0,-1 0-1 0 0,1 0 1 0 0,-1-1-1 0 0,0 0 1 0 0,0 0-1 0 0,1 0 0 0 0,-1 0 1 0 0,-1-1-1 0 0,1 1 1 0 0,0-1-1 0 0,-1 0 1 0 0,1 0-1 0 0,-1 0 1 0 0,0-1-1 0 0,0 1 1 0 0,0-1-1 0 0,0 0 1 0 0,0-2-62 0 0,31-38 232 0 0,-3-2 1 0 0,-1-1-1 0 0,-3-2 1 0 0,-1 0-1 0 0,-3-2 1 0 0,3-15-233 0 0,-5 1 131 0 0,-21 65-139 0 0,0 0 1 0 0,0 1 0 0 0,-1-1-1 0 0,1 0 1 0 0,0 1 0 0 0,0-1-1 0 0,-1 0 1 0 0,1 0 0 0 0,0 1 0 0 0,0-1-1 0 0,-1 0 1 0 0,1 0 0 0 0,0 1-1 0 0,-1-1 1 0 0,1 0 0 0 0,0 0 0 0 0,-1 0-1 0 0,1 0 1 0 0,0 1 0 0 0,-1-1-1 0 0,1 0 1 0 0,0 0 0 0 0,-1 0 0 0 0,1 0-1 0 0,0 0 1 0 0,-1 0 0 0 0,1 0-1 0 0,-1 0 1 0 0,1 0 0 0 0,0 0 0 0 0,-1 0-1 0 0,1 0 1 0 0,0 0 0 0 0,-1-1-1 0 0,1 1 1 0 0,0 0 0 0 0,-1 0-1 0 0,1 0 1 0 0,0 0 0 0 0,-1-1 0 0 0,1 1-1 0 0,0 0 1 0 0,-1 0 0 0 0,1-1-1 0 0,0 1 8 0 0,-13 18-301 0 0,9-15 135 0 0,1 1-1 0 0,-1 1 1 0 0,1-1 0 0 0,0 0-1 0 0,0 1 1 0 0,0 0 0 0 0,1-1-1 0 0,-1 1 1 0 0,1 0 0 0 0,1 0-1 0 0,-1 0 1 0 0,1 1 0 0 0,-1-1-1 0 0,2 0 1 0 0,-1 1 0 0 0,0-1-1 0 0,1 0 1 0 0,0 5 166 0 0,28-2-8044 0 0,-23-8 3753 0 0,2 0-6883 0 0</inkml:trace>
  <inkml:trace contextRef="#ctx0" brushRef="#br0" timeOffset="-170602.825">4700 2713 7314 0 0,'0'0'3042'0'0,"0"0"-950"0"0,0 0-342 0 0,0 0-49 0 0,0 0-43 0 0,0 0-199 0 0,0 0-260 0 0,0 0-265 0 0,0 0-222 0 0,0 0-126 0 0,0 0-111 0 0,0 0-68 0 0,-26 11-35 0 0,-82 32-39 0 0,24 8 519 0 0,56-28-589 0 0,25-21-258 0 0,1 0-1 0 0,-1-1 1 0 0,1 1-1 0 0,0 0 0 0 0,0 0 1 0 0,0 1-1 0 0,0-1 1 0 0,0 0-1 0 0,1 1 1 0 0,-1-1-1 0 0,1 1 0 0 0,-1-1 1 0 0,1 1-1 0 0,0-1 1 0 0,0 1-1 0 0,0 0 1 0 0,0 0-1 0 0,1 0 0 0 0,-1 0 1 0 0,1-1-1 0 0,0 1 1 0 0,-1 0-1 0 0,1 0 0 0 0,1 0 1 0 0,-1 0-1 0 0,0 0 1 0 0,1 0-1 0 0,-1 0 1 0 0,1-1-1 0 0,0 1 0 0 0,0 0 1 0 0,0 0-1 0 0,0-1 1 0 0,1 1-1 0 0,-1-1 1 0 0,1 1-1 0 0,-1-1 0 0 0,2 1-4 0 0,8 6 12 0 0,0 0 0 0 0,0-1 0 0 0,1-1 0 0 0,0 0 0 0 0,0-1 0 0 0,1 0 0 0 0,0-1 0 0 0,0 0 0 0 0,0-1 0 0 0,4 1-12 0 0,36 13 22 0 0,-48-17 2 0 0,-1 0 0 0 0,1 0 1 0 0,-1 1-1 0 0,1 0 0 0 0,-1 0 1 0 0,0 0-1 0 0,1 1 0 0 0,-1-1 1 0 0,-1 1-1 0 0,1 0 0 0 0,0 0 1 0 0,-1 0-1 0 0,1 0 0 0 0,-1 1 0 0 0,0 0 1 0 0,0-1-1 0 0,0 1 0 0 0,-1 0 1 0 0,1 0-1 0 0,-1 1 0 0 0,0-1 1 0 0,0 0-1 0 0,-1 1 0 0 0,1-1 1 0 0,-1 1-1 0 0,1 3-24 0 0,-4-5 55 0 0,0 0 1 0 0,-1 0-1 0 0,1 0 0 0 0,0 0 0 0 0,-1-1 1 0 0,0 1-1 0 0,1 0 0 0 0,-1-1 1 0 0,0 0-1 0 0,-1 0 0 0 0,1 0 1 0 0,0 0-1 0 0,0 0 0 0 0,-1-1 1 0 0,1 0-1 0 0,-1 1 0 0 0,1-1 0 0 0,-1-1 1 0 0,0 1-1 0 0,0 0-55 0 0,-9 3 45 0 0,-129 22 17 0 0,80-25-3027 0 0,54-1 2231 0 0,8-3-3160 0 0,0 2-4319 0 0,0 1-3285 0 0</inkml:trace>
  <inkml:trace contextRef="#ctx0" brushRef="#br0" timeOffset="-170237.411">4764 3126 5313 0 0,'0'0'2345'0'0,"0"0"-137"0"0,0 0-67 0 0,0 0-46 0 0,0 0-130 0 0,0 0-220 0 0,0 0-240 0 0,33-7-238 0 0,101-19-240 0 0,-17-15 1617 0 0,-111 39-2540 0 0,0 1 1 0 0,-1-1 0 0 0,1-1 0 0 0,0 1 0 0 0,0-1 0 0 0,-1 0 0 0 0,0 0 0 0 0,1 0 0 0 0,-1-1-1 0 0,0 0 1 0 0,-1 0 0 0 0,1 0 0 0 0,-1-1 0 0 0,0 1 0 0 0,0-1 0 0 0,0 0 0 0 0,-1 0 0 0 0,1-1-1 0 0,-1 1 1 0 0,-1-1 0 0 0,1 0 0 0 0,-1 1 0 0 0,0-1 0 0 0,0 0 0 0 0,-1 0 0 0 0,1-4-105 0 0,-2 8 3 0 0,0 0 0 0 0,0-1 0 0 0,0 1 0 0 0,0 0 0 0 0,0 0 0 0 0,-1 0 0 0 0,1 0 1 0 0,-1-1-1 0 0,0 1 0 0 0,1 0 0 0 0,-1 0 0 0 0,0 0 0 0 0,0 0 0 0 0,-1 0 0 0 0,1 1 0 0 0,0-1 0 0 0,-1 0 1 0 0,1 0-1 0 0,-1 1 0 0 0,1-1 0 0 0,-1 1 0 0 0,0 0 0 0 0,1-1 0 0 0,-1 1 0 0 0,0 0 0 0 0,0 0 0 0 0,0 0 1 0 0,0 0-1 0 0,0 0 0 0 0,0 0 0 0 0,0 1 0 0 0,0-1 0 0 0,-1 1 0 0 0,0-1-3 0 0,-5 0-38 0 0,0-1 0 0 0,1 1 0 0 0,-1 1-1 0 0,0-1 1 0 0,0 1 0 0 0,0 1 0 0 0,0-1 0 0 0,0 1-1 0 0,0 1 1 0 0,0-1 0 0 0,0 1 0 0 0,1 1 0 0 0,-1 0 0 0 0,1 0-1 0 0,-1 0 1 0 0,1 1 0 0 0,0 0 0 0 0,0 0 0 0 0,1 1-1 0 0,0-1 1 0 0,-1 2 0 0 0,2-1 0 0 0,-1 1 0 0 0,0 0-1 0 0,1 0 39 0 0,-3 3-13 0 0,1 0-1 0 0,0 0 1 0 0,1 0-1 0 0,0 1 1 0 0,1-1-1 0 0,0 2 1 0 0,0-1-1 0 0,1 0 1 0 0,0 1-1 0 0,1 0 1 0 0,0 0-1 0 0,1 0 1 0 0,0 0-1 0 0,1 0 1 0 0,0 1-1 0 0,0-1 1 0 0,2 7 13 0 0,0-14-3 0 0,-1 0-1 0 0,1 0 1 0 0,1 0 0 0 0,-1 0 0 0 0,1-1 0 0 0,-1 1 0 0 0,1 0-1 0 0,0-1 1 0 0,0 1 0 0 0,0-1 0 0 0,1 0 0 0 0,-1 0-1 0 0,1 0 1 0 0,0 0 0 0 0,0 0 0 0 0,0 0 0 0 0,0-1-1 0 0,1 1 1 0 0,-1-1 0 0 0,0 0 0 0 0,1 0 0 0 0,0 0-1 0 0,-1-1 1 0 0,1 1 0 0 0,0-1 0 0 0,0 0 0 0 0,0 0-1 0 0,0 0 1 0 0,0-1 0 0 0,0 1 0 0 0,3-1 3 0 0,7 1-25 0 0,0 0 0 0 0,0-1 0 0 0,0-1 1 0 0,-1 0-1 0 0,1-1 0 0 0,0 0 0 0 0,0-1 0 0 0,8-4 25 0 0,177-89-3540 0 0,-138 58-1016 0 0,-19 10-1835 0 0,0 4-3572 0 0,-30 19 8808 0 0</inkml:trace>
  <inkml:trace contextRef="#ctx0" brushRef="#br0" timeOffset="-169671.551">5539 2930 0 0 0,'0'0'1072'0'0,"0"0"801"0"0,0 0 70 0 0,0 0-102 0 0,0 0-178 0 0,0 0-221 0 0,0 0-170 0 0,0 0-170 0 0,0 0-125 0 0,0 0-103 0 0,0 0-99 0 0,0 0-96 0 0,0 0-73 0 0,8-13-68 0 0,37-55 363 0 0,-2 25 2767 0 0,-42 40-3356 0 0,-7-6 3989 0 0,4 9-4547 0 0,-5-3 298 0 0,1 1-1 0 0,-1 0 1 0 0,0 0-1 0 0,0 1 1 0 0,0 0-1 0 0,1 0 0 0 0,-1 1 1 0 0,0-1-1 0 0,-1 2 1 0 0,2-1-1 0 0,-1 1 0 0 0,0 0 1 0 0,0 0-1 0 0,0 1 1 0 0,0 0-1 0 0,1 0 1 0 0,-1 1-1 0 0,1 0 0 0 0,-1 0 1 0 0,1 0-1 0 0,0 1 1 0 0,0 0-1 0 0,1 0 1 0 0,-1 0-1 0 0,1 1 0 0 0,0 0 1 0 0,0 0-52 0 0,3-3-1 0 0,0 0 1 0 0,0 1-1 0 0,0-1 0 0 0,0 0 1 0 0,1 1-1 0 0,-1 0 1 0 0,1-1-1 0 0,0 1 0 0 0,0 0 1 0 0,0-1-1 0 0,0 1 1 0 0,0 0-1 0 0,0 0 1 0 0,1 0-1 0 0,0 0 0 0 0,-1 0 1 0 0,1 0-1 0 0,0 0 1 0 0,0 0-1 0 0,1 0 0 0 0,-1 0 1 0 0,1-1-1 0 0,-1 1 1 0 0,1 0-1 0 0,0 0 1 0 0,0 0-1 0 0,0 0 0 0 0,0-1 1 0 0,1 1-1 0 0,-1-1 1 0 0,1 1-1 0 0,0-1 0 0 0,-1 1 1 0 0,1-1-1 0 0,0 0 1 0 0,1 0-1 0 0,-1 0 1 0 0,0 0-1 0 0,0 0 0 0 0,1-1 1 0 0,1 2 0 0 0,224 122 221 0 0,-223-122-189 0 0,-1 1-1 0 0,-1-1 1 0 0,1 1 0 0 0,0 0-1 0 0,-1 1 1 0 0,0-1 0 0 0,0 0-1 0 0,0 1 1 0 0,0 0 0 0 0,-1 0-1 0 0,0 0 1 0 0,0 0 0 0 0,0 0-1 0 0,0 0 1 0 0,-1 0 0 0 0,0 1-1 0 0,0-1 1 0 0,-1 0 0 0 0,1 1-1 0 0,-1-1 1 0 0,0 1 0 0 0,-1-1-1 0 0,0 3-31 0 0,-2-4 56 0 0,0 0 1 0 0,0 0-1 0 0,0 0 0 0 0,-1-1 0 0 0,1 1 0 0 0,-1-1 0 0 0,0 0 0 0 0,0 0 0 0 0,0 0 1 0 0,-1 0-1 0 0,1-1 0 0 0,-1 0 0 0 0,1 0 0 0 0,-1 0 0 0 0,0 0 0 0 0,0-1 0 0 0,-1 1-56 0 0,2-1 21 0 0,-14 5 17 0 0,-1 0-1 0 0,0-1 1 0 0,1-2 0 0 0,-2 0-1 0 0,1 0 1 0 0,0-2 0 0 0,0 0-1 0 0,-1-2 1 0 0,-9-1-38 0 0,-30-23-1124 0 0,58 9-2543 0 0,2 10-5818 0 0,0 2-3196 0 0</inkml:trace>
  <inkml:trace contextRef="#ctx0" brushRef="#br0" timeOffset="-156310.956">147 4241 10050 0 0,'0'0'920'0'0,"0"0"-437"0"0,0 0-267 0 0,0 0 211 0 0,0 0 482 0 0,0 0 377 0 0,0 0 121 0 0,0 0-51 0 0,0 0-166 0 0,0 0-217 0 0,0 0-158 0 0,25 3-91 0 0,77 6-85 0 0,-94-7-446 0 0,1-1-1 0 0,0 0 1 0 0,0-1-1 0 0,0 0 1 0 0,-1 0 0 0 0,1-1-1 0 0,0 0 1 0 0,0 0-1 0 0,-1-1 1 0 0,1-1-1 0 0,-1 1 1 0 0,0-1 0 0 0,1-1-1 0 0,-1 1 1 0 0,-1-1-1 0 0,1-1 1 0 0,0 1-1 0 0,-1-2-192 0 0,13-10 253 0 0,-2-1 0 0 0,0 0-1 0 0,0-2 1 0 0,-2 0 0 0 0,0-1-1 0 0,-2 0 1 0 0,5-11-253 0 0,9-8 108 0 0,-26 36-98 0 0,6-9 20 0 0,0 0-1 0 0,0 0 1 0 0,1 1 0 0 0,1 0 0 0 0,0 0-1 0 0,1 2 1 0 0,0-1 0 0 0,0 1 0 0 0,1 1-1 0 0,0 0 1 0 0,1 0-30 0 0,-10 7 0 0 0,-1 0-1 0 0,1 0 0 0 0,0 0 1 0 0,-1 0-1 0 0,1 1 0 0 0,0-1 1 0 0,0 1-1 0 0,-1 0 1 0 0,1 0-1 0 0,0 0 0 0 0,0 0 1 0 0,-1 1-1 0 0,1-1 0 0 0,0 1 1 0 0,0-1-1 0 0,-1 1 1 0 0,1 0-1 0 0,-1 0 0 0 0,1 0 1 0 0,-1 1-1 0 0,1-1 1 0 0,-1 0-1 0 0,0 1 0 0 0,1 0 1 0 0,-1-1-1 0 0,0 1 0 0 0,0 0 1 0 0,0 0-1 0 0,0 0 1 0 0,-1 0-1 0 0,1 1 0 0 0,-1-1 1 0 0,1 0-1 0 0,0 3 1 0 0,38 89 90 0 0,-34-67-42 0 0,-1 0 0 0 0,-1 0-1 0 0,-1 0 1 0 0,-1 0 0 0 0,-2 1 0 0 0,-1-1-1 0 0,-1 0 1 0 0,-1 1-48 0 0,1-15 14 0 0,-1-1 0 0 0,0 0 0 0 0,-1 1 0 0 0,0-1 0 0 0,-1-1 0 0 0,0 1 0 0 0,-1-1 0 0 0,0 0 0 0 0,-1 0 0 0 0,0-1 1 0 0,-1 0-1 0 0,0 0 0 0 0,-1-1 0 0 0,0 0 0 0 0,0 0 0 0 0,-1-1 0 0 0,-9 6-14 0 0,10-8-3 0 0,-1 0 1 0 0,0 0-1 0 0,-1-1 1 0 0,0-1-1 0 0,1 1 0 0 0,-1-2 1 0 0,0 0-1 0 0,-1 0 1 0 0,1-1-1 0 0,-1 0 1 0 0,1-1-1 0 0,-9 0 3 0 0,16 0-23 0 0,0-1 0 0 0,0 0 0 0 0,0 1 0 0 0,0-1 0 0 0,0-1 0 0 0,0 1 0 0 0,0 0 0 0 0,0-1 0 0 0,0 0 0 0 0,0 0 0 0 0,0 0 0 0 0,0-1 0 0 0,1 1 0 0 0,-1-1 0 0 0,0 0 0 0 0,1 0 0 0 0,-1 0 0 0 0,1 0 0 0 0,0-1 0 0 0,0 1 0 0 0,0-1 0 0 0,0 0 0 0 0,0 0 0 0 0,1 0 0 0 0,-1 0 0 0 0,1-1 0 0 0,0 1 0 0 0,0-1 0 0 0,0 1 0 0 0,0-1 0 0 0,0 0 0 0 0,1-1 23 0 0,-7-66-2312 0 0,11 48-1367 0 0,3 1-4010 0 0,-3 13-4165 0 0</inkml:trace>
  <inkml:trace contextRef="#ctx0" brushRef="#br0" timeOffset="-154743.765">1075 3987 0 0 0,'0'0'1719'0'0,"0"0"9"0"0,0 0-66 0 0,0 0-38 0 0,0 0-29 0 0,0 0-62 0 0,0 0-130 0 0,0 0-191 0 0,0 0-182 0 0,0 0-146 0 0,0 0-87 0 0,0 0-51 0 0,0 0-38 0 0,-4 18 1695 0 0,-43 97-317 0 0,39-92-1992 0 0,2 1 0 0 0,0 0-1 0 0,1 1 1 0 0,2-1 0 0 0,0 1 0 0 0,2 0 0 0 0,1 0 0 0 0,1 1-94 0 0,0-23 45 0 0,0 1 0 0 0,1 0 1 0 0,0 0-1 0 0,-1 0 0 0 0,2-1 1 0 0,-1 1-1 0 0,0-1 0 0 0,1 0 1 0 0,-1 0-1 0 0,1 0 0 0 0,0 0 1 0 0,0 0-1 0 0,0 0 0 0 0,0-1 1 0 0,1 1-1 0 0,-1-1 0 0 0,1 0 1 0 0,-1 0-1 0 0,1 0 1 0 0,0-1-1 0 0,0 1 0 0 0,0-1 1 0 0,0 0-1 0 0,0 0 0 0 0,0 0 1 0 0,0-1-1 0 0,0 0 0 0 0,0 1 1 0 0,0-1-1 0 0,0 0 0 0 0,0-1 1 0 0,0 1-1 0 0,0-1 0 0 0,0 0 1 0 0,0 0-1 0 0,0 0 0 0 0,0-1 1 0 0,0 1-1 0 0,0-1 0 0 0,-1 0 1 0 0,1 0-1 0 0,-1 0 0 0 0,1 0 1 0 0,-1-1-1 0 0,0 0 0 0 0,0 1 1 0 0,0-1-1 0 0,0 0-45 0 0,19-18 121 0 0,0-1 0 0 0,-2-1 1 0 0,-1-1-1 0 0,-1-1 0 0 0,0 0 0 0 0,-2-1 0 0 0,-2-1 0 0 0,0 0 0 0 0,-1-1 1 0 0,-2-1-1 0 0,-1 0 0 0 0,0-7-121 0 0,6-52 204 0 0,-16 88-160 0 0,0 0-8 0 0,0 0-12 0 0,-15 41 2538 0 0,1 23-2564 0 0,3 1 0 0 0,3 0 0 0 0,3 0 0 0 0,3 1 1 0 0,2-1-1 0 0,5 13 2 0 0,-4-35 23 0 0,7 388-147 0 0,-8-424 111 0 0,0 0 0 0 0,-1 0 0 0 0,0 1 1 0 0,-1-1-1 0 0,0 0 0 0 0,0 0 1 0 0,0 0-1 0 0,-1 0 0 0 0,0-1 0 0 0,0 1 1 0 0,0-1-1 0 0,-1 1 0 0 0,0-1 0 0 0,-1 0 1 0 0,1-1-1 0 0,-1 1 0 0 0,0-1 0 0 0,0 0 1 0 0,-1 0-1 0 0,0-1 0 0 0,0 1 0 0 0,0-1 1 0 0,0 0-1 0 0,0-1 0 0 0,-1 0 0 0 0,0 0 1 0 0,-1 0 12 0 0,-140 13-131 0 0,147-16 126 0 0,-1 0 1 0 0,1 0-1 0 0,-1 0 1 0 0,1 0-1 0 0,-1 0 0 0 0,1 0 1 0 0,-1 0-1 0 0,1 0 1 0 0,-1 0-1 0 0,1-1 1 0 0,-1 1-1 0 0,1-1 0 0 0,0 1 1 0 0,-1-1-1 0 0,1 0 1 0 0,0 1-1 0 0,-1-1 0 0 0,1 0 1 0 0,0 0-1 0 0,0 0 1 0 0,0 0-1 0 0,0 0 1 0 0,0 0-1 0 0,0 0 0 0 0,0 0 1 0 0,0-1-1 0 0,0 1 1 0 0,0 0-1 0 0,0 0 0 0 0,1-1 1 0 0,-1 1-1 0 0,1 0 1 0 0,-1-1-1 0 0,1 1 1 0 0,-1-1-1 0 0,1 1 0 0 0,0-1 1 0 0,0 1-1 0 0,0-1 1 0 0,0 1-1 0 0,0-1 0 0 0,0 1 1 0 0,0-1-1 0 0,0 1 1 0 0,1-1-1 0 0,-1 1 1 0 0,1-1 4 0 0,28-67-108 0 0,138-174 60 0 0,-149 204-186 0 0,-2 0-1 0 0,-2 0 0 0 0,-1-2 0 0 0,4-27 235 0 0,5-15-2203 0 0,-11 58-1102 0 0,-6 16-4144 0 0,-5 5-3774 0 0</inkml:trace>
  <inkml:trace contextRef="#ctx0" brushRef="#br0" timeOffset="-154048.598">1823 4046 3529 0 0,'0'0'2536'0'0,"0"0"-505"0"0,0 0-205 0 0,0 0 44 0 0,0 0 0 0 0,0 0-195 0 0,0 0-290 0 0,0 0-293 0 0,0 0-251 0 0,0 0-149 0 0,0 0-109 0 0,0 0-107 0 0,0 0-87 0 0,-5-6-61 0 0,-16-16-50 0 0,-24 17 923 0 0,34 8-1070 0 0,0 0 0 0 0,1 1 1 0 0,-1 0-1 0 0,1 0 0 0 0,0 1 0 0 0,0 0 0 0 0,1 1 0 0 0,-1 0 0 0 0,-5 5-131 0 0,14-10 25 0 0,-1 1 0 0 0,1-1 0 0 0,0 0-1 0 0,0 0 1 0 0,0 1 0 0 0,0-1 0 0 0,0 0-1 0 0,0 1 1 0 0,0-1 0 0 0,0 1 0 0 0,1 0-1 0 0,-1-1 1 0 0,0 1 0 0 0,1-1 0 0 0,-1 1-1 0 0,1 0 1 0 0,0-1 0 0 0,0 1 0 0 0,0 0-1 0 0,0 0 1 0 0,0-1 0 0 0,0 1 0 0 0,0 0-1 0 0,0-1 1 0 0,0 1 0 0 0,1 0 0 0 0,0 1-25 0 0,3 0 69 0 0,1 1 0 0 0,-1-1 1 0 0,1 0-1 0 0,0 0 1 0 0,0 0-1 0 0,0 0 1 0 0,1-1-1 0 0,-1 0 0 0 0,0 0 1 0 0,1-1-1 0 0,0 0 1 0 0,-1 1-1 0 0,1-2 1 0 0,0 1-1 0 0,3-1-69 0 0,34 4 375 0 0,-32-5-303 0 0,0 2 0 0 0,0-1-1 0 0,-1 2 1 0 0,1-1-1 0 0,0 2 1 0 0,-1-1 0 0 0,0 1-1 0 0,1 1 1 0 0,-1 0-1 0 0,-1 0 1 0 0,3 2-72 0 0,-7-1 30 0 0,0 0 0 0 0,-1 0-1 0 0,1 0 1 0 0,-1 1 0 0 0,0 0 0 0 0,-1 0-1 0 0,0 0 1 0 0,1 0 0 0 0,-2 0 0 0 0,1 1 0 0 0,-1-1-1 0 0,0 1 1 0 0,-1 0 0 0 0,1 0 0 0 0,-1-1-1 0 0,0 1 1 0 0,-1 0 0 0 0,0 0 0 0 0,0 0-1 0 0,-1 0 1 0 0,1 0 0 0 0,-2 0 0 0 0,1 0 0 0 0,-1-1-1 0 0,0 1 1 0 0,0-1 0 0 0,0 1 0 0 0,-1-1-1 0 0,0 0 1 0 0,-1 1 0 0 0,1-2 0 0 0,-1 1-1 0 0,0 0 1 0 0,-2 0-30 0 0,-1 5 26 0 0,-1-1 0 0 0,0 0 0 0 0,-1 0 0 0 0,0-1 0 0 0,-1-1 0 0 0,0 1 0 0 0,0-1 0 0 0,-1-1 0 0 0,0 0 0 0 0,0-1 0 0 0,0 0 0 0 0,-12 4-26 0 0,-77-3 56 0 0,96-8-113 0 0,0 0 0 0 0,-1-1 0 0 0,1 1 0 0 0,0-1 0 0 0,0 0 0 0 0,1 0 0 0 0,-1 0 0 0 0,0-1 0 0 0,1 1 0 0 0,-1-1 0 0 0,1 0 0 0 0,0 0 0 0 0,0 0 0 0 0,0-1 0 0 0,0 1 0 0 0,0-1 0 0 0,1 1 0 0 0,0-1 0 0 0,0 0 0 0 0,0 0 0 0 0,0 0 0 0 0,0 0 0 0 0,1 0-1 0 0,0 0 1 0 0,0-1 0 0 0,0 1 0 0 0,0-3 57 0 0,1-19-4413 0 0,7 1-3818 0 0,-3 17-3388 0 0</inkml:trace>
  <inkml:trace contextRef="#ctx0" brushRef="#br0" timeOffset="-147737.734">2309 3641 0 0 0,'0'0'661'0'0,"0"0"602"0"0,0 0 159 0 0,0 0-32 0 0,0 0-58 0 0,0 0-60 0 0,0 0-3 0 0,0 0-1 0 0,-1-7 4 0 0,0-20-34 0 0,1 20-85 0 0,0 7-103 0 0,0-1 4860 0 0,0 3-6175 0 0,36 247 5727 0 0,-21 54-4665 0 0,-13-276-734 0 0,-1 1 0 0 0,-2 0 1 0 0,0 0-1 0 0,-2-1 0 0 0,-1 1 1 0 0,-4 11-64 0 0,2-11 49 0 0,0 0 0 0 0,2 0 1 0 0,1 1-1 0 0,1-1 0 0 0,2 23-49 0 0,1-36-1138 0 0,0-26-1812 0 0,1-25-5598 0 0,-2 32-3007 0 0</inkml:trace>
  <inkml:trace contextRef="#ctx0" brushRef="#br0" timeOffset="-147432.211">2012 4050 6289 0 0,'0'0'3871'0'0,"0"0"-1079"0"0,0 0-567 0 0,0 0-180 0 0,0 0-203 0 0,0 0-354 0 0,0 0-326 0 0,0 0-297 0 0,0 0-242 0 0,0 0-160 0 0,0 0-82 0 0,0 0-38 0 0,-5-10 393 0 0,46 12 1075 0 0,-15-1-1492 0 0,1-2-1 0 0,-1 0 0 0 0,0-1 0 0 0,1-2 0 0 0,-1-1 1 0 0,3-1-319 0 0,88-13 243 0 0,-97 17-449 0 0,51 4 354 0 0,-38 28-3503 0 0,-30-23-1228 0 0,0-3-7588 0 0</inkml:trace>
  <inkml:trace contextRef="#ctx0" brushRef="#br0" timeOffset="-146391.571">2574 4212 456 0 0,'0'0'1042'0'0,"0"0"-121"0"0,0 0 161 0 0,0 0 325 0 0,0 0 282 0 0,0 0 109 0 0,0 0-106 0 0,0 0-203 0 0,0 0-230 0 0,0 0-151 0 0,0 0-84 0 0,0 0-68 0 0,0 0-63 0 0,12 9-104 0 0,37 31-95 0 0,13-12 1765 0 0,-44-24-1836 0 0,-5-4-444 0 0,-1-1 0 0 0,0 0 0 0 0,0 0 0 0 0,0-1 0 0 0,0-1 0 0 0,-1 0 0 0 0,1-1 0 0 0,-1 0 0 0 0,1 0 1 0 0,-1-1-1 0 0,-1-1 0 0 0,1 0 0 0 0,-1 0 0 0 0,0-1 0 0 0,0-1 0 0 0,-1 1 0 0 0,0-1 0 0 0,0-1 0 0 0,-1 0 0 0 0,0 0 1 0 0,-1-1-1 0 0,0 0 0 0 0,0 0 0 0 0,3-9-179 0 0,-8 17 18 0 0,0 0 0 0 0,0 1 0 0 0,-1-2 0 0 0,1 1 0 0 0,-1 0 0 0 0,1 0 0 0 0,-1 0 0 0 0,0-1 0 0 0,0 1 0 0 0,0 0 0 0 0,0-1 0 0 0,0 1 0 0 0,-1-1 0 0 0,1 1-1 0 0,-1-1 1 0 0,1 1 0 0 0,-1-1 0 0 0,0 0 0 0 0,0 1 0 0 0,0-1 0 0 0,-1 1 0 0 0,1-1 0 0 0,-1 1 0 0 0,1-1 0 0 0,-1 1 0 0 0,0-1 0 0 0,0 1 0 0 0,0-1 0 0 0,0 1 0 0 0,0 0 0 0 0,0 0 0 0 0,-1-1 0 0 0,1 1 0 0 0,-1 0 0 0 0,0 0 0 0 0,0 0 0 0 0,1 1 0 0 0,-1-1 0 0 0,0 0 0 0 0,0 1 0 0 0,-1-1 0 0 0,1 1 0 0 0,0 0 0 0 0,0 0 0 0 0,-1 0 0 0 0,1 0 0 0 0,-1 0 0 0 0,1 0 0 0 0,-1 0 0 0 0,1 1 0 0 0,-1-1 0 0 0,-2 1-18 0 0,-5-1-12 0 0,-1 1 1 0 0,1 0 0 0 0,0 1-1 0 0,-1 0 1 0 0,1 0 0 0 0,0 1-1 0 0,-1 1 1 0 0,1 0 0 0 0,1 0-1 0 0,-1 1 1 0 0,0 0 0 0 0,1 1-1 0 0,0 0 1 0 0,-8 5 11 0 0,8-6-2 0 0,0-1 0 0 0,0 2 1 0 0,0-1-1 0 0,1 1 0 0 0,0 1 0 0 0,0 0 1 0 0,0 0-1 0 0,1 0 0 0 0,0 1 0 0 0,0 0 0 0 0,0 0 1 0 0,1 1-1 0 0,0 0 0 0 0,1 0 0 0 0,0 0 1 0 0,0 1-1 0 0,0-1 0 0 0,1 1 0 0 0,1 0 0 0 0,0 1 1 0 0,0-1-1 0 0,0 1 0 0 0,1-1 0 0 0,1 1 2 0 0,4 3 69 0 0,0 0 0 0 0,1 0 0 0 0,0 0 0 0 0,1 0 0 0 0,1-1-1 0 0,0 0 1 0 0,0 0 0 0 0,1-1 0 0 0,1 0 0 0 0,0 0 0 0 0,0-1-1 0 0,1 1 1 0 0,1-2 0 0 0,0 0 0 0 0,6 5-69 0 0,9 13 308 0 0,-22-23-266 0 0,-1 0 0 0 0,1 0 0 0 0,0 0 0 0 0,0-1 1 0 0,0 1-1 0 0,0-1 0 0 0,1 1 0 0 0,0-1 0 0 0,-1 0 0 0 0,1-1 1 0 0,0 1-1 0 0,0-1 0 0 0,1 1 0 0 0,-1-1 0 0 0,0 0 0 0 0,1-1 1 0 0,0 1-1 0 0,-1-1 0 0 0,1 0 0 0 0,0 0 0 0 0,-1 0 1 0 0,1-1-1 0 0,0 0 0 0 0,0 0 0 0 0,-1 0 0 0 0,1 0 0 0 0,0-1 1 0 0,0 0-1 0 0,-1 0 0 0 0,1 0 0 0 0,0 0 0 0 0,-1-1 1 0 0,1 0-1 0 0,-1 0 0 0 0,2-1-42 0 0,51-47 191 0 0,-11 20-713 0 0,-33 29-3324 0 0,-10 1-2382 0 0,-2 0-5603 0 0</inkml:trace>
  <inkml:trace contextRef="#ctx0" brushRef="#br0" timeOffset="-145616.276">3159 4451 1856 0 0,'0'0'2629'0'0,"0"0"12"0"0,0 0 78 0 0,0 0-153 0 0,0 0-354 0 0,0 0-395 0 0,0 0-344 0 0,0 0-221 0 0,0 0-134 0 0,0 0-72 0 0,0 0-68 0 0,0 0-61 0 0,0 0-75 0 0,2 3-65 0 0,-2-3-738 0 0,0-1 1 0 0,0 1-1 0 0,-1-1 1 0 0,1 1-1 0 0,0-1 0 0 0,0 1 1 0 0,0 0-1 0 0,0-1 1 0 0,0 1-1 0 0,0-1 1 0 0,0 1-1 0 0,0-1 1 0 0,1 1-1 0 0,-1 0 1 0 0,0-1-1 0 0,0 1 1 0 0,0-1-1 0 0,0 1 0 0 0,0-1 1 0 0,1 1-1 0 0,-1 0 1 0 0,0-1-1 0 0,0 1 1 0 0,1 0-1 0 0,-1-1 1 0 0,0 1-1 0 0,1 0 1 0 0,-1-1-1 0 0,0 1 1 0 0,1 0-1 0 0,-1 0 1 0 0,1-1-1 0 0,-1 1 0 0 0,0 0 1 0 0,1 0-1 0 0,-1 0 1 0 0,1 0-1 0 0,-1 0 1 0 0,0-1-1 0 0,1 1 1 0 0,-1 0-1 0 0,1 0 1 0 0,-1 0-1 0 0,1 0 1 0 0,-1 0-1 0 0,0 0 1 0 0,1 0-1 0 0,-1 0 0 0 0,1 1 1 0 0,-1-1-1 0 0,1 0 1 0 0,-1 0-1 0 0,0 0 1 0 0,1 0-1 0 0,-1 0 1 0 0,1 1-1 0 0,-1-1-39 0 0,5-20 254 0 0,45-138 1029 0 0,-44 143-1239 0 0,1 0 0 0 0,1 0 0 0 0,0 1-1 0 0,1 0 1 0 0,1 0 0 0 0,0 1 0 0 0,0 0 0 0 0,2 1 0 0 0,-1 0 0 0 0,2 1 0 0 0,-1 1 0 0 0,2 0 0 0 0,4-3-44 0 0,-15 13 0 0 0,0 0 0 0 0,-1 0 0 0 0,1 0 0 0 0,0 1 0 0 0,-1-1 1 0 0,1 1-1 0 0,-1 0 0 0 0,1 0 0 0 0,-1 0 0 0 0,1 0 0 0 0,-1 0 1 0 0,1 0-1 0 0,-1 1 0 0 0,0-1 0 0 0,0 1 0 0 0,0 0 0 0 0,0-1 1 0 0,0 1-1 0 0,0 0 0 0 0,0 0 0 0 0,-1 0 0 0 0,1 0 0 0 0,-1 1 1 0 0,1-1-1 0 0,-1 0 0 0 0,0 1 0 0 0,0-1 0 0 0,0 1 0 0 0,0-1 1 0 0,0 1-1 0 0,-1-1 0 0 0,1 1 0 0 0,-1 0 0 0 0,1-1 0 0 0,-1 1 1 0 0,0 0-1 0 0,0-1 0 0 0,-1 1 0 0 0,1 2 0 0 0,2 4 0 0 0,8 31 48 0 0,-2 0 0 0 0,-2 1-1 0 0,-2 0 1 0 0,0 32-48 0 0,-5-63 168 0 0,4-39-152 0 0,7 12-32 0 0,0-1 0 0 0,1 1 0 0 0,1 1 0 0 0,0 0 0 0 0,1 0-1 0 0,1 1 1 0 0,1 1 0 0 0,14-11 16 0 0,-2 0 0 0 0,91-59-46 0 0,-117 83 45 0 0,-1 0-1 0 0,1 0 0 0 0,0 1 1 0 0,0-1-1 0 0,0 1 0 0 0,0-1 1 0 0,-1 1-1 0 0,1-1 1 0 0,0 1-1 0 0,0 0 0 0 0,0-1 1 0 0,0 1-1 0 0,0 0 0 0 0,0 0 1 0 0,0-1-1 0 0,0 1 0 0 0,0 0 1 0 0,0 0-1 0 0,0 0 0 0 0,0 0 1 0 0,0 1-1 0 0,0-1 1 0 0,0 0-1 0 0,0 0 0 0 0,0 0 1 0 0,0 1-1 0 0,0-1 0 0 0,0 1 1 0 0,0-1-1 0 0,-1 0 0 0 0,1 1 1 0 0,0 0-1 0 0,0-1 1 0 0,0 1-1 0 0,-1-1 0 0 0,1 1 1 0 0,0 0-1 0 0,-1 0 0 0 0,1-1 1 0 0,0 1-1 0 0,-1 0 0 0 0,1 0 1 0 0,-1 0-1 0 0,1 0 0 0 0,-1 0 1 0 0,0 0-1 0 0,1-1 1 0 0,-1 1-1 0 0,0 0 0 0 0,0 0 1 0 0,0 0-1 0 0,1 1 2 0 0,-11 108 177 0 0,4-78-148 0 0,0 0-1 0 0,2 1 1 0 0,2 0-1 0 0,1 0 0 0 0,2 16-28 0 0,-1-11 38 0 0,0-38-59 0 0,0 0-27 0 0,0 0-28 0 0,0 0-16 0 0,0 0-32 0 0,0 0-51 0 0,0 0-51 0 0,0 0-65 0 0,0 0-75 0 0,0 0-75 0 0,0 0-122 0 0,0 0-178 0 0,0-7-8375 0 0,0 3-2393 0 0</inkml:trace>
  <inkml:trace contextRef="#ctx0" brushRef="#br0" timeOffset="-168612.56">6616 3008 0 0 0,'0'0'1582'0'0,"0"0"443"0"0,0 0 279 0 0,0 0 96 0 0,0 0-135 0 0,0 0-276 0 0,0 0-272 0 0,0 0-256 0 0,0 0-238 0 0,0 0-146 0 0,-2-5-105 0 0,0 1-1076 0 0,1 3 281 0 0,0-1 0 0 0,1 1 0 0 0,-1-1 0 0 0,0 1 0 0 0,0 0 0 0 0,1-1 0 0 0,-1 1 0 0 0,0 0 0 0 0,0 0 0 0 0,-1 0 0 0 0,1 0 0 0 0,0 0 0 0 0,0 0 0 0 0,0 0 0 0 0,-1 0 0 0 0,1 0 0 0 0,0 0-1 0 0,-1 1 1 0 0,1-1 0 0 0,-1 1 0 0 0,1-1 0 0 0,-1 1 0 0 0,1-1 0 0 0,-1 1 0 0 0,1 0 0 0 0,-1 0 0 0 0,-1 0-177 0 0,1 0 95 0 0,-3-1 16 0 0,1 1 0 0 0,0 0 0 0 0,0 0 1 0 0,0 0-1 0 0,-1 0 0 0 0,1 1 0 0 0,0 0 0 0 0,0 0 0 0 0,0 0 0 0 0,0 0 0 0 0,0 0 0 0 0,0 1 1 0 0,0 0-1 0 0,1 0 0 0 0,-1 0 0 0 0,0 0 0 0 0,1 1 0 0 0,-2 1-111 0 0,-3 1 61 0 0,-1 1-1 0 0,1 0 0 0 0,0 1 1 0 0,1 0-1 0 0,-1 0 1 0 0,1 1-1 0 0,1-1 0 0 0,0 2 1 0 0,0-1-1 0 0,0 1 1 0 0,1-1-1 0 0,0 2 1 0 0,1-1-1 0 0,0 0 0 0 0,1 1 1 0 0,0 0-1 0 0,0 0 1 0 0,1 0-1 0 0,0 0 0 0 0,0 4-60 0 0,2-11 12 0 0,-1 0 0 0 0,1 0 0 0 0,0 0 0 0 0,0 0 0 0 0,0 0 0 0 0,1 0 0 0 0,-1 0 0 0 0,1 0 0 0 0,-1 0 0 0 0,1 0 0 0 0,0 0 0 0 0,0 0 0 0 0,0 0 0 0 0,1-1 0 0 0,-1 1 0 0 0,1-1 0 0 0,-1 1 0 0 0,1-1 1 0 0,0 1-1 0 0,0-1 0 0 0,0 0 0 0 0,0 0 0 0 0,1 0 0 0 0,-1 0 0 0 0,0 0 0 0 0,1 0 0 0 0,-1-1 0 0 0,1 1 0 0 0,0-1 0 0 0,0 0 0 0 0,-1 0 0 0 0,1 0 0 0 0,0 0 0 0 0,0 0 0 0 0,0-1 0 0 0,0 1 0 0 0,0-1 0 0 0,0 0 0 0 0,2 0-12 0 0,17 0 81 0 0,1-1 0 0 0,-1-1 1 0 0,1-1-1 0 0,-1-1 1 0 0,0-1-1 0 0,0-1 1 0 0,-1-1-1 0 0,0-1 1 0 0,0-1-1 0 0,-1 0 1 0 0,0-2-1 0 0,6-4-81 0 0,134-79 328 0 0,-155 91-322 0 0,-1 0 1 0 0,1 0-1 0 0,0 1 0 0 0,0 0 0 0 0,0 0 0 0 0,1 0 1 0 0,-1 0-1 0 0,0 1 0 0 0,1 0 0 0 0,-1 0 1 0 0,1 0-1 0 0,0 1 0 0 0,-1-1 0 0 0,1 1 1 0 0,0 1-8 0 0,36 54 164 0 0,-37-45-156 0 0,0-1 0 0 0,1 0 0 0 0,1 0 0 0 0,-1 0-1 0 0,1-1 1 0 0,1 0 0 0 0,-1 0 0 0 0,2-1 0 0 0,-1 0 0 0 0,1-1 0 0 0,0 0 0 0 0,0 0-1 0 0,0 0 1 0 0,3 0-7 0 0,100 23-955 0 0,-85-27-232 0 0,-13-1-1209 0 0,0 0-3985 0 0,-6-1-6337 0 0</inkml:trace>
  <inkml:trace contextRef="#ctx0" brushRef="#br0" timeOffset="-167196.83">7642 3030 3177 0 0,'0'0'1892'0'0,"0"0"-188"0"0,0 0-55 0 0,0 0 133 0 0,0 0 5 0 0,0 0-214 0 0,0 0-386 0 0,0 0-405 0 0,0 0-325 0 0,0 0-65 0 0,0 0 100 0 0,0 4 162 0 0,50 154 3549 0 0,-37-102-3815 0 0,-2 0-1 0 0,-3 1 0 0 0,-2 0 0 0 0,-3 0 0 0 0,-2 1 0 0 0,-3 13-387 0 0,1-47 93 0 0,0 1-1 0 0,-1-1 0 0 0,-2 1 0 0 0,0-1 0 0 0,-2 0 1 0 0,-1 0-1 0 0,0 0 0 0 0,-8 13-92 0 0,15-38 23 0 0,1 0-1 0 0,-1 0 1 0 0,0 0-1 0 0,0 0 1 0 0,0 0-1 0 0,0 0 1 0 0,0 0-1 0 0,-1 0 1 0 0,1 0-1 0 0,0 0 1 0 0,0 0-1 0 0,-1 0 1 0 0,1 0 0 0 0,0 0-1 0 0,-1 0 1 0 0,1 0-1 0 0,-1 0 1 0 0,1 0-1 0 0,-1 0 1 0 0,0 1-1 0 0,1-1 1 0 0,-1 0-1 0 0,0 0 1 0 0,0 1-1 0 0,1-1 1 0 0,-1 1-1 0 0,0-1 1 0 0,0 0 0 0 0,0 1-1 0 0,0-1 1 0 0,0 1-1 0 0,0 0 1 0 0,0-1-1 0 0,0 1 1 0 0,0 0-1 0 0,0 0 1 0 0,0-1-1 0 0,0 1 1 0 0,0 0-1 0 0,0 0 1 0 0,0 0 0 0 0,0 0-1 0 0,0 0 1 0 0,0 1-1 0 0,0-1 1 0 0,0 0-1 0 0,0 0 1 0 0,0 1-1 0 0,0-1 1 0 0,0 0-1 0 0,0 1 1 0 0,1-1-1 0 0,-1 1 1 0 0,0-1 0 0 0,0 1-1 0 0,0 0 1 0 0,0-1-1 0 0,1 1 1 0 0,-1 0-1 0 0,0 0 1 0 0,1-1-1 0 0,-1 1 1 0 0,0 0-1 0 0,1 0 1 0 0,-1 0-1 0 0,1 0 1 0 0,0 0 0 0 0,-1 0-1 0 0,1 0 1 0 0,-1 0-23 0 0,-1-26 45 0 0,1 1 0 0 0,1-1 0 0 0,1 1 0 0 0,1-1 0 0 0,1 1 1 0 0,1 0-1 0 0,1 0 0 0 0,1 0 0 0 0,1 0 0 0 0,1 1 0 0 0,5-8-45 0 0,12-22 2 0 0,2 0-1 0 0,2 2 1 0 0,2 1-1 0 0,9-7-1 0 0,-19 25 5 0 0,2 2 0 0 0,1 0 0 0 0,1 2-1 0 0,2 1 1 0 0,1 1 0 0 0,0 1 0 0 0,2 1-1 0 0,1 2 1 0 0,20-11-5 0 0,-46 31 0 0 0,0 0 1 0 0,1 0-1 0 0,-1 0 0 0 0,1 0 1 0 0,-1 1-1 0 0,1 0 0 0 0,0 0 0 0 0,0 1 1 0 0,-1-1-1 0 0,1 1 0 0 0,0 0 1 0 0,0 1-1 0 0,-1 0 0 0 0,6 1 0 0 0,-6 1 10 0 0,-1 1 0 0 0,0 0-1 0 0,0 0 1 0 0,0 1 0 0 0,-1-1 0 0 0,0 1 0 0 0,0 0 0 0 0,0 0-1 0 0,0 0 1 0 0,-1 0 0 0 0,0 0 0 0 0,0 0 0 0 0,0 1-1 0 0,0-1 1 0 0,-1 1 0 0 0,0-1 0 0 0,0 1 0 0 0,-1-1-1 0 0,0 1 1 0 0,0 2-10 0 0,2 6 39 0 0,-2 0 0 0 0,0 0 0 0 0,0 0 0 0 0,-2-1 0 0 0,1 1 0 0 0,-2 0 0 0 0,0-1 0 0 0,0 1 0 0 0,-1-1 0 0 0,-1 0 0 0 0,0 0 0 0 0,-1 0 0 0 0,-1-1 0 0 0,1 0 0 0 0,-2 0 0 0 0,0-1 1 0 0,0 0-1 0 0,-1 0 0 0 0,-1-1 0 0 0,1 0 0 0 0,-2 0 0 0 0,1-1 0 0 0,-4 1-39 0 0,6-3-5 0 0,-1-1 0 0 0,0 0 1 0 0,0-1-1 0 0,-1 0 0 0 0,0 0 1 0 0,0-1-1 0 0,0 0 0 0 0,0-1 1 0 0,0 0-1 0 0,-1-1 0 0 0,1 0 1 0 0,-1 0-1 0 0,0-1 0 0 0,-2-1 5 0 0,11 1-68 0 0,0-1-1 0 0,0 0 0 0 0,0 1 0 0 0,-1-1 0 0 0,1 0 1 0 0,0 0-1 0 0,0 0 0 0 0,0 0 0 0 0,0-1 0 0 0,-1 1 1 0 0,1-1-1 0 0,0 1 0 0 0,0-1 0 0 0,0 0 0 0 0,0 0 1 0 0,0 0-1 0 0,0 0 0 0 0,0 0 0 0 0,1 0 1 0 0,-1 0-1 0 0,0-1 0 0 0,0 1 0 0 0,1 0 0 0 0,-1-1 1 0 0,1 0-1 0 0,0 1 0 0 0,-1-1 0 0 0,1 0 0 0 0,0 0 1 0 0,0 0-1 0 0,0 0 0 0 0,0 0 0 0 0,0 0 0 0 0,0 0 1 0 0,1 0-1 0 0,-1 0 0 0 0,1 0 0 0 0,-1 0 1 0 0,1 0-1 0 0,0 0 0 0 0,0-1 0 0 0,0 1 0 0 0,0 0 1 0 0,0 0-1 0 0,1 0 0 0 0,-1 0 0 0 0,1-1 0 0 0,-1 1 1 0 0,1 0-1 0 0,0 0 69 0 0,14-28-2395 0 0,-2 11-3787 0 0,-4 10-5276 0 0</inkml:trace>
  <inkml:trace contextRef="#ctx0" brushRef="#br0" timeOffset="-166868.114">8470 2989 8978 0 0,'0'0'2168'0'0,"0"0"-1050"0"0,0 0-173 0 0,0 0 346 0 0,0 0 314 0 0,0 0 51 0 0,0 0-282 0 0,0 0-342 0 0,0 0-231 0 0,0 0-139 0 0,0 0-131 0 0,0 0-118 0 0,0 0-93 0 0,-3 32-78 0 0,-9 99-40 0 0,16-75 73 0 0,1-50-214 0 0,-1 0 14 0 0,0-1-1 0 0,0 1 1 0 0,1-1-1 0 0,0 0 1 0 0,0 0 0 0 0,0 0-1 0 0,0 0 1 0 0,1-1-1 0 0,0 0 1 0 0,0-1-1 0 0,0 1 1 0 0,0-1-1 0 0,1 0 1 0 0,-1 0-1 0 0,1-1 1 0 0,-1 0-1 0 0,1 0 1 0 0,0-1-1 0 0,0 0 1 0 0,0 0-1 0 0,0 0 1 0 0,0-1 0 0 0,0 0-1 0 0,0-1 1 0 0,0 1-1 0 0,7-3-74 0 0,-6-1 28 0 0,-1 0 0 0 0,0 0 0 0 0,0-1 0 0 0,0 0 0 0 0,0-1-1 0 0,-1 1 1 0 0,0-1 0 0 0,0 0 0 0 0,0-1 0 0 0,-1 0 0 0 0,0 1 0 0 0,0-2 0 0 0,-1 1-1 0 0,0 0 1 0 0,0-1 0 0 0,-1 0 0 0 0,0 0 0 0 0,0 0 0 0 0,1-8-28 0 0,5-6-262 0 0,8-37-2213 0 0,-14 39-1546 0 0,-1 0-4257 0 0,-2 9-2828 0 0</inkml:trace>
  <inkml:trace contextRef="#ctx0" brushRef="#br0" timeOffset="-166529.914">9022 2419 9010 0 0,'0'0'2607'0'0,"0"0"-1141"0"0,0 0-478 0 0,0 0-76 0 0,0 0 102 0 0,0 0 159 0 0,0 0 52 0 0,0 0-52 0 0,0 0-123 0 0,0 0-187 0 0,0 0-163 0 0,0 0-104 0 0,2 23-72 0 0,6 116 380 0 0,-34 283 1379 0 0,11-167-2171 0 0,9-204-785 0 0,7-59-3923 0 0,-2-12 2315 0 0,0 4-80 0 0,4-16-5946 0 0,-1 20-75 0 0</inkml:trace>
  <inkml:trace contextRef="#ctx0" brushRef="#br0" timeOffset="-161365.816">9321 2367 0 0 0,'0'0'1180'0'0,"0"0"154"0"0,0 0-54 0 0,0 0-76 0 0,0 0-137 0 0,0 0-125 0 0,0 0-37 0 0,-1-4-2 0 0,-3-10 19 0 0,3 10-2 0 0,1 4-20 0 0,0 0-70 0 0,0 0-86 0 0,0 0-59 0 0,0 0-59 0 0,0 0-58 0 0,0 0-61 0 0,0 0-78 0 0,0 0-62 0 0,0 0-58 0 0,0 0-41 0 0,0 0-46 0 0,0 0-25 0 0,0 0 2 0 0,0 0 5 0 0,0 0 20 0 0,0 0 20 0 0,6 23 2891 0 0,11 85-988 0 0,-15-66-1779 0 0,-16 278 1235 0 0,5-80-893 0 0,22-116-505 0 0,-17-46 401 0 0,4-67-466 0 0,0-11-128 0 0,0 0-16 0 0,0 0-2 0 0,0 0 9 0 0,0 0-10 0 0,0 0-15 0 0,0 0-34 0 0,1-12-1019 0 0,2 5 130 0 0,5-8-1531 0 0,-2 5-6080 0 0,-4 6-3094 0 0</inkml:trace>
  <inkml:trace contextRef="#ctx0" brushRef="#br0" timeOffset="-160823.83">9464 3126 1696 0 0,'0'0'2757'0'0,"0"0"-151"0"0,0 0 20 0 0,0 0-162 0 0,0 0-250 0 0,0 0-359 0 0,0 0-368 0 0,0 0-263 0 0,0 0-171 0 0,0 0-137 0 0,0 0-112 0 0,0 0-89 0 0,0 0-71 0 0,34-4-56 0 0,104-9-68 0 0,-70-5 374 0 0,-55 9-641 0 0,-6 6-188 0 0,0-1 0 0 0,-1 1 0 0 0,1-1 0 0 0,-1-1 0 0 0,0 1 0 0 0,0-1 0 0 0,0 0-1 0 0,0-1 1 0 0,-1 1 0 0 0,0-1 0 0 0,0 0 0 0 0,-1-1 0 0 0,1 1 0 0 0,-1-1 0 0 0,-1 1 0 0 0,1-1 0 0 0,-1 0 0 0 0,-1-1 0 0 0,1 1-1 0 0,-1 0 1 0 0,0-1 0 0 0,-1 0 0 0 0,0 1 0 0 0,0-1 0 0 0,0-1-65 0 0,-3 6-11 0 0,0 1-1 0 0,0-1 1 0 0,0 1 0 0 0,0 0-1 0 0,0 0 1 0 0,-1 0 0 0 0,1 0-1 0 0,-1 0 1 0 0,1 0 0 0 0,-1 1-1 0 0,0-1 1 0 0,0 1 0 0 0,1 0-1 0 0,-1 0 1 0 0,0 0 0 0 0,0 0-1 0 0,0 0 1 0 0,0 1 0 0 0,0-1-1 0 0,0 1 1 0 0,0 0 0 0 0,0 0-1 0 0,-1 0 1 0 0,1 0 0 0 0,0 1-1 0 0,-1 0 12 0 0,-10 0-30 0 0,1 2 0 0 0,0 0 0 0 0,0 0 0 0 0,0 2 0 0 0,0-1 0 0 0,1 1 0 0 0,-1 1 0 0 0,1 1-1 0 0,1-1 1 0 0,-1 2 0 0 0,1 0 0 0 0,0 0 0 0 0,1 1 0 0 0,0 0 0 0 0,1 0 0 0 0,-1 1 0 0 0,2 1 0 0 0,0 0-1 0 0,0 0 1 0 0,1 0 0 0 0,-5 10 30 0 0,9-16 6 0 0,1 0-1 0 0,-1 0 1 0 0,1 0-1 0 0,0 0 1 0 0,0 0-1 0 0,1 1 1 0 0,-1-1-1 0 0,1 1 1 0 0,1-1-1 0 0,-1 1 1 0 0,1-1-1 0 0,0 1 1 0 0,0 0-1 0 0,0-1 1 0 0,1 1-1 0 0,0-1 1 0 0,0 1-1 0 0,0-1 1 0 0,1 1-1 0 0,0-1 1 0 0,0 0-1 0 0,0 0 1 0 0,0 0-1 0 0,1 0 1 0 0,1 1-6 0 0,7 4 40 0 0,0 0-1 0 0,1-1 1 0 0,1-1 0 0 0,-1 0 0 0 0,1 0 0 0 0,0-2 0 0 0,1 1 0 0 0,0-2 0 0 0,0 0 0 0 0,0 0 0 0 0,0-2 0 0 0,1 1 0 0 0,0-2 0 0 0,0 0 0 0 0,-1-1 0 0 0,1 0-1 0 0,0-1 1 0 0,0-1-40 0 0,-16-10-3713 0 0,-5 1-6721 0 0,1 9-1335 0 0</inkml:trace>
  <inkml:trace contextRef="#ctx0" brushRef="#br0" timeOffset="-160129.771">9998 2960 10210 0 0,'0'0'1990'0'0,"0"0"-626"0"0,0 0-293 0 0,0 0 15 0 0,0 0 86 0 0,0 0-34 0 0,0 0-149 0 0,0 0-159 0 0,0 0-181 0 0,0 0-118 0 0,0 0-95 0 0,0 0-100 0 0,-10 23-69 0 0,-28 70-49 0 0,29-28 323 0 0,10-63-503 0 0,-1 0 0 0 0,1 0 1 0 0,-1 1-1 0 0,1-1 1 0 0,0 0-1 0 0,0 0 0 0 0,0 0 1 0 0,0 0-1 0 0,0 0 1 0 0,1-1-1 0 0,-1 1 1 0 0,1 0-1 0 0,-1 0 0 0 0,1-1 1 0 0,-1 1-1 0 0,1-1 1 0 0,0 0-1 0 0,0 1 0 0 0,0-1 1 0 0,0 0-1 0 0,0 0 1 0 0,0 0-1 0 0,0 0 0 0 0,0 0 1 0 0,0-1-1 0 0,0 1 1 0 0,0-1-1 0 0,1 1 1 0 0,-1-1-1 0 0,0 0 0 0 0,0 0 1 0 0,1 0-1 0 0,-1 0 1 0 0,2 0-39 0 0,77-19 1401 0 0,-62 8-1263 0 0,-1-1 0 0 0,-1-1 1 0 0,0 0-1 0 0,0-1 0 0 0,-2-1 1 0 0,0 0-1 0 0,0-1 0 0 0,-2-1 1 0 0,0 0-1 0 0,0-1 0 0 0,8-19-138 0 0,-10 21 109 0 0,-11 29-154 0 0,-13 41 76 0 0,2 1 0 0 0,2 1-1 0 0,3 0 1 0 0,1 39-31 0 0,19 163 15 0 0,-12-248-12 0 0,6 60 30 0 0,-2 0 0 0 0,-3 0 1 0 0,-3 18-34 0 0,-2-76 12 0 0,1-1 0 0 0,-1 1 0 0 0,-1-1 0 0 0,0 0 0 0 0,-1 1 0 0 0,0-2 1 0 0,-1 1-1 0 0,0 0 0 0 0,0-1 0 0 0,-1 0 0 0 0,0 0 0 0 0,-1 0 0 0 0,0-1 1 0 0,-1 0-1 0 0,0-1 0 0 0,0 0 0 0 0,-1 0 0 0 0,0 0 0 0 0,-1-1 1 0 0,1-1-1 0 0,-1 1 0 0 0,0-2 0 0 0,-1 1 0 0 0,1-1 0 0 0,-1-1 0 0 0,0 0 1 0 0,-7 1-13 0 0,16-4 12 0 0,-1 0 1 0 0,0-1 0 0 0,0 1 0 0 0,0-1-1 0 0,1 1 1 0 0,-1-1 0 0 0,0 0-1 0 0,0 0 1 0 0,0-1 0 0 0,0 1 0 0 0,1 0-1 0 0,-1-1 1 0 0,0 0 0 0 0,0 1 0 0 0,1-1-1 0 0,-1 0 1 0 0,0 0 0 0 0,1-1 0 0 0,-1 1-1 0 0,1-1 1 0 0,0 1 0 0 0,-1-1 0 0 0,1 0-1 0 0,0 1 1 0 0,0-1 0 0 0,0-1-1 0 0,0 1 1 0 0,0 0 0 0 0,1 0 0 0 0,-1-1-1 0 0,0 1 1 0 0,1 0 0 0 0,0-1 0 0 0,0 0-1 0 0,0 1 1 0 0,0-1 0 0 0,0 0 0 0 0,0 0-1 0 0,1 1 1 0 0,-1-3-13 0 0,2-11 41 0 0,0 0-1 0 0,0 1 1 0 0,2-1 0 0 0,0 1-1 0 0,1 0 1 0 0,0-1 0 0 0,2 2-1 0 0,-1-1 1 0 0,2 1-1 0 0,0 0 1 0 0,0 0 0 0 0,2 1-1 0 0,-1 0 1 0 0,2 0 0 0 0,0 1-1 0 0,0 0 1 0 0,1 1 0 0 0,0 0-1 0 0,1 1 1 0 0,1 0 0 0 0,5-3-41 0 0,87-49-325 0 0,-99 61-307 0 0,3-2 58 0 0,-2 3-8598 0 0,-6 0-3056 0 0</inkml:trace>
  <inkml:trace contextRef="#ctx0" brushRef="#br0" timeOffset="-141673.931">6106 4311 4713 0 0,'0'0'3543'0'0,"0"0"-1708"0"0,0 0-681 0 0,0 0 10 0 0,0 0 175 0 0,0 0 74 0 0,0 0-48 0 0,0 0-225 0 0,0 0-241 0 0,0 0-188 0 0,0 0-135 0 0,0 0-69 0 0,1 18-70 0 0,5 90 304 0 0,7 56 1320 0 0,-14-190 1232 0 0,9-95-2890 0 0,3 79-324 0 0,1 0 0 0 0,3 1 0 0 0,1 0 0 0 0,3 1 0 0 0,7-10-79 0 0,-23 44-2 0 0,0 0 0 0 0,0 1 0 0 0,0 0 0 0 0,1 0 0 0 0,0 0 1 0 0,0 0-1 0 0,1 1 0 0 0,-1-1 0 0 0,1 1 0 0 0,0 0 1 0 0,0 1-1 0 0,0-1 0 0 0,1 1 0 0 0,-1 0 0 0 0,1 0 0 0 0,0 1 1 0 0,0 0-1 0 0,-1 0 0 0 0,2 0 0 0 0,-1 0 0 0 0,0 1 1 0 0,3 0 1 0 0,46 27-84 0 0,-46-19 72 0 0,-2-1-161 0 0,26 22 13 0 0,-12-6-3096 0 0,-14-14-1296 0 0,-4-6-316 0 0,1 2-7099 0 0</inkml:trace>
  <inkml:trace contextRef="#ctx0" brushRef="#br0" timeOffset="-139970.911">6723 4219 10602 0 0,'0'0'2122'0'0,"0"0"-468"0"0,0 0-102 0 0,0 0-42 0 0,0 0-90 0 0,0 0-197 0 0,0 0-290 0 0,0 0-192 0 0,0 0-145 0 0,0 0-119 0 0,0 0-74 0 0,0 0-3 0 0,0 0-19 0 0,-18 9-24 0 0,-112 56 627 0 0,116-54-893 0 0,-1 1 0 0 0,1 1 0 0 0,1 0 0 0 0,0 0 0 0 0,1 2 0 0 0,1-1 0 0 0,0 1 0 0 0,1 1 0 0 0,0 0 0 0 0,2 0 0 0 0,0 1 0 0 0,-6 17-91 0 0,9 51 39 0 0,7-82-10 0 0,1 0 1 0 0,0-1 0 0 0,0 1 0 0 0,0-1 0 0 0,1 0 0 0 0,-1 1-1 0 0,1-2 1 0 0,-1 1 0 0 0,1 0 0 0 0,0-1 0 0 0,-1 1-1 0 0,1-1 1 0 0,0 0 0 0 0,0 0 0 0 0,0-1 0 0 0,0 1 0 0 0,0-1-1 0 0,0 0 1 0 0,0 0 0 0 0,0 0 0 0 0,0-1 0 0 0,0 1-1 0 0,0-1 1 0 0,0 0 0 0 0,-1 0 0 0 0,1 0 0 0 0,0-1-1 0 0,1 0-28 0 0,16-9 112 0 0,-1 0 1 0 0,0-2 0 0 0,-1-1 0 0 0,0 0 0 0 0,-1-1 0 0 0,0-1-1 0 0,-2-1 1 0 0,0 0 0 0 0,0-1 0 0 0,-2-1 0 0 0,8-13-114 0 0,55-100 499 0 0,-75 125-458 0 0,-2 6-50 0 0,0 1-1 0 0,0 0-2 0 0,0 0-14 0 0,0 0-4 0 0,0 23-88 0 0,-1-12 115 0 0,1 1 0 0 0,-1-1 0 0 0,2 0 0 0 0,0 1 0 0 0,0-1 1 0 0,1 0-1 0 0,0 0 0 0 0,1 0 0 0 0,0 0 0 0 0,1 0 0 0 0,0-1 1 0 0,1 1-1 0 0,0-1 0 0 0,0 0 0 0 0,1-1 0 0 0,4 5 3 0 0,59 52-13 0 0,-59-62-10 0 0,-7-2 25 0 0,-1-1 1 0 0,1 0-1 0 0,0 1 0 0 0,-1-1 0 0 0,1 0 1 0 0,0-1-1 0 0,-1 1 0 0 0,1 0 0 0 0,0-1 1 0 0,0 1-1 0 0,0-1 0 0 0,0 0 0 0 0,0 0 1 0 0,-1 0-1 0 0,1-1 0 0 0,0 1 0 0 0,0 0 1 0 0,0-1-1 0 0,-1 0 0 0 0,1 0 0 0 0,0 0 1 0 0,2-1-3 0 0,8-7 21 0 0,-1-1 1 0 0,0 0-1 0 0,0-1 1 0 0,-1-1-1 0 0,0 1 1 0 0,-1-2-1 0 0,-1 1 1 0 0,0-1-1 0 0,0-1-21 0 0,1 0 4 0 0,66-134 84 0 0,-73 139-95 0 0,-8 20-12 0 0,-6 25-11 0 0,13 99 14 0 0,-1-130 14 0 0,0-1 0 0 0,1 1 1 0 0,-1-1-1 0 0,1 0 0 0 0,0 1 1 0 0,0-1-1 0 0,1 0 0 0 0,-1 0 1 0 0,1-1-1 0 0,0 1 0 0 0,0 0 0 0 0,0-1 1 0 0,0 0-1 0 0,1 0 0 0 0,-1 0 1 0 0,1 0-1 0 0,0 0 0 0 0,0-1 0 0 0,0 1 1 0 0,0-1-1 0 0,0 0 0 0 0,0-1 1 0 0,1 1-1 0 0,-1-1 0 0 0,1 1 0 0 0,-1-1 1 0 0,1-1-1 0 0,0 1 0 0 0,-1-1 1 0 0,1 0-1 0 0,0 0 0 0 0,1 0 2 0 0,5-1 11 0 0,0 0 0 0 0,0-1 0 0 0,0 0 0 0 0,0-1 0 0 0,-1 0-1 0 0,1-1 1 0 0,-1 0 0 0 0,0 0 0 0 0,0-1 0 0 0,0-1 0 0 0,-1 0 0 0 0,1 0-1 0 0,-1 0 1 0 0,-1-1 0 0 0,0-1 0 0 0,0 0 0 0 0,0 0 0 0 0,-1 0 0 0 0,0-1 0 0 0,0 0-11 0 0,27-34 30 0 0,81-83 57 0 0,-108 121-92 0 0,0 1 0 0 0,0 1 1 0 0,1-1-1 0 0,-1 1 0 0 0,1 1 0 0 0,0-1 1 0 0,0 1-1 0 0,-1 1 0 0 0,1-1 0 0 0,0 1 1 0 0,1 1-1 0 0,-1-1 0 0 0,0 1 0 0 0,0 1 5 0 0,47 43-13 0 0,-49-37 19 0 0,0 1 0 0 0,0 0 0 0 0,0 0 0 0 0,-1 1-1 0 0,-1-1 1 0 0,1 1 0 0 0,-1 0 0 0 0,-1 0 0 0 0,0 0 0 0 0,0 1 0 0 0,-1-1 0 0 0,0 1 0 0 0,-1 0-1 0 0,0 0 1 0 0,0-1 0 0 0,-1 1 0 0 0,0 0 0 0 0,-1 0 0 0 0,-1 5-6 0 0,-1-9 5 0 0,0 1-1 0 0,-1-1 1 0 0,0 0 0 0 0,0-1-1 0 0,0 1 1 0 0,-1-1 0 0 0,1 0-1 0 0,-2 0 1 0 0,1 0 0 0 0,0-1 0 0 0,-1 1-1 0 0,0-1 1 0 0,0-1 0 0 0,0 1-1 0 0,0-1 1 0 0,-1 0 0 0 0,-6 2-5 0 0,9-3-4 0 0,-70 16-327 0 0,178 16 286 0 0,-90-31 61 0 0,1 0 1 0 0,-1-1-1 0 0,1 0 0 0 0,0-1 1 0 0,0-1-1 0 0,0 0 0 0 0,0-1 0 0 0,-1-1 1 0 0,1 0-1 0 0,0-1 0 0 0,-1 0 1 0 0,0-2-1 0 0,0 1 0 0 0,0-2 1 0 0,0 0-1 0 0,-1 0 0 0 0,0-2 1 0 0,0 1-1 0 0,-1-2 0 0 0,0 1 1 0 0,0-2-1 0 0,-1 1 0 0 0,0-2 1 0 0,-1 1-1 0 0,6-9-16 0 0,131-160 61 0 0,-141 168-54 0 0,-4 10-5 0 0,0-1 0 0 0,0 0 0 0 0,0 0 0 0 0,0 0 0 0 0,0-1 0 0 0,-1 1 0 0 0,1 0 0 0 0,-1-1 0 0 0,1 1 0 0 0,-1-1 0 0 0,0 1 0 0 0,0-1 0 0 0,0 0-1 0 0,0 1 1 0 0,-1-1 0 0 0,1 0 0 0 0,-1 0 0 0 0,1 0 0 0 0,-1 1 0 0 0,0-1 0 0 0,0 0 0 0 0,0 0 0 0 0,-1 0 0 0 0,1 0 0 0 0,-1 1 0 0 0,1-1 0 0 0,-1 0 0 0 0,0 1 0 0 0,0-1 0 0 0,0 0 0 0 0,-1 1 0 0 0,1-1 0 0 0,0 1 0 0 0,-1 0 0 0 0,0-1 0 0 0,0 1 0 0 0,1 0 0 0 0,-2 0-2 0 0,-6-1-10 0 0,0 2 0 0 0,0-1 0 0 0,0 1 0 0 0,0 1 1 0 0,0 0-1 0 0,0 0 0 0 0,0 1 0 0 0,0 0 0 0 0,-1 0 0 0 0,1 1 1 0 0,1 0-1 0 0,-1 1 0 0 0,0 0 0 0 0,1 0 0 0 0,-1 1 1 0 0,1 0-1 0 0,0 0 0 0 0,0 1 0 0 0,1 0 0 0 0,-1 1 0 0 0,1-1 1 0 0,-3 4 9 0 0,5-5-1 0 0,1-1 0 0 0,-1 1 0 0 0,0 0 1 0 0,1 0-1 0 0,0 1 0 0 0,0-1 1 0 0,0 1-1 0 0,1 0 0 0 0,-1 0 0 0 0,1 0 1 0 0,0 0-1 0 0,1 1 0 0 0,-1-1 1 0 0,1 1-1 0 0,0 0 0 0 0,1 0 0 0 0,-1 0 1 0 0,1 0-1 0 0,0 0 0 0 0,1 0 1 0 0,-1 0-1 0 0,1 0 0 0 0,0 0 0 0 0,1 0 1 0 0,0 0-1 0 0,-1 0 0 0 0,2 0 0 0 0,-1-1 1 0 0,1 1-1 0 0,0 0 0 0 0,0 0 1 0 0,1-1-1 0 0,-1 1 0 0 0,1-1 0 0 0,1 0 1 0 0,-1 0-1 0 0,1 0 0 0 0,-1 0 1 0 0,4 2 0 0 0,3 3 8 0 0,1 0 1 0 0,1 0-1 0 0,-1-1 1 0 0,2 0 0 0 0,-1-1-1 0 0,1 0 1 0 0,0-2-1 0 0,1 1 1 0 0,-1-1 0 0 0,1-1-1 0 0,11 2-8 0 0,113 38 72 0 0,-106-27-328 0 0,-35-17-3383 0 0,-5 2 435 0 0,0-4-4000 0 0,3-2-5034 0 0</inkml:trace>
  <inkml:trace contextRef="#ctx0" brushRef="#br0" timeOffset="-139311.574">7012 3748 448 0 0,'0'0'2637'0'0,"0"0"-674"0"0,0 0-87 0 0,0 0 126 0 0,0 0 26 0 0,0 0-107 0 0,0 0-261 0 0,0 0-285 0 0,0 0-183 0 0,0 0-99 0 0,0 0-91 0 0,0 0-55 0 0,8-4-71 0 0,24-11-85 0 0,-24 12-63 0 0,-8 3-63 0 0,-3 40 2836 0 0,0-4-2920 0 0,3-35-552 0 0,0-1 17 0 0,0 0-13 0 0,0 0 10 0 0,0 0 2 0 0,0 0 14 0 0,0 0 1 0 0,21-22 460 0 0,-38 30-546 0 0,12 3-7707 0 0,5-8-4419 0 0</inkml:trace>
  <inkml:trace contextRef="#ctx0" brushRef="#br0" timeOffset="-143155.064">4691 3704 88 0 0,'0'0'1396'0'0,"0"0"-119"0"0,0 0 274 0 0,0 0 500 0 0,0 0 359 0 0,0 0 9 0 0,0 0-352 0 0,0 0-485 0 0,0 0-400 0 0,0 0-260 0 0,0 0-131 0 0,2-4-74 0 0,1 1-1012 0 0,6-6 2241 0 0,-7 29 584 0 0,0 510 1338 0 0,-30-210-3356 0 0,16-221-428 0 0,12-99-74 0 0,0 0 2 0 0,0 0 11 0 0,0 0 4 0 0,0 0-13 0 0,7-22 34 0 0,-1-15-978 0 0,-5 24-1993 0 0,-1 1-3806 0 0,0 8-4976 0 0</inkml:trace>
  <inkml:trace contextRef="#ctx0" brushRef="#br0" timeOffset="-142910.696">4470 4204 7442 0 0,'0'0'1465'0'0,"0"0"-347"0"0,0 0-23 0 0,0 0 322 0 0,0 0 241 0 0,0 0-79 0 0,0 0-316 0 0,0 0-313 0 0,0 0-200 0 0,0 0-64 0 0,0 0 31 0 0,0 0 7 0 0,5 2-11 0 0,124-6 3544 0 0,-40-5-3823 0 0,19 10-934 0 0,-80 11-1067 0 0,-12 1-6859 0 0,-12-9-3092 0 0</inkml:trace>
  <inkml:trace contextRef="#ctx0" brushRef="#br0" timeOffset="-142541.884">5182 4226 32 0 0,'0'0'1736'0'0,"0"0"341"0"0,0 0 438 0 0,0 0 200 0 0,0 0-201 0 0,0 0-459 0 0,0 0-456 0 0,0 0-342 0 0,0 0-237 0 0,0 0-140 0 0,0 0-119 0 0,0 0-100 0 0,0 0-57 0 0,-13 28-60 0 0,-41 86-61 0 0,22-28 617 0 0,31-81-1055 0 0,0 0 0 0 0,0 0-1 0 0,0 1 1 0 0,0-1 0 0 0,1 0 0 0 0,0 0 0 0 0,0 1 0 0 0,0-1 0 0 0,1 0-1 0 0,0 0 1 0 0,0 0 0 0 0,0 0 0 0 0,1 0 0 0 0,-1 0 0 0 0,1 0 0 0 0,0 0 0 0 0,1 0-1 0 0,-1-1 1 0 0,1 1 0 0 0,0-1 0 0 0,0 1 0 0 0,0-1 0 0 0,1 0 0 0 0,0-1-1 0 0,-1 1 1 0 0,1-1 0 0 0,0 1 0 0 0,4 1-45 0 0,-1-1 97 0 0,1-1-1 0 0,-1 0 0 0 0,1 0 1 0 0,0-1-1 0 0,0 0 1 0 0,0 0-1 0 0,0-1 1 0 0,0 0-1 0 0,0 0 1 0 0,0-1-1 0 0,0 0 0 0 0,0-1 1 0 0,1 1-1 0 0,-1-1 1 0 0,0-1-1 0 0,0 0 1 0 0,-1 0-1 0 0,1-1 1 0 0,0 1-1 0 0,-1-2 1 0 0,1 1-1 0 0,-1-1 0 0 0,0 0 1 0 0,0-1-1 0 0,0 1 1 0 0,-1-1-1 0 0,0-1 1 0 0,2-1-97 0 0,0 1 63 0 0,-1 0 0 0 0,0 0 0 0 0,0 0 0 0 0,-1-1 0 0 0,1 0 0 0 0,-1 0 0 0 0,-1-1 0 0 0,1 1 0 0 0,-2-1 0 0 0,1-1 0 0 0,-1 1 0 0 0,0-1 0 0 0,0 1 0 0 0,-1-1 0 0 0,-1 0 0 0 0,1 0 1 0 0,-1-1-1 0 0,-1-2-63 0 0,0 8 6 0 0,0 0 1 0 0,-1 0-1 0 0,0 0 1 0 0,0 0-1 0 0,0 0 1 0 0,-1 0 0 0 0,1 0-1 0 0,-1 0 1 0 0,0 0-1 0 0,0 0 1 0 0,0 0-1 0 0,-1 0 1 0 0,1 1 0 0 0,-1-1-1 0 0,0 1 1 0 0,0-1-1 0 0,0 1 1 0 0,-1 0-1 0 0,1-1 1 0 0,-1 1 0 0 0,0 0-1 0 0,1 1 1 0 0,-1-1-1 0 0,-1 0 1 0 0,1 1-1 0 0,0 0 1 0 0,0 0 0 0 0,-4-2-7 0 0,-2 0-110 0 0,-1 0 1 0 0,0 1 0 0 0,0 0 0 0 0,-1 0 0 0 0,1 1 0 0 0,-1 0-1 0 0,1 1 1 0 0,-1 0 0 0 0,1 1 0 0 0,-1 0 0 0 0,-3 1 109 0 0,-1-1-458 0 0,-26 13-3616 0 0,30-8 47 0 0,1-1-7745 0 0</inkml:trace>
  <inkml:trace contextRef="#ctx0" brushRef="#br0" timeOffset="-127188.58">9287 4190 0 0 0,'0'0'253'0'0,"0"0"254"0"0,0 0 117 0 0,0 0 123 0 0,0 0 104 0 0,0 0 32 0 0,0 0-42 0 0,0 0-86 0 0,0 0-89 0 0,13 0 673 0 0,-9 0 2835 0 0,-4 0-3587 0 0,0 0 39 0 0,0 0 57 0 0,0 0 29 0 0,0 0-9 0 0,0 0-20 0 0,0 0-15 0 0,0 0-20 0 0,0 0 2 0 0,0 0-11 0 0,0 0 3 0 0,0 0-5 0 0,0 0 1 0 0,0 0-12 0 0,-7-15 1029 0 0,1 12-1574 0 0,1 0 0 0 0,0 0 0 0 0,-1 1 0 0 0,1-1 0 0 0,-1 1 0 0 0,0 1-1 0 0,0-1 1 0 0,1 1 0 0 0,-1 0 0 0 0,0 0 0 0 0,0 1 0 0 0,0 0 0 0 0,0 0 0 0 0,0 0 0 0 0,0 1 0 0 0,0 0 0 0 0,0 0 0 0 0,0 0 0 0 0,0 1 0 0 0,0 0 0 0 0,1 0 0 0 0,-1 0 0 0 0,1 1 0 0 0,0 0 0 0 0,-1 0 0 0 0,1 0 0 0 0,-3 3-81 0 0,-3 1 30 0 0,0-1 0 0 0,0 2 1 0 0,1-1-1 0 0,0 1 1 0 0,1 1-1 0 0,0 0 1 0 0,0 0-1 0 0,1 0 0 0 0,0 1 1 0 0,1 1-1 0 0,0-1 1 0 0,0 1-1 0 0,1 1 1 0 0,1-1-1 0 0,0 1 0 0 0,1 0 1 0 0,0 0-1 0 0,0 0 1 0 0,1 0-1 0 0,1 1 1 0 0,0-1-1 0 0,1 5-30 0 0,0-12 14 0 0,0 0-1 0 0,0 1 1 0 0,1-1 0 0 0,0 1-1 0 0,0-1 1 0 0,0 1 0 0 0,1-1-1 0 0,0 1 1 0 0,0-1 0 0 0,0 0-1 0 0,1 1 1 0 0,-1-1-1 0 0,1 0 1 0 0,1 0 0 0 0,-1 0-1 0 0,1 0 1 0 0,0 0 0 0 0,0-1-1 0 0,0 1 1 0 0,0-1 0 0 0,1 0-1 0 0,0 0 1 0 0,0 0 0 0 0,0-1-1 0 0,0 1 1 0 0,1-1 0 0 0,-1 0-1 0 0,1 0 1 0 0,0 0 0 0 0,3 1-15 0 0,0-2 46 0 0,0 0-1 0 0,0 0 1 0 0,0-1-1 0 0,0 0 1 0 0,0 0-1 0 0,1-1 0 0 0,-1 0 1 0 0,0 0-1 0 0,0-1 1 0 0,1 0-1 0 0,-1 0 1 0 0,0-1-1 0 0,0 0 0 0 0,-1-1 1 0 0,1 0-1 0 0,0 0 1 0 0,-1 0-1 0 0,1-1 1 0 0,-1 0-1 0 0,0-1 0 0 0,-1 0 1 0 0,6-4-45 0 0,-1 0 71 0 0,0-1 0 0 0,0-1 1 0 0,-1 0-1 0 0,0-1 0 0 0,-1 0 1 0 0,-1 0-1 0 0,0-1 0 0 0,0 0 1 0 0,-1 0-1 0 0,-1-1 0 0 0,5-13-71 0 0,23-92 231 0 0,-28 138 1095 0 0,-6-3-1281 0 0,-2-4-23 0 0,0 1 0 0 0,2 0 1 0 0,-1 0-1 0 0,2-1 0 0 0,0 1 1 0 0,0 0-1 0 0,1-1 0 0 0,1 1 1 0 0,0-1-1 0 0,0 1 0 0 0,2-1 1 0 0,-1 0-1 0 0,1-1 0 0 0,1 1 1 0 0,0-1-1 0 0,1 0 0 0 0,0-1 1 0 0,1 1-1 0 0,8 8-22 0 0,-12-16 12 0 0,1-1 1 0 0,-1 0-1 0 0,1 0 0 0 0,-1 0 0 0 0,1 0 1 0 0,0-1-1 0 0,-1 0 0 0 0,1 0 1 0 0,0 0-1 0 0,0-1 0 0 0,0 1 0 0 0,0-1 1 0 0,0 0-1 0 0,-1 0 0 0 0,1-1 1 0 0,0 0-1 0 0,0 0 0 0 0,0 0 0 0 0,0 0 1 0 0,-1-1-1 0 0,1 1 0 0 0,-1-1 1 0 0,1-1-1 0 0,-1 1 0 0 0,1-1-12 0 0,96-77 129 0 0,-94 72-776 0 0,16-17 1061 0 0,-7 17-9163 0 0,-14 8-3480 0 0</inkml:trace>
  <inkml:trace contextRef="#ctx0" brushRef="#br0" timeOffset="-125154.334">239 5309 1592 0 0,'0'0'1298'0'0,"0"0"-16"0"0,0 0 62 0 0,0 0 160 0 0,0 0 175 0 0,0 0-46 0 0,0 0-46 0 0,0 0-158 0 0,0 0-234 0 0,0 0-151 0 0,0 0-127 0 0,-4-5-76 0 0,-15-15-27 0 0,11-1 2557 0 0,15-7-2427 0 0,1 17-832 0 0,0 1-1 0 0,2 0 1 0 0,-1 0 0 0 0,1 1-1 0 0,0 0 1 0 0,1 1 0 0 0,0 0-1 0 0,0 1 1 0 0,1 0 0 0 0,0 1-1 0 0,0 0 1 0 0,1 1-1 0 0,-1 0 1 0 0,7 0-112 0 0,-14 4 41 0 0,0 1 0 0 0,0 0 0 0 0,0 0 0 0 0,0 0 1 0 0,0 1-1 0 0,0 0 0 0 0,0 0 0 0 0,0 0 0 0 0,0 0 0 0 0,0 1 0 0 0,0 0 0 0 0,0 0 0 0 0,-1 0 0 0 0,1 1 0 0 0,-1 0 0 0 0,0-1 1 0 0,0 2-1 0 0,0-1 0 0 0,0 0 0 0 0,0 1 0 0 0,-1-1 0 0 0,1 1 0 0 0,-1 0 0 0 0,0 1 0 0 0,0-1 0 0 0,-1 0 0 0 0,1 1 0 0 0,-1-1 1 0 0,0 1-1 0 0,0 0 0 0 0,0 0 0 0 0,-1 0 0 0 0,0 0 0 0 0,0 0 0 0 0,0 0 0 0 0,0 2-41 0 0,5 177 911 0 0,-9-133-814 0 0,-3-1-1 0 0,-2 0 1 0 0,-2 0 0 0 0,-14 41-97 0 0,9-31 56 0 0,-7 0 2 0 0,22-60-20 0 0,0 0 0 0 0,0 0-7 0 0,0 0-7 0 0,0 0 19 0 0,0 0 11 0 0,0 0 26 0 0,10-38 266 0 0,23-35-330 0 0,3 2-1 0 0,3 2 1 0 0,3 2 0 0 0,3 1 0 0 0,21-20-16 0 0,-51 66 2 0 0,1 0 1 0 0,0 2 0 0 0,2 0 0 0 0,0 0 0 0 0,1 2 0 0 0,1 0-3 0 0,-20 16-2 0 0,1 0 0 0 0,0 0 0 0 0,0-1-1 0 0,0 1 1 0 0,-1 0 0 0 0,1 0 0 0 0,0 0 0 0 0,0 0 0 0 0,0 0 0 0 0,-1 0 0 0 0,1 0 0 0 0,0 0-1 0 0,0 0 1 0 0,0 0 0 0 0,0 0 0 0 0,-1 1 0 0 0,1-1 0 0 0,0 0 0 0 0,0 0 0 0 0,-1 1-1 0 0,1-1 1 0 0,0 1 0 0 0,-1-1 0 0 0,1 1 0 0 0,0-1 0 0 0,-1 1 0 0 0,1-1 0 0 0,-1 1 0 0 0,1-1-1 0 0,0 1 1 0 0,-1 0 0 0 0,0-1 0 0 0,1 1 0 0 0,-1 0 0 0 0,1 0 0 0 0,-1-1 0 0 0,0 1 0 0 0,1 0-1 0 0,-1 0 1 0 0,0-1 0 0 0,0 1 0 0 0,0 0 0 0 0,0 0 0 0 0,0 0 0 0 0,0-1 0 0 0,0 1 0 0 0,0 0 2 0 0,9 46 81 0 0,-9-46-80 0 0,8 63 86 0 0,-2-28-15 0 0,-2-1-1 0 0,-1 1 0 0 0,-1 0 0 0 0,-3 0 0 0 0,-1 0 0 0 0,-3 12-71 0 0,-42 92 194 0 0,43-119-190 0 0,4-20-12 0 0,0-1-10 0 0,0 0-7 0 0,0 0 16 0 0,0 0 7 0 0,0 0-19 0 0,26-23 6 0 0,124-164 138 0 0,-111 139-151 0 0,-15 16 23 0 0,1 1 0 0 0,1 2 1 0 0,2 1-1 0 0,0 1 1 0 0,2 1-1 0 0,1 1 5 0 0,-29 25-1 0 0,-1 0 1 0 0,1 0-1 0 0,-1 0 1 0 0,1 0-1 0 0,-1 0 0 0 0,1 0 1 0 0,-1 1-1 0 0,1-1 1 0 0,-1 0-1 0 0,0 1 0 0 0,1-1 1 0 0,-1 1-1 0 0,1 0 1 0 0,-1-1-1 0 0,0 1 1 0 0,0 0-1 0 0,1 0 0 0 0,-1 0 1 0 0,0 0-1 0 0,0 0 1 0 0,0 0-1 0 0,0 0 0 0 0,0 0 1 0 0,0 0-1 0 0,0 0 1 0 0,0 0-1 0 0,-1 1 0 0 0,1-1 1 0 0,0 0-1 0 0,-1 1 1 0 0,1-1-1 0 0,-1 1 0 0 0,1-1 1 0 0,-1 0-1 0 0,0 1 1 0 0,0-1-1 0 0,0 1 0 0 0,1-1 1 0 0,-1 1-1 0 0,-1-1 1 0 0,1 1-1 0 0,0-1 0 0 0,0 1 1 0 0,1 5 11 0 0,4 14 58 0 0,-2 0 0 0 0,0 1 0 0 0,-2-1 0 0 0,0 1 0 0 0,-2-1 0 0 0,0 1 0 0 0,-3 11-69 0 0,-18 287 623 0 0,22-319-618 0 0,0-1 5 0 0,0 0-4 0 0,0 0-28 0 0,0 0-5 0 0,0 0-17 0 0,0 0-51 0 0,0 0-11 0 0,0 0-66 0 0,0 0-70 0 0,0 0-70 0 0,13 0-3271 0 0,-6 0-2613 0 0,-3 0-5994 0 0</inkml:trace>
  <inkml:trace contextRef="#ctx0" brushRef="#br0" timeOffset="-123904.682">1898 5449 0 0 0,'0'0'990'0'0,"0"0"406"0"0,0 0 109 0 0,0 0-2 0 0,0 0-64 0 0,0 0-42 0 0,0 0-1 0 0,0 0-37 0 0,0 0-57 0 0,0 0-87 0 0,0 0-146 0 0,1-7-109 0 0,2-31 711 0 0,-5 35-1453 0 0,0 0 0 0 0,0 1 0 0 0,-1-1-1 0 0,1 1 1 0 0,-1 0 0 0 0,1-1-1 0 0,-1 1 1 0 0,0 0 0 0 0,1 1 0 0 0,-1-1-1 0 0,0 0 1 0 0,0 1 0 0 0,-1 0 0 0 0,1-1-1 0 0,0 1 1 0 0,0 0 0 0 0,-1 1-1 0 0,1-1 1 0 0,0 1 0 0 0,-1-1 0 0 0,1 1-1 0 0,0 0 1 0 0,-1 0 0 0 0,1 1-1 0 0,-1-1 1 0 0,1 1 0 0 0,-1-1-218 0 0,-4 2 77 0 0,0 0 1 0 0,0 1-1 0 0,-1 0 0 0 0,2 0 1 0 0,-1 0-1 0 0,0 1 0 0 0,1 0 1 0 0,-1 1-1 0 0,1 0 0 0 0,1 0 1 0 0,-1 0-1 0 0,1 1 1 0 0,-3 2-78 0 0,-11 9 153 0 0,8-8-109 0 0,1 1 1 0 0,0 1-1 0 0,1 0 0 0 0,0 1 1 0 0,1 0-1 0 0,0 0 1 0 0,1 0-1 0 0,1 2 1 0 0,0-1-1 0 0,0 0 0 0 0,1 1 1 0 0,1 1-1 0 0,0-1 1 0 0,1 0-1 0 0,1 1 0 0 0,0 0 1 0 0,1 0-1 0 0,1 0 1 0 0,0 0-1 0 0,1 14-44 0 0,1-25 21 0 0,0 0 0 0 0,0 0 0 0 0,0 0 0 0 0,1-1 0 0 0,-1 1 0 0 0,1 0 0 0 0,0-1 0 0 0,0 1 0 0 0,0-1 0 0 0,0 1 1 0 0,1-1-1 0 0,-1 0 0 0 0,1 0 0 0 0,0 0 0 0 0,0-1 0 0 0,0 1 0 0 0,0-1 0 0 0,0 1 0 0 0,1-1 0 0 0,-1 0 0 0 0,1 0 0 0 0,0-1 0 0 0,-1 1 0 0 0,1-1 0 0 0,0 1 0 0 0,0-1 0 0 0,0 0 0 0 0,0-1 0 0 0,0 1 0 0 0,0-1 0 0 0,0 0 0 0 0,0 0 0 0 0,0 0 0 0 0,0 0 1 0 0,0-1-1 0 0,0 1 0 0 0,0-1 0 0 0,0 0 0 0 0,-1-1 0 0 0,1 1 0 0 0,0 0 0 0 0,0-1 0 0 0,-1 0 0 0 0,1 0 0 0 0,-1 0-21 0 0,21-15 119 0 0,-2-1 1 0 0,0-1-1 0 0,-1-1 1 0 0,-2 0-1 0 0,0-2 1 0 0,0 0-1 0 0,-2-1 1 0 0,-1-1-1 0 0,-1-1 1 0 0,0-3-120 0 0,4-3 48 0 0,27-47 127 0 0,-45 75-163 0 0,-1 3-26 0 0,0 0-12 0 0,0 0 4 0 0,4 18-63 0 0,13 66 152 0 0,-13-68-26 0 0,1 0 1 0 0,0 0-1 0 0,1-1 1 0 0,1 0-1 0 0,0 0 1 0 0,1 0-1 0 0,1-1 1 0 0,0-1-1 0 0,1 1 1 0 0,1-1 0 0 0,-1-1-1 0 0,2 0 1 0 0,10 8-42 0 0,31 3 73 0 0,-53-23-129 0 0,0 0-44 0 0,0 0-39 0 0,19-6-6998 0 0,-13 4 458 0 0,0-1-5224 0 0</inkml:trace>
  <inkml:trace contextRef="#ctx0" brushRef="#br0" timeOffset="-123048.143">2776 5427 0 0 0,'0'0'365'0'0,"0"0"432"0"0,0 0 72 0 0,0 0-38 0 0,0 0 1 0 0,0 0-41 0 0,0 0-30 0 0,0 0-19 0 0,0 0-23 0 0,0 0 9 0 0,1-8 41 0 0,2-32 1703 0 0,-33 13 9486 0 0,-36 5-7636 0 0,57 22-4235 0 0,1 0-1 0 0,-1 0 0 0 0,1 1 1 0 0,-1 0-1 0 0,1 1 0 0 0,0 0 1 0 0,0 0-1 0 0,0 0 0 0 0,0 1 1 0 0,0 0-1 0 0,-6 4-86 0 0,5-2 38 0 0,-73 57 283 0 0,80-59-318 0 0,1 1 1 0 0,0-1-1 0 0,0 1 1 0 0,0 0-1 0 0,1-1 1 0 0,-1 1-1 0 0,1 0 0 0 0,0-1 1 0 0,0 1-1 0 0,0 0 1 0 0,0 0-1 0 0,1-1 1 0 0,-1 1-1 0 0,1 0 1 0 0,0-1-1 0 0,0 1 1 0 0,1-1-1 0 0,-1 1 1 0 0,1-1-1 0 0,-1 0 1 0 0,1 0-1 0 0,0 1 0 0 0,0-1 1 0 0,1 0-1 0 0,-1-1 1 0 0,0 1-1 0 0,1 0 1 0 0,0-1-1 0 0,0 1 1 0 0,0-1-1 0 0,0 0 1 0 0,0 0-1 0 0,0 0 1 0 0,0 0-1 0 0,1-1 1 0 0,-1 1-1 0 0,1-1 0 0 0,-1 0 1 0 0,1 0-1 0 0,0 0-3 0 0,124 69 110 0 0,-126-68-92 0 0,0 1 0 0 0,0-1 0 0 0,0 1 0 0 0,0 0 0 0 0,0 0 0 0 0,-1-1 0 0 0,1 1 0 0 0,-1 1 0 0 0,0-1 0 0 0,0 0 0 0 0,0 0 0 0 0,0 0 0 0 0,0 1 0 0 0,-1-1 0 0 0,0 0 0 0 0,1 0 0 0 0,-1 1 0 0 0,0-1 0 0 0,-1 0 0 0 0,1 1 0 0 0,-1-1 0 0 0,1 0 0 0 0,-1 1 0 0 0,0-1 0 0 0,0 0 0 0 0,0 0 0 0 0,-1 0 0 0 0,1 0 0 0 0,-1 0 0 0 0,1 0 0 0 0,-1 0 0 0 0,-1 1-18 0 0,-6 5 39 0 0,0 0 0 0 0,0-1 0 0 0,-1 0 0 0 0,0 0 0 0 0,0-1 0 0 0,-1 0 0 0 0,0-1 0 0 0,0 0 0 0 0,0-1 0 0 0,-1 0 0 0 0,-8 2-39 0 0,-100 15 46 0 0,72-22-652 0 0,56-11-901 0 0,30-2-388 0 0,9-4-5264 0 0,-33 10-2972 0 0</inkml:trace>
  <inkml:trace contextRef="#ctx0" brushRef="#br0" timeOffset="-122569.925">3314 5397 7922 0 0,'0'0'2771'0'0,"0"0"-1100"0"0,0 0-187 0 0,0 0 234 0 0,0 0 77 0 0,0 0-117 0 0,0 0-278 0 0,0 0-268 0 0,0 0-198 0 0,0 0-138 0 0,0 0-135 0 0,0 0-108 0 0,-6-8-75 0 0,-21-27-60 0 0,25 34-382 0 0,1 0 1 0 0,-1 0 0 0 0,0 0-1 0 0,1 0 1 0 0,-1 0 0 0 0,0 1-1 0 0,0-1 1 0 0,0 0 0 0 0,1 1-1 0 0,-1 0 1 0 0,0-1 0 0 0,0 1-1 0 0,0 0 1 0 0,0 0 0 0 0,0 0-1 0 0,0 0 1 0 0,0 0 0 0 0,0 0-1 0 0,0 1 1 0 0,1-1 0 0 0,-1 1-1 0 0,0-1 1 0 0,0 1 0 0 0,0 0-1 0 0,1 0 1 0 0,-1 0 0 0 0,0-1-1 0 0,-1 2-36 0 0,-6 2 159 0 0,-3 1-52 0 0,1-1-1 0 0,1 1 0 0 0,-1 1 0 0 0,1 0 1 0 0,0 1-1 0 0,0 0 0 0 0,1 0 0 0 0,0 1 1 0 0,-7 7-107 0 0,15-12 3 0 0,-1 0 1 0 0,1 0-1 0 0,0 0 1 0 0,0 0 0 0 0,0 0-1 0 0,1 0 1 0 0,-1 0 0 0 0,1 1-1 0 0,-1-1 1 0 0,1 0 0 0 0,0 0-1 0 0,1 1 1 0 0,-1-1-1 0 0,0 0 1 0 0,1 0 0 0 0,0 0-1 0 0,0 1 1 0 0,0-1 0 0 0,0 0-1 0 0,0 0 1 0 0,0 0 0 0 0,1-1-1 0 0,0 1 1 0 0,-1 0-1 0 0,1 0 1 0 0,0-1 0 0 0,0 1-1 0 0,1-1 1 0 0,-1 0 0 0 0,0 1-1 0 0,1-1 1 0 0,-1 0 0 0 0,3 0-4 0 0,29 23 11 0 0,-26-21 8 0 0,-1 0 0 0 0,0 1 0 0 0,0-1 0 0 0,0 1 0 0 0,0 1 0 0 0,-1-1 0 0 0,0 1 0 0 0,0 0 0 0 0,0 1 1 0 0,-1-1-1 0 0,0 1 0 0 0,0 0 0 0 0,0 0 0 0 0,-1 1 0 0 0,-1-1 0 0 0,1 1 0 0 0,-1 0 0 0 0,0 0 0 0 0,-1 0 0 0 0,0 1 0 0 0,0-1 0 0 0,-1 2-19 0 0,-1-4 43 0 0,0-1 1 0 0,0 1-1 0 0,-1-1 0 0 0,0 0 0 0 0,0 1 0 0 0,-1-1 0 0 0,0 0 0 0 0,0 0 0 0 0,0 0 1 0 0,0 0-1 0 0,-1 0 0 0 0,1 0 0 0 0,-1-1 0 0 0,0 1 0 0 0,-1-1 0 0 0,1 0 0 0 0,-1 0 0 0 0,-4 3-42 0 0,-2 5 41 0 0,-2 0 0 0 0,0-1 0 0 0,0-1 0 0 0,-1 0 0 0 0,0 0 0 0 0,-1-2 0 0 0,0 1 0 0 0,0-2 0 0 0,-1 0 0 0 0,0 0 0 0 0,0-2 0 0 0,0 0 0 0 0,-1-1 0 0 0,0 0 0 0 0,0-1 0 0 0,0-1 0 0 0,-12 0-42 0 0,25-2-25 0 0,1 0-1 0 0,-1-1 0 0 0,1 1 1 0 0,0-1-1 0 0,-1 0 1 0 0,1 0-1 0 0,0 0 0 0 0,-1 0 1 0 0,1 0-1 0 0,0-1 1 0 0,0 1-1 0 0,0-1 0 0 0,0 1 1 0 0,0-1-1 0 0,0 0 0 0 0,1 1 1 0 0,-1-1-1 0 0,0 0 1 0 0,1 0-1 0 0,0 0 0 0 0,-1-1 1 0 0,1 1-1 0 0,0 0 1 0 0,0 0-1 0 0,0-1 0 0 0,0 1 1 0 0,1-1-1 0 0,-1 1 0 0 0,1 0 1 0 0,-1-1-1 0 0,1-2 26 0 0,15-46-5535 0 0,-10 43 119 0 0,-2 1-6568 0 0</inkml:trace>
  <inkml:trace contextRef="#ctx0" brushRef="#br0" timeOffset="-92869.926">4026 5360 1208 0 0,'0'0'1565'0'0,"0"0"59"0"0,0 0 207 0 0,0 0 164 0 0,0 0 63 0 0,0 0-100 0 0,0 0-231 0 0,0 0-236 0 0,0 0-242 0 0,0 0-201 0 0,0 0-154 0 0,-2-6-121 0 0,1 4-799 0 0,0-1 222 0 0,-1 0 0 0 0,1-1 0 0 0,0 1 0 0 0,0 0 0 0 0,0-1 0 0 0,0 1 0 0 0,1-1 0 0 0,0 1-1 0 0,-1-1 1 0 0,1 1 0 0 0,0-1 0 0 0,1 1 0 0 0,-1-1 0 0 0,1 1 0 0 0,-1-1 0 0 0,1 1-1 0 0,0 0 1 0 0,0-1 0 0 0,1 1 0 0 0,-1 0 0 0 0,1-2-196 0 0,16-25 1448 0 0,-8 19-1097 0 0,-8 7-307 0 0,0 1-1 0 0,1 0 1 0 0,-1 0 0 0 0,1 0-1 0 0,-1 0 1 0 0,1 1 0 0 0,0-1-1 0 0,0 1 1 0 0,0-1 0 0 0,1 1-1 0 0,-1 0 1 0 0,0 0 0 0 0,1 0-1 0 0,-1 1 1 0 0,1 0 0 0 0,0-1-1 0 0,-1 1 1 0 0,1 0 0 0 0,3 0-44 0 0,-2 1 12 0 0,-1-1 1 0 0,0 1 0 0 0,1 0-1 0 0,-1 0 1 0 0,1 1 0 0 0,-1 0 0 0 0,0-1-1 0 0,1 1 1 0 0,-1 1 0 0 0,0-1-1 0 0,0 1 1 0 0,0-1 0 0 0,0 1 0 0 0,0 0-1 0 0,0 1 1 0 0,0-1 0 0 0,2 3-13 0 0,0 0 31 0 0,1 1 0 0 0,-1 0 0 0 0,0 1 0 0 0,0-1 0 0 0,0 1 0 0 0,-1 0 0 0 0,0 1 0 0 0,-1-1 0 0 0,0 1 0 0 0,0 0 0 0 0,0 0 0 0 0,-1 1 0 0 0,-1-1 0 0 0,1 0 0 0 0,0 6-31 0 0,0 29 61 0 0,-2-1 1 0 0,-2 1-1 0 0,-2-1 0 0 0,-1 0 1 0 0,-2 1-1 0 0,-2-2 0 0 0,-2 1 1 0 0,-2-2-1 0 0,-2 1 1 0 0,-1-1-1 0 0,-2-1 0 0 0,-9 14-61 0 0,25-52-9 0 0,-11 24 79 0 0,10-33 244 0 0,17-34-287 0 0,0 0 1 0 0,3 2-1 0 0,2 0 1 0 0,1 1-1 0 0,2 0 1 0 0,1 2-1 0 0,9-7-27 0 0,-5 5-2 0 0,3 1-1 0 0,1 1 1 0 0,2 2 0 0 0,34-28 2 0 0,-65 60-2 0 0,-1 0 0 0 0,1 0 0 0 0,0 1 1 0 0,0-1-1 0 0,0 1 0 0 0,0 0 0 0 0,0 0 0 0 0,0 0 1 0 0,1 0-1 0 0,-1 0 0 0 0,0 1 0 0 0,1 0 0 0 0,0-1 1 0 0,-1 1-1 0 0,1 0 0 0 0,0 1 0 0 0,0-1 0 0 0,-1 1 1 0 0,1 0-1 0 0,0 0 0 0 0,0 0 0 0 0,-1 0 0 0 0,1 0 1 0 0,0 1-1 0 0,0 0 0 0 0,-1 0 0 0 0,1 0 0 0 0,0 0 1 0 0,-1 0-1 0 0,1 1 0 0 0,-1 0 0 0 0,2 1 2 0 0,3 3 10 0 0,0 0 1 0 0,-1 1-1 0 0,0 0 0 0 0,-1 0 0 0 0,1 1 0 0 0,-1 0 0 0 0,-1 0 0 0 0,1 0 0 0 0,-1 0 0 0 0,-1 1 1 0 0,0 0-1 0 0,0 0 0 0 0,-1 1 0 0 0,0-1 0 0 0,0 1 0 0 0,-1-1 0 0 0,0 1 0 0 0,-1 0 0 0 0,0 2-10 0 0,-11 99 143 0 0,-53 112-83 0 0,59-195-84 0 0,11-37-9 0 0,96-212 85 0 0,-73 172-66 0 0,2 1 1 0 0,3 2-1 0 0,1 1 1 0 0,3 2-1 0 0,1 2 0 0 0,11-7 14 0 0,-44 42-3 0 0,0 0-1 0 0,0 1 1 0 0,1-1-1 0 0,0 1 1 0 0,0 1-1 0 0,0 0 1 0 0,0 0-1 0 0,1 1 1 0 0,-1 0 0 0 0,1 0-1 0 0,0 1 1 0 0,0 0-1 0 0,4 0 4 0 0,13 61 81 0 0,-24-39-23 0 0,-1-1-1 0 0,-1 0 0 0 0,0 1 1 0 0,-1-1-1 0 0,-2 0 0 0 0,0 0 1 0 0,-1 0-1 0 0,0 0 1 0 0,-2 0-1 0 0,-1 2-57 0 0,-67 222 599 0 0,64-162-417 0 0,10-81-172 0 0,0 0-17 0 0,0 0-1 0 0,0 0 24 0 0,0 0 0 0 0,2-3-1140 0 0,-2 3-3018 0 0,1-1-3963 0 0,2 1-4720 0 0</inkml:trace>
  <inkml:trace contextRef="#ctx0" brushRef="#br0" timeOffset="-89720.072">6230 5456 7466 0 0,'0'0'1581'0'0,"0"0"-272"0"0,0 0-193 0 0,0 0 80 0 0,0 0 159 0 0,0 0 17 0 0,0 0-166 0 0,0 0-238 0 0,-31 15-214 0 0,-95 50-186 0 0,65-20 124 0 0,53-34-549 0 0,-11 13 88 0 0,1 0 1 0 0,1 1-1 0 0,2 1 0 0 0,0 1 1 0 0,2 0-1 0 0,1 0 1 0 0,-8 28-232 0 0,15 26 544 0 0,7-80-481 0 0,0 1 1 0 0,0 0-1 0 0,1-1 0 0 0,-1 0 1 0 0,1 1-1 0 0,-1-1 0 0 0,1 0 0 0 0,-1 0 1 0 0,1-1-1 0 0,0 1 0 0 0,-1 0 1 0 0,1-1-1 0 0,0 0 0 0 0,0 0 1 0 0,-1 1-1 0 0,1-2 0 0 0,0 1 0 0 0,0 0 1 0 0,-1 0-1 0 0,1-1 0 0 0,2 0-63 0 0,-2 0 90 0 0,11-3 60 0 0,0-1 0 0 0,0-1 0 0 0,-1 0 0 0 0,0-1 1 0 0,0 0-1 0 0,0-1 0 0 0,-1 0 0 0 0,0-1 0 0 0,-1-1 0 0 0,0 0 0 0 0,0 0 0 0 0,-1-1 1 0 0,2-3-151 0 0,-3 5 52 0 0,196-216 375 0 0,-205 226-431 0 0,0-1-1 0 0,0 1 1 0 0,0-1 0 0 0,0 1-1 0 0,0-1 1 0 0,0 1-1 0 0,0 0 1 0 0,0-1-1 0 0,0 1 1 0 0,0-1 0 0 0,1 1-1 0 0,-1-1 1 0 0,0 1-1 0 0,0-1 1 0 0,1 0 0 0 0,-1 1-1 0 0,0-1 1 0 0,0 1-1 0 0,1-1 1 0 0,-1 1 0 0 0,0-1-1 0 0,1 0 1 0 0,-1 1-1 0 0,1-1 1 0 0,-1 0-1 0 0,1 1 1 0 0,-1-1 0 0 0,1 0-1 0 0,-1 0 1 0 0,1 1-1 0 0,-1-1 1 0 0,1 0 0 0 0,-1 0-1 0 0,1 0 1 0 0,-1 0-1 0 0,1 0 1 0 0,-1 0 0 0 0,1 0-1 0 0,-1 0 1 0 0,1 0-1 0 0,-1 0 1 0 0,1 0-1 0 0,-1 0 1 0 0,1 0 0 0 0,-1 0-1 0 0,1 0 1 0 0,-1 0-1 0 0,1-1 1 0 0,-1 1 0 0 0,1 0-1 0 0,-1 0 1 0 0,1-1-1 0 0,-1 1 1 0 0,1 0 0 0 0,-1-1-1 0 0,0 1 1 0 0,1 0-1 0 0,-1-1 1 0 0,1 1-1 0 0,-1 0 1 0 0,0-1 0 0 0,0 1-1 0 0,1-1 1 0 0,-1 1-1 0 0,0-1 1 0 0,0 1 0 0 0,1-1-1 0 0,-1 1 1 0 0,0-1 4 0 0,1 4 9 0 0,14 101 75 0 0,-15-94-85 0 0,0 1 1 0 0,0 0 0 0 0,1-1-1 0 0,1 1 1 0 0,0-1 0 0 0,0 0-1 0 0,1 1 1 0 0,0-1 0 0 0,1 0-1 0 0,0 0 1 0 0,0-1-1 0 0,1 1 1 0 0,3 3 0 0 0,-4-9 6 0 0,0 1 0 0 0,0-1-1 0 0,1 0 1 0 0,-1-1 0 0 0,1 1 0 0 0,0-1 0 0 0,0 0-1 0 0,0 0 1 0 0,1 0 0 0 0,-1-1 0 0 0,1 0-1 0 0,-1 0 1 0 0,1 0 0 0 0,0-1 0 0 0,-1 0 0 0 0,1 0-1 0 0,0 0 1 0 0,0-1 0 0 0,0 0 0 0 0,0 0-1 0 0,0 0 1 0 0,-1-1 0 0 0,1 0 0 0 0,0 0 0 0 0,0 0-1 0 0,0-1 1 0 0,-1 0 0 0 0,1 0 0 0 0,-1 0-1 0 0,1-1-5 0 0,26-19 69 0 0,-1 0 0 0 0,-2-2-1 0 0,0-1 1 0 0,-1-1-1 0 0,-2-2 1 0 0,-1 0-1 0 0,-1-2 1 0 0,-1-1-1 0 0,-2 0 1 0 0,-1-2-1 0 0,-2 0 1 0 0,-1-2-1 0 0,-2 1 1 0 0,-1-2-1 0 0,-2 0 1 0 0,-1 0-1 0 0,-2-1 1 0 0,-1-1-1 0 0,1-35-68 0 0,-7 64 17 0 0,0 0 1 0 0,-1 0-1 0 0,0 0 0 0 0,-1 0 1 0 0,0-1-1 0 0,-1 1 0 0 0,0 0 1 0 0,0 0-1 0 0,-1 0 0 0 0,0 0 1 0 0,0 0-1 0 0,-1 0 0 0 0,0 0 1 0 0,-1 1-1 0 0,-2-4-17 0 0,5 12 5 0 0,0-1 0 0 0,0 1 0 0 0,0 0 0 0 0,-1 0 0 0 0,1 0 0 0 0,0 0 0 0 0,0 0 0 0 0,0 0 0 0 0,-1 0 0 0 0,1 0 0 0 0,0 0-1 0 0,0 0 1 0 0,0 1 0 0 0,0-1 0 0 0,-1 0 0 0 0,1 1 0 0 0,0-1 0 0 0,0 1 0 0 0,0-1 0 0 0,0 1 0 0 0,0 0 0 0 0,0 0 0 0 0,0-1 0 0 0,0 1 0 0 0,0 0 0 0 0,1 0 0 0 0,-1 0 0 0 0,0 0-1 0 0,0 0 1 0 0,1 0 0 0 0,-1 0 0 0 0,1 0 0 0 0,-1 0 0 0 0,1 0 0 0 0,-1 0 0 0 0,1 0 0 0 0,-1 1 0 0 0,1-1 0 0 0,0 0 0 0 0,0 0 0 0 0,0 0 0 0 0,0 1 0 0 0,0-1 0 0 0,0 1-5 0 0,0-2 1 0 0,-10 31 7 0 0,1 0 1 0 0,2 1-1 0 0,1 0 1 0 0,2 0-1 0 0,1 0 1 0 0,1 0-1 0 0,2 0 0 0 0,1 1 1 0 0,5 25-9 0 0,77 237 77 0 0,-83-291-85 0 0,1 0-3 0 0,0-1 0 0 0,0 1 1 0 0,0 0-1 0 0,0 0 0 0 0,-1-1 0 0 0,0 1 1 0 0,0 0-1 0 0,0 0 0 0 0,0 0 0 0 0,-1-1 0 0 0,1 1 1 0 0,-1 0-1 0 0,0 0 0 0 0,0-1 0 0 0,0 1 1 0 0,-1-1-1 0 0,1 1 0 0 0,-1-1 0 0 0,0 0 0 0 0,0 1 1 0 0,0-1-1 0 0,0 0 0 0 0,-2 1 11 0 0,3-3-87 0 0,-1 0 0 0 0,1 0 0 0 0,0-1 0 0 0,-1 1 0 0 0,1-1 0 0 0,-1 1 0 0 0,1-1 0 0 0,-1 0 0 0 0,1 1 0 0 0,-1-1 0 0 0,1 0 0 0 0,-1 0 0 0 0,1 0 0 0 0,-1 0 0 0 0,1 0 0 0 0,-1-1 0 0 0,1 1 0 0 0,-1 0 0 0 0,1-1 0 0 0,-1 1 0 0 0,1-1 0 0 0,-1 1 0 0 0,1-1 0 0 0,-1 0 0 0 0,1 1 0 0 0,0-1 0 0 0,0 0 0 0 0,-1 0 0 0 0,1 0 0 0 0,0 0 1 0 0,0 0-1 0 0,0-1 0 0 0,-1 0 87 0 0,-8-13-4534 0 0,2-1-4645 0 0,6 13-1613 0 0</inkml:trace>
  <inkml:trace contextRef="#ctx0" brushRef="#br0" timeOffset="-89478.126">6471 5416 9802 0 0,'0'0'2138'0'0,"0"0"-522"0"0,0 0-301 0 0,0 0-12 0 0,0 0 80 0 0,0 0-3 0 0,0 0-126 0 0,0 0-127 0 0,0 0-92 0 0,0 0-75 0 0,0 0-74 0 0,0 0-94 0 0,38 4-123 0 0,120 12-109 0 0,-41-23 214 0 0,163-46-2123 0 0,-265 52-2790 0 0,-5-3-7797 0 0</inkml:trace>
  <inkml:trace contextRef="#ctx0" brushRef="#br0" timeOffset="-86592.137">825 6413 0 0 0,'0'0'2407'0'0,"0"0"-249"0"0,0 0-24 0 0,0 0-26 0 0,0 0-69 0 0,0 0-138 0 0,0 0-249 0 0,0 0-222 0 0,0 0-186 0 0,0 0-158 0 0,0 0-136 0 0,-23-2-123 0 0,-70-7-87 0 0,89 8-627 0 0,-1 0 1 0 0,0 1-1 0 0,1 0 0 0 0,-1 0 0 0 0,0 0 0 0 0,1 1 0 0 0,-1 0 0 0 0,1 0 0 0 0,-1 0 0 0 0,0 0 0 0 0,1 0 0 0 0,0 1 0 0 0,-1 0 0 0 0,1 0 0 0 0,0 0 0 0 0,0 1 0 0 0,-4 2-112 0 0,-8 5 381 0 0,-2 1-188 0 0,1 0 1 0 0,0 1-1 0 0,1 0 1 0 0,1 1-1 0 0,0 1 1 0 0,0 1-1 0 0,1 0 1 0 0,1 1-1 0 0,1 0 1 0 0,0 1-1 0 0,1 0 1 0 0,1 1-1 0 0,1 0 1 0 0,0 1-1 0 0,1 0 1 0 0,1 0-1 0 0,1 1 1 0 0,-2 14-195 0 0,6-27 19 0 0,1 0 0 0 0,-1 0 0 0 0,1 1 0 0 0,1-1 0 0 0,0 0 0 0 0,0 1 0 0 0,0-1 0 0 0,1 1 0 0 0,0-1 0 0 0,0 0 0 0 0,1 0 0 0 0,0 0 0 0 0,0 0 0 0 0,1 0 0 0 0,0 0 0 0 0,0 0 0 0 0,0-1 0 0 0,1 0 0 0 0,0 1 0 0 0,1-1 1 0 0,-1-1-1 0 0,1 1 0 0 0,0-1 0 0 0,0 1 0 0 0,1-2 0 0 0,-1 1 0 0 0,1-1 0 0 0,0 1 0 0 0,1-1 0 0 0,-1-1 0 0 0,1 0 0 0 0,-1 0 0 0 0,1 0 0 0 0,0 0 0 0 0,0-1 0 0 0,3 0-19 0 0,10 3-76 0 0,-1-1 0 0 0,1 0 1 0 0,-1-2-1 0 0,1 0 0 0 0,0-2 0 0 0,0 0 0 0 0,17-3 76 0 0,14-14-2311 0 0,-24-1-6420 0 0,-20 14-3142 0 0</inkml:trace>
  <inkml:trace contextRef="#ctx0" brushRef="#br0" timeOffset="-86274.815">1156 6597 11610 0 0,'0'0'1666'0'0,"0"0"-286"0"0,0 0-63 0 0,0 0 70 0 0,0 0 5 0 0,0 0-152 0 0,0 0-246 0 0,0 0-242 0 0,0 0-173 0 0,-20 35-140 0 0,-61 107-107 0 0,50-60 114 0 0,29-79-427 0 0,1 1 0 0 0,0-1 0 0 0,0 1 0 0 0,0-1 0 0 0,1 1 0 0 0,-1-1 0 0 0,1 1 0 0 0,0 0 0 0 0,0-1 0 0 0,0 1 0 0 0,0-1-1 0 0,1 1 1 0 0,-1 0 0 0 0,1-1 0 0 0,0 1 0 0 0,0-1 0 0 0,1 0 0 0 0,-1 1 0 0 0,0-1 0 0 0,1 0 0 0 0,0 0 0 0 0,0 1 0 0 0,0-2 0 0 0,0 1-1 0 0,1 0 1 0 0,-1 0 0 0 0,1-1 0 0 0,-1 1 0 0 0,1-1 0 0 0,0 0 0 0 0,0 0 0 0 0,0 0 0 0 0,0 0 0 0 0,0 0 0 0 0,1-1 0 0 0,-1 1 0 0 0,1-1-19 0 0,11 1 94 0 0,0-2 0 0 0,0 0 0 0 0,0 0 1 0 0,0-1-1 0 0,0-1 0 0 0,0 0 0 0 0,-1-2 1 0 0,1 1-1 0 0,-1-2 0 0 0,0 0 0 0 0,0 0 1 0 0,0-2-1 0 0,-1 1 0 0 0,0-2 0 0 0,0 0 1 0 0,-1 0-1 0 0,0-1 0 0 0,0-1 0 0 0,-1 0 1 0 0,0 0-1 0 0,-1-1 0 0 0,0 0 0 0 0,-1-1 1 0 0,0 0-1 0 0,-1-1 0 0 0,-1 0 1 0 0,0 0-1 0 0,2-5-94 0 0,-6 11 19 0 0,1 0 0 0 0,-1 0 0 0 0,0-1 0 0 0,-1 0 0 0 0,1 1 0 0 0,-2-1 0 0 0,1 0 0 0 0,-1 0 0 0 0,0 0 0 0 0,-1 0 0 0 0,0 0 0 0 0,0 0 0 0 0,-1 0 0 0 0,0 0 0 0 0,0 0 0 0 0,-1 0 0 0 0,0 0 0 0 0,0 0 0 0 0,-1 1 0 0 0,0-1 0 0 0,0 1 0 0 0,-1-1 0 0 0,0 1 0 0 0,0 1 0 0 0,0-1 0 0 0,-3-2-18 0 0,1 3-44 0 0,0 1 1 0 0,-1 0-1 0 0,0 0 1 0 0,0 0 0 0 0,0 1-1 0 0,0 0 1 0 0,0 0-1 0 0,-1 1 1 0 0,0 0 0 0 0,0 0-1 0 0,1 1 1 0 0,-2 0 0 0 0,1 0-1 0 0,0 1 1 0 0,-3 0 42 0 0,5 1-243 0 0,0 0 1 0 0,0 0-1 0 0,0 1 0 0 0,0 0 1 0 0,0 0-1 0 0,1 1 0 0 0,-1-1 1 0 0,0 1-1 0 0,1 0 0 0 0,-1 1 1 0 0,1-1-1 0 0,0 1 0 0 0,0 0 1 0 0,-2 2 242 0 0,-20 18-4719 0 0,17-14-242 0 0,-4 3-6927 0 0</inkml:trace>
  <inkml:trace contextRef="#ctx0" brushRef="#br0" timeOffset="-85760.595">1581 6980 7050 0 0,'0'0'4985'0'0,"0"0"-2101"0"0,0 0-889 0 0,0 0-346 0 0,0 0-373 0 0,0 0-339 0 0,0 0-194 0 0,0 0-128 0 0,0 0-85 0 0,0 0-38 0 0,0 0-14 0 0,0 0-24 0 0,0 0-62 0 0,8-27-41 0 0,26-84-50 0 0,23-19 629 0 0,-2 8-656 0 0,-49 109-375 0 0,-6 13 82 0 0,0 0 1 0 0,1 1 0 0 0,-1-1-1 0 0,0 0 1 0 0,0 0 0 0 0,1 0-1 0 0,-1 1 1 0 0,0-1 0 0 0,0 0-1 0 0,1 0 1 0 0,-1 0 0 0 0,0 0-1 0 0,1 0 1 0 0,-1 0-1 0 0,0 0 1 0 0,1 0 0 0 0,-1 0-1 0 0,0 0 1 0 0,1 1 0 0 0,-1-2-1 0 0,0 1 1 0 0,0 0 0 0 0,1 0-1 0 0,-1 0 1 0 0,0 0 0 0 0,1 0 18 0 0,-2 12 6 0 0,0 0 0 0 0,1 0 0 0 0,1 0 1 0 0,0 0-1 0 0,0 0 0 0 0,2 0 1 0 0,-1-1-1 0 0,1 1 0 0 0,1-1 0 0 0,0 0 1 0 0,1 1-1 0 0,0-2 0 0 0,0 1 1 0 0,2 1-7 0 0,-3-6 14 0 0,0 1 0 0 0,0-1 1 0 0,1 0-1 0 0,-1 0 1 0 0,1-1-1 0 0,1 1 1 0 0,-1-1-1 0 0,1 0 0 0 0,0-1 1 0 0,0 1-1 0 0,1-1 1 0 0,-1-1-1 0 0,1 1 1 0 0,0-1-1 0 0,0 0 0 0 0,0 0 1 0 0,3 0-15 0 0,-4-2 70 0 0,1 1 0 0 0,-1-1 0 0 0,0 0 0 0 0,1-1 1 0 0,-1 1-1 0 0,1-1 0 0 0,-1-1 0 0 0,1 1 0 0 0,-1-1 0 0 0,0 0 0 0 0,1-1 0 0 0,-1 1 0 0 0,0-1 1 0 0,0-1-1 0 0,0 1 0 0 0,0-1 0 0 0,-1 0 0 0 0,1 0 0 0 0,3-3-70 0 0,4-4 158 0 0,-1 1 0 0 0,0-2-1 0 0,-1 0 1 0 0,0 0 0 0 0,0-1 0 0 0,-2 0-1 0 0,1-1 1 0 0,-2 0 0 0 0,0 0 0 0 0,0-1-1 0 0,1-5-157 0 0,-2 5 64 0 0,0 3-42 0 0,-1 0 0 0 0,0-1-1 0 0,-1 1 1 0 0,0-1-1 0 0,-1 0 1 0 0,0 0 0 0 0,-1-1-1 0 0,0 1 1 0 0,-1-1 0 0 0,0 1-1 0 0,-1-1 1 0 0,-1 0-1 0 0,0 0 1 0 0,-1-1-22 0 0,1 12-43 0 0,-1 0 1 0 0,1 0-1 0 0,-1 0 0 0 0,1 0 1 0 0,-1 0-1 0 0,0 0 0 0 0,0 1 1 0 0,0-1-1 0 0,0 0 0 0 0,0 1 1 0 0,0-1-1 0 0,-1 0 0 0 0,1 1 1 0 0,0 0-1 0 0,-1-1 0 0 0,1 1 1 0 0,-1 0-1 0 0,0 0 0 0 0,1 0 1 0 0,-1 0-1 0 0,0 0 0 0 0,0 0 1 0 0,0 0-1 0 0,1 0 0 0 0,-1 1 0 0 0,0-1 1 0 0,0 1-1 0 0,-2-1 43 0 0,-22-1-7375 0 0,21 2-4930 0 0</inkml:trace>
  <inkml:trace contextRef="#ctx0" brushRef="#br0" timeOffset="-84884.13">2830 6402 0 0 0,'0'0'1355'0'0,"0"0"665"0"0,0 0 214 0 0,0 0-48 0 0,0 0-167 0 0,0 0-204 0 0,0 0-178 0 0,0 0-155 0 0,0 0-128 0 0,0 0-92 0 0,0 0-94 0 0,0 0-106 0 0,8-3 577 0 0,-50 3 706 0 0,-115 37-1079 0 0,-11 47-795 0 0,166-83-467 0 0,1 0 0 0 0,-1 0-1 0 0,1 0 1 0 0,-1 1 0 0 0,1-1 0 0 0,0 0 0 0 0,-1 1 0 0 0,1-1 0 0 0,0 1 0 0 0,0-1 0 0 0,0 1 0 0 0,0 0-1 0 0,0-1 1 0 0,1 1 0 0 0,-1 0 0 0 0,0 0 0 0 0,1-1 0 0 0,-1 1 0 0 0,1 0 0 0 0,0 0 0 0 0,-1 0 0 0 0,1 0-1 0 0,0 0 1 0 0,0-1 0 0 0,0 1 0 0 0,1 0 0 0 0,-1 0 0 0 0,0 0 0 0 0,1 0 0 0 0,-1 0 0 0 0,1-1 0 0 0,-1 1-1 0 0,1 0 1 0 0,0 0 0 0 0,0-1 0 0 0,0 1 0 0 0,0 0-4 0 0,48 53 104 0 0,111 59 249 0 0,-157-112-331 0 0,1 0 0 0 0,-1 1 0 0 0,0-1 1 0 0,0 1-1 0 0,0 0 0 0 0,0-1 0 0 0,-1 1 0 0 0,1 1 0 0 0,-1-1 0 0 0,1 0 0 0 0,-1 0 0 0 0,0 1 0 0 0,0 0 0 0 0,-1-1 0 0 0,1 1 1 0 0,-1 0-1 0 0,0 0 0 0 0,0 0 0 0 0,0-1 0 0 0,0 1 0 0 0,-1 0 0 0 0,1 0 0 0 0,-1 0 0 0 0,0 0 0 0 0,-1 0 0 0 0,1 0 1 0 0,-1 0-1 0 0,1 0 0 0 0,-1 0 0 0 0,0 0 0 0 0,-1 0 0 0 0,1 0 0 0 0,-1-1 0 0 0,1 1 0 0 0,-1 0 0 0 0,0-1 0 0 0,0 0 0 0 0,-1 1 1 0 0,1-1-1 0 0,-1 0 0 0 0,-2 2-22 0 0,-11 5 37 0 0,0 0 1 0 0,-1-2 0 0 0,0 0-1 0 0,0-1 1 0 0,-1 0-1 0 0,0-2 1 0 0,0 0-1 0 0,-1-1 1 0 0,1-1 0 0 0,-1 0-1 0 0,1-2 1 0 0,-1 0-1 0 0,0-1 1 0 0,0-1 0 0 0,1 0-1 0 0,-7-3-37 0 0,20 4-18 0 0,1 0 0 0 0,-1-1 0 0 0,1 0 0 0 0,-1 0 0 0 0,1 0 0 0 0,0 0 0 0 0,-1-1 0 0 0,1 1 0 0 0,0-1 0 0 0,0 0 0 0 0,0-1 0 0 0,0 1 0 0 0,0 0 0 0 0,0-1 0 0 0,1 0 0 0 0,-1-1 18 0 0,4 1-184 0 0,0 0 1 0 0,1 1-1 0 0,0-1 0 0 0,-1 0 0 0 0,1 0 0 0 0,0 1 0 0 0,0-1 1 0 0,1 0-1 0 0,-1 1 0 0 0,0-1 0 0 0,1 1 0 0 0,0 0 1 0 0,-1-1-1 0 0,1 1 0 0 0,0 0 0 0 0,0 0 0 0 0,0 0 1 0 0,1 0-1 0 0,-1 0 0 0 0,0 1 0 0 0,1-1 0 0 0,-1 1 0 0 0,1-1 1 0 0,-1 1-1 0 0,1 0 0 0 0,0 0 0 0 0,0 0 184 0 0,1-1-634 0 0,12-7-4019 0 0,-4 2-6047 0 0</inkml:trace>
  <inkml:trace contextRef="#ctx0" brushRef="#br0" timeOffset="-84522.504">3152 6329 11995 0 0,'0'0'2910'0'0,"0"0"-1098"0"0,0 0-498 0 0,0 0-1 0 0,0 0 77 0 0,0 0-82 0 0,0 0-250 0 0,0 0-353 0 0,0 0-269 0 0,0 0-93 0 0,0 0 9 0 0,0 0 45 0 0,0 0 7 0 0,-3 16-22 0 0,-15 112 503 0 0,11 151 221 0 0,18-162-999 0 0,-9-10-198 0 0,-2-106 42 0 0,0-1-39 0 0,0 0-23 0 0,0 0-33 0 0,0 0-20 0 0,0 0-64 0 0,-2-22-4264 0 0,-6 9 1222 0 0,0 0-5560 0 0,4 5-1920 0 0</inkml:trace>
  <inkml:trace contextRef="#ctx0" brushRef="#br0" timeOffset="-84275.036">2809 6645 8634 0 0,'0'0'2396'0'0,"0"0"-566"0"0,0 0-426 0 0,0 0-166 0 0,0 0-111 0 0,0 0-56 0 0,0 0-54 0 0,0 0-92 0 0,0 0-148 0 0,0 0-141 0 0,0 0-92 0 0,0 0-73 0 0,0 0-39 0 0,36 2-17 0 0,112 6-80 0 0,162-14-1533 0 0,-288 6-7 0 0,-2 0-2046 0 0,-6 0-3442 0 0,-6 0-4212 0 0</inkml:trace>
  <inkml:trace contextRef="#ctx0" brushRef="#br0" timeOffset="-83855.123">3641 6653 8866 0 0,'0'0'3878'0'0,"0"0"-1432"0"0,0 0-686 0 0,0 0-253 0 0,0 0-160 0 0,0 0-124 0 0,0 0-196 0 0,0 0-251 0 0,0 0-182 0 0,0 0-97 0 0,0 0-66 0 0,0 0-42 0 0,0 0-51 0 0,-18 4-77 0 0,-59 15-57 0 0,71-17-168 0 0,-1 0-1 0 0,0 0 1 0 0,1 1 0 0 0,0 0 0 0 0,0 0-1 0 0,0 1 1 0 0,0 0 0 0 0,0 0-1 0 0,1 0 1 0 0,-1 0 0 0 0,1 1-1 0 0,-2 3-35 0 0,-16 12 56 0 0,18-16-51 0 0,-1 1 0 0 0,1-1 0 0 0,0 1 0 0 0,0 0 0 0 0,0 1 0 0 0,1-1 0 0 0,0 1 0 0 0,0 0 0 0 0,0 0 0 0 0,1 0 0 0 0,0 1 0 0 0,0-1 0 0 0,1 1 0 0 0,-1-1 0 0 0,1 1 0 0 0,1 0 0 0 0,-1 0 0 0 0,1 0 0 0 0,1 0 0 0 0,-1 0 0 0 0,1 0 0 0 0,0 0 0 0 0,1 4-5 0 0,2-8 17 0 0,-1 1-1 0 0,1-1 1 0 0,0 0-1 0 0,0 0 1 0 0,0-1 0 0 0,0 1-1 0 0,1-1 1 0 0,-1 0 0 0 0,1 1-1 0 0,-1-1 1 0 0,1-1-1 0 0,0 1 1 0 0,0-1 0 0 0,0 1-1 0 0,0-1 1 0 0,0 0 0 0 0,0 0-1 0 0,0-1 1 0 0,0 1-1 0 0,0-1 1 0 0,0 0 0 0 0,0 0-1 0 0,1 0 1 0 0,-1-1 0 0 0,4 0-17 0 0,-4 1 45 0 0,5-1 11 0 0,1 0 1 0 0,-1-1-1 0 0,1 0 0 0 0,-1 0 0 0 0,1-1 0 0 0,-1 0 0 0 0,0 0 0 0 0,-1-1 0 0 0,1-1 0 0 0,0 1 0 0 0,-1-1 0 0 0,0-1 0 0 0,-1 1 0 0 0,1-1 1 0 0,-1-1-1 0 0,0 0 0 0 0,5-5-56 0 0,5-8 49 0 0,0-1 0 0 0,-1-1 1 0 0,-1-1-1 0 0,-1 0 1 0 0,8-19-50 0 0,-5 13-10 0 0,-17 29-54 0 0,0 0-24 0 0,-1 26-232 0 0,-1-22 257 0 0,1 0 0 0 0,0 0-1 0 0,0 1 1 0 0,0-1 0 0 0,1 1-1 0 0,-1-1 1 0 0,1 1 0 0 0,0-1-1 0 0,1 1 1 0 0,-1-1 0 0 0,1 1 0 0 0,-1-1-1 0 0,2 1 1 0 0,-1-1 0 0 0,0 0-1 0 0,1 0 1 0 0,-1 1 0 0 0,1-1-1 0 0,1 0 1 0 0,-1-1 0 0 0,0 1 0 0 0,1 0-1 0 0,0-1 1 0 0,0 1 0 0 0,0-1-1 0 0,0 0 1 0 0,0 0 0 0 0,2 1 63 0 0,79 44-3265 0 0,-45-33-1831 0 0,-3-2-5501 0 0,-24-9 4004 0 0</inkml:trace>
  <inkml:trace contextRef="#ctx0" brushRef="#br0" timeOffset="-80450.711">4300 6564 0 0 0,'0'0'915'0'0,"0"0"412"0"0,0 0 349 0 0,0 0 326 0 0,0 0 182 0 0,0 0-14 0 0,0 0-229 0 0,0 0-360 0 0,0 0-296 0 0,0 0-240 0 0,0 0-127 0 0,-9 0 4080 0 0,7 20-4418 0 0,-1-1 0 0 0,-1 0-1 0 0,0-1 1 0 0,-2 1 0 0 0,0-1 0 0 0,-8 16-580 0 0,12-30 63 0 0,-100 229 284 0 0,94-201-347 0 0,8-32-25 0 0,0 0-13 0 0,0 0-3 0 0,0 0 25 0 0,0 0 29 0 0,5-33-18 0 0,2 4 13 0 0,1 1 1 0 0,2 0-1 0 0,0 1 1 0 0,2 0 0 0 0,0 1-1 0 0,2 0 1 0 0,1 1-1 0 0,2 1 1 0 0,0 0-1 0 0,10-9-8 0 0,7 10-12 0 0,-19 63 235 0 0,64 210 288 0 0,-78-247-501 0 0,0 0 0 0 0,0-1-1 0 0,0 1 1 0 0,0-1 0 0 0,0 1 0 0 0,0-1 0 0 0,1 1 0 0 0,-1-1 0 0 0,1 0 0 0 0,0 0 0 0 0,0 0 0 0 0,-1 0 0 0 0,2 0-1 0 0,-1 0 1 0 0,0 0 0 0 0,0 0 0 0 0,0-1 0 0 0,1 1 0 0 0,-1-1 0 0 0,1 0 0 0 0,-1 0 0 0 0,1 0 0 0 0,-1 0 0 0 0,1 0-1 0 0,0 0 1 0 0,0-1 0 0 0,-1 0 0 0 0,1 1 0 0 0,0-1 0 0 0,0 0 0 0 0,-1 0 0 0 0,1 0 0 0 0,0-1 0 0 0,0 1 0 0 0,-1-1 0 0 0,1 1-1 0 0,0-1 1 0 0,-1 0 0 0 0,1 0 0 0 0,0 0 0 0 0,-1 0 0 0 0,1-1 0 0 0,-1 1 0 0 0,1-1-10 0 0,16-20 255 0 0,-2 1 0 0 0,-1-2 0 0 0,0 0 0 0 0,-2-1 0 0 0,-1-1 0 0 0,-1 0 0 0 0,-1-1 0 0 0,-1 0 0 0 0,4-17-255 0 0,16-136 724 0 0,-26 119-579 0 0,6 48-1868 0 0,-1 22-7473 0 0,-8-8 7569 0 0,1 1-11028 0 0</inkml:trace>
  <inkml:trace contextRef="#ctx0" brushRef="#br0" timeOffset="-79743.784">5405 6093 5953 0 0,'0'0'2118'0'0,"0"0"-318"0"0,0 0-143 0 0,0 0-5 0 0,0 0-45 0 0,0 0-140 0 0,0 0-211 0 0,0 0-211 0 0,0 0-164 0 0,0 0-134 0 0,0 0-86 0 0,-2 20-54 0 0,-3 61-45 0 0,20 21 1449 0 0,-11-67-1733 0 0,-1 0 1 0 0,-2 1-1 0 0,-2-1 0 0 0,-1 0 1 0 0,-2 1-1 0 0,-1-1 1 0 0,-2-1-1 0 0,-5 17-278 0 0,-28 98 119 0 0,31-112-711 0 0,9-36 318 0 0,0-1-125 0 0,0 0-169 0 0,-17-11-16170 0 0,13 7 8939 0 0</inkml:trace>
  <inkml:trace contextRef="#ctx0" brushRef="#br0" timeOffset="-79503.161">5007 6528 10850 0 0,'0'0'2035'0'0,"0"0"-569"0"0,0 0-252 0 0,0 0 73 0 0,0 0 36 0 0,0 0-94 0 0,0 0-102 0 0,0 0-97 0 0,0 0-82 0 0,0 0-101 0 0,35 6-137 0 0,108 18-120 0 0,-11-21 509 0 0,-101-7-942 0 0,143-15-934 0 0,-153 16-458 0 0,-5 0-2763 0 0,-3 2-7198 0 0</inkml:trace>
  <inkml:trace contextRef="#ctx0" brushRef="#br0" timeOffset="-78624.696">6556 6483 7930 0 0,'0'0'3206'0'0,"0"0"-964"0"0,0 0-471 0 0,0 0-146 0 0,0 0-168 0 0,0 0-225 0 0,0 0-260 0 0,0 0-249 0 0,0 0-212 0 0,0 0-110 0 0,0 0-41 0 0,0 0-2 0 0,0 0-2 0 0,-3 18 1 0 0,-6 55-29 0 0,27 17 535 0 0,-9-64-624 0 0,2 5 58 0 0,20 78 361 0 0,-28-36 374 0 0,23-150 416 0 0,114-241-1432 0 0,-127 293-147 0 0,-2 22-2938 0 0,-7 6-823 0 0,-2 1-3663 0 0,-1 0-4652 0 0</inkml:trace>
  <inkml:trace contextRef="#ctx0" brushRef="#br0" timeOffset="-77974.035">6968 6712 1368 0 0,'0'0'2742'0'0,"0"0"-229"0"0,0 0-41 0 0,0 0-41 0 0,0 0-202 0 0,0 0-321 0 0,0 0-346 0 0,0 0-295 0 0,31-1-212 0 0,97-3-191 0 0,-64-12 194 0 0,-55 10-854 0 0,1 0-15 0 0,1-1 1 0 0,-1 0 0 0 0,0-1 0 0 0,-1 0-1 0 0,0 0 1 0 0,0-1 0 0 0,-1 0 0 0 0,0-1-1 0 0,-1 0 1 0 0,0 0 0 0 0,4-8-190 0 0,-9 15 15 0 0,0 0 1 0 0,-1-1-1 0 0,1 1 1 0 0,-1-1-1 0 0,0 1 1 0 0,0-1-1 0 0,0 0 1 0 0,-1 0-1 0 0,1 1 1 0 0,-1-1-1 0 0,0 0 1 0 0,0 0-1 0 0,0 0 1 0 0,0 1-1 0 0,-1-1 1 0 0,0 0-1 0 0,1 0 1 0 0,-1 1-1 0 0,-1-1 1 0 0,1 1-1 0 0,0-1 1 0 0,-1 1-1 0 0,0-1 1 0 0,0 1-1 0 0,0 0 1 0 0,0 0-1 0 0,0 0 1 0 0,-1 0-1 0 0,1 0 1 0 0,-1 0-1 0 0,0 1 1 0 0,0-1-1 0 0,0 1 1 0 0,0 0-1 0 0,0 0 1 0 0,-1 0-1 0 0,1 0 1 0 0,0 1-1 0 0,-1-1 1 0 0,-3 0-16 0 0,-1 3-35 0 0,1 0 0 0 0,-1 0 1 0 0,0 1-1 0 0,1 0 0 0 0,-1 0 0 0 0,1 0 1 0 0,-1 1-1 0 0,1 1 0 0 0,0-1 0 0 0,0 1 1 0 0,1 0-1 0 0,-1 1 0 0 0,1-1 0 0 0,0 1 0 0 0,0 0 1 0 0,1 1-1 0 0,-1 0 0 0 0,1 0 0 0 0,0 0 1 0 0,1 0-1 0 0,-1 1 0 0 0,1 0 0 0 0,1-1 1 0 0,-1 2-1 0 0,1-1 0 0 0,1 0 0 0 0,-1 1 1 0 0,1-1-1 0 0,0 1 0 0 0,1-1 0 0 0,-1 8 35 0 0,1-8 7 0 0,1 0 0 0 0,0 1 0 0 0,0-1 0 0 0,0 1 0 0 0,1-1 0 0 0,0 0 0 0 0,1 0 0 0 0,-1 1 0 0 0,1-1 0 0 0,1 0 0 0 0,-1 0 0 0 0,1-1 0 0 0,1 1 0 0 0,-1 0 0 0 0,1-1 0 0 0,0 0 0 0 0,0 0 0 0 0,1 0 0 0 0,0-1 0 0 0,0 1 0 0 0,0-1 0 0 0,1 0 0 0 0,0-1 0 0 0,0 1 0 0 0,0-1 0 0 0,0 0 0 0 0,1-1 0 0 0,-1 1 0 0 0,1-1 0 0 0,0-1 0 0 0,0 1 0 0 0,0-1 0 0 0,3 0-7 0 0,9 4 110 0 0,0-1 0 0 0,1-1-1 0 0,-1 0 1 0 0,1-1 0 0 0,0-2-1 0 0,0 0 1 0 0,0-1 0 0 0,0-1 0 0 0,0-1-1 0 0,0 0 1 0 0,0-2 0 0 0,-1 0 0 0 0,1-1-1 0 0,9-5-109 0 0,-7-2 83 0 0,0-2 0 0 0,-1 0-1 0 0,-1-2 1 0 0,0 0-1 0 0,-1-1 1 0 0,0-1 0 0 0,-2 0-1 0 0,0-2 1 0 0,-1 0-1 0 0,-1-1 1 0 0,-1 0 0 0 0,-1-1-1 0 0,-1-1 1 0 0,-1 0-1 0 0,-1-1 1 0 0,-1-1-83 0 0,8-14-13 0 0,-1-1 0 0 0,-3 0 1 0 0,-1-1-1 0 0,-3-1 0 0 0,-1 0 1 0 0,-2 0-1 0 0,-1 0 0 0 0,-3-1 0 0 0,-1-1 13 0 0,-1 42 0 0 0,1 1 0 0 0,-1-1-1 0 0,1 0 1 0 0,-1 0 0 0 0,0 1-1 0 0,0-1 1 0 0,0 0 0 0 0,0 0 0 0 0,0 1-1 0 0,0-1 1 0 0,-1 0 0 0 0,1 0-1 0 0,0 1 1 0 0,-1-1 0 0 0,1 0 0 0 0,-1 1-1 0 0,0-1 1 0 0,0 1 0 0 0,1-1-1 0 0,-1 0 1 0 0,0 1 0 0 0,0 0-1 0 0,-1-1 1 0 0,1 1 0 0 0,0 0 0 0 0,0-1-1 0 0,-1 1 1 0 0,1 0 0 0 0,0 0-1 0 0,-1 0 1 0 0,1 0 0 0 0,-1 1-1 0 0,1-1 1 0 0,-1 0 0 0 0,0 0 0 0 0,1 1-1 0 0,-1-1 1 0 0,0 1 0 0 0,0 0-1 0 0,1-1 1 0 0,-1 1 0 0 0,0 0 0 0 0,0 0-1 0 0,1 0 1 0 0,-2 0 0 0 0,-7 9-2 0 0,1 0-1 0 0,1 1 1 0 0,0-1 0 0 0,0 2 0 0 0,1-1-1 0 0,0 1 1 0 0,0 0 0 0 0,2 0 0 0 0,-1 1-1 0 0,1 1 3 0 0,-11 26 63 0 0,2 1-1 0 0,2 1 0 0 0,1 0 1 0 0,2 1-1 0 0,3 0 1 0 0,1 0-1 0 0,1 0 0 0 0,3 1 1 0 0,4 38-63 0 0,43 191 884 0 0,-30-217-907 0 0,-16-55 23 0 0,0 0-14 0 0,7-15-476 0 0,27-34-2279 0 0,-18 31-1532 0 0,-1 2-3881 0 0,-8 8-3645 0 0</inkml:trace>
  <inkml:trace contextRef="#ctx0" brushRef="#br0" timeOffset="-77635.746">8122 6583 9770 0 0,'0'0'2523'0'0,"0"0"-485"0"0,0 0-344 0 0,0 0-253 0 0,0 0-207 0 0,0 0-198 0 0,0 0-213 0 0,0 0-205 0 0,0 0-134 0 0,0 0-107 0 0,0 0-106 0 0,0 0-31 0 0,-15 34-31 0 0,-43 107-6 0 0,57-140-195 0 0,-1 0 0 0 0,1 0 0 0 0,0 0 0 0 0,0 1-1 0 0,0-1 1 0 0,1 1 0 0 0,-1-1 0 0 0,0 0 0 0 0,0 1 0 0 0,1-1 0 0 0,-1 1 0 0 0,1 0 0 0 0,-1-1 0 0 0,1 1-1 0 0,0-1 1 0 0,-1 1 0 0 0,1 0 0 0 0,0-1 0 0 0,0 1 0 0 0,0 0 0 0 0,1-1 0 0 0,-1 1 0 0 0,0-1 0 0 0,0 1 0 0 0,1 0-1 0 0,-1-1 1 0 0,1 1 0 0 0,0-1 0 0 0,-1 1 0 0 0,1-1 0 0 0,0 1 0 0 0,0-1 0 0 0,0 0 0 0 0,0 1 0 0 0,0-1-1 0 0,0 0 1 0 0,0 0 0 0 0,1 1-8 0 0,5 3 87 0 0,0 0-4 0 0,0 0 0 0 0,1 0 1 0 0,-1-1-1 0 0,1 0 1 0 0,0 0-1 0 0,0 0 0 0 0,1-1 1 0 0,-1-1-1 0 0,1 1 0 0 0,0-1 1 0 0,-1-1-1 0 0,1 0 1 0 0,0 0-1 0 0,0-1 0 0 0,0 0 1 0 0,0 0-1 0 0,0-1 0 0 0,-1 0 1 0 0,1 0-1 0 0,0-1 1 0 0,-1-1-1 0 0,1 1 0 0 0,-1-1 1 0 0,0-1-1 0 0,6-3-83 0 0,-4 3 72 0 0,-1-1 1 0 0,0 0-1 0 0,0 0 0 0 0,-1-1 1 0 0,0 0-1 0 0,0-1 0 0 0,0 0 1 0 0,-1 0-1 0 0,0-1 0 0 0,0 1 0 0 0,-1-2 1 0 0,0 1-1 0 0,0-1 0 0 0,-1 0 1 0 0,0 0-1 0 0,-1 0 0 0 0,0-1 1 0 0,0 1-1 0 0,-1-1 0 0 0,0 0 0 0 0,-1 0 1 0 0,0 0-1 0 0,0-9-72 0 0,-2 12-15 0 0,1 0 0 0 0,-1 0 0 0 0,-1 0 0 0 0,1 0 0 0 0,-1 0 0 0 0,0 0 0 0 0,-1 0 0 0 0,0 0 0 0 0,0 1 0 0 0,0-1 0 0 0,-1 1 0 0 0,0-1 0 0 0,0 1 0 0 0,-1 0 0 0 0,1 0 0 0 0,-2 0 0 0 0,1 1 0 0 0,0 0 0 0 0,-1-1 0 0 0,0 1 0 0 0,0 1 0 0 0,-1-1 0 0 0,1 1 0 0 0,-1 0 0 0 0,0 0 0 0 0,0 1 0 0 0,0 0 0 0 0,-3-1 15 0 0,-77-6-1840 0 0,57 14-1784 0 0,4 5-4229 0 0,15-2-4057 0 0</inkml:trace>
  <inkml:trace contextRef="#ctx0" brushRef="#br0" timeOffset="-77306.33">8829 6612 8146 0 0,'0'0'3618'0'0,"0"0"-1350"0"0,0 0-515 0 0,0 0-158 0 0,0 0-207 0 0,0 0-197 0 0,0 0-244 0 0,0 0-208 0 0,0 0-146 0 0,0 0-89 0 0,-33 1-48 0 0,-105 3-37 0 0,64 14 171 0 0,64-11-472 0 0,4-5-74 0 0,-1 2-1 0 0,2-1 0 0 0,-1 1 1 0 0,0-1-1 0 0,1 1 0 0 0,-1 1 1 0 0,1-1-1 0 0,0 1 0 0 0,1 0 1 0 0,-1 0-1 0 0,1 1 0 0 0,0-1 1 0 0,0 1-1 0 0,1 0 0 0 0,0 0 1 0 0,0 0-1 0 0,0 0 0 0 0,1 1 1 0 0,0-1-1 0 0,0 1 0 0 0,0-1 1 0 0,1 1-1 0 0,0 0 0 0 0,0 0-43 0 0,1-2 28 0 0,1 0-1 0 0,0 0 0 0 0,-1-1 0 0 0,2 1 0 0 0,-1 0 0 0 0,0-1 0 0 0,1 1 1 0 0,0-1-1 0 0,0 0 0 0 0,0 1 0 0 0,1-1 0 0 0,-1 0 0 0 0,1 0 0 0 0,0-1 1 0 0,0 1-1 0 0,0-1 0 0 0,1 1 0 0 0,-1-1 0 0 0,1 0 0 0 0,0 0 1 0 0,0 0-1 0 0,0-1 0 0 0,0 1 0 0 0,0-1 0 0 0,1 0 0 0 0,-1 0 0 0 0,1-1 1 0 0,2 1-28 0 0,13 5 118 0 0,1-1 0 0 0,-1-2 0 0 0,1 0 0 0 0,0-1 0 0 0,0-1 1 0 0,1-1-1 0 0,-1 0 0 0 0,11-3-118 0 0,-4 2 145 0 0,57-26 274 0 0,-73-3-40 0 0,-12 14-5302 0 0,0 7-2038 0 0,0 5-4968 0 0</inkml:trace>
  <inkml:trace contextRef="#ctx0" brushRef="#br0" timeOffset="-77058.276">9223 6590 17892 0 0,'0'0'1368'0'0,"0"0"-306"0"0,0 0 5 0 0,0 0 122 0 0,0 0-70 0 0,0 0-187 0 0,0 0-292 0 0,0 0-241 0 0,0 0-151 0 0,0 0-74 0 0,-5 31-70 0 0,-15 98-62 0 0,12-39-587 0 0,10-78-591 0 0,2-9-6543 0 0,-3-3-4084 0 0</inkml:trace>
  <inkml:trace contextRef="#ctx0" brushRef="#br0" timeOffset="-76610.59">9610 6023 17596 0 0,'0'0'1645'0'0,"0"0"-482"0"0,0 0-233 0 0,0 0-126 0 0,0 0-61 0 0,0 0-15 0 0,0 0-84 0 0,0 0-57 0 0,0 0-46 0 0,0 0-86 0 0,0 0-95 0 0,0 0-64 0 0,0 0-65 0 0,1 32-82 0 0,2 102-18 0 0,-11-34 41 0 0,-14 242 71 0 0,22-303-292 0 0,2 0 1 0 0,2 1-1 0 0,2-1 0 0 0,8 28 49 0 0,5-41-2732 0 0,-18-36-6964 0 0,-1 5-1714 0 0</inkml:trace>
  <inkml:trace contextRef="#ctx0" brushRef="#br0" timeOffset="-75971.186">9374 6528 5673 0 0,'0'0'4711'0'0,"0"0"-2612"0"0,0 0-708 0 0,0 0-144 0 0,0 0-182 0 0,0 0-129 0 0,0 0-126 0 0,0 0-67 0 0,34 3-66 0 0,107 9-101 0 0,200 6 1481 0 0,-340-19-2018 0 0,1 1 0 0 0,-1 0 0 0 0,0 0 0 0 0,1 0 1 0 0,-1 0-1 0 0,1 0 0 0 0,-1 0 0 0 0,1 1 0 0 0,-1-1 0 0 0,0 0 1 0 0,1 1-1 0 0,-1-1 0 0 0,0 1 0 0 0,1 0 0 0 0,-1-1 1 0 0,0 1-1 0 0,0 0 0 0 0,1 0 0 0 0,-1-1 0 0 0,0 1 0 0 0,0 0 1 0 0,0 0-1 0 0,0 0 0 0 0,0 1 0 0 0,0-1 0 0 0,-1 0 1 0 0,1 0-1 0 0,0 0 0 0 0,0 1 0 0 0,-1-1 0 0 0,1 0 0 0 0,-1 1 1 0 0,1-1-1 0 0,-1 0 0 0 0,0 1 0 0 0,1-1 0 0 0,-1 1 0 0 0,0-1 1 0 0,0 0-1 0 0,0 1 0 0 0,0-1 0 0 0,0 1 0 0 0,-1-1 1 0 0,1 1-1 0 0,0 0-39 0 0,1 125 1727 0 0,-1-125-1708 0 0,1 0 0 0 0,-1 0 1 0 0,1 0-1 0 0,-1 0 0 0 0,1-1 0 0 0,0 1 1 0 0,0 0-1 0 0,0 0 0 0 0,0-1 0 0 0,0 1 1 0 0,1-1-1 0 0,-1 1 0 0 0,0-1 0 0 0,1 0 0 0 0,-1 1 1 0 0,1-1-1 0 0,-1 0 0 0 0,1 0 0 0 0,-1 0 1 0 0,1 0-1 0 0,0 0 0 0 0,0 0 0 0 0,-1-1 1 0 0,1 1-1 0 0,0-1 0 0 0,0 1 0 0 0,0-1 1 0 0,0 0-1 0 0,0 1 0 0 0,0-1 0 0 0,0 0 1 0 0,0 0-1 0 0,0 0 0 0 0,-1-1 0 0 0,2 1-19 0 0,68-18 943 0 0,147-146 1236 0 0,-216 163-2168 0 0,0 0 0 0 0,0 0 0 0 0,0 0 1 0 0,0 0-1 0 0,0 0 0 0 0,0 0 0 0 0,0 1 0 0 0,0-1 0 0 0,1 1 0 0 0,-1 0 0 0 0,0-1 0 0 0,0 1 0 0 0,0 0 0 0 0,1 0 0 0 0,-1 0 0 0 0,0 1 0 0 0,0-1 1 0 0,1 0-1 0 0,-1 1 0 0 0,0 0 0 0 0,0-1 0 0 0,0 1 0 0 0,0 0 0 0 0,0 0 0 0 0,0 0 0 0 0,0 0 0 0 0,0 1 0 0 0,0-1 0 0 0,0 0 0 0 0,-1 1 0 0 0,1-1 1 0 0,-1 1-1 0 0,1 0 0 0 0,-1 0 0 0 0,1 0-11 0 0,39 73 165 0 0,-38-67-136 0 0,75 197 173 0 0,-58-161-195 0 0,-3 1-1 0 0,-1 1 1 0 0,-3 0-1 0 0,-1 1 1 0 0,-3 0-1 0 0,-1 1 1 0 0,0 44-7 0 0,-8-73-8 0 0,1 7 15 0 0,-1 1-1 0 0,-1 0 1 0 0,-1 0-1 0 0,-2 0 1 0 0,-1-1 0 0 0,0 1-1 0 0,-9 19-6 0 0,8-27 6 0 0,-2-1 0 0 0,0 0 0 0 0,-1 0 0 0 0,0 0 0 0 0,-2-1 0 0 0,0-1 0 0 0,-1 0 0 0 0,0 0-1 0 0,-2-1 1 0 0,0-1 0 0 0,0 0 0 0 0,-1-1 0 0 0,-1-1 0 0 0,0 0 0 0 0,-1-1 0 0 0,0-1-1 0 0,-9 4-5 0 0,-53-3 88 0 0,77-13-86 0 0,0 0 0 0 0,0 0 0 0 0,0-1 0 0 0,1 1 0 0 0,-1-1 0 0 0,1 1 0 0 0,0-1-1 0 0,-1 1 1 0 0,1-1 0 0 0,0 0 0 0 0,1 1 0 0 0,-1-1 0 0 0,0 0 0 0 0,1 0 0 0 0,-1 0-1 0 0,1 0 1 0 0,0 1 0 0 0,0-1 0 0 0,0 0 0 0 0,1 0 0 0 0,-1 0 0 0 0,1 0 0 0 0,-1 1-1 0 0,1-2-1 0 0,0 0 1 0 0,3-18-12 0 0,1 0-1 0 0,1 0 1 0 0,1 0 0 0 0,1 1-1 0 0,1 0 1 0 0,1 0 0 0 0,5-6 11 0 0,0-4-5 0 0,15-29-263 0 0,2 1 0 0 0,3 1 0 0 0,3 2 0 0 0,1 2 0 0 0,3 2 1 0 0,3 1-1 0 0,48-42 268 0 0,-48 58-2796 0 0,-26 21-5545 0 0,-13 9-4054 0 0</inkml:trace>
  <inkml:trace contextRef="#ctx0" brushRef="#br0" timeOffset="-76802.971">9219 6310 8290 0 0,'0'0'5001'0'0,"0"0"-3473"0"0,0 0-528 0 0,0 0-255 0 0,0 0-265 0 0,0 0-136 0 0,0 0-280 0 0,0 0-512 0 0,0 0-689 0 0,0 0-1767 0 0,0 0-8587 0 0</inkml:trace>
  <inkml:trace contextRef="#ctx0" brushRef="#br0" timeOffset="-75167.897">9164 6134 0 0 0,'0'0'2766'0'0,"0"0"-644"0"0,0 0-133 0 0,0 0 17 0 0,0 0-52 0 0,0 0-174 0 0,0 0-267 0 0,0 0-253 0 0,0 0-213 0 0,0 0-148 0 0,0 0-119 0 0,0 0-88 0 0,7-3-36 0 0,18-7-21 0 0,-19 30 2764 0 0,-60 46-1091 0 0,53-66-2256 0 0,1 0-18 0 0,0 0-7 0 0,0 0 1 0 0,0 0-8 0 0,0 0 8 0 0,26-15 665 0 0,-26 15-661 0 0,0 0 0 0 0,-1 0-1 0 0,1 0 1 0 0,0 0 0 0 0,-1 0-1 0 0,1-1 1 0 0,0 1 0 0 0,0 0-1 0 0,-1 0 1 0 0,1-1 0 0 0,0 1-1 0 0,0 0 1 0 0,-1 0 0 0 0,1-1-1 0 0,0 1 1 0 0,0 0 0 0 0,0 0-1 0 0,-1-1 1 0 0,1 1 0 0 0,0 0 0 0 0,0-1-1 0 0,0 1 1 0 0,0 0 0 0 0,0-1-1 0 0,0 1 1 0 0,0 0 0 0 0,0-1-1 0 0,0 1 1 0 0,0-1 0 0 0,0 1-1 0 0,0 0 1 0 0,0-1 0 0 0,0 1-1 0 0,0 0 1 0 0,0-1 0 0 0,0 1-1 0 0,0 0 1 0 0,0-1-32 0 0,-20 1-1057 0 0,10-8-5254 0 0,10 5-5691 0 0</inkml:trace>
  <inkml:trace contextRef="#ctx0" brushRef="#br0" timeOffset="-70988.772">10961 6925 2232 0 0,'0'0'1994'0'0,"0"0"-155"0"0,0 0-30 0 0,0 0 15 0 0,0 0-90 0 0,0 0-201 0 0,0 0-260 0 0,0 0-261 0 0,0 0-203 0 0,0 0-135 0 0,0 0-53 0 0,-12 8 7284 0 0,-24 6-7392 0 0,36-14-467 0 0,0 0-10 0 0,0 0 18 0 0,0 0-20 0 0,0 0 18 0 0,0 0-16 0 0,0 0-32 0 0,14-3 41 0 0,72-34 482 0 0,-90 43 385 0 0,-6 5-142 0 0,4-9-3837 0 0,4-3-2977 0 0,1 1-6516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432 430 3033 0 0,'0'0'1567'0'0,"0"0"-294"0"0,0 0-177 0 0,0 0 46 0 0,0 0 78 0 0,0 0 61 0 0,0 0 26 0 0,0 0-91 0 0,0 0-129 0 0,0 0-171 0 0,0 0-191 0 0,-14-5-166 0 0,-44-17-120 0 0,55 22-387 0 0,1-1 1 0 0,-1 1-1 0 0,0-1 0 0 0,1 1 1 0 0,-1 0-1 0 0,0 0 1 0 0,1 0-1 0 0,-1 0 0 0 0,0 1 1 0 0,0-1-1 0 0,1 1 1 0 0,-1 0-1 0 0,1 0 0 0 0,-1-1 1 0 0,1 2-1 0 0,-1-1 1 0 0,1 0-1 0 0,-1 0 0 0 0,1 1 1 0 0,0-1-1 0 0,0 1 0 0 0,0 0 1 0 0,0 0-1 0 0,0 0 1 0 0,-2 2-53 0 0,-6 5 270 0 0,-14 9-55 0 0,1 0 0 0 0,2 2-1 0 0,0 0 1 0 0,0 2 0 0 0,2 0 0 0 0,1 1-1 0 0,1 1 1 0 0,1 1 0 0 0,1 0-1 0 0,1 1 1 0 0,1 0 0 0 0,2 1 0 0 0,0 1-1 0 0,2 0 1 0 0,1 0 0 0 0,2 1-1 0 0,0 0 1 0 0,2 0 0 0 0,0 22-215 0 0,3-41 28 0 0,0-1 0 0 0,1 1 0 0 0,0-1 1 0 0,0 1-1 0 0,1-1 0 0 0,0 1 0 0 0,1-1 0 0 0,0 1 1 0 0,1-1-1 0 0,0 0 0 0 0,0 0 0 0 0,1-1 0 0 0,0 1 0 0 0,1-1 1 0 0,0 1-1 0 0,0-1 0 0 0,0-1 0 0 0,1 1 0 0 0,0-1 1 0 0,1 0-1 0 0,0 0 0 0 0,2 1-28 0 0,5-1 55 0 0,-1-1 0 0 0,1-1 1 0 0,0 0-1 0 0,0-1 0 0 0,0 0 0 0 0,0-1 1 0 0,1-1-1 0 0,0 0 0 0 0,-1-1 1 0 0,1-1-1 0 0,0 0 0 0 0,-1-1 0 0 0,1 0 1 0 0,-1-2-1 0 0,1 1 0 0 0,-1-2 0 0 0,0 0 1 0 0,0 0-1 0 0,0-2 0 0 0,0 0 0 0 0,-1 0 1 0 0,0-1-1 0 0,-1-1 0 0 0,1 0 0 0 0,-1 0 1 0 0,-1-1-1 0 0,0-1 0 0 0,0 0 0 0 0,-1-1 1 0 0,4-4-56 0 0,8-7 52 0 0,-1-1 0 0 0,0 0-1 0 0,-2-2 1 0 0,-1 0 0 0 0,-1-1 0 0 0,-1-1 0 0 0,-2 0 0 0 0,0-1 0 0 0,-2-1 0 0 0,-1 0 0 0 0,-1 0 0 0 0,-2-1 0 0 0,-1 0 0 0 0,-1-1 0 0 0,-2 1 0 0 0,0-1 0 0 0,-3 0 0 0 0,-1-29-53 0 0,-1 51-19 0 0,-1-1-1 0 0,0 1 0 0 0,0-1 0 0 0,-1 1 0 0 0,0 0 0 0 0,-1 0 0 0 0,0 0 0 0 0,-1 0 0 0 0,1 1 0 0 0,-1 0 0 0 0,-1 0 0 0 0,0 0 0 0 0,0 0 0 0 0,0 1 0 0 0,-1 0 0 0 0,0 1 0 0 0,-1-1 0 0 0,1 1 0 0 0,-1 1 0 0 0,0-1 0 0 0,-1 2 0 0 0,1-1 0 0 0,-1 1 0 0 0,0 0 0 0 0,0 1 0 0 0,0 0 0 0 0,0 0 0 0 0,-1 1 0 0 0,1 0 0 0 0,-1 1 0 0 0,0 0 1 0 0,1 0-1 0 0,-1 1 0 0 0,0 0 0 0 0,1 1 0 0 0,-6 1 21 0 0,7 0-17 0 0,1 1 0 0 0,-1 0 0 0 0,1 0 0 0 0,0 1-1 0 0,0 0 1 0 0,0 0 0 0 0,0 0 0 0 0,1 1 0 0 0,0 0 0 0 0,0 0 0 0 0,0 1 0 0 0,1 0 0 0 0,0 0 0 0 0,0 0 0 0 0,0 0 0 0 0,1 1 0 0 0,-1 0 0 0 0,2 0 0 0 0,-1 0 0 0 0,1 0 0 0 0,0 1 0 0 0,1-1 0 0 0,-1 1 0 0 0,2-1 0 0 0,-1 1 0 0 0,1 0 0 0 0,0 7 17 0 0,1-8 5 0 0,0 0 1 0 0,1 0-1 0 0,0 0 1 0 0,1-1 0 0 0,-1 1-1 0 0,1 0 1 0 0,1 0 0 0 0,-1-1-1 0 0,1 0 1 0 0,0 1-1 0 0,1-1 1 0 0,-1 0 0 0 0,1 0-1 0 0,0-1 1 0 0,1 1-1 0 0,-1-1 1 0 0,1 0 0 0 0,0 0-1 0 0,1-1 1 0 0,-1 1 0 0 0,1-1-1 0 0,0-1 1 0 0,0 1-1 0 0,0-1 1 0 0,6 3-6 0 0,172 56 244 0 0,-180-61-243 0 0,45 9 95 0 0,1-1-1 0 0,0-3 1 0 0,0-1-1 0 0,1-3 1 0 0,0-3-1 0 0,13-2-95 0 0,-35-1 53 0 0,-1-2 0 0 0,0 0 0 0 0,0-2 0 0 0,-1-1 0 0 0,0-1 0 0 0,-1-2-1 0 0,0 0 1 0 0,0-2 0 0 0,-2 0 0 0 0,0-2 0 0 0,9-8-53 0 0,-7 1 50 0 0,0-1-1 0 0,-2-1 1 0 0,-1-1 0 0 0,-1-1 0 0 0,-2-1 0 0 0,13-22-50 0 0,-22 31 4 0 0,0 0 0 0 0,-2 0 0 0 0,0-1 0 0 0,-1-1 0 0 0,-1 1 0 0 0,0-1 0 0 0,-2 0 0 0 0,-1-1 0 0 0,0 1 0 0 0,-2-1 0 0 0,0 0 0 0 0,-2 1 0 0 0,-1-15-4 0 0,0 32-10 0 0,0 0 1 0 0,-1 0 0 0 0,1 0 0 0 0,-1 0 0 0 0,0 0-1 0 0,0 0 1 0 0,0 0 0 0 0,-1 1 0 0 0,1-1 0 0 0,-1 1-1 0 0,0 0 1 0 0,0 0 0 0 0,0 0 0 0 0,0 0-1 0 0,0 0 1 0 0,-1 1 0 0 0,0-1 0 0 0,1 1 0 0 0,-1 0-1 0 0,0 0 1 0 0,0 0 0 0 0,0 1 0 0 0,0-1-1 0 0,0 1 1 0 0,0 0 0 0 0,0 0 0 0 0,-1 1 0 0 0,1-1-1 0 0,0 1 1 0 0,-1 0 0 0 0,1 0 0 0 0,0 0 0 0 0,0 1-1 0 0,-1 0 1 0 0,1-1 0 0 0,0 1 0 0 0,0 1-1 0 0,0-1 1 0 0,0 1 0 0 0,0-1 0 0 0,0 1 0 0 0,0 0-1 0 0,0 1 1 0 0,0 0 9 0 0,-9 3-1 0 0,0 0-1 0 0,1 1 0 0 0,-1 1 1 0 0,2 0-1 0 0,-1 1 1 0 0,1 0-1 0 0,0 0 0 0 0,1 1 1 0 0,0 1-1 0 0,1 0 1 0 0,0 0-1 0 0,1 1 0 0 0,0 0 1 0 0,1 0-1 0 0,0 1 1 0 0,1 0-1 0 0,0 0 0 0 0,1 0 1 0 0,1 1-1 0 0,0 0 1 0 0,0 0-1 0 0,2 0 0 0 0,0 0 1 0 0,0 0-1 0 0,2 8 2 0 0,1-16 1 0 0,0 0 1 0 0,1 0-1 0 0,0-1 0 0 0,0 1 0 0 0,0-1 0 0 0,1 1 1 0 0,0-1-1 0 0,0 0 0 0 0,0 0 0 0 0,1 0 0 0 0,-1 0 1 0 0,1-1-1 0 0,0 1 0 0 0,1-1 0 0 0,-1 0 0 0 0,1 0 1 0 0,0-1-1 0 0,0 1 0 0 0,0-1 0 0 0,0 0 1 0 0,0-1-1 0 0,1 1 0 0 0,0-1-1 0 0,134 40 62 0 0,57-12 55 0 0,-193-29-109 0 0,0 0-1 0 0,-1 1 1 0 0,1-1 0 0 0,-1 1 0 0 0,1-1 0 0 0,-1 1-1 0 0,0 0 1 0 0,0 1 0 0 0,0-1 0 0 0,0 0 0 0 0,0 1-1 0 0,0 0 1 0 0,-1 0 0 0 0,1-1 0 0 0,-1 1-1 0 0,0 1 1 0 0,0-1 0 0 0,0 0 0 0 0,0 1 0 0 0,0-1-1 0 0,-1 1 1 0 0,0-1 0 0 0,1 1 0 0 0,-1 0-1 0 0,-1-1 1 0 0,1 1 0 0 0,0 0 0 0 0,-1 0 0 0 0,0-1-1 0 0,0 1 1 0 0,0 0 0 0 0,0 0 0 0 0,-2 3-8 0 0,-35 126 400 0 0,31-119-375 0 0,-3 2-6 0 0,1 0-1 0 0,0 1 1 0 0,2-1-1 0 0,0 1 1 0 0,1 1-1 0 0,0-1 1 0 0,2 1-1 0 0,0 0 1 0 0,1 0-1 0 0,0 0 1 0 0,2 0-1 0 0,0 0 1 0 0,2 12-19 0 0,-1-27-28 0 0,-1 0 0 0 0,1 0 0 0 0,0-1 0 0 0,0 1 0 0 0,0 0 1 0 0,1 0-1 0 0,-1-1 0 0 0,1 1 0 0 0,-1-1 0 0 0,1 1 0 0 0,0-1 0 0 0,0 0 1 0 0,0 0-1 0 0,0 0 0 0 0,0 0 0 0 0,0 0 0 0 0,1 0 0 0 0,-1 0 0 0 0,1-1 1 0 0,-1 1-1 0 0,1-1 0 0 0,0 0 0 0 0,1 1 28 0 0,42-14-8020 0 0,-39 8-2083 0 0</inkml:trace>
  <inkml:trace contextRef="#ctx0" brushRef="#br0" timeOffset="451.817">2359 276 3321 0 0,'0'0'4386'0'0,"0"0"-2272"0"0,0 0-699 0 0,0 0 41 0 0,0 0 190 0 0,0 0 78 0 0,0 0-104 0 0,0 0-191 0 0,0 0-220 0 0,0 0-200 0 0,0 0-141 0 0,0 0-145 0 0,-2-10-161 0 0,-6-26-116 0 0,7 36-418 0 0,0-1 1 0 0,-1 0-1 0 0,1 1 0 0 0,-1 0 1 0 0,1-1-1 0 0,-1 1 1 0 0,1 0-1 0 0,0 0 0 0 0,-1 0 1 0 0,1 0-1 0 0,-1 0 1 0 0,1 0-1 0 0,-1 0 0 0 0,1 0 1 0 0,-1 0-1 0 0,1 1 1 0 0,0-1-1 0 0,-1 1 0 0 0,1-1 1 0 0,0 1-1 0 0,-1 0 1 0 0,1-1-1 0 0,0 1 0 0 0,0 0 1 0 0,-1 0-1 0 0,1 0 1 0 0,0 0-1 0 0,0 0 0 0 0,0 0 1 0 0,0 0-1 0 0,0 1-28 0 0,-3 0 72 0 0,-22 16 50 0 0,0 1-1 0 0,0 1 1 0 0,2 1-1 0 0,1 1 1 0 0,0 1 0 0 0,2 1-1 0 0,1 1 1 0 0,0 1 0 0 0,2 0-1 0 0,2 2 1 0 0,0 0-1 0 0,1 1 1 0 0,2 0 0 0 0,1 1-1 0 0,0 6-121 0 0,7 109 167 0 0,6-137-158 0 0,1-1 0 0 0,0 1 0 0 0,0 0 0 0 0,1-1 0 0 0,0 1-1 0 0,1-1 1 0 0,-1 0 0 0 0,1 0 0 0 0,1 0 0 0 0,-1 0 0 0 0,1-1 0 0 0,1 0 0 0 0,-1 0-1 0 0,1 0 1 0 0,0-1 0 0 0,0 0 0 0 0,0 0 0 0 0,1 0 0 0 0,0-1 0 0 0,0 0 0 0 0,0 0 0 0 0,0-1-1 0 0,1 0 1 0 0,-1 0 0 0 0,1 0 0 0 0,2-1-9 0 0,11 4 26 0 0,1-2 1 0 0,-1 0-1 0 0,1-1 0 0 0,0-1 1 0 0,0-1-1 0 0,0-1 0 0 0,1-1 1 0 0,-1-1-1 0 0,2-1-26 0 0,44-17-2932 0 0,-62 17 2153 0 0,0 0 0 0 0,0 0 0 0 0,0-1 1 0 0,0 1-1 0 0,-1-1 0 0 0,1 0 0 0 0,-1-1 1 0 0,0 1-1 0 0,0-1 0 0 0,-1 0 0 0 0,1-1 1 0 0,-1 1-1 0 0,0-1 0 0 0,1-3 779 0 0,-1 2-12192 0 0</inkml:trace>
  <inkml:trace contextRef="#ctx0" brushRef="#br0" timeOffset="1380.895">2694 787 6929 0 0,'0'0'2926'0'0,"0"0"-1365"0"0,0 0-502 0 0,0 0-39 0 0,0 0 27 0 0,0 0 42 0 0,0 0-16 0 0,0 0-65 0 0,0 0-76 0 0,0 0-84 0 0,0 0-54 0 0,32 12-45 0 0,102 35-49 0 0,-59-36 415 0 0,-68-13-955 0 0,14-4 85 0 0,-1-2-1 0 0,0 0 0 0 0,0-1 0 0 0,-1-1 1 0 0,0-1-1 0 0,-1-1 0 0 0,0 0 1 0 0,-1-2-1 0 0,0 0 0 0 0,-1 0 0 0 0,7-10-244 0 0,-16 16 33 0 0,0 0 0 0 0,-1-1-1 0 0,0 0 1 0 0,-1 0 0 0 0,0 0-1 0 0,0-1 1 0 0,-1 1 0 0 0,0-1-1 0 0,-1 0 1 0 0,0-1 0 0 0,0 1-1 0 0,-1 0 1 0 0,-1-1-1 0 0,0 1 1 0 0,0-1 0 0 0,-1 0-1 0 0,0 1 1 0 0,-1-1 0 0 0,-1-5-33 0 0,2 12-2 0 0,-1 0 1 0 0,-1 0 0 0 0,1-1-1 0 0,-1 1 1 0 0,1 0 0 0 0,-1 0 0 0 0,0 1-1 0 0,0-1 1 0 0,-1 0 0 0 0,1 1-1 0 0,-1-1 1 0 0,0 1 0 0 0,0 0-1 0 0,0 0 1 0 0,0 0 0 0 0,0 0 0 0 0,-1 1-1 0 0,0-1 1 0 0,1 1 0 0 0,-1 0-1 0 0,0 0 1 0 0,0 0 0 0 0,0 0-1 0 0,0 1 1 0 0,0 0 0 0 0,0 0 0 0 0,-1 0-1 0 0,1 0 1 0 0,-1 0 1 0 0,-4 0-11 0 0,0 0-1 0 0,-1 1 1 0 0,1 0 0 0 0,-1 0 0 0 0,1 1-1 0 0,0 0 1 0 0,0 1 0 0 0,0 0 0 0 0,-1 1-1 0 0,2-1 1 0 0,-1 2 0 0 0,0-1 0 0 0,0 2 11 0 0,-11 5-7 0 0,0 2 1 0 0,1 0 0 0 0,1 1 0 0 0,0 1 0 0 0,1 1 0 0 0,0 0-1 0 0,2 1 1 0 0,0 1 0 0 0,0 0 0 0 0,2 1 0 0 0,0 1 0 0 0,1 0 0 0 0,1 1-1 0 0,0 0 1 0 0,2 0 0 0 0,1 1 0 0 0,0 0 0 0 0,1 1 0 0 0,2 0-1 0 0,0 0 1 0 0,-1 18 6 0 0,6-33 6 0 0,0 0-1 0 0,1 0 0 0 0,-1 0 1 0 0,1 0-1 0 0,1 0 1 0 0,-1 0-1 0 0,1 0 0 0 0,1-1 1 0 0,-1 1-1 0 0,1-1 0 0 0,0 1 1 0 0,1-1-1 0 0,-1 0 1 0 0,1 0-1 0 0,0 0 0 0 0,1-1 1 0 0,-1 1-1 0 0,1-1 1 0 0,0 0-1 0 0,1-1 0 0 0,-1 1 1 0 0,1-1-1 0 0,0 0 0 0 0,0 0 1 0 0,0-1-1 0 0,0 0 1 0 0,3 1-6 0 0,14 5 74 0 0,0-1 0 0 0,1-1 0 0 0,-1-1 0 0 0,1-1 0 0 0,1-1 0 0 0,-1-1 0 0 0,0-2 0 0 0,1 0 0 0 0,-1-1 1 0 0,23-4-75 0 0,-41 4 17 0 0,41-4 118 0 0,0-2-1 0 0,0-2 0 0 0,-1-2 1 0 0,0-2-1 0 0,-1-2 1 0 0,0-2-1 0 0,-1-2 0 0 0,17-11-134 0 0,-18 7 45 0 0,-2-1 0 0 0,-1-2-1 0 0,-1-1 1 0 0,-1-3-1 0 0,-1-1 1 0 0,-2-1 0 0 0,-1-2-1 0 0,-1-2 1 0 0,5-10-45 0 0,-23 27 15 0 0,5-6 7 0 0,-1-1 0 0 0,-1 0 0 0 0,-1-1 0 0 0,-1-1 1 0 0,-1-1-1 0 0,0-5-22 0 0,3-32 173 0 0,-18 64-109 0 0,0 1-11 0 0,0 0-3 0 0,0 0-29 0 0,0 0-39 0 0,0 0-21 0 0,2 12-48 0 0,80 142 180 0 0,-73-129-52 0 0,-2 0-1 0 0,0 1 0 0 0,-2 0 1 0 0,0 0-1 0 0,-2 1 0 0 0,-1-1 1 0 0,-1 1-1 0 0,-1-1 0 0 0,-4 23-40 0 0,3-39 11 0 0,-1 0 0 0 0,0 0 0 0 0,0 0-1 0 0,-1 0 1 0 0,0 0 0 0 0,-1-1 0 0 0,-1 1 0 0 0,1-1-1 0 0,-1 0 1 0 0,-1 0 0 0 0,1 0 0 0 0,-2-1-1 0 0,1 0 1 0 0,-1 0 0 0 0,0-1 0 0 0,-1 0 0 0 0,1 0-1 0 0,-2-1 1 0 0,1 0 0 0 0,-1 0 0 0 0,1-1 0 0 0,-2 0-1 0 0,-4 2-10 0 0,-128 48-462 0 0,228-32-157 0 0,0-15 833 0 0,-1-4 1 0 0,1-3 0 0 0,3-4-215 0 0,-60 1 116 0 0,0-1 0 0 0,0-1 0 0 0,-1-1 0 0 0,0-2 0 0 0,0-1 0 0 0,-1-1 0 0 0,0-1 0 0 0,4-4-116 0 0,-18 8-6 0 0,-1 0 0 0 0,0-1-1 0 0,-1 0 1 0 0,1-1 0 0 0,-1 0 0 0 0,-1-1-1 0 0,1 0 1 0 0,-2 0 0 0 0,1-2 0 0 0,-1 1 0 0 0,-1-1-1 0 0,0 0 1 0 0,0-1 0 0 0,-1 1 0 0 0,-1-2-1 0 0,0 1 1 0 0,-1-1 0 0 0,1-2 6 0 0,1-32-1296 0 0,-13 18-7063 0 0,0 21-4281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00.6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0 140 0 0 0,'0'0'307'0'0,"0"0"453"0"0,0 0 87 0 0,0 0-48 0 0,0 0-95 0 0,0 0-131 0 0,0-3-111 0 0,0 3-320 0 0,0-1 1 0 0,0 0 0 0 0,0 1 0 0 0,0-1-1 0 0,0 0 1 0 0,0 1 0 0 0,0-1 0 0 0,1 1 0 0 0,-1-1-1 0 0,0 0 1 0 0,0 1 0 0 0,0-1 0 0 0,1 1-1 0 0,-1-1 1 0 0,0 1 0 0 0,1-1 0 0 0,-1 1-1 0 0,0-1 1 0 0,1 1 0 0 0,-1-1 0 0 0,1 1 0 0 0,-1 0-1 0 0,1-1 1 0 0,-1 1 0 0 0,1-1 0 0 0,-1 1-1 0 0,1 0 1 0 0,-1 0 0 0 0,1-1 0 0 0,-1 1-1 0 0,1 0 1 0 0,0 0 0 0 0,-1 0 0 0 0,1 0 0 0 0,-1-1-1 0 0,1 1 1 0 0,0 0 0 0 0,-1 0 0 0 0,1 0-1 0 0,0 0 1 0 0,-1 0 0 0 0,1 1 0 0 0,-1-1-1 0 0,1 0 1 0 0,0 0 0 0 0,-1 0 0 0 0,1 1-143 0 0,17-3-4 0 0,137-9 2009 0 0,156-25-385 0 0,-130 21-1012 0 0,-98 30-405 0 0,76-14 276 0 0,-24-6-349 0 0,133 5 251 0 0,-154 8-331 0 0,-43-1-14 0 0,93 0 179 0 0,341-7 829 0 0,28 4 1226 0 0,-265-11-1287 0 0,-67-4-166 0 0,30 7-339 0 0,275 0 687 0 0,-276-22-264 0 0,-97 23-607 0 0,103-8 90 0 0,-100 3-64 0 0,54-6 235 0 0,60 10-4 0 0,-87 0 331 0 0,-163 4-874 0 0,0 0-14 0 0,0 0 13 0 0,-1 2-1966 0 0,-1 0-9746 0 0,0-2-409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56 4977 0 0,'0'0'4853'0'0,"0"0"-2162"0"0,0 0-940 0 0,0 0-270 0 0,0 0-226 0 0,0 0-275 0 0,0 0-197 0 0,0 0-118 0 0,0 0-91 0 0,0 0-68 0 0,0 0-59 0 0,0 0-89 0 0,0 0-69 0 0,-32 29-36 0 0,-98 94-65 0 0,76-54 5 0 0,48-54-154 0 0,-54 102 147 0 0,58-109 664 0 0,14-23-226 0 0,22-34-65 0 0,-31 46-554 0 0,24-36 95 0 0,2 2 1 0 0,2 1 0 0 0,1 2 0 0 0,2 1-1 0 0,1 1 1 0 0,2 2 0 0 0,21-12-101 0 0,-58 41-1 0 0,1 1 0 0 0,0 0 0 0 0,0-1 0 0 0,0 1 0 0 0,0 0 0 0 0,0-1-1 0 0,0 1 1 0 0,0 0 0 0 0,0 0 0 0 0,0 0 0 0 0,1 0 0 0 0,-1 0 0 0 0,0 0 0 0 0,0 0 0 0 0,0 0 0 0 0,0 0 0 0 0,0 1-1 0 0,0-1 1 0 0,0 0 0 0 0,0 1 0 0 0,0-1 0 0 0,0 1 0 0 0,-1-1 0 0 0,1 1 0 0 0,0-1 0 0 0,0 1 0 0 0,0 0 0 0 0,0-1 0 0 0,-1 1-1 0 0,1 0 1 0 0,0-1 0 0 0,-1 1 0 0 0,1 0 0 0 0,0 0 0 0 0,-1 0 0 0 0,1 0 0 0 0,-1 0 0 0 0,1 0 0 0 0,-1 0 0 0 0,0 0-1 0 0,1 0 1 0 0,-1 0 0 0 0,0 0 0 0 0,0 0 0 0 0,0 0 0 0 0,0 0 0 0 0,0 0 0 0 0,0 0 0 0 0,0 0 0 0 0,0 0 0 0 0,0 0-1 0 0,0 0 1 0 0,-1 0 0 0 0,1 0 0 0 0,0 0 0 0 0,-1 0 0 0 0,1 0 0 0 0,0 0 0 0 0,-1 0 1 0 0,2 11 55 0 0,4 37 27 0 0,-6-39-76 0 0,1 0-1 0 0,0 0 0 0 0,1-1 1 0 0,0 1-1 0 0,1 0 0 0 0,0-1 1 0 0,0 1-1 0 0,1-1 0 0 0,1 0 1 0 0,-1 0-1 0 0,1 0 0 0 0,1 0 1 0 0,-1-1-1 0 0,2 0 0 0 0,-1 0 1 0 0,1 0-1 0 0,0 0 0 0 0,5 3-5 0 0,-8-9 72 0 0,1 0-1 0 0,-1-1 0 0 0,1 0 0 0 0,-1 1 0 0 0,1-1 0 0 0,0 0 0 0 0,0-1 0 0 0,-1 1 0 0 0,1-1 1 0 0,0 0-1 0 0,0 0 0 0 0,0 0 0 0 0,-1 0 0 0 0,1 0 0 0 0,0-1 0 0 0,0 0 0 0 0,0 0 0 0 0,-1 0 1 0 0,1 0-1 0 0,-1-1 0 0 0,1 1 0 0 0,-1-1 0 0 0,1 0 0 0 0,-1 0 0 0 0,0 0 0 0 0,0 0 1 0 0,0-1-1 0 0,0 1 0 0 0,0-1 0 0 0,-1 0 0 0 0,1 0 0 0 0,-1 0 0 0 0,0 0 0 0 0,1 0 0 0 0,-1 0 1 0 0,-1-1-1 0 0,1 1-71 0 0,9-13 72 0 0,0 0 1 0 0,-2 0 0 0 0,0 0 0 0 0,0-1 0 0 0,-2-1-1 0 0,0 0 1 0 0,-1 0 0 0 0,-1 0 0 0 0,-1 0-1 0 0,0-1 1 0 0,-1 1 0 0 0,-1-1 0 0 0,-1 0 0 0 0,-1-17-73 0 0,-6 25-830 0 0,5 10-2583 0 0,1 1-3323 0 0,0 0-5068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14299 0 0,'0'0'1746'0'0,"0"0"-449"0"0,0 0-292 0 0,0 0-232 0 0,0 0-167 0 0,0 0-100 0 0,0 0-74 0 0,0 0-64 0 0,0 0-37 0 0,0 0-52 0 0,0 0-59 0 0,0 0-37 0 0,-24 32-7 0 0,-72 102-4 0 0,95-133-166 0 0,-1 0 1 0 0,1 0-1 0 0,-1 0 1 0 0,1 0-1 0 0,0 0 1 0 0,0 1-1 0 0,-1-1 1 0 0,1 0-1 0 0,0 1 1 0 0,0-1-1 0 0,0 1 1 0 0,0-1-1 0 0,1 1 1 0 0,-1-1-1 0 0,0 1 1 0 0,1 0-1 0 0,-1-1 1 0 0,1 1-1 0 0,-1 0 1 0 0,1 0-1 0 0,0-1 1 0 0,0 1-1 0 0,0 0 1 0 0,0 0-1 0 0,0-1 1 0 0,0 1-1 0 0,0 0 1 0 0,1 0-1 0 0,-1-1 1 0 0,1 1-1 0 0,-1 0 1 0 0,1 0-1 0 0,-1-1 1 0 0,1 1-1 0 0,0-1 0 0 0,0 1 1 0 0,0-1-1 0 0,0 1 1 0 0,0-1-1 0 0,1 2-6 0 0,4 2 61 0 0,-1 1 72 0 0,1-1-1 0 0,0 0 1 0 0,0 0 0 0 0,0-1 0 0 0,0 0-1 0 0,1 0 1 0 0,-1 0 0 0 0,1-1-1 0 0,0 0 1 0 0,0 0 0 0 0,1 0 0 0 0,-1-1-1 0 0,0 0 1 0 0,1-1 0 0 0,-1 0 0 0 0,1 0-1 0 0,0-1 1 0 0,-1 1 0 0 0,1-2 0 0 0,-1 1-1 0 0,1-1 1 0 0,0 0 0 0 0,-1-1 0 0 0,0 1-1 0 0,1-2 1 0 0,-1 1 0 0 0,0-1 0 0 0,0 0-1 0 0,0 0 1 0 0,0-1 0 0 0,-1 0-1 0 0,0 0 1 0 0,1-1 0 0 0,-1 0 0 0 0,-1 0-1 0 0,1 0 1 0 0,-1 0 0 0 0,0-1 0 0 0,0 0-1 0 0,-1 0 1 0 0,1-1 0 0 0,-2 1 0 0 0,1-1-1 0 0,-1 0 1 0 0,1 0 0 0 0,-2 0 0 0 0,2-4-133 0 0,-4 3 7 0 0,1-1 1 0 0,-1 1 0 0 0,-1 0 0 0 0,0-1 0 0 0,0 1 0 0 0,-1 0 0 0 0,0 0 0 0 0,0 0 0 0 0,-1 0 0 0 0,0 0 0 0 0,0 0 0 0 0,-1 1 0 0 0,0-1 0 0 0,0 1 0 0 0,-1 0 0 0 0,1 1 0 0 0,-2-1 0 0 0,1 1 0 0 0,-1 0 0 0 0,0 0 0 0 0,0 0 0 0 0,-1 1-1 0 0,1 0 1 0 0,-1 0 0 0 0,0 1 0 0 0,-1 0 0 0 0,1 0 0 0 0,-1 1 0 0 0,-1-1-8 0 0,-72-18-1022 0 0,27 22-5104 0 0,40 3-5426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2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5545 0 0,'0'0'3428'0'0,"0"0"-1084"0"0,0 0-668 0 0,0 0-162 0 0,0 0 9 0 0,0 0-51 0 0,0 0-215 0 0,0 0-337 0 0,0 0-308 0 0,0 0-207 0 0,0 0-93 0 0,0 4 70 0 0,0 3-237 0 0,0 1 1 0 0,0-1-1 0 0,-1 1 0 0 0,0-1 1 0 0,-1 0-1 0 0,1 1 0 0 0,-1-1 1 0 0,-1 0-1 0 0,1 0 1 0 0,-1 0-1 0 0,-1-1 0 0 0,1 1 1 0 0,-1-1-1 0 0,-4 6-145 0 0,-3 5-210 0 0,-2 0-1 0 0,0 0 1 0 0,0-1-1 0 0,-2-1 1 0 0,0 0-1 0 0,-16 11 211 0 0,21-22-1620 0 0,8-3-8158 0 0,2-1-986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3753 0 0,'0'0'1975'0'0,"0"0"-167"0"0,0 0-35 0 0,0 0 30 0 0,0 0-64 0 0,0 0-203 0 0,0 0-336 0 0,0 0-239 0 0,0 0 31 0 0,0 0 95 0 0,0 0 81 0 0,0 0 12 0 0,0 0-138 0 0,2 10-162 0 0,11 178 2850 0 0,-35-70-3573 0 0,20-134-8836 0 0,2 6 569 0 0,2 3-1885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49 8042 0 0,'0'0'2862'0'0,"0"0"-506"0"0,0 0-319 0 0,0 0-141 0 0,0 0-145 0 0,0 0-267 0 0,0 0-253 0 0,0 0-249 0 0,0 0-257 0 0,0 0-230 0 0,0 0-188 0 0,0 0-143 0 0,-6-10-137 0 0,-17-28-95 0 0,31 49-1700 0 0,10-11-4115 0 0,-13 0-5292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19 616 0 0,'0'0'1966'0'0,"0"0"-143"0"0,0 0 253 0 0,0 0 320 0 0,0 0 52 0 0,0 0-163 0 0,0 0-442 0 0,0 0-512 0 0,0 0-350 0 0,0 0-262 0 0,0 0-162 0 0,0 0-106 0 0,0 0-63 0 0,0-5-49 0 0,1-8 216 0 0,-9 42 365 0 0,3-4-552 0 0,-93 292 970 0 0,79-273-1314 0 0,28-136 1059 0 0,100-154-1030 0 0,-65 187-145 0 0,-35 82-151 0 0,11 133 346 0 0,-19-148-101 0 0,0 0-1 0 0,1 0 1 0 0,0-1 0 0 0,0 1 0 0 0,0-1 0 0 0,1 1-1 0 0,0-1 1 0 0,1 0 0 0 0,0 0 0 0 0,0 0-1 0 0,0-1 1 0 0,1 0 0 0 0,0 1 0 0 0,0-1 0 0 0,0-1-1 0 0,1 1 1 0 0,0-1 0 0 0,0 0 0 0 0,0-1-1 0 0,1 1 1 0 0,-1-1 0 0 0,1 0 0 0 0,0-1 0 0 0,1 0-2 0 0,-3-4 95 0 0,1-1 1 0 0,-1 1 0 0 0,0-1 0 0 0,1-1 0 0 0,-1 1 0 0 0,0-1 0 0 0,0 0-1 0 0,0 0 1 0 0,-1-1 0 0 0,1 1 0 0 0,-1-1 0 0 0,0 0 0 0 0,0 0 0 0 0,0 0 0 0 0,0-1-1 0 0,-1 0 1 0 0,0 1 0 0 0,0-1 0 0 0,0 0 0 0 0,0 0 0 0 0,-1-1 0 0 0,0 1-1 0 0,0 0 1 0 0,-1-1 0 0 0,1 0 0 0 0,0-4-96 0 0,43-184 971 0 0,-45 167-838 0 0,0 22-4912 0 0,0 3-5137 0 0,0 2-1972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205 614 9682 0 0,'0'0'4237'0'0,"0"0"-2030"0"0,0 0-628 0 0,0 0-89 0 0,0 0-115 0 0,0 0-206 0 0,0 0-267 0 0,0 0-219 0 0,0 0-162 0 0,0 0-139 0 0,0 0-116 0 0,0 0-94 0 0,0 0-69 0 0,-15 3-35 0 0,-47 12-16 0 0,58-14-49 0 0,1 0 0 0 0,0 1 0 0 0,-1-1 0 0 0,1 1-1 0 0,0-1 1 0 0,0 1 0 0 0,0 0 0 0 0,0 1 0 0 0,0-1 0 0 0,1 0 0 0 0,-1 1 0 0 0,1-1 0 0 0,0 1 0 0 0,-1 0-1 0 0,1 0 1 0 0,0 0 0 0 0,-1 2-3 0 0,-3 6 6 0 0,-2-2-17 0 0,0 1 1 0 0,1 0 0 0 0,0 1 0 0 0,1-1 0 0 0,1 1-1 0 0,-1 0 1 0 0,2 1 0 0 0,0 0 0 0 0,0-1 0 0 0,1 1-1 0 0,0 0 1 0 0,1 1 0 0 0,0-1 0 0 0,1 0 0 0 0,1 1-1 0 0,0-1 1 0 0,1 5 10 0 0,1-12 12 0 0,1-1 0 0 0,0 0 0 0 0,0 1 0 0 0,0-1 0 0 0,1 0 0 0 0,-1-1-1 0 0,1 1 1 0 0,0-1 0 0 0,0 1 0 0 0,0-1 0 0 0,1 0 0 0 0,-1-1 0 0 0,1 1-1 0 0,-1-1 1 0 0,1 0 0 0 0,0 0 0 0 0,0 0 0 0 0,0-1 0 0 0,0 0 0 0 0,0 0 0 0 0,0 0-1 0 0,1 0 1 0 0,-1-1 0 0 0,0 0 0 0 0,0 0 0 0 0,0 0 0 0 0,1-1 0 0 0,-1 0-1 0 0,0 0 1 0 0,0 0 0 0 0,0 0 0 0 0,0-1 0 0 0,0 0 0 0 0,0 0 0 0 0,-1 0 0 0 0,1-1-1 0 0,-1 0 1 0 0,1 0 0 0 0,-1 0 0 0 0,3-3-12 0 0,15-12 253 0 0,-1-1 0 0 0,-1-1 0 0 0,0-1 0 0 0,-2-1 0 0 0,-1-1 0 0 0,0 0 0 0 0,-2-1 0 0 0,-1-1 0 0 0,0 0 0 0 0,7-24-253 0 0,21-29 178 0 0,-27 54-175 0 0,-1-1-1 0 0,-2 0 0 0 0,0-1 0 0 0,-2 0 1 0 0,0-1-1 0 0,-2 0 0 0 0,-1 0 0 0 0,-1-1 1 0 0,-1-5-3 0 0,-3 20-21 0 0,-1-1-1 0 0,0 0 1 0 0,-1 0 0 0 0,-1 0 0 0 0,0 0 0 0 0,0 1 0 0 0,-2-1 0 0 0,0 1 0 0 0,0-1 0 0 0,-1 1 0 0 0,-1 0 0 0 0,0 0-1 0 0,-1 0 1 0 0,0 1 0 0 0,-1 0 0 0 0,0 0 0 0 0,-1 1 0 0 0,0 0 0 0 0,-1 0 0 0 0,0 1 0 0 0,-1 0 0 0 0,-10-8 21 0 0,14 15-10 0 0,0 1 1 0 0,-1-1-1 0 0,1 1 1 0 0,-1 1-1 0 0,1-1 1 0 0,-1 1-1 0 0,0 0 1 0 0,1 1 0 0 0,-1-1-1 0 0,0 1 1 0 0,0 1-1 0 0,1-1 1 0 0,-1 1-1 0 0,0 0 1 0 0,1 1 0 0 0,-1 0-1 0 0,1 0 1 0 0,-1 0-1 0 0,1 1 1 0 0,0 0-1 0 0,0 0 1 0 0,0 0-1 0 0,1 1 1 0 0,-1 0 0 0 0,1 0-1 0 0,-1 1 10 0 0,-2 3 5 0 0,0 1-1 0 0,0-1 1 0 0,1 2-1 0 0,1-1 0 0 0,0 1 1 0 0,0 0-1 0 0,1 0 1 0 0,0 0-1 0 0,0 1 1 0 0,1 0-1 0 0,1 0 1 0 0,0 0-1 0 0,1 0 1 0 0,0 1-1 0 0,0-1 1 0 0,1 1-1 0 0,1-1 0 0 0,0 1 1 0 0,0-1-1 0 0,1 1 1 0 0,1-1-1 0 0,2 10-4 0 0,2 6 45 0 0,1 0 0 0 0,2-1-1 0 0,0-1 1 0 0,2 0 0 0 0,0 0-1 0 0,2-1 1 0 0,1 0 0 0 0,1-1-1 0 0,3 3-44 0 0,198 239 723 0 0,-86-125-503 0 0,-106-121-380 0 0,-21-18-124 0 0,1-7-6783 0 0,-3 0-344 0 0,0 2-4853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3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74 4977 0 0,'0'0'1712'0'0,"0"0"-182"0"0,0 0-130 0 0,0 0 22 0 0,0 0 164 0 0,0 0 47 0 0,0 0-91 0 0,0 0-122 0 0,0 0-301 0 0,0 0-264 0 0,0 0-131 0 0,0 0-110 0 0,25 7-89 0 0,81 23-53 0 0,-99-28-394 0 0,0 0-1 0 0,1-1 0 0 0,-1 0 0 0 0,0 0 1 0 0,1-1-1 0 0,-1 0 0 0 0,0 0 1 0 0,1 0-1 0 0,-1-1 0 0 0,0 0 0 0 0,0-1 1 0 0,1 1-1 0 0,-1-1 0 0 0,3-2-77 0 0,14-3 244 0 0,202-71 1996 0 0,-182 56-195 0 0,-58 38-1653 0 0,-4 12-349 0 0,1 0 0 0 0,0 0 0 0 0,3 2 1 0 0,0 0-1 0 0,2 1 0 0 0,1 0 0 0 0,2 1 0 0 0,0 0 1 0 0,3 0-1 0 0,1 1 0 0 0,1-1 0 0 0,1 1 0 0 0,2 0 1 0 0,4 31-44 0 0,-23 156 131 0 0,10-171-118 0 0,-2-1 0 0 0,-2-1 0 0 0,-2 0 1 0 0,-3-1-1 0 0,-1 0 0 0 0,-17 24-13 0 0,-4 15-22 0 0,41-85 9 0 0,0 0-19 0 0,0 0-19 0 0,0 0-5 0 0,0 0-28 0 0,0 0-17 0 0,0 0-11 0 0,0 0-47 0 0,5-39-3547 0 0,-3 19-4344 0 0,-2 13-3464 0 0</inkml:trace>
  <inkml:trace contextRef="#ctx0" brushRef="#br0" timeOffset="361.69">1 656 6945 0 0,'0'0'2796'0'0,"0"0"-1353"0"0,0 0-491 0 0,0 0 140 0 0,0 0 219 0 0,0 0 80 0 0,0 0-115 0 0,0 0-163 0 0,0 0-136 0 0,0 0-113 0 0,0 0-77 0 0,0 0-53 0 0,0 0-38 0 0,34 0-57 0 0,109-2-45 0 0,-52-15 339 0 0,156-82 81 0 0,-183 91-974 0 0,-54 54 256 0 0,-10-40-254 0 0,-11 204 378 0 0,11-193-2712 0 0,0-13-2229 0 0,0-3-4979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8678 857 10530 0 0,'0'0'2633'0'0,"0"0"-879"0"0,0 0-530 0 0,0 0-155 0 0,0 0-111 0 0,0 0-142 0 0,0 0-76 0 0,0 0-9 0 0,0 0 12 0 0,0 0-3 0 0,0 0-58 0 0,3 10-92 0 0,11 90 1175 0 0,-14-16-2153 0 0,7-89-12412 0 0,-5 3 1013 0 0</inkml:trace>
  <inkml:trace contextRef="#ctx0" brushRef="#br0" timeOffset="177.899">8697 477 14211 0 0,'0'0'640'0'0,"0"0"-808"0"0,0 0-272 0 0,0 0-96 0 0,0 0 96 0 0,0 0-40 0 0,0 0-552 0 0,0 0-1825 0 0,0 0-6041 0 0</inkml:trace>
  <inkml:trace contextRef="#ctx0" brushRef="#br0" timeOffset="536.539">9341 684 11875 0 0,'0'0'3407'0'0,"0"0"-1385"0"0,0 0-622 0 0,0 0-172 0 0,0 0-156 0 0,0 0-202 0 0,0 0-135 0 0,0 0-118 0 0,0 0-101 0 0,0 0-53 0 0,0 0-51 0 0,0 0-69 0 0,0 0-74 0 0,-32 2-53 0 0,-100 9-44 0 0,70 5 63 0 0,61-16-234 0 0,0 0 0 0 0,0 0 0 0 0,0 1-1 0 0,0-1 1 0 0,-1 0 0 0 0,1 1 0 0 0,0-1 0 0 0,0 1-1 0 0,0-1 1 0 0,0 1 0 0 0,0 0 0 0 0,0 0 0 0 0,1-1-1 0 0,-1 1 1 0 0,0 0 0 0 0,0 0 0 0 0,0 0 0 0 0,1 0-1 0 0,-1 0 1 0 0,0 0 0 0 0,1 0 0 0 0,-1 0 0 0 0,1 0-1 0 0,-1 0 1 0 0,1 0 0 0 0,0 0 0 0 0,-1 0 0 0 0,1 1-1 0 0,0-1 1 0 0,0 0 0 0 0,0 0 0 0 0,0 0-1 0 0,0 0 1 0 0,0 1 0 0 0,0-1 0 0 0,0 0 0 0 0,0 0-1 0 0,0 0 1 0 0,1 0 0 0 0,-1 1 0 0 0,1-1 0 0 0,-1 0-1 0 0,1 0 1 0 0,-1 0 0 0 0,1 0 0 0 0,-1 0 0 0 0,1 0-1 0 0,0 0 1 0 0,0 0-1 0 0,47 39-3 0 0,-42-37 3 0 0,4 2 7 0 0,0 0-1 0 0,0 1 0 0 0,0 0 1 0 0,0 0-1 0 0,-1 1 0 0 0,0 0 0 0 0,0 1 1 0 0,-1 0-1 0 0,0 0 0 0 0,0 1 1 0 0,-1 0-1 0 0,0 0 0 0 0,-1 0 0 0 0,0 1 1 0 0,-1 0-1 0 0,0 1 0 0 0,0-1 1 0 0,1 6-7 0 0,-4-11 29 0 0,0 1 0 0 0,-1 0 1 0 0,0 0-1 0 0,0 0 0 0 0,0-1 1 0 0,-1 1-1 0 0,0 0 0 0 0,0 0 1 0 0,0 0-1 0 0,-1 0 0 0 0,0 0 1 0 0,0 0-1 0 0,0 0 0 0 0,-1-1 1 0 0,0 1-1 0 0,0-1 0 0 0,-1 1 1 0 0,1-1-1 0 0,-1 0 0 0 0,0 0 1 0 0,0 0-1 0 0,-1 0 0 0 0,0 0 1 0 0,0-1-1 0 0,0 0 0 0 0,0 1 1 0 0,0-1-1 0 0,-1-1 0 0 0,0 1 1 0 0,0-1-1 0 0,0 0 0 0 0,0 0 1 0 0,0 0-1 0 0,-1-1 0 0 0,1 0 1 0 0,-1 0-1 0 0,0 0 0 0 0,-5 0-29 0 0,5 0-24 0 0,0-1 0 0 0,-1 1-1 0 0,1-2 1 0 0,0 1-1 0 0,-1-1 1 0 0,1 0 0 0 0,-1 0-1 0 0,1 0 1 0 0,0-1-1 0 0,-1 0 1 0 0,1-1 0 0 0,0 1-1 0 0,0-1 1 0 0,0 0-1 0 0,0-1 1 0 0,-3-1 24 0 0,-12-37-3388 0 0,21 30 90 0 0,0 0-4061 0 0,2 3-4650 0 0</inkml:trace>
  <inkml:trace contextRef="#ctx0" brushRef="#br0" timeOffset="-5569.27">3480 669 10018 0 0,'0'0'2031'0'0,"0"0"-585"0"0,0 0-8 0 0,0 0 166 0 0,0 0 39 0 0,0 0-101 0 0,0 0-225 0 0,0 0-217 0 0,0 0-167 0 0,0 0-179 0 0,0 0-195 0 0,0 0-161 0 0,0 0-98 0 0,1-6-51 0 0,1-9-127 0 0,0-1 1 0 0,2 1-1 0 0,-1 0 1 0 0,2 1-1 0 0,0-1 1 0 0,1 1-1 0 0,0 0 0 0 0,1 0 1 0 0,1 0-1 0 0,0 1 1 0 0,1 1-1 0 0,0-1 0 0 0,1 1 1 0 0,0 0-123 0 0,-5 8 0 0 0,55-25-140 0 0,-49 63 49 0 0,-11-28 105 0 0,0-1 0 0 0,1 1-1 0 0,0-1 1 0 0,0 1 0 0 0,0-1 0 0 0,1 1-1 0 0,0-1 1 0 0,0 0 0 0 0,0 0-1 0 0,0 0 1 0 0,1 0 0 0 0,0 0 0 0 0,0 0-1 0 0,0-1 1 0 0,1 1 0 0 0,-1-1 0 0 0,1 0-1 0 0,0 0 1 0 0,1-1 0 0 0,-1 1 0 0 0,0-1-1 0 0,1 0 1 0 0,0 0 0 0 0,0 0 0 0 0,0 0-1 0 0,0-1 1 0 0,0 0 0 0 0,0 0 0 0 0,1-1-1 0 0,-1 1 1 0 0,1-1 0 0 0,-1 0-1 0 0,2-1-13 0 0,-2 0 25 0 0,-2 1 17 0 0,0-1 0 0 0,0 0-1 0 0,0 0 1 0 0,0 0 0 0 0,0 0-1 0 0,0 0 1 0 0,0-1 0 0 0,0 1-1 0 0,-1-1 1 0 0,1 0 0 0 0,0 0-1 0 0,0 0 1 0 0,0 0 0 0 0,-1 0-1 0 0,1-1 1 0 0,-1 1 0 0 0,1-1-1 0 0,-1 0 1 0 0,1 1 0 0 0,-1-1-1 0 0,0 0 1 0 0,1-2-42 0 0,41-47-251 0 0,-23 39-1984 0 0,-11 10-1944 0 0,-2 0-2622 0 0,-1-1-5727 0 0</inkml:trace>
  <inkml:trace contextRef="#ctx0" brushRef="#br0" timeOffset="-5101.042">4234 408 17628 0 0,'0'0'1733'0'0,"0"0"-246"0"0,0 0-134 0 0,0 0-154 0 0,0 0-178 0 0,0 0-190 0 0,0 0-185 0 0,0 0-142 0 0,0 0-147 0 0,0 0-96 0 0,0 0-69 0 0,0 0-78 0 0,0 0-22 0 0,-23 14-20 0 0,-75 49-28 0 0,96-62-43 0 0,0 0 1 0 0,-1 0-1 0 0,1 1 0 0 0,0-1 1 0 0,0 1-1 0 0,0-1 1 0 0,0 1-1 0 0,0 0 0 0 0,0 0 1 0 0,0 0-1 0 0,1 0 1 0 0,-1 0-1 0 0,1 0 0 0 0,-1 0 1 0 0,1 0-1 0 0,0 1 0 0 0,0-1 1 0 0,0 1-1 0 0,0-1 1 0 0,0 1-1 0 0,1-1 0 0 0,-1 1 1 0 0,1-1-1 0 0,-1 1 1 0 0,1 0-1 0 0,0-1 0 0 0,0 2-1 0 0,0 6-1 0 0,0-7 2 0 0,0 0 1 0 0,-1 0-1 0 0,1 0 1 0 0,0 0-1 0 0,1 0 1 0 0,-1 0-1 0 0,0 0 1 0 0,1 0 0 0 0,-1 0-1 0 0,1-1 1 0 0,0 1-1 0 0,0 0 1 0 0,0 0-1 0 0,1 0 1 0 0,-1-1-1 0 0,1 1 1 0 0,-1-1-1 0 0,1 1 1 0 0,0-1-1 0 0,0 0 1 0 0,0 0-1 0 0,0 0 1 0 0,0 0-1 0 0,0 0 1 0 0,1 0-1 0 0,-1 0 1 0 0,1-1-1 0 0,-1 1 1 0 0,1-1-1 0 0,0 0 1 0 0,-1 0-1 0 0,1 0 1 0 0,0 0-1 0 0,0 0 1 0 0,0 0-1 0 0,0-1 1 0 0,1 1-2 0 0,12-1 31 0 0,0 0 1 0 0,0-1-1 0 0,0-1 1 0 0,0 0-1 0 0,-1-2 1 0 0,1 1-1 0 0,-1-2 0 0 0,1 0 1 0 0,-1-1-1 0 0,-1 0 1 0 0,1-1-1 0 0,-1-1 1 0 0,0 0-1 0 0,-1-1 1 0 0,0-1-1 0 0,0 0 0 0 0,9-10-31 0 0,97-57 251 0 0,-117 76-244 0 0,-1 0 0 0 0,1 0 0 0 0,0-1-1 0 0,-1 1 1 0 0,1 0 0 0 0,0 1 0 0 0,0-1-1 0 0,0 0 1 0 0,0 0 0 0 0,0 1 0 0 0,0-1-1 0 0,-1 1 1 0 0,1 0 0 0 0,0-1 0 0 0,0 1-1 0 0,0 0 1 0 0,0 0 0 0 0,1 0 0 0 0,-2 1-1 0 0,1-1 1 0 0,0 0 0 0 0,0 1 0 0 0,0-1-1 0 0,0 1 1 0 0,0 0 0 0 0,0-1 0 0 0,0 1-1 0 0,0 0 1 0 0,-1 0 0 0 0,1 0-1 0 0,0 1 1 0 0,-1-1 0 0 0,1 0 0 0 0,-1 1-1 0 0,1 0-6 0 0,3 26 50 0 0,-2 0-1 0 0,0 0 0 0 0,-2 0 0 0 0,-2 0 0 0 0,0 0 0 0 0,-2 0 1 0 0,-1-1-1 0 0,-1 1 0 0 0,-8 23-49 0 0,3 0 24 0 0,-117 567-757 0 0,123-596 717 0 0,2-8 23 0 0,0 1-1 0 0,-1-1 1 0 0,0 0-1 0 0,-2 0 1 0 0,1 0-1 0 0,-2-1 1 0 0,1 1-1 0 0,-2-1 1 0 0,0-1-1 0 0,0 1 1 0 0,-7 6-7 0 0,12-17 3 0 0,0 0 0 0 0,-1 0 0 0 0,1-1 1 0 0,-1 1-1 0 0,1-1 0 0 0,-1 0 0 0 0,1 0 1 0 0,-1 0-1 0 0,0 0 0 0 0,1 0 0 0 0,-1 0 1 0 0,0-1-1 0 0,0 1 0 0 0,0-1 0 0 0,0 0 1 0 0,0 0-1 0 0,0 0 0 0 0,1 0 0 0 0,-1 0 1 0 0,0-1-1 0 0,0 1 0 0 0,0-1 0 0 0,1 0 0 0 0,-1 0 1 0 0,0 0-1 0 0,0 0 0 0 0,1 0 0 0 0,-1-1 1 0 0,1 1-1 0 0,0-1 0 0 0,-1 0 0 0 0,1 1 1 0 0,0-1-1 0 0,0 0 0 0 0,-2-3-3 0 0,-2-5 7 0 0,0 0 1 0 0,0-1-1 0 0,1 1 0 0 0,1-2 0 0 0,0 1 1 0 0,0 0-1 0 0,1-1 0 0 0,1 1 1 0 0,0-1-1 0 0,1 0 0 0 0,0 0 0 0 0,0 0 1 0 0,1 0-1 0 0,1 0 0 0 0,0 1 0 0 0,1-1 1 0 0,0 0-1 0 0,0 0 0 0 0,2 0-7 0 0,4-15 10 0 0,2 1-1 0 0,0 0 1 0 0,2 0 0 0 0,1 1-1 0 0,1 1 1 0 0,1 0-1 0 0,11-12-9 0 0,-13 20-96 0 0,0 0-1 0 0,2 1 0 0 0,0 1 1 0 0,0 0-1 0 0,2 1 0 0 0,0 1 1 0 0,0 0-1 0 0,1 1 0 0 0,0 1 1 0 0,1 1-1 0 0,0 1 0 0 0,6-2 97 0 0,15 0-1665 0 0,-14 5-4707 0 0,-12 1-5904 0 0</inkml:trace>
  <inkml:trace contextRef="#ctx0" brushRef="#br0" timeOffset="-8340.633">0 816 0 0 0,'0'0'264'0'0,"0"0"446"0"0,0 0 275 0 0,0 0 295 0 0,0 0 265 0 0,0 0 118 0 0,0 0-90 0 0,0 0-210 0 0,0 0-238 0 0,0 0-181 0 0,0 0-99 0 0,1 1-258 0 0,1 1 7165 0 0,25-67-6531 0 0,63-116 44 0 0,-33 77-777 0 0,5 4 0 0 0,4 2 1 0 0,5 3-1 0 0,18-15-488 0 0,-26 44 353 0 0,-63 66-349 0 0,0 0-1 0 0,0 1 1 0 0,0-1-1 0 0,0 0 1 0 0,0 0-1 0 0,1 0 0 0 0,-1 1 1 0 0,0-1-1 0 0,0 0 1 0 0,0 0-1 0 0,0 0 1 0 0,0 0-1 0 0,1 1 1 0 0,-1-1-1 0 0,0 0 1 0 0,0 0-1 0 0,0 0 1 0 0,1 0-1 0 0,-1 0 1 0 0,0 0-1 0 0,0 0 1 0 0,0 0-1 0 0,1 0 1 0 0,-1 1-1 0 0,0-1 1 0 0,0 0-1 0 0,0 0 1 0 0,1 0-1 0 0,-1 0 1 0 0,0 0-1 0 0,0 0 1 0 0,1-1-1 0 0,-1 1 1 0 0,0 0-1 0 0,0 0 1 0 0,0 0-1 0 0,1 0 1 0 0,-1 0-1 0 0,0 0 0 0 0,0 0 1 0 0,0 0-1 0 0,1 0 1 0 0,-1 0-1 0 0,0-1 1 0 0,0 1-1 0 0,0 0 1 0 0,0 0-1 0 0,1 0-3 0 0,-2 9-20 0 0,0 55 136 0 0,2 0 0 0 0,3-1 1 0 0,3 1-1 0 0,3-1 0 0 0,8 23-116 0 0,66 178 98 0 0,-78-208 504 0 0,-29-56 20 0 0,15-2-598 0 0,1 0 0 0 0,-1-1 1 0 0,1 0-1 0 0,0-1 0 0 0,0 1 1 0 0,0-2-1 0 0,0 1 0 0 0,1-1 0 0 0,-1 1 1 0 0,1-2-1 0 0,1 1 0 0 0,-1-1 0 0 0,1 0 1 0 0,-2-1-25 0 0,-8-9 45 0 0,10 12-39 0 0,-8-12-7 0 0,-2 1 0 0 0,1 0-1 0 0,-2 1 1 0 0,0 1 0 0 0,-1 0 0 0 0,0 1 0 0 0,0 1 0 0 0,-2 1 0 0 0,1 1 0 0 0,-1 0 0 0 0,0 1 0 0 0,-1 1 0 0 0,0 1-1 0 0,0 1 1 0 0,0 0 0 0 0,-10 0 1 0 0,26 6-54 0 0,0 0 0 0 0,0 0 0 0 0,1 0 0 0 0,-1 0 0 0 0,0 1 0 0 0,0-1 0 0 0,1 1 0 0 0,-1 0 0 0 0,1 0 0 0 0,0 0 0 0 0,-1 1 0 0 0,1-1 0 0 0,0 1 0 0 0,0 0 0 0 0,1-1 0 0 0,-1 1 0 0 0,1 1 0 0 0,-1-1 0 0 0,-1 3 54 0 0,3-4-296 0 0,0-1 0 0 0,0 1 0 0 0,0 0 0 0 0,1-1 0 0 0,-1 1 0 0 0,0 0 0 0 0,1 0 0 0 0,-1-1 0 0 0,1 1 0 0 0,-1 0 0 0 0,1 0 0 0 0,0 0 0 0 0,0 0 0 0 0,0 0 0 0 0,0 0 0 0 0,0-1 0 0 0,1 1 0 0 0,-1 0 0 0 0,0 0 0 0 0,1 0 0 0 0,-1 0 0 0 0,1-1 0 0 0,0 1 0 0 0,0 0 0 0 0,-1-1 0 0 0,1 1 0 0 0,1 0 296 0 0,4 4-6510 0 0,2 0-4965 0 0</inkml:trace>
  <inkml:trace contextRef="#ctx0" brushRef="#br0" timeOffset="-7707.055">1333 544 6857 0 0,'0'0'1864'0'0,"0"0"-542"0"0,0 0-195 0 0,0 0 99 0 0,0 0 132 0 0,0 0 25 0 0,0 0-135 0 0,0 0-197 0 0,0 0-182 0 0,0 0-118 0 0,0 0-85 0 0,0 0-92 0 0,0 0-43 0 0,-10-15-43 0 0,-35-44-18 0 0,44 57-426 0 0,0 0 1 0 0,0 1-1 0 0,0-1 1 0 0,0 1-1 0 0,-1-1 0 0 0,1 1 1 0 0,0-1-1 0 0,-1 1 1 0 0,1 0-1 0 0,-1 0 1 0 0,1 0-1 0 0,-1 0 1 0 0,0 0-1 0 0,1 0 1 0 0,-1 0-1 0 0,0 0 1 0 0,0 1-1 0 0,1-1 1 0 0,-1 1-1 0 0,0-1 0 0 0,0 1 1 0 0,0 0-1 0 0,0 0 1 0 0,0 0-1 0 0,0 0 1 0 0,0 0-1 0 0,0 0 1 0 0,1 0-1 0 0,-2 1-44 0 0,-6 0 208 0 0,-1-1 9 0 0,-3-1-63 0 0,0 1-1 0 0,0 1 1 0 0,-1 0 0 0 0,1 0-1 0 0,0 1 1 0 0,0 1-1 0 0,0 0 1 0 0,1 1-1 0 0,-2 1-153 0 0,-59 27 455 0 0,72-30-445 0 0,0 0 0 0 0,0 0 1 0 0,0 0-1 0 0,1 0 0 0 0,-1 0 0 0 0,0 0 0 0 0,1 0 0 0 0,0 0 1 0 0,-1 0-1 0 0,1 0 0 0 0,0 0 0 0 0,0 0 0 0 0,0 1 0 0 0,1-1 1 0 0,-1 0-1 0 0,0 0 0 0 0,1 0 0 0 0,-1 0 0 0 0,1 0 0 0 0,0 0 1 0 0,0 0-1 0 0,0 0 0 0 0,0 0 0 0 0,0 0 0 0 0,0-1 0 0 0,0 1 1 0 0,0 0-1 0 0,1-1 0 0 0,0 2-10 0 0,8 6 35 0 0,0-1 0 0 0,1 0-1 0 0,-1 0 1 0 0,1-2 0 0 0,1 1 0 0 0,-1-1 0 0 0,1-1 0 0 0,9 4-35 0 0,45 23 128 0 0,-64-32-115 0 0,0 1 1 0 0,0-1 0 0 0,0 1 0 0 0,-1 0 0 0 0,1 0 0 0 0,0-1 0 0 0,0 1 0 0 0,-1 1 0 0 0,1-1 0 0 0,-1 0-1 0 0,1 0 1 0 0,-1 0 0 0 0,1 1 0 0 0,-1-1 0 0 0,0 1 0 0 0,0-1 0 0 0,0 1 0 0 0,0 0 0 0 0,0-1 0 0 0,0 1-1 0 0,0 0 1 0 0,0 0 0 0 0,-1 0 0 0 0,1-1 0 0 0,-1 1 0 0 0,1 0 0 0 0,-1 0 0 0 0,0 0 0 0 0,1 0 0 0 0,-1 0-1 0 0,0 0 1 0 0,-1 0 0 0 0,1 0 0 0 0,0 0 0 0 0,0 0 0 0 0,-1 0 0 0 0,1-1 0 0 0,-1 1 0 0 0,0 0 0 0 0,1 0-1 0 0,-1 0 1 0 0,0-1 0 0 0,0 1 0 0 0,0 0 0 0 0,-1 0-14 0 0,-16 12 45 0 0,-1-2 0 0 0,-1 0 0 0 0,0 0 0 0 0,-1-2 0 0 0,0-1 0 0 0,0 0 0 0 0,-1-2 0 0 0,0 0 0 0 0,-1-2 0 0 0,1 0 0 0 0,-7-1-45 0 0,-22-3 24 0 0,64-17-923 0 0,119-55-2797 0 0,-84 53-540 0 0,-3 2-3931 0 0,-26 11-2017 0 0</inkml:trace>
  <inkml:trace contextRef="#ctx0" brushRef="#br0" timeOffset="-7282.893">1828 452 3881 0 0,'0'0'3599'0'0,"0"0"-973"0"0,0 0-504 0 0,0 0-52 0 0,0 0-91 0 0,0 0-189 0 0,0 0-283 0 0,0 0-309 0 0,0 0-243 0 0,0 0-172 0 0,0 0-109 0 0,0 0-125 0 0,0 0-129 0 0,-6-7-85 0 0,-23-19-75 0 0,27 25-236 0 0,-1 0 0 0 0,1 0 0 0 0,-1 0 0 0 0,1 1 0 0 0,-1-1 0 0 0,1 1 0 0 0,-1 0 0 0 0,1 0 0 0 0,-1 0 0 0 0,1 0 0 0 0,-1 0 0 0 0,0 1 0 0 0,1-1 0 0 0,-1 1 0 0 0,1-1 0 0 0,0 1 0 0 0,-1 0 0 0 0,1 0 0 0 0,-1 0 0 0 0,0 1-24 0 0,-7 2 88 0 0,-141 50 615 0 0,150-53-706 0 0,0 1 1 0 0,0 0-1 0 0,0-1 0 0 0,1 1 1 0 0,-1 0-1 0 0,0 0 1 0 0,1-1-1 0 0,-1 1 0 0 0,1 0 1 0 0,0 0-1 0 0,0 0 0 0 0,0-1 1 0 0,-1 1-1 0 0,2 0 1 0 0,-1 0-1 0 0,0 0 0 0 0,0 0 1 0 0,1-1-1 0 0,-1 1 0 0 0,1 0 1 0 0,-1 0-1 0 0,1-1 1 0 0,0 1-1 0 0,-1 0 0 0 0,1-1 1 0 0,0 1-1 0 0,0-1 0 0 0,0 1 1 0 0,1-1-1 0 0,-1 1 3 0 0,97 100 60 0 0,-97-100-42 0 0,1 1-1 0 0,0-1 0 0 0,-1 0 1 0 0,0 1-1 0 0,1-1 0 0 0,-1 1 1 0 0,0-1-1 0 0,0 1 0 0 0,-1-1 1 0 0,1 1-1 0 0,0 0 0 0 0,-1-1 1 0 0,1 1-1 0 0,-1 0 0 0 0,0 0 1 0 0,0-1-1 0 0,0 1 0 0 0,-1 0 1 0 0,1 0-1 0 0,0-1 0 0 0,-1 1 1 0 0,0 0-1 0 0,0-1 0 0 0,0 1 1 0 0,0-1-1 0 0,0 1 0 0 0,0-1 1 0 0,-1 1-1 0 0,1-1 0 0 0,-1 0 1 0 0,1 0-1 0 0,-1 1 0 0 0,0-1 1 0 0,0 0-1 0 0,0-1 0 0 0,0 1 1 0 0,-1 0-1 0 0,1-1 0 0 0,0 1 1 0 0,-1-1-1 0 0,1 0 0 0 0,-1 1 1 0 0,1-1-1 0 0,-1 0 0 0 0,1-1 1 0 0,-1 1-1 0 0,-1 0-17 0 0,-79 36 208 0 0,43-24-226 0 0,-99 18-785 0 0,139-31 240 0 0,25-8-2111 0 0,34-16-3152 0 0,-32 12-2348 0 0,-11 4-791 0 0</inkml:trace>
  <inkml:trace contextRef="#ctx0" brushRef="#br0" timeOffset="-6920.608">1943 514 3329 0 0,'0'0'2859'0'0,"0"0"-560"0"0,0 0-244 0 0,0 0-66 0 0,0 0-152 0 0,0 0-308 0 0,0 0-457 0 0,0 0-413 0 0,0 0-208 0 0,0 0-54 0 0,0 0 6 0 0,0 0 33 0 0,-7 13-31 0 0,-19 41-27 0 0,18 19 890 0 0,9-69-1195 0 0,0 0 1 0 0,-1 0 0 0 0,1 0-1 0 0,1 0 1 0 0,-1 0-1 0 0,0-1 1 0 0,1 1 0 0 0,0 0-1 0 0,0-1 1 0 0,0 1-1 0 0,0-1 1 0 0,1 0 0 0 0,-1 0-1 0 0,1 0 1 0 0,0 0-1 0 0,0 0 1 0 0,0 0 0 0 0,0-1-1 0 0,0 0 1 0 0,1 1-1 0 0,-1-1 1 0 0,1 0-1 0 0,-1-1 1 0 0,1 1 0 0 0,0-1-1 0 0,0 1 1 0 0,0-1-1 0 0,-1 0 1 0 0,5 0-74 0 0,0 0 142 0 0,-1 1 0 0 0,1-1 0 0 0,-1-1 0 0 0,1 0-1 0 0,-1 0 1 0 0,1 0 0 0 0,-1-1 0 0 0,1 0 0 0 0,-1 0 0 0 0,1-1 0 0 0,-1 0 0 0 0,0 0-1 0 0,0-1 1 0 0,0 0 0 0 0,5-3-142 0 0,4-7 138 0 0,-1-1 1 0 0,-1 0-1 0 0,0-1 1 0 0,-1-1-1 0 0,0 0 0 0 0,-2-1 1 0 0,0 0-1 0 0,-1-1 0 0 0,0 0 1 0 0,-2 0-1 0 0,0-1 0 0 0,-1 0 1 0 0,-1-1-1 0 0,-1 1 0 0 0,2-14-138 0 0,4 3-333 0 0,-11 30 46 0 0,0 0-201 0 0,0 18-2877 0 0,0 7-6826 0 0,0-17-1736 0 0</inkml:trace>
  <inkml:trace contextRef="#ctx0" brushRef="#br0" timeOffset="-6360.57">2386 761 8938 0 0,'0'0'3767'0'0,"0"0"-1291"0"0,0 0-643 0 0,0 0-324 0 0,0 0-252 0 0,0 0-195 0 0,0 0-153 0 0,0 0-97 0 0,0 0-91 0 0,0 0-69 0 0,0 0-72 0 0,0 0-60 0 0,0 0-55 0 0,1-12-58 0 0,9-98 589 0 0,-5 97-919 0 0,1-1 0 0 0,0 1 0 0 0,1 0 0 0 0,0 0 0 0 0,1 0 0 0 0,1 1-1 0 0,0 1 1 0 0,0-1 0 0 0,1 1 0 0 0,1 1 0 0 0,5-5-77 0 0,-15 14-3 0 0,0 0 1 0 0,0-1-1 0 0,1 1 1 0 0,-1 0-1 0 0,0 0 1 0 0,0 0-1 0 0,0 0 1 0 0,1 0-1 0 0,-1 0 1 0 0,1 0-1 0 0,-1 0 1 0 0,1 1-1 0 0,-1-1 1 0 0,1 1-1 0 0,-1-1 0 0 0,1 1 1 0 0,-1-1-1 0 0,1 1 1 0 0,0 0-1 0 0,-1 0 1 0 0,1 0-1 0 0,0 0 1 0 0,-1 0-1 0 0,1 0 1 0 0,0 0-1 0 0,-1 0 1 0 0,1 1-1 0 0,-1-1 1 0 0,1 1-1 0 0,-1-1 1 0 0,1 1-1 0 0,-1 0 0 0 0,1-1 1 0 0,-1 1-1 0 0,1 0 1 0 0,-1 0-1 0 0,0 0 1 0 0,1 0-1 0 0,-1 0 1 0 0,0 0-1 0 0,0 1 1 0 0,0-1-1 0 0,0 0 1 0 0,0 1-1 0 0,0-1 1 0 0,0 0-1 0 0,-1 1 1 0 0,2 1 2 0 0,2 112 36 0 0,-4-113-34 0 0,1-1 0 0 0,-1 1 0 0 0,0-1 1 0 0,1 0-1 0 0,0 1 0 0 0,-1-1 1 0 0,1 0-1 0 0,0 0 0 0 0,-1 1 0 0 0,1-1 1 0 0,0 0-1 0 0,0 0 0 0 0,0 0 0 0 0,0 0 1 0 0,0 0-1 0 0,0 0 0 0 0,1 0 1 0 0,-1-1-1 0 0,0 1 0 0 0,0 0 0 0 0,1-1 1 0 0,-1 1-1 0 0,0-1 0 0 0,1 1 0 0 0,-1-1 1 0 0,0 1-1 0 0,1-1 0 0 0,-1 0 1 0 0,1 0-1 0 0,-1 0 0 0 0,0 0 0 0 0,1 0 1 0 0,-1 0-1 0 0,1 0 0 0 0,-1 0 0 0 0,0-1 1 0 0,1 1-1 0 0,-1 0 0 0 0,1-1 1 0 0,-1 1-1 0 0,0-1 0 0 0,0 1 0 0 0,1-1 1 0 0,-1 0-1 0 0,0 0 0 0 0,0 0 1 0 0,0 1-1 0 0,1-2-2 0 0,57-44 155 0 0,67-68-23 0 0,-120 110-133 0 0,0-1-1 0 0,0 2 1 0 0,0-1 0 0 0,0 0 0 0 0,0 1 0 0 0,1 0 0 0 0,0 1 0 0 0,-1 0 0 0 0,1 0 0 0 0,0 0-1 0 0,0 1 1 0 0,1-1 1 0 0,1 54-18 0 0,-14 128 123 0 0,14-160-1171 0 0,-2-18-3434 0 0,0-2-5897 0 0,-6 0-1414 0 0</inkml:trace>
  <inkml:trace contextRef="#ctx0" brushRef="#br0" timeOffset="-6142.291">3176 588 11803 0 0,'0'0'1712'0'0,"0"0"-464"0"0,0 0-72 0 0,0 0-79 0 0,0 0-209 0 0,0 0-272 0 0,0 0-280 0 0,0 0-160 0 0,0 0-160 0 0,0 0-104 0 0,0 0-224 0 0,0 0-496 0 0,0 0-897 0 0,0 0-3464 0 0,-41 140-5817 0 0</inkml:trace>
  <inkml:trace contextRef="#ctx0" brushRef="#br0" timeOffset="-5987.001">3099 257 17188 0 0,'0'0'1832'0'0,"0"0"-472"0"0,0 0-199 0 0,0 0-161 0 0,0 0-232 0 0,0 0-168 0 0,0 0-208 0 0,0 0-184 0 0,0 0-152 0 0,0 0-104 0 0,0 0-80 0 0,0 0-80 0 0,0 0-24 0 0,14-122-168 0 0,-4 137-232 0 0,1 3-792 0 0,-6-3-3513 0 0,1-8-8002 0 0</inkml:trace>
  <inkml:trace contextRef="#ctx0" brushRef="#br0" timeOffset="-2417.02">5786 91 0 0 0,'0'0'1223'0'0,"0"0"281"0"0,0 0 237 0 0,0 0 274 0 0,0 0 215 0 0,0 0 11 0 0,0 0-156 0 0,0 0-329 0 0,0 0-365 0 0,0 0-297 0 0,0 0-217 0 0,0-11-143 0 0,0-26-234 0 0,0 37 2588 0 0,-22 379-36 0 0,-32 47-2213 0 0,49-402-833 0 0,2 1 0 0 0,1-1 0 0 0,1 1 0 0 0,1-1 0 0 0,1 1 0 0 0,2 9-6 0 0,-2-34-21 0 0,-1 1 1 0 0,1-1-1 0 0,-1 0 0 0 0,1 0 1 0 0,0 1-1 0 0,-1-1 1 0 0,1 0-1 0 0,-1 0 1 0 0,1 0-1 0 0,0 0 1 0 0,-1 0-1 0 0,1 0 1 0 0,-1 0-1 0 0,1 0 1 0 0,0 0-1 0 0,-1 0 0 0 0,1 0 1 0 0,0 0-1 0 0,-1-1 1 0 0,1 1-1 0 0,-1 0 1 0 0,1 0-1 0 0,-1-1 1 0 0,1 1-1 0 0,-1 0 1 0 0,1-1-1 0 0,-1 1 1 0 0,1 0-1 0 0,-1-1 0 0 0,1 1 1 0 0,-1-1-1 0 0,1 1 1 0 0,-1-1-1 0 0,0 1 1 0 0,1-1-1 0 0,-1 1 1 0 0,0-1-1 0 0,0 1 1 0 0,1-1-1 0 0,-1 0 1 0 0,0 1-1 0 0,0-1 0 0 0,0 1 1 0 0,0-1-1 0 0,0 0 1 0 0,1 1-1 0 0,-1-1 1 0 0,0 1-1 0 0,-1-1 1 0 0,1 0 20 0 0,27-57-2809 0 0,-16 18-7613 0 0,-9 35-662 0 0</inkml:trace>
  <inkml:trace contextRef="#ctx0" brushRef="#br0" timeOffset="-2135.914">5427 555 8762 0 0,'0'0'2242'0'0,"0"0"-734"0"0,0 0-557 0 0,0 0-115 0 0,0 0 22 0 0,0 0 126 0 0,0 0 121 0 0,0 0 12 0 0,0 0 0 0 0,0 0-106 0 0,0 0-169 0 0,0 0-121 0 0,0 0-126 0 0,35-7-124 0 0,108-21-119 0 0,179-55-1074 0 0,-303 77-202 0 0,18-6-2560 0 0,-16 1-5828 0 0,-12 3 282 0 0</inkml:trace>
  <inkml:trace contextRef="#ctx0" brushRef="#br0" timeOffset="-1674.087">6258 98 6081 0 0,'0'0'5020'0'0,"0"0"-3193"0"0,0 0-877 0 0,0 0 203 0 0,0 0 213 0 0,0 0 75 0 0,0 0-147 0 0,0 0-262 0 0,-11 35-230 0 0,-31 109-151 0 0,23-28 349 0 0,-7 280 1326 0 0,25-392-2311 0 0,1-1 0 0 0,0 0 1 0 0,-1 1-1 0 0,1-1 0 0 0,0 0 0 0 0,1 1 1 0 0,-1-1-1 0 0,1 0 0 0 0,-1 1 1 0 0,1-1-1 0 0,0 0 0 0 0,0 1 1 0 0,0-1-1 0 0,1 0 0 0 0,-1 0 0 0 0,1 0 1 0 0,0 0-1 0 0,-1-1 0 0 0,2 1 1 0 0,-1 0-1 0 0,0-1 0 0 0,0 1 1 0 0,1-1-1 0 0,-1 0 0 0 0,1 0 0 0 0,0 0 1 0 0,-1 0-1 0 0,1 0 0 0 0,0 0 1 0 0,0-1-1 0 0,0 0 0 0 0,1 1 1 0 0,-1-1-1 0 0,0 0 0 0 0,0 0 0 0 0,3-1-15 0 0,4-1 52 0 0,1-1-1 0 0,-1-1 0 0 0,1 0 0 0 0,-1 0 0 0 0,0-1 0 0 0,-1 0 1 0 0,1-1-1 0 0,-1 0 0 0 0,1 0 0 0 0,-2-1 0 0 0,1-1 0 0 0,0 0-51 0 0,37-22 47 0 0,-33 21-45 0 0,0 0 1 0 0,1 2 0 0 0,-1-1 0 0 0,1 2 0 0 0,0 0-1 0 0,1 1 1 0 0,-1 0 0 0 0,1 1 0 0 0,0 0 0 0 0,11 1-3 0 0,-24 3 1 0 0,0 1 0 0 0,0 0 1 0 0,0 0-1 0 0,0 0 1 0 0,-1 0-1 0 0,1 0 0 0 0,0 0 1 0 0,-1 0-1 0 0,1 1 0 0 0,-1-1 1 0 0,0 0-1 0 0,0 1 1 0 0,0-1-1 0 0,0 1 0 0 0,0 0 1 0 0,-1-1-1 0 0,1 1 1 0 0,-1-1-1 0 0,0 1 0 0 0,1 0 1 0 0,-1 0-1 0 0,-1-1 0 0 0,1 1 1 0 0,0 0-1 0 0,0-1 1 0 0,-1 1-1 0 0,0 0 0 0 0,0-1-1 0 0,1 7 20 0 0,-3 81 71 0 0,4-88-115 0 0,1 0-1 0 0,-1-1 1 0 0,0 1 0 0 0,1-1 0 0 0,0 1-1 0 0,-1-1 1 0 0,1 0 0 0 0,0 0 0 0 0,0 0-1 0 0,-1 0 1 0 0,1 0 0 0 0,0 0-1 0 0,0 0 1 0 0,0-1 0 0 0,0 1 0 0 0,0-1-1 0 0,0 1 1 0 0,1-1 0 0 0,-1 0 0 0 0,0 0-1 0 0,0 0 1 0 0,0 0 0 0 0,0 0-1 0 0,0 0 1 0 0,1-1 24 0 0,24 1-2145 0 0,-18 0-1492 0 0,-1 0-3929 0 0,-6 0-3714 0 0</inkml:trace>
  <inkml:trace contextRef="#ctx0" brushRef="#br0" timeOffset="-1269.893">6810 857 3945 0 0,'0'0'2088'0'0,"0"0"-198"0"0,0 0 46 0 0,0 0-11 0 0,0 0-210 0 0,0 0-232 0 0,0 0-192 0 0,0 0-192 0 0,0 0-147 0 0,0 0-112 0 0,0 0-128 0 0,0 0-104 0 0,0 0-88 0 0,23-1-58 0 0,71-3-63 0 0,-54-12 136 0 0,-35 11-401 0 0,-2 1-74 0 0,1 0 1 0 0,-1 0-1 0 0,1 0 0 0 0,-1 0 0 0 0,-1-1 0 0 0,1 1 1 0 0,0-1-1 0 0,-1 0 0 0 0,0 0 0 0 0,0 0 0 0 0,-1 0 0 0 0,1 0 1 0 0,-1 0-1 0 0,0 0 0 0 0,-1-1 0 0 0,1 1 0 0 0,-1 0 1 0 0,0 0-1 0 0,0-1 0 0 0,-1 1 0 0 0,1 0 0 0 0,-2-3-60 0 0,-1 5-9 0 0,0 0 0 0 0,-1 0 0 0 0,0 1 0 0 0,1-1 0 0 0,-1 1 0 0 0,0 0 0 0 0,0 0-1 0 0,0 1 1 0 0,-1-1 0 0 0,1 1 0 0 0,0 0 0 0 0,0 0 0 0 0,-1 0 0 0 0,1 1 0 0 0,-1-1-1 0 0,1 1 1 0 0,-1 0 0 0 0,1 0 0 0 0,0 1 0 0 0,-1-1 0 0 0,1 1 0 0 0,0 0 0 0 0,-1 0 0 0 0,1 1-1 0 0,0-1 1 0 0,0 1 0 0 0,0 0 0 0 0,0 0 0 0 0,0 0 0 0 0,0 0 0 0 0,-1 2 9 0 0,-4 0-14 0 0,0 0 1 0 0,0 0-1 0 0,1 1 1 0 0,-1 1-1 0 0,1-1 1 0 0,0 1 0 0 0,0 1-1 0 0,1-1 1 0 0,0 1-1 0 0,0 0 1 0 0,1 1-1 0 0,0 0 1 0 0,0 0 0 0 0,0 0-1 0 0,1 1 1 0 0,1 0-1 0 0,-1 0 1 0 0,2 0-1 0 0,-1 0 1 0 0,1 1-1 0 0,0-1 1 0 0,1 1 0 0 0,0 0-1 0 0,1-1 1 0 0,0 6 13 0 0,3-10-2 0 0,0 0 1 0 0,1-1-1 0 0,-1 0 1 0 0,1 1-1 0 0,0-1 1 0 0,0 0-1 0 0,1-1 1 0 0,-1 1-1 0 0,1 0 1 0 0,0-1-1 0 0,0 0 1 0 0,0 0-1 0 0,0 0 1 0 0,1-1-1 0 0,-1 1 1 0 0,1-1-1 0 0,-1 0 1 0 0,1 0-1 0 0,0 0 1 0 0,0-1-1 0 0,0 0 1 0 0,0 0-1 0 0,0 0 1 0 0,1 0 1 0 0,28 5-109 0 0,1-1 0 0 0,-1-1 1 0 0,1-2-1 0 0,0-1 0 0 0,29-4 109 0 0,36-14-4025 0 0,-65 4-5828 0 0,-25 8 1071 0 0</inkml:trace>
  <inkml:trace contextRef="#ctx0" brushRef="#br0" timeOffset="-999.08">7298 1022 2673 0 0,'0'0'2864'0'0,"0"0"-462"0"0,0 0-187 0 0,0 0-148 0 0,0 0-340 0 0,0 0-293 0 0,0 0-228 0 0,0 0-170 0 0,0 0-48 0 0,0 0 11 0 0,0 0 60 0 0,0 0 0 0 0,3 0-110 0 0,1-3-796 0 0,-1 0 0 0 0,1 0 0 0 0,-1 0 1 0 0,1 0-1 0 0,-1-1 0 0 0,0 0 0 0 0,0 1 0 0 0,-1-1 0 0 0,1 0 0 0 0,-1 0 0 0 0,0 0 0 0 0,0-1 0 0 0,0 1 0 0 0,0 0 1 0 0,-1-1-1 0 0,0 0 0 0 0,0 1 0 0 0,0-1 0 0 0,0-4-153 0 0,6-14 399 0 0,1-2-78 0 0,-5 12-281 0 0,0 0 1 0 0,1-1-1 0 0,1 1 1 0 0,0 1-1 0 0,1-1 1 0 0,0 1-1 0 0,1 0 1 0 0,1 0-1 0 0,0 1 1 0 0,0 0-1 0 0,1 0 1 0 0,0 1-1 0 0,1 0 1 0 0,6-4-41 0 0,4 13-2056 0 0,-17 16-5765 0 0,-3-11-3791 0 0</inkml:trace>
  <inkml:trace contextRef="#ctx0" brushRef="#br0" timeOffset="-580.237">7729 809 4497 0 0,'0'0'4821'0'0,"0"0"-1964"0"0,0 0-861 0 0,0 0-241 0 0,0 0-285 0 0,0 0-277 0 0,0 0-202 0 0,0 0-179 0 0,0 0-127 0 0,0 0-97 0 0,0 0-79 0 0,0 0-74 0 0,0 0-42 0 0,24-23-55 0 0,74-73-54 0 0,-74 56 71 0 0,-26 37-302 0 0,1 1-43 0 0,0 0 0 0 0,0 0 0 0 0,-1 0 0 0 0,1 0 0 0 0,0 1 0 0 0,-1-1 0 0 0,1 0 0 0 0,-1 1 0 0 0,0-1 0 0 0,1 1 0 0 0,-1-1 0 0 0,0 1 0 0 0,0 0 0 0 0,0 0 0 0 0,0 0 0 0 0,0 0 0 0 0,0 0 0 0 0,0 1 0 0 0,0-1 0 0 0,-1 0 1 0 0,1 1-1 0 0,0 0 0 0 0,0-1 0 0 0,-1 1 0 0 0,1 0 0 0 0,0 0 0 0 0,0 0 0 0 0,-1 1 0 0 0,1-1 0 0 0,0 1 0 0 0,0-1 0 0 0,0 1 0 0 0,0-1-10 0 0,-71 31-122 0 0,64-26 114 0 0,1 0 0 0 0,-1 0 0 0 0,1 1-1 0 0,0 0 1 0 0,1 1 0 0 0,0-1 0 0 0,0 2 0 0 0,0-1-1 0 0,1 1 1 0 0,0 0 0 0 0,0 0 0 0 0,1 0-1 0 0,0 1 1 0 0,1 0 0 0 0,0 0 0 0 0,0 0 0 0 0,1 0-1 0 0,0 1 1 0 0,0-1 0 0 0,1 1 0 0 0,1 0 0 0 0,0 0-1 0 0,0 0 1 0 0,1-1 0 0 0,0 1 0 0 0,0 0 8 0 0,4 0 89 0 0,0 0 0 0 0,0-1 1 0 0,1 0-1 0 0,1 0 0 0 0,-1 0 0 0 0,1-1 1 0 0,1 0-1 0 0,0 0 0 0 0,0 0 0 0 0,0-1 1 0 0,1 0-1 0 0,0-1 0 0 0,0 1 0 0 0,1-2 1 0 0,-1 1-1 0 0,1-1 0 0 0,1 0 0 0 0,-1-1 1 0 0,1 0-1 0 0,0-1 0 0 0,-1 0 0 0 0,1 0 1 0 0,1-1-1 0 0,-1-1 0 0 0,0 1 0 0 0,0-2 1 0 0,7 1-90 0 0,-2-1-403 0 0,23-2 519 0 0,-17-11-6656 0 0,-17 9-5261 0 0</inkml:trace>
  <inkml:trace contextRef="#ctx0" brushRef="#br0" timeOffset="24790.895">941 1453 1296 0 0,'0'0'1611'0'0,"0"0"71"0"0,0 0 14 0 0,0 0 26 0 0,0 0-94 0 0,0 0-151 0 0,0 0-93 0 0,0 0-85 0 0,0 0-45 0 0,0 0-137 0 0,0 0-163 0 0,-1-4-119 0 0,1-2-528 0 0,-6-24 4000 0 0,5 37 1117 0 0,0 13-5691 0 0,-2 99 656 0 0,-5-1 1 0 0,-5 0-1 0 0,-5 0 1 0 0,-9 18-390 0 0,-5 67 52 0 0,32-177-215 0 0,-26-52-5501 0 0,22 22 4435 0 0,0 0-1390 0 0,1 0-2332 0 0,-1-2-6718 0 0</inkml:trace>
  <inkml:trace contextRef="#ctx0" brushRef="#br0" timeOffset="25044.762">451 1899 9986 0 0,'0'0'3127'0'0,"0"0"-1572"0"0,0 0-733 0 0,0 0 5 0 0,0 0 205 0 0,0 0 138 0 0,0 0-22 0 0,0 0-123 0 0,0 0-106 0 0,33-6-100 0 0,107-20-91 0 0,339-71 1291 0 0,-428 91-2334 0 0,10-3-1304 0 0,-22-2-6795 0 0,-30 7-3214 0 0</inkml:trace>
  <inkml:trace contextRef="#ctx0" brushRef="#br0" timeOffset="25533.584">1355 1357 13331 0 0,'0'0'1680'0'0,"0"0"-389"0"0,0 0-251 0 0,0 0-87 0 0,0 0-1 0 0,0 0-1 0 0,0 0-84 0 0,0 0-139 0 0,0 0-87 0 0,0 0-67 0 0,-11 36-72 0 0,-35 113-42 0 0,19-2 743 0 0,20 139 18 0 0,6-277-1217 0 0,2 1 0 0 0,-1-1 0 0 0,1 0 0 0 0,1 1 1 0 0,-1-1-1 0 0,2 0 0 0 0,-1 0 0 0 0,1 0 0 0 0,1 0 0 0 0,-1-1 1 0 0,2 1-1 0 0,-1-1 0 0 0,1 0 0 0 0,0 0 0 0 0,3 3-4 0 0,-4-10 11 0 0,0 0-1 0 0,-1 0 0 0 0,1 0 0 0 0,0-1 0 0 0,0 0 1 0 0,-1 1-1 0 0,1-1 0 0 0,0-1 0 0 0,0 1 1 0 0,-1 0-1 0 0,1-1 0 0 0,0 0 0 0 0,0 0 1 0 0,-1 0-1 0 0,1 0 0 0 0,-1-1 0 0 0,1 1 0 0 0,-1-1 1 0 0,0 0-1 0 0,1 0 0 0 0,-1 0 0 0 0,0-1 1 0 0,0 1-1 0 0,-1-1 0 0 0,1 1 0 0 0,0-1 1 0 0,-1 0-1 0 0,1 0 0 0 0,-1-1-10 0 0,9-5 5 0 0,2-3-2 0 0,1 1 1 0 0,0 1-1 0 0,0 0 1 0 0,1 1-1 0 0,0 0 1 0 0,1 2-1 0 0,0-1 1 0 0,3 1-4 0 0,-18 6 0 0 0,0 1 0 0 0,0-1 1 0 0,1 0-1 0 0,-1 1 0 0 0,0-1 1 0 0,1 1-1 0 0,-1 0 0 0 0,0 0 1 0 0,1-1-1 0 0,-1 1 0 0 0,0 0 0 0 0,1 0 1 0 0,-1 0-1 0 0,0 0 0 0 0,1 0 1 0 0,-1 1-1 0 0,0-1 0 0 0,1 0 1 0 0,-1 1-1 0 0,0-1 0 0 0,1 0 1 0 0,-1 1-1 0 0,0 0 0 0 0,0-1 0 0 0,1 1 1 0 0,-1 0-1 0 0,0 0 0 0 0,0-1 1 0 0,0 1-1 0 0,0 0 0 0 0,0 0 1 0 0,0 0-1 0 0,0 0 0 0 0,-1 0 1 0 0,1 1-1 0 0,0-1 0 0 0,-1 0 0 0 0,1 0 1 0 0,0 0-1 0 0,-1 1 0 0 0,1-1 1 0 0,-1 0-1 0 0,0 1 0 0 0,1-1 1 0 0,-1 0-1 0 0,0 1 0 0 0,0-1 1 0 0,0 0-1 0 0,0 1 0 0 0,0-1 0 0 0,0 0 1 0 0,-1 1-1 0 0,2 156 185 0 0,0-157-219 0 0,1 0 0 0 0,-1 0 1 0 0,1 0-1 0 0,0 0 0 0 0,-1 0 0 0 0,1 0 0 0 0,0 0 0 0 0,0-1 1 0 0,0 1-1 0 0,0-1 0 0 0,0 1 0 0 0,0-1 0 0 0,-1 1 0 0 0,1-1 1 0 0,0 0-1 0 0,0 0 0 0 0,0 0 0 0 0,0 0 0 0 0,0-1 0 0 0,0 1 1 0 0,0 0-1 0 0,0-1 0 0 0,0 0 0 0 0,0 1 0 0 0,0-1 0 0 0,-1 0 1 0 0,1 0-1 0 0,0 0 0 0 0,-1 0 0 0 0,1 0 0 0 0,0 0 0 0 0,-1 0 1 0 0,1-1-1 0 0,-1 1 0 0 0,1-1 34 0 0,31-25-3922 0 0,-21 16-2681 0 0,-7 6-4730 0 0</inkml:trace>
  <inkml:trace contextRef="#ctx0" brushRef="#br0" timeOffset="25878.367">1874 2109 0 0 0,'0'0'951'0'0,"0"0"937"0"0,0 0 306 0 0,0 0 71 0 0,0 0-34 0 0,0 0-88 0 0,0 0-93 0 0,0 0-186 0 0,32-2-236 0 0,100-4-233 0 0,-56-16 671 0 0,-69 20-1901 0 0,0-1 0 0 0,0-1 0 0 0,0 1 0 0 0,0-1 0 0 0,-1 0 0 0 0,1 0 0 0 0,-1-1 0 0 0,0 0 0 0 0,-1 0 0 0 0,1 0 0 0 0,-1-1 0 0 0,0 0 0 0 0,-1 0 0 0 0,1 0 0 0 0,-1 0 0 0 0,0-1 0 0 0,-1 0 0 0 0,1 1 0 0 0,-1-1 0 0 0,-1-1 0 0 0,1 1 0 0 0,-1 0 0 0 0,-1-1 0 0 0,1 1 0 0 0,-1-6-165 0 0,-1 11 8 0 0,0 0-1 0 0,0 0 1 0 0,0 0 0 0 0,-1 0 0 0 0,1 1-1 0 0,-1-1 1 0 0,0 0 0 0 0,1 0-1 0 0,-1 0 1 0 0,0 1 0 0 0,0-1-1 0 0,0 0 1 0 0,0 1 0 0 0,-1-1 0 0 0,1 1-1 0 0,0-1 1 0 0,-1 1 0 0 0,1-1-1 0 0,-1 1 1 0 0,1 0 0 0 0,-1 0 0 0 0,1 0-1 0 0,-1 0 1 0 0,0 0 0 0 0,0 0-1 0 0,1 0 1 0 0,-1 1 0 0 0,0-1 0 0 0,0 1-1 0 0,0-1 1 0 0,0 1 0 0 0,0 0-1 0 0,0 0 1 0 0,0 0 0 0 0,0 0-1 0 0,0 0-7 0 0,-72 14-150 0 0,60-6 115 0 0,1 0 0 0 0,-1 1 0 0 0,1 0 0 0 0,1 1 0 0 0,0 0-1 0 0,0 1 1 0 0,1 1 0 0 0,1 0 0 0 0,0 0 0 0 0,0 1 0 0 0,1 0 0 0 0,1 0 0 0 0,0 1 0 0 0,1 1 0 0 0,0 0 35 0 0,6-11-1 0 0,0 0-1 0 0,0-1 1 0 0,0 1-1 0 0,0 1 1 0 0,1-1-1 0 0,0 0 1 0 0,-1 0-1 0 0,2 0 1 0 0,-1 0-1 0 0,0 0 1 0 0,1 0-1 0 0,0 0 1 0 0,0 0-1 0 0,0 0 1 0 0,0 0-1 0 0,1-1 1 0 0,-1 1-1 0 0,1 0 1 0 0,0-1-1 0 0,0 1 1 0 0,0-1-1 0 0,1 1 1 0 0,-1-1-1 0 0,1 0 1 0 0,0 0-1 0 0,0 0 1 0 0,0-1-1 0 0,0 1 1 0 0,0-1-1 0 0,1 0 1 0 0,-1 1-1 0 0,1-1 1 0 0,0-1-1 0 0,-1 1 1 0 0,1-1-1 0 0,0 1 1 0 0,0-1 0 0 0,0 0-1 0 0,0 0 1 0 0,0-1-1 0 0,0 1 1 0 0,0-1 1 0 0,176 0-407 0 0,-136-12-1951 0 0,-27 7-3295 0 0,-7 4-6011 0 0</inkml:trace>
  <inkml:trace contextRef="#ctx0" brushRef="#br0" timeOffset="26642.793">3169 1295 6169 0 0,'0'0'2335'0'0,"0"0"-397"0"0,0 0-245 0 0,0 0 0 0 0,0 0 92 0 0,0 0-84 0 0,0 0-267 0 0,0 0-322 0 0,0 0-286 0 0,0 0-226 0 0,0 0-141 0 0,3-8 227 0 0,6 50 960 0 0,4 99 111 0 0,-7 0-1 0 0,-8 63-1756 0 0,0-48 233 0 0,0 32-166 0 0,-26-121-1903 0 0,-17-52-6022 0 0,27-15-2763 0 0,12 0 3046 0 0</inkml:trace>
  <inkml:trace contextRef="#ctx0" brushRef="#br0" timeOffset="26894.22">2894 1836 7017 0 0,'0'0'4783'0'0,"0"0"-3076"0"0,0 0-1066 0 0,0 0 106 0 0,0 0 323 0 0,0 0 270 0 0,0 0 74 0 0,0 0-138 0 0,0 0-181 0 0,0 0-131 0 0,0 0-121 0 0,0 0-82 0 0,29 12-68 0 0,89 38-83 0 0,-25-32 332 0 0,-42-16-749 0 0,0-3 1 0 0,0-2-1 0 0,0-3 0 0 0,47-11-193 0 0,89-6-1776 0 0,-147 21-2478 0 0,0 2-3639 0 0,-31 0-3636 0 0</inkml:trace>
  <inkml:trace contextRef="#ctx0" brushRef="#br0" timeOffset="27306.152">3677 1980 856 0 0,'0'0'2223'0'0,"0"0"-257"0"0,0 0-34 0 0,0 0 25 0 0,0 0-203 0 0,0 0-241 0 0,0 0-172 0 0,0 0-155 0 0,0 0-77 0 0,0 0-38 0 0,0 0-20 0 0,0 0-70 0 0,0 0-98 0 0,31 5-122 0 0,96 13-115 0 0,-64-25 216 0 0,-55 2-681 0 0,-3 3-87 0 0,0 0 1 0 0,0 0-1 0 0,0 0 1 0 0,0-1 0 0 0,0 1-1 0 0,-1-1 1 0 0,1 0-1 0 0,-1-1 1 0 0,0 1-1 0 0,0-1 1 0 0,0 0-1 0 0,0 0 1 0 0,-1 0-1 0 0,1 0 1 0 0,-1-1 0 0 0,0 1-1 0 0,-1-1 1 0 0,1 0-1 0 0,-1 0 1 0 0,0 0-1 0 0,0 0 1 0 0,0 0-1 0 0,-1-1 1 0 0,0 1-1 0 0,0 0 1 0 0,0-1 0 0 0,0 1-1 0 0,-1-1 1 0 0,0-1-95 0 0,-4 4-14 0 0,1 0 1 0 0,-1 0 0 0 0,0 0 0 0 0,0 0-1 0 0,0 1 1 0 0,-1 0 0 0 0,1-1-1 0 0,0 2 1 0 0,-1-1 0 0 0,1 0-1 0 0,-1 1 1 0 0,0 0 0 0 0,0 0 0 0 0,1 0-1 0 0,-1 1 1 0 0,0 0 0 0 0,0 0-1 0 0,0 0 1 0 0,1 0 0 0 0,-1 1 0 0 0,0-1-1 0 0,0 1 1 0 0,1 1 0 0 0,-1-1-1 0 0,0 1 1 0 0,1-1 0 0 0,-1 1-1 0 0,1 1 1 0 0,0-1 0 0 0,-4 3 13 0 0,-4 1-13 0 0,0 0 1 0 0,0 0-1 0 0,1 1 0 0 0,0 1 1 0 0,0 0-1 0 0,1 0 1 0 0,0 1-1 0 0,0 1 0 0 0,1 0 1 0 0,1 0-1 0 0,-1 0 1 0 0,2 1-1 0 0,-1 0 0 0 0,2 1 1 0 0,-1 0-1 0 0,2 0 0 0 0,-1 0 1 0 0,2 1-1 0 0,-1-1 1 0 0,2 1-1 0 0,0 0 0 0 0,0 0 1 0 0,2 0-1 0 0,-1 1 0 0 0,2-1 1 0 0,-1 1 12 0 0,5-7 2 0 0,-1-1 0 0 0,1 0-1 0 0,0 1 1 0 0,0-1 0 0 0,0-1 0 0 0,1 1 0 0 0,0-1 0 0 0,0 0 0 0 0,0 0 0 0 0,1 0-1 0 0,0-1 1 0 0,0 1 0 0 0,0-1 0 0 0,0-1 0 0 0,1 0 0 0 0,0 1 0 0 0,-1-2-1 0 0,1 1 1 0 0,0-1 0 0 0,0 0 0 0 0,0-1 0 0 0,1 1 0 0 0,-1-1 0 0 0,0-1 0 0 0,5 0-2 0 0,133 5-777 0 0,-68-16-1313 0 0,-28-3-5343 0 0,-34 9-2593 0 0</inkml:trace>
  <inkml:trace contextRef="#ctx0" brushRef="#br0" timeOffset="28054.929">4428 1895 6433 0 0,'0'0'2352'0'0,"0"0"-200"0"0,0 0-72 0 0,0 0-112 0 0,0 0-252 0 0,0 0-364 0 0,0 0-392 0 0,0 0-283 0 0,0 0-163 0 0,0 0-64 0 0,0 0-48 0 0,0 0-61 0 0,0 0-52 0 0,-16 23-49 0 0,-50 72-67 0 0,-48 59 565 0 0,76-105-523 0 0,70-83 897 0 0,209-204-385 0 0,-236 233-663 0 0,-5 6-71 0 0,0 0 0 0 0,1-1 1 0 0,-1 1-1 0 0,0-1 1 0 0,0 1-1 0 0,0-1 0 0 0,0 1 1 0 0,1-1-1 0 0,-1 1 1 0 0,0-1-1 0 0,0 1 0 0 0,1-1 1 0 0,-1 0-1 0 0,0 1 1 0 0,1-1-1 0 0,-1 1 0 0 0,0-1 1 0 0,1 0-1 0 0,-1 1 1 0 0,1-1-1 0 0,-1 0 0 0 0,1 1 1 0 0,-1-1-1 0 0,1 0 1 0 0,-1 0-1 0 0,1 0 0 0 0,-1 1 1 0 0,1-1-1 0 0,-1 0 1 0 0,1 0-1 0 0,-1 0 0 0 0,1 0 1 0 0,-1 0-1 0 0,1 0 1 0 0,-1 0-1 0 0,1 0 0 0 0,-1 0 1 0 0,1 0-1 0 0,-1 0 1 0 0,1 0-1 0 0,0 0 0 0 0,-1-1 1 0 0,1 1-1 0 0,-1 0 1 0 0,1 0-1 0 0,-1-1 0 0 0,0 1 1 0 0,1 0-1 0 0,-1 0 1 0 0,1-1-1 0 0,-1 1 0 0 0,1 0 1 0 0,-1-1-1 0 0,0 1 1 0 0,1-1-1 0 0,-1 1 0 0 0,0-1 1 0 0,0 1-1 0 0,1-1 7 0 0,-3 49 103 0 0,0-40-97 0 0,0 0 0 0 0,1 0-1 0 0,1 0 1 0 0,-1 1 0 0 0,1-1 0 0 0,1 0 0 0 0,-1 0 0 0 0,1 1 0 0 0,1-1 0 0 0,-1 0 0 0 0,2 0 0 0 0,-1 0 0 0 0,1 0 0 0 0,0-1-1 0 0,1 1 1 0 0,-1-1 0 0 0,1 0 0 0 0,1 0 0 0 0,0 0 0 0 0,0 0 0 0 0,1 0-6 0 0,-1-4 87 0 0,1-1 0 0 0,0 0 0 0 0,-1-1-1 0 0,1 1 1 0 0,0-1 0 0 0,0 0 0 0 0,0 0 0 0 0,0-1 0 0 0,0 0 0 0 0,0 0 0 0 0,0 0-1 0 0,0-1 1 0 0,0 0 0 0 0,0 0 0 0 0,0 0 0 0 0,0-1 0 0 0,-1 0 0 0 0,1 0 0 0 0,0 0-1 0 0,-1-1 1 0 0,3-2-87 0 0,4 1 120 0 0,0-2 0 0 0,0 0-1 0 0,-1 0 1 0 0,1-1 0 0 0,-2 0-1 0 0,1-1 1 0 0,-1 0 0 0 0,0-1-1 0 0,-1 0 1 0 0,0 0 0 0 0,0-1-1 0 0,-1-1 1 0 0,0 1 0 0 0,-1-1-1 0 0,0 0 1 0 0,-1-1 0 0 0,-1 0-1 0 0,1 0 1 0 0,-2 0-120 0 0,10-79-179 0 0,-40 79-2573 0 0,8 19-5885 0 0,15-3-3260 0 0</inkml:trace>
  <inkml:trace contextRef="#ctx0" brushRef="#br0" timeOffset="28480.855">5282 1899 12843 0 0,'0'0'2032'0'0,"0"0"-521"0"0,0 0-180 0 0,0 0-91 0 0,0 0-141 0 0,0 0-195 0 0,0 0-173 0 0,0 0-148 0 0,0 0-116 0 0,0 0-96 0 0,0 0-79 0 0,0 0-62 0 0,-22-2-55 0 0,-68-1-34 0 0,35 19 52 0 0,43-9-151 0 0,11-7-41 0 0,0 0 0 0 0,-1 0 0 0 0,1 1-1 0 0,-1-1 1 0 0,1 0 0 0 0,0 1 0 0 0,-1-1 0 0 0,1 1 0 0 0,0-1-1 0 0,-1 1 1 0 0,1 0 0 0 0,0-1 0 0 0,0 1 0 0 0,0 0 0 0 0,-1 0-1 0 0,1 0 1 0 0,0 0 0 0 0,0 0 0 0 0,0 0 0 0 0,1 0-1 0 0,-1 0 1 0 0,0 1 0 0 0,0-1 0 0 0,1 0 0 0 0,-1 0 0 0 0,0 1-1 0 0,1-1 1 0 0,-1 0 0 0 0,1 1 0 0 0,0-1 0 0 0,-1 1 0 0 0,1-1-1 0 0,0 0 1 0 0,0 1 0 0 0,0-1 0 0 0,0 1 0 0 0,0-1-1 0 0,0 0 1 0 0,1 1 0 0 0,-1-1 0 0 0,0 1 0 0 0,1-1 0 0 0,-1 0-1 0 0,1 1 1 0 0,-1-1 0 0 0,1 0 0 0 0,0 1 0 0 0,-1-1 0 0 0,1 0-1 0 0,0 0 1 0 0,0 0 0 0 0,0 0 0 0 0,0 0 0 0 0,0 0-1 0 0,0 0 1 0 0,121 62 63 0 0,-119-61-44 0 0,-1 0 1 0 0,1 0-1 0 0,-1 1 1 0 0,0-1-1 0 0,0 1 1 0 0,0-1-1 0 0,0 1 1 0 0,0 0-1 0 0,0 0 1 0 0,-1 0-1 0 0,1 0 1 0 0,-1 0-1 0 0,0 0 1 0 0,0 0-1 0 0,0 0 1 0 0,0 0-1 0 0,0 1 1 0 0,-1-1 0 0 0,0 0-1 0 0,0 1 1 0 0,0-1-1 0 0,0 0 1 0 0,0 2-21 0 0,-2 0 63 0 0,1 1 1 0 0,-2-1 0 0 0,1 1 0 0 0,0-1-1 0 0,-1 0 1 0 0,0 0 0 0 0,0 0-1 0 0,-1 0 1 0 0,1 0 0 0 0,-1-1 0 0 0,0 1-1 0 0,0-1 1 0 0,-1 0 0 0 0,1 0 0 0 0,-1-1-1 0 0,0 0 1 0 0,0 1 0 0 0,0-2-1 0 0,0 1 1 0 0,-1 0 0 0 0,0-1-64 0 0,-15 11 101 0 0,15-8-94 0 0,0-1 0 0 0,0 0 0 0 0,0 0 0 0 0,-1-1 1 0 0,0 0-1 0 0,0 0 0 0 0,1 0 0 0 0,-2-1 1 0 0,1 0-1 0 0,0-1 0 0 0,0 1 0 0 0,-7-1-7 0 0,-12 1 186 0 0,10-1-1636 0 0,5 0-2691 0 0,11-2-1209 0 0,0-2-6170 0 0</inkml:trace>
  <inkml:trace contextRef="#ctx0" brushRef="#br0" timeOffset="28731.808">5507 2068 15379 0 0,'0'0'1489'0'0,"0"0"-641"0"0,0 0 48 0 0,0 0 32 0 0,0 0-112 0 0,0 0-176 0 0,0 0-319 0 0,0 0-193 0 0,0 0-120 0 0,0 0-96 0 0,0 0-32 0 0,0 0-73 0 0,0 0-151 0 0,-30 184-400 0 0,30-180-1464 0 0,0-4-9803 0 0</inkml:trace>
  <inkml:trace contextRef="#ctx0" brushRef="#br0" timeOffset="28898.216">5523 1777 17380 0 0,'0'0'1576'0'0,"0"0"-744"0"0,0 0-248 0 0,0 0-112 0 0,0 0-103 0 0,0 0-129 0 0,0 0-176 0 0,0 0-120 0 0,0 0-88 0 0,0 0-121 0 0,0 0-215 0 0,0 0-400 0 0,0 0-1184 0 0,0 0-3882 0 0,116-33-5736 0 0</inkml:trace>
  <inkml:trace contextRef="#ctx0" brushRef="#br0" timeOffset="29131.948">5965 1928 10746 0 0,'0'0'3744'0'0,"0"0"-2028"0"0,0 0-770 0 0,0 0-107 0 0,0 0-107 0 0,0 0-119 0 0,0 0-155 0 0,0 0-152 0 0,0 0-106 0 0,0 0-84 0 0,-26 33-37 0 0,-77 101-28 0 0,68-67-28 0 0,35-58-33 0 0,0-6 9 0 0,0 0 0 0 0,1 0 1 0 0,-1 1-1 0 0,1-1 0 0 0,-1 0 0 0 0,1 0 0 0 0,0 0 0 0 0,0 0 0 0 0,0 0 1 0 0,1 0-1 0 0,-1 0 0 0 0,1 0 0 0 0,0 0 0 0 0,-1-1 0 0 0,1 1 1 0 0,1 0-1 0 0,-1-1 0 0 0,0 0 0 0 0,0 1 0 0 0,1-1 0 0 0,-1 0 1 0 0,1 0-1 0 0,0-1 0 0 0,0 1 0 0 0,0 0 0 0 0,-1-1 0 0 0,1 0 0 0 0,1 0 1 0 0,-1 0-1 0 0,0 0 0 0 0,0 0 0 0 0,0 0 0 0 0,3-1 1 0 0,2 2 121 0 0,1-1 0 0 0,0 0 0 0 0,0-1-1 0 0,0 1 1 0 0,-1-2 0 0 0,1 1 0 0 0,0-1 0 0 0,0-1-1 0 0,-1 0 1 0 0,1 0 0 0 0,-1-1 0 0 0,3-1-121 0 0,-2 0 166 0 0,-1 0 1 0 0,0-1-1 0 0,0 0 1 0 0,0 0-1 0 0,-1-1 1 0 0,0 0 0 0 0,0 0-1 0 0,-1-1 1 0 0,1 0-1 0 0,-1 0 1 0 0,-1 0-1 0 0,1-1 1 0 0,-2 0 0 0 0,1 0-1 0 0,-1 0 1 0 0,0-1-1 0 0,0 1 1 0 0,-1-1-1 0 0,0 0 1 0 0,-1 0-1 0 0,0 0 1 0 0,0 0 0 0 0,-1 0-1 0 0,-1-1 1 0 0,1 1-1 0 0,-1 0 1 0 0,-1 0-1 0 0,0-6-166 0 0,0 11-40 0 0,1 1 0 0 0,-1-1 0 0 0,0 0-1 0 0,0 1 1 0 0,0-1 0 0 0,0 1 0 0 0,-1 0 0 0 0,1-1-1 0 0,-1 1 1 0 0,0 0 0 0 0,0 0 0 0 0,0 0-1 0 0,0 0 1 0 0,-1 0 0 0 0,1 1 0 0 0,-1-1-1 0 0,1 1 1 0 0,-1 0 0 0 0,0-1 0 0 0,0 1 0 0 0,0 0-1 0 0,0 1 1 0 0,-1-1 0 0 0,1 0 0 0 0,0 1-1 0 0,-1 0 1 0 0,1 0 0 0 0,-2 0 40 0 0,-42-1-8345 0 0,39 5-3379 0 0</inkml:trace>
  <inkml:trace contextRef="#ctx0" brushRef="#br0" timeOffset="29519.852">6206 2138 17628 0 0,'0'0'1829'0'0,"0"0"-594"0"0,0 0-177 0 0,0 0-27 0 0,0 0-112 0 0,0 0-127 0 0,0 0-180 0 0,0 0-168 0 0,0 0-112 0 0,0 0-81 0 0,0 0-60 0 0,0 0-35 0 0,0 0-46 0 0,20-22-39 0 0,60-68 0 0 0,-29 37-46 0 0,-48 51-50 0 0,-1-1-1 0 0,1 1 1 0 0,-1 0-1 0 0,1 0 1 0 0,0 1 0 0 0,-1-1-1 0 0,1 1 1 0 0,0-1-1 0 0,0 1 1 0 0,0 0 0 0 0,0 0-1 0 0,1 0 1 0 0,-1 0-1 0 0,0 1 1 0 0,0-1 0 0 0,1 1-1 0 0,-1 0 1 0 0,0 0-1 0 0,0 0 1 0 0,1 0 0 0 0,0 1 25 0 0,23 64-416 0 0,-25-60 467 0 0,-1 1 1 0 0,1-1 0 0 0,1 1 0 0 0,-1-1-1 0 0,1 0 1 0 0,0 0 0 0 0,0 0 0 0 0,0-1-1 0 0,1 1 1 0 0,0-1 0 0 0,0 1 0 0 0,0-1-1 0 0,0-1 1 0 0,1 1 0 0 0,-1 0 0 0 0,1-1-1 0 0,0 0 1 0 0,0 0 0 0 0,0-1 0 0 0,1 1-1 0 0,-1-1 1 0 0,0 0 0 0 0,1-1 0 0 0,0 1-1 0 0,-1-1 1 0 0,1 0 0 0 0,0 0 0 0 0,-1-1-1 0 0,1 0 1 0 0,0 0 0 0 0,0 0 0 0 0,0-1-1 0 0,-1 0 1 0 0,1 0 0 0 0,0 0 0 0 0,-1-1-1 0 0,1 1 1 0 0,-1-2 0 0 0,0 1 0 0 0,1 0-1 0 0,2-3-51 0 0,6-5-3 0 0,0-2-1 0 0,0 0 1 0 0,-1 0 0 0 0,-1-1-1 0 0,0-1 1 0 0,-1 0-1 0 0,0 0 1 0 0,-1-1 0 0 0,3-8 3 0 0,-7 9-877 0 0,-3 7-1497 0 0,0 0-3896 0 0,-1 2-6353 0 0</inkml:trace>
  <inkml:trace contextRef="#ctx0" brushRef="#br0" timeOffset="31508.108">7655 1615 3273 0 0,'0'0'1968'0'0,"0"0"-354"0"0,0 0-57 0 0,0 0 209 0 0,0 0 239 0 0,0 0 151 0 0,0 0-152 0 0,0 0-336 0 0,0 0-374 0 0,0 0-303 0 0,0 0-224 0 0,0 0-156 0 0,0 0-58 0 0,0-5-79 0 0,3-14-53 0 0,-2 14-31 0 0,-1 5-73 0 0,0 0-84 0 0,0 0-52 0 0,0 14 223 0 0,9 71 35 0 0,-5 1 0 0 0,-3-1 0 0 0,-3 1 0 0 0,-5-1 0 0 0,-4 8-439 0 0,-16 32-86 0 0,22-111-400 0 0,4-11-5093 0 0,1-13-4330 0 0,0 6 383 0 0</inkml:trace>
  <inkml:trace contextRef="#ctx0" brushRef="#br0" timeOffset="32027.797">7463 1553 5689 0 0,'0'0'2234'0'0,"0"0"-448"0"0,0 0-218 0 0,0 0 126 0 0,0 0 114 0 0,0 0-86 0 0,0 0-282 0 0,0 0-417 0 0,0 0-321 0 0,0 0-141 0 0,0 0-57 0 0,0 0-21 0 0,11-8-39 0 0,36-26-57 0 0,27 14 366 0 0,-55 19-567 0 0,19-4 172 0 0,-1 2 1 0 0,1 1-1 0 0,-1 2 0 0 0,1 1 1 0 0,22 5-359 0 0,-57-6 8 0 0,1 0-1 0 0,-1 0 1 0 0,1 1-1 0 0,-1 0 1 0 0,1-1 0 0 0,-1 1-1 0 0,0 0 1 0 0,1 1 0 0 0,-1-1-1 0 0,0 0 1 0 0,0 1 0 0 0,0 0-1 0 0,0 0 1 0 0,0 0-1 0 0,0 0 1 0 0,-1 0 0 0 0,1 1-1 0 0,-1-1 1 0 0,1 1 0 0 0,-1 0-1 0 0,0-1 1 0 0,0 1 0 0 0,0 0-1 0 0,0 0 1 0 0,-1 0-1 0 0,1 1 1 0 0,-1-1 0 0 0,0 0-1 0 0,0 1 1 0 0,0-1 0 0 0,0 0-1 0 0,0 1 1 0 0,-1-1-1 0 0,0 1 1 0 0,0-1 0 0 0,0 1-1 0 0,0-1 1 0 0,0 1 0 0 0,-1-1-1 0 0,1 1 1 0 0,-1-1 0 0 0,0 1-1 0 0,0-1 1 0 0,0 0-1 0 0,-1 0 1 0 0,1 1 0 0 0,-1 0-8 0 0,-149 166 193 0 0,148-167-194 0 0,1 0 0 0 0,-1 1-1 0 0,0-1 1 0 0,1 0 0 0 0,0 1 0 0 0,0-1-1 0 0,0 1 1 0 0,0 0 0 0 0,1-1 0 0 0,-1 1-1 0 0,1 0 1 0 0,0 0 0 0 0,0 0 0 0 0,0 0-1 0 0,1 0 1 0 0,0 1 0 0 0,-1-1 0 0 0,1 0-1 0 0,1 0 1 0 0,-1 0 0 0 0,1 0 0 0 0,-1 0-1 0 0,1 0 1 0 0,0 0 0 0 0,1 0 0 0 0,-1 0-1 0 0,1 0 1 0 0,-1-1 0 0 0,1 1 0 0 0,2 3 1 0 0,134 81-44 0 0,-104-66 29 0 0,-24-17 20 0 0,1 1 0 0 0,-1 0 1 0 0,0 1-1 0 0,0 0 0 0 0,-1 1 0 0 0,0 0 1 0 0,0 1-1 0 0,-1-1 0 0 0,0 2 0 0 0,-1-1 1 0 0,0 1-1 0 0,0 0 0 0 0,-1 0 0 0 0,2 5-5 0 0,-7-11 22 0 0,0-1 0 0 0,0 1 0 0 0,-1 0 0 0 0,1-1 0 0 0,-1 1 0 0 0,0 0 0 0 0,0-1 0 0 0,0 1 0 0 0,0 0 0 0 0,-1-1 0 0 0,1 1 0 0 0,-1 0 0 0 0,0-1 0 0 0,0 1 0 0 0,-1-1 0 0 0,1 1 0 0 0,-1-1-1 0 0,1 0 1 0 0,-1 0 0 0 0,0 0 0 0 0,0 0 0 0 0,-1 0 0 0 0,1 0 0 0 0,-1 0 0 0 0,1-1 0 0 0,-1 1 0 0 0,0-1 0 0 0,0 0 0 0 0,0 1 0 0 0,-1-1-22 0 0,-101 54 459 0 0,76-47-444 0 0,-1 0 0 0 0,0-2 0 0 0,0-1 0 0 0,0-2 0 0 0,-1-1 0 0 0,0-1 0 0 0,-19-2-15 0 0,49 0-39 0 0,1 0-1 0 0,-1-1 0 0 0,0 1 0 0 0,1 0 1 0 0,-1 0-1 0 0,1-1 0 0 0,-1 1 0 0 0,1-1 1 0 0,-1 1-1 0 0,1 0 0 0 0,-1-1 0 0 0,1 1 0 0 0,-1-1 1 0 0,1 1-1 0 0,0-1 0 0 0,-1 1 0 0 0,1-1 1 0 0,0 0-1 0 0,-1 1 0 0 0,1-1 0 0 0,0 1 1 0 0,0-1-1 0 0,-1 0 0 0 0,1 1 0 0 0,0-1 1 0 0,0 0-1 0 0,0 1 0 0 0,0-1 0 0 0,0 0 1 0 0,0 1-1 0 0,0-1 0 0 0,0 0 0 0 0,0 1 1 0 0,0-1-1 0 0,1 1 0 0 0,-1-1 0 0 0,0 0 1 0 0,0 1-1 0 0,1-1 0 0 0,-1 1 0 0 0,0-1 0 0 0,0 0 1 0 0,1 1-1 0 0,-1-1 0 0 0,1 1 0 0 0,-1-1 1 0 0,1 1-1 0 0,-1-1 0 0 0,1 1 0 0 0,-1 0 1 0 0,1-1-1 0 0,-1 1 0 0 0,1 0 0 0 0,-1-1 1 0 0,1 1-1 0 0,0 0 0 0 0,-1-1 0 0 0,1 1 1 0 0,-1 0-1 0 0,1 0 0 0 0,0 0 0 0 0,-1 0 1 0 0,1 0-1 0 0,0 0 40 0 0,55-27-5096 0 0,-34 17-2303 0 0,-8 2-4058 0 0</inkml:trace>
  <inkml:trace contextRef="#ctx0" brushRef="#br0" timeOffset="32309.703">8423 1958 10706 0 0,'0'0'1605'0'0,"0"0"-228"0"0,0 0 2 0 0,0 0 40 0 0,0 0-41 0 0,0 0-165 0 0,0 0-252 0 0,0 0-233 0 0,-23 32-184 0 0,-66 101-141 0 0,65-75 38 0 0,25-50-320 0 0,1-5-49 0 0,-1 1-1 0 0,1-1 0 0 0,0 0 0 0 0,0 0 0 0 0,0 0 0 0 0,0 0 0 0 0,1 0 0 0 0,-1 0 0 0 0,1-1 1 0 0,0 1-1 0 0,0-1 0 0 0,0 1 0 0 0,0-1 0 0 0,0 0 0 0 0,0-1 0 0 0,0 1 0 0 0,1 0 0 0 0,-1-1 1 0 0,1 0-1 0 0,-1 0 0 0 0,1 0 0 0 0,-1 0 0 0 0,1 0 0 0 0,0-1 0 0 0,-1 1 0 0 0,1-1 0 0 0,0 0 1 0 0,0-1-1 0 0,-1 1 0 0 0,1 0 0 0 0,0-1 0 0 0,-1 0 0 0 0,1 0 0 0 0,3-1-71 0 0,-2 0 68 0 0,1-1 0 0 0,0 1-1 0 0,0-1 1 0 0,-1 0 0 0 0,0-1-1 0 0,0 1 1 0 0,0-1 0 0 0,0 0-1 0 0,0-1 1 0 0,-1 1 0 0 0,0-1-1 0 0,0 1 1 0 0,0-1 0 0 0,0-1-1 0 0,-1 1 1 0 0,0 0 0 0 0,0-1 0 0 0,0 0-1 0 0,-1 1 1 0 0,0-1 0 0 0,0 0-1 0 0,0 0 1 0 0,-1 0 0 0 0,0-1-1 0 0,0 1 1 0 0,0 0 0 0 0,-1 0-1 0 0,0-1-67 0 0,0 1-59 0 0,1 1-1 0 0,-1-1 1 0 0,0 1-1 0 0,-1-1 1 0 0,0 1-1 0 0,1 0 1 0 0,-2-1-1 0 0,1 1 1 0 0,-1 0-1 0 0,1 0 1 0 0,-1-1-1 0 0,-1 1 1 0 0,1 1-1 0 0,-1-1 1 0 0,0 0-1 0 0,0 1 1 0 0,0-1-1 0 0,-1 1 1 0 0,1 0-1 0 0,-1 0 1 0 0,0 0-1 0 0,0 1 1 0 0,-1-1-1 0 0,1 1 1 0 0,-1 0-1 0 0,1 0 1 0 0,-1 1-1 0 0,0-1 1 0 0,-3 0 59 0 0,-17-4-3390 0 0,15 5-2548 0 0,3 1-5764 0 0</inkml:trace>
  <inkml:trace contextRef="#ctx0" brushRef="#br0" timeOffset="32841.932">8942 1527 7410 0 0,'0'0'3587'0'0,"0"0"-650"0"0,0 0-537 0 0,0 0-361 0 0,0 0-358 0 0,0 0-338 0 0,0 0-329 0 0,0 0-288 0 0,0 0-213 0 0,0 0-105 0 0,0 0 3 0 0,0 0 1 0 0,0 0-18 0 0,-10 22-25 0 0,-29 72-46 0 0,35-83-234 0 0,0 1 0 0 0,0 0 1 0 0,1 1-1 0 0,1-1 0 0 0,0 0 1 0 0,1 1-1 0 0,0-1 0 0 0,1 13-89 0 0,0 9 142 0 0,-33 396 369 0 0,27-393-456 0 0,6-36-21 0 0,0-1 17 0 0,1-9 205 0 0,9-5-251 0 0,1 0 0 0 0,1 0 0 0 0,0 1 0 0 0,0 1 0 0 0,1 0 0 0 0,1 0 0 0 0,0 2 0 0 0,1 0 0 0 0,0 0 0 0 0,0 1 0 0 0,3 0-5 0 0,6-5-14 0 0,-6 2-1 0 0,1 1 1 0 0,1 2-1 0 0,0 0 0 0 0,0 0 0 0 0,1 2 0 0 0,0 1 0 0 0,0 0 0 0 0,0 2 1 0 0,1 0-1 0 0,0 1 0 0 0,-1 2 0 0 0,1 0 0 0 0,0 1 0 0 0,2 1 15 0 0,-22 1-1 0 0,1-1 1 0 0,-1 1-1 0 0,0 0 0 0 0,0-1 0 0 0,0 1 0 0 0,0 0 1 0 0,-1 0-1 0 0,1 0 0 0 0,0 0 0 0 0,-1 1 0 0 0,0-1 1 0 0,1 0-1 0 0,-1 1 0 0 0,0-1 0 0 0,0 1 0 0 0,0-1 1 0 0,-1 1-1 0 0,1-1 0 0 0,-1 1 0 0 0,1-1 0 0 0,-1 1 1 0 0,0 0-1 0 0,0-1 0 0 0,0 1 0 0 0,0 0 0 0 0,0-1 1 0 0,-1 1-1 0 0,1 0 0 0 0,-1-1 0 0 0,0 1 0 0 0,1-1 1 0 0,-1 1-1 0 0,-1-1 0 0 0,1 1 0 0 0,0-1 0 0 0,0 0 1 0 0,-1 0-1 0 0,1 0 0 0 0,-1 1 0 0 0,0-1 1 0 0,-9 12 10 0 0,0-1 0 0 0,-1-1 0 0 0,0 1 0 0 0,-1-2 0 0 0,0 0 0 0 0,-1 0 0 0 0,0-2 0 0 0,-1 1 0 0 0,0-2 0 0 0,0 0 0 0 0,-1-1 0 0 0,0 0 0 0 0,0-1 0 0 0,-1-1 0 0 0,0-1 0 0 0,-10 2-10 0 0,20-4-49 0 0,0 0 1 0 0,0 0-1 0 0,0-1 0 0 0,0 0 0 0 0,0 0 0 0 0,0 0 0 0 0,0-1 0 0 0,0 0 0 0 0,0-1 1 0 0,0 1-1 0 0,0-2 0 0 0,0 1 0 0 0,0-1 0 0 0,0 1 0 0 0,0-2 0 0 0,1 1 0 0 0,-5-3 49 0 0,1-14-2191 0 0,9 5-5548 0 0,1 6-4262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30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8 170 2841 0 0,'0'0'916'0'0,"0"0"-300"0"0,0 0-193 0 0,0 0-81 0 0,0 0-4 0 0,0 0 18 0 0,0 0 43 0 0,0 0 75 0 0,0 0 85 0 0,0 0 32 0 0,0 0-27 0 0,-1-4 28 0 0,-5-20 679 0 0,6 23-609 0 0,0 1-18 0 0,0 0-48 0 0,0 0-83 0 0,0 0-33 0 0,0 0-45 0 0,0 0-36 0 0,0 0-23 0 0,0 0-75 0 0,0 0-75 0 0,0 0-87 0 0,0 0-49 0 0,0 0-19 0 0,21 3 950 0 0,157 9 748 0 0,356-46-852 0 0,336-50-223 0 0,-793 79-632 0 0,335-16 563 0 0,41 18-625 0 0,237 32 433 0 0,346 12 62 0 0,13-12-203 0 0,521-22 83 0 0,-117-7-186 0 0,-60 15 48 0 0,199-15-55 0 0,-932 3-97 0 0,941-14 329 0 0,-487-11-290 0 0,651-33 485 0 0,-217 43-90 0 0,-1025 13-326 0 0,1292 21 259 0 0,-706-14-84 0 0,-3 3-57 0 0,-668-18-61 0 0,-199-12 14 0 0,151 15 68 0 0,-132-18-40 0 0,-164 15-158 0 0,36-5 52 0 0,-78 9 114 0 0,-5 18-342 0 0,-56-14-2838 0 0,-10 2-7904 0 0,12 0-1368 0 0</inkml:trace>
  <inkml:trace contextRef="#ctx0" brushRef="#br0" timeOffset="10753.08">969 899 3921 0 0,'0'0'4085'0'0,"0"0"-2773"0"0,0 0-949 0 0,0 0-39 0 0,0 0 181 0 0,0 0 238 0 0,0 0 164 0 0,0 0 85 0 0,0 0 24 0 0,0 0-45 0 0,31 20-55 0 0,99 59-73 0 0,-126-76-770 0 0,0 0 0 0 0,0 0 0 0 0,1-1 0 0 0,-1 0 0 0 0,1 1 0 0 0,0-2 0 0 0,-1 1 0 0 0,1 0 0 0 0,0-1 0 0 0,0 0 0 0 0,0 0 1 0 0,0-1-1 0 0,0 1 0 0 0,0-1 0 0 0,0 0 0 0 0,4-1-73 0 0,7 0 269 0 0,1 1-50 0 0,0 0-1 0 0,0-2 1 0 0,0 0-1 0 0,-1 0 1 0 0,1-2-1 0 0,0 0 1 0 0,-1-1 0 0 0,0 0-1 0 0,0-1 1 0 0,-1-1-1 0 0,0-1-218 0 0,16-11 132 0 0,-2-2-1 0 0,-1-1 0 0 0,0-1 1 0 0,-2-1-1 0 0,-1-2 0 0 0,-1 0 1 0 0,-1-2-1 0 0,-1 0 0 0 0,-1-1 1 0 0,-2-2-1 0 0,-1 0 0 0 0,-2-1 1 0 0,-1 0-1 0 0,-1-1 0 0 0,1-10-131 0 0,-7 16 14 0 0,0 0-1 0 0,-2 0 0 0 0,-1-1 1 0 0,-2 0-1 0 0,0 0 0 0 0,-2 0 1 0 0,-1 0-1 0 0,-3-20-13 0 0,-29-55 147 0 0,30 100-143 0 0,1 0 0 0 0,0 1 0 0 0,-1-1 0 0 0,1 1 0 0 0,-1-1 0 0 0,0 1 0 0 0,0 0 0 0 0,0 0 0 0 0,0-1 0 0 0,0 1 0 0 0,-1 1 0 0 0,1-1 0 0 0,0 0 0 0 0,-1 1 0 0 0,0-1 0 0 0,1 1 0 0 0,-1-1 0 0 0,0 1 0 0 0,1 0 0 0 0,-1 1 1 0 0,0-1-1 0 0,0 0 0 0 0,0 1 0 0 0,0-1 0 0 0,0 1 0 0 0,0 0 0 0 0,0 0 0 0 0,0 0 0 0 0,0 0 0 0 0,0 1 0 0 0,0-1 0 0 0,0 1 0 0 0,1 0 0 0 0,-3 1-4 0 0,-3 2-3 0 0,1 1-1 0 0,1 0 1 0 0,-1 1-1 0 0,1 0 1 0 0,0 0 0 0 0,0 0-1 0 0,0 1 1 0 0,1 0-1 0 0,0 0 1 0 0,1 0 0 0 0,-1 0-1 0 0,1 1 1 0 0,1 0-1 0 0,-1 2 4 0 0,0-3 0 0 0,-19 48 31 0 0,2 1 1 0 0,2 0 0 0 0,3 2-1 0 0,2 0 1 0 0,-3 36-32 0 0,1-9 77 0 0,-4 22 40 0 0,-4-1 0 0 0,-5-2 1 0 0,-5 0-1 0 0,-4-2 0 0 0,-4-2 1 0 0,-43 72-118 0 0,73-153 30 0 0,-5 13 18 0 0,-1 0 0 0 0,-1-2 0 0 0,-2-1-1 0 0,-1 0 1 0 0,-2-2 0 0 0,0 0-1 0 0,-2-2 1 0 0,-1 0 0 0 0,-9 4-48 0 0,35-28 0 0 0,0 0 1 0 0,0 0-1 0 0,0 0 1 0 0,0 0-1 0 0,-1 0 0 0 0,1-1 1 0 0,0 1-1 0 0,0 0 1 0 0,0-1-1 0 0,-1 1 1 0 0,1-1-1 0 0,0 1 0 0 0,-1-1 1 0 0,1 0-1 0 0,0 1 1 0 0,-1-1-1 0 0,1 0 1 0 0,0 0-1 0 0,-1 0 1 0 0,1 0-1 0 0,0 0 0 0 0,-1-1 1 0 0,1 1-1 0 0,0 0 1 0 0,-1-1-1 0 0,1 1 1 0 0,0 0-1 0 0,-1-1 0 0 0,1 0 1 0 0,0 1-1 0 0,0-1 1 0 0,0 0-1 0 0,0 1 1 0 0,0-1-1 0 0,-1 0 0 0 0,1 0 1 0 0,1 0-1 0 0,-1 0 1 0 0,0 0-1 0 0,0 0 1 0 0,0 0-1 0 0,0-1 0 0 0,1 1 1 0 0,-1 0-1 0 0,1 0 1 0 0,-1 0-1 0 0,1-1 1 0 0,-1 1-1 0 0,1 0 0 0 0,0-1 1 0 0,-1 1-1 0 0,1 0 1 0 0,0-1-1 0 0,0 1 1 0 0,0 0-1 0 0,0-1 0 0 0,0 1 1 0 0,0-1-1 0 0,1 1 1 0 0,-1 0-1 0 0,0-1 1 0 0,1 1-1 0 0,-1 0 0 0 0,1 0 1 0 0,0-2-1 0 0,2-8-31 0 0,0-1 1 0 0,1 1-1 0 0,0 0 1 0 0,1 0-1 0 0,1 0 1 0 0,-1 0-1 0 0,1 1 1 0 0,1 0-1 0 0,0 1 1 0 0,1-1-1 0 0,0 1 1 0 0,0 1-1 0 0,1-1 1 0 0,0 1-1 0 0,0 1 1 0 0,1 0 30 0 0,2-6-8 0 0,0 1 1 0 0,1 1-1 0 0,0 0 0 0 0,1 1 1 0 0,1 1-1 0 0,-1 0 0 0 0,1 1 1 0 0,1 0-1 0 0,-1 1 0 0 0,1 1 1 0 0,1 1-1 0 0,-1 0 0 0 0,1 1 1 0 0,0 0-1 0 0,7 1 8 0 0,-10 3-2 0 0,1 1 0 0 0,-1 1 0 0 0,0 0 0 0 0,0 1 0 0 0,0 0 0 0 0,-1 1 0 0 0,1 1 0 0 0,-1 0 0 0 0,0 1 0 0 0,6 3 2 0 0,260 139 1242 0 0,-197-96-310 0 0,-68-47-707 0 0,-22-3-2105 0 0,3-5-4505 0 0,3 2-2500 0 0</inkml:trace>
  <inkml:trace contextRef="#ctx0" brushRef="#br0" timeOffset="10989.903">2121 1481 13739 0 0,'0'0'1128'0'0,"0"0"-456"0"0,0 0-160 0 0,0 0 9 0 0,0 0-33 0 0,0 0-88 0 0,0 0-160 0 0,0 0-152 0 0,0 0-152 0 0,0 0-120 0 0,0 0-112 0 0,0 0-200 0 0,0 0-345 0 0,-42 177-1271 0 0,44-177-3025 0 0,0 0-3521 0 0</inkml:trace>
  <inkml:trace contextRef="#ctx0" brushRef="#br0" timeOffset="11135.048">2123 885 16612 0 0,'0'0'1232'0'0,"0"0"-432"0"0,0 0-400 0 0,0 0-112 0 0,0 0-80 0 0,0 0-128 0 0,0 0-144 0 0,0 0-80 0 0,0 0-80 0 0,0 0-104 0 0,0 0-200 0 0,0 0-488 0 0,0 0-1185 0 0,0 0-5120 0 0,2 180-473 0 0</inkml:trace>
  <inkml:trace contextRef="#ctx0" brushRef="#br0" timeOffset="11505.808">2407 1687 11570 0 0,'0'0'1972'0'0,"0"0"-619"0"0,0 0-343 0 0,0 0-9 0 0,0 0 84 0 0,0 0-65 0 0,0 0-173 0 0,0 0-162 0 0,10-35-115 0 0,31-113-50 0 0,36-117 1287 0 0,-64 246-1982 0 0,-13 19 3 0 0,1 8-211 0 0,-1-4 360 0 0,0 17-14 0 0,2 0-1 0 0,0 0 0 0 0,1 0 0 0 0,1 0 0 0 0,1-1 0 0 0,1 1 0 0 0,1-1 0 0 0,1 0 1 0 0,0-1-1 0 0,7 10 38 0 0,-13-25 46 0 0,0-1 1 0 0,0 0-1 0 0,0 0 1 0 0,1 0-1 0 0,0-1 1 0 0,-1 1-1 0 0,1-1 1 0 0,0 1-1 0 0,0-1 0 0 0,0 0 1 0 0,0 0-1 0 0,1 0 1 0 0,-1-1-1 0 0,0 1 1 0 0,1-1-1 0 0,-1 1 1 0 0,1-1-1 0 0,0 0 1 0 0,-1-1-1 0 0,1 1 1 0 0,0-1-1 0 0,0 1 1 0 0,-1-1-1 0 0,1 0 1 0 0,0-1-1 0 0,0 1 0 0 0,-1-1 1 0 0,1 1-1 0 0,0-1 1 0 0,-1 0-1 0 0,1 0 1 0 0,-1-1-1 0 0,1 1 1 0 0,-1-1-1 0 0,1 0 1 0 0,-1 0-1 0 0,0 0 1 0 0,0 0-1 0 0,1-1-46 0 0,4-5 205 0 0,-1-1 1 0 0,0 0-1 0 0,0-1 0 0 0,0 1 1 0 0,-1-1-1 0 0,-1 0 0 0 0,0-1 0 0 0,0 1 1 0 0,-1-1-1 0 0,0 0 0 0 0,-1 0 1 0 0,0-1-1 0 0,-1 1 0 0 0,0-6-205 0 0,6-56-384 0 0,-8 72-100 0 0,0 1-383 0 0,3 4-7823 0 0,-1 0-2871 0 0</inkml:trace>
  <inkml:trace contextRef="#ctx0" brushRef="#br0" timeOffset="12425.849">3018 1481 5457 0 0,'0'0'2927'0'0,"0"0"-202"0"0,0 0-255 0 0,0 0-358 0 0,0 0-375 0 0,0 0-326 0 0,0 0-236 0 0,0 0-194 0 0,0 0-191 0 0,32-18-165 0 0,99-59-121 0 0,-80 35 77 0 0,-46 31-416 0 0,-1 6-95 0 0,0-1 1 0 0,0 0 0 0 0,-1 0-1 0 0,0 0 1 0 0,0 0 0 0 0,-1 0-1 0 0,0-1 1 0 0,0 1 0 0 0,0-1 0 0 0,-1 1-1 0 0,0-1 1 0 0,0 0 0 0 0,0 0-1 0 0,-1 1 1 0 0,0-2-71 0 0,-2 6 8 0 0,0-1 0 0 0,0 0 0 0 0,0 1 0 0 0,-1 0 0 0 0,1 0 0 0 0,-1-1 0 0 0,1 1 0 0 0,-1 1 0 0 0,0-1 0 0 0,0 0 0 0 0,0 1 0 0 0,0-1 0 0 0,0 1 0 0 0,0 0 0 0 0,0 0 0 0 0,0 0 0 0 0,0 0 0 0 0,-1 1 0 0 0,1-1 0 0 0,0 1 0 0 0,0 0 0 0 0,-1 0 0 0 0,1 0 0 0 0,0 0 0 0 0,-1 1 0 0 0,1-1 0 0 0,0 1 0 0 0,0 0 0 0 0,0 0 0 0 0,-1 0-8 0 0,-8 4-48 0 0,0 1 1 0 0,1 1-1 0 0,-1 0 0 0 0,1 0 1 0 0,1 1-1 0 0,-1 0 0 0 0,1 1 1 0 0,1 0-1 0 0,0 1 0 0 0,0 0 1 0 0,1 0-1 0 0,0 1 0 0 0,0 0 1 0 0,2 0-1 0 0,-1 1 0 0 0,1 0 1 0 0,1 0-1 0 0,0 0 0 0 0,-1 8 48 0 0,2-9-91 0 0,0-1-1 0 0,1 1 1 0 0,1 0-1 0 0,0 0 1 0 0,0 1-1 0 0,1-1 0 0 0,1 0 1 0 0,-1 0-1 0 0,2 1 1 0 0,0 3 91 0 0,0-11-44 0 0,-1 1 1 0 0,1-1-1 0 0,0 0 1 0 0,0 1-1 0 0,1-1 1 0 0,-1 0-1 0 0,1 1 1 0 0,0-1-1 0 0,0 0 1 0 0,1 0-1 0 0,-1-1 1 0 0,1 1-1 0 0,-1 0 1 0 0,1-1-1 0 0,1 0 1 0 0,-1 1-1 0 0,0-1 0 0 0,1-1 1 0 0,-1 1-1 0 0,1 0 1 0 0,0-1-1 0 0,0 0 1 0 0,0 0-1 0 0,0 0 1 0 0,0 0-1 0 0,3 0 44 0 0,14 1-190 0 0,-1 0 0 0 0,1-2 0 0 0,-1 0 1 0 0,1-2-1 0 0,0 0 0 0 0,-1-1 0 0 0,0-1 0 0 0,1-1 0 0 0,-1-1 0 0 0,0-1 0 0 0,-1-1 0 0 0,0 0 0 0 0,0-1 0 0 0,0-2 0 0 0,-1 1 0 0 0,0-2 0 0 0,-1-1 0 0 0,3-2 190 0 0,224-151-13696 0 0,-146 88 9098 0 0,-46 15 8121 0 0,-49 44 5994 0 0,-18 17-5870 0 0,-22 16-1819 0 0,-5 13-893 0 0,2 1-1 0 0,1 2 1 0 0,2 2-1 0 0,-9 11-934 0 0,31-30 107 0 0,-1 2-83 0 0,0 0-1 0 0,1 1 0 0 0,1 0 1 0 0,1 1-1 0 0,0 1 1 0 0,1 0-1 0 0,-1 6-23 0 0,11-23-10 0 0,0 0-1 0 0,1 0 1 0 0,0 0 0 0 0,-1 0-1 0 0,1 1 1 0 0,0-1-1 0 0,0 0 1 0 0,0 1-1 0 0,1-1 1 0 0,-1 1 0 0 0,0-1-1 0 0,1 1 1 0 0,0-1-1 0 0,-1 1 1 0 0,1-1 0 0 0,0 1-1 0 0,0-1 1 0 0,1 1-1 0 0,-1-1 1 0 0,0 1 0 0 0,1-1-1 0 0,0 1 1 0 0,-1-1-1 0 0,1 1 1 0 0,0-1-1 0 0,0 0 1 0 0,0 1 0 0 0,1-1-1 0 0,-1 0 1 0 0,1 0-1 0 0,-1 0 1 0 0,1 0 0 0 0,-1 0-1 0 0,1 0 1 0 0,0-1-1 0 0,0 1 1 0 0,0 0-1 0 0,0-1 1 0 0,0 0 0 0 0,1 1-1 0 0,-1-1 1 0 0,0 0-1 0 0,0 0 1 0 0,1 0 0 0 0,-1 0-1 0 0,1-1 1 0 0,-1 1 10 0 0,16-2 53 0 0,-1 0 1 0 0,0-1 0 0 0,0-1-1 0 0,0 0 1 0 0,0-1 0 0 0,0-1-1 0 0,-1-1 1 0 0,0-1-1 0 0,0 0 1 0 0,-1 0 0 0 0,1-2-1 0 0,-2 0 1 0 0,1-1 0 0 0,9-8-54 0 0,-2-1 179 0 0,-1 0 1 0 0,-1-1 0 0 0,0-1 0 0 0,-2-1 0 0 0,0 0 0 0 0,10-19-181 0 0,-41 121 250 0 0,10-74-264 0 0,1 0 1 0 0,1 0 0 0 0,-1 1 0 0 0,1-1-1 0 0,0 0 1 0 0,0 1 0 0 0,1-1 0 0 0,0 1 0 0 0,0-1-1 0 0,1 1 1 0 0,0-1 0 0 0,0 1 0 0 0,0-1 0 0 0,1 1-1 0 0,0-1 1 0 0,0 0 0 0 0,0 0 0 0 0,1 0 0 0 0,0 0-1 0 0,0-1 1 0 0,1 1 0 0 0,-1-1 0 0 0,1 0-1 0 0,0 0 1 0 0,1 0 0 0 0,-1 0 0 0 0,1-1 0 0 0,0 0-1 0 0,0 0 1 0 0,1 0 0 0 0,-1 0 0 0 0,4 1 14 0 0,4 0 15 0 0,1 0-1 0 0,0 0 1 0 0,1-1 0 0 0,-1-1 0 0 0,0-1 0 0 0,1 0 0 0 0,0-1 0 0 0,-1 0-1 0 0,1-1 1 0 0,0-1 0 0 0,0 0 0 0 0,-1-1 0 0 0,1 0 0 0 0,-1-2 0 0 0,0 1-1 0 0,0-2 1 0 0,0 0 0 0 0,0-1 0 0 0,-1 0 0 0 0,0-1 0 0 0,0 0 0 0 0,10-8-15 0 0,-8 3 111 0 0,-1-1 1 0 0,0 0-1 0 0,-1 0 1 0 0,0-2-1 0 0,-1 1 1 0 0,-1-2-1 0 0,0 1 1 0 0,-1-1-1 0 0,-1-1 1 0 0,0 0-1 0 0,-1 0 1 0 0,-1-1-1 0 0,-1 0 1 0 0,0 0-1 0 0,-2-1 1 0 0,0 0-112 0 0,2-8 34 0 0,-1-1 0 0 0,-1 1 0 0 0,-2-1 0 0 0,-1 0 1 0 0,-2-25-35 0 0,1 50-7 0 0,0 0 1 0 0,-1 0 0 0 0,1 0 0 0 0,-1 0 0 0 0,1 0 0 0 0,-1 0 0 0 0,0 0 0 0 0,0 0-1 0 0,-1 0 1 0 0,1 0 0 0 0,-1 0 0 0 0,1 0 0 0 0,-1 1 0 0 0,0-1 0 0 0,0 1-1 0 0,0-1 1 0 0,0 1 0 0 0,0 0 0 0 0,-1 0 0 0 0,1 0 0 0 0,-1 0 0 0 0,1 0 0 0 0,-1 0-1 0 0,0 1 1 0 0,1-1 0 0 0,-1 1 0 0 0,0 0 0 0 0,0 0 0 0 0,0 0 0 0 0,0 0-1 0 0,0 1 1 0 0,-1-1 0 0 0,1 1 0 0 0,0 0 0 0 0,0-1 0 0 0,0 2 0 0 0,0-1-1 0 0,0 0 1 0 0,-1 0 0 0 0,1 1 0 0 0,0 0 0 0 0,0 0 0 0 0,0 0 0 0 0,0 0 0 0 0,0 0-1 0 0,1 0 1 0 0,-1 1 0 0 0,0 0 0 0 0,0-1 0 0 0,1 1 6 0 0,-7 4-28 0 0,1 1 0 0 0,0 0-1 0 0,0 1 1 0 0,0-1 0 0 0,1 1 0 0 0,0 1 0 0 0,1-1-1 0 0,0 1 1 0 0,0 1 0 0 0,1-1 0 0 0,0 1 0 0 0,1-1 0 0 0,0 1-1 0 0,1 1 1 0 0,0-1 0 0 0,0 0 0 0 0,1 1 0 0 0,0 0 0 0 0,1-1-1 0 0,0 1 1 0 0,1 0 0 0 0,0-1 0 0 0,1 1 0 0 0,0 0 0 0 0,1 0-1 0 0,0-1 1 0 0,0 1 0 0 0,1-1 0 0 0,1 0 0 0 0,-1 0 0 0 0,2 0-1 0 0,4 7 29 0 0,13 11 111 0 0,1-1-1 0 0,1-1 1 0 0,2-1-1 0 0,0-1 0 0 0,25 16-110 0 0,-32-26 149 0 0,67 68 491 0 0,-79-23-935 0 0,-8-38-8979 0 0,1-20-2826 0 0</inkml:trace>
  <inkml:trace contextRef="#ctx0" brushRef="#br0" timeOffset="14894.508">5151 1304 12259 0 0,'0'0'1479'0'0,"0"0"-493"0"0,0 0-368 0 0,0 0 31 0 0,0 0 148 0 0,0 0 83 0 0,0 0-45 0 0,0 0-149 0 0,0 0-135 0 0,0 0-89 0 0,0 0-38 0 0,0 0-54 0 0,0 0-43 0 0,25-22-24 0 0,74-70-50 0 0,-49 63 149 0 0,-47 28-370 0 0,0 0 1 0 0,-1 0 0 0 0,1 1-1 0 0,0 0 1 0 0,-1-1-1 0 0,1 1 1 0 0,0 0-1 0 0,-1 0 1 0 0,1 0 0 0 0,0 0-1 0 0,0 1 1 0 0,-1-1-1 0 0,1 1 1 0 0,-1 0 0 0 0,1 0-1 0 0,0 0 1 0 0,-1 0-1 0 0,1 0 1 0 0,-1 0-1 0 0,0 1 1 0 0,1-1 0 0 0,-1 1-1 0 0,0-1 1 0 0,0 1-1 0 0,0 0 1 0 0,0 0 0 0 0,0 0-1 0 0,-1 0 1 0 0,1 0-1 0 0,-1 1 1 0 0,1-1-1 0 0,-1 0 1 0 0,0 1 0 0 0,0-1-1 0 0,0 1 1 0 0,0-1-1 0 0,1 4-32 0 0,15 104 741 0 0,-15-65-656 0 0,-3-1 0 0 0,-2 1 1 0 0,-2-1-1 0 0,-1 0 1 0 0,-3 0-1 0 0,-1-1 1 0 0,-2 0-1 0 0,-2-1 1 0 0,-2 0-1 0 0,-2-2 1 0 0,-10 16-86 0 0,28-56 19 0 0,0 0 1 0 0,-1 0-1 0 0,1-1 0 0 0,0 1 1 0 0,0 0-1 0 0,-1 0 1 0 0,1 0-1 0 0,0 0 1 0 0,0 0-1 0 0,-1 0 0 0 0,1 0 1 0 0,0 0-1 0 0,-1 0 1 0 0,1 0-1 0 0,0 0 1 0 0,0 0-1 0 0,-1 0 0 0 0,1 0 1 0 0,0 0-1 0 0,-1 0 1 0 0,1 0-1 0 0,0 0 0 0 0,0 1 1 0 0,-1-1-1 0 0,1 0 1 0 0,0 0-1 0 0,0 0 1 0 0,-1 0-1 0 0,1 0 0 0 0,0 1 1 0 0,0-1-1 0 0,0 0 1 0 0,-1 0-1 0 0,1 0 1 0 0,0 1-1 0 0,0-1 0 0 0,0 0-19 0 0,6-28 382 0 0,22-38-358 0 0,2 1 0 0 0,4 2-1 0 0,2 1 1 0 0,3 2 0 0 0,3 2 0 0 0,2 1 0 0 0,13-10-24 0 0,-45 53-2 0 0,0 1 0 0 0,1 1 0 0 0,0 0 1 0 0,0 0-1 0 0,2 2 0 0 0,-1-1 0 0 0,1 2 0 0 0,1 0 1 0 0,2 0 1 0 0,-12 35-43 0 0,-6 0 85 0 0,0-1-1 0 0,-2 1 1 0 0,0 0 0 0 0,-2 0 0 0 0,-1-1-1 0 0,-1 0 1 0 0,-1 1-42 0 0,-5 9-34 0 0,3 1 1 0 0,0 0-1 0 0,3 1 1 0 0,1 0-1 0 0,0 25 34 0 0,18-66-112 0 0,50-69 264 0 0,240-290-51 0 0,-227 299-87 0 0,-73 105 68 0 0,-37 111 118 0 0,25-126-175 0 0,2 0-1 0 0,1 0 0 0 0,1 0 0 0 0,1 1 1 0 0,0 19-25 0 0,9 21-299 0 0,-4-66 181 0 0,-1-1 0 0 0,1 0 0 0 0,-1 0 0 0 0,1 0 0 0 0,0 0 0 0 0,-1 0 0 0 0,1 0 0 0 0,0 0 0 0 0,-1 0 0 0 0,1 0 0 0 0,-1 0 0 0 0,1 0 0 0 0,0 0 0 0 0,-1-1 0 0 0,1 1 0 0 0,-1 0 0 0 0,1 0 0 0 0,-1-1 0 0 0,1 1 0 0 0,-1 0 0 0 0,1-1 0 0 0,-1 1 0 0 0,1 0 1 0 0,-1-1-1 0 0,1 1 0 0 0,-1-1 0 0 0,1 1 0 0 0,-1-1 0 0 0,0 1 0 0 0,1-1 0 0 0,-1 1 0 0 0,0-1 0 0 0,0 1 0 0 0,1-1 0 0 0,-1 1 0 0 0,0-1 0 0 0,0 1 0 0 0,0-1 0 0 0,0 0 0 0 0,1 1 0 0 0,-1-1 0 0 0,0 1 0 0 0,0-1 0 0 0,0 0 0 0 0,0 1 0 0 0,-1-1 118 0 0,3-4-5585 0 0,2 0-6489 0 0</inkml:trace>
  <inkml:trace contextRef="#ctx0" brushRef="#br0" timeOffset="15859.788">6466 1282 13107 0 0,'0'0'2764'0'0,"0"0"-1623"0"0,0 0-541 0 0,0 0 51 0 0,0 0 125 0 0,0 0 13 0 0,0 0-129 0 0,0 0-188 0 0,0 0-130 0 0,0 0-95 0 0,-27 35-85 0 0,-83 106-50 0 0,81-84-64 0 0,27-51-45 0 0,1 1-1 0 0,0-1 0 0 0,1 1 0 0 0,0 0 1 0 0,0-1-1 0 0,0 1 0 0 0,0-1 1 0 0,1 1-1 0 0,0-1 0 0 0,1 1 0 0 0,0-1 1 0 0,0 1-1 0 0,0-1 0 0 0,0 0 1 0 0,1 0-1 0 0,0 0 0 0 0,1-1 0 0 0,-1 1 1 0 0,1-1-1 0 0,0 1 0 0 0,0-1 1 0 0,1 0-1 0 0,-1-1 0 0 0,1 1 0 0 0,0-1 1 0 0,1 0-1 0 0,-1 0 0 0 0,4 1-2 0 0,-2-1 92 0 0,0-1-1 0 0,0 0 0 0 0,1 0 0 0 0,-1-1 0 0 0,0 0 0 0 0,1 0 0 0 0,0 0 1 0 0,0-1-1 0 0,-1-1 0 0 0,1 1 0 0 0,0-1 0 0 0,0-1 0 0 0,-1 1 0 0 0,1-1 1 0 0,0-1-1 0 0,0 1 0 0 0,-1-1 0 0 0,1-1 0 0 0,-1 1 0 0 0,0-1 0 0 0,0 0 1 0 0,0-1-1 0 0,0 0 0 0 0,0 0 0 0 0,-1-1 0 0 0,0 1 0 0 0,5-6-91 0 0,-2 3 129 0 0,-1-2 0 0 0,0 1-1 0 0,0-1 1 0 0,-1 0 0 0 0,0-1-1 0 0,0 0 1 0 0,-1 0 0 0 0,-1 0-1 0 0,0-1 1 0 0,0 1 0 0 0,-1-1-1 0 0,0-1 1 0 0,-1 1 0 0 0,0 0-1 0 0,-1-1 1 0 0,0 1 0 0 0,-1-1-1 0 0,0-2-128 0 0,-2 3 17 0 0,0 0 0 0 0,0 0 0 0 0,-1 1 0 0 0,-1-1 0 0 0,0 0 0 0 0,0 1 0 0 0,-1 0 0 0 0,0 0 0 0 0,-1 0 0 0 0,0 0 0 0 0,-1 1 0 0 0,0-1 0 0 0,0 2-1 0 0,-1-1 1 0 0,0 1 0 0 0,0 0 0 0 0,-1 0 0 0 0,0 1 0 0 0,-1 0 0 0 0,-4-3-17 0 0,-34-8-1059 0 0,75 22 1073 0 0,-1-2 0 0 0,0-2 0 0 0,0 0 0 0 0,0-2 0 0 0,18-3-14 0 0,58-2 89 0 0,-100 6-82 0 0,0 1 0 0 0,0-1 0 0 0,0 1 0 0 0,0-1-1 0 0,0 1 1 0 0,0 0 0 0 0,0 0 0 0 0,0 0 0 0 0,0 0 0 0 0,0 1 0 0 0,0-1 0 0 0,0 1 0 0 0,0 0 0 0 0,0 0 0 0 0,0 0-1 0 0,0 0 1 0 0,0 0 0 0 0,-1 1 0 0 0,1-1 0 0 0,0 1 0 0 0,-1 0 0 0 0,1 0 0 0 0,-1 0 0 0 0,0 0 0 0 0,0 0 0 0 0,0 0-1 0 0,0 1 1 0 0,0-1 0 0 0,0 0 0 0 0,0 1 0 0 0,-1 0 0 0 0,1 0 0 0 0,-1-1 0 0 0,0 1 0 0 0,0 0 0 0 0,0 0 0 0 0,0 0-1 0 0,-1 0 1 0 0,1 3-7 0 0,-1 9 36 0 0,-1 0 0 0 0,-1 0 0 0 0,-1 0 0 0 0,0 0 0 0 0,-1 0 0 0 0,-1-1 0 0 0,0 0 0 0 0,0 0 0 0 0,-2 0 0 0 0,-6 11-36 0 0,-16 39 74 0 0,17-35-85 0 0,-16 70-78 0 0,49-99 29 0 0,85-96 265 0 0,99-120-226 0 0,-192 205 10 0 0,36-11-158 0 0,-47 43 146 0 0,-4-1 33 0 0,-1-1 0 0 0,0 1 0 0 0,-1-1 0 0 0,-1 0 0 0 0,-1 0 0 0 0,-1 0 0 0 0,-2 1-10 0 0,-5 20-7 0 0,-7 67-69 0 0,23-106 73 0 0,-1 0 1 0 0,1 0 0 0 0,0 0 0 0 0,-1-1-1 0 0,1 1 1 0 0,0 0 0 0 0,0-1 0 0 0,0 1-1 0 0,-1-1 1 0 0,1 0 0 0 0,0 0-1 0 0,0 1 1 0 0,0-1 0 0 0,0 0 0 0 0,-1-1-1 0 0,1 1 1 0 0,0 0 0 0 0,0-1 0 0 0,0 1-1 0 0,-1-1 1 0 0,1 1 0 0 0,0-1 0 0 0,0 0-1 0 0,-1 1 1 0 0,1-1 0 0 0,-1 0-1 0 0,1 0 1 0 0,-1 0 0 0 0,1-1 0 0 0,0 1 2 0 0,89-80 36 0 0,119-124 73 0 0,-198 195-98 0 0,-9 7-10 0 0,1 0 1 0 0,0-1-1 0 0,0 1 0 0 0,0 0 1 0 0,0 1-1 0 0,1-1 0 0 0,-1 1 1 0 0,1 0-1 0 0,0 0 0 0 0,0 0 0 0 0,0 1 1 0 0,-1-1-1 0 0,1 1 0 0 0,0 0 1 0 0,3 1-2 0 0,-2 33 32 0 0,-59 169 198 0 0,46-91-363 0 0,16-104-1752 0 0,0-13-8183 0 0,-7 5-2045 0 0</inkml:trace>
  <inkml:trace contextRef="#ctx0" brushRef="#br0" timeOffset="24195.45">7808 1522 3881 0 0,'0'0'2012'0'0,"0"0"-1282"0"0,0 0-764 0 0,0 0-102 0 0,0 0 303 0 0,0 0 401 0 0,0 0 306 0 0,0 0 287 0 0,0 0 86 0 0,0 0 39 0 0,0 0 27 0 0,8 3-179 0 0,76 19 2642 0 0,-52-21-2308 0 0,-20 0-1160 0 0,-1 0 0 0 0,1-1 0 0 0,-1-1 0 0 0,1 0 0 0 0,0 0 0 0 0,-1-1 0 0 0,0 0 0 0 0,1-1 0 0 0,-1-1 0 0 0,0 0 0 0 0,-1 0-1 0 0,1-1 1 0 0,0 0-308 0 0,1-2 101 0 0,0-1 0 0 0,-1 0 0 0 0,0 0-1 0 0,0-1 1 0 0,0-1 0 0 0,-1 0 0 0 0,-1 0 0 0 0,0-1-1 0 0,0 0 1 0 0,-1 0 0 0 0,-1-1 0 0 0,0 0 0 0 0,0-1-1 0 0,3-9-100 0 0,-9 19 2 0 0,0 0 0 0 0,0 0 0 0 0,0 0-1 0 0,0 0 1 0 0,-1 0 0 0 0,0 0 0 0 0,1 0 0 0 0,-1 0-1 0 0,0-1 1 0 0,-1 1 0 0 0,1 0 0 0 0,0 0 0 0 0,-1 0-1 0 0,0 0 1 0 0,0 0 0 0 0,1 0 0 0 0,-2 0-1 0 0,1 0 1 0 0,0 1 0 0 0,-1-1 0 0 0,1 0 0 0 0,-1 1-1 0 0,0-1 1 0 0,0 1 0 0 0,0-1 0 0 0,0 1 0 0 0,0 0-1 0 0,0 0 1 0 0,-1 0 0 0 0,1 0 0 0 0,-1 0 0 0 0,0 1-1 0 0,1-1 1 0 0,-1 1 0 0 0,0-1 0 0 0,0 1-1 0 0,0 0 1 0 0,0 0 0 0 0,0 1 0 0 0,0-1 0 0 0,0 0-1 0 0,-2 1-1 0 0,-5-2-40 0 0,-1 0 0 0 0,1 1-1 0 0,-1 1 1 0 0,1 0-1 0 0,-1 0 1 0 0,1 1 0 0 0,-1 0-1 0 0,1 1 1 0 0,-1 0 0 0 0,1 1-1 0 0,0 0 1 0 0,-4 2 40 0 0,0 1-13 0 0,0 0 1 0 0,1 2-1 0 0,0-1 0 0 0,0 2 1 0 0,1-1-1 0 0,0 2 1 0 0,0 0-1 0 0,1 0 0 0 0,1 1 1 0 0,0 0-1 0 0,0 1 1 0 0,1 0-1 0 0,0 1 0 0 0,1 0 1 0 0,1 0-1 0 0,0 1 0 0 0,1-1 1 0 0,0 2-1 0 0,1-1 1 0 0,1 0-1 0 0,0 1 0 0 0,1 0 1 0 0,1 0-1 0 0,-1 8 13 0 0,3-16 10 0 0,0 0 1 0 0,0 0-1 0 0,0 0 0 0 0,1 0 0 0 0,0 0 1 0 0,1 0-1 0 0,0 0 0 0 0,0 0 0 0 0,0-1 1 0 0,1 1-1 0 0,0 0 0 0 0,0-1 0 0 0,0 0 1 0 0,1 0-1 0 0,0 0 0 0 0,0 0 0 0 0,1-1 1 0 0,0 0-1 0 0,0 0 0 0 0,0 0 0 0 0,0 0 1 0 0,2 0-11 0 0,5 2 91 0 0,0-1 1 0 0,0-1-1 0 0,0 0 0 0 0,1 0 1 0 0,-1-2-1 0 0,1 1 1 0 0,0-2-1 0 0,0 1 1 0 0,0-2-1 0 0,0 0 1 0 0,1 0-1 0 0,-1-2 1 0 0,0 1-1 0 0,0-2 1 0 0,0 1-1 0 0,0-2 1 0 0,0 0-1 0 0,0 0 1 0 0,0-2-1 0 0,-1 1 1 0 0,0-1-1 0 0,0-1 1 0 0,0 0-1 0 0,-1-1 1 0 0,6-4-92 0 0,57-40 298 0 0,-3-4 1 0 0,-2-2 0 0 0,40-45-299 0 0,46-16 20 0 0,-148 114 1 0 0,-7 3-27 0 0,0 1 1 0 0,0 0-1 0 0,1-1 0 0 0,-1 1 0 0 0,0-1 1 0 0,0 1-1 0 0,1 0 0 0 0,-1-1 0 0 0,0 1 1 0 0,1 0-1 0 0,-1-1 0 0 0,0 1 0 0 0,1 0 1 0 0,-1 0-1 0 0,0-1 0 0 0,1 1 0 0 0,-1 0 1 0 0,1 0-1 0 0,-1 0 0 0 0,0 0 0 0 0,1-1 1 0 0,-1 1-1 0 0,1 0 0 0 0,-1 0 0 0 0,1 0 1 0 0,-1 0-1 0 0,0 0 0 0 0,1 0 0 0 0,-1 0 1 0 0,1 0-1 0 0,-1 0 0 0 0,1 0 1 0 0,-1 0-1 0 0,0 1 0 0 0,1-1 0 0 0,-1 0 1 0 0,1 0-1 0 0,-1 0 0 0 0,0 1 0 0 0,1-1 1 0 0,-1 0-1 0 0,1 0 0 0 0,-1 1 0 0 0,0-1 1 0 0,1 0-1 0 0,-1 0 0 0 0,0 1 0 0 0,0-1 1 0 0,1 0-1 0 0,-1 1 0 0 0,0-1 0 0 0,0 1 1 0 0,0-1-1 0 0,1 0 0 0 0,-1 1 0 0 0,0-1 1 0 0,0 1-1 0 0,0-1 0 0 0,0 0 0 0 0,0 1 1 0 0,0-1-1 0 0,0 1 0 0 0,0-1 1 0 0,0 1-1 0 0,0-1 0 0 0,0 1 0 0 0,0-1 1 0 0,0 1 4 0 0,-24 166 72 0 0,-45 82-67 0 0,68-248-7 0 0,0 0 0 0 0,0 0-1 0 0,0 0 1 0 0,0 0 0 0 0,0 1-1 0 0,1-1 1 0 0,-1 0 0 0 0,0 0-1 0 0,1 0 1 0 0,-1 1 0 0 0,1-1-1 0 0,-1 0 1 0 0,1 1 0 0 0,0-1 0 0 0,0 0-1 0 0,-1 1 1 0 0,1-1 0 0 0,0 0-1 0 0,0 1 1 0 0,0-1 0 0 0,1 1-1 0 0,-1-1 1 0 0,0 0 0 0 0,0 1-1 0 0,1-1 1 0 0,-1 0 0 0 0,1 1-1 0 0,-1-1 1 0 0,1 0 0 0 0,0 0 0 0 0,-1 0-1 0 0,1 1 1 0 0,0-1 0 0 0,0 0-1 0 0,0 0 1 0 0,0 0 0 0 0,0 0-1 0 0,0 0 1 0 0,0-1 0 0 0,0 1-1 0 0,0 0 1 0 0,0 0 0 0 0,0-1 0 0 0,0 1-1 0 0,1 0 1 0 0,-1-1 0 0 0,0 1-1 0 0,1-1 1 0 0,-1 0 0 0 0,0 1-1 0 0,1-1 1 0 0,-1 0 0 0 0,0 0-1 0 0,1 0 1 0 0,-1 0 0 0 0,1 0 3 0 0,90-76 156 0 0,181-192-81 0 0,-154 180-129 0 0,-117 136-29 0 0,-39 50 171 0 0,27-75-79 0 0,0 0 0 0 0,1 1 1 0 0,2 1-1 0 0,0-1 0 0 0,2 1 0 0 0,1 1 1 0 0,1-1-1 0 0,0 5-9 0 0,3-28-6 0 0,-1-1 1 0 0,1 1 0 0 0,-1 0-1 0 0,1-1 1 0 0,0 1 0 0 0,-1 0-1 0 0,1-1 1 0 0,0 1 0 0 0,0 0-1 0 0,0 0 1 0 0,0-1 0 0 0,1 1-1 0 0,-1 0 1 0 0,0-1-1 0 0,1 1 1 0 0,-1 0 0 0 0,1-1-1 0 0,0 1 1 0 0,0-1 0 0 0,-1 1-1 0 0,1-1 1 0 0,0 1 0 0 0,0-1-1 0 0,0 1 1 0 0,0-1-1 0 0,1 0 1 0 0,-1 0 0 0 0,0 0-1 0 0,0 1 1 0 0,1-1 0 0 0,-1 0-1 0 0,1-1 1 0 0,-1 1 0 0 0,1 0-1 0 0,-1 0 1 0 0,1-1-1 0 0,0 1 1 0 0,-1-1 0 0 0,1 1-1 0 0,0-1 1 0 0,-1 1 0 0 0,1-1-1 0 0,0 0 1 0 0,-1 0 0 0 0,1 0-1 0 0,0 0 6 0 0,15-17-1618 0 0,-11 2-5674 0 0,-6 10-4640 0 0</inkml:trace>
  <inkml:trace contextRef="#ctx0" brushRef="#br0" timeOffset="24961.314">9651 785 8610 0 0,'0'0'2470'0'0,"0"0"-807"0"0,0 0-418 0 0,0 0 1 0 0,0 0 113 0 0,0 0 51 0 0,0 0-129 0 0,0 0-225 0 0,0 0-231 0 0,0 0-192 0 0,0 0-132 0 0,0 0-59 0 0,0 0-18 0 0,2-6-31 0 0,1-1-551 0 0,-3 7 251 0 0,0 0 0 0 0,1 1 0 0 0,-1-1 0 0 0,0 0 0 0 0,0 0 0 0 0,1 1 1 0 0,-1-1-1 0 0,0 0 0 0 0,1 0 0 0 0,-1 0 0 0 0,1 0 0 0 0,-1 0 0 0 0,0 1 0 0 0,1-1 0 0 0,-1 0 0 0 0,0 0 0 0 0,1 0 0 0 0,-1 0 1 0 0,1 0-1 0 0,-1 0 0 0 0,0 0 0 0 0,1 0 0 0 0,-1 0 0 0 0,1-1 0 0 0,-1 1 0 0 0,0 0-93 0 0,-20 116 1274 0 0,-9 195-410 0 0,-10 104-589 0 0,32-341-421 0 0,-4-92-2438 0 0,-1-19-147 0 0,1 2-982 0 0,5 12-2179 0 0,3 8-5123 0 0</inkml:trace>
  <inkml:trace contextRef="#ctx0" brushRef="#br0" timeOffset="25191.809">9174 1268 4073 0 0,'0'0'3273'0'0,"0"0"-1278"0"0,0 0-111 0 0,0 0 350 0 0,0 0 25 0 0,0 0-284 0 0,0 0-396 0 0,0 0-356 0 0,0 0-271 0 0,35 1-180 0 0,113 7-114 0 0,170-10 1326 0 0,-299 2-2207 0 0,44 1-119 0 0,-22 5-4286 0 0,-25-5-5063 0 0,-10 2-286 0 0</inkml:trace>
  <inkml:trace contextRef="#ctx0" brushRef="#br0" timeOffset="25512.759">10030 1271 4457 0 0,'0'0'2103'0'0,"0"0"-6"0"0,0 0 6 0 0,0 0 21 0 0,0 0-182 0 0,0 0-371 0 0,0 0-300 0 0,0 0-232 0 0,0 0-158 0 0,0 0-111 0 0,-12 33-125 0 0,-36 104-106 0 0,25-38 583 0 0,22-93-1060 0 0,1-1 1 0 0,-1 1 0 0 0,1 0 0 0 0,0-1 0 0 0,0 1 0 0 0,1 0-1 0 0,-1 0 1 0 0,1-1 0 0 0,1 1 0 0 0,-1-1 0 0 0,1 1 0 0 0,0-1-1 0 0,0 0 1 0 0,1 1 0 0 0,-1-1 0 0 0,1 0 0 0 0,0 0 0 0 0,0-1-1 0 0,1 1 1 0 0,0-1 0 0 0,0 0 0 0 0,0 0 0 0 0,0 0 0 0 0,0 0-1 0 0,1-1 1 0 0,0 1 0 0 0,-1-1 0 0 0,1 0 0 0 0,0-1 0 0 0,1 1-1 0 0,-1-1 1 0 0,0 0 0 0 0,1-1 0 0 0,4 2-63 0 0,-5-2 92 0 0,0 0-1 0 0,0-1 1 0 0,0 1 0 0 0,0-1 0 0 0,0 0-1 0 0,1-1 1 0 0,-1 1 0 0 0,0-1-1 0 0,0 0 1 0 0,0 0 0 0 0,-1-1 0 0 0,1 1-1 0 0,0-1 1 0 0,0 0 0 0 0,-1-1-1 0 0,1 1 1 0 0,-1-1 0 0 0,0 0 0 0 0,0 0-1 0 0,0 0 1 0 0,0 0 0 0 0,0-2-92 0 0,13-13 142 0 0,-1-2 1 0 0,-1 0-1 0 0,-1-1 1 0 0,-1-1 0 0 0,-1 0-1 0 0,0-1 1 0 0,-2 0-1 0 0,-1 0 1 0 0,-1-1-1 0 0,0-2-142 0 0,17-66-1339 0 0,-25 91 525 0 0,0 1-393 0 0,-4 13-4155 0 0,3-10 1227 0 0,1 4-7226 0 0</inkml:trace>
  <inkml:trace contextRef="#ctx0" brushRef="#br0" timeOffset="26095.044">10446 1739 12715 0 0,'0'0'2223'0'0,"0"0"-507"0"0,0 0-198 0 0,0 0-7 0 0,0 0-115 0 0,0 0-269 0 0,0 0-244 0 0,0 0-210 0 0,14-31-140 0 0,42-98-39 0 0,14 2 913 0 0,-67 121-1389 0 0,0 1-1 0 0,1 0 0 0 0,-1 0 0 0 0,1 0 1 0 0,0 0-1 0 0,0 0 0 0 0,0 1 0 0 0,1 0 1 0 0,-1 0-1 0 0,1 0 0 0 0,0 1 0 0 0,0-1 1 0 0,1 1-1 0 0,-1 0 0 0 0,1 1 0 0 0,-1-1 1 0 0,1 1-1 0 0,1 0-17 0 0,11 43-128 0 0,-28 176 252 0 0,9-216-123 0 0,1-1 1 0 0,0 1-1 0 0,1 0 0 0 0,-1 0 1 0 0,0 0-1 0 0,0 0 0 0 0,0 0 0 0 0,0 0 1 0 0,1-1-1 0 0,-1 1 0 0 0,0 0 1 0 0,1 0-1 0 0,-1 0 0 0 0,1-1 1 0 0,-1 1-1 0 0,1 0 0 0 0,-1 0 1 0 0,1-1-1 0 0,-1 1 0 0 0,1-1 0 0 0,0 1 1 0 0,-1 0-1 0 0,1-1 0 0 0,0 1 1 0 0,0-1-1 0 0,-1 0 0 0 0,1 1 1 0 0,0-1-1 0 0,0 1 0 0 0,0-1 1 0 0,-1 0-1 0 0,1 0 0 0 0,0 0 0 0 0,0 1 1 0 0,0-1-1 0 0,0 0 0 0 0,0 0 1 0 0,0 0-1 0 0,-1 0 0 0 0,1 0 1 0 0,0-1-1 0 0,0 1 0 0 0,0 0 1 0 0,0 0-1 0 0,0 0 0 0 0,-1-1 0 0 0,1 1 1 0 0,0 0-1 0 0,0-1 0 0 0,0 1 1 0 0,-1-1-1 0 0,1 1 0 0 0,0-1-1 0 0,43-24 195 0 0,155-176 576 0 0,-148 161-435 0 0,-43 73-211 0 0,-21 231 299 0 0,31-224-530 0 0,-18-40 88 0 0,0 0-10 0 0,0 0 0 0 0,0 0-14 0 0,0 0-38 0 0,0 0-55 0 0,0-25-4831 0 0,0 20 1457 0 0,0 2-1722 0 0,0-1-6392 0 0</inkml:trace>
  <inkml:trace contextRef="#ctx0" brushRef="#br0" timeOffset="28513.084">11659 1175 3369 0 0,'0'0'1760'0'0,"0"0"-174"0"0,0 0 33 0 0,0 0 80 0 0,0 0 55 0 0,0 0-99 0 0,0 0-255 0 0,0 0-277 0 0,0 0-331 0 0,0 0-235 0 0,0 0-103 0 0,2-1 9 0 0,93-6 3944 0 0,-63 8-3219 0 0,226-16 1974 0 0,26-36-2208 0 0,-245 51-811 0 0,-38 0-159 0 0,-1 0 18 0 0,0 0 16 0 0,0 0 11 0 0,-18 0-650 0 0,-26 3-2341 0 0,16 2-7013 0 0,22-2-1504 0 0</inkml:trace>
  <inkml:trace contextRef="#ctx0" brushRef="#br0" timeOffset="28908.504">11733 1418 8410 0 0,'0'0'1405'0'0,"0"0"-407"0"0,0 0-94 0 0,0 0 263 0 0,0 0 215 0 0,0 0-42 0 0,0 0-237 0 0,0 0-266 0 0,0 0-175 0 0,0 0-5 0 0,0 0 62 0 0,0 0 40 0 0,0 0 35 0 0,3 3-46 0 0,4 1-316 0 0,1 0 1 0 0,-1-1-1 0 0,1 1 0 0 0,-1-2 1 0 0,1 1-1 0 0,0-1 1 0 0,0 0-1 0 0,0-1 1 0 0,0 1-1 0 0,0-2 0 0 0,8 1-432 0 0,157-26 1047 0 0,-109 12-630 0 0,14 0-287 0 0,1 3 1 0 0,-1 3 0 0 0,5 4-131 0 0,-91 5-4370 0 0,-10 0-5523 0 0,11-2-1732 0 0</inkml:trace>
  <inkml:trace contextRef="#ctx0" brushRef="#br0" timeOffset="29298.587">11714 1706 7082 0 0,'0'0'2115'0'0,"0"0"-338"0"0,0 0-55 0 0,0 0 40 0 0,0 0-97 0 0,0 0-224 0 0,0 0-274 0 0,0 0-252 0 0,0 0-215 0 0,0 0-115 0 0,0 0-45 0 0,0 0-88 0 0,0 4 1257 0 0,22 2-1215 0 0,-1-1 0 0 0,1-1 0 0 0,1-1 0 0 0,-1-1 0 0 0,0-1 1 0 0,1-1-1 0 0,-1-1 0 0 0,8-2-494 0 0,-27 3 36 0 0,247-33 605 0 0,-67 4-960 0 0,-154 26-684 0 0,-10-2-5693 0 0,-16 2-2290 0 0</inkml:trace>
  <inkml:trace contextRef="#ctx0" brushRef="#br0" timeOffset="30010.818">13193 793 7154 0 0,'0'0'5722'0'0,"0"0"-3133"0"0,0 0-1169 0 0,0 0-156 0 0,0 0-28 0 0,0 0-105 0 0,0 0-188 0 0,0 0-237 0 0,0 0-222 0 0,0 0-125 0 0,0 0-34 0 0,0 0 31 0 0,0 0 19 0 0,-4 14-27 0 0,-29 108 472 0 0,11-52-498 0 0,-3-1 0 0 0,-3-1-1 0 0,-3-1 1 0 0,-10 12-322 0 0,-78 153 137 0 0,109-212-125 0 0,1-1 0 0 0,1 1-1 0 0,1 1 1 0 0,1-1 0 0 0,0 1 0 0 0,2 1-1 0 0,0-1 1 0 0,2 1 0 0 0,0 6-12 0 0,2-27 29 0 0,0 1 0 0 0,1-1 0 0 0,-1 1 0 0 0,1-1 0 0 0,-1 1 0 0 0,1-1 0 0 0,-1 1 0 0 0,1-1 0 0 0,0 0 0 0 0,0 1 0 0 0,0-1 0 0 0,0 0 0 0 0,0 0 0 0 0,0 1 0 0 0,0-1 0 0 0,0 0 0 0 0,0 0-1 0 0,1 0 1 0 0,-1 0 0 0 0,0-1 0 0 0,1 1 0 0 0,-1 0 0 0 0,0 0 0 0 0,1-1 0 0 0,-1 1 0 0 0,1-1 0 0 0,-1 0 0 0 0,1 1 0 0 0,0-1 0 0 0,-1 0 0 0 0,1 0 0 0 0,-1 0 0 0 0,1 0 0 0 0,-1 0 0 0 0,1 0 0 0 0,0 0 0 0 0,0-1-29 0 0,62-8 740 0 0,18-13-439 0 0,1 3 0 0 0,1 4 0 0 0,42-1-301 0 0,21 22 43 0 0,-146-6-143 0 0,0 0 0 0 0,0 0 0 0 0,0 1 0 0 0,0-1 0 0 0,0 0 1 0 0,0-1-1 0 0,0 1 0 0 0,0 0 0 0 0,0 0 0 0 0,0 0 0 0 0,0-1 1 0 0,0 1-1 0 0,1 0 0 0 0,-1-1 0 0 0,-1 1 0 0 0,1-1 0 0 0,0 1 1 0 0,0-1-1 0 0,0 0 0 0 0,0 1 0 0 0,0-1 0 0 0,0 0 0 0 0,-1 1 1 0 0,1-1-1 0 0,0 0 0 0 0,-1 0 0 0 0,1 0 0 0 0,0 0 0 0 0,-1 0 1 0 0,1 0-1 0 0,-1 0 0 0 0,0 0 0 0 0,1 0 0 0 0,-1 0 100 0 0,8-10-1008 0 0,1-4-1698 0 0,-2 4-3173 0 0,0 0-6148 0 0</inkml:trace>
  <inkml:trace contextRef="#ctx0" brushRef="#br0" timeOffset="30742.356">12738 535 8162 0 0,'0'0'2451'0'0,"0"0"-349"0"0,0 0-231 0 0,0 0-28 0 0,0 0-75 0 0,0 0-161 0 0,0 0-309 0 0,0 0-349 0 0,0 0-258 0 0,0 0-179 0 0,0 0-104 0 0,0 0-76 0 0,0 0-41 0 0,-5 0 452 0 0,504 51 2782 0 0,-186-51-3200 0 0,-312 0-329 0 0,-1 0 39 0 0,0 0 10 0 0,0 0 22 0 0,0 0 36 0 0,0 0 34 0 0,0 0 24 0 0,0 0-19 0 0,0 0 4 0 0,0 0-31 0 0,0 0-31 0 0,0 0-9 0 0,0 0-5 0 0,-30-18 106 0 0,-86-38-64 0 0,103 48-99 0 0,-1-1-1 0 0,1 0 1 0 0,1-1-1 0 0,0 0 0 0 0,1-1 1 0 0,-1-1-1 0 0,2 1 1 0 0,0-2-1 0 0,0 1 1 0 0,-4-10-13 0 0,14 21-60 0 0,-18-41-454 0 0,15 25-9051 0 0,3 13-2617 0 0</inkml:trace>
  <inkml:trace contextRef="#ctx0" brushRef="#br0" timeOffset="36881.236">15742 969 0 0 0,'0'0'1868'0'0,"0"0"-522"0"0,0 0-60 0 0,0 0 278 0 0,0 0 352 0 0,0 0 121 0 0,0 0-125 0 0,0 0-253 0 0,0 0-326 0 0,0 0-233 0 0,0 0-176 0 0,5-11-119 0 0,14-34-87 0 0,-18 45-666 0 0,-1-1 0 0 0,1 0 0 0 0,-1 0 0 0 0,0 0 1 0 0,1 0-1 0 0,-1 0 0 0 0,0 0 0 0 0,0 0 0 0 0,0 0 0 0 0,0 0 0 0 0,0 0 1 0 0,0-1-1 0 0,0 1 0 0 0,0 0 0 0 0,0 0 0 0 0,-1 0 0 0 0,1 0 0 0 0,0 0 0 0 0,-1 0 1 0 0,1 0-1 0 0,0 1 0 0 0,-1-1 0 0 0,1 0 0 0 0,-1 0 0 0 0,0 0 0 0 0,1 0 1 0 0,-1 0-1 0 0,0 1 0 0 0,1-1 0 0 0,-1 0 0 0 0,0 1 0 0 0,0-1 0 0 0,0 0 0 0 0,1 1 1 0 0,-1-1-1 0 0,-1 1-52 0 0,-2-4 370 0 0,-71-40 2179 0 0,60 37-2395 0 0,0 1 0 0 0,-1 0 0 0 0,0 1 0 0 0,0 1 0 0 0,0 0 0 0 0,-1 1 0 0 0,1 1 0 0 0,-1 1 0 0 0,0 0 0 0 0,1 1 1 0 0,-1 1-1 0 0,1 0 0 0 0,-12 3-154 0 0,22-4 24 0 0,0 0 0 0 0,-1 0 1 0 0,1 1-1 0 0,0-1 1 0 0,-1 2-1 0 0,1-1 0 0 0,0 1 1 0 0,0 0-1 0 0,0 0 1 0 0,0 0-1 0 0,0 1 0 0 0,1 0 1 0 0,-1 0-1 0 0,1 1 0 0 0,-1-1 1 0 0,1 1-1 0 0,0 0 1 0 0,1 1-1 0 0,-1-1 0 0 0,1 1 1 0 0,0 0-1 0 0,0 0 0 0 0,0 0 1 0 0,1 0-1 0 0,0 1 1 0 0,0 0-1 0 0,0-1 0 0 0,1 1 1 0 0,0 0-1 0 0,0 0 1 0 0,0 1-1 0 0,1-1-24 0 0,1 1 5 0 0,0-1 1 0 0,1 1-1 0 0,0-1 1 0 0,1 0-1 0 0,0 0 0 0 0,-1 1 1 0 0,2-1-1 0 0,-1 0 1 0 0,1-1-1 0 0,0 1 0 0 0,0 0 1 0 0,1-1-1 0 0,-1 0 1 0 0,1 0-1 0 0,0 0 0 0 0,1 0 1 0 0,2 3-6 0 0,5 1 54 0 0,0 0 0 0 0,0-1 1 0 0,1 0-1 0 0,0-1 0 0 0,0-1 1 0 0,1 0-1 0 0,-1 0 0 0 0,1-1 0 0 0,1-1 1 0 0,4 1-55 0 0,-32-2 130 0 0,0 1 1 0 0,1 0-1 0 0,-1 1 1 0 0,1 0-1 0 0,0 1 1 0 0,0 1-1 0 0,1 0 0 0 0,0 0 1 0 0,0 1-1 0 0,1 0 1 0 0,0 1-1 0 0,-2 3-130 0 0,-2 2 6 0 0,1 1 0 0 0,0 1 0 0 0,1 0 0 0 0,1 1 0 0 0,0 0 0 0 0,1 0 0 0 0,1 1-1 0 0,1 1 1 0 0,1-1 0 0 0,0 1 0 0 0,2 0 0 0 0,0 1 0 0 0,1 0 0 0 0,0-1 0 0 0,2 1 0 0 0,1 0-1 0 0,0 18-5 0 0,2-34 8 0 0,-1 1 0 0 0,1-1 0 0 0,0 0 0 0 0,0 0 0 0 0,0 0 0 0 0,0 0 0 0 0,1 0 0 0 0,0 0 0 0 0,-1 0-1 0 0,2 0 1 0 0,-1-1 0 0 0,0 1 0 0 0,1-1 0 0 0,-1 0 0 0 0,1 1 0 0 0,0-1 0 0 0,0-1 0 0 0,0 1 0 0 0,1 0 0 0 0,-1-1-1 0 0,1 1 1 0 0,-1-1 0 0 0,1 0 0 0 0,0 0 0 0 0,0-1 0 0 0,0 1 0 0 0,0-1 0 0 0,0 0 0 0 0,2 1-8 0 0,127 10 237 0 0,-128-13-251 0 0,1 1-1 0 0,-1-1 0 0 0,0 0 1 0 0,1-1-1 0 0,-1 1 1 0 0,0-1-1 0 0,0 0 0 0 0,0 0 1 0 0,-1-1-1 0 0,1 1 1 0 0,0-1-1 0 0,-1 0 1 0 0,0 0-1 0 0,1-1 0 0 0,-1 1 1 0 0,0-1 14 0 0,10-21-2856 0 0,-9-7-4158 0 0,-5 27-4912 0 0</inkml:trace>
  <inkml:trace contextRef="#ctx0" brushRef="#br0" timeOffset="37592.922">15608 365 2296 0 0,'0'0'3897'0'0,"0"0"-2214"0"0,0 0-698 0 0,0 0-33 0 0,0 0 137 0 0,0 0 178 0 0,0 0 58 0 0,0 0-40 0 0,0 0-137 0 0,0 0-197 0 0,0 0-180 0 0,0 0-152 0 0,0 0-98 0 0,-6-4-38 0 0,-19-16 9 0 0,19 15 3 0 0,6 5-6 0 0,0 0-2 0 0,0 0-9 0 0,0 0-22 0 0,0 26 2472 0 0,-16 265 852 0 0,-143 504-2376 0 0,47-320-1218 0 0,60-268 43 0 0,50-131-93 0 0,-6-100-1243 0 0,-2 1-3170 0 0,8 16-947 0 0,2 2-7118 0 0</inkml:trace>
  <inkml:trace contextRef="#ctx0" brushRef="#br0" timeOffset="39344.116">17215 844 8514 0 0,'0'0'1971'0'0,"0"0"-416"0"0,0 0-249 0 0,0 0 28 0 0,0 0 71 0 0,0 0-16 0 0,0 0-178 0 0,0 0-250 0 0,0 0-200 0 0,0 0-160 0 0,0 0-86 0 0,0 0-49 0 0,0 0-14 0 0,22 12 3081 0 0,-20-8-3363 0 0,0 0 0 0 0,0 0 1 0 0,-1 0-1 0 0,1 0 1 0 0,-1 0-1 0 0,0 0 1 0 0,-1 0-1 0 0,1 1 0 0 0,0-1 1 0 0,-1 0-1 0 0,0 1 1 0 0,0-1-1 0 0,-1 0 0 0 0,1 1 1 0 0,-1-1-1 0 0,0 2-170 0 0,0 13 288 0 0,-2 12-189 0 0,-2-1 1 0 0,-2 0-1 0 0,0 0 1 0 0,-2-1 0 0 0,-1 0-1 0 0,-1 0 1 0 0,-2-1 0 0 0,-16 25-100 0 0,9-11 73 0 0,-134 296 71 0 0,146-275-125 0 0,29-60 50 0 0,153-7 377 0 0,93-17 35 0 0,-195 21-395 0 0,-61 5-32 0 0,-12-3-11 0 0,0-2-135 0 0,1 0-31 0 0,0 0-30 0 0,0 0-48 0 0,-4-5-2343 0 0,1 3-5065 0 0,3 2-4499 0 0</inkml:trace>
  <inkml:trace contextRef="#ctx0" brushRef="#br0" timeOffset="40751.909">17007 575 3769 0 0,'0'0'2047'0'0,"0"0"-549"0"0,0 0-105 0 0,0 0 168 0 0,0 0 183 0 0,0 0 76 0 0,0 0-121 0 0,0 0-212 0 0,0 0-301 0 0,0 0-231 0 0,0 0-108 0 0,0 0-67 0 0,0 0 5 0 0,-12-5-9 0 0,-44-23 623 0 0,56 28-830 0 0,0 0-109 0 0,0 0-87 0 0,0 0-61 0 0,0 0-49 0 0,0 0-23 0 0,0 0-23 0 0,0 0-41 0 0,0 0-20 0 0,43 15 999 0 0,15-5-693 0 0,1-3 0 0 0,-1-2 0 0 0,1-3 0 0 0,25-4-462 0 0,-26 2 61 0 0,23 8 63 0 0,-48 6-128 0 0,-27-12 374 0 0,-13-9 432 0 0,-2-3-855 0 0,-20-22 82 0 0,2-1 1 0 0,2-1 0 0 0,1-1-1 0 0,-18-37-29 0 0,3-26 11 0 0,39 97-43 0 0,0 1-32 0 0,0 0-13 0 0,0 0-54 0 0,0 0-49 0 0,0 0-67 0 0,0 0-105 0 0,0 0-133 0 0,28 15-4742 0 0,-16-5-3131 0 0,-3-6-4072 0 0</inkml:trace>
  <inkml:trace contextRef="#ctx0" brushRef="#br0" timeOffset="41342.719">17940 932 10474 0 0,'0'0'1391'0'0,"0"0"-348"0"0,0 0-27 0 0,0 0 138 0 0,0 0 126 0 0,0 0-41 0 0,0 0-235 0 0,0 0-257 0 0,0 0-205 0 0,0 0-48 0 0,0 0 34 0 0,0 0 95 0 0,3 4 63 0 0,70 23 3312 0 0,210-21-1468 0 0,-53-13-2259 0 0,-226 6-2784 0 0,-17-2-8980 0 0,9 3 176 0 0</inkml:trace>
  <inkml:trace contextRef="#ctx0" brushRef="#br0" timeOffset="41679.222">17981 1209 10810 0 0,'0'0'1798'0'0,"0"0"-440"0"0,0 0-143 0 0,0 0 56 0 0,0 0-3 0 0,0 0-124 0 0,0 0-236 0 0,0 0-212 0 0,0 0-62 0 0,0 0 30 0 0,0 0 21 0 0,0 0 17 0 0,0 0-63 0 0,8 3-104 0 0,129 16 1872 0 0,58-27-1019 0 0,31-6-1965 0 0,-223 13-1303 0 0,-10-2-10976 0 0,4 3 1415 0 0</inkml:trace>
  <inkml:trace contextRef="#ctx0" brushRef="#br0" timeOffset="41999.778">17900 1507 9730 0 0,'0'0'2335'0'0,"0"0"-752"0"0,0 0-336 0 0,0 0 5 0 0,0 0 5 0 0,0 0-69 0 0,0 0-196 0 0,0 0-230 0 0,0 0-125 0 0,0 0-38 0 0,0 0 6 0 0,0 0 33 0 0,0 0 11 0 0,1 5-42 0 0,-1-3-548 0 0,1 0-1 0 0,-1 0 0 0 0,1-1 1 0 0,-1 1-1 0 0,1 0 1 0 0,0-1-1 0 0,0 1 0 0 0,0 0 1 0 0,-1-1-1 0 0,2 1 1 0 0,-1-1-1 0 0,0 1 1 0 0,0-1-1 0 0,0 0 0 0 0,1 0 1 0 0,-1 1-1 0 0,0-1 1 0 0,1 0-1 0 0,-1 0 0 0 0,1 0 1 0 0,-1 0-1 0 0,1-1 1 0 0,0 1-1 0 0,-1 0 0 0 0,1-1 1 0 0,0 1-1 0 0,0-1 1 0 0,-1 0-1 0 0,1 1 1 0 0,0-1-1 0 0,0 0 0 0 0,0 0 1 0 0,-1 0-1 0 0,1 0 1 0 0,2-1-59 0 0,182-13 1964 0 0,-48 0-1302 0 0,-67 8-2043 0 0,-2-3-5874 0 0,-62 8-4763 0 0</inkml:trace>
  <inkml:trace contextRef="#ctx0" brushRef="#br0" timeOffset="43100.867">18667 1658 14443 0 0,'0'0'1957'0'0,"0"0"-364"0"0,0 0-194 0 0,0 0-57 0 0,0 0-106 0 0,0 0-206 0 0,0 0-160 0 0,0 0-167 0 0,0 0-140 0 0,0 0-90 0 0,0 0-74 0 0,0 0-77 0 0,16-33-58 0 0,52-101-6 0 0,-12 50 174 0 0,-16 33-223 0 0,2 1-1 0 0,2 2 0 0 0,2 2 1 0 0,2 3-1 0 0,19-12-208 0 0,38-7 181 0 0,-100 59-179 0 0,0 1-1 0 0,0 0 0 0 0,0 0 0 0 0,0 0 0 0 0,0 1 0 0 0,0 0 1 0 0,1 0-1 0 0,-1 0 0 0 0,0 0 0 0 0,1 1 0 0 0,-1 0 0 0 0,0 0 1 0 0,1 1-1 0 0,-1-1 0 0 0,0 1 0 0 0,3 1-1 0 0,5 62 29 0 0,-14-54-25 0 0,-1 22 1 0 0,-3 1-1 0 0,0-1 1 0 0,-3 0-1 0 0,0 0 0 0 0,-2 0 1 0 0,-8 17-5 0 0,-10 31 15 0 0,-11 53-43 0 0,54-164 59 0 0,1 0 0 0 0,2 1 0 0 0,0 1 1 0 0,2 0-1 0 0,12-11-31 0 0,-8 11-6 0 0,2 1 0 0 0,0 1 1 0 0,2 1-1 0 0,1 2 0 0 0,1 1 1 0 0,1 1-1 0 0,18-9 6 0 0,-43 28-8 0 0,1-1 1 0 0,-1 1 0 0 0,1 0-1 0 0,0 1 1 0 0,0 0 0 0 0,0 0-1 0 0,0 0 1 0 0,0 1-1 0 0,0 0 1 0 0,1 0 0 0 0,-1 1-1 0 0,0 0 1 0 0,1 0-1 0 0,-1 1 1 0 0,1 0 7 0 0,-4 1 4 0 0,-1 1 1 0 0,1 0-1 0 0,0 0 0 0 0,-1 0 0 0 0,0 0 0 0 0,1 0 1 0 0,-1 1-1 0 0,-1 0 0 0 0,1 0 0 0 0,0-1 0 0 0,-1 2 1 0 0,0-1-1 0 0,0 0 0 0 0,0 0 0 0 0,-1 1 1 0 0,1-1-1 0 0,-1 0 0 0 0,0 1 0 0 0,0 0 0 0 0,0-1 1 0 0,-1 1-1 0 0,0 0 0 0 0,0-1 0 0 0,0 1 1 0 0,0-1-1 0 0,-1 1 0 0 0,0 0 0 0 0,0-1 0 0 0,0 2-4 0 0,0 15 62 0 0,-43 122 102 0 0,-30 78 94 0 0,65-188-257 0 0,9-33 18 0 0,0 0-1 0 0,0 0-7 0 0,0 0-22 0 0,0 0-9 0 0,0 0-17 0 0,0 0-10 0 0,0 0-2 0 0,9-15-446 0 0,-4 7-52 0 0,17-24-2271 0 0,-11 11-6089 0 0,-8 13-3642 0 0</inkml:trace>
  <inkml:trace contextRef="#ctx0" brushRef="#br0" timeOffset="45485.935">19956 1025 10866 0 0,'0'0'1951'0'0,"0"0"-372"0"0,0 0-142 0 0,0 0 2 0 0,0 0-19 0 0,0 0-72 0 0,0 0-194 0 0,0 0-225 0 0,0 0-139 0 0,0 0-151 0 0,0 0-127 0 0,0 0-85 0 0,0 0-61 0 0,-5-4-38 0 0,-15-8-49 0 0,15 9-14 0 0,5 3-52 0 0,0 0-47 0 0,10 30 641 0 0,41 162 389 0 0,2 19-918 0 0,-27-77-104 0 0,-15-134 800 0 0,19-55-775 0 0,95-151-115 0 0,9-44 60 0 0,-90 169-120 0 0,-47 77-2794 0 0,-11 7-7218 0 0,10-3-1977 0 0</inkml:trace>
  <inkml:trace contextRef="#ctx0" brushRef="#br0" timeOffset="46197.946">19871 653 11955 0 0,'0'0'1417'0'0,"0"0"-223"0"0,0 0-61 0 0,0 0 76 0 0,0 0 70 0 0,0 0-49 0 0,0 0-148 0 0,0 0-182 0 0,0 0-140 0 0,0 0-130 0 0,0 0-126 0 0,0 0-71 0 0,0 0-77 0 0,-4-2-53 0 0,3 1-318 0 0,1 1 47 0 0,1 0-1 0 0,-1 0 1 0 0,0-1-1 0 0,0 1 1 0 0,0 0-1 0 0,1-1 1 0 0,-1 1-1 0 0,0 0 1 0 0,0-1-1 0 0,0 1 1 0 0,0 0 0 0 0,0-1-1 0 0,0 1 1 0 0,0 0-1 0 0,0-1 1 0 0,0 1-1 0 0,0 0 1 0 0,0-1-1 0 0,0 1 1 0 0,0 0-1 0 0,0-1 1 0 0,0 1-1 0 0,0 0 1 0 0,0-1-1 0 0,0 1 1 0 0,0 0-1 0 0,0 0 1 0 0,-1-1-1 0 0,1 1 1 0 0,0 0 0 0 0,0-1-1 0 0,0 1 1 0 0,0 0-1 0 0,-1 0 1 0 0,1-1-1 0 0,0 1 1 0 0,0 0-1 0 0,-1 0 1 0 0,1-1-1 0 0,0 1 1 0 0,-1 0-32 0 0,154-11 2050 0 0,119 25-1158 0 0,-35 28-652 0 0,-260-47 1235 0 0,-68-65-1195 0 0,75 58-312 0 0,1 0-1 0 0,0-1 1 0 0,0-1 0 0 0,1-1 0 0 0,1 0 0 0 0,1 0-1 0 0,0-1 1 0 0,1-1 0 0 0,1 0 0 0 0,0 0 0 0 0,1-1-1 0 0,1 0 1 0 0,0-4 32 0 0,4-16-1576 0 0,7 15-5752 0 0,3 15-5475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1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12 818 0 0 0,'0'0'3081'0'0,"0"0"-890"0"0,0 0-219 0 0,0 0-85 0 0,0 0-69 0 0,0 0-128 0 0,0 0-183 0 0,0 0-126 0 0,0 0-119 0 0,0 0-123 0 0,0 0-87 0 0,-11-11 2106 0 0,12-11-2759 0 0,1 1 1 0 0,0 0-1 0 0,2 0 1 0 0,1 0-1 0 0,0 1 1 0 0,1 0-1 0 0,2 0 0 0 0,0 0 1 0 0,1 1-1 0 0,5-8-399 0 0,-5 10 34 0 0,0 1 0 0 0,1 1-1 0 0,0-1 1 0 0,1 2 0 0 0,1-1-1 0 0,0 2 1 0 0,1 0 0 0 0,1 0 0 0 0,0 1-1 0 0,0 1 1 0 0,5-3-34 0 0,-18 14-5 0 0,0 0-1 0 0,-1-1 1 0 0,1 1 0 0 0,0 0 0 0 0,0 0-1 0 0,-1-1 1 0 0,1 1 0 0 0,0 0-1 0 0,0 0 1 0 0,-1 0 0 0 0,1 0-1 0 0,0 0 1 0 0,0 0 0 0 0,0 0 0 0 0,-1 0-1 0 0,1 0 1 0 0,0 0 0 0 0,0 1-1 0 0,-1-1 1 0 0,1 0 0 0 0,0 0-1 0 0,0 1 1 0 0,-1-1 0 0 0,1 0 0 0 0,0 1-1 0 0,-1-1 1 0 0,1 1 0 0 0,-1-1-1 0 0,1 1 1 0 0,0-1 0 0 0,-1 1 0 0 0,1 0-1 0 0,-1-1 1 0 0,1 1 0 0 0,-1 0-1 0 0,0-1 1 0 0,1 1 0 0 0,-1 0-1 0 0,0-1 1 0 0,1 1 0 0 0,-1 0 0 0 0,0 0-1 0 0,0-1 1 0 0,0 1 0 0 0,0 0-1 0 0,1 0 1 0 0,-1 0 0 0 0,0-1-1 0 0,-1 1 1 0 0,1 0 0 0 0,0 0 0 0 0,0-1-1 0 0,0 1 1 0 0,0 0 0 0 0,0 0-1 0 0,-1-1 1 0 0,1 1 0 0 0,0 0-1 0 0,-1 0 1 0 0,1-1 5 0 0,1 9 63 0 0,-23 207 144 0 0,42-223-123 0 0,177-163 220 0 0,-107 118-320 0 0,-92 104-72 0 0,-36 91 189 0 0,31-51-294 0 0,34-66-1383 0 0,-1-25-4195 0 0,-20-1 2843 0 0,1 0-8635 0 0</inkml:trace>
  <inkml:trace contextRef="#ctx0" brushRef="#br0" timeOffset="305.724">748 413 9682 0 0,'0'0'1616'0'0,"0"0"-358"0"0,0 0-110 0 0,0 0-1 0 0,0 0-77 0 0,0 0-119 0 0,0 0-150 0 0,0 0-114 0 0,-11 32-74 0 0,-31 99-42 0 0,36-72 282 0 0,10-53-680 0 0,1-1-23 0 0,0 1 0 0 0,0-1 0 0 0,1-1 0 0 0,-1 1 0 0 0,1-1 0 0 0,0 0 0 0 0,0 0 1 0 0,0-1-1 0 0,1 1 0 0 0,-1-1 0 0 0,1-1 0 0 0,0 1 0 0 0,0-1 0 0 0,0-1 0 0 0,0 1 0 0 0,0-1 0 0 0,0 0 0 0 0,0-1 1 0 0,0 1-1 0 0,1-2 0 0 0,-1 1 0 0 0,0-1 0 0 0,0 0 0 0 0,0 0 0 0 0,0-1 0 0 0,0 0 0 0 0,0 0 0 0 0,0-1 1 0 0,-1 1-1 0 0,1-2 0 0 0,1 0-150 0 0,4-3 67 0 0,-2-1 0 0 0,1 0 1 0 0,-1-1-1 0 0,0 1 0 0 0,-1-2 0 0 0,0 0 1 0 0,-1 0-1 0 0,1 0 0 0 0,-2-1 0 0 0,0 0 1 0 0,0-1-1 0 0,-1 1 0 0 0,0-1 0 0 0,-1-1 1 0 0,-1 1-1 0 0,3-10-67 0 0,-3-28-2097 0 0,-4 38-1155 0 0,-1 9-2946 0 0,-2 2-5609 0 0</inkml:trace>
  <inkml:trace contextRef="#ctx0" brushRef="#br0" timeOffset="663.693">1369 347 12667 0 0,'0'0'1588'0'0,"0"0"-525"0"0,0 0-223 0 0,0 0 31 0 0,0 0-46 0 0,0 0-63 0 0,0 0-149 0 0,0 0-164 0 0,0 0-103 0 0,0 0-68 0 0,0 0-45 0 0,0 0-37 0 0,0 0-47 0 0,-27 7-37 0 0,-79 24-57 0 0,105-31-54 0 0,-1-1-1 0 0,1 1 1 0 0,0 0-1 0 0,0 0 1 0 0,0 0 0 0 0,0-1-1 0 0,-1 1 1 0 0,1 0-1 0 0,0 1 1 0 0,0-1-1 0 0,0 0 1 0 0,0 0 0 0 0,0 0-1 0 0,-1 1 1 0 0,1-1-1 0 0,0 1 1 0 0,0-1 0 0 0,0 1-1 0 0,0-1 1 0 0,0 1-1 0 0,0 0 1 0 0,0-1-1 0 0,0 1 1 0 0,0 0 0 0 0,0 0-1 0 0,1-1 1 0 0,-1 1-1 0 0,0 0 1 0 0,1 0-1 0 0,-1 0 1 0 0,0 0 0 0 0,1 0-1 0 0,-1 0 1 0 0,1 0-1 0 0,-1 1 1 0 0,1-1-1 0 0,0 0 1 0 0,-1 0 0 0 0,1 0-1 0 0,0 0 1 0 0,0 0-1 0 0,0 1 1 0 0,0 0-1 0 0,1 4-25 0 0,1-2 30 0 0,0-1 0 0 0,0 0-1 0 0,1 1 1 0 0,-1-1 0 0 0,1 0 0 0 0,0 0-1 0 0,0 0 1 0 0,0-1 0 0 0,0 1-1 0 0,1-1 1 0 0,-1 0 0 0 0,0 1 0 0 0,1-1-1 0 0,0-1 1 0 0,-1 1 0 0 0,1-1-1 0 0,0 1 1 0 0,0-1 0 0 0,0 0 0 0 0,0-1-1 0 0,1 1-4 0 0,9 4 29 0 0,-9-4 4 0 0,0 0 0 0 0,0 0 0 0 0,0 1 0 0 0,0 0 0 0 0,0 0 0 0 0,0 0 0 0 0,-1 0 1 0 0,1 1-1 0 0,-1 0 0 0 0,0 0 0 0 0,0 0 0 0 0,0 0 0 0 0,0 1 0 0 0,0-1 0 0 0,-1 1 0 0 0,0 0 0 0 0,0 0 0 0 0,0 1 0 0 0,0-1 0 0 0,0 0 0 0 0,-1 1 0 0 0,0 0 0 0 0,0 0 0 0 0,0-1 0 0 0,-1 1 0 0 0,1 0 0 0 0,-1 2-33 0 0,-4 3 103 0 0,0-1 0 0 0,0 0-1 0 0,-2 0 1 0 0,1 0-1 0 0,-1 0 1 0 0,0-1-1 0 0,0 0 1 0 0,-1 0-1 0 0,0 0 1 0 0,-1-1 0 0 0,0 0-1 0 0,0 0 1 0 0,0-1-1 0 0,-1 0 1 0 0,0 0-1 0 0,0 0 1 0 0,-1-1-1 0 0,1-1 1 0 0,-1 1 0 0 0,0-1-1 0 0,-5 0-102 0 0,-48 15-851 0 0,70-35-2837 0 0,1 3 696 0 0,-1 5-2102 0 0,-2 1-5622 0 0</inkml:trace>
  <inkml:trace contextRef="#ctx0" brushRef="#br0" timeOffset="920.05">1682 1 9154 0 0,'0'0'6073'0'0,"0"0"-4016"0"0,0 0-1409 0 0,0 0-5 0 0,0 0 213 0 0,0 0 140 0 0,0 0-28 0 0,0 0-96 0 0,0 0-105 0 0,2 32-112 0 0,6 101-116 0 0,-6 99 661 0 0,-11-8-1984 0 0,-2-197-894 0 0,-3-19-5851 0 0,8-5 3152 0 0,-1 1-6683 0 0</inkml:trace>
  <inkml:trace contextRef="#ctx0" brushRef="#br0" timeOffset="1078.728">1562 255 11971 0 0,'0'0'1944'0'0,"0"0"-656"0"0,0 0-136 0 0,0 0-271 0 0,0 0-225 0 0,0 0-112 0 0,212-70-200 0 0,-179 66-80 0 0,-4-3-136 0 0,1 7-128 0 0,-6-4-216 0 0,3 4-424 0 0,-7-4-1024 0 0,-9 4-8707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56 281 760 0 0,'0'0'1268'0'0,"0"0"55"0"0,0 0 360 0 0,0 0 445 0 0,0 0 252 0 0,0 0-110 0 0,0 0-422 0 0,0 0-490 0 0,0 0-394 0 0,0 0-265 0 0,0 0-138 0 0,2-1-81 0 0,159-2 4862 0 0,-129 3-5000 0 0,0-2-1 0 0,1-1 1 0 0,-1-1 0 0 0,0-2 0 0 0,17-5-342 0 0,-37 7 62 0 0,16-2 32 0 0,0-2 0 0 0,-1-1 0 0 0,0-1 0 0 0,0-1 0 0 0,-1-2 0 0 0,-1 0 0 0 0,0-2 0 0 0,13-11-94 0 0,-36 25 14 0 0,0 0 0 0 0,0 0 0 0 0,-1 0 0 0 0,1-1 1 0 0,-1 1-1 0 0,1-1 0 0 0,-1 1 0 0 0,1-1 0 0 0,-1 1 0 0 0,0-1 0 0 0,0 0 1 0 0,0 0-1 0 0,0 0 0 0 0,0 0 0 0 0,0 1 0 0 0,0-1 0 0 0,-1 0 0 0 0,1-1 1 0 0,-1 1-1 0 0,1 0 0 0 0,-1 0 0 0 0,0 0 0 0 0,0 0 0 0 0,0 0 1 0 0,0 0-1 0 0,0 0 0 0 0,0 0 0 0 0,-1 0 0 0 0,1-1 0 0 0,-1 1 0 0 0,1 0 1 0 0,-1 0-1 0 0,0 0 0 0 0,0 1 0 0 0,0-1 0 0 0,0 0 0 0 0,0 0 0 0 0,0 0 1 0 0,0 1-1 0 0,-1-1 0 0 0,1 1 0 0 0,-1-1 0 0 0,1 1 0 0 0,-1-1 1 0 0,1 1-1 0 0,-1 0 0 0 0,0 0 0 0 0,0 0 0 0 0,0 0 0 0 0,0 0 0 0 0,0 0 1 0 0,0 0-1 0 0,0 1 0 0 0,0-1 0 0 0,0 1 0 0 0,0-1 0 0 0,0 1 0 0 0,0 0 1 0 0,-1 0-15 0 0,-5-1-11 0 0,1 1 1 0 0,-1 1-1 0 0,1-1 1 0 0,-1 1-1 0 0,1 1 1 0 0,0-1-1 0 0,0 1 1 0 0,-1 0-1 0 0,1 1 1 0 0,1 0-1 0 0,-1 0 1 0 0,0 0-1 0 0,1 1 1 0 0,-1 0-1 0 0,1 0 1 0 0,0 1-1 0 0,1 0 1 0 0,-1 0-1 0 0,1 0 1 0 0,0 1-1 0 0,0-1 1 0 0,0 1-1 0 0,1 0 1 0 0,-3 5 10 0 0,-6 11-17 0 0,1 1 1 0 0,1-1-1 0 0,1 2 1 0 0,1-1-1 0 0,1 1 1 0 0,-3 20 16 0 0,2 1-17 0 0,2 1 1 0 0,3 1 0 0 0,1-1-1 0 0,3 1 1 0 0,1-1-1 0 0,3 1 17 0 0,30 265 35 0 0,-33-293-22 0 0,0 5-26 0 0,0-1 0 0 0,-1 0 0 0 0,-2 0 1 0 0,0 1-1 0 0,-1-1 0 0 0,-2 0 0 0 0,0-1 0 0 0,-1 1 0 0 0,-3 1 13 0 0,3-8-42 0 0,0-1-1 0 0,-2 1 1 0 0,0-1 0 0 0,-1-1-1 0 0,0 0 1 0 0,-1 0 0 0 0,0-1-1 0 0,-2 0 1 0 0,1-1 0 0 0,-1 0-1 0 0,-1-1 1 0 0,0 0-1 0 0,-1-1 1 0 0,0 0 0 0 0,0-2-1 0 0,-1 1 1 0 0,0-2 0 0 0,-1 0-1 0 0,0-1 1 0 0,0 0-1 0 0,0-1 1 0 0,0-1 0 0 0,-1-1-1 0 0,0 0 1 0 0,1-1 0 0 0,-13-1 42 0 0,26-1-1 0 0,0-1-1 0 0,0 0 1 0 0,0 0 0 0 0,0 0 0 0 0,0 0 0 0 0,1 0 0 0 0,-1-1 0 0 0,1 1 0 0 0,-1-1 0 0 0,1 0 0 0 0,-1 0-1 0 0,1 0 1 0 0,0 0 0 0 0,0 0 0 0 0,0 0 0 0 0,0-1 0 0 0,0 1 0 0 0,0-1 0 0 0,1 1 0 0 0,-1-1 0 0 0,1 1-1 0 0,0-1 1 0 0,0 0 0 0 0,0 0 0 0 0,0 0 0 0 0,0 0 0 0 0,0 0 0 0 0,1-1 1 0 0,-6-86-15 0 0,13 63 105 0 0,2 0-1 0 0,0 1 0 0 0,2 0 0 0 0,1 0 1 0 0,1 1-1 0 0,1 1 0 0 0,1 0 0 0 0,1 1 1 0 0,1 1-1 0 0,1 0 0 0 0,1 1 0 0 0,1 1 1 0 0,19-14-90 0 0,-22 16 80 0 0,9-8 47 0 0,1 1 0 0 0,1 1 0 0 0,1 1 0 0 0,1 2 0 0 0,1 0 0 0 0,12-4-127 0 0,50-5 128 0 0,-79 19 171 0 0,-8 6-3027 0 0,-1 3-7709 0 0,-2 2-1040 0 0</inkml:trace>
  <inkml:trace contextRef="#ctx0" brushRef="#br0" timeOffset="368.558">695 877 5961 0 0,'0'0'1673'0'0,"0"0"-317"0"0,0 0-33 0 0,0 0 127 0 0,0 0 3 0 0,0 0-150 0 0,0 0-239 0 0,0 0-211 0 0,0 0-133 0 0,0 0-23 0 0,0 0 3 0 0,0 0-1 0 0,0 0 31 0 0,-3 19 11 0 0,-8 54 9 0 0,8-54 44 0 0,3-19 4 0 0,0-26 2152 0 0,2 4-2751 0 0,2-1-1 0 0,0 1 1 0 0,1 1 0 0 0,1-1 0 0 0,1 1-1 0 0,1 0 1 0 0,1 0 0 0 0,4-6-199 0 0,-2 3 93 0 0,101-179 72 0 0,-100 194-2668 0 0,-11 22-5230 0 0,-2-3 330 0 0,1-6-2821 0 0</inkml:trace>
  <inkml:trace contextRef="#ctx0" brushRef="#br0" timeOffset="622.449">1120 752 6793 0 0,'0'0'3209'0'0,"0"0"-2201"0"0,0 0-376 0 0,0 0 65 0 0,0 0 39 0 0,0 0 32 0 0,0 0-136 0 0,0 0-200 0 0,0 0-192 0 0,0 0-128 0 0,0 0-80 0 0,0 0-120 0 0,0 0-72 0 0,0 0-176 0 0,48 166-264 0 0,-46-166-648 0 0,1 0-2273 0 0,-1 0-5817 0 0</inkml:trace>
  <inkml:trace contextRef="#ctx0" brushRef="#br0" timeOffset="849.373">1094 465 11194 0 0,'0'0'2097'0'0,"0"0"-657"0"0,0 0-352 0 0,0 0-343 0 0,0 0-337 0 0,0 0-192 0 0,0 0-216 0 0,0 0-72 0 0,0 0-8 0 0,0 0-104 0 0,0 0-232 0 0,0 0-369 0 0,0 0-567 0 0,0 0-2049 0 0,116 3-7497 0 0</inkml:trace>
  <inkml:trace contextRef="#ctx0" brushRef="#br0" timeOffset="1002.925">1591 531 5529 0 0,'0'0'3026'0'0,"0"0"-459"0"0,0 0-77 0 0,0 0-100 0 0,0 0-179 0 0,0 0-346 0 0,0 0-545 0 0,0 0-475 0 0,0 0-326 0 0,0 0-139 0 0,0 0-44 0 0,0 0-12 0 0,-21 15-56 0 0,-70 47-77 0 0,-8 27 131 0 0,96-85-325 0 0,0-1 1 0 0,0 1-1 0 0,1-1 1 0 0,-1 1 0 0 0,1 0-1 0 0,0 0 1 0 0,0 0-1 0 0,0 1 1 0 0,1-1 0 0 0,-1 0-1 0 0,1 0 1 0 0,0 1-1 0 0,0-1 1 0 0,1 1 0 0 0,-1-1-1 0 0,1 1 1 0 0,0-1 0 0 0,0 1-1 0 0,1-1 1 0 0,-1 1-1 0 0,1-1 1 0 0,0 1 0 0 0,0-1-1 0 0,0 1 1 0 0,1-1-1 0 0,0 0 1 0 0,0 0 0 0 0,0 0-1 0 0,0 0 1 0 0,0 0-1 0 0,1 0 1 0 0,0-1 0 0 0,0 1-1 0 0,3 2 3 0 0,3 0 5 0 0,1 0 0 0 0,0-1 0 0 0,0 0 0 0 0,0-1 0 0 0,0 0 0 0 0,1-1 0 0 0,0 0 0 0 0,0 0 0 0 0,0-1 1 0 0,0 0-1 0 0,0-1 0 0 0,0-1 0 0 0,5 0-5 0 0,97-14-395 0 0,-71-5-1479 0 0,-29 12-1379 0 0,-1 1-3485 0 0,-9 4-4665 0 0</inkml:trace>
  <inkml:trace contextRef="#ctx0" brushRef="#br0" timeOffset="1338.351">2105 130 16219 0 0,'0'0'2730'0'0,"0"0"-1251"0"0,0 0-589 0 0,0 0-93 0 0,0 0 22 0 0,0 0-11 0 0,0 0-109 0 0,0 0-116 0 0,0 0-79 0 0,0 0-36 0 0,0 0-20 0 0,0 0-54 0 0,0 0-86 0 0,6 20-72 0 0,17 66-55 0 0,-14 38 173 0 0,-10-74-280 0 0,30 232 168 0 0,-9-135-329 0 0,-14-136-751 0 0,-9-21-2053 0 0,-6-4-9 0 0,0-2-1131 0 0,2 7-1983 0 0,0 4-5106 0 0</inkml:trace>
  <inkml:trace contextRef="#ctx0" brushRef="#br0" timeOffset="1586.287">1891 513 10322 0 0,'0'0'2173'0'0,"0"0"-561"0"0,0 0-410 0 0,0 0-217 0 0,0 0-153 0 0,0 0-53 0 0,0 0-20 0 0,0 0-11 0 0,0 0 26 0 0,0 0-16 0 0,0 0-67 0 0,0 0-85 0 0,0 0-42 0 0,22 4-53 0 0,69 13-85 0 0,65-13 673 0 0,-57-5-748 0 0,-50-1-2471 0 0,0 2-7245 0 0,-42 0-2086 0 0</inkml:trace>
  <inkml:trace contextRef="#ctx0" brushRef="#br0" timeOffset="1839.988">2547 719 14243 0 0,'0'0'1290'0'0,"0"0"-409"0"0,0 0-81 0 0,0 0 45 0 0,0 0-15 0 0,0 0-109 0 0,0 0-199 0 0,0 0-218 0 0,0 0-150 0 0,0 0-90 0 0,0 0-54 0 0,0 0-62 0 0,5 30-60 0 0,15 93-104 0 0,-8-92-1061 0 0,-10-31 690 0 0,2 0-1808 0 0,-1-1-2294 0 0,0-2-6183 0 0</inkml:trace>
  <inkml:trace contextRef="#ctx0" brushRef="#br0" timeOffset="2102.462">2491 373 9930 0 0,'0'0'1272'0'0,"0"0"-687"0"0,0 0-249 0 0,0 0-152 0 0,0 0-176 0 0,0 0-376 0 0,0 0-361 0 0,0 0-399 0 0,0 0-1032 0 0,0 0-2521 0 0,0 0 1432 0 0</inkml:trace>
  <inkml:trace contextRef="#ctx0" brushRef="#br0" timeOffset="2363.259">2812 616 16115 0 0,'0'0'854'0'0,"0"0"-237"0"0,0 0 62 0 0,0 0 51 0 0,0 0-14 0 0,0 0-88 0 0,0 0-173 0 0,0 0-142 0 0,0 0-41 0 0,0 0-50 0 0,0 0-54 0 0,0 0-15 0 0,-10 33-72 0 0,-28 105-26 0 0,29-78 4 0 0,9-58-20 0 0,1 1 1 0 0,-1-1-1 0 0,1 0 0 0 0,0 1 1 0 0,0-1-1 0 0,0 0 1 0 0,0 0-1 0 0,0 0 0 0 0,0 0 1 0 0,1 0-1 0 0,-1 0 1 0 0,1 0-1 0 0,-1 0 0 0 0,1-1 1 0 0,0 1-1 0 0,0 0 1 0 0,-1-1-1 0 0,1 0 0 0 0,0 1 1 0 0,0-1-1 0 0,1 0 1 0 0,-1 0-1 0 0,0 0 0 0 0,0 0 1 0 0,1 0-1 0 0,-1-1 1 0 0,0 1-1 0 0,1-1 0 0 0,-1 1 1 0 0,0-1-1 0 0,1 0 1 0 0,-1 0-1 0 0,0 0 0 0 0,1 0 1 0 0,-1-1-1 0 0,1 1 0 0 0,-1-1 1 0 0,0 1-1 0 0,1-1 1 0 0,-1 0-1 0 0,0 0 0 0 0,0 0 1 0 0,0 0-1 0 0,0 0 1 0 0,0 0-1 0 0,1-1-39 0 0,7-3 152 0 0,1-1-1 0 0,-1 0 0 0 0,0 0 1 0 0,0-1-1 0 0,0 0 1 0 0,-1-1-1 0 0,-1 0 0 0 0,1-1 1 0 0,-1 0-1 0 0,0 0 1 0 0,-1-1-1 0 0,0 0 1 0 0,-1 0-1 0 0,0 0 0 0 0,-1-1 1 0 0,0 0-1 0 0,0 0 1 0 0,-1 0-1 0 0,-1-1 1 0 0,0 1-1 0 0,0-1 0 0 0,-1 0 1 0 0,-1 0-1 0 0,0-2-151 0 0,-1 12-11 0 0,0 0 1 0 0,0 0-1 0 0,-1 0 0 0 0,1 0 0 0 0,-1-1 0 0 0,0 1 0 0 0,1 0 0 0 0,-1 0 1 0 0,0 0-1 0 0,0 0 0 0 0,0 1 0 0 0,0-1 0 0 0,-1 0 0 0 0,1 0 0 0 0,0 0 1 0 0,-1 1-1 0 0,1-1 0 0 0,-1 1 0 0 0,0-1 0 0 0,0 1 0 0 0,1 0 1 0 0,-1 0-1 0 0,0 0 0 0 0,0 0 0 0 0,0 0 0 0 0,0 0 0 0 0,0 0 0 0 0,0 1 1 0 0,0-1-1 0 0,0 1 0 0 0,-1-1 0 0 0,1 1 0 0 0,0 0 0 0 0,0 0 0 0 0,0 0 1 0 0,-1 0-1 0 0,1 0 0 0 0,-1 1 11 0 0,-52 11-3309 0 0,45-6 1513 0 0,-8 4-7665 0 0,11-3-2852 0 0</inkml:trace>
  <inkml:trace contextRef="#ctx0" brushRef="#br0" timeOffset="2672.514">3154 756 12147 0 0,'0'0'2033'0'0,"0"0"-278"0"0,0 0-218 0 0,0 0-234 0 0,0 0-192 0 0,0 0-179 0 0,0 0-144 0 0,0 0-68 0 0,0 0-73 0 0,0 0-59 0 0,0 0-73 0 0,0 0-96 0 0,0 0-91 0 0,14-28-88 0 0,44-85-90 0 0,-14 47 20 0 0,-3 30-185 0 0,-38 66-412 0 0,-6 91 303 0 0,5-118 163 0 0,0 0-1 0 0,1 1 1 0 0,-1-1-1 0 0,1 0 1 0 0,0 0-1 0 0,0 0 1 0 0,0-1-1 0 0,0 1 1 0 0,0-1 0 0 0,1 0-1 0 0,-1 0 1 0 0,1 0-1 0 0,-1 0 1 0 0,1 0-1 0 0,0-1 1 0 0,0 1-1 0 0,-1-1 1 0 0,1 0-1 0 0,0-1 1 0 0,0 1-1 0 0,0-1 1 0 0,0 1-1 0 0,0-1 1 0 0,0 0-1 0 0,0-1 1 0 0,1 1-1 0 0,-1-1 1 0 0,-1 0-1 0 0,1 1 1 0 0,0-2-1 0 0,0 1 1 0 0,0 0 0 0 0,0-1-1 0 0,-1 0 1 0 0,3-1-39 0 0,4-2 74 0 0,0-1 0 0 0,0 0 0 0 0,0-1 0 0 0,-1 0 0 0 0,0 0 0 0 0,0-1 0 0 0,0 0 0 0 0,-1-1 0 0 0,-1 0 1 0 0,1 0-1 0 0,-1 0 0 0 0,-1-1 0 0 0,0 0 0 0 0,0-1 0 0 0,-1 1 0 0 0,0-2-74 0 0,-4 9-723 0 0,2-6-246 0 0,-2 7-2680 0 0,2 1-3392 0 0,-2 1-5031 0 0</inkml:trace>
  <inkml:trace contextRef="#ctx0" brushRef="#br0" timeOffset="3317.256">3828 505 10002 0 0,'0'0'5876'0'0,"0"0"-3210"0"0,0 0-1032 0 0,0 0-251 0 0,0 0-310 0 0,0 0-261 0 0,0 0-329 0 0,0 0-246 0 0,0 0-76 0 0,0 0-41 0 0,0 0-36 0 0,0 0-15 0 0,0 0-1 0 0,-24 20-33 0 0,-76 62-10 0 0,96-80-28 0 0,-1 1 0 0 0,1 1-1 0 0,-1-1 1 0 0,1 1 0 0 0,0-1 0 0 0,0 1 0 0 0,1 0 0 0 0,-1 1-1 0 0,1-1 1 0 0,0 1 0 0 0,0-1 0 0 0,0 1 0 0 0,1 0-1 0 0,-1 0 1 0 0,0 4 3 0 0,-1 4-15 0 0,3-12 14 0 0,1 0-1 0 0,-1 1 0 0 0,1-1 1 0 0,-1 0-1 0 0,1 1 0 0 0,-1-1 1 0 0,1 0-1 0 0,0 1 0 0 0,0-1 1 0 0,-1 1-1 0 0,1-1 0 0 0,0 0 1 0 0,1 1-1 0 0,-1-1 0 0 0,0 1 1 0 0,0-1-1 0 0,1 0 0 0 0,-1 1 1 0 0,0-1-1 0 0,1 1 0 0 0,-1-1 0 0 0,1 0 1 0 0,0 0-1 0 0,-1 1 0 0 0,1-1 1 0 0,0 0-1 0 0,0 0 0 0 0,0 0 1 0 0,0 0-1 0 0,0 0 0 0 0,0 0 1 0 0,0 0-1 0 0,0 0 0 0 0,0 0 1 0 0,1-1-1 0 0,-1 1 0 0 0,0 0 1 0 0,0-1-1 0 0,1 1 0 0 0,-1-1 1 0 0,0 1-1 0 0,1-1 0 0 0,-1 0 1 0 0,1 1-1 0 0,-1-1 0 0 0,0 0 1 0 0,1 0-1 0 0,-1 0 0 0 0,1 0 1 0 0,-1 0 1 0 0,75-13 181 0 0,-59 5-129 0 0,0-2 1 0 0,0 0-1 0 0,-1 0 0 0 0,0-1 1 0 0,-1-1-1 0 0,-1-1 1 0 0,0 0-1 0 0,0-1 1 0 0,2-4-53 0 0,23-23 136 0 0,-36 74-447 0 0,-3-24 308 0 0,10 83-119 0 0,-9-89 121 0 0,0 0-1 0 0,0-1 1 0 0,0 1 0 0 0,0 0 0 0 0,0-1 0 0 0,1 1 0 0 0,-1-1 0 0 0,1 0 0 0 0,0 1 0 0 0,0-1 0 0 0,0 0 0 0 0,0 0 0 0 0,0 0 0 0 0,0 0 0 0 0,0-1 0 0 0,1 1-1 0 0,-1-1 1 0 0,1 1 0 0 0,-1-1 0 0 0,1 0 0 0 0,0 0 0 0 0,-1 0 0 0 0,1 0 0 0 0,0 0 0 0 0,0-1 0 0 0,0 1 0 0 0,-1-1 0 0 0,1 0 0 0 0,0 0 0 0 0,2 0 1 0 0,4 0 37 0 0,-1 0 1 0 0,1-1 0 0 0,0 0-1 0 0,-1 0 1 0 0,1-1 0 0 0,-1 0-1 0 0,1-1 1 0 0,-1 0-1 0 0,0 0 1 0 0,0-1 0 0 0,0 0-1 0 0,-1 0 1 0 0,6-5-38 0 0,12-7 197 0 0,-1-2 1 0 0,-1-1-1 0 0,0-1 1 0 0,-2 0-1 0 0,0-2 0 0 0,-1-1 1 0 0,-2 0-1 0 0,0-1 0 0 0,-1-1 1 0 0,-2-1-1 0 0,0 0 1 0 0,-2-1-1 0 0,3-11-197 0 0,-8 20-38 0 0,0 0 1 0 0,-2 0-1 0 0,0-1 1 0 0,-1 1-1 0 0,-1-1 1 0 0,-1 0-1 0 0,0-1 1 0 0,-2 1-1 0 0,0 0 1 0 0,-1-1-1 0 0,-1 1 1 0 0,0 0-1 0 0,-2 0 1 0 0,0-1-1 0 0,-2 2 1 0 0,0-3 37 0 0,4 17-19 0 0,-1 1-1 0 0,1-1 1 0 0,-1 1 0 0 0,0 0-1 0 0,0 0 1 0 0,0-1 0 0 0,0 1-1 0 0,0 0 1 0 0,-1 1 0 0 0,1-1-1 0 0,-1 0 1 0 0,0 1 0 0 0,0-1-1 0 0,0 1 1 0 0,0 0 0 0 0,0 0-1 0 0,-1 0 1 0 0,1 1 0 0 0,0-1-1 0 0,-1 1 1 0 0,1 0 0 0 0,-1 0-1 0 0,0 0 1 0 0,1 0 0 0 0,-1 0-1 0 0,0 1 1 0 0,0 0 0 0 0,1 0 0 0 0,-1 0-1 0 0,0 0 1 0 0,0 0 0 0 0,1 1-1 0 0,-1 0 1 0 0,0-1 0 0 0,1 2-1 0 0,-1-1 1 0 0,1 0 0 0 0,-1 1-1 0 0,1-1 1 0 0,0 1 0 0 0,-1 0-1 0 0,1 0 1 0 0,-2 2 19 0 0,-7 8 4 0 0,0 0 1 0 0,0 1-1 0 0,1 1 0 0 0,1 0 1 0 0,0 0-1 0 0,1 1 0 0 0,1 0 0 0 0,0 0 1 0 0,1 1-1 0 0,0 0 0 0 0,2 1 1 0 0,0-1-1 0 0,0 1 0 0 0,2 0 1 0 0,0 0-1 0 0,1 0 0 0 0,1 1 1 0 0,0-1-1 0 0,2 9-4 0 0,1 6 45 0 0,1 1-1 0 0,1-1 1 0 0,2 0 0 0 0,1-1 0 0 0,1 0-1 0 0,2 0 1 0 0,1 0 0 0 0,2-1 0 0 0,0-1-1 0 0,4 2-44 0 0,-3-5-91 0 0,1 0 0 0 0,1-2-1 0 0,1 0 1 0 0,1 0-1 0 0,2-2 1 0 0,0-1-1 0 0,1 0 1 0 0,1-1-1 0 0,0-2 1 0 0,2 0 0 0 0,0-1-1 0 0,1-2 1 0 0,1 0-1 0 0,4 0 92 0 0,-6-7-2282 0 0,-7-5-4023 0 0,-3-2-6131 0 0</inkml:trace>
  <inkml:trace contextRef="#ctx0" brushRef="#br0" timeOffset="8655.043">6484 726 5297 0 0,'0'0'1432'0'0,"0"0"-569"0"0,0 0-27 0 0,0 0 418 0 0,0 0 281 0 0,0 0 12 0 0,0 0-208 0 0,0 0-419 0 0,0 0-302 0 0,0 0-108 0 0,0 0-64 0 0,0 0-39 0 0,0 0-9 0 0,1 15-3 0 0,-1 5-53 0 0,1 11-290 0 0,-1 6 6614 0 0,1-53-6552 0 0,1 1-1 0 0,1-1 1 0 0,0 0-1 0 0,1 1 0 0 0,0 0 1 0 0,1 0-1 0 0,1 0 1 0 0,1 0-1 0 0,0 1 0 0 0,1 0 1 0 0,0 1-1 0 0,1 0 1 0 0,0 0-1 0 0,1 1 0 0 0,1 0 1 0 0,0 0-1 0 0,1 1 1 0 0,0 1-1 0 0,0 0 0 0 0,1 1 1 0 0,0 0-1 0 0,1 1 1 0 0,0 0-1 0 0,0 1 1 0 0,1 1-1 0 0,6-2-113 0 0,-21 7-5 0 0,1 1 0 0 0,0-1-1 0 0,0 0 1 0 0,-1 1 0 0 0,1-1 0 0 0,0 1-1 0 0,0-1 1 0 0,0 1 0 0 0,0-1 0 0 0,0 1 0 0 0,0-1-1 0 0,0 1 1 0 0,0 0 0 0 0,0 0 0 0 0,0-1-1 0 0,0 1 1 0 0,0 0 0 0 0,0 0 0 0 0,0 0 0 0 0,0 0-1 0 0,0 0 1 0 0,0 0 0 0 0,0 1 0 0 0,0-1 0 0 0,0 0-1 0 0,0 0 1 0 0,0 1 0 0 0,0-1 0 0 0,0 1-1 0 0,0-1 1 0 0,0 1 0 0 0,0-1 0 0 0,0 1 0 0 0,0 0-1 0 0,-1-1 1 0 0,1 1 0 0 0,0 0 0 0 0,0-1-1 0 0,-1 1 1 0 0,1 0 0 0 0,-1 0 0 0 0,1 0 0 0 0,0 0-1 0 0,-1 0 1 0 0,0 0 0 0 0,1 0 0 0 0,-1 0 0 0 0,1 0-1 0 0,-1 0 1 0 0,0 0 0 0 0,0 0 0 0 0,0 0-1 0 0,0 0 1 0 0,0 0 0 0 0,0 0 0 0 0,0 0 0 0 0,0 0 5 0 0,1 79-1407 0 0,9-70-1578 0 0,-4-9-7175 0 0,-4-1-1509 0 0</inkml:trace>
  <inkml:trace contextRef="#ctx0" brushRef="#br0" timeOffset="9003.261">7164 509 6337 0 0,'0'0'2664'0'0,"0"0"-504"0"0,0 0-189 0 0,0 0-37 0 0,0 0-146 0 0,0 0-253 0 0,0 0-262 0 0,0 0-200 0 0,0 0-177 0 0,0 0-154 0 0,0 0-82 0 0,0 0-101 0 0,0 0-85 0 0,-2-10-69 0 0,-6-32-81 0 0,7 41-311 0 0,0 0 0 0 0,1 1 0 0 0,-1-1 0 0 0,1 0 0 0 0,-1 0 0 0 0,0 1 0 0 0,0-1 0 0 0,1 1 0 0 0,-1-1 0 0 0,0 1 0 0 0,0-1 0 0 0,0 1 0 0 0,0-1 0 0 0,1 1 0 0 0,-1 0 0 0 0,0 0 0 0 0,0-1 0 0 0,0 1 0 0 0,0 0 0 0 0,0 0 0 0 0,0 0 0 0 0,0 0 1 0 0,0 0-1 0 0,0 0 0 0 0,0 0 0 0 0,0 0 0 0 0,0 0 0 0 0,1 1 0 0 0,-1-1 0 0 0,0 0 0 0 0,0 1 0 0 0,0-1 0 0 0,0 0 0 0 0,0 1 0 0 0,1-1 0 0 0,-1 1 0 0 0,0-1 0 0 0,0 1 0 0 0,1 0 0 0 0,-1-1 0 0 0,0 1 0 0 0,1 0 0 0 0,-1-1 0 0 0,0 1 0 0 0,1 0-13 0 0,-2 0 20 0 0,-11 10 0 0 0,0 0-1 0 0,0 1 1 0 0,1 0-1 0 0,1 1 0 0 0,0 1 1 0 0,0 0-1 0 0,2 0 1 0 0,-1 1-1 0 0,2 0 0 0 0,0 0 1 0 0,-2 8-20 0 0,-3 72-50 0 0,15-91 50 0 0,0 0 0 0 0,0 0 0 0 0,1-1 0 0 0,-1 1 0 0 0,1-1 0 0 0,0 1 0 0 0,0-1 0 0 0,1 0 0 0 0,-1 0 0 0 0,0 0 0 0 0,1 0 0 0 0,0-1 0 0 0,0 0 0 0 0,0 0 0 0 0,0 0 0 0 0,0 0 0 0 0,0 0 0 0 0,0-1-1 0 0,1 0 1 0 0,-1 1 0 0 0,1-2 0 0 0,-1 1 0 0 0,0-1 0 0 0,1 1 0 0 0,2-1 0 0 0,-7 0-5 0 0,29 3-294 0 0,-1-1 0 0 0,1-1 0 0 0,-1-2-1 0 0,1 0 1 0 0,-1-2 0 0 0,24-6 299 0 0,-38 2-1700 0 0,-7 4-964 0 0,0 0-3424 0 0,-1 2-5544 0 0</inkml:trace>
  <inkml:trace contextRef="#ctx0" brushRef="#br0" timeOffset="9441.219">7484 752 0 0 0,'0'0'2311'0'0,"0"0"306"0"0,0 0 3 0 0,0 0-203 0 0,0 0-253 0 0,0 0-229 0 0,0 0-282 0 0,0 0-282 0 0,0 0-259 0 0,0 0-216 0 0,0 0-176 0 0,0 0-148 0 0,0 0-72 0 0,30 0-58 0 0,91-1-26 0 0,-71-10 340 0 0,-45 7-662 0 0,0 0 0 0 0,0-1 0 0 0,-1 1-1 0 0,1-1 1 0 0,-1 0 0 0 0,0-1 0 0 0,0 1 0 0 0,-1-1-1 0 0,0 0 1 0 0,0 1 0 0 0,0-1 0 0 0,0-1 0 0 0,-1 1-1 0 0,0 0 1 0 0,-1-1 0 0 0,1 1 0 0 0,-1-1 0 0 0,0 1-1 0 0,-1-1 1 0 0,0 1 0 0 0,0-7-94 0 0,-2 10-27 0 0,0 1-1 0 0,0-1 1 0 0,0 0-1 0 0,-1 1 1 0 0,1 0 0 0 0,-1-1-1 0 0,0 1 1 0 0,1 0-1 0 0,-1 0 1 0 0,0 0 0 0 0,0 1-1 0 0,-1-1 1 0 0,1 1 0 0 0,0 0-1 0 0,0 0 1 0 0,-1 0-1 0 0,1 0 1 0 0,0 0 0 0 0,-1 1-1 0 0,1-1 1 0 0,-1 1 0 0 0,1 0-1 0 0,-1 0 1 0 0,1 0-1 0 0,0 1 1 0 0,-1-1 0 0 0,1 1-1 0 0,-1 0 1 0 0,1 0-1 0 0,0 0 1 0 0,0 0 0 0 0,-1 1 27 0 0,-7 2-26 0 0,1 1 1 0 0,0 0 0 0 0,0 1-1 0 0,0 0 1 0 0,1 1-1 0 0,0 0 1 0 0,0 0 0 0 0,1 1-1 0 0,0 0 1 0 0,0 0-1 0 0,1 1 1 0 0,0 0 0 0 0,0 0-1 0 0,1 0 1 0 0,1 1-1 0 0,-1 0 1 0 0,2 1 0 0 0,-1-1-1 0 0,1 1 1 0 0,1-1-1 0 0,0 1 1 0 0,0 0 0 0 0,1 1-1 0 0,0 4 26 0 0,4-10-22 0 0,0-1 0 0 0,0 0 0 0 0,0 1 0 0 0,1-1 0 0 0,0 0-1 0 0,0 0 1 0 0,0-1 0 0 0,0 1 0 0 0,1-1 0 0 0,0 0 0 0 0,0 1 0 0 0,0-1-1 0 0,0-1 1 0 0,1 1 0 0 0,-1-1 0 0 0,1 0 0 0 0,0 0 0 0 0,0 0 0 0 0,0-1-1 0 0,0 1 1 0 0,1-1 0 0 0,-1 0 0 0 0,0-1 0 0 0,1 0 0 0 0,0 0 0 0 0,-1 0 0 0 0,1 0-1 0 0,0-1 1 0 0,-1 0 0 0 0,5 0 22 0 0,72 0-1430 0 0,-29-7-5228 0 0,-37 3-4167 0 0</inkml:trace>
  <inkml:trace contextRef="#ctx0" brushRef="#br0" timeOffset="9825.21">8303 516 12203 0 0,'0'0'2141'0'0,"0"0"-690"0"0,0 0-345 0 0,0 0-143 0 0,0 0-92 0 0,0 0-125 0 0,0 0-156 0 0,0 0-166 0 0,-32 15-129 0 0,-97 45-91 0 0,75-28 47 0 0,53-31-248 0 0,0-1 0 0 0,0 1 1 0 0,0-1-1 0 0,0 1 0 0 0,0 0 1 0 0,0 0-1 0 0,0 0 1 0 0,0 0-1 0 0,0-1 0 0 0,0 1 1 0 0,0 0-1 0 0,1 0 0 0 0,-1 0 1 0 0,0 1-1 0 0,1-1 1 0 0,-1 0-1 0 0,1 0 0 0 0,-1 0 1 0 0,1 0-1 0 0,0 1 0 0 0,-1-1 1 0 0,1 0-1 0 0,0 0 1 0 0,0 1-1 0 0,0-1 0 0 0,0 0 1 0 0,0 0-1 0 0,0 1 0 0 0,0-1 1 0 0,0 0-1 0 0,1 0 1 0 0,-1 1-1 0 0,0-1 0 0 0,1 0 1 0 0,-1 0-1 0 0,1 0 0 0 0,-1 0 1 0 0,1 0-1 0 0,0 0 1 0 0,-1 0-1 0 0,1 0 0 0 0,0 0 1 0 0,0 0-1 0 0,0 0 1 0 0,0 0-1 0 0,0 0 0 0 0,0 0 1 0 0,0-1-1 0 0,0 1 0 0 0,0 0 1 0 0,0-1-1 0 0,0 1 1 0 0,0-1-1 0 0,0 1 0 0 0,0-1 1 0 0,1 1-1 0 0,-1-1 0 0 0,0 0 1 0 0,0 0-1 0 0,1 0 1 0 0,-1 0-1 0 0,1 0-3 0 0,37 7 106 0 0,-32-7-99 0 0,-1 0-1 0 0,1 1 0 0 0,0-1 1 0 0,0 1-1 0 0,-1 1 0 0 0,1-1 1 0 0,-1 1-1 0 0,1 0 0 0 0,-1 1 0 0 0,0-1 1 0 0,0 1-1 0 0,0 1 0 0 0,0-1 1 0 0,-1 1-1 0 0,1 0 0 0 0,-1 0 1 0 0,0 1-1 0 0,0-1 0 0 0,0 1 1 0 0,-1 0-1 0 0,0 1 0 0 0,3 4-6 0 0,-5-6 73 0 0,-1 1-1 0 0,1-1 1 0 0,-1 1 0 0 0,-1-1-1 0 0,1 1 1 0 0,-1 0-1 0 0,0-1 1 0 0,0 1 0 0 0,0 0-1 0 0,0-1 1 0 0,-1 1-1 0 0,0 0 1 0 0,0-1 0 0 0,0 1-1 0 0,-1-1 1 0 0,1 1-1 0 0,-1-1 1 0 0,0 0-1 0 0,0 0 1 0 0,-1 0 0 0 0,1 0-1 0 0,-1 0 1 0 0,0 0-1 0 0,0-1 1 0 0,0 1 0 0 0,0-1-1 0 0,-1 0 1 0 0,-2 2-73 0 0,-113 69 1969 0 0,107-69-1921 0 0,-1 0 0 0 0,1-1-1 0 0,-1-1 1 0 0,0 0-1 0 0,0-1 1 0 0,0 0-1 0 0,0-1 1 0 0,0 0 0 0 0,-1-1-48 0 0,11 0-291 0 0,-16-3-3 0 0,12-9-7279 0 0,7 9-4302 0 0</inkml:trace>
  <inkml:trace contextRef="#ctx0" brushRef="#br0" timeOffset="4171.869">5164 273 3969 0 0,'0'0'4129'0'0,"0"0"-1423"0"0,0 0-698 0 0,0 0-310 0 0,0 0-270 0 0,0 0-260 0 0,0 0-254 0 0,0 0-127 0 0,0 0-64 0 0,0 0 21 0 0,0 0 32 0 0,0 0-103 0 0,0 0-77 0 0,27-5-71 0 0,84-16-59 0 0,-3-15 629 0 0,-98 32-1012 0 0,1-1 0 0 0,-1 0 0 0 0,0 0 0 0 0,0-1 0 0 0,-1 0 0 0 0,0-1 0 0 0,0 0 0 0 0,0-1 0 0 0,-1 1 0 0 0,0-2 0 0 0,-1 1 0 0 0,0-1 0 0 0,0 0 0 0 0,-1 0 0 0 0,0-1 0 0 0,1-1-83 0 0,-20 88 405 0 0,1 169-381 0 0,11-148-22 0 0,-5 0 1 0 0,-3-1 0 0 0,-5 0-1 0 0,-4 0 1 0 0,-23 68-3 0 0,33-141-32 0 0,0-1 0 0 0,-2 0 0 0 0,-1 0 0 0 0,0-1 1 0 0,-2 0-1 0 0,-1-1 0 0 0,0 0 0 0 0,-1-1 0 0 0,-2-1 0 0 0,0 0 0 0 0,0-2 1 0 0,-2 0-1 0 0,0 0 0 0 0,-1-2 0 0 0,-1-1 0 0 0,0 0 0 0 0,-1-2 0 0 0,0 0 0 0 0,-15 4 32 0 0,32-14-8 0 0,1 0 0 0 0,0-1-1 0 0,-1 1 1 0 0,1-1 0 0 0,-1-1-1 0 0,0 1 1 0 0,1-1-1 0 0,-1 1 1 0 0,0-1 0 0 0,1 0-1 0 0,-1-1 1 0 0,0 1-1 0 0,1-1 1 0 0,-1 0 0 0 0,1 0-1 0 0,-1-1 1 0 0,1 1-1 0 0,0-1 1 0 0,-1 0 0 0 0,1 0-1 0 0,0 0 1 0 0,0-1-1 0 0,0 0 1 0 0,1 1 0 0 0,-1-1-1 0 0,1-1 1 0 0,-1 1-1 0 0,1 0 1 0 0,0-1 0 0 0,0 0-1 0 0,1 1 1 0 0,-1-1 0 0 0,1 0-1 0 0,0 0 1 0 0,0-1-1 0 0,0 1 1 0 0,0 0 0 0 0,1-1-1 0 0,-1 1 1 0 0,1-1-1 0 0,0-3 9 0 0,0-2 17 0 0,1 0 1 0 0,1 0-1 0 0,-1 1 0 0 0,1-1 0 0 0,1 0 0 0 0,0 1 0 0 0,0-1 0 0 0,1 1 0 0 0,0 0 0 0 0,1 0 0 0 0,0 0 0 0 0,0 0 0 0 0,1 0 0 0 0,0 1 0 0 0,1 0 0 0 0,-1 0 0 0 0,1 1 0 0 0,1-1 0 0 0,3-2-17 0 0,33-32 114 0 0,2 2-1 0 0,2 2 0 0 0,1 2 0 0 0,2 2 1 0 0,2 2-1 0 0,0 3 0 0 0,53-21-113 0 0,-48 21 18 0 0,-14 8-321 0 0,39-23-1672 0 0,-57 25-2521 0 0,-4-4-3472 0 0,-15 15-2378 0 0</inkml:trace>
  <inkml:trace contextRef="#ctx0" brushRef="#br0" timeOffset="8074.259">5969 597 0 0 0,'0'0'1200'0'0,"0"0"399"0"0,0 0 152 0 0,0 0-2 0 0,0 0-46 0 0,2 6 9596 0 0,-3-3-11467 0 0,-10 12 301 0 0,0 0 0 0 0,1 1 0 0 0,0 0 0 0 0,2 0-1 0 0,0 1 1 0 0,0 0 0 0 0,-3 14-133 0 0,9-23-6 0 0,-1 0 0 0 0,1 1 0 0 0,0-1 0 0 0,1 1 0 0 0,0 0 0 0 0,0-1 0 0 0,1 1 0 0 0,0 0 0 0 0,0-1 0 0 0,2 9 6 0 0,2-13 42 0 0,-1 0 0 0 0,1 0 0 0 0,0-1 0 0 0,0 0 0 0 0,1 1 0 0 0,-1-2 0 0 0,1 1 0 0 0,-1 0 0 0 0,1-1 0 0 0,0 0 0 0 0,0 0 0 0 0,0 0 0 0 0,0-1 0 0 0,0 0 0 0 0,0 0 0 0 0,0 0 0 0 0,1 0 0 0 0,-1-1 0 0 0,0 0 0 0 0,0 0 0 0 0,1-1 0 0 0,-1 1 0 0 0,0-1 0 0 0,0 0 0 0 0,0 0 0 0 0,0-1 0 0 0,0 0 0 0 0,0 1 0 0 0,3-3-42 0 0,20-6 329 0 0,0-1 1 0 0,-1-2 0 0 0,0 0 0 0 0,-1-2 0 0 0,-1-1 0 0 0,16-13-330 0 0,-38 28 31 0 0,-1-1 1 0 0,1 1 0 0 0,-1-1 0 0 0,0 0 0 0 0,1 0 0 0 0,-1 0-1 0 0,0 0 1 0 0,0 0 0 0 0,0 0 0 0 0,0-1 0 0 0,-1 1 0 0 0,1-1-1 0 0,0 1 1 0 0,-1-1 0 0 0,0 0 0 0 0,0 1 0 0 0,0-1 0 0 0,0 0-1 0 0,0 0 1 0 0,0 0 0 0 0,-1 0 0 0 0,1 0 0 0 0,-1 0 0 0 0,0 0-1 0 0,0 1 1 0 0,0-1 0 0 0,0 0 0 0 0,-1 0 0 0 0,1 0 0 0 0,-1 0 0 0 0,0 0-1 0 0,0 0 1 0 0,0 0 0 0 0,0 1 0 0 0,0-1 0 0 0,0 0 0 0 0,-1 1-1 0 0,1-1 1 0 0,-3-1-32 0 0,-14-6-158 0 0,0 1 0 0 0,-1 0-1 0 0,0 2 1 0 0,-1 0 0 0 0,0 1 0 0 0,0 1-1 0 0,0 1 1 0 0,0 1 0 0 0,-1 1 0 0 0,-1 0 158 0 0,13 1-191 0 0,-59 1-2851 0 0,47 6-451 0 0,2 4-3297 0 0,10-5-2553 0 0</inkml:trace>
  <inkml:trace contextRef="#ctx0" brushRef="#br0" timeOffset="31828.188">373 1753 8122 0 0,'0'0'1761'0'0,"0"0"-334"0"0,0 0-158 0 0,0 0-5 0 0,0 0 48 0 0,0 0-104 0 0,0 0-294 0 0,0 0-315 0 0,0 0-220 0 0,0 0-43 0 0,0 0 82 0 0,-1 17 75 0 0,-2 104 452 0 0,2 257 698 0 0,0-338-1570 0 0,-2-1-1 0 0,-1 1 1 0 0,-2-1 0 0 0,-2 0-1 0 0,-2-1 1 0 0,-9 24-73 0 0,2-35 340 0 0,3-47 324 0 0,15-10-641 0 0,1 0-1 0 0,1 0 0 0 0,2 0 0 0 0,1 1 1 0 0,1-1-1 0 0,2 1 0 0 0,0 1 0 0 0,2 0 1 0 0,2 0-1 0 0,10-18-22 0 0,7-20 12 0 0,-13 21-6 0 0,1 0 0 0 0,3 2 0 0 0,2 0 0 0 0,2 2 0 0 0,1 0 0 0 0,2 2 0 0 0,2 1-1 0 0,1 1 1 0 0,36-31-6 0 0,-5 41 100 0 0,-60 28-88 0 0,0 1 0 0 0,0-1-1 0 0,0 1 1 0 0,0-1 0 0 0,-1 1-1 0 0,1 0 1 0 0,0 0 0 0 0,-1 0-1 0 0,0 0 1 0 0,1 0-1 0 0,-1 0 1 0 0,0 0 0 0 0,0 1-1 0 0,0-1 1 0 0,0 0 0 0 0,-1 1-1 0 0,1-1 1 0 0,-1 0 0 0 0,1 1-1 0 0,-1-1 1 0 0,0 1 0 0 0,0 1-12 0 0,1-1 22 0 0,2 23 38 0 0,-2 0 0 0 0,0 1-1 0 0,-1-1 1 0 0,-2 0 0 0 0,-1 0-1 0 0,-1 0 1 0 0,-1 0 0 0 0,-1 0-1 0 0,-1-1 1 0 0,-2 0 0 0 0,0-1-1 0 0,-9 15-59 0 0,10-23-51 0 0,0-1 0 0 0,-2 0 0 0 0,0-1 0 0 0,0 0-1 0 0,-1-1 1 0 0,-1 0 0 0 0,0 0 0 0 0,-1-1 0 0 0,-1-1-1 0 0,0 0 1 0 0,0-1 0 0 0,-1-1 0 0 0,0 0 0 0 0,0-1-1 0 0,-1 0 1 0 0,0-1 0 0 0,-1-1 0 0 0,-4 0 51 0 0,-33-1-2337 0 0,38-10-931 0 0,4-5-3355 0 0,9 3-4141 0 0</inkml:trace>
  <inkml:trace contextRef="#ctx0" brushRef="#br0" timeOffset="32472.175">744 2030 1296 0 0,'0'0'2413'0'0,"0"0"-87"0"0,0 0 53 0 0,0 0-101 0 0,0 0-241 0 0,0 0-228 0 0,0 0-266 0 0,0 0-216 0 0,0 0-176 0 0,0 0-176 0 0,0 0-167 0 0,0 0-103 0 0,0 0-79 0 0,33 1-65 0 0,100 6-30 0 0,-73-17 219 0 0,-52 4-564 0 0,12-5-22 0 0,-2-1 0 0 0,1-1 0 0 0,-2-1 1 0 0,1 0-1 0 0,-2-2 0 0 0,0 0 0 0 0,-1 0 0 0 0,-1-1 0 0 0,0-1 0 0 0,-2-1 0 0 0,0 0 1 0 0,-1 0-1 0 0,0-1 0 0 0,4-14-164 0 0,-11 24 5 0 0,-1 0 0 0 0,0-1 1 0 0,0 1-1 0 0,-1-1 0 0 0,-1 0 0 0 0,0 1 1 0 0,0-1-1 0 0,-1 0 0 0 0,0 1 0 0 0,-1-1-5 0 0,0 7-9 0 0,1 0 0 0 0,-1 1-1 0 0,1-1 1 0 0,-1 1-1 0 0,0-1 1 0 0,-1 1 0 0 0,1 0-1 0 0,-1-1 1 0 0,1 1-1 0 0,-1 0 1 0 0,0 0 0 0 0,0 0-1 0 0,0 0 1 0 0,-1 0-1 0 0,1 1 1 0 0,-1-1 0 0 0,1 1-1 0 0,-1-1 1 0 0,0 1-1 0 0,0 0 1 0 0,0 0 0 0 0,0 0-1 0 0,0 1 1 0 0,-1-1-1 0 0,1 1 1 0 0,0-1 0 0 0,-1 1-1 0 0,1 0 1 0 0,-1 1-1 0 0,-2-1 10 0 0,-6 0-19 0 0,0 0 0 0 0,0 2 0 0 0,0-1 0 0 0,0 2 0 0 0,0 0 0 0 0,1 0 0 0 0,-1 1 0 0 0,1 0-1 0 0,-1 1 1 0 0,1 0 0 0 0,0 1 0 0 0,0 0 0 0 0,1 1 0 0 0,0 0 0 0 0,0 1 0 0 0,0 0 0 0 0,1 0-1 0 0,0 1 1 0 0,0 0 0 0 0,1 1 0 0 0,0 0 0 0 0,0 0 0 0 0,1 1 0 0 0,1 0 0 0 0,0 0 0 0 0,0 0-1 0 0,-3 9 20 0 0,7-17 2 0 0,1 1-1 0 0,0-1 0 0 0,0 1 0 0 0,0 0 0 0 0,0-1 0 0 0,0 1 1 0 0,0 0-1 0 0,1-1 0 0 0,-1 1 0 0 0,1 0 0 0 0,0 0 0 0 0,0 0 1 0 0,0-1-1 0 0,0 1 0 0 0,0 0 0 0 0,1 0 0 0 0,-1 0 0 0 0,1-1 0 0 0,0 1 1 0 0,0 0-1 0 0,0-1 0 0 0,0 1 0 0 0,0-1 0 0 0,0 1 0 0 0,1-1 1 0 0,-1 1-1 0 0,1-1 0 0 0,0 0 0 0 0,0 0 0 0 0,0 0 0 0 0,0 0 1 0 0,0 0-1 0 0,0 0 0 0 0,0-1 0 0 0,1 1 0 0 0,-1-1 0 0 0,0 1 1 0 0,1-1-1 0 0,2 1-1 0 0,20 5 28 0 0,0-2 0 0 0,0 0 1 0 0,0-2-1 0 0,0-1 1 0 0,1 0-1 0 0,-1-2 0 0 0,1-1 1 0 0,5-2-29 0 0,-6 2-3 0 0,184-10 89 0 0,-208 11-80 0 0,1 0-1 0 0,0 0 0 0 0,0 0 0 0 0,0 0 0 0 0,0 0 0 0 0,0 0 0 0 0,0 1 0 0 0,0-1 0 0 0,0 1 0 0 0,0-1 0 0 0,0 1 0 0 0,-1 0 0 0 0,1 0 0 0 0,0 0 0 0 0,0 0 0 0 0,-1 0 0 0 0,1 0 0 0 0,-1 0 0 0 0,1 0 0 0 0,-1 1 0 0 0,1-1 0 0 0,-1 1 0 0 0,0-1 0 0 0,0 1 0 0 0,0-1 0 0 0,0 1 0 0 0,0 0 0 0 0,0 0 0 0 0,0-1 0 0 0,0 1 0 0 0,-1 0 0 0 0,1 0 0 0 0,-1 0 0 0 0,1 0 0 0 0,-1 0 1 0 0,0 0-1 0 0,1 0 0 0 0,-1 0 0 0 0,0 0 0 0 0,-1 0 0 0 0,1 0 0 0 0,0 0 0 0 0,0-1 0 0 0,-1 2-5 0 0,-29 84 271 0 0,-25 0-66 0 0,42-69-162 0 0,1 1 0 0 0,0-1 0 0 0,1 2 0 0 0,1 0 0 0 0,1 0 0 0 0,0 1 0 0 0,-3 14-43 0 0,11-33-4 0 0,0 0 0 0 0,0 1-1 0 0,0-1 1 0 0,1 1-1 0 0,-1-1 1 0 0,0 0-1 0 0,1 1 1 0 0,0-1 0 0 0,-1 1-1 0 0,1-1 1 0 0,0 1-1 0 0,0-1 1 0 0,1 1 0 0 0,-1-1-1 0 0,0 1 1 0 0,1-1-1 0 0,0 1 1 0 0,-1-1-1 0 0,1 0 1 0 0,0 1 0 0 0,0-1-1 0 0,0 0 1 0 0,1 0-1 0 0,-1 0 1 0 0,0 0 0 0 0,1 0-1 0 0,-1 0 1 0 0,1 0-1 0 0,0 0 1 0 0,0 0 0 0 0,0-1-1 0 0,0 1 1 0 0,0-1-1 0 0,0 1 1 0 0,0-1-1 0 0,0 0 1 0 0,0 0 0 0 0,1 0-1 0 0,-1 0 1 0 0,0 0-1 0 0,1-1 1 0 0,0 1 4 0 0,77-13-1276 0 0,-32-12-5944 0 0,-36 16-4370 0 0</inkml:trace>
  <inkml:trace contextRef="#ctx0" brushRef="#br0" timeOffset="32948.924">1926 1823 960 0 0,'0'0'1494'0'0,"0"0"-125"0"0,0 0 208 0 0,0 0 329 0 0,0 0 178 0 0,0 0-74 0 0,0 0-290 0 0,0 0-274 0 0,0 0-247 0 0,0 0-155 0 0,0 0-124 0 0,0 0-140 0 0,-3-8-106 0 0,-12-27-117 0 0,14 35-528 0 0,0-1 0 0 0,0 0 0 0 0,0 0 0 0 0,0 1 0 0 0,0-1 0 0 0,0 1 0 0 0,0-1 0 0 0,-1 1 0 0 0,1-1-1 0 0,0 1 1 0 0,0 0 0 0 0,0-1 0 0 0,0 1 0 0 0,-1 0 0 0 0,1 0 0 0 0,0 0 0 0 0,0 0 0 0 0,0 0 0 0 0,0 0 0 0 0,-1 0 0 0 0,1 1-1 0 0,0-1 1 0 0,0 0 0 0 0,0 1 0 0 0,0-1 0 0 0,-1 1 0 0 0,1-1 0 0 0,0 1 0 0 0,0-1 0 0 0,0 1 0 0 0,0 0 0 0 0,0-1 0 0 0,0 1 0 0 0,1 0-1 0 0,-1 0 1 0 0,0 0 0 0 0,0 0 0 0 0,0 0-29 0 0,-1 1 76 0 0,-10 7 14 0 0,0 0 0 0 0,1 1 0 0 0,0 1-1 0 0,1 0 1 0 0,0 0 0 0 0,0 1 0 0 0,1 0 0 0 0,1 1-1 0 0,0 0 1 0 0,1 0 0 0 0,1 1 0 0 0,0 0 0 0 0,0 0-1 0 0,1 0 1 0 0,1 1 0 0 0,1 0 0 0 0,0 0-1 0 0,1 0 1 0 0,0 0 0 0 0,1 0 0 0 0,1 5-90 0 0,0-15 25 0 0,-1 0 0 0 0,1 0 0 0 0,1 0 1 0 0,-1 0-1 0 0,0-1 0 0 0,1 1 0 0 0,0 0 0 0 0,0 0 1 0 0,1 0-1 0 0,-1-1 0 0 0,1 1 0 0 0,0 0 0 0 0,0-1 0 0 0,1 0 1 0 0,-1 1-1 0 0,1-1 0 0 0,0 0 0 0 0,0 0 0 0 0,0-1 1 0 0,1 1-1 0 0,-1-1 0 0 0,1 0 0 0 0,0 1 0 0 0,0-2 0 0 0,0 1 1 0 0,1 0-26 0 0,2 0 101 0 0,1-1 1 0 0,-1 1 0 0 0,0-2 0 0 0,1 1-1 0 0,-1-1 1 0 0,1 0 0 0 0,-1-1 0 0 0,1 0-1 0 0,0 0 1 0 0,-1 0 0 0 0,1-1 0 0 0,-1 0-1 0 0,1-1 1 0 0,-1 0 0 0 0,0 0 0 0 0,0 0-1 0 0,0-1 1 0 0,0 0 0 0 0,0 0 0 0 0,0-1-1 0 0,-1 0 1 0 0,1 0 0 0 0,-1-1 0 0 0,0 1-1 0 0,-1-1 1 0 0,1-1 0 0 0,-1 1-102 0 0,4-3 70 0 0,0-1 0 0 0,-1 0 0 0 0,0 0 0 0 0,-1-1 0 0 0,0 0 0 0 0,0 0 0 0 0,-1 0 0 0 0,-1-1 0 0 0,1 0 0 0 0,-2 0 0 0 0,0-1 0 0 0,0 1 1 0 0,-1-1-1 0 0,0 0 0 0 0,-1 0 0 0 0,0 0 0 0 0,-1 0 0 0 0,-1 0 0 0 0,0 0 0 0 0,0 0 0 0 0,-1 0 0 0 0,-1 0 0 0 0,0-1-70 0 0,0 7-68 0 0,0 1 0 0 0,-1 0 0 0 0,1-1 0 0 0,-1 1 0 0 0,-1 0 0 0 0,1 1 0 0 0,0-1 0 0 0,-1 1 1 0 0,0-1-1 0 0,0 1 0 0 0,-1 0 0 0 0,1 0 0 0 0,-1 1 0 0 0,0 0 0 0 0,0-1 0 0 0,0 1 0 0 0,0 1 0 0 0,0-1 0 0 0,-3 0 68 0 0,-40-7-7403 0 0,38 10-3339 0 0</inkml:trace>
  <inkml:trace contextRef="#ctx0" brushRef="#br0" timeOffset="33349.958">2214 1720 17780 0 0,'0'0'1792'0'0,"0"0"-988"0"0,0 0-444 0 0,0 0 81 0 0,0 0 169 0 0,0 0 153 0 0,0 0 1 0 0,0 0-173 0 0,0 0-195 0 0,0 0-109 0 0,0 0-68 0 0,0 0-75 0 0,-2 32-48 0 0,-3 101-39 0 0,4 12 44 0 0,1-138-101 0 0,0 1 0 0 0,0-1-1 0 0,1 1 1 0 0,0 0 0 0 0,0-1-1 0 0,1 1 1 0 0,-1-1 0 0 0,2 0-1 0 0,-1 1 1 0 0,1-1 0 0 0,0 0-1 0 0,1-1 1 0 0,-1 1-1 0 0,1 0 1 0 0,1-1 0 0 0,-1 0-1 0 0,1 0 1 0 0,0 0 0 0 0,6 4 0 0 0,-6-9 49 0 0,-1-1 0 0 0,1 0 0 0 0,-1 0 0 0 0,1 0 0 0 0,-1-1 1 0 0,1 0-1 0 0,-1 0 0 0 0,1 0 0 0 0,-1 0 0 0 0,0 0 0 0 0,0-1 0 0 0,1 0 1 0 0,-1 0-1 0 0,0 0 0 0 0,-1-1 0 0 0,1 1 0 0 0,0-1 0 0 0,-1 0 1 0 0,1 0-1 0 0,-1 0 0 0 0,0 0 0 0 0,0-1 0 0 0,0 1 0 0 0,0-1 0 0 0,-1 0 1 0 0,0 1-1 0 0,1-1 0 0 0,-1-1-49 0 0,5-4 116 0 0,110-187 1568 0 0,-108 181-1675 0 0,-1-1-1 0 0,-1-1 0 0 0,0 1 0 0 0,-1-1 0 0 0,-1 0 0 0 0,-1 0 1 0 0,0 0-1 0 0,0-16-8 0 0,-4 32-182 0 0,0 1-123 0 0,0 0-214 0 0,-3 12-4457 0 0,2-9-1388 0 0,0 1-5858 0 0</inkml:trace>
  <inkml:trace contextRef="#ctx0" brushRef="#br0" timeOffset="33597.8">2974 1775 16444 0 0,'0'0'2111'0'0,"0"0"-892"0"0,0 0-297 0 0,0 0 24 0 0,0 0-15 0 0,0 0-95 0 0,0 0-168 0 0,-1 32-225 0 0,-1 101-203 0 0,0 23-60 0 0,21-132-1293 0 0,-12-23-2807 0 0,1 0-3611 0 0,-4-1-4509 0 0</inkml:trace>
  <inkml:trace contextRef="#ctx0" brushRef="#br0" timeOffset="33762.377">2933 1544 17644 0 0,'0'0'1816'0'0,"0"0"-648"0"0,0 0-199 0 0,0 0-145 0 0,0 0-80 0 0,0 0-80 0 0,0 0-232 0 0,0 0-168 0 0,0 0-192 0 0,0 0-184 0 0,0 0-56 0 0,0 0-72 0 0,0 0-96 0 0,0 0-104 0 0,-24-63-296 0 0,39 74-873 0 0,0-4-3456 0 0,-4 1-7833 0 0</inkml:trace>
  <inkml:trace contextRef="#ctx0" brushRef="#br0" timeOffset="34428.2">3430 1621 14595 0 0,'0'0'2087'0'0,"0"0"-736"0"0,0 0-297 0 0,0 0-93 0 0,0 0-90 0 0,0 0-171 0 0,0 0-216 0 0,0 0-145 0 0,0 0-104 0 0,0 0-58 0 0,0 0-42 0 0,-24 32-39 0 0,-76 101-17 0 0,60-56-48 0 0,38-65-37 0 0,0-6-3 0 0,0 0-1 0 0,1 0 1 0 0,-1 1-1 0 0,1-1 1 0 0,1 0-1 0 0,-1 0 1 0 0,1 1 0 0 0,0-1-1 0 0,1 1 1 0 0,0-1-1 0 0,0 0 1 0 0,0 0-1 0 0,1 1 1 0 0,-1-1 0 0 0,1 0-1 0 0,1 0 1 0 0,-1-1-1 0 0,1 1 1 0 0,0 0-1 0 0,1-1 1 0 0,-1 0 0 0 0,1 0-1 0 0,0 0 1 0 0,0 0-1 0 0,1 0 1 0 0,-1-1-1 0 0,1 0 1 0 0,1 1 9 0 0,5-1 59 0 0,0 1 1 0 0,0-1-1 0 0,1-1 1 0 0,0 0-1 0 0,-1-1 1 0 0,1 0-1 0 0,0 0 1 0 0,0-2-1 0 0,0 1 1 0 0,0-2-1 0 0,0 1 1 0 0,0-2-1 0 0,0 1 1 0 0,0-2-1 0 0,0 0 1 0 0,-1 0-1 0 0,1-1 1 0 0,-1 0-1 0 0,0-1 0 0 0,0 0 1 0 0,-1-1-1 0 0,0 0 1 0 0,0-1-1 0 0,0 0 1 0 0,7-7-60 0 0,10-6 333 0 0,0-2 0 0 0,-1-1-1 0 0,-2 0 1 0 0,0-2 0 0 0,-2-1 0 0 0,0-1 0 0 0,-2-1 0 0 0,-1-1 0 0 0,-2 0 0 0 0,14-32-333 0 0,-18 33 48 0 0,-1 0 0 0 0,-1-1 0 0 0,-2 0 0 0 0,-1-1 1 0 0,3-25-49 0 0,-10 47-8 0 0,0 0 0 0 0,0-1 0 0 0,-1 1 0 0 0,0-1 1 0 0,0 1-1 0 0,-1-1 0 0 0,0 1 0 0 0,0-1 0 0 0,-1 1 1 0 0,-1 0-1 0 0,1 0 0 0 0,-1 0 0 0 0,0 0 0 0 0,-1 1 0 0 0,0-1 1 0 0,0 1-1 0 0,-1 0 0 0 0,0 0 0 0 0,0 0 0 0 0,0 0 1 0 0,-1 1-1 0 0,0 0 0 0 0,-3-2 8 0 0,4 5-28 0 0,1 0 0 0 0,-1 0-1 0 0,0 0 1 0 0,0 1 0 0 0,0-1 0 0 0,0 1 0 0 0,-1 0 0 0 0,1 1-1 0 0,-1 0 1 0 0,1 0 0 0 0,-1 0 0 0 0,1 0 0 0 0,-1 1-1 0 0,0 0 1 0 0,1 0 0 0 0,-1 0 0 0 0,1 1 0 0 0,-1 0 0 0 0,1 0-1 0 0,-1 0 1 0 0,1 1 0 0 0,0-1 0 0 0,-1 1 0 0 0,1 1 0 0 0,0-1-1 0 0,0 1 1 0 0,0 0 28 0 0,-10 6-61 0 0,1 1 0 0 0,0 0 0 0 0,0 0 0 0 0,1 1 0 0 0,1 1 0 0 0,0 0-1 0 0,0 1 1 0 0,-1 4 61 0 0,4-6-17 0 0,1 1 0 0 0,1 0 0 0 0,0 0 0 0 0,0 1 0 0 0,2-1 0 0 0,-1 1 0 0 0,2 1 0 0 0,0-1 0 0 0,0 1 0 0 0,1-1 0 0 0,1 1 0 0 0,0 0-1 0 0,1 0 1 0 0,1 0 0 0 0,0 5 17 0 0,1-11 3 0 0,0-1-1 0 0,1 1 1 0 0,0-1-1 0 0,0 1 1 0 0,1-1 0 0 0,0 0-1 0 0,0 0 1 0 0,0 0-1 0 0,1 0 1 0 0,0 0-1 0 0,1-1 1 0 0,-1 0-1 0 0,1 0 1 0 0,1 0-1 0 0,-1 0 1 0 0,1-1 0 0 0,0 0-1 0 0,3 2-2 0 0,126 74 111 0 0,-128-78-106 0 0,43 20 103 0 0,2-2 0 0 0,0-3 0 0 0,2-2 0 0 0,-1-2 0 0 0,2-3 0 0 0,-1-2 0 0 0,2-2 0 0 0,-1-3 0 0 0,0-2 0 0 0,33-4-108 0 0,-72 1 40 0 0,1-1 0 0 0,-1-1 0 0 0,0 0-1 0 0,-1-1 1 0 0,1-1 0 0 0,-1-1 0 0 0,0 0 0 0 0,0-1 0 0 0,0 0 0 0 0,12-10-40 0 0,-21 14 3 0 0,0-1 1 0 0,0 0 0 0 0,-1 0-1 0 0,0-1 1 0 0,1 1-1 0 0,-2-1 1 0 0,1 0-1 0 0,-1-1 1 0 0,0 1 0 0 0,0-1-1 0 0,0 0 1 0 0,-1 0-1 0 0,1 0 1 0 0,-2 0 0 0 0,1-1-1 0 0,-1 1 1 0 0,0-1-1 0 0,0 1 1 0 0,-1-1-1 0 0,1 0 1 0 0,-2 0 0 0 0,1 0-1 0 0,-1 1 1 0 0,0-1-1 0 0,0 0 1 0 0,-2-6-4 0 0,0 7-10 0 0,0 1 1 0 0,0 0-1 0 0,-1 0 1 0 0,0 0-1 0 0,0 0 1 0 0,0 0-1 0 0,-1 0 1 0 0,0 1-1 0 0,1 0 1 0 0,-2 0-1 0 0,1 0 1 0 0,0 0-1 0 0,-1 1 1 0 0,0-1-1 0 0,1 1 0 0 0,-1 0 1 0 0,-1 1-1 0 0,1-1 1 0 0,0 1-1 0 0,-1 0 1 0 0,1 0-1 0 0,-1 1 1 0 0,1-1-1 0 0,-1 1 1 0 0,0 1-1 0 0,0-1 1 0 0,1 1-1 0 0,-1 0 0 0 0,0 0 1 0 0,0 1-1 0 0,1-1 1 0 0,-1 1-1 0 0,0 1 1 0 0,1-1-1 0 0,-1 1 1 0 0,1 0-1 0 0,-1 0 1 0 0,1 0-1 0 0,0 1 1 0 0,-1 1 9 0 0,-5 1-7 0 0,1 1 0 0 0,0-1 0 0 0,1 2 0 0 0,0 0 0 0 0,0 0 0 0 0,0 0 0 0 0,1 1 0 0 0,0 1 0 0 0,0-1 0 0 0,1 1 1 0 0,0 0-1 0 0,1 1 0 0 0,0 0 0 0 0,0 0 0 0 0,1 0 0 0 0,1 1 0 0 0,0-1 0 0 0,0 1 0 0 0,1 0 0 0 0,0 0 0 0 0,1 1 1 0 0,0-1-1 0 0,1 0 0 0 0,0 1 0 0 0,1-1 0 0 0,0 1 0 0 0,1-1 0 0 0,0 1 0 0 0,1-1 0 0 0,0 0 0 0 0,1 0 0 0 0,0 0 1 0 0,2 3 6 0 0,6 3 11 0 0,0 1 0 0 0,2-2 0 0 0,0 0 0 0 0,1 0 1 0 0,0-1-1 0 0,2-1 0 0 0,-1 0 0 0 0,2-1 0 0 0,0-1 1 0 0,0-1-1 0 0,1 0 0 0 0,1-1 0 0 0,-1-1 1 0 0,2-1-1 0 0,-1-1 0 0 0,1 0 0 0 0,19 3-11 0 0,115 8 294 0 0,-88-17-7941 0 0,-49-1 3594 0 0,-7 0-8479 0 0</inkml:trace>
  <inkml:trace contextRef="#ctx0" brushRef="#br0" timeOffset="37196.941">5430 2173 4697 0 0,'0'0'1455'0'0,"0"0"-477"0"0,0 0-14 0 0,0 0 371 0 0,0 0 324 0 0,0 0 69 0 0,0 0-230 0 0,0 0-397 0 0,0 0-333 0 0,0 0-149 0 0,0 0-60 0 0,10 11 4217 0 0,5-32-3660 0 0,-15 20-1024 0 0,0 1-5 0 0,0 0 9 0 0,0 0 24 0 0,0 0 38 0 0,0 0-10 0 0,0 0 19 0 0,-39 30 463 0 0,-7 9-394 0 0,96-67 256 0 0,-55 25 726 0 0,-9-2-3123 0 0,9-3-8731 0 0,5 5-1896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14:55.01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797 298 5465 0 0,'0'0'2807'0'0,"0"0"-866"0"0,0 0-319 0 0,0 0 23 0 0,0 0 102 0 0,0 0 20 0 0,0 0-172 0 0,0 0-276 0 0,0 0-315 0 0,0 0-258 0 0,0 0-183 0 0,-5-4-170 0 0,-17-10-102 0 0,16 36 560 0 0,19 788 2896 0 0,-46-484-3692 0 0,19-269-281 0 0,12-47-2973 0 0,-8-276-18096 0 0,10 242 18457 0 0</inkml:trace>
  <inkml:trace contextRef="#ctx0" brushRef="#br0" timeOffset="285.734">619 342 3457 0 0,'0'0'2703'0'0,"0"0"-387"0"0,0 0-340 0 0,0 0-131 0 0,-3-32-76 0 0,-8-99-152 0 0,15 46 1558 0 0,0 77-2868 0 0,2 0-167 0 0,0 1-1 0 0,0 1 1 0 0,0-1-1 0 0,1 1 1 0 0,0 0-1 0 0,0 1 1 0 0,0 0-1 0 0,1 0 1 0 0,0 0-1 0 0,0 1 1 0 0,0 0-1 0 0,0 0 1 0 0,1 1-1 0 0,-1 1 1 0 0,1-1-1 0 0,0 1 0 0 0,0 1 1 0 0,0-1-1 0 0,0 2 1 0 0,0-1-1 0 0,0 1 1 0 0,0 0-1 0 0,0 1 1 0 0,6 1-140 0 0,-1-2 53 0 0,0 0 0 0 0,0 1 0 0 0,0 1-1 0 0,0 0 1 0 0,-1 1 0 0 0,1 0 0 0 0,-1 1 0 0 0,1 1 0 0 0,-1 0 0 0 0,0 0 0 0 0,-1 2 0 0 0,0-1 0 0 0,0 2-1 0 0,0-1 1 0 0,-1 2 0 0 0,0-1 0 0 0,0 2 0 0 0,-1-1 0 0 0,-1 1 0 0 0,1 1 0 0 0,-2 0 0 0 0,1 0 0 0 0,-2 1-1 0 0,1 0 1 0 0,-2 0 0 0 0,0 1 0 0 0,0 0 0 0 0,-1 0 0 0 0,0 0 0 0 0,0 6-53 0 0,-3-4 46 0 0,-1-1 1 0 0,0 1-1 0 0,-1 0 1 0 0,-1 0-1 0 0,0 0 1 0 0,-1 0-1 0 0,-1-1 1 0 0,0 1-1 0 0,-1-1 1 0 0,0 0-1 0 0,-1 0 1 0 0,-1 0-1 0 0,0-1 1 0 0,-1 1-1 0 0,-1-2 1 0 0,0 1-1 0 0,0-1 1 0 0,-1 0-1 0 0,-1-1 1 0 0,0 0-1 0 0,-8 6-46 0 0,3-2-33 0 0,0 0 0 0 0,-1-1 0 0 0,-1-1 0 0 0,0-1 0 0 0,-1-1 0 0 0,-1 0 0 0 0,1-1 0 0 0,-2-1 0 0 0,1-1 0 0 0,-1 0 0 0 0,0-2 0 0 0,-1 0 0 0 0,0-2 0 0 0,1 0 0 0 0,-2-1 1 0 0,1-1-1 0 0,0-1 0 0 0,-6-1 33 0 0,11-4-624 0 0,31-17-7882 0 0,-4 16 2744 0 0,-3 2-3829 0 0</inkml:trace>
  <inkml:trace contextRef="#ctx0" brushRef="#br0" timeOffset="1382.709">1178 909 15171 0 0,'0'0'874'0'0,"0"0"-266"0"0,0 0 43 0 0,0 0 224 0 0,0 0 153 0 0,0 0-56 0 0,0 0-187 0 0,0 0-223 0 0,0 0-177 0 0,0 0-93 0 0,0 0-64 0 0,0 0-66 0 0,0 31-29 0 0,-1 94-3 0 0,14-68 99 0 0,-11-54-181 0 0,0 1 1 0 0,0-1-1 0 0,0 0 1 0 0,1 1-1 0 0,-1-1 1 0 0,1 0-1 0 0,0-1 1 0 0,-1 1-1 0 0,1-1 1 0 0,1 1-1 0 0,-1-1 1 0 0,0 0-1 0 0,1 0 1 0 0,-1 0-1 0 0,1 0 0 0 0,-1-1 1 0 0,1 1-1 0 0,0-1 1 0 0,0 0-1 0 0,-1 0 1 0 0,1-1-1 0 0,0 1 1 0 0,0-1-1 0 0,0 0 1 0 0,0 0-1 0 0,0 0 1 0 0,0 0-1 0 0,0-1 1 0 0,3 0-49 0 0,1-2 59 0 0,0-1 0 0 0,-1 0 1 0 0,0 0-1 0 0,1 0 1 0 0,-1-1-1 0 0,-1 0 1 0 0,1 0-1 0 0,-1-1 1 0 0,0 0-1 0 0,0 0 0 0 0,-1 0 1 0 0,4-5-60 0 0,4-4 57 0 0,97-135 135 0 0,-71 108-130 0 0,-22 87-414 0 0,21 80 392 0 0,-36-121-37 0 0,0 1 0 0 0,1-1 0 0 0,-1 0 0 0 0,1 1 0 0 0,0-1-1 0 0,0-1 1 0 0,1 1 0 0 0,-1 0 0 0 0,1-1 0 0 0,0 1 0 0 0,-1-1 0 0 0,2 0 0 0 0,-1-1-1 0 0,0 1 1 0 0,0-1 0 0 0,1 0 0 0 0,0 0 0 0 0,-1 0 0 0 0,1 0 0 0 0,0-1-1 0 0,0 0 1 0 0,0 0 0 0 0,0 0 0 0 0,4 0-3 0 0,-2-2 25 0 0,0 1 0 0 0,0-1 0 0 0,1 0-1 0 0,-1-1 1 0 0,0 0 0 0 0,0 0 0 0 0,0 0 0 0 0,-1-1 0 0 0,1 0-1 0 0,0 0 1 0 0,-1-1 0 0 0,0 0 0 0 0,0 0 0 0 0,0 0 0 0 0,0-1-1 0 0,2-2-24 0 0,20-19 123 0 0,-2-2-1 0 0,-1 0 0 0 0,-1-2 0 0 0,-1-1 0 0 0,-1 0 0 0 0,3-11-122 0 0,22-29 108 0 0,-15 19-114 0 0,-1-1 1 0 0,-3-1 0 0 0,-2-2-1 0 0,-2 0 1 0 0,-4-2 0 0 0,-1 0-1 0 0,7-48 6 0 0,-14-7-70 0 0,-12 112 68 0 0,0 1 0 0 0,0-1 0 0 0,0 1 1 0 0,0-1-1 0 0,-1 1 0 0 0,1-1 0 0 0,0 1 1 0 0,0-1-1 0 0,-1 1 0 0 0,1-1 1 0 0,0 1-1 0 0,-1-1 0 0 0,1 1 0 0 0,0 0 1 0 0,-1-1-1 0 0,1 1 0 0 0,-1 0 0 0 0,1-1 1 0 0,-1 1-1 0 0,1 0 0 0 0,0-1 0 0 0,-1 1 1 0 0,1 0-1 0 0,-1 0 0 0 0,0 0 0 0 0,1-1 1 0 0,-1 1-1 0 0,1 0 0 0 0,-1 0 1 0 0,1 0-1 0 0,-1 0 0 0 0,1 0 0 0 0,-1 0 1 0 0,1 0-1 0 0,-1 0 0 0 0,0 0 0 0 0,1 0 1 0 0,-1 1-1 0 0,1-1 0 0 0,-1 0 0 0 0,1 0 1 0 0,-1 0-1 0 0,1 1 0 0 0,-1-1 1 0 0,1 0-1 0 0,-1 0 0 0 0,1 1 0 0 0,0-1 1 0 0,-1 1-1 0 0,1-1 0 0 0,-1 0 0 0 0,1 1 1 0 0,0-1-1 0 0,-1 1 0 0 0,1-1 0 0 0,0 1 2 0 0,-30 21-72 0 0,6 8 71 0 0,1 2-1 0 0,2 0 0 0 0,1 1 1 0 0,1 0-1 0 0,2 2 0 0 0,2 0 1 0 0,1 1-1 0 0,2 1 0 0 0,1 0 1 0 0,2 0-1 0 0,1 1 0 0 0,-1 35 2 0 0,5-54-3 0 0,2 0 0 0 0,0 0-1 0 0,1 0 1 0 0,1 0 0 0 0,1 0 0 0 0,0 0-1 0 0,1 0 1 0 0,2 0 0 0 0,0-1 0 0 0,0 1-1 0 0,2-1 1 0 0,0 0 0 0 0,2 0 0 0 0,0-1-1 0 0,0 0 1 0 0,2 0 0 0 0,0-1 0 0 0,2 1 3 0 0,-6-9-7 0 0,0-1 1 0 0,0 0 0 0 0,0 0-1 0 0,1 0 1 0 0,1-1 0 0 0,-1 0-1 0 0,1 0 1 0 0,0-1 0 0 0,0 0-1 0 0,0-1 1 0 0,1 1 0 0 0,-1-2-1 0 0,1 1 1 0 0,0-1 0 0 0,1-1 0 0 0,-1 1-1 0 0,0-1 1 0 0,1-1 0 0 0,5 0 6 0 0,-8-1-1 0 0,0-1 1 0 0,0 0-1 0 0,0 0 1 0 0,0-1-1 0 0,0 0 1 0 0,-1 0 0 0 0,1-1-1 0 0,-1 0 1 0 0,1 0-1 0 0,-1 0 1 0 0,0-1 0 0 0,0 0-1 0 0,0 0 1 0 0,-1 0-1 0 0,4-4 1 0 0,-5 5 3 0 0,24-22 16 0 0,-2-1 1 0 0,-1-1 0 0 0,-1-1 0 0 0,-1-1 0 0 0,-1-1 0 0 0,9-20-20 0 0,-22 37 5 0 0,26-39-19 0 0,-3 0 0 0 0,-2-2 0 0 0,-3-1 0 0 0,-1-2 0 0 0,-4 0 0 0 0,-2-1 0 0 0,-2-1 0 0 0,3-34 14 0 0,-17 35 42 0 0,-5 57-41 0 0,0 0 0 0 0,0-1 0 0 0,-1 1-1 0 0,1 0 1 0 0,0 0 0 0 0,-1 0 0 0 0,1 1 0 0 0,-1-1 0 0 0,1 0-1 0 0,-1 0 1 0 0,0 1 0 0 0,1-1 0 0 0,-1 1 0 0 0,0 0-1 0 0,1-1 1 0 0,-1 1 0 0 0,0 0 0 0 0,1 0 0 0 0,-1 0 0 0 0,0 0-1 0 0,1 0 1 0 0,-1 1 0 0 0,0-1 0 0 0,1 0 0 0 0,-1 1-1 0 0,0-1 1 0 0,1 1 0 0 0,-1 0 0 0 0,1-1 0 0 0,-1 1-1 0 0,1 0 1 0 0,-1 0 0 0 0,1 0 0 0 0,-1 0 0 0 0,1 0 0 0 0,-1 1-1 0 0,-12 10 9 0 0,-1 2 0 0 0,2 0 0 0 0,0 0 0 0 0,0 1 0 0 0,1 1 0 0 0,1 0 0 0 0,1 0 0 0 0,0 1 0 0 0,1 1 0 0 0,1-1 0 0 0,1 1 0 0 0,-4 16-9 0 0,0 1 46 0 0,2 1 0 0 0,1 0 0 0 0,3 0 1 0 0,0 1-1 0 0,2-1 0 0 0,2 1 0 0 0,2 0 0 0 0,1 0 1 0 0,1 0-47 0 0,51 238 270 0 0,-54-272-280 0 0,0 0 0 0 0,0-1 0 0 0,1 1 0 0 0,-1 0 0 0 0,1-1 0 0 0,0 1 0 0 0,-1-1 0 0 0,1 1 0 0 0,0 0 0 0 0,1-1 0 0 0,-1 0 0 0 0,0 1 0 0 0,1-1 0 0 0,-1 0 0 0 0,1 0 0 0 0,0 0 0 0 0,0 0 0 0 0,0 0 0 0 0,0 0 0 0 0,0 0 0 0 0,0 0 0 0 0,0-1 0 0 0,0 1 0 0 0,1-1 0 0 0,-1 0 0 0 0,1 0 0 0 0,-1 0 0 0 0,1 0 0 0 0,-1 0 0 0 0,1 0 0 0 0,0-1 0 0 0,-1 1 0 0 0,1-1 0 0 0,1 0 10 0 0,21-31-1727 0 0,-19 18-2731 0 0,-2 3-5680 0 0,-2 6-107 0 0</inkml:trace>
  <inkml:trace contextRef="#ctx0" brushRef="#br0" timeOffset="3262.544">2828 1086 232 0 0,'0'0'1606'0'0,"0"0"-653"0"0,0 0-278 0 0,0 0 41 0 0,0 0 195 0 0,0 0 199 0 0,0 0 118 0 0,0 0 67 0 0,0 0-8 0 0,0 0-35 0 0,0 0-61 0 0,0 0-105 0 0,0 0-118 0 0,8 1-83 0 0,85-2 3328 0 0,-81-3-4083 0 0,-1 0 0 0 0,0-1 0 0 0,-1 0 0 0 0,1-1 0 0 0,-1 0 0 0 0,0 0 0 0 0,0-1 0 0 0,-1-1 0 0 0,0 0 0 0 0,0 0 0 0 0,-1 0 0 0 0,0-1 0 0 0,-1 0-1 0 0,1-1 1 0 0,-2 0 0 0 0,0 0 0 0 0,0 0 0 0 0,0-1 0 0 0,-2 0 0 0 0,1 0 0 0 0,-1 0 0 0 0,-1-1 0 0 0,0 1 0 0 0,0-1 0 0 0,-1-8-130 0 0,-2 18-3 0 0,0 0 0 0 0,-1-1 1 0 0,1 1-1 0 0,-1 0 0 0 0,1 0 1 0 0,-1-1-1 0 0,0 1 0 0 0,0 0 1 0 0,0 0-1 0 0,0 0 0 0 0,-1 0 0 0 0,1 0 1 0 0,-1 0-1 0 0,1 0 0 0 0,-1 0 1 0 0,1 1-1 0 0,-1-1 0 0 0,0 1 0 0 0,0-1 1 0 0,0 1-1 0 0,0 0 0 0 0,0-1 1 0 0,0 1-1 0 0,0 0 0 0 0,0 0 1 0 0,-1 1-1 0 0,1-1 0 0 0,0 0 0 0 0,0 1 1 0 0,-1-1-1 0 0,1 1 0 0 0,-1 0 1 0 0,1 0-1 0 0,-1 0 3 0 0,-80 11-315 0 0,72-6 312 0 0,1 1 0 0 0,0 1 0 0 0,0 0-1 0 0,1 1 1 0 0,0-1 0 0 0,1 2 0 0 0,-1-1 0 0 0,2 1-1 0 0,-1 0 1 0 0,1 1 0 0 0,0 0 0 0 0,1 0 0 0 0,0 0-1 0 0,1 1 1 0 0,0 0 0 0 0,1 0 0 0 0,0 0 0 0 0,1 1-1 0 0,0-1 1 0 0,1 1 0 0 0,0 0 0 0 0,1 0-1 0 0,0-1 1 0 0,1 1 0 0 0,0 10 3 0 0,3-14 26 0 0,0-1-1 0 0,0 1 1 0 0,1-1-1 0 0,0 1 1 0 0,0-1-1 0 0,1 0 1 0 0,0-1-1 0 0,0 1 1 0 0,0-1-1 0 0,1 0 1 0 0,0 0-1 0 0,0-1 1 0 0,1 1-1 0 0,-1-1 1 0 0,1-1-1 0 0,0 1 1 0 0,1-1 0 0 0,-1-1-1 0 0,1 1 1 0 0,-1-1-1 0 0,1-1 1 0 0,0 1-1 0 0,0-1 1 0 0,0-1-1 0 0,1 1 1 0 0,-1-2-1 0 0,0 1 1 0 0,0-1-1 0 0,4 0-25 0 0,5 0-69 0 0,0 0 0 0 0,1-2-1 0 0,-1 0 1 0 0,0-1 0 0 0,0 0 0 0 0,0-1-1 0 0,0-2 1 0 0,-1 1 0 0 0,0-2 0 0 0,0 0-1 0 0,0-1 1 0 0,-1 0 0 0 0,-1-1 0 0 0,1-1-1 0 0,-1-1 1 0 0,-1 0 0 0 0,7-7 69 0 0,13-24-2720 0 0,-22 23-2071 0 0,-3 7-696 0 0,-3 4-3448 0 0</inkml:trace>
  <inkml:trace contextRef="#ctx0" brushRef="#br0" timeOffset="3901.915">3448 887 3513 0 0,'0'0'1456'0'0,"0"0"-376"0"0,0 0 7 0 0,0 0 352 0 0,0 0 351 0 0,0 0 165 0 0,0 0-160 0 0,0 0-293 0 0,0 0-233 0 0,0 0-218 0 0,0 0-204 0 0,0 0-168 0 0,0 0-132 0 0,-1 19-110 0 0,-14 117 426 0 0,11-1-366 0 0,5-132-465 0 0,0 0-1 0 0,-1 0 1 0 0,1-1-1 0 0,1 1 1 0 0,-1-1-1 0 0,0 1 1 0 0,1 0 0 0 0,-1-1-1 0 0,1 0 1 0 0,0 1-1 0 0,-1-1 1 0 0,1 0-1 0 0,0 0 1 0 0,1 0-1 0 0,-1 0 1 0 0,0-1-1 0 0,0 1 1 0 0,1 0-1 0 0,-1-1 1 0 0,1 0-1 0 0,-1 0 1 0 0,1 1-1 0 0,0-1 1 0 0,0-1-1 0 0,-1 1 1 0 0,1 0-1 0 0,0-1 1 0 0,0 1-1 0 0,0-1 1 0 0,0 0 0 0 0,-1 0-1 0 0,1 0 1 0 0,0 0-1 0 0,0-1 1 0 0,0 1-1 0 0,0-1 1 0 0,-1 0-1 0 0,1 0 1 0 0,0 0-1 0 0,0 0 1 0 0,-1 0-1 0 0,1 0 1 0 0,-1-1-1 0 0,2 0-31 0 0,16-18 204 0 0,0 0-1 0 0,-1-1 0 0 0,-1-1 1 0 0,-1 0-1 0 0,-1-2 0 0 0,-2 0 0 0 0,0 0 1 0 0,-1-1-1 0 0,1-7-203 0 0,40-69 271 0 0,32-23 192 0 0,-84 185-153 0 0,-3-9-260 0 0,3 0 0 0 0,1 0-1 0 0,3-1 1 0 0,8 30-50 0 0,44 121 7 0 0,-45-158 7 0 0,-3 1 0 0 0,-1 0 0 0 0,-2 0 0 0 0,-2 1 0 0 0,-3-1 0 0 0,-1 27-14 0 0,-2-67 0 0 0,1 0 1 0 0,-1 0 0 0 0,0-1-1 0 0,0 1 1 0 0,-1 0-1 0 0,1-1 1 0 0,-1 1 0 0 0,0-1-1 0 0,0 1 1 0 0,-1-1-1 0 0,1 0 1 0 0,-1 0 0 0 0,0 0-1 0 0,0 0 1 0 0,0-1 0 0 0,-1 1-1 0 0,1-1 1 0 0,-1 0-1 0 0,0 0 1 0 0,0 0 0 0 0,0 0-1 0 0,0-1 1 0 0,0 1 0 0 0,-1-1-1 0 0,1 0 1 0 0,-1-1-1 0 0,-3 2 0 0 0,-131 14 116 0 0,136-17-111 0 0,-1 0 0 0 0,1-1 0 0 0,-1 1 0 0 0,1-1 0 0 0,-1 0 0 0 0,1 1 0 0 0,-1-1 0 0 0,1-1 0 0 0,0 1 1 0 0,0 0-1 0 0,-1-1 0 0 0,1 0 0 0 0,0 0 0 0 0,1 0 0 0 0,-1 0 0 0 0,0 0 0 0 0,0 0 0 0 0,1-1 0 0 0,0 1 0 0 0,-1-1 0 0 0,1 0 1 0 0,0 0-1 0 0,0 0 0 0 0,0 0 0 0 0,1 0 0 0 0,-1 0 0 0 0,1 0 0 0 0,0 0 0 0 0,0-1 0 0 0,0 1 0 0 0,0-1 0 0 0,0 1 1 0 0,1-1-6 0 0,-2-5 14 0 0,1 0 0 0 0,1 0 0 0 0,-1 0 1 0 0,1 0-1 0 0,1 0 0 0 0,0 0 0 0 0,0 0 0 0 0,1 0 1 0 0,0 1-1 0 0,1-1 0 0 0,-1 1 0 0 0,4-6-14 0 0,12-18 44 0 0,2 1 0 0 0,1 1-1 0 0,1 0 1 0 0,1 2-1 0 0,2 1 1 0 0,20-17-44 0 0,56-65-88 0 0,-72 80 147 0 0,-9 9-2125 0 0,-8 6-3549 0 0,-10 11-4627 0 0</inkml:trace>
  <inkml:trace contextRef="#ctx0" brushRef="#br0" timeOffset="6140.88">4606 1042 4401 0 0,'0'0'1106'0'0,"0"0"-341"0"0,0 0-132 0 0,0 0 232 0 0,0 0 332 0 0,0 0 177 0 0,0 0-7 0 0,0 0-79 0 0,0 0-77 0 0,0 0-56 0 0,0 0-135 0 0,0 0-172 0 0,0 0-169 0 0,13-9-125 0 0,41-28-52 0 0,-44 29-244 0 0,0 0 0 0 0,0-1 0 0 0,-1 0-1 0 0,0-1 1 0 0,-1 0 0 0 0,0 0 0 0 0,0-1 0 0 0,3-7-258 0 0,4-5 354 0 0,26-47 1424 0 0,-37 108-646 0 0,-4 615 297 0 0,0-634-1395 0 0,-1 1 0 0 0,-1 0 0 0 0,0-1 0 0 0,-2 1 0 0 0,0-1 0 0 0,-1 0 0 0 0,-1 0 0 0 0,0 0 0 0 0,-2-1 0 0 0,0 0 0 0 0,-2 1-34 0 0,10-18 12 0 0,0 0-1 0 0,0 0 1 0 0,-1-1 0 0 0,1 1-1 0 0,0 0 1 0 0,-1 0 0 0 0,1 0-1 0 0,-1-1 1 0 0,1 1 0 0 0,-1 0-1 0 0,1-1 1 0 0,-1 1 0 0 0,0 0-1 0 0,1-1 1 0 0,-1 1 0 0 0,0-1-1 0 0,0 1 1 0 0,1-1 0 0 0,-1 1-1 0 0,0-1 1 0 0,0 0 0 0 0,1 1 0 0 0,-1-1-1 0 0,0 0 1 0 0,0 0 0 0 0,0 1-1 0 0,0-1 1 0 0,0 0 0 0 0,0 0-1 0 0,1 0 1 0 0,-1 0 0 0 0,0 0-1 0 0,0 0 1 0 0,0 0 0 0 0,0 0-1 0 0,0-1 1 0 0,1 1 0 0 0,-1 0-1 0 0,0-1 1 0 0,0 1 0 0 0,0 0-1 0 0,0-1 1 0 0,1 1 0 0 0,-1-1-1 0 0,0 1 1 0 0,1-1 0 0 0,-1 1 0 0 0,0-1-1 0 0,1 0 1 0 0,-1 1 0 0 0,1-1-1 0 0,-1 0 1 0 0,1 1 0 0 0,-1-1-1 0 0,0-1-11 0 0,-19-47 211 0 0,20 21-195 0 0,0 0-1 0 0,2 0 1 0 0,1 1 0 0 0,2-1-1 0 0,0 1 1 0 0,2 0-1 0 0,1 1 1 0 0,1-1-1 0 0,1 1 1 0 0,1 1-1 0 0,1 0 1 0 0,7-7-16 0 0,-13 19 5 0 0,14-30-5 0 0,2 0 0 0 0,2 2-1 0 0,1 1 1 0 0,3 1 0 0 0,1 1-1 0 0,1 2 1 0 0,2 1 0 0 0,2 1-1 0 0,1 2 1 0 0,1 2 0 0 0,2 1-1 0 0,36-21 1 0 0,-63 43-2 0 0,1 1-1 0 0,0 1 0 0 0,0 0 0 0 0,0 0 1 0 0,0 1-1 0 0,1 1 0 0 0,0 0 0 0 0,-1 1 0 0 0,1 0 1 0 0,0 1-1 0 0,0 0 0 0 0,12 1 3 0 0,-21 3 3 0 0,0-1 0 0 0,-1 1 0 0 0,1 0 1 0 0,-1 0-1 0 0,0 0 0 0 0,0 0 0 0 0,0 1 0 0 0,0-1 0 0 0,0 1 0 0 0,-1-1 0 0 0,1 1 0 0 0,-1 0 0 0 0,0 0 0 0 0,0 0 1 0 0,-1 1-1 0 0,1-1 0 0 0,-1 0 0 0 0,0 0 0 0 0,0 1 0 0 0,-1-1 0 0 0,1 1 0 0 0,-1-1 0 0 0,0 1 0 0 0,0-1 1 0 0,0 1-1 0 0,-1-1 0 0 0,1 1 0 0 0,-1-1 0 0 0,0 0 0 0 0,-1 1 0 0 0,1 0-3 0 0,-5 15 23 0 0,-1 1 0 0 0,-1-1 1 0 0,-1 0-1 0 0,0 0 0 0 0,-2-1 0 0 0,0-1 0 0 0,-1 0 0 0 0,-1 0 1 0 0,0-1-1 0 0,-2-1 0 0 0,-4 4-23 0 0,-2 4 13 0 0,-1-1 0 0 0,-2-1 0 0 0,0 0 0 0 0,-1-2 0 0 0,-1-1 0 0 0,-1-1 0 0 0,0-2 0 0 0,-15 7-13 0 0,36-20-23 0 0,0-1 1 0 0,0 1-1 0 0,0-1 1 0 0,0 0-1 0 0,-1-1 0 0 0,1 1 1 0 0,0-1-1 0 0,-1 0 1 0 0,1-1-1 0 0,-1 0 0 0 0,1 0 1 0 0,-1 0-1 0 0,1-1 1 0 0,-1 0-1 0 0,1 0 0 0 0,-4-1 23 0 0,8-1-233 0 0,-1 0-1 0 0,1 0 0 0 0,0-1 0 0 0,0 1 0 0 0,1 0 0 0 0,-1-1 0 0 0,0 1 0 0 0,1-1 0 0 0,0 1 0 0 0,0-1 0 0 0,0 0 0 0 0,1 0 0 0 0,-1 1 0 0 0,1-1 0 0 0,0 0 0 0 0,0 0 0 0 0,0 0 0 0 0,0 1 0 0 0,0-1 0 0 0,1 0 0 0 0,0 0 0 0 0,0 1 0 0 0,0-1 0 0 0,0 1 0 0 0,1-1 0 0 0,-1 1 1 0 0,1-1-1 0 0,0 1 0 0 0,0 0 0 0 0,1-1 234 0 0,9-13-4201 0 0,-4 5-1795 0 0,1 4-3985 0 0</inkml:trace>
  <inkml:trace contextRef="#ctx0" brushRef="#br0" timeOffset="6916.888">5230 1288 5857 0 0,'0'0'2578'0'0,"0"0"-276"0"0,0 0-184 0 0,0 0-138 0 0,0 0-183 0 0,0 0-225 0 0,0 0-269 0 0,0 0-246 0 0,31-10-195 0 0,96-34-163 0 0,-48 0 395 0 0,-61 28-808 0 0,6-4-64 0 0,-1-1 0 0 0,-1-1 0 0 0,-1-1 0 0 0,-1-1 0 0 0,0-1 0 0 0,-3 0-1 0 0,0-2 1 0 0,-1 0 0 0 0,-2 0 0 0 0,1-4-222 0 0,-10 18 26 0 0,-1 0-1 0 0,0 0 0 0 0,0 0 1 0 0,-2 0-1 0 0,0 0 0 0 0,0-1 1 0 0,-1 1-1 0 0,-1-1 0 0 0,0 1 1 0 0,-1-1-26 0 0,1 11-4 0 0,0 1 1 0 0,-1-1 0 0 0,0 1 0 0 0,1 0-1 0 0,-1-1 1 0 0,0 1 0 0 0,0 0 0 0 0,0 0-1 0 0,0 0 1 0 0,-1-1 0 0 0,1 1 0 0 0,-1 1 0 0 0,1-1-1 0 0,-1 0 1 0 0,0 0 0 0 0,1 0 0 0 0,-1 1-1 0 0,0-1 1 0 0,0 1 0 0 0,0 0 0 0 0,0-1-1 0 0,-1 1 1 0 0,1 0 0 0 0,0 0 0 0 0,0 0-1 0 0,-1 1 1 0 0,1-1 0 0 0,0 0 0 0 0,-1 1 0 0 0,1 0-1 0 0,-1-1 1 0 0,1 1 0 0 0,-1 0 0 0 0,1 0-1 0 0,-2 1 4 0 0,-84 19-207 0 0,82-19 202 0 0,1 1-1 0 0,0 0 0 0 0,0 0 0 0 0,0 1 0 0 0,0-1 0 0 0,0 1 1 0 0,0 0-1 0 0,1 1 0 0 0,0-1 0 0 0,-1 1 0 0 0,1 0 0 0 0,1 0 0 0 0,-1 0 1 0 0,0 0-1 0 0,1 1 0 0 0,0-1 0 0 0,0 1 0 0 0,0 0 0 0 0,1 0 1 0 0,0 0-1 0 0,0 0 0 0 0,0 1 0 0 0,0-1 0 0 0,1 0 0 0 0,0 1 0 0 0,0 2 6 0 0,3-5 2 0 0,1 0 0 0 0,0 0 0 0 0,0 0-1 0 0,0 0 1 0 0,0-1 0 0 0,0 1 0 0 0,1-1-1 0 0,-1 0 1 0 0,1 0 0 0 0,0 0 0 0 0,-1 0-1 0 0,1-1 1 0 0,0 1 0 0 0,0-1 0 0 0,0 0 0 0 0,0 0-1 0 0,0-1 1 0 0,0 1 0 0 0,0-1 0 0 0,1 0-1 0 0,1 0-1 0 0,-4 0 3 0 0,293 19 272 0 0,-293-19-266 0 0,0 0-1 0 0,0 1 1 0 0,1-1-1 0 0,-1 1 0 0 0,0-1 1 0 0,0 1-1 0 0,0 0 1 0 0,0 0-1 0 0,0 0 1 0 0,0 0-1 0 0,0 0 1 0 0,-1 1-1 0 0,1-1 0 0 0,0 0 1 0 0,-1 1-1 0 0,1 0 1 0 0,0-1-1 0 0,-1 1 1 0 0,0 0-1 0 0,1 0 1 0 0,-1-1-1 0 0,0 1 1 0 0,0 0-1 0 0,0 0 0 0 0,0 0 1 0 0,-1 1-1 0 0,1-1 1 0 0,-1 0-1 0 0,1 0 1 0 0,-1 0-1 0 0,1 0 1 0 0,-1 1-1 0 0,0-1 1 0 0,0 0-1 0 0,0 0 0 0 0,-1 0 1 0 0,1 1-1 0 0,0-1 1 0 0,-1 0-1 0 0,0 1-8 0 0,-39 82 413 0 0,20-61-314 0 0,11-13-77 0 0,0 0 0 0 0,0 1 0 0 0,1 0-1 0 0,1 0 1 0 0,0 1 0 0 0,0 0-1 0 0,2 0 1 0 0,-1 0 0 0 0,0 7-22 0 0,5-19-28 0 0,1 0 1 0 0,0 0 0 0 0,0 0 0 0 0,-1 0-1 0 0,1 0 1 0 0,0 0 0 0 0,0 0-1 0 0,0 0 1 0 0,0 0 0 0 0,0 0 0 0 0,0 0-1 0 0,0 0 1 0 0,1 0 0 0 0,-1 0-1 0 0,0 0 1 0 0,0 0 0 0 0,1 0 0 0 0,-1 0-1 0 0,1 0 1 0 0,-1 0 0 0 0,1-1-1 0 0,-1 1 1 0 0,1 0 0 0 0,-1 0 0 0 0,1 0-1 0 0,0-1 1 0 0,0 1 0 0 0,-1 0-1 0 0,1 0 1 0 0,0-1 0 0 0,0 1 0 0 0,0-1-1 0 0,0 1 1 0 0,0-1 0 0 0,0 1-1 0 0,-1-1 1 0 0,1 0 0 0 0,0 1 0 0 0,0-1-1 0 0,0 0 1 0 0,0 0 0 0 0,1 0-1 0 0,-1 0 1 0 0,0 0 0 0 0,0 0 0 0 0,0 0-1 0 0,0 0 1 0 0,0 0 0 0 0,0 0-1 0 0,0 0 1 0 0,0-1 27 0 0,55-16-2912 0 0,97-90-12731 0 0,-121 82 11125 0 0,7-5 2318 0 0,76-64 2183 0 0,-107 88-890 0 0,3 0 6861 0 0,-8 9 1580 0 0,-9 5-5635 0 0,-16 19 256 0 0,14-21-1877 0 0,1 1-1 0 0,-1 0 0 0 0,2 0 1 0 0,-1 1-1 0 0,1 0 0 0 0,0 0 1 0 0,1 1-1 0 0,-1-1 0 0 0,2 1 1 0 0,-1 0-1 0 0,2 0 0 0 0,-1 1 1 0 0,1 0-1 0 0,0-1 0 0 0,1 1 1 0 0,0 0-1 0 0,1 0 1 0 0,0 0-1 0 0,0 0 0 0 0,1 0 1 0 0,1 0-1 0 0,0 1-277 0 0,1-7 90 0 0,1-1 0 0 0,0 1 0 0 0,0 0 0 0 0,0-1 0 0 0,1 1 1 0 0,-1-1-1 0 0,1 0 0 0 0,0 0 0 0 0,0-1 0 0 0,0 1 0 0 0,0-1 0 0 0,0 0 0 0 0,1 0 0 0 0,-1 0 1 0 0,1 0-1 0 0,-1-1 0 0 0,1 0 0 0 0,0 0 0 0 0,-1 0 0 0 0,1-1 0 0 0,0 1 0 0 0,0-1 0 0 0,-1 0 1 0 0,1 0-1 0 0,0-1 0 0 0,0 0 0 0 0,-1 1 0 0 0,1-2 0 0 0,0 1 0 0 0,3-2-90 0 0,0-1 60 0 0,0 0 1 0 0,0-1-1 0 0,-1 0 0 0 0,0 0 0 0 0,0-1 0 0 0,0 1 1 0 0,-1-2-1 0 0,1 1 0 0 0,-2-1 0 0 0,1 0 0 0 0,-1 0 1 0 0,0 0-1 0 0,0-1 0 0 0,-1 0 0 0 0,0 0 0 0 0,0 0 0 0 0,-1-1 1 0 0,0 1-1 0 0,0-1 0 0 0,-1 1 0 0 0,-1-1 0 0 0,1 0 1 0 0,-1 0-1 0 0,-1 0 0 0 0,1 0 0 0 0,-2 0 0 0 0,1 0 1 0 0,-1 1-1 0 0,-1-4-60 0 0,1 7-48 0 0,0 0 0 0 0,0 0 0 0 0,-1 0 1 0 0,0 1-1 0 0,0-1 0 0 0,0 0 0 0 0,-1 1 1 0 0,1 0-1 0 0,-1-1 0 0 0,0 1 0 0 0,0 0 0 0 0,0 0 1 0 0,-1 1-1 0 0,0-1 0 0 0,1 1 0 0 0,-1-1 0 0 0,0 1 1 0 0,-1 0-1 0 0,1 1 0 0 0,0-1 0 0 0,-1 1 1 0 0,0 0-1 0 0,1 0 0 0 0,-2 0 48 0 0,-2 1-716 0 0,-18-1-2164 0 0,11 6-4478 0 0,9 3-4438 0 0</inkml:trace>
  <inkml:trace contextRef="#ctx0" brushRef="#br0" timeOffset="7588.66">6727 287 10242 0 0,'0'0'2998'0'0,"0"0"-1706"0"0,0 0-639 0 0,0 0 61 0 0,0 0 228 0 0,0 0 224 0 0,0 0 26 0 0,0 0-132 0 0,0 0-121 0 0,0 0-120 0 0,0 0-83 0 0,0 0-67 0 0,1 24-61 0 0,7 154 658 0 0,-8-169-1198 0 0,3 67 189 0 0,-2-1 1 0 0,-4 1-1 0 0,-4-1 1 0 0,-3 7-258 0 0,2-33 22 0 0,7-35-13 0 0,-1 0 0 0 0,-1 0-1 0 0,0 0 1 0 0,0 0 0 0 0,-2-1 0 0 0,1 1 0 0 0,-2-1 0 0 0,0 0-1 0 0,0 0 1 0 0,-3 2-9 0 0,8-41 104 0 0,10 8-115 0 0,0 1 0 0 0,1 1 0 0 0,1 0 0 0 0,0 0 1 0 0,2 1-1 0 0,-1 0 0 0 0,2 1 0 0 0,0 1 0 0 0,11-8 11 0 0,-14 9-22 0 0,1 1 1 0 0,0 1 0 0 0,1 0 0 0 0,0 1-1 0 0,1 0 1 0 0,0 1 0 0 0,0 0 0 0 0,0 1-1 0 0,1 1 1 0 0,0 0 0 0 0,1 1 0 0 0,-1 1-1 0 0,1 0 1 0 0,0 1 0 0 0,10 0 21 0 0,-23 2-3 0 0,0 1-1 0 0,1 0 1 0 0,-1-1 0 0 0,1 1-1 0 0,-1 0 1 0 0,0 0 0 0 0,1 1-1 0 0,-1-1 1 0 0,1 1 0 0 0,-1 0-1 0 0,0 0 1 0 0,0 0 0 0 0,1 0-1 0 0,-1 0 1 0 0,0 1 0 0 0,0-1-1 0 0,0 1 1 0 0,-1 0 0 0 0,1 0-1 0 0,0 0 1 0 0,0 0 0 0 0,-1 0-1 0 0,0 1 1 0 0,1-1 0 0 0,-1 1-1 0 0,0 0 1 0 0,0-1 0 0 0,0 1-1 0 0,-1 0 1 0 0,1 0 0 0 0,-1 0-1 0 0,0 1 1 0 0,1-1 0 0 0,-1 0-1 0 0,-1 0 1 0 0,1 1 0 0 0,0-1-1 0 0,-1 2 4 0 0,0 4 6 0 0,0 0 0 0 0,-1 0 0 0 0,0-1 0 0 0,-1 1 0 0 0,0 0 0 0 0,0-1 0 0 0,0 0 0 0 0,-1 1 0 0 0,-1-1 0 0 0,0 0 0 0 0,0 0-1 0 0,0-1 1 0 0,-1 1 0 0 0,0-1 0 0 0,0 0 0 0 0,-1 0 0 0 0,0-1 0 0 0,0 0 0 0 0,0 0 0 0 0,-3 1-6 0 0,-6 5 37 0 0,-1 0 0 0 0,0-1 0 0 0,-1-1 1 0 0,0-1-1 0 0,-1 0 0 0 0,0-1 0 0 0,0-1 0 0 0,-12 3-37 0 0,-95 15 182 0 0,120-25-212 0 0,3 1-4 0 0,1 0 0 0 0,-1-1 0 0 0,1 0 1 0 0,-1 1-1 0 0,0-1 0 0 0,1 0 0 0 0,-1 1 0 0 0,0-1 0 0 0,1 0 0 0 0,-1 0 1 0 0,1-1-1 0 0,-1 1 0 0 0,0 0 0 0 0,1 0 0 0 0,-1-1 0 0 0,1 1 0 0 0,-1-1 1 0 0,1 1-1 0 0,-1-1 0 0 0,1 0 0 0 0,-1 0 0 0 0,1 1 0 0 0,-1-1 1 0 0,1 0-1 0 0,0 0 0 0 0,0 0 0 0 0,-1-1 0 0 0,1 1 0 0 0,0 0 0 0 0,0 0 1 0 0,0-1-1 0 0,0 1 0 0 0,1 0 0 0 0,-1-1 0 0 0,0 1 0 0 0,0-1 1 0 0,1 1-1 0 0,-1-1 0 0 0,1 1 0 0 0,0-1 0 0 0,-1 0 0 0 0,1 1 0 0 0,0-1 1 0 0,0 1-1 0 0,0-1 0 0 0,0 0 0 0 0,0 1 0 0 0,0-1 0 0 0,1 0 34 0 0,23-43-3826 0 0,2 18-1752 0 0,-11 13-1029 0 0,-3 1-2355 0 0</inkml:trace>
  <inkml:trace contextRef="#ctx0" brushRef="#br0" timeOffset="7833.886">7283 202 15883 0 0,'0'0'1495'0'0,"0"0"-477"0"0,0 0-183 0 0,0 0 102 0 0,0 0 118 0 0,0 0 55 0 0,0 0-46 0 0,0 0-130 0 0,0 0-154 0 0,0 0-133 0 0,3 36-105 0 0,10 116-94 0 0,-21-1 512 0 0,0-99-727 0 0,-44 312 171 0 0,41-198-1503 0 0,20-174-1062 0 0,3-20-3368 0 0,-6 9-5068 0 0,-3 11 1638 0 0</inkml:trace>
  <inkml:trace contextRef="#ctx0" brushRef="#br0" timeOffset="8170.744">7386 946 3689 0 0,'0'0'2955'0'0,"0"0"-901"0"0,0 0-258 0 0,0 0 101 0 0,0 0 15 0 0,0 0-138 0 0,0 0-183 0 0,0 0-184 0 0,0 0-146 0 0,0 0-94 0 0,0 0-123 0 0,32 14-142 0 0,103 42-135 0 0,-133-54-728 0 0,1-1 0 0 0,-1 1 0 0 0,1-1 1 0 0,-1 0-1 0 0,1 0 0 0 0,0 0 0 0 0,0 0 0 0 0,-1 0 1 0 0,1-1-1 0 0,0 1 0 0 0,0-1 0 0 0,0 1 0 0 0,0-1 1 0 0,0 0-1 0 0,0 0 0 0 0,0-1 0 0 0,-1 1 1 0 0,1-1-1 0 0,0 1 0 0 0,0-1 0 0 0,0 0 0 0 0,-1 0 1 0 0,1 0-40 0 0,6-3 170 0 0,-4 3-126 0 0,0-1-1 0 0,0 0 1 0 0,0 0 0 0 0,0 0-1 0 0,0 0 1 0 0,0-1-1 0 0,0 0 1 0 0,-1 0 0 0 0,1 0-1 0 0,-1 0 1 0 0,0-1 0 0 0,0 0-1 0 0,0 0 1 0 0,-1 0-1 0 0,1 0 1 0 0,-1-1 0 0 0,0 1-1 0 0,0-1 1 0 0,-1 0 0 0 0,1 1-1 0 0,-1-1 1 0 0,0-1-1 0 0,0 1 1 0 0,-1 0 0 0 0,1 0-1 0 0,-1-1 1 0 0,-1 1 0 0 0,1 0-1 0 0,-1-1 1 0 0,0 1-1 0 0,0-1 1 0 0,0 1 0 0 0,-1-1-1 0 0,1 1 1 0 0,-2 0 0 0 0,1-1-1 0 0,0 1 1 0 0,-2-4-44 0 0,-2 6-5 0 0,1-1 1 0 0,0 1 0 0 0,0 0 0 0 0,-1 0-1 0 0,0 1 1 0 0,1-1 0 0 0,-1 1 0 0 0,0 0-1 0 0,0 1 1 0 0,0-1 0 0 0,-1 1 0 0 0,1 0-1 0 0,0 0 1 0 0,0 0 0 0 0,-1 1-1 0 0,1 0 1 0 0,0 0 0 0 0,-1 0 0 0 0,1 1-1 0 0,0 0 1 0 0,-1 0 0 0 0,1 0 0 0 0,0 1-1 0 0,0-1 1 0 0,0 1 0 0 0,0 0 0 0 0,0 1-1 0 0,1-1 1 0 0,-1 1 0 0 0,1 0-1 0 0,-1 0 1 0 0,1 0 0 0 0,0 1 0 0 0,0 0-1 0 0,-3 3 5 0 0,-1-1-19 0 0,0 1 0 0 0,0 0 0 0 0,0 0 0 0 0,1 0-1 0 0,0 1 1 0 0,1 0 0 0 0,0 1 0 0 0,0-1-1 0 0,0 1 1 0 0,1 0 0 0 0,1 1 0 0 0,0-1 0 0 0,0 1-1 0 0,0 0 1 0 0,2 0 0 0 0,-1 0 0 0 0,1 0-1 0 0,0 0 1 0 0,1 1 0 0 0,1-1 0 0 0,-1 0 0 0 0,2 1 19 0 0,2-4-88 0 0,1-1 0 0 0,0 0 0 0 0,0-1 0 0 0,0 1 1 0 0,1-1-1 0 0,0 0 0 0 0,0 0 0 0 0,0 0 0 0 0,1-1 1 0 0,-1 1-1 0 0,1-1 0 0 0,0-1 0 0 0,0 1 0 0 0,1-1 1 0 0,-1 0-1 0 0,1-1 0 0 0,0 1 0 0 0,-1-1 1 0 0,1-1-1 0 0,0 1 0 0 0,0-1 0 0 0,0 0 0 0 0,0-1 1 0 0,7 0 87 0 0,92 1-4255 0 0,-71-4-31 0 0,-2-2-3390 0 0,-16 2-374 0 0</inkml:trace>
  <inkml:trace contextRef="#ctx0" brushRef="#br0" timeOffset="8622.808">7942 1071 10338 0 0,'0'0'1923'0'0,"0"0"-581"0"0,0 0-227 0 0,0 0-108 0 0,0 0-64 0 0,0 0-91 0 0,0 0-112 0 0,0 0-83 0 0,0 0-10 0 0,0 0-3 0 0,0 0-14 0 0,0 0-9 0 0,0 0-39 0 0,-4 18-28 0 0,-11 56-4 0 0,15-73-520 0 0,0 0 0 0 0,0-1 0 0 0,0 1 0 0 0,0 0 0 0 0,0-1 0 0 0,0 1 0 0 0,0 0 1 0 0,0-1-1 0 0,1 1 0 0 0,-1 0 0 0 0,0-1 0 0 0,0 1 0 0 0,1 0 0 0 0,-1-1 0 0 0,0 1 0 0 0,1-1 0 0 0,-1 1 0 0 0,1 0 0 0 0,-1-1 0 0 0,1 1 0 0 0,-1-1 1 0 0,1 0-1 0 0,-1 1 0 0 0,1-1 0 0 0,-1 1 0 0 0,1-1 0 0 0,0 0 0 0 0,-1 1 0 0 0,1-1 0 0 0,0 0 0 0 0,-1 0 0 0 0,1 1 0 0 0,0-1 0 0 0,-1 0 1 0 0,1 0-1 0 0,0 0 0 0 0,-1 0 0 0 0,1 0 0 0 0,0 0 0 0 0,0 0 0 0 0,-1 0 0 0 0,1 0 0 0 0,0 0 0 0 0,-1 0 0 0 0,1-1 0 0 0,0 1 0 0 0,-1 0 0 0 0,1 0 1 0 0,0-1-1 0 0,-1 1 0 0 0,1 0 0 0 0,-1-1 0 0 0,1 1 0 0 0,-1-1 0 0 0,1 1 0 0 0,-1-1 0 0 0,1 1 0 0 0,-1-1 0 0 0,1 1 0 0 0,-1-1 0 0 0,1 1 0 0 0,-1-1 1 0 0,0 0-1 0 0,1 1 0 0 0,-1-1 0 0 0,0 0 0 0 0,0 1 0 0 0,1-1 0 0 0,-1 0 0 0 0,0 0-30 0 0,0 1 42 0 0,223-195 2028 0 0,-219 191-2061 0 0,11-11 3 0 0,2 0-1 0 0,0 2 0 0 0,1 0 1 0 0,0 0-1 0 0,1 2 0 0 0,17-8-11 0 0,-32 46-32 0 0,-53 92 152 0 0,48-117-117 0 0,1-1-1 0 0,0 1 1 0 0,0-1-1 0 0,-1 1 1 0 0,1-1-1 0 0,0 1 1 0 0,0-1-1 0 0,1 1 1 0 0,-1-1-1 0 0,0 1 1 0 0,0-1-1 0 0,1 1 1 0 0,-1-1-1 0 0,1 1 1 0 0,-1-1-1 0 0,1 0 1 0 0,0 1-1 0 0,-1-1 1 0 0,1 0-1 0 0,0 1 1 0 0,0-1-1 0 0,0 0 1 0 0,0 0-1 0 0,0 0 1 0 0,0 0-1 0 0,0 0 1 0 0,1 0-1 0 0,-1 0 1 0 0,0 0 0 0 0,1 0-1 0 0,-1-1 1 0 0,0 1-1 0 0,1-1 1 0 0,-1 1-1 0 0,1-1 1 0 0,-1 1-1 0 0,0-1 1 0 0,1 0-1 0 0,-1 1 1 0 0,1-1-1 0 0,0 0 1 0 0,-1 0-1 0 0,1 0 1 0 0,-1 0-1 0 0,1-1 1 0 0,-1 1-1 0 0,1 0 1 0 0,-1-1-1 0 0,1 1 1 0 0,-1-1-1 0 0,2 0-2 0 0,122-36 71 0 0,-108 31-71 0 0,0 0 11 0 0,-1 0 0 0 0,1 2-1 0 0,0-1 1 0 0,0 2-1 0 0,0 0 1 0 0,1 2 0 0 0,-1-1-1 0 0,16 2-10 0 0,-31 2 8 0 0,1 0 0 0 0,0 1 0 0 0,-1-1 0 0 0,0 0 0 0 0,1 1 0 0 0,-1 0-1 0 0,0-1 1 0 0,0 1 0 0 0,0 0 0 0 0,-1 0 0 0 0,1 0 0 0 0,-1 0 0 0 0,0 0 0 0 0,1 0-1 0 0,-1 1 1 0 0,-1-1 0 0 0,1 0 0 0 0,0 1 0 0 0,-1-1 0 0 0,0 0 0 0 0,0 1-1 0 0,0-1 1 0 0,0 1 0 0 0,0-1 0 0 0,-1 0 0 0 0,1 1 0 0 0,-1-1 0 0 0,0 0 0 0 0,0 1-8 0 0,0 11 54 0 0,0 99 35 0 0,2-111-106 0 0,0-1-1 0 0,0 1 0 0 0,1-1 0 0 0,-1 0 1 0 0,1 1-1 0 0,-1-1 0 0 0,1 0 0 0 0,0 0 1 0 0,0 0-1 0 0,0 0 0 0 0,0 0 0 0 0,0 0 1 0 0,0-1-1 0 0,0 1 0 0 0,1-1 0 0 0,-1 1 1 0 0,1-1-1 0 0,-1 0 0 0 0,1 0 0 0 0,-1 0 1 0 0,1 0-1 0 0,0-1 0 0 0,0 1 0 0 0,-1-1 1 0 0,1 1-1 0 0,0-1 0 0 0,0 0 0 0 0,-1 0 1 0 0,1 0-1 0 0,1-1 18 0 0,49-12-6234 0 0,-42 7-1345 0 0,-1-1-4755 0 0</inkml:trace>
  <inkml:trace contextRef="#ctx0" brushRef="#br0" timeOffset="10603.795">0 1605 2601 0 0,'0'0'324'0'0,"0"0"234"0"0,0 0 709 0 0,0 0 478 0 0,0 0 246 0 0,0 0-31 0 0,0 0-282 0 0,0 0-250 0 0,0 0-206 0 0,32 2-178 0 0,103 8-153 0 0,9-7 1123 0 0,361-36 1852 0 0,-21 14-2315 0 0,-108 26-1060 0 0,18-7 45 0 0,24-14 26 0 0,-81 10-217 0 0,1026 0 72 0 0,-875 26-410 0 0,290-14 42 0 0,-204 2 184 0 0,-115-9-61 0 0,96-20-92 0 0,49-6-14 0 0,-121-16 34 0 0,-270 24 281 0 0,105 8-381 0 0,-221 17 172 0 0,17-5 738 0 0,-114-3-877 0 0,0 0 24 0 0,0 0-18 0 0,0 0-6 0 0,0 0-5 0 0,0 0-33 0 0,0 0 24 0 0,0 0 18 0 0,0 0 6 0 0,0 0 9 0 0,0 0-7 0 0,0 0-17 0 0,0 0-1 0 0,-17 5-1222 0 0,0-6-5029 0 0,11 1-1192 0 0,2 0-5078 0 0</inkml:trace>
  <inkml:trace contextRef="#ctx0" brushRef="#br0" timeOffset="11967.937">9337 799 9442 0 0,'0'0'1907'0'0,"0"0"-319"0"0,0 0-90 0 0,0 0 106 0 0,0 0 105 0 0,0 0-33 0 0,0 0-269 0 0,0 0-344 0 0,0 0-281 0 0,0 0-212 0 0,0 0-164 0 0,0 0-77 0 0,0 0-47 0 0,2-3-40 0 0,7-10-30 0 0,-7 10-42 0 0,-2 3-46 0 0,-12 19 623 0 0,57-27-357 0 0,-45 8-343 0 0,0 0 20 0 0,0 0 3 0 0,0 0-3 0 0,0 0 2 0 0,0 0-7 0 0,0 0-14 0 0,0 0 10 0 0,0 0-7 0 0,0 0-23 0 0,0 0 13 0 0,0 0-1 0 0,-16 49-112 0 0,15-32-1447 0 0,0-10-1770 0 0,-1-2-3987 0 0,0-2-4963 0 0</inkml:trace>
  <inkml:trace contextRef="#ctx0" brushRef="#br0" timeOffset="12403.954">9429 1182 9290 0 0,'0'0'1803'0'0,"0"0"-335"0"0,0 0-41 0 0,0 0 76 0 0,0 0-1 0 0,0 0-128 0 0,0 0-282 0 0,0 0-288 0 0,0 0-221 0 0,0 0-139 0 0,0 0-75 0 0,0 0-51 0 0,0 0-32 0 0,-4 5-32 0 0,-10 18-39 0 0,13-23-193 0 0,1 1 1 0 0,0-1 0 0 0,0 0 0 0 0,-1 1 0 0 0,1-1 0 0 0,0 1-1 0 0,0-1 1 0 0,0 1 0 0 0,-1-1 0 0 0,1 1 0 0 0,0-1 0 0 0,0 1-1 0 0,0-1 1 0 0,0 1 0 0 0,0-1 0 0 0,0 1 0 0 0,0-1 0 0 0,0 1-1 0 0,0-1 1 0 0,0 1 0 0 0,1-1 0 0 0,-1 1 0 0 0,0-1 0 0 0,0 1 0 0 0,0-1-1 0 0,1 1 1 0 0,-1-1 0 0 0,0 1 0 0 0,0-1 0 0 0,1 0 0 0 0,-1 1-1 0 0,0-1 1 0 0,1 0 0 0 0,-1 1 0 0 0,0-1 0 0 0,1 0 0 0 0,-1 1-1 0 0,1-1 1 0 0,-1 0 0 0 0,1 1 0 0 0,-1-1 0 0 0,1 0 0 0 0,-1 0-1 0 0,1 0 1 0 0,-1 0 0 0 0,1 1 0 0 0,-1-1 0 0 0,1 0 0 0 0,-1 0-1 0 0,1 0 1 0 0,-1 0 0 0 0,1 0 0 0 0,-1 0 0 0 0,1 0 0 0 0,-1 0 0 0 0,1-1-1 0 0,-1 1 1 0 0,1 0 0 0 0,-1 0 0 0 0,1 0 0 0 0,-1 0 0 0 0,0-1-1 0 0,1 1 1 0 0,-1 0 0 0 0,1 0 0 0 0,-1-1-23 0 0,33-6 212 0 0,1-19 10 0 0,-73 40 746 0 0,21-5-874 0 0,19-9-760 0 0,7-5-350 0 0,-5 3 329 0 0,6-3-6269 0 0,-5 5-4805 0 0</inkml:trace>
  <inkml:trace contextRef="#ctx0" brushRef="#br0" timeOffset="14514.623">11577 788 0 0 0,'0'0'461'0'0,"0"0"216"0"0,0 0 219 0 0,0 0 219 0 0,0 0 112 0 0,0 0-70 0 0,0 0-275 0 0,0 0-316 0 0,0 0-181 0 0,0 0-59 0 0,0 0 84 0 0,3 0 109 0 0,187-9 6132 0 0,-139 6-5713 0 0,211-26 1588 0 0,241 20-883 0 0,-315 11-1416 0 0,388-14 584 0 0,-337 5-523 0 0,292-18 292 0 0,-343 14-258 0 0,42 0 113 0 0,185-7 59 0 0,-58 17-305 0 0,270-10 293 0 0,-331 4 19 0 0,119 7 196 0 0,-204 0-582 0 0,-113 7-63 0 0,49-7 167 0 0,-147 0-203 0 0,0 0-1 0 0,0 0-31 0 0,0 0-8 0 0,0 0-11 0 0,0 0-45 0 0,0 0-36 0 0,0 0-87 0 0,0 0-156 0 0,0 0-297 0 0,0 0-825 0 0,0 1-3108 0 0,2 2-6921 0 0</inkml:trace>
  <inkml:trace contextRef="#ctx0" brushRef="#br0" timeOffset="15040.883">12748 136 7898 0 0,'0'0'703'0'0,"0"0"-301"0"0,0 0 105 0 0,0 0 435 0 0,0 0 398 0 0,0 0 134 0 0,0 0-136 0 0,0 0-288 0 0,0 0-264 0 0,-35 23-177 0 0,-114 71-122 0 0,-2-5 550 0 0,88-52-497 0 0,-1-2 0 0 0,-2-4-1 0 0,-62 21-539 0 0,11 0-510 0 0,118-51 370 0 0,-1 0 0 0 0,0 0 0 0 0,0-1 0 0 0,0 1 1 0 0,1 0-1 0 0,-1 0 0 0 0,0 0 0 0 0,1 0 1 0 0,-1 0-1 0 0,1-1 0 0 0,-1 1 0 0 0,1 0 1 0 0,-1 0-1 0 0,1-1 0 0 0,-1 1 0 0 0,1 0 1 0 0,0-1-1 0 0,-1 1 0 0 0,1-1 0 0 0,0 1 1 0 0,0-1-1 0 0,0 1 0 0 0,-1-1 0 0 0,1 1 0 0 0,0-1 1 0 0,0 0-1 0 0,0 1 0 0 0,0-1 0 0 0,0 0 1 0 0,0 0-1 0 0,-1 0 0 0 0,1 0 0 0 0,0 0 1 0 0,0 0-1 0 0,0 0 0 0 0,0 0 0 0 0,0 0 1 0 0,0 0-1 0 0,0 0 0 0 0,0-1 140 0 0,43 4-9499 0 0,-31-3 4907 0 0</inkml:trace>
  <inkml:trace contextRef="#ctx0" brushRef="#br0" timeOffset="15305.006">13669 243 9946 0 0,'0'0'839'0'0,"0"0"-284"0"0,0 0 149 0 0,0 0 360 0 0,0 0 314 0 0,-34 10 94 0 0,-109 34-186 0 0,-3 19 929 0 0,16 4-1586 0 0,4 5 1 0 0,-88 69-630 0 0,213-141-47 0 0,1-1 0 0 0,-1 1 0 0 0,1 0 1 0 0,0 0-1 0 0,-1 0 0 0 0,1 0 0 0 0,-1 0 1 0 0,1 0-1 0 0,-1 0 0 0 0,1 1 0 0 0,-1-1 1 0 0,1 0-1 0 0,-1 0 0 0 0,1 0 0 0 0,-1 0 1 0 0,1 1-1 0 0,-1-1 0 0 0,1 0 0 0 0,0 0 1 0 0,-1 1-1 0 0,1-1 0 0 0,-1 0 0 0 0,1 1 0 0 0,0-1 1 0 0,-1 0-1 0 0,1 1 0 0 0,0-1 0 0 0,0 0 1 0 0,-1 1-1 0 0,1-1 0 0 0,0 1 0 0 0,0-1 1 0 0,0 1-1 0 0,-1-1 0 0 0,1 1 0 0 0,0-1 1 0 0,0 0-1 0 0,0 1 0 0 0,0-1 0 0 0,0 1 1 0 0,0-1-1 0 0,0 1 0 0 0,0-1 0 0 0,0 1 0 0 0,0-1 1 0 0,0 1-1 0 0,0-1 0 0 0,0 1 0 0 0,1-1 1 0 0,-1 1-1 0 0,0-1 0 0 0,0 1 0 0 0,0-1 1 0 0,1 0-1 0 0,-1 1 0 0 0,0-1 0 0 0,0 1 1 0 0,1-1-1 0 0,-1 0 0 0 0,0 1 0 0 0,1-1 1 0 0,-1 0-1 0 0,1 1 0 0 0,-1-1 0 0 0,0 0 0 0 0,1 0 1 0 0,-1 1-1 0 0,1-1 0 0 0,0 0 47 0 0,38 2-7025 0 0,-29-3 4330 0 0,3 1-5076 0 0</inkml:trace>
  <inkml:trace contextRef="#ctx0" brushRef="#br0" timeOffset="15597.045">14845 210 5129 0 0,'0'0'2105'0'0,"0"0"-493"0"0,0 0-411 0 0,0 0-58 0 0,0 0 127 0 0,0 0 86 0 0,0 0-62 0 0,-35 11-191 0 0,-112 36-186 0 0,-11 9 893 0 0,90-28-1405 0 0,1 2 1 0 0,2 3-1 0 0,-13 12-405 0 0,74-43-65 0 0,1 0-29 0 0,0-1 1 0 0,-1 1-1 0 0,1 0 0 0 0,0 0 0 0 0,0 0 1 0 0,0 0-1 0 0,1 0 0 0 0,-1 1 0 0 0,0-1 1 0 0,1 1-1 0 0,0 0 0 0 0,-1 0 0 0 0,1 0 1 0 0,0 0-1 0 0,1 0 0 0 0,-1 0 0 0 0,0 2 94 0 0,45 2-4439 0 0,-2-8-2484 0 0,-26-2-212 0 0</inkml:trace>
  <inkml:trace contextRef="#ctx0" brushRef="#br0" timeOffset="18086.838">17017 626 0 0 0,'10'0'199'0'0,"98"-4"3181"0"0,-10 4 3311 0 0,-6 7-2793 0 0,243-7 1154 0 0,-264 8-4281 0 0,83-5 607 0 0,-65 5-788 0 0,135-8 521 0 0,-99-3-637 0 0,24 2-61 0 0,38 1-83 0 0,-187 0-309 0 0,0 0-1 0 0,0 0 7 0 0,0 0-3 0 0,0 0 13 0 0,0 0-10 0 0,0 0 17 0 0,0 0 12 0 0,0 0 8 0 0,0 0 1 0 0,0 0-16 0 0,0 0 5 0 0,0 0-17 0 0,0 0 16 0 0,0 0-13 0 0,0 0-18 0 0,0 0 2 0 0,0 0 9 0 0,0 0 10 0 0,0 0-5 0 0,0 0 8 0 0,0 0-21 0 0,0 0 7 0 0,0 0 13 0 0,0 0 3 0 0,0 0 0 0 0,-24 4 443 0 0,-277 28-343 0 0,-17-24-178 0 0,162 3 46 0 0,-39-11 8 0 0,91-7-27 0 0,-22-15 100 0 0,-53 22-126 0 0,106 3 40 0 0,-8 5-35 0 0,-21-1 97 0 0,32-3-288 0 0,69-4 24 0 0,1 0-154 0 0,0 0-231 0 0,11 0-2546 0 0,-7 0-1048 0 0,5 0-7293 0 0</inkml:trace>
  <inkml:trace contextRef="#ctx0" brushRef="#br0" timeOffset="18788.788">15867 202 0 0 0,'0'0'289'0'0,"0"0"854"0"0,0 0 570 0 0,0 0 292 0 0,0 0-33 0 0,0 0-279 0 0,0 0-415 0 0,0 0-369 0 0,0 0-136 0 0,0 0-17 0 0,0 0 68 0 0,0 0 57 0 0,-22 4 52 0 0,-68 16 16 0 0,23 15 745 0 0,-268 211 1641 0 0,196-161-3111 0 0,122-74-394 0 0,17-11-85 0 0,5 0-549 0 0,152-33-4385 0 0,-101 16-1850 0 0,-26 9-875 0 0</inkml:trace>
  <inkml:trace contextRef="#ctx0" brushRef="#br0" timeOffset="19054.816">16789 346 5681 0 0,'0'0'1096'0'0,"0"0"-81"0"0,0 0 216 0 0,0 0 319 0 0,0 0 173 0 0,-36 5 12 0 0,-113 16-199 0 0,-3 23 1353 0 0,112-30-2460 0 0,-1 2 0 0 0,2 2 0 0 0,0 1 0 0 0,-30 22-429 0 0,26-2-360 0 0,34-20-3250 0 0,20-16-6767 0 0,-5-3 4552 0 0</inkml:trace>
  <inkml:trace contextRef="#ctx0" brushRef="#br0" timeOffset="19315.39">17728 254 7066 0 0,'0'0'2928'0'0,"0"0"-1773"0"0,0 0-315 0 0,0 0 299 0 0,0 0 259 0 0,0 0 101 0 0,-37 14-103 0 0,-116 49-254 0 0,-15 22 745 0 0,85-40-1463 0 0,44-26-319 0 0,1 2 0 0 0,0 1 0 0 0,2 2 0 0 0,1 2 0 0 0,-24 22-105 0 0,42-23-764 0 0,40-16-626 0 0,72-23-1806 0 0,-36-4-1862 0 0,-38 11 2083 0 0,9-2-5041 0 0</inkml:trace>
  <inkml:trace contextRef="#ctx0" brushRef="#br0" timeOffset="19573.13">18477 165 9274 0 0,'0'0'950'0'0,"0"0"-54"0"0,0 0 77 0 0,-33 16 81 0 0,-107 48 74 0 0,-23 15 1805 0 0,138-66-2714 0 0,0 0 1 0 0,1 2-1 0 0,1 1 1 0 0,1 1 0 0 0,0 0-1 0 0,-18 20-219 0 0,39-37-19 0 0,1 1 0 0 0,-1-1 0 0 0,0 1 0 0 0,0-1 0 0 0,1 1 0 0 0,-1-1 0 0 0,0 1 0 0 0,1-1 0 0 0,-1 1 0 0 0,1 0 0 0 0,-1-1 0 0 0,0 1 0 0 0,1 0 0 0 0,0 0 0 0 0,-1 0-1 0 0,1-1 1 0 0,-1 1 0 0 0,1 0 0 0 0,0 0 0 0 0,0 0 0 0 0,-1 0 0 0 0,1-1 0 0 0,0 1 0 0 0,0 0 0 0 0,0 0 0 0 0,0 0 0 0 0,0 0 0 0 0,0 0 0 0 0,0 0 0 0 0,0-1 0 0 0,1 1 0 0 0,-1 0 0 0 0,0 0 0 0 0,0 0-1 0 0,1 0 1 0 0,-1-1 0 0 0,1 1 0 0 0,-1 0 0 0 0,1 0 0 0 0,-1-1 0 0 0,1 1 0 0 0,-1 0 0 0 0,1 0 0 0 0,-1-1 0 0 0,1 1 0 0 0,0-1 0 0 0,-1 1 0 0 0,1-1 0 0 0,0 1 0 0 0,0-1 0 0 0,-1 1 0 0 0,1-1 0 0 0,0 0-1 0 0,0 1 1 0 0,0-1 0 0 0,0 0 0 0 0,-1 0 0 0 0,1 1 0 0 0,0-1 0 0 0,0 0 0 0 0,0 0 0 0 0,0 0 0 0 0,0 0 0 0 0,0 0 0 0 0,0-1 0 0 0,-1 1 0 0 0,1 0 0 0 0,0 0 0 0 0,0 0 0 0 0,0-1 19 0 0,100-7-3437 0 0,-36-6-3846 0 0,-37 7 811 0 0</inkml:trace>
  <inkml:trace contextRef="#ctx0" brushRef="#br0" timeOffset="19821.342">18987 228 5921 0 0,'0'0'4297'0'0,"0"0"-3065"0"0,0 0-127 0 0,0 0-25 0 0,-230 118-104 0 0,180-89-16 0 0,-5 4-168 0 0,2 0-255 0 0,5 1-217 0 0,7-5-216 0 0,8 1-176 0 0,9-5-192 0 0,8-6-256 0 0,10-1-593 0 0,2-7-2167 0 0,4-3-7947 0 0</inkml:trace>
  <inkml:trace contextRef="#ctx0" brushRef="#br0" timeOffset="27105.648">12940 2739 0 0 0,'0'0'272'0'0,"0"0"-15"0"0,0 0-65 0 0,0 0-37 0 0,0 0 24 0 0,1 0 1923 0 0,9-2-4120 0 0,-5 1 3674 0 0,-2 0 4231 0 0,-2 1 6105 0 0,-3-4-11877 0 0,0 1 0 0 0,0 0 1 0 0,0-1-1 0 0,-1 1 0 0 0,0 0 0 0 0,1 0 1 0 0,-1 1-1 0 0,0-1 0 0 0,0 1 0 0 0,0-1 1 0 0,-1 1-1 0 0,1 0 0 0 0,0 0 0 0 0,-1 0 1 0 0,0 1-1 0 0,1-1 0 0 0,-1 1 0 0 0,0 0 1 0 0,0 0-1 0 0,1 0 0 0 0,-1 1 1 0 0,0-1-1 0 0,0 1 0 0 0,0 0 0 0 0,0 0 1 0 0,0 0-1 0 0,0 1 0 0 0,-1-1-115 0 0,-124 5 1046 0 0,84 13-604 0 0,-30 26 83 0 0,3 11 113 0 0,25 18-122 0 0,22-18-291 0 0,8 15-45 0 0,5 15 65 0 0,28 85 159 0 0,-14-159-379 0 0,1 0 0 0 0,0-1 0 0 0,0 1 0 0 0,1-1 1 0 0,1 0-1 0 0,0-1 0 0 0,0 1 0 0 0,1-1 0 0 0,0 0 0 0 0,0 0 0 0 0,1 0 0 0 0,6 5-25 0 0,-4-4 45 0 0,0 0-1 0 0,1-1 1 0 0,0-1-1 0 0,1 0 1 0 0,-1 0-1 0 0,1-1 1 0 0,1 0-1 0 0,9 4-44 0 0,-4-3 45 0 0,1 0 0 0 0,1-1 0 0 0,-1-1-1 0 0,1-1 1 0 0,0 0 0 0 0,0-2-1 0 0,1 0 1 0 0,8-1-45 0 0,139 2 316 0 0,-91-26-133 0 0,7-19-55 0 0,29-65 141 0 0,-79 50-165 0 0,-4-61 155 0 0,-22-9-83 0 0,-31 46-87 0 0,-6 14-38 0 0,11 21-56 0 0,5 19 27 0 0,-21-10-3 0 0,22 27-24 0 0,-1 2 0 0 0,0 0 0 0 0,0 0 0 0 0,-1 2 0 0 0,1-1 0 0 0,-1 2 0 0 0,-1 0 0 0 0,1 1 0 0 0,0 1 0 0 0,-1 0 0 0 0,0 1 0 0 0,-2 0 5 0 0,-24-3-8 0 0,-118-4-390 0 0,146 2-930 0 0,13 1-2403 0 0,1-2-4034 0 0,0 6-4604 0 0</inkml:trace>
  <inkml:trace contextRef="#ctx0" brushRef="#br0" timeOffset="28885.956">12187 773 0 0 0,'-2'0'52'0'0,"2"0"233"0"0,0 0 154 0 0,0 0 23 0 0,0 0-13 0 0,0 0-10 0 0,0 0-10 0 0,0 0 17 0 0,0 0 42 0 0,0 0 43 0 0,0 0 18 0 0,0 0-12 0 0,0 0-70 0 0,0 0-73 0 0,0 0-61 0 0,0 0-29 0 0,0 0 15 0 0,0 0 52 0 0,0 0 53 0 0,-2 0-529 0 0,-4 2 8955 0 0,5-1-7968 0 0,15 18-70 0 0,-10-10-339 0 0,-4-7-8898 0 0,0-2 1765 0 0</inkml:trace>
  <inkml:trace contextRef="#ctx0" brushRef="#br0" timeOffset="31241.759">12483 2886 0 0 0,'0'0'185'0'0,"1"0"-2273"0"0,0 0 3417 0 0,4-2 11354 0 0,-4 1-11145 0 0,18-103 2948 0 0,2 15-2383 0 0,-11 17-1191 0 0,-3 0 0 0 0,-3-1 0 0 0,-4-48-912 0 0,-1 59 270 0 0,-38-78 300 0 0,33 112-477 0 0,1 0 0 0 0,2 0 1 0 0,0 0-1 0 0,2 0 1 0 0,1 0-1 0 0,2-17-93 0 0,0-22 265 0 0,10-109 255 0 0,-2-127 276 0 0,-12 193-687 0 0,2-45-25 0 0,-15 122 101 0 0,6-22-109 0 0,-2 33 88 0 0,11 22-179 0 0,0 0-6 0 0,-35-11 995 0 0,-59-81-674 0 0,77 72-263 0 0,-47-71 144 0 0,50 43-245 0 0,22 51-13840 0 0,-2-2 2246 0 0</inkml:trace>
  <inkml:trace contextRef="#ctx0" brushRef="#br0" timeOffset="32188.187">12770 681 0 0 0,'0'0'512'0'0,"0"0"227"0"0,0 0-74 0 0,0 0-123 0 0,0 0-78 0 0,0 0 4 0 0,0 0 66 0 0,0 0 68 0 0,0 0 76 0 0,2 10 11217 0 0,-2 2-9729 0 0,-83 105 375 0 0,10 19-1637 0 0,23-77 303 0 0,44-55-1458 0 0,-1 3 155 0 0,21-6-8352 0 0,-9-1 5171 0 0,0 0-8288 0 0</inkml:trace>
  <inkml:trace contextRef="#ctx0" brushRef="#br0" timeOffset="35592.748">12406 703 0 0 0,'0'0'923'0'0,"0"0"-16"0"0,0 0-128 0 0,0 0-151 0 0,0 0-154 0 0,0 0-100 0 0,-13 15 4163 0 0,-17 15-1967 0 0,8 2-2161 0 0,53-32 1293 0 0,71-40-382 0 0,-62 25-1523 0 0,-40 15 118 0 0,0 0-14 0 0,0 0-2 0 0,0 0-19 0 0,-12 15-213 0 0,-50 58 1214 0 0,86-65 409 0 0,23-27-1081 0 0,21 1-674 0 0,-68 18 377 0 0,0 0-3 0 0,0 0 0 0 0,-15 8-173 0 0,-60 68 843 0 0,121-79 517 0 0,1-16-1220 0 0,-46 19 156 0 0,-1 0 15 0 0,0 0 9 0 0,0 0 4 0 0,-23 19-77 0 0,-20 17 306 0 0,42-35-274 0 0,7-1-54 0 0,71-41 122 0 0,-75 38 278 0 0,-64 47-793 0 0,31-18 493 0 0,-2-4 290 0 0,-13-8-126 0 0,8-6 116 0 0,38-8-251 0 0,0 0 34 0 0,0 0 43 0 0,0 0 10 0 0,0-43 642 0 0,0 41-755 0 0,-18-12 244 0 0,-21-1-105 0 0,39 14-156 0 0,0-1-33 0 0,0 1-54 0 0,0 1-70 0 0,0 0-10 0 0,10 0-114 0 0,33 15-1043 0 0,-35-10-1238 0 0,-1 0-3458 0 0,-5-4-3818 0 0</inkml:trace>
  <inkml:trace contextRef="#ctx0" brushRef="#br0" timeOffset="39868.102">13234 3111 0 0 0,'0'0'273'0'0,"0"0"244"0"0,0 0 123 0 0,1-1 598 0 0,5-2 11402 0 0,-5 3-12965 0 0,10-121 3983 0 0,3 13-1673 0 0,-16-94-266 0 0,12 83-1192 0 0,26-27-78 0 0,-20 36 36 0 0,-9-30-182 0 0,2-4 27 0 0,-9-36-252 0 0,-8 14 221 0 0,-1 8-66 0 0,9 158-222 0 0,0-7 46 0 0,0 7-49 0 0,-1-20-4079 0 0,0 7-6103 0 0,1 9-706 0 0</inkml:trace>
  <inkml:trace contextRef="#ctx0" brushRef="#br0" timeOffset="45622.479">13868 1170 0 0 0,'15'-73'2270'0'0,"-15"72"-2343"0"0,0-1-1 0 0,0 1 1 0 0,1 0 0 0 0,-1 0 0 0 0,0-1-1 0 0,1 1 1 0 0,0 0 0 0 0,-1 0 0 0 0,1 0 0 0 0,0 0-1 0 0,-1 0 1 0 0,1 0 0 0 0,0 0 0 0 0,0 0 0 0 0,0 0-1 0 0,0 0 1 0 0,0 0 0 0 0,0 1 0 0 0,0-1-1 0 0,0 0 1 0 0,0 1 0 0 0,0-1 0 0 0,0 0 0 0 0,0 1-1 0 0,1 0 1 0 0,-1-1 0 0 0,0 1 0 0 0,0 0-1 0 0,1-1 1 0 0,-1 1 0 0 0,1 0 73 0 0,19-18 0 0 0,-16 8-12 0 0,7-28 6539 0 0,-12 38-5562 0 0,-1-7 5483 0 0,-2-5-2803 0 0,-51-2 1060 0 0,18 6-2419 0 0,-9-3-843 0 0,-60 11-871 0 0,19 37-152 0 0,29-3-118 0 0,8 24-42 0 0,18 2-63 0 0,13-14-88 0 0,-7 54 361 0 0,15-22-68 0 0,1 50 120 0 0,9-122-498 0 0,0-1 0 0 0,0 0 0 0 0,0 0 0 0 0,1 0 0 0 0,0 0 0 0 0,0 0 0 0 0,0 0 0 0 0,0 0 0 0 0,1 0 0 0 0,0-1 0 0 0,0 1 0 0 0,0 0 0 0 0,1-1 0 0 0,-1 0 0 0 0,4 4-24 0 0,34 51 207 0 0,16-14 42 0 0,-27-27-126 0 0,11 0-55 0 0,26-3 13 0 0,-4-8 73 0 0,21-7-38 0 0,-2-44 52 0 0,14-66-14 0 0,-67 21-19 0 0,-22-10-31 0 0,-30-11-36 0 0,-13 11-31 0 0,9 36-54 0 0,5 33 61 0 0,-20-10-117 0 0,-47-19-908 0 0,78 52-302 0 0,7 0-3393 0 0,5 6-16 0 0,0 1-6857 0 0</inkml:trace>
  <inkml:trace contextRef="#ctx0" brushRef="#br0" timeOffset="46423.821">13284 1561 0 0 0,'0'0'645'0'0,"0"0"722"0"0,0 0-4 0 0,0 0-268 0 0,0 0-205 0 0,0 0-105 0 0,0 0 5 0 0,0 0 95 0 0,0 0 72 0 0,0 0 32 0 0,0 0-19 0 0,0-4 5634 0 0,-1-5-3604 0 0,0-18-1965 0 0,18-36 238 0 0,1-19-495 0 0,-1 13-603 0 0,1-12-1120 0 0,1 42-1781 0 0,-6 29-4219 0 0,-8 7-775 0 0</inkml:trace>
  <inkml:trace contextRef="#ctx0" brushRef="#br0" timeOffset="47215.515">13348 1285 0 0 0,'0'0'584'0'0,"0"0"538"0"0,0 0 110 0 0,0 0 23 0 0,0 0 89 0 0,0 0-22 0 0,0 0-73 0 0,0 0-75 0 0,-3-3-191 0 0,1 2-826 0 0,1 0 0 0 0,-1 0 0 0 0,1-1 0 0 0,0 1 0 0 0,-1-1 0 0 0,1 1 0 0 0,0-1 0 0 0,0 1 0 0 0,0-1 0 0 0,0 0 0 0 0,0 1 0 0 0,1-1 0 0 0,-1 0 0 0 0,0 0 0 0 0,1 1 0 0 0,-1-1 0 0 0,1 0 0 0 0,0 0 0 0 0,0 0 0 0 0,-1 0 0 0 0,1 0 0 0 0,0 0 0 0 0,1 0 0 0 0,-1 0 0 0 0,0 1 0 0 0,1-1 0 0 0,-1 0 0 0 0,1 0 0 0 0,-1 0 0 0 0,1 0 0 0 0,0 1 0 0 0,0-3-157 0 0,36-53 2129 0 0,73-49-738 0 0,-107 103-1398 0 0,-1 1 0 0 0,1-1-1 0 0,-1 1 1 0 0,1 0 0 0 0,0 0 0 0 0,0 0-1 0 0,0 1 1 0 0,0-1 0 0 0,0 1-1 0 0,0-1 1 0 0,0 1 0 0 0,1 0-1 0 0,-1 0 1 0 0,0 1 0 0 0,1-1 0 0 0,-1 1-1 0 0,1-1 1 0 0,-1 1 0 0 0,4 0 7 0 0,62 0-787 0 0,-38 0-5843 0 0,-25 0 1584 0 0,-2-3-1162 0 0</inkml:trace>
  <inkml:trace contextRef="#ctx0" brushRef="#br0" timeOffset="49370.451">13787 1075 0 0 0,'0'0'389'0'0,"0"0"278"0"0,0 0 69 0 0,0 0 5 0 0,0 0 15 0 0,0 0 8 0 0,0 0 19 0 0,0 0 12 0 0,0-7 4670 0 0,0-16-4534 0 0,38 12 4700 0 0,-12 8-4526 0 0,11-2-587 0 0,73-1 641 0 0,-110 6-1112 0 0,40-12 1377 0 0,4 4-1276 0 0,28 2 114 0 0,231 2 1001 0 0,-176-3-922 0 0,27 7 247 0 0,-163 9-3951 0 0,3-7-3072 0 0,1 1-4743 0 0</inkml:trace>
  <inkml:trace contextRef="#ctx0" brushRef="#br0" timeOffset="51003.698">13707 1263 0 0 0,'0'0'481'0'0,"0"0"256"0"0,0 0 167 0 0,0 0 77 0 0,0 0 62 0 0,0 0-32 0 0,3-8-96 0 0,9-32 716 0 0,-12 40-932 0 0,-4-14 3762 0 0,-41 13-1194 0 0,44 1-3155 0 0,-15 18 914 0 0,-1 45 177 0 0,15-47-1039 0 0,1-14-110 0 0,0 0 1 0 0,0 1-1 0 0,1-1 1 0 0,-1 1-1 0 0,1-1 1 0 0,0 1-1 0 0,-1-1 1 0 0,1 1-1 0 0,0-1 1 0 0,1 1-1 0 0,-1 0 1 0 0,0-1-1 0 0,1 1 1 0 0,0-1-1 0 0,-1 0 1 0 0,1 1-1 0 0,0-1 1 0 0,0 1-1 0 0,0-1 1 0 0,1 0 0 0 0,-1 0-1 0 0,0 0 1 0 0,1 0-1 0 0,-1 0 1 0 0,1 0-55 0 0,35 17 702 0 0,13-12 211 0 0,-4-29-407 0 0,-33 0-340 0 0,-14 17-226 0 0,0 0 0 0 0,0 1 1 0 0,-1-1-1 0 0,1 0 0 0 0,-1 0 0 0 0,0 1 1 0 0,-1-1-1 0 0,1 1 0 0 0,-1-1 0 0 0,0 1 1 0 0,0 0-1 0 0,0 0 0 0 0,0 0 0 0 0,-1 1 1 0 0,0-1-1 0 0,0 1 0 0 0,0 0 0 0 0,0 0 1 0 0,0 0-1 0 0,0 1 0 0 0,-1-1 0 0 0,0 0 60 0 0,1 1-234 0 0,-9 2-2786 0 0,10 7-5519 0 0,3-3-638 0 0</inkml:trace>
  <inkml:trace contextRef="#ctx0" brushRef="#br0" timeOffset="53805.708">13582 291 0 0 0,'0'0'457'0'0,"0"0"372"0"0,0 0 20 0 0,0 0-15 0 0,0 0 38 0 0,0 0 39 0 0,0 0-7 0 0,0 0-51 0 0,0 0-62 0 0,0 0-28 0 0,0 0 8 0 0,-4-3-34 0 0,0 0-229 0 0,-7-4-519 0 0,-1 5 4880 0 0,12 2-4389 0 0,0 0-55 0 0,-11 7 1898 0 0,6 7-2216 0 0,1 0-1 0 0,0 1 1 0 0,1-1 0 0 0,0 1-1 0 0,2 0 1 0 0,-1-1-1 0 0,2 1 1 0 0,0 0 0 0 0,1 0-1 0 0,0 1-106 0 0,0 28 264 0 0,5 394 580 0 0,-4-205-421 0 0,-4-90 8 0 0,5-63-82 0 0,23-46 219 0 0,6-15-277 0 0,3-5-38 0 0,-2-10-166 0 0,123-11 397 0 0,-104 7-272 0 0,-52 0-181 0 0,0 0-7 0 0,0 0-8 0 0,0 0-6 0 0,0 0 0 0 0,0 0-14 0 0,0 0 16 0 0,0 0-15 0 0,0 0-5 0 0,0 0-1 0 0,27 0 2 0 0,-20-45 1457 0 0,-8 30-1350 0 0,-5-175 9 0 0,3 90-73 0 0,17 48-39 0 0,3-32 66 0 0,0 21-19 0 0,-6 11-36 0 0,-13-94 208 0 0,0 76-213 0 0,-11 18-697 0 0,11 45-55 0 0,1 7-2866 0 0,0-1-3585 0 0,1 1-4445 0 0</inkml:trace>
  <inkml:trace contextRef="#ctx0" brushRef="#br0" timeOffset="56603.992">13680 740 0 0 0,'0'0'255'0'0,"8"-2"526"0"0,33-4 1733 0 0,-41 6-1208 0 0,-26 1 1050 0 0,-98 42 74 0 0,123-43-2410 0 0,1 1 1 0 0,0-1-1 0 0,-1 1 0 0 0,1-1 0 0 0,0 1 0 0 0,0 0 1 0 0,0-1-1 0 0,-1 1 0 0 0,1-1 0 0 0,0 1 1 0 0,0 0-1 0 0,0-1 0 0 0,0 1 0 0 0,0-1 0 0 0,0 1 1 0 0,0 0-1 0 0,0-1 0 0 0,0 1 0 0 0,0-1 1 0 0,0 1-1 0 0,0 0 0 0 0,1-1 0 0 0,-1 1 1 0 0,0-1-1 0 0,0 1 0 0 0,1-1 0 0 0,-1 1 0 0 0,0-1 1 0 0,1 1-1 0 0,-1-1 0 0 0,0 1 0 0 0,1-1 1 0 0,-1 1-1 0 0,1-1 0 0 0,-1 0 0 0 0,1 1 0 0 0,-1-1 1 0 0,1 1-1 0 0,-1-1 0 0 0,1 0 0 0 0,-1 0 1 0 0,1 1-1 0 0,-1-1 0 0 0,1 0 0 0 0,0 0 0 0 0,-1 0 1 0 0,1 0-1 0 0,-1 0 0 0 0,1 0 0 0 0,0 0 1 0 0,-1 0-1 0 0,1 0 0 0 0,-1 0 0 0 0,1 0 1 0 0,0 0-1 0 0,-1 0 0 0 0,1 0 0 0 0,-1 0 0 0 0,1-1 1 0 0,0 1-1 0 0,-1 0 0 0 0,1 0 0 0 0,-1-1 1 0 0,1 1-1 0 0,-1 0 0 0 0,1-1-20 0 0,179-37 782 0 0,-62 13-952 0 0,-118 25 261 0 0,0 0 72 0 0,-30 1 41 0 0,-164 57-440 0 0,99-25 301 0 0,117-22-675 0 0,100-18 780 0 0,-16 0-458 0 0,-105 7 206 0 0,-1 0 38 0 0,0 0 38 0 0,-59 37 943 0 0,-52 4-181 0 0,165-43-1376 0 0,142-52-111 0 0,-287 76 875 0 0,-27 25 370 0 0,117-47-515 0 0,0 0-1 0 0,1 0 1 0 0,-1 0-1 0 0,0 0 1 0 0,1 1 0 0 0,-1-1-1 0 0,0 0 1 0 0,1 0 0 0 0,-1 1-1 0 0,0-1 1 0 0,1 0 0 0 0,-1 1-1 0 0,1-1 1 0 0,-1 0-1 0 0,1 1 1 0 0,-1-1 0 0 0,1 1-1 0 0,-1-1 1 0 0,1 1 0 0 0,-1-1-1 0 0,1 1 1 0 0,-1-1 0 0 0,1 1-1 0 0,0-1 1 0 0,-1 1-1 0 0,1 0 1 0 0,0-1 0 0 0,0 1-1 0 0,-1 0 1 0 0,1-1 0 0 0,0 1-1 0 0,0 0 1 0 0,0-1 0 0 0,0 1-1 0 0,0 0 1 0 0,0-1-1 0 0,0 1 1 0 0,0 0 0 0 0,0-1-1 0 0,0 1 1 0 0,0 0 0 0 0,1-1-1 0 0,-1 1 1 0 0,0 0 1 0 0,13 22 437 0 0,42-23-106 0 0,-55 0-276 0 0,-30 23 898 0 0,-140 57-321 0 0,165-70-1247 0 0,16-6 540 0 0,-11-2 101 0 0,1-1 1 0 0,-1 1 0 0 0,0-1 0 0 0,1 1 0 0 0,-1-1-1 0 0,0 1 1 0 0,0-1 0 0 0,0 1 0 0 0,0 0 0 0 0,0-1 0 0 0,-1 1-1 0 0,1-1 1 0 0,0 1 0 0 0,-1-1 0 0 0,1 1 0 0 0,-1-1-1 0 0,1 1 1 0 0,-1-1 0 0 0,0 0 0 0 0,0 1 0 0 0,1-1 0 0 0,-1 0-1 0 0,0 1 1 0 0,0-1 0 0 0,0 0 0 0 0,-1 0 0 0 0,1 0-1 0 0,-1 1-26 0 0,12 22-36 0 0,-10-23 8 0 0,0-1-10 0 0,0 0-8 0 0,0 0 5 0 0,0 0 5 0 0,11-2 21 0 0,-1 0-1 0 0,1-1 1 0 0,-1 0-1 0 0,0-1 1 0 0,0 0-1 0 0,0 0 1 0 0,-1-1-1 0 0,1 0 1 0 0,-1-1-1 0 0,2-2 16 0 0,11-5-49 0 0,111-53 97 0 0,-191 136 52 0 0,44-52 0 0 0,14-18-77 0 0,0 0-10 0 0,0 0-20 0 0,0 0-11 0 0,0 0 11 0 0,0 0 24 0 0,24 19 201 0 0,16 43-68 0 0,-28-5 498 0 0,-11-29-641 0 0,6-3 64 0 0,-2-17-75 0 0,-4-7 10 0 0,0 0 0 0 0,0 0 1 0 0,0 0-1 0 0,-1 0 0 0 0,1 0 0 0 0,0 0 0 0 0,-1 0 0 0 0,1 0 0 0 0,-1 0 0 0 0,1 0 0 0 0,-1 0 0 0 0,1 0 0 0 0,-1 0 1 0 0,0 1-1 0 0,0-1 0 0 0,1 0 0 0 0,-1 0 0 0 0,0 0 0 0 0,0 1 0 0 0,0-1 0 0 0,0 0 0 0 0,-1 0 0 0 0,1 0 0 0 0,0 1 1 0 0,0-1-1 0 0,-1 0 0 0 0,1 0 0 0 0,-1 0 0 0 0,1 0 0 0 0,-1 0 0 0 0,1 0 0 0 0,-1 0 0 0 0,0 0-6 0 0,-35 53 406 0 0,24-28-322 0 0,-5-2-395 0 0,11-21 309 0 0,1 0 0 0 0,-1 0 1 0 0,0 0-1 0 0,0-1 0 0 0,0 0 0 0 0,0 0 0 0 0,0-1 1 0 0,-1 1-1 0 0,1-1 0 0 0,0 0 0 0 0,-1-1 0 0 0,1 0 1 0 0,-1 0-1 0 0,1 0 0 0 0,0-1 0 0 0,-1 0 2 0 0,-2 1 0 0 0,-34-21 188 0 0,5-6-491 0 0,37 27 23 0 0,1 0-276 0 0,0 0-520 0 0,0 0-1145 0 0,0 0-2153 0 0,0 0-2709 0 0</inkml:trace>
  <inkml:trace contextRef="#ctx0" brushRef="#br0" timeOffset="63123.379">12894 3170 0 0 0,'18'-27'0'0'0,"-18"24"0"0"0,0 0 0 0 0,0 2 0 0 0,0 0 0 0 0,0 0 0 0 0,1 0 0 0 0,-1 0 0 0 0,0 0 0 0 0,0 0 0 0 0,1 0 0 0 0,-1 0 0 0 0,1 0 0 0 0,-1 0 0 0 0,1 1 0 0 0,-1-1 0 0 0,1 0 0 0 0,-1 0 0 0 0,1 0 0 0 0,0 1 0 0 0,-1-1 0 0 0,1 0 0 0 0,0 1 0 0 0,0-1 0 0 0,-1 1 0 0 0,1-1 0 0 0,0 1 0 0 0,0-1 0 0 0,0 1 0 0 0,0 0 0 0 0,0-1 0 0 0,0 1 0 0 0,0 0 0 0 0,0 0 0 0 0,0-1 0 0 0,0 1 0 0 0,-1 0 0 0 0,1 0 0 0 0,0 0 0 0 0,0 0 0 0 0,0 0 0 0 0,0 1 0 0 0,0-1 0 0 0,0 0 0 0 0,0 0 0 0 0,0 1 0 0 0,0-1 0 0 0,0 0 0 0 0,1 1 0 0 0,6 6 0 0 0,-6-6 0 0 0,0-1 0 0 0,-2 3 0 0 0,2-3 68 0 0,-2 0 285 0 0,0 0 128 0 0,0 0 39 0 0,0 0 21 0 0,0 0-23 0 0,0 0-52 0 0,0 0-79 0 0,0 0-108 0 0,0 0-111 0 0,0 0-82 0 0,0 0-71 0 0,0 0-36 0 0,0 0 7 0 0,0 0 6 0 0,0 0 32 0 0,0 0 37 0 0,0 0 20 0 0,0 0 22 0 0,0 0 17 0 0,1 4 1565 0 0,5-8 11880 0 0,-6 0-14940 0 0,-7-63 3382 0 0,-30 16-351 0 0,-5 23-884 0 0,-43 24-86 0 0,65 18-537 0 0,-26 42 146 0 0,42-44-262 0 0,0 1 0 0 0,0 1-1 0 0,1-1 1 0 0,1 1 0 0 0,0-1 0 0 0,1 1 0 0 0,0 0 0 0 0,1-1 0 0 0,1 1 0 0 0,0 0-33 0 0,-2 65 336 0 0,-12 208 430 0 0,9-51-421 0 0,4-235-356 0 0,0-1-13 0 0,0 3 15 0 0,0-2 14 0 0,0 1 6 0 0,7-31-3414 0 0,3 4-5939 0 0,-7 17-2081 0 0</inkml:trace>
  <inkml:trace contextRef="#ctx0" brushRef="#br0" timeOffset="64215.684">12934 3078 0 0 0,'0'0'480'0'0,"0"0"-64"0"0,-4-3-22 0 0,-17-9 343 0 0,20 12-287 0 0,1 0 39 0 0,0 0 39 0 0,0 0 78 0 0,0 0 98 0 0,0 0 69 0 0,0 0 51 0 0,0 0 27 0 0,-2 0 8552 0 0,2 0-9174 0 0,3 0-122 0 0,0 0 0 0 0,0 0 0 0 0,-1 0 0 0 0,1 0 0 0 0,0 1 0 0 0,0-1 0 0 0,-1 1 0 0 0,1 0 0 0 0,0 0 1 0 0,-1 0-1 0 0,1 0 0 0 0,-1 0 0 0 0,1 1 0 0 0,-1-1 0 0 0,1 1 0 0 0,-1 0 0 0 0,0-1 0 0 0,0 1 0 0 0,0 0 1 0 0,0 0-1 0 0,0 0 0 0 0,-1 0 0 0 0,1 1 0 0 0,0-1 0 0 0,-1 1 0 0 0,0-1 0 0 0,1 1 0 0 0,-1-1 0 0 0,0 1 0 0 0,-1-1 1 0 0,1 1-1 0 0,0 0 0 0 0,0 2-107 0 0,12 112 2055 0 0,-12-3-1035 0 0,-17-26-480 0 0,12-6-137 0 0,2 54 196 0 0,-5-107-379 0 0,7-29-206 0 0,0 0 2 0 0,-2 22 50 0 0,0-16 302 0 0,0-31-1921 0 0,2 17-1430 0 0,-1-1-6013 0 0,1 5-2847 0 0</inkml:trace>
  <inkml:trace contextRef="#ctx0" brushRef="#br0" timeOffset="75550.921">12338 3829 0 0 0,'0'0'367'0'0,"0"0"316"0"0,0 0 82 0 0,0 0-6 0 0,0 0-18 0 0,0 0-32 0 0,0 0-55 0 0,0 0-51 0 0,-5-1-8 0 0,-23-2 1496 0 0,33 3 7141 0 0,3-1-5598 0 0,30-2-3749 0 0,138-22 1395 0 0,-5 17-661 0 0,1 5 144 0 0,-36-1-562 0 0,-43 15-137 0 0,50 0 461 0 0,-42-15-68 0 0,-101 4-471 0 0,0 0 4 0 0,17 0 84 0 0,23 0 252 0 0,-47 19-264 0 0,-7 28 157 0 0,-20 46 41 0 0,30-65-238 0 0,0 0 0 0 0,2 1 0 0 0,1 0 0 0 0,1 0-1 0 0,3 16-21 0 0,0 32-20 0 0,4 41 46 0 0,4-38-38 0 0,4 38 32 0 0,-5-44-3 0 0,-2-29-6 0 0,-6 64 2 0 0,-2-108-17 0 0,-6 24 1210 0 0,-591-25-1006 0 0,513 1-79 0 0,16-8-132 0 0,0 3 2 0 0,-6-7 49 0 0,-93 7-25 0 0,7 4 706 0 0,160-30-594 0 0,0-3-145 0 0,-2 15 27 0 0,2 0 1 0 0,1-1-1 0 0,0 1 1 0 0,1 0-1 0 0,1 0 1 0 0,1 0-1 0 0,3-10-9 0 0,20-71 49 0 0,-24-56-19 0 0,1-106-49 0 0,-17 139 16 0 0,19 81-55 0 0,8 13-73 0 0,-13 27 123 0 0,1 1 0 0 0,-1 0-5 0 0,-1 0-19 0 0,0 0 8 0 0,0 0 10 0 0,0 0-8 0 0,0 0-10 0 0,0 0-12 0 0,0 0-16 0 0,0 0 22 0 0,0 0 12 0 0,0 0 3 0 0,0 0 24 0 0,0 0-15 0 0,0 0 7 0 0,0 0 15 0 0,1 0-13 0 0,0 0-10 0 0,-1 0-2 0 0,0 0-3 0 0,18 0 38 0 0,86 15-35 0 0,-57-15 26 0 0,-47 0-23 0 0,0 0-20 0 0,0 0-58 0 0,0 0-86 0 0,0 0-132 0 0,0 0-255 0 0,0 0-333 0 0,0 0-493 0 0,0 4-5738 0 0,0 0-2789 0 0</inkml:trace>
  <inkml:trace contextRef="#ctx0" brushRef="#br0" timeOffset="78320.347">12452 4617 0 0 0,'0'0'846'0'0,"0"0"79"0"0,0 0-9 0 0,0 0-48 0 0,0 0-26 0 0,0 0 30 0 0,0 0 102 0 0,0 0 107 0 0,0 0 95 0 0,0 0 22 0 0,0 0-43 0 0,0 0-81 0 0,0 0-117 0 0,0 0-129 0 0,0 0-113 0 0,0 0-99 0 0,0 0-84 0 0,0 0-37 0 0,0 0-28 0 0,0 0-10 0 0,0 0 25 0 0,0 0 9 0 0,0 0 11 0 0,0-6 2697 0 0,2-19-2550 0 0,-1 9-526 0 0,2 0 0 0 0,-1-1 1 0 0,2 2-1 0 0,0-1 0 0 0,1 0 1 0 0,1 1-1 0 0,0 0 0 0 0,1 0 1 0 0,0 1-1 0 0,2-1 0 0 0,-1 2 1 0 0,2-1-1 0 0,0 1 0 0 0,0 1 1 0 0,1 0-1 0 0,1 0 0 0 0,0 1 1 0 0,0 1-1 0 0,9-5-123 0 0,43-23 232 0 0,-39 87-124 0 0,-15-27-52 0 0,-1 1 0 0 0,-1 1 1 0 0,-1-1-1 0 0,-1 2 0 0 0,-1-1 0 0 0,-1 0 0 0 0,-1 1 0 0 0,-1 10-56 0 0,9-110 831 0 0,-1 58-858 0 0,1 0 0 0 0,1 1 0 0 0,1 0 0 0 0,0 1 0 0 0,1 0 0 0 0,0 1 1 0 0,1 1-1 0 0,1 0 0 0 0,8-4 27 0 0,-18 13-12 0 0,0 0 1 0 0,0 0-1 0 0,0 0 1 0 0,0 0-1 0 0,1 1 1 0 0,0 0 0 0 0,-1 1-1 0 0,1 0 1 0 0,0 0-1 0 0,1 0 1 0 0,-1 1 0 0 0,0 0-1 0 0,0 0 1 0 0,0 0-1 0 0,1 1 1 0 0,4 1 11 0 0,-8 1 8 0 0,1 0-1 0 0,-1 0 1 0 0,0 0 0 0 0,0 1 0 0 0,0 0 0 0 0,0 0-1 0 0,0 0 1 0 0,0 0 0 0 0,-1 1 0 0 0,1-1 0 0 0,-1 1-1 0 0,0 0 1 0 0,0 0 0 0 0,-1 0 0 0 0,1 0 0 0 0,-1 1-1 0 0,0-1 1 0 0,0 1 0 0 0,0-1 0 0 0,-1 1 0 0 0,0 0-1 0 0,0-1 1 0 0,0 1 0 0 0,0 0 0 0 0,-1 0 0 0 0,1 4-8 0 0,-30 116 421 0 0,26-15-329 0 0,3-109-117 0 0,0-1-2961 0 0,0 0-1312 0 0,0 0-4642 0 0,0 0-1382 0 0</inkml:trace>
  <inkml:trace contextRef="#ctx0" brushRef="#br0" timeOffset="81714.472">11901 3814 0 0 0,'0'0'209'0'0,"0"0"396"0"0,0 0 140 0 0,0 0 118 0 0,0 0 114 0 0,0 0 46 0 0,0 0-15 0 0,1 7 3601 0 0,-2-3 4695 0 0,-446 0-5533 0 0,316 3-3280 0 0,15-21 419 0 0,27 13-706 0 0,-39-2 401 0 0,66-1-496 0 0,31-3 230 0 0,7-5 29 0 0,-26 5-1491 0 0,50 18-1856 0 0,0-7-1878 0 0,0 0-5867 0 0</inkml:trace>
  <inkml:trace contextRef="#ctx0" brushRef="#br0" timeOffset="82922.685">11461 791 0 0 0,'0'0'520'0'0,"0"0"92"0"0,0 0 6 0 0,0 0-11 0 0,0 0 14 0 0,0 0 18 0 0,0 0 41 0 0,0 0 49 0 0,0 0 57 0 0,0 0 59 0 0,0 0 52 0 0,0 0 27 0 0,0 0-56 0 0,-20 5 2075 0 0,-109 19 3337 0 0,-31-16-3807 0 0,50-31-1340 0 0,-68 13 186 0 0,120 18-604 0 0,51-2-4980 0 0,14-1-494 0 0,-3 2-6329 0 0</inkml:trace>
  <inkml:trace contextRef="#ctx0" brushRef="#br0" timeOffset="84263.251">10983 1815 0 0 0,'0'0'540'0'0,"0"0"424"0"0,0 0 363 0 0,0 0 282 0 0,0 0 200 0 0,0 0 9 0 0,0 0-148 0 0,0 0-166 0 0,0 0-188 0 0,0 0-177 0 0,0 0-171 0 0,0 0-194 0 0,-2-6-177 0 0,-5-25 213 0 0,-4 303 2339 0 0,11-267-3146 0 0,1 0 0 0 0,0-1 1 0 0,0 1-1 0 0,0-1 0 0 0,0 1 1 0 0,1-1-1 0 0,0 1 0 0 0,0-1 1 0 0,0 0-1 0 0,0 0 0 0 0,1 0 1 0 0,0 0-1 0 0,-1-1 0 0 0,1 1 1 0 0,1-1-1 0 0,-1 1 0 0 0,0-1 1 0 0,2 1-4 0 0,-4-3 27 0 0,0 0 1 0 0,0-1 0 0 0,0 1 0 0 0,0 0-1 0 0,0 0 1 0 0,0-1 0 0 0,0 1 0 0 0,0 0-1 0 0,0-1 1 0 0,0 1 0 0 0,0-1 0 0 0,1 0-1 0 0,-1 1 1 0 0,0-1 0 0 0,0 0 0 0 0,0 0-1 0 0,1 0 1 0 0,-1 1 0 0 0,0-1 0 0 0,0-1-1 0 0,1 1 1 0 0,-1 0 0 0 0,0 0 0 0 0,0 0-1 0 0,0-1 1 0 0,1 1 0 0 0,-1 0 0 0 0,0-1-1 0 0,0 1 1 0 0,0-1 0 0 0,0 1 0 0 0,0-1-1 0 0,0 0 1 0 0,0 0 0 0 0,0 1 0 0 0,0-1-1 0 0,0 0 1 0 0,0 0 0 0 0,0 0 0 0 0,-1 0-1 0 0,2-1-27 0 0,30-49 825 0 0,-26 40-860 0 0,100-221 639 0 0,-71 100-120 0 0,-34 131-440 0 0,-1 1-19 0 0,0 0-17 0 0,0 0-14 0 0,0 0-10 0 0,0 0-8 0 0,0 0-10 0 0,0 0-11 0 0,0 0-2 0 0,0 0 10 0 0,2 46 229 0 0,3-1 0 0 0,2 0 0 0 0,2 0 0 0 0,5 14-192 0 0,16 84 249 0 0,-19-60-173 0 0,-4 0 0 0 0,-3 1 1 0 0,-8 83-77 0 0,5-158 22 0 0,-2 0 1 0 0,0 0-1 0 0,0 1 1 0 0,0-1-1 0 0,-1 0 1 0 0,-1 0-1 0 0,1 0 1 0 0,-1-1-1 0 0,-1 1 1 0 0,0-1-1 0 0,0 1 1 0 0,-1-1-1 0 0,1-1 1 0 0,-2 1-1 0 0,1 0 1 0 0,-1-1-1 0 0,0 0 1 0 0,-1-1-1 0 0,0 0 1 0 0,0 0-1 0 0,0 0 1 0 0,-1 0-1 0 0,0-1 1 0 0,1-1-1 0 0,-2 1 1 0 0,-3 0-23 0 0,10-3 20 0 0,0-1 0 0 0,0 0-1 0 0,0 0 1 0 0,0 0 0 0 0,1 0 0 0 0,-1 0-1 0 0,-1-1 1 0 0,1 1 0 0 0,0-1 0 0 0,0 1 0 0 0,0-1-1 0 0,0 0 1 0 0,0 1 0 0 0,0-1 0 0 0,0 0-1 0 0,-1-1 1 0 0,1 1 0 0 0,0 0 0 0 0,0-1 0 0 0,0 1-1 0 0,0-1 1 0 0,0 1 0 0 0,0-1 0 0 0,0 0 0 0 0,0 0-1 0 0,0 0 1 0 0,0 0 0 0 0,0 0 0 0 0,1-1-1 0 0,-1 1 1 0 0,0 0 0 0 0,1-1 0 0 0,-1 1 0 0 0,1-1-1 0 0,0 0 1 0 0,-1 1 0 0 0,1-1 0 0 0,0 0-1 0 0,0 0 1 0 0,0 0 0 0 0,0 0 0 0 0,0 0 0 0 0,1 0-1 0 0,-1 0 1 0 0,1 0 0 0 0,-1 0 0 0 0,1 0 0 0 0,0-2-21 0 0,0-9 30 0 0,2 1 0 0 0,0-1-1 0 0,0 0 1 0 0,1 1-1 0 0,1-1 1 0 0,0 1 0 0 0,1 0-1 0 0,0 0 1 0 0,0 1-1 0 0,2-1 1 0 0,-1 1-1 0 0,1 1 1 0 0,3-4-29 0 0,33-63 67 0 0,-28 45-73 0 0,17-72-448 0 0,-48 100-2764 0 0,8 4-2074 0 0,6 0 583 0 0,-1 0-6808 0 0</inkml:trace>
  <inkml:trace contextRef="#ctx0" brushRef="#br0" timeOffset="85357.615">11434 2341 0 0 0,'0'0'377'0'0,"0"0"76"0"0,0 0 37 0 0,0 0 13 0 0,0 0 67 0 0,0 0 192 0 0,0 0 187 0 0,0 0 212 0 0,0 0 157 0 0,0 3-15 0 0,11 42 8479 0 0,0-52-5741 0 0,-1-21-3643 0 0,1 0 1 0 0,1 0 0 0 0,1 1 0 0 0,2 0-1 0 0,1 1 1 0 0,8-9-399 0 0,-5 83-65 0 0,16 51 139 0 0,-19-95 250 0 0,10-35-77 0 0,-22 25-225 0 0,58-67 50 0 0,-51 65-46 0 0,-11 8-48 0 0,0 0-21 0 0,2 23-62 0 0,14 68 439 0 0,-13-81-543 0 0,3 5-400 0 0,2-17-8059 0 0,-6 1-2802 0 0</inkml:trace>
  <inkml:trace contextRef="#ctx0" brushRef="#br0" timeOffset="86528.985">11248 865 0 0 0,'0'0'720'0'0,"0"0"227"0"0,0 0 72 0 0,0 0 16 0 0,0 0-50 0 0,0 0-88 0 0,0 0 31 0 0,0 0 97 0 0,0 0 116 0 0,0 0 104 0 0,-1 0-1896 0 0,-7 3 11687 0 0,6-2-9305 0 0,15 183 559 0 0,2 110-1221 0 0,-10-250-979 0 0,-1-4 193 0 0,-4-39-287 0 0,6 13-177 0 0,12-10-959 0 0,-10-4-3366 0 0,-4 0-653 0 0,-2 0-6672 0 0</inkml:trace>
  <inkml:trace contextRef="#ctx0" brushRef="#br0" timeOffset="89481.561">11248 2739 896 0 0,'0'0'1206'0'0,"0"0"-86"0"0,0 0 110 0 0,0 0 265 0 0,0 0 238 0 0,0 0 130 0 0,0 0-26 0 0,0 0-214 0 0,0 0-322 0 0,0 0-342 0 0,0 0-301 0 0,0 0-206 0 0,0-6-93 0 0,0-11-138 0 0,0 10 2754 0 0,0 7-2716 0 0,0 0-11 0 0,4 26 1759 0 0,36 136 712 0 0,-16-7-1780 0 0,-20 177-16 0 0,-1-223-439 0 0,-3-108-470 0 0,0-1 6 0 0,0 0-3 0 0,0 0-9 0 0,0 0-23 0 0,0 0 27 0 0,0 0 10 0 0,0 0 28 0 0,0 0-28 0 0,0 0-6 0 0,0 0-15 0 0,0 0 11 0 0,0 0 8 0 0,0 0 8 0 0,1 29 289 0 0,6 4 26 0 0,-7-33-331 0 0,2 14 28 0 0,7 2 321 0 0,-9-16-339 0 0,0 0-6 0 0,0 0-6 0 0,0 0 5 0 0,0 0 1 0 0,0 0-1 0 0,0 0-8 0 0,0 0-13 0 0,0 0-2 0 0,0 0 6 0 0,-6-67 258 0 0,-7 52-281 0 0,-1 0 1 0 0,0 1-1 0 0,-1 0 1 0 0,-1 1-1 0 0,0 1 1 0 0,-1 0-1 0 0,0 2 1 0 0,-17-9 24 0 0,-85-30 61 0 0,102 35-40 0 0,17 14-29 0 0,0 0 12 0 0,0 0 2 0 0,28-18-92 0 0,-5 10 86 0 0,1 1 1 0 0,0 1-1 0 0,0 2 0 0 0,1 0 0 0 0,0 2 1 0 0,8 0-1 0 0,255-25-2 0 0,-149 2-68 0 0,-139 25 75 0 0,0 1 0 0 0,0-1 0 0 0,-1 0 0 0 0,1 1 0 0 0,0-1 0 0 0,0 0 0 0 0,0 0 0 0 0,0 1 0 0 0,0-1 0 0 0,0 0 0 0 0,0 1 0 0 0,0-1 0 0 0,0 0 0 0 0,0 0 0 0 0,1 1 0 0 0,-1-1 0 0 0,0 0 0 0 0,0 1 1 0 0,0-1-1 0 0,0 0 0 0 0,0 0 0 0 0,0 1 0 0 0,0-1 0 0 0,1 0 0 0 0,-1 0 0 0 0,0 0 0 0 0,0 1 0 0 0,0-1 0 0 0,1 0 0 0 0,-1 0 0 0 0,0 0 0 0 0,0 1 0 0 0,1-1 0 0 0,-1 0 0 0 0,0 0 0 0 0,0 0 0 0 0,1 0 1 0 0,-1 0-1 0 0,0 0 0 0 0,0 0 0 0 0,1 0 0 0 0,-1 1 0 0 0,0-1 0 0 0,1 0 0 0 0,-1 0 0 0 0,0 0 0 0 0,0 0 0 0 0,1 0 0 0 0,-1-1 0 0 0,0 1 0 0 0,1 0 0 0 0,-1 0 0 0 0,0 0 0 0 0,0 0 0 0 0,1 0 0 0 0,-1 0-5 0 0,-23 23-9 0 0,18-19 30 0 0,-193 184 135 0 0,73-77-40 0 0,77-27 19 0 0,44-84-911 0 0,16-26-2790 0 0,-4 16-4167 0 0,0 2-4908 0 0</inkml:trace>
  <inkml:trace contextRef="#ctx0" brushRef="#br0" timeOffset="95077.715">14724 957 0 0 0,'-26'4'11'0'0,"26"-13"1819"0"0,1 7 5527 0 0,57 3-2339 0 0,4 1-3737 0 0,89 24-102 0 0,96-19 89 0 0,-169-3-960 0 0,21 3 145 0 0,76-17 313 0 0,48 6-190 0 0,-18 11 157 0 0,-90 0-446 0 0,133-3 923 0 0,-49 0-533 0 0,-75-1-223 0 0,35 1 897 0 0,-159-4-1347 0 0,0 0-7 0 0,0 0 10 0 0,0 0 9 0 0,0 0 13 0 0,0 0 22 0 0,0 0-19 0 0,0 0 1 0 0,0 0 7 0 0,0 0-15 0 0,0 0 6 0 0,0 0-20 0 0,0 0-22 0 0,-30 13-3097 0 0,11 0-4928 0 0,13-9-2955 0 0</inkml:trace>
  <inkml:trace contextRef="#ctx0" brushRef="#br0" timeOffset="97684.561">16896 1053 0 0 0,'0'0'409'0'0,"0"0"365"0"0,0 0 126 0 0,0 0 66 0 0,0 0 78 0 0,0 0 35 0 0,0 0 5 0 0,5-5 5741 0 0,-27-11-3248 0 0,-30 5-2401 0 0,27 6-341 0 0,-71 1 1355 0 0,48 22-1528 0 0,-37 24 104 0 0,-2 26 419 0 0,16 2-325 0 0,25 5-364 0 0,28-28-244 0 0,3 9 96 0 0,12-43-301 0 0,1 1 0 0 0,1 0 0 0 0,0-1 0 0 0,0 1 0 0 0,2 0 0 0 0,-1 0 0 0 0,2 0-1 0 0,0-1 1 0 0,0 1 0 0 0,2-1 0 0 0,1 5-47 0 0,43 57 402 0 0,12-21 34 0 0,-27-36-240 0 0,34 5 196 0 0,9-12-119 0 0,-6 0-163 0 0,46-10 172 0 0,-104-2-243 0 0,0 0-1 0 0,0-1 0 0 0,-1 0 0 0 0,1-1 1 0 0,0 0-1 0 0,-1-1 0 0 0,1 0 1 0 0,-1-1-1 0 0,0 0 0 0 0,8-6-38 0 0,80-82 303 0 0,-59 39-186 0 0,-20 20-47 0 0,-15 24-43 0 0,0 0 1 0 0,-1-1-1 0 0,0 0 1 0 0,-1 1-1 0 0,0-1 1 0 0,-1-1-1 0 0,0 1 1 0 0,0 0 0 0 0,-1-10-28 0 0,4-89 156 0 0,-14 44-114 0 0,-11 11 20 0 0,10 45-67 0 0,1-1 0 0 0,-2 1 0 0 0,0 1 0 0 0,0 0 0 0 0,0 1 0 0 0,-1 0 0 0 0,0 0 0 0 0,-4 0 5 0 0,11 5-8 0 0,-8-5-57 0 0,0 1 1 0 0,-1 0-1 0 0,0 2 1 0 0,0-1-1 0 0,0 2 1 0 0,0-1-1 0 0,-1 2 1 0 0,0 0-1 0 0,0 1 1 0 0,0 1-1 0 0,-10 0 65 0 0,-6-1-609 0 0,15 0-964 0 0,1 2-3510 0 0,12 1-839 0 0,0 2-5844 0 0</inkml:trace>
  <inkml:trace contextRef="#ctx0" brushRef="#br0" timeOffset="99247.555">16749 1318 0 0 0,'0'0'181'0'0,"0"0"440"0"0,0 0 121 0 0,0 0 41 0 0,0 0 32 0 0,0 0-8 0 0,0 0-30 0 0,0 0-54 0 0,0 0-51 0 0,7-16 2533 0 0,-3 7 3875 0 0,-4 8-6682 0 0,0 1-12 0 0,-44-3 2406 0 0,12 36-2232 0 0,27 18-120 0 0,5-48-381 0 0,0 0 1 0 0,1 1-1 0 0,0-1 1 0 0,-1 0-1 0 0,1 0 1 0 0,0 0-1 0 0,1 0 1 0 0,-1 0-1 0 0,0 0 1 0 0,1 0-1 0 0,0-1 1 0 0,0 1-1 0 0,0-1 1 0 0,0 1-1 0 0,0-1 1 0 0,0 1-1 0 0,0-1 1 0 0,1 0-1 0 0,-1 0 1 0 0,1 0-1 0 0,0-1 1 0 0,0 1-1 0 0,-1 0 0 0 0,1-1 1 0 0,0 0-1 0 0,0 0 1 0 0,0 0-1 0 0,1 0 1 0 0,-1 0-1 0 0,0-1 1 0 0,0 1-1 0 0,0-1 1 0 0,4 0-60 0 0,31-25 680 0 0,24-37-128 0 0,-61 61-539 0 0,0 0 0 0 0,0 0 0 0 0,-1 0 0 0 0,1 0 0 0 0,-1-1 0 0 0,1 1 0 0 0,-1 0 0 0 0,1 0 0 0 0,-1-1 0 0 0,0 1 0 0 0,0 0 0 0 0,1 0 0 0 0,-1-1 0 0 0,0 1 0 0 0,0 0 0 0 0,0-1 0 0 0,-1 1 0 0 0,1 0 0 0 0,0-1 0 0 0,0 1 0 0 0,-1 0 0 0 0,1 0 0 0 0,-1-1 0 0 0,1 1 0 0 0,-1 0 0 0 0,1 0 0 0 0,-1 0 0 0 0,0 0 0 0 0,1 0 0 0 0,-1 0 0 0 0,0 0 0 0 0,0 0 0 0 0,0 0-1 0 0,0 0 1 0 0,0 0 0 0 0,0 0 0 0 0,0 1 0 0 0,0-1 0 0 0,0 0 0 0 0,-1 1 0 0 0,1-1 0 0 0,0 1 0 0 0,0-1 0 0 0,0 1 0 0 0,-2-1-13 0 0,-4 0-68 0 0,-1 0-1 0 0,0 0 1 0 0,0 1-1 0 0,1 0 1 0 0,-1 1-1 0 0,0-1 1 0 0,0 1-1 0 0,1 1 1 0 0,-1 0-1 0 0,0 0 1 0 0,-5 2 68 0 0,10-3-36 0 0,1 5-3914 0 0,7-4-986 0 0,-2 1-3563 0 0,-1-2 1912 0 0</inkml:trace>
  <inkml:trace contextRef="#ctx0" brushRef="#br0" timeOffset="101900.431">16493 563 0 0 0,'0'0'316'0'0,"0"0"571"0"0,0 0 48 0 0,0 0-96 0 0,0 0-82 0 0,0 0-37 0 0,0 0-36 0 0,0 0 31 0 0,0 0 31 0 0,0 0 33 0 0,0 0 23 0 0,0 3-45 0 0,3 73 4021 0 0,1 18-2844 0 0,17 120-206 0 0,-20 48-830 0 0,-8-75-426 0 0,8-165-427 0 0,-11 40 331 0 0,6-32 503 0 0,29-34 65 0 0,163-11-305 0 0,-152 15-488 0 0,53 1 74 0 0,-28-2-26 0 0,7 1-159 0 0,-68 0-31 0 0,17-8 1497 0 0,-23-183-869 0 0,1 70-378 0 0,-9 55-122 0 0,-22-53 35 0 0,24 31-65 0 0,8-22 6 0 0,4 22-195 0 0,3 72 825 0 0,0 6-3334 0 0,-2 3-6422 0 0,-1 7-2452 0 0</inkml:trace>
  <inkml:trace contextRef="#ctx0" brushRef="#br0" timeOffset="103359.51">16765 644 0 0 0,'0'0'137'0'0,"0"0"522"0"0,0 0 137 0 0,0 0-23 0 0,0 0 7 0 0,0 0 8 0 0,0 0 16 0 0,0 0 8 0 0,0 0 19 0 0,-27 10-5 0 0,-83 30-92 0 0,73-20 977 0 0,36-20-1571 0 0,1 0 26 0 0,21 3 272 0 0,-1 0 0 0 0,1-2-1 0 0,0 0 1 0 0,-1-1 0 0 0,1-1 0 0 0,0-1 0 0 0,7-3-438 0 0,71-2 326 0 0,-98 7-231 0 0,-1 0 38 0 0,0 0 6 0 0,0 0 21 0 0,0 0-29 0 0,-17 8 242 0 0,-157 97 1114 0 0,154-95-1226 0 0,-1 17-177 0 0,52-16 163 0 0,-15-10-221 0 0,0 0 0 0 0,1-1-1 0 0,-1 0 1 0 0,0-2 0 0 0,0 0 0 0 0,0 0-1 0 0,0-2 1 0 0,0 0 0 0 0,-1-1 0 0 0,7-3-26 0 0,-18 8 188 0 0,-37 19-284 0 0,-126 87 312 0 0,86-66-16 0 0,73-39-208 0 0,0-1 0 0 0,0 1 0 0 0,1 0-1 0 0,-1-1 1 0 0,0 1 0 0 0,0-1 0 0 0,0 1 0 0 0,1 0 0 0 0,-1-1 0 0 0,0 1 0 0 0,1-1 0 0 0,-1 1 0 0 0,1-1 0 0 0,-1 1 0 0 0,1-1 0 0 0,-1 1 0 0 0,1-1 0 0 0,-1 1 0 0 0,1-1-1 0 0,-1 1 1 0 0,1-1 0 0 0,-1 0 0 0 0,1 1 0 0 0,-1-1 0 0 0,1 0 0 0 0,0 0 0 0 0,-1 1 0 0 0,1-1 0 0 0,0 0 0 0 0,-1 0 0 0 0,1 0 0 0 0,0 0 0 0 0,-1 0 0 0 0,1 0 0 0 0,0 0 0 0 0,-1 0-1 0 0,1 0 1 0 0,0 0 0 0 0,-1 0 0 0 0,1-1 0 0 0,0 1 0 0 0,-1 0 0 0 0,1 0 0 0 0,0-1 0 0 0,-1 1 0 0 0,1 0 8 0 0,20-2 3 0 0,0-1 0 0 0,0-1 1 0 0,-1 0-1 0 0,0-2 0 0 0,0 0 0 0 0,13-6-3 0 0,45-13-4 0 0,-78 25 7 0 0,0 0 1 0 0,0 0-1 0 0,0 0 1 0 0,0 1-1 0 0,0-1 1 0 0,0 0-1 0 0,0 0 1 0 0,0 1-1 0 0,1-1 1 0 0,-1 0-1 0 0,0 0 1 0 0,0 0-1 0 0,0 1-3 0 0,-14 6-16 0 0,-183 119 613 0 0,197-126-603 0 0,-1 0-1 0 0,0 0 0 0 0,1 1 0 0 0,-1-1 0 0 0,1 0 0 0 0,-1 0 0 0 0,0 1 0 0 0,1-1 1 0 0,-1 1-1 0 0,1-1 0 0 0,-1 0 0 0 0,1 1 0 0 0,-1-1 0 0 0,1 1 0 0 0,0-1 1 0 0,-1 1-1 0 0,1-1 0 0 0,-1 1 0 0 0,1 0 0 0 0,0-1 0 0 0,0 1 0 0 0,-1-1 0 0 0,1 1 1 0 0,0 0-1 0 0,0-1 0 0 0,0 1 0 0 0,-1 0 0 0 0,1-1 0 0 0,0 1 0 0 0,0 0 1 0 0,0-1-1 0 0,0 1 0 0 0,0 0 0 0 0,1-1 0 0 0,-1 1 0 0 0,0-1 0 0 0,0 1 0 0 0,0 0 1 0 0,0-1-1 0 0,1 1 0 0 0,-1 0 0 0 0,0-1 0 0 0,1 1 0 0 0,-1-1 0 0 0,0 1 1 0 0,1-1-1 0 0,-1 1 7 0 0,76-1-68 0 0,-32-11-204 0 0,-44 11 249 0 0,0 0-10 0 0,0 0-19 0 0,-34 30 81 0 0,-98 80 342 0 0,131-109-372 0 0,0 0 0 0 0,0-1 0 0 0,0 1 0 0 0,0 0 0 0 0,0-1 0 0 0,0 1 1 0 0,0 0-1 0 0,0 0 0 0 0,0 0 0 0 0,0 0 0 0 0,1 0 0 0 0,-1 0 0 0 0,0 0 1 0 0,0 0-1 0 0,1 0 0 0 0,-1 1 0 0 0,1-1 0 0 0,-1 0 0 0 0,1 0 0 0 0,0 0 1 0 0,-1 1-1 0 0,1-1 0 0 0,0 0 0 0 0,0 0 0 0 0,0 1 0 0 0,0-1 0 0 0,0 0 1 0 0,0 1-1 0 0,0-1 0 0 0,1 0 0 0 0,-1 0 0 0 0,0 1 0 0 0,1-1 0 0 0,-1 0 1 0 0,0 0-1 0 0,1 0 0 0 0,0 1 0 0 0,-1-1 0 0 0,1 0 0 0 0,0 0 0 0 0,-1 0 0 0 0,1 0 1 0 0,0 0-1 0 0,0 0 0 0 0,0-1 0 0 0,0 1 0 0 0,0 0 0 0 0,0 0 1 0 0,38 17-85 0 0,-38-16 79 0 0,-1 0 0 0 0,1 0 1 0 0,-1 0-1 0 0,1 1 0 0 0,-1-1 0 0 0,0 0 0 0 0,0 1 1 0 0,0-1-1 0 0,0 0 0 0 0,0 0 0 0 0,-1 1 0 0 0,1-1 1 0 0,-1 0-1 0 0,1 0 0 0 0,-1 0 0 0 0,0 0 0 0 0,0 0 1 0 0,0 0-1 0 0,0 0 0 0 0,0 0 0 0 0,-1 0 0 0 0,1 0 1 0 0,0 0-1 0 0,-1-1 0 0 0,1 1 0 0 0,-1 0 0 0 0,0-1 0 0 0,0 1 1 0 0,1-1-1 0 0,-1 0 0 0 0,0 0 0 0 0,0 0 0 0 0,0 0 1 0 0,0 0-1 0 0,0 0 0 0 0,-2 0 6 0 0,-12 12 196 0 0,14-12-182 0 0,2-1-31 0 0,0 0-31 0 0,0 0-5 0 0,0 0-18 0 0,12 11-334 0 0,15 5-40 0 0,-23-11-2850 0 0,-3 0-3298 0 0,-1-5 522 0 0</inkml:trace>
  <inkml:trace contextRef="#ctx0" brushRef="#br0" timeOffset="104013.834">16750 1093 2192 0 0,'0'0'2338'0'0,"0"0"-1139"0"0,0 0-607 0 0,0 0-25 0 0,0 0 145 0 0,0 0 90 0 0,0 0-2 0 0,0 0-101 0 0,0 0-196 0 0,0 0-179 0 0,0 0-123 0 0,0 0-96 0 0,0 0-49 0 0,8 0-1 0 0,23-3 34 0 0,-21 26 1248 0 0,-11-20-1047 0 0,-48 89 1776 0 0,50-90-2038 0 0,1 0 1 0 0,-1-1-1 0 0,1 1 0 0 0,0-1 0 0 0,0 1 1 0 0,0-1-1 0 0,0 1 0 0 0,0-1 0 0 0,0 0 0 0 0,0 0 1 0 0,1 0-1 0 0,-1 0 0 0 0,0 0 0 0 0,0-1 1 0 0,1 1-1 0 0,-1-1 0 0 0,1 1 0 0 0,-1-1 0 0 0,0 0 1 0 0,1 0-1 0 0,-1 0 0 0 0,1 0 0 0 0,-1-1 1 0 0,0 1-1 0 0,1-1 0 0 0,-1 1 0 0 0,1-1-28 0 0,5 1 37 0 0,2-1-1 0 0,-8 0-35 0 0,0 1 0 0 0,0-1 0 0 0,-1 0 0 0 0,1 1 0 0 0,0-1 0 0 0,0 1 0 0 0,0 0 0 0 0,0-1 0 0 0,0 1-1 0 0,0 0 1 0 0,0 0 0 0 0,0 1 0 0 0,0-1 0 0 0,0 0 0 0 0,-1 0 0 0 0,1 1 0 0 0,0-1 0 0 0,0 1 0 0 0,0 0 0 0 0,0 0 0 0 0,-1-1 0 0 0,1 1-1 0 0,0 0 1 0 0,-1 0 0 0 0,1 1 0 0 0,-1-1 0 0 0,1 0 0 0 0,-1 0 0 0 0,1 1 0 0 0,-1-1 0 0 0,0 1 0 0 0,0-1 0 0 0,0 1 0 0 0,0 0-1 0 0,0-1 1 0 0,1 2-1 0 0,-33 30 699 0 0,-22 24 201 0 0,90-47-494 0 0,41-2-324 0 0,-77-7-72 0 0,0 0 0 0 0,-1 0 0 0 0,1 0-1 0 0,0 0 1 0 0,0 0 0 0 0,0 0-1 0 0,-1 1 1 0 0,1-1 0 0 0,0 0-1 0 0,-1 0 1 0 0,0 1 0 0 0,1-1-1 0 0,-1 0 1 0 0,1 0 0 0 0,-1 1-1 0 0,0-1 1 0 0,0 0 0 0 0,0 1-1 0 0,0-1 1 0 0,0 0 0 0 0,0 1-1 0 0,0-1 1 0 0,-1 0 0 0 0,1 1-1 0 0,0-1 1 0 0,-1 0 0 0 0,1 1-1 0 0,-1-1 1 0 0,1 0 0 0 0,-1 0-1 0 0,1 0 1 0 0,-1 1 0 0 0,0-1-1 0 0,0 0 1 0 0,0 0 0 0 0,0 0-1 0 0,0 0 1 0 0,0 0 0 0 0,0-1-1 0 0,0 1 1 0 0,0 0 0 0 0,0 0-1 0 0,0-1 1 0 0,0 1 0 0 0,-1 0-1 0 0,1-1 1 0 0,0 1 0 0 0,0-1-1 0 0,-1 0 1 0 0,1 1-10 0 0,0 0 17 0 0,-12 9 228 0 0,13-10-283 0 0,0 0 0 0 0,1 0 0 0 0,-1 0 1 0 0,0 0-1 0 0,1 0 0 0 0,-1 0 0 0 0,0 0 0 0 0,1 0 0 0 0,-1 0 0 0 0,0 0 0 0 0,1 0 0 0 0,-1 1 1 0 0,0-1-1 0 0,1 0 0 0 0,-1 0 0 0 0,0 0 0 0 0,1 0 0 0 0,-1 1 0 0 0,0-1 0 0 0,0 0 0 0 0,1 0 1 0 0,-1 1-1 0 0,0-1 0 0 0,0 0 0 0 0,1 0 0 0 0,-1 1 0 0 0,0-1 0 0 0,0 0 0 0 0,0 1 0 0 0,0-1 0 0 0,1 0 1 0 0,-1 1-1 0 0,0-1 0 0 0,0 0 0 0 0,0 1 0 0 0,0-1 0 0 0,0 0 0 0 0,0 1 0 0 0,0-1 38 0 0,5 1-1491 0 0,1 1-6450 0 0,-6-2 7026 0 0,4 1-5888 0 0</inkml:trace>
  <inkml:trace contextRef="#ctx0" brushRef="#br0" timeOffset="123216.593">16892 1045 0 0 0,'0'0'159'0'0,"0"0"301"0"0,0 0 19 0 0,0 0-38 0 0,0 0 7 0 0,1-2-772 0 0,2-7 10493 0 0,82 38-5848 0 0,-32-7-3217 0 0,-35 15 1439 0 0,3 14-1859 0 0,4-17-433 0 0,-8-2 34 0 0,-17-31-251 0 0,9 29 311 0 0,17 39 201 0 0,-15-28-140 0 0,1 65 283 0 0,-13-80-468 0 0,10 137 592 0 0,-4-36-316 0 0,-8 117 440 0 0,-1 37-22 0 0,-5-9-76 0 0,7-28-195 0 0,-11-98-304 0 0,4 21-101 0 0,-2 68-10 0 0,-6-139-106 0 0,-14 72-32 0 0,22 189 33 0 0,-2-176-39 0 0,13 36-13 0 0,9 0 28 0 0,-28-114-5 0 0,6-40-106 0 0,-11 59 118 0 0,19-75-73 0 0,3-46-23 0 0,0-1-22 0 0,0 0-7 0 0,0 0-8 0 0,0 0 13 0 0,0 0-2 0 0,0 0 1 0 0,0 0 0 0 0,-17-16-953 0 0,2-7-776 0 0,1 0-5872 0 0,8 15-4557 0 0</inkml:trace>
  <inkml:trace contextRef="#ctx0" brushRef="#br0" timeOffset="124477.677">17015 3862 24 0 0,'0'0'1436'0'0,"0"0"-53"0"0,0 0 115 0 0,0 0 128 0 0,0 0-47 0 0,0 0-186 0 0,0 0-267 0 0,0 0-277 0 0,0 0-194 0 0,0 0-97 0 0,0 0 8 0 0,0 0 48 0 0,0 0 6 0 0,4 0-27 0 0,125-7 5271 0 0,107-71-2620 0 0,94-13-1495 0 0,-156 64-1087 0 0,-104 24-378 0 0,-17-1 21 0 0,-14-7 18 0 0,-57 7-488 0 0,8 4-629 0 0,-10 1-812 0 0,7 1-5696 0 0,8-1-2676 0 0</inkml:trace>
  <inkml:trace contextRef="#ctx0" brushRef="#br0" timeOffset="125917">17115 3457 0 0 0,'0'0'155'0'0,"0"0"334"0"0,0 0 106 0 0,0 0 44 0 0,0 0 58 0 0,0 0 17 0 0,-2-5 46 0 0,-7-15 83 0 0,-26-3 11418 0 0,35 23-11509 0 0,0 0-54 0 0,0 0-60 0 0,0 0-60 0 0,0 0-54 0 0,0 0-36 0 0,0 0-32 0 0,0 0-33 0 0,0 0-34 0 0,0 0-19 0 0,0 0-37 0 0,0 0-22 0 0,0 0-24 0 0,0 0-29 0 0,21 0 1563 0 0,118 7-233 0 0,70 41-817 0 0,53 15-266 0 0,-178-44-418 0 0,-17 12 9 0 0,-18 4-52 0 0,15-10-11 0 0,-12 8 25 0 0,-5-4-46 0 0,-28-14 33 0 0,-21-16-186 0 0,-21-18-6627 0 0,20 18-4599 0 0</inkml:trace>
  <inkml:trace contextRef="#ctx0" brushRef="#br0" timeOffset="128392.389">17894 3659 0 0 0,'0'0'623'0'0,"0"0"700"0"0,0 0 456 0 0,0 0 219 0 0,0 0 47 0 0,0 0-143 0 0,0 0-279 0 0,0 0-272 0 0,0 0-220 0 0,4-5-122 0 0,16-14-35 0 0,-15 14-38 0 0,-5 5-84 0 0,0 0-139 0 0,2 16 1287 0 0,19 40-559 0 0,-3 1 0 0 0,-3 0 1 0 0,9 59-1442 0 0,-17 200 1783 0 0,-22-39-1066 0 0,17-191-514 0 0,7-69 1082 0 0,-9 75-1175 0 0,6-92 872 0 0,-11 8-460 0 0,-167 241-538 0 0,128-191 7 0 0,-131 198 37 0 0,112-128-80 0 0,33-36 160 0 0,-1-44-107 0 0,31-49-10 0 0,0 1-1 0 0,0-1 0 0 0,-1 1 1 0 0,1 0-1 0 0,0-1 1 0 0,0 1-1 0 0,-1-1 1 0 0,1 1-1 0 0,0 0 1 0 0,-1-1-1 0 0,1 1 1 0 0,0 0-1 0 0,-1 0 1 0 0,1-1-1 0 0,0 1 0 0 0,-1 0 1 0 0,1 0-1 0 0,-1 0 1 0 0,1-1-1 0 0,0 1 1 0 0,-1 0-1 0 0,1 0 1 0 0,-1 0-1 0 0,1 0 1 0 0,-1 0-1 0 0,1 0 0 0 0,-1 0 1 0 0,1 0-1 0 0,0 0 1 0 0,-1 0-1 0 0,1 0 1 0 0,-1 0-1 0 0,1 0 1 0 0,-1 0-1 0 0,1 0 1 0 0,-1 1-1 0 0,1-1 0 0 0,0 0 1 0 0,-1 0-1 0 0,1 0 1 0 0,-1 1-1 0 0,1-1 1 0 0,0 0-1 0 0,-1 0 1 0 0,1 1-1 0 0,0-1 1 0 0,-1 0-1 0 0,1 1 0 0 0,0-1 1 0 0,0 1-1 0 0,-1-1 1 0 0,1 0-1 0 0,0 1 1 0 0,0-1-1 0 0,0 1 1 0 0,-1-1-1 0 0,1 0 1 0 0,0 1-1 0 0,0-1 0 0 0,0 1 1 0 0,0-1-1 0 0,0 1 1 0 0,0-1-1 0 0,0 1 10 0 0,28-56-1949 0 0,-15 29-382 0 0,0 1-3766 0 0,-6 13-5846 0 0</inkml:trace>
  <inkml:trace contextRef="#ctx0" brushRef="#br0" timeOffset="129281.411">18061 4683 0 0 0,'0'0'1188'0'0,"0"0"41"0"0,0 0-17 0 0,0 0-8 0 0,0 0-66 0 0,0 0-57 0 0,0 0-89 0 0,0 0-154 0 0,0 0-149 0 0,0 0-133 0 0,0 0-114 0 0,0 0-86 0 0,-3-4-5 0 0,1 2 534 0 0,-11-10-2039 0 0,5 9 4962 0 0,-1 2 5848 0 0,17 19-7623 0 0,7 4-1741 0 0,-1 1 0 0 0,-1 0 0 0 0,-2 1 0 0 0,0 0-1 0 0,-1 1 1 0 0,-1 0 0 0 0,-2 1 0 0 0,-1 0 0 0 0,0 0 0 0 0,-2 0-1 0 0,0 14-291 0 0,28 95 242 0 0,36 12 55 0 0,-36-35-38 0 0,-17-16 106 0 0,4-64-259 0 0,-19-32-453 0 0,-5-18-2888 0 0,2 8-7066 0 0,1 5-2646 0 0</inkml:trace>
  <inkml:trace contextRef="#ctx0" brushRef="#br0" timeOffset="131303.497">11495 5975 0 0 0,'0'0'657'0'0,"0"0"342"0"0,0 0 303 0 0,0 0 202 0 0,0 0 43 0 0,0 0-97 0 0,0 0-211 0 0,31-2-230 0 0,100-8-179 0 0,7 12 1734 0 0,189 8 2522 0 0,164-20-2677 0 0,-472 10-2341 0 0,845-1 1575 0 0,-565 6-1137 0 0,-2-1 437 0 0,4-13-943 0 0,267-30 811 0 0,18 12 181 0 0,-298 2-501 0 0,9 9 290 0 0,68 13-781 0 0,-262 3 135 0 0,-86 0-119 0 0,190-1 571 0 0,98-17-587 0 0,179-26 406 0 0,28 45 24 0 0,-157 13 118 0 0,220-14 413 0 0,-575 0-969 0 0,0 0 10 0 0,0 0-2 0 0,0 0 16 0 0,0 0-10 0 0,0 0-10 0 0,0 0 26 0 0,0 0-2 0 0,0 0-3 0 0,0 0-14 0 0,0 0 10 0 0,0 0-13 0 0,0 0 9 0 0,0 0 11 0 0,0 0-24 0 0,0 0 6 0 0,-6 1-854 0 0,-50-6-5331 0 0,43 5 1786 0 0,2 0-7198 0 0</inkml:trace>
  <inkml:trace contextRef="#ctx0" brushRef="#br0" timeOffset="132059.315">18254 5489 0 0 0,'0'0'223'0'0,"0"0"580"0"0,0 0 186 0 0,0 0 42 0 0,0 0 39 0 0,0 0 58 0 0,0 0 51 0 0,0 0-6 0 0,0 0-34 0 0,0 0-56 0 0,3-2-52 0 0,7-7 876 0 0,-10 9-1064 0 0,2 4 6734 0 0,8 16-6846 0 0,34 85 1707 0 0,-26-46-1644 0 0,3-22-369 0 0,-20-37-441 0 0,-1 0-4 0 0,0 0 7 0 0,16-9-1485 0 0,-14 4-6742 0 0,-2 4-3208 0 0</inkml:trace>
  <inkml:trace contextRef="#ctx0" brushRef="#br0" timeOffset="132804.958">17446 5541 0 0 0,'0'0'473'0'0,"0"0"241"0"0,0 0-57 0 0,0 0-181 0 0,0 0-127 0 0,0 0-121 0 0,0 0 24 0 0,3-3 82 0 0,8-6 0 0 0,-8-2 2037 0 0,-3 9 985 0 0,-2 5 3840 0 0,-37 86-3958 0 0,-16 28-1805 0 0,56-117-1472 0 0,-1-1-1 0 0,0 1 0 0 0,0 0 1 0 0,0-1-1 0 0,1 1 0 0 0,-1 0 1 0 0,0 0-1 0 0,0-1 0 0 0,0 1 1 0 0,1 0-1 0 0,-1 0 0 0 0,0 0 1 0 0,1-1-1 0 0,-1 1 0 0 0,0 0 1 0 0,1 0-1 0 0,-1 0 0 0 0,0 0 1 0 0,1 0-1 0 0,-1-1 0 0 0,0 1 1 0 0,1 0-1 0 0,-1 0 0 0 0,0 0 1 0 0,1 0-1 0 0,-1 0 0 0 0,0 0 1 0 0,1 0-1 0 0,-1 0 0 0 0,0 0 1 0 0,1 1-1 0 0,-1-1 0 0 0,0 0 1 0 0,1 0-1 0 0,-1 0 0 0 0,0 0 1 0 0,1 0-1 0 0,-1 1 0 0 0,0-1 1 0 0,1 0-1 0 0,-1 0 0 0 0,0 0 1 0 0,0 1-1 0 0,1-1 0 0 0,-1 0 1 0 0,0 0-1 0 0,0 1 0 0 0,0-1 1 0 0,1 0-1 0 0,-1 1 0 0 0,0-1 1 0 0,0 0-1 0 0,0 1 0 0 0,0-1 1 0 0,0 0-1 0 0,1 1 0 0 0,-1-1 1 0 0,0 0-1 0 0,0 1 0 0 0,0-1 1 0 0,0 0-1 0 0,0 1 0 0 0,0-1 1 0 0,0 0-1 0 0,0 1 0 0 0,0-1 1 0 0,-1 0-1 0 0,1 1 0 0 0,0-1 40 0 0,11-3-6770 0 0,-7 0-3846 0 0</inkml:trace>
  <inkml:trace contextRef="#ctx0" brushRef="#br0" timeOffset="135757.716">18175 2901 0 0 0,'0'0'371'0'0,"0"0"217"0"0,0 0 113 0 0,0 0 56 0 0,0 0 109 0 0,0 0 85 0 0,1-4 101 0 0,-1-4-857 0 0,2-11 2885 0 0,-1-1 3478 0 0,-1 19-5739 0 0,0 1-63 0 0,-21-18 3888 0 0,14 14-4495 0 0,0 1 0 0 0,0 0 0 0 0,0 0 0 0 0,0 1 0 0 0,-1-1 0 0 0,1 2 0 0 0,-1-1 0 0 0,0 1 0 0 0,1 0 0 0 0,-1 1 1 0 0,0 0-1 0 0,0 0 0 0 0,1 0 0 0 0,-1 1 0 0 0,-4 1-149 0 0,-19 0 447 0 0,24-2-362 0 0,1 0-1 0 0,-1 0 1 0 0,1 1-1 0 0,-1 0 1 0 0,1 0-1 0 0,-1 1 1 0 0,1 0-1 0 0,0 0 1 0 0,0 1-1 0 0,0-1 1 0 0,0 1-1 0 0,0 1 0 0 0,1-1 1 0 0,-1 1-1 0 0,1 0 1 0 0,0 0-1 0 0,-4 4-84 0 0,0 0 64 0 0,0 0 0 0 0,1 1 0 0 0,0 0 0 0 0,0 0 1 0 0,1 1-1 0 0,0 0 0 0 0,1 0 0 0 0,0 1 0 0 0,1 0 0 0 0,0 0 0 0 0,0 0 0 0 0,1 1 0 0 0,1-1 0 0 0,-2 11-64 0 0,-1 20 212 0 0,2 1 0 0 0,1 0 0 0 0,3 0 0 0 0,2 21-212 0 0,35 69 444 0 0,36 6-64 0 0,-67-132-350 0 0,0-1 0 0 0,0 0 0 0 0,1-1 0 0 0,-1 0 0 0 0,1 0 0 0 0,1 0 0 0 0,-1-1 0 0 0,1 0-1 0 0,0 0 1 0 0,0-1 0 0 0,0 0 0 0 0,0 0 0 0 0,0-1 0 0 0,1 0 0 0 0,-1 0 0 0 0,1-1 0 0 0,-1-1 0 0 0,1 1 0 0 0,-1-1 0 0 0,6-1-30 0 0,28 3 123 0 0,-32-1-97 0 0,-1 0 0 0 0,1-1 0 0 0,-1 0 0 0 0,1 0 1 0 0,0-1-1 0 0,-1 0 0 0 0,1-1 0 0 0,-1 0 0 0 0,1 0 0 0 0,-1-1 0 0 0,0 0 0 0 0,0-1-26 0 0,65-44 255 0 0,-59 31-225 0 0,0 1 0 0 0,-2-2 0 0 0,0 0 0 0 0,-1 0 0 0 0,-1-1 0 0 0,0-1 0 0 0,-2 0 0 0 0,0 0 0 0 0,-1-1 0 0 0,-2 0 0 0 0,0 0 0 0 0,-1 0 0 0 0,-1-1 0 0 0,-1 0 0 0 0,0 0 0 0 0,-2-9-30 0 0,-1 16-2 0 0,0-1 1 0 0,-1 1 0 0 0,-1-1-1 0 0,-1 1 1 0 0,0 0 0 0 0,0-1-1 0 0,-2 2 1 0 0,0-1 0 0 0,-1 0-1 0 0,0 1 1 0 0,-5-7 1 0 0,6 11-11 0 0,-1 0-1 0 0,-1 1 1 0 0,1 0 0 0 0,-1 0 0 0 0,-1 0-1 0 0,0 1 1 0 0,0 0 0 0 0,-1 0-1 0 0,0 1 1 0 0,0 0 0 0 0,0 1-1 0 0,-1 0 1 0 0,0 1 0 0 0,0-1 0 0 0,-1 2-1 0 0,0 0 1 0 0,0 0 11 0 0,-126-24-688 0 0,76 26-6822 0 0,60 2 1849 0 0,1 0-5980 0 0</inkml:trace>
  <inkml:trace contextRef="#ctx0" brushRef="#br0" timeOffset="142193.022">17989 2989 0 0 0,'0'0'966'0'0,"0"0"208"0"0,0 0 35 0 0,0 0-25 0 0,0 0-53 0 0,0 0-147 0 0,0 0-88 0 0,-2 1-80 0 0,-12 2 1608 0 0,14-3-1626 0 0,0 0-57 0 0,0 0-92 0 0,0 0-94 0 0,0 0-106 0 0,0 0-73 0 0,-5 12 2186 0 0,-38 42-1463 0 0,100-86 2209 0 0,-61 46-1884 0 0,19-17-3638 0 0,-9 2-6332 0 0,-5 1-2527 0 0</inkml:trace>
  <inkml:trace contextRef="#ctx0" brushRef="#br0" timeOffset="142609.367">18260 3041 5705 0 0,'0'0'1709'0'0,"0"0"-176"0"0,0 0-44 0 0,0 0-46 0 0,0 0-130 0 0,0 0-233 0 0,0 0-238 0 0,0 0-163 0 0,0 0-113 0 0,0 0-75 0 0,0 0-59 0 0,0 0-56 0 0,-6 4-54 0 0,-17 13-51 0 0,51-9 3080 0 0,-9-14-2762 0 0,-11 4 648 0 0,-21 10-672 0 0,-47 36-314 0 0,59-44-264 0 0,1 0-26 0 0,0 0 4 0 0,0 0 0 0 0,0 0-13 0 0,0 0-16 0 0,22-7-950 0 0,-13 3 37 0 0,-1 1-1038 0 0,-1-1-3367 0 0,0 0-5967 0 0</inkml:trace>
  <inkml:trace contextRef="#ctx0" brushRef="#br0" timeOffset="143355.273">17932 3236 968 0 0,'0'0'2198'0'0,"0"0"-320"0"0,0 0-39 0 0,0 0-15 0 0,0 0-161 0 0,0 0-236 0 0,0 0-272 0 0,0 0-268 0 0,0 0-139 0 0,0 0-60 0 0,0 0-45 0 0,0 0-23 0 0,0 0 20 0 0,-6 2 0 0 0,-18 6-3 0 0,22-6-477 0 0,1 0 1 0 0,-1 0 0 0 0,0 0 0 0 0,0 1 0 0 0,1-1-1 0 0,0 1 1 0 0,-1-1 0 0 0,1 1 0 0 0,0 0 0 0 0,0-1-1 0 0,0 1 1 0 0,1 0 0 0 0,-1 0 0 0 0,1-1 0 0 0,-1 1-1 0 0,1 0 1 0 0,0 0 0 0 0,0 0 0 0 0,0 0 0 0 0,1-1-1 0 0,-1 1 1 0 0,1 0 0 0 0,-1 0 0 0 0,1 0 0 0 0,0-1-1 0 0,0 1 1 0 0,0 0 0 0 0,0-1 0 0 0,1 1-1 0 0,-1-1 1 0 0,1 0 0 0 0,-1 1 0 0 0,1-1 0 0 0,0 0-1 0 0,1 2-160 0 0,2 1 127 0 0,0 1 0 0 0,0-1 0 0 0,1 0 0 0 0,-1 0 0 0 0,1 0 0 0 0,0-1 0 0 0,0 0-1 0 0,1 0 1 0 0,-1-1 0 0 0,1 1 0 0 0,0-1 0 0 0,0-1 0 0 0,0 0 0 0 0,0 0-1 0 0,0 0 1 0 0,1 0 0 0 0,-1-1 0 0 0,0-1 0 0 0,1 1 0 0 0,-1-1 0 0 0,1 0-1 0 0,-1-1 1 0 0,0 0 0 0 0,2 0-127 0 0,-3-1 74 0 0,-1 0 1 0 0,0-1-1 0 0,1 1 0 0 0,-1-1 0 0 0,0 0 0 0 0,0-1 1 0 0,0 1-1 0 0,-1-1 0 0 0,1 0 0 0 0,-1 0 1 0 0,0 0-1 0 0,0-1 0 0 0,0 1 0 0 0,-1-1 0 0 0,0 0 1 0 0,0 0-1 0 0,0 0 0 0 0,0 0 0 0 0,-1-1 0 0 0,1-1-74 0 0,2-9 252 0 0,20 3-4662 0 0,-3 3-2421 0 0,-16 5-445 0 0,-3 5-3070 0 0</inkml:trace>
  <inkml:trace contextRef="#ctx0" brushRef="#br1" timeOffset="155302.33">17260 2282 0 0 0,'0'0'197'0'0,"0"0"311"0"0,0 0-57 0 0,0 0-129 0 0,8-17 4440 0 0,-8 16-4441 0 0,0 1-3 0 0,0 0 13 0 0,-26-29 9740 0 0,-72 14-6143 0 0,38 63-3260 0 0,57-44-648 0 0,1 0 1 0 0,0 0-1 0 0,0 0 1 0 0,0 0-1 0 0,0 0 1 0 0,1 1-1 0 0,0-1 1 0 0,0 0 0 0 0,0 1-1 0 0,0-1 1 0 0,1 1-1 0 0,0-1 1 0 0,0 0-1 0 0,0 1 1 0 0,0-1-1 0 0,1 1 1 0 0,-1-1-1 0 0,1 1 1 0 0,0-1-1 0 0,1 1-20 0 0,48 25 838 0 0,-45-30-754 0 0,0 0 0 0 0,0 0 0 0 0,0 0 0 0 0,0 0 0 0 0,0-1 0 0 0,0 1 0 0 0,0-1 1 0 0,0-1-1 0 0,0 1 0 0 0,-1-1 0 0 0,1 1 0 0 0,0-1 0 0 0,-1-1 0 0 0,1 1 0 0 0,-1-1 0 0 0,0 0 0 0 0,0 0 0 0 0,0 0 0 0 0,0 0 1 0 0,-1 0-1 0 0,1-1 0 0 0,2-3-84 0 0,-3 4 48 0 0,0-1 1 0 0,0 0 0 0 0,0 0 0 0 0,0 0-1 0 0,0 0 1 0 0,-1 0 0 0 0,0 0-1 0 0,0-1 1 0 0,0 1 0 0 0,0-1-1 0 0,-1 0 1 0 0,0 1 0 0 0,0-1 0 0 0,0 0-1 0 0,0 0 1 0 0,-1 0 0 0 0,0 1-1 0 0,0-1 1 0 0,0 0-49 0 0,-3 2 1 0 0,1 1 0 0 0,-1 0 0 0 0,0 0-1 0 0,0 0 1 0 0,0 0 0 0 0,0 1 0 0 0,0-1 0 0 0,-1 1 0 0 0,1 0-1 0 0,0 0 1 0 0,-1 0 0 0 0,1 0 0 0 0,-1 1 0 0 0,1-1-1 0 0,-1 1 1 0 0,1 0 0 0 0,-1 0 0 0 0,1 0 0 0 0,-1 1-1 0 0,1-1 1 0 0,-1 1 0 0 0,1 0 0 0 0,-1 0-1 0 0,-55 23-8 0 0,58-20 5 0 0,1 0-1 0 0,-1-1 1 0 0,1 1 0 0 0,0 0 0 0 0,0 0-1 0 0,0 0 1 0 0,0-1 0 0 0,1 1 0 0 0,-1 0-1 0 0,1-1 1 0 0,0 1 0 0 0,0 0 0 0 0,0-1-1 0 0,1 1 1 0 0,-1-1 0 0 0,1 1 0 0 0,0-1-1 0 0,0 0 1 0 0,0 0 0 0 0,0 0 0 0 0,1 0-1 0 0,-1 0 1 0 0,3 2 3 0 0,-4-4 16 0 0,0 1 0 0 0,1-1 0 0 0,-1 0-1 0 0,1 1 1 0 0,-1-1 0 0 0,1 0 0 0 0,-1 0 0 0 0,1 0 0 0 0,0 0-1 0 0,-1 0 1 0 0,1 0 0 0 0,0 0 0 0 0,0-1 0 0 0,0 1 0 0 0,0-1-1 0 0,0 1 1 0 0,0-1 0 0 0,-1 0 0 0 0,1 0 0 0 0,0 0 0 0 0,0 0-1 0 0,0 0 1 0 0,0 0 0 0 0,0 0 0 0 0,0 0 0 0 0,0-1 0 0 0,0 1-1 0 0,0-1 1 0 0,-1 0 0 0 0,1 0 0 0 0,0 1 0 0 0,0-1-1 0 0,-1 0 1 0 0,1 0 0 0 0,0 0 0 0 0,-1-1 0 0 0,1 1 0 0 0,0-2-16 0 0,2 1 29 0 0,0-1 0 0 0,-1 0 1 0 0,1 0-1 0 0,-1-1 1 0 0,0 1-1 0 0,0-1 0 0 0,0 1 1 0 0,0-1-1 0 0,-1 0 1 0 0,1 0-1 0 0,-1 0 0 0 0,0 0 1 0 0,0-1-1 0 0,-1 1 1 0 0,1 0-1 0 0,-1-1 0 0 0,0 1 1 0 0,0-1-1 0 0,-1 0 1 0 0,1 1-1 0 0,-1-1 0 0 0,0 0 1 0 0,0 1-30 0 0,-2 2-5 0 0,0 0 1 0 0,0 0-1 0 0,-1 0 1 0 0,1 0-1 0 0,0 1 1 0 0,0-1-1 0 0,-1 1 0 0 0,1-1 1 0 0,-1 1-1 0 0,0 0 1 0 0,1 0-1 0 0,-1 0 1 0 0,0 1-1 0 0,1-1 1 0 0,-1 1-1 0 0,0-1 1 0 0,0 1-1 0 0,0 0 0 0 0,1 0 1 0 0,-1 0-1 0 0,0 0 1 0 0,0 1-1 0 0,0-1 1 0 0,1 1-1 0 0,-2 0 5 0 0,-7-1-32 0 0,7 0 22 0 0,0 1-1 0 0,1-1 0 0 0,-1 1 0 0 0,0-1 1 0 0,0 1-1 0 0,0 0 0 0 0,1 1 0 0 0,-1-1 1 0 0,1 1-1 0 0,-1-1 0 0 0,1 1 0 0 0,0 0 1 0 0,-1 1-1 0 0,1-1 0 0 0,0 0 0 0 0,0 1 1 0 0,1 0 10 0 0,2-1 2 0 0,0 0 1 0 0,1 0-1 0 0,-1 0 0 0 0,1 0 1 0 0,-1 0-1 0 0,1 0 0 0 0,0 0 1 0 0,0 0-1 0 0,0 0 1 0 0,0 0-1 0 0,0 0 0 0 0,1 0 1 0 0,-1-1-1 0 0,1 1 1 0 0,-1-1-1 0 0,1 1 0 0 0,-1-1 1 0 0,1 1-1 0 0,0-1 1 0 0,-1 0-1 0 0,1 0 0 0 0,0 0 1 0 0,0 0-1 0 0,0 0 1 0 0,0 0-1 0 0,0 0 0 0 0,0-1 1 0 0,0 1-1 0 0,1-1 1 0 0,-1 0-1 0 0,0 1 0 0 0,0-1 1 0 0,0 0-1 0 0,0 0 1 0 0,1 0-1 0 0,-1-1 0 0 0,0 1 1 0 0,0 0-1 0 0,0-1-2 0 0,77 1 281 0 0,-79-1-326 0 0,1 0-1 0 0,0-1 1 0 0,0 1-1 0 0,-1-1 1 0 0,1 1-1 0 0,-1-1 1 0 0,1 1-1 0 0,-1-1 1 0 0,0 1-1 0 0,0-1 1 0 0,0 1-1 0 0,0-1 0 0 0,0 1 1 0 0,0-1-1 0 0,0 1 1 0 0,0-1-1 0 0,0 1 1 0 0,-1-1-1 0 0,1 1 1 0 0,0-1-1 0 0,-1 1 1 0 0,0-1-1 0 0,1 1 1 0 0,-1 0-1 0 0,0-1 0 0 0,0 1 1 0 0,0-1 45 0 0,-5-7-1762 0 0,0 4-3196 0 0,3 1-7035 0 0</inkml:trace>
  <inkml:trace contextRef="#ctx0" brushRef="#br0" timeOffset="160648.847">16708 2109 0 0 0,'3'3'64'0'0,"-2"-2"256"0"0,-1-1 68 0 0,0 0 31 0 0,0 0 85 0 0,-1 1 1653 0 0,-2 4 19660 0 0,2-4-19269 0 0,0-1-5782 0 0,-77-26 4478 0 0,-23 16-557 0 0,27 49-433 0 0,67-32-232 0 0,1-1-1 0 0,0 1 0 0 0,0 0 1 0 0,0 0-1 0 0,1 0 0 0 0,0 1 1 0 0,0 0-1 0 0,1 0 1 0 0,0 0-1 0 0,1 1 0 0 0,0-1 1 0 0,0 1-1 0 0,0 0 0 0 0,1 0 1 0 0,1 0-1 0 0,0 0 0 0 0,0 0 1 0 0,0 0-1 0 0,1 0 0 0 0,1 7-21 0 0,0-9 38 0 0,0 0-1 0 0,0 0 1 0 0,0 0-1 0 0,1 0 1 0 0,0 0-1 0 0,0 0 1 0 0,1-1-1 0 0,0 1 1 0 0,0-1-1 0 0,1 1 1 0 0,-1-1-1 0 0,1 0 1 0 0,1-1-1 0 0,-1 1 1 0 0,1-1-1 0 0,0 1 1 0 0,0-2-1 0 0,1 1 1 0 0,-1 0-1 0 0,1-1 1 0 0,0 0 0 0 0,0-1-1 0 0,0 1 1 0 0,1-1-1 0 0,0 0 1 0 0,-1-1-1 0 0,1 1 1 0 0,0-1-1 0 0,0-1 1 0 0,0 1-1 0 0,4-1-37 0 0,3 0 102 0 0,-1 0 0 0 0,1 0 1 0 0,-1-2-1 0 0,1 0 0 0 0,-1 0 0 0 0,1-1 0 0 0,-1-1 0 0 0,0 0 0 0 0,0-1 0 0 0,0-1 1 0 0,-1 0-1 0 0,13-6-102 0 0,-55 7-519 0 0,17 10-9239 0 0,13-5-2619 0 0</inkml:trace>
  <inkml:trace contextRef="#ctx0" brushRef="#br0" timeOffset="165467.525">17619 2249 0 0 0,'0'0'581'0'0,"0"0"152"0"0,0 0 57 0 0,0 0 85 0 0,0 0 106 0 0,0 0 75 0 0,0 0-4 0 0,0 0-77 0 0,0 0-132 0 0,0 0-159 0 0,17 5 2104 0 0,3-1-1802 0 0,0 0-1 0 0,1-1 0 0 0,0-1 0 0 0,-1-2 0 0 0,1 1 0 0 0,18-4-985 0 0,14 2 908 0 0,192-14 1367 0 0,-155 22-1829 0 0,-46 1-96 0 0,1-2 1 0 0,1-2-1 0 0,-1-3 1 0 0,1-1-1 0 0,5-2-350 0 0,37 0 395 0 0,-68 2-590 0 0,13 0 753 0 0,-27 4-5770 0 0,-9 0-1552 0 0,-2-1-4668 0 0</inkml:trace>
  <inkml:trace contextRef="#ctx0" brushRef="#br0" timeOffset="166901.253">17717 1126 1632 0 0,'0'0'2007'0'0,"0"0"-313"0"0,0 0-139 0 0,0 0 67 0 0,0 0 128 0 0,0 0 7 0 0,0 0-146 0 0,0 0-269 0 0,0 0-314 0 0,0 0-234 0 0,0 0-166 0 0,0-5-99 0 0,1-14-46 0 0,0 14-22 0 0,-1 5-7 0 0,0 0-43 0 0,0 0-47 0 0,0 0-58 0 0,0 0-47 0 0,0 0-38 0 0,0 0-40 0 0,0 18 463 0 0,-2 287 1260 0 0,2-302-1877 0 0,0 1 1 0 0,1-1-1 0 0,-1 0 0 0 0,1 0 0 0 0,0 0 1 0 0,0 0-1 0 0,0 0 0 0 0,0 0 1 0 0,1 0-1 0 0,-1 0 0 0 0,1-1 0 0 0,-1 1 1 0 0,1 0-1 0 0,0-1 0 0 0,0 1 0 0 0,1-1 1 0 0,-1 0-1 0 0,0 0 0 0 0,1 0 1 0 0,-1 0-1 0 0,1 0 0 0 0,0 0 0 0 0,-1-1 1 0 0,1 1-1 0 0,0-1 0 0 0,0 0 1 0 0,0 0-1 0 0,0 0 0 0 0,0 0 0 0 0,0 0 1 0 0,0-1-1 0 0,1 1 0 0 0,-1-1 0 0 0,0 0 1 0 0,0 0-1 0 0,0 0 0 0 0,1 0 1 0 0,-1-1-1 0 0,0 1 0 0 0,0-1 0 0 0,0 0 1 0 0,0 0-1 0 0,0 0 0 0 0,0 0 0 0 0,0-1 1 0 0,0 1-1 0 0,-1-1 0 0 0,1 1 1 0 0,0-1-1 0 0,-1 0 0 0 0,1 0 0 0 0,-1-1 1 0 0,1 0-28 0 0,27-33 105 0 0,-2-2 0 0 0,-1 0 0 0 0,-2-2 0 0 0,-1-1 1 0 0,-3-1-1 0 0,-1-1 0 0 0,-2-1-105 0 0,4-33 249 0 0,-22 76-205 0 0,0 1-22 0 0,0 0-10 0 0,0 0-19 0 0,0 0-17 0 0,0 0-8 0 0,0 0 13 0 0,-1 16-65 0 0,-1 18 110 0 0,1 1 0 0 0,2 0 0 0 0,2 0-1 0 0,1-1 1 0 0,2 1 0 0 0,8 29-26 0 0,-5-24 21 0 0,-3 1 0 0 0,-1 0-1 0 0,-3 0 1 0 0,-1 1 0 0 0,-2 14-21 0 0,0-40 13 0 0,-1-1-1 0 0,0 1 1 0 0,-2-1-1 0 0,0 1 1 0 0,0-1 0 0 0,-1 0-1 0 0,-1-1 1 0 0,0 1 0 0 0,-1-1-1 0 0,-1-1 1 0 0,0 1 0 0 0,-1-1-1 0 0,-1-1 1 0 0,0 1-1 0 0,0-2 1 0 0,-1 1 0 0 0,-9 6-13 0 0,-28 1 616 0 0,45-48-323 0 0,6 3-372 0 0,1 0 1 0 0,2 1-1 0 0,0 0 0 0 0,2 0 1 0 0,1 1-1 0 0,1 0 0 0 0,1 0 1 0 0,1 1-1 0 0,0 1 0 0 0,2 0 0 0 0,4-4 79 0 0,-3 2-615 0 0,-9 8-1718 0 0,-6 11-1509 0 0,0 0-4527 0 0,0 4-2969 0 0</inkml:trace>
  <inkml:trace contextRef="#ctx0" brushRef="#br0" timeOffset="167283.509">18531 1358 9290 0 0,'0'0'1890'0'0,"0"0"-338"0"0,0 0-34 0 0,0 0 41 0 0,0 0-142 0 0,0 0-272 0 0,0 0-287 0 0,0 0-219 0 0,0 0-112 0 0,0 0-60 0 0,0 0-39 0 0,0 0-16 0 0,0 0 0 0 0,-12 5-16 0 0,-68 28 580 0 0,74-29-862 0 0,0 0 1 0 0,0 0-1 0 0,1 1 0 0 0,-1 0 0 0 0,1 0 0 0 0,0 0 0 0 0,0 1 0 0 0,1 0 1 0 0,-1 0-1 0 0,1 0 0 0 0,1 0 0 0 0,-1 2-114 0 0,3-5 23 0 0,1-1-1 0 0,-1 1 1 0 0,1 0 0 0 0,0 0 0 0 0,0 0-1 0 0,0 0 1 0 0,0 0 0 0 0,1 0 0 0 0,-1 0-1 0 0,1 0 1 0 0,0 0 0 0 0,0-1-1 0 0,0 1 1 0 0,0 0 0 0 0,0-1 0 0 0,0 1-1 0 0,1 0 1 0 0,-1-1 0 0 0,1 0 0 0 0,0 1-1 0 0,0-1 1 0 0,0 0 0 0 0,0 0-1 0 0,0 0 1 0 0,0 0 0 0 0,1 0 0 0 0,-1 0-1 0 0,1-1 1 0 0,-1 1 0 0 0,1-1 0 0 0,-1 0-1 0 0,1 0 1 0 0,0 0 0 0 0,0 0-1 0 0,-1 0 1 0 0,1 0 0 0 0,0-1 0 0 0,0 1-1 0 0,0-1 1 0 0,0 0 0 0 0,0 0 0 0 0,0 0-1 0 0,0 0 1 0 0,0-1 0 0 0,0 1-1 0 0,0-1 1 0 0,0 0-23 0 0,30-19-4202 0 0,-23 10-3302 0 0,-3 3-4137 0 0</inkml:trace>
  <inkml:trace contextRef="#ctx0" brushRef="#br0" timeOffset="168116.285">17982 666 0 0 0,'0'0'1454'0'0,"0"0"130"0"0,0 0 216 0 0,0 0 102 0 0,0 0 17 0 0,0 0-56 0 0,0 0-160 0 0,0 0-172 0 0,0 0-225 0 0,0 0-258 0 0,0 0-224 0 0,0 0-177 0 0,0 0-139 0 0,0-2-113 0 0,-1-7-12 0 0,2 16 582 0 0,6 19 417 0 0,2 97 873 0 0,-10-81-2028 0 0,0-28-281 0 0,0-10-6 0 0,1-1 0 0 0,-1 1 0 0 0,0 0 0 0 0,1-1 0 0 0,0 1 0 0 0,0 0 0 0 0,0-1 0 0 0,0 1 0 0 0,1 0 1 0 0,-1-1-1 0 0,1 1 0 0 0,0 0 0 0 0,0-1 0 0 0,1 1 0 0 0,-1-1 0 0 0,1 0 0 0 0,-1 1 0 0 0,1-1 0 0 0,0 0 0 0 0,0 0 0 0 0,0 0 0 0 0,1 0 0 0 0,-1 0 0 0 0,1-1 0 0 0,0 1 0 0 0,-1-1 0 0 0,4 2 60 0 0,1 0-1617 0 0,-2-2-2636 0 0,-1-1-6819 0 0</inkml:trace>
  <inkml:trace contextRef="#ctx0" brushRef="#br0" timeOffset="169944.292">18120 1826 1640 0 0,'0'0'1739'0'0,"0"0"14"0"0,0 0 23 0 0,0 0 43 0 0,0 0-33 0 0,0 0-168 0 0,0 0-194 0 0,0 0-187 0 0,0 0-155 0 0,0 0-116 0 0,0 0-112 0 0,0 0-81 0 0,0 0-63 0 0,0-3 3786 0 0,2 279-2433 0 0,10-241-1953 0 0,-8 17 698 0 0,-4-51-803 0 0,0 13 31 0 0,0-14-23 0 0,4 5 1042 0 0,-38-50-909 0 0,-56-36-233 0 0,54 40 83 0 0,36 40 0 0 0,1 0-1 0 0,-1 0 1 0 0,0 0 0 0 0,0 1-1 0 0,1-1 1 0 0,-1 0-1 0 0,0 0 1 0 0,1 1 0 0 0,-1-1-1 0 0,1 0 1 0 0,-1 0 0 0 0,1 1-1 0 0,-1-1 1 0 0,1 0 0 0 0,-1 1-1 0 0,1-1 1 0 0,0 1 0 0 0,-1-1-1 0 0,1 1 1 0 0,0-1 0 0 0,0 1-1 0 0,-1 0 1 0 0,1-1-1 0 0,0 1 1 0 0,0 0 0 0 0,0-1-1 0 0,-1 1 1 0 0,1 0 0 0 0,0 0-1 0 0,0 0 1 0 0,0 0 0 0 0,0 0-1 0 0,0 0 1 0 0,-1 0 0 0 0,1 0-1 0 0,0 0 1 0 0,0 0 0 0 0,0 1-1 0 0,0-1 1 0 0,-1 0-1 0 0,1 0 1 0 0,0 1 0 0 0,0-1-1 0 0,0 0 1 0 0,-1 1 0 0 0,1-1-1 0 0,0 1 1 0 0,-1-1 0 0 0,1 1-1 0 0,0 0 5 0 0,4-1-6 0 0,175-22 89 0 0,-99 8-38 0 0,-50 10-100 0 0,-55 34 221 0 0,-33 24-109 0 0,17-14-21 0 0,33-31-22 0 0,0-1 1 0 0,0 0-1 0 0,-1-1 1 0 0,0 0-1 0 0,0 0 0 0 0,-1-1 1 0 0,0 0-1 0 0,0 0 1 0 0,0-1-1 0 0,-3 1-14 0 0,-15 11 19 0 0,27-16-38 0 0,0-1 11 0 0,0 0 24 0 0,0 0-25 0 0,0 0-18 0 0,0 0-16 0 0,0 0-6 0 0,0 0-28 0 0,23 0-2100 0 0,-20 0 1453 0 0,4 0-1688 0 0,-3-1-2727 0 0,0-2-7065 0 0</inkml:trace>
  <inkml:trace contextRef="#ctx0" brushRef="#br0" timeOffset="177406.182">19375 176 1688 0 0,'0'0'2353'0'0,"0"0"-549"0"0,0 0-255 0 0,0 0 60 0 0,0 0 153 0 0,0 0 4 0 0,0 0-229 0 0,0 0-388 0 0,0 0-380 0 0,0 0-251 0 0,0 0-121 0 0,1-4-8 0 0,3-6 894 0 0,-4 43 1051 0 0,-1-10-1855 0 0,-1 48 38 0 0,-4 0 0 0 0,-2-1 1 0 0,-4 0-1 0 0,-2-1 0 0 0,-4 0 0 0 0,-3 0-517 0 0,-16 37-140 0 0,37-106 39 0 0,0 0-14 0 0,0 0-76 0 0,0 0-87 0 0,22-55-2005 0 0,7-30-302 0 0,-11 22-2114 0 0,-2-2 0 0 0,-3 0 0 0 0,-3 0 0 0 0,0-33 4699 0 0,-8-12-870 0 0,-2 63 5436 0 0,0 4 9499 0 0,0 51-12120 0 0,7 40 507 0 0,103 276 297 0 0,-98-289-2665 0 0,-9-20-56 0 0,2-1 1 0 0,0 1 0 0 0,0-1-1 0 0,2 0 1 0 0,0-1-1 0 0,0 1 1 0 0,1-1 0 0 0,1-1-1 0 0,0 0 1 0 0,0 0-1 0 0,5 3-28 0 0,-13-14 30 0 0,-1-1 0 0 0,1 1 0 0 0,0 0 0 0 0,0-1 0 0 0,0 1 0 0 0,0-1 0 0 0,0 1 0 0 0,-1-1 0 0 0,1 1 0 0 0,0-1 0 0 0,0 0 0 0 0,0 1 0 0 0,0-1 0 0 0,0 0 0 0 0,0 0 0 0 0,0 0 0 0 0,1 1 0 0 0,-1-1 0 0 0,0 0 0 0 0,0-1 0 0 0,0 1 0 0 0,0 0 0 0 0,0 0 0 0 0,0 0 0 0 0,0-1 0 0 0,0 1 0 0 0,0 0 0 0 0,0-1 0 0 0,0 1 0 0 0,-1-1 0 0 0,1 1 1 0 0,0-1-1 0 0,0 1 0 0 0,0-1 0 0 0,0 0 0 0 0,-1 1 0 0 0,1-1 0 0 0,0 0 0 0 0,-1 0 0 0 0,1 0 0 0 0,0 0 0 0 0,-1 1 0 0 0,1-1 0 0 0,-1 0 0 0 0,1 0 0 0 0,-1 0 0 0 0,0 0 0 0 0,1 0 0 0 0,-1 0 0 0 0,0-1-30 0 0,15-54 548 0 0,34-375-64 0 0,-30 247-972 0 0,-19 184 268 0 0,0 0-84 0 0,0 0-104 0 0,-2 18-1190 0 0,0 26-2255 0 0,2-15-5091 0 0,0-21-2263 0 0</inkml:trace>
  <inkml:trace contextRef="#ctx0" brushRef="#br0" timeOffset="177868.202">19998 412 1520 0 0,'0'0'1601'0'0,"0"0"-292"0"0,0 0 65 0 0,0 0 153 0 0,0 0 93 0 0,0 0-22 0 0,0 0-146 0 0,0 0-147 0 0,0 0-103 0 0,0 0-53 0 0,0 0-52 0 0,0 0-23 0 0,0 0-46 0 0,2-6-62 0 0,9-19-77 0 0,-29 46 955 0 0,13-8-1818 0 0,0 0 0 0 0,0 0 0 0 0,1 1 0 0 0,1 0 0 0 0,0 0 0 0 0,1 0 0 0 0,1 0-1 0 0,0 0 1 0 0,1 1 0 0 0,1 1-26 0 0,-1-13 28 0 0,0 1-1 0 0,1 0 0 0 0,-1-1 0 0 0,1 1 1 0 0,0-1-1 0 0,0 1 0 0 0,1-1 1 0 0,-1 1-1 0 0,1-1 0 0 0,-1 0 1 0 0,1 0-1 0 0,0 0 0 0 0,1 0 0 0 0,-1 0 1 0 0,0 0-1 0 0,1 0 0 0 0,-1-1 1 0 0,1 1-1 0 0,0-1 0 0 0,0 0 1 0 0,0 0-1 0 0,0 0 0 0 0,0 0 0 0 0,0-1 1 0 0,1 1-1 0 0,-1-1 0 0 0,1 1 1 0 0,-1-1-1 0 0,1-1 0 0 0,-1 1 1 0 0,1 0-1 0 0,0-1 0 0 0,-1 1 0 0 0,3-1-27 0 0,-2 0 59 0 0,-1-1 0 0 0,1 1 0 0 0,0 0-1 0 0,-1-1 1 0 0,1 0 0 0 0,0 0 0 0 0,-1 0-1 0 0,1 0 1 0 0,-1-1 0 0 0,0 1-1 0 0,1-1 1 0 0,-1 0 0 0 0,0 0 0 0 0,0 0-1 0 0,0-1 1 0 0,0 1 0 0 0,-1 0 0 0 0,1-1-1 0 0,0 0 1 0 0,-1 0 0 0 0,0 0 0 0 0,0 0-1 0 0,0 0 1 0 0,0 0 0 0 0,0 0-1 0 0,-1-1 1 0 0,1 1 0 0 0,-1-1 0 0 0,0-1-59 0 0,10-111 670 0 0,-12 110-730 0 0,0 0 1 0 0,-1 0-1 0 0,0 0 0 0 0,0 1 0 0 0,0-1 0 0 0,-1 1 0 0 0,0-1 0 0 0,0 1 0 0 0,0 0 1 0 0,-1 0-1 0 0,0 0 0 0 0,0 1 0 0 0,0-1 0 0 0,0 1 0 0 0,-1 0 0 0 0,0 0 0 0 0,1 1 1 0 0,-1-1-1 0 0,-1 1 0 0 0,1 0 0 0 0,0 1 0 0 0,-1-1 0 0 0,0 1 0 0 0,1 0 1 0 0,-1 0-1 0 0,-6 0 60 0 0,-24-2-4539 0 0,2 10-3950 0 0,24-3-2931 0 0</inkml:trace>
  <inkml:trace contextRef="#ctx0" brushRef="#br0" timeOffset="178284.738">20462 25 9034 0 0,'0'0'2514'0'0,"0"0"-347"0"0,0 0-228 0 0,0 0-157 0 0,0 0-253 0 0,0 0-390 0 0,0 0-383 0 0,0 0-242 0 0,0 0-97 0 0,0 0 2 0 0,0 0 28 0 0,0 0 22 0 0,0 0 1 0 0,-5 19-40 0 0,-25 121 615 0 0,24 88 238 0 0,23-55-1105 0 0,-10-89-164 0 0,-7-83-40 0 0,0-1-18 0 0,0 0 15 0 0,0 0-31 0 0,-9-15-1019 0 0,-24-46-5573 0 0,22 39-1806 0 0,7 13-1740 0 0</inkml:trace>
  <inkml:trace contextRef="#ctx0" brushRef="#br0" timeOffset="178534.078">20200 349 10674 0 0,'0'0'2177'0'0,"0"0"-454"0"0,0 0-278 0 0,0 0-159 0 0,0 0-162 0 0,0 0-170 0 0,0 0-129 0 0,0 0-71 0 0,0 0-29 0 0,0 0-25 0 0,0 0-18 0 0,0 0-51 0 0,0 0-92 0 0,30-6-97 0 0,93-21-111 0 0,14 15 132 0 0,-97 13-590 0 0,-19-1-428 0 0,18-1-614 0 0,-15 7-8283 0 0,-20-3-1991 0 0</inkml:trace>
  <inkml:trace contextRef="#ctx0" brushRef="#br0" timeOffset="178911.522">20657 419 5353 0 0,'0'0'1913'0'0,"0"0"-57"0"0,0 0 123 0 0,0 0-65 0 0,0 0-275 0 0,0 0-296 0 0,0 0-196 0 0,0 0-131 0 0,0 0-115 0 0,0 0-95 0 0,0 0-97 0 0,0 0-72 0 0,0 0-49 0 0,26 7-35 0 0,83 20-54 0 0,-59-24 378 0 0,-45-4-810 0 0,-1 0-1 0 0,1-1 0 0 0,-1 1 0 0 0,1-1 1 0 0,-1 0-1 0 0,0 0 0 0 0,0-1 0 0 0,0 1 0 0 0,0-1 1 0 0,0 0-1 0 0,0 0 0 0 0,-1 0 0 0 0,0-1 1 0 0,1 1-1 0 0,-1-1 0 0 0,0 0 0 0 0,-1 0 0 0 0,1 0 1 0 0,-1 0-1 0 0,0 0 0 0 0,0 0 0 0 0,0-1 1 0 0,0 1-1 0 0,-1-1 0 0 0,0 1 0 0 0,0-1 0 0 0,0 0 1 0 0,0 1-1 0 0,-1-1 0 0 0,0 0 0 0 0,0 0 1 0 0,0 1-1 0 0,0-1 0 0 0,-1 0 0 0 0,0 0-66 0 0,-3 1-16 0 0,1 1-1 0 0,-1-1 1 0 0,-1 1-1 0 0,1-1 0 0 0,0 1 1 0 0,-1 0-1 0 0,0 1 1 0 0,1-1-1 0 0,-1 1 0 0 0,0 0 1 0 0,0 0-1 0 0,-1 0 1 0 0,1 1-1 0 0,0 0 1 0 0,0 0-1 0 0,-1 0 0 0 0,1 1 1 0 0,0 0-1 0 0,-1 0 1 0 0,1 0-1 0 0,-3 1 17 0 0,-1-1-26 0 0,-1 0 0 0 0,0 1 0 0 0,1 0 0 0 0,-1 1 1 0 0,1 0-1 0 0,0 0 0 0 0,-1 1 0 0 0,1 0 0 0 0,0 1 0 0 0,1-1 0 0 0,-1 2 0 0 0,1 0 0 0 0,0 0 0 0 0,0 0 0 0 0,0 1 0 0 0,-6 6 26 0 0,10-8 7 0 0,-1 0-1 0 0,1 0 0 0 0,0 1 0 0 0,1-1 1 0 0,-1 1-1 0 0,1 0 0 0 0,0 0 0 0 0,0 0 1 0 0,0 1-1 0 0,1-1 0 0 0,0 1 0 0 0,0 0 0 0 0,0-1 1 0 0,1 1-1 0 0,0 0 0 0 0,0 0 0 0 0,0 0 1 0 0,1 0-1 0 0,0 0 0 0 0,0 0 0 0 0,0 0 1 0 0,1-1-1 0 0,0 1 0 0 0,0 0 0 0 0,1 0 0 0 0,-1 0 1 0 0,1-1-1 0 0,0 1 0 0 0,1-1 0 0 0,0 1 1 0 0,-1-1-1 0 0,2 0 0 0 0,-1 0 0 0 0,0 0 1 0 0,1-1-1 0 0,0 1 0 0 0,0-1 0 0 0,1 0 1 0 0,-1 0-1 0 0,1 0 0 0 0,0-1 0 0 0,0 0 0 0 0,3 2-6 0 0,13 5 43 0 0,0-1-1 0 0,0-2 1 0 0,1 0-1 0 0,0-1 0 0 0,0-1 1 0 0,0-1-1 0 0,9 0-42 0 0,10-1-3678 0 0,0-2-3930 0 0,-39-1-4051 0 0</inkml:trace>
  <inkml:trace contextRef="#ctx0" brushRef="#br0" timeOffset="179485.407">19037 968 7186 0 0,'0'0'1465'0'0,"0"0"-306"0"0,0 0 141 0 0,0 0 343 0 0,0 0 158 0 0,0 0-162 0 0,0 0-306 0 0,0 0-230 0 0,0 0-146 0 0,0 0-103 0 0,0 0-40 0 0,37 3-34 0 0,119 8-29 0 0,-33-22 553 0 0,500-114 897 0 0,-211 60-2073 0 0,-42 30-60 0 0,-256 4-66 0 0,-105 26-80 0 0,-8 5-306 0 0,-9 14-523 0 0,-1 1-245 0 0,3-10-2895 0 0,3-1-5052 0 0,1-1-1722 0 0</inkml:trace>
  <inkml:trace contextRef="#ctx0" brushRef="#br0" timeOffset="180042.069">21264 353 8402 0 0,'0'0'2676'0'0,"0"0"-570"0"0,0 0-304 0 0,0 0-90 0 0,0 0-225 0 0,0 0-313 0 0,0 0-239 0 0,0 0-173 0 0,0 0-89 0 0,0 0-77 0 0,0 0-85 0 0,0 0-65 0 0,-6-2-59 0 0,4 1-544 0 0,0 0 246 0 0,0 0 0 0 0,0 0 0 0 0,1 1-1 0 0,-1-1 1 0 0,0 0 0 0 0,0 1 0 0 0,0-1 0 0 0,0 1 0 0 0,0-1 0 0 0,0 1 0 0 0,0 0 0 0 0,0 0 0 0 0,0 0-1 0 0,0 0 1 0 0,0 0 0 0 0,0 1 0 0 0,0-1 0 0 0,0 1 0 0 0,0-1 0 0 0,0 1 0 0 0,1 0 0 0 0,-1-1 0 0 0,0 1-1 0 0,0 0 1 0 0,0 0 0 0 0,1 0 0 0 0,-1 0-89 0 0,33-32 1395 0 0,-30 30-1285 0 0,-1 1-12 0 0,0 0-12 0 0,0 0 0 0 0,0 0-24 0 0,0 0-14 0 0,0 0-6 0 0,0 0 0 0 0,-16 4-56 0 0,-10 24-479 0 0,18-13-7152 0 0,6-10 1775 0 0,0-2-5877 0 0</inkml:trace>
  <inkml:trace contextRef="#ctx0" brushRef="#br0" timeOffset="180425.72">21209 559 10538 0 0,'0'0'2449'0'0,"0"0"-698"0"0,0 0-260 0 0,0 0-8 0 0,0 0-108 0 0,0 0-214 0 0,0 0-248 0 0,0 0-203 0 0,0 0-107 0 0,0 0-91 0 0,0 0-30 0 0,0 0-16 0 0,0 0-36 0 0,-5 16 505 0 0,-18 23-11 0 0,23-38-908 0 0,0-1 8 0 0,30-20 593 0 0,-30 13-362 0 0,-1 8-908 0 0,-2 2 1180 0 0,5-3-7109 0 0,0 0-3499 0 0</inkml:trace>
  <inkml:trace contextRef="#ctx0" brushRef="#br0" timeOffset="190699.347">22177 103 5329 0 0,'0'0'1774'0'0,"0"0"-230"0"0,0 0-26 0 0,0 0 70 0 0,0 0 81 0 0,0 0-113 0 0,0 0-252 0 0,0 0-224 0 0,0 0-227 0 0,0 0-175 0 0,0 0-94 0 0,-11-5-46 0 0,-38-12-22 0 0,45 16-392 0 0,-1 0 0 0 0,1 1-1 0 0,0-1 1 0 0,0 1 0 0 0,0 0 0 0 0,0 0 0 0 0,0 0-1 0 0,0 1 1 0 0,-1 0 0 0 0,1-1 0 0 0,0 1 0 0 0,0 1-1 0 0,0-1 1 0 0,1 0 0 0 0,-1 1 0 0 0,0 0 0 0 0,0 0-1 0 0,1 0 1 0 0,-1 0 0 0 0,1 1-124 0 0,-20 9 645 0 0,9-4-495 0 0,0 1 0 0 0,0 0 0 0 0,0 0 0 0 0,1 2 0 0 0,1 0 0 0 0,0 0 0 0 0,0 1 0 0 0,1 0 0 0 0,1 1 0 0 0,0 0 0 0 0,0 1-1 0 0,2 0 1 0 0,0 1 0 0 0,0 0 0 0 0,1 0 0 0 0,1 0 0 0 0,1 1 0 0 0,0 0 0 0 0,1 0 0 0 0,1 0 0 0 0,0 1 0 0 0,1-1 0 0 0,1 1 0 0 0,1-1 0 0 0,0 1 0 0 0,1 6-150 0 0,1-13 74 0 0,1 0-1 0 0,-1 0 0 0 0,1 0 1 0 0,1 0-1 0 0,0-1 0 0 0,0 1 1 0 0,1-1-1 0 0,0 0 0 0 0,1-1 1 0 0,0 1-1 0 0,0-1 0 0 0,1 0 1 0 0,0 0-1 0 0,0-1 0 0 0,1 0 1 0 0,0-1-1 0 0,0 1 1 0 0,1-2-1 0 0,0 1 0 0 0,-1-1 1 0 0,2 0-1 0 0,-1-1 0 0 0,1 0 1 0 0,-1-1-1 0 0,1 0 0 0 0,8 2-73 0 0,145 2 635 0 0,-113-30-384 0 0,-50 24-347 0 0,0-1-1 0 0,0 0 1 0 0,-1 0 0 0 0,1 1 0 0 0,0-1-1 0 0,-1 0 1 0 0,1 0 0 0 0,0 0 0 0 0,-1 1 0 0 0,1-1-1 0 0,0 0 1 0 0,-1 0 0 0 0,1 0 0 0 0,0 0-1 0 0,-1 0 1 0 0,1 0 0 0 0,0 0 0 0 0,-1 0 0 0 0,1 0-1 0 0,0 0 1 0 0,-1 0 0 0 0,1 0 0 0 0,-1 0-1 0 0,1 0 1 0 0,0 0 0 0 0,-1 0 0 0 0,1-1 0 0 0,0 1-1 0 0,-1 0 1 0 0,1 0 0 0 0,0 0 0 0 0,-1 0-1 0 0,1-1 1 0 0,0 1 0 0 0,0 0 0 0 0,-1 0 0 0 0,1-1-1 0 0,0 1 1 0 0,0 0 0 0 0,-1-1 0 0 0,1 1-1 0 0,0 0 1 0 0,0 0 0 0 0,0-1 0 0 0,0 1 0 0 0,-1-1 96 0 0,-5 8-3414 0 0,1-4-1704 0 0,4-2 2999 0 0,-2 3-10411 0 0</inkml:trace>
  <inkml:trace contextRef="#ctx0" brushRef="#br0" timeOffset="191261.211">22706 158 15843 0 0,'0'0'1249'0'0,"0"0"-481"0"0,0 0-240 0 0,0 0-120 0 0,0 0-104 0 0,0 0-152 0 0,0 0-112 0 0,0 0-48 0 0,0 0-24 0 0,0 0-112 0 0,0 0-96 0 0,0 0-240 0 0,0 0-560 0 0,0 0-1721 0 0,-15 110-8521 0 0</inkml:trace>
  <inkml:trace contextRef="#ctx0" brushRef="#br0" timeOffset="191091.616">22706 530 13379 0 0,'0'0'1652'0'0,"0"0"-596"0"0,0 0-255 0 0,0 0 91 0 0,0 0 72 0 0,0 0-88 0 0,0 0-132 0 0,0 0-92 0 0,0 0-22 0 0,0 0 35 0 0,0 0 17 0 0,0 0-15 0 0,0 0-11 0 0,1 5-21 0 0,3 199 2847 0 0,-4-203-3640 0 0,0-1-64 0 0,0 0-82 0 0,0 0-191 0 0,12-10-7015 0 0,-9 6 1849 0 0,-1-1-6110 0 0</inkml:trace>
  <inkml:trace contextRef="#ctx0" brushRef="#br0" timeOffset="191773.968">23105 423 10746 0 0,'0'0'2070'0'0,"0"0"-732"0"0,0 0-211 0 0,0 0 132 0 0,0 0 17 0 0,0 0-111 0 0,0 0-180 0 0,0 0-209 0 0,0 0-141 0 0,0 0-82 0 0,0 0-58 0 0,0 0-26 0 0,0 0-1 0 0,-4 4-17 0 0,-105 62 1703 0 0,107-65-2150 0 0,1 0 1 0 0,-1 0-1 0 0,1 1 0 0 0,0-1 1 0 0,0 0-1 0 0,0 1 0 0 0,0-1 1 0 0,0 0-1 0 0,0 1 0 0 0,0 0 1 0 0,0-1-1 0 0,0 1 1 0 0,1-1-1 0 0,-1 1 0 0 0,0 0 1 0 0,1 0-1 0 0,0-1 0 0 0,-1 1 1 0 0,1 0-1 0 0,0 0 0 0 0,0-1 1 0 0,0 1-1 0 0,0 0 1 0 0,0 0-1 0 0,1-1 0 0 0,-1 1 1 0 0,0 0-1 0 0,1 0 0 0 0,-1-1 1 0 0,1 1-1 0 0,0 0 0 0 0,-1-1 1 0 0,1 1-1 0 0,0-1 0 0 0,0 1 1 0 0,0-1-1 0 0,0 1 1 0 0,0-1-1 0 0,1 0 0 0 0,-1 1 1 0 0,0-1-1 0 0,1 0 0 0 0,-1 0 1 0 0,1 0-1 0 0,-1 0 0 0 0,1 0 1 0 0,-1 0-1 0 0,1-1 0 0 0,0 1 1 0 0,-1-1-1 0 0,1 1 1 0 0,1 0-5 0 0,5 2 50 0 0,-1 0 1 0 0,1 1 0 0 0,0 0 0 0 0,-1 1-1 0 0,0 0 1 0 0,0 0 0 0 0,0 0 0 0 0,-1 1 0 0 0,0 0-1 0 0,0 0 1 0 0,0 1 0 0 0,-1 0 0 0 0,0 0 0 0 0,0 0-1 0 0,-1 0 1 0 0,0 1 0 0 0,0 0 0 0 0,-1 0-1 0 0,0 0 1 0 0,0 0 0 0 0,-1 0 0 0 0,0 0 0 0 0,0 1-1 0 0,-1-1 1 0 0,0 1 0 0 0,-1 1-51 0 0,-1-7 35 0 0,-1 0 0 0 0,0-1 0 0 0,0 1 0 0 0,0-1 0 0 0,0 0 0 0 0,-1 0 0 0 0,1 0 1 0 0,-1 0-1 0 0,1 0 0 0 0,-1 0 0 0 0,0-1 0 0 0,1 1 0 0 0,-1-1 0 0 0,0 0 0 0 0,0 0 0 0 0,0 0 0 0 0,0 0 0 0 0,0 0 0 0 0,0-1 1 0 0,0 0-1 0 0,0 1 0 0 0,-1-1 0 0 0,0 0-35 0 0,-4 2-26 0 0,0-1 0 0 0,0 0 0 0 0,0 0 0 0 0,0-1 0 0 0,0 0 0 0 0,0 0 0 0 0,0-1 0 0 0,0 0 0 0 0,0-1 0 0 0,0 1 0 0 0,0-1 0 0 0,0-1 0 0 0,1 0 0 0 0,-1 0 0 0 0,-3-2 26 0 0,2-13-1299 0 0,8 5-5753 0 0,1 12 6252 0 0,0-3-11507 0 0</inkml:trace>
  <inkml:trace contextRef="#ctx0" brushRef="#br0" timeOffset="193191.916">19736 1594 0 0 0,'0'0'1039'0'0,"0"0"601"0"0,0 0 279 0 0,0 0 63 0 0,0 0-107 0 0,0 0-212 0 0,0 0-293 0 0,0 0-289 0 0,0 0-216 0 0,0 0-184 0 0,0 0-102 0 0,0 0-47 0 0,0 0-47 0 0,21 4 3211 0 0,-16-4-3443 0 0,0 0-1 0 0,0-1 1 0 0,-1 1 0 0 0,1-1 0 0 0,-1 0 0 0 0,1 0 0 0 0,-1 0-1 0 0,1-1 1 0 0,-1 1 0 0 0,1-1 0 0 0,-1 0 0 0 0,0-1-1 0 0,0 1 1 0 0,0-1 0 0 0,0 1 0 0 0,-1-1 0 0 0,1 0 0 0 0,-1 0-1 0 0,0-1 1 0 0,0 1 0 0 0,3-4-253 0 0,6-8 386 0 0,-4 5-289 0 0,-1-1 0 0 0,2 1 0 0 0,0 0 0 0 0,0 1 0 0 0,1 0 0 0 0,0 1 1 0 0,0 0-1 0 0,1 0 0 0 0,0 1 0 0 0,0 1 0 0 0,1 0 0 0 0,-1 0 0 0 0,11-3-97 0 0,-16 11 9 0 0,0-1-1 0 0,0 1 1 0 0,0 0-1 0 0,0 0 0 0 0,-1 1 1 0 0,1 0-1 0 0,-1 0 1 0 0,0 0-1 0 0,1 0 1 0 0,-2 1-1 0 0,1 0 0 0 0,0 0 1 0 0,-1 0-1 0 0,1 1 1 0 0,-1-1-1 0 0,-1 1 1 0 0,1 0-1 0 0,-1 0 0 0 0,1 1 1 0 0,-2-1-1 0 0,1 1 1 0 0,0-1-1 0 0,-1 1 1 0 0,0 0-1 0 0,0 4-8 0 0,17 40 89 0 0,-2 2 0 0 0,-3-1-1 0 0,-2 2 1 0 0,-3 0 0 0 0,-1 0 0 0 0,-3 1-1 0 0,-2 39-88 0 0,-1-57 9 0 0,0 1-1 0 0,-3-1 0 0 0,-1 0 1 0 0,-2 1-1 0 0,-1-1 0 0 0,-1 0 1 0 0,-3-1-1 0 0,-1 0 0 0 0,-4 9-8 0 0,2-17 21 0 0,0 0-1 0 0,-2-1 1 0 0,-1-1-1 0 0,-1 0 1 0 0,-1-1-1 0 0,-2-1 1 0 0,0-1-1 0 0,-19 18-20 0 0,37-38 6 0 0,0-1 0 0 0,0 0-1 0 0,0 0 1 0 0,0 0 0 0 0,0 0 0 0 0,0 1-1 0 0,0-1 1 0 0,0-1 0 0 0,0 1-1 0 0,-1 0 1 0 0,1 0 0 0 0,0 0 0 0 0,0-1-1 0 0,-1 1 1 0 0,1 0 0 0 0,-1-1 0 0 0,1 0-1 0 0,-1 1 1 0 0,1-1 0 0 0,0 0-1 0 0,-1 1 1 0 0,1-1 0 0 0,-1 0 0 0 0,1 0-1 0 0,-1 0 1 0 0,1-1 0 0 0,-1 1-1 0 0,1 0 1 0 0,-1 0 0 0 0,1-1 0 0 0,-1 1-1 0 0,1-1 1 0 0,0 1 0 0 0,-1-1 0 0 0,1 0-1 0 0,0 0 1 0 0,-1 1 0 0 0,1-1-1 0 0,0 0 1 0 0,0 0 0 0 0,0 0-6 0 0,-2-28 13 0 0,1 0 0 0 0,1 0 0 0 0,2 0 0 0 0,1-1 0 0 0,1 2 0 0 0,1-1 1 0 0,2 0-1 0 0,1 1 0 0 0,1 0 0 0 0,1 0 0 0 0,11-20-13 0 0,-6 7-17 0 0,55-177-2180 0 0,-68 191-3238 0 0,-1 19-640 0 0,0 3-5991 0 0</inkml:trace>
  <inkml:trace contextRef="#ctx0" brushRef="#br0" timeOffset="193584.088">20014 1156 11819 0 0,'0'0'1695'0'0,"0"0"-143"0"0,0 0-81 0 0,0 0-68 0 0,0 0-111 0 0,0 0-198 0 0,0 0-225 0 0,0 0-198 0 0,0 0-163 0 0,0 0-133 0 0,0 0-87 0 0,0 0-20 0 0,0 0-16 0 0,-6 5-11 0 0,-19 15-33 0 0,26-20-176 0 0,-1 0-1 0 0,0 0 0 0 0,1 0 0 0 0,-1-1 0 0 0,0 1 0 0 0,1 0 0 0 0,-1 0 0 0 0,0 0 0 0 0,0 0 0 0 0,1 0 0 0 0,-1 0 0 0 0,0 1 0 0 0,1-1 0 0 0,-1 0 0 0 0,0 0 0 0 0,1 0 0 0 0,-1 0 0 0 0,0 0 0 0 0,1 0 0 0 0,-1 0 0 0 0,0 1 0 0 0,0-1 0 0 0,1 0 0 0 0,-1 0 0 0 0,0 0 0 0 0,0 1 0 0 0,1-1 0 0 0,-1 0 1 0 0,0 0-1 0 0,0 1 0 0 0,0-1 0 0 0,1 0 0 0 0,-1 1 0 0 0,0-1 0 0 0,0 0 0 0 0,0 0 0 0 0,0 1 0 0 0,0-1 0 0 0,0 0 0 0 0,0 1 0 0 0,0-1 0 0 0,0 0 0 0 0,0 1 0 0 0,0-1-31 0 0,12-8 98 0 0,-1-1 0 0 0,-1 0 0 0 0,1-1 0 0 0,-2 0-1 0 0,1-1 1 0 0,-1 0 0 0 0,-1-1 0 0 0,4-7-98 0 0,-11 10-3001 0 0,-10 18-9857 0 0,7-5 2562 0 0</inkml:trace>
  <inkml:trace contextRef="#ctx0" brushRef="#br0" timeOffset="193993.155">20498 1421 11955 0 0,'0'0'2073'0'0,"0"0"-346"0"0,0 0-193 0 0,0 0-2 0 0,0 0-133 0 0,0 0-285 0 0,0 0-255 0 0,0 0-247 0 0,0 0-195 0 0,0 0-129 0 0,0 0-57 0 0,0 0-38 0 0,0 0 5 0 0,-1 8 22 0 0,-2 3-168 0 0,0-1 1 0 0,1 1-1 0 0,1-1 0 0 0,0 1 1 0 0,0 0-1 0 0,1-1 0 0 0,0 1 1 0 0,1 0-1 0 0,1-1 0 0 0,-1 1 1 0 0,2 0-1 0 0,-1-1 1 0 0,1 0-1 0 0,1 0 0 0 0,0 0 1 0 0,0 0-1 0 0,1 0 0 0 0,0-1 1 0 0,3 3-53 0 0,-4-7 53 0 0,1-1 0 0 0,0 0 0 0 0,-1 0 0 0 0,1 0 0 0 0,1-1 0 0 0,-1 1 0 0 0,0-1 0 0 0,1 0 0 0 0,0-1 0 0 0,-1 0 0 0 0,1 0 0 0 0,0 0 0 0 0,0 0 0 0 0,1-1 0 0 0,-1 0 0 0 0,0 0 0 0 0,0-1 0 0 0,0 1 0 0 0,1-2 0 0 0,-1 1 0 0 0,0-1 0 0 0,0 1 0 0 0,0-2 0 0 0,3 0-53 0 0,1-2 94 0 0,0-2 0 0 0,0 1 0 0 0,0-1 0 0 0,-1-1 1 0 0,0 0-1 0 0,0 0 0 0 0,-1 0 0 0 0,0-1 0 0 0,0-1 0 0 0,-1 0 0 0 0,0 1 0 0 0,0-2 0 0 0,-1 1 0 0 0,0-1 1 0 0,-1 0-1 0 0,2-6-94 0 0,-1 4 32 0 0,-1-2 0 0 0,0 1 0 0 0,-1 0 1 0 0,-1-1-1 0 0,0 0 0 0 0,-1 0 0 0 0,0 0 1 0 0,-1 0-1 0 0,-1 0 0 0 0,0 0 0 0 0,-1-9-32 0 0,-8 1-1008 0 0,8 21-3315 0 0,2 5-4025 0 0,2 1-3371 0 0</inkml:trace>
  <inkml:trace contextRef="#ctx0" brushRef="#br0" timeOffset="194395.185">21231 1226 6913 0 0,'0'0'4333'0'0,"0"0"-1799"0"0,0 0-797 0 0,0 0-210 0 0,0 0-202 0 0,0 0-291 0 0,0 0-322 0 0,0 0-253 0 0,0 0-171 0 0,0 0-63 0 0,0 0-21 0 0,0 0 22 0 0,0 0 4 0 0,-22 19 5 0 0,-70 62 26 0 0,31-24 413 0 0,61-55-666 0 0,0-1-1 0 0,0 0 1 0 0,0 0-1 0 0,1 1 1 0 0,-1-1 0 0 0,1 0-1 0 0,-1 0 1 0 0,1 1-1 0 0,-1-1 1 0 0,1 0 0 0 0,0 0-1 0 0,-1 0 1 0 0,1 0-1 0 0,0 0 1 0 0,0 0 0 0 0,0 0-1 0 0,0 0 1 0 0,0-1-1 0 0,0 1 1 0 0,0 0 0 0 0,0 0-1 0 0,0-1 1 0 0,0 1-1 0 0,0-1 1 0 0,1 1 0 0 0,-1-1-1 0 0,0 1 1 0 0,0-1-1 0 0,1 0 1 0 0,-1 0 0 0 0,0 1-1 0 0,0-1 1 0 0,1 0-1 0 0,-1 0 1 0 0,0 0 0 0 0,1 0-1 0 0,-1-1 1 0 0,0 1 0 0 0,0 0-1 0 0,2-1-7 0 0,-3 1 9 0 0,148 16 510 0 0,-146-15-481 0 0,0 1 0 0 0,0 0 0 0 0,0 1 0 0 0,-1-1 0 0 0,1 0 0 0 0,-1 0 0 0 0,1 1 0 0 0,-1-1 0 0 0,0 1 0 0 0,0-1 0 0 0,0 1 0 0 0,0-1 0 0 0,-1 1 0 0 0,1 0 0 0 0,-1-1 0 0 0,1 1 0 0 0,-1 0 1 0 0,0 0-1 0 0,0-1 0 0 0,0 1 0 0 0,0 0 0 0 0,-1-1 0 0 0,1 1 0 0 0,-1 0 0 0 0,0-1 0 0 0,0 1 0 0 0,0 0 0 0 0,0-1 0 0 0,0 1 0 0 0,0-1 0 0 0,-1 0 0 0 0,1 1 0 0 0,-1-1 0 0 0,1 0 0 0 0,-1 0 0 0 0,0 0 0 0 0,0 0 0 0 0,0 0 0 0 0,0-1 0 0 0,0 1 0 0 0,-1 0-38 0 0,-10 11 73 0 0,0 0-1 0 0,0-1 1 0 0,-2 0-1 0 0,1-1 1 0 0,-1 0-1 0 0,-1-2 1 0 0,0 0 0 0 0,0 0-1 0 0,-1-2 1 0 0,0 0-1 0 0,0-1 1 0 0,-14 3-73 0 0,7-12-2008 0 0,24-3-1912 0 0,6-3-3396 0 0,-3 6-4211 0 0</inkml:trace>
  <inkml:trace contextRef="#ctx0" brushRef="#br0" timeOffset="194860.147">21614 1049 13859 0 0,'0'0'1843'0'0,"0"0"-369"0"0,0 0-219 0 0,0 0-154 0 0,0 0-215 0 0,0 0-198 0 0,0 0-119 0 0,0 0-55 0 0,0 0-6 0 0,0 0 4 0 0,0 0-51 0 0,0 0-41 0 0,-1 23-26 0 0,-5 146 621 0 0,22 73 302 0 0,1-158-1999 0 0,-17-83 237 0 0,0-1-265 0 0,0 0-409 0 0,0 0-672 0 0,0 0-1445 0 0,-1 0-3266 0 0,0 0-4965 0 0</inkml:trace>
  <inkml:trace contextRef="#ctx0" brushRef="#br0" timeOffset="195113.742">21380 1340 8626 0 0,'0'0'4793'0'0,"0"0"-2473"0"0,0 0-893 0 0,0 0-108 0 0,0 0-88 0 0,0 0-148 0 0,0 0-209 0 0,0 0-201 0 0,0 0-130 0 0,0 0-112 0 0,32-12-86 0 0,102-39-77 0 0,-123 47-233 0 0,0-1 0 0 0,0 2-1 0 0,0 0 1 0 0,1 0 0 0 0,0 1 0 0 0,0 0-1 0 0,-1 1 1 0 0,1 1 0 0 0,0-1 0 0 0,4 2-35 0 0,14 0-36 0 0,60 8-1112 0 0,-52 4-4152 0 0,-23-5-5920 0 0</inkml:trace>
  <inkml:trace contextRef="#ctx0" brushRef="#br0" timeOffset="195564.212">22448 1292 12475 0 0,'0'0'1527'0'0,"0"0"-271"0"0,0 0 32 0 0,0 0 72 0 0,0 0-57 0 0,0 0-185 0 0,0 0-211 0 0,0 0-167 0 0,0 0-131 0 0,0 0-90 0 0,0 0-89 0 0,0 0-94 0 0,0 0-68 0 0,-5-4-73 0 0,3 3-184 0 0,1 0 1 0 0,-1-1 0 0 0,0 1 0 0 0,0 0 0 0 0,0 0 0 0 0,0 0 0 0 0,0 0-1 0 0,0 0 1 0 0,0 1 0 0 0,0-1 0 0 0,0 1 0 0 0,0-1 0 0 0,0 1 0 0 0,0 0 0 0 0,0 0-1 0 0,-1 0 1 0 0,1 0 0 0 0,0 0 0 0 0,0 0 0 0 0,0 0 0 0 0,0 1 0 0 0,0-1-1 0 0,-1 1 1 0 0,1 0 0 0 0,0 0 0 0 0,0-1 0 0 0,1 1 0 0 0,-1 0 0 0 0,-2 2-12 0 0,-97 44 521 0 0,101-46-519 0 0,-1 0 0 0 0,0 0-1 0 0,1-1 1 0 0,-1 1 0 0 0,0 0 0 0 0,1 0-1 0 0,-1 0 1 0 0,1-1 0 0 0,-1 1 0 0 0,1 0 0 0 0,0 0-1 0 0,-1 0 1 0 0,1 0 0 0 0,0 0 0 0 0,-1 0-1 0 0,1 0 1 0 0,0 0 0 0 0,0 0 0 0 0,0 0 0 0 0,0 0-1 0 0,0 0 1 0 0,0 0 0 0 0,0 0 0 0 0,1 0-1 0 0,-1 0 1 0 0,0 0 0 0 0,0 0 0 0 0,1 0 0 0 0,-1 0-1 0 0,1 0 1 0 0,-1-1 0 0 0,1 1 0 0 0,-1 0-1 0 0,1 0 1 0 0,-1 0 0 0 0,1 0 0 0 0,0-1 0 0 0,-1 1-1 0 0,1 0 1 0 0,0-1 0 0 0,0 1 0 0 0,0-1-1 0 0,-1 1 1 0 0,1-1 0 0 0,0 1 0 0 0,0-1 0 0 0,0 1-1 0 0,0-1 1 0 0,0 0 0 0 0,0 1 0 0 0,0-1-1 0 0,0 0 1 0 0,0 0 0 0 0,0 0 0 0 0,0 0 0 0 0,0 0-1 0 0,0 0-1 0 0,8 3 24 0 0,-1 1 0 0 0,0 0 0 0 0,0 1 0 0 0,0 0 0 0 0,-1 0 0 0 0,0 0-1 0 0,0 1 1 0 0,0 0 0 0 0,0 1 0 0 0,-1-1 0 0 0,0 1 0 0 0,-1 1 0 0 0,0-1-1 0 0,0 1 1 0 0,0 0 0 0 0,-1 0 0 0 0,0 0 0 0 0,1 3-24 0 0,-4-5 30 0 0,-1-1 0 0 0,1 0 0 0 0,-1 0 0 0 0,0 1 1 0 0,0-1-1 0 0,-1 0 0 0 0,0 0 0 0 0,0 0 0 0 0,0 0 0 0 0,0 0 1 0 0,-1 0-1 0 0,0 0 0 0 0,0 0 0 0 0,0 0 0 0 0,0-1 0 0 0,-1 1 1 0 0,0-1-1 0 0,0 1 0 0 0,0-1 0 0 0,-1 0 0 0 0,1 0 0 0 0,-1-1 1 0 0,0 1-1 0 0,0-1 0 0 0,0 0 0 0 0,0 0 0 0 0,-1 0 0 0 0,1-1 1 0 0,-1 1-1 0 0,0-1 0 0 0,0 0 0 0 0,0 0 0 0 0,0-1 0 0 0,-4 1-30 0 0,-74 13-2618 0 0,80-17-305 0 0,2-1-4641 0 0,1-3-3883 0 0</inkml:trace>
  <inkml:trace contextRef="#ctx0" brushRef="#br0" timeOffset="195860.197">22569 1436 7642 0 0,'0'0'2956'0'0,"0"0"-1357"0"0,0 0-434 0 0,0 0 45 0 0,0 0 64 0 0,0 0-98 0 0,0 0-167 0 0,0 0-175 0 0,0 0-152 0 0,0 0-111 0 0,0 0-86 0 0,0 0-61 0 0,0 22-56 0 0,-1 71-46 0 0,0-92-300 0 0,1 1 1 0 0,0-1 0 0 0,0 1-1 0 0,-1-1 1 0 0,1 1 0 0 0,0-1-1 0 0,0 1 1 0 0,1 0 0 0 0,-1-1-1 0 0,0 1 1 0 0,0-1 0 0 0,1 1-1 0 0,-1-1 1 0 0,1 0 0 0 0,-1 1-1 0 0,1-1 1 0 0,0 1 0 0 0,-1-1-1 0 0,1 0 1 0 0,0 0 0 0 0,0 1-1 0 0,0-1 1 0 0,0 0 0 0 0,0 0-1 0 0,0 0 1 0 0,0 0-1 0 0,0 0 1 0 0,1 0 0 0 0,-1 0-1 0 0,0 0 1 0 0,1-1 0 0 0,-1 1-1 0 0,0 0 1 0 0,1-1 0 0 0,-1 1-1 0 0,1-1-22 0 0,4 2 146 0 0,100 1 2283 0 0,-16-50-879 0 0,-88 45-1531 0 0,0 1 1 0 0,0-1-1 0 0,0 0 0 0 0,0 0 0 0 0,-1 1 0 0 0,1-1 0 0 0,0 0 1 0 0,-1 0-1 0 0,0 0 0 0 0,1-1 0 0 0,-1 1 0 0 0,0 0 0 0 0,0 0 1 0 0,0-1-1 0 0,-1 1 0 0 0,1-1 0 0 0,-1 1 0 0 0,1-1 0 0 0,-1 1 0 0 0,0-1 1 0 0,0 1-1 0 0,0-1 0 0 0,0 1 0 0 0,0-1 0 0 0,0 1 0 0 0,-1-1 1 0 0,1 1-1 0 0,-1 0 0 0 0,0-1 0 0 0,0 1 0 0 0,0 0 0 0 0,0-1 1 0 0,0 1-1 0 0,0 0 0 0 0,0 0 0 0 0,-1 0 0 0 0,1 0 0 0 0,-1 0 0 0 0,0 0-18 0 0,-4-4-113 0 0,-1 0 0 0 0,1 1 0 0 0,-1-1 1 0 0,0 2-1 0 0,-1-1 0 0 0,1 1 1 0 0,-1 0-1 0 0,0 0 0 0 0,0 1 1 0 0,0 0-1 0 0,0 1 0 0 0,-1-1 112 0 0,-15 2-3794 0 0,3 5-3355 0 0,15 0-4691 0 0</inkml:trace>
  <inkml:trace contextRef="#ctx0" brushRef="#br0" timeOffset="196372.058">22927 1594 13451 0 0,'0'0'3025'0'0,"0"0"-1493"0"0,0 0-423 0 0,0 0 69 0 0,0 0-62 0 0,0 0-178 0 0,0 0-177 0 0,0 0-99 0 0,0 0-65 0 0,0 0-69 0 0,0 0-80 0 0,0 0-102 0 0,0 0-70 0 0,5-16-41 0 0,17-49-30 0 0,15 3 435 0 0,-36 61-643 0 0,0-1-1 0 0,0 1 1 0 0,0 0 0 0 0,0-1-1 0 0,0 1 1 0 0,0 0 0 0 0,0 0-1 0 0,0 0 1 0 0,0 0 0 0 0,0 0-1 0 0,1 0 1 0 0,-1 1 0 0 0,0-1-1 0 0,1 0 1 0 0,-1 0 0 0 0,0 1-1 0 0,1-1 1 0 0,-1 1 0 0 0,1 0-1 0 0,-1-1 1 0 0,1 1 0 0 0,-1 0-1 0 0,1 0 1 0 0,-1 0 0 0 0,1 0-1 0 0,0 0 1 0 0,-1 0 0 0 0,1 0-1 0 0,-1 0 1 0 0,1 1 0 0 0,-1-1-1 0 0,1 1 1 0 0,-1-1 0 0 0,0 1-1 0 0,1-1 1 0 0,-1 1 0 0 0,0 0-1 0 0,1 0 1 0 0,-1 0 0 0 0,0 0-1 0 0,0 0 1 0 0,1 0 0 0 0,-1 0-1 0 0,0 0 1 0 0,0 0 0 0 0,0 0-1 0 0,-1 1 1 0 0,2 0 3 0 0,5 58 27 0 0,-7-59-25 0 0,0 0 1 0 0,1 0 0 0 0,-1 0 0 0 0,0 0-1 0 0,0 0 1 0 0,1 0 0 0 0,-1 0 0 0 0,1 0-1 0 0,-1 0 1 0 0,1 0 0 0 0,-1 0 0 0 0,1 0-1 0 0,0-1 1 0 0,-1 1 0 0 0,1 0 0 0 0,0 0-1 0 0,-1 0 1 0 0,1-1 0 0 0,0 1 0 0 0,0 0-1 0 0,0-1 1 0 0,0 1 0 0 0,0-1 0 0 0,0 1-1 0 0,0-1 1 0 0,0 0 0 0 0,0 1-1 0 0,0-1 1 0 0,0 0 0 0 0,0 0 0 0 0,0 1-1 0 0,0-1 1 0 0,0 0 0 0 0,0 0 0 0 0,0 0-1 0 0,0 0 1 0 0,0-1 0 0 0,0 1 0 0 0,0 0-1 0 0,0 0 1 0 0,0-1 0 0 0,0 1 0 0 0,0 0-1 0 0,0-1 1 0 0,0 1 0 0 0,0-1 0 0 0,0 1-1 0 0,0-1 1 0 0,0 0 0 0 0,0 1-1 0 0,-1-1 1 0 0,1 0 0 0 0,1 0-3 0 0,53-43 182 0 0,-51 40-180 0 0,-4 3-1 0 0,4-3-3 0 0,-1 0-1 0 0,1 0 0 0 0,0 0 0 0 0,0 0 1 0 0,0 1-1 0 0,1 0 0 0 0,-1-1 1 0 0,1 2-1 0 0,0-1 0 0 0,0 0 0 0 0,0 1 1 0 0,0 0-1 0 0,0 0 0 0 0,0 1 0 0 0,1-1 1 0 0,-1 1-1 0 0,0 0 0 0 0,1 0 1 0 0,-1 1-1 0 0,1 0 0 0 0,4 0 3 0 0,60 68-455 0 0,-52-60-2333 0 0,-7-7-6482 0 0,-6-1-2547 0 0</inkml:trace>
  <inkml:trace contextRef="#ctx0" brushRef="#br0" timeOffset="196727.242">23508 1491 11194 0 0,'0'0'1545'0'0,"0"0"56"0"0,0 0 368 0 0,0 0 119 0 0,0 0-185 0 0,0 0-284 0 0,0 0-297 0 0,0 0-234 0 0,0 0-209 0 0,0 0-173 0 0,0 0-129 0 0,0 0-105 0 0,0 0-62 0 0,26-14-33 0 0,80-42-77 0 0,-67 19 105 0 0,-37 35-386 0 0,-1 0 0 0 0,1 0 0 0 0,-1 0-1 0 0,0 0 1 0 0,0 0 0 0 0,0 0-1 0 0,0 0 1 0 0,0 0 0 0 0,0 0-1 0 0,0-1 1 0 0,-1 1 0 0 0,0 0 0 0 0,1-1-1 0 0,-1 1 1 0 0,0 0 0 0 0,0-1-1 0 0,0 1 1 0 0,0-1 0 0 0,0 1 0 0 0,-1 0-1 0 0,1-1 1 0 0,-1 1 0 0 0,0 0-1 0 0,1 0 1 0 0,-1 0 0 0 0,0-1-1 0 0,0 1 1 0 0,-1 0 0 0 0,1 0 0 0 0,0 0-1 0 0,-1 0 1 0 0,1 1 0 0 0,-1-1-1 0 0,1 0 1 0 0,-1 1 0 0 0,0-1 0 0 0,-1 0-19 0 0,-6 2-35 0 0,1 1 1 0 0,-1 1 0 0 0,0 0 0 0 0,1 0 0 0 0,-1 1 0 0 0,1 0 0 0 0,0 0 0 0 0,0 1 0 0 0,0 0 0 0 0,1 0 0 0 0,-1 1 0 0 0,1 0 0 0 0,0 0 0 0 0,0 1 0 0 0,1 0 0 0 0,0 0-1 0 0,0 0 1 0 0,0 1 0 0 0,1 0 0 0 0,0 0 0 0 0,0 1 0 0 0,1-1 0 0 0,0 1 0 0 0,-3 6 34 0 0,5-12-6 0 0,0 1 1 0 0,0 0-1 0 0,0 0 1 0 0,1 0-1 0 0,-1 0 1 0 0,1 0-1 0 0,-1 0 1 0 0,1 0-1 0 0,0 1 0 0 0,0-1 1 0 0,1 0-1 0 0,-1 1 1 0 0,1-1-1 0 0,0 0 1 0 0,-1 1-1 0 0,1-1 0 0 0,1 0 1 0 0,-1 1-1 0 0,0-1 1 0 0,1 1-1 0 0,0-1 1 0 0,0 0-1 0 0,0 0 1 0 0,0 1-1 0 0,0-1 0 0 0,1 0 1 0 0,-1 0-1 0 0,1 0 1 0 0,1 1 5 0 0,7 3 13 0 0,0-1 0 0 0,0 0-1 0 0,1 0 1 0 0,-1-1 0 0 0,1 0 0 0 0,0-1 0 0 0,1-1 0 0 0,-1 0 0 0 0,1 0 0 0 0,-1-1 0 0 0,1 0 0 0 0,0-1 0 0 0,0-1 0 0 0,5 0-13 0 0,63 1-2856 0 0,-56-1 811 0 0,-10 0-4470 0 0,-4 0-5898 0 0</inkml:trace>
  <inkml:trace contextRef="#ctx0" brushRef="#br0" timeOffset="198119.135">19965 2739 7922 0 0,'0'0'1861'0'0,"0"0"-306"0"0,0 0-88 0 0,0 0 63 0 0,0 0-40 0 0,0 0-237 0 0,0 0-336 0 0,0 0-289 0 0,0 0-183 0 0,0 0-96 0 0,0 0-15 0 0,2 1 50 0 0,3 3-182 0 0,0 0 1 0 0,0 1-1 0 0,0 0 1 0 0,-1 0-1 0 0,0 1 0 0 0,0-1 1 0 0,0 1-1 0 0,0 0 1 0 0,-1 0-1 0 0,0 0 0 0 0,-1 0 1 0 0,1 1-1 0 0,-1-1 1 0 0,0 1-1 0 0,-1 1-202 0 0,3 1 114 0 0,9 32 134 0 0,-2 0 0 0 0,-2 1 0 0 0,-1 0-1 0 0,-2 0 1 0 0,-3 1 0 0 0,-1 0 0 0 0,-3 32-248 0 0,1-67 36 0 0,-1 1 1 0 0,0-1-1 0 0,0 0 0 0 0,-1 1 0 0 0,0-1 1 0 0,-1 0-1 0 0,1 0 0 0 0,-2 0 0 0 0,1 0 1 0 0,-1-1-1 0 0,0 1 0 0 0,-1-1 1 0 0,0 0-1 0 0,0 0 0 0 0,-1 0-36 0 0,5-6 13 0 0,1 0-1 0 0,0-1 1 0 0,0 1 0 0 0,-1-1-1 0 0,1 1 1 0 0,0-1 0 0 0,-1 1-1 0 0,1-1 1 0 0,-1 0-1 0 0,1 1 1 0 0,-1-1 0 0 0,1 1-1 0 0,0-1 1 0 0,-1 0 0 0 0,1 1-1 0 0,-1-1 1 0 0,0 0-1 0 0,1 0 1 0 0,-1 1 0 0 0,1-1-1 0 0,-1 0 1 0 0,1 0 0 0 0,-1 0-1 0 0,0 0 1 0 0,1 0-1 0 0,-1 1 1 0 0,1-1 0 0 0,-1 0-1 0 0,0-1 1 0 0,1 1 0 0 0,-1 0-1 0 0,1 0 1 0 0,-1 0-1 0 0,0 0 1 0 0,1 0 0 0 0,-1-1-1 0 0,1 1 1 0 0,-1 0 0 0 0,1 0-1 0 0,-1-1 1 0 0,1 1-1 0 0,-1 0 1 0 0,1-1 0 0 0,-1 1-1 0 0,1-1 1 0 0,-1 1 0 0 0,1 0-1 0 0,0-1 1 0 0,-1 1-1 0 0,1-1 1 0 0,0 1 0 0 0,-1-1-1 0 0,1 1 1 0 0,0-1 0 0 0,-1 0-1 0 0,1 1 1 0 0,0-1-1 0 0,0 1 1 0 0,0-1 0 0 0,0 0-1 0 0,0 1 1 0 0,0-1 0 0 0,0 1-1 0 0,0-1-12 0 0,-3-44 235 0 0,3 40-234 0 0,3-26 36 0 0,1 0-1 0 0,2 0 0 0 0,2 0 0 0 0,0 1 0 0 0,2 0 0 0 0,2 0 0 0 0,0 1 1 0 0,7-9-37 0 0,-1-2 28 0 0,4-10-11 0 0,2 1 0 0 0,2 0 1 0 0,3 2-1 0 0,1 2 0 0 0,2 0 1 0 0,3 2-1 0 0,1 2 0 0 0,1 1 1 0 0,3 2-1 0 0,43-32-17 0 0,-83 68 1 0 0,1 1 0 0 0,0-1 0 0 0,0 1-1 0 0,0 0 1 0 0,0-1 0 0 0,0 1 0 0 0,0 0-1 0 0,0-1 1 0 0,0 1 0 0 0,1 0 0 0 0,-1 0 0 0 0,0 0-1 0 0,1 0 1 0 0,-1 0 0 0 0,0 1 0 0 0,1-1 0 0 0,-1 0-1 0 0,1 1 1 0 0,0-1 0 0 0,-1 1 0 0 0,1-1 0 0 0,-1 1-1 0 0,1 0 1 0 0,0-1 0 0 0,-1 1 0 0 0,1 0 0 0 0,0 0-1 0 0,-1 0 1 0 0,1 0 0 0 0,0 1 0 0 0,-1-1 0 0 0,1 0-1 0 0,0 1 1 0 0,-1-1 0 0 0,1 1 0 0 0,-1 0 0 0 0,1-1-1 0 0,-1 1 1 0 0,1 0 0 0 0,-1 0 0 0 0,0 0 0 0 0,1 0-1 0 0,-1 0 1 0 0,0 0 0 0 0,0 0 0 0 0,0 1-1 0 0,1-1 1 0 0,-1 0 0 0 0,-1 1 0 0 0,1-1 0 0 0,0 1-1 0 0,0 0 0 0 0,-3 17 33 0 0,-1 0 0 0 0,-1-1 0 0 0,-1 1 0 0 0,0-1 0 0 0,-2 0 0 0 0,0 0-1 0 0,0-1 1 0 0,-2 0 0 0 0,0-1 0 0 0,-1 0 0 0 0,-1 0 0 0 0,-1-1-1 0 0,0 0 1 0 0,0-1 0 0 0,-2 0 0 0 0,-9 7-33 0 0,-110 78 5 0 0,65-80-861 0 0,67-36-3632 0 0,4 5-4105 0 0,3 5-3277 0 0</inkml:trace>
  <inkml:trace contextRef="#ctx0" brushRef="#br0" timeOffset="198526.574">20835 2492 13187 0 0,'0'0'1568'0'0,"0"0"-388"0"0,0 0-101 0 0,0 0 31 0 0,0 0-54 0 0,0 0-164 0 0,0 0-158 0 0,0 0-106 0 0,0 0-105 0 0,0 0-94 0 0,0 0-74 0 0,-26 33-84 0 0,-79 103-66 0 0,73-78 21 0 0,32-50-168 0 0,-1-5-38 0 0,0-1 1 0 0,1 0-1 0 0,-1 0 1 0 0,0 1-1 0 0,1-1 0 0 0,0 1 1 0 0,0-1-1 0 0,-1 1 0 0 0,1-1 1 0 0,1 0-1 0 0,-1 1 1 0 0,0-1-1 0 0,1 1 0 0 0,-1-1 1 0 0,1 0-1 0 0,0 1 0 0 0,-1-1 1 0 0,1 0-1 0 0,0 0 1 0 0,0 1-1 0 0,1-1 0 0 0,-1 0 1 0 0,0 0-1 0 0,1 0 0 0 0,0-1 1 0 0,-1 1-1 0 0,1 0 1 0 0,0 0-1 0 0,0-1 0 0 0,-1 1 1 0 0,1-1-1 0 0,1 0 0 0 0,-1 0 1 0 0,0 1-1 0 0,0-1 1 0 0,0 0-1 0 0,1-1 0 0 0,-1 1 1 0 0,0 0-1 0 0,1-1 0 0 0,-1 1 1 0 0,0-1-1 0 0,2 0-20 0 0,2-1 79 0 0,0 0 0 0 0,0 0 0 0 0,0-1 0 0 0,0 0 0 0 0,-1 0 0 0 0,1-1 0 0 0,-1 0 0 0 0,1 0 0 0 0,-1 0 0 0 0,0 0 0 0 0,0-1 0 0 0,0 0 0 0 0,-1 0 0 0 0,1 0 0 0 0,-1 0 0 0 0,0-1 0 0 0,-1 0 0 0 0,1 0 0 0 0,-1 0 0 0 0,1 0 0 0 0,-2 0 0 0 0,1-1 0 0 0,0 1 0 0 0,-1-1 0 0 0,0 0 0 0 0,-1 0 0 0 0,1 0 0 0 0,-1 0 0 0 0,0 0 0 0 0,-1 0 0 0 0,1 0 0 0 0,-1 0 0 0 0,0 0 0 0 0,-1-4-79 0 0,0-1-31 0 0,0 0-1 0 0,-1 0 1 0 0,-1 1 0 0 0,1-1-1 0 0,-2 1 1 0 0,1 0-1 0 0,-2 0 1 0 0,1 0 0 0 0,-1 0-1 0 0,-1 0 1 0 0,1 1 0 0 0,-2 0-1 0 0,1 1 1 0 0,-1-1-1 0 0,-4-2 32 0 0,-10-3-1283 0 0,6 12-4682 0 0,11 2-3457 0 0</inkml:trace>
  <inkml:trace contextRef="#ctx0" brushRef="#br0" timeOffset="198777.18">21181 2459 17716 0 0,'0'0'771'0'0,"0"0"-211"0"0,0 0 112 0 0,0 0 187 0 0,0 0 73 0 0,0 0-76 0 0,0 0-170 0 0,0 0-182 0 0,0 0-119 0 0,0 0-97 0 0,-5 31-89 0 0,-16 97-70 0 0,5-69 351 0 0,12-39-5045 0 0,4-36-5346 0 0,0 11-650 0 0</inkml:trace>
  <inkml:trace contextRef="#ctx0" brushRef="#br0" timeOffset="199030.014">21163 2124 6745 0 0,'0'0'4025'0'0,"0"0"-2512"0"0,0 0-545 0 0,0 0-136 0 0,0 0-64 0 0,0 0-160 0 0,0 0-360 0 0,0 0-288 0 0,0 0-256 0 0,0 0-224 0 0,0 0-344 0 0,0 0-840 0 0,0 0-2281 0 0,0 0-4313 0 0</inkml:trace>
  <inkml:trace contextRef="#ctx0" brushRef="#br0" timeOffset="199257.77">21397 2588 9906 0 0,'0'0'2875'0'0,"0"0"-1058"0"0,0 0-433 0 0,0 0-61 0 0,0 0-145 0 0,0 0-220 0 0,0 0-168 0 0,0 0-127 0 0,0 0-87 0 0,0 0-59 0 0,0 0-78 0 0,0 0-37 0 0,5-10-46 0 0,96-193 1201 0 0,-99 200-1566 0 0,0 1 0 0 0,0-1 0 0 0,0 1 0 0 0,0-1 0 0 0,0 1 0 0 0,1 0 1 0 0,-1 0-1 0 0,1 0 0 0 0,-1 0 0 0 0,1 1 0 0 0,0-1 0 0 0,0 1 0 0 0,0-1 0 0 0,-1 1 0 0 0,2 0 0 0 0,-1 0 0 0 0,0 0 0 0 0,3 0 9 0 0,0 31-244 0 0,-9 134 115 0 0,4-161 136 0 0,0-1 1 0 0,1 1-1 0 0,0-1 1 0 0,0 0-1 0 0,-1 1 1 0 0,1-1-1 0 0,1 0 1 0 0,-1 0-1 0 0,0 0 1 0 0,0-1-1 0 0,1 1 1 0 0,-1 0-1 0 0,1-1 1 0 0,-1 0-1 0 0,1 1 1 0 0,0-1-1 0 0,0 0 1 0 0,-1-1-1 0 0,1 1 1 0 0,0 0 0 0 0,0-1-1 0 0,0 1 1 0 0,0-1-1 0 0,0 0 1 0 0,0 0-1 0 0,0 0 1 0 0,0-1-1 0 0,0 1 1 0 0,-1 0-1 0 0,2-1-7 0 0,1 1 37 0 0,3-3 69 0 0,1 1-1 0 0,-1-1 1 0 0,1 0-1 0 0,-1-1 0 0 0,0 0 1 0 0,0 0-1 0 0,-1 0 1 0 0,1-1-1 0 0,-1-1 1 0 0,0 1-1 0 0,-1-1 0 0 0,1 0 1 0 0,-1-1-1 0 0,0 1 1 0 0,-1-1-1 0 0,3-3-105 0 0,72-134 720 0 0,-73 129-1030 0 0,4-9-1067 0 0,-1 12-4723 0 0,-6 8-5635 0 0</inkml:trace>
  <inkml:trace contextRef="#ctx0" brushRef="#br0" timeOffset="199544.747">22192 1907 17196 0 0,'0'0'1728'0'0,"0"0"-609"0"0,0 0-254 0 0,0 0 69 0 0,0 0 49 0 0,0 0 9 0 0,0 0-68 0 0,0 0-125 0 0,0 0-113 0 0,0 0-113 0 0,0 0-94 0 0,5 32-91 0 0,16 100-76 0 0,-3 112 433 0 0,-16-230-791 0 0,0 1-1 0 0,1-1 0 0 0,0 0 0 0 0,2 0 1 0 0,-1-1-1 0 0,1 1 0 0 0,1-1 0 0 0,1 0 0 0 0,0 0 1 0 0,0-1-1 0 0,1 0 0 0 0,1 0 47 0 0,7-2-1939 0 0,-13-12-3896 0 0,-9-5-4033 0 0,3 3-652 0 0</inkml:trace>
  <inkml:trace contextRef="#ctx0" brushRef="#br0" timeOffset="199743.957">21975 2154 14155 0 0,'0'0'2371'0'0,"0"0"-640"0"0,0 0-341 0 0,0 0-154 0 0,0 0-146 0 0,0 0-154 0 0,0 0-168 0 0,0 0-114 0 0,0 0-105 0 0,0 0-85 0 0,32-5-95 0 0,100-13-130 0 0,16 8 123 0 0,-58 9-1226 0 0,-53 1-7765 0 0,-33 0-3367 0 0</inkml:trace>
  <inkml:trace contextRef="#ctx0" brushRef="#br0" timeOffset="200760.907">22939 2231 1944 0 0,'0'0'1267'0'0,"0"0"168"0"0,0 0 320 0 0,0 0 248 0 0,0 0-30 0 0,0 0-286 0 0,0 0-312 0 0,0 0-294 0 0,0 0-210 0 0,0 0-121 0 0,0 0-57 0 0,3-1-49 0 0,-3 0-575 0 0,0 1 0 0 0,1 0 0 0 0,-1 0 0 0 0,1 0-1 0 0,-1 0 1 0 0,1-1 0 0 0,-1 1 0 0 0,1 0-1 0 0,-1 0 1 0 0,1 0 0 0 0,-1 0 0 0 0,1 0 0 0 0,-1 0-1 0 0,1 0 1 0 0,-1 0 0 0 0,1 1 0 0 0,-1-1-1 0 0,1 0 1 0 0,-1 0 0 0 0,0 0 0 0 0,1 0 0 0 0,-1 1-1 0 0,1-1 1 0 0,-1 0 0 0 0,1 0 0 0 0,-1 1-1 0 0,0-1 1 0 0,1 0 0 0 0,-1 1 0 0 0,0-1-1 0 0,1 0 1 0 0,-1 1 0 0 0,0-1 0 0 0,1 1 0 0 0,-1-1-1 0 0,0 0 1 0 0,0 1 0 0 0,0-1 0 0 0,1 1-1 0 0,-1-1 1 0 0,0 1 0 0 0,0-1 0 0 0,0 1 0 0 0,0-1-1 0 0,0 1 1 0 0,0-1 0 0 0,0 1 0 0 0,0-1-1 0 0,0 1 1 0 0,0-1 0 0 0,0 1 0 0 0,0-1 0 0 0,0 1-1 0 0,0-1 1 0 0,-1 0 0 0 0,1 1 0 0 0,0-1-1 0 0,0 1 1 0 0,0-1 0 0 0,-1 1 0 0 0,1-1 0 0 0,0 0-1 0 0,-1 1 1 0 0,1-1 0 0 0,0 0 0 0 0,-1 1-69 0 0,1 8-280 0 0,-7 148 1364 0 0,8-154-1063 0 0,-1-1 0 0 0,0 0-1 0 0,1 1 1 0 0,-1-1 0 0 0,1 0-1 0 0,-1 0 1 0 0,1 0 0 0 0,0 1-1 0 0,0-1 1 0 0,0 0 0 0 0,0 0-1 0 0,1 0 1 0 0,-1 0 0 0 0,0-1-1 0 0,1 1 1 0 0,0 0-1 0 0,-1 0 1 0 0,1-1 0 0 0,0 1-1 0 0,0-1 1 0 0,-1 0 0 0 0,1 1-1 0 0,0-1 1 0 0,1 0 0 0 0,-1 0-1 0 0,0 0 1 0 0,0-1 0 0 0,0 1-1 0 0,0 0 1 0 0,1-1 0 0 0,-1 1-1 0 0,0-1 1 0 0,1 0 0 0 0,-1 0-1 0 0,0 0 1 0 0,1 0 0 0 0,-1 0-1 0 0,1-1-20 0 0,82-31 1590 0 0,-75 26-1486 0 0,0-1-1 0 0,0-1 0 0 0,-1 0 1 0 0,0 0-1 0 0,-1-1 0 0 0,0 0 1 0 0,0 0-1 0 0,-1-1 0 0 0,0 0 1 0 0,0 0-1 0 0,-1 0 0 0 0,-1-1 1 0 0,0 0-1 0 0,0 0 0 0 0,-1-1 1 0 0,-1 1-1 0 0,0-1 0 0 0,0 0 1 0 0,-1 0-1 0 0,-1 0 0 0 0,0-8-103 0 0,-1 16-58 0 0,-1 0 1 0 0,0 0-1 0 0,0 0 0 0 0,-1 1 0 0 0,1-1 0 0 0,-1 0 1 0 0,0 1-1 0 0,0-1 0 0 0,0 1 0 0 0,0-1 0 0 0,-1 1 1 0 0,1 0-1 0 0,-1 0 0 0 0,0 0 0 0 0,0 1 0 0 0,0-1 1 0 0,0 1-1 0 0,0-1 0 0 0,-1 1 0 0 0,1 0 0 0 0,-1 0 1 0 0,0 1-1 0 0,1-1 0 0 0,-1 1 0 0 0,0-1 0 0 0,0 1 1 0 0,0 0-1 0 0,0 1 0 0 0,0-1 0 0 0,0 1 0 0 0,0 0 1 0 0,0 0-1 0 0,0 0 0 0 0,0 0 0 0 0,0 1 0 0 0,0-1 1 0 0,0 1-1 0 0,1 0 0 0 0,-1 0 0 0 0,0 1 0 0 0,0-1 1 0 0,0 1-1 0 0,1 0 0 0 0,-1 0 0 0 0,1 0 0 0 0,0 0 1 0 0,0 1 57 0 0,-19 22-3525 0 0,10-8-4165 0 0,5-8-3994 0 0</inkml:trace>
  <inkml:trace contextRef="#ctx0" brushRef="#br0" timeOffset="201243.66">23298 2474 7394 0 0,'0'0'2552'0'0,"0"0"-703"0"0,0 0-146 0 0,0 0 104 0 0,0 0-90 0 0,0 0-247 0 0,0 0-279 0 0,0 0-227 0 0,0 0-106 0 0,0 0-74 0 0,0 0-73 0 0,0 0-75 0 0,17-21-61 0 0,51-65-63 0 0,-22 12 903 0 0,-15-10-357 0 0,-15 183-1327 0 0,-14-94 291 0 0,0 1-1 0 0,0-1 1 0 0,1 1-1 0 0,-1-1 1 0 0,2 0-1 0 0,-1 0 1 0 0,0 0 0 0 0,1-1-1 0 0,0 1 1 0 0,0-1-1 0 0,0 0 1 0 0,1 0-1 0 0,-1 0 1 0 0,1 0-1 0 0,0-1 1 0 0,0 0 0 0 0,0 0-1 0 0,0 0 1 0 0,1-1-1 0 0,-1 0 1 0 0,1 0-1 0 0,0 0 1 0 0,0 0-1 0 0,-1-1 1 0 0,1 0-1 0 0,0-1 1 0 0,0 1 0 0 0,0-1-1 0 0,0 0 1 0 0,0 0-1 0 0,2-1-21 0 0,0-3 109 0 0,-1 1-1 0 0,0-1 1 0 0,-1 0-1 0 0,1 0 1 0 0,-1-1-1 0 0,0 0 1 0 0,0 0-1 0 0,0-1 1 0 0,-1 0-1 0 0,1 0 1 0 0,-2 0-1 0 0,1 0 1 0 0,-1-1-1 0 0,1 1 1 0 0,-2-1-1 0 0,1-1 1 0 0,0-2-109 0 0,1 1-31 0 0,-1-1 1 0 0,0 0 0 0 0,-1 0 0 0 0,0 0-1 0 0,0-1 1 0 0,-1 1 0 0 0,-1-1 0 0 0,0 1 0 0 0,0-1-1 0 0,-1 0 1 0 0,0 1 0 0 0,-2-10 30 0 0,-6 13-2800 0 0,4 6-5470 0 0,2 1-4456 0 0</inkml:trace>
  <inkml:trace contextRef="#ctx0" brushRef="#br0" timeOffset="204567.55">19784 3785 0 0 0,'0'0'806'0'0,"0"0"307"0"0,0 0 194 0 0,0 0 36 0 0,0 0-27 0 0,0 0-134 0 0,0 0-131 0 0,0 0-66 0 0,0 0 19 0 0,-5 0 45 0 0,-16 3 20 0 0,5 9 4172 0 0,13 20-3591 0 0,2-24-1286 0 0,1 349 2134 0 0,2-384 1139 0 0,5-25-2778 0 0,-1 2-571 0 0,-1 8-178 0 0,1 0 0 0 0,3 0 0 0 0,1 1 0 0 0,2 0 0 0 0,1 1 0 0 0,17-32-110 0 0,-26 64 3 0 0,-1 1-1 0 0,-1 1-1 0 0,1-1 0 0 0,0 1 1 0 0,1 0-1 0 0,-1 0 1 0 0,1 0-1 0 0,1 1 0 0 0,-1-1 1 0 0,1 1-1 0 0,0 0 0 0 0,0 0 1 0 0,0 1-1 0 0,1 0 0 0 0,-1 0 1 0 0,3-1-2 0 0,-6 4-2 0 0,-1 1 0 0 0,1 0 0 0 0,-1 0 0 0 0,1 0 1 0 0,-1 0-1 0 0,1 0 0 0 0,-1 0 0 0 0,1 0 0 0 0,-1 0 0 0 0,1 1 1 0 0,-1-1-1 0 0,1 1 0 0 0,-1-1 0 0 0,1 1 0 0 0,-1-1 0 0 0,0 1 0 0 0,1 0 1 0 0,-1 0-1 0 0,0 0 0 0 0,0 0 0 0 0,1 0 0 0 0,-1 0 0 0 0,0 0 0 0 0,0 0 1 0 0,0 0-1 0 0,0 0 0 0 0,0 1 0 0 0,-1-1 0 0 0,1 0 0 0 0,0 1 1 0 0,-1-1-1 0 0,1 0 0 0 0,0 1 0 0 0,-1-1 0 0 0,0 1 0 0 0,1-1 0 0 0,-1 1 1 0 0,0 1 1 0 0,8 60 87 0 0,-12 17-1522 0 0,4-79 386 0 0,0-1-778 0 0,0 0-1613 0 0,0 0-3772 0 0,0 0-4696 0 0</inkml:trace>
  <inkml:trace contextRef="#ctx0" brushRef="#br0" timeOffset="204896.194">20123 3785 8586 0 0,'0'0'4861'0'0,"0"0"-2901"0"0,0 0-981 0 0,0 0-68 0 0,0 0 13 0 0,0 0-45 0 0,0 0-137 0 0,0 0-186 0 0,0 0-139 0 0,0 0-97 0 0,0 0-108 0 0,0 0-66 0 0,-10 33-49 0 0,-31 105-34 0 0,33-79 28 0 0,11-54-73 0 0,-2-1 52 0 0,1-1-1 0 0,0 0 1 0 0,0 0-1 0 0,1 0 1 0 0,-1 0-1 0 0,1 0 1 0 0,-1 0 0 0 0,1 0-1 0 0,0-1 1 0 0,0 0-1 0 0,0 1 1 0 0,0-1 0 0 0,0 0-1 0 0,1 0 1 0 0,-1-1-1 0 0,1 1 1 0 0,-1-1-1 0 0,1 0 1 0 0,-1 0 0 0 0,1 0-1 0 0,0 0 1 0 0,-1 0-1 0 0,1-1 1 0 0,0 0-1 0 0,0 0 1 0 0,0 0 0 0 0,-1 0-1 0 0,1-1 1 0 0,0 1-1 0 0,0-1 1 0 0,-1 0-1 0 0,1 0 1 0 0,0 0 0 0 0,-1-1-1 0 0,1 1 1 0 0,-1-1-1 0 0,0 0 1 0 0,1 0 0 0 0,-1 0-1 0 0,0 0 1 0 0,0 0-1 0 0,0-1 1 0 0,-1 1-1 0 0,1-1 1 0 0,0 0 0 0 0,-1 0-1 0 0,0 0 1 0 0,0 0-1 0 0,0-1 1 0 0,0 1-1 0 0,0 0 1 0 0,-1-1-70 0 0,3-1 41 0 0,-1-1 0 0 0,0 1 0 0 0,0-1 0 0 0,-1 0 0 0 0,0 0 1 0 0,0 0-1 0 0,0 0 0 0 0,0 0 0 0 0,-1 0 0 0 0,0 0 0 0 0,-1 0 0 0 0,1-1 0 0 0,-1 1 0 0 0,0 0 0 0 0,-1 0 0 0 0,0-1 0 0 0,0 1 0 0 0,0 0 1 0 0,0 0-1 0 0,-1 0 0 0 0,0 0 0 0 0,-1 0 0 0 0,1 0 0 0 0,-1 1 0 0 0,0-1 0 0 0,0 1 0 0 0,-1 0 0 0 0,0 0 0 0 0,0 0 0 0 0,-3-4-41 0 0,-56-33-2007 0 0,31 37-8506 0 0,25 5-1515 0 0</inkml:trace>
  <inkml:trace contextRef="#ctx0" brushRef="#br0" timeOffset="205848.145">20397 3847 4225 0 0,'0'0'2256'0'0,"0"0"-144"0"0,0 0-105 0 0,0 0-48 0 0,0 0-159 0 0,0 0-401 0 0,0 0-437 0 0,0 0-329 0 0,0 0-241 0 0,0 0-117 0 0,0 0-11 0 0,0 0 51 0 0,0 0 102 0 0,3 3 107 0 0,3 8-176 0 0,1 1 1 0 0,-1 1-1 0 0,-1-1 0 0 0,0 1 1 0 0,-1 0-1 0 0,-1 0 0 0 0,0 0 1 0 0,0 0-1 0 0,-1 1 0 0 0,-1-1 1 0 0,0 1-1 0 0,-1 0 0 0 0,-1 8-348 0 0,1-1 141 0 0,-5 114 261 0 0,-15-71-272 0 0,19-65-92 0 0,0 0-1 0 0,-1 0 0 0 0,1 1 0 0 0,0-1 0 0 0,0 0 1 0 0,0 0-1 0 0,0 0 0 0 0,0 0 0 0 0,1 0 1 0 0,-1 0-1 0 0,0 0 0 0 0,0 0 0 0 0,1 0 0 0 0,-1-1 1 0 0,1 1-1 0 0,-1 0 0 0 0,1 0 0 0 0,-1-1 1 0 0,1 1-1 0 0,0 0 0 0 0,-1-1 0 0 0,1 1 0 0 0,0 0 1 0 0,0-1-1 0 0,0 1 0 0 0,0 0 0 0 0,0-1 1 0 0,1 1-1 0 0,-1 0 0 0 0,0-1 0 0 0,1 1 0 0 0,-1 0 1 0 0,0 0-1 0 0,1-2-37 0 0,3-21 40 0 0,0 1 1 0 0,1-1-1 0 0,2 0 1 0 0,0 1-1 0 0,1 1 1 0 0,2-1-1 0 0,0 1 1 0 0,1 1-1 0 0,14-19-40 0 0,-16 22 2 0 0,2 1 0 0 0,0 0 0 0 0,0 1 0 0 0,2 0 0 0 0,0 1 0 0 0,1 0 0 0 0,0 1 0 0 0,1 1 0 0 0,1 0 0 0 0,0 1 1 0 0,0 1-1 0 0,1 1 0 0 0,16-8-2 0 0,-30 16 3 0 0,-1 1 0 0 0,1 0 1 0 0,-1 0-1 0 0,1 0 1 0 0,0 1-1 0 0,-1-1 1 0 0,1 1-1 0 0,0-1 0 0 0,-1 1 1 0 0,1 0-1 0 0,0 0 1 0 0,-1 0-1 0 0,1 0 1 0 0,0 0-1 0 0,0 1 0 0 0,-1-1 1 0 0,1 1-1 0 0,-1 0 1 0 0,1 0-1 0 0,0 0 0 0 0,-1 0 1 0 0,0 0-1 0 0,1 1 1 0 0,-1-1-1 0 0,0 1 1 0 0,1-1-1 0 0,-1 1 0 0 0,0 0 1 0 0,0 0-1 0 0,-1 0 1 0 0,1 0-1 0 0,0 0 1 0 0,-1 0-1 0 0,1 0 0 0 0,-1 1 1 0 0,1-1-1 0 0,-1 0 1 0 0,0 1-1 0 0,0 2-3 0 0,20 105 248 0 0,-21-102-243 0 0,0 0-1 0 0,-1-1 1 0 0,0 1-1 0 0,0 0 1 0 0,0-1 0 0 0,-1 1-1 0 0,-1-1 1 0 0,1 0-1 0 0,-1 0 1 0 0,0 0-1 0 0,-1 0 1 0 0,1 0 0 0 0,-1-1-1 0 0,-1 1 1 0 0,1-1-1 0 0,-1 0 1 0 0,0 0 0 0 0,-1-1-1 0 0,1 0 1 0 0,-1 0-1 0 0,0 0 1 0 0,0 0-1 0 0,-1-1 1 0 0,1 0 0 0 0,-1-1-1 0 0,0 1 1 0 0,0-1-1 0 0,0 0 1 0 0,0-1 0 0 0,-1 0-1 0 0,1 0 1 0 0,-5 0-5 0 0,6 0-80 0 0,0-1 1 0 0,0 1-1 0 0,0-1 1 0 0,0 0 0 0 0,0-1-1 0 0,0 0 1 0 0,0 0-1 0 0,-1 0 1 0 0,1-1-1 0 0,0 1 1 0 0,0-1 0 0 0,0-1-1 0 0,0 1 1 0 0,0-1-1 0 0,0 0 1 0 0,1-1-1 0 0,-1 1 1 0 0,0-1 0 0 0,1 0-1 0 0,0-1 1 0 0,0 1-1 0 0,0-1 1 0 0,0 0-1 0 0,1 0 1 0 0,-1-1 79 0 0,4-28-4576 0 0,9 16-2568 0 0,-3 15-3307 0 0</inkml:trace>
  <inkml:trace contextRef="#ctx0" brushRef="#br0" timeOffset="206300.137">20769 3928 2272 0 0,'0'0'2604'0'0,"0"0"-984"0"0,0 0-106 0 0,0 0 127 0 0,0 0 8 0 0,0 0-121 0 0,0 0-169 0 0,0 0-151 0 0,0 0-138 0 0,0 0-111 0 0,0 0-79 0 0,0 0-72 0 0,0 0-68 0 0,29-4-56 0 0,90-15-69 0 0,-59-6 561 0 0,-51 15-907 0 0,-3 7-142 0 0,0-2 1 0 0,-1 1-1 0 0,1-1 1 0 0,-1 0-1 0 0,0 0 1 0 0,0 0-1 0 0,-1-1 1 0 0,0 1 0 0 0,1-1-1 0 0,-2 0 1 0 0,1-1-1 0 0,-1 1 1 0 0,0 0-1 0 0,0-1 1 0 0,-1 0 0 0 0,0 0-1 0 0,0 0 1 0 0,-1 0-1 0 0,0 0 1 0 0,0 0-1 0 0,0 0 1 0 0,-1 0-1 0 0,0-3-127 0 0,-2 8 2 0 0,-1 1 0 0 0,1-1 0 0 0,0 0-1 0 0,-1 1 1 0 0,1 0 0 0 0,0-1 0 0 0,-1 1 0 0 0,0 0-1 0 0,1 0 1 0 0,-1 0 0 0 0,0 1 0 0 0,1-1-1 0 0,-1 1 1 0 0,0-1 0 0 0,0 1 0 0 0,1 0-1 0 0,-1 0 1 0 0,0 0 0 0 0,0 1 0 0 0,0-1-1 0 0,1 0 1 0 0,-1 1 0 0 0,0 0 0 0 0,1 0-1 0 0,-1 0 1 0 0,0 0 0 0 0,1 0 0 0 0,-2 1-2 0 0,-7 6-13 0 0,0-1 0 0 0,1 2 0 0 0,0-1 0 0 0,0 1 0 0 0,1 1 0 0 0,0 0 1 0 0,1 0-1 0 0,0 1 0 0 0,1 0 0 0 0,0 0 0 0 0,0 1 0 0 0,1-1 0 0 0,1 1 0 0 0,0 1 0 0 0,1-1 1 0 0,0 1-1 0 0,1 0 0 0 0,0 0 0 0 0,1 0 0 0 0,1 0 0 0 0,0 4 13 0 0,0-12 3 0 0,1 0 1 0 0,0 0-1 0 0,0 0 0 0 0,1 1 1 0 0,-1-1-1 0 0,1-1 0 0 0,0 1 0 0 0,1 0 1 0 0,-1 0-1 0 0,1 0 0 0 0,0-1 1 0 0,0 1-1 0 0,1 0 0 0 0,-1-1 0 0 0,1 0 1 0 0,0 0-1 0 0,0 0 0 0 0,0 0 1 0 0,1 0-1 0 0,-1-1 0 0 0,1 1 1 0 0,0-1-1 0 0,0 0 0 0 0,0 0 0 0 0,0 0 1 0 0,1-1-1 0 0,-1 0 0 0 0,1 0 1 0 0,0 0-1 0 0,-1 0 0 0 0,1-1 0 0 0,4 1-3 0 0,-2 0 0 0 0,0-1 0 0 0,0 0 0 0 0,1 0 0 0 0,-1 0 0 0 0,0-1 0 0 0,1-1 0 0 0,-1 1 0 0 0,0-1 0 0 0,0 0 0 0 0,1-1 0 0 0,-1 0 0 0 0,0 0 0 0 0,0 0 0 0 0,-1-1 0 0 0,1 0 0 0 0,0-1 0 0 0,4-3 0 0 0,-6 4-398 0 0,13-9-1042 0 0,-8 3-5654 0 0,-8 8-4658 0 0</inkml:trace>
  <inkml:trace contextRef="#ctx0" brushRef="#br0" timeOffset="209522.12">21964 3416 8722 0 0,'0'0'2383'0'0,"0"0"-399"0"0,0 0-273 0 0,0 0-126 0 0,0 0-106 0 0,0 0-235 0 0,0 0-274 0 0,0 0-240 0 0,0 0-207 0 0,0 0-161 0 0,0 0-136 0 0,0 0 233 0 0,16 71 1131 0 0,-7-34-1300 0 0,-2 1 0 0 0,-2 0 0 0 0,-2 0 1 0 0,-1 0-1 0 0,-2 0 0 0 0,-1 0 0 0 0,-2 1 1 0 0,-9 36-291 0 0,-82 181 172 0 0,149-395-7096 0 0,-47 110 4488 0 0,1-7-5912 0 0,-4 20-406 0 0</inkml:trace>
  <inkml:trace contextRef="#ctx0" brushRef="#br0" timeOffset="210028.15">21780 3464 7778 0 0,'0'0'1937'0'0,"0"0"-304"0"0,0 0-154 0 0,0 0-6 0 0,0 0-78 0 0,0 0-176 0 0,0 0-265 0 0,0 0-238 0 0,0 0-163 0 0,0 0-74 0 0,0 0-33 0 0,0 0-24 0 0,10-8 21 0 0,33-24-16 0 0,38 10 837 0 0,-2 11-452 0 0,-1 4 0 0 0,1 3-1 0 0,4 4-811 0 0,-80-1 6 0 0,-1 0 1 0 0,1 0-1 0 0,-1 0 0 0 0,1 1 0 0 0,-1 0 0 0 0,1-1 0 0 0,-1 1 0 0 0,1 0 0 0 0,0 0 0 0 0,-1 0 0 0 0,1 1 1 0 0,-1-1-1 0 0,1 0 0 0 0,0 1 0 0 0,-1 0 0 0 0,1 0 0 0 0,-1 0 0 0 0,0 0 0 0 0,1 0 0 0 0,-1 0 0 0 0,0 0 0 0 0,0 1 1 0 0,0-1-1 0 0,1 1 0 0 0,-2 0 0 0 0,1 0 0 0 0,0 0 0 0 0,0-1 0 0 0,0 2 0 0 0,-1-1 0 0 0,1 0 0 0 0,-1 0 1 0 0,0 0-1 0 0,0 1 0 0 0,0-1 0 0 0,0 1 0 0 0,0-1 0 0 0,0 0 0 0 0,-1 1 0 0 0,1 0 0 0 0,-1-1 0 0 0,1 1 1 0 0,-1-1-1 0 0,0 1 0 0 0,0 0 0 0 0,0-1 0 0 0,-1 1 0 0 0,1-1 0 0 0,-1 3-6 0 0,-74 93 297 0 0,32-53-231 0 0,-87 106-11 0 0,129-147-55 0 0,1-1 1 0 0,-1 1-1 0 0,1-1 1 0 0,0 1 0 0 0,-1 0-1 0 0,2-1 1 0 0,-1 1-1 0 0,0-1 1 0 0,1 1 0 0 0,0-1-1 0 0,0 1 1 0 0,0-1-1 0 0,0 1 1 0 0,0-1 0 0 0,1 0-1 0 0,0 1 1 0 0,-1-1-1 0 0,1 0 1 0 0,0 0 0 0 0,0 0-1 0 0,1-1 1 0 0,-1 1-1 0 0,1 0 1 0 0,-1-1 0 0 0,1 0-1 0 0,0 1 1 0 0,0-1-1 0 0,0 0 1 0 0,0 0 0 0 0,0-1-1 0 0,1 1 1 0 0,-1-1-1 0 0,0 0 1 0 0,1 1 0 0 0,-1-1-1 0 0,1-1 1 0 0,2 1-1 0 0,3 4 0 0 0,155 51 19 0 0,-81-7 100 0 0,-81-48-101 0 0,0 1 1 0 0,-1 0-1 0 0,1 0 1 0 0,0-1-1 0 0,-1 1 1 0 0,0 0-1 0 0,1 0 1 0 0,-1 0-1 0 0,0 0 0 0 0,0 0 1 0 0,0 1-1 0 0,-1-1 1 0 0,1 0-1 0 0,0 0 1 0 0,-1 1-1 0 0,1-1 1 0 0,-1 0-1 0 0,0 1 0 0 0,0-1 1 0 0,0 0-1 0 0,0 1 1 0 0,0-1-1 0 0,-1 0 1 0 0,1 1-1 0 0,-1-1 1 0 0,1 0-1 0 0,-1 1 1 0 0,0-1-1 0 0,0 0 0 0 0,0 0 1 0 0,0 0-1 0 0,0 0 1 0 0,0 0-1 0 0,-1 0 1 0 0,1 0-1 0 0,-1 0 1 0 0,1-1-1 0 0,-3 3-18 0 0,-8 6 51 0 0,-1-1 0 0 0,0 0 0 0 0,0 0 0 0 0,-1-2 0 0 0,0 1 0 0 0,0-2 0 0 0,-1 0 0 0 0,0-1 0 0 0,-11 3-51 0 0,-19 5-176 0 0,1-1-1 0 0,-2-3 1 0 0,1-2 0 0 0,-1-1-1 0 0,0-3 1 0 0,-30-2 176 0 0,108-15-4690 0 0,-17 10 200 0 0,-3 0-6337 0 0</inkml:trace>
  <inkml:trace contextRef="#ctx0" brushRef="#br0" timeOffset="-214554.726">22673 3877 2737 0 0,'0'0'2248'0'0,"0"0"-445"0"0,0 0-225 0 0,0 0-55 0 0,0 0-60 0 0,0 0-127 0 0,0 0-230 0 0,0 0-253 0 0,0 0-242 0 0,0 0-162 0 0,0 0-98 0 0,-16 9-63 0 0,-50 34-49 0 0,18 16 339 0 0,38-38-368 0 0,4-11-104 0 0,2 1 1 0 0,-1 0-1 0 0,1-1 0 0 0,1 1 0 0 0,0 1 1 0 0,1-1-1 0 0,0 0 0 0 0,0 1 0 0 0,1-1 1 0 0,1 1-1 0 0,0-1 0 0 0,1 3-106 0 0,-1-11 50 0 0,0-1 0 0 0,0 0 0 0 0,1 1 0 0 0,-1-1 0 0 0,1 0 0 0 0,-1 0 0 0 0,1 0 0 0 0,0 1 0 0 0,0-1 0 0 0,0 0 0 0 0,0 0 0 0 0,0 0 0 0 0,1-1 0 0 0,-1 1 0 0 0,1 0 0 0 0,-1 0 0 0 0,1-1 0 0 0,-1 1 0 0 0,1-1 0 0 0,0 1 0 0 0,0-1 0 0 0,0 0 0 0 0,0 1 1 0 0,0-1-1 0 0,0 0 0 0 0,0 0 0 0 0,0-1 0 0 0,0 1 0 0 0,1 0 0 0 0,-1-1 0 0 0,0 1 0 0 0,0-1 0 0 0,1 0 0 0 0,-1 0 0 0 0,2 0-50 0 0,80-19 2393 0 0,-65 9-2189 0 0,-1-1 0 0 0,-1-1 0 0 0,0-1 0 0 0,0 0 0 0 0,-1-1 0 0 0,-1-1 0 0 0,5-7-204 0 0,-14 16 61 0 0,-1 0 0 0 0,0-1-1 0 0,0 0 1 0 0,-1 0 0 0 0,1 0 0 0 0,-1-1 0 0 0,-1 1 0 0 0,0-1 0 0 0,0 0-1 0 0,0 0 1 0 0,-1 0 0 0 0,0 0 0 0 0,-1 0 0 0 0,0-1 0 0 0,0 1 0 0 0,-1 0-1 0 0,0-1 1 0 0,0 1 0 0 0,-2-8-61 0 0,2 13-135 0 0,-1-1-1 0 0,0 1 1 0 0,-1 0-1 0 0,1-1 1 0 0,-1 1-1 0 0,1 0 1 0 0,-1 0 0 0 0,0 0-1 0 0,0 0 1 0 0,0 0-1 0 0,-1 1 1 0 0,1-1-1 0 0,-1 0 1 0 0,1 1 0 0 0,-1 0-1 0 0,0 0 1 0 0,0 0-1 0 0,0 0 1 0 0,0 0-1 0 0,-1 0 136 0 0,-107-19-10047 0 0,97 21-1469 0 0</inkml:trace>
  <inkml:trace contextRef="#ctx0" brushRef="#br0" timeOffset="-213948.574">23090 3335 7690 0 0,'0'0'2846'0'0,"0"0"-481"0"0,0 0-340 0 0,0 0-181 0 0,0 0-242 0 0,0 0-316 0 0,0 0-305 0 0,0 0-263 0 0,0 0-196 0 0,0 0-134 0 0,0 0-86 0 0,0 0 6 0 0,0 0 44 0 0,0 6 44 0 0,-28 390 2629 0 0,-13-110-2840 0 0,24-227-177 0 0,17-55-5 0 0,0 0-5 0 0,0-4 1 0 0,0 0 21 0 0,44-51 84 0 0,-23 34-104 0 0,0 2 0 0 0,0 1-1 0 0,2 0 1 0 0,0 2 0 0 0,0 1 0 0 0,15-5 0 0 0,-25 11-2 0 0,1 0 1 0 0,0 2-1 0 0,0-1 1 0 0,1 2-1 0 0,-1 0 1 0 0,0 0-1 0 0,1 2 1 0 0,-1 0-1 0 0,7 1 2 0 0,-16 1 2 0 0,0 0-1 0 0,-1 0 0 0 0,0 1 1 0 0,1-1-1 0 0,-1 1 0 0 0,0 0 1 0 0,0 1-1 0 0,0-1 0 0 0,-1 1 0 0 0,1-1 1 0 0,-1 1-1 0 0,0 0 0 0 0,0 0 1 0 0,0 1-1 0 0,-1-1 0 0 0,1 1 0 0 0,-1-1 1 0 0,0 1-1 0 0,-1 0 0 0 0,1-1 1 0 0,-1 1-1 0 0,0 0 0 0 0,0 0 1 0 0,0 0-1 0 0,-1 0 0 0 0,1 0 0 0 0,-1 0 1 0 0,-1 1-1 0 0,1-1 0 0 0,-1 0 1 0 0,0 0-1 0 0,0 0 0 0 0,0 0 1 0 0,0-1-1 0 0,-1 1 0 0 0,0 0 0 0 0,-1 2-1 0 0,-5 2 17 0 0,0 0-1 0 0,-1 0 1 0 0,0-1-1 0 0,0 0 1 0 0,-1-1-1 0 0,0 0 1 0 0,0-1-1 0 0,-1 0 1 0 0,1 0-1 0 0,-1-1 1 0 0,-1 0-1 0 0,1-1 1 0 0,0 0-1 0 0,-1-1 1 0 0,0-1-1 0 0,0 1 1 0 0,0-2-1 0 0,0 0 1 0 0,0 0 0 0 0,0-1-1 0 0,0-1 1 0 0,-1 0-1 0 0,1 0 1 0 0,-5-3-17 0 0,7 3-38 0 0,0 0 0 0 0,1-2 1 0 0,-1 1-1 0 0,1-1 0 0 0,-1 0 1 0 0,1-1-1 0 0,0 0 0 0 0,0 0 1 0 0,0-1-1 0 0,1-1 0 0 0,0 1 1 0 0,0-1-1 0 0,0 0 0 0 0,-6-7 38 0 0,-11-48-9763 0 0,24 50-2110 0 0</inkml:trace>
  <inkml:trace contextRef="#ctx0" brushRef="#br0" timeOffset="-213180.611">20079 5095 11402 0 0,'0'0'2197'0'0,"0"0"-631"0"0,0 0-413 0 0,0 0-19 0 0,0 0 33 0 0,0 0-66 0 0,0 0-197 0 0,0 0-249 0 0,0 0-207 0 0,0 0-82 0 0,0 0 27 0 0,2 5 57 0 0,1 6-178 0 0,1 0 1 0 0,-1 0-1 0 0,-1 1 1 0 0,0-1-1 0 0,-1 1 1 0 0,0 0-1 0 0,-1-1 1 0 0,0 1-1 0 0,-1 0 1 0 0,0 0-1 0 0,-1-1 1 0 0,-2 8-273 0 0,3-16-59 0 0,0 1 1 0 0,-1 0 0 0 0,1 0-1 0 0,-1-1 1 0 0,0 1 0 0 0,-1-1-1 0 0,1 0 1 0 0,0 0 0 0 0,-1 0-1 0 0,0 0 1 0 0,0 0 0 0 0,0 0-1 0 0,0-1 1 0 0,0 1 0 0 0,0-1 0 0 0,-1 0-1 0 0,1 0 1 0 0,-1 0 0 0 0,1 0-1 0 0,-4 0 59 0 0,-11 3-4375 0 0,-1-3-3877 0 0,14-2-3264 0 0</inkml:trace>
  <inkml:trace contextRef="#ctx0" brushRef="#br0" timeOffset="-213010.559">20029 4727 5745 0 0,'0'0'4337'0'0,"0"0"-2672"0"0,0 0-697 0 0,0 0-152 0 0,0 0-32 0 0,0 0-96 0 0,0 0-264 0 0,0 0-496 0 0,0 0-344 0 0,0 0-192 0 0,0 0-296 0 0,0 0-392 0 0,0 0-1897 0 0,0 0-5745 0 0</inkml:trace>
  <inkml:trace contextRef="#ctx0" brushRef="#br0" timeOffset="-212617.639">20644 4948 15115 0 0,'0'0'1297'0'0,"0"0"-417"0"0,0 0-91 0 0,0 0 55 0 0,0 0 9 0 0,0 0-57 0 0,0 0-85 0 0,0 0-90 0 0,0 0-78 0 0,0 0-107 0 0,0 0-101 0 0,0 0-97 0 0,-33 18-66 0 0,-101 57-40 0 0,52-28 211 0 0,82-47-343 0 0,-1 0 0 0 0,1 0 0 0 0,-1 1 0 0 0,1-1 0 0 0,-1 0 0 0 0,1 0 0 0 0,0 1 0 0 0,-1-1 0 0 0,1 0 0 0 0,-1 1 0 0 0,1-1 0 0 0,0 0 0 0 0,-1 1 0 0 0,1-1 0 0 0,0 1 0 0 0,-1-1 0 0 0,1 1 0 0 0,0-1 1 0 0,0 1-1 0 0,-1-1 0 0 0,1 1 0 0 0,0-1 0 0 0,0 1 0 0 0,0-1 0 0 0,0 1 0 0 0,0-1 0 0 0,0 1 0 0 0,0-1 0 0 0,0 1 0 0 0,0-1 0 0 0,0 1 0 0 0,0-1 0 0 0,0 1 0 0 0,0-1 0 0 0,0 1 0 0 0,0-1 0 0 0,0 1 0 0 0,0-1 0 0 0,1 1 0 0 0,-1-1 0 0 0,0 1 0 0 0,0-1 0 0 0,1 1 0 0 0,-1-1 0 0 0,0 0 0 0 0,1 1 0 0 0,-1-1 0 0 0,1 1 0 0 0,-1-1 0 0 0,0 0 0 0 0,1 1 0 0 0,-1-1 0 0 0,1 0 0 0 0,-1 0 0 0 0,1 1 0 0 0,-1-1 0 0 0,1 0 0 0 0,-1 0 0 0 0,1 0 0 0 0,-1 0 0 0 0,1 0 0 0 0,-1 1 0 0 0,1-1 0 0 0,-1 0 0 0 0,1 0 0 0 0,-1 0 0 0 0,1 0 0 0 0,37 13 82 0 0,-6-8-44 0 0,-24-4-30 0 0,1-1 0 0 0,-1 1 0 0 0,0 1 1 0 0,0-1-1 0 0,0 1 0 0 0,0 1 0 0 0,0-1 0 0 0,0 2 0 0 0,-1-1 0 0 0,1 1 0 0 0,-1 0 0 0 0,0 0 0 0 0,0 1 1 0 0,0 0-1 0 0,-1 0 0 0 0,0 1 0 0 0,4 4-8 0 0,-8-8 27 0 0,-1 1-1 0 0,0-1 1 0 0,0 1 0 0 0,-1-1-1 0 0,1 1 1 0 0,0 0 0 0 0,-1 0 0 0 0,0-1-1 0 0,0 1 1 0 0,1 0 0 0 0,-1 0 0 0 0,-1-1-1 0 0,1 1 1 0 0,0 0 0 0 0,-1-1-1 0 0,1 1 1 0 0,-1 0 0 0 0,0-1 0 0 0,0 1-1 0 0,0 0 1 0 0,0-1 0 0 0,-1 0-1 0 0,1 1 1 0 0,-1-1 0 0 0,1 0 0 0 0,-1 0-1 0 0,0 1 1 0 0,0-1 0 0 0,0-1-1 0 0,0 1 1 0 0,0 0 0 0 0,0 0 0 0 0,-2 0-27 0 0,-80 46 582 0 0,75-45-753 0 0,0 0 1 0 0,0 0-1 0 0,0-1 0 0 0,0 0 1 0 0,0 0-1 0 0,0-1 0 0 0,0-1 1 0 0,0 1-1 0 0,-1-1 0 0 0,1-1 0 0 0,-3 0 171 0 0,1-9-7526 0 0,6 9-4209 0 0</inkml:trace>
  <inkml:trace contextRef="#ctx0" brushRef="#br0" timeOffset="-211183.733">21248 5044 552 0 0,'0'0'1754'0'0,"0"0"-450"0"0,0 0 48 0 0,0 0 321 0 0,0 0 195 0 0,0 0-19 0 0,0 0-213 0 0,0 0-220 0 0,0 0-149 0 0,0 0-119 0 0,0 0-106 0 0,0 0-126 0 0,0 0-112 0 0,7-4-84 0 0,23-12-57 0 0,1-31 1558 0 0,11-32-324 0 0,-28 144-1083 0 0,-8 218-91 0 0,-7-209-608 0 0,-3 1 1 0 0,-3-1 0 0 0,-11 41-116 0 0,15-100 24 0 0,2-8-5 0 0,1 1-1 0 0,-2-1 1 0 0,1 1-1 0 0,-1-1 1 0 0,0 1 0 0 0,-1-1-1 0 0,0 0 1 0 0,0 0-1 0 0,0 0 1 0 0,-1-1-1 0 0,0 1 1 0 0,0-1-1 0 0,-1 0 1 0 0,0 0-1 0 0,0 1-18 0 0,3-8 24 0 0,1 0-1 0 0,0 0 1 0 0,0 0-1 0 0,0 0 0 0 0,0 0 1 0 0,0 0-1 0 0,0-1 1 0 0,1 1-1 0 0,-1 0 0 0 0,0 0 1 0 0,0-1-1 0 0,1 1 1 0 0,-1 0-1 0 0,1-1 0 0 0,-1 1 1 0 0,1-1-1 0 0,0 1 1 0 0,-1 0-1 0 0,1-1 1 0 0,0 1-1 0 0,0-1 0 0 0,0 1 1 0 0,0-1-1 0 0,0 1 1 0 0,1-1-1 0 0,-1 1 0 0 0,0-2-23 0 0,5-38 6 0 0,0-1-1 0 0,3 1 0 0 0,2 1 0 0 0,1 0 0 0 0,2 0 0 0 0,1 1 1 0 0,3 1-1 0 0,3-5-5 0 0,-2 0 0 0 0,2 1 0 0 0,2 0 0 0 0,1 2 1 0 0,3 0-1 0 0,1 2 0 0 0,1 1 0 0 0,2 1 1 0 0,2 2-1 0 0,1 1 0 0 0,2 1 0 0 0,21-14 0 0 0,19 13-37 0 0,-73 34 34 0 0,0 0-1 0 0,0 1 1 0 0,-1-1 0 0 0,1 1-1 0 0,0 0 1 0 0,-1-1-1 0 0,1 1 1 0 0,-1 0 0 0 0,1 0-1 0 0,-1 0 1 0 0,0 0 0 0 0,0 0-1 0 0,0 0 1 0 0,0 0 0 0 0,0 1-1 0 0,0-1 1 0 0,-1 0-1 0 0,1 1 1 0 0,-1-1 0 0 0,1 0-1 0 0,-1 1 1 0 0,0-1 0 0 0,0 0-1 0 0,0 1 1 0 0,-1-1-1 0 0,1 0 1 0 0,0 1 0 0 0,-1-1-1 0 0,0 2 4 0 0,1 3 5 0 0,-2 13 5 0 0,-2-1 1 0 0,0 1-1 0 0,-1 0 1 0 0,-1-1 0 0 0,0 0-1 0 0,-2-1 1 0 0,0 1-1 0 0,-1-1 1 0 0,-1-1 0 0 0,0 0-1 0 0,-2 0 1 0 0,0-1-1 0 0,0-1 1 0 0,-2 0-1 0 0,-13 13-10 0 0,17-19-90 0 0,0 1 0 0 0,0-2 0 0 0,-1 1 0 0 0,0-1 0 0 0,0-1 0 0 0,-1 0 0 0 0,1-1 0 0 0,-2 0 0 0 0,1-1 0 0 0,-1 0 0 0 0,1-1 0 0 0,-1 0 0 0 0,-1-1 0 0 0,1-1 0 0 0,0 0 0 0 0,-3 0 90 0 0,3-17-4768 0 0,14 1-4123 0 0,2 10-2022 0 0</inkml:trace>
  <inkml:trace contextRef="#ctx0" brushRef="#br0" timeOffset="-210829.222">21934 4977 5513 0 0,'0'0'1751'0'0,"0"0"-341"0"0,0 0-10 0 0,0 0 88 0 0,0 0 30 0 0,0 0-116 0 0,0 0-253 0 0,0 0-219 0 0,0 0-159 0 0,0 0-110 0 0,0 0-90 0 0,0 0-26 0 0,-2 23-35 0 0,-9 67-45 0 0,8-27 702 0 0,3-61-1096 0 0,0 0 0 0 0,1-1 0 0 0,-1 1 0 0 0,1 0 0 0 0,0 0 0 0 0,-1-1 0 0 0,1 1 0 0 0,0-1 0 0 0,0 1 0 0 0,0-1 0 0 0,0 1 0 0 0,0-1 0 0 0,1 1 0 0 0,-1-1 0 0 0,0 0 0 0 0,1 0 0 0 0,-1 1 0 0 0,1-1 0 0 0,-1 0 0 0 0,1 0 0 0 0,-1-1 0 0 0,1 1 0 0 0,0 0 0 0 0,-1 0 0 0 0,1-1 0 0 0,0 1 0 0 0,0-1 0 0 0,-1 0 0 0 0,1 1 0 0 0,0-1 0 0 0,0 0 0 0 0,0 0 0 0 0,0 0 0 0 0,-1 0 0 0 0,1 0 0 0 0,0-1 0 0 0,0 1 0 0 0,0-1 0 0 0,-1 1 0 0 0,1-1 0 0 0,0 1 0 0 0,-1-1 0 0 0,1 0 0 0 0,0 0 0 0 0,-1 0 0 0 0,1 0 0 0 0,-1 0 0 0 0,1 0 0 0 0,-1 0 0 0 0,0-1-71 0 0,14-13 191 0 0,-2-1 1 0 0,1-1-1 0 0,-2 0 0 0 0,-1-1 0 0 0,0 0 0 0 0,-1-1 0 0 0,-1 0 1 0 0,0-1-1 0 0,3-16-191 0 0,3-52-801 0 0,-23 84-3732 0 0,6 4 1050 0 0,-1 0-5492 0 0</inkml:trace>
  <inkml:trace contextRef="#ctx0" brushRef="#br0" timeOffset="-210475.558">22431 4635 6241 0 0,'0'0'6062'0'0,"0"0"-3751"0"0,0 0-1400 0 0,0 0-207 0 0,0 0 11 0 0,0 0 133 0 0,0 0 113 0 0,0 0 36 0 0,0 0-44 0 0,0 0-117 0 0,0 0-149 0 0,0 0-149 0 0,0 0-110 0 0,-4 26-82 0 0,-16 84-64 0 0,-24 45 542 0 0,-35 62-533 0 0,66-155-1392 0 0,28-65-1905 0 0,52-101-3191 0 0,21-34-6439 0 0,-77 119 10641 0 0</inkml:trace>
  <inkml:trace contextRef="#ctx0" brushRef="#br0" timeOffset="-210188.93">22592 4628 3633 0 0,'0'0'3108'0'0,"0"0"-390"0"0,0 0-378 0 0,0 0-407 0 0,0 0-306 0 0,0 0-274 0 0,0 0-275 0 0,0 0-159 0 0,0 0-120 0 0,0 0-69 0 0,0 0-80 0 0,-14 35-75 0 0,-42 113-79 0 0,17-4 877 0 0,2 96-506 0 0,37-238-1744 0 0,-3 10 1887 0 0,1-9-5082 0 0,0-2-5895 0 0,2-1-326 0 0</inkml:trace>
  <inkml:trace contextRef="#ctx0" brushRef="#br0" timeOffset="-209947.578">22774 5081 11194 0 0,'0'0'2105'0'0,"0"0"-575"0"0,0 0-281 0 0,0 0-149 0 0,0 0-195 0 0,0 0-241 0 0,0 0-236 0 0,0 0-179 0 0,0 0-122 0 0,0 0-92 0 0,0 0-98 0 0,0 0-71 0 0,-12 28-84 0 0,-32 85-116 0 0,40-85-1210 0 0,11-29-1410 0 0,-3-2-1900 0 0,-1-4-4631 0 0</inkml:trace>
  <inkml:trace contextRef="#ctx0" brushRef="#br0" timeOffset="-209778.649">22860 4712 10346 0 0,'0'0'1721'0'0,"0"0"-745"0"0,0 0-256 0 0,0 0-264 0 0,0 0-224 0 0,0 0-144 0 0,0 0-128 0 0,0 0-112 0 0,0 0-128 0 0,0 0-216 0 0,0 0-256 0 0,0 0-449 0 0,0 0-1023 0 0,0 0-1689 0 0,-16 159-1568 0 0</inkml:trace>
  <inkml:trace contextRef="#ctx0" brushRef="#br0" timeOffset="-209516.319">22862 5117 1592 0 0,'0'0'2589'0'0,"0"0"-447"0"0,0 0-166 0 0,0 0-38 0 0,0 0-123 0 0,0 0-56 0 0,0 0-25 0 0,0 0-106 0 0,0 0-192 0 0,0 0-291 0 0,0 0-327 0 0,0 0-241 0 0,0 0-148 0 0,16-8-78 0 0,49-29-66 0 0,16-38 614 0 0,-52 52-714 0 0,-28 23-227 0 0,-2 5 82 0 0,0 1 0 0 0,0-1 1 0 0,1 0-1 0 0,0 1 0 0 0,0-1 1 0 0,1 1-1 0 0,0-1 0 0 0,-1 0 1 0 0,2 1-1 0 0,-1-1 1 0 0,1 0-1 0 0,-1 0 0 0 0,1 0 1 0 0,1 0-1 0 0,-1 0 0 0 0,1 0 1 0 0,0-1-1 0 0,0 1 0 0 0,0-1 1 0 0,1 0-1 0 0,-1 0 0 0 0,1 0 1 0 0,0 0-1 0 0,0-1 0 0 0,1 0 1 0 0,-1 1-1 0 0,1-2 1 0 0,-1 1-1 0 0,1 0 0 0 0,0-1 1 0 0,0 0-1 0 0,0 0 0 0 0,0 0 1 0 0,0-1-1 0 0,5 1-40 0 0,-3-3 88 0 0,-1-1 1 0 0,0 0-1 0 0,1-1 1 0 0,-1 1-1 0 0,0-1 0 0 0,0 0 1 0 0,0-1-1 0 0,-1 0 1 0 0,1 1-1 0 0,-1-2 0 0 0,0 1 1 0 0,0-1-1 0 0,-1 1 1 0 0,1-1-1 0 0,-1-1 0 0 0,0 1 1 0 0,0 0-1 0 0,-1-1 1 0 0,1 0-1 0 0,-1 0 0 0 0,0-1-88 0 0,7-1-2485 0 0,-4 8-1750 0 0,-1 0-795 0 0,0 0-6303 0 0</inkml:trace>
  <inkml:trace contextRef="#ctx0" brushRef="#br0" timeOffset="-209064.42">23536 4985 8850 0 0,'0'0'3371'0'0,"0"0"-1029"0"0,0 0-465 0 0,0 0-202 0 0,0 0-236 0 0,0 0-255 0 0,0 0-253 0 0,0 0-222 0 0,0 0-137 0 0,0 0-125 0 0,0 0-94 0 0,0 0-50 0 0,0 0-43 0 0,-13-1-29 0 0,-43-3-24 0 0,52 4-175 0 0,1 0 0 0 0,-1 1 0 0 0,0 0 0 0 0,0-1 1 0 0,0 1-1 0 0,0 1 0 0 0,0-1 0 0 0,1 1 0 0 0,-1-1 0 0 0,0 1 1 0 0,1 0-1 0 0,0 0 0 0 0,-1 0 0 0 0,1 1 0 0 0,0-1 1 0 0,0 1-1 0 0,0 0 0 0 0,0 0 0 0 0,1 0 0 0 0,-1 0 0 0 0,1 0 1 0 0,0 1-1 0 0,-1 0-32 0 0,2-2 11 0 0,0 0 1 0 0,-1 0-1 0 0,1 0 0 0 0,0 0 1 0 0,0 0-1 0 0,0 0 1 0 0,0 0-1 0 0,0 0 1 0 0,1 0-1 0 0,-1 0 0 0 0,1 0 1 0 0,-1 1-1 0 0,1-1 1 0 0,0 0-1 0 0,0 0 1 0 0,0 0-1 0 0,0 1 0 0 0,0-1 1 0 0,0 0-1 0 0,1 0 1 0 0,-1 1-1 0 0,1-1 1 0 0,-1 0-1 0 0,1 0 0 0 0,0 0 1 0 0,0 0-1 0 0,0 0 1 0 0,0 0-1 0 0,0 0 1 0 0,1 0-1 0 0,-1 0 0 0 0,0-1 1 0 0,1 1-1 0 0,0-1 1 0 0,-1 1-1 0 0,1-1 1 0 0,0 1-1 0 0,0-1 0 0 0,-1 0 1 0 0,1 0-1 0 0,0 0 1 0 0,0 0-1 0 0,0 0 1 0 0,1 0-1 0 0,-1 0 0 0 0,0-1 1 0 0,0 1-1 0 0,0-1 1 0 0,1 0-1 0 0,-1 1 1 0 0,2-1-12 0 0,62 5 673 0 0,-59-6-619 0 0,1 1 0 0 0,0 0 0 0 0,0 1 0 0 0,0-1 0 0 0,0 1 0 0 0,0 1 0 0 0,-1 0 0 0 0,1 0 0 0 0,-1 0 0 0 0,1 1 0 0 0,2 2-55 0 0,1 4 19 0 0,-1 0-1 0 0,0 1 0 0 0,0 0 0 0 0,-1 1 0 0 0,0 0 0 0 0,-1 0 0 0 0,-1 1 0 0 0,1 0 0 0 0,-2 1 0 0 0,0-1 0 0 0,0 1 0 0 0,-2 0 0 0 0,1 1 0 0 0,-1-1 0 0 0,-1 1 0 0 0,-1 0 0 0 0,0-1 0 0 0,-1 1 0 0 0,0 0 0 0 0,-1 0 0 0 0,0 0 0 0 0,-1 0 0 0 0,-1 3-17 0 0,4 40 13 0 0,-7 61-96 0 0,4-115 81 0 0,1 0-1 0 0,-1 1 0 0 0,-1-1 1 0 0,1 0-1 0 0,0 0 0 0 0,-1 1 1 0 0,1-1-1 0 0,-1 0 0 0 0,0-1 1 0 0,0 1-1 0 0,0 0 0 0 0,-1 0 0 0 0,1-1 1 0 0,-1 0-1 0 0,1 1 0 0 0,-1-1 1 0 0,0 0-1 0 0,0 0 0 0 0,0 0 1 0 0,0-1-1 0 0,0 1 0 0 0,0-1 1 0 0,0 0-1 0 0,0 1 0 0 0,-1-2 1 0 0,1 1-1 0 0,0 0 0 0 0,-1 0 1 0 0,1-1-1 0 0,-1 0 0 0 0,1 0 1 0 0,-2 0 2 0 0,-1 1-7 0 0,1 0 0 0 0,-1-1 0 0 0,0 1 0 0 0,1-1 0 0 0,-1-1 0 0 0,0 1 0 0 0,0-1 0 0 0,1 0 0 0 0,-1 0 0 0 0,0-1 0 0 0,1 1 0 0 0,0-1 1 0 0,-1-1-1 0 0,1 1 0 0 0,0-1 0 0 0,0 1 0 0 0,0-2 0 0 0,0 1 0 0 0,1 0 0 0 0,-1-1 0 0 0,1 0 0 0 0,0 0 0 0 0,0 0 0 0 0,0-1 0 0 0,1 1 0 0 0,0-1 1 0 0,0 0-1 0 0,0 0 0 0 0,0 0 0 0 0,1 0 0 0 0,-2-4 7 0 0,3-3-19 0 0,0 0 1 0 0,1-1-1 0 0,0 1 0 0 0,1-1 0 0 0,0 1 1 0 0,1 0-1 0 0,0 0 0 0 0,1 0 1 0 0,1 0-1 0 0,0 0 0 0 0,0 0 1 0 0,1 1-1 0 0,1 0 0 0 0,0 0 1 0 0,0 0-1 0 0,1 1 0 0 0,0 0 1 0 0,1 0-1 0 0,0 1 0 0 0,1 0 1 0 0,0 0-1 0 0,0 1 0 0 0,2-1 19 0 0,80-72-1066 0 0,-28 34-6903 0 0,-48 38-3679 0 0</inkml:trace>
  <inkml:trace contextRef="#ctx0" brushRef="#br0" timeOffset="-175630.942">779 2095 1656 0 0,'0'0'1433'0'0,"0"0"-44"0"0,0 0 114 0 0,0 0 254 0 0,0 0 295 0 0,0 0 141 0 0,0 0-141 0 0,0 0-318 0 0,0 0-378 0 0,0 0-321 0 0,0 0-220 0 0,0-12-130 0 0,-1-3-271 0 0,-1-10-596 0 0,7 29 4475 0 0,9 56-3589 0 0,-2 1 0 0 0,-3 0 0 0 0,-1 29-704 0 0,-3-38 219 0 0,17 414 672 0 0,7-200-705 0 0,-38-310-385 0 0,-4-15-2708 0 0,13 18-4157 0 0,0 24 1159 0 0,0 5-5373 0 0</inkml:trace>
  <inkml:trace contextRef="#ctx0" brushRef="#br0" timeOffset="-175003.812">486 2131 3745 0 0,'0'0'2139'0'0,"0"0"-176"0"0,0 0-165 0 0,0 0-121 0 0,0 0-72 0 0,0 0-117 0 0,0 0-173 0 0,0 0-245 0 0,0 0-289 0 0,0 0-222 0 0,0 0-102 0 0,0 0-1 0 0,0 0 47 0 0,14-10 44 0 0,48-34 16 0 0,25 13 651 0 0,-56 24-819 0 0,22-7 11 0 0,1 2 0 0 0,1 2 0 0 0,0 2 0 0 0,0 3 0 0 0,0 2 0 0 0,52 5-406 0 0,-100-2 4 0 0,-1 1 0 0 0,0-1 1 0 0,0 1-1 0 0,0 1 0 0 0,0-1 0 0 0,0 1 1 0 0,0 0-1 0 0,0 0 0 0 0,0 1 1 0 0,-1 0-1 0 0,1 0 0 0 0,-1 0 1 0 0,0 0-1 0 0,0 1 0 0 0,0 0 1 0 0,0 0-1 0 0,-1 0 0 0 0,0 1 1 0 0,1 0-1 0 0,-2-1 0 0 0,1 1 0 0 0,-1 1 1 0 0,1-1-1 0 0,-1 0 0 0 0,-1 1 1 0 0,1 0-1 0 0,-1 0 0 0 0,0-1 1 0 0,0 1-1 0 0,-1 1 0 0 0,0-1 1 0 0,0 0-1 0 0,0 0 0 0 0,-1 0 0 0 0,0 0 1 0 0,0 1-1 0 0,0-1 0 0 0,-1 0 1 0 0,0 0-1 0 0,0 0 0 0 0,-1 0 1 0 0,1 0-1 0 0,-2 3-4 0 0,-10 13 41 0 0,0 0 0 0 0,-1 0 1 0 0,-1-1-1 0 0,-2-1 0 0 0,0-1 0 0 0,0 0 1 0 0,-16 11-42 0 0,-50 58 80 0 0,72-75-74 0 0,8-12-7 0 0,1 1-1 0 0,-1-1 0 0 0,1 1 0 0 0,0 0 1 0 0,0 0-1 0 0,0 0 0 0 0,0 0 0 0 0,0 0 1 0 0,0 0-1 0 0,1 0 0 0 0,-1 1 0 0 0,1-1 0 0 0,-1 0 1 0 0,1 1-1 0 0,0-1 0 0 0,0 1 0 0 0,0 0 1 0 0,0-1-1 0 0,1 1 0 0 0,-1 0 0 0 0,1 0 0 0 0,-1-1 1 0 0,1 1-1 0 0,0 0 0 0 0,0 0 0 0 0,0 0 1 0 0,1-1-1 0 0,-1 1 0 0 0,1 0 0 0 0,-1-1 0 0 0,1 1 1 0 0,0 0-1 0 0,0-1 0 0 0,0 1 0 0 0,2 2 2 0 0,14 5 12 0 0,1-1-1 0 0,0 0 1 0 0,1-2-1 0 0,0 0 0 0 0,0-1 1 0 0,0 0-1 0 0,1-2 0 0 0,0 0 1 0 0,15 0-12 0 0,-19-2 21 0 0,12 3-5 0 0,3-1-11 0 0,0 1 0 0 0,-1 1 1 0 0,1 2-1 0 0,-1 1 0 0 0,-1 1 0 0 0,0 2 0 0 0,10 6-5 0 0,-33-16 13 0 0,-1 0 0 0 0,0 0-1 0 0,0 1 1 0 0,0 0-1 0 0,0 0 1 0 0,-1 0-1 0 0,1 0 1 0 0,-1 1 0 0 0,1 0-1 0 0,-1 0 1 0 0,-1 0-1 0 0,1 0 1 0 0,0 1 0 0 0,-1-1-1 0 0,0 1 1 0 0,0 0-1 0 0,-1 0 1 0 0,1 0-1 0 0,-1 0 1 0 0,0 0 0 0 0,0 1-1 0 0,-1-1 1 0 0,1 1-1 0 0,-1-1 1 0 0,-1 1 0 0 0,1-1-1 0 0,-1 1 1 0 0,0 0-1 0 0,0-1 1 0 0,0 2-13 0 0,-5 5 95 0 0,0 0 1 0 0,-1-1-1 0 0,0 1 1 0 0,-1-1-1 0 0,0-1 1 0 0,-1 1-1 0 0,0-1 0 0 0,-1 0 1 0 0,0-1-1 0 0,0 0 1 0 0,-1-1-1 0 0,0 0 1 0 0,-1 0-1 0 0,-4 2-95 0 0,-7 6 94 0 0,-1-2 0 0 0,0 0 0 0 0,-1-1 0 0 0,0-1 1 0 0,-1-2-1 0 0,0 0 0 0 0,-1-2 0 0 0,0 0 0 0 0,0-2 0 0 0,-1-1 0 0 0,-16 0-94 0 0,-228 2 56 0 0,176-28-361 0 0,95 21 152 0 0,0-1 1 0 0,-1 0 0 0 0,1 0 0 0 0,0 0 0 0 0,0 1 0 0 0,0-1 0 0 0,0 0 0 0 0,0 0-1 0 0,0 0 1 0 0,0 0 0 0 0,0 1 0 0 0,0-1 0 0 0,0 0 0 0 0,0 0 0 0 0,1 0-1 0 0,-1 0 1 0 0,0 1 0 0 0,0-1 0 0 0,1 0 0 0 0,-1 0 0 0 0,1 1 0 0 0,-1-1-1 0 0,1 0 1 0 0,-1 1 0 0 0,1-1 0 0 0,-1 0 0 0 0,1 1 0 0 0,-1-1 0 0 0,1 1-1 0 0,0-1 1 0 0,-1 1 0 0 0,1-1 0 0 0,0 1 0 0 0,0 0 0 0 0,-1-1 0 0 0,1 1-1 0 0,0 0 1 0 0,0-1 0 0 0,0 1 0 0 0,-1 0 0 0 0,1 0 0 0 0,0 0 0 0 0,0 0-1 0 0,0 0 1 0 0,-1 0 0 0 0,1 0 0 0 0,0 0 0 0 0,0 0 0 0 0,0 0 0 0 0,0 1 152 0 0,13-6-7106 0 0,-5 2-4874 0 0</inkml:trace>
  <inkml:trace contextRef="#ctx0" brushRef="#br0" timeOffset="-174633.832">1955 2794 7426 0 0,'0'0'5137'0'0,"0"0"-3116"0"0,0 0-938 0 0,0 0-34 0 0,0 0 25 0 0,0 0-47 0 0,0 0-181 0 0,0 0-209 0 0,0 0-155 0 0,0 0-125 0 0,0 0-59 0 0,0 0-16 0 0,0 0-20 0 0,-29 23-9 0 0,-89 73-13 0 0,64-34 119 0 0,50-54-299 0 0,1-4-23 0 0,0 1 0 0 0,0 0 0 0 0,1-1 0 0 0,0 1 0 0 0,0 0 0 0 0,0 0 1 0 0,1 0-1 0 0,-1 0 0 0 0,1 0 0 0 0,0 0 0 0 0,1 1 0 0 0,-1-1 0 0 0,1 0 0 0 0,0 0 0 0 0,0 1 0 0 0,1-1 1 0 0,0 0-1 0 0,0 0 0 0 0,0 0 0 0 0,0 0 0 0 0,1 0 0 0 0,0 0 0 0 0,0 0 0 0 0,0 0 0 0 0,0 0 0 0 0,1-1 1 0 0,0 0-1 0 0,0 1 0 0 0,0-1 0 0 0,1 0 0 0 0,-1 0 0 0 0,1-1 0 0 0,4 4-37 0 0,-1-4 90 0 0,-1 0-1 0 0,1 0 0 0 0,0-1 1 0 0,0 0-1 0 0,0-1 0 0 0,0 0 1 0 0,1 0-1 0 0,-1 0 0 0 0,0-1 1 0 0,1 0-1 0 0,-1 0 0 0 0,0-1 1 0 0,0 0-1 0 0,1 0 1 0 0,-1-1-1 0 0,0 0 0 0 0,0 0 1 0 0,0-1-1 0 0,-1 1 0 0 0,1-2 1 0 0,-1 1-1 0 0,1-1 0 0 0,-1 0 1 0 0,0 0-1 0 0,3-3-89 0 0,1-1 76 0 0,0 0-1 0 0,0-1 1 0 0,0 0-1 0 0,-2 0 1 0 0,1-1-1 0 0,-1 0 1 0 0,0-1-1 0 0,-1 0 1 0 0,-1 0-1 0 0,1-1 1 0 0,-2 1-1 0 0,0-1 1 0 0,0 0 0 0 0,0-3-76 0 0,-3 8-71 0 0,1 0 0 0 0,-1-1 1 0 0,0 1-1 0 0,-1-1 1 0 0,1 1-1 0 0,-2-1 0 0 0,1 1 1 0 0,-1-1-1 0 0,0 0 1 0 0,-1 1-1 0 0,0-1 1 0 0,0 0-1 0 0,0 1 0 0 0,-1-1 1 0 0,0 1-1 0 0,-1 0 1 0 0,0 0-1 0 0,0 0 0 0 0,0 0 1 0 0,-1 0-1 0 0,0 1 1 0 0,0-1-1 0 0,-1 1 1 0 0,1 0-1 0 0,-1 0 0 0 0,-1 1 1 0 0,-1-2 70 0 0,-11 3-6168 0 0,13 4-4301 0 0</inkml:trace>
  <inkml:trace contextRef="#ctx0" brushRef="#br0" timeOffset="-174025.428">2386 2183 9114 0 0,'0'0'4478'0'0,"0"0"-2507"0"0,0 0-1038 0 0,0 0-303 0 0,0 0-14 0 0,0 0 117 0 0,0 0 48 0 0,0 0-22 0 0,0 0-71 0 0,0 0-73 0 0,0 0-47 0 0,-8 36-43 0 0,-26 112-58 0 0,30-44 277 0 0,55 241 671 0 0,-44-158-1172 0 0,-14-165 164 0 0,7-29 725 0 0,9-9-1137 0 0,0 1-1 0 0,1 0 1 0 0,1 1-1 0 0,0 0 1 0 0,1 1-1 0 0,1 0 1 0 0,0 1 0 0 0,0 0-1 0 0,2 1 1 0 0,-1 0-1 0 0,1 1 1 0 0,1 1 5 0 0,2-3-6 0 0,0 1 1 0 0,1 0-1 0 0,0 1 1 0 0,1 1-1 0 0,0 1 0 0 0,1 1 1 0 0,-1 1-1 0 0,1 1 1 0 0,1 0-1 0 0,-1 2 1 0 0,0 0-1 0 0,1 2 1 0 0,8 0 5 0 0,-27 1-2 0 0,0 0 1 0 0,1 0 0 0 0,-1 1-1 0 0,0-1 1 0 0,0 1 0 0 0,0 0-1 0 0,0 0 1 0 0,0 0 0 0 0,0 0-1 0 0,0 1 1 0 0,0-1-1 0 0,0 1 1 0 0,0 0 0 0 0,-1-1-1 0 0,1 1 1 0 0,-1 1 0 0 0,0-1-1 0 0,1 0 1 0 0,-1 0 0 0 0,0 1-1 0 0,0-1 1 0 0,0 1 0 0 0,-1 0-1 0 0,1 0 1 0 0,0-1 0 0 0,-1 1-1 0 0,0 0 1 0 0,0 0-1 0 0,0 0 1 0 0,0 1 0 0 0,0-1-1 0 0,-1 0 1 0 0,1 0 0 0 0,-1 0-1 0 0,0 3 2 0 0,-15 114 186 0 0,11-107-137 0 0,-2-1-1 0 0,1 0 0 0 0,-2 0 0 0 0,1 0 0 0 0,-2-1 0 0 0,0 0 1 0 0,0 0-1 0 0,-1-1 0 0 0,0 0 0 0 0,0 0 0 0 0,-1-1 0 0 0,-1 0 0 0 0,0-1 1 0 0,0-1-1 0 0,0 1 0 0 0,-1-2 0 0 0,0 0 0 0 0,-3 1-48 0 0,7-3 22 0 0,0 0-1 0 0,-1 0 1 0 0,1-1-1 0 0,-1 0 1 0 0,0-1-1 0 0,0 0 1 0 0,0 0-1 0 0,0-1 1 0 0,0 0-1 0 0,0-1 1 0 0,0 0-1 0 0,0 0 0 0 0,0-1 1 0 0,0 0-1 0 0,0-1 1 0 0,0 1-1 0 0,0-2 1 0 0,0 0-1 0 0,-3-1-21 0 0,6-1-84 0 0,0 1 0 0 0,0-1 0 0 0,1 0 0 0 0,0 0 1 0 0,0 0-1 0 0,1-1 0 0 0,-1 0 0 0 0,1 0 0 0 0,0 0 0 0 0,1 0 0 0 0,0-1 0 0 0,0 0 0 0 0,0 1 0 0 0,1-1 0 0 0,-1 0 0 0 0,2 0 0 0 0,-1 0 0 0 0,1-1 0 0 0,0 1 0 0 0,1-2 84 0 0,-1-25-4216 0 0,6 1-3562 0 0,-2 21-4540 0 0</inkml:trace>
  <inkml:trace contextRef="#ctx0" brushRef="#br0" timeOffset="-171114.744">3796 2739 0 0 0,'0'0'1392'0'0,"0"0"219"0"0,0 0-21 0 0,0 0-291 0 0,0 0-346 0 0,0 0-266 0 0,0 0-156 0 0,0 0-3 0 0,0 0 34 0 0,3-1 44 0 0,1-1-250 0 0,13-2 2709 0 0,-17 4-2457 0 0,0 0 4 0 0,0 0 27 0 0,0 0 20 0 0,0 0-12 0 0,-11 94 4670 0 0,2-23-4698 0 0,5-53-546 0 0,2-1-1 0 0,0 1 1 0 0,1 0 0 0 0,1 0 0 0 0,1 0 0 0 0,0-1-1 0 0,2 1 1 0 0,0 0 0 0 0,0-1 0 0 0,2 0 0 0 0,0 0-1 0 0,1 0 1 0 0,1 0 0 0 0,0-1 0 0 0,1 0 0 0 0,1-1-1 0 0,2 2-72 0 0,-8-14 62 0 0,1-1-1 0 0,0 1 1 0 0,0-1-1 0 0,0 0 1 0 0,0 0-1 0 0,1 0 1 0 0,-1 0-1 0 0,0-1 1 0 0,1 0-1 0 0,-1 0 1 0 0,1 0-1 0 0,-1 0 1 0 0,1-1-1 0 0,0 0 1 0 0,-1 0-1 0 0,1 0 1 0 0,-1 0-1 0 0,1-1 1 0 0,-1 0-1 0 0,1 0 1 0 0,-1 0-1 0 0,1 0 1 0 0,-1-1-1 0 0,0 0 1 0 0,0 0-1 0 0,1 0 0 0 0,-1 0 1 0 0,-1-1-1 0 0,1 1 1 0 0,0-1-1 0 0,-1 0 1 0 0,1 0-1 0 0,-1 0 1 0 0,0-1-1 0 0,0 1 1 0 0,0-1-1 0 0,0 0 1 0 0,0-2-62 0 0,31-38 232 0 0,-3-2 1 0 0,-1-1-1 0 0,-3-2 1 0 0,-1 0-1 0 0,-3-2 1 0 0,3-15-233 0 0,-5 1 131 0 0,-21 65-139 0 0,0 0 1 0 0,0 1 0 0 0,-1-1-1 0 0,1 0 1 0 0,0 1 0 0 0,0-1-1 0 0,-1 0 1 0 0,1 0 0 0 0,0 1 0 0 0,0-1-1 0 0,-1 0 1 0 0,1 0 0 0 0,0 1-1 0 0,-1-1 1 0 0,1 0 0 0 0,0 0 0 0 0,-1 0-1 0 0,1 0 1 0 0,0 1 0 0 0,-1-1-1 0 0,1 0 1 0 0,0 0 0 0 0,-1 0 0 0 0,1 0-1 0 0,0 0 1 0 0,-1 0 0 0 0,1 0-1 0 0,-1 0 1 0 0,1 0 0 0 0,0 0 0 0 0,-1 0-1 0 0,1 0 1 0 0,0 0 0 0 0,-1-1-1 0 0,1 1 1 0 0,0 0 0 0 0,-1 0-1 0 0,1 0 1 0 0,0 0 0 0 0,-1-1 0 0 0,1 1-1 0 0,0 0 1 0 0,-1 0 0 0 0,1-1-1 0 0,0 1 8 0 0,-13 18-301 0 0,9-15 135 0 0,1 1-1 0 0,-1 1 1 0 0,1-1 0 0 0,0 0-1 0 0,0 1 1 0 0,0 0 0 0 0,1-1-1 0 0,-1 1 1 0 0,1 0 0 0 0,1 0-1 0 0,-1 0 1 0 0,1 1 0 0 0,-1-1-1 0 0,2 0 1 0 0,-1 1 0 0 0,0-1-1 0 0,1 0 1 0 0,0 5 166 0 0,28-2-8044 0 0,-23-8 3753 0 0,2 0-6883 0 0</inkml:trace>
  <inkml:trace contextRef="#ctx0" brushRef="#br0" timeOffset="-170602.825">4700 2713 7314 0 0,'0'0'3042'0'0,"0"0"-950"0"0,0 0-342 0 0,0 0-49 0 0,0 0-43 0 0,0 0-199 0 0,0 0-260 0 0,0 0-265 0 0,0 0-222 0 0,0 0-126 0 0,0 0-111 0 0,0 0-68 0 0,-26 11-35 0 0,-82 32-39 0 0,24 8 519 0 0,56-28-589 0 0,25-21-258 0 0,1 0-1 0 0,-1-1 1 0 0,1 1-1 0 0,0 0 0 0 0,0 0 1 0 0,0 1-1 0 0,0-1 1 0 0,0 0-1 0 0,1 1 1 0 0,-1-1-1 0 0,1 1 0 0 0,-1-1 1 0 0,1 1-1 0 0,0-1 1 0 0,0 1-1 0 0,0 0 1 0 0,0 0-1 0 0,1 0 0 0 0,-1 0 1 0 0,1-1-1 0 0,0 1 1 0 0,-1 0-1 0 0,1 0 0 0 0,1 0 1 0 0,-1 0-1 0 0,0 0 1 0 0,1 0-1 0 0,-1 0 1 0 0,1-1-1 0 0,0 1 0 0 0,0 0 1 0 0,0 0-1 0 0,0-1 1 0 0,1 1-1 0 0,-1-1 1 0 0,1 1-1 0 0,-1-1 0 0 0,2 1-4 0 0,8 6 12 0 0,0 0 0 0 0,0-1 0 0 0,1-1 0 0 0,0 0 0 0 0,0-1 0 0 0,1 0 0 0 0,0-1 0 0 0,0 0 0 0 0,0-1 0 0 0,4 1-12 0 0,36 13 22 0 0,-48-17 2 0 0,-1 0 0 0 0,1 0 1 0 0,-1 1-1 0 0,1 0 0 0 0,-1 0 1 0 0,0 0-1 0 0,1 1 0 0 0,-1-1 1 0 0,-1 1-1 0 0,1 0 0 0 0,0 0 1 0 0,-1 0-1 0 0,1 0 0 0 0,-1 1 0 0 0,0 0 1 0 0,0-1-1 0 0,0 1 0 0 0,-1 0 1 0 0,1 0-1 0 0,-1 1 0 0 0,0-1 1 0 0,0 0-1 0 0,-1 1 0 0 0,1-1 1 0 0,-1 1-1 0 0,1 3-24 0 0,-4-5 55 0 0,0 0 1 0 0,-1 0-1 0 0,1 0 0 0 0,0 0 0 0 0,-1-1 1 0 0,0 1-1 0 0,1 0 0 0 0,-1-1 1 0 0,0 0-1 0 0,-1 0 0 0 0,1 0 1 0 0,0 0-1 0 0,0 0 0 0 0,-1-1 1 0 0,1 0-1 0 0,-1 1 0 0 0,1-1 0 0 0,-1-1 1 0 0,0 1-1 0 0,0 0-55 0 0,-9 3 45 0 0,-129 22 17 0 0,80-25-3027 0 0,54-1 2231 0 0,8-3-3160 0 0,0 2-4319 0 0,0 1-3285 0 0</inkml:trace>
  <inkml:trace contextRef="#ctx0" brushRef="#br0" timeOffset="-170237.411">4764 3126 5313 0 0,'0'0'2345'0'0,"0"0"-137"0"0,0 0-67 0 0,0 0-46 0 0,0 0-130 0 0,0 0-220 0 0,0 0-240 0 0,33-7-238 0 0,101-19-240 0 0,-17-15 1617 0 0,-111 39-2540 0 0,0 1 1 0 0,-1-1 0 0 0,1-1 0 0 0,0 1 0 0 0,0-1 0 0 0,-1 0 0 0 0,0 0 0 0 0,1 0 0 0 0,-1-1-1 0 0,0 0 1 0 0,-1 0 0 0 0,1 0 0 0 0,-1-1 0 0 0,0 1 0 0 0,0-1 0 0 0,0 0 0 0 0,-1 0 0 0 0,1-1-1 0 0,-1 1 1 0 0,-1-1 0 0 0,1 0 0 0 0,-1 1 0 0 0,0-1 0 0 0,0 0 0 0 0,-1 0 0 0 0,1-4-105 0 0,-2 8 3 0 0,0 0 0 0 0,0-1 0 0 0,0 1 0 0 0,0 0 0 0 0,0 0 0 0 0,-1 0 0 0 0,1 0 1 0 0,-1-1-1 0 0,0 1 0 0 0,1 0 0 0 0,-1 0 0 0 0,0 0 0 0 0,0 0 0 0 0,-1 0 0 0 0,1 1 0 0 0,0-1 0 0 0,-1 0 1 0 0,1 0-1 0 0,-1 1 0 0 0,1-1 0 0 0,-1 1 0 0 0,0 0 0 0 0,1-1 0 0 0,-1 1 0 0 0,0 0 0 0 0,0 0 0 0 0,0 0 1 0 0,0 0-1 0 0,0 0 0 0 0,0 0 0 0 0,0 1 0 0 0,0-1 0 0 0,-1 1 0 0 0,0-1-3 0 0,-5 0-38 0 0,0-1 0 0 0,1 1 0 0 0,-1 1-1 0 0,0-1 1 0 0,0 1 0 0 0,0 1 0 0 0,0-1 0 0 0,0 1-1 0 0,0 1 1 0 0,0-1 0 0 0,0 1 0 0 0,1 1 0 0 0,-1 0 0 0 0,1 0-1 0 0,-1 0 1 0 0,1 1 0 0 0,0 0 0 0 0,0 0 0 0 0,1 1-1 0 0,0-1 1 0 0,-1 2 0 0 0,2-1 0 0 0,-1 1 0 0 0,0 0-1 0 0,1 0 39 0 0,-3 3-13 0 0,1 0-1 0 0,0 0 1 0 0,1 0-1 0 0,0 1 1 0 0,1-1-1 0 0,0 2 1 0 0,0-1-1 0 0,1 0 1 0 0,0 1-1 0 0,1 0 1 0 0,0 0-1 0 0,1 0 1 0 0,0 0-1 0 0,1 0 1 0 0,0 1-1 0 0,0-1 1 0 0,2 7 13 0 0,0-14-3 0 0,-1 0-1 0 0,1 0 1 0 0,1 0 0 0 0,-1 0 0 0 0,1-1 0 0 0,-1 1 0 0 0,1 0-1 0 0,0-1 1 0 0,0 1 0 0 0,0-1 0 0 0,1 0 0 0 0,-1 0-1 0 0,1 0 1 0 0,0 0 0 0 0,0 0 0 0 0,0 0 0 0 0,0-1-1 0 0,1 1 1 0 0,-1-1 0 0 0,0 0 0 0 0,1 0 0 0 0,0 0-1 0 0,-1-1 1 0 0,1 1 0 0 0,0-1 0 0 0,0 0 0 0 0,0 0-1 0 0,0 0 1 0 0,0-1 0 0 0,0 1 0 0 0,3-1 3 0 0,7 1-25 0 0,0 0 0 0 0,0-1 0 0 0,0-1 1 0 0,-1 0-1 0 0,1-1 0 0 0,0 0 0 0 0,0-1 0 0 0,8-4 25 0 0,177-89-3540 0 0,-138 58-1016 0 0,-19 10-1835 0 0,0 4-3572 0 0,-30 19 8808 0 0</inkml:trace>
  <inkml:trace contextRef="#ctx0" brushRef="#br0" timeOffset="-169671.551">5539 2930 0 0 0,'0'0'1072'0'0,"0"0"801"0"0,0 0 70 0 0,0 0-102 0 0,0 0-178 0 0,0 0-221 0 0,0 0-170 0 0,0 0-170 0 0,0 0-125 0 0,0 0-103 0 0,0 0-99 0 0,0 0-96 0 0,0 0-73 0 0,8-13-68 0 0,37-55 363 0 0,-2 25 2767 0 0,-42 40-3356 0 0,-7-6 3989 0 0,4 9-4547 0 0,-5-3 298 0 0,1 1-1 0 0,-1 0 1 0 0,0 0-1 0 0,0 1 1 0 0,0 0-1 0 0,1 0 0 0 0,-1 1 1 0 0,0-1-1 0 0,-1 2 1 0 0,2-1-1 0 0,-1 1 0 0 0,0 0 1 0 0,0 0-1 0 0,0 1 1 0 0,0 0-1 0 0,1 0 1 0 0,-1 1-1 0 0,1 0 0 0 0,-1 0 1 0 0,1 0-1 0 0,0 1 1 0 0,0 0-1 0 0,1 0 1 0 0,-1 0-1 0 0,1 1 0 0 0,0 0 1 0 0,0 0-52 0 0,3-3-1 0 0,0 0 1 0 0,0 1-1 0 0,0-1 0 0 0,0 0 1 0 0,1 1-1 0 0,-1 0 1 0 0,1-1-1 0 0,0 1 0 0 0,0 0 1 0 0,0-1-1 0 0,0 1 1 0 0,0 0-1 0 0,0 0 1 0 0,1 0-1 0 0,0 0 0 0 0,-1 0 1 0 0,1 0-1 0 0,0 0 1 0 0,0 0-1 0 0,1 0 0 0 0,-1 0 1 0 0,1-1-1 0 0,-1 1 1 0 0,1 0-1 0 0,0 0 1 0 0,0 0-1 0 0,0 0 0 0 0,0-1 1 0 0,1 1-1 0 0,-1-1 1 0 0,1 1-1 0 0,0-1 0 0 0,-1 1 1 0 0,1-1-1 0 0,0 0 1 0 0,1 0-1 0 0,-1 0 1 0 0,0 0-1 0 0,0 0 0 0 0,1-1 1 0 0,1 2 0 0 0,224 122 221 0 0,-223-122-189 0 0,-1 1-1 0 0,-1-1 1 0 0,1 1 0 0 0,0 0-1 0 0,-1 1 1 0 0,0-1 0 0 0,0 0-1 0 0,0 1 1 0 0,0 0 0 0 0,-1 0-1 0 0,0 0 1 0 0,0 0 0 0 0,0 0-1 0 0,0 0 1 0 0,-1 0 0 0 0,0 1-1 0 0,0-1 1 0 0,-1 0 0 0 0,1 1-1 0 0,-1-1 1 0 0,0 1 0 0 0,-1-1-1 0 0,0 3-31 0 0,-2-4 56 0 0,0 0 1 0 0,0 0-1 0 0,0 0 0 0 0,-1-1 0 0 0,1 1 0 0 0,-1-1 0 0 0,0 0 0 0 0,0 0 0 0 0,0 0 1 0 0,-1 0-1 0 0,1-1 0 0 0,-1 0 0 0 0,1 0 0 0 0,-1 0 0 0 0,0 0 0 0 0,0-1 0 0 0,-1 1-56 0 0,2-1 21 0 0,-14 5 17 0 0,-1 0-1 0 0,0-1 1 0 0,1-2 0 0 0,-2 0-1 0 0,1 0 1 0 0,0-2 0 0 0,0 0-1 0 0,-1-2 1 0 0,-9-1-38 0 0,-30-23-1124 0 0,58 9-2543 0 0,2 10-5818 0 0,0 2-3196 0 0</inkml:trace>
  <inkml:trace contextRef="#ctx0" brushRef="#br0" timeOffset="-156310.956">147 4241 10050 0 0,'0'0'920'0'0,"0"0"-437"0"0,0 0-267 0 0,0 0 211 0 0,0 0 482 0 0,0 0 377 0 0,0 0 121 0 0,0 0-51 0 0,0 0-166 0 0,0 0-217 0 0,0 0-158 0 0,25 3-91 0 0,77 6-85 0 0,-94-7-446 0 0,1-1-1 0 0,0 0 1 0 0,0-1-1 0 0,0 0 1 0 0,-1 0 0 0 0,1-1-1 0 0,0 0 1 0 0,0 0-1 0 0,-1-1 1 0 0,1-1-1 0 0,-1 1 1 0 0,0-1 0 0 0,1-1-1 0 0,-1 1 1 0 0,-1-1-1 0 0,1-1 1 0 0,0 1-1 0 0,-1-2-192 0 0,13-10 253 0 0,-2-1 0 0 0,0 0-1 0 0,0-2 1 0 0,-2 0 0 0 0,0-1-1 0 0,-2 0 1 0 0,5-11-253 0 0,9-8 108 0 0,-26 36-98 0 0,6-9 20 0 0,0 0-1 0 0,0 0 1 0 0,1 1 0 0 0,1 0 0 0 0,0 0-1 0 0,1 2 1 0 0,0-1 0 0 0,0 1 0 0 0,1 1-1 0 0,0 0 1 0 0,1 0-30 0 0,-10 7 0 0 0,-1 0-1 0 0,1 0 0 0 0,0 0 1 0 0,-1 0-1 0 0,1 1 0 0 0,0-1 1 0 0,0 1-1 0 0,-1 0 1 0 0,1 0-1 0 0,0 0 0 0 0,0 0 1 0 0,-1 1-1 0 0,1-1 0 0 0,0 1 1 0 0,0-1-1 0 0,-1 1 1 0 0,1 0-1 0 0,-1 0 0 0 0,1 0 1 0 0,-1 1-1 0 0,1-1 1 0 0,-1 0-1 0 0,0 1 0 0 0,1 0 1 0 0,-1-1-1 0 0,0 1 0 0 0,0 0 1 0 0,0 0-1 0 0,0 0 1 0 0,-1 0-1 0 0,1 1 0 0 0,-1-1 1 0 0,1 0-1 0 0,0 3 1 0 0,38 89 90 0 0,-34-67-42 0 0,-1 0 0 0 0,-1 0-1 0 0,-1 0 1 0 0,-1 0 0 0 0,-2 1 0 0 0,-1-1-1 0 0,-1 0 1 0 0,-1 1-48 0 0,1-15 14 0 0,-1-1 0 0 0,0 0 0 0 0,-1 1 0 0 0,0-1 0 0 0,-1-1 0 0 0,0 1 0 0 0,-1-1 0 0 0,0 0 0 0 0,-1 0 0 0 0,0-1 1 0 0,-1 0-1 0 0,0 0 0 0 0,-1-1 0 0 0,0 0 0 0 0,0 0 0 0 0,-1-1 0 0 0,-9 6-14 0 0,10-8-3 0 0,-1 0 1 0 0,0 0-1 0 0,-1-1 1 0 0,0-1-1 0 0,1 1 0 0 0,-1-2 1 0 0,0 0-1 0 0,-1 0 1 0 0,1-1-1 0 0,-1 0 1 0 0,1-1-1 0 0,-9 0 3 0 0,16 0-23 0 0,0-1 0 0 0,0 0 0 0 0,0 1 0 0 0,0-1 0 0 0,0-1 0 0 0,0 1 0 0 0,0 0 0 0 0,0-1 0 0 0,0 0 0 0 0,0 0 0 0 0,0 0 0 0 0,0-1 0 0 0,1 1 0 0 0,-1-1 0 0 0,0 0 0 0 0,1 0 0 0 0,-1 0 0 0 0,1 0 0 0 0,0-1 0 0 0,0 1 0 0 0,0-1 0 0 0,0 0 0 0 0,0 0 0 0 0,1 0 0 0 0,-1 0 0 0 0,1-1 0 0 0,0 1 0 0 0,0-1 0 0 0,0 1 0 0 0,0-1 0 0 0,0 0 0 0 0,1-1 23 0 0,-7-66-2312 0 0,11 48-1367 0 0,3 1-4010 0 0,-3 13-4165 0 0</inkml:trace>
  <inkml:trace contextRef="#ctx0" brushRef="#br0" timeOffset="-154743.765">1075 3987 0 0 0,'0'0'1719'0'0,"0"0"9"0"0,0 0-66 0 0,0 0-38 0 0,0 0-29 0 0,0 0-62 0 0,0 0-130 0 0,0 0-191 0 0,0 0-182 0 0,0 0-146 0 0,0 0-87 0 0,0 0-51 0 0,0 0-38 0 0,-4 18 1695 0 0,-43 97-317 0 0,39-92-1992 0 0,2 1 0 0 0,0 0-1 0 0,1 1 1 0 0,2-1 0 0 0,0 1 0 0 0,2 0 0 0 0,1 0 0 0 0,1 1-94 0 0,0-23 45 0 0,0 1 0 0 0,1 0 1 0 0,0 0-1 0 0,-1 0 0 0 0,2-1 1 0 0,-1 1-1 0 0,0-1 0 0 0,1 0 1 0 0,-1 0-1 0 0,1 0 0 0 0,0 0 1 0 0,0 0-1 0 0,0 0 0 0 0,0-1 1 0 0,1 1-1 0 0,-1-1 0 0 0,1 0 1 0 0,-1 0-1 0 0,1 0 1 0 0,0-1-1 0 0,0 1 0 0 0,0-1 1 0 0,0 0-1 0 0,0 0 0 0 0,0 0 1 0 0,0-1-1 0 0,0 0 0 0 0,0 1 1 0 0,0-1-1 0 0,0 0 0 0 0,0-1 1 0 0,0 1-1 0 0,0-1 0 0 0,0 0 1 0 0,0 0-1 0 0,0 0 0 0 0,0-1 1 0 0,0 1-1 0 0,0-1 0 0 0,-1 0 1 0 0,1 0-1 0 0,-1 0 0 0 0,1 0 1 0 0,-1-1-1 0 0,0 0 0 0 0,0 1 1 0 0,0-1-1 0 0,0 0-45 0 0,19-18 121 0 0,0-1 0 0 0,-2-1 1 0 0,-1-1-1 0 0,-1-1 0 0 0,0 0 0 0 0,-2-1 0 0 0,-2-1 0 0 0,0 0 0 0 0,-1-1 1 0 0,-2-1-1 0 0,-1 0 0 0 0,0-7-121 0 0,6-52 204 0 0,-16 88-160 0 0,0 0-8 0 0,0 0-12 0 0,-15 41 2538 0 0,1 23-2564 0 0,3 1 0 0 0,3 0 0 0 0,3 0 0 0 0,3 1 1 0 0,2-1-1 0 0,5 13 2 0 0,-4-35 23 0 0,7 388-147 0 0,-8-424 111 0 0,0 0 0 0 0,-1 0 0 0 0,0 1 1 0 0,-1-1-1 0 0,0 0 0 0 0,0 0 1 0 0,0 0-1 0 0,-1 0 0 0 0,0-1 0 0 0,0 1 1 0 0,0-1-1 0 0,-1 1 0 0 0,0-1 0 0 0,-1 0 1 0 0,1-1-1 0 0,-1 1 0 0 0,0-1 0 0 0,0 0 1 0 0,-1 0-1 0 0,0-1 0 0 0,0 1 0 0 0,0-1 1 0 0,0 0-1 0 0,0-1 0 0 0,-1 0 0 0 0,0 0 1 0 0,-1 0 12 0 0,-140 13-131 0 0,147-16 126 0 0,-1 0 1 0 0,1 0-1 0 0,-1 0 1 0 0,1 0-1 0 0,-1 0 0 0 0,1 0 1 0 0,-1 0-1 0 0,1 0 1 0 0,-1 0-1 0 0,1-1 1 0 0,-1 1-1 0 0,1-1 0 0 0,0 1 1 0 0,-1-1-1 0 0,1 0 1 0 0,0 1-1 0 0,-1-1 0 0 0,1 0 1 0 0,0 0-1 0 0,0 0 1 0 0,0 0-1 0 0,0 0 1 0 0,0 0-1 0 0,0 0 0 0 0,0 0 1 0 0,0-1-1 0 0,0 1 1 0 0,0 0-1 0 0,0 0 0 0 0,1-1 1 0 0,-1 1-1 0 0,1 0 1 0 0,-1-1-1 0 0,1 1 1 0 0,-1-1-1 0 0,1 1 0 0 0,0-1 1 0 0,0 1-1 0 0,0-1 1 0 0,0 1-1 0 0,0-1 0 0 0,0 1 1 0 0,0-1-1 0 0,0 1 1 0 0,1-1-1 0 0,-1 1 1 0 0,1-1 4 0 0,28-67-108 0 0,138-174 60 0 0,-149 204-186 0 0,-2 0-1 0 0,-2 0 0 0 0,-1-2 0 0 0,4-27 235 0 0,5-15-2203 0 0,-11 58-1102 0 0,-6 16-4144 0 0,-5 5-3774 0 0</inkml:trace>
  <inkml:trace contextRef="#ctx0" brushRef="#br0" timeOffset="-154048.598">1823 4046 3529 0 0,'0'0'2536'0'0,"0"0"-505"0"0,0 0-205 0 0,0 0 44 0 0,0 0 0 0 0,0 0-195 0 0,0 0-290 0 0,0 0-293 0 0,0 0-251 0 0,0 0-149 0 0,0 0-109 0 0,0 0-107 0 0,0 0-87 0 0,-5-6-61 0 0,-16-16-50 0 0,-24 17 923 0 0,34 8-1070 0 0,0 0 0 0 0,1 1 1 0 0,-1 0-1 0 0,1 0 0 0 0,0 1 0 0 0,0 0 0 0 0,1 1 0 0 0,-1 0 0 0 0,-5 5-131 0 0,14-10 25 0 0,-1 1 0 0 0,1-1 0 0 0,0 0-1 0 0,0 0 1 0 0,0 1 0 0 0,0-1 0 0 0,0 0-1 0 0,0 1 1 0 0,0-1 0 0 0,0 1 0 0 0,1 0-1 0 0,-1-1 1 0 0,0 1 0 0 0,1-1 0 0 0,-1 1-1 0 0,1 0 1 0 0,0-1 0 0 0,0 1 0 0 0,0 0-1 0 0,0 0 1 0 0,0-1 0 0 0,0 1 0 0 0,0 0-1 0 0,0-1 1 0 0,0 1 0 0 0,1 0 0 0 0,0 1-25 0 0,3 0 69 0 0,1 1 0 0 0,-1-1 1 0 0,1 0-1 0 0,0 0 1 0 0,0 0-1 0 0,0 0 1 0 0,1-1-1 0 0,-1 0 0 0 0,0 0 1 0 0,1-1-1 0 0,0 0 1 0 0,-1 1-1 0 0,1-2 1 0 0,0 1-1 0 0,3-1-69 0 0,34 4 375 0 0,-32-5-303 0 0,0 2 0 0 0,0-1-1 0 0,-1 2 1 0 0,1-1-1 0 0,0 2 1 0 0,-1-1 0 0 0,0 1-1 0 0,1 1 1 0 0,-1 0-1 0 0,-1 0 1 0 0,3 2-72 0 0,-7-1 30 0 0,0 0 0 0 0,-1 0-1 0 0,1 0 1 0 0,-1 1 0 0 0,0 0 0 0 0,-1 0-1 0 0,0 0 1 0 0,1 0 0 0 0,-2 0 0 0 0,1 1 0 0 0,-1-1-1 0 0,0 1 1 0 0,-1 0 0 0 0,1 0 0 0 0,-1-1-1 0 0,0 1 1 0 0,-1 0 0 0 0,0 0 0 0 0,0 0-1 0 0,-1 0 1 0 0,1 0 0 0 0,-2 0 0 0 0,1 0 0 0 0,-1-1-1 0 0,0 1 1 0 0,0-1 0 0 0,0 1 0 0 0,-1-1-1 0 0,0 0 1 0 0,-1 1 0 0 0,1-2 0 0 0,-1 1-1 0 0,0 0 1 0 0,-2 0-30 0 0,-1 5 26 0 0,-1-1 0 0 0,0 0 0 0 0,-1 0 0 0 0,0-1 0 0 0,-1-1 0 0 0,0 1 0 0 0,0-1 0 0 0,-1-1 0 0 0,0 0 0 0 0,0-1 0 0 0,0 0 0 0 0,-12 4-26 0 0,-77-3 56 0 0,96-8-113 0 0,0 0 0 0 0,-1-1 0 0 0,1 1 0 0 0,0-1 0 0 0,0 0 0 0 0,1 0 0 0 0,-1 0 0 0 0,0-1 0 0 0,1 1 0 0 0,-1-1 0 0 0,1 0 0 0 0,0 0 0 0 0,0 0 0 0 0,0-1 0 0 0,0 1 0 0 0,0-1 0 0 0,1 1 0 0 0,0-1 0 0 0,0 0 0 0 0,0 0 0 0 0,0 0 0 0 0,0 0 0 0 0,1 0-1 0 0,0 0 1 0 0,0-1 0 0 0,0 1 0 0 0,0-3 57 0 0,1-19-4413 0 0,7 1-3818 0 0,-3 17-3388 0 0</inkml:trace>
  <inkml:trace contextRef="#ctx0" brushRef="#br0" timeOffset="-147737.734">2309 3641 0 0 0,'0'0'661'0'0,"0"0"602"0"0,0 0 159 0 0,0 0-32 0 0,0 0-58 0 0,0 0-60 0 0,0 0-3 0 0,0 0-1 0 0,-1-7 4 0 0,0-20-34 0 0,1 20-85 0 0,0 7-103 0 0,0-1 4860 0 0,0 3-6175 0 0,36 247 5727 0 0,-21 54-4665 0 0,-13-276-734 0 0,-1 1 0 0 0,-2 0 1 0 0,0 0-1 0 0,-2-1 0 0 0,-1 1 1 0 0,-4 11-64 0 0,2-11 49 0 0,0 0 0 0 0,2 0 1 0 0,1 1-1 0 0,1-1 0 0 0,2 23-49 0 0,1-36-1138 0 0,0-26-1812 0 0,1-25-5598 0 0,-2 32-3007 0 0</inkml:trace>
  <inkml:trace contextRef="#ctx0" brushRef="#br0" timeOffset="-147432.211">2012 4050 6289 0 0,'0'0'3871'0'0,"0"0"-1079"0"0,0 0-567 0 0,0 0-180 0 0,0 0-203 0 0,0 0-354 0 0,0 0-326 0 0,0 0-297 0 0,0 0-242 0 0,0 0-160 0 0,0 0-82 0 0,0 0-38 0 0,-5-10 393 0 0,46 12 1075 0 0,-15-1-1492 0 0,1-2-1 0 0,-1 0 0 0 0,0-1 0 0 0,1-2 0 0 0,-1-1 1 0 0,3-1-319 0 0,88-13 243 0 0,-97 17-449 0 0,51 4 354 0 0,-38 28-3503 0 0,-30-23-1228 0 0,0-3-7588 0 0</inkml:trace>
  <inkml:trace contextRef="#ctx0" brushRef="#br0" timeOffset="-146391.571">2574 4212 456 0 0,'0'0'1042'0'0,"0"0"-121"0"0,0 0 161 0 0,0 0 325 0 0,0 0 282 0 0,0 0 109 0 0,0 0-106 0 0,0 0-203 0 0,0 0-230 0 0,0 0-151 0 0,0 0-84 0 0,0 0-68 0 0,0 0-63 0 0,12 9-104 0 0,37 31-95 0 0,13-12 1765 0 0,-44-24-1836 0 0,-5-4-444 0 0,-1-1 0 0 0,0 0 0 0 0,0 0 0 0 0,0-1 0 0 0,0-1 0 0 0,-1 0 0 0 0,1-1 0 0 0,-1 0 0 0 0,1 0 1 0 0,-1-1-1 0 0,-1-1 0 0 0,1 0 0 0 0,-1 0 0 0 0,0-1 0 0 0,0-1 0 0 0,-1 1 0 0 0,0-1 0 0 0,0-1 0 0 0,-1 0 0 0 0,0 0 1 0 0,-1-1-1 0 0,0 0 0 0 0,0 0 0 0 0,3-9-179 0 0,-8 17 18 0 0,0 0 0 0 0,0 1 0 0 0,-1-2 0 0 0,1 1 0 0 0,-1 0 0 0 0,1 0 0 0 0,-1 0 0 0 0,0-1 0 0 0,0 1 0 0 0,0 0 0 0 0,0-1 0 0 0,0 1 0 0 0,-1-1 0 0 0,1 1-1 0 0,-1-1 1 0 0,1 1 0 0 0,-1-1 0 0 0,0 0 0 0 0,0 1 0 0 0,0-1 0 0 0,-1 1 0 0 0,1-1 0 0 0,-1 1 0 0 0,1-1 0 0 0,-1 1 0 0 0,0-1 0 0 0,0 1 0 0 0,0-1 0 0 0,0 1 0 0 0,0 0 0 0 0,0 0 0 0 0,-1-1 0 0 0,1 1 0 0 0,-1 0 0 0 0,0 0 0 0 0,0 0 0 0 0,1 1 0 0 0,-1-1 0 0 0,0 0 0 0 0,0 1 0 0 0,-1-1 0 0 0,1 1 0 0 0,0 0 0 0 0,0 0 0 0 0,-1 0 0 0 0,1 0 0 0 0,-1 0 0 0 0,1 0 0 0 0,-1 0 0 0 0,1 1 0 0 0,-1-1 0 0 0,-2 1-18 0 0,-5-1-12 0 0,-1 1 1 0 0,1 0 0 0 0,0 1-1 0 0,-1 0 1 0 0,1 0 0 0 0,0 1-1 0 0,-1 1 1 0 0,1 0 0 0 0,1 0-1 0 0,-1 1 1 0 0,0 0 0 0 0,1 1-1 0 0,0 0 1 0 0,-8 5 11 0 0,8-6-2 0 0,0-1 0 0 0,0 2 1 0 0,0-1-1 0 0,1 1 0 0 0,0 1 0 0 0,0 0 1 0 0,0 0-1 0 0,1 0 0 0 0,0 1 0 0 0,0 0 0 0 0,0 0 1 0 0,1 1-1 0 0,0 0 0 0 0,1 0 0 0 0,0 0 1 0 0,0 1-1 0 0,0-1 0 0 0,1 1 0 0 0,1 0 0 0 0,0 1 1 0 0,0-1-1 0 0,0 1 0 0 0,1-1 0 0 0,1 1 2 0 0,4 3 69 0 0,0 0 0 0 0,1 0 0 0 0,0 0 0 0 0,1 0 0 0 0,1-1-1 0 0,0 0 1 0 0,0 0 0 0 0,1-1 0 0 0,1 0 0 0 0,0 0 0 0 0,0-1-1 0 0,1 1 1 0 0,1-2 0 0 0,0 0 0 0 0,6 5-69 0 0,9 13 308 0 0,-22-23-266 0 0,-1 0 0 0 0,1 0 0 0 0,0 0 0 0 0,0-1 1 0 0,0 1-1 0 0,0-1 0 0 0,1 1 0 0 0,0-1 0 0 0,-1 0 0 0 0,1-1 1 0 0,0 1-1 0 0,0-1 0 0 0,1 1 0 0 0,-1-1 0 0 0,0 0 0 0 0,1-1 1 0 0,0 1-1 0 0,-1-1 0 0 0,1 0 0 0 0,0 0 0 0 0,-1 0 1 0 0,1-1-1 0 0,0 0 0 0 0,0 0 0 0 0,-1 0 0 0 0,1 0 0 0 0,0-1 1 0 0,0 0-1 0 0,-1 0 0 0 0,1 0 0 0 0,0 0 0 0 0,-1-1 1 0 0,1 0-1 0 0,-1 0 0 0 0,2-1-42 0 0,51-47 191 0 0,-11 20-713 0 0,-33 29-3324 0 0,-10 1-2382 0 0,-2 0-5603 0 0</inkml:trace>
  <inkml:trace contextRef="#ctx0" brushRef="#br0" timeOffset="-145616.276">3159 4451 1856 0 0,'0'0'2629'0'0,"0"0"12"0"0,0 0 78 0 0,0 0-153 0 0,0 0-354 0 0,0 0-395 0 0,0 0-344 0 0,0 0-221 0 0,0 0-134 0 0,0 0-72 0 0,0 0-68 0 0,0 0-61 0 0,0 0-75 0 0,2 3-65 0 0,-2-3-738 0 0,0-1 1 0 0,0 1-1 0 0,-1-1 1 0 0,1 1-1 0 0,0-1 0 0 0,0 1 1 0 0,0 0-1 0 0,0-1 1 0 0,0 1-1 0 0,0-1 1 0 0,0 1-1 0 0,0-1 1 0 0,1 1-1 0 0,-1 0 1 0 0,0-1-1 0 0,0 1 1 0 0,0-1-1 0 0,0 1 0 0 0,0-1 1 0 0,1 1-1 0 0,-1 0 1 0 0,0-1-1 0 0,0 1 1 0 0,1 0-1 0 0,-1-1 1 0 0,0 1-1 0 0,1 0 1 0 0,-1-1-1 0 0,0 1 1 0 0,1 0-1 0 0,-1 0 1 0 0,1-1-1 0 0,-1 1 0 0 0,0 0 1 0 0,1 0-1 0 0,-1 0 1 0 0,1 0-1 0 0,-1 0 1 0 0,0-1-1 0 0,1 1 1 0 0,-1 0-1 0 0,1 0 1 0 0,-1 0-1 0 0,1 0 1 0 0,-1 0-1 0 0,0 0 1 0 0,1 0-1 0 0,-1 0 0 0 0,1 1 1 0 0,-1-1-1 0 0,1 0 1 0 0,-1 0-1 0 0,0 0 1 0 0,1 0-1 0 0,-1 0 1 0 0,1 1-1 0 0,-1-1-39 0 0,5-20 254 0 0,45-138 1029 0 0,-44 143-1239 0 0,1 0 0 0 0,1 0 0 0 0,0 1-1 0 0,1 0 1 0 0,1 0 0 0 0,0 1 0 0 0,0 0 0 0 0,2 1 0 0 0,-1 0 0 0 0,2 1 0 0 0,-1 1 0 0 0,2 0 0 0 0,4-3-44 0 0,-15 13 0 0 0,0 0 0 0 0,-1 0 0 0 0,1 0 0 0 0,0 1 0 0 0,-1-1 1 0 0,1 1-1 0 0,-1 0 0 0 0,1 0 0 0 0,-1 0 0 0 0,1 0 0 0 0,-1 0 1 0 0,1 0-1 0 0,-1 1 0 0 0,0-1 0 0 0,0 1 0 0 0,0 0 0 0 0,0-1 1 0 0,0 1-1 0 0,0 0 0 0 0,0 0 0 0 0,-1 0 0 0 0,1 0 0 0 0,-1 1 1 0 0,1-1-1 0 0,-1 0 0 0 0,0 1 0 0 0,0-1 0 0 0,0 1 0 0 0,0-1 1 0 0,0 1-1 0 0,-1-1 0 0 0,1 1 0 0 0,-1 0 0 0 0,1-1 0 0 0,-1 1 1 0 0,0 0-1 0 0,0-1 0 0 0,-1 1 0 0 0,1 2 0 0 0,2 4 0 0 0,8 31 48 0 0,-2 0 0 0 0,-2 1-1 0 0,-2 0 1 0 0,0 32-48 0 0,-5-63 168 0 0,4-39-152 0 0,7 12-32 0 0,0-1 0 0 0,1 1 0 0 0,1 1 0 0 0,0 0 0 0 0,1 0-1 0 0,1 1 1 0 0,1 1 0 0 0,14-11 16 0 0,-2 0 0 0 0,91-59-46 0 0,-117 83 45 0 0,-1 0-1 0 0,1 0 0 0 0,0 1 1 0 0,0-1-1 0 0,0 1 0 0 0,0-1 1 0 0,-1 1-1 0 0,1-1 1 0 0,0 1-1 0 0,0 0 0 0 0,0-1 1 0 0,0 1-1 0 0,0 0 0 0 0,0 0 1 0 0,0-1-1 0 0,0 1 0 0 0,0 0 1 0 0,0 0-1 0 0,0 0 0 0 0,0 0 1 0 0,0 1-1 0 0,0-1 1 0 0,0 0-1 0 0,0 0 0 0 0,0 0 1 0 0,0 1-1 0 0,0-1 0 0 0,0 1 1 0 0,0-1-1 0 0,-1 0 0 0 0,1 1 1 0 0,0 0-1 0 0,0-1 1 0 0,0 1-1 0 0,-1-1 0 0 0,1 1 1 0 0,0 0-1 0 0,-1 0 0 0 0,1-1 1 0 0,0 1-1 0 0,-1 0 0 0 0,1 0 1 0 0,-1 0-1 0 0,1 0 0 0 0,-1 0 1 0 0,0 0-1 0 0,1-1 1 0 0,-1 1-1 0 0,0 0 0 0 0,0 0 1 0 0,0 0-1 0 0,1 1 2 0 0,-11 108 177 0 0,4-78-148 0 0,0 0-1 0 0,2 1 1 0 0,2 0-1 0 0,1 0 0 0 0,2 16-28 0 0,-1-11 38 0 0,0-38-59 0 0,0 0-27 0 0,0 0-28 0 0,0 0-16 0 0,0 0-32 0 0,0 0-51 0 0,0 0-51 0 0,0 0-65 0 0,0 0-75 0 0,0 0-75 0 0,0 0-122 0 0,0 0-178 0 0,0-7-8375 0 0,0 3-2393 0 0</inkml:trace>
  <inkml:trace contextRef="#ctx0" brushRef="#br0" timeOffset="-168612.56">6616 3008 0 0 0,'0'0'1582'0'0,"0"0"443"0"0,0 0 279 0 0,0 0 96 0 0,0 0-135 0 0,0 0-276 0 0,0 0-272 0 0,0 0-256 0 0,0 0-238 0 0,0 0-146 0 0,-2-5-105 0 0,0 1-1076 0 0,1 3 281 0 0,0-1 0 0 0,1 1 0 0 0,-1-1 0 0 0,0 1 0 0 0,0 0 0 0 0,1-1 0 0 0,-1 1 0 0 0,0 0 0 0 0,0 0 0 0 0,-1 0 0 0 0,1 0 0 0 0,0 0 0 0 0,0 0 0 0 0,0 0 0 0 0,-1 0 0 0 0,1 0 0 0 0,0 0-1 0 0,-1 1 1 0 0,1-1 0 0 0,-1 1 0 0 0,1-1 0 0 0,-1 1 0 0 0,1-1 0 0 0,-1 1 0 0 0,1 0 0 0 0,-1 0 0 0 0,-1 0-177 0 0,1 0 95 0 0,-3-1 16 0 0,1 1 0 0 0,0 0 0 0 0,0 0 1 0 0,0 0-1 0 0,-1 0 0 0 0,1 1 0 0 0,0 0 0 0 0,0 0 0 0 0,0 0 0 0 0,0 0 0 0 0,0 0 0 0 0,0 1 1 0 0,0 0-1 0 0,1 0 0 0 0,-1 0 0 0 0,0 0 0 0 0,1 1 0 0 0,-2 1-111 0 0,-3 1 61 0 0,-1 1-1 0 0,1 0 0 0 0,0 1 1 0 0,1 0-1 0 0,-1 0 1 0 0,1 1-1 0 0,1-1 0 0 0,0 2 1 0 0,0-1-1 0 0,0 1 1 0 0,1-1-1 0 0,0 2 1 0 0,1-1-1 0 0,0 0 0 0 0,1 1 1 0 0,0 0-1 0 0,0 0 1 0 0,1 0-1 0 0,0 0 0 0 0,0 4-60 0 0,2-11 12 0 0,-1 0 0 0 0,1 0 0 0 0,0 0 0 0 0,0 0 0 0 0,0 0 0 0 0,1 0 0 0 0,-1 0 0 0 0,1 0 0 0 0,-1 0 0 0 0,1 0 0 0 0,0 0 0 0 0,0 0 0 0 0,0 0 0 0 0,1-1 0 0 0,-1 1 0 0 0,1-1 0 0 0,-1 1 0 0 0,1-1 1 0 0,0 1-1 0 0,0-1 0 0 0,0 0 0 0 0,0 0 0 0 0,1 0 0 0 0,-1 0 0 0 0,0 0 0 0 0,1 0 0 0 0,-1-1 0 0 0,1 1 0 0 0,0-1 0 0 0,0 0 0 0 0,-1 0 0 0 0,1 0 0 0 0,0 0 0 0 0,0 0 0 0 0,0-1 0 0 0,0 1 0 0 0,0-1 0 0 0,0 0 0 0 0,2 0-12 0 0,17 0 81 0 0,1-1 0 0 0,-1-1 1 0 0,1-1-1 0 0,-1-1 1 0 0,0-1-1 0 0,0-1 1 0 0,-1-1-1 0 0,0-1 1 0 0,0-1-1 0 0,-1 0 1 0 0,0-2-1 0 0,6-4-81 0 0,134-79 328 0 0,-155 91-322 0 0,-1 0 1 0 0,1 0-1 0 0,0 1 0 0 0,0 0 0 0 0,0 0 0 0 0,1 0 1 0 0,-1 0-1 0 0,0 1 0 0 0,1 0 0 0 0,-1 0 1 0 0,1 0-1 0 0,0 1 0 0 0,-1-1 0 0 0,1 1 1 0 0,0 1-8 0 0,36 54 164 0 0,-37-45-156 0 0,0-1 0 0 0,1 0 0 0 0,1 0 0 0 0,-1 0-1 0 0,1-1 1 0 0,1 0 0 0 0,-1 0 0 0 0,2-1 0 0 0,-1 0 0 0 0,1-1 0 0 0,0 0 0 0 0,0 0-1 0 0,0 0 1 0 0,3 0-7 0 0,100 23-955 0 0,-85-27-232 0 0,-13-1-1209 0 0,0 0-3985 0 0,-6-1-6337 0 0</inkml:trace>
  <inkml:trace contextRef="#ctx0" brushRef="#br0" timeOffset="-167196.83">7642 3030 3177 0 0,'0'0'1892'0'0,"0"0"-188"0"0,0 0-55 0 0,0 0 133 0 0,0 0 5 0 0,0 0-214 0 0,0 0-386 0 0,0 0-405 0 0,0 0-325 0 0,0 0-65 0 0,0 0 100 0 0,0 4 162 0 0,50 154 3549 0 0,-37-102-3815 0 0,-2 0-1 0 0,-3 1 0 0 0,-2 0 0 0 0,-3 0 0 0 0,-2 1 0 0 0,-3 13-387 0 0,1-47 93 0 0,0 1-1 0 0,-1-1 0 0 0,-2 1 0 0 0,0-1 0 0 0,-2 0 1 0 0,-1 0-1 0 0,0 0 0 0 0,-8 13-92 0 0,15-38 23 0 0,1 0-1 0 0,-1 0 1 0 0,0 0-1 0 0,0 0 1 0 0,0 0-1 0 0,0 0 1 0 0,0 0-1 0 0,-1 0 1 0 0,1 0-1 0 0,0 0 1 0 0,0 0-1 0 0,-1 0 1 0 0,1 0 0 0 0,0 0-1 0 0,-1 0 1 0 0,1 0-1 0 0,-1 0 1 0 0,1 0-1 0 0,-1 0 1 0 0,0 1-1 0 0,1-1 1 0 0,-1 0-1 0 0,0 0 1 0 0,0 1-1 0 0,1-1 1 0 0,-1 1-1 0 0,0-1 1 0 0,0 0 0 0 0,0 1-1 0 0,0-1 1 0 0,0 1-1 0 0,0 0 1 0 0,0-1-1 0 0,0 1 1 0 0,0 0-1 0 0,0 0 1 0 0,0-1-1 0 0,0 1 1 0 0,0 0-1 0 0,0 0 1 0 0,0 0 0 0 0,0 0-1 0 0,0 0 1 0 0,0 1-1 0 0,0-1 1 0 0,0 0-1 0 0,0 0 1 0 0,0 1-1 0 0,0-1 1 0 0,0 0-1 0 0,0 1 1 0 0,1-1-1 0 0,-1 1 1 0 0,0-1 0 0 0,0 1-1 0 0,0 0 1 0 0,0-1-1 0 0,1 1 1 0 0,-1 0-1 0 0,0 0 1 0 0,1-1-1 0 0,-1 1 1 0 0,0 0-1 0 0,1 0 1 0 0,-1 0-1 0 0,1 0 1 0 0,0 0 0 0 0,-1 0-1 0 0,1 0 1 0 0,-1 0-23 0 0,-1-26 45 0 0,1 1 0 0 0,1-1 0 0 0,1 1 0 0 0,1-1 0 0 0,1 1 1 0 0,1 0-1 0 0,1 0 0 0 0,1 0 0 0 0,1 0 0 0 0,1 1 0 0 0,5-8-45 0 0,12-22 2 0 0,2 0-1 0 0,2 2 1 0 0,2 1-1 0 0,9-7-1 0 0,-19 25 5 0 0,2 2 0 0 0,1 0 0 0 0,1 2-1 0 0,2 1 1 0 0,1 1 0 0 0,0 1 0 0 0,2 1-1 0 0,1 2 1 0 0,20-11-5 0 0,-46 31 0 0 0,0 0 1 0 0,1 0-1 0 0,-1 0 0 0 0,1 0 1 0 0,-1 1-1 0 0,1 0 0 0 0,0 0 0 0 0,0 1 1 0 0,-1-1-1 0 0,1 1 0 0 0,0 0 1 0 0,0 1-1 0 0,-1 0 0 0 0,6 1 0 0 0,-6 1 10 0 0,-1 1 0 0 0,0 0-1 0 0,0 0 1 0 0,0 1 0 0 0,-1-1 0 0 0,0 1 0 0 0,0 0 0 0 0,0 0-1 0 0,0 0 1 0 0,-1 0 0 0 0,0 0 0 0 0,0 0 0 0 0,0 1-1 0 0,0-1 1 0 0,-1 1 0 0 0,0-1 0 0 0,0 1 0 0 0,-1-1-1 0 0,0 1 1 0 0,0 2-10 0 0,2 6 39 0 0,-2 0 0 0 0,0 0 0 0 0,0 0 0 0 0,-2-1 0 0 0,1 1 0 0 0,-2 0 0 0 0,0-1 0 0 0,0 1 0 0 0,-1-1 0 0 0,-1 0 0 0 0,0 0 0 0 0,-1 0 0 0 0,-1-1 0 0 0,1 0 0 0 0,-2 0 0 0 0,0-1 1 0 0,0 0-1 0 0,-1 0 0 0 0,-1-1 0 0 0,1 0 0 0 0,-2 0 0 0 0,1-1 0 0 0,-4 1-39 0 0,6-3-5 0 0,-1-1 0 0 0,0 0 1 0 0,0-1-1 0 0,-1 0 0 0 0,0 0 1 0 0,0-1-1 0 0,0 0 0 0 0,0-1 1 0 0,0 0-1 0 0,-1-1 0 0 0,1 0 1 0 0,-1 0-1 0 0,0-1 0 0 0,-2-1 5 0 0,11 1-68 0 0,0-1-1 0 0,0 0 0 0 0,0 1 0 0 0,-1-1 0 0 0,1 0 1 0 0,0 0-1 0 0,0 0 0 0 0,0 0 0 0 0,0-1 0 0 0,-1 1 1 0 0,1-1-1 0 0,0 1 0 0 0,0-1 0 0 0,0 0 0 0 0,0 0 1 0 0,0 0-1 0 0,0 0 0 0 0,0 0 0 0 0,1 0 1 0 0,-1 0-1 0 0,0-1 0 0 0,0 1 0 0 0,1 0 0 0 0,-1-1 1 0 0,1 0-1 0 0,0 1 0 0 0,-1-1 0 0 0,1 0 0 0 0,0 0 1 0 0,0 0-1 0 0,0 0 0 0 0,0 0 0 0 0,0 0 0 0 0,0 0 1 0 0,1 0-1 0 0,-1 0 0 0 0,1 0 0 0 0,-1 0 1 0 0,1 0-1 0 0,0 0 0 0 0,0-1 0 0 0,0 1 0 0 0,0 0 1 0 0,0 0-1 0 0,1 0 0 0 0,-1 0 0 0 0,1-1 0 0 0,-1 1 1 0 0,1 0-1 0 0,0 0 69 0 0,14-28-2395 0 0,-2 11-3787 0 0,-4 10-5276 0 0</inkml:trace>
  <inkml:trace contextRef="#ctx0" brushRef="#br0" timeOffset="-166868.114">8470 2989 8978 0 0,'0'0'2168'0'0,"0"0"-1050"0"0,0 0-173 0 0,0 0 346 0 0,0 0 314 0 0,0 0 51 0 0,0 0-282 0 0,0 0-342 0 0,0 0-231 0 0,0 0-139 0 0,0 0-131 0 0,0 0-118 0 0,0 0-93 0 0,-3 32-78 0 0,-9 99-40 0 0,16-75 73 0 0,1-50-214 0 0,-1 0 14 0 0,0-1-1 0 0,0 1 1 0 0,1-1-1 0 0,0 0 1 0 0,0 0 0 0 0,0 0-1 0 0,0 0 1 0 0,1-1-1 0 0,0 0 1 0 0,0-1-1 0 0,0 1 1 0 0,0-1-1 0 0,1 0 1 0 0,-1 0-1 0 0,1-1 1 0 0,-1 0-1 0 0,1 0 1 0 0,0-1-1 0 0,0 0 1 0 0,0 0-1 0 0,0 0 1 0 0,0-1 0 0 0,0 0-1 0 0,0-1 1 0 0,0 1-1 0 0,7-3-74 0 0,-6-1 28 0 0,-1 0 0 0 0,0 0 0 0 0,0-1 0 0 0,0 0 0 0 0,0-1-1 0 0,-1 1 1 0 0,0-1 0 0 0,0 0 0 0 0,0-1 0 0 0,-1 0 0 0 0,0 1 0 0 0,0-2 0 0 0,-1 1-1 0 0,0 0 1 0 0,0-1 0 0 0,-1 0 0 0 0,0 0 0 0 0,0 0 0 0 0,1-8-28 0 0,5-6-262 0 0,8-37-2213 0 0,-14 39-1546 0 0,-1 0-4257 0 0,-2 9-2828 0 0</inkml:trace>
  <inkml:trace contextRef="#ctx0" brushRef="#br0" timeOffset="-166529.914">9022 2419 9010 0 0,'0'0'2607'0'0,"0"0"-1141"0"0,0 0-478 0 0,0 0-76 0 0,0 0 102 0 0,0 0 159 0 0,0 0 52 0 0,0 0-52 0 0,0 0-123 0 0,0 0-187 0 0,0 0-163 0 0,0 0-104 0 0,2 23-72 0 0,6 116 380 0 0,-34 283 1379 0 0,11-167-2171 0 0,9-204-785 0 0,7-59-3923 0 0,-2-12 2315 0 0,0 4-80 0 0,4-16-5946 0 0,-1 20-75 0 0</inkml:trace>
  <inkml:trace contextRef="#ctx0" brushRef="#br0" timeOffset="-161365.816">9321 2367 0 0 0,'0'0'1180'0'0,"0"0"154"0"0,0 0-54 0 0,0 0-76 0 0,0 0-137 0 0,0 0-125 0 0,0 0-37 0 0,-1-4-2 0 0,-3-10 19 0 0,3 10-2 0 0,1 4-20 0 0,0 0-70 0 0,0 0-86 0 0,0 0-59 0 0,0 0-59 0 0,0 0-58 0 0,0 0-61 0 0,0 0-78 0 0,0 0-62 0 0,0 0-58 0 0,0 0-41 0 0,0 0-46 0 0,0 0-25 0 0,0 0 2 0 0,0 0 5 0 0,0 0 20 0 0,0 0 20 0 0,6 23 2891 0 0,11 85-988 0 0,-15-66-1779 0 0,-16 278 1235 0 0,5-80-893 0 0,22-116-505 0 0,-17-46 401 0 0,4-67-466 0 0,0-11-128 0 0,0 0-16 0 0,0 0-2 0 0,0 0 9 0 0,0 0-10 0 0,0 0-15 0 0,0 0-34 0 0,1-12-1019 0 0,2 5 130 0 0,5-8-1531 0 0,-2 5-6080 0 0,-4 6-3094 0 0</inkml:trace>
  <inkml:trace contextRef="#ctx0" brushRef="#br0" timeOffset="-160823.83">9464 3126 1696 0 0,'0'0'2757'0'0,"0"0"-151"0"0,0 0 20 0 0,0 0-162 0 0,0 0-250 0 0,0 0-359 0 0,0 0-368 0 0,0 0-263 0 0,0 0-171 0 0,0 0-137 0 0,0 0-112 0 0,0 0-89 0 0,0 0-71 0 0,34-4-56 0 0,104-9-68 0 0,-70-5 374 0 0,-55 9-641 0 0,-6 6-188 0 0,0-1 0 0 0,-1 1 0 0 0,1-1 0 0 0,-1-1 0 0 0,0 1 0 0 0,0-1 0 0 0,0 0-1 0 0,0-1 1 0 0,-1 1 0 0 0,0-1 0 0 0,0 0 0 0 0,-1-1 0 0 0,1 1 0 0 0,-1-1 0 0 0,-1 1 0 0 0,1-1 0 0 0,-1 0 0 0 0,-1-1 0 0 0,1 1-1 0 0,-1 0 1 0 0,0-1 0 0 0,-1 0 0 0 0,0 1 0 0 0,0-1 0 0 0,0-1-65 0 0,-3 6-11 0 0,0 1-1 0 0,0-1 1 0 0,0 1 0 0 0,0 0-1 0 0,0 0 1 0 0,-1 0 0 0 0,1 0-1 0 0,-1 0 1 0 0,1 0 0 0 0,-1 1-1 0 0,0-1 1 0 0,0 1 0 0 0,1 0-1 0 0,-1 0 1 0 0,0 0 0 0 0,0 0-1 0 0,0 0 1 0 0,0 1 0 0 0,0-1-1 0 0,0 1 1 0 0,0 0 0 0 0,0 0-1 0 0,-1 0 1 0 0,1 0 0 0 0,0 1-1 0 0,-1 0 12 0 0,-10 0-30 0 0,1 2 0 0 0,0 0 0 0 0,0 0 0 0 0,0 2 0 0 0,0-1 0 0 0,1 1 0 0 0,-1 1 0 0 0,1 1-1 0 0,1-1 1 0 0,-1 2 0 0 0,1 0 0 0 0,0 0 0 0 0,1 1 0 0 0,0 0 0 0 0,1 0 0 0 0,-1 1 0 0 0,2 1 0 0 0,0 0-1 0 0,0 0 1 0 0,1 0 0 0 0,-5 10 30 0 0,9-16 6 0 0,1 0-1 0 0,-1 0 1 0 0,1 0-1 0 0,0 0 1 0 0,0 0-1 0 0,1 1 1 0 0,-1-1-1 0 0,1 1 1 0 0,1-1-1 0 0,-1 1 1 0 0,1-1-1 0 0,0 1 1 0 0,0 0-1 0 0,0-1 1 0 0,1 1-1 0 0,0-1 1 0 0,0 1-1 0 0,0-1 1 0 0,1 1-1 0 0,0-1 1 0 0,0 0-1 0 0,0 0 1 0 0,0 0-1 0 0,1 0 1 0 0,1 1-6 0 0,7 4 40 0 0,0 0-1 0 0,1-1 1 0 0,1-1 0 0 0,-1 0 0 0 0,1 0 0 0 0,0-2 0 0 0,1 1 0 0 0,0-2 0 0 0,0 0 0 0 0,0 0 0 0 0,0-2 0 0 0,1 1 0 0 0,0-2 0 0 0,0 0 0 0 0,-1-1 0 0 0,1 0-1 0 0,0-1 1 0 0,0-1-40 0 0,-16-10-3713 0 0,-5 1-6721 0 0,1 9-1335 0 0</inkml:trace>
  <inkml:trace contextRef="#ctx0" brushRef="#br0" timeOffset="-160129.771">9998 2960 10210 0 0,'0'0'1990'0'0,"0"0"-626"0"0,0 0-293 0 0,0 0 15 0 0,0 0 86 0 0,0 0-34 0 0,0 0-149 0 0,0 0-159 0 0,0 0-181 0 0,0 0-118 0 0,0 0-95 0 0,0 0-100 0 0,-10 23-69 0 0,-28 70-49 0 0,29-28 323 0 0,10-63-503 0 0,-1 0 0 0 0,1 0 1 0 0,-1 1-1 0 0,1-1 1 0 0,0 0-1 0 0,0 0 0 0 0,0 0 1 0 0,0 0-1 0 0,0 0 1 0 0,1-1-1 0 0,-1 1 1 0 0,1 0-1 0 0,-1 0 0 0 0,1-1 1 0 0,-1 1-1 0 0,1-1 1 0 0,0 0-1 0 0,0 1 0 0 0,0-1 1 0 0,0 0-1 0 0,0 0 1 0 0,0 0-1 0 0,0 0 0 0 0,0 0 1 0 0,0-1-1 0 0,0 1 1 0 0,0-1-1 0 0,1 1 1 0 0,-1-1-1 0 0,0 0 0 0 0,0 0 1 0 0,1 0-1 0 0,-1 0 1 0 0,2 0-39 0 0,77-19 1401 0 0,-62 8-1263 0 0,-1-1 0 0 0,-1-1 1 0 0,0 0-1 0 0,0-1 0 0 0,-2-1 1 0 0,0 0-1 0 0,0-1 0 0 0,-2-1 1 0 0,0 0-1 0 0,0-1 0 0 0,8-19-138 0 0,-10 21 109 0 0,-11 29-154 0 0,-13 41 76 0 0,2 1 0 0 0,2 1-1 0 0,3 0 1 0 0,1 39-31 0 0,19 163 15 0 0,-12-248-12 0 0,6 60 30 0 0,-2 0 0 0 0,-3 0 1 0 0,-3 18-34 0 0,-2-76 12 0 0,1-1 0 0 0,-1 1 0 0 0,-1-1 0 0 0,0 0 0 0 0,-1 1 0 0 0,0-2 1 0 0,-1 1-1 0 0,0 0 0 0 0,0-1 0 0 0,-1 0 0 0 0,0 0 0 0 0,-1 0 0 0 0,0-1 1 0 0,-1 0-1 0 0,0-1 0 0 0,0 0 0 0 0,-1 0 0 0 0,0 0 0 0 0,-1-1 1 0 0,1-1-1 0 0,-1 1 0 0 0,0-2 0 0 0,-1 1 0 0 0,1-1 0 0 0,-1-1 0 0 0,0 0 1 0 0,-7 1-13 0 0,16-4 12 0 0,-1 0 1 0 0,0-1 0 0 0,0 1 0 0 0,0-1-1 0 0,1 1 1 0 0,-1-1 0 0 0,0 0-1 0 0,0 0 1 0 0,0-1 0 0 0,0 1 0 0 0,1 0-1 0 0,-1-1 1 0 0,0 0 0 0 0,0 1 0 0 0,1-1-1 0 0,-1 0 1 0 0,0 0 0 0 0,1-1 0 0 0,-1 1-1 0 0,1-1 1 0 0,0 1 0 0 0,-1-1 0 0 0,1 0-1 0 0,0 1 1 0 0,0-1 0 0 0,0-1-1 0 0,0 1 1 0 0,0 0 0 0 0,1 0 0 0 0,-1-1-1 0 0,0 1 1 0 0,1 0 0 0 0,0-1 0 0 0,0 0-1 0 0,0 1 1 0 0,0-1 0 0 0,0 0 0 0 0,0 0-1 0 0,1 1 1 0 0,-1-3-13 0 0,2-11 41 0 0,0 0-1 0 0,0 1 1 0 0,2-1 0 0 0,0 1-1 0 0,1 0 1 0 0,0-1 0 0 0,2 2-1 0 0,-1-1 1 0 0,2 1-1 0 0,0 0 1 0 0,0 0 0 0 0,2 1-1 0 0,-1 0 1 0 0,2 0 0 0 0,0 1-1 0 0,0 0 1 0 0,1 1 0 0 0,0 0-1 0 0,1 1 1 0 0,1 0 0 0 0,5-3-41 0 0,87-49-325 0 0,-99 61-307 0 0,3-2 58 0 0,-2 3-8598 0 0,-6 0-3056 0 0</inkml:trace>
  <inkml:trace contextRef="#ctx0" brushRef="#br0" timeOffset="-141673.931">6106 4311 4713 0 0,'0'0'3543'0'0,"0"0"-1708"0"0,0 0-681 0 0,0 0 10 0 0,0 0 175 0 0,0 0 74 0 0,0 0-48 0 0,0 0-225 0 0,0 0-241 0 0,0 0-188 0 0,0 0-135 0 0,0 0-69 0 0,1 18-70 0 0,5 90 304 0 0,7 56 1320 0 0,-14-190 1232 0 0,9-95-2890 0 0,3 79-324 0 0,1 0 0 0 0,3 1 0 0 0,1 0 0 0 0,3 1 0 0 0,7-10-79 0 0,-23 44-2 0 0,0 0 0 0 0,0 1 0 0 0,0 0 0 0 0,1 0 0 0 0,0 0 1 0 0,0 0-1 0 0,1 1 0 0 0,-1-1 0 0 0,1 1 0 0 0,0 0 1 0 0,0 1-1 0 0,0-1 0 0 0,1 1 0 0 0,-1 0 0 0 0,1 0 0 0 0,0 1 1 0 0,0 0-1 0 0,-1 0 0 0 0,2 0 0 0 0,-1 0 0 0 0,0 1 1 0 0,3 0 1 0 0,46 27-84 0 0,-46-19 72 0 0,-2-1-161 0 0,26 22 13 0 0,-12-6-3096 0 0,-14-14-1296 0 0,-4-6-316 0 0,1 2-7099 0 0</inkml:trace>
  <inkml:trace contextRef="#ctx0" brushRef="#br0" timeOffset="-139970.911">6723 4219 10602 0 0,'0'0'2122'0'0,"0"0"-468"0"0,0 0-102 0 0,0 0-42 0 0,0 0-90 0 0,0 0-197 0 0,0 0-290 0 0,0 0-192 0 0,0 0-145 0 0,0 0-119 0 0,0 0-74 0 0,0 0-3 0 0,0 0-19 0 0,-18 9-24 0 0,-112 56 627 0 0,116-54-893 0 0,-1 1 0 0 0,1 1 0 0 0,1 0 0 0 0,0 0 0 0 0,1 2 0 0 0,1-1 0 0 0,0 1 0 0 0,1 1 0 0 0,0 0 0 0 0,2 0 0 0 0,0 1 0 0 0,-6 17-91 0 0,9 51 39 0 0,7-82-10 0 0,1 0 1 0 0,0-1 0 0 0,0 1 0 0 0,0-1 0 0 0,1 0 0 0 0,-1 1-1 0 0,1-2 1 0 0,-1 1 0 0 0,1 0 0 0 0,0-1 0 0 0,-1 1-1 0 0,1-1 1 0 0,0 0 0 0 0,0 0 0 0 0,0-1 0 0 0,0 1 0 0 0,0-1-1 0 0,0 0 1 0 0,0 0 0 0 0,0 0 0 0 0,0-1 0 0 0,0 1-1 0 0,0-1 1 0 0,0 0 0 0 0,-1 0 0 0 0,1 0 0 0 0,0-1-1 0 0,1 0-28 0 0,16-9 112 0 0,-1 0 1 0 0,0-2 0 0 0,-1-1 0 0 0,0 0 0 0 0,-1-1 0 0 0,0-1-1 0 0,-2-1 1 0 0,0 0 0 0 0,0-1 0 0 0,-2-1 0 0 0,8-13-114 0 0,55-100 499 0 0,-75 125-458 0 0,-2 6-50 0 0,0 1-1 0 0,0 0-2 0 0,0 0-14 0 0,0 0-4 0 0,0 23-88 0 0,-1-12 115 0 0,1 1 0 0 0,-1-1 0 0 0,2 0 0 0 0,0 1 0 0 0,0-1 1 0 0,1 0-1 0 0,0 0 0 0 0,1 0 0 0 0,0 0 0 0 0,1 0 0 0 0,0-1 1 0 0,1 1-1 0 0,0-1 0 0 0,0 0 0 0 0,1-1 0 0 0,4 5 3 0 0,59 52-13 0 0,-59-62-10 0 0,-7-2 25 0 0,-1-1 1 0 0,1 0-1 0 0,0 1 0 0 0,-1-1 0 0 0,1 0 1 0 0,0-1-1 0 0,-1 1 0 0 0,1 0 0 0 0,0-1 1 0 0,0 1-1 0 0,0-1 0 0 0,0 0 0 0 0,0 0 1 0 0,-1 0-1 0 0,1-1 0 0 0,0 1 0 0 0,0 0 1 0 0,0-1-1 0 0,-1 0 0 0 0,1 0 0 0 0,0 0 1 0 0,2-1-3 0 0,8-7 21 0 0,-1-1 1 0 0,0 0-1 0 0,0-1 1 0 0,-1-1-1 0 0,0 1 1 0 0,-1-2-1 0 0,-1 1 1 0 0,0-1-1 0 0,0-1-21 0 0,1 0 4 0 0,66-134 84 0 0,-73 139-95 0 0,-8 20-12 0 0,-6 25-11 0 0,13 99 14 0 0,-1-130 14 0 0,0-1 0 0 0,1 1 1 0 0,-1-1-1 0 0,1 0 0 0 0,0 1 1 0 0,0-1-1 0 0,1 0 0 0 0,-1 0 1 0 0,1-1-1 0 0,0 1 0 0 0,0 0 0 0 0,0-1 1 0 0,0 0-1 0 0,1 0 0 0 0,-1 0 1 0 0,1 0-1 0 0,0 0 0 0 0,0-1 0 0 0,0 1 1 0 0,0-1-1 0 0,0 0 0 0 0,0-1 1 0 0,1 1-1 0 0,-1-1 0 0 0,1 1 0 0 0,-1-1 1 0 0,1-1-1 0 0,0 1 0 0 0,-1-1 1 0 0,1 0-1 0 0,0 0 0 0 0,1 0 2 0 0,5-1 11 0 0,0 0 0 0 0,0-1 0 0 0,0 0 0 0 0,0-1 0 0 0,-1 0-1 0 0,1-1 1 0 0,-1 0 0 0 0,0 0 0 0 0,0-1 0 0 0,0-1 0 0 0,-1 0 0 0 0,1 0-1 0 0,-1 0 1 0 0,-1-1 0 0 0,0-1 0 0 0,0 0 0 0 0,0 0 0 0 0,-1 0 0 0 0,0-1 0 0 0,0 0-11 0 0,27-34 30 0 0,81-83 57 0 0,-108 121-92 0 0,0 1 0 0 0,0 1 1 0 0,1-1-1 0 0,-1 1 0 0 0,1 1 0 0 0,0-1 1 0 0,0 1-1 0 0,-1 1 0 0 0,1-1 0 0 0,0 1 1 0 0,1 1-1 0 0,-1-1 0 0 0,0 1 0 0 0,0 1 5 0 0,47 43-13 0 0,-49-37 19 0 0,0 1 0 0 0,0 0 0 0 0,0 0 0 0 0,-1 1-1 0 0,-1-1 1 0 0,1 1 0 0 0,-1 0 0 0 0,-1 0 0 0 0,0 0 0 0 0,0 1 0 0 0,-1-1 0 0 0,0 1 0 0 0,-1 0-1 0 0,0 0 1 0 0,0-1 0 0 0,-1 1 0 0 0,0 0 0 0 0,-1 0 0 0 0,-1 5-6 0 0,-1-9 5 0 0,0 1-1 0 0,-1-1 1 0 0,0 0 0 0 0,0-1-1 0 0,0 1 1 0 0,-1-1 0 0 0,1 0-1 0 0,-2 0 1 0 0,1 0 0 0 0,0-1 0 0 0,-1 1-1 0 0,0-1 1 0 0,0-1 0 0 0,0 1-1 0 0,0-1 1 0 0,-1 0 0 0 0,-6 2-5 0 0,9-3-4 0 0,-70 16-327 0 0,178 16 286 0 0,-90-31 61 0 0,1 0 1 0 0,-1-1-1 0 0,1 0 0 0 0,0-1 1 0 0,0-1-1 0 0,0 0 0 0 0,0-1 0 0 0,-1-1 1 0 0,1 0-1 0 0,0-1 0 0 0,-1 0 1 0 0,0-2-1 0 0,0 1 0 0 0,0-2 1 0 0,0 0-1 0 0,-1 0 0 0 0,0-2 1 0 0,0 1-1 0 0,-1-2 0 0 0,0 1 1 0 0,0-2-1 0 0,-1 1 0 0 0,0-2 1 0 0,-1 1-1 0 0,6-9-16 0 0,131-160 61 0 0,-141 168-54 0 0,-4 10-5 0 0,0-1 0 0 0,0 0 0 0 0,0 0 0 0 0,0 0 0 0 0,0-1 0 0 0,-1 1 0 0 0,1 0 0 0 0,-1-1 0 0 0,1 1 0 0 0,-1-1 0 0 0,0 1 0 0 0,0-1 0 0 0,0 0-1 0 0,0 1 1 0 0,-1-1 0 0 0,1 0 0 0 0,-1 0 0 0 0,1 0 0 0 0,-1 1 0 0 0,0-1 0 0 0,0 0 0 0 0,0 0 0 0 0,-1 0 0 0 0,1 0 0 0 0,-1 1 0 0 0,1-1 0 0 0,-1 0 0 0 0,0 1 0 0 0,0-1 0 0 0,0 0 0 0 0,-1 1 0 0 0,1-1 0 0 0,0 1 0 0 0,-1 0 0 0 0,0-1 0 0 0,0 1 0 0 0,1 0 0 0 0,-2 0-2 0 0,-6-1-10 0 0,0 2 0 0 0,0-1 0 0 0,0 1 0 0 0,0 1 1 0 0,0 0-1 0 0,0 0 0 0 0,0 1 0 0 0,0 0 0 0 0,-1 0 0 0 0,1 1 1 0 0,1 0-1 0 0,-1 1 0 0 0,0 0 0 0 0,1 0 0 0 0,-1 1 1 0 0,1 0-1 0 0,0 0 0 0 0,0 1 0 0 0,1 0 0 0 0,-1 1 0 0 0,1-1 1 0 0,-3 4 9 0 0,5-5-1 0 0,1-1 0 0 0,-1 1 0 0 0,0 0 1 0 0,1 0-1 0 0,0 1 0 0 0,0-1 1 0 0,0 1-1 0 0,1 0 0 0 0,-1 0 0 0 0,1 0 1 0 0,0 0-1 0 0,1 1 0 0 0,-1-1 1 0 0,1 1-1 0 0,0 0 0 0 0,1 0 0 0 0,-1 0 1 0 0,1 0-1 0 0,0 0 0 0 0,1 0 1 0 0,-1 0-1 0 0,1 0 0 0 0,0 0 0 0 0,1 0 1 0 0,0 0-1 0 0,-1 0 0 0 0,2 0 0 0 0,-1-1 1 0 0,1 1-1 0 0,0 0 0 0 0,0 0 1 0 0,1-1-1 0 0,-1 1 0 0 0,1-1 0 0 0,1 0 1 0 0,-1 0-1 0 0,1 0 0 0 0,-1 0 1 0 0,4 2 0 0 0,3 3 8 0 0,1 0 1 0 0,1 0-1 0 0,-1-1 1 0 0,2 0 0 0 0,-1-1-1 0 0,1 0 1 0 0,0-2-1 0 0,1 1 1 0 0,-1-1 0 0 0,1-1-1 0 0,11 2-8 0 0,113 38 72 0 0,-106-27-328 0 0,-35-17-3383 0 0,-5 2 435 0 0,0-4-4000 0 0,3-2-5034 0 0</inkml:trace>
  <inkml:trace contextRef="#ctx0" brushRef="#br0" timeOffset="-139311.574">7012 3748 448 0 0,'0'0'2637'0'0,"0"0"-674"0"0,0 0-87 0 0,0 0 126 0 0,0 0 26 0 0,0 0-107 0 0,0 0-261 0 0,0 0-285 0 0,0 0-183 0 0,0 0-99 0 0,0 0-91 0 0,0 0-55 0 0,8-4-71 0 0,24-11-85 0 0,-24 12-63 0 0,-8 3-63 0 0,-3 40 2836 0 0,0-4-2920 0 0,3-35-552 0 0,0-1 17 0 0,0 0-13 0 0,0 0 10 0 0,0 0 2 0 0,0 0 14 0 0,0 0 1 0 0,21-22 460 0 0,-38 30-546 0 0,12 3-7707 0 0,5-8-4419 0 0</inkml:trace>
  <inkml:trace contextRef="#ctx0" brushRef="#br0" timeOffset="-143155.064">4691 3704 88 0 0,'0'0'1396'0'0,"0"0"-119"0"0,0 0 274 0 0,0 0 500 0 0,0 0 359 0 0,0 0 9 0 0,0 0-352 0 0,0 0-485 0 0,0 0-400 0 0,0 0-260 0 0,0 0-131 0 0,2-4-74 0 0,1 1-1012 0 0,6-6 2241 0 0,-7 29 584 0 0,0 510 1338 0 0,-30-210-3356 0 0,16-221-428 0 0,12-99-74 0 0,0 0 2 0 0,0 0 11 0 0,0 0 4 0 0,0 0-13 0 0,7-22 34 0 0,-1-15-978 0 0,-5 24-1993 0 0,-1 1-3806 0 0,0 8-4976 0 0</inkml:trace>
  <inkml:trace contextRef="#ctx0" brushRef="#br0" timeOffset="-142910.696">4470 4204 7442 0 0,'0'0'1465'0'0,"0"0"-347"0"0,0 0-23 0 0,0 0 322 0 0,0 0 241 0 0,0 0-79 0 0,0 0-316 0 0,0 0-313 0 0,0 0-200 0 0,0 0-64 0 0,0 0 31 0 0,0 0 7 0 0,5 2-11 0 0,124-6 3544 0 0,-40-5-3823 0 0,19 10-934 0 0,-80 11-1067 0 0,-12 1-6859 0 0,-12-9-3092 0 0</inkml:trace>
  <inkml:trace contextRef="#ctx0" brushRef="#br0" timeOffset="-142541.884">5182 4226 32 0 0,'0'0'1736'0'0,"0"0"341"0"0,0 0 438 0 0,0 0 200 0 0,0 0-201 0 0,0 0-459 0 0,0 0-456 0 0,0 0-342 0 0,0 0-237 0 0,0 0-140 0 0,0 0-119 0 0,0 0-100 0 0,0 0-57 0 0,-13 28-60 0 0,-41 86-61 0 0,22-28 617 0 0,31-81-1055 0 0,0 0 0 0 0,0 0-1 0 0,0 1 1 0 0,0-1 0 0 0,1 0 0 0 0,0 0 0 0 0,0 1 0 0 0,0-1 0 0 0,1 0-1 0 0,0 0 1 0 0,0 0 0 0 0,0 0 0 0 0,1 0 0 0 0,-1 0 0 0 0,1 0 0 0 0,0 0 0 0 0,1 0-1 0 0,-1-1 1 0 0,1 1 0 0 0,0-1 0 0 0,0 1 0 0 0,0-1 0 0 0,1 0 0 0 0,0-1-1 0 0,-1 1 1 0 0,1-1 0 0 0,0 1 0 0 0,4 1-45 0 0,-1-1 97 0 0,1-1-1 0 0,-1 0 0 0 0,1 0 1 0 0,0-1-1 0 0,0 0 1 0 0,0 0-1 0 0,0-1 1 0 0,0 0-1 0 0,0 0 1 0 0,0-1-1 0 0,0 0 0 0 0,0-1 1 0 0,1 1-1 0 0,-1-1 1 0 0,0-1-1 0 0,0 0 1 0 0,-1 0-1 0 0,1-1 1 0 0,0 1-1 0 0,-1-2 1 0 0,1 1-1 0 0,-1-1 0 0 0,0 0 1 0 0,0-1-1 0 0,0 1 1 0 0,-1-1-1 0 0,0-1 1 0 0,2-1-97 0 0,0 1 63 0 0,-1 0 0 0 0,0 0 0 0 0,0 0 0 0 0,-1-1 0 0 0,1 0 0 0 0,-1 0 0 0 0,-1-1 0 0 0,1 1 0 0 0,-2-1 0 0 0,1-1 0 0 0,-1 1 0 0 0,0-1 0 0 0,0 1 0 0 0,-1-1 0 0 0,-1 0 0 0 0,1 0 1 0 0,-1-1-1 0 0,-1-2-63 0 0,0 8 6 0 0,0 0 1 0 0,-1 0-1 0 0,0 0 1 0 0,0 0-1 0 0,0 0 1 0 0,-1 0 0 0 0,1 0-1 0 0,-1 0 1 0 0,0 0-1 0 0,0 0 1 0 0,0 0-1 0 0,-1 0 1 0 0,1 1 0 0 0,-1-1-1 0 0,0 1 1 0 0,0-1-1 0 0,0 1 1 0 0,-1 0-1 0 0,1-1 1 0 0,-1 1 0 0 0,0 0-1 0 0,1 1 1 0 0,-1-1-1 0 0,-1 0 1 0 0,1 1-1 0 0,0 0 1 0 0,0 0 0 0 0,-4-2-7 0 0,-2 0-110 0 0,-1 0 1 0 0,0 1 0 0 0,0 0 0 0 0,-1 0 0 0 0,1 1 0 0 0,-1 0-1 0 0,1 1 1 0 0,-1 0 0 0 0,1 1 0 0 0,-1 0 0 0 0,-3 1 109 0 0,-1-1-458 0 0,-26 13-3616 0 0,30-8 47 0 0,1-1-7745 0 0</inkml:trace>
  <inkml:trace contextRef="#ctx0" brushRef="#br0" timeOffset="-127188.58">9287 4190 0 0 0,'0'0'253'0'0,"0"0"254"0"0,0 0 117 0 0,0 0 123 0 0,0 0 104 0 0,0 0 32 0 0,0 0-42 0 0,0 0-86 0 0,0 0-89 0 0,13 0 673 0 0,-9 0 2835 0 0,-4 0-3587 0 0,0 0 39 0 0,0 0 57 0 0,0 0 29 0 0,0 0-9 0 0,0 0-20 0 0,0 0-15 0 0,0 0-20 0 0,0 0 2 0 0,0 0-11 0 0,0 0 3 0 0,0 0-5 0 0,0 0 1 0 0,0 0-12 0 0,-7-15 1029 0 0,1 12-1574 0 0,1 0 0 0 0,0 0 0 0 0,-1 1 0 0 0,1-1 0 0 0,-1 1 0 0 0,0 1-1 0 0,0-1 1 0 0,1 1 0 0 0,-1 0 0 0 0,0 0 0 0 0,0 1 0 0 0,0 0 0 0 0,0 0 0 0 0,0 0 0 0 0,0 1 0 0 0,0 0 0 0 0,0 0 0 0 0,0 0 0 0 0,0 1 0 0 0,0 0 0 0 0,1 0 0 0 0,-1 0 0 0 0,1 1 0 0 0,0 0 0 0 0,-1 0 0 0 0,1 0 0 0 0,-3 3-81 0 0,-3 1 30 0 0,0-1 0 0 0,0 2 1 0 0,1-1-1 0 0,0 1 1 0 0,1 1-1 0 0,0 0 1 0 0,0 0-1 0 0,1 0 0 0 0,0 1 1 0 0,1 1-1 0 0,0-1 1 0 0,0 1-1 0 0,1 1 1 0 0,1-1-1 0 0,0 1 0 0 0,1 0 1 0 0,0 0-1 0 0,0 0 1 0 0,1 0-1 0 0,1 1 1 0 0,0-1-1 0 0,1 5-30 0 0,0-12 14 0 0,0 0-1 0 0,0 1 1 0 0,1-1 0 0 0,0 1-1 0 0,0-1 1 0 0,0 1 0 0 0,1-1-1 0 0,0 1 1 0 0,0-1 0 0 0,0 0-1 0 0,1 1 1 0 0,-1-1-1 0 0,1 0 1 0 0,1 0 0 0 0,-1 0-1 0 0,1 0 1 0 0,0 0 0 0 0,0-1-1 0 0,0 1 1 0 0,0-1 0 0 0,1 0-1 0 0,0 0 1 0 0,0 0 0 0 0,0-1-1 0 0,0 1 1 0 0,1-1 0 0 0,-1 0-1 0 0,1 0 1 0 0,0 0 0 0 0,3 1-15 0 0,0-2 46 0 0,0 0-1 0 0,0 0 1 0 0,0-1-1 0 0,0 0 1 0 0,0 0-1 0 0,1-1 0 0 0,-1 0 1 0 0,0 0-1 0 0,0-1 1 0 0,1 0-1 0 0,-1 0 1 0 0,0-1-1 0 0,0 0 0 0 0,-1-1 1 0 0,1 0-1 0 0,0 0 1 0 0,-1 0-1 0 0,1-1 1 0 0,-1 0-1 0 0,0-1 0 0 0,-1 0 1 0 0,6-4-45 0 0,-1 0 71 0 0,0-1 0 0 0,0-1 1 0 0,-1 0-1 0 0,0-1 0 0 0,-1 0 1 0 0,-1 0-1 0 0,0-1 0 0 0,0 0 1 0 0,-1 0-1 0 0,-1-1 0 0 0,5-13-71 0 0,23-92 231 0 0,-28 138 1095 0 0,-6-3-1281 0 0,-2-4-23 0 0,0 1 0 0 0,2 0 1 0 0,-1 0-1 0 0,2-1 0 0 0,0 1 1 0 0,0 0-1 0 0,1-1 0 0 0,1 1 1 0 0,0-1-1 0 0,0 1 0 0 0,2-1 1 0 0,-1 0-1 0 0,1-1 0 0 0,1 1 1 0 0,0-1-1 0 0,1 0 0 0 0,0-1 1 0 0,1 1-1 0 0,8 8-22 0 0,-12-16 12 0 0,1-1 1 0 0,-1 0-1 0 0,1 0 0 0 0,-1 0 0 0 0,1 0 1 0 0,0-1-1 0 0,-1 0 0 0 0,1 0 1 0 0,0 0-1 0 0,0-1 0 0 0,0 1 0 0 0,0-1 1 0 0,0 0-1 0 0,-1 0 0 0 0,1-1 1 0 0,0 0-1 0 0,0 0 0 0 0,0 0 0 0 0,0 0 1 0 0,-1-1-1 0 0,1 1 0 0 0,-1-1 1 0 0,1-1-1 0 0,-1 1 0 0 0,1-1-12 0 0,96-77 129 0 0,-94 72-776 0 0,16-17 1061 0 0,-7 17-9163 0 0,-14 8-3480 0 0</inkml:trace>
  <inkml:trace contextRef="#ctx0" brushRef="#br0" timeOffset="-125154.334">239 5309 1592 0 0,'0'0'1298'0'0,"0"0"-16"0"0,0 0 62 0 0,0 0 160 0 0,0 0 175 0 0,0 0-46 0 0,0 0-46 0 0,0 0-158 0 0,0 0-234 0 0,0 0-151 0 0,0 0-127 0 0,-4-5-76 0 0,-15-15-27 0 0,11-1 2557 0 0,15-7-2427 0 0,1 17-832 0 0,0 1-1 0 0,2 0 1 0 0,-1 0 0 0 0,1 1-1 0 0,0 0 1 0 0,1 1 0 0 0,0 0-1 0 0,0 1 1 0 0,1 0 0 0 0,0 1-1 0 0,0 0 1 0 0,1 1-1 0 0,-1 0 1 0 0,7 0-112 0 0,-14 4 41 0 0,0 1 0 0 0,0 0 0 0 0,0 0 0 0 0,0 0 1 0 0,0 1-1 0 0,0 0 0 0 0,0 0 0 0 0,0 0 0 0 0,0 0 0 0 0,0 1 0 0 0,0 0 0 0 0,0 0 0 0 0,-1 0 0 0 0,1 1 0 0 0,-1 0 0 0 0,0-1 1 0 0,0 2-1 0 0,0-1 0 0 0,0 0 0 0 0,0 1 0 0 0,-1-1 0 0 0,1 1 0 0 0,-1 0 0 0 0,0 1 0 0 0,0-1 0 0 0,-1 0 0 0 0,1 1 0 0 0,-1-1 1 0 0,0 1-1 0 0,0 0 0 0 0,0 0 0 0 0,-1 0 0 0 0,0 0 0 0 0,0 0 0 0 0,0 0 0 0 0,0 2-41 0 0,5 177 911 0 0,-9-133-814 0 0,-3-1-1 0 0,-2 0 1 0 0,-2 0 0 0 0,-14 41-97 0 0,9-31 56 0 0,-7 0 2 0 0,22-60-20 0 0,0 0 0 0 0,0 0-7 0 0,0 0-7 0 0,0 0 19 0 0,0 0 11 0 0,0 0 26 0 0,10-38 266 0 0,23-35-330 0 0,3 2-1 0 0,3 2 1 0 0,3 2 0 0 0,3 1 0 0 0,21-20-16 0 0,-51 66 2 0 0,1 0 1 0 0,0 2 0 0 0,2 0 0 0 0,0 0 0 0 0,1 2 0 0 0,1 0-3 0 0,-20 16-2 0 0,1 0 0 0 0,0 0 0 0 0,0-1-1 0 0,0 1 1 0 0,-1 0 0 0 0,1 0 0 0 0,0 0 0 0 0,0 0 0 0 0,0 0 0 0 0,-1 0 0 0 0,1 0 0 0 0,0 0-1 0 0,0 0 1 0 0,0 0 0 0 0,0 0 0 0 0,-1 1 0 0 0,1-1 0 0 0,0 0 0 0 0,0 0 0 0 0,-1 1-1 0 0,1-1 1 0 0,0 1 0 0 0,-1-1 0 0 0,1 1 0 0 0,0-1 0 0 0,-1 1 0 0 0,1-1 0 0 0,-1 1 0 0 0,1-1-1 0 0,0 1 1 0 0,-1 0 0 0 0,0-1 0 0 0,1 1 0 0 0,-1 0 0 0 0,1 0 0 0 0,-1-1 0 0 0,0 1 0 0 0,1 0-1 0 0,-1 0 1 0 0,0-1 0 0 0,0 1 0 0 0,0 0 0 0 0,0 0 0 0 0,0 0 0 0 0,0-1 0 0 0,0 1 0 0 0,0 0 2 0 0,9 46 81 0 0,-9-46-80 0 0,8 63 86 0 0,-2-28-15 0 0,-2-1-1 0 0,-1 1 0 0 0,-1 0 0 0 0,-3 0 0 0 0,-1 0 0 0 0,-3 12-71 0 0,-42 92 194 0 0,43-119-190 0 0,4-20-12 0 0,0-1-10 0 0,0 0-7 0 0,0 0 16 0 0,0 0 7 0 0,0 0-19 0 0,26-23 6 0 0,124-164 138 0 0,-111 139-151 0 0,-15 16 23 0 0,1 1 0 0 0,1 2 1 0 0,2 1-1 0 0,0 1 1 0 0,2 1-1 0 0,1 1 5 0 0,-29 25-1 0 0,-1 0 1 0 0,1 0-1 0 0,-1 0 1 0 0,1 0-1 0 0,-1 0 0 0 0,1 0 1 0 0,-1 1-1 0 0,1-1 1 0 0,-1 0-1 0 0,0 1 0 0 0,1-1 1 0 0,-1 1-1 0 0,1 0 1 0 0,-1-1-1 0 0,0 1 1 0 0,0 0-1 0 0,1 0 0 0 0,-1 0 1 0 0,0 0-1 0 0,0 0 1 0 0,0 0-1 0 0,0 0 0 0 0,0 0 1 0 0,0 0-1 0 0,0 0 1 0 0,0 0-1 0 0,-1 1 0 0 0,1-1 1 0 0,0 0-1 0 0,-1 1 1 0 0,1-1-1 0 0,-1 1 0 0 0,1-1 1 0 0,-1 0-1 0 0,0 1 1 0 0,0-1-1 0 0,0 1 0 0 0,1-1 1 0 0,-1 1-1 0 0,-1-1 1 0 0,1 1-1 0 0,0-1 0 0 0,0 1 1 0 0,1 5 11 0 0,4 14 58 0 0,-2 0 0 0 0,0 1 0 0 0,-2-1 0 0 0,0 1 0 0 0,-2-1 0 0 0,0 1 0 0 0,-3 11-69 0 0,-18 287 623 0 0,22-319-618 0 0,0-1 5 0 0,0 0-4 0 0,0 0-28 0 0,0 0-5 0 0,0 0-17 0 0,0 0-51 0 0,0 0-11 0 0,0 0-66 0 0,0 0-70 0 0,0 0-70 0 0,13 0-3271 0 0,-6 0-2613 0 0,-3 0-5994 0 0</inkml:trace>
  <inkml:trace contextRef="#ctx0" brushRef="#br0" timeOffset="-123904.682">1898 5449 0 0 0,'0'0'990'0'0,"0"0"406"0"0,0 0 109 0 0,0 0-2 0 0,0 0-64 0 0,0 0-42 0 0,0 0-1 0 0,0 0-37 0 0,0 0-57 0 0,0 0-87 0 0,0 0-146 0 0,1-7-109 0 0,2-31 711 0 0,-5 35-1453 0 0,0 0 0 0 0,0 1 0 0 0,-1-1-1 0 0,1 1 1 0 0,-1 0 0 0 0,1-1-1 0 0,-1 1 1 0 0,0 0 0 0 0,1 1 0 0 0,-1-1-1 0 0,0 0 1 0 0,0 1 0 0 0,-1 0 0 0 0,1-1-1 0 0,0 1 1 0 0,0 0 0 0 0,-1 1-1 0 0,1-1 1 0 0,0 1 0 0 0,-1-1 0 0 0,1 1-1 0 0,0 0 1 0 0,-1 0 0 0 0,1 1-1 0 0,-1-1 1 0 0,1 1 0 0 0,-1-1-218 0 0,-4 2 77 0 0,0 0 1 0 0,0 1-1 0 0,-1 0 0 0 0,2 0 1 0 0,-1 0-1 0 0,0 1 0 0 0,1 0 1 0 0,-1 1-1 0 0,1 0 0 0 0,1 0 1 0 0,-1 0-1 0 0,1 1 1 0 0,-3 2-78 0 0,-11 9 153 0 0,8-8-109 0 0,1 1 1 0 0,0 1-1 0 0,1 0 0 0 0,0 1 1 0 0,1 0-1 0 0,0 0 1 0 0,1 0-1 0 0,1 2 1 0 0,0-1-1 0 0,0 0 0 0 0,1 1 1 0 0,1 1-1 0 0,0-1 1 0 0,1 0-1 0 0,1 1 0 0 0,0 0 1 0 0,1 0-1 0 0,1 0 1 0 0,0 0-1 0 0,1 14-44 0 0,1-25 21 0 0,0 0 0 0 0,0 0 0 0 0,0 0 0 0 0,1-1 0 0 0,-1 1 0 0 0,1 0 0 0 0,0-1 0 0 0,0 1 0 0 0,0-1 0 0 0,0 1 1 0 0,1-1-1 0 0,-1 0 0 0 0,1 0 0 0 0,0 0 0 0 0,0-1 0 0 0,0 1 0 0 0,0-1 0 0 0,0 1 0 0 0,1-1 0 0 0,-1 0 0 0 0,1 0 0 0 0,0-1 0 0 0,-1 1 0 0 0,1-1 0 0 0,0 1 0 0 0,0-1 0 0 0,0 0 0 0 0,0-1 0 0 0,0 1 0 0 0,0-1 0 0 0,0 0 0 0 0,0 0 0 0 0,0 0 0 0 0,0 0 1 0 0,0-1-1 0 0,0 1 0 0 0,0-1 0 0 0,0 0 0 0 0,-1-1 0 0 0,1 1 0 0 0,0 0 0 0 0,0-1 0 0 0,-1 0 0 0 0,1 0 0 0 0,-1 0-21 0 0,21-15 119 0 0,-2-1 1 0 0,0-1-1 0 0,-1-1 1 0 0,-2 0-1 0 0,0-2 1 0 0,0 0-1 0 0,-2-1 1 0 0,-1-1-1 0 0,-1-1 1 0 0,0-3-120 0 0,4-3 48 0 0,27-47 127 0 0,-45 75-163 0 0,-1 3-26 0 0,0 0-12 0 0,0 0 4 0 0,4 18-63 0 0,13 66 152 0 0,-13-68-26 0 0,1 0 1 0 0,0 0-1 0 0,1-1 1 0 0,1 0-1 0 0,0 0 1 0 0,1 0-1 0 0,1-1 1 0 0,0-1-1 0 0,1 1 1 0 0,1-1 0 0 0,-1-1-1 0 0,2 0 1 0 0,10 8-42 0 0,31 3 73 0 0,-53-23-129 0 0,0 0-44 0 0,0 0-39 0 0,19-6-6998 0 0,-13 4 458 0 0,0-1-5224 0 0</inkml:trace>
  <inkml:trace contextRef="#ctx0" brushRef="#br0" timeOffset="-123048.143">2776 5427 0 0 0,'0'0'365'0'0,"0"0"432"0"0,0 0 72 0 0,0 0-38 0 0,0 0 1 0 0,0 0-41 0 0,0 0-30 0 0,0 0-19 0 0,0 0-23 0 0,0 0 9 0 0,1-8 41 0 0,2-32 1703 0 0,-33 13 9486 0 0,-36 5-7636 0 0,57 22-4235 0 0,1 0-1 0 0,-1 0 0 0 0,1 1 1 0 0,-1 0-1 0 0,1 1 0 0 0,0 0 1 0 0,0 0-1 0 0,0 0 0 0 0,0 1 1 0 0,0 0-1 0 0,-6 4-86 0 0,5-2 38 0 0,-73 57 283 0 0,80-59-318 0 0,1 1 1 0 0,0-1-1 0 0,0 1 1 0 0,0 0-1 0 0,1-1 1 0 0,-1 1-1 0 0,1 0 0 0 0,0-1 1 0 0,0 1-1 0 0,0 0 1 0 0,0 0-1 0 0,1-1 1 0 0,-1 1-1 0 0,1 0 1 0 0,0-1-1 0 0,0 1 1 0 0,1-1-1 0 0,-1 1 1 0 0,1-1-1 0 0,-1 0 1 0 0,1 0-1 0 0,0 1 0 0 0,0-1 1 0 0,1 0-1 0 0,-1-1 1 0 0,0 1-1 0 0,1 0 1 0 0,0-1-1 0 0,0 1 1 0 0,0-1-1 0 0,0 0 1 0 0,0 0-1 0 0,0 0 1 0 0,0 0-1 0 0,1-1 1 0 0,-1 1-1 0 0,1-1 0 0 0,-1 0 1 0 0,1 0-1 0 0,0 0-3 0 0,124 69 110 0 0,-126-68-92 0 0,0 1 0 0 0,0-1 0 0 0,0 1 0 0 0,0 0 0 0 0,0 0 0 0 0,-1-1 0 0 0,1 1 0 0 0,-1 1 0 0 0,0-1 0 0 0,0 0 0 0 0,0 0 0 0 0,0 0 0 0 0,0 1 0 0 0,-1-1 0 0 0,0 0 0 0 0,1 0 0 0 0,-1 1 0 0 0,0-1 0 0 0,-1 0 0 0 0,1 1 0 0 0,-1-1 0 0 0,1 0 0 0 0,-1 1 0 0 0,0-1 0 0 0,0 0 0 0 0,0 0 0 0 0,-1 0 0 0 0,1 0 0 0 0,-1 0 0 0 0,1 0 0 0 0,-1 0 0 0 0,-1 1-18 0 0,-6 5 39 0 0,0 0 0 0 0,0-1 0 0 0,-1 0 0 0 0,0 0 0 0 0,0-1 0 0 0,-1 0 0 0 0,0-1 0 0 0,0 0 0 0 0,0-1 0 0 0,-1 0 0 0 0,-8 2-39 0 0,-100 15 46 0 0,72-22-652 0 0,56-11-901 0 0,30-2-388 0 0,9-4-5264 0 0,-33 10-2972 0 0</inkml:trace>
  <inkml:trace contextRef="#ctx0" brushRef="#br0" timeOffset="-122569.925">3314 5397 7922 0 0,'0'0'2771'0'0,"0"0"-1100"0"0,0 0-187 0 0,0 0 234 0 0,0 0 77 0 0,0 0-117 0 0,0 0-278 0 0,0 0-268 0 0,0 0-198 0 0,0 0-138 0 0,0 0-135 0 0,0 0-108 0 0,-6-8-75 0 0,-21-27-60 0 0,25 34-382 0 0,1 0 1 0 0,-1 0 0 0 0,0 0-1 0 0,1 0 1 0 0,-1 0 0 0 0,0 1-1 0 0,0-1 1 0 0,0 0 0 0 0,1 1-1 0 0,-1 0 1 0 0,0-1 0 0 0,0 1-1 0 0,0 0 1 0 0,0 0 0 0 0,0 0-1 0 0,0 0 1 0 0,0 0 0 0 0,0 0-1 0 0,0 1 1 0 0,1-1 0 0 0,-1 1-1 0 0,0-1 1 0 0,0 1 0 0 0,0 0-1 0 0,1 0 1 0 0,-1 0 0 0 0,0-1-1 0 0,-1 2-36 0 0,-6 2 159 0 0,-3 1-52 0 0,1-1-1 0 0,1 1 0 0 0,-1 1 0 0 0,1 0 1 0 0,0 1-1 0 0,0 0 0 0 0,1 0 0 0 0,0 1 1 0 0,-7 7-107 0 0,15-12 3 0 0,-1 0 1 0 0,1 0-1 0 0,0 0 1 0 0,0 0 0 0 0,0 0-1 0 0,1 0 1 0 0,-1 0 0 0 0,1 1-1 0 0,-1-1 1 0 0,1 0 0 0 0,0 0-1 0 0,1 1 1 0 0,-1-1-1 0 0,0 0 1 0 0,1 0 0 0 0,0 0-1 0 0,0 1 1 0 0,0-1 0 0 0,0 0-1 0 0,0 0 1 0 0,0 0 0 0 0,1-1-1 0 0,0 1 1 0 0,-1 0-1 0 0,1 0 1 0 0,0-1 0 0 0,0 1-1 0 0,1-1 1 0 0,-1 0 0 0 0,0 1-1 0 0,1-1 1 0 0,-1 0 0 0 0,3 0-4 0 0,29 23 11 0 0,-26-21 8 0 0,-1 0 0 0 0,0 1 0 0 0,0-1 0 0 0,0 1 0 0 0,0 1 0 0 0,-1-1 0 0 0,0 1 0 0 0,0 0 0 0 0,0 1 1 0 0,-1-1-1 0 0,0 1 0 0 0,0 0 0 0 0,0 0 0 0 0,-1 1 0 0 0,-1-1 0 0 0,1 1 0 0 0,-1 0 0 0 0,0 0 0 0 0,-1 0 0 0 0,0 1 0 0 0,0-1 0 0 0,-1 2-19 0 0,-1-4 43 0 0,0-1 1 0 0,0 1-1 0 0,-1-1 0 0 0,0 0 0 0 0,0 1 0 0 0,-1-1 0 0 0,0 0 0 0 0,0 0 0 0 0,0 0 1 0 0,0 0-1 0 0,-1 0 0 0 0,1 0 0 0 0,-1-1 0 0 0,0 1 0 0 0,-1-1 0 0 0,1 0 0 0 0,-1 0 0 0 0,-4 3-42 0 0,-2 5 41 0 0,-2 0 0 0 0,0-1 0 0 0,0-1 0 0 0,-1 0 0 0 0,0 0 0 0 0,-1-2 0 0 0,0 1 0 0 0,0-2 0 0 0,-1 0 0 0 0,0 0 0 0 0,0-2 0 0 0,0 0 0 0 0,-1-1 0 0 0,0 0 0 0 0,0-1 0 0 0,0-1 0 0 0,-12 0-42 0 0,25-2-25 0 0,1 0-1 0 0,-1-1 0 0 0,1 1 1 0 0,0-1-1 0 0,-1 0 1 0 0,1 0-1 0 0,0 0 0 0 0,-1 0 1 0 0,1 0-1 0 0,0-1 1 0 0,0 1-1 0 0,0-1 0 0 0,0 1 1 0 0,0-1-1 0 0,0 0 0 0 0,1 1 1 0 0,-1-1-1 0 0,0 0 1 0 0,1 0-1 0 0,0 0 0 0 0,-1-1 1 0 0,1 1-1 0 0,0 0 1 0 0,0 0-1 0 0,0-1 0 0 0,0 1 1 0 0,1-1-1 0 0,-1 1 0 0 0,1 0 1 0 0,-1-1-1 0 0,1-2 26 0 0,15-46-5535 0 0,-10 43 119 0 0,-2 1-6568 0 0</inkml:trace>
  <inkml:trace contextRef="#ctx0" brushRef="#br0" timeOffset="-92869.926">4026 5360 1208 0 0,'0'0'1565'0'0,"0"0"59"0"0,0 0 207 0 0,0 0 164 0 0,0 0 63 0 0,0 0-100 0 0,0 0-231 0 0,0 0-236 0 0,0 0-242 0 0,0 0-201 0 0,0 0-154 0 0,-2-6-121 0 0,1 4-799 0 0,0-1 222 0 0,-1 0 0 0 0,1-1 0 0 0,0 1 0 0 0,0 0 0 0 0,0-1 0 0 0,0 1 0 0 0,1-1 0 0 0,0 1-1 0 0,-1-1 1 0 0,1 1 0 0 0,0-1 0 0 0,1 1 0 0 0,-1-1 0 0 0,1 1 0 0 0,-1-1 0 0 0,1 1-1 0 0,0 0 1 0 0,0-1 0 0 0,1 1 0 0 0,-1 0 0 0 0,1-2-196 0 0,16-25 1448 0 0,-8 19-1097 0 0,-8 7-307 0 0,0 1-1 0 0,1 0 1 0 0,-1 0 0 0 0,1 0-1 0 0,-1 0 1 0 0,1 1 0 0 0,0-1-1 0 0,0 1 1 0 0,0-1 0 0 0,1 1-1 0 0,-1 0 1 0 0,0 0 0 0 0,1 0-1 0 0,-1 1 1 0 0,1 0 0 0 0,0-1-1 0 0,-1 1 1 0 0,1 0 0 0 0,3 0-44 0 0,-2 1 12 0 0,-1-1 1 0 0,0 1 0 0 0,1 0-1 0 0,-1 0 1 0 0,1 1 0 0 0,-1 0 0 0 0,0-1-1 0 0,1 1 1 0 0,-1 1 0 0 0,0-1-1 0 0,0 1 1 0 0,0-1 0 0 0,0 1 0 0 0,0 0-1 0 0,0 1 1 0 0,0-1 0 0 0,2 3-13 0 0,0 0 31 0 0,1 1 0 0 0,-1 0 0 0 0,0 1 0 0 0,0-1 0 0 0,0 1 0 0 0,-1 0 0 0 0,0 1 0 0 0,-1-1 0 0 0,0 1 0 0 0,0 0 0 0 0,0 0 0 0 0,-1 1 0 0 0,-1-1 0 0 0,1 0 0 0 0,0 6-31 0 0,0 29 61 0 0,-2-1 1 0 0,-2 1-1 0 0,-2-1 0 0 0,-1 0 1 0 0,-2 1-1 0 0,-2-2 0 0 0,-2 1 1 0 0,-2-2-1 0 0,-2 1 1 0 0,-1-1-1 0 0,-2-1 0 0 0,-9 14-61 0 0,25-52-9 0 0,-11 24 79 0 0,10-33 244 0 0,17-34-287 0 0,0 0 1 0 0,3 2-1 0 0,2 0 1 0 0,1 1-1 0 0,2 0 1 0 0,1 2-1 0 0,9-7-27 0 0,-5 5-2 0 0,3 1-1 0 0,1 1 1 0 0,2 2 0 0 0,34-28 2 0 0,-65 60-2 0 0,-1 0 0 0 0,1 0 0 0 0,0 1 1 0 0,0-1-1 0 0,0 1 0 0 0,0 0 0 0 0,0 0 0 0 0,0 0 1 0 0,1 0-1 0 0,-1 0 0 0 0,0 1 0 0 0,1 0 0 0 0,0-1 1 0 0,-1 1-1 0 0,1 0 0 0 0,0 1 0 0 0,0-1 0 0 0,-1 1 1 0 0,1 0-1 0 0,0 0 0 0 0,0 0 0 0 0,-1 0 0 0 0,1 0 1 0 0,0 1-1 0 0,0 0 0 0 0,-1 0 0 0 0,1 0 0 0 0,0 0 1 0 0,-1 0-1 0 0,1 1 0 0 0,-1 0 0 0 0,2 1 2 0 0,3 3 10 0 0,0 0 1 0 0,-1 1-1 0 0,0 0 0 0 0,-1 0 0 0 0,1 1 0 0 0,-1 0 0 0 0,-1 0 0 0 0,1 0 0 0 0,-1 0 0 0 0,-1 1 1 0 0,0 0-1 0 0,0 0 0 0 0,-1 1 0 0 0,0-1 0 0 0,0 1 0 0 0,-1-1 0 0 0,0 1 0 0 0,-1 0 0 0 0,0 2-10 0 0,-11 99 143 0 0,-53 112-83 0 0,59-195-84 0 0,11-37-9 0 0,96-212 85 0 0,-73 172-66 0 0,2 1 1 0 0,3 2-1 0 0,1 1 1 0 0,3 2-1 0 0,1 2 0 0 0,11-7 14 0 0,-44 42-3 0 0,0 0-1 0 0,0 1 1 0 0,1-1-1 0 0,0 1 1 0 0,0 1-1 0 0,0 0 1 0 0,0 0-1 0 0,1 1 1 0 0,-1 0 0 0 0,1 0-1 0 0,0 1 1 0 0,0 0-1 0 0,4 0 4 0 0,13 61 81 0 0,-24-39-23 0 0,-1-1-1 0 0,-1 0 0 0 0,0 1 1 0 0,-1-1-1 0 0,-2 0 0 0 0,0 0 1 0 0,-1 0-1 0 0,0 0 1 0 0,-2 0-1 0 0,-1 2-57 0 0,-67 222 599 0 0,64-162-417 0 0,10-81-172 0 0,0 0-17 0 0,0 0-1 0 0,0 0 24 0 0,0 0 0 0 0,2-3-1140 0 0,-2 3-3018 0 0,1-1-3963 0 0,2 1-4720 0 0</inkml:trace>
  <inkml:trace contextRef="#ctx0" brushRef="#br0" timeOffset="-89720.072">6230 5456 7466 0 0,'0'0'1581'0'0,"0"0"-272"0"0,0 0-193 0 0,0 0 80 0 0,0 0 159 0 0,0 0 17 0 0,0 0-166 0 0,0 0-238 0 0,-31 15-214 0 0,-95 50-186 0 0,65-20 124 0 0,53-34-549 0 0,-11 13 88 0 0,1 0 1 0 0,1 1-1 0 0,2 1 0 0 0,0 1 1 0 0,2 0-1 0 0,1 0 1 0 0,-8 28-232 0 0,15 26 544 0 0,7-80-481 0 0,0 1 1 0 0,0 0-1 0 0,1-1 0 0 0,-1 0 1 0 0,1 1-1 0 0,-1-1 0 0 0,1 0 0 0 0,-1 0 1 0 0,1-1-1 0 0,0 1 0 0 0,-1 0 1 0 0,1-1-1 0 0,0 0 0 0 0,0 0 1 0 0,-1 1-1 0 0,1-2 0 0 0,0 1 0 0 0,0 0 1 0 0,-1 0-1 0 0,1-1 0 0 0,2 0-63 0 0,-2 0 90 0 0,11-3 60 0 0,0-1 0 0 0,0-1 0 0 0,-1 0 0 0 0,0-1 1 0 0,0 0-1 0 0,0-1 0 0 0,-1 0 0 0 0,0-1 0 0 0,-1-1 0 0 0,0 0 0 0 0,0 0 0 0 0,-1-1 1 0 0,2-3-151 0 0,-3 5 52 0 0,196-216 375 0 0,-205 226-431 0 0,0-1-1 0 0,0 1 1 0 0,0-1 0 0 0,0 1-1 0 0,0-1 1 0 0,0 1-1 0 0,0 0 1 0 0,0-1-1 0 0,0 1 1 0 0,0-1 0 0 0,1 1-1 0 0,-1-1 1 0 0,0 1-1 0 0,0-1 1 0 0,1 0 0 0 0,-1 1-1 0 0,0-1 1 0 0,0 1-1 0 0,1-1 1 0 0,-1 1 0 0 0,0-1-1 0 0,1 0 1 0 0,-1 1-1 0 0,1-1 1 0 0,-1 0-1 0 0,1 1 1 0 0,-1-1 0 0 0,1 0-1 0 0,-1 0 1 0 0,1 1-1 0 0,-1-1 1 0 0,1 0 0 0 0,-1 0-1 0 0,1 0 1 0 0,-1 0-1 0 0,1 0 1 0 0,-1 0 0 0 0,1 0-1 0 0,-1 0 1 0 0,1 0-1 0 0,-1 0 1 0 0,1 0-1 0 0,-1 0 1 0 0,1 0 0 0 0,-1 0-1 0 0,1 0 1 0 0,-1 0-1 0 0,1-1 1 0 0,-1 1 0 0 0,1 0-1 0 0,-1 0 1 0 0,1-1-1 0 0,-1 1 1 0 0,1 0 0 0 0,-1-1-1 0 0,0 1 1 0 0,1 0-1 0 0,-1-1 1 0 0,1 1-1 0 0,-1 0 1 0 0,0-1 0 0 0,0 1-1 0 0,1-1 1 0 0,-1 1-1 0 0,0-1 1 0 0,0 1 0 0 0,1-1-1 0 0,-1 1 1 0 0,0-1 4 0 0,1 4 9 0 0,14 101 75 0 0,-15-94-85 0 0,0 1 1 0 0,0 0 0 0 0,1-1-1 0 0,1 1 1 0 0,0-1 0 0 0,0 0-1 0 0,1 1 1 0 0,0-1 0 0 0,1 0-1 0 0,0 0 1 0 0,0-1-1 0 0,1 1 1 0 0,3 3 0 0 0,-4-9 6 0 0,0 1 0 0 0,0-1-1 0 0,1 0 1 0 0,-1-1 0 0 0,1 1 0 0 0,0-1 0 0 0,0 0-1 0 0,0 0 1 0 0,1 0 0 0 0,-1-1 0 0 0,1 0-1 0 0,-1 0 1 0 0,1 0 0 0 0,0-1 0 0 0,-1 0 0 0 0,1 0-1 0 0,0 0 1 0 0,0-1 0 0 0,0 0 0 0 0,0 0-1 0 0,0 0 1 0 0,-1-1 0 0 0,1 0 0 0 0,0 0 0 0 0,0 0-1 0 0,0-1 1 0 0,-1 0 0 0 0,1 0 0 0 0,-1 0-1 0 0,1-1-5 0 0,26-19 69 0 0,-1 0 0 0 0,-2-2-1 0 0,0-1 1 0 0,-1-1-1 0 0,-2-2 1 0 0,-1 0-1 0 0,-1-2 1 0 0,-1-1-1 0 0,-2 0 1 0 0,-1-2-1 0 0,-2 0 1 0 0,-1-2-1 0 0,-2 1 1 0 0,-1-2-1 0 0,-2 0 1 0 0,-1 0-1 0 0,-2-1 1 0 0,-1-1-1 0 0,1-35-68 0 0,-7 64 17 0 0,0 0 1 0 0,-1 0-1 0 0,0 0 0 0 0,-1 0 1 0 0,0-1-1 0 0,-1 1 0 0 0,0 0 1 0 0,0 0-1 0 0,-1 0 0 0 0,0 0 1 0 0,0 0-1 0 0,-1 0 0 0 0,0 0 1 0 0,-1 1-1 0 0,-2-4-17 0 0,5 12 5 0 0,0-1 0 0 0,0 1 0 0 0,0 0 0 0 0,-1 0 0 0 0,1 0 0 0 0,0 0 0 0 0,0 0 0 0 0,0 0 0 0 0,-1 0 0 0 0,1 0 0 0 0,0 0-1 0 0,0 0 1 0 0,0 1 0 0 0,0-1 0 0 0,-1 0 0 0 0,1 1 0 0 0,0-1 0 0 0,0 1 0 0 0,0-1 0 0 0,0 1 0 0 0,0 0 0 0 0,0 0 0 0 0,0-1 0 0 0,0 1 0 0 0,0 0 0 0 0,1 0 0 0 0,-1 0 0 0 0,0 0-1 0 0,0 0 1 0 0,1 0 0 0 0,-1 0 0 0 0,1 0 0 0 0,-1 0 0 0 0,1 0 0 0 0,-1 0 0 0 0,1 0 0 0 0,-1 1 0 0 0,1-1 0 0 0,0 0 0 0 0,0 0 0 0 0,0 0 0 0 0,0 1 0 0 0,0-1 0 0 0,0 1-5 0 0,0-2 1 0 0,-10 31 7 0 0,1 0 1 0 0,2 1-1 0 0,1 0 1 0 0,2 0-1 0 0,1 0 1 0 0,1 0-1 0 0,2 0 0 0 0,1 1 1 0 0,5 25-9 0 0,77 237 77 0 0,-83-291-85 0 0,1 0-3 0 0,0-1 0 0 0,0 1 1 0 0,0 0-1 0 0,0 0 0 0 0,-1-1 0 0 0,0 1 1 0 0,0 0-1 0 0,0 0 0 0 0,0 0 0 0 0,-1-1 0 0 0,1 1 1 0 0,-1 0-1 0 0,0 0 0 0 0,0-1 0 0 0,0 1 1 0 0,-1-1-1 0 0,1 1 0 0 0,-1-1 0 0 0,0 0 0 0 0,0 1 1 0 0,0-1-1 0 0,0 0 0 0 0,-2 1 11 0 0,3-3-87 0 0,-1 0 0 0 0,1 0 0 0 0,0-1 0 0 0,-1 1 0 0 0,1-1 0 0 0,-1 1 0 0 0,1-1 0 0 0,-1 0 0 0 0,1 1 0 0 0,-1-1 0 0 0,1 0 0 0 0,-1 0 0 0 0,1 0 0 0 0,-1 0 0 0 0,1 0 0 0 0,-1-1 0 0 0,1 1 0 0 0,-1 0 0 0 0,1-1 0 0 0,-1 1 0 0 0,1-1 0 0 0,-1 1 0 0 0,1-1 0 0 0,-1 0 0 0 0,1 1 0 0 0,0-1 0 0 0,0 0 0 0 0,-1 0 0 0 0,1 0 0 0 0,0 0 1 0 0,0 0-1 0 0,0-1 0 0 0,-1 0 87 0 0,-8-13-4534 0 0,2-1-4645 0 0,6 13-1613 0 0</inkml:trace>
  <inkml:trace contextRef="#ctx0" brushRef="#br0" timeOffset="-89478.126">6471 5416 9802 0 0,'0'0'2138'0'0,"0"0"-522"0"0,0 0-301 0 0,0 0-12 0 0,0 0 80 0 0,0 0-3 0 0,0 0-126 0 0,0 0-127 0 0,0 0-92 0 0,0 0-75 0 0,0 0-74 0 0,0 0-94 0 0,38 4-123 0 0,120 12-109 0 0,-41-23 214 0 0,163-46-2123 0 0,-265 52-2790 0 0,-5-3-7797 0 0</inkml:trace>
  <inkml:trace contextRef="#ctx0" brushRef="#br0" timeOffset="-86592.137">825 6413 0 0 0,'0'0'2407'0'0,"0"0"-249"0"0,0 0-24 0 0,0 0-26 0 0,0 0-69 0 0,0 0-138 0 0,0 0-249 0 0,0 0-222 0 0,0 0-186 0 0,0 0-158 0 0,0 0-136 0 0,-23-2-123 0 0,-70-7-87 0 0,89 8-627 0 0,-1 0 1 0 0,0 1-1 0 0,1 0 0 0 0,-1 0 0 0 0,0 0 0 0 0,1 1 0 0 0,-1 0 0 0 0,1 0 0 0 0,-1 0 0 0 0,0 0 0 0 0,1 0 0 0 0,0 1 0 0 0,-1 0 0 0 0,1 0 0 0 0,0 0 0 0 0,0 1 0 0 0,-4 2-112 0 0,-8 5 381 0 0,-2 1-188 0 0,1 0 1 0 0,0 1-1 0 0,1 0 1 0 0,1 1-1 0 0,0 1 1 0 0,0 1-1 0 0,1 0 1 0 0,1 1-1 0 0,1 0 1 0 0,0 1-1 0 0,1 0 1 0 0,1 1-1 0 0,1 0 1 0 0,0 1-1 0 0,1 0 1 0 0,1 0-1 0 0,1 1 1 0 0,-2 14-195 0 0,6-27 19 0 0,1 0 0 0 0,-1 0 0 0 0,1 1 0 0 0,1-1 0 0 0,0 0 0 0 0,0 1 0 0 0,0-1 0 0 0,1 1 0 0 0,0-1 0 0 0,0 0 0 0 0,1 0 0 0 0,0 0 0 0 0,0 0 0 0 0,1 0 0 0 0,0 0 0 0 0,0 0 0 0 0,0-1 0 0 0,1 0 0 0 0,0 1 0 0 0,1-1 1 0 0,-1-1-1 0 0,1 1 0 0 0,0-1 0 0 0,0 1 0 0 0,1-2 0 0 0,-1 1 0 0 0,1-1 0 0 0,0 1 0 0 0,1-1 0 0 0,-1-1 0 0 0,1 0 0 0 0,-1 0 0 0 0,1 0 0 0 0,0 0 0 0 0,0-1 0 0 0,3 0-19 0 0,10 3-76 0 0,-1-1 0 0 0,1 0 1 0 0,-1-2-1 0 0,1 0 0 0 0,0-2 0 0 0,0 0 0 0 0,17-3 76 0 0,14-14-2311 0 0,-24-1-6420 0 0,-20 14-3142 0 0</inkml:trace>
  <inkml:trace contextRef="#ctx0" brushRef="#br0" timeOffset="-86274.815">1156 6597 11610 0 0,'0'0'1666'0'0,"0"0"-286"0"0,0 0-63 0 0,0 0 70 0 0,0 0 5 0 0,0 0-152 0 0,0 0-246 0 0,0 0-242 0 0,0 0-173 0 0,-20 35-140 0 0,-61 107-107 0 0,50-60 114 0 0,29-79-427 0 0,1 1 0 0 0,0-1 0 0 0,0 1 0 0 0,0-1 0 0 0,1 1 0 0 0,-1-1 0 0 0,1 1 0 0 0,0 0 0 0 0,0-1 0 0 0,0 1 0 0 0,0-1-1 0 0,1 1 1 0 0,-1 0 0 0 0,1-1 0 0 0,0 1 0 0 0,0-1 0 0 0,1 0 0 0 0,-1 1 0 0 0,0-1 0 0 0,1 0 0 0 0,0 0 0 0 0,0 1 0 0 0,0-2 0 0 0,0 1-1 0 0,1 0 1 0 0,-1 0 0 0 0,1-1 0 0 0,-1 1 0 0 0,1-1 0 0 0,0 0 0 0 0,0 0 0 0 0,0 0 0 0 0,0 0 0 0 0,0 0 0 0 0,1-1 0 0 0,-1 1 0 0 0,1-1-19 0 0,11 1 94 0 0,0-2 0 0 0,0 0 0 0 0,0 0 1 0 0,0-1-1 0 0,0-1 0 0 0,0 0 0 0 0,-1-2 1 0 0,1 1-1 0 0,-1-2 0 0 0,0 0 0 0 0,0 0 1 0 0,0-2-1 0 0,-1 1 0 0 0,0-2 0 0 0,0 0 1 0 0,-1 0-1 0 0,0-1 0 0 0,0-1 0 0 0,-1 0 1 0 0,0 0-1 0 0,-1-1 0 0 0,0 0 0 0 0,-1-1 1 0 0,0 0-1 0 0,-1-1 0 0 0,-1 0 1 0 0,0 0-1 0 0,2-5-94 0 0,-6 11 19 0 0,1 0 0 0 0,-1 0 0 0 0,0-1 0 0 0,-1 0 0 0 0,1 1 0 0 0,-2-1 0 0 0,1 0 0 0 0,-1 0 0 0 0,0 0 0 0 0,-1 0 0 0 0,0 0 0 0 0,0 0 0 0 0,-1 0 0 0 0,0 0 0 0 0,0 0 0 0 0,-1 0 0 0 0,0 0 0 0 0,0 0 0 0 0,-1 1 0 0 0,0-1 0 0 0,0 1 0 0 0,-1-1 0 0 0,0 1 0 0 0,0 1 0 0 0,0-1 0 0 0,-3-2-18 0 0,1 3-44 0 0,0 1 1 0 0,-1 0-1 0 0,0 0 1 0 0,0 0 0 0 0,0 1-1 0 0,0 0 1 0 0,0 0-1 0 0,-1 1 1 0 0,0 0 0 0 0,0 0-1 0 0,1 1 1 0 0,-2 0 0 0 0,1 0-1 0 0,0 1 1 0 0,-3 0 42 0 0,5 1-243 0 0,0 0 1 0 0,0 0-1 0 0,0 1 0 0 0,0 0 1 0 0,0 0-1 0 0,1 1 0 0 0,-1-1 1 0 0,0 1-1 0 0,1 0 0 0 0,-1 1 1 0 0,1-1-1 0 0,0 1 0 0 0,0 0 1 0 0,-2 2 242 0 0,-20 18-4719 0 0,17-14-242 0 0,-4 3-6927 0 0</inkml:trace>
  <inkml:trace contextRef="#ctx0" brushRef="#br0" timeOffset="-85760.595">1581 6980 7050 0 0,'0'0'4985'0'0,"0"0"-2101"0"0,0 0-889 0 0,0 0-346 0 0,0 0-373 0 0,0 0-339 0 0,0 0-194 0 0,0 0-128 0 0,0 0-85 0 0,0 0-38 0 0,0 0-14 0 0,0 0-24 0 0,0 0-62 0 0,8-27-41 0 0,26-84-50 0 0,23-19 629 0 0,-2 8-656 0 0,-49 109-375 0 0,-6 13 82 0 0,0 0 1 0 0,1 1 0 0 0,-1-1-1 0 0,0 0 1 0 0,0 0 0 0 0,1 0-1 0 0,-1 1 1 0 0,0-1 0 0 0,0 0-1 0 0,1 0 1 0 0,-1 0 0 0 0,0 0-1 0 0,1 0 1 0 0,-1 0-1 0 0,0 0 1 0 0,1 0 0 0 0,-1 0-1 0 0,0 0 1 0 0,1 1 0 0 0,-1-2-1 0 0,0 1 1 0 0,0 0 0 0 0,1 0-1 0 0,-1 0 1 0 0,0 0 0 0 0,1 0 18 0 0,-2 12 6 0 0,0 0 0 0 0,1 0 0 0 0,1 0 1 0 0,0 0-1 0 0,0 0 0 0 0,2 0 1 0 0,-1-1-1 0 0,1 1 0 0 0,1-1 0 0 0,0 0 1 0 0,1 1-1 0 0,0-2 0 0 0,0 1 1 0 0,2 1-7 0 0,-3-6 14 0 0,0 1 0 0 0,0-1 1 0 0,1 0-1 0 0,-1 0 1 0 0,1-1-1 0 0,1 1 1 0 0,-1-1-1 0 0,1 0 0 0 0,0-1 1 0 0,0 1-1 0 0,1-1 1 0 0,-1-1-1 0 0,1 1 1 0 0,0-1-1 0 0,0 0 0 0 0,0 0 1 0 0,3 0-15 0 0,-4-2 70 0 0,1 1 0 0 0,-1-1 0 0 0,0 0 0 0 0,1-1 1 0 0,-1 1-1 0 0,1-1 0 0 0,-1-1 0 0 0,1 1 0 0 0,-1-1 0 0 0,0 0 0 0 0,1-1 0 0 0,-1 1 0 0 0,0-1 1 0 0,0-1-1 0 0,0 1 0 0 0,0-1 0 0 0,-1 0 0 0 0,1 0 0 0 0,3-3-70 0 0,4-4 158 0 0,-1 1 0 0 0,0-2-1 0 0,-1 0 1 0 0,0 0 0 0 0,0-1 0 0 0,-2 0-1 0 0,1-1 1 0 0,-2 0 0 0 0,0 0 0 0 0,0-1-1 0 0,1-5-157 0 0,-2 5 64 0 0,0 3-42 0 0,-1 0 0 0 0,0-1-1 0 0,-1 1 1 0 0,0-1-1 0 0,-1 0 1 0 0,0 0 0 0 0,-1-1-1 0 0,0 1 1 0 0,-1-1 0 0 0,0 1-1 0 0,-1-1 1 0 0,-1 0-1 0 0,0 0 1 0 0,-1-1-22 0 0,1 12-43 0 0,-1 0 1 0 0,1 0-1 0 0,-1 0 0 0 0,1 0 1 0 0,-1 0-1 0 0,0 0 0 0 0,0 1 1 0 0,0-1-1 0 0,0 0 0 0 0,0 1 1 0 0,0-1-1 0 0,-1 0 0 0 0,1 1 1 0 0,0 0-1 0 0,-1-1 0 0 0,1 1 1 0 0,-1 0-1 0 0,0 0 0 0 0,1 0 1 0 0,-1 0-1 0 0,0 0 0 0 0,0 0 1 0 0,0 0-1 0 0,1 0 0 0 0,-1 1 0 0 0,0-1 1 0 0,0 1-1 0 0,-2-1 43 0 0,-22-1-7375 0 0,21 2-4930 0 0</inkml:trace>
  <inkml:trace contextRef="#ctx0" brushRef="#br0" timeOffset="-84884.13">2830 6402 0 0 0,'0'0'1355'0'0,"0"0"665"0"0,0 0 214 0 0,0 0-48 0 0,0 0-167 0 0,0 0-204 0 0,0 0-178 0 0,0 0-155 0 0,0 0-128 0 0,0 0-92 0 0,0 0-94 0 0,0 0-106 0 0,8-3 577 0 0,-50 3 706 0 0,-115 37-1079 0 0,-11 47-795 0 0,166-83-467 0 0,1 0 0 0 0,-1 0-1 0 0,1 0 1 0 0,-1 1 0 0 0,1-1 0 0 0,0 0 0 0 0,-1 1 0 0 0,1-1 0 0 0,0 1 0 0 0,0-1 0 0 0,0 1 0 0 0,0 0-1 0 0,0-1 1 0 0,1 1 0 0 0,-1 0 0 0 0,0 0 0 0 0,1-1 0 0 0,-1 1 0 0 0,1 0 0 0 0,0 0 0 0 0,-1 0 0 0 0,1 0-1 0 0,0 0 1 0 0,0-1 0 0 0,0 1 0 0 0,1 0 0 0 0,-1 0 0 0 0,0 0 0 0 0,1 0 0 0 0,-1 0 0 0 0,1-1 0 0 0,-1 1-1 0 0,1 0 1 0 0,0 0 0 0 0,0-1 0 0 0,0 1 0 0 0,0 0-4 0 0,48 53 104 0 0,111 59 249 0 0,-157-112-331 0 0,1 0 0 0 0,-1 1 0 0 0,0-1 1 0 0,0 1-1 0 0,0 0 0 0 0,0-1 0 0 0,-1 1 0 0 0,1 1 0 0 0,-1-1 0 0 0,1 0 0 0 0,-1 0 0 0 0,0 1 0 0 0,0 0 0 0 0,-1-1 0 0 0,1 1 1 0 0,-1 0-1 0 0,0 0 0 0 0,0 0 0 0 0,0-1 0 0 0,0 1 0 0 0,-1 0 0 0 0,1 0 0 0 0,-1 0 0 0 0,0 0 0 0 0,-1 0 0 0 0,1 0 1 0 0,-1 0-1 0 0,1 0 0 0 0,-1 0 0 0 0,0 0 0 0 0,-1 0 0 0 0,1 0 0 0 0,-1-1 0 0 0,1 1 0 0 0,-1 0 0 0 0,0-1 0 0 0,0 0 0 0 0,-1 1 1 0 0,1-1-1 0 0,-1 0 0 0 0,-2 2-22 0 0,-11 5 37 0 0,0 0 1 0 0,-1-2 0 0 0,0 0-1 0 0,0-1 1 0 0,-1 0-1 0 0,0-2 1 0 0,0 0-1 0 0,-1-1 1 0 0,1-1 0 0 0,-1 0-1 0 0,1-2 1 0 0,-1 0-1 0 0,0-1 1 0 0,0-1 0 0 0,1 0-1 0 0,-7-3-37 0 0,20 4-18 0 0,1 0 0 0 0,-1-1 0 0 0,1 0 0 0 0,-1 0 0 0 0,1 0 0 0 0,0 0 0 0 0,-1-1 0 0 0,1 1 0 0 0,0-1 0 0 0,0 0 0 0 0,0-1 0 0 0,0 1 0 0 0,0 0 0 0 0,0-1 0 0 0,1 0 0 0 0,-1-1 18 0 0,4 1-184 0 0,0 0 1 0 0,1 1-1 0 0,0-1 0 0 0,-1 0 0 0 0,1 0 0 0 0,0 1 0 0 0,0-1 1 0 0,1 0-1 0 0,-1 1 0 0 0,0-1 0 0 0,1 1 0 0 0,0 0 1 0 0,-1-1-1 0 0,1 1 0 0 0,0 0 0 0 0,0 0 0 0 0,0 0 1 0 0,1 0-1 0 0,-1 0 0 0 0,0 1 0 0 0,1-1 0 0 0,-1 1 0 0 0,1-1 1 0 0,-1 1-1 0 0,1 0 0 0 0,0 0 0 0 0,0 0 184 0 0,1-1-634 0 0,12-7-4019 0 0,-4 2-6047 0 0</inkml:trace>
  <inkml:trace contextRef="#ctx0" brushRef="#br0" timeOffset="-84522.504">3152 6329 11995 0 0,'0'0'2910'0'0,"0"0"-1098"0"0,0 0-498 0 0,0 0-1 0 0,0 0 77 0 0,0 0-82 0 0,0 0-250 0 0,0 0-353 0 0,0 0-269 0 0,0 0-93 0 0,0 0 9 0 0,0 0 45 0 0,0 0 7 0 0,-3 16-22 0 0,-15 112 503 0 0,11 151 221 0 0,18-162-999 0 0,-9-10-198 0 0,-2-106 42 0 0,0-1-39 0 0,0 0-23 0 0,0 0-33 0 0,0 0-20 0 0,0 0-64 0 0,-2-22-4264 0 0,-6 9 1222 0 0,0 0-5560 0 0,4 5-1920 0 0</inkml:trace>
  <inkml:trace contextRef="#ctx0" brushRef="#br0" timeOffset="-84275.036">2809 6645 8634 0 0,'0'0'2396'0'0,"0"0"-566"0"0,0 0-426 0 0,0 0-166 0 0,0 0-111 0 0,0 0-56 0 0,0 0-54 0 0,0 0-92 0 0,0 0-148 0 0,0 0-141 0 0,0 0-92 0 0,0 0-73 0 0,0 0-39 0 0,36 2-17 0 0,112 6-80 0 0,162-14-1533 0 0,-288 6-7 0 0,-2 0-2046 0 0,-6 0-3442 0 0,-6 0-4212 0 0</inkml:trace>
  <inkml:trace contextRef="#ctx0" brushRef="#br0" timeOffset="-83855.123">3641 6653 8866 0 0,'0'0'3878'0'0,"0"0"-1432"0"0,0 0-686 0 0,0 0-253 0 0,0 0-160 0 0,0 0-124 0 0,0 0-196 0 0,0 0-251 0 0,0 0-182 0 0,0 0-97 0 0,0 0-66 0 0,0 0-42 0 0,0 0-51 0 0,-18 4-77 0 0,-59 15-57 0 0,71-17-168 0 0,-1 0-1 0 0,0 0 1 0 0,1 1 0 0 0,0 0 0 0 0,0 0-1 0 0,0 1 1 0 0,0 0 0 0 0,0 0-1 0 0,1 0 1 0 0,-1 0 0 0 0,1 1-1 0 0,-2 3-35 0 0,-16 12 56 0 0,18-16-51 0 0,-1 1 0 0 0,1-1 0 0 0,0 1 0 0 0,0 0 0 0 0,0 1 0 0 0,1-1 0 0 0,0 1 0 0 0,0 0 0 0 0,0 0 0 0 0,1 0 0 0 0,0 1 0 0 0,0-1 0 0 0,1 1 0 0 0,-1-1 0 0 0,1 1 0 0 0,1 0 0 0 0,-1 0 0 0 0,1 0 0 0 0,1 0 0 0 0,-1 0 0 0 0,1 0 0 0 0,0 0 0 0 0,1 4-5 0 0,2-8 17 0 0,-1 1-1 0 0,1-1 1 0 0,0 0-1 0 0,0 0 1 0 0,0-1 0 0 0,0 1-1 0 0,1-1 1 0 0,-1 0 0 0 0,1 1-1 0 0,-1-1 1 0 0,1-1-1 0 0,0 1 1 0 0,0-1 0 0 0,0 1-1 0 0,0-1 1 0 0,0 0 0 0 0,0 0-1 0 0,0-1 1 0 0,0 1-1 0 0,0-1 1 0 0,0 0 0 0 0,0 0-1 0 0,1 0 1 0 0,-1-1 0 0 0,4 0-17 0 0,-4 1 45 0 0,5-1 11 0 0,1 0 1 0 0,-1-1-1 0 0,1 0 0 0 0,-1 0 0 0 0,1-1 0 0 0,-1 0 0 0 0,0 0 0 0 0,-1-1 0 0 0,1-1 0 0 0,0 1 0 0 0,-1-1 0 0 0,0-1 0 0 0,-1 1 0 0 0,1-1 1 0 0,-1-1-1 0 0,0 0 0 0 0,5-5-56 0 0,5-8 49 0 0,0-1 0 0 0,-1-1 1 0 0,-1-1-1 0 0,-1 0 1 0 0,8-19-50 0 0,-5 13-10 0 0,-17 29-54 0 0,0 0-24 0 0,-1 26-232 0 0,-1-22 257 0 0,1 0 0 0 0,0 0-1 0 0,0 1 1 0 0,0-1 0 0 0,1 1-1 0 0,-1-1 1 0 0,1 1 0 0 0,0-1-1 0 0,1 1 1 0 0,-1-1 0 0 0,1 1 0 0 0,-1-1-1 0 0,2 1 1 0 0,-1-1 0 0 0,0 0-1 0 0,1 0 1 0 0,-1 1 0 0 0,1-1-1 0 0,1 0 1 0 0,-1-1 0 0 0,0 1 0 0 0,1 0-1 0 0,0-1 1 0 0,0 1 0 0 0,0-1-1 0 0,0 0 1 0 0,0 0 0 0 0,2 1 63 0 0,79 44-3265 0 0,-45-33-1831 0 0,-3-2-5501 0 0,-24-9 4004 0 0</inkml:trace>
  <inkml:trace contextRef="#ctx0" brushRef="#br0" timeOffset="-80450.711">4300 6564 0 0 0,'0'0'915'0'0,"0"0"412"0"0,0 0 349 0 0,0 0 326 0 0,0 0 182 0 0,0 0-14 0 0,0 0-229 0 0,0 0-360 0 0,0 0-296 0 0,0 0-240 0 0,0 0-127 0 0,-9 0 4080 0 0,7 20-4418 0 0,-1-1 0 0 0,-1 0-1 0 0,0-1 1 0 0,-2 1 0 0 0,0-1 0 0 0,-8 16-580 0 0,12-30 63 0 0,-100 229 284 0 0,94-201-347 0 0,8-32-25 0 0,0 0-13 0 0,0 0-3 0 0,0 0 25 0 0,0 0 29 0 0,5-33-18 0 0,2 4 13 0 0,1 1 1 0 0,2 0-1 0 0,0 1 1 0 0,2 0 0 0 0,0 1-1 0 0,2 0 1 0 0,1 1-1 0 0,2 1 1 0 0,0 0-1 0 0,10-9-8 0 0,7 10-12 0 0,-19 63 235 0 0,64 210 288 0 0,-78-247-501 0 0,0 0 0 0 0,0-1-1 0 0,0 1 1 0 0,0-1 0 0 0,0 1 0 0 0,0-1 0 0 0,1 1 0 0 0,-1-1 0 0 0,1 0 0 0 0,0 0 0 0 0,0 0 0 0 0,-1 0 0 0 0,2 0-1 0 0,-1 0 1 0 0,0 0 0 0 0,0 0 0 0 0,0-1 0 0 0,1 1 0 0 0,-1-1 0 0 0,1 0 0 0 0,-1 0 0 0 0,1 0 0 0 0,-1 0 0 0 0,1 0-1 0 0,0 0 1 0 0,0-1 0 0 0,-1 0 0 0 0,1 1 0 0 0,0-1 0 0 0,0 0 0 0 0,-1 0 0 0 0,1 0 0 0 0,0-1 0 0 0,0 1 0 0 0,-1-1 0 0 0,1 1-1 0 0,0-1 1 0 0,-1 0 0 0 0,1 0 0 0 0,0 0 0 0 0,-1 0 0 0 0,1-1 0 0 0,-1 1 0 0 0,1-1-10 0 0,16-20 255 0 0,-2 1 0 0 0,-1-2 0 0 0,0 0 0 0 0,-2-1 0 0 0,-1-1 0 0 0,-1 0 0 0 0,-1-1 0 0 0,-1 0 0 0 0,4-17-255 0 0,16-136 724 0 0,-26 119-579 0 0,6 48-1868 0 0,-1 22-7473 0 0,-8-8 7569 0 0,1 1-11028 0 0</inkml:trace>
  <inkml:trace contextRef="#ctx0" brushRef="#br0" timeOffset="-79743.784">5405 6093 5953 0 0,'0'0'2118'0'0,"0"0"-318"0"0,0 0-143 0 0,0 0-5 0 0,0 0-45 0 0,0 0-140 0 0,0 0-211 0 0,0 0-211 0 0,0 0-164 0 0,0 0-134 0 0,0 0-86 0 0,-2 20-54 0 0,-3 61-45 0 0,20 21 1449 0 0,-11-67-1733 0 0,-1 0 1 0 0,-2 1-1 0 0,-2-1 0 0 0,-1 0 1 0 0,-2 1-1 0 0,-1-1 1 0 0,-2-1-1 0 0,-5 17-278 0 0,-28 98 119 0 0,31-112-711 0 0,9-36 318 0 0,0-1-125 0 0,0 0-169 0 0,-17-11-16170 0 0,13 7 8939 0 0</inkml:trace>
  <inkml:trace contextRef="#ctx0" brushRef="#br0" timeOffset="-79503.161">5007 6528 10850 0 0,'0'0'2035'0'0,"0"0"-569"0"0,0 0-252 0 0,0 0 73 0 0,0 0 36 0 0,0 0-94 0 0,0 0-102 0 0,0 0-97 0 0,0 0-82 0 0,0 0-101 0 0,35 6-137 0 0,108 18-120 0 0,-11-21 509 0 0,-101-7-942 0 0,143-15-934 0 0,-153 16-458 0 0,-5 0-2763 0 0,-3 2-7198 0 0</inkml:trace>
  <inkml:trace contextRef="#ctx0" brushRef="#br0" timeOffset="-78624.696">6556 6483 7930 0 0,'0'0'3206'0'0,"0"0"-964"0"0,0 0-471 0 0,0 0-146 0 0,0 0-168 0 0,0 0-225 0 0,0 0-260 0 0,0 0-249 0 0,0 0-212 0 0,0 0-110 0 0,0 0-41 0 0,0 0-2 0 0,0 0-2 0 0,-3 18 1 0 0,-6 55-29 0 0,27 17 535 0 0,-9-64-624 0 0,2 5 58 0 0,20 78 361 0 0,-28-36 374 0 0,23-150 416 0 0,114-241-1432 0 0,-127 293-147 0 0,-2 22-2938 0 0,-7 6-823 0 0,-2 1-3663 0 0,-1 0-4652 0 0</inkml:trace>
  <inkml:trace contextRef="#ctx0" brushRef="#br0" timeOffset="-77974.035">6968 6712 1368 0 0,'0'0'2742'0'0,"0"0"-229"0"0,0 0-41 0 0,0 0-41 0 0,0 0-202 0 0,0 0-321 0 0,0 0-346 0 0,0 0-295 0 0,31-1-212 0 0,97-3-191 0 0,-64-12 194 0 0,-55 10-854 0 0,1 0-15 0 0,1-1 1 0 0,-1 0 0 0 0,0-1 0 0 0,-1 0-1 0 0,0 0 1 0 0,0-1 0 0 0,-1 0 0 0 0,0-1-1 0 0,-1 0 1 0 0,0 0 0 0 0,4-8-190 0 0,-9 15 15 0 0,0 0 1 0 0,-1-1-1 0 0,1 1 1 0 0,-1-1-1 0 0,0 1 1 0 0,0-1-1 0 0,0 0 1 0 0,-1 0-1 0 0,1 1 1 0 0,-1-1-1 0 0,0 0 1 0 0,0 0-1 0 0,0 0 1 0 0,0 1-1 0 0,-1-1 1 0 0,0 0-1 0 0,1 0 1 0 0,-1 1-1 0 0,-1-1 1 0 0,1 1-1 0 0,0-1 1 0 0,-1 1-1 0 0,0-1 1 0 0,0 1-1 0 0,0 0 1 0 0,0 0-1 0 0,0 0 1 0 0,-1 0-1 0 0,1 0 1 0 0,-1 0-1 0 0,0 1 1 0 0,0-1-1 0 0,0 1 1 0 0,0 0-1 0 0,0 0 1 0 0,-1 0-1 0 0,1 0 1 0 0,0 1-1 0 0,-1-1 1 0 0,-3 0-16 0 0,-1 3-35 0 0,1 0 0 0 0,-1 0 1 0 0,0 1-1 0 0,1 0 0 0 0,-1 0 0 0 0,1 0 1 0 0,-1 1-1 0 0,1 1 0 0 0,0-1 0 0 0,0 1 1 0 0,1 0-1 0 0,-1 1 0 0 0,1-1 0 0 0,0 1 0 0 0,0 0 1 0 0,1 1-1 0 0,-1 0 0 0 0,1 0 0 0 0,0 0 1 0 0,1 0-1 0 0,-1 1 0 0 0,1 0 0 0 0,1-1 1 0 0,-1 2-1 0 0,1-1 0 0 0,1 0 0 0 0,-1 1 1 0 0,1-1-1 0 0,0 1 0 0 0,1-1 0 0 0,-1 8 35 0 0,1-8 7 0 0,1 0 0 0 0,0 1 0 0 0,0-1 0 0 0,0 1 0 0 0,1-1 0 0 0,0 0 0 0 0,1 0 0 0 0,-1 1 0 0 0,1-1 0 0 0,1 0 0 0 0,-1 0 0 0 0,1-1 0 0 0,1 1 0 0 0,-1 0 0 0 0,1-1 0 0 0,0 0 0 0 0,0 0 0 0 0,1 0 0 0 0,0-1 0 0 0,0 1 0 0 0,0-1 0 0 0,1 0 0 0 0,0-1 0 0 0,0 1 0 0 0,0-1 0 0 0,0 0 0 0 0,1-1 0 0 0,-1 1 0 0 0,1-1 0 0 0,0-1 0 0 0,0 1 0 0 0,0-1 0 0 0,3 0-7 0 0,9 4 110 0 0,0-1 0 0 0,1-1-1 0 0,-1 0 1 0 0,1-1 0 0 0,0-2-1 0 0,0 0 1 0 0,0-1 0 0 0,0-1 0 0 0,0-1-1 0 0,0 0 1 0 0,0-2 0 0 0,-1 0 0 0 0,1-1-1 0 0,9-5-109 0 0,-7-2 83 0 0,0-2 0 0 0,-1 0-1 0 0,-1-2 1 0 0,0 0-1 0 0,-1-1 1 0 0,0-1 0 0 0,-2 0-1 0 0,0-2 1 0 0,-1 0-1 0 0,-1-1 1 0 0,-1 0 0 0 0,-1-1-1 0 0,-1-1 1 0 0,-1 0-1 0 0,-1-1 1 0 0,-1-1-83 0 0,8-14-13 0 0,-1-1 0 0 0,-3 0 1 0 0,-1-1-1 0 0,-3-1 0 0 0,-1 0 1 0 0,-2 0-1 0 0,-1 0 0 0 0,-3-1 0 0 0,-1-1 13 0 0,-1 42 0 0 0,1 1 0 0 0,-1-1-1 0 0,1 0 1 0 0,-1 0 0 0 0,0 1-1 0 0,0-1 1 0 0,0 0 0 0 0,0 0 0 0 0,0 1-1 0 0,0-1 1 0 0,-1 0 0 0 0,1 0-1 0 0,0 1 1 0 0,-1-1 0 0 0,1 0 0 0 0,-1 1-1 0 0,0-1 1 0 0,0 1 0 0 0,1-1-1 0 0,-1 0 1 0 0,0 1 0 0 0,0 0-1 0 0,-1-1 1 0 0,1 1 0 0 0,0 0 0 0 0,0-1-1 0 0,-1 1 1 0 0,1 0 0 0 0,0 0-1 0 0,-1 0 1 0 0,1 0 0 0 0,-1 1-1 0 0,1-1 1 0 0,-1 0 0 0 0,0 0 0 0 0,1 1-1 0 0,-1-1 1 0 0,0 1 0 0 0,0 0-1 0 0,1-1 1 0 0,-1 1 0 0 0,0 0 0 0 0,0 0-1 0 0,1 0 1 0 0,-2 0 0 0 0,-7 9-2 0 0,1 0-1 0 0,1 1 1 0 0,0-1 0 0 0,0 2 0 0 0,1-1-1 0 0,0 1 1 0 0,0 0 0 0 0,2 0 0 0 0,-1 1-1 0 0,1 1 3 0 0,-11 26 63 0 0,2 1-1 0 0,2 1 0 0 0,1 0 1 0 0,2 1-1 0 0,3 0 1 0 0,1 0-1 0 0,1 0 0 0 0,3 1 1 0 0,4 38-63 0 0,43 191 884 0 0,-30-217-907 0 0,-16-55 23 0 0,0 0-14 0 0,7-15-476 0 0,27-34-2279 0 0,-18 31-1532 0 0,-1 2-3881 0 0,-8 8-3645 0 0</inkml:trace>
  <inkml:trace contextRef="#ctx0" brushRef="#br0" timeOffset="-77635.746">8122 6583 9770 0 0,'0'0'2523'0'0,"0"0"-485"0"0,0 0-344 0 0,0 0-253 0 0,0 0-207 0 0,0 0-198 0 0,0 0-213 0 0,0 0-205 0 0,0 0-134 0 0,0 0-107 0 0,0 0-106 0 0,0 0-31 0 0,-15 34-31 0 0,-43 107-6 0 0,57-140-195 0 0,-1 0 0 0 0,1 0 0 0 0,0 0 0 0 0,0 1-1 0 0,0-1 1 0 0,1 1 0 0 0,-1-1 0 0 0,0 0 0 0 0,0 1 0 0 0,1-1 0 0 0,-1 1 0 0 0,1 0 0 0 0,-1-1 0 0 0,1 1-1 0 0,0-1 1 0 0,-1 1 0 0 0,1 0 0 0 0,0-1 0 0 0,0 1 0 0 0,0 0 0 0 0,1-1 0 0 0,-1 1 0 0 0,0-1 0 0 0,0 1 0 0 0,1 0-1 0 0,-1-1 1 0 0,1 1 0 0 0,0-1 0 0 0,-1 1 0 0 0,1-1 0 0 0,0 1 0 0 0,0-1 0 0 0,0 0 0 0 0,0 1 0 0 0,0-1-1 0 0,0 0 1 0 0,0 0 0 0 0,1 1-8 0 0,5 3 87 0 0,0 0-4 0 0,0 0 0 0 0,1 0 1 0 0,-1-1-1 0 0,1 0 1 0 0,0 0-1 0 0,0 0 0 0 0,1-1 1 0 0,-1-1-1 0 0,1 1 0 0 0,0-1 1 0 0,-1-1-1 0 0,1 0 1 0 0,0 0-1 0 0,0-1 0 0 0,0 0 1 0 0,0 0-1 0 0,0-1 0 0 0,-1 0 1 0 0,1 0-1 0 0,0-1 1 0 0,-1-1-1 0 0,1 1 0 0 0,-1-1 1 0 0,0-1-1 0 0,6-3-83 0 0,-4 3 72 0 0,-1-1 1 0 0,0 0-1 0 0,0 0 0 0 0,-1-1 1 0 0,0 0-1 0 0,0-1 0 0 0,0 0 1 0 0,-1 0-1 0 0,0-1 0 0 0,0 1 0 0 0,-1-2 1 0 0,0 1-1 0 0,0-1 0 0 0,-1 0 1 0 0,0 0-1 0 0,-1 0 0 0 0,0-1 1 0 0,0 1-1 0 0,-1-1 0 0 0,0 0 0 0 0,-1 0 1 0 0,0 0-1 0 0,0-9-72 0 0,-2 12-15 0 0,1 0 0 0 0,-1 0 0 0 0,-1 0 0 0 0,1 0 0 0 0,-1 0 0 0 0,0 0 0 0 0,-1 0 0 0 0,0 0 0 0 0,0 1 0 0 0,0-1 0 0 0,-1 1 0 0 0,0-1 0 0 0,0 1 0 0 0,-1 0 0 0 0,1 0 0 0 0,-2 0 0 0 0,1 1 0 0 0,0 0 0 0 0,-1-1 0 0 0,0 1 0 0 0,0 1 0 0 0,-1-1 0 0 0,1 1 0 0 0,-1 0 0 0 0,0 0 0 0 0,0 1 0 0 0,0 0 0 0 0,-3-1 15 0 0,-77-6-1840 0 0,57 14-1784 0 0,4 5-4229 0 0,15-2-4057 0 0</inkml:trace>
  <inkml:trace contextRef="#ctx0" brushRef="#br0" timeOffset="-77306.33">8829 6612 8146 0 0,'0'0'3618'0'0,"0"0"-1350"0"0,0 0-515 0 0,0 0-158 0 0,0 0-207 0 0,0 0-197 0 0,0 0-244 0 0,0 0-208 0 0,0 0-146 0 0,0 0-89 0 0,-33 1-48 0 0,-105 3-37 0 0,64 14 171 0 0,64-11-472 0 0,4-5-74 0 0,-1 2-1 0 0,2-1 0 0 0,-1 1 1 0 0,0-1-1 0 0,1 1 0 0 0,-1 1 1 0 0,1-1-1 0 0,0 1 0 0 0,1 0 1 0 0,-1 0-1 0 0,1 1 0 0 0,0-1 1 0 0,0 1-1 0 0,1 0 0 0 0,0 0 1 0 0,0 0-1 0 0,0 0 0 0 0,1 1 1 0 0,0-1-1 0 0,0 1 0 0 0,0-1 1 0 0,1 1-1 0 0,0 0 0 0 0,0 0-43 0 0,1-2 28 0 0,1 0-1 0 0,0 0 0 0 0,-1-1 0 0 0,2 1 0 0 0,-1 0 0 0 0,0-1 0 0 0,1 1 1 0 0,0-1-1 0 0,0 0 0 0 0,0 1 0 0 0,1-1 0 0 0,-1 0 0 0 0,1 0 0 0 0,0-1 1 0 0,0 1-1 0 0,0-1 0 0 0,1 1 0 0 0,-1-1 0 0 0,1 0 0 0 0,0 0 1 0 0,0 0-1 0 0,0-1 0 0 0,0 1 0 0 0,0-1 0 0 0,1 0 0 0 0,-1 0 0 0 0,1-1 1 0 0,2 1-28 0 0,13 5 118 0 0,1-1 0 0 0,-1-2 0 0 0,1 0 0 0 0,0-1 0 0 0,0-1 1 0 0,1-1-1 0 0,-1 0 0 0 0,11-3-118 0 0,-4 2 145 0 0,57-26 274 0 0,-73-3-40 0 0,-12 14-5302 0 0,0 7-2038 0 0,0 5-4968 0 0</inkml:trace>
  <inkml:trace contextRef="#ctx0" brushRef="#br0" timeOffset="-77058.276">9223 6590 17892 0 0,'0'0'1368'0'0,"0"0"-306"0"0,0 0 5 0 0,0 0 122 0 0,0 0-70 0 0,0 0-187 0 0,0 0-292 0 0,0 0-241 0 0,0 0-151 0 0,0 0-74 0 0,-5 31-70 0 0,-15 98-62 0 0,12-39-587 0 0,10-78-591 0 0,2-9-6543 0 0,-3-3-4084 0 0</inkml:trace>
  <inkml:trace contextRef="#ctx0" brushRef="#br0" timeOffset="-76610.59">9610 6023 17596 0 0,'0'0'1645'0'0,"0"0"-482"0"0,0 0-233 0 0,0 0-126 0 0,0 0-61 0 0,0 0-15 0 0,0 0-84 0 0,0 0-57 0 0,0 0-46 0 0,0 0-86 0 0,0 0-95 0 0,0 0-64 0 0,0 0-65 0 0,1 32-82 0 0,2 102-18 0 0,-11-34 41 0 0,-14 242 71 0 0,22-303-292 0 0,2 0 1 0 0,2 1-1 0 0,2-1 0 0 0,8 28 49 0 0,5-41-2732 0 0,-18-36-6964 0 0,-1 5-1714 0 0</inkml:trace>
  <inkml:trace contextRef="#ctx0" brushRef="#br0" timeOffset="-75971.186">9374 6528 5673 0 0,'0'0'4711'0'0,"0"0"-2612"0"0,0 0-708 0 0,0 0-144 0 0,0 0-182 0 0,0 0-129 0 0,0 0-126 0 0,0 0-67 0 0,34 3-66 0 0,107 9-101 0 0,200 6 1481 0 0,-340-19-2018 0 0,1 1 0 0 0,-1 0 0 0 0,0 0 0 0 0,1 0 1 0 0,-1 0-1 0 0,1 0 0 0 0,-1 0 0 0 0,1 1 0 0 0,-1-1 0 0 0,0 0 1 0 0,1 1-1 0 0,-1-1 0 0 0,0 1 0 0 0,1 0 0 0 0,-1-1 1 0 0,0 1-1 0 0,0 0 0 0 0,1 0 0 0 0,-1-1 0 0 0,0 1 0 0 0,0 0 1 0 0,0 0-1 0 0,0 0 0 0 0,0 1 0 0 0,0-1 0 0 0,-1 0 1 0 0,1 0-1 0 0,0 0 0 0 0,0 1 0 0 0,-1-1 0 0 0,1 0 0 0 0,-1 1 1 0 0,1-1-1 0 0,-1 0 0 0 0,0 1 0 0 0,1-1 0 0 0,-1 1 0 0 0,0-1 1 0 0,0 0-1 0 0,0 1 0 0 0,0-1 0 0 0,0 1 0 0 0,-1-1 1 0 0,1 1-1 0 0,0 0-39 0 0,1 125 1727 0 0,-1-125-1708 0 0,1 0 0 0 0,-1 0 1 0 0,1 0-1 0 0,-1 0 0 0 0,1-1 0 0 0,0 1 1 0 0,0 0-1 0 0,0 0 0 0 0,0-1 0 0 0,0 1 1 0 0,1-1-1 0 0,-1 1 0 0 0,0-1 0 0 0,1 0 0 0 0,-1 1 1 0 0,1-1-1 0 0,-1 0 0 0 0,1 0 0 0 0,-1 0 1 0 0,1 0-1 0 0,0 0 0 0 0,0 0 0 0 0,-1-1 1 0 0,1 1-1 0 0,0-1 0 0 0,0 1 0 0 0,0-1 1 0 0,0 0-1 0 0,0 1 0 0 0,0-1 0 0 0,0 0 1 0 0,0 0-1 0 0,0 0 0 0 0,-1-1 0 0 0,2 1-19 0 0,68-18 943 0 0,147-146 1236 0 0,-216 163-2168 0 0,0 0 0 0 0,0 0 0 0 0,0 0 1 0 0,0 0-1 0 0,0 0 0 0 0,0 0 0 0 0,0 1 0 0 0,0-1 0 0 0,1 1 0 0 0,-1 0 0 0 0,0-1 0 0 0,0 1 0 0 0,0 0 0 0 0,1 0 0 0 0,-1 0 0 0 0,0 1 0 0 0,0-1 1 0 0,1 0-1 0 0,-1 1 0 0 0,0 0 0 0 0,0-1 0 0 0,0 1 0 0 0,0 0 0 0 0,0 0 0 0 0,0 0 0 0 0,0 0 0 0 0,0 1 0 0 0,0-1 0 0 0,0 0 0 0 0,-1 1 0 0 0,1-1 1 0 0,-1 1-1 0 0,1 0 0 0 0,-1 0 0 0 0,1 0-11 0 0,39 73 165 0 0,-38-67-136 0 0,75 197 173 0 0,-58-161-195 0 0,-3 1-1 0 0,-1 1 1 0 0,-3 0-1 0 0,-1 1 1 0 0,-3 0-1 0 0,-1 1 1 0 0,0 44-7 0 0,-8-73-8 0 0,1 7 15 0 0,-1 1-1 0 0,-1 0 1 0 0,-1 0-1 0 0,-2 0 1 0 0,-1-1 0 0 0,0 1-1 0 0,-9 19-6 0 0,8-27 6 0 0,-2-1 0 0 0,0 0 0 0 0,-1 0 0 0 0,0 0 0 0 0,-2-1 0 0 0,0-1 0 0 0,-1 0 0 0 0,0 0-1 0 0,-2-1 1 0 0,0-1 0 0 0,0 0 0 0 0,-1-1 0 0 0,-1-1 0 0 0,0 0 0 0 0,-1-1 0 0 0,0-1-1 0 0,-9 4-5 0 0,-53-3 88 0 0,77-13-86 0 0,0 0 0 0 0,0 0 0 0 0,0-1 0 0 0,1 1 0 0 0,-1-1 0 0 0,1 1 0 0 0,0-1-1 0 0,-1 1 1 0 0,1-1 0 0 0,0 0 0 0 0,1 1 0 0 0,-1-1 0 0 0,0 0 0 0 0,1 0 0 0 0,-1 0-1 0 0,1 0 1 0 0,0 1 0 0 0,0-1 0 0 0,0 0 0 0 0,1 0 0 0 0,-1 0 0 0 0,1 0 0 0 0,-1 1-1 0 0,1-2-1 0 0,0 0 1 0 0,3-18-12 0 0,1 0-1 0 0,1 0 1 0 0,1 0 0 0 0,1 1-1 0 0,1 0 1 0 0,1 0 0 0 0,5-6 11 0 0,0-4-5 0 0,15-29-263 0 0,2 1 0 0 0,3 1 0 0 0,3 2 0 0 0,1 2 0 0 0,3 2 1 0 0,3 1-1 0 0,48-42 268 0 0,-48 58-2796 0 0,-26 21-5545 0 0,-13 9-4054 0 0</inkml:trace>
  <inkml:trace contextRef="#ctx0" brushRef="#br0" timeOffset="-76802.971">9219 6310 8290 0 0,'0'0'5001'0'0,"0"0"-3473"0"0,0 0-528 0 0,0 0-255 0 0,0 0-265 0 0,0 0-136 0 0,0 0-280 0 0,0 0-512 0 0,0 0-689 0 0,0 0-1767 0 0,0 0-8587 0 0</inkml:trace>
  <inkml:trace contextRef="#ctx0" brushRef="#br0" timeOffset="-75167.897">9164 6134 0 0 0,'0'0'2766'0'0,"0"0"-644"0"0,0 0-133 0 0,0 0 17 0 0,0 0-52 0 0,0 0-174 0 0,0 0-267 0 0,0 0-253 0 0,0 0-213 0 0,0 0-148 0 0,0 0-119 0 0,0 0-88 0 0,7-3-36 0 0,18-7-21 0 0,-19 30 2764 0 0,-60 46-1091 0 0,53-66-2256 0 0,1 0-18 0 0,0 0-7 0 0,0 0 1 0 0,0 0-8 0 0,0 0 8 0 0,26-15 665 0 0,-26 15-661 0 0,0 0 0 0 0,-1 0-1 0 0,1 0 1 0 0,0 0 0 0 0,-1 0-1 0 0,1-1 1 0 0,0 1 0 0 0,0 0-1 0 0,-1 0 1 0 0,1-1 0 0 0,0 1-1 0 0,0 0 1 0 0,-1 0 0 0 0,1-1-1 0 0,0 1 1 0 0,0 0 0 0 0,0 0-1 0 0,-1-1 1 0 0,1 1 0 0 0,0 0 0 0 0,0-1-1 0 0,0 1 1 0 0,0 0 0 0 0,0-1-1 0 0,0 1 1 0 0,0 0 0 0 0,0-1-1 0 0,0 1 1 0 0,0-1 0 0 0,0 1-1 0 0,0 0 1 0 0,0-1 0 0 0,0 1-1 0 0,0 0 1 0 0,0-1 0 0 0,0 1-1 0 0,0 0 1 0 0,0-1-32 0 0,-20 1-1057 0 0,10-8-5254 0 0,10 5-5691 0 0</inkml:trace>
  <inkml:trace contextRef="#ctx0" brushRef="#br0" timeOffset="-70988.772">10961 6925 2232 0 0,'0'0'1994'0'0,"0"0"-155"0"0,0 0-30 0 0,0 0 15 0 0,0 0-90 0 0,0 0-201 0 0,0 0-260 0 0,0 0-261 0 0,0 0-203 0 0,0 0-135 0 0,0 0-53 0 0,-12 8 7284 0 0,-24 6-7392 0 0,36-14-467 0 0,0 0-10 0 0,0 0 18 0 0,0 0-20 0 0,0 0 18 0 0,0 0-16 0 0,0 0-32 0 0,14-3 41 0 0,72-34 482 0 0,-90 43 385 0 0,-6 5-142 0 0,4-9-3837 0 0,4-3-2977 0 0,1 1-6516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00.6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0 140 0 0 0,'0'0'307'0'0,"0"0"453"0"0,0 0 87 0 0,0 0-48 0 0,0 0-95 0 0,0 0-131 0 0,0-3-111 0 0,0 3-320 0 0,0-1 1 0 0,0 0 0 0 0,0 1 0 0 0,0-1-1 0 0,0 0 1 0 0,0 1 0 0 0,0-1 0 0 0,1 1 0 0 0,-1-1-1 0 0,0 0 1 0 0,0 1 0 0 0,0-1 0 0 0,1 1-1 0 0,-1-1 1 0 0,0 1 0 0 0,1-1 0 0 0,-1 1-1 0 0,0-1 1 0 0,1 1 0 0 0,-1-1 0 0 0,1 1 0 0 0,-1 0-1 0 0,1-1 1 0 0,-1 1 0 0 0,1-1 0 0 0,-1 1-1 0 0,1 0 1 0 0,-1 0 0 0 0,1-1 0 0 0,-1 1-1 0 0,1 0 1 0 0,0 0 0 0 0,-1 0 0 0 0,1 0 0 0 0,-1-1-1 0 0,1 1 1 0 0,0 0 0 0 0,-1 0 0 0 0,1 0-1 0 0,0 0 1 0 0,-1 0 0 0 0,1 1 0 0 0,-1-1-1 0 0,1 0 1 0 0,0 0 0 0 0,-1 0 0 0 0,1 1-143 0 0,17-3-4 0 0,137-9 2009 0 0,156-25-385 0 0,-130 21-1012 0 0,-98 30-405 0 0,76-14 276 0 0,-24-6-349 0 0,133 5 251 0 0,-154 8-331 0 0,-43-1-14 0 0,93 0 179 0 0,341-7 829 0 0,28 4 1226 0 0,-265-11-1287 0 0,-67-4-166 0 0,30 7-339 0 0,275 0 687 0 0,-276-22-264 0 0,-97 23-607 0 0,103-8 90 0 0,-100 3-64 0 0,54-6 235 0 0,60 10-4 0 0,-87 0 331 0 0,-163 4-874 0 0,0 0-14 0 0,0 0 13 0 0,-1 2-1966 0 0,-1 0-9746 0 0,0-2-409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56 4977 0 0,'0'0'4853'0'0,"0"0"-2162"0"0,0 0-940 0 0,0 0-270 0 0,0 0-226 0 0,0 0-275 0 0,0 0-197 0 0,0 0-118 0 0,0 0-91 0 0,0 0-68 0 0,0 0-59 0 0,0 0-89 0 0,0 0-69 0 0,-32 29-36 0 0,-98 94-65 0 0,76-54 5 0 0,48-54-154 0 0,-54 102 147 0 0,58-109 664 0 0,14-23-226 0 0,22-34-65 0 0,-31 46-554 0 0,24-36 95 0 0,2 2 1 0 0,2 1 0 0 0,1 2 0 0 0,2 1-1 0 0,1 1 1 0 0,2 2 0 0 0,21-12-101 0 0,-58 41-1 0 0,1 1 0 0 0,0 0 0 0 0,0-1 0 0 0,0 1 0 0 0,0 0 0 0 0,0-1-1 0 0,0 1 1 0 0,0 0 0 0 0,0 0 0 0 0,0 0 0 0 0,1 0 0 0 0,-1 0 0 0 0,0 0 0 0 0,0 0 0 0 0,0 0 0 0 0,0 0 0 0 0,0 1-1 0 0,0-1 1 0 0,0 0 0 0 0,0 1 0 0 0,0-1 0 0 0,0 1 0 0 0,-1-1 0 0 0,1 1 0 0 0,0-1 0 0 0,0 1 0 0 0,0 0 0 0 0,0-1 0 0 0,-1 1-1 0 0,1 0 1 0 0,0-1 0 0 0,-1 1 0 0 0,1 0 0 0 0,0 0 0 0 0,-1 0 0 0 0,1 0 0 0 0,-1 0 0 0 0,1 0 0 0 0,-1 0 0 0 0,0 0-1 0 0,1 0 1 0 0,-1 0 0 0 0,0 0 0 0 0,0 0 0 0 0,0 0 0 0 0,0 0 0 0 0,0 0 0 0 0,0 0 0 0 0,0 0 0 0 0,0 0 0 0 0,0 0-1 0 0,0 0 1 0 0,-1 0 0 0 0,1 0 0 0 0,0 0 0 0 0,-1 0 0 0 0,1 0 0 0 0,0 0 0 0 0,-1 0 1 0 0,2 11 55 0 0,4 37 27 0 0,-6-39-76 0 0,1 0-1 0 0,0 0 0 0 0,1-1 1 0 0,0 1-1 0 0,1 0 0 0 0,0-1 1 0 0,0 1-1 0 0,1-1 0 0 0,1 0 1 0 0,-1 0-1 0 0,1 0 0 0 0,1 0 1 0 0,-1-1-1 0 0,2 0 0 0 0,-1 0 1 0 0,1 0-1 0 0,0 0 0 0 0,5 3-5 0 0,-8-9 72 0 0,1 0-1 0 0,-1-1 0 0 0,1 0 0 0 0,-1 1 0 0 0,1-1 0 0 0,0 0 0 0 0,0-1 0 0 0,-1 1 0 0 0,1-1 1 0 0,0 0-1 0 0,0 0 0 0 0,0 0 0 0 0,-1 0 0 0 0,1 0 0 0 0,0-1 0 0 0,0 0 0 0 0,0 0 0 0 0,-1 0 1 0 0,1 0-1 0 0,-1-1 0 0 0,1 1 0 0 0,-1-1 0 0 0,1 0 0 0 0,-1 0 0 0 0,0 0 0 0 0,0 0 1 0 0,0-1-1 0 0,0 1 0 0 0,0-1 0 0 0,-1 0 0 0 0,1 0 0 0 0,-1 0 0 0 0,0 0 0 0 0,1 0 0 0 0,-1 0 1 0 0,-1-1-1 0 0,1 1-71 0 0,9-13 72 0 0,0 0 1 0 0,-2 0 0 0 0,0 0 0 0 0,0-1 0 0 0,-2-1-1 0 0,0 0 1 0 0,-1 0 0 0 0,-1 0 0 0 0,-1 0-1 0 0,0-1 1 0 0,-1 1 0 0 0,-1-1 0 0 0,-1 0 0 0 0,-1-17-73 0 0,-6 25-830 0 0,5 10-2583 0 0,1 1-3323 0 0,0 0-5068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14299 0 0,'0'0'1746'0'0,"0"0"-449"0"0,0 0-292 0 0,0 0-232 0 0,0 0-167 0 0,0 0-100 0 0,0 0-74 0 0,0 0-64 0 0,0 0-37 0 0,0 0-52 0 0,0 0-59 0 0,0 0-37 0 0,-24 32-7 0 0,-72 102-4 0 0,95-133-166 0 0,-1 0 1 0 0,1 0-1 0 0,-1 0 1 0 0,1 0-1 0 0,0 0 1 0 0,0 1-1 0 0,-1-1 1 0 0,1 0-1 0 0,0 1 1 0 0,0-1-1 0 0,0 1 1 0 0,0-1-1 0 0,1 1 1 0 0,-1-1-1 0 0,0 1 1 0 0,1 0-1 0 0,-1-1 1 0 0,1 1-1 0 0,-1 0 1 0 0,1 0-1 0 0,0-1 1 0 0,0 1-1 0 0,0 0 1 0 0,0 0-1 0 0,0-1 1 0 0,0 1-1 0 0,0 0 1 0 0,1 0-1 0 0,-1-1 1 0 0,1 1-1 0 0,-1 0 1 0 0,1 0-1 0 0,-1-1 1 0 0,1 1-1 0 0,0-1 0 0 0,0 1 1 0 0,0-1-1 0 0,0 1 1 0 0,0-1-1 0 0,1 2-6 0 0,4 2 61 0 0,-1 1 72 0 0,1-1-1 0 0,0 0 1 0 0,0 0 0 0 0,0-1 0 0 0,0 0-1 0 0,1 0 1 0 0,-1 0 0 0 0,1-1-1 0 0,0 0 1 0 0,0 0 0 0 0,1 0 0 0 0,-1-1-1 0 0,0 0 1 0 0,1-1 0 0 0,-1 0 0 0 0,1 0-1 0 0,0-1 1 0 0,-1 1 0 0 0,1-2 0 0 0,-1 1-1 0 0,1-1 1 0 0,0 0 0 0 0,-1-1 0 0 0,0 1-1 0 0,1-2 1 0 0,-1 1 0 0 0,0-1 0 0 0,0 0-1 0 0,0 0 1 0 0,0-1 0 0 0,-1 0-1 0 0,0 0 1 0 0,1-1 0 0 0,-1 0 0 0 0,-1 0-1 0 0,1 0 1 0 0,-1 0 0 0 0,0-1 0 0 0,0 0-1 0 0,-1 0 1 0 0,1-1 0 0 0,-2 1 0 0 0,1-1-1 0 0,-1 0 1 0 0,1 0 0 0 0,-2 0 0 0 0,2-4-133 0 0,-4 3 7 0 0,1-1 1 0 0,-1 1 0 0 0,-1 0 0 0 0,0-1 0 0 0,0 1 0 0 0,-1 0 0 0 0,0 0 0 0 0,0 0 0 0 0,-1 0 0 0 0,0 0 0 0 0,0 0 0 0 0,-1 1 0 0 0,0-1 0 0 0,0 1 0 0 0,-1 0 0 0 0,1 1 0 0 0,-2-1 0 0 0,1 1 0 0 0,-1 0 0 0 0,0 0 0 0 0,0 0 0 0 0,-1 1-1 0 0,1 0 1 0 0,-1 0 0 0 0,0 1 0 0 0,-1 0 0 0 0,1 0 0 0 0,-1 1 0 0 0,-1-1-8 0 0,-72-18-1022 0 0,27 22-5104 0 0,40 3-5426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2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5545 0 0,'0'0'3428'0'0,"0"0"-1084"0"0,0 0-668 0 0,0 0-162 0 0,0 0 9 0 0,0 0-51 0 0,0 0-215 0 0,0 0-337 0 0,0 0-308 0 0,0 0-207 0 0,0 0-93 0 0,0 4 70 0 0,0 3-237 0 0,0 1 1 0 0,0-1-1 0 0,-1 1 0 0 0,0-1 1 0 0,-1 0-1 0 0,1 1 0 0 0,-1-1 1 0 0,-1 0-1 0 0,1 0 1 0 0,-1 0-1 0 0,-1-1 0 0 0,1 1 1 0 0,-1-1-1 0 0,-4 6-145 0 0,-3 5-210 0 0,-2 0-1 0 0,0 0 1 0 0,0-1-1 0 0,-2-1 1 0 0,0 0-1 0 0,-16 11 211 0 0,21-22-1620 0 0,8-3-8158 0 0,2-1-986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3753 0 0,'0'0'1975'0'0,"0"0"-167"0"0,0 0-35 0 0,0 0 30 0 0,0 0-64 0 0,0 0-203 0 0,0 0-336 0 0,0 0-239 0 0,0 0 31 0 0,0 0 95 0 0,0 0 81 0 0,0 0 12 0 0,0 0-138 0 0,2 10-162 0 0,11 178 2850 0 0,-35-70-3573 0 0,20-134-8836 0 0,2 6 569 0 0,2 3-1885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49 8042 0 0,'0'0'2862'0'0,"0"0"-506"0"0,0 0-319 0 0,0 0-141 0 0,0 0-145 0 0,0 0-267 0 0,0 0-253 0 0,0 0-249 0 0,0 0-257 0 0,0 0-230 0 0,0 0-188 0 0,0 0-143 0 0,-6-10-137 0 0,-17-28-95 0 0,31 49-1700 0 0,10-11-4115 0 0,-13 0-5292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19 616 0 0,'0'0'1966'0'0,"0"0"-143"0"0,0 0 253 0 0,0 0 320 0 0,0 0 52 0 0,0 0-163 0 0,0 0-442 0 0,0 0-512 0 0,0 0-350 0 0,0 0-262 0 0,0 0-162 0 0,0 0-106 0 0,0 0-63 0 0,0-5-49 0 0,1-8 216 0 0,-9 42 365 0 0,3-4-552 0 0,-93 292 970 0 0,79-273-1314 0 0,28-136 1059 0 0,100-154-1030 0 0,-65 187-145 0 0,-35 82-151 0 0,11 133 346 0 0,-19-148-101 0 0,0 0-1 0 0,1 0 1 0 0,0-1 0 0 0,0 1 0 0 0,0-1 0 0 0,1 1-1 0 0,0-1 1 0 0,1 0 0 0 0,0 0 0 0 0,0 0-1 0 0,0-1 1 0 0,1 0 0 0 0,0 1 0 0 0,0-1 0 0 0,0-1-1 0 0,1 1 1 0 0,0-1 0 0 0,0 0 0 0 0,0-1-1 0 0,1 1 1 0 0,-1-1 0 0 0,1 0 0 0 0,0-1 0 0 0,1 0-2 0 0,-3-4 95 0 0,1-1 1 0 0,-1 1 0 0 0,0-1 0 0 0,1-1 0 0 0,-1 1 0 0 0,0-1 0 0 0,0 0-1 0 0,0 0 1 0 0,-1-1 0 0 0,1 1 0 0 0,-1-1 0 0 0,0 0 0 0 0,0 0 0 0 0,0 0 0 0 0,0-1-1 0 0,-1 0 1 0 0,0 1 0 0 0,0-1 0 0 0,0 0 0 0 0,0 0 0 0 0,-1-1 0 0 0,0 1-1 0 0,0 0 1 0 0,-1-1 0 0 0,1 0 0 0 0,0-4-96 0 0,43-184 971 0 0,-45 167-838 0 0,0 22-4912 0 0,0 3-5137 0 0,0 2-1972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4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154 745 0 0 0,'0'0'213'0'0,"0"0"-202"0"0,0 0 857 0 0,0 0 463 0 0,11 3-83 0 0,83 17 1744 0 0,-48-16-1551 0 0,0-2-1 0 0,1-2 1 0 0,-1-2 0 0 0,0-2 0 0 0,0-2-1 0 0,25-8-1440 0 0,22-11 467 0 0,-1-4-1 0 0,-1-4 0 0 0,-2-5 0 0 0,-2-3 1 0 0,-1-3-1 0 0,-3-5 0 0 0,-1-3 0 0 0,8-12-466 0 0,-71 51 33 0 0,0 0 0 0 0,-1-2-1 0 0,-1 0 1 0 0,-1-1 0 0 0,0 0-1 0 0,-1-2 1 0 0,0 1-1 0 0,-2-2 1 0 0,0 0 0 0 0,-1-1-1 0 0,-1 0 1 0 0,-1 0-1 0 0,3-12-32 0 0,-11 29-7 0 0,-1-1-1 0 0,0 1 1 0 0,0 0-1 0 0,0-1 0 0 0,0 1 1 0 0,-1-1-1 0 0,1 1 0 0 0,-1-1 1 0 0,0 1-1 0 0,0-1 0 0 0,0 1 1 0 0,-1-1-1 0 0,1 1 0 0 0,-1-1 1 0 0,0 1-1 0 0,0-1 1 0 0,0 1-1 0 0,0 0 0 0 0,-1 0 1 0 0,1-1-1 0 0,-1 1 0 0 0,0 0 1 0 0,0 0-1 0 0,0 0 0 0 0,0 1 1 0 0,0-1-1 0 0,-1 0 0 0 0,1 1 1 0 0,-1 0-1 0 0,0-1 1 0 0,1 1-1 0 0,-1 0 0 0 0,0 1 1 0 0,0-1-1 0 0,-1 0 0 0 0,1 1 1 0 0,0 0-1 0 0,-1-1 0 0 0,1 1 1 0 0,0 1-1 0 0,-1-1 8 0 0,-8-1-23 0 0,0 0 0 0 0,0 1 0 0 0,0 1 1 0 0,0 0-1 0 0,0 1 0 0 0,0 0 0 0 0,0 0 0 0 0,0 2 0 0 0,1-1 0 0 0,-1 1 0 0 0,0 1 0 0 0,1 0 0 0 0,0 1 1 0 0,0 0-1 0 0,0 1 0 0 0,1 0 0 0 0,0 0 0 0 0,0 1 0 0 0,1 1 0 0 0,-4 2 23 0 0,-6 7-1 0 0,1 1-1 0 0,0 0 1 0 0,1 2-1 0 0,1 0 1 0 0,0 0 0 0 0,2 2-1 0 0,1-1 1 0 0,0 2-1 0 0,0 3 2 0 0,-3 19 26 0 0,3 0-1 0 0,1 1 1 0 0,2 0-1 0 0,2 1 0 0 0,2 0 1 0 0,1 39-26 0 0,4-72 10 0 0,-10 131 83 0 0,2 20 9 0 0,-6 0-1 0 0,-8-1 0 0 0,-8-1 1 0 0,-46 145-102 0 0,60-257 62 0 0,-3-1 1 0 0,-2-1-1 0 0,-1-1 1 0 0,-3-1-1 0 0,-2-1 0 0 0,-2-1 1 0 0,-2-2-1 0 0,-2-1 1 0 0,-1-2-1 0 0,-2-1 1 0 0,-2-2-1 0 0,-2-2 0 0 0,-1-1 1 0 0,-1-3-1 0 0,-2-1 1 0 0,-23 10-63 0 0,56-32 39 0 0,-1-1-1 0 0,0-1 1 0 0,0 0 0 0 0,-1-1 0 0 0,1-1 0 0 0,-1 0 0 0 0,0 0 0 0 0,0-2 0 0 0,-1 0 0 0 0,1 0 0 0 0,0-1-1 0 0,-1-1 1 0 0,1 0 0 0 0,0-1 0 0 0,-1-1 0 0 0,1 0 0 0 0,0-1 0 0 0,-5-2-39 0 0,13 0 1 0 0,1 0 0 0 0,0 0 1 0 0,0 0-1 0 0,0 0 0 0 0,1-1 1 0 0,-1 0-1 0 0,1 0 0 0 0,1 0 1 0 0,-1-1-1 0 0,1 1 1 0 0,0-1-1 0 0,0 0 0 0 0,1 0 1 0 0,0 0-1 0 0,1 0 0 0 0,-1 0 1 0 0,1 0-1 0 0,0-1 0 0 0,1 1 1 0 0,0 0-1 0 0,0 0 0 0 0,1-1 1 0 0,-1 1-1 0 0,2 0 0 0 0,-1 0 1 0 0,1 0-1 0 0,0 0 0 0 0,0 0 1 0 0,1 0-1 0 0,0 0 0 0 0,0 1 1 0 0,1 0-1 0 0,0-1 0 0 0,0 1 1 0 0,5-5-2 0 0,4-10 5 0 0,2 1 1 0 0,1 0 0 0 0,0 1-1 0 0,1 1 1 0 0,1 0 0 0 0,1 2 0 0 0,0 0-1 0 0,1 1 1 0 0,1 1 0 0 0,0 1 0 0 0,1 0-1 0 0,1 2 1 0 0,0 1 0 0 0,0 1 0 0 0,0 0-1 0 0,1 2 1 0 0,1 1 0 0 0,-1 1-1 0 0,1 1 1 0 0,8 0-6 0 0,-11 3 28 0 0,1 0 0 0 0,-1 2 0 0 0,1 0 0 0 0,-1 2 0 0 0,0 0-1 0 0,0 1 1 0 0,0 2 0 0 0,0 0 0 0 0,-1 1 0 0 0,16 8-28 0 0,-2 5 77 0 0,-1 2 0 0 0,0 1 0 0 0,-2 2 0 0 0,-1 1 0 0 0,7 8-77 0 0,140 103 715 0 0,-161-130-650 0 0,0-1 0 0 0,1 0 0 0 0,0-1 1 0 0,0-1-1 0 0,1 0 0 0 0,-1-2 0 0 0,1 0 0 0 0,0-1 0 0 0,-1-1 0 0 0,1 0 0 0 0,0-2 0 0 0,-1 0 0 0 0,1-1 0 0 0,-1-1 1 0 0,0-1-1 0 0,0 0 0 0 0,0-2 0 0 0,-1 0 0 0 0,0 0 0 0 0,0-2 0 0 0,3-3-65 0 0,-11 6-1348 0 0,-6 2-4527 0 0,-3 3-4150 0 0</inkml:trace>
  <inkml:trace contextRef="#ctx0" brushRef="#br0" timeOffset="9072.101">2033 1890 0 0 0,'0'0'367'0'0,"0"0"488"0"0,0 0 186 0 0,0 0 77 0 0,0 0 55 0 0,0 0 117 0 0,0 0 80 0 0,7-17 73 0 0,21-55 54 0 0,-21 44 4949 0 0,-7 28-5769 0 0,0 0-82 0 0,0 0-75 0 0,0 0-73 0 0,0 0-69 0 0,0 0-31 0 0,0 0-39 0 0,0 0-25 0 0,0 0-20 0 0,0 0-47 0 0,0 0-27 0 0,0 0-24 0 0,0 0-4 0 0,0 0-1 0 0,0 0 2 0 0,-2 19 592 0 0,-20 112 219 0 0,15 83-481 0 0,11-196-469 0 0,0 0 0 0 0,1 0 1 0 0,1-1-1 0 0,1 1 0 0 0,0-2 0 0 0,2 1 0 0 0,-1-1 0 0 0,2 0 0 0 0,0-1 0 0 0,1 0 0 0 0,5 5-23 0 0,-15-18 1 0 0,4 4 21 0 0,0 0-1 0 0,0 0 1 0 0,1-1-1 0 0,-1 1 0 0 0,1-1 1 0 0,0-1-1 0 0,1 1 1 0 0,-1-1-1 0 0,1 0 1 0 0,0 0-1 0 0,0-1 1 0 0,0 0-1 0 0,1 0 1 0 0,-1-1-1 0 0,1 0 1 0 0,-1 0-1 0 0,1 0 1 0 0,0-1-1 0 0,-1-1 1 0 0,4 1-22 0 0,-2-4 65 0 0,1 0 0 0 0,-1 0 0 0 0,0-1 0 0 0,0 0 0 0 0,0-1 0 0 0,0 0 1 0 0,-1-1-1 0 0,0 1 0 0 0,0-2 0 0 0,0 1 0 0 0,-1-1 0 0 0,0 0 0 0 0,0 0 0 0 0,-1-1 1 0 0,0 0-1 0 0,0 0 0 0 0,-1-1 0 0 0,0 1 0 0 0,0-1 0 0 0,-1 0 0 0 0,-1 0 1 0 0,1-1-1 0 0,-1 1 0 0 0,1-7-65 0 0,7-8 48 0 0,101-208 157 0 0,6 86-174 0 0,-45 106-121 0 0,-71 40 90 0 0,1 0 0 0 0,-1 1 0 0 0,0-1 0 0 0,0 1 0 0 0,1 0 0 0 0,-1 0 0 0 0,0 0 0 0 0,0 0 0 0 0,0 0 0 0 0,0 0 0 0 0,0 1 0 0 0,0-1 0 0 0,-1 0 0 0 0,1 1 0 0 0,0 0 0 0 0,-1-1 0 0 0,1 1 0 0 0,-1 0 0 0 0,1 0 0 0 0,-1 0 0 0 0,0 0 0 0 0,0 0 0 0 0,0 0 0 0 0,0 0-1 0 0,0 0 1 0 0,0 1 0 0 0,-1-1 0 0 0,1 0 0 0 0,-1 1 0 0 0,0-1 0 0 0,1 0 0 0 0,-1 1 0 0 0,0-1 0 0 0,0 0 0 0 0,0 1 0 0 0,-1-1 0 0 0,0 2 0 0 0,3 3 7 0 0,10 184 141 0 0,-7 72-63 0 0,-15-181 178 0 0,19-106-261 0 0,1-1 0 0 0,1 2 0 0 0,1-1 1 0 0,0 2-1 0 0,2-1 0 0 0,3 0-2 0 0,18-31-9 0 0,3 2-1 0 0,2 2 1 0 0,2 1 0 0 0,2 2-1 0 0,2 3 1 0 0,5-2 9 0 0,52-24-31 0 0,-102 70 30 0 0,-1-1-1 0 0,1 1 1 0 0,0-1-1 0 0,0 1 1 0 0,0-1-1 0 0,0 1 1 0 0,-1 0 0 0 0,1 0-1 0 0,0-1 1 0 0,0 1-1 0 0,0 0 1 0 0,0 0-1 0 0,0 0 1 0 0,0 0-1 0 0,0 0 1 0 0,0 0-1 0 0,0 0 1 0 0,0 1-1 0 0,0-1 1 0 0,-1 0-1 0 0,1 0 1 0 0,0 1-1 0 0,0-1 1 0 0,0 1-1 0 0,0-1 1 0 0,0 0-1 0 0,-1 1 1 0 0,1 0-1 0 0,0-1 1 0 0,0 1 0 0 0,-1-1-1 0 0,1 1 1 0 0,-1 0-1 0 0,1 0 1 0 0,0-1-1 0 0,-1 1 1 0 0,1 0-1 0 0,-1 0 1 0 0,0 0-1 0 0,1-1 1 0 0,-1 1-1 0 0,1 0 1 0 0,-1 0-1 0 0,0 0 1 0 0,0 0-1 0 0,0 0 1 0 0,0 0-1 0 0,0 0 1 0 0,1 0-1 0 0,-2-1 1 0 0,1 1-1 0 0,0 0 1 0 0,0 0 0 0 0,0 0-1 0 0,0 0 1 0 0,0 0-1 0 0,-1 0 1 0 0,1 0-1 0 0,0 0 1 0 0,-1-1-1 0 0,1 1 1 0 0,-1 0-1 0 0,1 0 1 0 0,-1 0 1 0 0,1 9 32 0 0,-43 207 249 0 0,38-175-270 0 0,1 1 0 0 0,3 0 0 0 0,1 0 1 0 0,2 0-1 0 0,2-1 0 0 0,5 20-11 0 0,-8-61-15 0 0,-1-1-4 0 0,0 0-6 0 0,0 0-10 0 0,0 0-2 0 0,0 0-56 0 0,0 0-114 0 0,-18-25-4689 0 0,6 7-7084 0 0,7 10 2441 0 0</inkml:trace>
  <inkml:trace contextRef="#ctx0" brushRef="#br0" timeOffset="9504.71">2271 1158 5921 0 0,'0'0'1738'0'0,"0"0"-267"0"0,0 0-96 0 0,0 0 144 0 0,0 0 193 0 0,0 0 63 0 0,0 0-146 0 0,0 0-276 0 0,0 0-302 0 0,0 0-216 0 0,0 0-111 0 0,0 0-34 0 0,0 0 3 0 0,-2-5-31 0 0,-3-15-58 0 0,-21 51 2070 0 0,38-52-7779 0 0,-6 14-1339 0 0,-1 3-5496 0 0</inkml:trace>
  <inkml:trace contextRef="#ctx0" brushRef="#br0" timeOffset="11839.874">3765 2097 1960 0 0,'0'0'1286'0'0,"0"0"-180"0"0,0 0 82 0 0,0 0 237 0 0,0 0 233 0 0,0 0 77 0 0,0 0-116 0 0,0 0-257 0 0,0 0-257 0 0,0 0-263 0 0,0 0-214 0 0,0 0-122 0 0,0 0-93 0 0,-1-3-74 0 0,1 3-310 0 0,0-1 1 0 0,-1 1-1 0 0,1-1 1 0 0,0 1-1 0 0,0 0 1 0 0,0-1-1 0 0,0 1 1 0 0,-1-1-1 0 0,1 1 0 0 0,0-1 1 0 0,0 1-1 0 0,0-1 1 0 0,0 1-1 0 0,0-1 1 0 0,0 1-1 0 0,0-1 1 0 0,0 1-1 0 0,0 0 1 0 0,0-1-1 0 0,1 1 1 0 0,-1-1-1 0 0,0 1 1 0 0,0-1-1 0 0,0 1 1 0 0,1-1-1 0 0,-1 1 1 0 0,0 0-1 0 0,0-1 1 0 0,1 1-1 0 0,-1 0 1 0 0,0-1-1 0 0,1 1 0 0 0,-1 0 1 0 0,0-1-1 0 0,1 1 1 0 0,-1 0-1 0 0,1-1 1 0 0,-1 1-1 0 0,0 0 1 0 0,1 0-1 0 0,-1 0 1 0 0,1 0-1 0 0,-1-1 1 0 0,1 1-1 0 0,-1 0 1 0 0,1 0-1 0 0,-1 0 1 0 0,0 0-1 0 0,1 0 1 0 0,-1 0-1 0 0,1 0 1 0 0,-1 0-1 0 0,1 0 1 0 0,-1 0-1 0 0,1 0-29 0 0,8-3 331 0 0,35-11 881 0 0,-33 12-981 0 0,0-1 0 0 0,0-1 0 0 0,-1 0 0 0 0,1 0 0 0 0,-1-1 0 0 0,0 0 0 0 0,0 0 0 0 0,0-1 0 0 0,-1-1 0 0 0,0 0 1 0 0,0 0-1 0 0,-1-1 0 0 0,3-3-231 0 0,-5 5 104 0 0,-1 0 0 0 0,0 0 1 0 0,-1-1-1 0 0,1 1 0 0 0,-1-1 1 0 0,0 0-1 0 0,-1 0 1 0 0,0 0-1 0 0,0-1 0 0 0,-1 1 1 0 0,0-1-1 0 0,0 1 0 0 0,0-1 1 0 0,-1 0-1 0 0,0 0 0 0 0,-1-4-104 0 0,0 9 18 0 0,-1 0 0 0 0,1 0 0 0 0,-1 0 0 0 0,0 0 0 0 0,0 0-1 0 0,0 0 1 0 0,0 0 0 0 0,-1 0 0 0 0,1 0 0 0 0,-1 1 0 0 0,0-1 0 0 0,0 0 0 0 0,0 1-1 0 0,0 0 1 0 0,0-1 0 0 0,0 1 0 0 0,-1 0 0 0 0,1 0 0 0 0,-1 0 0 0 0,0 0-1 0 0,1 1 1 0 0,-1-1 0 0 0,0 1 0 0 0,0 0 0 0 0,0 0 0 0 0,0 0 0 0 0,0 0-1 0 0,0 0 1 0 0,0 0 0 0 0,0 1 0 0 0,-1 0-18 0 0,-4-2-15 0 0,1 1 1 0 0,-1 0-1 0 0,0 0 1 0 0,0 1-1 0 0,0 0 1 0 0,0 0-1 0 0,0 1 0 0 0,0 0 1 0 0,1 0-1 0 0,-1 1 1 0 0,0 0-1 0 0,-2 2 15 0 0,-2 1-2 0 0,0 2 0 0 0,0 0 0 0 0,0 0 0 0 0,1 1 0 0 0,0 0 0 0 0,1 1 0 0 0,0 0 0 0 0,0 1 0 0 0,1 0 0 0 0,0 1 0 0 0,1-1 0 0 0,0 2 0 0 0,1-1 0 0 0,0 1 0 0 0,0 0 0 0 0,2 0 0 0 0,-1 1 0 0 0,2 0 0 0 0,0 0 0 0 0,0 0 0 0 0,1 1 0 0 0,0 4 2 0 0,3-15 4 0 0,-2 8 10 0 0,0-1 0 0 0,0 0 0 0 0,1 1 0 0 0,1-1 1 0 0,0 1-1 0 0,0-1 0 0 0,1 1 0 0 0,1-1 0 0 0,-1 1 0 0 0,2-1 1 0 0,-1 0-1 0 0,2 0 0 0 0,-1 0 0 0 0,1 0 0 0 0,1 0-14 0 0,5 4 66 0 0,1 0 0 0 0,0-1-1 0 0,1 0 1 0 0,0-1 0 0 0,1-1-1 0 0,0 0 1 0 0,1 0 0 0 0,1-2 0 0 0,-1 1-1 0 0,1-2 1 0 0,1 0 0 0 0,-1-1 0 0 0,2-1-1 0 0,3 2-65 0 0,-2-2 75 0 0,0 0 0 0 0,0-1 0 0 0,0 0 0 0 0,1-2 0 0 0,-1 0-1 0 0,1-1 1 0 0,0-1 0 0 0,-1-1 0 0 0,1-1 0 0 0,0 0 0 0 0,-1-1 0 0 0,1-1 0 0 0,-1-1-1 0 0,1-1 1 0 0,15-6-75 0 0,59-38 271 0 0,-3-5 0 0 0,32-26-271 0 0,-88 57 14 0 0,194-150 41 0 0,-201 165 261 0 0,-39 11-305 0 0,0-1 0 0 0,1 1 0 0 0,-1 1-1 0 0,0 0 1 0 0,1 1 0 0 0,0 0 0 0 0,0 1 0 0 0,1 0 0 0 0,0 0-1 0 0,0 1 1 0 0,0 1 0 0 0,-5 5-11 0 0,-14 8 10 0 0,3-2-23 0 0,2 0 1 0 0,0 2-1 0 0,2 0 0 0 0,0 2 0 0 0,1 0 1 0 0,1 2-1 0 0,-10 18 13 0 0,27-40-6 0 0,0 1 0 0 0,0-1 0 0 0,1 1 1 0 0,-1 0-1 0 0,1 0 0 0 0,0 0 0 0 0,0 0 1 0 0,0 0-1 0 0,1 0 0 0 0,-1 0 0 0 0,1 1 1 0 0,0-1-1 0 0,0 1 0 0 0,1-1 0 0 0,-1 1 1 0 0,1-1-1 0 0,0 0 0 0 0,1 1 0 0 0,-1-1 1 0 0,1 1-1 0 0,-1-1 0 0 0,1 1 0 0 0,0-1 0 0 0,1 0 1 0 0,-1 1-1 0 0,1-1 0 0 0,0 0 0 0 0,0 0 1 0 0,0 0-1 0 0,1-1 0 0 0,-1 1 0 0 0,1 0 1 0 0,0-1-1 0 0,0 0 0 0 0,0 1 0 0 0,1-1 1 0 0,-1 0-1 0 0,1-1 0 0 0,-1 1 0 0 0,1-1 1 0 0,0 0-1 0 0,0 1 0 0 0,0-2 0 0 0,0 1 1 0 0,0 0-1 0 0,1-1 0 0 0,-1 0 0 0 0,0 0 0 0 0,1 0 1 0 0,1 0 5 0 0,5-1 7 0 0,0-1 0 0 0,0 0 0 0 0,0-1 0 0 0,0 0 0 0 0,0 0 0 0 0,0-1 0 0 0,-1-1 0 0 0,1 0 0 0 0,-1 0 1 0 0,0-1-1 0 0,0 0 0 0 0,0-1 0 0 0,-1 0 0 0 0,0 0 0 0 0,0-1 0 0 0,2-3-7 0 0,43-39 36 0 0,-3-2 0 0 0,-3-3 0 0 0,-1-2 0 0 0,23-39-36 0 0,-63 86 3 0 0,-6 52-274 0 0,-4-21 273 0 0,0-11-9 0 0,0 0 0 0 0,1 0 0 0 0,0 0 0 0 0,1 0-1 0 0,0 0 1 0 0,0 0 0 0 0,1 1 0 0 0,1-1 0 0 0,0 0 0 0 0,1 0-1 0 0,0 0 1 0 0,0 0 0 0 0,1 0 0 0 0,1 0 0 0 0,0-1 0 0 0,0 1-1 0 0,1-1 1 0 0,0 0 0 0 0,1-1 0 0 0,0 1 0 0 0,0-1 0 0 0,1 0-1 0 0,1 0 8 0 0,0-2 2 0 0,0-1 0 0 0,1 0 0 0 0,0 0-1 0 0,0-1 1 0 0,1 0 0 0 0,-1-1 0 0 0,1 0-1 0 0,0 0 1 0 0,0-1 0 0 0,1-1 0 0 0,-1 1-1 0 0,0-2 1 0 0,1 1 0 0 0,-1-1 0 0 0,1-1-1 0 0,0 0 1 0 0,-1-1 0 0 0,1 0 0 0 0,-1 0 0 0 0,1-1-1 0 0,-1 0 1 0 0,0-1 0 0 0,0 0 0 0 0,0-1-1 0 0,1-1-1 0 0,14-10 25 0 0,0-1 0 0 0,-1-1 0 0 0,-1-1 0 0 0,-1-1 0 0 0,-1-1 0 0 0,-1-1 0 0 0,0 0 0 0 0,-2-2 0 0 0,0 0 0 0 0,-1-2 0 0 0,-2 1 0 0 0,-1-2 0 0 0,-1 0 0 0 0,4-11-25 0 0,-11 24 6 0 0,0 1-1 0 0,-1-1 1 0 0,-1-1 0 0 0,0 1-1 0 0,-1-1 1 0 0,0 1 0 0 0,-1-1 0 0 0,-1 0-1 0 0,0 0 1 0 0,-1 0 0 0 0,0 1 0 0 0,-1-1-1 0 0,-1-6-5 0 0,0 17-9 0 0,1 1 0 0 0,0-1 0 0 0,-1 0 0 0 0,1 0 0 0 0,-1 1 0 0 0,0-1-1 0 0,0 1 1 0 0,0-1 0 0 0,0 1 0 0 0,0 0 0 0 0,0 0 0 0 0,-1 0 0 0 0,1 0-1 0 0,-1 0 1 0 0,0 0 0 0 0,1 1 0 0 0,-1-1 0 0 0,0 1 0 0 0,0 0 0 0 0,0 0-1 0 0,0 0 1 0 0,0 0 0 0 0,0 1 0 0 0,0-1 0 0 0,0 1 0 0 0,0-1 0 0 0,0 1-1 0 0,-1 0 1 0 0,1 1 0 0 0,0-1 0 0 0,0 0 0 0 0,0 1 0 0 0,0 0 0 0 0,0-1-1 0 0,-1 2 10 0 0,2-2-20 0 0,0 0 0 0 0,1 1 0 0 0,-1-1 0 0 0,0 1-1 0 0,0 0 1 0 0,1-1 0 0 0,-1 1 0 0 0,0 0 0 0 0,1 0-1 0 0,-1 0 1 0 0,1 0 0 0 0,0 0 0 0 0,-1 0 0 0 0,1 1-1 0 0,0-1 1 0 0,-1 0 0 0 0,1 1 0 0 0,0-1 0 0 0,0 1-1 0 0,0-1 1 0 0,0 1 0 0 0,1 0 0 0 0,-1-1 0 0 0,0 1-1 0 0,1 0 1 0 0,-1-1 0 0 0,1 1 20 0 0,42 10-108 0 0,-30-10 112 0 0,-3-3 3 0 0,-1 1 0 0 0,1 0 0 0 0,-1 1 0 0 0,1 0 0 0 0,-1 1 0 0 0,0-1 0 0 0,1 2 0 0 0,-1-1 0 0 0,0 1 0 0 0,0 0 0 0 0,-1 1-1 0 0,1 0 1 0 0,-1 0 0 0 0,1 0 0 0 0,-1 1 0 0 0,-1 0 0 0 0,1 1 0 0 0,-1 0 0 0 0,0 0 0 0 0,0 0 0 0 0,0 0 0 0 0,-1 1 0 0 0,0 0 0 0 0,3 5-7 0 0,-2 10 46 0 0,-1-1 1 0 0,0 1 0 0 0,-2 0 0 0 0,-1 0 0 0 0,0 0 0 0 0,-2 1-1 0 0,0-1 1 0 0,-3 11-47 0 0,2 27 72 0 0,1-59-70 0 0,-2 11 13 0 0,1 0 1 0 0,1 0-1 0 0,0 0 1 0 0,1 0-1 0 0,0 0 1 0 0,0-1-1 0 0,1 1 1 0 0,1 0-1 0 0,0-1 1 0 0,1 1-1 0 0,0-1 1 0 0,1 0-1 0 0,0 0 1 0 0,0-1-1 0 0,1 1 0 0 0,1-1 1 0 0,0 0-1 0 0,2 2-15 0 0,18 17 287 0 0,-15-11 195 0 0,-12-17-454 0 0,0-1-6 0 0,0 0 14 0 0,0 0 3 0 0,0 0-8 0 0,0 0-13 0 0,0 0 0 0 0,0 0 3 0 0,0 0-10 0 0,0 0-19 0 0,0 0 28 0 0,0 0 1 0 0,0 0 4 0 0,0 0-10 0 0,0 0 16 0 0,4 14 769 0 0,-4-11-4185 0 0,0-2-4043 0 0,0-1-5061 0 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3:25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6 453 536 0 0,'0'0'2626'0'0,"0"0"-1242"0"0,0 0-565 0 0,0 0-147 0 0,0 0-40 0 0,0 0-21 0 0,0 0-12 0 0,0 0-7 0 0,0 0 31 0 0,0 0 49 0 0,-5-3 1642 0 0,23-9 1869 0 0,66-13-935 0 0,226-46-2173 0 0,217-6-308 0 0,-55 18-255 0 0,-167 45 87 0 0,25 13-599 0 0,-167 2 94 0 0,524-12 282 0 0,324 0-33 0 0,-197 11-210 0 0,46 3-131 0 0,-387 4 71 0 0,-108 8-45 0 0,371 26-21 0 0,81 2 42 0 0,-395-24-61 0 0,817-15 123 0 0,-129-8-134 0 0,-621 26-34 0 0,379 4 98 0 0,-160-18-58 0 0,318-11 66 0 0,-255-35 38 0 0,14-9 51 0 0,-491 42-171 0 0,386 1 188 0 0,-230-10 20 0 0,93-16-17 0 0,250 1 106 0 0,-338 18-1 0 0,602-11 265 0 0,-485 15-379 0 0,-125-1-39 0 0,162-3 79 0 0,208-33 42 0 0,-218-15 228 0 0,-350 42-309 0 0,158 12-26 0 0,565 5 458 0 0,-972 0-579 0 0,0 0 2 0 0,0 0-1 0 0,0 0-7 0 0,0 0 23 0 0,0 0-28 0 0,0 0 16 0 0,0 0 22 0 0,0 0-17 0 0,0 0-12 0 0,0 0-18 0 0,0 0 24 0 0,0 0 2 0 0,18 0 107 0 0,85 0 41 0 0,-91 3-117 0 0,-12-2-4327 0 0,-4-1-4547 0 0,4 0-3091 0 0</inkml:trace>
  <inkml:trace contextRef="#ctx0" brushRef="#br0" timeOffset="4584.742">680 1580 0 0 0,'0'0'1982'0'0,"0"0"-518"0"0,0 0-212 0 0,0 0 62 0 0,0 0 100 0 0,0 0 50 0 0,0 0-12 0 0,0 0-110 0 0,0 0-173 0 0,0 0-176 0 0,0 0-173 0 0,-18 13-147 0 0,-50 43-91 0 0,67-55-537 0 0,-1-1-1 0 0,1 1 1 0 0,0 0 0 0 0,0 0 0 0 0,0 0 0 0 0,0 0 0 0 0,0 0 0 0 0,0 0 0 0 0,0 0 0 0 0,0 0-1 0 0,0 0 1 0 0,1 0 0 0 0,-1 1 0 0 0,0-1 0 0 0,1 0 0 0 0,-1 1 0 0 0,1-1 0 0 0,-1 0 0 0 0,1 1-1 0 0,0-1 1 0 0,-1 0 0 0 0,1 1 0 0 0,0-1 0 0 0,0 1 0 0 0,0-1 0 0 0,0 1 0 0 0,0-1-1 0 0,0 0 1 0 0,1 1 0 0 0,-1-1 0 0 0,0 1 0 0 0,1-1 0 0 0,-1 0 0 0 0,1 0 0 0 0,0 1 0 0 0,-1-1-1 0 0,1 0 1 0 0,0 0 0 0 0,0 1 0 0 0,-1-1 0 0 0,1 0 0 0 0,0 0 0 0 0,0 0 0 0 0,0 0-1 0 0,1 0-44 0 0,2 4 225 0 0,7 6 49 0 0,0 1 0 0 0,1-1-1 0 0,0-1 1 0 0,1 0-1 0 0,0-1 1 0 0,0 0 0 0 0,1-1-1 0 0,0 0 1 0 0,1-1 0 0 0,-1-1-1 0 0,1-1 1 0 0,1 0 0 0 0,-1 0-1 0 0,1-2 1 0 0,0 0 0 0 0,0-1-1 0 0,0 0 1 0 0,0-1-1 0 0,0-1 1 0 0,0-1 0 0 0,11-2-274 0 0,5-2 227 0 0,0-3 0 0 0,0 0 0 0 0,-1-2 1 0 0,-1-1-1 0 0,0-2 0 0 0,0-1 0 0 0,-1-1 1 0 0,8-7-229 0 0,4-2 120 0 0,-1-1-1 0 0,0-2 0 0 0,-3-2 0 0 0,0-1 0 0 0,-2-2 0 0 0,-1-2 0 0 0,-2-1 0 0 0,4-8-118 0 0,35-51 170 0 0,-4-4 1 0 0,-5-2 0 0 0,-4-3 0 0 0,28-71-171 0 0,-21-13 246 0 0,-61 163-183 0 0,-1 27-207 0 0,0 6 113 0 0,21 55 92 0 0,-3 1-1 0 0,-3 1 0 0 0,7 55-60 0 0,-22-107 11 0 0,12 69 33 0 0,-3 0-1 0 0,-3 1 0 0 0,-5 1 1 0 0,-4 37-44 0 0,0-108 11 0 0,0 1 1 0 0,-2 0 0 0 0,0-1 0 0 0,-1 1 0 0 0,0-1-1 0 0,-1 0 1 0 0,-1 0 0 0 0,0 0 0 0 0,-1-1 0 0 0,0 0-1 0 0,-1 0 1 0 0,0 0 0 0 0,-2-1 0 0 0,1 0 0 0 0,-1 0-1 0 0,-1-1 1 0 0,0 0 0 0 0,0-1 0 0 0,-12 9-12 0 0,-17 5 1 0 0,-1-1 0 0 0,-1-1 0 0 0,-1-3 0 0 0,0-1 1 0 0,-2-2-1 0 0,0-3 0 0 0,0-1 0 0 0,-1-2 0 0 0,-6-1-1 0 0,-92 1-190 0 0,141-12 32 0 0,-1 0 1 0 0,1 0 0 0 0,0 0-1 0 0,0 0 1 0 0,0-1 0 0 0,0 1 0 0 0,0-1-1 0 0,1 0 1 0 0,-1 1 0 0 0,1-1 0 0 0,0 0-1 0 0,0 0 1 0 0,0 0 0 0 0,0 0-1 0 0,0 0 1 0 0,1 0 0 0 0,-1 0 0 0 0,1 0-1 0 0,0 0 1 0 0,0-1 0 0 0,0 1-1 0 0,0 0 1 0 0,0 0 0 0 0,1 0 0 0 0,-1 0-1 0 0,1 0 1 0 0,0 0 0 0 0,0 0-1 0 0,0 0 1 0 0,1 0 0 0 0,-1 1 0 0 0,1-2 157 0 0,9-15-4824 0 0,-2 3-6795 0 0</inkml:trace>
  <inkml:trace contextRef="#ctx0" brushRef="#br0" timeOffset="5002.16">2351 1447 9754 0 0,'0'0'1946'0'0,"0"0"-507"0"0,0 0-223 0 0,0 0 83 0 0,0 0 104 0 0,0 0 15 0 0,0 0-131 0 0,0 0-198 0 0,0 0-207 0 0,0 0-229 0 0,0 0-193 0 0,0 0-98 0 0,0 0-37 0 0,-2 11-1 0 0,-13 84 466 0 0,-8 94-202 0 0,19-146-1200 0 0,0-71-15659 0 0,4 20 7919 0 0</inkml:trace>
  <inkml:trace contextRef="#ctx0" brushRef="#br0" timeOffset="5170.113">2241 1130 12539 0 0,'0'0'2328'0'0,"0"0"-735"0"0,0 0-441 0 0,0 0-200 0 0,0 0-120 0 0,0 0-160 0 0,0 0-144 0 0,0 0-200 0 0,0 0-183 0 0,0 0-210 0 0,0 0-279 0 0,0 0-64 0 0,0 0-56 0 0,0 0-96 0 0,-44-47-216 0 0,56 69-752 0 0,-1-8-2489 0 0,-7-3-7842 0 0</inkml:trace>
  <inkml:trace contextRef="#ctx0" brushRef="#br0" timeOffset="5585.986">2532 1782 12859 0 0,'0'0'959'0'0,"0"0"-161"0"0,0 0 139 0 0,0 0 191 0 0,0 0 28 0 0,0 0-176 0 0,0 0-297 0 0,0 0-191 0 0,0 0-58 0 0,0 0-62 0 0,0 0-75 0 0,0 0-45 0 0,2-26-48 0 0,10-85-30 0 0,15 34 138 0 0,56-101 213 0 0,-73 240-574 0 0,-12-53 72 0 0,1 1 0 0 0,0-1 0 0 0,1 1 0 0 0,-1-1 0 0 0,2 1 1 0 0,0-1-1 0 0,0 1 0 0 0,0-1 0 0 0,1 1 0 0 0,1-1 0 0 0,-1 0 0 0 0,2 0 1 0 0,-1 0-1 0 0,1 0 0 0 0,1-1 0 0 0,-1 0 0 0 0,1 0 0 0 0,1 0 0 0 0,-1 0 0 0 0,1-1 1 0 0,1 0-1 0 0,0 0 0 0 0,0 0 0 0 0,0-1 0 0 0,0 0 0 0 0,4 1-23 0 0,-7-5 91 0 0,0 0-1 0 0,0-1 0 0 0,0 1 0 0 0,1-1 1 0 0,-1 0-1 0 0,0 0 0 0 0,1-1 0 0 0,-1 1 1 0 0,1-1-1 0 0,-1 0 0 0 0,1 0 1 0 0,-1-1-1 0 0,0 1 0 0 0,1-1 0 0 0,-1 0 1 0 0,1 0-1 0 0,-1 0 0 0 0,0-1 0 0 0,0 1 1 0 0,0-1-1 0 0,0 0 0 0 0,0 0 1 0 0,0-1-1 0 0,-1 1 0 0 0,1-1 0 0 0,-1 0 1 0 0,1 0-1 0 0,-1 0 0 0 0,0 0 1 0 0,0 0-1 0 0,0-2-90 0 0,76-121 1392 0 0,-76 121-1385 0 0,40-141 392 0 0,-39 132-1163 0 0,-1 23-1517 0 0,3 14 56 0 0,0-12 612 0 0,2 7-5655 0 0,-3-7-4236 0 0</inkml:trace>
  <inkml:trace contextRef="#ctx0" brushRef="#br0" timeOffset="11020.871">3515 1425 2849 0 0,'0'0'1315'0'0,"0"0"-127"0"0,0 0-57 0 0,0 0 42 0 0,0 0 57 0 0,0 0-49 0 0,0 0-100 0 0,0 0-173 0 0,0 0-195 0 0,0 0-158 0 0,0 0-120 0 0,-30 15-36 0 0,-93 46 9 0 0,75-22 294 0 0,45-29-508 0 0,-3 2 11 0 0,0 0 0 0 0,1 1 0 0 0,1 0 0 0 0,0 0 0 0 0,1 0 0 0 0,0 0 0 0 0,1 1 1 0 0,0-1-1 0 0,1 1 0 0 0,1-1 0 0 0,0 1 0 0 0,1-1 0 0 0,1 4-205 0 0,-2-16 36 0 0,-1 1-1 0 0,1 0 1 0 0,0 0 0 0 0,1-1 0 0 0,-1 1 0 0 0,0 0-1 0 0,0 0 1 0 0,1-1 0 0 0,-1 1 0 0 0,1-1 0 0 0,-1 1-1 0 0,1 0 1 0 0,0-1 0 0 0,0 1 0 0 0,-1-1 0 0 0,1 1-1 0 0,0-1 1 0 0,1 0 0 0 0,-1 1 0 0 0,0-1 0 0 0,0 0-1 0 0,0 0 1 0 0,1 0 0 0 0,-1 0 0 0 0,1 0 0 0 0,-1 0-1 0 0,1 0 1 0 0,-1 0 0 0 0,1 0 0 0 0,-1-1 0 0 0,1 1-1 0 0,0-1 1 0 0,-1 1 0 0 0,1-1 0 0 0,0 0 0 0 0,-1 1-1 0 0,1-1 1 0 0,0 0 0 0 0,0 0 0 0 0,-1 0 0 0 0,1-1-1 0 0,0 1-35 0 0,63-41 2566 0 0,-41 8-2157 0 0,-2-2 1 0 0,-1-1-1 0 0,-2-1 1 0 0,-2 0-1 0 0,8-26-409 0 0,-6 16 205 0 0,51-120 546 0 0,-69 267-108 0 0,2-52-552 0 0,2 0 0 0 0,2-1 0 0 0,3 1 0 0 0,6 14-91 0 0,3 19 60 0 0,-11-43-21 0 0,6 17-21 0 0,-3 1 0 0 0,-2 0-1 0 0,-3 0 1 0 0,-1 1 0 0 0,-4 0-1 0 0,-2 13-17 0 0,-2-51 5 0 0,0-1-1 0 0,-1 0 0 0 0,-1 0 0 0 0,0-1 0 0 0,-1 0 0 0 0,-1 0 1 0 0,-1 0-1 0 0,0 0 0 0 0,-2-2 0 0 0,1 1 0 0 0,-2-1 1 0 0,0 0-1 0 0,-1-1 0 0 0,-1 0-4 0 0,8-9-3 0 0,-1 0-1 0 0,1 0 1 0 0,-1 0-1 0 0,0-1 1 0 0,-1 0 0 0 0,1 0-1 0 0,-1-1 1 0 0,0 0 0 0 0,1 0-1 0 0,-1 0 1 0 0,-1-1-1 0 0,1 0 1 0 0,0-1 0 0 0,0 1-1 0 0,-7-1 4 0 0,12-2-4 0 0,1 1 0 0 0,0-1 0 0 0,-1 0 0 0 0,1 0 0 0 0,0-1-1 0 0,0 1 1 0 0,0 0 0 0 0,0 0 0 0 0,0 0 0 0 0,0-1 0 0 0,0 1-1 0 0,0-1 1 0 0,1 1 0 0 0,-1-1 0 0 0,0 1 0 0 0,1-1 0 0 0,-1 1-1 0 0,1-1 1 0 0,0 1 0 0 0,0-1 0 0 0,-1 1 0 0 0,1-1 0 0 0,0 0 0 0 0,0 1-1 0 0,0-1 1 0 0,1 0 0 0 0,-1 1 0 0 0,0-1 0 0 0,0 1 0 0 0,1-1-1 0 0,0 0 5 0 0,-1-4-12 0 0,2-12-3 0 0,1-1 1 0 0,1 1-1 0 0,1-1 0 0 0,0 1 1 0 0,2 1-1 0 0,0-1 1 0 0,0 1-1 0 0,9-12 15 0 0,-6 7 12 0 0,156-368-127 0 0,-133 306 114 0 0,4 2 1 0 0,4 1 0 0 0,15-18 0 0 0,-24 45 2 0 0,2-1-2 0 0,-3 0-1 0 0,-1-3 1 0 0,-4 0 0 0 0,-2-1 0 0 0,-2-2 0 0 0,10-51 0 0 0,-27-10 113 0 0,-7 119-115 0 0,1 1 1 0 0,0-1-1 0 0,-1 1 0 0 0,0 0 0 0 0,1 0 0 0 0,-1-1 1 0 0,0 1-1 0 0,0 0 0 0 0,0 0 0 0 0,0 1 0 0 0,-1-1 1 0 0,1 0-1 0 0,0 1 0 0 0,-1-1 0 0 0,1 1 0 0 0,-1 0 0 0 0,1 0 1 0 0,-1 0-1 0 0,0 0 0 0 0,0 0 0 0 0,1 1 0 0 0,-1-1 1 0 0,0 1-1 0 0,0 0 0 0 0,0 0 0 0 0,1 0 0 0 0,-1 0 1 0 0,0 0-1 0 0,0 1 0 0 0,0-1 0 0 0,1 1 0 0 0,-1-1 1 0 0,0 1-1 0 0,0 0 0 0 0,1 0 0 0 0,-1 1 0 0 0,1-1 0 0 0,-1 0 1 0 0,1 1-1 0 0,0 0 0 0 0,-1-1 0 0 0,1 2 2 0 0,-12 12-2 0 0,2 1 0 0 0,0 1 0 0 0,1 1 0 0 0,0-1 0 0 0,1 2 0 0 0,2-1 0 0 0,0 1 1 0 0,0 0-1 0 0,2 1 0 0 0,0 0 0 0 0,2 0 0 0 0,0 0 0 0 0,1 1 0 0 0,1-1 0 0 0,1 1 0 0 0,1-1 0 0 0,1 1 0 0 0,0 0 0 0 0,5 17 2 0 0,-1-3 13 0 0,1 0 0 0 0,2-1-1 0 0,1 1 1 0 0,1-2 0 0 0,3 0 0 0 0,0 0 0 0 0,2-1 0 0 0,11 15-13 0 0,-16-28 16 0 0,1-1 1 0 0,1 0 0 0 0,1-1-1 0 0,1 0 1 0 0,0-1 0 0 0,1-1-1 0 0,0 0 1 0 0,3 1-17 0 0,3 3 19 0 0,-16-14-18 0 0,0 0 1 0 0,0 0-1 0 0,0 0 0 0 0,1 0 1 0 0,0-1-1 0 0,0 0 0 0 0,0 0 1 0 0,0-1-1 0 0,0 0 0 0 0,1 0 0 0 0,-1 0 1 0 0,1-1-1 0 0,0 0 0 0 0,0 0 1 0 0,0-1-1 0 0,5 1-1 0 0,-4-3 14 0 0,1-1 1 0 0,0 0-1 0 0,-1-1 0 0 0,1 1 1 0 0,-1-2-1 0 0,0 1 1 0 0,0-1-1 0 0,0 0 0 0 0,-1-1 1 0 0,1 0-1 0 0,-1 0 0 0 0,0-1 1 0 0,-1 0-1 0 0,1 0 0 0 0,-1 0 1 0 0,1-2-15 0 0,12-9 46 0 0,-6 3-33 0 0,-1 1 0 0 0,-1-2 1 0 0,0 0-1 0 0,0 0 0 0 0,-2 0 0 0 0,0-2 0 0 0,0 1 1 0 0,-2-1-1 0 0,5-15-13 0 0,-9 28 0 0 0,-1 0 0 0 0,0-1 0 0 0,0 1 0 0 0,-1-1 0 0 0,1 0 1 0 0,-1 1-1 0 0,0-1 0 0 0,0 0 0 0 0,0 0 0 0 0,-1 0 0 0 0,0 0 1 0 0,0 0-1 0 0,0 1 0 0 0,0-1 0 0 0,-1 0 0 0 0,0 0 0 0 0,0 0 0 0 0,0 0 1 0 0,-1 1-1 0 0,0-1 0 0 0,1 1 0 0 0,-2-1 0 0 0,1 1 0 0 0,0 0 1 0 0,-1-1-1 0 0,0 1 0 0 0,0 1 0 0 0,0-1 0 0 0,0 0 0 0 0,-1 1 0 0 0,1-1 1 0 0,-1 1-1 0 0,0 0 0 0 0,0 1 0 0 0,0-1 0 0 0,-1 0 0 0 0,1 1 1 0 0,0 0-1 0 0,-1 0 0 0 0,0 1 0 0 0,1-1 0 0 0,-1 1 0 0 0,-4-1 0 0 0,-1 5-4 0 0,0-1-1 0 0,0 2 0 0 0,1 0 0 0 0,-1 0 0 0 0,1 0 1 0 0,0 1-1 0 0,0 1 0 0 0,1-1 0 0 0,0 2 1 0 0,0-1-1 0 0,0 1 0 0 0,1 0 0 0 0,0 0 0 0 0,0 1 1 0 0,1 0-1 0 0,0 0 0 0 0,0 1 0 0 0,1 0 1 0 0,0 0-1 0 0,0 0 0 0 0,1 0 0 0 0,1 1 0 0 0,-1 0 1 0 0,1 0 4 0 0,0-1 4 0 0,0 1 1 0 0,1-1-1 0 0,-1 1 1 0 0,2-1-1 0 0,-1 1 1 0 0,1 0 0 0 0,1-1-1 0 0,0 1 1 0 0,0 0-1 0 0,1 0 1 0 0,0 0-1 0 0,1-1 1 0 0,0 1-1 0 0,1-1 1 0 0,0 1 0 0 0,0-1-1 0 0,1 0 1 0 0,0 0-1 0 0,0 0 1 0 0,1-1-1 0 0,0 0 1 0 0,1 0-1 0 0,0 0 1 0 0,5 5-5 0 0,-1-2 7 0 0,0 0 1 0 0,1-1-1 0 0,1 0 0 0 0,0-1 0 0 0,0 0 1 0 0,1-1-1 0 0,0 0 0 0 0,0-1 1 0 0,1-1-1 0 0,-1 0 0 0 0,2-1 1 0 0,-1 0-1 0 0,0-1 0 0 0,1-1 0 0 0,14 2-7 0 0,33-5-148 0 0,-49-19-1177 0 0,-13 3-6350 0 0,0 15 5969 0 0,0-6-10615 0 0</inkml:trace>
  <inkml:trace contextRef="#ctx0" brushRef="#br0" timeOffset="12639.018">5541 1079 4617 0 0,'0'0'2717'0'0,"0"0"-1592"0"0,0 0-475 0 0,0 0 335 0 0,0 0 534 0 0,0 0 244 0 0,0 0-10 0 0,0 0-182 0 0,0 0-231 0 0,37-4-213 0 0,117-16-174 0 0,-28-15 524 0 0,-85 20-1089 0 0,-2-1 1 0 0,0-3-1 0 0,0-1 0 0 0,-2-1 1 0 0,-1-3-1 0 0,-1-1 1 0 0,29-26-389 0 0,-57 45 71 0 0,-1 0 0 0 0,1 0 0 0 0,-2-1-1 0 0,1 0 1 0 0,-1-1 0 0 0,0 1 0 0 0,0-1 0 0 0,-1 0 0 0 0,0 0 0 0 0,0 0 0 0 0,-1 0-1 0 0,0-1 1 0 0,-1 1 0 0 0,0-1 0 0 0,0 0 0 0 0,-1 0 0 0 0,0 0 0 0 0,0 0 0 0 0,-1 0 0 0 0,0-2-72 0 0,-2 9 15 0 0,1 0-1 0 0,-1 1 1 0 0,0-1-1 0 0,1 0 0 0 0,-1 0 1 0 0,0 1-1 0 0,0-1 0 0 0,0 1 1 0 0,0 0-1 0 0,0-1 0 0 0,0 1 1 0 0,-1 0-1 0 0,1 0 0 0 0,0 0 1 0 0,0 1-1 0 0,-1-1 0 0 0,1 1 1 0 0,-1-1-1 0 0,1 1 0 0 0,-1 0 1 0 0,1-1-1 0 0,0 1 0 0 0,-1 1 1 0 0,1-1-1 0 0,-1 0 0 0 0,1 1 1 0 0,-1-1-1 0 0,1 1 0 0 0,0-1 1 0 0,-1 1-1 0 0,1 0 0 0 0,0 0 1 0 0,0 0-1 0 0,0 1 0 0 0,-1-1 1 0 0,1 0-1 0 0,0 1 0 0 0,1 0 1 0 0,-1-1-1 0 0,0 1-13 0 0,-11 12-2 0 0,1 0 1 0 0,1 1-1 0 0,0 0 0 0 0,1 1 1 0 0,1 0-1 0 0,1 1 0 0 0,0 0 1 0 0,1 0-1 0 0,0 0 0 0 0,2 1 1 0 0,0 0-1 0 0,0 5 2 0 0,-19 86-17 0 0,5 0 1 0 0,4 1-1 0 0,1 94 17 0 0,5-62-66 0 0,-28 135 66 0 0,29-226-11 0 0,-3-1 1 0 0,-2-1-1 0 0,-2 0 0 0 0,-2-1 1 0 0,-2-1-1 0 0,-3 0 0 0 0,-1-2 1 0 0,-2 0-1 0 0,-3-2 0 0 0,-1-1 1 0 0,-2-1 10 0 0,23-31 4 0 0,0 0 1 0 0,-1 0 0 0 0,0-1-1 0 0,-1-1 1 0 0,0 1 0 0 0,-1-1-1 0 0,1-1 1 0 0,-1 0 0 0 0,-1-1-1 0 0,1 0 1 0 0,-1 0 0 0 0,0-2-1 0 0,0 1 1 0 0,-1-1 0 0 0,1-1-1 0 0,-1-1 1 0 0,0 1 0 0 0,-2-2-5 0 0,13-1-1 0 0,-1 0 1 0 0,1 0-1 0 0,0-1 1 0 0,0 1-1 0 0,0-1 1 0 0,0 0 0 0 0,-1 0-1 0 0,1 0 1 0 0,0 0-1 0 0,1 0 1 0 0,-1 0-1 0 0,0 0 1 0 0,0-1 0 0 0,0 1-1 0 0,1 0 1 0 0,-1-1-1 0 0,1 0 1 0 0,-1 1 0 0 0,1-1-1 0 0,0 0 1 0 0,-1 0-1 0 0,1 0 1 0 0,0 0-1 0 0,0 0 1 0 0,0 0 0 0 0,1 0-1 0 0,-1 0 1 0 0,0 0-1 0 0,1 0 1 0 0,-1-1-1 0 0,1 1 1 0 0,0 0 0 0 0,0-2 0 0 0,-1-80-23 0 0,1 79 24 0 0,4-24 12 0 0,2 0 1 0 0,1 0-1 0 0,1 1 1 0 0,1 0-1 0 0,10-18-13 0 0,-4 7 11 0 0,21-49 29 0 0,5 2-1 0 0,39-63-39 0 0,-72 134-1 0 0,0 1-1 0 0,0-1 1 0 0,2 2 0 0 0,0-1 0 0 0,0 1-1 0 0,1 0 1 0 0,1 1 0 0 0,0 1 0 0 0,1 0-1 0 0,0 0 1 0 0,1 1 0 0 0,0 1 0 0 0,0 0-1 0 0,1 1 1 0 0,0 1 0 0 0,1 0 1 0 0,146 3-1940 0 0,-120 1-763 0 0,-14 0-3185 0 0,-23 2 4180 0 0,6 1-9443 0 0</inkml:trace>
  <inkml:trace contextRef="#ctx0" brushRef="#br0" timeOffset="12971.394">6467 1425 6561 0 0,'0'0'1797'0'0,"0"0"-312"0"0,0 0-71 0 0,0 0 118 0 0,0 0 22 0 0,0 0-119 0 0,0 0-235 0 0,0 0-272 0 0,0 0-201 0 0,0 0-128 0 0,-32 23-116 0 0,-99 71-90 0 0,75-44 127 0 0,49-37-408 0 0,2-6-53 0 0,1 1-1 0 0,0 0 1 0 0,0 0-1 0 0,1 1 0 0 0,0-1 1 0 0,0 1-1 0 0,1-1 1 0 0,0 1-1 0 0,0 0 0 0 0,1 0 1 0 0,0 0-1 0 0,1 0 1 0 0,0 0-1 0 0,1 4-58 0 0,-1-9 29 0 0,0 0-1 0 0,1 0 1 0 0,0-1-1 0 0,-1 1 1 0 0,1 0 0 0 0,1-1-1 0 0,-1 1 1 0 0,0 0-1 0 0,1-1 1 0 0,0 0 0 0 0,0 1-1 0 0,0-1 1 0 0,0 0 0 0 0,0 0-1 0 0,1 0 1 0 0,-1 0-1 0 0,1-1 1 0 0,0 1 0 0 0,0-1-1 0 0,0 1 1 0 0,0-1-1 0 0,0 0 1 0 0,1 0 0 0 0,-1-1-1 0 0,0 1 1 0 0,1-1 0 0 0,0 1-1 0 0,-1-1 1 0 0,1 0-1 0 0,3 0-28 0 0,1 1 119 0 0,1 0-1 0 0,-1-1 0 0 0,1 0 0 0 0,-1 0 0 0 0,1-1 0 0 0,0 0 0 0 0,-1-1 0 0 0,1 0 0 0 0,-1 0 0 0 0,1-1 1 0 0,-1 0-1 0 0,0-1 0 0 0,3 0-118 0 0,1-3 95 0 0,-1 0-1 0 0,0 0 1 0 0,0-1 0 0 0,0 0 0 0 0,-1-1 0 0 0,0 0 0 0 0,-1-1 0 0 0,0 0-1 0 0,0 0 1 0 0,-1-1 0 0 0,0 0 0 0 0,0-1 0 0 0,-2 0 0 0 0,1 0-1 0 0,-1 0 1 0 0,-1-1 0 0 0,0 0 0 0 0,0 0 0 0 0,-1 0 0 0 0,-1 0-1 0 0,0-1 1 0 0,-1 0 0 0 0,0 1 0 0 0,-1-1 0 0 0,-1 0 0 0 0,0-10-95 0 0,-1 18-68 0 0,-1 0 1 0 0,1 0 0 0 0,-1 0-1 0 0,0 0 1 0 0,-1 1 0 0 0,1-1-1 0 0,-1 1 1 0 0,0 0 0 0 0,0-1-1 0 0,0 1 1 0 0,0 1 0 0 0,-1-1-1 0 0,0 0 1 0 0,0 1 0 0 0,0 0-1 0 0,0 0 1 0 0,0 0 0 0 0,0 0-1 0 0,-1 1 1 0 0,0-1 0 0 0,1 1-1 0 0,-1 1 1 0 0,0-1 0 0 0,0 1-1 0 0,0-1 1 0 0,0 1 0 0 0,0 1-1 0 0,0-1 1 0 0,0 1 0 0 0,-1 0-1 0 0,1 0 1 0 0,0 0 0 0 0,0 1-1 0 0,0-1 1 0 0,0 1 0 0 0,0 1-1 0 0,0-1 1 0 0,0 1 0 0 0,0 0-1 0 0,1 0 1 0 0,-1 0 0 0 0,0 1-1 0 0,1-1 1 0 0,0 1 0 0 0,-2 1 67 0 0,-16 26-2612 0 0,10-9-3637 0 0,6-10-4925 0 0</inkml:trace>
  <inkml:trace contextRef="#ctx0" brushRef="#br0" timeOffset="13305.89">6729 1863 7962 0 0,'0'0'1497'0'0,"0"0"-19"0"0,0 0 172 0 0,0 0 169 0 0,0 0 10 0 0,0 0-164 0 0,0 0-217 0 0,0 0-152 0 0,0 0-130 0 0,0 0-224 0 0,0 0-222 0 0,0 0-178 0 0,-3-3-124 0 0,0-5-292 0 0,0-1 0 0 0,1 0 0 0 0,0 0 0 0 0,1 0-1 0 0,-1 0 1 0 0,2 0 0 0 0,-1 0 0 0 0,1 0 0 0 0,1 0 0 0 0,0 0 0 0 0,0 0 0 0 0,1 0 0 0 0,0 0 0 0 0,0 0 0 0 0,1 0 0 0 0,0 1 0 0 0,1-1-1 0 0,2-3-125 0 0,1-11 140 0 0,2-3-75 0 0,1 1 0 0 0,2 0 0 0 0,0 1 1 0 0,1 0-1 0 0,2 1 0 0 0,0 0 0 0 0,2 2 0 0 0,0 0 1 0 0,1 0-1 0 0,10-7-65 0 0,26-6-490 0 0,-48 61-1138 0 0,-6-17 771 0 0,0 11-1170 0 0,-2-6-4274 0 0,0-7-5541 0 0</inkml:trace>
  <inkml:trace contextRef="#ctx0" brushRef="#br0" timeOffset="13635.695">7351 1458 12171 0 0,'0'0'2043'0'0,"0"0"-430"0"0,0 0-188 0 0,0 0-2 0 0,0 0-70 0 0,0 0-216 0 0,0 0-272 0 0,0 0-229 0 0,0 0-168 0 0,0 0-129 0 0,0 0-78 0 0,0 0-41 0 0,0 0-21 0 0,-28 4-20 0 0,-85 14-12 0 0,110-17-157 0 0,0-1 1 0 0,0 1-1 0 0,-1-1 1 0 0,1 1 0 0 0,0 0-1 0 0,1 0 1 0 0,-1 1-1 0 0,0-1 1 0 0,0 1 0 0 0,0-1-1 0 0,1 1 1 0 0,-1 0 0 0 0,1 0-1 0 0,-1 0 1 0 0,1 0-1 0 0,0 0 1 0 0,0 1 0 0 0,0-1-1 0 0,0 1 1 0 0,-1 1-11 0 0,-4 6 37 0 0,0-2-17 0 0,0 1 1 0 0,0-1-1 0 0,1 1 1 0 0,1 1-1 0 0,-1-1 1 0 0,1 1-1 0 0,1 0 1 0 0,0 0-1 0 0,0 0 0 0 0,1 0 1 0 0,1 1-1 0 0,-1 0 1 0 0,2-1-1 0 0,-1 1 1 0 0,2 0-1 0 0,-1 0 1 0 0,1 0-1 0 0,1 4-20 0 0,1-9 0 0 0,1 0 1 0 0,0 0-1 0 0,-1-1 0 0 0,2 1 1 0 0,-1-1-1 0 0,1 1 0 0 0,-1-1 1 0 0,1 0-1 0 0,1-1 0 0 0,-1 1 1 0 0,1-1-1 0 0,0 0 0 0 0,0 0 1 0 0,0 0-1 0 0,0 0 0 0 0,1-1 1 0 0,-1 0-1 0 0,1 0 0 0 0,0-1 1 0 0,0 0-1 0 0,0 0 0 0 0,0 0 1 0 0,0-1-1 0 0,7 1 0 0 0,0 1-65 0 0,1 0 0 0 0,0-2 0 0 0,0 1 1 0 0,0-2-1 0 0,0 0 0 0 0,0-1 0 0 0,0 0 0 0 0,0-1 0 0 0,0-1 1 0 0,0 0-1 0 0,0 0 0 0 0,-1-2 0 0 0,0 0 0 0 0,0 0 0 0 0,0-1 0 0 0,8-6 65 0 0,10-16-2025 0 0,-15 6-6997 0 0,-13 14-2513 0 0</inkml:trace>
  <inkml:trace contextRef="#ctx0" brushRef="#br0" timeOffset="14049.9">7519 1697 3201 0 0,'0'0'2486'0'0,"0"0"86"0"0,0 0 143 0 0,0 0-41 0 0,0 0-317 0 0,0 0-434 0 0,0 0-368 0 0,0 0-295 0 0,0 0-230 0 0,0 0-197 0 0,34-10-174 0 0,108-34-131 0 0,-64 3 258 0 0,-67 33-631 0 0,0-1 1 0 0,-1 0-1 0 0,0-1 1 0 0,-1-1-1 0 0,0 1 1 0 0,0-1-1 0 0,-1-1 1 0 0,0 0-1 0 0,-1 0 1 0 0,-1 0-1 0 0,0-1 1 0 0,0 0-1 0 0,2-12-155 0 0,-6 23 14 0 0,-1-1 0 0 0,0 1 0 0 0,0-1-1 0 0,-1 0 1 0 0,1 1 0 0 0,0-1 0 0 0,-1 0-1 0 0,0 0 1 0 0,0 1 0 0 0,1-1 0 0 0,-2 0-1 0 0,1 0 1 0 0,0 0 0 0 0,0 1 0 0 0,-1-1-1 0 0,0 0 1 0 0,1 0 0 0 0,-1 1 0 0 0,0-1-1 0 0,-1 1 1 0 0,1-1 0 0 0,0 1 0 0 0,-1-1 0 0 0,1 1-1 0 0,-1 0 1 0 0,0-1 0 0 0,1 1 0 0 0,-1 0-1 0 0,0 0 1 0 0,-1 0 0 0 0,1 1 0 0 0,0-1-1 0 0,0 1 1 0 0,-1-1 0 0 0,1 1 0 0 0,-1-1-1 0 0,1 1 1 0 0,-1 0-14 0 0,-8 2-10 0 0,0 0 0 0 0,0 1 0 0 0,0 0 0 0 0,0 1 0 0 0,0 0 0 0 0,1 0 0 0 0,-1 1 0 0 0,1 1 0 0 0,0 0 0 0 0,0 0 0 0 0,1 1 1 0 0,-1 0-1 0 0,1 1 0 0 0,1 0 0 0 0,-1 0 0 0 0,1 1 0 0 0,0 0 0 0 0,1 0 0 0 0,0 1 10 0 0,-11 8-27 0 0,1 0 0 0 0,0 2 0 0 0,2 0 0 0 0,0 0 0 0 0,1 2 0 0 0,1 0 0 0 0,1 0 1 0 0,1 1-1 0 0,0 1 0 0 0,2 0 0 0 0,1 0 0 0 0,-2 10 27 0 0,8-27 3 0 0,1 1-1 0 0,-1 0 1 0 0,1 0 0 0 0,1 0 0 0 0,-1 0-1 0 0,1 0 1 0 0,0 0 0 0 0,1 0-1 0 0,-1 0 1 0 0,2 0 0 0 0,-1 0 0 0 0,1 0-1 0 0,0-1 1 0 0,0 1 0 0 0,0 0-1 0 0,1-1 1 0 0,0 0 0 0 0,1 0 0 0 0,-1 0-1 0 0,1 0 1 0 0,1 0 0 0 0,-1-1-1 0 0,1 1 1 0 0,-1-1 0 0 0,2-1 0 0 0,-1 1-1 0 0,0-1 1 0 0,1 1 0 0 0,0-2-1 0 0,0 1 1 0 0,1 0-3 0 0,21 5 17 0 0,-1-1 0 0 0,1-1 1 0 0,1-1-1 0 0,-1-2 0 0 0,1 0 0 0 0,0-3 0 0 0,-1 0 0 0 0,28-3-17 0 0,-14 2-25 0 0,75-19-231 0 0,-85 11-2747 0 0,0 2-3905 0 0,-21 5-5195 0 0</inkml:trace>
  <inkml:trace contextRef="#ctx0" brushRef="#br0" timeOffset="19890.864">8533 1256 2200 0 0,'0'0'1650'0'0,"0"0"-29"0"0,0 0 268 0 0,0 0 252 0 0,0 0 22 0 0,0 0-199 0 0,0 0-351 0 0,0 0-369 0 0,0 0-248 0 0,0 0-162 0 0,0 0-112 0 0,6-3-79 0 0,19-10-40 0 0,-19 10-58 0 0,-6 3-70 0 0,0 0-16 0 0,0 0-50 0 0,0 0-51 0 0,0 0-31 0 0,0 0-33 0 0,-4 15 923 0 0,-31 35-368 0 0,35-48-828 0 0,0-2-6 0 0,0 0-2 0 0,0 0 11 0 0,0 0-4 0 0,11-2 513 0 0,38-27 668 0 0,-48 40-4804 0 0,-1-3-4006 0 0,0-4-4189 0 0</inkml:trace>
  <inkml:trace contextRef="#ctx0" brushRef="#br0" timeOffset="20418.695">8516 1727 8202 0 0,'0'0'2386'0'0,"0"0"-647"0"0,0 0-338 0 0,0 0-70 0 0,0 0 47 0 0,0 0-34 0 0,0 0-137 0 0,0 0-229 0 0,0 0-265 0 0,0 0-209 0 0,0 0-102 0 0,0 0-62 0 0,0 0-22 0 0,-4-7 697 0 0,-16 65 174 0 0,20-58-1153 0 0,0 0 24 0 0,0 0 17 0 0,0 0 35 0 0,0 0 37 0 0,0 0 30 0 0,0 0 38 0 0,0 0 38 0 0,12-15 755 0 0,48-49-753 0 0,-51 52 5 0 0,-16 20 194 0 0,-18 34-402 0 0,37-41-3796 0 0,-7-5-1411 0 0,-1 1-6866 0 0</inkml:trace>
  <inkml:trace contextRef="#ctx0" brushRef="#br0" timeOffset="27688.989">9912 1002 5769 0 0,'0'0'2185'0'0,"0"0"-473"0"0,0 0-320 0 0,0 0 21 0 0,0 0 199 0 0,0 0 82 0 0,0 0-139 0 0,0 0-275 0 0,0 0-330 0 0,0 0-318 0 0,12 27 2306 0 0,-8-9-2639 0 0,0 0 0 0 0,-2 0 1 0 0,0 0-1 0 0,-1 0 0 0 0,-1 0 0 0 0,0 0 1 0 0,-2 2-300 0 0,1 28 364 0 0,1-27-233 0 0,1 83 386 0 0,-4-1 1 0 0,-5 0-1 0 0,-13 55-517 0 0,-14-22 177 0 0,16-105-138 0 0,14-39-2622 0 0,5-19-1412 0 0,0 10-3451 0 0,0 9-3772 0 0</inkml:trace>
  <inkml:trace contextRef="#ctx0" brushRef="#br0" timeOffset="28073.065">9750 1175 5017 0 0,'0'0'3693'0'0,"0"0"-1265"0"0,0 0-571 0 0,0 0-134 0 0,0 0-83 0 0,0 0-233 0 0,0 0-280 0 0,0 0-283 0 0,0 0-261 0 0,0 0-179 0 0,0 0 34 0 0,0 0 72 0 0,0 0 76 0 0,11-6 75 0 0,137-52 1602 0 0,144-4 3 0 0,-92 48-1764 0 0,-237 32-2705 0 0,19-10 748 0 0,1-1-1520 0 0,6-4-2999 0 0,2-2-5527 0 0</inkml:trace>
  <inkml:trace contextRef="#ctx0" brushRef="#br0" timeOffset="28323.911">9810 1458 11466 0 0,'0'0'1209'0'0,"0"0"-216"0"0,0 0 172 0 0,0 0 363 0 0,0 0 227 0 0,0 0-83 0 0,0 0-199 0 0,0 0-257 0 0,0 0-201 0 0,0 0-163 0 0,0 0-159 0 0,32-5-107 0 0,98-15-89 0 0,34-9 838 0 0,-106 27-1803 0 0,-33 3-5317 0 0,-21-1-3086 0 0</inkml:trace>
  <inkml:trace contextRef="#ctx0" brushRef="#br0" timeOffset="28875.168">10567 1385 3465 0 0,'0'0'2779'0'0,"0"0"-723"0"0,0 0-163 0 0,0 0 57 0 0,0 0 101 0 0,0 0-106 0 0,0 0-335 0 0,0 0-362 0 0,0 0-289 0 0,0 0-224 0 0,0 0-117 0 0,0 0-60 0 0,0 0-48 0 0,-7 0 1629 0 0,70 0 677 0 0,100-4-1399 0 0,7 4-1300 0 0,-131-11-2149 0 0,-38 11 1214 0 0,-1 0-319 0 0,0 0-482 0 0,0 0-993 0 0,-1 0-2914 0 0,-4 0-5979 0 0</inkml:trace>
  <inkml:trace contextRef="#ctx0" brushRef="#br0" timeOffset="29139.95">10493 1635 8234 0 0,'0'0'4241'0'0,"0"0"-2090"0"0,0 0-1038 0 0,0 0-99 0 0,0 0 178 0 0,0 0 164 0 0,0 0 42 0 0,0 0-131 0 0,0 0-211 0 0,0 0-186 0 0,0 0-145 0 0,0 0-85 0 0,33-3-78 0 0,104-8-94 0 0,-26-9 516 0 0,-13-1-689 0 0,-79 20-1841 0 0,-12 2-4284 0 0,-5-1-6054 0 0</inkml:trace>
  <inkml:trace contextRef="#ctx0" brushRef="#br0" timeOffset="29961.196">11110 1874 9066 0 0,'0'0'2251'0'0,"0"0"-292"0"0,0 0-126 0 0,0 0-10 0 0,0 0-30 0 0,0 0-190 0 0,0 0-358 0 0,0 0-329 0 0,0 0-223 0 0,0 0-122 0 0,0 0-5 0 0,0 0-5 0 0,0 0-58 0 0,2-15-50 0 0,20-102 549 0 0,-10 86-822 0 0,1 1-1 0 0,1 0 1 0 0,2 2 0 0 0,0-1 0 0 0,2 2 0 0 0,2 0 0 0 0,11-11-180 0 0,-7 9 11 0 0,-18 20-10 0 0,0 0 0 0 0,1 0 0 0 0,0 1 1 0 0,0 0-1 0 0,0 1 0 0 0,1-1 0 0 0,0 1 1 0 0,1 1-1 0 0,0-1 0 0 0,0 2 0 0 0,0-1 1 0 0,1 1-1 0 0,-1 1 0 0 0,1-1 0 0 0,0 2 1 0 0,0-1-1 0 0,1 2 0 0 0,-1-1 0 0 0,9 0-1 0 0,-16 5-1 0 0,0 0 0 0 0,0 1 0 0 0,-1-1 0 0 0,1 1 0 0 0,0 0 0 0 0,-1-1 0 0 0,0 1 0 0 0,0 0 0 0 0,0 0 0 0 0,0 1 0 0 0,0-1 0 0 0,0 0 0 0 0,-1 1 0 0 0,0-1 0 0 0,1 1 0 0 0,-1-1 0 0 0,-1 1 0 0 0,1-1 0 0 0,0 1 0 0 0,-1 0 0 0 0,0 0 0 0 0,0 1 1 0 0,7 219 57 0 0,8-236 72 0 0,-2-11-123 0 0,0 1 0 0 0,1 1-1 0 0,1 0 1 0 0,1 1 0 0 0,0 0-1 0 0,2 2 1 0 0,7-7-6 0 0,5-6-29 0 0,-25 25 23 0 0,0 1 0 0 0,1-1-1 0 0,-1 1 1 0 0,1 0 0 0 0,1 0 0 0 0,-1 0 0 0 0,1 1-1 0 0,-1 0 1 0 0,1 0 0 0 0,0 1 0 0 0,0 0 0 0 0,1 0-1 0 0,-1 1 1 0 0,1 0 0 0 0,-1 0 0 0 0,1 1 0 0 0,2-1 6 0 0,-7 4 3 0 0,-1-1 0 0 0,0 1 0 0 0,0-1 0 0 0,0 1 0 0 0,0 0 0 0 0,0 0 0 0 0,0 0 0 0 0,-1 0 0 0 0,1 0 0 0 0,0 0 0 0 0,-1 0 1 0 0,0 0-1 0 0,1 1 0 0 0,-1-1 0 0 0,0 0 0 0 0,0 1 0 0 0,-1-1 0 0 0,1 1 0 0 0,0 0 0 0 0,-1-1 0 0 0,1 2-3 0 0,5 15 16 0 0,2-3-1 0 0,-2 0 1 0 0,0 0 0 0 0,0 1-1 0 0,-2 0 1 0 0,0 0-1 0 0,-1 1 1 0 0,-1-1 0 0 0,0 0-1 0 0,-2 1 1 0 0,0 7-16 0 0,0-20-18 0 0,0-1 0 0 0,-1 0 0 0 0,1 1 0 0 0,-1-1 0 0 0,0 0 0 0 0,0 1 0 0 0,-1-1 0 0 0,1 0 0 0 0,-1 0 0 0 0,0 0 0 0 0,0 0 0 0 0,0-1 0 0 0,-1 1 0 0 0,1 0 0 0 0,-1-1 1 0 0,-2 3 17 0 0,2-2-57 0 0,-2 10-533 0 0,4-10-8738 0 0,1-4 163 0 0</inkml:trace>
  <inkml:trace contextRef="#ctx0" brushRef="#br0" timeOffset="30491.648">12592 1443 12707 0 0,'0'0'2024'0'0,"0"0"-596"0"0,0 0-83 0 0,0 0 91 0 0,0 0-4 0 0,0 0-137 0 0,0 0-224 0 0,0 0-208 0 0,0 0-167 0 0,0 0-128 0 0,0 0-114 0 0,0 0-86 0 0,0 0-53 0 0,-32-3-65 0 0,-98-7-51 0 0,68 21 35 0 0,53-5-192 0 0,-5 2-12 0 0,1 0 0 0 0,0 0 0 0 0,1 1 0 0 0,-1 1 0 0 0,2 0 1 0 0,0 1-1 0 0,0 0 0 0 0,1 0 0 0 0,-6 9-30 0 0,13-14 5 0 0,-2-1-9 0 0,0 0 0 0 0,1 0 0 0 0,0 1 0 0 0,0 0 0 0 0,0 0 1 0 0,1 0-1 0 0,0 0 0 0 0,0 1 0 0 0,1-1 0 0 0,0 1 0 0 0,0-1 0 0 0,0 1 0 0 0,1 0 1 0 0,0 0-1 0 0,0 0 0 0 0,0 0 0 0 0,1 0 0 0 0,1 0 0 0 0,-1 0 0 0 0,1 0 1 0 0,0 0-1 0 0,1 2 4 0 0,-1-7-1 0 0,0 1-1 0 0,1-1 1 0 0,-1 1 0 0 0,1-1 0 0 0,-1 1 0 0 0,1-1 0 0 0,0 0-1 0 0,0 1 1 0 0,0-1 0 0 0,0 0 0 0 0,0-1 0 0 0,1 1 0 0 0,-1 0 0 0 0,1-1-1 0 0,-1 1 1 0 0,1-1 0 0 0,-1 0 0 0 0,1 1 0 0 0,0-1 0 0 0,0-1-1 0 0,-1 1 1 0 0,1 0 0 0 0,0-1 0 0 0,0 1 0 0 0,0-1 0 0 0,0 0 0 0 0,0 0-1 0 0,0 0 1 0 0,0 0 0 0 0,0-1 0 0 0,-1 1 0 0 0,2-1 1 0 0,86-39 275 0 0,-56 13-142 0 0,-1-1-1 0 0,-1-2 0 0 0,-1-2 0 0 0,-2 0 1 0 0,-1-2-1 0 0,11-19-132 0 0,-39 53 1 0 0,0 0-1 0 0,-1 1 1 0 0,1-1 0 0 0,0 0-1 0 0,0 1 1 0 0,0-1 0 0 0,0 0-1 0 0,0 1 1 0 0,0-1-1 0 0,0 0 1 0 0,0 1 0 0 0,1-1-1 0 0,-1 0 1 0 0,0 0 0 0 0,0 1-1 0 0,0-1 1 0 0,0 0 0 0 0,0 1-1 0 0,0-1 1 0 0,0 0 0 0 0,1 0-1 0 0,-1 1 1 0 0,0-1 0 0 0,0 0-1 0 0,0 0 1 0 0,1 0 0 0 0,-1 1-1 0 0,0-1 1 0 0,0 0 0 0 0,1 0-1 0 0,-1 0 1 0 0,0 1 0 0 0,1-1-1 0 0,-1 0 1 0 0,0 0-1 0 0,0 0 1 0 0,1 0 0 0 0,-1 0-1 0 0,0 0 1 0 0,1 0 0 0 0,-1 0-1 0 0,0 0 1 0 0,1 0 0 0 0,-1 0-1 0 0,0 0 1 0 0,0 0 0 0 0,1 0-1 0 0,-1 0 1 0 0,0 0 0 0 0,1 0-1 0 0,-1 0 1 0 0,0 0 0 0 0,0 0-1 0 0,1-1 1 0 0,-1 1 0 0 0,0 0-1 0 0,1 0 1 0 0,-1 0-1 0 0,0 0 1 0 0,0-1 0 0 0,0 1-1 0 0,1 0 1 0 0,-1 0 0 0 0,0-1-1 0 0,0 1 1 0 0,0 0 0 0 0,1 0-1 0 0,-1-1 1 0 0,0 1-1 0 0,3 36-5 0 0,-2-25 34 0 0,0 2-5 0 0,-1-4-22 0 0,0 0 0 0 0,1 0 1 0 0,-1 1-1 0 0,2-1 1 0 0,-1 0-1 0 0,1-1 0 0 0,1 1 1 0 0,0 0-1 0 0,0-1 0 0 0,1 1 1 0 0,-1-1-1 0 0,2 0 0 0 0,-1 0 1 0 0,1 0-1 0 0,1-1 1 0 0,-1 0-1 0 0,1 0 0 0 0,0 0 1 0 0,1-1-1 0 0,1 1-2 0 0,-3-4-3 0 0,-1 1-20 0 0,1-1 0 0 0,-1 0-1 0 0,1 0 1 0 0,0 0 0 0 0,0-1-1 0 0,0 0 1 0 0,0 0 0 0 0,0 0 0 0 0,0 0-1 0 0,0-1 1 0 0,1 0 0 0 0,-1 0-1 0 0,1-1 1 0 0,-1 1 0 0 0,1-1 0 0 0,-1 0-1 0 0,5-1 24 0 0,22-35-1974 0 0,-27 18-1676 0 0,-3 3-4205 0 0,-2 7-3796 0 0</inkml:trace>
  <inkml:trace contextRef="#ctx0" brushRef="#br0" timeOffset="30994.374">12093 1160 12067 0 0,'0'0'3358'0'0,"0"0"-1246"0"0,0 0-645 0 0,0 0-192 0 0,0 0-101 0 0,0 0-145 0 0,0 0-179 0 0,0 0-129 0 0,0 0-126 0 0,0 0-76 0 0,0 0-23 0 0,0 0-63 0 0,14-7-39 0 0,46-23-28 0 0,-49 25-204 0 0,0 1 0 0 0,1 0 0 0 0,0 1 0 0 0,-1 1 0 0 0,1 0 0 0 0,0 1 0 0 0,1 0 0 0 0,-1 0 0 0 0,11 2-162 0 0,-7-1 119 0 0,128 11 329 0 0,-90 3-419 0 0,-41-10 6 0 0,-12-4-14 0 0,-1 0-2 0 0,0 0-15 0 0,0 0 25 0 0,0 0 29 0 0,0 0 27 0 0,0 0 28 0 0,0 0 39 0 0,0 0-37 0 0,0 0-11 0 0,0 0 17 0 0,0 0-18 0 0,0 0 20 0 0,-10-4 246 0 0,-45-54-135 0 0,42 41-253 0 0,1 0 0 0 0,1-1 0 0 0,0 0 0 0 0,1-1 0 0 0,1-1 0 0 0,1 1 0 0 0,-3-12 19 0 0,1-45-4311 0 0,10 65-1805 0 0,0 3-6693 0 0</inkml:trace>
  <inkml:trace contextRef="#ctx0" brushRef="#br0" timeOffset="32073.387">9636 659 3305 0 0,'0'0'1285'0'0,"0"0"-104"0"0,0 0 171 0 0,0 0 372 0 0,0 0 277 0 0,0 0 92 0 0,0 0-189 0 0,0 0-345 0 0,0 0-327 0 0,0 0-249 0 0,-8-2-197 0 0,-23-8-133 0 0,24 7-87 0 0,7 3-95 0 0,0 0-53 0 0,0 0-65 0 0,0 0-64 0 0,0 0-46 0 0,0 0-4 0 0,15 1 858 0 0,184 32 2550 0 0,147 0-2434 0 0,-265-18-1073 0 0,-75-18 1075 0 0,-20-12-945 0 0,-25-15-288 0 0,22 18-25 0 0,1 0 0 0 0,0 0 0 0 0,1-2-1 0 0,0 0 1 0 0,1 0 0 0 0,0-1 0 0 0,2-1 0 0 0,-3-4 43 0 0,9-13-1730 0 0,10 23-1219 0 0,1 1-3279 0 0,1 2-6368 0 0</inkml:trace>
  <inkml:trace contextRef="#ctx0" brushRef="#br0" timeOffset="36630.376">650 2290 7802 0 0,'0'0'1081'0'0,"0"0"-217"0"0,0 0-325 0 0,0 0-223 0 0,0 0-108 0 0,0 0-50 0 0,0 0-16 0 0,0 0 28 0 0,0 0 67 0 0,0 0 62 0 0,0 0 42 0 0,3-4 53 0 0,-2 2-317 0 0,1-1 0 0 0,0 1 0 0 0,0 0 0 0 0,0 0 1 0 0,0 0-1 0 0,0 0 0 0 0,0 0 0 0 0,1 1 0 0 0,-1-1 0 0 0,1 1 1 0 0,-1-1-1 0 0,1 1 0 0 0,0 0 0 0 0,-1 0 0 0 0,1 0 1 0 0,0 0-1 0 0,0 1 0 0 0,-1-1 0 0 0,1 1 0 0 0,0-1 0 0 0,0 1 1 0 0,0 0-1 0 0,1 1-77 0 0,362-8 4083 0 0,-82-10-2469 0 0,137 16-1614 0 0,18 19 1119 0 0,311 16 44 0 0,355 24-384 0 0,147-36-198 0 0,-22-41-408 0 0,-480 41 412 0 0,-555-18 92 0 0,-194-4-661 0 0,-1 0-4 0 0,0 0 8 0 0,0 0-3 0 0,0 0 3 0 0,0 0 12 0 0,0 0-13 0 0,0 0-7 0 0,0 0 8 0 0,0 0-3 0 0,0 0-1 0 0,0 0 2 0 0,0 0 3 0 0,0 0 0 0 0,0 0 10 0 0,0 0-15 0 0,0 0 7 0 0,0 0 6 0 0,0 0 0 0 0,0 0 10 0 0,0 0-18 0 0,0 0-2 0 0,0 0 12 0 0,0 0 2 0 0,18 0 72 0 0,115-14 20 0 0,137 14-68 0 0,-270 0-53 0 0,0 0-5 0 0,0 0 11 0 0,0 0-4 0 0,0 0-20 0 0,0 0-12 0 0,0 0-26 0 0,0 0-58 0 0,0 0-119 0 0,0 0-178 0 0,0 0-306 0 0,0 0-482 0 0,0 0-674 0 0,0 0-1453 0 0,0 0-3543 0 0,0 0-4271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205 614 9682 0 0,'0'0'4237'0'0,"0"0"-2030"0"0,0 0-628 0 0,0 0-89 0 0,0 0-115 0 0,0 0-206 0 0,0 0-267 0 0,0 0-219 0 0,0 0-162 0 0,0 0-139 0 0,0 0-116 0 0,0 0-94 0 0,0 0-69 0 0,-15 3-35 0 0,-47 12-16 0 0,58-14-49 0 0,1 0 0 0 0,0 1 0 0 0,-1-1 0 0 0,1 1-1 0 0,0-1 1 0 0,0 1 0 0 0,0 0 0 0 0,0 1 0 0 0,0-1 0 0 0,1 0 0 0 0,-1 1 0 0 0,1-1 0 0 0,0 1 0 0 0,-1 0-1 0 0,1 0 1 0 0,0 0 0 0 0,-1 2-3 0 0,-3 6 6 0 0,-2-2-17 0 0,0 1 1 0 0,1 0 0 0 0,0 1 0 0 0,1-1 0 0 0,1 1-1 0 0,-1 0 1 0 0,2 1 0 0 0,0 0 0 0 0,0-1 0 0 0,1 1-1 0 0,0 0 1 0 0,1 1 0 0 0,0-1 0 0 0,1 0 0 0 0,1 1-1 0 0,0-1 1 0 0,1 5 10 0 0,1-12 12 0 0,1-1 0 0 0,0 0 0 0 0,0 1 0 0 0,0-1 0 0 0,1 0 0 0 0,-1-1-1 0 0,1 1 1 0 0,0-1 0 0 0,0 1 0 0 0,0-1 0 0 0,1 0 0 0 0,-1-1 0 0 0,1 1-1 0 0,-1-1 1 0 0,1 0 0 0 0,0 0 0 0 0,0 0 0 0 0,0-1 0 0 0,0 0 0 0 0,0 0 0 0 0,0 0-1 0 0,1 0 1 0 0,-1-1 0 0 0,0 0 0 0 0,0 0 0 0 0,0 0 0 0 0,1-1 0 0 0,-1 0-1 0 0,0 0 1 0 0,0 0 0 0 0,0 0 0 0 0,0-1 0 0 0,0 0 0 0 0,0 0 0 0 0,-1 0 0 0 0,1-1-1 0 0,-1 0 1 0 0,1 0 0 0 0,-1 0 0 0 0,3-3-12 0 0,15-12 253 0 0,-1-1 0 0 0,-1-1 0 0 0,0-1 0 0 0,-2-1 0 0 0,-1-1 0 0 0,0 0 0 0 0,-2-1 0 0 0,-1-1 0 0 0,0 0 0 0 0,7-24-253 0 0,21-29 178 0 0,-27 54-175 0 0,-1-1-1 0 0,-2 0 0 0 0,0-1 0 0 0,-2 0 1 0 0,0-1-1 0 0,-2 0 0 0 0,-1 0 0 0 0,-1-1 1 0 0,-1-5-3 0 0,-3 20-21 0 0,-1-1-1 0 0,0 0 1 0 0,-1 0 0 0 0,-1 0 0 0 0,0 0 0 0 0,0 1 0 0 0,-2-1 0 0 0,0 1 0 0 0,0-1 0 0 0,-1 1 0 0 0,-1 0 0 0 0,0 0-1 0 0,-1 0 1 0 0,0 1 0 0 0,-1 0 0 0 0,0 0 0 0 0,-1 1 0 0 0,0 0 0 0 0,-1 0 0 0 0,0 1 0 0 0,-1 0 0 0 0,-10-8 21 0 0,14 15-10 0 0,0 1 1 0 0,-1-1-1 0 0,1 1 1 0 0,-1 1-1 0 0,1-1 1 0 0,-1 1-1 0 0,0 0 1 0 0,1 1 0 0 0,-1-1-1 0 0,0 1 1 0 0,0 1-1 0 0,1-1 1 0 0,-1 1-1 0 0,0 0 1 0 0,1 1 0 0 0,-1 0-1 0 0,1 0 1 0 0,-1 0-1 0 0,1 1 1 0 0,0 0-1 0 0,0 0 1 0 0,0 0-1 0 0,1 1 1 0 0,-1 0 0 0 0,1 0-1 0 0,-1 1 10 0 0,-2 3 5 0 0,0 1-1 0 0,0-1 1 0 0,1 2-1 0 0,1-1 0 0 0,0 1 1 0 0,0 0-1 0 0,1 0 1 0 0,0 0-1 0 0,0 1 1 0 0,1 0-1 0 0,1 0 1 0 0,0 0-1 0 0,1 0 1 0 0,0 1-1 0 0,0-1 1 0 0,1 1-1 0 0,1-1 0 0 0,0 1 1 0 0,0-1-1 0 0,1 1 1 0 0,1-1-1 0 0,2 10-4 0 0,2 6 45 0 0,1 0 0 0 0,2-1-1 0 0,0-1 1 0 0,2 0 0 0 0,0 0-1 0 0,2-1 1 0 0,1 0 0 0 0,1-1-1 0 0,3 3-44 0 0,198 239 723 0 0,-86-125-503 0 0,-106-121-380 0 0,-21-18-124 0 0,1-7-6783 0 0,-3 0-344 0 0,0 2-4853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3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74 4977 0 0,'0'0'1712'0'0,"0"0"-182"0"0,0 0-130 0 0,0 0 22 0 0,0 0 164 0 0,0 0 47 0 0,0 0-91 0 0,0 0-122 0 0,0 0-301 0 0,0 0-264 0 0,0 0-131 0 0,0 0-110 0 0,25 7-89 0 0,81 23-53 0 0,-99-28-394 0 0,0 0-1 0 0,1-1 0 0 0,-1 0 0 0 0,0 0 1 0 0,1-1-1 0 0,-1 0 0 0 0,0 0 1 0 0,1 0-1 0 0,-1-1 0 0 0,0 0 0 0 0,0-1 1 0 0,1 1-1 0 0,-1-1 0 0 0,3-2-77 0 0,14-3 244 0 0,202-71 1996 0 0,-182 56-195 0 0,-58 38-1653 0 0,-4 12-349 0 0,1 0 0 0 0,0 0 0 0 0,3 2 1 0 0,0 0-1 0 0,2 1 0 0 0,1 0 0 0 0,2 1 0 0 0,0 0 1 0 0,3 0-1 0 0,1 1 0 0 0,1-1 0 0 0,1 1 0 0 0,2 0 1 0 0,4 31-44 0 0,-23 156 131 0 0,10-171-118 0 0,-2-1 0 0 0,-2-1 0 0 0,-2 0 1 0 0,-3-1-1 0 0,-1 0 0 0 0,-17 24-13 0 0,-4 15-22 0 0,41-85 9 0 0,0 0-19 0 0,0 0-19 0 0,0 0-5 0 0,0 0-28 0 0,0 0-17 0 0,0 0-11 0 0,0 0-47 0 0,5-39-3547 0 0,-3 19-4344 0 0,-2 13-3464 0 0</inkml:trace>
  <inkml:trace contextRef="#ctx0" brushRef="#br0" timeOffset="361.69">1 656 6945 0 0,'0'0'2796'0'0,"0"0"-1353"0"0,0 0-491 0 0,0 0 140 0 0,0 0 219 0 0,0 0 80 0 0,0 0-115 0 0,0 0-163 0 0,0 0-136 0 0,0 0-113 0 0,0 0-77 0 0,0 0-53 0 0,0 0-38 0 0,34 0-57 0 0,109-2-45 0 0,-52-15 339 0 0,156-82 81 0 0,-183 91-974 0 0,-54 54 256 0 0,-10-40-254 0 0,-11 204 378 0 0,11-193-2712 0 0,0-13-2229 0 0,0-3-4979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8678 857 10530 0 0,'0'0'2633'0'0,"0"0"-879"0"0,0 0-530 0 0,0 0-155 0 0,0 0-111 0 0,0 0-142 0 0,0 0-76 0 0,0 0-9 0 0,0 0 12 0 0,0 0-3 0 0,0 0-58 0 0,3 10-92 0 0,11 90 1175 0 0,-14-16-2153 0 0,7-89-12412 0 0,-5 3 1013 0 0</inkml:trace>
  <inkml:trace contextRef="#ctx0" brushRef="#br0" timeOffset="177.899">8697 477 14211 0 0,'0'0'640'0'0,"0"0"-808"0"0,0 0-272 0 0,0 0-96 0 0,0 0 96 0 0,0 0-40 0 0,0 0-552 0 0,0 0-1825 0 0,0 0-6041 0 0</inkml:trace>
  <inkml:trace contextRef="#ctx0" brushRef="#br0" timeOffset="536.539">9341 684 11875 0 0,'0'0'3407'0'0,"0"0"-1385"0"0,0 0-622 0 0,0 0-172 0 0,0 0-156 0 0,0 0-202 0 0,0 0-135 0 0,0 0-118 0 0,0 0-101 0 0,0 0-53 0 0,0 0-51 0 0,0 0-69 0 0,0 0-74 0 0,-32 2-53 0 0,-100 9-44 0 0,70 5 63 0 0,61-16-234 0 0,0 0 0 0 0,0 0 0 0 0,0 1-1 0 0,0-1 1 0 0,-1 0 0 0 0,1 1 0 0 0,0-1 0 0 0,0 1-1 0 0,0-1 1 0 0,0 1 0 0 0,0 0 0 0 0,0 0 0 0 0,1-1-1 0 0,-1 1 1 0 0,0 0 0 0 0,0 0 0 0 0,0 0 0 0 0,1 0-1 0 0,-1 0 1 0 0,0 0 0 0 0,1 0 0 0 0,-1 0 0 0 0,1 0-1 0 0,-1 0 1 0 0,1 0 0 0 0,0 0 0 0 0,-1 0 0 0 0,1 1-1 0 0,0-1 1 0 0,0 0 0 0 0,0 0 0 0 0,0 0-1 0 0,0 0 1 0 0,0 1 0 0 0,0-1 0 0 0,0 0 0 0 0,0 0-1 0 0,0 0 1 0 0,1 0 0 0 0,-1 1 0 0 0,1-1 0 0 0,-1 0-1 0 0,1 0 1 0 0,-1 0 0 0 0,1 0 0 0 0,-1 0 0 0 0,1 0-1 0 0,0 0 1 0 0,0 0-1 0 0,47 39-3 0 0,-42-37 3 0 0,4 2 7 0 0,0 0-1 0 0,0 1 0 0 0,0 0 1 0 0,0 0-1 0 0,-1 1 0 0 0,0 0 0 0 0,0 1 1 0 0,-1 0-1 0 0,0 0 0 0 0,0 1 1 0 0,-1 0-1 0 0,0 0 0 0 0,-1 0 0 0 0,0 1 1 0 0,-1 0-1 0 0,0 1 0 0 0,0-1 1 0 0,1 6-7 0 0,-4-11 29 0 0,0 1 0 0 0,-1 0 1 0 0,0 0-1 0 0,0 0 0 0 0,0-1 1 0 0,-1 1-1 0 0,0 0 0 0 0,0 0 1 0 0,0 0-1 0 0,-1 0 0 0 0,0 0 1 0 0,0 0-1 0 0,0 0 0 0 0,-1-1 1 0 0,0 1-1 0 0,0-1 0 0 0,-1 1 1 0 0,1-1-1 0 0,-1 0 0 0 0,0 0 1 0 0,0 0-1 0 0,-1 0 0 0 0,0 0 1 0 0,0-1-1 0 0,0 0 0 0 0,0 1 1 0 0,0-1-1 0 0,-1-1 0 0 0,0 1 1 0 0,0-1-1 0 0,0 0 0 0 0,0 0 1 0 0,0 0-1 0 0,-1-1 0 0 0,1 0 1 0 0,-1 0-1 0 0,0 0 0 0 0,-5 0-29 0 0,5 0-24 0 0,0-1 0 0 0,-1 1-1 0 0,1-2 1 0 0,0 1-1 0 0,-1-1 1 0 0,1 0 0 0 0,-1 0-1 0 0,1 0 1 0 0,0-1-1 0 0,-1 0 1 0 0,1-1 0 0 0,0 1-1 0 0,0-1 1 0 0,0 0-1 0 0,0-1 1 0 0,-3-1 24 0 0,-12-37-3388 0 0,21 30 90 0 0,0 0-4061 0 0,2 3-4650 0 0</inkml:trace>
  <inkml:trace contextRef="#ctx0" brushRef="#br0" timeOffset="-5569.27">3480 669 10018 0 0,'0'0'2031'0'0,"0"0"-585"0"0,0 0-8 0 0,0 0 166 0 0,0 0 39 0 0,0 0-101 0 0,0 0-225 0 0,0 0-217 0 0,0 0-167 0 0,0 0-179 0 0,0 0-195 0 0,0 0-161 0 0,0 0-98 0 0,1-6-51 0 0,1-9-127 0 0,0-1 1 0 0,2 1-1 0 0,-1 0 1 0 0,2 1-1 0 0,0-1 1 0 0,1 1-1 0 0,0 0 0 0 0,1 0 1 0 0,1 0-1 0 0,0 1 1 0 0,1 1-1 0 0,0-1 0 0 0,1 1 1 0 0,0 0-123 0 0,-5 8 0 0 0,55-25-140 0 0,-49 63 49 0 0,-11-28 105 0 0,0-1 0 0 0,1 1-1 0 0,0-1 1 0 0,0 1 0 0 0,0-1 0 0 0,1 1-1 0 0,0-1 1 0 0,0 0 0 0 0,0 0-1 0 0,0 0 1 0 0,1 0 0 0 0,0 0 0 0 0,0 0-1 0 0,0-1 1 0 0,1 1 0 0 0,-1-1 0 0 0,1 0-1 0 0,0 0 1 0 0,1-1 0 0 0,-1 1 0 0 0,0-1-1 0 0,1 0 1 0 0,0 0 0 0 0,0 0 0 0 0,0 0-1 0 0,0-1 1 0 0,0 0 0 0 0,0 0 0 0 0,1-1-1 0 0,-1 1 1 0 0,1-1 0 0 0,-1 0-1 0 0,2-1-13 0 0,-2 0 25 0 0,-2 1 17 0 0,0-1 0 0 0,0 0-1 0 0,0 0 1 0 0,0 0 0 0 0,0 0-1 0 0,0 0 1 0 0,0-1 0 0 0,0 1-1 0 0,-1-1 1 0 0,1 0 0 0 0,0 0-1 0 0,0 0 1 0 0,0 0 0 0 0,-1 0-1 0 0,1-1 1 0 0,-1 1 0 0 0,1-1-1 0 0,-1 0 1 0 0,1 1 0 0 0,-1-1-1 0 0,0 0 1 0 0,1-2-42 0 0,41-47-251 0 0,-23 39-1984 0 0,-11 10-1944 0 0,-2 0-2622 0 0,-1-1-5727 0 0</inkml:trace>
  <inkml:trace contextRef="#ctx0" brushRef="#br0" timeOffset="-5101.042">4234 408 17628 0 0,'0'0'1733'0'0,"0"0"-246"0"0,0 0-134 0 0,0 0-154 0 0,0 0-178 0 0,0 0-190 0 0,0 0-185 0 0,0 0-142 0 0,0 0-147 0 0,0 0-96 0 0,0 0-69 0 0,0 0-78 0 0,0 0-22 0 0,-23 14-20 0 0,-75 49-28 0 0,96-62-43 0 0,0 0 1 0 0,-1 0-1 0 0,1 1 0 0 0,0-1 1 0 0,0 1-1 0 0,0-1 1 0 0,0 1-1 0 0,0 0 0 0 0,0 0 1 0 0,0 0-1 0 0,1 0 1 0 0,-1 0-1 0 0,1 0 0 0 0,-1 0 1 0 0,1 0-1 0 0,0 1 0 0 0,0-1 1 0 0,0 1-1 0 0,0-1 1 0 0,0 1-1 0 0,1-1 0 0 0,-1 1 1 0 0,1-1-1 0 0,-1 1 1 0 0,1 0-1 0 0,0-1 0 0 0,0 2-1 0 0,0 6-1 0 0,0-7 2 0 0,0 0 1 0 0,-1 0-1 0 0,1 0 1 0 0,0 0-1 0 0,1 0 1 0 0,-1 0-1 0 0,0 0 1 0 0,1 0 0 0 0,-1 0-1 0 0,1-1 1 0 0,0 1-1 0 0,0 0 1 0 0,0 0-1 0 0,1 0 1 0 0,-1-1-1 0 0,1 1 1 0 0,-1-1-1 0 0,1 1 1 0 0,0-1-1 0 0,0 0 1 0 0,0 0-1 0 0,0 0 1 0 0,0 0-1 0 0,0 0 1 0 0,1 0-1 0 0,-1 0 1 0 0,1-1-1 0 0,-1 1 1 0 0,1-1-1 0 0,0 0 1 0 0,-1 0-1 0 0,1 0 1 0 0,0 0-1 0 0,0 0 1 0 0,0 0-1 0 0,0-1 1 0 0,1 1-2 0 0,12-1 31 0 0,0 0 1 0 0,0-1-1 0 0,0-1 1 0 0,0 0-1 0 0,-1-2 1 0 0,1 1-1 0 0,-1-2 0 0 0,1 0 1 0 0,-1-1-1 0 0,-1 0 1 0 0,1-1-1 0 0,-1-1 1 0 0,0 0-1 0 0,-1-1 1 0 0,0-1-1 0 0,0 0 0 0 0,9-10-31 0 0,97-57 251 0 0,-117 76-244 0 0,-1 0 0 0 0,1 0 0 0 0,0-1-1 0 0,-1 1 1 0 0,1 0 0 0 0,0 1 0 0 0,0-1-1 0 0,0 0 1 0 0,0 0 0 0 0,0 1 0 0 0,0-1-1 0 0,-1 1 1 0 0,1 0 0 0 0,0-1 0 0 0,0 1-1 0 0,0 0 1 0 0,0 0 0 0 0,1 0 0 0 0,-2 1-1 0 0,1-1 1 0 0,0 0 0 0 0,0 1 0 0 0,0-1-1 0 0,0 1 1 0 0,0 0 0 0 0,0-1 0 0 0,0 1-1 0 0,0 0 1 0 0,-1 0 0 0 0,1 0-1 0 0,0 1 1 0 0,-1-1 0 0 0,1 0 0 0 0,-1 1-1 0 0,1 0-6 0 0,3 26 50 0 0,-2 0-1 0 0,0 0 0 0 0,-2 0 0 0 0,-2 0 0 0 0,0 0 0 0 0,-2 0 1 0 0,-1-1-1 0 0,-1 1 0 0 0,-8 23-49 0 0,3 0 24 0 0,-117 567-757 0 0,123-596 717 0 0,2-8 23 0 0,0 1-1 0 0,-1-1 1 0 0,0 0-1 0 0,-2 0 1 0 0,1 0-1 0 0,-2-1 1 0 0,1 1-1 0 0,-2-1 1 0 0,0-1-1 0 0,0 1 1 0 0,-7 6-7 0 0,12-17 3 0 0,0 0 0 0 0,-1 0 0 0 0,1-1 1 0 0,-1 1-1 0 0,1-1 0 0 0,-1 0 0 0 0,1 0 1 0 0,-1 0-1 0 0,0 0 0 0 0,1 0 0 0 0,-1 0 1 0 0,0-1-1 0 0,0 1 0 0 0,0-1 0 0 0,0 0 1 0 0,0 0-1 0 0,0 0 0 0 0,1 0 0 0 0,-1 0 1 0 0,0-1-1 0 0,0 1 0 0 0,0-1 0 0 0,1 0 0 0 0,-1 0 1 0 0,0 0-1 0 0,0 0 0 0 0,1 0 0 0 0,-1-1 1 0 0,1 1-1 0 0,0-1 0 0 0,-1 0 0 0 0,1 1 1 0 0,0-1-1 0 0,0 0 0 0 0,-2-3-3 0 0,-2-5 7 0 0,0 0 1 0 0,0-1-1 0 0,1 1 0 0 0,1-2 0 0 0,0 1 1 0 0,0 0-1 0 0,1-1 0 0 0,1 1 1 0 0,0-1-1 0 0,1 0 0 0 0,0 0 0 0 0,0 0 1 0 0,1 0-1 0 0,1 0 0 0 0,0 1 0 0 0,1-1 1 0 0,0 0-1 0 0,0 0 0 0 0,2 0-7 0 0,4-15 10 0 0,2 1-1 0 0,0 0 1 0 0,2 0 0 0 0,1 1-1 0 0,1 1 1 0 0,1 0-1 0 0,11-12-9 0 0,-13 20-96 0 0,0 0-1 0 0,2 1 0 0 0,0 1 1 0 0,0 0-1 0 0,2 1 0 0 0,0 1 1 0 0,0 0-1 0 0,1 1 0 0 0,0 1 1 0 0,1 1-1 0 0,0 1 0 0 0,6-2 97 0 0,15 0-1665 0 0,-14 5-4707 0 0,-12 1-5904 0 0</inkml:trace>
  <inkml:trace contextRef="#ctx0" brushRef="#br0" timeOffset="-8340.633">0 816 0 0 0,'0'0'264'0'0,"0"0"446"0"0,0 0 275 0 0,0 0 295 0 0,0 0 265 0 0,0 0 118 0 0,0 0-90 0 0,0 0-210 0 0,0 0-238 0 0,0 0-181 0 0,0 0-99 0 0,1 1-258 0 0,1 1 7165 0 0,25-67-6531 0 0,63-116 44 0 0,-33 77-777 0 0,5 4 0 0 0,4 2 1 0 0,5 3-1 0 0,18-15-488 0 0,-26 44 353 0 0,-63 66-349 0 0,0 0-1 0 0,0 1 1 0 0,0-1-1 0 0,0 0 1 0 0,0 0-1 0 0,1 0 0 0 0,-1 1 1 0 0,0-1-1 0 0,0 0 1 0 0,0 0-1 0 0,0 0 1 0 0,0 0-1 0 0,1 1 1 0 0,-1-1-1 0 0,0 0 1 0 0,0 0-1 0 0,0 0 1 0 0,1 0-1 0 0,-1 0 1 0 0,0 0-1 0 0,0 0 1 0 0,0 0-1 0 0,1 0 1 0 0,-1 1-1 0 0,0-1 1 0 0,0 0-1 0 0,0 0 1 0 0,1 0-1 0 0,-1 0 1 0 0,0 0-1 0 0,0 0 1 0 0,1-1-1 0 0,-1 1 1 0 0,0 0-1 0 0,0 0 1 0 0,0 0-1 0 0,1 0 1 0 0,-1 0-1 0 0,0 0 0 0 0,0 0 1 0 0,0 0-1 0 0,1 0 1 0 0,-1 0-1 0 0,0-1 1 0 0,0 1-1 0 0,0 0 1 0 0,0 0-1 0 0,1 0-3 0 0,-2 9-20 0 0,0 55 136 0 0,2 0 0 0 0,3-1 1 0 0,3 1-1 0 0,3-1 0 0 0,8 23-116 0 0,66 178 98 0 0,-78-208 504 0 0,-29-56 20 0 0,15-2-598 0 0,1 0 0 0 0,-1-1 1 0 0,1 0-1 0 0,0-1 0 0 0,0 1 1 0 0,0-2-1 0 0,0 1 0 0 0,1-1 0 0 0,-1 1 1 0 0,1-2-1 0 0,1 1 0 0 0,-1-1 0 0 0,1 0 1 0 0,-2-1-25 0 0,-8-9 45 0 0,10 12-39 0 0,-8-12-7 0 0,-2 1 0 0 0,1 0-1 0 0,-2 1 1 0 0,0 1 0 0 0,-1 0 0 0 0,0 1 0 0 0,0 1 0 0 0,-2 1 0 0 0,1 1 0 0 0,-1 0 0 0 0,0 1 0 0 0,-1 1 0 0 0,0 1-1 0 0,0 1 1 0 0,0 0 0 0 0,-10 0 1 0 0,26 6-54 0 0,0 0 0 0 0,0 0 0 0 0,1 0 0 0 0,-1 0 0 0 0,0 1 0 0 0,0-1 0 0 0,1 1 0 0 0,-1 0 0 0 0,1 0 0 0 0,0 0 0 0 0,-1 1 0 0 0,1-1 0 0 0,0 1 0 0 0,0 0 0 0 0,1-1 0 0 0,-1 1 0 0 0,1 1 0 0 0,-1-1 0 0 0,-1 3 54 0 0,3-4-296 0 0,0-1 0 0 0,0 1 0 0 0,0 0 0 0 0,1-1 0 0 0,-1 1 0 0 0,0 0 0 0 0,1 0 0 0 0,-1-1 0 0 0,1 1 0 0 0,-1 0 0 0 0,1 0 0 0 0,0 0 0 0 0,0 0 0 0 0,0 0 0 0 0,0 0 0 0 0,0-1 0 0 0,1 1 0 0 0,-1 0 0 0 0,0 0 0 0 0,1 0 0 0 0,-1 0 0 0 0,1-1 0 0 0,0 1 0 0 0,0 0 0 0 0,-1-1 0 0 0,1 1 0 0 0,1 0 296 0 0,4 4-6510 0 0,2 0-4965 0 0</inkml:trace>
  <inkml:trace contextRef="#ctx0" brushRef="#br0" timeOffset="-7707.055">1333 544 6857 0 0,'0'0'1864'0'0,"0"0"-542"0"0,0 0-195 0 0,0 0 99 0 0,0 0 132 0 0,0 0 25 0 0,0 0-135 0 0,0 0-197 0 0,0 0-182 0 0,0 0-118 0 0,0 0-85 0 0,0 0-92 0 0,0 0-43 0 0,-10-15-43 0 0,-35-44-18 0 0,44 57-426 0 0,0 0 1 0 0,0 1-1 0 0,0-1 1 0 0,0 1-1 0 0,-1-1 0 0 0,1 1 1 0 0,0-1-1 0 0,-1 1 1 0 0,1 0-1 0 0,-1 0 1 0 0,1 0-1 0 0,-1 0 1 0 0,0 0-1 0 0,1 0 1 0 0,-1 0-1 0 0,0 0 1 0 0,0 1-1 0 0,1-1 1 0 0,-1 1-1 0 0,0-1 0 0 0,0 1 1 0 0,0 0-1 0 0,0 0 1 0 0,0 0-1 0 0,0 0 1 0 0,0 0-1 0 0,0 0 1 0 0,1 0-1 0 0,-2 1-44 0 0,-6 0 208 0 0,-1-1 9 0 0,-3-1-63 0 0,0 1-1 0 0,0 1 1 0 0,-1 0 0 0 0,1 0-1 0 0,0 1 1 0 0,0 1-1 0 0,0 0 1 0 0,1 1-1 0 0,-2 1-153 0 0,-59 27 455 0 0,72-30-445 0 0,0 0 0 0 0,0 0 1 0 0,0 0-1 0 0,1 0 0 0 0,-1 0 0 0 0,0 0 0 0 0,1 0 0 0 0,0 0 1 0 0,-1 0-1 0 0,1 0 0 0 0,0 0 0 0 0,0 0 0 0 0,0 1 0 0 0,1-1 1 0 0,-1 0-1 0 0,0 0 0 0 0,1 0 0 0 0,-1 0 0 0 0,1 0 0 0 0,0 0 1 0 0,0 0-1 0 0,0 0 0 0 0,0 0 0 0 0,0 0 0 0 0,0-1 0 0 0,0 1 1 0 0,0 0-1 0 0,1-1 0 0 0,0 2-10 0 0,8 6 35 0 0,0-1 0 0 0,1 0-1 0 0,-1 0 1 0 0,1-2 0 0 0,1 1 0 0 0,-1-1 0 0 0,1-1 0 0 0,9 4-35 0 0,45 23 128 0 0,-64-32-115 0 0,0 1 1 0 0,0-1 0 0 0,0 1 0 0 0,-1 0 0 0 0,1 0 0 0 0,0-1 0 0 0,0 1 0 0 0,-1 1 0 0 0,1-1 0 0 0,-1 0-1 0 0,1 0 1 0 0,-1 0 0 0 0,1 1 0 0 0,-1-1 0 0 0,0 1 0 0 0,0-1 0 0 0,0 1 0 0 0,0 0 0 0 0,0-1 0 0 0,0 1-1 0 0,0 0 1 0 0,0 0 0 0 0,-1 0 0 0 0,1-1 0 0 0,-1 1 0 0 0,1 0 0 0 0,-1 0 0 0 0,0 0 0 0 0,1 0 0 0 0,-1 0-1 0 0,0 0 1 0 0,-1 0 0 0 0,1 0 0 0 0,0 0 0 0 0,0 0 0 0 0,-1 0 0 0 0,1-1 0 0 0,-1 1 0 0 0,0 0 0 0 0,1 0-1 0 0,-1 0 1 0 0,0-1 0 0 0,0 1 0 0 0,0 0 0 0 0,-1 0-14 0 0,-16 12 45 0 0,-1-2 0 0 0,-1 0 0 0 0,0 0 0 0 0,-1-2 0 0 0,0-1 0 0 0,0 0 0 0 0,-1-2 0 0 0,0 0 0 0 0,-1-2 0 0 0,1 0 0 0 0,-7-1-45 0 0,-22-3 24 0 0,64-17-923 0 0,119-55-2797 0 0,-84 53-540 0 0,-3 2-3931 0 0,-26 11-2017 0 0</inkml:trace>
  <inkml:trace contextRef="#ctx0" brushRef="#br0" timeOffset="-7282.893">1828 452 3881 0 0,'0'0'3599'0'0,"0"0"-973"0"0,0 0-504 0 0,0 0-52 0 0,0 0-91 0 0,0 0-189 0 0,0 0-283 0 0,0 0-309 0 0,0 0-243 0 0,0 0-172 0 0,0 0-109 0 0,0 0-125 0 0,0 0-129 0 0,-6-7-85 0 0,-23-19-75 0 0,27 25-236 0 0,-1 0 0 0 0,1 0 0 0 0,-1 0 0 0 0,1 1 0 0 0,-1-1 0 0 0,1 1 0 0 0,-1 0 0 0 0,1 0 0 0 0,-1 0 0 0 0,1 0 0 0 0,-1 0 0 0 0,0 1 0 0 0,1-1 0 0 0,-1 1 0 0 0,1-1 0 0 0,0 1 0 0 0,-1 0 0 0 0,1 0 0 0 0,-1 0 0 0 0,0 1-24 0 0,-7 2 88 0 0,-141 50 615 0 0,150-53-706 0 0,0 1 1 0 0,0 0-1 0 0,0-1 0 0 0,1 1 1 0 0,-1 0-1 0 0,0 0 1 0 0,1-1-1 0 0,-1 1 0 0 0,1 0 1 0 0,0 0-1 0 0,0 0 0 0 0,0-1 1 0 0,-1 1-1 0 0,2 0 1 0 0,-1 0-1 0 0,0 0 0 0 0,0 0 1 0 0,1-1-1 0 0,-1 1 0 0 0,1 0 1 0 0,-1 0-1 0 0,1-1 1 0 0,0 1-1 0 0,-1 0 0 0 0,1-1 1 0 0,0 1-1 0 0,0-1 0 0 0,0 1 1 0 0,1-1-1 0 0,-1 1 3 0 0,97 100 60 0 0,-97-100-42 0 0,1 1-1 0 0,0-1 0 0 0,-1 0 1 0 0,0 1-1 0 0,1-1 0 0 0,-1 1 1 0 0,0-1-1 0 0,0 1 0 0 0,-1-1 1 0 0,1 1-1 0 0,0 0 0 0 0,-1-1 1 0 0,1 1-1 0 0,-1 0 0 0 0,0 0 1 0 0,0-1-1 0 0,0 1 0 0 0,-1 0 1 0 0,1 0-1 0 0,0-1 0 0 0,-1 1 1 0 0,0 0-1 0 0,0-1 0 0 0,0 1 1 0 0,0-1-1 0 0,0 1 0 0 0,0-1 1 0 0,-1 1-1 0 0,1-1 0 0 0,-1 0 1 0 0,1 0-1 0 0,-1 1 0 0 0,0-1 1 0 0,0 0-1 0 0,0-1 0 0 0,0 1 1 0 0,-1 0-1 0 0,1-1 0 0 0,0 1 1 0 0,-1-1-1 0 0,1 0 0 0 0,-1 1 1 0 0,1-1-1 0 0,-1 0 0 0 0,1-1 1 0 0,-1 1-1 0 0,-1 0-17 0 0,-79 36 208 0 0,43-24-226 0 0,-99 18-785 0 0,139-31 240 0 0,25-8-2111 0 0,34-16-3152 0 0,-32 12-2348 0 0,-11 4-791 0 0</inkml:trace>
  <inkml:trace contextRef="#ctx0" brushRef="#br0" timeOffset="-6920.608">1943 514 3329 0 0,'0'0'2859'0'0,"0"0"-560"0"0,0 0-244 0 0,0 0-66 0 0,0 0-152 0 0,0 0-308 0 0,0 0-457 0 0,0 0-413 0 0,0 0-208 0 0,0 0-54 0 0,0 0 6 0 0,0 0 33 0 0,-7 13-31 0 0,-19 41-27 0 0,18 19 890 0 0,9-69-1195 0 0,0 0 1 0 0,-1 0 0 0 0,1 0-1 0 0,1 0 1 0 0,-1 0-1 0 0,0-1 1 0 0,1 1 0 0 0,0 0-1 0 0,0-1 1 0 0,0 1-1 0 0,0-1 1 0 0,1 0 0 0 0,-1 0-1 0 0,1 0 1 0 0,0 0-1 0 0,0 0 1 0 0,0 0 0 0 0,0-1-1 0 0,0 0 1 0 0,1 1-1 0 0,-1-1 1 0 0,1 0-1 0 0,-1-1 1 0 0,1 1 0 0 0,0-1-1 0 0,0 1 1 0 0,0-1-1 0 0,-1 0 1 0 0,5 0-74 0 0,0 0 142 0 0,-1 1 0 0 0,1-1 0 0 0,-1-1 0 0 0,1 0-1 0 0,-1 0 1 0 0,1 0 0 0 0,-1-1 0 0 0,1 0 0 0 0,-1 0 0 0 0,1-1 0 0 0,-1 0 0 0 0,0 0-1 0 0,0-1 1 0 0,0 0 0 0 0,5-3-142 0 0,4-7 138 0 0,-1-1 1 0 0,-1 0-1 0 0,0-1 1 0 0,-1-1-1 0 0,0 0 0 0 0,-2-1 1 0 0,0 0-1 0 0,-1-1 0 0 0,0 0 1 0 0,-2 0-1 0 0,0-1 0 0 0,-1 0 1 0 0,-1-1-1 0 0,-1 1 0 0 0,2-14-138 0 0,4 3-333 0 0,-11 30 46 0 0,0 0-201 0 0,0 18-2877 0 0,0 7-6826 0 0,0-17-1736 0 0</inkml:trace>
  <inkml:trace contextRef="#ctx0" brushRef="#br0" timeOffset="-6360.57">2386 761 8938 0 0,'0'0'3767'0'0,"0"0"-1291"0"0,0 0-643 0 0,0 0-324 0 0,0 0-252 0 0,0 0-195 0 0,0 0-153 0 0,0 0-97 0 0,0 0-91 0 0,0 0-69 0 0,0 0-72 0 0,0 0-60 0 0,0 0-55 0 0,1-12-58 0 0,9-98 589 0 0,-5 97-919 0 0,1-1 0 0 0,0 1 0 0 0,1 0 0 0 0,0 0 0 0 0,1 0 0 0 0,1 1-1 0 0,0 1 1 0 0,0-1 0 0 0,1 1 0 0 0,1 1 0 0 0,5-5-77 0 0,-15 14-3 0 0,0 0 1 0 0,0-1-1 0 0,1 1 1 0 0,-1 0-1 0 0,0 0 1 0 0,0 0-1 0 0,0 0 1 0 0,1 0-1 0 0,-1 0 1 0 0,1 0-1 0 0,-1 0 1 0 0,1 1-1 0 0,-1-1 1 0 0,1 1-1 0 0,-1-1 0 0 0,1 1 1 0 0,-1-1-1 0 0,1 1 1 0 0,0 0-1 0 0,-1 0 1 0 0,1 0-1 0 0,0 0 1 0 0,-1 0-1 0 0,1 0 1 0 0,0 0-1 0 0,-1 0 1 0 0,1 1-1 0 0,-1-1 1 0 0,1 1-1 0 0,-1-1 1 0 0,1 1-1 0 0,-1 0 0 0 0,1-1 1 0 0,-1 1-1 0 0,1 0 1 0 0,-1 0-1 0 0,0 0 1 0 0,1 0-1 0 0,-1 0 1 0 0,0 0-1 0 0,0 1 1 0 0,0-1-1 0 0,0 0 1 0 0,0 1-1 0 0,0-1 1 0 0,0 0-1 0 0,-1 1 1 0 0,2 1 2 0 0,2 112 36 0 0,-4-113-34 0 0,1-1 0 0 0,-1 1 0 0 0,0-1 1 0 0,1 0-1 0 0,0 1 0 0 0,-1-1 1 0 0,1 0-1 0 0,0 0 0 0 0,-1 1 0 0 0,1-1 1 0 0,0 0-1 0 0,0 0 0 0 0,0 0 0 0 0,0 0 1 0 0,0 0-1 0 0,0 0 0 0 0,1 0 1 0 0,-1-1-1 0 0,0 1 0 0 0,0 0 0 0 0,1-1 1 0 0,-1 1-1 0 0,0-1 0 0 0,1 1 0 0 0,-1-1 1 0 0,0 1-1 0 0,1-1 0 0 0,-1 0 1 0 0,1 0-1 0 0,-1 0 0 0 0,0 0 0 0 0,1 0 1 0 0,-1 0-1 0 0,1 0 0 0 0,-1 0 0 0 0,0-1 1 0 0,1 1-1 0 0,-1 0 0 0 0,1-1 1 0 0,-1 1-1 0 0,0-1 0 0 0,0 1 0 0 0,1-1 1 0 0,-1 0-1 0 0,0 0 0 0 0,0 0 1 0 0,0 1-1 0 0,1-2-2 0 0,57-44 155 0 0,67-68-23 0 0,-120 110-133 0 0,0-1-1 0 0,0 2 1 0 0,0-1 0 0 0,0 0 0 0 0,0 1 0 0 0,1 0 0 0 0,0 1 0 0 0,-1 0 0 0 0,1 0 0 0 0,0 0-1 0 0,0 1 1 0 0,1-1 1 0 0,1 54-18 0 0,-14 128 123 0 0,14-160-1171 0 0,-2-18-3434 0 0,0-2-5897 0 0,-6 0-1414 0 0</inkml:trace>
  <inkml:trace contextRef="#ctx0" brushRef="#br0" timeOffset="-6142.291">3176 588 11803 0 0,'0'0'1712'0'0,"0"0"-464"0"0,0 0-72 0 0,0 0-79 0 0,0 0-209 0 0,0 0-272 0 0,0 0-280 0 0,0 0-160 0 0,0 0-160 0 0,0 0-104 0 0,0 0-224 0 0,0 0-496 0 0,0 0-897 0 0,0 0-3464 0 0,-41 140-5817 0 0</inkml:trace>
  <inkml:trace contextRef="#ctx0" brushRef="#br0" timeOffset="-5987.001">3099 257 17188 0 0,'0'0'1832'0'0,"0"0"-472"0"0,0 0-199 0 0,0 0-161 0 0,0 0-232 0 0,0 0-168 0 0,0 0-208 0 0,0 0-184 0 0,0 0-152 0 0,0 0-104 0 0,0 0-80 0 0,0 0-80 0 0,0 0-24 0 0,14-122-168 0 0,-4 137-232 0 0,1 3-792 0 0,-6-3-3513 0 0,1-8-8002 0 0</inkml:trace>
  <inkml:trace contextRef="#ctx0" brushRef="#br0" timeOffset="-2417.02">5786 91 0 0 0,'0'0'1223'0'0,"0"0"281"0"0,0 0 237 0 0,0 0 274 0 0,0 0 215 0 0,0 0 11 0 0,0 0-156 0 0,0 0-329 0 0,0 0-365 0 0,0 0-297 0 0,0 0-217 0 0,0-11-143 0 0,0-26-234 0 0,0 37 2588 0 0,-22 379-36 0 0,-32 47-2213 0 0,49-402-833 0 0,2 1 0 0 0,1-1 0 0 0,1 1 0 0 0,1-1 0 0 0,1 1 0 0 0,2 9-6 0 0,-2-34-21 0 0,-1 1 1 0 0,1-1-1 0 0,-1 0 0 0 0,1 0 1 0 0,0 1-1 0 0,-1-1 1 0 0,1 0-1 0 0,-1 0 1 0 0,1 0-1 0 0,0 0 1 0 0,-1 0-1 0 0,1 0 1 0 0,-1 0-1 0 0,1 0 1 0 0,0 0-1 0 0,-1 0 0 0 0,1 0 1 0 0,0 0-1 0 0,-1-1 1 0 0,1 1-1 0 0,-1 0 1 0 0,1 0-1 0 0,-1-1 1 0 0,1 1-1 0 0,-1 0 1 0 0,1-1-1 0 0,-1 1 1 0 0,1 0-1 0 0,-1-1 0 0 0,1 1 1 0 0,-1-1-1 0 0,1 1 1 0 0,-1-1-1 0 0,0 1 1 0 0,1-1-1 0 0,-1 1 1 0 0,0-1-1 0 0,0 1 1 0 0,1-1-1 0 0,-1 0 1 0 0,0 1-1 0 0,0-1 0 0 0,0 1 1 0 0,0-1-1 0 0,0 0 1 0 0,1 1-1 0 0,-1-1 1 0 0,0 1-1 0 0,-1-1 1 0 0,1 0 20 0 0,27-57-2809 0 0,-16 18-7613 0 0,-9 35-662 0 0</inkml:trace>
  <inkml:trace contextRef="#ctx0" brushRef="#br0" timeOffset="-2135.914">5427 555 8762 0 0,'0'0'2242'0'0,"0"0"-734"0"0,0 0-557 0 0,0 0-115 0 0,0 0 22 0 0,0 0 126 0 0,0 0 121 0 0,0 0 12 0 0,0 0 0 0 0,0 0-106 0 0,0 0-169 0 0,0 0-121 0 0,0 0-126 0 0,35-7-124 0 0,108-21-119 0 0,179-55-1074 0 0,-303 77-202 0 0,18-6-2560 0 0,-16 1-5828 0 0,-12 3 282 0 0</inkml:trace>
  <inkml:trace contextRef="#ctx0" brushRef="#br0" timeOffset="-1674.087">6258 98 6081 0 0,'0'0'5020'0'0,"0"0"-3193"0"0,0 0-877 0 0,0 0 203 0 0,0 0 213 0 0,0 0 75 0 0,0 0-147 0 0,0 0-262 0 0,-11 35-230 0 0,-31 109-151 0 0,23-28 349 0 0,-7 280 1326 0 0,25-392-2311 0 0,1-1 0 0 0,0 0 1 0 0,-1 1-1 0 0,1-1 0 0 0,0 0 0 0 0,1 1 1 0 0,-1-1-1 0 0,1 0 0 0 0,-1 1 1 0 0,1-1-1 0 0,0 0 0 0 0,0 1 1 0 0,0-1-1 0 0,1 0 0 0 0,-1 0 0 0 0,1 0 1 0 0,0 0-1 0 0,-1-1 0 0 0,2 1 1 0 0,-1 0-1 0 0,0-1 0 0 0,0 1 1 0 0,1-1-1 0 0,-1 0 0 0 0,1 0 0 0 0,0 0 1 0 0,-1 0-1 0 0,1 0 0 0 0,0 0 1 0 0,0-1-1 0 0,0 0 0 0 0,1 1 1 0 0,-1-1-1 0 0,0 0 0 0 0,0 0 0 0 0,3-1-15 0 0,4-1 52 0 0,1-1-1 0 0,-1-1 0 0 0,1 0 0 0 0,-1 0 0 0 0,0-1 0 0 0,-1 0 1 0 0,1-1-1 0 0,-1 0 0 0 0,1 0 0 0 0,-2-1 0 0 0,1-1 0 0 0,0 0-51 0 0,37-22 47 0 0,-33 21-45 0 0,0 0 1 0 0,1 2 0 0 0,-1-1 0 0 0,1 2 0 0 0,0 0-1 0 0,1 1 1 0 0,-1 0 0 0 0,1 1 0 0 0,0 0 0 0 0,11 1-3 0 0,-24 3 1 0 0,0 1 0 0 0,0 0 1 0 0,0 0-1 0 0,0 0 1 0 0,-1 0-1 0 0,1 0 0 0 0,0 0 1 0 0,-1 0-1 0 0,1 1 0 0 0,-1-1 1 0 0,0 0-1 0 0,0 1 1 0 0,0-1-1 0 0,0 1 0 0 0,0 0 1 0 0,-1-1-1 0 0,1 1 1 0 0,-1-1-1 0 0,0 1 0 0 0,1 0 1 0 0,-1 0-1 0 0,-1-1 0 0 0,1 1 1 0 0,0 0-1 0 0,0-1 1 0 0,-1 1-1 0 0,0 0 0 0 0,0-1-1 0 0,1 7 20 0 0,-3 81 71 0 0,4-88-115 0 0,1 0-1 0 0,-1-1 1 0 0,0 1 0 0 0,1-1 0 0 0,0 1-1 0 0,-1-1 1 0 0,1 0 0 0 0,0 0 0 0 0,0 0-1 0 0,-1 0 1 0 0,1 0 0 0 0,0 0-1 0 0,0 0 1 0 0,0-1 0 0 0,0 1 0 0 0,0-1-1 0 0,0 1 1 0 0,1-1 0 0 0,-1 0 0 0 0,0 0-1 0 0,0 0 1 0 0,0 0 0 0 0,0 0-1 0 0,0 0 1 0 0,1-1 24 0 0,24 1-2145 0 0,-18 0-1492 0 0,-1 0-3929 0 0,-6 0-3714 0 0</inkml:trace>
  <inkml:trace contextRef="#ctx0" brushRef="#br0" timeOffset="-1269.893">6810 857 3945 0 0,'0'0'2088'0'0,"0"0"-198"0"0,0 0 46 0 0,0 0-11 0 0,0 0-210 0 0,0 0-232 0 0,0 0-192 0 0,0 0-192 0 0,0 0-147 0 0,0 0-112 0 0,0 0-128 0 0,0 0-104 0 0,0 0-88 0 0,23-1-58 0 0,71-3-63 0 0,-54-12 136 0 0,-35 11-401 0 0,-2 1-74 0 0,1 0 1 0 0,-1 0-1 0 0,1 0 0 0 0,-1 0 0 0 0,-1-1 0 0 0,1 1 1 0 0,0-1-1 0 0,-1 0 0 0 0,0 0 0 0 0,0 0 0 0 0,-1 0 0 0 0,1 0 1 0 0,-1 0-1 0 0,0 0 0 0 0,-1-1 0 0 0,1 1 0 0 0,-1 0 1 0 0,0 0-1 0 0,0-1 0 0 0,-1 1 0 0 0,1 0 0 0 0,-2-3-60 0 0,-1 5-9 0 0,0 0 0 0 0,-1 0 0 0 0,0 1 0 0 0,1-1 0 0 0,-1 1 0 0 0,0 0 0 0 0,0 0-1 0 0,0 1 1 0 0,-1-1 0 0 0,1 1 0 0 0,0 0 0 0 0,0 0 0 0 0,-1 0 0 0 0,1 1 0 0 0,-1-1-1 0 0,1 1 1 0 0,-1 0 0 0 0,1 0 0 0 0,0 1 0 0 0,-1-1 0 0 0,1 1 0 0 0,0 0 0 0 0,-1 0 0 0 0,1 1-1 0 0,0-1 1 0 0,0 1 0 0 0,0 0 0 0 0,0 0 0 0 0,0 0 0 0 0,0 0 0 0 0,-1 2 9 0 0,-4 0-14 0 0,0 0 1 0 0,0 0-1 0 0,1 1 1 0 0,-1 1-1 0 0,1-1 1 0 0,0 1 0 0 0,0 1-1 0 0,1-1 1 0 0,0 1-1 0 0,0 0 1 0 0,1 1-1 0 0,0 0 1 0 0,0 0 0 0 0,0 0-1 0 0,1 1 1 0 0,1 0-1 0 0,-1 0 1 0 0,2 0-1 0 0,-1 0 1 0 0,1 1-1 0 0,0-1 1 0 0,1 1 0 0 0,0 0-1 0 0,1-1 1 0 0,0 6 13 0 0,3-10-2 0 0,0 0 1 0 0,1-1-1 0 0,-1 0 1 0 0,1 1-1 0 0,0-1 1 0 0,0 0-1 0 0,1-1 1 0 0,-1 1-1 0 0,1 0 1 0 0,0-1-1 0 0,0 0 1 0 0,0 0-1 0 0,0 0 1 0 0,1-1-1 0 0,-1 1 1 0 0,1-1-1 0 0,-1 0 1 0 0,1 0-1 0 0,0 0 1 0 0,0-1-1 0 0,0 0 1 0 0,0 0-1 0 0,0 0 1 0 0,1 0 1 0 0,28 5-109 0 0,1-1 0 0 0,-1-1 1 0 0,1-2-1 0 0,0-1 0 0 0,29-4 109 0 0,36-14-4025 0 0,-65 4-5828 0 0,-25 8 1071 0 0</inkml:trace>
  <inkml:trace contextRef="#ctx0" brushRef="#br0" timeOffset="-999.08">7298 1022 2673 0 0,'0'0'2864'0'0,"0"0"-462"0"0,0 0-187 0 0,0 0-148 0 0,0 0-340 0 0,0 0-293 0 0,0 0-228 0 0,0 0-170 0 0,0 0-48 0 0,0 0 11 0 0,0 0 60 0 0,0 0 0 0 0,3 0-110 0 0,1-3-796 0 0,-1 0 0 0 0,1 0 0 0 0,-1 0 1 0 0,1 0-1 0 0,-1-1 0 0 0,0 0 0 0 0,0 1 0 0 0,-1-1 0 0 0,1 0 0 0 0,-1 0 0 0 0,0 0 0 0 0,0-1 0 0 0,0 1 0 0 0,0 0 1 0 0,-1-1-1 0 0,0 0 0 0 0,0 1 0 0 0,0-1 0 0 0,0-4-153 0 0,6-14 399 0 0,1-2-78 0 0,-5 12-281 0 0,0 0 1 0 0,1-1-1 0 0,1 1 1 0 0,0 1-1 0 0,1-1 1 0 0,0 1-1 0 0,1 0 1 0 0,1 0-1 0 0,0 1 1 0 0,0 0-1 0 0,1 0 1 0 0,0 1-1 0 0,1 0 1 0 0,6-4-41 0 0,4 13-2056 0 0,-17 16-5765 0 0,-3-11-3791 0 0</inkml:trace>
  <inkml:trace contextRef="#ctx0" brushRef="#br0" timeOffset="-580.237">7729 809 4497 0 0,'0'0'4821'0'0,"0"0"-1964"0"0,0 0-861 0 0,0 0-241 0 0,0 0-285 0 0,0 0-277 0 0,0 0-202 0 0,0 0-179 0 0,0 0-127 0 0,0 0-97 0 0,0 0-79 0 0,0 0-74 0 0,0 0-42 0 0,24-23-55 0 0,74-73-54 0 0,-74 56 71 0 0,-26 37-302 0 0,1 1-43 0 0,0 0 0 0 0,0 0 0 0 0,-1 0 0 0 0,1 0 0 0 0,0 1 0 0 0,-1-1 0 0 0,1 0 0 0 0,-1 1 0 0 0,0-1 0 0 0,1 1 0 0 0,-1-1 0 0 0,0 1 0 0 0,0 0 0 0 0,0 0 0 0 0,0 0 0 0 0,0 0 0 0 0,0 0 0 0 0,0 1 0 0 0,0-1 0 0 0,-1 0 1 0 0,1 1-1 0 0,0 0 0 0 0,0-1 0 0 0,-1 1 0 0 0,1 0 0 0 0,0 0 0 0 0,0 0 0 0 0,-1 1 0 0 0,1-1 0 0 0,0 1 0 0 0,0-1 0 0 0,0 1 0 0 0,0-1-10 0 0,-71 31-122 0 0,64-26 114 0 0,1 0 0 0 0,-1 0 0 0 0,1 1-1 0 0,0 0 1 0 0,1 1 0 0 0,0-1 0 0 0,0 2 0 0 0,0-1-1 0 0,1 1 1 0 0,0 0 0 0 0,0 0 0 0 0,1 0-1 0 0,0 1 1 0 0,1 0 0 0 0,0 0 0 0 0,0 0 0 0 0,1 0-1 0 0,0 1 1 0 0,0-1 0 0 0,1 1 0 0 0,1 0 0 0 0,0 0-1 0 0,0 0 1 0 0,1-1 0 0 0,0 1 0 0 0,0 0 8 0 0,4 0 89 0 0,0 0 0 0 0,0-1 1 0 0,1 0-1 0 0,1 0 0 0 0,-1 0 0 0 0,1-1 1 0 0,1 0-1 0 0,0 0 0 0 0,0 0 0 0 0,0-1 1 0 0,1 0-1 0 0,0-1 0 0 0,0 1 0 0 0,1-2 1 0 0,-1 1-1 0 0,1-1 0 0 0,1 0 0 0 0,-1-1 1 0 0,1 0-1 0 0,0-1 0 0 0,-1 0 0 0 0,1 0 1 0 0,1-1-1 0 0,-1-1 0 0 0,0 1 0 0 0,0-2 1 0 0,7 1-90 0 0,-2-1-403 0 0,23-2 519 0 0,-17-11-6656 0 0,-17 9-5261 0 0</inkml:trace>
  <inkml:trace contextRef="#ctx0" brushRef="#br0" timeOffset="24790.895">941 1453 1296 0 0,'0'0'1611'0'0,"0"0"71"0"0,0 0 14 0 0,0 0 26 0 0,0 0-94 0 0,0 0-151 0 0,0 0-93 0 0,0 0-85 0 0,0 0-45 0 0,0 0-137 0 0,0 0-163 0 0,-1-4-119 0 0,1-2-528 0 0,-6-24 4000 0 0,5 37 1117 0 0,0 13-5691 0 0,-2 99 656 0 0,-5-1 1 0 0,-5 0-1 0 0,-5 0 1 0 0,-9 18-390 0 0,-5 67 52 0 0,32-177-215 0 0,-26-52-5501 0 0,22 22 4435 0 0,0 0-1390 0 0,1 0-2332 0 0,-1-2-6718 0 0</inkml:trace>
  <inkml:trace contextRef="#ctx0" brushRef="#br0" timeOffset="25044.762">451 1899 9986 0 0,'0'0'3127'0'0,"0"0"-1572"0"0,0 0-733 0 0,0 0 5 0 0,0 0 205 0 0,0 0 138 0 0,0 0-22 0 0,0 0-123 0 0,0 0-106 0 0,33-6-100 0 0,107-20-91 0 0,339-71 1291 0 0,-428 91-2334 0 0,10-3-1304 0 0,-22-2-6795 0 0,-30 7-3214 0 0</inkml:trace>
  <inkml:trace contextRef="#ctx0" brushRef="#br0" timeOffset="25533.584">1355 1357 13331 0 0,'0'0'1680'0'0,"0"0"-389"0"0,0 0-251 0 0,0 0-87 0 0,0 0-1 0 0,0 0-1 0 0,0 0-84 0 0,0 0-139 0 0,0 0-87 0 0,0 0-67 0 0,-11 36-72 0 0,-35 113-42 0 0,19-2 743 0 0,20 139 18 0 0,6-277-1217 0 0,2 1 0 0 0,-1-1 0 0 0,1 0 0 0 0,1 1 1 0 0,-1-1-1 0 0,2 0 0 0 0,-1 0 0 0 0,1 0 0 0 0,1 0 0 0 0,-1-1 1 0 0,2 1-1 0 0,-1-1 0 0 0,1 0 0 0 0,0 0 0 0 0,3 3-4 0 0,-4-10 11 0 0,0 0-1 0 0,-1 0 0 0 0,1 0 0 0 0,0-1 0 0 0,0 0 1 0 0,-1 1-1 0 0,1-1 0 0 0,0-1 0 0 0,0 1 1 0 0,-1 0-1 0 0,1-1 0 0 0,0 0 0 0 0,0 0 1 0 0,-1 0-1 0 0,1 0 0 0 0,-1-1 0 0 0,1 1 0 0 0,-1-1 1 0 0,0 0-1 0 0,1 0 0 0 0,-1 0 0 0 0,0-1 1 0 0,0 1-1 0 0,-1-1 0 0 0,1 1 0 0 0,0-1 1 0 0,-1 0-1 0 0,1 0 0 0 0,-1-1-10 0 0,9-5 5 0 0,2-3-2 0 0,1 1 1 0 0,0 1-1 0 0,0 0 1 0 0,1 1-1 0 0,0 0 1 0 0,1 2-1 0 0,0-1 1 0 0,3 1-4 0 0,-18 6 0 0 0,0 1 0 0 0,0-1 1 0 0,1 0-1 0 0,-1 1 0 0 0,0-1 1 0 0,1 1-1 0 0,-1 0 0 0 0,0 0 1 0 0,1-1-1 0 0,-1 1 0 0 0,0 0 0 0 0,1 0 1 0 0,-1 0-1 0 0,0 0 0 0 0,1 0 1 0 0,-1 1-1 0 0,0-1 0 0 0,1 0 1 0 0,-1 1-1 0 0,0-1 0 0 0,1 0 1 0 0,-1 1-1 0 0,0 0 0 0 0,0-1 0 0 0,1 1 1 0 0,-1 0-1 0 0,0 0 0 0 0,0-1 1 0 0,0 1-1 0 0,0 0 0 0 0,0 0 1 0 0,0 0-1 0 0,0 0 0 0 0,-1 0 1 0 0,1 1-1 0 0,0-1 0 0 0,-1 0 0 0 0,1 0 1 0 0,0 0-1 0 0,-1 1 0 0 0,1-1 1 0 0,-1 0-1 0 0,0 1 0 0 0,1-1 1 0 0,-1 0-1 0 0,0 1 0 0 0,0-1 1 0 0,0 0-1 0 0,0 1 0 0 0,0-1 0 0 0,0 0 1 0 0,-1 1-1 0 0,2 156 185 0 0,0-157-219 0 0,1 0 0 0 0,-1 0 1 0 0,1 0-1 0 0,0 0 0 0 0,-1 0 0 0 0,1 0 0 0 0,0 0 0 0 0,0-1 1 0 0,0 1-1 0 0,0-1 0 0 0,0 1 0 0 0,0-1 0 0 0,-1 1 0 0 0,1-1 1 0 0,0 0-1 0 0,0 0 0 0 0,0 0 0 0 0,0 0 0 0 0,0-1 0 0 0,0 1 1 0 0,0 0-1 0 0,0-1 0 0 0,0 0 0 0 0,0 1 0 0 0,0-1 0 0 0,-1 0 1 0 0,1 0-1 0 0,0 0 0 0 0,-1 0 0 0 0,1 0 0 0 0,0 0 0 0 0,-1 0 1 0 0,1-1-1 0 0,-1 1 0 0 0,1-1 34 0 0,31-25-3922 0 0,-21 16-2681 0 0,-7 6-4730 0 0</inkml:trace>
  <inkml:trace contextRef="#ctx0" brushRef="#br0" timeOffset="25878.367">1874 2109 0 0 0,'0'0'951'0'0,"0"0"937"0"0,0 0 306 0 0,0 0 71 0 0,0 0-34 0 0,0 0-88 0 0,0 0-93 0 0,0 0-186 0 0,32-2-236 0 0,100-4-233 0 0,-56-16 671 0 0,-69 20-1901 0 0,0-1 0 0 0,0-1 0 0 0,0 1 0 0 0,0-1 0 0 0,-1 0 0 0 0,1 0 0 0 0,-1-1 0 0 0,0 0 0 0 0,-1 0 0 0 0,1 0 0 0 0,-1-1 0 0 0,0 0 0 0 0,-1 0 0 0 0,1 0 0 0 0,-1 0 0 0 0,0-1 0 0 0,-1 0 0 0 0,1 1 0 0 0,-1-1 0 0 0,-1-1 0 0 0,1 1 0 0 0,-1 0 0 0 0,-1-1 0 0 0,1 1 0 0 0,-1-6-165 0 0,-1 11 8 0 0,0 0-1 0 0,0 0 1 0 0,0 0 0 0 0,-1 0 0 0 0,1 1-1 0 0,-1-1 1 0 0,0 0 0 0 0,1 0-1 0 0,-1 0 1 0 0,0 1 0 0 0,0-1-1 0 0,0 0 1 0 0,0 1 0 0 0,-1-1 0 0 0,1 1-1 0 0,0-1 1 0 0,-1 1 0 0 0,1-1-1 0 0,-1 1 1 0 0,1 0 0 0 0,-1 0 0 0 0,1 0-1 0 0,-1 0 1 0 0,0 0 0 0 0,0 0-1 0 0,1 0 1 0 0,-1 1 0 0 0,0-1 0 0 0,0 1-1 0 0,0-1 1 0 0,0 1 0 0 0,0 0-1 0 0,0 0 1 0 0,0 0 0 0 0,0 0-1 0 0,0 0-7 0 0,-72 14-150 0 0,60-6 115 0 0,1 0 0 0 0,-1 1 0 0 0,1 0 0 0 0,1 1 0 0 0,0 0-1 0 0,0 1 1 0 0,1 1 0 0 0,1 0 0 0 0,0 0 0 0 0,0 1 0 0 0,1 0 0 0 0,1 0 0 0 0,0 1 0 0 0,1 1 0 0 0,0 0 35 0 0,6-11-1 0 0,0 0-1 0 0,0-1 1 0 0,0 1-1 0 0,0 1 1 0 0,1-1-1 0 0,0 0 1 0 0,-1 0-1 0 0,2 0 1 0 0,-1 0-1 0 0,0 0 1 0 0,1 0-1 0 0,0 0 1 0 0,0 0-1 0 0,0 0 1 0 0,0 0-1 0 0,1-1 1 0 0,-1 1-1 0 0,1 0 1 0 0,0-1-1 0 0,0 1 1 0 0,0-1-1 0 0,1 1 1 0 0,-1-1-1 0 0,1 0 1 0 0,0 0-1 0 0,0 0 1 0 0,0-1-1 0 0,0 1 1 0 0,0-1-1 0 0,1 0 1 0 0,-1 1-1 0 0,1-1 1 0 0,0-1-1 0 0,-1 1 1 0 0,1-1-1 0 0,0 1 1 0 0,0-1 0 0 0,0 0-1 0 0,0 0 1 0 0,0-1-1 0 0,0 1 1 0 0,0-1 1 0 0,176 0-407 0 0,-136-12-1951 0 0,-27 7-3295 0 0,-7 4-6011 0 0</inkml:trace>
  <inkml:trace contextRef="#ctx0" brushRef="#br0" timeOffset="26642.793">3169 1295 6169 0 0,'0'0'2335'0'0,"0"0"-397"0"0,0 0-245 0 0,0 0 0 0 0,0 0 92 0 0,0 0-84 0 0,0 0-267 0 0,0 0-322 0 0,0 0-286 0 0,0 0-226 0 0,0 0-141 0 0,3-8 227 0 0,6 50 960 0 0,4 99 111 0 0,-7 0-1 0 0,-8 63-1756 0 0,0-48 233 0 0,0 32-166 0 0,-26-121-1903 0 0,-17-52-6022 0 0,27-15-2763 0 0,12 0 3046 0 0</inkml:trace>
  <inkml:trace contextRef="#ctx0" brushRef="#br0" timeOffset="26894.22">2894 1836 7017 0 0,'0'0'4783'0'0,"0"0"-3076"0"0,0 0-1066 0 0,0 0 106 0 0,0 0 323 0 0,0 0 270 0 0,0 0 74 0 0,0 0-138 0 0,0 0-181 0 0,0 0-131 0 0,0 0-121 0 0,0 0-82 0 0,29 12-68 0 0,89 38-83 0 0,-25-32 332 0 0,-42-16-749 0 0,0-3 1 0 0,0-2-1 0 0,0-3 0 0 0,47-11-193 0 0,89-6-1776 0 0,-147 21-2478 0 0,0 2-3639 0 0,-31 0-3636 0 0</inkml:trace>
  <inkml:trace contextRef="#ctx0" brushRef="#br0" timeOffset="27306.152">3677 1980 856 0 0,'0'0'2223'0'0,"0"0"-257"0"0,0 0-34 0 0,0 0 25 0 0,0 0-203 0 0,0 0-241 0 0,0 0-172 0 0,0 0-155 0 0,0 0-77 0 0,0 0-38 0 0,0 0-20 0 0,0 0-70 0 0,0 0-98 0 0,31 5-122 0 0,96 13-115 0 0,-64-25 216 0 0,-55 2-681 0 0,-3 3-87 0 0,0 0 1 0 0,0 0-1 0 0,0 0 1 0 0,0-1 0 0 0,0 1-1 0 0,-1-1 1 0 0,1 0-1 0 0,-1-1 1 0 0,0 1-1 0 0,0-1 1 0 0,0 0-1 0 0,0 0 1 0 0,-1 0-1 0 0,1 0 1 0 0,-1-1 0 0 0,0 1-1 0 0,-1-1 1 0 0,1 0-1 0 0,-1 0 1 0 0,0 0-1 0 0,0 0 1 0 0,0 0-1 0 0,-1-1 1 0 0,0 1-1 0 0,0 0 1 0 0,0-1 0 0 0,0 1-1 0 0,-1-1 1 0 0,0-1-95 0 0,-4 4-14 0 0,1 0 1 0 0,-1 0 0 0 0,0 0 0 0 0,0 0-1 0 0,0 1 1 0 0,-1 0 0 0 0,1-1-1 0 0,0 2 1 0 0,-1-1 0 0 0,1 0-1 0 0,-1 1 1 0 0,0 0 0 0 0,0 0 0 0 0,1 0-1 0 0,-1 1 1 0 0,0 0 0 0 0,0 0-1 0 0,0 0 1 0 0,1 0 0 0 0,-1 1 0 0 0,0-1-1 0 0,0 1 1 0 0,1 1 0 0 0,-1-1-1 0 0,0 1 1 0 0,1-1 0 0 0,-1 1-1 0 0,1 1 1 0 0,0-1 0 0 0,-4 3 13 0 0,-4 1-13 0 0,0 0 1 0 0,0 0-1 0 0,1 1 0 0 0,0 1 1 0 0,0 0-1 0 0,1 0 1 0 0,0 1-1 0 0,0 1 0 0 0,1 0 1 0 0,1 0-1 0 0,-1 0 1 0 0,2 1-1 0 0,-1 0 0 0 0,2 1 1 0 0,-1 0-1 0 0,2 0 0 0 0,-1 0 1 0 0,2 1-1 0 0,-1-1 1 0 0,2 1-1 0 0,0 0 0 0 0,0 0 1 0 0,2 0-1 0 0,-1 1 0 0 0,2-1 1 0 0,-1 1 12 0 0,5-7 2 0 0,-1-1 0 0 0,1 0-1 0 0,0 1 1 0 0,0-1 0 0 0,0-1 0 0 0,1 1 0 0 0,0-1 0 0 0,0 0 0 0 0,0 0 0 0 0,1 0-1 0 0,0-1 1 0 0,0 1 0 0 0,0-1 0 0 0,0-1 0 0 0,1 0 0 0 0,0 1 0 0 0,-1-2-1 0 0,1 1 1 0 0,0-1 0 0 0,0 0 0 0 0,0-1 0 0 0,1 1 0 0 0,-1-1 0 0 0,0-1 0 0 0,5 0-2 0 0,133 5-777 0 0,-68-16-1313 0 0,-28-3-5343 0 0,-34 9-2593 0 0</inkml:trace>
  <inkml:trace contextRef="#ctx0" brushRef="#br0" timeOffset="28054.929">4428 1895 6433 0 0,'0'0'2352'0'0,"0"0"-200"0"0,0 0-72 0 0,0 0-112 0 0,0 0-252 0 0,0 0-364 0 0,0 0-392 0 0,0 0-283 0 0,0 0-163 0 0,0 0-64 0 0,0 0-48 0 0,0 0-61 0 0,0 0-52 0 0,-16 23-49 0 0,-50 72-67 0 0,-48 59 565 0 0,76-105-523 0 0,70-83 897 0 0,209-204-385 0 0,-236 233-663 0 0,-5 6-71 0 0,0 0 0 0 0,1-1 1 0 0,-1 1-1 0 0,0-1 1 0 0,0 1-1 0 0,0-1 0 0 0,0 1 1 0 0,1-1-1 0 0,-1 1 1 0 0,0-1-1 0 0,0 1 0 0 0,1-1 1 0 0,-1 0-1 0 0,0 1 1 0 0,1-1-1 0 0,-1 1 0 0 0,0-1 1 0 0,1 0-1 0 0,-1 1 1 0 0,1-1-1 0 0,-1 0 0 0 0,1 1 1 0 0,-1-1-1 0 0,1 0 1 0 0,-1 0-1 0 0,1 0 0 0 0,-1 1 1 0 0,1-1-1 0 0,-1 0 1 0 0,1 0-1 0 0,-1 0 0 0 0,1 0 1 0 0,-1 0-1 0 0,1 0 1 0 0,-1 0-1 0 0,1 0 0 0 0,-1 0 1 0 0,1 0-1 0 0,-1 0 1 0 0,1 0-1 0 0,0 0 0 0 0,-1-1 1 0 0,1 1-1 0 0,-1 0 1 0 0,1 0-1 0 0,-1-1 0 0 0,0 1 1 0 0,1 0-1 0 0,-1 0 1 0 0,1-1-1 0 0,-1 1 0 0 0,1 0 1 0 0,-1-1-1 0 0,0 1 1 0 0,1-1-1 0 0,-1 1 0 0 0,0-1 1 0 0,0 1-1 0 0,1-1 7 0 0,-3 49 103 0 0,0-40-97 0 0,0 0 0 0 0,1 0-1 0 0,1 0 1 0 0,-1 1 0 0 0,1-1 0 0 0,1 0 0 0 0,-1 0 0 0 0,1 1 0 0 0,1-1 0 0 0,-1 0 0 0 0,2 0 0 0 0,-1 0 0 0 0,1 0 0 0 0,0-1-1 0 0,1 1 1 0 0,-1-1 0 0 0,1 0 0 0 0,1 0 0 0 0,0 0 0 0 0,0 0 0 0 0,1 0-6 0 0,-1-4 87 0 0,1-1 0 0 0,0 0 0 0 0,-1-1-1 0 0,1 1 1 0 0,0-1 0 0 0,0 0 0 0 0,0 0 0 0 0,0-1 0 0 0,0 0 0 0 0,0 0 0 0 0,0 0-1 0 0,0-1 1 0 0,0 0 0 0 0,0 0 0 0 0,0 0 0 0 0,0-1 0 0 0,-1 0 0 0 0,1 0 0 0 0,0 0-1 0 0,-1-1 1 0 0,3-2-87 0 0,4 1 120 0 0,0-2 0 0 0,0 0-1 0 0,-1 0 1 0 0,1-1 0 0 0,-2 0-1 0 0,1-1 1 0 0,-1 0 0 0 0,0-1-1 0 0,-1 0 1 0 0,0 0 0 0 0,0-1-1 0 0,-1-1 1 0 0,0 1 0 0 0,-1-1-1 0 0,0 0 1 0 0,-1-1 0 0 0,-1 0-1 0 0,1 0 1 0 0,-2 0-120 0 0,10-79-179 0 0,-40 79-2573 0 0,8 19-5885 0 0,15-3-3260 0 0</inkml:trace>
  <inkml:trace contextRef="#ctx0" brushRef="#br0" timeOffset="28480.855">5282 1899 12843 0 0,'0'0'2032'0'0,"0"0"-521"0"0,0 0-180 0 0,0 0-91 0 0,0 0-141 0 0,0 0-195 0 0,0 0-173 0 0,0 0-148 0 0,0 0-116 0 0,0 0-96 0 0,0 0-79 0 0,0 0-62 0 0,-22-2-55 0 0,-68-1-34 0 0,35 19 52 0 0,43-9-151 0 0,11-7-41 0 0,0 0 0 0 0,-1 0 0 0 0,1 1-1 0 0,-1-1 1 0 0,1 0 0 0 0,0 1 0 0 0,-1-1 0 0 0,1 1 0 0 0,0-1-1 0 0,-1 1 1 0 0,1 0 0 0 0,0-1 0 0 0,0 1 0 0 0,0 0 0 0 0,-1 0-1 0 0,1 0 1 0 0,0 0 0 0 0,0 0 0 0 0,0 0 0 0 0,1 0-1 0 0,-1 0 1 0 0,0 1 0 0 0,0-1 0 0 0,1 0 0 0 0,-1 0 0 0 0,0 1-1 0 0,1-1 1 0 0,-1 0 0 0 0,1 1 0 0 0,0-1 0 0 0,-1 1 0 0 0,1-1-1 0 0,0 0 1 0 0,0 1 0 0 0,0-1 0 0 0,0 1 0 0 0,0-1-1 0 0,0 0 1 0 0,1 1 0 0 0,-1-1 0 0 0,0 1 0 0 0,1-1 0 0 0,-1 0-1 0 0,1 1 1 0 0,-1-1 0 0 0,1 0 0 0 0,0 1 0 0 0,-1-1 0 0 0,1 0-1 0 0,0 0 1 0 0,0 0 0 0 0,0 0 0 0 0,0 0 0 0 0,0 0-1 0 0,0 0 1 0 0,121 62 63 0 0,-119-61-44 0 0,-1 0 1 0 0,1 0-1 0 0,-1 1 1 0 0,0-1-1 0 0,0 1 1 0 0,0-1-1 0 0,0 1 1 0 0,0 0-1 0 0,0 0 1 0 0,-1 0-1 0 0,1 0 1 0 0,-1 0-1 0 0,0 0 1 0 0,0 0-1 0 0,0 0 1 0 0,0 0-1 0 0,0 1 1 0 0,-1-1 0 0 0,0 0-1 0 0,0 1 1 0 0,0-1-1 0 0,0 0 1 0 0,0 2-21 0 0,-2 0 63 0 0,1 1 1 0 0,-2-1 0 0 0,1 1 0 0 0,0-1-1 0 0,-1 0 1 0 0,0 0 0 0 0,0 0-1 0 0,-1 0 1 0 0,1 0 0 0 0,-1-1 0 0 0,0 1-1 0 0,0-1 1 0 0,-1 0 0 0 0,1 0 0 0 0,-1-1-1 0 0,0 0 1 0 0,0 1 0 0 0,0-2-1 0 0,0 1 1 0 0,-1 0 0 0 0,0-1-64 0 0,-15 11 101 0 0,15-8-94 0 0,0-1 0 0 0,0 0 0 0 0,0 0 0 0 0,-1-1 1 0 0,0 0-1 0 0,0 0 0 0 0,1 0 0 0 0,-2-1 1 0 0,1 0-1 0 0,0-1 0 0 0,0 1 0 0 0,-7-1-7 0 0,-12 1 186 0 0,10-1-1636 0 0,5 0-2691 0 0,11-2-1209 0 0,0-2-6170 0 0</inkml:trace>
  <inkml:trace contextRef="#ctx0" brushRef="#br0" timeOffset="28731.808">5507 2068 15379 0 0,'0'0'1489'0'0,"0"0"-641"0"0,0 0 48 0 0,0 0 32 0 0,0 0-112 0 0,0 0-176 0 0,0 0-319 0 0,0 0-193 0 0,0 0-120 0 0,0 0-96 0 0,0 0-32 0 0,0 0-73 0 0,0 0-151 0 0,-30 184-400 0 0,30-180-1464 0 0,0-4-9803 0 0</inkml:trace>
  <inkml:trace contextRef="#ctx0" brushRef="#br0" timeOffset="28898.216">5523 1777 17380 0 0,'0'0'1576'0'0,"0"0"-744"0"0,0 0-248 0 0,0 0-112 0 0,0 0-103 0 0,0 0-129 0 0,0 0-176 0 0,0 0-120 0 0,0 0-88 0 0,0 0-121 0 0,0 0-215 0 0,0 0-400 0 0,0 0-1184 0 0,0 0-3882 0 0,116-33-5736 0 0</inkml:trace>
  <inkml:trace contextRef="#ctx0" brushRef="#br0" timeOffset="29131.948">5965 1928 10746 0 0,'0'0'3744'0'0,"0"0"-2028"0"0,0 0-770 0 0,0 0-107 0 0,0 0-107 0 0,0 0-119 0 0,0 0-155 0 0,0 0-152 0 0,0 0-106 0 0,0 0-84 0 0,-26 33-37 0 0,-77 101-28 0 0,68-67-28 0 0,35-58-33 0 0,0-6 9 0 0,0 0 0 0 0,1 0 1 0 0,-1 1-1 0 0,1-1 0 0 0,-1 0 0 0 0,1 0 0 0 0,0 0 0 0 0,0 0 0 0 0,0 0 1 0 0,1 0-1 0 0,-1 0 0 0 0,1 0 0 0 0,0 0 0 0 0,-1-1 0 0 0,1 1 1 0 0,1 0-1 0 0,-1-1 0 0 0,0 0 0 0 0,0 1 0 0 0,1-1 0 0 0,-1 0 1 0 0,1 0-1 0 0,0-1 0 0 0,0 1 0 0 0,0 0 0 0 0,-1-1 0 0 0,1 0 0 0 0,1 0 1 0 0,-1 0-1 0 0,0 0 0 0 0,0 0 0 0 0,0 0 0 0 0,3-1 1 0 0,2 2 121 0 0,1-1 0 0 0,0 0 0 0 0,0-1-1 0 0,0 1 1 0 0,-1-2 0 0 0,1 1 0 0 0,0-1 0 0 0,0-1-1 0 0,-1 0 1 0 0,1 0 0 0 0,-1-1 0 0 0,3-1-121 0 0,-2 0 166 0 0,-1 0 1 0 0,0-1-1 0 0,0 0 1 0 0,0 0-1 0 0,-1-1 1 0 0,0 0 0 0 0,0 0-1 0 0,-1-1 1 0 0,1 0-1 0 0,-1 0 1 0 0,-1 0-1 0 0,1-1 1 0 0,-2 0 0 0 0,1 0-1 0 0,-1 0 1 0 0,0-1-1 0 0,0 1 1 0 0,-1-1-1 0 0,0 0 1 0 0,-1 0-1 0 0,0 0 1 0 0,0 0 0 0 0,-1 0-1 0 0,-1-1 1 0 0,1 1-1 0 0,-1 0 1 0 0,-1 0-1 0 0,0-6-166 0 0,0 11-40 0 0,1 1 0 0 0,-1-1 0 0 0,0 0-1 0 0,0 1 1 0 0,0-1 0 0 0,0 1 0 0 0,-1 0 0 0 0,1-1-1 0 0,-1 1 1 0 0,0 0 0 0 0,0 0 0 0 0,0 0-1 0 0,0 0 1 0 0,-1 0 0 0 0,1 1 0 0 0,-1-1-1 0 0,1 1 1 0 0,-1 0 0 0 0,0-1 0 0 0,0 1 0 0 0,0 0-1 0 0,0 1 1 0 0,-1-1 0 0 0,1 0 0 0 0,0 1-1 0 0,-1 0 1 0 0,1 0 0 0 0,-2 0 40 0 0,-42-1-8345 0 0,39 5-3379 0 0</inkml:trace>
  <inkml:trace contextRef="#ctx0" brushRef="#br0" timeOffset="29519.852">6206 2138 17628 0 0,'0'0'1829'0'0,"0"0"-594"0"0,0 0-177 0 0,0 0-27 0 0,0 0-112 0 0,0 0-127 0 0,0 0-180 0 0,0 0-168 0 0,0 0-112 0 0,0 0-81 0 0,0 0-60 0 0,0 0-35 0 0,0 0-46 0 0,20-22-39 0 0,60-68 0 0 0,-29 37-46 0 0,-48 51-50 0 0,-1-1-1 0 0,1 1 1 0 0,-1 0-1 0 0,1 0 1 0 0,0 1 0 0 0,-1-1-1 0 0,1 1 1 0 0,0-1-1 0 0,0 1 1 0 0,0 0 0 0 0,0 0-1 0 0,1 0 1 0 0,-1 0-1 0 0,0 1 1 0 0,0-1 0 0 0,1 1-1 0 0,-1 0 1 0 0,0 0-1 0 0,0 0 1 0 0,1 0 0 0 0,0 1 25 0 0,23 64-416 0 0,-25-60 467 0 0,-1 1 1 0 0,1-1 0 0 0,1 1 0 0 0,-1-1-1 0 0,1 0 1 0 0,0 0 0 0 0,0 0 0 0 0,0-1-1 0 0,1 1 1 0 0,0-1 0 0 0,0 1 0 0 0,0-1-1 0 0,0-1 1 0 0,1 1 0 0 0,-1 0 0 0 0,1-1-1 0 0,0 0 1 0 0,0 0 0 0 0,0-1 0 0 0,1 1-1 0 0,-1-1 1 0 0,0 0 0 0 0,1-1 0 0 0,0 1-1 0 0,-1-1 1 0 0,1 0 0 0 0,0 0 0 0 0,-1-1-1 0 0,1 0 1 0 0,0 0 0 0 0,0 0 0 0 0,0-1-1 0 0,-1 0 1 0 0,1 0 0 0 0,0 0 0 0 0,-1-1-1 0 0,1 1 1 0 0,-1-2 0 0 0,0 1 0 0 0,1 0-1 0 0,2-3-51 0 0,6-5-3 0 0,0-2-1 0 0,0 0 1 0 0,-1 0 0 0 0,-1-1-1 0 0,0-1 1 0 0,-1 0-1 0 0,0 0 1 0 0,-1-1 0 0 0,3-8 3 0 0,-7 9-877 0 0,-3 7-1497 0 0,0 0-3896 0 0,-1 2-6353 0 0</inkml:trace>
  <inkml:trace contextRef="#ctx0" brushRef="#br0" timeOffset="31508.108">7655 1615 3273 0 0,'0'0'1968'0'0,"0"0"-354"0"0,0 0-57 0 0,0 0 209 0 0,0 0 239 0 0,0 0 151 0 0,0 0-152 0 0,0 0-336 0 0,0 0-374 0 0,0 0-303 0 0,0 0-224 0 0,0 0-156 0 0,0 0-58 0 0,0-5-79 0 0,3-14-53 0 0,-2 14-31 0 0,-1 5-73 0 0,0 0-84 0 0,0 0-52 0 0,0 14 223 0 0,9 71 35 0 0,-5 1 0 0 0,-3-1 0 0 0,-3 1 0 0 0,-5-1 0 0 0,-4 8-439 0 0,-16 32-86 0 0,22-111-400 0 0,4-11-5093 0 0,1-13-4330 0 0,0 6 383 0 0</inkml:trace>
  <inkml:trace contextRef="#ctx0" brushRef="#br0" timeOffset="32027.797">7463 1553 5689 0 0,'0'0'2234'0'0,"0"0"-448"0"0,0 0-218 0 0,0 0 126 0 0,0 0 114 0 0,0 0-86 0 0,0 0-282 0 0,0 0-417 0 0,0 0-321 0 0,0 0-141 0 0,0 0-57 0 0,0 0-21 0 0,11-8-39 0 0,36-26-57 0 0,27 14 366 0 0,-55 19-567 0 0,19-4 172 0 0,-1 2 1 0 0,1 1-1 0 0,-1 2 0 0 0,1 1 1 0 0,22 5-359 0 0,-57-6 8 0 0,1 0-1 0 0,-1 0 1 0 0,1 1-1 0 0,-1 0 1 0 0,1-1 0 0 0,-1 1-1 0 0,0 0 1 0 0,1 1 0 0 0,-1-1-1 0 0,0 0 1 0 0,0 1 0 0 0,0 0-1 0 0,0 0 1 0 0,0 0-1 0 0,0 0 1 0 0,-1 0 0 0 0,1 1-1 0 0,-1-1 1 0 0,1 1 0 0 0,-1 0-1 0 0,0-1 1 0 0,0 1 0 0 0,0 0-1 0 0,0 0 1 0 0,-1 0-1 0 0,1 1 1 0 0,-1-1 0 0 0,0 0-1 0 0,0 1 1 0 0,0-1 0 0 0,0 0-1 0 0,0 1 1 0 0,-1-1-1 0 0,0 1 1 0 0,0-1 0 0 0,0 1-1 0 0,0-1 1 0 0,0 1 0 0 0,-1-1-1 0 0,1 1 1 0 0,-1-1 0 0 0,0 1-1 0 0,0-1 1 0 0,0 0-1 0 0,-1 0 1 0 0,1 1 0 0 0,-1 0-8 0 0,-149 166 193 0 0,148-167-194 0 0,1 0 0 0 0,-1 1-1 0 0,0-1 1 0 0,1 0 0 0 0,0 1 0 0 0,0-1-1 0 0,0 1 1 0 0,0 0 0 0 0,1-1 0 0 0,-1 1-1 0 0,1 0 1 0 0,0 0 0 0 0,0 0 0 0 0,0 0-1 0 0,1 0 1 0 0,0 1 0 0 0,-1-1 0 0 0,1 0-1 0 0,1 0 1 0 0,-1 0 0 0 0,1 0 0 0 0,-1 0-1 0 0,1 0 1 0 0,0 0 0 0 0,1 0 0 0 0,-1 0-1 0 0,1 0 1 0 0,-1-1 0 0 0,1 1 0 0 0,2 3 1 0 0,134 81-44 0 0,-104-66 29 0 0,-24-17 20 0 0,1 1 0 0 0,-1 0 1 0 0,0 1-1 0 0,0 0 0 0 0,-1 1 0 0 0,0 0 1 0 0,0 1-1 0 0,-1-1 0 0 0,0 2 0 0 0,-1-1 1 0 0,0 1-1 0 0,0 0 0 0 0,-1 0 0 0 0,2 5-5 0 0,-7-11 22 0 0,0-1 0 0 0,0 1 0 0 0,-1 0 0 0 0,1-1 0 0 0,-1 1 0 0 0,0 0 0 0 0,0-1 0 0 0,0 1 0 0 0,0 0 0 0 0,-1-1 0 0 0,1 1 0 0 0,-1 0 0 0 0,0-1 0 0 0,0 1 0 0 0,-1-1 0 0 0,1 1 0 0 0,-1-1-1 0 0,1 0 1 0 0,-1 0 0 0 0,0 0 0 0 0,0 0 0 0 0,-1 0 0 0 0,1 0 0 0 0,-1 0 0 0 0,1-1 0 0 0,-1 1 0 0 0,0-1 0 0 0,0 0 0 0 0,0 1 0 0 0,-1-1-22 0 0,-101 54 459 0 0,76-47-444 0 0,-1 0 0 0 0,0-2 0 0 0,0-1 0 0 0,0-2 0 0 0,-1-1 0 0 0,0-1 0 0 0,-19-2-15 0 0,49 0-39 0 0,1 0-1 0 0,-1-1 0 0 0,0 1 0 0 0,1 0 1 0 0,-1 0-1 0 0,1-1 0 0 0,-1 1 0 0 0,1-1 1 0 0,-1 1-1 0 0,1 0 0 0 0,-1-1 0 0 0,1 1 0 0 0,-1-1 1 0 0,1 1-1 0 0,0-1 0 0 0,-1 1 0 0 0,1-1 1 0 0,0 0-1 0 0,-1 1 0 0 0,1-1 0 0 0,0 1 1 0 0,0-1-1 0 0,-1 0 0 0 0,1 1 0 0 0,0-1 1 0 0,0 0-1 0 0,0 1 0 0 0,0-1 0 0 0,0 0 1 0 0,0 1-1 0 0,0-1 0 0 0,0 0 0 0 0,0 1 1 0 0,0-1-1 0 0,1 1 0 0 0,-1-1 0 0 0,0 0 1 0 0,0 1-1 0 0,1-1 0 0 0,-1 1 0 0 0,0-1 0 0 0,0 0 1 0 0,1 1-1 0 0,-1-1 0 0 0,1 1 0 0 0,-1-1 1 0 0,1 1-1 0 0,-1-1 0 0 0,1 1 0 0 0,-1 0 1 0 0,1-1-1 0 0,-1 1 0 0 0,1 0 0 0 0,-1-1 1 0 0,1 1-1 0 0,0 0 0 0 0,-1-1 0 0 0,1 1 1 0 0,-1 0-1 0 0,1 0 0 0 0,0 0 0 0 0,-1 0 1 0 0,1 0-1 0 0,0 0 40 0 0,55-27-5096 0 0,-34 17-2303 0 0,-8 2-4058 0 0</inkml:trace>
  <inkml:trace contextRef="#ctx0" brushRef="#br0" timeOffset="32309.703">8423 1958 10706 0 0,'0'0'1605'0'0,"0"0"-228"0"0,0 0 2 0 0,0 0 40 0 0,0 0-41 0 0,0 0-165 0 0,0 0-252 0 0,0 0-233 0 0,-23 32-184 0 0,-66 101-141 0 0,65-75 38 0 0,25-50-320 0 0,1-5-49 0 0,-1 1-1 0 0,1-1 0 0 0,0 0 0 0 0,0 0 0 0 0,0 0 0 0 0,0 0 0 0 0,1 0 0 0 0,-1 0 0 0 0,1-1 1 0 0,0 1-1 0 0,0-1 0 0 0,0 1 0 0 0,0-1 0 0 0,0 0 0 0 0,0-1 0 0 0,0 1 0 0 0,1 0 0 0 0,-1-1 1 0 0,1 0-1 0 0,-1 0 0 0 0,1 0 0 0 0,-1 0 0 0 0,1 0 0 0 0,0-1 0 0 0,-1 1 0 0 0,1-1 0 0 0,0 0 1 0 0,0-1-1 0 0,-1 1 0 0 0,1 0 0 0 0,0-1 0 0 0,-1 0 0 0 0,1 0 0 0 0,3-1-71 0 0,-2 0 68 0 0,1-1 0 0 0,0 1-1 0 0,0-1 1 0 0,-1 0 0 0 0,0-1-1 0 0,0 1 1 0 0,0-1 0 0 0,0 0-1 0 0,0-1 1 0 0,-1 1 0 0 0,0-1-1 0 0,0 1 1 0 0,0-1 0 0 0,0-1-1 0 0,-1 1 1 0 0,0 0 0 0 0,0-1 0 0 0,0 0-1 0 0,-1 1 1 0 0,0-1 0 0 0,0 0-1 0 0,0 0 1 0 0,-1 0 0 0 0,0-1-1 0 0,0 1 1 0 0,0 0 0 0 0,-1 0-1 0 0,0-1-67 0 0,0 1-59 0 0,1 1-1 0 0,-1-1 1 0 0,0 1-1 0 0,-1-1 1 0 0,0 1-1 0 0,1 0 1 0 0,-2-1-1 0 0,1 1 1 0 0,-1 0-1 0 0,1 0 1 0 0,-1-1-1 0 0,-1 1 1 0 0,1 1-1 0 0,-1-1 1 0 0,0 0-1 0 0,0 1 1 0 0,0-1-1 0 0,-1 1 1 0 0,1 0-1 0 0,-1 0 1 0 0,0 0-1 0 0,0 1 1 0 0,-1-1-1 0 0,1 1 1 0 0,-1 0-1 0 0,1 0 1 0 0,-1 1-1 0 0,0-1 1 0 0,-3 0 59 0 0,-17-4-3390 0 0,15 5-2548 0 0,3 1-5764 0 0</inkml:trace>
  <inkml:trace contextRef="#ctx0" brushRef="#br0" timeOffset="32841.932">8942 1527 7410 0 0,'0'0'3587'0'0,"0"0"-650"0"0,0 0-537 0 0,0 0-361 0 0,0 0-358 0 0,0 0-338 0 0,0 0-329 0 0,0 0-288 0 0,0 0-213 0 0,0 0-105 0 0,0 0 3 0 0,0 0 1 0 0,0 0-18 0 0,-10 22-25 0 0,-29 72-46 0 0,35-83-234 0 0,0 1 0 0 0,0 0 1 0 0,1 1-1 0 0,1-1 0 0 0,0 0 1 0 0,1 1-1 0 0,0-1 0 0 0,1 13-89 0 0,0 9 142 0 0,-33 396 369 0 0,27-393-456 0 0,6-36-21 0 0,0-1 17 0 0,1-9 205 0 0,9-5-251 0 0,1 0 0 0 0,1 0 0 0 0,0 1 0 0 0,0 1 0 0 0,1 0 0 0 0,1 0 0 0 0,0 2 0 0 0,1 0 0 0 0,0 0 0 0 0,0 1 0 0 0,3 0-5 0 0,6-5-14 0 0,-6 2-1 0 0,1 1 1 0 0,1 2-1 0 0,0 0 0 0 0,0 0 0 0 0,1 2 0 0 0,0 1 0 0 0,0 0 0 0 0,0 2 1 0 0,1 0-1 0 0,0 1 0 0 0,-1 2 0 0 0,1 0 0 0 0,0 1 0 0 0,2 1 15 0 0,-22 1-1 0 0,1-1 1 0 0,-1 1-1 0 0,0 0 0 0 0,0-1 0 0 0,0 1 0 0 0,0 0 1 0 0,-1 0-1 0 0,1 0 0 0 0,0 0 0 0 0,-1 1 0 0 0,0-1 1 0 0,1 0-1 0 0,-1 1 0 0 0,0-1 0 0 0,0 1 0 0 0,0-1 1 0 0,-1 1-1 0 0,1-1 0 0 0,-1 1 0 0 0,1-1 0 0 0,-1 1 1 0 0,0 0-1 0 0,0-1 0 0 0,0 1 0 0 0,0 0 0 0 0,0-1 1 0 0,-1 1-1 0 0,1 0 0 0 0,-1-1 0 0 0,0 1 0 0 0,1-1 1 0 0,-1 1-1 0 0,-1-1 0 0 0,1 1 0 0 0,0-1 0 0 0,0 0 1 0 0,-1 0-1 0 0,1 0 0 0 0,-1 1 0 0 0,0-1 1 0 0,-9 12 10 0 0,0-1 0 0 0,-1-1 0 0 0,0 1 0 0 0,-1-2 0 0 0,0 0 0 0 0,-1 0 0 0 0,0-2 0 0 0,-1 1 0 0 0,0-2 0 0 0,0 0 0 0 0,-1-1 0 0 0,0 0 0 0 0,0-1 0 0 0,-1-1 0 0 0,0-1 0 0 0,-10 2-10 0 0,20-4-49 0 0,0 0 1 0 0,0 0-1 0 0,0-1 0 0 0,0 0 0 0 0,0 0 0 0 0,0 0 0 0 0,0-1 0 0 0,0 0 0 0 0,0-1 1 0 0,0 1-1 0 0,0-2 0 0 0,0 1 0 0 0,0-1 0 0 0,0 1 0 0 0,0-2 0 0 0,1 1 0 0 0,-5-3 49 0 0,1-14-2191 0 0,9 5-5548 0 0,1 6-4262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1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12 818 0 0 0,'0'0'3081'0'0,"0"0"-890"0"0,0 0-219 0 0,0 0-85 0 0,0 0-69 0 0,0 0-128 0 0,0 0-183 0 0,0 0-126 0 0,0 0-119 0 0,0 0-123 0 0,0 0-87 0 0,-11-11 2106 0 0,12-11-2759 0 0,1 1 1 0 0,0 0-1 0 0,2 0 1 0 0,1 0-1 0 0,0 1 1 0 0,1 0-1 0 0,2 0 0 0 0,0 0 1 0 0,1 1-1 0 0,5-8-399 0 0,-5 10 34 0 0,0 1 0 0 0,1 1-1 0 0,0-1 1 0 0,1 2 0 0 0,1-1-1 0 0,0 2 1 0 0,1 0 0 0 0,1 0 0 0 0,0 1-1 0 0,0 1 1 0 0,5-3-34 0 0,-18 14-5 0 0,0 0-1 0 0,-1-1 1 0 0,1 1 0 0 0,0 0 0 0 0,0 0-1 0 0,-1-1 1 0 0,1 1 0 0 0,0 0-1 0 0,0 0 1 0 0,-1 0 0 0 0,1 0-1 0 0,0 0 1 0 0,0 0 0 0 0,0 0 0 0 0,-1 0-1 0 0,1 0 1 0 0,0 0 0 0 0,0 1-1 0 0,-1-1 1 0 0,1 0 0 0 0,0 0-1 0 0,0 1 1 0 0,-1-1 0 0 0,1 0 0 0 0,0 1-1 0 0,-1-1 1 0 0,1 1 0 0 0,-1-1-1 0 0,1 1 1 0 0,0-1 0 0 0,-1 1 0 0 0,1 0-1 0 0,-1-1 1 0 0,1 1 0 0 0,-1 0-1 0 0,0-1 1 0 0,1 1 0 0 0,-1 0-1 0 0,0-1 1 0 0,1 1 0 0 0,-1 0 0 0 0,0 0-1 0 0,0-1 1 0 0,0 1 0 0 0,0 0-1 0 0,1 0 1 0 0,-1 0 0 0 0,0-1-1 0 0,-1 1 1 0 0,1 0 0 0 0,0 0 0 0 0,0-1-1 0 0,0 1 1 0 0,0 0 0 0 0,0 0-1 0 0,-1-1 1 0 0,1 1 0 0 0,0 0-1 0 0,-1 0 1 0 0,1-1 5 0 0,1 9 63 0 0,-23 207 144 0 0,42-223-123 0 0,177-163 220 0 0,-107 118-320 0 0,-92 104-72 0 0,-36 91 189 0 0,31-51-294 0 0,34-66-1383 0 0,-1-25-4195 0 0,-20-1 2843 0 0,1 0-8635 0 0</inkml:trace>
  <inkml:trace contextRef="#ctx0" brushRef="#br0" timeOffset="305.724">748 413 9682 0 0,'0'0'1616'0'0,"0"0"-358"0"0,0 0-110 0 0,0 0-1 0 0,0 0-77 0 0,0 0-119 0 0,0 0-150 0 0,0 0-114 0 0,-11 32-74 0 0,-31 99-42 0 0,36-72 282 0 0,10-53-680 0 0,1-1-23 0 0,0 1 0 0 0,0-1 0 0 0,1-1 0 0 0,-1 1 0 0 0,1-1 0 0 0,0 0 0 0 0,0 0 1 0 0,0-1-1 0 0,1 1 0 0 0,-1-1 0 0 0,1-1 0 0 0,0 1 0 0 0,0-1 0 0 0,0-1 0 0 0,0 1 0 0 0,0-1 0 0 0,0 0 0 0 0,0-1 1 0 0,0 1-1 0 0,1-2 0 0 0,-1 1 0 0 0,0-1 0 0 0,0 0 0 0 0,0 0 0 0 0,0-1 0 0 0,0 0 0 0 0,0 0 0 0 0,0-1 1 0 0,-1 1-1 0 0,1-2 0 0 0,1 0-150 0 0,4-3 67 0 0,-2-1 0 0 0,1 0 1 0 0,-1-1-1 0 0,0 1 0 0 0,-1-2 0 0 0,0 0 1 0 0,-1 0-1 0 0,1 0 0 0 0,-2-1 0 0 0,0 0 1 0 0,0-1-1 0 0,-1 1 0 0 0,0-1 0 0 0,-1-1 1 0 0,-1 1-1 0 0,3-10-67 0 0,-3-28-2097 0 0,-4 38-1155 0 0,-1 9-2946 0 0,-2 2-5609 0 0</inkml:trace>
  <inkml:trace contextRef="#ctx0" brushRef="#br0" timeOffset="663.693">1369 347 12667 0 0,'0'0'1588'0'0,"0"0"-525"0"0,0 0-223 0 0,0 0 31 0 0,0 0-46 0 0,0 0-63 0 0,0 0-149 0 0,0 0-164 0 0,0 0-103 0 0,0 0-68 0 0,0 0-45 0 0,0 0-37 0 0,0 0-47 0 0,-27 7-37 0 0,-79 24-57 0 0,105-31-54 0 0,-1-1-1 0 0,1 1 1 0 0,0 0-1 0 0,0 0 1 0 0,0 0 0 0 0,0-1-1 0 0,-1 1 1 0 0,1 0-1 0 0,0 1 1 0 0,0-1-1 0 0,0 0 1 0 0,0 0 0 0 0,0 0-1 0 0,-1 1 1 0 0,1-1-1 0 0,0 1 1 0 0,0-1 0 0 0,0 1-1 0 0,0-1 1 0 0,0 1-1 0 0,0 0 1 0 0,0-1-1 0 0,0 1 1 0 0,0 0 0 0 0,0 0-1 0 0,1-1 1 0 0,-1 1-1 0 0,0 0 1 0 0,1 0-1 0 0,-1 0 1 0 0,0 0 0 0 0,1 0-1 0 0,-1 0 1 0 0,1 0-1 0 0,-1 1 1 0 0,1-1-1 0 0,0 0 1 0 0,-1 0 0 0 0,1 0-1 0 0,0 0 1 0 0,0 0-1 0 0,0 1 1 0 0,0 0-1 0 0,1 4-25 0 0,1-2 30 0 0,0-1 0 0 0,0 0-1 0 0,1 1 1 0 0,-1-1 0 0 0,1 0 0 0 0,0 0-1 0 0,0 0 1 0 0,0-1 0 0 0,0 1-1 0 0,1-1 1 0 0,-1 0 0 0 0,0 1 0 0 0,1-1-1 0 0,0-1 1 0 0,-1 1 0 0 0,1-1-1 0 0,0 1 1 0 0,0-1 0 0 0,0 0 0 0 0,0-1-1 0 0,1 1-4 0 0,9 4 29 0 0,-9-4 4 0 0,0 0 0 0 0,0 0 0 0 0,0 1 0 0 0,0 0 0 0 0,0 0 0 0 0,0 0 0 0 0,-1 0 1 0 0,1 1-1 0 0,-1 0 0 0 0,0 0 0 0 0,0 0 0 0 0,0 0 0 0 0,0 1 0 0 0,0-1 0 0 0,-1 1 0 0 0,0 0 0 0 0,0 0 0 0 0,0 1 0 0 0,0-1 0 0 0,0 0 0 0 0,-1 1 0 0 0,0 0 0 0 0,0 0 0 0 0,0-1 0 0 0,-1 1 0 0 0,1 0 0 0 0,-1 2-33 0 0,-4 3 103 0 0,0-1 0 0 0,0 0-1 0 0,-2 0 1 0 0,1 0-1 0 0,-1 0 1 0 0,0-1-1 0 0,0 0 1 0 0,-1 0-1 0 0,0 0 1 0 0,-1-1 0 0 0,0 0-1 0 0,0 0 1 0 0,0-1-1 0 0,-1 0 1 0 0,0 0-1 0 0,0 0 1 0 0,-1-1-1 0 0,1-1 1 0 0,-1 1 0 0 0,0-1-1 0 0,-5 0-102 0 0,-48 15-851 0 0,70-35-2837 0 0,1 3 696 0 0,-1 5-2102 0 0,-2 1-5622 0 0</inkml:trace>
  <inkml:trace contextRef="#ctx0" brushRef="#br0" timeOffset="920.05">1682 1 9154 0 0,'0'0'6073'0'0,"0"0"-4016"0"0,0 0-1409 0 0,0 0-5 0 0,0 0 213 0 0,0 0 140 0 0,0 0-28 0 0,0 0-96 0 0,0 0-105 0 0,2 32-112 0 0,6 101-116 0 0,-6 99 661 0 0,-11-8-1984 0 0,-2-197-894 0 0,-3-19-5851 0 0,8-5 3152 0 0,-1 1-6683 0 0</inkml:trace>
  <inkml:trace contextRef="#ctx0" brushRef="#br0" timeOffset="1078.728">1562 255 11971 0 0,'0'0'1944'0'0,"0"0"-656"0"0,0 0-136 0 0,0 0-271 0 0,0 0-225 0 0,0 0-112 0 0,212-70-200 0 0,-179 66-80 0 0,-4-3-136 0 0,1 7-128 0 0,-6-4-216 0 0,3 4-424 0 0,-7-4-1024 0 0,-9 4-8707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56 281 760 0 0,'0'0'1268'0'0,"0"0"55"0"0,0 0 360 0 0,0 0 445 0 0,0 0 252 0 0,0 0-110 0 0,0 0-422 0 0,0 0-490 0 0,0 0-394 0 0,0 0-265 0 0,0 0-138 0 0,2-1-81 0 0,159-2 4862 0 0,-129 3-5000 0 0,0-2-1 0 0,1-1 1 0 0,-1-1 0 0 0,0-2 0 0 0,17-5-342 0 0,-37 7 62 0 0,16-2 32 0 0,0-2 0 0 0,-1-1 0 0 0,0-1 0 0 0,0-1 0 0 0,-1-2 0 0 0,-1 0 0 0 0,0-2 0 0 0,13-11-94 0 0,-36 25 14 0 0,0 0 0 0 0,0 0 0 0 0,-1 0 0 0 0,1-1 1 0 0,-1 1-1 0 0,1-1 0 0 0,-1 1 0 0 0,1-1 0 0 0,-1 1 0 0 0,0-1 0 0 0,0 0 1 0 0,0 0-1 0 0,0 0 0 0 0,0 0 0 0 0,0 1 0 0 0,0-1 0 0 0,-1 0 0 0 0,1-1 1 0 0,-1 1-1 0 0,1 0 0 0 0,-1 0 0 0 0,0 0 0 0 0,0 0 0 0 0,0 0 1 0 0,0 0-1 0 0,0 0 0 0 0,0 0 0 0 0,-1 0 0 0 0,1-1 0 0 0,-1 1 0 0 0,1 0 1 0 0,-1 0-1 0 0,0 0 0 0 0,0 1 0 0 0,0-1 0 0 0,0 0 0 0 0,0 0 0 0 0,0 0 1 0 0,0 1-1 0 0,-1-1 0 0 0,1 1 0 0 0,-1-1 0 0 0,1 1 0 0 0,-1-1 1 0 0,1 1-1 0 0,-1 0 0 0 0,0 0 0 0 0,0 0 0 0 0,0 0 0 0 0,0 0 0 0 0,0 0 1 0 0,0 0-1 0 0,0 1 0 0 0,0-1 0 0 0,0 1 0 0 0,0-1 0 0 0,0 1 0 0 0,0 0 1 0 0,-1 0-15 0 0,-5-1-11 0 0,1 1 1 0 0,-1 1-1 0 0,1-1 1 0 0,-1 1-1 0 0,1 1 1 0 0,0-1-1 0 0,0 1 1 0 0,-1 0-1 0 0,1 1 1 0 0,1 0-1 0 0,-1 0 1 0 0,0 0-1 0 0,1 1 1 0 0,-1 0-1 0 0,1 0 1 0 0,0 1-1 0 0,1 0 1 0 0,-1 0-1 0 0,1 0 1 0 0,0 1-1 0 0,0-1 1 0 0,0 1-1 0 0,1 0 1 0 0,-3 5 10 0 0,-6 11-17 0 0,1 1 1 0 0,1-1-1 0 0,1 2 1 0 0,1-1-1 0 0,1 1 1 0 0,-3 20 16 0 0,2 1-17 0 0,2 1 1 0 0,3 1 0 0 0,1-1-1 0 0,3 1 1 0 0,1-1-1 0 0,3 1 17 0 0,30 265 35 0 0,-33-293-22 0 0,0 5-26 0 0,0-1 0 0 0,-1 0 0 0 0,-2 0 1 0 0,0 1-1 0 0,-1-1 0 0 0,-2 0 0 0 0,0-1 0 0 0,-1 1 0 0 0,-3 1 13 0 0,3-8-42 0 0,0-1-1 0 0,-2 1 1 0 0,0-1 0 0 0,-1-1-1 0 0,0 0 1 0 0,-1 0 0 0 0,0-1-1 0 0,-2 0 1 0 0,1-1 0 0 0,-1 0-1 0 0,-1-1 1 0 0,0 0-1 0 0,-1-1 1 0 0,0 0 0 0 0,0-2-1 0 0,-1 1 1 0 0,0-2 0 0 0,-1 0-1 0 0,0-1 1 0 0,0 0-1 0 0,0-1 1 0 0,0-1 0 0 0,-1-1-1 0 0,0 0 1 0 0,1-1 0 0 0,-13-1 42 0 0,26-1-1 0 0,0-1-1 0 0,0 0 1 0 0,0 0 0 0 0,0 0 0 0 0,0 0 0 0 0,1 0 0 0 0,-1-1 0 0 0,1 1 0 0 0,-1-1 0 0 0,1 0 0 0 0,-1 0-1 0 0,1 0 1 0 0,0 0 0 0 0,0 0 0 0 0,0 0 0 0 0,0-1 0 0 0,0 1 0 0 0,0-1 0 0 0,1 1 0 0 0,-1-1 0 0 0,1 1-1 0 0,0-1 1 0 0,0 0 0 0 0,0 0 0 0 0,0 0 0 0 0,0 0 0 0 0,0 0 0 0 0,1-1 1 0 0,-6-86-15 0 0,13 63 105 0 0,2 0-1 0 0,0 1 0 0 0,2 0 0 0 0,1 0 1 0 0,1 1-1 0 0,1 1 0 0 0,1 0 0 0 0,1 1 1 0 0,1 1-1 0 0,1 0 0 0 0,1 1 0 0 0,1 1 1 0 0,19-14-90 0 0,-22 16 80 0 0,9-8 47 0 0,1 1 0 0 0,1 1 0 0 0,1 1 0 0 0,1 2 0 0 0,1 0 0 0 0,12-4-127 0 0,50-5 128 0 0,-79 19 171 0 0,-8 6-3027 0 0,-1 3-7709 0 0,-2 2-1040 0 0</inkml:trace>
  <inkml:trace contextRef="#ctx0" brushRef="#br0" timeOffset="368.558">695 877 5961 0 0,'0'0'1673'0'0,"0"0"-317"0"0,0 0-33 0 0,0 0 127 0 0,0 0 3 0 0,0 0-150 0 0,0 0-239 0 0,0 0-211 0 0,0 0-133 0 0,0 0-23 0 0,0 0 3 0 0,0 0-1 0 0,0 0 31 0 0,-3 19 11 0 0,-8 54 9 0 0,8-54 44 0 0,3-19 4 0 0,0-26 2152 0 0,2 4-2751 0 0,2-1-1 0 0,0 1 1 0 0,1 1 0 0 0,1-1 0 0 0,1 1-1 0 0,1 0 1 0 0,1 0 0 0 0,4-6-199 0 0,-2 3 93 0 0,101-179 72 0 0,-100 194-2668 0 0,-11 22-5230 0 0,-2-3 330 0 0,1-6-2821 0 0</inkml:trace>
  <inkml:trace contextRef="#ctx0" brushRef="#br0" timeOffset="622.449">1120 752 6793 0 0,'0'0'3209'0'0,"0"0"-2201"0"0,0 0-376 0 0,0 0 65 0 0,0 0 39 0 0,0 0 32 0 0,0 0-136 0 0,0 0-200 0 0,0 0-192 0 0,0 0-128 0 0,0 0-80 0 0,0 0-120 0 0,0 0-72 0 0,0 0-176 0 0,48 166-264 0 0,-46-166-648 0 0,1 0-2273 0 0,-1 0-5817 0 0</inkml:trace>
  <inkml:trace contextRef="#ctx0" brushRef="#br0" timeOffset="849.373">1094 465 11194 0 0,'0'0'2097'0'0,"0"0"-657"0"0,0 0-352 0 0,0 0-343 0 0,0 0-337 0 0,0 0-192 0 0,0 0-216 0 0,0 0-72 0 0,0 0-8 0 0,0 0-104 0 0,0 0-232 0 0,0 0-369 0 0,0 0-567 0 0,0 0-2049 0 0,116 3-7497 0 0</inkml:trace>
  <inkml:trace contextRef="#ctx0" brushRef="#br0" timeOffset="1002.925">1591 531 5529 0 0,'0'0'3026'0'0,"0"0"-459"0"0,0 0-77 0 0,0 0-100 0 0,0 0-179 0 0,0 0-346 0 0,0 0-545 0 0,0 0-475 0 0,0 0-326 0 0,0 0-139 0 0,0 0-44 0 0,0 0-12 0 0,-21 15-56 0 0,-70 47-77 0 0,-8 27 131 0 0,96-85-325 0 0,0-1 1 0 0,0 1-1 0 0,1-1 1 0 0,-1 1 0 0 0,1 0-1 0 0,0 0 1 0 0,0 0-1 0 0,0 1 1 0 0,1-1 0 0 0,-1 0-1 0 0,1 0 1 0 0,0 1-1 0 0,0-1 1 0 0,1 1 0 0 0,-1-1-1 0 0,1 1 1 0 0,0-1 0 0 0,0 1-1 0 0,1-1 1 0 0,-1 1-1 0 0,1-1 1 0 0,0 1 0 0 0,0-1-1 0 0,0 1 1 0 0,1-1-1 0 0,0 0 1 0 0,0 0 0 0 0,0 0-1 0 0,0 0 1 0 0,0 0-1 0 0,1 0 1 0 0,0-1 0 0 0,0 1-1 0 0,3 2 3 0 0,3 0 5 0 0,1 0 0 0 0,0-1 0 0 0,0 0 0 0 0,0-1 0 0 0,0 0 0 0 0,1-1 0 0 0,0 0 0 0 0,0 0 0 0 0,0-1 1 0 0,0 0-1 0 0,0-1 0 0 0,0-1 0 0 0,5 0-5 0 0,97-14-395 0 0,-71-5-1479 0 0,-29 12-1379 0 0,-1 1-3485 0 0,-9 4-4665 0 0</inkml:trace>
  <inkml:trace contextRef="#ctx0" brushRef="#br0" timeOffset="1338.351">2105 130 16219 0 0,'0'0'2730'0'0,"0"0"-1251"0"0,0 0-589 0 0,0 0-93 0 0,0 0 22 0 0,0 0-11 0 0,0 0-109 0 0,0 0-116 0 0,0 0-79 0 0,0 0-36 0 0,0 0-20 0 0,0 0-54 0 0,0 0-86 0 0,6 20-72 0 0,17 66-55 0 0,-14 38 173 0 0,-10-74-280 0 0,30 232 168 0 0,-9-135-329 0 0,-14-136-751 0 0,-9-21-2053 0 0,-6-4-9 0 0,0-2-1131 0 0,2 7-1983 0 0,0 4-5106 0 0</inkml:trace>
  <inkml:trace contextRef="#ctx0" brushRef="#br0" timeOffset="1586.287">1891 513 10322 0 0,'0'0'2173'0'0,"0"0"-561"0"0,0 0-410 0 0,0 0-217 0 0,0 0-153 0 0,0 0-53 0 0,0 0-20 0 0,0 0-11 0 0,0 0 26 0 0,0 0-16 0 0,0 0-67 0 0,0 0-85 0 0,0 0-42 0 0,22 4-53 0 0,69 13-85 0 0,65-13 673 0 0,-57-5-748 0 0,-50-1-2471 0 0,0 2-7245 0 0,-42 0-2086 0 0</inkml:trace>
  <inkml:trace contextRef="#ctx0" brushRef="#br0" timeOffset="1839.988">2547 719 14243 0 0,'0'0'1290'0'0,"0"0"-409"0"0,0 0-81 0 0,0 0 45 0 0,0 0-15 0 0,0 0-109 0 0,0 0-199 0 0,0 0-218 0 0,0 0-150 0 0,0 0-90 0 0,0 0-54 0 0,0 0-62 0 0,5 30-60 0 0,15 93-104 0 0,-8-92-1061 0 0,-10-31 690 0 0,2 0-1808 0 0,-1-1-2294 0 0,0-2-6183 0 0</inkml:trace>
  <inkml:trace contextRef="#ctx0" brushRef="#br0" timeOffset="2102.462">2491 373 9930 0 0,'0'0'1272'0'0,"0"0"-687"0"0,0 0-249 0 0,0 0-152 0 0,0 0-176 0 0,0 0-376 0 0,0 0-361 0 0,0 0-399 0 0,0 0-1032 0 0,0 0-2521 0 0,0 0 1432 0 0</inkml:trace>
  <inkml:trace contextRef="#ctx0" brushRef="#br0" timeOffset="2363.259">2812 616 16115 0 0,'0'0'854'0'0,"0"0"-237"0"0,0 0 62 0 0,0 0 51 0 0,0 0-14 0 0,0 0-88 0 0,0 0-173 0 0,0 0-142 0 0,0 0-41 0 0,0 0-50 0 0,0 0-54 0 0,0 0-15 0 0,-10 33-72 0 0,-28 105-26 0 0,29-78 4 0 0,9-58-20 0 0,1 1 1 0 0,-1-1-1 0 0,1 0 0 0 0,0 1 1 0 0,0-1-1 0 0,0 0 1 0 0,0 0-1 0 0,0 0 0 0 0,0 0 1 0 0,1 0-1 0 0,-1 0 1 0 0,1 0-1 0 0,-1 0 0 0 0,1-1 1 0 0,0 1-1 0 0,0 0 1 0 0,-1-1-1 0 0,1 0 0 0 0,0 1 1 0 0,0-1-1 0 0,1 0 1 0 0,-1 0-1 0 0,0 0 0 0 0,0 0 1 0 0,1 0-1 0 0,-1-1 1 0 0,0 1-1 0 0,1-1 0 0 0,-1 1 1 0 0,0-1-1 0 0,1 0 1 0 0,-1 0-1 0 0,0 0 0 0 0,1 0 1 0 0,-1-1-1 0 0,1 1 0 0 0,-1-1 1 0 0,0 1-1 0 0,1-1 1 0 0,-1 0-1 0 0,0 0 0 0 0,0 0 1 0 0,0 0-1 0 0,0 0 1 0 0,0 0-1 0 0,1-1-39 0 0,7-3 152 0 0,1-1-1 0 0,-1 0 0 0 0,0 0 1 0 0,0-1-1 0 0,0 0 1 0 0,-1-1-1 0 0,-1 0 0 0 0,1-1 1 0 0,-1 0-1 0 0,0 0 1 0 0,-1-1-1 0 0,0 0 1 0 0,-1 0-1 0 0,0 0 0 0 0,-1-1 1 0 0,0 0-1 0 0,0 0 1 0 0,-1 0-1 0 0,-1-1 1 0 0,0 1-1 0 0,0-1 0 0 0,-1 0 1 0 0,-1 0-1 0 0,0-2-151 0 0,-1 12-11 0 0,0 0 1 0 0,0 0-1 0 0,-1 0 0 0 0,1 0 0 0 0,-1-1 0 0 0,0 1 0 0 0,1 0 0 0 0,-1 0 1 0 0,0 0-1 0 0,0 0 0 0 0,0 1 0 0 0,0-1 0 0 0,-1 0 0 0 0,1 0 0 0 0,0 0 1 0 0,-1 1-1 0 0,1-1 0 0 0,-1 1 0 0 0,0-1 0 0 0,0 1 0 0 0,1 0 1 0 0,-1 0-1 0 0,0 0 0 0 0,0 0 0 0 0,0 0 0 0 0,0 0 0 0 0,0 0 0 0 0,0 1 1 0 0,0-1-1 0 0,0 1 0 0 0,-1-1 0 0 0,1 1 0 0 0,0 0 0 0 0,0 0 0 0 0,0 0 1 0 0,-1 0-1 0 0,1 0 0 0 0,-1 1 11 0 0,-52 11-3309 0 0,45-6 1513 0 0,-8 4-7665 0 0,11-3-2852 0 0</inkml:trace>
  <inkml:trace contextRef="#ctx0" brushRef="#br0" timeOffset="2672.514">3154 756 12147 0 0,'0'0'2033'0'0,"0"0"-278"0"0,0 0-218 0 0,0 0-234 0 0,0 0-192 0 0,0 0-179 0 0,0 0-144 0 0,0 0-68 0 0,0 0-73 0 0,0 0-59 0 0,0 0-73 0 0,0 0-96 0 0,0 0-91 0 0,14-28-88 0 0,44-85-90 0 0,-14 47 20 0 0,-3 30-185 0 0,-38 66-412 0 0,-6 91 303 0 0,5-118 163 0 0,0 0-1 0 0,1 1 1 0 0,-1-1-1 0 0,1 0 1 0 0,0 0-1 0 0,0 0 1 0 0,0-1-1 0 0,0 1 1 0 0,0-1 0 0 0,1 0-1 0 0,-1 0 1 0 0,1 0-1 0 0,-1 0 1 0 0,1 0-1 0 0,0-1 1 0 0,0 1-1 0 0,-1-1 1 0 0,1 0-1 0 0,0-1 1 0 0,0 1-1 0 0,0-1 1 0 0,0 1-1 0 0,0-1 1 0 0,0 0-1 0 0,0-1 1 0 0,1 1-1 0 0,-1-1 1 0 0,-1 0-1 0 0,1 1 1 0 0,0-2-1 0 0,0 1 1 0 0,0 0 0 0 0,0-1-1 0 0,-1 0 1 0 0,3-1-39 0 0,4-2 74 0 0,0-1 0 0 0,0 0 0 0 0,0-1 0 0 0,-1 0 0 0 0,0 0 0 0 0,0-1 0 0 0,0 0 0 0 0,-1-1 0 0 0,-1 0 1 0 0,1 0-1 0 0,-1 0 0 0 0,-1-1 0 0 0,0 0 0 0 0,0-1 0 0 0,-1 1 0 0 0,0-2-74 0 0,-4 9-723 0 0,2-6-246 0 0,-2 7-2680 0 0,2 1-3392 0 0,-2 1-5031 0 0</inkml:trace>
  <inkml:trace contextRef="#ctx0" brushRef="#br0" timeOffset="3317.256">3828 505 10002 0 0,'0'0'5876'0'0,"0"0"-3210"0"0,0 0-1032 0 0,0 0-251 0 0,0 0-310 0 0,0 0-261 0 0,0 0-329 0 0,0 0-246 0 0,0 0-76 0 0,0 0-41 0 0,0 0-36 0 0,0 0-15 0 0,0 0-1 0 0,-24 20-33 0 0,-76 62-10 0 0,96-80-28 0 0,-1 1 0 0 0,1 1-1 0 0,-1-1 1 0 0,1 1 0 0 0,0-1 0 0 0,0 1 0 0 0,1 0 0 0 0,-1 1-1 0 0,1-1 1 0 0,0 1 0 0 0,0-1 0 0 0,0 1 0 0 0,1 0-1 0 0,-1 0 1 0 0,0 4 3 0 0,-1 4-15 0 0,3-12 14 0 0,1 0-1 0 0,-1 1 0 0 0,1-1 1 0 0,-1 0-1 0 0,1 1 0 0 0,-1-1 1 0 0,1 0-1 0 0,0 1 0 0 0,0-1 1 0 0,-1 1-1 0 0,1-1 0 0 0,0 0 1 0 0,1 1-1 0 0,-1-1 0 0 0,0 1 1 0 0,0-1-1 0 0,1 0 0 0 0,-1 1 1 0 0,0-1-1 0 0,1 1 0 0 0,-1-1 0 0 0,1 0 1 0 0,0 0-1 0 0,-1 1 0 0 0,1-1 1 0 0,0 0-1 0 0,0 0 0 0 0,0 0 1 0 0,0 0-1 0 0,0 0 0 0 0,0 0 1 0 0,0 0-1 0 0,0 0 0 0 0,0 0 1 0 0,1-1-1 0 0,-1 1 0 0 0,0 0 1 0 0,0-1-1 0 0,1 1 0 0 0,-1-1 1 0 0,0 1-1 0 0,1-1 0 0 0,-1 0 1 0 0,1 1-1 0 0,-1-1 0 0 0,0 0 1 0 0,1 0-1 0 0,-1 0 0 0 0,1 0 1 0 0,-1 0 1 0 0,75-13 181 0 0,-59 5-129 0 0,0-2 1 0 0,0 0-1 0 0,-1 0 0 0 0,0-1 1 0 0,-1-1-1 0 0,-1-1 1 0 0,0 0-1 0 0,0-1 1 0 0,2-4-53 0 0,23-23 136 0 0,-36 74-447 0 0,-3-24 308 0 0,10 83-119 0 0,-9-89 121 0 0,0 0-1 0 0,0-1 1 0 0,0 1 0 0 0,0 0 0 0 0,0-1 0 0 0,1 1 0 0 0,-1-1 0 0 0,1 0 0 0 0,0 1 0 0 0,0-1 0 0 0,0 0 0 0 0,0 0 0 0 0,0 0 0 0 0,0 0 0 0 0,0-1 0 0 0,1 1-1 0 0,-1-1 1 0 0,1 1 0 0 0,-1-1 0 0 0,1 0 0 0 0,0 0 0 0 0,-1 0 0 0 0,1 0 0 0 0,0 0 0 0 0,0-1 0 0 0,0 1 0 0 0,-1-1 0 0 0,1 0 0 0 0,0 0 0 0 0,2 0 1 0 0,4 0 37 0 0,-1 0 1 0 0,1-1 0 0 0,0 0-1 0 0,-1 0 1 0 0,1-1 0 0 0,-1 0-1 0 0,1-1 1 0 0,-1 0-1 0 0,0 0 1 0 0,0-1 0 0 0,0 0-1 0 0,-1 0 1 0 0,6-5-38 0 0,12-7 197 0 0,-1-2 1 0 0,-1-1-1 0 0,0-1 1 0 0,-2 0-1 0 0,0-2 0 0 0,-1-1 1 0 0,-2 0-1 0 0,0-1 0 0 0,-1-1 1 0 0,-2-1-1 0 0,0 0 1 0 0,-2-1-1 0 0,3-11-197 0 0,-8 20-38 0 0,0 0 1 0 0,-2 0-1 0 0,0-1 1 0 0,-1 1-1 0 0,-1-1 1 0 0,-1 0-1 0 0,0-1 1 0 0,-2 1-1 0 0,0 0 1 0 0,-1-1-1 0 0,-1 1 1 0 0,0 0-1 0 0,-2 0 1 0 0,0-1-1 0 0,-2 2 1 0 0,0-3 37 0 0,4 17-19 0 0,-1 1-1 0 0,1-1 1 0 0,-1 1 0 0 0,0 0-1 0 0,0 0 1 0 0,0-1 0 0 0,0 1-1 0 0,0 0 1 0 0,-1 1 0 0 0,1-1-1 0 0,-1 0 1 0 0,0 1 0 0 0,0-1-1 0 0,0 1 1 0 0,0 0 0 0 0,0 0-1 0 0,-1 0 1 0 0,1 1 0 0 0,0-1-1 0 0,-1 1 1 0 0,1 0 0 0 0,-1 0-1 0 0,0 0 1 0 0,1 0 0 0 0,-1 0-1 0 0,0 1 1 0 0,0 0 0 0 0,1 0 0 0 0,-1 0-1 0 0,0 0 1 0 0,0 0 0 0 0,1 1-1 0 0,-1 0 1 0 0,0-1 0 0 0,1 2-1 0 0,-1-1 1 0 0,1 0 0 0 0,-1 1-1 0 0,1-1 1 0 0,0 1 0 0 0,-1 0-1 0 0,1 0 1 0 0,-2 2 19 0 0,-7 8 4 0 0,0 0 1 0 0,0 1-1 0 0,1 1 0 0 0,1 0 1 0 0,0 0-1 0 0,1 1 0 0 0,1 0 0 0 0,0 0 1 0 0,1 1-1 0 0,0 0 0 0 0,2 1 1 0 0,0-1-1 0 0,0 1 0 0 0,2 0 1 0 0,0 0-1 0 0,1 0 0 0 0,1 1 1 0 0,0-1-1 0 0,2 9-4 0 0,1 6 45 0 0,1 1-1 0 0,1-1 1 0 0,2 0 0 0 0,1-1 0 0 0,1 0-1 0 0,2 0 1 0 0,1 0 0 0 0,2-1 0 0 0,0-1-1 0 0,4 2-44 0 0,-3-5-91 0 0,1 0 0 0 0,1-2-1 0 0,1 0 1 0 0,1 0-1 0 0,2-2 1 0 0,0-1-1 0 0,1 0 1 0 0,1-1-1 0 0,0-2 1 0 0,2 0 0 0 0,0-1-1 0 0,1-2 1 0 0,1 0-1 0 0,4 0 92 0 0,-6-7-2282 0 0,-7-5-4023 0 0,-3-2-6131 0 0</inkml:trace>
  <inkml:trace contextRef="#ctx0" brushRef="#br0" timeOffset="8655.043">6484 726 5297 0 0,'0'0'1432'0'0,"0"0"-569"0"0,0 0-27 0 0,0 0 418 0 0,0 0 281 0 0,0 0 12 0 0,0 0-208 0 0,0 0-419 0 0,0 0-302 0 0,0 0-108 0 0,0 0-64 0 0,0 0-39 0 0,0 0-9 0 0,1 15-3 0 0,-1 5-53 0 0,1 11-290 0 0,-1 6 6614 0 0,1-53-6552 0 0,1 1-1 0 0,1-1 1 0 0,0 0-1 0 0,1 1 0 0 0,0 0 1 0 0,1 0-1 0 0,1 0 1 0 0,1 0-1 0 0,0 1 0 0 0,1 0 1 0 0,0 1-1 0 0,1 0 1 0 0,0 0-1 0 0,1 1 0 0 0,1 0 1 0 0,0 0-1 0 0,1 1 1 0 0,0 1-1 0 0,0 0 0 0 0,1 1 1 0 0,0 0-1 0 0,1 1 1 0 0,0 0-1 0 0,0 1 1 0 0,1 1-1 0 0,6-2-113 0 0,-21 7-5 0 0,1 1 0 0 0,0-1-1 0 0,0 0 1 0 0,-1 1 0 0 0,1-1 0 0 0,0 1-1 0 0,0-1 1 0 0,0 1 0 0 0,0-1 0 0 0,0 1 0 0 0,0-1-1 0 0,0 1 1 0 0,0 0 0 0 0,0 0 0 0 0,0-1-1 0 0,0 1 1 0 0,0 0 0 0 0,0 0 0 0 0,0 0 0 0 0,0 0-1 0 0,0 0 1 0 0,0 0 0 0 0,0 1 0 0 0,0-1 0 0 0,0 0-1 0 0,0 0 1 0 0,0 1 0 0 0,0-1 0 0 0,0 1-1 0 0,0-1 1 0 0,0 1 0 0 0,0-1 0 0 0,0 1 0 0 0,0 0-1 0 0,-1-1 1 0 0,1 1 0 0 0,0 0 0 0 0,0-1-1 0 0,-1 1 1 0 0,1 0 0 0 0,-1 0 0 0 0,1 0 0 0 0,0 0-1 0 0,-1 0 1 0 0,0 0 0 0 0,1 0 0 0 0,-1 0 0 0 0,1 0-1 0 0,-1 0 1 0 0,0 0 0 0 0,0 0 0 0 0,0 0-1 0 0,0 0 1 0 0,0 0 0 0 0,0 0 0 0 0,0 0 0 0 0,0 0 5 0 0,1 79-1407 0 0,9-70-1578 0 0,-4-9-7175 0 0,-4-1-1509 0 0</inkml:trace>
  <inkml:trace contextRef="#ctx0" brushRef="#br0" timeOffset="9003.261">7164 509 6337 0 0,'0'0'2664'0'0,"0"0"-504"0"0,0 0-189 0 0,0 0-37 0 0,0 0-146 0 0,0 0-253 0 0,0 0-262 0 0,0 0-200 0 0,0 0-177 0 0,0 0-154 0 0,0 0-82 0 0,0 0-101 0 0,0 0-85 0 0,-2-10-69 0 0,-6-32-81 0 0,7 41-311 0 0,0 0 0 0 0,1 1 0 0 0,-1-1 0 0 0,1 0 0 0 0,-1 0 0 0 0,0 1 0 0 0,0-1 0 0 0,1 1 0 0 0,-1-1 0 0 0,0 1 0 0 0,0-1 0 0 0,0 1 0 0 0,0-1 0 0 0,1 1 0 0 0,-1 0 0 0 0,0 0 0 0 0,0-1 0 0 0,0 1 0 0 0,0 0 0 0 0,0 0 0 0 0,0 0 0 0 0,0 0 1 0 0,0 0-1 0 0,0 0 0 0 0,0 0 0 0 0,0 0 0 0 0,0 0 0 0 0,1 1 0 0 0,-1-1 0 0 0,0 0 0 0 0,0 1 0 0 0,0-1 0 0 0,0 0 0 0 0,0 1 0 0 0,1-1 0 0 0,-1 1 0 0 0,0-1 0 0 0,0 1 0 0 0,1 0 0 0 0,-1-1 0 0 0,0 1 0 0 0,1 0 0 0 0,-1-1 0 0 0,0 1 0 0 0,1 0-13 0 0,-2 0 20 0 0,-11 10 0 0 0,0 0-1 0 0,0 1 1 0 0,1 0-1 0 0,1 1 0 0 0,0 1 1 0 0,0 0-1 0 0,2 0 1 0 0,-1 1-1 0 0,2 0 0 0 0,0 0 1 0 0,-2 8-20 0 0,-3 72-50 0 0,15-91 50 0 0,0 0 0 0 0,0 0 0 0 0,1-1 0 0 0,-1 1 0 0 0,1-1 0 0 0,0 1 0 0 0,0-1 0 0 0,1 0 0 0 0,-1 0 0 0 0,0 0 0 0 0,1 0 0 0 0,0-1 0 0 0,0 0 0 0 0,0 0 0 0 0,0 0 0 0 0,0 0 0 0 0,0 0 0 0 0,0-1-1 0 0,1 0 1 0 0,-1 1 0 0 0,1-2 0 0 0,-1 1 0 0 0,0-1 0 0 0,1 1 0 0 0,2-1 0 0 0,-7 0-5 0 0,29 3-294 0 0,-1-1 0 0 0,1-1 0 0 0,-1-2-1 0 0,1 0 1 0 0,-1-2 0 0 0,24-6 299 0 0,-38 2-1700 0 0,-7 4-964 0 0,0 0-3424 0 0,-1 2-5544 0 0</inkml:trace>
  <inkml:trace contextRef="#ctx0" brushRef="#br0" timeOffset="9441.219">7484 752 0 0 0,'0'0'2311'0'0,"0"0"306"0"0,0 0 3 0 0,0 0-203 0 0,0 0-253 0 0,0 0-229 0 0,0 0-282 0 0,0 0-282 0 0,0 0-259 0 0,0 0-216 0 0,0 0-176 0 0,0 0-148 0 0,0 0-72 0 0,30 0-58 0 0,91-1-26 0 0,-71-10 340 0 0,-45 7-662 0 0,0 0 0 0 0,0-1 0 0 0,-1 1-1 0 0,1-1 1 0 0,-1 0 0 0 0,0-1 0 0 0,0 1 0 0 0,-1-1-1 0 0,0 0 1 0 0,0 1 0 0 0,0-1 0 0 0,0-1 0 0 0,-1 1-1 0 0,0 0 1 0 0,-1-1 0 0 0,1 1 0 0 0,-1-1 0 0 0,0 1-1 0 0,-1-1 1 0 0,0 1 0 0 0,0-7-94 0 0,-2 10-27 0 0,0 1-1 0 0,0-1 1 0 0,0 0-1 0 0,-1 1 1 0 0,1 0 0 0 0,-1-1-1 0 0,0 1 1 0 0,1 0-1 0 0,-1 0 1 0 0,0 0 0 0 0,0 1-1 0 0,-1-1 1 0 0,1 1 0 0 0,0 0-1 0 0,0 0 1 0 0,-1 0-1 0 0,1 0 1 0 0,0 0 0 0 0,-1 1-1 0 0,1-1 1 0 0,-1 1 0 0 0,1 0-1 0 0,-1 0 1 0 0,1 0-1 0 0,0 1 1 0 0,-1-1 0 0 0,1 1-1 0 0,-1 0 1 0 0,1 0-1 0 0,0 0 1 0 0,0 0 0 0 0,-1 1 27 0 0,-7 2-26 0 0,1 1 1 0 0,0 0 0 0 0,0 1-1 0 0,0 0 1 0 0,1 1-1 0 0,0 0 1 0 0,0 0 0 0 0,1 1-1 0 0,0 0 1 0 0,0 0-1 0 0,1 1 1 0 0,0 0 0 0 0,0 0-1 0 0,1 0 1 0 0,1 1-1 0 0,-1 0 1 0 0,2 1 0 0 0,-1-1-1 0 0,1 1 1 0 0,1-1-1 0 0,0 1 1 0 0,0 0 0 0 0,1 1-1 0 0,0 4 26 0 0,4-10-22 0 0,0-1 0 0 0,0 0 0 0 0,0 1 0 0 0,1-1 0 0 0,0 0-1 0 0,0 0 1 0 0,0-1 0 0 0,0 1 0 0 0,1-1 0 0 0,0 0 0 0 0,0 1 0 0 0,0-1-1 0 0,0-1 1 0 0,1 1 0 0 0,-1-1 0 0 0,1 0 0 0 0,0 0 0 0 0,0 0 0 0 0,0-1-1 0 0,0 1 1 0 0,1-1 0 0 0,-1 0 0 0 0,0-1 0 0 0,1 0 0 0 0,0 0 0 0 0,-1 0 0 0 0,1 0-1 0 0,0-1 1 0 0,-1 0 0 0 0,5 0 22 0 0,72 0-1430 0 0,-29-7-5228 0 0,-37 3-4167 0 0</inkml:trace>
  <inkml:trace contextRef="#ctx0" brushRef="#br0" timeOffset="9825.21">8303 516 12203 0 0,'0'0'2141'0'0,"0"0"-690"0"0,0 0-345 0 0,0 0-143 0 0,0 0-92 0 0,0 0-125 0 0,0 0-156 0 0,0 0-166 0 0,-32 15-129 0 0,-97 45-91 0 0,75-28 47 0 0,53-31-248 0 0,0-1 0 0 0,0 1 1 0 0,0-1-1 0 0,0 1 0 0 0,0 0 1 0 0,0 0-1 0 0,0 0 1 0 0,0 0-1 0 0,0-1 0 0 0,0 1 1 0 0,0 0-1 0 0,1 0 0 0 0,-1 0 1 0 0,0 1-1 0 0,1-1 1 0 0,-1 0-1 0 0,1 0 0 0 0,-1 0 1 0 0,1 0-1 0 0,0 1 0 0 0,-1-1 1 0 0,1 0-1 0 0,0 0 1 0 0,0 1-1 0 0,0-1 0 0 0,0 0 1 0 0,0 0-1 0 0,0 1 0 0 0,0-1 1 0 0,0 0-1 0 0,1 0 1 0 0,-1 1-1 0 0,0-1 0 0 0,1 0 1 0 0,-1 0-1 0 0,1 0 0 0 0,-1 0 1 0 0,1 0-1 0 0,0 0 1 0 0,-1 0-1 0 0,1 0 0 0 0,0 0 1 0 0,0 0-1 0 0,0 0 1 0 0,0 0-1 0 0,0 0 0 0 0,0 0 1 0 0,0-1-1 0 0,0 1 0 0 0,0 0 1 0 0,0-1-1 0 0,0 1 1 0 0,0-1-1 0 0,0 1 0 0 0,0-1 1 0 0,1 1-1 0 0,-1-1 0 0 0,0 0 1 0 0,0 0-1 0 0,1 0 1 0 0,-1 0-1 0 0,1 0-3 0 0,37 7 106 0 0,-32-7-99 0 0,-1 0-1 0 0,1 1 0 0 0,0-1 1 0 0,0 1-1 0 0,-1 1 0 0 0,1-1 1 0 0,-1 1-1 0 0,1 0 0 0 0,-1 1 0 0 0,0-1 1 0 0,0 1-1 0 0,0 1 0 0 0,0-1 1 0 0,-1 1-1 0 0,1 0 0 0 0,-1 0 1 0 0,0 1-1 0 0,0-1 0 0 0,0 1 1 0 0,-1 0-1 0 0,0 1 0 0 0,3 4-6 0 0,-5-6 73 0 0,-1 1-1 0 0,1-1 1 0 0,-1 1 0 0 0,-1-1-1 0 0,1 1 1 0 0,-1 0-1 0 0,0-1 1 0 0,0 1 0 0 0,0 0-1 0 0,0-1 1 0 0,-1 1-1 0 0,0 0 1 0 0,0-1 0 0 0,0 1-1 0 0,-1-1 1 0 0,1 1-1 0 0,-1-1 1 0 0,0 0-1 0 0,0 0 1 0 0,-1 0 0 0 0,1 0-1 0 0,-1 0 1 0 0,0 0-1 0 0,0-1 1 0 0,0 1 0 0 0,0-1-1 0 0,-1 0 1 0 0,-2 2-73 0 0,-113 69 1969 0 0,107-69-1921 0 0,-1 0 0 0 0,1-1-1 0 0,-1-1 1 0 0,0 0-1 0 0,0-1 1 0 0,0 0-1 0 0,0-1 1 0 0,0 0 0 0 0,-1-1-48 0 0,11 0-291 0 0,-16-3-3 0 0,12-9-7279 0 0,7 9-4302 0 0</inkml:trace>
  <inkml:trace contextRef="#ctx0" brushRef="#br0" timeOffset="4171.869">5164 273 3969 0 0,'0'0'4129'0'0,"0"0"-1423"0"0,0 0-698 0 0,0 0-310 0 0,0 0-270 0 0,0 0-260 0 0,0 0-254 0 0,0 0-127 0 0,0 0-64 0 0,0 0 21 0 0,0 0 32 0 0,0 0-103 0 0,0 0-77 0 0,27-5-71 0 0,84-16-59 0 0,-3-15 629 0 0,-98 32-1012 0 0,1-1 0 0 0,-1 0 0 0 0,0 0 0 0 0,0-1 0 0 0,-1 0 0 0 0,0-1 0 0 0,0 0 0 0 0,0-1 0 0 0,-1 1 0 0 0,0-2 0 0 0,-1 1 0 0 0,0-1 0 0 0,0 0 0 0 0,-1 0 0 0 0,0-1 0 0 0,1-1-83 0 0,-20 88 405 0 0,1 169-381 0 0,11-148-22 0 0,-5 0 1 0 0,-3-1 0 0 0,-5 0-1 0 0,-4 0 1 0 0,-23 68-3 0 0,33-141-32 0 0,0-1 0 0 0,-2 0 0 0 0,-1 0 0 0 0,0-1 1 0 0,-2 0-1 0 0,-1-1 0 0 0,0 0 0 0 0,-1-1 0 0 0,-2-1 0 0 0,0 0 0 0 0,0-2 1 0 0,-2 0-1 0 0,0 0 0 0 0,-1-2 0 0 0,-1-1 0 0 0,0 0 0 0 0,-1-2 0 0 0,0 0 0 0 0,-15 4 32 0 0,32-14-8 0 0,1 0 0 0 0,0-1-1 0 0,-1 1 1 0 0,1-1 0 0 0,-1-1-1 0 0,0 1 1 0 0,1-1-1 0 0,-1 1 1 0 0,0-1 0 0 0,1 0-1 0 0,-1-1 1 0 0,0 1-1 0 0,1-1 1 0 0,-1 0 0 0 0,1 0-1 0 0,-1-1 1 0 0,1 1-1 0 0,0-1 1 0 0,-1 0 0 0 0,1 0-1 0 0,0 0 1 0 0,0-1-1 0 0,0 0 1 0 0,1 1 0 0 0,-1-1-1 0 0,1-1 1 0 0,-1 1-1 0 0,1 0 1 0 0,0-1 0 0 0,0 0-1 0 0,1 1 1 0 0,-1-1 0 0 0,1 0-1 0 0,0 0 1 0 0,0-1-1 0 0,0 1 1 0 0,0 0 0 0 0,1-1-1 0 0,-1 1 1 0 0,1-1-1 0 0,0-3 9 0 0,0-2 17 0 0,1 0 1 0 0,1 0-1 0 0,-1 1 0 0 0,1-1 0 0 0,1 0 0 0 0,0 1 0 0 0,0-1 0 0 0,1 1 0 0 0,0 0 0 0 0,1 0 0 0 0,0 0 0 0 0,0 0 0 0 0,1 0 0 0 0,0 1 0 0 0,1 0 0 0 0,-1 0 0 0 0,1 1 0 0 0,1-1 0 0 0,3-2-17 0 0,33-32 114 0 0,2 2-1 0 0,2 2 0 0 0,1 2 0 0 0,2 2 1 0 0,2 2-1 0 0,0 3 0 0 0,53-21-113 0 0,-48 21 18 0 0,-14 8-321 0 0,39-23-1672 0 0,-57 25-2521 0 0,-4-4-3472 0 0,-15 15-2378 0 0</inkml:trace>
  <inkml:trace contextRef="#ctx0" brushRef="#br0" timeOffset="8074.259">5969 597 0 0 0,'0'0'1200'0'0,"0"0"399"0"0,0 0 152 0 0,0 0-2 0 0,0 0-46 0 0,2 6 9596 0 0,-3-3-11467 0 0,-10 12 301 0 0,0 0 0 0 0,1 1 0 0 0,0 0 0 0 0,2 0-1 0 0,0 1 1 0 0,0 0 0 0 0,-3 14-133 0 0,9-23-6 0 0,-1 0 0 0 0,1 1 0 0 0,0-1 0 0 0,1 1 0 0 0,0 0 0 0 0,0-1 0 0 0,1 1 0 0 0,0 0 0 0 0,0-1 0 0 0,2 9 6 0 0,2-13 42 0 0,-1 0 0 0 0,1 0 0 0 0,0-1 0 0 0,0 0 0 0 0,1 1 0 0 0,-1-2 0 0 0,1 1 0 0 0,-1 0 0 0 0,1-1 0 0 0,0 0 0 0 0,0 0 0 0 0,0 0 0 0 0,0-1 0 0 0,0 0 0 0 0,0 0 0 0 0,0 0 0 0 0,1 0 0 0 0,-1-1 0 0 0,0 0 0 0 0,0 0 0 0 0,1-1 0 0 0,-1 1 0 0 0,0-1 0 0 0,0 0 0 0 0,0 0 0 0 0,0-1 0 0 0,0 0 0 0 0,0 1 0 0 0,3-3-42 0 0,20-6 329 0 0,0-1 1 0 0,-1-2 0 0 0,0 0 0 0 0,-1-2 0 0 0,-1-1 0 0 0,16-13-330 0 0,-38 28 31 0 0,-1-1 1 0 0,1 1 0 0 0,-1-1 0 0 0,0 0 0 0 0,1 0 0 0 0,-1 0-1 0 0,0 0 1 0 0,0 0 0 0 0,0 0 0 0 0,0-1 0 0 0,-1 1 0 0 0,1-1-1 0 0,0 1 1 0 0,-1-1 0 0 0,0 0 0 0 0,0 1 0 0 0,0-1 0 0 0,0 0-1 0 0,0 0 1 0 0,0 0 0 0 0,-1 0 0 0 0,1 0 0 0 0,-1 0 0 0 0,0 0-1 0 0,0 1 1 0 0,0-1 0 0 0,0 0 0 0 0,-1 0 0 0 0,1 0 0 0 0,-1 0 0 0 0,0 0-1 0 0,0 0 1 0 0,0 0 0 0 0,0 1 0 0 0,0-1 0 0 0,0 0 0 0 0,-1 1-1 0 0,1-1 1 0 0,-3-1-32 0 0,-14-6-158 0 0,0 1 0 0 0,-1 0-1 0 0,0 2 1 0 0,-1 0 0 0 0,0 1 0 0 0,0 1-1 0 0,0 1 1 0 0,0 1 0 0 0,-1 1 0 0 0,-1 0 158 0 0,13 1-191 0 0,-59 1-2851 0 0,47 6-451 0 0,2 4-3297 0 0,10-5-2553 0 0</inkml:trace>
  <inkml:trace contextRef="#ctx0" brushRef="#br0" timeOffset="31828.188">373 1753 8122 0 0,'0'0'1761'0'0,"0"0"-334"0"0,0 0-158 0 0,0 0-5 0 0,0 0 48 0 0,0 0-104 0 0,0 0-294 0 0,0 0-315 0 0,0 0-220 0 0,0 0-43 0 0,0 0 82 0 0,-1 17 75 0 0,-2 104 452 0 0,2 257 698 0 0,0-338-1570 0 0,-2-1-1 0 0,-1 1 1 0 0,-2-1 0 0 0,-2 0-1 0 0,-2-1 1 0 0,-9 24-73 0 0,2-35 340 0 0,3-47 324 0 0,15-10-641 0 0,1 0-1 0 0,1 0 0 0 0,2 0 0 0 0,1 1 1 0 0,1-1-1 0 0,2 1 0 0 0,0 1 0 0 0,2 0 1 0 0,2 0-1 0 0,10-18-22 0 0,7-20 12 0 0,-13 21-6 0 0,1 0 0 0 0,3 2 0 0 0,2 0 0 0 0,2 2 0 0 0,1 0 0 0 0,2 2 0 0 0,2 1-1 0 0,1 1 1 0 0,36-31-6 0 0,-5 41 100 0 0,-60 28-88 0 0,0 1 0 0 0,0-1-1 0 0,0 1 1 0 0,0-1 0 0 0,-1 1-1 0 0,1 0 1 0 0,0 0 0 0 0,-1 0-1 0 0,0 0 1 0 0,1 0-1 0 0,-1 0 1 0 0,0 0 0 0 0,0 1-1 0 0,0-1 1 0 0,0 0 0 0 0,-1 1-1 0 0,1-1 1 0 0,-1 0 0 0 0,1 1-1 0 0,-1-1 1 0 0,0 1 0 0 0,0 1-12 0 0,1-1 22 0 0,2 23 38 0 0,-2 0 0 0 0,0 1-1 0 0,-1-1 1 0 0,-2 0 0 0 0,-1 0-1 0 0,-1 0 1 0 0,-1 0 0 0 0,-1 0-1 0 0,-1-1 1 0 0,-2 0 0 0 0,0-1-1 0 0,-9 15-59 0 0,10-23-51 0 0,0-1 0 0 0,-2 0 0 0 0,0-1 0 0 0,0 0-1 0 0,-1-1 1 0 0,-1 0 0 0 0,0 0 0 0 0,-1-1 0 0 0,-1-1-1 0 0,0 0 1 0 0,0-1 0 0 0,-1-1 0 0 0,0 0 0 0 0,0-1-1 0 0,-1 0 1 0 0,0-1 0 0 0,-1-1 0 0 0,-4 0 51 0 0,-33-1-2337 0 0,38-10-931 0 0,4-5-3355 0 0,9 3-4141 0 0</inkml:trace>
  <inkml:trace contextRef="#ctx0" brushRef="#br0" timeOffset="32472.175">744 2030 1296 0 0,'0'0'2413'0'0,"0"0"-87"0"0,0 0 53 0 0,0 0-101 0 0,0 0-241 0 0,0 0-228 0 0,0 0-266 0 0,0 0-216 0 0,0 0-176 0 0,0 0-176 0 0,0 0-167 0 0,0 0-103 0 0,0 0-79 0 0,33 1-65 0 0,100 6-30 0 0,-73-17 219 0 0,-52 4-564 0 0,12-5-22 0 0,-2-1 0 0 0,1-1 0 0 0,-2-1 1 0 0,1 0-1 0 0,-2-2 0 0 0,0 0 0 0 0,-1 0 0 0 0,-1-1 0 0 0,0-1 0 0 0,-2-1 0 0 0,0 0 1 0 0,-1 0-1 0 0,0-1 0 0 0,4-14-164 0 0,-11 24 5 0 0,-1 0 0 0 0,0-1 1 0 0,0 1-1 0 0,-1-1 0 0 0,-1 0 0 0 0,0 1 1 0 0,0-1-1 0 0,-1 0 0 0 0,0 1 0 0 0,-1-1-5 0 0,0 7-9 0 0,1 0 0 0 0,-1 1-1 0 0,1-1 1 0 0,-1 1-1 0 0,0-1 1 0 0,-1 1 0 0 0,1 0-1 0 0,-1-1 1 0 0,1 1-1 0 0,-1 0 1 0 0,0 0 0 0 0,0 0-1 0 0,0 0 1 0 0,-1 0-1 0 0,1 1 1 0 0,-1-1 0 0 0,1 1-1 0 0,-1-1 1 0 0,0 1-1 0 0,0 0 1 0 0,0 0 0 0 0,0 0-1 0 0,0 1 1 0 0,-1-1-1 0 0,1 1 1 0 0,0-1 0 0 0,-1 1-1 0 0,1 0 1 0 0,-1 1-1 0 0,-2-1 10 0 0,-6 0-19 0 0,0 0 0 0 0,0 2 0 0 0,0-1 0 0 0,0 2 0 0 0,0 0 0 0 0,1 0 0 0 0,-1 1 0 0 0,1 0-1 0 0,-1 1 1 0 0,1 0 0 0 0,0 1 0 0 0,0 0 0 0 0,1 1 0 0 0,0 0 0 0 0,0 1 0 0 0,0 0 0 0 0,1 0-1 0 0,0 1 1 0 0,0 0 0 0 0,1 1 0 0 0,0 0 0 0 0,0 0 0 0 0,1 1 0 0 0,1 0 0 0 0,0 0 0 0 0,0 0-1 0 0,-3 9 20 0 0,7-17 2 0 0,1 1-1 0 0,0-1 0 0 0,0 1 0 0 0,0 0 0 0 0,0-1 0 0 0,0 1 1 0 0,0 0-1 0 0,1-1 0 0 0,-1 1 0 0 0,1 0 0 0 0,0 0 0 0 0,0 0 1 0 0,0-1-1 0 0,0 1 0 0 0,0 0 0 0 0,1 0 0 0 0,-1 0 0 0 0,1-1 0 0 0,0 1 1 0 0,0 0-1 0 0,0-1 0 0 0,0 1 0 0 0,0-1 0 0 0,0 1 0 0 0,1-1 1 0 0,-1 1-1 0 0,1-1 0 0 0,0 0 0 0 0,0 0 0 0 0,0 0 0 0 0,0 0 1 0 0,0 0-1 0 0,0 0 0 0 0,0-1 0 0 0,1 1 0 0 0,-1-1 0 0 0,0 1 1 0 0,1-1-1 0 0,2 1-1 0 0,20 5 28 0 0,0-2 0 0 0,0 0 1 0 0,0-2-1 0 0,0-1 1 0 0,1 0-1 0 0,-1-2 0 0 0,1-1 1 0 0,5-2-29 0 0,-6 2-3 0 0,184-10 89 0 0,-208 11-80 0 0,1 0-1 0 0,0 0 0 0 0,0 0 0 0 0,0 0 0 0 0,0 0 0 0 0,0 0 0 0 0,0 1 0 0 0,0-1 0 0 0,0 1 0 0 0,0-1 0 0 0,0 1 0 0 0,-1 0 0 0 0,1 0 0 0 0,0 0 0 0 0,0 0 0 0 0,-1 0 0 0 0,1 0 0 0 0,-1 0 0 0 0,1 0 0 0 0,-1 1 0 0 0,1-1 0 0 0,-1 1 0 0 0,0-1 0 0 0,0 1 0 0 0,0-1 0 0 0,0 1 0 0 0,0 0 0 0 0,0 0 0 0 0,0-1 0 0 0,0 1 0 0 0,-1 0 0 0 0,1 0 0 0 0,-1 0 0 0 0,1 0 0 0 0,-1 0 1 0 0,0 0-1 0 0,1 0 0 0 0,-1 0 0 0 0,0 0 0 0 0,-1 0 0 0 0,1 0 0 0 0,0 0 0 0 0,0-1 0 0 0,-1 2-5 0 0,-29 84 271 0 0,-25 0-66 0 0,42-69-162 0 0,1 1 0 0 0,0-1 0 0 0,1 2 0 0 0,1 0 0 0 0,1 0 0 0 0,0 1 0 0 0,-3 14-43 0 0,11-33-4 0 0,0 0 0 0 0,0 1-1 0 0,0-1 1 0 0,1 1-1 0 0,-1-1 1 0 0,0 0-1 0 0,1 1 1 0 0,0-1 0 0 0,-1 1-1 0 0,1-1 1 0 0,0 1-1 0 0,0-1 1 0 0,1 1 0 0 0,-1-1-1 0 0,0 1 1 0 0,1-1-1 0 0,0 1 1 0 0,-1-1-1 0 0,1 0 1 0 0,0 1 0 0 0,0-1-1 0 0,0 0 1 0 0,1 0-1 0 0,-1 0 1 0 0,0 0 0 0 0,1 0-1 0 0,-1 0 1 0 0,1 0-1 0 0,0 0 1 0 0,0 0 0 0 0,0-1-1 0 0,0 1 1 0 0,0-1-1 0 0,0 1 1 0 0,0-1-1 0 0,0 0 1 0 0,0 0 0 0 0,1 0-1 0 0,-1 0 1 0 0,0 0-1 0 0,1-1 1 0 0,0 1 4 0 0,77-13-1276 0 0,-32-12-5944 0 0,-36 16-4370 0 0</inkml:trace>
  <inkml:trace contextRef="#ctx0" brushRef="#br0" timeOffset="32948.924">1926 1823 960 0 0,'0'0'1494'0'0,"0"0"-125"0"0,0 0 208 0 0,0 0 329 0 0,0 0 178 0 0,0 0-74 0 0,0 0-290 0 0,0 0-274 0 0,0 0-247 0 0,0 0-155 0 0,0 0-124 0 0,0 0-140 0 0,-3-8-106 0 0,-12-27-117 0 0,14 35-528 0 0,0-1 0 0 0,0 0 0 0 0,0 0 0 0 0,0 1 0 0 0,0-1 0 0 0,0 1 0 0 0,0-1 0 0 0,-1 1 0 0 0,1-1-1 0 0,0 1 1 0 0,0 0 0 0 0,0-1 0 0 0,0 1 0 0 0,-1 0 0 0 0,1 0 0 0 0,0 0 0 0 0,0 0 0 0 0,0 0 0 0 0,0 0 0 0 0,-1 0 0 0 0,1 1-1 0 0,0-1 1 0 0,0 0 0 0 0,0 1 0 0 0,0-1 0 0 0,-1 1 0 0 0,1-1 0 0 0,0 1 0 0 0,0-1 0 0 0,0 1 0 0 0,0 0 0 0 0,0-1 0 0 0,0 1 0 0 0,1 0-1 0 0,-1 0 1 0 0,0 0 0 0 0,0 0 0 0 0,0 0-29 0 0,-1 1 76 0 0,-10 7 14 0 0,0 0 0 0 0,1 1 0 0 0,0 1-1 0 0,1 0 1 0 0,0 0 0 0 0,0 1 0 0 0,1 0 0 0 0,1 1-1 0 0,0 0 1 0 0,1 0 0 0 0,1 1 0 0 0,0 0 0 0 0,0 0-1 0 0,1 0 1 0 0,1 1 0 0 0,1 0 0 0 0,0 0-1 0 0,1 0 1 0 0,0 0 0 0 0,1 0 0 0 0,1 5-90 0 0,0-15 25 0 0,-1 0 0 0 0,1 0 0 0 0,1 0 1 0 0,-1 0-1 0 0,0-1 0 0 0,1 1 0 0 0,0 0 0 0 0,0 0 1 0 0,1 0-1 0 0,-1-1 0 0 0,1 1 0 0 0,0 0 0 0 0,0-1 0 0 0,1 0 1 0 0,-1 1-1 0 0,1-1 0 0 0,0 0 0 0 0,0 0 0 0 0,0-1 1 0 0,1 1-1 0 0,-1-1 0 0 0,1 0 0 0 0,0 1 0 0 0,0-2 0 0 0,0 1 1 0 0,1 0-26 0 0,2 0 101 0 0,1-1 1 0 0,-1 1 0 0 0,0-2 0 0 0,1 1-1 0 0,-1-1 1 0 0,1 0 0 0 0,-1-1 0 0 0,1 0-1 0 0,0 0 1 0 0,-1 0 0 0 0,1-1 0 0 0,-1 0-1 0 0,1-1 1 0 0,-1 0 0 0 0,0 0 0 0 0,0 0-1 0 0,0-1 1 0 0,0 0 0 0 0,0 0 0 0 0,0-1-1 0 0,-1 0 1 0 0,1 0 0 0 0,-1-1 0 0 0,0 1-1 0 0,-1-1 1 0 0,1-1 0 0 0,-1 1-102 0 0,4-3 70 0 0,0-1 0 0 0,-1 0 0 0 0,0 0 0 0 0,-1-1 0 0 0,0 0 0 0 0,0 0 0 0 0,-1 0 0 0 0,-1-1 0 0 0,1 0 0 0 0,-2 0 0 0 0,0-1 0 0 0,0 1 1 0 0,-1-1-1 0 0,0 0 0 0 0,-1 0 0 0 0,0 0 0 0 0,-1 0 0 0 0,-1 0 0 0 0,0 0 0 0 0,0 0 0 0 0,-1 0 0 0 0,-1 0 0 0 0,0-1-70 0 0,0 7-68 0 0,0 1 0 0 0,-1 0 0 0 0,1-1 0 0 0,-1 1 0 0 0,-1 0 0 0 0,1 1 0 0 0,0-1 0 0 0,-1 1 1 0 0,0-1-1 0 0,0 1 0 0 0,-1 0 0 0 0,1 0 0 0 0,-1 1 0 0 0,0 0 0 0 0,0-1 0 0 0,0 1 0 0 0,0 1 0 0 0,0-1 0 0 0,-3 0 68 0 0,-40-7-7403 0 0,38 10-3339 0 0</inkml:trace>
  <inkml:trace contextRef="#ctx0" brushRef="#br0" timeOffset="33349.958">2214 1720 17780 0 0,'0'0'1792'0'0,"0"0"-988"0"0,0 0-444 0 0,0 0 81 0 0,0 0 169 0 0,0 0 153 0 0,0 0 1 0 0,0 0-173 0 0,0 0-195 0 0,0 0-109 0 0,0 0-68 0 0,0 0-75 0 0,-2 32-48 0 0,-3 101-39 0 0,4 12 44 0 0,1-138-101 0 0,0 1 0 0 0,0-1-1 0 0,1 1 1 0 0,0 0 0 0 0,0-1-1 0 0,1 1 1 0 0,-1-1 0 0 0,2 0-1 0 0,-1 1 1 0 0,1-1 0 0 0,0 0-1 0 0,1-1 1 0 0,-1 1-1 0 0,1 0 1 0 0,1-1 0 0 0,-1 0-1 0 0,1 0 1 0 0,0 0 0 0 0,6 4 0 0 0,-6-9 49 0 0,-1-1 0 0 0,1 0 0 0 0,-1 0 0 0 0,1 0 0 0 0,-1-1 1 0 0,1 0-1 0 0,-1 0 0 0 0,1 0 0 0 0,-1 0 0 0 0,0 0 0 0 0,0-1 0 0 0,1 0 1 0 0,-1 0-1 0 0,0 0 0 0 0,-1-1 0 0 0,1 1 0 0 0,0-1 0 0 0,-1 0 1 0 0,1 0-1 0 0,-1 0 0 0 0,0 0 0 0 0,0-1 0 0 0,0 1 0 0 0,0-1 0 0 0,-1 0 1 0 0,0 1-1 0 0,1-1 0 0 0,-1-1-49 0 0,5-4 116 0 0,110-187 1568 0 0,-108 181-1675 0 0,-1-1-1 0 0,-1-1 0 0 0,0 1 0 0 0,-1-1 0 0 0,-1 0 0 0 0,-1 0 1 0 0,0 0-1 0 0,0-16-8 0 0,-4 32-182 0 0,0 1-123 0 0,0 0-214 0 0,-3 12-4457 0 0,2-9-1388 0 0,0 1-5858 0 0</inkml:trace>
  <inkml:trace contextRef="#ctx0" brushRef="#br0" timeOffset="33597.8">2974 1775 16444 0 0,'0'0'2111'0'0,"0"0"-892"0"0,0 0-297 0 0,0 0 24 0 0,0 0-15 0 0,0 0-95 0 0,0 0-168 0 0,-1 32-225 0 0,-1 101-203 0 0,0 23-60 0 0,21-132-1293 0 0,-12-23-2807 0 0,1 0-3611 0 0,-4-1-4509 0 0</inkml:trace>
  <inkml:trace contextRef="#ctx0" brushRef="#br0" timeOffset="33762.377">2933 1544 17644 0 0,'0'0'1816'0'0,"0"0"-648"0"0,0 0-199 0 0,0 0-145 0 0,0 0-80 0 0,0 0-80 0 0,0 0-232 0 0,0 0-168 0 0,0 0-192 0 0,0 0-184 0 0,0 0-56 0 0,0 0-72 0 0,0 0-96 0 0,0 0-104 0 0,-24-63-296 0 0,39 74-873 0 0,0-4-3456 0 0,-4 1-7833 0 0</inkml:trace>
  <inkml:trace contextRef="#ctx0" brushRef="#br0" timeOffset="34428.2">3430 1621 14595 0 0,'0'0'2087'0'0,"0"0"-736"0"0,0 0-297 0 0,0 0-93 0 0,0 0-90 0 0,0 0-171 0 0,0 0-216 0 0,0 0-145 0 0,0 0-104 0 0,0 0-58 0 0,0 0-42 0 0,-24 32-39 0 0,-76 101-17 0 0,60-56-48 0 0,38-65-37 0 0,0-6-3 0 0,0 0-1 0 0,1 0 1 0 0,-1 1-1 0 0,1-1 1 0 0,1 0-1 0 0,-1 0 1 0 0,1 1 0 0 0,0-1-1 0 0,1 1 1 0 0,0-1-1 0 0,0 0 1 0 0,0 0-1 0 0,1 1 1 0 0,-1-1 0 0 0,1 0-1 0 0,1 0 1 0 0,-1-1-1 0 0,1 1 1 0 0,0 0-1 0 0,1-1 1 0 0,-1 0 0 0 0,1 0-1 0 0,0 0 1 0 0,0 0-1 0 0,1 0 1 0 0,-1-1-1 0 0,1 0 1 0 0,1 1 9 0 0,5-1 59 0 0,0 1 1 0 0,0-1-1 0 0,1-1 1 0 0,0 0-1 0 0,-1-1 1 0 0,1 0-1 0 0,0 0 1 0 0,0-2-1 0 0,0 1 1 0 0,0-2-1 0 0,0 1 1 0 0,0-2-1 0 0,0 1 1 0 0,0-2-1 0 0,0 0 1 0 0,-1 0-1 0 0,1-1 1 0 0,-1 0-1 0 0,0-1 0 0 0,0 0 1 0 0,-1-1-1 0 0,0 0 1 0 0,0-1-1 0 0,0 0 1 0 0,7-7-60 0 0,10-6 333 0 0,0-2 0 0 0,-1-1-1 0 0,-2 0 1 0 0,0-2 0 0 0,-2-1 0 0 0,0-1 0 0 0,-2-1 0 0 0,-1-1 0 0 0,-2 0 0 0 0,14-32-333 0 0,-18 33 48 0 0,-1 0 0 0 0,-1-1 0 0 0,-2 0 0 0 0,-1-1 1 0 0,3-25-49 0 0,-10 47-8 0 0,0 0 0 0 0,0-1 0 0 0,-1 1 0 0 0,0-1 1 0 0,0 1-1 0 0,-1-1 0 0 0,0 1 0 0 0,0-1 0 0 0,-1 1 1 0 0,-1 0-1 0 0,1 0 0 0 0,-1 0 0 0 0,0 0 0 0 0,-1 1 0 0 0,0-1 1 0 0,0 1-1 0 0,-1 0 0 0 0,0 0 0 0 0,0 0 0 0 0,0 0 1 0 0,-1 1-1 0 0,0 0 0 0 0,-3-2 8 0 0,4 5-28 0 0,1 0 0 0 0,-1 0-1 0 0,0 0 1 0 0,0 1 0 0 0,0-1 0 0 0,0 1 0 0 0,-1 0 0 0 0,1 1-1 0 0,-1 0 1 0 0,1 0 0 0 0,-1 0 0 0 0,1 0 0 0 0,-1 1-1 0 0,0 0 1 0 0,1 0 0 0 0,-1 0 0 0 0,1 1 0 0 0,-1 0 0 0 0,1 0-1 0 0,-1 0 1 0 0,1 1 0 0 0,0-1 0 0 0,-1 1 0 0 0,1 1 0 0 0,0-1-1 0 0,0 1 1 0 0,0 0 28 0 0,-10 6-61 0 0,1 1 0 0 0,0 0 0 0 0,0 0 0 0 0,1 1 0 0 0,1 1 0 0 0,0 0-1 0 0,0 1 1 0 0,-1 4 61 0 0,4-6-17 0 0,1 1 0 0 0,1 0 0 0 0,0 0 0 0 0,0 1 0 0 0,2-1 0 0 0,-1 1 0 0 0,2 1 0 0 0,0-1 0 0 0,0 1 0 0 0,1-1 0 0 0,1 1 0 0 0,0 0-1 0 0,1 0 1 0 0,1 0 0 0 0,0 5 17 0 0,1-11 3 0 0,0-1-1 0 0,1 1 1 0 0,0-1-1 0 0,0 1 1 0 0,1-1 0 0 0,0 0-1 0 0,0 0 1 0 0,0 0-1 0 0,1 0 1 0 0,0 0-1 0 0,1-1 1 0 0,-1 0-1 0 0,1 0 1 0 0,1 0-1 0 0,-1 0 1 0 0,1-1 0 0 0,0 0-1 0 0,3 2-2 0 0,126 74 111 0 0,-128-78-106 0 0,43 20 103 0 0,2-2 0 0 0,0-3 0 0 0,2-2 0 0 0,-1-2 0 0 0,2-3 0 0 0,-1-2 0 0 0,2-2 0 0 0,-1-3 0 0 0,0-2 0 0 0,33-4-108 0 0,-72 1 40 0 0,1-1 0 0 0,-1-1 0 0 0,0 0-1 0 0,-1-1 1 0 0,1-1 0 0 0,-1-1 0 0 0,0 0 0 0 0,0-1 0 0 0,0 0 0 0 0,12-10-40 0 0,-21 14 3 0 0,0-1 1 0 0,0 0 0 0 0,-1 0-1 0 0,0-1 1 0 0,1 1-1 0 0,-2-1 1 0 0,1 0-1 0 0,-1-1 1 0 0,0 1 0 0 0,0-1-1 0 0,0 0 1 0 0,-1 0-1 0 0,1 0 1 0 0,-2 0 0 0 0,1-1-1 0 0,-1 1 1 0 0,0-1-1 0 0,0 1 1 0 0,-1-1-1 0 0,1 0 1 0 0,-2 0 0 0 0,1 0-1 0 0,-1 1 1 0 0,0-1-1 0 0,0 0 1 0 0,-2-6-4 0 0,0 7-10 0 0,0 1 1 0 0,0 0-1 0 0,-1 0 1 0 0,0 0-1 0 0,0 0 1 0 0,0 0-1 0 0,-1 0 1 0 0,0 1-1 0 0,1 0 1 0 0,-2 0-1 0 0,1 0 1 0 0,0 0-1 0 0,-1 1 1 0 0,0-1-1 0 0,1 1 0 0 0,-1 0 1 0 0,-1 1-1 0 0,1-1 1 0 0,0 1-1 0 0,-1 0 1 0 0,1 0-1 0 0,-1 1 1 0 0,1-1-1 0 0,-1 1 1 0 0,0 1-1 0 0,0-1 1 0 0,1 1-1 0 0,-1 0 0 0 0,0 0 1 0 0,0 1-1 0 0,1-1 1 0 0,-1 1-1 0 0,0 1 1 0 0,1-1-1 0 0,-1 1 1 0 0,1 0-1 0 0,-1 0 1 0 0,1 0-1 0 0,0 1 1 0 0,-1 1 9 0 0,-5 1-7 0 0,1 1 0 0 0,0-1 0 0 0,1 2 0 0 0,0 0 0 0 0,0 0 0 0 0,0 0 0 0 0,1 1 0 0 0,0 1 0 0 0,0-1 0 0 0,1 1 1 0 0,0 0-1 0 0,1 1 0 0 0,0 0 0 0 0,0 0 0 0 0,1 0 0 0 0,1 1 0 0 0,0-1 0 0 0,0 1 0 0 0,1 0 0 0 0,0 0 0 0 0,1 1 1 0 0,0-1-1 0 0,1 0 0 0 0,0 1 0 0 0,1-1 0 0 0,0 1 0 0 0,1-1 0 0 0,0 1 0 0 0,1-1 0 0 0,0 0 0 0 0,1 0 0 0 0,0 0 1 0 0,2 3 6 0 0,6 3 11 0 0,0 1 0 0 0,2-2 0 0 0,0 0 0 0 0,1 0 1 0 0,0-1-1 0 0,2-1 0 0 0,-1 0 0 0 0,2-1 0 0 0,0-1 1 0 0,0-1-1 0 0,1 0 0 0 0,1-1 0 0 0,-1-1 1 0 0,2-1-1 0 0,-1-1 0 0 0,1 0 0 0 0,19 3-11 0 0,115 8 294 0 0,-88-17-7941 0 0,-49-1 3594 0 0,-7 0-8479 0 0</inkml:trace>
  <inkml:trace contextRef="#ctx0" brushRef="#br0" timeOffset="37196.941">5430 2173 4697 0 0,'0'0'1455'0'0,"0"0"-477"0"0,0 0-14 0 0,0 0 371 0 0,0 0 324 0 0,0 0 69 0 0,0 0-230 0 0,0 0-397 0 0,0 0-333 0 0,0 0-149 0 0,0 0-60 0 0,10 11 4217 0 0,5-32-3660 0 0,-15 20-1024 0 0,0 1-5 0 0,0 0 9 0 0,0 0 24 0 0,0 0 38 0 0,0 0-10 0 0,0 0 19 0 0,-39 30 463 0 0,-7 9-394 0 0,96-67 256 0 0,-55 25 726 0 0,-9-2-3123 0 0,9-3-8731 0 0,5 5-1896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3:38.2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238 11 0 0 0,'0'0'597'0'0,"0"0"176"0"0,0 0 7 0 0,0 0-59 0 0,0 0-59 0 0,0 0-66 0 0,0-2-40 0 0,-1-7 6765 0 0,0 24-5312 0 0,-3 14-1102 0 0,-76 192 2027 0 0,-18 129-1155 0 0,83-287-1623 0 0,3-18-42 0 0,3 0 0 0 0,1 0 0 0 0,3 0 0 0 0,0 22-114 0 0,22 90 279 0 0,-14-139-193 0 0,-1-1 0 0 0,0 1 0 0 0,-2 0 0 0 0,0 0 0 0 0,0-1 0 0 0,-2 1 0 0 0,0 0 0 0 0,-1-1 1 0 0,-4 12-87 0 0,1 178 266 0 0,34-68-172 0 0,-4-47-49 0 0,-8-3-5 0 0,17 160 229 0 0,-18-127-143 0 0,28 19-95 0 0,-23-94-13 0 0,-9-15-3 0 0,-1 0 0 0 0,-2 1 0 0 0,-1 0 0 0 0,-2 0 0 0 0,0 0 0 0 0,-3 1 0 0 0,-1 17-15 0 0,8 89 142 0 0,12 65 24 0 0,12 24-27 0 0,-6-67-43 0 0,-19-88 54 0 0,-4 1 0 0 0,-4 0 0 0 0,-4 36-150 0 0,-18 54 208 0 0,13 16-150 0 0,9 18 33 0 0,39-101-104 0 0,-14-49 11 0 0,24 69 34 0 0,-17 29-2 0 0,32 136 19 0 0,-10-146-41 0 0,80 198 3 0 0,-94-151-7 0 0,-41 118 24 0 0,6-215-14 0 0,-5-86-24 0 0,0-1-5 0 0,0 0 0 0 0,0 0 6 0 0,0 0 0 0 0,0 0-2 0 0,0 0 15 0 0,0 0 7 0 0,0 0 7 0 0,0 0-7 0 0,0 0-2 0 0,0 0 1 0 0,0 0-16 0 0,14-1 9 0 0,83-19 28 0 0,146 8 46 0 0,-17 9-46 0 0,19 3-23 0 0,441 21 101 0 0,86-66 361 0 0,-374 31-274 0 0,487 14 756 0 0,-552-14-185 0 0,139 14-203 0 0,-392-8-471 0 0,-46 1-4 0 0,-34 7-70 0 0,0 0 22 0 0,0 0 2 0 0,0 0 13 0 0,0 0 27 0 0,0 0-34 0 0,0 0 11 0 0,0 0 6 0 0,0 0-20 0 0,0 0 5 0 0,0 0 12 0 0,0 0-19 0 0,0 0-10 0 0,0 0 1 0 0,0 0-16 0 0,0 0-7 0 0,0 0 10 0 0,0 0 2 0 0,0 0-25 0 0,0 0-4 0 0,0 0 15 0 0,0 0 17 0 0,0 0-22 0 0,0 0 13 0 0,0 0-12 0 0,0 0-32 0 0,0 0 31 0 0,0 0 12 0 0,0 0 1 0 0,0 0-25 0 0,0 0-10 0 0,0 0 34 0 0,0 0-1 0 0,0 0 8 0 0,0 0-15 0 0,0 0-7 0 0,0 0 20 0 0,0 0-10 0 0,0 0-24 0 0,0 0 15 0 0,0 0 2 0 0,0 0-6 0 0,0 0 9 0 0,0 0-13 0 0,0 0-11 0 0,0 0-2 0 0,0 0 18 0 0,0 0-5 0 0,0 0 4 0 0,0 0 23 0 0,0 0-4 0 0,0 0-13 0 0,0 0-10 0 0,0 0 14 0 0,0 0-25 0 0,0 0-5 0 0,0 0 13 0 0,0 0 10 0 0,0 0-7 0 0,0 0 4 0 0,0 0 15 0 0,0 0-28 0 0,0 0 12 0 0,0 0-6 0 0,0 0-13 0 0,0 0-2 0 0,0 0 11 0 0,0 0 15 0 0,0 0-24 0 0,0 0-1 0 0,0 0-11 0 0,0 0-15 0 0,0 0 15 0 0,0 0 13 0 0,0 0-3 0 0,0 0 2 0 0,0 0 7 0 0,0 0-2 0 0,0 0 15 0 0,0 0-12 0 0,0 0-5 0 0,0 0 17 0 0,0 0-7 0 0,0 0 8 0 0,0 0-15 0 0,0 0-6 0 0,0 0 21 0 0,0 0-23 0 0,0 0-1 0 0,0 0 8 0 0,0 0 11 0 0,0 0 21 0 0,0 0 12 0 0,0 0-24 0 0,0 0 11 0 0,-22-19-193 0 0,17 15-414 0 0,1 1-3739 0 0,1 0-5830 0 0,2 2-1922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62 0 0 0,'0'0'447'0'0,"0"0"797"0"0,0 0 355 0 0,0 0 159 0 0,0 0 118 0 0,0 0 17 0 0,0 0-85 0 0,0 0-109 0 0,0 0-141 0 0,-3-13-191 0 0,-7-36-198 0 0,8 54 6603 0 0,2 59-7066 0 0,-15 838 1460 0 0,16-859-2112 0 0,1-27-31 0 0,-1 1 0 0 0,-1-1 0 0 0,0 0 0 0 0,-1 1 0 0 0,-1-1 0 0 0,-1 0-1 0 0,0 0 1 0 0,-1 0 0 0 0,0-1 0 0 0,-1 1 0 0 0,-1-1 0 0 0,-4 6-23 0 0,-6 0 102 0 0,15-33-1229 0 0,30-39-4862 0 0,-19 36 159 0 0,-1 4-5740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199 132 7642 0 0,'0'0'1116'0'0,"0"0"-171"0"0,0 0 44 0 0,0 0 342 0 0,0 0 412 0 0,0 0 222 0 0,0 0-103 0 0,0 0-292 0 0,0 0-367 0 0,0 0-318 0 0,0 0-215 0 0,0 0-170 0 0,0 0-143 0 0,-6-8-113 0 0,-17-23-78 0 0,20 30-138 0 0,1 1-1 0 0,-1-1 1 0 0,1 1 0 0 0,-1 0 0 0 0,1-1 0 0 0,-1 1 0 0 0,1 0 0 0 0,-1 0 0 0 0,1 1-1 0 0,-1-1 1 0 0,1 0 0 0 0,-1 1 0 0 0,1 0 0 0 0,0-1 0 0 0,-1 1 0 0 0,1 0 0 0 0,0 0 0 0 0,-1 0-1 0 0,1 1 1 0 0,0-1 0 0 0,0 1 0 0 0,0-1 0 0 0,0 1 0 0 0,0-1 0 0 0,1 1 0 0 0,-2 1-28 0 0,-7 4 168 0 0,7-6-132 0 0,-3 2-10 0 0,1-1 0 0 0,-1 1 0 0 0,0 0 0 0 0,1 0 0 0 0,-1 1 0 0 0,1 0 0 0 0,0 0 0 0 0,0 0 0 0 0,1 0 0 0 0,-1 1-1 0 0,1 0 1 0 0,0 0 0 0 0,0 0 0 0 0,0 0 0 0 0,1 1 0 0 0,0-1 0 0 0,0 1 0 0 0,1 0 0 0 0,-1 0 0 0 0,1 0 0 0 0,0 0 0 0 0,0 3-26 0 0,5-6-3 0 0,-1 0-1 0 0,1 0 1 0 0,0 0 0 0 0,0 0-1 0 0,0-1 1 0 0,0 1 0 0 0,0-1 0 0 0,0 0-1 0 0,1 0 1 0 0,-1 0 0 0 0,1-1-1 0 0,0 1 1 0 0,-1-1 0 0 0,1 0 0 0 0,0 0-1 0 0,0 0 1 0 0,3 0 3 0 0,176 44 109 0 0,-180-41-85 0 0,0 0 1 0 0,0 0-1 0 0,0 0 0 0 0,0 0 0 0 0,0 0 0 0 0,-1 1 0 0 0,0 0 0 0 0,0-1 0 0 0,0 1 1 0 0,0 0-1 0 0,-1 0 0 0 0,0 0 0 0 0,0 0 0 0 0,0 0 0 0 0,-1 0 0 0 0,1 0 0 0 0,-1 0 0 0 0,-1 0 1 0 0,1 0-1 0 0,-1 0 0 0 0,0 0 0 0 0,0 0 0 0 0,0 0 0 0 0,0 0 0 0 0,-1 0 0 0 0,0-1 1 0 0,0 1-1 0 0,0-1 0 0 0,-1 1 0 0 0,0-1 0 0 0,1 0 0 0 0,-1 0 0 0 0,-1 0 0 0 0,0 1-24 0 0,-9 12 98 0 0,0-1-1 0 0,-1 0 1 0 0,0-1-1 0 0,-1 0 0 0 0,-1-2 1 0 0,-1 0-1 0 0,1 0 0 0 0,-12 5-97 0 0,-16 8-82 0 0,43-26-17 0 0,1 0-42 0 0,0 0-69 0 0,0 0-90 0 0,25-40-6727 0 0,-10 23 3025 0 0,-7 8-932 0 0,3-2-4611 0 0</inkml:trace>
  <inkml:trace contextRef="#ctx0" brushRef="#br0" timeOffset="223.148">589 29 8522 0 0,'0'0'3342'0'0,"0"0"-1620"0"0,0 0-946 0 0,0 0-185 0 0,0 0 257 0 0,0 0 376 0 0,0 0 254 0 0,0 0 6 0 0,0 0-253 0 0,0 0-323 0 0,0 0-244 0 0,0 0-180 0 0,-2 35-114 0 0,-7 107-72 0 0,2 138-714 0 0,8-265-365 0 0,-1-13-3325 0 0,0-1-4161 0 0,0-1-2105 0 0</inkml:trace>
  <inkml:trace contextRef="#ctx0" brushRef="#br0" timeOffset="402.955">386 15 13411 0 0,'0'0'1317'0'0,"0"0"-596"0"0,0 0-292 0 0,0 0 56 0 0,0 0 128 0 0,0 0 68 0 0,0 0-10 0 0,0 0-60 0 0,0 0-71 0 0,34-3-116 0 0,105-9-124 0 0,-54 17-5 0 0,40 35-1634 0 0,-99-27-4609 0 0,-20-9-4342 0 0</inkml:trace>
  <inkml:trace contextRef="#ctx0" brushRef="#br0" timeOffset="654.439">51 755 14251 0 0,'0'0'667'0'0,"0"0"-222"0"0,0 0 83 0 0,0 0 259 0 0,0 0 228 0 0,0 0 69 0 0,0 0-55 0 0,0 0-135 0 0,0 0-168 0 0,36 2-143 0 0,116 5-187 0 0,-36-24-55 0 0,-90 9-287 0 0,10-2-452 0 0,178-49 782 0 0,-73 19-8488 0 0,-114 32-3241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125 856 528 0 0,'0'0'1648'0'0,"0"0"-647"0"0,0 0-113 0 0,0 0 369 0 0,0 0 350 0 0,0 0 203 0 0,0 0-100 0 0,0 0-384 0 0,0 0-278 0 0,0 0-139 0 0,0 0-94 0 0,-8 20-92 0 0,-46 136 897 0 0,13-46 681 0 0,32-107 2550 0 0,-3-39-3904 0 0,12 17-883 0 0,0-1-1 0 0,1 1 0 0 0,1 0 1 0 0,1-1-1 0 0,1 1 1 0 0,0 1-1 0 0,2-1 0 0 0,0 1 1 0 0,1-1-1 0 0,1 2 1 0 0,0-1-1 0 0,8-11-63 0 0,11-29 174 0 0,-12 23-90 0 0,1 1 0 0 0,1 0 0 0 0,2 2 0 0 0,1 0 0 0 0,18-22-84 0 0,-37 54-10 0 0,-1 0 0 0 0,1 0 0 0 0,0 0 0 0 0,-1 0 1 0 0,1 0-1 0 0,-1-1 0 0 0,1 1 0 0 0,-1 0 0 0 0,1 0 0 0 0,-1 0 0 0 0,1 1 0 0 0,-1-1 0 0 0,1 0 0 0 0,-1 0 0 0 0,1 0 0 0 0,-1 0 0 0 0,1 0 0 0 0,-1 1 0 0 0,1-1 0 0 0,-1 0 0 0 0,1 0 0 0 0,-1 1 0 0 0,1-1 0 0 0,-1 0 0 0 0,1 1 0 0 0,-1-1 0 0 0,0 0 1 0 0,1 1-1 0 0,-1-1 0 0 0,0 1 0 0 0,1-1 0 0 0,-1 0 0 0 0,0 1 0 0 0,0-1 0 0 0,1 1 0 0 0,-1-1 0 0 0,0 1 0 0 0,0-1 0 0 0,0 1 0 0 0,0-1 0 0 0,0 1 0 0 0,1-1 0 0 0,-1 1 0 0 0,0 0 0 0 0,0-1 0 0 0,0 1 0 0 0,0-1 0 0 0,-1 1 0 0 0,1 0 10 0 0,0-1-22 0 0,19 62-201 0 0,14 5-1566 0 0,-17-48-2275 0 0,3-2-4914 0 0,-10-9-1802 0 0</inkml:trace>
  <inkml:trace contextRef="#ctx0" brushRef="#br0" timeOffset="640.665">539 819 0 0 0,'0'0'1459'0'0,"0"0"561"0"0,0 0 37 0 0,0 0-70 0 0,0 0-41 0 0,0 0-57 0 0,0 0-132 0 0,0 0-113 0 0,0 0-128 0 0,0 0-175 0 0,33 4-177 0 0,104 11-182 0 0,-68-24 219 0 0,-58 2-939 0 0,-4 5-129 0 0,0-1 1 0 0,0 0 0 0 0,0 0-1 0 0,0 0 1 0 0,0-1 0 0 0,-1 0 0 0 0,1-1-1 0 0,-1 0 1 0 0,0 0 0 0 0,-1 0 0 0 0,1 0-1 0 0,-1-1 1 0 0,0 0 0 0 0,0 0 0 0 0,-1-1-1 0 0,0 1 1 0 0,0-1 0 0 0,-1 0 0 0 0,1 0-1 0 0,-1 0 1 0 0,-1 0 0 0 0,0 0-1 0 0,0-1 1 0 0,0 0 0 0 0,0-6-134 0 0,-3 10-11 0 0,-1 1 0 0 0,0 0 0 0 0,0 1 1 0 0,0-1-1 0 0,0 0 0 0 0,-1 1 0 0 0,1-1 0 0 0,-1 1 0 0 0,0 0 0 0 0,0-1 1 0 0,1 2-1 0 0,-1-1 0 0 0,0 0 0 0 0,-1 0 0 0 0,1 1 0 0 0,0 0 0 0 0,0-1 1 0 0,-1 1-1 0 0,1 1 0 0 0,-1-1 0 0 0,1 0 0 0 0,0 1 0 0 0,-1 0 1 0 0,1-1-1 0 0,-1 1 0 0 0,1 1 0 0 0,-1-1 0 0 0,1 0 0 0 0,-1 1 0 0 0,1 0 1 0 0,-1 0-1 0 0,1 0 0 0 0,0 0 0 0 0,-1 1 0 0 0,1-1 0 0 0,0 1 0 0 0,0 0 11 0 0,-8 3-36 0 0,1 1-1 0 0,-1 1 1 0 0,1 0-1 0 0,1 0 1 0 0,-1 1-1 0 0,1 0 1 0 0,1 0-1 0 0,-1 1 1 0 0,2 1-1 0 0,-1-1 1 0 0,1 1-1 0 0,1 0 1 0 0,-1 1-1 0 0,2 0 1 0 0,0 0-1 0 0,0 0 0 0 0,1 0 1 0 0,0 1-1 0 0,1-1 1 0 0,0 1-1 0 0,1 0 1 0 0,0 0-1 0 0,1 1 37 0 0,1-7-1 0 0,0 0-1 0 0,0 0 0 0 0,1-1 1 0 0,0 1-1 0 0,0 0 1 0 0,0 0-1 0 0,1-1 0 0 0,0 1 1 0 0,0-1-1 0 0,0 1 1 0 0,1-1-1 0 0,-1 0 0 0 0,1 0 1 0 0,1 0-1 0 0,-1 0 0 0 0,1 0 1 0 0,0-1-1 0 0,0 0 1 0 0,3 4 1 0 0,5 1 29 0 0,1 0 1 0 0,0-1-1 0 0,0 0 1 0 0,1-1-1 0 0,-1 0 1 0 0,1-1-1 0 0,1-1 0 0 0,-1 0 1 0 0,1-1-1 0 0,0-1 1 0 0,0 0-1 0 0,0-1 1 0 0,1-1-1 0 0,-1 0 1 0 0,0-1-1 0 0,0 0 1 0 0,1-2-1 0 0,-1 0 1 0 0,8-2-30 0 0,0-3 108 0 0,0-1 1 0 0,-1-2-1 0 0,0 0 1 0 0,-1-1-1 0 0,0-1 1 0 0,-1-1-1 0 0,0-1 1 0 0,-1 0-1 0 0,-1-2 1 0 0,0 0-1 0 0,11-14-108 0 0,-2 4 35 0 0,-2-1 0 0 0,0 0-1 0 0,-2-2 1 0 0,-1-1-1 0 0,-2-1 1 0 0,-1-1 0 0 0,-1 0-1 0 0,-1-1 1 0 0,-3-1-1 0 0,0-1 1 0 0,-2 0-1 0 0,-2 0 1 0 0,-1-1 0 0 0,-2-1-1 0 0,-1 1 1 0 0,-2-1-1 0 0,-1-15-34 0 0,-2 46 3 0 0,-1 0-1 0 0,1 0 0 0 0,-1 0 1 0 0,0 0-1 0 0,0 0 0 0 0,-1 0 1 0 0,0 0-1 0 0,0 0 0 0 0,0 0 1 0 0,-1 0-1 0 0,1 1 0 0 0,-1-1 1 0 0,-1 0-1 0 0,1 1 0 0 0,-1-1 1 0 0,0 1-1 0 0,-1 0 0 0 0,1 0 0 0 0,-1 0 1 0 0,0 1-1 0 0,0-1 0 0 0,0 1 1 0 0,0 0-1 0 0,-1 0 0 0 0,0 1 1 0 0,0-1-1 0 0,0 1 0 0 0,0 0 1 0 0,-1 0-1 0 0,1 1 0 0 0,-1-1 1 0 0,1 1-1 0 0,-1 1 0 0 0,-5-2-2 0 0,5 6-10 0 0,1 0-1 0 0,-1 1 1 0 0,1 0-1 0 0,0 0 0 0 0,0 0 1 0 0,0 1-1 0 0,0 0 1 0 0,1 0-1 0 0,0 0 1 0 0,0 0-1 0 0,0 0 1 0 0,1 1-1 0 0,-1 0 1 0 0,2 0-1 0 0,-1 0 1 0 0,0 0-1 0 0,1 0 1 0 0,0 0-1 0 0,1 1 0 0 0,-1 2 11 0 0,-14 62 40 0 0,3-1 0 0 0,3 1 0 0 0,4 1-1 0 0,2 0 1 0 0,6 56-40 0 0,-2-96 12 0 0,1 3 19 0 0,2 1-1 0 0,1-1 1 0 0,2 0-1 0 0,2 0 0 0 0,0-1 1 0 0,6 9-31 0 0,-11-33-15 0 0,0 0 1 0 0,1 0 0 0 0,0 0-1 0 0,1-1 1 0 0,0 1-1 0 0,1-1 1 0 0,-1-1 0 0 0,2 1-1 0 0,-1-1 1 0 0,6 5 14 0 0,-9-13-123 0 0,-1 0 1 0 0,1 0-1 0 0,-1 0 1 0 0,0-1-1 0 0,1 1 0 0 0,-1-1 1 0 0,0 1-1 0 0,1-1 1 0 0,-1 0-1 0 0,0 0 1 0 0,0 0-1 0 0,0-1 1 0 0,0 1-1 0 0,0 0 0 0 0,0-1 1 0 0,0 1-1 0 0,0-1 1 0 0,0 0-1 0 0,-1 1 1 0 0,1-1-1 0 0,-1 0 1 0 0,1 0-1 0 0,-1 0 0 0 0,0 0 1 0 0,0-1-1 0 0,0 1 1 0 0,1-2 122 0 0,0 1-488 0 0,5-8-896 0 0,0-1-1691 0 0,0 4-2237 0 0,2 0-6227 0 0</inkml:trace>
  <inkml:trace contextRef="#ctx0" brushRef="#br0" timeOffset="1292.881">1977 675 10410 0 0,'0'0'3610'0'0,"0"0"-1599"0"0,0 0-700 0 0,0 0-274 0 0,0 0-156 0 0,0 0-65 0 0,0 0-57 0 0,0 0-97 0 0,0 0-118 0 0,-33 12-118 0 0,-101 41-103 0 0,64-9 11 0 0,59-32-270 0 0,4-7-59 0 0,1 0 0 0 0,0 1 0 0 0,0-1-1 0 0,1 1 1 0 0,-1 1 0 0 0,1-1 0 0 0,1 1 0 0 0,-1 0 0 0 0,1 0 0 0 0,0 0 0 0 0,1 0 0 0 0,0 1 0 0 0,0-1 0 0 0,1 1 0 0 0,-1 0 0 0 0,2 0 0 0 0,-1 0 0 0 0,1 3-5 0 0,1-9-2 0 0,0 1-1 0 0,0-1 1 0 0,1 1 0 0 0,-1-1-1 0 0,1 1 1 0 0,0-1 0 0 0,0 0 0 0 0,0 1-1 0 0,0-1 1 0 0,0 0 0 0 0,0 0-1 0 0,0 1 1 0 0,1-1 0 0 0,-1 0 0 0 0,1 0-1 0 0,0-1 1 0 0,0 1 0 0 0,-1 0-1 0 0,1 0 1 0 0,0-1 0 0 0,0 1-1 0 0,0-1 1 0 0,1 0 0 0 0,-1 0 0 0 0,0 0-1 0 0,0 0 1 0 0,1 0 0 0 0,-1 0-1 0 0,1 0 1 0 0,-1-1 0 0 0,1 1-1 0 0,-1-1 1 0 0,1 0 0 0 0,-1 0 0 0 0,1 0-1 0 0,2 0 3 0 0,97-12 334 0 0,-79 5-302 0 0,1-2-1 0 0,-2-1 1 0 0,1-1 0 0 0,-2-1 0 0 0,1-1 0 0 0,-2 0 0 0 0,1-3-32 0 0,1 2 30 0 0,-23 14-37 0 0,1 1 0 0 0,0-1 1 0 0,0 1-1 0 0,0 0 0 0 0,-1-1 0 0 0,1 1 1 0 0,0-1-1 0 0,0 1 0 0 0,0-1 0 0 0,0 1 0 0 0,0-1 1 0 0,0 1-1 0 0,0 0 0 0 0,0-1 0 0 0,0 1 0 0 0,0-1 1 0 0,1 1-1 0 0,-1-1 0 0 0,0 1 0 0 0,0-1 0 0 0,0 1 1 0 0,1 0-1 0 0,-1-1 0 0 0,0 0 0 0 0,0 1 0 0 0,1-1 1 0 0,-1 1-1 0 0,1-1 0 0 0,-1 1 0 0 0,0-1 1 0 0,1 0-1 0 0,-1 1 0 0 0,1-1 0 0 0,-1 0 0 0 0,1 1 1 0 0,-1-1-1 0 0,1 0 0 0 0,-1 1 0 0 0,1-1 0 0 0,-1 0 1 0 0,1 0-1 0 0,-1 0 0 0 0,1 0 0 0 0,0 0 0 0 0,-1 0 1 0 0,1 0-1 0 0,-1 0 0 0 0,1 0 0 0 0,-1 0 0 0 0,1 0 1 0 0,0 0-1 0 0,-1 0 0 0 0,1 0 0 0 0,-1 0 0 0 0,1 0 1 0 0,-1-1-1 0 0,1 1 0 0 0,-1 0 0 0 0,1 0 1 0 0,-1-1-1 0 0,1 1 0 0 0,-1 0 7 0 0,-1 11 134 0 0,-2 25-105 0 0,2-30-35 0 0,0 1 0 0 0,0-1 0 0 0,0 0 0 0 0,1 1 0 0 0,0-1 0 0 0,0 0 0 0 0,0 1 0 0 0,1-1-1 0 0,0 0 1 0 0,0 0 0 0 0,1 1 0 0 0,0-1 0 0 0,0 0 0 0 0,0 0 0 0 0,1 0 0 0 0,-1-1 0 0 0,1 1 0 0 0,1-1 0 0 0,3 5 6 0 0,-4-5 1 0 0,1 1 0 0 0,0-1 0 0 0,1-1 0 0 0,-1 1 1 0 0,1-1-1 0 0,0 1 0 0 0,0-1 0 0 0,0-1 0 0 0,0 1 1 0 0,1-1-1 0 0,-1 0 0 0 0,1 0 0 0 0,0 0 0 0 0,0-1 1 0 0,0 0-1 0 0,0 0 0 0 0,1-1 0 0 0,-1 0 0 0 0,2 0-1 0 0,1-1 14 0 0,-2 1 15 0 0,1-1 1 0 0,-1 0-1 0 0,0 0 1 0 0,0-1 0 0 0,0 0-1 0 0,1 0 1 0 0,-1-1-1 0 0,0 0 1 0 0,0 0-1 0 0,-1 0 1 0 0,1-1-1 0 0,4-3-29 0 0,13-10 159 0 0,0-2-1 0 0,-1-1 1 0 0,-2-1-1 0 0,0-1 1 0 0,0 0-1 0 0,-2-2 1 0 0,-1 0-1 0 0,-1-1 1 0 0,-1-1-1 0 0,1-4-158 0 0,25-49 216 0 0,-3-2 0 0 0,19-63-216 0 0,-39 95-15 0 0,-3-1-1 0 0,-1-1 1 0 0,-3 0 0 0 0,-2 0 0 0 0,-3-1-1 0 0,-1-1 1 0 0,-2-31 15 0 0,-4 58 8 0 0,-10-65 49 0 0,9 89-54 0 0,1 0 0 0 0,0 0-1 0 0,0 0 1 0 0,0 1 0 0 0,-1-1-1 0 0,1 0 1 0 0,-1 0 0 0 0,1 1-1 0 0,0-1 1 0 0,-1 0-1 0 0,1 0 1 0 0,-1 1 0 0 0,0-1-1 0 0,1 1 1 0 0,-1-1 0 0 0,1 0-1 0 0,-1 1 1 0 0,0-1 0 0 0,0 1-1 0 0,1-1 1 0 0,-1 1-1 0 0,0 0 1 0 0,0-1 0 0 0,1 1-1 0 0,-1 0 1 0 0,0 0 0 0 0,0-1-1 0 0,0 1 1 0 0,0 0 0 0 0,0 0-1 0 0,1 0 1 0 0,-1 0-1 0 0,0 0 1 0 0,0 0 0 0 0,0 0-1 0 0,0 0 1 0 0,0 1 0 0 0,1-1-1 0 0,-1 0 1 0 0,0 0 0 0 0,0 1-1 0 0,0-1 1 0 0,1 0-1 0 0,-1 1 1 0 0,0-1 0 0 0,1 1-1 0 0,-1-1 1 0 0,0 1 0 0 0,1-1-1 0 0,-1 1 1 0 0,0 0-1 0 0,1-1 1 0 0,-1 2-3 0 0,-27 40-26 0 0,26-39 27 0 0,-9 27 33 0 0,1 0 0 0 0,1 0 0 0 0,1 1 0 0 0,2 0-1 0 0,2 0 1 0 0,0 0 0 0 0,2 1 0 0 0,2-1 0 0 0,3 29-34 0 0,-3-29 11 0 0,1 39 22 0 0,3 0 0 0 0,4 0 0 0 0,11 47-33 0 0,29 122-91 0 0,-38-174-456 0 0,-10-64 349 0 0,0-1-78 0 0,-53-25-8381 0 0,39 15 2324 0 0,5 5-3868 0 0</inkml:trace>
  <inkml:trace contextRef="#ctx0" brushRef="#br0" timeOffset="1822.666">2352 602 6641 0 0,'0'0'2026'0'0,"0"0"-376"0"0,0 0-220 0 0,0 0-93 0 0,0 0-2 0 0,33-7 29 0 0,104-18-27 0 0,28 16 1905 0 0,-155 8-3215 0 0,0 1 0 0 0,0 0-1 0 0,0 1 1 0 0,0 0 0 0 0,0 1 0 0 0,0-1 0 0 0,0 2 0 0 0,0 0 0 0 0,-1 0 0 0 0,0 0 0 0 0,3 3-27 0 0,37 37-330 0 0,-31-1 116 0 0,-17-36 228 0 0,1 0 0 0 0,1-1 0 0 0,-1 1 0 0 0,1 0 0 0 0,0-1 1 0 0,0 0-1 0 0,0 0 0 0 0,1 0 0 0 0,0 0 0 0 0,0 0 0 0 0,0-1 1 0 0,1 1-1 0 0,-1-1 0 0 0,1 0 0 0 0,0-1 0 0 0,0 1 0 0 0,0-1 1 0 0,1 0-1 0 0,-1 0 0 0 0,1-1 0 0 0,0 0 0 0 0,-1 0 0 0 0,1 0 1 0 0,0 0-1 0 0,0-1 0 0 0,1 0 0 0 0,-1-1 0 0 0,0 1 0 0 0,0-1 1 0 0,0 0-1 0 0,6-1-14 0 0,5 0 135 0 0,0-1 0 0 0,0 0 0 0 0,0-1 0 0 0,-1-1 0 0 0,1 0 1 0 0,-1-1-1 0 0,0-1 0 0 0,0-1 0 0 0,-1 0 0 0 0,0-1 0 0 0,5-4-135 0 0,-14 9 66 0 0,1 0-1 0 0,-1-1 0 0 0,0 0 0 0 0,0 0 0 0 0,0-1 1 0 0,0 0-1 0 0,-1 0 0 0 0,1 0 0 0 0,-1 0 0 0 0,-1-1 1 0 0,1 0-1 0 0,-1 0 0 0 0,0-1 0 0 0,0 1 0 0 0,-1-1 0 0 0,0 1 1 0 0,0-1-1 0 0,0 0 0 0 0,-1 0 0 0 0,0 0 0 0 0,-1-1 1 0 0,0 1-1 0 0,0 0 0 0 0,0-1 0 0 0,-1 1 0 0 0,0-2-65 0 0,-1 6-5 0 0,0 1 1 0 0,0-1-1 0 0,0 0 0 0 0,-1 1 0 0 0,1-1 0 0 0,-1 1 0 0 0,0 0 0 0 0,0 0 0 0 0,0-1 0 0 0,0 1 0 0 0,0 0 0 0 0,0 1 0 0 0,0-1 0 0 0,-1 0 0 0 0,1 1 0 0 0,-1-1 1 0 0,1 1-1 0 0,-1-1 0 0 0,1 1 0 0 0,-1 0 0 0 0,0 0 0 0 0,0 1 0 0 0,0-1 0 0 0,1 1 0 0 0,-1-1 0 0 0,0 1 0 0 0,-1 0 5 0 0,-80-2-287 0 0,71 5 276 0 0,1 1 0 0 0,-1 0 0 0 0,1 1 0 0 0,0 0-1 0 0,0 0 1 0 0,0 2 0 0 0,1-1 0 0 0,0 1 0 0 0,0 1 0 0 0,1 0-1 0 0,0 1 1 0 0,0 0 0 0 0,1 0 0 0 0,0 1 0 0 0,1 0-1 0 0,0 1 1 0 0,0 0 0 0 0,1 0 0 0 0,1 0 0 0 0,0 1 0 0 0,-1 3 11 0 0,3-5 36 0 0,1 1 0 0 0,0-1 1 0 0,0 1-1 0 0,1 0 0 0 0,0 1 0 0 0,1-1 1 0 0,0 0-1 0 0,1 0 0 0 0,1 0 1 0 0,-1 1-1 0 0,2-1 0 0 0,-1 0 1 0 0,2 0-1 0 0,-1 0 0 0 0,2-1 0 0 0,-1 1 1 0 0,1-1-1 0 0,1 1 0 0 0,0-1 1 0 0,0-1-1 0 0,1 1 0 0 0,1-1 1 0 0,-1 0-1 0 0,1 0 0 0 0,1-1 0 0 0,0 0 1 0 0,8 7-37 0 0,6 2 233 0 0,0 0 0 0 0,2-2-1 0 0,0 0 1 0 0,0-2 0 0 0,1-1 0 0 0,1-1 0 0 0,0-1 0 0 0,1-1-1 0 0,0-1 1 0 0,13 1-233 0 0,48-8 29 0 0,-61-23-2590 0 0,-21 14-2531 0 0,-2 1-6887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2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468 395 0 0 0,'23'-44'193'0'0,"-18"30"-975"0"0,-3 3 9862 0 0,-5 13 855 0 0,0 8-9202 0 0,-9 176 991 0 0,12 177-410 0 0,-14-315-1506 0 0,-16-47-3722 0 0,13-8-7272 0 0,14 3 4281 0 0</inkml:trace>
  <inkml:trace contextRef="#ctx0" brushRef="#br0" timeOffset="304.006">0 303 2345 0 0,'0'0'2329'0'0,"0"0"-472"0"0,0 0-216 0 0,0 0 41 0 0,0 0 14 0 0,0 0 13 0 0,0 0-173 0 0,0 0-318 0 0,0 0-357 0 0,0 0-295 0 0,0 0-222 0 0,0 0-124 0 0,0 0 89 0 0,2-2 130 0 0,93-5 1958 0 0,-52 8-1799 0 0,481-67 2359 0 0,-360 45-3189 0 0,-128 20-689 0 0,-35 1 839 0 0,0 0 1 0 0,-1 1-1 0 0,1-1 1 0 0,0 0-1 0 0,-1 0 0 0 0,1 0 1 0 0,-1 1-1 0 0,1-1 1 0 0,-1 0-1 0 0,1 0 0 0 0,-1 1 1 0 0,1-1-1 0 0,-1 0 1 0 0,1 1-1 0 0,-1-1 1 0 0,1 1-1 0 0,-1-1 0 0 0,1 1 1 0 0,-1-1-1 0 0,0 1 1 0 0,1-1-1 0 0,-1 1 0 0 0,0-1 1 0 0,0 1-1 0 0,1-1 1 0 0,-1 1-1 0 0,0-1 0 0 0,0 1 1 0 0,0 0-1 0 0,0-1 1 0 0,1 1-1 0 0,-1 0 1 0 0,0-1-1 0 0,0 1 0 0 0,0-1 1 0 0,-1 1-1 0 0,1 0 1 0 0,0-1-1 0 0,0 1 0 0 0,0-1 1 0 0,0 1-1 0 0,0 0 1 0 0,-1-1-1 0 0,1 1 1 0 0,0-1-1 0 0,0 1 0 0 0,-1-1 1 0 0,1 1-1 0 0,-1-1 1 0 0,1 1-1 0 0,0-1 0 0 0,-1 1 1 0 0,1-1 81 0 0,-21 25-9345 0 0,12-16-537 0 0</inkml:trace>
  <inkml:trace contextRef="#ctx0" brushRef="#br0" timeOffset="550.42">0 1083 10970 0 0,'0'0'958'0'0,"0"0"-205"0"0,0 0 253 0 0,0 0 349 0 0,0 0 108 0 0,0 0-99 0 0,33 1-208 0 0,104 3-199 0 0,-17-24 499 0 0,252-78-144 0 0,-295 89-1964 0 0,-48 6-1725 0 0,0 0-3836 0 0,-16 2-4806 0 0</inkml:trace>
  <inkml:trace contextRef="#ctx0" brushRef="#br0" timeOffset="935.258">1381 1 11771 0 0,'0'0'1310'0'0,"0"0"-487"0"0,0 0-345 0 0,0 0 87 0 0,0 0 243 0 0,0 0 135 0 0,0 0-63 0 0,0 0-250 0 0,0 0-255 0 0,0 0-182 0 0,-17 35-120 0 0,-51 112-73 0 0,12-16-793 0 0,41-96-979 0 0,9-19-3736 0 0,2-8-4788 0 0</inkml:trace>
  <inkml:trace contextRef="#ctx0" brushRef="#br0" timeOffset="1698.139">1147 976 8250 0 0,'0'0'309'0'0,"0"0"-51"0"0,0 0 290 0 0,0 0 500 0 0,0 0 274 0 0,0 0-61 0 0,0 0-49 0 0,0 0-113 0 0,0 0-65 0 0,0 0-73 0 0,0 0-167 0 0,0 0-97 0 0,0 0-57 0 0,21-4-25 0 0,69-19-28 0 0,-81 21-458 0 0,1-1 1 0 0,-2 0-1 0 0,1-1 0 0 0,0 0 1 0 0,-1-1-1 0 0,0 0 0 0 0,0 0 1 0 0,0 0-1 0 0,0-1 0 0 0,-1-1 1 0 0,2-1-130 0 0,13-11 227 0 0,154-165 896 0 0,-148 150-1050 0 0,-1-2 0 0 0,-2 0 0 0 0,-2-2 0 0 0,-1-1 0 0 0,2-10-73 0 0,-20 43 0 0 0,0-1 1 0 0,-1 0-1 0 0,1 0 1 0 0,-2 0-1 0 0,1-1 0 0 0,-1 1 1 0 0,0-1-1 0 0,-1 1 0 0 0,0-1 1 0 0,0 0-1 0 0,0 1 0 0 0,-1-1 1 0 0,0 0-1 0 0,-1 0 0 0 0,0 1 1 0 0,0-1-1 0 0,0 0 1 0 0,-1 1-1 0 0,0-1 0 0 0,-1 1 1 0 0,0 0-1 0 0,0 0 0 0 0,0 0 1 0 0,-1 0-1 0 0,0 0 0 0 0,-1-1 0 0 0,3 7-12 0 0,0 0-1 0 0,0 0 1 0 0,0 0-1 0 0,0 0 0 0 0,0 0 1 0 0,0 0-1 0 0,0 1 1 0 0,0-1-1 0 0,0 1 0 0 0,-1-1 1 0 0,1 1-1 0 0,0 0 1 0 0,0 0-1 0 0,-1 0 0 0 0,1 0 1 0 0,0 0-1 0 0,0 1 1 0 0,0-1-1 0 0,0 1 0 0 0,-1-1 1 0 0,1 1-1 0 0,0 0 1 0 0,0-1-1 0 0,0 1 0 0 0,0 0 1 0 0,0 1-1 0 0,0-1 1 0 0,1 0-1 0 0,-1 0 0 0 0,0 1 1 0 0,1-1-1 0 0,-1 1 1 0 0,-1 1 12 0 0,-47 65-201 0 0,45-60 208 0 0,-12 21-17 0 0,1 0 1 0 0,1 2-1 0 0,1-1 0 0 0,2 2 1 0 0,1 0-1 0 0,2 0 0 0 0,1 1 1 0 0,1 0-1 0 0,2 0 1 0 0,2 1-1 0 0,1 0 0 0 0,1-1 1 0 0,2 7 9 0 0,0-31 11 0 0,0 0 0 0 0,0 0 1 0 0,1 0-1 0 0,0 0 0 0 0,1 0 1 0 0,0 0-1 0 0,1-1 0 0 0,-1 1 1 0 0,1-1-1 0 0,1 0 0 0 0,0 0 1 0 0,0-1-1 0 0,0 1 1 0 0,1-1-1 0 0,0 0 0 0 0,1-1 1 0 0,0 1-1 0 0,-1-1 0 0 0,2-1 1 0 0,-1 1-1 0 0,1-1 0 0 0,0-1 1 0 0,0 1-1 0 0,0-1 0 0 0,1-1 1 0 0,-1 1-1 0 0,1-2 1 0 0,0 1-1 0 0,0-1 0 0 0,0 0 1 0 0,0-1-1 0 0,0 0 0 0 0,3 0-11 0 0,5-3 64 0 0,0 1 0 0 0,0-2 0 0 0,0 0 0 0 0,-1-2 0 0 0,1 1 0 0 0,-1-2 0 0 0,0 0 0 0 0,-1-1 0 0 0,1 0 0 0 0,-2-2 0 0 0,1 0 0 0 0,-1 0 0 0 0,0-1-1 0 0,-1-1 1 0 0,0 0 0 0 0,-1-1 0 0 0,0 0 0 0 0,8-11-64 0 0,19-27 100 0 0,-1-2-1 0 0,-3-1 1 0 0,-1-1 0 0 0,-4-2-1 0 0,-2-2 1 0 0,8-25-100 0 0,-27 65 12 0 0,-1 0 0 0 0,-1-1 0 0 0,-1 0 0 0 0,0 0 1 0 0,-2-1-1 0 0,0 1 0 0 0,-1-1 0 0 0,0-12-12 0 0,-33 41 183 0 0,13 11-182 0 0,1 1 0 0 0,1 1 1 0 0,1 0-1 0 0,1 1 0 0 0,1 0 0 0 0,1 1 0 0 0,1 0 1 0 0,1 1-1 0 0,1 0 0 0 0,1 0 0 0 0,2 1 1 0 0,0-1-1 0 0,2 1 0 0 0,1 1 0 0 0,1 14-1 0 0,0-27 8 0 0,2 1-1 0 0,0-1 0 0 0,1 1 1 0 0,0-1-1 0 0,1 1 0 0 0,1-1 0 0 0,0 0 1 0 0,1 0-1 0 0,1-1 0 0 0,0 1 1 0 0,0-1-1 0 0,2 0 0 0 0,5 8-7 0 0,73 85-81 0 0,-40-77-6941 0 0,-42-28-4029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6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11803 0 0,'0'0'1600'0'0,"0"0"-920"0"0,0 0-400 0 0,0 0-136 0 0,0 0-176 0 0,0 0-336 0 0,0 0-24 0 0,0 0-48 0 0,0 0 24 0 0,0 0-32 0 0,0 0-961 0 0,0 0-4528 0 0,0 0 872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5889 0 0,'0'0'2857'0'0,"0"0"-1813"0"0,0 0-614 0 0,0 0 164 0 0,0 0 433 0 0,0 0 335 0 0,0 0 45 0 0,0 0-114 0 0,0 0-231 0 0,0 0-226 0 0,0 0-164 0 0,13 35-116 0 0,39 108-86 0 0,1 43 1165 0 0,-40-121-1215 0 0,32 91 307 0 0,-45-156-671 0 0,1 1 1 0 0,0-1-1 0 0,-1 0 1 0 0,1 0-1 0 0,0 0 1 0 0,-1 1-1 0 0,1-1 1 0 0,0 0 0 0 0,0 0-1 0 0,-1 0 1 0 0,1 0-1 0 0,0 0 1 0 0,-1 0-1 0 0,1-1 1 0 0,0 1-1 0 0,-1 0 1 0 0,1 0-1 0 0,0 0 1 0 0,0-1-1 0 0,-1 1 1 0 0,1 0-1 0 0,-1-1 1 0 0,1 1-1 0 0,0 0 1 0 0,-1-1 0 0 0,1 1-1 0 0,-1-1 1 0 0,1 1-1 0 0,-1-1 1 0 0,1 1-1 0 0,-1-1 1 0 0,1 1-1 0 0,-1-1 1 0 0,0 0-1 0 0,1 1 1 0 0,-1-1-1 0 0,0 0 1 0 0,0 1-1 0 0,1-1 1 0 0,-1 0-1 0 0,0 1 1 0 0,0-1 0 0 0,0 0-1 0 0,0 1 1 0 0,0-1-1 0 0,0 0 1 0 0,0 0-57 0 0,2-2-94 0 0,99-246 1697 0 0,-2-100-1187 0 0,-98 349-553 0 0,0 0 0 0 0,0-1 0 0 0,0 1 0 0 0,0 1 0 0 0,0-1 0 0 0,0 0 0 0 0,0 0 0 0 0,0 0 0 0 0,0 0 0 0 0,0 1 0 0 0,0-1 0 0 0,0 0 0 0 0,0 1 1 0 0,0-1-1 0 0,0 1 0 0 0,0-1 0 0 0,0 1 0 0 0,-1 0 0 0 0,1-1 0 0 0,0 1 0 0 0,0 0 0 0 0,-1-1 0 0 0,1 1 0 0 0,0 0 0 0 0,-1 0 0 0 0,1 0 0 0 0,-1 0 0 0 0,1 0 0 0 0,-1-1 0 0 0,1 1 0 0 0,-1 0 0 0 0,0 0 0 0 0,0 0 0 0 0,1 0 0 0 0,-1 0 0 0 0,0 0 0 0 0,0 0 0 0 0,0 0 0 0 0,0 0 0 0 0,0 1 137 0 0,2 2-1917 0 0,3 7-6956 0 0</inkml:trace>
  <inkml:trace contextRef="#ctx0" brushRef="#br0" timeOffset="412.787">674 427 5369 0 0,'0'0'2707'0'0,"0"0"-597"0"0,0 0-409 0 0,0 0-169 0 0,0 0-140 0 0,0 0-125 0 0,0 0-59 0 0,0 0-93 0 0,0 0-168 0 0,0 0-113 0 0,0 0-108 0 0,0 0-159 0 0,-4-2-127 0 0,3 1-429 0 0,0 0 19 0 0,0 0-1 0 0,-1 0 1 0 0,1 0 0 0 0,0 0-1 0 0,0 1 1 0 0,-1-1-1 0 0,1 0 1 0 0,0 1-1 0 0,-1-1 1 0 0,1 1 0 0 0,-1-1-1 0 0,1 1 1 0 0,-1 0-1 0 0,1-1 1 0 0,-1 1-1 0 0,1 0 1 0 0,-1 0-1 0 0,1 0 1 0 0,-1 0 0 0 0,1 1-1 0 0,-1-1 1 0 0,1 0-1 0 0,0 1 1 0 0,-1-1-1 0 0,1 0 1 0 0,-1 1 0 0 0,1 0-1 0 0,0-1 1 0 0,-1 1-1 0 0,1 0 1 0 0,0 0-1 0 0,0 0 1 0 0,0 0 0 0 0,-1 0-30 0 0,-5 5 39 0 0,0 1 1 0 0,0 0 0 0 0,1 0 0 0 0,0 0 0 0 0,1 0-1 0 0,0 1 1 0 0,0 0 0 0 0,0 0 0 0 0,1 1 0 0 0,0-1 0 0 0,1 1-1 0 0,0 0 1 0 0,0 0 0 0 0,1 0 0 0 0,0 0 0 0 0,0 1-1 0 0,1-1 1 0 0,1 0 0 0 0,0 1 0 0 0,0-1 0 0 0,1 5-40 0 0,2-9 25 0 0,1 0 1 0 0,-1 0 0 0 0,1-1-1 0 0,0 1 1 0 0,1-1 0 0 0,-1 0-1 0 0,1 0 1 0 0,0 0 0 0 0,0-1-1 0 0,0 1 1 0 0,0-1 0 0 0,1-1-1 0 0,-1 1 1 0 0,1-1 0 0 0,0 0-1 0 0,-1 0 1 0 0,1 0 0 0 0,0-1-1 0 0,0 0 1 0 0,0 0 0 0 0,0-1-1 0 0,0 1 1 0 0,1-1 0 0 0,-1-1-1 0 0,0 1 1 0 0,0-1 0 0 0,0 0-1 0 0,1-1-25 0 0,4 2 30 0 0,-3-1-56 0 0,0 1 1 0 0,0-2 0 0 0,0 1-1 0 0,-1-1 1 0 0,1 0-1 0 0,-1-1 1 0 0,0 1-1 0 0,1-2 1 0 0,-1 1 0 0 0,0-1-1 0 0,-1 0 1 0 0,1 0-1 0 0,-1-1 1 0 0,3-2 25 0 0,26-29-7334 0 0,-31 31-3483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449 461 0 0 0,'0'0'1314'0'0,"0"0"-147"0"0,0 0-137 0 0,0 0-52 0 0,0 0 28 0 0,0 0 28 0 0,0 0 5 0 0,0 0-10 0 0,0 0-41 0 0,0 0-80 0 0,0 0-40 0 0,10-3 568 0 0,-7 2 7752 0 0,-5-4-9113 0 0,-1 1 0 0 0,1-1 1 0 0,-1 1-1 0 0,0 0 0 0 0,0 0 1 0 0,-1 0-1 0 0,1 0 0 0 0,-1 1 1 0 0,1-1-1 0 0,-1 1 1 0 0,0 0-1 0 0,-1 0 0 0 0,1 1 1 0 0,0-1-1 0 0,-1 1 0 0 0,0 0 1 0 0,1 0-1 0 0,-1 0 0 0 0,0 1 1 0 0,0-1-1 0 0,0 1 0 0 0,0 0 1 0 0,0 1-1 0 0,0 0 0 0 0,0-1 1 0 0,0 1-1 0 0,0 1 0 0 0,0-1 1 0 0,0 1-1 0 0,-1 0-75 0 0,-6-1 35 0 0,-5-1 36 0 0,0 1-1 0 0,-1 1 1 0 0,1 0 0 0 0,0 1 0 0 0,0 1 0 0 0,0 1 0 0 0,0 0 0 0 0,-8 4-71 0 0,23-6 14 0 0,0-1 1 0 0,0 1 0 0 0,0 0 0 0 0,0 0 0 0 0,0 0-1 0 0,0 0 1 0 0,1 0 0 0 0,-1 0 0 0 0,1 1 0 0 0,-1-1 0 0 0,1 0-1 0 0,0 1 1 0 0,0-1 0 0 0,0 1 0 0 0,0-1 0 0 0,0 1-1 0 0,1 0 1 0 0,-1-1 0 0 0,1 1 0 0 0,0 0 0 0 0,0 0-15 0 0,-4 12 62 0 0,4-13-61 0 0,0 0 0 0 0,0 0 0 0 0,0-1 0 0 0,0 1 0 0 0,0 0 0 0 0,0 0 1 0 0,1-1-1 0 0,-1 1 0 0 0,1 0 0 0 0,-1-1 0 0 0,1 1 0 0 0,-1 0 0 0 0,1-1 0 0 0,0 1 0 0 0,0-1 0 0 0,0 1 0 0 0,0-1 0 0 0,0 0 0 0 0,0 1 0 0 0,0-1 0 0 0,0 0 1 0 0,1 0-1 0 0,-1 1 0 0 0,0-1 0 0 0,1 0 0 0 0,-1 0 0 0 0,1-1 0 0 0,-1 1 0 0 0,1 0 0 0 0,-1 0 0 0 0,1-1 0 0 0,0 1 0 0 0,-1-1 0 0 0,1 1 0 0 0,0-1 0 0 0,-1 0 1 0 0,1 0-1 0 0,0 0 0 0 0,1 0-1 0 0,0 1 9 0 0,46 7 95 0 0,-49-8-101 0 0,-1 0 0 0 0,1 0 0 0 0,0 1 1 0 0,0-1-1 0 0,-1 0 0 0 0,1 0 0 0 0,0 0 1 0 0,0 1-1 0 0,-1-1 0 0 0,1 0 0 0 0,0 0 1 0 0,0 1-1 0 0,0-1 0 0 0,-1 0 0 0 0,1 0 1 0 0,0 1-1 0 0,0-1 0 0 0,0 0 0 0 0,0 1 1 0 0,0-1-1 0 0,0 0 0 0 0,0 1 0 0 0,-1-1 1 0 0,1 0-1 0 0,0 1 0 0 0,0-1 0 0 0,0 0 1 0 0,0 1-1 0 0,0-1 0 0 0,0 0 0 0 0,1 0 1 0 0,-1 1-1 0 0,0-1 0 0 0,0 0 0 0 0,0 1 1 0 0,0-1-1 0 0,0 0 0 0 0,0 1 0 0 0,1-1 1 0 0,-1 0-1 0 0,0 0 0 0 0,0 1 0 0 0,0-1 0 0 0,1 0 1 0 0,-1 0-1 0 0,0 1 0 0 0,0-1 0 0 0,0 0 1 0 0,1 0-1 0 0,-1 0 0 0 0,0 1 0 0 0,1-1 1 0 0,-1 0-1 0 0,0 0 0 0 0,1 0 0 0 0,-1 0 1 0 0,0 0-1 0 0,0 0 0 0 0,1 0 0 0 0,-1 0 1 0 0,0 0-1 0 0,1 0 0 0 0,-1 0 0 0 0,0 0 1 0 0,1 0-1 0 0,-1 0-3 0 0,-1 2 35 0 0,-84 76 521 0 0,69-66-537 0 0,0 1 0 0 0,1 1-1 0 0,1 1 1 0 0,0 0 0 0 0,1 0-1 0 0,0 2 1 0 0,1-1 0 0 0,-1 6-19 0 0,11-19 0 0 0,0 1 1 0 0,1-1 0 0 0,-1 1-1 0 0,1 0 1 0 0,0 0 0 0 0,0 0-1 0 0,0 0 1 0 0,1 0-1 0 0,0 0 1 0 0,-1 0 0 0 0,1 0-1 0 0,0 0 1 0 0,1 0 0 0 0,-1 0-1 0 0,1-1 1 0 0,0 1 0 0 0,0 0-1 0 0,0 0 1 0 0,0 0 0 0 0,1 0-1 0 0,-1-1 1 0 0,1 1 0 0 0,2 2-1 0 0,1 1 39 0 0,0-1 1 0 0,0-1 0 0 0,1 1 0 0 0,0-1-1 0 0,0 0 1 0 0,0 0 0 0 0,0-1 0 0 0,1 1-1 0 0,0-2 1 0 0,0 1 0 0 0,0-1 0 0 0,0 0-1 0 0,0 0 1 0 0,1-1 0 0 0,0 0 0 0 0,-1 0-1 0 0,6 0-39 0 0,95 5 361 0 0,-106-8-418 0 0,0 1 1 0 0,0 0 0 0 0,0-1-1 0 0,0 1 1 0 0,0-1 0 0 0,0 0-1 0 0,0 1 1 0 0,0-1 0 0 0,-1 0-1 0 0,1 0 1 0 0,0 0 0 0 0,-1-1-1 0 0,1 1 1 0 0,0 0 0 0 0,-1-1-1 0 0,1 1 1 0 0,-1-1 0 0 0,0 1-1 0 0,1-1 1 0 0,-1 1 0 0 0,0-1-1 0 0,0 0 1 0 0,0 0 0 0 0,0 0 56 0 0,5-15-4088 0 0,-4 0-4945 0 0,-2 10-2755 0 0</inkml:trace>
  <inkml:trace contextRef="#ctx0" brushRef="#br0" timeOffset="426.445">164 1 5969 0 0,'0'0'2485'0'0,"0"0"-1046"0"0,0 0-624 0 0,0 0 29 0 0,0 0 292 0 0,0 0 171 0 0,0 0-65 0 0,0 0-298 0 0,0 0-220 0 0,0 0-43 0 0,0 0 45 0 0,0 0 61 0 0,0 14-92 0 0,1 104 1070 0 0,1-60-759 0 0,3 19-495 0 0,-4 1 1 0 0,-4-1 0 0 0,-3 1 0 0 0,-3 0-512 0 0,-100 438-11 0 0,89-355-2533 0 0,28-151-2674 0 0,-4-8-1335 0 0,-2 1-3733 0 0</inkml:trace>
  <inkml:trace contextRef="#ctx0" brushRef="#br0" timeOffset="1415.859">696 409 3665 0 0,'0'0'789'0'0,"0"0"-58"0"0,0 0 377 0 0,0 0 485 0 0,0 0 240 0 0,0 0 29 0 0,0 0-137 0 0,0 0-170 0 0,0 0-225 0 0,0 0-247 0 0,0 0-198 0 0,0 0-129 0 0,0 0-72 0 0,21-4-72 0 0,69-15-63 0 0,-85 18-441 0 0,1 0 0 0 0,-1-1 0 0 0,0 1-1 0 0,0-1 1 0 0,0-1 0 0 0,0 1-1 0 0,0 0 1 0 0,-1-1 0 0 0,1 0 0 0 0,-1-1-1 0 0,1 1 1 0 0,-1 0 0 0 0,0-1 0 0 0,-1 0-1 0 0,1-1-107 0 0,11-10 400 0 0,-4 4-138 0 0,-12 12-253 0 0,1-1-1 0 0,0 1 0 0 0,0-1 0 0 0,0 1 1 0 0,0-1-1 0 0,0 0 0 0 0,0 1 0 0 0,0-1 1 0 0,0 1-1 0 0,0-1 0 0 0,0 0 0 0 0,0 1 1 0 0,0-1-1 0 0,0 1 0 0 0,0-1 0 0 0,0 1 1 0 0,1-1-1 0 0,-1 0 0 0 0,0 1 0 0 0,0-1 1 0 0,0 0-1 0 0,1 1 0 0 0,-1-1 0 0 0,0 0 1 0 0,0 1-1 0 0,1-1 0 0 0,-1 0 0 0 0,0 1 1 0 0,1-1-1 0 0,-1 0 0 0 0,0 0 0 0 0,1 1 1 0 0,-1-1-1 0 0,0 0 0 0 0,1 0 0 0 0,-1 0 1 0 0,1 0-1 0 0,-1 1 0 0 0,0-1 0 0 0,1 0 1 0 0,-1 0-1 0 0,1 0 0 0 0,-1 0 0 0 0,0 0 1 0 0,1 0-1 0 0,-1 0 0 0 0,1 0 0 0 0,-1 0 1 0 0,1 0-1 0 0,-1 0 0 0 0,0-1 0 0 0,1 1 1 0 0,-1 0-1 0 0,1 0 0 0 0,-1 0 0 0 0,0 0 1 0 0,1-1-1 0 0,-1 1 0 0 0,0 0 0 0 0,1 0 1 0 0,-1-1-1 0 0,0 1 0 0 0,1 0 0 0 0,-1-1 1 0 0,0 1-1 0 0,0 0 0 0 0,1-1 1 0 0,-1 1-1 0 0,0-1-8 0 0,6 18 53 0 0,-1 0 1 0 0,0 0-1 0 0,-1 0 1 0 0,-1 0-1 0 0,-1 0 1 0 0,0 1-1 0 0,-2-1 1 0 0,0 18-54 0 0,0-4 30 0 0,14 259 26 0 0,-13-276-54 0 0,20 126-74 0 0,12-55-8 0 0,-8-59-7 0 0,-25-26 100 0 0,7-22 461 0 0,58-270 39 0 0,35-107-346 0 0,-92 380-189 0 0,1 0 0 0 0,1 0 0 0 0,1 1 1 0 0,0 0-1 0 0,1 1 0 0 0,1 0 0 0 0,0 1 0 0 0,2 1 0 0 0,0 0 0 0 0,10-8 22 0 0,0-6-325 0 0,-25 28 16 0 0,-3 17-2517 0 0,-2 0-205 0 0,2-5-2179 0 0,-1-2-6026 0 0</inkml:trace>
  <inkml:trace contextRef="#ctx0" brushRef="#br0" timeOffset="2016.272">1325 1091 8418 0 0,'0'0'2408'0'0,"0"0"-365"0"0,0 0-180 0 0,0 0-216 0 0,0 0-274 0 0,0 0-277 0 0,0 0-272 0 0,0 0-154 0 0,0 0-114 0 0,0 0-35 0 0,0 0-17 0 0,0 0-40 0 0,8-20-23 0 0,27-62-43 0 0,-29 71-234 0 0,-1-1-1 0 0,1 1 0 0 0,1 0 1 0 0,0 1-1 0 0,0 0 0 0 0,1 0 1 0 0,0 0-1 0 0,9-7-163 0 0,0 0 131 0 0,48-53 440 0 0,-63 73-573 0 0,0-1 0 0 0,-1 1 0 0 0,1 0 0 0 0,-1-1 0 0 0,0 1 0 0 0,0 0 0 0 0,0 0 0 0 0,0 0 0 0 0,0 0 0 0 0,0 0 0 0 0,-1 0 0 0 0,1 0 0 0 0,-1 0 0 0 0,0 0 0 0 0,0 0 0 0 0,0 0 0 0 0,-1 0 0 0 0,1 0 0 0 0,-1 0 0 0 0,0 2 2 0 0,1-2-4 0 0,0 16 60 0 0,-1-16-58 0 0,0 1 1 0 0,0 0-1 0 0,1 0 1 0 0,0 0-1 0 0,0 0 1 0 0,0 0-1 0 0,0-1 1 0 0,0 1-1 0 0,1 0 1 0 0,0 0-1 0 0,0 0 1 0 0,0-1-1 0 0,0 1 1 0 0,0 0-1 0 0,1-1 1 0 0,0 1-1 0 0,-1-1 1 0 0,1 0-1 0 0,1 0 1 0 0,-1 1-1 0 0,0-1 1 0 0,1-1-1 0 0,-1 1 1 0 0,4 2 1 0 0,-2-4 19 0 0,-1 0-1 0 0,1 0 1 0 0,0-1 0 0 0,0 0 0 0 0,0 1 0 0 0,-1-1-1 0 0,1-1 1 0 0,0 1 0 0 0,0 0 0 0 0,0-1 0 0 0,-1 0 0 0 0,1 0-1 0 0,0 0 1 0 0,-1-1 0 0 0,1 1 0 0 0,-1-1 0 0 0,1 1-1 0 0,-1-2-18 0 0,90-59 265 0 0,-92 61-264 0 0,1-1 1 0 0,-1 1 0 0 0,0-1 0 0 0,1 1-1 0 0,-1-1 1 0 0,1 1 0 0 0,0 0 0 0 0,-1-1-1 0 0,1 1 1 0 0,0 0 0 0 0,0 0 0 0 0,0 1-1 0 0,0-1 1 0 0,-1 0 0 0 0,1 0 0 0 0,0 1-1 0 0,0 0 1 0 0,1-1 0 0 0,-1 1 0 0 0,0 0-1 0 0,0 0 1 0 0,0 0 0 0 0,0 0 0 0 0,0 0-1 0 0,0 0 1 0 0,0 1 0 0 0,0-1 0 0 0,0 1-1 0 0,0-1 1 0 0,0 1 0 0 0,0 0 0 0 0,0 0-1 0 0,0 0 1 0 0,-1 0 0 0 0,1 0 0 0 0,0 0-1 0 0,-1 0 1 0 0,2 2-2 0 0,47 144 107 0 0,-15-77-4579 0 0,-30-67-1973 0 0,-2-3-5576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5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15 1456 0 0,'0'0'2343'0'0,"0"0"-386"0"0,0 0-46 0 0,0 0 201 0 0,0 0 140 0 0,0 0-187 0 0,0 0-412 0 0,0 0-441 0 0,0 0-317 0 0,0 0-215 0 0,0 0-127 0 0,-26 19 1006 0 0,-4 13-1196 0 0,30-32-295 0 0,0 0 0 0 0,1 0 0 0 0,-1 0 0 0 0,0 0-1 0 0,0 0 1 0 0,1 0 0 0 0,-1 0 0 0 0,0 0 0 0 0,0 0 0 0 0,0 0 0 0 0,1 0-1 0 0,-1 0 1 0 0,0 0 0 0 0,0 0 0 0 0,1 0 0 0 0,-1 0 0 0 0,0 0 0 0 0,0 0-1 0 0,0 1 1 0 0,1-1 0 0 0,-1 0 0 0 0,0 0 0 0 0,0 0 0 0 0,0 0 0 0 0,1 0-1 0 0,-1 1 1 0 0,0-1 0 0 0,0 0 0 0 0,0 0 0 0 0,0 0 0 0 0,1 0 0 0 0,-1 1-1 0 0,0-1 1 0 0,0 0-68 0 0,74-68 796 0 0,-77 73 264 0 0,-16 32-138 0 0,16-23-4847 0 0,5-2-3842 0 0,-2-11-3972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7570 0 0,'0'0'2529'0'0,"0"0"-644"0"0,0 0-185 0 0,0 0 58 0 0,0 0-19 0 0,0 0-181 0 0,0 0-334 0 0,0 0-393 0 0,0 0-266 0 0,0 0-146 0 0,0 0-95 0 0,0 0-15 0 0,0 0-7 0 0,3 26 1720 0 0,5-28-1918 0 0,0 0 0 0 0,0-1 0 0 0,-1 0 1 0 0,1 0-1 0 0,-1 0 0 0 0,0-1 0 0 0,0 0 1 0 0,0-1-1 0 0,0 0 0 0 0,-1 0 0 0 0,6-6-104 0 0,-1 3 27 0 0,18-14 137 0 0,-28 21-114 0 0,-1 1 18 0 0,0 0 12 0 0,0 0 32 0 0,0 0 1 0 0,0 0-32 0 0,-12 15 305 0 0,-37 32 71 0 0,49-46-449 0 0,0-1 8 0 0,0 0-9 0 0,0 0-14 0 0,0 0 17 0 0,0 0-1 0 0,0 0-1 0 0,0 0-3 0 0,0 0-14 0 0,0 0-22 0 0,0 0-21 0 0,0 0-49 0 0,0 0-114 0 0,0-1-539 0 0,0-1 437 0 0,0 1-8249 0 0,2 1-3775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14:55.01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797 298 5465 0 0,'0'0'2807'0'0,"0"0"-866"0"0,0 0-319 0 0,0 0 23 0 0,0 0 102 0 0,0 0 20 0 0,0 0-172 0 0,0 0-276 0 0,0 0-315 0 0,0 0-258 0 0,0 0-183 0 0,-5-4-170 0 0,-17-10-102 0 0,16 36 560 0 0,19 788 2896 0 0,-46-484-3692 0 0,19-269-281 0 0,12-47-2973 0 0,-8-276-18096 0 0,10 242 18457 0 0</inkml:trace>
  <inkml:trace contextRef="#ctx0" brushRef="#br0" timeOffset="285.734">619 342 3457 0 0,'0'0'2703'0'0,"0"0"-387"0"0,0 0-340 0 0,0 0-131 0 0,-3-32-76 0 0,-8-99-152 0 0,15 46 1558 0 0,0 77-2868 0 0,2 0-167 0 0,0 1-1 0 0,0 1 1 0 0,0-1-1 0 0,1 1 1 0 0,0 0-1 0 0,0 1 1 0 0,0 0-1 0 0,1 0 1 0 0,0 0-1 0 0,0 1 1 0 0,0 0-1 0 0,0 0 1 0 0,1 1-1 0 0,-1 1 1 0 0,1-1-1 0 0,0 1 0 0 0,0 1 1 0 0,0-1-1 0 0,0 2 1 0 0,0-1-1 0 0,0 1 1 0 0,0 0-1 0 0,0 1 1 0 0,6 1-140 0 0,-1-2 53 0 0,0 0 0 0 0,0 1 0 0 0,0 1-1 0 0,0 0 1 0 0,-1 1 0 0 0,1 0 0 0 0,-1 1 0 0 0,1 1 0 0 0,-1 0 0 0 0,0 0 0 0 0,-1 2 0 0 0,0-1 0 0 0,0 2-1 0 0,0-1 1 0 0,-1 2 0 0 0,0-1 0 0 0,0 2 0 0 0,-1-1 0 0 0,-1 1 0 0 0,1 1 0 0 0,-2 0 0 0 0,1 0 0 0 0,-2 1-1 0 0,1 0 1 0 0,-2 0 0 0 0,0 1 0 0 0,0 0 0 0 0,-1 0 0 0 0,0 0 0 0 0,0 6-53 0 0,-3-4 46 0 0,-1-1 1 0 0,0 1-1 0 0,-1 0 1 0 0,-1 0-1 0 0,0 0 1 0 0,-1 0-1 0 0,-1-1 1 0 0,0 1-1 0 0,-1-1 1 0 0,0 0-1 0 0,-1 0 1 0 0,-1 0-1 0 0,0-1 1 0 0,-1 1-1 0 0,-1-2 1 0 0,0 1-1 0 0,0-1 1 0 0,-1 0-1 0 0,-1-1 1 0 0,0 0-1 0 0,-8 6-46 0 0,3-2-33 0 0,0 0 0 0 0,-1-1 0 0 0,-1-1 0 0 0,0-1 0 0 0,-1-1 0 0 0,-1 0 0 0 0,1-1 0 0 0,-2-1 0 0 0,1-1 0 0 0,-1 0 0 0 0,0-2 0 0 0,-1 0 0 0 0,0-2 0 0 0,1 0 0 0 0,-2-1 1 0 0,1-1-1 0 0,0-1 0 0 0,-6-1 33 0 0,11-4-624 0 0,31-17-7882 0 0,-4 16 2744 0 0,-3 2-3829 0 0</inkml:trace>
  <inkml:trace contextRef="#ctx0" brushRef="#br0" timeOffset="1382.709">1178 909 15171 0 0,'0'0'874'0'0,"0"0"-266"0"0,0 0 43 0 0,0 0 224 0 0,0 0 153 0 0,0 0-56 0 0,0 0-187 0 0,0 0-223 0 0,0 0-177 0 0,0 0-93 0 0,0 0-64 0 0,0 0-66 0 0,0 31-29 0 0,-1 94-3 0 0,14-68 99 0 0,-11-54-181 0 0,0 1 1 0 0,0-1-1 0 0,0 0 1 0 0,1 1-1 0 0,-1-1 1 0 0,1 0-1 0 0,0-1 1 0 0,-1 1-1 0 0,1-1 1 0 0,1 1-1 0 0,-1-1 1 0 0,0 0-1 0 0,1 0 1 0 0,-1 0-1 0 0,1 0 0 0 0,-1-1 1 0 0,1 1-1 0 0,0-1 1 0 0,0 0-1 0 0,-1 0 1 0 0,1-1-1 0 0,0 1 1 0 0,0-1-1 0 0,0 0 1 0 0,0 0-1 0 0,0 0 1 0 0,0 0-1 0 0,0-1 1 0 0,3 0-49 0 0,1-2 59 0 0,0-1 0 0 0,-1 0 1 0 0,0 0-1 0 0,1 0 1 0 0,-1-1-1 0 0,-1 0 1 0 0,1 0-1 0 0,-1-1 1 0 0,0 0-1 0 0,0 0 0 0 0,-1 0 1 0 0,4-5-60 0 0,4-4 57 0 0,97-135 135 0 0,-71 108-130 0 0,-22 87-414 0 0,21 80 392 0 0,-36-121-37 0 0,0 1 0 0 0,1-1 0 0 0,-1 0 0 0 0,1 1 0 0 0,0-1-1 0 0,0-1 1 0 0,1 1 0 0 0,-1 0 0 0 0,1-1 0 0 0,0 1 0 0 0,-1-1 0 0 0,2 0 0 0 0,-1-1-1 0 0,0 1 1 0 0,0-1 0 0 0,1 0 0 0 0,0 0 0 0 0,-1 0 0 0 0,1 0 0 0 0,0-1-1 0 0,0 0 1 0 0,0 0 0 0 0,0 0 0 0 0,4 0-3 0 0,-2-2 25 0 0,0 1 0 0 0,0-1 0 0 0,1 0-1 0 0,-1-1 1 0 0,0 0 0 0 0,0 0 0 0 0,0 0 0 0 0,-1-1 0 0 0,1 0-1 0 0,0 0 1 0 0,-1-1 0 0 0,0 0 0 0 0,0 0 0 0 0,0 0 0 0 0,0-1-1 0 0,2-2-24 0 0,20-19 123 0 0,-2-2-1 0 0,-1 0 0 0 0,-1-2 0 0 0,-1-1 0 0 0,-1 0 0 0 0,3-11-122 0 0,22-29 108 0 0,-15 19-114 0 0,-1-1 1 0 0,-3-1 0 0 0,-2-2-1 0 0,-2 0 1 0 0,-4-2 0 0 0,-1 0-1 0 0,7-48 6 0 0,-14-7-70 0 0,-12 112 68 0 0,0 1 0 0 0,0-1 0 0 0,0 1 1 0 0,0-1-1 0 0,-1 1 0 0 0,1-1 0 0 0,0 1 1 0 0,0-1-1 0 0,-1 1 0 0 0,1-1 1 0 0,0 1-1 0 0,-1-1 0 0 0,1 1 0 0 0,0 0 1 0 0,-1-1-1 0 0,1 1 0 0 0,-1 0 0 0 0,1-1 1 0 0,-1 1-1 0 0,1 0 0 0 0,0-1 0 0 0,-1 1 1 0 0,1 0-1 0 0,-1 0 0 0 0,0 0 0 0 0,1-1 1 0 0,-1 1-1 0 0,1 0 0 0 0,-1 0 1 0 0,1 0-1 0 0,-1 0 0 0 0,1 0 0 0 0,-1 0 1 0 0,1 0-1 0 0,-1 0 0 0 0,0 0 0 0 0,1 0 1 0 0,-1 1-1 0 0,1-1 0 0 0,-1 0 0 0 0,1 0 1 0 0,-1 0-1 0 0,1 1 0 0 0,-1-1 1 0 0,1 0-1 0 0,-1 0 0 0 0,1 1 0 0 0,0-1 1 0 0,-1 1-1 0 0,1-1 0 0 0,-1 0 0 0 0,1 1 1 0 0,0-1-1 0 0,-1 1 0 0 0,1-1 0 0 0,0 1 2 0 0,-30 21-72 0 0,6 8 71 0 0,1 2-1 0 0,2 0 0 0 0,1 1 1 0 0,1 0-1 0 0,2 2 0 0 0,2 0 1 0 0,1 1-1 0 0,2 1 0 0 0,1 0 1 0 0,2 0-1 0 0,1 1 0 0 0,-1 35 2 0 0,5-54-3 0 0,2 0 0 0 0,0 0-1 0 0,1 0 1 0 0,1 0 0 0 0,1 0 0 0 0,0 0-1 0 0,1 0 1 0 0,2 0 0 0 0,0-1 0 0 0,0 1-1 0 0,2-1 1 0 0,0 0 0 0 0,2 0 0 0 0,0-1-1 0 0,0 0 1 0 0,2 0 0 0 0,0-1 0 0 0,2 1 3 0 0,-6-9-7 0 0,0-1 1 0 0,0 0 0 0 0,0 0-1 0 0,1 0 1 0 0,1-1 0 0 0,-1 0-1 0 0,1 0 1 0 0,0-1 0 0 0,0 0-1 0 0,0-1 1 0 0,1 1 0 0 0,-1-2-1 0 0,1 1 1 0 0,0-1 0 0 0,1-1 0 0 0,-1 1-1 0 0,0-1 1 0 0,1-1 0 0 0,5 0 6 0 0,-8-1-1 0 0,0-1 1 0 0,0 0-1 0 0,0 0 1 0 0,0-1-1 0 0,0 0 1 0 0,-1 0 0 0 0,1-1-1 0 0,-1 0 1 0 0,1 0-1 0 0,-1 0 1 0 0,0-1 0 0 0,0 0-1 0 0,0 0 1 0 0,-1 0-1 0 0,4-4 1 0 0,-5 5 3 0 0,24-22 16 0 0,-2-1 1 0 0,-1-1 0 0 0,-1-1 0 0 0,-1-1 0 0 0,-1-1 0 0 0,9-20-20 0 0,-22 37 5 0 0,26-39-19 0 0,-3 0 0 0 0,-2-2 0 0 0,-3-1 0 0 0,-1-2 0 0 0,-4 0 0 0 0,-2-1 0 0 0,-2-1 0 0 0,3-34 14 0 0,-17 35 42 0 0,-5 57-41 0 0,0 0 0 0 0,0-1 0 0 0,-1 1-1 0 0,1 0 1 0 0,0 0 0 0 0,-1 0 0 0 0,1 1 0 0 0,-1-1 0 0 0,1 0-1 0 0,-1 0 1 0 0,0 1 0 0 0,1-1 0 0 0,-1 1 0 0 0,0 0-1 0 0,1-1 1 0 0,-1 1 0 0 0,0 0 0 0 0,1 0 0 0 0,-1 0 0 0 0,0 0-1 0 0,1 0 1 0 0,-1 1 0 0 0,0-1 0 0 0,1 0 0 0 0,-1 1-1 0 0,0-1 1 0 0,1 1 0 0 0,-1 0 0 0 0,1-1 0 0 0,-1 1-1 0 0,1 0 1 0 0,-1 0 0 0 0,1 0 0 0 0,-1 0 0 0 0,1 0 0 0 0,-1 1-1 0 0,-12 10 9 0 0,-1 2 0 0 0,2 0 0 0 0,0 0 0 0 0,0 1 0 0 0,1 1 0 0 0,1 0 0 0 0,1 0 0 0 0,0 1 0 0 0,1 1 0 0 0,1-1 0 0 0,1 1 0 0 0,-4 16-9 0 0,0 1 46 0 0,2 1 0 0 0,1 0 0 0 0,3 0 1 0 0,0 1-1 0 0,2-1 0 0 0,2 1 0 0 0,2 0 0 0 0,1 0 1 0 0,1 0-47 0 0,51 238 270 0 0,-54-272-280 0 0,0 0 0 0 0,0-1 0 0 0,1 1 0 0 0,-1 0 0 0 0,1-1 0 0 0,0 1 0 0 0,-1-1 0 0 0,1 1 0 0 0,0 0 0 0 0,1-1 0 0 0,-1 0 0 0 0,0 1 0 0 0,1-1 0 0 0,-1 0 0 0 0,1 0 0 0 0,0 0 0 0 0,0 0 0 0 0,0 0 0 0 0,0 0 0 0 0,0 0 0 0 0,0 0 0 0 0,0-1 0 0 0,0 1 0 0 0,1-1 0 0 0,-1 0 0 0 0,1 0 0 0 0,-1 0 0 0 0,1 0 0 0 0,-1 0 0 0 0,1 0 0 0 0,0-1 0 0 0,-1 1 0 0 0,1-1 0 0 0,1 0 10 0 0,21-31-1727 0 0,-19 18-2731 0 0,-2 3-5680 0 0,-2 6-107 0 0</inkml:trace>
  <inkml:trace contextRef="#ctx0" brushRef="#br0" timeOffset="3262.544">2828 1086 232 0 0,'0'0'1606'0'0,"0"0"-653"0"0,0 0-278 0 0,0 0 41 0 0,0 0 195 0 0,0 0 199 0 0,0 0 118 0 0,0 0 67 0 0,0 0-8 0 0,0 0-35 0 0,0 0-61 0 0,0 0-105 0 0,0 0-118 0 0,8 1-83 0 0,85-2 3328 0 0,-81-3-4083 0 0,-1 0 0 0 0,0-1 0 0 0,-1 0 0 0 0,1-1 0 0 0,-1 0 0 0 0,0 0 0 0 0,0-1 0 0 0,-1-1 0 0 0,0 0 0 0 0,0 0 0 0 0,-1 0 0 0 0,0-1 0 0 0,-1 0-1 0 0,1-1 1 0 0,-2 0 0 0 0,0 0 0 0 0,0 0 0 0 0,0-1 0 0 0,-2 0 0 0 0,1 0 0 0 0,-1 0 0 0 0,-1-1 0 0 0,0 1 0 0 0,0-1 0 0 0,-1-8-130 0 0,-2 18-3 0 0,0 0 0 0 0,-1-1 1 0 0,1 1-1 0 0,-1 0 0 0 0,1 0 1 0 0,-1-1-1 0 0,0 1 0 0 0,0 0 1 0 0,0 0-1 0 0,0 0 0 0 0,-1 0 0 0 0,1 0 1 0 0,-1 0-1 0 0,1 0 0 0 0,-1 0 1 0 0,1 1-1 0 0,-1-1 0 0 0,0 1 0 0 0,0-1 1 0 0,0 1-1 0 0,0 0 0 0 0,0-1 1 0 0,0 1-1 0 0,0 0 0 0 0,0 0 1 0 0,-1 1-1 0 0,1-1 0 0 0,0 0 0 0 0,0 1 1 0 0,-1-1-1 0 0,1 1 0 0 0,-1 0 1 0 0,1 0-1 0 0,-1 0 3 0 0,-80 11-315 0 0,72-6 312 0 0,1 1 0 0 0,0 1 0 0 0,0 0-1 0 0,1 1 1 0 0,0-1 0 0 0,1 2 0 0 0,-1-1 0 0 0,2 1-1 0 0,-1 0 1 0 0,1 1 0 0 0,0 0 0 0 0,1 0 0 0 0,0 0-1 0 0,1 1 1 0 0,0 0 0 0 0,1 0 0 0 0,0 0 0 0 0,1 1-1 0 0,0-1 1 0 0,1 1 0 0 0,0 0 0 0 0,1 0-1 0 0,0-1 1 0 0,1 1 0 0 0,0 10 3 0 0,3-14 26 0 0,0-1-1 0 0,0 1 1 0 0,1-1-1 0 0,0 1 1 0 0,0-1-1 0 0,1 0 1 0 0,0-1-1 0 0,0 1 1 0 0,0-1-1 0 0,1 0 1 0 0,0 0-1 0 0,0-1 1 0 0,1 1-1 0 0,-1-1 1 0 0,1-1-1 0 0,0 1 1 0 0,1-1 0 0 0,-1-1-1 0 0,1 1 1 0 0,-1-1-1 0 0,1-1 1 0 0,0 1-1 0 0,0-1 1 0 0,0-1-1 0 0,1 1 1 0 0,-1-2-1 0 0,0 1 1 0 0,0-1-1 0 0,4 0-25 0 0,5 0-69 0 0,0 0 0 0 0,1-2-1 0 0,-1 0 1 0 0,0-1 0 0 0,0 0 0 0 0,0-1-1 0 0,0-2 1 0 0,-1 1 0 0 0,0-2 0 0 0,0 0-1 0 0,0-1 1 0 0,-1 0 0 0 0,-1-1 0 0 0,1-1-1 0 0,-1-1 1 0 0,-1 0 0 0 0,7-7 69 0 0,13-24-2720 0 0,-22 23-2071 0 0,-3 7-696 0 0,-3 4-3448 0 0</inkml:trace>
  <inkml:trace contextRef="#ctx0" brushRef="#br0" timeOffset="3901.915">3448 887 3513 0 0,'0'0'1456'0'0,"0"0"-376"0"0,0 0 7 0 0,0 0 352 0 0,0 0 351 0 0,0 0 165 0 0,0 0-160 0 0,0 0-293 0 0,0 0-233 0 0,0 0-218 0 0,0 0-204 0 0,0 0-168 0 0,0 0-132 0 0,-1 19-110 0 0,-14 117 426 0 0,11-1-366 0 0,5-132-465 0 0,0 0-1 0 0,-1 0 1 0 0,1-1-1 0 0,1 1 1 0 0,-1-1-1 0 0,0 1 1 0 0,1 0 0 0 0,-1-1-1 0 0,1 0 1 0 0,0 1-1 0 0,-1-1 1 0 0,1 0-1 0 0,0 0 1 0 0,1 0-1 0 0,-1 0 1 0 0,0-1-1 0 0,0 1 1 0 0,1 0-1 0 0,-1-1 1 0 0,1 0-1 0 0,-1 0 1 0 0,1 1-1 0 0,0-1 1 0 0,0-1-1 0 0,-1 1 1 0 0,1 0-1 0 0,0-1 1 0 0,0 1-1 0 0,0-1 1 0 0,0 0 0 0 0,-1 0-1 0 0,1 0 1 0 0,0 0-1 0 0,0-1 1 0 0,0 1-1 0 0,0-1 1 0 0,-1 0-1 0 0,1 0 1 0 0,0 0-1 0 0,0 0 1 0 0,-1 0-1 0 0,1 0 1 0 0,-1-1-1 0 0,2 0-31 0 0,16-18 204 0 0,0 0-1 0 0,-1-1 0 0 0,-1-1 1 0 0,-1 0-1 0 0,-1-2 0 0 0,-2 0 0 0 0,0 0 1 0 0,-1-1-1 0 0,1-7-203 0 0,40-69 271 0 0,32-23 192 0 0,-84 185-153 0 0,-3-9-260 0 0,3 0 0 0 0,1 0-1 0 0,3-1 1 0 0,8 30-50 0 0,44 121 7 0 0,-45-158 7 0 0,-3 1 0 0 0,-1 0 0 0 0,-2 0 0 0 0,-2 1 0 0 0,-3-1 0 0 0,-1 27-14 0 0,-2-67 0 0 0,1 0 1 0 0,-1 0 0 0 0,0-1-1 0 0,0 1 1 0 0,-1 0-1 0 0,1-1 1 0 0,-1 1 0 0 0,0-1-1 0 0,0 1 1 0 0,-1-1-1 0 0,1 0 1 0 0,-1 0 0 0 0,0 0-1 0 0,0 0 1 0 0,0-1 0 0 0,-1 1-1 0 0,1-1 1 0 0,-1 0-1 0 0,0 0 1 0 0,0 0 0 0 0,0 0-1 0 0,0-1 1 0 0,0 1 0 0 0,-1-1-1 0 0,1 0 1 0 0,-1-1-1 0 0,-3 2 0 0 0,-131 14 116 0 0,136-17-111 0 0,-1 0 0 0 0,1-1 0 0 0,-1 1 0 0 0,1-1 0 0 0,-1 0 0 0 0,1 1 0 0 0,-1-1 0 0 0,1-1 0 0 0,0 1 1 0 0,0 0-1 0 0,-1-1 0 0 0,1 0 0 0 0,0 0 0 0 0,1 0 0 0 0,-1 0 0 0 0,0 0 0 0 0,0 0 0 0 0,1-1 0 0 0,0 1 0 0 0,-1-1 0 0 0,1 0 1 0 0,0 0-1 0 0,0 0 0 0 0,0 0 0 0 0,1 0 0 0 0,-1 0 0 0 0,1 0 0 0 0,0 0 0 0 0,0-1 0 0 0,0 1 0 0 0,0-1 0 0 0,0 1 1 0 0,1-1-6 0 0,-2-5 14 0 0,1 0 0 0 0,1 0 0 0 0,-1 0 1 0 0,1 0-1 0 0,1 0 0 0 0,0 0 0 0 0,0 0 0 0 0,1 0 1 0 0,0 1-1 0 0,1-1 0 0 0,-1 1 0 0 0,4-6-14 0 0,12-18 44 0 0,2 1 0 0 0,1 1-1 0 0,1 0 1 0 0,1 2-1 0 0,2 1 1 0 0,20-17-44 0 0,56-65-88 0 0,-72 80 147 0 0,-9 9-2125 0 0,-8 6-3549 0 0,-10 11-4627 0 0</inkml:trace>
  <inkml:trace contextRef="#ctx0" brushRef="#br0" timeOffset="6140.88">4606 1042 4401 0 0,'0'0'1106'0'0,"0"0"-341"0"0,0 0-132 0 0,0 0 232 0 0,0 0 332 0 0,0 0 177 0 0,0 0-7 0 0,0 0-79 0 0,0 0-77 0 0,0 0-56 0 0,0 0-135 0 0,0 0-172 0 0,0 0-169 0 0,13-9-125 0 0,41-28-52 0 0,-44 29-244 0 0,0 0 0 0 0,0-1 0 0 0,-1 0-1 0 0,0-1 1 0 0,-1 0 0 0 0,0 0 0 0 0,0-1 0 0 0,3-7-258 0 0,4-5 354 0 0,26-47 1424 0 0,-37 108-646 0 0,-4 615 297 0 0,0-634-1395 0 0,-1 1 0 0 0,-1 0 0 0 0,0-1 0 0 0,-2 1 0 0 0,0-1 0 0 0,-1 0 0 0 0,-1 0 0 0 0,0 0 0 0 0,-2-1 0 0 0,0 0 0 0 0,-2 1-34 0 0,10-18 12 0 0,0 0-1 0 0,0 0 1 0 0,-1-1 0 0 0,1 1-1 0 0,0 0 1 0 0,-1 0 0 0 0,1 0-1 0 0,-1-1 1 0 0,1 1 0 0 0,-1 0-1 0 0,1-1 1 0 0,-1 1 0 0 0,0 0-1 0 0,1-1 1 0 0,-1 1 0 0 0,0-1-1 0 0,0 1 1 0 0,1-1 0 0 0,-1 1-1 0 0,0-1 1 0 0,0 0 0 0 0,1 1 0 0 0,-1-1-1 0 0,0 0 1 0 0,0 0 0 0 0,0 1-1 0 0,0-1 1 0 0,0 0 0 0 0,0 0-1 0 0,1 0 1 0 0,-1 0 0 0 0,0 0-1 0 0,0 0 1 0 0,0 0 0 0 0,0 0-1 0 0,0-1 1 0 0,1 1 0 0 0,-1 0-1 0 0,0-1 1 0 0,0 1 0 0 0,0 0-1 0 0,0-1 1 0 0,1 1 0 0 0,-1-1-1 0 0,0 1 1 0 0,1-1 0 0 0,-1 1 0 0 0,0-1-1 0 0,1 0 1 0 0,-1 1 0 0 0,1-1-1 0 0,-1 0 1 0 0,1 1 0 0 0,-1-1-1 0 0,0-1-11 0 0,-19-47 211 0 0,20 21-195 0 0,0 0-1 0 0,2 0 1 0 0,1 1 0 0 0,2-1-1 0 0,0 1 1 0 0,2 0-1 0 0,1 1 1 0 0,1-1-1 0 0,1 1 1 0 0,1 1-1 0 0,1 0 1 0 0,7-7-16 0 0,-13 19 5 0 0,14-30-5 0 0,2 0 0 0 0,2 2-1 0 0,1 1 1 0 0,3 1 0 0 0,1 1-1 0 0,1 2 1 0 0,2 1 0 0 0,2 1-1 0 0,1 2 1 0 0,1 2 0 0 0,2 1-1 0 0,36-21 1 0 0,-63 43-2 0 0,1 1-1 0 0,0 1 0 0 0,0 0 0 0 0,0 0 1 0 0,0 1-1 0 0,1 1 0 0 0,0 0 0 0 0,-1 1 0 0 0,1 0 1 0 0,0 1-1 0 0,0 0 0 0 0,12 1 3 0 0,-21 3 3 0 0,0-1 0 0 0,-1 1 0 0 0,1 0 1 0 0,-1 0-1 0 0,0 0 0 0 0,0 0 0 0 0,0 1 0 0 0,0-1 0 0 0,0 1 0 0 0,-1-1 0 0 0,1 1 0 0 0,-1 0 0 0 0,0 0 0 0 0,0 0 1 0 0,-1 1-1 0 0,1-1 0 0 0,-1 0 0 0 0,0 0 0 0 0,0 1 0 0 0,-1-1 0 0 0,1 1 0 0 0,-1-1 0 0 0,0 1 0 0 0,0-1 1 0 0,0 1-1 0 0,-1-1 0 0 0,1 1 0 0 0,-1-1 0 0 0,0 0 0 0 0,-1 1 0 0 0,1 0-3 0 0,-5 15 23 0 0,-1 1 0 0 0,-1-1 1 0 0,-1 0-1 0 0,0 0 0 0 0,-2-1 0 0 0,0-1 0 0 0,-1 0 0 0 0,-1 0 1 0 0,0-1-1 0 0,-2-1 0 0 0,-4 4-23 0 0,-2 4 13 0 0,-1-1 0 0 0,-2-1 0 0 0,0 0 0 0 0,-1-2 0 0 0,-1-1 0 0 0,-1-1 0 0 0,0-2 0 0 0,-15 7-13 0 0,36-20-23 0 0,0-1 1 0 0,0 1-1 0 0,0-1 1 0 0,0 0-1 0 0,-1-1 0 0 0,1 1 1 0 0,0-1-1 0 0,-1 0 1 0 0,1-1-1 0 0,-1 0 0 0 0,1 0 1 0 0,-1 0-1 0 0,1-1 1 0 0,-1 0-1 0 0,1 0 0 0 0,-4-1 23 0 0,8-1-233 0 0,-1 0-1 0 0,1 0 0 0 0,0-1 0 0 0,0 1 0 0 0,1 0 0 0 0,-1-1 0 0 0,0 1 0 0 0,1-1 0 0 0,0 1 0 0 0,0-1 0 0 0,0 0 0 0 0,1 0 0 0 0,-1 1 0 0 0,1-1 0 0 0,0 0 0 0 0,0 0 0 0 0,0 0 0 0 0,0 1 0 0 0,0-1 0 0 0,1 0 0 0 0,0 0 0 0 0,0 1 0 0 0,0-1 0 0 0,0 1 0 0 0,1-1 0 0 0,-1 1 1 0 0,1-1-1 0 0,0 1 0 0 0,0 0 0 0 0,1-1 234 0 0,9-13-4201 0 0,-4 5-1795 0 0,1 4-3985 0 0</inkml:trace>
  <inkml:trace contextRef="#ctx0" brushRef="#br0" timeOffset="6916.888">5230 1288 5857 0 0,'0'0'2578'0'0,"0"0"-276"0"0,0 0-184 0 0,0 0-138 0 0,0 0-183 0 0,0 0-225 0 0,0 0-269 0 0,0 0-246 0 0,31-10-195 0 0,96-34-163 0 0,-48 0 395 0 0,-61 28-808 0 0,6-4-64 0 0,-1-1 0 0 0,-1-1 0 0 0,-1-1 0 0 0,-1-1 0 0 0,0-1 0 0 0,-3 0-1 0 0,0-2 1 0 0,-1 0 0 0 0,-2 0 0 0 0,1-4-222 0 0,-10 18 26 0 0,-1 0-1 0 0,0 0 0 0 0,0 0 1 0 0,-2 0-1 0 0,0 0 0 0 0,0-1 1 0 0,-1 1-1 0 0,-1-1 0 0 0,0 1 1 0 0,-1-1-26 0 0,1 11-4 0 0,0 1 1 0 0,-1-1 0 0 0,0 1 0 0 0,1 0-1 0 0,-1-1 1 0 0,0 1 0 0 0,0 0 0 0 0,0 0-1 0 0,0 0 1 0 0,-1-1 0 0 0,1 1 0 0 0,-1 1 0 0 0,1-1-1 0 0,-1 0 1 0 0,0 0 0 0 0,1 0 0 0 0,-1 1-1 0 0,0-1 1 0 0,0 1 0 0 0,0 0 0 0 0,0-1-1 0 0,-1 1 1 0 0,1 0 0 0 0,0 0 0 0 0,0 0-1 0 0,-1 1 1 0 0,1-1 0 0 0,0 0 0 0 0,-1 1 0 0 0,1 0-1 0 0,-1-1 1 0 0,1 1 0 0 0,-1 0 0 0 0,1 0-1 0 0,-2 1 4 0 0,-84 19-207 0 0,82-19 202 0 0,1 1-1 0 0,0 0 0 0 0,0 0 0 0 0,0 1 0 0 0,0-1 0 0 0,0 1 1 0 0,0 0-1 0 0,1 1 0 0 0,0-1 0 0 0,-1 1 0 0 0,1 0 0 0 0,1 0 0 0 0,-1 0 1 0 0,0 0-1 0 0,1 1 0 0 0,0-1 0 0 0,0 1 0 0 0,0 0 0 0 0,1 0 1 0 0,0 0-1 0 0,0 0 0 0 0,0 1 0 0 0,0-1 0 0 0,1 0 0 0 0,0 1 0 0 0,0 2 6 0 0,3-5 2 0 0,1 0 0 0 0,0 0 0 0 0,0 0-1 0 0,0 0 1 0 0,0-1 0 0 0,0 1 0 0 0,1-1-1 0 0,-1 0 1 0 0,1 0 0 0 0,0 0 0 0 0,-1 0-1 0 0,1-1 1 0 0,0 1 0 0 0,0-1 0 0 0,0 0 0 0 0,0 0-1 0 0,0-1 1 0 0,0 1 0 0 0,0-1 0 0 0,1 0-1 0 0,1 0-1 0 0,-4 0 3 0 0,293 19 272 0 0,-293-19-266 0 0,0 0-1 0 0,0 1 1 0 0,1-1-1 0 0,-1 1 0 0 0,0-1 1 0 0,0 1-1 0 0,0 0 1 0 0,0 0-1 0 0,0 0 1 0 0,0 0-1 0 0,0 0 1 0 0,-1 1-1 0 0,1-1 0 0 0,0 0 1 0 0,-1 1-1 0 0,1 0 1 0 0,0-1-1 0 0,-1 1 1 0 0,0 0-1 0 0,1 0 1 0 0,-1-1-1 0 0,0 1 1 0 0,0 0-1 0 0,0 0 0 0 0,0 0 1 0 0,-1 1-1 0 0,1-1 1 0 0,-1 0-1 0 0,1 0 1 0 0,-1 0-1 0 0,1 0 1 0 0,-1 1-1 0 0,0-1 1 0 0,0 0-1 0 0,0 0 0 0 0,-1 0 1 0 0,1 1-1 0 0,0-1 1 0 0,-1 0-1 0 0,0 1-8 0 0,-39 82 413 0 0,20-61-314 0 0,11-13-77 0 0,0 0 0 0 0,0 1 0 0 0,1 0-1 0 0,1 0 1 0 0,0 1 0 0 0,0 0-1 0 0,2 0 1 0 0,-1 0 0 0 0,0 7-22 0 0,5-19-28 0 0,1 0 1 0 0,0 0 0 0 0,0 0 0 0 0,-1 0-1 0 0,1 0 1 0 0,0 0 0 0 0,0 0-1 0 0,0 0 1 0 0,0 0 0 0 0,0 0 0 0 0,0 0-1 0 0,0 0 1 0 0,1 0 0 0 0,-1 0-1 0 0,0 0 1 0 0,0 0 0 0 0,1 0 0 0 0,-1 0-1 0 0,1 0 1 0 0,-1 0 0 0 0,1-1-1 0 0,-1 1 1 0 0,1 0 0 0 0,-1 0 0 0 0,1 0-1 0 0,0-1 1 0 0,0 1 0 0 0,-1 0-1 0 0,1 0 1 0 0,0-1 0 0 0,0 1 0 0 0,0-1-1 0 0,0 1 1 0 0,0-1 0 0 0,0 1-1 0 0,-1-1 1 0 0,1 0 0 0 0,0 1 0 0 0,0-1-1 0 0,0 0 1 0 0,0 0 0 0 0,1 0-1 0 0,-1 0 1 0 0,0 0 0 0 0,0 0 0 0 0,0 0-1 0 0,0 0 1 0 0,0 0 0 0 0,0 0-1 0 0,0 0 1 0 0,0-1 27 0 0,55-16-2912 0 0,97-90-12731 0 0,-121 82 11125 0 0,7-5 2318 0 0,76-64 2183 0 0,-107 88-890 0 0,3 0 6861 0 0,-8 9 1580 0 0,-9 5-5635 0 0,-16 19 256 0 0,14-21-1877 0 0,1 1-1 0 0,-1 0 0 0 0,2 0 1 0 0,-1 1-1 0 0,1 0 0 0 0,0 0 1 0 0,1 1-1 0 0,-1-1 0 0 0,2 1 1 0 0,-1 0-1 0 0,2 0 0 0 0,-1 1 1 0 0,1 0-1 0 0,0-1 0 0 0,1 1 1 0 0,0 0-1 0 0,1 0 1 0 0,0 0-1 0 0,0 0 0 0 0,1 0 1 0 0,1 0-1 0 0,0 1-277 0 0,1-7 90 0 0,1-1 0 0 0,0 1 0 0 0,0 0 0 0 0,0-1 0 0 0,1 1 1 0 0,-1-1-1 0 0,1 0 0 0 0,0 0 0 0 0,0-1 0 0 0,0 1 0 0 0,0-1 0 0 0,0 0 0 0 0,1 0 0 0 0,-1 0 1 0 0,1 0-1 0 0,-1-1 0 0 0,1 0 0 0 0,0 0 0 0 0,-1 0 0 0 0,1-1 0 0 0,0 1 0 0 0,0-1 0 0 0,-1 0 1 0 0,1 0-1 0 0,0-1 0 0 0,0 0 0 0 0,-1 1 0 0 0,1-2 0 0 0,0 1 0 0 0,3-2-90 0 0,0-1 60 0 0,0 0 1 0 0,0-1-1 0 0,-1 0 0 0 0,0 0 0 0 0,0-1 0 0 0,0 1 1 0 0,-1-2-1 0 0,1 1 0 0 0,-2-1 0 0 0,1 0 0 0 0,-1 0 1 0 0,0 0-1 0 0,0-1 0 0 0,-1 0 0 0 0,0 0 0 0 0,0 0 0 0 0,-1-1 1 0 0,0 1-1 0 0,0-1 0 0 0,-1 1 0 0 0,-1-1 0 0 0,1 0 1 0 0,-1 0-1 0 0,-1 0 0 0 0,1 0 0 0 0,-2 0 0 0 0,1 0 1 0 0,-1 1-1 0 0,-1-4-60 0 0,1 7-48 0 0,0 0 0 0 0,0 0 0 0 0,-1 0 1 0 0,0 1-1 0 0,0-1 0 0 0,0 0 0 0 0,-1 1 1 0 0,1 0-1 0 0,-1-1 0 0 0,0 1 0 0 0,0 0 0 0 0,0 0 1 0 0,-1 1-1 0 0,0-1 0 0 0,1 1 0 0 0,-1-1 0 0 0,0 1 1 0 0,-1 0-1 0 0,1 1 0 0 0,0-1 0 0 0,-1 1 1 0 0,0 0-1 0 0,1 0 0 0 0,-2 0 48 0 0,-2 1-716 0 0,-18-1-2164 0 0,11 6-4478 0 0,9 3-4438 0 0</inkml:trace>
  <inkml:trace contextRef="#ctx0" brushRef="#br0" timeOffset="7588.66">6727 287 10242 0 0,'0'0'2998'0'0,"0"0"-1706"0"0,0 0-639 0 0,0 0 61 0 0,0 0 228 0 0,0 0 224 0 0,0 0 26 0 0,0 0-132 0 0,0 0-121 0 0,0 0-120 0 0,0 0-83 0 0,0 0-67 0 0,1 24-61 0 0,7 154 658 0 0,-8-169-1198 0 0,3 67 189 0 0,-2-1 1 0 0,-4 1-1 0 0,-4-1 1 0 0,-3 7-258 0 0,2-33 22 0 0,7-35-13 0 0,-1 0 0 0 0,-1 0-1 0 0,0 0 1 0 0,0 0 0 0 0,-2-1 0 0 0,1 1 0 0 0,-2-1 0 0 0,0 0-1 0 0,0 0 1 0 0,-3 2-9 0 0,8-41 104 0 0,10 8-115 0 0,0 1 0 0 0,1 1 0 0 0,1 0 0 0 0,0 0 1 0 0,2 1-1 0 0,-1 0 0 0 0,2 1 0 0 0,0 1 0 0 0,11-8 11 0 0,-14 9-22 0 0,1 1 1 0 0,0 1 0 0 0,1 0 0 0 0,0 1-1 0 0,1 0 1 0 0,0 1 0 0 0,0 0 0 0 0,0 1-1 0 0,1 1 1 0 0,0 0 0 0 0,1 1 0 0 0,-1 1-1 0 0,1 0 1 0 0,0 1 0 0 0,10 0 21 0 0,-23 2-3 0 0,0 1-1 0 0,1 0 1 0 0,-1-1 0 0 0,1 1-1 0 0,-1 0 1 0 0,0 0 0 0 0,1 1-1 0 0,-1-1 1 0 0,1 1 0 0 0,-1 0-1 0 0,0 0 1 0 0,0 0 0 0 0,1 0-1 0 0,-1 0 1 0 0,0 1 0 0 0,0-1-1 0 0,0 1 1 0 0,-1 0 0 0 0,1 0-1 0 0,0 0 1 0 0,0 0 0 0 0,-1 0-1 0 0,0 1 1 0 0,1-1 0 0 0,-1 1-1 0 0,0 0 1 0 0,0-1 0 0 0,0 1-1 0 0,-1 0 1 0 0,1 0 0 0 0,-1 0-1 0 0,0 1 1 0 0,1-1 0 0 0,-1 0-1 0 0,-1 0 1 0 0,1 1 0 0 0,0-1-1 0 0,-1 2 4 0 0,0 4 6 0 0,0 0 0 0 0,-1 0 0 0 0,0-1 0 0 0,-1 1 0 0 0,0 0 0 0 0,0-1 0 0 0,0 0 0 0 0,-1 1 0 0 0,-1-1 0 0 0,0 0 0 0 0,0 0-1 0 0,0-1 1 0 0,-1 1 0 0 0,0-1 0 0 0,0 0 0 0 0,-1 0 0 0 0,0-1 0 0 0,0 0 0 0 0,0 0 0 0 0,-3 1-6 0 0,-6 5 37 0 0,-1 0 0 0 0,0-1 0 0 0,-1-1 1 0 0,0-1-1 0 0,-1 0 0 0 0,0-1 0 0 0,0-1 0 0 0,-12 3-37 0 0,-95 15 182 0 0,120-25-212 0 0,3 1-4 0 0,1 0 0 0 0,-1-1 0 0 0,1 0 1 0 0,-1 1-1 0 0,0-1 0 0 0,1 0 0 0 0,-1 1 0 0 0,0-1 0 0 0,1 0 0 0 0,-1 0 1 0 0,1-1-1 0 0,-1 1 0 0 0,0 0 0 0 0,1 0 0 0 0,-1-1 0 0 0,1 1 0 0 0,-1-1 1 0 0,1 1-1 0 0,-1-1 0 0 0,1 0 0 0 0,-1 0 0 0 0,1 1 0 0 0,-1-1 1 0 0,1 0-1 0 0,0 0 0 0 0,0 0 0 0 0,-1-1 0 0 0,1 1 0 0 0,0 0 0 0 0,0 0 1 0 0,0-1-1 0 0,0 1 0 0 0,1 0 0 0 0,-1-1 0 0 0,0 1 0 0 0,0-1 1 0 0,1 1-1 0 0,-1-1 0 0 0,1 1 0 0 0,0-1 0 0 0,-1 0 0 0 0,1 1 0 0 0,0-1 1 0 0,0 1-1 0 0,0-1 0 0 0,0 0 0 0 0,0 1 0 0 0,0-1 0 0 0,1 0 34 0 0,23-43-3826 0 0,2 18-1752 0 0,-11 13-1029 0 0,-3 1-2355 0 0</inkml:trace>
  <inkml:trace contextRef="#ctx0" brushRef="#br0" timeOffset="7833.886">7283 202 15883 0 0,'0'0'1495'0'0,"0"0"-477"0"0,0 0-183 0 0,0 0 102 0 0,0 0 118 0 0,0 0 55 0 0,0 0-46 0 0,0 0-130 0 0,0 0-154 0 0,0 0-133 0 0,3 36-105 0 0,10 116-94 0 0,-21-1 512 0 0,0-99-727 0 0,-44 312 171 0 0,41-198-1503 0 0,20-174-1062 0 0,3-20-3368 0 0,-6 9-5068 0 0,-3 11 1638 0 0</inkml:trace>
  <inkml:trace contextRef="#ctx0" brushRef="#br0" timeOffset="8170.744">7386 946 3689 0 0,'0'0'2955'0'0,"0"0"-901"0"0,0 0-258 0 0,0 0 101 0 0,0 0 15 0 0,0 0-138 0 0,0 0-183 0 0,0 0-184 0 0,0 0-146 0 0,0 0-94 0 0,0 0-123 0 0,32 14-142 0 0,103 42-135 0 0,-133-54-728 0 0,1-1 0 0 0,-1 1 0 0 0,1-1 1 0 0,-1 0-1 0 0,1 0 0 0 0,0 0 0 0 0,0 0 0 0 0,-1 0 1 0 0,1-1-1 0 0,0 1 0 0 0,0-1 0 0 0,0 1 0 0 0,0-1 1 0 0,0 0-1 0 0,0 0 0 0 0,0-1 0 0 0,-1 1 1 0 0,1-1-1 0 0,0 1 0 0 0,0-1 0 0 0,0 0 0 0 0,-1 0 1 0 0,1 0-40 0 0,6-3 170 0 0,-4 3-126 0 0,0-1-1 0 0,0 0 1 0 0,0 0 0 0 0,0 0-1 0 0,0 0 1 0 0,0-1-1 0 0,0 0 1 0 0,-1 0 0 0 0,1 0-1 0 0,-1 0 1 0 0,0-1 0 0 0,0 0-1 0 0,0 0 1 0 0,-1 0-1 0 0,1 0 1 0 0,-1-1 0 0 0,0 1-1 0 0,0-1 1 0 0,-1 0 0 0 0,1 1-1 0 0,-1-1 1 0 0,0-1-1 0 0,0 1 1 0 0,-1 0 0 0 0,1 0-1 0 0,-1-1 1 0 0,-1 1 0 0 0,1 0-1 0 0,-1-1 1 0 0,0 1-1 0 0,0-1 1 0 0,0 1 0 0 0,-1-1-1 0 0,1 1 1 0 0,-2 0 0 0 0,1-1-1 0 0,0 1 1 0 0,-2-4-44 0 0,-2 6-5 0 0,1-1 1 0 0,0 1 0 0 0,0 0 0 0 0,-1 0-1 0 0,0 1 1 0 0,1-1 0 0 0,-1 1 0 0 0,0 0-1 0 0,0 1 1 0 0,0-1 0 0 0,-1 1 0 0 0,1 0-1 0 0,0 0 1 0 0,0 0 0 0 0,-1 1-1 0 0,1 0 1 0 0,0 0 0 0 0,-1 0 0 0 0,1 1-1 0 0,0 0 1 0 0,-1 0 0 0 0,1 0 0 0 0,0 1-1 0 0,0-1 1 0 0,0 1 0 0 0,0 0 0 0 0,0 1-1 0 0,1-1 1 0 0,-1 1 0 0 0,1 0-1 0 0,-1 0 1 0 0,1 0 0 0 0,0 1 0 0 0,0 0-1 0 0,-3 3 5 0 0,-1-1-19 0 0,0 1 0 0 0,0 0 0 0 0,0 0 0 0 0,1 0-1 0 0,0 1 1 0 0,1 0 0 0 0,0 1 0 0 0,0-1-1 0 0,0 1 1 0 0,1 0 0 0 0,1 1 0 0 0,0-1 0 0 0,0 1-1 0 0,0 0 1 0 0,2 0 0 0 0,-1 0 0 0 0,1 0-1 0 0,0 0 1 0 0,1 1 0 0 0,1-1 0 0 0,-1 0 0 0 0,2 1 19 0 0,2-4-88 0 0,1-1 0 0 0,0 0 0 0 0,0-1 0 0 0,0 1 1 0 0,1-1-1 0 0,0 0 0 0 0,0 0 0 0 0,0 0 0 0 0,1-1 1 0 0,-1 1-1 0 0,1-1 0 0 0,0-1 0 0 0,0 1 0 0 0,1-1 1 0 0,-1 0-1 0 0,1-1 0 0 0,0 1 0 0 0,-1-1 1 0 0,1-1-1 0 0,0 1 0 0 0,0-1 0 0 0,0 0 0 0 0,0-1 1 0 0,7 0 87 0 0,92 1-4255 0 0,-71-4-31 0 0,-2-2-3390 0 0,-16 2-374 0 0</inkml:trace>
  <inkml:trace contextRef="#ctx0" brushRef="#br0" timeOffset="8622.808">7942 1071 10338 0 0,'0'0'1923'0'0,"0"0"-581"0"0,0 0-227 0 0,0 0-108 0 0,0 0-64 0 0,0 0-91 0 0,0 0-112 0 0,0 0-83 0 0,0 0-10 0 0,0 0-3 0 0,0 0-14 0 0,0 0-9 0 0,0 0-39 0 0,-4 18-28 0 0,-11 56-4 0 0,15-73-520 0 0,0 0 0 0 0,0-1 0 0 0,0 1 0 0 0,0 0 0 0 0,0-1 0 0 0,0 1 0 0 0,0 0 1 0 0,0-1-1 0 0,1 1 0 0 0,-1 0 0 0 0,0-1 0 0 0,0 1 0 0 0,1 0 0 0 0,-1-1 0 0 0,0 1 0 0 0,1-1 0 0 0,-1 1 0 0 0,1 0 0 0 0,-1-1 0 0 0,1 1 0 0 0,-1-1 1 0 0,1 0-1 0 0,-1 1 0 0 0,1-1 0 0 0,-1 1 0 0 0,1-1 0 0 0,0 0 0 0 0,-1 1 0 0 0,1-1 0 0 0,0 0 0 0 0,-1 0 0 0 0,1 1 0 0 0,0-1 0 0 0,-1 0 1 0 0,1 0-1 0 0,0 0 0 0 0,-1 0 0 0 0,1 0 0 0 0,0 0 0 0 0,0 0 0 0 0,-1 0 0 0 0,1 0 0 0 0,0 0 0 0 0,-1 0 0 0 0,1-1 0 0 0,0 1 0 0 0,-1 0 0 0 0,1 0 1 0 0,0-1-1 0 0,-1 1 0 0 0,1 0 0 0 0,-1-1 0 0 0,1 1 0 0 0,-1-1 0 0 0,1 1 0 0 0,-1-1 0 0 0,1 1 0 0 0,-1-1 0 0 0,1 1 0 0 0,-1-1 0 0 0,1 1 0 0 0,-1-1 1 0 0,0 0-1 0 0,1 1 0 0 0,-1-1 0 0 0,0 0 0 0 0,0 1 0 0 0,1-1 0 0 0,-1 0 0 0 0,0 0-30 0 0,0 1 42 0 0,223-195 2028 0 0,-219 191-2061 0 0,11-11 3 0 0,2 0-1 0 0,0 2 0 0 0,1 0 1 0 0,0 0-1 0 0,1 2 0 0 0,17-8-11 0 0,-32 46-32 0 0,-53 92 152 0 0,48-117-117 0 0,1-1-1 0 0,0 1 1 0 0,0-1-1 0 0,-1 1 1 0 0,1-1-1 0 0,0 1 1 0 0,0-1-1 0 0,1 1 1 0 0,-1-1-1 0 0,0 1 1 0 0,0-1-1 0 0,1 1 1 0 0,-1-1-1 0 0,1 1 1 0 0,-1-1-1 0 0,1 0 1 0 0,0 1-1 0 0,-1-1 1 0 0,1 0-1 0 0,0 1 1 0 0,0-1-1 0 0,0 0 1 0 0,0 0-1 0 0,0 0 1 0 0,0 0-1 0 0,0 0 1 0 0,1 0-1 0 0,-1 0 1 0 0,0 0 0 0 0,1 0-1 0 0,-1-1 1 0 0,0 1-1 0 0,1-1 1 0 0,-1 1-1 0 0,1-1 1 0 0,-1 1-1 0 0,0-1 1 0 0,1 0-1 0 0,-1 1 1 0 0,1-1-1 0 0,0 0 1 0 0,-1 0-1 0 0,1 0 1 0 0,-1 0-1 0 0,1-1 1 0 0,-1 1-1 0 0,1 0 1 0 0,-1-1-1 0 0,1 1 1 0 0,-1-1-1 0 0,2 0-2 0 0,122-36 71 0 0,-108 31-71 0 0,0 0 11 0 0,-1 0 0 0 0,1 2-1 0 0,0-1 1 0 0,0 2-1 0 0,0 0 1 0 0,1 2 0 0 0,-1-1-1 0 0,16 2-10 0 0,-31 2 8 0 0,1 0 0 0 0,0 1 0 0 0,-1-1 0 0 0,0 0 0 0 0,1 1 0 0 0,-1 0-1 0 0,0-1 1 0 0,0 1 0 0 0,0 0 0 0 0,-1 0 0 0 0,1 0 0 0 0,-1 0 0 0 0,0 0 0 0 0,1 0-1 0 0,-1 1 1 0 0,-1-1 0 0 0,1 0 0 0 0,0 1 0 0 0,-1-1 0 0 0,0 0 0 0 0,0 1-1 0 0,0-1 1 0 0,0 1 0 0 0,0-1 0 0 0,-1 0 0 0 0,1 1 0 0 0,-1-1 0 0 0,0 0 0 0 0,0 1-8 0 0,0 11 54 0 0,0 99 35 0 0,2-111-106 0 0,0-1-1 0 0,0 1 0 0 0,1-1 0 0 0,-1 0 1 0 0,1 1-1 0 0,-1-1 0 0 0,1 0 0 0 0,0 0 1 0 0,0 0-1 0 0,0 0 0 0 0,0 0 0 0 0,0 0 1 0 0,0-1-1 0 0,0 1 0 0 0,1-1 0 0 0,-1 1 1 0 0,1-1-1 0 0,-1 0 0 0 0,1 0 0 0 0,-1 0 1 0 0,1 0-1 0 0,0-1 0 0 0,0 1 0 0 0,-1-1 1 0 0,1 1-1 0 0,0-1 0 0 0,0 0 0 0 0,-1 0 1 0 0,1 0-1 0 0,1-1 18 0 0,49-12-6234 0 0,-42 7-1345 0 0,-1-1-4755 0 0</inkml:trace>
  <inkml:trace contextRef="#ctx0" brushRef="#br0" timeOffset="10603.795">0 1605 2601 0 0,'0'0'324'0'0,"0"0"234"0"0,0 0 709 0 0,0 0 478 0 0,0 0 246 0 0,0 0-31 0 0,0 0-282 0 0,0 0-250 0 0,0 0-206 0 0,32 2-178 0 0,103 8-153 0 0,9-7 1123 0 0,361-36 1852 0 0,-21 14-2315 0 0,-108 26-1060 0 0,18-7 45 0 0,24-14 26 0 0,-81 10-217 0 0,1026 0 72 0 0,-875 26-410 0 0,290-14 42 0 0,-204 2 184 0 0,-115-9-61 0 0,96-20-92 0 0,49-6-14 0 0,-121-16 34 0 0,-270 24 281 0 0,105 8-381 0 0,-221 17 172 0 0,17-5 738 0 0,-114-3-877 0 0,0 0 24 0 0,0 0-18 0 0,0 0-6 0 0,0 0-5 0 0,0 0-33 0 0,0 0 24 0 0,0 0 18 0 0,0 0 6 0 0,0 0 9 0 0,0 0-7 0 0,0 0-17 0 0,0 0-1 0 0,-17 5-1222 0 0,0-6-5029 0 0,11 1-1192 0 0,2 0-5078 0 0</inkml:trace>
  <inkml:trace contextRef="#ctx0" brushRef="#br0" timeOffset="11967.937">9337 799 9442 0 0,'0'0'1907'0'0,"0"0"-319"0"0,0 0-90 0 0,0 0 106 0 0,0 0 105 0 0,0 0-33 0 0,0 0-269 0 0,0 0-344 0 0,0 0-281 0 0,0 0-212 0 0,0 0-164 0 0,0 0-77 0 0,0 0-47 0 0,2-3-40 0 0,7-10-30 0 0,-7 10-42 0 0,-2 3-46 0 0,-12 19 623 0 0,57-27-357 0 0,-45 8-343 0 0,0 0 20 0 0,0 0 3 0 0,0 0-3 0 0,0 0 2 0 0,0 0-7 0 0,0 0-14 0 0,0 0 10 0 0,0 0-7 0 0,0 0-23 0 0,0 0 13 0 0,0 0-1 0 0,-16 49-112 0 0,15-32-1447 0 0,0-10-1770 0 0,-1-2-3987 0 0,0-2-4963 0 0</inkml:trace>
  <inkml:trace contextRef="#ctx0" brushRef="#br0" timeOffset="12403.954">9429 1182 9290 0 0,'0'0'1803'0'0,"0"0"-335"0"0,0 0-41 0 0,0 0 76 0 0,0 0-1 0 0,0 0-128 0 0,0 0-282 0 0,0 0-288 0 0,0 0-221 0 0,0 0-139 0 0,0 0-75 0 0,0 0-51 0 0,0 0-32 0 0,-4 5-32 0 0,-10 18-39 0 0,13-23-193 0 0,1 1 1 0 0,0-1 0 0 0,0 0 0 0 0,-1 1 0 0 0,1-1 0 0 0,0 1-1 0 0,0-1 1 0 0,0 1 0 0 0,-1-1 0 0 0,1 1 0 0 0,0-1 0 0 0,0 1-1 0 0,0-1 1 0 0,0 1 0 0 0,0-1 0 0 0,0 1 0 0 0,0-1 0 0 0,0 1-1 0 0,0-1 1 0 0,0 1 0 0 0,1-1 0 0 0,-1 1 0 0 0,0-1 0 0 0,0 1 0 0 0,0-1-1 0 0,1 1 1 0 0,-1-1 0 0 0,0 1 0 0 0,0-1 0 0 0,1 0 0 0 0,-1 1-1 0 0,0-1 1 0 0,1 0 0 0 0,-1 1 0 0 0,0-1 0 0 0,1 0 0 0 0,-1 1-1 0 0,1-1 1 0 0,-1 0 0 0 0,1 1 0 0 0,-1-1 0 0 0,1 0 0 0 0,-1 0-1 0 0,1 0 1 0 0,-1 0 0 0 0,1 1 0 0 0,-1-1 0 0 0,1 0 0 0 0,-1 0-1 0 0,1 0 1 0 0,-1 0 0 0 0,1 0 0 0 0,-1 0 0 0 0,1 0 0 0 0,-1 0 0 0 0,1-1-1 0 0,-1 1 1 0 0,1 0 0 0 0,-1 0 0 0 0,1 0 0 0 0,-1 0 0 0 0,0-1-1 0 0,1 1 1 0 0,-1 0 0 0 0,1 0 0 0 0,-1-1-23 0 0,33-6 212 0 0,1-19 10 0 0,-73 40 746 0 0,21-5-874 0 0,19-9-760 0 0,7-5-350 0 0,-5 3 329 0 0,6-3-6269 0 0,-5 5-4805 0 0</inkml:trace>
  <inkml:trace contextRef="#ctx0" brushRef="#br0" timeOffset="14514.623">11577 788 0 0 0,'0'0'461'0'0,"0"0"216"0"0,0 0 219 0 0,0 0 219 0 0,0 0 112 0 0,0 0-70 0 0,0 0-275 0 0,0 0-316 0 0,0 0-181 0 0,0 0-59 0 0,0 0 84 0 0,3 0 109 0 0,187-9 6132 0 0,-139 6-5713 0 0,211-26 1588 0 0,241 20-883 0 0,-315 11-1416 0 0,388-14 584 0 0,-337 5-523 0 0,292-18 292 0 0,-343 14-258 0 0,42 0 113 0 0,185-7 59 0 0,-58 17-305 0 0,270-10 293 0 0,-331 4 19 0 0,119 7 196 0 0,-204 0-582 0 0,-113 7-63 0 0,49-7 167 0 0,-147 0-203 0 0,0 0-1 0 0,0 0-31 0 0,0 0-8 0 0,0 0-11 0 0,0 0-45 0 0,0 0-36 0 0,0 0-87 0 0,0 0-156 0 0,0 0-297 0 0,0 0-825 0 0,0 1-3108 0 0,2 2-6921 0 0</inkml:trace>
  <inkml:trace contextRef="#ctx0" brushRef="#br0" timeOffset="15040.883">12748 136 7898 0 0,'0'0'703'0'0,"0"0"-301"0"0,0 0 105 0 0,0 0 435 0 0,0 0 398 0 0,0 0 134 0 0,0 0-136 0 0,0 0-288 0 0,0 0-264 0 0,-35 23-177 0 0,-114 71-122 0 0,-2-5 550 0 0,88-52-497 0 0,-1-2 0 0 0,-2-4-1 0 0,-62 21-539 0 0,11 0-510 0 0,118-51 370 0 0,-1 0 0 0 0,0 0 0 0 0,0-1 0 0 0,0 1 1 0 0,1 0-1 0 0,-1 0 0 0 0,0 0 0 0 0,1 0 1 0 0,-1 0-1 0 0,1-1 0 0 0,-1 1 0 0 0,1 0 1 0 0,-1 0-1 0 0,1-1 0 0 0,-1 1 0 0 0,1 0 1 0 0,0-1-1 0 0,-1 1 0 0 0,1-1 0 0 0,0 1 1 0 0,0-1-1 0 0,0 1 0 0 0,-1-1 0 0 0,1 1 0 0 0,0-1 1 0 0,0 0-1 0 0,0 1 0 0 0,0-1 0 0 0,0 0 1 0 0,0 0-1 0 0,-1 0 0 0 0,1 0 0 0 0,0 0 1 0 0,0 0-1 0 0,0 0 0 0 0,0 0 0 0 0,0 0 1 0 0,0 0-1 0 0,0 0 0 0 0,0-1 140 0 0,43 4-9499 0 0,-31-3 4907 0 0</inkml:trace>
  <inkml:trace contextRef="#ctx0" brushRef="#br0" timeOffset="15305.006">13669 243 9946 0 0,'0'0'839'0'0,"0"0"-284"0"0,0 0 149 0 0,0 0 360 0 0,0 0 314 0 0,-34 10 94 0 0,-109 34-186 0 0,-3 19 929 0 0,16 4-1586 0 0,4 5 1 0 0,-88 69-630 0 0,213-141-47 0 0,1-1 0 0 0,-1 1 0 0 0,1 0 1 0 0,0 0-1 0 0,-1 0 0 0 0,1 0 0 0 0,-1 0 1 0 0,1 0-1 0 0,-1 0 0 0 0,1 1 0 0 0,-1-1 1 0 0,1 0-1 0 0,-1 0 0 0 0,1 0 0 0 0,-1 0 1 0 0,1 1-1 0 0,-1-1 0 0 0,1 0 0 0 0,0 0 1 0 0,-1 1-1 0 0,1-1 0 0 0,-1 0 0 0 0,1 1 0 0 0,0-1 1 0 0,-1 0-1 0 0,1 1 0 0 0,0-1 0 0 0,0 0 1 0 0,-1 1-1 0 0,1-1 0 0 0,0 1 0 0 0,0-1 1 0 0,0 1-1 0 0,-1-1 0 0 0,1 1 0 0 0,0-1 1 0 0,0 0-1 0 0,0 1 0 0 0,0-1 0 0 0,0 1 1 0 0,0-1-1 0 0,0 1 0 0 0,0-1 0 0 0,0 1 0 0 0,0-1 1 0 0,0 1-1 0 0,0-1 0 0 0,0 1 0 0 0,1-1 1 0 0,-1 1-1 0 0,0-1 0 0 0,0 1 0 0 0,0-1 1 0 0,1 0-1 0 0,-1 1 0 0 0,0-1 0 0 0,0 1 1 0 0,1-1-1 0 0,-1 0 0 0 0,0 1 0 0 0,1-1 1 0 0,-1 0-1 0 0,1 1 0 0 0,-1-1 0 0 0,0 0 0 0 0,1 0 1 0 0,-1 1-1 0 0,1-1 0 0 0,0 0 47 0 0,38 2-7025 0 0,-29-3 4330 0 0,3 1-5076 0 0</inkml:trace>
  <inkml:trace contextRef="#ctx0" brushRef="#br0" timeOffset="15597.045">14845 210 5129 0 0,'0'0'2105'0'0,"0"0"-493"0"0,0 0-411 0 0,0 0-58 0 0,0 0 127 0 0,0 0 86 0 0,0 0-62 0 0,-35 11-191 0 0,-112 36-186 0 0,-11 9 893 0 0,90-28-1405 0 0,1 2 1 0 0,2 3-1 0 0,-13 12-405 0 0,74-43-65 0 0,1 0-29 0 0,0-1 1 0 0,-1 1-1 0 0,1 0 0 0 0,0 0 0 0 0,0 0 1 0 0,0 0-1 0 0,1 0 0 0 0,-1 1 0 0 0,0-1 1 0 0,1 1-1 0 0,0 0 0 0 0,-1 0 0 0 0,1 0 1 0 0,0 0-1 0 0,1 0 0 0 0,-1 0 0 0 0,0 2 94 0 0,45 2-4439 0 0,-2-8-2484 0 0,-26-2-212 0 0</inkml:trace>
  <inkml:trace contextRef="#ctx0" brushRef="#br0" timeOffset="18086.838">17017 626 0 0 0,'10'0'199'0'0,"98"-4"3181"0"0,-10 4 3311 0 0,-6 7-2793 0 0,243-7 1154 0 0,-264 8-4281 0 0,83-5 607 0 0,-65 5-788 0 0,135-8 521 0 0,-99-3-637 0 0,24 2-61 0 0,38 1-83 0 0,-187 0-309 0 0,0 0-1 0 0,0 0 7 0 0,0 0-3 0 0,0 0 13 0 0,0 0-10 0 0,0 0 17 0 0,0 0 12 0 0,0 0 8 0 0,0 0 1 0 0,0 0-16 0 0,0 0 5 0 0,0 0-17 0 0,0 0 16 0 0,0 0-13 0 0,0 0-18 0 0,0 0 2 0 0,0 0 9 0 0,0 0 10 0 0,0 0-5 0 0,0 0 8 0 0,0 0-21 0 0,0 0 7 0 0,0 0 13 0 0,0 0 3 0 0,0 0 0 0 0,-24 4 443 0 0,-277 28-343 0 0,-17-24-178 0 0,162 3 46 0 0,-39-11 8 0 0,91-7-27 0 0,-22-15 100 0 0,-53 22-126 0 0,106 3 40 0 0,-8 5-35 0 0,-21-1 97 0 0,32-3-288 0 0,69-4 24 0 0,1 0-154 0 0,0 0-231 0 0,11 0-2546 0 0,-7 0-1048 0 0,5 0-7293 0 0</inkml:trace>
  <inkml:trace contextRef="#ctx0" brushRef="#br0" timeOffset="18788.788">15867 202 0 0 0,'0'0'289'0'0,"0"0"854"0"0,0 0 570 0 0,0 0 292 0 0,0 0-33 0 0,0 0-279 0 0,0 0-415 0 0,0 0-369 0 0,0 0-136 0 0,0 0-17 0 0,0 0 68 0 0,0 0 57 0 0,-22 4 52 0 0,-68 16 16 0 0,23 15 745 0 0,-268 211 1641 0 0,196-161-3111 0 0,122-74-394 0 0,17-11-85 0 0,5 0-549 0 0,152-33-4385 0 0,-101 16-1850 0 0,-26 9-875 0 0</inkml:trace>
  <inkml:trace contextRef="#ctx0" brushRef="#br0" timeOffset="19054.816">16789 346 5681 0 0,'0'0'1096'0'0,"0"0"-81"0"0,0 0 216 0 0,0 0 319 0 0,0 0 173 0 0,-36 5 12 0 0,-113 16-199 0 0,-3 23 1353 0 0,112-30-2460 0 0,-1 2 0 0 0,2 2 0 0 0,0 1 0 0 0,-30 22-429 0 0,26-2-360 0 0,34-20-3250 0 0,20-16-6767 0 0,-5-3 4552 0 0</inkml:trace>
  <inkml:trace contextRef="#ctx0" brushRef="#br0" timeOffset="19315.39">17728 254 7066 0 0,'0'0'2928'0'0,"0"0"-1773"0"0,0 0-315 0 0,0 0 299 0 0,0 0 259 0 0,0 0 101 0 0,-37 14-103 0 0,-116 49-254 0 0,-15 22 745 0 0,85-40-1463 0 0,44-26-319 0 0,1 2 0 0 0,0 1 0 0 0,2 2 0 0 0,1 2 0 0 0,-24 22-105 0 0,42-23-764 0 0,40-16-626 0 0,72-23-1806 0 0,-36-4-1862 0 0,-38 11 2083 0 0,9-2-5041 0 0</inkml:trace>
  <inkml:trace contextRef="#ctx0" brushRef="#br0" timeOffset="19573.13">18477 165 9274 0 0,'0'0'950'0'0,"0"0"-54"0"0,0 0 77 0 0,-33 16 81 0 0,-107 48 74 0 0,-23 15 1805 0 0,138-66-2714 0 0,0 0 1 0 0,1 2-1 0 0,1 1 1 0 0,1 1 0 0 0,0 0-1 0 0,-18 20-219 0 0,39-37-19 0 0,1 1 0 0 0,-1-1 0 0 0,0 1 0 0 0,0-1 0 0 0,1 1 0 0 0,-1-1 0 0 0,0 1 0 0 0,1-1 0 0 0,-1 1 0 0 0,1 0 0 0 0,-1-1 0 0 0,0 1 0 0 0,1 0 0 0 0,0 0 0 0 0,-1 0-1 0 0,1-1 1 0 0,-1 1 0 0 0,1 0 0 0 0,0 0 0 0 0,0 0 0 0 0,-1 0 0 0 0,1-1 0 0 0,0 1 0 0 0,0 0 0 0 0,0 0 0 0 0,0 0 0 0 0,0 0 0 0 0,0 0 0 0 0,0 0 0 0 0,0-1 0 0 0,1 1 0 0 0,-1 0 0 0 0,0 0 0 0 0,0 0-1 0 0,1 0 1 0 0,-1-1 0 0 0,1 1 0 0 0,-1 0 0 0 0,1 0 0 0 0,-1-1 0 0 0,1 1 0 0 0,-1 0 0 0 0,1 0 0 0 0,-1-1 0 0 0,1 1 0 0 0,0-1 0 0 0,-1 1 0 0 0,1-1 0 0 0,0 1 0 0 0,0-1 0 0 0,-1 1 0 0 0,1-1 0 0 0,0 0-1 0 0,0 1 1 0 0,0-1 0 0 0,0 0 0 0 0,-1 0 0 0 0,1 1 0 0 0,0-1 0 0 0,0 0 0 0 0,0 0 0 0 0,0 0 0 0 0,0 0 0 0 0,0 0 0 0 0,0-1 0 0 0,-1 1 0 0 0,1 0 0 0 0,0 0 0 0 0,0 0 0 0 0,0-1 19 0 0,100-7-3437 0 0,-36-6-3846 0 0,-37 7 811 0 0</inkml:trace>
  <inkml:trace contextRef="#ctx0" brushRef="#br0" timeOffset="19821.342">18987 228 5921 0 0,'0'0'4297'0'0,"0"0"-3065"0"0,0 0-127 0 0,0 0-25 0 0,-230 118-104 0 0,180-89-16 0 0,-5 4-168 0 0,2 0-255 0 0,5 1-217 0 0,7-5-216 0 0,8 1-176 0 0,9-5-192 0 0,8-6-256 0 0,10-1-593 0 0,2-7-2167 0 0,4-3-7947 0 0</inkml:trace>
  <inkml:trace contextRef="#ctx0" brushRef="#br0" timeOffset="27105.648">12940 2739 0 0 0,'0'0'272'0'0,"0"0"-15"0"0,0 0-65 0 0,0 0-37 0 0,0 0 24 0 0,1 0 1923 0 0,9-2-4120 0 0,-5 1 3674 0 0,-2 0 4231 0 0,-2 1 6105 0 0,-3-4-11877 0 0,0 1 0 0 0,0 0 1 0 0,0-1-1 0 0,-1 1 0 0 0,0 0 0 0 0,1 0 1 0 0,-1 1-1 0 0,0-1 0 0 0,0 1 0 0 0,0-1 1 0 0,-1 1-1 0 0,1 0 0 0 0,0 0 0 0 0,-1 0 1 0 0,0 1-1 0 0,1-1 0 0 0,-1 1 0 0 0,0 0 1 0 0,0 0-1 0 0,1 0 0 0 0,-1 1 1 0 0,0-1-1 0 0,0 1 0 0 0,0 0 0 0 0,0 0 1 0 0,0 0-1 0 0,0 1 0 0 0,-1-1-115 0 0,-124 5 1046 0 0,84 13-604 0 0,-30 26 83 0 0,3 11 113 0 0,25 18-122 0 0,22-18-291 0 0,8 15-45 0 0,5 15 65 0 0,28 85 159 0 0,-14-159-379 0 0,1 0 0 0 0,0-1 0 0 0,0 1 0 0 0,1-1 1 0 0,1 0-1 0 0,0-1 0 0 0,0 1 0 0 0,1-1 0 0 0,0 0 0 0 0,0 0 0 0 0,1 0 0 0 0,6 5-25 0 0,-4-4 45 0 0,0 0-1 0 0,1-1 1 0 0,0-1-1 0 0,1 0 1 0 0,-1 0-1 0 0,1-1 1 0 0,1 0-1 0 0,9 4-44 0 0,-4-3 45 0 0,1 0 0 0 0,1-1 0 0 0,-1-1-1 0 0,1-1 1 0 0,0 0 0 0 0,0-2-1 0 0,1 0 1 0 0,8-1-45 0 0,139 2 316 0 0,-91-26-133 0 0,7-19-55 0 0,29-65 141 0 0,-79 50-165 0 0,-4-61 155 0 0,-22-9-83 0 0,-31 46-87 0 0,-6 14-38 0 0,11 21-56 0 0,5 19 27 0 0,-21-10-3 0 0,22 27-24 0 0,-1 2 0 0 0,0 0 0 0 0,0 0 0 0 0,-1 2 0 0 0,1-1 0 0 0,-1 2 0 0 0,-1 0 0 0 0,1 1 0 0 0,0 1 0 0 0,-1 0 0 0 0,0 1 0 0 0,-2 0 5 0 0,-24-3-8 0 0,-118-4-390 0 0,146 2-930 0 0,13 1-2403 0 0,1-2-4034 0 0,0 6-4604 0 0</inkml:trace>
  <inkml:trace contextRef="#ctx0" brushRef="#br0" timeOffset="28885.956">12187 773 0 0 0,'-2'0'52'0'0,"2"0"233"0"0,0 0 154 0 0,0 0 23 0 0,0 0-13 0 0,0 0-10 0 0,0 0-10 0 0,0 0 17 0 0,0 0 42 0 0,0 0 43 0 0,0 0 18 0 0,0 0-12 0 0,0 0-70 0 0,0 0-73 0 0,0 0-61 0 0,0 0-29 0 0,0 0 15 0 0,0 0 52 0 0,0 0 53 0 0,-2 0-529 0 0,-4 2 8955 0 0,5-1-7968 0 0,15 18-70 0 0,-10-10-339 0 0,-4-7-8898 0 0,0-2 1765 0 0</inkml:trace>
  <inkml:trace contextRef="#ctx0" brushRef="#br0" timeOffset="31241.759">12483 2886 0 0 0,'0'0'185'0'0,"1"0"-2273"0"0,0 0 3417 0 0,4-2 11354 0 0,-4 1-11145 0 0,18-103 2948 0 0,2 15-2383 0 0,-11 17-1191 0 0,-3 0 0 0 0,-3-1 0 0 0,-4-48-912 0 0,-1 59 270 0 0,-38-78 300 0 0,33 112-477 0 0,1 0 0 0 0,2 0 1 0 0,0 0-1 0 0,2 0 1 0 0,1 0-1 0 0,2-17-93 0 0,0-22 265 0 0,10-109 255 0 0,-2-127 276 0 0,-12 193-687 0 0,2-45-25 0 0,-15 122 101 0 0,6-22-109 0 0,-2 33 88 0 0,11 22-179 0 0,0 0-6 0 0,-35-11 995 0 0,-59-81-674 0 0,77 72-263 0 0,-47-71 144 0 0,50 43-245 0 0,22 51-13840 0 0,-2-2 2246 0 0</inkml:trace>
  <inkml:trace contextRef="#ctx0" brushRef="#br0" timeOffset="32188.187">12770 681 0 0 0,'0'0'512'0'0,"0"0"227"0"0,0 0-74 0 0,0 0-123 0 0,0 0-78 0 0,0 0 4 0 0,0 0 66 0 0,0 0 68 0 0,0 0 76 0 0,2 10 11217 0 0,-2 2-9729 0 0,-83 105 375 0 0,10 19-1637 0 0,23-77 303 0 0,44-55-1458 0 0,-1 3 155 0 0,21-6-8352 0 0,-9-1 5171 0 0,0 0-8288 0 0</inkml:trace>
  <inkml:trace contextRef="#ctx0" brushRef="#br0" timeOffset="35592.748">12406 703 0 0 0,'0'0'923'0'0,"0"0"-16"0"0,0 0-128 0 0,0 0-151 0 0,0 0-154 0 0,0 0-100 0 0,-13 15 4163 0 0,-17 15-1967 0 0,8 2-2161 0 0,53-32 1293 0 0,71-40-382 0 0,-62 25-1523 0 0,-40 15 118 0 0,0 0-14 0 0,0 0-2 0 0,0 0-19 0 0,-12 15-213 0 0,-50 58 1214 0 0,86-65 409 0 0,23-27-1081 0 0,21 1-674 0 0,-68 18 377 0 0,0 0-3 0 0,0 0 0 0 0,-15 8-173 0 0,-60 68 843 0 0,121-79 517 0 0,1-16-1220 0 0,-46 19 156 0 0,-1 0 15 0 0,0 0 9 0 0,0 0 4 0 0,-23 19-77 0 0,-20 17 306 0 0,42-35-274 0 0,7-1-54 0 0,71-41 122 0 0,-75 38 278 0 0,-64 47-793 0 0,31-18 493 0 0,-2-4 290 0 0,-13-8-126 0 0,8-6 116 0 0,38-8-251 0 0,0 0 34 0 0,0 0 43 0 0,0 0 10 0 0,0-43 642 0 0,0 41-755 0 0,-18-12 244 0 0,-21-1-105 0 0,39 14-156 0 0,0-1-33 0 0,0 1-54 0 0,0 1-70 0 0,0 0-10 0 0,10 0-114 0 0,33 15-1043 0 0,-35-10-1238 0 0,-1 0-3458 0 0,-5-4-3818 0 0</inkml:trace>
  <inkml:trace contextRef="#ctx0" brushRef="#br0" timeOffset="39868.102">13234 3111 0 0 0,'0'0'273'0'0,"0"0"244"0"0,0 0 123 0 0,1-1 598 0 0,5-2 11402 0 0,-5 3-12965 0 0,10-121 3983 0 0,3 13-1673 0 0,-16-94-266 0 0,12 83-1192 0 0,26-27-78 0 0,-20 36 36 0 0,-9-30-182 0 0,2-4 27 0 0,-9-36-252 0 0,-8 14 221 0 0,-1 8-66 0 0,9 158-222 0 0,0-7 46 0 0,0 7-49 0 0,-1-20-4079 0 0,0 7-6103 0 0,1 9-706 0 0</inkml:trace>
  <inkml:trace contextRef="#ctx0" brushRef="#br0" timeOffset="45622.479">13868 1170 0 0 0,'15'-73'2270'0'0,"-15"72"-2343"0"0,0-1-1 0 0,0 1 1 0 0,1 0 0 0 0,-1 0 0 0 0,0-1-1 0 0,1 1 1 0 0,0 0 0 0 0,-1 0 0 0 0,1 0 0 0 0,0 0-1 0 0,-1 0 1 0 0,1 0 0 0 0,0 0 0 0 0,0 0 0 0 0,0 0-1 0 0,0 0 1 0 0,0 0 0 0 0,0 1 0 0 0,0-1-1 0 0,0 0 1 0 0,0 1 0 0 0,0-1 0 0 0,0 0 0 0 0,0 1-1 0 0,1 0 1 0 0,-1-1 0 0 0,0 1 0 0 0,0 0-1 0 0,1-1 1 0 0,-1 1 0 0 0,1 0 73 0 0,19-18 0 0 0,-16 8-12 0 0,7-28 6539 0 0,-12 38-5562 0 0,-1-7 5483 0 0,-2-5-2803 0 0,-51-2 1060 0 0,18 6-2419 0 0,-9-3-843 0 0,-60 11-871 0 0,19 37-152 0 0,29-3-118 0 0,8 24-42 0 0,18 2-63 0 0,13-14-88 0 0,-7 54 361 0 0,15-22-68 0 0,1 50 120 0 0,9-122-498 0 0,0-1 0 0 0,0 0 0 0 0,0 0 0 0 0,1 0 0 0 0,0 0 0 0 0,0 0 0 0 0,0 0 0 0 0,0 0 0 0 0,1 0 0 0 0,0-1 0 0 0,0 1 0 0 0,0 0 0 0 0,1-1 0 0 0,-1 0 0 0 0,4 4-24 0 0,34 51 207 0 0,16-14 42 0 0,-27-27-126 0 0,11 0-55 0 0,26-3 13 0 0,-4-8 73 0 0,21-7-38 0 0,-2-44 52 0 0,14-66-14 0 0,-67 21-19 0 0,-22-10-31 0 0,-30-11-36 0 0,-13 11-31 0 0,9 36-54 0 0,5 33 61 0 0,-20-10-117 0 0,-47-19-908 0 0,78 52-302 0 0,7 0-3393 0 0,5 6-16 0 0,0 1-6857 0 0</inkml:trace>
  <inkml:trace contextRef="#ctx0" brushRef="#br0" timeOffset="46423.821">13284 1561 0 0 0,'0'0'645'0'0,"0"0"722"0"0,0 0-4 0 0,0 0-268 0 0,0 0-205 0 0,0 0-105 0 0,0 0 5 0 0,0 0 95 0 0,0 0 72 0 0,0 0 32 0 0,0 0-19 0 0,0-4 5634 0 0,-1-5-3604 0 0,0-18-1965 0 0,18-36 238 0 0,1-19-495 0 0,-1 13-603 0 0,1-12-1120 0 0,1 42-1781 0 0,-6 29-4219 0 0,-8 7-775 0 0</inkml:trace>
  <inkml:trace contextRef="#ctx0" brushRef="#br0" timeOffset="47215.515">13348 1285 0 0 0,'0'0'584'0'0,"0"0"538"0"0,0 0 110 0 0,0 0 23 0 0,0 0 89 0 0,0 0-22 0 0,0 0-73 0 0,0 0-75 0 0,-3-3-191 0 0,1 2-826 0 0,1 0 0 0 0,-1 0 0 0 0,1-1 0 0 0,0 1 0 0 0,-1-1 0 0 0,1 1 0 0 0,0-1 0 0 0,0 1 0 0 0,0-1 0 0 0,0 0 0 0 0,0 1 0 0 0,1-1 0 0 0,-1 0 0 0 0,0 0 0 0 0,1 1 0 0 0,-1-1 0 0 0,1 0 0 0 0,0 0 0 0 0,0 0 0 0 0,-1 0 0 0 0,1 0 0 0 0,0 0 0 0 0,1 0 0 0 0,-1 0 0 0 0,0 1 0 0 0,1-1 0 0 0,-1 0 0 0 0,1 0 0 0 0,-1 0 0 0 0,1 0 0 0 0,0 1 0 0 0,0-3-157 0 0,36-53 2129 0 0,73-49-738 0 0,-107 103-1398 0 0,-1 1 0 0 0,1-1-1 0 0,-1 1 1 0 0,1 0 0 0 0,0 0 0 0 0,0 0-1 0 0,0 1 1 0 0,0-1 0 0 0,0 1-1 0 0,0-1 1 0 0,0 1 0 0 0,1 0-1 0 0,-1 0 1 0 0,0 1 0 0 0,1-1 0 0 0,-1 1-1 0 0,1-1 1 0 0,-1 1 0 0 0,4 0 7 0 0,62 0-787 0 0,-38 0-5843 0 0,-25 0 1584 0 0,-2-3-1162 0 0</inkml:trace>
  <inkml:trace contextRef="#ctx0" brushRef="#br0" timeOffset="49370.451">13787 1075 0 0 0,'0'0'389'0'0,"0"0"278"0"0,0 0 69 0 0,0 0 5 0 0,0 0 15 0 0,0 0 8 0 0,0 0 19 0 0,0 0 12 0 0,0-7 4670 0 0,0-16-4534 0 0,38 12 4700 0 0,-12 8-4526 0 0,11-2-587 0 0,73-1 641 0 0,-110 6-1112 0 0,40-12 1377 0 0,4 4-1276 0 0,28 2 114 0 0,231 2 1001 0 0,-176-3-922 0 0,27 7 247 0 0,-163 9-3951 0 0,3-7-3072 0 0,1 1-4743 0 0</inkml:trace>
  <inkml:trace contextRef="#ctx0" brushRef="#br0" timeOffset="51003.698">13707 1263 0 0 0,'0'0'481'0'0,"0"0"256"0"0,0 0 167 0 0,0 0 77 0 0,0 0 62 0 0,0 0-32 0 0,3-8-96 0 0,9-32 716 0 0,-12 40-932 0 0,-4-14 3762 0 0,-41 13-1194 0 0,44 1-3155 0 0,-15 18 914 0 0,-1 45 177 0 0,15-47-1039 0 0,1-14-110 0 0,0 0 1 0 0,0 1-1 0 0,1-1 1 0 0,-1 1-1 0 0,1-1 1 0 0,0 1-1 0 0,-1-1 1 0 0,1 1-1 0 0,0-1 1 0 0,1 1-1 0 0,-1 0 1 0 0,0-1-1 0 0,1 1 1 0 0,0-1-1 0 0,-1 0 1 0 0,1 1-1 0 0,0-1 1 0 0,0 1-1 0 0,0-1 1 0 0,1 0 0 0 0,-1 0-1 0 0,0 0 1 0 0,1 0-1 0 0,-1 0 1 0 0,1 0-55 0 0,35 17 702 0 0,13-12 211 0 0,-4-29-407 0 0,-33 0-340 0 0,-14 17-226 0 0,0 0 0 0 0,0 1 1 0 0,-1-1-1 0 0,1 0 0 0 0,-1 0 0 0 0,0 1 1 0 0,-1-1-1 0 0,1 1 0 0 0,-1-1 0 0 0,0 1 1 0 0,0 0-1 0 0,0 0 0 0 0,0 0 0 0 0,-1 1 1 0 0,0-1-1 0 0,0 1 0 0 0,0 0 0 0 0,0 0 1 0 0,0 0-1 0 0,0 1 0 0 0,-1-1 0 0 0,0 0 60 0 0,1 1-234 0 0,-9 2-2786 0 0,10 7-5519 0 0,3-3-638 0 0</inkml:trace>
  <inkml:trace contextRef="#ctx0" brushRef="#br0" timeOffset="53805.708">13582 291 0 0 0,'0'0'457'0'0,"0"0"372"0"0,0 0 20 0 0,0 0-15 0 0,0 0 38 0 0,0 0 39 0 0,0 0-7 0 0,0 0-51 0 0,0 0-62 0 0,0 0-28 0 0,0 0 8 0 0,-4-3-34 0 0,0 0-229 0 0,-7-4-519 0 0,-1 5 4880 0 0,12 2-4389 0 0,0 0-55 0 0,-11 7 1898 0 0,6 7-2216 0 0,1 0-1 0 0,0 1 1 0 0,1-1 0 0 0,0 1-1 0 0,2 0 1 0 0,-1-1-1 0 0,2 1 1 0 0,0 0 0 0 0,1 0-1 0 0,0 1-106 0 0,0 28 264 0 0,5 394 580 0 0,-4-205-421 0 0,-4-90 8 0 0,5-63-82 0 0,23-46 219 0 0,6-15-277 0 0,3-5-38 0 0,-2-10-166 0 0,123-11 397 0 0,-104 7-272 0 0,-52 0-181 0 0,0 0-7 0 0,0 0-8 0 0,0 0-6 0 0,0 0 0 0 0,0 0-14 0 0,0 0 16 0 0,0 0-15 0 0,0 0-5 0 0,0 0-1 0 0,27 0 2 0 0,-20-45 1457 0 0,-8 30-1350 0 0,-5-175 9 0 0,3 90-73 0 0,17 48-39 0 0,3-32 66 0 0,0 21-19 0 0,-6 11-36 0 0,-13-94 208 0 0,0 76-213 0 0,-11 18-697 0 0,11 45-55 0 0,1 7-2866 0 0,0-1-3585 0 0,1 1-4445 0 0</inkml:trace>
  <inkml:trace contextRef="#ctx0" brushRef="#br0" timeOffset="56603.992">13680 740 0 0 0,'0'0'255'0'0,"8"-2"526"0"0,33-4 1733 0 0,-41 6-1208 0 0,-26 1 1050 0 0,-98 42 74 0 0,123-43-2410 0 0,1 1 1 0 0,0-1-1 0 0,-1 1 0 0 0,1-1 0 0 0,0 1 0 0 0,0 0 1 0 0,0-1-1 0 0,-1 1 0 0 0,1-1 0 0 0,0 1 1 0 0,0 0-1 0 0,0-1 0 0 0,0 1 0 0 0,0-1 0 0 0,0 1 1 0 0,0 0-1 0 0,0-1 0 0 0,0 1 0 0 0,0-1 1 0 0,0 1-1 0 0,0 0 0 0 0,1-1 0 0 0,-1 1 1 0 0,0-1-1 0 0,0 1 0 0 0,1-1 0 0 0,-1 1 0 0 0,0-1 1 0 0,1 1-1 0 0,-1-1 0 0 0,0 1 0 0 0,1-1 1 0 0,-1 1-1 0 0,1-1 0 0 0,-1 0 0 0 0,1 1 0 0 0,-1-1 1 0 0,1 1-1 0 0,-1-1 0 0 0,1 0 0 0 0,-1 0 1 0 0,1 1-1 0 0,-1-1 0 0 0,1 0 0 0 0,0 0 0 0 0,-1 0 1 0 0,1 0-1 0 0,-1 0 0 0 0,1 0 0 0 0,0 0 1 0 0,-1 0-1 0 0,1 0 0 0 0,-1 0 0 0 0,1 0 1 0 0,0 0-1 0 0,-1 0 0 0 0,1 0 0 0 0,-1 0 0 0 0,1-1 1 0 0,0 1-1 0 0,-1 0 0 0 0,1 0 0 0 0,-1-1 1 0 0,1 1-1 0 0,-1 0 0 0 0,1-1-20 0 0,179-37 782 0 0,-62 13-952 0 0,-118 25 261 0 0,0 0 72 0 0,-30 1 41 0 0,-164 57-440 0 0,99-25 301 0 0,117-22-675 0 0,100-18 780 0 0,-16 0-458 0 0,-105 7 206 0 0,-1 0 38 0 0,0 0 38 0 0,-59 37 943 0 0,-52 4-181 0 0,165-43-1376 0 0,142-52-111 0 0,-287 76 875 0 0,-27 25 370 0 0,117-47-515 0 0,0 0-1 0 0,1 0 1 0 0,-1 0-1 0 0,0 0 1 0 0,1 1 0 0 0,-1-1-1 0 0,0 0 1 0 0,1 0 0 0 0,-1 1-1 0 0,0-1 1 0 0,1 0 0 0 0,-1 1-1 0 0,1-1 1 0 0,-1 0-1 0 0,1 1 1 0 0,-1-1 0 0 0,1 1-1 0 0,-1-1 1 0 0,1 1 0 0 0,-1-1-1 0 0,1 1 1 0 0,-1-1 0 0 0,1 1-1 0 0,0-1 1 0 0,-1 1-1 0 0,1 0 1 0 0,0-1 0 0 0,0 1-1 0 0,-1 0 1 0 0,1-1 0 0 0,0 1-1 0 0,0 0 1 0 0,0-1 0 0 0,0 1-1 0 0,0 0 1 0 0,0-1-1 0 0,0 1 1 0 0,0 0 0 0 0,0-1-1 0 0,0 1 1 0 0,0 0 0 0 0,1-1-1 0 0,-1 1 1 0 0,0 0 1 0 0,13 22 437 0 0,42-23-106 0 0,-55 0-276 0 0,-30 23 898 0 0,-140 57-321 0 0,165-70-1247 0 0,16-6 540 0 0,-11-2 101 0 0,1-1 1 0 0,-1 1 0 0 0,0-1 0 0 0,1 1 0 0 0,-1-1-1 0 0,0 1 1 0 0,0-1 0 0 0,0 1 0 0 0,0 0 0 0 0,0-1 0 0 0,-1 1-1 0 0,1-1 1 0 0,0 1 0 0 0,-1-1 0 0 0,1 1 0 0 0,-1-1-1 0 0,1 1 1 0 0,-1-1 0 0 0,0 0 0 0 0,0 1 0 0 0,1-1 0 0 0,-1 0-1 0 0,0 1 1 0 0,0-1 0 0 0,0 0 0 0 0,-1 0 0 0 0,1 0-1 0 0,-1 1-26 0 0,12 22-36 0 0,-10-23 8 0 0,0-1-10 0 0,0 0-8 0 0,0 0 5 0 0,0 0 5 0 0,11-2 21 0 0,-1 0-1 0 0,1-1 1 0 0,-1 0-1 0 0,0-1 1 0 0,0 0-1 0 0,0 0 1 0 0,-1-1-1 0 0,1 0 1 0 0,-1-1-1 0 0,2-2 16 0 0,11-5-49 0 0,111-53 97 0 0,-191 136 52 0 0,44-52 0 0 0,14-18-77 0 0,0 0-10 0 0,0 0-20 0 0,0 0-11 0 0,0 0 11 0 0,0 0 24 0 0,24 19 201 0 0,16 43-68 0 0,-28-5 498 0 0,-11-29-641 0 0,6-3 64 0 0,-2-17-75 0 0,-4-7 10 0 0,0 0 0 0 0,0 0 1 0 0,0 0-1 0 0,-1 0 0 0 0,1 0 0 0 0,0 0 0 0 0,-1 0 0 0 0,1 0 0 0 0,-1 0 0 0 0,1 0 0 0 0,-1 0 0 0 0,1 0 0 0 0,-1 0 1 0 0,0 1-1 0 0,0-1 0 0 0,1 0 0 0 0,-1 0 0 0 0,0 0 0 0 0,0 1 0 0 0,0-1 0 0 0,0 0 0 0 0,-1 0 0 0 0,1 0 0 0 0,0 1 1 0 0,0-1-1 0 0,-1 0 0 0 0,1 0 0 0 0,-1 0 0 0 0,1 0 0 0 0,-1 0 0 0 0,1 0 0 0 0,-1 0 0 0 0,0 0-6 0 0,-35 53 406 0 0,24-28-322 0 0,-5-2-395 0 0,11-21 309 0 0,1 0 0 0 0,-1 0 1 0 0,0 0-1 0 0,0-1 0 0 0,0 0 0 0 0,0 0 0 0 0,0-1 1 0 0,-1 1-1 0 0,1-1 0 0 0,0 0 0 0 0,-1-1 0 0 0,1 0 1 0 0,-1 0-1 0 0,1 0 0 0 0,0-1 0 0 0,-1 0 2 0 0,-2 1 0 0 0,-34-21 188 0 0,5-6-491 0 0,37 27 23 0 0,1 0-276 0 0,0 0-520 0 0,0 0-1145 0 0,0 0-2153 0 0,0 0-2709 0 0</inkml:trace>
  <inkml:trace contextRef="#ctx0" brushRef="#br0" timeOffset="63123.379">12894 3170 0 0 0,'18'-27'0'0'0,"-18"24"0"0"0,0 0 0 0 0,0 2 0 0 0,0 0 0 0 0,0 0 0 0 0,1 0 0 0 0,-1 0 0 0 0,0 0 0 0 0,0 0 0 0 0,1 0 0 0 0,-1 0 0 0 0,1 0 0 0 0,-1 0 0 0 0,1 1 0 0 0,-1-1 0 0 0,1 0 0 0 0,-1 0 0 0 0,1 0 0 0 0,0 1 0 0 0,-1-1 0 0 0,1 0 0 0 0,0 1 0 0 0,0-1 0 0 0,-1 1 0 0 0,1-1 0 0 0,0 1 0 0 0,0-1 0 0 0,0 1 0 0 0,0 0 0 0 0,0-1 0 0 0,0 1 0 0 0,0 0 0 0 0,0 0 0 0 0,0-1 0 0 0,0 1 0 0 0,-1 0 0 0 0,1 0 0 0 0,0 0 0 0 0,0 0 0 0 0,0 0 0 0 0,0 1 0 0 0,0-1 0 0 0,0 0 0 0 0,0 0 0 0 0,0 1 0 0 0,0-1 0 0 0,0 0 0 0 0,1 1 0 0 0,6 6 0 0 0,-6-6 0 0 0,0-1 0 0 0,-2 3 0 0 0,2-3 68 0 0,-2 0 285 0 0,0 0 128 0 0,0 0 39 0 0,0 0 21 0 0,0 0-23 0 0,0 0-52 0 0,0 0-79 0 0,0 0-108 0 0,0 0-111 0 0,0 0-82 0 0,0 0-71 0 0,0 0-36 0 0,0 0 7 0 0,0 0 6 0 0,0 0 32 0 0,0 0 37 0 0,0 0 20 0 0,0 0 22 0 0,0 0 17 0 0,1 4 1565 0 0,5-8 11880 0 0,-6 0-14940 0 0,-7-63 3382 0 0,-30 16-351 0 0,-5 23-884 0 0,-43 24-86 0 0,65 18-537 0 0,-26 42 146 0 0,42-44-262 0 0,0 1 0 0 0,0 1-1 0 0,1-1 1 0 0,1 1 0 0 0,0-1 0 0 0,1 1 0 0 0,0 0 0 0 0,1-1 0 0 0,1 1 0 0 0,0 0-33 0 0,-2 65 336 0 0,-12 208 430 0 0,9-51-421 0 0,4-235-356 0 0,0-1-13 0 0,0 3 15 0 0,0-2 14 0 0,0 1 6 0 0,7-31-3414 0 0,3 4-5939 0 0,-7 17-2081 0 0</inkml:trace>
  <inkml:trace contextRef="#ctx0" brushRef="#br0" timeOffset="64215.684">12934 3078 0 0 0,'0'0'480'0'0,"0"0"-64"0"0,-4-3-22 0 0,-17-9 343 0 0,20 12-287 0 0,1 0 39 0 0,0 0 39 0 0,0 0 78 0 0,0 0 98 0 0,0 0 69 0 0,0 0 51 0 0,0 0 27 0 0,-2 0 8552 0 0,2 0-9174 0 0,3 0-122 0 0,0 0 0 0 0,0 0 0 0 0,-1 0 0 0 0,1 0 0 0 0,0 1 0 0 0,0-1 0 0 0,-1 1 0 0 0,1 0 0 0 0,0 0 1 0 0,-1 0-1 0 0,1 0 0 0 0,-1 0 0 0 0,1 1 0 0 0,-1-1 0 0 0,1 1 0 0 0,-1 0 0 0 0,0-1 0 0 0,0 1 0 0 0,0 0 1 0 0,0 0-1 0 0,0 0 0 0 0,-1 0 0 0 0,1 1 0 0 0,0-1 0 0 0,-1 1 0 0 0,0-1 0 0 0,1 1 0 0 0,-1-1 0 0 0,0 1 0 0 0,-1-1 1 0 0,1 1-1 0 0,0 0 0 0 0,0 2-107 0 0,12 112 2055 0 0,-12-3-1035 0 0,-17-26-480 0 0,12-6-137 0 0,2 54 196 0 0,-5-107-379 0 0,7-29-206 0 0,0 0 2 0 0,-2 22 50 0 0,0-16 302 0 0,0-31-1921 0 0,2 17-1430 0 0,-1-1-6013 0 0,1 5-2847 0 0</inkml:trace>
  <inkml:trace contextRef="#ctx0" brushRef="#br0" timeOffset="75550.921">12338 3829 0 0 0,'0'0'367'0'0,"0"0"316"0"0,0 0 82 0 0,0 0-6 0 0,0 0-18 0 0,0 0-32 0 0,0 0-55 0 0,0 0-51 0 0,-5-1-8 0 0,-23-2 1496 0 0,33 3 7141 0 0,3-1-5598 0 0,30-2-3749 0 0,138-22 1395 0 0,-5 17-661 0 0,1 5 144 0 0,-36-1-562 0 0,-43 15-137 0 0,50 0 461 0 0,-42-15-68 0 0,-101 4-471 0 0,0 0 4 0 0,17 0 84 0 0,23 0 252 0 0,-47 19-264 0 0,-7 28 157 0 0,-20 46 41 0 0,30-65-238 0 0,0 0 0 0 0,2 1 0 0 0,1 0 0 0 0,1 0-1 0 0,3 16-21 0 0,0 32-20 0 0,4 41 46 0 0,4-38-38 0 0,4 38 32 0 0,-5-44-3 0 0,-2-29-6 0 0,-6 64 2 0 0,-2-108-17 0 0,-6 24 1210 0 0,-591-25-1006 0 0,513 1-79 0 0,16-8-132 0 0,0 3 2 0 0,-6-7 49 0 0,-93 7-25 0 0,7 4 706 0 0,160-30-594 0 0,0-3-145 0 0,-2 15 27 0 0,2 0 1 0 0,1-1-1 0 0,0 1 1 0 0,1 0-1 0 0,1 0 1 0 0,1 0-1 0 0,3-10-9 0 0,20-71 49 0 0,-24-56-19 0 0,1-106-49 0 0,-17 139 16 0 0,19 81-55 0 0,8 13-73 0 0,-13 27 123 0 0,1 1 0 0 0,-1 0-5 0 0,-1 0-19 0 0,0 0 8 0 0,0 0 10 0 0,0 0-8 0 0,0 0-10 0 0,0 0-12 0 0,0 0-16 0 0,0 0 22 0 0,0 0 12 0 0,0 0 3 0 0,0 0 24 0 0,0 0-15 0 0,0 0 7 0 0,0 0 15 0 0,1 0-13 0 0,0 0-10 0 0,-1 0-2 0 0,0 0-3 0 0,18 0 38 0 0,86 15-35 0 0,-57-15 26 0 0,-47 0-23 0 0,0 0-20 0 0,0 0-58 0 0,0 0-86 0 0,0 0-132 0 0,0 0-255 0 0,0 0-333 0 0,0 0-493 0 0,0 4-5738 0 0,0 0-2789 0 0</inkml:trace>
  <inkml:trace contextRef="#ctx0" brushRef="#br0" timeOffset="78320.347">12452 4617 0 0 0,'0'0'846'0'0,"0"0"79"0"0,0 0-9 0 0,0 0-48 0 0,0 0-26 0 0,0 0 30 0 0,0 0 102 0 0,0 0 107 0 0,0 0 95 0 0,0 0 22 0 0,0 0-43 0 0,0 0-81 0 0,0 0-117 0 0,0 0-129 0 0,0 0-113 0 0,0 0-99 0 0,0 0-84 0 0,0 0-37 0 0,0 0-28 0 0,0 0-10 0 0,0 0 25 0 0,0 0 9 0 0,0 0 11 0 0,0-6 2697 0 0,2-19-2550 0 0,-1 9-526 0 0,2 0 0 0 0,-1-1 1 0 0,2 2-1 0 0,0-1 0 0 0,1 0 1 0 0,1 1-1 0 0,0 0 0 0 0,1 0 1 0 0,0 1-1 0 0,2-1 0 0 0,-1 2 1 0 0,2-1-1 0 0,0 1 0 0 0,0 1 1 0 0,1 0-1 0 0,1 0 0 0 0,0 1 1 0 0,0 1-1 0 0,9-5-123 0 0,43-23 232 0 0,-39 87-124 0 0,-15-27-52 0 0,-1 1 0 0 0,-1 1 1 0 0,-1-1-1 0 0,-1 2 0 0 0,-1-1 0 0 0,-1 0 0 0 0,-1 1 0 0 0,-1 10-56 0 0,9-110 831 0 0,-1 58-858 0 0,1 0 0 0 0,1 1 0 0 0,1 0 0 0 0,0 1 0 0 0,1 0 0 0 0,0 1 1 0 0,1 1-1 0 0,1 0 0 0 0,8-4 27 0 0,-18 13-12 0 0,0 0 1 0 0,0 0-1 0 0,0 0 1 0 0,0 0-1 0 0,1 1 1 0 0,0 0 0 0 0,-1 1-1 0 0,1 0 1 0 0,0 0-1 0 0,1 0 1 0 0,-1 1 0 0 0,0 0-1 0 0,0 0 1 0 0,0 0-1 0 0,1 1 1 0 0,4 1 11 0 0,-8 1 8 0 0,1 0-1 0 0,-1 0 1 0 0,0 0 0 0 0,0 1 0 0 0,0 0 0 0 0,0 0-1 0 0,0 0 1 0 0,0 0 0 0 0,-1 1 0 0 0,1-1 0 0 0,-1 1-1 0 0,0 0 1 0 0,0 0 0 0 0,-1 0 0 0 0,1 0 0 0 0,-1 1-1 0 0,0-1 1 0 0,0 1 0 0 0,0-1 0 0 0,-1 1 0 0 0,0 0-1 0 0,0-1 1 0 0,0 1 0 0 0,0 0 0 0 0,-1 0 0 0 0,1 4-8 0 0,-30 116 421 0 0,26-15-329 0 0,3-109-117 0 0,0-1-2961 0 0,0 0-1312 0 0,0 0-4642 0 0,0 0-1382 0 0</inkml:trace>
  <inkml:trace contextRef="#ctx0" brushRef="#br0" timeOffset="81714.472">11901 3814 0 0 0,'0'0'209'0'0,"0"0"396"0"0,0 0 140 0 0,0 0 118 0 0,0 0 114 0 0,0 0 46 0 0,0 0-15 0 0,1 7 3601 0 0,-2-3 4695 0 0,-446 0-5533 0 0,316 3-3280 0 0,15-21 419 0 0,27 13-706 0 0,-39-2 401 0 0,66-1-496 0 0,31-3 230 0 0,7-5 29 0 0,-26 5-1491 0 0,50 18-1856 0 0,0-7-1878 0 0,0 0-5867 0 0</inkml:trace>
  <inkml:trace contextRef="#ctx0" brushRef="#br0" timeOffset="82922.685">11461 791 0 0 0,'0'0'520'0'0,"0"0"92"0"0,0 0 6 0 0,0 0-11 0 0,0 0 14 0 0,0 0 18 0 0,0 0 41 0 0,0 0 49 0 0,0 0 57 0 0,0 0 59 0 0,0 0 52 0 0,0 0 27 0 0,0 0-56 0 0,-20 5 2075 0 0,-109 19 3337 0 0,-31-16-3807 0 0,50-31-1340 0 0,-68 13 186 0 0,120 18-604 0 0,51-2-4980 0 0,14-1-494 0 0,-3 2-6329 0 0</inkml:trace>
  <inkml:trace contextRef="#ctx0" brushRef="#br0" timeOffset="84263.251">10983 1815 0 0 0,'0'0'540'0'0,"0"0"424"0"0,0 0 363 0 0,0 0 282 0 0,0 0 200 0 0,0 0 9 0 0,0 0-148 0 0,0 0-166 0 0,0 0-188 0 0,0 0-177 0 0,0 0-171 0 0,0 0-194 0 0,-2-6-177 0 0,-5-25 213 0 0,-4 303 2339 0 0,11-267-3146 0 0,1 0 0 0 0,0-1 1 0 0,0 1-1 0 0,0-1 0 0 0,0 1 1 0 0,1-1-1 0 0,0 1 0 0 0,0-1 1 0 0,0 0-1 0 0,0 0 0 0 0,1 0 1 0 0,0 0-1 0 0,-1-1 0 0 0,1 1 1 0 0,1-1-1 0 0,-1 1 0 0 0,0-1 1 0 0,2 1-4 0 0,-4-3 27 0 0,0 0 1 0 0,0-1 0 0 0,0 1 0 0 0,0 0-1 0 0,0 0 1 0 0,0-1 0 0 0,0 1 0 0 0,0 0-1 0 0,0-1 1 0 0,0 1 0 0 0,0-1 0 0 0,1 0-1 0 0,-1 1 1 0 0,0-1 0 0 0,0 0 0 0 0,0 0-1 0 0,1 0 1 0 0,-1 1 0 0 0,0-1 0 0 0,0-1-1 0 0,1 1 1 0 0,-1 0 0 0 0,0 0 0 0 0,0 0-1 0 0,0-1 1 0 0,1 1 0 0 0,-1 0 0 0 0,0-1-1 0 0,0 1 1 0 0,0-1 0 0 0,0 1 0 0 0,0-1-1 0 0,0 0 1 0 0,0 0 0 0 0,0 1 0 0 0,0-1-1 0 0,0 0 1 0 0,0 0 0 0 0,0 0 0 0 0,-1 0-1 0 0,2-1-27 0 0,30-49 825 0 0,-26 40-860 0 0,100-221 639 0 0,-71 100-120 0 0,-34 131-440 0 0,-1 1-19 0 0,0 0-17 0 0,0 0-14 0 0,0 0-10 0 0,0 0-8 0 0,0 0-10 0 0,0 0-11 0 0,0 0-2 0 0,0 0 10 0 0,2 46 229 0 0,3-1 0 0 0,2 0 0 0 0,2 0 0 0 0,5 14-192 0 0,16 84 249 0 0,-19-60-173 0 0,-4 0 0 0 0,-3 1 1 0 0,-8 83-77 0 0,5-158 22 0 0,-2 0 1 0 0,0 0-1 0 0,0 1 1 0 0,0-1-1 0 0,-1 0 1 0 0,-1 0-1 0 0,1 0 1 0 0,-1-1-1 0 0,-1 1 1 0 0,0-1-1 0 0,0 1 1 0 0,-1-1-1 0 0,1-1 1 0 0,-2 1-1 0 0,1 0 1 0 0,-1-1-1 0 0,0 0 1 0 0,-1-1-1 0 0,0 0 1 0 0,0 0-1 0 0,0 0 1 0 0,-1 0-1 0 0,0-1 1 0 0,1-1-1 0 0,-2 1 1 0 0,-3 0-23 0 0,10-3 20 0 0,0-1 0 0 0,0 0-1 0 0,0 0 1 0 0,0 0 0 0 0,1 0 0 0 0,-1 0-1 0 0,-1-1 1 0 0,1 1 0 0 0,0-1 0 0 0,0 1 0 0 0,0-1-1 0 0,0 0 1 0 0,0 1 0 0 0,0-1 0 0 0,0 0-1 0 0,-1-1 1 0 0,1 1 0 0 0,0 0 0 0 0,0-1 0 0 0,0 1-1 0 0,0-1 1 0 0,0 1 0 0 0,0-1 0 0 0,0 0 0 0 0,0 0-1 0 0,0 0 1 0 0,0 0 0 0 0,0 0 0 0 0,1-1-1 0 0,-1 1 1 0 0,0 0 0 0 0,1-1 0 0 0,-1 1 0 0 0,1-1-1 0 0,0 0 1 0 0,-1 1 0 0 0,1-1 0 0 0,0 0-1 0 0,0 0 1 0 0,0 0 0 0 0,0 0 0 0 0,0 0 0 0 0,1 0-1 0 0,-1 0 1 0 0,1 0 0 0 0,-1 0 0 0 0,1 0 0 0 0,0-2-21 0 0,0-9 30 0 0,2 1 0 0 0,0-1-1 0 0,0 0 1 0 0,1 1-1 0 0,1-1 1 0 0,0 1 0 0 0,1 0-1 0 0,0 0 1 0 0,0 1-1 0 0,2-1 1 0 0,-1 1-1 0 0,1 1 1 0 0,3-4-29 0 0,33-63 67 0 0,-28 45-73 0 0,17-72-448 0 0,-48 100-2764 0 0,8 4-2074 0 0,6 0 583 0 0,-1 0-6808 0 0</inkml:trace>
  <inkml:trace contextRef="#ctx0" brushRef="#br0" timeOffset="85357.615">11434 2341 0 0 0,'0'0'377'0'0,"0"0"76"0"0,0 0 37 0 0,0 0 13 0 0,0 0 67 0 0,0 0 192 0 0,0 0 187 0 0,0 0 212 0 0,0 0 157 0 0,0 3-15 0 0,11 42 8479 0 0,0-52-5741 0 0,-1-21-3643 0 0,1 0 1 0 0,1 0 0 0 0,1 1 0 0 0,2 0-1 0 0,1 1 1 0 0,8-9-399 0 0,-5 83-65 0 0,16 51 139 0 0,-19-95 250 0 0,10-35-77 0 0,-22 25-225 0 0,58-67 50 0 0,-51 65-46 0 0,-11 8-48 0 0,0 0-21 0 0,2 23-62 0 0,14 68 439 0 0,-13-81-543 0 0,3 5-400 0 0,2-17-8059 0 0,-6 1-2802 0 0</inkml:trace>
  <inkml:trace contextRef="#ctx0" brushRef="#br0" timeOffset="86528.985">11248 865 0 0 0,'0'0'720'0'0,"0"0"227"0"0,0 0 72 0 0,0 0 16 0 0,0 0-50 0 0,0 0-88 0 0,0 0 31 0 0,0 0 97 0 0,0 0 116 0 0,0 0 104 0 0,-1 0-1896 0 0,-7 3 11687 0 0,6-2-9305 0 0,15 183 559 0 0,2 110-1221 0 0,-10-250-979 0 0,-1-4 193 0 0,-4-39-287 0 0,6 13-177 0 0,12-10-959 0 0,-10-4-3366 0 0,-4 0-653 0 0,-2 0-6672 0 0</inkml:trace>
  <inkml:trace contextRef="#ctx0" brushRef="#br0" timeOffset="89481.561">11248 2739 896 0 0,'0'0'1206'0'0,"0"0"-86"0"0,0 0 110 0 0,0 0 265 0 0,0 0 238 0 0,0 0 130 0 0,0 0-26 0 0,0 0-214 0 0,0 0-322 0 0,0 0-342 0 0,0 0-301 0 0,0 0-206 0 0,0-6-93 0 0,0-11-138 0 0,0 10 2754 0 0,0 7-2716 0 0,0 0-11 0 0,4 26 1759 0 0,36 136 712 0 0,-16-7-1780 0 0,-20 177-16 0 0,-1-223-439 0 0,-3-108-470 0 0,0-1 6 0 0,0 0-3 0 0,0 0-9 0 0,0 0-23 0 0,0 0 27 0 0,0 0 10 0 0,0 0 28 0 0,0 0-28 0 0,0 0-6 0 0,0 0-15 0 0,0 0 11 0 0,0 0 8 0 0,0 0 8 0 0,1 29 289 0 0,6 4 26 0 0,-7-33-331 0 0,2 14 28 0 0,7 2 321 0 0,-9-16-339 0 0,0 0-6 0 0,0 0-6 0 0,0 0 5 0 0,0 0 1 0 0,0 0-1 0 0,0 0-8 0 0,0 0-13 0 0,0 0-2 0 0,0 0 6 0 0,-6-67 258 0 0,-7 52-281 0 0,-1 0 1 0 0,0 1-1 0 0,-1 0 1 0 0,-1 1-1 0 0,0 1 1 0 0,-1 0-1 0 0,0 2 1 0 0,-17-9 24 0 0,-85-30 61 0 0,102 35-40 0 0,17 14-29 0 0,0 0 12 0 0,0 0 2 0 0,28-18-92 0 0,-5 10 86 0 0,1 1 1 0 0,0 1-1 0 0,0 2 0 0 0,1 0 0 0 0,0 2 1 0 0,8 0-1 0 0,255-25-2 0 0,-149 2-68 0 0,-139 25 75 0 0,0 1 0 0 0,0-1 0 0 0,-1 0 0 0 0,1 1 0 0 0,0-1 0 0 0,0 0 0 0 0,0 0 0 0 0,0 1 0 0 0,0-1 0 0 0,0 0 0 0 0,0 1 0 0 0,0-1 0 0 0,0 0 0 0 0,0 0 0 0 0,1 1 0 0 0,-1-1 0 0 0,0 0 0 0 0,0 1 1 0 0,0-1-1 0 0,0 0 0 0 0,0 0 0 0 0,0 1 0 0 0,0-1 0 0 0,1 0 0 0 0,-1 0 0 0 0,0 0 0 0 0,0 1 0 0 0,0-1 0 0 0,1 0 0 0 0,-1 0 0 0 0,0 0 0 0 0,0 1 0 0 0,1-1 0 0 0,-1 0 0 0 0,0 0 0 0 0,0 0 0 0 0,1 0 1 0 0,-1 0-1 0 0,0 0 0 0 0,0 0 0 0 0,1 0 0 0 0,-1 1 0 0 0,0-1 0 0 0,1 0 0 0 0,-1 0 0 0 0,0 0 0 0 0,0 0 0 0 0,1 0 0 0 0,-1-1 0 0 0,0 1 0 0 0,1 0 0 0 0,-1 0 0 0 0,0 0 0 0 0,0 0 0 0 0,1 0 0 0 0,-1 0-5 0 0,-23 23-9 0 0,18-19 30 0 0,-193 184 135 0 0,73-77-40 0 0,77-27 19 0 0,44-84-911 0 0,16-26-2790 0 0,-4 16-4167 0 0,0 2-4908 0 0</inkml:trace>
  <inkml:trace contextRef="#ctx0" brushRef="#br0" timeOffset="95077.715">14724 957 0 0 0,'-26'4'11'0'0,"26"-13"1819"0"0,1 7 5527 0 0,57 3-2339 0 0,4 1-3737 0 0,89 24-102 0 0,96-19 89 0 0,-169-3-960 0 0,21 3 145 0 0,76-17 313 0 0,48 6-190 0 0,-18 11 157 0 0,-90 0-446 0 0,133-3 923 0 0,-49 0-533 0 0,-75-1-223 0 0,35 1 897 0 0,-159-4-1347 0 0,0 0-7 0 0,0 0 10 0 0,0 0 9 0 0,0 0 13 0 0,0 0 22 0 0,0 0-19 0 0,0 0 1 0 0,0 0 7 0 0,0 0-15 0 0,0 0 6 0 0,0 0-20 0 0,0 0-22 0 0,-30 13-3097 0 0,11 0-4928 0 0,13-9-2955 0 0</inkml:trace>
  <inkml:trace contextRef="#ctx0" brushRef="#br0" timeOffset="97684.561">16896 1053 0 0 0,'0'0'409'0'0,"0"0"365"0"0,0 0 126 0 0,0 0 66 0 0,0 0 78 0 0,0 0 35 0 0,0 0 5 0 0,5-5 5741 0 0,-27-11-3248 0 0,-30 5-2401 0 0,27 6-341 0 0,-71 1 1355 0 0,48 22-1528 0 0,-37 24 104 0 0,-2 26 419 0 0,16 2-325 0 0,25 5-364 0 0,28-28-244 0 0,3 9 96 0 0,12-43-301 0 0,1 1 0 0 0,1 0 0 0 0,0-1 0 0 0,0 1 0 0 0,2 0 0 0 0,-1 0 0 0 0,2 0-1 0 0,0-1 1 0 0,0 1 0 0 0,2-1 0 0 0,1 5-47 0 0,43 57 402 0 0,12-21 34 0 0,-27-36-240 0 0,34 5 196 0 0,9-12-119 0 0,-6 0-163 0 0,46-10 172 0 0,-104-2-243 0 0,0 0-1 0 0,0-1 0 0 0,-1 0 0 0 0,1-1 1 0 0,0 0-1 0 0,-1-1 0 0 0,1 0 1 0 0,-1-1-1 0 0,0 0 0 0 0,8-6-38 0 0,80-82 303 0 0,-59 39-186 0 0,-20 20-47 0 0,-15 24-43 0 0,0 0 1 0 0,-1-1-1 0 0,0 0 1 0 0,-1 1-1 0 0,0-1 1 0 0,-1-1-1 0 0,0 1 1 0 0,0 0 0 0 0,-1-10-28 0 0,4-89 156 0 0,-14 44-114 0 0,-11 11 20 0 0,10 45-67 0 0,1-1 0 0 0,-2 1 0 0 0,0 1 0 0 0,0 0 0 0 0,0 1 0 0 0,-1 0 0 0 0,0 0 0 0 0,-4 0 5 0 0,11 5-8 0 0,-8-5-57 0 0,0 1 1 0 0,-1 0-1 0 0,0 2 1 0 0,0-1-1 0 0,0 2 1 0 0,0-1-1 0 0,-1 2 1 0 0,0 0-1 0 0,0 1 1 0 0,0 1-1 0 0,-10 0 65 0 0,-6-1-609 0 0,15 0-964 0 0,1 2-3510 0 0,12 1-839 0 0,0 2-5844 0 0</inkml:trace>
  <inkml:trace contextRef="#ctx0" brushRef="#br0" timeOffset="99247.555">16749 1318 0 0 0,'0'0'181'0'0,"0"0"440"0"0,0 0 121 0 0,0 0 41 0 0,0 0 32 0 0,0 0-8 0 0,0 0-30 0 0,0 0-54 0 0,0 0-51 0 0,7-16 2533 0 0,-3 7 3875 0 0,-4 8-6682 0 0,0 1-12 0 0,-44-3 2406 0 0,12 36-2232 0 0,27 18-120 0 0,5-48-381 0 0,0 0 1 0 0,1 1-1 0 0,0-1 1 0 0,-1 0-1 0 0,1 0 1 0 0,0 0-1 0 0,1 0 1 0 0,-1 0-1 0 0,0 0 1 0 0,1 0-1 0 0,0-1 1 0 0,0 1-1 0 0,0-1 1 0 0,0 1-1 0 0,0-1 1 0 0,0 1-1 0 0,0-1 1 0 0,1 0-1 0 0,-1 0 1 0 0,1 0-1 0 0,0-1 1 0 0,0 1-1 0 0,-1 0 0 0 0,1-1 1 0 0,0 0-1 0 0,0 0 1 0 0,0 0-1 0 0,1 0 1 0 0,-1 0-1 0 0,0-1 1 0 0,0 1-1 0 0,0-1 1 0 0,4 0-60 0 0,31-25 680 0 0,24-37-128 0 0,-61 61-539 0 0,0 0 0 0 0,0 0 0 0 0,-1 0 0 0 0,1 0 0 0 0,-1-1 0 0 0,1 1 0 0 0,-1 0 0 0 0,1 0 0 0 0,-1-1 0 0 0,0 1 0 0 0,0 0 0 0 0,1 0 0 0 0,-1-1 0 0 0,0 1 0 0 0,0 0 0 0 0,0-1 0 0 0,-1 1 0 0 0,1 0 0 0 0,0-1 0 0 0,0 1 0 0 0,-1 0 0 0 0,1 0 0 0 0,-1-1 0 0 0,1 1 0 0 0,-1 0 0 0 0,1 0 0 0 0,-1 0 0 0 0,0 0 0 0 0,1 0 0 0 0,-1 0 0 0 0,0 0 0 0 0,0 0 0 0 0,0 0-1 0 0,0 0 1 0 0,0 0 0 0 0,0 0 0 0 0,0 1 0 0 0,0-1 0 0 0,0 0 0 0 0,-1 1 0 0 0,1-1 0 0 0,0 1 0 0 0,0-1 0 0 0,0 1 0 0 0,-2-1-13 0 0,-4 0-68 0 0,-1 0-1 0 0,0 0 1 0 0,0 1-1 0 0,1 0 1 0 0,-1 1-1 0 0,0-1 1 0 0,0 1-1 0 0,1 1 1 0 0,-1 0-1 0 0,0 0 1 0 0,-5 2 68 0 0,10-3-36 0 0,1 5-3914 0 0,7-4-986 0 0,-2 1-3563 0 0,-1-2 1912 0 0</inkml:trace>
  <inkml:trace contextRef="#ctx0" brushRef="#br0" timeOffset="101900.431">16493 563 0 0 0,'0'0'316'0'0,"0"0"571"0"0,0 0 48 0 0,0 0-96 0 0,0 0-82 0 0,0 0-37 0 0,0 0-36 0 0,0 0 31 0 0,0 0 31 0 0,0 0 33 0 0,0 0 23 0 0,0 3-45 0 0,3 73 4021 0 0,1 18-2844 0 0,17 120-206 0 0,-20 48-830 0 0,-8-75-426 0 0,8-165-427 0 0,-11 40 331 0 0,6-32 503 0 0,29-34 65 0 0,163-11-305 0 0,-152 15-488 0 0,53 1 74 0 0,-28-2-26 0 0,7 1-159 0 0,-68 0-31 0 0,17-8 1497 0 0,-23-183-869 0 0,1 70-378 0 0,-9 55-122 0 0,-22-53 35 0 0,24 31-65 0 0,8-22 6 0 0,4 22-195 0 0,3 72 825 0 0,0 6-3334 0 0,-2 3-6422 0 0,-1 7-2452 0 0</inkml:trace>
  <inkml:trace contextRef="#ctx0" brushRef="#br0" timeOffset="103359.51">16765 644 0 0 0,'0'0'137'0'0,"0"0"522"0"0,0 0 137 0 0,0 0-23 0 0,0 0 7 0 0,0 0 8 0 0,0 0 16 0 0,0 0 8 0 0,0 0 19 0 0,-27 10-5 0 0,-83 30-92 0 0,73-20 977 0 0,36-20-1571 0 0,1 0 26 0 0,21 3 272 0 0,-1 0 0 0 0,1-2-1 0 0,0 0 1 0 0,-1-1 0 0 0,1-1 0 0 0,0-1 0 0 0,7-3-438 0 0,71-2 326 0 0,-98 7-231 0 0,-1 0 38 0 0,0 0 6 0 0,0 0 21 0 0,0 0-29 0 0,-17 8 242 0 0,-157 97 1114 0 0,154-95-1226 0 0,-1 17-177 0 0,52-16 163 0 0,-15-10-221 0 0,0 0 0 0 0,1-1-1 0 0,-1 0 1 0 0,0-2 0 0 0,0 0 0 0 0,0 0-1 0 0,0-2 1 0 0,0 0 0 0 0,-1-1 0 0 0,7-3-26 0 0,-18 8 188 0 0,-37 19-284 0 0,-126 87 312 0 0,86-66-16 0 0,73-39-208 0 0,0-1 0 0 0,0 1 0 0 0,1 0-1 0 0,-1-1 1 0 0,0 1 0 0 0,0-1 0 0 0,0 1 0 0 0,1 0 0 0 0,-1-1 0 0 0,0 1 0 0 0,1-1 0 0 0,-1 1 0 0 0,1-1 0 0 0,-1 1 0 0 0,1-1 0 0 0,-1 1 0 0 0,1-1 0 0 0,-1 1 0 0 0,1-1-1 0 0,-1 1 1 0 0,1-1 0 0 0,-1 0 0 0 0,1 1 0 0 0,-1-1 0 0 0,1 0 0 0 0,0 0 0 0 0,-1 1 0 0 0,1-1 0 0 0,0 0 0 0 0,-1 0 0 0 0,1 0 0 0 0,0 0 0 0 0,-1 0 0 0 0,1 0 0 0 0,0 0 0 0 0,-1 0-1 0 0,1 0 1 0 0,0 0 0 0 0,-1 0 0 0 0,1-1 0 0 0,0 1 0 0 0,-1 0 0 0 0,1 0 0 0 0,0-1 0 0 0,-1 1 0 0 0,1 0 8 0 0,20-2 3 0 0,0-1 0 0 0,0-1 1 0 0,-1 0-1 0 0,0-2 0 0 0,0 0 0 0 0,13-6-3 0 0,45-13-4 0 0,-78 25 7 0 0,0 0 1 0 0,0 0-1 0 0,0 0 1 0 0,0 1-1 0 0,0-1 1 0 0,0 0-1 0 0,0 0 1 0 0,0 1-1 0 0,1-1 1 0 0,-1 0-1 0 0,0 0 1 0 0,0 0-1 0 0,0 1-3 0 0,-14 6-16 0 0,-183 119 613 0 0,197-126-603 0 0,-1 0-1 0 0,0 0 0 0 0,1 1 0 0 0,-1-1 0 0 0,1 0 0 0 0,-1 0 0 0 0,0 1 0 0 0,1-1 1 0 0,-1 1-1 0 0,1-1 0 0 0,-1 0 0 0 0,1 1 0 0 0,-1-1 0 0 0,1 1 0 0 0,0-1 1 0 0,-1 1-1 0 0,1-1 0 0 0,-1 1 0 0 0,1 0 0 0 0,0-1 0 0 0,0 1 0 0 0,-1-1 0 0 0,1 1 1 0 0,0 0-1 0 0,0-1 0 0 0,0 1 0 0 0,-1 0 0 0 0,1-1 0 0 0,0 1 0 0 0,0 0 1 0 0,0-1-1 0 0,0 1 0 0 0,0 0 0 0 0,1-1 0 0 0,-1 1 0 0 0,0-1 0 0 0,0 1 0 0 0,0 0 1 0 0,0-1-1 0 0,1 1 0 0 0,-1 0 0 0 0,0-1 0 0 0,1 1 0 0 0,-1-1 0 0 0,0 1 1 0 0,1-1-1 0 0,-1 1 7 0 0,76-1-68 0 0,-32-11-204 0 0,-44 11 249 0 0,0 0-10 0 0,0 0-19 0 0,-34 30 81 0 0,-98 80 342 0 0,131-109-372 0 0,0 0 0 0 0,0-1 0 0 0,0 1 0 0 0,0 0 0 0 0,0-1 0 0 0,0 1 1 0 0,0 0-1 0 0,0 0 0 0 0,0 0 0 0 0,0 0 0 0 0,1 0 0 0 0,-1 0 0 0 0,0 0 1 0 0,0 0-1 0 0,1 0 0 0 0,-1 1 0 0 0,1-1 0 0 0,-1 0 0 0 0,1 0 0 0 0,0 0 1 0 0,-1 1-1 0 0,1-1 0 0 0,0 0 0 0 0,0 0 0 0 0,0 1 0 0 0,0-1 0 0 0,0 0 1 0 0,0 1-1 0 0,0-1 0 0 0,1 0 0 0 0,-1 0 0 0 0,0 1 0 0 0,1-1 0 0 0,-1 0 1 0 0,0 0-1 0 0,1 0 0 0 0,0 1 0 0 0,-1-1 0 0 0,1 0 0 0 0,0 0 0 0 0,-1 0 0 0 0,1 0 1 0 0,0 0-1 0 0,0 0 0 0 0,0-1 0 0 0,0 1 0 0 0,0 0 0 0 0,0 0 1 0 0,38 17-85 0 0,-38-16 79 0 0,-1 0 0 0 0,1 0 1 0 0,-1 0-1 0 0,1 1 0 0 0,-1-1 0 0 0,0 0 0 0 0,0 1 1 0 0,0-1-1 0 0,0 0 0 0 0,0 0 0 0 0,-1 1 0 0 0,1-1 1 0 0,-1 0-1 0 0,1 0 0 0 0,-1 0 0 0 0,0 0 0 0 0,0 0 1 0 0,0 0-1 0 0,0 0 0 0 0,0 0 0 0 0,-1 0 0 0 0,1 0 1 0 0,0 0-1 0 0,-1-1 0 0 0,1 1 0 0 0,-1 0 0 0 0,0-1 0 0 0,0 1 1 0 0,1-1-1 0 0,-1 0 0 0 0,0 0 0 0 0,0 0 0 0 0,0 0 1 0 0,0 0-1 0 0,0 0 0 0 0,-2 0 6 0 0,-12 12 196 0 0,14-12-182 0 0,2-1-31 0 0,0 0-31 0 0,0 0-5 0 0,0 0-18 0 0,12 11-334 0 0,15 5-40 0 0,-23-11-2850 0 0,-3 0-3298 0 0,-1-5 522 0 0</inkml:trace>
  <inkml:trace contextRef="#ctx0" brushRef="#br0" timeOffset="104013.834">16750 1093 2192 0 0,'0'0'2338'0'0,"0"0"-1139"0"0,0 0-607 0 0,0 0-25 0 0,0 0 145 0 0,0 0 90 0 0,0 0-2 0 0,0 0-101 0 0,0 0-196 0 0,0 0-179 0 0,0 0-123 0 0,0 0-96 0 0,0 0-49 0 0,8 0-1 0 0,23-3 34 0 0,-21 26 1248 0 0,-11-20-1047 0 0,-48 89 1776 0 0,50-90-2038 0 0,1 0 1 0 0,-1-1-1 0 0,1 1 0 0 0,0-1 0 0 0,0 1 1 0 0,0-1-1 0 0,0 1 0 0 0,0-1 0 0 0,0 0 0 0 0,0 0 1 0 0,1 0-1 0 0,-1 0 0 0 0,0 0 0 0 0,0-1 1 0 0,1 1-1 0 0,-1-1 0 0 0,1 1 0 0 0,-1-1 0 0 0,0 0 1 0 0,1 0-1 0 0,-1 0 0 0 0,1 0 0 0 0,-1-1 1 0 0,0 1-1 0 0,1-1 0 0 0,-1 1 0 0 0,1-1-28 0 0,5 1 37 0 0,2-1-1 0 0,-8 0-35 0 0,0 1 0 0 0,0-1 0 0 0,-1 0 0 0 0,1 1 0 0 0,0-1 0 0 0,0 1 0 0 0,0 0 0 0 0,0-1 0 0 0,0 1-1 0 0,0 0 1 0 0,0 0 0 0 0,0 1 0 0 0,0-1 0 0 0,0 0 0 0 0,-1 0 0 0 0,1 1 0 0 0,0-1 0 0 0,0 1 0 0 0,0 0 0 0 0,0 0 0 0 0,-1-1 0 0 0,1 1-1 0 0,0 0 1 0 0,-1 0 0 0 0,1 1 0 0 0,-1-1 0 0 0,1 0 0 0 0,-1 0 0 0 0,1 1 0 0 0,-1-1 0 0 0,0 1 0 0 0,0-1 0 0 0,0 1 0 0 0,0 0-1 0 0,0-1 1 0 0,1 2-1 0 0,-33 30 699 0 0,-22 24 201 0 0,90-47-494 0 0,41-2-324 0 0,-77-7-72 0 0,0 0 0 0 0,-1 0 0 0 0,1 0-1 0 0,0 0 1 0 0,0 0 0 0 0,0 0-1 0 0,-1 1 1 0 0,1-1 0 0 0,0 0-1 0 0,-1 0 1 0 0,0 1 0 0 0,1-1-1 0 0,-1 0 1 0 0,1 0 0 0 0,-1 1-1 0 0,0-1 1 0 0,0 0 0 0 0,0 1-1 0 0,0-1 1 0 0,0 0 0 0 0,0 1-1 0 0,0-1 1 0 0,-1 0 0 0 0,1 1-1 0 0,0-1 1 0 0,-1 0 0 0 0,1 1-1 0 0,-1-1 1 0 0,1 0 0 0 0,-1 0-1 0 0,1 0 1 0 0,-1 1 0 0 0,0-1-1 0 0,0 0 1 0 0,0 0 0 0 0,0 0-1 0 0,0 0 1 0 0,0 0 0 0 0,0-1-1 0 0,0 1 1 0 0,0 0 0 0 0,0 0-1 0 0,0-1 1 0 0,0 1 0 0 0,-1 0-1 0 0,1-1 1 0 0,0 1 0 0 0,0-1-1 0 0,-1 0 1 0 0,1 1-10 0 0,0 0 17 0 0,-12 9 228 0 0,13-10-283 0 0,0 0 0 0 0,1 0 0 0 0,-1 0 1 0 0,0 0-1 0 0,1 0 0 0 0,-1 0 0 0 0,0 0 0 0 0,1 0 0 0 0,-1 0 0 0 0,0 0 0 0 0,1 0 0 0 0,-1 1 1 0 0,0-1-1 0 0,1 0 0 0 0,-1 0 0 0 0,0 0 0 0 0,1 0 0 0 0,-1 1 0 0 0,0-1 0 0 0,0 0 0 0 0,1 0 1 0 0,-1 1-1 0 0,0-1 0 0 0,0 0 0 0 0,1 0 0 0 0,-1 1 0 0 0,0-1 0 0 0,0 0 0 0 0,0 1 0 0 0,0-1 0 0 0,1 0 1 0 0,-1 1-1 0 0,0-1 0 0 0,0 0 0 0 0,0 1 0 0 0,0-1 0 0 0,0 0 0 0 0,0 1 0 0 0,0-1 38 0 0,5 1-1491 0 0,1 1-6450 0 0,-6-2 7026 0 0,4 1-5888 0 0</inkml:trace>
  <inkml:trace contextRef="#ctx0" brushRef="#br0" timeOffset="123216.593">16892 1045 0 0 0,'0'0'159'0'0,"0"0"301"0"0,0 0 19 0 0,0 0-38 0 0,0 0 7 0 0,1-2-772 0 0,2-7 10493 0 0,82 38-5848 0 0,-32-7-3217 0 0,-35 15 1439 0 0,3 14-1859 0 0,4-17-433 0 0,-8-2 34 0 0,-17-31-251 0 0,9 29 311 0 0,17 39 201 0 0,-15-28-140 0 0,1 65 283 0 0,-13-80-468 0 0,10 137 592 0 0,-4-36-316 0 0,-8 117 440 0 0,-1 37-22 0 0,-5-9-76 0 0,7-28-195 0 0,-11-98-304 0 0,4 21-101 0 0,-2 68-10 0 0,-6-139-106 0 0,-14 72-32 0 0,22 189 33 0 0,-2-176-39 0 0,13 36-13 0 0,9 0 28 0 0,-28-114-5 0 0,6-40-106 0 0,-11 59 118 0 0,19-75-73 0 0,3-46-23 0 0,0-1-22 0 0,0 0-7 0 0,0 0-8 0 0,0 0 13 0 0,0 0-2 0 0,0 0 1 0 0,0 0 0 0 0,-17-16-953 0 0,2-7-776 0 0,1 0-5872 0 0,8 15-4557 0 0</inkml:trace>
  <inkml:trace contextRef="#ctx0" brushRef="#br0" timeOffset="124477.677">17015 3862 24 0 0,'0'0'1436'0'0,"0"0"-53"0"0,0 0 115 0 0,0 0 128 0 0,0 0-47 0 0,0 0-186 0 0,0 0-267 0 0,0 0-277 0 0,0 0-194 0 0,0 0-97 0 0,0 0 8 0 0,0 0 48 0 0,0 0 6 0 0,4 0-27 0 0,125-7 5271 0 0,107-71-2620 0 0,94-13-1495 0 0,-156 64-1087 0 0,-104 24-378 0 0,-17-1 21 0 0,-14-7 18 0 0,-57 7-488 0 0,8 4-629 0 0,-10 1-812 0 0,7 1-5696 0 0,8-1-2676 0 0</inkml:trace>
  <inkml:trace contextRef="#ctx0" brushRef="#br0" timeOffset="125917">17115 3457 0 0 0,'0'0'155'0'0,"0"0"334"0"0,0 0 106 0 0,0 0 44 0 0,0 0 58 0 0,0 0 17 0 0,-2-5 46 0 0,-7-15 83 0 0,-26-3 11418 0 0,35 23-11509 0 0,0 0-54 0 0,0 0-60 0 0,0 0-60 0 0,0 0-54 0 0,0 0-36 0 0,0 0-32 0 0,0 0-33 0 0,0 0-34 0 0,0 0-19 0 0,0 0-37 0 0,0 0-22 0 0,0 0-24 0 0,0 0-29 0 0,21 0 1563 0 0,118 7-233 0 0,70 41-817 0 0,53 15-266 0 0,-178-44-418 0 0,-17 12 9 0 0,-18 4-52 0 0,15-10-11 0 0,-12 8 25 0 0,-5-4-46 0 0,-28-14 33 0 0,-21-16-186 0 0,-21-18-6627 0 0,20 18-4599 0 0</inkml:trace>
  <inkml:trace contextRef="#ctx0" brushRef="#br0" timeOffset="128392.389">17894 3659 0 0 0,'0'0'623'0'0,"0"0"700"0"0,0 0 456 0 0,0 0 219 0 0,0 0 47 0 0,0 0-143 0 0,0 0-279 0 0,0 0-272 0 0,0 0-220 0 0,4-5-122 0 0,16-14-35 0 0,-15 14-38 0 0,-5 5-84 0 0,0 0-139 0 0,2 16 1287 0 0,19 40-559 0 0,-3 1 0 0 0,-3 0 1 0 0,9 59-1442 0 0,-17 200 1783 0 0,-22-39-1066 0 0,17-191-514 0 0,7-69 1082 0 0,-9 75-1175 0 0,6-92 872 0 0,-11 8-460 0 0,-167 241-538 0 0,128-191 7 0 0,-131 198 37 0 0,112-128-80 0 0,33-36 160 0 0,-1-44-107 0 0,31-49-10 0 0,0 1-1 0 0,0-1 0 0 0,-1 1 1 0 0,1 0-1 0 0,0-1 1 0 0,0 1-1 0 0,-1-1 1 0 0,1 1-1 0 0,0 0 1 0 0,-1-1-1 0 0,1 1 1 0 0,0 0-1 0 0,-1 0 1 0 0,1-1-1 0 0,0 1 0 0 0,-1 0 1 0 0,1 0-1 0 0,-1 0 1 0 0,1-1-1 0 0,0 1 1 0 0,-1 0-1 0 0,1 0 1 0 0,-1 0-1 0 0,1 0 1 0 0,-1 0-1 0 0,1 0 0 0 0,-1 0 1 0 0,1 0-1 0 0,0 0 1 0 0,-1 0-1 0 0,1 0 1 0 0,-1 0-1 0 0,1 0 1 0 0,-1 0-1 0 0,1 0 1 0 0,-1 1-1 0 0,1-1 0 0 0,0 0 1 0 0,-1 0-1 0 0,1 0 1 0 0,-1 1-1 0 0,1-1 1 0 0,0 0-1 0 0,-1 0 1 0 0,1 1-1 0 0,0-1 1 0 0,-1 0-1 0 0,1 1 0 0 0,0-1 1 0 0,0 1-1 0 0,-1-1 1 0 0,1 0-1 0 0,0 1 1 0 0,0-1-1 0 0,0 1 1 0 0,-1-1-1 0 0,1 0 1 0 0,0 1-1 0 0,0-1 0 0 0,0 1 1 0 0,0-1-1 0 0,0 1 1 0 0,0-1-1 0 0,0 1 10 0 0,28-56-1949 0 0,-15 29-382 0 0,0 1-3766 0 0,-6 13-5846 0 0</inkml:trace>
  <inkml:trace contextRef="#ctx0" brushRef="#br0" timeOffset="129281.411">18061 4683 0 0 0,'0'0'1188'0'0,"0"0"41"0"0,0 0-17 0 0,0 0-8 0 0,0 0-66 0 0,0 0-57 0 0,0 0-89 0 0,0 0-154 0 0,0 0-149 0 0,0 0-133 0 0,0 0-114 0 0,0 0-86 0 0,-3-4-5 0 0,1 2 534 0 0,-11-10-2039 0 0,5 9 4962 0 0,-1 2 5848 0 0,17 19-7623 0 0,7 4-1741 0 0,-1 1 0 0 0,-1 0 0 0 0,-2 1 0 0 0,0 0-1 0 0,-1 1 1 0 0,-1 0 0 0 0,-2 1 0 0 0,-1 0 0 0 0,0 0 0 0 0,-2 0-1 0 0,0 14-291 0 0,28 95 242 0 0,36 12 55 0 0,-36-35-38 0 0,-17-16 106 0 0,4-64-259 0 0,-19-32-453 0 0,-5-18-2888 0 0,2 8-7066 0 0,1 5-2646 0 0</inkml:trace>
  <inkml:trace contextRef="#ctx0" brushRef="#br0" timeOffset="131303.497">11495 5975 0 0 0,'0'0'657'0'0,"0"0"342"0"0,0 0 303 0 0,0 0 202 0 0,0 0 43 0 0,0 0-97 0 0,0 0-211 0 0,31-2-230 0 0,100-8-179 0 0,7 12 1734 0 0,189 8 2522 0 0,164-20-2677 0 0,-472 10-2341 0 0,845-1 1575 0 0,-565 6-1137 0 0,-2-1 437 0 0,4-13-943 0 0,267-30 811 0 0,18 12 181 0 0,-298 2-501 0 0,9 9 290 0 0,68 13-781 0 0,-262 3 135 0 0,-86 0-119 0 0,190-1 571 0 0,98-17-587 0 0,179-26 406 0 0,28 45 24 0 0,-157 13 118 0 0,220-14 413 0 0,-575 0-969 0 0,0 0 10 0 0,0 0-2 0 0,0 0 16 0 0,0 0-10 0 0,0 0-10 0 0,0 0 26 0 0,0 0-2 0 0,0 0-3 0 0,0 0-14 0 0,0 0 10 0 0,0 0-13 0 0,0 0 9 0 0,0 0 11 0 0,0 0-24 0 0,0 0 6 0 0,-6 1-854 0 0,-50-6-5331 0 0,43 5 1786 0 0,2 0-7198 0 0</inkml:trace>
  <inkml:trace contextRef="#ctx0" brushRef="#br0" timeOffset="132059.315">18254 5489 0 0 0,'0'0'223'0'0,"0"0"580"0"0,0 0 186 0 0,0 0 42 0 0,0 0 39 0 0,0 0 58 0 0,0 0 51 0 0,0 0-6 0 0,0 0-34 0 0,0 0-56 0 0,3-2-52 0 0,7-7 876 0 0,-10 9-1064 0 0,2 4 6734 0 0,8 16-6846 0 0,34 85 1707 0 0,-26-46-1644 0 0,3-22-369 0 0,-20-37-441 0 0,-1 0-4 0 0,0 0 7 0 0,16-9-1485 0 0,-14 4-6742 0 0,-2 4-3208 0 0</inkml:trace>
  <inkml:trace contextRef="#ctx0" brushRef="#br0" timeOffset="132804.958">17446 5541 0 0 0,'0'0'473'0'0,"0"0"241"0"0,0 0-57 0 0,0 0-181 0 0,0 0-127 0 0,0 0-121 0 0,0 0 24 0 0,3-3 82 0 0,8-6 0 0 0,-8-2 2037 0 0,-3 9 985 0 0,-2 5 3840 0 0,-37 86-3958 0 0,-16 28-1805 0 0,56-117-1472 0 0,-1-1-1 0 0,0 1 0 0 0,0 0 1 0 0,0-1-1 0 0,1 1 0 0 0,-1 0 1 0 0,0 0-1 0 0,0-1 0 0 0,0 1 1 0 0,1 0-1 0 0,-1 0 0 0 0,0 0 1 0 0,1-1-1 0 0,-1 1 0 0 0,0 0 1 0 0,1 0-1 0 0,-1 0 0 0 0,0 0 1 0 0,1 0-1 0 0,-1-1 0 0 0,0 1 1 0 0,1 0-1 0 0,-1 0 0 0 0,0 0 1 0 0,1 0-1 0 0,-1 0 0 0 0,0 0 1 0 0,1 0-1 0 0,-1 0 0 0 0,0 0 1 0 0,1 1-1 0 0,-1-1 0 0 0,0 0 1 0 0,1 0-1 0 0,-1 0 0 0 0,0 0 1 0 0,1 0-1 0 0,-1 1 0 0 0,0-1 1 0 0,1 0-1 0 0,-1 0 0 0 0,0 0 1 0 0,0 1-1 0 0,1-1 0 0 0,-1 0 1 0 0,0 0-1 0 0,0 1 0 0 0,0-1 1 0 0,1 0-1 0 0,-1 1 0 0 0,0-1 1 0 0,0 0-1 0 0,0 1 0 0 0,0-1 1 0 0,0 0-1 0 0,1 1 0 0 0,-1-1 1 0 0,0 0-1 0 0,0 1 0 0 0,0-1 1 0 0,0 0-1 0 0,0 1 0 0 0,0-1 1 0 0,0 0-1 0 0,0 1 0 0 0,0-1 1 0 0,-1 0-1 0 0,1 1 0 0 0,0-1 40 0 0,11-3-6770 0 0,-7 0-3846 0 0</inkml:trace>
  <inkml:trace contextRef="#ctx0" brushRef="#br0" timeOffset="135757.716">18175 2901 0 0 0,'0'0'371'0'0,"0"0"217"0"0,0 0 113 0 0,0 0 56 0 0,0 0 109 0 0,0 0 85 0 0,1-4 101 0 0,-1-4-857 0 0,2-11 2885 0 0,-1-1 3478 0 0,-1 19-5739 0 0,0 1-63 0 0,-21-18 3888 0 0,14 14-4495 0 0,0 1 0 0 0,0 0 0 0 0,0 0 0 0 0,0 1 0 0 0,-1-1 0 0 0,1 2 0 0 0,-1-1 0 0 0,0 1 0 0 0,1 0 0 0 0,-1 1 1 0 0,0 0-1 0 0,0 0 0 0 0,1 0 0 0 0,-1 1 0 0 0,-4 1-149 0 0,-19 0 447 0 0,24-2-362 0 0,1 0-1 0 0,-1 0 1 0 0,1 1-1 0 0,-1 0 1 0 0,1 0-1 0 0,-1 1 1 0 0,1 0-1 0 0,0 0 1 0 0,0 1-1 0 0,0-1 1 0 0,0 1-1 0 0,0 1 0 0 0,1-1 1 0 0,-1 1-1 0 0,1 0 1 0 0,0 0-1 0 0,-4 4-84 0 0,0 0 64 0 0,0 0 0 0 0,1 1 0 0 0,0 0 0 0 0,0 0 1 0 0,1 1-1 0 0,0 0 0 0 0,1 0 0 0 0,0 1 0 0 0,1 0 0 0 0,0 0 0 0 0,0 0 0 0 0,1 1 0 0 0,1-1 0 0 0,-2 11-64 0 0,-1 20 212 0 0,2 1 0 0 0,1 0 0 0 0,3 0 0 0 0,2 21-212 0 0,35 69 444 0 0,36 6-64 0 0,-67-132-350 0 0,0-1 0 0 0,0 0 0 0 0,1-1 0 0 0,-1 0 0 0 0,1 0 0 0 0,1 0 0 0 0,-1-1 0 0 0,1 0-1 0 0,0 0 1 0 0,0-1 0 0 0,0 0 0 0 0,0 0 0 0 0,0-1 0 0 0,1 0 0 0 0,-1 0 0 0 0,1-1 0 0 0,-1-1 0 0 0,1 1 0 0 0,-1-1 0 0 0,6-1-30 0 0,28 3 123 0 0,-32-1-97 0 0,-1 0 0 0 0,1-1 0 0 0,-1 0 0 0 0,1 0 1 0 0,0-1-1 0 0,-1 0 0 0 0,1-1 0 0 0,-1 0 0 0 0,1 0 0 0 0,-1-1 0 0 0,0 0 0 0 0,0-1-26 0 0,65-44 255 0 0,-59 31-225 0 0,0 1 0 0 0,-2-2 0 0 0,0 0 0 0 0,-1 0 0 0 0,-1-1 0 0 0,0-1 0 0 0,-2 0 0 0 0,0 0 0 0 0,-1-1 0 0 0,-2 0 0 0 0,0 0 0 0 0,-1 0 0 0 0,-1-1 0 0 0,-1 0 0 0 0,0 0 0 0 0,-2-9-30 0 0,-1 16-2 0 0,0-1 1 0 0,-1 1 0 0 0,-1-1-1 0 0,-1 1 1 0 0,0 0 0 0 0,0-1-1 0 0,-2 2 1 0 0,0-1 0 0 0,-1 0-1 0 0,0 1 1 0 0,-5-7 1 0 0,6 11-11 0 0,-1 0-1 0 0,-1 1 1 0 0,1 0 0 0 0,-1 0 0 0 0,-1 0-1 0 0,0 1 1 0 0,0 0 0 0 0,-1 0-1 0 0,0 1 1 0 0,0 0 0 0 0,0 1-1 0 0,-1 0 1 0 0,0 1 0 0 0,0-1 0 0 0,-1 2-1 0 0,0 0 1 0 0,0 0 11 0 0,-126-24-688 0 0,76 26-6822 0 0,60 2 1849 0 0,1 0-5980 0 0</inkml:trace>
  <inkml:trace contextRef="#ctx0" brushRef="#br0" timeOffset="142193.022">17989 2989 0 0 0,'0'0'966'0'0,"0"0"208"0"0,0 0 35 0 0,0 0-25 0 0,0 0-53 0 0,0 0-147 0 0,0 0-88 0 0,-2 1-80 0 0,-12 2 1608 0 0,14-3-1626 0 0,0 0-57 0 0,0 0-92 0 0,0 0-94 0 0,0 0-106 0 0,0 0-73 0 0,-5 12 2186 0 0,-38 42-1463 0 0,100-86 2209 0 0,-61 46-1884 0 0,19-17-3638 0 0,-9 2-6332 0 0,-5 1-2527 0 0</inkml:trace>
  <inkml:trace contextRef="#ctx0" brushRef="#br0" timeOffset="142609.367">18260 3041 5705 0 0,'0'0'1709'0'0,"0"0"-176"0"0,0 0-44 0 0,0 0-46 0 0,0 0-130 0 0,0 0-233 0 0,0 0-238 0 0,0 0-163 0 0,0 0-113 0 0,0 0-75 0 0,0 0-59 0 0,0 0-56 0 0,-6 4-54 0 0,-17 13-51 0 0,51-9 3080 0 0,-9-14-2762 0 0,-11 4 648 0 0,-21 10-672 0 0,-47 36-314 0 0,59-44-264 0 0,1 0-26 0 0,0 0 4 0 0,0 0 0 0 0,0 0-13 0 0,0 0-16 0 0,22-7-950 0 0,-13 3 37 0 0,-1 1-1038 0 0,-1-1-3367 0 0,0 0-5967 0 0</inkml:trace>
  <inkml:trace contextRef="#ctx0" brushRef="#br0" timeOffset="143355.273">17932 3236 968 0 0,'0'0'2198'0'0,"0"0"-320"0"0,0 0-39 0 0,0 0-15 0 0,0 0-161 0 0,0 0-236 0 0,0 0-272 0 0,0 0-268 0 0,0 0-139 0 0,0 0-60 0 0,0 0-45 0 0,0 0-23 0 0,0 0 20 0 0,-6 2 0 0 0,-18 6-3 0 0,22-6-477 0 0,1 0 1 0 0,-1 0 0 0 0,0 0 0 0 0,0 1 0 0 0,1-1-1 0 0,0 1 1 0 0,-1-1 0 0 0,1 1 0 0 0,0 0 0 0 0,0-1-1 0 0,0 1 1 0 0,1 0 0 0 0,-1 0 0 0 0,1-1 0 0 0,-1 1-1 0 0,1 0 1 0 0,0 0 0 0 0,0 0 0 0 0,0 0 0 0 0,1-1-1 0 0,-1 1 1 0 0,1 0 0 0 0,-1 0 0 0 0,1 0 0 0 0,0-1-1 0 0,0 1 1 0 0,0 0 0 0 0,0-1 0 0 0,1 1-1 0 0,-1-1 1 0 0,1 0 0 0 0,-1 1 0 0 0,1-1 0 0 0,0 0-1 0 0,1 2-160 0 0,2 1 127 0 0,0 1 0 0 0,0-1 0 0 0,1 0 0 0 0,-1 0 0 0 0,1 0 0 0 0,0-1 0 0 0,0 0-1 0 0,1 0 1 0 0,-1-1 0 0 0,1 1 0 0 0,0-1 0 0 0,0-1 0 0 0,0 0 0 0 0,0 0-1 0 0,0 0 1 0 0,1 0 0 0 0,-1-1 0 0 0,0-1 0 0 0,1 1 0 0 0,-1-1 0 0 0,1 0-1 0 0,-1-1 1 0 0,0 0 0 0 0,2 0-127 0 0,-3-1 74 0 0,-1 0 1 0 0,0-1-1 0 0,1 1 0 0 0,-1-1 0 0 0,0 0 0 0 0,0-1 1 0 0,0 1-1 0 0,-1-1 0 0 0,1 0 0 0 0,-1 0 1 0 0,0 0-1 0 0,0-1 0 0 0,0 1 0 0 0,-1-1 0 0 0,0 0 1 0 0,0 0-1 0 0,0 0 0 0 0,0 0 0 0 0,-1-1 0 0 0,1-1-74 0 0,2-9 252 0 0,20 3-4662 0 0,-3 3-2421 0 0,-16 5-445 0 0,-3 5-3070 0 0</inkml:trace>
  <inkml:trace contextRef="#ctx0" brushRef="#br1" timeOffset="155302.33">17260 2282 0 0 0,'0'0'197'0'0,"0"0"311"0"0,0 0-57 0 0,0 0-129 0 0,8-17 4440 0 0,-8 16-4441 0 0,0 1-3 0 0,0 0 13 0 0,-26-29 9740 0 0,-72 14-6143 0 0,38 63-3260 0 0,57-44-648 0 0,1 0 1 0 0,0 0-1 0 0,0 0 1 0 0,0 0-1 0 0,0 0 1 0 0,1 1-1 0 0,0-1 1 0 0,0 0 0 0 0,0 1-1 0 0,0-1 1 0 0,1 1-1 0 0,0-1 1 0 0,0 0-1 0 0,0 1 1 0 0,0-1-1 0 0,1 1 1 0 0,-1-1-1 0 0,1 1 1 0 0,0-1-1 0 0,1 1-20 0 0,48 25 838 0 0,-45-30-754 0 0,0 0 0 0 0,0 0 0 0 0,0 0 0 0 0,0 0 0 0 0,0-1 0 0 0,0 1 0 0 0,0-1 1 0 0,0-1-1 0 0,0 1 0 0 0,-1-1 0 0 0,1 1 0 0 0,0-1 0 0 0,-1-1 0 0 0,1 1 0 0 0,-1-1 0 0 0,0 0 0 0 0,0 0 0 0 0,0 0 0 0 0,0 0 1 0 0,-1 0-1 0 0,1-1 0 0 0,2-3-84 0 0,-3 4 48 0 0,0-1 1 0 0,0 0 0 0 0,0 0 0 0 0,0 0-1 0 0,0 0 1 0 0,-1 0 0 0 0,0 0-1 0 0,0-1 1 0 0,0 1 0 0 0,0-1-1 0 0,-1 0 1 0 0,0 1 0 0 0,0-1 0 0 0,0 0-1 0 0,0 0 1 0 0,-1 0 0 0 0,0 1-1 0 0,0-1 1 0 0,0 0-49 0 0,-3 2 1 0 0,1 1 0 0 0,-1 0 0 0 0,0 0-1 0 0,0 0 1 0 0,0 0 0 0 0,0 1 0 0 0,0-1 0 0 0,-1 1 0 0 0,1 0-1 0 0,0 0 1 0 0,-1 0 0 0 0,1 0 0 0 0,-1 1 0 0 0,1-1-1 0 0,-1 1 1 0 0,1 0 0 0 0,-1 0 0 0 0,1 0 0 0 0,-1 1-1 0 0,1-1 1 0 0,-1 1 0 0 0,1 0 0 0 0,-1 0-1 0 0,-55 23-8 0 0,58-20 5 0 0,1 0-1 0 0,-1-1 1 0 0,1 1 0 0 0,0 0 0 0 0,0 0-1 0 0,0 0 1 0 0,0-1 0 0 0,1 1 0 0 0,-1 0-1 0 0,1-1 1 0 0,0 1 0 0 0,0 0 0 0 0,0-1-1 0 0,1 1 1 0 0,-1-1 0 0 0,1 1 0 0 0,0-1-1 0 0,0 0 1 0 0,0 0 0 0 0,0 0 0 0 0,1 0-1 0 0,-1 0 1 0 0,3 2 3 0 0,-4-4 16 0 0,0 1 0 0 0,1-1 0 0 0,-1 0-1 0 0,1 1 1 0 0,-1-1 0 0 0,1 0 0 0 0,-1 0 0 0 0,1 0 0 0 0,0 0-1 0 0,-1 0 1 0 0,1 0 0 0 0,0 0 0 0 0,0-1 0 0 0,0 1 0 0 0,0-1-1 0 0,0 1 1 0 0,0-1 0 0 0,-1 0 0 0 0,1 0 0 0 0,0 0 0 0 0,0 0-1 0 0,0 0 1 0 0,0 0 0 0 0,0 0 0 0 0,0 0 0 0 0,0-1 0 0 0,0 1-1 0 0,0-1 1 0 0,-1 0 0 0 0,1 0 0 0 0,0 1 0 0 0,0-1-1 0 0,-1 0 1 0 0,1 0 0 0 0,0 0 0 0 0,-1-1 0 0 0,1 1 0 0 0,0-2-16 0 0,2 1 29 0 0,0-1 0 0 0,-1 0 1 0 0,1 0-1 0 0,-1-1 1 0 0,0 1-1 0 0,0-1 0 0 0,0 1 1 0 0,0-1-1 0 0,-1 0 1 0 0,1 0-1 0 0,-1 0 0 0 0,0 0 1 0 0,0-1-1 0 0,-1 1 1 0 0,1 0-1 0 0,-1-1 0 0 0,0 1 1 0 0,0-1-1 0 0,-1 0 1 0 0,1 1-1 0 0,-1-1 0 0 0,0 0 1 0 0,0 1-30 0 0,-2 2-5 0 0,0 0 1 0 0,0 0-1 0 0,-1 0 1 0 0,1 0-1 0 0,0 1 1 0 0,0-1-1 0 0,-1 1 0 0 0,1-1 1 0 0,-1 1-1 0 0,0 0 1 0 0,1 0-1 0 0,-1 0 1 0 0,0 1-1 0 0,1-1 1 0 0,-1 1-1 0 0,0-1 1 0 0,0 1-1 0 0,0 0 0 0 0,1 0 1 0 0,-1 0-1 0 0,0 0 1 0 0,0 1-1 0 0,0-1 1 0 0,1 1-1 0 0,-2 0 5 0 0,-7-1-32 0 0,7 0 22 0 0,0 1-1 0 0,1-1 0 0 0,-1 1 0 0 0,0-1 1 0 0,0 1-1 0 0,0 0 0 0 0,1 1 0 0 0,-1-1 1 0 0,1 1-1 0 0,-1-1 0 0 0,1 1 0 0 0,0 0 1 0 0,-1 1-1 0 0,1-1 0 0 0,0 0 0 0 0,0 1 1 0 0,1 0 10 0 0,2-1 2 0 0,0 0 1 0 0,1 0-1 0 0,-1 0 0 0 0,1 0 1 0 0,-1 0-1 0 0,1 0 0 0 0,0 0 1 0 0,0 0-1 0 0,0 0 1 0 0,0 0-1 0 0,0 0 0 0 0,1 0 1 0 0,-1-1-1 0 0,1 1 1 0 0,-1-1-1 0 0,1 1 0 0 0,-1-1 1 0 0,1 1-1 0 0,0-1 1 0 0,-1 0-1 0 0,1 0 0 0 0,0 0 1 0 0,0 0-1 0 0,0 0 1 0 0,0 0-1 0 0,0 0 0 0 0,0-1 1 0 0,0 1-1 0 0,1-1 1 0 0,-1 0-1 0 0,0 1 0 0 0,0-1 1 0 0,0 0-1 0 0,0 0 1 0 0,1 0-1 0 0,-1-1 0 0 0,0 1 1 0 0,0 0-1 0 0,0-1-2 0 0,77 1 281 0 0,-79-1-326 0 0,1 0-1 0 0,0-1 1 0 0,0 1-1 0 0,-1-1 1 0 0,1 1-1 0 0,-1-1 1 0 0,1 1-1 0 0,-1-1 1 0 0,0 1-1 0 0,0-1 1 0 0,0 1-1 0 0,0-1 0 0 0,0 1 1 0 0,0-1-1 0 0,0 1 1 0 0,0-1-1 0 0,0 1 1 0 0,-1-1-1 0 0,1 1 1 0 0,0-1-1 0 0,-1 1 1 0 0,0-1-1 0 0,1 1 1 0 0,-1 0-1 0 0,0-1 0 0 0,0 1 1 0 0,0-1 45 0 0,-5-7-1762 0 0,0 4-3196 0 0,3 1-7035 0 0</inkml:trace>
  <inkml:trace contextRef="#ctx0" brushRef="#br0" timeOffset="160648.847">16708 2109 0 0 0,'3'3'64'0'0,"-2"-2"256"0"0,-1-1 68 0 0,0 0 31 0 0,0 0 85 0 0,-1 1 1653 0 0,-2 4 19660 0 0,2-4-19269 0 0,0-1-5782 0 0,-77-26 4478 0 0,-23 16-557 0 0,27 49-433 0 0,67-32-232 0 0,1-1-1 0 0,0 1 0 0 0,0 0 1 0 0,0 0-1 0 0,1 0 0 0 0,0 1 1 0 0,0 0-1 0 0,1 0 1 0 0,0 0-1 0 0,1 1 0 0 0,0-1 1 0 0,0 1-1 0 0,0 0 0 0 0,1 0 1 0 0,1 0-1 0 0,0 0 0 0 0,0 0 1 0 0,0 0-1 0 0,1 0 0 0 0,1 7-21 0 0,0-9 38 0 0,0 0-1 0 0,0 0 1 0 0,0 0-1 0 0,1 0 1 0 0,0 0-1 0 0,0 0 1 0 0,1-1-1 0 0,0 1 1 0 0,0-1-1 0 0,1 1 1 0 0,-1-1-1 0 0,1 0 1 0 0,1-1-1 0 0,-1 1 1 0 0,1-1-1 0 0,0 1 1 0 0,0-2-1 0 0,1 1 1 0 0,-1 0-1 0 0,1-1 1 0 0,0 0 0 0 0,0-1-1 0 0,0 1 1 0 0,1-1-1 0 0,0 0 1 0 0,-1-1-1 0 0,1 1 1 0 0,0-1-1 0 0,0-1 1 0 0,0 1-1 0 0,4-1-37 0 0,3 0 102 0 0,-1 0 0 0 0,1 0 1 0 0,-1-2-1 0 0,1 0 0 0 0,-1 0 0 0 0,1-1 0 0 0,-1-1 0 0 0,0 0 0 0 0,0-1 0 0 0,0-1 1 0 0,-1 0-1 0 0,13-6-102 0 0,-55 7-519 0 0,17 10-9239 0 0,13-5-2619 0 0</inkml:trace>
  <inkml:trace contextRef="#ctx0" brushRef="#br0" timeOffset="165467.525">17619 2249 0 0 0,'0'0'581'0'0,"0"0"152"0"0,0 0 57 0 0,0 0 85 0 0,0 0 106 0 0,0 0 75 0 0,0 0-4 0 0,0 0-77 0 0,0 0-132 0 0,0 0-159 0 0,17 5 2104 0 0,3-1-1802 0 0,0 0-1 0 0,1-1 0 0 0,0-1 0 0 0,-1-2 0 0 0,1 1 0 0 0,18-4-985 0 0,14 2 908 0 0,192-14 1367 0 0,-155 22-1829 0 0,-46 1-96 0 0,1-2 1 0 0,1-2-1 0 0,-1-3 1 0 0,1-1-1 0 0,5-2-350 0 0,37 0 395 0 0,-68 2-590 0 0,13 0 753 0 0,-27 4-5770 0 0,-9 0-1552 0 0,-2-1-4668 0 0</inkml:trace>
  <inkml:trace contextRef="#ctx0" brushRef="#br0" timeOffset="166901.253">17717 1126 1632 0 0,'0'0'2007'0'0,"0"0"-313"0"0,0 0-139 0 0,0 0 67 0 0,0 0 128 0 0,0 0 7 0 0,0 0-146 0 0,0 0-269 0 0,0 0-314 0 0,0 0-234 0 0,0 0-166 0 0,0-5-99 0 0,1-14-46 0 0,0 14-22 0 0,-1 5-7 0 0,0 0-43 0 0,0 0-47 0 0,0 0-58 0 0,0 0-47 0 0,0 0-38 0 0,0 0-40 0 0,0 18 463 0 0,-2 287 1260 0 0,2-302-1877 0 0,0 1 1 0 0,1-1-1 0 0,-1 0 0 0 0,1 0 0 0 0,0 0 1 0 0,0 0-1 0 0,0 0 0 0 0,0 0 1 0 0,1 0-1 0 0,-1 0 0 0 0,1-1 0 0 0,-1 1 1 0 0,1 0-1 0 0,0-1 0 0 0,0 1 0 0 0,1-1 1 0 0,-1 0-1 0 0,0 0 0 0 0,1 0 1 0 0,-1 0-1 0 0,1 0 0 0 0,0 0 0 0 0,-1-1 1 0 0,1 1-1 0 0,0-1 0 0 0,0 0 1 0 0,0 0-1 0 0,0 0 0 0 0,0 0 0 0 0,0 0 1 0 0,0-1-1 0 0,1 1 0 0 0,-1-1 0 0 0,0 0 1 0 0,0 0-1 0 0,0 0 0 0 0,1 0 1 0 0,-1-1-1 0 0,0 1 0 0 0,0-1 0 0 0,0 0 1 0 0,0 0-1 0 0,0 0 0 0 0,0 0 0 0 0,0-1 1 0 0,0 1-1 0 0,-1-1 0 0 0,1 1 1 0 0,0-1-1 0 0,-1 0 0 0 0,1 0 0 0 0,-1-1 1 0 0,1 0-28 0 0,27-33 105 0 0,-2-2 0 0 0,-1 0 0 0 0,-2-2 0 0 0,-1-1 1 0 0,-3-1-1 0 0,-1-1 0 0 0,-2-1-105 0 0,4-33 249 0 0,-22 76-205 0 0,0 1-22 0 0,0 0-10 0 0,0 0-19 0 0,0 0-17 0 0,0 0-8 0 0,0 0 13 0 0,-1 16-65 0 0,-1 18 110 0 0,1 1 0 0 0,2 0 0 0 0,2 0-1 0 0,1-1 1 0 0,2 1 0 0 0,8 29-26 0 0,-5-24 21 0 0,-3 1 0 0 0,-1 0-1 0 0,-3 0 1 0 0,-1 1 0 0 0,-2 14-21 0 0,0-40 13 0 0,-1-1-1 0 0,0 1 1 0 0,-2-1-1 0 0,0 1 1 0 0,0-1 0 0 0,-1 0-1 0 0,-1-1 1 0 0,0 1 0 0 0,-1-1-1 0 0,-1-1 1 0 0,0 1 0 0 0,-1-1-1 0 0,-1-1 1 0 0,0 1-1 0 0,0-2 1 0 0,-1 1 0 0 0,-9 6-13 0 0,-28 1 616 0 0,45-48-323 0 0,6 3-372 0 0,1 0 1 0 0,2 1-1 0 0,0 0 0 0 0,2 0 1 0 0,1 1-1 0 0,1 0 0 0 0,1 0 1 0 0,1 1-1 0 0,0 1 0 0 0,2 0 0 0 0,4-4 79 0 0,-3 2-615 0 0,-9 8-1718 0 0,-6 11-1509 0 0,0 0-4527 0 0,0 4-2969 0 0</inkml:trace>
  <inkml:trace contextRef="#ctx0" brushRef="#br0" timeOffset="167283.509">18531 1358 9290 0 0,'0'0'1890'0'0,"0"0"-338"0"0,0 0-34 0 0,0 0 41 0 0,0 0-142 0 0,0 0-272 0 0,0 0-287 0 0,0 0-219 0 0,0 0-112 0 0,0 0-60 0 0,0 0-39 0 0,0 0-16 0 0,0 0 0 0 0,-12 5-16 0 0,-68 28 580 0 0,74-29-862 0 0,0 0 1 0 0,0 0-1 0 0,1 1 0 0 0,-1 0 0 0 0,1 0 0 0 0,0 0 0 0 0,0 1 0 0 0,1 0 1 0 0,-1 0-1 0 0,1 0 0 0 0,1 0 0 0 0,-1 2-114 0 0,3-5 23 0 0,1-1-1 0 0,-1 1 1 0 0,1 0 0 0 0,0 0 0 0 0,0 0-1 0 0,0 0 1 0 0,0 0 0 0 0,1 0 0 0 0,-1 0-1 0 0,1 0 1 0 0,0 0 0 0 0,0-1-1 0 0,0 1 1 0 0,0 0 0 0 0,0-1 0 0 0,0 1-1 0 0,1 0 1 0 0,-1-1 0 0 0,1 0 0 0 0,0 1-1 0 0,0-1 1 0 0,0 0 0 0 0,0 0-1 0 0,0 0 1 0 0,0 0 0 0 0,1 0 0 0 0,-1 0-1 0 0,1-1 1 0 0,-1 1 0 0 0,1-1 0 0 0,-1 0-1 0 0,1 0 1 0 0,0 0 0 0 0,0 0-1 0 0,-1 0 1 0 0,1 0 0 0 0,0-1 0 0 0,0 1-1 0 0,0-1 1 0 0,0 0 0 0 0,0 0 0 0 0,0 0-1 0 0,0 0 1 0 0,0-1 0 0 0,0 1-1 0 0,0-1 1 0 0,0 0-23 0 0,30-19-4202 0 0,-23 10-3302 0 0,-3 3-4137 0 0</inkml:trace>
  <inkml:trace contextRef="#ctx0" brushRef="#br0" timeOffset="168116.285">17982 666 0 0 0,'0'0'1454'0'0,"0"0"130"0"0,0 0 216 0 0,0 0 102 0 0,0 0 17 0 0,0 0-56 0 0,0 0-160 0 0,0 0-172 0 0,0 0-225 0 0,0 0-258 0 0,0 0-224 0 0,0 0-177 0 0,0 0-139 0 0,0-2-113 0 0,-1-7-12 0 0,2 16 582 0 0,6 19 417 0 0,2 97 873 0 0,-10-81-2028 0 0,0-28-281 0 0,0-10-6 0 0,1-1 0 0 0,-1 1 0 0 0,0 0 0 0 0,1-1 0 0 0,0 1 0 0 0,0 0 0 0 0,0-1 0 0 0,0 1 0 0 0,1 0 1 0 0,-1-1-1 0 0,1 1 0 0 0,0 0 0 0 0,0-1 0 0 0,1 1 0 0 0,-1-1 0 0 0,1 0 0 0 0,-1 1 0 0 0,1-1 0 0 0,0 0 0 0 0,0 0 0 0 0,0 0 0 0 0,1 0 0 0 0,-1 0 0 0 0,1-1 0 0 0,0 1 0 0 0,-1-1 0 0 0,4 2 60 0 0,1 0-1617 0 0,-2-2-2636 0 0,-1-1-6819 0 0</inkml:trace>
  <inkml:trace contextRef="#ctx0" brushRef="#br0" timeOffset="169944.292">18120 1826 1640 0 0,'0'0'1739'0'0,"0"0"14"0"0,0 0 23 0 0,0 0 43 0 0,0 0-33 0 0,0 0-168 0 0,0 0-194 0 0,0 0-187 0 0,0 0-155 0 0,0 0-116 0 0,0 0-112 0 0,0 0-81 0 0,0 0-63 0 0,0-3 3786 0 0,2 279-2433 0 0,10-241-1953 0 0,-8 17 698 0 0,-4-51-803 0 0,0 13 31 0 0,0-14-23 0 0,4 5 1042 0 0,-38-50-909 0 0,-56-36-233 0 0,54 40 83 0 0,36 40 0 0 0,1 0-1 0 0,-1 0 1 0 0,0 0 0 0 0,0 1-1 0 0,1-1 1 0 0,-1 0-1 0 0,0 0 1 0 0,1 1 0 0 0,-1-1-1 0 0,1 0 1 0 0,-1 0 0 0 0,1 1-1 0 0,-1-1 1 0 0,1 0 0 0 0,-1 1-1 0 0,1-1 1 0 0,0 1 0 0 0,-1-1-1 0 0,1 1 1 0 0,0-1 0 0 0,0 1-1 0 0,-1 0 1 0 0,1-1-1 0 0,0 1 1 0 0,0 0 0 0 0,0-1-1 0 0,-1 1 1 0 0,1 0 0 0 0,0 0-1 0 0,0 0 1 0 0,0 0 0 0 0,0 0-1 0 0,0 0 1 0 0,-1 0 0 0 0,1 0-1 0 0,0 0 1 0 0,0 0 0 0 0,0 1-1 0 0,0-1 1 0 0,-1 0-1 0 0,1 0 1 0 0,0 1 0 0 0,0-1-1 0 0,0 0 1 0 0,-1 1 0 0 0,1-1-1 0 0,0 1 1 0 0,-1-1 0 0 0,1 1-1 0 0,0 0 5 0 0,4-1-6 0 0,175-22 89 0 0,-99 8-38 0 0,-50 10-100 0 0,-55 34 221 0 0,-33 24-109 0 0,17-14-21 0 0,33-31-22 0 0,0-1 1 0 0,0 0-1 0 0,-1-1 1 0 0,0 0-1 0 0,0 0 0 0 0,-1-1 1 0 0,0 0-1 0 0,0 0 1 0 0,0-1-1 0 0,-3 1-14 0 0,-15 11 19 0 0,27-16-38 0 0,0-1 11 0 0,0 0 24 0 0,0 0-25 0 0,0 0-18 0 0,0 0-16 0 0,0 0-6 0 0,0 0-28 0 0,23 0-2100 0 0,-20 0 1453 0 0,4 0-1688 0 0,-3-1-2727 0 0,0-2-7065 0 0</inkml:trace>
  <inkml:trace contextRef="#ctx0" brushRef="#br0" timeOffset="177406.182">19375 176 1688 0 0,'0'0'2353'0'0,"0"0"-549"0"0,0 0-255 0 0,0 0 60 0 0,0 0 153 0 0,0 0 4 0 0,0 0-229 0 0,0 0-388 0 0,0 0-380 0 0,0 0-251 0 0,0 0-121 0 0,1-4-8 0 0,3-6 894 0 0,-4 43 1051 0 0,-1-10-1855 0 0,-1 48 38 0 0,-4 0 0 0 0,-2-1 1 0 0,-4 0-1 0 0,-2-1 0 0 0,-4 0 0 0 0,-3 0-517 0 0,-16 37-140 0 0,37-106 39 0 0,0 0-14 0 0,0 0-76 0 0,0 0-87 0 0,22-55-2005 0 0,7-30-302 0 0,-11 22-2114 0 0,-2-2 0 0 0,-3 0 0 0 0,-3 0 0 0 0,0-33 4699 0 0,-8-12-870 0 0,-2 63 5436 0 0,0 4 9499 0 0,0 51-12120 0 0,7 40 507 0 0,103 276 297 0 0,-98-289-2665 0 0,-9-20-56 0 0,2-1 1 0 0,0 1 0 0 0,0-1-1 0 0,2 0 1 0 0,0-1-1 0 0,0 1 1 0 0,1-1 0 0 0,1-1-1 0 0,0 0 1 0 0,0 0-1 0 0,5 3-28 0 0,-13-14 30 0 0,-1-1 0 0 0,1 1 0 0 0,0 0 0 0 0,0-1 0 0 0,0 1 0 0 0,0-1 0 0 0,0 1 0 0 0,-1-1 0 0 0,1 1 0 0 0,0-1 0 0 0,0 0 0 0 0,0 1 0 0 0,0-1 0 0 0,0 0 0 0 0,0 0 0 0 0,0 0 0 0 0,1 1 0 0 0,-1-1 0 0 0,0 0 0 0 0,0-1 0 0 0,0 1 0 0 0,0 0 0 0 0,0 0 0 0 0,0 0 0 0 0,0-1 0 0 0,0 1 0 0 0,0 0 0 0 0,0-1 0 0 0,0 1 0 0 0,-1-1 0 0 0,1 1 1 0 0,0-1-1 0 0,0 1 0 0 0,0-1 0 0 0,0 0 0 0 0,-1 1 0 0 0,1-1 0 0 0,0 0 0 0 0,-1 0 0 0 0,1 0 0 0 0,0 0 0 0 0,-1 1 0 0 0,1-1 0 0 0,-1 0 0 0 0,1 0 0 0 0,-1 0 0 0 0,0 0 0 0 0,1 0 0 0 0,-1 0 0 0 0,0-1-30 0 0,15-54 548 0 0,34-375-64 0 0,-30 247-972 0 0,-19 184 268 0 0,0 0-84 0 0,0 0-104 0 0,-2 18-1190 0 0,0 26-2255 0 0,2-15-5091 0 0,0-21-2263 0 0</inkml:trace>
  <inkml:trace contextRef="#ctx0" brushRef="#br0" timeOffset="177868.202">19998 412 1520 0 0,'0'0'1601'0'0,"0"0"-292"0"0,0 0 65 0 0,0 0 153 0 0,0 0 93 0 0,0 0-22 0 0,0 0-146 0 0,0 0-147 0 0,0 0-103 0 0,0 0-53 0 0,0 0-52 0 0,0 0-23 0 0,0 0-46 0 0,2-6-62 0 0,9-19-77 0 0,-29 46 955 0 0,13-8-1818 0 0,0 0 0 0 0,0 0 0 0 0,1 1 0 0 0,1 0 0 0 0,0 0 0 0 0,1 0 0 0 0,1 0-1 0 0,0 0 1 0 0,1 1 0 0 0,1 1-26 0 0,-1-13 28 0 0,0 1-1 0 0,1 0 0 0 0,-1-1 0 0 0,1 1 1 0 0,0-1-1 0 0,0 1 0 0 0,1-1 1 0 0,-1 1-1 0 0,1-1 0 0 0,-1 0 1 0 0,1 0-1 0 0,0 0 0 0 0,1 0 0 0 0,-1 0 1 0 0,0 0-1 0 0,1 0 0 0 0,-1-1 1 0 0,1 1-1 0 0,0-1 0 0 0,0 0 1 0 0,0 0-1 0 0,0 0 0 0 0,0 0 0 0 0,0-1 1 0 0,1 1-1 0 0,-1-1 0 0 0,1 1 1 0 0,-1-1-1 0 0,1-1 0 0 0,-1 1 1 0 0,1 0-1 0 0,0-1 0 0 0,-1 1 0 0 0,3-1-27 0 0,-2 0 59 0 0,-1-1 0 0 0,1 1 0 0 0,0 0-1 0 0,-1-1 1 0 0,1 0 0 0 0,0 0 0 0 0,-1 0-1 0 0,1 0 1 0 0,-1-1 0 0 0,0 1-1 0 0,1-1 1 0 0,-1 0 0 0 0,0 0 0 0 0,0 0-1 0 0,0-1 1 0 0,0 1 0 0 0,-1 0 0 0 0,1-1-1 0 0,0 0 1 0 0,-1 0 0 0 0,0 0 0 0 0,0 0-1 0 0,0 0 1 0 0,0 0 0 0 0,0 0-1 0 0,-1-1 1 0 0,1 1 0 0 0,-1-1 0 0 0,0-1-59 0 0,10-111 670 0 0,-12 110-730 0 0,0 0 1 0 0,-1 0-1 0 0,0 0 0 0 0,0 1 0 0 0,0-1 0 0 0,-1 1 0 0 0,0-1 0 0 0,0 1 0 0 0,0 0 1 0 0,-1 0-1 0 0,0 0 0 0 0,0 1 0 0 0,0-1 0 0 0,0 1 0 0 0,-1 0 0 0 0,0 0 0 0 0,1 1 1 0 0,-1-1-1 0 0,-1 1 0 0 0,1 0 0 0 0,0 1 0 0 0,-1-1 0 0 0,0 1 0 0 0,1 0 1 0 0,-1 0-1 0 0,-6 0 60 0 0,-24-2-4539 0 0,2 10-3950 0 0,24-3-2931 0 0</inkml:trace>
  <inkml:trace contextRef="#ctx0" brushRef="#br0" timeOffset="178284.738">20462 25 9034 0 0,'0'0'2514'0'0,"0"0"-347"0"0,0 0-228 0 0,0 0-157 0 0,0 0-253 0 0,0 0-390 0 0,0 0-383 0 0,0 0-242 0 0,0 0-97 0 0,0 0 2 0 0,0 0 28 0 0,0 0 22 0 0,0 0 1 0 0,-5 19-40 0 0,-25 121 615 0 0,24 88 238 0 0,23-55-1105 0 0,-10-89-164 0 0,-7-83-40 0 0,0-1-18 0 0,0 0 15 0 0,0 0-31 0 0,-9-15-1019 0 0,-24-46-5573 0 0,22 39-1806 0 0,7 13-1740 0 0</inkml:trace>
  <inkml:trace contextRef="#ctx0" brushRef="#br0" timeOffset="178534.078">20200 349 10674 0 0,'0'0'2177'0'0,"0"0"-454"0"0,0 0-278 0 0,0 0-159 0 0,0 0-162 0 0,0 0-170 0 0,0 0-129 0 0,0 0-71 0 0,0 0-29 0 0,0 0-25 0 0,0 0-18 0 0,0 0-51 0 0,0 0-92 0 0,30-6-97 0 0,93-21-111 0 0,14 15 132 0 0,-97 13-590 0 0,-19-1-428 0 0,18-1-614 0 0,-15 7-8283 0 0,-20-3-1991 0 0</inkml:trace>
  <inkml:trace contextRef="#ctx0" brushRef="#br0" timeOffset="178911.522">20657 419 5353 0 0,'0'0'1913'0'0,"0"0"-57"0"0,0 0 123 0 0,0 0-65 0 0,0 0-275 0 0,0 0-296 0 0,0 0-196 0 0,0 0-131 0 0,0 0-115 0 0,0 0-95 0 0,0 0-97 0 0,0 0-72 0 0,0 0-49 0 0,26 7-35 0 0,83 20-54 0 0,-59-24 378 0 0,-45-4-810 0 0,-1 0-1 0 0,1-1 0 0 0,-1 1 0 0 0,1-1 1 0 0,-1 0-1 0 0,0 0 0 0 0,0-1 0 0 0,0 1 0 0 0,0-1 1 0 0,0 0-1 0 0,0 0 0 0 0,-1 0 0 0 0,0-1 1 0 0,1 1-1 0 0,-1-1 0 0 0,0 0 0 0 0,-1 0 0 0 0,1 0 1 0 0,-1 0-1 0 0,0 0 0 0 0,0 0 0 0 0,0-1 1 0 0,0 1-1 0 0,-1-1 0 0 0,0 1 0 0 0,0-1 0 0 0,0 0 1 0 0,0 1-1 0 0,-1-1 0 0 0,0 0 0 0 0,0 0 1 0 0,0 1-1 0 0,0-1 0 0 0,-1 0 0 0 0,0 0-66 0 0,-3 1-16 0 0,1 1-1 0 0,-1-1 1 0 0,-1 1-1 0 0,1-1 0 0 0,0 1 1 0 0,-1 0-1 0 0,0 1 1 0 0,1-1-1 0 0,-1 1 0 0 0,0 0 1 0 0,0 0-1 0 0,-1 0 1 0 0,1 1-1 0 0,0 0 1 0 0,0 0-1 0 0,-1 0 0 0 0,1 1 1 0 0,0 0-1 0 0,-1 0 1 0 0,1 0-1 0 0,-3 1 17 0 0,-1-1-26 0 0,-1 0 0 0 0,0 1 0 0 0,1 0 0 0 0,-1 1 1 0 0,1 0-1 0 0,0 0 0 0 0,-1 1 0 0 0,1 0 0 0 0,0 1 0 0 0,1-1 0 0 0,-1 2 0 0 0,1 0 0 0 0,0 0 0 0 0,0 0 0 0 0,0 1 0 0 0,-6 6 26 0 0,10-8 7 0 0,-1 0-1 0 0,1 0 0 0 0,0 1 0 0 0,1-1 1 0 0,-1 1-1 0 0,1 0 0 0 0,0 0 0 0 0,0 0 1 0 0,0 1-1 0 0,1-1 0 0 0,0 1 0 0 0,0 0 0 0 0,0-1 1 0 0,1 1-1 0 0,0 0 0 0 0,0 0 0 0 0,0 0 1 0 0,1 0-1 0 0,0 0 0 0 0,0 0 0 0 0,0 0 1 0 0,1-1-1 0 0,0 1 0 0 0,0 0 0 0 0,1 0 0 0 0,-1 0 1 0 0,1-1-1 0 0,0 1 0 0 0,1-1 0 0 0,0 1 1 0 0,-1-1-1 0 0,2 0 0 0 0,-1 0 0 0 0,0 0 1 0 0,1-1-1 0 0,0 1 0 0 0,0-1 0 0 0,1 0 1 0 0,-1 0-1 0 0,1 0 0 0 0,0-1 0 0 0,0 0 0 0 0,3 2-6 0 0,13 5 43 0 0,0-1-1 0 0,0-2 1 0 0,1 0-1 0 0,0-1 0 0 0,0-1 1 0 0,0-1-1 0 0,9 0-42 0 0,10-1-3678 0 0,0-2-3930 0 0,-39-1-4051 0 0</inkml:trace>
  <inkml:trace contextRef="#ctx0" brushRef="#br0" timeOffset="179485.407">19037 968 7186 0 0,'0'0'1465'0'0,"0"0"-306"0"0,0 0 141 0 0,0 0 343 0 0,0 0 158 0 0,0 0-162 0 0,0 0-306 0 0,0 0-230 0 0,0 0-146 0 0,0 0-103 0 0,0 0-40 0 0,37 3-34 0 0,119 8-29 0 0,-33-22 553 0 0,500-114 897 0 0,-211 60-2073 0 0,-42 30-60 0 0,-256 4-66 0 0,-105 26-80 0 0,-8 5-306 0 0,-9 14-523 0 0,-1 1-245 0 0,3-10-2895 0 0,3-1-5052 0 0,1-1-1722 0 0</inkml:trace>
  <inkml:trace contextRef="#ctx0" brushRef="#br0" timeOffset="180042.069">21264 353 8402 0 0,'0'0'2676'0'0,"0"0"-570"0"0,0 0-304 0 0,0 0-90 0 0,0 0-225 0 0,0 0-313 0 0,0 0-239 0 0,0 0-173 0 0,0 0-89 0 0,0 0-77 0 0,0 0-85 0 0,0 0-65 0 0,-6-2-59 0 0,4 1-544 0 0,0 0 246 0 0,0 0 0 0 0,0 0 0 0 0,1 1-1 0 0,-1-1 1 0 0,0 0 0 0 0,0 1 0 0 0,0-1 0 0 0,0 1 0 0 0,0-1 0 0 0,0 1 0 0 0,0 0 0 0 0,0 0 0 0 0,0 0-1 0 0,0 0 1 0 0,0 0 0 0 0,0 1 0 0 0,0-1 0 0 0,0 1 0 0 0,0-1 0 0 0,0 1 0 0 0,1 0 0 0 0,-1-1 0 0 0,0 1-1 0 0,0 0 1 0 0,0 0 0 0 0,1 0 0 0 0,-1 0-89 0 0,33-32 1395 0 0,-30 30-1285 0 0,-1 1-12 0 0,0 0-12 0 0,0 0 0 0 0,0 0-24 0 0,0 0-14 0 0,0 0-6 0 0,0 0 0 0 0,-16 4-56 0 0,-10 24-479 0 0,18-13-7152 0 0,6-10 1775 0 0,0-2-5877 0 0</inkml:trace>
  <inkml:trace contextRef="#ctx0" brushRef="#br0" timeOffset="180425.72">21209 559 10538 0 0,'0'0'2449'0'0,"0"0"-698"0"0,0 0-260 0 0,0 0-8 0 0,0 0-108 0 0,0 0-214 0 0,0 0-248 0 0,0 0-203 0 0,0 0-107 0 0,0 0-91 0 0,0 0-30 0 0,0 0-16 0 0,0 0-36 0 0,-5 16 505 0 0,-18 23-11 0 0,23-38-908 0 0,0-1 8 0 0,30-20 593 0 0,-30 13-362 0 0,-1 8-908 0 0,-2 2 1180 0 0,5-3-7109 0 0,0 0-3499 0 0</inkml:trace>
  <inkml:trace contextRef="#ctx0" brushRef="#br0" timeOffset="190699.347">22177 103 5329 0 0,'0'0'1774'0'0,"0"0"-230"0"0,0 0-26 0 0,0 0 70 0 0,0 0 81 0 0,0 0-113 0 0,0 0-252 0 0,0 0-224 0 0,0 0-227 0 0,0 0-175 0 0,0 0-94 0 0,-11-5-46 0 0,-38-12-22 0 0,45 16-392 0 0,-1 0 0 0 0,1 1-1 0 0,0-1 1 0 0,0 1 0 0 0,0 0 0 0 0,0 0 0 0 0,0 0-1 0 0,0 1 1 0 0,-1 0 0 0 0,1-1 0 0 0,0 1 0 0 0,0 1-1 0 0,0-1 1 0 0,1 0 0 0 0,-1 1 0 0 0,0 0 0 0 0,0 0-1 0 0,1 0 1 0 0,-1 0 0 0 0,1 1-124 0 0,-20 9 645 0 0,9-4-495 0 0,0 1 0 0 0,0 0 0 0 0,0 0 0 0 0,1 2 0 0 0,1 0 0 0 0,0 0 0 0 0,0 1 0 0 0,1 0 0 0 0,1 1 0 0 0,0 0 0 0 0,0 1-1 0 0,2 0 1 0 0,0 1 0 0 0,0 0 0 0 0,1 0 0 0 0,1 0 0 0 0,1 1 0 0 0,0 0 0 0 0,1 0 0 0 0,1 0 0 0 0,0 1 0 0 0,1-1 0 0 0,1 1 0 0 0,1-1 0 0 0,0 1 0 0 0,1 6-150 0 0,1-13 74 0 0,1 0-1 0 0,-1 0 0 0 0,1 0 1 0 0,1 0-1 0 0,0-1 0 0 0,0 1 1 0 0,1-1-1 0 0,0 0 0 0 0,1-1 1 0 0,0 1-1 0 0,0-1 0 0 0,1 0 1 0 0,0 0-1 0 0,0-1 0 0 0,1 0 1 0 0,0-1-1 0 0,0 1 1 0 0,1-2-1 0 0,0 1 0 0 0,-1-1 1 0 0,2 0-1 0 0,-1-1 0 0 0,1 0 1 0 0,-1-1-1 0 0,1 0 0 0 0,8 2-73 0 0,145 2 635 0 0,-113-30-384 0 0,-50 24-347 0 0,0-1-1 0 0,0 0 1 0 0,-1 0 0 0 0,1 1 0 0 0,0-1-1 0 0,-1 0 1 0 0,1 0 0 0 0,0 0 0 0 0,-1 1 0 0 0,1-1-1 0 0,0 0 1 0 0,-1 0 0 0 0,1 0 0 0 0,0 0-1 0 0,-1 0 1 0 0,1 0 0 0 0,0 0 0 0 0,-1 0 0 0 0,1 0-1 0 0,0 0 1 0 0,-1 0 0 0 0,1 0 0 0 0,-1 0-1 0 0,1 0 1 0 0,0 0 0 0 0,-1 0 0 0 0,1-1 0 0 0,0 1-1 0 0,-1 0 1 0 0,1 0 0 0 0,0 0 0 0 0,-1 0-1 0 0,1-1 1 0 0,0 1 0 0 0,0 0 0 0 0,-1 0 0 0 0,1-1-1 0 0,0 1 1 0 0,0 0 0 0 0,-1-1 0 0 0,1 1-1 0 0,0 0 1 0 0,0 0 0 0 0,0-1 0 0 0,0 1 0 0 0,-1-1 96 0 0,-5 8-3414 0 0,1-4-1704 0 0,4-2 2999 0 0,-2 3-10411 0 0</inkml:trace>
  <inkml:trace contextRef="#ctx0" brushRef="#br0" timeOffset="191261.211">22706 158 15843 0 0,'0'0'1249'0'0,"0"0"-481"0"0,0 0-240 0 0,0 0-120 0 0,0 0-104 0 0,0 0-152 0 0,0 0-112 0 0,0 0-48 0 0,0 0-24 0 0,0 0-112 0 0,0 0-96 0 0,0 0-240 0 0,0 0-560 0 0,0 0-1721 0 0,-15 110-8521 0 0</inkml:trace>
  <inkml:trace contextRef="#ctx0" brushRef="#br0" timeOffset="191091.616">22706 530 13379 0 0,'0'0'1652'0'0,"0"0"-596"0"0,0 0-255 0 0,0 0 91 0 0,0 0 72 0 0,0 0-88 0 0,0 0-132 0 0,0 0-92 0 0,0 0-22 0 0,0 0 35 0 0,0 0 17 0 0,0 0-15 0 0,0 0-11 0 0,1 5-21 0 0,3 199 2847 0 0,-4-203-3640 0 0,0-1-64 0 0,0 0-82 0 0,0 0-191 0 0,12-10-7015 0 0,-9 6 1849 0 0,-1-1-6110 0 0</inkml:trace>
  <inkml:trace contextRef="#ctx0" brushRef="#br0" timeOffset="191773.968">23105 423 10746 0 0,'0'0'2070'0'0,"0"0"-732"0"0,0 0-211 0 0,0 0 132 0 0,0 0 17 0 0,0 0-111 0 0,0 0-180 0 0,0 0-209 0 0,0 0-141 0 0,0 0-82 0 0,0 0-58 0 0,0 0-26 0 0,0 0-1 0 0,-4 4-17 0 0,-105 62 1703 0 0,107-65-2150 0 0,1 0 1 0 0,-1 0-1 0 0,1 1 0 0 0,0-1 1 0 0,0 0-1 0 0,0 1 0 0 0,0-1 1 0 0,0 0-1 0 0,0 1 0 0 0,0 0 1 0 0,0-1-1 0 0,0 1 1 0 0,1-1-1 0 0,-1 1 0 0 0,0 0 1 0 0,1 0-1 0 0,0-1 0 0 0,-1 1 1 0 0,1 0-1 0 0,0 0 0 0 0,0-1 1 0 0,0 1-1 0 0,0 0 1 0 0,0 0-1 0 0,1-1 0 0 0,-1 1 1 0 0,0 0-1 0 0,1 0 0 0 0,-1-1 1 0 0,1 1-1 0 0,0 0 0 0 0,-1-1 1 0 0,1 1-1 0 0,0-1 0 0 0,0 1 1 0 0,0-1-1 0 0,0 1 1 0 0,0-1-1 0 0,1 0 0 0 0,-1 1 1 0 0,0-1-1 0 0,1 0 0 0 0,-1 0 1 0 0,1 0-1 0 0,-1 0 0 0 0,1 0 1 0 0,-1 0-1 0 0,1-1 0 0 0,0 1 1 0 0,-1-1-1 0 0,1 1 1 0 0,1 0-5 0 0,5 2 50 0 0,-1 0 1 0 0,1 1 0 0 0,0 0 0 0 0,-1 1-1 0 0,0 0 1 0 0,0 0 0 0 0,0 0 0 0 0,-1 1 0 0 0,0 0-1 0 0,0 0 1 0 0,0 1 0 0 0,-1 0 0 0 0,0 0 0 0 0,0 0-1 0 0,-1 0 1 0 0,0 1 0 0 0,0 0 0 0 0,-1 0-1 0 0,0 0 1 0 0,0 0 0 0 0,-1 0 0 0 0,0 0 0 0 0,0 1-1 0 0,-1-1 1 0 0,0 1 0 0 0,-1 1-51 0 0,-1-7 35 0 0,-1 0 0 0 0,0-1 0 0 0,0 1 0 0 0,0-1 0 0 0,0 0 0 0 0,-1 0 0 0 0,1 0 1 0 0,-1 0-1 0 0,1 0 0 0 0,-1 0 0 0 0,0-1 0 0 0,1 1 0 0 0,-1-1 0 0 0,0 0 0 0 0,0 0 0 0 0,0 0 0 0 0,0 0 0 0 0,0 0 0 0 0,0-1 1 0 0,0 0-1 0 0,0 1 0 0 0,-1-1 0 0 0,0 0-35 0 0,-4 2-26 0 0,0-1 0 0 0,0 0 0 0 0,0 0 0 0 0,0-1 0 0 0,0 0 0 0 0,0 0 0 0 0,0-1 0 0 0,0 0 0 0 0,0-1 0 0 0,0 1 0 0 0,0-1 0 0 0,0-1 0 0 0,1 0 0 0 0,-1 0 0 0 0,-3-2 26 0 0,2-13-1299 0 0,8 5-5753 0 0,1 12 6252 0 0,0-3-11507 0 0</inkml:trace>
  <inkml:trace contextRef="#ctx0" brushRef="#br0" timeOffset="193191.916">19736 1594 0 0 0,'0'0'1039'0'0,"0"0"601"0"0,0 0 279 0 0,0 0 63 0 0,0 0-107 0 0,0 0-212 0 0,0 0-293 0 0,0 0-289 0 0,0 0-216 0 0,0 0-184 0 0,0 0-102 0 0,0 0-47 0 0,0 0-47 0 0,21 4 3211 0 0,-16-4-3443 0 0,0 0-1 0 0,0-1 1 0 0,-1 1 0 0 0,1-1 0 0 0,-1 0 0 0 0,1 0 0 0 0,-1 0-1 0 0,1-1 1 0 0,-1 1 0 0 0,1-1 0 0 0,-1 0 0 0 0,0-1-1 0 0,0 1 1 0 0,0-1 0 0 0,0 1 0 0 0,-1-1 0 0 0,1 0 0 0 0,-1 0-1 0 0,0-1 1 0 0,0 1 0 0 0,3-4-253 0 0,6-8 386 0 0,-4 5-289 0 0,-1-1 0 0 0,2 1 0 0 0,0 0 0 0 0,0 1 0 0 0,1 0 0 0 0,0 1 1 0 0,0 0-1 0 0,1 0 0 0 0,0 1 0 0 0,0 1 0 0 0,1 0 0 0 0,-1 0 0 0 0,11-3-97 0 0,-16 11 9 0 0,0-1-1 0 0,0 1 1 0 0,0 0-1 0 0,0 0 0 0 0,-1 1 1 0 0,1 0-1 0 0,-1 0 1 0 0,0 0-1 0 0,1 0 1 0 0,-2 1-1 0 0,1 0 0 0 0,0 0 1 0 0,-1 0-1 0 0,1 1 1 0 0,-1-1-1 0 0,-1 1 1 0 0,1 0-1 0 0,-1 0 0 0 0,1 1 1 0 0,-2-1-1 0 0,1 1 1 0 0,0-1-1 0 0,-1 1 1 0 0,0 0-1 0 0,0 4-8 0 0,17 40 89 0 0,-2 2 0 0 0,-3-1-1 0 0,-2 2 1 0 0,-3 0 0 0 0,-1 0 0 0 0,-3 1-1 0 0,-2 39-88 0 0,-1-57 9 0 0,0 1-1 0 0,-3-1 0 0 0,-1 0 1 0 0,-2 1-1 0 0,-1-1 0 0 0,-1 0 1 0 0,-3-1-1 0 0,-1 0 0 0 0,-4 9-8 0 0,2-17 21 0 0,0 0-1 0 0,-2-1 1 0 0,-1-1-1 0 0,-1 0 1 0 0,-1-1-1 0 0,-2-1 1 0 0,0-1-1 0 0,-19 18-20 0 0,37-38 6 0 0,0-1 0 0 0,0 0-1 0 0,0 0 1 0 0,0 0 0 0 0,0 0 0 0 0,0 1-1 0 0,0-1 1 0 0,0-1 0 0 0,0 1-1 0 0,-1 0 1 0 0,1 0 0 0 0,0 0 0 0 0,0-1-1 0 0,-1 1 1 0 0,1 0 0 0 0,-1-1 0 0 0,1 0-1 0 0,-1 1 1 0 0,1-1 0 0 0,0 0-1 0 0,-1 1 1 0 0,1-1 0 0 0,-1 0 0 0 0,1 0-1 0 0,-1 0 1 0 0,1-1 0 0 0,-1 1-1 0 0,1 0 1 0 0,-1 0 0 0 0,1-1 0 0 0,-1 1-1 0 0,1-1 1 0 0,0 1 0 0 0,-1-1 0 0 0,1 0-1 0 0,0 0 1 0 0,-1 1 0 0 0,1-1-1 0 0,0 0 1 0 0,0 0 0 0 0,0 0-6 0 0,-2-28 13 0 0,1 0 0 0 0,1 0 0 0 0,2 0 0 0 0,1-1 0 0 0,1 2 0 0 0,1-1 1 0 0,2 0-1 0 0,1 1 0 0 0,1 0 0 0 0,1 0 0 0 0,11-20-13 0 0,-6 7-17 0 0,55-177-2180 0 0,-68 191-3238 0 0,-1 19-640 0 0,0 3-5991 0 0</inkml:trace>
  <inkml:trace contextRef="#ctx0" brushRef="#br0" timeOffset="193584.088">20014 1156 11819 0 0,'0'0'1695'0'0,"0"0"-143"0"0,0 0-81 0 0,0 0-68 0 0,0 0-111 0 0,0 0-198 0 0,0 0-225 0 0,0 0-198 0 0,0 0-163 0 0,0 0-133 0 0,0 0-87 0 0,0 0-20 0 0,0 0-16 0 0,-6 5-11 0 0,-19 15-33 0 0,26-20-176 0 0,-1 0-1 0 0,0 0 0 0 0,1 0 0 0 0,-1-1 0 0 0,0 1 0 0 0,1 0 0 0 0,-1 0 0 0 0,0 0 0 0 0,0 0 0 0 0,1 0 0 0 0,-1 0 0 0 0,0 1 0 0 0,1-1 0 0 0,-1 0 0 0 0,0 0 0 0 0,1 0 0 0 0,-1 0 0 0 0,0 0 0 0 0,1 0 0 0 0,-1 0 0 0 0,0 1 0 0 0,0-1 0 0 0,1 0 0 0 0,-1 0 0 0 0,0 0 0 0 0,0 1 0 0 0,1-1 0 0 0,-1 0 1 0 0,0 0-1 0 0,0 1 0 0 0,0-1 0 0 0,1 0 0 0 0,-1 1 0 0 0,0-1 0 0 0,0 0 0 0 0,0 0 0 0 0,0 1 0 0 0,0-1 0 0 0,0 0 0 0 0,0 1 0 0 0,0-1 0 0 0,0 0 0 0 0,0 1 0 0 0,0-1-31 0 0,12-8 98 0 0,-1-1 0 0 0,-1 0 0 0 0,1-1 0 0 0,-2 0-1 0 0,1-1 1 0 0,-1 0 0 0 0,-1-1 0 0 0,4-7-98 0 0,-11 10-3001 0 0,-10 18-9857 0 0,7-5 2562 0 0</inkml:trace>
  <inkml:trace contextRef="#ctx0" brushRef="#br0" timeOffset="193993.155">20498 1421 11955 0 0,'0'0'2073'0'0,"0"0"-346"0"0,0 0-193 0 0,0 0-2 0 0,0 0-133 0 0,0 0-285 0 0,0 0-255 0 0,0 0-247 0 0,0 0-195 0 0,0 0-129 0 0,0 0-57 0 0,0 0-38 0 0,0 0 5 0 0,-1 8 22 0 0,-2 3-168 0 0,0-1 1 0 0,1 1-1 0 0,1-1 0 0 0,0 1 1 0 0,0 0-1 0 0,1-1 0 0 0,0 1 1 0 0,1 0-1 0 0,1-1 0 0 0,-1 1 1 0 0,2 0-1 0 0,-1-1 1 0 0,1 0-1 0 0,1 0 0 0 0,0 0 1 0 0,0 0-1 0 0,1 0 0 0 0,0-1 1 0 0,3 3-53 0 0,-4-7 53 0 0,1-1 0 0 0,0 0 0 0 0,-1 0 0 0 0,1 0 0 0 0,1-1 0 0 0,-1 1 0 0 0,0-1 0 0 0,1 0 0 0 0,0-1 0 0 0,-1 0 0 0 0,1 0 0 0 0,0 0 0 0 0,0 0 0 0 0,1-1 0 0 0,-1 0 0 0 0,0 0 0 0 0,0-1 0 0 0,0 1 0 0 0,1-2 0 0 0,-1 1 0 0 0,0-1 0 0 0,0 1 0 0 0,0-2 0 0 0,3 0-53 0 0,1-2 94 0 0,0-2 0 0 0,0 1 0 0 0,0-1 0 0 0,-1-1 1 0 0,0 0-1 0 0,0 0 0 0 0,-1 0 0 0 0,0-1 0 0 0,0-1 0 0 0,-1 0 0 0 0,0 1 0 0 0,0-2 0 0 0,-1 1 0 0 0,0-1 1 0 0,-1 0-1 0 0,2-6-94 0 0,-1 4 32 0 0,-1-2 0 0 0,0 1 0 0 0,-1 0 1 0 0,-1-1-1 0 0,0 0 0 0 0,-1 0 0 0 0,0 0 1 0 0,-1 0-1 0 0,-1 0 0 0 0,0 0 0 0 0,-1-9-32 0 0,-8 1-1008 0 0,8 21-3315 0 0,2 5-4025 0 0,2 1-3371 0 0</inkml:trace>
  <inkml:trace contextRef="#ctx0" brushRef="#br0" timeOffset="194395.185">21231 1226 6913 0 0,'0'0'4333'0'0,"0"0"-1799"0"0,0 0-797 0 0,0 0-210 0 0,0 0-202 0 0,0 0-291 0 0,0 0-322 0 0,0 0-253 0 0,0 0-171 0 0,0 0-63 0 0,0 0-21 0 0,0 0 22 0 0,0 0 4 0 0,-22 19 5 0 0,-70 62 26 0 0,31-24 413 0 0,61-55-666 0 0,0-1-1 0 0,0 0 1 0 0,0 0-1 0 0,1 1 1 0 0,-1-1 0 0 0,1 0-1 0 0,-1 0 1 0 0,1 1-1 0 0,-1-1 1 0 0,1 0 0 0 0,0 0-1 0 0,-1 0 1 0 0,1 0-1 0 0,0 0 1 0 0,0 0 0 0 0,0 0-1 0 0,0 0 1 0 0,0-1-1 0 0,0 1 1 0 0,0 0 0 0 0,0 0-1 0 0,0-1 1 0 0,0 1-1 0 0,0-1 1 0 0,1 1 0 0 0,-1-1-1 0 0,0 1 1 0 0,0-1-1 0 0,1 0 1 0 0,-1 0 0 0 0,0 1-1 0 0,0-1 1 0 0,1 0-1 0 0,-1 0 1 0 0,0 0 0 0 0,1 0-1 0 0,-1-1 1 0 0,0 1 0 0 0,0 0-1 0 0,2-1-7 0 0,-3 1 9 0 0,148 16 510 0 0,-146-15-481 0 0,0 1 0 0 0,0 0 0 0 0,0 1 0 0 0,-1-1 0 0 0,1 0 0 0 0,-1 0 0 0 0,1 1 0 0 0,-1-1 0 0 0,0 1 0 0 0,0-1 0 0 0,0 1 0 0 0,0-1 0 0 0,-1 1 0 0 0,1 0 0 0 0,-1-1 0 0 0,1 1 0 0 0,-1 0 1 0 0,0 0-1 0 0,0-1 0 0 0,0 1 0 0 0,0 0 0 0 0,-1-1 0 0 0,1 1 0 0 0,-1 0 0 0 0,0-1 0 0 0,0 1 0 0 0,0 0 0 0 0,0-1 0 0 0,0 1 0 0 0,0-1 0 0 0,-1 0 0 0 0,1 1 0 0 0,-1-1 0 0 0,1 0 0 0 0,-1 0 0 0 0,0 0 0 0 0,0 0 0 0 0,0 0 0 0 0,0-1 0 0 0,0 1 0 0 0,-1 0-38 0 0,-10 11 73 0 0,0 0-1 0 0,0-1 1 0 0,-2 0-1 0 0,1-1 1 0 0,-1 0-1 0 0,-1-2 1 0 0,0 0 0 0 0,0 0-1 0 0,-1-2 1 0 0,0 0-1 0 0,0-1 1 0 0,-14 3-73 0 0,7-12-2008 0 0,24-3-1912 0 0,6-3-3396 0 0,-3 6-4211 0 0</inkml:trace>
  <inkml:trace contextRef="#ctx0" brushRef="#br0" timeOffset="194860.147">21614 1049 13859 0 0,'0'0'1843'0'0,"0"0"-369"0"0,0 0-219 0 0,0 0-154 0 0,0 0-215 0 0,0 0-198 0 0,0 0-119 0 0,0 0-55 0 0,0 0-6 0 0,0 0 4 0 0,0 0-51 0 0,0 0-41 0 0,-1 23-26 0 0,-5 146 621 0 0,22 73 302 0 0,1-158-1999 0 0,-17-83 237 0 0,0-1-265 0 0,0 0-409 0 0,0 0-672 0 0,0 0-1445 0 0,-1 0-3266 0 0,0 0-4965 0 0</inkml:trace>
  <inkml:trace contextRef="#ctx0" brushRef="#br0" timeOffset="195113.742">21380 1340 8626 0 0,'0'0'4793'0'0,"0"0"-2473"0"0,0 0-893 0 0,0 0-108 0 0,0 0-88 0 0,0 0-148 0 0,0 0-209 0 0,0 0-201 0 0,0 0-130 0 0,0 0-112 0 0,32-12-86 0 0,102-39-77 0 0,-123 47-233 0 0,0-1 0 0 0,0 2-1 0 0,0 0 1 0 0,1 0 0 0 0,0 1 0 0 0,0 0-1 0 0,-1 1 1 0 0,1 1 0 0 0,0-1 0 0 0,4 2-35 0 0,14 0-36 0 0,60 8-1112 0 0,-52 4-4152 0 0,-23-5-5920 0 0</inkml:trace>
  <inkml:trace contextRef="#ctx0" brushRef="#br0" timeOffset="195564.212">22448 1292 12475 0 0,'0'0'1527'0'0,"0"0"-271"0"0,0 0 32 0 0,0 0 72 0 0,0 0-57 0 0,0 0-185 0 0,0 0-211 0 0,0 0-167 0 0,0 0-131 0 0,0 0-90 0 0,0 0-89 0 0,0 0-94 0 0,0 0-68 0 0,-5-4-73 0 0,3 3-184 0 0,1 0 1 0 0,-1-1 0 0 0,0 1 0 0 0,0 0 0 0 0,0 0 0 0 0,0 0 0 0 0,0 0-1 0 0,0 0 1 0 0,0 1 0 0 0,0-1 0 0 0,0 1 0 0 0,0-1 0 0 0,0 1 0 0 0,0 0 0 0 0,0 0-1 0 0,-1 0 1 0 0,1 0 0 0 0,0 0 0 0 0,0 0 0 0 0,0 0 0 0 0,0 1 0 0 0,0-1-1 0 0,-1 1 1 0 0,1 0 0 0 0,0 0 0 0 0,0-1 0 0 0,1 1 0 0 0,-1 0 0 0 0,-2 2-12 0 0,-97 44 521 0 0,101-46-519 0 0,-1 0 0 0 0,0 0-1 0 0,1-1 1 0 0,-1 1 0 0 0,0 0 0 0 0,1 0-1 0 0,-1 0 1 0 0,1-1 0 0 0,-1 1 0 0 0,1 0 0 0 0,0 0-1 0 0,-1 0 1 0 0,1 0 0 0 0,0 0 0 0 0,-1 0-1 0 0,1 0 1 0 0,0 0 0 0 0,0 0 0 0 0,0 0 0 0 0,0 0-1 0 0,0 0 1 0 0,0 0 0 0 0,0 0 0 0 0,1 0-1 0 0,-1 0 1 0 0,0 0 0 0 0,0 0 0 0 0,1 0 0 0 0,-1 0-1 0 0,1 0 1 0 0,-1-1 0 0 0,1 1 0 0 0,-1 0-1 0 0,1 0 1 0 0,-1 0 0 0 0,1 0 0 0 0,0-1 0 0 0,-1 1-1 0 0,1 0 1 0 0,0-1 0 0 0,0 1 0 0 0,0-1-1 0 0,-1 1 1 0 0,1-1 0 0 0,0 1 0 0 0,0-1 0 0 0,0 1-1 0 0,0-1 1 0 0,0 0 0 0 0,0 1 0 0 0,0-1-1 0 0,0 0 1 0 0,0 0 0 0 0,0 0 0 0 0,0 0 0 0 0,0 0-1 0 0,0 0-1 0 0,8 3 24 0 0,-1 1 0 0 0,0 0 0 0 0,0 1 0 0 0,0 0 0 0 0,-1 0 0 0 0,0 0-1 0 0,0 1 1 0 0,0 0 0 0 0,0 1 0 0 0,-1-1 0 0 0,0 1 0 0 0,-1 1 0 0 0,0-1-1 0 0,0 1 1 0 0,0 0 0 0 0,-1 0 0 0 0,0 0 0 0 0,1 3-24 0 0,-4-5 30 0 0,-1-1 0 0 0,1 0 0 0 0,-1 0 0 0 0,0 1 1 0 0,0-1-1 0 0,-1 0 0 0 0,0 0 0 0 0,0 0 0 0 0,0 0 0 0 0,0 0 1 0 0,-1 0-1 0 0,0 0 0 0 0,0 0 0 0 0,0 0 0 0 0,0-1 0 0 0,-1 1 1 0 0,0-1-1 0 0,0 1 0 0 0,0-1 0 0 0,-1 0 0 0 0,1 0 0 0 0,-1-1 1 0 0,0 1-1 0 0,0-1 0 0 0,0 0 0 0 0,0 0 0 0 0,-1 0 0 0 0,1-1 1 0 0,-1 1-1 0 0,0-1 0 0 0,0 0 0 0 0,0 0 0 0 0,0-1 0 0 0,-4 1-30 0 0,-74 13-2618 0 0,80-17-305 0 0,2-1-4641 0 0,1-3-3883 0 0</inkml:trace>
  <inkml:trace contextRef="#ctx0" brushRef="#br0" timeOffset="195860.197">22569 1436 7642 0 0,'0'0'2956'0'0,"0"0"-1357"0"0,0 0-434 0 0,0 0 45 0 0,0 0 64 0 0,0 0-98 0 0,0 0-167 0 0,0 0-175 0 0,0 0-152 0 0,0 0-111 0 0,0 0-86 0 0,0 0-61 0 0,0 22-56 0 0,-1 71-46 0 0,0-92-300 0 0,1 1 1 0 0,0-1 0 0 0,0 1-1 0 0,-1-1 1 0 0,1 1 0 0 0,0-1-1 0 0,0 1 1 0 0,1 0 0 0 0,-1-1-1 0 0,0 1 1 0 0,0-1 0 0 0,1 1-1 0 0,-1-1 1 0 0,1 0 0 0 0,-1 1-1 0 0,1-1 1 0 0,0 1 0 0 0,-1-1-1 0 0,1 0 1 0 0,0 0 0 0 0,0 1-1 0 0,0-1 1 0 0,0 0 0 0 0,0 0-1 0 0,0 0 1 0 0,0 0-1 0 0,0 0 1 0 0,1 0 0 0 0,-1 0-1 0 0,0 0 1 0 0,1-1 0 0 0,-1 1-1 0 0,0 0 1 0 0,1-1 0 0 0,-1 1-1 0 0,1-1-22 0 0,4 2 146 0 0,100 1 2283 0 0,-16-50-879 0 0,-88 45-1531 0 0,0 1 1 0 0,0-1-1 0 0,0 0 0 0 0,0 0 0 0 0,-1 1 0 0 0,1-1 0 0 0,0 0 1 0 0,-1 0-1 0 0,0 0 0 0 0,1-1 0 0 0,-1 1 0 0 0,0 0 0 0 0,0 0 1 0 0,0-1-1 0 0,-1 1 0 0 0,1-1 0 0 0,-1 1 0 0 0,1-1 0 0 0,-1 1 0 0 0,0-1 1 0 0,0 1-1 0 0,0-1 0 0 0,0 1 0 0 0,0-1 0 0 0,0 1 0 0 0,-1-1 1 0 0,1 1-1 0 0,-1 0 0 0 0,0-1 0 0 0,0 1 0 0 0,0 0 0 0 0,0-1 1 0 0,0 1-1 0 0,0 0 0 0 0,0 0 0 0 0,-1 0 0 0 0,1 0 0 0 0,-1 0 0 0 0,0 0-18 0 0,-4-4-113 0 0,-1 0 0 0 0,1 1 0 0 0,-1-1 1 0 0,0 2-1 0 0,-1-1 0 0 0,1 1 1 0 0,-1 0-1 0 0,0 0 0 0 0,0 1 1 0 0,0 0-1 0 0,0 1 0 0 0,-1-1 112 0 0,-15 2-3794 0 0,3 5-3355 0 0,15 0-4691 0 0</inkml:trace>
  <inkml:trace contextRef="#ctx0" brushRef="#br0" timeOffset="196372.058">22927 1594 13451 0 0,'0'0'3025'0'0,"0"0"-1493"0"0,0 0-423 0 0,0 0 69 0 0,0 0-62 0 0,0 0-178 0 0,0 0-177 0 0,0 0-99 0 0,0 0-65 0 0,0 0-69 0 0,0 0-80 0 0,0 0-102 0 0,0 0-70 0 0,5-16-41 0 0,17-49-30 0 0,15 3 435 0 0,-36 61-643 0 0,0-1-1 0 0,0 1 1 0 0,0 0 0 0 0,0-1-1 0 0,0 1 1 0 0,0 0 0 0 0,0 0-1 0 0,0 0 1 0 0,0 0 0 0 0,0 0-1 0 0,1 0 1 0 0,-1 1 0 0 0,0-1-1 0 0,1 0 1 0 0,-1 0 0 0 0,0 1-1 0 0,1-1 1 0 0,-1 1 0 0 0,1 0-1 0 0,-1-1 1 0 0,1 1 0 0 0,-1 0-1 0 0,1 0 1 0 0,-1 0 0 0 0,1 0-1 0 0,0 0 1 0 0,-1 0 0 0 0,1 0-1 0 0,-1 0 1 0 0,1 1 0 0 0,-1-1-1 0 0,1 1 1 0 0,-1-1 0 0 0,0 1-1 0 0,1-1 1 0 0,-1 1 0 0 0,0 0-1 0 0,1 0 1 0 0,-1 0 0 0 0,0 0-1 0 0,0 0 1 0 0,1 0 0 0 0,-1 0-1 0 0,0 0 1 0 0,0 0 0 0 0,0 0-1 0 0,-1 1 1 0 0,2 0 3 0 0,5 58 27 0 0,-7-59-25 0 0,0 0 1 0 0,1 0 0 0 0,-1 0 0 0 0,0 0-1 0 0,0 0 1 0 0,1 0 0 0 0,-1 0 0 0 0,1 0-1 0 0,-1 0 1 0 0,1 0 0 0 0,-1 0 0 0 0,1 0-1 0 0,0-1 1 0 0,-1 1 0 0 0,1 0 0 0 0,0 0-1 0 0,-1 0 1 0 0,1-1 0 0 0,0 1 0 0 0,0 0-1 0 0,0-1 1 0 0,0 1 0 0 0,0-1 0 0 0,0 1-1 0 0,0-1 1 0 0,0 0 0 0 0,0 1-1 0 0,0-1 1 0 0,0 0 0 0 0,0 0 0 0 0,0 1-1 0 0,0-1 1 0 0,0 0 0 0 0,0 0 0 0 0,0 0-1 0 0,0 0 1 0 0,0-1 0 0 0,0 1 0 0 0,0 0-1 0 0,0 0 1 0 0,0-1 0 0 0,0 1 0 0 0,0 0-1 0 0,0-1 1 0 0,0 1 0 0 0,0-1 0 0 0,0 1-1 0 0,0-1 1 0 0,0 0 0 0 0,0 1-1 0 0,-1-1 1 0 0,1 0 0 0 0,1 0-3 0 0,53-43 182 0 0,-51 40-180 0 0,-4 3-1 0 0,4-3-3 0 0,-1 0-1 0 0,1 0 0 0 0,0 0 0 0 0,0 0 1 0 0,0 1-1 0 0,1 0 0 0 0,-1-1 1 0 0,1 2-1 0 0,0-1 0 0 0,0 0 0 0 0,0 1 1 0 0,0 0-1 0 0,0 0 0 0 0,0 1 0 0 0,1-1 1 0 0,-1 1-1 0 0,0 0 0 0 0,1 0 1 0 0,-1 1-1 0 0,1 0 0 0 0,4 0 3 0 0,60 68-455 0 0,-52-60-2333 0 0,-7-7-6482 0 0,-6-1-2547 0 0</inkml:trace>
  <inkml:trace contextRef="#ctx0" brushRef="#br0" timeOffset="196727.242">23508 1491 11194 0 0,'0'0'1545'0'0,"0"0"56"0"0,0 0 368 0 0,0 0 119 0 0,0 0-185 0 0,0 0-284 0 0,0 0-297 0 0,0 0-234 0 0,0 0-209 0 0,0 0-173 0 0,0 0-129 0 0,0 0-105 0 0,0 0-62 0 0,26-14-33 0 0,80-42-77 0 0,-67 19 105 0 0,-37 35-386 0 0,-1 0 0 0 0,1 0 0 0 0,-1 0-1 0 0,0 0 1 0 0,0 0 0 0 0,0 0-1 0 0,0 0 1 0 0,0 0 0 0 0,0 0-1 0 0,0-1 1 0 0,-1 1 0 0 0,0 0 0 0 0,1-1-1 0 0,-1 1 1 0 0,0 0 0 0 0,0-1-1 0 0,0 1 1 0 0,0-1 0 0 0,0 1 0 0 0,-1 0-1 0 0,1-1 1 0 0,-1 1 0 0 0,0 0-1 0 0,1 0 1 0 0,-1 0 0 0 0,0-1-1 0 0,0 1 1 0 0,-1 0 0 0 0,1 0 0 0 0,0 0-1 0 0,-1 0 1 0 0,1 1 0 0 0,-1-1-1 0 0,1 0 1 0 0,-1 1 0 0 0,0-1 0 0 0,-1 0-19 0 0,-6 2-35 0 0,1 1 1 0 0,-1 1 0 0 0,0 0 0 0 0,1 0 0 0 0,-1 1 0 0 0,1 0 0 0 0,0 0 0 0 0,0 1 0 0 0,0 0 0 0 0,1 0 0 0 0,-1 1 0 0 0,1 0 0 0 0,0 0 0 0 0,0 1 0 0 0,1 0 0 0 0,0 0-1 0 0,0 0 1 0 0,0 1 0 0 0,1 0 0 0 0,0 0 0 0 0,0 1 0 0 0,1-1 0 0 0,0 1 0 0 0,-3 6 34 0 0,5-12-6 0 0,0 1 1 0 0,0 0-1 0 0,0 0 1 0 0,1 0-1 0 0,-1 0 1 0 0,1 0-1 0 0,-1 0 1 0 0,1 0-1 0 0,0 1 0 0 0,0-1 1 0 0,1 0-1 0 0,-1 1 1 0 0,1-1-1 0 0,0 0 1 0 0,-1 1-1 0 0,1-1 0 0 0,1 0 1 0 0,-1 1-1 0 0,0-1 1 0 0,1 1-1 0 0,0-1 1 0 0,0 0-1 0 0,0 0 1 0 0,0 1-1 0 0,0-1 0 0 0,1 0 1 0 0,-1 0-1 0 0,1 0 1 0 0,1 1 5 0 0,7 3 13 0 0,0-1 0 0 0,0 0-1 0 0,1 0 1 0 0,-1-1 0 0 0,1 0 0 0 0,0-1 0 0 0,1-1 0 0 0,-1 0 0 0 0,1 0 0 0 0,-1-1 0 0 0,1 0 0 0 0,0-1 0 0 0,0-1 0 0 0,5 0-13 0 0,63 1-2856 0 0,-56-1 811 0 0,-10 0-4470 0 0,-4 0-5898 0 0</inkml:trace>
  <inkml:trace contextRef="#ctx0" brushRef="#br0" timeOffset="198119.135">19965 2739 7922 0 0,'0'0'1861'0'0,"0"0"-306"0"0,0 0-88 0 0,0 0 63 0 0,0 0-40 0 0,0 0-237 0 0,0 0-336 0 0,0 0-289 0 0,0 0-183 0 0,0 0-96 0 0,0 0-15 0 0,2 1 50 0 0,3 3-182 0 0,0 0 1 0 0,0 1-1 0 0,0 0 1 0 0,-1 0-1 0 0,0 1 0 0 0,0-1 1 0 0,0 1-1 0 0,0 0 1 0 0,-1 0-1 0 0,0 0 0 0 0,-1 0 1 0 0,1 1-1 0 0,-1-1 1 0 0,0 1-1 0 0,-1 1-202 0 0,3 1 114 0 0,9 32 134 0 0,-2 0 0 0 0,-2 1 0 0 0,-1 0-1 0 0,-2 0 1 0 0,-3 1 0 0 0,-1 0 0 0 0,-3 32-248 0 0,1-67 36 0 0,-1 1 1 0 0,0-1-1 0 0,0 0 0 0 0,-1 1 0 0 0,0-1 1 0 0,-1 0-1 0 0,1 0 0 0 0,-2 0 0 0 0,1 0 1 0 0,-1-1-1 0 0,0 1 0 0 0,-1-1 1 0 0,0 0-1 0 0,0 0 0 0 0,-1 0-36 0 0,5-6 13 0 0,1 0-1 0 0,0-1 1 0 0,0 1 0 0 0,-1-1-1 0 0,1 1 1 0 0,0-1 0 0 0,-1 1-1 0 0,1-1 1 0 0,-1 0-1 0 0,1 1 1 0 0,-1-1 0 0 0,1 1-1 0 0,0-1 1 0 0,-1 0 0 0 0,1 1-1 0 0,-1-1 1 0 0,0 0-1 0 0,1 0 1 0 0,-1 1 0 0 0,1-1-1 0 0,-1 0 1 0 0,1 0 0 0 0,-1 0-1 0 0,0 0 1 0 0,1 0-1 0 0,-1 1 1 0 0,1-1 0 0 0,-1 0-1 0 0,0-1 1 0 0,1 1 0 0 0,-1 0-1 0 0,1 0 1 0 0,-1 0-1 0 0,0 0 1 0 0,1 0 0 0 0,-1-1-1 0 0,1 1 1 0 0,-1 0 0 0 0,1 0-1 0 0,-1-1 1 0 0,1 1-1 0 0,-1 0 1 0 0,1-1 0 0 0,-1 1-1 0 0,1-1 1 0 0,-1 1 0 0 0,1 0-1 0 0,0-1 1 0 0,-1 1-1 0 0,1-1 1 0 0,0 1 0 0 0,-1-1-1 0 0,1 1 1 0 0,0-1 0 0 0,-1 0-1 0 0,1 1 1 0 0,0-1-1 0 0,0 1 1 0 0,0-1 0 0 0,0 0-1 0 0,0 1 1 0 0,0-1 0 0 0,0 1-1 0 0,0-1-12 0 0,-3-44 235 0 0,3 40-234 0 0,3-26 36 0 0,1 0-1 0 0,2 0 0 0 0,2 0 0 0 0,0 1 0 0 0,2 0 0 0 0,2 0 0 0 0,0 1 1 0 0,7-9-37 0 0,-1-2 28 0 0,4-10-11 0 0,2 1 0 0 0,2 0 1 0 0,3 2-1 0 0,1 2 0 0 0,2 0 1 0 0,3 2-1 0 0,1 2 0 0 0,1 1 1 0 0,3 2-1 0 0,43-32-17 0 0,-83 68 1 0 0,1 1 0 0 0,0-1 0 0 0,0 1-1 0 0,0 0 1 0 0,0-1 0 0 0,0 1 0 0 0,0 0-1 0 0,0-1 1 0 0,0 1 0 0 0,1 0 0 0 0,-1 0 0 0 0,0 0-1 0 0,1 0 1 0 0,-1 0 0 0 0,0 1 0 0 0,1-1 0 0 0,-1 0-1 0 0,1 1 1 0 0,0-1 0 0 0,-1 1 0 0 0,1-1 0 0 0,-1 1-1 0 0,1 0 1 0 0,0-1 0 0 0,-1 1 0 0 0,1 0 0 0 0,0 0-1 0 0,-1 0 1 0 0,1 0 0 0 0,0 1 0 0 0,-1-1 0 0 0,1 0-1 0 0,0 1 1 0 0,-1-1 0 0 0,1 1 0 0 0,-1 0 0 0 0,1-1-1 0 0,-1 1 1 0 0,1 0 0 0 0,-1 0 0 0 0,0 0 0 0 0,1 0-1 0 0,-1 0 1 0 0,0 0 0 0 0,0 0 0 0 0,0 1-1 0 0,1-1 1 0 0,-1 0 0 0 0,-1 1 0 0 0,1-1 0 0 0,0 1-1 0 0,0 0 0 0 0,-3 17 33 0 0,-1 0 0 0 0,-1-1 0 0 0,-1 1 0 0 0,0-1 0 0 0,-2 0 0 0 0,0 0-1 0 0,0-1 1 0 0,-2 0 0 0 0,0-1 0 0 0,-1 0 0 0 0,-1 0 0 0 0,-1-1-1 0 0,0 0 1 0 0,0-1 0 0 0,-2 0 0 0 0,-9 7-33 0 0,-110 78 5 0 0,65-80-861 0 0,67-36-3632 0 0,4 5-4105 0 0,3 5-3277 0 0</inkml:trace>
  <inkml:trace contextRef="#ctx0" brushRef="#br0" timeOffset="198526.574">20835 2492 13187 0 0,'0'0'1568'0'0,"0"0"-388"0"0,0 0-101 0 0,0 0 31 0 0,0 0-54 0 0,0 0-164 0 0,0 0-158 0 0,0 0-106 0 0,0 0-105 0 0,0 0-94 0 0,0 0-74 0 0,-26 33-84 0 0,-79 103-66 0 0,73-78 21 0 0,32-50-168 0 0,-1-5-38 0 0,0-1 1 0 0,1 0-1 0 0,-1 0 1 0 0,0 1-1 0 0,1-1 0 0 0,0 1 1 0 0,0-1-1 0 0,-1 1 0 0 0,1-1 1 0 0,1 0-1 0 0,-1 1 1 0 0,0-1-1 0 0,1 1 0 0 0,-1-1 1 0 0,1 0-1 0 0,0 1 0 0 0,-1-1 1 0 0,1 0-1 0 0,0 0 1 0 0,0 1-1 0 0,1-1 0 0 0,-1 0 1 0 0,0 0-1 0 0,1 0 0 0 0,0-1 1 0 0,-1 1-1 0 0,1 0 1 0 0,0 0-1 0 0,0-1 0 0 0,-1 1 1 0 0,1-1-1 0 0,1 0 0 0 0,-1 0 1 0 0,0 1-1 0 0,0-1 1 0 0,0 0-1 0 0,1-1 0 0 0,-1 1 1 0 0,0 0-1 0 0,1-1 0 0 0,-1 1 1 0 0,0-1-1 0 0,2 0-20 0 0,2-1 79 0 0,0 0 0 0 0,0 0 0 0 0,0-1 0 0 0,0 0 0 0 0,-1 0 0 0 0,1-1 0 0 0,-1 0 0 0 0,1 0 0 0 0,-1 0 0 0 0,0 0 0 0 0,0-1 0 0 0,0 0 0 0 0,-1 0 0 0 0,1 0 0 0 0,-1 0 0 0 0,0-1 0 0 0,-1 0 0 0 0,1 0 0 0 0,-1 0 0 0 0,1 0 0 0 0,-2 0 0 0 0,1-1 0 0 0,0 1 0 0 0,-1-1 0 0 0,0 0 0 0 0,-1 0 0 0 0,1 0 0 0 0,-1 0 0 0 0,0 0 0 0 0,-1 0 0 0 0,1 0 0 0 0,-1 0 0 0 0,0 0 0 0 0,-1-4-79 0 0,0-1-31 0 0,0 0-1 0 0,-1 0 1 0 0,-1 1 0 0 0,1-1-1 0 0,-2 1 1 0 0,1 0-1 0 0,-2 0 1 0 0,1 0 0 0 0,-1 0-1 0 0,-1 0 1 0 0,1 1 0 0 0,-2 0-1 0 0,1 1 1 0 0,-1-1-1 0 0,-4-2 32 0 0,-10-3-1283 0 0,6 12-4682 0 0,11 2-3457 0 0</inkml:trace>
  <inkml:trace contextRef="#ctx0" brushRef="#br0" timeOffset="198777.18">21181 2459 17716 0 0,'0'0'771'0'0,"0"0"-211"0"0,0 0 112 0 0,0 0 187 0 0,0 0 73 0 0,0 0-76 0 0,0 0-170 0 0,0 0-182 0 0,0 0-119 0 0,0 0-97 0 0,-5 31-89 0 0,-16 97-70 0 0,5-69 351 0 0,12-39-5045 0 0,4-36-5346 0 0,0 11-650 0 0</inkml:trace>
  <inkml:trace contextRef="#ctx0" brushRef="#br0" timeOffset="199030.014">21163 2124 6745 0 0,'0'0'4025'0'0,"0"0"-2512"0"0,0 0-545 0 0,0 0-136 0 0,0 0-64 0 0,0 0-160 0 0,0 0-360 0 0,0 0-288 0 0,0 0-256 0 0,0 0-224 0 0,0 0-344 0 0,0 0-840 0 0,0 0-2281 0 0,0 0-4313 0 0</inkml:trace>
  <inkml:trace contextRef="#ctx0" brushRef="#br0" timeOffset="199257.77">21397 2588 9906 0 0,'0'0'2875'0'0,"0"0"-1058"0"0,0 0-433 0 0,0 0-61 0 0,0 0-145 0 0,0 0-220 0 0,0 0-168 0 0,0 0-127 0 0,0 0-87 0 0,0 0-59 0 0,0 0-78 0 0,0 0-37 0 0,5-10-46 0 0,96-193 1201 0 0,-99 200-1566 0 0,0 1 0 0 0,0-1 0 0 0,0 1 0 0 0,0-1 0 0 0,0 1 0 0 0,1 0 1 0 0,-1 0-1 0 0,1 0 0 0 0,-1 0 0 0 0,1 1 0 0 0,0-1 0 0 0,0 1 0 0 0,0-1 0 0 0,-1 1 0 0 0,2 0 0 0 0,-1 0 0 0 0,0 0 0 0 0,3 0 9 0 0,0 31-244 0 0,-9 134 115 0 0,4-161 136 0 0,0-1 1 0 0,1 1-1 0 0,0-1 1 0 0,0 0-1 0 0,-1 1 1 0 0,1-1-1 0 0,1 0 1 0 0,-1 0-1 0 0,0 0 1 0 0,0-1-1 0 0,1 1 1 0 0,-1 0-1 0 0,1-1 1 0 0,-1 0-1 0 0,1 1 1 0 0,0-1-1 0 0,0 0 1 0 0,-1-1-1 0 0,1 1 1 0 0,0 0 0 0 0,0-1-1 0 0,0 1 1 0 0,0-1-1 0 0,0 0 1 0 0,0 0-1 0 0,0 0 1 0 0,0-1-1 0 0,0 1 1 0 0,-1 0-1 0 0,2-1-7 0 0,1 1 37 0 0,3-3 69 0 0,1 1-1 0 0,-1-1 1 0 0,1 0-1 0 0,-1-1 0 0 0,0 0 1 0 0,0 0-1 0 0,-1 0 1 0 0,1-1-1 0 0,-1-1 1 0 0,0 1-1 0 0,-1-1 0 0 0,1 0 1 0 0,-1-1-1 0 0,0 1 1 0 0,-1-1-1 0 0,3-3-105 0 0,72-134 720 0 0,-73 129-1030 0 0,4-9-1067 0 0,-1 12-4723 0 0,-6 8-5635 0 0</inkml:trace>
  <inkml:trace contextRef="#ctx0" brushRef="#br0" timeOffset="199544.747">22192 1907 17196 0 0,'0'0'1728'0'0,"0"0"-609"0"0,0 0-254 0 0,0 0 69 0 0,0 0 49 0 0,0 0 9 0 0,0 0-68 0 0,0 0-125 0 0,0 0-113 0 0,0 0-113 0 0,0 0-94 0 0,5 32-91 0 0,16 100-76 0 0,-3 112 433 0 0,-16-230-791 0 0,0 1-1 0 0,1-1 0 0 0,0 0 0 0 0,2 0 1 0 0,-1-1-1 0 0,1 1 0 0 0,1-1 0 0 0,1 0 0 0 0,0 0 1 0 0,0-1-1 0 0,1 0 0 0 0,1 0 47 0 0,7-2-1939 0 0,-13-12-3896 0 0,-9-5-4033 0 0,3 3-652 0 0</inkml:trace>
  <inkml:trace contextRef="#ctx0" brushRef="#br0" timeOffset="199743.957">21975 2154 14155 0 0,'0'0'2371'0'0,"0"0"-640"0"0,0 0-341 0 0,0 0-154 0 0,0 0-146 0 0,0 0-154 0 0,0 0-168 0 0,0 0-114 0 0,0 0-105 0 0,0 0-85 0 0,32-5-95 0 0,100-13-130 0 0,16 8 123 0 0,-58 9-1226 0 0,-53 1-7765 0 0,-33 0-3367 0 0</inkml:trace>
  <inkml:trace contextRef="#ctx0" brushRef="#br0" timeOffset="200760.907">22939 2231 1944 0 0,'0'0'1267'0'0,"0"0"168"0"0,0 0 320 0 0,0 0 248 0 0,0 0-30 0 0,0 0-286 0 0,0 0-312 0 0,0 0-294 0 0,0 0-210 0 0,0 0-121 0 0,0 0-57 0 0,3-1-49 0 0,-3 0-575 0 0,0 1 0 0 0,1 0 0 0 0,-1 0 0 0 0,1 0-1 0 0,-1 0 1 0 0,1-1 0 0 0,-1 1 0 0 0,1 0-1 0 0,-1 0 1 0 0,1 0 0 0 0,-1 0 0 0 0,1 0 0 0 0,-1 0-1 0 0,1 0 1 0 0,-1 0 0 0 0,1 1 0 0 0,-1-1-1 0 0,1 0 1 0 0,-1 0 0 0 0,0 0 0 0 0,1 0 0 0 0,-1 1-1 0 0,1-1 1 0 0,-1 0 0 0 0,1 0 0 0 0,-1 1-1 0 0,0-1 1 0 0,1 0 0 0 0,-1 1 0 0 0,0-1-1 0 0,1 0 1 0 0,-1 1 0 0 0,0-1 0 0 0,1 1 0 0 0,-1-1-1 0 0,0 0 1 0 0,0 1 0 0 0,0-1 0 0 0,1 1-1 0 0,-1-1 1 0 0,0 1 0 0 0,0-1 0 0 0,0 1 0 0 0,0-1-1 0 0,0 1 1 0 0,0-1 0 0 0,0 1 0 0 0,0-1-1 0 0,0 1 1 0 0,0-1 0 0 0,0 1 0 0 0,0-1 0 0 0,0 1-1 0 0,0-1 1 0 0,-1 0 0 0 0,1 1 0 0 0,0-1-1 0 0,0 1 1 0 0,0-1 0 0 0,-1 1 0 0 0,1-1 0 0 0,0 0-1 0 0,-1 1 1 0 0,1-1 0 0 0,0 0 0 0 0,-1 1-69 0 0,1 8-280 0 0,-7 148 1364 0 0,8-154-1063 0 0,-1-1 0 0 0,0 0-1 0 0,1 1 1 0 0,-1-1 0 0 0,1 0-1 0 0,-1 0 1 0 0,1 0 0 0 0,0 1-1 0 0,0-1 1 0 0,0 0 0 0 0,0 0-1 0 0,1 0 1 0 0,-1 0 0 0 0,0-1-1 0 0,1 1 1 0 0,0 0-1 0 0,-1 0 1 0 0,1-1 0 0 0,0 1-1 0 0,0-1 1 0 0,-1 0 0 0 0,1 1-1 0 0,0-1 1 0 0,1 0 0 0 0,-1 0-1 0 0,0 0 1 0 0,0-1 0 0 0,0 1-1 0 0,0 0 1 0 0,1-1 0 0 0,-1 1-1 0 0,0-1 1 0 0,1 0 0 0 0,-1 0-1 0 0,0 0 1 0 0,1 0 0 0 0,-1 0-1 0 0,1-1-20 0 0,82-31 1590 0 0,-75 26-1486 0 0,0-1-1 0 0,0-1 0 0 0,-1 0 1 0 0,0 0-1 0 0,-1-1 0 0 0,0 0 1 0 0,0 0-1 0 0,-1-1 0 0 0,0 0 1 0 0,0 0-1 0 0,-1 0 0 0 0,-1-1 1 0 0,0 0-1 0 0,0 0 0 0 0,-1-1 1 0 0,-1 1-1 0 0,0-1 0 0 0,0 0 1 0 0,-1 0-1 0 0,-1 0 0 0 0,0-8-103 0 0,-1 16-58 0 0,-1 0 1 0 0,0 0-1 0 0,0 0 0 0 0,-1 1 0 0 0,1-1 0 0 0,-1 0 1 0 0,0 1-1 0 0,0-1 0 0 0,0 1 0 0 0,0-1 0 0 0,-1 1 1 0 0,1 0-1 0 0,-1 0 0 0 0,0 0 0 0 0,0 1 0 0 0,0-1 1 0 0,0 1-1 0 0,0-1 0 0 0,-1 1 0 0 0,1 0 0 0 0,-1 0 1 0 0,0 1-1 0 0,1-1 0 0 0,-1 1 0 0 0,0-1 0 0 0,0 1 1 0 0,0 0-1 0 0,0 1 0 0 0,0-1 0 0 0,0 1 0 0 0,0 0 1 0 0,0 0-1 0 0,0 0 0 0 0,0 0 0 0 0,0 1 0 0 0,0-1 1 0 0,0 1-1 0 0,1 0 0 0 0,-1 0 0 0 0,0 1 0 0 0,0-1 1 0 0,0 1-1 0 0,1 0 0 0 0,-1 0 0 0 0,1 0 0 0 0,0 0 1 0 0,0 1 57 0 0,-19 22-3525 0 0,10-8-4165 0 0,5-8-3994 0 0</inkml:trace>
  <inkml:trace contextRef="#ctx0" brushRef="#br0" timeOffset="201243.66">23298 2474 7394 0 0,'0'0'2552'0'0,"0"0"-703"0"0,0 0-146 0 0,0 0 104 0 0,0 0-90 0 0,0 0-247 0 0,0 0-279 0 0,0 0-227 0 0,0 0-106 0 0,0 0-74 0 0,0 0-73 0 0,0 0-75 0 0,17-21-61 0 0,51-65-63 0 0,-22 12 903 0 0,-15-10-357 0 0,-15 183-1327 0 0,-14-94 291 0 0,0 1-1 0 0,0-1 1 0 0,1 1-1 0 0,-1-1 1 0 0,2 0-1 0 0,-1 0 1 0 0,0 0 0 0 0,1-1-1 0 0,0 1 1 0 0,0-1-1 0 0,0 0 1 0 0,1 0-1 0 0,-1 0 1 0 0,1 0-1 0 0,0-1 1 0 0,0 0 0 0 0,0 0-1 0 0,0 0 1 0 0,1-1-1 0 0,-1 0 1 0 0,1 0-1 0 0,0 0 1 0 0,0 0-1 0 0,-1-1 1 0 0,1 0-1 0 0,0-1 1 0 0,0 1 0 0 0,0-1-1 0 0,0 0 1 0 0,0 0-1 0 0,2-1-21 0 0,0-3 109 0 0,-1 1-1 0 0,0-1 1 0 0,-1 0-1 0 0,1 0 1 0 0,-1-1-1 0 0,0 0 1 0 0,0 0-1 0 0,0-1 1 0 0,-1 0-1 0 0,1 0 1 0 0,-2 0-1 0 0,1 0 1 0 0,-1-1-1 0 0,1 1 1 0 0,-2-1-1 0 0,1-1 1 0 0,0-2-109 0 0,1 1-31 0 0,-1-1 1 0 0,0 0 0 0 0,-1 0 0 0 0,0 0-1 0 0,0-1 1 0 0,-1 1 0 0 0,-1-1 0 0 0,0 1 0 0 0,0-1-1 0 0,-1 0 1 0 0,0 1 0 0 0,-2-10 30 0 0,-6 13-2800 0 0,4 6-5470 0 0,2 1-4456 0 0</inkml:trace>
  <inkml:trace contextRef="#ctx0" brushRef="#br0" timeOffset="204567.55">19784 3785 0 0 0,'0'0'806'0'0,"0"0"307"0"0,0 0 194 0 0,0 0 36 0 0,0 0-27 0 0,0 0-134 0 0,0 0-131 0 0,0 0-66 0 0,0 0 19 0 0,-5 0 45 0 0,-16 3 20 0 0,5 9 4172 0 0,13 20-3591 0 0,2-24-1286 0 0,1 349 2134 0 0,2-384 1139 0 0,5-25-2778 0 0,-1 2-571 0 0,-1 8-178 0 0,1 0 0 0 0,3 0 0 0 0,1 1 0 0 0,2 0 0 0 0,1 1 0 0 0,17-32-110 0 0,-26 64 3 0 0,-1 1-1 0 0,-1 1-1 0 0,1-1 0 0 0,0 1 1 0 0,1 0-1 0 0,-1 0 1 0 0,1 0-1 0 0,1 1 0 0 0,-1-1 1 0 0,1 1-1 0 0,0 0 0 0 0,0 0 1 0 0,0 1-1 0 0,1 0 0 0 0,-1 0 1 0 0,3-1-2 0 0,-6 4-2 0 0,-1 1 0 0 0,1 0 0 0 0,-1 0 0 0 0,1 0 1 0 0,-1 0-1 0 0,1 0 0 0 0,-1 0 0 0 0,1 0 0 0 0,-1 0 0 0 0,1 1 1 0 0,-1-1-1 0 0,1 1 0 0 0,-1-1 0 0 0,1 1 0 0 0,-1-1 0 0 0,0 1 0 0 0,1 0 1 0 0,-1 0-1 0 0,0 0 0 0 0,0 0 0 0 0,1 0 0 0 0,-1 0 0 0 0,0 0 0 0 0,0 0 1 0 0,0 0-1 0 0,0 0 0 0 0,0 1 0 0 0,-1-1 0 0 0,1 0 0 0 0,0 1 1 0 0,-1-1-1 0 0,1 0 0 0 0,0 1 0 0 0,-1-1 0 0 0,0 1 0 0 0,1-1 0 0 0,-1 1 1 0 0,0 1 1 0 0,8 60 87 0 0,-12 17-1522 0 0,4-79 386 0 0,0-1-778 0 0,0 0-1613 0 0,0 0-3772 0 0,0 0-4696 0 0</inkml:trace>
  <inkml:trace contextRef="#ctx0" brushRef="#br0" timeOffset="204896.194">20123 3785 8586 0 0,'0'0'4861'0'0,"0"0"-2901"0"0,0 0-981 0 0,0 0-68 0 0,0 0 13 0 0,0 0-45 0 0,0 0-137 0 0,0 0-186 0 0,0 0-139 0 0,0 0-97 0 0,0 0-108 0 0,0 0-66 0 0,-10 33-49 0 0,-31 105-34 0 0,33-79 28 0 0,11-54-73 0 0,-2-1 52 0 0,1-1-1 0 0,0 0 1 0 0,0 0-1 0 0,1 0 1 0 0,-1 0-1 0 0,1 0 1 0 0,-1 0 0 0 0,1 0-1 0 0,0-1 1 0 0,0 0-1 0 0,0 1 1 0 0,0-1 0 0 0,0 0-1 0 0,1 0 1 0 0,-1-1-1 0 0,1 1 1 0 0,-1-1-1 0 0,1 0 1 0 0,-1 0 0 0 0,1 0-1 0 0,0 0 1 0 0,-1 0-1 0 0,1-1 1 0 0,0 0-1 0 0,0 0 1 0 0,0 0 0 0 0,-1 0-1 0 0,1-1 1 0 0,0 1-1 0 0,0-1 1 0 0,-1 0-1 0 0,1 0 1 0 0,0 0 0 0 0,-1-1-1 0 0,1 1 1 0 0,-1-1-1 0 0,0 0 1 0 0,1 0 0 0 0,-1 0-1 0 0,0 0 1 0 0,0 0-1 0 0,0-1 1 0 0,-1 1-1 0 0,1-1 1 0 0,0 0 0 0 0,-1 0-1 0 0,0 0 1 0 0,0 0-1 0 0,0-1 1 0 0,0 1-1 0 0,0 0 1 0 0,-1-1-70 0 0,3-1 41 0 0,-1-1 0 0 0,0 1 0 0 0,0-1 0 0 0,-1 0 0 0 0,0 0 1 0 0,0 0-1 0 0,0 0 0 0 0,0 0 0 0 0,-1 0 0 0 0,0 0 0 0 0,-1 0 0 0 0,1-1 0 0 0,-1 1 0 0 0,0 0 0 0 0,-1 0 0 0 0,0-1 0 0 0,0 1 0 0 0,0 0 1 0 0,0 0-1 0 0,-1 0 0 0 0,0 0 0 0 0,-1 0 0 0 0,1 0 0 0 0,-1 1 0 0 0,0-1 0 0 0,0 1 0 0 0,-1 0 0 0 0,0 0 0 0 0,0 0 0 0 0,-3-4-41 0 0,-56-33-2007 0 0,31 37-8506 0 0,25 5-1515 0 0</inkml:trace>
  <inkml:trace contextRef="#ctx0" brushRef="#br0" timeOffset="205848.145">20397 3847 4225 0 0,'0'0'2256'0'0,"0"0"-144"0"0,0 0-105 0 0,0 0-48 0 0,0 0-159 0 0,0 0-401 0 0,0 0-437 0 0,0 0-329 0 0,0 0-241 0 0,0 0-117 0 0,0 0-11 0 0,0 0 51 0 0,0 0 102 0 0,3 3 107 0 0,3 8-176 0 0,1 1 1 0 0,-1 1-1 0 0,-1-1 0 0 0,0 1 1 0 0,-1 0-1 0 0,-1 0 0 0 0,0 0 1 0 0,0 0-1 0 0,-1 1 0 0 0,-1-1 1 0 0,0 1-1 0 0,-1 0 0 0 0,-1 8-348 0 0,1-1 141 0 0,-5 114 261 0 0,-15-71-272 0 0,19-65-92 0 0,0 0-1 0 0,-1 0 0 0 0,1 1 0 0 0,0-1 0 0 0,0 0 1 0 0,0 0-1 0 0,0 0 0 0 0,0 0 0 0 0,1 0 1 0 0,-1 0-1 0 0,0 0 0 0 0,0 0 0 0 0,1 0 0 0 0,-1-1 1 0 0,1 1-1 0 0,-1 0 0 0 0,1 0 0 0 0,-1-1 1 0 0,1 1-1 0 0,0 0 0 0 0,-1-1 0 0 0,1 1 0 0 0,0 0 1 0 0,0-1-1 0 0,0 1 0 0 0,0 0 0 0 0,0-1 1 0 0,1 1-1 0 0,-1 0 0 0 0,0-1 0 0 0,1 1 0 0 0,-1 0 1 0 0,0 0-1 0 0,1-2-37 0 0,3-21 40 0 0,0 1 1 0 0,1-1-1 0 0,2 0 1 0 0,0 1-1 0 0,1 1 1 0 0,2-1-1 0 0,0 1 1 0 0,1 1-1 0 0,14-19-40 0 0,-16 22 2 0 0,2 1 0 0 0,0 0 0 0 0,0 1 0 0 0,2 0 0 0 0,0 1 0 0 0,1 0 0 0 0,0 1 0 0 0,1 1 0 0 0,1 0 0 0 0,0 1 1 0 0,0 1-1 0 0,1 1 0 0 0,16-8-2 0 0,-30 16 3 0 0,-1 1 0 0 0,1 0 1 0 0,-1 0-1 0 0,1 0 1 0 0,0 1-1 0 0,-1-1 1 0 0,1 1-1 0 0,0-1 0 0 0,-1 1 1 0 0,1 0-1 0 0,0 0 1 0 0,-1 0-1 0 0,1 0 1 0 0,0 0-1 0 0,0 1 0 0 0,-1-1 1 0 0,1 1-1 0 0,-1 0 1 0 0,1 0-1 0 0,0 0 0 0 0,-1 0 1 0 0,0 0-1 0 0,1 1 1 0 0,-1-1-1 0 0,0 1 1 0 0,1-1-1 0 0,-1 1 0 0 0,0 0 1 0 0,0 0-1 0 0,-1 0 1 0 0,1 0-1 0 0,0 0 1 0 0,-1 0-1 0 0,1 0 0 0 0,-1 1 1 0 0,1-1-1 0 0,-1 0 1 0 0,0 1-1 0 0,0 2-3 0 0,20 105 248 0 0,-21-102-243 0 0,0 0-1 0 0,-1-1 1 0 0,0 1-1 0 0,0 0 1 0 0,0-1 0 0 0,-1 1-1 0 0,-1-1 1 0 0,1 0-1 0 0,-1 0 1 0 0,0 0-1 0 0,-1 0 1 0 0,1 0 0 0 0,-1-1-1 0 0,-1 1 1 0 0,1-1-1 0 0,-1 0 1 0 0,0 0 0 0 0,-1-1-1 0 0,1 0 1 0 0,-1 0-1 0 0,0 0 1 0 0,0 0-1 0 0,-1-1 1 0 0,1 0 0 0 0,-1-1-1 0 0,0 1 1 0 0,0-1-1 0 0,0 0 1 0 0,0-1 0 0 0,-1 0-1 0 0,1 0 1 0 0,-5 0-5 0 0,6 0-80 0 0,0-1 1 0 0,0 1-1 0 0,0-1 1 0 0,0 0 0 0 0,0-1-1 0 0,0 0 1 0 0,0 0-1 0 0,-1 0 1 0 0,1-1-1 0 0,0 1 1 0 0,0-1 0 0 0,0-1-1 0 0,0 1 1 0 0,0-1-1 0 0,0 0 1 0 0,1-1-1 0 0,-1 1 1 0 0,0-1 0 0 0,1 0-1 0 0,0-1 1 0 0,0 1-1 0 0,0-1 1 0 0,0 0-1 0 0,1 0 1 0 0,-1-1 79 0 0,4-28-4576 0 0,9 16-2568 0 0,-3 15-3307 0 0</inkml:trace>
  <inkml:trace contextRef="#ctx0" brushRef="#br0" timeOffset="206300.137">20769 3928 2272 0 0,'0'0'2604'0'0,"0"0"-984"0"0,0 0-106 0 0,0 0 127 0 0,0 0 8 0 0,0 0-121 0 0,0 0-169 0 0,0 0-151 0 0,0 0-138 0 0,0 0-111 0 0,0 0-79 0 0,0 0-72 0 0,0 0-68 0 0,29-4-56 0 0,90-15-69 0 0,-59-6 561 0 0,-51 15-907 0 0,-3 7-142 0 0,0-2 1 0 0,-1 1-1 0 0,1-1 1 0 0,-1 0-1 0 0,0 0 1 0 0,0 0-1 0 0,-1-1 1 0 0,0 1 0 0 0,1-1-1 0 0,-2 0 1 0 0,1-1-1 0 0,-1 1 1 0 0,0 0-1 0 0,0-1 1 0 0,-1 0 0 0 0,0 0-1 0 0,0 0 1 0 0,-1 0-1 0 0,0 0 1 0 0,0 0-1 0 0,0 0 1 0 0,-1 0-1 0 0,0-3-127 0 0,-2 8 2 0 0,-1 1 0 0 0,1-1 0 0 0,0 0-1 0 0,-1 1 1 0 0,1 0 0 0 0,0-1 0 0 0,-1 1 0 0 0,0 0-1 0 0,1 0 1 0 0,-1 0 0 0 0,0 1 0 0 0,1-1-1 0 0,-1 1 1 0 0,0-1 0 0 0,0 1 0 0 0,1 0-1 0 0,-1 0 1 0 0,0 0 0 0 0,0 1 0 0 0,0-1-1 0 0,1 0 1 0 0,-1 1 0 0 0,0 0 0 0 0,1 0-1 0 0,-1 0 1 0 0,0 0 0 0 0,1 0 0 0 0,-2 1-2 0 0,-7 6-13 0 0,0-1 0 0 0,1 2 0 0 0,0-1 0 0 0,0 1 0 0 0,1 1 0 0 0,0 0 1 0 0,1 0-1 0 0,0 1 0 0 0,1 0 0 0 0,0 0 0 0 0,0 1 0 0 0,1-1 0 0 0,1 1 0 0 0,0 1 0 0 0,1-1 1 0 0,0 1-1 0 0,1 0 0 0 0,0 0 0 0 0,1 0 0 0 0,1 0 0 0 0,0 4 13 0 0,0-12 3 0 0,1 0 1 0 0,0 0-1 0 0,0 0 0 0 0,1 1 1 0 0,-1-1-1 0 0,1-1 0 0 0,0 1 0 0 0,1 0 1 0 0,-1 0-1 0 0,1 0 0 0 0,0-1 1 0 0,0 1-1 0 0,1 0 0 0 0,-1-1 0 0 0,1 0 1 0 0,0 0-1 0 0,0 0 0 0 0,0 0 1 0 0,1 0-1 0 0,-1-1 0 0 0,1 1 1 0 0,0-1-1 0 0,0 0 0 0 0,0 0 0 0 0,0 0 1 0 0,1-1-1 0 0,-1 0 0 0 0,1 0 1 0 0,0 0-1 0 0,-1 0 0 0 0,1-1 0 0 0,4 1-3 0 0,-2 0 0 0 0,0-1 0 0 0,0 0 0 0 0,1 0 0 0 0,-1 0 0 0 0,0-1 0 0 0,1-1 0 0 0,-1 1 0 0 0,0-1 0 0 0,0 0 0 0 0,1-1 0 0 0,-1 0 0 0 0,0 0 0 0 0,0 0 0 0 0,-1-1 0 0 0,1 0 0 0 0,0-1 0 0 0,4-3 0 0 0,-6 4-398 0 0,13-9-1042 0 0,-8 3-5654 0 0,-8 8-4658 0 0</inkml:trace>
  <inkml:trace contextRef="#ctx0" brushRef="#br0" timeOffset="209522.12">21964 3416 8722 0 0,'0'0'2383'0'0,"0"0"-399"0"0,0 0-273 0 0,0 0-126 0 0,0 0-106 0 0,0 0-235 0 0,0 0-274 0 0,0 0-240 0 0,0 0-207 0 0,0 0-161 0 0,0 0-136 0 0,0 0 233 0 0,16 71 1131 0 0,-7-34-1300 0 0,-2 1 0 0 0,-2 0 0 0 0,-2 0 1 0 0,-1 0-1 0 0,-2 0 0 0 0,-1 0 0 0 0,-2 1 1 0 0,-9 36-291 0 0,-82 181 172 0 0,149-395-7096 0 0,-47 110 4488 0 0,1-7-5912 0 0,-4 20-406 0 0</inkml:trace>
  <inkml:trace contextRef="#ctx0" brushRef="#br0" timeOffset="210028.15">21780 3464 7778 0 0,'0'0'1937'0'0,"0"0"-304"0"0,0 0-154 0 0,0 0-6 0 0,0 0-78 0 0,0 0-176 0 0,0 0-265 0 0,0 0-238 0 0,0 0-163 0 0,0 0-74 0 0,0 0-33 0 0,0 0-24 0 0,10-8 21 0 0,33-24-16 0 0,38 10 837 0 0,-2 11-452 0 0,-1 4 0 0 0,1 3-1 0 0,4 4-811 0 0,-80-1 6 0 0,-1 0 1 0 0,1 0-1 0 0,-1 0 0 0 0,1 1 0 0 0,-1 0 0 0 0,1-1 0 0 0,-1 1 0 0 0,1 0 0 0 0,0 0 0 0 0,-1 0 0 0 0,1 1 1 0 0,-1-1-1 0 0,1 0 0 0 0,0 1 0 0 0,-1 0 0 0 0,1 0 0 0 0,-1 0 0 0 0,0 0 0 0 0,1 0 0 0 0,-1 0 0 0 0,0 0 0 0 0,0 1 1 0 0,0-1-1 0 0,1 1 0 0 0,-2 0 0 0 0,1 0 0 0 0,0 0 0 0 0,0-1 0 0 0,0 2 0 0 0,-1-1 0 0 0,1 0 0 0 0,-1 0 1 0 0,0 0-1 0 0,0 1 0 0 0,0-1 0 0 0,0 1 0 0 0,0-1 0 0 0,0 0 0 0 0,-1 1 0 0 0,1 0 0 0 0,-1-1 0 0 0,1 1 1 0 0,-1-1-1 0 0,0 1 0 0 0,0 0 0 0 0,0-1 0 0 0,-1 1 0 0 0,1-1 0 0 0,-1 3-6 0 0,-74 93 297 0 0,32-53-231 0 0,-87 106-11 0 0,129-147-55 0 0,1-1 1 0 0,-1 1-1 0 0,1-1 1 0 0,0 1 0 0 0,-1 0-1 0 0,2-1 1 0 0,-1 1-1 0 0,0-1 1 0 0,1 1 0 0 0,0-1-1 0 0,0 1 1 0 0,0-1-1 0 0,0 1 1 0 0,0-1 0 0 0,1 0-1 0 0,0 1 1 0 0,-1-1-1 0 0,1 0 1 0 0,0 0 0 0 0,0 0-1 0 0,1-1 1 0 0,-1 1-1 0 0,1 0 1 0 0,-1-1 0 0 0,1 0-1 0 0,0 1 1 0 0,0-1-1 0 0,0 0 1 0 0,0 0 0 0 0,0-1-1 0 0,1 1 1 0 0,-1-1-1 0 0,0 0 1 0 0,1 1 0 0 0,-1-1-1 0 0,1-1 1 0 0,2 1-1 0 0,3 4 0 0 0,155 51 19 0 0,-81-7 100 0 0,-81-48-101 0 0,0 1 1 0 0,-1 0-1 0 0,1 0 1 0 0,0-1-1 0 0,-1 1 1 0 0,0 0-1 0 0,1 0 1 0 0,-1 0-1 0 0,0 0 0 0 0,0 0 1 0 0,0 1-1 0 0,-1-1 1 0 0,1 0-1 0 0,0 0 1 0 0,-1 1-1 0 0,1-1 1 0 0,-1 0-1 0 0,0 1 0 0 0,0-1 1 0 0,0 0-1 0 0,0 1 1 0 0,0-1-1 0 0,-1 0 1 0 0,1 1-1 0 0,-1-1 1 0 0,1 0-1 0 0,-1 1 1 0 0,0-1-1 0 0,0 0 0 0 0,0 0 1 0 0,0 0-1 0 0,0 0 1 0 0,0 0-1 0 0,-1 0 1 0 0,1 0-1 0 0,-1 0 1 0 0,1-1-1 0 0,-3 3-18 0 0,-8 6 51 0 0,-1-1 0 0 0,0 0 0 0 0,0 0 0 0 0,-1-2 0 0 0,0 1 0 0 0,0-2 0 0 0,-1 0 0 0 0,0-1 0 0 0,-11 3-51 0 0,-19 5-176 0 0,1-1-1 0 0,-2-3 1 0 0,1-2 0 0 0,-1-1-1 0 0,0-3 1 0 0,-30-2 176 0 0,108-15-4690 0 0,-17 10 200 0 0,-3 0-6337 0 0</inkml:trace>
  <inkml:trace contextRef="#ctx0" brushRef="#br0" timeOffset="-214554.726">22673 3877 2737 0 0,'0'0'2248'0'0,"0"0"-445"0"0,0 0-225 0 0,0 0-55 0 0,0 0-60 0 0,0 0-127 0 0,0 0-230 0 0,0 0-253 0 0,0 0-242 0 0,0 0-162 0 0,0 0-98 0 0,-16 9-63 0 0,-50 34-49 0 0,18 16 339 0 0,38-38-368 0 0,4-11-104 0 0,2 1 1 0 0,-1 0-1 0 0,1-1 0 0 0,1 1 0 0 0,0 1 1 0 0,1-1-1 0 0,0 0 0 0 0,0 1 0 0 0,1-1 1 0 0,1 1-1 0 0,0-1 0 0 0,1 3-106 0 0,-1-11 50 0 0,0-1 0 0 0,0 0 0 0 0,1 1 0 0 0,-1-1 0 0 0,1 0 0 0 0,-1 0 0 0 0,1 0 0 0 0,0 1 0 0 0,0-1 0 0 0,0 0 0 0 0,0 0 0 0 0,0 0 0 0 0,1-1 0 0 0,-1 1 0 0 0,1 0 0 0 0,-1 0 0 0 0,1-1 0 0 0,-1 1 0 0 0,1-1 0 0 0,0 1 0 0 0,0-1 0 0 0,0 0 0 0 0,0 1 1 0 0,0-1-1 0 0,0 0 0 0 0,0 0 0 0 0,0-1 0 0 0,0 1 0 0 0,1 0 0 0 0,-1-1 0 0 0,0 1 0 0 0,0-1 0 0 0,1 0 0 0 0,-1 0 0 0 0,2 0-50 0 0,80-19 2393 0 0,-65 9-2189 0 0,-1-1 0 0 0,-1-1 0 0 0,0-1 0 0 0,0 0 0 0 0,-1-1 0 0 0,-1-1 0 0 0,5-7-204 0 0,-14 16 61 0 0,-1 0 0 0 0,0-1-1 0 0,0 0 1 0 0,-1 0 0 0 0,1 0 0 0 0,-1-1 0 0 0,-1 1 0 0 0,0-1 0 0 0,0 0-1 0 0,0 0 1 0 0,-1 0 0 0 0,0 0 0 0 0,-1 0 0 0 0,0-1 0 0 0,0 1 0 0 0,-1 0-1 0 0,0-1 1 0 0,0 1 0 0 0,-2-8-61 0 0,2 13-135 0 0,-1-1-1 0 0,0 1 1 0 0,-1 0-1 0 0,1-1 1 0 0,-1 1-1 0 0,1 0 1 0 0,-1 0 0 0 0,0 0-1 0 0,0 0 1 0 0,0 0-1 0 0,-1 1 1 0 0,1-1-1 0 0,-1 0 1 0 0,1 1 0 0 0,-1 0-1 0 0,0 0 1 0 0,0 0-1 0 0,0 0 1 0 0,0 0-1 0 0,-1 0 136 0 0,-107-19-10047 0 0,97 21-1469 0 0</inkml:trace>
  <inkml:trace contextRef="#ctx0" brushRef="#br0" timeOffset="-213948.574">23090 3335 7690 0 0,'0'0'2846'0'0,"0"0"-481"0"0,0 0-340 0 0,0 0-181 0 0,0 0-242 0 0,0 0-316 0 0,0 0-305 0 0,0 0-263 0 0,0 0-196 0 0,0 0-134 0 0,0 0-86 0 0,0 0 6 0 0,0 0 44 0 0,0 6 44 0 0,-28 390 2629 0 0,-13-110-2840 0 0,24-227-177 0 0,17-55-5 0 0,0 0-5 0 0,0-4 1 0 0,0 0 21 0 0,44-51 84 0 0,-23 34-104 0 0,0 2 0 0 0,0 1-1 0 0,2 0 1 0 0,0 2 0 0 0,0 1 0 0 0,15-5 0 0 0,-25 11-2 0 0,1 0 1 0 0,0 2-1 0 0,0-1 1 0 0,1 2-1 0 0,-1 0 1 0 0,0 0-1 0 0,1 2 1 0 0,-1 0-1 0 0,7 1 2 0 0,-16 1 2 0 0,0 0-1 0 0,-1 0 0 0 0,0 1 1 0 0,1-1-1 0 0,-1 1 0 0 0,0 0 1 0 0,0 1-1 0 0,0-1 0 0 0,-1 1 0 0 0,1-1 1 0 0,-1 1-1 0 0,0 0 0 0 0,0 0 1 0 0,0 1-1 0 0,-1-1 0 0 0,1 1 0 0 0,-1-1 1 0 0,0 1-1 0 0,-1 0 0 0 0,1-1 1 0 0,-1 1-1 0 0,0 0 0 0 0,0 0 1 0 0,0 0-1 0 0,-1 0 0 0 0,1 0 0 0 0,-1 0 1 0 0,-1 1-1 0 0,1-1 0 0 0,-1 0 1 0 0,0 0-1 0 0,0 0 0 0 0,0 0 1 0 0,0-1-1 0 0,-1 1 0 0 0,0 0 0 0 0,-1 2-1 0 0,-5 2 17 0 0,0 0-1 0 0,-1 0 1 0 0,0-1-1 0 0,0 0 1 0 0,-1-1-1 0 0,0 0 1 0 0,0-1-1 0 0,-1 0 1 0 0,1 0-1 0 0,-1-1 1 0 0,-1 0-1 0 0,1-1 1 0 0,0 0-1 0 0,-1-1 1 0 0,0-1-1 0 0,0 1 1 0 0,0-2-1 0 0,0 0 1 0 0,0 0 0 0 0,0-1-1 0 0,0-1 1 0 0,-1 0-1 0 0,1 0 1 0 0,-5-3-17 0 0,7 3-38 0 0,0 0 0 0 0,1-2 1 0 0,-1 1-1 0 0,1-1 0 0 0,-1 0 1 0 0,1-1-1 0 0,0 0 0 0 0,0 0 1 0 0,0-1-1 0 0,1-1 0 0 0,0 1 1 0 0,0-1-1 0 0,0 0 0 0 0,-6-7 38 0 0,-11-48-9763 0 0,24 50-2110 0 0</inkml:trace>
  <inkml:trace contextRef="#ctx0" brushRef="#br0" timeOffset="-213180.611">20079 5095 11402 0 0,'0'0'2197'0'0,"0"0"-631"0"0,0 0-413 0 0,0 0-19 0 0,0 0 33 0 0,0 0-66 0 0,0 0-197 0 0,0 0-249 0 0,0 0-207 0 0,0 0-82 0 0,0 0 27 0 0,2 5 57 0 0,1 6-178 0 0,1 0 1 0 0,-1 0-1 0 0,-1 1 1 0 0,0-1-1 0 0,-1 1 1 0 0,0 0-1 0 0,-1-1 1 0 0,0 1-1 0 0,-1 0 1 0 0,0 0-1 0 0,-1-1 1 0 0,-2 8-273 0 0,3-16-59 0 0,0 1 1 0 0,-1 0 0 0 0,1 0-1 0 0,-1-1 1 0 0,0 1 0 0 0,-1-1-1 0 0,1 0 1 0 0,0 0 0 0 0,-1 0-1 0 0,0 0 1 0 0,0 0 0 0 0,0 0-1 0 0,0-1 1 0 0,0 1 0 0 0,0-1 0 0 0,-1 0-1 0 0,1 0 1 0 0,-1 0 0 0 0,1 0-1 0 0,-4 0 59 0 0,-11 3-4375 0 0,-1-3-3877 0 0,14-2-3264 0 0</inkml:trace>
  <inkml:trace contextRef="#ctx0" brushRef="#br0" timeOffset="-213010.559">20029 4727 5745 0 0,'0'0'4337'0'0,"0"0"-2672"0"0,0 0-697 0 0,0 0-152 0 0,0 0-32 0 0,0 0-96 0 0,0 0-264 0 0,0 0-496 0 0,0 0-344 0 0,0 0-192 0 0,0 0-296 0 0,0 0-392 0 0,0 0-1897 0 0,0 0-5745 0 0</inkml:trace>
  <inkml:trace contextRef="#ctx0" brushRef="#br0" timeOffset="-212617.639">20644 4948 15115 0 0,'0'0'1297'0'0,"0"0"-417"0"0,0 0-91 0 0,0 0 55 0 0,0 0 9 0 0,0 0-57 0 0,0 0-85 0 0,0 0-90 0 0,0 0-78 0 0,0 0-107 0 0,0 0-101 0 0,0 0-97 0 0,-33 18-66 0 0,-101 57-40 0 0,52-28 211 0 0,82-47-343 0 0,-1 0 0 0 0,1 0 0 0 0,-1 1 0 0 0,1-1 0 0 0,-1 0 0 0 0,1 0 0 0 0,0 1 0 0 0,-1-1 0 0 0,1 0 0 0 0,-1 1 0 0 0,1-1 0 0 0,0 0 0 0 0,-1 1 0 0 0,1-1 0 0 0,0 1 0 0 0,-1-1 0 0 0,1 1 0 0 0,0-1 1 0 0,0 1-1 0 0,-1-1 0 0 0,1 1 0 0 0,0-1 0 0 0,0 1 0 0 0,0-1 0 0 0,0 1 0 0 0,0-1 0 0 0,0 1 0 0 0,0-1 0 0 0,0 1 0 0 0,0-1 0 0 0,0 1 0 0 0,0-1 0 0 0,0 1 0 0 0,0-1 0 0 0,0 1 0 0 0,0-1 0 0 0,0 1 0 0 0,0-1 0 0 0,1 1 0 0 0,-1-1 0 0 0,0 1 0 0 0,0-1 0 0 0,1 1 0 0 0,-1-1 0 0 0,0 0 0 0 0,1 1 0 0 0,-1-1 0 0 0,1 1 0 0 0,-1-1 0 0 0,0 0 0 0 0,1 1 0 0 0,-1-1 0 0 0,1 0 0 0 0,-1 0 0 0 0,1 1 0 0 0,-1-1 0 0 0,1 0 0 0 0,-1 0 0 0 0,1 0 0 0 0,-1 0 0 0 0,1 0 0 0 0,-1 1 0 0 0,1-1 0 0 0,-1 0 0 0 0,1 0 0 0 0,-1 0 0 0 0,1 0 0 0 0,37 13 82 0 0,-6-8-44 0 0,-24-4-30 0 0,1-1 0 0 0,-1 1 0 0 0,0 1 1 0 0,0-1-1 0 0,0 1 0 0 0,0 1 0 0 0,0-1 0 0 0,0 2 0 0 0,-1-1 0 0 0,1 1 0 0 0,-1 0 0 0 0,0 0 0 0 0,0 1 1 0 0,0 0-1 0 0,-1 0 0 0 0,0 1 0 0 0,4 4-8 0 0,-8-8 27 0 0,-1 1-1 0 0,0-1 1 0 0,0 1 0 0 0,-1-1-1 0 0,1 1 1 0 0,0 0 0 0 0,-1 0 0 0 0,0-1-1 0 0,0 1 1 0 0,1 0 0 0 0,-1 0 0 0 0,-1-1-1 0 0,1 1 1 0 0,0 0 0 0 0,-1-1-1 0 0,1 1 1 0 0,-1 0 0 0 0,0-1 0 0 0,0 1-1 0 0,0 0 1 0 0,0-1 0 0 0,-1 0-1 0 0,1 1 1 0 0,-1-1 0 0 0,1 0 0 0 0,-1 0-1 0 0,0 1 1 0 0,0-1 0 0 0,0-1-1 0 0,0 1 1 0 0,0 0 0 0 0,0 0 0 0 0,-2 0-27 0 0,-80 46 582 0 0,75-45-753 0 0,0 0 1 0 0,0 0-1 0 0,0-1 0 0 0,0 0 1 0 0,0 0-1 0 0,0-1 0 0 0,0-1 1 0 0,0 1-1 0 0,-1-1 0 0 0,1-1 0 0 0,-3 0 171 0 0,1-9-7526 0 0,6 9-4209 0 0</inkml:trace>
  <inkml:trace contextRef="#ctx0" brushRef="#br0" timeOffset="-211183.733">21248 5044 552 0 0,'0'0'1754'0'0,"0"0"-450"0"0,0 0 48 0 0,0 0 321 0 0,0 0 195 0 0,0 0-19 0 0,0 0-213 0 0,0 0-220 0 0,0 0-149 0 0,0 0-119 0 0,0 0-106 0 0,0 0-126 0 0,0 0-112 0 0,7-4-84 0 0,23-12-57 0 0,1-31 1558 0 0,11-32-324 0 0,-28 144-1083 0 0,-8 218-91 0 0,-7-209-608 0 0,-3 1 1 0 0,-3-1 0 0 0,-11 41-116 0 0,15-100 24 0 0,2-8-5 0 0,1 1-1 0 0,-2-1 1 0 0,1 1-1 0 0,-1-1 1 0 0,0 1 0 0 0,-1-1-1 0 0,0 0 1 0 0,0 0-1 0 0,0 0 1 0 0,-1-1-1 0 0,0 1 1 0 0,0-1-1 0 0,-1 0 1 0 0,0 0-1 0 0,0 1-18 0 0,3-8 24 0 0,1 0-1 0 0,0 0 1 0 0,0 0-1 0 0,0 0 0 0 0,0 0 1 0 0,0 0-1 0 0,0-1 1 0 0,1 1-1 0 0,-1 0 0 0 0,0 0 1 0 0,0-1-1 0 0,1 1 1 0 0,-1 0-1 0 0,1-1 0 0 0,-1 1 1 0 0,1-1-1 0 0,0 1 1 0 0,-1 0-1 0 0,1-1 1 0 0,0 1-1 0 0,0-1 0 0 0,0 1 1 0 0,0-1-1 0 0,0 1 1 0 0,1-1-1 0 0,-1 1 0 0 0,0-2-23 0 0,5-38 6 0 0,0-1-1 0 0,3 1 0 0 0,2 1 0 0 0,1 0 0 0 0,2 0 0 0 0,1 1 1 0 0,3 1-1 0 0,3-5-5 0 0,-2 0 0 0 0,2 1 0 0 0,2 0 0 0 0,1 2 1 0 0,3 0-1 0 0,1 2 0 0 0,1 1 0 0 0,2 1 1 0 0,2 2-1 0 0,1 1 0 0 0,2 1 0 0 0,21-14 0 0 0,19 13-37 0 0,-73 34 34 0 0,0 0-1 0 0,0 1 1 0 0,-1-1 0 0 0,1 1-1 0 0,0 0 1 0 0,-1-1-1 0 0,1 1 1 0 0,-1 0 0 0 0,1 0-1 0 0,-1 0 1 0 0,0 0 0 0 0,0 0-1 0 0,0 0 1 0 0,0 0 0 0 0,0 1-1 0 0,0-1 1 0 0,-1 0-1 0 0,1 1 1 0 0,-1-1 0 0 0,1 0-1 0 0,-1 1 1 0 0,0-1 0 0 0,0 0-1 0 0,0 1 1 0 0,-1-1-1 0 0,1 0 1 0 0,0 1 0 0 0,-1-1-1 0 0,0 2 4 0 0,1 3 5 0 0,-2 13 5 0 0,-2-1 1 0 0,0 1-1 0 0,-1 0 1 0 0,-1-1 0 0 0,0 0-1 0 0,-2-1 1 0 0,0 1-1 0 0,-1-1 1 0 0,-1-1 0 0 0,0 0-1 0 0,-2 0 1 0 0,0-1-1 0 0,0-1 1 0 0,-2 0-1 0 0,-13 13-10 0 0,17-19-90 0 0,0 1 0 0 0,0-2 0 0 0,-1 1 0 0 0,0-1 0 0 0,0-1 0 0 0,-1 0 0 0 0,1-1 0 0 0,-2 0 0 0 0,1-1 0 0 0,-1 0 0 0 0,1-1 0 0 0,-1 0 0 0 0,-1-1 0 0 0,1-1 0 0 0,0 0 0 0 0,-3 0 90 0 0,3-17-4768 0 0,14 1-4123 0 0,2 10-2022 0 0</inkml:trace>
  <inkml:trace contextRef="#ctx0" brushRef="#br0" timeOffset="-210829.222">21934 4977 5513 0 0,'0'0'1751'0'0,"0"0"-341"0"0,0 0-10 0 0,0 0 88 0 0,0 0 30 0 0,0 0-116 0 0,0 0-253 0 0,0 0-219 0 0,0 0-159 0 0,0 0-110 0 0,0 0-90 0 0,0 0-26 0 0,-2 23-35 0 0,-9 67-45 0 0,8-27 702 0 0,3-61-1096 0 0,0 0 0 0 0,1-1 0 0 0,-1 1 0 0 0,1 0 0 0 0,0 0 0 0 0,-1-1 0 0 0,1 1 0 0 0,0-1 0 0 0,0 1 0 0 0,0-1 0 0 0,0 1 0 0 0,0-1 0 0 0,1 1 0 0 0,-1-1 0 0 0,0 0 0 0 0,1 0 0 0 0,-1 1 0 0 0,1-1 0 0 0,-1 0 0 0 0,1 0 0 0 0,-1-1 0 0 0,1 1 0 0 0,0 0 0 0 0,-1 0 0 0 0,1-1 0 0 0,0 1 0 0 0,0-1 0 0 0,-1 0 0 0 0,1 1 0 0 0,0-1 0 0 0,0 0 0 0 0,0 0 0 0 0,0 0 0 0 0,-1 0 0 0 0,1 0 0 0 0,0-1 0 0 0,0 1 0 0 0,0-1 0 0 0,-1 1 0 0 0,1-1 0 0 0,0 1 0 0 0,-1-1 0 0 0,1 0 0 0 0,0 0 0 0 0,-1 0 0 0 0,1 0 0 0 0,-1 0 0 0 0,1 0 0 0 0,-1 0 0 0 0,0-1-71 0 0,14-13 191 0 0,-2-1 1 0 0,1-1-1 0 0,-2 0 0 0 0,-1-1 0 0 0,0 0 0 0 0,-1-1 0 0 0,-1 0 1 0 0,0-1-1 0 0,3-16-191 0 0,3-52-801 0 0,-23 84-3732 0 0,6 4 1050 0 0,-1 0-5492 0 0</inkml:trace>
  <inkml:trace contextRef="#ctx0" brushRef="#br0" timeOffset="-210475.558">22431 4635 6241 0 0,'0'0'6062'0'0,"0"0"-3751"0"0,0 0-1400 0 0,0 0-207 0 0,0 0 11 0 0,0 0 133 0 0,0 0 113 0 0,0 0 36 0 0,0 0-44 0 0,0 0-117 0 0,0 0-149 0 0,0 0-149 0 0,0 0-110 0 0,-4 26-82 0 0,-16 84-64 0 0,-24 45 542 0 0,-35 62-533 0 0,66-155-1392 0 0,28-65-1905 0 0,52-101-3191 0 0,21-34-6439 0 0,-77 119 10641 0 0</inkml:trace>
  <inkml:trace contextRef="#ctx0" brushRef="#br0" timeOffset="-210188.93">22592 4628 3633 0 0,'0'0'3108'0'0,"0"0"-390"0"0,0 0-378 0 0,0 0-407 0 0,0 0-306 0 0,0 0-274 0 0,0 0-275 0 0,0 0-159 0 0,0 0-120 0 0,0 0-69 0 0,0 0-80 0 0,-14 35-75 0 0,-42 113-79 0 0,17-4 877 0 0,2 96-506 0 0,37-238-1744 0 0,-3 10 1887 0 0,1-9-5082 0 0,0-2-5895 0 0,2-1-326 0 0</inkml:trace>
  <inkml:trace contextRef="#ctx0" brushRef="#br0" timeOffset="-209947.578">22774 5081 11194 0 0,'0'0'2105'0'0,"0"0"-575"0"0,0 0-281 0 0,0 0-149 0 0,0 0-195 0 0,0 0-241 0 0,0 0-236 0 0,0 0-179 0 0,0 0-122 0 0,0 0-92 0 0,0 0-98 0 0,0 0-71 0 0,-12 28-84 0 0,-32 85-116 0 0,40-85-1210 0 0,11-29-1410 0 0,-3-2-1900 0 0,-1-4-4631 0 0</inkml:trace>
  <inkml:trace contextRef="#ctx0" brushRef="#br0" timeOffset="-209778.649">22860 4712 10346 0 0,'0'0'1721'0'0,"0"0"-745"0"0,0 0-256 0 0,0 0-264 0 0,0 0-224 0 0,0 0-144 0 0,0 0-128 0 0,0 0-112 0 0,0 0-128 0 0,0 0-216 0 0,0 0-256 0 0,0 0-449 0 0,0 0-1023 0 0,0 0-1689 0 0,-16 159-1568 0 0</inkml:trace>
  <inkml:trace contextRef="#ctx0" brushRef="#br0" timeOffset="-209516.319">22862 5117 1592 0 0,'0'0'2589'0'0,"0"0"-447"0"0,0 0-166 0 0,0 0-38 0 0,0 0-123 0 0,0 0-56 0 0,0 0-25 0 0,0 0-106 0 0,0 0-192 0 0,0 0-291 0 0,0 0-327 0 0,0 0-241 0 0,0 0-148 0 0,16-8-78 0 0,49-29-66 0 0,16-38 614 0 0,-52 52-714 0 0,-28 23-227 0 0,-2 5 82 0 0,0 1 0 0 0,0-1 1 0 0,1 0-1 0 0,0 1 0 0 0,0-1 1 0 0,1 1-1 0 0,0-1 0 0 0,-1 0 1 0 0,2 1-1 0 0,-1-1 1 0 0,1 0-1 0 0,-1 0 0 0 0,1 0 1 0 0,1 0-1 0 0,-1 0 0 0 0,1 0 1 0 0,0-1-1 0 0,0 1 0 0 0,0-1 1 0 0,1 0-1 0 0,-1 0 0 0 0,1 0 1 0 0,0 0-1 0 0,0-1 0 0 0,1 0 1 0 0,-1 1-1 0 0,1-2 1 0 0,-1 1-1 0 0,1 0 0 0 0,0-1 1 0 0,0 0-1 0 0,0 0 0 0 0,0 0 1 0 0,0-1-1 0 0,5 1-40 0 0,-3-3 88 0 0,-1-1 1 0 0,0 0-1 0 0,1-1 1 0 0,-1 1-1 0 0,0-1 0 0 0,0 0 1 0 0,0-1-1 0 0,-1 0 1 0 0,1 1-1 0 0,-1-2 0 0 0,0 1 1 0 0,0-1-1 0 0,-1 1 1 0 0,1-1-1 0 0,-1-1 0 0 0,0 1 1 0 0,0 0-1 0 0,-1-1 1 0 0,1 0-1 0 0,-1 0 0 0 0,0-1-88 0 0,7-1-2485 0 0,-4 8-1750 0 0,-1 0-795 0 0,0 0-6303 0 0</inkml:trace>
  <inkml:trace contextRef="#ctx0" brushRef="#br0" timeOffset="-209064.42">23536 4985 8850 0 0,'0'0'3371'0'0,"0"0"-1029"0"0,0 0-465 0 0,0 0-202 0 0,0 0-236 0 0,0 0-255 0 0,0 0-253 0 0,0 0-222 0 0,0 0-137 0 0,0 0-125 0 0,0 0-94 0 0,0 0-50 0 0,0 0-43 0 0,-13-1-29 0 0,-43-3-24 0 0,52 4-175 0 0,1 0 0 0 0,-1 1 0 0 0,0 0 0 0 0,0-1 1 0 0,0 1-1 0 0,0 1 0 0 0,0-1 0 0 0,1 1 0 0 0,-1-1 0 0 0,0 1 1 0 0,1 0-1 0 0,0 0 0 0 0,-1 0 0 0 0,1 1 0 0 0,0-1 1 0 0,0 1-1 0 0,0 0 0 0 0,0 0 0 0 0,1 0 0 0 0,-1 0 0 0 0,1 0 1 0 0,0 1-1 0 0,-1 0-32 0 0,2-2 11 0 0,0 0 1 0 0,-1 0-1 0 0,1 0 0 0 0,0 0 1 0 0,0 0-1 0 0,0 0 1 0 0,0 0-1 0 0,0 0 1 0 0,1 0-1 0 0,-1 0 0 0 0,1 0 1 0 0,-1 1-1 0 0,1-1 1 0 0,0 0-1 0 0,0 0 1 0 0,0 0-1 0 0,0 1 0 0 0,0-1 1 0 0,0 0-1 0 0,1 0 1 0 0,-1 1-1 0 0,1-1 1 0 0,-1 0-1 0 0,1 0 0 0 0,0 0 1 0 0,0 0-1 0 0,0 0 1 0 0,0 0-1 0 0,0 0 1 0 0,1 0-1 0 0,-1 0 0 0 0,0-1 1 0 0,1 1-1 0 0,0-1 1 0 0,-1 1-1 0 0,1-1 1 0 0,0 1-1 0 0,0-1 0 0 0,-1 0 1 0 0,1 0-1 0 0,0 0 1 0 0,0 0-1 0 0,0 0 1 0 0,1 0-1 0 0,-1 0 0 0 0,0-1 1 0 0,0 1-1 0 0,0-1 1 0 0,1 0-1 0 0,-1 1 1 0 0,2-1-12 0 0,62 5 673 0 0,-59-6-619 0 0,1 1 0 0 0,0 0 0 0 0,0 1 0 0 0,0-1 0 0 0,0 1 0 0 0,0 1 0 0 0,-1 0 0 0 0,1 0 0 0 0,-1 0 0 0 0,1 1 0 0 0,2 2-55 0 0,1 4 19 0 0,-1 0-1 0 0,0 1 0 0 0,0 0 0 0 0,-1 1 0 0 0,0 0 0 0 0,-1 0 0 0 0,-1 1 0 0 0,1 0 0 0 0,-2 1 0 0 0,0-1 0 0 0,0 1 0 0 0,-2 0 0 0 0,1 1 0 0 0,-1-1 0 0 0,-1 1 0 0 0,-1 0 0 0 0,0-1 0 0 0,-1 1 0 0 0,0 0 0 0 0,-1 0 0 0 0,0 0 0 0 0,-1 0 0 0 0,-1 3-17 0 0,4 40 13 0 0,-7 61-96 0 0,4-115 81 0 0,1 0-1 0 0,-1 1 0 0 0,-1-1 1 0 0,1 0-1 0 0,0 0 0 0 0,-1 1 1 0 0,1-1-1 0 0,-1 0 0 0 0,0-1 1 0 0,0 1-1 0 0,0 0 0 0 0,-1 0 0 0 0,1-1 1 0 0,-1 0-1 0 0,1 1 0 0 0,-1-1 1 0 0,0 0-1 0 0,0 0 0 0 0,0 0 1 0 0,0-1-1 0 0,0 1 0 0 0,0-1 1 0 0,0 0-1 0 0,0 1 0 0 0,-1-2 1 0 0,1 1-1 0 0,0 0 0 0 0,-1 0 1 0 0,1-1-1 0 0,-1 0 0 0 0,1 0 1 0 0,-2 0 2 0 0,-1 1-7 0 0,1 0 0 0 0,-1-1 0 0 0,0 1 0 0 0,1-1 0 0 0,-1-1 0 0 0,0 1 0 0 0,0-1 0 0 0,1 0 0 0 0,-1 0 0 0 0,0-1 0 0 0,1 1 0 0 0,0-1 1 0 0,-1-1-1 0 0,1 1 0 0 0,0-1 0 0 0,0 1 0 0 0,0-2 0 0 0,0 1 0 0 0,1 0 0 0 0,-1-1 0 0 0,1 0 0 0 0,0 0 0 0 0,0 0 0 0 0,0-1 0 0 0,1 1 0 0 0,0-1 1 0 0,0 0-1 0 0,0 0 0 0 0,0 0 0 0 0,1 0 0 0 0,-2-4 7 0 0,3-3-19 0 0,0 0 1 0 0,1-1-1 0 0,0 1 0 0 0,1-1 0 0 0,0 1 1 0 0,1 0-1 0 0,0 0 0 0 0,1 0 1 0 0,1 0-1 0 0,0 0 0 0 0,0 0 1 0 0,1 1-1 0 0,1 0 0 0 0,0 0 1 0 0,0 0-1 0 0,1 1 0 0 0,0 0 1 0 0,1 0-1 0 0,0 1 0 0 0,1 0 1 0 0,0 0-1 0 0,0 1 0 0 0,2-1 19 0 0,80-72-1066 0 0,-28 34-6903 0 0,-48 38-3679 0 0</inkml:trace>
  <inkml:trace contextRef="#ctx0" brushRef="#br0" timeOffset="-175630.942">779 2095 1656 0 0,'0'0'1433'0'0,"0"0"-44"0"0,0 0 114 0 0,0 0 254 0 0,0 0 295 0 0,0 0 141 0 0,0 0-141 0 0,0 0-318 0 0,0 0-378 0 0,0 0-321 0 0,0 0-220 0 0,0-12-130 0 0,-1-3-271 0 0,-1-10-596 0 0,7 29 4475 0 0,9 56-3589 0 0,-2 1 0 0 0,-3 0 0 0 0,-1 29-704 0 0,-3-38 219 0 0,17 414 672 0 0,7-200-705 0 0,-38-310-385 0 0,-4-15-2708 0 0,13 18-4157 0 0,0 24 1159 0 0,0 5-5373 0 0</inkml:trace>
  <inkml:trace contextRef="#ctx0" brushRef="#br0" timeOffset="-175003.812">486 2131 3745 0 0,'0'0'2139'0'0,"0"0"-176"0"0,0 0-165 0 0,0 0-121 0 0,0 0-72 0 0,0 0-117 0 0,0 0-173 0 0,0 0-245 0 0,0 0-289 0 0,0 0-222 0 0,0 0-102 0 0,0 0-1 0 0,0 0 47 0 0,14-10 44 0 0,48-34 16 0 0,25 13 651 0 0,-56 24-819 0 0,22-7 11 0 0,1 2 0 0 0,1 2 0 0 0,0 2 0 0 0,0 3 0 0 0,0 2 0 0 0,52 5-406 0 0,-100-2 4 0 0,-1 1 0 0 0,0-1 1 0 0,0 1-1 0 0,0 1 0 0 0,0-1 0 0 0,0 1 1 0 0,0 0-1 0 0,0 0 0 0 0,0 1 1 0 0,-1 0-1 0 0,1 0 0 0 0,-1 0 1 0 0,0 0-1 0 0,0 1 0 0 0,0 0 1 0 0,0 0-1 0 0,-1 0 0 0 0,0 1 1 0 0,1 0-1 0 0,-2-1 0 0 0,1 1 0 0 0,-1 1 1 0 0,1-1-1 0 0,-1 0 0 0 0,-1 1 1 0 0,1 0-1 0 0,-1 0 0 0 0,0-1 1 0 0,0 1-1 0 0,-1 1 0 0 0,0-1 1 0 0,0 0-1 0 0,0 0 0 0 0,-1 0 0 0 0,0 0 1 0 0,0 1-1 0 0,0-1 0 0 0,-1 0 1 0 0,0 0-1 0 0,0 0 0 0 0,-1 0 1 0 0,1 0-1 0 0,-2 3-4 0 0,-10 13 41 0 0,0 0 0 0 0,-1 0 1 0 0,-1-1-1 0 0,-2-1 0 0 0,0-1 0 0 0,0 0 1 0 0,-16 11-42 0 0,-50 58 80 0 0,72-75-74 0 0,8-12-7 0 0,1 1-1 0 0,-1-1 0 0 0,1 1 0 0 0,0 0 1 0 0,0 0-1 0 0,0 0 0 0 0,0 0 0 0 0,0 0 1 0 0,0 0-1 0 0,1 0 0 0 0,-1 1 0 0 0,1-1 0 0 0,-1 0 1 0 0,1 1-1 0 0,0-1 0 0 0,0 1 0 0 0,0 0 1 0 0,0-1-1 0 0,1 1 0 0 0,-1 0 0 0 0,1 0 0 0 0,-1-1 1 0 0,1 1-1 0 0,0 0 0 0 0,0 0 0 0 0,0 0 1 0 0,1-1-1 0 0,-1 1 0 0 0,1 0 0 0 0,-1-1 0 0 0,1 1 1 0 0,0 0-1 0 0,0-1 0 0 0,0 1 0 0 0,2 2 2 0 0,14 5 12 0 0,1-1-1 0 0,0 0 1 0 0,1-2-1 0 0,0 0 0 0 0,0-1 1 0 0,0 0-1 0 0,1-2 0 0 0,0 0 1 0 0,15 0-12 0 0,-19-2 21 0 0,12 3-5 0 0,3-1-11 0 0,0 1 0 0 0,-1 1 1 0 0,1 2-1 0 0,-1 1 0 0 0,-1 1 0 0 0,0 2 0 0 0,10 6-5 0 0,-33-16 13 0 0,-1 0 0 0 0,0 0-1 0 0,0 1 1 0 0,0 0-1 0 0,0 0 1 0 0,-1 0-1 0 0,1 0 1 0 0,-1 1 0 0 0,1 0-1 0 0,-1 0 1 0 0,-1 0-1 0 0,1 0 1 0 0,0 1 0 0 0,-1-1-1 0 0,0 1 1 0 0,0 0-1 0 0,-1 0 1 0 0,1 0-1 0 0,-1 0 1 0 0,0 0 0 0 0,0 1-1 0 0,-1-1 1 0 0,1 1-1 0 0,-1-1 1 0 0,-1 1 0 0 0,1-1-1 0 0,-1 1 1 0 0,0 0-1 0 0,0-1 1 0 0,0 2-13 0 0,-5 5 95 0 0,0 0 1 0 0,-1-1-1 0 0,0 1 1 0 0,-1-1-1 0 0,0-1 1 0 0,-1 1-1 0 0,0-1 0 0 0,-1 0 1 0 0,0-1-1 0 0,0 0 1 0 0,-1-1-1 0 0,0 0 1 0 0,-1 0-1 0 0,-4 2-95 0 0,-7 6 94 0 0,-1-2 0 0 0,0 0 0 0 0,-1-1 0 0 0,0-1 1 0 0,-1-2-1 0 0,0 0 0 0 0,-1-2 0 0 0,0 0 0 0 0,0-2 0 0 0,-1-1 0 0 0,-16 0-94 0 0,-228 2 56 0 0,176-28-361 0 0,95 21 152 0 0,0-1 1 0 0,-1 0 0 0 0,1 0 0 0 0,0 0 0 0 0,0 1 0 0 0,0-1 0 0 0,0 0 0 0 0,0 0-1 0 0,0 0 1 0 0,0 0 0 0 0,0 1 0 0 0,0-1 0 0 0,0 0 0 0 0,0 0 0 0 0,1 0-1 0 0,-1 0 1 0 0,0 1 0 0 0,0-1 0 0 0,1 0 0 0 0,-1 0 0 0 0,1 1 0 0 0,-1-1-1 0 0,1 0 1 0 0,-1 1 0 0 0,1-1 0 0 0,-1 0 0 0 0,1 1 0 0 0,-1-1 0 0 0,1 1-1 0 0,0-1 1 0 0,-1 1 0 0 0,1-1 0 0 0,0 1 0 0 0,0 0 0 0 0,-1-1 0 0 0,1 1-1 0 0,0 0 1 0 0,0-1 0 0 0,0 1 0 0 0,-1 0 0 0 0,1 0 0 0 0,0 0 0 0 0,0 0-1 0 0,0 0 1 0 0,-1 0 0 0 0,1 0 0 0 0,0 0 0 0 0,0 0 0 0 0,0 0 0 0 0,0 1 152 0 0,13-6-7106 0 0,-5 2-4874 0 0</inkml:trace>
  <inkml:trace contextRef="#ctx0" brushRef="#br0" timeOffset="-174633.832">1955 2794 7426 0 0,'0'0'5137'0'0,"0"0"-3116"0"0,0 0-938 0 0,0 0-34 0 0,0 0 25 0 0,0 0-47 0 0,0 0-181 0 0,0 0-209 0 0,0 0-155 0 0,0 0-125 0 0,0 0-59 0 0,0 0-16 0 0,0 0-20 0 0,-29 23-9 0 0,-89 73-13 0 0,64-34 119 0 0,50-54-299 0 0,1-4-23 0 0,0 1 0 0 0,0 0 0 0 0,1-1 0 0 0,0 1 0 0 0,0 0 0 0 0,0 0 1 0 0,1 0-1 0 0,-1 0 0 0 0,1 0 0 0 0,0 0 0 0 0,1 1 0 0 0,-1-1 0 0 0,1 0 0 0 0,0 0 0 0 0,0 1 0 0 0,1-1 1 0 0,0 0-1 0 0,0 0 0 0 0,0 0 0 0 0,0 0 0 0 0,1 0 0 0 0,0 0 0 0 0,0 0 0 0 0,0 0 0 0 0,0 0 0 0 0,1-1 1 0 0,0 0-1 0 0,0 1 0 0 0,0-1 0 0 0,1 0 0 0 0,-1 0 0 0 0,1-1 0 0 0,4 4-37 0 0,-1-4 90 0 0,-1 0-1 0 0,1 0 0 0 0,0-1 1 0 0,0 0-1 0 0,0-1 0 0 0,0 0 1 0 0,1 0-1 0 0,-1 0 0 0 0,0-1 1 0 0,1 0-1 0 0,-1 0 0 0 0,0-1 1 0 0,0 0-1 0 0,1 0 1 0 0,-1-1-1 0 0,0 0 0 0 0,0 0 1 0 0,0-1-1 0 0,-1 1 0 0 0,1-2 1 0 0,-1 1-1 0 0,1-1 0 0 0,-1 0 1 0 0,0 0-1 0 0,3-3-89 0 0,1-1 76 0 0,0 0-1 0 0,0-1 1 0 0,0 0-1 0 0,-2 0 1 0 0,1-1-1 0 0,-1 0 1 0 0,0-1-1 0 0,-1 0 1 0 0,-1 0-1 0 0,1-1 1 0 0,-2 1-1 0 0,0-1 1 0 0,0 0 0 0 0,0-3-76 0 0,-3 8-71 0 0,1 0 0 0 0,-1-1 1 0 0,0 1-1 0 0,-1-1 1 0 0,1 1-1 0 0,-2-1 0 0 0,1 1 1 0 0,-1-1-1 0 0,0 0 1 0 0,-1 1-1 0 0,0-1 1 0 0,0 0-1 0 0,0 1 0 0 0,-1-1 1 0 0,0 1-1 0 0,-1 0 1 0 0,0 0-1 0 0,0 0 0 0 0,0 0 1 0 0,-1 0-1 0 0,0 1 1 0 0,0-1-1 0 0,-1 1 1 0 0,1 0-1 0 0,-1 0 0 0 0,-1 1 1 0 0,-1-2 70 0 0,-11 3-6168 0 0,13 4-4301 0 0</inkml:trace>
  <inkml:trace contextRef="#ctx0" brushRef="#br0" timeOffset="-174025.428">2386 2183 9114 0 0,'0'0'4478'0'0,"0"0"-2507"0"0,0 0-1038 0 0,0 0-303 0 0,0 0-14 0 0,0 0 117 0 0,0 0 48 0 0,0 0-22 0 0,0 0-71 0 0,0 0-73 0 0,0 0-47 0 0,-8 36-43 0 0,-26 112-58 0 0,30-44 277 0 0,55 241 671 0 0,-44-158-1172 0 0,-14-165 164 0 0,7-29 725 0 0,9-9-1137 0 0,0 1-1 0 0,1 0 1 0 0,1 1-1 0 0,0 0 1 0 0,1 1-1 0 0,1 0 1 0 0,0 1 0 0 0,0 0-1 0 0,2 1 1 0 0,-1 0-1 0 0,1 1 1 0 0,1 1 5 0 0,2-3-6 0 0,0 1 1 0 0,1 0-1 0 0,0 1 1 0 0,1 1-1 0 0,0 1 0 0 0,1 1 1 0 0,-1 1-1 0 0,1 1 1 0 0,1 0-1 0 0,-1 2 1 0 0,0 0-1 0 0,1 2 1 0 0,8 0 5 0 0,-27 1-2 0 0,0 0 1 0 0,1 0 0 0 0,-1 1-1 0 0,0-1 1 0 0,0 1 0 0 0,0 0-1 0 0,0 0 1 0 0,0 0 0 0 0,0 0-1 0 0,0 1 1 0 0,0-1-1 0 0,0 1 1 0 0,0 0 0 0 0,-1-1-1 0 0,1 1 1 0 0,-1 1 0 0 0,0-1-1 0 0,1 0 1 0 0,-1 0 0 0 0,0 1-1 0 0,0-1 1 0 0,0 1 0 0 0,-1 0-1 0 0,1 0 1 0 0,0-1 0 0 0,-1 1-1 0 0,0 0 1 0 0,0 0-1 0 0,0 0 1 0 0,0 1 0 0 0,0-1-1 0 0,-1 0 1 0 0,1 0 0 0 0,-1 0-1 0 0,0 3 2 0 0,-15 114 186 0 0,11-107-137 0 0,-2-1-1 0 0,1 0 0 0 0,-2 0 0 0 0,1 0 0 0 0,-2-1 0 0 0,0 0 1 0 0,0 0-1 0 0,-1-1 0 0 0,0 0 0 0 0,0 0 0 0 0,-1-1 0 0 0,-1 0 0 0 0,0-1 1 0 0,0-1-1 0 0,0 1 0 0 0,-1-2 0 0 0,0 0 0 0 0,-3 1-48 0 0,7-3 22 0 0,0 0-1 0 0,-1 0 1 0 0,1-1-1 0 0,-1 0 1 0 0,0-1-1 0 0,0 0 1 0 0,0 0-1 0 0,0-1 1 0 0,0 0-1 0 0,0-1 1 0 0,0 0-1 0 0,0 0 0 0 0,0-1 1 0 0,0 0-1 0 0,0-1 1 0 0,0 1-1 0 0,0-2 1 0 0,0 0-1 0 0,-3-1-21 0 0,6-1-84 0 0,0 1 0 0 0,0-1 0 0 0,1 0 0 0 0,0 0 1 0 0,0 0-1 0 0,1-1 0 0 0,-1 0 0 0 0,1 0 0 0 0,0 0 0 0 0,1 0 0 0 0,0-1 0 0 0,0 0 0 0 0,0 1 0 0 0,1-1 0 0 0,-1 0 0 0 0,2 0 0 0 0,-1 0 0 0 0,1-1 0 0 0,0 1 0 0 0,1-2 84 0 0,-1-25-4216 0 0,6 1-3562 0 0,-2 21-4540 0 0</inkml:trace>
  <inkml:trace contextRef="#ctx0" brushRef="#br0" timeOffset="-171114.744">3796 2739 0 0 0,'0'0'1392'0'0,"0"0"219"0"0,0 0-21 0 0,0 0-291 0 0,0 0-346 0 0,0 0-266 0 0,0 0-156 0 0,0 0-3 0 0,0 0 34 0 0,3-1 44 0 0,1-1-250 0 0,13-2 2709 0 0,-17 4-2457 0 0,0 0 4 0 0,0 0 27 0 0,0 0 20 0 0,0 0-12 0 0,-11 94 4670 0 0,2-23-4698 0 0,5-53-546 0 0,2-1-1 0 0,0 1 1 0 0,1 0 0 0 0,1 0 0 0 0,1 0 0 0 0,0-1-1 0 0,2 1 1 0 0,0 0 0 0 0,0-1 0 0 0,2 0 0 0 0,0 0-1 0 0,1 0 1 0 0,1 0 0 0 0,0-1 0 0 0,1 0 0 0 0,1-1-1 0 0,2 2-72 0 0,-8-14 62 0 0,1-1-1 0 0,0 1 1 0 0,0-1-1 0 0,0 0 1 0 0,0 0-1 0 0,1 0 1 0 0,-1 0-1 0 0,0-1 1 0 0,1 0-1 0 0,-1 0 1 0 0,1 0-1 0 0,-1 0 1 0 0,1-1-1 0 0,0 0 1 0 0,-1 0-1 0 0,1 0 1 0 0,-1 0-1 0 0,1-1 1 0 0,-1 0-1 0 0,1 0 1 0 0,-1 0-1 0 0,1 0 1 0 0,-1-1-1 0 0,0 0 1 0 0,0 0-1 0 0,1 0 0 0 0,-1 0 1 0 0,-1-1-1 0 0,1 1 1 0 0,0-1-1 0 0,-1 0 1 0 0,1 0-1 0 0,-1 0 1 0 0,0-1-1 0 0,0 1 1 0 0,0-1-1 0 0,0 0 1 0 0,0-2-62 0 0,31-38 232 0 0,-3-2 1 0 0,-1-1-1 0 0,-3-2 1 0 0,-1 0-1 0 0,-3-2 1 0 0,3-15-233 0 0,-5 1 131 0 0,-21 65-139 0 0,0 0 1 0 0,0 1 0 0 0,-1-1-1 0 0,1 0 1 0 0,0 1 0 0 0,0-1-1 0 0,-1 0 1 0 0,1 0 0 0 0,0 1 0 0 0,0-1-1 0 0,-1 0 1 0 0,1 0 0 0 0,0 1-1 0 0,-1-1 1 0 0,1 0 0 0 0,0 0 0 0 0,-1 0-1 0 0,1 0 1 0 0,0 1 0 0 0,-1-1-1 0 0,1 0 1 0 0,0 0 0 0 0,-1 0 0 0 0,1 0-1 0 0,0 0 1 0 0,-1 0 0 0 0,1 0-1 0 0,-1 0 1 0 0,1 0 0 0 0,0 0 0 0 0,-1 0-1 0 0,1 0 1 0 0,0 0 0 0 0,-1-1-1 0 0,1 1 1 0 0,0 0 0 0 0,-1 0-1 0 0,1 0 1 0 0,0 0 0 0 0,-1-1 0 0 0,1 1-1 0 0,0 0 1 0 0,-1 0 0 0 0,1-1-1 0 0,0 1 8 0 0,-13 18-301 0 0,9-15 135 0 0,1 1-1 0 0,-1 1 1 0 0,1-1 0 0 0,0 0-1 0 0,0 1 1 0 0,0 0 0 0 0,1-1-1 0 0,-1 1 1 0 0,1 0 0 0 0,1 0-1 0 0,-1 0 1 0 0,1 1 0 0 0,-1-1-1 0 0,2 0 1 0 0,-1 1 0 0 0,0-1-1 0 0,1 0 1 0 0,0 5 166 0 0,28-2-8044 0 0,-23-8 3753 0 0,2 0-6883 0 0</inkml:trace>
  <inkml:trace contextRef="#ctx0" brushRef="#br0" timeOffset="-170602.825">4700 2713 7314 0 0,'0'0'3042'0'0,"0"0"-950"0"0,0 0-342 0 0,0 0-49 0 0,0 0-43 0 0,0 0-199 0 0,0 0-260 0 0,0 0-265 0 0,0 0-222 0 0,0 0-126 0 0,0 0-111 0 0,0 0-68 0 0,-26 11-35 0 0,-82 32-39 0 0,24 8 519 0 0,56-28-589 0 0,25-21-258 0 0,1 0-1 0 0,-1-1 1 0 0,1 1-1 0 0,0 0 0 0 0,0 0 1 0 0,0 1-1 0 0,0-1 1 0 0,0 0-1 0 0,1 1 1 0 0,-1-1-1 0 0,1 1 0 0 0,-1-1 1 0 0,1 1-1 0 0,0-1 1 0 0,0 1-1 0 0,0 0 1 0 0,0 0-1 0 0,1 0 0 0 0,-1 0 1 0 0,1-1-1 0 0,0 1 1 0 0,-1 0-1 0 0,1 0 0 0 0,1 0 1 0 0,-1 0-1 0 0,0 0 1 0 0,1 0-1 0 0,-1 0 1 0 0,1-1-1 0 0,0 1 0 0 0,0 0 1 0 0,0 0-1 0 0,0-1 1 0 0,1 1-1 0 0,-1-1 1 0 0,1 1-1 0 0,-1-1 0 0 0,2 1-4 0 0,8 6 12 0 0,0 0 0 0 0,0-1 0 0 0,1-1 0 0 0,0 0 0 0 0,0-1 0 0 0,1 0 0 0 0,0-1 0 0 0,0 0 0 0 0,0-1 0 0 0,4 1-12 0 0,36 13 22 0 0,-48-17 2 0 0,-1 0 0 0 0,1 0 1 0 0,-1 1-1 0 0,1 0 0 0 0,-1 0 1 0 0,0 0-1 0 0,1 1 0 0 0,-1-1 1 0 0,-1 1-1 0 0,1 0 0 0 0,0 0 1 0 0,-1 0-1 0 0,1 0 0 0 0,-1 1 0 0 0,0 0 1 0 0,0-1-1 0 0,0 1 0 0 0,-1 0 1 0 0,1 0-1 0 0,-1 1 0 0 0,0-1 1 0 0,0 0-1 0 0,-1 1 0 0 0,1-1 1 0 0,-1 1-1 0 0,1 3-24 0 0,-4-5 55 0 0,0 0 1 0 0,-1 0-1 0 0,1 0 0 0 0,0 0 0 0 0,-1-1 1 0 0,0 1-1 0 0,1 0 0 0 0,-1-1 1 0 0,0 0-1 0 0,-1 0 0 0 0,1 0 1 0 0,0 0-1 0 0,0 0 0 0 0,-1-1 1 0 0,1 0-1 0 0,-1 1 0 0 0,1-1 0 0 0,-1-1 1 0 0,0 1-1 0 0,0 0-55 0 0,-9 3 45 0 0,-129 22 17 0 0,80-25-3027 0 0,54-1 2231 0 0,8-3-3160 0 0,0 2-4319 0 0,0 1-3285 0 0</inkml:trace>
  <inkml:trace contextRef="#ctx0" brushRef="#br0" timeOffset="-170237.411">4764 3126 5313 0 0,'0'0'2345'0'0,"0"0"-137"0"0,0 0-67 0 0,0 0-46 0 0,0 0-130 0 0,0 0-220 0 0,0 0-240 0 0,33-7-238 0 0,101-19-240 0 0,-17-15 1617 0 0,-111 39-2540 0 0,0 1 1 0 0,-1-1 0 0 0,1-1 0 0 0,0 1 0 0 0,0-1 0 0 0,-1 0 0 0 0,0 0 0 0 0,1 0 0 0 0,-1-1-1 0 0,0 0 1 0 0,-1 0 0 0 0,1 0 0 0 0,-1-1 0 0 0,0 1 0 0 0,0-1 0 0 0,0 0 0 0 0,-1 0 0 0 0,1-1-1 0 0,-1 1 1 0 0,-1-1 0 0 0,1 0 0 0 0,-1 1 0 0 0,0-1 0 0 0,0 0 0 0 0,-1 0 0 0 0,1-4-105 0 0,-2 8 3 0 0,0 0 0 0 0,0-1 0 0 0,0 1 0 0 0,0 0 0 0 0,0 0 0 0 0,-1 0 0 0 0,1 0 1 0 0,-1-1-1 0 0,0 1 0 0 0,1 0 0 0 0,-1 0 0 0 0,0 0 0 0 0,0 0 0 0 0,-1 0 0 0 0,1 1 0 0 0,0-1 0 0 0,-1 0 1 0 0,1 0-1 0 0,-1 1 0 0 0,1-1 0 0 0,-1 1 0 0 0,0 0 0 0 0,1-1 0 0 0,-1 1 0 0 0,0 0 0 0 0,0 0 0 0 0,0 0 1 0 0,0 0-1 0 0,0 0 0 0 0,0 0 0 0 0,0 1 0 0 0,0-1 0 0 0,-1 1 0 0 0,0-1-3 0 0,-5 0-38 0 0,0-1 0 0 0,1 1 0 0 0,-1 1-1 0 0,0-1 1 0 0,0 1 0 0 0,0 1 0 0 0,0-1 0 0 0,0 1-1 0 0,0 1 1 0 0,0-1 0 0 0,0 1 0 0 0,1 1 0 0 0,-1 0 0 0 0,1 0-1 0 0,-1 0 1 0 0,1 1 0 0 0,0 0 0 0 0,0 0 0 0 0,1 1-1 0 0,0-1 1 0 0,-1 2 0 0 0,2-1 0 0 0,-1 1 0 0 0,0 0-1 0 0,1 0 39 0 0,-3 3-13 0 0,1 0-1 0 0,0 0 1 0 0,1 0-1 0 0,0 1 1 0 0,1-1-1 0 0,0 2 1 0 0,0-1-1 0 0,1 0 1 0 0,0 1-1 0 0,1 0 1 0 0,0 0-1 0 0,1 0 1 0 0,0 0-1 0 0,1 0 1 0 0,0 1-1 0 0,0-1 1 0 0,2 7 13 0 0,0-14-3 0 0,-1 0-1 0 0,1 0 1 0 0,1 0 0 0 0,-1 0 0 0 0,1-1 0 0 0,-1 1 0 0 0,1 0-1 0 0,0-1 1 0 0,0 1 0 0 0,0-1 0 0 0,1 0 0 0 0,-1 0-1 0 0,1 0 1 0 0,0 0 0 0 0,0 0 0 0 0,0 0 0 0 0,0-1-1 0 0,1 1 1 0 0,-1-1 0 0 0,0 0 0 0 0,1 0 0 0 0,0 0-1 0 0,-1-1 1 0 0,1 1 0 0 0,0-1 0 0 0,0 0 0 0 0,0 0-1 0 0,0 0 1 0 0,0-1 0 0 0,0 1 0 0 0,3-1 3 0 0,7 1-25 0 0,0 0 0 0 0,0-1 0 0 0,0-1 1 0 0,-1 0-1 0 0,1-1 0 0 0,0 0 0 0 0,0-1 0 0 0,8-4 25 0 0,177-89-3540 0 0,-138 58-1016 0 0,-19 10-1835 0 0,0 4-3572 0 0,-30 19 8808 0 0</inkml:trace>
  <inkml:trace contextRef="#ctx0" brushRef="#br0" timeOffset="-169671.551">5539 2930 0 0 0,'0'0'1072'0'0,"0"0"801"0"0,0 0 70 0 0,0 0-102 0 0,0 0-178 0 0,0 0-221 0 0,0 0-170 0 0,0 0-170 0 0,0 0-125 0 0,0 0-103 0 0,0 0-99 0 0,0 0-96 0 0,0 0-73 0 0,8-13-68 0 0,37-55 363 0 0,-2 25 2767 0 0,-42 40-3356 0 0,-7-6 3989 0 0,4 9-4547 0 0,-5-3 298 0 0,1 1-1 0 0,-1 0 1 0 0,0 0-1 0 0,0 1 1 0 0,0 0-1 0 0,1 0 0 0 0,-1 1 1 0 0,0-1-1 0 0,-1 2 1 0 0,2-1-1 0 0,-1 1 0 0 0,0 0 1 0 0,0 0-1 0 0,0 1 1 0 0,0 0-1 0 0,1 0 1 0 0,-1 1-1 0 0,1 0 0 0 0,-1 0 1 0 0,1 0-1 0 0,0 1 1 0 0,0 0-1 0 0,1 0 1 0 0,-1 0-1 0 0,1 1 0 0 0,0 0 1 0 0,0 0-52 0 0,3-3-1 0 0,0 0 1 0 0,0 1-1 0 0,0-1 0 0 0,0 0 1 0 0,1 1-1 0 0,-1 0 1 0 0,1-1-1 0 0,0 1 0 0 0,0 0 1 0 0,0-1-1 0 0,0 1 1 0 0,0 0-1 0 0,0 0 1 0 0,1 0-1 0 0,0 0 0 0 0,-1 0 1 0 0,1 0-1 0 0,0 0 1 0 0,0 0-1 0 0,1 0 0 0 0,-1 0 1 0 0,1-1-1 0 0,-1 1 1 0 0,1 0-1 0 0,0 0 1 0 0,0 0-1 0 0,0 0 0 0 0,0-1 1 0 0,1 1-1 0 0,-1-1 1 0 0,1 1-1 0 0,0-1 0 0 0,-1 1 1 0 0,1-1-1 0 0,0 0 1 0 0,1 0-1 0 0,-1 0 1 0 0,0 0-1 0 0,0 0 0 0 0,1-1 1 0 0,1 2 0 0 0,224 122 221 0 0,-223-122-189 0 0,-1 1-1 0 0,-1-1 1 0 0,1 1 0 0 0,0 0-1 0 0,-1 1 1 0 0,0-1 0 0 0,0 0-1 0 0,0 1 1 0 0,0 0 0 0 0,-1 0-1 0 0,0 0 1 0 0,0 0 0 0 0,0 0-1 0 0,0 0 1 0 0,-1 0 0 0 0,0 1-1 0 0,0-1 1 0 0,-1 0 0 0 0,1 1-1 0 0,-1-1 1 0 0,0 1 0 0 0,-1-1-1 0 0,0 3-31 0 0,-2-4 56 0 0,0 0 1 0 0,0 0-1 0 0,0 0 0 0 0,-1-1 0 0 0,1 1 0 0 0,-1-1 0 0 0,0 0 0 0 0,0 0 0 0 0,0 0 1 0 0,-1 0-1 0 0,1-1 0 0 0,-1 0 0 0 0,1 0 0 0 0,-1 0 0 0 0,0 0 0 0 0,0-1 0 0 0,-1 1-56 0 0,2-1 21 0 0,-14 5 17 0 0,-1 0-1 0 0,0-1 1 0 0,1-2 0 0 0,-2 0-1 0 0,1 0 1 0 0,0-2 0 0 0,0 0-1 0 0,-1-2 1 0 0,-9-1-38 0 0,-30-23-1124 0 0,58 9-2543 0 0,2 10-5818 0 0,0 2-3196 0 0</inkml:trace>
  <inkml:trace contextRef="#ctx0" brushRef="#br0" timeOffset="-156310.956">147 4241 10050 0 0,'0'0'920'0'0,"0"0"-437"0"0,0 0-267 0 0,0 0 211 0 0,0 0 482 0 0,0 0 377 0 0,0 0 121 0 0,0 0-51 0 0,0 0-166 0 0,0 0-217 0 0,0 0-158 0 0,25 3-91 0 0,77 6-85 0 0,-94-7-446 0 0,1-1-1 0 0,0 0 1 0 0,0-1-1 0 0,0 0 1 0 0,-1 0 0 0 0,1-1-1 0 0,0 0 1 0 0,0 0-1 0 0,-1-1 1 0 0,1-1-1 0 0,-1 1 1 0 0,0-1 0 0 0,1-1-1 0 0,-1 1 1 0 0,-1-1-1 0 0,1-1 1 0 0,0 1-1 0 0,-1-2-192 0 0,13-10 253 0 0,-2-1 0 0 0,0 0-1 0 0,0-2 1 0 0,-2 0 0 0 0,0-1-1 0 0,-2 0 1 0 0,5-11-253 0 0,9-8 108 0 0,-26 36-98 0 0,6-9 20 0 0,0 0-1 0 0,0 0 1 0 0,1 1 0 0 0,1 0 0 0 0,0 0-1 0 0,1 2 1 0 0,0-1 0 0 0,0 1 0 0 0,1 1-1 0 0,0 0 1 0 0,1 0-30 0 0,-10 7 0 0 0,-1 0-1 0 0,1 0 0 0 0,0 0 1 0 0,-1 0-1 0 0,1 1 0 0 0,0-1 1 0 0,0 1-1 0 0,-1 0 1 0 0,1 0-1 0 0,0 0 0 0 0,0 0 1 0 0,-1 1-1 0 0,1-1 0 0 0,0 1 1 0 0,0-1-1 0 0,-1 1 1 0 0,1 0-1 0 0,-1 0 0 0 0,1 0 1 0 0,-1 1-1 0 0,1-1 1 0 0,-1 0-1 0 0,0 1 0 0 0,1 0 1 0 0,-1-1-1 0 0,0 1 0 0 0,0 0 1 0 0,0 0-1 0 0,0 0 1 0 0,-1 0-1 0 0,1 1 0 0 0,-1-1 1 0 0,1 0-1 0 0,0 3 1 0 0,38 89 90 0 0,-34-67-42 0 0,-1 0 0 0 0,-1 0-1 0 0,-1 0 1 0 0,-1 0 0 0 0,-2 1 0 0 0,-1-1-1 0 0,-1 0 1 0 0,-1 1-48 0 0,1-15 14 0 0,-1-1 0 0 0,0 0 0 0 0,-1 1 0 0 0,0-1 0 0 0,-1-1 0 0 0,0 1 0 0 0,-1-1 0 0 0,0 0 0 0 0,-1 0 0 0 0,0-1 1 0 0,-1 0-1 0 0,0 0 0 0 0,-1-1 0 0 0,0 0 0 0 0,0 0 0 0 0,-1-1 0 0 0,-9 6-14 0 0,10-8-3 0 0,-1 0 1 0 0,0 0-1 0 0,-1-1 1 0 0,0-1-1 0 0,1 1 0 0 0,-1-2 1 0 0,0 0-1 0 0,-1 0 1 0 0,1-1-1 0 0,-1 0 1 0 0,1-1-1 0 0,-9 0 3 0 0,16 0-23 0 0,0-1 0 0 0,0 0 0 0 0,0 1 0 0 0,0-1 0 0 0,0-1 0 0 0,0 1 0 0 0,0 0 0 0 0,0-1 0 0 0,0 0 0 0 0,0 0 0 0 0,0 0 0 0 0,0-1 0 0 0,1 1 0 0 0,-1-1 0 0 0,0 0 0 0 0,1 0 0 0 0,-1 0 0 0 0,1 0 0 0 0,0-1 0 0 0,0 1 0 0 0,0-1 0 0 0,0 0 0 0 0,0 0 0 0 0,1 0 0 0 0,-1 0 0 0 0,1-1 0 0 0,0 1 0 0 0,0-1 0 0 0,0 1 0 0 0,0-1 0 0 0,0 0 0 0 0,1-1 23 0 0,-7-66-2312 0 0,11 48-1367 0 0,3 1-4010 0 0,-3 13-4165 0 0</inkml:trace>
  <inkml:trace contextRef="#ctx0" brushRef="#br0" timeOffset="-154743.765">1075 3987 0 0 0,'0'0'1719'0'0,"0"0"9"0"0,0 0-66 0 0,0 0-38 0 0,0 0-29 0 0,0 0-62 0 0,0 0-130 0 0,0 0-191 0 0,0 0-182 0 0,0 0-146 0 0,0 0-87 0 0,0 0-51 0 0,0 0-38 0 0,-4 18 1695 0 0,-43 97-317 0 0,39-92-1992 0 0,2 1 0 0 0,0 0-1 0 0,1 1 1 0 0,2-1 0 0 0,0 1 0 0 0,2 0 0 0 0,1 0 0 0 0,1 1-94 0 0,0-23 45 0 0,0 1 0 0 0,1 0 1 0 0,0 0-1 0 0,-1 0 0 0 0,2-1 1 0 0,-1 1-1 0 0,0-1 0 0 0,1 0 1 0 0,-1 0-1 0 0,1 0 0 0 0,0 0 1 0 0,0 0-1 0 0,0 0 0 0 0,0-1 1 0 0,1 1-1 0 0,-1-1 0 0 0,1 0 1 0 0,-1 0-1 0 0,1 0 1 0 0,0-1-1 0 0,0 1 0 0 0,0-1 1 0 0,0 0-1 0 0,0 0 0 0 0,0 0 1 0 0,0-1-1 0 0,0 0 0 0 0,0 1 1 0 0,0-1-1 0 0,0 0 0 0 0,0-1 1 0 0,0 1-1 0 0,0-1 0 0 0,0 0 1 0 0,0 0-1 0 0,0 0 0 0 0,0-1 1 0 0,0 1-1 0 0,0-1 0 0 0,-1 0 1 0 0,1 0-1 0 0,-1 0 0 0 0,1 0 1 0 0,-1-1-1 0 0,0 0 0 0 0,0 1 1 0 0,0-1-1 0 0,0 0-45 0 0,19-18 121 0 0,0-1 0 0 0,-2-1 1 0 0,-1-1-1 0 0,-1-1 0 0 0,0 0 0 0 0,-2-1 0 0 0,-2-1 0 0 0,0 0 0 0 0,-1-1 1 0 0,-2-1-1 0 0,-1 0 0 0 0,0-7-121 0 0,6-52 204 0 0,-16 88-160 0 0,0 0-8 0 0,0 0-12 0 0,-15 41 2538 0 0,1 23-2564 0 0,3 1 0 0 0,3 0 0 0 0,3 0 0 0 0,3 1 1 0 0,2-1-1 0 0,5 13 2 0 0,-4-35 23 0 0,7 388-147 0 0,-8-424 111 0 0,0 0 0 0 0,-1 0 0 0 0,0 1 1 0 0,-1-1-1 0 0,0 0 0 0 0,0 0 1 0 0,0 0-1 0 0,-1 0 0 0 0,0-1 0 0 0,0 1 1 0 0,0-1-1 0 0,-1 1 0 0 0,0-1 0 0 0,-1 0 1 0 0,1-1-1 0 0,-1 1 0 0 0,0-1 0 0 0,0 0 1 0 0,-1 0-1 0 0,0-1 0 0 0,0 1 0 0 0,0-1 1 0 0,0 0-1 0 0,0-1 0 0 0,-1 0 0 0 0,0 0 1 0 0,-1 0 12 0 0,-140 13-131 0 0,147-16 126 0 0,-1 0 1 0 0,1 0-1 0 0,-1 0 1 0 0,1 0-1 0 0,-1 0 0 0 0,1 0 1 0 0,-1 0-1 0 0,1 0 1 0 0,-1 0-1 0 0,1-1 1 0 0,-1 1-1 0 0,1-1 0 0 0,0 1 1 0 0,-1-1-1 0 0,1 0 1 0 0,0 1-1 0 0,-1-1 0 0 0,1 0 1 0 0,0 0-1 0 0,0 0 1 0 0,0 0-1 0 0,0 0 1 0 0,0 0-1 0 0,0 0 0 0 0,0 0 1 0 0,0-1-1 0 0,0 1 1 0 0,0 0-1 0 0,0 0 0 0 0,1-1 1 0 0,-1 1-1 0 0,1 0 1 0 0,-1-1-1 0 0,1 1 1 0 0,-1-1-1 0 0,1 1 0 0 0,0-1 1 0 0,0 1-1 0 0,0-1 1 0 0,0 1-1 0 0,0-1 0 0 0,0 1 1 0 0,0-1-1 0 0,0 1 1 0 0,1-1-1 0 0,-1 1 1 0 0,1-1 4 0 0,28-67-108 0 0,138-174 60 0 0,-149 204-186 0 0,-2 0-1 0 0,-2 0 0 0 0,-1-2 0 0 0,4-27 235 0 0,5-15-2203 0 0,-11 58-1102 0 0,-6 16-4144 0 0,-5 5-3774 0 0</inkml:trace>
  <inkml:trace contextRef="#ctx0" brushRef="#br0" timeOffset="-154048.598">1823 4046 3529 0 0,'0'0'2536'0'0,"0"0"-505"0"0,0 0-205 0 0,0 0 44 0 0,0 0 0 0 0,0 0-195 0 0,0 0-290 0 0,0 0-293 0 0,0 0-251 0 0,0 0-149 0 0,0 0-109 0 0,0 0-107 0 0,0 0-87 0 0,-5-6-61 0 0,-16-16-50 0 0,-24 17 923 0 0,34 8-1070 0 0,0 0 0 0 0,1 1 1 0 0,-1 0-1 0 0,1 0 0 0 0,0 1 0 0 0,0 0 0 0 0,1 1 0 0 0,-1 0 0 0 0,-5 5-131 0 0,14-10 25 0 0,-1 1 0 0 0,1-1 0 0 0,0 0-1 0 0,0 0 1 0 0,0 1 0 0 0,0-1 0 0 0,0 0-1 0 0,0 1 1 0 0,0-1 0 0 0,0 1 0 0 0,1 0-1 0 0,-1-1 1 0 0,0 1 0 0 0,1-1 0 0 0,-1 1-1 0 0,1 0 1 0 0,0-1 0 0 0,0 1 0 0 0,0 0-1 0 0,0 0 1 0 0,0-1 0 0 0,0 1 0 0 0,0 0-1 0 0,0-1 1 0 0,0 1 0 0 0,1 0 0 0 0,0 1-25 0 0,3 0 69 0 0,1 1 0 0 0,-1-1 1 0 0,1 0-1 0 0,0 0 1 0 0,0 0-1 0 0,0 0 1 0 0,1-1-1 0 0,-1 0 0 0 0,0 0 1 0 0,1-1-1 0 0,0 0 1 0 0,-1 1-1 0 0,1-2 1 0 0,0 1-1 0 0,3-1-69 0 0,34 4 375 0 0,-32-5-303 0 0,0 2 0 0 0,0-1-1 0 0,-1 2 1 0 0,1-1-1 0 0,0 2 1 0 0,-1-1 0 0 0,0 1-1 0 0,1 1 1 0 0,-1 0-1 0 0,-1 0 1 0 0,3 2-72 0 0,-7-1 30 0 0,0 0 0 0 0,-1 0-1 0 0,1 0 1 0 0,-1 1 0 0 0,0 0 0 0 0,-1 0-1 0 0,0 0 1 0 0,1 0 0 0 0,-2 0 0 0 0,1 1 0 0 0,-1-1-1 0 0,0 1 1 0 0,-1 0 0 0 0,1 0 0 0 0,-1-1-1 0 0,0 1 1 0 0,-1 0 0 0 0,0 0 0 0 0,0 0-1 0 0,-1 0 1 0 0,1 0 0 0 0,-2 0 0 0 0,1 0 0 0 0,-1-1-1 0 0,0 1 1 0 0,0-1 0 0 0,0 1 0 0 0,-1-1-1 0 0,0 0 1 0 0,-1 1 0 0 0,1-2 0 0 0,-1 1-1 0 0,0 0 1 0 0,-2 0-30 0 0,-1 5 26 0 0,-1-1 0 0 0,0 0 0 0 0,-1 0 0 0 0,0-1 0 0 0,-1-1 0 0 0,0 1 0 0 0,0-1 0 0 0,-1-1 0 0 0,0 0 0 0 0,0-1 0 0 0,0 0 0 0 0,-12 4-26 0 0,-77-3 56 0 0,96-8-113 0 0,0 0 0 0 0,-1-1 0 0 0,1 1 0 0 0,0-1 0 0 0,0 0 0 0 0,1 0 0 0 0,-1 0 0 0 0,0-1 0 0 0,1 1 0 0 0,-1-1 0 0 0,1 0 0 0 0,0 0 0 0 0,0 0 0 0 0,0-1 0 0 0,0 1 0 0 0,0-1 0 0 0,1 1 0 0 0,0-1 0 0 0,0 0 0 0 0,0 0 0 0 0,0 0 0 0 0,0 0 0 0 0,1 0-1 0 0,0 0 1 0 0,0-1 0 0 0,0 1 0 0 0,0-3 57 0 0,1-19-4413 0 0,7 1-3818 0 0,-3 17-3388 0 0</inkml:trace>
  <inkml:trace contextRef="#ctx0" brushRef="#br0" timeOffset="-147737.734">2309 3641 0 0 0,'0'0'661'0'0,"0"0"602"0"0,0 0 159 0 0,0 0-32 0 0,0 0-58 0 0,0 0-60 0 0,0 0-3 0 0,0 0-1 0 0,-1-7 4 0 0,0-20-34 0 0,1 20-85 0 0,0 7-103 0 0,0-1 4860 0 0,0 3-6175 0 0,36 247 5727 0 0,-21 54-4665 0 0,-13-276-734 0 0,-1 1 0 0 0,-2 0 1 0 0,0 0-1 0 0,-2-1 0 0 0,-1 1 1 0 0,-4 11-64 0 0,2-11 49 0 0,0 0 0 0 0,2 0 1 0 0,1 1-1 0 0,1-1 0 0 0,2 23-49 0 0,1-36-1138 0 0,0-26-1812 0 0,1-25-5598 0 0,-2 32-3007 0 0</inkml:trace>
  <inkml:trace contextRef="#ctx0" brushRef="#br0" timeOffset="-147432.211">2012 4050 6289 0 0,'0'0'3871'0'0,"0"0"-1079"0"0,0 0-567 0 0,0 0-180 0 0,0 0-203 0 0,0 0-354 0 0,0 0-326 0 0,0 0-297 0 0,0 0-242 0 0,0 0-160 0 0,0 0-82 0 0,0 0-38 0 0,-5-10 393 0 0,46 12 1075 0 0,-15-1-1492 0 0,1-2-1 0 0,-1 0 0 0 0,0-1 0 0 0,1-2 0 0 0,-1-1 1 0 0,3-1-319 0 0,88-13 243 0 0,-97 17-449 0 0,51 4 354 0 0,-38 28-3503 0 0,-30-23-1228 0 0,0-3-7588 0 0</inkml:trace>
  <inkml:trace contextRef="#ctx0" brushRef="#br0" timeOffset="-146391.571">2574 4212 456 0 0,'0'0'1042'0'0,"0"0"-121"0"0,0 0 161 0 0,0 0 325 0 0,0 0 282 0 0,0 0 109 0 0,0 0-106 0 0,0 0-203 0 0,0 0-230 0 0,0 0-151 0 0,0 0-84 0 0,0 0-68 0 0,0 0-63 0 0,12 9-104 0 0,37 31-95 0 0,13-12 1765 0 0,-44-24-1836 0 0,-5-4-444 0 0,-1-1 0 0 0,0 0 0 0 0,0 0 0 0 0,0-1 0 0 0,0-1 0 0 0,-1 0 0 0 0,1-1 0 0 0,-1 0 0 0 0,1 0 1 0 0,-1-1-1 0 0,-1-1 0 0 0,1 0 0 0 0,-1 0 0 0 0,0-1 0 0 0,0-1 0 0 0,-1 1 0 0 0,0-1 0 0 0,0-1 0 0 0,-1 0 0 0 0,0 0 1 0 0,-1-1-1 0 0,0 0 0 0 0,0 0 0 0 0,3-9-179 0 0,-8 17 18 0 0,0 0 0 0 0,0 1 0 0 0,-1-2 0 0 0,1 1 0 0 0,-1 0 0 0 0,1 0 0 0 0,-1 0 0 0 0,0-1 0 0 0,0 1 0 0 0,0 0 0 0 0,0-1 0 0 0,0 1 0 0 0,-1-1 0 0 0,1 1-1 0 0,-1-1 1 0 0,1 1 0 0 0,-1-1 0 0 0,0 0 0 0 0,0 1 0 0 0,0-1 0 0 0,-1 1 0 0 0,1-1 0 0 0,-1 1 0 0 0,1-1 0 0 0,-1 1 0 0 0,0-1 0 0 0,0 1 0 0 0,0-1 0 0 0,0 1 0 0 0,0 0 0 0 0,0 0 0 0 0,-1-1 0 0 0,1 1 0 0 0,-1 0 0 0 0,0 0 0 0 0,0 0 0 0 0,1 1 0 0 0,-1-1 0 0 0,0 0 0 0 0,0 1 0 0 0,-1-1 0 0 0,1 1 0 0 0,0 0 0 0 0,0 0 0 0 0,-1 0 0 0 0,1 0 0 0 0,-1 0 0 0 0,1 0 0 0 0,-1 0 0 0 0,1 1 0 0 0,-1-1 0 0 0,-2 1-18 0 0,-5-1-12 0 0,-1 1 1 0 0,1 0 0 0 0,0 1-1 0 0,-1 0 1 0 0,1 0 0 0 0,0 1-1 0 0,-1 1 1 0 0,1 0 0 0 0,1 0-1 0 0,-1 1 1 0 0,0 0 0 0 0,1 1-1 0 0,0 0 1 0 0,-8 5 11 0 0,8-6-2 0 0,0-1 0 0 0,0 2 1 0 0,0-1-1 0 0,1 1 0 0 0,0 1 0 0 0,0 0 1 0 0,0 0-1 0 0,1 0 0 0 0,0 1 0 0 0,0 0 0 0 0,0 0 1 0 0,1 1-1 0 0,0 0 0 0 0,1 0 0 0 0,0 0 1 0 0,0 1-1 0 0,0-1 0 0 0,1 1 0 0 0,1 0 0 0 0,0 1 1 0 0,0-1-1 0 0,0 1 0 0 0,1-1 0 0 0,1 1 2 0 0,4 3 69 0 0,0 0 0 0 0,1 0 0 0 0,0 0 0 0 0,1 0 0 0 0,1-1-1 0 0,0 0 1 0 0,0 0 0 0 0,1-1 0 0 0,1 0 0 0 0,0 0 0 0 0,0-1-1 0 0,1 1 1 0 0,1-2 0 0 0,0 0 0 0 0,6 5-69 0 0,9 13 308 0 0,-22-23-266 0 0,-1 0 0 0 0,1 0 0 0 0,0 0 0 0 0,0-1 1 0 0,0 1-1 0 0,0-1 0 0 0,1 1 0 0 0,0-1 0 0 0,-1 0 0 0 0,1-1 1 0 0,0 1-1 0 0,0-1 0 0 0,1 1 0 0 0,-1-1 0 0 0,0 0 0 0 0,1-1 1 0 0,0 1-1 0 0,-1-1 0 0 0,1 0 0 0 0,0 0 0 0 0,-1 0 1 0 0,1-1-1 0 0,0 0 0 0 0,0 0 0 0 0,-1 0 0 0 0,1 0 0 0 0,0-1 1 0 0,0 0-1 0 0,-1 0 0 0 0,1 0 0 0 0,0 0 0 0 0,-1-1 1 0 0,1 0-1 0 0,-1 0 0 0 0,2-1-42 0 0,51-47 191 0 0,-11 20-713 0 0,-33 29-3324 0 0,-10 1-2382 0 0,-2 0-5603 0 0</inkml:trace>
  <inkml:trace contextRef="#ctx0" brushRef="#br0" timeOffset="-145616.276">3159 4451 1856 0 0,'0'0'2629'0'0,"0"0"12"0"0,0 0 78 0 0,0 0-153 0 0,0 0-354 0 0,0 0-395 0 0,0 0-344 0 0,0 0-221 0 0,0 0-134 0 0,0 0-72 0 0,0 0-68 0 0,0 0-61 0 0,0 0-75 0 0,2 3-65 0 0,-2-3-738 0 0,0-1 1 0 0,0 1-1 0 0,-1-1 1 0 0,1 1-1 0 0,0-1 0 0 0,0 1 1 0 0,0 0-1 0 0,0-1 1 0 0,0 1-1 0 0,0-1 1 0 0,0 1-1 0 0,0-1 1 0 0,1 1-1 0 0,-1 0 1 0 0,0-1-1 0 0,0 1 1 0 0,0-1-1 0 0,0 1 0 0 0,0-1 1 0 0,1 1-1 0 0,-1 0 1 0 0,0-1-1 0 0,0 1 1 0 0,1 0-1 0 0,-1-1 1 0 0,0 1-1 0 0,1 0 1 0 0,-1-1-1 0 0,0 1 1 0 0,1 0-1 0 0,-1 0 1 0 0,1-1-1 0 0,-1 1 0 0 0,0 0 1 0 0,1 0-1 0 0,-1 0 1 0 0,1 0-1 0 0,-1 0 1 0 0,0-1-1 0 0,1 1 1 0 0,-1 0-1 0 0,1 0 1 0 0,-1 0-1 0 0,1 0 1 0 0,-1 0-1 0 0,0 0 1 0 0,1 0-1 0 0,-1 0 0 0 0,1 1 1 0 0,-1-1-1 0 0,1 0 1 0 0,-1 0-1 0 0,0 0 1 0 0,1 0-1 0 0,-1 0 1 0 0,1 1-1 0 0,-1-1-39 0 0,5-20 254 0 0,45-138 1029 0 0,-44 143-1239 0 0,1 0 0 0 0,1 0 0 0 0,0 1-1 0 0,1 0 1 0 0,1 0 0 0 0,0 1 0 0 0,0 0 0 0 0,2 1 0 0 0,-1 0 0 0 0,2 1 0 0 0,-1 1 0 0 0,2 0 0 0 0,4-3-44 0 0,-15 13 0 0 0,0 0 0 0 0,-1 0 0 0 0,1 0 0 0 0,0 1 0 0 0,-1-1 1 0 0,1 1-1 0 0,-1 0 0 0 0,1 0 0 0 0,-1 0 0 0 0,1 0 0 0 0,-1 0 1 0 0,1 0-1 0 0,-1 1 0 0 0,0-1 0 0 0,0 1 0 0 0,0 0 0 0 0,0-1 1 0 0,0 1-1 0 0,0 0 0 0 0,0 0 0 0 0,-1 0 0 0 0,1 0 0 0 0,-1 1 1 0 0,1-1-1 0 0,-1 0 0 0 0,0 1 0 0 0,0-1 0 0 0,0 1 0 0 0,0-1 1 0 0,0 1-1 0 0,-1-1 0 0 0,1 1 0 0 0,-1 0 0 0 0,1-1 0 0 0,-1 1 1 0 0,0 0-1 0 0,0-1 0 0 0,-1 1 0 0 0,1 2 0 0 0,2 4 0 0 0,8 31 48 0 0,-2 0 0 0 0,-2 1-1 0 0,-2 0 1 0 0,0 32-48 0 0,-5-63 168 0 0,4-39-152 0 0,7 12-32 0 0,0-1 0 0 0,1 1 0 0 0,1 1 0 0 0,0 0 0 0 0,1 0-1 0 0,1 1 1 0 0,1 1 0 0 0,14-11 16 0 0,-2 0 0 0 0,91-59-46 0 0,-117 83 45 0 0,-1 0-1 0 0,1 0 0 0 0,0 1 1 0 0,0-1-1 0 0,0 1 0 0 0,0-1 1 0 0,-1 1-1 0 0,1-1 1 0 0,0 1-1 0 0,0 0 0 0 0,0-1 1 0 0,0 1-1 0 0,0 0 0 0 0,0 0 1 0 0,0-1-1 0 0,0 1 0 0 0,0 0 1 0 0,0 0-1 0 0,0 0 0 0 0,0 0 1 0 0,0 1-1 0 0,0-1 1 0 0,0 0-1 0 0,0 0 0 0 0,0 0 1 0 0,0 1-1 0 0,0-1 0 0 0,0 1 1 0 0,0-1-1 0 0,-1 0 0 0 0,1 1 1 0 0,0 0-1 0 0,0-1 1 0 0,0 1-1 0 0,-1-1 0 0 0,1 1 1 0 0,0 0-1 0 0,-1 0 0 0 0,1-1 1 0 0,0 1-1 0 0,-1 0 0 0 0,1 0 1 0 0,-1 0-1 0 0,1 0 0 0 0,-1 0 1 0 0,0 0-1 0 0,1-1 1 0 0,-1 1-1 0 0,0 0 0 0 0,0 0 1 0 0,0 0-1 0 0,1 1 2 0 0,-11 108 177 0 0,4-78-148 0 0,0 0-1 0 0,2 1 1 0 0,2 0-1 0 0,1 0 0 0 0,2 16-28 0 0,-1-11 38 0 0,0-38-59 0 0,0 0-27 0 0,0 0-28 0 0,0 0-16 0 0,0 0-32 0 0,0 0-51 0 0,0 0-51 0 0,0 0-65 0 0,0 0-75 0 0,0 0-75 0 0,0 0-122 0 0,0 0-178 0 0,0-7-8375 0 0,0 3-2393 0 0</inkml:trace>
  <inkml:trace contextRef="#ctx0" brushRef="#br0" timeOffset="-168612.56">6616 3008 0 0 0,'0'0'1582'0'0,"0"0"443"0"0,0 0 279 0 0,0 0 96 0 0,0 0-135 0 0,0 0-276 0 0,0 0-272 0 0,0 0-256 0 0,0 0-238 0 0,0 0-146 0 0,-2-5-105 0 0,0 1-1076 0 0,1 3 281 0 0,0-1 0 0 0,1 1 0 0 0,-1-1 0 0 0,0 1 0 0 0,0 0 0 0 0,1-1 0 0 0,-1 1 0 0 0,0 0 0 0 0,0 0 0 0 0,-1 0 0 0 0,1 0 0 0 0,0 0 0 0 0,0 0 0 0 0,0 0 0 0 0,-1 0 0 0 0,1 0 0 0 0,0 0-1 0 0,-1 1 1 0 0,1-1 0 0 0,-1 1 0 0 0,1-1 0 0 0,-1 1 0 0 0,1-1 0 0 0,-1 1 0 0 0,1 0 0 0 0,-1 0 0 0 0,-1 0-177 0 0,1 0 95 0 0,-3-1 16 0 0,1 1 0 0 0,0 0 0 0 0,0 0 1 0 0,0 0-1 0 0,-1 0 0 0 0,1 1 0 0 0,0 0 0 0 0,0 0 0 0 0,0 0 0 0 0,0 0 0 0 0,0 0 0 0 0,0 1 1 0 0,0 0-1 0 0,1 0 0 0 0,-1 0 0 0 0,0 0 0 0 0,1 1 0 0 0,-2 1-111 0 0,-3 1 61 0 0,-1 1-1 0 0,1 0 0 0 0,0 1 1 0 0,1 0-1 0 0,-1 0 1 0 0,1 1-1 0 0,1-1 0 0 0,0 2 1 0 0,0-1-1 0 0,0 1 1 0 0,1-1-1 0 0,0 2 1 0 0,1-1-1 0 0,0 0 0 0 0,1 1 1 0 0,0 0-1 0 0,0 0 1 0 0,1 0-1 0 0,0 0 0 0 0,0 4-60 0 0,2-11 12 0 0,-1 0 0 0 0,1 0 0 0 0,0 0 0 0 0,0 0 0 0 0,0 0 0 0 0,1 0 0 0 0,-1 0 0 0 0,1 0 0 0 0,-1 0 0 0 0,1 0 0 0 0,0 0 0 0 0,0 0 0 0 0,0 0 0 0 0,1-1 0 0 0,-1 1 0 0 0,1-1 0 0 0,-1 1 0 0 0,1-1 1 0 0,0 1-1 0 0,0-1 0 0 0,0 0 0 0 0,0 0 0 0 0,1 0 0 0 0,-1 0 0 0 0,0 0 0 0 0,1 0 0 0 0,-1-1 0 0 0,1 1 0 0 0,0-1 0 0 0,0 0 0 0 0,-1 0 0 0 0,1 0 0 0 0,0 0 0 0 0,0 0 0 0 0,0-1 0 0 0,0 1 0 0 0,0-1 0 0 0,0 0 0 0 0,2 0-12 0 0,17 0 81 0 0,1-1 0 0 0,-1-1 1 0 0,1-1-1 0 0,-1-1 1 0 0,0-1-1 0 0,0-1 1 0 0,-1-1-1 0 0,0-1 1 0 0,0-1-1 0 0,-1 0 1 0 0,0-2-1 0 0,6-4-81 0 0,134-79 328 0 0,-155 91-322 0 0,-1 0 1 0 0,1 0-1 0 0,0 1 0 0 0,0 0 0 0 0,0 0 0 0 0,1 0 1 0 0,-1 0-1 0 0,0 1 0 0 0,1 0 0 0 0,-1 0 1 0 0,1 0-1 0 0,0 1 0 0 0,-1-1 0 0 0,1 1 1 0 0,0 1-8 0 0,36 54 164 0 0,-37-45-156 0 0,0-1 0 0 0,1 0 0 0 0,1 0 0 0 0,-1 0-1 0 0,1-1 1 0 0,1 0 0 0 0,-1 0 0 0 0,2-1 0 0 0,-1 0 0 0 0,1-1 0 0 0,0 0 0 0 0,0 0-1 0 0,0 0 1 0 0,3 0-7 0 0,100 23-955 0 0,-85-27-232 0 0,-13-1-1209 0 0,0 0-3985 0 0,-6-1-6337 0 0</inkml:trace>
  <inkml:trace contextRef="#ctx0" brushRef="#br0" timeOffset="-167196.83">7642 3030 3177 0 0,'0'0'1892'0'0,"0"0"-188"0"0,0 0-55 0 0,0 0 133 0 0,0 0 5 0 0,0 0-214 0 0,0 0-386 0 0,0 0-405 0 0,0 0-325 0 0,0 0-65 0 0,0 0 100 0 0,0 4 162 0 0,50 154 3549 0 0,-37-102-3815 0 0,-2 0-1 0 0,-3 1 0 0 0,-2 0 0 0 0,-3 0 0 0 0,-2 1 0 0 0,-3 13-387 0 0,1-47 93 0 0,0 1-1 0 0,-1-1 0 0 0,-2 1 0 0 0,0-1 0 0 0,-2 0 1 0 0,-1 0-1 0 0,0 0 0 0 0,-8 13-92 0 0,15-38 23 0 0,1 0-1 0 0,-1 0 1 0 0,0 0-1 0 0,0 0 1 0 0,0 0-1 0 0,0 0 1 0 0,0 0-1 0 0,-1 0 1 0 0,1 0-1 0 0,0 0 1 0 0,0 0-1 0 0,-1 0 1 0 0,1 0 0 0 0,0 0-1 0 0,-1 0 1 0 0,1 0-1 0 0,-1 0 1 0 0,1 0-1 0 0,-1 0 1 0 0,0 1-1 0 0,1-1 1 0 0,-1 0-1 0 0,0 0 1 0 0,0 1-1 0 0,1-1 1 0 0,-1 1-1 0 0,0-1 1 0 0,0 0 0 0 0,0 1-1 0 0,0-1 1 0 0,0 1-1 0 0,0 0 1 0 0,0-1-1 0 0,0 1 1 0 0,0 0-1 0 0,0 0 1 0 0,0-1-1 0 0,0 1 1 0 0,0 0-1 0 0,0 0 1 0 0,0 0 0 0 0,0 0-1 0 0,0 0 1 0 0,0 1-1 0 0,0-1 1 0 0,0 0-1 0 0,0 0 1 0 0,0 1-1 0 0,0-1 1 0 0,0 0-1 0 0,0 1 1 0 0,1-1-1 0 0,-1 1 1 0 0,0-1 0 0 0,0 1-1 0 0,0 0 1 0 0,0-1-1 0 0,1 1 1 0 0,-1 0-1 0 0,0 0 1 0 0,1-1-1 0 0,-1 1 1 0 0,0 0-1 0 0,1 0 1 0 0,-1 0-1 0 0,1 0 1 0 0,0 0 0 0 0,-1 0-1 0 0,1 0 1 0 0,-1 0-23 0 0,-1-26 45 0 0,1 1 0 0 0,1-1 0 0 0,1 1 0 0 0,1-1 0 0 0,1 1 1 0 0,1 0-1 0 0,1 0 0 0 0,1 0 0 0 0,1 0 0 0 0,1 1 0 0 0,5-8-45 0 0,12-22 2 0 0,2 0-1 0 0,2 2 1 0 0,2 1-1 0 0,9-7-1 0 0,-19 25 5 0 0,2 2 0 0 0,1 0 0 0 0,1 2-1 0 0,2 1 1 0 0,1 1 0 0 0,0 1 0 0 0,2 1-1 0 0,1 2 1 0 0,20-11-5 0 0,-46 31 0 0 0,0 0 1 0 0,1 0-1 0 0,-1 0 0 0 0,1 0 1 0 0,-1 1-1 0 0,1 0 0 0 0,0 0 0 0 0,0 1 1 0 0,-1-1-1 0 0,1 1 0 0 0,0 0 1 0 0,0 1-1 0 0,-1 0 0 0 0,6 1 0 0 0,-6 1 10 0 0,-1 1 0 0 0,0 0-1 0 0,0 0 1 0 0,0 1 0 0 0,-1-1 0 0 0,0 1 0 0 0,0 0 0 0 0,0 0-1 0 0,0 0 1 0 0,-1 0 0 0 0,0 0 0 0 0,0 0 0 0 0,0 1-1 0 0,0-1 1 0 0,-1 1 0 0 0,0-1 0 0 0,0 1 0 0 0,-1-1-1 0 0,0 1 1 0 0,0 2-10 0 0,2 6 39 0 0,-2 0 0 0 0,0 0 0 0 0,0 0 0 0 0,-2-1 0 0 0,1 1 0 0 0,-2 0 0 0 0,0-1 0 0 0,0 1 0 0 0,-1-1 0 0 0,-1 0 0 0 0,0 0 0 0 0,-1 0 0 0 0,-1-1 0 0 0,1 0 0 0 0,-2 0 0 0 0,0-1 1 0 0,0 0-1 0 0,-1 0 0 0 0,-1-1 0 0 0,1 0 0 0 0,-2 0 0 0 0,1-1 0 0 0,-4 1-39 0 0,6-3-5 0 0,-1-1 0 0 0,0 0 1 0 0,0-1-1 0 0,-1 0 0 0 0,0 0 1 0 0,0-1-1 0 0,0 0 0 0 0,0-1 1 0 0,0 0-1 0 0,-1-1 0 0 0,1 0 1 0 0,-1 0-1 0 0,0-1 0 0 0,-2-1 5 0 0,11 1-68 0 0,0-1-1 0 0,0 0 0 0 0,0 1 0 0 0,-1-1 0 0 0,1 0 1 0 0,0 0-1 0 0,0 0 0 0 0,0 0 0 0 0,0-1 0 0 0,-1 1 1 0 0,1-1-1 0 0,0 1 0 0 0,0-1 0 0 0,0 0 0 0 0,0 0 1 0 0,0 0-1 0 0,0 0 0 0 0,0 0 0 0 0,1 0 1 0 0,-1 0-1 0 0,0-1 0 0 0,0 1 0 0 0,1 0 0 0 0,-1-1 1 0 0,1 0-1 0 0,0 1 0 0 0,-1-1 0 0 0,1 0 0 0 0,0 0 1 0 0,0 0-1 0 0,0 0 0 0 0,0 0 0 0 0,0 0 0 0 0,0 0 1 0 0,1 0-1 0 0,-1 0 0 0 0,1 0 0 0 0,-1 0 1 0 0,1 0-1 0 0,0 0 0 0 0,0-1 0 0 0,0 1 0 0 0,0 0 1 0 0,0 0-1 0 0,1 0 0 0 0,-1 0 0 0 0,1-1 0 0 0,-1 1 1 0 0,1 0-1 0 0,0 0 69 0 0,14-28-2395 0 0,-2 11-3787 0 0,-4 10-5276 0 0</inkml:trace>
  <inkml:trace contextRef="#ctx0" brushRef="#br0" timeOffset="-166868.114">8470 2989 8978 0 0,'0'0'2168'0'0,"0"0"-1050"0"0,0 0-173 0 0,0 0 346 0 0,0 0 314 0 0,0 0 51 0 0,0 0-282 0 0,0 0-342 0 0,0 0-231 0 0,0 0-139 0 0,0 0-131 0 0,0 0-118 0 0,0 0-93 0 0,-3 32-78 0 0,-9 99-40 0 0,16-75 73 0 0,1-50-214 0 0,-1 0 14 0 0,0-1-1 0 0,0 1 1 0 0,1-1-1 0 0,0 0 1 0 0,0 0 0 0 0,0 0-1 0 0,0 0 1 0 0,1-1-1 0 0,0 0 1 0 0,0-1-1 0 0,0 1 1 0 0,0-1-1 0 0,1 0 1 0 0,-1 0-1 0 0,1-1 1 0 0,-1 0-1 0 0,1 0 1 0 0,0-1-1 0 0,0 0 1 0 0,0 0-1 0 0,0 0 1 0 0,0-1 0 0 0,0 0-1 0 0,0-1 1 0 0,0 1-1 0 0,7-3-74 0 0,-6-1 28 0 0,-1 0 0 0 0,0 0 0 0 0,0-1 0 0 0,0 0 0 0 0,0-1-1 0 0,-1 1 1 0 0,0-1 0 0 0,0 0 0 0 0,0-1 0 0 0,-1 0 0 0 0,0 1 0 0 0,0-2 0 0 0,-1 1-1 0 0,0 0 1 0 0,0-1 0 0 0,-1 0 0 0 0,0 0 0 0 0,0 0 0 0 0,1-8-28 0 0,5-6-262 0 0,8-37-2213 0 0,-14 39-1546 0 0,-1 0-4257 0 0,-2 9-2828 0 0</inkml:trace>
  <inkml:trace contextRef="#ctx0" brushRef="#br0" timeOffset="-166529.914">9022 2419 9010 0 0,'0'0'2607'0'0,"0"0"-1141"0"0,0 0-478 0 0,0 0-76 0 0,0 0 102 0 0,0 0 159 0 0,0 0 52 0 0,0 0-52 0 0,0 0-123 0 0,0 0-187 0 0,0 0-163 0 0,0 0-104 0 0,2 23-72 0 0,6 116 380 0 0,-34 283 1379 0 0,11-167-2171 0 0,9-204-785 0 0,7-59-3923 0 0,-2-12 2315 0 0,0 4-80 0 0,4-16-5946 0 0,-1 20-75 0 0</inkml:trace>
  <inkml:trace contextRef="#ctx0" brushRef="#br0" timeOffset="-161365.816">9321 2367 0 0 0,'0'0'1180'0'0,"0"0"154"0"0,0 0-54 0 0,0 0-76 0 0,0 0-137 0 0,0 0-125 0 0,0 0-37 0 0,-1-4-2 0 0,-3-10 19 0 0,3 10-2 0 0,1 4-20 0 0,0 0-70 0 0,0 0-86 0 0,0 0-59 0 0,0 0-59 0 0,0 0-58 0 0,0 0-61 0 0,0 0-78 0 0,0 0-62 0 0,0 0-58 0 0,0 0-41 0 0,0 0-46 0 0,0 0-25 0 0,0 0 2 0 0,0 0 5 0 0,0 0 20 0 0,0 0 20 0 0,6 23 2891 0 0,11 85-988 0 0,-15-66-1779 0 0,-16 278 1235 0 0,5-80-893 0 0,22-116-505 0 0,-17-46 401 0 0,4-67-466 0 0,0-11-128 0 0,0 0-16 0 0,0 0-2 0 0,0 0 9 0 0,0 0-10 0 0,0 0-15 0 0,0 0-34 0 0,1-12-1019 0 0,2 5 130 0 0,5-8-1531 0 0,-2 5-6080 0 0,-4 6-3094 0 0</inkml:trace>
  <inkml:trace contextRef="#ctx0" brushRef="#br0" timeOffset="-160823.83">9464 3126 1696 0 0,'0'0'2757'0'0,"0"0"-151"0"0,0 0 20 0 0,0 0-162 0 0,0 0-250 0 0,0 0-359 0 0,0 0-368 0 0,0 0-263 0 0,0 0-171 0 0,0 0-137 0 0,0 0-112 0 0,0 0-89 0 0,0 0-71 0 0,34-4-56 0 0,104-9-68 0 0,-70-5 374 0 0,-55 9-641 0 0,-6 6-188 0 0,0-1 0 0 0,-1 1 0 0 0,1-1 0 0 0,-1-1 0 0 0,0 1 0 0 0,0-1 0 0 0,0 0-1 0 0,0-1 1 0 0,-1 1 0 0 0,0-1 0 0 0,0 0 0 0 0,-1-1 0 0 0,1 1 0 0 0,-1-1 0 0 0,-1 1 0 0 0,1-1 0 0 0,-1 0 0 0 0,-1-1 0 0 0,1 1-1 0 0,-1 0 1 0 0,0-1 0 0 0,-1 0 0 0 0,0 1 0 0 0,0-1 0 0 0,0-1-65 0 0,-3 6-11 0 0,0 1-1 0 0,0-1 1 0 0,0 1 0 0 0,0 0-1 0 0,0 0 1 0 0,-1 0 0 0 0,1 0-1 0 0,-1 0 1 0 0,1 0 0 0 0,-1 1-1 0 0,0-1 1 0 0,0 1 0 0 0,1 0-1 0 0,-1 0 1 0 0,0 0 0 0 0,0 0-1 0 0,0 0 1 0 0,0 1 0 0 0,0-1-1 0 0,0 1 1 0 0,0 0 0 0 0,0 0-1 0 0,-1 0 1 0 0,1 0 0 0 0,0 1-1 0 0,-1 0 12 0 0,-10 0-30 0 0,1 2 0 0 0,0 0 0 0 0,0 0 0 0 0,0 2 0 0 0,0-1 0 0 0,1 1 0 0 0,-1 1 0 0 0,1 1-1 0 0,1-1 1 0 0,-1 2 0 0 0,1 0 0 0 0,0 0 0 0 0,1 1 0 0 0,0 0 0 0 0,1 0 0 0 0,-1 1 0 0 0,2 1 0 0 0,0 0-1 0 0,0 0 1 0 0,1 0 0 0 0,-5 10 30 0 0,9-16 6 0 0,1 0-1 0 0,-1 0 1 0 0,1 0-1 0 0,0 0 1 0 0,0 0-1 0 0,1 1 1 0 0,-1-1-1 0 0,1 1 1 0 0,1-1-1 0 0,-1 1 1 0 0,1-1-1 0 0,0 1 1 0 0,0 0-1 0 0,0-1 1 0 0,1 1-1 0 0,0-1 1 0 0,0 1-1 0 0,0-1 1 0 0,1 1-1 0 0,0-1 1 0 0,0 0-1 0 0,0 0 1 0 0,0 0-1 0 0,1 0 1 0 0,1 1-6 0 0,7 4 40 0 0,0 0-1 0 0,1-1 1 0 0,1-1 0 0 0,-1 0 0 0 0,1 0 0 0 0,0-2 0 0 0,1 1 0 0 0,0-2 0 0 0,0 0 0 0 0,0 0 0 0 0,0-2 0 0 0,1 1 0 0 0,0-2 0 0 0,0 0 0 0 0,-1-1 0 0 0,1 0-1 0 0,0-1 1 0 0,0-1-40 0 0,-16-10-3713 0 0,-5 1-6721 0 0,1 9-1335 0 0</inkml:trace>
  <inkml:trace contextRef="#ctx0" brushRef="#br0" timeOffset="-160129.771">9998 2960 10210 0 0,'0'0'1990'0'0,"0"0"-626"0"0,0 0-293 0 0,0 0 15 0 0,0 0 86 0 0,0 0-34 0 0,0 0-149 0 0,0 0-159 0 0,0 0-181 0 0,0 0-118 0 0,0 0-95 0 0,0 0-100 0 0,-10 23-69 0 0,-28 70-49 0 0,29-28 323 0 0,10-63-503 0 0,-1 0 0 0 0,1 0 1 0 0,-1 1-1 0 0,1-1 1 0 0,0 0-1 0 0,0 0 0 0 0,0 0 1 0 0,0 0-1 0 0,0 0 1 0 0,1-1-1 0 0,-1 1 1 0 0,1 0-1 0 0,-1 0 0 0 0,1-1 1 0 0,-1 1-1 0 0,1-1 1 0 0,0 0-1 0 0,0 1 0 0 0,0-1 1 0 0,0 0-1 0 0,0 0 1 0 0,0 0-1 0 0,0 0 0 0 0,0 0 1 0 0,0-1-1 0 0,0 1 1 0 0,0-1-1 0 0,1 1 1 0 0,-1-1-1 0 0,0 0 0 0 0,0 0 1 0 0,1 0-1 0 0,-1 0 1 0 0,2 0-39 0 0,77-19 1401 0 0,-62 8-1263 0 0,-1-1 0 0 0,-1-1 1 0 0,0 0-1 0 0,0-1 0 0 0,-2-1 1 0 0,0 0-1 0 0,0-1 0 0 0,-2-1 1 0 0,0 0-1 0 0,0-1 0 0 0,8-19-138 0 0,-10 21 109 0 0,-11 29-154 0 0,-13 41 76 0 0,2 1 0 0 0,2 1-1 0 0,3 0 1 0 0,1 39-31 0 0,19 163 15 0 0,-12-248-12 0 0,6 60 30 0 0,-2 0 0 0 0,-3 0 1 0 0,-3 18-34 0 0,-2-76 12 0 0,1-1 0 0 0,-1 1 0 0 0,-1-1 0 0 0,0 0 0 0 0,-1 1 0 0 0,0-2 1 0 0,-1 1-1 0 0,0 0 0 0 0,0-1 0 0 0,-1 0 0 0 0,0 0 0 0 0,-1 0 0 0 0,0-1 1 0 0,-1 0-1 0 0,0-1 0 0 0,0 0 0 0 0,-1 0 0 0 0,0 0 0 0 0,-1-1 1 0 0,1-1-1 0 0,-1 1 0 0 0,0-2 0 0 0,-1 1 0 0 0,1-1 0 0 0,-1-1 0 0 0,0 0 1 0 0,-7 1-13 0 0,16-4 12 0 0,-1 0 1 0 0,0-1 0 0 0,0 1 0 0 0,0-1-1 0 0,1 1 1 0 0,-1-1 0 0 0,0 0-1 0 0,0 0 1 0 0,0-1 0 0 0,0 1 0 0 0,1 0-1 0 0,-1-1 1 0 0,0 0 0 0 0,0 1 0 0 0,1-1-1 0 0,-1 0 1 0 0,0 0 0 0 0,1-1 0 0 0,-1 1-1 0 0,1-1 1 0 0,0 1 0 0 0,-1-1 0 0 0,1 0-1 0 0,0 1 1 0 0,0-1 0 0 0,0-1-1 0 0,0 1 1 0 0,0 0 0 0 0,1 0 0 0 0,-1-1-1 0 0,0 1 1 0 0,1 0 0 0 0,0-1 0 0 0,0 0-1 0 0,0 1 1 0 0,0-1 0 0 0,0 0 0 0 0,0 0-1 0 0,1 1 1 0 0,-1-3-13 0 0,2-11 41 0 0,0 0-1 0 0,0 1 1 0 0,2-1 0 0 0,0 1-1 0 0,1 0 1 0 0,0-1 0 0 0,2 2-1 0 0,-1-1 1 0 0,2 1-1 0 0,0 0 1 0 0,0 0 0 0 0,2 1-1 0 0,-1 0 1 0 0,2 0 0 0 0,0 1-1 0 0,0 0 1 0 0,1 1 0 0 0,0 0-1 0 0,1 1 1 0 0,1 0 0 0 0,5-3-41 0 0,87-49-325 0 0,-99 61-307 0 0,3-2 58 0 0,-2 3-8598 0 0,-6 0-3056 0 0</inkml:trace>
  <inkml:trace contextRef="#ctx0" brushRef="#br0" timeOffset="-141673.931">6106 4311 4713 0 0,'0'0'3543'0'0,"0"0"-1708"0"0,0 0-681 0 0,0 0 10 0 0,0 0 175 0 0,0 0 74 0 0,0 0-48 0 0,0 0-225 0 0,0 0-241 0 0,0 0-188 0 0,0 0-135 0 0,0 0-69 0 0,1 18-70 0 0,5 90 304 0 0,7 56 1320 0 0,-14-190 1232 0 0,9-95-2890 0 0,3 79-324 0 0,1 0 0 0 0,3 1 0 0 0,1 0 0 0 0,3 1 0 0 0,7-10-79 0 0,-23 44-2 0 0,0 0 0 0 0,0 1 0 0 0,0 0 0 0 0,1 0 0 0 0,0 0 1 0 0,0 0-1 0 0,1 1 0 0 0,-1-1 0 0 0,1 1 0 0 0,0 0 1 0 0,0 1-1 0 0,0-1 0 0 0,1 1 0 0 0,-1 0 0 0 0,1 0 0 0 0,0 1 1 0 0,0 0-1 0 0,-1 0 0 0 0,2 0 0 0 0,-1 0 0 0 0,0 1 1 0 0,3 0 1 0 0,46 27-84 0 0,-46-19 72 0 0,-2-1-161 0 0,26 22 13 0 0,-12-6-3096 0 0,-14-14-1296 0 0,-4-6-316 0 0,1 2-7099 0 0</inkml:trace>
  <inkml:trace contextRef="#ctx0" brushRef="#br0" timeOffset="-139970.911">6723 4219 10602 0 0,'0'0'2122'0'0,"0"0"-468"0"0,0 0-102 0 0,0 0-42 0 0,0 0-90 0 0,0 0-197 0 0,0 0-290 0 0,0 0-192 0 0,0 0-145 0 0,0 0-119 0 0,0 0-74 0 0,0 0-3 0 0,0 0-19 0 0,-18 9-24 0 0,-112 56 627 0 0,116-54-893 0 0,-1 1 0 0 0,1 1 0 0 0,1 0 0 0 0,0 0 0 0 0,1 2 0 0 0,1-1 0 0 0,0 1 0 0 0,1 1 0 0 0,0 0 0 0 0,2 0 0 0 0,0 1 0 0 0,-6 17-91 0 0,9 51 39 0 0,7-82-10 0 0,1 0 1 0 0,0-1 0 0 0,0 1 0 0 0,0-1 0 0 0,1 0 0 0 0,-1 1-1 0 0,1-2 1 0 0,-1 1 0 0 0,1 0 0 0 0,0-1 0 0 0,-1 1-1 0 0,1-1 1 0 0,0 0 0 0 0,0 0 0 0 0,0-1 0 0 0,0 1 0 0 0,0-1-1 0 0,0 0 1 0 0,0 0 0 0 0,0 0 0 0 0,0-1 0 0 0,0 1-1 0 0,0-1 1 0 0,0 0 0 0 0,-1 0 0 0 0,1 0 0 0 0,0-1-1 0 0,1 0-28 0 0,16-9 112 0 0,-1 0 1 0 0,0-2 0 0 0,-1-1 0 0 0,0 0 0 0 0,-1-1 0 0 0,0-1-1 0 0,-2-1 1 0 0,0 0 0 0 0,0-1 0 0 0,-2-1 0 0 0,8-13-114 0 0,55-100 499 0 0,-75 125-458 0 0,-2 6-50 0 0,0 1-1 0 0,0 0-2 0 0,0 0-14 0 0,0 0-4 0 0,0 23-88 0 0,-1-12 115 0 0,1 1 0 0 0,-1-1 0 0 0,2 0 0 0 0,0 1 0 0 0,0-1 1 0 0,1 0-1 0 0,0 0 0 0 0,1 0 0 0 0,0 0 0 0 0,1 0 0 0 0,0-1 1 0 0,1 1-1 0 0,0-1 0 0 0,0 0 0 0 0,1-1 0 0 0,4 5 3 0 0,59 52-13 0 0,-59-62-10 0 0,-7-2 25 0 0,-1-1 1 0 0,1 0-1 0 0,0 1 0 0 0,-1-1 0 0 0,1 0 1 0 0,0-1-1 0 0,-1 1 0 0 0,1 0 0 0 0,0-1 1 0 0,0 1-1 0 0,0-1 0 0 0,0 0 0 0 0,0 0 1 0 0,-1 0-1 0 0,1-1 0 0 0,0 1 0 0 0,0 0 1 0 0,0-1-1 0 0,-1 0 0 0 0,1 0 0 0 0,0 0 1 0 0,2-1-3 0 0,8-7 21 0 0,-1-1 1 0 0,0 0-1 0 0,0-1 1 0 0,-1-1-1 0 0,0 1 1 0 0,-1-2-1 0 0,-1 1 1 0 0,0-1-1 0 0,0-1-21 0 0,1 0 4 0 0,66-134 84 0 0,-73 139-95 0 0,-8 20-12 0 0,-6 25-11 0 0,13 99 14 0 0,-1-130 14 0 0,0-1 0 0 0,1 1 1 0 0,-1-1-1 0 0,1 0 0 0 0,0 1 1 0 0,0-1-1 0 0,1 0 0 0 0,-1 0 1 0 0,1-1-1 0 0,0 1 0 0 0,0 0 0 0 0,0-1 1 0 0,0 0-1 0 0,1 0 0 0 0,-1 0 1 0 0,1 0-1 0 0,0 0 0 0 0,0-1 0 0 0,0 1 1 0 0,0-1-1 0 0,0 0 0 0 0,0-1 1 0 0,1 1-1 0 0,-1-1 0 0 0,1 1 0 0 0,-1-1 1 0 0,1-1-1 0 0,0 1 0 0 0,-1-1 1 0 0,1 0-1 0 0,0 0 0 0 0,1 0 2 0 0,5-1 11 0 0,0 0 0 0 0,0-1 0 0 0,0 0 0 0 0,0-1 0 0 0,-1 0-1 0 0,1-1 1 0 0,-1 0 0 0 0,0 0 0 0 0,0-1 0 0 0,0-1 0 0 0,-1 0 0 0 0,1 0-1 0 0,-1 0 1 0 0,-1-1 0 0 0,0-1 0 0 0,0 0 0 0 0,0 0 0 0 0,-1 0 0 0 0,0-1 0 0 0,0 0-11 0 0,27-34 30 0 0,81-83 57 0 0,-108 121-92 0 0,0 1 0 0 0,0 1 1 0 0,1-1-1 0 0,-1 1 0 0 0,1 1 0 0 0,0-1 1 0 0,0 1-1 0 0,-1 1 0 0 0,1-1 0 0 0,0 1 1 0 0,1 1-1 0 0,-1-1 0 0 0,0 1 0 0 0,0 1 5 0 0,47 43-13 0 0,-49-37 19 0 0,0 1 0 0 0,0 0 0 0 0,0 0 0 0 0,-1 1-1 0 0,-1-1 1 0 0,1 1 0 0 0,-1 0 0 0 0,-1 0 0 0 0,0 0 0 0 0,0 1 0 0 0,-1-1 0 0 0,0 1 0 0 0,-1 0-1 0 0,0 0 1 0 0,0-1 0 0 0,-1 1 0 0 0,0 0 0 0 0,-1 0 0 0 0,-1 5-6 0 0,-1-9 5 0 0,0 1-1 0 0,-1-1 1 0 0,0 0 0 0 0,0-1-1 0 0,0 1 1 0 0,-1-1 0 0 0,1 0-1 0 0,-2 0 1 0 0,1 0 0 0 0,0-1 0 0 0,-1 1-1 0 0,0-1 1 0 0,0-1 0 0 0,0 1-1 0 0,0-1 1 0 0,-1 0 0 0 0,-6 2-5 0 0,9-3-4 0 0,-70 16-327 0 0,178 16 286 0 0,-90-31 61 0 0,1 0 1 0 0,-1-1-1 0 0,1 0 0 0 0,0-1 1 0 0,0-1-1 0 0,0 0 0 0 0,0-1 0 0 0,-1-1 1 0 0,1 0-1 0 0,0-1 0 0 0,-1 0 1 0 0,0-2-1 0 0,0 1 0 0 0,0-2 1 0 0,0 0-1 0 0,-1 0 0 0 0,0-2 1 0 0,0 1-1 0 0,-1-2 0 0 0,0 1 1 0 0,0-2-1 0 0,-1 1 0 0 0,0-2 1 0 0,-1 1-1 0 0,6-9-16 0 0,131-160 61 0 0,-141 168-54 0 0,-4 10-5 0 0,0-1 0 0 0,0 0 0 0 0,0 0 0 0 0,0 0 0 0 0,0-1 0 0 0,-1 1 0 0 0,1 0 0 0 0,-1-1 0 0 0,1 1 0 0 0,-1-1 0 0 0,0 1 0 0 0,0-1 0 0 0,0 0-1 0 0,0 1 1 0 0,-1-1 0 0 0,1 0 0 0 0,-1 0 0 0 0,1 0 0 0 0,-1 1 0 0 0,0-1 0 0 0,0 0 0 0 0,0 0 0 0 0,-1 0 0 0 0,1 0 0 0 0,-1 1 0 0 0,1-1 0 0 0,-1 0 0 0 0,0 1 0 0 0,0-1 0 0 0,0 0 0 0 0,-1 1 0 0 0,1-1 0 0 0,0 1 0 0 0,-1 0 0 0 0,0-1 0 0 0,0 1 0 0 0,1 0 0 0 0,-2 0-2 0 0,-6-1-10 0 0,0 2 0 0 0,0-1 0 0 0,0 1 0 0 0,0 1 1 0 0,0 0-1 0 0,0 0 0 0 0,0 1 0 0 0,0 0 0 0 0,-1 0 0 0 0,1 1 1 0 0,1 0-1 0 0,-1 1 0 0 0,0 0 0 0 0,1 0 0 0 0,-1 1 1 0 0,1 0-1 0 0,0 0 0 0 0,0 1 0 0 0,1 0 0 0 0,-1 1 0 0 0,1-1 1 0 0,-3 4 9 0 0,5-5-1 0 0,1-1 0 0 0,-1 1 0 0 0,0 0 1 0 0,1 0-1 0 0,0 1 0 0 0,0-1 1 0 0,0 1-1 0 0,1 0 0 0 0,-1 0 0 0 0,1 0 1 0 0,0 0-1 0 0,1 1 0 0 0,-1-1 1 0 0,1 1-1 0 0,0 0 0 0 0,1 0 0 0 0,-1 0 1 0 0,1 0-1 0 0,0 0 0 0 0,1 0 1 0 0,-1 0-1 0 0,1 0 0 0 0,0 0 0 0 0,1 0 1 0 0,0 0-1 0 0,-1 0 0 0 0,2 0 0 0 0,-1-1 1 0 0,1 1-1 0 0,0 0 0 0 0,0 0 1 0 0,1-1-1 0 0,-1 1 0 0 0,1-1 0 0 0,1 0 1 0 0,-1 0-1 0 0,1 0 0 0 0,-1 0 1 0 0,4 2 0 0 0,3 3 8 0 0,1 0 1 0 0,1 0-1 0 0,-1-1 1 0 0,2 0 0 0 0,-1-1-1 0 0,1 0 1 0 0,0-2-1 0 0,1 1 1 0 0,-1-1 0 0 0,1-1-1 0 0,11 2-8 0 0,113 38 72 0 0,-106-27-328 0 0,-35-17-3383 0 0,-5 2 435 0 0,0-4-4000 0 0,3-2-5034 0 0</inkml:trace>
  <inkml:trace contextRef="#ctx0" brushRef="#br0" timeOffset="-139311.574">7012 3748 448 0 0,'0'0'2637'0'0,"0"0"-674"0"0,0 0-87 0 0,0 0 126 0 0,0 0 26 0 0,0 0-107 0 0,0 0-261 0 0,0 0-285 0 0,0 0-183 0 0,0 0-99 0 0,0 0-91 0 0,0 0-55 0 0,8-4-71 0 0,24-11-85 0 0,-24 12-63 0 0,-8 3-63 0 0,-3 40 2836 0 0,0-4-2920 0 0,3-35-552 0 0,0-1 17 0 0,0 0-13 0 0,0 0 10 0 0,0 0 2 0 0,0 0 14 0 0,0 0 1 0 0,21-22 460 0 0,-38 30-546 0 0,12 3-7707 0 0,5-8-4419 0 0</inkml:trace>
  <inkml:trace contextRef="#ctx0" brushRef="#br0" timeOffset="-143155.064">4691 3704 88 0 0,'0'0'1396'0'0,"0"0"-119"0"0,0 0 274 0 0,0 0 500 0 0,0 0 359 0 0,0 0 9 0 0,0 0-352 0 0,0 0-485 0 0,0 0-400 0 0,0 0-260 0 0,0 0-131 0 0,2-4-74 0 0,1 1-1012 0 0,6-6 2241 0 0,-7 29 584 0 0,0 510 1338 0 0,-30-210-3356 0 0,16-221-428 0 0,12-99-74 0 0,0 0 2 0 0,0 0 11 0 0,0 0 4 0 0,0 0-13 0 0,7-22 34 0 0,-1-15-978 0 0,-5 24-1993 0 0,-1 1-3806 0 0,0 8-4976 0 0</inkml:trace>
  <inkml:trace contextRef="#ctx0" brushRef="#br0" timeOffset="-142910.696">4470 4204 7442 0 0,'0'0'1465'0'0,"0"0"-347"0"0,0 0-23 0 0,0 0 322 0 0,0 0 241 0 0,0 0-79 0 0,0 0-316 0 0,0 0-313 0 0,0 0-200 0 0,0 0-64 0 0,0 0 31 0 0,0 0 7 0 0,5 2-11 0 0,124-6 3544 0 0,-40-5-3823 0 0,19 10-934 0 0,-80 11-1067 0 0,-12 1-6859 0 0,-12-9-3092 0 0</inkml:trace>
  <inkml:trace contextRef="#ctx0" brushRef="#br0" timeOffset="-142541.884">5182 4226 32 0 0,'0'0'1736'0'0,"0"0"341"0"0,0 0 438 0 0,0 0 200 0 0,0 0-201 0 0,0 0-459 0 0,0 0-456 0 0,0 0-342 0 0,0 0-237 0 0,0 0-140 0 0,0 0-119 0 0,0 0-100 0 0,0 0-57 0 0,-13 28-60 0 0,-41 86-61 0 0,22-28 617 0 0,31-81-1055 0 0,0 0 0 0 0,0 0-1 0 0,0 1 1 0 0,0-1 0 0 0,1 0 0 0 0,0 0 0 0 0,0 1 0 0 0,0-1 0 0 0,1 0-1 0 0,0 0 1 0 0,0 0 0 0 0,0 0 0 0 0,1 0 0 0 0,-1 0 0 0 0,1 0 0 0 0,0 0 0 0 0,1 0-1 0 0,-1-1 1 0 0,1 1 0 0 0,0-1 0 0 0,0 1 0 0 0,0-1 0 0 0,1 0 0 0 0,0-1-1 0 0,-1 1 1 0 0,1-1 0 0 0,0 1 0 0 0,4 1-45 0 0,-1-1 97 0 0,1-1-1 0 0,-1 0 0 0 0,1 0 1 0 0,0-1-1 0 0,0 0 1 0 0,0 0-1 0 0,0-1 1 0 0,0 0-1 0 0,0 0 1 0 0,0-1-1 0 0,0 0 0 0 0,0-1 1 0 0,1 1-1 0 0,-1-1 1 0 0,0-1-1 0 0,0 0 1 0 0,-1 0-1 0 0,1-1 1 0 0,0 1-1 0 0,-1-2 1 0 0,1 1-1 0 0,-1-1 0 0 0,0 0 1 0 0,0-1-1 0 0,0 1 1 0 0,-1-1-1 0 0,0-1 1 0 0,2-1-97 0 0,0 1 63 0 0,-1 0 0 0 0,0 0 0 0 0,0 0 0 0 0,-1-1 0 0 0,1 0 0 0 0,-1 0 0 0 0,-1-1 0 0 0,1 1 0 0 0,-2-1 0 0 0,1-1 0 0 0,-1 1 0 0 0,0-1 0 0 0,0 1 0 0 0,-1-1 0 0 0,-1 0 0 0 0,1 0 1 0 0,-1-1-1 0 0,-1-2-63 0 0,0 8 6 0 0,0 0 1 0 0,-1 0-1 0 0,0 0 1 0 0,0 0-1 0 0,0 0 1 0 0,-1 0 0 0 0,1 0-1 0 0,-1 0 1 0 0,0 0-1 0 0,0 0 1 0 0,0 0-1 0 0,-1 0 1 0 0,1 1 0 0 0,-1-1-1 0 0,0 1 1 0 0,0-1-1 0 0,0 1 1 0 0,-1 0-1 0 0,1-1 1 0 0,-1 1 0 0 0,0 0-1 0 0,1 1 1 0 0,-1-1-1 0 0,-1 0 1 0 0,1 1-1 0 0,0 0 1 0 0,0 0 0 0 0,-4-2-7 0 0,-2 0-110 0 0,-1 0 1 0 0,0 1 0 0 0,0 0 0 0 0,-1 0 0 0 0,1 1 0 0 0,-1 0-1 0 0,1 1 1 0 0,-1 0 0 0 0,1 1 0 0 0,-1 0 0 0 0,-3 1 109 0 0,-1-1-458 0 0,-26 13-3616 0 0,30-8 47 0 0,1-1-7745 0 0</inkml:trace>
  <inkml:trace contextRef="#ctx0" brushRef="#br0" timeOffset="-127188.58">9287 4190 0 0 0,'0'0'253'0'0,"0"0"254"0"0,0 0 117 0 0,0 0 123 0 0,0 0 104 0 0,0 0 32 0 0,0 0-42 0 0,0 0-86 0 0,0 0-89 0 0,13 0 673 0 0,-9 0 2835 0 0,-4 0-3587 0 0,0 0 39 0 0,0 0 57 0 0,0 0 29 0 0,0 0-9 0 0,0 0-20 0 0,0 0-15 0 0,0 0-20 0 0,0 0 2 0 0,0 0-11 0 0,0 0 3 0 0,0 0-5 0 0,0 0 1 0 0,0 0-12 0 0,-7-15 1029 0 0,1 12-1574 0 0,1 0 0 0 0,0 0 0 0 0,-1 1 0 0 0,1-1 0 0 0,-1 1 0 0 0,0 1-1 0 0,0-1 1 0 0,1 1 0 0 0,-1 0 0 0 0,0 0 0 0 0,0 1 0 0 0,0 0 0 0 0,0 0 0 0 0,0 0 0 0 0,0 1 0 0 0,0 0 0 0 0,0 0 0 0 0,0 0 0 0 0,0 1 0 0 0,0 0 0 0 0,1 0 0 0 0,-1 0 0 0 0,1 1 0 0 0,0 0 0 0 0,-1 0 0 0 0,1 0 0 0 0,-3 3-81 0 0,-3 1 30 0 0,0-1 0 0 0,0 2 1 0 0,1-1-1 0 0,0 1 1 0 0,1 1-1 0 0,0 0 1 0 0,0 0-1 0 0,1 0 0 0 0,0 1 1 0 0,1 1-1 0 0,0-1 1 0 0,0 1-1 0 0,1 1 1 0 0,1-1-1 0 0,0 1 0 0 0,1 0 1 0 0,0 0-1 0 0,0 0 1 0 0,1 0-1 0 0,1 1 1 0 0,0-1-1 0 0,1 5-30 0 0,0-12 14 0 0,0 0-1 0 0,0 1 1 0 0,1-1 0 0 0,0 1-1 0 0,0-1 1 0 0,0 1 0 0 0,1-1-1 0 0,0 1 1 0 0,0-1 0 0 0,0 0-1 0 0,1 1 1 0 0,-1-1-1 0 0,1 0 1 0 0,1 0 0 0 0,-1 0-1 0 0,1 0 1 0 0,0 0 0 0 0,0-1-1 0 0,0 1 1 0 0,0-1 0 0 0,1 0-1 0 0,0 0 1 0 0,0 0 0 0 0,0-1-1 0 0,0 1 1 0 0,1-1 0 0 0,-1 0-1 0 0,1 0 1 0 0,0 0 0 0 0,3 1-15 0 0,0-2 46 0 0,0 0-1 0 0,0 0 1 0 0,0-1-1 0 0,0 0 1 0 0,0 0-1 0 0,1-1 0 0 0,-1 0 1 0 0,0 0-1 0 0,0-1 1 0 0,1 0-1 0 0,-1 0 1 0 0,0-1-1 0 0,0 0 0 0 0,-1-1 1 0 0,1 0-1 0 0,0 0 1 0 0,-1 0-1 0 0,1-1 1 0 0,-1 0-1 0 0,0-1 0 0 0,-1 0 1 0 0,6-4-45 0 0,-1 0 71 0 0,0-1 0 0 0,0-1 1 0 0,-1 0-1 0 0,0-1 0 0 0,-1 0 1 0 0,-1 0-1 0 0,0-1 0 0 0,0 0 1 0 0,-1 0-1 0 0,-1-1 0 0 0,5-13-71 0 0,23-92 231 0 0,-28 138 1095 0 0,-6-3-1281 0 0,-2-4-23 0 0,0 1 0 0 0,2 0 1 0 0,-1 0-1 0 0,2-1 0 0 0,0 1 1 0 0,0 0-1 0 0,1-1 0 0 0,1 1 1 0 0,0-1-1 0 0,0 1 0 0 0,2-1 1 0 0,-1 0-1 0 0,1-1 0 0 0,1 1 1 0 0,0-1-1 0 0,1 0 0 0 0,0-1 1 0 0,1 1-1 0 0,8 8-22 0 0,-12-16 12 0 0,1-1 1 0 0,-1 0-1 0 0,1 0 0 0 0,-1 0 0 0 0,1 0 1 0 0,0-1-1 0 0,-1 0 0 0 0,1 0 1 0 0,0 0-1 0 0,0-1 0 0 0,0 1 0 0 0,0-1 1 0 0,0 0-1 0 0,-1 0 0 0 0,1-1 1 0 0,0 0-1 0 0,0 0 0 0 0,0 0 0 0 0,0 0 1 0 0,-1-1-1 0 0,1 1 0 0 0,-1-1 1 0 0,1-1-1 0 0,-1 1 0 0 0,1-1-12 0 0,96-77 129 0 0,-94 72-776 0 0,16-17 1061 0 0,-7 17-9163 0 0,-14 8-3480 0 0</inkml:trace>
  <inkml:trace contextRef="#ctx0" brushRef="#br0" timeOffset="-125154.334">239 5309 1592 0 0,'0'0'1298'0'0,"0"0"-16"0"0,0 0 62 0 0,0 0 160 0 0,0 0 175 0 0,0 0-46 0 0,0 0-46 0 0,0 0-158 0 0,0 0-234 0 0,0 0-151 0 0,0 0-127 0 0,-4-5-76 0 0,-15-15-27 0 0,11-1 2557 0 0,15-7-2427 0 0,1 17-832 0 0,0 1-1 0 0,2 0 1 0 0,-1 0 0 0 0,1 1-1 0 0,0 0 1 0 0,1 1 0 0 0,0 0-1 0 0,0 1 1 0 0,1 0 0 0 0,0 1-1 0 0,0 0 1 0 0,1 1-1 0 0,-1 0 1 0 0,7 0-112 0 0,-14 4 41 0 0,0 1 0 0 0,0 0 0 0 0,0 0 0 0 0,0 0 1 0 0,0 1-1 0 0,0 0 0 0 0,0 0 0 0 0,0 0 0 0 0,0 0 0 0 0,0 1 0 0 0,0 0 0 0 0,0 0 0 0 0,-1 0 0 0 0,1 1 0 0 0,-1 0 0 0 0,0-1 1 0 0,0 2-1 0 0,0-1 0 0 0,0 0 0 0 0,0 1 0 0 0,-1-1 0 0 0,1 1 0 0 0,-1 0 0 0 0,0 1 0 0 0,0-1 0 0 0,-1 0 0 0 0,1 1 0 0 0,-1-1 1 0 0,0 1-1 0 0,0 0 0 0 0,0 0 0 0 0,-1 0 0 0 0,0 0 0 0 0,0 0 0 0 0,0 0 0 0 0,0 2-41 0 0,5 177 911 0 0,-9-133-814 0 0,-3-1-1 0 0,-2 0 1 0 0,-2 0 0 0 0,-14 41-97 0 0,9-31 56 0 0,-7 0 2 0 0,22-60-20 0 0,0 0 0 0 0,0 0-7 0 0,0 0-7 0 0,0 0 19 0 0,0 0 11 0 0,0 0 26 0 0,10-38 266 0 0,23-35-330 0 0,3 2-1 0 0,3 2 1 0 0,3 2 0 0 0,3 1 0 0 0,21-20-16 0 0,-51 66 2 0 0,1 0 1 0 0,0 2 0 0 0,2 0 0 0 0,0 0 0 0 0,1 2 0 0 0,1 0-3 0 0,-20 16-2 0 0,1 0 0 0 0,0 0 0 0 0,0-1-1 0 0,0 1 1 0 0,-1 0 0 0 0,1 0 0 0 0,0 0 0 0 0,0 0 0 0 0,0 0 0 0 0,-1 0 0 0 0,1 0 0 0 0,0 0-1 0 0,0 0 1 0 0,0 0 0 0 0,0 0 0 0 0,-1 1 0 0 0,1-1 0 0 0,0 0 0 0 0,0 0 0 0 0,-1 1-1 0 0,1-1 1 0 0,0 1 0 0 0,-1-1 0 0 0,1 1 0 0 0,0-1 0 0 0,-1 1 0 0 0,1-1 0 0 0,-1 1 0 0 0,1-1-1 0 0,0 1 1 0 0,-1 0 0 0 0,0-1 0 0 0,1 1 0 0 0,-1 0 0 0 0,1 0 0 0 0,-1-1 0 0 0,0 1 0 0 0,1 0-1 0 0,-1 0 1 0 0,0-1 0 0 0,0 1 0 0 0,0 0 0 0 0,0 0 0 0 0,0 0 0 0 0,0-1 0 0 0,0 1 0 0 0,0 0 2 0 0,9 46 81 0 0,-9-46-80 0 0,8 63 86 0 0,-2-28-15 0 0,-2-1-1 0 0,-1 1 0 0 0,-1 0 0 0 0,-3 0 0 0 0,-1 0 0 0 0,-3 12-71 0 0,-42 92 194 0 0,43-119-190 0 0,4-20-12 0 0,0-1-10 0 0,0 0-7 0 0,0 0 16 0 0,0 0 7 0 0,0 0-19 0 0,26-23 6 0 0,124-164 138 0 0,-111 139-151 0 0,-15 16 23 0 0,1 1 0 0 0,1 2 1 0 0,2 1-1 0 0,0 1 1 0 0,2 1-1 0 0,1 1 5 0 0,-29 25-1 0 0,-1 0 1 0 0,1 0-1 0 0,-1 0 1 0 0,1 0-1 0 0,-1 0 0 0 0,1 0 1 0 0,-1 1-1 0 0,1-1 1 0 0,-1 0-1 0 0,0 1 0 0 0,1-1 1 0 0,-1 1-1 0 0,1 0 1 0 0,-1-1-1 0 0,0 1 1 0 0,0 0-1 0 0,1 0 0 0 0,-1 0 1 0 0,0 0-1 0 0,0 0 1 0 0,0 0-1 0 0,0 0 0 0 0,0 0 1 0 0,0 0-1 0 0,0 0 1 0 0,0 0-1 0 0,-1 1 0 0 0,1-1 1 0 0,0 0-1 0 0,-1 1 1 0 0,1-1-1 0 0,-1 1 0 0 0,1-1 1 0 0,-1 0-1 0 0,0 1 1 0 0,0-1-1 0 0,0 1 0 0 0,1-1 1 0 0,-1 1-1 0 0,-1-1 1 0 0,1 1-1 0 0,0-1 0 0 0,0 1 1 0 0,1 5 11 0 0,4 14 58 0 0,-2 0 0 0 0,0 1 0 0 0,-2-1 0 0 0,0 1 0 0 0,-2-1 0 0 0,0 1 0 0 0,-3 11-69 0 0,-18 287 623 0 0,22-319-618 0 0,0-1 5 0 0,0 0-4 0 0,0 0-28 0 0,0 0-5 0 0,0 0-17 0 0,0 0-51 0 0,0 0-11 0 0,0 0-66 0 0,0 0-70 0 0,0 0-70 0 0,13 0-3271 0 0,-6 0-2613 0 0,-3 0-5994 0 0</inkml:trace>
  <inkml:trace contextRef="#ctx0" brushRef="#br0" timeOffset="-123904.682">1898 5449 0 0 0,'0'0'990'0'0,"0"0"406"0"0,0 0 109 0 0,0 0-2 0 0,0 0-64 0 0,0 0-42 0 0,0 0-1 0 0,0 0-37 0 0,0 0-57 0 0,0 0-87 0 0,0 0-146 0 0,1-7-109 0 0,2-31 711 0 0,-5 35-1453 0 0,0 0 0 0 0,0 1 0 0 0,-1-1-1 0 0,1 1 1 0 0,-1 0 0 0 0,1-1-1 0 0,-1 1 1 0 0,0 0 0 0 0,1 1 0 0 0,-1-1-1 0 0,0 0 1 0 0,0 1 0 0 0,-1 0 0 0 0,1-1-1 0 0,0 1 1 0 0,0 0 0 0 0,-1 1-1 0 0,1-1 1 0 0,0 1 0 0 0,-1-1 0 0 0,1 1-1 0 0,0 0 1 0 0,-1 0 0 0 0,1 1-1 0 0,-1-1 1 0 0,1 1 0 0 0,-1-1-218 0 0,-4 2 77 0 0,0 0 1 0 0,0 1-1 0 0,-1 0 0 0 0,2 0 1 0 0,-1 0-1 0 0,0 1 0 0 0,1 0 1 0 0,-1 1-1 0 0,1 0 0 0 0,1 0 1 0 0,-1 0-1 0 0,1 1 1 0 0,-3 2-78 0 0,-11 9 153 0 0,8-8-109 0 0,1 1 1 0 0,0 1-1 0 0,1 0 0 0 0,0 1 1 0 0,1 0-1 0 0,0 0 1 0 0,1 0-1 0 0,1 2 1 0 0,0-1-1 0 0,0 0 0 0 0,1 1 1 0 0,1 1-1 0 0,0-1 1 0 0,1 0-1 0 0,1 1 0 0 0,0 0 1 0 0,1 0-1 0 0,1 0 1 0 0,0 0-1 0 0,1 14-44 0 0,1-25 21 0 0,0 0 0 0 0,0 0 0 0 0,0 0 0 0 0,1-1 0 0 0,-1 1 0 0 0,1 0 0 0 0,0-1 0 0 0,0 1 0 0 0,0-1 0 0 0,0 1 1 0 0,1-1-1 0 0,-1 0 0 0 0,1 0 0 0 0,0 0 0 0 0,0-1 0 0 0,0 1 0 0 0,0-1 0 0 0,0 1 0 0 0,1-1 0 0 0,-1 0 0 0 0,1 0 0 0 0,0-1 0 0 0,-1 1 0 0 0,1-1 0 0 0,0 1 0 0 0,0-1 0 0 0,0 0 0 0 0,0-1 0 0 0,0 1 0 0 0,0-1 0 0 0,0 0 0 0 0,0 0 0 0 0,0 0 0 0 0,0 0 1 0 0,0-1-1 0 0,0 1 0 0 0,0-1 0 0 0,0 0 0 0 0,-1-1 0 0 0,1 1 0 0 0,0 0 0 0 0,0-1 0 0 0,-1 0 0 0 0,1 0 0 0 0,-1 0-21 0 0,21-15 119 0 0,-2-1 1 0 0,0-1-1 0 0,-1-1 1 0 0,-2 0-1 0 0,0-2 1 0 0,0 0-1 0 0,-2-1 1 0 0,-1-1-1 0 0,-1-1 1 0 0,0-3-120 0 0,4-3 48 0 0,27-47 127 0 0,-45 75-163 0 0,-1 3-26 0 0,0 0-12 0 0,0 0 4 0 0,4 18-63 0 0,13 66 152 0 0,-13-68-26 0 0,1 0 1 0 0,0 0-1 0 0,1-1 1 0 0,1 0-1 0 0,0 0 1 0 0,1 0-1 0 0,1-1 1 0 0,0-1-1 0 0,1 1 1 0 0,1-1 0 0 0,-1-1-1 0 0,2 0 1 0 0,10 8-42 0 0,31 3 73 0 0,-53-23-129 0 0,0 0-44 0 0,0 0-39 0 0,19-6-6998 0 0,-13 4 458 0 0,0-1-5224 0 0</inkml:trace>
  <inkml:trace contextRef="#ctx0" brushRef="#br0" timeOffset="-123048.143">2776 5427 0 0 0,'0'0'365'0'0,"0"0"432"0"0,0 0 72 0 0,0 0-38 0 0,0 0 1 0 0,0 0-41 0 0,0 0-30 0 0,0 0-19 0 0,0 0-23 0 0,0 0 9 0 0,1-8 41 0 0,2-32 1703 0 0,-33 13 9486 0 0,-36 5-7636 0 0,57 22-4235 0 0,1 0-1 0 0,-1 0 0 0 0,1 1 1 0 0,-1 0-1 0 0,1 1 0 0 0,0 0 1 0 0,0 0-1 0 0,0 0 0 0 0,0 1 1 0 0,0 0-1 0 0,-6 4-86 0 0,5-2 38 0 0,-73 57 283 0 0,80-59-318 0 0,1 1 1 0 0,0-1-1 0 0,0 1 1 0 0,0 0-1 0 0,1-1 1 0 0,-1 1-1 0 0,1 0 0 0 0,0-1 1 0 0,0 1-1 0 0,0 0 1 0 0,0 0-1 0 0,1-1 1 0 0,-1 1-1 0 0,1 0 1 0 0,0-1-1 0 0,0 1 1 0 0,1-1-1 0 0,-1 1 1 0 0,1-1-1 0 0,-1 0 1 0 0,1 0-1 0 0,0 1 0 0 0,0-1 1 0 0,1 0-1 0 0,-1-1 1 0 0,0 1-1 0 0,1 0 1 0 0,0-1-1 0 0,0 1 1 0 0,0-1-1 0 0,0 0 1 0 0,0 0-1 0 0,0 0 1 0 0,0 0-1 0 0,1-1 1 0 0,-1 1-1 0 0,1-1 0 0 0,-1 0 1 0 0,1 0-1 0 0,0 0-3 0 0,124 69 110 0 0,-126-68-92 0 0,0 1 0 0 0,0-1 0 0 0,0 1 0 0 0,0 0 0 0 0,0 0 0 0 0,-1-1 0 0 0,1 1 0 0 0,-1 1 0 0 0,0-1 0 0 0,0 0 0 0 0,0 0 0 0 0,0 0 0 0 0,0 1 0 0 0,-1-1 0 0 0,0 0 0 0 0,1 0 0 0 0,-1 1 0 0 0,0-1 0 0 0,-1 0 0 0 0,1 1 0 0 0,-1-1 0 0 0,1 0 0 0 0,-1 1 0 0 0,0-1 0 0 0,0 0 0 0 0,0 0 0 0 0,-1 0 0 0 0,1 0 0 0 0,-1 0 0 0 0,1 0 0 0 0,-1 0 0 0 0,-1 1-18 0 0,-6 5 39 0 0,0 0 0 0 0,0-1 0 0 0,-1 0 0 0 0,0 0 0 0 0,0-1 0 0 0,-1 0 0 0 0,0-1 0 0 0,0 0 0 0 0,0-1 0 0 0,-1 0 0 0 0,-8 2-39 0 0,-100 15 46 0 0,72-22-652 0 0,56-11-901 0 0,30-2-388 0 0,9-4-5264 0 0,-33 10-2972 0 0</inkml:trace>
  <inkml:trace contextRef="#ctx0" brushRef="#br0" timeOffset="-122569.925">3314 5397 7922 0 0,'0'0'2771'0'0,"0"0"-1100"0"0,0 0-187 0 0,0 0 234 0 0,0 0 77 0 0,0 0-117 0 0,0 0-278 0 0,0 0-268 0 0,0 0-198 0 0,0 0-138 0 0,0 0-135 0 0,0 0-108 0 0,-6-8-75 0 0,-21-27-60 0 0,25 34-382 0 0,1 0 1 0 0,-1 0 0 0 0,0 0-1 0 0,1 0 1 0 0,-1 0 0 0 0,0 1-1 0 0,0-1 1 0 0,0 0 0 0 0,1 1-1 0 0,-1 0 1 0 0,0-1 0 0 0,0 1-1 0 0,0 0 1 0 0,0 0 0 0 0,0 0-1 0 0,0 0 1 0 0,0 0 0 0 0,0 0-1 0 0,0 1 1 0 0,1-1 0 0 0,-1 1-1 0 0,0-1 1 0 0,0 1 0 0 0,0 0-1 0 0,1 0 1 0 0,-1 0 0 0 0,0-1-1 0 0,-1 2-36 0 0,-6 2 159 0 0,-3 1-52 0 0,1-1-1 0 0,1 1 0 0 0,-1 1 0 0 0,1 0 1 0 0,0 1-1 0 0,0 0 0 0 0,1 0 0 0 0,0 1 1 0 0,-7 7-107 0 0,15-12 3 0 0,-1 0 1 0 0,1 0-1 0 0,0 0 1 0 0,0 0 0 0 0,0 0-1 0 0,1 0 1 0 0,-1 0 0 0 0,1 1-1 0 0,-1-1 1 0 0,1 0 0 0 0,0 0-1 0 0,1 1 1 0 0,-1-1-1 0 0,0 0 1 0 0,1 0 0 0 0,0 0-1 0 0,0 1 1 0 0,0-1 0 0 0,0 0-1 0 0,0 0 1 0 0,0 0 0 0 0,1-1-1 0 0,0 1 1 0 0,-1 0-1 0 0,1 0 1 0 0,0-1 0 0 0,0 1-1 0 0,1-1 1 0 0,-1 0 0 0 0,0 1-1 0 0,1-1 1 0 0,-1 0 0 0 0,3 0-4 0 0,29 23 11 0 0,-26-21 8 0 0,-1 0 0 0 0,0 1 0 0 0,0-1 0 0 0,0 1 0 0 0,0 1 0 0 0,-1-1 0 0 0,0 1 0 0 0,0 0 0 0 0,0 1 1 0 0,-1-1-1 0 0,0 1 0 0 0,0 0 0 0 0,0 0 0 0 0,-1 1 0 0 0,-1-1 0 0 0,1 1 0 0 0,-1 0 0 0 0,0 0 0 0 0,-1 0 0 0 0,0 1 0 0 0,0-1 0 0 0,-1 2-19 0 0,-1-4 43 0 0,0-1 1 0 0,0 1-1 0 0,-1-1 0 0 0,0 0 0 0 0,0 1 0 0 0,-1-1 0 0 0,0 0 0 0 0,0 0 0 0 0,0 0 1 0 0,0 0-1 0 0,-1 0 0 0 0,1 0 0 0 0,-1-1 0 0 0,0 1 0 0 0,-1-1 0 0 0,1 0 0 0 0,-1 0 0 0 0,-4 3-42 0 0,-2 5 41 0 0,-2 0 0 0 0,0-1 0 0 0,0-1 0 0 0,-1 0 0 0 0,0 0 0 0 0,-1-2 0 0 0,0 1 0 0 0,0-2 0 0 0,-1 0 0 0 0,0 0 0 0 0,0-2 0 0 0,0 0 0 0 0,-1-1 0 0 0,0 0 0 0 0,0-1 0 0 0,0-1 0 0 0,-12 0-42 0 0,25-2-25 0 0,1 0-1 0 0,-1-1 0 0 0,1 1 1 0 0,0-1-1 0 0,-1 0 1 0 0,1 0-1 0 0,0 0 0 0 0,-1 0 1 0 0,1 0-1 0 0,0-1 1 0 0,0 1-1 0 0,0-1 0 0 0,0 1 1 0 0,0-1-1 0 0,0 0 0 0 0,1 1 1 0 0,-1-1-1 0 0,0 0 1 0 0,1 0-1 0 0,0 0 0 0 0,-1-1 1 0 0,1 1-1 0 0,0 0 1 0 0,0 0-1 0 0,0-1 0 0 0,0 1 1 0 0,1-1-1 0 0,-1 1 0 0 0,1 0 1 0 0,-1-1-1 0 0,1-2 26 0 0,15-46-5535 0 0,-10 43 119 0 0,-2 1-6568 0 0</inkml:trace>
  <inkml:trace contextRef="#ctx0" brushRef="#br0" timeOffset="-92869.926">4026 5360 1208 0 0,'0'0'1565'0'0,"0"0"59"0"0,0 0 207 0 0,0 0 164 0 0,0 0 63 0 0,0 0-100 0 0,0 0-231 0 0,0 0-236 0 0,0 0-242 0 0,0 0-201 0 0,0 0-154 0 0,-2-6-121 0 0,1 4-799 0 0,0-1 222 0 0,-1 0 0 0 0,1-1 0 0 0,0 1 0 0 0,0 0 0 0 0,0-1 0 0 0,0 1 0 0 0,1-1 0 0 0,0 1-1 0 0,-1-1 1 0 0,1 1 0 0 0,0-1 0 0 0,1 1 0 0 0,-1-1 0 0 0,1 1 0 0 0,-1-1 0 0 0,1 1-1 0 0,0 0 1 0 0,0-1 0 0 0,1 1 0 0 0,-1 0 0 0 0,1-2-196 0 0,16-25 1448 0 0,-8 19-1097 0 0,-8 7-307 0 0,0 1-1 0 0,1 0 1 0 0,-1 0 0 0 0,1 0-1 0 0,-1 0 1 0 0,1 1 0 0 0,0-1-1 0 0,0 1 1 0 0,0-1 0 0 0,1 1-1 0 0,-1 0 1 0 0,0 0 0 0 0,1 0-1 0 0,-1 1 1 0 0,1 0 0 0 0,0-1-1 0 0,-1 1 1 0 0,1 0 0 0 0,3 0-44 0 0,-2 1 12 0 0,-1-1 1 0 0,0 1 0 0 0,1 0-1 0 0,-1 0 1 0 0,1 1 0 0 0,-1 0 0 0 0,0-1-1 0 0,1 1 1 0 0,-1 1 0 0 0,0-1-1 0 0,0 1 1 0 0,0-1 0 0 0,0 1 0 0 0,0 0-1 0 0,0 1 1 0 0,0-1 0 0 0,2 3-13 0 0,0 0 31 0 0,1 1 0 0 0,-1 0 0 0 0,0 1 0 0 0,0-1 0 0 0,0 1 0 0 0,-1 0 0 0 0,0 1 0 0 0,-1-1 0 0 0,0 1 0 0 0,0 0 0 0 0,0 0 0 0 0,-1 1 0 0 0,-1-1 0 0 0,1 0 0 0 0,0 6-31 0 0,0 29 61 0 0,-2-1 1 0 0,-2 1-1 0 0,-2-1 0 0 0,-1 0 1 0 0,-2 1-1 0 0,-2-2 0 0 0,-2 1 1 0 0,-2-2-1 0 0,-2 1 1 0 0,-1-1-1 0 0,-2-1 0 0 0,-9 14-61 0 0,25-52-9 0 0,-11 24 79 0 0,10-33 244 0 0,17-34-287 0 0,0 0 1 0 0,3 2-1 0 0,2 0 1 0 0,1 1-1 0 0,2 0 1 0 0,1 2-1 0 0,9-7-27 0 0,-5 5-2 0 0,3 1-1 0 0,1 1 1 0 0,2 2 0 0 0,34-28 2 0 0,-65 60-2 0 0,-1 0 0 0 0,1 0 0 0 0,0 1 1 0 0,0-1-1 0 0,0 1 0 0 0,0 0 0 0 0,0 0 0 0 0,0 0 1 0 0,1 0-1 0 0,-1 0 0 0 0,0 1 0 0 0,1 0 0 0 0,0-1 1 0 0,-1 1-1 0 0,1 0 0 0 0,0 1 0 0 0,0-1 0 0 0,-1 1 1 0 0,1 0-1 0 0,0 0 0 0 0,0 0 0 0 0,-1 0 0 0 0,1 0 1 0 0,0 1-1 0 0,0 0 0 0 0,-1 0 0 0 0,1 0 0 0 0,0 0 1 0 0,-1 0-1 0 0,1 1 0 0 0,-1 0 0 0 0,2 1 2 0 0,3 3 10 0 0,0 0 1 0 0,-1 1-1 0 0,0 0 0 0 0,-1 0 0 0 0,1 1 0 0 0,-1 0 0 0 0,-1 0 0 0 0,1 0 0 0 0,-1 0 0 0 0,-1 1 1 0 0,0 0-1 0 0,0 0 0 0 0,-1 1 0 0 0,0-1 0 0 0,0 1 0 0 0,-1-1 0 0 0,0 1 0 0 0,-1 0 0 0 0,0 2-10 0 0,-11 99 143 0 0,-53 112-83 0 0,59-195-84 0 0,11-37-9 0 0,96-212 85 0 0,-73 172-66 0 0,2 1 1 0 0,3 2-1 0 0,1 1 1 0 0,3 2-1 0 0,1 2 0 0 0,11-7 14 0 0,-44 42-3 0 0,0 0-1 0 0,0 1 1 0 0,1-1-1 0 0,0 1 1 0 0,0 1-1 0 0,0 0 1 0 0,0 0-1 0 0,1 1 1 0 0,-1 0 0 0 0,1 0-1 0 0,0 1 1 0 0,0 0-1 0 0,4 0 4 0 0,13 61 81 0 0,-24-39-23 0 0,-1-1-1 0 0,-1 0 0 0 0,0 1 1 0 0,-1-1-1 0 0,-2 0 0 0 0,0 0 1 0 0,-1 0-1 0 0,0 0 1 0 0,-2 0-1 0 0,-1 2-57 0 0,-67 222 599 0 0,64-162-417 0 0,10-81-172 0 0,0 0-17 0 0,0 0-1 0 0,0 0 24 0 0,0 0 0 0 0,2-3-1140 0 0,-2 3-3018 0 0,1-1-3963 0 0,2 1-4720 0 0</inkml:trace>
  <inkml:trace contextRef="#ctx0" brushRef="#br0" timeOffset="-89720.072">6230 5456 7466 0 0,'0'0'1581'0'0,"0"0"-272"0"0,0 0-193 0 0,0 0 80 0 0,0 0 159 0 0,0 0 17 0 0,0 0-166 0 0,0 0-238 0 0,-31 15-214 0 0,-95 50-186 0 0,65-20 124 0 0,53-34-549 0 0,-11 13 88 0 0,1 0 1 0 0,1 1-1 0 0,2 1 0 0 0,0 1 1 0 0,2 0-1 0 0,1 0 1 0 0,-8 28-232 0 0,15 26 544 0 0,7-80-481 0 0,0 1 1 0 0,0 0-1 0 0,1-1 0 0 0,-1 0 1 0 0,1 1-1 0 0,-1-1 0 0 0,1 0 0 0 0,-1 0 1 0 0,1-1-1 0 0,0 1 0 0 0,-1 0 1 0 0,1-1-1 0 0,0 0 0 0 0,0 0 1 0 0,-1 1-1 0 0,1-2 0 0 0,0 1 0 0 0,0 0 1 0 0,-1 0-1 0 0,1-1 0 0 0,2 0-63 0 0,-2 0 90 0 0,11-3 60 0 0,0-1 0 0 0,0-1 0 0 0,-1 0 0 0 0,0-1 1 0 0,0 0-1 0 0,0-1 0 0 0,-1 0 0 0 0,0-1 0 0 0,-1-1 0 0 0,0 0 0 0 0,0 0 0 0 0,-1-1 1 0 0,2-3-151 0 0,-3 5 52 0 0,196-216 375 0 0,-205 226-431 0 0,0-1-1 0 0,0 1 1 0 0,0-1 0 0 0,0 1-1 0 0,0-1 1 0 0,0 1-1 0 0,0 0 1 0 0,0-1-1 0 0,0 1 1 0 0,0-1 0 0 0,1 1-1 0 0,-1-1 1 0 0,0 1-1 0 0,0-1 1 0 0,1 0 0 0 0,-1 1-1 0 0,0-1 1 0 0,0 1-1 0 0,1-1 1 0 0,-1 1 0 0 0,0-1-1 0 0,1 0 1 0 0,-1 1-1 0 0,1-1 1 0 0,-1 0-1 0 0,1 1 1 0 0,-1-1 0 0 0,1 0-1 0 0,-1 0 1 0 0,1 1-1 0 0,-1-1 1 0 0,1 0 0 0 0,-1 0-1 0 0,1 0 1 0 0,-1 0-1 0 0,1 0 1 0 0,-1 0 0 0 0,1 0-1 0 0,-1 0 1 0 0,1 0-1 0 0,-1 0 1 0 0,1 0-1 0 0,-1 0 1 0 0,1 0 0 0 0,-1 0-1 0 0,1 0 1 0 0,-1 0-1 0 0,1-1 1 0 0,-1 1 0 0 0,1 0-1 0 0,-1 0 1 0 0,1-1-1 0 0,-1 1 1 0 0,1 0 0 0 0,-1-1-1 0 0,0 1 1 0 0,1 0-1 0 0,-1-1 1 0 0,1 1-1 0 0,-1 0 1 0 0,0-1 0 0 0,0 1-1 0 0,1-1 1 0 0,-1 1-1 0 0,0-1 1 0 0,0 1 0 0 0,1-1-1 0 0,-1 1 1 0 0,0-1 4 0 0,1 4 9 0 0,14 101 75 0 0,-15-94-85 0 0,0 1 1 0 0,0 0 0 0 0,1-1-1 0 0,1 1 1 0 0,0-1 0 0 0,0 0-1 0 0,1 1 1 0 0,0-1 0 0 0,1 0-1 0 0,0 0 1 0 0,0-1-1 0 0,1 1 1 0 0,3 3 0 0 0,-4-9 6 0 0,0 1 0 0 0,0-1-1 0 0,1 0 1 0 0,-1-1 0 0 0,1 1 0 0 0,0-1 0 0 0,0 0-1 0 0,0 0 1 0 0,1 0 0 0 0,-1-1 0 0 0,1 0-1 0 0,-1 0 1 0 0,1 0 0 0 0,0-1 0 0 0,-1 0 0 0 0,1 0-1 0 0,0 0 1 0 0,0-1 0 0 0,0 0 0 0 0,0 0-1 0 0,0 0 1 0 0,-1-1 0 0 0,1 0 0 0 0,0 0 0 0 0,0 0-1 0 0,0-1 1 0 0,-1 0 0 0 0,1 0 0 0 0,-1 0-1 0 0,1-1-5 0 0,26-19 69 0 0,-1 0 0 0 0,-2-2-1 0 0,0-1 1 0 0,-1-1-1 0 0,-2-2 1 0 0,-1 0-1 0 0,-1-2 1 0 0,-1-1-1 0 0,-2 0 1 0 0,-1-2-1 0 0,-2 0 1 0 0,-1-2-1 0 0,-2 1 1 0 0,-1-2-1 0 0,-2 0 1 0 0,-1 0-1 0 0,-2-1 1 0 0,-1-1-1 0 0,1-35-68 0 0,-7 64 17 0 0,0 0 1 0 0,-1 0-1 0 0,0 0 0 0 0,-1 0 1 0 0,0-1-1 0 0,-1 1 0 0 0,0 0 1 0 0,0 0-1 0 0,-1 0 0 0 0,0 0 1 0 0,0 0-1 0 0,-1 0 0 0 0,0 0 1 0 0,-1 1-1 0 0,-2-4-17 0 0,5 12 5 0 0,0-1 0 0 0,0 1 0 0 0,0 0 0 0 0,-1 0 0 0 0,1 0 0 0 0,0 0 0 0 0,0 0 0 0 0,0 0 0 0 0,-1 0 0 0 0,1 0 0 0 0,0 0-1 0 0,0 0 1 0 0,0 1 0 0 0,0-1 0 0 0,-1 0 0 0 0,1 1 0 0 0,0-1 0 0 0,0 1 0 0 0,0-1 0 0 0,0 1 0 0 0,0 0 0 0 0,0 0 0 0 0,0-1 0 0 0,0 1 0 0 0,0 0 0 0 0,1 0 0 0 0,-1 0 0 0 0,0 0-1 0 0,0 0 1 0 0,1 0 0 0 0,-1 0 0 0 0,1 0 0 0 0,-1 0 0 0 0,1 0 0 0 0,-1 0 0 0 0,1 0 0 0 0,-1 1 0 0 0,1-1 0 0 0,0 0 0 0 0,0 0 0 0 0,0 0 0 0 0,0 1 0 0 0,0-1 0 0 0,0 1-5 0 0,0-2 1 0 0,-10 31 7 0 0,1 0 1 0 0,2 1-1 0 0,1 0 1 0 0,2 0-1 0 0,1 0 1 0 0,1 0-1 0 0,2 0 0 0 0,1 1 1 0 0,5 25-9 0 0,77 237 77 0 0,-83-291-85 0 0,1 0-3 0 0,0-1 0 0 0,0 1 1 0 0,0 0-1 0 0,0 0 0 0 0,-1-1 0 0 0,0 1 1 0 0,0 0-1 0 0,0 0 0 0 0,0 0 0 0 0,-1-1 0 0 0,1 1 1 0 0,-1 0-1 0 0,0 0 0 0 0,0-1 0 0 0,0 1 1 0 0,-1-1-1 0 0,1 1 0 0 0,-1-1 0 0 0,0 0 0 0 0,0 1 1 0 0,0-1-1 0 0,0 0 0 0 0,-2 1 11 0 0,3-3-87 0 0,-1 0 0 0 0,1 0 0 0 0,0-1 0 0 0,-1 1 0 0 0,1-1 0 0 0,-1 1 0 0 0,1-1 0 0 0,-1 0 0 0 0,1 1 0 0 0,-1-1 0 0 0,1 0 0 0 0,-1 0 0 0 0,1 0 0 0 0,-1 0 0 0 0,1 0 0 0 0,-1-1 0 0 0,1 1 0 0 0,-1 0 0 0 0,1-1 0 0 0,-1 1 0 0 0,1-1 0 0 0,-1 1 0 0 0,1-1 0 0 0,-1 0 0 0 0,1 1 0 0 0,0-1 0 0 0,0 0 0 0 0,-1 0 0 0 0,1 0 0 0 0,0 0 1 0 0,0 0-1 0 0,0-1 0 0 0,-1 0 87 0 0,-8-13-4534 0 0,2-1-4645 0 0,6 13-1613 0 0</inkml:trace>
  <inkml:trace contextRef="#ctx0" brushRef="#br0" timeOffset="-89478.126">6471 5416 9802 0 0,'0'0'2138'0'0,"0"0"-522"0"0,0 0-301 0 0,0 0-12 0 0,0 0 80 0 0,0 0-3 0 0,0 0-126 0 0,0 0-127 0 0,0 0-92 0 0,0 0-75 0 0,0 0-74 0 0,0 0-94 0 0,38 4-123 0 0,120 12-109 0 0,-41-23 214 0 0,163-46-2123 0 0,-265 52-2790 0 0,-5-3-7797 0 0</inkml:trace>
  <inkml:trace contextRef="#ctx0" brushRef="#br0" timeOffset="-86592.137">825 6413 0 0 0,'0'0'2407'0'0,"0"0"-249"0"0,0 0-24 0 0,0 0-26 0 0,0 0-69 0 0,0 0-138 0 0,0 0-249 0 0,0 0-222 0 0,0 0-186 0 0,0 0-158 0 0,0 0-136 0 0,-23-2-123 0 0,-70-7-87 0 0,89 8-627 0 0,-1 0 1 0 0,0 1-1 0 0,1 0 0 0 0,-1 0 0 0 0,0 0 0 0 0,1 1 0 0 0,-1 0 0 0 0,1 0 0 0 0,-1 0 0 0 0,0 0 0 0 0,1 0 0 0 0,0 1 0 0 0,-1 0 0 0 0,1 0 0 0 0,0 0 0 0 0,0 1 0 0 0,-4 2-112 0 0,-8 5 381 0 0,-2 1-188 0 0,1 0 1 0 0,0 1-1 0 0,1 0 1 0 0,1 1-1 0 0,0 1 1 0 0,0 1-1 0 0,1 0 1 0 0,1 1-1 0 0,1 0 1 0 0,0 1-1 0 0,1 0 1 0 0,1 1-1 0 0,1 0 1 0 0,0 1-1 0 0,1 0 1 0 0,1 0-1 0 0,1 1 1 0 0,-2 14-195 0 0,6-27 19 0 0,1 0 0 0 0,-1 0 0 0 0,1 1 0 0 0,1-1 0 0 0,0 0 0 0 0,0 1 0 0 0,0-1 0 0 0,1 1 0 0 0,0-1 0 0 0,0 0 0 0 0,1 0 0 0 0,0 0 0 0 0,0 0 0 0 0,1 0 0 0 0,0 0 0 0 0,0 0 0 0 0,0-1 0 0 0,1 0 0 0 0,0 1 0 0 0,1-1 1 0 0,-1-1-1 0 0,1 1 0 0 0,0-1 0 0 0,0 1 0 0 0,1-2 0 0 0,-1 1 0 0 0,1-1 0 0 0,0 1 0 0 0,1-1 0 0 0,-1-1 0 0 0,1 0 0 0 0,-1 0 0 0 0,1 0 0 0 0,0 0 0 0 0,0-1 0 0 0,3 0-19 0 0,10 3-76 0 0,-1-1 0 0 0,1 0 1 0 0,-1-2-1 0 0,1 0 0 0 0,0-2 0 0 0,0 0 0 0 0,17-3 76 0 0,14-14-2311 0 0,-24-1-6420 0 0,-20 14-3142 0 0</inkml:trace>
  <inkml:trace contextRef="#ctx0" brushRef="#br0" timeOffset="-86274.815">1156 6597 11610 0 0,'0'0'1666'0'0,"0"0"-286"0"0,0 0-63 0 0,0 0 70 0 0,0 0 5 0 0,0 0-152 0 0,0 0-246 0 0,0 0-242 0 0,0 0-173 0 0,-20 35-140 0 0,-61 107-107 0 0,50-60 114 0 0,29-79-427 0 0,1 1 0 0 0,0-1 0 0 0,0 1 0 0 0,0-1 0 0 0,1 1 0 0 0,-1-1 0 0 0,1 1 0 0 0,0 0 0 0 0,0-1 0 0 0,0 1 0 0 0,0-1-1 0 0,1 1 1 0 0,-1 0 0 0 0,1-1 0 0 0,0 1 0 0 0,0-1 0 0 0,1 0 0 0 0,-1 1 0 0 0,0-1 0 0 0,1 0 0 0 0,0 0 0 0 0,0 1 0 0 0,0-2 0 0 0,0 1-1 0 0,1 0 1 0 0,-1 0 0 0 0,1-1 0 0 0,-1 1 0 0 0,1-1 0 0 0,0 0 0 0 0,0 0 0 0 0,0 0 0 0 0,0 0 0 0 0,0 0 0 0 0,1-1 0 0 0,-1 1 0 0 0,1-1-19 0 0,11 1 94 0 0,0-2 0 0 0,0 0 0 0 0,0 0 1 0 0,0-1-1 0 0,0-1 0 0 0,0 0 0 0 0,-1-2 1 0 0,1 1-1 0 0,-1-2 0 0 0,0 0 0 0 0,0 0 1 0 0,0-2-1 0 0,-1 1 0 0 0,0-2 0 0 0,0 0 1 0 0,-1 0-1 0 0,0-1 0 0 0,0-1 0 0 0,-1 0 1 0 0,0 0-1 0 0,-1-1 0 0 0,0 0 0 0 0,-1-1 1 0 0,0 0-1 0 0,-1-1 0 0 0,-1 0 1 0 0,0 0-1 0 0,2-5-94 0 0,-6 11 19 0 0,1 0 0 0 0,-1 0 0 0 0,0-1 0 0 0,-1 0 0 0 0,1 1 0 0 0,-2-1 0 0 0,1 0 0 0 0,-1 0 0 0 0,0 0 0 0 0,-1 0 0 0 0,0 0 0 0 0,0 0 0 0 0,-1 0 0 0 0,0 0 0 0 0,0 0 0 0 0,-1 0 0 0 0,0 0 0 0 0,0 0 0 0 0,-1 1 0 0 0,0-1 0 0 0,0 1 0 0 0,-1-1 0 0 0,0 1 0 0 0,0 1 0 0 0,0-1 0 0 0,-3-2-18 0 0,1 3-44 0 0,0 1 1 0 0,-1 0-1 0 0,0 0 1 0 0,0 0 0 0 0,0 1-1 0 0,0 0 1 0 0,0 0-1 0 0,-1 1 1 0 0,0 0 0 0 0,0 0-1 0 0,1 1 1 0 0,-2 0 0 0 0,1 0-1 0 0,0 1 1 0 0,-3 0 42 0 0,5 1-243 0 0,0 0 1 0 0,0 0-1 0 0,0 1 0 0 0,0 0 1 0 0,0 0-1 0 0,1 1 0 0 0,-1-1 1 0 0,0 1-1 0 0,1 0 0 0 0,-1 1 1 0 0,1-1-1 0 0,0 1 0 0 0,0 0 1 0 0,-2 2 242 0 0,-20 18-4719 0 0,17-14-242 0 0,-4 3-6927 0 0</inkml:trace>
  <inkml:trace contextRef="#ctx0" brushRef="#br0" timeOffset="-85760.595">1581 6980 7050 0 0,'0'0'4985'0'0,"0"0"-2101"0"0,0 0-889 0 0,0 0-346 0 0,0 0-373 0 0,0 0-339 0 0,0 0-194 0 0,0 0-128 0 0,0 0-85 0 0,0 0-38 0 0,0 0-14 0 0,0 0-24 0 0,0 0-62 0 0,8-27-41 0 0,26-84-50 0 0,23-19 629 0 0,-2 8-656 0 0,-49 109-375 0 0,-6 13 82 0 0,0 0 1 0 0,1 1 0 0 0,-1-1-1 0 0,0 0 1 0 0,0 0 0 0 0,1 0-1 0 0,-1 1 1 0 0,0-1 0 0 0,0 0-1 0 0,1 0 1 0 0,-1 0 0 0 0,0 0-1 0 0,1 0 1 0 0,-1 0-1 0 0,0 0 1 0 0,1 0 0 0 0,-1 0-1 0 0,0 0 1 0 0,1 1 0 0 0,-1-2-1 0 0,0 1 1 0 0,0 0 0 0 0,1 0-1 0 0,-1 0 1 0 0,0 0 0 0 0,1 0 18 0 0,-2 12 6 0 0,0 0 0 0 0,1 0 0 0 0,1 0 1 0 0,0 0-1 0 0,0 0 0 0 0,2 0 1 0 0,-1-1-1 0 0,1 1 0 0 0,1-1 0 0 0,0 0 1 0 0,1 1-1 0 0,0-2 0 0 0,0 1 1 0 0,2 1-7 0 0,-3-6 14 0 0,0 1 0 0 0,0-1 1 0 0,1 0-1 0 0,-1 0 1 0 0,1-1-1 0 0,1 1 1 0 0,-1-1-1 0 0,1 0 0 0 0,0-1 1 0 0,0 1-1 0 0,1-1 1 0 0,-1-1-1 0 0,1 1 1 0 0,0-1-1 0 0,0 0 0 0 0,0 0 1 0 0,3 0-15 0 0,-4-2 70 0 0,1 1 0 0 0,-1-1 0 0 0,0 0 0 0 0,1-1 1 0 0,-1 1-1 0 0,1-1 0 0 0,-1-1 0 0 0,1 1 0 0 0,-1-1 0 0 0,0 0 0 0 0,1-1 0 0 0,-1 1 0 0 0,0-1 1 0 0,0-1-1 0 0,0 1 0 0 0,0-1 0 0 0,-1 0 0 0 0,1 0 0 0 0,3-3-70 0 0,4-4 158 0 0,-1 1 0 0 0,0-2-1 0 0,-1 0 1 0 0,0 0 0 0 0,0-1 0 0 0,-2 0-1 0 0,1-1 1 0 0,-2 0 0 0 0,0 0 0 0 0,0-1-1 0 0,1-5-157 0 0,-2 5 64 0 0,0 3-42 0 0,-1 0 0 0 0,0-1-1 0 0,-1 1 1 0 0,0-1-1 0 0,-1 0 1 0 0,0 0 0 0 0,-1-1-1 0 0,0 1 1 0 0,-1-1 0 0 0,0 1-1 0 0,-1-1 1 0 0,-1 0-1 0 0,0 0 1 0 0,-1-1-22 0 0,1 12-43 0 0,-1 0 1 0 0,1 0-1 0 0,-1 0 0 0 0,1 0 1 0 0,-1 0-1 0 0,0 0 0 0 0,0 1 1 0 0,0-1-1 0 0,0 0 0 0 0,0 1 1 0 0,0-1-1 0 0,-1 0 0 0 0,1 1 1 0 0,0 0-1 0 0,-1-1 0 0 0,1 1 1 0 0,-1 0-1 0 0,0 0 0 0 0,1 0 1 0 0,-1 0-1 0 0,0 0 0 0 0,0 0 1 0 0,0 0-1 0 0,1 0 0 0 0,-1 1 0 0 0,0-1 1 0 0,0 1-1 0 0,-2-1 43 0 0,-22-1-7375 0 0,21 2-4930 0 0</inkml:trace>
  <inkml:trace contextRef="#ctx0" brushRef="#br0" timeOffset="-84884.13">2830 6402 0 0 0,'0'0'1355'0'0,"0"0"665"0"0,0 0 214 0 0,0 0-48 0 0,0 0-167 0 0,0 0-204 0 0,0 0-178 0 0,0 0-155 0 0,0 0-128 0 0,0 0-92 0 0,0 0-94 0 0,0 0-106 0 0,8-3 577 0 0,-50 3 706 0 0,-115 37-1079 0 0,-11 47-795 0 0,166-83-467 0 0,1 0 0 0 0,-1 0-1 0 0,1 0 1 0 0,-1 1 0 0 0,1-1 0 0 0,0 0 0 0 0,-1 1 0 0 0,1-1 0 0 0,0 1 0 0 0,0-1 0 0 0,0 1 0 0 0,0 0-1 0 0,0-1 1 0 0,1 1 0 0 0,-1 0 0 0 0,0 0 0 0 0,1-1 0 0 0,-1 1 0 0 0,1 0 0 0 0,0 0 0 0 0,-1 0 0 0 0,1 0-1 0 0,0 0 1 0 0,0-1 0 0 0,0 1 0 0 0,1 0 0 0 0,-1 0 0 0 0,0 0 0 0 0,1 0 0 0 0,-1 0 0 0 0,1-1 0 0 0,-1 1-1 0 0,1 0 1 0 0,0 0 0 0 0,0-1 0 0 0,0 1 0 0 0,0 0-4 0 0,48 53 104 0 0,111 59 249 0 0,-157-112-331 0 0,1 0 0 0 0,-1 1 0 0 0,0-1 1 0 0,0 1-1 0 0,0 0 0 0 0,0-1 0 0 0,-1 1 0 0 0,1 1 0 0 0,-1-1 0 0 0,1 0 0 0 0,-1 0 0 0 0,0 1 0 0 0,0 0 0 0 0,-1-1 0 0 0,1 1 1 0 0,-1 0-1 0 0,0 0 0 0 0,0 0 0 0 0,0-1 0 0 0,0 1 0 0 0,-1 0 0 0 0,1 0 0 0 0,-1 0 0 0 0,0 0 0 0 0,-1 0 0 0 0,1 0 1 0 0,-1 0-1 0 0,1 0 0 0 0,-1 0 0 0 0,0 0 0 0 0,-1 0 0 0 0,1 0 0 0 0,-1-1 0 0 0,1 1 0 0 0,-1 0 0 0 0,0-1 0 0 0,0 0 0 0 0,-1 1 1 0 0,1-1-1 0 0,-1 0 0 0 0,-2 2-22 0 0,-11 5 37 0 0,0 0 1 0 0,-1-2 0 0 0,0 0-1 0 0,0-1 1 0 0,-1 0-1 0 0,0-2 1 0 0,0 0-1 0 0,-1-1 1 0 0,1-1 0 0 0,-1 0-1 0 0,1-2 1 0 0,-1 0-1 0 0,0-1 1 0 0,0-1 0 0 0,1 0-1 0 0,-7-3-37 0 0,20 4-18 0 0,1 0 0 0 0,-1-1 0 0 0,1 0 0 0 0,-1 0 0 0 0,1 0 0 0 0,0 0 0 0 0,-1-1 0 0 0,1 1 0 0 0,0-1 0 0 0,0 0 0 0 0,0-1 0 0 0,0 1 0 0 0,0 0 0 0 0,0-1 0 0 0,1 0 0 0 0,-1-1 18 0 0,4 1-184 0 0,0 0 1 0 0,1 1-1 0 0,0-1 0 0 0,-1 0 0 0 0,1 0 0 0 0,0 1 0 0 0,0-1 1 0 0,1 0-1 0 0,-1 1 0 0 0,0-1 0 0 0,1 1 0 0 0,0 0 1 0 0,-1-1-1 0 0,1 1 0 0 0,0 0 0 0 0,0 0 0 0 0,0 0 1 0 0,1 0-1 0 0,-1 0 0 0 0,0 1 0 0 0,1-1 0 0 0,-1 1 0 0 0,1-1 1 0 0,-1 1-1 0 0,1 0 0 0 0,0 0 0 0 0,0 0 184 0 0,1-1-634 0 0,12-7-4019 0 0,-4 2-6047 0 0</inkml:trace>
  <inkml:trace contextRef="#ctx0" brushRef="#br0" timeOffset="-84522.504">3152 6329 11995 0 0,'0'0'2910'0'0,"0"0"-1098"0"0,0 0-498 0 0,0 0-1 0 0,0 0 77 0 0,0 0-82 0 0,0 0-250 0 0,0 0-353 0 0,0 0-269 0 0,0 0-93 0 0,0 0 9 0 0,0 0 45 0 0,0 0 7 0 0,-3 16-22 0 0,-15 112 503 0 0,11 151 221 0 0,18-162-999 0 0,-9-10-198 0 0,-2-106 42 0 0,0-1-39 0 0,0 0-23 0 0,0 0-33 0 0,0 0-20 0 0,0 0-64 0 0,-2-22-4264 0 0,-6 9 1222 0 0,0 0-5560 0 0,4 5-1920 0 0</inkml:trace>
  <inkml:trace contextRef="#ctx0" brushRef="#br0" timeOffset="-84275.036">2809 6645 8634 0 0,'0'0'2396'0'0,"0"0"-566"0"0,0 0-426 0 0,0 0-166 0 0,0 0-111 0 0,0 0-56 0 0,0 0-54 0 0,0 0-92 0 0,0 0-148 0 0,0 0-141 0 0,0 0-92 0 0,0 0-73 0 0,0 0-39 0 0,36 2-17 0 0,112 6-80 0 0,162-14-1533 0 0,-288 6-7 0 0,-2 0-2046 0 0,-6 0-3442 0 0,-6 0-4212 0 0</inkml:trace>
  <inkml:trace contextRef="#ctx0" brushRef="#br0" timeOffset="-83855.123">3641 6653 8866 0 0,'0'0'3878'0'0,"0"0"-1432"0"0,0 0-686 0 0,0 0-253 0 0,0 0-160 0 0,0 0-124 0 0,0 0-196 0 0,0 0-251 0 0,0 0-182 0 0,0 0-97 0 0,0 0-66 0 0,0 0-42 0 0,0 0-51 0 0,-18 4-77 0 0,-59 15-57 0 0,71-17-168 0 0,-1 0-1 0 0,0 0 1 0 0,1 1 0 0 0,0 0 0 0 0,0 0-1 0 0,0 1 1 0 0,0 0 0 0 0,0 0-1 0 0,1 0 1 0 0,-1 0 0 0 0,1 1-1 0 0,-2 3-35 0 0,-16 12 56 0 0,18-16-51 0 0,-1 1 0 0 0,1-1 0 0 0,0 1 0 0 0,0 0 0 0 0,0 1 0 0 0,1-1 0 0 0,0 1 0 0 0,0 0 0 0 0,0 0 0 0 0,1 0 0 0 0,0 1 0 0 0,0-1 0 0 0,1 1 0 0 0,-1-1 0 0 0,1 1 0 0 0,1 0 0 0 0,-1 0 0 0 0,1 0 0 0 0,1 0 0 0 0,-1 0 0 0 0,1 0 0 0 0,0 0 0 0 0,1 4-5 0 0,2-8 17 0 0,-1 1-1 0 0,1-1 1 0 0,0 0-1 0 0,0 0 1 0 0,0-1 0 0 0,0 1-1 0 0,1-1 1 0 0,-1 0 0 0 0,1 1-1 0 0,-1-1 1 0 0,1-1-1 0 0,0 1 1 0 0,0-1 0 0 0,0 1-1 0 0,0-1 1 0 0,0 0 0 0 0,0 0-1 0 0,0-1 1 0 0,0 1-1 0 0,0-1 1 0 0,0 0 0 0 0,0 0-1 0 0,1 0 1 0 0,-1-1 0 0 0,4 0-17 0 0,-4 1 45 0 0,5-1 11 0 0,1 0 1 0 0,-1-1-1 0 0,1 0 0 0 0,-1 0 0 0 0,1-1 0 0 0,-1 0 0 0 0,0 0 0 0 0,-1-1 0 0 0,1-1 0 0 0,0 1 0 0 0,-1-1 0 0 0,0-1 0 0 0,-1 1 0 0 0,1-1 1 0 0,-1-1-1 0 0,0 0 0 0 0,5-5-56 0 0,5-8 49 0 0,0-1 0 0 0,-1-1 1 0 0,-1-1-1 0 0,-1 0 1 0 0,8-19-50 0 0,-5 13-10 0 0,-17 29-54 0 0,0 0-24 0 0,-1 26-232 0 0,-1-22 257 0 0,1 0 0 0 0,0 0-1 0 0,0 1 1 0 0,0-1 0 0 0,1 1-1 0 0,-1-1 1 0 0,1 1 0 0 0,0-1-1 0 0,1 1 1 0 0,-1-1 0 0 0,1 1 0 0 0,-1-1-1 0 0,2 1 1 0 0,-1-1 0 0 0,0 0-1 0 0,1 0 1 0 0,-1 1 0 0 0,1-1-1 0 0,1 0 1 0 0,-1-1 0 0 0,0 1 0 0 0,1 0-1 0 0,0-1 1 0 0,0 1 0 0 0,0-1-1 0 0,0 0 1 0 0,0 0 0 0 0,2 1 63 0 0,79 44-3265 0 0,-45-33-1831 0 0,-3-2-5501 0 0,-24-9 4004 0 0</inkml:trace>
  <inkml:trace contextRef="#ctx0" brushRef="#br0" timeOffset="-80450.711">4300 6564 0 0 0,'0'0'915'0'0,"0"0"412"0"0,0 0 349 0 0,0 0 326 0 0,0 0 182 0 0,0 0-14 0 0,0 0-229 0 0,0 0-360 0 0,0 0-296 0 0,0 0-240 0 0,0 0-127 0 0,-9 0 4080 0 0,7 20-4418 0 0,-1-1 0 0 0,-1 0-1 0 0,0-1 1 0 0,-2 1 0 0 0,0-1 0 0 0,-8 16-580 0 0,12-30 63 0 0,-100 229 284 0 0,94-201-347 0 0,8-32-25 0 0,0 0-13 0 0,0 0-3 0 0,0 0 25 0 0,0 0 29 0 0,5-33-18 0 0,2 4 13 0 0,1 1 1 0 0,2 0-1 0 0,0 1 1 0 0,2 0 0 0 0,0 1-1 0 0,2 0 1 0 0,1 1-1 0 0,2 1 1 0 0,0 0-1 0 0,10-9-8 0 0,7 10-12 0 0,-19 63 235 0 0,64 210 288 0 0,-78-247-501 0 0,0 0 0 0 0,0-1-1 0 0,0 1 1 0 0,0-1 0 0 0,0 1 0 0 0,0-1 0 0 0,1 1 0 0 0,-1-1 0 0 0,1 0 0 0 0,0 0 0 0 0,0 0 0 0 0,-1 0 0 0 0,2 0-1 0 0,-1 0 1 0 0,0 0 0 0 0,0 0 0 0 0,0-1 0 0 0,1 1 0 0 0,-1-1 0 0 0,1 0 0 0 0,-1 0 0 0 0,1 0 0 0 0,-1 0 0 0 0,1 0-1 0 0,0 0 1 0 0,0-1 0 0 0,-1 0 0 0 0,1 1 0 0 0,0-1 0 0 0,0 0 0 0 0,-1 0 0 0 0,1 0 0 0 0,0-1 0 0 0,0 1 0 0 0,-1-1 0 0 0,1 1-1 0 0,0-1 1 0 0,-1 0 0 0 0,1 0 0 0 0,0 0 0 0 0,-1 0 0 0 0,1-1 0 0 0,-1 1 0 0 0,1-1-10 0 0,16-20 255 0 0,-2 1 0 0 0,-1-2 0 0 0,0 0 0 0 0,-2-1 0 0 0,-1-1 0 0 0,-1 0 0 0 0,-1-1 0 0 0,-1 0 0 0 0,4-17-255 0 0,16-136 724 0 0,-26 119-579 0 0,6 48-1868 0 0,-1 22-7473 0 0,-8-8 7569 0 0,1 1-11028 0 0</inkml:trace>
  <inkml:trace contextRef="#ctx0" brushRef="#br0" timeOffset="-79743.784">5405 6093 5953 0 0,'0'0'2118'0'0,"0"0"-318"0"0,0 0-143 0 0,0 0-5 0 0,0 0-45 0 0,0 0-140 0 0,0 0-211 0 0,0 0-211 0 0,0 0-164 0 0,0 0-134 0 0,0 0-86 0 0,-2 20-54 0 0,-3 61-45 0 0,20 21 1449 0 0,-11-67-1733 0 0,-1 0 1 0 0,-2 1-1 0 0,-2-1 0 0 0,-1 0 1 0 0,-2 1-1 0 0,-1-1 1 0 0,-2-1-1 0 0,-5 17-278 0 0,-28 98 119 0 0,31-112-711 0 0,9-36 318 0 0,0-1-125 0 0,0 0-169 0 0,-17-11-16170 0 0,13 7 8939 0 0</inkml:trace>
  <inkml:trace contextRef="#ctx0" brushRef="#br0" timeOffset="-79503.161">5007 6528 10850 0 0,'0'0'2035'0'0,"0"0"-569"0"0,0 0-252 0 0,0 0 73 0 0,0 0 36 0 0,0 0-94 0 0,0 0-102 0 0,0 0-97 0 0,0 0-82 0 0,0 0-101 0 0,35 6-137 0 0,108 18-120 0 0,-11-21 509 0 0,-101-7-942 0 0,143-15-934 0 0,-153 16-458 0 0,-5 0-2763 0 0,-3 2-7198 0 0</inkml:trace>
  <inkml:trace contextRef="#ctx0" brushRef="#br0" timeOffset="-78624.696">6556 6483 7930 0 0,'0'0'3206'0'0,"0"0"-964"0"0,0 0-471 0 0,0 0-146 0 0,0 0-168 0 0,0 0-225 0 0,0 0-260 0 0,0 0-249 0 0,0 0-212 0 0,0 0-110 0 0,0 0-41 0 0,0 0-2 0 0,0 0-2 0 0,-3 18 1 0 0,-6 55-29 0 0,27 17 535 0 0,-9-64-624 0 0,2 5 58 0 0,20 78 361 0 0,-28-36 374 0 0,23-150 416 0 0,114-241-1432 0 0,-127 293-147 0 0,-2 22-2938 0 0,-7 6-823 0 0,-2 1-3663 0 0,-1 0-4652 0 0</inkml:trace>
  <inkml:trace contextRef="#ctx0" brushRef="#br0" timeOffset="-77974.035">6968 6712 1368 0 0,'0'0'2742'0'0,"0"0"-229"0"0,0 0-41 0 0,0 0-41 0 0,0 0-202 0 0,0 0-321 0 0,0 0-346 0 0,0 0-295 0 0,31-1-212 0 0,97-3-191 0 0,-64-12 194 0 0,-55 10-854 0 0,1 0-15 0 0,1-1 1 0 0,-1 0 0 0 0,0-1 0 0 0,-1 0-1 0 0,0 0 1 0 0,0-1 0 0 0,-1 0 0 0 0,0-1-1 0 0,-1 0 1 0 0,0 0 0 0 0,4-8-190 0 0,-9 15 15 0 0,0 0 1 0 0,-1-1-1 0 0,1 1 1 0 0,-1-1-1 0 0,0 1 1 0 0,0-1-1 0 0,0 0 1 0 0,-1 0-1 0 0,1 1 1 0 0,-1-1-1 0 0,0 0 1 0 0,0 0-1 0 0,0 0 1 0 0,0 1-1 0 0,-1-1 1 0 0,0 0-1 0 0,1 0 1 0 0,-1 1-1 0 0,-1-1 1 0 0,1 1-1 0 0,0-1 1 0 0,-1 1-1 0 0,0-1 1 0 0,0 1-1 0 0,0 0 1 0 0,0 0-1 0 0,0 0 1 0 0,-1 0-1 0 0,1 0 1 0 0,-1 0-1 0 0,0 1 1 0 0,0-1-1 0 0,0 1 1 0 0,0 0-1 0 0,0 0 1 0 0,-1 0-1 0 0,1 0 1 0 0,0 1-1 0 0,-1-1 1 0 0,-3 0-16 0 0,-1 3-35 0 0,1 0 0 0 0,-1 0 1 0 0,0 1-1 0 0,1 0 0 0 0,-1 0 0 0 0,1 0 1 0 0,-1 1-1 0 0,1 1 0 0 0,0-1 0 0 0,0 1 1 0 0,1 0-1 0 0,-1 1 0 0 0,1-1 0 0 0,0 1 0 0 0,0 0 1 0 0,1 1-1 0 0,-1 0 0 0 0,1 0 0 0 0,0 0 1 0 0,1 0-1 0 0,-1 1 0 0 0,1 0 0 0 0,1-1 1 0 0,-1 2-1 0 0,1-1 0 0 0,1 0 0 0 0,-1 1 1 0 0,1-1-1 0 0,0 1 0 0 0,1-1 0 0 0,-1 8 35 0 0,1-8 7 0 0,1 0 0 0 0,0 1 0 0 0,0-1 0 0 0,0 1 0 0 0,1-1 0 0 0,0 0 0 0 0,1 0 0 0 0,-1 1 0 0 0,1-1 0 0 0,1 0 0 0 0,-1 0 0 0 0,1-1 0 0 0,1 1 0 0 0,-1 0 0 0 0,1-1 0 0 0,0 0 0 0 0,0 0 0 0 0,1 0 0 0 0,0-1 0 0 0,0 1 0 0 0,0-1 0 0 0,1 0 0 0 0,0-1 0 0 0,0 1 0 0 0,0-1 0 0 0,0 0 0 0 0,1-1 0 0 0,-1 1 0 0 0,1-1 0 0 0,0-1 0 0 0,0 1 0 0 0,0-1 0 0 0,3 0-7 0 0,9 4 110 0 0,0-1 0 0 0,1-1-1 0 0,-1 0 1 0 0,1-1 0 0 0,0-2-1 0 0,0 0 1 0 0,0-1 0 0 0,0-1 0 0 0,0-1-1 0 0,0 0 1 0 0,0-2 0 0 0,-1 0 0 0 0,1-1-1 0 0,9-5-109 0 0,-7-2 83 0 0,0-2 0 0 0,-1 0-1 0 0,-1-2 1 0 0,0 0-1 0 0,-1-1 1 0 0,0-1 0 0 0,-2 0-1 0 0,0-2 1 0 0,-1 0-1 0 0,-1-1 1 0 0,-1 0 0 0 0,-1-1-1 0 0,-1-1 1 0 0,-1 0-1 0 0,-1-1 1 0 0,-1-1-83 0 0,8-14-13 0 0,-1-1 0 0 0,-3 0 1 0 0,-1-1-1 0 0,-3-1 0 0 0,-1 0 1 0 0,-2 0-1 0 0,-1 0 0 0 0,-3-1 0 0 0,-1-1 13 0 0,-1 42 0 0 0,1 1 0 0 0,-1-1-1 0 0,1 0 1 0 0,-1 0 0 0 0,0 1-1 0 0,0-1 1 0 0,0 0 0 0 0,0 0 0 0 0,0 1-1 0 0,0-1 1 0 0,-1 0 0 0 0,1 0-1 0 0,0 1 1 0 0,-1-1 0 0 0,1 0 0 0 0,-1 1-1 0 0,0-1 1 0 0,0 1 0 0 0,1-1-1 0 0,-1 0 1 0 0,0 1 0 0 0,0 0-1 0 0,-1-1 1 0 0,1 1 0 0 0,0 0 0 0 0,0-1-1 0 0,-1 1 1 0 0,1 0 0 0 0,0 0-1 0 0,-1 0 1 0 0,1 0 0 0 0,-1 1-1 0 0,1-1 1 0 0,-1 0 0 0 0,0 0 0 0 0,1 1-1 0 0,-1-1 1 0 0,0 1 0 0 0,0 0-1 0 0,1-1 1 0 0,-1 1 0 0 0,0 0 0 0 0,0 0-1 0 0,1 0 1 0 0,-2 0 0 0 0,-7 9-2 0 0,1 0-1 0 0,1 1 1 0 0,0-1 0 0 0,0 2 0 0 0,1-1-1 0 0,0 1 1 0 0,0 0 0 0 0,2 0 0 0 0,-1 1-1 0 0,1 1 3 0 0,-11 26 63 0 0,2 1-1 0 0,2 1 0 0 0,1 0 1 0 0,2 1-1 0 0,3 0 1 0 0,1 0-1 0 0,1 0 0 0 0,3 1 1 0 0,4 38-63 0 0,43 191 884 0 0,-30-217-907 0 0,-16-55 23 0 0,0 0-14 0 0,7-15-476 0 0,27-34-2279 0 0,-18 31-1532 0 0,-1 2-3881 0 0,-8 8-3645 0 0</inkml:trace>
  <inkml:trace contextRef="#ctx0" brushRef="#br0" timeOffset="-77635.746">8122 6583 9770 0 0,'0'0'2523'0'0,"0"0"-485"0"0,0 0-344 0 0,0 0-253 0 0,0 0-207 0 0,0 0-198 0 0,0 0-213 0 0,0 0-205 0 0,0 0-134 0 0,0 0-107 0 0,0 0-106 0 0,0 0-31 0 0,-15 34-31 0 0,-43 107-6 0 0,57-140-195 0 0,-1 0 0 0 0,1 0 0 0 0,0 0 0 0 0,0 1-1 0 0,0-1 1 0 0,1 1 0 0 0,-1-1 0 0 0,0 0 0 0 0,0 1 0 0 0,1-1 0 0 0,-1 1 0 0 0,1 0 0 0 0,-1-1 0 0 0,1 1-1 0 0,0-1 1 0 0,-1 1 0 0 0,1 0 0 0 0,0-1 0 0 0,0 1 0 0 0,0 0 0 0 0,1-1 0 0 0,-1 1 0 0 0,0-1 0 0 0,0 1 0 0 0,1 0-1 0 0,-1-1 1 0 0,1 1 0 0 0,0-1 0 0 0,-1 1 0 0 0,1-1 0 0 0,0 1 0 0 0,0-1 0 0 0,0 0 0 0 0,0 1 0 0 0,0-1-1 0 0,0 0 1 0 0,0 0 0 0 0,1 1-8 0 0,5 3 87 0 0,0 0-4 0 0,0 0 0 0 0,1 0 1 0 0,-1-1-1 0 0,1 0 1 0 0,0 0-1 0 0,0 0 0 0 0,1-1 1 0 0,-1-1-1 0 0,1 1 0 0 0,0-1 1 0 0,-1-1-1 0 0,1 0 1 0 0,0 0-1 0 0,0-1 0 0 0,0 0 1 0 0,0 0-1 0 0,0-1 0 0 0,-1 0 1 0 0,1 0-1 0 0,0-1 1 0 0,-1-1-1 0 0,1 1 0 0 0,-1-1 1 0 0,0-1-1 0 0,6-3-83 0 0,-4 3 72 0 0,-1-1 1 0 0,0 0-1 0 0,0 0 0 0 0,-1-1 1 0 0,0 0-1 0 0,0-1 0 0 0,0 0 1 0 0,-1 0-1 0 0,0-1 0 0 0,0 1 0 0 0,-1-2 1 0 0,0 1-1 0 0,0-1 0 0 0,-1 0 1 0 0,0 0-1 0 0,-1 0 0 0 0,0-1 1 0 0,0 1-1 0 0,-1-1 0 0 0,0 0 0 0 0,-1 0 1 0 0,0 0-1 0 0,0-9-72 0 0,-2 12-15 0 0,1 0 0 0 0,-1 0 0 0 0,-1 0 0 0 0,1 0 0 0 0,-1 0 0 0 0,0 0 0 0 0,-1 0 0 0 0,0 0 0 0 0,0 1 0 0 0,0-1 0 0 0,-1 1 0 0 0,0-1 0 0 0,0 1 0 0 0,-1 0 0 0 0,1 0 0 0 0,-2 0 0 0 0,1 1 0 0 0,0 0 0 0 0,-1-1 0 0 0,0 1 0 0 0,0 1 0 0 0,-1-1 0 0 0,1 1 0 0 0,-1 0 0 0 0,0 0 0 0 0,0 1 0 0 0,0 0 0 0 0,-3-1 15 0 0,-77-6-1840 0 0,57 14-1784 0 0,4 5-4229 0 0,15-2-4057 0 0</inkml:trace>
  <inkml:trace contextRef="#ctx0" brushRef="#br0" timeOffset="-77306.33">8829 6612 8146 0 0,'0'0'3618'0'0,"0"0"-1350"0"0,0 0-515 0 0,0 0-158 0 0,0 0-207 0 0,0 0-197 0 0,0 0-244 0 0,0 0-208 0 0,0 0-146 0 0,0 0-89 0 0,-33 1-48 0 0,-105 3-37 0 0,64 14 171 0 0,64-11-472 0 0,4-5-74 0 0,-1 2-1 0 0,2-1 0 0 0,-1 1 1 0 0,0-1-1 0 0,1 1 0 0 0,-1 1 1 0 0,1-1-1 0 0,0 1 0 0 0,1 0 1 0 0,-1 0-1 0 0,1 1 0 0 0,0-1 1 0 0,0 1-1 0 0,1 0 0 0 0,0 0 1 0 0,0 0-1 0 0,0 0 0 0 0,1 1 1 0 0,0-1-1 0 0,0 1 0 0 0,0-1 1 0 0,1 1-1 0 0,0 0 0 0 0,0 0-43 0 0,1-2 28 0 0,1 0-1 0 0,0 0 0 0 0,-1-1 0 0 0,2 1 0 0 0,-1 0 0 0 0,0-1 0 0 0,1 1 1 0 0,0-1-1 0 0,0 0 0 0 0,0 1 0 0 0,1-1 0 0 0,-1 0 0 0 0,1 0 0 0 0,0-1 1 0 0,0 1-1 0 0,0-1 0 0 0,1 1 0 0 0,-1-1 0 0 0,1 0 0 0 0,0 0 1 0 0,0 0-1 0 0,0-1 0 0 0,0 1 0 0 0,0-1 0 0 0,1 0 0 0 0,-1 0 0 0 0,1-1 1 0 0,2 1-28 0 0,13 5 118 0 0,1-1 0 0 0,-1-2 0 0 0,1 0 0 0 0,0-1 0 0 0,0-1 1 0 0,1-1-1 0 0,-1 0 0 0 0,11-3-118 0 0,-4 2 145 0 0,57-26 274 0 0,-73-3-40 0 0,-12 14-5302 0 0,0 7-2038 0 0,0 5-4968 0 0</inkml:trace>
  <inkml:trace contextRef="#ctx0" brushRef="#br0" timeOffset="-77058.276">9223 6590 17892 0 0,'0'0'1368'0'0,"0"0"-306"0"0,0 0 5 0 0,0 0 122 0 0,0 0-70 0 0,0 0-187 0 0,0 0-292 0 0,0 0-241 0 0,0 0-151 0 0,0 0-74 0 0,-5 31-70 0 0,-15 98-62 0 0,12-39-587 0 0,10-78-591 0 0,2-9-6543 0 0,-3-3-4084 0 0</inkml:trace>
  <inkml:trace contextRef="#ctx0" brushRef="#br0" timeOffset="-76610.59">9610 6023 17596 0 0,'0'0'1645'0'0,"0"0"-482"0"0,0 0-233 0 0,0 0-126 0 0,0 0-61 0 0,0 0-15 0 0,0 0-84 0 0,0 0-57 0 0,0 0-46 0 0,0 0-86 0 0,0 0-95 0 0,0 0-64 0 0,0 0-65 0 0,1 32-82 0 0,2 102-18 0 0,-11-34 41 0 0,-14 242 71 0 0,22-303-292 0 0,2 0 1 0 0,2 1-1 0 0,2-1 0 0 0,8 28 49 0 0,5-41-2732 0 0,-18-36-6964 0 0,-1 5-1714 0 0</inkml:trace>
  <inkml:trace contextRef="#ctx0" brushRef="#br0" timeOffset="-75971.186">9374 6528 5673 0 0,'0'0'4711'0'0,"0"0"-2612"0"0,0 0-708 0 0,0 0-144 0 0,0 0-182 0 0,0 0-129 0 0,0 0-126 0 0,0 0-67 0 0,34 3-66 0 0,107 9-101 0 0,200 6 1481 0 0,-340-19-2018 0 0,1 1 0 0 0,-1 0 0 0 0,0 0 0 0 0,1 0 1 0 0,-1 0-1 0 0,1 0 0 0 0,-1 0 0 0 0,1 1 0 0 0,-1-1 0 0 0,0 0 1 0 0,1 1-1 0 0,-1-1 0 0 0,0 1 0 0 0,1 0 0 0 0,-1-1 1 0 0,0 1-1 0 0,0 0 0 0 0,1 0 0 0 0,-1-1 0 0 0,0 1 0 0 0,0 0 1 0 0,0 0-1 0 0,0 0 0 0 0,0 1 0 0 0,0-1 0 0 0,-1 0 1 0 0,1 0-1 0 0,0 0 0 0 0,0 1 0 0 0,-1-1 0 0 0,1 0 0 0 0,-1 1 1 0 0,1-1-1 0 0,-1 0 0 0 0,0 1 0 0 0,1-1 0 0 0,-1 1 0 0 0,0-1 1 0 0,0 0-1 0 0,0 1 0 0 0,0-1 0 0 0,0 1 0 0 0,-1-1 1 0 0,1 1-1 0 0,0 0-39 0 0,1 125 1727 0 0,-1-125-1708 0 0,1 0 0 0 0,-1 0 1 0 0,1 0-1 0 0,-1 0 0 0 0,1-1 0 0 0,0 1 1 0 0,0 0-1 0 0,0 0 0 0 0,0-1 0 0 0,0 1 1 0 0,1-1-1 0 0,-1 1 0 0 0,0-1 0 0 0,1 0 0 0 0,-1 1 1 0 0,1-1-1 0 0,-1 0 0 0 0,1 0 0 0 0,-1 0 1 0 0,1 0-1 0 0,0 0 0 0 0,0 0 0 0 0,-1-1 1 0 0,1 1-1 0 0,0-1 0 0 0,0 1 0 0 0,0-1 1 0 0,0 0-1 0 0,0 1 0 0 0,0-1 0 0 0,0 0 1 0 0,0 0-1 0 0,0 0 0 0 0,-1-1 0 0 0,2 1-19 0 0,68-18 943 0 0,147-146 1236 0 0,-216 163-2168 0 0,0 0 0 0 0,0 0 0 0 0,0 0 1 0 0,0 0-1 0 0,0 0 0 0 0,0 0 0 0 0,0 1 0 0 0,0-1 0 0 0,1 1 0 0 0,-1 0 0 0 0,0-1 0 0 0,0 1 0 0 0,0 0 0 0 0,1 0 0 0 0,-1 0 0 0 0,0 1 0 0 0,0-1 1 0 0,1 0-1 0 0,-1 1 0 0 0,0 0 0 0 0,0-1 0 0 0,0 1 0 0 0,0 0 0 0 0,0 0 0 0 0,0 0 0 0 0,0 0 0 0 0,0 1 0 0 0,0-1 0 0 0,0 0 0 0 0,-1 1 0 0 0,1-1 1 0 0,-1 1-1 0 0,1 0 0 0 0,-1 0 0 0 0,1 0-11 0 0,39 73 165 0 0,-38-67-136 0 0,75 197 173 0 0,-58-161-195 0 0,-3 1-1 0 0,-1 1 1 0 0,-3 0-1 0 0,-1 1 1 0 0,-3 0-1 0 0,-1 1 1 0 0,0 44-7 0 0,-8-73-8 0 0,1 7 15 0 0,-1 1-1 0 0,-1 0 1 0 0,-1 0-1 0 0,-2 0 1 0 0,-1-1 0 0 0,0 1-1 0 0,-9 19-6 0 0,8-27 6 0 0,-2-1 0 0 0,0 0 0 0 0,-1 0 0 0 0,0 0 0 0 0,-2-1 0 0 0,0-1 0 0 0,-1 0 0 0 0,0 0-1 0 0,-2-1 1 0 0,0-1 0 0 0,0 0 0 0 0,-1-1 0 0 0,-1-1 0 0 0,0 0 0 0 0,-1-1 0 0 0,0-1-1 0 0,-9 4-5 0 0,-53-3 88 0 0,77-13-86 0 0,0 0 0 0 0,0 0 0 0 0,0-1 0 0 0,1 1 0 0 0,-1-1 0 0 0,1 1 0 0 0,0-1-1 0 0,-1 1 1 0 0,1-1 0 0 0,0 0 0 0 0,1 1 0 0 0,-1-1 0 0 0,0 0 0 0 0,1 0 0 0 0,-1 0-1 0 0,1 0 1 0 0,0 1 0 0 0,0-1 0 0 0,0 0 0 0 0,1 0 0 0 0,-1 0 0 0 0,1 0 0 0 0,-1 1-1 0 0,1-2-1 0 0,0 0 1 0 0,3-18-12 0 0,1 0-1 0 0,1 0 1 0 0,1 0 0 0 0,1 1-1 0 0,1 0 1 0 0,1 0 0 0 0,5-6 11 0 0,0-4-5 0 0,15-29-263 0 0,2 1 0 0 0,3 1 0 0 0,3 2 0 0 0,1 2 0 0 0,3 2 1 0 0,3 1-1 0 0,48-42 268 0 0,-48 58-2796 0 0,-26 21-5545 0 0,-13 9-4054 0 0</inkml:trace>
  <inkml:trace contextRef="#ctx0" brushRef="#br0" timeOffset="-76802.971">9219 6310 8290 0 0,'0'0'5001'0'0,"0"0"-3473"0"0,0 0-528 0 0,0 0-255 0 0,0 0-265 0 0,0 0-136 0 0,0 0-280 0 0,0 0-512 0 0,0 0-689 0 0,0 0-1767 0 0,0 0-8587 0 0</inkml:trace>
  <inkml:trace contextRef="#ctx0" brushRef="#br0" timeOffset="-75167.897">9164 6134 0 0 0,'0'0'2766'0'0,"0"0"-644"0"0,0 0-133 0 0,0 0 17 0 0,0 0-52 0 0,0 0-174 0 0,0 0-267 0 0,0 0-253 0 0,0 0-213 0 0,0 0-148 0 0,0 0-119 0 0,0 0-88 0 0,7-3-36 0 0,18-7-21 0 0,-19 30 2764 0 0,-60 46-1091 0 0,53-66-2256 0 0,1 0-18 0 0,0 0-7 0 0,0 0 1 0 0,0 0-8 0 0,0 0 8 0 0,26-15 665 0 0,-26 15-661 0 0,0 0 0 0 0,-1 0-1 0 0,1 0 1 0 0,0 0 0 0 0,-1 0-1 0 0,1-1 1 0 0,0 1 0 0 0,0 0-1 0 0,-1 0 1 0 0,1-1 0 0 0,0 1-1 0 0,0 0 1 0 0,-1 0 0 0 0,1-1-1 0 0,0 1 1 0 0,0 0 0 0 0,0 0-1 0 0,-1-1 1 0 0,1 1 0 0 0,0 0 0 0 0,0-1-1 0 0,0 1 1 0 0,0 0 0 0 0,0-1-1 0 0,0 1 1 0 0,0 0 0 0 0,0-1-1 0 0,0 1 1 0 0,0-1 0 0 0,0 1-1 0 0,0 0 1 0 0,0-1 0 0 0,0 1-1 0 0,0 0 1 0 0,0-1 0 0 0,0 1-1 0 0,0 0 1 0 0,0-1-32 0 0,-20 1-1057 0 0,10-8-5254 0 0,10 5-5691 0 0</inkml:trace>
  <inkml:trace contextRef="#ctx0" brushRef="#br0" timeOffset="-70988.772">10961 6925 2232 0 0,'0'0'1994'0'0,"0"0"-155"0"0,0 0-30 0 0,0 0 15 0 0,0 0-90 0 0,0 0-201 0 0,0 0-260 0 0,0 0-261 0 0,0 0-203 0 0,0 0-135 0 0,0 0-53 0 0,-12 8 7284 0 0,-24 6-7392 0 0,36-14-467 0 0,0 0-10 0 0,0 0 18 0 0,0 0-20 0 0,0 0 18 0 0,0 0-16 0 0,0 0-32 0 0,14-3 41 0 0,72-34 482 0 0,-90 43 385 0 0,-6 5-142 0 0,4-9-3837 0 0,4-3-2977 0 0,1 1-6516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00.6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0 140 0 0 0,'0'0'307'0'0,"0"0"453"0"0,0 0 87 0 0,0 0-48 0 0,0 0-95 0 0,0 0-131 0 0,0-3-111 0 0,0 3-320 0 0,0-1 1 0 0,0 0 0 0 0,0 1 0 0 0,0-1-1 0 0,0 0 1 0 0,0 1 0 0 0,0-1 0 0 0,1 1 0 0 0,-1-1-1 0 0,0 0 1 0 0,0 1 0 0 0,0-1 0 0 0,1 1-1 0 0,-1-1 1 0 0,0 1 0 0 0,1-1 0 0 0,-1 1-1 0 0,0-1 1 0 0,1 1 0 0 0,-1-1 0 0 0,1 1 0 0 0,-1 0-1 0 0,1-1 1 0 0,-1 1 0 0 0,1-1 0 0 0,-1 1-1 0 0,1 0 1 0 0,-1 0 0 0 0,1-1 0 0 0,-1 1-1 0 0,1 0 1 0 0,0 0 0 0 0,-1 0 0 0 0,1 0 0 0 0,-1-1-1 0 0,1 1 1 0 0,0 0 0 0 0,-1 0 0 0 0,1 0-1 0 0,0 0 1 0 0,-1 0 0 0 0,1 1 0 0 0,-1-1-1 0 0,1 0 1 0 0,0 0 0 0 0,-1 0 0 0 0,1 1-143 0 0,17-3-4 0 0,137-9 2009 0 0,156-25-385 0 0,-130 21-1012 0 0,-98 30-405 0 0,76-14 276 0 0,-24-6-349 0 0,133 5 251 0 0,-154 8-331 0 0,-43-1-14 0 0,93 0 179 0 0,341-7 829 0 0,28 4 1226 0 0,-265-11-1287 0 0,-67-4-166 0 0,30 7-339 0 0,275 0 687 0 0,-276-22-264 0 0,-97 23-607 0 0,103-8 90 0 0,-100 3-64 0 0,54-6 235 0 0,60 10-4 0 0,-87 0 331 0 0,-163 4-874 0 0,0 0-14 0 0,0 0 13 0 0,-1 2-1966 0 0,-1 0-9746 0 0,0-2-409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56 4977 0 0,'0'0'4853'0'0,"0"0"-2162"0"0,0 0-940 0 0,0 0-270 0 0,0 0-226 0 0,0 0-275 0 0,0 0-197 0 0,0 0-118 0 0,0 0-91 0 0,0 0-68 0 0,0 0-59 0 0,0 0-89 0 0,0 0-69 0 0,-32 29-36 0 0,-98 94-65 0 0,76-54 5 0 0,48-54-154 0 0,-54 102 147 0 0,58-109 664 0 0,14-23-226 0 0,22-34-65 0 0,-31 46-554 0 0,24-36 95 0 0,2 2 1 0 0,2 1 0 0 0,1 2 0 0 0,2 1-1 0 0,1 1 1 0 0,2 2 0 0 0,21-12-101 0 0,-58 41-1 0 0,1 1 0 0 0,0 0 0 0 0,0-1 0 0 0,0 1 0 0 0,0 0 0 0 0,0-1-1 0 0,0 1 1 0 0,0 0 0 0 0,0 0 0 0 0,0 0 0 0 0,1 0 0 0 0,-1 0 0 0 0,0 0 0 0 0,0 0 0 0 0,0 0 0 0 0,0 0 0 0 0,0 1-1 0 0,0-1 1 0 0,0 0 0 0 0,0 1 0 0 0,0-1 0 0 0,0 1 0 0 0,-1-1 0 0 0,1 1 0 0 0,0-1 0 0 0,0 1 0 0 0,0 0 0 0 0,0-1 0 0 0,-1 1-1 0 0,1 0 1 0 0,0-1 0 0 0,-1 1 0 0 0,1 0 0 0 0,0 0 0 0 0,-1 0 0 0 0,1 0 0 0 0,-1 0 0 0 0,1 0 0 0 0,-1 0 0 0 0,0 0-1 0 0,1 0 1 0 0,-1 0 0 0 0,0 0 0 0 0,0 0 0 0 0,0 0 0 0 0,0 0 0 0 0,0 0 0 0 0,0 0 0 0 0,0 0 0 0 0,0 0 0 0 0,0 0-1 0 0,0 0 1 0 0,-1 0 0 0 0,1 0 0 0 0,0 0 0 0 0,-1 0 0 0 0,1 0 0 0 0,0 0 0 0 0,-1 0 1 0 0,2 11 55 0 0,4 37 27 0 0,-6-39-76 0 0,1 0-1 0 0,0 0 0 0 0,1-1 1 0 0,0 1-1 0 0,1 0 0 0 0,0-1 1 0 0,0 1-1 0 0,1-1 0 0 0,1 0 1 0 0,-1 0-1 0 0,1 0 0 0 0,1 0 1 0 0,-1-1-1 0 0,2 0 0 0 0,-1 0 1 0 0,1 0-1 0 0,0 0 0 0 0,5 3-5 0 0,-8-9 72 0 0,1 0-1 0 0,-1-1 0 0 0,1 0 0 0 0,-1 1 0 0 0,1-1 0 0 0,0 0 0 0 0,0-1 0 0 0,-1 1 0 0 0,1-1 1 0 0,0 0-1 0 0,0 0 0 0 0,0 0 0 0 0,-1 0 0 0 0,1 0 0 0 0,0-1 0 0 0,0 0 0 0 0,0 0 0 0 0,-1 0 1 0 0,1 0-1 0 0,-1-1 0 0 0,1 1 0 0 0,-1-1 0 0 0,1 0 0 0 0,-1 0 0 0 0,0 0 0 0 0,0 0 1 0 0,0-1-1 0 0,0 1 0 0 0,0-1 0 0 0,-1 0 0 0 0,1 0 0 0 0,-1 0 0 0 0,0 0 0 0 0,1 0 0 0 0,-1 0 1 0 0,-1-1-1 0 0,1 1-71 0 0,9-13 72 0 0,0 0 1 0 0,-2 0 0 0 0,0 0 0 0 0,0-1 0 0 0,-2-1-1 0 0,0 0 1 0 0,-1 0 0 0 0,-1 0 0 0 0,-1 0-1 0 0,0-1 1 0 0,-1 1 0 0 0,-1-1 0 0 0,-1 0 0 0 0,-1-17-73 0 0,-6 25-830 0 0,5 10-2583 0 0,1 1-3323 0 0,0 0-5068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14299 0 0,'0'0'1746'0'0,"0"0"-449"0"0,0 0-292 0 0,0 0-232 0 0,0 0-167 0 0,0 0-100 0 0,0 0-74 0 0,0 0-64 0 0,0 0-37 0 0,0 0-52 0 0,0 0-59 0 0,0 0-37 0 0,-24 32-7 0 0,-72 102-4 0 0,95-133-166 0 0,-1 0 1 0 0,1 0-1 0 0,-1 0 1 0 0,1 0-1 0 0,0 0 1 0 0,0 1-1 0 0,-1-1 1 0 0,1 0-1 0 0,0 1 1 0 0,0-1-1 0 0,0 1 1 0 0,0-1-1 0 0,1 1 1 0 0,-1-1-1 0 0,0 1 1 0 0,1 0-1 0 0,-1-1 1 0 0,1 1-1 0 0,-1 0 1 0 0,1 0-1 0 0,0-1 1 0 0,0 1-1 0 0,0 0 1 0 0,0 0-1 0 0,0-1 1 0 0,0 1-1 0 0,0 0 1 0 0,1 0-1 0 0,-1-1 1 0 0,1 1-1 0 0,-1 0 1 0 0,1 0-1 0 0,-1-1 1 0 0,1 1-1 0 0,0-1 0 0 0,0 1 1 0 0,0-1-1 0 0,0 1 1 0 0,0-1-1 0 0,1 2-6 0 0,4 2 61 0 0,-1 1 72 0 0,1-1-1 0 0,0 0 1 0 0,0 0 0 0 0,0-1 0 0 0,0 0-1 0 0,1 0 1 0 0,-1 0 0 0 0,1-1-1 0 0,0 0 1 0 0,0 0 0 0 0,1 0 0 0 0,-1-1-1 0 0,0 0 1 0 0,1-1 0 0 0,-1 0 0 0 0,1 0-1 0 0,0-1 1 0 0,-1 1 0 0 0,1-2 0 0 0,-1 1-1 0 0,1-1 1 0 0,0 0 0 0 0,-1-1 0 0 0,0 1-1 0 0,1-2 1 0 0,-1 1 0 0 0,0-1 0 0 0,0 0-1 0 0,0 0 1 0 0,0-1 0 0 0,-1 0-1 0 0,0 0 1 0 0,1-1 0 0 0,-1 0 0 0 0,-1 0-1 0 0,1 0 1 0 0,-1 0 0 0 0,0-1 0 0 0,0 0-1 0 0,-1 0 1 0 0,1-1 0 0 0,-2 1 0 0 0,1-1-1 0 0,-1 0 1 0 0,1 0 0 0 0,-2 0 0 0 0,2-4-133 0 0,-4 3 7 0 0,1-1 1 0 0,-1 1 0 0 0,-1 0 0 0 0,0-1 0 0 0,0 1 0 0 0,-1 0 0 0 0,0 0 0 0 0,0 0 0 0 0,-1 0 0 0 0,0 0 0 0 0,0 0 0 0 0,-1 1 0 0 0,0-1 0 0 0,0 1 0 0 0,-1 0 0 0 0,1 1 0 0 0,-2-1 0 0 0,1 1 0 0 0,-1 0 0 0 0,0 0 0 0 0,0 0 0 0 0,-1 1-1 0 0,1 0 1 0 0,-1 0 0 0 0,0 1 0 0 0,-1 0 0 0 0,1 0 0 0 0,-1 1 0 0 0,-1-1-8 0 0,-72-18-1022 0 0,27 22-5104 0 0,40 3-5426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2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5545 0 0,'0'0'3428'0'0,"0"0"-1084"0"0,0 0-668 0 0,0 0-162 0 0,0 0 9 0 0,0 0-51 0 0,0 0-215 0 0,0 0-337 0 0,0 0-308 0 0,0 0-207 0 0,0 0-93 0 0,0 4 70 0 0,0 3-237 0 0,0 1 1 0 0,0-1-1 0 0,-1 1 0 0 0,0-1 1 0 0,-1 0-1 0 0,1 1 0 0 0,-1-1 1 0 0,-1 0-1 0 0,1 0 1 0 0,-1 0-1 0 0,-1-1 0 0 0,1 1 1 0 0,-1-1-1 0 0,-4 6-145 0 0,-3 5-210 0 0,-2 0-1 0 0,0 0 1 0 0,0-1-1 0 0,-2-1 1 0 0,0 0-1 0 0,-16 11 211 0 0,21-22-1620 0 0,8-3-8158 0 0,2-1-986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3753 0 0,'0'0'1975'0'0,"0"0"-167"0"0,0 0-35 0 0,0 0 30 0 0,0 0-64 0 0,0 0-203 0 0,0 0-336 0 0,0 0-239 0 0,0 0 31 0 0,0 0 95 0 0,0 0 81 0 0,0 0 12 0 0,0 0-138 0 0,2 10-162 0 0,11 178 2850 0 0,-35-70-3573 0 0,20-134-8836 0 0,2 6 569 0 0,2 3-1885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5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1 520 4377 0 0,'0'0'1166'0'0,"0"0"-332"0"0,0 0-49 0 0,0 0 203 0 0,0 0 385 0 0,0 0 276 0 0,0 0 36 0 0,0 0-115 0 0,0 0-244 0 0,0 0-209 0 0,0 0-129 0 0,0 0-63 0 0,10 7-42 0 0,33 20-50 0 0,-40-26-676 0 0,0 1-1 0 0,0-1 1 0 0,1 0 0 0 0,-1 0-1 0 0,0 0 1 0 0,1-1 0 0 0,-1 1-1 0 0,1-1 1 0 0,-1 0 0 0 0,1 0-1 0 0,0 0 1 0 0,-1 0 0 0 0,1 0-1 0 0,-1-1 1 0 0,1 0 0 0 0,-1 0-1 0 0,0 0 1 0 0,1 0 0 0 0,-1 0 0 0 0,0 0-1 0 0,0-1 1 0 0,0 0 0 0 0,0 0-1 0 0,0 0 1 0 0,1 0-157 0 0,33-25 582 0 0,-2-2 1 0 0,0-1-1 0 0,-2-2 1 0 0,20-25-583 0 0,11-11 234 0 0,-2 5-91 0 0,3 3 0 0 0,3 3 0 0 0,42-27-143 0 0,-97 75 2 0 0,57-19 41 0 0,-68 29-40 0 0,0 1 0 0 0,-1 0 1 0 0,1-1-1 0 0,-1 1 0 0 0,1 0 0 0 0,-1 0 0 0 0,0 0 1 0 0,0 0-1 0 0,0 0 0 0 0,0 0 0 0 0,0 0 0 0 0,0 0 1 0 0,0 1-1 0 0,-1-1 0 0 0,1 0 0 0 0,-1 1 0 0 0,0-1 1 0 0,0 0-1 0 0,0 0 0 0 0,0 1 0 0 0,0-1 1 0 0,0 1-4 0 0,-2 28 36 0 0,-2 0 0 0 0,-1-1 1 0 0,-1 1-1 0 0,-2-1 1 0 0,-1-1-1 0 0,-1 1 1 0 0,-1-2-1 0 0,-2 1 1 0 0,-1-2-1 0 0,-1 0 1 0 0,-12 15-37 0 0,22-33-3 0 0,-6 13 12 0 0,-2-1 0 0 0,0-1 0 0 0,-1 0 0 0 0,-1 0-1 0 0,-1-2 1 0 0,-1 0 0 0 0,0 0 0 0 0,-1-2 0 0 0,-1 0-1 0 0,-10 5-8 0 0,-57-1-54 0 0,84-20 47 0 0,0 0 0 0 0,0 0 1 0 0,0 0-1 0 0,-1 0 0 0 0,1-1 0 0 0,0 1 0 0 0,0-1 1 0 0,0 1-1 0 0,0-1 0 0 0,0 0 0 0 0,0 0 0 0 0,0 0 1 0 0,0 0-1 0 0,0 0 0 0 0,0 0 0 0 0,0-1 1 0 0,1 1-1 0 0,-1-1 0 0 0,0 1 0 0 0,1-1 0 0 0,0 0 1 0 0,-1 1-1 0 0,1-1 0 0 0,0 0 0 0 0,0 0 1 0 0,0 0-1 0 0,0 0 0 0 0,0 0 0 0 0,0 0 0 0 0,0 0 1 0 0,1 0-1 0 0,-1 0 0 0 0,1 0 0 0 0,0-1 0 0 0,-1 1 1 0 0,1 0-1 0 0,0-1 7 0 0,1-2-30 0 0,-1 0-1 0 0,1 0 1 0 0,0 0 0 0 0,0 0 0 0 0,0 0-1 0 0,1 0 1 0 0,0 0 0 0 0,0 1 0 0 0,0-1-1 0 0,1 1 1 0 0,-1-1 0 0 0,1 1 0 0 0,0 0-1 0 0,0 0 1 0 0,1 0 0 0 0,-1 1 0 0 0,1-1-1 0 0,0 1 1 0 0,0 0 0 0 0,0 0-1 0 0,0 0 1 0 0,0 0 0 0 0,1 1 0 0 0,-1-1-1 0 0,3 0 31 0 0,50-14-3073 0 0,-46 15 797 0 0,-4 0-2388 0 0,-1 2-6623 0 0</inkml:trace>
  <inkml:trace contextRef="#ctx0" brushRef="#br0" timeOffset="296.15">1070 321 3833 0 0,'0'0'2027'0'0,"0"0"-8"0"0,0 0 51 0 0,0 0 24 0 0,0 0-62 0 0,0 0-313 0 0,0 0-336 0 0,0 0-264 0 0,0 0-207 0 0,0 0-134 0 0,0 0-108 0 0,0 0-83 0 0,-11 33-91 0 0,-36 100-74 0 0,-7 39 450 0 0,47-156-1590 0 0,3-14-2412 0 0,-1-1-4095 0 0,4-1-3991 0 0</inkml:trace>
  <inkml:trace contextRef="#ctx0" brushRef="#br0" timeOffset="899.648">1223 590 13867 0 0,'0'0'1590'0'0,"0"0"-421"0"0,0 0-214 0 0,0 0-103 0 0,0 0-102 0 0,0 0-99 0 0,0 0-126 0 0,0 0-56 0 0,0 0-42 0 0,0 0-33 0 0,0 0-25 0 0,0 0-18 0 0,13-34-34 0 0,39-108-63 0 0,-15 67 134 0 0,-27 54-262 0 0,68-104 396 0 0,-73 159-952 0 0,-7 25 478 0 0,-1-46-44 0 0,2 0 1 0 0,0 0-1 0 0,0 0 0 0 0,1 0 1 0 0,1 0-1 0 0,0 1 0 0 0,1-1 1 0 0,1-1-1 0 0,-1 1 0 0 0,2 0 0 0 0,0-1 1 0 0,1 1-1 0 0,0-1 0 0 0,3 5-4 0 0,-6-14 45 0 0,1 1 1 0 0,0 0-1 0 0,0-1 0 0 0,0 1 0 0 0,0-1 0 0 0,1 0 0 0 0,-1 0 0 0 0,1 0 0 0 0,0-1 0 0 0,0 1 0 0 0,0-1 0 0 0,0 0 0 0 0,0 0 0 0 0,0 0 0 0 0,1-1 0 0 0,-1 1 0 0 0,1-1 0 0 0,-1 0 1 0 0,1-1-1 0 0,-1 1 0 0 0,1-1 0 0 0,-1 1 0 0 0,1-2 0 0 0,0 1 0 0 0,-1 0 0 0 0,1-1 0 0 0,-1 0 0 0 0,1 0 0 0 0,-1 0 0 0 0,1 0 0 0 0,-1-1 0 0 0,0 0 0 0 0,4-2-45 0 0,6-9 214 0 0,0-1 0 0 0,-1 0 0 0 0,0-1 0 0 0,-1-1 0 0 0,-1 0 0 0 0,-1 0 0 0 0,0-1 0 0 0,-1-1-1 0 0,0 1 1 0 0,-2-1 0 0 0,0-1 0 0 0,-1 1 0 0 0,1-9-214 0 0,11-76 214 0 0,-16 58-3046 0 0,0 49-4272 0 0,-1-1 3027 0 0,1 1-7814 0 0</inkml:trace>
  <inkml:trace contextRef="#ctx0" brushRef="#br0" timeOffset="1563.474">2256 108 13451 0 0,'0'0'1871'0'0,"0"0"-431"0"0,0 0-145 0 0,0 0-37 0 0,0 0-105 0 0,0 0-179 0 0,0 0-205 0 0,0 0-196 0 0,0 0-168 0 0,0 0-108 0 0,0 0-85 0 0,0 0-58 0 0,0 0-22 0 0,-31 4-26 0 0,-97 17-19 0 0,125-21-82 0 0,0 0-1 0 0,-1 1 1 0 0,1-1 0 0 0,0 1-1 0 0,0 0 1 0 0,0 0 0 0 0,0 0-1 0 0,0 1 1 0 0,0-1-1 0 0,0 1 1 0 0,0-1 0 0 0,0 1-1 0 0,1 0 1 0 0,-1 0 0 0 0,1 0-1 0 0,-1 0 1 0 0,1 1 0 0 0,0-1-1 0 0,0 1 1 0 0,0-1-1 0 0,-1 3-4 0 0,-3 4 18 0 0,2-4-15 0 0,-1 1-1 0 0,1 1 1 0 0,1-1 0 0 0,-1 0 0 0 0,1 1 0 0 0,0 0-1 0 0,1 0 1 0 0,0 0 0 0 0,0 0 0 0 0,0 0 0 0 0,1 0 0 0 0,0 1-1 0 0,0-1 1 0 0,1 0 0 0 0,0 1 0 0 0,0-1 0 0 0,1 0-1 0 0,0 1 1 0 0,0-1 0 0 0,1 0 0 0 0,0 0 0 0 0,0 0-1 0 0,0 0 1 0 0,1 0 0 0 0,0-1 0 0 0,1 1 0 0 0,-1-1-1 0 0,1 0 1 0 0,1 2-3 0 0,3 0-25 0 0,1-1 0 0 0,0 0-1 0 0,0 0 1 0 0,0-1 0 0 0,0 0 0 0 0,1-1-1 0 0,0 0 1 0 0,0 0 0 0 0,1-1-1 0 0,-1 0 1 0 0,1-1 0 0 0,0-1 0 0 0,0 1-1 0 0,0-2 1 0 0,0 1 0 0 0,0-2 0 0 0,1 1-1 0 0,-1-1 1 0 0,0-1 0 0 0,7-1 25 0 0,-10 0-154 0 0,1 1 0 0 0,-1-1 0 0 0,0-1 0 0 0,1 0 0 0 0,-1 0 0 0 0,-1-1 1 0 0,1 1-1 0 0,0-2 0 0 0,-1 1 0 0 0,0-1 0 0 0,0 0 0 0 0,0-1 0 0 0,-1 1 0 0 0,2-4 154 0 0,43-58-5891 0 0,-45 33-2841 0 0,-6 33 8425 0 0,-2 52 6655 0 0,3-48-6072 0 0,0 0 1 0 0,1-1-1 0 0,-1 0 0 0 0,0 1 1 0 0,1-1-1 0 0,0 0 1 0 0,-1 1-1 0 0,1-1 0 0 0,0 0 1 0 0,0 0-1 0 0,0 0 0 0 0,1-1 1 0 0,-1 1-1 0 0,0 0 1 0 0,1-1-1 0 0,-1 0 0 0 0,1 1 1 0 0,-1-1-1 0 0,1 0 1 0 0,-1 0-1 0 0,3 0-276 0 0,94 6 4302 0 0,-83-11-3962 0 0,0 0 0 0 0,0-1 0 0 0,-1-1 0 0 0,1-1 0 0 0,-2 0 0 0 0,1 0 0 0 0,-1-2-1 0 0,0 0 1 0 0,-1-1 0 0 0,13-10-340 0 0,-19 14 40 0 0,-1 0 1 0 0,1 0-1 0 0,-1 0 0 0 0,0-1 0 0 0,0 0 0 0 0,-1 0 0 0 0,0 0 0 0 0,0-1 1 0 0,-1 0-1 0 0,0 0 0 0 0,0 0 0 0 0,-1 0 0 0 0,0 0 0 0 0,0-1 0 0 0,-1 0 1 0 0,0 1-1 0 0,-1-1 0 0 0,0 0 0 0 0,0 0 0 0 0,-1 0 0 0 0,0-5-40 0 0,-1 10-4 0 0,-1 1 0 0 0,0-1 0 0 0,1 0 0 0 0,-1 0 0 0 0,-1 1 0 0 0,1-1-1 0 0,0 1 1 0 0,-1 0 0 0 0,0 0 0 0 0,0 0 0 0 0,0 0 0 0 0,0 0 0 0 0,0 1 0 0 0,0-1 0 0 0,-1 1 0 0 0,1 0-1 0 0,-1 0 1 0 0,0 0 0 0 0,1 0 0 0 0,-1 1 0 0 0,0-1 0 0 0,0 1 0 0 0,0 0 0 0 0,0 0 0 0 0,0 1 0 0 0,0-1-1 0 0,-1 1 1 0 0,1 0 0 0 0,0 0 0 0 0,0 0 0 0 0,0 1 0 0 0,0 0 0 0 0,0-1 0 0 0,0 1 0 0 0,0 0-1 0 0,0 1 1 0 0,0-1 0 0 0,0 1 0 0 0,-2 1 4 0 0,-10 8-12 0 0,1 0 1 0 0,0 0-1 0 0,0 2 0 0 0,2 0 1 0 0,-1 0-1 0 0,2 1 0 0 0,0 1 1 0 0,1 0-1 0 0,0 1 0 0 0,1 0 1 0 0,1 0-1 0 0,0 1 0 0 0,1 0 1 0 0,1 1-1 0 0,1 0 0 0 0,1 0 0 0 0,-3 16 12 0 0,5-26 0 0 0,1 1-1 0 0,1 0 0 0 0,-1 0 0 0 0,1 0 1 0 0,1 0-1 0 0,0 0 0 0 0,0 0 0 0 0,1 0 1 0 0,0 0-1 0 0,0 0 0 0 0,1-1 1 0 0,0 1-1 0 0,1 0 0 0 0,0-1 0 0 0,0 1 1 0 0,1-1-1 0 0,0 0 0 0 0,1 0 0 0 0,-1-1 1 0 0,1 1-1 0 0,1-1 0 0 0,0 0 0 0 0,0 0 1 0 0,0-1-1 0 0,4 3 1 0 0,4 0-36 0 0,0-1 0 0 0,1-1 1 0 0,0 0-1 0 0,1-1 1 0 0,-1-1-1 0 0,1 0 0 0 0,0-1 1 0 0,1-1-1 0 0,-1 0 0 0 0,0-1 1 0 0,1-1-1 0 0,-1-1 0 0 0,1 0 1 0 0,-1-1-1 0 0,1-1 0 0 0,-1 0 1 0 0,0-1-1 0 0,1-1 0 0 0,6-3 36 0 0,23-11-1607 0 0,-17 3-3448 0 0,-24 12 3293 0 0,9-5-10349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49 8042 0 0,'0'0'2862'0'0,"0"0"-506"0"0,0 0-319 0 0,0 0-141 0 0,0 0-145 0 0,0 0-267 0 0,0 0-253 0 0,0 0-249 0 0,0 0-257 0 0,0 0-230 0 0,0 0-188 0 0,0 0-143 0 0,-6-10-137 0 0,-17-28-95 0 0,31 49-1700 0 0,10-11-4115 0 0,-13 0-5292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19 616 0 0,'0'0'1966'0'0,"0"0"-143"0"0,0 0 253 0 0,0 0 320 0 0,0 0 52 0 0,0 0-163 0 0,0 0-442 0 0,0 0-512 0 0,0 0-350 0 0,0 0-262 0 0,0 0-162 0 0,0 0-106 0 0,0 0-63 0 0,0-5-49 0 0,1-8 216 0 0,-9 42 365 0 0,3-4-552 0 0,-93 292 970 0 0,79-273-1314 0 0,28-136 1059 0 0,100-154-1030 0 0,-65 187-145 0 0,-35 82-151 0 0,11 133 346 0 0,-19-148-101 0 0,0 0-1 0 0,1 0 1 0 0,0-1 0 0 0,0 1 0 0 0,0-1 0 0 0,1 1-1 0 0,0-1 1 0 0,1 0 0 0 0,0 0 0 0 0,0 0-1 0 0,0-1 1 0 0,1 0 0 0 0,0 1 0 0 0,0-1 0 0 0,0-1-1 0 0,1 1 1 0 0,0-1 0 0 0,0 0 0 0 0,0-1-1 0 0,1 1 1 0 0,-1-1 0 0 0,1 0 0 0 0,0-1 0 0 0,1 0-2 0 0,-3-4 95 0 0,1-1 1 0 0,-1 1 0 0 0,0-1 0 0 0,1-1 0 0 0,-1 1 0 0 0,0-1 0 0 0,0 0-1 0 0,0 0 1 0 0,-1-1 0 0 0,1 1 0 0 0,-1-1 0 0 0,0 0 0 0 0,0 0 0 0 0,0 0 0 0 0,0-1-1 0 0,-1 0 1 0 0,0 1 0 0 0,0-1 0 0 0,0 0 0 0 0,0 0 0 0 0,-1-1 0 0 0,0 1-1 0 0,0 0 1 0 0,-1-1 0 0 0,1 0 0 0 0,0-4-96 0 0,43-184 971 0 0,-45 167-838 0 0,0 22-4912 0 0,0 3-5137 0 0,0 2-1972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205 614 9682 0 0,'0'0'4237'0'0,"0"0"-2030"0"0,0 0-628 0 0,0 0-89 0 0,0 0-115 0 0,0 0-206 0 0,0 0-267 0 0,0 0-219 0 0,0 0-162 0 0,0 0-139 0 0,0 0-116 0 0,0 0-94 0 0,0 0-69 0 0,-15 3-35 0 0,-47 12-16 0 0,58-14-49 0 0,1 0 0 0 0,0 1 0 0 0,-1-1 0 0 0,1 1-1 0 0,0-1 1 0 0,0 1 0 0 0,0 0 0 0 0,0 1 0 0 0,0-1 0 0 0,1 0 0 0 0,-1 1 0 0 0,1-1 0 0 0,0 1 0 0 0,-1 0-1 0 0,1 0 1 0 0,0 0 0 0 0,-1 2-3 0 0,-3 6 6 0 0,-2-2-17 0 0,0 1 1 0 0,1 0 0 0 0,0 1 0 0 0,1-1 0 0 0,1 1-1 0 0,-1 0 1 0 0,2 1 0 0 0,0 0 0 0 0,0-1 0 0 0,1 1-1 0 0,0 0 1 0 0,1 1 0 0 0,0-1 0 0 0,1 0 0 0 0,1 1-1 0 0,0-1 1 0 0,1 5 10 0 0,1-12 12 0 0,1-1 0 0 0,0 0 0 0 0,0 1 0 0 0,0-1 0 0 0,1 0 0 0 0,-1-1-1 0 0,1 1 1 0 0,0-1 0 0 0,0 1 0 0 0,0-1 0 0 0,1 0 0 0 0,-1-1 0 0 0,1 1-1 0 0,-1-1 1 0 0,1 0 0 0 0,0 0 0 0 0,0 0 0 0 0,0-1 0 0 0,0 0 0 0 0,0 0 0 0 0,0 0-1 0 0,1 0 1 0 0,-1-1 0 0 0,0 0 0 0 0,0 0 0 0 0,0 0 0 0 0,1-1 0 0 0,-1 0-1 0 0,0 0 1 0 0,0 0 0 0 0,0 0 0 0 0,0-1 0 0 0,0 0 0 0 0,0 0 0 0 0,-1 0 0 0 0,1-1-1 0 0,-1 0 1 0 0,1 0 0 0 0,-1 0 0 0 0,3-3-12 0 0,15-12 253 0 0,-1-1 0 0 0,-1-1 0 0 0,0-1 0 0 0,-2-1 0 0 0,-1-1 0 0 0,0 0 0 0 0,-2-1 0 0 0,-1-1 0 0 0,0 0 0 0 0,7-24-253 0 0,21-29 178 0 0,-27 54-175 0 0,-1-1-1 0 0,-2 0 0 0 0,0-1 0 0 0,-2 0 1 0 0,0-1-1 0 0,-2 0 0 0 0,-1 0 0 0 0,-1-1 1 0 0,-1-5-3 0 0,-3 20-21 0 0,-1-1-1 0 0,0 0 1 0 0,-1 0 0 0 0,-1 0 0 0 0,0 0 0 0 0,0 1 0 0 0,-2-1 0 0 0,0 1 0 0 0,0-1 0 0 0,-1 1 0 0 0,-1 0 0 0 0,0 0-1 0 0,-1 0 1 0 0,0 1 0 0 0,-1 0 0 0 0,0 0 0 0 0,-1 1 0 0 0,0 0 0 0 0,-1 0 0 0 0,0 1 0 0 0,-1 0 0 0 0,-10-8 21 0 0,14 15-10 0 0,0 1 1 0 0,-1-1-1 0 0,1 1 1 0 0,-1 1-1 0 0,1-1 1 0 0,-1 1-1 0 0,0 0 1 0 0,1 1 0 0 0,-1-1-1 0 0,0 1 1 0 0,0 1-1 0 0,1-1 1 0 0,-1 1-1 0 0,0 0 1 0 0,1 1 0 0 0,-1 0-1 0 0,1 0 1 0 0,-1 0-1 0 0,1 1 1 0 0,0 0-1 0 0,0 0 1 0 0,0 0-1 0 0,1 1 1 0 0,-1 0 0 0 0,1 0-1 0 0,-1 1 10 0 0,-2 3 5 0 0,0 1-1 0 0,0-1 1 0 0,1 2-1 0 0,1-1 0 0 0,0 1 1 0 0,0 0-1 0 0,1 0 1 0 0,0 0-1 0 0,0 1 1 0 0,1 0-1 0 0,1 0 1 0 0,0 0-1 0 0,1 0 1 0 0,0 1-1 0 0,0-1 1 0 0,1 1-1 0 0,1-1 0 0 0,0 1 1 0 0,0-1-1 0 0,1 1 1 0 0,1-1-1 0 0,2 10-4 0 0,2 6 45 0 0,1 0 0 0 0,2-1-1 0 0,0-1 1 0 0,2 0 0 0 0,0 0-1 0 0,2-1 1 0 0,1 0 0 0 0,1-1-1 0 0,3 3-44 0 0,198 239 723 0 0,-86-125-503 0 0,-106-121-380 0 0,-21-18-124 0 0,1-7-6783 0 0,-3 0-344 0 0,0 2-4853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3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74 4977 0 0,'0'0'1712'0'0,"0"0"-182"0"0,0 0-130 0 0,0 0 22 0 0,0 0 164 0 0,0 0 47 0 0,0 0-91 0 0,0 0-122 0 0,0 0-301 0 0,0 0-264 0 0,0 0-131 0 0,0 0-110 0 0,25 7-89 0 0,81 23-53 0 0,-99-28-394 0 0,0 0-1 0 0,1-1 0 0 0,-1 0 0 0 0,0 0 1 0 0,1-1-1 0 0,-1 0 0 0 0,0 0 1 0 0,1 0-1 0 0,-1-1 0 0 0,0 0 0 0 0,0-1 1 0 0,1 1-1 0 0,-1-1 0 0 0,3-2-77 0 0,14-3 244 0 0,202-71 1996 0 0,-182 56-195 0 0,-58 38-1653 0 0,-4 12-349 0 0,1 0 0 0 0,0 0 0 0 0,3 2 1 0 0,0 0-1 0 0,2 1 0 0 0,1 0 0 0 0,2 1 0 0 0,0 0 1 0 0,3 0-1 0 0,1 1 0 0 0,1-1 0 0 0,1 1 0 0 0,2 0 1 0 0,4 31-44 0 0,-23 156 131 0 0,10-171-118 0 0,-2-1 0 0 0,-2-1 0 0 0,-2 0 1 0 0,-3-1-1 0 0,-1 0 0 0 0,-17 24-13 0 0,-4 15-22 0 0,41-85 9 0 0,0 0-19 0 0,0 0-19 0 0,0 0-5 0 0,0 0-28 0 0,0 0-17 0 0,0 0-11 0 0,0 0-47 0 0,5-39-3547 0 0,-3 19-4344 0 0,-2 13-3464 0 0</inkml:trace>
  <inkml:trace contextRef="#ctx0" brushRef="#br0" timeOffset="361.69">1 656 6945 0 0,'0'0'2796'0'0,"0"0"-1353"0"0,0 0-491 0 0,0 0 140 0 0,0 0 219 0 0,0 0 80 0 0,0 0-115 0 0,0 0-163 0 0,0 0-136 0 0,0 0-113 0 0,0 0-77 0 0,0 0-53 0 0,0 0-38 0 0,34 0-57 0 0,109-2-45 0 0,-52-15 339 0 0,156-82 81 0 0,-183 91-974 0 0,-54 54 256 0 0,-10-40-254 0 0,-11 204 378 0 0,11-193-2712 0 0,0-13-2229 0 0,0-3-4979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8678 857 10530 0 0,'0'0'2633'0'0,"0"0"-879"0"0,0 0-530 0 0,0 0-155 0 0,0 0-111 0 0,0 0-142 0 0,0 0-76 0 0,0 0-9 0 0,0 0 12 0 0,0 0-3 0 0,0 0-58 0 0,3 10-92 0 0,11 90 1175 0 0,-14-16-2153 0 0,7-89-12412 0 0,-5 3 1013 0 0</inkml:trace>
  <inkml:trace contextRef="#ctx0" brushRef="#br0" timeOffset="177.899">8697 477 14211 0 0,'0'0'640'0'0,"0"0"-808"0"0,0 0-272 0 0,0 0-96 0 0,0 0 96 0 0,0 0-40 0 0,0 0-552 0 0,0 0-1825 0 0,0 0-6041 0 0</inkml:trace>
  <inkml:trace contextRef="#ctx0" brushRef="#br0" timeOffset="536.539">9341 684 11875 0 0,'0'0'3407'0'0,"0"0"-1385"0"0,0 0-622 0 0,0 0-172 0 0,0 0-156 0 0,0 0-202 0 0,0 0-135 0 0,0 0-118 0 0,0 0-101 0 0,0 0-53 0 0,0 0-51 0 0,0 0-69 0 0,0 0-74 0 0,-32 2-53 0 0,-100 9-44 0 0,70 5 63 0 0,61-16-234 0 0,0 0 0 0 0,0 0 0 0 0,0 1-1 0 0,0-1 1 0 0,-1 0 0 0 0,1 1 0 0 0,0-1 0 0 0,0 1-1 0 0,0-1 1 0 0,0 1 0 0 0,0 0 0 0 0,0 0 0 0 0,1-1-1 0 0,-1 1 1 0 0,0 0 0 0 0,0 0 0 0 0,0 0 0 0 0,1 0-1 0 0,-1 0 1 0 0,0 0 0 0 0,1 0 0 0 0,-1 0 0 0 0,1 0-1 0 0,-1 0 1 0 0,1 0 0 0 0,0 0 0 0 0,-1 0 0 0 0,1 1-1 0 0,0-1 1 0 0,0 0 0 0 0,0 0 0 0 0,0 0-1 0 0,0 0 1 0 0,0 1 0 0 0,0-1 0 0 0,0 0 0 0 0,0 0-1 0 0,0 0 1 0 0,1 0 0 0 0,-1 1 0 0 0,1-1 0 0 0,-1 0-1 0 0,1 0 1 0 0,-1 0 0 0 0,1 0 0 0 0,-1 0 0 0 0,1 0-1 0 0,0 0 1 0 0,0 0-1 0 0,47 39-3 0 0,-42-37 3 0 0,4 2 7 0 0,0 0-1 0 0,0 1 0 0 0,0 0 1 0 0,0 0-1 0 0,-1 1 0 0 0,0 0 0 0 0,0 1 1 0 0,-1 0-1 0 0,0 0 0 0 0,0 1 1 0 0,-1 0-1 0 0,0 0 0 0 0,-1 0 0 0 0,0 1 1 0 0,-1 0-1 0 0,0 1 0 0 0,0-1 1 0 0,1 6-7 0 0,-4-11 29 0 0,0 1 0 0 0,-1 0 1 0 0,0 0-1 0 0,0 0 0 0 0,0-1 1 0 0,-1 1-1 0 0,0 0 0 0 0,0 0 1 0 0,0 0-1 0 0,-1 0 0 0 0,0 0 1 0 0,0 0-1 0 0,0 0 0 0 0,-1-1 1 0 0,0 1-1 0 0,0-1 0 0 0,-1 1 1 0 0,1-1-1 0 0,-1 0 0 0 0,0 0 1 0 0,0 0-1 0 0,-1 0 0 0 0,0 0 1 0 0,0-1-1 0 0,0 0 0 0 0,0 1 1 0 0,0-1-1 0 0,-1-1 0 0 0,0 1 1 0 0,0-1-1 0 0,0 0 0 0 0,0 0 1 0 0,0 0-1 0 0,-1-1 0 0 0,1 0 1 0 0,-1 0-1 0 0,0 0 0 0 0,-5 0-29 0 0,5 0-24 0 0,0-1 0 0 0,-1 1-1 0 0,1-2 1 0 0,0 1-1 0 0,-1-1 1 0 0,1 0 0 0 0,-1 0-1 0 0,1 0 1 0 0,0-1-1 0 0,-1 0 1 0 0,1-1 0 0 0,0 1-1 0 0,0-1 1 0 0,0 0-1 0 0,0-1 1 0 0,-3-1 24 0 0,-12-37-3388 0 0,21 30 90 0 0,0 0-4061 0 0,2 3-4650 0 0</inkml:trace>
  <inkml:trace contextRef="#ctx0" brushRef="#br0" timeOffset="-5569.27">3480 669 10018 0 0,'0'0'2031'0'0,"0"0"-585"0"0,0 0-8 0 0,0 0 166 0 0,0 0 39 0 0,0 0-101 0 0,0 0-225 0 0,0 0-217 0 0,0 0-167 0 0,0 0-179 0 0,0 0-195 0 0,0 0-161 0 0,0 0-98 0 0,1-6-51 0 0,1-9-127 0 0,0-1 1 0 0,2 1-1 0 0,-1 0 1 0 0,2 1-1 0 0,0-1 1 0 0,1 1-1 0 0,0 0 0 0 0,1 0 1 0 0,1 0-1 0 0,0 1 1 0 0,1 1-1 0 0,0-1 0 0 0,1 1 1 0 0,0 0-123 0 0,-5 8 0 0 0,55-25-140 0 0,-49 63 49 0 0,-11-28 105 0 0,0-1 0 0 0,1 1-1 0 0,0-1 1 0 0,0 1 0 0 0,0-1 0 0 0,1 1-1 0 0,0-1 1 0 0,0 0 0 0 0,0 0-1 0 0,0 0 1 0 0,1 0 0 0 0,0 0 0 0 0,0 0-1 0 0,0-1 1 0 0,1 1 0 0 0,-1-1 0 0 0,1 0-1 0 0,0 0 1 0 0,1-1 0 0 0,-1 1 0 0 0,0-1-1 0 0,1 0 1 0 0,0 0 0 0 0,0 0 0 0 0,0 0-1 0 0,0-1 1 0 0,0 0 0 0 0,0 0 0 0 0,1-1-1 0 0,-1 1 1 0 0,1-1 0 0 0,-1 0-1 0 0,2-1-13 0 0,-2 0 25 0 0,-2 1 17 0 0,0-1 0 0 0,0 0-1 0 0,0 0 1 0 0,0 0 0 0 0,0 0-1 0 0,0 0 1 0 0,0-1 0 0 0,0 1-1 0 0,-1-1 1 0 0,1 0 0 0 0,0 0-1 0 0,0 0 1 0 0,0 0 0 0 0,-1 0-1 0 0,1-1 1 0 0,-1 1 0 0 0,1-1-1 0 0,-1 0 1 0 0,1 1 0 0 0,-1-1-1 0 0,0 0 1 0 0,1-2-42 0 0,41-47-251 0 0,-23 39-1984 0 0,-11 10-1944 0 0,-2 0-2622 0 0,-1-1-5727 0 0</inkml:trace>
  <inkml:trace contextRef="#ctx0" brushRef="#br0" timeOffset="-5101.042">4234 408 17628 0 0,'0'0'1733'0'0,"0"0"-246"0"0,0 0-134 0 0,0 0-154 0 0,0 0-178 0 0,0 0-190 0 0,0 0-185 0 0,0 0-142 0 0,0 0-147 0 0,0 0-96 0 0,0 0-69 0 0,0 0-78 0 0,0 0-22 0 0,-23 14-20 0 0,-75 49-28 0 0,96-62-43 0 0,0 0 1 0 0,-1 0-1 0 0,1 1 0 0 0,0-1 1 0 0,0 1-1 0 0,0-1 1 0 0,0 1-1 0 0,0 0 0 0 0,0 0 1 0 0,0 0-1 0 0,1 0 1 0 0,-1 0-1 0 0,1 0 0 0 0,-1 0 1 0 0,1 0-1 0 0,0 1 0 0 0,0-1 1 0 0,0 1-1 0 0,0-1 1 0 0,0 1-1 0 0,1-1 0 0 0,-1 1 1 0 0,1-1-1 0 0,-1 1 1 0 0,1 0-1 0 0,0-1 0 0 0,0 2-1 0 0,0 6-1 0 0,0-7 2 0 0,0 0 1 0 0,-1 0-1 0 0,1 0 1 0 0,0 0-1 0 0,1 0 1 0 0,-1 0-1 0 0,0 0 1 0 0,1 0 0 0 0,-1 0-1 0 0,1-1 1 0 0,0 1-1 0 0,0 0 1 0 0,0 0-1 0 0,1 0 1 0 0,-1-1-1 0 0,1 1 1 0 0,-1-1-1 0 0,1 1 1 0 0,0-1-1 0 0,0 0 1 0 0,0 0-1 0 0,0 0 1 0 0,0 0-1 0 0,0 0 1 0 0,1 0-1 0 0,-1 0 1 0 0,1-1-1 0 0,-1 1 1 0 0,1-1-1 0 0,0 0 1 0 0,-1 0-1 0 0,1 0 1 0 0,0 0-1 0 0,0 0 1 0 0,0 0-1 0 0,0-1 1 0 0,1 1-2 0 0,12-1 31 0 0,0 0 1 0 0,0-1-1 0 0,0-1 1 0 0,0 0-1 0 0,-1-2 1 0 0,1 1-1 0 0,-1-2 0 0 0,1 0 1 0 0,-1-1-1 0 0,-1 0 1 0 0,1-1-1 0 0,-1-1 1 0 0,0 0-1 0 0,-1-1 1 0 0,0-1-1 0 0,0 0 0 0 0,9-10-31 0 0,97-57 251 0 0,-117 76-244 0 0,-1 0 0 0 0,1 0 0 0 0,0-1-1 0 0,-1 1 1 0 0,1 0 0 0 0,0 1 0 0 0,0-1-1 0 0,0 0 1 0 0,0 0 0 0 0,0 1 0 0 0,0-1-1 0 0,-1 1 1 0 0,1 0 0 0 0,0-1 0 0 0,0 1-1 0 0,0 0 1 0 0,0 0 0 0 0,1 0 0 0 0,-2 1-1 0 0,1-1 1 0 0,0 0 0 0 0,0 1 0 0 0,0-1-1 0 0,0 1 1 0 0,0 0 0 0 0,0-1 0 0 0,0 1-1 0 0,0 0 1 0 0,-1 0 0 0 0,1 0-1 0 0,0 1 1 0 0,-1-1 0 0 0,1 0 0 0 0,-1 1-1 0 0,1 0-6 0 0,3 26 50 0 0,-2 0-1 0 0,0 0 0 0 0,-2 0 0 0 0,-2 0 0 0 0,0 0 0 0 0,-2 0 1 0 0,-1-1-1 0 0,-1 1 0 0 0,-8 23-49 0 0,3 0 24 0 0,-117 567-757 0 0,123-596 717 0 0,2-8 23 0 0,0 1-1 0 0,-1-1 1 0 0,0 0-1 0 0,-2 0 1 0 0,1 0-1 0 0,-2-1 1 0 0,1 1-1 0 0,-2-1 1 0 0,0-1-1 0 0,0 1 1 0 0,-7 6-7 0 0,12-17 3 0 0,0 0 0 0 0,-1 0 0 0 0,1-1 1 0 0,-1 1-1 0 0,1-1 0 0 0,-1 0 0 0 0,1 0 1 0 0,-1 0-1 0 0,0 0 0 0 0,1 0 0 0 0,-1 0 1 0 0,0-1-1 0 0,0 1 0 0 0,0-1 0 0 0,0 0 1 0 0,0 0-1 0 0,0 0 0 0 0,1 0 0 0 0,-1 0 1 0 0,0-1-1 0 0,0 1 0 0 0,0-1 0 0 0,1 0 0 0 0,-1 0 1 0 0,0 0-1 0 0,0 0 0 0 0,1 0 0 0 0,-1-1 1 0 0,1 1-1 0 0,0-1 0 0 0,-1 0 0 0 0,1 1 1 0 0,0-1-1 0 0,0 0 0 0 0,-2-3-3 0 0,-2-5 7 0 0,0 0 1 0 0,0-1-1 0 0,1 1 0 0 0,1-2 0 0 0,0 1 1 0 0,0 0-1 0 0,1-1 0 0 0,1 1 1 0 0,0-1-1 0 0,1 0 0 0 0,0 0 0 0 0,0 0 1 0 0,1 0-1 0 0,1 0 0 0 0,0 1 0 0 0,1-1 1 0 0,0 0-1 0 0,0 0 0 0 0,2 0-7 0 0,4-15 10 0 0,2 1-1 0 0,0 0 1 0 0,2 0 0 0 0,1 1-1 0 0,1 1 1 0 0,1 0-1 0 0,11-12-9 0 0,-13 20-96 0 0,0 0-1 0 0,2 1 0 0 0,0 1 1 0 0,0 0-1 0 0,2 1 0 0 0,0 1 1 0 0,0 0-1 0 0,1 1 0 0 0,0 1 1 0 0,1 1-1 0 0,0 1 0 0 0,6-2 97 0 0,15 0-1665 0 0,-14 5-4707 0 0,-12 1-5904 0 0</inkml:trace>
  <inkml:trace contextRef="#ctx0" brushRef="#br0" timeOffset="-8340.633">0 816 0 0 0,'0'0'264'0'0,"0"0"446"0"0,0 0 275 0 0,0 0 295 0 0,0 0 265 0 0,0 0 118 0 0,0 0-90 0 0,0 0-210 0 0,0 0-238 0 0,0 0-181 0 0,0 0-99 0 0,1 1-258 0 0,1 1 7165 0 0,25-67-6531 0 0,63-116 44 0 0,-33 77-777 0 0,5 4 0 0 0,4 2 1 0 0,5 3-1 0 0,18-15-488 0 0,-26 44 353 0 0,-63 66-349 0 0,0 0-1 0 0,0 1 1 0 0,0-1-1 0 0,0 0 1 0 0,0 0-1 0 0,1 0 0 0 0,-1 1 1 0 0,0-1-1 0 0,0 0 1 0 0,0 0-1 0 0,0 0 1 0 0,0 0-1 0 0,1 1 1 0 0,-1-1-1 0 0,0 0 1 0 0,0 0-1 0 0,0 0 1 0 0,1 0-1 0 0,-1 0 1 0 0,0 0-1 0 0,0 0 1 0 0,0 0-1 0 0,1 0 1 0 0,-1 1-1 0 0,0-1 1 0 0,0 0-1 0 0,0 0 1 0 0,1 0-1 0 0,-1 0 1 0 0,0 0-1 0 0,0 0 1 0 0,1-1-1 0 0,-1 1 1 0 0,0 0-1 0 0,0 0 1 0 0,0 0-1 0 0,1 0 1 0 0,-1 0-1 0 0,0 0 0 0 0,0 0 1 0 0,0 0-1 0 0,1 0 1 0 0,-1 0-1 0 0,0-1 1 0 0,0 1-1 0 0,0 0 1 0 0,0 0-1 0 0,1 0-3 0 0,-2 9-20 0 0,0 55 136 0 0,2 0 0 0 0,3-1 1 0 0,3 1-1 0 0,3-1 0 0 0,8 23-116 0 0,66 178 98 0 0,-78-208 504 0 0,-29-56 20 0 0,15-2-598 0 0,1 0 0 0 0,-1-1 1 0 0,1 0-1 0 0,0-1 0 0 0,0 1 1 0 0,0-2-1 0 0,0 1 0 0 0,1-1 0 0 0,-1 1 1 0 0,1-2-1 0 0,1 1 0 0 0,-1-1 0 0 0,1 0 1 0 0,-2-1-25 0 0,-8-9 45 0 0,10 12-39 0 0,-8-12-7 0 0,-2 1 0 0 0,1 0-1 0 0,-2 1 1 0 0,0 1 0 0 0,-1 0 0 0 0,0 1 0 0 0,0 1 0 0 0,-2 1 0 0 0,1 1 0 0 0,-1 0 0 0 0,0 1 0 0 0,-1 1 0 0 0,0 1-1 0 0,0 1 1 0 0,0 0 0 0 0,-10 0 1 0 0,26 6-54 0 0,0 0 0 0 0,0 0 0 0 0,1 0 0 0 0,-1 0 0 0 0,0 1 0 0 0,0-1 0 0 0,1 1 0 0 0,-1 0 0 0 0,1 0 0 0 0,0 0 0 0 0,-1 1 0 0 0,1-1 0 0 0,0 1 0 0 0,0 0 0 0 0,1-1 0 0 0,-1 1 0 0 0,1 1 0 0 0,-1-1 0 0 0,-1 3 54 0 0,3-4-296 0 0,0-1 0 0 0,0 1 0 0 0,0 0 0 0 0,1-1 0 0 0,-1 1 0 0 0,0 0 0 0 0,1 0 0 0 0,-1-1 0 0 0,1 1 0 0 0,-1 0 0 0 0,1 0 0 0 0,0 0 0 0 0,0 0 0 0 0,0 0 0 0 0,0 0 0 0 0,0-1 0 0 0,1 1 0 0 0,-1 0 0 0 0,0 0 0 0 0,1 0 0 0 0,-1 0 0 0 0,1-1 0 0 0,0 1 0 0 0,0 0 0 0 0,-1-1 0 0 0,1 1 0 0 0,1 0 296 0 0,4 4-6510 0 0,2 0-4965 0 0</inkml:trace>
  <inkml:trace contextRef="#ctx0" brushRef="#br0" timeOffset="-7707.055">1333 544 6857 0 0,'0'0'1864'0'0,"0"0"-542"0"0,0 0-195 0 0,0 0 99 0 0,0 0 132 0 0,0 0 25 0 0,0 0-135 0 0,0 0-197 0 0,0 0-182 0 0,0 0-118 0 0,0 0-85 0 0,0 0-92 0 0,0 0-43 0 0,-10-15-43 0 0,-35-44-18 0 0,44 57-426 0 0,0 0 1 0 0,0 1-1 0 0,0-1 1 0 0,0 1-1 0 0,-1-1 0 0 0,1 1 1 0 0,0-1-1 0 0,-1 1 1 0 0,1 0-1 0 0,-1 0 1 0 0,1 0-1 0 0,-1 0 1 0 0,0 0-1 0 0,1 0 1 0 0,-1 0-1 0 0,0 0 1 0 0,0 1-1 0 0,1-1 1 0 0,-1 1-1 0 0,0-1 0 0 0,0 1 1 0 0,0 0-1 0 0,0 0 1 0 0,0 0-1 0 0,0 0 1 0 0,0 0-1 0 0,0 0 1 0 0,1 0-1 0 0,-2 1-44 0 0,-6 0 208 0 0,-1-1 9 0 0,-3-1-63 0 0,0 1-1 0 0,0 1 1 0 0,-1 0 0 0 0,1 0-1 0 0,0 1 1 0 0,0 1-1 0 0,0 0 1 0 0,1 1-1 0 0,-2 1-153 0 0,-59 27 455 0 0,72-30-445 0 0,0 0 0 0 0,0 0 1 0 0,0 0-1 0 0,1 0 0 0 0,-1 0 0 0 0,0 0 0 0 0,1 0 0 0 0,0 0 1 0 0,-1 0-1 0 0,1 0 0 0 0,0 0 0 0 0,0 0 0 0 0,0 1 0 0 0,1-1 1 0 0,-1 0-1 0 0,0 0 0 0 0,1 0 0 0 0,-1 0 0 0 0,1 0 0 0 0,0 0 1 0 0,0 0-1 0 0,0 0 0 0 0,0 0 0 0 0,0 0 0 0 0,0-1 0 0 0,0 1 1 0 0,0 0-1 0 0,1-1 0 0 0,0 2-10 0 0,8 6 35 0 0,0-1 0 0 0,1 0-1 0 0,-1 0 1 0 0,1-2 0 0 0,1 1 0 0 0,-1-1 0 0 0,1-1 0 0 0,9 4-35 0 0,45 23 128 0 0,-64-32-115 0 0,0 1 1 0 0,0-1 0 0 0,0 1 0 0 0,-1 0 0 0 0,1 0 0 0 0,0-1 0 0 0,0 1 0 0 0,-1 1 0 0 0,1-1 0 0 0,-1 0-1 0 0,1 0 1 0 0,-1 0 0 0 0,1 1 0 0 0,-1-1 0 0 0,0 1 0 0 0,0-1 0 0 0,0 1 0 0 0,0 0 0 0 0,0-1 0 0 0,0 1-1 0 0,0 0 1 0 0,0 0 0 0 0,-1 0 0 0 0,1-1 0 0 0,-1 1 0 0 0,1 0 0 0 0,-1 0 0 0 0,0 0 0 0 0,1 0 0 0 0,-1 0-1 0 0,0 0 1 0 0,-1 0 0 0 0,1 0 0 0 0,0 0 0 0 0,0 0 0 0 0,-1 0 0 0 0,1-1 0 0 0,-1 1 0 0 0,0 0 0 0 0,1 0-1 0 0,-1 0 1 0 0,0-1 0 0 0,0 1 0 0 0,0 0 0 0 0,-1 0-14 0 0,-16 12 45 0 0,-1-2 0 0 0,-1 0 0 0 0,0 0 0 0 0,-1-2 0 0 0,0-1 0 0 0,0 0 0 0 0,-1-2 0 0 0,0 0 0 0 0,-1-2 0 0 0,1 0 0 0 0,-7-1-45 0 0,-22-3 24 0 0,64-17-923 0 0,119-55-2797 0 0,-84 53-540 0 0,-3 2-3931 0 0,-26 11-2017 0 0</inkml:trace>
  <inkml:trace contextRef="#ctx0" brushRef="#br0" timeOffset="-7282.893">1828 452 3881 0 0,'0'0'3599'0'0,"0"0"-973"0"0,0 0-504 0 0,0 0-52 0 0,0 0-91 0 0,0 0-189 0 0,0 0-283 0 0,0 0-309 0 0,0 0-243 0 0,0 0-172 0 0,0 0-109 0 0,0 0-125 0 0,0 0-129 0 0,-6-7-85 0 0,-23-19-75 0 0,27 25-236 0 0,-1 0 0 0 0,1 0 0 0 0,-1 0 0 0 0,1 1 0 0 0,-1-1 0 0 0,1 1 0 0 0,-1 0 0 0 0,1 0 0 0 0,-1 0 0 0 0,1 0 0 0 0,-1 0 0 0 0,0 1 0 0 0,1-1 0 0 0,-1 1 0 0 0,1-1 0 0 0,0 1 0 0 0,-1 0 0 0 0,1 0 0 0 0,-1 0 0 0 0,0 1-24 0 0,-7 2 88 0 0,-141 50 615 0 0,150-53-706 0 0,0 1 1 0 0,0 0-1 0 0,0-1 0 0 0,1 1 1 0 0,-1 0-1 0 0,0 0 1 0 0,1-1-1 0 0,-1 1 0 0 0,1 0 1 0 0,0 0-1 0 0,0 0 0 0 0,0-1 1 0 0,-1 1-1 0 0,2 0 1 0 0,-1 0-1 0 0,0 0 0 0 0,0 0 1 0 0,1-1-1 0 0,-1 1 0 0 0,1 0 1 0 0,-1 0-1 0 0,1-1 1 0 0,0 1-1 0 0,-1 0 0 0 0,1-1 1 0 0,0 1-1 0 0,0-1 0 0 0,0 1 1 0 0,1-1-1 0 0,-1 1 3 0 0,97 100 60 0 0,-97-100-42 0 0,1 1-1 0 0,0-1 0 0 0,-1 0 1 0 0,0 1-1 0 0,1-1 0 0 0,-1 1 1 0 0,0-1-1 0 0,0 1 0 0 0,-1-1 1 0 0,1 1-1 0 0,0 0 0 0 0,-1-1 1 0 0,1 1-1 0 0,-1 0 0 0 0,0 0 1 0 0,0-1-1 0 0,0 1 0 0 0,-1 0 1 0 0,1 0-1 0 0,0-1 0 0 0,-1 1 1 0 0,0 0-1 0 0,0-1 0 0 0,0 1 1 0 0,0-1-1 0 0,0 1 0 0 0,0-1 1 0 0,-1 1-1 0 0,1-1 0 0 0,-1 0 1 0 0,1 0-1 0 0,-1 1 0 0 0,0-1 1 0 0,0 0-1 0 0,0-1 0 0 0,0 1 1 0 0,-1 0-1 0 0,1-1 0 0 0,0 1 1 0 0,-1-1-1 0 0,1 0 0 0 0,-1 1 1 0 0,1-1-1 0 0,-1 0 0 0 0,1-1 1 0 0,-1 1-1 0 0,-1 0-17 0 0,-79 36 208 0 0,43-24-226 0 0,-99 18-785 0 0,139-31 240 0 0,25-8-2111 0 0,34-16-3152 0 0,-32 12-2348 0 0,-11 4-791 0 0</inkml:trace>
  <inkml:trace contextRef="#ctx0" brushRef="#br0" timeOffset="-6920.608">1943 514 3329 0 0,'0'0'2859'0'0,"0"0"-560"0"0,0 0-244 0 0,0 0-66 0 0,0 0-152 0 0,0 0-308 0 0,0 0-457 0 0,0 0-413 0 0,0 0-208 0 0,0 0-54 0 0,0 0 6 0 0,0 0 33 0 0,-7 13-31 0 0,-19 41-27 0 0,18 19 890 0 0,9-69-1195 0 0,0 0 1 0 0,-1 0 0 0 0,1 0-1 0 0,1 0 1 0 0,-1 0-1 0 0,0-1 1 0 0,1 1 0 0 0,0 0-1 0 0,0-1 1 0 0,0 1-1 0 0,0-1 1 0 0,1 0 0 0 0,-1 0-1 0 0,1 0 1 0 0,0 0-1 0 0,0 0 1 0 0,0 0 0 0 0,0-1-1 0 0,0 0 1 0 0,1 1-1 0 0,-1-1 1 0 0,1 0-1 0 0,-1-1 1 0 0,1 1 0 0 0,0-1-1 0 0,0 1 1 0 0,0-1-1 0 0,-1 0 1 0 0,5 0-74 0 0,0 0 142 0 0,-1 1 0 0 0,1-1 0 0 0,-1-1 0 0 0,1 0-1 0 0,-1 0 1 0 0,1 0 0 0 0,-1-1 0 0 0,1 0 0 0 0,-1 0 0 0 0,1-1 0 0 0,-1 0 0 0 0,0 0-1 0 0,0-1 1 0 0,0 0 0 0 0,5-3-142 0 0,4-7 138 0 0,-1-1 1 0 0,-1 0-1 0 0,0-1 1 0 0,-1-1-1 0 0,0 0 0 0 0,-2-1 1 0 0,0 0-1 0 0,-1-1 0 0 0,0 0 1 0 0,-2 0-1 0 0,0-1 0 0 0,-1 0 1 0 0,-1-1-1 0 0,-1 1 0 0 0,2-14-138 0 0,4 3-333 0 0,-11 30 46 0 0,0 0-201 0 0,0 18-2877 0 0,0 7-6826 0 0,0-17-1736 0 0</inkml:trace>
  <inkml:trace contextRef="#ctx0" brushRef="#br0" timeOffset="-6360.57">2386 761 8938 0 0,'0'0'3767'0'0,"0"0"-1291"0"0,0 0-643 0 0,0 0-324 0 0,0 0-252 0 0,0 0-195 0 0,0 0-153 0 0,0 0-97 0 0,0 0-91 0 0,0 0-69 0 0,0 0-72 0 0,0 0-60 0 0,0 0-55 0 0,1-12-58 0 0,9-98 589 0 0,-5 97-919 0 0,1-1 0 0 0,0 1 0 0 0,1 0 0 0 0,0 0 0 0 0,1 0 0 0 0,1 1-1 0 0,0 1 1 0 0,0-1 0 0 0,1 1 0 0 0,1 1 0 0 0,5-5-77 0 0,-15 14-3 0 0,0 0 1 0 0,0-1-1 0 0,1 1 1 0 0,-1 0-1 0 0,0 0 1 0 0,0 0-1 0 0,0 0 1 0 0,1 0-1 0 0,-1 0 1 0 0,1 0-1 0 0,-1 0 1 0 0,1 1-1 0 0,-1-1 1 0 0,1 1-1 0 0,-1-1 0 0 0,1 1 1 0 0,-1-1-1 0 0,1 1 1 0 0,0 0-1 0 0,-1 0 1 0 0,1 0-1 0 0,0 0 1 0 0,-1 0-1 0 0,1 0 1 0 0,0 0-1 0 0,-1 0 1 0 0,1 1-1 0 0,-1-1 1 0 0,1 1-1 0 0,-1-1 1 0 0,1 1-1 0 0,-1 0 0 0 0,1-1 1 0 0,-1 1-1 0 0,1 0 1 0 0,-1 0-1 0 0,0 0 1 0 0,1 0-1 0 0,-1 0 1 0 0,0 0-1 0 0,0 1 1 0 0,0-1-1 0 0,0 0 1 0 0,0 1-1 0 0,0-1 1 0 0,0 0-1 0 0,-1 1 1 0 0,2 1 2 0 0,2 112 36 0 0,-4-113-34 0 0,1-1 0 0 0,-1 1 0 0 0,0-1 1 0 0,1 0-1 0 0,0 1 0 0 0,-1-1 1 0 0,1 0-1 0 0,0 0 0 0 0,-1 1 0 0 0,1-1 1 0 0,0 0-1 0 0,0 0 0 0 0,0 0 0 0 0,0 0 1 0 0,0 0-1 0 0,0 0 0 0 0,1 0 1 0 0,-1-1-1 0 0,0 1 0 0 0,0 0 0 0 0,1-1 1 0 0,-1 1-1 0 0,0-1 0 0 0,1 1 0 0 0,-1-1 1 0 0,0 1-1 0 0,1-1 0 0 0,-1 0 1 0 0,1 0-1 0 0,-1 0 0 0 0,0 0 0 0 0,1 0 1 0 0,-1 0-1 0 0,1 0 0 0 0,-1 0 0 0 0,0-1 1 0 0,1 1-1 0 0,-1 0 0 0 0,1-1 1 0 0,-1 1-1 0 0,0-1 0 0 0,0 1 0 0 0,1-1 1 0 0,-1 0-1 0 0,0 0 0 0 0,0 0 1 0 0,0 1-1 0 0,1-2-2 0 0,57-44 155 0 0,67-68-23 0 0,-120 110-133 0 0,0-1-1 0 0,0 2 1 0 0,0-1 0 0 0,0 0 0 0 0,0 1 0 0 0,1 0 0 0 0,0 1 0 0 0,-1 0 0 0 0,1 0 0 0 0,0 0-1 0 0,0 1 1 0 0,1-1 1 0 0,1 54-18 0 0,-14 128 123 0 0,14-160-1171 0 0,-2-18-3434 0 0,0-2-5897 0 0,-6 0-1414 0 0</inkml:trace>
  <inkml:trace contextRef="#ctx0" brushRef="#br0" timeOffset="-6142.291">3176 588 11803 0 0,'0'0'1712'0'0,"0"0"-464"0"0,0 0-72 0 0,0 0-79 0 0,0 0-209 0 0,0 0-272 0 0,0 0-280 0 0,0 0-160 0 0,0 0-160 0 0,0 0-104 0 0,0 0-224 0 0,0 0-496 0 0,0 0-897 0 0,0 0-3464 0 0,-41 140-5817 0 0</inkml:trace>
  <inkml:trace contextRef="#ctx0" brushRef="#br0" timeOffset="-5987.001">3099 257 17188 0 0,'0'0'1832'0'0,"0"0"-472"0"0,0 0-199 0 0,0 0-161 0 0,0 0-232 0 0,0 0-168 0 0,0 0-208 0 0,0 0-184 0 0,0 0-152 0 0,0 0-104 0 0,0 0-80 0 0,0 0-80 0 0,0 0-24 0 0,14-122-168 0 0,-4 137-232 0 0,1 3-792 0 0,-6-3-3513 0 0,1-8-8002 0 0</inkml:trace>
  <inkml:trace contextRef="#ctx0" brushRef="#br0" timeOffset="-2417.02">5786 91 0 0 0,'0'0'1223'0'0,"0"0"281"0"0,0 0 237 0 0,0 0 274 0 0,0 0 215 0 0,0 0 11 0 0,0 0-156 0 0,0 0-329 0 0,0 0-365 0 0,0 0-297 0 0,0 0-217 0 0,0-11-143 0 0,0-26-234 0 0,0 37 2588 0 0,-22 379-36 0 0,-32 47-2213 0 0,49-402-833 0 0,2 1 0 0 0,1-1 0 0 0,1 1 0 0 0,1-1 0 0 0,1 1 0 0 0,2 9-6 0 0,-2-34-21 0 0,-1 1 1 0 0,1-1-1 0 0,-1 0 0 0 0,1 0 1 0 0,0 1-1 0 0,-1-1 1 0 0,1 0-1 0 0,-1 0 1 0 0,1 0-1 0 0,0 0 1 0 0,-1 0-1 0 0,1 0 1 0 0,-1 0-1 0 0,1 0 1 0 0,0 0-1 0 0,-1 0 0 0 0,1 0 1 0 0,0 0-1 0 0,-1-1 1 0 0,1 1-1 0 0,-1 0 1 0 0,1 0-1 0 0,-1-1 1 0 0,1 1-1 0 0,-1 0 1 0 0,1-1-1 0 0,-1 1 1 0 0,1 0-1 0 0,-1-1 0 0 0,1 1 1 0 0,-1-1-1 0 0,1 1 1 0 0,-1-1-1 0 0,0 1 1 0 0,1-1-1 0 0,-1 1 1 0 0,0-1-1 0 0,0 1 1 0 0,1-1-1 0 0,-1 0 1 0 0,0 1-1 0 0,0-1 0 0 0,0 1 1 0 0,0-1-1 0 0,0 0 1 0 0,1 1-1 0 0,-1-1 1 0 0,0 1-1 0 0,-1-1 1 0 0,1 0 20 0 0,27-57-2809 0 0,-16 18-7613 0 0,-9 35-662 0 0</inkml:trace>
  <inkml:trace contextRef="#ctx0" brushRef="#br0" timeOffset="-2135.914">5427 555 8762 0 0,'0'0'2242'0'0,"0"0"-734"0"0,0 0-557 0 0,0 0-115 0 0,0 0 22 0 0,0 0 126 0 0,0 0 121 0 0,0 0 12 0 0,0 0 0 0 0,0 0-106 0 0,0 0-169 0 0,0 0-121 0 0,0 0-126 0 0,35-7-124 0 0,108-21-119 0 0,179-55-1074 0 0,-303 77-202 0 0,18-6-2560 0 0,-16 1-5828 0 0,-12 3 282 0 0</inkml:trace>
  <inkml:trace contextRef="#ctx0" brushRef="#br0" timeOffset="-1674.087">6258 98 6081 0 0,'0'0'5020'0'0,"0"0"-3193"0"0,0 0-877 0 0,0 0 203 0 0,0 0 213 0 0,0 0 75 0 0,0 0-147 0 0,0 0-262 0 0,-11 35-230 0 0,-31 109-151 0 0,23-28 349 0 0,-7 280 1326 0 0,25-392-2311 0 0,1-1 0 0 0,0 0 1 0 0,-1 1-1 0 0,1-1 0 0 0,0 0 0 0 0,1 1 1 0 0,-1-1-1 0 0,1 0 0 0 0,-1 1 1 0 0,1-1-1 0 0,0 0 0 0 0,0 1 1 0 0,0-1-1 0 0,1 0 0 0 0,-1 0 0 0 0,1 0 1 0 0,0 0-1 0 0,-1-1 0 0 0,2 1 1 0 0,-1 0-1 0 0,0-1 0 0 0,0 1 1 0 0,1-1-1 0 0,-1 0 0 0 0,1 0 0 0 0,0 0 1 0 0,-1 0-1 0 0,1 0 0 0 0,0 0 1 0 0,0-1-1 0 0,0 0 0 0 0,1 1 1 0 0,-1-1-1 0 0,0 0 0 0 0,0 0 0 0 0,3-1-15 0 0,4-1 52 0 0,1-1-1 0 0,-1-1 0 0 0,1 0 0 0 0,-1 0 0 0 0,0-1 0 0 0,-1 0 1 0 0,1-1-1 0 0,-1 0 0 0 0,1 0 0 0 0,-2-1 0 0 0,1-1 0 0 0,0 0-51 0 0,37-22 47 0 0,-33 21-45 0 0,0 0 1 0 0,1 2 0 0 0,-1-1 0 0 0,1 2 0 0 0,0 0-1 0 0,1 1 1 0 0,-1 0 0 0 0,1 1 0 0 0,0 0 0 0 0,11 1-3 0 0,-24 3 1 0 0,0 1 0 0 0,0 0 1 0 0,0 0-1 0 0,0 0 1 0 0,-1 0-1 0 0,1 0 0 0 0,0 0 1 0 0,-1 0-1 0 0,1 1 0 0 0,-1-1 1 0 0,0 0-1 0 0,0 1 1 0 0,0-1-1 0 0,0 1 0 0 0,0 0 1 0 0,-1-1-1 0 0,1 1 1 0 0,-1-1-1 0 0,0 1 0 0 0,1 0 1 0 0,-1 0-1 0 0,-1-1 0 0 0,1 1 1 0 0,0 0-1 0 0,0-1 1 0 0,-1 1-1 0 0,0 0 0 0 0,0-1-1 0 0,1 7 20 0 0,-3 81 71 0 0,4-88-115 0 0,1 0-1 0 0,-1-1 1 0 0,0 1 0 0 0,1-1 0 0 0,0 1-1 0 0,-1-1 1 0 0,1 0 0 0 0,0 0 0 0 0,0 0-1 0 0,-1 0 1 0 0,1 0 0 0 0,0 0-1 0 0,0 0 1 0 0,0-1 0 0 0,0 1 0 0 0,0-1-1 0 0,0 1 1 0 0,1-1 0 0 0,-1 0 0 0 0,0 0-1 0 0,0 0 1 0 0,0 0 0 0 0,0 0-1 0 0,0 0 1 0 0,1-1 24 0 0,24 1-2145 0 0,-18 0-1492 0 0,-1 0-3929 0 0,-6 0-3714 0 0</inkml:trace>
  <inkml:trace contextRef="#ctx0" brushRef="#br0" timeOffset="-1269.893">6810 857 3945 0 0,'0'0'2088'0'0,"0"0"-198"0"0,0 0 46 0 0,0 0-11 0 0,0 0-210 0 0,0 0-232 0 0,0 0-192 0 0,0 0-192 0 0,0 0-147 0 0,0 0-112 0 0,0 0-128 0 0,0 0-104 0 0,0 0-88 0 0,23-1-58 0 0,71-3-63 0 0,-54-12 136 0 0,-35 11-401 0 0,-2 1-74 0 0,1 0 1 0 0,-1 0-1 0 0,1 0 0 0 0,-1 0 0 0 0,-1-1 0 0 0,1 1 1 0 0,0-1-1 0 0,-1 0 0 0 0,0 0 0 0 0,0 0 0 0 0,-1 0 0 0 0,1 0 1 0 0,-1 0-1 0 0,0 0 0 0 0,-1-1 0 0 0,1 1 0 0 0,-1 0 1 0 0,0 0-1 0 0,0-1 0 0 0,-1 1 0 0 0,1 0 0 0 0,-2-3-60 0 0,-1 5-9 0 0,0 0 0 0 0,-1 0 0 0 0,0 1 0 0 0,1-1 0 0 0,-1 1 0 0 0,0 0 0 0 0,0 0-1 0 0,0 1 1 0 0,-1-1 0 0 0,1 1 0 0 0,0 0 0 0 0,0 0 0 0 0,-1 0 0 0 0,1 1 0 0 0,-1-1-1 0 0,1 1 1 0 0,-1 0 0 0 0,1 0 0 0 0,0 1 0 0 0,-1-1 0 0 0,1 1 0 0 0,0 0 0 0 0,-1 0 0 0 0,1 1-1 0 0,0-1 1 0 0,0 1 0 0 0,0 0 0 0 0,0 0 0 0 0,0 0 0 0 0,0 0 0 0 0,-1 2 9 0 0,-4 0-14 0 0,0 0 1 0 0,0 0-1 0 0,1 1 1 0 0,-1 1-1 0 0,1-1 1 0 0,0 1 0 0 0,0 1-1 0 0,1-1 1 0 0,0 1-1 0 0,0 0 1 0 0,1 1-1 0 0,0 0 1 0 0,0 0 0 0 0,0 0-1 0 0,1 1 1 0 0,1 0-1 0 0,-1 0 1 0 0,2 0-1 0 0,-1 0 1 0 0,1 1-1 0 0,0-1 1 0 0,1 1 0 0 0,0 0-1 0 0,1-1 1 0 0,0 6 13 0 0,3-10-2 0 0,0 0 1 0 0,1-1-1 0 0,-1 0 1 0 0,1 1-1 0 0,0-1 1 0 0,0 0-1 0 0,1-1 1 0 0,-1 1-1 0 0,1 0 1 0 0,0-1-1 0 0,0 0 1 0 0,0 0-1 0 0,0 0 1 0 0,1-1-1 0 0,-1 1 1 0 0,1-1-1 0 0,-1 0 1 0 0,1 0-1 0 0,0 0 1 0 0,0-1-1 0 0,0 0 1 0 0,0 0-1 0 0,0 0 1 0 0,1 0 1 0 0,28 5-109 0 0,1-1 0 0 0,-1-1 1 0 0,1-2-1 0 0,0-1 0 0 0,29-4 109 0 0,36-14-4025 0 0,-65 4-5828 0 0,-25 8 1071 0 0</inkml:trace>
  <inkml:trace contextRef="#ctx0" brushRef="#br0" timeOffset="-999.08">7298 1022 2673 0 0,'0'0'2864'0'0,"0"0"-462"0"0,0 0-187 0 0,0 0-148 0 0,0 0-340 0 0,0 0-293 0 0,0 0-228 0 0,0 0-170 0 0,0 0-48 0 0,0 0 11 0 0,0 0 60 0 0,0 0 0 0 0,3 0-110 0 0,1-3-796 0 0,-1 0 0 0 0,1 0 0 0 0,-1 0 1 0 0,1 0-1 0 0,-1-1 0 0 0,0 0 0 0 0,0 1 0 0 0,-1-1 0 0 0,1 0 0 0 0,-1 0 0 0 0,0 0 0 0 0,0-1 0 0 0,0 1 0 0 0,0 0 1 0 0,-1-1-1 0 0,0 0 0 0 0,0 1 0 0 0,0-1 0 0 0,0-4-153 0 0,6-14 399 0 0,1-2-78 0 0,-5 12-281 0 0,0 0 1 0 0,1-1-1 0 0,1 1 1 0 0,0 1-1 0 0,1-1 1 0 0,0 1-1 0 0,1 0 1 0 0,1 0-1 0 0,0 1 1 0 0,0 0-1 0 0,1 0 1 0 0,0 1-1 0 0,1 0 1 0 0,6-4-41 0 0,4 13-2056 0 0,-17 16-5765 0 0,-3-11-3791 0 0</inkml:trace>
  <inkml:trace contextRef="#ctx0" brushRef="#br0" timeOffset="-580.237">7729 809 4497 0 0,'0'0'4821'0'0,"0"0"-1964"0"0,0 0-861 0 0,0 0-241 0 0,0 0-285 0 0,0 0-277 0 0,0 0-202 0 0,0 0-179 0 0,0 0-127 0 0,0 0-97 0 0,0 0-79 0 0,0 0-74 0 0,0 0-42 0 0,24-23-55 0 0,74-73-54 0 0,-74 56 71 0 0,-26 37-302 0 0,1 1-43 0 0,0 0 0 0 0,0 0 0 0 0,-1 0 0 0 0,1 0 0 0 0,0 1 0 0 0,-1-1 0 0 0,1 0 0 0 0,-1 1 0 0 0,0-1 0 0 0,1 1 0 0 0,-1-1 0 0 0,0 1 0 0 0,0 0 0 0 0,0 0 0 0 0,0 0 0 0 0,0 0 0 0 0,0 0 0 0 0,0 1 0 0 0,0-1 0 0 0,-1 0 1 0 0,1 1-1 0 0,0 0 0 0 0,0-1 0 0 0,-1 1 0 0 0,1 0 0 0 0,0 0 0 0 0,0 0 0 0 0,-1 1 0 0 0,1-1 0 0 0,0 1 0 0 0,0-1 0 0 0,0 1 0 0 0,0-1-10 0 0,-71 31-122 0 0,64-26 114 0 0,1 0 0 0 0,-1 0 0 0 0,1 1-1 0 0,0 0 1 0 0,1 1 0 0 0,0-1 0 0 0,0 2 0 0 0,0-1-1 0 0,1 1 1 0 0,0 0 0 0 0,0 0 0 0 0,1 0-1 0 0,0 1 1 0 0,1 0 0 0 0,0 0 0 0 0,0 0 0 0 0,1 0-1 0 0,0 1 1 0 0,0-1 0 0 0,1 1 0 0 0,1 0 0 0 0,0 0-1 0 0,0 0 1 0 0,1-1 0 0 0,0 1 0 0 0,0 0 8 0 0,4 0 89 0 0,0 0 0 0 0,0-1 1 0 0,1 0-1 0 0,1 0 0 0 0,-1 0 0 0 0,1-1 1 0 0,1 0-1 0 0,0 0 0 0 0,0 0 0 0 0,0-1 1 0 0,1 0-1 0 0,0-1 0 0 0,0 1 0 0 0,1-2 1 0 0,-1 1-1 0 0,1-1 0 0 0,1 0 0 0 0,-1-1 1 0 0,1 0-1 0 0,0-1 0 0 0,-1 0 0 0 0,1 0 1 0 0,1-1-1 0 0,-1-1 0 0 0,0 1 0 0 0,0-2 1 0 0,7 1-90 0 0,-2-1-403 0 0,23-2 519 0 0,-17-11-6656 0 0,-17 9-5261 0 0</inkml:trace>
  <inkml:trace contextRef="#ctx0" brushRef="#br0" timeOffset="24790.895">941 1453 1296 0 0,'0'0'1611'0'0,"0"0"71"0"0,0 0 14 0 0,0 0 26 0 0,0 0-94 0 0,0 0-151 0 0,0 0-93 0 0,0 0-85 0 0,0 0-45 0 0,0 0-137 0 0,0 0-163 0 0,-1-4-119 0 0,1-2-528 0 0,-6-24 4000 0 0,5 37 1117 0 0,0 13-5691 0 0,-2 99 656 0 0,-5-1 1 0 0,-5 0-1 0 0,-5 0 1 0 0,-9 18-390 0 0,-5 67 52 0 0,32-177-215 0 0,-26-52-5501 0 0,22 22 4435 0 0,0 0-1390 0 0,1 0-2332 0 0,-1-2-6718 0 0</inkml:trace>
  <inkml:trace contextRef="#ctx0" brushRef="#br0" timeOffset="25044.762">451 1899 9986 0 0,'0'0'3127'0'0,"0"0"-1572"0"0,0 0-733 0 0,0 0 5 0 0,0 0 205 0 0,0 0 138 0 0,0 0-22 0 0,0 0-123 0 0,0 0-106 0 0,33-6-100 0 0,107-20-91 0 0,339-71 1291 0 0,-428 91-2334 0 0,10-3-1304 0 0,-22-2-6795 0 0,-30 7-3214 0 0</inkml:trace>
  <inkml:trace contextRef="#ctx0" brushRef="#br0" timeOffset="25533.584">1355 1357 13331 0 0,'0'0'1680'0'0,"0"0"-389"0"0,0 0-251 0 0,0 0-87 0 0,0 0-1 0 0,0 0-1 0 0,0 0-84 0 0,0 0-139 0 0,0 0-87 0 0,0 0-67 0 0,-11 36-72 0 0,-35 113-42 0 0,19-2 743 0 0,20 139 18 0 0,6-277-1217 0 0,2 1 0 0 0,-1-1 0 0 0,1 0 0 0 0,1 1 1 0 0,-1-1-1 0 0,2 0 0 0 0,-1 0 0 0 0,1 0 0 0 0,1 0 0 0 0,-1-1 1 0 0,2 1-1 0 0,-1-1 0 0 0,1 0 0 0 0,0 0 0 0 0,3 3-4 0 0,-4-10 11 0 0,0 0-1 0 0,-1 0 0 0 0,1 0 0 0 0,0-1 0 0 0,0 0 1 0 0,-1 1-1 0 0,1-1 0 0 0,0-1 0 0 0,0 1 1 0 0,-1 0-1 0 0,1-1 0 0 0,0 0 0 0 0,0 0 1 0 0,-1 0-1 0 0,1 0 0 0 0,-1-1 0 0 0,1 1 0 0 0,-1-1 1 0 0,0 0-1 0 0,1 0 0 0 0,-1 0 0 0 0,0-1 1 0 0,0 1-1 0 0,-1-1 0 0 0,1 1 0 0 0,0-1 1 0 0,-1 0-1 0 0,1 0 0 0 0,-1-1-10 0 0,9-5 5 0 0,2-3-2 0 0,1 1 1 0 0,0 1-1 0 0,0 0 1 0 0,1 1-1 0 0,0 0 1 0 0,1 2-1 0 0,0-1 1 0 0,3 1-4 0 0,-18 6 0 0 0,0 1 0 0 0,0-1 1 0 0,1 0-1 0 0,-1 1 0 0 0,0-1 1 0 0,1 1-1 0 0,-1 0 0 0 0,0 0 1 0 0,1-1-1 0 0,-1 1 0 0 0,0 0 0 0 0,1 0 1 0 0,-1 0-1 0 0,0 0 0 0 0,1 0 1 0 0,-1 1-1 0 0,0-1 0 0 0,1 0 1 0 0,-1 1-1 0 0,0-1 0 0 0,1 0 1 0 0,-1 1-1 0 0,0 0 0 0 0,0-1 0 0 0,1 1 1 0 0,-1 0-1 0 0,0 0 0 0 0,0-1 1 0 0,0 1-1 0 0,0 0 0 0 0,0 0 1 0 0,0 0-1 0 0,0 0 0 0 0,-1 0 1 0 0,1 1-1 0 0,0-1 0 0 0,-1 0 0 0 0,1 0 1 0 0,0 0-1 0 0,-1 1 0 0 0,1-1 1 0 0,-1 0-1 0 0,0 1 0 0 0,1-1 1 0 0,-1 0-1 0 0,0 1 0 0 0,0-1 1 0 0,0 0-1 0 0,0 1 0 0 0,0-1 0 0 0,0 0 1 0 0,-1 1-1 0 0,2 156 185 0 0,0-157-219 0 0,1 0 0 0 0,-1 0 1 0 0,1 0-1 0 0,0 0 0 0 0,-1 0 0 0 0,1 0 0 0 0,0 0 0 0 0,0-1 1 0 0,0 1-1 0 0,0-1 0 0 0,0 1 0 0 0,0-1 0 0 0,-1 1 0 0 0,1-1 1 0 0,0 0-1 0 0,0 0 0 0 0,0 0 0 0 0,0 0 0 0 0,0-1 0 0 0,0 1 1 0 0,0 0-1 0 0,0-1 0 0 0,0 0 0 0 0,0 1 0 0 0,0-1 0 0 0,-1 0 1 0 0,1 0-1 0 0,0 0 0 0 0,-1 0 0 0 0,1 0 0 0 0,0 0 0 0 0,-1 0 1 0 0,1-1-1 0 0,-1 1 0 0 0,1-1 34 0 0,31-25-3922 0 0,-21 16-2681 0 0,-7 6-4730 0 0</inkml:trace>
  <inkml:trace contextRef="#ctx0" brushRef="#br0" timeOffset="25878.367">1874 2109 0 0 0,'0'0'951'0'0,"0"0"937"0"0,0 0 306 0 0,0 0 71 0 0,0 0-34 0 0,0 0-88 0 0,0 0-93 0 0,0 0-186 0 0,32-2-236 0 0,100-4-233 0 0,-56-16 671 0 0,-69 20-1901 0 0,0-1 0 0 0,0-1 0 0 0,0 1 0 0 0,0-1 0 0 0,-1 0 0 0 0,1 0 0 0 0,-1-1 0 0 0,0 0 0 0 0,-1 0 0 0 0,1 0 0 0 0,-1-1 0 0 0,0 0 0 0 0,-1 0 0 0 0,1 0 0 0 0,-1 0 0 0 0,0-1 0 0 0,-1 0 0 0 0,1 1 0 0 0,-1-1 0 0 0,-1-1 0 0 0,1 1 0 0 0,-1 0 0 0 0,-1-1 0 0 0,1 1 0 0 0,-1-6-165 0 0,-1 11 8 0 0,0 0-1 0 0,0 0 1 0 0,0 0 0 0 0,-1 0 0 0 0,1 1-1 0 0,-1-1 1 0 0,0 0 0 0 0,1 0-1 0 0,-1 0 1 0 0,0 1 0 0 0,0-1-1 0 0,0 0 1 0 0,0 1 0 0 0,-1-1 0 0 0,1 1-1 0 0,0-1 1 0 0,-1 1 0 0 0,1-1-1 0 0,-1 1 1 0 0,1 0 0 0 0,-1 0 0 0 0,1 0-1 0 0,-1 0 1 0 0,0 0 0 0 0,0 0-1 0 0,1 0 1 0 0,-1 1 0 0 0,0-1 0 0 0,0 1-1 0 0,0-1 1 0 0,0 1 0 0 0,0 0-1 0 0,0 0 1 0 0,0 0 0 0 0,0 0-1 0 0,0 0-7 0 0,-72 14-150 0 0,60-6 115 0 0,1 0 0 0 0,-1 1 0 0 0,1 0 0 0 0,1 1 0 0 0,0 0-1 0 0,0 1 1 0 0,1 1 0 0 0,1 0 0 0 0,0 0 0 0 0,0 1 0 0 0,1 0 0 0 0,1 0 0 0 0,0 1 0 0 0,1 1 0 0 0,0 0 35 0 0,6-11-1 0 0,0 0-1 0 0,0-1 1 0 0,0 1-1 0 0,0 1 1 0 0,1-1-1 0 0,0 0 1 0 0,-1 0-1 0 0,2 0 1 0 0,-1 0-1 0 0,0 0 1 0 0,1 0-1 0 0,0 0 1 0 0,0 0-1 0 0,0 0 1 0 0,0 0-1 0 0,1-1 1 0 0,-1 1-1 0 0,1 0 1 0 0,0-1-1 0 0,0 1 1 0 0,0-1-1 0 0,1 1 1 0 0,-1-1-1 0 0,1 0 1 0 0,0 0-1 0 0,0 0 1 0 0,0-1-1 0 0,0 1 1 0 0,0-1-1 0 0,1 0 1 0 0,-1 1-1 0 0,1-1 1 0 0,0-1-1 0 0,-1 1 1 0 0,1-1-1 0 0,0 1 1 0 0,0-1 0 0 0,0 0-1 0 0,0 0 1 0 0,0-1-1 0 0,0 1 1 0 0,0-1 1 0 0,176 0-407 0 0,-136-12-1951 0 0,-27 7-3295 0 0,-7 4-6011 0 0</inkml:trace>
  <inkml:trace contextRef="#ctx0" brushRef="#br0" timeOffset="26642.793">3169 1295 6169 0 0,'0'0'2335'0'0,"0"0"-397"0"0,0 0-245 0 0,0 0 0 0 0,0 0 92 0 0,0 0-84 0 0,0 0-267 0 0,0 0-322 0 0,0 0-286 0 0,0 0-226 0 0,0 0-141 0 0,3-8 227 0 0,6 50 960 0 0,4 99 111 0 0,-7 0-1 0 0,-8 63-1756 0 0,0-48 233 0 0,0 32-166 0 0,-26-121-1903 0 0,-17-52-6022 0 0,27-15-2763 0 0,12 0 3046 0 0</inkml:trace>
  <inkml:trace contextRef="#ctx0" brushRef="#br0" timeOffset="26894.22">2894 1836 7017 0 0,'0'0'4783'0'0,"0"0"-3076"0"0,0 0-1066 0 0,0 0 106 0 0,0 0 323 0 0,0 0 270 0 0,0 0 74 0 0,0 0-138 0 0,0 0-181 0 0,0 0-131 0 0,0 0-121 0 0,0 0-82 0 0,29 12-68 0 0,89 38-83 0 0,-25-32 332 0 0,-42-16-749 0 0,0-3 1 0 0,0-2-1 0 0,0-3 0 0 0,47-11-193 0 0,89-6-1776 0 0,-147 21-2478 0 0,0 2-3639 0 0,-31 0-3636 0 0</inkml:trace>
  <inkml:trace contextRef="#ctx0" brushRef="#br0" timeOffset="27306.152">3677 1980 856 0 0,'0'0'2223'0'0,"0"0"-257"0"0,0 0-34 0 0,0 0 25 0 0,0 0-203 0 0,0 0-241 0 0,0 0-172 0 0,0 0-155 0 0,0 0-77 0 0,0 0-38 0 0,0 0-20 0 0,0 0-70 0 0,0 0-98 0 0,31 5-122 0 0,96 13-115 0 0,-64-25 216 0 0,-55 2-681 0 0,-3 3-87 0 0,0 0 1 0 0,0 0-1 0 0,0 0 1 0 0,0-1 0 0 0,0 1-1 0 0,-1-1 1 0 0,1 0-1 0 0,-1-1 1 0 0,0 1-1 0 0,0-1 1 0 0,0 0-1 0 0,0 0 1 0 0,-1 0-1 0 0,1 0 1 0 0,-1-1 0 0 0,0 1-1 0 0,-1-1 1 0 0,1 0-1 0 0,-1 0 1 0 0,0 0-1 0 0,0 0 1 0 0,0 0-1 0 0,-1-1 1 0 0,0 1-1 0 0,0 0 1 0 0,0-1 0 0 0,0 1-1 0 0,-1-1 1 0 0,0-1-95 0 0,-4 4-14 0 0,1 0 1 0 0,-1 0 0 0 0,0 0 0 0 0,0 0-1 0 0,0 1 1 0 0,-1 0 0 0 0,1-1-1 0 0,0 2 1 0 0,-1-1 0 0 0,1 0-1 0 0,-1 1 1 0 0,0 0 0 0 0,0 0 0 0 0,1 0-1 0 0,-1 1 1 0 0,0 0 0 0 0,0 0-1 0 0,0 0 1 0 0,1 0 0 0 0,-1 1 0 0 0,0-1-1 0 0,0 1 1 0 0,1 1 0 0 0,-1-1-1 0 0,0 1 1 0 0,1-1 0 0 0,-1 1-1 0 0,1 1 1 0 0,0-1 0 0 0,-4 3 13 0 0,-4 1-13 0 0,0 0 1 0 0,0 0-1 0 0,1 1 0 0 0,0 1 1 0 0,0 0-1 0 0,1 0 1 0 0,0 1-1 0 0,0 1 0 0 0,1 0 1 0 0,1 0-1 0 0,-1 0 1 0 0,2 1-1 0 0,-1 0 0 0 0,2 1 1 0 0,-1 0-1 0 0,2 0 0 0 0,-1 0 1 0 0,2 1-1 0 0,-1-1 1 0 0,2 1-1 0 0,0 0 0 0 0,0 0 1 0 0,2 0-1 0 0,-1 1 0 0 0,2-1 1 0 0,-1 1 12 0 0,5-7 2 0 0,-1-1 0 0 0,1 0-1 0 0,0 1 1 0 0,0-1 0 0 0,0-1 0 0 0,1 1 0 0 0,0-1 0 0 0,0 0 0 0 0,0 0 0 0 0,1 0-1 0 0,0-1 1 0 0,0 1 0 0 0,0-1 0 0 0,0-1 0 0 0,1 0 0 0 0,0 1 0 0 0,-1-2-1 0 0,1 1 1 0 0,0-1 0 0 0,0 0 0 0 0,0-1 0 0 0,1 1 0 0 0,-1-1 0 0 0,0-1 0 0 0,5 0-2 0 0,133 5-777 0 0,-68-16-1313 0 0,-28-3-5343 0 0,-34 9-2593 0 0</inkml:trace>
  <inkml:trace contextRef="#ctx0" brushRef="#br0" timeOffset="28054.929">4428 1895 6433 0 0,'0'0'2352'0'0,"0"0"-200"0"0,0 0-72 0 0,0 0-112 0 0,0 0-252 0 0,0 0-364 0 0,0 0-392 0 0,0 0-283 0 0,0 0-163 0 0,0 0-64 0 0,0 0-48 0 0,0 0-61 0 0,0 0-52 0 0,-16 23-49 0 0,-50 72-67 0 0,-48 59 565 0 0,76-105-523 0 0,70-83 897 0 0,209-204-385 0 0,-236 233-663 0 0,-5 6-71 0 0,0 0 0 0 0,1-1 1 0 0,-1 1-1 0 0,0-1 1 0 0,0 1-1 0 0,0-1 0 0 0,0 1 1 0 0,1-1-1 0 0,-1 1 1 0 0,0-1-1 0 0,0 1 0 0 0,1-1 1 0 0,-1 0-1 0 0,0 1 1 0 0,1-1-1 0 0,-1 1 0 0 0,0-1 1 0 0,1 0-1 0 0,-1 1 1 0 0,1-1-1 0 0,-1 0 0 0 0,1 1 1 0 0,-1-1-1 0 0,1 0 1 0 0,-1 0-1 0 0,1 0 0 0 0,-1 1 1 0 0,1-1-1 0 0,-1 0 1 0 0,1 0-1 0 0,-1 0 0 0 0,1 0 1 0 0,-1 0-1 0 0,1 0 1 0 0,-1 0-1 0 0,1 0 0 0 0,-1 0 1 0 0,1 0-1 0 0,-1 0 1 0 0,1 0-1 0 0,0 0 0 0 0,-1-1 1 0 0,1 1-1 0 0,-1 0 1 0 0,1 0-1 0 0,-1-1 0 0 0,0 1 1 0 0,1 0-1 0 0,-1 0 1 0 0,1-1-1 0 0,-1 1 0 0 0,1 0 1 0 0,-1-1-1 0 0,0 1 1 0 0,1-1-1 0 0,-1 1 0 0 0,0-1 1 0 0,0 1-1 0 0,1-1 7 0 0,-3 49 103 0 0,0-40-97 0 0,0 0 0 0 0,1 0-1 0 0,1 0 1 0 0,-1 1 0 0 0,1-1 0 0 0,1 0 0 0 0,-1 0 0 0 0,1 1 0 0 0,1-1 0 0 0,-1 0 0 0 0,2 0 0 0 0,-1 0 0 0 0,1 0 0 0 0,0-1-1 0 0,1 1 1 0 0,-1-1 0 0 0,1 0 0 0 0,1 0 0 0 0,0 0 0 0 0,0 0 0 0 0,1 0-6 0 0,-1-4 87 0 0,1-1 0 0 0,0 0 0 0 0,-1-1-1 0 0,1 1 1 0 0,0-1 0 0 0,0 0 0 0 0,0 0 0 0 0,0-1 0 0 0,0 0 0 0 0,0 0 0 0 0,0 0-1 0 0,0-1 1 0 0,0 0 0 0 0,0 0 0 0 0,0 0 0 0 0,0-1 0 0 0,-1 0 0 0 0,1 0 0 0 0,0 0-1 0 0,-1-1 1 0 0,3-2-87 0 0,4 1 120 0 0,0-2 0 0 0,0 0-1 0 0,-1 0 1 0 0,1-1 0 0 0,-2 0-1 0 0,1-1 1 0 0,-1 0 0 0 0,0-1-1 0 0,-1 0 1 0 0,0 0 0 0 0,0-1-1 0 0,-1-1 1 0 0,0 1 0 0 0,-1-1-1 0 0,0 0 1 0 0,-1-1 0 0 0,-1 0-1 0 0,1 0 1 0 0,-2 0-120 0 0,10-79-179 0 0,-40 79-2573 0 0,8 19-5885 0 0,15-3-3260 0 0</inkml:trace>
  <inkml:trace contextRef="#ctx0" brushRef="#br0" timeOffset="28480.855">5282 1899 12843 0 0,'0'0'2032'0'0,"0"0"-521"0"0,0 0-180 0 0,0 0-91 0 0,0 0-141 0 0,0 0-195 0 0,0 0-173 0 0,0 0-148 0 0,0 0-116 0 0,0 0-96 0 0,0 0-79 0 0,0 0-62 0 0,-22-2-55 0 0,-68-1-34 0 0,35 19 52 0 0,43-9-151 0 0,11-7-41 0 0,0 0 0 0 0,-1 0 0 0 0,1 1-1 0 0,-1-1 1 0 0,1 0 0 0 0,0 1 0 0 0,-1-1 0 0 0,1 1 0 0 0,0-1-1 0 0,-1 1 1 0 0,1 0 0 0 0,0-1 0 0 0,0 1 0 0 0,0 0 0 0 0,-1 0-1 0 0,1 0 1 0 0,0 0 0 0 0,0 0 0 0 0,0 0 0 0 0,1 0-1 0 0,-1 0 1 0 0,0 1 0 0 0,0-1 0 0 0,1 0 0 0 0,-1 0 0 0 0,0 1-1 0 0,1-1 1 0 0,-1 0 0 0 0,1 1 0 0 0,0-1 0 0 0,-1 1 0 0 0,1-1-1 0 0,0 0 1 0 0,0 1 0 0 0,0-1 0 0 0,0 1 0 0 0,0-1-1 0 0,0 0 1 0 0,1 1 0 0 0,-1-1 0 0 0,0 1 0 0 0,1-1 0 0 0,-1 0-1 0 0,1 1 1 0 0,-1-1 0 0 0,1 0 0 0 0,0 1 0 0 0,-1-1 0 0 0,1 0-1 0 0,0 0 1 0 0,0 0 0 0 0,0 0 0 0 0,0 0 0 0 0,0 0-1 0 0,0 0 1 0 0,121 62 63 0 0,-119-61-44 0 0,-1 0 1 0 0,1 0-1 0 0,-1 1 1 0 0,0-1-1 0 0,0 1 1 0 0,0-1-1 0 0,0 1 1 0 0,0 0-1 0 0,0 0 1 0 0,-1 0-1 0 0,1 0 1 0 0,-1 0-1 0 0,0 0 1 0 0,0 0-1 0 0,0 0 1 0 0,0 0-1 0 0,0 1 1 0 0,-1-1 0 0 0,0 0-1 0 0,0 1 1 0 0,0-1-1 0 0,0 0 1 0 0,0 2-21 0 0,-2 0 63 0 0,1 1 1 0 0,-2-1 0 0 0,1 1 0 0 0,0-1-1 0 0,-1 0 1 0 0,0 0 0 0 0,0 0-1 0 0,-1 0 1 0 0,1 0 0 0 0,-1-1 0 0 0,0 1-1 0 0,0-1 1 0 0,-1 0 0 0 0,1 0 0 0 0,-1-1-1 0 0,0 0 1 0 0,0 1 0 0 0,0-2-1 0 0,0 1 1 0 0,-1 0 0 0 0,0-1-64 0 0,-15 11 101 0 0,15-8-94 0 0,0-1 0 0 0,0 0 0 0 0,0 0 0 0 0,-1-1 1 0 0,0 0-1 0 0,0 0 0 0 0,1 0 0 0 0,-2-1 1 0 0,1 0-1 0 0,0-1 0 0 0,0 1 0 0 0,-7-1-7 0 0,-12 1 186 0 0,10-1-1636 0 0,5 0-2691 0 0,11-2-1209 0 0,0-2-6170 0 0</inkml:trace>
  <inkml:trace contextRef="#ctx0" brushRef="#br0" timeOffset="28731.808">5507 2068 15379 0 0,'0'0'1489'0'0,"0"0"-641"0"0,0 0 48 0 0,0 0 32 0 0,0 0-112 0 0,0 0-176 0 0,0 0-319 0 0,0 0-193 0 0,0 0-120 0 0,0 0-96 0 0,0 0-32 0 0,0 0-73 0 0,0 0-151 0 0,-30 184-400 0 0,30-180-1464 0 0,0-4-9803 0 0</inkml:trace>
  <inkml:trace contextRef="#ctx0" brushRef="#br0" timeOffset="28898.216">5523 1777 17380 0 0,'0'0'1576'0'0,"0"0"-744"0"0,0 0-248 0 0,0 0-112 0 0,0 0-103 0 0,0 0-129 0 0,0 0-176 0 0,0 0-120 0 0,0 0-88 0 0,0 0-121 0 0,0 0-215 0 0,0 0-400 0 0,0 0-1184 0 0,0 0-3882 0 0,116-33-5736 0 0</inkml:trace>
  <inkml:trace contextRef="#ctx0" brushRef="#br0" timeOffset="29131.948">5965 1928 10746 0 0,'0'0'3744'0'0,"0"0"-2028"0"0,0 0-770 0 0,0 0-107 0 0,0 0-107 0 0,0 0-119 0 0,0 0-155 0 0,0 0-152 0 0,0 0-106 0 0,0 0-84 0 0,-26 33-37 0 0,-77 101-28 0 0,68-67-28 0 0,35-58-33 0 0,0-6 9 0 0,0 0 0 0 0,1 0 1 0 0,-1 1-1 0 0,1-1 0 0 0,-1 0 0 0 0,1 0 0 0 0,0 0 0 0 0,0 0 0 0 0,0 0 1 0 0,1 0-1 0 0,-1 0 0 0 0,1 0 0 0 0,0 0 0 0 0,-1-1 0 0 0,1 1 1 0 0,1 0-1 0 0,-1-1 0 0 0,0 0 0 0 0,0 1 0 0 0,1-1 0 0 0,-1 0 1 0 0,1 0-1 0 0,0-1 0 0 0,0 1 0 0 0,0 0 0 0 0,-1-1 0 0 0,1 0 0 0 0,1 0 1 0 0,-1 0-1 0 0,0 0 0 0 0,0 0 0 0 0,0 0 0 0 0,3-1 1 0 0,2 2 121 0 0,1-1 0 0 0,0 0 0 0 0,0-1-1 0 0,0 1 1 0 0,-1-2 0 0 0,1 1 0 0 0,0-1 0 0 0,0-1-1 0 0,-1 0 1 0 0,1 0 0 0 0,-1-1 0 0 0,3-1-121 0 0,-2 0 166 0 0,-1 0 1 0 0,0-1-1 0 0,0 0 1 0 0,0 0-1 0 0,-1-1 1 0 0,0 0 0 0 0,0 0-1 0 0,-1-1 1 0 0,1 0-1 0 0,-1 0 1 0 0,-1 0-1 0 0,1-1 1 0 0,-2 0 0 0 0,1 0-1 0 0,-1 0 1 0 0,0-1-1 0 0,0 1 1 0 0,-1-1-1 0 0,0 0 1 0 0,-1 0-1 0 0,0 0 1 0 0,0 0 0 0 0,-1 0-1 0 0,-1-1 1 0 0,1 1-1 0 0,-1 0 1 0 0,-1 0-1 0 0,0-6-166 0 0,0 11-40 0 0,1 1 0 0 0,-1-1 0 0 0,0 0-1 0 0,0 1 1 0 0,0-1 0 0 0,0 1 0 0 0,-1 0 0 0 0,1-1-1 0 0,-1 1 1 0 0,0 0 0 0 0,0 0 0 0 0,0 0-1 0 0,0 0 1 0 0,-1 0 0 0 0,1 1 0 0 0,-1-1-1 0 0,1 1 1 0 0,-1 0 0 0 0,0-1 0 0 0,0 1 0 0 0,0 0-1 0 0,0 1 1 0 0,-1-1 0 0 0,1 0 0 0 0,0 1-1 0 0,-1 0 1 0 0,1 0 0 0 0,-2 0 40 0 0,-42-1-8345 0 0,39 5-3379 0 0</inkml:trace>
  <inkml:trace contextRef="#ctx0" brushRef="#br0" timeOffset="29519.852">6206 2138 17628 0 0,'0'0'1829'0'0,"0"0"-594"0"0,0 0-177 0 0,0 0-27 0 0,0 0-112 0 0,0 0-127 0 0,0 0-180 0 0,0 0-168 0 0,0 0-112 0 0,0 0-81 0 0,0 0-60 0 0,0 0-35 0 0,0 0-46 0 0,20-22-39 0 0,60-68 0 0 0,-29 37-46 0 0,-48 51-50 0 0,-1-1-1 0 0,1 1 1 0 0,-1 0-1 0 0,1 0 1 0 0,0 1 0 0 0,-1-1-1 0 0,1 1 1 0 0,0-1-1 0 0,0 1 1 0 0,0 0 0 0 0,0 0-1 0 0,1 0 1 0 0,-1 0-1 0 0,0 1 1 0 0,0-1 0 0 0,1 1-1 0 0,-1 0 1 0 0,0 0-1 0 0,0 0 1 0 0,1 0 0 0 0,0 1 25 0 0,23 64-416 0 0,-25-60 467 0 0,-1 1 1 0 0,1-1 0 0 0,1 1 0 0 0,-1-1-1 0 0,1 0 1 0 0,0 0 0 0 0,0 0 0 0 0,0-1-1 0 0,1 1 1 0 0,0-1 0 0 0,0 1 0 0 0,0-1-1 0 0,0-1 1 0 0,1 1 0 0 0,-1 0 0 0 0,1-1-1 0 0,0 0 1 0 0,0 0 0 0 0,0-1 0 0 0,1 1-1 0 0,-1-1 1 0 0,0 0 0 0 0,1-1 0 0 0,0 1-1 0 0,-1-1 1 0 0,1 0 0 0 0,0 0 0 0 0,-1-1-1 0 0,1 0 1 0 0,0 0 0 0 0,0 0 0 0 0,0-1-1 0 0,-1 0 1 0 0,1 0 0 0 0,0 0 0 0 0,-1-1-1 0 0,1 1 1 0 0,-1-2 0 0 0,0 1 0 0 0,1 0-1 0 0,2-3-51 0 0,6-5-3 0 0,0-2-1 0 0,0 0 1 0 0,-1 0 0 0 0,-1-1-1 0 0,0-1 1 0 0,-1 0-1 0 0,0 0 1 0 0,-1-1 0 0 0,3-8 3 0 0,-7 9-877 0 0,-3 7-1497 0 0,0 0-3896 0 0,-1 2-6353 0 0</inkml:trace>
  <inkml:trace contextRef="#ctx0" brushRef="#br0" timeOffset="31508.108">7655 1615 3273 0 0,'0'0'1968'0'0,"0"0"-354"0"0,0 0-57 0 0,0 0 209 0 0,0 0 239 0 0,0 0 151 0 0,0 0-152 0 0,0 0-336 0 0,0 0-374 0 0,0 0-303 0 0,0 0-224 0 0,0 0-156 0 0,0 0-58 0 0,0-5-79 0 0,3-14-53 0 0,-2 14-31 0 0,-1 5-73 0 0,0 0-84 0 0,0 0-52 0 0,0 14 223 0 0,9 71 35 0 0,-5 1 0 0 0,-3-1 0 0 0,-3 1 0 0 0,-5-1 0 0 0,-4 8-439 0 0,-16 32-86 0 0,22-111-400 0 0,4-11-5093 0 0,1-13-4330 0 0,0 6 383 0 0</inkml:trace>
  <inkml:trace contextRef="#ctx0" brushRef="#br0" timeOffset="32027.797">7463 1553 5689 0 0,'0'0'2234'0'0,"0"0"-448"0"0,0 0-218 0 0,0 0 126 0 0,0 0 114 0 0,0 0-86 0 0,0 0-282 0 0,0 0-417 0 0,0 0-321 0 0,0 0-141 0 0,0 0-57 0 0,0 0-21 0 0,11-8-39 0 0,36-26-57 0 0,27 14 366 0 0,-55 19-567 0 0,19-4 172 0 0,-1 2 1 0 0,1 1-1 0 0,-1 2 0 0 0,1 1 1 0 0,22 5-359 0 0,-57-6 8 0 0,1 0-1 0 0,-1 0 1 0 0,1 1-1 0 0,-1 0 1 0 0,1-1 0 0 0,-1 1-1 0 0,0 0 1 0 0,1 1 0 0 0,-1-1-1 0 0,0 0 1 0 0,0 1 0 0 0,0 0-1 0 0,0 0 1 0 0,0 0-1 0 0,0 0 1 0 0,-1 0 0 0 0,1 1-1 0 0,-1-1 1 0 0,1 1 0 0 0,-1 0-1 0 0,0-1 1 0 0,0 1 0 0 0,0 0-1 0 0,0 0 1 0 0,-1 0-1 0 0,1 1 1 0 0,-1-1 0 0 0,0 0-1 0 0,0 1 1 0 0,0-1 0 0 0,0 0-1 0 0,0 1 1 0 0,-1-1-1 0 0,0 1 1 0 0,0-1 0 0 0,0 1-1 0 0,0-1 1 0 0,0 1 0 0 0,-1-1-1 0 0,1 1 1 0 0,-1-1 0 0 0,0 1-1 0 0,0-1 1 0 0,0 0-1 0 0,-1 0 1 0 0,1 1 0 0 0,-1 0-8 0 0,-149 166 193 0 0,148-167-194 0 0,1 0 0 0 0,-1 1-1 0 0,0-1 1 0 0,1 0 0 0 0,0 1 0 0 0,0-1-1 0 0,0 1 1 0 0,0 0 0 0 0,1-1 0 0 0,-1 1-1 0 0,1 0 1 0 0,0 0 0 0 0,0 0 0 0 0,0 0-1 0 0,1 0 1 0 0,0 1 0 0 0,-1-1 0 0 0,1 0-1 0 0,1 0 1 0 0,-1 0 0 0 0,1 0 0 0 0,-1 0-1 0 0,1 0 1 0 0,0 0 0 0 0,1 0 0 0 0,-1 0-1 0 0,1 0 1 0 0,-1-1 0 0 0,1 1 0 0 0,2 3 1 0 0,134 81-44 0 0,-104-66 29 0 0,-24-17 20 0 0,1 1 0 0 0,-1 0 1 0 0,0 1-1 0 0,0 0 0 0 0,-1 1 0 0 0,0 0 1 0 0,0 1-1 0 0,-1-1 0 0 0,0 2 0 0 0,-1-1 1 0 0,0 1-1 0 0,0 0 0 0 0,-1 0 0 0 0,2 5-5 0 0,-7-11 22 0 0,0-1 0 0 0,0 1 0 0 0,-1 0 0 0 0,1-1 0 0 0,-1 1 0 0 0,0 0 0 0 0,0-1 0 0 0,0 1 0 0 0,0 0 0 0 0,-1-1 0 0 0,1 1 0 0 0,-1 0 0 0 0,0-1 0 0 0,0 1 0 0 0,-1-1 0 0 0,1 1 0 0 0,-1-1-1 0 0,1 0 1 0 0,-1 0 0 0 0,0 0 0 0 0,0 0 0 0 0,-1 0 0 0 0,1 0 0 0 0,-1 0 0 0 0,1-1 0 0 0,-1 1 0 0 0,0-1 0 0 0,0 0 0 0 0,0 1 0 0 0,-1-1-22 0 0,-101 54 459 0 0,76-47-444 0 0,-1 0 0 0 0,0-2 0 0 0,0-1 0 0 0,0-2 0 0 0,-1-1 0 0 0,0-1 0 0 0,-19-2-15 0 0,49 0-39 0 0,1 0-1 0 0,-1-1 0 0 0,0 1 0 0 0,1 0 1 0 0,-1 0-1 0 0,1-1 0 0 0,-1 1 0 0 0,1-1 1 0 0,-1 1-1 0 0,1 0 0 0 0,-1-1 0 0 0,1 1 0 0 0,-1-1 1 0 0,1 1-1 0 0,0-1 0 0 0,-1 1 0 0 0,1-1 1 0 0,0 0-1 0 0,-1 1 0 0 0,1-1 0 0 0,0 1 1 0 0,0-1-1 0 0,-1 0 0 0 0,1 1 0 0 0,0-1 1 0 0,0 0-1 0 0,0 1 0 0 0,0-1 0 0 0,0 0 1 0 0,0 1-1 0 0,0-1 0 0 0,0 0 0 0 0,0 1 1 0 0,0-1-1 0 0,1 1 0 0 0,-1-1 0 0 0,0 0 1 0 0,0 1-1 0 0,1-1 0 0 0,-1 1 0 0 0,0-1 0 0 0,0 0 1 0 0,1 1-1 0 0,-1-1 0 0 0,1 1 0 0 0,-1-1 1 0 0,1 1-1 0 0,-1-1 0 0 0,1 1 0 0 0,-1 0 1 0 0,1-1-1 0 0,-1 1 0 0 0,1 0 0 0 0,-1-1 1 0 0,1 1-1 0 0,0 0 0 0 0,-1-1 0 0 0,1 1 1 0 0,-1 0-1 0 0,1 0 0 0 0,0 0 0 0 0,-1 0 1 0 0,1 0-1 0 0,0 0 40 0 0,55-27-5096 0 0,-34 17-2303 0 0,-8 2-4058 0 0</inkml:trace>
  <inkml:trace contextRef="#ctx0" brushRef="#br0" timeOffset="32309.703">8423 1958 10706 0 0,'0'0'1605'0'0,"0"0"-228"0"0,0 0 2 0 0,0 0 40 0 0,0 0-41 0 0,0 0-165 0 0,0 0-252 0 0,0 0-233 0 0,-23 32-184 0 0,-66 101-141 0 0,65-75 38 0 0,25-50-320 0 0,1-5-49 0 0,-1 1-1 0 0,1-1 0 0 0,0 0 0 0 0,0 0 0 0 0,0 0 0 0 0,0 0 0 0 0,1 0 0 0 0,-1 0 0 0 0,1-1 1 0 0,0 1-1 0 0,0-1 0 0 0,0 1 0 0 0,0-1 0 0 0,0 0 0 0 0,0-1 0 0 0,0 1 0 0 0,1 0 0 0 0,-1-1 1 0 0,1 0-1 0 0,-1 0 0 0 0,1 0 0 0 0,-1 0 0 0 0,1 0 0 0 0,0-1 0 0 0,-1 1 0 0 0,1-1 0 0 0,0 0 1 0 0,0-1-1 0 0,-1 1 0 0 0,1 0 0 0 0,0-1 0 0 0,-1 0 0 0 0,1 0 0 0 0,3-1-71 0 0,-2 0 68 0 0,1-1 0 0 0,0 1-1 0 0,0-1 1 0 0,-1 0 0 0 0,0-1-1 0 0,0 1 1 0 0,0-1 0 0 0,0 0-1 0 0,0-1 1 0 0,-1 1 0 0 0,0-1-1 0 0,0 1 1 0 0,0-1 0 0 0,0-1-1 0 0,-1 1 1 0 0,0 0 0 0 0,0-1 0 0 0,0 0-1 0 0,-1 1 1 0 0,0-1 0 0 0,0 0-1 0 0,0 0 1 0 0,-1 0 0 0 0,0-1-1 0 0,0 1 1 0 0,0 0 0 0 0,-1 0-1 0 0,0-1-67 0 0,0 1-59 0 0,1 1-1 0 0,-1-1 1 0 0,0 1-1 0 0,-1-1 1 0 0,0 1-1 0 0,1 0 1 0 0,-2-1-1 0 0,1 1 1 0 0,-1 0-1 0 0,1 0 1 0 0,-1-1-1 0 0,-1 1 1 0 0,1 1-1 0 0,-1-1 1 0 0,0 0-1 0 0,0 1 1 0 0,0-1-1 0 0,-1 1 1 0 0,1 0-1 0 0,-1 0 1 0 0,0 0-1 0 0,0 1 1 0 0,-1-1-1 0 0,1 1 1 0 0,-1 0-1 0 0,1 0 1 0 0,-1 1-1 0 0,0-1 1 0 0,-3 0 59 0 0,-17-4-3390 0 0,15 5-2548 0 0,3 1-5764 0 0</inkml:trace>
  <inkml:trace contextRef="#ctx0" brushRef="#br0" timeOffset="32841.932">8942 1527 7410 0 0,'0'0'3587'0'0,"0"0"-650"0"0,0 0-537 0 0,0 0-361 0 0,0 0-358 0 0,0 0-338 0 0,0 0-329 0 0,0 0-288 0 0,0 0-213 0 0,0 0-105 0 0,0 0 3 0 0,0 0 1 0 0,0 0-18 0 0,-10 22-25 0 0,-29 72-46 0 0,35-83-234 0 0,0 1 0 0 0,0 0 1 0 0,1 1-1 0 0,1-1 0 0 0,0 0 1 0 0,1 1-1 0 0,0-1 0 0 0,1 13-89 0 0,0 9 142 0 0,-33 396 369 0 0,27-393-456 0 0,6-36-21 0 0,0-1 17 0 0,1-9 205 0 0,9-5-251 0 0,1 0 0 0 0,1 0 0 0 0,0 1 0 0 0,0 1 0 0 0,1 0 0 0 0,1 0 0 0 0,0 2 0 0 0,1 0 0 0 0,0 0 0 0 0,0 1 0 0 0,3 0-5 0 0,6-5-14 0 0,-6 2-1 0 0,1 1 1 0 0,1 2-1 0 0,0 0 0 0 0,0 0 0 0 0,1 2 0 0 0,0 1 0 0 0,0 0 0 0 0,0 2 1 0 0,1 0-1 0 0,0 1 0 0 0,-1 2 0 0 0,1 0 0 0 0,0 1 0 0 0,2 1 15 0 0,-22 1-1 0 0,1-1 1 0 0,-1 1-1 0 0,0 0 0 0 0,0-1 0 0 0,0 1 0 0 0,0 0 1 0 0,-1 0-1 0 0,1 0 0 0 0,0 0 0 0 0,-1 1 0 0 0,0-1 1 0 0,1 0-1 0 0,-1 1 0 0 0,0-1 0 0 0,0 1 0 0 0,0-1 1 0 0,-1 1-1 0 0,1-1 0 0 0,-1 1 0 0 0,1-1 0 0 0,-1 1 1 0 0,0 0-1 0 0,0-1 0 0 0,0 1 0 0 0,0 0 0 0 0,0-1 1 0 0,-1 1-1 0 0,1 0 0 0 0,-1-1 0 0 0,0 1 0 0 0,1-1 1 0 0,-1 1-1 0 0,-1-1 0 0 0,1 1 0 0 0,0-1 0 0 0,0 0 1 0 0,-1 0-1 0 0,1 0 0 0 0,-1 1 0 0 0,0-1 1 0 0,-9 12 10 0 0,0-1 0 0 0,-1-1 0 0 0,0 1 0 0 0,-1-2 0 0 0,0 0 0 0 0,-1 0 0 0 0,0-2 0 0 0,-1 1 0 0 0,0-2 0 0 0,0 0 0 0 0,-1-1 0 0 0,0 0 0 0 0,0-1 0 0 0,-1-1 0 0 0,0-1 0 0 0,-10 2-10 0 0,20-4-49 0 0,0 0 1 0 0,0 0-1 0 0,0-1 0 0 0,0 0 0 0 0,0 0 0 0 0,0 0 0 0 0,0-1 0 0 0,0 0 0 0 0,0-1 1 0 0,0 1-1 0 0,0-2 0 0 0,0 1 0 0 0,0-1 0 0 0,0 1 0 0 0,0-2 0 0 0,1 1 0 0 0,-5-3 49 0 0,1-14-2191 0 0,9 5-5548 0 0,1 6-4262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1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12 818 0 0 0,'0'0'3081'0'0,"0"0"-890"0"0,0 0-219 0 0,0 0-85 0 0,0 0-69 0 0,0 0-128 0 0,0 0-183 0 0,0 0-126 0 0,0 0-119 0 0,0 0-123 0 0,0 0-87 0 0,-11-11 2106 0 0,12-11-2759 0 0,1 1 1 0 0,0 0-1 0 0,2 0 1 0 0,1 0-1 0 0,0 1 1 0 0,1 0-1 0 0,2 0 0 0 0,0 0 1 0 0,1 1-1 0 0,5-8-399 0 0,-5 10 34 0 0,0 1 0 0 0,1 1-1 0 0,0-1 1 0 0,1 2 0 0 0,1-1-1 0 0,0 2 1 0 0,1 0 0 0 0,1 0 0 0 0,0 1-1 0 0,0 1 1 0 0,5-3-34 0 0,-18 14-5 0 0,0 0-1 0 0,-1-1 1 0 0,1 1 0 0 0,0 0 0 0 0,0 0-1 0 0,-1-1 1 0 0,1 1 0 0 0,0 0-1 0 0,0 0 1 0 0,-1 0 0 0 0,1 0-1 0 0,0 0 1 0 0,0 0 0 0 0,0 0 0 0 0,-1 0-1 0 0,1 0 1 0 0,0 0 0 0 0,0 1-1 0 0,-1-1 1 0 0,1 0 0 0 0,0 0-1 0 0,0 1 1 0 0,-1-1 0 0 0,1 0 0 0 0,0 1-1 0 0,-1-1 1 0 0,1 1 0 0 0,-1-1-1 0 0,1 1 1 0 0,0-1 0 0 0,-1 1 0 0 0,1 0-1 0 0,-1-1 1 0 0,1 1 0 0 0,-1 0-1 0 0,0-1 1 0 0,1 1 0 0 0,-1 0-1 0 0,0-1 1 0 0,1 1 0 0 0,-1 0 0 0 0,0 0-1 0 0,0-1 1 0 0,0 1 0 0 0,0 0-1 0 0,1 0 1 0 0,-1 0 0 0 0,0-1-1 0 0,-1 1 1 0 0,1 0 0 0 0,0 0 0 0 0,0-1-1 0 0,0 1 1 0 0,0 0 0 0 0,0 0-1 0 0,-1-1 1 0 0,1 1 0 0 0,0 0-1 0 0,-1 0 1 0 0,1-1 5 0 0,1 9 63 0 0,-23 207 144 0 0,42-223-123 0 0,177-163 220 0 0,-107 118-320 0 0,-92 104-72 0 0,-36 91 189 0 0,31-51-294 0 0,34-66-1383 0 0,-1-25-4195 0 0,-20-1 2843 0 0,1 0-8635 0 0</inkml:trace>
  <inkml:trace contextRef="#ctx0" brushRef="#br0" timeOffset="305.724">748 413 9682 0 0,'0'0'1616'0'0,"0"0"-358"0"0,0 0-110 0 0,0 0-1 0 0,0 0-77 0 0,0 0-119 0 0,0 0-150 0 0,0 0-114 0 0,-11 32-74 0 0,-31 99-42 0 0,36-72 282 0 0,10-53-680 0 0,1-1-23 0 0,0 1 0 0 0,0-1 0 0 0,1-1 0 0 0,-1 1 0 0 0,1-1 0 0 0,0 0 0 0 0,0 0 1 0 0,0-1-1 0 0,1 1 0 0 0,-1-1 0 0 0,1-1 0 0 0,0 1 0 0 0,0-1 0 0 0,0-1 0 0 0,0 1 0 0 0,0-1 0 0 0,0 0 0 0 0,0-1 1 0 0,0 1-1 0 0,1-2 0 0 0,-1 1 0 0 0,0-1 0 0 0,0 0 0 0 0,0 0 0 0 0,0-1 0 0 0,0 0 0 0 0,0 0 0 0 0,0-1 1 0 0,-1 1-1 0 0,1-2 0 0 0,1 0-150 0 0,4-3 67 0 0,-2-1 0 0 0,1 0 1 0 0,-1-1-1 0 0,0 1 0 0 0,-1-2 0 0 0,0 0 1 0 0,-1 0-1 0 0,1 0 0 0 0,-2-1 0 0 0,0 0 1 0 0,0-1-1 0 0,-1 1 0 0 0,0-1 0 0 0,-1-1 1 0 0,-1 1-1 0 0,3-10-67 0 0,-3-28-2097 0 0,-4 38-1155 0 0,-1 9-2946 0 0,-2 2-5609 0 0</inkml:trace>
  <inkml:trace contextRef="#ctx0" brushRef="#br0" timeOffset="663.693">1369 347 12667 0 0,'0'0'1588'0'0,"0"0"-525"0"0,0 0-223 0 0,0 0 31 0 0,0 0-46 0 0,0 0-63 0 0,0 0-149 0 0,0 0-164 0 0,0 0-103 0 0,0 0-68 0 0,0 0-45 0 0,0 0-37 0 0,0 0-47 0 0,-27 7-37 0 0,-79 24-57 0 0,105-31-54 0 0,-1-1-1 0 0,1 1 1 0 0,0 0-1 0 0,0 0 1 0 0,0 0 0 0 0,0-1-1 0 0,-1 1 1 0 0,1 0-1 0 0,0 1 1 0 0,0-1-1 0 0,0 0 1 0 0,0 0 0 0 0,0 0-1 0 0,-1 1 1 0 0,1-1-1 0 0,0 1 1 0 0,0-1 0 0 0,0 1-1 0 0,0-1 1 0 0,0 1-1 0 0,0 0 1 0 0,0-1-1 0 0,0 1 1 0 0,0 0 0 0 0,0 0-1 0 0,1-1 1 0 0,-1 1-1 0 0,0 0 1 0 0,1 0-1 0 0,-1 0 1 0 0,0 0 0 0 0,1 0-1 0 0,-1 0 1 0 0,1 0-1 0 0,-1 1 1 0 0,1-1-1 0 0,0 0 1 0 0,-1 0 0 0 0,1 0-1 0 0,0 0 1 0 0,0 0-1 0 0,0 1 1 0 0,0 0-1 0 0,1 4-25 0 0,1-2 30 0 0,0-1 0 0 0,0 0-1 0 0,1 1 1 0 0,-1-1 0 0 0,1 0 0 0 0,0 0-1 0 0,0 0 1 0 0,0-1 0 0 0,0 1-1 0 0,1-1 1 0 0,-1 0 0 0 0,0 1 0 0 0,1-1-1 0 0,0-1 1 0 0,-1 1 0 0 0,1-1-1 0 0,0 1 1 0 0,0-1 0 0 0,0 0 0 0 0,0-1-1 0 0,1 1-4 0 0,9 4 29 0 0,-9-4 4 0 0,0 0 0 0 0,0 0 0 0 0,0 1 0 0 0,0 0 0 0 0,0 0 0 0 0,0 0 0 0 0,-1 0 1 0 0,1 1-1 0 0,-1 0 0 0 0,0 0 0 0 0,0 0 0 0 0,0 0 0 0 0,0 1 0 0 0,0-1 0 0 0,-1 1 0 0 0,0 0 0 0 0,0 0 0 0 0,0 1 0 0 0,0-1 0 0 0,0 0 0 0 0,-1 1 0 0 0,0 0 0 0 0,0 0 0 0 0,0-1 0 0 0,-1 1 0 0 0,1 0 0 0 0,-1 2-33 0 0,-4 3 103 0 0,0-1 0 0 0,0 0-1 0 0,-2 0 1 0 0,1 0-1 0 0,-1 0 1 0 0,0-1-1 0 0,0 0 1 0 0,-1 0-1 0 0,0 0 1 0 0,-1-1 0 0 0,0 0-1 0 0,0 0 1 0 0,0-1-1 0 0,-1 0 1 0 0,0 0-1 0 0,0 0 1 0 0,-1-1-1 0 0,1-1 1 0 0,-1 1 0 0 0,0-1-1 0 0,-5 0-102 0 0,-48 15-851 0 0,70-35-2837 0 0,1 3 696 0 0,-1 5-2102 0 0,-2 1-5622 0 0</inkml:trace>
  <inkml:trace contextRef="#ctx0" brushRef="#br0" timeOffset="920.05">1682 1 9154 0 0,'0'0'6073'0'0,"0"0"-4016"0"0,0 0-1409 0 0,0 0-5 0 0,0 0 213 0 0,0 0 140 0 0,0 0-28 0 0,0 0-96 0 0,0 0-105 0 0,2 32-112 0 0,6 101-116 0 0,-6 99 661 0 0,-11-8-1984 0 0,-2-197-894 0 0,-3-19-5851 0 0,8-5 3152 0 0,-1 1-6683 0 0</inkml:trace>
  <inkml:trace contextRef="#ctx0" brushRef="#br0" timeOffset="1078.728">1562 255 11971 0 0,'0'0'1944'0'0,"0"0"-656"0"0,0 0-136 0 0,0 0-271 0 0,0 0-225 0 0,0 0-112 0 0,212-70-200 0 0,-179 66-80 0 0,-4-3-136 0 0,1 7-128 0 0,-6-4-216 0 0,3 4-424 0 0,-7-4-1024 0 0,-9 4-8707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56 281 760 0 0,'0'0'1268'0'0,"0"0"55"0"0,0 0 360 0 0,0 0 445 0 0,0 0 252 0 0,0 0-110 0 0,0 0-422 0 0,0 0-490 0 0,0 0-394 0 0,0 0-265 0 0,0 0-138 0 0,2-1-81 0 0,159-2 4862 0 0,-129 3-5000 0 0,0-2-1 0 0,1-1 1 0 0,-1-1 0 0 0,0-2 0 0 0,17-5-342 0 0,-37 7 62 0 0,16-2 32 0 0,0-2 0 0 0,-1-1 0 0 0,0-1 0 0 0,0-1 0 0 0,-1-2 0 0 0,-1 0 0 0 0,0-2 0 0 0,13-11-94 0 0,-36 25 14 0 0,0 0 0 0 0,0 0 0 0 0,-1 0 0 0 0,1-1 1 0 0,-1 1-1 0 0,1-1 0 0 0,-1 1 0 0 0,1-1 0 0 0,-1 1 0 0 0,0-1 0 0 0,0 0 1 0 0,0 0-1 0 0,0 0 0 0 0,0 0 0 0 0,0 1 0 0 0,0-1 0 0 0,-1 0 0 0 0,1-1 1 0 0,-1 1-1 0 0,1 0 0 0 0,-1 0 0 0 0,0 0 0 0 0,0 0 0 0 0,0 0 1 0 0,0 0-1 0 0,0 0 0 0 0,0 0 0 0 0,-1 0 0 0 0,1-1 0 0 0,-1 1 0 0 0,1 0 1 0 0,-1 0-1 0 0,0 0 0 0 0,0 1 0 0 0,0-1 0 0 0,0 0 0 0 0,0 0 0 0 0,0 0 1 0 0,0 1-1 0 0,-1-1 0 0 0,1 1 0 0 0,-1-1 0 0 0,1 1 0 0 0,-1-1 1 0 0,1 1-1 0 0,-1 0 0 0 0,0 0 0 0 0,0 0 0 0 0,0 0 0 0 0,0 0 0 0 0,0 0 1 0 0,0 0-1 0 0,0 1 0 0 0,0-1 0 0 0,0 1 0 0 0,0-1 0 0 0,0 1 0 0 0,0 0 1 0 0,-1 0-15 0 0,-5-1-11 0 0,1 1 1 0 0,-1 1-1 0 0,1-1 1 0 0,-1 1-1 0 0,1 1 1 0 0,0-1-1 0 0,0 1 1 0 0,-1 0-1 0 0,1 1 1 0 0,1 0-1 0 0,-1 0 1 0 0,0 0-1 0 0,1 1 1 0 0,-1 0-1 0 0,1 0 1 0 0,0 1-1 0 0,1 0 1 0 0,-1 0-1 0 0,1 0 1 0 0,0 1-1 0 0,0-1 1 0 0,0 1-1 0 0,1 0 1 0 0,-3 5 10 0 0,-6 11-17 0 0,1 1 1 0 0,1-1-1 0 0,1 2 1 0 0,1-1-1 0 0,1 1 1 0 0,-3 20 16 0 0,2 1-17 0 0,2 1 1 0 0,3 1 0 0 0,1-1-1 0 0,3 1 1 0 0,1-1-1 0 0,3 1 17 0 0,30 265 35 0 0,-33-293-22 0 0,0 5-26 0 0,0-1 0 0 0,-1 0 0 0 0,-2 0 1 0 0,0 1-1 0 0,-1-1 0 0 0,-2 0 0 0 0,0-1 0 0 0,-1 1 0 0 0,-3 1 13 0 0,3-8-42 0 0,0-1-1 0 0,-2 1 1 0 0,0-1 0 0 0,-1-1-1 0 0,0 0 1 0 0,-1 0 0 0 0,0-1-1 0 0,-2 0 1 0 0,1-1 0 0 0,-1 0-1 0 0,-1-1 1 0 0,0 0-1 0 0,-1-1 1 0 0,0 0 0 0 0,0-2-1 0 0,-1 1 1 0 0,0-2 0 0 0,-1 0-1 0 0,0-1 1 0 0,0 0-1 0 0,0-1 1 0 0,0-1 0 0 0,-1-1-1 0 0,0 0 1 0 0,1-1 0 0 0,-13-1 42 0 0,26-1-1 0 0,0-1-1 0 0,0 0 1 0 0,0 0 0 0 0,0 0 0 0 0,0 0 0 0 0,1 0 0 0 0,-1-1 0 0 0,1 1 0 0 0,-1-1 0 0 0,1 0 0 0 0,-1 0-1 0 0,1 0 1 0 0,0 0 0 0 0,0 0 0 0 0,0 0 0 0 0,0-1 0 0 0,0 1 0 0 0,0-1 0 0 0,1 1 0 0 0,-1-1 0 0 0,1 1-1 0 0,0-1 1 0 0,0 0 0 0 0,0 0 0 0 0,0 0 0 0 0,0 0 0 0 0,0 0 0 0 0,1-1 1 0 0,-6-86-15 0 0,13 63 105 0 0,2 0-1 0 0,0 1 0 0 0,2 0 0 0 0,1 0 1 0 0,1 1-1 0 0,1 1 0 0 0,1 0 0 0 0,1 1 1 0 0,1 1-1 0 0,1 0 0 0 0,1 1 0 0 0,1 1 1 0 0,19-14-90 0 0,-22 16 80 0 0,9-8 47 0 0,1 1 0 0 0,1 1 0 0 0,1 1 0 0 0,1 2 0 0 0,1 0 0 0 0,12-4-127 0 0,50-5 128 0 0,-79 19 171 0 0,-8 6-3027 0 0,-1 3-7709 0 0,-2 2-1040 0 0</inkml:trace>
  <inkml:trace contextRef="#ctx0" brushRef="#br0" timeOffset="368.558">695 877 5961 0 0,'0'0'1673'0'0,"0"0"-317"0"0,0 0-33 0 0,0 0 127 0 0,0 0 3 0 0,0 0-150 0 0,0 0-239 0 0,0 0-211 0 0,0 0-133 0 0,0 0-23 0 0,0 0 3 0 0,0 0-1 0 0,0 0 31 0 0,-3 19 11 0 0,-8 54 9 0 0,8-54 44 0 0,3-19 4 0 0,0-26 2152 0 0,2 4-2751 0 0,2-1-1 0 0,0 1 1 0 0,1 1 0 0 0,1-1 0 0 0,1 1-1 0 0,1 0 1 0 0,1 0 0 0 0,4-6-199 0 0,-2 3 93 0 0,101-179 72 0 0,-100 194-2668 0 0,-11 22-5230 0 0,-2-3 330 0 0,1-6-2821 0 0</inkml:trace>
  <inkml:trace contextRef="#ctx0" brushRef="#br0" timeOffset="622.449">1120 752 6793 0 0,'0'0'3209'0'0,"0"0"-2201"0"0,0 0-376 0 0,0 0 65 0 0,0 0 39 0 0,0 0 32 0 0,0 0-136 0 0,0 0-200 0 0,0 0-192 0 0,0 0-128 0 0,0 0-80 0 0,0 0-120 0 0,0 0-72 0 0,0 0-176 0 0,48 166-264 0 0,-46-166-648 0 0,1 0-2273 0 0,-1 0-5817 0 0</inkml:trace>
  <inkml:trace contextRef="#ctx0" brushRef="#br0" timeOffset="849.373">1094 465 11194 0 0,'0'0'2097'0'0,"0"0"-657"0"0,0 0-352 0 0,0 0-343 0 0,0 0-337 0 0,0 0-192 0 0,0 0-216 0 0,0 0-72 0 0,0 0-8 0 0,0 0-104 0 0,0 0-232 0 0,0 0-369 0 0,0 0-567 0 0,0 0-2049 0 0,116 3-7497 0 0</inkml:trace>
  <inkml:trace contextRef="#ctx0" brushRef="#br0" timeOffset="1002.925">1591 531 5529 0 0,'0'0'3026'0'0,"0"0"-459"0"0,0 0-77 0 0,0 0-100 0 0,0 0-179 0 0,0 0-346 0 0,0 0-545 0 0,0 0-475 0 0,0 0-326 0 0,0 0-139 0 0,0 0-44 0 0,0 0-12 0 0,-21 15-56 0 0,-70 47-77 0 0,-8 27 131 0 0,96-85-325 0 0,0-1 1 0 0,0 1-1 0 0,1-1 1 0 0,-1 1 0 0 0,1 0-1 0 0,0 0 1 0 0,0 0-1 0 0,0 1 1 0 0,1-1 0 0 0,-1 0-1 0 0,1 0 1 0 0,0 1-1 0 0,0-1 1 0 0,1 1 0 0 0,-1-1-1 0 0,1 1 1 0 0,0-1 0 0 0,0 1-1 0 0,1-1 1 0 0,-1 1-1 0 0,1-1 1 0 0,0 1 0 0 0,0-1-1 0 0,0 1 1 0 0,1-1-1 0 0,0 0 1 0 0,0 0 0 0 0,0 0-1 0 0,0 0 1 0 0,0 0-1 0 0,1 0 1 0 0,0-1 0 0 0,0 1-1 0 0,3 2 3 0 0,3 0 5 0 0,1 0 0 0 0,0-1 0 0 0,0 0 0 0 0,0-1 0 0 0,0 0 0 0 0,1-1 0 0 0,0 0 0 0 0,0 0 0 0 0,0-1 1 0 0,0 0-1 0 0,0-1 0 0 0,0-1 0 0 0,5 0-5 0 0,97-14-395 0 0,-71-5-1479 0 0,-29 12-1379 0 0,-1 1-3485 0 0,-9 4-4665 0 0</inkml:trace>
  <inkml:trace contextRef="#ctx0" brushRef="#br0" timeOffset="1338.351">2105 130 16219 0 0,'0'0'2730'0'0,"0"0"-1251"0"0,0 0-589 0 0,0 0-93 0 0,0 0 22 0 0,0 0-11 0 0,0 0-109 0 0,0 0-116 0 0,0 0-79 0 0,0 0-36 0 0,0 0-20 0 0,0 0-54 0 0,0 0-86 0 0,6 20-72 0 0,17 66-55 0 0,-14 38 173 0 0,-10-74-280 0 0,30 232 168 0 0,-9-135-329 0 0,-14-136-751 0 0,-9-21-2053 0 0,-6-4-9 0 0,0-2-1131 0 0,2 7-1983 0 0,0 4-5106 0 0</inkml:trace>
  <inkml:trace contextRef="#ctx0" brushRef="#br0" timeOffset="1586.287">1891 513 10322 0 0,'0'0'2173'0'0,"0"0"-561"0"0,0 0-410 0 0,0 0-217 0 0,0 0-153 0 0,0 0-53 0 0,0 0-20 0 0,0 0-11 0 0,0 0 26 0 0,0 0-16 0 0,0 0-67 0 0,0 0-85 0 0,0 0-42 0 0,22 4-53 0 0,69 13-85 0 0,65-13 673 0 0,-57-5-748 0 0,-50-1-2471 0 0,0 2-7245 0 0,-42 0-2086 0 0</inkml:trace>
  <inkml:trace contextRef="#ctx0" brushRef="#br0" timeOffset="1839.988">2547 719 14243 0 0,'0'0'1290'0'0,"0"0"-409"0"0,0 0-81 0 0,0 0 45 0 0,0 0-15 0 0,0 0-109 0 0,0 0-199 0 0,0 0-218 0 0,0 0-150 0 0,0 0-90 0 0,0 0-54 0 0,0 0-62 0 0,5 30-60 0 0,15 93-104 0 0,-8-92-1061 0 0,-10-31 690 0 0,2 0-1808 0 0,-1-1-2294 0 0,0-2-6183 0 0</inkml:trace>
  <inkml:trace contextRef="#ctx0" brushRef="#br0" timeOffset="2102.462">2491 373 9930 0 0,'0'0'1272'0'0,"0"0"-687"0"0,0 0-249 0 0,0 0-152 0 0,0 0-176 0 0,0 0-376 0 0,0 0-361 0 0,0 0-399 0 0,0 0-1032 0 0,0 0-2521 0 0,0 0 1432 0 0</inkml:trace>
  <inkml:trace contextRef="#ctx0" brushRef="#br0" timeOffset="2363.259">2812 616 16115 0 0,'0'0'854'0'0,"0"0"-237"0"0,0 0 62 0 0,0 0 51 0 0,0 0-14 0 0,0 0-88 0 0,0 0-173 0 0,0 0-142 0 0,0 0-41 0 0,0 0-50 0 0,0 0-54 0 0,0 0-15 0 0,-10 33-72 0 0,-28 105-26 0 0,29-78 4 0 0,9-58-20 0 0,1 1 1 0 0,-1-1-1 0 0,1 0 0 0 0,0 1 1 0 0,0-1-1 0 0,0 0 1 0 0,0 0-1 0 0,0 0 0 0 0,0 0 1 0 0,1 0-1 0 0,-1 0 1 0 0,1 0-1 0 0,-1 0 0 0 0,1-1 1 0 0,0 1-1 0 0,0 0 1 0 0,-1-1-1 0 0,1 0 0 0 0,0 1 1 0 0,0-1-1 0 0,1 0 1 0 0,-1 0-1 0 0,0 0 0 0 0,0 0 1 0 0,1 0-1 0 0,-1-1 1 0 0,0 1-1 0 0,1-1 0 0 0,-1 1 1 0 0,0-1-1 0 0,1 0 1 0 0,-1 0-1 0 0,0 0 0 0 0,1 0 1 0 0,-1-1-1 0 0,1 1 0 0 0,-1-1 1 0 0,0 1-1 0 0,1-1 1 0 0,-1 0-1 0 0,0 0 0 0 0,0 0 1 0 0,0 0-1 0 0,0 0 1 0 0,0 0-1 0 0,1-1-39 0 0,7-3 152 0 0,1-1-1 0 0,-1 0 0 0 0,0 0 1 0 0,0-1-1 0 0,0 0 1 0 0,-1-1-1 0 0,-1 0 0 0 0,1-1 1 0 0,-1 0-1 0 0,0 0 1 0 0,-1-1-1 0 0,0 0 1 0 0,-1 0-1 0 0,0 0 0 0 0,-1-1 1 0 0,0 0-1 0 0,0 0 1 0 0,-1 0-1 0 0,-1-1 1 0 0,0 1-1 0 0,0-1 0 0 0,-1 0 1 0 0,-1 0-1 0 0,0-2-151 0 0,-1 12-11 0 0,0 0 1 0 0,0 0-1 0 0,-1 0 0 0 0,1 0 0 0 0,-1-1 0 0 0,0 1 0 0 0,1 0 0 0 0,-1 0 1 0 0,0 0-1 0 0,0 0 0 0 0,0 1 0 0 0,0-1 0 0 0,-1 0 0 0 0,1 0 0 0 0,0 0 1 0 0,-1 1-1 0 0,1-1 0 0 0,-1 1 0 0 0,0-1 0 0 0,0 1 0 0 0,1 0 1 0 0,-1 0-1 0 0,0 0 0 0 0,0 0 0 0 0,0 0 0 0 0,0 0 0 0 0,0 0 0 0 0,0 1 1 0 0,0-1-1 0 0,0 1 0 0 0,-1-1 0 0 0,1 1 0 0 0,0 0 0 0 0,0 0 0 0 0,0 0 1 0 0,-1 0-1 0 0,1 0 0 0 0,-1 1 11 0 0,-52 11-3309 0 0,45-6 1513 0 0,-8 4-7665 0 0,11-3-2852 0 0</inkml:trace>
  <inkml:trace contextRef="#ctx0" brushRef="#br0" timeOffset="2672.514">3154 756 12147 0 0,'0'0'2033'0'0,"0"0"-278"0"0,0 0-218 0 0,0 0-234 0 0,0 0-192 0 0,0 0-179 0 0,0 0-144 0 0,0 0-68 0 0,0 0-73 0 0,0 0-59 0 0,0 0-73 0 0,0 0-96 0 0,0 0-91 0 0,14-28-88 0 0,44-85-90 0 0,-14 47 20 0 0,-3 30-185 0 0,-38 66-412 0 0,-6 91 303 0 0,5-118 163 0 0,0 0-1 0 0,1 1 1 0 0,-1-1-1 0 0,1 0 1 0 0,0 0-1 0 0,0 0 1 0 0,0-1-1 0 0,0 1 1 0 0,0-1 0 0 0,1 0-1 0 0,-1 0 1 0 0,1 0-1 0 0,-1 0 1 0 0,1 0-1 0 0,0-1 1 0 0,0 1-1 0 0,-1-1 1 0 0,1 0-1 0 0,0-1 1 0 0,0 1-1 0 0,0-1 1 0 0,0 1-1 0 0,0-1 1 0 0,0 0-1 0 0,0-1 1 0 0,1 1-1 0 0,-1-1 1 0 0,-1 0-1 0 0,1 1 1 0 0,0-2-1 0 0,0 1 1 0 0,0 0 0 0 0,0-1-1 0 0,-1 0 1 0 0,3-1-39 0 0,4-2 74 0 0,0-1 0 0 0,0 0 0 0 0,0-1 0 0 0,-1 0 0 0 0,0 0 0 0 0,0-1 0 0 0,0 0 0 0 0,-1-1 0 0 0,-1 0 1 0 0,1 0-1 0 0,-1 0 0 0 0,-1-1 0 0 0,0 0 0 0 0,0-1 0 0 0,-1 1 0 0 0,0-2-74 0 0,-4 9-723 0 0,2-6-246 0 0,-2 7-2680 0 0,2 1-3392 0 0,-2 1-5031 0 0</inkml:trace>
  <inkml:trace contextRef="#ctx0" brushRef="#br0" timeOffset="3317.256">3828 505 10002 0 0,'0'0'5876'0'0,"0"0"-3210"0"0,0 0-1032 0 0,0 0-251 0 0,0 0-310 0 0,0 0-261 0 0,0 0-329 0 0,0 0-246 0 0,0 0-76 0 0,0 0-41 0 0,0 0-36 0 0,0 0-15 0 0,0 0-1 0 0,-24 20-33 0 0,-76 62-10 0 0,96-80-28 0 0,-1 1 0 0 0,1 1-1 0 0,-1-1 1 0 0,1 1 0 0 0,0-1 0 0 0,0 1 0 0 0,1 0 0 0 0,-1 1-1 0 0,1-1 1 0 0,0 1 0 0 0,0-1 0 0 0,0 1 0 0 0,1 0-1 0 0,-1 0 1 0 0,0 4 3 0 0,-1 4-15 0 0,3-12 14 0 0,1 0-1 0 0,-1 1 0 0 0,1-1 1 0 0,-1 0-1 0 0,1 1 0 0 0,-1-1 1 0 0,1 0-1 0 0,0 1 0 0 0,0-1 1 0 0,-1 1-1 0 0,1-1 0 0 0,0 0 1 0 0,1 1-1 0 0,-1-1 0 0 0,0 1 1 0 0,0-1-1 0 0,1 0 0 0 0,-1 1 1 0 0,0-1-1 0 0,1 1 0 0 0,-1-1 0 0 0,1 0 1 0 0,0 0-1 0 0,-1 1 0 0 0,1-1 1 0 0,0 0-1 0 0,0 0 0 0 0,0 0 1 0 0,0 0-1 0 0,0 0 0 0 0,0 0 1 0 0,0 0-1 0 0,0 0 0 0 0,0 0 1 0 0,1-1-1 0 0,-1 1 0 0 0,0 0 1 0 0,0-1-1 0 0,1 1 0 0 0,-1-1 1 0 0,0 1-1 0 0,1-1 0 0 0,-1 0 1 0 0,1 1-1 0 0,-1-1 0 0 0,0 0 1 0 0,1 0-1 0 0,-1 0 0 0 0,1 0 1 0 0,-1 0 1 0 0,75-13 181 0 0,-59 5-129 0 0,0-2 1 0 0,0 0-1 0 0,-1 0 0 0 0,0-1 1 0 0,-1-1-1 0 0,-1-1 1 0 0,0 0-1 0 0,0-1 1 0 0,2-4-53 0 0,23-23 136 0 0,-36 74-447 0 0,-3-24 308 0 0,10 83-119 0 0,-9-89 121 0 0,0 0-1 0 0,0-1 1 0 0,0 1 0 0 0,0 0 0 0 0,0-1 0 0 0,1 1 0 0 0,-1-1 0 0 0,1 0 0 0 0,0 1 0 0 0,0-1 0 0 0,0 0 0 0 0,0 0 0 0 0,0 0 0 0 0,0 0 0 0 0,0-1 0 0 0,1 1-1 0 0,-1-1 1 0 0,1 1 0 0 0,-1-1 0 0 0,1 0 0 0 0,0 0 0 0 0,-1 0 0 0 0,1 0 0 0 0,0 0 0 0 0,0-1 0 0 0,0 1 0 0 0,-1-1 0 0 0,1 0 0 0 0,0 0 0 0 0,2 0 1 0 0,4 0 37 0 0,-1 0 1 0 0,1-1 0 0 0,0 0-1 0 0,-1 0 1 0 0,1-1 0 0 0,-1 0-1 0 0,1-1 1 0 0,-1 0-1 0 0,0 0 1 0 0,0-1 0 0 0,0 0-1 0 0,-1 0 1 0 0,6-5-38 0 0,12-7 197 0 0,-1-2 1 0 0,-1-1-1 0 0,0-1 1 0 0,-2 0-1 0 0,0-2 0 0 0,-1-1 1 0 0,-2 0-1 0 0,0-1 0 0 0,-1-1 1 0 0,-2-1-1 0 0,0 0 1 0 0,-2-1-1 0 0,3-11-197 0 0,-8 20-38 0 0,0 0 1 0 0,-2 0-1 0 0,0-1 1 0 0,-1 1-1 0 0,-1-1 1 0 0,-1 0-1 0 0,0-1 1 0 0,-2 1-1 0 0,0 0 1 0 0,-1-1-1 0 0,-1 1 1 0 0,0 0-1 0 0,-2 0 1 0 0,0-1-1 0 0,-2 2 1 0 0,0-3 37 0 0,4 17-19 0 0,-1 1-1 0 0,1-1 1 0 0,-1 1 0 0 0,0 0-1 0 0,0 0 1 0 0,0-1 0 0 0,0 1-1 0 0,0 0 1 0 0,-1 1 0 0 0,1-1-1 0 0,-1 0 1 0 0,0 1 0 0 0,0-1-1 0 0,0 1 1 0 0,0 0 0 0 0,0 0-1 0 0,-1 0 1 0 0,1 1 0 0 0,0-1-1 0 0,-1 1 1 0 0,1 0 0 0 0,-1 0-1 0 0,0 0 1 0 0,1 0 0 0 0,-1 0-1 0 0,0 1 1 0 0,0 0 0 0 0,1 0 0 0 0,-1 0-1 0 0,0 0 1 0 0,0 0 0 0 0,1 1-1 0 0,-1 0 1 0 0,0-1 0 0 0,1 2-1 0 0,-1-1 1 0 0,1 0 0 0 0,-1 1-1 0 0,1-1 1 0 0,0 1 0 0 0,-1 0-1 0 0,1 0 1 0 0,-2 2 19 0 0,-7 8 4 0 0,0 0 1 0 0,0 1-1 0 0,1 1 0 0 0,1 0 1 0 0,0 0-1 0 0,1 1 0 0 0,1 0 0 0 0,0 0 1 0 0,1 1-1 0 0,0 0 0 0 0,2 1 1 0 0,0-1-1 0 0,0 1 0 0 0,2 0 1 0 0,0 0-1 0 0,1 0 0 0 0,1 1 1 0 0,0-1-1 0 0,2 9-4 0 0,1 6 45 0 0,1 1-1 0 0,1-1 1 0 0,2 0 0 0 0,1-1 0 0 0,1 0-1 0 0,2 0 1 0 0,1 0 0 0 0,2-1 0 0 0,0-1-1 0 0,4 2-44 0 0,-3-5-91 0 0,1 0 0 0 0,1-2-1 0 0,1 0 1 0 0,1 0-1 0 0,2-2 1 0 0,0-1-1 0 0,1 0 1 0 0,1-1-1 0 0,0-2 1 0 0,2 0 0 0 0,0-1-1 0 0,1-2 1 0 0,1 0-1 0 0,4 0 92 0 0,-6-7-2282 0 0,-7-5-4023 0 0,-3-2-6131 0 0</inkml:trace>
  <inkml:trace contextRef="#ctx0" brushRef="#br0" timeOffset="8655.043">6484 726 5297 0 0,'0'0'1432'0'0,"0"0"-569"0"0,0 0-27 0 0,0 0 418 0 0,0 0 281 0 0,0 0 12 0 0,0 0-208 0 0,0 0-419 0 0,0 0-302 0 0,0 0-108 0 0,0 0-64 0 0,0 0-39 0 0,0 0-9 0 0,1 15-3 0 0,-1 5-53 0 0,1 11-290 0 0,-1 6 6614 0 0,1-53-6552 0 0,1 1-1 0 0,1-1 1 0 0,0 0-1 0 0,1 1 0 0 0,0 0 1 0 0,1 0-1 0 0,1 0 1 0 0,1 0-1 0 0,0 1 0 0 0,1 0 1 0 0,0 1-1 0 0,1 0 1 0 0,0 0-1 0 0,1 1 0 0 0,1 0 1 0 0,0 0-1 0 0,1 1 1 0 0,0 1-1 0 0,0 0 0 0 0,1 1 1 0 0,0 0-1 0 0,1 1 1 0 0,0 0-1 0 0,0 1 1 0 0,1 1-1 0 0,6-2-113 0 0,-21 7-5 0 0,1 1 0 0 0,0-1-1 0 0,0 0 1 0 0,-1 1 0 0 0,1-1 0 0 0,0 1-1 0 0,0-1 1 0 0,0 1 0 0 0,0-1 0 0 0,0 1 0 0 0,0-1-1 0 0,0 1 1 0 0,0 0 0 0 0,0 0 0 0 0,0-1-1 0 0,0 1 1 0 0,0 0 0 0 0,0 0 0 0 0,0 0 0 0 0,0 0-1 0 0,0 0 1 0 0,0 0 0 0 0,0 1 0 0 0,0-1 0 0 0,0 0-1 0 0,0 0 1 0 0,0 1 0 0 0,0-1 0 0 0,0 1-1 0 0,0-1 1 0 0,0 1 0 0 0,0-1 0 0 0,0 1 0 0 0,0 0-1 0 0,-1-1 1 0 0,1 1 0 0 0,0 0 0 0 0,0-1-1 0 0,-1 1 1 0 0,1 0 0 0 0,-1 0 0 0 0,1 0 0 0 0,0 0-1 0 0,-1 0 1 0 0,0 0 0 0 0,1 0 0 0 0,-1 0 0 0 0,1 0-1 0 0,-1 0 1 0 0,0 0 0 0 0,0 0 0 0 0,0 0-1 0 0,0 0 1 0 0,0 0 0 0 0,0 0 0 0 0,0 0 0 0 0,0 0 5 0 0,1 79-1407 0 0,9-70-1578 0 0,-4-9-7175 0 0,-4-1-1509 0 0</inkml:trace>
  <inkml:trace contextRef="#ctx0" brushRef="#br0" timeOffset="9003.261">7164 509 6337 0 0,'0'0'2664'0'0,"0"0"-504"0"0,0 0-189 0 0,0 0-37 0 0,0 0-146 0 0,0 0-253 0 0,0 0-262 0 0,0 0-200 0 0,0 0-177 0 0,0 0-154 0 0,0 0-82 0 0,0 0-101 0 0,0 0-85 0 0,-2-10-69 0 0,-6-32-81 0 0,7 41-311 0 0,0 0 0 0 0,1 1 0 0 0,-1-1 0 0 0,1 0 0 0 0,-1 0 0 0 0,0 1 0 0 0,0-1 0 0 0,1 1 0 0 0,-1-1 0 0 0,0 1 0 0 0,0-1 0 0 0,0 1 0 0 0,0-1 0 0 0,1 1 0 0 0,-1 0 0 0 0,0 0 0 0 0,0-1 0 0 0,0 1 0 0 0,0 0 0 0 0,0 0 0 0 0,0 0 0 0 0,0 0 1 0 0,0 0-1 0 0,0 0 0 0 0,0 0 0 0 0,0 0 0 0 0,0 0 0 0 0,1 1 0 0 0,-1-1 0 0 0,0 0 0 0 0,0 1 0 0 0,0-1 0 0 0,0 0 0 0 0,0 1 0 0 0,1-1 0 0 0,-1 1 0 0 0,0-1 0 0 0,0 1 0 0 0,1 0 0 0 0,-1-1 0 0 0,0 1 0 0 0,1 0 0 0 0,-1-1 0 0 0,0 1 0 0 0,1 0-13 0 0,-2 0 20 0 0,-11 10 0 0 0,0 0-1 0 0,0 1 1 0 0,1 0-1 0 0,1 1 0 0 0,0 1 1 0 0,0 0-1 0 0,2 0 1 0 0,-1 1-1 0 0,2 0 0 0 0,0 0 1 0 0,-2 8-20 0 0,-3 72-50 0 0,15-91 50 0 0,0 0 0 0 0,0 0 0 0 0,1-1 0 0 0,-1 1 0 0 0,1-1 0 0 0,0 1 0 0 0,0-1 0 0 0,1 0 0 0 0,-1 0 0 0 0,0 0 0 0 0,1 0 0 0 0,0-1 0 0 0,0 0 0 0 0,0 0 0 0 0,0 0 0 0 0,0 0 0 0 0,0 0 0 0 0,0-1-1 0 0,1 0 1 0 0,-1 1 0 0 0,1-2 0 0 0,-1 1 0 0 0,0-1 0 0 0,1 1 0 0 0,2-1 0 0 0,-7 0-5 0 0,29 3-294 0 0,-1-1 0 0 0,1-1 0 0 0,-1-2-1 0 0,1 0 1 0 0,-1-2 0 0 0,24-6 299 0 0,-38 2-1700 0 0,-7 4-964 0 0,0 0-3424 0 0,-1 2-5544 0 0</inkml:trace>
  <inkml:trace contextRef="#ctx0" brushRef="#br0" timeOffset="9441.219">7484 752 0 0 0,'0'0'2311'0'0,"0"0"306"0"0,0 0 3 0 0,0 0-203 0 0,0 0-253 0 0,0 0-229 0 0,0 0-282 0 0,0 0-282 0 0,0 0-259 0 0,0 0-216 0 0,0 0-176 0 0,0 0-148 0 0,0 0-72 0 0,30 0-58 0 0,91-1-26 0 0,-71-10 340 0 0,-45 7-662 0 0,0 0 0 0 0,0-1 0 0 0,-1 1-1 0 0,1-1 1 0 0,-1 0 0 0 0,0-1 0 0 0,0 1 0 0 0,-1-1-1 0 0,0 0 1 0 0,0 1 0 0 0,0-1 0 0 0,0-1 0 0 0,-1 1-1 0 0,0 0 1 0 0,-1-1 0 0 0,1 1 0 0 0,-1-1 0 0 0,0 1-1 0 0,-1-1 1 0 0,0 1 0 0 0,0-7-94 0 0,-2 10-27 0 0,0 1-1 0 0,0-1 1 0 0,0 0-1 0 0,-1 1 1 0 0,1 0 0 0 0,-1-1-1 0 0,0 1 1 0 0,1 0-1 0 0,-1 0 1 0 0,0 0 0 0 0,0 1-1 0 0,-1-1 1 0 0,1 1 0 0 0,0 0-1 0 0,0 0 1 0 0,-1 0-1 0 0,1 0 1 0 0,0 0 0 0 0,-1 1-1 0 0,1-1 1 0 0,-1 1 0 0 0,1 0-1 0 0,-1 0 1 0 0,1 0-1 0 0,0 1 1 0 0,-1-1 0 0 0,1 1-1 0 0,-1 0 1 0 0,1 0-1 0 0,0 0 1 0 0,0 0 0 0 0,-1 1 27 0 0,-7 2-26 0 0,1 1 1 0 0,0 0 0 0 0,0 1-1 0 0,0 0 1 0 0,1 1-1 0 0,0 0 1 0 0,0 0 0 0 0,1 1-1 0 0,0 0 1 0 0,0 0-1 0 0,1 1 1 0 0,0 0 0 0 0,0 0-1 0 0,1 0 1 0 0,1 1-1 0 0,-1 0 1 0 0,2 1 0 0 0,-1-1-1 0 0,1 1 1 0 0,1-1-1 0 0,0 1 1 0 0,0 0 0 0 0,1 1-1 0 0,0 4 26 0 0,4-10-22 0 0,0-1 0 0 0,0 0 0 0 0,0 1 0 0 0,1-1 0 0 0,0 0-1 0 0,0 0 1 0 0,0-1 0 0 0,0 1 0 0 0,1-1 0 0 0,0 0 0 0 0,0 1 0 0 0,0-1-1 0 0,0-1 1 0 0,1 1 0 0 0,-1-1 0 0 0,1 0 0 0 0,0 0 0 0 0,0 0 0 0 0,0-1-1 0 0,0 1 1 0 0,1-1 0 0 0,-1 0 0 0 0,0-1 0 0 0,1 0 0 0 0,0 0 0 0 0,-1 0 0 0 0,1 0-1 0 0,0-1 1 0 0,-1 0 0 0 0,5 0 22 0 0,72 0-1430 0 0,-29-7-5228 0 0,-37 3-4167 0 0</inkml:trace>
  <inkml:trace contextRef="#ctx0" brushRef="#br0" timeOffset="9825.21">8303 516 12203 0 0,'0'0'2141'0'0,"0"0"-690"0"0,0 0-345 0 0,0 0-143 0 0,0 0-92 0 0,0 0-125 0 0,0 0-156 0 0,0 0-166 0 0,-32 15-129 0 0,-97 45-91 0 0,75-28 47 0 0,53-31-248 0 0,0-1 0 0 0,0 1 1 0 0,0-1-1 0 0,0 1 0 0 0,0 0 1 0 0,0 0-1 0 0,0 0 1 0 0,0 0-1 0 0,0-1 0 0 0,0 1 1 0 0,0 0-1 0 0,1 0 0 0 0,-1 0 1 0 0,0 1-1 0 0,1-1 1 0 0,-1 0-1 0 0,1 0 0 0 0,-1 0 1 0 0,1 0-1 0 0,0 1 0 0 0,-1-1 1 0 0,1 0-1 0 0,0 0 1 0 0,0 1-1 0 0,0-1 0 0 0,0 0 1 0 0,0 0-1 0 0,0 1 0 0 0,0-1 1 0 0,0 0-1 0 0,1 0 1 0 0,-1 1-1 0 0,0-1 0 0 0,1 0 1 0 0,-1 0-1 0 0,1 0 0 0 0,-1 0 1 0 0,1 0-1 0 0,0 0 1 0 0,-1 0-1 0 0,1 0 0 0 0,0 0 1 0 0,0 0-1 0 0,0 0 1 0 0,0 0-1 0 0,0 0 0 0 0,0 0 1 0 0,0-1-1 0 0,0 1 0 0 0,0 0 1 0 0,0-1-1 0 0,0 1 1 0 0,0-1-1 0 0,0 1 0 0 0,0-1 1 0 0,1 1-1 0 0,-1-1 0 0 0,0 0 1 0 0,0 0-1 0 0,1 0 1 0 0,-1 0-1 0 0,1 0-3 0 0,37 7 106 0 0,-32-7-99 0 0,-1 0-1 0 0,1 1 0 0 0,0-1 1 0 0,0 1-1 0 0,-1 1 0 0 0,1-1 1 0 0,-1 1-1 0 0,1 0 0 0 0,-1 1 0 0 0,0-1 1 0 0,0 1-1 0 0,0 1 0 0 0,0-1 1 0 0,-1 1-1 0 0,1 0 0 0 0,-1 0 1 0 0,0 1-1 0 0,0-1 0 0 0,0 1 1 0 0,-1 0-1 0 0,0 1 0 0 0,3 4-6 0 0,-5-6 73 0 0,-1 1-1 0 0,1-1 1 0 0,-1 1 0 0 0,-1-1-1 0 0,1 1 1 0 0,-1 0-1 0 0,0-1 1 0 0,0 1 0 0 0,0 0-1 0 0,0-1 1 0 0,-1 1-1 0 0,0 0 1 0 0,0-1 0 0 0,0 1-1 0 0,-1-1 1 0 0,1 1-1 0 0,-1-1 1 0 0,0 0-1 0 0,0 0 1 0 0,-1 0 0 0 0,1 0-1 0 0,-1 0 1 0 0,0 0-1 0 0,0-1 1 0 0,0 1 0 0 0,0-1-1 0 0,-1 0 1 0 0,-2 2-73 0 0,-113 69 1969 0 0,107-69-1921 0 0,-1 0 0 0 0,1-1-1 0 0,-1-1 1 0 0,0 0-1 0 0,0-1 1 0 0,0 0-1 0 0,0-1 1 0 0,0 0 0 0 0,-1-1-48 0 0,11 0-291 0 0,-16-3-3 0 0,12-9-7279 0 0,7 9-4302 0 0</inkml:trace>
  <inkml:trace contextRef="#ctx0" brushRef="#br0" timeOffset="4171.869">5164 273 3969 0 0,'0'0'4129'0'0,"0"0"-1423"0"0,0 0-698 0 0,0 0-310 0 0,0 0-270 0 0,0 0-260 0 0,0 0-254 0 0,0 0-127 0 0,0 0-64 0 0,0 0 21 0 0,0 0 32 0 0,0 0-103 0 0,0 0-77 0 0,27-5-71 0 0,84-16-59 0 0,-3-15 629 0 0,-98 32-1012 0 0,1-1 0 0 0,-1 0 0 0 0,0 0 0 0 0,0-1 0 0 0,-1 0 0 0 0,0-1 0 0 0,0 0 0 0 0,0-1 0 0 0,-1 1 0 0 0,0-2 0 0 0,-1 1 0 0 0,0-1 0 0 0,0 0 0 0 0,-1 0 0 0 0,0-1 0 0 0,1-1-83 0 0,-20 88 405 0 0,1 169-381 0 0,11-148-22 0 0,-5 0 1 0 0,-3-1 0 0 0,-5 0-1 0 0,-4 0 1 0 0,-23 68-3 0 0,33-141-32 0 0,0-1 0 0 0,-2 0 0 0 0,-1 0 0 0 0,0-1 1 0 0,-2 0-1 0 0,-1-1 0 0 0,0 0 0 0 0,-1-1 0 0 0,-2-1 0 0 0,0 0 0 0 0,0-2 1 0 0,-2 0-1 0 0,0 0 0 0 0,-1-2 0 0 0,-1-1 0 0 0,0 0 0 0 0,-1-2 0 0 0,0 0 0 0 0,-15 4 32 0 0,32-14-8 0 0,1 0 0 0 0,0-1-1 0 0,-1 1 1 0 0,1-1 0 0 0,-1-1-1 0 0,0 1 1 0 0,1-1-1 0 0,-1 1 1 0 0,0-1 0 0 0,1 0-1 0 0,-1-1 1 0 0,0 1-1 0 0,1-1 1 0 0,-1 0 0 0 0,1 0-1 0 0,-1-1 1 0 0,1 1-1 0 0,0-1 1 0 0,-1 0 0 0 0,1 0-1 0 0,0 0 1 0 0,0-1-1 0 0,0 0 1 0 0,1 1 0 0 0,-1-1-1 0 0,1-1 1 0 0,-1 1-1 0 0,1 0 1 0 0,0-1 0 0 0,0 0-1 0 0,1 1 1 0 0,-1-1 0 0 0,1 0-1 0 0,0 0 1 0 0,0-1-1 0 0,0 1 1 0 0,0 0 0 0 0,1-1-1 0 0,-1 1 1 0 0,1-1-1 0 0,0-3 9 0 0,0-2 17 0 0,1 0 1 0 0,1 0-1 0 0,-1 1 0 0 0,1-1 0 0 0,1 0 0 0 0,0 1 0 0 0,0-1 0 0 0,1 1 0 0 0,0 0 0 0 0,1 0 0 0 0,0 0 0 0 0,0 0 0 0 0,1 0 0 0 0,0 1 0 0 0,1 0 0 0 0,-1 0 0 0 0,1 1 0 0 0,1-1 0 0 0,3-2-17 0 0,33-32 114 0 0,2 2-1 0 0,2 2 0 0 0,1 2 0 0 0,2 2 1 0 0,2 2-1 0 0,0 3 0 0 0,53-21-113 0 0,-48 21 18 0 0,-14 8-321 0 0,39-23-1672 0 0,-57 25-2521 0 0,-4-4-3472 0 0,-15 15-2378 0 0</inkml:trace>
  <inkml:trace contextRef="#ctx0" brushRef="#br0" timeOffset="8074.259">5969 597 0 0 0,'0'0'1200'0'0,"0"0"399"0"0,0 0 152 0 0,0 0-2 0 0,0 0-46 0 0,2 6 9596 0 0,-3-3-11467 0 0,-10 12 301 0 0,0 0 0 0 0,1 1 0 0 0,0 0 0 0 0,2 0-1 0 0,0 1 1 0 0,0 0 0 0 0,-3 14-133 0 0,9-23-6 0 0,-1 0 0 0 0,1 1 0 0 0,0-1 0 0 0,1 1 0 0 0,0 0 0 0 0,0-1 0 0 0,1 1 0 0 0,0 0 0 0 0,0-1 0 0 0,2 9 6 0 0,2-13 42 0 0,-1 0 0 0 0,1 0 0 0 0,0-1 0 0 0,0 0 0 0 0,1 1 0 0 0,-1-2 0 0 0,1 1 0 0 0,-1 0 0 0 0,1-1 0 0 0,0 0 0 0 0,0 0 0 0 0,0 0 0 0 0,0-1 0 0 0,0 0 0 0 0,0 0 0 0 0,0 0 0 0 0,1 0 0 0 0,-1-1 0 0 0,0 0 0 0 0,0 0 0 0 0,1-1 0 0 0,-1 1 0 0 0,0-1 0 0 0,0 0 0 0 0,0 0 0 0 0,0-1 0 0 0,0 0 0 0 0,0 1 0 0 0,3-3-42 0 0,20-6 329 0 0,0-1 1 0 0,-1-2 0 0 0,0 0 0 0 0,-1-2 0 0 0,-1-1 0 0 0,16-13-330 0 0,-38 28 31 0 0,-1-1 1 0 0,1 1 0 0 0,-1-1 0 0 0,0 0 0 0 0,1 0 0 0 0,-1 0-1 0 0,0 0 1 0 0,0 0 0 0 0,0 0 0 0 0,0-1 0 0 0,-1 1 0 0 0,1-1-1 0 0,0 1 1 0 0,-1-1 0 0 0,0 0 0 0 0,0 1 0 0 0,0-1 0 0 0,0 0-1 0 0,0 0 1 0 0,0 0 0 0 0,-1 0 0 0 0,1 0 0 0 0,-1 0 0 0 0,0 0-1 0 0,0 1 1 0 0,0-1 0 0 0,0 0 0 0 0,-1 0 0 0 0,1 0 0 0 0,-1 0 0 0 0,0 0-1 0 0,0 0 1 0 0,0 0 0 0 0,0 1 0 0 0,0-1 0 0 0,0 0 0 0 0,-1 1-1 0 0,1-1 1 0 0,-3-1-32 0 0,-14-6-158 0 0,0 1 0 0 0,-1 0-1 0 0,0 2 1 0 0,-1 0 0 0 0,0 1 0 0 0,0 1-1 0 0,0 1 1 0 0,0 1 0 0 0,-1 1 0 0 0,-1 0 158 0 0,13 1-191 0 0,-59 1-2851 0 0,47 6-451 0 0,2 4-3297 0 0,10-5-2553 0 0</inkml:trace>
  <inkml:trace contextRef="#ctx0" brushRef="#br0" timeOffset="31828.188">373 1753 8122 0 0,'0'0'1761'0'0,"0"0"-334"0"0,0 0-158 0 0,0 0-5 0 0,0 0 48 0 0,0 0-104 0 0,0 0-294 0 0,0 0-315 0 0,0 0-220 0 0,0 0-43 0 0,0 0 82 0 0,-1 17 75 0 0,-2 104 452 0 0,2 257 698 0 0,0-338-1570 0 0,-2-1-1 0 0,-1 1 1 0 0,-2-1 0 0 0,-2 0-1 0 0,-2-1 1 0 0,-9 24-73 0 0,2-35 340 0 0,3-47 324 0 0,15-10-641 0 0,1 0-1 0 0,1 0 0 0 0,2 0 0 0 0,1 1 1 0 0,1-1-1 0 0,2 1 0 0 0,0 1 0 0 0,2 0 1 0 0,2 0-1 0 0,10-18-22 0 0,7-20 12 0 0,-13 21-6 0 0,1 0 0 0 0,3 2 0 0 0,2 0 0 0 0,2 2 0 0 0,1 0 0 0 0,2 2 0 0 0,2 1-1 0 0,1 1 1 0 0,36-31-6 0 0,-5 41 100 0 0,-60 28-88 0 0,0 1 0 0 0,0-1-1 0 0,0 1 1 0 0,0-1 0 0 0,-1 1-1 0 0,1 0 1 0 0,0 0 0 0 0,-1 0-1 0 0,0 0 1 0 0,1 0-1 0 0,-1 0 1 0 0,0 0 0 0 0,0 1-1 0 0,0-1 1 0 0,0 0 0 0 0,-1 1-1 0 0,1-1 1 0 0,-1 0 0 0 0,1 1-1 0 0,-1-1 1 0 0,0 1 0 0 0,0 1-12 0 0,1-1 22 0 0,2 23 38 0 0,-2 0 0 0 0,0 1-1 0 0,-1-1 1 0 0,-2 0 0 0 0,-1 0-1 0 0,-1 0 1 0 0,-1 0 0 0 0,-1 0-1 0 0,-1-1 1 0 0,-2 0 0 0 0,0-1-1 0 0,-9 15-59 0 0,10-23-51 0 0,0-1 0 0 0,-2 0 0 0 0,0-1 0 0 0,0 0-1 0 0,-1-1 1 0 0,-1 0 0 0 0,0 0 0 0 0,-1-1 0 0 0,-1-1-1 0 0,0 0 1 0 0,0-1 0 0 0,-1-1 0 0 0,0 0 0 0 0,0-1-1 0 0,-1 0 1 0 0,0-1 0 0 0,-1-1 0 0 0,-4 0 51 0 0,-33-1-2337 0 0,38-10-931 0 0,4-5-3355 0 0,9 3-4141 0 0</inkml:trace>
  <inkml:trace contextRef="#ctx0" brushRef="#br0" timeOffset="32472.175">744 2030 1296 0 0,'0'0'2413'0'0,"0"0"-87"0"0,0 0 53 0 0,0 0-101 0 0,0 0-241 0 0,0 0-228 0 0,0 0-266 0 0,0 0-216 0 0,0 0-176 0 0,0 0-176 0 0,0 0-167 0 0,0 0-103 0 0,0 0-79 0 0,33 1-65 0 0,100 6-30 0 0,-73-17 219 0 0,-52 4-564 0 0,12-5-22 0 0,-2-1 0 0 0,1-1 0 0 0,-2-1 1 0 0,1 0-1 0 0,-2-2 0 0 0,0 0 0 0 0,-1 0 0 0 0,-1-1 0 0 0,0-1 0 0 0,-2-1 0 0 0,0 0 1 0 0,-1 0-1 0 0,0-1 0 0 0,4-14-164 0 0,-11 24 5 0 0,-1 0 0 0 0,0-1 1 0 0,0 1-1 0 0,-1-1 0 0 0,-1 0 0 0 0,0 1 1 0 0,0-1-1 0 0,-1 0 0 0 0,0 1 0 0 0,-1-1-5 0 0,0 7-9 0 0,1 0 0 0 0,-1 1-1 0 0,1-1 1 0 0,-1 1-1 0 0,0-1 1 0 0,-1 1 0 0 0,1 0-1 0 0,-1-1 1 0 0,1 1-1 0 0,-1 0 1 0 0,0 0 0 0 0,0 0-1 0 0,0 0 1 0 0,-1 0-1 0 0,1 1 1 0 0,-1-1 0 0 0,1 1-1 0 0,-1-1 1 0 0,0 1-1 0 0,0 0 1 0 0,0 0 0 0 0,0 0-1 0 0,0 1 1 0 0,-1-1-1 0 0,1 1 1 0 0,0-1 0 0 0,-1 1-1 0 0,1 0 1 0 0,-1 1-1 0 0,-2-1 10 0 0,-6 0-19 0 0,0 0 0 0 0,0 2 0 0 0,0-1 0 0 0,0 2 0 0 0,0 0 0 0 0,1 0 0 0 0,-1 1 0 0 0,1 0-1 0 0,-1 1 1 0 0,1 0 0 0 0,0 1 0 0 0,0 0 0 0 0,1 1 0 0 0,0 0 0 0 0,0 1 0 0 0,0 0 0 0 0,1 0-1 0 0,0 1 1 0 0,0 0 0 0 0,1 1 0 0 0,0 0 0 0 0,0 0 0 0 0,1 1 0 0 0,1 0 0 0 0,0 0 0 0 0,0 0-1 0 0,-3 9 20 0 0,7-17 2 0 0,1 1-1 0 0,0-1 0 0 0,0 1 0 0 0,0 0 0 0 0,0-1 0 0 0,0 1 1 0 0,0 0-1 0 0,1-1 0 0 0,-1 1 0 0 0,1 0 0 0 0,0 0 0 0 0,0 0 1 0 0,0-1-1 0 0,0 1 0 0 0,0 0 0 0 0,1 0 0 0 0,-1 0 0 0 0,1-1 0 0 0,0 1 1 0 0,0 0-1 0 0,0-1 0 0 0,0 1 0 0 0,0-1 0 0 0,0 1 0 0 0,1-1 1 0 0,-1 1-1 0 0,1-1 0 0 0,0 0 0 0 0,0 0 0 0 0,0 0 0 0 0,0 0 1 0 0,0 0-1 0 0,0 0 0 0 0,0-1 0 0 0,1 1 0 0 0,-1-1 0 0 0,0 1 1 0 0,1-1-1 0 0,2 1-1 0 0,20 5 28 0 0,0-2 0 0 0,0 0 1 0 0,0-2-1 0 0,0-1 1 0 0,1 0-1 0 0,-1-2 0 0 0,1-1 1 0 0,5-2-29 0 0,-6 2-3 0 0,184-10 89 0 0,-208 11-80 0 0,1 0-1 0 0,0 0 0 0 0,0 0 0 0 0,0 0 0 0 0,0 0 0 0 0,0 0 0 0 0,0 1 0 0 0,0-1 0 0 0,0 1 0 0 0,0-1 0 0 0,0 1 0 0 0,-1 0 0 0 0,1 0 0 0 0,0 0 0 0 0,0 0 0 0 0,-1 0 0 0 0,1 0 0 0 0,-1 0 0 0 0,1 0 0 0 0,-1 1 0 0 0,1-1 0 0 0,-1 1 0 0 0,0-1 0 0 0,0 1 0 0 0,0-1 0 0 0,0 1 0 0 0,0 0 0 0 0,0 0 0 0 0,0-1 0 0 0,0 1 0 0 0,-1 0 0 0 0,1 0 0 0 0,-1 0 0 0 0,1 0 0 0 0,-1 0 1 0 0,0 0-1 0 0,1 0 0 0 0,-1 0 0 0 0,0 0 0 0 0,-1 0 0 0 0,1 0 0 0 0,0 0 0 0 0,0-1 0 0 0,-1 2-5 0 0,-29 84 271 0 0,-25 0-66 0 0,42-69-162 0 0,1 1 0 0 0,0-1 0 0 0,1 2 0 0 0,1 0 0 0 0,1 0 0 0 0,0 1 0 0 0,-3 14-43 0 0,11-33-4 0 0,0 0 0 0 0,0 1-1 0 0,0-1 1 0 0,1 1-1 0 0,-1-1 1 0 0,0 0-1 0 0,1 1 1 0 0,0-1 0 0 0,-1 1-1 0 0,1-1 1 0 0,0 1-1 0 0,0-1 1 0 0,1 1 0 0 0,-1-1-1 0 0,0 1 1 0 0,1-1-1 0 0,0 1 1 0 0,-1-1-1 0 0,1 0 1 0 0,0 1 0 0 0,0-1-1 0 0,0 0 1 0 0,1 0-1 0 0,-1 0 1 0 0,0 0 0 0 0,1 0-1 0 0,-1 0 1 0 0,1 0-1 0 0,0 0 1 0 0,0 0 0 0 0,0-1-1 0 0,0 1 1 0 0,0-1-1 0 0,0 1 1 0 0,0-1-1 0 0,0 0 1 0 0,0 0 0 0 0,1 0-1 0 0,-1 0 1 0 0,0 0-1 0 0,1-1 1 0 0,0 1 4 0 0,77-13-1276 0 0,-32-12-5944 0 0,-36 16-4370 0 0</inkml:trace>
  <inkml:trace contextRef="#ctx0" brushRef="#br0" timeOffset="32948.924">1926 1823 960 0 0,'0'0'1494'0'0,"0"0"-125"0"0,0 0 208 0 0,0 0 329 0 0,0 0 178 0 0,0 0-74 0 0,0 0-290 0 0,0 0-274 0 0,0 0-247 0 0,0 0-155 0 0,0 0-124 0 0,0 0-140 0 0,-3-8-106 0 0,-12-27-117 0 0,14 35-528 0 0,0-1 0 0 0,0 0 0 0 0,0 0 0 0 0,0 1 0 0 0,0-1 0 0 0,0 1 0 0 0,0-1 0 0 0,-1 1 0 0 0,1-1-1 0 0,0 1 1 0 0,0 0 0 0 0,0-1 0 0 0,0 1 0 0 0,-1 0 0 0 0,1 0 0 0 0,0 0 0 0 0,0 0 0 0 0,0 0 0 0 0,0 0 0 0 0,-1 0 0 0 0,1 1-1 0 0,0-1 1 0 0,0 0 0 0 0,0 1 0 0 0,0-1 0 0 0,-1 1 0 0 0,1-1 0 0 0,0 1 0 0 0,0-1 0 0 0,0 1 0 0 0,0 0 0 0 0,0-1 0 0 0,0 1 0 0 0,1 0-1 0 0,-1 0 1 0 0,0 0 0 0 0,0 0 0 0 0,0 0-29 0 0,-1 1 76 0 0,-10 7 14 0 0,0 0 0 0 0,1 1 0 0 0,0 1-1 0 0,1 0 1 0 0,0 0 0 0 0,0 1 0 0 0,1 0 0 0 0,1 1-1 0 0,0 0 1 0 0,1 0 0 0 0,1 1 0 0 0,0 0 0 0 0,0 0-1 0 0,1 0 1 0 0,1 1 0 0 0,1 0 0 0 0,0 0-1 0 0,1 0 1 0 0,0 0 0 0 0,1 0 0 0 0,1 5-90 0 0,0-15 25 0 0,-1 0 0 0 0,1 0 0 0 0,1 0 1 0 0,-1 0-1 0 0,0-1 0 0 0,1 1 0 0 0,0 0 0 0 0,0 0 1 0 0,1 0-1 0 0,-1-1 0 0 0,1 1 0 0 0,0 0 0 0 0,0-1 0 0 0,1 0 1 0 0,-1 1-1 0 0,1-1 0 0 0,0 0 0 0 0,0 0 0 0 0,0-1 1 0 0,1 1-1 0 0,-1-1 0 0 0,1 0 0 0 0,0 1 0 0 0,0-2 0 0 0,0 1 1 0 0,1 0-26 0 0,2 0 101 0 0,1-1 1 0 0,-1 1 0 0 0,0-2 0 0 0,1 1-1 0 0,-1-1 1 0 0,1 0 0 0 0,-1-1 0 0 0,1 0-1 0 0,0 0 1 0 0,-1 0 0 0 0,1-1 0 0 0,-1 0-1 0 0,1-1 1 0 0,-1 0 0 0 0,0 0 0 0 0,0 0-1 0 0,0-1 1 0 0,0 0 0 0 0,0 0 0 0 0,0-1-1 0 0,-1 0 1 0 0,1 0 0 0 0,-1-1 0 0 0,0 1-1 0 0,-1-1 1 0 0,1-1 0 0 0,-1 1-102 0 0,4-3 70 0 0,0-1 0 0 0,-1 0 0 0 0,0 0 0 0 0,-1-1 0 0 0,0 0 0 0 0,0 0 0 0 0,-1 0 0 0 0,-1-1 0 0 0,1 0 0 0 0,-2 0 0 0 0,0-1 0 0 0,0 1 1 0 0,-1-1-1 0 0,0 0 0 0 0,-1 0 0 0 0,0 0 0 0 0,-1 0 0 0 0,-1 0 0 0 0,0 0 0 0 0,0 0 0 0 0,-1 0 0 0 0,-1 0 0 0 0,0-1-70 0 0,0 7-68 0 0,0 1 0 0 0,-1 0 0 0 0,1-1 0 0 0,-1 1 0 0 0,-1 0 0 0 0,1 1 0 0 0,0-1 0 0 0,-1 1 1 0 0,0-1-1 0 0,0 1 0 0 0,-1 0 0 0 0,1 0 0 0 0,-1 1 0 0 0,0 0 0 0 0,0-1 0 0 0,0 1 0 0 0,0 1 0 0 0,0-1 0 0 0,-3 0 68 0 0,-40-7-7403 0 0,38 10-3339 0 0</inkml:trace>
  <inkml:trace contextRef="#ctx0" brushRef="#br0" timeOffset="33349.958">2214 1720 17780 0 0,'0'0'1792'0'0,"0"0"-988"0"0,0 0-444 0 0,0 0 81 0 0,0 0 169 0 0,0 0 153 0 0,0 0 1 0 0,0 0-173 0 0,0 0-195 0 0,0 0-109 0 0,0 0-68 0 0,0 0-75 0 0,-2 32-48 0 0,-3 101-39 0 0,4 12 44 0 0,1-138-101 0 0,0 1 0 0 0,0-1-1 0 0,1 1 1 0 0,0 0 0 0 0,0-1-1 0 0,1 1 1 0 0,-1-1 0 0 0,2 0-1 0 0,-1 1 1 0 0,1-1 0 0 0,0 0-1 0 0,1-1 1 0 0,-1 1-1 0 0,1 0 1 0 0,1-1 0 0 0,-1 0-1 0 0,1 0 1 0 0,0 0 0 0 0,6 4 0 0 0,-6-9 49 0 0,-1-1 0 0 0,1 0 0 0 0,-1 0 0 0 0,1 0 0 0 0,-1-1 1 0 0,1 0-1 0 0,-1 0 0 0 0,1 0 0 0 0,-1 0 0 0 0,0 0 0 0 0,0-1 0 0 0,1 0 1 0 0,-1 0-1 0 0,0 0 0 0 0,-1-1 0 0 0,1 1 0 0 0,0-1 0 0 0,-1 0 1 0 0,1 0-1 0 0,-1 0 0 0 0,0 0 0 0 0,0-1 0 0 0,0 1 0 0 0,0-1 0 0 0,-1 0 1 0 0,0 1-1 0 0,1-1 0 0 0,-1-1-49 0 0,5-4 116 0 0,110-187 1568 0 0,-108 181-1675 0 0,-1-1-1 0 0,-1-1 0 0 0,0 1 0 0 0,-1-1 0 0 0,-1 0 0 0 0,-1 0 1 0 0,0 0-1 0 0,0-16-8 0 0,-4 32-182 0 0,0 1-123 0 0,0 0-214 0 0,-3 12-4457 0 0,2-9-1388 0 0,0 1-5858 0 0</inkml:trace>
  <inkml:trace contextRef="#ctx0" brushRef="#br0" timeOffset="33597.8">2974 1775 16444 0 0,'0'0'2111'0'0,"0"0"-892"0"0,0 0-297 0 0,0 0 24 0 0,0 0-15 0 0,0 0-95 0 0,0 0-168 0 0,-1 32-225 0 0,-1 101-203 0 0,0 23-60 0 0,21-132-1293 0 0,-12-23-2807 0 0,1 0-3611 0 0,-4-1-4509 0 0</inkml:trace>
  <inkml:trace contextRef="#ctx0" brushRef="#br0" timeOffset="33762.377">2933 1544 17644 0 0,'0'0'1816'0'0,"0"0"-648"0"0,0 0-199 0 0,0 0-145 0 0,0 0-80 0 0,0 0-80 0 0,0 0-232 0 0,0 0-168 0 0,0 0-192 0 0,0 0-184 0 0,0 0-56 0 0,0 0-72 0 0,0 0-96 0 0,0 0-104 0 0,-24-63-296 0 0,39 74-873 0 0,0-4-3456 0 0,-4 1-7833 0 0</inkml:trace>
  <inkml:trace contextRef="#ctx0" brushRef="#br0" timeOffset="34428.2">3430 1621 14595 0 0,'0'0'2087'0'0,"0"0"-736"0"0,0 0-297 0 0,0 0-93 0 0,0 0-90 0 0,0 0-171 0 0,0 0-216 0 0,0 0-145 0 0,0 0-104 0 0,0 0-58 0 0,0 0-42 0 0,-24 32-39 0 0,-76 101-17 0 0,60-56-48 0 0,38-65-37 0 0,0-6-3 0 0,0 0-1 0 0,1 0 1 0 0,-1 1-1 0 0,1-1 1 0 0,1 0-1 0 0,-1 0 1 0 0,1 1 0 0 0,0-1-1 0 0,1 1 1 0 0,0-1-1 0 0,0 0 1 0 0,0 0-1 0 0,1 1 1 0 0,-1-1 0 0 0,1 0-1 0 0,1 0 1 0 0,-1-1-1 0 0,1 1 1 0 0,0 0-1 0 0,1-1 1 0 0,-1 0 0 0 0,1 0-1 0 0,0 0 1 0 0,0 0-1 0 0,1 0 1 0 0,-1-1-1 0 0,1 0 1 0 0,1 1 9 0 0,5-1 59 0 0,0 1 1 0 0,0-1-1 0 0,1-1 1 0 0,0 0-1 0 0,-1-1 1 0 0,1 0-1 0 0,0 0 1 0 0,0-2-1 0 0,0 1 1 0 0,0-2-1 0 0,0 1 1 0 0,0-2-1 0 0,0 1 1 0 0,0-2-1 0 0,0 0 1 0 0,-1 0-1 0 0,1-1 1 0 0,-1 0-1 0 0,0-1 0 0 0,0 0 1 0 0,-1-1-1 0 0,0 0 1 0 0,0-1-1 0 0,0 0 1 0 0,7-7-60 0 0,10-6 333 0 0,0-2 0 0 0,-1-1-1 0 0,-2 0 1 0 0,0-2 0 0 0,-2-1 0 0 0,0-1 0 0 0,-2-1 0 0 0,-1-1 0 0 0,-2 0 0 0 0,14-32-333 0 0,-18 33 48 0 0,-1 0 0 0 0,-1-1 0 0 0,-2 0 0 0 0,-1-1 1 0 0,3-25-49 0 0,-10 47-8 0 0,0 0 0 0 0,0-1 0 0 0,-1 1 0 0 0,0-1 1 0 0,0 1-1 0 0,-1-1 0 0 0,0 1 0 0 0,0-1 0 0 0,-1 1 1 0 0,-1 0-1 0 0,1 0 0 0 0,-1 0 0 0 0,0 0 0 0 0,-1 1 0 0 0,0-1 1 0 0,0 1-1 0 0,-1 0 0 0 0,0 0 0 0 0,0 0 0 0 0,0 0 1 0 0,-1 1-1 0 0,0 0 0 0 0,-3-2 8 0 0,4 5-28 0 0,1 0 0 0 0,-1 0-1 0 0,0 0 1 0 0,0 1 0 0 0,0-1 0 0 0,0 1 0 0 0,-1 0 0 0 0,1 1-1 0 0,-1 0 1 0 0,1 0 0 0 0,-1 0 0 0 0,1 0 0 0 0,-1 1-1 0 0,0 0 1 0 0,1 0 0 0 0,-1 0 0 0 0,1 1 0 0 0,-1 0 0 0 0,1 0-1 0 0,-1 0 1 0 0,1 1 0 0 0,0-1 0 0 0,-1 1 0 0 0,1 1 0 0 0,0-1-1 0 0,0 1 1 0 0,0 0 28 0 0,-10 6-61 0 0,1 1 0 0 0,0 0 0 0 0,0 0 0 0 0,1 1 0 0 0,1 1 0 0 0,0 0-1 0 0,0 1 1 0 0,-1 4 61 0 0,4-6-17 0 0,1 1 0 0 0,1 0 0 0 0,0 0 0 0 0,0 1 0 0 0,2-1 0 0 0,-1 1 0 0 0,2 1 0 0 0,0-1 0 0 0,0 1 0 0 0,1-1 0 0 0,1 1 0 0 0,0 0-1 0 0,1 0 1 0 0,1 0 0 0 0,0 5 17 0 0,1-11 3 0 0,0-1-1 0 0,1 1 1 0 0,0-1-1 0 0,0 1 1 0 0,1-1 0 0 0,0 0-1 0 0,0 0 1 0 0,0 0-1 0 0,1 0 1 0 0,0 0-1 0 0,1-1 1 0 0,-1 0-1 0 0,1 0 1 0 0,1 0-1 0 0,-1 0 1 0 0,1-1 0 0 0,0 0-1 0 0,3 2-2 0 0,126 74 111 0 0,-128-78-106 0 0,43 20 103 0 0,2-2 0 0 0,0-3 0 0 0,2-2 0 0 0,-1-2 0 0 0,2-3 0 0 0,-1-2 0 0 0,2-2 0 0 0,-1-3 0 0 0,0-2 0 0 0,33-4-108 0 0,-72 1 40 0 0,1-1 0 0 0,-1-1 0 0 0,0 0-1 0 0,-1-1 1 0 0,1-1 0 0 0,-1-1 0 0 0,0 0 0 0 0,0-1 0 0 0,0 0 0 0 0,12-10-40 0 0,-21 14 3 0 0,0-1 1 0 0,0 0 0 0 0,-1 0-1 0 0,0-1 1 0 0,1 1-1 0 0,-2-1 1 0 0,1 0-1 0 0,-1-1 1 0 0,0 1 0 0 0,0-1-1 0 0,0 0 1 0 0,-1 0-1 0 0,1 0 1 0 0,-2 0 0 0 0,1-1-1 0 0,-1 1 1 0 0,0-1-1 0 0,0 1 1 0 0,-1-1-1 0 0,1 0 1 0 0,-2 0 0 0 0,1 0-1 0 0,-1 1 1 0 0,0-1-1 0 0,0 0 1 0 0,-2-6-4 0 0,0 7-10 0 0,0 1 1 0 0,0 0-1 0 0,-1 0 1 0 0,0 0-1 0 0,0 0 1 0 0,0 0-1 0 0,-1 0 1 0 0,0 1-1 0 0,1 0 1 0 0,-2 0-1 0 0,1 0 1 0 0,0 0-1 0 0,-1 1 1 0 0,0-1-1 0 0,1 1 0 0 0,-1 0 1 0 0,-1 1-1 0 0,1-1 1 0 0,0 1-1 0 0,-1 0 1 0 0,1 0-1 0 0,-1 1 1 0 0,1-1-1 0 0,-1 1 1 0 0,0 1-1 0 0,0-1 1 0 0,1 1-1 0 0,-1 0 0 0 0,0 0 1 0 0,0 1-1 0 0,1-1 1 0 0,-1 1-1 0 0,0 1 1 0 0,1-1-1 0 0,-1 1 1 0 0,1 0-1 0 0,-1 0 1 0 0,1 0-1 0 0,0 1 1 0 0,-1 1 9 0 0,-5 1-7 0 0,1 1 0 0 0,0-1 0 0 0,1 2 0 0 0,0 0 0 0 0,0 0 0 0 0,0 0 0 0 0,1 1 0 0 0,0 1 0 0 0,0-1 0 0 0,1 1 1 0 0,0 0-1 0 0,1 1 0 0 0,0 0 0 0 0,0 0 0 0 0,1 0 0 0 0,1 1 0 0 0,0-1 0 0 0,0 1 0 0 0,1 0 0 0 0,0 0 0 0 0,1 1 1 0 0,0-1-1 0 0,1 0 0 0 0,0 1 0 0 0,1-1 0 0 0,0 1 0 0 0,1-1 0 0 0,0 1 0 0 0,1-1 0 0 0,0 0 0 0 0,1 0 0 0 0,0 0 1 0 0,2 3 6 0 0,6 3 11 0 0,0 1 0 0 0,2-2 0 0 0,0 0 0 0 0,1 0 1 0 0,0-1-1 0 0,2-1 0 0 0,-1 0 0 0 0,2-1 0 0 0,0-1 1 0 0,0-1-1 0 0,1 0 0 0 0,1-1 0 0 0,-1-1 1 0 0,2-1-1 0 0,-1-1 0 0 0,1 0 0 0 0,19 3-11 0 0,115 8 294 0 0,-88-17-7941 0 0,-49-1 3594 0 0,-7 0-8479 0 0</inkml:trace>
  <inkml:trace contextRef="#ctx0" brushRef="#br0" timeOffset="37196.941">5430 2173 4697 0 0,'0'0'1455'0'0,"0"0"-477"0"0,0 0-14 0 0,0 0 371 0 0,0 0 324 0 0,0 0 69 0 0,0 0-230 0 0,0 0-397 0 0,0 0-333 0 0,0 0-149 0 0,0 0-60 0 0,10 11 4217 0 0,5-32-3660 0 0,-15 20-1024 0 0,0 1-5 0 0,0 0 9 0 0,0 0 24 0 0,0 0 38 0 0,0 0-10 0 0,0 0 19 0 0,-39 30 463 0 0,-7 9-394 0 0,96-67 256 0 0,-55 25 726 0 0,-9-2-3123 0 0,9-3-8731 0 0,5 5-1896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3:38.2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238 11 0 0 0,'0'0'597'0'0,"0"0"176"0"0,0 0 7 0 0,0 0-59 0 0,0 0-59 0 0,0 0-66 0 0,0-2-40 0 0,-1-7 6765 0 0,0 24-5312 0 0,-3 14-1102 0 0,-76 192 2027 0 0,-18 129-1155 0 0,83-287-1623 0 0,3-18-42 0 0,3 0 0 0 0,1 0 0 0 0,3 0 0 0 0,0 22-114 0 0,22 90 279 0 0,-14-139-193 0 0,-1-1 0 0 0,0 1 0 0 0,-2 0 0 0 0,0 0 0 0 0,0-1 0 0 0,-2 1 0 0 0,0 0 0 0 0,-1-1 1 0 0,-4 12-87 0 0,1 178 266 0 0,34-68-172 0 0,-4-47-49 0 0,-8-3-5 0 0,17 160 229 0 0,-18-127-143 0 0,28 19-95 0 0,-23-94-13 0 0,-9-15-3 0 0,-1 0 0 0 0,-2 1 0 0 0,-1 0 0 0 0,-2 0 0 0 0,0 0 0 0 0,-3 1 0 0 0,-1 17-15 0 0,8 89 142 0 0,12 65 24 0 0,12 24-27 0 0,-6-67-43 0 0,-19-88 54 0 0,-4 1 0 0 0,-4 0 0 0 0,-4 36-150 0 0,-18 54 208 0 0,13 16-150 0 0,9 18 33 0 0,39-101-104 0 0,-14-49 11 0 0,24 69 34 0 0,-17 29-2 0 0,32 136 19 0 0,-10-146-41 0 0,80 198 3 0 0,-94-151-7 0 0,-41 118 24 0 0,6-215-14 0 0,-5-86-24 0 0,0-1-5 0 0,0 0 0 0 0,0 0 6 0 0,0 0 0 0 0,0 0-2 0 0,0 0 15 0 0,0 0 7 0 0,0 0 7 0 0,0 0-7 0 0,0 0-2 0 0,0 0 1 0 0,0 0-16 0 0,14-1 9 0 0,83-19 28 0 0,146 8 46 0 0,-17 9-46 0 0,19 3-23 0 0,441 21 101 0 0,86-66 361 0 0,-374 31-274 0 0,487 14 756 0 0,-552-14-185 0 0,139 14-203 0 0,-392-8-471 0 0,-46 1-4 0 0,-34 7-70 0 0,0 0 22 0 0,0 0 2 0 0,0 0 13 0 0,0 0 27 0 0,0 0-34 0 0,0 0 11 0 0,0 0 6 0 0,0 0-20 0 0,0 0 5 0 0,0 0 12 0 0,0 0-19 0 0,0 0-10 0 0,0 0 1 0 0,0 0-16 0 0,0 0-7 0 0,0 0 10 0 0,0 0 2 0 0,0 0-25 0 0,0 0-4 0 0,0 0 15 0 0,0 0 17 0 0,0 0-22 0 0,0 0 13 0 0,0 0-12 0 0,0 0-32 0 0,0 0 31 0 0,0 0 12 0 0,0 0 1 0 0,0 0-25 0 0,0 0-10 0 0,0 0 34 0 0,0 0-1 0 0,0 0 8 0 0,0 0-15 0 0,0 0-7 0 0,0 0 20 0 0,0 0-10 0 0,0 0-24 0 0,0 0 15 0 0,0 0 2 0 0,0 0-6 0 0,0 0 9 0 0,0 0-13 0 0,0 0-11 0 0,0 0-2 0 0,0 0 18 0 0,0 0-5 0 0,0 0 4 0 0,0 0 23 0 0,0 0-4 0 0,0 0-13 0 0,0 0-10 0 0,0 0 14 0 0,0 0-25 0 0,0 0-5 0 0,0 0 13 0 0,0 0 10 0 0,0 0-7 0 0,0 0 4 0 0,0 0 15 0 0,0 0-28 0 0,0 0 12 0 0,0 0-6 0 0,0 0-13 0 0,0 0-2 0 0,0 0 11 0 0,0 0 15 0 0,0 0-24 0 0,0 0-1 0 0,0 0-11 0 0,0 0-15 0 0,0 0 15 0 0,0 0 13 0 0,0 0-3 0 0,0 0 2 0 0,0 0 7 0 0,0 0-2 0 0,0 0 15 0 0,0 0-12 0 0,0 0-5 0 0,0 0 17 0 0,0 0-7 0 0,0 0 8 0 0,0 0-15 0 0,0 0-6 0 0,0 0 21 0 0,0 0-23 0 0,0 0-1 0 0,0 0 8 0 0,0 0 11 0 0,0 0 21 0 0,0 0 12 0 0,0 0-24 0 0,0 0 11 0 0,-22-19-193 0 0,17 15-414 0 0,1 1-3739 0 0,1 0-5830 0 0,2 2-1922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62 0 0 0,'0'0'447'0'0,"0"0"797"0"0,0 0 355 0 0,0 0 159 0 0,0 0 118 0 0,0 0 17 0 0,0 0-85 0 0,0 0-109 0 0,0 0-141 0 0,-3-13-191 0 0,-7-36-198 0 0,8 54 6603 0 0,2 59-7066 0 0,-15 838 1460 0 0,16-859-2112 0 0,1-27-31 0 0,-1 1 0 0 0,-1-1 0 0 0,0 0 0 0 0,-1 1 0 0 0,-1-1 0 0 0,-1 0-1 0 0,0 0 1 0 0,-1 0 0 0 0,0-1 0 0 0,-1 1 0 0 0,-1-1 0 0 0,-4 6-23 0 0,-6 0 102 0 0,15-33-1229 0 0,30-39-4862 0 0,-19 36 159 0 0,-1 4-5740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199 132 7642 0 0,'0'0'1116'0'0,"0"0"-171"0"0,0 0 44 0 0,0 0 342 0 0,0 0 412 0 0,0 0 222 0 0,0 0-103 0 0,0 0-292 0 0,0 0-367 0 0,0 0-318 0 0,0 0-215 0 0,0 0-170 0 0,0 0-143 0 0,-6-8-113 0 0,-17-23-78 0 0,20 30-138 0 0,1 1-1 0 0,-1-1 1 0 0,1 1 0 0 0,-1 0 0 0 0,1-1 0 0 0,-1 1 0 0 0,1 0 0 0 0,-1 0 0 0 0,1 1-1 0 0,-1-1 1 0 0,1 0 0 0 0,-1 1 0 0 0,1 0 0 0 0,0-1 0 0 0,-1 1 0 0 0,1 0 0 0 0,0 0 0 0 0,-1 0-1 0 0,1 1 1 0 0,0-1 0 0 0,0 1 0 0 0,0-1 0 0 0,0 1 0 0 0,0-1 0 0 0,1 1 0 0 0,-2 1-28 0 0,-7 4 168 0 0,7-6-132 0 0,-3 2-10 0 0,1-1 0 0 0,-1 1 0 0 0,0 0 0 0 0,1 0 0 0 0,-1 1 0 0 0,1 0 0 0 0,0 0 0 0 0,0 0 0 0 0,1 0 0 0 0,-1 1-1 0 0,1 0 1 0 0,0 0 0 0 0,0 0 0 0 0,0 0 0 0 0,1 1 0 0 0,0-1 0 0 0,0 1 0 0 0,1 0 0 0 0,-1 0 0 0 0,1 0 0 0 0,0 0 0 0 0,0 3-26 0 0,5-6-3 0 0,-1 0-1 0 0,1 0 1 0 0,0 0 0 0 0,0 0-1 0 0,0-1 1 0 0,0 1 0 0 0,0-1 0 0 0,0 0-1 0 0,1 0 1 0 0,-1 0 0 0 0,1-1-1 0 0,0 1 1 0 0,-1-1 0 0 0,1 0 0 0 0,0 0-1 0 0,0 0 1 0 0,3 0 3 0 0,176 44 109 0 0,-180-41-85 0 0,0 0 1 0 0,0 0-1 0 0,0 0 0 0 0,0 0 0 0 0,0 0 0 0 0,-1 1 0 0 0,0 0 0 0 0,0-1 0 0 0,0 1 1 0 0,0 0-1 0 0,-1 0 0 0 0,0 0 0 0 0,0 0 0 0 0,0 0 0 0 0,-1 0 0 0 0,1 0 0 0 0,-1 0 0 0 0,-1 0 1 0 0,1 0-1 0 0,-1 0 0 0 0,0 0 0 0 0,0 0 0 0 0,0 0 0 0 0,0 0 0 0 0,-1 0 0 0 0,0-1 1 0 0,0 1-1 0 0,0-1 0 0 0,-1 1 0 0 0,0-1 0 0 0,1 0 0 0 0,-1 0 0 0 0,-1 0 0 0 0,0 1-24 0 0,-9 12 98 0 0,0-1-1 0 0,-1 0 1 0 0,0-1-1 0 0,-1 0 0 0 0,-1-2 1 0 0,-1 0-1 0 0,1 0 0 0 0,-12 5-97 0 0,-16 8-82 0 0,43-26-17 0 0,1 0-42 0 0,0 0-69 0 0,0 0-90 0 0,25-40-6727 0 0,-10 23 3025 0 0,-7 8-932 0 0,3-2-4611 0 0</inkml:trace>
  <inkml:trace contextRef="#ctx0" brushRef="#br0" timeOffset="223.148">589 29 8522 0 0,'0'0'3342'0'0,"0"0"-1620"0"0,0 0-946 0 0,0 0-185 0 0,0 0 257 0 0,0 0 376 0 0,0 0 254 0 0,0 0 6 0 0,0 0-253 0 0,0 0-323 0 0,0 0-244 0 0,0 0-180 0 0,-2 35-114 0 0,-7 107-72 0 0,2 138-714 0 0,8-265-365 0 0,-1-13-3325 0 0,0-1-4161 0 0,0-1-2105 0 0</inkml:trace>
  <inkml:trace contextRef="#ctx0" brushRef="#br0" timeOffset="402.955">386 15 13411 0 0,'0'0'1317'0'0,"0"0"-596"0"0,0 0-292 0 0,0 0 56 0 0,0 0 128 0 0,0 0 68 0 0,0 0-10 0 0,0 0-60 0 0,0 0-71 0 0,34-3-116 0 0,105-9-124 0 0,-54 17-5 0 0,40 35-1634 0 0,-99-27-4609 0 0,-20-9-4342 0 0</inkml:trace>
  <inkml:trace contextRef="#ctx0" brushRef="#br0" timeOffset="654.439">51 755 14251 0 0,'0'0'667'0'0,"0"0"-222"0"0,0 0 83 0 0,0 0 259 0 0,0 0 228 0 0,0 0 69 0 0,0 0-55 0 0,0 0-135 0 0,0 0-168 0 0,36 2-143 0 0,116 5-187 0 0,-36-24-55 0 0,-90 9-287 0 0,10-2-452 0 0,178-49 782 0 0,-73 19-8488 0 0,-114 32-3241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602 575 0 0 0,'0'0'600'0'0,"0"0"688"0"0,0 0 422 0 0,0 0 351 0 0,0 0 152 0 0,0 0-82 0 0,0 0-227 0 0,0 0-311 0 0,0 0-274 0 0,0 0-204 0 0,4-2-173 0 0,-3 1-805 0 0,0 0 1 0 0,1 0 0 0 0,-1 0-1 0 0,0 0 1 0 0,0 0-1 0 0,0 0 1 0 0,0 0 0 0 0,0 0-1 0 0,0 0 1 0 0,0 0 0 0 0,0-1-1 0 0,0 1 1 0 0,0 0 0 0 0,-1-1-1 0 0,1 1 1 0 0,0-1 0 0 0,-1 1-1 0 0,1-1 1 0 0,-1 1 0 0 0,0-1-1 0 0,1 1 1 0 0,-1-1 0 0 0,0 1-1 0 0,0-1 1 0 0,0 1-1 0 0,0-1 1 0 0,0 1 0 0 0,-1-1-1 0 0,1 1 1 0 0,0-1 0 0 0,-1 1-1 0 0,1-1 1 0 0,-1 1 0 0 0,1-1-1 0 0,-1 1 1 0 0,0-1 0 0 0,0 1-1 0 0,1 0 1 0 0,-1 0 0 0 0,0-1-1 0 0,0 1 1 0 0,-1 0-138 0 0,-4-7 160 0 0,-1 1 0 0 0,0 0 0 0 0,-1 0 0 0 0,1 0 0 0 0,-1 1 0 0 0,0 1 0 0 0,-1-1 0 0 0,0 1 0 0 0,1 1 0 0 0,-2-1 0 0 0,1 2 0 0 0,0-1 0 0 0,-1 1 0 0 0,1 1 0 0 0,-1-1 0 0 0,-8 1-160 0 0,-1-1 81 0 0,0 1-1 0 0,-1 1 0 0 0,1 1 1 0 0,-1 1-1 0 0,1 1 0 0 0,0 0 0 0 0,-1 1 1 0 0,1 2-1 0 0,1 0 0 0 0,-3 1-80 0 0,19-6 9 0 0,1 0 0 0 0,0 1-1 0 0,0-1 1 0 0,-1 0 0 0 0,1 0 0 0 0,0 1-1 0 0,0-1 1 0 0,0 1 0 0 0,-1-1 0 0 0,1 1-1 0 0,0 0 1 0 0,0 0 0 0 0,0-1 0 0 0,0 1-1 0 0,0 0 1 0 0,0 0 0 0 0,0 0 0 0 0,1 0-1 0 0,-1 0 1 0 0,0 0 0 0 0,0 0 0 0 0,1 0-1 0 0,-1 0 1 0 0,0 0 0 0 0,1 1 0 0 0,0-1-1 0 0,-1 0 1 0 0,1 0 0 0 0,-1 0-1 0 0,1 1 1 0 0,0-1 0 0 0,0 0 0 0 0,0 1-1 0 0,0-1 1 0 0,0 0 0 0 0,0 0 0 0 0,0 1-1 0 0,0-1 1 0 0,1 0 0 0 0,-1 0 0 0 0,0 1-1 0 0,1-1 1 0 0,-1 0 0 0 0,1 0 0 0 0,0 1-9 0 0,4 6 20 0 0,1 0-1 0 0,0 0 1 0 0,1-1 0 0 0,-1 0 0 0 0,2 0 0 0 0,-1-1 0 0 0,1 0 0 0 0,0 0 0 0 0,0-1-1 0 0,5 3-19 0 0,29 22 154 0 0,-39-29-143 0 0,-1 1 1 0 0,1-1 0 0 0,-1 0 0 0 0,0 1-1 0 0,0-1 1 0 0,1 1 0 0 0,-1-1 0 0 0,0 1-1 0 0,-1 0 1 0 0,1 0 0 0 0,0 0 0 0 0,0 0-1 0 0,-1 0 1 0 0,1 1 0 0 0,-1-1-1 0 0,0 0 1 0 0,0 1 0 0 0,0-1 0 0 0,0 1-1 0 0,0-1 1 0 0,0 1 0 0 0,-1-1 0 0 0,1 1-1 0 0,-1 0 1 0 0,0-1 0 0 0,0 1 0 0 0,0 0-1 0 0,0-1 1 0 0,0 1 0 0 0,0 0 0 0 0,-1-1-1 0 0,1 1 1 0 0,-1 0 0 0 0,0-1-1 0 0,0 1 1 0 0,0-1 0 0 0,0 1 0 0 0,0-1-1 0 0,0 0 1 0 0,-2 3-12 0 0,-26 22 115 0 0,-1-1 0 0 0,-1-1 0 0 0,-1-2 0 0 0,-18 9-115 0 0,-39 29 44 0 0,70-47-27 0 0,10-8-10 0 0,0-1 0 0 0,0 2 0 0 0,1-1 0 0 0,0 1-1 0 0,0 1 1 0 0,1 0 0 0 0,0 0 0 0 0,0 0 0 0 0,1 0-1 0 0,0 1 1 0 0,-1 3-7 0 0,6-10 4 0 0,0 1 0 0 0,0 0-1 0 0,1 0 1 0 0,-1 0 0 0 0,1 0-1 0 0,-1 0 1 0 0,1 0-1 0 0,0 0 1 0 0,0-1 0 0 0,0 1-1 0 0,1 0 1 0 0,-1 0 0 0 0,1 0-1 0 0,-1 0 1 0 0,1 0 0 0 0,0 0-1 0 0,0-1 1 0 0,0 1 0 0 0,1 0-1 0 0,-1-1 1 0 0,1 1 0 0 0,-1-1-1 0 0,1 0 1 0 0,0 1 0 0 0,0-1-1 0 0,0 0 1 0 0,0 0 0 0 0,0 0-1 0 0,0 0 1 0 0,1 0-1 0 0,-1-1 1 0 0,1 1 0 0 0,0 0-4 0 0,93 34 529 0 0,74-32 354 0 0,-169-4-907 0 0,0 0 1 0 0,0 1-1 0 0,1-1 1 0 0,-1 0-1 0 0,0 0 1 0 0,0-1-1 0 0,0 1 1 0 0,0 0-1 0 0,0 0 1 0 0,0 0-1 0 0,0-1 1 0 0,0 1-1 0 0,0-1 1 0 0,0 1-1 0 0,0 0 1 0 0,0-1-1 0 0,0 0 1 0 0,0 1-1 0 0,0-1 1 0 0,0 0-1 0 0,-1 1 1 0 0,1-1-1 0 0,0 0 1 0 0,0 0-1 0 0,-1 0 1 0 0,1 1-1 0 0,-1-1 1 0 0,1 0-1 0 0,-1 0 1 0 0,1 0-1 0 0,-1 0 1 0 0,1 0-1 0 0,-1 0 1 0 0,0 0-1 0 0,1 0 1 0 0,-1-1-1 0 0,0 1 1 0 0,0 0-1 0 0,0 0 1 0 0,0 0-1 0 0,0 0 1 0 0,0 0-1 0 0,0 0 1 0 0,0 0-1 0 0,-1 0 1 0 0,1 0-1 0 0,-1-1 24 0 0,-3-24-3280 0 0,1 16-2806 0 0,2 5-6006 0 0</inkml:trace>
  <inkml:trace contextRef="#ctx0" brushRef="#br0" timeOffset="470.734">349 1 9066 0 0,'0'0'1746'0'0,"0"0"-207"0"0,0 0-110 0 0,0 0 53 0 0,0 0 17 0 0,0 0-79 0 0,0 0-209 0 0,0 0-264 0 0,0 0-270 0 0,0 0-186 0 0,0 0-144 0 0,0 0-92 0 0,0 0-34 0 0,-3 8 467 0 0,-10 146 2205 0 0,-15 137-1459 0 0,-112 411-684 0 0,105-522-714 0 0,15-120-138 0 0,11-50-2525 0 0,8-19-2047 0 0,2-3-3293 0 0,3 5-3874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125 856 528 0 0,'0'0'1648'0'0,"0"0"-647"0"0,0 0-113 0 0,0 0 369 0 0,0 0 350 0 0,0 0 203 0 0,0 0-100 0 0,0 0-384 0 0,0 0-278 0 0,0 0-139 0 0,0 0-94 0 0,-8 20-92 0 0,-46 136 897 0 0,13-46 681 0 0,32-107 2550 0 0,-3-39-3904 0 0,12 17-883 0 0,0-1-1 0 0,1 1 0 0 0,1 0 1 0 0,1-1-1 0 0,1 1 1 0 0,0 1-1 0 0,2-1 0 0 0,0 1 1 0 0,1-1-1 0 0,1 2 1 0 0,0-1-1 0 0,8-11-63 0 0,11-29 174 0 0,-12 23-90 0 0,1 1 0 0 0,1 0 0 0 0,2 2 0 0 0,1 0 0 0 0,18-22-84 0 0,-37 54-10 0 0,-1 0 0 0 0,1 0 0 0 0,0 0 0 0 0,-1 0 1 0 0,1 0-1 0 0,-1-1 0 0 0,1 1 0 0 0,-1 0 0 0 0,1 0 0 0 0,-1 0 0 0 0,1 1 0 0 0,-1-1 0 0 0,1 0 0 0 0,-1 0 0 0 0,1 0 0 0 0,-1 0 0 0 0,1 0 0 0 0,-1 1 0 0 0,1-1 0 0 0,-1 0 0 0 0,1 0 0 0 0,-1 1 0 0 0,1-1 0 0 0,-1 0 0 0 0,1 1 0 0 0,-1-1 0 0 0,0 0 1 0 0,1 1-1 0 0,-1-1 0 0 0,0 1 0 0 0,1-1 0 0 0,-1 0 0 0 0,0 1 0 0 0,0-1 0 0 0,1 1 0 0 0,-1-1 0 0 0,0 1 0 0 0,0-1 0 0 0,0 1 0 0 0,0-1 0 0 0,0 1 0 0 0,1-1 0 0 0,-1 1 0 0 0,0 0 0 0 0,0-1 0 0 0,0 1 0 0 0,0-1 0 0 0,-1 1 0 0 0,1 0 10 0 0,0-1-22 0 0,19 62-201 0 0,14 5-1566 0 0,-17-48-2275 0 0,3-2-4914 0 0,-10-9-1802 0 0</inkml:trace>
  <inkml:trace contextRef="#ctx0" brushRef="#br0" timeOffset="640.665">539 819 0 0 0,'0'0'1459'0'0,"0"0"561"0"0,0 0 37 0 0,0 0-70 0 0,0 0-41 0 0,0 0-57 0 0,0 0-132 0 0,0 0-113 0 0,0 0-128 0 0,0 0-175 0 0,33 4-177 0 0,104 11-182 0 0,-68-24 219 0 0,-58 2-939 0 0,-4 5-129 0 0,0-1 1 0 0,0 0 0 0 0,0 0-1 0 0,0 0 1 0 0,0-1 0 0 0,-1 0 0 0 0,1-1-1 0 0,-1 0 1 0 0,0 0 0 0 0,-1 0 0 0 0,1 0-1 0 0,-1-1 1 0 0,0 0 0 0 0,0 0 0 0 0,-1-1-1 0 0,0 1 1 0 0,0-1 0 0 0,-1 0 0 0 0,1 0-1 0 0,-1 0 1 0 0,-1 0 0 0 0,0 0-1 0 0,0-1 1 0 0,0 0 0 0 0,0-6-134 0 0,-3 10-11 0 0,-1 1 0 0 0,0 0 0 0 0,0 1 1 0 0,0-1-1 0 0,0 0 0 0 0,-1 1 0 0 0,1-1 0 0 0,-1 1 0 0 0,0 0 0 0 0,0-1 1 0 0,1 2-1 0 0,-1-1 0 0 0,0 0 0 0 0,-1 0 0 0 0,1 1 0 0 0,0 0 0 0 0,0-1 1 0 0,-1 1-1 0 0,1 1 0 0 0,-1-1 0 0 0,1 0 0 0 0,0 1 0 0 0,-1 0 1 0 0,1-1-1 0 0,-1 1 0 0 0,1 1 0 0 0,-1-1 0 0 0,1 0 0 0 0,-1 1 0 0 0,1 0 1 0 0,-1 0-1 0 0,1 0 0 0 0,0 0 0 0 0,-1 1 0 0 0,1-1 0 0 0,0 1 0 0 0,0 0 11 0 0,-8 3-36 0 0,1 1-1 0 0,-1 1 1 0 0,1 0-1 0 0,1 0 1 0 0,-1 1-1 0 0,1 0 1 0 0,1 0-1 0 0,-1 1 1 0 0,2 1-1 0 0,-1-1 1 0 0,1 1-1 0 0,1 0 1 0 0,-1 1-1 0 0,2 0 1 0 0,0 0-1 0 0,0 0 0 0 0,1 0 1 0 0,0 1-1 0 0,1-1 1 0 0,0 1-1 0 0,1 0 1 0 0,0 0-1 0 0,1 1 37 0 0,1-7-1 0 0,0 0-1 0 0,0 0 0 0 0,1-1 1 0 0,0 1-1 0 0,0 0 1 0 0,0 0-1 0 0,1-1 0 0 0,0 1 1 0 0,0-1-1 0 0,0 1 1 0 0,1-1-1 0 0,-1 0 0 0 0,1 0 1 0 0,1 0-1 0 0,-1 0 0 0 0,1 0 1 0 0,0-1-1 0 0,0 0 1 0 0,3 4 1 0 0,5 1 29 0 0,1 0 1 0 0,0-1-1 0 0,0 0 1 0 0,1-1-1 0 0,-1 0 1 0 0,1-1-1 0 0,1-1 0 0 0,-1 0 1 0 0,1-1-1 0 0,0-1 1 0 0,0 0-1 0 0,0-1 1 0 0,1-1-1 0 0,-1 0 1 0 0,0-1-1 0 0,0 0 1 0 0,1-2-1 0 0,-1 0 1 0 0,8-2-30 0 0,0-3 108 0 0,0-1 1 0 0,-1-2-1 0 0,0 0 1 0 0,-1-1-1 0 0,0-1 1 0 0,-1-1-1 0 0,0-1 1 0 0,-1 0-1 0 0,-1-2 1 0 0,0 0-1 0 0,11-14-108 0 0,-2 4 35 0 0,-2-1 0 0 0,0 0-1 0 0,-2-2 1 0 0,-1-1-1 0 0,-2-1 1 0 0,-1-1 0 0 0,-1 0-1 0 0,-1-1 1 0 0,-3-1-1 0 0,0-1 1 0 0,-2 0-1 0 0,-2 0 1 0 0,-1-1 0 0 0,-2-1-1 0 0,-1 1 1 0 0,-2-1-1 0 0,-1-15-34 0 0,-2 46 3 0 0,-1 0-1 0 0,1 0 0 0 0,-1 0 1 0 0,0 0-1 0 0,0 0 0 0 0,-1 0 1 0 0,0 0-1 0 0,0 0 0 0 0,0 0 1 0 0,-1 0-1 0 0,1 1 0 0 0,-1-1 1 0 0,-1 0-1 0 0,1 1 0 0 0,-1-1 1 0 0,0 1-1 0 0,-1 0 0 0 0,1 0 0 0 0,-1 0 1 0 0,0 1-1 0 0,0-1 0 0 0,0 1 1 0 0,0 0-1 0 0,-1 0 0 0 0,0 1 1 0 0,0-1-1 0 0,0 1 0 0 0,0 0 1 0 0,-1 0-1 0 0,1 1 0 0 0,-1-1 1 0 0,1 1-1 0 0,-1 1 0 0 0,-5-2-2 0 0,5 6-10 0 0,1 0-1 0 0,-1 1 1 0 0,1 0-1 0 0,0 0 0 0 0,0 0 1 0 0,0 1-1 0 0,0 0 1 0 0,1 0-1 0 0,0 0 1 0 0,0 0-1 0 0,0 0 1 0 0,1 1-1 0 0,-1 0 1 0 0,2 0-1 0 0,-1 0 1 0 0,0 0-1 0 0,1 0 1 0 0,0 0-1 0 0,1 1 0 0 0,-1 2 11 0 0,-14 62 40 0 0,3-1 0 0 0,3 1 0 0 0,4 1-1 0 0,2 0 1 0 0,6 56-40 0 0,-2-96 12 0 0,1 3 19 0 0,2 1-1 0 0,1-1 1 0 0,2 0-1 0 0,2 0 0 0 0,0-1 1 0 0,6 9-31 0 0,-11-33-15 0 0,0 0 1 0 0,1 0 0 0 0,0 0-1 0 0,1-1 1 0 0,0 1-1 0 0,1-1 1 0 0,-1-1 0 0 0,2 1-1 0 0,-1-1 1 0 0,6 5 14 0 0,-9-13-123 0 0,-1 0 1 0 0,1 0-1 0 0,-1 0 1 0 0,0-1-1 0 0,1 1 0 0 0,-1-1 1 0 0,0 1-1 0 0,1-1 1 0 0,-1 0-1 0 0,0 0 1 0 0,0 0-1 0 0,0-1 1 0 0,0 1-1 0 0,0 0 0 0 0,0-1 1 0 0,0 1-1 0 0,0-1 1 0 0,0 0-1 0 0,-1 1 1 0 0,1-1-1 0 0,-1 0 1 0 0,1 0-1 0 0,-1 0 0 0 0,0 0 1 0 0,0-1-1 0 0,0 1 1 0 0,1-2 122 0 0,0 1-488 0 0,5-8-896 0 0,0-1-1691 0 0,0 4-2237 0 0,2 0-6227 0 0</inkml:trace>
  <inkml:trace contextRef="#ctx0" brushRef="#br0" timeOffset="1292.881">1977 675 10410 0 0,'0'0'3610'0'0,"0"0"-1599"0"0,0 0-700 0 0,0 0-274 0 0,0 0-156 0 0,0 0-65 0 0,0 0-57 0 0,0 0-97 0 0,0 0-118 0 0,-33 12-118 0 0,-101 41-103 0 0,64-9 11 0 0,59-32-270 0 0,4-7-59 0 0,1 0 0 0 0,0 1 0 0 0,0-1-1 0 0,1 1 1 0 0,-1 1 0 0 0,1-1 0 0 0,1 1 0 0 0,-1 0 0 0 0,1 0 0 0 0,0 0 0 0 0,1 0 0 0 0,0 1 0 0 0,0-1 0 0 0,1 1 0 0 0,-1 0 0 0 0,2 0 0 0 0,-1 0 0 0 0,1 3-5 0 0,1-9-2 0 0,0 1-1 0 0,0-1 1 0 0,1 1 0 0 0,-1-1-1 0 0,1 1 1 0 0,0-1 0 0 0,0 0 0 0 0,0 1-1 0 0,0-1 1 0 0,0 0 0 0 0,0 0-1 0 0,0 1 1 0 0,1-1 0 0 0,-1 0 0 0 0,1 0-1 0 0,0-1 1 0 0,0 1 0 0 0,-1 0-1 0 0,1 0 1 0 0,0-1 0 0 0,0 1-1 0 0,0-1 1 0 0,1 0 0 0 0,-1 0 0 0 0,0 0-1 0 0,0 0 1 0 0,1 0 0 0 0,-1 0-1 0 0,1 0 1 0 0,-1-1 0 0 0,1 1-1 0 0,-1-1 1 0 0,1 0 0 0 0,-1 0 0 0 0,1 0-1 0 0,2 0 3 0 0,97-12 334 0 0,-79 5-302 0 0,1-2-1 0 0,-2-1 1 0 0,1-1 0 0 0,-2-1 0 0 0,1-1 0 0 0,-2 0 0 0 0,1-3-32 0 0,1 2 30 0 0,-23 14-37 0 0,1 1 0 0 0,0-1 1 0 0,0 1-1 0 0,0 0 0 0 0,-1-1 0 0 0,1 1 1 0 0,0-1-1 0 0,0 1 0 0 0,0-1 0 0 0,0 1 0 0 0,0-1 1 0 0,0 1-1 0 0,0 0 0 0 0,0-1 0 0 0,0 1 0 0 0,0-1 1 0 0,1 1-1 0 0,-1-1 0 0 0,0 1 0 0 0,0-1 0 0 0,0 1 1 0 0,1 0-1 0 0,-1-1 0 0 0,0 0 0 0 0,0 1 0 0 0,1-1 1 0 0,-1 1-1 0 0,1-1 0 0 0,-1 1 0 0 0,0-1 1 0 0,1 0-1 0 0,-1 1 0 0 0,1-1 0 0 0,-1 0 0 0 0,1 1 1 0 0,-1-1-1 0 0,1 0 0 0 0,-1 1 0 0 0,1-1 0 0 0,-1 0 1 0 0,1 0-1 0 0,-1 0 0 0 0,1 0 0 0 0,0 0 0 0 0,-1 0 1 0 0,1 0-1 0 0,-1 0 0 0 0,1 0 0 0 0,-1 0 0 0 0,1 0 1 0 0,0 0-1 0 0,-1 0 0 0 0,1 0 0 0 0,-1 0 0 0 0,1 0 1 0 0,-1-1-1 0 0,1 1 0 0 0,-1 0 0 0 0,1 0 1 0 0,-1-1-1 0 0,1 1 0 0 0,-1 0 7 0 0,-1 11 134 0 0,-2 25-105 0 0,2-30-35 0 0,0 1 0 0 0,0-1 0 0 0,0 0 0 0 0,1 1 0 0 0,0-1 0 0 0,0 0 0 0 0,0 1 0 0 0,1-1-1 0 0,0 0 1 0 0,0 0 0 0 0,1 1 0 0 0,0-1 0 0 0,0 0 0 0 0,0 0 0 0 0,1 0 0 0 0,-1-1 0 0 0,1 1 0 0 0,1-1 0 0 0,3 5 6 0 0,-4-5 1 0 0,1 1 0 0 0,0-1 0 0 0,1-1 0 0 0,-1 1 1 0 0,1-1-1 0 0,0 1 0 0 0,0-1 0 0 0,0-1 0 0 0,0 1 1 0 0,1-1-1 0 0,-1 0 0 0 0,1 0 0 0 0,0 0 0 0 0,0-1 1 0 0,0 0-1 0 0,0 0 0 0 0,1-1 0 0 0,-1 0 0 0 0,2 0-1 0 0,1-1 14 0 0,-2 1 15 0 0,1-1 1 0 0,-1 0-1 0 0,0 0 1 0 0,0-1 0 0 0,0 0-1 0 0,1 0 1 0 0,-1-1-1 0 0,0 0 1 0 0,0 0-1 0 0,-1 0 1 0 0,1-1-1 0 0,4-3-29 0 0,13-10 159 0 0,0-2-1 0 0,-1-1 1 0 0,-2-1-1 0 0,0-1 1 0 0,0 0-1 0 0,-2-2 1 0 0,-1 0-1 0 0,-1-1 1 0 0,-1-1-1 0 0,1-4-158 0 0,25-49 216 0 0,-3-2 0 0 0,19-63-216 0 0,-39 95-15 0 0,-3-1-1 0 0,-1-1 1 0 0,-3 0 0 0 0,-2 0 0 0 0,-3-1-1 0 0,-1-1 1 0 0,-2-31 15 0 0,-4 58 8 0 0,-10-65 49 0 0,9 89-54 0 0,1 0 0 0 0,0 0-1 0 0,0 0 1 0 0,0 1 0 0 0,-1-1-1 0 0,1 0 1 0 0,-1 0 0 0 0,1 1-1 0 0,0-1 1 0 0,-1 0-1 0 0,1 0 1 0 0,-1 1 0 0 0,0-1-1 0 0,1 1 1 0 0,-1-1 0 0 0,1 0-1 0 0,-1 1 1 0 0,0-1 0 0 0,0 1-1 0 0,1-1 1 0 0,-1 1-1 0 0,0 0 1 0 0,0-1 0 0 0,1 1-1 0 0,-1 0 1 0 0,0 0 0 0 0,0-1-1 0 0,0 1 1 0 0,0 0 0 0 0,0 0-1 0 0,1 0 1 0 0,-1 0-1 0 0,0 0 1 0 0,0 0 0 0 0,0 0-1 0 0,0 0 1 0 0,0 1 0 0 0,1-1-1 0 0,-1 0 1 0 0,0 0 0 0 0,0 1-1 0 0,0-1 1 0 0,1 0-1 0 0,-1 1 1 0 0,0-1 0 0 0,1 1-1 0 0,-1-1 1 0 0,0 1 0 0 0,1-1-1 0 0,-1 1 1 0 0,0 0-1 0 0,1-1 1 0 0,-1 2-3 0 0,-27 40-26 0 0,26-39 27 0 0,-9 27 33 0 0,1 0 0 0 0,1 0 0 0 0,1 1 0 0 0,2 0-1 0 0,2 0 1 0 0,0 0 0 0 0,2 1 0 0 0,2-1 0 0 0,3 29-34 0 0,-3-29 11 0 0,1 39 22 0 0,3 0 0 0 0,4 0 0 0 0,11 47-33 0 0,29 122-91 0 0,-38-174-456 0 0,-10-64 349 0 0,0-1-78 0 0,-53-25-8381 0 0,39 15 2324 0 0,5 5-3868 0 0</inkml:trace>
  <inkml:trace contextRef="#ctx0" brushRef="#br0" timeOffset="1822.666">2352 602 6641 0 0,'0'0'2026'0'0,"0"0"-376"0"0,0 0-220 0 0,0 0-93 0 0,0 0-2 0 0,33-7 29 0 0,104-18-27 0 0,28 16 1905 0 0,-155 8-3215 0 0,0 1 0 0 0,0 0-1 0 0,0 1 1 0 0,0 0 0 0 0,0 1 0 0 0,0-1 0 0 0,0 2 0 0 0,0 0 0 0 0,-1 0 0 0 0,0 0 0 0 0,3 3-27 0 0,37 37-330 0 0,-31-1 116 0 0,-17-36 228 0 0,1 0 0 0 0,1-1 0 0 0,-1 1 0 0 0,1 0 0 0 0,0-1 1 0 0,0 0-1 0 0,0 0 0 0 0,1 0 0 0 0,0 0 0 0 0,0 0 0 0 0,0-1 1 0 0,1 1-1 0 0,-1-1 0 0 0,1 0 0 0 0,0-1 0 0 0,0 1 0 0 0,0-1 1 0 0,1 0-1 0 0,-1 0 0 0 0,1-1 0 0 0,0 0 0 0 0,-1 0 0 0 0,1 0 1 0 0,0 0-1 0 0,0-1 0 0 0,1 0 0 0 0,-1-1 0 0 0,0 1 0 0 0,0-1 1 0 0,0 0-1 0 0,6-1-14 0 0,5 0 135 0 0,0-1 0 0 0,0 0 0 0 0,0-1 0 0 0,-1-1 0 0 0,1 0 1 0 0,-1-1-1 0 0,0-1 0 0 0,0-1 0 0 0,-1 0 0 0 0,0-1 0 0 0,5-4-135 0 0,-14 9 66 0 0,1 0-1 0 0,-1-1 0 0 0,0 0 0 0 0,0 0 0 0 0,0-1 1 0 0,0 0-1 0 0,-1 0 0 0 0,1 0 0 0 0,-1 0 0 0 0,-1-1 1 0 0,1 0-1 0 0,-1 0 0 0 0,0-1 0 0 0,0 1 0 0 0,-1-1 0 0 0,0 1 1 0 0,0-1-1 0 0,0 0 0 0 0,-1 0 0 0 0,0 0 0 0 0,-1-1 1 0 0,0 1-1 0 0,0 0 0 0 0,0-1 0 0 0,-1 1 0 0 0,0-2-65 0 0,-1 6-5 0 0,0 1 1 0 0,0-1-1 0 0,0 0 0 0 0,-1 1 0 0 0,1-1 0 0 0,-1 1 0 0 0,0 0 0 0 0,0 0 0 0 0,0-1 0 0 0,0 1 0 0 0,0 0 0 0 0,0 1 0 0 0,0-1 0 0 0,-1 0 0 0 0,1 1 0 0 0,-1-1 1 0 0,1 1-1 0 0,-1-1 0 0 0,1 1 0 0 0,-1 0 0 0 0,0 0 0 0 0,0 1 0 0 0,0-1 0 0 0,1 1 0 0 0,-1-1 0 0 0,0 1 0 0 0,-1 0 5 0 0,-80-2-287 0 0,71 5 276 0 0,1 1 0 0 0,-1 0 0 0 0,1 1 0 0 0,0 0-1 0 0,0 0 1 0 0,0 2 0 0 0,1-1 0 0 0,0 1 0 0 0,0 1 0 0 0,1 0-1 0 0,0 1 1 0 0,0 0 0 0 0,1 0 0 0 0,0 1 0 0 0,1 0-1 0 0,0 1 1 0 0,0 0 0 0 0,1 0 0 0 0,1 0 0 0 0,0 1 0 0 0,-1 3 11 0 0,3-5 36 0 0,1 1 0 0 0,0-1 1 0 0,0 1-1 0 0,1 0 0 0 0,0 1 0 0 0,1-1 1 0 0,0 0-1 0 0,1 0 0 0 0,1 0 1 0 0,-1 1-1 0 0,2-1 0 0 0,-1 0 1 0 0,2 0-1 0 0,-1 0 0 0 0,2-1 0 0 0,-1 1 1 0 0,1-1-1 0 0,1 1 0 0 0,0-1 1 0 0,0-1-1 0 0,1 1 0 0 0,1-1 1 0 0,-1 0-1 0 0,1 0 0 0 0,1-1 0 0 0,0 0 1 0 0,8 7-37 0 0,6 2 233 0 0,0 0 0 0 0,2-2-1 0 0,0 0 1 0 0,0-2 0 0 0,1-1 0 0 0,1-1 0 0 0,0-1 0 0 0,1-1-1 0 0,0-1 1 0 0,13 1-233 0 0,48-8 29 0 0,-61-23-2590 0 0,-21 14-2531 0 0,-2 1-6887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2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468 395 0 0 0,'23'-44'193'0'0,"-18"30"-975"0"0,-3 3 9862 0 0,-5 13 855 0 0,0 8-9202 0 0,-9 176 991 0 0,12 177-410 0 0,-14-315-1506 0 0,-16-47-3722 0 0,13-8-7272 0 0,14 3 4281 0 0</inkml:trace>
  <inkml:trace contextRef="#ctx0" brushRef="#br0" timeOffset="304.006">0 303 2345 0 0,'0'0'2329'0'0,"0"0"-472"0"0,0 0-216 0 0,0 0 41 0 0,0 0 14 0 0,0 0 13 0 0,0 0-173 0 0,0 0-318 0 0,0 0-357 0 0,0 0-295 0 0,0 0-222 0 0,0 0-124 0 0,0 0 89 0 0,2-2 130 0 0,93-5 1958 0 0,-52 8-1799 0 0,481-67 2359 0 0,-360 45-3189 0 0,-128 20-689 0 0,-35 1 839 0 0,0 0 1 0 0,-1 1-1 0 0,1-1 1 0 0,0 0-1 0 0,-1 0 0 0 0,1 0 1 0 0,-1 1-1 0 0,1-1 1 0 0,-1 0-1 0 0,1 0 0 0 0,-1 1 1 0 0,1-1-1 0 0,-1 0 1 0 0,1 1-1 0 0,-1-1 1 0 0,1 1-1 0 0,-1-1 0 0 0,1 1 1 0 0,-1-1-1 0 0,0 1 1 0 0,1-1-1 0 0,-1 1 0 0 0,0-1 1 0 0,0 1-1 0 0,1-1 1 0 0,-1 1-1 0 0,0-1 0 0 0,0 1 1 0 0,0 0-1 0 0,0-1 1 0 0,1 1-1 0 0,-1 0 1 0 0,0-1-1 0 0,0 1 0 0 0,0-1 1 0 0,-1 1-1 0 0,1 0 1 0 0,0-1-1 0 0,0 1 0 0 0,0-1 1 0 0,0 1-1 0 0,0 0 1 0 0,-1-1-1 0 0,1 1 1 0 0,0-1-1 0 0,0 1 0 0 0,-1-1 1 0 0,1 1-1 0 0,-1-1 1 0 0,1 1-1 0 0,0-1 0 0 0,-1 1 1 0 0,1-1 81 0 0,-21 25-9345 0 0,12-16-537 0 0</inkml:trace>
  <inkml:trace contextRef="#ctx0" brushRef="#br0" timeOffset="550.42">0 1083 10970 0 0,'0'0'958'0'0,"0"0"-205"0"0,0 0 253 0 0,0 0 349 0 0,0 0 108 0 0,0 0-99 0 0,33 1-208 0 0,104 3-199 0 0,-17-24 499 0 0,252-78-144 0 0,-295 89-1964 0 0,-48 6-1725 0 0,0 0-3836 0 0,-16 2-4806 0 0</inkml:trace>
  <inkml:trace contextRef="#ctx0" brushRef="#br0" timeOffset="935.258">1381 1 11771 0 0,'0'0'1310'0'0,"0"0"-487"0"0,0 0-345 0 0,0 0 87 0 0,0 0 243 0 0,0 0 135 0 0,0 0-63 0 0,0 0-250 0 0,0 0-255 0 0,0 0-182 0 0,-17 35-120 0 0,-51 112-73 0 0,12-16-793 0 0,41-96-979 0 0,9-19-3736 0 0,2-8-4788 0 0</inkml:trace>
  <inkml:trace contextRef="#ctx0" brushRef="#br0" timeOffset="1698.139">1147 976 8250 0 0,'0'0'309'0'0,"0"0"-51"0"0,0 0 290 0 0,0 0 500 0 0,0 0 274 0 0,0 0-61 0 0,0 0-49 0 0,0 0-113 0 0,0 0-65 0 0,0 0-73 0 0,0 0-167 0 0,0 0-97 0 0,0 0-57 0 0,21-4-25 0 0,69-19-28 0 0,-81 21-458 0 0,1-1 1 0 0,-2 0-1 0 0,1-1 0 0 0,0 0 1 0 0,-1-1-1 0 0,0 0 0 0 0,0 0 1 0 0,0 0-1 0 0,0-1 0 0 0,-1-1 1 0 0,2-1-130 0 0,13-11 227 0 0,154-165 896 0 0,-148 150-1050 0 0,-1-2 0 0 0,-2 0 0 0 0,-2-2 0 0 0,-1-1 0 0 0,2-10-73 0 0,-20 43 0 0 0,0-1 1 0 0,-1 0-1 0 0,1 0 1 0 0,-2 0-1 0 0,1-1 0 0 0,-1 1 1 0 0,0-1-1 0 0,-1 1 0 0 0,0-1 1 0 0,0 0-1 0 0,0 1 0 0 0,-1-1 1 0 0,0 0-1 0 0,-1 0 0 0 0,0 1 1 0 0,0-1-1 0 0,0 0 1 0 0,-1 1-1 0 0,0-1 0 0 0,-1 1 1 0 0,0 0-1 0 0,0 0 0 0 0,0 0 1 0 0,-1 0-1 0 0,0 0 0 0 0,-1-1 0 0 0,3 7-12 0 0,0 0-1 0 0,0 0 1 0 0,0 0-1 0 0,0 0 0 0 0,0 0 1 0 0,0 0-1 0 0,0 1 1 0 0,0-1-1 0 0,0 1 0 0 0,-1-1 1 0 0,1 1-1 0 0,0 0 1 0 0,0 0-1 0 0,-1 0 0 0 0,1 0 1 0 0,0 0-1 0 0,0 1 1 0 0,0-1-1 0 0,0 1 0 0 0,-1-1 1 0 0,1 1-1 0 0,0 0 1 0 0,0-1-1 0 0,0 1 0 0 0,0 0 1 0 0,0 1-1 0 0,0-1 1 0 0,1 0-1 0 0,-1 0 0 0 0,0 1 1 0 0,1-1-1 0 0,-1 1 1 0 0,-1 1 12 0 0,-47 65-201 0 0,45-60 208 0 0,-12 21-17 0 0,1 0 1 0 0,1 2-1 0 0,1-1 0 0 0,2 2 1 0 0,1 0-1 0 0,2 0 0 0 0,1 1 1 0 0,1 0-1 0 0,2 0 1 0 0,2 1-1 0 0,1 0 0 0 0,1-1 1 0 0,2 7 9 0 0,0-31 11 0 0,0 0 0 0 0,0 0 1 0 0,1 0-1 0 0,0 0 0 0 0,1 0 1 0 0,0 0-1 0 0,1-1 0 0 0,-1 1 1 0 0,1-1-1 0 0,1 0 0 0 0,0 0 1 0 0,0-1-1 0 0,0 1 1 0 0,1-1-1 0 0,0 0 0 0 0,1-1 1 0 0,0 1-1 0 0,-1-1 0 0 0,2-1 1 0 0,-1 1-1 0 0,1-1 0 0 0,0-1 1 0 0,0 1-1 0 0,0-1 0 0 0,1-1 1 0 0,-1 1-1 0 0,1-2 1 0 0,0 1-1 0 0,0-1 0 0 0,0 0 1 0 0,0-1-1 0 0,0 0 0 0 0,3 0-11 0 0,5-3 64 0 0,0 1 0 0 0,0-2 0 0 0,0 0 0 0 0,-1-2 0 0 0,1 1 0 0 0,-1-2 0 0 0,0 0 0 0 0,-1-1 0 0 0,1 0 0 0 0,-2-2 0 0 0,1 0 0 0 0,-1 0 0 0 0,0-1-1 0 0,-1-1 1 0 0,0 0 0 0 0,-1-1 0 0 0,0 0 0 0 0,8-11-64 0 0,19-27 100 0 0,-1-2-1 0 0,-3-1 1 0 0,-1-1 0 0 0,-4-2-1 0 0,-2-2 1 0 0,8-25-100 0 0,-27 65 12 0 0,-1 0 0 0 0,-1-1 0 0 0,-1 0 0 0 0,0 0 1 0 0,-2-1-1 0 0,0 1 0 0 0,-1-1 0 0 0,0-12-12 0 0,-33 41 183 0 0,13 11-182 0 0,1 1 0 0 0,1 1 1 0 0,1 0-1 0 0,1 1 0 0 0,1 0 0 0 0,1 1 0 0 0,1 0 1 0 0,1 1-1 0 0,1 0 0 0 0,1 0 0 0 0,2 1 1 0 0,0-1-1 0 0,2 1 0 0 0,1 1 0 0 0,1 14-1 0 0,0-27 8 0 0,2 1-1 0 0,0-1 0 0 0,1 1 1 0 0,0-1-1 0 0,1 1 0 0 0,1-1 0 0 0,0 0 1 0 0,1 0-1 0 0,1-1 0 0 0,0 1 1 0 0,0-1-1 0 0,2 0 0 0 0,5 8-7 0 0,73 85-81 0 0,-40-77-6941 0 0,-42-28-4029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5889 0 0,'0'0'2857'0'0,"0"0"-1813"0"0,0 0-614 0 0,0 0 164 0 0,0 0 433 0 0,0 0 335 0 0,0 0 45 0 0,0 0-114 0 0,0 0-231 0 0,0 0-226 0 0,0 0-164 0 0,13 35-116 0 0,39 108-86 0 0,1 43 1165 0 0,-40-121-1215 0 0,32 91 307 0 0,-45-156-671 0 0,1 1 1 0 0,0-1-1 0 0,-1 0 1 0 0,1 0-1 0 0,0 0 1 0 0,-1 1-1 0 0,1-1 1 0 0,0 0 0 0 0,0 0-1 0 0,-1 0 1 0 0,1 0-1 0 0,0 0 1 0 0,-1 0-1 0 0,1-1 1 0 0,0 1-1 0 0,-1 0 1 0 0,1 0-1 0 0,0 0 1 0 0,0-1-1 0 0,-1 1 1 0 0,1 0-1 0 0,-1-1 1 0 0,1 1-1 0 0,0 0 1 0 0,-1-1 0 0 0,1 1-1 0 0,-1-1 1 0 0,1 1-1 0 0,-1-1 1 0 0,1 1-1 0 0,-1-1 1 0 0,1 1-1 0 0,-1-1 1 0 0,0 0-1 0 0,1 1 1 0 0,-1-1-1 0 0,0 0 1 0 0,0 1-1 0 0,1-1 1 0 0,-1 0-1 0 0,0 1 1 0 0,0-1 0 0 0,0 0-1 0 0,0 1 1 0 0,0-1-1 0 0,0 0 1 0 0,0 0-57 0 0,2-2-94 0 0,99-246 1697 0 0,-2-100-1187 0 0,-98 349-553 0 0,0 0 0 0 0,0-1 0 0 0,0 1 0 0 0,0 1 0 0 0,0-1 0 0 0,0 0 0 0 0,0 0 0 0 0,0 0 0 0 0,0 0 0 0 0,0 1 0 0 0,0-1 0 0 0,0 0 0 0 0,0 1 1 0 0,0-1-1 0 0,0 1 0 0 0,0-1 0 0 0,0 1 0 0 0,-1 0 0 0 0,1-1 0 0 0,0 1 0 0 0,0 0 0 0 0,-1-1 0 0 0,1 1 0 0 0,0 0 0 0 0,-1 0 0 0 0,1 0 0 0 0,-1 0 0 0 0,1 0 0 0 0,-1-1 0 0 0,1 1 0 0 0,-1 0 0 0 0,0 0 0 0 0,0 0 0 0 0,1 0 0 0 0,-1 0 0 0 0,0 0 0 0 0,0 0 0 0 0,0 0 0 0 0,0 0 0 0 0,0 1 137 0 0,2 2-1917 0 0,3 7-6956 0 0</inkml:trace>
  <inkml:trace contextRef="#ctx0" brushRef="#br0" timeOffset="412.787">674 427 5369 0 0,'0'0'2707'0'0,"0"0"-597"0"0,0 0-409 0 0,0 0-169 0 0,0 0-140 0 0,0 0-125 0 0,0 0-59 0 0,0 0-93 0 0,0 0-168 0 0,0 0-113 0 0,0 0-108 0 0,0 0-159 0 0,-4-2-127 0 0,3 1-429 0 0,0 0 19 0 0,0 0-1 0 0,-1 0 1 0 0,1 0 0 0 0,0 0-1 0 0,0 1 1 0 0,-1-1-1 0 0,1 0 1 0 0,0 1-1 0 0,-1-1 1 0 0,1 1 0 0 0,-1-1-1 0 0,1 1 1 0 0,-1 0-1 0 0,1-1 1 0 0,-1 1-1 0 0,1 0 1 0 0,-1 0-1 0 0,1 0 1 0 0,-1 0 0 0 0,1 1-1 0 0,-1-1 1 0 0,1 0-1 0 0,0 1 1 0 0,-1-1-1 0 0,1 0 1 0 0,-1 1 0 0 0,1 0-1 0 0,0-1 1 0 0,-1 1-1 0 0,1 0 1 0 0,0 0-1 0 0,0 0 1 0 0,0 0 0 0 0,-1 0-30 0 0,-5 5 39 0 0,0 1 1 0 0,0 0 0 0 0,1 0 0 0 0,0 0 0 0 0,1 0-1 0 0,0 1 1 0 0,0 0 0 0 0,0 0 0 0 0,1 1 0 0 0,0-1 0 0 0,1 1-1 0 0,0 0 1 0 0,0 0 0 0 0,1 0 0 0 0,0 0 0 0 0,0 1-1 0 0,1-1 1 0 0,1 0 0 0 0,0 1 0 0 0,0-1 0 0 0,1 5-40 0 0,2-9 25 0 0,1 0 1 0 0,-1 0 0 0 0,1-1-1 0 0,0 1 1 0 0,1-1 0 0 0,-1 0-1 0 0,1 0 1 0 0,0 0 0 0 0,0-1-1 0 0,0 1 1 0 0,0-1 0 0 0,1-1-1 0 0,-1 1 1 0 0,1-1 0 0 0,0 0-1 0 0,-1 0 1 0 0,1 0 0 0 0,0-1-1 0 0,0 0 1 0 0,0 0 0 0 0,0-1-1 0 0,0 1 1 0 0,1-1 0 0 0,-1-1-1 0 0,0 1 1 0 0,0-1 0 0 0,0 0-1 0 0,1-1-25 0 0,4 2 30 0 0,-3-1-56 0 0,0 1 1 0 0,0-2 0 0 0,0 1-1 0 0,-1-1 1 0 0,1 0-1 0 0,-1-1 1 0 0,0 1-1 0 0,1-2 1 0 0,-1 1 0 0 0,0-1-1 0 0,-1 0 1 0 0,1 0-1 0 0,-1-1 1 0 0,3-2 25 0 0,26-29-7334 0 0,-31 31-3483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449 461 0 0 0,'0'0'1314'0'0,"0"0"-147"0"0,0 0-137 0 0,0 0-52 0 0,0 0 28 0 0,0 0 28 0 0,0 0 5 0 0,0 0-10 0 0,0 0-41 0 0,0 0-80 0 0,0 0-40 0 0,10-3 568 0 0,-7 2 7752 0 0,-5-4-9113 0 0,-1 1 0 0 0,1-1 1 0 0,-1 1-1 0 0,0 0 0 0 0,0 0 1 0 0,-1 0-1 0 0,1 0 0 0 0,-1 1 1 0 0,1-1-1 0 0,-1 1 1 0 0,0 0-1 0 0,-1 0 0 0 0,1 1 1 0 0,0-1-1 0 0,-1 1 0 0 0,0 0 1 0 0,1 0-1 0 0,-1 0 0 0 0,0 1 1 0 0,0-1-1 0 0,0 1 0 0 0,0 0 1 0 0,0 1-1 0 0,0 0 0 0 0,0-1 1 0 0,0 1-1 0 0,0 1 0 0 0,0-1 1 0 0,0 1-1 0 0,-1 0-75 0 0,-6-1 35 0 0,-5-1 36 0 0,0 1-1 0 0,-1 1 1 0 0,1 0 0 0 0,0 1 0 0 0,0 1 0 0 0,0 1 0 0 0,0 0 0 0 0,-8 4-71 0 0,23-6 14 0 0,0-1 1 0 0,0 1 0 0 0,0 0 0 0 0,0 0 0 0 0,0 0-1 0 0,0 0 1 0 0,1 0 0 0 0,-1 0 0 0 0,1 1 0 0 0,-1-1 0 0 0,1 0-1 0 0,0 1 1 0 0,0-1 0 0 0,0 1 0 0 0,0-1 0 0 0,0 1-1 0 0,1 0 1 0 0,-1-1 0 0 0,1 1 0 0 0,0 0 0 0 0,0 0-15 0 0,-4 12 62 0 0,4-13-61 0 0,0 0 0 0 0,0 0 0 0 0,0-1 0 0 0,0 1 0 0 0,0 0 0 0 0,0 0 1 0 0,1-1-1 0 0,-1 1 0 0 0,1 0 0 0 0,-1-1 0 0 0,1 1 0 0 0,-1 0 0 0 0,1-1 0 0 0,0 1 0 0 0,0-1 0 0 0,0 1 0 0 0,0-1 0 0 0,0 0 0 0 0,0 1 0 0 0,0-1 0 0 0,0 0 1 0 0,1 0-1 0 0,-1 1 0 0 0,0-1 0 0 0,1 0 0 0 0,-1 0 0 0 0,1-1 0 0 0,-1 1 0 0 0,1 0 0 0 0,-1 0 0 0 0,1-1 0 0 0,0 1 0 0 0,-1-1 0 0 0,1 1 0 0 0,0-1 0 0 0,-1 0 1 0 0,1 0-1 0 0,0 0 0 0 0,1 0-1 0 0,0 1 9 0 0,46 7 95 0 0,-49-8-101 0 0,-1 0 0 0 0,1 0 0 0 0,0 1 1 0 0,0-1-1 0 0,-1 0 0 0 0,1 0 0 0 0,0 0 1 0 0,0 1-1 0 0,-1-1 0 0 0,1 0 0 0 0,0 0 1 0 0,0 1-1 0 0,0-1 0 0 0,-1 0 0 0 0,1 0 1 0 0,0 1-1 0 0,0-1 0 0 0,0 0 0 0 0,0 1 1 0 0,0-1-1 0 0,0 0 0 0 0,0 1 0 0 0,-1-1 1 0 0,1 0-1 0 0,0 1 0 0 0,0-1 0 0 0,0 0 1 0 0,0 1-1 0 0,0-1 0 0 0,0 0 0 0 0,1 0 1 0 0,-1 1-1 0 0,0-1 0 0 0,0 0 0 0 0,0 1 1 0 0,0-1-1 0 0,0 0 0 0 0,0 1 0 0 0,1-1 1 0 0,-1 0-1 0 0,0 0 0 0 0,0 1 0 0 0,0-1 0 0 0,1 0 1 0 0,-1 0-1 0 0,0 1 0 0 0,0-1 0 0 0,0 0 1 0 0,1 0-1 0 0,-1 0 0 0 0,0 1 0 0 0,1-1 1 0 0,-1 0-1 0 0,0 0 0 0 0,1 0 0 0 0,-1 0 1 0 0,0 0-1 0 0,0 0 0 0 0,1 0 0 0 0,-1 0 1 0 0,0 0-1 0 0,1 0 0 0 0,-1 0 0 0 0,0 0 1 0 0,1 0-1 0 0,-1 0-3 0 0,-1 2 35 0 0,-84 76 521 0 0,69-66-537 0 0,0 1 0 0 0,1 1-1 0 0,1 1 1 0 0,0 0 0 0 0,1 0-1 0 0,0 2 1 0 0,1-1 0 0 0,-1 6-19 0 0,11-19 0 0 0,0 1 1 0 0,1-1 0 0 0,-1 1-1 0 0,1 0 1 0 0,0 0 0 0 0,0 0-1 0 0,0 0 1 0 0,1 0-1 0 0,0 0 1 0 0,-1 0 0 0 0,1 0-1 0 0,0 0 1 0 0,1 0 0 0 0,-1 0-1 0 0,1-1 1 0 0,0 1 0 0 0,0 0-1 0 0,0 0 1 0 0,0 0 0 0 0,1 0-1 0 0,-1-1 1 0 0,1 1 0 0 0,2 2-1 0 0,1 1 39 0 0,0-1 1 0 0,0-1 0 0 0,1 1 0 0 0,0-1-1 0 0,0 0 1 0 0,0 0 0 0 0,0-1 0 0 0,1 1-1 0 0,0-2 1 0 0,0 1 0 0 0,0-1 0 0 0,0 0-1 0 0,0 0 1 0 0,1-1 0 0 0,0 0 0 0 0,-1 0-1 0 0,6 0-39 0 0,95 5 361 0 0,-106-8-418 0 0,0 1 1 0 0,0 0 0 0 0,0-1-1 0 0,0 1 1 0 0,0-1 0 0 0,0 0-1 0 0,0 1 1 0 0,0-1 0 0 0,-1 0-1 0 0,1 0 1 0 0,0 0 0 0 0,-1-1-1 0 0,1 1 1 0 0,0 0 0 0 0,-1-1-1 0 0,1 1 1 0 0,-1-1 0 0 0,0 1-1 0 0,1-1 1 0 0,-1 1 0 0 0,0-1-1 0 0,0 0 1 0 0,0 0 0 0 0,0 0 56 0 0,5-15-4088 0 0,-4 0-4945 0 0,-2 10-2755 0 0</inkml:trace>
  <inkml:trace contextRef="#ctx0" brushRef="#br0" timeOffset="426.445">164 1 5969 0 0,'0'0'2485'0'0,"0"0"-1046"0"0,0 0-624 0 0,0 0 29 0 0,0 0 292 0 0,0 0 171 0 0,0 0-65 0 0,0 0-298 0 0,0 0-220 0 0,0 0-43 0 0,0 0 45 0 0,0 0 61 0 0,0 14-92 0 0,1 104 1070 0 0,1-60-759 0 0,3 19-495 0 0,-4 1 1 0 0,-4-1 0 0 0,-3 1 0 0 0,-3 0-512 0 0,-100 438-11 0 0,89-355-2533 0 0,28-151-2674 0 0,-4-8-1335 0 0,-2 1-3733 0 0</inkml:trace>
  <inkml:trace contextRef="#ctx0" brushRef="#br0" timeOffset="1415.859">696 409 3665 0 0,'0'0'789'0'0,"0"0"-58"0"0,0 0 377 0 0,0 0 485 0 0,0 0 240 0 0,0 0 29 0 0,0 0-137 0 0,0 0-170 0 0,0 0-225 0 0,0 0-247 0 0,0 0-198 0 0,0 0-129 0 0,0 0-72 0 0,21-4-72 0 0,69-15-63 0 0,-85 18-441 0 0,1 0 0 0 0,-1-1 0 0 0,0 1-1 0 0,0-1 1 0 0,0-1 0 0 0,0 1-1 0 0,0 0 1 0 0,-1-1 0 0 0,1 0 0 0 0,-1-1-1 0 0,1 1 1 0 0,-1 0 0 0 0,0-1 0 0 0,-1 0-1 0 0,1-1-107 0 0,11-10 400 0 0,-4 4-138 0 0,-12 12-253 0 0,1-1-1 0 0,0 1 0 0 0,0-1 0 0 0,0 1 1 0 0,0-1-1 0 0,0 0 0 0 0,0 1 0 0 0,0-1 1 0 0,0 1-1 0 0,0-1 0 0 0,0 0 0 0 0,0 1 1 0 0,0-1-1 0 0,0 1 0 0 0,0-1 0 0 0,0 1 1 0 0,1-1-1 0 0,-1 0 0 0 0,0 1 0 0 0,0-1 1 0 0,0 0-1 0 0,1 1 0 0 0,-1-1 0 0 0,0 0 1 0 0,0 1-1 0 0,1-1 0 0 0,-1 0 0 0 0,0 1 1 0 0,1-1-1 0 0,-1 0 0 0 0,0 0 0 0 0,1 1 1 0 0,-1-1-1 0 0,0 0 0 0 0,1 0 0 0 0,-1 0 1 0 0,1 0-1 0 0,-1 1 0 0 0,0-1 0 0 0,1 0 1 0 0,-1 0-1 0 0,1 0 0 0 0,-1 0 0 0 0,0 0 1 0 0,1 0-1 0 0,-1 0 0 0 0,1 0 0 0 0,-1 0 1 0 0,1 0-1 0 0,-1 0 0 0 0,0-1 0 0 0,1 1 1 0 0,-1 0-1 0 0,1 0 0 0 0,-1 0 0 0 0,0 0 1 0 0,1-1-1 0 0,-1 1 0 0 0,0 0 0 0 0,1 0 1 0 0,-1-1-1 0 0,0 1 0 0 0,1 0 0 0 0,-1-1 1 0 0,0 1-1 0 0,0 0 0 0 0,1-1 1 0 0,-1 1-1 0 0,0-1-8 0 0,6 18 53 0 0,-1 0 1 0 0,0 0-1 0 0,-1 0 1 0 0,-1 0-1 0 0,-1 0 1 0 0,0 1-1 0 0,-2-1 1 0 0,0 18-54 0 0,0-4 30 0 0,14 259 26 0 0,-13-276-54 0 0,20 126-74 0 0,12-55-8 0 0,-8-59-7 0 0,-25-26 100 0 0,7-22 461 0 0,58-270 39 0 0,35-107-346 0 0,-92 380-189 0 0,1 0 0 0 0,1 0 0 0 0,1 1 1 0 0,0 0-1 0 0,1 1 0 0 0,1 0 0 0 0,0 1 0 0 0,2 1 0 0 0,0 0 0 0 0,10-8 22 0 0,0-6-325 0 0,-25 28 16 0 0,-3 17-2517 0 0,-2 0-205 0 0,2-5-2179 0 0,-1-2-6026 0 0</inkml:trace>
  <inkml:trace contextRef="#ctx0" brushRef="#br0" timeOffset="2016.272">1325 1091 8418 0 0,'0'0'2408'0'0,"0"0"-365"0"0,0 0-180 0 0,0 0-216 0 0,0 0-274 0 0,0 0-277 0 0,0 0-272 0 0,0 0-154 0 0,0 0-114 0 0,0 0-35 0 0,0 0-17 0 0,0 0-40 0 0,8-20-23 0 0,27-62-43 0 0,-29 71-234 0 0,-1-1-1 0 0,1 1 0 0 0,1 0 1 0 0,0 1-1 0 0,0 0 0 0 0,1 0 1 0 0,0 0-1 0 0,9-7-163 0 0,0 0 131 0 0,48-53 440 0 0,-63 73-573 0 0,0-1 0 0 0,-1 1 0 0 0,1 0 0 0 0,-1-1 0 0 0,0 1 0 0 0,0 0 0 0 0,0 0 0 0 0,0 0 0 0 0,0 0 0 0 0,0 0 0 0 0,-1 0 0 0 0,1 0 0 0 0,-1 0 0 0 0,0 0 0 0 0,0 0 0 0 0,0 0 0 0 0,-1 0 0 0 0,1 0 0 0 0,-1 0 0 0 0,0 2 2 0 0,1-2-4 0 0,0 16 60 0 0,-1-16-58 0 0,0 1 1 0 0,0 0-1 0 0,1 0 1 0 0,0 0-1 0 0,0 0 1 0 0,0 0-1 0 0,0-1 1 0 0,0 1-1 0 0,1 0 1 0 0,0 0-1 0 0,0 0 1 0 0,0-1-1 0 0,0 1 1 0 0,0 0-1 0 0,1-1 1 0 0,0 1-1 0 0,-1-1 1 0 0,1 0-1 0 0,1 0 1 0 0,-1 1-1 0 0,0-1 1 0 0,1-1-1 0 0,-1 1 1 0 0,4 2 1 0 0,-2-4 19 0 0,-1 0-1 0 0,1 0 1 0 0,0-1 0 0 0,0 0 0 0 0,0 1 0 0 0,-1-1-1 0 0,1-1 1 0 0,0 1 0 0 0,0 0 0 0 0,0-1 0 0 0,-1 0 0 0 0,1 0-1 0 0,0 0 1 0 0,-1-1 0 0 0,1 1 0 0 0,-1-1 0 0 0,1 1-1 0 0,-1-2-18 0 0,90-59 265 0 0,-92 61-264 0 0,1-1 1 0 0,-1 1 0 0 0,0-1 0 0 0,1 1-1 0 0,-1-1 1 0 0,1 1 0 0 0,0 0 0 0 0,-1-1-1 0 0,1 1 1 0 0,0 0 0 0 0,0 0 0 0 0,0 1-1 0 0,0-1 1 0 0,-1 0 0 0 0,1 0 0 0 0,0 1-1 0 0,0 0 1 0 0,1-1 0 0 0,-1 1 0 0 0,0 0-1 0 0,0 0 1 0 0,0 0 0 0 0,0 0 0 0 0,0 0-1 0 0,0 0 1 0 0,0 1 0 0 0,0-1 0 0 0,0 1-1 0 0,0-1 1 0 0,0 1 0 0 0,0 0 0 0 0,0 0-1 0 0,0 0 1 0 0,-1 0 0 0 0,1 0 0 0 0,0 0-1 0 0,-1 0 1 0 0,2 2-2 0 0,47 144 107 0 0,-15-77-4579 0 0,-30-67-1973 0 0,-2-3-5576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5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15 1456 0 0,'0'0'2343'0'0,"0"0"-386"0"0,0 0-46 0 0,0 0 201 0 0,0 0 140 0 0,0 0-187 0 0,0 0-412 0 0,0 0-441 0 0,0 0-317 0 0,0 0-215 0 0,0 0-127 0 0,-26 19 1006 0 0,-4 13-1196 0 0,30-32-295 0 0,0 0 0 0 0,1 0 0 0 0,-1 0 0 0 0,0 0-1 0 0,0 0 1 0 0,1 0 0 0 0,-1 0 0 0 0,0 0 0 0 0,0 0 0 0 0,0 0 0 0 0,1 0-1 0 0,-1 0 1 0 0,0 0 0 0 0,0 0 0 0 0,1 0 0 0 0,-1 0 0 0 0,0 0 0 0 0,0 0-1 0 0,0 1 1 0 0,1-1 0 0 0,-1 0 0 0 0,0 0 0 0 0,0 0 0 0 0,0 0 0 0 0,1 0-1 0 0,-1 1 1 0 0,0-1 0 0 0,0 0 0 0 0,0 0 0 0 0,0 0 0 0 0,1 0 0 0 0,-1 1-1 0 0,0-1 1 0 0,0 0-68 0 0,74-68 796 0 0,-77 73 264 0 0,-16 32-138 0 0,16-23-4847 0 0,5-2-3842 0 0,-2-11-3972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7570 0 0,'0'0'2529'0'0,"0"0"-644"0"0,0 0-185 0 0,0 0 58 0 0,0 0-19 0 0,0 0-181 0 0,0 0-334 0 0,0 0-393 0 0,0 0-266 0 0,0 0-146 0 0,0 0-95 0 0,0 0-15 0 0,0 0-7 0 0,3 26 1720 0 0,5-28-1918 0 0,0 0 0 0 0,0-1 0 0 0,-1 0 1 0 0,1 0-1 0 0,-1 0 0 0 0,0-1 0 0 0,0 0 1 0 0,0-1-1 0 0,0 0 0 0 0,-1 0 0 0 0,6-6-104 0 0,-1 3 27 0 0,18-14 137 0 0,-28 21-114 0 0,-1 1 18 0 0,0 0 12 0 0,0 0 32 0 0,0 0 1 0 0,0 0-32 0 0,-12 15 305 0 0,-37 32 71 0 0,49-46-449 0 0,0-1 8 0 0,0 0-9 0 0,0 0-14 0 0,0 0 17 0 0,0 0-1 0 0,0 0-1 0 0,0 0-3 0 0,0 0-14 0 0,0 0-22 0 0,0 0-21 0 0,0 0-49 0 0,0 0-114 0 0,0-1-539 0 0,0-1 437 0 0,0 1-8249 0 0,2 1-3775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4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0 137 432 0 0,'0'0'2099'0'0,"0"0"-182"0"0,0 0-62 0 0,0 0-46 0 0,0 0-27 0 0,0 0-79 0 0,0 0-169 0 0,0 0-233 0 0,0 0-242 0 0,0 0-195 0 0,0 0-138 0 0,5-4 5013 0 0,23-15-5651 0 0,0 2-32 0 0,2 1 1 0 0,0 2 0 0 0,0 1-1 0 0,2 2 1 0 0,-1 0 0 0 0,1 2-1 0 0,1 2 1 0 0,-1 1 0 0 0,1 1-1 0 0,29 0-56 0 0,-61 5-32 0 0,-1 0-2 0 0,0 0 3 0 0,-1 23 52 0 0,-8 7 70 0 0,-1-1 0 0 0,-2 0 0 0 0,-1-1 0 0 0,-1 0 0 0 0,-2-1 0 0 0,-5 7-91 0 0,-9 16 32 0 0,-105 210 14 0 0,132-256-35 0 0,1-1-1 0 0,0 1 0 0 0,0 0 0 0 0,1-1 0 0 0,-1 1 0 0 0,1 0 0 0 0,0 0 0 0 0,0 1 0 0 0,0-1 0 0 0,0 0 0 0 0,1 0 0 0 0,0 0 0 0 0,0 0 0 0 0,0 1 0 0 0,0-1 0 0 0,0 0 0 0 0,1 0 0 0 0,0 0 0 0 0,0 0 1 0 0,0 1-1 0 0,1-2 0 0 0,-1 1 0 0 0,1 0 0 0 0,0 0 0 0 0,0 0 0 0 0,0-1 0 0 0,0 1 0 0 0,1-1 0 0 0,-1 0 0 0 0,1 1 0 0 0,0-1 0 0 0,0 0 0 0 0,0-1 0 0 0,1 1 0 0 0,-1-1 0 0 0,1 1 0 0 0,-1-1 0 0 0,1 0 1 0 0,2 1-11 0 0,12 1 214 0 0,1 0 0 0 0,0-2 0 0 0,0 0 1 0 0,0-1-1 0 0,1 0 0 0 0,-1-2 1 0 0,0 0-1 0 0,0-2 0 0 0,0 0 1 0 0,9-3-215 0 0,-22 5 764 0 0,-4 2-3779 0 0,2-1-4811 0 0,1 0-1133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5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18 10818 0 0,'0'0'1581'0'0,"0"0"-473"0"0,0 0-251 0 0,0 0 52 0 0,0 0 101 0 0,0 0-17 0 0,0 0-209 0 0,0 0-276 0 0,0 0-237 0 0,0 0-79 0 0,0 0 72 0 0,0 0 76 0 0,0 0 64 0 0,0 12-25 0 0,-6 216 648 0 0,1-208-1020 0 0,0 0 0 0 0,2 0 0 0 0,1 1 0 0 0,0-1 0 0 0,1 1 0 0 0,2 0 0 0 0,1 9-7 0 0,-1-28 19 0 0,0 1 0 0 0,0-1 1 0 0,0 1-1 0 0,0-1 0 0 0,1 1 0 0 0,0-1 1 0 0,-1 0-1 0 0,1 0 0 0 0,0 0 0 0 0,0 0 1 0 0,0 0-1 0 0,0 0 0 0 0,0 0 1 0 0,0-1-1 0 0,1 1 0 0 0,-1-1 0 0 0,1 0 1 0 0,-1 1-1 0 0,1-1 0 0 0,-1 0 0 0 0,1 0 1 0 0,0-1-1 0 0,-1 1 0 0 0,1-1 0 0 0,0 1 1 0 0,0-1-1 0 0,-1 0 0 0 0,1 0 0 0 0,0 0 1 0 0,0 0-1 0 0,-1-1 0 0 0,1 1 0 0 0,0-1 1 0 0,0 1-1 0 0,-1-1 0 0 0,1 0 0 0 0,-1 0 1 0 0,1 0-1 0 0,-1-1 0 0 0,1 1 0 0 0,-1 0 1 0 0,0-1-1 0 0,1 0 0 0 0,-1 0 1 0 0,0 1-1 0 0,0-1 0 0 0,0 0 0 0 0,-1 0 1 0 0,1-1-1 0 0,0 0-19 0 0,27-22 274 0 0,-2-2 1 0 0,0-1 0 0 0,-2-2-1 0 0,-1 0 1 0 0,-1-2-275 0 0,-20 28 15 0 0,141-217 560 0 0,-118 174-326 0 0,-27 62-25 0 0,-11 40-132 0 0,3-8-84 0 0,1 1-1 0 0,3 0 0 0 0,2 0 0 0 0,2 41-7 0 0,-3 42-63 0 0,-1 381-152 0 0,6-506 219 0 0,0 0 1 0 0,0 1-1 0 0,-1-1 0 0 0,1 0 1 0 0,-1 1-1 0 0,-1-1 1 0 0,1 0-1 0 0,-1 1 0 0 0,0-1 1 0 0,-1 0-1 0 0,1 0 0 0 0,-1 0 1 0 0,-1 0-1 0 0,1 0 1 0 0,-1 0-1 0 0,0-1 0 0 0,0 1 1 0 0,0-1-1 0 0,-1 0 0 0 0,0 0 1 0 0,0 0-1 0 0,0 0 0 0 0,-1-1 1 0 0,1 0-1 0 0,-1 1 1 0 0,0-2-1 0 0,-1 1 0 0 0,1-1 1 0 0,0 0-1 0 0,-1 0 0 0 0,0 0 1 0 0,0-1-1 0 0,0 1 1 0 0,0-2-1 0 0,0 1 0 0 0,-2 0-4 0 0,4-2 20 0 0,0 0-1 0 0,0 1 1 0 0,0-2-1 0 0,0 1 1 0 0,0 0-1 0 0,0-1 1 0 0,0 0-1 0 0,0 0 0 0 0,0 0 1 0 0,0 0-1 0 0,1-1 1 0 0,-1 1-1 0 0,0-1 1 0 0,1 0-1 0 0,-1 0 1 0 0,1 0-1 0 0,0-1 1 0 0,0 1-1 0 0,0-1 1 0 0,0 0-1 0 0,0 1 0 0 0,0-1 1 0 0,1-1-1 0 0,-1 1 1 0 0,1 0-1 0 0,0-1 1 0 0,-1-2-20 0 0,-1-4-12 0 0,1 0 1 0 0,0 0-1 0 0,1 0 1 0 0,0 0-1 0 0,0 0 1 0 0,1 0 0 0 0,1 0-1 0 0,0-1 1 0 0,0 1-1 0 0,1 0 1 0 0,0 0-1 0 0,1 0 1 0 0,0 0-1 0 0,0 0 1 0 0,1 0-1 0 0,1 0 1 0 0,0 1 0 0 0,0-1-1 0 0,1 1 1 0 0,0 0-1 0 0,0 1 1 0 0,3-3 11 0 0,59-77-2395 0 0,-32 58-7034 0 0,-25 22-2330 0 0</inkml:trace>
  <inkml:trace contextRef="#ctx0" brushRef="#br0" timeOffset="521.881">613 718 9858 0 0,'0'0'1202'0'0,"0"0"-382"0"0,0 0 85 0 0,0 0 361 0 0,0 0 252 0 0,0 0-18 0 0,0 0-149 0 0,0 0-248 0 0,0 0-207 0 0,0 0-161 0 0,0 0-143 0 0,0 0-83 0 0,8-11-64 0 0,44-66 719 0 0,-48 67-1043 0 0,0 0 0 0 0,1 0 0 0 0,0 0 0 0 0,0 1 0 0 0,1-1 0 0 0,0 1 0 0 0,1 1 0 0 0,-1-1 0 0 0,2 1 0 0 0,-1 0 0 0 0,1 1 0 0 0,1 0-1 0 0,-1 0 1 0 0,2 0-121 0 0,-6 55-214 0 0,-5-47 214 0 0,0 1 0 0 0,0 0 0 0 0,1 0 0 0 0,-1 0 0 0 0,0 1 0 0 0,1-1-1 0 0,0 0 1 0 0,-1 0 0 0 0,1 0 0 0 0,0 0 0 0 0,0 0 0 0 0,0 1 0 0 0,0-1 0 0 0,0 0 0 0 0,1 0 0 0 0,-1 0 0 0 0,1 0 0 0 0,-1 0 0 0 0,1 0 0 0 0,0 0 0 0 0,0 0 0 0 0,0 0 0 0 0,0 0 0 0 0,0 0 0 0 0,0 0 0 0 0,0-1 0 0 0,1 1 0 0 0,-1 0 0 0 0,1-1 0 0 0,-1 1 0 0 0,1-1-1 0 0,0 0 1 0 0,0 1 0 0 0,-1-1 0 0 0,74-20 298 0 0,75-80-118 0 0,-149 99-180 0 0,0-1 0 0 0,0 1 0 0 0,0 0 1 0 0,0 0-1 0 0,0 0 0 0 0,0 0 0 0 0,0 0 0 0 0,0 0 0 0 0,0 0 1 0 0,0 0-1 0 0,0 0 0 0 0,-1 0 0 0 0,1 1 0 0 0,0-1 0 0 0,0 0 1 0 0,0 1-1 0 0,0-1 0 0 0,0 0 0 0 0,0 1 0 0 0,0-1 0 0 0,0 1 1 0 0,-1 0-1 0 0,1-1 0 0 0,0 1 0 0 0,0 0 0 0 0,-1-1 0 0 0,1 1 0 0 0,0 0 1 0 0,-1 0-1 0 0,1 0 0 0 0,-1-1 0 0 0,1 1 0 0 0,-1 0 0 0 0,1 0 1 0 0,-1 0-1 0 0,0 0 0 0 0,0 0 0 0 0,1 0 0 0 0,-1 0 0 0 0,0 0 1 0 0,0 0-1 0 0,0 0 0 0 0,12 53 64 0 0,-11-44-83 0 0,30 44-255 0 0,-8-60-9045 0 0,-18 2-1942 0 0</inkml:trace>
  <inkml:trace contextRef="#ctx0" brushRef="#br0" timeOffset="807.298">1274 350 5321 0 0,'0'0'3282'0'0,"0"0"-1435"0"0,0 0-562 0 0,0 0 115 0 0,0 0 161 0 0,0 0-63 0 0,0 0-151 0 0,0 0-184 0 0,0 0-209 0 0,0 0-197 0 0,0 0-148 0 0,0 0-142 0 0,0 0-76 0 0,29 5-64 0 0,91 14-71 0 0,-31-18 115 0 0,-65-4-897 0 0,11 0 915 0 0,-24 2-4821 0 0,1 1-4350 0 0,-12 0-703 0 0</inkml:trace>
  <inkml:trace contextRef="#ctx0" brushRef="#br0" timeOffset="1054.023">1419 88 10306 0 0,'0'0'2003'0'0,"0"0"-730"0"0,0 0-301 0 0,0 0 60 0 0,0 0 43 0 0,0 0-51 0 0,0 0-166 0 0,0 0-204 0 0,-9 33-153 0 0,-28 104-144 0 0,28-56 91 0 0,29 64-564 0 0,-4-85-3910 0 0,-14-52-1867 0 0,-1-4-4575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4641 0 0,'0'0'2518'0'0,"0"0"-448"0"0,0 0-182 0 0,0 0-6 0 0,0 0-142 0 0,0 0-244 0 0,0 0-327 0 0,0 0-352 0 0,0 0-245 0 0,0 0-154 0 0,0 0-69 0 0,0 0-25 0 0,0 0 12 0 0,18 0 1342 0 0,108-3 1839 0 0,59-23-2705 0 0,-135 18-979 0 0,-49 7-948 0 0,-6-1-10006 0 0,0 2-294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9434 0 0,'0'0'1822'0'0,"0"0"-614"0"0,0 0-66 0 0,0 0 315 0 0,0 0 220 0 0,0 0-93 0 0,0 0-237 0 0,0 0-284 0 0,0 0-206 0 0,0 0-170 0 0,0 0-139 0 0,36 3-120 0 0,111 9-126 0 0,-25-13 67 0 0,-69-3-504 0 0,8-1-1250 0 0,-21 4-6333 0 0,-28 1-3832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9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514 799 0 0 0,'0'0'2902'0'0,"0"0"-1002"0"0,0 0-205 0 0,0 0 198 0 0,0 0 206 0 0,0 0 100 0 0,0 0-149 0 0,0 0-348 0 0,0 0-368 0 0,0 0-347 0 0,0 0-252 0 0,0 0-135 0 0,2-4-78 0 0,5-10-61 0 0,-5 10-37 0 0,-2 4-44 0 0,0 9 526 0 0,-40 196 2017 0 0,-136 368-1752 0 0,126-399-1099 0 0,42-75-19 0 0,10-97-30 0 0,0 1 0 0 0,0-1 0 0 0,0 0-1 0 0,1 0 1 0 0,-1 0 0 0 0,0 0 0 0 0,1-1-1 0 0,0 1 1 0 0,-1-1 0 0 0,1 1-1 0 0,0-1 1 0 0,0 0 0 0 0,0 0 0 0 0,0 0-1 0 0,0 0 1 0 0,0-1 0 0 0,0 1 0 0 0,0-1-1 0 0,0 0 1 0 0,0 0 0 0 0,0 0-1 0 0,0 0 1 0 0,0 0 0 0 0,1-1-23 0 0,283-30 916 0 0,-231 22-807 0 0,43 5 57 0 0,-99 4-158 0 0,0 0-8 0 0,0 0 30 0 0,0 0-12 0 0,0 0 6 0 0,0 0 8 0 0,0 0-16 0 0,0 0 4 0 0,0 0-3 0 0,0 0 1 0 0,-18-7-463 0 0,3-20-2410 0 0,10 6-6297 0 0,5 13-2731 0 0</inkml:trace>
  <inkml:trace contextRef="#ctx0" brushRef="#br0" timeOffset="782.005">57 748 3961 0 0,'0'0'1558'0'0,"0"0"-169"0"0,0 0-11 0 0,0 0 117 0 0,0 0 154 0 0,0 0 2 0 0,0 0-97 0 0,0 0-150 0 0,0 0-189 0 0,0 0-142 0 0,0 0-119 0 0,0 0-73 0 0,0 0-64 0 0,-9-5-61 0 0,-29-12-74 0 0,28 13-69 0 0,10 4-51 0 0,0 0-61 0 0,0 0-23 0 0,0 0-52 0 0,0 0-43 0 0,0 0-23 0 0,0 0-41 0 0,23 0 1399 0 0,256 19 93 0 0,133-5-1287 0 0,-252-7-366 0 0,-136-3 501 0 0,-63-52-513 0 0,-52-91-225 0 0,43 65-248 0 0,42 43-2272 0 0,20 15-3913 0 0,-7 15-4660 0 0</inkml:trace>
  <inkml:trace contextRef="#ctx0" brushRef="#br0" timeOffset="1835.898">381 291 0 0 0,'0'0'1018'0'0,"0"0"222"0"0,0 0 23 0 0,0 0-52 0 0,0 0-44 0 0,0 0 66 0 0,0 0 50 0 0,0 0-32 0 0,0 0-35 0 0,0 0-107 0 0,0 0-72 0 0,2-5-15 0 0,4-18-47 0 0,-7 21-818 0 0,1 1 1 0 0,-1 0 0 0 0,0-1 0 0 0,0 1 0 0 0,1 0-1 0 0,-1 0 1 0 0,0 0 0 0 0,0-1 0 0 0,0 1 0 0 0,-1 0-1 0 0,1 0 1 0 0,0 0 0 0 0,0 1 0 0 0,0-1 0 0 0,-1 0-1 0 0,1 0 1 0 0,-1 1 0 0 0,1-1 0 0 0,0 1 0 0 0,-1-1-1 0 0,1 1 1 0 0,-1-1 0 0 0,1 1 0 0 0,-1 0 0 0 0,1 0-1 0 0,-1 0 1 0 0,1 0 0 0 0,-1 0 0 0 0,1 0 0 0 0,-1 0-1 0 0,1 1 1 0 0,-1-1 0 0 0,1 0 0 0 0,-2 1-158 0 0,1-1 186 0 0,-2 1-135 0 0,0 0-1 0 0,1 0 0 0 0,-1 0 0 0 0,1 0 1 0 0,-1 0-1 0 0,1 1 0 0 0,-1 0 0 0 0,1 0 0 0 0,0 0 1 0 0,0 0-1 0 0,0 0 0 0 0,0 0 0 0 0,0 1 1 0 0,1 0-1 0 0,-1-1 0 0 0,1 1 0 0 0,0 0 1 0 0,-1 0-1 0 0,1 0 0 0 0,1 1 0 0 0,-1-1 1 0 0,0 0-1 0 0,1 1 0 0 0,-1-1 0 0 0,1 1 0 0 0,0-1 1 0 0,1 1-1 0 0,-1 0 0 0 0,0-1 0 0 0,1 4-50 0 0,0-5 48 0 0,-1 0-1 0 0,1 0 1 0 0,0 0-1 0 0,0 0 1 0 0,0-1-1 0 0,0 1 1 0 0,0 0-1 0 0,0 0 1 0 0,1 0-1 0 0,-1 0 1 0 0,0 0-1 0 0,1 0 1 0 0,0 0-1 0 0,0 0 1 0 0,-1-1-1 0 0,1 1 1 0 0,0 0 0 0 0,0 0-1 0 0,0-1 1 0 0,1 1-1 0 0,-1-1 1 0 0,0 1-1 0 0,1-1 1 0 0,-1 0-1 0 0,1 1 1 0 0,-1-1-1 0 0,1 0 1 0 0,-1 0-1 0 0,1 0 1 0 0,0 0-1 0 0,0 0 1 0 0,0 0-1 0 0,-1-1 1 0 0,1 1-1 0 0,0-1 1 0 0,0 1-1 0 0,0-1 1 0 0,0 0-1 0 0,0 0 1 0 0,0 1-1 0 0,0-1 1 0 0,0-1-1 0 0,0 1 1 0 0,0 0-1 0 0,1-1-47 0 0,1 1 62 0 0,0-1-1 0 0,0 0 1 0 0,-1 1-1 0 0,1-2 1 0 0,0 1 0 0 0,-1 0-1 0 0,1-1 1 0 0,-1 0-1 0 0,1 0 1 0 0,-1 0-1 0 0,0 0 1 0 0,1 0 0 0 0,-1-1-1 0 0,0 1 1 0 0,-1-1-1 0 0,1 0 1 0 0,0 0 0 0 0,-1 0-1 0 0,0 0 1 0 0,0 0-1 0 0,0-1 1 0 0,0 1-1 0 0,0-1 1 0 0,-1 1 0 0 0,1-1-1 0 0,-1 0 1 0 0,0 0-1 0 0,0 1 1 0 0,0-1-1 0 0,-1 0 1 0 0,1 0 0 0 0,-1 0-1 0 0,0 0 1 0 0,0 0-1 0 0,-1-2-61 0 0,1 5-1 0 0,1 0 0 0 0,-1 0 1 0 0,0 0-1 0 0,-1 0 0 0 0,1 0 0 0 0,0 0 0 0 0,0 0 0 0 0,0 0 0 0 0,0 0 0 0 0,-1 0 0 0 0,1 0 0 0 0,-1 0 0 0 0,1 0 0 0 0,-1 0 0 0 0,1 0 0 0 0,-1 0 0 0 0,1 0 0 0 0,-1 1 1 0 0,0-1-1 0 0,1 0 0 0 0,-1 0 0 0 0,0 1 0 0 0,0-1 0 0 0,0 0 0 0 0,0 1 0 0 0,1-1 0 0 0,-1 1 0 0 0,0-1 0 0 0,0 1 0 0 0,0-1 0 0 0,0 1 0 0 0,0 0 0 0 0,0-1 0 0 0,0 1 1 0 0,0 0-1 0 0,0 0 0 0 0,0 0 0 0 0,-1 0 0 0 0,1 0 0 0 0,0 0 0 0 0,0 0 0 0 0,0 0 0 0 0,0 0 0 0 0,0 0 0 0 0,0 1 0 0 0,0-1 0 0 0,0 0 0 0 0,0 1 1 0 0,-4-1-16 0 0,-3 2 0 0 0,0 1-1 0 0,0 0 1 0 0,0 0 0 0 0,0 0 0 0 0,1 1-1 0 0,-1 1 1 0 0,1-1 0 0 0,0 1 0 0 0,1 0-1 0 0,-1 0 1 0 0,1 1 0 0 0,0 0-1 0 0,0 0 1 0 0,1 1 0 0 0,-1 0 16 0 0,3-3 1 0 0,0-1 1 0 0,0 1-1 0 0,0-1 1 0 0,0 1-1 0 0,1 0 1 0 0,0 0-1 0 0,0 0 1 0 0,0 0-1 0 0,0 1 1 0 0,1-1-1 0 0,0 0 1 0 0,0 1-1 0 0,0-1 0 0 0,0 1 1 0 0,0-1-1 0 0,1 1 1 0 0,0-1-1 0 0,0 1 1 0 0,0-1-1 0 0,2 5-1 0 0,-1-7 19 0 0,2-1-1 0 0,-1 1 1 0 0,0-1-1 0 0,0 1 1 0 0,0-1-1 0 0,1 0 1 0 0,-1 0-1 0 0,1 0 0 0 0,-1 0 1 0 0,1 0-1 0 0,-1 0 1 0 0,1-1-1 0 0,-1 1 1 0 0,1-1-1 0 0,0 0 1 0 0,-1 0-1 0 0,1 0 1 0 0,-1 0-1 0 0,1 0 1 0 0,0 0-1 0 0,-1-1 1 0 0,1 1-1 0 0,-1-1 0 0 0,1 0 1 0 0,-1 0-1 0 0,3-1-18 0 0,-2 1 28 0 0,1 0 0 0 0,-1 0-1 0 0,1-1 1 0 0,-1 0 0 0 0,0 1-1 0 0,0-1 1 0 0,0 0 0 0 0,0-1-1 0 0,0 1 1 0 0,0-1 0 0 0,-1 1-1 0 0,1-1 1 0 0,-1 0 0 0 0,1 0-1 0 0,-1 0 1 0 0,0 0 0 0 0,0 0-1 0 0,0 0 1 0 0,-1-1 0 0 0,1 1-1 0 0,-1 0 1 0 0,0-1 0 0 0,0 0-1 0 0,0 1 1 0 0,0-1 0 0 0,-1 1 0 0 0,0-1-1 0 0,1 0-27 0 0,-20 4-33 0 0,-26 39-89 0 0,56-34-2237 0 0,5-2-4744 0 0,-14-3-5234 0 0</inkml:trace>
  <inkml:trace contextRef="#ctx0" brushRef="#br0" timeOffset="3201.846">1278 1108 3057 0 0,'0'0'2855'0'0,"0"0"-851"0"0,0 0-121 0 0,0 0 101 0 0,0 0-28 0 0,0 0-181 0 0,0 0-287 0 0,0 0-319 0 0,0 0-249 0 0,0 0-155 0 0,3 4 5269 0 0,4 3-3795 0 0,234-7-215 0 0,-71-11-1554 0 0,-182 10-3546 0 0,-2-1-1576 0 0,5 2-2044 0 0,4 0-4990 0 0</inkml:trace>
  <inkml:trace contextRef="#ctx0" brushRef="#br0" timeOffset="3781.526">1197 1373 9666 0 0,'0'0'1584'0'0,"0"0"-253"0"0,0 0-40 0 0,0 0 64 0 0,0 0 28 0 0,0 0-99 0 0,0 0-171 0 0,0 0-65 0 0,0 0-32 0 0,0 0-33 0 0,0 0-65 0 0,0 0-162 0 0,0 0-132 0 0,11 0-85 0 0,65 0 1490 0 0,-13 12-610 0 0,114-12-1771 0 0,-184-3-4498 0 0,0 2-1426 0 0,5 1-5280 0 0</inkml:trace>
  <inkml:trace contextRef="#ctx0" brushRef="#br0" timeOffset="4184.811">1130 1664 5665 0 0,'0'0'1630'0'0,"0"0"-59"0"0,0 0 57 0 0,0 0 43 0 0,0 0-122 0 0,0 0-274 0 0,0 0-306 0 0,0 0-221 0 0,0 0-118 0 0,0 0-60 0 0,0 0 9 0 0,0 0-20 0 0,0 0-8 0 0,2 11 2136 0 0,52 4 1529 0 0,220-15-1540 0 0,-274 0-2681 0 0,0 0 30 0 0,0 0-37 0 0,0 0-14 0 0,0 0-22 0 0,0 0-56 0 0,0 0-74 0 0,-2-15-5416 0 0,2 9 660 0 0,0 6 3181 0 0,0-5-10623 0 0</inkml:trace>
  <inkml:trace contextRef="#ctx0" brushRef="#br0" timeOffset="4994.366">2171 1053 5785 0 0,'0'0'1837'0'0,"0"0"-214"0"0,0 0-74 0 0,0 0 0 0 0,0 0-10 0 0,0 0-139 0 0,0 0-217 0 0,0 0-182 0 0,0 0-186 0 0,0 0-163 0 0,0 0-140 0 0,0 0-126 0 0,-21 1-85 0 0,-65 7-50 0 0,82-8-224 0 0,1 0 0 0 0,0 1-1 0 0,0 0 1 0 0,-1-1 0 0 0,1 1-1 0 0,0 1 1 0 0,0-1 0 0 0,0 0 0 0 0,0 1-1 0 0,0-1 1 0 0,1 1 0 0 0,-1 0 0 0 0,0 0-1 0 0,1 0 1 0 0,-1 0 0 0 0,1 0 0 0 0,0 1-1 0 0,0-1 1 0 0,-2 3-27 0 0,-4 5 104 0 0,-1-1-53 0 0,1-1 1 0 0,0 2-1 0 0,0-1 0 0 0,1 1 0 0 0,1 0 1 0 0,0 1-1 0 0,0-1 0 0 0,1 1 0 0 0,0 0 1 0 0,1 1-1 0 0,0-1 0 0 0,1 1 0 0 0,0 0 1 0 0,1 0-1 0 0,0-1 0 0 0,1 2 0 0 0,1-1 0 0 0,-1 0 1 0 0,2 7-52 0 0,2-16 71 0 0,-1 0 1 0 0,1 1 0 0 0,0-1 0 0 0,0 0 0 0 0,0-1-1 0 0,0 1 1 0 0,0-1 0 0 0,1 1 0 0 0,-1-1-1 0 0,1 0 1 0 0,0 0 0 0 0,-1 0 0 0 0,1-1 0 0 0,0 1-1 0 0,0-1 1 0 0,0 0 0 0 0,0 0 0 0 0,0 0-1 0 0,0-1 1 0 0,1 0 0 0 0,-1 1 0 0 0,0-1 0 0 0,0-1-1 0 0,0 1 1 0 0,0-1 0 0 0,0 1 0 0 0,1-1 0 0 0,-1 0-1 0 0,-1-1 1 0 0,1 1 0 0 0,0-1 0 0 0,0 0-1 0 0,0 1 1 0 0,1-3-72 0 0,21-9 103 0 0,0-1 0 0 0,-1-2 0 0 0,-1 0 0 0 0,-1-2 0 0 0,0 0 0 0 0,-1-2 0 0 0,-1 0-1 0 0,-1-1 1 0 0,-1-1 0 0 0,-1-1 0 0 0,-1-1 0 0 0,-1 0 0 0 0,-1-2 0 0 0,-1 1 0 0 0,-1-2 0 0 0,-2 1 0 0 0,0-2-1 0 0,-2 0 1 0 0,5-26-103 0 0,-9 32-24 0 0,-1 0 0 0 0,-1 0-1 0 0,-1 0 1 0 0,-1 0 0 0 0,-1-1-1 0 0,-1 1 1 0 0,-1 0 0 0 0,0 0 0 0 0,-4-11 24 0 0,-52-72-214 0 0,56 101 193 0 0,-1 1 1 0 0,0 0 0 0 0,0 0 0 0 0,0 0 0 0 0,0 0 0 0 0,-1 0 0 0 0,1 1 0 0 0,-1 0 0 0 0,0-1 0 0 0,1 1 0 0 0,-1 1 0 0 0,0-1-1 0 0,0 0 1 0 0,0 1 0 0 0,-1 0 0 0 0,1 0 0 0 0,0 0 0 0 0,0 1 0 0 0,-1-1 0 0 0,1 1 0 0 0,0 0 0 0 0,0 0 0 0 0,-1 1 0 0 0,1-1 0 0 0,0 1-1 0 0,-3 0 21 0 0,3 1-6 0 0,0 0-1 0 0,0 1 0 0 0,0-1 0 0 0,0 1 0 0 0,0 0 1 0 0,1-1-1 0 0,-1 2 0 0 0,1-1 0 0 0,0 0 1 0 0,0 1-1 0 0,0-1 0 0 0,1 1 0 0 0,-1 0 0 0 0,1 0 1 0 0,0 0-1 0 0,0 0 0 0 0,0 0 0 0 0,0 0 0 0 0,1 1 1 0 0,0-1-1 0 0,0 1 0 0 0,0-1 0 0 0,0 5 7 0 0,0 106 90 0 0,73 80 302 0 0,-60-158-308 0 0,-2-1 0 0 0,-1 2 0 0 0,-2-1 0 0 0,-1 1 0 0 0,-2 0 0 0 0,-2 0 0 0 0,-1 2-84 0 0,-1-30 203 0 0,0-10-282 0 0,0 0-1 0 0,0-1 1 0 0,1 1-1 0 0,-1 0 0 0 0,1-1 1 0 0,-1 1-1 0 0,0 0 1 0 0,1 0-1 0 0,-1 0 1 0 0,1-1-1 0 0,-1 1 1 0 0,0 0-1 0 0,1 0 0 0 0,-1 0 1 0 0,1 0-1 0 0,-1 0 1 0 0,1 0-1 0 0,-1 0 1 0 0,0 0-1 0 0,1 0 0 0 0,-1 0 1 0 0,1 0-1 0 0,-1 0 1 0 0,1 0-1 0 0,-1 0 1 0 0,1 0-1 0 0,-1 1 0 0 0,0-1 1 0 0,1 0-1 0 0,-1 0 1 0 0,1 0-1 0 0,-1 1 1 0 0,0-1-1 0 0,1 0 1 0 0,-1 0-1 0 0,0 1 0 0 0,1-1 1 0 0,-1 0-1 0 0,0 1 1 0 0,1-1 79 0 0,22-32-4737 0 0,-8 11-3861 0 0,-10 12-1411 0 0</inkml:trace>
  <inkml:trace contextRef="#ctx0" brushRef="#br0" timeOffset="5397.344">2760 586 10394 0 0,'0'0'1869'0'0,"0"0"-530"0"0,0 0-238 0 0,0 0 58 0 0,0 0 49 0 0,0 0-90 0 0,0 0-266 0 0,0 0-317 0 0,0 0-172 0 0,0 0 10 0 0,0 0 88 0 0,0 0 52 0 0,0 0-13 0 0,2 9-94 0 0,9 85 653 0 0,-13-70-935 0 0,0 0-1 0 0,-1 0 1 0 0,-1 0-1 0 0,-2 0 1 0 0,0 0-1 0 0,-1-1 0 0 0,-7 13-123 0 0,4-12 36 0 0,1 0-1 0 0,1 1 0 0 0,1 0 0 0 0,2 0 0 0 0,0 1 0 0 0,2 0 0 0 0,0 7-35 0 0,5-29 64 0 0,0-1 0 0 0,0 1 0 0 0,0-1 0 0 0,1 0 0 0 0,-1 0 0 0 0,1 0 0 0 0,0 0 0 0 0,0-1 0 0 0,0 1 0 0 0,0-1 0 0 0,1 0 0 0 0,-1 0 0 0 0,1 0 0 0 0,-1 0 0 0 0,1 0 0 0 0,0-1 0 0 0,-1 0 0 0 0,1 0 0 0 0,0 0 0 0 0,0 0 0 0 0,0 0 0 0 0,0-1 0 0 0,0 0 0 0 0,0 1 0 0 0,0-2 0 0 0,0 1 0 0 0,0 0 0 0 0,0-1 0 0 0,0 0 0 0 0,-1 0 0 0 0,1 0 0 0 0,2-1-64 0 0,166-66 1471 0 0,-165 66-1411 0 0,2-3-329 0 0,-22 5-3671 0 0,9 0 2543 0 0,-2 1-3895 0 0,3 2-6468 0 0</inkml:trace>
  <inkml:trace contextRef="#ctx0" brushRef="#br0" timeOffset="6067.131">2565 365 2489 0 0,'0'0'1771'0'0,"0"0"-16"0"0,0 0 28 0 0,0 0 56 0 0,0 0 4 0 0,0 0-106 0 0,0 0-194 0 0,0 0-240 0 0,0 0-220 0 0,0 0-204 0 0,0 0-193 0 0,0 0-146 0 0,-14 1-136 0 0,2 0-515 0 0,-22 3 1010 0 0,74 4 1219 0 0,305 3 705 0 0,-270-9-1047 0 0,-133-85-1438 0 0,46 67-306 0 0,1 0 1 0 0,1-1-1 0 0,1 0 1 0 0,1-1-1 0 0,0 0 1 0 0,1 0-1 0 0,1-1 1 0 0,-2-7-33 0 0,-11-95-1304 0 0,28 107-2362 0 0,-3 9-2309 0 0,-2 1-5661 0 0</inkml:trace>
  <inkml:trace contextRef="#ctx0" brushRef="#br0" timeOffset="6483.822">1990 1421 8202 0 0,'0'0'1147'0'0,"0"0"-545"0"0,0 0 45 0 0,0 0 512 0 0,0 0 474 0 0,0 0 112 0 0,0 0-111 0 0,0 0-231 0 0,0 0-232 0 0,0 0-172 0 0,0 0-102 0 0,34 8-85 0 0,106 21-97 0 0,-24-23 421 0 0,264-81 502 0 0,-355 70-2319 0 0,109-18 1457 0 0,-89 19-3906 0 0,0 2-4430 0 0,-40 2-3664 0 0</inkml:trace>
  <inkml:trace contextRef="#ctx0" brushRef="#br0" timeOffset="7085.991">2281 1771 6017 0 0,'0'0'3544'0'0,"0"0"-1396"0"0,0 0-634 0 0,0 0-75 0 0,0 0-62 0 0,0 0-92 0 0,0 0-182 0 0,0 0-234 0 0,0 0-218 0 0,0 0-190 0 0,0 0-129 0 0,-31 11-94 0 0,-97 36-65 0 0,72-7 27 0 0,51-31-166 0 0,-2 2-13 0 0,0 1 1 0 0,1 0-1 0 0,1 0 1 0 0,0 1-1 0 0,1-1 1 0 0,0 1-1 0 0,1 0 1 0 0,0 0-1 0 0,1 0 1 0 0,0 1 0 0 0,2-1-1 0 0,-1 0 1 0 0,2 3-22 0 0,-1-11 25 0 0,0-1 1 0 0,1 0 0 0 0,0 0 0 0 0,0 0 0 0 0,0 0 0 0 0,0 0 0 0 0,1 0-1 0 0,-1 0 1 0 0,1 0 0 0 0,0 0 0 0 0,0-1 0 0 0,1 1 0 0 0,-1-1 0 0 0,1 1-1 0 0,0-1 1 0 0,-1 0 0 0 0,2 0 0 0 0,-1 0 0 0 0,0-1 0 0 0,0 1-1 0 0,1-1 1 0 0,-1 0 0 0 0,1 0 0 0 0,0 0 0 0 0,0 0 0 0 0,0 0 0 0 0,0-1-1 0 0,0 0 1 0 0,0 0 0 0 0,0 0 0 0 0,0 0 0 0 0,2-1-26 0 0,4 2 144 0 0,0-1-1 0 0,0-1 1 0 0,1 0 0 0 0,-1 0 0 0 0,0-1 0 0 0,1 0-1 0 0,-1-1 1 0 0,0 0 0 0 0,0 0 0 0 0,0-2 0 0 0,-1 1-1 0 0,1-1 1 0 0,0 0-144 0 0,22-17 179 0 0,0 0-1 0 0,-1-3 1 0 0,-1 0 0 0 0,-1-2-1 0 0,-2-1 1 0 0,-1-1-1 0 0,0-1 1 0 0,-3-1 0 0 0,0-2-1 0 0,-2 0 1 0 0,-2-1 0 0 0,0-1-1 0 0,-3-1 1 0 0,12-33-179 0 0,-20 44-32 0 0,0-1-1 0 0,-2 0 1 0 0,0-1 0 0 0,-2 1 0 0 0,-1-1 0 0 0,-1 0 0 0 0,-1 0-1 0 0,-3-17 33 0 0,3 40-20 0 0,0 0-1 0 0,-1-1 1 0 0,0 1-1 0 0,0-1 1 0 0,0 1 0 0 0,0-1-1 0 0,-1 1 1 0 0,1-1-1 0 0,-1 1 1 0 0,0 0-1 0 0,0-1 1 0 0,0 1-1 0 0,0 0 1 0 0,-1 0-1 0 0,1 0 1 0 0,-1 0-1 0 0,0 0 1 0 0,0 0-1 0 0,0 0 1 0 0,0 1-1 0 0,0-1 1 0 0,-1 1-1 0 0,1-1 1 0 0,-1 1 0 0 0,0 0-1 0 0,0 0 1 0 0,0 0-1 0 0,1 0 1 0 0,-2 1-1 0 0,1-1 1 0 0,0 1-1 0 0,0 0 1 0 0,0 0-1 0 0,-1 0 1 0 0,1 0-1 0 0,0 0 1 0 0,-1 1-1 0 0,1-1 1 0 0,-1 1-1 0 0,0 0 22 0 0,0 3-25 0 0,0-1 0 0 0,0 1 1 0 0,0 0-1 0 0,0 0 1 0 0,1 0-1 0 0,-1 0 1 0 0,1 0-1 0 0,0 1 1 0 0,0 0-1 0 0,0 0 1 0 0,1 0-1 0 0,-1 0 1 0 0,1 0-1 0 0,-2 4 24 0 0,-4 13 21 0 0,1-1 1 0 0,1 1-1 0 0,1 0 0 0 0,1 1 0 0 0,0-1 0 0 0,2 1 1 0 0,1-1-1 0 0,0 1 0 0 0,2 0 0 0 0,1 8-21 0 0,1-5 64 0 0,2 0 0 0 0,1-1-1 0 0,1 1 1 0 0,1-1 0 0 0,1-1-1 0 0,1 0 1 0 0,1 0 0 0 0,1-1 0 0 0,1 0-1 0 0,1-1 1 0 0,1 0 0 0 0,0-2-1 0 0,8 7-63 0 0,7 4 7 0 0,-28-30-322 0 0,-1 0-1 0 0,0 0 1 0 0,1 0-1 0 0,-1 0 1 0 0,1 0 0 0 0,-1 0-1 0 0,1 0 1 0 0,-1 0-1 0 0,1-1 1 0 0,-1 1-1 0 0,1 0 1 0 0,-1-1 0 0 0,0 1-1 0 0,1-1 1 0 0,-1 0-1 0 0,0 1 1 0 0,1-1 0 0 0,-1 0-1 0 0,0 0 1 0 0,0 0-1 0 0,0 0 1 0 0,0 0 0 0 0,0 0-1 0 0,0 0 1 0 0,0 0-1 0 0,0-1 1 0 0,0 1 0 0 0,0-1 315 0 0,6-5-5492 0 0,-2 3-5688 0 0</inkml:trace>
  <inkml:trace contextRef="#ctx0" brushRef="#br0" timeOffset="7417.799">3115 1466 11907 0 0,'0'0'2108'0'0,"0"0"-506"0"0,0 0-174 0 0,0 0-60 0 0,0 0-129 0 0,0 0-201 0 0,0 0-271 0 0,0 0-209 0 0,0 0-87 0 0,0 0-9 0 0,0 0-13 0 0,0 0-36 0 0,0 0-32 0 0,-19 36-73 0 0,-63 115-67 0 0,-20 37 199 0 0,95-176-433 0 0,0 0 0 0 0,2 1 0 0 0,-1-1 0 0 0,2 1-1 0 0,0 0 1 0 0,0 1 0 0 0,1-1 0 0 0,1 1 0 0 0,0-1 0 0 0,1 1 0 0 0,0 0 0 0 0,2-1-1 0 0,-1 4-6 0 0,3-13 34 0 0,0 1-1 0 0,0 0 0 0 0,1-1 0 0 0,0 0 1 0 0,-1 1-1 0 0,1-1 0 0 0,0-1 0 0 0,1 1 1 0 0,-1-1-1 0 0,1 0 0 0 0,0 0 0 0 0,-1 0 1 0 0,1 0-1 0 0,1-1 0 0 0,-1 0 0 0 0,0 0 1 0 0,0 0-1 0 0,1-1 0 0 0,-1 0 0 0 0,1 0 0 0 0,-1 0 1 0 0,1 0-1 0 0,0-1 0 0 0,-1 0 0 0 0,1-1 1 0 0,-1 1-1 0 0,5-2-33 0 0,-5 2 35 0 0,1 1 11 0 0,1 0-1 0 0,0-1 1 0 0,-1 0 0 0 0,1-1-1 0 0,-1 1 1 0 0,1-1 0 0 0,-1-1-1 0 0,1 1 1 0 0,-1-1 0 0 0,0 0-1 0 0,1 0 1 0 0,-1-1-1 0 0,0 0 1 0 0,-1 0 0 0 0,1 0-1 0 0,5-5-45 0 0,1-12-1394 0 0,-12 4-5396 0 0,0 8 853 0 0,0 4-5466 0 0</inkml:trace>
  <inkml:trace contextRef="#ctx0" brushRef="#br0" timeOffset="7613.896">2809 1742 13523 0 0,'0'0'1112'0'0,"0"0"-648"0"0,0 0 136 0 0,0 0 129 0 0,0 0 7 0 0,0 0-120 0 0,0 0-168 0 0,0 0-192 0 0,0 0-192 0 0,0 0-208 0 0,214-22-440 0 0,-190 22-1121 0 0,-8 0-9025 0 0</inkml:trace>
  <inkml:trace contextRef="#ctx0" brushRef="#br0" timeOffset="10901.699">3264 1116 2136 0 0,'0'0'1587'0'0,"0"0"-222"0"0,0 0 72 0 0,0 0 218 0 0,0 0 106 0 0,0 0-82 0 0,0 0-256 0 0,0 0-312 0 0,0 0-251 0 0,0 0-164 0 0,0 0-29 0 0,3 0 96 0 0,82 2 3856 0 0,46 6-2178 0 0,97-11-618 0 0,-167-12-1599 0 0,-61 15-195 0 0,0 0-11 0 0,0 0-33 0 0,0 0-4 0 0,0 0-10 0 0,0 0-35 0 0,-25 0-3896 0 0,24 0 3693 0 0,-8 1-1880 0 0,1 2-3507 0 0,0 1-5676 0 0</inkml:trace>
  <inkml:trace contextRef="#ctx0" brushRef="#br0" timeOffset="11152.884">3312 1333 9490 0 0,'0'0'2339'0'0,"0"0"-824"0"0,0 0-429 0 0,0 0 63 0 0,0 0 152 0 0,0 0 124 0 0,0 0-54 0 0,0 0-199 0 0,0 0-187 0 0,0 0-200 0 0,0 0-158 0 0,0 0-119 0 0,34 0-139 0 0,107 0-84 0 0,-13-7-44 0 0,-106 7-602 0 0,3 0-1118 0 0,-7 0-5172 0 0,-12 0-4745 0 0</inkml:trace>
  <inkml:trace contextRef="#ctx0" brushRef="#br0" timeOffset="11817.772">3818 1565 9218 0 0,'0'0'3434'0'0,"0"0"-1566"0"0,0 0-627 0 0,0 0-16 0 0,0 0 12 0 0,0 0-15 0 0,0 0-120 0 0,0 0-184 0 0,0 0-162 0 0,0 0-101 0 0,0 0-73 0 0,0 0-88 0 0,10-28-50 0 0,29-89-52 0 0,12 4 763 0 0,-37 91-1067 0 0,0 0-1 0 0,1 1 1 0 0,1 1 0 0 0,1 0-1 0 0,1 1 1 0 0,1 1 0 0 0,0 1-1 0 0,1 0 1 0 0,1 2 0 0 0,1 0-1 0 0,0 1 1 0 0,20-8-88 0 0,19 3-7 0 0,-50 59-38 0 0,-20 177 162 0 0,8-213-121 0 0,1-1 0 0 0,0 1-1 0 0,0 0 1 0 0,0 0 0 0 0,0-1-1 0 0,1 1 1 0 0,-1 0 0 0 0,1 0-1 0 0,0-1 1 0 0,0 1 0 0 0,0-1-1 0 0,1 1 1 0 0,-1-1 0 0 0,1 1-1 0 0,0-1 1 0 0,0 0 0 0 0,0 0-1 0 0,0 0 1 0 0,1 0 0 0 0,0 1 4 0 0,-1-4 3 0 0,0-1 0 0 0,0 1 1 0 0,0 0-1 0 0,-1 0 0 0 0,1-1 1 0 0,0 1-1 0 0,0-1 0 0 0,-1 0 1 0 0,1 1-1 0 0,0-1 0 0 0,-1 0 1 0 0,1 0-1 0 0,0 0 0 0 0,-1 0 0 0 0,1 0 1 0 0,-1-1-1 0 0,0 1 0 0 0,1 0 1 0 0,-1-1-1 0 0,0 1 0 0 0,0-1 1 0 0,0 1-1 0 0,0-1 0 0 0,0 0 1 0 0,0-1-4 0 0,5-4 31 0 0,43-50 5 0 0,-24 24-30 0 0,1 2 1 0 0,2 1-1 0 0,1 1 0 0 0,1 2 0 0 0,1 0 0 0 0,1 3 1 0 0,2 0-1 0 0,2 1-6 0 0,-1 5-58 0 0,-26 48-100 0 0,-9-14 151 0 0,-1 0 0 0 0,-1 0 1 0 0,0-1-1 0 0,-1 1 0 0 0,0-1 1 0 0,-2 1-1 0 0,0-1 0 0 0,0 0 1 0 0,-1-1-1 0 0,-3 5 7 0 0,4-8-20 0 0,3-8-84 0 0,-8 37-820 0 0,27-21-4376 0 0,-10-18 423 0 0,-2 2-6396 0 0</inkml:trace>
  <inkml:trace contextRef="#ctx0" brushRef="#br0" timeOffset="12267.926">5177 1086 8538 0 0,'0'0'1872'0'0,"0"0"-422"0"0,0 0-119 0 0,0 0 37 0 0,0 0-29 0 0,0 0-133 0 0,0 0-174 0 0,0 0-200 0 0,0 0-165 0 0,0 0-112 0 0,0 0-90 0 0,-35 13-77 0 0,-110 42-58 0 0,55-11 179 0 0,-9 47 123 0 0,97-90-625 0 0,0 1 0 0 0,1 0 0 0 0,-1 0 0 0 0,1 0 0 0 0,0 0 0 0 0,-1 0 0 0 0,1 0 0 0 0,0 0 0 0 0,0 1 0 0 0,0-1-1 0 0,1 0 1 0 0,-1 0 0 0 0,1 1 0 0 0,-1-1 0 0 0,1 0 0 0 0,0 1 0 0 0,-1-1 0 0 0,1 1 0 0 0,0-1 0 0 0,1 0 0 0 0,-1 1 0 0 0,0-1 0 0 0,1 1 0 0 0,-1-1 0 0 0,1 0 0 0 0,0 0 0 0 0,0 1-1 0 0,0-1 1 0 0,0 0 0 0 0,0 0 0 0 0,0 0 0 0 0,1 0 0 0 0,-1 0 0 0 0,1 0 0 0 0,-1 0 0 0 0,1-1 0 0 0,0 1 0 0 0,0 0 0 0 0,0-1 0 0 0,0 0 0 0 0,0 1 0 0 0,0-1 0 0 0,0 0-1 0 0,0 0 1 0 0,0 0 0 0 0,0 0 0 0 0,1 0 0 0 0,-1-1 0 0 0,0 1 0 0 0,1-1 0 0 0,-1 1 0 0 0,0-1 0 0 0,1 0 0 0 0,-1 0-7 0 0,19-1 188 0 0,0-1 1 0 0,0-1 0 0 0,0-1-1 0 0,-1-1 1 0 0,0-1-1 0 0,0 0 1 0 0,0-2-1 0 0,-1 0 1 0 0,0-1 0 0 0,-1-1-1 0 0,0-1 1 0 0,0 0-1 0 0,-1-2 1 0 0,-1 0 0 0 0,9-8-190 0 0,43-13 295 0 0,-55 64-281 0 0,10 117 106 0 0,-21-142-141 0 0,0 0 0 0 0,0 0-1 0 0,0 0 1 0 0,1 0 0 0 0,0 0 0 0 0,0 0 0 0 0,0-1 0 0 0,1 1-1 0 0,-1-1 1 0 0,1 0 0 0 0,0 0 0 0 0,1 0 0 0 0,-1-1 0 0 0,0 1-1 0 0,1-1 1 0 0,0 0 0 0 0,0 0 0 0 0,0-1 0 0 0,0 0 0 0 0,0 0-1 0 0,0 0 1 0 0,1 0 0 0 0,-1-1 0 0 0,1 0 0 0 0,-1 0 0 0 0,1 0-1 0 0,0-1 1 0 0,-1 1 0 0 0,3-2 22 0 0,21-35-3365 0 0,-24 20-486 0 0,-2 0-3584 0 0,-3 8-3414 0 0</inkml:trace>
  <inkml:trace contextRef="#ctx0" brushRef="#br0" timeOffset="12735.54">4825 733 9586 0 0,'0'0'3680'0'0,"0"0"-1487"0"0,0 0-775 0 0,0 0-180 0 0,0 0-106 0 0,0 0-129 0 0,0 0-152 0 0,0 0-131 0 0,0 0-43 0 0,0 0 49 0 0,0 0 19 0 0,0 0-33 0 0,0 0-98 0 0,14-1-91 0 0,95-2 709 0 0,-54 2-971 0 0,-32-1-92 0 0,0 1-1 0 0,0 2 0 0 0,1 0 0 0 0,-1 1 0 0 0,0 1 1 0 0,0 2-1 0 0,19 6-168 0 0,-13 10 13 0 0,-29-20 23 0 0,0-1-4 0 0,0 0 15 0 0,0 0 13 0 0,0 0-2 0 0,0 0 5 0 0,0 0 4 0 0,0 0 10 0 0,0 0 9 0 0,0 0 24 0 0,0 0 26 0 0,0 0 12 0 0,0 0-21 0 0,-17-15 374 0 0,-52-81 97 0 0,56 66-660 0 0,2-1 1 0 0,2 0-1 0 0,0 0 0 0 0,3-1 1 0 0,-4-29 61 0 0,17-32-6000 0 0,-3 75-4353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111 144 4249 0 0,'0'0'1498'0'0,"0"0"-965"0"0,0 0-318 0 0,0 0 365 0 0,0 0 529 0 0,0 0 340 0 0,0 0-29 0 0,0 0-277 0 0,0 0-315 0 0,0 0-249 0 0,0 0-163 0 0,-13 25-125 0 0,-42 82-51 0 0,49-98-162 0 0,0 0-1 0 0,1 0 1 0 0,1 0 0 0 0,0 1-1 0 0,0 0 1 0 0,1 0 0 0 0,0 0 0 0 0,0 0-1 0 0,2 0 1 0 0,-1 0 0 0 0,1 1 0 0 0,0-1-1 0 0,1 0 1 0 0,1 11-78 0 0,0-18 86 0 0,0 0 0 0 0,0 0 0 0 0,0-1-1 0 0,0 1 1 0 0,1 0 0 0 0,-1 0 0 0 0,1-1 0 0 0,0 1 0 0 0,0-1-1 0 0,0 0 1 0 0,0 1 0 0 0,0-1 0 0 0,0 0 0 0 0,1 0 0 0 0,-1 0 0 0 0,1-1-1 0 0,-1 1 1 0 0,1-1 0 0 0,0 1 0 0 0,0-1 0 0 0,-1 0 0 0 0,1 0-1 0 0,0 0 1 0 0,0 0 0 0 0,0-1 0 0 0,0 1 0 0 0,0-1 0 0 0,0 1 0 0 0,0-1-1 0 0,0 0 1 0 0,0-1 0 0 0,0 1 0 0 0,0 0 0 0 0,0-1 0 0 0,0 0 0 0 0,0 1-1 0 0,0-1 1 0 0,0 0 0 0 0,0-1 0 0 0,0 1 0 0 0,-1 0 0 0 0,1-1-1 0 0,0 0-85 0 0,34-28 318 0 0,-3-1 0 0 0,0-1 0 0 0,-2-2-1 0 0,-2-2 1 0 0,-1 0 0 0 0,-2-2-1 0 0,19-34-317 0 0,-15 25 85 0 0,39-70 146 0 0,-70 116-191 0 0,0 1-8 0 0,0 0-39 0 0,0 18-104 0 0,-64 215 477 0 0,52-155-367 0 0,4 1 0 0 0,3 0 0 0 0,4 0 0 0 0,7 62 1 0 0,-1-81-52 0 0,4 211-48 0 0,-10-263 115 0 0,0 1 1 0 0,0-1 0 0 0,0 0 0 0 0,-1 1 0 0 0,0-1-1 0 0,-1 0 1 0 0,0 0 0 0 0,0 0 0 0 0,-1-1-1 0 0,0 1 1 0 0,0-1 0 0 0,-1 0 0 0 0,0 0 0 0 0,0 0-1 0 0,0-1 1 0 0,-1 0 0 0 0,0 0 0 0 0,0 0-1 0 0,-1 0 1 0 0,0-1 0 0 0,0-1 0 0 0,0 1-1 0 0,-6 2-15 0 0,10-6 15 0 0,0 0-1 0 0,0 0 1 0 0,1-1-1 0 0,-1 1 1 0 0,0-1-1 0 0,0 0 1 0 0,0 0-1 0 0,0 0 1 0 0,1 0-1 0 0,-1 0 1 0 0,0-1-1 0 0,0 1 1 0 0,0-1-1 0 0,1 0 1 0 0,-1 0-1 0 0,0 0 1 0 0,1 0-1 0 0,-1 0 1 0 0,1-1-1 0 0,-1 1 1 0 0,1-1-1 0 0,0 1 1 0 0,-1-1-1 0 0,1 0 1 0 0,0 0-1 0 0,0 0 1 0 0,0 0-1 0 0,1 0 0 0 0,-1-1 1 0 0,0 1-1 0 0,1-1 1 0 0,0 1-1 0 0,-1-1 1 0 0,1 1-1 0 0,0-1 1 0 0,0 0-1 0 0,0-2-14 0 0,-2-4 5 0 0,1-1 0 0 0,0 0-1 0 0,1 0 1 0 0,0 0 0 0 0,0 0-1 0 0,1 0 1 0 0,0 0 0 0 0,1 0 0 0 0,0 1-1 0 0,2-6-4 0 0,59-158-1552 0 0,-28 104-7599 0 0,-24 53-2052 0 0</inkml:trace>
  <inkml:trace contextRef="#ctx0" brushRef="#br0" timeOffset="300.925">757 449 6793 0 0,'0'0'1981'0'0,"0"0"-266"0"0,0 0-49 0 0,0 0-49 0 0,0 0-144 0 0,0 0-248 0 0,0 0-242 0 0,0 0-252 0 0,0 0-174 0 0,0 0-103 0 0,0 0-91 0 0,0 0-55 0 0,-26 17-60 0 0,-81 51-59 0 0,77-38 14 0 0,30-26-159 0 0,0 0-23 0 0,0-1 0 0 0,1 1 1 0 0,-1-1-1 0 0,1 0 0 0 0,0 1 1 0 0,0-1-1 0 0,0 0 0 0 0,0 0 1 0 0,1 0-1 0 0,-1 0 0 0 0,1 0 1 0 0,0 0-1 0 0,0 0 1 0 0,0 0-1 0 0,0-1 0 0 0,1 1 1 0 0,-1-1-1 0 0,1 1 0 0 0,-1-1 1 0 0,1 0-1 0 0,0 0 0 0 0,0 0 1 0 0,-1 0-1 0 0,2-1 0 0 0,-1 1 1 0 0,0-1-1 0 0,0 0 0 0 0,0 0 1 0 0,3 1-22 0 0,104 17 405 0 0,-47-34-1720 0 0,-43-4-9399 0 0,-16 12 1169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11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0,'0'0'1779'0'0,"0"0"-121"0"0,0 0 162 0 0,0 0 407 0 0,0 0 151 0 0,0 0-227 0 0,0 0-436 0 0,0 0-468 0 0,0 0-319 0 0,0 0-67 0 0,0 0-120 0 0,-11 1-139 0 0,-34 3-73 0 0,39-3-399 0 0,0 0 0 0 0,1 1 0 0 0,-1 0 0 0 0,1 1-1 0 0,0-1 1 0 0,0 1 0 0 0,0 0 0 0 0,0 0 0 0 0,0 1 0 0 0,1-1 0 0 0,-1 1 0 0 0,1 0-1 0 0,0 0 1 0 0,0 1 0 0 0,-1 2-130 0 0,-2 0 198 0 0,-122 173 1676 0 0,120-165-1778 0 0,1-1 1 0 0,0 2 0 0 0,1-1 0 0 0,1 1 0 0 0,0 0 0 0 0,1 0-1 0 0,1 1 1 0 0,0-1 0 0 0,1 1 0 0 0,1 0 0 0 0,1 0 0 0 0,0 0-1 0 0,2 12-96 0 0,0-23 15 0 0,0-1-1 0 0,1 0 1 0 0,0 0-1 0 0,0 0 1 0 0,0 0-1 0 0,1 0 1 0 0,-1-1-1 0 0,1 1 0 0 0,0 0 1 0 0,1-1-1 0 0,-1 0 1 0 0,1 0-1 0 0,0 0 1 0 0,0-1-1 0 0,0 1 1 0 0,0-1-1 0 0,0 0 0 0 0,1 0 1 0 0,0 0-1 0 0,-1 0 1 0 0,1-1-1 0 0,0 0 1 0 0,0 0-1 0 0,1-1 1 0 0,-1 1-1 0 0,0-1 0 0 0,2 0-14 0 0,148 8-520 0 0,-75-28-1317 0 0,-31-5-6392 0 0,-35 16-3032 0 0</inkml:trace>
  <inkml:trace contextRef="#ctx0" brushRef="#br0" timeOffset="285.166">591 195 4953 0 0,'0'0'1791'0'0,"0"0"-385"0"0,0 0-53 0 0,0 0 126 0 0,0 0 18 0 0,0 0-156 0 0,0 0-259 0 0,0 0-258 0 0,-18 34-177 0 0,-50 104-98 0 0,66-137-525 0 0,1 1 0 0 0,-1-1 0 0 0,1 1 0 0 0,-1-1 0 0 0,1 1 0 0 0,0-1 0 0 0,0 1 0 0 0,0 0 0 0 0,0 0 0 0 0,0-1 0 0 0,0 1 0 0 0,0 0 0 0 0,1 0 0 0 0,-1 0-1 0 0,1 0 1 0 0,-1 0 0 0 0,1 0 0 0 0,0 0 0 0 0,0 0 0 0 0,-1 0 0 0 0,2 0 0 0 0,-1 0 0 0 0,0 0 0 0 0,0 0 0 0 0,1 0 0 0 0,-1 0 0 0 0,1 0 0 0 0,-1 0 0 0 0,1 0 0 0 0,0 0 0 0 0,0 0 0 0 0,1 1-24 0 0,3 3 144 0 0,0 0 25 0 0,-1 0 0 0 0,2-1 0 0 0,-1 1 1 0 0,1-1-1 0 0,0 0 0 0 0,0-1 0 0 0,0 1 0 0 0,1-1 0 0 0,-1 0 0 0 0,1-1 0 0 0,0 1 1 0 0,0-2-1 0 0,0 1 0 0 0,1-1 0 0 0,-1 0 0 0 0,1 0 0 0 0,-1-1 0 0 0,1 0 0 0 0,0 0 0 0 0,-1-1 1 0 0,1 0-1 0 0,0 0 0 0 0,-1-1 0 0 0,1 0 0 0 0,0 0 0 0 0,-1-1 0 0 0,0 0 0 0 0,1 0 1 0 0,-1-1-1 0 0,0 0 0 0 0,0 0 0 0 0,0-1 0 0 0,-1 0 0 0 0,1 0 0 0 0,-1 0 0 0 0,0-1 1 0 0,2-2-171 0 0,-1 2 75 0 0,0-2-1 0 0,0 1 0 0 0,-1-1 0 0 0,0 0 1 0 0,0 0-1 0 0,0-1 0 0 0,-1 0 0 0 0,0 0 1 0 0,-1 0-1 0 0,0 0 0 0 0,0-1 0 0 0,-1 0 0 0 0,0 0 1 0 0,0 0-1 0 0,-1 0 0 0 0,0 0 0 0 0,-1 0 1 0 0,0 0-1 0 0,-1-1 0 0 0,1 1 0 0 0,-2 0 1 0 0,0-6-75 0 0,0 11-186 0 0,0 0-1 0 0,0 0 1 0 0,0 0-1 0 0,-1 0 0 0 0,1 0 1 0 0,-1 0-1 0 0,0 1 0 0 0,0-1 1 0 0,0 0-1 0 0,-1 1 0 0 0,1 0 1 0 0,-1 0-1 0 0,0 0 1 0 0,0 0-1 0 0,0 0 0 0 0,0 0 1 0 0,-2-1 187 0 0,-1 0-694 0 0,0 1 1 0 0,0-1-1 0 0,0 1 1 0 0,0 0 0 0 0,-1 1-1 0 0,1 0 1 0 0,-1 0-1 0 0,1 0 1 0 0,-1 0 0 0 0,0 1-1 0 0,1 0 1 0 0,-1 1-1 0 0,0 0 1 0 0,0 0 0 0 0,0 0-1 0 0,0 1 694 0 0,-3 2-11417 0 0</inkml:trace>
  <inkml:trace contextRef="#ctx0" brushRef="#br0" timeOffset="784.463">933 508 11018 0 0,'0'0'2314'0'0,"0"0"-464"0"0,0 0-218 0 0,0 0-167 0 0,0 0-313 0 0,0 0-276 0 0,0 0-199 0 0,0 0-120 0 0,0 0-60 0 0,0 0-45 0 0,0 0-58 0 0,0 0-57 0 0,14-27-50 0 0,45-86-53 0 0,-3 18 280 0 0,19-5-510 0 0,-93 206-911 0 0,19-101 962 0 0,-1 0 0 0 0,1 0-1 0 0,1 0 1 0 0,-1 0 0 0 0,1-1 0 0 0,0 1-1 0 0,0-1 1 0 0,0 1 0 0 0,1-1 0 0 0,-1 0-1 0 0,1 1 1 0 0,0-2 0 0 0,0 1 0 0 0,1 0-1 0 0,-1 0 1 0 0,1-1 0 0 0,0 0 0 0 0,-1 0-1 0 0,2 0 1 0 0,-1 0 0 0 0,0-1 0 0 0,0 1-1 0 0,1-1 1 0 0,-1 0 0 0 0,1-1 0 0 0,0 1-1 0 0,0-1 1 0 0,0 0 0 0 0,-1 0 0 0 0,1 0-1 0 0,0-1 1 0 0,0 0 0 0 0,0 0 0 0 0,0 0 0 0 0,0 0-1 0 0,0-1 1 0 0,0 0 0 0 0,0 0 0 0 0,0 0-1 0 0,-1 0 1 0 0,1-1 0 0 0,0 0 0 0 0,-1 0-1 0 0,1 0 1 0 0,-1-1 0 0 0,0 1 0 0 0,0-1-1 0 0,0 0 1 0 0,0 0 0 0 0,1-2-55 0 0,0-1-13 0 0,0 0 1 0 0,0 0-1 0 0,-1-1 1 0 0,1 0-1 0 0,-2 0 1 0 0,1 0-1 0 0,-1-1 1 0 0,0 1-1 0 0,0-1 0 0 0,-1 0 1 0 0,0 1-1 0 0,0-1 1 0 0,-1 0-1 0 0,0 0 1 0 0,0 0-1 0 0,-1-1 1 0 0,-1-1 12 0 0,3-9-1281 0 0,-2 16 428 0 0,2-8-1154 0 0,0 3-7807 0 0,1 5-2109 0 0</inkml:trace>
  <inkml:trace contextRef="#ctx0" brushRef="#br0" timeOffset="1147.67">1837 44 9706 0 0,'0'0'2390'0'0,"0"0"-592"0"0,0 0-297 0 0,0 0-108 0 0,0 0-206 0 0,0 0-221 0 0,0 0-187 0 0,0 0-159 0 0,0 0-108 0 0,-31 15-87 0 0,-95 43-65 0 0,49-6 250 0 0,76-51-607 0 0,-1-1 0 0 0,0 1-1 0 0,0 0 1 0 0,1 0-1 0 0,-1 0 1 0 0,1 1 0 0 0,-1-1-1 0 0,1 0 1 0 0,-1 0-1 0 0,1 1 1 0 0,0-1 0 0 0,0 1-1 0 0,0-1 1 0 0,-1 1-1 0 0,1 0 1 0 0,1-1-1 0 0,-1 1 1 0 0,0 0 0 0 0,0 0-1 0 0,1-1 1 0 0,-1 1-1 0 0,1 0 1 0 0,-1 0 0 0 0,1 0-1 0 0,0 0 1 0 0,0 0-1 0 0,0 0 1 0 0,0 0 0 0 0,0 0-1 0 0,0-1 1 0 0,1 1-1 0 0,-1 0 1 0 0,0 0 0 0 0,1 0-1 0 0,0 0 1 0 0,-1 0-1 0 0,1-1 1 0 0,0 1-1 0 0,0 0 1 0 0,0-1 0 0 0,0 1-1 0 0,0-1 1 0 0,0 1-1 0 0,1-1 1 0 0,-1 1 0 0 0,0-1-1 0 0,1 0 1 0 0,-1 0-1 0 0,1 1 1 0 0,0-1 0 0 0,-1 0-1 0 0,1 0 1 0 0,0 0-3 0 0,51 21 159 0 0,-49-22-134 0 0,0 0 1 0 0,0 1-1 0 0,1 0 1 0 0,-1 0-1 0 0,0 0 1 0 0,0 0-1 0 0,0 0 1 0 0,0 1 0 0 0,0 0-1 0 0,-1 0 1 0 0,1 0-1 0 0,0 0 1 0 0,-1 1-1 0 0,0-1 1 0 0,1 1-1 0 0,-1 0 1 0 0,0 0 0 0 0,0 0-1 0 0,-1 0 1 0 0,1 1-1 0 0,-1-1 1 0 0,0 1-1 0 0,1 0 1 0 0,-1-1-1 0 0,-1 1 1 0 0,1 0 0 0 0,-1 0-1 0 0,1 0 1 0 0,-1 0-1 0 0,0 0 1 0 0,-1 1-1 0 0,1-1 1 0 0,-1 0-1 0 0,0 0 1 0 0,0 1-1 0 0,0-1 1 0 0,0 2-26 0 0,-4 0 93 0 0,1 0 0 0 0,-1 0-1 0 0,0 0 1 0 0,0 0 0 0 0,0 0 0 0 0,-1-1-1 0 0,0 0 1 0 0,0 0 0 0 0,-1 0 0 0 0,1-1-1 0 0,-1 0 1 0 0,-2 1-93 0 0,-6 7 101 0 0,-144 88-975 0 0,153-95 98 0 0,4-4-3297 0 0,1 0-4106 0 0,0-1-2622 0 0</inkml:trace>
  <inkml:trace contextRef="#ctx0" brushRef="#br0" timeOffset="1396.986">2104 55 13659 0 0,'0'0'1259'0'0,"0"0"-402"0"0,0 0 72 0 0,0 0 177 0 0,0 0 7 0 0,0 0-138 0 0,0 0-197 0 0,0 0-175 0 0,0 0-93 0 0,0 0-68 0 0,0 0-111 0 0,-3 31-115 0 0,-7 96-102 0 0,-7 43-961 0 0,16-146-886 0 0,-1-18-8295 0 0,2-6-256 0 0</inkml:trace>
  <inkml:trace contextRef="#ctx0" brushRef="#br0" timeOffset="1550.275">1914 144 11346 0 0,'0'0'2905'0'0,"0"0"-1297"0"0,0 0-463 0 0,0 0-145 0 0,0 0-216 0 0,0 0-136 0 0,0 0-160 0 0,0 0-120 0 0,0 0-112 0 0,203-37-112 0 0,-176 37-104 0 0,3 0-136 0 0,-5 4-232 0 0,-1-1-568 0 0,-7 5-1696 0 0,-2-8-9699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14:55.01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797 298 5465 0 0,'0'0'2807'0'0,"0"0"-866"0"0,0 0-319 0 0,0 0 23 0 0,0 0 102 0 0,0 0 20 0 0,0 0-172 0 0,0 0-276 0 0,0 0-315 0 0,0 0-258 0 0,0 0-183 0 0,-5-4-170 0 0,-17-10-102 0 0,16 36 560 0 0,19 788 2896 0 0,-46-484-3692 0 0,19-269-281 0 0,12-47-2973 0 0,-8-276-18096 0 0,10 242 18457 0 0</inkml:trace>
  <inkml:trace contextRef="#ctx0" brushRef="#br0" timeOffset="285.734">619 342 3457 0 0,'0'0'2703'0'0,"0"0"-387"0"0,0 0-340 0 0,0 0-131 0 0,-3-32-76 0 0,-8-99-152 0 0,15 46 1558 0 0,0 77-2868 0 0,2 0-167 0 0,0 1-1 0 0,0 1 1 0 0,0-1-1 0 0,1 1 1 0 0,0 0-1 0 0,0 1 1 0 0,0 0-1 0 0,1 0 1 0 0,0 0-1 0 0,0 1 1 0 0,0 0-1 0 0,0 0 1 0 0,1 1-1 0 0,-1 1 1 0 0,1-1-1 0 0,0 1 0 0 0,0 1 1 0 0,0-1-1 0 0,0 2 1 0 0,0-1-1 0 0,0 1 1 0 0,0 0-1 0 0,0 1 1 0 0,6 1-140 0 0,-1-2 53 0 0,0 0 0 0 0,0 1 0 0 0,0 1-1 0 0,0 0 1 0 0,-1 1 0 0 0,1 0 0 0 0,-1 1 0 0 0,1 1 0 0 0,-1 0 0 0 0,0 0 0 0 0,-1 2 0 0 0,0-1 0 0 0,0 2-1 0 0,0-1 1 0 0,-1 2 0 0 0,0-1 0 0 0,0 2 0 0 0,-1-1 0 0 0,-1 1 0 0 0,1 1 0 0 0,-2 0 0 0 0,1 0 0 0 0,-2 1-1 0 0,1 0 1 0 0,-2 0 0 0 0,0 1 0 0 0,0 0 0 0 0,-1 0 0 0 0,0 0 0 0 0,0 6-53 0 0,-3-4 46 0 0,-1-1 1 0 0,0 1-1 0 0,-1 0 1 0 0,-1 0-1 0 0,0 0 1 0 0,-1 0-1 0 0,-1-1 1 0 0,0 1-1 0 0,-1-1 1 0 0,0 0-1 0 0,-1 0 1 0 0,-1 0-1 0 0,0-1 1 0 0,-1 1-1 0 0,-1-2 1 0 0,0 1-1 0 0,0-1 1 0 0,-1 0-1 0 0,-1-1 1 0 0,0 0-1 0 0,-8 6-46 0 0,3-2-33 0 0,0 0 0 0 0,-1-1 0 0 0,-1-1 0 0 0,0-1 0 0 0,-1-1 0 0 0,-1 0 0 0 0,1-1 0 0 0,-2-1 0 0 0,1-1 0 0 0,-1 0 0 0 0,0-2 0 0 0,-1 0 0 0 0,0-2 0 0 0,1 0 0 0 0,-2-1 1 0 0,1-1-1 0 0,0-1 0 0 0,-6-1 33 0 0,11-4-624 0 0,31-17-7882 0 0,-4 16 2744 0 0,-3 2-3829 0 0</inkml:trace>
  <inkml:trace contextRef="#ctx0" brushRef="#br0" timeOffset="1382.709">1178 909 15171 0 0,'0'0'874'0'0,"0"0"-266"0"0,0 0 43 0 0,0 0 224 0 0,0 0 153 0 0,0 0-56 0 0,0 0-187 0 0,0 0-223 0 0,0 0-177 0 0,0 0-93 0 0,0 0-64 0 0,0 0-66 0 0,0 31-29 0 0,-1 94-3 0 0,14-68 99 0 0,-11-54-181 0 0,0 1 1 0 0,0-1-1 0 0,0 0 1 0 0,1 1-1 0 0,-1-1 1 0 0,1 0-1 0 0,0-1 1 0 0,-1 1-1 0 0,1-1 1 0 0,1 1-1 0 0,-1-1 1 0 0,0 0-1 0 0,1 0 1 0 0,-1 0-1 0 0,1 0 0 0 0,-1-1 1 0 0,1 1-1 0 0,0-1 1 0 0,0 0-1 0 0,-1 0 1 0 0,1-1-1 0 0,0 1 1 0 0,0-1-1 0 0,0 0 1 0 0,0 0-1 0 0,0 0 1 0 0,0 0-1 0 0,0-1 1 0 0,3 0-49 0 0,1-2 59 0 0,0-1 0 0 0,-1 0 1 0 0,0 0-1 0 0,1 0 1 0 0,-1-1-1 0 0,-1 0 1 0 0,1 0-1 0 0,-1-1 1 0 0,0 0-1 0 0,0 0 0 0 0,-1 0 1 0 0,4-5-60 0 0,4-4 57 0 0,97-135 135 0 0,-71 108-130 0 0,-22 87-414 0 0,21 80 392 0 0,-36-121-37 0 0,0 1 0 0 0,1-1 0 0 0,-1 0 0 0 0,1 1 0 0 0,0-1-1 0 0,0-1 1 0 0,1 1 0 0 0,-1 0 0 0 0,1-1 0 0 0,0 1 0 0 0,-1-1 0 0 0,2 0 0 0 0,-1-1-1 0 0,0 1 1 0 0,0-1 0 0 0,1 0 0 0 0,0 0 0 0 0,-1 0 0 0 0,1 0 0 0 0,0-1-1 0 0,0 0 1 0 0,0 0 0 0 0,0 0 0 0 0,4 0-3 0 0,-2-2 25 0 0,0 1 0 0 0,0-1 0 0 0,1 0-1 0 0,-1-1 1 0 0,0 0 0 0 0,0 0 0 0 0,0 0 0 0 0,-1-1 0 0 0,1 0-1 0 0,0 0 1 0 0,-1-1 0 0 0,0 0 0 0 0,0 0 0 0 0,0 0 0 0 0,0-1-1 0 0,2-2-24 0 0,20-19 123 0 0,-2-2-1 0 0,-1 0 0 0 0,-1-2 0 0 0,-1-1 0 0 0,-1 0 0 0 0,3-11-122 0 0,22-29 108 0 0,-15 19-114 0 0,-1-1 1 0 0,-3-1 0 0 0,-2-2-1 0 0,-2 0 1 0 0,-4-2 0 0 0,-1 0-1 0 0,7-48 6 0 0,-14-7-70 0 0,-12 112 68 0 0,0 1 0 0 0,0-1 0 0 0,0 1 1 0 0,0-1-1 0 0,-1 1 0 0 0,1-1 0 0 0,0 1 1 0 0,0-1-1 0 0,-1 1 0 0 0,1-1 1 0 0,0 1-1 0 0,-1-1 0 0 0,1 1 0 0 0,0 0 1 0 0,-1-1-1 0 0,1 1 0 0 0,-1 0 0 0 0,1-1 1 0 0,-1 1-1 0 0,1 0 0 0 0,0-1 0 0 0,-1 1 1 0 0,1 0-1 0 0,-1 0 0 0 0,0 0 0 0 0,1-1 1 0 0,-1 1-1 0 0,1 0 0 0 0,-1 0 1 0 0,1 0-1 0 0,-1 0 0 0 0,1 0 0 0 0,-1 0 1 0 0,1 0-1 0 0,-1 0 0 0 0,0 0 0 0 0,1 0 1 0 0,-1 1-1 0 0,1-1 0 0 0,-1 0 0 0 0,1 0 1 0 0,-1 0-1 0 0,1 1 0 0 0,-1-1 1 0 0,1 0-1 0 0,-1 0 0 0 0,1 1 0 0 0,0-1 1 0 0,-1 1-1 0 0,1-1 0 0 0,-1 0 0 0 0,1 1 1 0 0,0-1-1 0 0,-1 1 0 0 0,1-1 0 0 0,0 1 2 0 0,-30 21-72 0 0,6 8 71 0 0,1 2-1 0 0,2 0 0 0 0,1 1 1 0 0,1 0-1 0 0,2 2 0 0 0,2 0 1 0 0,1 1-1 0 0,2 1 0 0 0,1 0 1 0 0,2 0-1 0 0,1 1 0 0 0,-1 35 2 0 0,5-54-3 0 0,2 0 0 0 0,0 0-1 0 0,1 0 1 0 0,1 0 0 0 0,1 0 0 0 0,0 0-1 0 0,1 0 1 0 0,2 0 0 0 0,0-1 0 0 0,0 1-1 0 0,2-1 1 0 0,0 0 0 0 0,2 0 0 0 0,0-1-1 0 0,0 0 1 0 0,2 0 0 0 0,0-1 0 0 0,2 1 3 0 0,-6-9-7 0 0,0-1 1 0 0,0 0 0 0 0,0 0-1 0 0,1 0 1 0 0,1-1 0 0 0,-1 0-1 0 0,1 0 1 0 0,0-1 0 0 0,0 0-1 0 0,0-1 1 0 0,1 1 0 0 0,-1-2-1 0 0,1 1 1 0 0,0-1 0 0 0,1-1 0 0 0,-1 1-1 0 0,0-1 1 0 0,1-1 0 0 0,5 0 6 0 0,-8-1-1 0 0,0-1 1 0 0,0 0-1 0 0,0 0 1 0 0,0-1-1 0 0,0 0 1 0 0,-1 0 0 0 0,1-1-1 0 0,-1 0 1 0 0,1 0-1 0 0,-1 0 1 0 0,0-1 0 0 0,0 0-1 0 0,0 0 1 0 0,-1 0-1 0 0,4-4 1 0 0,-5 5 3 0 0,24-22 16 0 0,-2-1 1 0 0,-1-1 0 0 0,-1-1 0 0 0,-1-1 0 0 0,-1-1 0 0 0,9-20-20 0 0,-22 37 5 0 0,26-39-19 0 0,-3 0 0 0 0,-2-2 0 0 0,-3-1 0 0 0,-1-2 0 0 0,-4 0 0 0 0,-2-1 0 0 0,-2-1 0 0 0,3-34 14 0 0,-17 35 42 0 0,-5 57-41 0 0,0 0 0 0 0,0-1 0 0 0,-1 1-1 0 0,1 0 1 0 0,0 0 0 0 0,-1 0 0 0 0,1 1 0 0 0,-1-1 0 0 0,1 0-1 0 0,-1 0 1 0 0,0 1 0 0 0,1-1 0 0 0,-1 1 0 0 0,0 0-1 0 0,1-1 1 0 0,-1 1 0 0 0,0 0 0 0 0,1 0 0 0 0,-1 0 0 0 0,0 0-1 0 0,1 0 1 0 0,-1 1 0 0 0,0-1 0 0 0,1 0 0 0 0,-1 1-1 0 0,0-1 1 0 0,1 1 0 0 0,-1 0 0 0 0,1-1 0 0 0,-1 1-1 0 0,1 0 1 0 0,-1 0 0 0 0,1 0 0 0 0,-1 0 0 0 0,1 0 0 0 0,-1 1-1 0 0,-12 10 9 0 0,-1 2 0 0 0,2 0 0 0 0,0 0 0 0 0,0 1 0 0 0,1 1 0 0 0,1 0 0 0 0,1 0 0 0 0,0 1 0 0 0,1 1 0 0 0,1-1 0 0 0,1 1 0 0 0,-4 16-9 0 0,0 1 46 0 0,2 1 0 0 0,1 0 0 0 0,3 0 1 0 0,0 1-1 0 0,2-1 0 0 0,2 1 0 0 0,2 0 0 0 0,1 0 1 0 0,1 0-47 0 0,51 238 270 0 0,-54-272-280 0 0,0 0 0 0 0,0-1 0 0 0,1 1 0 0 0,-1 0 0 0 0,1-1 0 0 0,0 1 0 0 0,-1-1 0 0 0,1 1 0 0 0,0 0 0 0 0,1-1 0 0 0,-1 0 0 0 0,0 1 0 0 0,1-1 0 0 0,-1 0 0 0 0,1 0 0 0 0,0 0 0 0 0,0 0 0 0 0,0 0 0 0 0,0 0 0 0 0,0 0 0 0 0,0 0 0 0 0,0-1 0 0 0,0 1 0 0 0,1-1 0 0 0,-1 0 0 0 0,1 0 0 0 0,-1 0 0 0 0,1 0 0 0 0,-1 0 0 0 0,1 0 0 0 0,0-1 0 0 0,-1 1 0 0 0,1-1 0 0 0,1 0 10 0 0,21-31-1727 0 0,-19 18-2731 0 0,-2 3-5680 0 0,-2 6-107 0 0</inkml:trace>
  <inkml:trace contextRef="#ctx0" brushRef="#br0" timeOffset="3262.544">2828 1086 232 0 0,'0'0'1606'0'0,"0"0"-653"0"0,0 0-278 0 0,0 0 41 0 0,0 0 195 0 0,0 0 199 0 0,0 0 118 0 0,0 0 67 0 0,0 0-8 0 0,0 0-35 0 0,0 0-61 0 0,0 0-105 0 0,0 0-118 0 0,8 1-83 0 0,85-2 3328 0 0,-81-3-4083 0 0,-1 0 0 0 0,0-1 0 0 0,-1 0 0 0 0,1-1 0 0 0,-1 0 0 0 0,0 0 0 0 0,0-1 0 0 0,-1-1 0 0 0,0 0 0 0 0,0 0 0 0 0,-1 0 0 0 0,0-1 0 0 0,-1 0-1 0 0,1-1 1 0 0,-2 0 0 0 0,0 0 0 0 0,0 0 0 0 0,0-1 0 0 0,-2 0 0 0 0,1 0 0 0 0,-1 0 0 0 0,-1-1 0 0 0,0 1 0 0 0,0-1 0 0 0,-1-8-130 0 0,-2 18-3 0 0,0 0 0 0 0,-1-1 1 0 0,1 1-1 0 0,-1 0 0 0 0,1 0 1 0 0,-1-1-1 0 0,0 1 0 0 0,0 0 1 0 0,0 0-1 0 0,0 0 0 0 0,-1 0 0 0 0,1 0 1 0 0,-1 0-1 0 0,1 0 0 0 0,-1 0 1 0 0,1 1-1 0 0,-1-1 0 0 0,0 1 0 0 0,0-1 1 0 0,0 1-1 0 0,0 0 0 0 0,0-1 1 0 0,0 1-1 0 0,0 0 0 0 0,0 0 1 0 0,-1 1-1 0 0,1-1 0 0 0,0 0 0 0 0,0 1 1 0 0,-1-1-1 0 0,1 1 0 0 0,-1 0 1 0 0,1 0-1 0 0,-1 0 3 0 0,-80 11-315 0 0,72-6 312 0 0,1 1 0 0 0,0 1 0 0 0,0 0-1 0 0,1 1 1 0 0,0-1 0 0 0,1 2 0 0 0,-1-1 0 0 0,2 1-1 0 0,-1 0 1 0 0,1 1 0 0 0,0 0 0 0 0,1 0 0 0 0,0 0-1 0 0,1 1 1 0 0,0 0 0 0 0,1 0 0 0 0,0 0 0 0 0,1 1-1 0 0,0-1 1 0 0,1 1 0 0 0,0 0 0 0 0,1 0-1 0 0,0-1 1 0 0,1 1 0 0 0,0 10 3 0 0,3-14 26 0 0,0-1-1 0 0,0 1 1 0 0,1-1-1 0 0,0 1 1 0 0,0-1-1 0 0,1 0 1 0 0,0-1-1 0 0,0 1 1 0 0,0-1-1 0 0,1 0 1 0 0,0 0-1 0 0,0-1 1 0 0,1 1-1 0 0,-1-1 1 0 0,1-1-1 0 0,0 1 1 0 0,1-1 0 0 0,-1-1-1 0 0,1 1 1 0 0,-1-1-1 0 0,1-1 1 0 0,0 1-1 0 0,0-1 1 0 0,0-1-1 0 0,1 1 1 0 0,-1-2-1 0 0,0 1 1 0 0,0-1-1 0 0,4 0-25 0 0,5 0-69 0 0,0 0 0 0 0,1-2-1 0 0,-1 0 1 0 0,0-1 0 0 0,0 0 0 0 0,0-1-1 0 0,0-2 1 0 0,-1 1 0 0 0,0-2 0 0 0,0 0-1 0 0,0-1 1 0 0,-1 0 0 0 0,-1-1 0 0 0,1-1-1 0 0,-1-1 1 0 0,-1 0 0 0 0,7-7 69 0 0,13-24-2720 0 0,-22 23-2071 0 0,-3 7-696 0 0,-3 4-3448 0 0</inkml:trace>
  <inkml:trace contextRef="#ctx0" brushRef="#br0" timeOffset="3901.915">3448 887 3513 0 0,'0'0'1456'0'0,"0"0"-376"0"0,0 0 7 0 0,0 0 352 0 0,0 0 351 0 0,0 0 165 0 0,0 0-160 0 0,0 0-293 0 0,0 0-233 0 0,0 0-218 0 0,0 0-204 0 0,0 0-168 0 0,0 0-132 0 0,-1 19-110 0 0,-14 117 426 0 0,11-1-366 0 0,5-132-465 0 0,0 0-1 0 0,-1 0 1 0 0,1-1-1 0 0,1 1 1 0 0,-1-1-1 0 0,0 1 1 0 0,1 0 0 0 0,-1-1-1 0 0,1 0 1 0 0,0 1-1 0 0,-1-1 1 0 0,1 0-1 0 0,0 0 1 0 0,1 0-1 0 0,-1 0 1 0 0,0-1-1 0 0,0 1 1 0 0,1 0-1 0 0,-1-1 1 0 0,1 0-1 0 0,-1 0 1 0 0,1 1-1 0 0,0-1 1 0 0,0-1-1 0 0,-1 1 1 0 0,1 0-1 0 0,0-1 1 0 0,0 1-1 0 0,0-1 1 0 0,0 0 0 0 0,-1 0-1 0 0,1 0 1 0 0,0 0-1 0 0,0-1 1 0 0,0 1-1 0 0,0-1 1 0 0,-1 0-1 0 0,1 0 1 0 0,0 0-1 0 0,0 0 1 0 0,-1 0-1 0 0,1 0 1 0 0,-1-1-1 0 0,2 0-31 0 0,16-18 204 0 0,0 0-1 0 0,-1-1 0 0 0,-1-1 1 0 0,-1 0-1 0 0,-1-2 0 0 0,-2 0 0 0 0,0 0 1 0 0,-1-1-1 0 0,1-7-203 0 0,40-69 271 0 0,32-23 192 0 0,-84 185-153 0 0,-3-9-260 0 0,3 0 0 0 0,1 0-1 0 0,3-1 1 0 0,8 30-50 0 0,44 121 7 0 0,-45-158 7 0 0,-3 1 0 0 0,-1 0 0 0 0,-2 0 0 0 0,-2 1 0 0 0,-3-1 0 0 0,-1 27-14 0 0,-2-67 0 0 0,1 0 1 0 0,-1 0 0 0 0,0-1-1 0 0,0 1 1 0 0,-1 0-1 0 0,1-1 1 0 0,-1 1 0 0 0,0-1-1 0 0,0 1 1 0 0,-1-1-1 0 0,1 0 1 0 0,-1 0 0 0 0,0 0-1 0 0,0 0 1 0 0,0-1 0 0 0,-1 1-1 0 0,1-1 1 0 0,-1 0-1 0 0,0 0 1 0 0,0 0 0 0 0,0 0-1 0 0,0-1 1 0 0,0 1 0 0 0,-1-1-1 0 0,1 0 1 0 0,-1-1-1 0 0,-3 2 0 0 0,-131 14 116 0 0,136-17-111 0 0,-1 0 0 0 0,1-1 0 0 0,-1 1 0 0 0,1-1 0 0 0,-1 0 0 0 0,1 1 0 0 0,-1-1 0 0 0,1-1 0 0 0,0 1 1 0 0,0 0-1 0 0,-1-1 0 0 0,1 0 0 0 0,0 0 0 0 0,1 0 0 0 0,-1 0 0 0 0,0 0 0 0 0,0 0 0 0 0,1-1 0 0 0,0 1 0 0 0,-1-1 0 0 0,1 0 1 0 0,0 0-1 0 0,0 0 0 0 0,0 0 0 0 0,1 0 0 0 0,-1 0 0 0 0,1 0 0 0 0,0 0 0 0 0,0-1 0 0 0,0 1 0 0 0,0-1 0 0 0,0 1 1 0 0,1-1-6 0 0,-2-5 14 0 0,1 0 0 0 0,1 0 0 0 0,-1 0 1 0 0,1 0-1 0 0,1 0 0 0 0,0 0 0 0 0,0 0 0 0 0,1 0 1 0 0,0 1-1 0 0,1-1 0 0 0,-1 1 0 0 0,4-6-14 0 0,12-18 44 0 0,2 1 0 0 0,1 1-1 0 0,1 0 1 0 0,1 2-1 0 0,2 1 1 0 0,20-17-44 0 0,56-65-88 0 0,-72 80 147 0 0,-9 9-2125 0 0,-8 6-3549 0 0,-10 11-4627 0 0</inkml:trace>
  <inkml:trace contextRef="#ctx0" brushRef="#br0" timeOffset="6140.88">4606 1042 4401 0 0,'0'0'1106'0'0,"0"0"-341"0"0,0 0-132 0 0,0 0 232 0 0,0 0 332 0 0,0 0 177 0 0,0 0-7 0 0,0 0-79 0 0,0 0-77 0 0,0 0-56 0 0,0 0-135 0 0,0 0-172 0 0,0 0-169 0 0,13-9-125 0 0,41-28-52 0 0,-44 29-244 0 0,0 0 0 0 0,0-1 0 0 0,-1 0-1 0 0,0-1 1 0 0,-1 0 0 0 0,0 0 0 0 0,0-1 0 0 0,3-7-258 0 0,4-5 354 0 0,26-47 1424 0 0,-37 108-646 0 0,-4 615 297 0 0,0-634-1395 0 0,-1 1 0 0 0,-1 0 0 0 0,0-1 0 0 0,-2 1 0 0 0,0-1 0 0 0,-1 0 0 0 0,-1 0 0 0 0,0 0 0 0 0,-2-1 0 0 0,0 0 0 0 0,-2 1-34 0 0,10-18 12 0 0,0 0-1 0 0,0 0 1 0 0,-1-1 0 0 0,1 1-1 0 0,0 0 1 0 0,-1 0 0 0 0,1 0-1 0 0,-1-1 1 0 0,1 1 0 0 0,-1 0-1 0 0,1-1 1 0 0,-1 1 0 0 0,0 0-1 0 0,1-1 1 0 0,-1 1 0 0 0,0-1-1 0 0,0 1 1 0 0,1-1 0 0 0,-1 1-1 0 0,0-1 1 0 0,0 0 0 0 0,1 1 0 0 0,-1-1-1 0 0,0 0 1 0 0,0 0 0 0 0,0 1-1 0 0,0-1 1 0 0,0 0 0 0 0,0 0-1 0 0,1 0 1 0 0,-1 0 0 0 0,0 0-1 0 0,0 0 1 0 0,0 0 0 0 0,0 0-1 0 0,0-1 1 0 0,1 1 0 0 0,-1 0-1 0 0,0-1 1 0 0,0 1 0 0 0,0 0-1 0 0,0-1 1 0 0,1 1 0 0 0,-1-1-1 0 0,0 1 1 0 0,1-1 0 0 0,-1 1 0 0 0,0-1-1 0 0,1 0 1 0 0,-1 1 0 0 0,1-1-1 0 0,-1 0 1 0 0,1 1 0 0 0,-1-1-1 0 0,0-1-11 0 0,-19-47 211 0 0,20 21-195 0 0,0 0-1 0 0,2 0 1 0 0,1 1 0 0 0,2-1-1 0 0,0 1 1 0 0,2 0-1 0 0,1 1 1 0 0,1-1-1 0 0,1 1 1 0 0,1 1-1 0 0,1 0 1 0 0,7-7-16 0 0,-13 19 5 0 0,14-30-5 0 0,2 0 0 0 0,2 2-1 0 0,1 1 1 0 0,3 1 0 0 0,1 1-1 0 0,1 2 1 0 0,2 1 0 0 0,2 1-1 0 0,1 2 1 0 0,1 2 0 0 0,2 1-1 0 0,36-21 1 0 0,-63 43-2 0 0,1 1-1 0 0,0 1 0 0 0,0 0 0 0 0,0 0 1 0 0,0 1-1 0 0,1 1 0 0 0,0 0 0 0 0,-1 1 0 0 0,1 0 1 0 0,0 1-1 0 0,0 0 0 0 0,12 1 3 0 0,-21 3 3 0 0,0-1 0 0 0,-1 1 0 0 0,1 0 1 0 0,-1 0-1 0 0,0 0 0 0 0,0 0 0 0 0,0 1 0 0 0,0-1 0 0 0,0 1 0 0 0,-1-1 0 0 0,1 1 0 0 0,-1 0 0 0 0,0 0 0 0 0,0 0 1 0 0,-1 1-1 0 0,1-1 0 0 0,-1 0 0 0 0,0 0 0 0 0,0 1 0 0 0,-1-1 0 0 0,1 1 0 0 0,-1-1 0 0 0,0 1 0 0 0,0-1 1 0 0,0 1-1 0 0,-1-1 0 0 0,1 1 0 0 0,-1-1 0 0 0,0 0 0 0 0,-1 1 0 0 0,1 0-3 0 0,-5 15 23 0 0,-1 1 0 0 0,-1-1 1 0 0,-1 0-1 0 0,0 0 0 0 0,-2-1 0 0 0,0-1 0 0 0,-1 0 0 0 0,-1 0 1 0 0,0-1-1 0 0,-2-1 0 0 0,-4 4-23 0 0,-2 4 13 0 0,-1-1 0 0 0,-2-1 0 0 0,0 0 0 0 0,-1-2 0 0 0,-1-1 0 0 0,-1-1 0 0 0,0-2 0 0 0,-15 7-13 0 0,36-20-23 0 0,0-1 1 0 0,0 1-1 0 0,0-1 1 0 0,0 0-1 0 0,-1-1 0 0 0,1 1 1 0 0,0-1-1 0 0,-1 0 1 0 0,1-1-1 0 0,-1 0 0 0 0,1 0 1 0 0,-1 0-1 0 0,1-1 1 0 0,-1 0-1 0 0,1 0 0 0 0,-4-1 23 0 0,8-1-233 0 0,-1 0-1 0 0,1 0 0 0 0,0-1 0 0 0,0 1 0 0 0,1 0 0 0 0,-1-1 0 0 0,0 1 0 0 0,1-1 0 0 0,0 1 0 0 0,0-1 0 0 0,0 0 0 0 0,1 0 0 0 0,-1 1 0 0 0,1-1 0 0 0,0 0 0 0 0,0 0 0 0 0,0 0 0 0 0,0 1 0 0 0,0-1 0 0 0,1 0 0 0 0,0 0 0 0 0,0 1 0 0 0,0-1 0 0 0,0 1 0 0 0,1-1 0 0 0,-1 1 1 0 0,1-1-1 0 0,0 1 0 0 0,0 0 0 0 0,1-1 234 0 0,9-13-4201 0 0,-4 5-1795 0 0,1 4-3985 0 0</inkml:trace>
  <inkml:trace contextRef="#ctx0" brushRef="#br0" timeOffset="6916.888">5230 1288 5857 0 0,'0'0'2578'0'0,"0"0"-276"0"0,0 0-184 0 0,0 0-138 0 0,0 0-183 0 0,0 0-225 0 0,0 0-269 0 0,0 0-246 0 0,31-10-195 0 0,96-34-163 0 0,-48 0 395 0 0,-61 28-808 0 0,6-4-64 0 0,-1-1 0 0 0,-1-1 0 0 0,-1-1 0 0 0,-1-1 0 0 0,0-1 0 0 0,-3 0-1 0 0,0-2 1 0 0,-1 0 0 0 0,-2 0 0 0 0,1-4-222 0 0,-10 18 26 0 0,-1 0-1 0 0,0 0 0 0 0,0 0 1 0 0,-2 0-1 0 0,0 0 0 0 0,0-1 1 0 0,-1 1-1 0 0,-1-1 0 0 0,0 1 1 0 0,-1-1-26 0 0,1 11-4 0 0,0 1 1 0 0,-1-1 0 0 0,0 1 0 0 0,1 0-1 0 0,-1-1 1 0 0,0 1 0 0 0,0 0 0 0 0,0 0-1 0 0,0 0 1 0 0,-1-1 0 0 0,1 1 0 0 0,-1 1 0 0 0,1-1-1 0 0,-1 0 1 0 0,0 0 0 0 0,1 0 0 0 0,-1 1-1 0 0,0-1 1 0 0,0 1 0 0 0,0 0 0 0 0,0-1-1 0 0,-1 1 1 0 0,1 0 0 0 0,0 0 0 0 0,0 0-1 0 0,-1 1 1 0 0,1-1 0 0 0,0 0 0 0 0,-1 1 0 0 0,1 0-1 0 0,-1-1 1 0 0,1 1 0 0 0,-1 0 0 0 0,1 0-1 0 0,-2 1 4 0 0,-84 19-207 0 0,82-19 202 0 0,1 1-1 0 0,0 0 0 0 0,0 0 0 0 0,0 1 0 0 0,0-1 0 0 0,0 1 1 0 0,0 0-1 0 0,1 1 0 0 0,0-1 0 0 0,-1 1 0 0 0,1 0 0 0 0,1 0 0 0 0,-1 0 1 0 0,0 0-1 0 0,1 1 0 0 0,0-1 0 0 0,0 1 0 0 0,0 0 0 0 0,1 0 1 0 0,0 0-1 0 0,0 0 0 0 0,0 1 0 0 0,0-1 0 0 0,1 0 0 0 0,0 1 0 0 0,0 2 6 0 0,3-5 2 0 0,1 0 0 0 0,0 0 0 0 0,0 0-1 0 0,0 0 1 0 0,0-1 0 0 0,0 1 0 0 0,1-1-1 0 0,-1 0 1 0 0,1 0 0 0 0,0 0 0 0 0,-1 0-1 0 0,1-1 1 0 0,0 1 0 0 0,0-1 0 0 0,0 0 0 0 0,0 0-1 0 0,0-1 1 0 0,0 1 0 0 0,0-1 0 0 0,1 0-1 0 0,1 0-1 0 0,-4 0 3 0 0,293 19 272 0 0,-293-19-266 0 0,0 0-1 0 0,0 1 1 0 0,1-1-1 0 0,-1 1 0 0 0,0-1 1 0 0,0 1-1 0 0,0 0 1 0 0,0 0-1 0 0,0 0 1 0 0,0 0-1 0 0,0 0 1 0 0,-1 1-1 0 0,1-1 0 0 0,0 0 1 0 0,-1 1-1 0 0,1 0 1 0 0,0-1-1 0 0,-1 1 1 0 0,0 0-1 0 0,1 0 1 0 0,-1-1-1 0 0,0 1 1 0 0,0 0-1 0 0,0 0 0 0 0,0 0 1 0 0,-1 1-1 0 0,1-1 1 0 0,-1 0-1 0 0,1 0 1 0 0,-1 0-1 0 0,1 0 1 0 0,-1 1-1 0 0,0-1 1 0 0,0 0-1 0 0,0 0 0 0 0,-1 0 1 0 0,1 1-1 0 0,0-1 1 0 0,-1 0-1 0 0,0 1-8 0 0,-39 82 413 0 0,20-61-314 0 0,11-13-77 0 0,0 0 0 0 0,0 1 0 0 0,1 0-1 0 0,1 0 1 0 0,0 1 0 0 0,0 0-1 0 0,2 0 1 0 0,-1 0 0 0 0,0 7-22 0 0,5-19-28 0 0,1 0 1 0 0,0 0 0 0 0,0 0 0 0 0,-1 0-1 0 0,1 0 1 0 0,0 0 0 0 0,0 0-1 0 0,0 0 1 0 0,0 0 0 0 0,0 0 0 0 0,0 0-1 0 0,0 0 1 0 0,1 0 0 0 0,-1 0-1 0 0,0 0 1 0 0,0 0 0 0 0,1 0 0 0 0,-1 0-1 0 0,1 0 1 0 0,-1 0 0 0 0,1-1-1 0 0,-1 1 1 0 0,1 0 0 0 0,-1 0 0 0 0,1 0-1 0 0,0-1 1 0 0,0 1 0 0 0,-1 0-1 0 0,1 0 1 0 0,0-1 0 0 0,0 1 0 0 0,0-1-1 0 0,0 1 1 0 0,0-1 0 0 0,0 1-1 0 0,-1-1 1 0 0,1 0 0 0 0,0 1 0 0 0,0-1-1 0 0,0 0 1 0 0,0 0 0 0 0,1 0-1 0 0,-1 0 1 0 0,0 0 0 0 0,0 0 0 0 0,0 0-1 0 0,0 0 1 0 0,0 0 0 0 0,0 0-1 0 0,0 0 1 0 0,0-1 27 0 0,55-16-2912 0 0,97-90-12731 0 0,-121 82 11125 0 0,7-5 2318 0 0,76-64 2183 0 0,-107 88-890 0 0,3 0 6861 0 0,-8 9 1580 0 0,-9 5-5635 0 0,-16 19 256 0 0,14-21-1877 0 0,1 1-1 0 0,-1 0 0 0 0,2 0 1 0 0,-1 1-1 0 0,1 0 0 0 0,0 0 1 0 0,1 1-1 0 0,-1-1 0 0 0,2 1 1 0 0,-1 0-1 0 0,2 0 0 0 0,-1 1 1 0 0,1 0-1 0 0,0-1 0 0 0,1 1 1 0 0,0 0-1 0 0,1 0 1 0 0,0 0-1 0 0,0 0 0 0 0,1 0 1 0 0,1 0-1 0 0,0 1-277 0 0,1-7 90 0 0,1-1 0 0 0,0 1 0 0 0,0 0 0 0 0,0-1 0 0 0,1 1 1 0 0,-1-1-1 0 0,1 0 0 0 0,0 0 0 0 0,0-1 0 0 0,0 1 0 0 0,0-1 0 0 0,0 0 0 0 0,1 0 0 0 0,-1 0 1 0 0,1 0-1 0 0,-1-1 0 0 0,1 0 0 0 0,0 0 0 0 0,-1 0 0 0 0,1-1 0 0 0,0 1 0 0 0,0-1 0 0 0,-1 0 1 0 0,1 0-1 0 0,0-1 0 0 0,0 0 0 0 0,-1 1 0 0 0,1-2 0 0 0,0 1 0 0 0,3-2-90 0 0,0-1 60 0 0,0 0 1 0 0,0-1-1 0 0,-1 0 0 0 0,0 0 0 0 0,0-1 0 0 0,0 1 1 0 0,-1-2-1 0 0,1 1 0 0 0,-2-1 0 0 0,1 0 0 0 0,-1 0 1 0 0,0 0-1 0 0,0-1 0 0 0,-1 0 0 0 0,0 0 0 0 0,0 0 0 0 0,-1-1 1 0 0,0 1-1 0 0,0-1 0 0 0,-1 1 0 0 0,-1-1 0 0 0,1 0 1 0 0,-1 0-1 0 0,-1 0 0 0 0,1 0 0 0 0,-2 0 0 0 0,1 0 1 0 0,-1 1-1 0 0,-1-4-60 0 0,1 7-48 0 0,0 0 0 0 0,0 0 0 0 0,-1 0 1 0 0,0 1-1 0 0,0-1 0 0 0,0 0 0 0 0,-1 1 1 0 0,1 0-1 0 0,-1-1 0 0 0,0 1 0 0 0,0 0 0 0 0,0 0 1 0 0,-1 1-1 0 0,0-1 0 0 0,1 1 0 0 0,-1-1 0 0 0,0 1 1 0 0,-1 0-1 0 0,1 1 0 0 0,0-1 0 0 0,-1 1 1 0 0,0 0-1 0 0,1 0 0 0 0,-2 0 48 0 0,-2 1-716 0 0,-18-1-2164 0 0,11 6-4478 0 0,9 3-4438 0 0</inkml:trace>
  <inkml:trace contextRef="#ctx0" brushRef="#br0" timeOffset="7588.66">6727 287 10242 0 0,'0'0'2998'0'0,"0"0"-1706"0"0,0 0-639 0 0,0 0 61 0 0,0 0 228 0 0,0 0 224 0 0,0 0 26 0 0,0 0-132 0 0,0 0-121 0 0,0 0-120 0 0,0 0-83 0 0,0 0-67 0 0,1 24-61 0 0,7 154 658 0 0,-8-169-1198 0 0,3 67 189 0 0,-2-1 1 0 0,-4 1-1 0 0,-4-1 1 0 0,-3 7-258 0 0,2-33 22 0 0,7-35-13 0 0,-1 0 0 0 0,-1 0-1 0 0,0 0 1 0 0,0 0 0 0 0,-2-1 0 0 0,1 1 0 0 0,-2-1 0 0 0,0 0-1 0 0,0 0 1 0 0,-3 2-9 0 0,8-41 104 0 0,10 8-115 0 0,0 1 0 0 0,1 1 0 0 0,1 0 0 0 0,0 0 1 0 0,2 1-1 0 0,-1 0 0 0 0,2 1 0 0 0,0 1 0 0 0,11-8 11 0 0,-14 9-22 0 0,1 1 1 0 0,0 1 0 0 0,1 0 0 0 0,0 1-1 0 0,1 0 1 0 0,0 1 0 0 0,0 0 0 0 0,0 1-1 0 0,1 1 1 0 0,0 0 0 0 0,1 1 0 0 0,-1 1-1 0 0,1 0 1 0 0,0 1 0 0 0,10 0 21 0 0,-23 2-3 0 0,0 1-1 0 0,1 0 1 0 0,-1-1 0 0 0,1 1-1 0 0,-1 0 1 0 0,0 0 0 0 0,1 1-1 0 0,-1-1 1 0 0,1 1 0 0 0,-1 0-1 0 0,0 0 1 0 0,0 0 0 0 0,1 0-1 0 0,-1 0 1 0 0,0 1 0 0 0,0-1-1 0 0,0 1 1 0 0,-1 0 0 0 0,1 0-1 0 0,0 0 1 0 0,0 0 0 0 0,-1 0-1 0 0,0 1 1 0 0,1-1 0 0 0,-1 1-1 0 0,0 0 1 0 0,0-1 0 0 0,0 1-1 0 0,-1 0 1 0 0,1 0 0 0 0,-1 0-1 0 0,0 1 1 0 0,1-1 0 0 0,-1 0-1 0 0,-1 0 1 0 0,1 1 0 0 0,0-1-1 0 0,-1 2 4 0 0,0 4 6 0 0,0 0 0 0 0,-1 0 0 0 0,0-1 0 0 0,-1 1 0 0 0,0 0 0 0 0,0-1 0 0 0,0 0 0 0 0,-1 1 0 0 0,-1-1 0 0 0,0 0 0 0 0,0 0-1 0 0,0-1 1 0 0,-1 1 0 0 0,0-1 0 0 0,0 0 0 0 0,-1 0 0 0 0,0-1 0 0 0,0 0 0 0 0,0 0 0 0 0,-3 1-6 0 0,-6 5 37 0 0,-1 0 0 0 0,0-1 0 0 0,-1-1 1 0 0,0-1-1 0 0,-1 0 0 0 0,0-1 0 0 0,0-1 0 0 0,-12 3-37 0 0,-95 15 182 0 0,120-25-212 0 0,3 1-4 0 0,1 0 0 0 0,-1-1 0 0 0,1 0 1 0 0,-1 1-1 0 0,0-1 0 0 0,1 0 0 0 0,-1 1 0 0 0,0-1 0 0 0,1 0 0 0 0,-1 0 1 0 0,1-1-1 0 0,-1 1 0 0 0,0 0 0 0 0,1 0 0 0 0,-1-1 0 0 0,1 1 0 0 0,-1-1 1 0 0,1 1-1 0 0,-1-1 0 0 0,1 0 0 0 0,-1 0 0 0 0,1 1 0 0 0,-1-1 1 0 0,1 0-1 0 0,0 0 0 0 0,0 0 0 0 0,-1-1 0 0 0,1 1 0 0 0,0 0 0 0 0,0 0 1 0 0,0-1-1 0 0,0 1 0 0 0,1 0 0 0 0,-1-1 0 0 0,0 1 0 0 0,0-1 1 0 0,1 1-1 0 0,-1-1 0 0 0,1 1 0 0 0,0-1 0 0 0,-1 0 0 0 0,1 1 0 0 0,0-1 1 0 0,0 1-1 0 0,0-1 0 0 0,0 0 0 0 0,0 1 0 0 0,0-1 0 0 0,1 0 34 0 0,23-43-3826 0 0,2 18-1752 0 0,-11 13-1029 0 0,-3 1-2355 0 0</inkml:trace>
  <inkml:trace contextRef="#ctx0" brushRef="#br0" timeOffset="7833.886">7283 202 15883 0 0,'0'0'1495'0'0,"0"0"-477"0"0,0 0-183 0 0,0 0 102 0 0,0 0 118 0 0,0 0 55 0 0,0 0-46 0 0,0 0-130 0 0,0 0-154 0 0,0 0-133 0 0,3 36-105 0 0,10 116-94 0 0,-21-1 512 0 0,0-99-727 0 0,-44 312 171 0 0,41-198-1503 0 0,20-174-1062 0 0,3-20-3368 0 0,-6 9-5068 0 0,-3 11 1638 0 0</inkml:trace>
  <inkml:trace contextRef="#ctx0" brushRef="#br0" timeOffset="8170.744">7386 946 3689 0 0,'0'0'2955'0'0,"0"0"-901"0"0,0 0-258 0 0,0 0 101 0 0,0 0 15 0 0,0 0-138 0 0,0 0-183 0 0,0 0-184 0 0,0 0-146 0 0,0 0-94 0 0,0 0-123 0 0,32 14-142 0 0,103 42-135 0 0,-133-54-728 0 0,1-1 0 0 0,-1 1 0 0 0,1-1 1 0 0,-1 0-1 0 0,1 0 0 0 0,0 0 0 0 0,0 0 0 0 0,-1 0 1 0 0,1-1-1 0 0,0 1 0 0 0,0-1 0 0 0,0 1 0 0 0,0-1 1 0 0,0 0-1 0 0,0 0 0 0 0,0-1 0 0 0,-1 1 1 0 0,1-1-1 0 0,0 1 0 0 0,0-1 0 0 0,0 0 0 0 0,-1 0 1 0 0,1 0-40 0 0,6-3 170 0 0,-4 3-126 0 0,0-1-1 0 0,0 0 1 0 0,0 0 0 0 0,0 0-1 0 0,0 0 1 0 0,0-1-1 0 0,0 0 1 0 0,-1 0 0 0 0,1 0-1 0 0,-1 0 1 0 0,0-1 0 0 0,0 0-1 0 0,0 0 1 0 0,-1 0-1 0 0,1 0 1 0 0,-1-1 0 0 0,0 1-1 0 0,0-1 1 0 0,-1 0 0 0 0,1 1-1 0 0,-1-1 1 0 0,0-1-1 0 0,0 1 1 0 0,-1 0 0 0 0,1 0-1 0 0,-1-1 1 0 0,-1 1 0 0 0,1 0-1 0 0,-1-1 1 0 0,0 1-1 0 0,0-1 1 0 0,0 1 0 0 0,-1-1-1 0 0,1 1 1 0 0,-2 0 0 0 0,1-1-1 0 0,0 1 1 0 0,-2-4-44 0 0,-2 6-5 0 0,1-1 1 0 0,0 1 0 0 0,0 0 0 0 0,-1 0-1 0 0,0 1 1 0 0,1-1 0 0 0,-1 1 0 0 0,0 0-1 0 0,0 1 1 0 0,0-1 0 0 0,-1 1 0 0 0,1 0-1 0 0,0 0 1 0 0,0 0 0 0 0,-1 1-1 0 0,1 0 1 0 0,0 0 0 0 0,-1 0 0 0 0,1 1-1 0 0,0 0 1 0 0,-1 0 0 0 0,1 0 0 0 0,0 1-1 0 0,0-1 1 0 0,0 1 0 0 0,0 0 0 0 0,0 1-1 0 0,1-1 1 0 0,-1 1 0 0 0,1 0-1 0 0,-1 0 1 0 0,1 0 0 0 0,0 1 0 0 0,0 0-1 0 0,-3 3 5 0 0,-1-1-19 0 0,0 1 0 0 0,0 0 0 0 0,0 0 0 0 0,1 0-1 0 0,0 1 1 0 0,1 0 0 0 0,0 1 0 0 0,0-1-1 0 0,0 1 1 0 0,1 0 0 0 0,1 1 0 0 0,0-1 0 0 0,0 1-1 0 0,0 0 1 0 0,2 0 0 0 0,-1 0 0 0 0,1 0-1 0 0,0 0 1 0 0,1 1 0 0 0,1-1 0 0 0,-1 0 0 0 0,2 1 19 0 0,2-4-88 0 0,1-1 0 0 0,0 0 0 0 0,0-1 0 0 0,0 1 1 0 0,1-1-1 0 0,0 0 0 0 0,0 0 0 0 0,0 0 0 0 0,1-1 1 0 0,-1 1-1 0 0,1-1 0 0 0,0-1 0 0 0,0 1 0 0 0,1-1 1 0 0,-1 0-1 0 0,1-1 0 0 0,0 1 0 0 0,-1-1 1 0 0,1-1-1 0 0,0 1 0 0 0,0-1 0 0 0,0 0 0 0 0,0-1 1 0 0,7 0 87 0 0,92 1-4255 0 0,-71-4-31 0 0,-2-2-3390 0 0,-16 2-374 0 0</inkml:trace>
  <inkml:trace contextRef="#ctx0" brushRef="#br0" timeOffset="8622.808">7942 1071 10338 0 0,'0'0'1923'0'0,"0"0"-581"0"0,0 0-227 0 0,0 0-108 0 0,0 0-64 0 0,0 0-91 0 0,0 0-112 0 0,0 0-83 0 0,0 0-10 0 0,0 0-3 0 0,0 0-14 0 0,0 0-9 0 0,0 0-39 0 0,-4 18-28 0 0,-11 56-4 0 0,15-73-520 0 0,0 0 0 0 0,0-1 0 0 0,0 1 0 0 0,0 0 0 0 0,0-1 0 0 0,0 1 0 0 0,0 0 1 0 0,0-1-1 0 0,1 1 0 0 0,-1 0 0 0 0,0-1 0 0 0,0 1 0 0 0,1 0 0 0 0,-1-1 0 0 0,0 1 0 0 0,1-1 0 0 0,-1 1 0 0 0,1 0 0 0 0,-1-1 0 0 0,1 1 0 0 0,-1-1 1 0 0,1 0-1 0 0,-1 1 0 0 0,1-1 0 0 0,-1 1 0 0 0,1-1 0 0 0,0 0 0 0 0,-1 1 0 0 0,1-1 0 0 0,0 0 0 0 0,-1 0 0 0 0,1 1 0 0 0,0-1 0 0 0,-1 0 1 0 0,1 0-1 0 0,0 0 0 0 0,-1 0 0 0 0,1 0 0 0 0,0 0 0 0 0,0 0 0 0 0,-1 0 0 0 0,1 0 0 0 0,0 0 0 0 0,-1 0 0 0 0,1-1 0 0 0,0 1 0 0 0,-1 0 0 0 0,1 0 1 0 0,0-1-1 0 0,-1 1 0 0 0,1 0 0 0 0,-1-1 0 0 0,1 1 0 0 0,-1-1 0 0 0,1 1 0 0 0,-1-1 0 0 0,1 1 0 0 0,-1-1 0 0 0,1 1 0 0 0,-1-1 0 0 0,1 1 0 0 0,-1-1 1 0 0,0 0-1 0 0,1 1 0 0 0,-1-1 0 0 0,0 0 0 0 0,0 1 0 0 0,1-1 0 0 0,-1 0 0 0 0,0 0-30 0 0,0 1 42 0 0,223-195 2028 0 0,-219 191-2061 0 0,11-11 3 0 0,2 0-1 0 0,0 2 0 0 0,1 0 1 0 0,0 0-1 0 0,1 2 0 0 0,17-8-11 0 0,-32 46-32 0 0,-53 92 152 0 0,48-117-117 0 0,1-1-1 0 0,0 1 1 0 0,0-1-1 0 0,-1 1 1 0 0,1-1-1 0 0,0 1 1 0 0,0-1-1 0 0,1 1 1 0 0,-1-1-1 0 0,0 1 1 0 0,0-1-1 0 0,1 1 1 0 0,-1-1-1 0 0,1 1 1 0 0,-1-1-1 0 0,1 0 1 0 0,0 1-1 0 0,-1-1 1 0 0,1 0-1 0 0,0 1 1 0 0,0-1-1 0 0,0 0 1 0 0,0 0-1 0 0,0 0 1 0 0,0 0-1 0 0,0 0 1 0 0,1 0-1 0 0,-1 0 1 0 0,0 0 0 0 0,1 0-1 0 0,-1-1 1 0 0,0 1-1 0 0,1-1 1 0 0,-1 1-1 0 0,1-1 1 0 0,-1 1-1 0 0,0-1 1 0 0,1 0-1 0 0,-1 1 1 0 0,1-1-1 0 0,0 0 1 0 0,-1 0-1 0 0,1 0 1 0 0,-1 0-1 0 0,1-1 1 0 0,-1 1-1 0 0,1 0 1 0 0,-1-1-1 0 0,1 1 1 0 0,-1-1-1 0 0,2 0-2 0 0,122-36 71 0 0,-108 31-71 0 0,0 0 11 0 0,-1 0 0 0 0,1 2-1 0 0,0-1 1 0 0,0 2-1 0 0,0 0 1 0 0,1 2 0 0 0,-1-1-1 0 0,16 2-10 0 0,-31 2 8 0 0,1 0 0 0 0,0 1 0 0 0,-1-1 0 0 0,0 0 0 0 0,1 1 0 0 0,-1 0-1 0 0,0-1 1 0 0,0 1 0 0 0,0 0 0 0 0,-1 0 0 0 0,1 0 0 0 0,-1 0 0 0 0,0 0 0 0 0,1 0-1 0 0,-1 1 1 0 0,-1-1 0 0 0,1 0 0 0 0,0 1 0 0 0,-1-1 0 0 0,0 0 0 0 0,0 1-1 0 0,0-1 1 0 0,0 1 0 0 0,0-1 0 0 0,-1 0 0 0 0,1 1 0 0 0,-1-1 0 0 0,0 0 0 0 0,0 1-8 0 0,0 11 54 0 0,0 99 35 0 0,2-111-106 0 0,0-1-1 0 0,0 1 0 0 0,1-1 0 0 0,-1 0 1 0 0,1 1-1 0 0,-1-1 0 0 0,1 0 0 0 0,0 0 1 0 0,0 0-1 0 0,0 0 0 0 0,0 0 0 0 0,0 0 1 0 0,0-1-1 0 0,0 1 0 0 0,1-1 0 0 0,-1 1 1 0 0,1-1-1 0 0,-1 0 0 0 0,1 0 0 0 0,-1 0 1 0 0,1 0-1 0 0,0-1 0 0 0,0 1 0 0 0,-1-1 1 0 0,1 1-1 0 0,0-1 0 0 0,0 0 0 0 0,-1 0 1 0 0,1 0-1 0 0,1-1 18 0 0,49-12-6234 0 0,-42 7-1345 0 0,-1-1-4755 0 0</inkml:trace>
  <inkml:trace contextRef="#ctx0" brushRef="#br0" timeOffset="10603.795">0 1605 2601 0 0,'0'0'324'0'0,"0"0"234"0"0,0 0 709 0 0,0 0 478 0 0,0 0 246 0 0,0 0-31 0 0,0 0-282 0 0,0 0-250 0 0,0 0-206 0 0,32 2-178 0 0,103 8-153 0 0,9-7 1123 0 0,361-36 1852 0 0,-21 14-2315 0 0,-108 26-1060 0 0,18-7 45 0 0,24-14 26 0 0,-81 10-217 0 0,1026 0 72 0 0,-875 26-410 0 0,290-14 42 0 0,-204 2 184 0 0,-115-9-61 0 0,96-20-92 0 0,49-6-14 0 0,-121-16 34 0 0,-270 24 281 0 0,105 8-381 0 0,-221 17 172 0 0,17-5 738 0 0,-114-3-877 0 0,0 0 24 0 0,0 0-18 0 0,0 0-6 0 0,0 0-5 0 0,0 0-33 0 0,0 0 24 0 0,0 0 18 0 0,0 0 6 0 0,0 0 9 0 0,0 0-7 0 0,0 0-17 0 0,0 0-1 0 0,-17 5-1222 0 0,0-6-5029 0 0,11 1-1192 0 0,2 0-5078 0 0</inkml:trace>
  <inkml:trace contextRef="#ctx0" brushRef="#br0" timeOffset="11967.937">9337 799 9442 0 0,'0'0'1907'0'0,"0"0"-319"0"0,0 0-90 0 0,0 0 106 0 0,0 0 105 0 0,0 0-33 0 0,0 0-269 0 0,0 0-344 0 0,0 0-281 0 0,0 0-212 0 0,0 0-164 0 0,0 0-77 0 0,0 0-47 0 0,2-3-40 0 0,7-10-30 0 0,-7 10-42 0 0,-2 3-46 0 0,-12 19 623 0 0,57-27-357 0 0,-45 8-343 0 0,0 0 20 0 0,0 0 3 0 0,0 0-3 0 0,0 0 2 0 0,0 0-7 0 0,0 0-14 0 0,0 0 10 0 0,0 0-7 0 0,0 0-23 0 0,0 0 13 0 0,0 0-1 0 0,-16 49-112 0 0,15-32-1447 0 0,0-10-1770 0 0,-1-2-3987 0 0,0-2-4963 0 0</inkml:trace>
  <inkml:trace contextRef="#ctx0" brushRef="#br0" timeOffset="12403.954">9429 1182 9290 0 0,'0'0'1803'0'0,"0"0"-335"0"0,0 0-41 0 0,0 0 76 0 0,0 0-1 0 0,0 0-128 0 0,0 0-282 0 0,0 0-288 0 0,0 0-221 0 0,0 0-139 0 0,0 0-75 0 0,0 0-51 0 0,0 0-32 0 0,-4 5-32 0 0,-10 18-39 0 0,13-23-193 0 0,1 1 1 0 0,0-1 0 0 0,0 0 0 0 0,-1 1 0 0 0,1-1 0 0 0,0 1-1 0 0,0-1 1 0 0,0 1 0 0 0,-1-1 0 0 0,1 1 0 0 0,0-1 0 0 0,0 1-1 0 0,0-1 1 0 0,0 1 0 0 0,0-1 0 0 0,0 1 0 0 0,0-1 0 0 0,0 1-1 0 0,0-1 1 0 0,0 1 0 0 0,1-1 0 0 0,-1 1 0 0 0,0-1 0 0 0,0 1 0 0 0,0-1-1 0 0,1 1 1 0 0,-1-1 0 0 0,0 1 0 0 0,0-1 0 0 0,1 0 0 0 0,-1 1-1 0 0,0-1 1 0 0,1 0 0 0 0,-1 1 0 0 0,0-1 0 0 0,1 0 0 0 0,-1 1-1 0 0,1-1 1 0 0,-1 0 0 0 0,1 1 0 0 0,-1-1 0 0 0,1 0 0 0 0,-1 0-1 0 0,1 0 1 0 0,-1 0 0 0 0,1 1 0 0 0,-1-1 0 0 0,1 0 0 0 0,-1 0-1 0 0,1 0 1 0 0,-1 0 0 0 0,1 0 0 0 0,-1 0 0 0 0,1 0 0 0 0,-1 0 0 0 0,1-1-1 0 0,-1 1 1 0 0,1 0 0 0 0,-1 0 0 0 0,1 0 0 0 0,-1 0 0 0 0,0-1-1 0 0,1 1 1 0 0,-1 0 0 0 0,1 0 0 0 0,-1-1-23 0 0,33-6 212 0 0,1-19 10 0 0,-73 40 746 0 0,21-5-874 0 0,19-9-760 0 0,7-5-350 0 0,-5 3 329 0 0,6-3-6269 0 0,-5 5-4805 0 0</inkml:trace>
  <inkml:trace contextRef="#ctx0" brushRef="#br0" timeOffset="14514.623">11577 788 0 0 0,'0'0'461'0'0,"0"0"216"0"0,0 0 219 0 0,0 0 219 0 0,0 0 112 0 0,0 0-70 0 0,0 0-275 0 0,0 0-316 0 0,0 0-181 0 0,0 0-59 0 0,0 0 84 0 0,3 0 109 0 0,187-9 6132 0 0,-139 6-5713 0 0,211-26 1588 0 0,241 20-883 0 0,-315 11-1416 0 0,388-14 584 0 0,-337 5-523 0 0,292-18 292 0 0,-343 14-258 0 0,42 0 113 0 0,185-7 59 0 0,-58 17-305 0 0,270-10 293 0 0,-331 4 19 0 0,119 7 196 0 0,-204 0-582 0 0,-113 7-63 0 0,49-7 167 0 0,-147 0-203 0 0,0 0-1 0 0,0 0-31 0 0,0 0-8 0 0,0 0-11 0 0,0 0-45 0 0,0 0-36 0 0,0 0-87 0 0,0 0-156 0 0,0 0-297 0 0,0 0-825 0 0,0 1-3108 0 0,2 2-6921 0 0</inkml:trace>
  <inkml:trace contextRef="#ctx0" brushRef="#br0" timeOffset="15040.883">12748 136 7898 0 0,'0'0'703'0'0,"0"0"-301"0"0,0 0 105 0 0,0 0 435 0 0,0 0 398 0 0,0 0 134 0 0,0 0-136 0 0,0 0-288 0 0,0 0-264 0 0,-35 23-177 0 0,-114 71-122 0 0,-2-5 550 0 0,88-52-497 0 0,-1-2 0 0 0,-2-4-1 0 0,-62 21-539 0 0,11 0-510 0 0,118-51 370 0 0,-1 0 0 0 0,0 0 0 0 0,0-1 0 0 0,0 1 1 0 0,1 0-1 0 0,-1 0 0 0 0,0 0 0 0 0,1 0 1 0 0,-1 0-1 0 0,1-1 0 0 0,-1 1 0 0 0,1 0 1 0 0,-1 0-1 0 0,1-1 0 0 0,-1 1 0 0 0,1 0 1 0 0,0-1-1 0 0,-1 1 0 0 0,1-1 0 0 0,0 1 1 0 0,0-1-1 0 0,0 1 0 0 0,-1-1 0 0 0,1 1 0 0 0,0-1 1 0 0,0 0-1 0 0,0 1 0 0 0,0-1 0 0 0,0 0 1 0 0,0 0-1 0 0,-1 0 0 0 0,1 0 0 0 0,0 0 1 0 0,0 0-1 0 0,0 0 0 0 0,0 0 0 0 0,0 0 1 0 0,0 0-1 0 0,0 0 0 0 0,0-1 140 0 0,43 4-9499 0 0,-31-3 4907 0 0</inkml:trace>
  <inkml:trace contextRef="#ctx0" brushRef="#br0" timeOffset="15305.006">13669 243 9946 0 0,'0'0'839'0'0,"0"0"-284"0"0,0 0 149 0 0,0 0 360 0 0,0 0 314 0 0,-34 10 94 0 0,-109 34-186 0 0,-3 19 929 0 0,16 4-1586 0 0,4 5 1 0 0,-88 69-630 0 0,213-141-47 0 0,1-1 0 0 0,-1 1 0 0 0,1 0 1 0 0,0 0-1 0 0,-1 0 0 0 0,1 0 0 0 0,-1 0 1 0 0,1 0-1 0 0,-1 0 0 0 0,1 1 0 0 0,-1-1 1 0 0,1 0-1 0 0,-1 0 0 0 0,1 0 0 0 0,-1 0 1 0 0,1 1-1 0 0,-1-1 0 0 0,1 0 0 0 0,0 0 1 0 0,-1 1-1 0 0,1-1 0 0 0,-1 0 0 0 0,1 1 0 0 0,0-1 1 0 0,-1 0-1 0 0,1 1 0 0 0,0-1 0 0 0,0 0 1 0 0,-1 1-1 0 0,1-1 0 0 0,0 1 0 0 0,0-1 1 0 0,0 1-1 0 0,-1-1 0 0 0,1 1 0 0 0,0-1 1 0 0,0 0-1 0 0,0 1 0 0 0,0-1 0 0 0,0 1 1 0 0,0-1-1 0 0,0 1 0 0 0,0-1 0 0 0,0 1 0 0 0,0-1 1 0 0,0 1-1 0 0,0-1 0 0 0,0 1 0 0 0,1-1 1 0 0,-1 1-1 0 0,0-1 0 0 0,0 1 0 0 0,0-1 1 0 0,1 0-1 0 0,-1 1 0 0 0,0-1 0 0 0,0 1 1 0 0,1-1-1 0 0,-1 0 0 0 0,0 1 0 0 0,1-1 1 0 0,-1 0-1 0 0,1 1 0 0 0,-1-1 0 0 0,0 0 0 0 0,1 0 1 0 0,-1 1-1 0 0,1-1 0 0 0,0 0 47 0 0,38 2-7025 0 0,-29-3 4330 0 0,3 1-5076 0 0</inkml:trace>
  <inkml:trace contextRef="#ctx0" brushRef="#br0" timeOffset="15597.045">14845 210 5129 0 0,'0'0'2105'0'0,"0"0"-493"0"0,0 0-411 0 0,0 0-58 0 0,0 0 127 0 0,0 0 86 0 0,0 0-62 0 0,-35 11-191 0 0,-112 36-186 0 0,-11 9 893 0 0,90-28-1405 0 0,1 2 1 0 0,2 3-1 0 0,-13 12-405 0 0,74-43-65 0 0,1 0-29 0 0,0-1 1 0 0,-1 1-1 0 0,1 0 0 0 0,0 0 0 0 0,0 0 1 0 0,0 0-1 0 0,1 0 0 0 0,-1 1 0 0 0,0-1 1 0 0,1 1-1 0 0,0 0 0 0 0,-1 0 0 0 0,1 0 1 0 0,0 0-1 0 0,1 0 0 0 0,-1 0 0 0 0,0 2 94 0 0,45 2-4439 0 0,-2-8-2484 0 0,-26-2-212 0 0</inkml:trace>
  <inkml:trace contextRef="#ctx0" brushRef="#br0" timeOffset="18086.838">17017 626 0 0 0,'10'0'199'0'0,"98"-4"3181"0"0,-10 4 3311 0 0,-6 7-2793 0 0,243-7 1154 0 0,-264 8-4281 0 0,83-5 607 0 0,-65 5-788 0 0,135-8 521 0 0,-99-3-637 0 0,24 2-61 0 0,38 1-83 0 0,-187 0-309 0 0,0 0-1 0 0,0 0 7 0 0,0 0-3 0 0,0 0 13 0 0,0 0-10 0 0,0 0 17 0 0,0 0 12 0 0,0 0 8 0 0,0 0 1 0 0,0 0-16 0 0,0 0 5 0 0,0 0-17 0 0,0 0 16 0 0,0 0-13 0 0,0 0-18 0 0,0 0 2 0 0,0 0 9 0 0,0 0 10 0 0,0 0-5 0 0,0 0 8 0 0,0 0-21 0 0,0 0 7 0 0,0 0 13 0 0,0 0 3 0 0,0 0 0 0 0,-24 4 443 0 0,-277 28-343 0 0,-17-24-178 0 0,162 3 46 0 0,-39-11 8 0 0,91-7-27 0 0,-22-15 100 0 0,-53 22-126 0 0,106 3 40 0 0,-8 5-35 0 0,-21-1 97 0 0,32-3-288 0 0,69-4 24 0 0,1 0-154 0 0,0 0-231 0 0,11 0-2546 0 0,-7 0-1048 0 0,5 0-7293 0 0</inkml:trace>
  <inkml:trace contextRef="#ctx0" brushRef="#br0" timeOffset="18788.788">15867 202 0 0 0,'0'0'289'0'0,"0"0"854"0"0,0 0 570 0 0,0 0 292 0 0,0 0-33 0 0,0 0-279 0 0,0 0-415 0 0,0 0-369 0 0,0 0-136 0 0,0 0-17 0 0,0 0 68 0 0,0 0 57 0 0,-22 4 52 0 0,-68 16 16 0 0,23 15 745 0 0,-268 211 1641 0 0,196-161-3111 0 0,122-74-394 0 0,17-11-85 0 0,5 0-549 0 0,152-33-4385 0 0,-101 16-1850 0 0,-26 9-875 0 0</inkml:trace>
  <inkml:trace contextRef="#ctx0" brushRef="#br0" timeOffset="19054.816">16789 346 5681 0 0,'0'0'1096'0'0,"0"0"-81"0"0,0 0 216 0 0,0 0 319 0 0,0 0 173 0 0,-36 5 12 0 0,-113 16-199 0 0,-3 23 1353 0 0,112-30-2460 0 0,-1 2 0 0 0,2 2 0 0 0,0 1 0 0 0,-30 22-429 0 0,26-2-360 0 0,34-20-3250 0 0,20-16-6767 0 0,-5-3 4552 0 0</inkml:trace>
  <inkml:trace contextRef="#ctx0" brushRef="#br0" timeOffset="19315.39">17728 254 7066 0 0,'0'0'2928'0'0,"0"0"-1773"0"0,0 0-315 0 0,0 0 299 0 0,0 0 259 0 0,0 0 101 0 0,-37 14-103 0 0,-116 49-254 0 0,-15 22 745 0 0,85-40-1463 0 0,44-26-319 0 0,1 2 0 0 0,0 1 0 0 0,2 2 0 0 0,1 2 0 0 0,-24 22-105 0 0,42-23-764 0 0,40-16-626 0 0,72-23-1806 0 0,-36-4-1862 0 0,-38 11 2083 0 0,9-2-5041 0 0</inkml:trace>
  <inkml:trace contextRef="#ctx0" brushRef="#br0" timeOffset="19573.13">18477 165 9274 0 0,'0'0'950'0'0,"0"0"-54"0"0,0 0 77 0 0,-33 16 81 0 0,-107 48 74 0 0,-23 15 1805 0 0,138-66-2714 0 0,0 0 1 0 0,1 2-1 0 0,1 1 1 0 0,1 1 0 0 0,0 0-1 0 0,-18 20-219 0 0,39-37-19 0 0,1 1 0 0 0,-1-1 0 0 0,0 1 0 0 0,0-1 0 0 0,1 1 0 0 0,-1-1 0 0 0,0 1 0 0 0,1-1 0 0 0,-1 1 0 0 0,1 0 0 0 0,-1-1 0 0 0,0 1 0 0 0,1 0 0 0 0,0 0 0 0 0,-1 0-1 0 0,1-1 1 0 0,-1 1 0 0 0,1 0 0 0 0,0 0 0 0 0,0 0 0 0 0,-1 0 0 0 0,1-1 0 0 0,0 1 0 0 0,0 0 0 0 0,0 0 0 0 0,0 0 0 0 0,0 0 0 0 0,0 0 0 0 0,0 0 0 0 0,0-1 0 0 0,1 1 0 0 0,-1 0 0 0 0,0 0 0 0 0,0 0-1 0 0,1 0 1 0 0,-1-1 0 0 0,1 1 0 0 0,-1 0 0 0 0,1 0 0 0 0,-1-1 0 0 0,1 1 0 0 0,-1 0 0 0 0,1 0 0 0 0,-1-1 0 0 0,1 1 0 0 0,0-1 0 0 0,-1 1 0 0 0,1-1 0 0 0,0 1 0 0 0,0-1 0 0 0,-1 1 0 0 0,1-1 0 0 0,0 0-1 0 0,0 1 1 0 0,0-1 0 0 0,0 0 0 0 0,-1 0 0 0 0,1 1 0 0 0,0-1 0 0 0,0 0 0 0 0,0 0 0 0 0,0 0 0 0 0,0 0 0 0 0,0 0 0 0 0,0-1 0 0 0,-1 1 0 0 0,1 0 0 0 0,0 0 0 0 0,0 0 0 0 0,0-1 19 0 0,100-7-3437 0 0,-36-6-3846 0 0,-37 7 811 0 0</inkml:trace>
  <inkml:trace contextRef="#ctx0" brushRef="#br0" timeOffset="19821.342">18987 228 5921 0 0,'0'0'4297'0'0,"0"0"-3065"0"0,0 0-127 0 0,0 0-25 0 0,-230 118-104 0 0,180-89-16 0 0,-5 4-168 0 0,2 0-255 0 0,5 1-217 0 0,7-5-216 0 0,8 1-176 0 0,9-5-192 0 0,8-6-256 0 0,10-1-593 0 0,2-7-2167 0 0,4-3-7947 0 0</inkml:trace>
  <inkml:trace contextRef="#ctx0" brushRef="#br0" timeOffset="27105.648">12940 2739 0 0 0,'0'0'272'0'0,"0"0"-15"0"0,0 0-65 0 0,0 0-37 0 0,0 0 24 0 0,1 0 1923 0 0,9-2-4120 0 0,-5 1 3674 0 0,-2 0 4231 0 0,-2 1 6105 0 0,-3-4-11877 0 0,0 1 0 0 0,0 0 1 0 0,0-1-1 0 0,-1 1 0 0 0,0 0 0 0 0,1 0 1 0 0,-1 1-1 0 0,0-1 0 0 0,0 1 0 0 0,0-1 1 0 0,-1 1-1 0 0,1 0 0 0 0,0 0 0 0 0,-1 0 1 0 0,0 1-1 0 0,1-1 0 0 0,-1 1 0 0 0,0 0 1 0 0,0 0-1 0 0,1 0 0 0 0,-1 1 1 0 0,0-1-1 0 0,0 1 0 0 0,0 0 0 0 0,0 0 1 0 0,0 0-1 0 0,0 1 0 0 0,-1-1-115 0 0,-124 5 1046 0 0,84 13-604 0 0,-30 26 83 0 0,3 11 113 0 0,25 18-122 0 0,22-18-291 0 0,8 15-45 0 0,5 15 65 0 0,28 85 159 0 0,-14-159-379 0 0,1 0 0 0 0,0-1 0 0 0,0 1 0 0 0,1-1 1 0 0,1 0-1 0 0,0-1 0 0 0,0 1 0 0 0,1-1 0 0 0,0 0 0 0 0,0 0 0 0 0,1 0 0 0 0,6 5-25 0 0,-4-4 45 0 0,0 0-1 0 0,1-1 1 0 0,0-1-1 0 0,1 0 1 0 0,-1 0-1 0 0,1-1 1 0 0,1 0-1 0 0,9 4-44 0 0,-4-3 45 0 0,1 0 0 0 0,1-1 0 0 0,-1-1-1 0 0,1-1 1 0 0,0 0 0 0 0,0-2-1 0 0,1 0 1 0 0,8-1-45 0 0,139 2 316 0 0,-91-26-133 0 0,7-19-55 0 0,29-65 141 0 0,-79 50-165 0 0,-4-61 155 0 0,-22-9-83 0 0,-31 46-87 0 0,-6 14-38 0 0,11 21-56 0 0,5 19 27 0 0,-21-10-3 0 0,22 27-24 0 0,-1 2 0 0 0,0 0 0 0 0,0 0 0 0 0,-1 2 0 0 0,1-1 0 0 0,-1 2 0 0 0,-1 0 0 0 0,1 1 0 0 0,0 1 0 0 0,-1 0 0 0 0,0 1 0 0 0,-2 0 5 0 0,-24-3-8 0 0,-118-4-390 0 0,146 2-930 0 0,13 1-2403 0 0,1-2-4034 0 0,0 6-4604 0 0</inkml:trace>
  <inkml:trace contextRef="#ctx0" brushRef="#br0" timeOffset="28885.956">12187 773 0 0 0,'-2'0'52'0'0,"2"0"233"0"0,0 0 154 0 0,0 0 23 0 0,0 0-13 0 0,0 0-10 0 0,0 0-10 0 0,0 0 17 0 0,0 0 42 0 0,0 0 43 0 0,0 0 18 0 0,0 0-12 0 0,0 0-70 0 0,0 0-73 0 0,0 0-61 0 0,0 0-29 0 0,0 0 15 0 0,0 0 52 0 0,0 0 53 0 0,-2 0-529 0 0,-4 2 8955 0 0,5-1-7968 0 0,15 18-70 0 0,-10-10-339 0 0,-4-7-8898 0 0,0-2 1765 0 0</inkml:trace>
  <inkml:trace contextRef="#ctx0" brushRef="#br0" timeOffset="31241.759">12483 2886 0 0 0,'0'0'185'0'0,"1"0"-2273"0"0,0 0 3417 0 0,4-2 11354 0 0,-4 1-11145 0 0,18-103 2948 0 0,2 15-2383 0 0,-11 17-1191 0 0,-3 0 0 0 0,-3-1 0 0 0,-4-48-912 0 0,-1 59 270 0 0,-38-78 300 0 0,33 112-477 0 0,1 0 0 0 0,2 0 1 0 0,0 0-1 0 0,2 0 1 0 0,1 0-1 0 0,2-17-93 0 0,0-22 265 0 0,10-109 255 0 0,-2-127 276 0 0,-12 193-687 0 0,2-45-25 0 0,-15 122 101 0 0,6-22-109 0 0,-2 33 88 0 0,11 22-179 0 0,0 0-6 0 0,-35-11 995 0 0,-59-81-674 0 0,77 72-263 0 0,-47-71 144 0 0,50 43-245 0 0,22 51-13840 0 0,-2-2 2246 0 0</inkml:trace>
  <inkml:trace contextRef="#ctx0" brushRef="#br0" timeOffset="32188.187">12770 681 0 0 0,'0'0'512'0'0,"0"0"227"0"0,0 0-74 0 0,0 0-123 0 0,0 0-78 0 0,0 0 4 0 0,0 0 66 0 0,0 0 68 0 0,0 0 76 0 0,2 10 11217 0 0,-2 2-9729 0 0,-83 105 375 0 0,10 19-1637 0 0,23-77 303 0 0,44-55-1458 0 0,-1 3 155 0 0,21-6-8352 0 0,-9-1 5171 0 0,0 0-8288 0 0</inkml:trace>
  <inkml:trace contextRef="#ctx0" brushRef="#br0" timeOffset="35592.748">12406 703 0 0 0,'0'0'923'0'0,"0"0"-16"0"0,0 0-128 0 0,0 0-151 0 0,0 0-154 0 0,0 0-100 0 0,-13 15 4163 0 0,-17 15-1967 0 0,8 2-2161 0 0,53-32 1293 0 0,71-40-382 0 0,-62 25-1523 0 0,-40 15 118 0 0,0 0-14 0 0,0 0-2 0 0,0 0-19 0 0,-12 15-213 0 0,-50 58 1214 0 0,86-65 409 0 0,23-27-1081 0 0,21 1-674 0 0,-68 18 377 0 0,0 0-3 0 0,0 0 0 0 0,-15 8-173 0 0,-60 68 843 0 0,121-79 517 0 0,1-16-1220 0 0,-46 19 156 0 0,-1 0 15 0 0,0 0 9 0 0,0 0 4 0 0,-23 19-77 0 0,-20 17 306 0 0,42-35-274 0 0,7-1-54 0 0,71-41 122 0 0,-75 38 278 0 0,-64 47-793 0 0,31-18 493 0 0,-2-4 290 0 0,-13-8-126 0 0,8-6 116 0 0,38-8-251 0 0,0 0 34 0 0,0 0 43 0 0,0 0 10 0 0,0-43 642 0 0,0 41-755 0 0,-18-12 244 0 0,-21-1-105 0 0,39 14-156 0 0,0-1-33 0 0,0 1-54 0 0,0 1-70 0 0,0 0-10 0 0,10 0-114 0 0,33 15-1043 0 0,-35-10-1238 0 0,-1 0-3458 0 0,-5-4-3818 0 0</inkml:trace>
  <inkml:trace contextRef="#ctx0" brushRef="#br0" timeOffset="39868.102">13234 3111 0 0 0,'0'0'273'0'0,"0"0"244"0"0,0 0 123 0 0,1-1 598 0 0,5-2 11402 0 0,-5 3-12965 0 0,10-121 3983 0 0,3 13-1673 0 0,-16-94-266 0 0,12 83-1192 0 0,26-27-78 0 0,-20 36 36 0 0,-9-30-182 0 0,2-4 27 0 0,-9-36-252 0 0,-8 14 221 0 0,-1 8-66 0 0,9 158-222 0 0,0-7 46 0 0,0 7-49 0 0,-1-20-4079 0 0,0 7-6103 0 0,1 9-706 0 0</inkml:trace>
  <inkml:trace contextRef="#ctx0" brushRef="#br0" timeOffset="45622.479">13868 1170 0 0 0,'15'-73'2270'0'0,"-15"72"-2343"0"0,0-1-1 0 0,0 1 1 0 0,1 0 0 0 0,-1 0 0 0 0,0-1-1 0 0,1 1 1 0 0,0 0 0 0 0,-1 0 0 0 0,1 0 0 0 0,0 0-1 0 0,-1 0 1 0 0,1 0 0 0 0,0 0 0 0 0,0 0 0 0 0,0 0-1 0 0,0 0 1 0 0,0 0 0 0 0,0 1 0 0 0,0-1-1 0 0,0 0 1 0 0,0 1 0 0 0,0-1 0 0 0,0 0 0 0 0,0 1-1 0 0,1 0 1 0 0,-1-1 0 0 0,0 1 0 0 0,0 0-1 0 0,1-1 1 0 0,-1 1 0 0 0,1 0 73 0 0,19-18 0 0 0,-16 8-12 0 0,7-28 6539 0 0,-12 38-5562 0 0,-1-7 5483 0 0,-2-5-2803 0 0,-51-2 1060 0 0,18 6-2419 0 0,-9-3-843 0 0,-60 11-871 0 0,19 37-152 0 0,29-3-118 0 0,8 24-42 0 0,18 2-63 0 0,13-14-88 0 0,-7 54 361 0 0,15-22-68 0 0,1 50 120 0 0,9-122-498 0 0,0-1 0 0 0,0 0 0 0 0,0 0 0 0 0,1 0 0 0 0,0 0 0 0 0,0 0 0 0 0,0 0 0 0 0,0 0 0 0 0,1 0 0 0 0,0-1 0 0 0,0 1 0 0 0,0 0 0 0 0,1-1 0 0 0,-1 0 0 0 0,4 4-24 0 0,34 51 207 0 0,16-14 42 0 0,-27-27-126 0 0,11 0-55 0 0,26-3 13 0 0,-4-8 73 0 0,21-7-38 0 0,-2-44 52 0 0,14-66-14 0 0,-67 21-19 0 0,-22-10-31 0 0,-30-11-36 0 0,-13 11-31 0 0,9 36-54 0 0,5 33 61 0 0,-20-10-117 0 0,-47-19-908 0 0,78 52-302 0 0,7 0-3393 0 0,5 6-16 0 0,0 1-6857 0 0</inkml:trace>
  <inkml:trace contextRef="#ctx0" brushRef="#br0" timeOffset="46423.821">13284 1561 0 0 0,'0'0'645'0'0,"0"0"722"0"0,0 0-4 0 0,0 0-268 0 0,0 0-205 0 0,0 0-105 0 0,0 0 5 0 0,0 0 95 0 0,0 0 72 0 0,0 0 32 0 0,0 0-19 0 0,0-4 5634 0 0,-1-5-3604 0 0,0-18-1965 0 0,18-36 238 0 0,1-19-495 0 0,-1 13-603 0 0,1-12-1120 0 0,1 42-1781 0 0,-6 29-4219 0 0,-8 7-775 0 0</inkml:trace>
  <inkml:trace contextRef="#ctx0" brushRef="#br0" timeOffset="47215.515">13348 1285 0 0 0,'0'0'584'0'0,"0"0"538"0"0,0 0 110 0 0,0 0 23 0 0,0 0 89 0 0,0 0-22 0 0,0 0-73 0 0,0 0-75 0 0,-3-3-191 0 0,1 2-826 0 0,1 0 0 0 0,-1 0 0 0 0,1-1 0 0 0,0 1 0 0 0,-1-1 0 0 0,1 1 0 0 0,0-1 0 0 0,0 1 0 0 0,0-1 0 0 0,0 0 0 0 0,0 1 0 0 0,1-1 0 0 0,-1 0 0 0 0,0 0 0 0 0,1 1 0 0 0,-1-1 0 0 0,1 0 0 0 0,0 0 0 0 0,0 0 0 0 0,-1 0 0 0 0,1 0 0 0 0,0 0 0 0 0,1 0 0 0 0,-1 0 0 0 0,0 1 0 0 0,1-1 0 0 0,-1 0 0 0 0,1 0 0 0 0,-1 0 0 0 0,1 0 0 0 0,0 1 0 0 0,0-3-157 0 0,36-53 2129 0 0,73-49-738 0 0,-107 103-1398 0 0,-1 1 0 0 0,1-1-1 0 0,-1 1 1 0 0,1 0 0 0 0,0 0 0 0 0,0 0-1 0 0,0 1 1 0 0,0-1 0 0 0,0 1-1 0 0,0-1 1 0 0,0 1 0 0 0,1 0-1 0 0,-1 0 1 0 0,0 1 0 0 0,1-1 0 0 0,-1 1-1 0 0,1-1 1 0 0,-1 1 0 0 0,4 0 7 0 0,62 0-787 0 0,-38 0-5843 0 0,-25 0 1584 0 0,-2-3-1162 0 0</inkml:trace>
  <inkml:trace contextRef="#ctx0" brushRef="#br0" timeOffset="49370.451">13787 1075 0 0 0,'0'0'389'0'0,"0"0"278"0"0,0 0 69 0 0,0 0 5 0 0,0 0 15 0 0,0 0 8 0 0,0 0 19 0 0,0 0 12 0 0,0-7 4670 0 0,0-16-4534 0 0,38 12 4700 0 0,-12 8-4526 0 0,11-2-587 0 0,73-1 641 0 0,-110 6-1112 0 0,40-12 1377 0 0,4 4-1276 0 0,28 2 114 0 0,231 2 1001 0 0,-176-3-922 0 0,27 7 247 0 0,-163 9-3951 0 0,3-7-3072 0 0,1 1-4743 0 0</inkml:trace>
  <inkml:trace contextRef="#ctx0" brushRef="#br0" timeOffset="51003.698">13707 1263 0 0 0,'0'0'481'0'0,"0"0"256"0"0,0 0 167 0 0,0 0 77 0 0,0 0 62 0 0,0 0-32 0 0,3-8-96 0 0,9-32 716 0 0,-12 40-932 0 0,-4-14 3762 0 0,-41 13-1194 0 0,44 1-3155 0 0,-15 18 914 0 0,-1 45 177 0 0,15-47-1039 0 0,1-14-110 0 0,0 0 1 0 0,0 1-1 0 0,1-1 1 0 0,-1 1-1 0 0,1-1 1 0 0,0 1-1 0 0,-1-1 1 0 0,1 1-1 0 0,0-1 1 0 0,1 1-1 0 0,-1 0 1 0 0,0-1-1 0 0,1 1 1 0 0,0-1-1 0 0,-1 0 1 0 0,1 1-1 0 0,0-1 1 0 0,0 1-1 0 0,0-1 1 0 0,1 0 0 0 0,-1 0-1 0 0,0 0 1 0 0,1 0-1 0 0,-1 0 1 0 0,1 0-55 0 0,35 17 702 0 0,13-12 211 0 0,-4-29-407 0 0,-33 0-340 0 0,-14 17-226 0 0,0 0 0 0 0,0 1 1 0 0,-1-1-1 0 0,1 0 0 0 0,-1 0 0 0 0,0 1 1 0 0,-1-1-1 0 0,1 1 0 0 0,-1-1 0 0 0,0 1 1 0 0,0 0-1 0 0,0 0 0 0 0,0 0 0 0 0,-1 1 1 0 0,0-1-1 0 0,0 1 0 0 0,0 0 0 0 0,0 0 1 0 0,0 0-1 0 0,0 1 0 0 0,-1-1 0 0 0,0 0 60 0 0,1 1-234 0 0,-9 2-2786 0 0,10 7-5519 0 0,3-3-638 0 0</inkml:trace>
  <inkml:trace contextRef="#ctx0" brushRef="#br0" timeOffset="53805.708">13582 291 0 0 0,'0'0'457'0'0,"0"0"372"0"0,0 0 20 0 0,0 0-15 0 0,0 0 38 0 0,0 0 39 0 0,0 0-7 0 0,0 0-51 0 0,0 0-62 0 0,0 0-28 0 0,0 0 8 0 0,-4-3-34 0 0,0 0-229 0 0,-7-4-519 0 0,-1 5 4880 0 0,12 2-4389 0 0,0 0-55 0 0,-11 7 1898 0 0,6 7-2216 0 0,1 0-1 0 0,0 1 1 0 0,1-1 0 0 0,0 1-1 0 0,2 0 1 0 0,-1-1-1 0 0,2 1 1 0 0,0 0 0 0 0,1 0-1 0 0,0 1-106 0 0,0 28 264 0 0,5 394 580 0 0,-4-205-421 0 0,-4-90 8 0 0,5-63-82 0 0,23-46 219 0 0,6-15-277 0 0,3-5-38 0 0,-2-10-166 0 0,123-11 397 0 0,-104 7-272 0 0,-52 0-181 0 0,0 0-7 0 0,0 0-8 0 0,0 0-6 0 0,0 0 0 0 0,0 0-14 0 0,0 0 16 0 0,0 0-15 0 0,0 0-5 0 0,0 0-1 0 0,27 0 2 0 0,-20-45 1457 0 0,-8 30-1350 0 0,-5-175 9 0 0,3 90-73 0 0,17 48-39 0 0,3-32 66 0 0,0 21-19 0 0,-6 11-36 0 0,-13-94 208 0 0,0 76-213 0 0,-11 18-697 0 0,11 45-55 0 0,1 7-2866 0 0,0-1-3585 0 0,1 1-4445 0 0</inkml:trace>
  <inkml:trace contextRef="#ctx0" brushRef="#br0" timeOffset="56603.992">13680 740 0 0 0,'0'0'255'0'0,"8"-2"526"0"0,33-4 1733 0 0,-41 6-1208 0 0,-26 1 1050 0 0,-98 42 74 0 0,123-43-2410 0 0,1 1 1 0 0,0-1-1 0 0,-1 1 0 0 0,1-1 0 0 0,0 1 0 0 0,0 0 1 0 0,0-1-1 0 0,-1 1 0 0 0,1-1 0 0 0,0 1 1 0 0,0 0-1 0 0,0-1 0 0 0,0 1 0 0 0,0-1 0 0 0,0 1 1 0 0,0 0-1 0 0,0-1 0 0 0,0 1 0 0 0,0-1 1 0 0,0 1-1 0 0,0 0 0 0 0,1-1 0 0 0,-1 1 1 0 0,0-1-1 0 0,0 1 0 0 0,1-1 0 0 0,-1 1 0 0 0,0-1 1 0 0,1 1-1 0 0,-1-1 0 0 0,0 1 0 0 0,1-1 1 0 0,-1 1-1 0 0,1-1 0 0 0,-1 0 0 0 0,1 1 0 0 0,-1-1 1 0 0,1 1-1 0 0,-1-1 0 0 0,1 0 0 0 0,-1 0 1 0 0,1 1-1 0 0,-1-1 0 0 0,1 0 0 0 0,0 0 0 0 0,-1 0 1 0 0,1 0-1 0 0,-1 0 0 0 0,1 0 0 0 0,0 0 1 0 0,-1 0-1 0 0,1 0 0 0 0,-1 0 0 0 0,1 0 1 0 0,0 0-1 0 0,-1 0 0 0 0,1 0 0 0 0,-1 0 0 0 0,1-1 1 0 0,0 1-1 0 0,-1 0 0 0 0,1 0 0 0 0,-1-1 1 0 0,1 1-1 0 0,-1 0 0 0 0,1-1-20 0 0,179-37 782 0 0,-62 13-952 0 0,-118 25 261 0 0,0 0 72 0 0,-30 1 41 0 0,-164 57-440 0 0,99-25 301 0 0,117-22-675 0 0,100-18 780 0 0,-16 0-458 0 0,-105 7 206 0 0,-1 0 38 0 0,0 0 38 0 0,-59 37 943 0 0,-52 4-181 0 0,165-43-1376 0 0,142-52-111 0 0,-287 76 875 0 0,-27 25 370 0 0,117-47-515 0 0,0 0-1 0 0,1 0 1 0 0,-1 0-1 0 0,0 0 1 0 0,1 1 0 0 0,-1-1-1 0 0,0 0 1 0 0,1 0 0 0 0,-1 1-1 0 0,0-1 1 0 0,1 0 0 0 0,-1 1-1 0 0,1-1 1 0 0,-1 0-1 0 0,1 1 1 0 0,-1-1 0 0 0,1 1-1 0 0,-1-1 1 0 0,1 1 0 0 0,-1-1-1 0 0,1 1 1 0 0,-1-1 0 0 0,1 1-1 0 0,0-1 1 0 0,-1 1-1 0 0,1 0 1 0 0,0-1 0 0 0,0 1-1 0 0,-1 0 1 0 0,1-1 0 0 0,0 1-1 0 0,0 0 1 0 0,0-1 0 0 0,0 1-1 0 0,0 0 1 0 0,0-1-1 0 0,0 1 1 0 0,0 0 0 0 0,0-1-1 0 0,0 1 1 0 0,0 0 0 0 0,1-1-1 0 0,-1 1 1 0 0,0 0 1 0 0,13 22 437 0 0,42-23-106 0 0,-55 0-276 0 0,-30 23 898 0 0,-140 57-321 0 0,165-70-1247 0 0,16-6 540 0 0,-11-2 101 0 0,1-1 1 0 0,-1 1 0 0 0,0-1 0 0 0,1 1 0 0 0,-1-1-1 0 0,0 1 1 0 0,0-1 0 0 0,0 1 0 0 0,0 0 0 0 0,0-1 0 0 0,-1 1-1 0 0,1-1 1 0 0,0 1 0 0 0,-1-1 0 0 0,1 1 0 0 0,-1-1-1 0 0,1 1 1 0 0,-1-1 0 0 0,0 0 0 0 0,0 1 0 0 0,1-1 0 0 0,-1 0-1 0 0,0 1 1 0 0,0-1 0 0 0,0 0 0 0 0,-1 0 0 0 0,1 0-1 0 0,-1 1-26 0 0,12 22-36 0 0,-10-23 8 0 0,0-1-10 0 0,0 0-8 0 0,0 0 5 0 0,0 0 5 0 0,11-2 21 0 0,-1 0-1 0 0,1-1 1 0 0,-1 0-1 0 0,0-1 1 0 0,0 0-1 0 0,0 0 1 0 0,-1-1-1 0 0,1 0 1 0 0,-1-1-1 0 0,2-2 16 0 0,11-5-49 0 0,111-53 97 0 0,-191 136 52 0 0,44-52 0 0 0,14-18-77 0 0,0 0-10 0 0,0 0-20 0 0,0 0-11 0 0,0 0 11 0 0,0 0 24 0 0,24 19 201 0 0,16 43-68 0 0,-28-5 498 0 0,-11-29-641 0 0,6-3 64 0 0,-2-17-75 0 0,-4-7 10 0 0,0 0 0 0 0,0 0 1 0 0,0 0-1 0 0,-1 0 0 0 0,1 0 0 0 0,0 0 0 0 0,-1 0 0 0 0,1 0 0 0 0,-1 0 0 0 0,1 0 0 0 0,-1 0 0 0 0,1 0 0 0 0,-1 0 1 0 0,0 1-1 0 0,0-1 0 0 0,1 0 0 0 0,-1 0 0 0 0,0 0 0 0 0,0 1 0 0 0,0-1 0 0 0,0 0 0 0 0,-1 0 0 0 0,1 0 0 0 0,0 1 1 0 0,0-1-1 0 0,-1 0 0 0 0,1 0 0 0 0,-1 0 0 0 0,1 0 0 0 0,-1 0 0 0 0,1 0 0 0 0,-1 0 0 0 0,0 0-6 0 0,-35 53 406 0 0,24-28-322 0 0,-5-2-395 0 0,11-21 309 0 0,1 0 0 0 0,-1 0 1 0 0,0 0-1 0 0,0-1 0 0 0,0 0 0 0 0,0 0 0 0 0,0-1 1 0 0,-1 1-1 0 0,1-1 0 0 0,0 0 0 0 0,-1-1 0 0 0,1 0 1 0 0,-1 0-1 0 0,1 0 0 0 0,0-1 0 0 0,-1 0 2 0 0,-2 1 0 0 0,-34-21 188 0 0,5-6-491 0 0,37 27 23 0 0,1 0-276 0 0,0 0-520 0 0,0 0-1145 0 0,0 0-2153 0 0,0 0-2709 0 0</inkml:trace>
  <inkml:trace contextRef="#ctx0" brushRef="#br0" timeOffset="63123.379">12894 3170 0 0 0,'18'-27'0'0'0,"-18"24"0"0"0,0 0 0 0 0,0 2 0 0 0,0 0 0 0 0,0 0 0 0 0,1 0 0 0 0,-1 0 0 0 0,0 0 0 0 0,0 0 0 0 0,1 0 0 0 0,-1 0 0 0 0,1 0 0 0 0,-1 0 0 0 0,1 1 0 0 0,-1-1 0 0 0,1 0 0 0 0,-1 0 0 0 0,1 0 0 0 0,0 1 0 0 0,-1-1 0 0 0,1 0 0 0 0,0 1 0 0 0,0-1 0 0 0,-1 1 0 0 0,1-1 0 0 0,0 1 0 0 0,0-1 0 0 0,0 1 0 0 0,0 0 0 0 0,0-1 0 0 0,0 1 0 0 0,0 0 0 0 0,0 0 0 0 0,0-1 0 0 0,0 1 0 0 0,-1 0 0 0 0,1 0 0 0 0,0 0 0 0 0,0 0 0 0 0,0 0 0 0 0,0 1 0 0 0,0-1 0 0 0,0 0 0 0 0,0 0 0 0 0,0 1 0 0 0,0-1 0 0 0,0 0 0 0 0,1 1 0 0 0,6 6 0 0 0,-6-6 0 0 0,0-1 0 0 0,-2 3 0 0 0,2-3 68 0 0,-2 0 285 0 0,0 0 128 0 0,0 0 39 0 0,0 0 21 0 0,0 0-23 0 0,0 0-52 0 0,0 0-79 0 0,0 0-108 0 0,0 0-111 0 0,0 0-82 0 0,0 0-71 0 0,0 0-36 0 0,0 0 7 0 0,0 0 6 0 0,0 0 32 0 0,0 0 37 0 0,0 0 20 0 0,0 0 22 0 0,0 0 17 0 0,1 4 1565 0 0,5-8 11880 0 0,-6 0-14940 0 0,-7-63 3382 0 0,-30 16-351 0 0,-5 23-884 0 0,-43 24-86 0 0,65 18-537 0 0,-26 42 146 0 0,42-44-262 0 0,0 1 0 0 0,0 1-1 0 0,1-1 1 0 0,1 1 0 0 0,0-1 0 0 0,1 1 0 0 0,0 0 0 0 0,1-1 0 0 0,1 1 0 0 0,0 0-33 0 0,-2 65 336 0 0,-12 208 430 0 0,9-51-421 0 0,4-235-356 0 0,0-1-13 0 0,0 3 15 0 0,0-2 14 0 0,0 1 6 0 0,7-31-3414 0 0,3 4-5939 0 0,-7 17-2081 0 0</inkml:trace>
  <inkml:trace contextRef="#ctx0" brushRef="#br0" timeOffset="64215.684">12934 3078 0 0 0,'0'0'480'0'0,"0"0"-64"0"0,-4-3-22 0 0,-17-9 343 0 0,20 12-287 0 0,1 0 39 0 0,0 0 39 0 0,0 0 78 0 0,0 0 98 0 0,0 0 69 0 0,0 0 51 0 0,0 0 27 0 0,-2 0 8552 0 0,2 0-9174 0 0,3 0-122 0 0,0 0 0 0 0,0 0 0 0 0,-1 0 0 0 0,1 0 0 0 0,0 1 0 0 0,0-1 0 0 0,-1 1 0 0 0,1 0 0 0 0,0 0 1 0 0,-1 0-1 0 0,1 0 0 0 0,-1 0 0 0 0,1 1 0 0 0,-1-1 0 0 0,1 1 0 0 0,-1 0 0 0 0,0-1 0 0 0,0 1 0 0 0,0 0 1 0 0,0 0-1 0 0,0 0 0 0 0,-1 0 0 0 0,1 1 0 0 0,0-1 0 0 0,-1 1 0 0 0,0-1 0 0 0,1 1 0 0 0,-1-1 0 0 0,0 1 0 0 0,-1-1 1 0 0,1 1-1 0 0,0 0 0 0 0,0 2-107 0 0,12 112 2055 0 0,-12-3-1035 0 0,-17-26-480 0 0,12-6-137 0 0,2 54 196 0 0,-5-107-379 0 0,7-29-206 0 0,0 0 2 0 0,-2 22 50 0 0,0-16 302 0 0,0-31-1921 0 0,2 17-1430 0 0,-1-1-6013 0 0,1 5-2847 0 0</inkml:trace>
  <inkml:trace contextRef="#ctx0" brushRef="#br0" timeOffset="75550.921">12338 3829 0 0 0,'0'0'367'0'0,"0"0"316"0"0,0 0 82 0 0,0 0-6 0 0,0 0-18 0 0,0 0-32 0 0,0 0-55 0 0,0 0-51 0 0,-5-1-8 0 0,-23-2 1496 0 0,33 3 7141 0 0,3-1-5598 0 0,30-2-3749 0 0,138-22 1395 0 0,-5 17-661 0 0,1 5 144 0 0,-36-1-562 0 0,-43 15-137 0 0,50 0 461 0 0,-42-15-68 0 0,-101 4-471 0 0,0 0 4 0 0,17 0 84 0 0,23 0 252 0 0,-47 19-264 0 0,-7 28 157 0 0,-20 46 41 0 0,30-65-238 0 0,0 0 0 0 0,2 1 0 0 0,1 0 0 0 0,1 0-1 0 0,3 16-21 0 0,0 32-20 0 0,4 41 46 0 0,4-38-38 0 0,4 38 32 0 0,-5-44-3 0 0,-2-29-6 0 0,-6 64 2 0 0,-2-108-17 0 0,-6 24 1210 0 0,-591-25-1006 0 0,513 1-79 0 0,16-8-132 0 0,0 3 2 0 0,-6-7 49 0 0,-93 7-25 0 0,7 4 706 0 0,160-30-594 0 0,0-3-145 0 0,-2 15 27 0 0,2 0 1 0 0,1-1-1 0 0,0 1 1 0 0,1 0-1 0 0,1 0 1 0 0,1 0-1 0 0,3-10-9 0 0,20-71 49 0 0,-24-56-19 0 0,1-106-49 0 0,-17 139 16 0 0,19 81-55 0 0,8 13-73 0 0,-13 27 123 0 0,1 1 0 0 0,-1 0-5 0 0,-1 0-19 0 0,0 0 8 0 0,0 0 10 0 0,0 0-8 0 0,0 0-10 0 0,0 0-12 0 0,0 0-16 0 0,0 0 22 0 0,0 0 12 0 0,0 0 3 0 0,0 0 24 0 0,0 0-15 0 0,0 0 7 0 0,0 0 15 0 0,1 0-13 0 0,0 0-10 0 0,-1 0-2 0 0,0 0-3 0 0,18 0 38 0 0,86 15-35 0 0,-57-15 26 0 0,-47 0-23 0 0,0 0-20 0 0,0 0-58 0 0,0 0-86 0 0,0 0-132 0 0,0 0-255 0 0,0 0-333 0 0,0 0-493 0 0,0 4-5738 0 0,0 0-2789 0 0</inkml:trace>
  <inkml:trace contextRef="#ctx0" brushRef="#br0" timeOffset="78320.347">12452 4617 0 0 0,'0'0'846'0'0,"0"0"79"0"0,0 0-9 0 0,0 0-48 0 0,0 0-26 0 0,0 0 30 0 0,0 0 102 0 0,0 0 107 0 0,0 0 95 0 0,0 0 22 0 0,0 0-43 0 0,0 0-81 0 0,0 0-117 0 0,0 0-129 0 0,0 0-113 0 0,0 0-99 0 0,0 0-84 0 0,0 0-37 0 0,0 0-28 0 0,0 0-10 0 0,0 0 25 0 0,0 0 9 0 0,0 0 11 0 0,0-6 2697 0 0,2-19-2550 0 0,-1 9-526 0 0,2 0 0 0 0,-1-1 1 0 0,2 2-1 0 0,0-1 0 0 0,1 0 1 0 0,1 1-1 0 0,0 0 0 0 0,1 0 1 0 0,0 1-1 0 0,2-1 0 0 0,-1 2 1 0 0,2-1-1 0 0,0 1 0 0 0,0 1 1 0 0,1 0-1 0 0,1 0 0 0 0,0 1 1 0 0,0 1-1 0 0,9-5-123 0 0,43-23 232 0 0,-39 87-124 0 0,-15-27-52 0 0,-1 1 0 0 0,-1 1 1 0 0,-1-1-1 0 0,-1 2 0 0 0,-1-1 0 0 0,-1 0 0 0 0,-1 1 0 0 0,-1 10-56 0 0,9-110 831 0 0,-1 58-858 0 0,1 0 0 0 0,1 1 0 0 0,1 0 0 0 0,0 1 0 0 0,1 0 0 0 0,0 1 1 0 0,1 1-1 0 0,1 0 0 0 0,8-4 27 0 0,-18 13-12 0 0,0 0 1 0 0,0 0-1 0 0,0 0 1 0 0,0 0-1 0 0,1 1 1 0 0,0 0 0 0 0,-1 1-1 0 0,1 0 1 0 0,0 0-1 0 0,1 0 1 0 0,-1 1 0 0 0,0 0-1 0 0,0 0 1 0 0,0 0-1 0 0,1 1 1 0 0,4 1 11 0 0,-8 1 8 0 0,1 0-1 0 0,-1 0 1 0 0,0 0 0 0 0,0 1 0 0 0,0 0 0 0 0,0 0-1 0 0,0 0 1 0 0,0 0 0 0 0,-1 1 0 0 0,1-1 0 0 0,-1 1-1 0 0,0 0 1 0 0,0 0 0 0 0,-1 0 0 0 0,1 0 0 0 0,-1 1-1 0 0,0-1 1 0 0,0 1 0 0 0,0-1 0 0 0,-1 1 0 0 0,0 0-1 0 0,0-1 1 0 0,0 1 0 0 0,0 0 0 0 0,-1 0 0 0 0,1 4-8 0 0,-30 116 421 0 0,26-15-329 0 0,3-109-117 0 0,0-1-2961 0 0,0 0-1312 0 0,0 0-4642 0 0,0 0-1382 0 0</inkml:trace>
  <inkml:trace contextRef="#ctx0" brushRef="#br0" timeOffset="81714.472">11901 3814 0 0 0,'0'0'209'0'0,"0"0"396"0"0,0 0 140 0 0,0 0 118 0 0,0 0 114 0 0,0 0 46 0 0,0 0-15 0 0,1 7 3601 0 0,-2-3 4695 0 0,-446 0-5533 0 0,316 3-3280 0 0,15-21 419 0 0,27 13-706 0 0,-39-2 401 0 0,66-1-496 0 0,31-3 230 0 0,7-5 29 0 0,-26 5-1491 0 0,50 18-1856 0 0,0-7-1878 0 0,0 0-5867 0 0</inkml:trace>
  <inkml:trace contextRef="#ctx0" brushRef="#br0" timeOffset="82922.685">11461 791 0 0 0,'0'0'520'0'0,"0"0"92"0"0,0 0 6 0 0,0 0-11 0 0,0 0 14 0 0,0 0 18 0 0,0 0 41 0 0,0 0 49 0 0,0 0 57 0 0,0 0 59 0 0,0 0 52 0 0,0 0 27 0 0,0 0-56 0 0,-20 5 2075 0 0,-109 19 3337 0 0,-31-16-3807 0 0,50-31-1340 0 0,-68 13 186 0 0,120 18-604 0 0,51-2-4980 0 0,14-1-494 0 0,-3 2-6329 0 0</inkml:trace>
  <inkml:trace contextRef="#ctx0" brushRef="#br0" timeOffset="84263.251">10983 1815 0 0 0,'0'0'540'0'0,"0"0"424"0"0,0 0 363 0 0,0 0 282 0 0,0 0 200 0 0,0 0 9 0 0,0 0-148 0 0,0 0-166 0 0,0 0-188 0 0,0 0-177 0 0,0 0-171 0 0,0 0-194 0 0,-2-6-177 0 0,-5-25 213 0 0,-4 303 2339 0 0,11-267-3146 0 0,1 0 0 0 0,0-1 1 0 0,0 1-1 0 0,0-1 0 0 0,0 1 1 0 0,1-1-1 0 0,0 1 0 0 0,0-1 1 0 0,0 0-1 0 0,0 0 0 0 0,1 0 1 0 0,0 0-1 0 0,-1-1 0 0 0,1 1 1 0 0,1-1-1 0 0,-1 1 0 0 0,0-1 1 0 0,2 1-4 0 0,-4-3 27 0 0,0 0 1 0 0,0-1 0 0 0,0 1 0 0 0,0 0-1 0 0,0 0 1 0 0,0-1 0 0 0,0 1 0 0 0,0 0-1 0 0,0-1 1 0 0,0 1 0 0 0,0-1 0 0 0,1 0-1 0 0,-1 1 1 0 0,0-1 0 0 0,0 0 0 0 0,0 0-1 0 0,1 0 1 0 0,-1 1 0 0 0,0-1 0 0 0,0-1-1 0 0,1 1 1 0 0,-1 0 0 0 0,0 0 0 0 0,0 0-1 0 0,0-1 1 0 0,1 1 0 0 0,-1 0 0 0 0,0-1-1 0 0,0 1 1 0 0,0-1 0 0 0,0 1 0 0 0,0-1-1 0 0,0 0 1 0 0,0 0 0 0 0,0 1 0 0 0,0-1-1 0 0,0 0 1 0 0,0 0 0 0 0,0 0 0 0 0,-1 0-1 0 0,2-1-27 0 0,30-49 825 0 0,-26 40-860 0 0,100-221 639 0 0,-71 100-120 0 0,-34 131-440 0 0,-1 1-19 0 0,0 0-17 0 0,0 0-14 0 0,0 0-10 0 0,0 0-8 0 0,0 0-10 0 0,0 0-11 0 0,0 0-2 0 0,0 0 10 0 0,2 46 229 0 0,3-1 0 0 0,2 0 0 0 0,2 0 0 0 0,5 14-192 0 0,16 84 249 0 0,-19-60-173 0 0,-4 0 0 0 0,-3 1 1 0 0,-8 83-77 0 0,5-158 22 0 0,-2 0 1 0 0,0 0-1 0 0,0 1 1 0 0,0-1-1 0 0,-1 0 1 0 0,-1 0-1 0 0,1 0 1 0 0,-1-1-1 0 0,-1 1 1 0 0,0-1-1 0 0,0 1 1 0 0,-1-1-1 0 0,1-1 1 0 0,-2 1-1 0 0,1 0 1 0 0,-1-1-1 0 0,0 0 1 0 0,-1-1-1 0 0,0 0 1 0 0,0 0-1 0 0,0 0 1 0 0,-1 0-1 0 0,0-1 1 0 0,1-1-1 0 0,-2 1 1 0 0,-3 0-23 0 0,10-3 20 0 0,0-1 0 0 0,0 0-1 0 0,0 0 1 0 0,0 0 0 0 0,1 0 0 0 0,-1 0-1 0 0,-1-1 1 0 0,1 1 0 0 0,0-1 0 0 0,0 1 0 0 0,0-1-1 0 0,0 0 1 0 0,0 1 0 0 0,0-1 0 0 0,0 0-1 0 0,-1-1 1 0 0,1 1 0 0 0,0 0 0 0 0,0-1 0 0 0,0 1-1 0 0,0-1 1 0 0,0 1 0 0 0,0-1 0 0 0,0 0 0 0 0,0 0-1 0 0,0 0 1 0 0,0 0 0 0 0,0 0 0 0 0,1-1-1 0 0,-1 1 1 0 0,0 0 0 0 0,1-1 0 0 0,-1 1 0 0 0,1-1-1 0 0,0 0 1 0 0,-1 1 0 0 0,1-1 0 0 0,0 0-1 0 0,0 0 1 0 0,0 0 0 0 0,0 0 0 0 0,0 0 0 0 0,1 0-1 0 0,-1 0 1 0 0,1 0 0 0 0,-1 0 0 0 0,1 0 0 0 0,0-2-21 0 0,0-9 30 0 0,2 1 0 0 0,0-1-1 0 0,0 0 1 0 0,1 1-1 0 0,1-1 1 0 0,0 1 0 0 0,1 0-1 0 0,0 0 1 0 0,0 1-1 0 0,2-1 1 0 0,-1 1-1 0 0,1 1 1 0 0,3-4-29 0 0,33-63 67 0 0,-28 45-73 0 0,17-72-448 0 0,-48 100-2764 0 0,8 4-2074 0 0,6 0 583 0 0,-1 0-6808 0 0</inkml:trace>
  <inkml:trace contextRef="#ctx0" brushRef="#br0" timeOffset="85357.615">11434 2341 0 0 0,'0'0'377'0'0,"0"0"76"0"0,0 0 37 0 0,0 0 13 0 0,0 0 67 0 0,0 0 192 0 0,0 0 187 0 0,0 0 212 0 0,0 0 157 0 0,0 3-15 0 0,11 42 8479 0 0,0-52-5741 0 0,-1-21-3643 0 0,1 0 1 0 0,1 0 0 0 0,1 1 0 0 0,2 0-1 0 0,1 1 1 0 0,8-9-399 0 0,-5 83-65 0 0,16 51 139 0 0,-19-95 250 0 0,10-35-77 0 0,-22 25-225 0 0,58-67 50 0 0,-51 65-46 0 0,-11 8-48 0 0,0 0-21 0 0,2 23-62 0 0,14 68 439 0 0,-13-81-543 0 0,3 5-400 0 0,2-17-8059 0 0,-6 1-2802 0 0</inkml:trace>
  <inkml:trace contextRef="#ctx0" brushRef="#br0" timeOffset="86528.985">11248 865 0 0 0,'0'0'720'0'0,"0"0"227"0"0,0 0 72 0 0,0 0 16 0 0,0 0-50 0 0,0 0-88 0 0,0 0 31 0 0,0 0 97 0 0,0 0 116 0 0,0 0 104 0 0,-1 0-1896 0 0,-7 3 11687 0 0,6-2-9305 0 0,15 183 559 0 0,2 110-1221 0 0,-10-250-979 0 0,-1-4 193 0 0,-4-39-287 0 0,6 13-177 0 0,12-10-959 0 0,-10-4-3366 0 0,-4 0-653 0 0,-2 0-6672 0 0</inkml:trace>
  <inkml:trace contextRef="#ctx0" brushRef="#br0" timeOffset="89481.561">11248 2739 896 0 0,'0'0'1206'0'0,"0"0"-86"0"0,0 0 110 0 0,0 0 265 0 0,0 0 238 0 0,0 0 130 0 0,0 0-26 0 0,0 0-214 0 0,0 0-322 0 0,0 0-342 0 0,0 0-301 0 0,0 0-206 0 0,0-6-93 0 0,0-11-138 0 0,0 10 2754 0 0,0 7-2716 0 0,0 0-11 0 0,4 26 1759 0 0,36 136 712 0 0,-16-7-1780 0 0,-20 177-16 0 0,-1-223-439 0 0,-3-108-470 0 0,0-1 6 0 0,0 0-3 0 0,0 0-9 0 0,0 0-23 0 0,0 0 27 0 0,0 0 10 0 0,0 0 28 0 0,0 0-28 0 0,0 0-6 0 0,0 0-15 0 0,0 0 11 0 0,0 0 8 0 0,0 0 8 0 0,1 29 289 0 0,6 4 26 0 0,-7-33-331 0 0,2 14 28 0 0,7 2 321 0 0,-9-16-339 0 0,0 0-6 0 0,0 0-6 0 0,0 0 5 0 0,0 0 1 0 0,0 0-1 0 0,0 0-8 0 0,0 0-13 0 0,0 0-2 0 0,0 0 6 0 0,-6-67 258 0 0,-7 52-281 0 0,-1 0 1 0 0,0 1-1 0 0,-1 0 1 0 0,-1 1-1 0 0,0 1 1 0 0,-1 0-1 0 0,0 2 1 0 0,-17-9 24 0 0,-85-30 61 0 0,102 35-40 0 0,17 14-29 0 0,0 0 12 0 0,0 0 2 0 0,28-18-92 0 0,-5 10 86 0 0,1 1 1 0 0,0 1-1 0 0,0 2 0 0 0,1 0 0 0 0,0 2 1 0 0,8 0-1 0 0,255-25-2 0 0,-149 2-68 0 0,-139 25 75 0 0,0 1 0 0 0,0-1 0 0 0,-1 0 0 0 0,1 1 0 0 0,0-1 0 0 0,0 0 0 0 0,0 0 0 0 0,0 1 0 0 0,0-1 0 0 0,0 0 0 0 0,0 1 0 0 0,0-1 0 0 0,0 0 0 0 0,0 0 0 0 0,1 1 0 0 0,-1-1 0 0 0,0 0 0 0 0,0 1 1 0 0,0-1-1 0 0,0 0 0 0 0,0 0 0 0 0,0 1 0 0 0,0-1 0 0 0,1 0 0 0 0,-1 0 0 0 0,0 0 0 0 0,0 1 0 0 0,0-1 0 0 0,1 0 0 0 0,-1 0 0 0 0,0 0 0 0 0,0 1 0 0 0,1-1 0 0 0,-1 0 0 0 0,0 0 0 0 0,0 0 0 0 0,1 0 1 0 0,-1 0-1 0 0,0 0 0 0 0,0 0 0 0 0,1 0 0 0 0,-1 1 0 0 0,0-1 0 0 0,1 0 0 0 0,-1 0 0 0 0,0 0 0 0 0,0 0 0 0 0,1 0 0 0 0,-1-1 0 0 0,0 1 0 0 0,1 0 0 0 0,-1 0 0 0 0,0 0 0 0 0,0 0 0 0 0,1 0 0 0 0,-1 0-5 0 0,-23 23-9 0 0,18-19 30 0 0,-193 184 135 0 0,73-77-40 0 0,77-27 19 0 0,44-84-911 0 0,16-26-2790 0 0,-4 16-4167 0 0,0 2-4908 0 0</inkml:trace>
  <inkml:trace contextRef="#ctx0" brushRef="#br0" timeOffset="95077.715">14724 957 0 0 0,'-26'4'11'0'0,"26"-13"1819"0"0,1 7 5527 0 0,57 3-2339 0 0,4 1-3737 0 0,89 24-102 0 0,96-19 89 0 0,-169-3-960 0 0,21 3 145 0 0,76-17 313 0 0,48 6-190 0 0,-18 11 157 0 0,-90 0-446 0 0,133-3 923 0 0,-49 0-533 0 0,-75-1-223 0 0,35 1 897 0 0,-159-4-1347 0 0,0 0-7 0 0,0 0 10 0 0,0 0 9 0 0,0 0 13 0 0,0 0 22 0 0,0 0-19 0 0,0 0 1 0 0,0 0 7 0 0,0 0-15 0 0,0 0 6 0 0,0 0-20 0 0,0 0-22 0 0,-30 13-3097 0 0,11 0-4928 0 0,13-9-2955 0 0</inkml:trace>
  <inkml:trace contextRef="#ctx0" brushRef="#br0" timeOffset="97684.561">16896 1053 0 0 0,'0'0'409'0'0,"0"0"365"0"0,0 0 126 0 0,0 0 66 0 0,0 0 78 0 0,0 0 35 0 0,0 0 5 0 0,5-5 5741 0 0,-27-11-3248 0 0,-30 5-2401 0 0,27 6-341 0 0,-71 1 1355 0 0,48 22-1528 0 0,-37 24 104 0 0,-2 26 419 0 0,16 2-325 0 0,25 5-364 0 0,28-28-244 0 0,3 9 96 0 0,12-43-301 0 0,1 1 0 0 0,1 0 0 0 0,0-1 0 0 0,0 1 0 0 0,2 0 0 0 0,-1 0 0 0 0,2 0-1 0 0,0-1 1 0 0,0 1 0 0 0,2-1 0 0 0,1 5-47 0 0,43 57 402 0 0,12-21 34 0 0,-27-36-240 0 0,34 5 196 0 0,9-12-119 0 0,-6 0-163 0 0,46-10 172 0 0,-104-2-243 0 0,0 0-1 0 0,0-1 0 0 0,-1 0 0 0 0,1-1 1 0 0,0 0-1 0 0,-1-1 0 0 0,1 0 1 0 0,-1-1-1 0 0,0 0 0 0 0,8-6-38 0 0,80-82 303 0 0,-59 39-186 0 0,-20 20-47 0 0,-15 24-43 0 0,0 0 1 0 0,-1-1-1 0 0,0 0 1 0 0,-1 1-1 0 0,0-1 1 0 0,-1-1-1 0 0,0 1 1 0 0,0 0 0 0 0,-1-10-28 0 0,4-89 156 0 0,-14 44-114 0 0,-11 11 20 0 0,10 45-67 0 0,1-1 0 0 0,-2 1 0 0 0,0 1 0 0 0,0 0 0 0 0,0 1 0 0 0,-1 0 0 0 0,0 0 0 0 0,-4 0 5 0 0,11 5-8 0 0,-8-5-57 0 0,0 1 1 0 0,-1 0-1 0 0,0 2 1 0 0,0-1-1 0 0,0 2 1 0 0,0-1-1 0 0,-1 2 1 0 0,0 0-1 0 0,0 1 1 0 0,0 1-1 0 0,-10 0 65 0 0,-6-1-609 0 0,15 0-964 0 0,1 2-3510 0 0,12 1-839 0 0,0 2-5844 0 0</inkml:trace>
  <inkml:trace contextRef="#ctx0" brushRef="#br0" timeOffset="99247.555">16749 1318 0 0 0,'0'0'181'0'0,"0"0"440"0"0,0 0 121 0 0,0 0 41 0 0,0 0 32 0 0,0 0-8 0 0,0 0-30 0 0,0 0-54 0 0,0 0-51 0 0,7-16 2533 0 0,-3 7 3875 0 0,-4 8-6682 0 0,0 1-12 0 0,-44-3 2406 0 0,12 36-2232 0 0,27 18-120 0 0,5-48-381 0 0,0 0 1 0 0,1 1-1 0 0,0-1 1 0 0,-1 0-1 0 0,1 0 1 0 0,0 0-1 0 0,1 0 1 0 0,-1 0-1 0 0,0 0 1 0 0,1 0-1 0 0,0-1 1 0 0,0 1-1 0 0,0-1 1 0 0,0 1-1 0 0,0-1 1 0 0,0 1-1 0 0,0-1 1 0 0,1 0-1 0 0,-1 0 1 0 0,1 0-1 0 0,0-1 1 0 0,0 1-1 0 0,-1 0 0 0 0,1-1 1 0 0,0 0-1 0 0,0 0 1 0 0,0 0-1 0 0,1 0 1 0 0,-1 0-1 0 0,0-1 1 0 0,0 1-1 0 0,0-1 1 0 0,4 0-60 0 0,31-25 680 0 0,24-37-128 0 0,-61 61-539 0 0,0 0 0 0 0,0 0 0 0 0,-1 0 0 0 0,1 0 0 0 0,-1-1 0 0 0,1 1 0 0 0,-1 0 0 0 0,1 0 0 0 0,-1-1 0 0 0,0 1 0 0 0,0 0 0 0 0,1 0 0 0 0,-1-1 0 0 0,0 1 0 0 0,0 0 0 0 0,0-1 0 0 0,-1 1 0 0 0,1 0 0 0 0,0-1 0 0 0,0 1 0 0 0,-1 0 0 0 0,1 0 0 0 0,-1-1 0 0 0,1 1 0 0 0,-1 0 0 0 0,1 0 0 0 0,-1 0 0 0 0,0 0 0 0 0,1 0 0 0 0,-1 0 0 0 0,0 0 0 0 0,0 0 0 0 0,0 0-1 0 0,0 0 1 0 0,0 0 0 0 0,0 0 0 0 0,0 1 0 0 0,0-1 0 0 0,0 0 0 0 0,-1 1 0 0 0,1-1 0 0 0,0 1 0 0 0,0-1 0 0 0,0 1 0 0 0,-2-1-13 0 0,-4 0-68 0 0,-1 0-1 0 0,0 0 1 0 0,0 1-1 0 0,1 0 1 0 0,-1 1-1 0 0,0-1 1 0 0,0 1-1 0 0,1 1 1 0 0,-1 0-1 0 0,0 0 1 0 0,-5 2 68 0 0,10-3-36 0 0,1 5-3914 0 0,7-4-986 0 0,-2 1-3563 0 0,-1-2 1912 0 0</inkml:trace>
  <inkml:trace contextRef="#ctx0" brushRef="#br0" timeOffset="101900.431">16493 563 0 0 0,'0'0'316'0'0,"0"0"571"0"0,0 0 48 0 0,0 0-96 0 0,0 0-82 0 0,0 0-37 0 0,0 0-36 0 0,0 0 31 0 0,0 0 31 0 0,0 0 33 0 0,0 0 23 0 0,0 3-45 0 0,3 73 4021 0 0,1 18-2844 0 0,17 120-206 0 0,-20 48-830 0 0,-8-75-426 0 0,8-165-427 0 0,-11 40 331 0 0,6-32 503 0 0,29-34 65 0 0,163-11-305 0 0,-152 15-488 0 0,53 1 74 0 0,-28-2-26 0 0,7 1-159 0 0,-68 0-31 0 0,17-8 1497 0 0,-23-183-869 0 0,1 70-378 0 0,-9 55-122 0 0,-22-53 35 0 0,24 31-65 0 0,8-22 6 0 0,4 22-195 0 0,3 72 825 0 0,0 6-3334 0 0,-2 3-6422 0 0,-1 7-2452 0 0</inkml:trace>
  <inkml:trace contextRef="#ctx0" brushRef="#br0" timeOffset="103359.51">16765 644 0 0 0,'0'0'137'0'0,"0"0"522"0"0,0 0 137 0 0,0 0-23 0 0,0 0 7 0 0,0 0 8 0 0,0 0 16 0 0,0 0 8 0 0,0 0 19 0 0,-27 10-5 0 0,-83 30-92 0 0,73-20 977 0 0,36-20-1571 0 0,1 0 26 0 0,21 3 272 0 0,-1 0 0 0 0,1-2-1 0 0,0 0 1 0 0,-1-1 0 0 0,1-1 0 0 0,0-1 0 0 0,7-3-438 0 0,71-2 326 0 0,-98 7-231 0 0,-1 0 38 0 0,0 0 6 0 0,0 0 21 0 0,0 0-29 0 0,-17 8 242 0 0,-157 97 1114 0 0,154-95-1226 0 0,-1 17-177 0 0,52-16 163 0 0,-15-10-221 0 0,0 0 0 0 0,1-1-1 0 0,-1 0 1 0 0,0-2 0 0 0,0 0 0 0 0,0 0-1 0 0,0-2 1 0 0,0 0 0 0 0,-1-1 0 0 0,7-3-26 0 0,-18 8 188 0 0,-37 19-284 0 0,-126 87 312 0 0,86-66-16 0 0,73-39-208 0 0,0-1 0 0 0,0 1 0 0 0,1 0-1 0 0,-1-1 1 0 0,0 1 0 0 0,0-1 0 0 0,0 1 0 0 0,1 0 0 0 0,-1-1 0 0 0,0 1 0 0 0,1-1 0 0 0,-1 1 0 0 0,1-1 0 0 0,-1 1 0 0 0,1-1 0 0 0,-1 1 0 0 0,1-1 0 0 0,-1 1 0 0 0,1-1-1 0 0,-1 1 1 0 0,1-1 0 0 0,-1 0 0 0 0,1 1 0 0 0,-1-1 0 0 0,1 0 0 0 0,0 0 0 0 0,-1 1 0 0 0,1-1 0 0 0,0 0 0 0 0,-1 0 0 0 0,1 0 0 0 0,0 0 0 0 0,-1 0 0 0 0,1 0 0 0 0,0 0 0 0 0,-1 0-1 0 0,1 0 1 0 0,0 0 0 0 0,-1 0 0 0 0,1-1 0 0 0,0 1 0 0 0,-1 0 0 0 0,1 0 0 0 0,0-1 0 0 0,-1 1 0 0 0,1 0 8 0 0,20-2 3 0 0,0-1 0 0 0,0-1 1 0 0,-1 0-1 0 0,0-2 0 0 0,0 0 0 0 0,13-6-3 0 0,45-13-4 0 0,-78 25 7 0 0,0 0 1 0 0,0 0-1 0 0,0 0 1 0 0,0 1-1 0 0,0-1 1 0 0,0 0-1 0 0,0 0 1 0 0,0 1-1 0 0,1-1 1 0 0,-1 0-1 0 0,0 0 1 0 0,0 0-1 0 0,0 1-3 0 0,-14 6-16 0 0,-183 119 613 0 0,197-126-603 0 0,-1 0-1 0 0,0 0 0 0 0,1 1 0 0 0,-1-1 0 0 0,1 0 0 0 0,-1 0 0 0 0,0 1 0 0 0,1-1 1 0 0,-1 1-1 0 0,1-1 0 0 0,-1 0 0 0 0,1 1 0 0 0,-1-1 0 0 0,1 1 0 0 0,0-1 1 0 0,-1 1-1 0 0,1-1 0 0 0,-1 1 0 0 0,1 0 0 0 0,0-1 0 0 0,0 1 0 0 0,-1-1 0 0 0,1 1 1 0 0,0 0-1 0 0,0-1 0 0 0,0 1 0 0 0,-1 0 0 0 0,1-1 0 0 0,0 1 0 0 0,0 0 1 0 0,0-1-1 0 0,0 1 0 0 0,0 0 0 0 0,1-1 0 0 0,-1 1 0 0 0,0-1 0 0 0,0 1 0 0 0,0 0 1 0 0,0-1-1 0 0,1 1 0 0 0,-1 0 0 0 0,0-1 0 0 0,1 1 0 0 0,-1-1 0 0 0,0 1 1 0 0,1-1-1 0 0,-1 1 7 0 0,76-1-68 0 0,-32-11-204 0 0,-44 11 249 0 0,0 0-10 0 0,0 0-19 0 0,-34 30 81 0 0,-98 80 342 0 0,131-109-372 0 0,0 0 0 0 0,0-1 0 0 0,0 1 0 0 0,0 0 0 0 0,0-1 0 0 0,0 1 1 0 0,0 0-1 0 0,0 0 0 0 0,0 0 0 0 0,0 0 0 0 0,1 0 0 0 0,-1 0 0 0 0,0 0 1 0 0,0 0-1 0 0,1 0 0 0 0,-1 1 0 0 0,1-1 0 0 0,-1 0 0 0 0,1 0 0 0 0,0 0 1 0 0,-1 1-1 0 0,1-1 0 0 0,0 0 0 0 0,0 0 0 0 0,0 1 0 0 0,0-1 0 0 0,0 0 1 0 0,0 1-1 0 0,0-1 0 0 0,1 0 0 0 0,-1 0 0 0 0,0 1 0 0 0,1-1 0 0 0,-1 0 1 0 0,0 0-1 0 0,1 0 0 0 0,0 1 0 0 0,-1-1 0 0 0,1 0 0 0 0,0 0 0 0 0,-1 0 0 0 0,1 0 1 0 0,0 0-1 0 0,0 0 0 0 0,0-1 0 0 0,0 1 0 0 0,0 0 0 0 0,0 0 1 0 0,38 17-85 0 0,-38-16 79 0 0,-1 0 0 0 0,1 0 1 0 0,-1 0-1 0 0,1 1 0 0 0,-1-1 0 0 0,0 0 0 0 0,0 1 1 0 0,0-1-1 0 0,0 0 0 0 0,0 0 0 0 0,-1 1 0 0 0,1-1 1 0 0,-1 0-1 0 0,1 0 0 0 0,-1 0 0 0 0,0 0 0 0 0,0 0 1 0 0,0 0-1 0 0,0 0 0 0 0,0 0 0 0 0,-1 0 0 0 0,1 0 1 0 0,0 0-1 0 0,-1-1 0 0 0,1 1 0 0 0,-1 0 0 0 0,0-1 0 0 0,0 1 1 0 0,1-1-1 0 0,-1 0 0 0 0,0 0 0 0 0,0 0 0 0 0,0 0 1 0 0,0 0-1 0 0,0 0 0 0 0,-2 0 6 0 0,-12 12 196 0 0,14-12-182 0 0,2-1-31 0 0,0 0-31 0 0,0 0-5 0 0,0 0-18 0 0,12 11-334 0 0,15 5-40 0 0,-23-11-2850 0 0,-3 0-3298 0 0,-1-5 522 0 0</inkml:trace>
  <inkml:trace contextRef="#ctx0" brushRef="#br0" timeOffset="104013.834">16750 1093 2192 0 0,'0'0'2338'0'0,"0"0"-1139"0"0,0 0-607 0 0,0 0-25 0 0,0 0 145 0 0,0 0 90 0 0,0 0-2 0 0,0 0-101 0 0,0 0-196 0 0,0 0-179 0 0,0 0-123 0 0,0 0-96 0 0,0 0-49 0 0,8 0-1 0 0,23-3 34 0 0,-21 26 1248 0 0,-11-20-1047 0 0,-48 89 1776 0 0,50-90-2038 0 0,1 0 1 0 0,-1-1-1 0 0,1 1 0 0 0,0-1 0 0 0,0 1 1 0 0,0-1-1 0 0,0 1 0 0 0,0-1 0 0 0,0 0 0 0 0,0 0 1 0 0,1 0-1 0 0,-1 0 0 0 0,0 0 0 0 0,0-1 1 0 0,1 1-1 0 0,-1-1 0 0 0,1 1 0 0 0,-1-1 0 0 0,0 0 1 0 0,1 0-1 0 0,-1 0 0 0 0,1 0 0 0 0,-1-1 1 0 0,0 1-1 0 0,1-1 0 0 0,-1 1 0 0 0,1-1-28 0 0,5 1 37 0 0,2-1-1 0 0,-8 0-35 0 0,0 1 0 0 0,0-1 0 0 0,-1 0 0 0 0,1 1 0 0 0,0-1 0 0 0,0 1 0 0 0,0 0 0 0 0,0-1 0 0 0,0 1-1 0 0,0 0 1 0 0,0 0 0 0 0,0 1 0 0 0,0-1 0 0 0,0 0 0 0 0,-1 0 0 0 0,1 1 0 0 0,0-1 0 0 0,0 1 0 0 0,0 0 0 0 0,0 0 0 0 0,-1-1 0 0 0,1 1-1 0 0,0 0 1 0 0,-1 0 0 0 0,1 1 0 0 0,-1-1 0 0 0,1 0 0 0 0,-1 0 0 0 0,1 1 0 0 0,-1-1 0 0 0,0 1 0 0 0,0-1 0 0 0,0 1 0 0 0,0 0-1 0 0,0-1 1 0 0,1 2-1 0 0,-33 30 699 0 0,-22 24 201 0 0,90-47-494 0 0,41-2-324 0 0,-77-7-72 0 0,0 0 0 0 0,-1 0 0 0 0,1 0-1 0 0,0 0 1 0 0,0 0 0 0 0,0 0-1 0 0,-1 1 1 0 0,1-1 0 0 0,0 0-1 0 0,-1 0 1 0 0,0 1 0 0 0,1-1-1 0 0,-1 0 1 0 0,1 0 0 0 0,-1 1-1 0 0,0-1 1 0 0,0 0 0 0 0,0 1-1 0 0,0-1 1 0 0,0 0 0 0 0,0 1-1 0 0,0-1 1 0 0,-1 0 0 0 0,1 1-1 0 0,0-1 1 0 0,-1 0 0 0 0,1 1-1 0 0,-1-1 1 0 0,1 0 0 0 0,-1 0-1 0 0,1 0 1 0 0,-1 1 0 0 0,0-1-1 0 0,0 0 1 0 0,0 0 0 0 0,0 0-1 0 0,0 0 1 0 0,0 0 0 0 0,0-1-1 0 0,0 1 1 0 0,0 0 0 0 0,0 0-1 0 0,0-1 1 0 0,0 1 0 0 0,-1 0-1 0 0,1-1 1 0 0,0 1 0 0 0,0-1-1 0 0,-1 0 1 0 0,1 1-10 0 0,0 0 17 0 0,-12 9 228 0 0,13-10-283 0 0,0 0 0 0 0,1 0 0 0 0,-1 0 1 0 0,0 0-1 0 0,1 0 0 0 0,-1 0 0 0 0,0 0 0 0 0,1 0 0 0 0,-1 0 0 0 0,0 0 0 0 0,1 0 0 0 0,-1 1 1 0 0,0-1-1 0 0,1 0 0 0 0,-1 0 0 0 0,0 0 0 0 0,1 0 0 0 0,-1 1 0 0 0,0-1 0 0 0,0 0 0 0 0,1 0 1 0 0,-1 1-1 0 0,0-1 0 0 0,0 0 0 0 0,1 0 0 0 0,-1 1 0 0 0,0-1 0 0 0,0 0 0 0 0,0 1 0 0 0,0-1 0 0 0,1 0 1 0 0,-1 1-1 0 0,0-1 0 0 0,0 0 0 0 0,0 1 0 0 0,0-1 0 0 0,0 0 0 0 0,0 1 0 0 0,0-1 38 0 0,5 1-1491 0 0,1 1-6450 0 0,-6-2 7026 0 0,4 1-5888 0 0</inkml:trace>
  <inkml:trace contextRef="#ctx0" brushRef="#br0" timeOffset="123216.593">16892 1045 0 0 0,'0'0'159'0'0,"0"0"301"0"0,0 0 19 0 0,0 0-38 0 0,0 0 7 0 0,1-2-772 0 0,2-7 10493 0 0,82 38-5848 0 0,-32-7-3217 0 0,-35 15 1439 0 0,3 14-1859 0 0,4-17-433 0 0,-8-2 34 0 0,-17-31-251 0 0,9 29 311 0 0,17 39 201 0 0,-15-28-140 0 0,1 65 283 0 0,-13-80-468 0 0,10 137 592 0 0,-4-36-316 0 0,-8 117 440 0 0,-1 37-22 0 0,-5-9-76 0 0,7-28-195 0 0,-11-98-304 0 0,4 21-101 0 0,-2 68-10 0 0,-6-139-106 0 0,-14 72-32 0 0,22 189 33 0 0,-2-176-39 0 0,13 36-13 0 0,9 0 28 0 0,-28-114-5 0 0,6-40-106 0 0,-11 59 118 0 0,19-75-73 0 0,3-46-23 0 0,0-1-22 0 0,0 0-7 0 0,0 0-8 0 0,0 0 13 0 0,0 0-2 0 0,0 0 1 0 0,0 0 0 0 0,-17-16-953 0 0,2-7-776 0 0,1 0-5872 0 0,8 15-4557 0 0</inkml:trace>
  <inkml:trace contextRef="#ctx0" brushRef="#br0" timeOffset="124477.677">17015 3862 24 0 0,'0'0'1436'0'0,"0"0"-53"0"0,0 0 115 0 0,0 0 128 0 0,0 0-47 0 0,0 0-186 0 0,0 0-267 0 0,0 0-277 0 0,0 0-194 0 0,0 0-97 0 0,0 0 8 0 0,0 0 48 0 0,0 0 6 0 0,4 0-27 0 0,125-7 5271 0 0,107-71-2620 0 0,94-13-1495 0 0,-156 64-1087 0 0,-104 24-378 0 0,-17-1 21 0 0,-14-7 18 0 0,-57 7-488 0 0,8 4-629 0 0,-10 1-812 0 0,7 1-5696 0 0,8-1-2676 0 0</inkml:trace>
  <inkml:trace contextRef="#ctx0" brushRef="#br0" timeOffset="125917">17115 3457 0 0 0,'0'0'155'0'0,"0"0"334"0"0,0 0 106 0 0,0 0 44 0 0,0 0 58 0 0,0 0 17 0 0,-2-5 46 0 0,-7-15 83 0 0,-26-3 11418 0 0,35 23-11509 0 0,0 0-54 0 0,0 0-60 0 0,0 0-60 0 0,0 0-54 0 0,0 0-36 0 0,0 0-32 0 0,0 0-33 0 0,0 0-34 0 0,0 0-19 0 0,0 0-37 0 0,0 0-22 0 0,0 0-24 0 0,0 0-29 0 0,21 0 1563 0 0,118 7-233 0 0,70 41-817 0 0,53 15-266 0 0,-178-44-418 0 0,-17 12 9 0 0,-18 4-52 0 0,15-10-11 0 0,-12 8 25 0 0,-5-4-46 0 0,-28-14 33 0 0,-21-16-186 0 0,-21-18-6627 0 0,20 18-4599 0 0</inkml:trace>
  <inkml:trace contextRef="#ctx0" brushRef="#br0" timeOffset="128392.389">17894 3659 0 0 0,'0'0'623'0'0,"0"0"700"0"0,0 0 456 0 0,0 0 219 0 0,0 0 47 0 0,0 0-143 0 0,0 0-279 0 0,0 0-272 0 0,0 0-220 0 0,4-5-122 0 0,16-14-35 0 0,-15 14-38 0 0,-5 5-84 0 0,0 0-139 0 0,2 16 1287 0 0,19 40-559 0 0,-3 1 0 0 0,-3 0 1 0 0,9 59-1442 0 0,-17 200 1783 0 0,-22-39-1066 0 0,17-191-514 0 0,7-69 1082 0 0,-9 75-1175 0 0,6-92 872 0 0,-11 8-460 0 0,-167 241-538 0 0,128-191 7 0 0,-131 198 37 0 0,112-128-80 0 0,33-36 160 0 0,-1-44-107 0 0,31-49-10 0 0,0 1-1 0 0,0-1 0 0 0,-1 1 1 0 0,1 0-1 0 0,0-1 1 0 0,0 1-1 0 0,-1-1 1 0 0,1 1-1 0 0,0 0 1 0 0,-1-1-1 0 0,1 1 1 0 0,0 0-1 0 0,-1 0 1 0 0,1-1-1 0 0,0 1 0 0 0,-1 0 1 0 0,1 0-1 0 0,-1 0 1 0 0,1-1-1 0 0,0 1 1 0 0,-1 0-1 0 0,1 0 1 0 0,-1 0-1 0 0,1 0 1 0 0,-1 0-1 0 0,1 0 0 0 0,-1 0 1 0 0,1 0-1 0 0,0 0 1 0 0,-1 0-1 0 0,1 0 1 0 0,-1 0-1 0 0,1 0 1 0 0,-1 0-1 0 0,1 0 1 0 0,-1 1-1 0 0,1-1 0 0 0,0 0 1 0 0,-1 0-1 0 0,1 0 1 0 0,-1 1-1 0 0,1-1 1 0 0,0 0-1 0 0,-1 0 1 0 0,1 1-1 0 0,0-1 1 0 0,-1 0-1 0 0,1 1 0 0 0,0-1 1 0 0,0 1-1 0 0,-1-1 1 0 0,1 0-1 0 0,0 1 1 0 0,0-1-1 0 0,0 1 1 0 0,-1-1-1 0 0,1 0 1 0 0,0 1-1 0 0,0-1 0 0 0,0 1 1 0 0,0-1-1 0 0,0 1 1 0 0,0-1-1 0 0,0 1 10 0 0,28-56-1949 0 0,-15 29-382 0 0,0 1-3766 0 0,-6 13-5846 0 0</inkml:trace>
  <inkml:trace contextRef="#ctx0" brushRef="#br0" timeOffset="129281.411">18061 4683 0 0 0,'0'0'1188'0'0,"0"0"41"0"0,0 0-17 0 0,0 0-8 0 0,0 0-66 0 0,0 0-57 0 0,0 0-89 0 0,0 0-154 0 0,0 0-149 0 0,0 0-133 0 0,0 0-114 0 0,0 0-86 0 0,-3-4-5 0 0,1 2 534 0 0,-11-10-2039 0 0,5 9 4962 0 0,-1 2 5848 0 0,17 19-7623 0 0,7 4-1741 0 0,-1 1 0 0 0,-1 0 0 0 0,-2 1 0 0 0,0 0-1 0 0,-1 1 1 0 0,-1 0 0 0 0,-2 1 0 0 0,-1 0 0 0 0,0 0 0 0 0,-2 0-1 0 0,0 14-291 0 0,28 95 242 0 0,36 12 55 0 0,-36-35-38 0 0,-17-16 106 0 0,4-64-259 0 0,-19-32-453 0 0,-5-18-2888 0 0,2 8-7066 0 0,1 5-2646 0 0</inkml:trace>
  <inkml:trace contextRef="#ctx0" brushRef="#br0" timeOffset="131303.497">11495 5975 0 0 0,'0'0'657'0'0,"0"0"342"0"0,0 0 303 0 0,0 0 202 0 0,0 0 43 0 0,0 0-97 0 0,0 0-211 0 0,31-2-230 0 0,100-8-179 0 0,7 12 1734 0 0,189 8 2522 0 0,164-20-2677 0 0,-472 10-2341 0 0,845-1 1575 0 0,-565 6-1137 0 0,-2-1 437 0 0,4-13-943 0 0,267-30 811 0 0,18 12 181 0 0,-298 2-501 0 0,9 9 290 0 0,68 13-781 0 0,-262 3 135 0 0,-86 0-119 0 0,190-1 571 0 0,98-17-587 0 0,179-26 406 0 0,28 45 24 0 0,-157 13 118 0 0,220-14 413 0 0,-575 0-969 0 0,0 0 10 0 0,0 0-2 0 0,0 0 16 0 0,0 0-10 0 0,0 0-10 0 0,0 0 26 0 0,0 0-2 0 0,0 0-3 0 0,0 0-14 0 0,0 0 10 0 0,0 0-13 0 0,0 0 9 0 0,0 0 11 0 0,0 0-24 0 0,0 0 6 0 0,-6 1-854 0 0,-50-6-5331 0 0,43 5 1786 0 0,2 0-7198 0 0</inkml:trace>
  <inkml:trace contextRef="#ctx0" brushRef="#br0" timeOffset="132059.315">18254 5489 0 0 0,'0'0'223'0'0,"0"0"580"0"0,0 0 186 0 0,0 0 42 0 0,0 0 39 0 0,0 0 58 0 0,0 0 51 0 0,0 0-6 0 0,0 0-34 0 0,0 0-56 0 0,3-2-52 0 0,7-7 876 0 0,-10 9-1064 0 0,2 4 6734 0 0,8 16-6846 0 0,34 85 1707 0 0,-26-46-1644 0 0,3-22-369 0 0,-20-37-441 0 0,-1 0-4 0 0,0 0 7 0 0,16-9-1485 0 0,-14 4-6742 0 0,-2 4-3208 0 0</inkml:trace>
  <inkml:trace contextRef="#ctx0" brushRef="#br0" timeOffset="132804.958">17446 5541 0 0 0,'0'0'473'0'0,"0"0"241"0"0,0 0-57 0 0,0 0-181 0 0,0 0-127 0 0,0 0-121 0 0,0 0 24 0 0,3-3 82 0 0,8-6 0 0 0,-8-2 2037 0 0,-3 9 985 0 0,-2 5 3840 0 0,-37 86-3958 0 0,-16 28-1805 0 0,56-117-1472 0 0,-1-1-1 0 0,0 1 0 0 0,0 0 1 0 0,0-1-1 0 0,1 1 0 0 0,-1 0 1 0 0,0 0-1 0 0,0-1 0 0 0,0 1 1 0 0,1 0-1 0 0,-1 0 0 0 0,0 0 1 0 0,1-1-1 0 0,-1 1 0 0 0,0 0 1 0 0,1 0-1 0 0,-1 0 0 0 0,0 0 1 0 0,1 0-1 0 0,-1-1 0 0 0,0 1 1 0 0,1 0-1 0 0,-1 0 0 0 0,0 0 1 0 0,1 0-1 0 0,-1 0 0 0 0,0 0 1 0 0,1 0-1 0 0,-1 0 0 0 0,0 0 1 0 0,1 1-1 0 0,-1-1 0 0 0,0 0 1 0 0,1 0-1 0 0,-1 0 0 0 0,0 0 1 0 0,1 0-1 0 0,-1 1 0 0 0,0-1 1 0 0,1 0-1 0 0,-1 0 0 0 0,0 0 1 0 0,0 1-1 0 0,1-1 0 0 0,-1 0 1 0 0,0 0-1 0 0,0 1 0 0 0,0-1 1 0 0,1 0-1 0 0,-1 1 0 0 0,0-1 1 0 0,0 0-1 0 0,0 1 0 0 0,0-1 1 0 0,0 0-1 0 0,1 1 0 0 0,-1-1 1 0 0,0 0-1 0 0,0 1 0 0 0,0-1 1 0 0,0 0-1 0 0,0 1 0 0 0,0-1 1 0 0,0 0-1 0 0,0 1 0 0 0,0-1 1 0 0,-1 0-1 0 0,1 1 0 0 0,0-1 40 0 0,11-3-6770 0 0,-7 0-3846 0 0</inkml:trace>
  <inkml:trace contextRef="#ctx0" brushRef="#br0" timeOffset="135757.716">18175 2901 0 0 0,'0'0'371'0'0,"0"0"217"0"0,0 0 113 0 0,0 0 56 0 0,0 0 109 0 0,0 0 85 0 0,1-4 101 0 0,-1-4-857 0 0,2-11 2885 0 0,-1-1 3478 0 0,-1 19-5739 0 0,0 1-63 0 0,-21-18 3888 0 0,14 14-4495 0 0,0 1 0 0 0,0 0 0 0 0,0 0 0 0 0,0 1 0 0 0,-1-1 0 0 0,1 2 0 0 0,-1-1 0 0 0,0 1 0 0 0,1 0 0 0 0,-1 1 1 0 0,0 0-1 0 0,0 0 0 0 0,1 0 0 0 0,-1 1 0 0 0,-4 1-149 0 0,-19 0 447 0 0,24-2-362 0 0,1 0-1 0 0,-1 0 1 0 0,1 1-1 0 0,-1 0 1 0 0,1 0-1 0 0,-1 1 1 0 0,1 0-1 0 0,0 0 1 0 0,0 1-1 0 0,0-1 1 0 0,0 1-1 0 0,0 1 0 0 0,1-1 1 0 0,-1 1-1 0 0,1 0 1 0 0,0 0-1 0 0,-4 4-84 0 0,0 0 64 0 0,0 0 0 0 0,1 1 0 0 0,0 0 0 0 0,0 0 1 0 0,1 1-1 0 0,0 0 0 0 0,1 0 0 0 0,0 1 0 0 0,1 0 0 0 0,0 0 0 0 0,0 0 0 0 0,1 1 0 0 0,1-1 0 0 0,-2 11-64 0 0,-1 20 212 0 0,2 1 0 0 0,1 0 0 0 0,3 0 0 0 0,2 21-212 0 0,35 69 444 0 0,36 6-64 0 0,-67-132-350 0 0,0-1 0 0 0,0 0 0 0 0,1-1 0 0 0,-1 0 0 0 0,1 0 0 0 0,1 0 0 0 0,-1-1 0 0 0,1 0-1 0 0,0 0 1 0 0,0-1 0 0 0,0 0 0 0 0,0 0 0 0 0,0-1 0 0 0,1 0 0 0 0,-1 0 0 0 0,1-1 0 0 0,-1-1 0 0 0,1 1 0 0 0,-1-1 0 0 0,6-1-30 0 0,28 3 123 0 0,-32-1-97 0 0,-1 0 0 0 0,1-1 0 0 0,-1 0 0 0 0,1 0 1 0 0,0-1-1 0 0,-1 0 0 0 0,1-1 0 0 0,-1 0 0 0 0,1 0 0 0 0,-1-1 0 0 0,0 0 0 0 0,0-1-26 0 0,65-44 255 0 0,-59 31-225 0 0,0 1 0 0 0,-2-2 0 0 0,0 0 0 0 0,-1 0 0 0 0,-1-1 0 0 0,0-1 0 0 0,-2 0 0 0 0,0 0 0 0 0,-1-1 0 0 0,-2 0 0 0 0,0 0 0 0 0,-1 0 0 0 0,-1-1 0 0 0,-1 0 0 0 0,0 0 0 0 0,-2-9-30 0 0,-1 16-2 0 0,0-1 1 0 0,-1 1 0 0 0,-1-1-1 0 0,-1 1 1 0 0,0 0 0 0 0,0-1-1 0 0,-2 2 1 0 0,0-1 0 0 0,-1 0-1 0 0,0 1 1 0 0,-5-7 1 0 0,6 11-11 0 0,-1 0-1 0 0,-1 1 1 0 0,1 0 0 0 0,-1 0 0 0 0,-1 0-1 0 0,0 1 1 0 0,0 0 0 0 0,-1 0-1 0 0,0 1 1 0 0,0 0 0 0 0,0 1-1 0 0,-1 0 1 0 0,0 1 0 0 0,0-1 0 0 0,-1 2-1 0 0,0 0 1 0 0,0 0 11 0 0,-126-24-688 0 0,76 26-6822 0 0,60 2 1849 0 0,1 0-5980 0 0</inkml:trace>
  <inkml:trace contextRef="#ctx0" brushRef="#br0" timeOffset="142193.022">17989 2989 0 0 0,'0'0'966'0'0,"0"0"208"0"0,0 0 35 0 0,0 0-25 0 0,0 0-53 0 0,0 0-147 0 0,0 0-88 0 0,-2 1-80 0 0,-12 2 1608 0 0,14-3-1626 0 0,0 0-57 0 0,0 0-92 0 0,0 0-94 0 0,0 0-106 0 0,0 0-73 0 0,-5 12 2186 0 0,-38 42-1463 0 0,100-86 2209 0 0,-61 46-1884 0 0,19-17-3638 0 0,-9 2-6332 0 0,-5 1-2527 0 0</inkml:trace>
  <inkml:trace contextRef="#ctx0" brushRef="#br0" timeOffset="142609.367">18260 3041 5705 0 0,'0'0'1709'0'0,"0"0"-176"0"0,0 0-44 0 0,0 0-46 0 0,0 0-130 0 0,0 0-233 0 0,0 0-238 0 0,0 0-163 0 0,0 0-113 0 0,0 0-75 0 0,0 0-59 0 0,0 0-56 0 0,-6 4-54 0 0,-17 13-51 0 0,51-9 3080 0 0,-9-14-2762 0 0,-11 4 648 0 0,-21 10-672 0 0,-47 36-314 0 0,59-44-264 0 0,1 0-26 0 0,0 0 4 0 0,0 0 0 0 0,0 0-13 0 0,0 0-16 0 0,22-7-950 0 0,-13 3 37 0 0,-1 1-1038 0 0,-1-1-3367 0 0,0 0-5967 0 0</inkml:trace>
  <inkml:trace contextRef="#ctx0" brushRef="#br0" timeOffset="143355.273">17932 3236 968 0 0,'0'0'2198'0'0,"0"0"-320"0"0,0 0-39 0 0,0 0-15 0 0,0 0-161 0 0,0 0-236 0 0,0 0-272 0 0,0 0-268 0 0,0 0-139 0 0,0 0-60 0 0,0 0-45 0 0,0 0-23 0 0,0 0 20 0 0,-6 2 0 0 0,-18 6-3 0 0,22-6-477 0 0,1 0 1 0 0,-1 0 0 0 0,0 0 0 0 0,0 1 0 0 0,1-1-1 0 0,0 1 1 0 0,-1-1 0 0 0,1 1 0 0 0,0 0 0 0 0,0-1-1 0 0,0 1 1 0 0,1 0 0 0 0,-1 0 0 0 0,1-1 0 0 0,-1 1-1 0 0,1 0 1 0 0,0 0 0 0 0,0 0 0 0 0,0 0 0 0 0,1-1-1 0 0,-1 1 1 0 0,1 0 0 0 0,-1 0 0 0 0,1 0 0 0 0,0-1-1 0 0,0 1 1 0 0,0 0 0 0 0,0-1 0 0 0,1 1-1 0 0,-1-1 1 0 0,1 0 0 0 0,-1 1 0 0 0,1-1 0 0 0,0 0-1 0 0,1 2-160 0 0,2 1 127 0 0,0 1 0 0 0,0-1 0 0 0,1 0 0 0 0,-1 0 0 0 0,1 0 0 0 0,0-1 0 0 0,0 0-1 0 0,1 0 1 0 0,-1-1 0 0 0,1 1 0 0 0,0-1 0 0 0,0-1 0 0 0,0 0 0 0 0,0 0-1 0 0,0 0 1 0 0,1 0 0 0 0,-1-1 0 0 0,0-1 0 0 0,1 1 0 0 0,-1-1 0 0 0,1 0-1 0 0,-1-1 1 0 0,0 0 0 0 0,2 0-127 0 0,-3-1 74 0 0,-1 0 1 0 0,0-1-1 0 0,1 1 0 0 0,-1-1 0 0 0,0 0 0 0 0,0-1 1 0 0,0 1-1 0 0,-1-1 0 0 0,1 0 0 0 0,-1 0 1 0 0,0 0-1 0 0,0-1 0 0 0,0 1 0 0 0,-1-1 0 0 0,0 0 1 0 0,0 0-1 0 0,0 0 0 0 0,0 0 0 0 0,-1-1 0 0 0,1-1-74 0 0,2-9 252 0 0,20 3-4662 0 0,-3 3-2421 0 0,-16 5-445 0 0,-3 5-3070 0 0</inkml:trace>
  <inkml:trace contextRef="#ctx0" brushRef="#br1" timeOffset="155302.33">17260 2282 0 0 0,'0'0'197'0'0,"0"0"311"0"0,0 0-57 0 0,0 0-129 0 0,8-17 4440 0 0,-8 16-4441 0 0,0 1-3 0 0,0 0 13 0 0,-26-29 9740 0 0,-72 14-6143 0 0,38 63-3260 0 0,57-44-648 0 0,1 0 1 0 0,0 0-1 0 0,0 0 1 0 0,0 0-1 0 0,0 0 1 0 0,1 1-1 0 0,0-1 1 0 0,0 0 0 0 0,0 1-1 0 0,0-1 1 0 0,1 1-1 0 0,0-1 1 0 0,0 0-1 0 0,0 1 1 0 0,0-1-1 0 0,1 1 1 0 0,-1-1-1 0 0,1 1 1 0 0,0-1-1 0 0,1 1-20 0 0,48 25 838 0 0,-45-30-754 0 0,0 0 0 0 0,0 0 0 0 0,0 0 0 0 0,0 0 0 0 0,0-1 0 0 0,0 1 0 0 0,0-1 1 0 0,0-1-1 0 0,0 1 0 0 0,-1-1 0 0 0,1 1 0 0 0,0-1 0 0 0,-1-1 0 0 0,1 1 0 0 0,-1-1 0 0 0,0 0 0 0 0,0 0 0 0 0,0 0 0 0 0,0 0 1 0 0,-1 0-1 0 0,1-1 0 0 0,2-3-84 0 0,-3 4 48 0 0,0-1 1 0 0,0 0 0 0 0,0 0 0 0 0,0 0-1 0 0,0 0 1 0 0,-1 0 0 0 0,0 0-1 0 0,0-1 1 0 0,0 1 0 0 0,0-1-1 0 0,-1 0 1 0 0,0 1 0 0 0,0-1 0 0 0,0 0-1 0 0,0 0 1 0 0,-1 0 0 0 0,0 1-1 0 0,0-1 1 0 0,0 0-49 0 0,-3 2 1 0 0,1 1 0 0 0,-1 0 0 0 0,0 0-1 0 0,0 0 1 0 0,0 0 0 0 0,0 1 0 0 0,0-1 0 0 0,-1 1 0 0 0,1 0-1 0 0,0 0 1 0 0,-1 0 0 0 0,1 0 0 0 0,-1 1 0 0 0,1-1-1 0 0,-1 1 1 0 0,1 0 0 0 0,-1 0 0 0 0,1 0 0 0 0,-1 1-1 0 0,1-1 1 0 0,-1 1 0 0 0,1 0 0 0 0,-1 0-1 0 0,-55 23-8 0 0,58-20 5 0 0,1 0-1 0 0,-1-1 1 0 0,1 1 0 0 0,0 0 0 0 0,0 0-1 0 0,0 0 1 0 0,0-1 0 0 0,1 1 0 0 0,-1 0-1 0 0,1-1 1 0 0,0 1 0 0 0,0 0 0 0 0,0-1-1 0 0,1 1 1 0 0,-1-1 0 0 0,1 1 0 0 0,0-1-1 0 0,0 0 1 0 0,0 0 0 0 0,0 0 0 0 0,1 0-1 0 0,-1 0 1 0 0,3 2 3 0 0,-4-4 16 0 0,0 1 0 0 0,1-1 0 0 0,-1 0-1 0 0,1 1 1 0 0,-1-1 0 0 0,1 0 0 0 0,-1 0 0 0 0,1 0 0 0 0,0 0-1 0 0,-1 0 1 0 0,1 0 0 0 0,0 0 0 0 0,0-1 0 0 0,0 1 0 0 0,0-1-1 0 0,0 1 1 0 0,0-1 0 0 0,-1 0 0 0 0,1 0 0 0 0,0 0 0 0 0,0 0-1 0 0,0 0 1 0 0,0 0 0 0 0,0 0 0 0 0,0 0 0 0 0,0-1 0 0 0,0 1-1 0 0,0-1 1 0 0,-1 0 0 0 0,1 0 0 0 0,0 1 0 0 0,0-1-1 0 0,-1 0 1 0 0,1 0 0 0 0,0 0 0 0 0,-1-1 0 0 0,1 1 0 0 0,0-2-16 0 0,2 1 29 0 0,0-1 0 0 0,-1 0 1 0 0,1 0-1 0 0,-1-1 1 0 0,0 1-1 0 0,0-1 0 0 0,0 1 1 0 0,0-1-1 0 0,-1 0 1 0 0,1 0-1 0 0,-1 0 0 0 0,0 0 1 0 0,0-1-1 0 0,-1 1 1 0 0,1 0-1 0 0,-1-1 0 0 0,0 1 1 0 0,0-1-1 0 0,-1 0 1 0 0,1 1-1 0 0,-1-1 0 0 0,0 0 1 0 0,0 1-30 0 0,-2 2-5 0 0,0 0 1 0 0,0 0-1 0 0,-1 0 1 0 0,1 0-1 0 0,0 1 1 0 0,0-1-1 0 0,-1 1 0 0 0,1-1 1 0 0,-1 1-1 0 0,0 0 1 0 0,1 0-1 0 0,-1 0 1 0 0,0 1-1 0 0,1-1 1 0 0,-1 1-1 0 0,0-1 1 0 0,0 1-1 0 0,0 0 0 0 0,1 0 1 0 0,-1 0-1 0 0,0 0 1 0 0,0 1-1 0 0,0-1 1 0 0,1 1-1 0 0,-2 0 5 0 0,-7-1-32 0 0,7 0 22 0 0,0 1-1 0 0,1-1 0 0 0,-1 1 0 0 0,0-1 1 0 0,0 1-1 0 0,0 0 0 0 0,1 1 0 0 0,-1-1 1 0 0,1 1-1 0 0,-1-1 0 0 0,1 1 0 0 0,0 0 1 0 0,-1 1-1 0 0,1-1 0 0 0,0 0 0 0 0,0 1 1 0 0,1 0 10 0 0,2-1 2 0 0,0 0 1 0 0,1 0-1 0 0,-1 0 0 0 0,1 0 1 0 0,-1 0-1 0 0,1 0 0 0 0,0 0 1 0 0,0 0-1 0 0,0 0 1 0 0,0 0-1 0 0,0 0 0 0 0,1 0 1 0 0,-1-1-1 0 0,1 1 1 0 0,-1-1-1 0 0,1 1 0 0 0,-1-1 1 0 0,1 1-1 0 0,0-1 1 0 0,-1 0-1 0 0,1 0 0 0 0,0 0 1 0 0,0 0-1 0 0,0 0 1 0 0,0 0-1 0 0,0 0 0 0 0,0-1 1 0 0,0 1-1 0 0,1-1 1 0 0,-1 0-1 0 0,0 1 0 0 0,0-1 1 0 0,0 0-1 0 0,0 0 1 0 0,1 0-1 0 0,-1-1 0 0 0,0 1 1 0 0,0 0-1 0 0,0-1-2 0 0,77 1 281 0 0,-79-1-326 0 0,1 0-1 0 0,0-1 1 0 0,0 1-1 0 0,-1-1 1 0 0,1 1-1 0 0,-1-1 1 0 0,1 1-1 0 0,-1-1 1 0 0,0 1-1 0 0,0-1 1 0 0,0 1-1 0 0,0-1 0 0 0,0 1 1 0 0,0-1-1 0 0,0 1 1 0 0,0-1-1 0 0,0 1 1 0 0,-1-1-1 0 0,1 1 1 0 0,0-1-1 0 0,-1 1 1 0 0,0-1-1 0 0,1 1 1 0 0,-1 0-1 0 0,0-1 0 0 0,0 1 1 0 0,0-1 45 0 0,-5-7-1762 0 0,0 4-3196 0 0,3 1-7035 0 0</inkml:trace>
  <inkml:trace contextRef="#ctx0" brushRef="#br0" timeOffset="160648.847">16708 2109 0 0 0,'3'3'64'0'0,"-2"-2"256"0"0,-1-1 68 0 0,0 0 31 0 0,0 0 85 0 0,-1 1 1653 0 0,-2 4 19660 0 0,2-4-19269 0 0,0-1-5782 0 0,-77-26 4478 0 0,-23 16-557 0 0,27 49-433 0 0,67-32-232 0 0,1-1-1 0 0,0 1 0 0 0,0 0 1 0 0,0 0-1 0 0,1 0 0 0 0,0 1 1 0 0,0 0-1 0 0,1 0 1 0 0,0 0-1 0 0,1 1 0 0 0,0-1 1 0 0,0 1-1 0 0,0 0 0 0 0,1 0 1 0 0,1 0-1 0 0,0 0 0 0 0,0 0 1 0 0,0 0-1 0 0,1 0 0 0 0,1 7-21 0 0,0-9 38 0 0,0 0-1 0 0,0 0 1 0 0,0 0-1 0 0,1 0 1 0 0,0 0-1 0 0,0 0 1 0 0,1-1-1 0 0,0 1 1 0 0,0-1-1 0 0,1 1 1 0 0,-1-1-1 0 0,1 0 1 0 0,1-1-1 0 0,-1 1 1 0 0,1-1-1 0 0,0 1 1 0 0,0-2-1 0 0,1 1 1 0 0,-1 0-1 0 0,1-1 1 0 0,0 0 0 0 0,0-1-1 0 0,0 1 1 0 0,1-1-1 0 0,0 0 1 0 0,-1-1-1 0 0,1 1 1 0 0,0-1-1 0 0,0-1 1 0 0,0 1-1 0 0,4-1-37 0 0,3 0 102 0 0,-1 0 0 0 0,1 0 1 0 0,-1-2-1 0 0,1 0 0 0 0,-1 0 0 0 0,1-1 0 0 0,-1-1 0 0 0,0 0 0 0 0,0-1 0 0 0,0-1 1 0 0,-1 0-1 0 0,13-6-102 0 0,-55 7-519 0 0,17 10-9239 0 0,13-5-2619 0 0</inkml:trace>
  <inkml:trace contextRef="#ctx0" brushRef="#br0" timeOffset="165467.525">17619 2249 0 0 0,'0'0'581'0'0,"0"0"152"0"0,0 0 57 0 0,0 0 85 0 0,0 0 106 0 0,0 0 75 0 0,0 0-4 0 0,0 0-77 0 0,0 0-132 0 0,0 0-159 0 0,17 5 2104 0 0,3-1-1802 0 0,0 0-1 0 0,1-1 0 0 0,0-1 0 0 0,-1-2 0 0 0,1 1 0 0 0,18-4-985 0 0,14 2 908 0 0,192-14 1367 0 0,-155 22-1829 0 0,-46 1-96 0 0,1-2 1 0 0,1-2-1 0 0,-1-3 1 0 0,1-1-1 0 0,5-2-350 0 0,37 0 395 0 0,-68 2-590 0 0,13 0 753 0 0,-27 4-5770 0 0,-9 0-1552 0 0,-2-1-4668 0 0</inkml:trace>
  <inkml:trace contextRef="#ctx0" brushRef="#br0" timeOffset="166901.253">17717 1126 1632 0 0,'0'0'2007'0'0,"0"0"-313"0"0,0 0-139 0 0,0 0 67 0 0,0 0 128 0 0,0 0 7 0 0,0 0-146 0 0,0 0-269 0 0,0 0-314 0 0,0 0-234 0 0,0 0-166 0 0,0-5-99 0 0,1-14-46 0 0,0 14-22 0 0,-1 5-7 0 0,0 0-43 0 0,0 0-47 0 0,0 0-58 0 0,0 0-47 0 0,0 0-38 0 0,0 0-40 0 0,0 18 463 0 0,-2 287 1260 0 0,2-302-1877 0 0,0 1 1 0 0,1-1-1 0 0,-1 0 0 0 0,1 0 0 0 0,0 0 1 0 0,0 0-1 0 0,0 0 0 0 0,0 0 1 0 0,1 0-1 0 0,-1 0 0 0 0,1-1 0 0 0,-1 1 1 0 0,1 0-1 0 0,0-1 0 0 0,0 1 0 0 0,1-1 1 0 0,-1 0-1 0 0,0 0 0 0 0,1 0 1 0 0,-1 0-1 0 0,1 0 0 0 0,0 0 0 0 0,-1-1 1 0 0,1 1-1 0 0,0-1 0 0 0,0 0 1 0 0,0 0-1 0 0,0 0 0 0 0,0 0 0 0 0,0 0 1 0 0,0-1-1 0 0,1 1 0 0 0,-1-1 0 0 0,0 0 1 0 0,0 0-1 0 0,0 0 0 0 0,1 0 1 0 0,-1-1-1 0 0,0 1 0 0 0,0-1 0 0 0,0 0 1 0 0,0 0-1 0 0,0 0 0 0 0,0 0 0 0 0,0-1 1 0 0,0 1-1 0 0,-1-1 0 0 0,1 1 1 0 0,0-1-1 0 0,-1 0 0 0 0,1 0 0 0 0,-1-1 1 0 0,1 0-28 0 0,27-33 105 0 0,-2-2 0 0 0,-1 0 0 0 0,-2-2 0 0 0,-1-1 1 0 0,-3-1-1 0 0,-1-1 0 0 0,-2-1-105 0 0,4-33 249 0 0,-22 76-205 0 0,0 1-22 0 0,0 0-10 0 0,0 0-19 0 0,0 0-17 0 0,0 0-8 0 0,0 0 13 0 0,-1 16-65 0 0,-1 18 110 0 0,1 1 0 0 0,2 0 0 0 0,2 0-1 0 0,1-1 1 0 0,2 1 0 0 0,8 29-26 0 0,-5-24 21 0 0,-3 1 0 0 0,-1 0-1 0 0,-3 0 1 0 0,-1 1 0 0 0,-2 14-21 0 0,0-40 13 0 0,-1-1-1 0 0,0 1 1 0 0,-2-1-1 0 0,0 1 1 0 0,0-1 0 0 0,-1 0-1 0 0,-1-1 1 0 0,0 1 0 0 0,-1-1-1 0 0,-1-1 1 0 0,0 1 0 0 0,-1-1-1 0 0,-1-1 1 0 0,0 1-1 0 0,0-2 1 0 0,-1 1 0 0 0,-9 6-13 0 0,-28 1 616 0 0,45-48-323 0 0,6 3-372 0 0,1 0 1 0 0,2 1-1 0 0,0 0 0 0 0,2 0 1 0 0,1 1-1 0 0,1 0 0 0 0,1 0 1 0 0,1 1-1 0 0,0 1 0 0 0,2 0 0 0 0,4-4 79 0 0,-3 2-615 0 0,-9 8-1718 0 0,-6 11-1509 0 0,0 0-4527 0 0,0 4-2969 0 0</inkml:trace>
  <inkml:trace contextRef="#ctx0" brushRef="#br0" timeOffset="167283.509">18531 1358 9290 0 0,'0'0'1890'0'0,"0"0"-338"0"0,0 0-34 0 0,0 0 41 0 0,0 0-142 0 0,0 0-272 0 0,0 0-287 0 0,0 0-219 0 0,0 0-112 0 0,0 0-60 0 0,0 0-39 0 0,0 0-16 0 0,0 0 0 0 0,-12 5-16 0 0,-68 28 580 0 0,74-29-862 0 0,0 0 1 0 0,0 0-1 0 0,1 1 0 0 0,-1 0 0 0 0,1 0 0 0 0,0 0 0 0 0,0 1 0 0 0,1 0 1 0 0,-1 0-1 0 0,1 0 0 0 0,1 0 0 0 0,-1 2-114 0 0,3-5 23 0 0,1-1-1 0 0,-1 1 1 0 0,1 0 0 0 0,0 0 0 0 0,0 0-1 0 0,0 0 1 0 0,0 0 0 0 0,1 0 0 0 0,-1 0-1 0 0,1 0 1 0 0,0 0 0 0 0,0-1-1 0 0,0 1 1 0 0,0 0 0 0 0,0-1 0 0 0,0 1-1 0 0,1 0 1 0 0,-1-1 0 0 0,1 0 0 0 0,0 1-1 0 0,0-1 1 0 0,0 0 0 0 0,0 0-1 0 0,0 0 1 0 0,0 0 0 0 0,1 0 0 0 0,-1 0-1 0 0,1-1 1 0 0,-1 1 0 0 0,1-1 0 0 0,-1 0-1 0 0,1 0 1 0 0,0 0 0 0 0,0 0-1 0 0,-1 0 1 0 0,1 0 0 0 0,0-1 0 0 0,0 1-1 0 0,0-1 1 0 0,0 0 0 0 0,0 0 0 0 0,0 0-1 0 0,0 0 1 0 0,0-1 0 0 0,0 1-1 0 0,0-1 1 0 0,0 0-23 0 0,30-19-4202 0 0,-23 10-3302 0 0,-3 3-4137 0 0</inkml:trace>
  <inkml:trace contextRef="#ctx0" brushRef="#br0" timeOffset="168116.285">17982 666 0 0 0,'0'0'1454'0'0,"0"0"130"0"0,0 0 216 0 0,0 0 102 0 0,0 0 17 0 0,0 0-56 0 0,0 0-160 0 0,0 0-172 0 0,0 0-225 0 0,0 0-258 0 0,0 0-224 0 0,0 0-177 0 0,0 0-139 0 0,0-2-113 0 0,-1-7-12 0 0,2 16 582 0 0,6 19 417 0 0,2 97 873 0 0,-10-81-2028 0 0,0-28-281 0 0,0-10-6 0 0,1-1 0 0 0,-1 1 0 0 0,0 0 0 0 0,1-1 0 0 0,0 1 0 0 0,0 0 0 0 0,0-1 0 0 0,0 1 0 0 0,1 0 1 0 0,-1-1-1 0 0,1 1 0 0 0,0 0 0 0 0,0-1 0 0 0,1 1 0 0 0,-1-1 0 0 0,1 0 0 0 0,-1 1 0 0 0,1-1 0 0 0,0 0 0 0 0,0 0 0 0 0,0 0 0 0 0,1 0 0 0 0,-1 0 0 0 0,1-1 0 0 0,0 1 0 0 0,-1-1 0 0 0,4 2 60 0 0,1 0-1617 0 0,-2-2-2636 0 0,-1-1-6819 0 0</inkml:trace>
  <inkml:trace contextRef="#ctx0" brushRef="#br0" timeOffset="169944.292">18120 1826 1640 0 0,'0'0'1739'0'0,"0"0"14"0"0,0 0 23 0 0,0 0 43 0 0,0 0-33 0 0,0 0-168 0 0,0 0-194 0 0,0 0-187 0 0,0 0-155 0 0,0 0-116 0 0,0 0-112 0 0,0 0-81 0 0,0 0-63 0 0,0-3 3786 0 0,2 279-2433 0 0,10-241-1953 0 0,-8 17 698 0 0,-4-51-803 0 0,0 13 31 0 0,0-14-23 0 0,4 5 1042 0 0,-38-50-909 0 0,-56-36-233 0 0,54 40 83 0 0,36 40 0 0 0,1 0-1 0 0,-1 0 1 0 0,0 0 0 0 0,0 1-1 0 0,1-1 1 0 0,-1 0-1 0 0,0 0 1 0 0,1 1 0 0 0,-1-1-1 0 0,1 0 1 0 0,-1 0 0 0 0,1 1-1 0 0,-1-1 1 0 0,1 0 0 0 0,-1 1-1 0 0,1-1 1 0 0,0 1 0 0 0,-1-1-1 0 0,1 1 1 0 0,0-1 0 0 0,0 1-1 0 0,-1 0 1 0 0,1-1-1 0 0,0 1 1 0 0,0 0 0 0 0,0-1-1 0 0,-1 1 1 0 0,1 0 0 0 0,0 0-1 0 0,0 0 1 0 0,0 0 0 0 0,0 0-1 0 0,0 0 1 0 0,-1 0 0 0 0,1 0-1 0 0,0 0 1 0 0,0 0 0 0 0,0 1-1 0 0,0-1 1 0 0,-1 0-1 0 0,1 0 1 0 0,0 1 0 0 0,0-1-1 0 0,0 0 1 0 0,-1 1 0 0 0,1-1-1 0 0,0 1 1 0 0,-1-1 0 0 0,1 1-1 0 0,0 0 5 0 0,4-1-6 0 0,175-22 89 0 0,-99 8-38 0 0,-50 10-100 0 0,-55 34 221 0 0,-33 24-109 0 0,17-14-21 0 0,33-31-22 0 0,0-1 1 0 0,0 0-1 0 0,-1-1 1 0 0,0 0-1 0 0,0 0 0 0 0,-1-1 1 0 0,0 0-1 0 0,0 0 1 0 0,0-1-1 0 0,-3 1-14 0 0,-15 11 19 0 0,27-16-38 0 0,0-1 11 0 0,0 0 24 0 0,0 0-25 0 0,0 0-18 0 0,0 0-16 0 0,0 0-6 0 0,0 0-28 0 0,23 0-2100 0 0,-20 0 1453 0 0,4 0-1688 0 0,-3-1-2727 0 0,0-2-7065 0 0</inkml:trace>
  <inkml:trace contextRef="#ctx0" brushRef="#br0" timeOffset="177406.182">19375 176 1688 0 0,'0'0'2353'0'0,"0"0"-549"0"0,0 0-255 0 0,0 0 60 0 0,0 0 153 0 0,0 0 4 0 0,0 0-229 0 0,0 0-388 0 0,0 0-380 0 0,0 0-251 0 0,0 0-121 0 0,1-4-8 0 0,3-6 894 0 0,-4 43 1051 0 0,-1-10-1855 0 0,-1 48 38 0 0,-4 0 0 0 0,-2-1 1 0 0,-4 0-1 0 0,-2-1 0 0 0,-4 0 0 0 0,-3 0-517 0 0,-16 37-140 0 0,37-106 39 0 0,0 0-14 0 0,0 0-76 0 0,0 0-87 0 0,22-55-2005 0 0,7-30-302 0 0,-11 22-2114 0 0,-2-2 0 0 0,-3 0 0 0 0,-3 0 0 0 0,0-33 4699 0 0,-8-12-870 0 0,-2 63 5436 0 0,0 4 9499 0 0,0 51-12120 0 0,7 40 507 0 0,103 276 297 0 0,-98-289-2665 0 0,-9-20-56 0 0,2-1 1 0 0,0 1 0 0 0,0-1-1 0 0,2 0 1 0 0,0-1-1 0 0,0 1 1 0 0,1-1 0 0 0,1-1-1 0 0,0 0 1 0 0,0 0-1 0 0,5 3-28 0 0,-13-14 30 0 0,-1-1 0 0 0,1 1 0 0 0,0 0 0 0 0,0-1 0 0 0,0 1 0 0 0,0-1 0 0 0,0 1 0 0 0,-1-1 0 0 0,1 1 0 0 0,0-1 0 0 0,0 0 0 0 0,0 1 0 0 0,0-1 0 0 0,0 0 0 0 0,0 0 0 0 0,0 0 0 0 0,1 1 0 0 0,-1-1 0 0 0,0 0 0 0 0,0-1 0 0 0,0 1 0 0 0,0 0 0 0 0,0 0 0 0 0,0 0 0 0 0,0-1 0 0 0,0 1 0 0 0,0 0 0 0 0,0-1 0 0 0,0 1 0 0 0,-1-1 0 0 0,1 1 1 0 0,0-1-1 0 0,0 1 0 0 0,0-1 0 0 0,0 0 0 0 0,-1 1 0 0 0,1-1 0 0 0,0 0 0 0 0,-1 0 0 0 0,1 0 0 0 0,0 0 0 0 0,-1 1 0 0 0,1-1 0 0 0,-1 0 0 0 0,1 0 0 0 0,-1 0 0 0 0,0 0 0 0 0,1 0 0 0 0,-1 0 0 0 0,0-1-30 0 0,15-54 548 0 0,34-375-64 0 0,-30 247-972 0 0,-19 184 268 0 0,0 0-84 0 0,0 0-104 0 0,-2 18-1190 0 0,0 26-2255 0 0,2-15-5091 0 0,0-21-2263 0 0</inkml:trace>
  <inkml:trace contextRef="#ctx0" brushRef="#br0" timeOffset="177868.202">19998 412 1520 0 0,'0'0'1601'0'0,"0"0"-292"0"0,0 0 65 0 0,0 0 153 0 0,0 0 93 0 0,0 0-22 0 0,0 0-146 0 0,0 0-147 0 0,0 0-103 0 0,0 0-53 0 0,0 0-52 0 0,0 0-23 0 0,0 0-46 0 0,2-6-62 0 0,9-19-77 0 0,-29 46 955 0 0,13-8-1818 0 0,0 0 0 0 0,0 0 0 0 0,1 1 0 0 0,1 0 0 0 0,0 0 0 0 0,1 0 0 0 0,1 0-1 0 0,0 0 1 0 0,1 1 0 0 0,1 1-26 0 0,-1-13 28 0 0,0 1-1 0 0,1 0 0 0 0,-1-1 0 0 0,1 1 1 0 0,0-1-1 0 0,0 1 0 0 0,1-1 1 0 0,-1 1-1 0 0,1-1 0 0 0,-1 0 1 0 0,1 0-1 0 0,0 0 0 0 0,1 0 0 0 0,-1 0 1 0 0,0 0-1 0 0,1 0 0 0 0,-1-1 1 0 0,1 1-1 0 0,0-1 0 0 0,0 0 1 0 0,0 0-1 0 0,0 0 0 0 0,0 0 0 0 0,0-1 1 0 0,1 1-1 0 0,-1-1 0 0 0,1 1 1 0 0,-1-1-1 0 0,1-1 0 0 0,-1 1 1 0 0,1 0-1 0 0,0-1 0 0 0,-1 1 0 0 0,3-1-27 0 0,-2 0 59 0 0,-1-1 0 0 0,1 1 0 0 0,0 0-1 0 0,-1-1 1 0 0,1 0 0 0 0,0 0 0 0 0,-1 0-1 0 0,1 0 1 0 0,-1-1 0 0 0,0 1-1 0 0,1-1 1 0 0,-1 0 0 0 0,0 0 0 0 0,0 0-1 0 0,0-1 1 0 0,0 1 0 0 0,-1 0 0 0 0,1-1-1 0 0,0 0 1 0 0,-1 0 0 0 0,0 0 0 0 0,0 0-1 0 0,0 0 1 0 0,0 0 0 0 0,0 0-1 0 0,-1-1 1 0 0,1 1 0 0 0,-1-1 0 0 0,0-1-59 0 0,10-111 670 0 0,-12 110-730 0 0,0 0 1 0 0,-1 0-1 0 0,0 0 0 0 0,0 1 0 0 0,0-1 0 0 0,-1 1 0 0 0,0-1 0 0 0,0 1 0 0 0,0 0 1 0 0,-1 0-1 0 0,0 0 0 0 0,0 1 0 0 0,0-1 0 0 0,0 1 0 0 0,-1 0 0 0 0,0 0 0 0 0,1 1 1 0 0,-1-1-1 0 0,-1 1 0 0 0,1 0 0 0 0,0 1 0 0 0,-1-1 0 0 0,0 1 0 0 0,1 0 1 0 0,-1 0-1 0 0,-6 0 60 0 0,-24-2-4539 0 0,2 10-3950 0 0,24-3-2931 0 0</inkml:trace>
  <inkml:trace contextRef="#ctx0" brushRef="#br0" timeOffset="178284.738">20462 25 9034 0 0,'0'0'2514'0'0,"0"0"-347"0"0,0 0-228 0 0,0 0-157 0 0,0 0-253 0 0,0 0-390 0 0,0 0-383 0 0,0 0-242 0 0,0 0-97 0 0,0 0 2 0 0,0 0 28 0 0,0 0 22 0 0,0 0 1 0 0,-5 19-40 0 0,-25 121 615 0 0,24 88 238 0 0,23-55-1105 0 0,-10-89-164 0 0,-7-83-40 0 0,0-1-18 0 0,0 0 15 0 0,0 0-31 0 0,-9-15-1019 0 0,-24-46-5573 0 0,22 39-1806 0 0,7 13-1740 0 0</inkml:trace>
  <inkml:trace contextRef="#ctx0" brushRef="#br0" timeOffset="178534.078">20200 349 10674 0 0,'0'0'2177'0'0,"0"0"-454"0"0,0 0-278 0 0,0 0-159 0 0,0 0-162 0 0,0 0-170 0 0,0 0-129 0 0,0 0-71 0 0,0 0-29 0 0,0 0-25 0 0,0 0-18 0 0,0 0-51 0 0,0 0-92 0 0,30-6-97 0 0,93-21-111 0 0,14 15 132 0 0,-97 13-590 0 0,-19-1-428 0 0,18-1-614 0 0,-15 7-8283 0 0,-20-3-1991 0 0</inkml:trace>
  <inkml:trace contextRef="#ctx0" brushRef="#br0" timeOffset="178911.522">20657 419 5353 0 0,'0'0'1913'0'0,"0"0"-57"0"0,0 0 123 0 0,0 0-65 0 0,0 0-275 0 0,0 0-296 0 0,0 0-196 0 0,0 0-131 0 0,0 0-115 0 0,0 0-95 0 0,0 0-97 0 0,0 0-72 0 0,0 0-49 0 0,26 7-35 0 0,83 20-54 0 0,-59-24 378 0 0,-45-4-810 0 0,-1 0-1 0 0,1-1 0 0 0,-1 1 0 0 0,1-1 1 0 0,-1 0-1 0 0,0 0 0 0 0,0-1 0 0 0,0 1 0 0 0,0-1 1 0 0,0 0-1 0 0,0 0 0 0 0,-1 0 0 0 0,0-1 1 0 0,1 1-1 0 0,-1-1 0 0 0,0 0 0 0 0,-1 0 0 0 0,1 0 1 0 0,-1 0-1 0 0,0 0 0 0 0,0 0 0 0 0,0-1 1 0 0,0 1-1 0 0,-1-1 0 0 0,0 1 0 0 0,0-1 0 0 0,0 0 1 0 0,0 1-1 0 0,-1-1 0 0 0,0 0 0 0 0,0 0 1 0 0,0 1-1 0 0,0-1 0 0 0,-1 0 0 0 0,0 0-66 0 0,-3 1-16 0 0,1 1-1 0 0,-1-1 1 0 0,-1 1-1 0 0,1-1 0 0 0,0 1 1 0 0,-1 0-1 0 0,0 1 1 0 0,1-1-1 0 0,-1 1 0 0 0,0 0 1 0 0,0 0-1 0 0,-1 0 1 0 0,1 1-1 0 0,0 0 1 0 0,0 0-1 0 0,-1 0 0 0 0,1 1 1 0 0,0 0-1 0 0,-1 0 1 0 0,1 0-1 0 0,-3 1 17 0 0,-1-1-26 0 0,-1 0 0 0 0,0 1 0 0 0,1 0 0 0 0,-1 1 1 0 0,1 0-1 0 0,0 0 0 0 0,-1 1 0 0 0,1 0 0 0 0,0 1 0 0 0,1-1 0 0 0,-1 2 0 0 0,1 0 0 0 0,0 0 0 0 0,0 0 0 0 0,0 1 0 0 0,-6 6 26 0 0,10-8 7 0 0,-1 0-1 0 0,1 0 0 0 0,0 1 0 0 0,1-1 1 0 0,-1 1-1 0 0,1 0 0 0 0,0 0 0 0 0,0 0 1 0 0,0 1-1 0 0,1-1 0 0 0,0 1 0 0 0,0 0 0 0 0,0-1 1 0 0,1 1-1 0 0,0 0 0 0 0,0 0 0 0 0,0 0 1 0 0,1 0-1 0 0,0 0 0 0 0,0 0 0 0 0,0 0 1 0 0,1-1-1 0 0,0 1 0 0 0,0 0 0 0 0,1 0 0 0 0,-1 0 1 0 0,1-1-1 0 0,0 1 0 0 0,1-1 0 0 0,0 1 1 0 0,-1-1-1 0 0,2 0 0 0 0,-1 0 0 0 0,0 0 1 0 0,1-1-1 0 0,0 1 0 0 0,0-1 0 0 0,1 0 1 0 0,-1 0-1 0 0,1 0 0 0 0,0-1 0 0 0,0 0 0 0 0,3 2-6 0 0,13 5 43 0 0,0-1-1 0 0,0-2 1 0 0,1 0-1 0 0,0-1 0 0 0,0-1 1 0 0,0-1-1 0 0,9 0-42 0 0,10-1-3678 0 0,0-2-3930 0 0,-39-1-4051 0 0</inkml:trace>
  <inkml:trace contextRef="#ctx0" brushRef="#br0" timeOffset="179485.407">19037 968 7186 0 0,'0'0'1465'0'0,"0"0"-306"0"0,0 0 141 0 0,0 0 343 0 0,0 0 158 0 0,0 0-162 0 0,0 0-306 0 0,0 0-230 0 0,0 0-146 0 0,0 0-103 0 0,0 0-40 0 0,37 3-34 0 0,119 8-29 0 0,-33-22 553 0 0,500-114 897 0 0,-211 60-2073 0 0,-42 30-60 0 0,-256 4-66 0 0,-105 26-80 0 0,-8 5-306 0 0,-9 14-523 0 0,-1 1-245 0 0,3-10-2895 0 0,3-1-5052 0 0,1-1-1722 0 0</inkml:trace>
  <inkml:trace contextRef="#ctx0" brushRef="#br0" timeOffset="180042.069">21264 353 8402 0 0,'0'0'2676'0'0,"0"0"-570"0"0,0 0-304 0 0,0 0-90 0 0,0 0-225 0 0,0 0-313 0 0,0 0-239 0 0,0 0-173 0 0,0 0-89 0 0,0 0-77 0 0,0 0-85 0 0,0 0-65 0 0,-6-2-59 0 0,4 1-544 0 0,0 0 246 0 0,0 0 0 0 0,0 0 0 0 0,1 1-1 0 0,-1-1 1 0 0,0 0 0 0 0,0 1 0 0 0,0-1 0 0 0,0 1 0 0 0,0-1 0 0 0,0 1 0 0 0,0 0 0 0 0,0 0 0 0 0,0 0-1 0 0,0 0 1 0 0,0 0 0 0 0,0 1 0 0 0,0-1 0 0 0,0 1 0 0 0,0-1 0 0 0,0 1 0 0 0,1 0 0 0 0,-1-1 0 0 0,0 1-1 0 0,0 0 1 0 0,0 0 0 0 0,1 0 0 0 0,-1 0-89 0 0,33-32 1395 0 0,-30 30-1285 0 0,-1 1-12 0 0,0 0-12 0 0,0 0 0 0 0,0 0-24 0 0,0 0-14 0 0,0 0-6 0 0,0 0 0 0 0,-16 4-56 0 0,-10 24-479 0 0,18-13-7152 0 0,6-10 1775 0 0,0-2-5877 0 0</inkml:trace>
  <inkml:trace contextRef="#ctx0" brushRef="#br0" timeOffset="180425.72">21209 559 10538 0 0,'0'0'2449'0'0,"0"0"-698"0"0,0 0-260 0 0,0 0-8 0 0,0 0-108 0 0,0 0-214 0 0,0 0-248 0 0,0 0-203 0 0,0 0-107 0 0,0 0-91 0 0,0 0-30 0 0,0 0-16 0 0,0 0-36 0 0,-5 16 505 0 0,-18 23-11 0 0,23-38-908 0 0,0-1 8 0 0,30-20 593 0 0,-30 13-362 0 0,-1 8-908 0 0,-2 2 1180 0 0,5-3-7109 0 0,0 0-3499 0 0</inkml:trace>
  <inkml:trace contextRef="#ctx0" brushRef="#br0" timeOffset="190699.347">22177 103 5329 0 0,'0'0'1774'0'0,"0"0"-230"0"0,0 0-26 0 0,0 0 70 0 0,0 0 81 0 0,0 0-113 0 0,0 0-252 0 0,0 0-224 0 0,0 0-227 0 0,0 0-175 0 0,0 0-94 0 0,-11-5-46 0 0,-38-12-22 0 0,45 16-392 0 0,-1 0 0 0 0,1 1-1 0 0,0-1 1 0 0,0 1 0 0 0,0 0 0 0 0,0 0 0 0 0,0 0-1 0 0,0 1 1 0 0,-1 0 0 0 0,1-1 0 0 0,0 1 0 0 0,0 1-1 0 0,0-1 1 0 0,1 0 0 0 0,-1 1 0 0 0,0 0 0 0 0,0 0-1 0 0,1 0 1 0 0,-1 0 0 0 0,1 1-124 0 0,-20 9 645 0 0,9-4-495 0 0,0 1 0 0 0,0 0 0 0 0,0 0 0 0 0,1 2 0 0 0,1 0 0 0 0,0 0 0 0 0,0 1 0 0 0,1 0 0 0 0,1 1 0 0 0,0 0 0 0 0,0 1-1 0 0,2 0 1 0 0,0 1 0 0 0,0 0 0 0 0,1 0 0 0 0,1 0 0 0 0,1 1 0 0 0,0 0 0 0 0,1 0 0 0 0,1 0 0 0 0,0 1 0 0 0,1-1 0 0 0,1 1 0 0 0,1-1 0 0 0,0 1 0 0 0,1 6-150 0 0,1-13 74 0 0,1 0-1 0 0,-1 0 0 0 0,1 0 1 0 0,1 0-1 0 0,0-1 0 0 0,0 1 1 0 0,1-1-1 0 0,0 0 0 0 0,1-1 1 0 0,0 1-1 0 0,0-1 0 0 0,1 0 1 0 0,0 0-1 0 0,0-1 0 0 0,1 0 1 0 0,0-1-1 0 0,0 1 1 0 0,1-2-1 0 0,0 1 0 0 0,-1-1 1 0 0,2 0-1 0 0,-1-1 0 0 0,1 0 1 0 0,-1-1-1 0 0,1 0 0 0 0,8 2-73 0 0,145 2 635 0 0,-113-30-384 0 0,-50 24-347 0 0,0-1-1 0 0,0 0 1 0 0,-1 0 0 0 0,1 1 0 0 0,0-1-1 0 0,-1 0 1 0 0,1 0 0 0 0,0 0 0 0 0,-1 1 0 0 0,1-1-1 0 0,0 0 1 0 0,-1 0 0 0 0,1 0 0 0 0,0 0-1 0 0,-1 0 1 0 0,1 0 0 0 0,0 0 0 0 0,-1 0 0 0 0,1 0-1 0 0,0 0 1 0 0,-1 0 0 0 0,1 0 0 0 0,-1 0-1 0 0,1 0 1 0 0,0 0 0 0 0,-1 0 0 0 0,1-1 0 0 0,0 1-1 0 0,-1 0 1 0 0,1 0 0 0 0,0 0 0 0 0,-1 0-1 0 0,1-1 1 0 0,0 1 0 0 0,0 0 0 0 0,-1 0 0 0 0,1-1-1 0 0,0 1 1 0 0,0 0 0 0 0,-1-1 0 0 0,1 1-1 0 0,0 0 1 0 0,0 0 0 0 0,0-1 0 0 0,0 1 0 0 0,-1-1 96 0 0,-5 8-3414 0 0,1-4-1704 0 0,4-2 2999 0 0,-2 3-10411 0 0</inkml:trace>
  <inkml:trace contextRef="#ctx0" brushRef="#br0" timeOffset="191261.211">22706 158 15843 0 0,'0'0'1249'0'0,"0"0"-481"0"0,0 0-240 0 0,0 0-120 0 0,0 0-104 0 0,0 0-152 0 0,0 0-112 0 0,0 0-48 0 0,0 0-24 0 0,0 0-112 0 0,0 0-96 0 0,0 0-240 0 0,0 0-560 0 0,0 0-1721 0 0,-15 110-8521 0 0</inkml:trace>
  <inkml:trace contextRef="#ctx0" brushRef="#br0" timeOffset="191091.616">22706 530 13379 0 0,'0'0'1652'0'0,"0"0"-596"0"0,0 0-255 0 0,0 0 91 0 0,0 0 72 0 0,0 0-88 0 0,0 0-132 0 0,0 0-92 0 0,0 0-22 0 0,0 0 35 0 0,0 0 17 0 0,0 0-15 0 0,0 0-11 0 0,1 5-21 0 0,3 199 2847 0 0,-4-203-3640 0 0,0-1-64 0 0,0 0-82 0 0,0 0-191 0 0,12-10-7015 0 0,-9 6 1849 0 0,-1-1-6110 0 0</inkml:trace>
  <inkml:trace contextRef="#ctx0" brushRef="#br0" timeOffset="191773.968">23105 423 10746 0 0,'0'0'2070'0'0,"0"0"-732"0"0,0 0-211 0 0,0 0 132 0 0,0 0 17 0 0,0 0-111 0 0,0 0-180 0 0,0 0-209 0 0,0 0-141 0 0,0 0-82 0 0,0 0-58 0 0,0 0-26 0 0,0 0-1 0 0,-4 4-17 0 0,-105 62 1703 0 0,107-65-2150 0 0,1 0 1 0 0,-1 0-1 0 0,1 1 0 0 0,0-1 1 0 0,0 0-1 0 0,0 1 0 0 0,0-1 1 0 0,0 0-1 0 0,0 1 0 0 0,0 0 1 0 0,0-1-1 0 0,0 1 1 0 0,1-1-1 0 0,-1 1 0 0 0,0 0 1 0 0,1 0-1 0 0,0-1 0 0 0,-1 1 1 0 0,1 0-1 0 0,0 0 0 0 0,0-1 1 0 0,0 1-1 0 0,0 0 1 0 0,0 0-1 0 0,1-1 0 0 0,-1 1 1 0 0,0 0-1 0 0,1 0 0 0 0,-1-1 1 0 0,1 1-1 0 0,0 0 0 0 0,-1-1 1 0 0,1 1-1 0 0,0-1 0 0 0,0 1 1 0 0,0-1-1 0 0,0 1 1 0 0,0-1-1 0 0,1 0 0 0 0,-1 1 1 0 0,0-1-1 0 0,1 0 0 0 0,-1 0 1 0 0,1 0-1 0 0,-1 0 0 0 0,1 0 1 0 0,-1 0-1 0 0,1-1 0 0 0,0 1 1 0 0,-1-1-1 0 0,1 1 1 0 0,1 0-5 0 0,5 2 50 0 0,-1 0 1 0 0,1 1 0 0 0,0 0 0 0 0,-1 1-1 0 0,0 0 1 0 0,0 0 0 0 0,0 0 0 0 0,-1 1 0 0 0,0 0-1 0 0,0 0 1 0 0,0 1 0 0 0,-1 0 0 0 0,0 0 0 0 0,0 0-1 0 0,-1 0 1 0 0,0 1 0 0 0,0 0 0 0 0,-1 0-1 0 0,0 0 1 0 0,0 0 0 0 0,-1 0 0 0 0,0 0 0 0 0,0 1-1 0 0,-1-1 1 0 0,0 1 0 0 0,-1 1-51 0 0,-1-7 35 0 0,-1 0 0 0 0,0-1 0 0 0,0 1 0 0 0,0-1 0 0 0,0 0 0 0 0,-1 0 0 0 0,1 0 1 0 0,-1 0-1 0 0,1 0 0 0 0,-1 0 0 0 0,0-1 0 0 0,1 1 0 0 0,-1-1 0 0 0,0 0 0 0 0,0 0 0 0 0,0 0 0 0 0,0 0 0 0 0,0 0 0 0 0,0-1 1 0 0,0 0-1 0 0,0 1 0 0 0,-1-1 0 0 0,0 0-35 0 0,-4 2-26 0 0,0-1 0 0 0,0 0 0 0 0,0 0 0 0 0,0-1 0 0 0,0 0 0 0 0,0 0 0 0 0,0-1 0 0 0,0 0 0 0 0,0-1 0 0 0,0 1 0 0 0,0-1 0 0 0,0-1 0 0 0,1 0 0 0 0,-1 0 0 0 0,-3-2 26 0 0,2-13-1299 0 0,8 5-5753 0 0,1 12 6252 0 0,0-3-11507 0 0</inkml:trace>
  <inkml:trace contextRef="#ctx0" brushRef="#br0" timeOffset="193191.916">19736 1594 0 0 0,'0'0'1039'0'0,"0"0"601"0"0,0 0 279 0 0,0 0 63 0 0,0 0-107 0 0,0 0-212 0 0,0 0-293 0 0,0 0-289 0 0,0 0-216 0 0,0 0-184 0 0,0 0-102 0 0,0 0-47 0 0,0 0-47 0 0,21 4 3211 0 0,-16-4-3443 0 0,0 0-1 0 0,0-1 1 0 0,-1 1 0 0 0,1-1 0 0 0,-1 0 0 0 0,1 0 0 0 0,-1 0-1 0 0,1-1 1 0 0,-1 1 0 0 0,1-1 0 0 0,-1 0 0 0 0,0-1-1 0 0,0 1 1 0 0,0-1 0 0 0,0 1 0 0 0,-1-1 0 0 0,1 0 0 0 0,-1 0-1 0 0,0-1 1 0 0,0 1 0 0 0,3-4-253 0 0,6-8 386 0 0,-4 5-289 0 0,-1-1 0 0 0,2 1 0 0 0,0 0 0 0 0,0 1 0 0 0,1 0 0 0 0,0 1 1 0 0,0 0-1 0 0,1 0 0 0 0,0 1 0 0 0,0 1 0 0 0,1 0 0 0 0,-1 0 0 0 0,11-3-97 0 0,-16 11 9 0 0,0-1-1 0 0,0 1 1 0 0,0 0-1 0 0,0 0 0 0 0,-1 1 1 0 0,1 0-1 0 0,-1 0 1 0 0,0 0-1 0 0,1 0 1 0 0,-2 1-1 0 0,1 0 0 0 0,0 0 1 0 0,-1 0-1 0 0,1 1 1 0 0,-1-1-1 0 0,-1 1 1 0 0,1 0-1 0 0,-1 0 0 0 0,1 1 1 0 0,-2-1-1 0 0,1 1 1 0 0,0-1-1 0 0,-1 1 1 0 0,0 0-1 0 0,0 4-8 0 0,17 40 89 0 0,-2 2 0 0 0,-3-1-1 0 0,-2 2 1 0 0,-3 0 0 0 0,-1 0 0 0 0,-3 1-1 0 0,-2 39-88 0 0,-1-57 9 0 0,0 1-1 0 0,-3-1 0 0 0,-1 0 1 0 0,-2 1-1 0 0,-1-1 0 0 0,-1 0 1 0 0,-3-1-1 0 0,-1 0 0 0 0,-4 9-8 0 0,2-17 21 0 0,0 0-1 0 0,-2-1 1 0 0,-1-1-1 0 0,-1 0 1 0 0,-1-1-1 0 0,-2-1 1 0 0,0-1-1 0 0,-19 18-20 0 0,37-38 6 0 0,0-1 0 0 0,0 0-1 0 0,0 0 1 0 0,0 0 0 0 0,0 0 0 0 0,0 1-1 0 0,0-1 1 0 0,0-1 0 0 0,0 1-1 0 0,-1 0 1 0 0,1 0 0 0 0,0 0 0 0 0,0-1-1 0 0,-1 1 1 0 0,1 0 0 0 0,-1-1 0 0 0,1 0-1 0 0,-1 1 1 0 0,1-1 0 0 0,0 0-1 0 0,-1 1 1 0 0,1-1 0 0 0,-1 0 0 0 0,1 0-1 0 0,-1 0 1 0 0,1-1 0 0 0,-1 1-1 0 0,1 0 1 0 0,-1 0 0 0 0,1-1 0 0 0,-1 1-1 0 0,1-1 1 0 0,0 1 0 0 0,-1-1 0 0 0,1 0-1 0 0,0 0 1 0 0,-1 1 0 0 0,1-1-1 0 0,0 0 1 0 0,0 0 0 0 0,0 0-6 0 0,-2-28 13 0 0,1 0 0 0 0,1 0 0 0 0,2 0 0 0 0,1-1 0 0 0,1 2 0 0 0,1-1 1 0 0,2 0-1 0 0,1 1 0 0 0,1 0 0 0 0,1 0 0 0 0,11-20-13 0 0,-6 7-17 0 0,55-177-2180 0 0,-68 191-3238 0 0,-1 19-640 0 0,0 3-5991 0 0</inkml:trace>
  <inkml:trace contextRef="#ctx0" brushRef="#br0" timeOffset="193584.088">20014 1156 11819 0 0,'0'0'1695'0'0,"0"0"-143"0"0,0 0-81 0 0,0 0-68 0 0,0 0-111 0 0,0 0-198 0 0,0 0-225 0 0,0 0-198 0 0,0 0-163 0 0,0 0-133 0 0,0 0-87 0 0,0 0-20 0 0,0 0-16 0 0,-6 5-11 0 0,-19 15-33 0 0,26-20-176 0 0,-1 0-1 0 0,0 0 0 0 0,1 0 0 0 0,-1-1 0 0 0,0 1 0 0 0,1 0 0 0 0,-1 0 0 0 0,0 0 0 0 0,0 0 0 0 0,1 0 0 0 0,-1 0 0 0 0,0 1 0 0 0,1-1 0 0 0,-1 0 0 0 0,0 0 0 0 0,1 0 0 0 0,-1 0 0 0 0,0 0 0 0 0,1 0 0 0 0,-1 0 0 0 0,0 1 0 0 0,0-1 0 0 0,1 0 0 0 0,-1 0 0 0 0,0 0 0 0 0,0 1 0 0 0,1-1 0 0 0,-1 0 1 0 0,0 0-1 0 0,0 1 0 0 0,0-1 0 0 0,1 0 0 0 0,-1 1 0 0 0,0-1 0 0 0,0 0 0 0 0,0 0 0 0 0,0 1 0 0 0,0-1 0 0 0,0 0 0 0 0,0 1 0 0 0,0-1 0 0 0,0 0 0 0 0,0 1 0 0 0,0-1-31 0 0,12-8 98 0 0,-1-1 0 0 0,-1 0 0 0 0,1-1 0 0 0,-2 0-1 0 0,1-1 1 0 0,-1 0 0 0 0,-1-1 0 0 0,4-7-98 0 0,-11 10-3001 0 0,-10 18-9857 0 0,7-5 2562 0 0</inkml:trace>
  <inkml:trace contextRef="#ctx0" brushRef="#br0" timeOffset="193993.155">20498 1421 11955 0 0,'0'0'2073'0'0,"0"0"-346"0"0,0 0-193 0 0,0 0-2 0 0,0 0-133 0 0,0 0-285 0 0,0 0-255 0 0,0 0-247 0 0,0 0-195 0 0,0 0-129 0 0,0 0-57 0 0,0 0-38 0 0,0 0 5 0 0,-1 8 22 0 0,-2 3-168 0 0,0-1 1 0 0,1 1-1 0 0,1-1 0 0 0,0 1 1 0 0,0 0-1 0 0,1-1 0 0 0,0 1 1 0 0,1 0-1 0 0,1-1 0 0 0,-1 1 1 0 0,2 0-1 0 0,-1-1 1 0 0,1 0-1 0 0,1 0 0 0 0,0 0 1 0 0,0 0-1 0 0,1 0 0 0 0,0-1 1 0 0,3 3-53 0 0,-4-7 53 0 0,1-1 0 0 0,0 0 0 0 0,-1 0 0 0 0,1 0 0 0 0,1-1 0 0 0,-1 1 0 0 0,0-1 0 0 0,1 0 0 0 0,0-1 0 0 0,-1 0 0 0 0,1 0 0 0 0,0 0 0 0 0,0 0 0 0 0,1-1 0 0 0,-1 0 0 0 0,0 0 0 0 0,0-1 0 0 0,0 1 0 0 0,1-2 0 0 0,-1 1 0 0 0,0-1 0 0 0,0 1 0 0 0,0-2 0 0 0,3 0-53 0 0,1-2 94 0 0,0-2 0 0 0,0 1 0 0 0,0-1 0 0 0,-1-1 1 0 0,0 0-1 0 0,0 0 0 0 0,-1 0 0 0 0,0-1 0 0 0,0-1 0 0 0,-1 0 0 0 0,0 1 0 0 0,0-2 0 0 0,-1 1 0 0 0,0-1 1 0 0,-1 0-1 0 0,2-6-94 0 0,-1 4 32 0 0,-1-2 0 0 0,0 1 0 0 0,-1 0 1 0 0,-1-1-1 0 0,0 0 0 0 0,-1 0 0 0 0,0 0 1 0 0,-1 0-1 0 0,-1 0 0 0 0,0 0 0 0 0,-1-9-32 0 0,-8 1-1008 0 0,8 21-3315 0 0,2 5-4025 0 0,2 1-3371 0 0</inkml:trace>
  <inkml:trace contextRef="#ctx0" brushRef="#br0" timeOffset="194395.185">21231 1226 6913 0 0,'0'0'4333'0'0,"0"0"-1799"0"0,0 0-797 0 0,0 0-210 0 0,0 0-202 0 0,0 0-291 0 0,0 0-322 0 0,0 0-253 0 0,0 0-171 0 0,0 0-63 0 0,0 0-21 0 0,0 0 22 0 0,0 0 4 0 0,-22 19 5 0 0,-70 62 26 0 0,31-24 413 0 0,61-55-666 0 0,0-1-1 0 0,0 0 1 0 0,0 0-1 0 0,1 1 1 0 0,-1-1 0 0 0,1 0-1 0 0,-1 0 1 0 0,1 1-1 0 0,-1-1 1 0 0,1 0 0 0 0,0 0-1 0 0,-1 0 1 0 0,1 0-1 0 0,0 0 1 0 0,0 0 0 0 0,0 0-1 0 0,0 0 1 0 0,0-1-1 0 0,0 1 1 0 0,0 0 0 0 0,0 0-1 0 0,0-1 1 0 0,0 1-1 0 0,0-1 1 0 0,1 1 0 0 0,-1-1-1 0 0,0 1 1 0 0,0-1-1 0 0,1 0 1 0 0,-1 0 0 0 0,0 1-1 0 0,0-1 1 0 0,1 0-1 0 0,-1 0 1 0 0,0 0 0 0 0,1 0-1 0 0,-1-1 1 0 0,0 1 0 0 0,0 0-1 0 0,2-1-7 0 0,-3 1 9 0 0,148 16 510 0 0,-146-15-481 0 0,0 1 0 0 0,0 0 0 0 0,0 1 0 0 0,-1-1 0 0 0,1 0 0 0 0,-1 0 0 0 0,1 1 0 0 0,-1-1 0 0 0,0 1 0 0 0,0-1 0 0 0,0 1 0 0 0,0-1 0 0 0,-1 1 0 0 0,1 0 0 0 0,-1-1 0 0 0,1 1 0 0 0,-1 0 1 0 0,0 0-1 0 0,0-1 0 0 0,0 1 0 0 0,0 0 0 0 0,-1-1 0 0 0,1 1 0 0 0,-1 0 0 0 0,0-1 0 0 0,0 1 0 0 0,0 0 0 0 0,0-1 0 0 0,0 1 0 0 0,0-1 0 0 0,-1 0 0 0 0,1 1 0 0 0,-1-1 0 0 0,1 0 0 0 0,-1 0 0 0 0,0 0 0 0 0,0 0 0 0 0,0 0 0 0 0,0-1 0 0 0,0 1 0 0 0,-1 0-38 0 0,-10 11 73 0 0,0 0-1 0 0,0-1 1 0 0,-2 0-1 0 0,1-1 1 0 0,-1 0-1 0 0,-1-2 1 0 0,0 0 0 0 0,0 0-1 0 0,-1-2 1 0 0,0 0-1 0 0,0-1 1 0 0,-14 3-73 0 0,7-12-2008 0 0,24-3-1912 0 0,6-3-3396 0 0,-3 6-4211 0 0</inkml:trace>
  <inkml:trace contextRef="#ctx0" brushRef="#br0" timeOffset="194860.147">21614 1049 13859 0 0,'0'0'1843'0'0,"0"0"-369"0"0,0 0-219 0 0,0 0-154 0 0,0 0-215 0 0,0 0-198 0 0,0 0-119 0 0,0 0-55 0 0,0 0-6 0 0,0 0 4 0 0,0 0-51 0 0,0 0-41 0 0,-1 23-26 0 0,-5 146 621 0 0,22 73 302 0 0,1-158-1999 0 0,-17-83 237 0 0,0-1-265 0 0,0 0-409 0 0,0 0-672 0 0,0 0-1445 0 0,-1 0-3266 0 0,0 0-4965 0 0</inkml:trace>
  <inkml:trace contextRef="#ctx0" brushRef="#br0" timeOffset="195113.742">21380 1340 8626 0 0,'0'0'4793'0'0,"0"0"-2473"0"0,0 0-893 0 0,0 0-108 0 0,0 0-88 0 0,0 0-148 0 0,0 0-209 0 0,0 0-201 0 0,0 0-130 0 0,0 0-112 0 0,32-12-86 0 0,102-39-77 0 0,-123 47-233 0 0,0-1 0 0 0,0 2-1 0 0,0 0 1 0 0,1 0 0 0 0,0 1 0 0 0,0 0-1 0 0,-1 1 1 0 0,1 1 0 0 0,0-1 0 0 0,4 2-35 0 0,14 0-36 0 0,60 8-1112 0 0,-52 4-4152 0 0,-23-5-5920 0 0</inkml:trace>
  <inkml:trace contextRef="#ctx0" brushRef="#br0" timeOffset="195564.212">22448 1292 12475 0 0,'0'0'1527'0'0,"0"0"-271"0"0,0 0 32 0 0,0 0 72 0 0,0 0-57 0 0,0 0-185 0 0,0 0-211 0 0,0 0-167 0 0,0 0-131 0 0,0 0-90 0 0,0 0-89 0 0,0 0-94 0 0,0 0-68 0 0,-5-4-73 0 0,3 3-184 0 0,1 0 1 0 0,-1-1 0 0 0,0 1 0 0 0,0 0 0 0 0,0 0 0 0 0,0 0 0 0 0,0 0-1 0 0,0 0 1 0 0,0 1 0 0 0,0-1 0 0 0,0 1 0 0 0,0-1 0 0 0,0 1 0 0 0,0 0 0 0 0,0 0-1 0 0,-1 0 1 0 0,1 0 0 0 0,0 0 0 0 0,0 0 0 0 0,0 0 0 0 0,0 1 0 0 0,0-1-1 0 0,-1 1 1 0 0,1 0 0 0 0,0 0 0 0 0,0-1 0 0 0,1 1 0 0 0,-1 0 0 0 0,-2 2-12 0 0,-97 44 521 0 0,101-46-519 0 0,-1 0 0 0 0,0 0-1 0 0,1-1 1 0 0,-1 1 0 0 0,0 0 0 0 0,1 0-1 0 0,-1 0 1 0 0,1-1 0 0 0,-1 1 0 0 0,1 0 0 0 0,0 0-1 0 0,-1 0 1 0 0,1 0 0 0 0,0 0 0 0 0,-1 0-1 0 0,1 0 1 0 0,0 0 0 0 0,0 0 0 0 0,0 0 0 0 0,0 0-1 0 0,0 0 1 0 0,0 0 0 0 0,0 0 0 0 0,1 0-1 0 0,-1 0 1 0 0,0 0 0 0 0,0 0 0 0 0,1 0 0 0 0,-1 0-1 0 0,1 0 1 0 0,-1-1 0 0 0,1 1 0 0 0,-1 0-1 0 0,1 0 1 0 0,-1 0 0 0 0,1 0 0 0 0,0-1 0 0 0,-1 1-1 0 0,1 0 1 0 0,0-1 0 0 0,0 1 0 0 0,0-1-1 0 0,-1 1 1 0 0,1-1 0 0 0,0 1 0 0 0,0-1 0 0 0,0 1-1 0 0,0-1 1 0 0,0 0 0 0 0,0 1 0 0 0,0-1-1 0 0,0 0 1 0 0,0 0 0 0 0,0 0 0 0 0,0 0 0 0 0,0 0-1 0 0,0 0-1 0 0,8 3 24 0 0,-1 1 0 0 0,0 0 0 0 0,0 1 0 0 0,0 0 0 0 0,-1 0 0 0 0,0 0-1 0 0,0 1 1 0 0,0 0 0 0 0,0 1 0 0 0,-1-1 0 0 0,0 1 0 0 0,-1 1 0 0 0,0-1-1 0 0,0 1 1 0 0,0 0 0 0 0,-1 0 0 0 0,0 0 0 0 0,1 3-24 0 0,-4-5 30 0 0,-1-1 0 0 0,1 0 0 0 0,-1 0 0 0 0,0 1 1 0 0,0-1-1 0 0,-1 0 0 0 0,0 0 0 0 0,0 0 0 0 0,0 0 0 0 0,0 0 1 0 0,-1 0-1 0 0,0 0 0 0 0,0 0 0 0 0,0 0 0 0 0,0-1 0 0 0,-1 1 1 0 0,0-1-1 0 0,0 1 0 0 0,0-1 0 0 0,-1 0 0 0 0,1 0 0 0 0,-1-1 1 0 0,0 1-1 0 0,0-1 0 0 0,0 0 0 0 0,0 0 0 0 0,-1 0 0 0 0,1-1 1 0 0,-1 1-1 0 0,0-1 0 0 0,0 0 0 0 0,0 0 0 0 0,0-1 0 0 0,-4 1-30 0 0,-74 13-2618 0 0,80-17-305 0 0,2-1-4641 0 0,1-3-3883 0 0</inkml:trace>
  <inkml:trace contextRef="#ctx0" brushRef="#br0" timeOffset="195860.197">22569 1436 7642 0 0,'0'0'2956'0'0,"0"0"-1357"0"0,0 0-434 0 0,0 0 45 0 0,0 0 64 0 0,0 0-98 0 0,0 0-167 0 0,0 0-175 0 0,0 0-152 0 0,0 0-111 0 0,0 0-86 0 0,0 0-61 0 0,0 22-56 0 0,-1 71-46 0 0,0-92-300 0 0,1 1 1 0 0,0-1 0 0 0,0 1-1 0 0,-1-1 1 0 0,1 1 0 0 0,0-1-1 0 0,0 1 1 0 0,1 0 0 0 0,-1-1-1 0 0,0 1 1 0 0,0-1 0 0 0,1 1-1 0 0,-1-1 1 0 0,1 0 0 0 0,-1 1-1 0 0,1-1 1 0 0,0 1 0 0 0,-1-1-1 0 0,1 0 1 0 0,0 0 0 0 0,0 1-1 0 0,0-1 1 0 0,0 0 0 0 0,0 0-1 0 0,0 0 1 0 0,0 0-1 0 0,0 0 1 0 0,1 0 0 0 0,-1 0-1 0 0,0 0 1 0 0,1-1 0 0 0,-1 1-1 0 0,0 0 1 0 0,1-1 0 0 0,-1 1-1 0 0,1-1-22 0 0,4 2 146 0 0,100 1 2283 0 0,-16-50-879 0 0,-88 45-1531 0 0,0 1 1 0 0,0-1-1 0 0,0 0 0 0 0,0 0 0 0 0,-1 1 0 0 0,1-1 0 0 0,0 0 1 0 0,-1 0-1 0 0,0 0 0 0 0,1-1 0 0 0,-1 1 0 0 0,0 0 0 0 0,0 0 1 0 0,0-1-1 0 0,-1 1 0 0 0,1-1 0 0 0,-1 1 0 0 0,1-1 0 0 0,-1 1 0 0 0,0-1 1 0 0,0 1-1 0 0,0-1 0 0 0,0 1 0 0 0,0-1 0 0 0,0 1 0 0 0,-1-1 1 0 0,1 1-1 0 0,-1 0 0 0 0,0-1 0 0 0,0 1 0 0 0,0 0 0 0 0,0-1 1 0 0,0 1-1 0 0,0 0 0 0 0,0 0 0 0 0,-1 0 0 0 0,1 0 0 0 0,-1 0 0 0 0,0 0-18 0 0,-4-4-113 0 0,-1 0 0 0 0,1 1 0 0 0,-1-1 1 0 0,0 2-1 0 0,-1-1 0 0 0,1 1 1 0 0,-1 0-1 0 0,0 0 0 0 0,0 1 1 0 0,0 0-1 0 0,0 1 0 0 0,-1-1 112 0 0,-15 2-3794 0 0,3 5-3355 0 0,15 0-4691 0 0</inkml:trace>
  <inkml:trace contextRef="#ctx0" brushRef="#br0" timeOffset="196372.058">22927 1594 13451 0 0,'0'0'3025'0'0,"0"0"-1493"0"0,0 0-423 0 0,0 0 69 0 0,0 0-62 0 0,0 0-178 0 0,0 0-177 0 0,0 0-99 0 0,0 0-65 0 0,0 0-69 0 0,0 0-80 0 0,0 0-102 0 0,0 0-70 0 0,5-16-41 0 0,17-49-30 0 0,15 3 435 0 0,-36 61-643 0 0,0-1-1 0 0,0 1 1 0 0,0 0 0 0 0,0-1-1 0 0,0 1 1 0 0,0 0 0 0 0,0 0-1 0 0,0 0 1 0 0,0 0 0 0 0,0 0-1 0 0,1 0 1 0 0,-1 1 0 0 0,0-1-1 0 0,1 0 1 0 0,-1 0 0 0 0,0 1-1 0 0,1-1 1 0 0,-1 1 0 0 0,1 0-1 0 0,-1-1 1 0 0,1 1 0 0 0,-1 0-1 0 0,1 0 1 0 0,-1 0 0 0 0,1 0-1 0 0,0 0 1 0 0,-1 0 0 0 0,1 0-1 0 0,-1 0 1 0 0,1 1 0 0 0,-1-1-1 0 0,1 1 1 0 0,-1-1 0 0 0,0 1-1 0 0,1-1 1 0 0,-1 1 0 0 0,0 0-1 0 0,1 0 1 0 0,-1 0 0 0 0,0 0-1 0 0,0 0 1 0 0,1 0 0 0 0,-1 0-1 0 0,0 0 1 0 0,0 0 0 0 0,0 0-1 0 0,-1 1 1 0 0,2 0 3 0 0,5 58 27 0 0,-7-59-25 0 0,0 0 1 0 0,1 0 0 0 0,-1 0 0 0 0,0 0-1 0 0,0 0 1 0 0,1 0 0 0 0,-1 0 0 0 0,1 0-1 0 0,-1 0 1 0 0,1 0 0 0 0,-1 0 0 0 0,1 0-1 0 0,0-1 1 0 0,-1 1 0 0 0,1 0 0 0 0,0 0-1 0 0,-1 0 1 0 0,1-1 0 0 0,0 1 0 0 0,0 0-1 0 0,0-1 1 0 0,0 1 0 0 0,0-1 0 0 0,0 1-1 0 0,0-1 1 0 0,0 0 0 0 0,0 1-1 0 0,0-1 1 0 0,0 0 0 0 0,0 0 0 0 0,0 1-1 0 0,0-1 1 0 0,0 0 0 0 0,0 0 0 0 0,0 0-1 0 0,0 0 1 0 0,0-1 0 0 0,0 1 0 0 0,0 0-1 0 0,0 0 1 0 0,0-1 0 0 0,0 1 0 0 0,0 0-1 0 0,0-1 1 0 0,0 1 0 0 0,0-1 0 0 0,0 1-1 0 0,0-1 1 0 0,0 0 0 0 0,0 1-1 0 0,-1-1 1 0 0,1 0 0 0 0,1 0-3 0 0,53-43 182 0 0,-51 40-180 0 0,-4 3-1 0 0,4-3-3 0 0,-1 0-1 0 0,1 0 0 0 0,0 0 0 0 0,0 0 1 0 0,0 1-1 0 0,1 0 0 0 0,-1-1 1 0 0,1 2-1 0 0,0-1 0 0 0,0 0 0 0 0,0 1 1 0 0,0 0-1 0 0,0 0 0 0 0,0 1 0 0 0,1-1 1 0 0,-1 1-1 0 0,0 0 0 0 0,1 0 1 0 0,-1 1-1 0 0,1 0 0 0 0,4 0 3 0 0,60 68-455 0 0,-52-60-2333 0 0,-7-7-6482 0 0,-6-1-2547 0 0</inkml:trace>
  <inkml:trace contextRef="#ctx0" brushRef="#br0" timeOffset="196727.242">23508 1491 11194 0 0,'0'0'1545'0'0,"0"0"56"0"0,0 0 368 0 0,0 0 119 0 0,0 0-185 0 0,0 0-284 0 0,0 0-297 0 0,0 0-234 0 0,0 0-209 0 0,0 0-173 0 0,0 0-129 0 0,0 0-105 0 0,0 0-62 0 0,26-14-33 0 0,80-42-77 0 0,-67 19 105 0 0,-37 35-386 0 0,-1 0 0 0 0,1 0 0 0 0,-1 0-1 0 0,0 0 1 0 0,0 0 0 0 0,0 0-1 0 0,0 0 1 0 0,0 0 0 0 0,0 0-1 0 0,0-1 1 0 0,-1 1 0 0 0,0 0 0 0 0,1-1-1 0 0,-1 1 1 0 0,0 0 0 0 0,0-1-1 0 0,0 1 1 0 0,0-1 0 0 0,0 1 0 0 0,-1 0-1 0 0,1-1 1 0 0,-1 1 0 0 0,0 0-1 0 0,1 0 1 0 0,-1 0 0 0 0,0-1-1 0 0,0 1 1 0 0,-1 0 0 0 0,1 0 0 0 0,0 0-1 0 0,-1 0 1 0 0,1 1 0 0 0,-1-1-1 0 0,1 0 1 0 0,-1 1 0 0 0,0-1 0 0 0,-1 0-19 0 0,-6 2-35 0 0,1 1 1 0 0,-1 1 0 0 0,0 0 0 0 0,1 0 0 0 0,-1 1 0 0 0,1 0 0 0 0,0 0 0 0 0,0 1 0 0 0,0 0 0 0 0,1 0 0 0 0,-1 1 0 0 0,1 0 0 0 0,0 0 0 0 0,0 1 0 0 0,1 0 0 0 0,0 0-1 0 0,0 0 1 0 0,0 1 0 0 0,1 0 0 0 0,0 0 0 0 0,0 1 0 0 0,1-1 0 0 0,0 1 0 0 0,-3 6 34 0 0,5-12-6 0 0,0 1 1 0 0,0 0-1 0 0,0 0 1 0 0,1 0-1 0 0,-1 0 1 0 0,1 0-1 0 0,-1 0 1 0 0,1 0-1 0 0,0 1 0 0 0,0-1 1 0 0,1 0-1 0 0,-1 1 1 0 0,1-1-1 0 0,0 0 1 0 0,-1 1-1 0 0,1-1 0 0 0,1 0 1 0 0,-1 1-1 0 0,0-1 1 0 0,1 1-1 0 0,0-1 1 0 0,0 0-1 0 0,0 0 1 0 0,0 1-1 0 0,0-1 0 0 0,1 0 1 0 0,-1 0-1 0 0,1 0 1 0 0,1 1 5 0 0,7 3 13 0 0,0-1 0 0 0,0 0-1 0 0,1 0 1 0 0,-1-1 0 0 0,1 0 0 0 0,0-1 0 0 0,1-1 0 0 0,-1 0 0 0 0,1 0 0 0 0,-1-1 0 0 0,1 0 0 0 0,0-1 0 0 0,0-1 0 0 0,5 0-13 0 0,63 1-2856 0 0,-56-1 811 0 0,-10 0-4470 0 0,-4 0-5898 0 0</inkml:trace>
  <inkml:trace contextRef="#ctx0" brushRef="#br0" timeOffset="198119.135">19965 2739 7922 0 0,'0'0'1861'0'0,"0"0"-306"0"0,0 0-88 0 0,0 0 63 0 0,0 0-40 0 0,0 0-237 0 0,0 0-336 0 0,0 0-289 0 0,0 0-183 0 0,0 0-96 0 0,0 0-15 0 0,2 1 50 0 0,3 3-182 0 0,0 0 1 0 0,0 1-1 0 0,0 0 1 0 0,-1 0-1 0 0,0 1 0 0 0,0-1 1 0 0,0 1-1 0 0,0 0 1 0 0,-1 0-1 0 0,0 0 0 0 0,-1 0 1 0 0,1 1-1 0 0,-1-1 1 0 0,0 1-1 0 0,-1 1-202 0 0,3 1 114 0 0,9 32 134 0 0,-2 0 0 0 0,-2 1 0 0 0,-1 0-1 0 0,-2 0 1 0 0,-3 1 0 0 0,-1 0 0 0 0,-3 32-248 0 0,1-67 36 0 0,-1 1 1 0 0,0-1-1 0 0,0 0 0 0 0,-1 1 0 0 0,0-1 1 0 0,-1 0-1 0 0,1 0 0 0 0,-2 0 0 0 0,1 0 1 0 0,-1-1-1 0 0,0 1 0 0 0,-1-1 1 0 0,0 0-1 0 0,0 0 0 0 0,-1 0-36 0 0,5-6 13 0 0,1 0-1 0 0,0-1 1 0 0,0 1 0 0 0,-1-1-1 0 0,1 1 1 0 0,0-1 0 0 0,-1 1-1 0 0,1-1 1 0 0,-1 0-1 0 0,1 1 1 0 0,-1-1 0 0 0,1 1-1 0 0,0-1 1 0 0,-1 0 0 0 0,1 1-1 0 0,-1-1 1 0 0,0 0-1 0 0,1 0 1 0 0,-1 1 0 0 0,1-1-1 0 0,-1 0 1 0 0,1 0 0 0 0,-1 0-1 0 0,0 0 1 0 0,1 0-1 0 0,-1 1 1 0 0,1-1 0 0 0,-1 0-1 0 0,0-1 1 0 0,1 1 0 0 0,-1 0-1 0 0,1 0 1 0 0,-1 0-1 0 0,0 0 1 0 0,1 0 0 0 0,-1-1-1 0 0,1 1 1 0 0,-1 0 0 0 0,1 0-1 0 0,-1-1 1 0 0,1 1-1 0 0,-1 0 1 0 0,1-1 0 0 0,-1 1-1 0 0,1-1 1 0 0,-1 1 0 0 0,1 0-1 0 0,0-1 1 0 0,-1 1-1 0 0,1-1 1 0 0,0 1 0 0 0,-1-1-1 0 0,1 1 1 0 0,0-1 0 0 0,-1 0-1 0 0,1 1 1 0 0,0-1-1 0 0,0 1 1 0 0,0-1 0 0 0,0 0-1 0 0,0 1 1 0 0,0-1 0 0 0,0 1-1 0 0,0-1-12 0 0,-3-44 235 0 0,3 40-234 0 0,3-26 36 0 0,1 0-1 0 0,2 0 0 0 0,2 0 0 0 0,0 1 0 0 0,2 0 0 0 0,2 0 0 0 0,0 1 1 0 0,7-9-37 0 0,-1-2 28 0 0,4-10-11 0 0,2 1 0 0 0,2 0 1 0 0,3 2-1 0 0,1 2 0 0 0,2 0 1 0 0,3 2-1 0 0,1 2 0 0 0,1 1 1 0 0,3 2-1 0 0,43-32-17 0 0,-83 68 1 0 0,1 1 0 0 0,0-1 0 0 0,0 1-1 0 0,0 0 1 0 0,0-1 0 0 0,0 1 0 0 0,0 0-1 0 0,0-1 1 0 0,0 1 0 0 0,1 0 0 0 0,-1 0 0 0 0,0 0-1 0 0,1 0 1 0 0,-1 0 0 0 0,0 1 0 0 0,1-1 0 0 0,-1 0-1 0 0,1 1 1 0 0,0-1 0 0 0,-1 1 0 0 0,1-1 0 0 0,-1 1-1 0 0,1 0 1 0 0,0-1 0 0 0,-1 1 0 0 0,1 0 0 0 0,0 0-1 0 0,-1 0 1 0 0,1 0 0 0 0,0 1 0 0 0,-1-1 0 0 0,1 0-1 0 0,0 1 1 0 0,-1-1 0 0 0,1 1 0 0 0,-1 0 0 0 0,1-1-1 0 0,-1 1 1 0 0,1 0 0 0 0,-1 0 0 0 0,0 0 0 0 0,1 0-1 0 0,-1 0 1 0 0,0 0 0 0 0,0 0 0 0 0,0 1-1 0 0,1-1 1 0 0,-1 0 0 0 0,-1 1 0 0 0,1-1 0 0 0,0 1-1 0 0,0 0 0 0 0,-3 17 33 0 0,-1 0 0 0 0,-1-1 0 0 0,-1 1 0 0 0,0-1 0 0 0,-2 0 0 0 0,0 0-1 0 0,0-1 1 0 0,-2 0 0 0 0,0-1 0 0 0,-1 0 0 0 0,-1 0 0 0 0,-1-1-1 0 0,0 0 1 0 0,0-1 0 0 0,-2 0 0 0 0,-9 7-33 0 0,-110 78 5 0 0,65-80-861 0 0,67-36-3632 0 0,4 5-4105 0 0,3 5-3277 0 0</inkml:trace>
  <inkml:trace contextRef="#ctx0" brushRef="#br0" timeOffset="198526.574">20835 2492 13187 0 0,'0'0'1568'0'0,"0"0"-388"0"0,0 0-101 0 0,0 0 31 0 0,0 0-54 0 0,0 0-164 0 0,0 0-158 0 0,0 0-106 0 0,0 0-105 0 0,0 0-94 0 0,0 0-74 0 0,-26 33-84 0 0,-79 103-66 0 0,73-78 21 0 0,32-50-168 0 0,-1-5-38 0 0,0-1 1 0 0,1 0-1 0 0,-1 0 1 0 0,0 1-1 0 0,1-1 0 0 0,0 1 1 0 0,0-1-1 0 0,-1 1 0 0 0,1-1 1 0 0,1 0-1 0 0,-1 1 1 0 0,0-1-1 0 0,1 1 0 0 0,-1-1 1 0 0,1 0-1 0 0,0 1 0 0 0,-1-1 1 0 0,1 0-1 0 0,0 0 1 0 0,0 1-1 0 0,1-1 0 0 0,-1 0 1 0 0,0 0-1 0 0,1 0 0 0 0,0-1 1 0 0,-1 1-1 0 0,1 0 1 0 0,0 0-1 0 0,0-1 0 0 0,-1 1 1 0 0,1-1-1 0 0,1 0 0 0 0,-1 0 1 0 0,0 1-1 0 0,0-1 1 0 0,0 0-1 0 0,1-1 0 0 0,-1 1 1 0 0,0 0-1 0 0,1-1 0 0 0,-1 1 1 0 0,0-1-1 0 0,2 0-20 0 0,2-1 79 0 0,0 0 0 0 0,0 0 0 0 0,0-1 0 0 0,0 0 0 0 0,-1 0 0 0 0,1-1 0 0 0,-1 0 0 0 0,1 0 0 0 0,-1 0 0 0 0,0 0 0 0 0,0-1 0 0 0,0 0 0 0 0,-1 0 0 0 0,1 0 0 0 0,-1 0 0 0 0,0-1 0 0 0,-1 0 0 0 0,1 0 0 0 0,-1 0 0 0 0,1 0 0 0 0,-2 0 0 0 0,1-1 0 0 0,0 1 0 0 0,-1-1 0 0 0,0 0 0 0 0,-1 0 0 0 0,1 0 0 0 0,-1 0 0 0 0,0 0 0 0 0,-1 0 0 0 0,1 0 0 0 0,-1 0 0 0 0,0 0 0 0 0,-1-4-79 0 0,0-1-31 0 0,0 0-1 0 0,-1 0 1 0 0,-1 1 0 0 0,1-1-1 0 0,-2 1 1 0 0,1 0-1 0 0,-2 0 1 0 0,1 0 0 0 0,-1 0-1 0 0,-1 0 1 0 0,1 1 0 0 0,-2 0-1 0 0,1 1 1 0 0,-1-1-1 0 0,-4-2 32 0 0,-10-3-1283 0 0,6 12-4682 0 0,11 2-3457 0 0</inkml:trace>
  <inkml:trace contextRef="#ctx0" brushRef="#br0" timeOffset="198777.18">21181 2459 17716 0 0,'0'0'771'0'0,"0"0"-211"0"0,0 0 112 0 0,0 0 187 0 0,0 0 73 0 0,0 0-76 0 0,0 0-170 0 0,0 0-182 0 0,0 0-119 0 0,0 0-97 0 0,-5 31-89 0 0,-16 97-70 0 0,5-69 351 0 0,12-39-5045 0 0,4-36-5346 0 0,0 11-650 0 0</inkml:trace>
  <inkml:trace contextRef="#ctx0" brushRef="#br0" timeOffset="199030.014">21163 2124 6745 0 0,'0'0'4025'0'0,"0"0"-2512"0"0,0 0-545 0 0,0 0-136 0 0,0 0-64 0 0,0 0-160 0 0,0 0-360 0 0,0 0-288 0 0,0 0-256 0 0,0 0-224 0 0,0 0-344 0 0,0 0-840 0 0,0 0-2281 0 0,0 0-4313 0 0</inkml:trace>
  <inkml:trace contextRef="#ctx0" brushRef="#br0" timeOffset="199257.77">21397 2588 9906 0 0,'0'0'2875'0'0,"0"0"-1058"0"0,0 0-433 0 0,0 0-61 0 0,0 0-145 0 0,0 0-220 0 0,0 0-168 0 0,0 0-127 0 0,0 0-87 0 0,0 0-59 0 0,0 0-78 0 0,0 0-37 0 0,5-10-46 0 0,96-193 1201 0 0,-99 200-1566 0 0,0 1 0 0 0,0-1 0 0 0,0 1 0 0 0,0-1 0 0 0,0 1 0 0 0,1 0 1 0 0,-1 0-1 0 0,1 0 0 0 0,-1 0 0 0 0,1 1 0 0 0,0-1 0 0 0,0 1 0 0 0,0-1 0 0 0,-1 1 0 0 0,2 0 0 0 0,-1 0 0 0 0,0 0 0 0 0,3 0 9 0 0,0 31-244 0 0,-9 134 115 0 0,4-161 136 0 0,0-1 1 0 0,1 1-1 0 0,0-1 1 0 0,0 0-1 0 0,-1 1 1 0 0,1-1-1 0 0,1 0 1 0 0,-1 0-1 0 0,0 0 1 0 0,0-1-1 0 0,1 1 1 0 0,-1 0-1 0 0,1-1 1 0 0,-1 0-1 0 0,1 1 1 0 0,0-1-1 0 0,0 0 1 0 0,-1-1-1 0 0,1 1 1 0 0,0 0 0 0 0,0-1-1 0 0,0 1 1 0 0,0-1-1 0 0,0 0 1 0 0,0 0-1 0 0,0 0 1 0 0,0-1-1 0 0,0 1 1 0 0,-1 0-1 0 0,2-1-7 0 0,1 1 37 0 0,3-3 69 0 0,1 1-1 0 0,-1-1 1 0 0,1 0-1 0 0,-1-1 0 0 0,0 0 1 0 0,0 0-1 0 0,-1 0 1 0 0,1-1-1 0 0,-1-1 1 0 0,0 1-1 0 0,-1-1 0 0 0,1 0 1 0 0,-1-1-1 0 0,0 1 1 0 0,-1-1-1 0 0,3-3-105 0 0,72-134 720 0 0,-73 129-1030 0 0,4-9-1067 0 0,-1 12-4723 0 0,-6 8-5635 0 0</inkml:trace>
  <inkml:trace contextRef="#ctx0" brushRef="#br0" timeOffset="199544.747">22192 1907 17196 0 0,'0'0'1728'0'0,"0"0"-609"0"0,0 0-254 0 0,0 0 69 0 0,0 0 49 0 0,0 0 9 0 0,0 0-68 0 0,0 0-125 0 0,0 0-113 0 0,0 0-113 0 0,0 0-94 0 0,5 32-91 0 0,16 100-76 0 0,-3 112 433 0 0,-16-230-791 0 0,0 1-1 0 0,1-1 0 0 0,0 0 0 0 0,2 0 1 0 0,-1-1-1 0 0,1 1 0 0 0,1-1 0 0 0,1 0 0 0 0,0 0 1 0 0,0-1-1 0 0,1 0 0 0 0,1 0 47 0 0,7-2-1939 0 0,-13-12-3896 0 0,-9-5-4033 0 0,3 3-652 0 0</inkml:trace>
  <inkml:trace contextRef="#ctx0" brushRef="#br0" timeOffset="199743.957">21975 2154 14155 0 0,'0'0'2371'0'0,"0"0"-640"0"0,0 0-341 0 0,0 0-154 0 0,0 0-146 0 0,0 0-154 0 0,0 0-168 0 0,0 0-114 0 0,0 0-105 0 0,0 0-85 0 0,32-5-95 0 0,100-13-130 0 0,16 8 123 0 0,-58 9-1226 0 0,-53 1-7765 0 0,-33 0-3367 0 0</inkml:trace>
  <inkml:trace contextRef="#ctx0" brushRef="#br0" timeOffset="200760.907">22939 2231 1944 0 0,'0'0'1267'0'0,"0"0"168"0"0,0 0 320 0 0,0 0 248 0 0,0 0-30 0 0,0 0-286 0 0,0 0-312 0 0,0 0-294 0 0,0 0-210 0 0,0 0-121 0 0,0 0-57 0 0,3-1-49 0 0,-3 0-575 0 0,0 1 0 0 0,1 0 0 0 0,-1 0 0 0 0,1 0-1 0 0,-1 0 1 0 0,1-1 0 0 0,-1 1 0 0 0,1 0-1 0 0,-1 0 1 0 0,1 0 0 0 0,-1 0 0 0 0,1 0 0 0 0,-1 0-1 0 0,1 0 1 0 0,-1 0 0 0 0,1 1 0 0 0,-1-1-1 0 0,1 0 1 0 0,-1 0 0 0 0,0 0 0 0 0,1 0 0 0 0,-1 1-1 0 0,1-1 1 0 0,-1 0 0 0 0,1 0 0 0 0,-1 1-1 0 0,0-1 1 0 0,1 0 0 0 0,-1 1 0 0 0,0-1-1 0 0,1 0 1 0 0,-1 1 0 0 0,0-1 0 0 0,1 1 0 0 0,-1-1-1 0 0,0 0 1 0 0,0 1 0 0 0,0-1 0 0 0,1 1-1 0 0,-1-1 1 0 0,0 1 0 0 0,0-1 0 0 0,0 1 0 0 0,0-1-1 0 0,0 1 1 0 0,0-1 0 0 0,0 1 0 0 0,0-1-1 0 0,0 1 1 0 0,0-1 0 0 0,0 1 0 0 0,0-1 0 0 0,0 1-1 0 0,0-1 1 0 0,-1 0 0 0 0,1 1 0 0 0,0-1-1 0 0,0 1 1 0 0,0-1 0 0 0,-1 1 0 0 0,1-1 0 0 0,0 0-1 0 0,-1 1 1 0 0,1-1 0 0 0,0 0 0 0 0,-1 1-69 0 0,1 8-280 0 0,-7 148 1364 0 0,8-154-1063 0 0,-1-1 0 0 0,0 0-1 0 0,1 1 1 0 0,-1-1 0 0 0,1 0-1 0 0,-1 0 1 0 0,1 0 0 0 0,0 1-1 0 0,0-1 1 0 0,0 0 0 0 0,0 0-1 0 0,1 0 1 0 0,-1 0 0 0 0,0-1-1 0 0,1 1 1 0 0,0 0-1 0 0,-1 0 1 0 0,1-1 0 0 0,0 1-1 0 0,0-1 1 0 0,-1 0 0 0 0,1 1-1 0 0,0-1 1 0 0,1 0 0 0 0,-1 0-1 0 0,0 0 1 0 0,0-1 0 0 0,0 1-1 0 0,0 0 1 0 0,1-1 0 0 0,-1 1-1 0 0,0-1 1 0 0,1 0 0 0 0,-1 0-1 0 0,0 0 1 0 0,1 0 0 0 0,-1 0-1 0 0,1-1-20 0 0,82-31 1590 0 0,-75 26-1486 0 0,0-1-1 0 0,0-1 0 0 0,-1 0 1 0 0,0 0-1 0 0,-1-1 0 0 0,0 0 1 0 0,0 0-1 0 0,-1-1 0 0 0,0 0 1 0 0,0 0-1 0 0,-1 0 0 0 0,-1-1 1 0 0,0 0-1 0 0,0 0 0 0 0,-1-1 1 0 0,-1 1-1 0 0,0-1 0 0 0,0 0 1 0 0,-1 0-1 0 0,-1 0 0 0 0,0-8-103 0 0,-1 16-58 0 0,-1 0 1 0 0,0 0-1 0 0,0 0 0 0 0,-1 1 0 0 0,1-1 0 0 0,-1 0 1 0 0,0 1-1 0 0,0-1 0 0 0,0 1 0 0 0,0-1 0 0 0,-1 1 1 0 0,1 0-1 0 0,-1 0 0 0 0,0 0 0 0 0,0 1 0 0 0,0-1 1 0 0,0 1-1 0 0,0-1 0 0 0,-1 1 0 0 0,1 0 0 0 0,-1 0 1 0 0,0 1-1 0 0,1-1 0 0 0,-1 1 0 0 0,0-1 0 0 0,0 1 1 0 0,0 0-1 0 0,0 1 0 0 0,0-1 0 0 0,0 1 0 0 0,0 0 1 0 0,0 0-1 0 0,0 0 0 0 0,0 0 0 0 0,0 1 0 0 0,0-1 1 0 0,0 1-1 0 0,1 0 0 0 0,-1 0 0 0 0,0 1 0 0 0,0-1 1 0 0,0 1-1 0 0,1 0 0 0 0,-1 0 0 0 0,1 0 0 0 0,0 0 1 0 0,0 1 57 0 0,-19 22-3525 0 0,10-8-4165 0 0,5-8-3994 0 0</inkml:trace>
  <inkml:trace contextRef="#ctx0" brushRef="#br0" timeOffset="201243.66">23298 2474 7394 0 0,'0'0'2552'0'0,"0"0"-703"0"0,0 0-146 0 0,0 0 104 0 0,0 0-90 0 0,0 0-247 0 0,0 0-279 0 0,0 0-227 0 0,0 0-106 0 0,0 0-74 0 0,0 0-73 0 0,0 0-75 0 0,17-21-61 0 0,51-65-63 0 0,-22 12 903 0 0,-15-10-357 0 0,-15 183-1327 0 0,-14-94 291 0 0,0 1-1 0 0,0-1 1 0 0,1 1-1 0 0,-1-1 1 0 0,2 0-1 0 0,-1 0 1 0 0,0 0 0 0 0,1-1-1 0 0,0 1 1 0 0,0-1-1 0 0,0 0 1 0 0,1 0-1 0 0,-1 0 1 0 0,1 0-1 0 0,0-1 1 0 0,0 0 0 0 0,0 0-1 0 0,0 0 1 0 0,1-1-1 0 0,-1 0 1 0 0,1 0-1 0 0,0 0 1 0 0,0 0-1 0 0,-1-1 1 0 0,1 0-1 0 0,0-1 1 0 0,0 1 0 0 0,0-1-1 0 0,0 0 1 0 0,0 0-1 0 0,2-1-21 0 0,0-3 109 0 0,-1 1-1 0 0,0-1 1 0 0,-1 0-1 0 0,1 0 1 0 0,-1-1-1 0 0,0 0 1 0 0,0 0-1 0 0,0-1 1 0 0,-1 0-1 0 0,1 0 1 0 0,-2 0-1 0 0,1 0 1 0 0,-1-1-1 0 0,1 1 1 0 0,-2-1-1 0 0,1-1 1 0 0,0-2-109 0 0,1 1-31 0 0,-1-1 1 0 0,0 0 0 0 0,-1 0 0 0 0,0 0-1 0 0,0-1 1 0 0,-1 1 0 0 0,-1-1 0 0 0,0 1 0 0 0,0-1-1 0 0,-1 0 1 0 0,0 1 0 0 0,-2-10 30 0 0,-6 13-2800 0 0,4 6-5470 0 0,2 1-4456 0 0</inkml:trace>
  <inkml:trace contextRef="#ctx0" brushRef="#br0" timeOffset="204567.55">19784 3785 0 0 0,'0'0'806'0'0,"0"0"307"0"0,0 0 194 0 0,0 0 36 0 0,0 0-27 0 0,0 0-134 0 0,0 0-131 0 0,0 0-66 0 0,0 0 19 0 0,-5 0 45 0 0,-16 3 20 0 0,5 9 4172 0 0,13 20-3591 0 0,2-24-1286 0 0,1 349 2134 0 0,2-384 1139 0 0,5-25-2778 0 0,-1 2-571 0 0,-1 8-178 0 0,1 0 0 0 0,3 0 0 0 0,1 1 0 0 0,2 0 0 0 0,1 1 0 0 0,17-32-110 0 0,-26 64 3 0 0,-1 1-1 0 0,-1 1-1 0 0,1-1 0 0 0,0 1 1 0 0,1 0-1 0 0,-1 0 1 0 0,1 0-1 0 0,1 1 0 0 0,-1-1 1 0 0,1 1-1 0 0,0 0 0 0 0,0 0 1 0 0,0 1-1 0 0,1 0 0 0 0,-1 0 1 0 0,3-1-2 0 0,-6 4-2 0 0,-1 1 0 0 0,1 0 0 0 0,-1 0 0 0 0,1 0 1 0 0,-1 0-1 0 0,1 0 0 0 0,-1 0 0 0 0,1 0 0 0 0,-1 0 0 0 0,1 1 1 0 0,-1-1-1 0 0,1 1 0 0 0,-1-1 0 0 0,1 1 0 0 0,-1-1 0 0 0,0 1 0 0 0,1 0 1 0 0,-1 0-1 0 0,0 0 0 0 0,0 0 0 0 0,1 0 0 0 0,-1 0 0 0 0,0 0 0 0 0,0 0 1 0 0,0 0-1 0 0,0 0 0 0 0,0 1 0 0 0,-1-1 0 0 0,1 0 0 0 0,0 1 1 0 0,-1-1-1 0 0,1 0 0 0 0,0 1 0 0 0,-1-1 0 0 0,0 1 0 0 0,1-1 0 0 0,-1 1 1 0 0,0 1 1 0 0,8 60 87 0 0,-12 17-1522 0 0,4-79 386 0 0,0-1-778 0 0,0 0-1613 0 0,0 0-3772 0 0,0 0-4696 0 0</inkml:trace>
  <inkml:trace contextRef="#ctx0" brushRef="#br0" timeOffset="204896.194">20123 3785 8586 0 0,'0'0'4861'0'0,"0"0"-2901"0"0,0 0-981 0 0,0 0-68 0 0,0 0 13 0 0,0 0-45 0 0,0 0-137 0 0,0 0-186 0 0,0 0-139 0 0,0 0-97 0 0,0 0-108 0 0,0 0-66 0 0,-10 33-49 0 0,-31 105-34 0 0,33-79 28 0 0,11-54-73 0 0,-2-1 52 0 0,1-1-1 0 0,0 0 1 0 0,0 0-1 0 0,1 0 1 0 0,-1 0-1 0 0,1 0 1 0 0,-1 0 0 0 0,1 0-1 0 0,0-1 1 0 0,0 0-1 0 0,0 1 1 0 0,0-1 0 0 0,0 0-1 0 0,1 0 1 0 0,-1-1-1 0 0,1 1 1 0 0,-1-1-1 0 0,1 0 1 0 0,-1 0 0 0 0,1 0-1 0 0,0 0 1 0 0,-1 0-1 0 0,1-1 1 0 0,0 0-1 0 0,0 0 1 0 0,0 0 0 0 0,-1 0-1 0 0,1-1 1 0 0,0 1-1 0 0,0-1 1 0 0,-1 0-1 0 0,1 0 1 0 0,0 0 0 0 0,-1-1-1 0 0,1 1 1 0 0,-1-1-1 0 0,0 0 1 0 0,1 0 0 0 0,-1 0-1 0 0,0 0 1 0 0,0 0-1 0 0,0-1 1 0 0,-1 1-1 0 0,1-1 1 0 0,0 0 0 0 0,-1 0-1 0 0,0 0 1 0 0,0 0-1 0 0,0-1 1 0 0,0 1-1 0 0,0 0 1 0 0,-1-1-70 0 0,3-1 41 0 0,-1-1 0 0 0,0 1 0 0 0,0-1 0 0 0,-1 0 0 0 0,0 0 1 0 0,0 0-1 0 0,0 0 0 0 0,0 0 0 0 0,-1 0 0 0 0,0 0 0 0 0,-1 0 0 0 0,1-1 0 0 0,-1 1 0 0 0,0 0 0 0 0,-1 0 0 0 0,0-1 0 0 0,0 1 0 0 0,0 0 1 0 0,0 0-1 0 0,-1 0 0 0 0,0 0 0 0 0,-1 0 0 0 0,1 0 0 0 0,-1 1 0 0 0,0-1 0 0 0,0 1 0 0 0,-1 0 0 0 0,0 0 0 0 0,0 0 0 0 0,-3-4-41 0 0,-56-33-2007 0 0,31 37-8506 0 0,25 5-1515 0 0</inkml:trace>
  <inkml:trace contextRef="#ctx0" brushRef="#br0" timeOffset="205848.145">20397 3847 4225 0 0,'0'0'2256'0'0,"0"0"-144"0"0,0 0-105 0 0,0 0-48 0 0,0 0-159 0 0,0 0-401 0 0,0 0-437 0 0,0 0-329 0 0,0 0-241 0 0,0 0-117 0 0,0 0-11 0 0,0 0 51 0 0,0 0 102 0 0,3 3 107 0 0,3 8-176 0 0,1 1 1 0 0,-1 1-1 0 0,-1-1 0 0 0,0 1 1 0 0,-1 0-1 0 0,-1 0 0 0 0,0 0 1 0 0,0 0-1 0 0,-1 1 0 0 0,-1-1 1 0 0,0 1-1 0 0,-1 0 0 0 0,-1 8-348 0 0,1-1 141 0 0,-5 114 261 0 0,-15-71-272 0 0,19-65-92 0 0,0 0-1 0 0,-1 0 0 0 0,1 1 0 0 0,0-1 0 0 0,0 0 1 0 0,0 0-1 0 0,0 0 0 0 0,0 0 0 0 0,1 0 1 0 0,-1 0-1 0 0,0 0 0 0 0,0 0 0 0 0,1 0 0 0 0,-1-1 1 0 0,1 1-1 0 0,-1 0 0 0 0,1 0 0 0 0,-1-1 1 0 0,1 1-1 0 0,0 0 0 0 0,-1-1 0 0 0,1 1 0 0 0,0 0 1 0 0,0-1-1 0 0,0 1 0 0 0,0 0 0 0 0,0-1 1 0 0,1 1-1 0 0,-1 0 0 0 0,0-1 0 0 0,1 1 0 0 0,-1 0 1 0 0,0 0-1 0 0,1-2-37 0 0,3-21 40 0 0,0 1 1 0 0,1-1-1 0 0,2 0 1 0 0,0 1-1 0 0,1 1 1 0 0,2-1-1 0 0,0 1 1 0 0,1 1-1 0 0,14-19-40 0 0,-16 22 2 0 0,2 1 0 0 0,0 0 0 0 0,0 1 0 0 0,2 0 0 0 0,0 1 0 0 0,1 0 0 0 0,0 1 0 0 0,1 1 0 0 0,1 0 0 0 0,0 1 1 0 0,0 1-1 0 0,1 1 0 0 0,16-8-2 0 0,-30 16 3 0 0,-1 1 0 0 0,1 0 1 0 0,-1 0-1 0 0,1 0 1 0 0,0 1-1 0 0,-1-1 1 0 0,1 1-1 0 0,0-1 0 0 0,-1 1 1 0 0,1 0-1 0 0,0 0 1 0 0,-1 0-1 0 0,1 0 1 0 0,0 0-1 0 0,0 1 0 0 0,-1-1 1 0 0,1 1-1 0 0,-1 0 1 0 0,1 0-1 0 0,0 0 0 0 0,-1 0 1 0 0,0 0-1 0 0,1 1 1 0 0,-1-1-1 0 0,0 1 1 0 0,1-1-1 0 0,-1 1 0 0 0,0 0 1 0 0,0 0-1 0 0,-1 0 1 0 0,1 0-1 0 0,0 0 1 0 0,-1 0-1 0 0,1 0 0 0 0,-1 1 1 0 0,1-1-1 0 0,-1 0 1 0 0,0 1-1 0 0,0 2-3 0 0,20 105 248 0 0,-21-102-243 0 0,0 0-1 0 0,-1-1 1 0 0,0 1-1 0 0,0 0 1 0 0,0-1 0 0 0,-1 1-1 0 0,-1-1 1 0 0,1 0-1 0 0,-1 0 1 0 0,0 0-1 0 0,-1 0 1 0 0,1 0 0 0 0,-1-1-1 0 0,-1 1 1 0 0,1-1-1 0 0,-1 0 1 0 0,0 0 0 0 0,-1-1-1 0 0,1 0 1 0 0,-1 0-1 0 0,0 0 1 0 0,0 0-1 0 0,-1-1 1 0 0,1 0 0 0 0,-1-1-1 0 0,0 1 1 0 0,0-1-1 0 0,0 0 1 0 0,0-1 0 0 0,-1 0-1 0 0,1 0 1 0 0,-5 0-5 0 0,6 0-80 0 0,0-1 1 0 0,0 1-1 0 0,0-1 1 0 0,0 0 0 0 0,0-1-1 0 0,0 0 1 0 0,0 0-1 0 0,-1 0 1 0 0,1-1-1 0 0,0 1 1 0 0,0-1 0 0 0,0-1-1 0 0,0 1 1 0 0,0-1-1 0 0,0 0 1 0 0,1-1-1 0 0,-1 1 1 0 0,0-1 0 0 0,1 0-1 0 0,0-1 1 0 0,0 1-1 0 0,0-1 1 0 0,0 0-1 0 0,1 0 1 0 0,-1-1 79 0 0,4-28-4576 0 0,9 16-2568 0 0,-3 15-3307 0 0</inkml:trace>
  <inkml:trace contextRef="#ctx0" brushRef="#br0" timeOffset="206300.137">20769 3928 2272 0 0,'0'0'2604'0'0,"0"0"-984"0"0,0 0-106 0 0,0 0 127 0 0,0 0 8 0 0,0 0-121 0 0,0 0-169 0 0,0 0-151 0 0,0 0-138 0 0,0 0-111 0 0,0 0-79 0 0,0 0-72 0 0,0 0-68 0 0,29-4-56 0 0,90-15-69 0 0,-59-6 561 0 0,-51 15-907 0 0,-3 7-142 0 0,0-2 1 0 0,-1 1-1 0 0,1-1 1 0 0,-1 0-1 0 0,0 0 1 0 0,0 0-1 0 0,-1-1 1 0 0,0 1 0 0 0,1-1-1 0 0,-2 0 1 0 0,1-1-1 0 0,-1 1 1 0 0,0 0-1 0 0,0-1 1 0 0,-1 0 0 0 0,0 0-1 0 0,0 0 1 0 0,-1 0-1 0 0,0 0 1 0 0,0 0-1 0 0,0 0 1 0 0,-1 0-1 0 0,0-3-127 0 0,-2 8 2 0 0,-1 1 0 0 0,1-1 0 0 0,0 0-1 0 0,-1 1 1 0 0,1 0 0 0 0,0-1 0 0 0,-1 1 0 0 0,0 0-1 0 0,1 0 1 0 0,-1 0 0 0 0,0 1 0 0 0,1-1-1 0 0,-1 1 1 0 0,0-1 0 0 0,0 1 0 0 0,1 0-1 0 0,-1 0 1 0 0,0 0 0 0 0,0 1 0 0 0,0-1-1 0 0,1 0 1 0 0,-1 1 0 0 0,0 0 0 0 0,1 0-1 0 0,-1 0 1 0 0,0 0 0 0 0,1 0 0 0 0,-2 1-2 0 0,-7 6-13 0 0,0-1 0 0 0,1 2 0 0 0,0-1 0 0 0,0 1 0 0 0,1 1 0 0 0,0 0 1 0 0,1 0-1 0 0,0 1 0 0 0,1 0 0 0 0,0 0 0 0 0,0 1 0 0 0,1-1 0 0 0,1 1 0 0 0,0 1 0 0 0,1-1 1 0 0,0 1-1 0 0,1 0 0 0 0,0 0 0 0 0,1 0 0 0 0,1 0 0 0 0,0 4 13 0 0,0-12 3 0 0,1 0 1 0 0,0 0-1 0 0,0 0 0 0 0,1 1 1 0 0,-1-1-1 0 0,1-1 0 0 0,0 1 0 0 0,1 0 1 0 0,-1 0-1 0 0,1 0 0 0 0,0-1 1 0 0,0 1-1 0 0,1 0 0 0 0,-1-1 0 0 0,1 0 1 0 0,0 0-1 0 0,0 0 0 0 0,0 0 1 0 0,1 0-1 0 0,-1-1 0 0 0,1 1 1 0 0,0-1-1 0 0,0 0 0 0 0,0 0 0 0 0,0 0 1 0 0,1-1-1 0 0,-1 0 0 0 0,1 0 1 0 0,0 0-1 0 0,-1 0 0 0 0,1-1 0 0 0,4 1-3 0 0,-2 0 0 0 0,0-1 0 0 0,0 0 0 0 0,1 0 0 0 0,-1 0 0 0 0,0-1 0 0 0,1-1 0 0 0,-1 1 0 0 0,0-1 0 0 0,0 0 0 0 0,1-1 0 0 0,-1 0 0 0 0,0 0 0 0 0,0 0 0 0 0,-1-1 0 0 0,1 0 0 0 0,0-1 0 0 0,4-3 0 0 0,-6 4-398 0 0,13-9-1042 0 0,-8 3-5654 0 0,-8 8-4658 0 0</inkml:trace>
  <inkml:trace contextRef="#ctx0" brushRef="#br0" timeOffset="209522.12">21964 3416 8722 0 0,'0'0'2383'0'0,"0"0"-399"0"0,0 0-273 0 0,0 0-126 0 0,0 0-106 0 0,0 0-235 0 0,0 0-274 0 0,0 0-240 0 0,0 0-207 0 0,0 0-161 0 0,0 0-136 0 0,0 0 233 0 0,16 71 1131 0 0,-7-34-1300 0 0,-2 1 0 0 0,-2 0 0 0 0,-2 0 1 0 0,-1 0-1 0 0,-2 0 0 0 0,-1 0 0 0 0,-2 1 1 0 0,-9 36-291 0 0,-82 181 172 0 0,149-395-7096 0 0,-47 110 4488 0 0,1-7-5912 0 0,-4 20-406 0 0</inkml:trace>
  <inkml:trace contextRef="#ctx0" brushRef="#br0" timeOffset="210028.15">21780 3464 7778 0 0,'0'0'1937'0'0,"0"0"-304"0"0,0 0-154 0 0,0 0-6 0 0,0 0-78 0 0,0 0-176 0 0,0 0-265 0 0,0 0-238 0 0,0 0-163 0 0,0 0-74 0 0,0 0-33 0 0,0 0-24 0 0,10-8 21 0 0,33-24-16 0 0,38 10 837 0 0,-2 11-452 0 0,-1 4 0 0 0,1 3-1 0 0,4 4-811 0 0,-80-1 6 0 0,-1 0 1 0 0,1 0-1 0 0,-1 0 0 0 0,1 1 0 0 0,-1 0 0 0 0,1-1 0 0 0,-1 1 0 0 0,1 0 0 0 0,0 0 0 0 0,-1 0 0 0 0,1 1 1 0 0,-1-1-1 0 0,1 0 0 0 0,0 1 0 0 0,-1 0 0 0 0,1 0 0 0 0,-1 0 0 0 0,0 0 0 0 0,1 0 0 0 0,-1 0 0 0 0,0 0 0 0 0,0 1 1 0 0,0-1-1 0 0,1 1 0 0 0,-2 0 0 0 0,1 0 0 0 0,0 0 0 0 0,0-1 0 0 0,0 2 0 0 0,-1-1 0 0 0,1 0 0 0 0,-1 0 1 0 0,0 0-1 0 0,0 1 0 0 0,0-1 0 0 0,0 1 0 0 0,0-1 0 0 0,0 0 0 0 0,-1 1 0 0 0,1 0 0 0 0,-1-1 0 0 0,1 1 1 0 0,-1-1-1 0 0,0 1 0 0 0,0 0 0 0 0,0-1 0 0 0,-1 1 0 0 0,1-1 0 0 0,-1 3-6 0 0,-74 93 297 0 0,32-53-231 0 0,-87 106-11 0 0,129-147-55 0 0,1-1 1 0 0,-1 1-1 0 0,1-1 1 0 0,0 1 0 0 0,-1 0-1 0 0,2-1 1 0 0,-1 1-1 0 0,0-1 1 0 0,1 1 0 0 0,0-1-1 0 0,0 1 1 0 0,0-1-1 0 0,0 1 1 0 0,0-1 0 0 0,1 0-1 0 0,0 1 1 0 0,-1-1-1 0 0,1 0 1 0 0,0 0 0 0 0,0 0-1 0 0,1-1 1 0 0,-1 1-1 0 0,1 0 1 0 0,-1-1 0 0 0,1 0-1 0 0,0 1 1 0 0,0-1-1 0 0,0 0 1 0 0,0 0 0 0 0,0-1-1 0 0,1 1 1 0 0,-1-1-1 0 0,0 0 1 0 0,1 1 0 0 0,-1-1-1 0 0,1-1 1 0 0,2 1-1 0 0,3 4 0 0 0,155 51 19 0 0,-81-7 100 0 0,-81-48-101 0 0,0 1 1 0 0,-1 0-1 0 0,1 0 1 0 0,0-1-1 0 0,-1 1 1 0 0,0 0-1 0 0,1 0 1 0 0,-1 0-1 0 0,0 0 0 0 0,0 0 1 0 0,0 1-1 0 0,-1-1 1 0 0,1 0-1 0 0,0 0 1 0 0,-1 1-1 0 0,1-1 1 0 0,-1 0-1 0 0,0 1 0 0 0,0-1 1 0 0,0 0-1 0 0,0 1 1 0 0,0-1-1 0 0,-1 0 1 0 0,1 1-1 0 0,-1-1 1 0 0,1 0-1 0 0,-1 1 1 0 0,0-1-1 0 0,0 0 0 0 0,0 0 1 0 0,0 0-1 0 0,0 0 1 0 0,0 0-1 0 0,-1 0 1 0 0,1 0-1 0 0,-1 0 1 0 0,1-1-1 0 0,-3 3-18 0 0,-8 6 51 0 0,-1-1 0 0 0,0 0 0 0 0,0 0 0 0 0,-1-2 0 0 0,0 1 0 0 0,0-2 0 0 0,-1 0 0 0 0,0-1 0 0 0,-11 3-51 0 0,-19 5-176 0 0,1-1-1 0 0,-2-3 1 0 0,1-2 0 0 0,-1-1-1 0 0,0-3 1 0 0,-30-2 176 0 0,108-15-4690 0 0,-17 10 200 0 0,-3 0-6337 0 0</inkml:trace>
  <inkml:trace contextRef="#ctx0" brushRef="#br0" timeOffset="-214554.726">22673 3877 2737 0 0,'0'0'2248'0'0,"0"0"-445"0"0,0 0-225 0 0,0 0-55 0 0,0 0-60 0 0,0 0-127 0 0,0 0-230 0 0,0 0-253 0 0,0 0-242 0 0,0 0-162 0 0,0 0-98 0 0,-16 9-63 0 0,-50 34-49 0 0,18 16 339 0 0,38-38-368 0 0,4-11-104 0 0,2 1 1 0 0,-1 0-1 0 0,1-1 0 0 0,1 1 0 0 0,0 1 1 0 0,1-1-1 0 0,0 0 0 0 0,0 1 0 0 0,1-1 1 0 0,1 1-1 0 0,0-1 0 0 0,1 3-106 0 0,-1-11 50 0 0,0-1 0 0 0,0 0 0 0 0,1 1 0 0 0,-1-1 0 0 0,1 0 0 0 0,-1 0 0 0 0,1 0 0 0 0,0 1 0 0 0,0-1 0 0 0,0 0 0 0 0,0 0 0 0 0,0 0 0 0 0,1-1 0 0 0,-1 1 0 0 0,1 0 0 0 0,-1 0 0 0 0,1-1 0 0 0,-1 1 0 0 0,1-1 0 0 0,0 1 0 0 0,0-1 0 0 0,0 0 0 0 0,0 1 1 0 0,0-1-1 0 0,0 0 0 0 0,0 0 0 0 0,0-1 0 0 0,0 1 0 0 0,1 0 0 0 0,-1-1 0 0 0,0 1 0 0 0,0-1 0 0 0,1 0 0 0 0,-1 0 0 0 0,2 0-50 0 0,80-19 2393 0 0,-65 9-2189 0 0,-1-1 0 0 0,-1-1 0 0 0,0-1 0 0 0,0 0 0 0 0,-1-1 0 0 0,-1-1 0 0 0,5-7-204 0 0,-14 16 61 0 0,-1 0 0 0 0,0-1-1 0 0,0 0 1 0 0,-1 0 0 0 0,1 0 0 0 0,-1-1 0 0 0,-1 1 0 0 0,0-1 0 0 0,0 0-1 0 0,0 0 1 0 0,-1 0 0 0 0,0 0 0 0 0,-1 0 0 0 0,0-1 0 0 0,0 1 0 0 0,-1 0-1 0 0,0-1 1 0 0,0 1 0 0 0,-2-8-61 0 0,2 13-135 0 0,-1-1-1 0 0,0 1 1 0 0,-1 0-1 0 0,1-1 1 0 0,-1 1-1 0 0,1 0 1 0 0,-1 0 0 0 0,0 0-1 0 0,0 0 1 0 0,0 0-1 0 0,-1 1 1 0 0,1-1-1 0 0,-1 0 1 0 0,1 1 0 0 0,-1 0-1 0 0,0 0 1 0 0,0 0-1 0 0,0 0 1 0 0,0 0-1 0 0,-1 0 136 0 0,-107-19-10047 0 0,97 21-1469 0 0</inkml:trace>
  <inkml:trace contextRef="#ctx0" brushRef="#br0" timeOffset="-213948.574">23090 3335 7690 0 0,'0'0'2846'0'0,"0"0"-481"0"0,0 0-340 0 0,0 0-181 0 0,0 0-242 0 0,0 0-316 0 0,0 0-305 0 0,0 0-263 0 0,0 0-196 0 0,0 0-134 0 0,0 0-86 0 0,0 0 6 0 0,0 0 44 0 0,0 6 44 0 0,-28 390 2629 0 0,-13-110-2840 0 0,24-227-177 0 0,17-55-5 0 0,0 0-5 0 0,0-4 1 0 0,0 0 21 0 0,44-51 84 0 0,-23 34-104 0 0,0 2 0 0 0,0 1-1 0 0,2 0 1 0 0,0 2 0 0 0,0 1 0 0 0,15-5 0 0 0,-25 11-2 0 0,1 0 1 0 0,0 2-1 0 0,0-1 1 0 0,1 2-1 0 0,-1 0 1 0 0,0 0-1 0 0,1 2 1 0 0,-1 0-1 0 0,7 1 2 0 0,-16 1 2 0 0,0 0-1 0 0,-1 0 0 0 0,0 1 1 0 0,1-1-1 0 0,-1 1 0 0 0,0 0 1 0 0,0 1-1 0 0,0-1 0 0 0,-1 1 0 0 0,1-1 1 0 0,-1 1-1 0 0,0 0 0 0 0,0 0 1 0 0,0 1-1 0 0,-1-1 0 0 0,1 1 0 0 0,-1-1 1 0 0,0 1-1 0 0,-1 0 0 0 0,1-1 1 0 0,-1 1-1 0 0,0 0 0 0 0,0 0 1 0 0,0 0-1 0 0,-1 0 0 0 0,1 0 0 0 0,-1 0 1 0 0,-1 1-1 0 0,1-1 0 0 0,-1 0 1 0 0,0 0-1 0 0,0 0 0 0 0,0 0 1 0 0,0-1-1 0 0,-1 1 0 0 0,0 0 0 0 0,-1 2-1 0 0,-5 2 17 0 0,0 0-1 0 0,-1 0 1 0 0,0-1-1 0 0,0 0 1 0 0,-1-1-1 0 0,0 0 1 0 0,0-1-1 0 0,-1 0 1 0 0,1 0-1 0 0,-1-1 1 0 0,-1 0-1 0 0,1-1 1 0 0,0 0-1 0 0,-1-1 1 0 0,0-1-1 0 0,0 1 1 0 0,0-2-1 0 0,0 0 1 0 0,0 0 0 0 0,0-1-1 0 0,0-1 1 0 0,-1 0-1 0 0,1 0 1 0 0,-5-3-17 0 0,7 3-38 0 0,0 0 0 0 0,1-2 1 0 0,-1 1-1 0 0,1-1 0 0 0,-1 0 1 0 0,1-1-1 0 0,0 0 0 0 0,0 0 1 0 0,0-1-1 0 0,1-1 0 0 0,0 1 1 0 0,0-1-1 0 0,0 0 0 0 0,-6-7 38 0 0,-11-48-9763 0 0,24 50-2110 0 0</inkml:trace>
  <inkml:trace contextRef="#ctx0" brushRef="#br0" timeOffset="-213180.611">20079 5095 11402 0 0,'0'0'2197'0'0,"0"0"-631"0"0,0 0-413 0 0,0 0-19 0 0,0 0 33 0 0,0 0-66 0 0,0 0-197 0 0,0 0-249 0 0,0 0-207 0 0,0 0-82 0 0,0 0 27 0 0,2 5 57 0 0,1 6-178 0 0,1 0 1 0 0,-1 0-1 0 0,-1 1 1 0 0,0-1-1 0 0,-1 1 1 0 0,0 0-1 0 0,-1-1 1 0 0,0 1-1 0 0,-1 0 1 0 0,0 0-1 0 0,-1-1 1 0 0,-2 8-273 0 0,3-16-59 0 0,0 1 1 0 0,-1 0 0 0 0,1 0-1 0 0,-1-1 1 0 0,0 1 0 0 0,-1-1-1 0 0,1 0 1 0 0,0 0 0 0 0,-1 0-1 0 0,0 0 1 0 0,0 0 0 0 0,0 0-1 0 0,0-1 1 0 0,0 1 0 0 0,0-1 0 0 0,-1 0-1 0 0,1 0 1 0 0,-1 0 0 0 0,1 0-1 0 0,-4 0 59 0 0,-11 3-4375 0 0,-1-3-3877 0 0,14-2-3264 0 0</inkml:trace>
  <inkml:trace contextRef="#ctx0" brushRef="#br0" timeOffset="-213010.559">20029 4727 5745 0 0,'0'0'4337'0'0,"0"0"-2672"0"0,0 0-697 0 0,0 0-152 0 0,0 0-32 0 0,0 0-96 0 0,0 0-264 0 0,0 0-496 0 0,0 0-344 0 0,0 0-192 0 0,0 0-296 0 0,0 0-392 0 0,0 0-1897 0 0,0 0-5745 0 0</inkml:trace>
  <inkml:trace contextRef="#ctx0" brushRef="#br0" timeOffset="-212617.639">20644 4948 15115 0 0,'0'0'1297'0'0,"0"0"-417"0"0,0 0-91 0 0,0 0 55 0 0,0 0 9 0 0,0 0-57 0 0,0 0-85 0 0,0 0-90 0 0,0 0-78 0 0,0 0-107 0 0,0 0-101 0 0,0 0-97 0 0,-33 18-66 0 0,-101 57-40 0 0,52-28 211 0 0,82-47-343 0 0,-1 0 0 0 0,1 0 0 0 0,-1 1 0 0 0,1-1 0 0 0,-1 0 0 0 0,1 0 0 0 0,0 1 0 0 0,-1-1 0 0 0,1 0 0 0 0,-1 1 0 0 0,1-1 0 0 0,0 0 0 0 0,-1 1 0 0 0,1-1 0 0 0,0 1 0 0 0,-1-1 0 0 0,1 1 0 0 0,0-1 1 0 0,0 1-1 0 0,-1-1 0 0 0,1 1 0 0 0,0-1 0 0 0,0 1 0 0 0,0-1 0 0 0,0 1 0 0 0,0-1 0 0 0,0 1 0 0 0,0-1 0 0 0,0 1 0 0 0,0-1 0 0 0,0 1 0 0 0,0-1 0 0 0,0 1 0 0 0,0-1 0 0 0,0 1 0 0 0,0-1 0 0 0,0 1 0 0 0,0-1 0 0 0,1 1 0 0 0,-1-1 0 0 0,0 1 0 0 0,0-1 0 0 0,1 1 0 0 0,-1-1 0 0 0,0 0 0 0 0,1 1 0 0 0,-1-1 0 0 0,1 1 0 0 0,-1-1 0 0 0,0 0 0 0 0,1 1 0 0 0,-1-1 0 0 0,1 0 0 0 0,-1 0 0 0 0,1 1 0 0 0,-1-1 0 0 0,1 0 0 0 0,-1 0 0 0 0,1 0 0 0 0,-1 0 0 0 0,1 0 0 0 0,-1 1 0 0 0,1-1 0 0 0,-1 0 0 0 0,1 0 0 0 0,-1 0 0 0 0,1 0 0 0 0,37 13 82 0 0,-6-8-44 0 0,-24-4-30 0 0,1-1 0 0 0,-1 1 0 0 0,0 1 1 0 0,0-1-1 0 0,0 1 0 0 0,0 1 0 0 0,0-1 0 0 0,0 2 0 0 0,-1-1 0 0 0,1 1 0 0 0,-1 0 0 0 0,0 0 0 0 0,0 1 1 0 0,0 0-1 0 0,-1 0 0 0 0,0 1 0 0 0,4 4-8 0 0,-8-8 27 0 0,-1 1-1 0 0,0-1 1 0 0,0 1 0 0 0,-1-1-1 0 0,1 1 1 0 0,0 0 0 0 0,-1 0 0 0 0,0-1-1 0 0,0 1 1 0 0,1 0 0 0 0,-1 0 0 0 0,-1-1-1 0 0,1 1 1 0 0,0 0 0 0 0,-1-1-1 0 0,1 1 1 0 0,-1 0 0 0 0,0-1 0 0 0,0 1-1 0 0,0 0 1 0 0,0-1 0 0 0,-1 0-1 0 0,1 1 1 0 0,-1-1 0 0 0,1 0 0 0 0,-1 0-1 0 0,0 1 1 0 0,0-1 0 0 0,0-1-1 0 0,0 1 1 0 0,0 0 0 0 0,0 0 0 0 0,-2 0-27 0 0,-80 46 582 0 0,75-45-753 0 0,0 0 1 0 0,0 0-1 0 0,0-1 0 0 0,0 0 1 0 0,0 0-1 0 0,0-1 0 0 0,0-1 1 0 0,0 1-1 0 0,-1-1 0 0 0,1-1 0 0 0,-3 0 171 0 0,1-9-7526 0 0,6 9-4209 0 0</inkml:trace>
  <inkml:trace contextRef="#ctx0" brushRef="#br0" timeOffset="-211183.733">21248 5044 552 0 0,'0'0'1754'0'0,"0"0"-450"0"0,0 0 48 0 0,0 0 321 0 0,0 0 195 0 0,0 0-19 0 0,0 0-213 0 0,0 0-220 0 0,0 0-149 0 0,0 0-119 0 0,0 0-106 0 0,0 0-126 0 0,0 0-112 0 0,7-4-84 0 0,23-12-57 0 0,1-31 1558 0 0,11-32-324 0 0,-28 144-1083 0 0,-8 218-91 0 0,-7-209-608 0 0,-3 1 1 0 0,-3-1 0 0 0,-11 41-116 0 0,15-100 24 0 0,2-8-5 0 0,1 1-1 0 0,-2-1 1 0 0,1 1-1 0 0,-1-1 1 0 0,0 1 0 0 0,-1-1-1 0 0,0 0 1 0 0,0 0-1 0 0,0 0 1 0 0,-1-1-1 0 0,0 1 1 0 0,0-1-1 0 0,-1 0 1 0 0,0 0-1 0 0,0 1-18 0 0,3-8 24 0 0,1 0-1 0 0,0 0 1 0 0,0 0-1 0 0,0 0 0 0 0,0 0 1 0 0,0 0-1 0 0,0-1 1 0 0,1 1-1 0 0,-1 0 0 0 0,0 0 1 0 0,0-1-1 0 0,1 1 1 0 0,-1 0-1 0 0,1-1 0 0 0,-1 1 1 0 0,1-1-1 0 0,0 1 1 0 0,-1 0-1 0 0,1-1 1 0 0,0 1-1 0 0,0-1 0 0 0,0 1 1 0 0,0-1-1 0 0,0 1 1 0 0,1-1-1 0 0,-1 1 0 0 0,0-2-23 0 0,5-38 6 0 0,0-1-1 0 0,3 1 0 0 0,2 1 0 0 0,1 0 0 0 0,2 0 0 0 0,1 1 1 0 0,3 1-1 0 0,3-5-5 0 0,-2 0 0 0 0,2 1 0 0 0,2 0 0 0 0,1 2 1 0 0,3 0-1 0 0,1 2 0 0 0,1 1 0 0 0,2 1 1 0 0,2 2-1 0 0,1 1 0 0 0,2 1 0 0 0,21-14 0 0 0,19 13-37 0 0,-73 34 34 0 0,0 0-1 0 0,0 1 1 0 0,-1-1 0 0 0,1 1-1 0 0,0 0 1 0 0,-1-1-1 0 0,1 1 1 0 0,-1 0 0 0 0,1 0-1 0 0,-1 0 1 0 0,0 0 0 0 0,0 0-1 0 0,0 0 1 0 0,0 0 0 0 0,0 1-1 0 0,0-1 1 0 0,-1 0-1 0 0,1 1 1 0 0,-1-1 0 0 0,1 0-1 0 0,-1 1 1 0 0,0-1 0 0 0,0 0-1 0 0,0 1 1 0 0,-1-1-1 0 0,1 0 1 0 0,0 1 0 0 0,-1-1-1 0 0,0 2 4 0 0,1 3 5 0 0,-2 13 5 0 0,-2-1 1 0 0,0 1-1 0 0,-1 0 1 0 0,-1-1 0 0 0,0 0-1 0 0,-2-1 1 0 0,0 1-1 0 0,-1-1 1 0 0,-1-1 0 0 0,0 0-1 0 0,-2 0 1 0 0,0-1-1 0 0,0-1 1 0 0,-2 0-1 0 0,-13 13-10 0 0,17-19-90 0 0,0 1 0 0 0,0-2 0 0 0,-1 1 0 0 0,0-1 0 0 0,0-1 0 0 0,-1 0 0 0 0,1-1 0 0 0,-2 0 0 0 0,1-1 0 0 0,-1 0 0 0 0,1-1 0 0 0,-1 0 0 0 0,-1-1 0 0 0,1-1 0 0 0,0 0 0 0 0,-3 0 90 0 0,3-17-4768 0 0,14 1-4123 0 0,2 10-2022 0 0</inkml:trace>
  <inkml:trace contextRef="#ctx0" brushRef="#br0" timeOffset="-210829.222">21934 4977 5513 0 0,'0'0'1751'0'0,"0"0"-341"0"0,0 0-10 0 0,0 0 88 0 0,0 0 30 0 0,0 0-116 0 0,0 0-253 0 0,0 0-219 0 0,0 0-159 0 0,0 0-110 0 0,0 0-90 0 0,0 0-26 0 0,-2 23-35 0 0,-9 67-45 0 0,8-27 702 0 0,3-61-1096 0 0,0 0 0 0 0,1-1 0 0 0,-1 1 0 0 0,1 0 0 0 0,0 0 0 0 0,-1-1 0 0 0,1 1 0 0 0,0-1 0 0 0,0 1 0 0 0,0-1 0 0 0,0 1 0 0 0,0-1 0 0 0,1 1 0 0 0,-1-1 0 0 0,0 0 0 0 0,1 0 0 0 0,-1 1 0 0 0,1-1 0 0 0,-1 0 0 0 0,1 0 0 0 0,-1-1 0 0 0,1 1 0 0 0,0 0 0 0 0,-1 0 0 0 0,1-1 0 0 0,0 1 0 0 0,0-1 0 0 0,-1 0 0 0 0,1 1 0 0 0,0-1 0 0 0,0 0 0 0 0,0 0 0 0 0,0 0 0 0 0,-1 0 0 0 0,1 0 0 0 0,0-1 0 0 0,0 1 0 0 0,0-1 0 0 0,-1 1 0 0 0,1-1 0 0 0,0 1 0 0 0,-1-1 0 0 0,1 0 0 0 0,0 0 0 0 0,-1 0 0 0 0,1 0 0 0 0,-1 0 0 0 0,1 0 0 0 0,-1 0 0 0 0,0-1-71 0 0,14-13 191 0 0,-2-1 1 0 0,1-1-1 0 0,-2 0 0 0 0,-1-1 0 0 0,0 0 0 0 0,-1-1 0 0 0,-1 0 1 0 0,0-1-1 0 0,3-16-191 0 0,3-52-801 0 0,-23 84-3732 0 0,6 4 1050 0 0,-1 0-5492 0 0</inkml:trace>
  <inkml:trace contextRef="#ctx0" brushRef="#br0" timeOffset="-210475.558">22431 4635 6241 0 0,'0'0'6062'0'0,"0"0"-3751"0"0,0 0-1400 0 0,0 0-207 0 0,0 0 11 0 0,0 0 133 0 0,0 0 113 0 0,0 0 36 0 0,0 0-44 0 0,0 0-117 0 0,0 0-149 0 0,0 0-149 0 0,0 0-110 0 0,-4 26-82 0 0,-16 84-64 0 0,-24 45 542 0 0,-35 62-533 0 0,66-155-1392 0 0,28-65-1905 0 0,52-101-3191 0 0,21-34-6439 0 0,-77 119 10641 0 0</inkml:trace>
  <inkml:trace contextRef="#ctx0" brushRef="#br0" timeOffset="-210188.93">22592 4628 3633 0 0,'0'0'3108'0'0,"0"0"-390"0"0,0 0-378 0 0,0 0-407 0 0,0 0-306 0 0,0 0-274 0 0,0 0-275 0 0,0 0-159 0 0,0 0-120 0 0,0 0-69 0 0,0 0-80 0 0,-14 35-75 0 0,-42 113-79 0 0,17-4 877 0 0,2 96-506 0 0,37-238-1744 0 0,-3 10 1887 0 0,1-9-5082 0 0,0-2-5895 0 0,2-1-326 0 0</inkml:trace>
  <inkml:trace contextRef="#ctx0" brushRef="#br0" timeOffset="-209947.578">22774 5081 11194 0 0,'0'0'2105'0'0,"0"0"-575"0"0,0 0-281 0 0,0 0-149 0 0,0 0-195 0 0,0 0-241 0 0,0 0-236 0 0,0 0-179 0 0,0 0-122 0 0,0 0-92 0 0,0 0-98 0 0,0 0-71 0 0,-12 28-84 0 0,-32 85-116 0 0,40-85-1210 0 0,11-29-1410 0 0,-3-2-1900 0 0,-1-4-4631 0 0</inkml:trace>
  <inkml:trace contextRef="#ctx0" brushRef="#br0" timeOffset="-209778.649">22860 4712 10346 0 0,'0'0'1721'0'0,"0"0"-745"0"0,0 0-256 0 0,0 0-264 0 0,0 0-224 0 0,0 0-144 0 0,0 0-128 0 0,0 0-112 0 0,0 0-128 0 0,0 0-216 0 0,0 0-256 0 0,0 0-449 0 0,0 0-1023 0 0,0 0-1689 0 0,-16 159-1568 0 0</inkml:trace>
  <inkml:trace contextRef="#ctx0" brushRef="#br0" timeOffset="-209516.319">22862 5117 1592 0 0,'0'0'2589'0'0,"0"0"-447"0"0,0 0-166 0 0,0 0-38 0 0,0 0-123 0 0,0 0-56 0 0,0 0-25 0 0,0 0-106 0 0,0 0-192 0 0,0 0-291 0 0,0 0-327 0 0,0 0-241 0 0,0 0-148 0 0,16-8-78 0 0,49-29-66 0 0,16-38 614 0 0,-52 52-714 0 0,-28 23-227 0 0,-2 5 82 0 0,0 1 0 0 0,0-1 1 0 0,1 0-1 0 0,0 1 0 0 0,0-1 1 0 0,1 1-1 0 0,0-1 0 0 0,-1 0 1 0 0,2 1-1 0 0,-1-1 1 0 0,1 0-1 0 0,-1 0 0 0 0,1 0 1 0 0,1 0-1 0 0,-1 0 0 0 0,1 0 1 0 0,0-1-1 0 0,0 1 0 0 0,0-1 1 0 0,1 0-1 0 0,-1 0 0 0 0,1 0 1 0 0,0 0-1 0 0,0-1 0 0 0,1 0 1 0 0,-1 1-1 0 0,1-2 1 0 0,-1 1-1 0 0,1 0 0 0 0,0-1 1 0 0,0 0-1 0 0,0 0 0 0 0,0 0 1 0 0,0-1-1 0 0,5 1-40 0 0,-3-3 88 0 0,-1-1 1 0 0,0 0-1 0 0,1-1 1 0 0,-1 1-1 0 0,0-1 0 0 0,0 0 1 0 0,0-1-1 0 0,-1 0 1 0 0,1 1-1 0 0,-1-2 0 0 0,0 1 1 0 0,0-1-1 0 0,-1 1 1 0 0,1-1-1 0 0,-1-1 0 0 0,0 1 1 0 0,0 0-1 0 0,-1-1 1 0 0,1 0-1 0 0,-1 0 0 0 0,0-1-88 0 0,7-1-2485 0 0,-4 8-1750 0 0,-1 0-795 0 0,0 0-6303 0 0</inkml:trace>
  <inkml:trace contextRef="#ctx0" brushRef="#br0" timeOffset="-209064.42">23536 4985 8850 0 0,'0'0'3371'0'0,"0"0"-1029"0"0,0 0-465 0 0,0 0-202 0 0,0 0-236 0 0,0 0-255 0 0,0 0-253 0 0,0 0-222 0 0,0 0-137 0 0,0 0-125 0 0,0 0-94 0 0,0 0-50 0 0,0 0-43 0 0,-13-1-29 0 0,-43-3-24 0 0,52 4-175 0 0,1 0 0 0 0,-1 1 0 0 0,0 0 0 0 0,0-1 1 0 0,0 1-1 0 0,0 1 0 0 0,0-1 0 0 0,1 1 0 0 0,-1-1 0 0 0,0 1 1 0 0,1 0-1 0 0,0 0 0 0 0,-1 0 0 0 0,1 1 0 0 0,0-1 1 0 0,0 1-1 0 0,0 0 0 0 0,0 0 0 0 0,1 0 0 0 0,-1 0 0 0 0,1 0 1 0 0,0 1-1 0 0,-1 0-32 0 0,2-2 11 0 0,0 0 1 0 0,-1 0-1 0 0,1 0 0 0 0,0 0 1 0 0,0 0-1 0 0,0 0 1 0 0,0 0-1 0 0,0 0 1 0 0,1 0-1 0 0,-1 0 0 0 0,1 0 1 0 0,-1 1-1 0 0,1-1 1 0 0,0 0-1 0 0,0 0 1 0 0,0 0-1 0 0,0 1 0 0 0,0-1 1 0 0,0 0-1 0 0,1 0 1 0 0,-1 1-1 0 0,1-1 1 0 0,-1 0-1 0 0,1 0 0 0 0,0 0 1 0 0,0 0-1 0 0,0 0 1 0 0,0 0-1 0 0,0 0 1 0 0,1 0-1 0 0,-1 0 0 0 0,0-1 1 0 0,1 1-1 0 0,0-1 1 0 0,-1 1-1 0 0,1-1 1 0 0,0 1-1 0 0,0-1 0 0 0,-1 0 1 0 0,1 0-1 0 0,0 0 1 0 0,0 0-1 0 0,0 0 1 0 0,1 0-1 0 0,-1 0 0 0 0,0-1 1 0 0,0 1-1 0 0,0-1 1 0 0,1 0-1 0 0,-1 1 1 0 0,2-1-12 0 0,62 5 673 0 0,-59-6-619 0 0,1 1 0 0 0,0 0 0 0 0,0 1 0 0 0,0-1 0 0 0,0 1 0 0 0,0 1 0 0 0,-1 0 0 0 0,1 0 0 0 0,-1 0 0 0 0,1 1 0 0 0,2 2-55 0 0,1 4 19 0 0,-1 0-1 0 0,0 1 0 0 0,0 0 0 0 0,-1 1 0 0 0,0 0 0 0 0,-1 0 0 0 0,-1 1 0 0 0,1 0 0 0 0,-2 1 0 0 0,0-1 0 0 0,0 1 0 0 0,-2 0 0 0 0,1 1 0 0 0,-1-1 0 0 0,-1 1 0 0 0,-1 0 0 0 0,0-1 0 0 0,-1 1 0 0 0,0 0 0 0 0,-1 0 0 0 0,0 0 0 0 0,-1 0 0 0 0,-1 3-17 0 0,4 40 13 0 0,-7 61-96 0 0,4-115 81 0 0,1 0-1 0 0,-1 1 0 0 0,-1-1 1 0 0,1 0-1 0 0,0 0 0 0 0,-1 1 1 0 0,1-1-1 0 0,-1 0 0 0 0,0-1 1 0 0,0 1-1 0 0,0 0 0 0 0,-1 0 0 0 0,1-1 1 0 0,-1 0-1 0 0,1 1 0 0 0,-1-1 1 0 0,0 0-1 0 0,0 0 0 0 0,0 0 1 0 0,0-1-1 0 0,0 1 0 0 0,0-1 1 0 0,0 0-1 0 0,0 1 0 0 0,-1-2 1 0 0,1 1-1 0 0,0 0 0 0 0,-1 0 1 0 0,1-1-1 0 0,-1 0 0 0 0,1 0 1 0 0,-2 0 2 0 0,-1 1-7 0 0,1 0 0 0 0,-1-1 0 0 0,0 1 0 0 0,1-1 0 0 0,-1-1 0 0 0,0 1 0 0 0,0-1 0 0 0,1 0 0 0 0,-1 0 0 0 0,0-1 0 0 0,1 1 0 0 0,0-1 1 0 0,-1-1-1 0 0,1 1 0 0 0,0-1 0 0 0,0 1 0 0 0,0-2 0 0 0,0 1 0 0 0,1 0 0 0 0,-1-1 0 0 0,1 0 0 0 0,0 0 0 0 0,0 0 0 0 0,0-1 0 0 0,1 1 0 0 0,0-1 1 0 0,0 0-1 0 0,0 0 0 0 0,0 0 0 0 0,1 0 0 0 0,-2-4 7 0 0,3-3-19 0 0,0 0 1 0 0,1-1-1 0 0,0 1 0 0 0,1-1 0 0 0,0 1 1 0 0,1 0-1 0 0,0 0 0 0 0,1 0 1 0 0,1 0-1 0 0,0 0 0 0 0,0 0 1 0 0,1 1-1 0 0,1 0 0 0 0,0 0 1 0 0,0 0-1 0 0,1 1 0 0 0,0 0 1 0 0,1 0-1 0 0,0 1 0 0 0,1 0 1 0 0,0 0-1 0 0,0 1 0 0 0,2-1 19 0 0,80-72-1066 0 0,-28 34-6903 0 0,-48 38-3679 0 0</inkml:trace>
  <inkml:trace contextRef="#ctx0" brushRef="#br0" timeOffset="-175630.942">779 2095 1656 0 0,'0'0'1433'0'0,"0"0"-44"0"0,0 0 114 0 0,0 0 254 0 0,0 0 295 0 0,0 0 141 0 0,0 0-141 0 0,0 0-318 0 0,0 0-378 0 0,0 0-321 0 0,0 0-220 0 0,0-12-130 0 0,-1-3-271 0 0,-1-10-596 0 0,7 29 4475 0 0,9 56-3589 0 0,-2 1 0 0 0,-3 0 0 0 0,-1 29-704 0 0,-3-38 219 0 0,17 414 672 0 0,7-200-705 0 0,-38-310-385 0 0,-4-15-2708 0 0,13 18-4157 0 0,0 24 1159 0 0,0 5-5373 0 0</inkml:trace>
  <inkml:trace contextRef="#ctx0" brushRef="#br0" timeOffset="-175003.812">486 2131 3745 0 0,'0'0'2139'0'0,"0"0"-176"0"0,0 0-165 0 0,0 0-121 0 0,0 0-72 0 0,0 0-117 0 0,0 0-173 0 0,0 0-245 0 0,0 0-289 0 0,0 0-222 0 0,0 0-102 0 0,0 0-1 0 0,0 0 47 0 0,14-10 44 0 0,48-34 16 0 0,25 13 651 0 0,-56 24-819 0 0,22-7 11 0 0,1 2 0 0 0,1 2 0 0 0,0 2 0 0 0,0 3 0 0 0,0 2 0 0 0,52 5-406 0 0,-100-2 4 0 0,-1 1 0 0 0,0-1 1 0 0,0 1-1 0 0,0 1 0 0 0,0-1 0 0 0,0 1 1 0 0,0 0-1 0 0,0 0 0 0 0,0 1 1 0 0,-1 0-1 0 0,1 0 0 0 0,-1 0 1 0 0,0 0-1 0 0,0 1 0 0 0,0 0 1 0 0,0 0-1 0 0,-1 0 0 0 0,0 1 1 0 0,1 0-1 0 0,-2-1 0 0 0,1 1 0 0 0,-1 1 1 0 0,1-1-1 0 0,-1 0 0 0 0,-1 1 1 0 0,1 0-1 0 0,-1 0 0 0 0,0-1 1 0 0,0 1-1 0 0,-1 1 0 0 0,0-1 1 0 0,0 0-1 0 0,0 0 0 0 0,-1 0 0 0 0,0 0 1 0 0,0 1-1 0 0,0-1 0 0 0,-1 0 1 0 0,0 0-1 0 0,0 0 0 0 0,-1 0 1 0 0,1 0-1 0 0,-2 3-4 0 0,-10 13 41 0 0,0 0 0 0 0,-1 0 1 0 0,-1-1-1 0 0,-2-1 0 0 0,0-1 0 0 0,0 0 1 0 0,-16 11-42 0 0,-50 58 80 0 0,72-75-74 0 0,8-12-7 0 0,1 1-1 0 0,-1-1 0 0 0,1 1 0 0 0,0 0 1 0 0,0 0-1 0 0,0 0 0 0 0,0 0 0 0 0,0 0 1 0 0,0 0-1 0 0,1 0 0 0 0,-1 1 0 0 0,1-1 0 0 0,-1 0 1 0 0,1 1-1 0 0,0-1 0 0 0,0 1 0 0 0,0 0 1 0 0,0-1-1 0 0,1 1 0 0 0,-1 0 0 0 0,1 0 0 0 0,-1-1 1 0 0,1 1-1 0 0,0 0 0 0 0,0 0 0 0 0,0 0 1 0 0,1-1-1 0 0,-1 1 0 0 0,1 0 0 0 0,-1-1 0 0 0,1 1 1 0 0,0 0-1 0 0,0-1 0 0 0,0 1 0 0 0,2 2 2 0 0,14 5 12 0 0,1-1-1 0 0,0 0 1 0 0,1-2-1 0 0,0 0 0 0 0,0-1 1 0 0,0 0-1 0 0,1-2 0 0 0,0 0 1 0 0,15 0-12 0 0,-19-2 21 0 0,12 3-5 0 0,3-1-11 0 0,0 1 0 0 0,-1 1 1 0 0,1 2-1 0 0,-1 1 0 0 0,-1 1 0 0 0,0 2 0 0 0,10 6-5 0 0,-33-16 13 0 0,-1 0 0 0 0,0 0-1 0 0,0 1 1 0 0,0 0-1 0 0,0 0 1 0 0,-1 0-1 0 0,1 0 1 0 0,-1 1 0 0 0,1 0-1 0 0,-1 0 1 0 0,-1 0-1 0 0,1 0 1 0 0,0 1 0 0 0,-1-1-1 0 0,0 1 1 0 0,0 0-1 0 0,-1 0 1 0 0,1 0-1 0 0,-1 0 1 0 0,0 0 0 0 0,0 1-1 0 0,-1-1 1 0 0,1 1-1 0 0,-1-1 1 0 0,-1 1 0 0 0,1-1-1 0 0,-1 1 1 0 0,0 0-1 0 0,0-1 1 0 0,0 2-13 0 0,-5 5 95 0 0,0 0 1 0 0,-1-1-1 0 0,0 1 1 0 0,-1-1-1 0 0,0-1 1 0 0,-1 1-1 0 0,0-1 0 0 0,-1 0 1 0 0,0-1-1 0 0,0 0 1 0 0,-1-1-1 0 0,0 0 1 0 0,-1 0-1 0 0,-4 2-95 0 0,-7 6 94 0 0,-1-2 0 0 0,0 0 0 0 0,-1-1 0 0 0,0-1 1 0 0,-1-2-1 0 0,0 0 0 0 0,-1-2 0 0 0,0 0 0 0 0,0-2 0 0 0,-1-1 0 0 0,-16 0-94 0 0,-228 2 56 0 0,176-28-361 0 0,95 21 152 0 0,0-1 1 0 0,-1 0 0 0 0,1 0 0 0 0,0 0 0 0 0,0 1 0 0 0,0-1 0 0 0,0 0 0 0 0,0 0-1 0 0,0 0 1 0 0,0 0 0 0 0,0 1 0 0 0,0-1 0 0 0,0 0 0 0 0,0 0 0 0 0,1 0-1 0 0,-1 0 1 0 0,0 1 0 0 0,0-1 0 0 0,1 0 0 0 0,-1 0 0 0 0,1 1 0 0 0,-1-1-1 0 0,1 0 1 0 0,-1 1 0 0 0,1-1 0 0 0,-1 0 0 0 0,1 1 0 0 0,-1-1 0 0 0,1 1-1 0 0,0-1 1 0 0,-1 1 0 0 0,1-1 0 0 0,0 1 0 0 0,0 0 0 0 0,-1-1 0 0 0,1 1-1 0 0,0 0 1 0 0,0-1 0 0 0,0 1 0 0 0,-1 0 0 0 0,1 0 0 0 0,0 0 0 0 0,0 0-1 0 0,0 0 1 0 0,-1 0 0 0 0,1 0 0 0 0,0 0 0 0 0,0 0 0 0 0,0 0 0 0 0,0 1 152 0 0,13-6-7106 0 0,-5 2-4874 0 0</inkml:trace>
  <inkml:trace contextRef="#ctx0" brushRef="#br0" timeOffset="-174633.832">1955 2794 7426 0 0,'0'0'5137'0'0,"0"0"-3116"0"0,0 0-938 0 0,0 0-34 0 0,0 0 25 0 0,0 0-47 0 0,0 0-181 0 0,0 0-209 0 0,0 0-155 0 0,0 0-125 0 0,0 0-59 0 0,0 0-16 0 0,0 0-20 0 0,-29 23-9 0 0,-89 73-13 0 0,64-34 119 0 0,50-54-299 0 0,1-4-23 0 0,0 1 0 0 0,0 0 0 0 0,1-1 0 0 0,0 1 0 0 0,0 0 0 0 0,0 0 1 0 0,1 0-1 0 0,-1 0 0 0 0,1 0 0 0 0,0 0 0 0 0,1 1 0 0 0,-1-1 0 0 0,1 0 0 0 0,0 0 0 0 0,0 1 0 0 0,1-1 1 0 0,0 0-1 0 0,0 0 0 0 0,0 0 0 0 0,0 0 0 0 0,1 0 0 0 0,0 0 0 0 0,0 0 0 0 0,0 0 0 0 0,0 0 0 0 0,1-1 1 0 0,0 0-1 0 0,0 1 0 0 0,0-1 0 0 0,1 0 0 0 0,-1 0 0 0 0,1-1 0 0 0,4 4-37 0 0,-1-4 90 0 0,-1 0-1 0 0,1 0 0 0 0,0-1 1 0 0,0 0-1 0 0,0-1 0 0 0,0 0 1 0 0,1 0-1 0 0,-1 0 0 0 0,0-1 1 0 0,1 0-1 0 0,-1 0 0 0 0,0-1 1 0 0,0 0-1 0 0,1 0 1 0 0,-1-1-1 0 0,0 0 0 0 0,0 0 1 0 0,0-1-1 0 0,-1 1 0 0 0,1-2 1 0 0,-1 1-1 0 0,1-1 0 0 0,-1 0 1 0 0,0 0-1 0 0,3-3-89 0 0,1-1 76 0 0,0 0-1 0 0,0-1 1 0 0,0 0-1 0 0,-2 0 1 0 0,1-1-1 0 0,-1 0 1 0 0,0-1-1 0 0,-1 0 1 0 0,-1 0-1 0 0,1-1 1 0 0,-2 1-1 0 0,0-1 1 0 0,0 0 0 0 0,0-3-76 0 0,-3 8-71 0 0,1 0 0 0 0,-1-1 1 0 0,0 1-1 0 0,-1-1 1 0 0,1 1-1 0 0,-2-1 0 0 0,1 1 1 0 0,-1-1-1 0 0,0 0 1 0 0,-1 1-1 0 0,0-1 1 0 0,0 0-1 0 0,0 1 0 0 0,-1-1 1 0 0,0 1-1 0 0,-1 0 1 0 0,0 0-1 0 0,0 0 0 0 0,0 0 1 0 0,-1 0-1 0 0,0 1 1 0 0,0-1-1 0 0,-1 1 1 0 0,1 0-1 0 0,-1 0 0 0 0,-1 1 1 0 0,-1-2 70 0 0,-11 3-6168 0 0,13 4-4301 0 0</inkml:trace>
  <inkml:trace contextRef="#ctx0" brushRef="#br0" timeOffset="-174025.428">2386 2183 9114 0 0,'0'0'4478'0'0,"0"0"-2507"0"0,0 0-1038 0 0,0 0-303 0 0,0 0-14 0 0,0 0 117 0 0,0 0 48 0 0,0 0-22 0 0,0 0-71 0 0,0 0-73 0 0,0 0-47 0 0,-8 36-43 0 0,-26 112-58 0 0,30-44 277 0 0,55 241 671 0 0,-44-158-1172 0 0,-14-165 164 0 0,7-29 725 0 0,9-9-1137 0 0,0 1-1 0 0,1 0 1 0 0,1 1-1 0 0,0 0 1 0 0,1 1-1 0 0,1 0 1 0 0,0 1 0 0 0,0 0-1 0 0,2 1 1 0 0,-1 0-1 0 0,1 1 1 0 0,1 1 5 0 0,2-3-6 0 0,0 1 1 0 0,1 0-1 0 0,0 1 1 0 0,1 1-1 0 0,0 1 0 0 0,1 1 1 0 0,-1 1-1 0 0,1 1 1 0 0,1 0-1 0 0,-1 2 1 0 0,0 0-1 0 0,1 2 1 0 0,8 0 5 0 0,-27 1-2 0 0,0 0 1 0 0,1 0 0 0 0,-1 1-1 0 0,0-1 1 0 0,0 1 0 0 0,0 0-1 0 0,0 0 1 0 0,0 0 0 0 0,0 0-1 0 0,0 1 1 0 0,0-1-1 0 0,0 1 1 0 0,0 0 0 0 0,-1-1-1 0 0,1 1 1 0 0,-1 1 0 0 0,0-1-1 0 0,1 0 1 0 0,-1 0 0 0 0,0 1-1 0 0,0-1 1 0 0,0 1 0 0 0,-1 0-1 0 0,1 0 1 0 0,0-1 0 0 0,-1 1-1 0 0,0 0 1 0 0,0 0-1 0 0,0 0 1 0 0,0 1 0 0 0,0-1-1 0 0,-1 0 1 0 0,1 0 0 0 0,-1 0-1 0 0,0 3 2 0 0,-15 114 186 0 0,11-107-137 0 0,-2-1-1 0 0,1 0 0 0 0,-2 0 0 0 0,1 0 0 0 0,-2-1 0 0 0,0 0 1 0 0,0 0-1 0 0,-1-1 0 0 0,0 0 0 0 0,0 0 0 0 0,-1-1 0 0 0,-1 0 0 0 0,0-1 1 0 0,0-1-1 0 0,0 1 0 0 0,-1-2 0 0 0,0 0 0 0 0,-3 1-48 0 0,7-3 22 0 0,0 0-1 0 0,-1 0 1 0 0,1-1-1 0 0,-1 0 1 0 0,0-1-1 0 0,0 0 1 0 0,0 0-1 0 0,0-1 1 0 0,0 0-1 0 0,0-1 1 0 0,0 0-1 0 0,0 0 0 0 0,0-1 1 0 0,0 0-1 0 0,0-1 1 0 0,0 1-1 0 0,0-2 1 0 0,0 0-1 0 0,-3-1-21 0 0,6-1-84 0 0,0 1 0 0 0,0-1 0 0 0,1 0 0 0 0,0 0 1 0 0,0 0-1 0 0,1-1 0 0 0,-1 0 0 0 0,1 0 0 0 0,0 0 0 0 0,1 0 0 0 0,0-1 0 0 0,0 0 0 0 0,0 1 0 0 0,1-1 0 0 0,-1 0 0 0 0,2 0 0 0 0,-1 0 0 0 0,1-1 0 0 0,0 1 0 0 0,1-2 84 0 0,-1-25-4216 0 0,6 1-3562 0 0,-2 21-4540 0 0</inkml:trace>
  <inkml:trace contextRef="#ctx0" brushRef="#br0" timeOffset="-171114.744">3796 2739 0 0 0,'0'0'1392'0'0,"0"0"219"0"0,0 0-21 0 0,0 0-291 0 0,0 0-346 0 0,0 0-266 0 0,0 0-156 0 0,0 0-3 0 0,0 0 34 0 0,3-1 44 0 0,1-1-250 0 0,13-2 2709 0 0,-17 4-2457 0 0,0 0 4 0 0,0 0 27 0 0,0 0 20 0 0,0 0-12 0 0,-11 94 4670 0 0,2-23-4698 0 0,5-53-546 0 0,2-1-1 0 0,0 1 1 0 0,1 0 0 0 0,1 0 0 0 0,1 0 0 0 0,0-1-1 0 0,2 1 1 0 0,0 0 0 0 0,0-1 0 0 0,2 0 0 0 0,0 0-1 0 0,1 0 1 0 0,1 0 0 0 0,0-1 0 0 0,1 0 0 0 0,1-1-1 0 0,2 2-72 0 0,-8-14 62 0 0,1-1-1 0 0,0 1 1 0 0,0-1-1 0 0,0 0 1 0 0,0 0-1 0 0,1 0 1 0 0,-1 0-1 0 0,0-1 1 0 0,1 0-1 0 0,-1 0 1 0 0,1 0-1 0 0,-1 0 1 0 0,1-1-1 0 0,0 0 1 0 0,-1 0-1 0 0,1 0 1 0 0,-1 0-1 0 0,1-1 1 0 0,-1 0-1 0 0,1 0 1 0 0,-1 0-1 0 0,1 0 1 0 0,-1-1-1 0 0,0 0 1 0 0,0 0-1 0 0,1 0 0 0 0,-1 0 1 0 0,-1-1-1 0 0,1 1 1 0 0,0-1-1 0 0,-1 0 1 0 0,1 0-1 0 0,-1 0 1 0 0,0-1-1 0 0,0 1 1 0 0,0-1-1 0 0,0 0 1 0 0,0-2-62 0 0,31-38 232 0 0,-3-2 1 0 0,-1-1-1 0 0,-3-2 1 0 0,-1 0-1 0 0,-3-2 1 0 0,3-15-233 0 0,-5 1 131 0 0,-21 65-139 0 0,0 0 1 0 0,0 1 0 0 0,-1-1-1 0 0,1 0 1 0 0,0 1 0 0 0,0-1-1 0 0,-1 0 1 0 0,1 0 0 0 0,0 1 0 0 0,0-1-1 0 0,-1 0 1 0 0,1 0 0 0 0,0 1-1 0 0,-1-1 1 0 0,1 0 0 0 0,0 0 0 0 0,-1 0-1 0 0,1 0 1 0 0,0 1 0 0 0,-1-1-1 0 0,1 0 1 0 0,0 0 0 0 0,-1 0 0 0 0,1 0-1 0 0,0 0 1 0 0,-1 0 0 0 0,1 0-1 0 0,-1 0 1 0 0,1 0 0 0 0,0 0 0 0 0,-1 0-1 0 0,1 0 1 0 0,0 0 0 0 0,-1-1-1 0 0,1 1 1 0 0,0 0 0 0 0,-1 0-1 0 0,1 0 1 0 0,0 0 0 0 0,-1-1 0 0 0,1 1-1 0 0,0 0 1 0 0,-1 0 0 0 0,1-1-1 0 0,0 1 8 0 0,-13 18-301 0 0,9-15 135 0 0,1 1-1 0 0,-1 1 1 0 0,1-1 0 0 0,0 0-1 0 0,0 1 1 0 0,0 0 0 0 0,1-1-1 0 0,-1 1 1 0 0,1 0 0 0 0,1 0-1 0 0,-1 0 1 0 0,1 1 0 0 0,-1-1-1 0 0,2 0 1 0 0,-1 1 0 0 0,0-1-1 0 0,1 0 1 0 0,0 5 166 0 0,28-2-8044 0 0,-23-8 3753 0 0,2 0-6883 0 0</inkml:trace>
  <inkml:trace contextRef="#ctx0" brushRef="#br0" timeOffset="-170602.825">4700 2713 7314 0 0,'0'0'3042'0'0,"0"0"-950"0"0,0 0-342 0 0,0 0-49 0 0,0 0-43 0 0,0 0-199 0 0,0 0-260 0 0,0 0-265 0 0,0 0-222 0 0,0 0-126 0 0,0 0-111 0 0,0 0-68 0 0,-26 11-35 0 0,-82 32-39 0 0,24 8 519 0 0,56-28-589 0 0,25-21-258 0 0,1 0-1 0 0,-1-1 1 0 0,1 1-1 0 0,0 0 0 0 0,0 0 1 0 0,0 1-1 0 0,0-1 1 0 0,0 0-1 0 0,1 1 1 0 0,-1-1-1 0 0,1 1 0 0 0,-1-1 1 0 0,1 1-1 0 0,0-1 1 0 0,0 1-1 0 0,0 0 1 0 0,0 0-1 0 0,1 0 0 0 0,-1 0 1 0 0,1-1-1 0 0,0 1 1 0 0,-1 0-1 0 0,1 0 0 0 0,1 0 1 0 0,-1 0-1 0 0,0 0 1 0 0,1 0-1 0 0,-1 0 1 0 0,1-1-1 0 0,0 1 0 0 0,0 0 1 0 0,0 0-1 0 0,0-1 1 0 0,1 1-1 0 0,-1-1 1 0 0,1 1-1 0 0,-1-1 0 0 0,2 1-4 0 0,8 6 12 0 0,0 0 0 0 0,0-1 0 0 0,1-1 0 0 0,0 0 0 0 0,0-1 0 0 0,1 0 0 0 0,0-1 0 0 0,0 0 0 0 0,0-1 0 0 0,4 1-12 0 0,36 13 22 0 0,-48-17 2 0 0,-1 0 0 0 0,1 0 1 0 0,-1 1-1 0 0,1 0 0 0 0,-1 0 1 0 0,0 0-1 0 0,1 1 0 0 0,-1-1 1 0 0,-1 1-1 0 0,1 0 0 0 0,0 0 1 0 0,-1 0-1 0 0,1 0 0 0 0,-1 1 0 0 0,0 0 1 0 0,0-1-1 0 0,0 1 0 0 0,-1 0 1 0 0,1 0-1 0 0,-1 1 0 0 0,0-1 1 0 0,0 0-1 0 0,-1 1 0 0 0,1-1 1 0 0,-1 1-1 0 0,1 3-24 0 0,-4-5 55 0 0,0 0 1 0 0,-1 0-1 0 0,1 0 0 0 0,0 0 0 0 0,-1-1 1 0 0,0 1-1 0 0,1 0 0 0 0,-1-1 1 0 0,0 0-1 0 0,-1 0 0 0 0,1 0 1 0 0,0 0-1 0 0,0 0 0 0 0,-1-1 1 0 0,1 0-1 0 0,-1 1 0 0 0,1-1 0 0 0,-1-1 1 0 0,0 1-1 0 0,0 0-55 0 0,-9 3 45 0 0,-129 22 17 0 0,80-25-3027 0 0,54-1 2231 0 0,8-3-3160 0 0,0 2-4319 0 0,0 1-3285 0 0</inkml:trace>
  <inkml:trace contextRef="#ctx0" brushRef="#br0" timeOffset="-170237.411">4764 3126 5313 0 0,'0'0'2345'0'0,"0"0"-137"0"0,0 0-67 0 0,0 0-46 0 0,0 0-130 0 0,0 0-220 0 0,0 0-240 0 0,33-7-238 0 0,101-19-240 0 0,-17-15 1617 0 0,-111 39-2540 0 0,0 1 1 0 0,-1-1 0 0 0,1-1 0 0 0,0 1 0 0 0,0-1 0 0 0,-1 0 0 0 0,0 0 0 0 0,1 0 0 0 0,-1-1-1 0 0,0 0 1 0 0,-1 0 0 0 0,1 0 0 0 0,-1-1 0 0 0,0 1 0 0 0,0-1 0 0 0,0 0 0 0 0,-1 0 0 0 0,1-1-1 0 0,-1 1 1 0 0,-1-1 0 0 0,1 0 0 0 0,-1 1 0 0 0,0-1 0 0 0,0 0 0 0 0,-1 0 0 0 0,1-4-105 0 0,-2 8 3 0 0,0 0 0 0 0,0-1 0 0 0,0 1 0 0 0,0 0 0 0 0,0 0 0 0 0,-1 0 0 0 0,1 0 1 0 0,-1-1-1 0 0,0 1 0 0 0,1 0 0 0 0,-1 0 0 0 0,0 0 0 0 0,0 0 0 0 0,-1 0 0 0 0,1 1 0 0 0,0-1 0 0 0,-1 0 1 0 0,1 0-1 0 0,-1 1 0 0 0,1-1 0 0 0,-1 1 0 0 0,0 0 0 0 0,1-1 0 0 0,-1 1 0 0 0,0 0 0 0 0,0 0 0 0 0,0 0 1 0 0,0 0-1 0 0,0 0 0 0 0,0 0 0 0 0,0 1 0 0 0,0-1 0 0 0,-1 1 0 0 0,0-1-3 0 0,-5 0-38 0 0,0-1 0 0 0,1 1 0 0 0,-1 1-1 0 0,0-1 1 0 0,0 1 0 0 0,0 1 0 0 0,0-1 0 0 0,0 1-1 0 0,0 1 1 0 0,0-1 0 0 0,0 1 0 0 0,1 1 0 0 0,-1 0 0 0 0,1 0-1 0 0,-1 0 1 0 0,1 1 0 0 0,0 0 0 0 0,0 0 0 0 0,1 1-1 0 0,0-1 1 0 0,-1 2 0 0 0,2-1 0 0 0,-1 1 0 0 0,0 0-1 0 0,1 0 39 0 0,-3 3-13 0 0,1 0-1 0 0,0 0 1 0 0,1 0-1 0 0,0 1 1 0 0,1-1-1 0 0,0 2 1 0 0,0-1-1 0 0,1 0 1 0 0,0 1-1 0 0,1 0 1 0 0,0 0-1 0 0,1 0 1 0 0,0 0-1 0 0,1 0 1 0 0,0 1-1 0 0,0-1 1 0 0,2 7 13 0 0,0-14-3 0 0,-1 0-1 0 0,1 0 1 0 0,1 0 0 0 0,-1 0 0 0 0,1-1 0 0 0,-1 1 0 0 0,1 0-1 0 0,0-1 1 0 0,0 1 0 0 0,0-1 0 0 0,1 0 0 0 0,-1 0-1 0 0,1 0 1 0 0,0 0 0 0 0,0 0 0 0 0,0 0 0 0 0,0-1-1 0 0,1 1 1 0 0,-1-1 0 0 0,0 0 0 0 0,1 0 0 0 0,0 0-1 0 0,-1-1 1 0 0,1 1 0 0 0,0-1 0 0 0,0 0 0 0 0,0 0-1 0 0,0 0 1 0 0,0-1 0 0 0,0 1 0 0 0,3-1 3 0 0,7 1-25 0 0,0 0 0 0 0,0-1 0 0 0,0-1 1 0 0,-1 0-1 0 0,1-1 0 0 0,0 0 0 0 0,0-1 0 0 0,8-4 25 0 0,177-89-3540 0 0,-138 58-1016 0 0,-19 10-1835 0 0,0 4-3572 0 0,-30 19 8808 0 0</inkml:trace>
  <inkml:trace contextRef="#ctx0" brushRef="#br0" timeOffset="-169671.551">5539 2930 0 0 0,'0'0'1072'0'0,"0"0"801"0"0,0 0 70 0 0,0 0-102 0 0,0 0-178 0 0,0 0-221 0 0,0 0-170 0 0,0 0-170 0 0,0 0-125 0 0,0 0-103 0 0,0 0-99 0 0,0 0-96 0 0,0 0-73 0 0,8-13-68 0 0,37-55 363 0 0,-2 25 2767 0 0,-42 40-3356 0 0,-7-6 3989 0 0,4 9-4547 0 0,-5-3 298 0 0,1 1-1 0 0,-1 0 1 0 0,0 0-1 0 0,0 1 1 0 0,0 0-1 0 0,1 0 0 0 0,-1 1 1 0 0,0-1-1 0 0,-1 2 1 0 0,2-1-1 0 0,-1 1 0 0 0,0 0 1 0 0,0 0-1 0 0,0 1 1 0 0,0 0-1 0 0,1 0 1 0 0,-1 1-1 0 0,1 0 0 0 0,-1 0 1 0 0,1 0-1 0 0,0 1 1 0 0,0 0-1 0 0,1 0 1 0 0,-1 0-1 0 0,1 1 0 0 0,0 0 1 0 0,0 0-52 0 0,3-3-1 0 0,0 0 1 0 0,0 1-1 0 0,0-1 0 0 0,0 0 1 0 0,1 1-1 0 0,-1 0 1 0 0,1-1-1 0 0,0 1 0 0 0,0 0 1 0 0,0-1-1 0 0,0 1 1 0 0,0 0-1 0 0,0 0 1 0 0,1 0-1 0 0,0 0 0 0 0,-1 0 1 0 0,1 0-1 0 0,0 0 1 0 0,0 0-1 0 0,1 0 0 0 0,-1 0 1 0 0,1-1-1 0 0,-1 1 1 0 0,1 0-1 0 0,0 0 1 0 0,0 0-1 0 0,0 0 0 0 0,0-1 1 0 0,1 1-1 0 0,-1-1 1 0 0,1 1-1 0 0,0-1 0 0 0,-1 1 1 0 0,1-1-1 0 0,0 0 1 0 0,1 0-1 0 0,-1 0 1 0 0,0 0-1 0 0,0 0 0 0 0,1-1 1 0 0,1 2 0 0 0,224 122 221 0 0,-223-122-189 0 0,-1 1-1 0 0,-1-1 1 0 0,1 1 0 0 0,0 0-1 0 0,-1 1 1 0 0,0-1 0 0 0,0 0-1 0 0,0 1 1 0 0,0 0 0 0 0,-1 0-1 0 0,0 0 1 0 0,0 0 0 0 0,0 0-1 0 0,0 0 1 0 0,-1 0 0 0 0,0 1-1 0 0,0-1 1 0 0,-1 0 0 0 0,1 1-1 0 0,-1-1 1 0 0,0 1 0 0 0,-1-1-1 0 0,0 3-31 0 0,-2-4 56 0 0,0 0 1 0 0,0 0-1 0 0,0 0 0 0 0,-1-1 0 0 0,1 1 0 0 0,-1-1 0 0 0,0 0 0 0 0,0 0 0 0 0,0 0 1 0 0,-1 0-1 0 0,1-1 0 0 0,-1 0 0 0 0,1 0 0 0 0,-1 0 0 0 0,0 0 0 0 0,0-1 0 0 0,-1 1-56 0 0,2-1 21 0 0,-14 5 17 0 0,-1 0-1 0 0,0-1 1 0 0,1-2 0 0 0,-2 0-1 0 0,1 0 1 0 0,0-2 0 0 0,0 0-1 0 0,-1-2 1 0 0,-9-1-38 0 0,-30-23-1124 0 0,58 9-2543 0 0,2 10-5818 0 0,0 2-3196 0 0</inkml:trace>
  <inkml:trace contextRef="#ctx0" brushRef="#br0" timeOffset="-156310.956">147 4241 10050 0 0,'0'0'920'0'0,"0"0"-437"0"0,0 0-267 0 0,0 0 211 0 0,0 0 482 0 0,0 0 377 0 0,0 0 121 0 0,0 0-51 0 0,0 0-166 0 0,0 0-217 0 0,0 0-158 0 0,25 3-91 0 0,77 6-85 0 0,-94-7-446 0 0,1-1-1 0 0,0 0 1 0 0,0-1-1 0 0,0 0 1 0 0,-1 0 0 0 0,1-1-1 0 0,0 0 1 0 0,0 0-1 0 0,-1-1 1 0 0,1-1-1 0 0,-1 1 1 0 0,0-1 0 0 0,1-1-1 0 0,-1 1 1 0 0,-1-1-1 0 0,1-1 1 0 0,0 1-1 0 0,-1-2-192 0 0,13-10 253 0 0,-2-1 0 0 0,0 0-1 0 0,0-2 1 0 0,-2 0 0 0 0,0-1-1 0 0,-2 0 1 0 0,5-11-253 0 0,9-8 108 0 0,-26 36-98 0 0,6-9 20 0 0,0 0-1 0 0,0 0 1 0 0,1 1 0 0 0,1 0 0 0 0,0 0-1 0 0,1 2 1 0 0,0-1 0 0 0,0 1 0 0 0,1 1-1 0 0,0 0 1 0 0,1 0-30 0 0,-10 7 0 0 0,-1 0-1 0 0,1 0 0 0 0,0 0 1 0 0,-1 0-1 0 0,1 1 0 0 0,0-1 1 0 0,0 1-1 0 0,-1 0 1 0 0,1 0-1 0 0,0 0 0 0 0,0 0 1 0 0,-1 1-1 0 0,1-1 0 0 0,0 1 1 0 0,0-1-1 0 0,-1 1 1 0 0,1 0-1 0 0,-1 0 0 0 0,1 0 1 0 0,-1 1-1 0 0,1-1 1 0 0,-1 0-1 0 0,0 1 0 0 0,1 0 1 0 0,-1-1-1 0 0,0 1 0 0 0,0 0 1 0 0,0 0-1 0 0,0 0 1 0 0,-1 0-1 0 0,1 1 0 0 0,-1-1 1 0 0,1 0-1 0 0,0 3 1 0 0,38 89 90 0 0,-34-67-42 0 0,-1 0 0 0 0,-1 0-1 0 0,-1 0 1 0 0,-1 0 0 0 0,-2 1 0 0 0,-1-1-1 0 0,-1 0 1 0 0,-1 1-48 0 0,1-15 14 0 0,-1-1 0 0 0,0 0 0 0 0,-1 1 0 0 0,0-1 0 0 0,-1-1 0 0 0,0 1 0 0 0,-1-1 0 0 0,0 0 0 0 0,-1 0 0 0 0,0-1 1 0 0,-1 0-1 0 0,0 0 0 0 0,-1-1 0 0 0,0 0 0 0 0,0 0 0 0 0,-1-1 0 0 0,-9 6-14 0 0,10-8-3 0 0,-1 0 1 0 0,0 0-1 0 0,-1-1 1 0 0,0-1-1 0 0,1 1 0 0 0,-1-2 1 0 0,0 0-1 0 0,-1 0 1 0 0,1-1-1 0 0,-1 0 1 0 0,1-1-1 0 0,-9 0 3 0 0,16 0-23 0 0,0-1 0 0 0,0 0 0 0 0,0 1 0 0 0,0-1 0 0 0,0-1 0 0 0,0 1 0 0 0,0 0 0 0 0,0-1 0 0 0,0 0 0 0 0,0 0 0 0 0,0 0 0 0 0,0-1 0 0 0,1 1 0 0 0,-1-1 0 0 0,0 0 0 0 0,1 0 0 0 0,-1 0 0 0 0,1 0 0 0 0,0-1 0 0 0,0 1 0 0 0,0-1 0 0 0,0 0 0 0 0,0 0 0 0 0,1 0 0 0 0,-1 0 0 0 0,1-1 0 0 0,0 1 0 0 0,0-1 0 0 0,0 1 0 0 0,0-1 0 0 0,0 0 0 0 0,1-1 23 0 0,-7-66-2312 0 0,11 48-1367 0 0,3 1-4010 0 0,-3 13-4165 0 0</inkml:trace>
  <inkml:trace contextRef="#ctx0" brushRef="#br0" timeOffset="-154743.765">1075 3987 0 0 0,'0'0'1719'0'0,"0"0"9"0"0,0 0-66 0 0,0 0-38 0 0,0 0-29 0 0,0 0-62 0 0,0 0-130 0 0,0 0-191 0 0,0 0-182 0 0,0 0-146 0 0,0 0-87 0 0,0 0-51 0 0,0 0-38 0 0,-4 18 1695 0 0,-43 97-317 0 0,39-92-1992 0 0,2 1 0 0 0,0 0-1 0 0,1 1 1 0 0,2-1 0 0 0,0 1 0 0 0,2 0 0 0 0,1 0 0 0 0,1 1-94 0 0,0-23 45 0 0,0 1 0 0 0,1 0 1 0 0,0 0-1 0 0,-1 0 0 0 0,2-1 1 0 0,-1 1-1 0 0,0-1 0 0 0,1 0 1 0 0,-1 0-1 0 0,1 0 0 0 0,0 0 1 0 0,0 0-1 0 0,0 0 0 0 0,0-1 1 0 0,1 1-1 0 0,-1-1 0 0 0,1 0 1 0 0,-1 0-1 0 0,1 0 1 0 0,0-1-1 0 0,0 1 0 0 0,0-1 1 0 0,0 0-1 0 0,0 0 0 0 0,0 0 1 0 0,0-1-1 0 0,0 0 0 0 0,0 1 1 0 0,0-1-1 0 0,0 0 0 0 0,0-1 1 0 0,0 1-1 0 0,0-1 0 0 0,0 0 1 0 0,0 0-1 0 0,0 0 0 0 0,0-1 1 0 0,0 1-1 0 0,0-1 0 0 0,-1 0 1 0 0,1 0-1 0 0,-1 0 0 0 0,1 0 1 0 0,-1-1-1 0 0,0 0 0 0 0,0 1 1 0 0,0-1-1 0 0,0 0-45 0 0,19-18 121 0 0,0-1 0 0 0,-2-1 1 0 0,-1-1-1 0 0,-1-1 0 0 0,0 0 0 0 0,-2-1 0 0 0,-2-1 0 0 0,0 0 0 0 0,-1-1 1 0 0,-2-1-1 0 0,-1 0 0 0 0,0-7-121 0 0,6-52 204 0 0,-16 88-160 0 0,0 0-8 0 0,0 0-12 0 0,-15 41 2538 0 0,1 23-2564 0 0,3 1 0 0 0,3 0 0 0 0,3 0 0 0 0,3 1 1 0 0,2-1-1 0 0,5 13 2 0 0,-4-35 23 0 0,7 388-147 0 0,-8-424 111 0 0,0 0 0 0 0,-1 0 0 0 0,0 1 1 0 0,-1-1-1 0 0,0 0 0 0 0,0 0 1 0 0,0 0-1 0 0,-1 0 0 0 0,0-1 0 0 0,0 1 1 0 0,0-1-1 0 0,-1 1 0 0 0,0-1 0 0 0,-1 0 1 0 0,1-1-1 0 0,-1 1 0 0 0,0-1 0 0 0,0 0 1 0 0,-1 0-1 0 0,0-1 0 0 0,0 1 0 0 0,0-1 1 0 0,0 0-1 0 0,0-1 0 0 0,-1 0 0 0 0,0 0 1 0 0,-1 0 12 0 0,-140 13-131 0 0,147-16 126 0 0,-1 0 1 0 0,1 0-1 0 0,-1 0 1 0 0,1 0-1 0 0,-1 0 0 0 0,1 0 1 0 0,-1 0-1 0 0,1 0 1 0 0,-1 0-1 0 0,1-1 1 0 0,-1 1-1 0 0,1-1 0 0 0,0 1 1 0 0,-1-1-1 0 0,1 0 1 0 0,0 1-1 0 0,-1-1 0 0 0,1 0 1 0 0,0 0-1 0 0,0 0 1 0 0,0 0-1 0 0,0 0 1 0 0,0 0-1 0 0,0 0 0 0 0,0 0 1 0 0,0-1-1 0 0,0 1 1 0 0,0 0-1 0 0,0 0 0 0 0,1-1 1 0 0,-1 1-1 0 0,1 0 1 0 0,-1-1-1 0 0,1 1 1 0 0,-1-1-1 0 0,1 1 0 0 0,0-1 1 0 0,0 1-1 0 0,0-1 1 0 0,0 1-1 0 0,0-1 0 0 0,0 1 1 0 0,0-1-1 0 0,0 1 1 0 0,1-1-1 0 0,-1 1 1 0 0,1-1 4 0 0,28-67-108 0 0,138-174 60 0 0,-149 204-186 0 0,-2 0-1 0 0,-2 0 0 0 0,-1-2 0 0 0,4-27 235 0 0,5-15-2203 0 0,-11 58-1102 0 0,-6 16-4144 0 0,-5 5-3774 0 0</inkml:trace>
  <inkml:trace contextRef="#ctx0" brushRef="#br0" timeOffset="-154048.598">1823 4046 3529 0 0,'0'0'2536'0'0,"0"0"-505"0"0,0 0-205 0 0,0 0 44 0 0,0 0 0 0 0,0 0-195 0 0,0 0-290 0 0,0 0-293 0 0,0 0-251 0 0,0 0-149 0 0,0 0-109 0 0,0 0-107 0 0,0 0-87 0 0,-5-6-61 0 0,-16-16-50 0 0,-24 17 923 0 0,34 8-1070 0 0,0 0 0 0 0,1 1 1 0 0,-1 0-1 0 0,1 0 0 0 0,0 1 0 0 0,0 0 0 0 0,1 1 0 0 0,-1 0 0 0 0,-5 5-131 0 0,14-10 25 0 0,-1 1 0 0 0,1-1 0 0 0,0 0-1 0 0,0 0 1 0 0,0 1 0 0 0,0-1 0 0 0,0 0-1 0 0,0 1 1 0 0,0-1 0 0 0,0 1 0 0 0,1 0-1 0 0,-1-1 1 0 0,0 1 0 0 0,1-1 0 0 0,-1 1-1 0 0,1 0 1 0 0,0-1 0 0 0,0 1 0 0 0,0 0-1 0 0,0 0 1 0 0,0-1 0 0 0,0 1 0 0 0,0 0-1 0 0,0-1 1 0 0,0 1 0 0 0,1 0 0 0 0,0 1-25 0 0,3 0 69 0 0,1 1 0 0 0,-1-1 1 0 0,1 0-1 0 0,0 0 1 0 0,0 0-1 0 0,0 0 1 0 0,1-1-1 0 0,-1 0 0 0 0,0 0 1 0 0,1-1-1 0 0,0 0 1 0 0,-1 1-1 0 0,1-2 1 0 0,0 1-1 0 0,3-1-69 0 0,34 4 375 0 0,-32-5-303 0 0,0 2 0 0 0,0-1-1 0 0,-1 2 1 0 0,1-1-1 0 0,0 2 1 0 0,-1-1 0 0 0,0 1-1 0 0,1 1 1 0 0,-1 0-1 0 0,-1 0 1 0 0,3 2-72 0 0,-7-1 30 0 0,0 0 0 0 0,-1 0-1 0 0,1 0 1 0 0,-1 1 0 0 0,0 0 0 0 0,-1 0-1 0 0,0 0 1 0 0,1 0 0 0 0,-2 0 0 0 0,1 1 0 0 0,-1-1-1 0 0,0 1 1 0 0,-1 0 0 0 0,1 0 0 0 0,-1-1-1 0 0,0 1 1 0 0,-1 0 0 0 0,0 0 0 0 0,0 0-1 0 0,-1 0 1 0 0,1 0 0 0 0,-2 0 0 0 0,1 0 0 0 0,-1-1-1 0 0,0 1 1 0 0,0-1 0 0 0,0 1 0 0 0,-1-1-1 0 0,0 0 1 0 0,-1 1 0 0 0,1-2 0 0 0,-1 1-1 0 0,0 0 1 0 0,-2 0-30 0 0,-1 5 26 0 0,-1-1 0 0 0,0 0 0 0 0,-1 0 0 0 0,0-1 0 0 0,-1-1 0 0 0,0 1 0 0 0,0-1 0 0 0,-1-1 0 0 0,0 0 0 0 0,0-1 0 0 0,0 0 0 0 0,-12 4-26 0 0,-77-3 56 0 0,96-8-113 0 0,0 0 0 0 0,-1-1 0 0 0,1 1 0 0 0,0-1 0 0 0,0 0 0 0 0,1 0 0 0 0,-1 0 0 0 0,0-1 0 0 0,1 1 0 0 0,-1-1 0 0 0,1 0 0 0 0,0 0 0 0 0,0 0 0 0 0,0-1 0 0 0,0 1 0 0 0,0-1 0 0 0,1 1 0 0 0,0-1 0 0 0,0 0 0 0 0,0 0 0 0 0,0 0 0 0 0,0 0 0 0 0,1 0-1 0 0,0 0 1 0 0,0-1 0 0 0,0 1 0 0 0,0-3 57 0 0,1-19-4413 0 0,7 1-3818 0 0,-3 17-3388 0 0</inkml:trace>
  <inkml:trace contextRef="#ctx0" brushRef="#br0" timeOffset="-147737.734">2309 3641 0 0 0,'0'0'661'0'0,"0"0"602"0"0,0 0 159 0 0,0 0-32 0 0,0 0-58 0 0,0 0-60 0 0,0 0-3 0 0,0 0-1 0 0,-1-7 4 0 0,0-20-34 0 0,1 20-85 0 0,0 7-103 0 0,0-1 4860 0 0,0 3-6175 0 0,36 247 5727 0 0,-21 54-4665 0 0,-13-276-734 0 0,-1 1 0 0 0,-2 0 1 0 0,0 0-1 0 0,-2-1 0 0 0,-1 1 1 0 0,-4 11-64 0 0,2-11 49 0 0,0 0 0 0 0,2 0 1 0 0,1 1-1 0 0,1-1 0 0 0,2 23-49 0 0,1-36-1138 0 0,0-26-1812 0 0,1-25-5598 0 0,-2 32-3007 0 0</inkml:trace>
  <inkml:trace contextRef="#ctx0" brushRef="#br0" timeOffset="-147432.211">2012 4050 6289 0 0,'0'0'3871'0'0,"0"0"-1079"0"0,0 0-567 0 0,0 0-180 0 0,0 0-203 0 0,0 0-354 0 0,0 0-326 0 0,0 0-297 0 0,0 0-242 0 0,0 0-160 0 0,0 0-82 0 0,0 0-38 0 0,-5-10 393 0 0,46 12 1075 0 0,-15-1-1492 0 0,1-2-1 0 0,-1 0 0 0 0,0-1 0 0 0,1-2 0 0 0,-1-1 1 0 0,3-1-319 0 0,88-13 243 0 0,-97 17-449 0 0,51 4 354 0 0,-38 28-3503 0 0,-30-23-1228 0 0,0-3-7588 0 0</inkml:trace>
  <inkml:trace contextRef="#ctx0" brushRef="#br0" timeOffset="-146391.571">2574 4212 456 0 0,'0'0'1042'0'0,"0"0"-121"0"0,0 0 161 0 0,0 0 325 0 0,0 0 282 0 0,0 0 109 0 0,0 0-106 0 0,0 0-203 0 0,0 0-230 0 0,0 0-151 0 0,0 0-84 0 0,0 0-68 0 0,0 0-63 0 0,12 9-104 0 0,37 31-95 0 0,13-12 1765 0 0,-44-24-1836 0 0,-5-4-444 0 0,-1-1 0 0 0,0 0 0 0 0,0 0 0 0 0,0-1 0 0 0,0-1 0 0 0,-1 0 0 0 0,1-1 0 0 0,-1 0 0 0 0,1 0 1 0 0,-1-1-1 0 0,-1-1 0 0 0,1 0 0 0 0,-1 0 0 0 0,0-1 0 0 0,0-1 0 0 0,-1 1 0 0 0,0-1 0 0 0,0-1 0 0 0,-1 0 0 0 0,0 0 1 0 0,-1-1-1 0 0,0 0 0 0 0,0 0 0 0 0,3-9-179 0 0,-8 17 18 0 0,0 0 0 0 0,0 1 0 0 0,-1-2 0 0 0,1 1 0 0 0,-1 0 0 0 0,1 0 0 0 0,-1 0 0 0 0,0-1 0 0 0,0 1 0 0 0,0 0 0 0 0,0-1 0 0 0,0 1 0 0 0,-1-1 0 0 0,1 1-1 0 0,-1-1 1 0 0,1 1 0 0 0,-1-1 0 0 0,0 0 0 0 0,0 1 0 0 0,0-1 0 0 0,-1 1 0 0 0,1-1 0 0 0,-1 1 0 0 0,1-1 0 0 0,-1 1 0 0 0,0-1 0 0 0,0 1 0 0 0,0-1 0 0 0,0 1 0 0 0,0 0 0 0 0,0 0 0 0 0,-1-1 0 0 0,1 1 0 0 0,-1 0 0 0 0,0 0 0 0 0,0 0 0 0 0,1 1 0 0 0,-1-1 0 0 0,0 0 0 0 0,0 1 0 0 0,-1-1 0 0 0,1 1 0 0 0,0 0 0 0 0,0 0 0 0 0,-1 0 0 0 0,1 0 0 0 0,-1 0 0 0 0,1 0 0 0 0,-1 0 0 0 0,1 1 0 0 0,-1-1 0 0 0,-2 1-18 0 0,-5-1-12 0 0,-1 1 1 0 0,1 0 0 0 0,0 1-1 0 0,-1 0 1 0 0,1 0 0 0 0,0 1-1 0 0,-1 1 1 0 0,1 0 0 0 0,1 0-1 0 0,-1 1 1 0 0,0 0 0 0 0,1 1-1 0 0,0 0 1 0 0,-8 5 11 0 0,8-6-2 0 0,0-1 0 0 0,0 2 1 0 0,0-1-1 0 0,1 1 0 0 0,0 1 0 0 0,0 0 1 0 0,0 0-1 0 0,1 0 0 0 0,0 1 0 0 0,0 0 0 0 0,0 0 1 0 0,1 1-1 0 0,0 0 0 0 0,1 0 0 0 0,0 0 1 0 0,0 1-1 0 0,0-1 0 0 0,1 1 0 0 0,1 0 0 0 0,0 1 1 0 0,0-1-1 0 0,0 1 0 0 0,1-1 0 0 0,1 1 2 0 0,4 3 69 0 0,0 0 0 0 0,1 0 0 0 0,0 0 0 0 0,1 0 0 0 0,1-1-1 0 0,0 0 1 0 0,0 0 0 0 0,1-1 0 0 0,1 0 0 0 0,0 0 0 0 0,0-1-1 0 0,1 1 1 0 0,1-2 0 0 0,0 0 0 0 0,6 5-69 0 0,9 13 308 0 0,-22-23-266 0 0,-1 0 0 0 0,1 0 0 0 0,0 0 0 0 0,0-1 1 0 0,0 1-1 0 0,0-1 0 0 0,1 1 0 0 0,0-1 0 0 0,-1 0 0 0 0,1-1 1 0 0,0 1-1 0 0,0-1 0 0 0,1 1 0 0 0,-1-1 0 0 0,0 0 0 0 0,1-1 1 0 0,0 1-1 0 0,-1-1 0 0 0,1 0 0 0 0,0 0 0 0 0,-1 0 1 0 0,1-1-1 0 0,0 0 0 0 0,0 0 0 0 0,-1 0 0 0 0,1 0 0 0 0,0-1 1 0 0,0 0-1 0 0,-1 0 0 0 0,1 0 0 0 0,0 0 0 0 0,-1-1 1 0 0,1 0-1 0 0,-1 0 0 0 0,2-1-42 0 0,51-47 191 0 0,-11 20-713 0 0,-33 29-3324 0 0,-10 1-2382 0 0,-2 0-5603 0 0</inkml:trace>
  <inkml:trace contextRef="#ctx0" brushRef="#br0" timeOffset="-145616.276">3159 4451 1856 0 0,'0'0'2629'0'0,"0"0"12"0"0,0 0 78 0 0,0 0-153 0 0,0 0-354 0 0,0 0-395 0 0,0 0-344 0 0,0 0-221 0 0,0 0-134 0 0,0 0-72 0 0,0 0-68 0 0,0 0-61 0 0,0 0-75 0 0,2 3-65 0 0,-2-3-738 0 0,0-1 1 0 0,0 1-1 0 0,-1-1 1 0 0,1 1-1 0 0,0-1 0 0 0,0 1 1 0 0,0 0-1 0 0,0-1 1 0 0,0 1-1 0 0,0-1 1 0 0,0 1-1 0 0,0-1 1 0 0,1 1-1 0 0,-1 0 1 0 0,0-1-1 0 0,0 1 1 0 0,0-1-1 0 0,0 1 0 0 0,0-1 1 0 0,1 1-1 0 0,-1 0 1 0 0,0-1-1 0 0,0 1 1 0 0,1 0-1 0 0,-1-1 1 0 0,0 1-1 0 0,1 0 1 0 0,-1-1-1 0 0,0 1 1 0 0,1 0-1 0 0,-1 0 1 0 0,1-1-1 0 0,-1 1 0 0 0,0 0 1 0 0,1 0-1 0 0,-1 0 1 0 0,1 0-1 0 0,-1 0 1 0 0,0-1-1 0 0,1 1 1 0 0,-1 0-1 0 0,1 0 1 0 0,-1 0-1 0 0,1 0 1 0 0,-1 0-1 0 0,0 0 1 0 0,1 0-1 0 0,-1 0 0 0 0,1 1 1 0 0,-1-1-1 0 0,1 0 1 0 0,-1 0-1 0 0,0 0 1 0 0,1 0-1 0 0,-1 0 1 0 0,1 1-1 0 0,-1-1-39 0 0,5-20 254 0 0,45-138 1029 0 0,-44 143-1239 0 0,1 0 0 0 0,1 0 0 0 0,0 1-1 0 0,1 0 1 0 0,1 0 0 0 0,0 1 0 0 0,0 0 0 0 0,2 1 0 0 0,-1 0 0 0 0,2 1 0 0 0,-1 1 0 0 0,2 0 0 0 0,4-3-44 0 0,-15 13 0 0 0,0 0 0 0 0,-1 0 0 0 0,1 0 0 0 0,0 1 0 0 0,-1-1 1 0 0,1 1-1 0 0,-1 0 0 0 0,1 0 0 0 0,-1 0 0 0 0,1 0 0 0 0,-1 0 1 0 0,1 0-1 0 0,-1 1 0 0 0,0-1 0 0 0,0 1 0 0 0,0 0 0 0 0,0-1 1 0 0,0 1-1 0 0,0 0 0 0 0,0 0 0 0 0,-1 0 0 0 0,1 0 0 0 0,-1 1 1 0 0,1-1-1 0 0,-1 0 0 0 0,0 1 0 0 0,0-1 0 0 0,0 1 0 0 0,0-1 1 0 0,0 1-1 0 0,-1-1 0 0 0,1 1 0 0 0,-1 0 0 0 0,1-1 0 0 0,-1 1 1 0 0,0 0-1 0 0,0-1 0 0 0,-1 1 0 0 0,1 2 0 0 0,2 4 0 0 0,8 31 48 0 0,-2 0 0 0 0,-2 1-1 0 0,-2 0 1 0 0,0 32-48 0 0,-5-63 168 0 0,4-39-152 0 0,7 12-32 0 0,0-1 0 0 0,1 1 0 0 0,1 1 0 0 0,0 0 0 0 0,1 0-1 0 0,1 1 1 0 0,1 1 0 0 0,14-11 16 0 0,-2 0 0 0 0,91-59-46 0 0,-117 83 45 0 0,-1 0-1 0 0,1 0 0 0 0,0 1 1 0 0,0-1-1 0 0,0 1 0 0 0,0-1 1 0 0,-1 1-1 0 0,1-1 1 0 0,0 1-1 0 0,0 0 0 0 0,0-1 1 0 0,0 1-1 0 0,0 0 0 0 0,0 0 1 0 0,0-1-1 0 0,0 1 0 0 0,0 0 1 0 0,0 0-1 0 0,0 0 0 0 0,0 0 1 0 0,0 1-1 0 0,0-1 1 0 0,0 0-1 0 0,0 0 0 0 0,0 0 1 0 0,0 1-1 0 0,0-1 0 0 0,0 1 1 0 0,0-1-1 0 0,-1 0 0 0 0,1 1 1 0 0,0 0-1 0 0,0-1 1 0 0,0 1-1 0 0,-1-1 0 0 0,1 1 1 0 0,0 0-1 0 0,-1 0 0 0 0,1-1 1 0 0,0 1-1 0 0,-1 0 0 0 0,1 0 1 0 0,-1 0-1 0 0,1 0 0 0 0,-1 0 1 0 0,0 0-1 0 0,1-1 1 0 0,-1 1-1 0 0,0 0 0 0 0,0 0 1 0 0,0 0-1 0 0,1 1 2 0 0,-11 108 177 0 0,4-78-148 0 0,0 0-1 0 0,2 1 1 0 0,2 0-1 0 0,1 0 0 0 0,2 16-28 0 0,-1-11 38 0 0,0-38-59 0 0,0 0-27 0 0,0 0-28 0 0,0 0-16 0 0,0 0-32 0 0,0 0-51 0 0,0 0-51 0 0,0 0-65 0 0,0 0-75 0 0,0 0-75 0 0,0 0-122 0 0,0 0-178 0 0,0-7-8375 0 0,0 3-2393 0 0</inkml:trace>
  <inkml:trace contextRef="#ctx0" brushRef="#br0" timeOffset="-168612.56">6616 3008 0 0 0,'0'0'1582'0'0,"0"0"443"0"0,0 0 279 0 0,0 0 96 0 0,0 0-135 0 0,0 0-276 0 0,0 0-272 0 0,0 0-256 0 0,0 0-238 0 0,0 0-146 0 0,-2-5-105 0 0,0 1-1076 0 0,1 3 281 0 0,0-1 0 0 0,1 1 0 0 0,-1-1 0 0 0,0 1 0 0 0,0 0 0 0 0,1-1 0 0 0,-1 1 0 0 0,0 0 0 0 0,0 0 0 0 0,-1 0 0 0 0,1 0 0 0 0,0 0 0 0 0,0 0 0 0 0,0 0 0 0 0,-1 0 0 0 0,1 0 0 0 0,0 0-1 0 0,-1 1 1 0 0,1-1 0 0 0,-1 1 0 0 0,1-1 0 0 0,-1 1 0 0 0,1-1 0 0 0,-1 1 0 0 0,1 0 0 0 0,-1 0 0 0 0,-1 0-177 0 0,1 0 95 0 0,-3-1 16 0 0,1 1 0 0 0,0 0 0 0 0,0 0 1 0 0,0 0-1 0 0,-1 0 0 0 0,1 1 0 0 0,0 0 0 0 0,0 0 0 0 0,0 0 0 0 0,0 0 0 0 0,0 0 0 0 0,0 1 1 0 0,0 0-1 0 0,1 0 0 0 0,-1 0 0 0 0,0 0 0 0 0,1 1 0 0 0,-2 1-111 0 0,-3 1 61 0 0,-1 1-1 0 0,1 0 0 0 0,0 1 1 0 0,1 0-1 0 0,-1 0 1 0 0,1 1-1 0 0,1-1 0 0 0,0 2 1 0 0,0-1-1 0 0,0 1 1 0 0,1-1-1 0 0,0 2 1 0 0,1-1-1 0 0,0 0 0 0 0,1 1 1 0 0,0 0-1 0 0,0 0 1 0 0,1 0-1 0 0,0 0 0 0 0,0 4-60 0 0,2-11 12 0 0,-1 0 0 0 0,1 0 0 0 0,0 0 0 0 0,0 0 0 0 0,0 0 0 0 0,1 0 0 0 0,-1 0 0 0 0,1 0 0 0 0,-1 0 0 0 0,1 0 0 0 0,0 0 0 0 0,0 0 0 0 0,0 0 0 0 0,1-1 0 0 0,-1 1 0 0 0,1-1 0 0 0,-1 1 0 0 0,1-1 1 0 0,0 1-1 0 0,0-1 0 0 0,0 0 0 0 0,0 0 0 0 0,1 0 0 0 0,-1 0 0 0 0,0 0 0 0 0,1 0 0 0 0,-1-1 0 0 0,1 1 0 0 0,0-1 0 0 0,0 0 0 0 0,-1 0 0 0 0,1 0 0 0 0,0 0 0 0 0,0 0 0 0 0,0-1 0 0 0,0 1 0 0 0,0-1 0 0 0,0 0 0 0 0,2 0-12 0 0,17 0 81 0 0,1-1 0 0 0,-1-1 1 0 0,1-1-1 0 0,-1-1 1 0 0,0-1-1 0 0,0-1 1 0 0,-1-1-1 0 0,0-1 1 0 0,0-1-1 0 0,-1 0 1 0 0,0-2-1 0 0,6-4-81 0 0,134-79 328 0 0,-155 91-322 0 0,-1 0 1 0 0,1 0-1 0 0,0 1 0 0 0,0 0 0 0 0,0 0 0 0 0,1 0 1 0 0,-1 0-1 0 0,0 1 0 0 0,1 0 0 0 0,-1 0 1 0 0,1 0-1 0 0,0 1 0 0 0,-1-1 0 0 0,1 1 1 0 0,0 1-8 0 0,36 54 164 0 0,-37-45-156 0 0,0-1 0 0 0,1 0 0 0 0,1 0 0 0 0,-1 0-1 0 0,1-1 1 0 0,1 0 0 0 0,-1 0 0 0 0,2-1 0 0 0,-1 0 0 0 0,1-1 0 0 0,0 0 0 0 0,0 0-1 0 0,0 0 1 0 0,3 0-7 0 0,100 23-955 0 0,-85-27-232 0 0,-13-1-1209 0 0,0 0-3985 0 0,-6-1-6337 0 0</inkml:trace>
  <inkml:trace contextRef="#ctx0" brushRef="#br0" timeOffset="-167196.83">7642 3030 3177 0 0,'0'0'1892'0'0,"0"0"-188"0"0,0 0-55 0 0,0 0 133 0 0,0 0 5 0 0,0 0-214 0 0,0 0-386 0 0,0 0-405 0 0,0 0-325 0 0,0 0-65 0 0,0 0 100 0 0,0 4 162 0 0,50 154 3549 0 0,-37-102-3815 0 0,-2 0-1 0 0,-3 1 0 0 0,-2 0 0 0 0,-3 0 0 0 0,-2 1 0 0 0,-3 13-387 0 0,1-47 93 0 0,0 1-1 0 0,-1-1 0 0 0,-2 1 0 0 0,0-1 0 0 0,-2 0 1 0 0,-1 0-1 0 0,0 0 0 0 0,-8 13-92 0 0,15-38 23 0 0,1 0-1 0 0,-1 0 1 0 0,0 0-1 0 0,0 0 1 0 0,0 0-1 0 0,0 0 1 0 0,0 0-1 0 0,-1 0 1 0 0,1 0-1 0 0,0 0 1 0 0,0 0-1 0 0,-1 0 1 0 0,1 0 0 0 0,0 0-1 0 0,-1 0 1 0 0,1 0-1 0 0,-1 0 1 0 0,1 0-1 0 0,-1 0 1 0 0,0 1-1 0 0,1-1 1 0 0,-1 0-1 0 0,0 0 1 0 0,0 1-1 0 0,1-1 1 0 0,-1 1-1 0 0,0-1 1 0 0,0 0 0 0 0,0 1-1 0 0,0-1 1 0 0,0 1-1 0 0,0 0 1 0 0,0-1-1 0 0,0 1 1 0 0,0 0-1 0 0,0 0 1 0 0,0-1-1 0 0,0 1 1 0 0,0 0-1 0 0,0 0 1 0 0,0 0 0 0 0,0 0-1 0 0,0 0 1 0 0,0 1-1 0 0,0-1 1 0 0,0 0-1 0 0,0 0 1 0 0,0 1-1 0 0,0-1 1 0 0,0 0-1 0 0,0 1 1 0 0,1-1-1 0 0,-1 1 1 0 0,0-1 0 0 0,0 1-1 0 0,0 0 1 0 0,0-1-1 0 0,1 1 1 0 0,-1 0-1 0 0,0 0 1 0 0,1-1-1 0 0,-1 1 1 0 0,0 0-1 0 0,1 0 1 0 0,-1 0-1 0 0,1 0 1 0 0,0 0 0 0 0,-1 0-1 0 0,1 0 1 0 0,-1 0-23 0 0,-1-26 45 0 0,1 1 0 0 0,1-1 0 0 0,1 1 0 0 0,1-1 0 0 0,1 1 1 0 0,1 0-1 0 0,1 0 0 0 0,1 0 0 0 0,1 0 0 0 0,1 1 0 0 0,5-8-45 0 0,12-22 2 0 0,2 0-1 0 0,2 2 1 0 0,2 1-1 0 0,9-7-1 0 0,-19 25 5 0 0,2 2 0 0 0,1 0 0 0 0,1 2-1 0 0,2 1 1 0 0,1 1 0 0 0,0 1 0 0 0,2 1-1 0 0,1 2 1 0 0,20-11-5 0 0,-46 31 0 0 0,0 0 1 0 0,1 0-1 0 0,-1 0 0 0 0,1 0 1 0 0,-1 1-1 0 0,1 0 0 0 0,0 0 0 0 0,0 1 1 0 0,-1-1-1 0 0,1 1 0 0 0,0 0 1 0 0,0 1-1 0 0,-1 0 0 0 0,6 1 0 0 0,-6 1 10 0 0,-1 1 0 0 0,0 0-1 0 0,0 0 1 0 0,0 1 0 0 0,-1-1 0 0 0,0 1 0 0 0,0 0 0 0 0,0 0-1 0 0,0 0 1 0 0,-1 0 0 0 0,0 0 0 0 0,0 0 0 0 0,0 1-1 0 0,0-1 1 0 0,-1 1 0 0 0,0-1 0 0 0,0 1 0 0 0,-1-1-1 0 0,0 1 1 0 0,0 2-10 0 0,2 6 39 0 0,-2 0 0 0 0,0 0 0 0 0,0 0 0 0 0,-2-1 0 0 0,1 1 0 0 0,-2 0 0 0 0,0-1 0 0 0,0 1 0 0 0,-1-1 0 0 0,-1 0 0 0 0,0 0 0 0 0,-1 0 0 0 0,-1-1 0 0 0,1 0 0 0 0,-2 0 0 0 0,0-1 1 0 0,0 0-1 0 0,-1 0 0 0 0,-1-1 0 0 0,1 0 0 0 0,-2 0 0 0 0,1-1 0 0 0,-4 1-39 0 0,6-3-5 0 0,-1-1 0 0 0,0 0 1 0 0,0-1-1 0 0,-1 0 0 0 0,0 0 1 0 0,0-1-1 0 0,0 0 0 0 0,0-1 1 0 0,0 0-1 0 0,-1-1 0 0 0,1 0 1 0 0,-1 0-1 0 0,0-1 0 0 0,-2-1 5 0 0,11 1-68 0 0,0-1-1 0 0,0 0 0 0 0,0 1 0 0 0,-1-1 0 0 0,1 0 1 0 0,0 0-1 0 0,0 0 0 0 0,0 0 0 0 0,0-1 0 0 0,-1 1 1 0 0,1-1-1 0 0,0 1 0 0 0,0-1 0 0 0,0 0 0 0 0,0 0 1 0 0,0 0-1 0 0,0 0 0 0 0,0 0 0 0 0,1 0 1 0 0,-1 0-1 0 0,0-1 0 0 0,0 1 0 0 0,1 0 0 0 0,-1-1 1 0 0,1 0-1 0 0,0 1 0 0 0,-1-1 0 0 0,1 0 0 0 0,0 0 1 0 0,0 0-1 0 0,0 0 0 0 0,0 0 0 0 0,0 0 0 0 0,0 0 1 0 0,1 0-1 0 0,-1 0 0 0 0,1 0 0 0 0,-1 0 1 0 0,1 0-1 0 0,0 0 0 0 0,0-1 0 0 0,0 1 0 0 0,0 0 1 0 0,0 0-1 0 0,1 0 0 0 0,-1 0 0 0 0,1-1 0 0 0,-1 1 1 0 0,1 0-1 0 0,0 0 69 0 0,14-28-2395 0 0,-2 11-3787 0 0,-4 10-5276 0 0</inkml:trace>
  <inkml:trace contextRef="#ctx0" brushRef="#br0" timeOffset="-166868.114">8470 2989 8978 0 0,'0'0'2168'0'0,"0"0"-1050"0"0,0 0-173 0 0,0 0 346 0 0,0 0 314 0 0,0 0 51 0 0,0 0-282 0 0,0 0-342 0 0,0 0-231 0 0,0 0-139 0 0,0 0-131 0 0,0 0-118 0 0,0 0-93 0 0,-3 32-78 0 0,-9 99-40 0 0,16-75 73 0 0,1-50-214 0 0,-1 0 14 0 0,0-1-1 0 0,0 1 1 0 0,1-1-1 0 0,0 0 1 0 0,0 0 0 0 0,0 0-1 0 0,0 0 1 0 0,1-1-1 0 0,0 0 1 0 0,0-1-1 0 0,0 1 1 0 0,0-1-1 0 0,1 0 1 0 0,-1 0-1 0 0,1-1 1 0 0,-1 0-1 0 0,1 0 1 0 0,0-1-1 0 0,0 0 1 0 0,0 0-1 0 0,0 0 1 0 0,0-1 0 0 0,0 0-1 0 0,0-1 1 0 0,0 1-1 0 0,7-3-74 0 0,-6-1 28 0 0,-1 0 0 0 0,0 0 0 0 0,0-1 0 0 0,0 0 0 0 0,0-1-1 0 0,-1 1 1 0 0,0-1 0 0 0,0 0 0 0 0,0-1 0 0 0,-1 0 0 0 0,0 1 0 0 0,0-2 0 0 0,-1 1-1 0 0,0 0 1 0 0,0-1 0 0 0,-1 0 0 0 0,0 0 0 0 0,0 0 0 0 0,1-8-28 0 0,5-6-262 0 0,8-37-2213 0 0,-14 39-1546 0 0,-1 0-4257 0 0,-2 9-2828 0 0</inkml:trace>
  <inkml:trace contextRef="#ctx0" brushRef="#br0" timeOffset="-166529.914">9022 2419 9010 0 0,'0'0'2607'0'0,"0"0"-1141"0"0,0 0-478 0 0,0 0-76 0 0,0 0 102 0 0,0 0 159 0 0,0 0 52 0 0,0 0-52 0 0,0 0-123 0 0,0 0-187 0 0,0 0-163 0 0,0 0-104 0 0,2 23-72 0 0,6 116 380 0 0,-34 283 1379 0 0,11-167-2171 0 0,9-204-785 0 0,7-59-3923 0 0,-2-12 2315 0 0,0 4-80 0 0,4-16-5946 0 0,-1 20-75 0 0</inkml:trace>
  <inkml:trace contextRef="#ctx0" brushRef="#br0" timeOffset="-161365.816">9321 2367 0 0 0,'0'0'1180'0'0,"0"0"154"0"0,0 0-54 0 0,0 0-76 0 0,0 0-137 0 0,0 0-125 0 0,0 0-37 0 0,-1-4-2 0 0,-3-10 19 0 0,3 10-2 0 0,1 4-20 0 0,0 0-70 0 0,0 0-86 0 0,0 0-59 0 0,0 0-59 0 0,0 0-58 0 0,0 0-61 0 0,0 0-78 0 0,0 0-62 0 0,0 0-58 0 0,0 0-41 0 0,0 0-46 0 0,0 0-25 0 0,0 0 2 0 0,0 0 5 0 0,0 0 20 0 0,0 0 20 0 0,6 23 2891 0 0,11 85-988 0 0,-15-66-1779 0 0,-16 278 1235 0 0,5-80-893 0 0,22-116-505 0 0,-17-46 401 0 0,4-67-466 0 0,0-11-128 0 0,0 0-16 0 0,0 0-2 0 0,0 0 9 0 0,0 0-10 0 0,0 0-15 0 0,0 0-34 0 0,1-12-1019 0 0,2 5 130 0 0,5-8-1531 0 0,-2 5-6080 0 0,-4 6-3094 0 0</inkml:trace>
  <inkml:trace contextRef="#ctx0" brushRef="#br0" timeOffset="-160823.83">9464 3126 1696 0 0,'0'0'2757'0'0,"0"0"-151"0"0,0 0 20 0 0,0 0-162 0 0,0 0-250 0 0,0 0-359 0 0,0 0-368 0 0,0 0-263 0 0,0 0-171 0 0,0 0-137 0 0,0 0-112 0 0,0 0-89 0 0,0 0-71 0 0,34-4-56 0 0,104-9-68 0 0,-70-5 374 0 0,-55 9-641 0 0,-6 6-188 0 0,0-1 0 0 0,-1 1 0 0 0,1-1 0 0 0,-1-1 0 0 0,0 1 0 0 0,0-1 0 0 0,0 0-1 0 0,0-1 1 0 0,-1 1 0 0 0,0-1 0 0 0,0 0 0 0 0,-1-1 0 0 0,1 1 0 0 0,-1-1 0 0 0,-1 1 0 0 0,1-1 0 0 0,-1 0 0 0 0,-1-1 0 0 0,1 1-1 0 0,-1 0 1 0 0,0-1 0 0 0,-1 0 0 0 0,0 1 0 0 0,0-1 0 0 0,0-1-65 0 0,-3 6-11 0 0,0 1-1 0 0,0-1 1 0 0,0 1 0 0 0,0 0-1 0 0,0 0 1 0 0,-1 0 0 0 0,1 0-1 0 0,-1 0 1 0 0,1 0 0 0 0,-1 1-1 0 0,0-1 1 0 0,0 1 0 0 0,1 0-1 0 0,-1 0 1 0 0,0 0 0 0 0,0 0-1 0 0,0 0 1 0 0,0 1 0 0 0,0-1-1 0 0,0 1 1 0 0,0 0 0 0 0,0 0-1 0 0,-1 0 1 0 0,1 0 0 0 0,0 1-1 0 0,-1 0 12 0 0,-10 0-30 0 0,1 2 0 0 0,0 0 0 0 0,0 0 0 0 0,0 2 0 0 0,0-1 0 0 0,1 1 0 0 0,-1 1 0 0 0,1 1-1 0 0,1-1 1 0 0,-1 2 0 0 0,1 0 0 0 0,0 0 0 0 0,1 1 0 0 0,0 0 0 0 0,1 0 0 0 0,-1 1 0 0 0,2 1 0 0 0,0 0-1 0 0,0 0 1 0 0,1 0 0 0 0,-5 10 30 0 0,9-16 6 0 0,1 0-1 0 0,-1 0 1 0 0,1 0-1 0 0,0 0 1 0 0,0 0-1 0 0,1 1 1 0 0,-1-1-1 0 0,1 1 1 0 0,1-1-1 0 0,-1 1 1 0 0,1-1-1 0 0,0 1 1 0 0,0 0-1 0 0,0-1 1 0 0,1 1-1 0 0,0-1 1 0 0,0 1-1 0 0,0-1 1 0 0,1 1-1 0 0,0-1 1 0 0,0 0-1 0 0,0 0 1 0 0,0 0-1 0 0,1 0 1 0 0,1 1-6 0 0,7 4 40 0 0,0 0-1 0 0,1-1 1 0 0,1-1 0 0 0,-1 0 0 0 0,1 0 0 0 0,0-2 0 0 0,1 1 0 0 0,0-2 0 0 0,0 0 0 0 0,0 0 0 0 0,0-2 0 0 0,1 1 0 0 0,0-2 0 0 0,0 0 0 0 0,-1-1 0 0 0,1 0-1 0 0,0-1 1 0 0,0-1-40 0 0,-16-10-3713 0 0,-5 1-6721 0 0,1 9-1335 0 0</inkml:trace>
  <inkml:trace contextRef="#ctx0" brushRef="#br0" timeOffset="-160129.771">9998 2960 10210 0 0,'0'0'1990'0'0,"0"0"-626"0"0,0 0-293 0 0,0 0 15 0 0,0 0 86 0 0,0 0-34 0 0,0 0-149 0 0,0 0-159 0 0,0 0-181 0 0,0 0-118 0 0,0 0-95 0 0,0 0-100 0 0,-10 23-69 0 0,-28 70-49 0 0,29-28 323 0 0,10-63-503 0 0,-1 0 0 0 0,1 0 1 0 0,-1 1-1 0 0,1-1 1 0 0,0 0-1 0 0,0 0 0 0 0,0 0 1 0 0,0 0-1 0 0,0 0 1 0 0,1-1-1 0 0,-1 1 1 0 0,1 0-1 0 0,-1 0 0 0 0,1-1 1 0 0,-1 1-1 0 0,1-1 1 0 0,0 0-1 0 0,0 1 0 0 0,0-1 1 0 0,0 0-1 0 0,0 0 1 0 0,0 0-1 0 0,0 0 0 0 0,0 0 1 0 0,0-1-1 0 0,0 1 1 0 0,0-1-1 0 0,1 1 1 0 0,-1-1-1 0 0,0 0 0 0 0,0 0 1 0 0,1 0-1 0 0,-1 0 1 0 0,2 0-39 0 0,77-19 1401 0 0,-62 8-1263 0 0,-1-1 0 0 0,-1-1 1 0 0,0 0-1 0 0,0-1 0 0 0,-2-1 1 0 0,0 0-1 0 0,0-1 0 0 0,-2-1 1 0 0,0 0-1 0 0,0-1 0 0 0,8-19-138 0 0,-10 21 109 0 0,-11 29-154 0 0,-13 41 76 0 0,2 1 0 0 0,2 1-1 0 0,3 0 1 0 0,1 39-31 0 0,19 163 15 0 0,-12-248-12 0 0,6 60 30 0 0,-2 0 0 0 0,-3 0 1 0 0,-3 18-34 0 0,-2-76 12 0 0,1-1 0 0 0,-1 1 0 0 0,-1-1 0 0 0,0 0 0 0 0,-1 1 0 0 0,0-2 1 0 0,-1 1-1 0 0,0 0 0 0 0,0-1 0 0 0,-1 0 0 0 0,0 0 0 0 0,-1 0 0 0 0,0-1 1 0 0,-1 0-1 0 0,0-1 0 0 0,0 0 0 0 0,-1 0 0 0 0,0 0 0 0 0,-1-1 1 0 0,1-1-1 0 0,-1 1 0 0 0,0-2 0 0 0,-1 1 0 0 0,1-1 0 0 0,-1-1 0 0 0,0 0 1 0 0,-7 1-13 0 0,16-4 12 0 0,-1 0 1 0 0,0-1 0 0 0,0 1 0 0 0,0-1-1 0 0,1 1 1 0 0,-1-1 0 0 0,0 0-1 0 0,0 0 1 0 0,0-1 0 0 0,0 1 0 0 0,1 0-1 0 0,-1-1 1 0 0,0 0 0 0 0,0 1 0 0 0,1-1-1 0 0,-1 0 1 0 0,0 0 0 0 0,1-1 0 0 0,-1 1-1 0 0,1-1 1 0 0,0 1 0 0 0,-1-1 0 0 0,1 0-1 0 0,0 1 1 0 0,0-1 0 0 0,0-1-1 0 0,0 1 1 0 0,0 0 0 0 0,1 0 0 0 0,-1-1-1 0 0,0 1 1 0 0,1 0 0 0 0,0-1 0 0 0,0 0-1 0 0,0 1 1 0 0,0-1 0 0 0,0 0 0 0 0,0 0-1 0 0,1 1 1 0 0,-1-3-13 0 0,2-11 41 0 0,0 0-1 0 0,0 1 1 0 0,2-1 0 0 0,0 1-1 0 0,1 0 1 0 0,0-1 0 0 0,2 2-1 0 0,-1-1 1 0 0,2 1-1 0 0,0 0 1 0 0,0 0 0 0 0,2 1-1 0 0,-1 0 1 0 0,2 0 0 0 0,0 1-1 0 0,0 0 1 0 0,1 1 0 0 0,0 0-1 0 0,1 1 1 0 0,1 0 0 0 0,5-3-41 0 0,87-49-325 0 0,-99 61-307 0 0,3-2 58 0 0,-2 3-8598 0 0,-6 0-3056 0 0</inkml:trace>
  <inkml:trace contextRef="#ctx0" brushRef="#br0" timeOffset="-141673.931">6106 4311 4713 0 0,'0'0'3543'0'0,"0"0"-1708"0"0,0 0-681 0 0,0 0 10 0 0,0 0 175 0 0,0 0 74 0 0,0 0-48 0 0,0 0-225 0 0,0 0-241 0 0,0 0-188 0 0,0 0-135 0 0,0 0-69 0 0,1 18-70 0 0,5 90 304 0 0,7 56 1320 0 0,-14-190 1232 0 0,9-95-2890 0 0,3 79-324 0 0,1 0 0 0 0,3 1 0 0 0,1 0 0 0 0,3 1 0 0 0,7-10-79 0 0,-23 44-2 0 0,0 0 0 0 0,0 1 0 0 0,0 0 0 0 0,1 0 0 0 0,0 0 1 0 0,0 0-1 0 0,1 1 0 0 0,-1-1 0 0 0,1 1 0 0 0,0 0 1 0 0,0 1-1 0 0,0-1 0 0 0,1 1 0 0 0,-1 0 0 0 0,1 0 0 0 0,0 1 1 0 0,0 0-1 0 0,-1 0 0 0 0,2 0 0 0 0,-1 0 0 0 0,0 1 1 0 0,3 0 1 0 0,46 27-84 0 0,-46-19 72 0 0,-2-1-161 0 0,26 22 13 0 0,-12-6-3096 0 0,-14-14-1296 0 0,-4-6-316 0 0,1 2-7099 0 0</inkml:trace>
  <inkml:trace contextRef="#ctx0" brushRef="#br0" timeOffset="-139970.911">6723 4219 10602 0 0,'0'0'2122'0'0,"0"0"-468"0"0,0 0-102 0 0,0 0-42 0 0,0 0-90 0 0,0 0-197 0 0,0 0-290 0 0,0 0-192 0 0,0 0-145 0 0,0 0-119 0 0,0 0-74 0 0,0 0-3 0 0,0 0-19 0 0,-18 9-24 0 0,-112 56 627 0 0,116-54-893 0 0,-1 1 0 0 0,1 1 0 0 0,1 0 0 0 0,0 0 0 0 0,1 2 0 0 0,1-1 0 0 0,0 1 0 0 0,1 1 0 0 0,0 0 0 0 0,2 0 0 0 0,0 1 0 0 0,-6 17-91 0 0,9 51 39 0 0,7-82-10 0 0,1 0 1 0 0,0-1 0 0 0,0 1 0 0 0,0-1 0 0 0,1 0 0 0 0,-1 1-1 0 0,1-2 1 0 0,-1 1 0 0 0,1 0 0 0 0,0-1 0 0 0,-1 1-1 0 0,1-1 1 0 0,0 0 0 0 0,0 0 0 0 0,0-1 0 0 0,0 1 0 0 0,0-1-1 0 0,0 0 1 0 0,0 0 0 0 0,0 0 0 0 0,0-1 0 0 0,0 1-1 0 0,0-1 1 0 0,0 0 0 0 0,-1 0 0 0 0,1 0 0 0 0,0-1-1 0 0,1 0-28 0 0,16-9 112 0 0,-1 0 1 0 0,0-2 0 0 0,-1-1 0 0 0,0 0 0 0 0,-1-1 0 0 0,0-1-1 0 0,-2-1 1 0 0,0 0 0 0 0,0-1 0 0 0,-2-1 0 0 0,8-13-114 0 0,55-100 499 0 0,-75 125-458 0 0,-2 6-50 0 0,0 1-1 0 0,0 0-2 0 0,0 0-14 0 0,0 0-4 0 0,0 23-88 0 0,-1-12 115 0 0,1 1 0 0 0,-1-1 0 0 0,2 0 0 0 0,0 1 0 0 0,0-1 1 0 0,1 0-1 0 0,0 0 0 0 0,1 0 0 0 0,0 0 0 0 0,1 0 0 0 0,0-1 1 0 0,1 1-1 0 0,0-1 0 0 0,0 0 0 0 0,1-1 0 0 0,4 5 3 0 0,59 52-13 0 0,-59-62-10 0 0,-7-2 25 0 0,-1-1 1 0 0,1 0-1 0 0,0 1 0 0 0,-1-1 0 0 0,1 0 1 0 0,0-1-1 0 0,-1 1 0 0 0,1 0 0 0 0,0-1 1 0 0,0 1-1 0 0,0-1 0 0 0,0 0 0 0 0,0 0 1 0 0,-1 0-1 0 0,1-1 0 0 0,0 1 0 0 0,0 0 1 0 0,0-1-1 0 0,-1 0 0 0 0,1 0 0 0 0,0 0 1 0 0,2-1-3 0 0,8-7 21 0 0,-1-1 1 0 0,0 0-1 0 0,0-1 1 0 0,-1-1-1 0 0,0 1 1 0 0,-1-2-1 0 0,-1 1 1 0 0,0-1-1 0 0,0-1-21 0 0,1 0 4 0 0,66-134 84 0 0,-73 139-95 0 0,-8 20-12 0 0,-6 25-11 0 0,13 99 14 0 0,-1-130 14 0 0,0-1 0 0 0,1 1 1 0 0,-1-1-1 0 0,1 0 0 0 0,0 1 1 0 0,0-1-1 0 0,1 0 0 0 0,-1 0 1 0 0,1-1-1 0 0,0 1 0 0 0,0 0 0 0 0,0-1 1 0 0,0 0-1 0 0,1 0 0 0 0,-1 0 1 0 0,1 0-1 0 0,0 0 0 0 0,0-1 0 0 0,0 1 1 0 0,0-1-1 0 0,0 0 0 0 0,0-1 1 0 0,1 1-1 0 0,-1-1 0 0 0,1 1 0 0 0,-1-1 1 0 0,1-1-1 0 0,0 1 0 0 0,-1-1 1 0 0,1 0-1 0 0,0 0 0 0 0,1 0 2 0 0,5-1 11 0 0,0 0 0 0 0,0-1 0 0 0,0 0 0 0 0,0-1 0 0 0,-1 0-1 0 0,1-1 1 0 0,-1 0 0 0 0,0 0 0 0 0,0-1 0 0 0,0-1 0 0 0,-1 0 0 0 0,1 0-1 0 0,-1 0 1 0 0,-1-1 0 0 0,0-1 0 0 0,0 0 0 0 0,0 0 0 0 0,-1 0 0 0 0,0-1 0 0 0,0 0-11 0 0,27-34 30 0 0,81-83 57 0 0,-108 121-92 0 0,0 1 0 0 0,0 1 1 0 0,1-1-1 0 0,-1 1 0 0 0,1 1 0 0 0,0-1 1 0 0,0 1-1 0 0,-1 1 0 0 0,1-1 0 0 0,0 1 1 0 0,1 1-1 0 0,-1-1 0 0 0,0 1 0 0 0,0 1 5 0 0,47 43-13 0 0,-49-37 19 0 0,0 1 0 0 0,0 0 0 0 0,0 0 0 0 0,-1 1-1 0 0,-1-1 1 0 0,1 1 0 0 0,-1 0 0 0 0,-1 0 0 0 0,0 0 0 0 0,0 1 0 0 0,-1-1 0 0 0,0 1 0 0 0,-1 0-1 0 0,0 0 1 0 0,0-1 0 0 0,-1 1 0 0 0,0 0 0 0 0,-1 0 0 0 0,-1 5-6 0 0,-1-9 5 0 0,0 1-1 0 0,-1-1 1 0 0,0 0 0 0 0,0-1-1 0 0,0 1 1 0 0,-1-1 0 0 0,1 0-1 0 0,-2 0 1 0 0,1 0 0 0 0,0-1 0 0 0,-1 1-1 0 0,0-1 1 0 0,0-1 0 0 0,0 1-1 0 0,0-1 1 0 0,-1 0 0 0 0,-6 2-5 0 0,9-3-4 0 0,-70 16-327 0 0,178 16 286 0 0,-90-31 61 0 0,1 0 1 0 0,-1-1-1 0 0,1 0 0 0 0,0-1 1 0 0,0-1-1 0 0,0 0 0 0 0,0-1 0 0 0,-1-1 1 0 0,1 0-1 0 0,0-1 0 0 0,-1 0 1 0 0,0-2-1 0 0,0 1 0 0 0,0-2 1 0 0,0 0-1 0 0,-1 0 0 0 0,0-2 1 0 0,0 1-1 0 0,-1-2 0 0 0,0 1 1 0 0,0-2-1 0 0,-1 1 0 0 0,0-2 1 0 0,-1 1-1 0 0,6-9-16 0 0,131-160 61 0 0,-141 168-54 0 0,-4 10-5 0 0,0-1 0 0 0,0 0 0 0 0,0 0 0 0 0,0 0 0 0 0,0-1 0 0 0,-1 1 0 0 0,1 0 0 0 0,-1-1 0 0 0,1 1 0 0 0,-1-1 0 0 0,0 1 0 0 0,0-1 0 0 0,0 0-1 0 0,0 1 1 0 0,-1-1 0 0 0,1 0 0 0 0,-1 0 0 0 0,1 0 0 0 0,-1 1 0 0 0,0-1 0 0 0,0 0 0 0 0,0 0 0 0 0,-1 0 0 0 0,1 0 0 0 0,-1 1 0 0 0,1-1 0 0 0,-1 0 0 0 0,0 1 0 0 0,0-1 0 0 0,0 0 0 0 0,-1 1 0 0 0,1-1 0 0 0,0 1 0 0 0,-1 0 0 0 0,0-1 0 0 0,0 1 0 0 0,1 0 0 0 0,-2 0-2 0 0,-6-1-10 0 0,0 2 0 0 0,0-1 0 0 0,0 1 0 0 0,0 1 1 0 0,0 0-1 0 0,0 0 0 0 0,0 1 0 0 0,0 0 0 0 0,-1 0 0 0 0,1 1 1 0 0,1 0-1 0 0,-1 1 0 0 0,0 0 0 0 0,1 0 0 0 0,-1 1 1 0 0,1 0-1 0 0,0 0 0 0 0,0 1 0 0 0,1 0 0 0 0,-1 1 0 0 0,1-1 1 0 0,-3 4 9 0 0,5-5-1 0 0,1-1 0 0 0,-1 1 0 0 0,0 0 1 0 0,1 0-1 0 0,0 1 0 0 0,0-1 1 0 0,0 1-1 0 0,1 0 0 0 0,-1 0 0 0 0,1 0 1 0 0,0 0-1 0 0,1 1 0 0 0,-1-1 1 0 0,1 1-1 0 0,0 0 0 0 0,1 0 0 0 0,-1 0 1 0 0,1 0-1 0 0,0 0 0 0 0,1 0 1 0 0,-1 0-1 0 0,1 0 0 0 0,0 0 0 0 0,1 0 1 0 0,0 0-1 0 0,-1 0 0 0 0,2 0 0 0 0,-1-1 1 0 0,1 1-1 0 0,0 0 0 0 0,0 0 1 0 0,1-1-1 0 0,-1 1 0 0 0,1-1 0 0 0,1 0 1 0 0,-1 0-1 0 0,1 0 0 0 0,-1 0 1 0 0,4 2 0 0 0,3 3 8 0 0,1 0 1 0 0,1 0-1 0 0,-1-1 1 0 0,2 0 0 0 0,-1-1-1 0 0,1 0 1 0 0,0-2-1 0 0,1 1 1 0 0,-1-1 0 0 0,1-1-1 0 0,11 2-8 0 0,113 38 72 0 0,-106-27-328 0 0,-35-17-3383 0 0,-5 2 435 0 0,0-4-4000 0 0,3-2-5034 0 0</inkml:trace>
  <inkml:trace contextRef="#ctx0" brushRef="#br0" timeOffset="-139311.574">7012 3748 448 0 0,'0'0'2637'0'0,"0"0"-674"0"0,0 0-87 0 0,0 0 126 0 0,0 0 26 0 0,0 0-107 0 0,0 0-261 0 0,0 0-285 0 0,0 0-183 0 0,0 0-99 0 0,0 0-91 0 0,0 0-55 0 0,8-4-71 0 0,24-11-85 0 0,-24 12-63 0 0,-8 3-63 0 0,-3 40 2836 0 0,0-4-2920 0 0,3-35-552 0 0,0-1 17 0 0,0 0-13 0 0,0 0 10 0 0,0 0 2 0 0,0 0 14 0 0,0 0 1 0 0,21-22 460 0 0,-38 30-546 0 0,12 3-7707 0 0,5-8-4419 0 0</inkml:trace>
  <inkml:trace contextRef="#ctx0" brushRef="#br0" timeOffset="-143155.064">4691 3704 88 0 0,'0'0'1396'0'0,"0"0"-119"0"0,0 0 274 0 0,0 0 500 0 0,0 0 359 0 0,0 0 9 0 0,0 0-352 0 0,0 0-485 0 0,0 0-400 0 0,0 0-260 0 0,0 0-131 0 0,2-4-74 0 0,1 1-1012 0 0,6-6 2241 0 0,-7 29 584 0 0,0 510 1338 0 0,-30-210-3356 0 0,16-221-428 0 0,12-99-74 0 0,0 0 2 0 0,0 0 11 0 0,0 0 4 0 0,0 0-13 0 0,7-22 34 0 0,-1-15-978 0 0,-5 24-1993 0 0,-1 1-3806 0 0,0 8-4976 0 0</inkml:trace>
  <inkml:trace contextRef="#ctx0" brushRef="#br0" timeOffset="-142910.696">4470 4204 7442 0 0,'0'0'1465'0'0,"0"0"-347"0"0,0 0-23 0 0,0 0 322 0 0,0 0 241 0 0,0 0-79 0 0,0 0-316 0 0,0 0-313 0 0,0 0-200 0 0,0 0-64 0 0,0 0 31 0 0,0 0 7 0 0,5 2-11 0 0,124-6 3544 0 0,-40-5-3823 0 0,19 10-934 0 0,-80 11-1067 0 0,-12 1-6859 0 0,-12-9-3092 0 0</inkml:trace>
  <inkml:trace contextRef="#ctx0" brushRef="#br0" timeOffset="-142541.884">5182 4226 32 0 0,'0'0'1736'0'0,"0"0"341"0"0,0 0 438 0 0,0 0 200 0 0,0 0-201 0 0,0 0-459 0 0,0 0-456 0 0,0 0-342 0 0,0 0-237 0 0,0 0-140 0 0,0 0-119 0 0,0 0-100 0 0,0 0-57 0 0,-13 28-60 0 0,-41 86-61 0 0,22-28 617 0 0,31-81-1055 0 0,0 0 0 0 0,0 0-1 0 0,0 1 1 0 0,0-1 0 0 0,1 0 0 0 0,0 0 0 0 0,0 1 0 0 0,0-1 0 0 0,1 0-1 0 0,0 0 1 0 0,0 0 0 0 0,0 0 0 0 0,1 0 0 0 0,-1 0 0 0 0,1 0 0 0 0,0 0 0 0 0,1 0-1 0 0,-1-1 1 0 0,1 1 0 0 0,0-1 0 0 0,0 1 0 0 0,0-1 0 0 0,1 0 0 0 0,0-1-1 0 0,-1 1 1 0 0,1-1 0 0 0,0 1 0 0 0,4 1-45 0 0,-1-1 97 0 0,1-1-1 0 0,-1 0 0 0 0,1 0 1 0 0,0-1-1 0 0,0 0 1 0 0,0 0-1 0 0,0-1 1 0 0,0 0-1 0 0,0 0 1 0 0,0-1-1 0 0,0 0 0 0 0,0-1 1 0 0,1 1-1 0 0,-1-1 1 0 0,0-1-1 0 0,0 0 1 0 0,-1 0-1 0 0,1-1 1 0 0,0 1-1 0 0,-1-2 1 0 0,1 1-1 0 0,-1-1 0 0 0,0 0 1 0 0,0-1-1 0 0,0 1 1 0 0,-1-1-1 0 0,0-1 1 0 0,2-1-97 0 0,0 1 63 0 0,-1 0 0 0 0,0 0 0 0 0,0 0 0 0 0,-1-1 0 0 0,1 0 0 0 0,-1 0 0 0 0,-1-1 0 0 0,1 1 0 0 0,-2-1 0 0 0,1-1 0 0 0,-1 1 0 0 0,0-1 0 0 0,0 1 0 0 0,-1-1 0 0 0,-1 0 0 0 0,1 0 1 0 0,-1-1-1 0 0,-1-2-63 0 0,0 8 6 0 0,0 0 1 0 0,-1 0-1 0 0,0 0 1 0 0,0 0-1 0 0,0 0 1 0 0,-1 0 0 0 0,1 0-1 0 0,-1 0 1 0 0,0 0-1 0 0,0 0 1 0 0,0 0-1 0 0,-1 0 1 0 0,1 1 0 0 0,-1-1-1 0 0,0 1 1 0 0,0-1-1 0 0,0 1 1 0 0,-1 0-1 0 0,1-1 1 0 0,-1 1 0 0 0,0 0-1 0 0,1 1 1 0 0,-1-1-1 0 0,-1 0 1 0 0,1 1-1 0 0,0 0 1 0 0,0 0 0 0 0,-4-2-7 0 0,-2 0-110 0 0,-1 0 1 0 0,0 1 0 0 0,0 0 0 0 0,-1 0 0 0 0,1 1 0 0 0,-1 0-1 0 0,1 1 1 0 0,-1 0 0 0 0,1 1 0 0 0,-1 0 0 0 0,-3 1 109 0 0,-1-1-458 0 0,-26 13-3616 0 0,30-8 47 0 0,1-1-7745 0 0</inkml:trace>
  <inkml:trace contextRef="#ctx0" brushRef="#br0" timeOffset="-127188.58">9287 4190 0 0 0,'0'0'253'0'0,"0"0"254"0"0,0 0 117 0 0,0 0 123 0 0,0 0 104 0 0,0 0 32 0 0,0 0-42 0 0,0 0-86 0 0,0 0-89 0 0,13 0 673 0 0,-9 0 2835 0 0,-4 0-3587 0 0,0 0 39 0 0,0 0 57 0 0,0 0 29 0 0,0 0-9 0 0,0 0-20 0 0,0 0-15 0 0,0 0-20 0 0,0 0 2 0 0,0 0-11 0 0,0 0 3 0 0,0 0-5 0 0,0 0 1 0 0,0 0-12 0 0,-7-15 1029 0 0,1 12-1574 0 0,1 0 0 0 0,0 0 0 0 0,-1 1 0 0 0,1-1 0 0 0,-1 1 0 0 0,0 1-1 0 0,0-1 1 0 0,1 1 0 0 0,-1 0 0 0 0,0 0 0 0 0,0 1 0 0 0,0 0 0 0 0,0 0 0 0 0,0 0 0 0 0,0 1 0 0 0,0 0 0 0 0,0 0 0 0 0,0 0 0 0 0,0 1 0 0 0,0 0 0 0 0,1 0 0 0 0,-1 0 0 0 0,1 1 0 0 0,0 0 0 0 0,-1 0 0 0 0,1 0 0 0 0,-3 3-81 0 0,-3 1 30 0 0,0-1 0 0 0,0 2 1 0 0,1-1-1 0 0,0 1 1 0 0,1 1-1 0 0,0 0 1 0 0,0 0-1 0 0,1 0 0 0 0,0 1 1 0 0,1 1-1 0 0,0-1 1 0 0,0 1-1 0 0,1 1 1 0 0,1-1-1 0 0,0 1 0 0 0,1 0 1 0 0,0 0-1 0 0,0 0 1 0 0,1 0-1 0 0,1 1 1 0 0,0-1-1 0 0,1 5-30 0 0,0-12 14 0 0,0 0-1 0 0,0 1 1 0 0,1-1 0 0 0,0 1-1 0 0,0-1 1 0 0,0 1 0 0 0,1-1-1 0 0,0 1 1 0 0,0-1 0 0 0,0 0-1 0 0,1 1 1 0 0,-1-1-1 0 0,1 0 1 0 0,1 0 0 0 0,-1 0-1 0 0,1 0 1 0 0,0 0 0 0 0,0-1-1 0 0,0 1 1 0 0,0-1 0 0 0,1 0-1 0 0,0 0 1 0 0,0 0 0 0 0,0-1-1 0 0,0 1 1 0 0,1-1 0 0 0,-1 0-1 0 0,1 0 1 0 0,0 0 0 0 0,3 1-15 0 0,0-2 46 0 0,0 0-1 0 0,0 0 1 0 0,0-1-1 0 0,0 0 1 0 0,0 0-1 0 0,1-1 0 0 0,-1 0 1 0 0,0 0-1 0 0,0-1 1 0 0,1 0-1 0 0,-1 0 1 0 0,0-1-1 0 0,0 0 0 0 0,-1-1 1 0 0,1 0-1 0 0,0 0 1 0 0,-1 0-1 0 0,1-1 1 0 0,-1 0-1 0 0,0-1 0 0 0,-1 0 1 0 0,6-4-45 0 0,-1 0 71 0 0,0-1 0 0 0,0-1 1 0 0,-1 0-1 0 0,0-1 0 0 0,-1 0 1 0 0,-1 0-1 0 0,0-1 0 0 0,0 0 1 0 0,-1 0-1 0 0,-1-1 0 0 0,5-13-71 0 0,23-92 231 0 0,-28 138 1095 0 0,-6-3-1281 0 0,-2-4-23 0 0,0 1 0 0 0,2 0 1 0 0,-1 0-1 0 0,2-1 0 0 0,0 1 1 0 0,0 0-1 0 0,1-1 0 0 0,1 1 1 0 0,0-1-1 0 0,0 1 0 0 0,2-1 1 0 0,-1 0-1 0 0,1-1 0 0 0,1 1 1 0 0,0-1-1 0 0,1 0 0 0 0,0-1 1 0 0,1 1-1 0 0,8 8-22 0 0,-12-16 12 0 0,1-1 1 0 0,-1 0-1 0 0,1 0 0 0 0,-1 0 0 0 0,1 0 1 0 0,0-1-1 0 0,-1 0 0 0 0,1 0 1 0 0,0 0-1 0 0,0-1 0 0 0,0 1 0 0 0,0-1 1 0 0,0 0-1 0 0,-1 0 0 0 0,1-1 1 0 0,0 0-1 0 0,0 0 0 0 0,0 0 0 0 0,0 0 1 0 0,-1-1-1 0 0,1 1 0 0 0,-1-1 1 0 0,1-1-1 0 0,-1 1 0 0 0,1-1-12 0 0,96-77 129 0 0,-94 72-776 0 0,16-17 1061 0 0,-7 17-9163 0 0,-14 8-3480 0 0</inkml:trace>
  <inkml:trace contextRef="#ctx0" brushRef="#br0" timeOffset="-125154.334">239 5309 1592 0 0,'0'0'1298'0'0,"0"0"-16"0"0,0 0 62 0 0,0 0 160 0 0,0 0 175 0 0,0 0-46 0 0,0 0-46 0 0,0 0-158 0 0,0 0-234 0 0,0 0-151 0 0,0 0-127 0 0,-4-5-76 0 0,-15-15-27 0 0,11-1 2557 0 0,15-7-2427 0 0,1 17-832 0 0,0 1-1 0 0,2 0 1 0 0,-1 0 0 0 0,1 1-1 0 0,0 0 1 0 0,1 1 0 0 0,0 0-1 0 0,0 1 1 0 0,1 0 0 0 0,0 1-1 0 0,0 0 1 0 0,1 1-1 0 0,-1 0 1 0 0,7 0-112 0 0,-14 4 41 0 0,0 1 0 0 0,0 0 0 0 0,0 0 0 0 0,0 0 1 0 0,0 1-1 0 0,0 0 0 0 0,0 0 0 0 0,0 0 0 0 0,0 0 0 0 0,0 1 0 0 0,0 0 0 0 0,0 0 0 0 0,-1 0 0 0 0,1 1 0 0 0,-1 0 0 0 0,0-1 1 0 0,0 2-1 0 0,0-1 0 0 0,0 0 0 0 0,0 1 0 0 0,-1-1 0 0 0,1 1 0 0 0,-1 0 0 0 0,0 1 0 0 0,0-1 0 0 0,-1 0 0 0 0,1 1 0 0 0,-1-1 1 0 0,0 1-1 0 0,0 0 0 0 0,0 0 0 0 0,-1 0 0 0 0,0 0 0 0 0,0 0 0 0 0,0 0 0 0 0,0 2-41 0 0,5 177 911 0 0,-9-133-814 0 0,-3-1-1 0 0,-2 0 1 0 0,-2 0 0 0 0,-14 41-97 0 0,9-31 56 0 0,-7 0 2 0 0,22-60-20 0 0,0 0 0 0 0,0 0-7 0 0,0 0-7 0 0,0 0 19 0 0,0 0 11 0 0,0 0 26 0 0,10-38 266 0 0,23-35-330 0 0,3 2-1 0 0,3 2 1 0 0,3 2 0 0 0,3 1 0 0 0,21-20-16 0 0,-51 66 2 0 0,1 0 1 0 0,0 2 0 0 0,2 0 0 0 0,0 0 0 0 0,1 2 0 0 0,1 0-3 0 0,-20 16-2 0 0,1 0 0 0 0,0 0 0 0 0,0-1-1 0 0,0 1 1 0 0,-1 0 0 0 0,1 0 0 0 0,0 0 0 0 0,0 0 0 0 0,0 0 0 0 0,-1 0 0 0 0,1 0 0 0 0,0 0-1 0 0,0 0 1 0 0,0 0 0 0 0,0 0 0 0 0,-1 1 0 0 0,1-1 0 0 0,0 0 0 0 0,0 0 0 0 0,-1 1-1 0 0,1-1 1 0 0,0 1 0 0 0,-1-1 0 0 0,1 1 0 0 0,0-1 0 0 0,-1 1 0 0 0,1-1 0 0 0,-1 1 0 0 0,1-1-1 0 0,0 1 1 0 0,-1 0 0 0 0,0-1 0 0 0,1 1 0 0 0,-1 0 0 0 0,1 0 0 0 0,-1-1 0 0 0,0 1 0 0 0,1 0-1 0 0,-1 0 1 0 0,0-1 0 0 0,0 1 0 0 0,0 0 0 0 0,0 0 0 0 0,0 0 0 0 0,0-1 0 0 0,0 1 0 0 0,0 0 2 0 0,9 46 81 0 0,-9-46-80 0 0,8 63 86 0 0,-2-28-15 0 0,-2-1-1 0 0,-1 1 0 0 0,-1 0 0 0 0,-3 0 0 0 0,-1 0 0 0 0,-3 12-71 0 0,-42 92 194 0 0,43-119-190 0 0,4-20-12 0 0,0-1-10 0 0,0 0-7 0 0,0 0 16 0 0,0 0 7 0 0,0 0-19 0 0,26-23 6 0 0,124-164 138 0 0,-111 139-151 0 0,-15 16 23 0 0,1 1 0 0 0,1 2 1 0 0,2 1-1 0 0,0 1 1 0 0,2 1-1 0 0,1 1 5 0 0,-29 25-1 0 0,-1 0 1 0 0,1 0-1 0 0,-1 0 1 0 0,1 0-1 0 0,-1 0 0 0 0,1 0 1 0 0,-1 1-1 0 0,1-1 1 0 0,-1 0-1 0 0,0 1 0 0 0,1-1 1 0 0,-1 1-1 0 0,1 0 1 0 0,-1-1-1 0 0,0 1 1 0 0,0 0-1 0 0,1 0 0 0 0,-1 0 1 0 0,0 0-1 0 0,0 0 1 0 0,0 0-1 0 0,0 0 0 0 0,0 0 1 0 0,0 0-1 0 0,0 0 1 0 0,0 0-1 0 0,-1 1 0 0 0,1-1 1 0 0,0 0-1 0 0,-1 1 1 0 0,1-1-1 0 0,-1 1 0 0 0,1-1 1 0 0,-1 0-1 0 0,0 1 1 0 0,0-1-1 0 0,0 1 0 0 0,1-1 1 0 0,-1 1-1 0 0,-1-1 1 0 0,1 1-1 0 0,0-1 0 0 0,0 1 1 0 0,1 5 11 0 0,4 14 58 0 0,-2 0 0 0 0,0 1 0 0 0,-2-1 0 0 0,0 1 0 0 0,-2-1 0 0 0,0 1 0 0 0,-3 11-69 0 0,-18 287 623 0 0,22-319-618 0 0,0-1 5 0 0,0 0-4 0 0,0 0-28 0 0,0 0-5 0 0,0 0-17 0 0,0 0-51 0 0,0 0-11 0 0,0 0-66 0 0,0 0-70 0 0,0 0-70 0 0,13 0-3271 0 0,-6 0-2613 0 0,-3 0-5994 0 0</inkml:trace>
  <inkml:trace contextRef="#ctx0" brushRef="#br0" timeOffset="-123904.682">1898 5449 0 0 0,'0'0'990'0'0,"0"0"406"0"0,0 0 109 0 0,0 0-2 0 0,0 0-64 0 0,0 0-42 0 0,0 0-1 0 0,0 0-37 0 0,0 0-57 0 0,0 0-87 0 0,0 0-146 0 0,1-7-109 0 0,2-31 711 0 0,-5 35-1453 0 0,0 0 0 0 0,0 1 0 0 0,-1-1-1 0 0,1 1 1 0 0,-1 0 0 0 0,1-1-1 0 0,-1 1 1 0 0,0 0 0 0 0,1 1 0 0 0,-1-1-1 0 0,0 0 1 0 0,0 1 0 0 0,-1 0 0 0 0,1-1-1 0 0,0 1 1 0 0,0 0 0 0 0,-1 1-1 0 0,1-1 1 0 0,0 1 0 0 0,-1-1 0 0 0,1 1-1 0 0,0 0 1 0 0,-1 0 0 0 0,1 1-1 0 0,-1-1 1 0 0,1 1 0 0 0,-1-1-218 0 0,-4 2 77 0 0,0 0 1 0 0,0 1-1 0 0,-1 0 0 0 0,2 0 1 0 0,-1 0-1 0 0,0 1 0 0 0,1 0 1 0 0,-1 1-1 0 0,1 0 0 0 0,1 0 1 0 0,-1 0-1 0 0,1 1 1 0 0,-3 2-78 0 0,-11 9 153 0 0,8-8-109 0 0,1 1 1 0 0,0 1-1 0 0,1 0 0 0 0,0 1 1 0 0,1 0-1 0 0,0 0 1 0 0,1 0-1 0 0,1 2 1 0 0,0-1-1 0 0,0 0 0 0 0,1 1 1 0 0,1 1-1 0 0,0-1 1 0 0,1 0-1 0 0,1 1 0 0 0,0 0 1 0 0,1 0-1 0 0,1 0 1 0 0,0 0-1 0 0,1 14-44 0 0,1-25 21 0 0,0 0 0 0 0,0 0 0 0 0,0 0 0 0 0,1-1 0 0 0,-1 1 0 0 0,1 0 0 0 0,0-1 0 0 0,0 1 0 0 0,0-1 0 0 0,0 1 1 0 0,1-1-1 0 0,-1 0 0 0 0,1 0 0 0 0,0 0 0 0 0,0-1 0 0 0,0 1 0 0 0,0-1 0 0 0,0 1 0 0 0,1-1 0 0 0,-1 0 0 0 0,1 0 0 0 0,0-1 0 0 0,-1 1 0 0 0,1-1 0 0 0,0 1 0 0 0,0-1 0 0 0,0 0 0 0 0,0-1 0 0 0,0 1 0 0 0,0-1 0 0 0,0 0 0 0 0,0 0 0 0 0,0 0 0 0 0,0 0 1 0 0,0-1-1 0 0,0 1 0 0 0,0-1 0 0 0,0 0 0 0 0,-1-1 0 0 0,1 1 0 0 0,0 0 0 0 0,0-1 0 0 0,-1 0 0 0 0,1 0 0 0 0,-1 0-21 0 0,21-15 119 0 0,-2-1 1 0 0,0-1-1 0 0,-1-1 1 0 0,-2 0-1 0 0,0-2 1 0 0,0 0-1 0 0,-2-1 1 0 0,-1-1-1 0 0,-1-1 1 0 0,0-3-120 0 0,4-3 48 0 0,27-47 127 0 0,-45 75-163 0 0,-1 3-26 0 0,0 0-12 0 0,0 0 4 0 0,4 18-63 0 0,13 66 152 0 0,-13-68-26 0 0,1 0 1 0 0,0 0-1 0 0,1-1 1 0 0,1 0-1 0 0,0 0 1 0 0,1 0-1 0 0,1-1 1 0 0,0-1-1 0 0,1 1 1 0 0,1-1 0 0 0,-1-1-1 0 0,2 0 1 0 0,10 8-42 0 0,31 3 73 0 0,-53-23-129 0 0,0 0-44 0 0,0 0-39 0 0,19-6-6998 0 0,-13 4 458 0 0,0-1-5224 0 0</inkml:trace>
  <inkml:trace contextRef="#ctx0" brushRef="#br0" timeOffset="-123048.143">2776 5427 0 0 0,'0'0'365'0'0,"0"0"432"0"0,0 0 72 0 0,0 0-38 0 0,0 0 1 0 0,0 0-41 0 0,0 0-30 0 0,0 0-19 0 0,0 0-23 0 0,0 0 9 0 0,1-8 41 0 0,2-32 1703 0 0,-33 13 9486 0 0,-36 5-7636 0 0,57 22-4235 0 0,1 0-1 0 0,-1 0 0 0 0,1 1 1 0 0,-1 0-1 0 0,1 1 0 0 0,0 0 1 0 0,0 0-1 0 0,0 0 0 0 0,0 1 1 0 0,0 0-1 0 0,-6 4-86 0 0,5-2 38 0 0,-73 57 283 0 0,80-59-318 0 0,1 1 1 0 0,0-1-1 0 0,0 1 1 0 0,0 0-1 0 0,1-1 1 0 0,-1 1-1 0 0,1 0 0 0 0,0-1 1 0 0,0 1-1 0 0,0 0 1 0 0,0 0-1 0 0,1-1 1 0 0,-1 1-1 0 0,1 0 1 0 0,0-1-1 0 0,0 1 1 0 0,1-1-1 0 0,-1 1 1 0 0,1-1-1 0 0,-1 0 1 0 0,1 0-1 0 0,0 1 0 0 0,0-1 1 0 0,1 0-1 0 0,-1-1 1 0 0,0 1-1 0 0,1 0 1 0 0,0-1-1 0 0,0 1 1 0 0,0-1-1 0 0,0 0 1 0 0,0 0-1 0 0,0 0 1 0 0,0 0-1 0 0,1-1 1 0 0,-1 1-1 0 0,1-1 0 0 0,-1 0 1 0 0,1 0-1 0 0,0 0-3 0 0,124 69 110 0 0,-126-68-92 0 0,0 1 0 0 0,0-1 0 0 0,0 1 0 0 0,0 0 0 0 0,0 0 0 0 0,-1-1 0 0 0,1 1 0 0 0,-1 1 0 0 0,0-1 0 0 0,0 0 0 0 0,0 0 0 0 0,0 0 0 0 0,0 1 0 0 0,-1-1 0 0 0,0 0 0 0 0,1 0 0 0 0,-1 1 0 0 0,0-1 0 0 0,-1 0 0 0 0,1 1 0 0 0,-1-1 0 0 0,1 0 0 0 0,-1 1 0 0 0,0-1 0 0 0,0 0 0 0 0,0 0 0 0 0,-1 0 0 0 0,1 0 0 0 0,-1 0 0 0 0,1 0 0 0 0,-1 0 0 0 0,-1 1-18 0 0,-6 5 39 0 0,0 0 0 0 0,0-1 0 0 0,-1 0 0 0 0,0 0 0 0 0,0-1 0 0 0,-1 0 0 0 0,0-1 0 0 0,0 0 0 0 0,0-1 0 0 0,-1 0 0 0 0,-8 2-39 0 0,-100 15 46 0 0,72-22-652 0 0,56-11-901 0 0,30-2-388 0 0,9-4-5264 0 0,-33 10-2972 0 0</inkml:trace>
  <inkml:trace contextRef="#ctx0" brushRef="#br0" timeOffset="-122569.925">3314 5397 7922 0 0,'0'0'2771'0'0,"0"0"-1100"0"0,0 0-187 0 0,0 0 234 0 0,0 0 77 0 0,0 0-117 0 0,0 0-278 0 0,0 0-268 0 0,0 0-198 0 0,0 0-138 0 0,0 0-135 0 0,0 0-108 0 0,-6-8-75 0 0,-21-27-60 0 0,25 34-382 0 0,1 0 1 0 0,-1 0 0 0 0,0 0-1 0 0,1 0 1 0 0,-1 0 0 0 0,0 1-1 0 0,0-1 1 0 0,0 0 0 0 0,1 1-1 0 0,-1 0 1 0 0,0-1 0 0 0,0 1-1 0 0,0 0 1 0 0,0 0 0 0 0,0 0-1 0 0,0 0 1 0 0,0 0 0 0 0,0 0-1 0 0,0 1 1 0 0,1-1 0 0 0,-1 1-1 0 0,0-1 1 0 0,0 1 0 0 0,0 0-1 0 0,1 0 1 0 0,-1 0 0 0 0,0-1-1 0 0,-1 2-36 0 0,-6 2 159 0 0,-3 1-52 0 0,1-1-1 0 0,1 1 0 0 0,-1 1 0 0 0,1 0 1 0 0,0 1-1 0 0,0 0 0 0 0,1 0 0 0 0,0 1 1 0 0,-7 7-107 0 0,15-12 3 0 0,-1 0 1 0 0,1 0-1 0 0,0 0 1 0 0,0 0 0 0 0,0 0-1 0 0,1 0 1 0 0,-1 0 0 0 0,1 1-1 0 0,-1-1 1 0 0,1 0 0 0 0,0 0-1 0 0,1 1 1 0 0,-1-1-1 0 0,0 0 1 0 0,1 0 0 0 0,0 0-1 0 0,0 1 1 0 0,0-1 0 0 0,0 0-1 0 0,0 0 1 0 0,0 0 0 0 0,1-1-1 0 0,0 1 1 0 0,-1 0-1 0 0,1 0 1 0 0,0-1 0 0 0,0 1-1 0 0,1-1 1 0 0,-1 0 0 0 0,0 1-1 0 0,1-1 1 0 0,-1 0 0 0 0,3 0-4 0 0,29 23 11 0 0,-26-21 8 0 0,-1 0 0 0 0,0 1 0 0 0,0-1 0 0 0,0 1 0 0 0,0 1 0 0 0,-1-1 0 0 0,0 1 0 0 0,0 0 0 0 0,0 1 1 0 0,-1-1-1 0 0,0 1 0 0 0,0 0 0 0 0,0 0 0 0 0,-1 1 0 0 0,-1-1 0 0 0,1 1 0 0 0,-1 0 0 0 0,0 0 0 0 0,-1 0 0 0 0,0 1 0 0 0,0-1 0 0 0,-1 2-19 0 0,-1-4 43 0 0,0-1 1 0 0,0 1-1 0 0,-1-1 0 0 0,0 0 0 0 0,0 1 0 0 0,-1-1 0 0 0,0 0 0 0 0,0 0 0 0 0,0 0 1 0 0,0 0-1 0 0,-1 0 0 0 0,1 0 0 0 0,-1-1 0 0 0,0 1 0 0 0,-1-1 0 0 0,1 0 0 0 0,-1 0 0 0 0,-4 3-42 0 0,-2 5 41 0 0,-2 0 0 0 0,0-1 0 0 0,0-1 0 0 0,-1 0 0 0 0,0 0 0 0 0,-1-2 0 0 0,0 1 0 0 0,0-2 0 0 0,-1 0 0 0 0,0 0 0 0 0,0-2 0 0 0,0 0 0 0 0,-1-1 0 0 0,0 0 0 0 0,0-1 0 0 0,0-1 0 0 0,-12 0-42 0 0,25-2-25 0 0,1 0-1 0 0,-1-1 0 0 0,1 1 1 0 0,0-1-1 0 0,-1 0 1 0 0,1 0-1 0 0,0 0 0 0 0,-1 0 1 0 0,1 0-1 0 0,0-1 1 0 0,0 1-1 0 0,0-1 0 0 0,0 1 1 0 0,0-1-1 0 0,0 0 0 0 0,1 1 1 0 0,-1-1-1 0 0,0 0 1 0 0,1 0-1 0 0,0 0 0 0 0,-1-1 1 0 0,1 1-1 0 0,0 0 1 0 0,0 0-1 0 0,0-1 0 0 0,0 1 1 0 0,1-1-1 0 0,-1 1 0 0 0,1 0 1 0 0,-1-1-1 0 0,1-2 26 0 0,15-46-5535 0 0,-10 43 119 0 0,-2 1-6568 0 0</inkml:trace>
  <inkml:trace contextRef="#ctx0" brushRef="#br0" timeOffset="-92869.926">4026 5360 1208 0 0,'0'0'1565'0'0,"0"0"59"0"0,0 0 207 0 0,0 0 164 0 0,0 0 63 0 0,0 0-100 0 0,0 0-231 0 0,0 0-236 0 0,0 0-242 0 0,0 0-201 0 0,0 0-154 0 0,-2-6-121 0 0,1 4-799 0 0,0-1 222 0 0,-1 0 0 0 0,1-1 0 0 0,0 1 0 0 0,0 0 0 0 0,0-1 0 0 0,0 1 0 0 0,1-1 0 0 0,0 1-1 0 0,-1-1 1 0 0,1 1 0 0 0,0-1 0 0 0,1 1 0 0 0,-1-1 0 0 0,1 1 0 0 0,-1-1 0 0 0,1 1-1 0 0,0 0 1 0 0,0-1 0 0 0,1 1 0 0 0,-1 0 0 0 0,1-2-196 0 0,16-25 1448 0 0,-8 19-1097 0 0,-8 7-307 0 0,0 1-1 0 0,1 0 1 0 0,-1 0 0 0 0,1 0-1 0 0,-1 0 1 0 0,1 1 0 0 0,0-1-1 0 0,0 1 1 0 0,0-1 0 0 0,1 1-1 0 0,-1 0 1 0 0,0 0 0 0 0,1 0-1 0 0,-1 1 1 0 0,1 0 0 0 0,0-1-1 0 0,-1 1 1 0 0,1 0 0 0 0,3 0-44 0 0,-2 1 12 0 0,-1-1 1 0 0,0 1 0 0 0,1 0-1 0 0,-1 0 1 0 0,1 1 0 0 0,-1 0 0 0 0,0-1-1 0 0,1 1 1 0 0,-1 1 0 0 0,0-1-1 0 0,0 1 1 0 0,0-1 0 0 0,0 1 0 0 0,0 0-1 0 0,0 1 1 0 0,0-1 0 0 0,2 3-13 0 0,0 0 31 0 0,1 1 0 0 0,-1 0 0 0 0,0 1 0 0 0,0-1 0 0 0,0 1 0 0 0,-1 0 0 0 0,0 1 0 0 0,-1-1 0 0 0,0 1 0 0 0,0 0 0 0 0,0 0 0 0 0,-1 1 0 0 0,-1-1 0 0 0,1 0 0 0 0,0 6-31 0 0,0 29 61 0 0,-2-1 1 0 0,-2 1-1 0 0,-2-1 0 0 0,-1 0 1 0 0,-2 1-1 0 0,-2-2 0 0 0,-2 1 1 0 0,-2-2-1 0 0,-2 1 1 0 0,-1-1-1 0 0,-2-1 0 0 0,-9 14-61 0 0,25-52-9 0 0,-11 24 79 0 0,10-33 244 0 0,17-34-287 0 0,0 0 1 0 0,3 2-1 0 0,2 0 1 0 0,1 1-1 0 0,2 0 1 0 0,1 2-1 0 0,9-7-27 0 0,-5 5-2 0 0,3 1-1 0 0,1 1 1 0 0,2 2 0 0 0,34-28 2 0 0,-65 60-2 0 0,-1 0 0 0 0,1 0 0 0 0,0 1 1 0 0,0-1-1 0 0,0 1 0 0 0,0 0 0 0 0,0 0 0 0 0,0 0 1 0 0,1 0-1 0 0,-1 0 0 0 0,0 1 0 0 0,1 0 0 0 0,0-1 1 0 0,-1 1-1 0 0,1 0 0 0 0,0 1 0 0 0,0-1 0 0 0,-1 1 1 0 0,1 0-1 0 0,0 0 0 0 0,0 0 0 0 0,-1 0 0 0 0,1 0 1 0 0,0 1-1 0 0,0 0 0 0 0,-1 0 0 0 0,1 0 0 0 0,0 0 1 0 0,-1 0-1 0 0,1 1 0 0 0,-1 0 0 0 0,2 1 2 0 0,3 3 10 0 0,0 0 1 0 0,-1 1-1 0 0,0 0 0 0 0,-1 0 0 0 0,1 1 0 0 0,-1 0 0 0 0,-1 0 0 0 0,1 0 0 0 0,-1 0 0 0 0,-1 1 1 0 0,0 0-1 0 0,0 0 0 0 0,-1 1 0 0 0,0-1 0 0 0,0 1 0 0 0,-1-1 0 0 0,0 1 0 0 0,-1 0 0 0 0,0 2-10 0 0,-11 99 143 0 0,-53 112-83 0 0,59-195-84 0 0,11-37-9 0 0,96-212 85 0 0,-73 172-66 0 0,2 1 1 0 0,3 2-1 0 0,1 1 1 0 0,3 2-1 0 0,1 2 0 0 0,11-7 14 0 0,-44 42-3 0 0,0 0-1 0 0,0 1 1 0 0,1-1-1 0 0,0 1 1 0 0,0 1-1 0 0,0 0 1 0 0,0 0-1 0 0,1 1 1 0 0,-1 0 0 0 0,1 0-1 0 0,0 1 1 0 0,0 0-1 0 0,4 0 4 0 0,13 61 81 0 0,-24-39-23 0 0,-1-1-1 0 0,-1 0 0 0 0,0 1 1 0 0,-1-1-1 0 0,-2 0 0 0 0,0 0 1 0 0,-1 0-1 0 0,0 0 1 0 0,-2 0-1 0 0,-1 2-57 0 0,-67 222 599 0 0,64-162-417 0 0,10-81-172 0 0,0 0-17 0 0,0 0-1 0 0,0 0 24 0 0,0 0 0 0 0,2-3-1140 0 0,-2 3-3018 0 0,1-1-3963 0 0,2 1-4720 0 0</inkml:trace>
  <inkml:trace contextRef="#ctx0" brushRef="#br0" timeOffset="-89720.072">6230 5456 7466 0 0,'0'0'1581'0'0,"0"0"-272"0"0,0 0-193 0 0,0 0 80 0 0,0 0 159 0 0,0 0 17 0 0,0 0-166 0 0,0 0-238 0 0,-31 15-214 0 0,-95 50-186 0 0,65-20 124 0 0,53-34-549 0 0,-11 13 88 0 0,1 0 1 0 0,1 1-1 0 0,2 1 0 0 0,0 1 1 0 0,2 0-1 0 0,1 0 1 0 0,-8 28-232 0 0,15 26 544 0 0,7-80-481 0 0,0 1 1 0 0,0 0-1 0 0,1-1 0 0 0,-1 0 1 0 0,1 1-1 0 0,-1-1 0 0 0,1 0 0 0 0,-1 0 1 0 0,1-1-1 0 0,0 1 0 0 0,-1 0 1 0 0,1-1-1 0 0,0 0 0 0 0,0 0 1 0 0,-1 1-1 0 0,1-2 0 0 0,0 1 0 0 0,0 0 1 0 0,-1 0-1 0 0,1-1 0 0 0,2 0-63 0 0,-2 0 90 0 0,11-3 60 0 0,0-1 0 0 0,0-1 0 0 0,-1 0 0 0 0,0-1 1 0 0,0 0-1 0 0,0-1 0 0 0,-1 0 0 0 0,0-1 0 0 0,-1-1 0 0 0,0 0 0 0 0,0 0 0 0 0,-1-1 1 0 0,2-3-151 0 0,-3 5 52 0 0,196-216 375 0 0,-205 226-431 0 0,0-1-1 0 0,0 1 1 0 0,0-1 0 0 0,0 1-1 0 0,0-1 1 0 0,0 1-1 0 0,0 0 1 0 0,0-1-1 0 0,0 1 1 0 0,0-1 0 0 0,1 1-1 0 0,-1-1 1 0 0,0 1-1 0 0,0-1 1 0 0,1 0 0 0 0,-1 1-1 0 0,0-1 1 0 0,0 1-1 0 0,1-1 1 0 0,-1 1 0 0 0,0-1-1 0 0,1 0 1 0 0,-1 1-1 0 0,1-1 1 0 0,-1 0-1 0 0,1 1 1 0 0,-1-1 0 0 0,1 0-1 0 0,-1 0 1 0 0,1 1-1 0 0,-1-1 1 0 0,1 0 0 0 0,-1 0-1 0 0,1 0 1 0 0,-1 0-1 0 0,1 0 1 0 0,-1 0 0 0 0,1 0-1 0 0,-1 0 1 0 0,1 0-1 0 0,-1 0 1 0 0,1 0-1 0 0,-1 0 1 0 0,1 0 0 0 0,-1 0-1 0 0,1 0 1 0 0,-1 0-1 0 0,1-1 1 0 0,-1 1 0 0 0,1 0-1 0 0,-1 0 1 0 0,1-1-1 0 0,-1 1 1 0 0,1 0 0 0 0,-1-1-1 0 0,0 1 1 0 0,1 0-1 0 0,-1-1 1 0 0,1 1-1 0 0,-1 0 1 0 0,0-1 0 0 0,0 1-1 0 0,1-1 1 0 0,-1 1-1 0 0,0-1 1 0 0,0 1 0 0 0,1-1-1 0 0,-1 1 1 0 0,0-1 4 0 0,1 4 9 0 0,14 101 75 0 0,-15-94-85 0 0,0 1 1 0 0,0 0 0 0 0,1-1-1 0 0,1 1 1 0 0,0-1 0 0 0,0 0-1 0 0,1 1 1 0 0,0-1 0 0 0,1 0-1 0 0,0 0 1 0 0,0-1-1 0 0,1 1 1 0 0,3 3 0 0 0,-4-9 6 0 0,0 1 0 0 0,0-1-1 0 0,1 0 1 0 0,-1-1 0 0 0,1 1 0 0 0,0-1 0 0 0,0 0-1 0 0,0 0 1 0 0,1 0 0 0 0,-1-1 0 0 0,1 0-1 0 0,-1 0 1 0 0,1 0 0 0 0,0-1 0 0 0,-1 0 0 0 0,1 0-1 0 0,0 0 1 0 0,0-1 0 0 0,0 0 0 0 0,0 0-1 0 0,0 0 1 0 0,-1-1 0 0 0,1 0 0 0 0,0 0 0 0 0,0 0-1 0 0,0-1 1 0 0,-1 0 0 0 0,1 0 0 0 0,-1 0-1 0 0,1-1-5 0 0,26-19 69 0 0,-1 0 0 0 0,-2-2-1 0 0,0-1 1 0 0,-1-1-1 0 0,-2-2 1 0 0,-1 0-1 0 0,-1-2 1 0 0,-1-1-1 0 0,-2 0 1 0 0,-1-2-1 0 0,-2 0 1 0 0,-1-2-1 0 0,-2 1 1 0 0,-1-2-1 0 0,-2 0 1 0 0,-1 0-1 0 0,-2-1 1 0 0,-1-1-1 0 0,1-35-68 0 0,-7 64 17 0 0,0 0 1 0 0,-1 0-1 0 0,0 0 0 0 0,-1 0 1 0 0,0-1-1 0 0,-1 1 0 0 0,0 0 1 0 0,0 0-1 0 0,-1 0 0 0 0,0 0 1 0 0,0 0-1 0 0,-1 0 0 0 0,0 0 1 0 0,-1 1-1 0 0,-2-4-17 0 0,5 12 5 0 0,0-1 0 0 0,0 1 0 0 0,0 0 0 0 0,-1 0 0 0 0,1 0 0 0 0,0 0 0 0 0,0 0 0 0 0,0 0 0 0 0,-1 0 0 0 0,1 0 0 0 0,0 0-1 0 0,0 0 1 0 0,0 1 0 0 0,0-1 0 0 0,-1 0 0 0 0,1 1 0 0 0,0-1 0 0 0,0 1 0 0 0,0-1 0 0 0,0 1 0 0 0,0 0 0 0 0,0 0 0 0 0,0-1 0 0 0,0 1 0 0 0,0 0 0 0 0,1 0 0 0 0,-1 0 0 0 0,0 0-1 0 0,0 0 1 0 0,1 0 0 0 0,-1 0 0 0 0,1 0 0 0 0,-1 0 0 0 0,1 0 0 0 0,-1 0 0 0 0,1 0 0 0 0,-1 1 0 0 0,1-1 0 0 0,0 0 0 0 0,0 0 0 0 0,0 0 0 0 0,0 1 0 0 0,0-1 0 0 0,0 1-5 0 0,0-2 1 0 0,-10 31 7 0 0,1 0 1 0 0,2 1-1 0 0,1 0 1 0 0,2 0-1 0 0,1 0 1 0 0,1 0-1 0 0,2 0 0 0 0,1 1 1 0 0,5 25-9 0 0,77 237 77 0 0,-83-291-85 0 0,1 0-3 0 0,0-1 0 0 0,0 1 1 0 0,0 0-1 0 0,0 0 0 0 0,-1-1 0 0 0,0 1 1 0 0,0 0-1 0 0,0 0 0 0 0,0 0 0 0 0,-1-1 0 0 0,1 1 1 0 0,-1 0-1 0 0,0 0 0 0 0,0-1 0 0 0,0 1 1 0 0,-1-1-1 0 0,1 1 0 0 0,-1-1 0 0 0,0 0 0 0 0,0 1 1 0 0,0-1-1 0 0,0 0 0 0 0,-2 1 11 0 0,3-3-87 0 0,-1 0 0 0 0,1 0 0 0 0,0-1 0 0 0,-1 1 0 0 0,1-1 0 0 0,-1 1 0 0 0,1-1 0 0 0,-1 0 0 0 0,1 1 0 0 0,-1-1 0 0 0,1 0 0 0 0,-1 0 0 0 0,1 0 0 0 0,-1 0 0 0 0,1 0 0 0 0,-1-1 0 0 0,1 1 0 0 0,-1 0 0 0 0,1-1 0 0 0,-1 1 0 0 0,1-1 0 0 0,-1 1 0 0 0,1-1 0 0 0,-1 0 0 0 0,1 1 0 0 0,0-1 0 0 0,0 0 0 0 0,-1 0 0 0 0,1 0 0 0 0,0 0 1 0 0,0 0-1 0 0,0-1 0 0 0,-1 0 87 0 0,-8-13-4534 0 0,2-1-4645 0 0,6 13-1613 0 0</inkml:trace>
  <inkml:trace contextRef="#ctx0" brushRef="#br0" timeOffset="-89478.126">6471 5416 9802 0 0,'0'0'2138'0'0,"0"0"-522"0"0,0 0-301 0 0,0 0-12 0 0,0 0 80 0 0,0 0-3 0 0,0 0-126 0 0,0 0-127 0 0,0 0-92 0 0,0 0-75 0 0,0 0-74 0 0,0 0-94 0 0,38 4-123 0 0,120 12-109 0 0,-41-23 214 0 0,163-46-2123 0 0,-265 52-2790 0 0,-5-3-7797 0 0</inkml:trace>
  <inkml:trace contextRef="#ctx0" brushRef="#br0" timeOffset="-86592.137">825 6413 0 0 0,'0'0'2407'0'0,"0"0"-249"0"0,0 0-24 0 0,0 0-26 0 0,0 0-69 0 0,0 0-138 0 0,0 0-249 0 0,0 0-222 0 0,0 0-186 0 0,0 0-158 0 0,0 0-136 0 0,-23-2-123 0 0,-70-7-87 0 0,89 8-627 0 0,-1 0 1 0 0,0 1-1 0 0,1 0 0 0 0,-1 0 0 0 0,0 0 0 0 0,1 1 0 0 0,-1 0 0 0 0,1 0 0 0 0,-1 0 0 0 0,0 0 0 0 0,1 0 0 0 0,0 1 0 0 0,-1 0 0 0 0,1 0 0 0 0,0 0 0 0 0,0 1 0 0 0,-4 2-112 0 0,-8 5 381 0 0,-2 1-188 0 0,1 0 1 0 0,0 1-1 0 0,1 0 1 0 0,1 1-1 0 0,0 1 1 0 0,0 1-1 0 0,1 0 1 0 0,1 1-1 0 0,1 0 1 0 0,0 1-1 0 0,1 0 1 0 0,1 1-1 0 0,1 0 1 0 0,0 1-1 0 0,1 0 1 0 0,1 0-1 0 0,1 1 1 0 0,-2 14-195 0 0,6-27 19 0 0,1 0 0 0 0,-1 0 0 0 0,1 1 0 0 0,1-1 0 0 0,0 0 0 0 0,0 1 0 0 0,0-1 0 0 0,1 1 0 0 0,0-1 0 0 0,0 0 0 0 0,1 0 0 0 0,0 0 0 0 0,0 0 0 0 0,1 0 0 0 0,0 0 0 0 0,0 0 0 0 0,0-1 0 0 0,1 0 0 0 0,0 1 0 0 0,1-1 1 0 0,-1-1-1 0 0,1 1 0 0 0,0-1 0 0 0,0 1 0 0 0,1-2 0 0 0,-1 1 0 0 0,1-1 0 0 0,0 1 0 0 0,1-1 0 0 0,-1-1 0 0 0,1 0 0 0 0,-1 0 0 0 0,1 0 0 0 0,0 0 0 0 0,0-1 0 0 0,3 0-19 0 0,10 3-76 0 0,-1-1 0 0 0,1 0 1 0 0,-1-2-1 0 0,1 0 0 0 0,0-2 0 0 0,0 0 0 0 0,17-3 76 0 0,14-14-2311 0 0,-24-1-6420 0 0,-20 14-3142 0 0</inkml:trace>
  <inkml:trace contextRef="#ctx0" brushRef="#br0" timeOffset="-86274.815">1156 6597 11610 0 0,'0'0'1666'0'0,"0"0"-286"0"0,0 0-63 0 0,0 0 70 0 0,0 0 5 0 0,0 0-152 0 0,0 0-246 0 0,0 0-242 0 0,0 0-173 0 0,-20 35-140 0 0,-61 107-107 0 0,50-60 114 0 0,29-79-427 0 0,1 1 0 0 0,0-1 0 0 0,0 1 0 0 0,0-1 0 0 0,1 1 0 0 0,-1-1 0 0 0,1 1 0 0 0,0 0 0 0 0,0-1 0 0 0,0 1 0 0 0,0-1-1 0 0,1 1 1 0 0,-1 0 0 0 0,1-1 0 0 0,0 1 0 0 0,0-1 0 0 0,1 0 0 0 0,-1 1 0 0 0,0-1 0 0 0,1 0 0 0 0,0 0 0 0 0,0 1 0 0 0,0-2 0 0 0,0 1-1 0 0,1 0 1 0 0,-1 0 0 0 0,1-1 0 0 0,-1 1 0 0 0,1-1 0 0 0,0 0 0 0 0,0 0 0 0 0,0 0 0 0 0,0 0 0 0 0,0 0 0 0 0,1-1 0 0 0,-1 1 0 0 0,1-1-19 0 0,11 1 94 0 0,0-2 0 0 0,0 0 0 0 0,0 0 1 0 0,0-1-1 0 0,0-1 0 0 0,0 0 0 0 0,-1-2 1 0 0,1 1-1 0 0,-1-2 0 0 0,0 0 0 0 0,0 0 1 0 0,0-2-1 0 0,-1 1 0 0 0,0-2 0 0 0,0 0 1 0 0,-1 0-1 0 0,0-1 0 0 0,0-1 0 0 0,-1 0 1 0 0,0 0-1 0 0,-1-1 0 0 0,0 0 0 0 0,-1-1 1 0 0,0 0-1 0 0,-1-1 0 0 0,-1 0 1 0 0,0 0-1 0 0,2-5-94 0 0,-6 11 19 0 0,1 0 0 0 0,-1 0 0 0 0,0-1 0 0 0,-1 0 0 0 0,1 1 0 0 0,-2-1 0 0 0,1 0 0 0 0,-1 0 0 0 0,0 0 0 0 0,-1 0 0 0 0,0 0 0 0 0,0 0 0 0 0,-1 0 0 0 0,0 0 0 0 0,0 0 0 0 0,-1 0 0 0 0,0 0 0 0 0,0 0 0 0 0,-1 1 0 0 0,0-1 0 0 0,0 1 0 0 0,-1-1 0 0 0,0 1 0 0 0,0 1 0 0 0,0-1 0 0 0,-3-2-18 0 0,1 3-44 0 0,0 1 1 0 0,-1 0-1 0 0,0 0 1 0 0,0 0 0 0 0,0 1-1 0 0,0 0 1 0 0,0 0-1 0 0,-1 1 1 0 0,0 0 0 0 0,0 0-1 0 0,1 1 1 0 0,-2 0 0 0 0,1 0-1 0 0,0 1 1 0 0,-3 0 42 0 0,5 1-243 0 0,0 0 1 0 0,0 0-1 0 0,0 1 0 0 0,0 0 1 0 0,0 0-1 0 0,1 1 0 0 0,-1-1 1 0 0,0 1-1 0 0,1 0 0 0 0,-1 1 1 0 0,1-1-1 0 0,0 1 0 0 0,0 0 1 0 0,-2 2 242 0 0,-20 18-4719 0 0,17-14-242 0 0,-4 3-6927 0 0</inkml:trace>
  <inkml:trace contextRef="#ctx0" brushRef="#br0" timeOffset="-85760.595">1581 6980 7050 0 0,'0'0'4985'0'0,"0"0"-2101"0"0,0 0-889 0 0,0 0-346 0 0,0 0-373 0 0,0 0-339 0 0,0 0-194 0 0,0 0-128 0 0,0 0-85 0 0,0 0-38 0 0,0 0-14 0 0,0 0-24 0 0,0 0-62 0 0,8-27-41 0 0,26-84-50 0 0,23-19 629 0 0,-2 8-656 0 0,-49 109-375 0 0,-6 13 82 0 0,0 0 1 0 0,1 1 0 0 0,-1-1-1 0 0,0 0 1 0 0,0 0 0 0 0,1 0-1 0 0,-1 1 1 0 0,0-1 0 0 0,0 0-1 0 0,1 0 1 0 0,-1 0 0 0 0,0 0-1 0 0,1 0 1 0 0,-1 0-1 0 0,0 0 1 0 0,1 0 0 0 0,-1 0-1 0 0,0 0 1 0 0,1 1 0 0 0,-1-2-1 0 0,0 1 1 0 0,0 0 0 0 0,1 0-1 0 0,-1 0 1 0 0,0 0 0 0 0,1 0 18 0 0,-2 12 6 0 0,0 0 0 0 0,1 0 0 0 0,1 0 1 0 0,0 0-1 0 0,0 0 0 0 0,2 0 1 0 0,-1-1-1 0 0,1 1 0 0 0,1-1 0 0 0,0 0 1 0 0,1 1-1 0 0,0-2 0 0 0,0 1 1 0 0,2 1-7 0 0,-3-6 14 0 0,0 1 0 0 0,0-1 1 0 0,1 0-1 0 0,-1 0 1 0 0,1-1-1 0 0,1 1 1 0 0,-1-1-1 0 0,1 0 0 0 0,0-1 1 0 0,0 1-1 0 0,1-1 1 0 0,-1-1-1 0 0,1 1 1 0 0,0-1-1 0 0,0 0 0 0 0,0 0 1 0 0,3 0-15 0 0,-4-2 70 0 0,1 1 0 0 0,-1-1 0 0 0,0 0 0 0 0,1-1 1 0 0,-1 1-1 0 0,1-1 0 0 0,-1-1 0 0 0,1 1 0 0 0,-1-1 0 0 0,0 0 0 0 0,1-1 0 0 0,-1 1 0 0 0,0-1 1 0 0,0-1-1 0 0,0 1 0 0 0,0-1 0 0 0,-1 0 0 0 0,1 0 0 0 0,3-3-70 0 0,4-4 158 0 0,-1 1 0 0 0,0-2-1 0 0,-1 0 1 0 0,0 0 0 0 0,0-1 0 0 0,-2 0-1 0 0,1-1 1 0 0,-2 0 0 0 0,0 0 0 0 0,0-1-1 0 0,1-5-157 0 0,-2 5 64 0 0,0 3-42 0 0,-1 0 0 0 0,0-1-1 0 0,-1 1 1 0 0,0-1-1 0 0,-1 0 1 0 0,0 0 0 0 0,-1-1-1 0 0,0 1 1 0 0,-1-1 0 0 0,0 1-1 0 0,-1-1 1 0 0,-1 0-1 0 0,0 0 1 0 0,-1-1-22 0 0,1 12-43 0 0,-1 0 1 0 0,1 0-1 0 0,-1 0 0 0 0,1 0 1 0 0,-1 0-1 0 0,0 0 0 0 0,0 1 1 0 0,0-1-1 0 0,0 0 0 0 0,0 1 1 0 0,0-1-1 0 0,-1 0 0 0 0,1 1 1 0 0,0 0-1 0 0,-1-1 0 0 0,1 1 1 0 0,-1 0-1 0 0,0 0 0 0 0,1 0 1 0 0,-1 0-1 0 0,0 0 0 0 0,0 0 1 0 0,0 0-1 0 0,1 0 0 0 0,-1 1 0 0 0,0-1 1 0 0,0 1-1 0 0,-2-1 43 0 0,-22-1-7375 0 0,21 2-4930 0 0</inkml:trace>
  <inkml:trace contextRef="#ctx0" brushRef="#br0" timeOffset="-84884.13">2830 6402 0 0 0,'0'0'1355'0'0,"0"0"665"0"0,0 0 214 0 0,0 0-48 0 0,0 0-167 0 0,0 0-204 0 0,0 0-178 0 0,0 0-155 0 0,0 0-128 0 0,0 0-92 0 0,0 0-94 0 0,0 0-106 0 0,8-3 577 0 0,-50 3 706 0 0,-115 37-1079 0 0,-11 47-795 0 0,166-83-467 0 0,1 0 0 0 0,-1 0-1 0 0,1 0 1 0 0,-1 1 0 0 0,1-1 0 0 0,0 0 0 0 0,-1 1 0 0 0,1-1 0 0 0,0 1 0 0 0,0-1 0 0 0,0 1 0 0 0,0 0-1 0 0,0-1 1 0 0,1 1 0 0 0,-1 0 0 0 0,0 0 0 0 0,1-1 0 0 0,-1 1 0 0 0,1 0 0 0 0,0 0 0 0 0,-1 0 0 0 0,1 0-1 0 0,0 0 1 0 0,0-1 0 0 0,0 1 0 0 0,1 0 0 0 0,-1 0 0 0 0,0 0 0 0 0,1 0 0 0 0,-1 0 0 0 0,1-1 0 0 0,-1 1-1 0 0,1 0 1 0 0,0 0 0 0 0,0-1 0 0 0,0 1 0 0 0,0 0-4 0 0,48 53 104 0 0,111 59 249 0 0,-157-112-331 0 0,1 0 0 0 0,-1 1 0 0 0,0-1 1 0 0,0 1-1 0 0,0 0 0 0 0,0-1 0 0 0,-1 1 0 0 0,1 1 0 0 0,-1-1 0 0 0,1 0 0 0 0,-1 0 0 0 0,0 1 0 0 0,0 0 0 0 0,-1-1 0 0 0,1 1 1 0 0,-1 0-1 0 0,0 0 0 0 0,0 0 0 0 0,0-1 0 0 0,0 1 0 0 0,-1 0 0 0 0,1 0 0 0 0,-1 0 0 0 0,0 0 0 0 0,-1 0 0 0 0,1 0 1 0 0,-1 0-1 0 0,1 0 0 0 0,-1 0 0 0 0,0 0 0 0 0,-1 0 0 0 0,1 0 0 0 0,-1-1 0 0 0,1 1 0 0 0,-1 0 0 0 0,0-1 0 0 0,0 0 0 0 0,-1 1 1 0 0,1-1-1 0 0,-1 0 0 0 0,-2 2-22 0 0,-11 5 37 0 0,0 0 1 0 0,-1-2 0 0 0,0 0-1 0 0,0-1 1 0 0,-1 0-1 0 0,0-2 1 0 0,0 0-1 0 0,-1-1 1 0 0,1-1 0 0 0,-1 0-1 0 0,1-2 1 0 0,-1 0-1 0 0,0-1 1 0 0,0-1 0 0 0,1 0-1 0 0,-7-3-37 0 0,20 4-18 0 0,1 0 0 0 0,-1-1 0 0 0,1 0 0 0 0,-1 0 0 0 0,1 0 0 0 0,0 0 0 0 0,-1-1 0 0 0,1 1 0 0 0,0-1 0 0 0,0 0 0 0 0,0-1 0 0 0,0 1 0 0 0,0 0 0 0 0,0-1 0 0 0,1 0 0 0 0,-1-1 18 0 0,4 1-184 0 0,0 0 1 0 0,1 1-1 0 0,0-1 0 0 0,-1 0 0 0 0,1 0 0 0 0,0 1 0 0 0,0-1 1 0 0,1 0-1 0 0,-1 1 0 0 0,0-1 0 0 0,1 1 0 0 0,0 0 1 0 0,-1-1-1 0 0,1 1 0 0 0,0 0 0 0 0,0 0 0 0 0,0 0 1 0 0,1 0-1 0 0,-1 0 0 0 0,0 1 0 0 0,1-1 0 0 0,-1 1 0 0 0,1-1 1 0 0,-1 1-1 0 0,1 0 0 0 0,0 0 0 0 0,0 0 184 0 0,1-1-634 0 0,12-7-4019 0 0,-4 2-6047 0 0</inkml:trace>
  <inkml:trace contextRef="#ctx0" brushRef="#br0" timeOffset="-84522.504">3152 6329 11995 0 0,'0'0'2910'0'0,"0"0"-1098"0"0,0 0-498 0 0,0 0-1 0 0,0 0 77 0 0,0 0-82 0 0,0 0-250 0 0,0 0-353 0 0,0 0-269 0 0,0 0-93 0 0,0 0 9 0 0,0 0 45 0 0,0 0 7 0 0,-3 16-22 0 0,-15 112 503 0 0,11 151 221 0 0,18-162-999 0 0,-9-10-198 0 0,-2-106 42 0 0,0-1-39 0 0,0 0-23 0 0,0 0-33 0 0,0 0-20 0 0,0 0-64 0 0,-2-22-4264 0 0,-6 9 1222 0 0,0 0-5560 0 0,4 5-1920 0 0</inkml:trace>
  <inkml:trace contextRef="#ctx0" brushRef="#br0" timeOffset="-84275.036">2809 6645 8634 0 0,'0'0'2396'0'0,"0"0"-566"0"0,0 0-426 0 0,0 0-166 0 0,0 0-111 0 0,0 0-56 0 0,0 0-54 0 0,0 0-92 0 0,0 0-148 0 0,0 0-141 0 0,0 0-92 0 0,0 0-73 0 0,0 0-39 0 0,36 2-17 0 0,112 6-80 0 0,162-14-1533 0 0,-288 6-7 0 0,-2 0-2046 0 0,-6 0-3442 0 0,-6 0-4212 0 0</inkml:trace>
  <inkml:trace contextRef="#ctx0" brushRef="#br0" timeOffset="-83855.123">3641 6653 8866 0 0,'0'0'3878'0'0,"0"0"-1432"0"0,0 0-686 0 0,0 0-253 0 0,0 0-160 0 0,0 0-124 0 0,0 0-196 0 0,0 0-251 0 0,0 0-182 0 0,0 0-97 0 0,0 0-66 0 0,0 0-42 0 0,0 0-51 0 0,-18 4-77 0 0,-59 15-57 0 0,71-17-168 0 0,-1 0-1 0 0,0 0 1 0 0,1 1 0 0 0,0 0 0 0 0,0 0-1 0 0,0 1 1 0 0,0 0 0 0 0,0 0-1 0 0,1 0 1 0 0,-1 0 0 0 0,1 1-1 0 0,-2 3-35 0 0,-16 12 56 0 0,18-16-51 0 0,-1 1 0 0 0,1-1 0 0 0,0 1 0 0 0,0 0 0 0 0,0 1 0 0 0,1-1 0 0 0,0 1 0 0 0,0 0 0 0 0,0 0 0 0 0,1 0 0 0 0,0 1 0 0 0,0-1 0 0 0,1 1 0 0 0,-1-1 0 0 0,1 1 0 0 0,1 0 0 0 0,-1 0 0 0 0,1 0 0 0 0,1 0 0 0 0,-1 0 0 0 0,1 0 0 0 0,0 0 0 0 0,1 4-5 0 0,2-8 17 0 0,-1 1-1 0 0,1-1 1 0 0,0 0-1 0 0,0 0 1 0 0,0-1 0 0 0,0 1-1 0 0,1-1 1 0 0,-1 0 0 0 0,1 1-1 0 0,-1-1 1 0 0,1-1-1 0 0,0 1 1 0 0,0-1 0 0 0,0 1-1 0 0,0-1 1 0 0,0 0 0 0 0,0 0-1 0 0,0-1 1 0 0,0 1-1 0 0,0-1 1 0 0,0 0 0 0 0,0 0-1 0 0,1 0 1 0 0,-1-1 0 0 0,4 0-17 0 0,-4 1 45 0 0,5-1 11 0 0,1 0 1 0 0,-1-1-1 0 0,1 0 0 0 0,-1 0 0 0 0,1-1 0 0 0,-1 0 0 0 0,0 0 0 0 0,-1-1 0 0 0,1-1 0 0 0,0 1 0 0 0,-1-1 0 0 0,0-1 0 0 0,-1 1 0 0 0,1-1 1 0 0,-1-1-1 0 0,0 0 0 0 0,5-5-56 0 0,5-8 49 0 0,0-1 0 0 0,-1-1 1 0 0,-1-1-1 0 0,-1 0 1 0 0,8-19-50 0 0,-5 13-10 0 0,-17 29-54 0 0,0 0-24 0 0,-1 26-232 0 0,-1-22 257 0 0,1 0 0 0 0,0 0-1 0 0,0 1 1 0 0,0-1 0 0 0,1 1-1 0 0,-1-1 1 0 0,1 1 0 0 0,0-1-1 0 0,1 1 1 0 0,-1-1 0 0 0,1 1 0 0 0,-1-1-1 0 0,2 1 1 0 0,-1-1 0 0 0,0 0-1 0 0,1 0 1 0 0,-1 1 0 0 0,1-1-1 0 0,1 0 1 0 0,-1-1 0 0 0,0 1 0 0 0,1 0-1 0 0,0-1 1 0 0,0 1 0 0 0,0-1-1 0 0,0 0 1 0 0,0 0 0 0 0,2 1 63 0 0,79 44-3265 0 0,-45-33-1831 0 0,-3-2-5501 0 0,-24-9 4004 0 0</inkml:trace>
  <inkml:trace contextRef="#ctx0" brushRef="#br0" timeOffset="-80450.711">4300 6564 0 0 0,'0'0'915'0'0,"0"0"412"0"0,0 0 349 0 0,0 0 326 0 0,0 0 182 0 0,0 0-14 0 0,0 0-229 0 0,0 0-360 0 0,0 0-296 0 0,0 0-240 0 0,0 0-127 0 0,-9 0 4080 0 0,7 20-4418 0 0,-1-1 0 0 0,-1 0-1 0 0,0-1 1 0 0,-2 1 0 0 0,0-1 0 0 0,-8 16-580 0 0,12-30 63 0 0,-100 229 284 0 0,94-201-347 0 0,8-32-25 0 0,0 0-13 0 0,0 0-3 0 0,0 0 25 0 0,0 0 29 0 0,5-33-18 0 0,2 4 13 0 0,1 1 1 0 0,2 0-1 0 0,0 1 1 0 0,2 0 0 0 0,0 1-1 0 0,2 0 1 0 0,1 1-1 0 0,2 1 1 0 0,0 0-1 0 0,10-9-8 0 0,7 10-12 0 0,-19 63 235 0 0,64 210 288 0 0,-78-247-501 0 0,0 0 0 0 0,0-1-1 0 0,0 1 1 0 0,0-1 0 0 0,0 1 0 0 0,0-1 0 0 0,1 1 0 0 0,-1-1 0 0 0,1 0 0 0 0,0 0 0 0 0,0 0 0 0 0,-1 0 0 0 0,2 0-1 0 0,-1 0 1 0 0,0 0 0 0 0,0 0 0 0 0,0-1 0 0 0,1 1 0 0 0,-1-1 0 0 0,1 0 0 0 0,-1 0 0 0 0,1 0 0 0 0,-1 0 0 0 0,1 0-1 0 0,0 0 1 0 0,0-1 0 0 0,-1 0 0 0 0,1 1 0 0 0,0-1 0 0 0,0 0 0 0 0,-1 0 0 0 0,1 0 0 0 0,0-1 0 0 0,0 1 0 0 0,-1-1 0 0 0,1 1-1 0 0,0-1 1 0 0,-1 0 0 0 0,1 0 0 0 0,0 0 0 0 0,-1 0 0 0 0,1-1 0 0 0,-1 1 0 0 0,1-1-10 0 0,16-20 255 0 0,-2 1 0 0 0,-1-2 0 0 0,0 0 0 0 0,-2-1 0 0 0,-1-1 0 0 0,-1 0 0 0 0,-1-1 0 0 0,-1 0 0 0 0,4-17-255 0 0,16-136 724 0 0,-26 119-579 0 0,6 48-1868 0 0,-1 22-7473 0 0,-8-8 7569 0 0,1 1-11028 0 0</inkml:trace>
  <inkml:trace contextRef="#ctx0" brushRef="#br0" timeOffset="-79743.784">5405 6093 5953 0 0,'0'0'2118'0'0,"0"0"-318"0"0,0 0-143 0 0,0 0-5 0 0,0 0-45 0 0,0 0-140 0 0,0 0-211 0 0,0 0-211 0 0,0 0-164 0 0,0 0-134 0 0,0 0-86 0 0,-2 20-54 0 0,-3 61-45 0 0,20 21 1449 0 0,-11-67-1733 0 0,-1 0 1 0 0,-2 1-1 0 0,-2-1 0 0 0,-1 0 1 0 0,-2 1-1 0 0,-1-1 1 0 0,-2-1-1 0 0,-5 17-278 0 0,-28 98 119 0 0,31-112-711 0 0,9-36 318 0 0,0-1-125 0 0,0 0-169 0 0,-17-11-16170 0 0,13 7 8939 0 0</inkml:trace>
  <inkml:trace contextRef="#ctx0" brushRef="#br0" timeOffset="-79503.161">5007 6528 10850 0 0,'0'0'2035'0'0,"0"0"-569"0"0,0 0-252 0 0,0 0 73 0 0,0 0 36 0 0,0 0-94 0 0,0 0-102 0 0,0 0-97 0 0,0 0-82 0 0,0 0-101 0 0,35 6-137 0 0,108 18-120 0 0,-11-21 509 0 0,-101-7-942 0 0,143-15-934 0 0,-153 16-458 0 0,-5 0-2763 0 0,-3 2-7198 0 0</inkml:trace>
  <inkml:trace contextRef="#ctx0" brushRef="#br0" timeOffset="-78624.696">6556 6483 7930 0 0,'0'0'3206'0'0,"0"0"-964"0"0,0 0-471 0 0,0 0-146 0 0,0 0-168 0 0,0 0-225 0 0,0 0-260 0 0,0 0-249 0 0,0 0-212 0 0,0 0-110 0 0,0 0-41 0 0,0 0-2 0 0,0 0-2 0 0,-3 18 1 0 0,-6 55-29 0 0,27 17 535 0 0,-9-64-624 0 0,2 5 58 0 0,20 78 361 0 0,-28-36 374 0 0,23-150 416 0 0,114-241-1432 0 0,-127 293-147 0 0,-2 22-2938 0 0,-7 6-823 0 0,-2 1-3663 0 0,-1 0-4652 0 0</inkml:trace>
  <inkml:trace contextRef="#ctx0" brushRef="#br0" timeOffset="-77974.035">6968 6712 1368 0 0,'0'0'2742'0'0,"0"0"-229"0"0,0 0-41 0 0,0 0-41 0 0,0 0-202 0 0,0 0-321 0 0,0 0-346 0 0,0 0-295 0 0,31-1-212 0 0,97-3-191 0 0,-64-12 194 0 0,-55 10-854 0 0,1 0-15 0 0,1-1 1 0 0,-1 0 0 0 0,0-1 0 0 0,-1 0-1 0 0,0 0 1 0 0,0-1 0 0 0,-1 0 0 0 0,0-1-1 0 0,-1 0 1 0 0,0 0 0 0 0,4-8-190 0 0,-9 15 15 0 0,0 0 1 0 0,-1-1-1 0 0,1 1 1 0 0,-1-1-1 0 0,0 1 1 0 0,0-1-1 0 0,0 0 1 0 0,-1 0-1 0 0,1 1 1 0 0,-1-1-1 0 0,0 0 1 0 0,0 0-1 0 0,0 0 1 0 0,0 1-1 0 0,-1-1 1 0 0,0 0-1 0 0,1 0 1 0 0,-1 1-1 0 0,-1-1 1 0 0,1 1-1 0 0,0-1 1 0 0,-1 1-1 0 0,0-1 1 0 0,0 1-1 0 0,0 0 1 0 0,0 0-1 0 0,0 0 1 0 0,-1 0-1 0 0,1 0 1 0 0,-1 0-1 0 0,0 1 1 0 0,0-1-1 0 0,0 1 1 0 0,0 0-1 0 0,0 0 1 0 0,-1 0-1 0 0,1 0 1 0 0,0 1-1 0 0,-1-1 1 0 0,-3 0-16 0 0,-1 3-35 0 0,1 0 0 0 0,-1 0 1 0 0,0 1-1 0 0,1 0 0 0 0,-1 0 0 0 0,1 0 1 0 0,-1 1-1 0 0,1 1 0 0 0,0-1 0 0 0,0 1 1 0 0,1 0-1 0 0,-1 1 0 0 0,1-1 0 0 0,0 1 0 0 0,0 0 1 0 0,1 1-1 0 0,-1 0 0 0 0,1 0 0 0 0,0 0 1 0 0,1 0-1 0 0,-1 1 0 0 0,1 0 0 0 0,1-1 1 0 0,-1 2-1 0 0,1-1 0 0 0,1 0 0 0 0,-1 1 1 0 0,1-1-1 0 0,0 1 0 0 0,1-1 0 0 0,-1 8 35 0 0,1-8 7 0 0,1 0 0 0 0,0 1 0 0 0,0-1 0 0 0,0 1 0 0 0,1-1 0 0 0,0 0 0 0 0,1 0 0 0 0,-1 1 0 0 0,1-1 0 0 0,1 0 0 0 0,-1 0 0 0 0,1-1 0 0 0,1 1 0 0 0,-1 0 0 0 0,1-1 0 0 0,0 0 0 0 0,0 0 0 0 0,1 0 0 0 0,0-1 0 0 0,0 1 0 0 0,0-1 0 0 0,1 0 0 0 0,0-1 0 0 0,0 1 0 0 0,0-1 0 0 0,0 0 0 0 0,1-1 0 0 0,-1 1 0 0 0,1-1 0 0 0,0-1 0 0 0,0 1 0 0 0,0-1 0 0 0,3 0-7 0 0,9 4 110 0 0,0-1 0 0 0,1-1-1 0 0,-1 0 1 0 0,1-1 0 0 0,0-2-1 0 0,0 0 1 0 0,0-1 0 0 0,0-1 0 0 0,0-1-1 0 0,0 0 1 0 0,0-2 0 0 0,-1 0 0 0 0,1-1-1 0 0,9-5-109 0 0,-7-2 83 0 0,0-2 0 0 0,-1 0-1 0 0,-1-2 1 0 0,0 0-1 0 0,-1-1 1 0 0,0-1 0 0 0,-2 0-1 0 0,0-2 1 0 0,-1 0-1 0 0,-1-1 1 0 0,-1 0 0 0 0,-1-1-1 0 0,-1-1 1 0 0,-1 0-1 0 0,-1-1 1 0 0,-1-1-83 0 0,8-14-13 0 0,-1-1 0 0 0,-3 0 1 0 0,-1-1-1 0 0,-3-1 0 0 0,-1 0 1 0 0,-2 0-1 0 0,-1 0 0 0 0,-3-1 0 0 0,-1-1 13 0 0,-1 42 0 0 0,1 1 0 0 0,-1-1-1 0 0,1 0 1 0 0,-1 0 0 0 0,0 1-1 0 0,0-1 1 0 0,0 0 0 0 0,0 0 0 0 0,0 1-1 0 0,0-1 1 0 0,-1 0 0 0 0,1 0-1 0 0,0 1 1 0 0,-1-1 0 0 0,1 0 0 0 0,-1 1-1 0 0,0-1 1 0 0,0 1 0 0 0,1-1-1 0 0,-1 0 1 0 0,0 1 0 0 0,0 0-1 0 0,-1-1 1 0 0,1 1 0 0 0,0 0 0 0 0,0-1-1 0 0,-1 1 1 0 0,1 0 0 0 0,0 0-1 0 0,-1 0 1 0 0,1 0 0 0 0,-1 1-1 0 0,1-1 1 0 0,-1 0 0 0 0,0 0 0 0 0,1 1-1 0 0,-1-1 1 0 0,0 1 0 0 0,0 0-1 0 0,1-1 1 0 0,-1 1 0 0 0,0 0 0 0 0,0 0-1 0 0,1 0 1 0 0,-2 0 0 0 0,-7 9-2 0 0,1 0-1 0 0,1 1 1 0 0,0-1 0 0 0,0 2 0 0 0,1-1-1 0 0,0 1 1 0 0,0 0 0 0 0,2 0 0 0 0,-1 1-1 0 0,1 1 3 0 0,-11 26 63 0 0,2 1-1 0 0,2 1 0 0 0,1 0 1 0 0,2 1-1 0 0,3 0 1 0 0,1 0-1 0 0,1 0 0 0 0,3 1 1 0 0,4 38-63 0 0,43 191 884 0 0,-30-217-907 0 0,-16-55 23 0 0,0 0-14 0 0,7-15-476 0 0,27-34-2279 0 0,-18 31-1532 0 0,-1 2-3881 0 0,-8 8-3645 0 0</inkml:trace>
  <inkml:trace contextRef="#ctx0" brushRef="#br0" timeOffset="-77635.746">8122 6583 9770 0 0,'0'0'2523'0'0,"0"0"-485"0"0,0 0-344 0 0,0 0-253 0 0,0 0-207 0 0,0 0-198 0 0,0 0-213 0 0,0 0-205 0 0,0 0-134 0 0,0 0-107 0 0,0 0-106 0 0,0 0-31 0 0,-15 34-31 0 0,-43 107-6 0 0,57-140-195 0 0,-1 0 0 0 0,1 0 0 0 0,0 0 0 0 0,0 1-1 0 0,0-1 1 0 0,1 1 0 0 0,-1-1 0 0 0,0 0 0 0 0,0 1 0 0 0,1-1 0 0 0,-1 1 0 0 0,1 0 0 0 0,-1-1 0 0 0,1 1-1 0 0,0-1 1 0 0,-1 1 0 0 0,1 0 0 0 0,0-1 0 0 0,0 1 0 0 0,0 0 0 0 0,1-1 0 0 0,-1 1 0 0 0,0-1 0 0 0,0 1 0 0 0,1 0-1 0 0,-1-1 1 0 0,1 1 0 0 0,0-1 0 0 0,-1 1 0 0 0,1-1 0 0 0,0 1 0 0 0,0-1 0 0 0,0 0 0 0 0,0 1 0 0 0,0-1-1 0 0,0 0 1 0 0,0 0 0 0 0,1 1-8 0 0,5 3 87 0 0,0 0-4 0 0,0 0 0 0 0,1 0 1 0 0,-1-1-1 0 0,1 0 1 0 0,0 0-1 0 0,0 0 0 0 0,1-1 1 0 0,-1-1-1 0 0,1 1 0 0 0,0-1 1 0 0,-1-1-1 0 0,1 0 1 0 0,0 0-1 0 0,0-1 0 0 0,0 0 1 0 0,0 0-1 0 0,0-1 0 0 0,-1 0 1 0 0,1 0-1 0 0,0-1 1 0 0,-1-1-1 0 0,1 1 0 0 0,-1-1 1 0 0,0-1-1 0 0,6-3-83 0 0,-4 3 72 0 0,-1-1 1 0 0,0 0-1 0 0,0 0 0 0 0,-1-1 1 0 0,0 0-1 0 0,0-1 0 0 0,0 0 1 0 0,-1 0-1 0 0,0-1 0 0 0,0 1 0 0 0,-1-2 1 0 0,0 1-1 0 0,0-1 0 0 0,-1 0 1 0 0,0 0-1 0 0,-1 0 0 0 0,0-1 1 0 0,0 1-1 0 0,-1-1 0 0 0,0 0 0 0 0,-1 0 1 0 0,0 0-1 0 0,0-9-72 0 0,-2 12-15 0 0,1 0 0 0 0,-1 0 0 0 0,-1 0 0 0 0,1 0 0 0 0,-1 0 0 0 0,0 0 0 0 0,-1 0 0 0 0,0 0 0 0 0,0 1 0 0 0,0-1 0 0 0,-1 1 0 0 0,0-1 0 0 0,0 1 0 0 0,-1 0 0 0 0,1 0 0 0 0,-2 0 0 0 0,1 1 0 0 0,0 0 0 0 0,-1-1 0 0 0,0 1 0 0 0,0 1 0 0 0,-1-1 0 0 0,1 1 0 0 0,-1 0 0 0 0,0 0 0 0 0,0 1 0 0 0,0 0 0 0 0,-3-1 15 0 0,-77-6-1840 0 0,57 14-1784 0 0,4 5-4229 0 0,15-2-4057 0 0</inkml:trace>
  <inkml:trace contextRef="#ctx0" brushRef="#br0" timeOffset="-77306.33">8829 6612 8146 0 0,'0'0'3618'0'0,"0"0"-1350"0"0,0 0-515 0 0,0 0-158 0 0,0 0-207 0 0,0 0-197 0 0,0 0-244 0 0,0 0-208 0 0,0 0-146 0 0,0 0-89 0 0,-33 1-48 0 0,-105 3-37 0 0,64 14 171 0 0,64-11-472 0 0,4-5-74 0 0,-1 2-1 0 0,2-1 0 0 0,-1 1 1 0 0,0-1-1 0 0,1 1 0 0 0,-1 1 1 0 0,1-1-1 0 0,0 1 0 0 0,1 0 1 0 0,-1 0-1 0 0,1 1 0 0 0,0-1 1 0 0,0 1-1 0 0,1 0 0 0 0,0 0 1 0 0,0 0-1 0 0,0 0 0 0 0,1 1 1 0 0,0-1-1 0 0,0 1 0 0 0,0-1 1 0 0,1 1-1 0 0,0 0 0 0 0,0 0-43 0 0,1-2 28 0 0,1 0-1 0 0,0 0 0 0 0,-1-1 0 0 0,2 1 0 0 0,-1 0 0 0 0,0-1 0 0 0,1 1 1 0 0,0-1-1 0 0,0 0 0 0 0,0 1 0 0 0,1-1 0 0 0,-1 0 0 0 0,1 0 0 0 0,0-1 1 0 0,0 1-1 0 0,0-1 0 0 0,1 1 0 0 0,-1-1 0 0 0,1 0 0 0 0,0 0 1 0 0,0 0-1 0 0,0-1 0 0 0,0 1 0 0 0,0-1 0 0 0,1 0 0 0 0,-1 0 0 0 0,1-1 1 0 0,2 1-28 0 0,13 5 118 0 0,1-1 0 0 0,-1-2 0 0 0,1 0 0 0 0,0-1 0 0 0,0-1 1 0 0,1-1-1 0 0,-1 0 0 0 0,11-3-118 0 0,-4 2 145 0 0,57-26 274 0 0,-73-3-40 0 0,-12 14-5302 0 0,0 7-2038 0 0,0 5-4968 0 0</inkml:trace>
  <inkml:trace contextRef="#ctx0" brushRef="#br0" timeOffset="-77058.276">9223 6590 17892 0 0,'0'0'1368'0'0,"0"0"-306"0"0,0 0 5 0 0,0 0 122 0 0,0 0-70 0 0,0 0-187 0 0,0 0-292 0 0,0 0-241 0 0,0 0-151 0 0,0 0-74 0 0,-5 31-70 0 0,-15 98-62 0 0,12-39-587 0 0,10-78-591 0 0,2-9-6543 0 0,-3-3-4084 0 0</inkml:trace>
  <inkml:trace contextRef="#ctx0" brushRef="#br0" timeOffset="-76610.59">9610 6023 17596 0 0,'0'0'1645'0'0,"0"0"-482"0"0,0 0-233 0 0,0 0-126 0 0,0 0-61 0 0,0 0-15 0 0,0 0-84 0 0,0 0-57 0 0,0 0-46 0 0,0 0-86 0 0,0 0-95 0 0,0 0-64 0 0,0 0-65 0 0,1 32-82 0 0,2 102-18 0 0,-11-34 41 0 0,-14 242 71 0 0,22-303-292 0 0,2 0 1 0 0,2 1-1 0 0,2-1 0 0 0,8 28 49 0 0,5-41-2732 0 0,-18-36-6964 0 0,-1 5-1714 0 0</inkml:trace>
  <inkml:trace contextRef="#ctx0" brushRef="#br0" timeOffset="-75971.186">9374 6528 5673 0 0,'0'0'4711'0'0,"0"0"-2612"0"0,0 0-708 0 0,0 0-144 0 0,0 0-182 0 0,0 0-129 0 0,0 0-126 0 0,0 0-67 0 0,34 3-66 0 0,107 9-101 0 0,200 6 1481 0 0,-340-19-2018 0 0,1 1 0 0 0,-1 0 0 0 0,0 0 0 0 0,1 0 1 0 0,-1 0-1 0 0,1 0 0 0 0,-1 0 0 0 0,1 1 0 0 0,-1-1 0 0 0,0 0 1 0 0,1 1-1 0 0,-1-1 0 0 0,0 1 0 0 0,1 0 0 0 0,-1-1 1 0 0,0 1-1 0 0,0 0 0 0 0,1 0 0 0 0,-1-1 0 0 0,0 1 0 0 0,0 0 1 0 0,0 0-1 0 0,0 0 0 0 0,0 1 0 0 0,0-1 0 0 0,-1 0 1 0 0,1 0-1 0 0,0 0 0 0 0,0 1 0 0 0,-1-1 0 0 0,1 0 0 0 0,-1 1 1 0 0,1-1-1 0 0,-1 0 0 0 0,0 1 0 0 0,1-1 0 0 0,-1 1 0 0 0,0-1 1 0 0,0 0-1 0 0,0 1 0 0 0,0-1 0 0 0,0 1 0 0 0,-1-1 1 0 0,1 1-1 0 0,0 0-39 0 0,1 125 1727 0 0,-1-125-1708 0 0,1 0 0 0 0,-1 0 1 0 0,1 0-1 0 0,-1 0 0 0 0,1-1 0 0 0,0 1 1 0 0,0 0-1 0 0,0 0 0 0 0,0-1 0 0 0,0 1 1 0 0,1-1-1 0 0,-1 1 0 0 0,0-1 0 0 0,1 0 0 0 0,-1 1 1 0 0,1-1-1 0 0,-1 0 0 0 0,1 0 0 0 0,-1 0 1 0 0,1 0-1 0 0,0 0 0 0 0,0 0 0 0 0,-1-1 1 0 0,1 1-1 0 0,0-1 0 0 0,0 1 0 0 0,0-1 1 0 0,0 0-1 0 0,0 1 0 0 0,0-1 0 0 0,0 0 1 0 0,0 0-1 0 0,0 0 0 0 0,-1-1 0 0 0,2 1-19 0 0,68-18 943 0 0,147-146 1236 0 0,-216 163-2168 0 0,0 0 0 0 0,0 0 0 0 0,0 0 1 0 0,0 0-1 0 0,0 0 0 0 0,0 0 0 0 0,0 1 0 0 0,0-1 0 0 0,1 1 0 0 0,-1 0 0 0 0,0-1 0 0 0,0 1 0 0 0,0 0 0 0 0,1 0 0 0 0,-1 0 0 0 0,0 1 0 0 0,0-1 1 0 0,1 0-1 0 0,-1 1 0 0 0,0 0 0 0 0,0-1 0 0 0,0 1 0 0 0,0 0 0 0 0,0 0 0 0 0,0 0 0 0 0,0 0 0 0 0,0 1 0 0 0,0-1 0 0 0,0 0 0 0 0,-1 1 0 0 0,1-1 1 0 0,-1 1-1 0 0,1 0 0 0 0,-1 0 0 0 0,1 0-11 0 0,39 73 165 0 0,-38-67-136 0 0,75 197 173 0 0,-58-161-195 0 0,-3 1-1 0 0,-1 1 1 0 0,-3 0-1 0 0,-1 1 1 0 0,-3 0-1 0 0,-1 1 1 0 0,0 44-7 0 0,-8-73-8 0 0,1 7 15 0 0,-1 1-1 0 0,-1 0 1 0 0,-1 0-1 0 0,-2 0 1 0 0,-1-1 0 0 0,0 1-1 0 0,-9 19-6 0 0,8-27 6 0 0,-2-1 0 0 0,0 0 0 0 0,-1 0 0 0 0,0 0 0 0 0,-2-1 0 0 0,0-1 0 0 0,-1 0 0 0 0,0 0-1 0 0,-2-1 1 0 0,0-1 0 0 0,0 0 0 0 0,-1-1 0 0 0,-1-1 0 0 0,0 0 0 0 0,-1-1 0 0 0,0-1-1 0 0,-9 4-5 0 0,-53-3 88 0 0,77-13-86 0 0,0 0 0 0 0,0 0 0 0 0,0-1 0 0 0,1 1 0 0 0,-1-1 0 0 0,1 1 0 0 0,0-1-1 0 0,-1 1 1 0 0,1-1 0 0 0,0 0 0 0 0,1 1 0 0 0,-1-1 0 0 0,0 0 0 0 0,1 0 0 0 0,-1 0-1 0 0,1 0 1 0 0,0 1 0 0 0,0-1 0 0 0,0 0 0 0 0,1 0 0 0 0,-1 0 0 0 0,1 0 0 0 0,-1 1-1 0 0,1-2-1 0 0,0 0 1 0 0,3-18-12 0 0,1 0-1 0 0,1 0 1 0 0,1 0 0 0 0,1 1-1 0 0,1 0 1 0 0,1 0 0 0 0,5-6 11 0 0,0-4-5 0 0,15-29-263 0 0,2 1 0 0 0,3 1 0 0 0,3 2 0 0 0,1 2 0 0 0,3 2 1 0 0,3 1-1 0 0,48-42 268 0 0,-48 58-2796 0 0,-26 21-5545 0 0,-13 9-4054 0 0</inkml:trace>
  <inkml:trace contextRef="#ctx0" brushRef="#br0" timeOffset="-76802.971">9219 6310 8290 0 0,'0'0'5001'0'0,"0"0"-3473"0"0,0 0-528 0 0,0 0-255 0 0,0 0-265 0 0,0 0-136 0 0,0 0-280 0 0,0 0-512 0 0,0 0-689 0 0,0 0-1767 0 0,0 0-8587 0 0</inkml:trace>
  <inkml:trace contextRef="#ctx0" brushRef="#br0" timeOffset="-75167.897">9164 6134 0 0 0,'0'0'2766'0'0,"0"0"-644"0"0,0 0-133 0 0,0 0 17 0 0,0 0-52 0 0,0 0-174 0 0,0 0-267 0 0,0 0-253 0 0,0 0-213 0 0,0 0-148 0 0,0 0-119 0 0,0 0-88 0 0,7-3-36 0 0,18-7-21 0 0,-19 30 2764 0 0,-60 46-1091 0 0,53-66-2256 0 0,1 0-18 0 0,0 0-7 0 0,0 0 1 0 0,0 0-8 0 0,0 0 8 0 0,26-15 665 0 0,-26 15-661 0 0,0 0 0 0 0,-1 0-1 0 0,1 0 1 0 0,0 0 0 0 0,-1 0-1 0 0,1-1 1 0 0,0 1 0 0 0,0 0-1 0 0,-1 0 1 0 0,1-1 0 0 0,0 1-1 0 0,0 0 1 0 0,-1 0 0 0 0,1-1-1 0 0,0 1 1 0 0,0 0 0 0 0,0 0-1 0 0,-1-1 1 0 0,1 1 0 0 0,0 0 0 0 0,0-1-1 0 0,0 1 1 0 0,0 0 0 0 0,0-1-1 0 0,0 1 1 0 0,0 0 0 0 0,0-1-1 0 0,0 1 1 0 0,0-1 0 0 0,0 1-1 0 0,0 0 1 0 0,0-1 0 0 0,0 1-1 0 0,0 0 1 0 0,0-1 0 0 0,0 1-1 0 0,0 0 1 0 0,0-1-32 0 0,-20 1-1057 0 0,10-8-5254 0 0,10 5-5691 0 0</inkml:trace>
  <inkml:trace contextRef="#ctx0" brushRef="#br0" timeOffset="-70988.772">10961 6925 2232 0 0,'0'0'1994'0'0,"0"0"-155"0"0,0 0-30 0 0,0 0 15 0 0,0 0-90 0 0,0 0-201 0 0,0 0-260 0 0,0 0-261 0 0,0 0-203 0 0,0 0-135 0 0,0 0-53 0 0,-12 8 7284 0 0,-24 6-7392 0 0,36-14-467 0 0,0 0-10 0 0,0 0 18 0 0,0 0-20 0 0,0 0 18 0 0,0 0-16 0 0,0 0-32 0 0,14-3 41 0 0,72-34 482 0 0,-90 43 385 0 0,-6 5-142 0 0,4-9-3837 0 0,4-3-2977 0 0,1 1-6516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00.6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0 140 0 0 0,'0'0'307'0'0,"0"0"453"0"0,0 0 87 0 0,0 0-48 0 0,0 0-95 0 0,0 0-131 0 0,0-3-111 0 0,0 3-320 0 0,0-1 1 0 0,0 0 0 0 0,0 1 0 0 0,0-1-1 0 0,0 0 1 0 0,0 1 0 0 0,0-1 0 0 0,1 1 0 0 0,-1-1-1 0 0,0 0 1 0 0,0 1 0 0 0,0-1 0 0 0,1 1-1 0 0,-1-1 1 0 0,0 1 0 0 0,1-1 0 0 0,-1 1-1 0 0,0-1 1 0 0,1 1 0 0 0,-1-1 0 0 0,1 1 0 0 0,-1 0-1 0 0,1-1 1 0 0,-1 1 0 0 0,1-1 0 0 0,-1 1-1 0 0,1 0 1 0 0,-1 0 0 0 0,1-1 0 0 0,-1 1-1 0 0,1 0 1 0 0,0 0 0 0 0,-1 0 0 0 0,1 0 0 0 0,-1-1-1 0 0,1 1 1 0 0,0 0 0 0 0,-1 0 0 0 0,1 0-1 0 0,0 0 1 0 0,-1 0 0 0 0,1 1 0 0 0,-1-1-1 0 0,1 0 1 0 0,0 0 0 0 0,-1 0 0 0 0,1 1-143 0 0,17-3-4 0 0,137-9 2009 0 0,156-25-385 0 0,-130 21-1012 0 0,-98 30-405 0 0,76-14 276 0 0,-24-6-349 0 0,133 5 251 0 0,-154 8-331 0 0,-43-1-14 0 0,93 0 179 0 0,341-7 829 0 0,28 4 1226 0 0,-265-11-1287 0 0,-67-4-166 0 0,30 7-339 0 0,275 0 687 0 0,-276-22-264 0 0,-97 23-607 0 0,103-8 90 0 0,-100 3-64 0 0,54-6 235 0 0,60 10-4 0 0,-87 0 331 0 0,-163 4-874 0 0,0 0-14 0 0,0 0 13 0 0,-1 2-1966 0 0,-1 0-9746 0 0,0-2-409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56 4977 0 0,'0'0'4853'0'0,"0"0"-2162"0"0,0 0-940 0 0,0 0-270 0 0,0 0-226 0 0,0 0-275 0 0,0 0-197 0 0,0 0-118 0 0,0 0-91 0 0,0 0-68 0 0,0 0-59 0 0,0 0-89 0 0,0 0-69 0 0,-32 29-36 0 0,-98 94-65 0 0,76-54 5 0 0,48-54-154 0 0,-54 102 147 0 0,58-109 664 0 0,14-23-226 0 0,22-34-65 0 0,-31 46-554 0 0,24-36 95 0 0,2 2 1 0 0,2 1 0 0 0,1 2 0 0 0,2 1-1 0 0,1 1 1 0 0,2 2 0 0 0,21-12-101 0 0,-58 41-1 0 0,1 1 0 0 0,0 0 0 0 0,0-1 0 0 0,0 1 0 0 0,0 0 0 0 0,0-1-1 0 0,0 1 1 0 0,0 0 0 0 0,0 0 0 0 0,0 0 0 0 0,1 0 0 0 0,-1 0 0 0 0,0 0 0 0 0,0 0 0 0 0,0 0 0 0 0,0 0 0 0 0,0 1-1 0 0,0-1 1 0 0,0 0 0 0 0,0 1 0 0 0,0-1 0 0 0,0 1 0 0 0,-1-1 0 0 0,1 1 0 0 0,0-1 0 0 0,0 1 0 0 0,0 0 0 0 0,0-1 0 0 0,-1 1-1 0 0,1 0 1 0 0,0-1 0 0 0,-1 1 0 0 0,1 0 0 0 0,0 0 0 0 0,-1 0 0 0 0,1 0 0 0 0,-1 0 0 0 0,1 0 0 0 0,-1 0 0 0 0,0 0-1 0 0,1 0 1 0 0,-1 0 0 0 0,0 0 0 0 0,0 0 0 0 0,0 0 0 0 0,0 0 0 0 0,0 0 0 0 0,0 0 0 0 0,0 0 0 0 0,0 0 0 0 0,0 0-1 0 0,0 0 1 0 0,-1 0 0 0 0,1 0 0 0 0,0 0 0 0 0,-1 0 0 0 0,1 0 0 0 0,0 0 0 0 0,-1 0 1 0 0,2 11 55 0 0,4 37 27 0 0,-6-39-76 0 0,1 0-1 0 0,0 0 0 0 0,1-1 1 0 0,0 1-1 0 0,1 0 0 0 0,0-1 1 0 0,0 1-1 0 0,1-1 0 0 0,1 0 1 0 0,-1 0-1 0 0,1 0 0 0 0,1 0 1 0 0,-1-1-1 0 0,2 0 0 0 0,-1 0 1 0 0,1 0-1 0 0,0 0 0 0 0,5 3-5 0 0,-8-9 72 0 0,1 0-1 0 0,-1-1 0 0 0,1 0 0 0 0,-1 1 0 0 0,1-1 0 0 0,0 0 0 0 0,0-1 0 0 0,-1 1 0 0 0,1-1 1 0 0,0 0-1 0 0,0 0 0 0 0,0 0 0 0 0,-1 0 0 0 0,1 0 0 0 0,0-1 0 0 0,0 0 0 0 0,0 0 0 0 0,-1 0 1 0 0,1 0-1 0 0,-1-1 0 0 0,1 1 0 0 0,-1-1 0 0 0,1 0 0 0 0,-1 0 0 0 0,0 0 0 0 0,0 0 1 0 0,0-1-1 0 0,0 1 0 0 0,0-1 0 0 0,-1 0 0 0 0,1 0 0 0 0,-1 0 0 0 0,0 0 0 0 0,1 0 0 0 0,-1 0 1 0 0,-1-1-1 0 0,1 1-71 0 0,9-13 72 0 0,0 0 1 0 0,-2 0 0 0 0,0 0 0 0 0,0-1 0 0 0,-2-1-1 0 0,0 0 1 0 0,-1 0 0 0 0,-1 0 0 0 0,-1 0-1 0 0,0-1 1 0 0,-1 1 0 0 0,-1-1 0 0 0,-1 0 0 0 0,-1-17-73 0 0,-6 25-830 0 0,5 10-2583 0 0,1 1-3323 0 0,0 0-5068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14299 0 0,'0'0'1746'0'0,"0"0"-449"0"0,0 0-292 0 0,0 0-232 0 0,0 0-167 0 0,0 0-100 0 0,0 0-74 0 0,0 0-64 0 0,0 0-37 0 0,0 0-52 0 0,0 0-59 0 0,0 0-37 0 0,-24 32-7 0 0,-72 102-4 0 0,95-133-166 0 0,-1 0 1 0 0,1 0-1 0 0,-1 0 1 0 0,1 0-1 0 0,0 0 1 0 0,0 1-1 0 0,-1-1 1 0 0,1 0-1 0 0,0 1 1 0 0,0-1-1 0 0,0 1 1 0 0,0-1-1 0 0,1 1 1 0 0,-1-1-1 0 0,0 1 1 0 0,1 0-1 0 0,-1-1 1 0 0,1 1-1 0 0,-1 0 1 0 0,1 0-1 0 0,0-1 1 0 0,0 1-1 0 0,0 0 1 0 0,0 0-1 0 0,0-1 1 0 0,0 1-1 0 0,0 0 1 0 0,1 0-1 0 0,-1-1 1 0 0,1 1-1 0 0,-1 0 1 0 0,1 0-1 0 0,-1-1 1 0 0,1 1-1 0 0,0-1 0 0 0,0 1 1 0 0,0-1-1 0 0,0 1 1 0 0,0-1-1 0 0,1 2-6 0 0,4 2 61 0 0,-1 1 72 0 0,1-1-1 0 0,0 0 1 0 0,0 0 0 0 0,0-1 0 0 0,0 0-1 0 0,1 0 1 0 0,-1 0 0 0 0,1-1-1 0 0,0 0 1 0 0,0 0 0 0 0,1 0 0 0 0,-1-1-1 0 0,0 0 1 0 0,1-1 0 0 0,-1 0 0 0 0,1 0-1 0 0,0-1 1 0 0,-1 1 0 0 0,1-2 0 0 0,-1 1-1 0 0,1-1 1 0 0,0 0 0 0 0,-1-1 0 0 0,0 1-1 0 0,1-2 1 0 0,-1 1 0 0 0,0-1 0 0 0,0 0-1 0 0,0 0 1 0 0,0-1 0 0 0,-1 0-1 0 0,0 0 1 0 0,1-1 0 0 0,-1 0 0 0 0,-1 0-1 0 0,1 0 1 0 0,-1 0 0 0 0,0-1 0 0 0,0 0-1 0 0,-1 0 1 0 0,1-1 0 0 0,-2 1 0 0 0,1-1-1 0 0,-1 0 1 0 0,1 0 0 0 0,-2 0 0 0 0,2-4-133 0 0,-4 3 7 0 0,1-1 1 0 0,-1 1 0 0 0,-1 0 0 0 0,0-1 0 0 0,0 1 0 0 0,-1 0 0 0 0,0 0 0 0 0,0 0 0 0 0,-1 0 0 0 0,0 0 0 0 0,0 0 0 0 0,-1 1 0 0 0,0-1 0 0 0,0 1 0 0 0,-1 0 0 0 0,1 1 0 0 0,-2-1 0 0 0,1 1 0 0 0,-1 0 0 0 0,0 0 0 0 0,0 0 0 0 0,-1 1-1 0 0,1 0 1 0 0,-1 0 0 0 0,0 1 0 0 0,-1 0 0 0 0,1 0 0 0 0,-1 1 0 0 0,-1-1-8 0 0,-72-18-1022 0 0,27 22-5104 0 0,40 3-5426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2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5545 0 0,'0'0'3428'0'0,"0"0"-1084"0"0,0 0-668 0 0,0 0-162 0 0,0 0 9 0 0,0 0-51 0 0,0 0-215 0 0,0 0-337 0 0,0 0-308 0 0,0 0-207 0 0,0 0-93 0 0,0 4 70 0 0,0 3-237 0 0,0 1 1 0 0,0-1-1 0 0,-1 1 0 0 0,0-1 1 0 0,-1 0-1 0 0,1 1 0 0 0,-1-1 1 0 0,-1 0-1 0 0,1 0 1 0 0,-1 0-1 0 0,-1-1 0 0 0,1 1 1 0 0,-1-1-1 0 0,-4 6-145 0 0,-3 5-210 0 0,-2 0-1 0 0,0 0 1 0 0,0-1-1 0 0,-2-1 1 0 0,0 0-1 0 0,-16 11 211 0 0,21-22-1620 0 0,8-3-8158 0 0,2-1-986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3753 0 0,'0'0'1975'0'0,"0"0"-167"0"0,0 0-35 0 0,0 0 30 0 0,0 0-64 0 0,0 0-203 0 0,0 0-336 0 0,0 0-239 0 0,0 0 31 0 0,0 0 95 0 0,0 0 81 0 0,0 0 12 0 0,0 0-138 0 0,2 10-162 0 0,11 178 2850 0 0,-35-70-3573 0 0,20-134-8836 0 0,2 6 569 0 0,2 3-1885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49 8042 0 0,'0'0'2862'0'0,"0"0"-506"0"0,0 0-319 0 0,0 0-141 0 0,0 0-145 0 0,0 0-267 0 0,0 0-253 0 0,0 0-249 0 0,0 0-257 0 0,0 0-230 0 0,0 0-188 0 0,0 0-143 0 0,-6-10-137 0 0,-17-28-95 0 0,31 49-1700 0 0,10-11-4115 0 0,-13 0-5292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19 616 0 0,'0'0'1966'0'0,"0"0"-143"0"0,0 0 253 0 0,0 0 320 0 0,0 0 52 0 0,0 0-163 0 0,0 0-442 0 0,0 0-512 0 0,0 0-350 0 0,0 0-262 0 0,0 0-162 0 0,0 0-106 0 0,0 0-63 0 0,0-5-49 0 0,1-8 216 0 0,-9 42 365 0 0,3-4-552 0 0,-93 292 970 0 0,79-273-1314 0 0,28-136 1059 0 0,100-154-1030 0 0,-65 187-145 0 0,-35 82-151 0 0,11 133 346 0 0,-19-148-101 0 0,0 0-1 0 0,1 0 1 0 0,0-1 0 0 0,0 1 0 0 0,0-1 0 0 0,1 1-1 0 0,0-1 1 0 0,1 0 0 0 0,0 0 0 0 0,0 0-1 0 0,0-1 1 0 0,1 0 0 0 0,0 1 0 0 0,0-1 0 0 0,0-1-1 0 0,1 1 1 0 0,0-1 0 0 0,0 0 0 0 0,0-1-1 0 0,1 1 1 0 0,-1-1 0 0 0,1 0 0 0 0,0-1 0 0 0,1 0-2 0 0,-3-4 95 0 0,1-1 1 0 0,-1 1 0 0 0,0-1 0 0 0,1-1 0 0 0,-1 1 0 0 0,0-1 0 0 0,0 0-1 0 0,0 0 1 0 0,-1-1 0 0 0,1 1 0 0 0,-1-1 0 0 0,0 0 0 0 0,0 0 0 0 0,0 0 0 0 0,0-1-1 0 0,-1 0 1 0 0,0 1 0 0 0,0-1 0 0 0,0 0 0 0 0,0 0 0 0 0,-1-1 0 0 0,0 1-1 0 0,0 0 1 0 0,-1-1 0 0 0,1 0 0 0 0,0-4-96 0 0,43-184 971 0 0,-45 167-838 0 0,0 22-4912 0 0,0 3-5137 0 0,0 2-1972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2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13 149 5961 0 0,'0'0'1602'0'0,"0"0"-248"0"0,0 0-157 0 0,0 0 70 0 0,0 0 183 0 0,0 0 135 0 0,0 0-58 0 0,0 0-250 0 0,0 0-357 0 0,0 0-327 0 0,0 0-229 0 0,-2-9-120 0 0,0-2-278 0 0,-4-10 528 0 0,3 52 639 0 0,7 9-662 0 0,1 0-1 0 0,2 0 1 0 0,1-1 0 0 0,2 0 0 0 0,15 34-471 0 0,-19-55 71 0 0,0-1 0 0 0,1-1 0 0 0,1 1 1 0 0,1-1-1 0 0,0-1 0 0 0,1 1 1 0 0,10 11-72 0 0,-17-23 38 0 0,0-1 1 0 0,0 1-1 0 0,1 0 1 0 0,0-1-1 0 0,-1 1 1 0 0,1-1-1 0 0,0 0 1 0 0,1-1-1 0 0,-1 1 1 0 0,0-1-1 0 0,1 1 1 0 0,-1-1 0 0 0,1-1-1 0 0,0 1 1 0 0,0-1-1 0 0,0 0 1 0 0,0 0-1 0 0,0 0 1 0 0,0 0-1 0 0,0-1 1 0 0,0 0-1 0 0,0 0 1 0 0,0-1-1 0 0,0 1 1 0 0,0-1 0 0 0,0 0-1 0 0,0 0 1 0 0,-1-1-1 0 0,1 1 1 0 0,1-2-39 0 0,8-6 89 0 0,-1-1 1 0 0,0 0 0 0 0,0-1-1 0 0,-2 0 1 0 0,1-1 0 0 0,-1-1-1 0 0,-1 0 1 0 0,0 0 0 0 0,-1-1 0 0 0,0 0-1 0 0,-2 0 1 0 0,1-1 0 0 0,-2 0-1 0 0,0-1 1 0 0,0 1 0 0 0,2-15-90 0 0,32-91 196 0 0,-37 125-434 0 0,2 9 243 0 0,0 0 0 0 0,0 0 0 0 0,2-1 0 0 0,-1 0 0 0 0,1 0 0 0 0,1-1-1 0 0,0 0 1 0 0,1 0 0 0 0,0 0 0 0 0,1-2 0 0 0,0 1 0 0 0,0-1 0 0 0,1 0-1 0 0,0-1 1 0 0,1 0 0 0 0,0-1 0 0 0,0-1 0 0 0,0 0 0 0 0,1 0 0 0 0,0-1 0 0 0,0-1-1 0 0,0 0 1 0 0,14 2-5 0 0,-17-6 62 0 0,1 1-1 0 0,0-2 1 0 0,-1 0 0 0 0,1 0-1 0 0,-1-1 1 0 0,0 0-1 0 0,1 0 1 0 0,-1-2 0 0 0,0 1-1 0 0,-1-1 1 0 0,1 0-1 0 0,0-1 1 0 0,-1 0 0 0 0,0-1-1 0 0,-1 0 1 0 0,1 0-1 0 0,-1-1 1 0 0,0 0-1 0 0,-1 0 1 0 0,1-1 0 0 0,-1 0-1 0 0,4-7-61 0 0,-2 3 71 0 0,-1-1-1 0 0,0 1 0 0 0,-1-1 1 0 0,0-1-1 0 0,-1 1 0 0 0,0-1 1 0 0,-1 0-1 0 0,-1-1 0 0 0,-1 1 1 0 0,0-1-1 0 0,0 1 0 0 0,-1-1 1 0 0,-1 0-1 0 0,-1 0 0 0 0,0-1-70 0 0,0 13-89 0 0,0 0 0 0 0,0 0-1 0 0,0 0 1 0 0,-1 1 0 0 0,1-1-1 0 0,-1 0 1 0 0,0 0 0 0 0,0 0 0 0 0,0 0-1 0 0,0 0 1 0 0,0 1 0 0 0,0-1-1 0 0,-1 0 1 0 0,0 1 0 0 0,1-1 0 0 0,-1 1-1 0 0,0 0 1 0 0,0-1 0 0 0,0 1-1 0 0,0 0 1 0 0,-2-1 89 0 0,-1 8-4673 0 0,4-2 231 0 0,1-3 3971 0 0,-2 7-11685 0 0</inkml:trace>
  <inkml:trace contextRef="#ctx0" brushRef="#br0" timeOffset="355.264">1350 333 5473 0 0,'0'0'2795'0'0,"0"0"-451"0"0,0 0-315 0 0,0 0-184 0 0,0 0-206 0 0,0 0-199 0 0,0 0-217 0 0,34-13-199 0 0,107-41-186 0 0,-78 16 171 0 0,-55 29-771 0 0,-4 6-171 0 0,0-1 0 0 0,0 1 0 0 0,-1-1 1 0 0,1 0-1 0 0,-1 0 0 0 0,0 0 0 0 0,0-1 1 0 0,0 1-1 0 0,-1-1 0 0 0,0 1 0 0 0,0-1 0 0 0,0 0 1 0 0,0 0-1 0 0,-1 0 0 0 0,1 0 0 0 0,-1 0 1 0 0,-1 0-1 0 0,1 0 0 0 0,-1-1 0 0 0,0 1 1 0 0,0 0-1 0 0,0 0 0 0 0,-1 0 0 0 0,1 0 0 0 0,-1-1 1 0 0,-1 1-1 0 0,1 0 0 0 0,-1 1 0 0 0,0-1 1 0 0,0 0-1 0 0,0 0 0 0 0,-1 1 0 0 0,1-1 1 0 0,-1 1-1 0 0,0 0 0 0 0,-1 0 0 0 0,1 0 1 0 0,-1 0-1 0 0,1 1 0 0 0,-1-1 0 0 0,0 1 0 0 0,-1 0 1 0 0,1 0-1 0 0,0 0 0 0 0,-1 1 0 0 0,0-1-67 0 0,-1 1 7 0 0,-1-1 0 0 0,1 1 0 0 0,-1 0-1 0 0,0 0 1 0 0,0 0 0 0 0,0 1 0 0 0,0 0-1 0 0,0 1 1 0 0,0 0 0 0 0,0 0 0 0 0,0 0-1 0 0,0 1 1 0 0,0 0 0 0 0,0 0 0 0 0,0 1-1 0 0,1 0 1 0 0,-1 0 0 0 0,0 0 0 0 0,1 1 0 0 0,0 0-1 0 0,-1 1 1 0 0,1-1 0 0 0,0 1 0 0 0,1 0-1 0 0,-1 1 1 0 0,1-1 0 0 0,0 1 0 0 0,0 0-1 0 0,-4 5-6 0 0,2 0-3 0 0,0 1-1 0 0,1 0 0 0 0,0 0 0 0 0,0 1 0 0 0,1 0 0 0 0,1-1 0 0 0,0 2 1 0 0,1-1-1 0 0,0 0 0 0 0,1 1 0 0 0,0 0 0 0 0,1-1 0 0 0,0 1 0 0 0,1 0 1 0 0,1-1-1 0 0,0 1 0 0 0,0 0 0 0 0,1-1 0 0 0,1 1 0 0 0,0-1 1 0 0,1 0-1 0 0,0 0 0 0 0,1 0 0 0 0,1 0 0 0 0,-1-1 0 0 0,2 0 0 0 0,0 0 1 0 0,0-1-1 0 0,0 1 0 0 0,2-2 0 0 0,-1 1 0 0 0,1-1 0 0 0,1 0 1 0 0,-1-1-1 0 0,3 1 4 0 0,4 1-9 0 0,0 0 0 0 0,0-2 1 0 0,1 0-1 0 0,1 0 1 0 0,-1-2-1 0 0,1 0 0 0 0,0-1 1 0 0,0 0-1 0 0,1-2 0 0 0,-1 0 1 0 0,1-2-1 0 0,0 0 1 0 0,-1 0-1 0 0,1-2 0 0 0,0 0 1 0 0,0-2-1 0 0,2 0 9 0 0,48-23-3913 0 0,-54 20 54 0 0,1-2-8040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205 614 9682 0 0,'0'0'4237'0'0,"0"0"-2030"0"0,0 0-628 0 0,0 0-89 0 0,0 0-115 0 0,0 0-206 0 0,0 0-267 0 0,0 0-219 0 0,0 0-162 0 0,0 0-139 0 0,0 0-116 0 0,0 0-94 0 0,0 0-69 0 0,-15 3-35 0 0,-47 12-16 0 0,58-14-49 0 0,1 0 0 0 0,0 1 0 0 0,-1-1 0 0 0,1 1-1 0 0,0-1 1 0 0,0 1 0 0 0,0 0 0 0 0,0 1 0 0 0,0-1 0 0 0,1 0 0 0 0,-1 1 0 0 0,1-1 0 0 0,0 1 0 0 0,-1 0-1 0 0,1 0 1 0 0,0 0 0 0 0,-1 2-3 0 0,-3 6 6 0 0,-2-2-17 0 0,0 1 1 0 0,1 0 0 0 0,0 1 0 0 0,1-1 0 0 0,1 1-1 0 0,-1 0 1 0 0,2 1 0 0 0,0 0 0 0 0,0-1 0 0 0,1 1-1 0 0,0 0 1 0 0,1 1 0 0 0,0-1 0 0 0,1 0 0 0 0,1 1-1 0 0,0-1 1 0 0,1 5 10 0 0,1-12 12 0 0,1-1 0 0 0,0 0 0 0 0,0 1 0 0 0,0-1 0 0 0,1 0 0 0 0,-1-1-1 0 0,1 1 1 0 0,0-1 0 0 0,0 1 0 0 0,0-1 0 0 0,1 0 0 0 0,-1-1 0 0 0,1 1-1 0 0,-1-1 1 0 0,1 0 0 0 0,0 0 0 0 0,0 0 0 0 0,0-1 0 0 0,0 0 0 0 0,0 0 0 0 0,0 0-1 0 0,1 0 1 0 0,-1-1 0 0 0,0 0 0 0 0,0 0 0 0 0,0 0 0 0 0,1-1 0 0 0,-1 0-1 0 0,0 0 1 0 0,0 0 0 0 0,0 0 0 0 0,0-1 0 0 0,0 0 0 0 0,0 0 0 0 0,-1 0 0 0 0,1-1-1 0 0,-1 0 1 0 0,1 0 0 0 0,-1 0 0 0 0,3-3-12 0 0,15-12 253 0 0,-1-1 0 0 0,-1-1 0 0 0,0-1 0 0 0,-2-1 0 0 0,-1-1 0 0 0,0 0 0 0 0,-2-1 0 0 0,-1-1 0 0 0,0 0 0 0 0,7-24-253 0 0,21-29 178 0 0,-27 54-175 0 0,-1-1-1 0 0,-2 0 0 0 0,0-1 0 0 0,-2 0 1 0 0,0-1-1 0 0,-2 0 0 0 0,-1 0 0 0 0,-1-1 1 0 0,-1-5-3 0 0,-3 20-21 0 0,-1-1-1 0 0,0 0 1 0 0,-1 0 0 0 0,-1 0 0 0 0,0 0 0 0 0,0 1 0 0 0,-2-1 0 0 0,0 1 0 0 0,0-1 0 0 0,-1 1 0 0 0,-1 0 0 0 0,0 0-1 0 0,-1 0 1 0 0,0 1 0 0 0,-1 0 0 0 0,0 0 0 0 0,-1 1 0 0 0,0 0 0 0 0,-1 0 0 0 0,0 1 0 0 0,-1 0 0 0 0,-10-8 21 0 0,14 15-10 0 0,0 1 1 0 0,-1-1-1 0 0,1 1 1 0 0,-1 1-1 0 0,1-1 1 0 0,-1 1-1 0 0,0 0 1 0 0,1 1 0 0 0,-1-1-1 0 0,0 1 1 0 0,0 1-1 0 0,1-1 1 0 0,-1 1-1 0 0,0 0 1 0 0,1 1 0 0 0,-1 0-1 0 0,1 0 1 0 0,-1 0-1 0 0,1 1 1 0 0,0 0-1 0 0,0 0 1 0 0,0 0-1 0 0,1 1 1 0 0,-1 0 0 0 0,1 0-1 0 0,-1 1 10 0 0,-2 3 5 0 0,0 1-1 0 0,0-1 1 0 0,1 2-1 0 0,1-1 0 0 0,0 1 1 0 0,0 0-1 0 0,1 0 1 0 0,0 0-1 0 0,0 1 1 0 0,1 0-1 0 0,1 0 1 0 0,0 0-1 0 0,1 0 1 0 0,0 1-1 0 0,0-1 1 0 0,1 1-1 0 0,1-1 0 0 0,0 1 1 0 0,0-1-1 0 0,1 1 1 0 0,1-1-1 0 0,2 10-4 0 0,2 6 45 0 0,1 0 0 0 0,2-1-1 0 0,0-1 1 0 0,2 0 0 0 0,0 0-1 0 0,2-1 1 0 0,1 0 0 0 0,1-1-1 0 0,3 3-44 0 0,198 239 723 0 0,-86-125-503 0 0,-106-121-380 0 0,-21-18-124 0 0,1-7-6783 0 0,-3 0-344 0 0,0 2-4853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3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74 4977 0 0,'0'0'1712'0'0,"0"0"-182"0"0,0 0-130 0 0,0 0 22 0 0,0 0 164 0 0,0 0 47 0 0,0 0-91 0 0,0 0-122 0 0,0 0-301 0 0,0 0-264 0 0,0 0-131 0 0,0 0-110 0 0,25 7-89 0 0,81 23-53 0 0,-99-28-394 0 0,0 0-1 0 0,1-1 0 0 0,-1 0 0 0 0,0 0 1 0 0,1-1-1 0 0,-1 0 0 0 0,0 0 1 0 0,1 0-1 0 0,-1-1 0 0 0,0 0 0 0 0,0-1 1 0 0,1 1-1 0 0,-1-1 0 0 0,3-2-77 0 0,14-3 244 0 0,202-71 1996 0 0,-182 56-195 0 0,-58 38-1653 0 0,-4 12-349 0 0,1 0 0 0 0,0 0 0 0 0,3 2 1 0 0,0 0-1 0 0,2 1 0 0 0,1 0 0 0 0,2 1 0 0 0,0 0 1 0 0,3 0-1 0 0,1 1 0 0 0,1-1 0 0 0,1 1 0 0 0,2 0 1 0 0,4 31-44 0 0,-23 156 131 0 0,10-171-118 0 0,-2-1 0 0 0,-2-1 0 0 0,-2 0 1 0 0,-3-1-1 0 0,-1 0 0 0 0,-17 24-13 0 0,-4 15-22 0 0,41-85 9 0 0,0 0-19 0 0,0 0-19 0 0,0 0-5 0 0,0 0-28 0 0,0 0-17 0 0,0 0-11 0 0,0 0-47 0 0,5-39-3547 0 0,-3 19-4344 0 0,-2 13-3464 0 0</inkml:trace>
  <inkml:trace contextRef="#ctx0" brushRef="#br0" timeOffset="361.69">1 656 6945 0 0,'0'0'2796'0'0,"0"0"-1353"0"0,0 0-491 0 0,0 0 140 0 0,0 0 219 0 0,0 0 80 0 0,0 0-115 0 0,0 0-163 0 0,0 0-136 0 0,0 0-113 0 0,0 0-77 0 0,0 0-53 0 0,0 0-38 0 0,34 0-57 0 0,109-2-45 0 0,-52-15 339 0 0,156-82 81 0 0,-183 91-974 0 0,-54 54 256 0 0,-10-40-254 0 0,-11 204 378 0 0,11-193-2712 0 0,0-13-2229 0 0,0-3-4979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8678 857 10530 0 0,'0'0'2633'0'0,"0"0"-879"0"0,0 0-530 0 0,0 0-155 0 0,0 0-111 0 0,0 0-142 0 0,0 0-76 0 0,0 0-9 0 0,0 0 12 0 0,0 0-3 0 0,0 0-58 0 0,3 10-92 0 0,11 90 1175 0 0,-14-16-2153 0 0,7-89-12412 0 0,-5 3 1013 0 0</inkml:trace>
  <inkml:trace contextRef="#ctx0" brushRef="#br0" timeOffset="177.899">8697 477 14211 0 0,'0'0'640'0'0,"0"0"-808"0"0,0 0-272 0 0,0 0-96 0 0,0 0 96 0 0,0 0-40 0 0,0 0-552 0 0,0 0-1825 0 0,0 0-6041 0 0</inkml:trace>
  <inkml:trace contextRef="#ctx0" brushRef="#br0" timeOffset="536.539">9341 684 11875 0 0,'0'0'3407'0'0,"0"0"-1385"0"0,0 0-622 0 0,0 0-172 0 0,0 0-156 0 0,0 0-202 0 0,0 0-135 0 0,0 0-118 0 0,0 0-101 0 0,0 0-53 0 0,0 0-51 0 0,0 0-69 0 0,0 0-74 0 0,-32 2-53 0 0,-100 9-44 0 0,70 5 63 0 0,61-16-234 0 0,0 0 0 0 0,0 0 0 0 0,0 1-1 0 0,0-1 1 0 0,-1 0 0 0 0,1 1 0 0 0,0-1 0 0 0,0 1-1 0 0,0-1 1 0 0,0 1 0 0 0,0 0 0 0 0,0 0 0 0 0,1-1-1 0 0,-1 1 1 0 0,0 0 0 0 0,0 0 0 0 0,0 0 0 0 0,1 0-1 0 0,-1 0 1 0 0,0 0 0 0 0,1 0 0 0 0,-1 0 0 0 0,1 0-1 0 0,-1 0 1 0 0,1 0 0 0 0,0 0 0 0 0,-1 0 0 0 0,1 1-1 0 0,0-1 1 0 0,0 0 0 0 0,0 0 0 0 0,0 0-1 0 0,0 0 1 0 0,0 1 0 0 0,0-1 0 0 0,0 0 0 0 0,0 0-1 0 0,0 0 1 0 0,1 0 0 0 0,-1 1 0 0 0,1-1 0 0 0,-1 0-1 0 0,1 0 1 0 0,-1 0 0 0 0,1 0 0 0 0,-1 0 0 0 0,1 0-1 0 0,0 0 1 0 0,0 0-1 0 0,47 39-3 0 0,-42-37 3 0 0,4 2 7 0 0,0 0-1 0 0,0 1 0 0 0,0 0 1 0 0,0 0-1 0 0,-1 1 0 0 0,0 0 0 0 0,0 1 1 0 0,-1 0-1 0 0,0 0 0 0 0,0 1 1 0 0,-1 0-1 0 0,0 0 0 0 0,-1 0 0 0 0,0 1 1 0 0,-1 0-1 0 0,0 1 0 0 0,0-1 1 0 0,1 6-7 0 0,-4-11 29 0 0,0 1 0 0 0,-1 0 1 0 0,0 0-1 0 0,0 0 0 0 0,0-1 1 0 0,-1 1-1 0 0,0 0 0 0 0,0 0 1 0 0,0 0-1 0 0,-1 0 0 0 0,0 0 1 0 0,0 0-1 0 0,0 0 0 0 0,-1-1 1 0 0,0 1-1 0 0,0-1 0 0 0,-1 1 1 0 0,1-1-1 0 0,-1 0 0 0 0,0 0 1 0 0,0 0-1 0 0,-1 0 0 0 0,0 0 1 0 0,0-1-1 0 0,0 0 0 0 0,0 1 1 0 0,0-1-1 0 0,-1-1 0 0 0,0 1 1 0 0,0-1-1 0 0,0 0 0 0 0,0 0 1 0 0,0 0-1 0 0,-1-1 0 0 0,1 0 1 0 0,-1 0-1 0 0,0 0 0 0 0,-5 0-29 0 0,5 0-24 0 0,0-1 0 0 0,-1 1-1 0 0,1-2 1 0 0,0 1-1 0 0,-1-1 1 0 0,1 0 0 0 0,-1 0-1 0 0,1 0 1 0 0,0-1-1 0 0,-1 0 1 0 0,1-1 0 0 0,0 1-1 0 0,0-1 1 0 0,0 0-1 0 0,0-1 1 0 0,-3-1 24 0 0,-12-37-3388 0 0,21 30 90 0 0,0 0-4061 0 0,2 3-4650 0 0</inkml:trace>
  <inkml:trace contextRef="#ctx0" brushRef="#br0" timeOffset="-5569.27">3480 669 10018 0 0,'0'0'2031'0'0,"0"0"-585"0"0,0 0-8 0 0,0 0 166 0 0,0 0 39 0 0,0 0-101 0 0,0 0-225 0 0,0 0-217 0 0,0 0-167 0 0,0 0-179 0 0,0 0-195 0 0,0 0-161 0 0,0 0-98 0 0,1-6-51 0 0,1-9-127 0 0,0-1 1 0 0,2 1-1 0 0,-1 0 1 0 0,2 1-1 0 0,0-1 1 0 0,1 1-1 0 0,0 0 0 0 0,1 0 1 0 0,1 0-1 0 0,0 1 1 0 0,1 1-1 0 0,0-1 0 0 0,1 1 1 0 0,0 0-123 0 0,-5 8 0 0 0,55-25-140 0 0,-49 63 49 0 0,-11-28 105 0 0,0-1 0 0 0,1 1-1 0 0,0-1 1 0 0,0 1 0 0 0,0-1 0 0 0,1 1-1 0 0,0-1 1 0 0,0 0 0 0 0,0 0-1 0 0,0 0 1 0 0,1 0 0 0 0,0 0 0 0 0,0 0-1 0 0,0-1 1 0 0,1 1 0 0 0,-1-1 0 0 0,1 0-1 0 0,0 0 1 0 0,1-1 0 0 0,-1 1 0 0 0,0-1-1 0 0,1 0 1 0 0,0 0 0 0 0,0 0 0 0 0,0 0-1 0 0,0-1 1 0 0,0 0 0 0 0,0 0 0 0 0,1-1-1 0 0,-1 1 1 0 0,1-1 0 0 0,-1 0-1 0 0,2-1-13 0 0,-2 0 25 0 0,-2 1 17 0 0,0-1 0 0 0,0 0-1 0 0,0 0 1 0 0,0 0 0 0 0,0 0-1 0 0,0 0 1 0 0,0-1 0 0 0,0 1-1 0 0,-1-1 1 0 0,1 0 0 0 0,0 0-1 0 0,0 0 1 0 0,0 0 0 0 0,-1 0-1 0 0,1-1 1 0 0,-1 1 0 0 0,1-1-1 0 0,-1 0 1 0 0,1 1 0 0 0,-1-1-1 0 0,0 0 1 0 0,1-2-42 0 0,41-47-251 0 0,-23 39-1984 0 0,-11 10-1944 0 0,-2 0-2622 0 0,-1-1-5727 0 0</inkml:trace>
  <inkml:trace contextRef="#ctx0" brushRef="#br0" timeOffset="-5101.042">4234 408 17628 0 0,'0'0'1733'0'0,"0"0"-246"0"0,0 0-134 0 0,0 0-154 0 0,0 0-178 0 0,0 0-190 0 0,0 0-185 0 0,0 0-142 0 0,0 0-147 0 0,0 0-96 0 0,0 0-69 0 0,0 0-78 0 0,0 0-22 0 0,-23 14-20 0 0,-75 49-28 0 0,96-62-43 0 0,0 0 1 0 0,-1 0-1 0 0,1 1 0 0 0,0-1 1 0 0,0 1-1 0 0,0-1 1 0 0,0 1-1 0 0,0 0 0 0 0,0 0 1 0 0,0 0-1 0 0,1 0 1 0 0,-1 0-1 0 0,1 0 0 0 0,-1 0 1 0 0,1 0-1 0 0,0 1 0 0 0,0-1 1 0 0,0 1-1 0 0,0-1 1 0 0,0 1-1 0 0,1-1 0 0 0,-1 1 1 0 0,1-1-1 0 0,-1 1 1 0 0,1 0-1 0 0,0-1 0 0 0,0 2-1 0 0,0 6-1 0 0,0-7 2 0 0,0 0 1 0 0,-1 0-1 0 0,1 0 1 0 0,0 0-1 0 0,1 0 1 0 0,-1 0-1 0 0,0 0 1 0 0,1 0 0 0 0,-1 0-1 0 0,1-1 1 0 0,0 1-1 0 0,0 0 1 0 0,0 0-1 0 0,1 0 1 0 0,-1-1-1 0 0,1 1 1 0 0,-1-1-1 0 0,1 1 1 0 0,0-1-1 0 0,0 0 1 0 0,0 0-1 0 0,0 0 1 0 0,0 0-1 0 0,0 0 1 0 0,1 0-1 0 0,-1 0 1 0 0,1-1-1 0 0,-1 1 1 0 0,1-1-1 0 0,0 0 1 0 0,-1 0-1 0 0,1 0 1 0 0,0 0-1 0 0,0 0 1 0 0,0 0-1 0 0,0-1 1 0 0,1 1-2 0 0,12-1 31 0 0,0 0 1 0 0,0-1-1 0 0,0-1 1 0 0,0 0-1 0 0,-1-2 1 0 0,1 1-1 0 0,-1-2 0 0 0,1 0 1 0 0,-1-1-1 0 0,-1 0 1 0 0,1-1-1 0 0,-1-1 1 0 0,0 0-1 0 0,-1-1 1 0 0,0-1-1 0 0,0 0 0 0 0,9-10-31 0 0,97-57 251 0 0,-117 76-244 0 0,-1 0 0 0 0,1 0 0 0 0,0-1-1 0 0,-1 1 1 0 0,1 0 0 0 0,0 1 0 0 0,0-1-1 0 0,0 0 1 0 0,0 0 0 0 0,0 1 0 0 0,0-1-1 0 0,-1 1 1 0 0,1 0 0 0 0,0-1 0 0 0,0 1-1 0 0,0 0 1 0 0,0 0 0 0 0,1 0 0 0 0,-2 1-1 0 0,1-1 1 0 0,0 0 0 0 0,0 1 0 0 0,0-1-1 0 0,0 1 1 0 0,0 0 0 0 0,0-1 0 0 0,0 1-1 0 0,0 0 1 0 0,-1 0 0 0 0,1 0-1 0 0,0 1 1 0 0,-1-1 0 0 0,1 0 0 0 0,-1 1-1 0 0,1 0-6 0 0,3 26 50 0 0,-2 0-1 0 0,0 0 0 0 0,-2 0 0 0 0,-2 0 0 0 0,0 0 0 0 0,-2 0 1 0 0,-1-1-1 0 0,-1 1 0 0 0,-8 23-49 0 0,3 0 24 0 0,-117 567-757 0 0,123-596 717 0 0,2-8 23 0 0,0 1-1 0 0,-1-1 1 0 0,0 0-1 0 0,-2 0 1 0 0,1 0-1 0 0,-2-1 1 0 0,1 1-1 0 0,-2-1 1 0 0,0-1-1 0 0,0 1 1 0 0,-7 6-7 0 0,12-17 3 0 0,0 0 0 0 0,-1 0 0 0 0,1-1 1 0 0,-1 1-1 0 0,1-1 0 0 0,-1 0 0 0 0,1 0 1 0 0,-1 0-1 0 0,0 0 0 0 0,1 0 0 0 0,-1 0 1 0 0,0-1-1 0 0,0 1 0 0 0,0-1 0 0 0,0 0 1 0 0,0 0-1 0 0,0 0 0 0 0,1 0 0 0 0,-1 0 1 0 0,0-1-1 0 0,0 1 0 0 0,0-1 0 0 0,1 0 0 0 0,-1 0 1 0 0,0 0-1 0 0,0 0 0 0 0,1 0 0 0 0,-1-1 1 0 0,1 1-1 0 0,0-1 0 0 0,-1 0 0 0 0,1 1 1 0 0,0-1-1 0 0,0 0 0 0 0,-2-3-3 0 0,-2-5 7 0 0,0 0 1 0 0,0-1-1 0 0,1 1 0 0 0,1-2 0 0 0,0 1 1 0 0,0 0-1 0 0,1-1 0 0 0,1 1 1 0 0,0-1-1 0 0,1 0 0 0 0,0 0 0 0 0,0 0 1 0 0,1 0-1 0 0,1 0 0 0 0,0 1 0 0 0,1-1 1 0 0,0 0-1 0 0,0 0 0 0 0,2 0-7 0 0,4-15 10 0 0,2 1-1 0 0,0 0 1 0 0,2 0 0 0 0,1 1-1 0 0,1 1 1 0 0,1 0-1 0 0,11-12-9 0 0,-13 20-96 0 0,0 0-1 0 0,2 1 0 0 0,0 1 1 0 0,0 0-1 0 0,2 1 0 0 0,0 1 1 0 0,0 0-1 0 0,1 1 0 0 0,0 1 1 0 0,1 1-1 0 0,0 1 0 0 0,6-2 97 0 0,15 0-1665 0 0,-14 5-4707 0 0,-12 1-5904 0 0</inkml:trace>
  <inkml:trace contextRef="#ctx0" brushRef="#br0" timeOffset="-8340.633">0 816 0 0 0,'0'0'264'0'0,"0"0"446"0"0,0 0 275 0 0,0 0 295 0 0,0 0 265 0 0,0 0 118 0 0,0 0-90 0 0,0 0-210 0 0,0 0-238 0 0,0 0-181 0 0,0 0-99 0 0,1 1-258 0 0,1 1 7165 0 0,25-67-6531 0 0,63-116 44 0 0,-33 77-777 0 0,5 4 0 0 0,4 2 1 0 0,5 3-1 0 0,18-15-488 0 0,-26 44 353 0 0,-63 66-349 0 0,0 0-1 0 0,0 1 1 0 0,0-1-1 0 0,0 0 1 0 0,0 0-1 0 0,1 0 0 0 0,-1 1 1 0 0,0-1-1 0 0,0 0 1 0 0,0 0-1 0 0,0 0 1 0 0,0 0-1 0 0,1 1 1 0 0,-1-1-1 0 0,0 0 1 0 0,0 0-1 0 0,0 0 1 0 0,1 0-1 0 0,-1 0 1 0 0,0 0-1 0 0,0 0 1 0 0,0 0-1 0 0,1 0 1 0 0,-1 1-1 0 0,0-1 1 0 0,0 0-1 0 0,0 0 1 0 0,1 0-1 0 0,-1 0 1 0 0,0 0-1 0 0,0 0 1 0 0,1-1-1 0 0,-1 1 1 0 0,0 0-1 0 0,0 0 1 0 0,0 0-1 0 0,1 0 1 0 0,-1 0-1 0 0,0 0 0 0 0,0 0 1 0 0,0 0-1 0 0,1 0 1 0 0,-1 0-1 0 0,0-1 1 0 0,0 1-1 0 0,0 0 1 0 0,0 0-1 0 0,1 0-3 0 0,-2 9-20 0 0,0 55 136 0 0,2 0 0 0 0,3-1 1 0 0,3 1-1 0 0,3-1 0 0 0,8 23-116 0 0,66 178 98 0 0,-78-208 504 0 0,-29-56 20 0 0,15-2-598 0 0,1 0 0 0 0,-1-1 1 0 0,1 0-1 0 0,0-1 0 0 0,0 1 1 0 0,0-2-1 0 0,0 1 0 0 0,1-1 0 0 0,-1 1 1 0 0,1-2-1 0 0,1 1 0 0 0,-1-1 0 0 0,1 0 1 0 0,-2-1-25 0 0,-8-9 45 0 0,10 12-39 0 0,-8-12-7 0 0,-2 1 0 0 0,1 0-1 0 0,-2 1 1 0 0,0 1 0 0 0,-1 0 0 0 0,0 1 0 0 0,0 1 0 0 0,-2 1 0 0 0,1 1 0 0 0,-1 0 0 0 0,0 1 0 0 0,-1 1 0 0 0,0 1-1 0 0,0 1 1 0 0,0 0 0 0 0,-10 0 1 0 0,26 6-54 0 0,0 0 0 0 0,0 0 0 0 0,1 0 0 0 0,-1 0 0 0 0,0 1 0 0 0,0-1 0 0 0,1 1 0 0 0,-1 0 0 0 0,1 0 0 0 0,0 0 0 0 0,-1 1 0 0 0,1-1 0 0 0,0 1 0 0 0,0 0 0 0 0,1-1 0 0 0,-1 1 0 0 0,1 1 0 0 0,-1-1 0 0 0,-1 3 54 0 0,3-4-296 0 0,0-1 0 0 0,0 1 0 0 0,0 0 0 0 0,1-1 0 0 0,-1 1 0 0 0,0 0 0 0 0,1 0 0 0 0,-1-1 0 0 0,1 1 0 0 0,-1 0 0 0 0,1 0 0 0 0,0 0 0 0 0,0 0 0 0 0,0 0 0 0 0,0 0 0 0 0,0-1 0 0 0,1 1 0 0 0,-1 0 0 0 0,0 0 0 0 0,1 0 0 0 0,-1 0 0 0 0,1-1 0 0 0,0 1 0 0 0,0 0 0 0 0,-1-1 0 0 0,1 1 0 0 0,1 0 296 0 0,4 4-6510 0 0,2 0-4965 0 0</inkml:trace>
  <inkml:trace contextRef="#ctx0" brushRef="#br0" timeOffset="-7707.055">1333 544 6857 0 0,'0'0'1864'0'0,"0"0"-542"0"0,0 0-195 0 0,0 0 99 0 0,0 0 132 0 0,0 0 25 0 0,0 0-135 0 0,0 0-197 0 0,0 0-182 0 0,0 0-118 0 0,0 0-85 0 0,0 0-92 0 0,0 0-43 0 0,-10-15-43 0 0,-35-44-18 0 0,44 57-426 0 0,0 0 1 0 0,0 1-1 0 0,0-1 1 0 0,0 1-1 0 0,-1-1 0 0 0,1 1 1 0 0,0-1-1 0 0,-1 1 1 0 0,1 0-1 0 0,-1 0 1 0 0,1 0-1 0 0,-1 0 1 0 0,0 0-1 0 0,1 0 1 0 0,-1 0-1 0 0,0 0 1 0 0,0 1-1 0 0,1-1 1 0 0,-1 1-1 0 0,0-1 0 0 0,0 1 1 0 0,0 0-1 0 0,0 0 1 0 0,0 0-1 0 0,0 0 1 0 0,0 0-1 0 0,0 0 1 0 0,1 0-1 0 0,-2 1-44 0 0,-6 0 208 0 0,-1-1 9 0 0,-3-1-63 0 0,0 1-1 0 0,0 1 1 0 0,-1 0 0 0 0,1 0-1 0 0,0 1 1 0 0,0 1-1 0 0,0 0 1 0 0,1 1-1 0 0,-2 1-153 0 0,-59 27 455 0 0,72-30-445 0 0,0 0 0 0 0,0 0 1 0 0,0 0-1 0 0,1 0 0 0 0,-1 0 0 0 0,0 0 0 0 0,1 0 0 0 0,0 0 1 0 0,-1 0-1 0 0,1 0 0 0 0,0 0 0 0 0,0 0 0 0 0,0 1 0 0 0,1-1 1 0 0,-1 0-1 0 0,0 0 0 0 0,1 0 0 0 0,-1 0 0 0 0,1 0 0 0 0,0 0 1 0 0,0 0-1 0 0,0 0 0 0 0,0 0 0 0 0,0 0 0 0 0,0-1 0 0 0,0 1 1 0 0,0 0-1 0 0,1-1 0 0 0,0 2-10 0 0,8 6 35 0 0,0-1 0 0 0,1 0-1 0 0,-1 0 1 0 0,1-2 0 0 0,1 1 0 0 0,-1-1 0 0 0,1-1 0 0 0,9 4-35 0 0,45 23 128 0 0,-64-32-115 0 0,0 1 1 0 0,0-1 0 0 0,0 1 0 0 0,-1 0 0 0 0,1 0 0 0 0,0-1 0 0 0,0 1 0 0 0,-1 1 0 0 0,1-1 0 0 0,-1 0-1 0 0,1 0 1 0 0,-1 0 0 0 0,1 1 0 0 0,-1-1 0 0 0,0 1 0 0 0,0-1 0 0 0,0 1 0 0 0,0 0 0 0 0,0-1 0 0 0,0 1-1 0 0,0 0 1 0 0,0 0 0 0 0,-1 0 0 0 0,1-1 0 0 0,-1 1 0 0 0,1 0 0 0 0,-1 0 0 0 0,0 0 0 0 0,1 0 0 0 0,-1 0-1 0 0,0 0 1 0 0,-1 0 0 0 0,1 0 0 0 0,0 0 0 0 0,0 0 0 0 0,-1 0 0 0 0,1-1 0 0 0,-1 1 0 0 0,0 0 0 0 0,1 0-1 0 0,-1 0 1 0 0,0-1 0 0 0,0 1 0 0 0,0 0 0 0 0,-1 0-14 0 0,-16 12 45 0 0,-1-2 0 0 0,-1 0 0 0 0,0 0 0 0 0,-1-2 0 0 0,0-1 0 0 0,0 0 0 0 0,-1-2 0 0 0,0 0 0 0 0,-1-2 0 0 0,1 0 0 0 0,-7-1-45 0 0,-22-3 24 0 0,64-17-923 0 0,119-55-2797 0 0,-84 53-540 0 0,-3 2-3931 0 0,-26 11-2017 0 0</inkml:trace>
  <inkml:trace contextRef="#ctx0" brushRef="#br0" timeOffset="-7282.893">1828 452 3881 0 0,'0'0'3599'0'0,"0"0"-973"0"0,0 0-504 0 0,0 0-52 0 0,0 0-91 0 0,0 0-189 0 0,0 0-283 0 0,0 0-309 0 0,0 0-243 0 0,0 0-172 0 0,0 0-109 0 0,0 0-125 0 0,0 0-129 0 0,-6-7-85 0 0,-23-19-75 0 0,27 25-236 0 0,-1 0 0 0 0,1 0 0 0 0,-1 0 0 0 0,1 1 0 0 0,-1-1 0 0 0,1 1 0 0 0,-1 0 0 0 0,1 0 0 0 0,-1 0 0 0 0,1 0 0 0 0,-1 0 0 0 0,0 1 0 0 0,1-1 0 0 0,-1 1 0 0 0,1-1 0 0 0,0 1 0 0 0,-1 0 0 0 0,1 0 0 0 0,-1 0 0 0 0,0 1-24 0 0,-7 2 88 0 0,-141 50 615 0 0,150-53-706 0 0,0 1 1 0 0,0 0-1 0 0,0-1 0 0 0,1 1 1 0 0,-1 0-1 0 0,0 0 1 0 0,1-1-1 0 0,-1 1 0 0 0,1 0 1 0 0,0 0-1 0 0,0 0 0 0 0,0-1 1 0 0,-1 1-1 0 0,2 0 1 0 0,-1 0-1 0 0,0 0 0 0 0,0 0 1 0 0,1-1-1 0 0,-1 1 0 0 0,1 0 1 0 0,-1 0-1 0 0,1-1 1 0 0,0 1-1 0 0,-1 0 0 0 0,1-1 1 0 0,0 1-1 0 0,0-1 0 0 0,0 1 1 0 0,1-1-1 0 0,-1 1 3 0 0,97 100 60 0 0,-97-100-42 0 0,1 1-1 0 0,0-1 0 0 0,-1 0 1 0 0,0 1-1 0 0,1-1 0 0 0,-1 1 1 0 0,0-1-1 0 0,0 1 0 0 0,-1-1 1 0 0,1 1-1 0 0,0 0 0 0 0,-1-1 1 0 0,1 1-1 0 0,-1 0 0 0 0,0 0 1 0 0,0-1-1 0 0,0 1 0 0 0,-1 0 1 0 0,1 0-1 0 0,0-1 0 0 0,-1 1 1 0 0,0 0-1 0 0,0-1 0 0 0,0 1 1 0 0,0-1-1 0 0,0 1 0 0 0,0-1 1 0 0,-1 1-1 0 0,1-1 0 0 0,-1 0 1 0 0,1 0-1 0 0,-1 1 0 0 0,0-1 1 0 0,0 0-1 0 0,0-1 0 0 0,0 1 1 0 0,-1 0-1 0 0,1-1 0 0 0,0 1 1 0 0,-1-1-1 0 0,1 0 0 0 0,-1 1 1 0 0,1-1-1 0 0,-1 0 0 0 0,1-1 1 0 0,-1 1-1 0 0,-1 0-17 0 0,-79 36 208 0 0,43-24-226 0 0,-99 18-785 0 0,139-31 240 0 0,25-8-2111 0 0,34-16-3152 0 0,-32 12-2348 0 0,-11 4-791 0 0</inkml:trace>
  <inkml:trace contextRef="#ctx0" brushRef="#br0" timeOffset="-6920.608">1943 514 3329 0 0,'0'0'2859'0'0,"0"0"-560"0"0,0 0-244 0 0,0 0-66 0 0,0 0-152 0 0,0 0-308 0 0,0 0-457 0 0,0 0-413 0 0,0 0-208 0 0,0 0-54 0 0,0 0 6 0 0,0 0 33 0 0,-7 13-31 0 0,-19 41-27 0 0,18 19 890 0 0,9-69-1195 0 0,0 0 1 0 0,-1 0 0 0 0,1 0-1 0 0,1 0 1 0 0,-1 0-1 0 0,0-1 1 0 0,1 1 0 0 0,0 0-1 0 0,0-1 1 0 0,0 1-1 0 0,0-1 1 0 0,1 0 0 0 0,-1 0-1 0 0,1 0 1 0 0,0 0-1 0 0,0 0 1 0 0,0 0 0 0 0,0-1-1 0 0,0 0 1 0 0,1 1-1 0 0,-1-1 1 0 0,1 0-1 0 0,-1-1 1 0 0,1 1 0 0 0,0-1-1 0 0,0 1 1 0 0,0-1-1 0 0,-1 0 1 0 0,5 0-74 0 0,0 0 142 0 0,-1 1 0 0 0,1-1 0 0 0,-1-1 0 0 0,1 0-1 0 0,-1 0 1 0 0,1 0 0 0 0,-1-1 0 0 0,1 0 0 0 0,-1 0 0 0 0,1-1 0 0 0,-1 0 0 0 0,0 0-1 0 0,0-1 1 0 0,0 0 0 0 0,5-3-142 0 0,4-7 138 0 0,-1-1 1 0 0,-1 0-1 0 0,0-1 1 0 0,-1-1-1 0 0,0 0 0 0 0,-2-1 1 0 0,0 0-1 0 0,-1-1 0 0 0,0 0 1 0 0,-2 0-1 0 0,0-1 0 0 0,-1 0 1 0 0,-1-1-1 0 0,-1 1 0 0 0,2-14-138 0 0,4 3-333 0 0,-11 30 46 0 0,0 0-201 0 0,0 18-2877 0 0,0 7-6826 0 0,0-17-1736 0 0</inkml:trace>
  <inkml:trace contextRef="#ctx0" brushRef="#br0" timeOffset="-6360.57">2386 761 8938 0 0,'0'0'3767'0'0,"0"0"-1291"0"0,0 0-643 0 0,0 0-324 0 0,0 0-252 0 0,0 0-195 0 0,0 0-153 0 0,0 0-97 0 0,0 0-91 0 0,0 0-69 0 0,0 0-72 0 0,0 0-60 0 0,0 0-55 0 0,1-12-58 0 0,9-98 589 0 0,-5 97-919 0 0,1-1 0 0 0,0 1 0 0 0,1 0 0 0 0,0 0 0 0 0,1 0 0 0 0,1 1-1 0 0,0 1 1 0 0,0-1 0 0 0,1 1 0 0 0,1 1 0 0 0,5-5-77 0 0,-15 14-3 0 0,0 0 1 0 0,0-1-1 0 0,1 1 1 0 0,-1 0-1 0 0,0 0 1 0 0,0 0-1 0 0,0 0 1 0 0,1 0-1 0 0,-1 0 1 0 0,1 0-1 0 0,-1 0 1 0 0,1 1-1 0 0,-1-1 1 0 0,1 1-1 0 0,-1-1 0 0 0,1 1 1 0 0,-1-1-1 0 0,1 1 1 0 0,0 0-1 0 0,-1 0 1 0 0,1 0-1 0 0,0 0 1 0 0,-1 0-1 0 0,1 0 1 0 0,0 0-1 0 0,-1 0 1 0 0,1 1-1 0 0,-1-1 1 0 0,1 1-1 0 0,-1-1 1 0 0,1 1-1 0 0,-1 0 0 0 0,1-1 1 0 0,-1 1-1 0 0,1 0 1 0 0,-1 0-1 0 0,0 0 1 0 0,1 0-1 0 0,-1 0 1 0 0,0 0-1 0 0,0 1 1 0 0,0-1-1 0 0,0 0 1 0 0,0 1-1 0 0,0-1 1 0 0,0 0-1 0 0,-1 1 1 0 0,2 1 2 0 0,2 112 36 0 0,-4-113-34 0 0,1-1 0 0 0,-1 1 0 0 0,0-1 1 0 0,1 0-1 0 0,0 1 0 0 0,-1-1 1 0 0,1 0-1 0 0,0 0 0 0 0,-1 1 0 0 0,1-1 1 0 0,0 0-1 0 0,0 0 0 0 0,0 0 0 0 0,0 0 1 0 0,0 0-1 0 0,0 0 0 0 0,1 0 1 0 0,-1-1-1 0 0,0 1 0 0 0,0 0 0 0 0,1-1 1 0 0,-1 1-1 0 0,0-1 0 0 0,1 1 0 0 0,-1-1 1 0 0,0 1-1 0 0,1-1 0 0 0,-1 0 1 0 0,1 0-1 0 0,-1 0 0 0 0,0 0 0 0 0,1 0 1 0 0,-1 0-1 0 0,1 0 0 0 0,-1 0 0 0 0,0-1 1 0 0,1 1-1 0 0,-1 0 0 0 0,1-1 1 0 0,-1 1-1 0 0,0-1 0 0 0,0 1 0 0 0,1-1 1 0 0,-1 0-1 0 0,0 0 0 0 0,0 0 1 0 0,0 1-1 0 0,1-2-2 0 0,57-44 155 0 0,67-68-23 0 0,-120 110-133 0 0,0-1-1 0 0,0 2 1 0 0,0-1 0 0 0,0 0 0 0 0,0 1 0 0 0,1 0 0 0 0,0 1 0 0 0,-1 0 0 0 0,1 0 0 0 0,0 0-1 0 0,0 1 1 0 0,1-1 1 0 0,1 54-18 0 0,-14 128 123 0 0,14-160-1171 0 0,-2-18-3434 0 0,0-2-5897 0 0,-6 0-1414 0 0</inkml:trace>
  <inkml:trace contextRef="#ctx0" brushRef="#br0" timeOffset="-6142.291">3176 588 11803 0 0,'0'0'1712'0'0,"0"0"-464"0"0,0 0-72 0 0,0 0-79 0 0,0 0-209 0 0,0 0-272 0 0,0 0-280 0 0,0 0-160 0 0,0 0-160 0 0,0 0-104 0 0,0 0-224 0 0,0 0-496 0 0,0 0-897 0 0,0 0-3464 0 0,-41 140-5817 0 0</inkml:trace>
  <inkml:trace contextRef="#ctx0" brushRef="#br0" timeOffset="-5987.001">3099 257 17188 0 0,'0'0'1832'0'0,"0"0"-472"0"0,0 0-199 0 0,0 0-161 0 0,0 0-232 0 0,0 0-168 0 0,0 0-208 0 0,0 0-184 0 0,0 0-152 0 0,0 0-104 0 0,0 0-80 0 0,0 0-80 0 0,0 0-24 0 0,14-122-168 0 0,-4 137-232 0 0,1 3-792 0 0,-6-3-3513 0 0,1-8-8002 0 0</inkml:trace>
  <inkml:trace contextRef="#ctx0" brushRef="#br0" timeOffset="-2417.02">5786 91 0 0 0,'0'0'1223'0'0,"0"0"281"0"0,0 0 237 0 0,0 0 274 0 0,0 0 215 0 0,0 0 11 0 0,0 0-156 0 0,0 0-329 0 0,0 0-365 0 0,0 0-297 0 0,0 0-217 0 0,0-11-143 0 0,0-26-234 0 0,0 37 2588 0 0,-22 379-36 0 0,-32 47-2213 0 0,49-402-833 0 0,2 1 0 0 0,1-1 0 0 0,1 1 0 0 0,1-1 0 0 0,1 1 0 0 0,2 9-6 0 0,-2-34-21 0 0,-1 1 1 0 0,1-1-1 0 0,-1 0 0 0 0,1 0 1 0 0,0 1-1 0 0,-1-1 1 0 0,1 0-1 0 0,-1 0 1 0 0,1 0-1 0 0,0 0 1 0 0,-1 0-1 0 0,1 0 1 0 0,-1 0-1 0 0,1 0 1 0 0,0 0-1 0 0,-1 0 0 0 0,1 0 1 0 0,0 0-1 0 0,-1-1 1 0 0,1 1-1 0 0,-1 0 1 0 0,1 0-1 0 0,-1-1 1 0 0,1 1-1 0 0,-1 0 1 0 0,1-1-1 0 0,-1 1 1 0 0,1 0-1 0 0,-1-1 0 0 0,1 1 1 0 0,-1-1-1 0 0,1 1 1 0 0,-1-1-1 0 0,0 1 1 0 0,1-1-1 0 0,-1 1 1 0 0,0-1-1 0 0,0 1 1 0 0,1-1-1 0 0,-1 0 1 0 0,0 1-1 0 0,0-1 0 0 0,0 1 1 0 0,0-1-1 0 0,0 0 1 0 0,1 1-1 0 0,-1-1 1 0 0,0 1-1 0 0,-1-1 1 0 0,1 0 20 0 0,27-57-2809 0 0,-16 18-7613 0 0,-9 35-662 0 0</inkml:trace>
  <inkml:trace contextRef="#ctx0" brushRef="#br0" timeOffset="-2135.914">5427 555 8762 0 0,'0'0'2242'0'0,"0"0"-734"0"0,0 0-557 0 0,0 0-115 0 0,0 0 22 0 0,0 0 126 0 0,0 0 121 0 0,0 0 12 0 0,0 0 0 0 0,0 0-106 0 0,0 0-169 0 0,0 0-121 0 0,0 0-126 0 0,35-7-124 0 0,108-21-119 0 0,179-55-1074 0 0,-303 77-202 0 0,18-6-2560 0 0,-16 1-5828 0 0,-12 3 282 0 0</inkml:trace>
  <inkml:trace contextRef="#ctx0" brushRef="#br0" timeOffset="-1674.087">6258 98 6081 0 0,'0'0'5020'0'0,"0"0"-3193"0"0,0 0-877 0 0,0 0 203 0 0,0 0 213 0 0,0 0 75 0 0,0 0-147 0 0,0 0-262 0 0,-11 35-230 0 0,-31 109-151 0 0,23-28 349 0 0,-7 280 1326 0 0,25-392-2311 0 0,1-1 0 0 0,0 0 1 0 0,-1 1-1 0 0,1-1 0 0 0,0 0 0 0 0,1 1 1 0 0,-1-1-1 0 0,1 0 0 0 0,-1 1 1 0 0,1-1-1 0 0,0 0 0 0 0,0 1 1 0 0,0-1-1 0 0,1 0 0 0 0,-1 0 0 0 0,1 0 1 0 0,0 0-1 0 0,-1-1 0 0 0,2 1 1 0 0,-1 0-1 0 0,0-1 0 0 0,0 1 1 0 0,1-1-1 0 0,-1 0 0 0 0,1 0 0 0 0,0 0 1 0 0,-1 0-1 0 0,1 0 0 0 0,0 0 1 0 0,0-1-1 0 0,0 0 0 0 0,1 1 1 0 0,-1-1-1 0 0,0 0 0 0 0,0 0 0 0 0,3-1-15 0 0,4-1 52 0 0,1-1-1 0 0,-1-1 0 0 0,1 0 0 0 0,-1 0 0 0 0,0-1 0 0 0,-1 0 1 0 0,1-1-1 0 0,-1 0 0 0 0,1 0 0 0 0,-2-1 0 0 0,1-1 0 0 0,0 0-51 0 0,37-22 47 0 0,-33 21-45 0 0,0 0 1 0 0,1 2 0 0 0,-1-1 0 0 0,1 2 0 0 0,0 0-1 0 0,1 1 1 0 0,-1 0 0 0 0,1 1 0 0 0,0 0 0 0 0,11 1-3 0 0,-24 3 1 0 0,0 1 0 0 0,0 0 1 0 0,0 0-1 0 0,0 0 1 0 0,-1 0-1 0 0,1 0 0 0 0,0 0 1 0 0,-1 0-1 0 0,1 1 0 0 0,-1-1 1 0 0,0 0-1 0 0,0 1 1 0 0,0-1-1 0 0,0 1 0 0 0,0 0 1 0 0,-1-1-1 0 0,1 1 1 0 0,-1-1-1 0 0,0 1 0 0 0,1 0 1 0 0,-1 0-1 0 0,-1-1 0 0 0,1 1 1 0 0,0 0-1 0 0,0-1 1 0 0,-1 1-1 0 0,0 0 0 0 0,0-1-1 0 0,1 7 20 0 0,-3 81 71 0 0,4-88-115 0 0,1 0-1 0 0,-1-1 1 0 0,0 1 0 0 0,1-1 0 0 0,0 1-1 0 0,-1-1 1 0 0,1 0 0 0 0,0 0 0 0 0,0 0-1 0 0,-1 0 1 0 0,1 0 0 0 0,0 0-1 0 0,0 0 1 0 0,0-1 0 0 0,0 1 0 0 0,0-1-1 0 0,0 1 1 0 0,1-1 0 0 0,-1 0 0 0 0,0 0-1 0 0,0 0 1 0 0,0 0 0 0 0,0 0-1 0 0,0 0 1 0 0,1-1 24 0 0,24 1-2145 0 0,-18 0-1492 0 0,-1 0-3929 0 0,-6 0-3714 0 0</inkml:trace>
  <inkml:trace contextRef="#ctx0" brushRef="#br0" timeOffset="-1269.893">6810 857 3945 0 0,'0'0'2088'0'0,"0"0"-198"0"0,0 0 46 0 0,0 0-11 0 0,0 0-210 0 0,0 0-232 0 0,0 0-192 0 0,0 0-192 0 0,0 0-147 0 0,0 0-112 0 0,0 0-128 0 0,0 0-104 0 0,0 0-88 0 0,23-1-58 0 0,71-3-63 0 0,-54-12 136 0 0,-35 11-401 0 0,-2 1-74 0 0,1 0 1 0 0,-1 0-1 0 0,1 0 0 0 0,-1 0 0 0 0,-1-1 0 0 0,1 1 1 0 0,0-1-1 0 0,-1 0 0 0 0,0 0 0 0 0,0 0 0 0 0,-1 0 0 0 0,1 0 1 0 0,-1 0-1 0 0,0 0 0 0 0,-1-1 0 0 0,1 1 0 0 0,-1 0 1 0 0,0 0-1 0 0,0-1 0 0 0,-1 1 0 0 0,1 0 0 0 0,-2-3-60 0 0,-1 5-9 0 0,0 0 0 0 0,-1 0 0 0 0,0 1 0 0 0,1-1 0 0 0,-1 1 0 0 0,0 0 0 0 0,0 0-1 0 0,0 1 1 0 0,-1-1 0 0 0,1 1 0 0 0,0 0 0 0 0,0 0 0 0 0,-1 0 0 0 0,1 1 0 0 0,-1-1-1 0 0,1 1 1 0 0,-1 0 0 0 0,1 0 0 0 0,0 1 0 0 0,-1-1 0 0 0,1 1 0 0 0,0 0 0 0 0,-1 0 0 0 0,1 1-1 0 0,0-1 1 0 0,0 1 0 0 0,0 0 0 0 0,0 0 0 0 0,0 0 0 0 0,0 0 0 0 0,-1 2 9 0 0,-4 0-14 0 0,0 0 1 0 0,0 0-1 0 0,1 1 1 0 0,-1 1-1 0 0,1-1 1 0 0,0 1 0 0 0,0 1-1 0 0,1-1 1 0 0,0 1-1 0 0,0 0 1 0 0,1 1-1 0 0,0 0 1 0 0,0 0 0 0 0,0 0-1 0 0,1 1 1 0 0,1 0-1 0 0,-1 0 1 0 0,2 0-1 0 0,-1 0 1 0 0,1 1-1 0 0,0-1 1 0 0,1 1 0 0 0,0 0-1 0 0,1-1 1 0 0,0 6 13 0 0,3-10-2 0 0,0 0 1 0 0,1-1-1 0 0,-1 0 1 0 0,1 1-1 0 0,0-1 1 0 0,0 0-1 0 0,1-1 1 0 0,-1 1-1 0 0,1 0 1 0 0,0-1-1 0 0,0 0 1 0 0,0 0-1 0 0,0 0 1 0 0,1-1-1 0 0,-1 1 1 0 0,1-1-1 0 0,-1 0 1 0 0,1 0-1 0 0,0 0 1 0 0,0-1-1 0 0,0 0 1 0 0,0 0-1 0 0,0 0 1 0 0,1 0 1 0 0,28 5-109 0 0,1-1 0 0 0,-1-1 1 0 0,1-2-1 0 0,0-1 0 0 0,29-4 109 0 0,36-14-4025 0 0,-65 4-5828 0 0,-25 8 1071 0 0</inkml:trace>
  <inkml:trace contextRef="#ctx0" brushRef="#br0" timeOffset="-999.08">7298 1022 2673 0 0,'0'0'2864'0'0,"0"0"-462"0"0,0 0-187 0 0,0 0-148 0 0,0 0-340 0 0,0 0-293 0 0,0 0-228 0 0,0 0-170 0 0,0 0-48 0 0,0 0 11 0 0,0 0 60 0 0,0 0 0 0 0,3 0-110 0 0,1-3-796 0 0,-1 0 0 0 0,1 0 0 0 0,-1 0 1 0 0,1 0-1 0 0,-1-1 0 0 0,0 0 0 0 0,0 1 0 0 0,-1-1 0 0 0,1 0 0 0 0,-1 0 0 0 0,0 0 0 0 0,0-1 0 0 0,0 1 0 0 0,0 0 1 0 0,-1-1-1 0 0,0 0 0 0 0,0 1 0 0 0,0-1 0 0 0,0-4-153 0 0,6-14 399 0 0,1-2-78 0 0,-5 12-281 0 0,0 0 1 0 0,1-1-1 0 0,1 1 1 0 0,0 1-1 0 0,1-1 1 0 0,0 1-1 0 0,1 0 1 0 0,1 0-1 0 0,0 1 1 0 0,0 0-1 0 0,1 0 1 0 0,0 1-1 0 0,1 0 1 0 0,6-4-41 0 0,4 13-2056 0 0,-17 16-5765 0 0,-3-11-3791 0 0</inkml:trace>
  <inkml:trace contextRef="#ctx0" brushRef="#br0" timeOffset="-580.237">7729 809 4497 0 0,'0'0'4821'0'0,"0"0"-1964"0"0,0 0-861 0 0,0 0-241 0 0,0 0-285 0 0,0 0-277 0 0,0 0-202 0 0,0 0-179 0 0,0 0-127 0 0,0 0-97 0 0,0 0-79 0 0,0 0-74 0 0,0 0-42 0 0,24-23-55 0 0,74-73-54 0 0,-74 56 71 0 0,-26 37-302 0 0,1 1-43 0 0,0 0 0 0 0,0 0 0 0 0,-1 0 0 0 0,1 0 0 0 0,0 1 0 0 0,-1-1 0 0 0,1 0 0 0 0,-1 1 0 0 0,0-1 0 0 0,1 1 0 0 0,-1-1 0 0 0,0 1 0 0 0,0 0 0 0 0,0 0 0 0 0,0 0 0 0 0,0 0 0 0 0,0 0 0 0 0,0 1 0 0 0,0-1 0 0 0,-1 0 1 0 0,1 1-1 0 0,0 0 0 0 0,0-1 0 0 0,-1 1 0 0 0,1 0 0 0 0,0 0 0 0 0,0 0 0 0 0,-1 1 0 0 0,1-1 0 0 0,0 1 0 0 0,0-1 0 0 0,0 1 0 0 0,0-1-10 0 0,-71 31-122 0 0,64-26 114 0 0,1 0 0 0 0,-1 0 0 0 0,1 1-1 0 0,0 0 1 0 0,1 1 0 0 0,0-1 0 0 0,0 2 0 0 0,0-1-1 0 0,1 1 1 0 0,0 0 0 0 0,0 0 0 0 0,1 0-1 0 0,0 1 1 0 0,1 0 0 0 0,0 0 0 0 0,0 0 0 0 0,1 0-1 0 0,0 1 1 0 0,0-1 0 0 0,1 1 0 0 0,1 0 0 0 0,0 0-1 0 0,0 0 1 0 0,1-1 0 0 0,0 1 0 0 0,0 0 8 0 0,4 0 89 0 0,0 0 0 0 0,0-1 1 0 0,1 0-1 0 0,1 0 0 0 0,-1 0 0 0 0,1-1 1 0 0,1 0-1 0 0,0 0 0 0 0,0 0 0 0 0,0-1 1 0 0,1 0-1 0 0,0-1 0 0 0,0 1 0 0 0,1-2 1 0 0,-1 1-1 0 0,1-1 0 0 0,1 0 0 0 0,-1-1 1 0 0,1 0-1 0 0,0-1 0 0 0,-1 0 0 0 0,1 0 1 0 0,1-1-1 0 0,-1-1 0 0 0,0 1 0 0 0,0-2 1 0 0,7 1-90 0 0,-2-1-403 0 0,23-2 519 0 0,-17-11-6656 0 0,-17 9-5261 0 0</inkml:trace>
  <inkml:trace contextRef="#ctx0" brushRef="#br0" timeOffset="24790.895">941 1453 1296 0 0,'0'0'1611'0'0,"0"0"71"0"0,0 0 14 0 0,0 0 26 0 0,0 0-94 0 0,0 0-151 0 0,0 0-93 0 0,0 0-85 0 0,0 0-45 0 0,0 0-137 0 0,0 0-163 0 0,-1-4-119 0 0,1-2-528 0 0,-6-24 4000 0 0,5 37 1117 0 0,0 13-5691 0 0,-2 99 656 0 0,-5-1 1 0 0,-5 0-1 0 0,-5 0 1 0 0,-9 18-390 0 0,-5 67 52 0 0,32-177-215 0 0,-26-52-5501 0 0,22 22 4435 0 0,0 0-1390 0 0,1 0-2332 0 0,-1-2-6718 0 0</inkml:trace>
  <inkml:trace contextRef="#ctx0" brushRef="#br0" timeOffset="25044.762">451 1899 9986 0 0,'0'0'3127'0'0,"0"0"-1572"0"0,0 0-733 0 0,0 0 5 0 0,0 0 205 0 0,0 0 138 0 0,0 0-22 0 0,0 0-123 0 0,0 0-106 0 0,33-6-100 0 0,107-20-91 0 0,339-71 1291 0 0,-428 91-2334 0 0,10-3-1304 0 0,-22-2-6795 0 0,-30 7-3214 0 0</inkml:trace>
  <inkml:trace contextRef="#ctx0" brushRef="#br0" timeOffset="25533.584">1355 1357 13331 0 0,'0'0'1680'0'0,"0"0"-389"0"0,0 0-251 0 0,0 0-87 0 0,0 0-1 0 0,0 0-1 0 0,0 0-84 0 0,0 0-139 0 0,0 0-87 0 0,0 0-67 0 0,-11 36-72 0 0,-35 113-42 0 0,19-2 743 0 0,20 139 18 0 0,6-277-1217 0 0,2 1 0 0 0,-1-1 0 0 0,1 0 0 0 0,1 1 1 0 0,-1-1-1 0 0,2 0 0 0 0,-1 0 0 0 0,1 0 0 0 0,1 0 0 0 0,-1-1 1 0 0,2 1-1 0 0,-1-1 0 0 0,1 0 0 0 0,0 0 0 0 0,3 3-4 0 0,-4-10 11 0 0,0 0-1 0 0,-1 0 0 0 0,1 0 0 0 0,0-1 0 0 0,0 0 1 0 0,-1 1-1 0 0,1-1 0 0 0,0-1 0 0 0,0 1 1 0 0,-1 0-1 0 0,1-1 0 0 0,0 0 0 0 0,0 0 1 0 0,-1 0-1 0 0,1 0 0 0 0,-1-1 0 0 0,1 1 0 0 0,-1-1 1 0 0,0 0-1 0 0,1 0 0 0 0,-1 0 0 0 0,0-1 1 0 0,0 1-1 0 0,-1-1 0 0 0,1 1 0 0 0,0-1 1 0 0,-1 0-1 0 0,1 0 0 0 0,-1-1-10 0 0,9-5 5 0 0,2-3-2 0 0,1 1 1 0 0,0 1-1 0 0,0 0 1 0 0,1 1-1 0 0,0 0 1 0 0,1 2-1 0 0,0-1 1 0 0,3 1-4 0 0,-18 6 0 0 0,0 1 0 0 0,0-1 1 0 0,1 0-1 0 0,-1 1 0 0 0,0-1 1 0 0,1 1-1 0 0,-1 0 0 0 0,0 0 1 0 0,1-1-1 0 0,-1 1 0 0 0,0 0 0 0 0,1 0 1 0 0,-1 0-1 0 0,0 0 0 0 0,1 0 1 0 0,-1 1-1 0 0,0-1 0 0 0,1 0 1 0 0,-1 1-1 0 0,0-1 0 0 0,1 0 1 0 0,-1 1-1 0 0,0 0 0 0 0,0-1 0 0 0,1 1 1 0 0,-1 0-1 0 0,0 0 0 0 0,0-1 1 0 0,0 1-1 0 0,0 0 0 0 0,0 0 1 0 0,0 0-1 0 0,0 0 0 0 0,-1 0 1 0 0,1 1-1 0 0,0-1 0 0 0,-1 0 0 0 0,1 0 1 0 0,0 0-1 0 0,-1 1 0 0 0,1-1 1 0 0,-1 0-1 0 0,0 1 0 0 0,1-1 1 0 0,-1 0-1 0 0,0 1 0 0 0,0-1 1 0 0,0 0-1 0 0,0 1 0 0 0,0-1 0 0 0,0 0 1 0 0,-1 1-1 0 0,2 156 185 0 0,0-157-219 0 0,1 0 0 0 0,-1 0 1 0 0,1 0-1 0 0,0 0 0 0 0,-1 0 0 0 0,1 0 0 0 0,0 0 0 0 0,0-1 1 0 0,0 1-1 0 0,0-1 0 0 0,0 1 0 0 0,0-1 0 0 0,-1 1 0 0 0,1-1 1 0 0,0 0-1 0 0,0 0 0 0 0,0 0 0 0 0,0 0 0 0 0,0-1 0 0 0,0 1 1 0 0,0 0-1 0 0,0-1 0 0 0,0 0 0 0 0,0 1 0 0 0,0-1 0 0 0,-1 0 1 0 0,1 0-1 0 0,0 0 0 0 0,-1 0 0 0 0,1 0 0 0 0,0 0 0 0 0,-1 0 1 0 0,1-1-1 0 0,-1 1 0 0 0,1-1 34 0 0,31-25-3922 0 0,-21 16-2681 0 0,-7 6-4730 0 0</inkml:trace>
  <inkml:trace contextRef="#ctx0" brushRef="#br0" timeOffset="25878.367">1874 2109 0 0 0,'0'0'951'0'0,"0"0"937"0"0,0 0 306 0 0,0 0 71 0 0,0 0-34 0 0,0 0-88 0 0,0 0-93 0 0,0 0-186 0 0,32-2-236 0 0,100-4-233 0 0,-56-16 671 0 0,-69 20-1901 0 0,0-1 0 0 0,0-1 0 0 0,0 1 0 0 0,0-1 0 0 0,-1 0 0 0 0,1 0 0 0 0,-1-1 0 0 0,0 0 0 0 0,-1 0 0 0 0,1 0 0 0 0,-1-1 0 0 0,0 0 0 0 0,-1 0 0 0 0,1 0 0 0 0,-1 0 0 0 0,0-1 0 0 0,-1 0 0 0 0,1 1 0 0 0,-1-1 0 0 0,-1-1 0 0 0,1 1 0 0 0,-1 0 0 0 0,-1-1 0 0 0,1 1 0 0 0,-1-6-165 0 0,-1 11 8 0 0,0 0-1 0 0,0 0 1 0 0,0 0 0 0 0,-1 0 0 0 0,1 1-1 0 0,-1-1 1 0 0,0 0 0 0 0,1 0-1 0 0,-1 0 1 0 0,0 1 0 0 0,0-1-1 0 0,0 0 1 0 0,0 1 0 0 0,-1-1 0 0 0,1 1-1 0 0,0-1 1 0 0,-1 1 0 0 0,1-1-1 0 0,-1 1 1 0 0,1 0 0 0 0,-1 0 0 0 0,1 0-1 0 0,-1 0 1 0 0,0 0 0 0 0,0 0-1 0 0,1 0 1 0 0,-1 1 0 0 0,0-1 0 0 0,0 1-1 0 0,0-1 1 0 0,0 1 0 0 0,0 0-1 0 0,0 0 1 0 0,0 0 0 0 0,0 0-1 0 0,0 0-7 0 0,-72 14-150 0 0,60-6 115 0 0,1 0 0 0 0,-1 1 0 0 0,1 0 0 0 0,1 1 0 0 0,0 0-1 0 0,0 1 1 0 0,1 1 0 0 0,1 0 0 0 0,0 0 0 0 0,0 1 0 0 0,1 0 0 0 0,1 0 0 0 0,0 1 0 0 0,1 1 0 0 0,0 0 35 0 0,6-11-1 0 0,0 0-1 0 0,0-1 1 0 0,0 1-1 0 0,0 1 1 0 0,1-1-1 0 0,0 0 1 0 0,-1 0-1 0 0,2 0 1 0 0,-1 0-1 0 0,0 0 1 0 0,1 0-1 0 0,0 0 1 0 0,0 0-1 0 0,0 0 1 0 0,0 0-1 0 0,1-1 1 0 0,-1 1-1 0 0,1 0 1 0 0,0-1-1 0 0,0 1 1 0 0,0-1-1 0 0,1 1 1 0 0,-1-1-1 0 0,1 0 1 0 0,0 0-1 0 0,0 0 1 0 0,0-1-1 0 0,0 1 1 0 0,0-1-1 0 0,1 0 1 0 0,-1 1-1 0 0,1-1 1 0 0,0-1-1 0 0,-1 1 1 0 0,1-1-1 0 0,0 1 1 0 0,0-1 0 0 0,0 0-1 0 0,0 0 1 0 0,0-1-1 0 0,0 1 1 0 0,0-1 1 0 0,176 0-407 0 0,-136-12-1951 0 0,-27 7-3295 0 0,-7 4-6011 0 0</inkml:trace>
  <inkml:trace contextRef="#ctx0" brushRef="#br0" timeOffset="26642.793">3169 1295 6169 0 0,'0'0'2335'0'0,"0"0"-397"0"0,0 0-245 0 0,0 0 0 0 0,0 0 92 0 0,0 0-84 0 0,0 0-267 0 0,0 0-322 0 0,0 0-286 0 0,0 0-226 0 0,0 0-141 0 0,3-8 227 0 0,6 50 960 0 0,4 99 111 0 0,-7 0-1 0 0,-8 63-1756 0 0,0-48 233 0 0,0 32-166 0 0,-26-121-1903 0 0,-17-52-6022 0 0,27-15-2763 0 0,12 0 3046 0 0</inkml:trace>
  <inkml:trace contextRef="#ctx0" brushRef="#br0" timeOffset="26894.22">2894 1836 7017 0 0,'0'0'4783'0'0,"0"0"-3076"0"0,0 0-1066 0 0,0 0 106 0 0,0 0 323 0 0,0 0 270 0 0,0 0 74 0 0,0 0-138 0 0,0 0-181 0 0,0 0-131 0 0,0 0-121 0 0,0 0-82 0 0,29 12-68 0 0,89 38-83 0 0,-25-32 332 0 0,-42-16-749 0 0,0-3 1 0 0,0-2-1 0 0,0-3 0 0 0,47-11-193 0 0,89-6-1776 0 0,-147 21-2478 0 0,0 2-3639 0 0,-31 0-3636 0 0</inkml:trace>
  <inkml:trace contextRef="#ctx0" brushRef="#br0" timeOffset="27306.152">3677 1980 856 0 0,'0'0'2223'0'0,"0"0"-257"0"0,0 0-34 0 0,0 0 25 0 0,0 0-203 0 0,0 0-241 0 0,0 0-172 0 0,0 0-155 0 0,0 0-77 0 0,0 0-38 0 0,0 0-20 0 0,0 0-70 0 0,0 0-98 0 0,31 5-122 0 0,96 13-115 0 0,-64-25 216 0 0,-55 2-681 0 0,-3 3-87 0 0,0 0 1 0 0,0 0-1 0 0,0 0 1 0 0,0-1 0 0 0,0 1-1 0 0,-1-1 1 0 0,1 0-1 0 0,-1-1 1 0 0,0 1-1 0 0,0-1 1 0 0,0 0-1 0 0,0 0 1 0 0,-1 0-1 0 0,1 0 1 0 0,-1-1 0 0 0,0 1-1 0 0,-1-1 1 0 0,1 0-1 0 0,-1 0 1 0 0,0 0-1 0 0,0 0 1 0 0,0 0-1 0 0,-1-1 1 0 0,0 1-1 0 0,0 0 1 0 0,0-1 0 0 0,0 1-1 0 0,-1-1 1 0 0,0-1-95 0 0,-4 4-14 0 0,1 0 1 0 0,-1 0 0 0 0,0 0 0 0 0,0 0-1 0 0,0 1 1 0 0,-1 0 0 0 0,1-1-1 0 0,0 2 1 0 0,-1-1 0 0 0,1 0-1 0 0,-1 1 1 0 0,0 0 0 0 0,0 0 0 0 0,1 0-1 0 0,-1 1 1 0 0,0 0 0 0 0,0 0-1 0 0,0 0 1 0 0,1 0 0 0 0,-1 1 0 0 0,0-1-1 0 0,0 1 1 0 0,1 1 0 0 0,-1-1-1 0 0,0 1 1 0 0,1-1 0 0 0,-1 1-1 0 0,1 1 1 0 0,0-1 0 0 0,-4 3 13 0 0,-4 1-13 0 0,0 0 1 0 0,0 0-1 0 0,1 1 0 0 0,0 1 1 0 0,0 0-1 0 0,1 0 1 0 0,0 1-1 0 0,0 1 0 0 0,1 0 1 0 0,1 0-1 0 0,-1 0 1 0 0,2 1-1 0 0,-1 0 0 0 0,2 1 1 0 0,-1 0-1 0 0,2 0 0 0 0,-1 0 1 0 0,2 1-1 0 0,-1-1 1 0 0,2 1-1 0 0,0 0 0 0 0,0 0 1 0 0,2 0-1 0 0,-1 1 0 0 0,2-1 1 0 0,-1 1 12 0 0,5-7 2 0 0,-1-1 0 0 0,1 0-1 0 0,0 1 1 0 0,0-1 0 0 0,0-1 0 0 0,1 1 0 0 0,0-1 0 0 0,0 0 0 0 0,0 0 0 0 0,1 0-1 0 0,0-1 1 0 0,0 1 0 0 0,0-1 0 0 0,0-1 0 0 0,1 0 0 0 0,0 1 0 0 0,-1-2-1 0 0,1 1 1 0 0,0-1 0 0 0,0 0 0 0 0,0-1 0 0 0,1 1 0 0 0,-1-1 0 0 0,0-1 0 0 0,5 0-2 0 0,133 5-777 0 0,-68-16-1313 0 0,-28-3-5343 0 0,-34 9-2593 0 0</inkml:trace>
  <inkml:trace contextRef="#ctx0" brushRef="#br0" timeOffset="28054.929">4428 1895 6433 0 0,'0'0'2352'0'0,"0"0"-200"0"0,0 0-72 0 0,0 0-112 0 0,0 0-252 0 0,0 0-364 0 0,0 0-392 0 0,0 0-283 0 0,0 0-163 0 0,0 0-64 0 0,0 0-48 0 0,0 0-61 0 0,0 0-52 0 0,-16 23-49 0 0,-50 72-67 0 0,-48 59 565 0 0,76-105-523 0 0,70-83 897 0 0,209-204-385 0 0,-236 233-663 0 0,-5 6-71 0 0,0 0 0 0 0,1-1 1 0 0,-1 1-1 0 0,0-1 1 0 0,0 1-1 0 0,0-1 0 0 0,0 1 1 0 0,1-1-1 0 0,-1 1 1 0 0,0-1-1 0 0,0 1 0 0 0,1-1 1 0 0,-1 0-1 0 0,0 1 1 0 0,1-1-1 0 0,-1 1 0 0 0,0-1 1 0 0,1 0-1 0 0,-1 1 1 0 0,1-1-1 0 0,-1 0 0 0 0,1 1 1 0 0,-1-1-1 0 0,1 0 1 0 0,-1 0-1 0 0,1 0 0 0 0,-1 1 1 0 0,1-1-1 0 0,-1 0 1 0 0,1 0-1 0 0,-1 0 0 0 0,1 0 1 0 0,-1 0-1 0 0,1 0 1 0 0,-1 0-1 0 0,1 0 0 0 0,-1 0 1 0 0,1 0-1 0 0,-1 0 1 0 0,1 0-1 0 0,0 0 0 0 0,-1-1 1 0 0,1 1-1 0 0,-1 0 1 0 0,1 0-1 0 0,-1-1 0 0 0,0 1 1 0 0,1 0-1 0 0,-1 0 1 0 0,1-1-1 0 0,-1 1 0 0 0,1 0 1 0 0,-1-1-1 0 0,0 1 1 0 0,1-1-1 0 0,-1 1 0 0 0,0-1 1 0 0,0 1-1 0 0,1-1 7 0 0,-3 49 103 0 0,0-40-97 0 0,0 0 0 0 0,1 0-1 0 0,1 0 1 0 0,-1 1 0 0 0,1-1 0 0 0,1 0 0 0 0,-1 0 0 0 0,1 1 0 0 0,1-1 0 0 0,-1 0 0 0 0,2 0 0 0 0,-1 0 0 0 0,1 0 0 0 0,0-1-1 0 0,1 1 1 0 0,-1-1 0 0 0,1 0 0 0 0,1 0 0 0 0,0 0 0 0 0,0 0 0 0 0,1 0-6 0 0,-1-4 87 0 0,1-1 0 0 0,0 0 0 0 0,-1-1-1 0 0,1 1 1 0 0,0-1 0 0 0,0 0 0 0 0,0 0 0 0 0,0-1 0 0 0,0 0 0 0 0,0 0 0 0 0,0 0-1 0 0,0-1 1 0 0,0 0 0 0 0,0 0 0 0 0,0 0 0 0 0,0-1 0 0 0,-1 0 0 0 0,1 0 0 0 0,0 0-1 0 0,-1-1 1 0 0,3-2-87 0 0,4 1 120 0 0,0-2 0 0 0,0 0-1 0 0,-1 0 1 0 0,1-1 0 0 0,-2 0-1 0 0,1-1 1 0 0,-1 0 0 0 0,0-1-1 0 0,-1 0 1 0 0,0 0 0 0 0,0-1-1 0 0,-1-1 1 0 0,0 1 0 0 0,-1-1-1 0 0,0 0 1 0 0,-1-1 0 0 0,-1 0-1 0 0,1 0 1 0 0,-2 0-120 0 0,10-79-179 0 0,-40 79-2573 0 0,8 19-5885 0 0,15-3-3260 0 0</inkml:trace>
  <inkml:trace contextRef="#ctx0" brushRef="#br0" timeOffset="28480.855">5282 1899 12843 0 0,'0'0'2032'0'0,"0"0"-521"0"0,0 0-180 0 0,0 0-91 0 0,0 0-141 0 0,0 0-195 0 0,0 0-173 0 0,0 0-148 0 0,0 0-116 0 0,0 0-96 0 0,0 0-79 0 0,0 0-62 0 0,-22-2-55 0 0,-68-1-34 0 0,35 19 52 0 0,43-9-151 0 0,11-7-41 0 0,0 0 0 0 0,-1 0 0 0 0,1 1-1 0 0,-1-1 1 0 0,1 0 0 0 0,0 1 0 0 0,-1-1 0 0 0,1 1 0 0 0,0-1-1 0 0,-1 1 1 0 0,1 0 0 0 0,0-1 0 0 0,0 1 0 0 0,0 0 0 0 0,-1 0-1 0 0,1 0 1 0 0,0 0 0 0 0,0 0 0 0 0,0 0 0 0 0,1 0-1 0 0,-1 0 1 0 0,0 1 0 0 0,0-1 0 0 0,1 0 0 0 0,-1 0 0 0 0,0 1-1 0 0,1-1 1 0 0,-1 0 0 0 0,1 1 0 0 0,0-1 0 0 0,-1 1 0 0 0,1-1-1 0 0,0 0 1 0 0,0 1 0 0 0,0-1 0 0 0,0 1 0 0 0,0-1-1 0 0,0 0 1 0 0,1 1 0 0 0,-1-1 0 0 0,0 1 0 0 0,1-1 0 0 0,-1 0-1 0 0,1 1 1 0 0,-1-1 0 0 0,1 0 0 0 0,0 1 0 0 0,-1-1 0 0 0,1 0-1 0 0,0 0 1 0 0,0 0 0 0 0,0 0 0 0 0,0 0 0 0 0,0 0-1 0 0,0 0 1 0 0,121 62 63 0 0,-119-61-44 0 0,-1 0 1 0 0,1 0-1 0 0,-1 1 1 0 0,0-1-1 0 0,0 1 1 0 0,0-1-1 0 0,0 1 1 0 0,0 0-1 0 0,0 0 1 0 0,-1 0-1 0 0,1 0 1 0 0,-1 0-1 0 0,0 0 1 0 0,0 0-1 0 0,0 0 1 0 0,0 0-1 0 0,0 1 1 0 0,-1-1 0 0 0,0 0-1 0 0,0 1 1 0 0,0-1-1 0 0,0 0 1 0 0,0 2-21 0 0,-2 0 63 0 0,1 1 1 0 0,-2-1 0 0 0,1 1 0 0 0,0-1-1 0 0,-1 0 1 0 0,0 0 0 0 0,0 0-1 0 0,-1 0 1 0 0,1 0 0 0 0,-1-1 0 0 0,0 1-1 0 0,0-1 1 0 0,-1 0 0 0 0,1 0 0 0 0,-1-1-1 0 0,0 0 1 0 0,0 1 0 0 0,0-2-1 0 0,0 1 1 0 0,-1 0 0 0 0,0-1-64 0 0,-15 11 101 0 0,15-8-94 0 0,0-1 0 0 0,0 0 0 0 0,0 0 0 0 0,-1-1 1 0 0,0 0-1 0 0,0 0 0 0 0,1 0 0 0 0,-2-1 1 0 0,1 0-1 0 0,0-1 0 0 0,0 1 0 0 0,-7-1-7 0 0,-12 1 186 0 0,10-1-1636 0 0,5 0-2691 0 0,11-2-1209 0 0,0-2-6170 0 0</inkml:trace>
  <inkml:trace contextRef="#ctx0" brushRef="#br0" timeOffset="28731.808">5507 2068 15379 0 0,'0'0'1489'0'0,"0"0"-641"0"0,0 0 48 0 0,0 0 32 0 0,0 0-112 0 0,0 0-176 0 0,0 0-319 0 0,0 0-193 0 0,0 0-120 0 0,0 0-96 0 0,0 0-32 0 0,0 0-73 0 0,0 0-151 0 0,-30 184-400 0 0,30-180-1464 0 0,0-4-9803 0 0</inkml:trace>
  <inkml:trace contextRef="#ctx0" brushRef="#br0" timeOffset="28898.216">5523 1777 17380 0 0,'0'0'1576'0'0,"0"0"-744"0"0,0 0-248 0 0,0 0-112 0 0,0 0-103 0 0,0 0-129 0 0,0 0-176 0 0,0 0-120 0 0,0 0-88 0 0,0 0-121 0 0,0 0-215 0 0,0 0-400 0 0,0 0-1184 0 0,0 0-3882 0 0,116-33-5736 0 0</inkml:trace>
  <inkml:trace contextRef="#ctx0" brushRef="#br0" timeOffset="29131.948">5965 1928 10746 0 0,'0'0'3744'0'0,"0"0"-2028"0"0,0 0-770 0 0,0 0-107 0 0,0 0-107 0 0,0 0-119 0 0,0 0-155 0 0,0 0-152 0 0,0 0-106 0 0,0 0-84 0 0,-26 33-37 0 0,-77 101-28 0 0,68-67-28 0 0,35-58-33 0 0,0-6 9 0 0,0 0 0 0 0,1 0 1 0 0,-1 1-1 0 0,1-1 0 0 0,-1 0 0 0 0,1 0 0 0 0,0 0 0 0 0,0 0 0 0 0,0 0 1 0 0,1 0-1 0 0,-1 0 0 0 0,1 0 0 0 0,0 0 0 0 0,-1-1 0 0 0,1 1 1 0 0,1 0-1 0 0,-1-1 0 0 0,0 0 0 0 0,0 1 0 0 0,1-1 0 0 0,-1 0 1 0 0,1 0-1 0 0,0-1 0 0 0,0 1 0 0 0,0 0 0 0 0,-1-1 0 0 0,1 0 0 0 0,1 0 1 0 0,-1 0-1 0 0,0 0 0 0 0,0 0 0 0 0,0 0 0 0 0,3-1 1 0 0,2 2 121 0 0,1-1 0 0 0,0 0 0 0 0,0-1-1 0 0,0 1 1 0 0,-1-2 0 0 0,1 1 0 0 0,0-1 0 0 0,0-1-1 0 0,-1 0 1 0 0,1 0 0 0 0,-1-1 0 0 0,3-1-121 0 0,-2 0 166 0 0,-1 0 1 0 0,0-1-1 0 0,0 0 1 0 0,0 0-1 0 0,-1-1 1 0 0,0 0 0 0 0,0 0-1 0 0,-1-1 1 0 0,1 0-1 0 0,-1 0 1 0 0,-1 0-1 0 0,1-1 1 0 0,-2 0 0 0 0,1 0-1 0 0,-1 0 1 0 0,0-1-1 0 0,0 1 1 0 0,-1-1-1 0 0,0 0 1 0 0,-1 0-1 0 0,0 0 1 0 0,0 0 0 0 0,-1 0-1 0 0,-1-1 1 0 0,1 1-1 0 0,-1 0 1 0 0,-1 0-1 0 0,0-6-166 0 0,0 11-40 0 0,1 1 0 0 0,-1-1 0 0 0,0 0-1 0 0,0 1 1 0 0,0-1 0 0 0,0 1 0 0 0,-1 0 0 0 0,1-1-1 0 0,-1 1 1 0 0,0 0 0 0 0,0 0 0 0 0,0 0-1 0 0,0 0 1 0 0,-1 0 0 0 0,1 1 0 0 0,-1-1-1 0 0,1 1 1 0 0,-1 0 0 0 0,0-1 0 0 0,0 1 0 0 0,0 0-1 0 0,0 1 1 0 0,-1-1 0 0 0,1 0 0 0 0,0 1-1 0 0,-1 0 1 0 0,1 0 0 0 0,-2 0 40 0 0,-42-1-8345 0 0,39 5-3379 0 0</inkml:trace>
  <inkml:trace contextRef="#ctx0" brushRef="#br0" timeOffset="29519.852">6206 2138 17628 0 0,'0'0'1829'0'0,"0"0"-594"0"0,0 0-177 0 0,0 0-27 0 0,0 0-112 0 0,0 0-127 0 0,0 0-180 0 0,0 0-168 0 0,0 0-112 0 0,0 0-81 0 0,0 0-60 0 0,0 0-35 0 0,0 0-46 0 0,20-22-39 0 0,60-68 0 0 0,-29 37-46 0 0,-48 51-50 0 0,-1-1-1 0 0,1 1 1 0 0,-1 0-1 0 0,1 0 1 0 0,0 1 0 0 0,-1-1-1 0 0,1 1 1 0 0,0-1-1 0 0,0 1 1 0 0,0 0 0 0 0,0 0-1 0 0,1 0 1 0 0,-1 0-1 0 0,0 1 1 0 0,0-1 0 0 0,1 1-1 0 0,-1 0 1 0 0,0 0-1 0 0,0 0 1 0 0,1 0 0 0 0,0 1 25 0 0,23 64-416 0 0,-25-60 467 0 0,-1 1 1 0 0,1-1 0 0 0,1 1 0 0 0,-1-1-1 0 0,1 0 1 0 0,0 0 0 0 0,0 0 0 0 0,0-1-1 0 0,1 1 1 0 0,0-1 0 0 0,0 1 0 0 0,0-1-1 0 0,0-1 1 0 0,1 1 0 0 0,-1 0 0 0 0,1-1-1 0 0,0 0 1 0 0,0 0 0 0 0,0-1 0 0 0,1 1-1 0 0,-1-1 1 0 0,0 0 0 0 0,1-1 0 0 0,0 1-1 0 0,-1-1 1 0 0,1 0 0 0 0,0 0 0 0 0,-1-1-1 0 0,1 0 1 0 0,0 0 0 0 0,0 0 0 0 0,0-1-1 0 0,-1 0 1 0 0,1 0 0 0 0,0 0 0 0 0,-1-1-1 0 0,1 1 1 0 0,-1-2 0 0 0,0 1 0 0 0,1 0-1 0 0,2-3-51 0 0,6-5-3 0 0,0-2-1 0 0,0 0 1 0 0,-1 0 0 0 0,-1-1-1 0 0,0-1 1 0 0,-1 0-1 0 0,0 0 1 0 0,-1-1 0 0 0,3-8 3 0 0,-7 9-877 0 0,-3 7-1497 0 0,0 0-3896 0 0,-1 2-6353 0 0</inkml:trace>
  <inkml:trace contextRef="#ctx0" brushRef="#br0" timeOffset="31508.108">7655 1615 3273 0 0,'0'0'1968'0'0,"0"0"-354"0"0,0 0-57 0 0,0 0 209 0 0,0 0 239 0 0,0 0 151 0 0,0 0-152 0 0,0 0-336 0 0,0 0-374 0 0,0 0-303 0 0,0 0-224 0 0,0 0-156 0 0,0 0-58 0 0,0-5-79 0 0,3-14-53 0 0,-2 14-31 0 0,-1 5-73 0 0,0 0-84 0 0,0 0-52 0 0,0 14 223 0 0,9 71 35 0 0,-5 1 0 0 0,-3-1 0 0 0,-3 1 0 0 0,-5-1 0 0 0,-4 8-439 0 0,-16 32-86 0 0,22-111-400 0 0,4-11-5093 0 0,1-13-4330 0 0,0 6 383 0 0</inkml:trace>
  <inkml:trace contextRef="#ctx0" brushRef="#br0" timeOffset="32027.797">7463 1553 5689 0 0,'0'0'2234'0'0,"0"0"-448"0"0,0 0-218 0 0,0 0 126 0 0,0 0 114 0 0,0 0-86 0 0,0 0-282 0 0,0 0-417 0 0,0 0-321 0 0,0 0-141 0 0,0 0-57 0 0,0 0-21 0 0,11-8-39 0 0,36-26-57 0 0,27 14 366 0 0,-55 19-567 0 0,19-4 172 0 0,-1 2 1 0 0,1 1-1 0 0,-1 2 0 0 0,1 1 1 0 0,22 5-359 0 0,-57-6 8 0 0,1 0-1 0 0,-1 0 1 0 0,1 1-1 0 0,-1 0 1 0 0,1-1 0 0 0,-1 1-1 0 0,0 0 1 0 0,1 1 0 0 0,-1-1-1 0 0,0 0 1 0 0,0 1 0 0 0,0 0-1 0 0,0 0 1 0 0,0 0-1 0 0,0 0 1 0 0,-1 0 0 0 0,1 1-1 0 0,-1-1 1 0 0,1 1 0 0 0,-1 0-1 0 0,0-1 1 0 0,0 1 0 0 0,0 0-1 0 0,0 0 1 0 0,-1 0-1 0 0,1 1 1 0 0,-1-1 0 0 0,0 0-1 0 0,0 1 1 0 0,0-1 0 0 0,0 0-1 0 0,0 1 1 0 0,-1-1-1 0 0,0 1 1 0 0,0-1 0 0 0,0 1-1 0 0,0-1 1 0 0,0 1 0 0 0,-1-1-1 0 0,1 1 1 0 0,-1-1 0 0 0,0 1-1 0 0,0-1 1 0 0,0 0-1 0 0,-1 0 1 0 0,1 1 0 0 0,-1 0-8 0 0,-149 166 193 0 0,148-167-194 0 0,1 0 0 0 0,-1 1-1 0 0,0-1 1 0 0,1 0 0 0 0,0 1 0 0 0,0-1-1 0 0,0 1 1 0 0,0 0 0 0 0,1-1 0 0 0,-1 1-1 0 0,1 0 1 0 0,0 0 0 0 0,0 0 0 0 0,0 0-1 0 0,1 0 1 0 0,0 1 0 0 0,-1-1 0 0 0,1 0-1 0 0,1 0 1 0 0,-1 0 0 0 0,1 0 0 0 0,-1 0-1 0 0,1 0 1 0 0,0 0 0 0 0,1 0 0 0 0,-1 0-1 0 0,1 0 1 0 0,-1-1 0 0 0,1 1 0 0 0,2 3 1 0 0,134 81-44 0 0,-104-66 29 0 0,-24-17 20 0 0,1 1 0 0 0,-1 0 1 0 0,0 1-1 0 0,0 0 0 0 0,-1 1 0 0 0,0 0 1 0 0,0 1-1 0 0,-1-1 0 0 0,0 2 0 0 0,-1-1 1 0 0,0 1-1 0 0,0 0 0 0 0,-1 0 0 0 0,2 5-5 0 0,-7-11 22 0 0,0-1 0 0 0,0 1 0 0 0,-1 0 0 0 0,1-1 0 0 0,-1 1 0 0 0,0 0 0 0 0,0-1 0 0 0,0 1 0 0 0,0 0 0 0 0,-1-1 0 0 0,1 1 0 0 0,-1 0 0 0 0,0-1 0 0 0,0 1 0 0 0,-1-1 0 0 0,1 1 0 0 0,-1-1-1 0 0,1 0 1 0 0,-1 0 0 0 0,0 0 0 0 0,0 0 0 0 0,-1 0 0 0 0,1 0 0 0 0,-1 0 0 0 0,1-1 0 0 0,-1 1 0 0 0,0-1 0 0 0,0 0 0 0 0,0 1 0 0 0,-1-1-22 0 0,-101 54 459 0 0,76-47-444 0 0,-1 0 0 0 0,0-2 0 0 0,0-1 0 0 0,0-2 0 0 0,-1-1 0 0 0,0-1 0 0 0,-19-2-15 0 0,49 0-39 0 0,1 0-1 0 0,-1-1 0 0 0,0 1 0 0 0,1 0 1 0 0,-1 0-1 0 0,1-1 0 0 0,-1 1 0 0 0,1-1 1 0 0,-1 1-1 0 0,1 0 0 0 0,-1-1 0 0 0,1 1 0 0 0,-1-1 1 0 0,1 1-1 0 0,0-1 0 0 0,-1 1 0 0 0,1-1 1 0 0,0 0-1 0 0,-1 1 0 0 0,1-1 0 0 0,0 1 1 0 0,0-1-1 0 0,-1 0 0 0 0,1 1 0 0 0,0-1 1 0 0,0 0-1 0 0,0 1 0 0 0,0-1 0 0 0,0 0 1 0 0,0 1-1 0 0,0-1 0 0 0,0 0 0 0 0,0 1 1 0 0,0-1-1 0 0,1 1 0 0 0,-1-1 0 0 0,0 0 1 0 0,0 1-1 0 0,1-1 0 0 0,-1 1 0 0 0,0-1 0 0 0,0 0 1 0 0,1 1-1 0 0,-1-1 0 0 0,1 1 0 0 0,-1-1 1 0 0,1 1-1 0 0,-1-1 0 0 0,1 1 0 0 0,-1 0 1 0 0,1-1-1 0 0,-1 1 0 0 0,1 0 0 0 0,-1-1 1 0 0,1 1-1 0 0,0 0 0 0 0,-1-1 0 0 0,1 1 1 0 0,-1 0-1 0 0,1 0 0 0 0,0 0 0 0 0,-1 0 1 0 0,1 0-1 0 0,0 0 40 0 0,55-27-5096 0 0,-34 17-2303 0 0,-8 2-4058 0 0</inkml:trace>
  <inkml:trace contextRef="#ctx0" brushRef="#br0" timeOffset="32309.703">8423 1958 10706 0 0,'0'0'1605'0'0,"0"0"-228"0"0,0 0 2 0 0,0 0 40 0 0,0 0-41 0 0,0 0-165 0 0,0 0-252 0 0,0 0-233 0 0,-23 32-184 0 0,-66 101-141 0 0,65-75 38 0 0,25-50-320 0 0,1-5-49 0 0,-1 1-1 0 0,1-1 0 0 0,0 0 0 0 0,0 0 0 0 0,0 0 0 0 0,0 0 0 0 0,1 0 0 0 0,-1 0 0 0 0,1-1 1 0 0,0 1-1 0 0,0-1 0 0 0,0 1 0 0 0,0-1 0 0 0,0 0 0 0 0,0-1 0 0 0,0 1 0 0 0,1 0 0 0 0,-1-1 1 0 0,1 0-1 0 0,-1 0 0 0 0,1 0 0 0 0,-1 0 0 0 0,1 0 0 0 0,0-1 0 0 0,-1 1 0 0 0,1-1 0 0 0,0 0 1 0 0,0-1-1 0 0,-1 1 0 0 0,1 0 0 0 0,0-1 0 0 0,-1 0 0 0 0,1 0 0 0 0,3-1-71 0 0,-2 0 68 0 0,1-1 0 0 0,0 1-1 0 0,0-1 1 0 0,-1 0 0 0 0,0-1-1 0 0,0 1 1 0 0,0-1 0 0 0,0 0-1 0 0,0-1 1 0 0,-1 1 0 0 0,0-1-1 0 0,0 1 1 0 0,0-1 0 0 0,0-1-1 0 0,-1 1 1 0 0,0 0 0 0 0,0-1 0 0 0,0 0-1 0 0,-1 1 1 0 0,0-1 0 0 0,0 0-1 0 0,0 0 1 0 0,-1 0 0 0 0,0-1-1 0 0,0 1 1 0 0,0 0 0 0 0,-1 0-1 0 0,0-1-67 0 0,0 1-59 0 0,1 1-1 0 0,-1-1 1 0 0,0 1-1 0 0,-1-1 1 0 0,0 1-1 0 0,1 0 1 0 0,-2-1-1 0 0,1 1 1 0 0,-1 0-1 0 0,1 0 1 0 0,-1-1-1 0 0,-1 1 1 0 0,1 1-1 0 0,-1-1 1 0 0,0 0-1 0 0,0 1 1 0 0,0-1-1 0 0,-1 1 1 0 0,1 0-1 0 0,-1 0 1 0 0,0 0-1 0 0,0 1 1 0 0,-1-1-1 0 0,1 1 1 0 0,-1 0-1 0 0,1 0 1 0 0,-1 1-1 0 0,0-1 1 0 0,-3 0 59 0 0,-17-4-3390 0 0,15 5-2548 0 0,3 1-5764 0 0</inkml:trace>
  <inkml:trace contextRef="#ctx0" brushRef="#br0" timeOffset="32841.932">8942 1527 7410 0 0,'0'0'3587'0'0,"0"0"-650"0"0,0 0-537 0 0,0 0-361 0 0,0 0-358 0 0,0 0-338 0 0,0 0-329 0 0,0 0-288 0 0,0 0-213 0 0,0 0-105 0 0,0 0 3 0 0,0 0 1 0 0,0 0-18 0 0,-10 22-25 0 0,-29 72-46 0 0,35-83-234 0 0,0 1 0 0 0,0 0 1 0 0,1 1-1 0 0,1-1 0 0 0,0 0 1 0 0,1 1-1 0 0,0-1 0 0 0,1 13-89 0 0,0 9 142 0 0,-33 396 369 0 0,27-393-456 0 0,6-36-21 0 0,0-1 17 0 0,1-9 205 0 0,9-5-251 0 0,1 0 0 0 0,1 0 0 0 0,0 1 0 0 0,0 1 0 0 0,1 0 0 0 0,1 0 0 0 0,0 2 0 0 0,1 0 0 0 0,0 0 0 0 0,0 1 0 0 0,3 0-5 0 0,6-5-14 0 0,-6 2-1 0 0,1 1 1 0 0,1 2-1 0 0,0 0 0 0 0,0 0 0 0 0,1 2 0 0 0,0 1 0 0 0,0 0 0 0 0,0 2 1 0 0,1 0-1 0 0,0 1 0 0 0,-1 2 0 0 0,1 0 0 0 0,0 1 0 0 0,2 1 15 0 0,-22 1-1 0 0,1-1 1 0 0,-1 1-1 0 0,0 0 0 0 0,0-1 0 0 0,0 1 0 0 0,0 0 1 0 0,-1 0-1 0 0,1 0 0 0 0,0 0 0 0 0,-1 1 0 0 0,0-1 1 0 0,1 0-1 0 0,-1 1 0 0 0,0-1 0 0 0,0 1 0 0 0,0-1 1 0 0,-1 1-1 0 0,1-1 0 0 0,-1 1 0 0 0,1-1 0 0 0,-1 1 1 0 0,0 0-1 0 0,0-1 0 0 0,0 1 0 0 0,0 0 0 0 0,0-1 1 0 0,-1 1-1 0 0,1 0 0 0 0,-1-1 0 0 0,0 1 0 0 0,1-1 1 0 0,-1 1-1 0 0,-1-1 0 0 0,1 1 0 0 0,0-1 0 0 0,0 0 1 0 0,-1 0-1 0 0,1 0 0 0 0,-1 1 0 0 0,0-1 1 0 0,-9 12 10 0 0,0-1 0 0 0,-1-1 0 0 0,0 1 0 0 0,-1-2 0 0 0,0 0 0 0 0,-1 0 0 0 0,0-2 0 0 0,-1 1 0 0 0,0-2 0 0 0,0 0 0 0 0,-1-1 0 0 0,0 0 0 0 0,0-1 0 0 0,-1-1 0 0 0,0-1 0 0 0,-10 2-10 0 0,20-4-49 0 0,0 0 1 0 0,0 0-1 0 0,0-1 0 0 0,0 0 0 0 0,0 0 0 0 0,0 0 0 0 0,0-1 0 0 0,0 0 0 0 0,0-1 1 0 0,0 1-1 0 0,0-2 0 0 0,0 1 0 0 0,0-1 0 0 0,0 1 0 0 0,0-2 0 0 0,1 1 0 0 0,-5-3 49 0 0,1-14-2191 0 0,9 5-5548 0 0,1 6-4262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1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12 818 0 0 0,'0'0'3081'0'0,"0"0"-890"0"0,0 0-219 0 0,0 0-85 0 0,0 0-69 0 0,0 0-128 0 0,0 0-183 0 0,0 0-126 0 0,0 0-119 0 0,0 0-123 0 0,0 0-87 0 0,-11-11 2106 0 0,12-11-2759 0 0,1 1 1 0 0,0 0-1 0 0,2 0 1 0 0,1 0-1 0 0,0 1 1 0 0,1 0-1 0 0,2 0 0 0 0,0 0 1 0 0,1 1-1 0 0,5-8-399 0 0,-5 10 34 0 0,0 1 0 0 0,1 1-1 0 0,0-1 1 0 0,1 2 0 0 0,1-1-1 0 0,0 2 1 0 0,1 0 0 0 0,1 0 0 0 0,0 1-1 0 0,0 1 1 0 0,5-3-34 0 0,-18 14-5 0 0,0 0-1 0 0,-1-1 1 0 0,1 1 0 0 0,0 0 0 0 0,0 0-1 0 0,-1-1 1 0 0,1 1 0 0 0,0 0-1 0 0,0 0 1 0 0,-1 0 0 0 0,1 0-1 0 0,0 0 1 0 0,0 0 0 0 0,0 0 0 0 0,-1 0-1 0 0,1 0 1 0 0,0 0 0 0 0,0 1-1 0 0,-1-1 1 0 0,1 0 0 0 0,0 0-1 0 0,0 1 1 0 0,-1-1 0 0 0,1 0 0 0 0,0 1-1 0 0,-1-1 1 0 0,1 1 0 0 0,-1-1-1 0 0,1 1 1 0 0,0-1 0 0 0,-1 1 0 0 0,1 0-1 0 0,-1-1 1 0 0,1 1 0 0 0,-1 0-1 0 0,0-1 1 0 0,1 1 0 0 0,-1 0-1 0 0,0-1 1 0 0,1 1 0 0 0,-1 0 0 0 0,0 0-1 0 0,0-1 1 0 0,0 1 0 0 0,0 0-1 0 0,1 0 1 0 0,-1 0 0 0 0,0-1-1 0 0,-1 1 1 0 0,1 0 0 0 0,0 0 0 0 0,0-1-1 0 0,0 1 1 0 0,0 0 0 0 0,0 0-1 0 0,-1-1 1 0 0,1 1 0 0 0,0 0-1 0 0,-1 0 1 0 0,1-1 5 0 0,1 9 63 0 0,-23 207 144 0 0,42-223-123 0 0,177-163 220 0 0,-107 118-320 0 0,-92 104-72 0 0,-36 91 189 0 0,31-51-294 0 0,34-66-1383 0 0,-1-25-4195 0 0,-20-1 2843 0 0,1 0-8635 0 0</inkml:trace>
  <inkml:trace contextRef="#ctx0" brushRef="#br0" timeOffset="305.724">748 413 9682 0 0,'0'0'1616'0'0,"0"0"-358"0"0,0 0-110 0 0,0 0-1 0 0,0 0-77 0 0,0 0-119 0 0,0 0-150 0 0,0 0-114 0 0,-11 32-74 0 0,-31 99-42 0 0,36-72 282 0 0,10-53-680 0 0,1-1-23 0 0,0 1 0 0 0,0-1 0 0 0,1-1 0 0 0,-1 1 0 0 0,1-1 0 0 0,0 0 0 0 0,0 0 1 0 0,0-1-1 0 0,1 1 0 0 0,-1-1 0 0 0,1-1 0 0 0,0 1 0 0 0,0-1 0 0 0,0-1 0 0 0,0 1 0 0 0,0-1 0 0 0,0 0 0 0 0,0-1 1 0 0,0 1-1 0 0,1-2 0 0 0,-1 1 0 0 0,0-1 0 0 0,0 0 0 0 0,0 0 0 0 0,0-1 0 0 0,0 0 0 0 0,0 0 0 0 0,0-1 1 0 0,-1 1-1 0 0,1-2 0 0 0,1 0-150 0 0,4-3 67 0 0,-2-1 0 0 0,1 0 1 0 0,-1-1-1 0 0,0 1 0 0 0,-1-2 0 0 0,0 0 1 0 0,-1 0-1 0 0,1 0 0 0 0,-2-1 0 0 0,0 0 1 0 0,0-1-1 0 0,-1 1 0 0 0,0-1 0 0 0,-1-1 1 0 0,-1 1-1 0 0,3-10-67 0 0,-3-28-2097 0 0,-4 38-1155 0 0,-1 9-2946 0 0,-2 2-5609 0 0</inkml:trace>
  <inkml:trace contextRef="#ctx0" brushRef="#br0" timeOffset="663.693">1369 347 12667 0 0,'0'0'1588'0'0,"0"0"-525"0"0,0 0-223 0 0,0 0 31 0 0,0 0-46 0 0,0 0-63 0 0,0 0-149 0 0,0 0-164 0 0,0 0-103 0 0,0 0-68 0 0,0 0-45 0 0,0 0-37 0 0,0 0-47 0 0,-27 7-37 0 0,-79 24-57 0 0,105-31-54 0 0,-1-1-1 0 0,1 1 1 0 0,0 0-1 0 0,0 0 1 0 0,0 0 0 0 0,0-1-1 0 0,-1 1 1 0 0,1 0-1 0 0,0 1 1 0 0,0-1-1 0 0,0 0 1 0 0,0 0 0 0 0,0 0-1 0 0,-1 1 1 0 0,1-1-1 0 0,0 1 1 0 0,0-1 0 0 0,0 1-1 0 0,0-1 1 0 0,0 1-1 0 0,0 0 1 0 0,0-1-1 0 0,0 1 1 0 0,0 0 0 0 0,0 0-1 0 0,1-1 1 0 0,-1 1-1 0 0,0 0 1 0 0,1 0-1 0 0,-1 0 1 0 0,0 0 0 0 0,1 0-1 0 0,-1 0 1 0 0,1 0-1 0 0,-1 1 1 0 0,1-1-1 0 0,0 0 1 0 0,-1 0 0 0 0,1 0-1 0 0,0 0 1 0 0,0 0-1 0 0,0 1 1 0 0,0 0-1 0 0,1 4-25 0 0,1-2 30 0 0,0-1 0 0 0,0 0-1 0 0,1 1 1 0 0,-1-1 0 0 0,1 0 0 0 0,0 0-1 0 0,0 0 1 0 0,0-1 0 0 0,0 1-1 0 0,1-1 1 0 0,-1 0 0 0 0,0 1 0 0 0,1-1-1 0 0,0-1 1 0 0,-1 1 0 0 0,1-1-1 0 0,0 1 1 0 0,0-1 0 0 0,0 0 0 0 0,0-1-1 0 0,1 1-4 0 0,9 4 29 0 0,-9-4 4 0 0,0 0 0 0 0,0 0 0 0 0,0 1 0 0 0,0 0 0 0 0,0 0 0 0 0,0 0 0 0 0,-1 0 1 0 0,1 1-1 0 0,-1 0 0 0 0,0 0 0 0 0,0 0 0 0 0,0 0 0 0 0,0 1 0 0 0,0-1 0 0 0,-1 1 0 0 0,0 0 0 0 0,0 0 0 0 0,0 1 0 0 0,0-1 0 0 0,0 0 0 0 0,-1 1 0 0 0,0 0 0 0 0,0 0 0 0 0,0-1 0 0 0,-1 1 0 0 0,1 0 0 0 0,-1 2-33 0 0,-4 3 103 0 0,0-1 0 0 0,0 0-1 0 0,-2 0 1 0 0,1 0-1 0 0,-1 0 1 0 0,0-1-1 0 0,0 0 1 0 0,-1 0-1 0 0,0 0 1 0 0,-1-1 0 0 0,0 0-1 0 0,0 0 1 0 0,0-1-1 0 0,-1 0 1 0 0,0 0-1 0 0,0 0 1 0 0,-1-1-1 0 0,1-1 1 0 0,-1 1 0 0 0,0-1-1 0 0,-5 0-102 0 0,-48 15-851 0 0,70-35-2837 0 0,1 3 696 0 0,-1 5-2102 0 0,-2 1-5622 0 0</inkml:trace>
  <inkml:trace contextRef="#ctx0" brushRef="#br0" timeOffset="920.05">1682 1 9154 0 0,'0'0'6073'0'0,"0"0"-4016"0"0,0 0-1409 0 0,0 0-5 0 0,0 0 213 0 0,0 0 140 0 0,0 0-28 0 0,0 0-96 0 0,0 0-105 0 0,2 32-112 0 0,6 101-116 0 0,-6 99 661 0 0,-11-8-1984 0 0,-2-197-894 0 0,-3-19-5851 0 0,8-5 3152 0 0,-1 1-6683 0 0</inkml:trace>
  <inkml:trace contextRef="#ctx0" brushRef="#br0" timeOffset="1078.728">1562 255 11971 0 0,'0'0'1944'0'0,"0"0"-656"0"0,0 0-136 0 0,0 0-271 0 0,0 0-225 0 0,0 0-112 0 0,212-70-200 0 0,-179 66-80 0 0,-4-3-136 0 0,1 7-128 0 0,-6-4-216 0 0,3 4-424 0 0,-7-4-1024 0 0,-9 4-8707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56 281 760 0 0,'0'0'1268'0'0,"0"0"55"0"0,0 0 360 0 0,0 0 445 0 0,0 0 252 0 0,0 0-110 0 0,0 0-422 0 0,0 0-490 0 0,0 0-394 0 0,0 0-265 0 0,0 0-138 0 0,2-1-81 0 0,159-2 4862 0 0,-129 3-5000 0 0,0-2-1 0 0,1-1 1 0 0,-1-1 0 0 0,0-2 0 0 0,17-5-342 0 0,-37 7 62 0 0,16-2 32 0 0,0-2 0 0 0,-1-1 0 0 0,0-1 0 0 0,0-1 0 0 0,-1-2 0 0 0,-1 0 0 0 0,0-2 0 0 0,13-11-94 0 0,-36 25 14 0 0,0 0 0 0 0,0 0 0 0 0,-1 0 0 0 0,1-1 1 0 0,-1 1-1 0 0,1-1 0 0 0,-1 1 0 0 0,1-1 0 0 0,-1 1 0 0 0,0-1 0 0 0,0 0 1 0 0,0 0-1 0 0,0 0 0 0 0,0 0 0 0 0,0 1 0 0 0,0-1 0 0 0,-1 0 0 0 0,1-1 1 0 0,-1 1-1 0 0,1 0 0 0 0,-1 0 0 0 0,0 0 0 0 0,0 0 0 0 0,0 0 1 0 0,0 0-1 0 0,0 0 0 0 0,0 0 0 0 0,-1 0 0 0 0,1-1 0 0 0,-1 1 0 0 0,1 0 1 0 0,-1 0-1 0 0,0 0 0 0 0,0 1 0 0 0,0-1 0 0 0,0 0 0 0 0,0 0 0 0 0,0 0 1 0 0,0 1-1 0 0,-1-1 0 0 0,1 1 0 0 0,-1-1 0 0 0,1 1 0 0 0,-1-1 1 0 0,1 1-1 0 0,-1 0 0 0 0,0 0 0 0 0,0 0 0 0 0,0 0 0 0 0,0 0 0 0 0,0 0 1 0 0,0 0-1 0 0,0 1 0 0 0,0-1 0 0 0,0 1 0 0 0,0-1 0 0 0,0 1 0 0 0,0 0 1 0 0,-1 0-15 0 0,-5-1-11 0 0,1 1 1 0 0,-1 1-1 0 0,1-1 1 0 0,-1 1-1 0 0,1 1 1 0 0,0-1-1 0 0,0 1 1 0 0,-1 0-1 0 0,1 1 1 0 0,1 0-1 0 0,-1 0 1 0 0,0 0-1 0 0,1 1 1 0 0,-1 0-1 0 0,1 0 1 0 0,0 1-1 0 0,1 0 1 0 0,-1 0-1 0 0,1 0 1 0 0,0 1-1 0 0,0-1 1 0 0,0 1-1 0 0,1 0 1 0 0,-3 5 10 0 0,-6 11-17 0 0,1 1 1 0 0,1-1-1 0 0,1 2 1 0 0,1-1-1 0 0,1 1 1 0 0,-3 20 16 0 0,2 1-17 0 0,2 1 1 0 0,3 1 0 0 0,1-1-1 0 0,3 1 1 0 0,1-1-1 0 0,3 1 17 0 0,30 265 35 0 0,-33-293-22 0 0,0 5-26 0 0,0-1 0 0 0,-1 0 0 0 0,-2 0 1 0 0,0 1-1 0 0,-1-1 0 0 0,-2 0 0 0 0,0-1 0 0 0,-1 1 0 0 0,-3 1 13 0 0,3-8-42 0 0,0-1-1 0 0,-2 1 1 0 0,0-1 0 0 0,-1-1-1 0 0,0 0 1 0 0,-1 0 0 0 0,0-1-1 0 0,-2 0 1 0 0,1-1 0 0 0,-1 0-1 0 0,-1-1 1 0 0,0 0-1 0 0,-1-1 1 0 0,0 0 0 0 0,0-2-1 0 0,-1 1 1 0 0,0-2 0 0 0,-1 0-1 0 0,0-1 1 0 0,0 0-1 0 0,0-1 1 0 0,0-1 0 0 0,-1-1-1 0 0,0 0 1 0 0,1-1 0 0 0,-13-1 42 0 0,26-1-1 0 0,0-1-1 0 0,0 0 1 0 0,0 0 0 0 0,0 0 0 0 0,0 0 0 0 0,1 0 0 0 0,-1-1 0 0 0,1 1 0 0 0,-1-1 0 0 0,1 0 0 0 0,-1 0-1 0 0,1 0 1 0 0,0 0 0 0 0,0 0 0 0 0,0 0 0 0 0,0-1 0 0 0,0 1 0 0 0,0-1 0 0 0,1 1 0 0 0,-1-1 0 0 0,1 1-1 0 0,0-1 1 0 0,0 0 0 0 0,0 0 0 0 0,0 0 0 0 0,0 0 0 0 0,0 0 0 0 0,1-1 1 0 0,-6-86-15 0 0,13 63 105 0 0,2 0-1 0 0,0 1 0 0 0,2 0 0 0 0,1 0 1 0 0,1 1-1 0 0,1 1 0 0 0,1 0 0 0 0,1 1 1 0 0,1 1-1 0 0,1 0 0 0 0,1 1 0 0 0,1 1 1 0 0,19-14-90 0 0,-22 16 80 0 0,9-8 47 0 0,1 1 0 0 0,1 1 0 0 0,1 1 0 0 0,1 2 0 0 0,1 0 0 0 0,12-4-127 0 0,50-5 128 0 0,-79 19 171 0 0,-8 6-3027 0 0,-1 3-7709 0 0,-2 2-1040 0 0</inkml:trace>
  <inkml:trace contextRef="#ctx0" brushRef="#br0" timeOffset="368.558">695 877 5961 0 0,'0'0'1673'0'0,"0"0"-317"0"0,0 0-33 0 0,0 0 127 0 0,0 0 3 0 0,0 0-150 0 0,0 0-239 0 0,0 0-211 0 0,0 0-133 0 0,0 0-23 0 0,0 0 3 0 0,0 0-1 0 0,0 0 31 0 0,-3 19 11 0 0,-8 54 9 0 0,8-54 44 0 0,3-19 4 0 0,0-26 2152 0 0,2 4-2751 0 0,2-1-1 0 0,0 1 1 0 0,1 1 0 0 0,1-1 0 0 0,1 1-1 0 0,1 0 1 0 0,1 0 0 0 0,4-6-199 0 0,-2 3 93 0 0,101-179 72 0 0,-100 194-2668 0 0,-11 22-5230 0 0,-2-3 330 0 0,1-6-2821 0 0</inkml:trace>
  <inkml:trace contextRef="#ctx0" brushRef="#br0" timeOffset="622.449">1120 752 6793 0 0,'0'0'3209'0'0,"0"0"-2201"0"0,0 0-376 0 0,0 0 65 0 0,0 0 39 0 0,0 0 32 0 0,0 0-136 0 0,0 0-200 0 0,0 0-192 0 0,0 0-128 0 0,0 0-80 0 0,0 0-120 0 0,0 0-72 0 0,0 0-176 0 0,48 166-264 0 0,-46-166-648 0 0,1 0-2273 0 0,-1 0-5817 0 0</inkml:trace>
  <inkml:trace contextRef="#ctx0" brushRef="#br0" timeOffset="849.373">1094 465 11194 0 0,'0'0'2097'0'0,"0"0"-657"0"0,0 0-352 0 0,0 0-343 0 0,0 0-337 0 0,0 0-192 0 0,0 0-216 0 0,0 0-72 0 0,0 0-8 0 0,0 0-104 0 0,0 0-232 0 0,0 0-369 0 0,0 0-567 0 0,0 0-2049 0 0,116 3-7497 0 0</inkml:trace>
  <inkml:trace contextRef="#ctx0" brushRef="#br0" timeOffset="1002.925">1591 531 5529 0 0,'0'0'3026'0'0,"0"0"-459"0"0,0 0-77 0 0,0 0-100 0 0,0 0-179 0 0,0 0-346 0 0,0 0-545 0 0,0 0-475 0 0,0 0-326 0 0,0 0-139 0 0,0 0-44 0 0,0 0-12 0 0,-21 15-56 0 0,-70 47-77 0 0,-8 27 131 0 0,96-85-325 0 0,0-1 1 0 0,0 1-1 0 0,1-1 1 0 0,-1 1 0 0 0,1 0-1 0 0,0 0 1 0 0,0 0-1 0 0,0 1 1 0 0,1-1 0 0 0,-1 0-1 0 0,1 0 1 0 0,0 1-1 0 0,0-1 1 0 0,1 1 0 0 0,-1-1-1 0 0,1 1 1 0 0,0-1 0 0 0,0 1-1 0 0,1-1 1 0 0,-1 1-1 0 0,1-1 1 0 0,0 1 0 0 0,0-1-1 0 0,0 1 1 0 0,1-1-1 0 0,0 0 1 0 0,0 0 0 0 0,0 0-1 0 0,0 0 1 0 0,0 0-1 0 0,1 0 1 0 0,0-1 0 0 0,0 1-1 0 0,3 2 3 0 0,3 0 5 0 0,1 0 0 0 0,0-1 0 0 0,0 0 0 0 0,0-1 0 0 0,0 0 0 0 0,1-1 0 0 0,0 0 0 0 0,0 0 0 0 0,0-1 1 0 0,0 0-1 0 0,0-1 0 0 0,0-1 0 0 0,5 0-5 0 0,97-14-395 0 0,-71-5-1479 0 0,-29 12-1379 0 0,-1 1-3485 0 0,-9 4-4665 0 0</inkml:trace>
  <inkml:trace contextRef="#ctx0" brushRef="#br0" timeOffset="1338.351">2105 130 16219 0 0,'0'0'2730'0'0,"0"0"-1251"0"0,0 0-589 0 0,0 0-93 0 0,0 0 22 0 0,0 0-11 0 0,0 0-109 0 0,0 0-116 0 0,0 0-79 0 0,0 0-36 0 0,0 0-20 0 0,0 0-54 0 0,0 0-86 0 0,6 20-72 0 0,17 66-55 0 0,-14 38 173 0 0,-10-74-280 0 0,30 232 168 0 0,-9-135-329 0 0,-14-136-751 0 0,-9-21-2053 0 0,-6-4-9 0 0,0-2-1131 0 0,2 7-1983 0 0,0 4-5106 0 0</inkml:trace>
  <inkml:trace contextRef="#ctx0" brushRef="#br0" timeOffset="1586.287">1891 513 10322 0 0,'0'0'2173'0'0,"0"0"-561"0"0,0 0-410 0 0,0 0-217 0 0,0 0-153 0 0,0 0-53 0 0,0 0-20 0 0,0 0-11 0 0,0 0 26 0 0,0 0-16 0 0,0 0-67 0 0,0 0-85 0 0,0 0-42 0 0,22 4-53 0 0,69 13-85 0 0,65-13 673 0 0,-57-5-748 0 0,-50-1-2471 0 0,0 2-7245 0 0,-42 0-2086 0 0</inkml:trace>
  <inkml:trace contextRef="#ctx0" brushRef="#br0" timeOffset="1839.988">2547 719 14243 0 0,'0'0'1290'0'0,"0"0"-409"0"0,0 0-81 0 0,0 0 45 0 0,0 0-15 0 0,0 0-109 0 0,0 0-199 0 0,0 0-218 0 0,0 0-150 0 0,0 0-90 0 0,0 0-54 0 0,0 0-62 0 0,5 30-60 0 0,15 93-104 0 0,-8-92-1061 0 0,-10-31 690 0 0,2 0-1808 0 0,-1-1-2294 0 0,0-2-6183 0 0</inkml:trace>
  <inkml:trace contextRef="#ctx0" brushRef="#br0" timeOffset="2102.462">2491 373 9930 0 0,'0'0'1272'0'0,"0"0"-687"0"0,0 0-249 0 0,0 0-152 0 0,0 0-176 0 0,0 0-376 0 0,0 0-361 0 0,0 0-399 0 0,0 0-1032 0 0,0 0-2521 0 0,0 0 1432 0 0</inkml:trace>
  <inkml:trace contextRef="#ctx0" brushRef="#br0" timeOffset="2363.259">2812 616 16115 0 0,'0'0'854'0'0,"0"0"-237"0"0,0 0 62 0 0,0 0 51 0 0,0 0-14 0 0,0 0-88 0 0,0 0-173 0 0,0 0-142 0 0,0 0-41 0 0,0 0-50 0 0,0 0-54 0 0,0 0-15 0 0,-10 33-72 0 0,-28 105-26 0 0,29-78 4 0 0,9-58-20 0 0,1 1 1 0 0,-1-1-1 0 0,1 0 0 0 0,0 1 1 0 0,0-1-1 0 0,0 0 1 0 0,0 0-1 0 0,0 0 0 0 0,0 0 1 0 0,1 0-1 0 0,-1 0 1 0 0,1 0-1 0 0,-1 0 0 0 0,1-1 1 0 0,0 1-1 0 0,0 0 1 0 0,-1-1-1 0 0,1 0 0 0 0,0 1 1 0 0,0-1-1 0 0,1 0 1 0 0,-1 0-1 0 0,0 0 0 0 0,0 0 1 0 0,1 0-1 0 0,-1-1 1 0 0,0 1-1 0 0,1-1 0 0 0,-1 1 1 0 0,0-1-1 0 0,1 0 1 0 0,-1 0-1 0 0,0 0 0 0 0,1 0 1 0 0,-1-1-1 0 0,1 1 0 0 0,-1-1 1 0 0,0 1-1 0 0,1-1 1 0 0,-1 0-1 0 0,0 0 0 0 0,0 0 1 0 0,0 0-1 0 0,0 0 1 0 0,0 0-1 0 0,1-1-39 0 0,7-3 152 0 0,1-1-1 0 0,-1 0 0 0 0,0 0 1 0 0,0-1-1 0 0,0 0 1 0 0,-1-1-1 0 0,-1 0 0 0 0,1-1 1 0 0,-1 0-1 0 0,0 0 1 0 0,-1-1-1 0 0,0 0 1 0 0,-1 0-1 0 0,0 0 0 0 0,-1-1 1 0 0,0 0-1 0 0,0 0 1 0 0,-1 0-1 0 0,-1-1 1 0 0,0 1-1 0 0,0-1 0 0 0,-1 0 1 0 0,-1 0-1 0 0,0-2-151 0 0,-1 12-11 0 0,0 0 1 0 0,0 0-1 0 0,-1 0 0 0 0,1 0 0 0 0,-1-1 0 0 0,0 1 0 0 0,1 0 0 0 0,-1 0 1 0 0,0 0-1 0 0,0 0 0 0 0,0 1 0 0 0,0-1 0 0 0,-1 0 0 0 0,1 0 0 0 0,0 0 1 0 0,-1 1-1 0 0,1-1 0 0 0,-1 1 0 0 0,0-1 0 0 0,0 1 0 0 0,1 0 1 0 0,-1 0-1 0 0,0 0 0 0 0,0 0 0 0 0,0 0 0 0 0,0 0 0 0 0,0 0 0 0 0,0 1 1 0 0,0-1-1 0 0,0 1 0 0 0,-1-1 0 0 0,1 1 0 0 0,0 0 0 0 0,0 0 0 0 0,0 0 1 0 0,-1 0-1 0 0,1 0 0 0 0,-1 1 11 0 0,-52 11-3309 0 0,45-6 1513 0 0,-8 4-7665 0 0,11-3-2852 0 0</inkml:trace>
  <inkml:trace contextRef="#ctx0" brushRef="#br0" timeOffset="2672.514">3154 756 12147 0 0,'0'0'2033'0'0,"0"0"-278"0"0,0 0-218 0 0,0 0-234 0 0,0 0-192 0 0,0 0-179 0 0,0 0-144 0 0,0 0-68 0 0,0 0-73 0 0,0 0-59 0 0,0 0-73 0 0,0 0-96 0 0,0 0-91 0 0,14-28-88 0 0,44-85-90 0 0,-14 47 20 0 0,-3 30-185 0 0,-38 66-412 0 0,-6 91 303 0 0,5-118 163 0 0,0 0-1 0 0,1 1 1 0 0,-1-1-1 0 0,1 0 1 0 0,0 0-1 0 0,0 0 1 0 0,0-1-1 0 0,0 1 1 0 0,0-1 0 0 0,1 0-1 0 0,-1 0 1 0 0,1 0-1 0 0,-1 0 1 0 0,1 0-1 0 0,0-1 1 0 0,0 1-1 0 0,-1-1 1 0 0,1 0-1 0 0,0-1 1 0 0,0 1-1 0 0,0-1 1 0 0,0 1-1 0 0,0-1 1 0 0,0 0-1 0 0,0-1 1 0 0,1 1-1 0 0,-1-1 1 0 0,-1 0-1 0 0,1 1 1 0 0,0-2-1 0 0,0 1 1 0 0,0 0 0 0 0,0-1-1 0 0,-1 0 1 0 0,3-1-39 0 0,4-2 74 0 0,0-1 0 0 0,0 0 0 0 0,0-1 0 0 0,-1 0 0 0 0,0 0 0 0 0,0-1 0 0 0,0 0 0 0 0,-1-1 0 0 0,-1 0 1 0 0,1 0-1 0 0,-1 0 0 0 0,-1-1 0 0 0,0 0 0 0 0,0-1 0 0 0,-1 1 0 0 0,0-2-74 0 0,-4 9-723 0 0,2-6-246 0 0,-2 7-2680 0 0,2 1-3392 0 0,-2 1-5031 0 0</inkml:trace>
  <inkml:trace contextRef="#ctx0" brushRef="#br0" timeOffset="3317.256">3828 505 10002 0 0,'0'0'5876'0'0,"0"0"-3210"0"0,0 0-1032 0 0,0 0-251 0 0,0 0-310 0 0,0 0-261 0 0,0 0-329 0 0,0 0-246 0 0,0 0-76 0 0,0 0-41 0 0,0 0-36 0 0,0 0-15 0 0,0 0-1 0 0,-24 20-33 0 0,-76 62-10 0 0,96-80-28 0 0,-1 1 0 0 0,1 1-1 0 0,-1-1 1 0 0,1 1 0 0 0,0-1 0 0 0,0 1 0 0 0,1 0 0 0 0,-1 1-1 0 0,1-1 1 0 0,0 1 0 0 0,0-1 0 0 0,0 1 0 0 0,1 0-1 0 0,-1 0 1 0 0,0 4 3 0 0,-1 4-15 0 0,3-12 14 0 0,1 0-1 0 0,-1 1 0 0 0,1-1 1 0 0,-1 0-1 0 0,1 1 0 0 0,-1-1 1 0 0,1 0-1 0 0,0 1 0 0 0,0-1 1 0 0,-1 1-1 0 0,1-1 0 0 0,0 0 1 0 0,1 1-1 0 0,-1-1 0 0 0,0 1 1 0 0,0-1-1 0 0,1 0 0 0 0,-1 1 1 0 0,0-1-1 0 0,1 1 0 0 0,-1-1 0 0 0,1 0 1 0 0,0 0-1 0 0,-1 1 0 0 0,1-1 1 0 0,0 0-1 0 0,0 0 0 0 0,0 0 1 0 0,0 0-1 0 0,0 0 0 0 0,0 0 1 0 0,0 0-1 0 0,0 0 0 0 0,0 0 1 0 0,1-1-1 0 0,-1 1 0 0 0,0 0 1 0 0,0-1-1 0 0,1 1 0 0 0,-1-1 1 0 0,0 1-1 0 0,1-1 0 0 0,-1 0 1 0 0,1 1-1 0 0,-1-1 0 0 0,0 0 1 0 0,1 0-1 0 0,-1 0 0 0 0,1 0 1 0 0,-1 0 1 0 0,75-13 181 0 0,-59 5-129 0 0,0-2 1 0 0,0 0-1 0 0,-1 0 0 0 0,0-1 1 0 0,-1-1-1 0 0,-1-1 1 0 0,0 0-1 0 0,0-1 1 0 0,2-4-53 0 0,23-23 136 0 0,-36 74-447 0 0,-3-24 308 0 0,10 83-119 0 0,-9-89 121 0 0,0 0-1 0 0,0-1 1 0 0,0 1 0 0 0,0 0 0 0 0,0-1 0 0 0,1 1 0 0 0,-1-1 0 0 0,1 0 0 0 0,0 1 0 0 0,0-1 0 0 0,0 0 0 0 0,0 0 0 0 0,0 0 0 0 0,0 0 0 0 0,0-1 0 0 0,1 1-1 0 0,-1-1 1 0 0,1 1 0 0 0,-1-1 0 0 0,1 0 0 0 0,0 0 0 0 0,-1 0 0 0 0,1 0 0 0 0,0 0 0 0 0,0-1 0 0 0,0 1 0 0 0,-1-1 0 0 0,1 0 0 0 0,0 0 0 0 0,2 0 1 0 0,4 0 37 0 0,-1 0 1 0 0,1-1 0 0 0,0 0-1 0 0,-1 0 1 0 0,1-1 0 0 0,-1 0-1 0 0,1-1 1 0 0,-1 0-1 0 0,0 0 1 0 0,0-1 0 0 0,0 0-1 0 0,-1 0 1 0 0,6-5-38 0 0,12-7 197 0 0,-1-2 1 0 0,-1-1-1 0 0,0-1 1 0 0,-2 0-1 0 0,0-2 0 0 0,-1-1 1 0 0,-2 0-1 0 0,0-1 0 0 0,-1-1 1 0 0,-2-1-1 0 0,0 0 1 0 0,-2-1-1 0 0,3-11-197 0 0,-8 20-38 0 0,0 0 1 0 0,-2 0-1 0 0,0-1 1 0 0,-1 1-1 0 0,-1-1 1 0 0,-1 0-1 0 0,0-1 1 0 0,-2 1-1 0 0,0 0 1 0 0,-1-1-1 0 0,-1 1 1 0 0,0 0-1 0 0,-2 0 1 0 0,0-1-1 0 0,-2 2 1 0 0,0-3 37 0 0,4 17-19 0 0,-1 1-1 0 0,1-1 1 0 0,-1 1 0 0 0,0 0-1 0 0,0 0 1 0 0,0-1 0 0 0,0 1-1 0 0,0 0 1 0 0,-1 1 0 0 0,1-1-1 0 0,-1 0 1 0 0,0 1 0 0 0,0-1-1 0 0,0 1 1 0 0,0 0 0 0 0,0 0-1 0 0,-1 0 1 0 0,1 1 0 0 0,0-1-1 0 0,-1 1 1 0 0,1 0 0 0 0,-1 0-1 0 0,0 0 1 0 0,1 0 0 0 0,-1 0-1 0 0,0 1 1 0 0,0 0 0 0 0,1 0 0 0 0,-1 0-1 0 0,0 0 1 0 0,0 0 0 0 0,1 1-1 0 0,-1 0 1 0 0,0-1 0 0 0,1 2-1 0 0,-1-1 1 0 0,1 0 0 0 0,-1 1-1 0 0,1-1 1 0 0,0 1 0 0 0,-1 0-1 0 0,1 0 1 0 0,-2 2 19 0 0,-7 8 4 0 0,0 0 1 0 0,0 1-1 0 0,1 1 0 0 0,1 0 1 0 0,0 0-1 0 0,1 1 0 0 0,1 0 0 0 0,0 0 1 0 0,1 1-1 0 0,0 0 0 0 0,2 1 1 0 0,0-1-1 0 0,0 1 0 0 0,2 0 1 0 0,0 0-1 0 0,1 0 0 0 0,1 1 1 0 0,0-1-1 0 0,2 9-4 0 0,1 6 45 0 0,1 1-1 0 0,1-1 1 0 0,2 0 0 0 0,1-1 0 0 0,1 0-1 0 0,2 0 1 0 0,1 0 0 0 0,2-1 0 0 0,0-1-1 0 0,4 2-44 0 0,-3-5-91 0 0,1 0 0 0 0,1-2-1 0 0,1 0 1 0 0,1 0-1 0 0,2-2 1 0 0,0-1-1 0 0,1 0 1 0 0,1-1-1 0 0,0-2 1 0 0,2 0 0 0 0,0-1-1 0 0,1-2 1 0 0,1 0-1 0 0,4 0 92 0 0,-6-7-2282 0 0,-7-5-4023 0 0,-3-2-6131 0 0</inkml:trace>
  <inkml:trace contextRef="#ctx0" brushRef="#br0" timeOffset="8655.043">6484 726 5297 0 0,'0'0'1432'0'0,"0"0"-569"0"0,0 0-27 0 0,0 0 418 0 0,0 0 281 0 0,0 0 12 0 0,0 0-208 0 0,0 0-419 0 0,0 0-302 0 0,0 0-108 0 0,0 0-64 0 0,0 0-39 0 0,0 0-9 0 0,1 15-3 0 0,-1 5-53 0 0,1 11-290 0 0,-1 6 6614 0 0,1-53-6552 0 0,1 1-1 0 0,1-1 1 0 0,0 0-1 0 0,1 1 0 0 0,0 0 1 0 0,1 0-1 0 0,1 0 1 0 0,1 0-1 0 0,0 1 0 0 0,1 0 1 0 0,0 1-1 0 0,1 0 1 0 0,0 0-1 0 0,1 1 0 0 0,1 0 1 0 0,0 0-1 0 0,1 1 1 0 0,0 1-1 0 0,0 0 0 0 0,1 1 1 0 0,0 0-1 0 0,1 1 1 0 0,0 0-1 0 0,0 1 1 0 0,1 1-1 0 0,6-2-113 0 0,-21 7-5 0 0,1 1 0 0 0,0-1-1 0 0,0 0 1 0 0,-1 1 0 0 0,1-1 0 0 0,0 1-1 0 0,0-1 1 0 0,0 1 0 0 0,0-1 0 0 0,0 1 0 0 0,0-1-1 0 0,0 1 1 0 0,0 0 0 0 0,0 0 0 0 0,0-1-1 0 0,0 1 1 0 0,0 0 0 0 0,0 0 0 0 0,0 0 0 0 0,0 0-1 0 0,0 0 1 0 0,0 0 0 0 0,0 1 0 0 0,0-1 0 0 0,0 0-1 0 0,0 0 1 0 0,0 1 0 0 0,0-1 0 0 0,0 1-1 0 0,0-1 1 0 0,0 1 0 0 0,0-1 0 0 0,0 1 0 0 0,0 0-1 0 0,-1-1 1 0 0,1 1 0 0 0,0 0 0 0 0,0-1-1 0 0,-1 1 1 0 0,1 0 0 0 0,-1 0 0 0 0,1 0 0 0 0,0 0-1 0 0,-1 0 1 0 0,0 0 0 0 0,1 0 0 0 0,-1 0 0 0 0,1 0-1 0 0,-1 0 1 0 0,0 0 0 0 0,0 0 0 0 0,0 0-1 0 0,0 0 1 0 0,0 0 0 0 0,0 0 0 0 0,0 0 0 0 0,0 0 5 0 0,1 79-1407 0 0,9-70-1578 0 0,-4-9-7175 0 0,-4-1-1509 0 0</inkml:trace>
  <inkml:trace contextRef="#ctx0" brushRef="#br0" timeOffset="9003.261">7164 509 6337 0 0,'0'0'2664'0'0,"0"0"-504"0"0,0 0-189 0 0,0 0-37 0 0,0 0-146 0 0,0 0-253 0 0,0 0-262 0 0,0 0-200 0 0,0 0-177 0 0,0 0-154 0 0,0 0-82 0 0,0 0-101 0 0,0 0-85 0 0,-2-10-69 0 0,-6-32-81 0 0,7 41-311 0 0,0 0 0 0 0,1 1 0 0 0,-1-1 0 0 0,1 0 0 0 0,-1 0 0 0 0,0 1 0 0 0,0-1 0 0 0,1 1 0 0 0,-1-1 0 0 0,0 1 0 0 0,0-1 0 0 0,0 1 0 0 0,0-1 0 0 0,1 1 0 0 0,-1 0 0 0 0,0 0 0 0 0,0-1 0 0 0,0 1 0 0 0,0 0 0 0 0,0 0 0 0 0,0 0 0 0 0,0 0 1 0 0,0 0-1 0 0,0 0 0 0 0,0 0 0 0 0,0 0 0 0 0,0 0 0 0 0,1 1 0 0 0,-1-1 0 0 0,0 0 0 0 0,0 1 0 0 0,0-1 0 0 0,0 0 0 0 0,0 1 0 0 0,1-1 0 0 0,-1 1 0 0 0,0-1 0 0 0,0 1 0 0 0,1 0 0 0 0,-1-1 0 0 0,0 1 0 0 0,1 0 0 0 0,-1-1 0 0 0,0 1 0 0 0,1 0-13 0 0,-2 0 20 0 0,-11 10 0 0 0,0 0-1 0 0,0 1 1 0 0,1 0-1 0 0,1 1 0 0 0,0 1 1 0 0,0 0-1 0 0,2 0 1 0 0,-1 1-1 0 0,2 0 0 0 0,0 0 1 0 0,-2 8-20 0 0,-3 72-50 0 0,15-91 50 0 0,0 0 0 0 0,0 0 0 0 0,1-1 0 0 0,-1 1 0 0 0,1-1 0 0 0,0 1 0 0 0,0-1 0 0 0,1 0 0 0 0,-1 0 0 0 0,0 0 0 0 0,1 0 0 0 0,0-1 0 0 0,0 0 0 0 0,0 0 0 0 0,0 0 0 0 0,0 0 0 0 0,0 0 0 0 0,0-1-1 0 0,1 0 1 0 0,-1 1 0 0 0,1-2 0 0 0,-1 1 0 0 0,0-1 0 0 0,1 1 0 0 0,2-1 0 0 0,-7 0-5 0 0,29 3-294 0 0,-1-1 0 0 0,1-1 0 0 0,-1-2-1 0 0,1 0 1 0 0,-1-2 0 0 0,24-6 299 0 0,-38 2-1700 0 0,-7 4-964 0 0,0 0-3424 0 0,-1 2-5544 0 0</inkml:trace>
  <inkml:trace contextRef="#ctx0" brushRef="#br0" timeOffset="9441.219">7484 752 0 0 0,'0'0'2311'0'0,"0"0"306"0"0,0 0 3 0 0,0 0-203 0 0,0 0-253 0 0,0 0-229 0 0,0 0-282 0 0,0 0-282 0 0,0 0-259 0 0,0 0-216 0 0,0 0-176 0 0,0 0-148 0 0,0 0-72 0 0,30 0-58 0 0,91-1-26 0 0,-71-10 340 0 0,-45 7-662 0 0,0 0 0 0 0,0-1 0 0 0,-1 1-1 0 0,1-1 1 0 0,-1 0 0 0 0,0-1 0 0 0,0 1 0 0 0,-1-1-1 0 0,0 0 1 0 0,0 1 0 0 0,0-1 0 0 0,0-1 0 0 0,-1 1-1 0 0,0 0 1 0 0,-1-1 0 0 0,1 1 0 0 0,-1-1 0 0 0,0 1-1 0 0,-1-1 1 0 0,0 1 0 0 0,0-7-94 0 0,-2 10-27 0 0,0 1-1 0 0,0-1 1 0 0,0 0-1 0 0,-1 1 1 0 0,1 0 0 0 0,-1-1-1 0 0,0 1 1 0 0,1 0-1 0 0,-1 0 1 0 0,0 0 0 0 0,0 1-1 0 0,-1-1 1 0 0,1 1 0 0 0,0 0-1 0 0,0 0 1 0 0,-1 0-1 0 0,1 0 1 0 0,0 0 0 0 0,-1 1-1 0 0,1-1 1 0 0,-1 1 0 0 0,1 0-1 0 0,-1 0 1 0 0,1 0-1 0 0,0 1 1 0 0,-1-1 0 0 0,1 1-1 0 0,-1 0 1 0 0,1 0-1 0 0,0 0 1 0 0,0 0 0 0 0,-1 1 27 0 0,-7 2-26 0 0,1 1 1 0 0,0 0 0 0 0,0 1-1 0 0,0 0 1 0 0,1 1-1 0 0,0 0 1 0 0,0 0 0 0 0,1 1-1 0 0,0 0 1 0 0,0 0-1 0 0,1 1 1 0 0,0 0 0 0 0,0 0-1 0 0,1 0 1 0 0,1 1-1 0 0,-1 0 1 0 0,2 1 0 0 0,-1-1-1 0 0,1 1 1 0 0,1-1-1 0 0,0 1 1 0 0,0 0 0 0 0,1 1-1 0 0,0 4 26 0 0,4-10-22 0 0,0-1 0 0 0,0 0 0 0 0,0 1 0 0 0,1-1 0 0 0,0 0-1 0 0,0 0 1 0 0,0-1 0 0 0,0 1 0 0 0,1-1 0 0 0,0 0 0 0 0,0 1 0 0 0,0-1-1 0 0,0-1 1 0 0,1 1 0 0 0,-1-1 0 0 0,1 0 0 0 0,0 0 0 0 0,0 0 0 0 0,0-1-1 0 0,0 1 1 0 0,1-1 0 0 0,-1 0 0 0 0,0-1 0 0 0,1 0 0 0 0,0 0 0 0 0,-1 0 0 0 0,1 0-1 0 0,0-1 1 0 0,-1 0 0 0 0,5 0 22 0 0,72 0-1430 0 0,-29-7-5228 0 0,-37 3-4167 0 0</inkml:trace>
  <inkml:trace contextRef="#ctx0" brushRef="#br0" timeOffset="9825.21">8303 516 12203 0 0,'0'0'2141'0'0,"0"0"-690"0"0,0 0-345 0 0,0 0-143 0 0,0 0-92 0 0,0 0-125 0 0,0 0-156 0 0,0 0-166 0 0,-32 15-129 0 0,-97 45-91 0 0,75-28 47 0 0,53-31-248 0 0,0-1 0 0 0,0 1 1 0 0,0-1-1 0 0,0 1 0 0 0,0 0 1 0 0,0 0-1 0 0,0 0 1 0 0,0 0-1 0 0,0-1 0 0 0,0 1 1 0 0,0 0-1 0 0,1 0 0 0 0,-1 0 1 0 0,0 1-1 0 0,1-1 1 0 0,-1 0-1 0 0,1 0 0 0 0,-1 0 1 0 0,1 0-1 0 0,0 1 0 0 0,-1-1 1 0 0,1 0-1 0 0,0 0 1 0 0,0 1-1 0 0,0-1 0 0 0,0 0 1 0 0,0 0-1 0 0,0 1 0 0 0,0-1 1 0 0,0 0-1 0 0,1 0 1 0 0,-1 1-1 0 0,0-1 0 0 0,1 0 1 0 0,-1 0-1 0 0,1 0 0 0 0,-1 0 1 0 0,1 0-1 0 0,0 0 1 0 0,-1 0-1 0 0,1 0 0 0 0,0 0 1 0 0,0 0-1 0 0,0 0 1 0 0,0 0-1 0 0,0 0 0 0 0,0 0 1 0 0,0-1-1 0 0,0 1 0 0 0,0 0 1 0 0,0-1-1 0 0,0 1 1 0 0,0-1-1 0 0,0 1 0 0 0,0-1 1 0 0,1 1-1 0 0,-1-1 0 0 0,0 0 1 0 0,0 0-1 0 0,1 0 1 0 0,-1 0-1 0 0,1 0-3 0 0,37 7 106 0 0,-32-7-99 0 0,-1 0-1 0 0,1 1 0 0 0,0-1 1 0 0,0 1-1 0 0,-1 1 0 0 0,1-1 1 0 0,-1 1-1 0 0,1 0 0 0 0,-1 1 0 0 0,0-1 1 0 0,0 1-1 0 0,0 1 0 0 0,0-1 1 0 0,-1 1-1 0 0,1 0 0 0 0,-1 0 1 0 0,0 1-1 0 0,0-1 0 0 0,0 1 1 0 0,-1 0-1 0 0,0 1 0 0 0,3 4-6 0 0,-5-6 73 0 0,-1 1-1 0 0,1-1 1 0 0,-1 1 0 0 0,-1-1-1 0 0,1 1 1 0 0,-1 0-1 0 0,0-1 1 0 0,0 1 0 0 0,0 0-1 0 0,0-1 1 0 0,-1 1-1 0 0,0 0 1 0 0,0-1 0 0 0,0 1-1 0 0,-1-1 1 0 0,1 1-1 0 0,-1-1 1 0 0,0 0-1 0 0,0 0 1 0 0,-1 0 0 0 0,1 0-1 0 0,-1 0 1 0 0,0 0-1 0 0,0-1 1 0 0,0 1 0 0 0,0-1-1 0 0,-1 0 1 0 0,-2 2-73 0 0,-113 69 1969 0 0,107-69-1921 0 0,-1 0 0 0 0,1-1-1 0 0,-1-1 1 0 0,0 0-1 0 0,0-1 1 0 0,0 0-1 0 0,0-1 1 0 0,0 0 0 0 0,-1-1-48 0 0,11 0-291 0 0,-16-3-3 0 0,12-9-7279 0 0,7 9-4302 0 0</inkml:trace>
  <inkml:trace contextRef="#ctx0" brushRef="#br0" timeOffset="4171.869">5164 273 3969 0 0,'0'0'4129'0'0,"0"0"-1423"0"0,0 0-698 0 0,0 0-310 0 0,0 0-270 0 0,0 0-260 0 0,0 0-254 0 0,0 0-127 0 0,0 0-64 0 0,0 0 21 0 0,0 0 32 0 0,0 0-103 0 0,0 0-77 0 0,27-5-71 0 0,84-16-59 0 0,-3-15 629 0 0,-98 32-1012 0 0,1-1 0 0 0,-1 0 0 0 0,0 0 0 0 0,0-1 0 0 0,-1 0 0 0 0,0-1 0 0 0,0 0 0 0 0,0-1 0 0 0,-1 1 0 0 0,0-2 0 0 0,-1 1 0 0 0,0-1 0 0 0,0 0 0 0 0,-1 0 0 0 0,0-1 0 0 0,1-1-83 0 0,-20 88 405 0 0,1 169-381 0 0,11-148-22 0 0,-5 0 1 0 0,-3-1 0 0 0,-5 0-1 0 0,-4 0 1 0 0,-23 68-3 0 0,33-141-32 0 0,0-1 0 0 0,-2 0 0 0 0,-1 0 0 0 0,0-1 1 0 0,-2 0-1 0 0,-1-1 0 0 0,0 0 0 0 0,-1-1 0 0 0,-2-1 0 0 0,0 0 0 0 0,0-2 1 0 0,-2 0-1 0 0,0 0 0 0 0,-1-2 0 0 0,-1-1 0 0 0,0 0 0 0 0,-1-2 0 0 0,0 0 0 0 0,-15 4 32 0 0,32-14-8 0 0,1 0 0 0 0,0-1-1 0 0,-1 1 1 0 0,1-1 0 0 0,-1-1-1 0 0,0 1 1 0 0,1-1-1 0 0,-1 1 1 0 0,0-1 0 0 0,1 0-1 0 0,-1-1 1 0 0,0 1-1 0 0,1-1 1 0 0,-1 0 0 0 0,1 0-1 0 0,-1-1 1 0 0,1 1-1 0 0,0-1 1 0 0,-1 0 0 0 0,1 0-1 0 0,0 0 1 0 0,0-1-1 0 0,0 0 1 0 0,1 1 0 0 0,-1-1-1 0 0,1-1 1 0 0,-1 1-1 0 0,1 0 1 0 0,0-1 0 0 0,0 0-1 0 0,1 1 1 0 0,-1-1 0 0 0,1 0-1 0 0,0 0 1 0 0,0-1-1 0 0,0 1 1 0 0,0 0 0 0 0,1-1-1 0 0,-1 1 1 0 0,1-1-1 0 0,0-3 9 0 0,0-2 17 0 0,1 0 1 0 0,1 0-1 0 0,-1 1 0 0 0,1-1 0 0 0,1 0 0 0 0,0 1 0 0 0,0-1 0 0 0,1 1 0 0 0,0 0 0 0 0,1 0 0 0 0,0 0 0 0 0,0 0 0 0 0,1 0 0 0 0,0 1 0 0 0,1 0 0 0 0,-1 0 0 0 0,1 1 0 0 0,1-1 0 0 0,3-2-17 0 0,33-32 114 0 0,2 2-1 0 0,2 2 0 0 0,1 2 0 0 0,2 2 1 0 0,2 2-1 0 0,0 3 0 0 0,53-21-113 0 0,-48 21 18 0 0,-14 8-321 0 0,39-23-1672 0 0,-57 25-2521 0 0,-4-4-3472 0 0,-15 15-2378 0 0</inkml:trace>
  <inkml:trace contextRef="#ctx0" brushRef="#br0" timeOffset="8074.259">5969 597 0 0 0,'0'0'1200'0'0,"0"0"399"0"0,0 0 152 0 0,0 0-2 0 0,0 0-46 0 0,2 6 9596 0 0,-3-3-11467 0 0,-10 12 301 0 0,0 0 0 0 0,1 1 0 0 0,0 0 0 0 0,2 0-1 0 0,0 1 1 0 0,0 0 0 0 0,-3 14-133 0 0,9-23-6 0 0,-1 0 0 0 0,1 1 0 0 0,0-1 0 0 0,1 1 0 0 0,0 0 0 0 0,0-1 0 0 0,1 1 0 0 0,0 0 0 0 0,0-1 0 0 0,2 9 6 0 0,2-13 42 0 0,-1 0 0 0 0,1 0 0 0 0,0-1 0 0 0,0 0 0 0 0,1 1 0 0 0,-1-2 0 0 0,1 1 0 0 0,-1 0 0 0 0,1-1 0 0 0,0 0 0 0 0,0 0 0 0 0,0 0 0 0 0,0-1 0 0 0,0 0 0 0 0,0 0 0 0 0,0 0 0 0 0,1 0 0 0 0,-1-1 0 0 0,0 0 0 0 0,0 0 0 0 0,1-1 0 0 0,-1 1 0 0 0,0-1 0 0 0,0 0 0 0 0,0 0 0 0 0,0-1 0 0 0,0 0 0 0 0,0 1 0 0 0,3-3-42 0 0,20-6 329 0 0,0-1 1 0 0,-1-2 0 0 0,0 0 0 0 0,-1-2 0 0 0,-1-1 0 0 0,16-13-330 0 0,-38 28 31 0 0,-1-1 1 0 0,1 1 0 0 0,-1-1 0 0 0,0 0 0 0 0,1 0 0 0 0,-1 0-1 0 0,0 0 1 0 0,0 0 0 0 0,0 0 0 0 0,0-1 0 0 0,-1 1 0 0 0,1-1-1 0 0,0 1 1 0 0,-1-1 0 0 0,0 0 0 0 0,0 1 0 0 0,0-1 0 0 0,0 0-1 0 0,0 0 1 0 0,0 0 0 0 0,-1 0 0 0 0,1 0 0 0 0,-1 0 0 0 0,0 0-1 0 0,0 1 1 0 0,0-1 0 0 0,0 0 0 0 0,-1 0 0 0 0,1 0 0 0 0,-1 0 0 0 0,0 0-1 0 0,0 0 1 0 0,0 0 0 0 0,0 1 0 0 0,0-1 0 0 0,0 0 0 0 0,-1 1-1 0 0,1-1 1 0 0,-3-1-32 0 0,-14-6-158 0 0,0 1 0 0 0,-1 0-1 0 0,0 2 1 0 0,-1 0 0 0 0,0 1 0 0 0,0 1-1 0 0,0 1 1 0 0,0 1 0 0 0,-1 1 0 0 0,-1 0 158 0 0,13 1-191 0 0,-59 1-2851 0 0,47 6-451 0 0,2 4-3297 0 0,10-5-2553 0 0</inkml:trace>
  <inkml:trace contextRef="#ctx0" brushRef="#br0" timeOffset="31828.188">373 1753 8122 0 0,'0'0'1761'0'0,"0"0"-334"0"0,0 0-158 0 0,0 0-5 0 0,0 0 48 0 0,0 0-104 0 0,0 0-294 0 0,0 0-315 0 0,0 0-220 0 0,0 0-43 0 0,0 0 82 0 0,-1 17 75 0 0,-2 104 452 0 0,2 257 698 0 0,0-338-1570 0 0,-2-1-1 0 0,-1 1 1 0 0,-2-1 0 0 0,-2 0-1 0 0,-2-1 1 0 0,-9 24-73 0 0,2-35 340 0 0,3-47 324 0 0,15-10-641 0 0,1 0-1 0 0,1 0 0 0 0,2 0 0 0 0,1 1 1 0 0,1-1-1 0 0,2 1 0 0 0,0 1 0 0 0,2 0 1 0 0,2 0-1 0 0,10-18-22 0 0,7-20 12 0 0,-13 21-6 0 0,1 0 0 0 0,3 2 0 0 0,2 0 0 0 0,2 2 0 0 0,1 0 0 0 0,2 2 0 0 0,2 1-1 0 0,1 1 1 0 0,36-31-6 0 0,-5 41 100 0 0,-60 28-88 0 0,0 1 0 0 0,0-1-1 0 0,0 1 1 0 0,0-1 0 0 0,-1 1-1 0 0,1 0 1 0 0,0 0 0 0 0,-1 0-1 0 0,0 0 1 0 0,1 0-1 0 0,-1 0 1 0 0,0 0 0 0 0,0 1-1 0 0,0-1 1 0 0,0 0 0 0 0,-1 1-1 0 0,1-1 1 0 0,-1 0 0 0 0,1 1-1 0 0,-1-1 1 0 0,0 1 0 0 0,0 1-12 0 0,1-1 22 0 0,2 23 38 0 0,-2 0 0 0 0,0 1-1 0 0,-1-1 1 0 0,-2 0 0 0 0,-1 0-1 0 0,-1 0 1 0 0,-1 0 0 0 0,-1 0-1 0 0,-1-1 1 0 0,-2 0 0 0 0,0-1-1 0 0,-9 15-59 0 0,10-23-51 0 0,0-1 0 0 0,-2 0 0 0 0,0-1 0 0 0,0 0-1 0 0,-1-1 1 0 0,-1 0 0 0 0,0 0 0 0 0,-1-1 0 0 0,-1-1-1 0 0,0 0 1 0 0,0-1 0 0 0,-1-1 0 0 0,0 0 0 0 0,0-1-1 0 0,-1 0 1 0 0,0-1 0 0 0,-1-1 0 0 0,-4 0 51 0 0,-33-1-2337 0 0,38-10-931 0 0,4-5-3355 0 0,9 3-4141 0 0</inkml:trace>
  <inkml:trace contextRef="#ctx0" brushRef="#br0" timeOffset="32472.175">744 2030 1296 0 0,'0'0'2413'0'0,"0"0"-87"0"0,0 0 53 0 0,0 0-101 0 0,0 0-241 0 0,0 0-228 0 0,0 0-266 0 0,0 0-216 0 0,0 0-176 0 0,0 0-176 0 0,0 0-167 0 0,0 0-103 0 0,0 0-79 0 0,33 1-65 0 0,100 6-30 0 0,-73-17 219 0 0,-52 4-564 0 0,12-5-22 0 0,-2-1 0 0 0,1-1 0 0 0,-2-1 1 0 0,1 0-1 0 0,-2-2 0 0 0,0 0 0 0 0,-1 0 0 0 0,-1-1 0 0 0,0-1 0 0 0,-2-1 0 0 0,0 0 1 0 0,-1 0-1 0 0,0-1 0 0 0,4-14-164 0 0,-11 24 5 0 0,-1 0 0 0 0,0-1 1 0 0,0 1-1 0 0,-1-1 0 0 0,-1 0 0 0 0,0 1 1 0 0,0-1-1 0 0,-1 0 0 0 0,0 1 0 0 0,-1-1-5 0 0,0 7-9 0 0,1 0 0 0 0,-1 1-1 0 0,1-1 1 0 0,-1 1-1 0 0,0-1 1 0 0,-1 1 0 0 0,1 0-1 0 0,-1-1 1 0 0,1 1-1 0 0,-1 0 1 0 0,0 0 0 0 0,0 0-1 0 0,0 0 1 0 0,-1 0-1 0 0,1 1 1 0 0,-1-1 0 0 0,1 1-1 0 0,-1-1 1 0 0,0 1-1 0 0,0 0 1 0 0,0 0 0 0 0,0 0-1 0 0,0 1 1 0 0,-1-1-1 0 0,1 1 1 0 0,0-1 0 0 0,-1 1-1 0 0,1 0 1 0 0,-1 1-1 0 0,-2-1 10 0 0,-6 0-19 0 0,0 0 0 0 0,0 2 0 0 0,0-1 0 0 0,0 2 0 0 0,0 0 0 0 0,1 0 0 0 0,-1 1 0 0 0,1 0-1 0 0,-1 1 1 0 0,1 0 0 0 0,0 1 0 0 0,0 0 0 0 0,1 1 0 0 0,0 0 0 0 0,0 1 0 0 0,0 0 0 0 0,1 0-1 0 0,0 1 1 0 0,0 0 0 0 0,1 1 0 0 0,0 0 0 0 0,0 0 0 0 0,1 1 0 0 0,1 0 0 0 0,0 0 0 0 0,0 0-1 0 0,-3 9 20 0 0,7-17 2 0 0,1 1-1 0 0,0-1 0 0 0,0 1 0 0 0,0 0 0 0 0,0-1 0 0 0,0 1 1 0 0,0 0-1 0 0,1-1 0 0 0,-1 1 0 0 0,1 0 0 0 0,0 0 0 0 0,0 0 1 0 0,0-1-1 0 0,0 1 0 0 0,0 0 0 0 0,1 0 0 0 0,-1 0 0 0 0,1-1 0 0 0,0 1 1 0 0,0 0-1 0 0,0-1 0 0 0,0 1 0 0 0,0-1 0 0 0,0 1 0 0 0,1-1 1 0 0,-1 1-1 0 0,1-1 0 0 0,0 0 0 0 0,0 0 0 0 0,0 0 0 0 0,0 0 1 0 0,0 0-1 0 0,0 0 0 0 0,0-1 0 0 0,1 1 0 0 0,-1-1 0 0 0,0 1 1 0 0,1-1-1 0 0,2 1-1 0 0,20 5 28 0 0,0-2 0 0 0,0 0 1 0 0,0-2-1 0 0,0-1 1 0 0,1 0-1 0 0,-1-2 0 0 0,1-1 1 0 0,5-2-29 0 0,-6 2-3 0 0,184-10 89 0 0,-208 11-80 0 0,1 0-1 0 0,0 0 0 0 0,0 0 0 0 0,0 0 0 0 0,0 0 0 0 0,0 0 0 0 0,0 1 0 0 0,0-1 0 0 0,0 1 0 0 0,0-1 0 0 0,0 1 0 0 0,-1 0 0 0 0,1 0 0 0 0,0 0 0 0 0,0 0 0 0 0,-1 0 0 0 0,1 0 0 0 0,-1 0 0 0 0,1 0 0 0 0,-1 1 0 0 0,1-1 0 0 0,-1 1 0 0 0,0-1 0 0 0,0 1 0 0 0,0-1 0 0 0,0 1 0 0 0,0 0 0 0 0,0 0 0 0 0,0-1 0 0 0,0 1 0 0 0,-1 0 0 0 0,1 0 0 0 0,-1 0 0 0 0,1 0 0 0 0,-1 0 1 0 0,0 0-1 0 0,1 0 0 0 0,-1 0 0 0 0,0 0 0 0 0,-1 0 0 0 0,1 0 0 0 0,0 0 0 0 0,0-1 0 0 0,-1 2-5 0 0,-29 84 271 0 0,-25 0-66 0 0,42-69-162 0 0,1 1 0 0 0,0-1 0 0 0,1 2 0 0 0,1 0 0 0 0,1 0 0 0 0,0 1 0 0 0,-3 14-43 0 0,11-33-4 0 0,0 0 0 0 0,0 1-1 0 0,0-1 1 0 0,1 1-1 0 0,-1-1 1 0 0,0 0-1 0 0,1 1 1 0 0,0-1 0 0 0,-1 1-1 0 0,1-1 1 0 0,0 1-1 0 0,0-1 1 0 0,1 1 0 0 0,-1-1-1 0 0,0 1 1 0 0,1-1-1 0 0,0 1 1 0 0,-1-1-1 0 0,1 0 1 0 0,0 1 0 0 0,0-1-1 0 0,0 0 1 0 0,1 0-1 0 0,-1 0 1 0 0,0 0 0 0 0,1 0-1 0 0,-1 0 1 0 0,1 0-1 0 0,0 0 1 0 0,0 0 0 0 0,0-1-1 0 0,0 1 1 0 0,0-1-1 0 0,0 1 1 0 0,0-1-1 0 0,0 0 1 0 0,0 0 0 0 0,1 0-1 0 0,-1 0 1 0 0,0 0-1 0 0,1-1 1 0 0,0 1 4 0 0,77-13-1276 0 0,-32-12-5944 0 0,-36 16-4370 0 0</inkml:trace>
  <inkml:trace contextRef="#ctx0" brushRef="#br0" timeOffset="32948.924">1926 1823 960 0 0,'0'0'1494'0'0,"0"0"-125"0"0,0 0 208 0 0,0 0 329 0 0,0 0 178 0 0,0 0-74 0 0,0 0-290 0 0,0 0-274 0 0,0 0-247 0 0,0 0-155 0 0,0 0-124 0 0,0 0-140 0 0,-3-8-106 0 0,-12-27-117 0 0,14 35-528 0 0,0-1 0 0 0,0 0 0 0 0,0 0 0 0 0,0 1 0 0 0,0-1 0 0 0,0 1 0 0 0,0-1 0 0 0,-1 1 0 0 0,1-1-1 0 0,0 1 1 0 0,0 0 0 0 0,0-1 0 0 0,0 1 0 0 0,-1 0 0 0 0,1 0 0 0 0,0 0 0 0 0,0 0 0 0 0,0 0 0 0 0,0 0 0 0 0,-1 0 0 0 0,1 1-1 0 0,0-1 1 0 0,0 0 0 0 0,0 1 0 0 0,0-1 0 0 0,-1 1 0 0 0,1-1 0 0 0,0 1 0 0 0,0-1 0 0 0,0 1 0 0 0,0 0 0 0 0,0-1 0 0 0,0 1 0 0 0,1 0-1 0 0,-1 0 1 0 0,0 0 0 0 0,0 0 0 0 0,0 0-29 0 0,-1 1 76 0 0,-10 7 14 0 0,0 0 0 0 0,1 1 0 0 0,0 1-1 0 0,1 0 1 0 0,0 0 0 0 0,0 1 0 0 0,1 0 0 0 0,1 1-1 0 0,0 0 1 0 0,1 0 0 0 0,1 1 0 0 0,0 0 0 0 0,0 0-1 0 0,1 0 1 0 0,1 1 0 0 0,1 0 0 0 0,0 0-1 0 0,1 0 1 0 0,0 0 0 0 0,1 0 0 0 0,1 5-90 0 0,0-15 25 0 0,-1 0 0 0 0,1 0 0 0 0,1 0 1 0 0,-1 0-1 0 0,0-1 0 0 0,1 1 0 0 0,0 0 0 0 0,0 0 1 0 0,1 0-1 0 0,-1-1 0 0 0,1 1 0 0 0,0 0 0 0 0,0-1 0 0 0,1 0 1 0 0,-1 1-1 0 0,1-1 0 0 0,0 0 0 0 0,0 0 0 0 0,0-1 1 0 0,1 1-1 0 0,-1-1 0 0 0,1 0 0 0 0,0 1 0 0 0,0-2 0 0 0,0 1 1 0 0,1 0-26 0 0,2 0 101 0 0,1-1 1 0 0,-1 1 0 0 0,0-2 0 0 0,1 1-1 0 0,-1-1 1 0 0,1 0 0 0 0,-1-1 0 0 0,1 0-1 0 0,0 0 1 0 0,-1 0 0 0 0,1-1 0 0 0,-1 0-1 0 0,1-1 1 0 0,-1 0 0 0 0,0 0 0 0 0,0 0-1 0 0,0-1 1 0 0,0 0 0 0 0,0 0 0 0 0,0-1-1 0 0,-1 0 1 0 0,1 0 0 0 0,-1-1 0 0 0,0 1-1 0 0,-1-1 1 0 0,1-1 0 0 0,-1 1-102 0 0,4-3 70 0 0,0-1 0 0 0,-1 0 0 0 0,0 0 0 0 0,-1-1 0 0 0,0 0 0 0 0,0 0 0 0 0,-1 0 0 0 0,-1-1 0 0 0,1 0 0 0 0,-2 0 0 0 0,0-1 0 0 0,0 1 1 0 0,-1-1-1 0 0,0 0 0 0 0,-1 0 0 0 0,0 0 0 0 0,-1 0 0 0 0,-1 0 0 0 0,0 0 0 0 0,0 0 0 0 0,-1 0 0 0 0,-1 0 0 0 0,0-1-70 0 0,0 7-68 0 0,0 1 0 0 0,-1 0 0 0 0,1-1 0 0 0,-1 1 0 0 0,-1 0 0 0 0,1 1 0 0 0,0-1 0 0 0,-1 1 1 0 0,0-1-1 0 0,0 1 0 0 0,-1 0 0 0 0,1 0 0 0 0,-1 1 0 0 0,0 0 0 0 0,0-1 0 0 0,0 1 0 0 0,0 1 0 0 0,0-1 0 0 0,-3 0 68 0 0,-40-7-7403 0 0,38 10-3339 0 0</inkml:trace>
  <inkml:trace contextRef="#ctx0" brushRef="#br0" timeOffset="33349.958">2214 1720 17780 0 0,'0'0'1792'0'0,"0"0"-988"0"0,0 0-444 0 0,0 0 81 0 0,0 0 169 0 0,0 0 153 0 0,0 0 1 0 0,0 0-173 0 0,0 0-195 0 0,0 0-109 0 0,0 0-68 0 0,0 0-75 0 0,-2 32-48 0 0,-3 101-39 0 0,4 12 44 0 0,1-138-101 0 0,0 1 0 0 0,0-1-1 0 0,1 1 1 0 0,0 0 0 0 0,0-1-1 0 0,1 1 1 0 0,-1-1 0 0 0,2 0-1 0 0,-1 1 1 0 0,1-1 0 0 0,0 0-1 0 0,1-1 1 0 0,-1 1-1 0 0,1 0 1 0 0,1-1 0 0 0,-1 0-1 0 0,1 0 1 0 0,0 0 0 0 0,6 4 0 0 0,-6-9 49 0 0,-1-1 0 0 0,1 0 0 0 0,-1 0 0 0 0,1 0 0 0 0,-1-1 1 0 0,1 0-1 0 0,-1 0 0 0 0,1 0 0 0 0,-1 0 0 0 0,0 0 0 0 0,0-1 0 0 0,1 0 1 0 0,-1 0-1 0 0,0 0 0 0 0,-1-1 0 0 0,1 1 0 0 0,0-1 0 0 0,-1 0 1 0 0,1 0-1 0 0,-1 0 0 0 0,0 0 0 0 0,0-1 0 0 0,0 1 0 0 0,0-1 0 0 0,-1 0 1 0 0,0 1-1 0 0,1-1 0 0 0,-1-1-49 0 0,5-4 116 0 0,110-187 1568 0 0,-108 181-1675 0 0,-1-1-1 0 0,-1-1 0 0 0,0 1 0 0 0,-1-1 0 0 0,-1 0 0 0 0,-1 0 1 0 0,0 0-1 0 0,0-16-8 0 0,-4 32-182 0 0,0 1-123 0 0,0 0-214 0 0,-3 12-4457 0 0,2-9-1388 0 0,0 1-5858 0 0</inkml:trace>
  <inkml:trace contextRef="#ctx0" brushRef="#br0" timeOffset="33597.8">2974 1775 16444 0 0,'0'0'2111'0'0,"0"0"-892"0"0,0 0-297 0 0,0 0 24 0 0,0 0-15 0 0,0 0-95 0 0,0 0-168 0 0,-1 32-225 0 0,-1 101-203 0 0,0 23-60 0 0,21-132-1293 0 0,-12-23-2807 0 0,1 0-3611 0 0,-4-1-4509 0 0</inkml:trace>
  <inkml:trace contextRef="#ctx0" brushRef="#br0" timeOffset="33762.377">2933 1544 17644 0 0,'0'0'1816'0'0,"0"0"-648"0"0,0 0-199 0 0,0 0-145 0 0,0 0-80 0 0,0 0-80 0 0,0 0-232 0 0,0 0-168 0 0,0 0-192 0 0,0 0-184 0 0,0 0-56 0 0,0 0-72 0 0,0 0-96 0 0,0 0-104 0 0,-24-63-296 0 0,39 74-873 0 0,0-4-3456 0 0,-4 1-7833 0 0</inkml:trace>
  <inkml:trace contextRef="#ctx0" brushRef="#br0" timeOffset="34428.2">3430 1621 14595 0 0,'0'0'2087'0'0,"0"0"-736"0"0,0 0-297 0 0,0 0-93 0 0,0 0-90 0 0,0 0-171 0 0,0 0-216 0 0,0 0-145 0 0,0 0-104 0 0,0 0-58 0 0,0 0-42 0 0,-24 32-39 0 0,-76 101-17 0 0,60-56-48 0 0,38-65-37 0 0,0-6-3 0 0,0 0-1 0 0,1 0 1 0 0,-1 1-1 0 0,1-1 1 0 0,1 0-1 0 0,-1 0 1 0 0,1 1 0 0 0,0-1-1 0 0,1 1 1 0 0,0-1-1 0 0,0 0 1 0 0,0 0-1 0 0,1 1 1 0 0,-1-1 0 0 0,1 0-1 0 0,1 0 1 0 0,-1-1-1 0 0,1 1 1 0 0,0 0-1 0 0,1-1 1 0 0,-1 0 0 0 0,1 0-1 0 0,0 0 1 0 0,0 0-1 0 0,1 0 1 0 0,-1-1-1 0 0,1 0 1 0 0,1 1 9 0 0,5-1 59 0 0,0 1 1 0 0,0-1-1 0 0,1-1 1 0 0,0 0-1 0 0,-1-1 1 0 0,1 0-1 0 0,0 0 1 0 0,0-2-1 0 0,0 1 1 0 0,0-2-1 0 0,0 1 1 0 0,0-2-1 0 0,0 1 1 0 0,0-2-1 0 0,0 0 1 0 0,-1 0-1 0 0,1-1 1 0 0,-1 0-1 0 0,0-1 0 0 0,0 0 1 0 0,-1-1-1 0 0,0 0 1 0 0,0-1-1 0 0,0 0 1 0 0,7-7-60 0 0,10-6 333 0 0,0-2 0 0 0,-1-1-1 0 0,-2 0 1 0 0,0-2 0 0 0,-2-1 0 0 0,0-1 0 0 0,-2-1 0 0 0,-1-1 0 0 0,-2 0 0 0 0,14-32-333 0 0,-18 33 48 0 0,-1 0 0 0 0,-1-1 0 0 0,-2 0 0 0 0,-1-1 1 0 0,3-25-49 0 0,-10 47-8 0 0,0 0 0 0 0,0-1 0 0 0,-1 1 0 0 0,0-1 1 0 0,0 1-1 0 0,-1-1 0 0 0,0 1 0 0 0,0-1 0 0 0,-1 1 1 0 0,-1 0-1 0 0,1 0 0 0 0,-1 0 0 0 0,0 0 0 0 0,-1 1 0 0 0,0-1 1 0 0,0 1-1 0 0,-1 0 0 0 0,0 0 0 0 0,0 0 0 0 0,0 0 1 0 0,-1 1-1 0 0,0 0 0 0 0,-3-2 8 0 0,4 5-28 0 0,1 0 0 0 0,-1 0-1 0 0,0 0 1 0 0,0 1 0 0 0,0-1 0 0 0,0 1 0 0 0,-1 0 0 0 0,1 1-1 0 0,-1 0 1 0 0,1 0 0 0 0,-1 0 0 0 0,1 0 0 0 0,-1 1-1 0 0,0 0 1 0 0,1 0 0 0 0,-1 0 0 0 0,1 1 0 0 0,-1 0 0 0 0,1 0-1 0 0,-1 0 1 0 0,1 1 0 0 0,0-1 0 0 0,-1 1 0 0 0,1 1 0 0 0,0-1-1 0 0,0 1 1 0 0,0 0 28 0 0,-10 6-61 0 0,1 1 0 0 0,0 0 0 0 0,0 0 0 0 0,1 1 0 0 0,1 1 0 0 0,0 0-1 0 0,0 1 1 0 0,-1 4 61 0 0,4-6-17 0 0,1 1 0 0 0,1 0 0 0 0,0 0 0 0 0,0 1 0 0 0,2-1 0 0 0,-1 1 0 0 0,2 1 0 0 0,0-1 0 0 0,0 1 0 0 0,1-1 0 0 0,1 1 0 0 0,0 0-1 0 0,1 0 1 0 0,1 0 0 0 0,0 5 17 0 0,1-11 3 0 0,0-1-1 0 0,1 1 1 0 0,0-1-1 0 0,0 1 1 0 0,1-1 0 0 0,0 0-1 0 0,0 0 1 0 0,0 0-1 0 0,1 0 1 0 0,0 0-1 0 0,1-1 1 0 0,-1 0-1 0 0,1 0 1 0 0,1 0-1 0 0,-1 0 1 0 0,1-1 0 0 0,0 0-1 0 0,3 2-2 0 0,126 74 111 0 0,-128-78-106 0 0,43 20 103 0 0,2-2 0 0 0,0-3 0 0 0,2-2 0 0 0,-1-2 0 0 0,2-3 0 0 0,-1-2 0 0 0,2-2 0 0 0,-1-3 0 0 0,0-2 0 0 0,33-4-108 0 0,-72 1 40 0 0,1-1 0 0 0,-1-1 0 0 0,0 0-1 0 0,-1-1 1 0 0,1-1 0 0 0,-1-1 0 0 0,0 0 0 0 0,0-1 0 0 0,0 0 0 0 0,12-10-40 0 0,-21 14 3 0 0,0-1 1 0 0,0 0 0 0 0,-1 0-1 0 0,0-1 1 0 0,1 1-1 0 0,-2-1 1 0 0,1 0-1 0 0,-1-1 1 0 0,0 1 0 0 0,0-1-1 0 0,0 0 1 0 0,-1 0-1 0 0,1 0 1 0 0,-2 0 0 0 0,1-1-1 0 0,-1 1 1 0 0,0-1-1 0 0,0 1 1 0 0,-1-1-1 0 0,1 0 1 0 0,-2 0 0 0 0,1 0-1 0 0,-1 1 1 0 0,0-1-1 0 0,0 0 1 0 0,-2-6-4 0 0,0 7-10 0 0,0 1 1 0 0,0 0-1 0 0,-1 0 1 0 0,0 0-1 0 0,0 0 1 0 0,0 0-1 0 0,-1 0 1 0 0,0 1-1 0 0,1 0 1 0 0,-2 0-1 0 0,1 0 1 0 0,0 0-1 0 0,-1 1 1 0 0,0-1-1 0 0,1 1 0 0 0,-1 0 1 0 0,-1 1-1 0 0,1-1 1 0 0,0 1-1 0 0,-1 0 1 0 0,1 0-1 0 0,-1 1 1 0 0,1-1-1 0 0,-1 1 1 0 0,0 1-1 0 0,0-1 1 0 0,1 1-1 0 0,-1 0 0 0 0,0 0 1 0 0,0 1-1 0 0,1-1 1 0 0,-1 1-1 0 0,0 1 1 0 0,1-1-1 0 0,-1 1 1 0 0,1 0-1 0 0,-1 0 1 0 0,1 0-1 0 0,0 1 1 0 0,-1 1 9 0 0,-5 1-7 0 0,1 1 0 0 0,0-1 0 0 0,1 2 0 0 0,0 0 0 0 0,0 0 0 0 0,0 0 0 0 0,1 1 0 0 0,0 1 0 0 0,0-1 0 0 0,1 1 1 0 0,0 0-1 0 0,1 1 0 0 0,0 0 0 0 0,0 0 0 0 0,1 0 0 0 0,1 1 0 0 0,0-1 0 0 0,0 1 0 0 0,1 0 0 0 0,0 0 0 0 0,1 1 1 0 0,0-1-1 0 0,1 0 0 0 0,0 1 0 0 0,1-1 0 0 0,0 1 0 0 0,1-1 0 0 0,0 1 0 0 0,1-1 0 0 0,0 0 0 0 0,1 0 0 0 0,0 0 1 0 0,2 3 6 0 0,6 3 11 0 0,0 1 0 0 0,2-2 0 0 0,0 0 0 0 0,1 0 1 0 0,0-1-1 0 0,2-1 0 0 0,-1 0 0 0 0,2-1 0 0 0,0-1 1 0 0,0-1-1 0 0,1 0 0 0 0,1-1 0 0 0,-1-1 1 0 0,2-1-1 0 0,-1-1 0 0 0,1 0 0 0 0,19 3-11 0 0,115 8 294 0 0,-88-17-7941 0 0,-49-1 3594 0 0,-7 0-8479 0 0</inkml:trace>
  <inkml:trace contextRef="#ctx0" brushRef="#br0" timeOffset="37196.941">5430 2173 4697 0 0,'0'0'1455'0'0,"0"0"-477"0"0,0 0-14 0 0,0 0 371 0 0,0 0 324 0 0,0 0 69 0 0,0 0-230 0 0,0 0-397 0 0,0 0-333 0 0,0 0-149 0 0,0 0-60 0 0,10 11 4217 0 0,5-32-3660 0 0,-15 20-1024 0 0,0 1-5 0 0,0 0 9 0 0,0 0 24 0 0,0 0 38 0 0,0 0-10 0 0,0 0 19 0 0,-39 30 463 0 0,-7 9-394 0 0,96-67 256 0 0,-55 25 726 0 0,-9-2-3123 0 0,9-3-8731 0 0,5 5-1896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3:38.2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238 11 0 0 0,'0'0'597'0'0,"0"0"176"0"0,0 0 7 0 0,0 0-59 0 0,0 0-59 0 0,0 0-66 0 0,0-2-40 0 0,-1-7 6765 0 0,0 24-5312 0 0,-3 14-1102 0 0,-76 192 2027 0 0,-18 129-1155 0 0,83-287-1623 0 0,3-18-42 0 0,3 0 0 0 0,1 0 0 0 0,3 0 0 0 0,0 22-114 0 0,22 90 279 0 0,-14-139-193 0 0,-1-1 0 0 0,0 1 0 0 0,-2 0 0 0 0,0 0 0 0 0,0-1 0 0 0,-2 1 0 0 0,0 0 0 0 0,-1-1 1 0 0,-4 12-87 0 0,1 178 266 0 0,34-68-172 0 0,-4-47-49 0 0,-8-3-5 0 0,17 160 229 0 0,-18-127-143 0 0,28 19-95 0 0,-23-94-13 0 0,-9-15-3 0 0,-1 0 0 0 0,-2 1 0 0 0,-1 0 0 0 0,-2 0 0 0 0,0 0 0 0 0,-3 1 0 0 0,-1 17-15 0 0,8 89 142 0 0,12 65 24 0 0,12 24-27 0 0,-6-67-43 0 0,-19-88 54 0 0,-4 1 0 0 0,-4 0 0 0 0,-4 36-150 0 0,-18 54 208 0 0,13 16-150 0 0,9 18 33 0 0,39-101-104 0 0,-14-49 11 0 0,24 69 34 0 0,-17 29-2 0 0,32 136 19 0 0,-10-146-41 0 0,80 198 3 0 0,-94-151-7 0 0,-41 118 24 0 0,6-215-14 0 0,-5-86-24 0 0,0-1-5 0 0,0 0 0 0 0,0 0 6 0 0,0 0 0 0 0,0 0-2 0 0,0 0 15 0 0,0 0 7 0 0,0 0 7 0 0,0 0-7 0 0,0 0-2 0 0,0 0 1 0 0,0 0-16 0 0,14-1 9 0 0,83-19 28 0 0,146 8 46 0 0,-17 9-46 0 0,19 3-23 0 0,441 21 101 0 0,86-66 361 0 0,-374 31-274 0 0,487 14 756 0 0,-552-14-185 0 0,139 14-203 0 0,-392-8-471 0 0,-46 1-4 0 0,-34 7-70 0 0,0 0 22 0 0,0 0 2 0 0,0 0 13 0 0,0 0 27 0 0,0 0-34 0 0,0 0 11 0 0,0 0 6 0 0,0 0-20 0 0,0 0 5 0 0,0 0 12 0 0,0 0-19 0 0,0 0-10 0 0,0 0 1 0 0,0 0-16 0 0,0 0-7 0 0,0 0 10 0 0,0 0 2 0 0,0 0-25 0 0,0 0-4 0 0,0 0 15 0 0,0 0 17 0 0,0 0-22 0 0,0 0 13 0 0,0 0-12 0 0,0 0-32 0 0,0 0 31 0 0,0 0 12 0 0,0 0 1 0 0,0 0-25 0 0,0 0-10 0 0,0 0 34 0 0,0 0-1 0 0,0 0 8 0 0,0 0-15 0 0,0 0-7 0 0,0 0 20 0 0,0 0-10 0 0,0 0-24 0 0,0 0 15 0 0,0 0 2 0 0,0 0-6 0 0,0 0 9 0 0,0 0-13 0 0,0 0-11 0 0,0 0-2 0 0,0 0 18 0 0,0 0-5 0 0,0 0 4 0 0,0 0 23 0 0,0 0-4 0 0,0 0-13 0 0,0 0-10 0 0,0 0 14 0 0,0 0-25 0 0,0 0-5 0 0,0 0 13 0 0,0 0 10 0 0,0 0-7 0 0,0 0 4 0 0,0 0 15 0 0,0 0-28 0 0,0 0 12 0 0,0 0-6 0 0,0 0-13 0 0,0 0-2 0 0,0 0 11 0 0,0 0 15 0 0,0 0-24 0 0,0 0-1 0 0,0 0-11 0 0,0 0-15 0 0,0 0 15 0 0,0 0 13 0 0,0 0-3 0 0,0 0 2 0 0,0 0 7 0 0,0 0-2 0 0,0 0 15 0 0,0 0-12 0 0,0 0-5 0 0,0 0 17 0 0,0 0-7 0 0,0 0 8 0 0,0 0-15 0 0,0 0-6 0 0,0 0 21 0 0,0 0-23 0 0,0 0-1 0 0,0 0 8 0 0,0 0 11 0 0,0 0 21 0 0,0 0 12 0 0,0 0-24 0 0,0 0 11 0 0,-22-19-193 0 0,17 15-414 0 0,1 1-3739 0 0,1 0-5830 0 0,2 2-1922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62 0 0 0,'0'0'447'0'0,"0"0"797"0"0,0 0 355 0 0,0 0 159 0 0,0 0 118 0 0,0 0 17 0 0,0 0-85 0 0,0 0-109 0 0,0 0-141 0 0,-3-13-191 0 0,-7-36-198 0 0,8 54 6603 0 0,2 59-7066 0 0,-15 838 1460 0 0,16-859-2112 0 0,1-27-31 0 0,-1 1 0 0 0,-1-1 0 0 0,0 0 0 0 0,-1 1 0 0 0,-1-1 0 0 0,-1 0-1 0 0,0 0 1 0 0,-1 0 0 0 0,0-1 0 0 0,-1 1 0 0 0,-1-1 0 0 0,-4 6-23 0 0,-6 0 102 0 0,15-33-1229 0 0,30-39-4862 0 0,-19 36 159 0 0,-1 4-5740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199 132 7642 0 0,'0'0'1116'0'0,"0"0"-171"0"0,0 0 44 0 0,0 0 342 0 0,0 0 412 0 0,0 0 222 0 0,0 0-103 0 0,0 0-292 0 0,0 0-367 0 0,0 0-318 0 0,0 0-215 0 0,0 0-170 0 0,0 0-143 0 0,-6-8-113 0 0,-17-23-78 0 0,20 30-138 0 0,1 1-1 0 0,-1-1 1 0 0,1 1 0 0 0,-1 0 0 0 0,1-1 0 0 0,-1 1 0 0 0,1 0 0 0 0,-1 0 0 0 0,1 1-1 0 0,-1-1 1 0 0,1 0 0 0 0,-1 1 0 0 0,1 0 0 0 0,0-1 0 0 0,-1 1 0 0 0,1 0 0 0 0,0 0 0 0 0,-1 0-1 0 0,1 1 1 0 0,0-1 0 0 0,0 1 0 0 0,0-1 0 0 0,0 1 0 0 0,0-1 0 0 0,1 1 0 0 0,-2 1-28 0 0,-7 4 168 0 0,7-6-132 0 0,-3 2-10 0 0,1-1 0 0 0,-1 1 0 0 0,0 0 0 0 0,1 0 0 0 0,-1 1 0 0 0,1 0 0 0 0,0 0 0 0 0,0 0 0 0 0,1 0 0 0 0,-1 1-1 0 0,1 0 1 0 0,0 0 0 0 0,0 0 0 0 0,0 0 0 0 0,1 1 0 0 0,0-1 0 0 0,0 1 0 0 0,1 0 0 0 0,-1 0 0 0 0,1 0 0 0 0,0 0 0 0 0,0 3-26 0 0,5-6-3 0 0,-1 0-1 0 0,1 0 1 0 0,0 0 0 0 0,0 0-1 0 0,0-1 1 0 0,0 1 0 0 0,0-1 0 0 0,0 0-1 0 0,1 0 1 0 0,-1 0 0 0 0,1-1-1 0 0,0 1 1 0 0,-1-1 0 0 0,1 0 0 0 0,0 0-1 0 0,0 0 1 0 0,3 0 3 0 0,176 44 109 0 0,-180-41-85 0 0,0 0 1 0 0,0 0-1 0 0,0 0 0 0 0,0 0 0 0 0,0 0 0 0 0,-1 1 0 0 0,0 0 0 0 0,0-1 0 0 0,0 1 1 0 0,0 0-1 0 0,-1 0 0 0 0,0 0 0 0 0,0 0 0 0 0,0 0 0 0 0,-1 0 0 0 0,1 0 0 0 0,-1 0 0 0 0,-1 0 1 0 0,1 0-1 0 0,-1 0 0 0 0,0 0 0 0 0,0 0 0 0 0,0 0 0 0 0,0 0 0 0 0,-1 0 0 0 0,0-1 1 0 0,0 1-1 0 0,0-1 0 0 0,-1 1 0 0 0,0-1 0 0 0,1 0 0 0 0,-1 0 0 0 0,-1 0 0 0 0,0 1-24 0 0,-9 12 98 0 0,0-1-1 0 0,-1 0 1 0 0,0-1-1 0 0,-1 0 0 0 0,-1-2 1 0 0,-1 0-1 0 0,1 0 0 0 0,-12 5-97 0 0,-16 8-82 0 0,43-26-17 0 0,1 0-42 0 0,0 0-69 0 0,0 0-90 0 0,25-40-6727 0 0,-10 23 3025 0 0,-7 8-932 0 0,3-2-4611 0 0</inkml:trace>
  <inkml:trace contextRef="#ctx0" brushRef="#br0" timeOffset="223.148">589 29 8522 0 0,'0'0'3342'0'0,"0"0"-1620"0"0,0 0-946 0 0,0 0-185 0 0,0 0 257 0 0,0 0 376 0 0,0 0 254 0 0,0 0 6 0 0,0 0-253 0 0,0 0-323 0 0,0 0-244 0 0,0 0-180 0 0,-2 35-114 0 0,-7 107-72 0 0,2 138-714 0 0,8-265-365 0 0,-1-13-3325 0 0,0-1-4161 0 0,0-1-2105 0 0</inkml:trace>
  <inkml:trace contextRef="#ctx0" brushRef="#br0" timeOffset="402.955">386 15 13411 0 0,'0'0'1317'0'0,"0"0"-596"0"0,0 0-292 0 0,0 0 56 0 0,0 0 128 0 0,0 0 68 0 0,0 0-10 0 0,0 0-60 0 0,0 0-71 0 0,34-3-116 0 0,105-9-124 0 0,-54 17-5 0 0,40 35-1634 0 0,-99-27-4609 0 0,-20-9-4342 0 0</inkml:trace>
  <inkml:trace contextRef="#ctx0" brushRef="#br0" timeOffset="654.439">51 755 14251 0 0,'0'0'667'0'0,"0"0"-222"0"0,0 0 83 0 0,0 0 259 0 0,0 0 228 0 0,0 0 69 0 0,0 0-55 0 0,0 0-135 0 0,0 0-168 0 0,36 2-143 0 0,116 5-187 0 0,-36-24-55 0 0,-90 9-287 0 0,10-2-452 0 0,178-49 782 0 0,-73 19-8488 0 0,-114 32-3241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125 856 528 0 0,'0'0'1648'0'0,"0"0"-647"0"0,0 0-113 0 0,0 0 369 0 0,0 0 350 0 0,0 0 203 0 0,0 0-100 0 0,0 0-384 0 0,0 0-278 0 0,0 0-139 0 0,0 0-94 0 0,-8 20-92 0 0,-46 136 897 0 0,13-46 681 0 0,32-107 2550 0 0,-3-39-3904 0 0,12 17-883 0 0,0-1-1 0 0,1 1 0 0 0,1 0 1 0 0,1-1-1 0 0,1 1 1 0 0,0 1-1 0 0,2-1 0 0 0,0 1 1 0 0,1-1-1 0 0,1 2 1 0 0,0-1-1 0 0,8-11-63 0 0,11-29 174 0 0,-12 23-90 0 0,1 1 0 0 0,1 0 0 0 0,2 2 0 0 0,1 0 0 0 0,18-22-84 0 0,-37 54-10 0 0,-1 0 0 0 0,1 0 0 0 0,0 0 0 0 0,-1 0 1 0 0,1 0-1 0 0,-1-1 0 0 0,1 1 0 0 0,-1 0 0 0 0,1 0 0 0 0,-1 0 0 0 0,1 1 0 0 0,-1-1 0 0 0,1 0 0 0 0,-1 0 0 0 0,1 0 0 0 0,-1 0 0 0 0,1 0 0 0 0,-1 1 0 0 0,1-1 0 0 0,-1 0 0 0 0,1 0 0 0 0,-1 1 0 0 0,1-1 0 0 0,-1 0 0 0 0,1 1 0 0 0,-1-1 0 0 0,0 0 1 0 0,1 1-1 0 0,-1-1 0 0 0,0 1 0 0 0,1-1 0 0 0,-1 0 0 0 0,0 1 0 0 0,0-1 0 0 0,1 1 0 0 0,-1-1 0 0 0,0 1 0 0 0,0-1 0 0 0,0 1 0 0 0,0-1 0 0 0,0 1 0 0 0,1-1 0 0 0,-1 1 0 0 0,0 0 0 0 0,0-1 0 0 0,0 1 0 0 0,0-1 0 0 0,-1 1 0 0 0,1 0 10 0 0,0-1-22 0 0,19 62-201 0 0,14 5-1566 0 0,-17-48-2275 0 0,3-2-4914 0 0,-10-9-1802 0 0</inkml:trace>
  <inkml:trace contextRef="#ctx0" brushRef="#br0" timeOffset="640.665">539 819 0 0 0,'0'0'1459'0'0,"0"0"561"0"0,0 0 37 0 0,0 0-70 0 0,0 0-41 0 0,0 0-57 0 0,0 0-132 0 0,0 0-113 0 0,0 0-128 0 0,0 0-175 0 0,33 4-177 0 0,104 11-182 0 0,-68-24 219 0 0,-58 2-939 0 0,-4 5-129 0 0,0-1 1 0 0,0 0 0 0 0,0 0-1 0 0,0 0 1 0 0,0-1 0 0 0,-1 0 0 0 0,1-1-1 0 0,-1 0 1 0 0,0 0 0 0 0,-1 0 0 0 0,1 0-1 0 0,-1-1 1 0 0,0 0 0 0 0,0 0 0 0 0,-1-1-1 0 0,0 1 1 0 0,0-1 0 0 0,-1 0 0 0 0,1 0-1 0 0,-1 0 1 0 0,-1 0 0 0 0,0 0-1 0 0,0-1 1 0 0,0 0 0 0 0,0-6-134 0 0,-3 10-11 0 0,-1 1 0 0 0,0 0 0 0 0,0 1 1 0 0,0-1-1 0 0,0 0 0 0 0,-1 1 0 0 0,1-1 0 0 0,-1 1 0 0 0,0 0 0 0 0,0-1 1 0 0,1 2-1 0 0,-1-1 0 0 0,0 0 0 0 0,-1 0 0 0 0,1 1 0 0 0,0 0 0 0 0,0-1 1 0 0,-1 1-1 0 0,1 1 0 0 0,-1-1 0 0 0,1 0 0 0 0,0 1 0 0 0,-1 0 1 0 0,1-1-1 0 0,-1 1 0 0 0,1 1 0 0 0,-1-1 0 0 0,1 0 0 0 0,-1 1 0 0 0,1 0 1 0 0,-1 0-1 0 0,1 0 0 0 0,0 0 0 0 0,-1 1 0 0 0,1-1 0 0 0,0 1 0 0 0,0 0 11 0 0,-8 3-36 0 0,1 1-1 0 0,-1 1 1 0 0,1 0-1 0 0,1 0 1 0 0,-1 1-1 0 0,1 0 1 0 0,1 0-1 0 0,-1 1 1 0 0,2 1-1 0 0,-1-1 1 0 0,1 1-1 0 0,1 0 1 0 0,-1 1-1 0 0,2 0 1 0 0,0 0-1 0 0,0 0 0 0 0,1 0 1 0 0,0 1-1 0 0,1-1 1 0 0,0 1-1 0 0,1 0 1 0 0,0 0-1 0 0,1 1 37 0 0,1-7-1 0 0,0 0-1 0 0,0 0 0 0 0,1-1 1 0 0,0 1-1 0 0,0 0 1 0 0,0 0-1 0 0,1-1 0 0 0,0 1 1 0 0,0-1-1 0 0,0 1 1 0 0,1-1-1 0 0,-1 0 0 0 0,1 0 1 0 0,1 0-1 0 0,-1 0 0 0 0,1 0 1 0 0,0-1-1 0 0,0 0 1 0 0,3 4 1 0 0,5 1 29 0 0,1 0 1 0 0,0-1-1 0 0,0 0 1 0 0,1-1-1 0 0,-1 0 1 0 0,1-1-1 0 0,1-1 0 0 0,-1 0 1 0 0,1-1-1 0 0,0-1 1 0 0,0 0-1 0 0,0-1 1 0 0,1-1-1 0 0,-1 0 1 0 0,0-1-1 0 0,0 0 1 0 0,1-2-1 0 0,-1 0 1 0 0,8-2-30 0 0,0-3 108 0 0,0-1 1 0 0,-1-2-1 0 0,0 0 1 0 0,-1-1-1 0 0,0-1 1 0 0,-1-1-1 0 0,0-1 1 0 0,-1 0-1 0 0,-1-2 1 0 0,0 0-1 0 0,11-14-108 0 0,-2 4 35 0 0,-2-1 0 0 0,0 0-1 0 0,-2-2 1 0 0,-1-1-1 0 0,-2-1 1 0 0,-1-1 0 0 0,-1 0-1 0 0,-1-1 1 0 0,-3-1-1 0 0,0-1 1 0 0,-2 0-1 0 0,-2 0 1 0 0,-1-1 0 0 0,-2-1-1 0 0,-1 1 1 0 0,-2-1-1 0 0,-1-15-34 0 0,-2 46 3 0 0,-1 0-1 0 0,1 0 0 0 0,-1 0 1 0 0,0 0-1 0 0,0 0 0 0 0,-1 0 1 0 0,0 0-1 0 0,0 0 0 0 0,0 0 1 0 0,-1 0-1 0 0,1 1 0 0 0,-1-1 1 0 0,-1 0-1 0 0,1 1 0 0 0,-1-1 1 0 0,0 1-1 0 0,-1 0 0 0 0,1 0 0 0 0,-1 0 1 0 0,0 1-1 0 0,0-1 0 0 0,0 1 1 0 0,0 0-1 0 0,-1 0 0 0 0,0 1 1 0 0,0-1-1 0 0,0 1 0 0 0,0 0 1 0 0,-1 0-1 0 0,1 1 0 0 0,-1-1 1 0 0,1 1-1 0 0,-1 1 0 0 0,-5-2-2 0 0,5 6-10 0 0,1 0-1 0 0,-1 1 1 0 0,1 0-1 0 0,0 0 0 0 0,0 0 1 0 0,0 1-1 0 0,0 0 1 0 0,1 0-1 0 0,0 0 1 0 0,0 0-1 0 0,0 0 1 0 0,1 1-1 0 0,-1 0 1 0 0,2 0-1 0 0,-1 0 1 0 0,0 0-1 0 0,1 0 1 0 0,0 0-1 0 0,1 1 0 0 0,-1 2 11 0 0,-14 62 40 0 0,3-1 0 0 0,3 1 0 0 0,4 1-1 0 0,2 0 1 0 0,6 56-40 0 0,-2-96 12 0 0,1 3 19 0 0,2 1-1 0 0,1-1 1 0 0,2 0-1 0 0,2 0 0 0 0,0-1 1 0 0,6 9-31 0 0,-11-33-15 0 0,0 0 1 0 0,1 0 0 0 0,0 0-1 0 0,1-1 1 0 0,0 1-1 0 0,1-1 1 0 0,-1-1 0 0 0,2 1-1 0 0,-1-1 1 0 0,6 5 14 0 0,-9-13-123 0 0,-1 0 1 0 0,1 0-1 0 0,-1 0 1 0 0,0-1-1 0 0,1 1 0 0 0,-1-1 1 0 0,0 1-1 0 0,1-1 1 0 0,-1 0-1 0 0,0 0 1 0 0,0 0-1 0 0,0-1 1 0 0,0 1-1 0 0,0 0 0 0 0,0-1 1 0 0,0 1-1 0 0,0-1 1 0 0,0 0-1 0 0,-1 1 1 0 0,1-1-1 0 0,-1 0 1 0 0,1 0-1 0 0,-1 0 0 0 0,0 0 1 0 0,0-1-1 0 0,0 1 1 0 0,1-2 122 0 0,0 1-488 0 0,5-8-896 0 0,0-1-1691 0 0,0 4-2237 0 0,2 0-6227 0 0</inkml:trace>
  <inkml:trace contextRef="#ctx0" brushRef="#br0" timeOffset="1292.881">1977 675 10410 0 0,'0'0'3610'0'0,"0"0"-1599"0"0,0 0-700 0 0,0 0-274 0 0,0 0-156 0 0,0 0-65 0 0,0 0-57 0 0,0 0-97 0 0,0 0-118 0 0,-33 12-118 0 0,-101 41-103 0 0,64-9 11 0 0,59-32-270 0 0,4-7-59 0 0,1 0 0 0 0,0 1 0 0 0,0-1-1 0 0,1 1 1 0 0,-1 1 0 0 0,1-1 0 0 0,1 1 0 0 0,-1 0 0 0 0,1 0 0 0 0,0 0 0 0 0,1 0 0 0 0,0 1 0 0 0,0-1 0 0 0,1 1 0 0 0,-1 0 0 0 0,2 0 0 0 0,-1 0 0 0 0,1 3-5 0 0,1-9-2 0 0,0 1-1 0 0,0-1 1 0 0,1 1 0 0 0,-1-1-1 0 0,1 1 1 0 0,0-1 0 0 0,0 0 0 0 0,0 1-1 0 0,0-1 1 0 0,0 0 0 0 0,0 0-1 0 0,0 1 1 0 0,1-1 0 0 0,-1 0 0 0 0,1 0-1 0 0,0-1 1 0 0,0 1 0 0 0,-1 0-1 0 0,1 0 1 0 0,0-1 0 0 0,0 1-1 0 0,0-1 1 0 0,1 0 0 0 0,-1 0 0 0 0,0 0-1 0 0,0 0 1 0 0,1 0 0 0 0,-1 0-1 0 0,1 0 1 0 0,-1-1 0 0 0,1 1-1 0 0,-1-1 1 0 0,1 0 0 0 0,-1 0 0 0 0,1 0-1 0 0,2 0 3 0 0,97-12 334 0 0,-79 5-302 0 0,1-2-1 0 0,-2-1 1 0 0,1-1 0 0 0,-2-1 0 0 0,1-1 0 0 0,-2 0 0 0 0,1-3-32 0 0,1 2 30 0 0,-23 14-37 0 0,1 1 0 0 0,0-1 1 0 0,0 1-1 0 0,0 0 0 0 0,-1-1 0 0 0,1 1 1 0 0,0-1-1 0 0,0 1 0 0 0,0-1 0 0 0,0 1 0 0 0,0-1 1 0 0,0 1-1 0 0,0 0 0 0 0,0-1 0 0 0,0 1 0 0 0,0-1 1 0 0,1 1-1 0 0,-1-1 0 0 0,0 1 0 0 0,0-1 0 0 0,0 1 1 0 0,1 0-1 0 0,-1-1 0 0 0,0 0 0 0 0,0 1 0 0 0,1-1 1 0 0,-1 1-1 0 0,1-1 0 0 0,-1 1 0 0 0,0-1 1 0 0,1 0-1 0 0,-1 1 0 0 0,1-1 0 0 0,-1 0 0 0 0,1 1 1 0 0,-1-1-1 0 0,1 0 0 0 0,-1 1 0 0 0,1-1 0 0 0,-1 0 1 0 0,1 0-1 0 0,-1 0 0 0 0,1 0 0 0 0,0 0 0 0 0,-1 0 1 0 0,1 0-1 0 0,-1 0 0 0 0,1 0 0 0 0,-1 0 0 0 0,1 0 1 0 0,0 0-1 0 0,-1 0 0 0 0,1 0 0 0 0,-1 0 0 0 0,1 0 1 0 0,-1-1-1 0 0,1 1 0 0 0,-1 0 0 0 0,1 0 1 0 0,-1-1-1 0 0,1 1 0 0 0,-1 0 7 0 0,-1 11 134 0 0,-2 25-105 0 0,2-30-35 0 0,0 1 0 0 0,0-1 0 0 0,0 0 0 0 0,1 1 0 0 0,0-1 0 0 0,0 0 0 0 0,0 1 0 0 0,1-1-1 0 0,0 0 1 0 0,0 0 0 0 0,1 1 0 0 0,0-1 0 0 0,0 0 0 0 0,0 0 0 0 0,1 0 0 0 0,-1-1 0 0 0,1 1 0 0 0,1-1 0 0 0,3 5 6 0 0,-4-5 1 0 0,1 1 0 0 0,0-1 0 0 0,1-1 0 0 0,-1 1 1 0 0,1-1-1 0 0,0 1 0 0 0,0-1 0 0 0,0-1 0 0 0,0 1 1 0 0,1-1-1 0 0,-1 0 0 0 0,1 0 0 0 0,0 0 0 0 0,0-1 1 0 0,0 0-1 0 0,0 0 0 0 0,1-1 0 0 0,-1 0 0 0 0,2 0-1 0 0,1-1 14 0 0,-2 1 15 0 0,1-1 1 0 0,-1 0-1 0 0,0 0 1 0 0,0-1 0 0 0,0 0-1 0 0,1 0 1 0 0,-1-1-1 0 0,0 0 1 0 0,0 0-1 0 0,-1 0 1 0 0,1-1-1 0 0,4-3-29 0 0,13-10 159 0 0,0-2-1 0 0,-1-1 1 0 0,-2-1-1 0 0,0-1 1 0 0,0 0-1 0 0,-2-2 1 0 0,-1 0-1 0 0,-1-1 1 0 0,-1-1-1 0 0,1-4-158 0 0,25-49 216 0 0,-3-2 0 0 0,19-63-216 0 0,-39 95-15 0 0,-3-1-1 0 0,-1-1 1 0 0,-3 0 0 0 0,-2 0 0 0 0,-3-1-1 0 0,-1-1 1 0 0,-2-31 15 0 0,-4 58 8 0 0,-10-65 49 0 0,9 89-54 0 0,1 0 0 0 0,0 0-1 0 0,0 0 1 0 0,0 1 0 0 0,-1-1-1 0 0,1 0 1 0 0,-1 0 0 0 0,1 1-1 0 0,0-1 1 0 0,-1 0-1 0 0,1 0 1 0 0,-1 1 0 0 0,0-1-1 0 0,1 1 1 0 0,-1-1 0 0 0,1 0-1 0 0,-1 1 1 0 0,0-1 0 0 0,0 1-1 0 0,1-1 1 0 0,-1 1-1 0 0,0 0 1 0 0,0-1 0 0 0,1 1-1 0 0,-1 0 1 0 0,0 0 0 0 0,0-1-1 0 0,0 1 1 0 0,0 0 0 0 0,0 0-1 0 0,1 0 1 0 0,-1 0-1 0 0,0 0 1 0 0,0 0 0 0 0,0 0-1 0 0,0 0 1 0 0,0 1 0 0 0,1-1-1 0 0,-1 0 1 0 0,0 0 0 0 0,0 1-1 0 0,0-1 1 0 0,1 0-1 0 0,-1 1 1 0 0,0-1 0 0 0,1 1-1 0 0,-1-1 1 0 0,0 1 0 0 0,1-1-1 0 0,-1 1 1 0 0,0 0-1 0 0,1-1 1 0 0,-1 2-3 0 0,-27 40-26 0 0,26-39 27 0 0,-9 27 33 0 0,1 0 0 0 0,1 0 0 0 0,1 1 0 0 0,2 0-1 0 0,2 0 1 0 0,0 0 0 0 0,2 1 0 0 0,2-1 0 0 0,3 29-34 0 0,-3-29 11 0 0,1 39 22 0 0,3 0 0 0 0,4 0 0 0 0,11 47-33 0 0,29 122-91 0 0,-38-174-456 0 0,-10-64 349 0 0,0-1-78 0 0,-53-25-8381 0 0,39 15 2324 0 0,5 5-3868 0 0</inkml:trace>
  <inkml:trace contextRef="#ctx0" brushRef="#br0" timeOffset="1822.666">2352 602 6641 0 0,'0'0'2026'0'0,"0"0"-376"0"0,0 0-220 0 0,0 0-93 0 0,0 0-2 0 0,33-7 29 0 0,104-18-27 0 0,28 16 1905 0 0,-155 8-3215 0 0,0 1 0 0 0,0 0-1 0 0,0 1 1 0 0,0 0 0 0 0,0 1 0 0 0,0-1 0 0 0,0 2 0 0 0,0 0 0 0 0,-1 0 0 0 0,0 0 0 0 0,3 3-27 0 0,37 37-330 0 0,-31-1 116 0 0,-17-36 228 0 0,1 0 0 0 0,1-1 0 0 0,-1 1 0 0 0,1 0 0 0 0,0-1 1 0 0,0 0-1 0 0,0 0 0 0 0,1 0 0 0 0,0 0 0 0 0,0 0 0 0 0,0-1 1 0 0,1 1-1 0 0,-1-1 0 0 0,1 0 0 0 0,0-1 0 0 0,0 1 0 0 0,0-1 1 0 0,1 0-1 0 0,-1 0 0 0 0,1-1 0 0 0,0 0 0 0 0,-1 0 0 0 0,1 0 1 0 0,0 0-1 0 0,0-1 0 0 0,1 0 0 0 0,-1-1 0 0 0,0 1 0 0 0,0-1 1 0 0,0 0-1 0 0,6-1-14 0 0,5 0 135 0 0,0-1 0 0 0,0 0 0 0 0,0-1 0 0 0,-1-1 0 0 0,1 0 1 0 0,-1-1-1 0 0,0-1 0 0 0,0-1 0 0 0,-1 0 0 0 0,0-1 0 0 0,5-4-135 0 0,-14 9 66 0 0,1 0-1 0 0,-1-1 0 0 0,0 0 0 0 0,0 0 0 0 0,0-1 1 0 0,0 0-1 0 0,-1 0 0 0 0,1 0 0 0 0,-1 0 0 0 0,-1-1 1 0 0,1 0-1 0 0,-1 0 0 0 0,0-1 0 0 0,0 1 0 0 0,-1-1 0 0 0,0 1 1 0 0,0-1-1 0 0,0 0 0 0 0,-1 0 0 0 0,0 0 0 0 0,-1-1 1 0 0,0 1-1 0 0,0 0 0 0 0,0-1 0 0 0,-1 1 0 0 0,0-2-65 0 0,-1 6-5 0 0,0 1 1 0 0,0-1-1 0 0,0 0 0 0 0,-1 1 0 0 0,1-1 0 0 0,-1 1 0 0 0,0 0 0 0 0,0 0 0 0 0,0-1 0 0 0,0 1 0 0 0,0 0 0 0 0,0 1 0 0 0,0-1 0 0 0,-1 0 0 0 0,1 1 0 0 0,-1-1 1 0 0,1 1-1 0 0,-1-1 0 0 0,1 1 0 0 0,-1 0 0 0 0,0 0 0 0 0,0 1 0 0 0,0-1 0 0 0,1 1 0 0 0,-1-1 0 0 0,0 1 0 0 0,-1 0 5 0 0,-80-2-287 0 0,71 5 276 0 0,1 1 0 0 0,-1 0 0 0 0,1 1 0 0 0,0 0-1 0 0,0 0 1 0 0,0 2 0 0 0,1-1 0 0 0,0 1 0 0 0,0 1 0 0 0,1 0-1 0 0,0 1 1 0 0,0 0 0 0 0,1 0 0 0 0,0 1 0 0 0,1 0-1 0 0,0 1 1 0 0,0 0 0 0 0,1 0 0 0 0,1 0 0 0 0,0 1 0 0 0,-1 3 11 0 0,3-5 36 0 0,1 1 0 0 0,0-1 1 0 0,0 1-1 0 0,1 0 0 0 0,0 1 0 0 0,1-1 1 0 0,0 0-1 0 0,1 0 0 0 0,1 0 1 0 0,-1 1-1 0 0,2-1 0 0 0,-1 0 1 0 0,2 0-1 0 0,-1 0 0 0 0,2-1 0 0 0,-1 1 1 0 0,1-1-1 0 0,1 1 0 0 0,0-1 1 0 0,0-1-1 0 0,1 1 0 0 0,1-1 1 0 0,-1 0-1 0 0,1 0 0 0 0,1-1 0 0 0,0 0 1 0 0,8 7-37 0 0,6 2 233 0 0,0 0 0 0 0,2-2-1 0 0,0 0 1 0 0,0-2 0 0 0,1-1 0 0 0,1-1 0 0 0,0-1 0 0 0,1-1-1 0 0,0-1 1 0 0,13 1-233 0 0,48-8 29 0 0,-61-23-2590 0 0,-21 14-2531 0 0,-2 1-6887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2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468 395 0 0 0,'23'-44'193'0'0,"-18"30"-975"0"0,-3 3 9862 0 0,-5 13 855 0 0,0 8-9202 0 0,-9 176 991 0 0,12 177-410 0 0,-14-315-1506 0 0,-16-47-3722 0 0,13-8-7272 0 0,14 3 4281 0 0</inkml:trace>
  <inkml:trace contextRef="#ctx0" brushRef="#br0" timeOffset="304.006">0 303 2345 0 0,'0'0'2329'0'0,"0"0"-472"0"0,0 0-216 0 0,0 0 41 0 0,0 0 14 0 0,0 0 13 0 0,0 0-173 0 0,0 0-318 0 0,0 0-357 0 0,0 0-295 0 0,0 0-222 0 0,0 0-124 0 0,0 0 89 0 0,2-2 130 0 0,93-5 1958 0 0,-52 8-1799 0 0,481-67 2359 0 0,-360 45-3189 0 0,-128 20-689 0 0,-35 1 839 0 0,0 0 1 0 0,-1 1-1 0 0,1-1 1 0 0,0 0-1 0 0,-1 0 0 0 0,1 0 1 0 0,-1 1-1 0 0,1-1 1 0 0,-1 0-1 0 0,1 0 0 0 0,-1 1 1 0 0,1-1-1 0 0,-1 0 1 0 0,1 1-1 0 0,-1-1 1 0 0,1 1-1 0 0,-1-1 0 0 0,1 1 1 0 0,-1-1-1 0 0,0 1 1 0 0,1-1-1 0 0,-1 1 0 0 0,0-1 1 0 0,0 1-1 0 0,1-1 1 0 0,-1 1-1 0 0,0-1 0 0 0,0 1 1 0 0,0 0-1 0 0,0-1 1 0 0,1 1-1 0 0,-1 0 1 0 0,0-1-1 0 0,0 1 0 0 0,0-1 1 0 0,-1 1-1 0 0,1 0 1 0 0,0-1-1 0 0,0 1 0 0 0,0-1 1 0 0,0 1-1 0 0,0 0 1 0 0,-1-1-1 0 0,1 1 1 0 0,0-1-1 0 0,0 1 0 0 0,-1-1 1 0 0,1 1-1 0 0,-1-1 1 0 0,1 1-1 0 0,0-1 0 0 0,-1 1 1 0 0,1-1 81 0 0,-21 25-9345 0 0,12-16-537 0 0</inkml:trace>
  <inkml:trace contextRef="#ctx0" brushRef="#br0" timeOffset="550.42">0 1083 10970 0 0,'0'0'958'0'0,"0"0"-205"0"0,0 0 253 0 0,0 0 349 0 0,0 0 108 0 0,0 0-99 0 0,33 1-208 0 0,104 3-199 0 0,-17-24 499 0 0,252-78-144 0 0,-295 89-1964 0 0,-48 6-1725 0 0,0 0-3836 0 0,-16 2-4806 0 0</inkml:trace>
  <inkml:trace contextRef="#ctx0" brushRef="#br0" timeOffset="935.258">1381 1 11771 0 0,'0'0'1310'0'0,"0"0"-487"0"0,0 0-345 0 0,0 0 87 0 0,0 0 243 0 0,0 0 135 0 0,0 0-63 0 0,0 0-250 0 0,0 0-255 0 0,0 0-182 0 0,-17 35-120 0 0,-51 112-73 0 0,12-16-793 0 0,41-96-979 0 0,9-19-3736 0 0,2-8-4788 0 0</inkml:trace>
  <inkml:trace contextRef="#ctx0" brushRef="#br0" timeOffset="1698.139">1147 976 8250 0 0,'0'0'309'0'0,"0"0"-51"0"0,0 0 290 0 0,0 0 500 0 0,0 0 274 0 0,0 0-61 0 0,0 0-49 0 0,0 0-113 0 0,0 0-65 0 0,0 0-73 0 0,0 0-167 0 0,0 0-97 0 0,0 0-57 0 0,21-4-25 0 0,69-19-28 0 0,-81 21-458 0 0,1-1 1 0 0,-2 0-1 0 0,1-1 0 0 0,0 0 1 0 0,-1-1-1 0 0,0 0 0 0 0,0 0 1 0 0,0 0-1 0 0,0-1 0 0 0,-1-1 1 0 0,2-1-130 0 0,13-11 227 0 0,154-165 896 0 0,-148 150-1050 0 0,-1-2 0 0 0,-2 0 0 0 0,-2-2 0 0 0,-1-1 0 0 0,2-10-73 0 0,-20 43 0 0 0,0-1 1 0 0,-1 0-1 0 0,1 0 1 0 0,-2 0-1 0 0,1-1 0 0 0,-1 1 1 0 0,0-1-1 0 0,-1 1 0 0 0,0-1 1 0 0,0 0-1 0 0,0 1 0 0 0,-1-1 1 0 0,0 0-1 0 0,-1 0 0 0 0,0 1 1 0 0,0-1-1 0 0,0 0 1 0 0,-1 1-1 0 0,0-1 0 0 0,-1 1 1 0 0,0 0-1 0 0,0 0 0 0 0,0 0 1 0 0,-1 0-1 0 0,0 0 0 0 0,-1-1 0 0 0,3 7-12 0 0,0 0-1 0 0,0 0 1 0 0,0 0-1 0 0,0 0 0 0 0,0 0 1 0 0,0 0-1 0 0,0 1 1 0 0,0-1-1 0 0,0 1 0 0 0,-1-1 1 0 0,1 1-1 0 0,0 0 1 0 0,0 0-1 0 0,-1 0 0 0 0,1 0 1 0 0,0 0-1 0 0,0 1 1 0 0,0-1-1 0 0,0 1 0 0 0,-1-1 1 0 0,1 1-1 0 0,0 0 1 0 0,0-1-1 0 0,0 1 0 0 0,0 0 1 0 0,0 1-1 0 0,0-1 1 0 0,1 0-1 0 0,-1 0 0 0 0,0 1 1 0 0,1-1-1 0 0,-1 1 1 0 0,-1 1 12 0 0,-47 65-201 0 0,45-60 208 0 0,-12 21-17 0 0,1 0 1 0 0,1 2-1 0 0,1-1 0 0 0,2 2 1 0 0,1 0-1 0 0,2 0 0 0 0,1 1 1 0 0,1 0-1 0 0,2 0 1 0 0,2 1-1 0 0,1 0 0 0 0,1-1 1 0 0,2 7 9 0 0,0-31 11 0 0,0 0 0 0 0,0 0 1 0 0,1 0-1 0 0,0 0 0 0 0,1 0 1 0 0,0 0-1 0 0,1-1 0 0 0,-1 1 1 0 0,1-1-1 0 0,1 0 0 0 0,0 0 1 0 0,0-1-1 0 0,0 1 1 0 0,1-1-1 0 0,0 0 0 0 0,1-1 1 0 0,0 1-1 0 0,-1-1 0 0 0,2-1 1 0 0,-1 1-1 0 0,1-1 0 0 0,0-1 1 0 0,0 1-1 0 0,0-1 0 0 0,1-1 1 0 0,-1 1-1 0 0,1-2 1 0 0,0 1-1 0 0,0-1 0 0 0,0 0 1 0 0,0-1-1 0 0,0 0 0 0 0,3 0-11 0 0,5-3 64 0 0,0 1 0 0 0,0-2 0 0 0,0 0 0 0 0,-1-2 0 0 0,1 1 0 0 0,-1-2 0 0 0,0 0 0 0 0,-1-1 0 0 0,1 0 0 0 0,-2-2 0 0 0,1 0 0 0 0,-1 0 0 0 0,0-1-1 0 0,-1-1 1 0 0,0 0 0 0 0,-1-1 0 0 0,0 0 0 0 0,8-11-64 0 0,19-27 100 0 0,-1-2-1 0 0,-3-1 1 0 0,-1-1 0 0 0,-4-2-1 0 0,-2-2 1 0 0,8-25-100 0 0,-27 65 12 0 0,-1 0 0 0 0,-1-1 0 0 0,-1 0 0 0 0,0 0 1 0 0,-2-1-1 0 0,0 1 0 0 0,-1-1 0 0 0,0-12-12 0 0,-33 41 183 0 0,13 11-182 0 0,1 1 0 0 0,1 1 1 0 0,1 0-1 0 0,1 1 0 0 0,1 0 0 0 0,1 1 0 0 0,1 0 1 0 0,1 1-1 0 0,1 0 0 0 0,1 0 0 0 0,2 1 1 0 0,0-1-1 0 0,2 1 0 0 0,1 1 0 0 0,1 14-1 0 0,0-27 8 0 0,2 1-1 0 0,0-1 0 0 0,1 1 1 0 0,0-1-1 0 0,1 1 0 0 0,1-1 0 0 0,0 0 1 0 0,1 0-1 0 0,1-1 0 0 0,0 1 1 0 0,0-1-1 0 0,2 0 0 0 0,5 8-7 0 0,73 85-81 0 0,-40-77-6941 0 0,-42-28-4029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3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373 188 0 0 0,'0'0'1592'0'0,"0"0"345"0"0,0 0 314 0 0,0 0 113 0 0,0 0-96 0 0,0 0-261 0 0,0 0-318 0 0,0 0-264 0 0,0 0-162 0 0,0 0-139 0 0,0 0-128 0 0,1-12-122 0 0,2-39-70 0 0,-4 47-672 0 0,0 0 1 0 0,0 1-1 0 0,0-1 0 0 0,0 1 1 0 0,0-1-1 0 0,-1 1 1 0 0,0-1-1 0 0,1 1 1 0 0,-1 0-1 0 0,-1 0 1 0 0,1 0-1 0 0,0 0 0 0 0,-1 0 1 0 0,1 1-1 0 0,-1-1 1 0 0,0 1-1 0 0,0-1 1 0 0,0 1-1 0 0,0 0 0 0 0,0 0 1 0 0,0 0-1 0 0,-2 0-132 0 0,2 1 106 0 0,-3-3-7 0 0,-1 1-1 0 0,0 0 1 0 0,0 0-1 0 0,0 1 1 0 0,0 0-1 0 0,-1 1 1 0 0,1-1-1 0 0,0 1 1 0 0,-1 1-1 0 0,1-1 1 0 0,-1 1-1 0 0,1 1 1 0 0,-1-1-1 0 0,1 1 1 0 0,-1 1-1 0 0,1-1 0 0 0,0 1 1 0 0,0 0-1 0 0,0 1 1 0 0,0 0-1 0 0,-6 3-98 0 0,2-1 23 0 0,1 1-1 0 0,-1 0 1 0 0,1 0-1 0 0,1 1 1 0 0,-1 1-1 0 0,1 0 1 0 0,1 0-1 0 0,-1 1 0 0 0,1-1 1 0 0,1 2-1 0 0,0-1 1 0 0,0 1-1 0 0,1 0 1 0 0,0 1-1 0 0,0 0 0 0 0,1-1 1 0 0,-1 7-23 0 0,2 2 12 0 0,0 0 0 0 0,1 0 0 0 0,1 0 0 0 0,1 1 0 0 0,1-1 0 0 0,1 1 0 0 0,0-1 0 0 0,3 14-12 0 0,0-19 18 0 0,1-1 0 0 0,0 1 1 0 0,0-1-1 0 0,1 0 0 0 0,1-1 0 0 0,0 1 0 0 0,1-1 1 0 0,0-1-1 0 0,1 1 0 0 0,0-1 0 0 0,1-1 0 0 0,0 0 1 0 0,0 0-1 0 0,1-1 0 0 0,1-1 0 0 0,-1 1 1 0 0,1-2-1 0 0,1 0 0 0 0,0 0 0 0 0,0-1 0 0 0,0-1 1 0 0,0 0-1 0 0,1-1 0 0 0,0 0 0 0 0,0-1 0 0 0,0-1 1 0 0,0 0-1 0 0,0-1 0 0 0,0 0 0 0 0,1-1 1 0 0,-1-1-1 0 0,8-1-18 0 0,-2-4-14 0 0,0-1 0 0 0,0 0 0 0 0,-1-2 0 0 0,0 0 0 0 0,-1-1 0 0 0,1-1 0 0 0,-2-1 0 0 0,0-1 0 0 0,2-1 14 0 0,118-123-2197 0 0,-43 39-4953 0 0,-88 92 6376 0 0,35-31-9353 0 0,-26 24 3759 0 0</inkml:trace>
  <inkml:trace contextRef="#ctx0" brushRef="#br0" timeOffset="436">1156 133 152 0 0,'0'0'2123'0'0,"0"0"-297"0"0,0 0-2 0 0,0 0 151 0 0,0 0 135 0 0,0 0 23 0 0,0 0-45 0 0,0 0-165 0 0,0 0-277 0 0,0 0-307 0 0,0 0-284 0 0,0 0-217 0 0,3-5-152 0 0,-1 2-676 0 0,-2 4 20 0 0,-1-1 1 0 0,0 0-1 0 0,0 0 1 0 0,1 0-1 0 0,-1 1 1 0 0,0-1-1 0 0,0 0 1 0 0,1 0-1 0 0,-1 0 1 0 0,0 0-1 0 0,0 0 1 0 0,1 0-1 0 0,-1 0 1 0 0,0 0-1 0 0,0-1 1 0 0,1 1 0 0 0,-1 0-1 0 0,0 0 1 0 0,0-1-1 0 0,1 1 1 0 0,-1 0-1 0 0,0-1 1 0 0,1 1-1 0 0,-1-1 1 0 0,1 1-1 0 0,-1-1 1 0 0,0 1-1 0 0,1-1 1 0 0,-1 1-1 0 0,1-1 1 0 0,-1 0-1 0 0,1 1 1 0 0,0-1-1 0 0,-1 1 1 0 0,1-1-1 0 0,0 0 1 0 0,-1 0-1 0 0,1 1 1 0 0,0-1 0 0 0,0 0-1 0 0,0 0 1 0 0,-1 1-1 0 0,1-1 1 0 0,0 0-1 0 0,0 0 1 0 0,0 1-1 0 0,0-1 1 0 0,0 0-1 0 0,1 0 1 0 0,-1 1-1 0 0,0-1 1 0 0,0 0-1 0 0,0 0 1 0 0,1 1-1 0 0,-1-1 1 0 0,0 0-1 0 0,1 1 1 0 0,-1-1-1 0 0,0 0 1 0 0,1 1-1 0 0,-1-1 1 0 0,1 1 0 0 0,-1-1-1 0 0,1 0-30 0 0,-7 1 82 0 0,-8 0 65 0 0,1-1 0 0 0,-1 2 0 0 0,0 0 0 0 0,1 1 0 0 0,-1 0 0 0 0,1 1 0 0 0,0 0 1 0 0,0 1-1 0 0,-7 3-147 0 0,7-1 43 0 0,0 0 0 0 0,0 1 0 0 0,0 0 0 0 0,1 1 0 0 0,0 1 0 0 0,1 0 0 0 0,0 0 0 0 0,0 1 0 0 0,1 1 0 0 0,0 0 0 0 0,1 0 0 0 0,1 1 0 0 0,-1 0 0 0 0,2 0 0 0 0,0 1 0 0 0,0 0 0 0 0,-3 9-43 0 0,4-5 2 0 0,1 0 0 0 0,0 0 0 0 0,1 1 0 0 0,1 0 0 0 0,1 0 0 0 0,0 0 0 0 0,2 0 0 0 0,0 0 0 0 0,0 0-2 0 0,1-14 6 0 0,-1 1 0 0 0,1-1-1 0 0,0 1 1 0 0,1-1 0 0 0,-1 0-1 0 0,1 1 1 0 0,-1-1 0 0 0,1 0 0 0 0,0 0-1 0 0,1 0 1 0 0,-1 0 0 0 0,1-1-1 0 0,0 1 1 0 0,0-1 0 0 0,0 1 0 0 0,0-1-1 0 0,0 0 1 0 0,1 0 0 0 0,-1-1-1 0 0,1 1 1 0 0,0-1 0 0 0,0 0-1 0 0,0 1 1 0 0,0-2 0 0 0,0 1 0 0 0,0 0-1 0 0,1-1 1 0 0,-1 0 0 0 0,1 0-1 0 0,-1 0 1 0 0,0-1 0 0 0,5 1-6 0 0,3-1 68 0 0,1-1 0 0 0,-1 0 1 0 0,0-1-1 0 0,0 0 0 0 0,0-1 0 0 0,0-1 1 0 0,0 0-1 0 0,0 0 0 0 0,-1-1 1 0 0,0 0-1 0 0,0-1 0 0 0,0 0 0 0 0,-1-1 1 0 0,0 0-1 0 0,0-1 0 0 0,1-2-68 0 0,22-22 121 0 0,-2-1 0 0 0,-1-1-1 0 0,-2-1 1 0 0,-1-2 0 0 0,5-12-121 0 0,37-50 187 0 0,-58 93-308 0 0,-12 27-161 0 0,0-13 278 0 0,-3 28-117 0 0,2-29 16 0 0,0 0-1 0 0,0 0 1 0 0,1 0-1 0 0,1 0 1 0 0,-1 0-1 0 0,1 0 1 0 0,0 1-1 0 0,1-1 1 0 0,-1 0-1 0 0,1 0 1 0 0,1 0-1 0 0,0 0 1 0 0,0 0-1 0 0,0 0 1 0 0,0 0-1 0 0,1-1 1 0 0,1 1-1 0 0,-1-1 1 0 0,1 0-1 0 0,0 0 1 0 0,3 4 105 0 0,34 22-3075 0 0,-11-16-4839 0 0,-18-12-3423 0 0</inkml:trace>
  <inkml:trace contextRef="#ctx0" brushRef="#br0" timeOffset="832.165">1623 476 11074 0 0,'0'0'2665'0'0,"0"0"-555"0"0,0 0-309 0 0,0 0-115 0 0,0 0-204 0 0,0 0-287 0 0,0 0-279 0 0,0 0-217 0 0,0 0-143 0 0,0 0-44 0 0,0 0-3 0 0,0 0-42 0 0,0 0-76 0 0,9-24-83 0 0,29-73-67 0 0,15 11 247 0 0,28-31-62 0 0,-81 117-430 0 0,0-1 0 0 0,0 1 0 0 0,0-1 0 0 0,1 1 1 0 0,-1-1-1 0 0,0 1 0 0 0,0 0 0 0 0,0-1 0 0 0,0 1 0 0 0,0-1 1 0 0,1 1-1 0 0,-1-1 0 0 0,0 1 0 0 0,0 0 0 0 0,1-1 0 0 0,-1 1 1 0 0,0 0-1 0 0,0-1 0 0 0,1 1 0 0 0,-1 0 0 0 0,1-1 0 0 0,-1 1 0 0 0,0 0 1 0 0,1-1-1 0 0,-1 1 0 0 0,0 0 0 0 0,1 0 0 0 0,-1 0 0 0 0,1 0 1 0 0,-1-1-1 0 0,1 1 0 0 0,-1 0 0 0 0,1 0 0 0 0,-1 0 0 0 0,1 0 0 0 0,-1 0 1 0 0,0 0-1 0 0,1 0 0 0 0,-1 0 0 0 0,1 0 0 0 0,-1 0 0 0 0,1 0 1 0 0,-1 0-1 0 0,1 1 0 0 0,-1-1 0 0 0,1 0 0 0 0,-1 0 0 0 0,0 0 0 0 0,1 1 1 0 0,-1-1-1 0 0,1 0 0 0 0,-1 0 0 0 0,0 1 0 0 0,1-1 0 0 0,-1 0 1 0 0,0 1-1 0 0,1-1 0 0 0,-1 0 0 0 0,0 1 0 0 0,0-1 0 0 0,1 1 4 0 0,-2 32-301 0 0,0-20 335 0 0,-2 27-41 0 0,4 85-29 0 0,0-121 36 0 0,0 1 0 0 0,0 0-1 0 0,0-1 1 0 0,1 1 0 0 0,-1-1-1 0 0,1 0 1 0 0,0 1-1 0 0,1-1 1 0 0,-1 0 0 0 0,1 0-1 0 0,0 0 1 0 0,0 0 0 0 0,0-1-1 0 0,0 1 1 0 0,0-1-1 0 0,1 0 1 0 0,0 0 0 0 0,0 0-1 0 0,0-1 1 0 0,0 1 0 0 0,0-1-1 0 0,0 0 1 0 0,0 0-1 0 0,1 0 1 0 0,3 0 42 0 0,-1 0 0 0 0,1 0 0 0 0,0-1 0 0 0,-1 0-1 0 0,1-1 1 0 0,0 1 0 0 0,0-1 0 0 0,-1-1-1 0 0,1 0 1 0 0,0 0 0 0 0,-1 0 0 0 0,1-1-1 0 0,-1 0 1 0 0,1-1 0 0 0,-1 0 0 0 0,0 0 0 0 0,0 0-1 0 0,0-1 1 0 0,0 0 0 0 0,-1 0 0 0 0,0-1-1 0 0,0 1 1 0 0,0-2 0 0 0,0 1 0 0 0,-1 0 0 0 0,1-2-42 0 0,7-8 150 0 0,0 0 0 0 0,0-1 0 0 0,-2 0 0 0 0,0-1 0 0 0,-1 0 0 0 0,0-1 0 0 0,-2 0 0 0 0,0-1 0 0 0,4-15-150 0 0,-7 19-11 0 0,-1 0-1 0 0,0-1 1 0 0,-1 1-1 0 0,0-1 1 0 0,-1 0-1 0 0,-1 0 1 0 0,-1 0 0 0 0,0 0-1 0 0,-2-11 12 0 0,-5 9-490 0 0,2 2-5530 0 0,4 13-3661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5889 0 0,'0'0'2857'0'0,"0"0"-1813"0"0,0 0-614 0 0,0 0 164 0 0,0 0 433 0 0,0 0 335 0 0,0 0 45 0 0,0 0-114 0 0,0 0-231 0 0,0 0-226 0 0,0 0-164 0 0,13 35-116 0 0,39 108-86 0 0,1 43 1165 0 0,-40-121-1215 0 0,32 91 307 0 0,-45-156-671 0 0,1 1 1 0 0,0-1-1 0 0,-1 0 1 0 0,1 0-1 0 0,0 0 1 0 0,-1 1-1 0 0,1-1 1 0 0,0 0 0 0 0,0 0-1 0 0,-1 0 1 0 0,1 0-1 0 0,0 0 1 0 0,-1 0-1 0 0,1-1 1 0 0,0 1-1 0 0,-1 0 1 0 0,1 0-1 0 0,0 0 1 0 0,0-1-1 0 0,-1 1 1 0 0,1 0-1 0 0,-1-1 1 0 0,1 1-1 0 0,0 0 1 0 0,-1-1 0 0 0,1 1-1 0 0,-1-1 1 0 0,1 1-1 0 0,-1-1 1 0 0,1 1-1 0 0,-1-1 1 0 0,1 1-1 0 0,-1-1 1 0 0,0 0-1 0 0,1 1 1 0 0,-1-1-1 0 0,0 0 1 0 0,0 1-1 0 0,1-1 1 0 0,-1 0-1 0 0,0 1 1 0 0,0-1 0 0 0,0 0-1 0 0,0 1 1 0 0,0-1-1 0 0,0 0 1 0 0,0 0-57 0 0,2-2-94 0 0,99-246 1697 0 0,-2-100-1187 0 0,-98 349-553 0 0,0 0 0 0 0,0-1 0 0 0,0 1 0 0 0,0 1 0 0 0,0-1 0 0 0,0 0 0 0 0,0 0 0 0 0,0 0 0 0 0,0 0 0 0 0,0 1 0 0 0,0-1 0 0 0,0 0 0 0 0,0 1 1 0 0,0-1-1 0 0,0 1 0 0 0,0-1 0 0 0,0 1 0 0 0,-1 0 0 0 0,1-1 0 0 0,0 1 0 0 0,0 0 0 0 0,-1-1 0 0 0,1 1 0 0 0,0 0 0 0 0,-1 0 0 0 0,1 0 0 0 0,-1 0 0 0 0,1 0 0 0 0,-1-1 0 0 0,1 1 0 0 0,-1 0 0 0 0,0 0 0 0 0,0 0 0 0 0,1 0 0 0 0,-1 0 0 0 0,0 0 0 0 0,0 0 0 0 0,0 0 0 0 0,0 0 0 0 0,0 1 137 0 0,2 2-1917 0 0,3 7-6956 0 0</inkml:trace>
  <inkml:trace contextRef="#ctx0" brushRef="#br0" timeOffset="412.787">674 427 5369 0 0,'0'0'2707'0'0,"0"0"-597"0"0,0 0-409 0 0,0 0-169 0 0,0 0-140 0 0,0 0-125 0 0,0 0-59 0 0,0 0-93 0 0,0 0-168 0 0,0 0-113 0 0,0 0-108 0 0,0 0-159 0 0,-4-2-127 0 0,3 1-429 0 0,0 0 19 0 0,0 0-1 0 0,-1 0 1 0 0,1 0 0 0 0,0 0-1 0 0,0 1 1 0 0,-1-1-1 0 0,1 0 1 0 0,0 1-1 0 0,-1-1 1 0 0,1 1 0 0 0,-1-1-1 0 0,1 1 1 0 0,-1 0-1 0 0,1-1 1 0 0,-1 1-1 0 0,1 0 1 0 0,-1 0-1 0 0,1 0 1 0 0,-1 0 0 0 0,1 1-1 0 0,-1-1 1 0 0,1 0-1 0 0,0 1 1 0 0,-1-1-1 0 0,1 0 1 0 0,-1 1 0 0 0,1 0-1 0 0,0-1 1 0 0,-1 1-1 0 0,1 0 1 0 0,0 0-1 0 0,0 0 1 0 0,0 0 0 0 0,-1 0-30 0 0,-5 5 39 0 0,0 1 1 0 0,0 0 0 0 0,1 0 0 0 0,0 0 0 0 0,1 0-1 0 0,0 1 1 0 0,0 0 0 0 0,0 0 0 0 0,1 1 0 0 0,0-1 0 0 0,1 1-1 0 0,0 0 1 0 0,0 0 0 0 0,1 0 0 0 0,0 0 0 0 0,0 1-1 0 0,1-1 1 0 0,1 0 0 0 0,0 1 0 0 0,0-1 0 0 0,1 5-40 0 0,2-9 25 0 0,1 0 1 0 0,-1 0 0 0 0,1-1-1 0 0,0 1 1 0 0,1-1 0 0 0,-1 0-1 0 0,1 0 1 0 0,0 0 0 0 0,0-1-1 0 0,0 1 1 0 0,0-1 0 0 0,1-1-1 0 0,-1 1 1 0 0,1-1 0 0 0,0 0-1 0 0,-1 0 1 0 0,1 0 0 0 0,0-1-1 0 0,0 0 1 0 0,0 0 0 0 0,0-1-1 0 0,0 1 1 0 0,1-1 0 0 0,-1-1-1 0 0,0 1 1 0 0,0-1 0 0 0,0 0-1 0 0,1-1-25 0 0,4 2 30 0 0,-3-1-56 0 0,0 1 1 0 0,0-2 0 0 0,0 1-1 0 0,-1-1 1 0 0,1 0-1 0 0,-1-1 1 0 0,0 1-1 0 0,1-2 1 0 0,-1 1 0 0 0,0-1-1 0 0,-1 0 1 0 0,1 0-1 0 0,-1-1 1 0 0,3-2 25 0 0,26-29-7334 0 0,-31 31-3483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449 461 0 0 0,'0'0'1314'0'0,"0"0"-147"0"0,0 0-137 0 0,0 0-52 0 0,0 0 28 0 0,0 0 28 0 0,0 0 5 0 0,0 0-10 0 0,0 0-41 0 0,0 0-80 0 0,0 0-40 0 0,10-3 568 0 0,-7 2 7752 0 0,-5-4-9113 0 0,-1 1 0 0 0,1-1 1 0 0,-1 1-1 0 0,0 0 0 0 0,0 0 1 0 0,-1 0-1 0 0,1 0 0 0 0,-1 1 1 0 0,1-1-1 0 0,-1 1 1 0 0,0 0-1 0 0,-1 0 0 0 0,1 1 1 0 0,0-1-1 0 0,-1 1 0 0 0,0 0 1 0 0,1 0-1 0 0,-1 0 0 0 0,0 1 1 0 0,0-1-1 0 0,0 1 0 0 0,0 0 1 0 0,0 1-1 0 0,0 0 0 0 0,0-1 1 0 0,0 1-1 0 0,0 1 0 0 0,0-1 1 0 0,0 1-1 0 0,-1 0-75 0 0,-6-1 35 0 0,-5-1 36 0 0,0 1-1 0 0,-1 1 1 0 0,1 0 0 0 0,0 1 0 0 0,0 1 0 0 0,0 1 0 0 0,0 0 0 0 0,-8 4-71 0 0,23-6 14 0 0,0-1 1 0 0,0 1 0 0 0,0 0 0 0 0,0 0 0 0 0,0 0-1 0 0,0 0 1 0 0,1 0 0 0 0,-1 0 0 0 0,1 1 0 0 0,-1-1 0 0 0,1 0-1 0 0,0 1 1 0 0,0-1 0 0 0,0 1 0 0 0,0-1 0 0 0,0 1-1 0 0,1 0 1 0 0,-1-1 0 0 0,1 1 0 0 0,0 0 0 0 0,0 0-15 0 0,-4 12 62 0 0,4-13-61 0 0,0 0 0 0 0,0 0 0 0 0,0-1 0 0 0,0 1 0 0 0,0 0 0 0 0,0 0 1 0 0,1-1-1 0 0,-1 1 0 0 0,1 0 0 0 0,-1-1 0 0 0,1 1 0 0 0,-1 0 0 0 0,1-1 0 0 0,0 1 0 0 0,0-1 0 0 0,0 1 0 0 0,0-1 0 0 0,0 0 0 0 0,0 1 0 0 0,0-1 0 0 0,0 0 1 0 0,1 0-1 0 0,-1 1 0 0 0,0-1 0 0 0,1 0 0 0 0,-1 0 0 0 0,1-1 0 0 0,-1 1 0 0 0,1 0 0 0 0,-1 0 0 0 0,1-1 0 0 0,0 1 0 0 0,-1-1 0 0 0,1 1 0 0 0,0-1 0 0 0,-1 0 1 0 0,1 0-1 0 0,0 0 0 0 0,1 0-1 0 0,0 1 9 0 0,46 7 95 0 0,-49-8-101 0 0,-1 0 0 0 0,1 0 0 0 0,0 1 1 0 0,0-1-1 0 0,-1 0 0 0 0,1 0 0 0 0,0 0 1 0 0,0 1-1 0 0,-1-1 0 0 0,1 0 0 0 0,0 0 1 0 0,0 1-1 0 0,0-1 0 0 0,-1 0 0 0 0,1 0 1 0 0,0 1-1 0 0,0-1 0 0 0,0 0 0 0 0,0 1 1 0 0,0-1-1 0 0,0 0 0 0 0,0 1 0 0 0,-1-1 1 0 0,1 0-1 0 0,0 1 0 0 0,0-1 0 0 0,0 0 1 0 0,0 1-1 0 0,0-1 0 0 0,0 0 0 0 0,1 0 1 0 0,-1 1-1 0 0,0-1 0 0 0,0 0 0 0 0,0 1 1 0 0,0-1-1 0 0,0 0 0 0 0,0 1 0 0 0,1-1 1 0 0,-1 0-1 0 0,0 0 0 0 0,0 1 0 0 0,0-1 0 0 0,1 0 1 0 0,-1 0-1 0 0,0 1 0 0 0,0-1 0 0 0,0 0 1 0 0,1 0-1 0 0,-1 0 0 0 0,0 1 0 0 0,1-1 1 0 0,-1 0-1 0 0,0 0 0 0 0,1 0 0 0 0,-1 0 1 0 0,0 0-1 0 0,0 0 0 0 0,1 0 0 0 0,-1 0 1 0 0,0 0-1 0 0,1 0 0 0 0,-1 0 0 0 0,0 0 1 0 0,1 0-1 0 0,-1 0-3 0 0,-1 2 35 0 0,-84 76 521 0 0,69-66-537 0 0,0 1 0 0 0,1 1-1 0 0,1 1 1 0 0,0 0 0 0 0,1 0-1 0 0,0 2 1 0 0,1-1 0 0 0,-1 6-19 0 0,11-19 0 0 0,0 1 1 0 0,1-1 0 0 0,-1 1-1 0 0,1 0 1 0 0,0 0 0 0 0,0 0-1 0 0,0 0 1 0 0,1 0-1 0 0,0 0 1 0 0,-1 0 0 0 0,1 0-1 0 0,0 0 1 0 0,1 0 0 0 0,-1 0-1 0 0,1-1 1 0 0,0 1 0 0 0,0 0-1 0 0,0 0 1 0 0,0 0 0 0 0,1 0-1 0 0,-1-1 1 0 0,1 1 0 0 0,2 2-1 0 0,1 1 39 0 0,0-1 1 0 0,0-1 0 0 0,1 1 0 0 0,0-1-1 0 0,0 0 1 0 0,0 0 0 0 0,0-1 0 0 0,1 1-1 0 0,0-2 1 0 0,0 1 0 0 0,0-1 0 0 0,0 0-1 0 0,0 0 1 0 0,1-1 0 0 0,0 0 0 0 0,-1 0-1 0 0,6 0-39 0 0,95 5 361 0 0,-106-8-418 0 0,0 1 1 0 0,0 0 0 0 0,0-1-1 0 0,0 1 1 0 0,0-1 0 0 0,0 0-1 0 0,0 1 1 0 0,0-1 0 0 0,-1 0-1 0 0,1 0 1 0 0,0 0 0 0 0,-1-1-1 0 0,1 1 1 0 0,0 0 0 0 0,-1-1-1 0 0,1 1 1 0 0,-1-1 0 0 0,0 1-1 0 0,1-1 1 0 0,-1 1 0 0 0,0-1-1 0 0,0 0 1 0 0,0 0 0 0 0,0 0 56 0 0,5-15-4088 0 0,-4 0-4945 0 0,-2 10-2755 0 0</inkml:trace>
  <inkml:trace contextRef="#ctx0" brushRef="#br0" timeOffset="426.445">164 1 5969 0 0,'0'0'2485'0'0,"0"0"-1046"0"0,0 0-624 0 0,0 0 29 0 0,0 0 292 0 0,0 0 171 0 0,0 0-65 0 0,0 0-298 0 0,0 0-220 0 0,0 0-43 0 0,0 0 45 0 0,0 0 61 0 0,0 14-92 0 0,1 104 1070 0 0,1-60-759 0 0,3 19-495 0 0,-4 1 1 0 0,-4-1 0 0 0,-3 1 0 0 0,-3 0-512 0 0,-100 438-11 0 0,89-355-2533 0 0,28-151-2674 0 0,-4-8-1335 0 0,-2 1-3733 0 0</inkml:trace>
  <inkml:trace contextRef="#ctx0" brushRef="#br0" timeOffset="1415.859">696 409 3665 0 0,'0'0'789'0'0,"0"0"-58"0"0,0 0 377 0 0,0 0 485 0 0,0 0 240 0 0,0 0 29 0 0,0 0-137 0 0,0 0-170 0 0,0 0-225 0 0,0 0-247 0 0,0 0-198 0 0,0 0-129 0 0,0 0-72 0 0,21-4-72 0 0,69-15-63 0 0,-85 18-441 0 0,1 0 0 0 0,-1-1 0 0 0,0 1-1 0 0,0-1 1 0 0,0-1 0 0 0,0 1-1 0 0,0 0 1 0 0,-1-1 0 0 0,1 0 0 0 0,-1-1-1 0 0,1 1 1 0 0,-1 0 0 0 0,0-1 0 0 0,-1 0-1 0 0,1-1-107 0 0,11-10 400 0 0,-4 4-138 0 0,-12 12-253 0 0,1-1-1 0 0,0 1 0 0 0,0-1 0 0 0,0 1 1 0 0,0-1-1 0 0,0 0 0 0 0,0 1 0 0 0,0-1 1 0 0,0 1-1 0 0,0-1 0 0 0,0 0 0 0 0,0 1 1 0 0,0-1-1 0 0,0 1 0 0 0,0-1 0 0 0,0 1 1 0 0,1-1-1 0 0,-1 0 0 0 0,0 1 0 0 0,0-1 1 0 0,0 0-1 0 0,1 1 0 0 0,-1-1 0 0 0,0 0 1 0 0,0 1-1 0 0,1-1 0 0 0,-1 0 0 0 0,0 1 1 0 0,1-1-1 0 0,-1 0 0 0 0,0 0 0 0 0,1 1 1 0 0,-1-1-1 0 0,0 0 0 0 0,1 0 0 0 0,-1 0 1 0 0,1 0-1 0 0,-1 1 0 0 0,0-1 0 0 0,1 0 1 0 0,-1 0-1 0 0,1 0 0 0 0,-1 0 0 0 0,0 0 1 0 0,1 0-1 0 0,-1 0 0 0 0,1 0 0 0 0,-1 0 1 0 0,1 0-1 0 0,-1 0 0 0 0,0-1 0 0 0,1 1 1 0 0,-1 0-1 0 0,1 0 0 0 0,-1 0 0 0 0,0 0 1 0 0,1-1-1 0 0,-1 1 0 0 0,0 0 0 0 0,1 0 1 0 0,-1-1-1 0 0,0 1 0 0 0,1 0 0 0 0,-1-1 1 0 0,0 1-1 0 0,0 0 0 0 0,1-1 1 0 0,-1 1-1 0 0,0-1-8 0 0,6 18 53 0 0,-1 0 1 0 0,0 0-1 0 0,-1 0 1 0 0,-1 0-1 0 0,-1 0 1 0 0,0 1-1 0 0,-2-1 1 0 0,0 18-54 0 0,0-4 30 0 0,14 259 26 0 0,-13-276-54 0 0,20 126-74 0 0,12-55-8 0 0,-8-59-7 0 0,-25-26 100 0 0,7-22 461 0 0,58-270 39 0 0,35-107-346 0 0,-92 380-189 0 0,1 0 0 0 0,1 0 0 0 0,1 1 1 0 0,0 0-1 0 0,1 1 0 0 0,1 0 0 0 0,0 1 0 0 0,2 1 0 0 0,0 0 0 0 0,10-8 22 0 0,0-6-325 0 0,-25 28 16 0 0,-3 17-2517 0 0,-2 0-205 0 0,2-5-2179 0 0,-1-2-6026 0 0</inkml:trace>
  <inkml:trace contextRef="#ctx0" brushRef="#br0" timeOffset="2016.272">1325 1091 8418 0 0,'0'0'2408'0'0,"0"0"-365"0"0,0 0-180 0 0,0 0-216 0 0,0 0-274 0 0,0 0-277 0 0,0 0-272 0 0,0 0-154 0 0,0 0-114 0 0,0 0-35 0 0,0 0-17 0 0,0 0-40 0 0,8-20-23 0 0,27-62-43 0 0,-29 71-234 0 0,-1-1-1 0 0,1 1 0 0 0,1 0 1 0 0,0 1-1 0 0,0 0 0 0 0,1 0 1 0 0,0 0-1 0 0,9-7-163 0 0,0 0 131 0 0,48-53 440 0 0,-63 73-573 0 0,0-1 0 0 0,-1 1 0 0 0,1 0 0 0 0,-1-1 0 0 0,0 1 0 0 0,0 0 0 0 0,0 0 0 0 0,0 0 0 0 0,0 0 0 0 0,0 0 0 0 0,-1 0 0 0 0,1 0 0 0 0,-1 0 0 0 0,0 0 0 0 0,0 0 0 0 0,0 0 0 0 0,-1 0 0 0 0,1 0 0 0 0,-1 0 0 0 0,0 2 2 0 0,1-2-4 0 0,0 16 60 0 0,-1-16-58 0 0,0 1 1 0 0,0 0-1 0 0,1 0 1 0 0,0 0-1 0 0,0 0 1 0 0,0 0-1 0 0,0-1 1 0 0,0 1-1 0 0,1 0 1 0 0,0 0-1 0 0,0 0 1 0 0,0-1-1 0 0,0 1 1 0 0,0 0-1 0 0,1-1 1 0 0,0 1-1 0 0,-1-1 1 0 0,1 0-1 0 0,1 0 1 0 0,-1 1-1 0 0,0-1 1 0 0,1-1-1 0 0,-1 1 1 0 0,4 2 1 0 0,-2-4 19 0 0,-1 0-1 0 0,1 0 1 0 0,0-1 0 0 0,0 0 0 0 0,0 1 0 0 0,-1-1-1 0 0,1-1 1 0 0,0 1 0 0 0,0 0 0 0 0,0-1 0 0 0,-1 0 0 0 0,1 0-1 0 0,0 0 1 0 0,-1-1 0 0 0,1 1 0 0 0,-1-1 0 0 0,1 1-1 0 0,-1-2-18 0 0,90-59 265 0 0,-92 61-264 0 0,1-1 1 0 0,-1 1 0 0 0,0-1 0 0 0,1 1-1 0 0,-1-1 1 0 0,1 1 0 0 0,0 0 0 0 0,-1-1-1 0 0,1 1 1 0 0,0 0 0 0 0,0 0 0 0 0,0 1-1 0 0,0-1 1 0 0,-1 0 0 0 0,1 0 0 0 0,0 1-1 0 0,0 0 1 0 0,1-1 0 0 0,-1 1 0 0 0,0 0-1 0 0,0 0 1 0 0,0 0 0 0 0,0 0 0 0 0,0 0-1 0 0,0 0 1 0 0,0 1 0 0 0,0-1 0 0 0,0 1-1 0 0,0-1 1 0 0,0 1 0 0 0,0 0 0 0 0,0 0-1 0 0,0 0 1 0 0,-1 0 0 0 0,1 0 0 0 0,0 0-1 0 0,-1 0 1 0 0,2 2-2 0 0,47 144 107 0 0,-15-77-4579 0 0,-30-67-1973 0 0,-2-3-5576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5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15 1456 0 0,'0'0'2343'0'0,"0"0"-386"0"0,0 0-46 0 0,0 0 201 0 0,0 0 140 0 0,0 0-187 0 0,0 0-412 0 0,0 0-441 0 0,0 0-317 0 0,0 0-215 0 0,0 0-127 0 0,-26 19 1006 0 0,-4 13-1196 0 0,30-32-295 0 0,0 0 0 0 0,1 0 0 0 0,-1 0 0 0 0,0 0-1 0 0,0 0 1 0 0,1 0 0 0 0,-1 0 0 0 0,0 0 0 0 0,0 0 0 0 0,0 0 0 0 0,1 0-1 0 0,-1 0 1 0 0,0 0 0 0 0,0 0 0 0 0,1 0 0 0 0,-1 0 0 0 0,0 0 0 0 0,0 0-1 0 0,0 1 1 0 0,1-1 0 0 0,-1 0 0 0 0,0 0 0 0 0,0 0 0 0 0,0 0 0 0 0,1 0-1 0 0,-1 1 1 0 0,0-1 0 0 0,0 0 0 0 0,0 0 0 0 0,0 0 0 0 0,1 0 0 0 0,-1 1-1 0 0,0-1 1 0 0,0 0-68 0 0,74-68 796 0 0,-77 73 264 0 0,-16 32-138 0 0,16-23-4847 0 0,5-2-3842 0 0,-2-11-3972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7570 0 0,'0'0'2529'0'0,"0"0"-644"0"0,0 0-185 0 0,0 0 58 0 0,0 0-19 0 0,0 0-181 0 0,0 0-334 0 0,0 0-393 0 0,0 0-266 0 0,0 0-146 0 0,0 0-95 0 0,0 0-15 0 0,0 0-7 0 0,3 26 1720 0 0,5-28-1918 0 0,0 0 0 0 0,0-1 0 0 0,-1 0 1 0 0,1 0-1 0 0,-1 0 0 0 0,0-1 0 0 0,0 0 1 0 0,0-1-1 0 0,0 0 0 0 0,-1 0 0 0 0,6-6-104 0 0,-1 3 27 0 0,18-14 137 0 0,-28 21-114 0 0,-1 1 18 0 0,0 0 12 0 0,0 0 32 0 0,0 0 1 0 0,0 0-32 0 0,-12 15 305 0 0,-37 32 71 0 0,49-46-449 0 0,0-1 8 0 0,0 0-9 0 0,0 0-14 0 0,0 0 17 0 0,0 0-1 0 0,0 0-1 0 0,0 0-3 0 0,0 0-14 0 0,0 0-22 0 0,0 0-21 0 0,0 0-49 0 0,0 0-114 0 0,0-1-539 0 0,0-1 437 0 0,0 1-8249 0 0,2 1-3775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4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0 137 432 0 0,'0'0'2099'0'0,"0"0"-182"0"0,0 0-62 0 0,0 0-46 0 0,0 0-27 0 0,0 0-79 0 0,0 0-169 0 0,0 0-233 0 0,0 0-242 0 0,0 0-195 0 0,0 0-138 0 0,5-4 5013 0 0,23-15-5651 0 0,0 2-32 0 0,2 1 1 0 0,0 2 0 0 0,0 1-1 0 0,2 2 1 0 0,-1 0 0 0 0,1 2-1 0 0,1 2 1 0 0,-1 1 0 0 0,1 1-1 0 0,29 0-56 0 0,-61 5-32 0 0,-1 0-2 0 0,0 0 3 0 0,-1 23 52 0 0,-8 7 70 0 0,-1-1 0 0 0,-2 0 0 0 0,-1-1 0 0 0,-1 0 0 0 0,-2-1 0 0 0,-5 7-91 0 0,-9 16 32 0 0,-105 210 14 0 0,132-256-35 0 0,1-1-1 0 0,0 1 0 0 0,0 0 0 0 0,1-1 0 0 0,-1 1 0 0 0,1 0 0 0 0,0 0 0 0 0,0 1 0 0 0,0-1 0 0 0,0 0 0 0 0,1 0 0 0 0,0 0 0 0 0,0 0 0 0 0,0 1 0 0 0,0-1 0 0 0,0 0 0 0 0,1 0 0 0 0,0 0 0 0 0,0 0 1 0 0,0 1-1 0 0,1-2 0 0 0,-1 1 0 0 0,1 0 0 0 0,0 0 0 0 0,0 0 0 0 0,0-1 0 0 0,0 1 0 0 0,1-1 0 0 0,-1 0 0 0 0,1 1 0 0 0,0-1 0 0 0,0 0 0 0 0,0-1 0 0 0,1 1 0 0 0,-1-1 0 0 0,1 1 0 0 0,-1-1 0 0 0,1 0 1 0 0,2 1-11 0 0,12 1 214 0 0,1 0 0 0 0,0-2 0 0 0,0 0 1 0 0,0-1-1 0 0,1 0 0 0 0,-1-2 1 0 0,0 0-1 0 0,0-2 0 0 0,0 0 1 0 0,9-3-215 0 0,-22 5 764 0 0,-4 2-3779 0 0,2-1-4811 0 0,1 0-1133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5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18 10818 0 0,'0'0'1581'0'0,"0"0"-473"0"0,0 0-251 0 0,0 0 52 0 0,0 0 101 0 0,0 0-17 0 0,0 0-209 0 0,0 0-276 0 0,0 0-237 0 0,0 0-79 0 0,0 0 72 0 0,0 0 76 0 0,0 0 64 0 0,0 12-25 0 0,-6 216 648 0 0,1-208-1020 0 0,0 0 0 0 0,2 0 0 0 0,1 1 0 0 0,0-1 0 0 0,1 1 0 0 0,2 0 0 0 0,1 9-7 0 0,-1-28 19 0 0,0 1 0 0 0,0-1 1 0 0,0 1-1 0 0,0-1 0 0 0,1 1 0 0 0,0-1 1 0 0,-1 0-1 0 0,1 0 0 0 0,0 0 0 0 0,0 0 1 0 0,0 0-1 0 0,0 0 0 0 0,0 0 1 0 0,0-1-1 0 0,1 1 0 0 0,-1-1 0 0 0,1 0 1 0 0,-1 1-1 0 0,1-1 0 0 0,-1 0 0 0 0,1 0 1 0 0,0-1-1 0 0,-1 1 0 0 0,1-1 0 0 0,0 1 1 0 0,0-1-1 0 0,-1 0 0 0 0,1 0 0 0 0,0 0 1 0 0,0 0-1 0 0,-1-1 0 0 0,1 1 0 0 0,0-1 1 0 0,0 1-1 0 0,-1-1 0 0 0,1 0 0 0 0,-1 0 1 0 0,1 0-1 0 0,-1-1 0 0 0,1 1 0 0 0,-1 0 1 0 0,0-1-1 0 0,1 0 0 0 0,-1 0 1 0 0,0 1-1 0 0,0-1 0 0 0,0 0 0 0 0,-1 0 1 0 0,1-1-1 0 0,0 0-19 0 0,27-22 274 0 0,-2-2 1 0 0,0-1 0 0 0,-2-2-1 0 0,-1 0 1 0 0,-1-2-275 0 0,-20 28 15 0 0,141-217 560 0 0,-118 174-326 0 0,-27 62-25 0 0,-11 40-132 0 0,3-8-84 0 0,1 1-1 0 0,3 0 0 0 0,2 0 0 0 0,2 41-7 0 0,-3 42-63 0 0,-1 381-152 0 0,6-506 219 0 0,0 0 1 0 0,0 1-1 0 0,-1-1 0 0 0,1 0 1 0 0,-1 1-1 0 0,-1-1 1 0 0,1 0-1 0 0,-1 1 0 0 0,0-1 1 0 0,-1 0-1 0 0,1 0 0 0 0,-1 0 1 0 0,-1 0-1 0 0,1 0 1 0 0,-1 0-1 0 0,0-1 0 0 0,0 1 1 0 0,0-1-1 0 0,-1 0 0 0 0,0 0 1 0 0,0 0-1 0 0,0 0 0 0 0,-1-1 1 0 0,1 0-1 0 0,-1 1 1 0 0,0-2-1 0 0,-1 1 0 0 0,1-1 1 0 0,0 0-1 0 0,-1 0 0 0 0,0 0 1 0 0,0-1-1 0 0,0 1 1 0 0,0-2-1 0 0,0 1 0 0 0,-2 0-4 0 0,4-2 20 0 0,0 0-1 0 0,0 1 1 0 0,0-2-1 0 0,0 1 1 0 0,0 0-1 0 0,0-1 1 0 0,0 0-1 0 0,0 0 0 0 0,0 0 1 0 0,0 0-1 0 0,1-1 1 0 0,-1 1-1 0 0,0-1 1 0 0,1 0-1 0 0,-1 0 1 0 0,1 0-1 0 0,0-1 1 0 0,0 1-1 0 0,0-1 1 0 0,0 0-1 0 0,0 1 0 0 0,0-1 1 0 0,1-1-1 0 0,-1 1 1 0 0,1 0-1 0 0,0-1 1 0 0,-1-2-20 0 0,-1-4-12 0 0,1 0 1 0 0,0 0-1 0 0,1 0 1 0 0,0 0-1 0 0,0 0 1 0 0,1 0 0 0 0,1 0-1 0 0,0-1 1 0 0,0 1-1 0 0,1 0 1 0 0,0 0-1 0 0,1 0 1 0 0,0 0-1 0 0,0 0 1 0 0,1 0-1 0 0,1 0 1 0 0,0 1 0 0 0,0-1-1 0 0,1 1 1 0 0,0 0-1 0 0,0 1 1 0 0,3-3 11 0 0,59-77-2395 0 0,-32 58-7034 0 0,-25 22-2330 0 0</inkml:trace>
  <inkml:trace contextRef="#ctx0" brushRef="#br0" timeOffset="521.881">613 718 9858 0 0,'0'0'1202'0'0,"0"0"-382"0"0,0 0 85 0 0,0 0 361 0 0,0 0 252 0 0,0 0-18 0 0,0 0-149 0 0,0 0-248 0 0,0 0-207 0 0,0 0-161 0 0,0 0-143 0 0,0 0-83 0 0,8-11-64 0 0,44-66 719 0 0,-48 67-1043 0 0,0 0 0 0 0,1 0 0 0 0,0 0 0 0 0,0 1 0 0 0,1-1 0 0 0,0 1 0 0 0,1 1 0 0 0,-1-1 0 0 0,2 1 0 0 0,-1 0 0 0 0,1 1 0 0 0,1 0-1 0 0,-1 0 1 0 0,2 0-121 0 0,-6 55-214 0 0,-5-47 214 0 0,0 1 0 0 0,0 0 0 0 0,1 0 0 0 0,-1 0 0 0 0,0 1 0 0 0,1-1-1 0 0,0 0 1 0 0,-1 0 0 0 0,1 0 0 0 0,0 0 0 0 0,0 0 0 0 0,0 1 0 0 0,0-1 0 0 0,0 0 0 0 0,1 0 0 0 0,-1 0 0 0 0,1 0 0 0 0,-1 0 0 0 0,1 0 0 0 0,0 0 0 0 0,0 0 0 0 0,0 0 0 0 0,0 0 0 0 0,0 0 0 0 0,0 0 0 0 0,0-1 0 0 0,1 1 0 0 0,-1 0 0 0 0,1-1 0 0 0,-1 1 0 0 0,1-1-1 0 0,0 0 1 0 0,0 1 0 0 0,-1-1 0 0 0,74-20 298 0 0,75-80-118 0 0,-149 99-180 0 0,0-1 0 0 0,0 1 0 0 0,0 0 1 0 0,0 0-1 0 0,0 0 0 0 0,0 0 0 0 0,0 0 0 0 0,0 0 0 0 0,0 0 1 0 0,0 0-1 0 0,0 0 0 0 0,-1 0 0 0 0,1 1 0 0 0,0-1 0 0 0,0 0 1 0 0,0 1-1 0 0,0-1 0 0 0,0 0 0 0 0,0 1 0 0 0,0-1 0 0 0,0 1 1 0 0,-1 0-1 0 0,1-1 0 0 0,0 1 0 0 0,0 0 0 0 0,-1-1 0 0 0,1 1 0 0 0,0 0 1 0 0,-1 0-1 0 0,1 0 0 0 0,-1-1 0 0 0,1 1 0 0 0,-1 0 0 0 0,1 0 1 0 0,-1 0-1 0 0,0 0 0 0 0,0 0 0 0 0,1 0 0 0 0,-1 0 0 0 0,0 0 1 0 0,0 0-1 0 0,0 0 0 0 0,12 53 64 0 0,-11-44-83 0 0,30 44-255 0 0,-8-60-9045 0 0,-18 2-1942 0 0</inkml:trace>
  <inkml:trace contextRef="#ctx0" brushRef="#br0" timeOffset="807.298">1274 350 5321 0 0,'0'0'3282'0'0,"0"0"-1435"0"0,0 0-562 0 0,0 0 115 0 0,0 0 161 0 0,0 0-63 0 0,0 0-151 0 0,0 0-184 0 0,0 0-209 0 0,0 0-197 0 0,0 0-148 0 0,0 0-142 0 0,0 0-76 0 0,29 5-64 0 0,91 14-71 0 0,-31-18 115 0 0,-65-4-897 0 0,11 0 915 0 0,-24 2-4821 0 0,1 1-4350 0 0,-12 0-703 0 0</inkml:trace>
  <inkml:trace contextRef="#ctx0" brushRef="#br0" timeOffset="1054.023">1419 88 10306 0 0,'0'0'2003'0'0,"0"0"-730"0"0,0 0-301 0 0,0 0 60 0 0,0 0 43 0 0,0 0-51 0 0,0 0-166 0 0,0 0-204 0 0,-9 33-153 0 0,-28 104-144 0 0,28-56 91 0 0,29 64-564 0 0,-4-85-3910 0 0,-14-52-1867 0 0,-1-4-4575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4641 0 0,'0'0'2518'0'0,"0"0"-448"0"0,0 0-182 0 0,0 0-6 0 0,0 0-142 0 0,0 0-244 0 0,0 0-327 0 0,0 0-352 0 0,0 0-245 0 0,0 0-154 0 0,0 0-69 0 0,0 0-25 0 0,0 0 12 0 0,18 0 1342 0 0,108-3 1839 0 0,59-23-2705 0 0,-135 18-979 0 0,-49 7-948 0 0,-6-1-10006 0 0,0 2-294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9434 0 0,'0'0'1822'0'0,"0"0"-614"0"0,0 0-66 0 0,0 0 315 0 0,0 0 220 0 0,0 0-93 0 0,0 0-237 0 0,0 0-284 0 0,0 0-206 0 0,0 0-170 0 0,0 0-139 0 0,36 3-120 0 0,111 9-126 0 0,-25-13 67 0 0,-69-3-504 0 0,8-1-1250 0 0,-21 4-6333 0 0,-28 1-3832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111 144 4249 0 0,'0'0'1498'0'0,"0"0"-965"0"0,0 0-318 0 0,0 0 365 0 0,0 0 529 0 0,0 0 340 0 0,0 0-29 0 0,0 0-277 0 0,0 0-315 0 0,0 0-249 0 0,0 0-163 0 0,-13 25-125 0 0,-42 82-51 0 0,49-98-162 0 0,0 0-1 0 0,1 0 1 0 0,1 0 0 0 0,0 1-1 0 0,0 0 1 0 0,1 0 0 0 0,0 0 0 0 0,0 0-1 0 0,2 0 1 0 0,-1 0 0 0 0,1 1 0 0 0,0-1-1 0 0,1 0 1 0 0,1 11-78 0 0,0-18 86 0 0,0 0 0 0 0,0 0 0 0 0,0-1-1 0 0,0 1 1 0 0,1 0 0 0 0,-1 0 0 0 0,1-1 0 0 0,0 1 0 0 0,0-1-1 0 0,0 0 1 0 0,0 1 0 0 0,0-1 0 0 0,0 0 0 0 0,1 0 0 0 0,-1 0 0 0 0,1-1-1 0 0,-1 1 1 0 0,1-1 0 0 0,0 1 0 0 0,0-1 0 0 0,-1 0 0 0 0,1 0-1 0 0,0 0 1 0 0,0 0 0 0 0,0-1 0 0 0,0 1 0 0 0,0-1 0 0 0,0 1 0 0 0,0-1-1 0 0,0 0 1 0 0,0-1 0 0 0,0 1 0 0 0,0 0 0 0 0,0-1 0 0 0,0 0 0 0 0,0 1-1 0 0,0-1 1 0 0,0 0 0 0 0,0-1 0 0 0,0 1 0 0 0,-1 0 0 0 0,1-1-1 0 0,0 0-85 0 0,34-28 318 0 0,-3-1 0 0 0,0-1 0 0 0,-2-2-1 0 0,-2-2 1 0 0,-1 0 0 0 0,-2-2-1 0 0,19-34-317 0 0,-15 25 85 0 0,39-70 146 0 0,-70 116-191 0 0,0 1-8 0 0,0 0-39 0 0,0 18-104 0 0,-64 215 477 0 0,52-155-367 0 0,4 1 0 0 0,3 0 0 0 0,4 0 0 0 0,7 62 1 0 0,-1-81-52 0 0,4 211-48 0 0,-10-263 115 0 0,0 1 1 0 0,0-1 0 0 0,0 0 0 0 0,-1 1 0 0 0,0-1-1 0 0,-1 0 1 0 0,0 0 0 0 0,0 0 0 0 0,-1-1-1 0 0,0 1 1 0 0,0-1 0 0 0,-1 0 0 0 0,0 0 0 0 0,0 0-1 0 0,0-1 1 0 0,-1 0 0 0 0,0 0 0 0 0,0 0-1 0 0,-1 0 1 0 0,0-1 0 0 0,0-1 0 0 0,0 1-1 0 0,-6 2-15 0 0,10-6 15 0 0,0 0-1 0 0,0 0 1 0 0,1-1-1 0 0,-1 1 1 0 0,0-1-1 0 0,0 0 1 0 0,0 0-1 0 0,0 0 1 0 0,1 0-1 0 0,-1 0 1 0 0,0-1-1 0 0,0 1 1 0 0,0-1-1 0 0,1 0 1 0 0,-1 0-1 0 0,0 0 1 0 0,1 0-1 0 0,-1 0 1 0 0,1-1-1 0 0,-1 1 1 0 0,1-1-1 0 0,0 1 1 0 0,-1-1-1 0 0,1 0 1 0 0,0 0-1 0 0,0 0 1 0 0,0 0-1 0 0,1 0 0 0 0,-1-1 1 0 0,0 1-1 0 0,1-1 1 0 0,0 1-1 0 0,-1-1 1 0 0,1 1-1 0 0,0-1 1 0 0,0 0-1 0 0,0-2-14 0 0,-2-4 5 0 0,1-1 0 0 0,0 0-1 0 0,1 0 1 0 0,0 0 0 0 0,0 0-1 0 0,1 0 1 0 0,0 0 0 0 0,1 0 0 0 0,0 1-1 0 0,2-6-4 0 0,59-158-1552 0 0,-28 104-7599 0 0,-24 53-2052 0 0</inkml:trace>
  <inkml:trace contextRef="#ctx0" brushRef="#br0" timeOffset="300.925">757 449 6793 0 0,'0'0'1981'0'0,"0"0"-266"0"0,0 0-49 0 0,0 0-49 0 0,0 0-144 0 0,0 0-248 0 0,0 0-242 0 0,0 0-252 0 0,0 0-174 0 0,0 0-103 0 0,0 0-91 0 0,0 0-55 0 0,-26 17-60 0 0,-81 51-59 0 0,77-38 14 0 0,30-26-159 0 0,0 0-23 0 0,0-1 0 0 0,1 1 1 0 0,-1-1-1 0 0,1 0 0 0 0,0 1 1 0 0,0-1-1 0 0,0 0 0 0 0,0 0 1 0 0,1 0-1 0 0,-1 0 0 0 0,1 0 1 0 0,0 0-1 0 0,0 0 1 0 0,0 0-1 0 0,0-1 0 0 0,1 1 1 0 0,-1-1-1 0 0,1 1 0 0 0,-1-1 1 0 0,1 0-1 0 0,0 0 0 0 0,0 0 1 0 0,-1 0-1 0 0,2-1 0 0 0,-1 1 1 0 0,0-1-1 0 0,0 0 0 0 0,0 0 1 0 0,3 1-22 0 0,104 17 405 0 0,-47-34-1720 0 0,-43-4-9399 0 0,-16 12 1169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11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0,'0'0'1779'0'0,"0"0"-121"0"0,0 0 162 0 0,0 0 407 0 0,0 0 151 0 0,0 0-227 0 0,0 0-436 0 0,0 0-468 0 0,0 0-319 0 0,0 0-67 0 0,0 0-120 0 0,-11 1-139 0 0,-34 3-73 0 0,39-3-399 0 0,0 0 0 0 0,1 1 0 0 0,-1 0 0 0 0,1 1-1 0 0,0-1 1 0 0,0 1 0 0 0,0 0 0 0 0,0 0 0 0 0,0 1 0 0 0,1-1 0 0 0,-1 1 0 0 0,1 0-1 0 0,0 0 1 0 0,0 1 0 0 0,-1 2-130 0 0,-2 0 198 0 0,-122 173 1676 0 0,120-165-1778 0 0,1-1 1 0 0,0 2 0 0 0,1-1 0 0 0,1 1 0 0 0,0 0 0 0 0,1 0-1 0 0,1 1 1 0 0,0-1 0 0 0,1 1 0 0 0,1 0 0 0 0,1 0 0 0 0,0 0-1 0 0,2 12-96 0 0,0-23 15 0 0,0-1-1 0 0,1 0 1 0 0,0 0-1 0 0,0 0 1 0 0,0 0-1 0 0,1 0 1 0 0,-1-1-1 0 0,1 1 0 0 0,0 0 1 0 0,1-1-1 0 0,-1 0 1 0 0,1 0-1 0 0,0 0 1 0 0,0-1-1 0 0,0 1 1 0 0,0-1-1 0 0,0 0 0 0 0,1 0 1 0 0,0 0-1 0 0,-1 0 1 0 0,1-1-1 0 0,0 0 1 0 0,0 0-1 0 0,1-1 1 0 0,-1 1-1 0 0,0-1 0 0 0,2 0-14 0 0,148 8-520 0 0,-75-28-1317 0 0,-31-5-6392 0 0,-35 16-3032 0 0</inkml:trace>
  <inkml:trace contextRef="#ctx0" brushRef="#br0" timeOffset="285.166">591 195 4953 0 0,'0'0'1791'0'0,"0"0"-385"0"0,0 0-53 0 0,0 0 126 0 0,0 0 18 0 0,0 0-156 0 0,0 0-259 0 0,0 0-258 0 0,-18 34-177 0 0,-50 104-98 0 0,66-137-525 0 0,1 1 0 0 0,-1-1 0 0 0,1 1 0 0 0,-1-1 0 0 0,1 1 0 0 0,0-1 0 0 0,0 1 0 0 0,0 0 0 0 0,0 0 0 0 0,0-1 0 0 0,0 1 0 0 0,0 0 0 0 0,1 0 0 0 0,-1 0-1 0 0,1 0 1 0 0,-1 0 0 0 0,1 0 0 0 0,0 0 0 0 0,0 0 0 0 0,-1 0 0 0 0,2 0 0 0 0,-1 0 0 0 0,0 0 0 0 0,0 0 0 0 0,1 0 0 0 0,-1 0 0 0 0,1 0 0 0 0,-1 0 0 0 0,1 0 0 0 0,0 0 0 0 0,0 0 0 0 0,1 1-24 0 0,3 3 144 0 0,0 0 25 0 0,-1 0 0 0 0,2-1 0 0 0,-1 1 1 0 0,1-1-1 0 0,0 0 0 0 0,0-1 0 0 0,0 1 0 0 0,1-1 0 0 0,-1 0 0 0 0,1-1 0 0 0,0 1 1 0 0,0-2-1 0 0,0 1 0 0 0,1-1 0 0 0,-1 0 0 0 0,1 0 0 0 0,-1-1 0 0 0,1 0 0 0 0,0 0 0 0 0,-1-1 1 0 0,1 0-1 0 0,0 0 0 0 0,-1-1 0 0 0,1 0 0 0 0,0 0 0 0 0,-1-1 0 0 0,0 0 0 0 0,1 0 1 0 0,-1-1-1 0 0,0 0 0 0 0,0 0 0 0 0,0-1 0 0 0,-1 0 0 0 0,1 0 0 0 0,-1 0 0 0 0,0-1 1 0 0,2-2-171 0 0,-1 2 75 0 0,0-2-1 0 0,0 1 0 0 0,-1-1 0 0 0,0 0 1 0 0,0 0-1 0 0,0-1 0 0 0,-1 0 0 0 0,0 0 1 0 0,-1 0-1 0 0,0 0 0 0 0,0-1 0 0 0,-1 0 0 0 0,0 0 1 0 0,0 0-1 0 0,-1 0 0 0 0,0 0 0 0 0,-1 0 1 0 0,0 0-1 0 0,-1-1 0 0 0,1 1 0 0 0,-2 0 1 0 0,0-6-75 0 0,0 11-186 0 0,0 0-1 0 0,0 0 1 0 0,0 0-1 0 0,-1 0 0 0 0,1 0 1 0 0,-1 0-1 0 0,0 1 0 0 0,0-1 1 0 0,0 0-1 0 0,-1 1 0 0 0,1 0 1 0 0,-1 0-1 0 0,0 0 1 0 0,0 0-1 0 0,0 0 0 0 0,0 0 1 0 0,-2-1 187 0 0,-1 0-694 0 0,0 1 1 0 0,0-1-1 0 0,0 1 1 0 0,0 0 0 0 0,-1 1-1 0 0,1 0 1 0 0,-1 0-1 0 0,1 0 1 0 0,-1 0 0 0 0,0 1-1 0 0,1 0 1 0 0,-1 1-1 0 0,0 0 1 0 0,0 0 0 0 0,0 0-1 0 0,0 1 694 0 0,-3 2-11417 0 0</inkml:trace>
  <inkml:trace contextRef="#ctx0" brushRef="#br0" timeOffset="784.463">933 508 11018 0 0,'0'0'2314'0'0,"0"0"-464"0"0,0 0-218 0 0,0 0-167 0 0,0 0-313 0 0,0 0-276 0 0,0 0-199 0 0,0 0-120 0 0,0 0-60 0 0,0 0-45 0 0,0 0-58 0 0,0 0-57 0 0,14-27-50 0 0,45-86-53 0 0,-3 18 280 0 0,19-5-510 0 0,-93 206-911 0 0,19-101 962 0 0,-1 0 0 0 0,1 0-1 0 0,1 0 1 0 0,-1 0 0 0 0,1-1 0 0 0,0 1-1 0 0,0-1 1 0 0,0 1 0 0 0,1-1 0 0 0,-1 0-1 0 0,1 1 1 0 0,0-2 0 0 0,0 1 0 0 0,1 0-1 0 0,-1 0 1 0 0,1-1 0 0 0,0 0 0 0 0,-1 0-1 0 0,2 0 1 0 0,-1 0 0 0 0,0-1 0 0 0,0 1-1 0 0,1-1 1 0 0,-1 0 0 0 0,1-1 0 0 0,0 1-1 0 0,0-1 1 0 0,0 0 0 0 0,-1 0 0 0 0,1 0-1 0 0,0-1 1 0 0,0 0 0 0 0,0 0 0 0 0,0 0 0 0 0,0 0-1 0 0,0-1 1 0 0,0 0 0 0 0,0 0 0 0 0,0 0-1 0 0,-1 0 1 0 0,1-1 0 0 0,0 0 0 0 0,-1 0-1 0 0,1 0 1 0 0,-1-1 0 0 0,0 1 0 0 0,0-1-1 0 0,0 0 1 0 0,0 0 0 0 0,1-2-55 0 0,0-1-13 0 0,0 0 1 0 0,0 0-1 0 0,-1-1 1 0 0,1 0-1 0 0,-2 0 1 0 0,1 0-1 0 0,-1-1 1 0 0,0 1-1 0 0,0-1 0 0 0,-1 0 1 0 0,0 1-1 0 0,0-1 1 0 0,-1 0-1 0 0,0 0 1 0 0,0 0-1 0 0,-1-1 1 0 0,-1-1 12 0 0,3-9-1281 0 0,-2 16 428 0 0,2-8-1154 0 0,0 3-7807 0 0,1 5-2109 0 0</inkml:trace>
  <inkml:trace contextRef="#ctx0" brushRef="#br0" timeOffset="1147.67">1837 44 9706 0 0,'0'0'2390'0'0,"0"0"-592"0"0,0 0-297 0 0,0 0-108 0 0,0 0-206 0 0,0 0-221 0 0,0 0-187 0 0,0 0-159 0 0,0 0-108 0 0,-31 15-87 0 0,-95 43-65 0 0,49-6 250 0 0,76-51-607 0 0,-1-1 0 0 0,0 1-1 0 0,0 0 1 0 0,1 0-1 0 0,-1 0 1 0 0,1 1 0 0 0,-1-1-1 0 0,1 0 1 0 0,-1 0-1 0 0,1 1 1 0 0,0-1 0 0 0,0 1-1 0 0,0-1 1 0 0,-1 1-1 0 0,1 0 1 0 0,1-1-1 0 0,-1 1 1 0 0,0 0 0 0 0,0 0-1 0 0,1-1 1 0 0,-1 1-1 0 0,1 0 1 0 0,-1 0 0 0 0,1 0-1 0 0,0 0 1 0 0,0 0-1 0 0,0 0 1 0 0,0 0 0 0 0,0 0-1 0 0,0-1 1 0 0,1 1-1 0 0,-1 0 1 0 0,0 0 0 0 0,1 0-1 0 0,0 0 1 0 0,-1 0-1 0 0,1-1 1 0 0,0 1-1 0 0,0 0 1 0 0,0-1 0 0 0,0 1-1 0 0,0-1 1 0 0,0 1-1 0 0,1-1 1 0 0,-1 1 0 0 0,0-1-1 0 0,1 0 1 0 0,-1 0-1 0 0,1 1 1 0 0,0-1 0 0 0,-1 0-1 0 0,1 0 1 0 0,0 0-3 0 0,51 21 159 0 0,-49-22-134 0 0,0 0 1 0 0,0 1-1 0 0,1 0 1 0 0,-1 0-1 0 0,0 0 1 0 0,0 0-1 0 0,0 0 1 0 0,0 1 0 0 0,0 0-1 0 0,-1 0 1 0 0,1 0-1 0 0,0 0 1 0 0,-1 1-1 0 0,0-1 1 0 0,1 1-1 0 0,-1 0 1 0 0,0 0 0 0 0,0 0-1 0 0,-1 0 1 0 0,1 1-1 0 0,-1-1 1 0 0,0 1-1 0 0,1 0 1 0 0,-1-1-1 0 0,-1 1 1 0 0,1 0 0 0 0,-1 0-1 0 0,1 0 1 0 0,-1 0-1 0 0,0 0 1 0 0,-1 1-1 0 0,1-1 1 0 0,-1 0-1 0 0,0 0 1 0 0,0 1-1 0 0,0-1 1 0 0,0 2-26 0 0,-4 0 93 0 0,1 0 0 0 0,-1 0-1 0 0,0 0 1 0 0,0 0 0 0 0,0 0 0 0 0,-1-1-1 0 0,0 0 1 0 0,0 0 0 0 0,-1 0 0 0 0,1-1-1 0 0,-1 0 1 0 0,-2 1-93 0 0,-6 7 101 0 0,-144 88-975 0 0,153-95 98 0 0,4-4-3297 0 0,1 0-4106 0 0,0-1-2622 0 0</inkml:trace>
  <inkml:trace contextRef="#ctx0" brushRef="#br0" timeOffset="1396.986">2104 55 13659 0 0,'0'0'1259'0'0,"0"0"-402"0"0,0 0 72 0 0,0 0 177 0 0,0 0 7 0 0,0 0-138 0 0,0 0-197 0 0,0 0-175 0 0,0 0-93 0 0,0 0-68 0 0,0 0-111 0 0,-3 31-115 0 0,-7 96-102 0 0,-7 43-961 0 0,16-146-886 0 0,-1-18-8295 0 0,2-6-256 0 0</inkml:trace>
  <inkml:trace contextRef="#ctx0" brushRef="#br0" timeOffset="1550.275">1914 144 11346 0 0,'0'0'2905'0'0,"0"0"-1297"0"0,0 0-463 0 0,0 0-145 0 0,0 0-216 0 0,0 0-136 0 0,0 0-160 0 0,0 0-120 0 0,0 0-112 0 0,203-37-112 0 0,-176 37-104 0 0,3 0-136 0 0,-5 4-232 0 0,-1-1-568 0 0,-7 5-1696 0 0,-2-8-9699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0 523 0 0 0,'0'0'934'0'0,"0"0"346"0"0,0 0 181 0 0,0 0 367 0 0,0 0 353 0 0,0 0 185 0 0,0 0-88 0 0,0 0-314 0 0,0 0-367 0 0,0 0-344 0 0,0 0-274 0 0,0 0-201 0 0,0 0-119 0 0,1-7-91 0 0,0-23-84 0 0,-1 23-70 0 0,1 328 3062 0 0,0-309-3440 0 0,0 1 0 0 0,1 0 0 0 0,1-1 0 0 0,0 1 0 0 0,1-1 1 0 0,0 0-1 0 0,1 0 0 0 0,0-1 0 0 0,1 1 0 0 0,0-1 0 0 0,1-1 0 0 0,6 8-36 0 0,-12-16 24 0 0,1 0 0 0 0,0 0-1 0 0,-1-1 1 0 0,1 1 0 0 0,0-1 0 0 0,0 1-1 0 0,1-1 1 0 0,-1 0 0 0 0,0 0-1 0 0,0 0 1 0 0,0 0 0 0 0,1 0-1 0 0,-1 0 1 0 0,1 0 0 0 0,-1-1 0 0 0,0 1-1 0 0,1-1 1 0 0,-1 0 0 0 0,1 0-1 0 0,-1 0 1 0 0,1 0 0 0 0,-1 0-1 0 0,1-1 1 0 0,-1 1 0 0 0,1-1 0 0 0,-1 1-1 0 0,0-1 1 0 0,1 0 0 0 0,-1 0-1 0 0,0 0 1 0 0,0 0 0 0 0,1 0 0 0 0,-1-1-1 0 0,0 1 1 0 0,0-1 0 0 0,1 0-24 0 0,63-70 717 0 0,-60 65-723 0 0,17-25 104 0 0,-2 0 0 0 0,-1-2 0 0 0,-1-1 0 0 0,-3 0 0 0 0,9-25-98 0 0,-11 34 36 0 0,-14 25-20 0 0,0 1-20 0 0,0 0-16 0 0,0 0-24 0 0,0 0-17 0 0,2 13-184 0 0,2 6 244 0 0,0 0 0 0 0,2 0 1 0 0,0 0-1 0 0,2-1 1 0 0,0 0-1 0 0,1 0 0 0 0,0-1 1 0 0,1 0-1 0 0,1-1 1 0 0,1 0-1 0 0,11 11 1 0 0,-23-27 0 0 0,4 5 5 0 0,-1-1 0 0 0,1 1 1 0 0,0-1-1 0 0,1 0 0 0 0,-1 0 0 0 0,1-1 0 0 0,0 1 1 0 0,0-1-1 0 0,0 0 0 0 0,0-1 0 0 0,0 1 0 0 0,0-1 1 0 0,1 0-1 0 0,0 0 0 0 0,-1-1 0 0 0,1 1 0 0 0,0-1 1 0 0,-1 0-1 0 0,5-1-5 0 0,-3-2 55 0 0,-1-1 1 0 0,0 0-1 0 0,0 0 1 0 0,0-1-1 0 0,0 0 1 0 0,0 0 0 0 0,-1 0-1 0 0,1-1 1 0 0,-1 0-1 0 0,0 0 1 0 0,-1 0-1 0 0,1 0 1 0 0,-1-1-1 0 0,0 0 1 0 0,0 0-1 0 0,-1 0 1 0 0,0 0 0 0 0,0 0-1 0 0,0-1 1 0 0,-1 1-1 0 0,0-1 1 0 0,0 0-1 0 0,-1 0 1 0 0,1-3-56 0 0,4-9 80 0 0,61-220 422 0 0,-58 155-673 0 0,-9 83-36 0 0,0 1-126 0 0,0 0-148 0 0,5 18-2240 0 0,6 4-5545 0 0,-7-14-3763 0 0</inkml:trace>
  <inkml:trace contextRef="#ctx0" brushRef="#br0" timeOffset="439.379">1026 1049 12403 0 0,'0'0'1609'0'0,"0"0"-206"0"0,0 0 34 0 0,0 0 184 0 0,0 0 56 0 0,0 0-193 0 0,0 0-296 0 0,0 0-308 0 0,0 0-219 0 0,0 0-91 0 0,0 0-51 0 0,0 0-52 0 0,0 0-40 0 0,-3-14-31 0 0,-11-101 561 0 0,12 90-779 0 0,1-1 1 0 0,2 1-1 0 0,0-1 0 0 0,1 1 0 0 0,2 0 0 0 0,0 0 1 0 0,2 0-1 0 0,8-23-178 0 0,-10 36 7 0 0,1-1 0 0 0,0 1 0 0 0,1-1 1 0 0,0 2-1 0 0,0-1 0 0 0,2 1 0 0 0,-1 0 0 0 0,1 0 1 0 0,1 1-1 0 0,0 0 0 0 0,0 1 0 0 0,1 0 0 0 0,10-8-7 0 0,-17 18-8 0 0,-1 0-1 0 0,0 0 0 0 0,0 0 1 0 0,1 0-1 0 0,-1 1 0 0 0,0-1 1 0 0,0 1-1 0 0,0-1 0 0 0,0 1 1 0 0,-1 0-1 0 0,1-1 0 0 0,0 1 1 0 0,-1 0-1 0 0,1 0 0 0 0,-1 0 1 0 0,0 0-1 0 0,1 0 0 0 0,-1 1 1 0 0,0-1-1 0 0,0 0 0 0 0,-1 1 1 0 0,1-1-1 0 0,0 0 0 0 0,-1 1 1 0 0,0-1-1 0 0,1 1 0 0 0,-1-1 1 0 0,0 1-1 0 0,0-1 0 0 0,0 1 1 0 0,-1-1-1 0 0,1 2 9 0 0,19 91-450 0 0,-7-84-1160 0 0,-2-11-4430 0 0,-6 0 2825 0 0,-1 0-8330 0 0</inkml:trace>
  <inkml:trace contextRef="#ctx0" brushRef="#br0" timeOffset="692.884">1526 703 10530 0 0,'0'0'1999'0'0,"0"0"-525"0"0,0 0-266 0 0,0 0 25 0 0,0 0-7 0 0,0 0-139 0 0,-7 32-297 0 0,-21 95-319 0 0,21-65-69 0 0,7-62-429 0 0,1 0 0 0 0,-1 0 0 0 0,0-1 1 0 0,1 1-1 0 0,-1 0 0 0 0,0 0 0 0 0,0 0 0 0 0,1 0 0 0 0,-1-1 0 0 0,1 1 0 0 0,-1 0 0 0 0,0 0 0 0 0,1 0 0 0 0,-1 0 0 0 0,0 0 0 0 0,1 0 0 0 0,-1 0 0 0 0,0 0 0 0 0,1 0 0 0 0,-1 0 0 0 0,1 0 0 0 0,-1 0 0 0 0,0 0 0 0 0,1 0 0 0 0,-1 1 0 0 0,0-1 0 0 0,1 0 0 0 0,-1 0 1 0 0,0 0-1 0 0,1 0 0 0 0,-1 1 0 0 0,0-1 0 0 0,0 0 0 0 0,1 0 0 0 0,-1 1 0 0 0,0-1 0 0 0,0 0 0 0 0,1 0 0 0 0,-1 1 0 0 0,0-1 0 0 0,0 0 0 0 0,0 1 0 0 0,1-1 0 0 0,-1 0 0 0 0,0 1 0 0 0,0-1 0 0 0,0 0 0 0 0,0 1 0 0 0,0-1 0 0 0,0 0 0 0 0,0 1 0 0 0,0-1 0 0 0,0 1 1 0 0,0-1-1 0 0,0 0 0 0 0,0 1 0 0 0,0-1 0 0 0,0 0 0 0 0,0 1 0 0 0,0-1 0 0 0,0 0 0 0 0,0 1 0 0 0,-1-1 0 0 0,1 0 0 0 0,0 1 27 0 0,12-15-7263 0 0,-7 6-3390 0 0</inkml:trace>
  <inkml:trace contextRef="#ctx0" brushRef="#br0" timeOffset="1081.889">1990 0 19756 0 0,'0'0'1226'0'0,"0"0"-514"0"0,0 0-248 0 0,0 0 103 0 0,0 0 213 0 0,0 0 146 0 0,0 0-34 0 0,0 0-192 0 0,0 0-236 0 0,0 0-119 0 0,0 0-77 0 0,2 33-58 0 0,5 103-53 0 0,31 320 121 0 0,-18-271-410 0 0,-6-108-643 0 0,-14-77 495 0 0,0 0-100 0 0,0 0-166 0 0,-25-22-7696 0 0,21 18 6629 0 0,-11-10-7924 0 0,6 7 3297 0 0</inkml:trace>
  <inkml:trace contextRef="#ctx0" brushRef="#br0" timeOffset="1302.548">1604 556 7586 0 0,'0'0'2347'0'0,"0"0"-277"0"0,0 0-227 0 0,0 0-232 0 0,0 0-302 0 0,0 0-353 0 0,0 0-303 0 0,0 0-108 0 0,0 0 16 0 0,0 0 62 0 0,0 0 5 0 0,0 0-111 0 0,18 4-125 0 0,154 22 272 0 0,168 21-1738 0 0,-258-33-1309 0 0,-28-4-5298 0 0,-26-5-1432 0 0,-17-4 7059 0 0</inkml:trace>
  <inkml:trace contextRef="#ctx0" brushRef="#br0" timeOffset="1661.11">2539 674 0 0 0,'0'0'1759'0'0,"0"0"381"0"0,0 0 364 0 0,0 0 115 0 0,0 0-105 0 0,0 0-259 0 0,0 0-355 0 0,0 0-255 0 0,0 0-181 0 0,32 5-177 0 0,102 17-197 0 0,-74-23 347 0 0,-51-3-1123 0 0,0 0-40 0 0,0 0 0 0 0,0 0 0 0 0,-1-1 0 0 0,0 0 0 0 0,1 0 0 0 0,-2-1 0 0 0,1 0 0 0 0,-1-1 0 0 0,0 0 0 0 0,0 0 0 0 0,0-1-274 0 0,-4 5 49 0 0,-1-1 1 0 0,1 1-1 0 0,-1 0 1 0 0,0-1-1 0 0,0 1 0 0 0,0-1 1 0 0,0 0-1 0 0,-1 0 1 0 0,1 1-1 0 0,-1-1 1 0 0,0 0-1 0 0,0 0 0 0 0,-1 0 1 0 0,1 0-1 0 0,-1-1 1 0 0,0 1-1 0 0,0 0 1 0 0,0 0-1 0 0,-1 0 0 0 0,1 0 1 0 0,-1 0-1 0 0,0 0 1 0 0,0 0-1 0 0,0 0 1 0 0,-1 0-1 0 0,0 1 0 0 0,0-3-49 0 0,-2 1-2 0 0,-1 0-1 0 0,0 0 1 0 0,0 0-1 0 0,0 1 1 0 0,0-1-1 0 0,-1 1 1 0 0,1 0-1 0 0,-1 1 1 0 0,0 0-1 0 0,0 0 1 0 0,0 0-1 0 0,-1 0 0 0 0,1 1 1 0 0,-1 0-1 0 0,1 0 1 0 0,-1 1-1 0 0,0 0 1 0 0,0 0-1 0 0,0 1 1 0 0,1 0-1 0 0,-1 0 1 0 0,0 0-1 0 0,0 1 1 0 0,0 0-1 0 0,1 0 0 0 0,-1 1 1 0 0,0 0-1 0 0,1 0 1 0 0,0 0-1 0 0,-1 1 1 0 0,1 0-1 0 0,-2 1 3 0 0,-3 4-16 0 0,0-1 0 0 0,0 1 0 0 0,1 1 0 0 0,0 0 0 0 0,0 0-1 0 0,1 1 1 0 0,0 0 0 0 0,1 1 0 0 0,0 0 0 0 0,1 0 0 0 0,0 1 0 0 0,1 0 0 0 0,0 0 0 0 0,0 0-1 0 0,2 1 1 0 0,0 0 0 0 0,0 0 0 0 0,1 0 0 0 0,0 0 0 0 0,2 1 0 0 0,-1-1 0 0 0,2 1 0 0 0,-1-1-1 0 0,2 0 1 0 0,0 2 16 0 0,1-7 0 0 0,0 1 0 0 0,0-1 0 0 0,1 0-1 0 0,0-1 1 0 0,0 1 0 0 0,1 0-1 0 0,0-1 1 0 0,0 0 0 0 0,1 0-1 0 0,0 0 1 0 0,0 0 0 0 0,0-1 0 0 0,1 0-1 0 0,0 0 1 0 0,1 0 0 0 0,-1-1-1 0 0,1 0 1 0 0,7 4 0 0 0,140 63 79 0 0,-131-65-109 0 0,0-1 1 0 0,0-1-1 0 0,0-1 1 0 0,1-1-1 0 0,0-2 1 0 0,-1 0-1 0 0,1-1 1 0 0,8-2 29 0 0,5-11-1244 0 0,-16-2-5722 0 0,-14 7-5013 0 0</inkml:trace>
  <inkml:trace contextRef="#ctx0" brushRef="#br0" timeOffset="840.026">1482 269 14123 0 0,'0'0'1872'0'0,"0"0"-695"0"0,0 0-417 0 0,0 0-208 0 0,0 0-112 0 0,0 0-80 0 0,0 0-128 0 0,0 0-160 0 0,0 0-312 0 0,0 0-376 0 0,0 0-640 0 0,0 0-3057 0 0,0 0-7642 0 0</inkml:trace>
  <inkml:trace contextRef="#ctx0" brushRef="#br0" timeOffset="2384.595">1547 162 2353 0 0,'0'0'1977'0'0,"0"0"-91"0"0,0 0-36 0 0,0 0-66 0 0,0 0-176 0 0,0 0-223 0 0,0 0-198 0 0,0 0-168 0 0,0 0-115 0 0,0 0-73 0 0,0 0-67 0 0,0 0-52 0 0,0 0-47 0 0,-2 3-40 0 0,-42 57 2799 0 0,104-114-1099 0 0,-59 53-1685 0 0,0 1-8926 0 0,0 0 4927 0 0,0 0-8599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0 321 6241 0 0,'0'0'2274'0'0,"0"0"-768"0"0,0 0-567 0 0,0 0-51 0 0,0 0 137 0 0,0 0 70 0 0,0 0-108 0 0,0 0-241 0 0,0 0-178 0 0,0 0-49 0 0,0 0 43 0 0,6 1 83 0 0,306 0 5063 0 0,-135-7-5278 0 0,9 6-1009 0 0,-186 0 411 0 0,0 0-22 0 0,-16-7-14671 0 0,16 7 13458 0 0,-4 0-5529 0 0</inkml:trace>
  <inkml:trace contextRef="#ctx0" brushRef="#br0" timeOffset="332.179">24 479 0 0 0,'0'0'1608'0'0,"0"0"-22"0"0,0 0 57 0 0,0 0 145 0 0,0 0 114 0 0,0 0-77 0 0,0 0-314 0 0,0 0-401 0 0,0 0-389 0 0,0 0-257 0 0,0 0-36 0 0,0 0 139 0 0,-5 5 139 0 0,-13 16 120 0 0,48-6 1384 0 0,131-12 424 0 0,127-28-1269 0 0,-203 25-3740 0 0,-85 0 1757 0 0,0 2-3138 0 0,-2 0-1953 0 0,1-2-4119 0 0</inkml:trace>
  <inkml:trace contextRef="#ctx0" brushRef="#br0" timeOffset="944.374">247 1 6169 0 0,'0'0'2250'0'0,"0"0"-240"0"0,0 0-151 0 0,0 0-85 0 0,0 0-150 0 0,0 0-300 0 0,0 0-373 0 0,0 0-348 0 0,0 0-274 0 0,0 0-138 0 0,0 0-6 0 0,0 0 88 0 0,0 0 101 0 0,5 2 84 0 0,117 45 1257 0 0,-2 5 1 0 0,14 14-1716 0 0,-123-60 23 0 0,1 0 0 0 0,-1 1 0 0 0,0 0-1 0 0,0 1 1 0 0,-1 1 0 0 0,0 0 0 0 0,0 0 0 0 0,-1 0-1 0 0,8 12-22 0 0,-20 27 369 0 0,-18-27-133 0 0,7 2-210 0 0,-26 25 62 0 0,-151 110 92 0 0,17-25-114 0 0,158-82-1537 0 0,15-29-9096 0 0,1-22 1799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9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4777 0 0,'0'0'1864'0'0,"0"0"-149"0"0,0 0 161 0 0,0 0 200 0 0,0 0 43 0 0,0 0-208 0 0,0 0-461 0 0,0 0-422 0 0,0 0-269 0 0,0 0-136 0 0,0 0-55 0 0,0 0-36 0 0,0 0-25 0 0,5 11 2911 0 0,33 11-1417 0 0,86-10-967 0 0,-91-13-909 0 0,180-5 502 0 0,-175 5-747 0 0,-40 0-1354 0 0,-16-2-387 0 0,5 0-176 0 0,-2 0-1406 0 0,4 2-5278 0 0,7 1-2633 0 0</inkml:trace>
  <inkml:trace contextRef="#ctx0" brushRef="#br0" timeOffset="310.294">142 250 8754 0 0,'0'0'1648'0'0,"0"0"-322"0"0,0 0-57 0 0,0 0 178 0 0,0 0 194 0 0,0 0-44 0 0,0 0-304 0 0,0 0-392 0 0,0 0-299 0 0,0 0-54 0 0,0 0 124 0 0,0 0 93 0 0,0 0 49 0 0,4 8-58 0 0,3 10-279 0 0,0 0 0 0 0,-1 0 0 0 0,-1 1 0 0 0,-1 0 0 0 0,0 0 0 0 0,0 16-477 0 0,-4-6 116 0 0,-1-1-1 0 0,-1 1 1 0 0,-1-1-1 0 0,-1 0 1 0 0,-2 0 0 0 0,-2 2-116 0 0,-25 75-382 0 0,34-104 206 0 0,-1 0-1 0 0,0 0 1 0 0,1 0-1 0 0,-1 0 1 0 0,0-1-1 0 0,1 1 1 0 0,-1 0-1 0 0,1 0 1 0 0,-1-1 0 0 0,1 1-1 0 0,0 0 1 0 0,-1 0-1 0 0,1-1 1 0 0,0 1-1 0 0,-1-1 1 0 0,1 1-1 0 0,0-1 1 0 0,-1 1-1 0 0,1-1 1 0 0,0 1 0 0 0,0-1-1 0 0,0 0 1 0 0,0 1-1 0 0,0-1 1 0 0,-1 0-1 0 0,1 0 1 0 0,0 0-1 0 0,0 0 1 0 0,0 0-1 0 0,0 0 1 0 0,0 0 0 0 0,0 0-1 0 0,0 0 1 0 0,-1 0-1 0 0,1 0 1 0 0,0 0-1 0 0,0-1 1 0 0,0 1-1 0 0,0 0 1 0 0,0-1-1 0 0,-1 1 1 0 0,1 0-1 0 0,0-1 1 0 0,0 1 0 0 0,-1-1-1 0 0,1 1 1 0 0,0-1-1 0 0,0 0 1 0 0,-1 1-1 0 0,1-1 1 0 0,-1 0-1 0 0,1 0 1 0 0,-1 1-1 0 0,1-2 177 0 0,10-6-7134 0 0,0 1-3410 0 0</inkml:trace>
  <inkml:trace contextRef="#ctx0" brushRef="#br0" timeOffset="801.324">660 114 9026 0 0,'0'0'1584'0'0,"0"0"-114"0"0,0 0 52 0 0,0 0 141 0 0,0 0-14 0 0,0 0-330 0 0,0 0-404 0 0,0 0-249 0 0,0 0-94 0 0,0 0 12 0 0,0 0 9 0 0,0 0-73 0 0,0 0-50 0 0,4 20-7 0 0,32 130 565 0 0,-11-54-619 0 0,-5 2-1 0 0,3 60-408 0 0,-2-71-44 0 0,-20-86 60 0 0,-1-1-1 0 0,1 1 1 0 0,0-1-1 0 0,0 0 1 0 0,0 0-1 0 0,0 0 1 0 0,0 0-1 0 0,0 0 1 0 0,0 0-1 0 0,0 0 1 0 0,0 0-1 0 0,0 0 1 0 0,0 0-1 0 0,0 0 1 0 0,0 0-1 0 0,0-1 1 0 0,0 1-1 0 0,0-1 0 0 0,0 1 1 0 0,0 0-1 0 0,0-1 1 0 0,0 1-1 0 0,0-1 1 0 0,-1 0-1 0 0,1 1 1 0 0,0-1-1 0 0,0 0 1 0 0,-1 1-1 0 0,1-1 1 0 0,0 0-1 0 0,-1 0 1 0 0,1 0-1 0 0,-1 0 1 0 0,1 1-1 0 0,-1-1 1 0 0,0 0-1 0 0,1 0 1 0 0,-1 0-1 0 0,0 0 1 0 0,1 0-1 0 0,-1 0 1 0 0,0 0-1 0 0,0 0 1 0 0,0 0-1 0 0,0 0 1 0 0,0 0-1 0 0,0-1-15 0 0,2-2-24 0 0,38-80 373 0 0,-3-1 0 0 0,-4-3 0 0 0,-3-3-349 0 0,6-14 68 0 0,32-137 50 0 0,-54 282-3640 0 0,-14-39 3438 0 0,2 18-3248 0 0,-1-7-2685 0 0,0 0-5918 0 0</inkml:trace>
  <inkml:trace contextRef="#ctx0" brushRef="#br0" timeOffset="1194.562">1326 430 9122 0 0,'0'0'2154'0'0,"0"0"-319"0"0,0 0-119 0 0,0 0-127 0 0,0 0-184 0 0,0 0-259 0 0,0 0-250 0 0,0 0-155 0 0,0 0-134 0 0,0 0-100 0 0,0 0-46 0 0,0 0-10 0 0,0 0-4 0 0,-12 2-38 0 0,-39 7-47 0 0,44-8-300 0 0,1 1 1 0 0,0 0-1 0 0,0 1 1 0 0,0-1-1 0 0,0 1 1 0 0,1 1-1 0 0,-1-1 0 0 0,1 1 1 0 0,0-1-1 0 0,0 2 1 0 0,0-1-1 0 0,0 0 1 0 0,1 1-1 0 0,0 0 1 0 0,0 0-1 0 0,0 1 1 0 0,0-1-1 0 0,-1 3-62 0 0,3-4 7 0 0,0-1 0 0 0,1 1 0 0 0,-1 0 0 0 0,0-1 0 0 0,1 1 0 0 0,0 0 0 0 0,0 0 0 0 0,0 0 0 0 0,1 0 0 0 0,-1 0 0 0 0,1 0 0 0 0,0 0 0 0 0,0 0 0 0 0,0 0 0 0 0,1 0 0 0 0,-1 0 0 0 0,1 0 0 0 0,0-1 0 0 0,0 1 0 0 0,0 0 0 0 0,1 0 0 0 0,-1-1 0 0 0,1 1 0 0 0,0 0 0 0 0,0-1 0 0 0,0 0 0 0 0,1 1 0 0 0,-1-1 0 0 0,1 0 0 0 0,0 0 0 0 0,0-1 0 0 0,0 1 0 0 0,0 0 0 0 0,0-1 0 0 0,3 2-7 0 0,0 0-19 0 0,1-1-1 0 0,0 0 0 0 0,0 0 1 0 0,0 0-1 0 0,0-1 0 0 0,0 0 1 0 0,1 0-1 0 0,-1-1 0 0 0,1 0 1 0 0,-1 0-1 0 0,1-1 0 0 0,-1 0 1 0 0,1 0-1 0 0,-1-1 0 0 0,1 0 0 0 0,-1 0 1 0 0,1 0-1 0 0,-1-1 0 0 0,0-1 1 0 0,0 1-1 0 0,0-1 0 0 0,0 0 1 0 0,0-1-1 0 0,-1 1 0 0 0,1-1 1 0 0,-1-1-1 0 0,0 1 0 0 0,0-1 1 0 0,0 0 19 0 0,1-5-1013 0 0,8-10-3218 0 0,-7 6-5549 0 0,-4 6 157 0 0</inkml:trace>
  <inkml:trace contextRef="#ctx0" brushRef="#br0" timeOffset="1508.264">1738 264 6233 0 0,'0'0'2798'0'0,"0"0"-885"0"0,0 0-229 0 0,0 0 120 0 0,0 0-13 0 0,0 0-210 0 0,0 0-357 0 0,0 0-361 0 0,0 0-220 0 0,0 0 4 0 0,0 0 46 0 0,0 0 31 0 0,0 0-17 0 0,12 0-130 0 0,80 8 978 0 0,-70-4-1255 0 0,0-1-1 0 0,0-1 1 0 0,0-1-1 0 0,0 0 0 0 0,0-2 1 0 0,15-2-300 0 0,104-38-183 0 0,-136 39-1068 0 0,-5 1-3738 0 0,-3 1-4116 0 0,0 0-2409 0 0</inkml:trace>
  <inkml:trace contextRef="#ctx0" brushRef="#br0" timeOffset="1711.96">1685 541 6665 0 0,'0'0'4433'0'0,"0"0"-2209"0"0,0 0-695 0 0,0 0-111 0 0,0 0-89 0 0,32 1-79 0 0,103 4-91 0 0,77-15 2264 0 0,-212 10-3455 0 0,153-13 176 0 0,-120 12-3623 0 0,-1 0-3448 0 0,-25 1-4737 0 0</inkml:trace>
  <inkml:trace contextRef="#ctx0" brushRef="#br0" timeOffset="2093.581">2880 125 14971 0 0,'0'0'1163'0'0,"0"0"-280"0"0,0 0-62 0 0,0 0 77 0 0,0 0 14 0 0,0 0-117 0 0,0 0-220 0 0,0 0-208 0 0,0 0-158 0 0,-27 33-77 0 0,-83 108-47 0 0,69-65-27 0 0,39-62-44 0 0,0-7 12 0 0,1 1 0 0 0,-1-1-1 0 0,2 1 1 0 0,-1-1 0 0 0,1 1-1 0 0,0 0 1 0 0,1-1 0 0 0,0 1-1 0 0,0-1 1 0 0,0 0 0 0 0,1 1-1 0 0,0-1 1 0 0,1 0 0 0 0,0 0-1 0 0,0 0 1 0 0,0 0 0 0 0,1-1-1 0 0,0 1 1 0 0,0-1 0 0 0,1 0-1 0 0,-1 0 1 0 0,1 0 0 0 0,1-1-1 0 0,-1 0 1 0 0,1 0 0 0 0,0 0-1 0 0,0-1 1 0 0,0 1 0 0 0,1-2-1 0 0,-1 1 1 0 0,1-1 0 0 0,0 0-1 0 0,0 0 1 0 0,0-1 0 0 0,1 1 0 0 0,4-1-26 0 0,1 1 181 0 0,0 0 0 0 0,1-1 0 0 0,-1 0 0 0 0,1-2 0 0 0,-1 1 0 0 0,1-2 0 0 0,-1 1 0 0 0,1-2 0 0 0,-1 0 0 0 0,0-1 0 0 0,0 0 0 0 0,1-1 1 0 0,-2 0-1 0 0,1-1 0 0 0,-1 0 0 0 0,1-1 0 0 0,-2-1 0 0 0,11-7-181 0 0,-13 10 25 0 0,-1-1 1 0 0,1 0-1 0 0,-1-1 1 0 0,-1 0-1 0 0,1-1 1 0 0,-1 1-1 0 0,0-1 1 0 0,0-1-1 0 0,-1 1 1 0 0,0-1-1 0 0,0 0 1 0 0,-1-1-1 0 0,0 1 1 0 0,0-1-1 0 0,-1 0 1 0 0,0 0-1 0 0,-1 0 1 0 0,0-1-1 0 0,0 0 1 0 0,-1 1-1 0 0,0-1 1 0 0,-1 0-1 0 0,0 0 1 0 0,-1 0-1 0 0,0 0 1 0 0,0 1-1 0 0,-1-1 1 0 0,0 0-1 0 0,-1 0 1 0 0,0 0-1 0 0,-1 1 1 0 0,0-1-1 0 0,0 1 0 0 0,-1 0 1 0 0,0 0-1 0 0,-4-6-25 0 0,1 7-174 0 0,0 0 0 0 0,0 1 0 0 0,0-1 0 0 0,-1 1 0 0 0,0 1 0 0 0,-1 0 0 0 0,0 0 0 0 0,0 0 0 0 0,0 1 0 0 0,0 1-1 0 0,-2-1 175 0 0,-69-17-9102 0 0,57 20-2784 0 0</inkml:trace>
  <inkml:trace contextRef="#ctx0" brushRef="#br0" timeOffset="2578.783">2458 334 7338 0 0,'0'0'3619'0'0,"0"0"-1873"0"0,0 0-535 0 0,0 0 182 0 0,0 0 250 0 0,0 0-32 0 0,0 0-196 0 0,0 0-245 0 0,0 0-203 0 0,0 0-127 0 0,0 0-71 0 0,0 0-32 0 0,0 0-56 0 0,20 12-61 0 0,62 35-76 0 0,-21-31 174 0 0,-48-17-565 0 0,238-11 1331 0 0,139-48-585 0 0,-194 58-984 0 0,-180 17-440 0 0,-37-12-2409 0 0,12-2 826 0 0,4-1-3277 0 0,0 0-6727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5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 3873 0 0,'0'0'1683'0'0,"0"0"-342"0"0,0 0-52 0 0,0 0 154 0 0,0 0 128 0 0,0 0-71 0 0,0 0-308 0 0,0 0-418 0 0,0 0-294 0 0,0 0-117 0 0,0 0 6 0 0,3-2 90 0 0,20-7 232 0 0,0 1 0 0 0,0 0 1 0 0,0 2-1 0 0,1 0 0 0 0,0 2 0 0 0,14-1-691 0 0,-37 5 9 0 0,11-3 48 0 0,-1 0 1 0 0,1 1-1 0 0,0 1 0 0 0,0-1 1 0 0,0 2-1 0 0,0 0 0 0 0,0 0 0 0 0,0 1 1 0 0,0 0-1 0 0,0 1 0 0 0,-1 1 1 0 0,1 0-1 0 0,0 0 0 0 0,-1 1 1 0 0,0 1-1 0 0,0 0 0 0 0,7 5-57 0 0,-14-7 17 0 0,0 1 0 0 0,0 0 0 0 0,-1 0-1 0 0,0 0 1 0 0,1 1 0 0 0,-2-1 0 0 0,1 1-1 0 0,0 0 1 0 0,-1 0 0 0 0,0 0 0 0 0,0 0-1 0 0,0 0 1 0 0,-1 0 0 0 0,0 0 0 0 0,0 0-1 0 0,0 1 1 0 0,-1-1 0 0 0,1 1 0 0 0,-1-1-1 0 0,-1 0 1 0 0,1 1 0 0 0,-1-1 0 0 0,0 0-1 0 0,0 1 1 0 0,0-1 0 0 0,-1 0 0 0 0,0 0 0 0 0,0 0-1 0 0,0 0 1 0 0,-2 3-17 0 0,-123 143 345 0 0,105-131-324 0 0,1 2 0 0 0,1 1 0 0 0,1 0 0 0 0,1 2 0 0 0,2 0 0 0 0,0 0 0 0 0,-10 24-21 0 0,17 4 19 0 0,11-51 8 0 0,0 1 1 0 0,0-1-1 0 0,0 0 1 0 0,1 0-1 0 0,-1 0 1 0 0,1 0-1 0 0,-1-1 1 0 0,1 1-1 0 0,0-1 1 0 0,-1 0-1 0 0,1 1 1 0 0,0-1-1 0 0,0 0 1 0 0,0 0-1 0 0,0-1 1 0 0,0 1-1 0 0,0-1 1 0 0,0 0-1 0 0,0 1 0 0 0,1-1 1 0 0,-1-1-1 0 0,0 1 1 0 0,1 0-28 0 0,16 0 163 0 0,0-1-1 0 0,0-1 1 0 0,0-1 0 0 0,0 0-1 0 0,-1-2 1 0 0,1 0 0 0 0,-1-1 0 0 0,0-1-1 0 0,10-6-162 0 0,52-20 294 0 0,-78 28-1677 0 0,-7 2-6587 0 0,2 0-2635 0 0</inkml:trace>
  <inkml:trace contextRef="#ctx0" brushRef="#br0" timeOffset="485.552">685 103 8018 0 0,'0'0'981'0'0,"0"0"-330"0"0,0 0-20 0 0,0 0 298 0 0,0 0 272 0 0,0 0 86 0 0,0 0-122 0 0,0 0-202 0 0,0 0-187 0 0,0 0-122 0 0,0 0-105 0 0,0 0-54 0 0,0 0-47 0 0,16 31-39 0 0,53 97-8 0 0,-8-28 733 0 0,-55-80-1003 0 0,1 0 0 0 0,-2 1 0 0 0,-1 0 0 0 0,-1 0 0 0 0,0 0 0 0 0,-2 0-1 0 0,0 0 1 0 0,-2 14-131 0 0,14-51 2241 0 0,5-14-1999 0 0,-1 0 1 0 0,-1-2-1 0 0,-2 0 1 0 0,-1 0-1 0 0,-1-2 1 0 0,3-18-243 0 0,-1 7 68 0 0,33-141 72 0 0,-40 112-4288 0 0,-6 81 880 0 0,1 0-3353 0 0,0 1-4913 0 0</inkml:trace>
  <inkml:trace contextRef="#ctx0" brushRef="#br0" timeOffset="2896.43">1254 475 0 0 0,'0'0'1152'0'0,"0"0"635"0"0,0 0 238 0 0,0 0-118 0 0,0 0-320 0 0,0 0-366 0 0,0 0-294 0 0,0 0-168 0 0,0 0-63 0 0,0 0-66 0 0,0 0-51 0 0,3 7 1374 0 0,-2-4 1748 0 0,-1-2 4118 0 0,-66-8-7686 0 0,63 6-133 0 0,1 0 0 0 0,0 1-1 0 0,-1-1 1 0 0,1 1-1 0 0,-1 0 1 0 0,1 0-1 0 0,-1-1 1 0 0,1 2 0 0 0,-1-1-1 0 0,1 0 1 0 0,-1 0-1 0 0,1 1 1 0 0,-1-1-1 0 0,1 1 1 0 0,0 0 0 0 0,-1 0-1 0 0,1 0 1 0 0,0 0-1 0 0,0 0 1 0 0,0 0-1 0 0,-1 1 1 0 0,1-1-1 0 0,1 1 1 0 0,-1-1 0 0 0,0 1-1 0 0,0 0 1 0 0,0 0-1 0 0,0 1 1 0 0,-17 13-2 0 0,15-11 3 0 0,1 1 1 0 0,0 0-1 0 0,1 0 1 0 0,-1 0-1 0 0,1 1 1 0 0,0-1-1 0 0,1 0 1 0 0,0 1-1 0 0,0-1 1 0 0,0 1 0 0 0,1 0-1 0 0,-1-1 1 0 0,2 1-1 0 0,-1 1-1 0 0,8 61 8 0 0,-8-68 23 0 0,1-1-1 0 0,-1 0 1 0 0,0 1-1 0 0,1-1 1 0 0,-1 0-1 0 0,1 0 1 0 0,-1 1-1 0 0,1-1 1 0 0,-1 0 0 0 0,1 0-1 0 0,0 0 1 0 0,-1 0-1 0 0,1 0 1 0 0,-1 0-1 0 0,1 0 1 0 0,-1 0-1 0 0,1 0 1 0 0,-1 0-1 0 0,1 0 1 0 0,0 0 0 0 0,-1 0-1 0 0,1 0 1 0 0,-1 0-1 0 0,1 0 1 0 0,-1-1-1 0 0,1 1 1 0 0,-1 0-1 0 0,1 0 1 0 0,-1-1-1 0 0,1 1 1 0 0,-1 0 0 0 0,1-1-1 0 0,-1 1 1 0 0,0 0-1 0 0,1-1 1 0 0,-1 1-1 0 0,0-1 1 0 0,1 1-1 0 0,-1-1 1 0 0,0 1-1 0 0,1-1 1 0 0,-1 1 0 0 0,0-1-1 0 0,0 1 1 0 0,0-1-1 0 0,1 1 1 0 0,-1-1-1 0 0,0 1 1 0 0,0-1-1 0 0,0 1 1 0 0,0-1-1 0 0,0 0 1 0 0,0 1 0 0 0,0-1-1 0 0,0 1 1 0 0,0-1-1 0 0,0 1 1 0 0,-1-1-1 0 0,1 1 1 0 0,0-1-1 0 0,0 1 1 0 0,0-1-1 0 0,-1 1 1 0 0,1-1-31 0 0,4-15-292 0 0,23-43 272 0 0,-21 49 7 0 0,0 1-1 0 0,0 0 0 0 0,1 0 1 0 0,0 0-1 0 0,1 1 1 0 0,0 0-1 0 0,0 1 0 0 0,0 0 1 0 0,1 0-1 0 0,0 0 1 0 0,8-3 13 0 0,-12 9-13 0 0,-1 1-1 0 0,1-1 1 0 0,0 1 0 0 0,-1 0 0 0 0,1 0 0 0 0,0 0 0 0 0,-1 1-1 0 0,1 0 1 0 0,0 0 0 0 0,-1 0 0 0 0,1 0 0 0 0,-1 1 0 0 0,0-1-1 0 0,1 1 1 0 0,-1 0 0 0 0,0 1 0 0 0,0-1 0 0 0,0 1 0 0 0,0-1-1 0 0,-1 1 1 0 0,1 0 0 0 0,-1 1 0 0 0,0-1 0 0 0,1 1 13 0 0,-2 0 8 0 0,1 0 0 0 0,-1 1 0 0 0,-1-1 0 0 0,1 0 0 0 0,0 1 0 0 0,-1-1 0 0 0,0 1 0 0 0,0-1 0 0 0,-1 1 0 0 0,1 0 0 0 0,-1-1 0 0 0,0 1 0 0 0,0 0 0 0 0,0-1 0 0 0,-1 1 0 0 0,0 0 0 0 0,0-1 0 0 0,0 1 0 0 0,0-1 0 0 0,-1 1 0 0 0,1-1 0 0 0,-1 0 0 0 0,0 0 0 0 0,-1 1 0 0 0,1-1 0 0 0,-1-1 0 0 0,0 1 0 0 0,0 0 0 0 0,0-1 0 0 0,-3 4-8 0 0,-1 3-22 0 0,-3 9-28 0 0,18-30-14 0 0,45-56 148 0 0,-40 47-106 0 0,-7 7 22 0 0,2 1 0 0 0,0 0 1 0 0,0 0-1 0 0,2 1 0 0 0,-1 0 1 0 0,1 1-1 0 0,0 0 0 0 0,1 1 1 0 0,0 0-1 0 0,10-6 0 0 0,23 1-191 0 0,-20 47 278 0 0,18 44 40 0 0,-50-7 19 0 0,7-69-148 0 0,1-1-13 0 0,-2 14-2438 0 0,7-25-3746 0 0,-1 5-1108 0 0,0 1-4684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2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2857 0 0,'0'0'2143'0'0,"0"0"-156"0"0,0 0 16 0 0,0 0 97 0 0,0 0-7 0 0,0 0-291 0 0,0 0-359 0 0,0 0-374 0 0,0 0-333 0 0,0 0-218 0 0,0 0-138 0 0,0 0-98 0 0,0 0-17 0 0,19 4 1371 0 0,66-4 1131 0 0,182-7-332 0 0,-136 6-3492 0 0,-131-4-4293 0 0,0-1-5029 0 0,0 2 649 0 0</inkml:trace>
  <inkml:trace contextRef="#ctx0" brushRef="#br0" timeOffset="245.768">63 346 5233 0 0,'0'0'2335'0'0,"0"0"-701"0"0,0 0-106 0 0,0 0 201 0 0,0 0 174 0 0,0 0-7 0 0,0 0-305 0 0,0 0-307 0 0,0 0-237 0 0,0 0-176 0 0,0 0-75 0 0,0 0-40 0 0,0 0-49 0 0,22 10-47 0 0,71 29-69 0 0,-18-29 327 0 0,113-20 245 0 0,-66 6-2656 0 0,-111 0-1787 0 0,-7 1-5962 0 0,-3 2-2553 0 0</inkml:trace>
  <inkml:trace contextRef="#ctx0" brushRef="#br0" timeOffset="859.444">282 0 5633 0 0,'0'0'2551'0'0,"0"0"-720"0"0,0 0-87 0 0,0 0 65 0 0,0 0-40 0 0,0 0-254 0 0,0 0-445 0 0,0 0-453 0 0,0 0-280 0 0,0 0-33 0 0,0 0 87 0 0,0 0 129 0 0,7 5 105 0 0,397 211 4175 0 0,-322-161-4696 0 0,-81-53-79 0 0,-1-1 0 0 0,0 0 1 0 0,0 0-1 0 0,0 1 0 0 0,0-1 0 0 0,0 0 0 0 0,0 0 0 0 0,-1 1 1 0 0,1-1-1 0 0,0 0 0 0 0,-1 0 0 0 0,1 1 0 0 0,0-1 0 0 0,-1 0 1 0 0,0 0-1 0 0,1 0 0 0 0,-1 0 0 0 0,0 0 0 0 0,1 0 0 0 0,-1 0 1 0 0,0 0-1 0 0,0 0 0 0 0,0 0 0 0 0,0 0 0 0 0,0-1 0 0 0,0 1 1 0 0,0 0-1 0 0,0-1 0 0 0,0 1 0 0 0,0 0 0 0 0,0-1 0 0 0,0 1 1 0 0,-1-1-1 0 0,1 0 0 0 0,0 1 0 0 0,0-1 0 0 0,-1 0 0 0 0,1 0 1 0 0,0 0-1 0 0,-1 0-25 0 0,-14 10 113 0 0,-115 111 114 0 0,-47 41-3 0 0,106-101-152 0 0,74-72-4011 0 0,2 3-929 0 0,-3 7 804 0 0,1-3-7695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7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5001 0 0,'0'0'1123'0'0,"0"0"-302"0"0,0 0-159 0 0,0 0 35 0 0,0 0 220 0 0,0 0 284 0 0,0 0 101 0 0,0 0-39 0 0,0 0-147 0 0,0 0-213 0 0,0 0-99 0 0,6 8-13 0 0,21 24 20 0 0,-23-30-656 0 0,-1 0 1 0 0,1 0 0 0 0,0-1-1 0 0,-1 1 1 0 0,1-1 0 0 0,0 0-1 0 0,0 0 1 0 0,0 0 0 0 0,0 0-1 0 0,0-1 1 0 0,0 0 0 0 0,0 0-1 0 0,0 0 1 0 0,0 0 0 0 0,0 0-1 0 0,0-1 1 0 0,0 0 0 0 0,2-1-156 0 0,-3 2 78 0 0,8-2 67 0 0,0-1 1 0 0,-1 0-1 0 0,1 0 0 0 0,-1-1 0 0 0,0 0 0 0 0,0-1 0 0 0,0 0 1 0 0,0-1-1 0 0,-1 0 0 0 0,0-1 0 0 0,0 0 0 0 0,-1 0 0 0 0,0 0 1 0 0,0-1-1 0 0,-1-1 0 0 0,0 1 0 0 0,0-1 0 0 0,-1 0 0 0 0,0-1 1 0 0,1-2-146 0 0,10-7 684 0 0,6 130 115 0 0,14 132-154 0 0,3 87-485 0 0,-29-279-137 0 0,5-120 1650 0 0,71-307-1495 0 0,-21 65-173 0 0,-61 273-116 0 0,-5 38 41 0 0,0 0-85 0 0,0 0-120 0 0,0 0-182 0 0,0 0-282 0 0,-8 22-3652 0 0,5-12-177 0 0,-1-2-6388 0 0</inkml:trace>
  <inkml:trace contextRef="#ctx0" brushRef="#br0" timeOffset="676.113">607 829 6657 0 0,'0'0'2493'0'0,"0"0"-1350"0"0,0 0-483 0 0,0 0 234 0 0,0 0 374 0 0,0 0 252 0 0,0 0-37 0 0,0 0-264 0 0,0 0-244 0 0,0 0-124 0 0,0 0-23 0 0,0 0 5 0 0,0 0-24 0 0,7-5 551 0 0,15-59-13 0 0,-13 35-1179 0 0,2 1-1 0 0,1 1 1 0 0,1 0 0 0 0,1 1 0 0 0,2 0 0 0 0,3-2-168 0 0,14-10 72 0 0,-33 38-79 0 0,0 0-9 0 0,0 0-12 0 0,0 0-24 0 0,0 55-5 0 0,-1-50 61 0 0,1 0 0 0 0,-1 0 0 0 0,1 0 0 0 0,0 1 0 0 0,0-1 0 0 0,1 0 0 0 0,0 0 0 0 0,0 0 0 0 0,0 0 0 0 0,0 0 0 0 0,1 0 0 0 0,0-1 0 0 0,0 1 0 0 0,0 0 0 0 0,0-1 0 0 0,1 1 0 0 0,0-1 0 0 0,0 0 0 0 0,0 0 0 0 0,0 0 0 0 0,3 2-4 0 0,-3-6 16 0 0,0 1 0 0 0,0-1 0 0 0,0-1 0 0 0,0 1 0 0 0,0 0 0 0 0,0-1 0 0 0,0 1 0 0 0,0-1 0 0 0,0 0 0 0 0,-1 0 0 0 0,1 0 0 0 0,0-1 0 0 0,0 1 0 0 0,-1-1 0 0 0,1 1 0 0 0,-1-1 0 0 0,0 0 0 0 0,1 0 0 0 0,-1 0 0 0 0,0 0 0 0 0,0 0 0 0 0,0 0 0 0 0,0-1 0 0 0,0 1 0 0 0,-1-1 0 0 0,1 0-16 0 0,15-15 31 0 0,112-85 22 0 0,-114 144-16 0 0,3 53 339 0 0,-3-52-502 0 0,6-43-4243 0 0,-9-10-7150 0 0,-10 4 1277 0 0</inkml:trace>
  <inkml:trace contextRef="#ctx0" brushRef="#br0" timeOffset="1001.298">1336 332 7290 0 0,'0'0'2071'0'0,"0"0"-760"0"0,0 0-214 0 0,0 0 209 0 0,0 0 203 0 0,0 0-10 0 0,0 0-198 0 0,0 0-210 0 0,0 0-162 0 0,0 0-122 0 0,0 0-40 0 0,0 0-48 0 0,29 2-31 0 0,95 8-33 0 0,158-7 1205 0 0,-281-3-2053 0 0,-1 0-63 0 0,0 0-83 0 0,0 0-176 0 0,0 0-289 0 0,-10 0-7818 0 0,9 0-2108 0 0</inkml:trace>
  <inkml:trace contextRef="#ctx0" brushRef="#br0" timeOffset="1247.095">1323 601 8258 0 0,'0'0'1565'0'0,"0"0"-50"0"0,0 0 246 0 0,0 0 207 0 0,0 0-161 0 0,0 0-292 0 0,0 0-312 0 0,0 0-257 0 0,0 0-175 0 0,0 0-141 0 0,0 0-110 0 0,0 0-106 0 0,34 1-111 0 0,110 3-93 0 0,-37-17-76 0 0,-36-6-660 0 0,-41 11-3754 0 0,-11 2-2466 0 0,-8 3-4934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69 483 7450 0 0,'0'0'1380'0'0,"0"0"-383"0"0,0 0-128 0 0,0 0 107 0 0,0 0 156 0 0,0 0-49 0 0,0 0-156 0 0,0 0-164 0 0,0 0-118 0 0,0 0-75 0 0,0 0-38 0 0,0 0-44 0 0,33-2-49 0 0,104-3-62 0 0,3-3 2389 0 0,-223 12-2174 0 0,1 4 1 0 0,-73 17-593 0 0,137-22 123 0 0,10-1-43 0 0,-25 4 252 0 0,46-3-413 0 0,87-12-664 0 0,-58 1-3771 0 0,-27 7-5134 0 0</inkml:trace>
  <inkml:trace contextRef="#ctx0" brushRef="#br0" timeOffset="2917.558">781 0 1848 0 0,'0'0'2542'0'0,"0"0"-508"0"0,0 0-331 0 0,0 0-116 0 0,0 0 15 0 0,0 0-10 0 0,0 0-144 0 0,0 0-306 0 0,0 0-359 0 0,0 0-263 0 0,0 0-160 0 0,0 0-31 0 0,0 0 174 0 0,1 4 165 0 0,15 44 2420 0 0,-11-29-2627 0 0,-1 1 1 0 0,0 0-1 0 0,-2 0 0 0 0,0 0 1 0 0,-2 0-1 0 0,0 0 1 0 0,-3 14-462 0 0,2 21 84 0 0,10-40-2058 0 0,4-15-2437 0 0,-3 0-405 0 0,-6-1-1319 0 0,-1-2-1592 0 0</inkml:trace>
  <inkml:trace contextRef="#ctx0" brushRef="#br0" timeOffset="3217.537">548 475 3129 0 0,'0'0'3251'0'0,"0"0"-1259"0"0,0 0-351 0 0,0 0 169 0 0,0 0 66 0 0,0 0-253 0 0,0 0-297 0 0,0 0-261 0 0,0 0-214 0 0,0 0-182 0 0,0 0-122 0 0,0 0-96 0 0,34-4-76 0 0,109-14-47 0 0,0-4 429 0 0,-111 20-250 0 0,-12 1-2654 0 0,-5 0-4497 0 0,-14 1-2786 0 0</inkml:trace>
  <inkml:trace contextRef="#ctx0" brushRef="#br0" timeOffset="3675.221">629 615 6689 0 0,'0'0'1819'0'0,"0"0"-469"0"0,0 0-204 0 0,0 0 117 0 0,0 0 88 0 0,0 0-54 0 0,0 0-177 0 0,0 0-211 0 0,0 0-128 0 0,0 0-58 0 0,0 0-75 0 0,0 0-102 0 0,0 0-77 0 0,13 3-69 0 0,115 9 836 0 0,-14-12-235 0 0,-114 34-340 0 0,-86 56-73 0 0,45-56-534 0 0,32-28-43 0 0,1 0 0 0 0,0 0 0 0 0,0 1-1 0 0,1 0 1 0 0,0 0 0 0 0,0 1 0 0 0,1-1 0 0 0,0 2 0 0 0,0-1 0 0 0,1 1-1 0 0,-2 3-10 0 0,6-11 5 0 0,1 0-1 0 0,-1 1 0 0 0,1-1 0 0 0,-1 0 1 0 0,1 0-1 0 0,-1 0 0 0 0,1 1 0 0 0,0-1 0 0 0,0 0 1 0 0,-1 0-1 0 0,1 1 0 0 0,0-1 0 0 0,0 0 0 0 0,0 1 1 0 0,1-1-1 0 0,-1 0 0 0 0,0 0 0 0 0,0 1 1 0 0,1-1-1 0 0,-1 0 0 0 0,0 0 0 0 0,1 0 0 0 0,-1 1 1 0 0,1-1-1 0 0,0 0 0 0 0,-1 0 0 0 0,1 0 0 0 0,0 0 1 0 0,0 0-1 0 0,0 0 0 0 0,-1 0 0 0 0,1 0 0 0 0,0-1 1 0 0,0 1-1 0 0,0 0 0 0 0,1 0 0 0 0,-1-1 1 0 0,0 1-1 0 0,0-1 0 0 0,0 1 0 0 0,0-1 0 0 0,1 1 1 0 0,-1-1-1 0 0,0 0 0 0 0,0 0 0 0 0,1 1 0 0 0,-1-1 1 0 0,0 0-1 0 0,0 0 0 0 0,2 0-4 0 0,66-10 388 0 0,38-39-711 0 0,-65 24-5384 0 0,-27 16 1600 0 0,-6 5-7220 0 0</inkml:trace>
  <inkml:trace contextRef="#ctx0" brushRef="#br0" timeOffset="4626.661">1115 125 0 0 0,'0'0'936'0'0,"0"0"424"0"0,0 0 290 0 0,0 0 172 0 0,0 0-11 0 0,0 0-220 0 0,0 0-347 0 0,0 0-310 0 0,0 0-229 0 0,0 0-125 0 0,0 0-32 0 0,0 0-17 0 0,0 0 11 0 0,0 0-29 0 0,0 0-59 0 0,0 0-49 0 0,0 0-46 0 0,0 0-22 0 0,24 0 3035 0 0,-21 0-3241 0 0,1-1 0 0 0,0 0 1 0 0,0 0-1 0 0,0 0 0 0 0,-1-1 1 0 0,1 0-1 0 0,-1 1 1 0 0,1-1-1 0 0,-1 0 0 0 0,0-1 1 0 0,0 1-1 0 0,0 0 1 0 0,0-1-1 0 0,0 0 0 0 0,0 0 1 0 0,-1 0-1 0 0,1 0 1 0 0,-1 0-1 0 0,0 0 0 0 0,0-1 1 0 0,0 1-1 0 0,0-1 1 0 0,0-2-132 0 0,-2 7 0 0 0,0-1 0 0 0,1 0 1 0 0,-1 1-1 0 0,0-1 1 0 0,0 0-1 0 0,0 1 0 0 0,1-1 1 0 0,-1 1-1 0 0,0-1 1 0 0,0 0-1 0 0,1 0 1 0 0,-1 1-1 0 0,0-1 0 0 0,1 0 1 0 0,-1 0-1 0 0,1 1 1 0 0,-1-1-1 0 0,0 0 0 0 0,1 0 1 0 0,-1 0-1 0 0,0 1 1 0 0,1-1-1 0 0,-1 0 1 0 0,1 0-1 0 0,-1 0 0 0 0,1 0 1 0 0,-1 0-1 0 0,0 0 1 0 0,1 0-1 0 0,-1 0 0 0 0,1 0 1 0 0,-1 0-1 0 0,0 0 1 0 0,1 0-1 0 0,-1 0 0 0 0,1-1 1 0 0,-1 1-1 0 0,0 0 1 0 0,1 0-1 0 0,-1 0 1 0 0,1-1-1 0 0,-1 1 0 0 0,0 0 1 0 0,1 0-1 0 0,-1-1 1 0 0,0 1-1 0 0,1 0 0 0 0,-1-1 1 0 0,21 241 855 0 0,35 21-512 0 0,-36-166-272 0 0,-19-94-54 0 0,-1-1-7 0 0,0 0-2 0 0,12-26 2296 0 0,43-93-2125 0 0,-41 87-162 0 0,69-188 189 0 0,-54 61-197 0 0,-28 153-2560 0 0,-4 19-11639 0 0,3-13 4162 0 0</inkml:trace>
  <inkml:trace contextRef="#ctx0" brushRef="#br0" timeOffset="5173.028">1637 586 128 0 0,'0'0'1070'0'0,"0"0"-25"0"0,0 0 238 0 0,0 0 312 0 0,0 0 249 0 0,0 0 17 0 0,0 0-225 0 0,0 0-233 0 0,0 0-225 0 0,0 0-146 0 0,0 0-61 0 0,0 0-36 0 0,0 0-35 0 0,7-9-31 0 0,20-28-67 0 0,-20 27-78 0 0,-7 10-85 0 0,0 0-59 0 0,0 0-33 0 0,0 0-14 0 0,0 0 13 0 0,0 0 17 0 0,-30 22 2504 0 0,16-10-2867 0 0,8-8-160 0 0,0 0 1 0 0,1 0 0 0 0,-1 0-1 0 0,1 1 1 0 0,0 0 0 0 0,1 0-1 0 0,-1 0 1 0 0,1 0 0 0 0,0 1-1 0 0,0 0 1 0 0,1 0 0 0 0,-1 0-1 0 0,1 0 1 0 0,1 0-1 0 0,-1 1 1 0 0,1-1 0 0 0,0 1-1 0 0,1 0 1 0 0,-1-1 0 0 0,1 1-1 0 0,0 1-40 0 0,3-5 23 0 0,0 0 0 0 0,0-1-1 0 0,0 1 1 0 0,1 0 0 0 0,-1-1 0 0 0,0 1-1 0 0,1-1 1 0 0,0 0 0 0 0,-1 0-1 0 0,1 0 1 0 0,0 0 0 0 0,0-1 0 0 0,0 1-1 0 0,0-1 1 0 0,1 1 0 0 0,-1-1-1 0 0,0 0 1 0 0,1-1 0 0 0,-1 1-1 0 0,0 0 1 0 0,1-1 0 0 0,-1 0 0 0 0,1 0-1 0 0,-1 0 1 0 0,0 0 0 0 0,1 0-1 0 0,-1-1 1 0 0,1 1 0 0 0,-1-1-1 0 0,0 0 1 0 0,3-1-23 0 0,13 1 49 0 0,94-22-498 0 0,-91 13-3040 0 0,0-1-3353 0 0,-16 7-5430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14:55.01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797 298 5465 0 0,'0'0'2807'0'0,"0"0"-866"0"0,0 0-319 0 0,0 0 23 0 0,0 0 102 0 0,0 0 20 0 0,0 0-172 0 0,0 0-276 0 0,0 0-315 0 0,0 0-258 0 0,0 0-183 0 0,-5-4-170 0 0,-17-10-102 0 0,16 36 560 0 0,19 788 2896 0 0,-46-484-3692 0 0,19-269-281 0 0,12-47-2973 0 0,-8-276-18096 0 0,10 242 18457 0 0</inkml:trace>
  <inkml:trace contextRef="#ctx0" brushRef="#br0" timeOffset="285.734">619 342 3457 0 0,'0'0'2703'0'0,"0"0"-387"0"0,0 0-340 0 0,0 0-131 0 0,-3-32-76 0 0,-8-99-152 0 0,15 46 1558 0 0,0 77-2868 0 0,2 0-167 0 0,0 1-1 0 0,0 1 1 0 0,0-1-1 0 0,1 1 1 0 0,0 0-1 0 0,0 1 1 0 0,0 0-1 0 0,1 0 1 0 0,0 0-1 0 0,0 1 1 0 0,0 0-1 0 0,0 0 1 0 0,1 1-1 0 0,-1 1 1 0 0,1-1-1 0 0,0 1 0 0 0,0 1 1 0 0,0-1-1 0 0,0 2 1 0 0,0-1-1 0 0,0 1 1 0 0,0 0-1 0 0,0 1 1 0 0,6 1-140 0 0,-1-2 53 0 0,0 0 0 0 0,0 1 0 0 0,0 1-1 0 0,0 0 1 0 0,-1 1 0 0 0,1 0 0 0 0,-1 1 0 0 0,1 1 0 0 0,-1 0 0 0 0,0 0 0 0 0,-1 2 0 0 0,0-1 0 0 0,0 2-1 0 0,0-1 1 0 0,-1 2 0 0 0,0-1 0 0 0,0 2 0 0 0,-1-1 0 0 0,-1 1 0 0 0,1 1 0 0 0,-2 0 0 0 0,1 0 0 0 0,-2 1-1 0 0,1 0 1 0 0,-2 0 0 0 0,0 1 0 0 0,0 0 0 0 0,-1 0 0 0 0,0 0 0 0 0,0 6-53 0 0,-3-4 46 0 0,-1-1 1 0 0,0 1-1 0 0,-1 0 1 0 0,-1 0-1 0 0,0 0 1 0 0,-1 0-1 0 0,-1-1 1 0 0,0 1-1 0 0,-1-1 1 0 0,0 0-1 0 0,-1 0 1 0 0,-1 0-1 0 0,0-1 1 0 0,-1 1-1 0 0,-1-2 1 0 0,0 1-1 0 0,0-1 1 0 0,-1 0-1 0 0,-1-1 1 0 0,0 0-1 0 0,-8 6-46 0 0,3-2-33 0 0,0 0 0 0 0,-1-1 0 0 0,-1-1 0 0 0,0-1 0 0 0,-1-1 0 0 0,-1 0 0 0 0,1-1 0 0 0,-2-1 0 0 0,1-1 0 0 0,-1 0 0 0 0,0-2 0 0 0,-1 0 0 0 0,0-2 0 0 0,1 0 0 0 0,-2-1 1 0 0,1-1-1 0 0,0-1 0 0 0,-6-1 33 0 0,11-4-624 0 0,31-17-7882 0 0,-4 16 2744 0 0,-3 2-3829 0 0</inkml:trace>
  <inkml:trace contextRef="#ctx0" brushRef="#br0" timeOffset="1382.709">1178 909 15171 0 0,'0'0'874'0'0,"0"0"-266"0"0,0 0 43 0 0,0 0 224 0 0,0 0 153 0 0,0 0-56 0 0,0 0-187 0 0,0 0-223 0 0,0 0-177 0 0,0 0-93 0 0,0 0-64 0 0,0 0-66 0 0,0 31-29 0 0,-1 94-3 0 0,14-68 99 0 0,-11-54-181 0 0,0 1 1 0 0,0-1-1 0 0,0 0 1 0 0,1 1-1 0 0,-1-1 1 0 0,1 0-1 0 0,0-1 1 0 0,-1 1-1 0 0,1-1 1 0 0,1 1-1 0 0,-1-1 1 0 0,0 0-1 0 0,1 0 1 0 0,-1 0-1 0 0,1 0 0 0 0,-1-1 1 0 0,1 1-1 0 0,0-1 1 0 0,0 0-1 0 0,-1 0 1 0 0,1-1-1 0 0,0 1 1 0 0,0-1-1 0 0,0 0 1 0 0,0 0-1 0 0,0 0 1 0 0,0 0-1 0 0,0-1 1 0 0,3 0-49 0 0,1-2 59 0 0,0-1 0 0 0,-1 0 1 0 0,0 0-1 0 0,1 0 1 0 0,-1-1-1 0 0,-1 0 1 0 0,1 0-1 0 0,-1-1 1 0 0,0 0-1 0 0,0 0 0 0 0,-1 0 1 0 0,4-5-60 0 0,4-4 57 0 0,97-135 135 0 0,-71 108-130 0 0,-22 87-414 0 0,21 80 392 0 0,-36-121-37 0 0,0 1 0 0 0,1-1 0 0 0,-1 0 0 0 0,1 1 0 0 0,0-1-1 0 0,0-1 1 0 0,1 1 0 0 0,-1 0 0 0 0,1-1 0 0 0,0 1 0 0 0,-1-1 0 0 0,2 0 0 0 0,-1-1-1 0 0,0 1 1 0 0,0-1 0 0 0,1 0 0 0 0,0 0 0 0 0,-1 0 0 0 0,1 0 0 0 0,0-1-1 0 0,0 0 1 0 0,0 0 0 0 0,0 0 0 0 0,4 0-3 0 0,-2-2 25 0 0,0 1 0 0 0,0-1 0 0 0,1 0-1 0 0,-1-1 1 0 0,0 0 0 0 0,0 0 0 0 0,0 0 0 0 0,-1-1 0 0 0,1 0-1 0 0,0 0 1 0 0,-1-1 0 0 0,0 0 0 0 0,0 0 0 0 0,0 0 0 0 0,0-1-1 0 0,2-2-24 0 0,20-19 123 0 0,-2-2-1 0 0,-1 0 0 0 0,-1-2 0 0 0,-1-1 0 0 0,-1 0 0 0 0,3-11-122 0 0,22-29 108 0 0,-15 19-114 0 0,-1-1 1 0 0,-3-1 0 0 0,-2-2-1 0 0,-2 0 1 0 0,-4-2 0 0 0,-1 0-1 0 0,7-48 6 0 0,-14-7-70 0 0,-12 112 68 0 0,0 1 0 0 0,0-1 0 0 0,0 1 1 0 0,0-1-1 0 0,-1 1 0 0 0,1-1 0 0 0,0 1 1 0 0,0-1-1 0 0,-1 1 0 0 0,1-1 1 0 0,0 1-1 0 0,-1-1 0 0 0,1 1 0 0 0,0 0 1 0 0,-1-1-1 0 0,1 1 0 0 0,-1 0 0 0 0,1-1 1 0 0,-1 1-1 0 0,1 0 0 0 0,0-1 0 0 0,-1 1 1 0 0,1 0-1 0 0,-1 0 0 0 0,0 0 0 0 0,1-1 1 0 0,-1 1-1 0 0,1 0 0 0 0,-1 0 1 0 0,1 0-1 0 0,-1 0 0 0 0,1 0 0 0 0,-1 0 1 0 0,1 0-1 0 0,-1 0 0 0 0,0 0 0 0 0,1 0 1 0 0,-1 1-1 0 0,1-1 0 0 0,-1 0 0 0 0,1 0 1 0 0,-1 0-1 0 0,1 1 0 0 0,-1-1 1 0 0,1 0-1 0 0,-1 0 0 0 0,1 1 0 0 0,0-1 1 0 0,-1 1-1 0 0,1-1 0 0 0,-1 0 0 0 0,1 1 1 0 0,0-1-1 0 0,-1 1 0 0 0,1-1 0 0 0,0 1 2 0 0,-30 21-72 0 0,6 8 71 0 0,1 2-1 0 0,2 0 0 0 0,1 1 1 0 0,1 0-1 0 0,2 2 0 0 0,2 0 1 0 0,1 1-1 0 0,2 1 0 0 0,1 0 1 0 0,2 0-1 0 0,1 1 0 0 0,-1 35 2 0 0,5-54-3 0 0,2 0 0 0 0,0 0-1 0 0,1 0 1 0 0,1 0 0 0 0,1 0 0 0 0,0 0-1 0 0,1 0 1 0 0,2 0 0 0 0,0-1 0 0 0,0 1-1 0 0,2-1 1 0 0,0 0 0 0 0,2 0 0 0 0,0-1-1 0 0,0 0 1 0 0,2 0 0 0 0,0-1 0 0 0,2 1 3 0 0,-6-9-7 0 0,0-1 1 0 0,0 0 0 0 0,0 0-1 0 0,1 0 1 0 0,1-1 0 0 0,-1 0-1 0 0,1 0 1 0 0,0-1 0 0 0,0 0-1 0 0,0-1 1 0 0,1 1 0 0 0,-1-2-1 0 0,1 1 1 0 0,0-1 0 0 0,1-1 0 0 0,-1 1-1 0 0,0-1 1 0 0,1-1 0 0 0,5 0 6 0 0,-8-1-1 0 0,0-1 1 0 0,0 0-1 0 0,0 0 1 0 0,0-1-1 0 0,0 0 1 0 0,-1 0 0 0 0,1-1-1 0 0,-1 0 1 0 0,1 0-1 0 0,-1 0 1 0 0,0-1 0 0 0,0 0-1 0 0,0 0 1 0 0,-1 0-1 0 0,4-4 1 0 0,-5 5 3 0 0,24-22 16 0 0,-2-1 1 0 0,-1-1 0 0 0,-1-1 0 0 0,-1-1 0 0 0,-1-1 0 0 0,9-20-20 0 0,-22 37 5 0 0,26-39-19 0 0,-3 0 0 0 0,-2-2 0 0 0,-3-1 0 0 0,-1-2 0 0 0,-4 0 0 0 0,-2-1 0 0 0,-2-1 0 0 0,3-34 14 0 0,-17 35 42 0 0,-5 57-41 0 0,0 0 0 0 0,0-1 0 0 0,-1 1-1 0 0,1 0 1 0 0,0 0 0 0 0,-1 0 0 0 0,1 1 0 0 0,-1-1 0 0 0,1 0-1 0 0,-1 0 1 0 0,0 1 0 0 0,1-1 0 0 0,-1 1 0 0 0,0 0-1 0 0,1-1 1 0 0,-1 1 0 0 0,0 0 0 0 0,1 0 0 0 0,-1 0 0 0 0,0 0-1 0 0,1 0 1 0 0,-1 1 0 0 0,0-1 0 0 0,1 0 0 0 0,-1 1-1 0 0,0-1 1 0 0,1 1 0 0 0,-1 0 0 0 0,1-1 0 0 0,-1 1-1 0 0,1 0 1 0 0,-1 0 0 0 0,1 0 0 0 0,-1 0 0 0 0,1 0 0 0 0,-1 1-1 0 0,-12 10 9 0 0,-1 2 0 0 0,2 0 0 0 0,0 0 0 0 0,0 1 0 0 0,1 1 0 0 0,1 0 0 0 0,1 0 0 0 0,0 1 0 0 0,1 1 0 0 0,1-1 0 0 0,1 1 0 0 0,-4 16-9 0 0,0 1 46 0 0,2 1 0 0 0,1 0 0 0 0,3 0 1 0 0,0 1-1 0 0,2-1 0 0 0,2 1 0 0 0,2 0 0 0 0,1 0 1 0 0,1 0-47 0 0,51 238 270 0 0,-54-272-280 0 0,0 0 0 0 0,0-1 0 0 0,1 1 0 0 0,-1 0 0 0 0,1-1 0 0 0,0 1 0 0 0,-1-1 0 0 0,1 1 0 0 0,0 0 0 0 0,1-1 0 0 0,-1 0 0 0 0,0 1 0 0 0,1-1 0 0 0,-1 0 0 0 0,1 0 0 0 0,0 0 0 0 0,0 0 0 0 0,0 0 0 0 0,0 0 0 0 0,0 0 0 0 0,0 0 0 0 0,0-1 0 0 0,0 1 0 0 0,1-1 0 0 0,-1 0 0 0 0,1 0 0 0 0,-1 0 0 0 0,1 0 0 0 0,-1 0 0 0 0,1 0 0 0 0,0-1 0 0 0,-1 1 0 0 0,1-1 0 0 0,1 0 10 0 0,21-31-1727 0 0,-19 18-2731 0 0,-2 3-5680 0 0,-2 6-107 0 0</inkml:trace>
  <inkml:trace contextRef="#ctx0" brushRef="#br0" timeOffset="3262.544">2828 1086 232 0 0,'0'0'1606'0'0,"0"0"-653"0"0,0 0-278 0 0,0 0 41 0 0,0 0 195 0 0,0 0 199 0 0,0 0 118 0 0,0 0 67 0 0,0 0-8 0 0,0 0-35 0 0,0 0-61 0 0,0 0-105 0 0,0 0-118 0 0,8 1-83 0 0,85-2 3328 0 0,-81-3-4083 0 0,-1 0 0 0 0,0-1 0 0 0,-1 0 0 0 0,1-1 0 0 0,-1 0 0 0 0,0 0 0 0 0,0-1 0 0 0,-1-1 0 0 0,0 0 0 0 0,0 0 0 0 0,-1 0 0 0 0,0-1 0 0 0,-1 0-1 0 0,1-1 1 0 0,-2 0 0 0 0,0 0 0 0 0,0 0 0 0 0,0-1 0 0 0,-2 0 0 0 0,1 0 0 0 0,-1 0 0 0 0,-1-1 0 0 0,0 1 0 0 0,0-1 0 0 0,-1-8-130 0 0,-2 18-3 0 0,0 0 0 0 0,-1-1 1 0 0,1 1-1 0 0,-1 0 0 0 0,1 0 1 0 0,-1-1-1 0 0,0 1 0 0 0,0 0 1 0 0,0 0-1 0 0,0 0 0 0 0,-1 0 0 0 0,1 0 1 0 0,-1 0-1 0 0,1 0 0 0 0,-1 0 1 0 0,1 1-1 0 0,-1-1 0 0 0,0 1 0 0 0,0-1 1 0 0,0 1-1 0 0,0 0 0 0 0,0-1 1 0 0,0 1-1 0 0,0 0 0 0 0,0 0 1 0 0,-1 1-1 0 0,1-1 0 0 0,0 0 0 0 0,0 1 1 0 0,-1-1-1 0 0,1 1 0 0 0,-1 0 1 0 0,1 0-1 0 0,-1 0 3 0 0,-80 11-315 0 0,72-6 312 0 0,1 1 0 0 0,0 1 0 0 0,0 0-1 0 0,1 1 1 0 0,0-1 0 0 0,1 2 0 0 0,-1-1 0 0 0,2 1-1 0 0,-1 0 1 0 0,1 1 0 0 0,0 0 0 0 0,1 0 0 0 0,0 0-1 0 0,1 1 1 0 0,0 0 0 0 0,1 0 0 0 0,0 0 0 0 0,1 1-1 0 0,0-1 1 0 0,1 1 0 0 0,0 0 0 0 0,1 0-1 0 0,0-1 1 0 0,1 1 0 0 0,0 10 3 0 0,3-14 26 0 0,0-1-1 0 0,0 1 1 0 0,1-1-1 0 0,0 1 1 0 0,0-1-1 0 0,1 0 1 0 0,0-1-1 0 0,0 1 1 0 0,0-1-1 0 0,1 0 1 0 0,0 0-1 0 0,0-1 1 0 0,1 1-1 0 0,-1-1 1 0 0,1-1-1 0 0,0 1 1 0 0,1-1 0 0 0,-1-1-1 0 0,1 1 1 0 0,-1-1-1 0 0,1-1 1 0 0,0 1-1 0 0,0-1 1 0 0,0-1-1 0 0,1 1 1 0 0,-1-2-1 0 0,0 1 1 0 0,0-1-1 0 0,4 0-25 0 0,5 0-69 0 0,0 0 0 0 0,1-2-1 0 0,-1 0 1 0 0,0-1 0 0 0,0 0 0 0 0,0-1-1 0 0,0-2 1 0 0,-1 1 0 0 0,0-2 0 0 0,0 0-1 0 0,0-1 1 0 0,-1 0 0 0 0,-1-1 0 0 0,1-1-1 0 0,-1-1 1 0 0,-1 0 0 0 0,7-7 69 0 0,13-24-2720 0 0,-22 23-2071 0 0,-3 7-696 0 0,-3 4-3448 0 0</inkml:trace>
  <inkml:trace contextRef="#ctx0" brushRef="#br0" timeOffset="3901.915">3448 887 3513 0 0,'0'0'1456'0'0,"0"0"-376"0"0,0 0 7 0 0,0 0 352 0 0,0 0 351 0 0,0 0 165 0 0,0 0-160 0 0,0 0-293 0 0,0 0-233 0 0,0 0-218 0 0,0 0-204 0 0,0 0-168 0 0,0 0-132 0 0,-1 19-110 0 0,-14 117 426 0 0,11-1-366 0 0,5-132-465 0 0,0 0-1 0 0,-1 0 1 0 0,1-1-1 0 0,1 1 1 0 0,-1-1-1 0 0,0 1 1 0 0,1 0 0 0 0,-1-1-1 0 0,1 0 1 0 0,0 1-1 0 0,-1-1 1 0 0,1 0-1 0 0,0 0 1 0 0,1 0-1 0 0,-1 0 1 0 0,0-1-1 0 0,0 1 1 0 0,1 0-1 0 0,-1-1 1 0 0,1 0-1 0 0,-1 0 1 0 0,1 1-1 0 0,0-1 1 0 0,0-1-1 0 0,-1 1 1 0 0,1 0-1 0 0,0-1 1 0 0,0 1-1 0 0,0-1 1 0 0,0 0 0 0 0,-1 0-1 0 0,1 0 1 0 0,0 0-1 0 0,0-1 1 0 0,0 1-1 0 0,0-1 1 0 0,-1 0-1 0 0,1 0 1 0 0,0 0-1 0 0,0 0 1 0 0,-1 0-1 0 0,1 0 1 0 0,-1-1-1 0 0,2 0-31 0 0,16-18 204 0 0,0 0-1 0 0,-1-1 0 0 0,-1-1 1 0 0,-1 0-1 0 0,-1-2 0 0 0,-2 0 0 0 0,0 0 1 0 0,-1-1-1 0 0,1-7-203 0 0,40-69 271 0 0,32-23 192 0 0,-84 185-153 0 0,-3-9-260 0 0,3 0 0 0 0,1 0-1 0 0,3-1 1 0 0,8 30-50 0 0,44 121 7 0 0,-45-158 7 0 0,-3 1 0 0 0,-1 0 0 0 0,-2 0 0 0 0,-2 1 0 0 0,-3-1 0 0 0,-1 27-14 0 0,-2-67 0 0 0,1 0 1 0 0,-1 0 0 0 0,0-1-1 0 0,0 1 1 0 0,-1 0-1 0 0,1-1 1 0 0,-1 1 0 0 0,0-1-1 0 0,0 1 1 0 0,-1-1-1 0 0,1 0 1 0 0,-1 0 0 0 0,0 0-1 0 0,0 0 1 0 0,0-1 0 0 0,-1 1-1 0 0,1-1 1 0 0,-1 0-1 0 0,0 0 1 0 0,0 0 0 0 0,0 0-1 0 0,0-1 1 0 0,0 1 0 0 0,-1-1-1 0 0,1 0 1 0 0,-1-1-1 0 0,-3 2 0 0 0,-131 14 116 0 0,136-17-111 0 0,-1 0 0 0 0,1-1 0 0 0,-1 1 0 0 0,1-1 0 0 0,-1 0 0 0 0,1 1 0 0 0,-1-1 0 0 0,1-1 0 0 0,0 1 1 0 0,0 0-1 0 0,-1-1 0 0 0,1 0 0 0 0,0 0 0 0 0,1 0 0 0 0,-1 0 0 0 0,0 0 0 0 0,0 0 0 0 0,1-1 0 0 0,0 1 0 0 0,-1-1 0 0 0,1 0 1 0 0,0 0-1 0 0,0 0 0 0 0,0 0 0 0 0,1 0 0 0 0,-1 0 0 0 0,1 0 0 0 0,0 0 0 0 0,0-1 0 0 0,0 1 0 0 0,0-1 0 0 0,0 1 1 0 0,1-1-6 0 0,-2-5 14 0 0,1 0 0 0 0,1 0 0 0 0,-1 0 1 0 0,1 0-1 0 0,1 0 0 0 0,0 0 0 0 0,0 0 0 0 0,1 0 1 0 0,0 1-1 0 0,1-1 0 0 0,-1 1 0 0 0,4-6-14 0 0,12-18 44 0 0,2 1 0 0 0,1 1-1 0 0,1 0 1 0 0,1 2-1 0 0,2 1 1 0 0,20-17-44 0 0,56-65-88 0 0,-72 80 147 0 0,-9 9-2125 0 0,-8 6-3549 0 0,-10 11-4627 0 0</inkml:trace>
  <inkml:trace contextRef="#ctx0" brushRef="#br0" timeOffset="6140.88">4606 1042 4401 0 0,'0'0'1106'0'0,"0"0"-341"0"0,0 0-132 0 0,0 0 232 0 0,0 0 332 0 0,0 0 177 0 0,0 0-7 0 0,0 0-79 0 0,0 0-77 0 0,0 0-56 0 0,0 0-135 0 0,0 0-172 0 0,0 0-169 0 0,13-9-125 0 0,41-28-52 0 0,-44 29-244 0 0,0 0 0 0 0,0-1 0 0 0,-1 0-1 0 0,0-1 1 0 0,-1 0 0 0 0,0 0 0 0 0,0-1 0 0 0,3-7-258 0 0,4-5 354 0 0,26-47 1424 0 0,-37 108-646 0 0,-4 615 297 0 0,0-634-1395 0 0,-1 1 0 0 0,-1 0 0 0 0,0-1 0 0 0,-2 1 0 0 0,0-1 0 0 0,-1 0 0 0 0,-1 0 0 0 0,0 0 0 0 0,-2-1 0 0 0,0 0 0 0 0,-2 1-34 0 0,10-18 12 0 0,0 0-1 0 0,0 0 1 0 0,-1-1 0 0 0,1 1-1 0 0,0 0 1 0 0,-1 0 0 0 0,1 0-1 0 0,-1-1 1 0 0,1 1 0 0 0,-1 0-1 0 0,1-1 1 0 0,-1 1 0 0 0,0 0-1 0 0,1-1 1 0 0,-1 1 0 0 0,0-1-1 0 0,0 1 1 0 0,1-1 0 0 0,-1 1-1 0 0,0-1 1 0 0,0 0 0 0 0,1 1 0 0 0,-1-1-1 0 0,0 0 1 0 0,0 0 0 0 0,0 1-1 0 0,0-1 1 0 0,0 0 0 0 0,0 0-1 0 0,1 0 1 0 0,-1 0 0 0 0,0 0-1 0 0,0 0 1 0 0,0 0 0 0 0,0 0-1 0 0,0-1 1 0 0,1 1 0 0 0,-1 0-1 0 0,0-1 1 0 0,0 1 0 0 0,0 0-1 0 0,0-1 1 0 0,1 1 0 0 0,-1-1-1 0 0,0 1 1 0 0,1-1 0 0 0,-1 1 0 0 0,0-1-1 0 0,1 0 1 0 0,-1 1 0 0 0,1-1-1 0 0,-1 0 1 0 0,1 1 0 0 0,-1-1-1 0 0,0-1-11 0 0,-19-47 211 0 0,20 21-195 0 0,0 0-1 0 0,2 0 1 0 0,1 1 0 0 0,2-1-1 0 0,0 1 1 0 0,2 0-1 0 0,1 1 1 0 0,1-1-1 0 0,1 1 1 0 0,1 1-1 0 0,1 0 1 0 0,7-7-16 0 0,-13 19 5 0 0,14-30-5 0 0,2 0 0 0 0,2 2-1 0 0,1 1 1 0 0,3 1 0 0 0,1 1-1 0 0,1 2 1 0 0,2 1 0 0 0,2 1-1 0 0,1 2 1 0 0,1 2 0 0 0,2 1-1 0 0,36-21 1 0 0,-63 43-2 0 0,1 1-1 0 0,0 1 0 0 0,0 0 0 0 0,0 0 1 0 0,0 1-1 0 0,1 1 0 0 0,0 0 0 0 0,-1 1 0 0 0,1 0 1 0 0,0 1-1 0 0,0 0 0 0 0,12 1 3 0 0,-21 3 3 0 0,0-1 0 0 0,-1 1 0 0 0,1 0 1 0 0,-1 0-1 0 0,0 0 0 0 0,0 0 0 0 0,0 1 0 0 0,0-1 0 0 0,0 1 0 0 0,-1-1 0 0 0,1 1 0 0 0,-1 0 0 0 0,0 0 0 0 0,0 0 1 0 0,-1 1-1 0 0,1-1 0 0 0,-1 0 0 0 0,0 0 0 0 0,0 1 0 0 0,-1-1 0 0 0,1 1 0 0 0,-1-1 0 0 0,0 1 0 0 0,0-1 1 0 0,0 1-1 0 0,-1-1 0 0 0,1 1 0 0 0,-1-1 0 0 0,0 0 0 0 0,-1 1 0 0 0,1 0-3 0 0,-5 15 23 0 0,-1 1 0 0 0,-1-1 1 0 0,-1 0-1 0 0,0 0 0 0 0,-2-1 0 0 0,0-1 0 0 0,-1 0 0 0 0,-1 0 1 0 0,0-1-1 0 0,-2-1 0 0 0,-4 4-23 0 0,-2 4 13 0 0,-1-1 0 0 0,-2-1 0 0 0,0 0 0 0 0,-1-2 0 0 0,-1-1 0 0 0,-1-1 0 0 0,0-2 0 0 0,-15 7-13 0 0,36-20-23 0 0,0-1 1 0 0,0 1-1 0 0,0-1 1 0 0,0 0-1 0 0,-1-1 0 0 0,1 1 1 0 0,0-1-1 0 0,-1 0 1 0 0,1-1-1 0 0,-1 0 0 0 0,1 0 1 0 0,-1 0-1 0 0,1-1 1 0 0,-1 0-1 0 0,1 0 0 0 0,-4-1 23 0 0,8-1-233 0 0,-1 0-1 0 0,1 0 0 0 0,0-1 0 0 0,0 1 0 0 0,1 0 0 0 0,-1-1 0 0 0,0 1 0 0 0,1-1 0 0 0,0 1 0 0 0,0-1 0 0 0,0 0 0 0 0,1 0 0 0 0,-1 1 0 0 0,1-1 0 0 0,0 0 0 0 0,0 0 0 0 0,0 0 0 0 0,0 1 0 0 0,0-1 0 0 0,1 0 0 0 0,0 0 0 0 0,0 1 0 0 0,0-1 0 0 0,0 1 0 0 0,1-1 0 0 0,-1 1 1 0 0,1-1-1 0 0,0 1 0 0 0,0 0 0 0 0,1-1 234 0 0,9-13-4201 0 0,-4 5-1795 0 0,1 4-3985 0 0</inkml:trace>
  <inkml:trace contextRef="#ctx0" brushRef="#br0" timeOffset="6916.888">5230 1288 5857 0 0,'0'0'2578'0'0,"0"0"-276"0"0,0 0-184 0 0,0 0-138 0 0,0 0-183 0 0,0 0-225 0 0,0 0-269 0 0,0 0-246 0 0,31-10-195 0 0,96-34-163 0 0,-48 0 395 0 0,-61 28-808 0 0,6-4-64 0 0,-1-1 0 0 0,-1-1 0 0 0,-1-1 0 0 0,-1-1 0 0 0,0-1 0 0 0,-3 0-1 0 0,0-2 1 0 0,-1 0 0 0 0,-2 0 0 0 0,1-4-222 0 0,-10 18 26 0 0,-1 0-1 0 0,0 0 0 0 0,0 0 1 0 0,-2 0-1 0 0,0 0 0 0 0,0-1 1 0 0,-1 1-1 0 0,-1-1 0 0 0,0 1 1 0 0,-1-1-26 0 0,1 11-4 0 0,0 1 1 0 0,-1-1 0 0 0,0 1 0 0 0,1 0-1 0 0,-1-1 1 0 0,0 1 0 0 0,0 0 0 0 0,0 0-1 0 0,0 0 1 0 0,-1-1 0 0 0,1 1 0 0 0,-1 1 0 0 0,1-1-1 0 0,-1 0 1 0 0,0 0 0 0 0,1 0 0 0 0,-1 1-1 0 0,0-1 1 0 0,0 1 0 0 0,0 0 0 0 0,0-1-1 0 0,-1 1 1 0 0,1 0 0 0 0,0 0 0 0 0,0 0-1 0 0,-1 1 1 0 0,1-1 0 0 0,0 0 0 0 0,-1 1 0 0 0,1 0-1 0 0,-1-1 1 0 0,1 1 0 0 0,-1 0 0 0 0,1 0-1 0 0,-2 1 4 0 0,-84 19-207 0 0,82-19 202 0 0,1 1-1 0 0,0 0 0 0 0,0 0 0 0 0,0 1 0 0 0,0-1 0 0 0,0 1 1 0 0,0 0-1 0 0,1 1 0 0 0,0-1 0 0 0,-1 1 0 0 0,1 0 0 0 0,1 0 0 0 0,-1 0 1 0 0,0 0-1 0 0,1 1 0 0 0,0-1 0 0 0,0 1 0 0 0,0 0 0 0 0,1 0 1 0 0,0 0-1 0 0,0 0 0 0 0,0 1 0 0 0,0-1 0 0 0,1 0 0 0 0,0 1 0 0 0,0 2 6 0 0,3-5 2 0 0,1 0 0 0 0,0 0 0 0 0,0 0-1 0 0,0 0 1 0 0,0-1 0 0 0,0 1 0 0 0,1-1-1 0 0,-1 0 1 0 0,1 0 0 0 0,0 0 0 0 0,-1 0-1 0 0,1-1 1 0 0,0 1 0 0 0,0-1 0 0 0,0 0 0 0 0,0 0-1 0 0,0-1 1 0 0,0 1 0 0 0,0-1 0 0 0,1 0-1 0 0,1 0-1 0 0,-4 0 3 0 0,293 19 272 0 0,-293-19-266 0 0,0 0-1 0 0,0 1 1 0 0,1-1-1 0 0,-1 1 0 0 0,0-1 1 0 0,0 1-1 0 0,0 0 1 0 0,0 0-1 0 0,0 0 1 0 0,0 0-1 0 0,0 0 1 0 0,-1 1-1 0 0,1-1 0 0 0,0 0 1 0 0,-1 1-1 0 0,1 0 1 0 0,0-1-1 0 0,-1 1 1 0 0,0 0-1 0 0,1 0 1 0 0,-1-1-1 0 0,0 1 1 0 0,0 0-1 0 0,0 0 0 0 0,0 0 1 0 0,-1 1-1 0 0,1-1 1 0 0,-1 0-1 0 0,1 0 1 0 0,-1 0-1 0 0,1 0 1 0 0,-1 1-1 0 0,0-1 1 0 0,0 0-1 0 0,0 0 0 0 0,-1 0 1 0 0,1 1-1 0 0,0-1 1 0 0,-1 0-1 0 0,0 1-8 0 0,-39 82 413 0 0,20-61-314 0 0,11-13-77 0 0,0 0 0 0 0,0 1 0 0 0,1 0-1 0 0,1 0 1 0 0,0 1 0 0 0,0 0-1 0 0,2 0 1 0 0,-1 0 0 0 0,0 7-22 0 0,5-19-28 0 0,1 0 1 0 0,0 0 0 0 0,0 0 0 0 0,-1 0-1 0 0,1 0 1 0 0,0 0 0 0 0,0 0-1 0 0,0 0 1 0 0,0 0 0 0 0,0 0 0 0 0,0 0-1 0 0,0 0 1 0 0,1 0 0 0 0,-1 0-1 0 0,0 0 1 0 0,0 0 0 0 0,1 0 0 0 0,-1 0-1 0 0,1 0 1 0 0,-1 0 0 0 0,1-1-1 0 0,-1 1 1 0 0,1 0 0 0 0,-1 0 0 0 0,1 0-1 0 0,0-1 1 0 0,0 1 0 0 0,-1 0-1 0 0,1 0 1 0 0,0-1 0 0 0,0 1 0 0 0,0-1-1 0 0,0 1 1 0 0,0-1 0 0 0,0 1-1 0 0,-1-1 1 0 0,1 0 0 0 0,0 1 0 0 0,0-1-1 0 0,0 0 1 0 0,0 0 0 0 0,1 0-1 0 0,-1 0 1 0 0,0 0 0 0 0,0 0 0 0 0,0 0-1 0 0,0 0 1 0 0,0 0 0 0 0,0 0-1 0 0,0 0 1 0 0,0-1 27 0 0,55-16-2912 0 0,97-90-12731 0 0,-121 82 11125 0 0,7-5 2318 0 0,76-64 2183 0 0,-107 88-890 0 0,3 0 6861 0 0,-8 9 1580 0 0,-9 5-5635 0 0,-16 19 256 0 0,14-21-1877 0 0,1 1-1 0 0,-1 0 0 0 0,2 0 1 0 0,-1 1-1 0 0,1 0 0 0 0,0 0 1 0 0,1 1-1 0 0,-1-1 0 0 0,2 1 1 0 0,-1 0-1 0 0,2 0 0 0 0,-1 1 1 0 0,1 0-1 0 0,0-1 0 0 0,1 1 1 0 0,0 0-1 0 0,1 0 1 0 0,0 0-1 0 0,0 0 0 0 0,1 0 1 0 0,1 0-1 0 0,0 1-277 0 0,1-7 90 0 0,1-1 0 0 0,0 1 0 0 0,0 0 0 0 0,0-1 0 0 0,1 1 1 0 0,-1-1-1 0 0,1 0 0 0 0,0 0 0 0 0,0-1 0 0 0,0 1 0 0 0,0-1 0 0 0,0 0 0 0 0,1 0 0 0 0,-1 0 1 0 0,1 0-1 0 0,-1-1 0 0 0,1 0 0 0 0,0 0 0 0 0,-1 0 0 0 0,1-1 0 0 0,0 1 0 0 0,0-1 0 0 0,-1 0 1 0 0,1 0-1 0 0,0-1 0 0 0,0 0 0 0 0,-1 1 0 0 0,1-2 0 0 0,0 1 0 0 0,3-2-90 0 0,0-1 60 0 0,0 0 1 0 0,0-1-1 0 0,-1 0 0 0 0,0 0 0 0 0,0-1 0 0 0,0 1 1 0 0,-1-2-1 0 0,1 1 0 0 0,-2-1 0 0 0,1 0 0 0 0,-1 0 1 0 0,0 0-1 0 0,0-1 0 0 0,-1 0 0 0 0,0 0 0 0 0,0 0 0 0 0,-1-1 1 0 0,0 1-1 0 0,0-1 0 0 0,-1 1 0 0 0,-1-1 0 0 0,1 0 1 0 0,-1 0-1 0 0,-1 0 0 0 0,1 0 0 0 0,-2 0 0 0 0,1 0 1 0 0,-1 1-1 0 0,-1-4-60 0 0,1 7-48 0 0,0 0 0 0 0,0 0 0 0 0,-1 0 1 0 0,0 1-1 0 0,0-1 0 0 0,0 0 0 0 0,-1 1 1 0 0,1 0-1 0 0,-1-1 0 0 0,0 1 0 0 0,0 0 0 0 0,0 0 1 0 0,-1 1-1 0 0,0-1 0 0 0,1 1 0 0 0,-1-1 0 0 0,0 1 1 0 0,-1 0-1 0 0,1 1 0 0 0,0-1 0 0 0,-1 1 1 0 0,0 0-1 0 0,1 0 0 0 0,-2 0 48 0 0,-2 1-716 0 0,-18-1-2164 0 0,11 6-4478 0 0,9 3-4438 0 0</inkml:trace>
  <inkml:trace contextRef="#ctx0" brushRef="#br0" timeOffset="7588.66">6727 287 10242 0 0,'0'0'2998'0'0,"0"0"-1706"0"0,0 0-639 0 0,0 0 61 0 0,0 0 228 0 0,0 0 224 0 0,0 0 26 0 0,0 0-132 0 0,0 0-121 0 0,0 0-120 0 0,0 0-83 0 0,0 0-67 0 0,1 24-61 0 0,7 154 658 0 0,-8-169-1198 0 0,3 67 189 0 0,-2-1 1 0 0,-4 1-1 0 0,-4-1 1 0 0,-3 7-258 0 0,2-33 22 0 0,7-35-13 0 0,-1 0 0 0 0,-1 0-1 0 0,0 0 1 0 0,0 0 0 0 0,-2-1 0 0 0,1 1 0 0 0,-2-1 0 0 0,0 0-1 0 0,0 0 1 0 0,-3 2-9 0 0,8-41 104 0 0,10 8-115 0 0,0 1 0 0 0,1 1 0 0 0,1 0 0 0 0,0 0 1 0 0,2 1-1 0 0,-1 0 0 0 0,2 1 0 0 0,0 1 0 0 0,11-8 11 0 0,-14 9-22 0 0,1 1 1 0 0,0 1 0 0 0,1 0 0 0 0,0 1-1 0 0,1 0 1 0 0,0 1 0 0 0,0 0 0 0 0,0 1-1 0 0,1 1 1 0 0,0 0 0 0 0,1 1 0 0 0,-1 1-1 0 0,1 0 1 0 0,0 1 0 0 0,10 0 21 0 0,-23 2-3 0 0,0 1-1 0 0,1 0 1 0 0,-1-1 0 0 0,1 1-1 0 0,-1 0 1 0 0,0 0 0 0 0,1 1-1 0 0,-1-1 1 0 0,1 1 0 0 0,-1 0-1 0 0,0 0 1 0 0,0 0 0 0 0,1 0-1 0 0,-1 0 1 0 0,0 1 0 0 0,0-1-1 0 0,0 1 1 0 0,-1 0 0 0 0,1 0-1 0 0,0 0 1 0 0,0 0 0 0 0,-1 0-1 0 0,0 1 1 0 0,1-1 0 0 0,-1 1-1 0 0,0 0 1 0 0,0-1 0 0 0,0 1-1 0 0,-1 0 1 0 0,1 0 0 0 0,-1 0-1 0 0,0 1 1 0 0,1-1 0 0 0,-1 0-1 0 0,-1 0 1 0 0,1 1 0 0 0,0-1-1 0 0,-1 2 4 0 0,0 4 6 0 0,0 0 0 0 0,-1 0 0 0 0,0-1 0 0 0,-1 1 0 0 0,0 0 0 0 0,0-1 0 0 0,0 0 0 0 0,-1 1 0 0 0,-1-1 0 0 0,0 0 0 0 0,0 0-1 0 0,0-1 1 0 0,-1 1 0 0 0,0-1 0 0 0,0 0 0 0 0,-1 0 0 0 0,0-1 0 0 0,0 0 0 0 0,0 0 0 0 0,-3 1-6 0 0,-6 5 37 0 0,-1 0 0 0 0,0-1 0 0 0,-1-1 1 0 0,0-1-1 0 0,-1 0 0 0 0,0-1 0 0 0,0-1 0 0 0,-12 3-37 0 0,-95 15 182 0 0,120-25-212 0 0,3 1-4 0 0,1 0 0 0 0,-1-1 0 0 0,1 0 1 0 0,-1 1-1 0 0,0-1 0 0 0,1 0 0 0 0,-1 1 0 0 0,0-1 0 0 0,1 0 0 0 0,-1 0 1 0 0,1-1-1 0 0,-1 1 0 0 0,0 0 0 0 0,1 0 0 0 0,-1-1 0 0 0,1 1 0 0 0,-1-1 1 0 0,1 1-1 0 0,-1-1 0 0 0,1 0 0 0 0,-1 0 0 0 0,1 1 0 0 0,-1-1 1 0 0,1 0-1 0 0,0 0 0 0 0,0 0 0 0 0,-1-1 0 0 0,1 1 0 0 0,0 0 0 0 0,0 0 1 0 0,0-1-1 0 0,0 1 0 0 0,1 0 0 0 0,-1-1 0 0 0,0 1 0 0 0,0-1 1 0 0,1 1-1 0 0,-1-1 0 0 0,1 1 0 0 0,0-1 0 0 0,-1 0 0 0 0,1 1 0 0 0,0-1 1 0 0,0 1-1 0 0,0-1 0 0 0,0 0 0 0 0,0 1 0 0 0,0-1 0 0 0,1 0 34 0 0,23-43-3826 0 0,2 18-1752 0 0,-11 13-1029 0 0,-3 1-2355 0 0</inkml:trace>
  <inkml:trace contextRef="#ctx0" brushRef="#br0" timeOffset="7833.886">7283 202 15883 0 0,'0'0'1495'0'0,"0"0"-477"0"0,0 0-183 0 0,0 0 102 0 0,0 0 118 0 0,0 0 55 0 0,0 0-46 0 0,0 0-130 0 0,0 0-154 0 0,0 0-133 0 0,3 36-105 0 0,10 116-94 0 0,-21-1 512 0 0,0-99-727 0 0,-44 312 171 0 0,41-198-1503 0 0,20-174-1062 0 0,3-20-3368 0 0,-6 9-5068 0 0,-3 11 1638 0 0</inkml:trace>
  <inkml:trace contextRef="#ctx0" brushRef="#br0" timeOffset="8170.744">7386 946 3689 0 0,'0'0'2955'0'0,"0"0"-901"0"0,0 0-258 0 0,0 0 101 0 0,0 0 15 0 0,0 0-138 0 0,0 0-183 0 0,0 0-184 0 0,0 0-146 0 0,0 0-94 0 0,0 0-123 0 0,32 14-142 0 0,103 42-135 0 0,-133-54-728 0 0,1-1 0 0 0,-1 1 0 0 0,1-1 1 0 0,-1 0-1 0 0,1 0 0 0 0,0 0 0 0 0,0 0 0 0 0,-1 0 1 0 0,1-1-1 0 0,0 1 0 0 0,0-1 0 0 0,0 1 0 0 0,0-1 1 0 0,0 0-1 0 0,0 0 0 0 0,0-1 0 0 0,-1 1 1 0 0,1-1-1 0 0,0 1 0 0 0,0-1 0 0 0,0 0 0 0 0,-1 0 1 0 0,1 0-40 0 0,6-3 170 0 0,-4 3-126 0 0,0-1-1 0 0,0 0 1 0 0,0 0 0 0 0,0 0-1 0 0,0 0 1 0 0,0-1-1 0 0,0 0 1 0 0,-1 0 0 0 0,1 0-1 0 0,-1 0 1 0 0,0-1 0 0 0,0 0-1 0 0,0 0 1 0 0,-1 0-1 0 0,1 0 1 0 0,-1-1 0 0 0,0 1-1 0 0,0-1 1 0 0,-1 0 0 0 0,1 1-1 0 0,-1-1 1 0 0,0-1-1 0 0,0 1 1 0 0,-1 0 0 0 0,1 0-1 0 0,-1-1 1 0 0,-1 1 0 0 0,1 0-1 0 0,-1-1 1 0 0,0 1-1 0 0,0-1 1 0 0,0 1 0 0 0,-1-1-1 0 0,1 1 1 0 0,-2 0 0 0 0,1-1-1 0 0,0 1 1 0 0,-2-4-44 0 0,-2 6-5 0 0,1-1 1 0 0,0 1 0 0 0,0 0 0 0 0,-1 0-1 0 0,0 1 1 0 0,1-1 0 0 0,-1 1 0 0 0,0 0-1 0 0,0 1 1 0 0,0-1 0 0 0,-1 1 0 0 0,1 0-1 0 0,0 0 1 0 0,0 0 0 0 0,-1 1-1 0 0,1 0 1 0 0,0 0 0 0 0,-1 0 0 0 0,1 1-1 0 0,0 0 1 0 0,-1 0 0 0 0,1 0 0 0 0,0 1-1 0 0,0-1 1 0 0,0 1 0 0 0,0 0 0 0 0,0 1-1 0 0,1-1 1 0 0,-1 1 0 0 0,1 0-1 0 0,-1 0 1 0 0,1 0 0 0 0,0 1 0 0 0,0 0-1 0 0,-3 3 5 0 0,-1-1-19 0 0,0 1 0 0 0,0 0 0 0 0,0 0 0 0 0,1 0-1 0 0,0 1 1 0 0,1 0 0 0 0,0 1 0 0 0,0-1-1 0 0,0 1 1 0 0,1 0 0 0 0,1 1 0 0 0,0-1 0 0 0,0 1-1 0 0,0 0 1 0 0,2 0 0 0 0,-1 0 0 0 0,1 0-1 0 0,0 0 1 0 0,1 1 0 0 0,1-1 0 0 0,-1 0 0 0 0,2 1 19 0 0,2-4-88 0 0,1-1 0 0 0,0 0 0 0 0,0-1 0 0 0,0 1 1 0 0,1-1-1 0 0,0 0 0 0 0,0 0 0 0 0,0 0 0 0 0,1-1 1 0 0,-1 1-1 0 0,1-1 0 0 0,0-1 0 0 0,0 1 0 0 0,1-1 1 0 0,-1 0-1 0 0,1-1 0 0 0,0 1 0 0 0,-1-1 1 0 0,1-1-1 0 0,0 1 0 0 0,0-1 0 0 0,0 0 0 0 0,0-1 1 0 0,7 0 87 0 0,92 1-4255 0 0,-71-4-31 0 0,-2-2-3390 0 0,-16 2-374 0 0</inkml:trace>
  <inkml:trace contextRef="#ctx0" brushRef="#br0" timeOffset="8622.808">7942 1071 10338 0 0,'0'0'1923'0'0,"0"0"-581"0"0,0 0-227 0 0,0 0-108 0 0,0 0-64 0 0,0 0-91 0 0,0 0-112 0 0,0 0-83 0 0,0 0-10 0 0,0 0-3 0 0,0 0-14 0 0,0 0-9 0 0,0 0-39 0 0,-4 18-28 0 0,-11 56-4 0 0,15-73-520 0 0,0 0 0 0 0,0-1 0 0 0,0 1 0 0 0,0 0 0 0 0,0-1 0 0 0,0 1 0 0 0,0 0 1 0 0,0-1-1 0 0,1 1 0 0 0,-1 0 0 0 0,0-1 0 0 0,0 1 0 0 0,1 0 0 0 0,-1-1 0 0 0,0 1 0 0 0,1-1 0 0 0,-1 1 0 0 0,1 0 0 0 0,-1-1 0 0 0,1 1 0 0 0,-1-1 1 0 0,1 0-1 0 0,-1 1 0 0 0,1-1 0 0 0,-1 1 0 0 0,1-1 0 0 0,0 0 0 0 0,-1 1 0 0 0,1-1 0 0 0,0 0 0 0 0,-1 0 0 0 0,1 1 0 0 0,0-1 0 0 0,-1 0 1 0 0,1 0-1 0 0,0 0 0 0 0,-1 0 0 0 0,1 0 0 0 0,0 0 0 0 0,0 0 0 0 0,-1 0 0 0 0,1 0 0 0 0,0 0 0 0 0,-1 0 0 0 0,1-1 0 0 0,0 1 0 0 0,-1 0 0 0 0,1 0 1 0 0,0-1-1 0 0,-1 1 0 0 0,1 0 0 0 0,-1-1 0 0 0,1 1 0 0 0,-1-1 0 0 0,1 1 0 0 0,-1-1 0 0 0,1 1 0 0 0,-1-1 0 0 0,1 1 0 0 0,-1-1 0 0 0,1 1 0 0 0,-1-1 1 0 0,0 0-1 0 0,1 1 0 0 0,-1-1 0 0 0,0 0 0 0 0,0 1 0 0 0,1-1 0 0 0,-1 0 0 0 0,0 0-30 0 0,0 1 42 0 0,223-195 2028 0 0,-219 191-2061 0 0,11-11 3 0 0,2 0-1 0 0,0 2 0 0 0,1 0 1 0 0,0 0-1 0 0,1 2 0 0 0,17-8-11 0 0,-32 46-32 0 0,-53 92 152 0 0,48-117-117 0 0,1-1-1 0 0,0 1 1 0 0,0-1-1 0 0,-1 1 1 0 0,1-1-1 0 0,0 1 1 0 0,0-1-1 0 0,1 1 1 0 0,-1-1-1 0 0,0 1 1 0 0,0-1-1 0 0,1 1 1 0 0,-1-1-1 0 0,1 1 1 0 0,-1-1-1 0 0,1 0 1 0 0,0 1-1 0 0,-1-1 1 0 0,1 0-1 0 0,0 1 1 0 0,0-1-1 0 0,0 0 1 0 0,0 0-1 0 0,0 0 1 0 0,0 0-1 0 0,0 0 1 0 0,1 0-1 0 0,-1 0 1 0 0,0 0 0 0 0,1 0-1 0 0,-1-1 1 0 0,0 1-1 0 0,1-1 1 0 0,-1 1-1 0 0,1-1 1 0 0,-1 1-1 0 0,0-1 1 0 0,1 0-1 0 0,-1 1 1 0 0,1-1-1 0 0,0 0 1 0 0,-1 0-1 0 0,1 0 1 0 0,-1 0-1 0 0,1-1 1 0 0,-1 1-1 0 0,1 0 1 0 0,-1-1-1 0 0,1 1 1 0 0,-1-1-1 0 0,2 0-2 0 0,122-36 71 0 0,-108 31-71 0 0,0 0 11 0 0,-1 0 0 0 0,1 2-1 0 0,0-1 1 0 0,0 2-1 0 0,0 0 1 0 0,1 2 0 0 0,-1-1-1 0 0,16 2-10 0 0,-31 2 8 0 0,1 0 0 0 0,0 1 0 0 0,-1-1 0 0 0,0 0 0 0 0,1 1 0 0 0,-1 0-1 0 0,0-1 1 0 0,0 1 0 0 0,0 0 0 0 0,-1 0 0 0 0,1 0 0 0 0,-1 0 0 0 0,0 0 0 0 0,1 0-1 0 0,-1 1 1 0 0,-1-1 0 0 0,1 0 0 0 0,0 1 0 0 0,-1-1 0 0 0,0 0 0 0 0,0 1-1 0 0,0-1 1 0 0,0 1 0 0 0,0-1 0 0 0,-1 0 0 0 0,1 1 0 0 0,-1-1 0 0 0,0 0 0 0 0,0 1-8 0 0,0 11 54 0 0,0 99 35 0 0,2-111-106 0 0,0-1-1 0 0,0 1 0 0 0,1-1 0 0 0,-1 0 1 0 0,1 1-1 0 0,-1-1 0 0 0,1 0 0 0 0,0 0 1 0 0,0 0-1 0 0,0 0 0 0 0,0 0 0 0 0,0 0 1 0 0,0-1-1 0 0,0 1 0 0 0,1-1 0 0 0,-1 1 1 0 0,1-1-1 0 0,-1 0 0 0 0,1 0 0 0 0,-1 0 1 0 0,1 0-1 0 0,0-1 0 0 0,0 1 0 0 0,-1-1 1 0 0,1 1-1 0 0,0-1 0 0 0,0 0 0 0 0,-1 0 1 0 0,1 0-1 0 0,1-1 18 0 0,49-12-6234 0 0,-42 7-1345 0 0,-1-1-4755 0 0</inkml:trace>
  <inkml:trace contextRef="#ctx0" brushRef="#br0" timeOffset="10603.795">0 1605 2601 0 0,'0'0'324'0'0,"0"0"234"0"0,0 0 709 0 0,0 0 478 0 0,0 0 246 0 0,0 0-31 0 0,0 0-282 0 0,0 0-250 0 0,0 0-206 0 0,32 2-178 0 0,103 8-153 0 0,9-7 1123 0 0,361-36 1852 0 0,-21 14-2315 0 0,-108 26-1060 0 0,18-7 45 0 0,24-14 26 0 0,-81 10-217 0 0,1026 0 72 0 0,-875 26-410 0 0,290-14 42 0 0,-204 2 184 0 0,-115-9-61 0 0,96-20-92 0 0,49-6-14 0 0,-121-16 34 0 0,-270 24 281 0 0,105 8-381 0 0,-221 17 172 0 0,17-5 738 0 0,-114-3-877 0 0,0 0 24 0 0,0 0-18 0 0,0 0-6 0 0,0 0-5 0 0,0 0-33 0 0,0 0 24 0 0,0 0 18 0 0,0 0 6 0 0,0 0 9 0 0,0 0-7 0 0,0 0-17 0 0,0 0-1 0 0,-17 5-1222 0 0,0-6-5029 0 0,11 1-1192 0 0,2 0-5078 0 0</inkml:trace>
  <inkml:trace contextRef="#ctx0" brushRef="#br0" timeOffset="11967.937">9337 799 9442 0 0,'0'0'1907'0'0,"0"0"-319"0"0,0 0-90 0 0,0 0 106 0 0,0 0 105 0 0,0 0-33 0 0,0 0-269 0 0,0 0-344 0 0,0 0-281 0 0,0 0-212 0 0,0 0-164 0 0,0 0-77 0 0,0 0-47 0 0,2-3-40 0 0,7-10-30 0 0,-7 10-42 0 0,-2 3-46 0 0,-12 19 623 0 0,57-27-357 0 0,-45 8-343 0 0,0 0 20 0 0,0 0 3 0 0,0 0-3 0 0,0 0 2 0 0,0 0-7 0 0,0 0-14 0 0,0 0 10 0 0,0 0-7 0 0,0 0-23 0 0,0 0 13 0 0,0 0-1 0 0,-16 49-112 0 0,15-32-1447 0 0,0-10-1770 0 0,-1-2-3987 0 0,0-2-4963 0 0</inkml:trace>
  <inkml:trace contextRef="#ctx0" brushRef="#br0" timeOffset="12403.954">9429 1182 9290 0 0,'0'0'1803'0'0,"0"0"-335"0"0,0 0-41 0 0,0 0 76 0 0,0 0-1 0 0,0 0-128 0 0,0 0-282 0 0,0 0-288 0 0,0 0-221 0 0,0 0-139 0 0,0 0-75 0 0,0 0-51 0 0,0 0-32 0 0,-4 5-32 0 0,-10 18-39 0 0,13-23-193 0 0,1 1 1 0 0,0-1 0 0 0,0 0 0 0 0,-1 1 0 0 0,1-1 0 0 0,0 1-1 0 0,0-1 1 0 0,0 1 0 0 0,-1-1 0 0 0,1 1 0 0 0,0-1 0 0 0,0 1-1 0 0,0-1 1 0 0,0 1 0 0 0,0-1 0 0 0,0 1 0 0 0,0-1 0 0 0,0 1-1 0 0,0-1 1 0 0,0 1 0 0 0,1-1 0 0 0,-1 1 0 0 0,0-1 0 0 0,0 1 0 0 0,0-1-1 0 0,1 1 1 0 0,-1-1 0 0 0,0 1 0 0 0,0-1 0 0 0,1 0 0 0 0,-1 1-1 0 0,0-1 1 0 0,1 0 0 0 0,-1 1 0 0 0,0-1 0 0 0,1 0 0 0 0,-1 1-1 0 0,1-1 1 0 0,-1 0 0 0 0,1 1 0 0 0,-1-1 0 0 0,1 0 0 0 0,-1 0-1 0 0,1 0 1 0 0,-1 0 0 0 0,1 1 0 0 0,-1-1 0 0 0,1 0 0 0 0,-1 0-1 0 0,1 0 1 0 0,-1 0 0 0 0,1 0 0 0 0,-1 0 0 0 0,1 0 0 0 0,-1 0 0 0 0,1-1-1 0 0,-1 1 1 0 0,1 0 0 0 0,-1 0 0 0 0,1 0 0 0 0,-1 0 0 0 0,0-1-1 0 0,1 1 1 0 0,-1 0 0 0 0,1 0 0 0 0,-1-1-23 0 0,33-6 212 0 0,1-19 10 0 0,-73 40 746 0 0,21-5-874 0 0,19-9-760 0 0,7-5-350 0 0,-5 3 329 0 0,6-3-6269 0 0,-5 5-4805 0 0</inkml:trace>
  <inkml:trace contextRef="#ctx0" brushRef="#br0" timeOffset="14514.623">11577 788 0 0 0,'0'0'461'0'0,"0"0"216"0"0,0 0 219 0 0,0 0 219 0 0,0 0 112 0 0,0 0-70 0 0,0 0-275 0 0,0 0-316 0 0,0 0-181 0 0,0 0-59 0 0,0 0 84 0 0,3 0 109 0 0,187-9 6132 0 0,-139 6-5713 0 0,211-26 1588 0 0,241 20-883 0 0,-315 11-1416 0 0,388-14 584 0 0,-337 5-523 0 0,292-18 292 0 0,-343 14-258 0 0,42 0 113 0 0,185-7 59 0 0,-58 17-305 0 0,270-10 293 0 0,-331 4 19 0 0,119 7 196 0 0,-204 0-582 0 0,-113 7-63 0 0,49-7 167 0 0,-147 0-203 0 0,0 0-1 0 0,0 0-31 0 0,0 0-8 0 0,0 0-11 0 0,0 0-45 0 0,0 0-36 0 0,0 0-87 0 0,0 0-156 0 0,0 0-297 0 0,0 0-825 0 0,0 1-3108 0 0,2 2-6921 0 0</inkml:trace>
  <inkml:trace contextRef="#ctx0" brushRef="#br0" timeOffset="15040.883">12748 136 7898 0 0,'0'0'703'0'0,"0"0"-301"0"0,0 0 105 0 0,0 0 435 0 0,0 0 398 0 0,0 0 134 0 0,0 0-136 0 0,0 0-288 0 0,0 0-264 0 0,-35 23-177 0 0,-114 71-122 0 0,-2-5 550 0 0,88-52-497 0 0,-1-2 0 0 0,-2-4-1 0 0,-62 21-539 0 0,11 0-510 0 0,118-51 370 0 0,-1 0 0 0 0,0 0 0 0 0,0-1 0 0 0,0 1 1 0 0,1 0-1 0 0,-1 0 0 0 0,0 0 0 0 0,1 0 1 0 0,-1 0-1 0 0,1-1 0 0 0,-1 1 0 0 0,1 0 1 0 0,-1 0-1 0 0,1-1 0 0 0,-1 1 0 0 0,1 0 1 0 0,0-1-1 0 0,-1 1 0 0 0,1-1 0 0 0,0 1 1 0 0,0-1-1 0 0,0 1 0 0 0,-1-1 0 0 0,1 1 0 0 0,0-1 1 0 0,0 0-1 0 0,0 1 0 0 0,0-1 0 0 0,0 0 1 0 0,0 0-1 0 0,-1 0 0 0 0,1 0 0 0 0,0 0 1 0 0,0 0-1 0 0,0 0 0 0 0,0 0 0 0 0,0 0 1 0 0,0 0-1 0 0,0 0 0 0 0,0-1 140 0 0,43 4-9499 0 0,-31-3 4907 0 0</inkml:trace>
  <inkml:trace contextRef="#ctx0" brushRef="#br0" timeOffset="15305.006">13669 243 9946 0 0,'0'0'839'0'0,"0"0"-284"0"0,0 0 149 0 0,0 0 360 0 0,0 0 314 0 0,-34 10 94 0 0,-109 34-186 0 0,-3 19 929 0 0,16 4-1586 0 0,4 5 1 0 0,-88 69-630 0 0,213-141-47 0 0,1-1 0 0 0,-1 1 0 0 0,1 0 1 0 0,0 0-1 0 0,-1 0 0 0 0,1 0 0 0 0,-1 0 1 0 0,1 0-1 0 0,-1 0 0 0 0,1 1 0 0 0,-1-1 1 0 0,1 0-1 0 0,-1 0 0 0 0,1 0 0 0 0,-1 0 1 0 0,1 1-1 0 0,-1-1 0 0 0,1 0 0 0 0,0 0 1 0 0,-1 1-1 0 0,1-1 0 0 0,-1 0 0 0 0,1 1 0 0 0,0-1 1 0 0,-1 0-1 0 0,1 1 0 0 0,0-1 0 0 0,0 0 1 0 0,-1 1-1 0 0,1-1 0 0 0,0 1 0 0 0,0-1 1 0 0,0 1-1 0 0,-1-1 0 0 0,1 1 0 0 0,0-1 1 0 0,0 0-1 0 0,0 1 0 0 0,0-1 0 0 0,0 1 1 0 0,0-1-1 0 0,0 1 0 0 0,0-1 0 0 0,0 1 0 0 0,0-1 1 0 0,0 1-1 0 0,0-1 0 0 0,0 1 0 0 0,1-1 1 0 0,-1 1-1 0 0,0-1 0 0 0,0 1 0 0 0,0-1 1 0 0,1 0-1 0 0,-1 1 0 0 0,0-1 0 0 0,0 1 1 0 0,1-1-1 0 0,-1 0 0 0 0,0 1 0 0 0,1-1 1 0 0,-1 0-1 0 0,1 1 0 0 0,-1-1 0 0 0,0 0 0 0 0,1 0 1 0 0,-1 1-1 0 0,1-1 0 0 0,0 0 47 0 0,38 2-7025 0 0,-29-3 4330 0 0,3 1-5076 0 0</inkml:trace>
  <inkml:trace contextRef="#ctx0" brushRef="#br0" timeOffset="15597.045">14845 210 5129 0 0,'0'0'2105'0'0,"0"0"-493"0"0,0 0-411 0 0,0 0-58 0 0,0 0 127 0 0,0 0 86 0 0,0 0-62 0 0,-35 11-191 0 0,-112 36-186 0 0,-11 9 893 0 0,90-28-1405 0 0,1 2 1 0 0,2 3-1 0 0,-13 12-405 0 0,74-43-65 0 0,1 0-29 0 0,0-1 1 0 0,-1 1-1 0 0,1 0 0 0 0,0 0 0 0 0,0 0 1 0 0,0 0-1 0 0,1 0 0 0 0,-1 1 0 0 0,0-1 1 0 0,1 1-1 0 0,0 0 0 0 0,-1 0 0 0 0,1 0 1 0 0,0 0-1 0 0,1 0 0 0 0,-1 0 0 0 0,0 2 94 0 0,45 2-4439 0 0,-2-8-2484 0 0,-26-2-212 0 0</inkml:trace>
  <inkml:trace contextRef="#ctx0" brushRef="#br0" timeOffset="18086.838">17017 626 0 0 0,'10'0'199'0'0,"98"-4"3181"0"0,-10 4 3311 0 0,-6 7-2793 0 0,243-7 1154 0 0,-264 8-4281 0 0,83-5 607 0 0,-65 5-788 0 0,135-8 521 0 0,-99-3-637 0 0,24 2-61 0 0,38 1-83 0 0,-187 0-309 0 0,0 0-1 0 0,0 0 7 0 0,0 0-3 0 0,0 0 13 0 0,0 0-10 0 0,0 0 17 0 0,0 0 12 0 0,0 0 8 0 0,0 0 1 0 0,0 0-16 0 0,0 0 5 0 0,0 0-17 0 0,0 0 16 0 0,0 0-13 0 0,0 0-18 0 0,0 0 2 0 0,0 0 9 0 0,0 0 10 0 0,0 0-5 0 0,0 0 8 0 0,0 0-21 0 0,0 0 7 0 0,0 0 13 0 0,0 0 3 0 0,0 0 0 0 0,-24 4 443 0 0,-277 28-343 0 0,-17-24-178 0 0,162 3 46 0 0,-39-11 8 0 0,91-7-27 0 0,-22-15 100 0 0,-53 22-126 0 0,106 3 40 0 0,-8 5-35 0 0,-21-1 97 0 0,32-3-288 0 0,69-4 24 0 0,1 0-154 0 0,0 0-231 0 0,11 0-2546 0 0,-7 0-1048 0 0,5 0-7293 0 0</inkml:trace>
  <inkml:trace contextRef="#ctx0" brushRef="#br0" timeOffset="18788.788">15867 202 0 0 0,'0'0'289'0'0,"0"0"854"0"0,0 0 570 0 0,0 0 292 0 0,0 0-33 0 0,0 0-279 0 0,0 0-415 0 0,0 0-369 0 0,0 0-136 0 0,0 0-17 0 0,0 0 68 0 0,0 0 57 0 0,-22 4 52 0 0,-68 16 16 0 0,23 15 745 0 0,-268 211 1641 0 0,196-161-3111 0 0,122-74-394 0 0,17-11-85 0 0,5 0-549 0 0,152-33-4385 0 0,-101 16-1850 0 0,-26 9-875 0 0</inkml:trace>
  <inkml:trace contextRef="#ctx0" brushRef="#br0" timeOffset="19054.816">16789 346 5681 0 0,'0'0'1096'0'0,"0"0"-81"0"0,0 0 216 0 0,0 0 319 0 0,0 0 173 0 0,-36 5 12 0 0,-113 16-199 0 0,-3 23 1353 0 0,112-30-2460 0 0,-1 2 0 0 0,2 2 0 0 0,0 1 0 0 0,-30 22-429 0 0,26-2-360 0 0,34-20-3250 0 0,20-16-6767 0 0,-5-3 4552 0 0</inkml:trace>
  <inkml:trace contextRef="#ctx0" brushRef="#br0" timeOffset="19315.39">17728 254 7066 0 0,'0'0'2928'0'0,"0"0"-1773"0"0,0 0-315 0 0,0 0 299 0 0,0 0 259 0 0,0 0 101 0 0,-37 14-103 0 0,-116 49-254 0 0,-15 22 745 0 0,85-40-1463 0 0,44-26-319 0 0,1 2 0 0 0,0 1 0 0 0,2 2 0 0 0,1 2 0 0 0,-24 22-105 0 0,42-23-764 0 0,40-16-626 0 0,72-23-1806 0 0,-36-4-1862 0 0,-38 11 2083 0 0,9-2-5041 0 0</inkml:trace>
  <inkml:trace contextRef="#ctx0" brushRef="#br0" timeOffset="19573.13">18477 165 9274 0 0,'0'0'950'0'0,"0"0"-54"0"0,0 0 77 0 0,-33 16 81 0 0,-107 48 74 0 0,-23 15 1805 0 0,138-66-2714 0 0,0 0 1 0 0,1 2-1 0 0,1 1 1 0 0,1 1 0 0 0,0 0-1 0 0,-18 20-219 0 0,39-37-19 0 0,1 1 0 0 0,-1-1 0 0 0,0 1 0 0 0,0-1 0 0 0,1 1 0 0 0,-1-1 0 0 0,0 1 0 0 0,1-1 0 0 0,-1 1 0 0 0,1 0 0 0 0,-1-1 0 0 0,0 1 0 0 0,1 0 0 0 0,0 0 0 0 0,-1 0-1 0 0,1-1 1 0 0,-1 1 0 0 0,1 0 0 0 0,0 0 0 0 0,0 0 0 0 0,-1 0 0 0 0,1-1 0 0 0,0 1 0 0 0,0 0 0 0 0,0 0 0 0 0,0 0 0 0 0,0 0 0 0 0,0 0 0 0 0,0 0 0 0 0,0-1 0 0 0,1 1 0 0 0,-1 0 0 0 0,0 0 0 0 0,0 0-1 0 0,1 0 1 0 0,-1-1 0 0 0,1 1 0 0 0,-1 0 0 0 0,1 0 0 0 0,-1-1 0 0 0,1 1 0 0 0,-1 0 0 0 0,1 0 0 0 0,-1-1 0 0 0,1 1 0 0 0,0-1 0 0 0,-1 1 0 0 0,1-1 0 0 0,0 1 0 0 0,0-1 0 0 0,-1 1 0 0 0,1-1 0 0 0,0 0-1 0 0,0 1 1 0 0,0-1 0 0 0,0 0 0 0 0,-1 0 0 0 0,1 1 0 0 0,0-1 0 0 0,0 0 0 0 0,0 0 0 0 0,0 0 0 0 0,0 0 0 0 0,0 0 0 0 0,0-1 0 0 0,-1 1 0 0 0,1 0 0 0 0,0 0 0 0 0,0 0 0 0 0,0-1 19 0 0,100-7-3437 0 0,-36-6-3846 0 0,-37 7 811 0 0</inkml:trace>
  <inkml:trace contextRef="#ctx0" brushRef="#br0" timeOffset="19821.342">18987 228 5921 0 0,'0'0'4297'0'0,"0"0"-3065"0"0,0 0-127 0 0,0 0-25 0 0,-230 118-104 0 0,180-89-16 0 0,-5 4-168 0 0,2 0-255 0 0,5 1-217 0 0,7-5-216 0 0,8 1-176 0 0,9-5-192 0 0,8-6-256 0 0,10-1-593 0 0,2-7-2167 0 0,4-3-7947 0 0</inkml:trace>
  <inkml:trace contextRef="#ctx0" brushRef="#br0" timeOffset="27105.648">12940 2739 0 0 0,'0'0'272'0'0,"0"0"-15"0"0,0 0-65 0 0,0 0-37 0 0,0 0 24 0 0,1 0 1923 0 0,9-2-4120 0 0,-5 1 3674 0 0,-2 0 4231 0 0,-2 1 6105 0 0,-3-4-11877 0 0,0 1 0 0 0,0 0 1 0 0,0-1-1 0 0,-1 1 0 0 0,0 0 0 0 0,1 0 1 0 0,-1 1-1 0 0,0-1 0 0 0,0 1 0 0 0,0-1 1 0 0,-1 1-1 0 0,1 0 0 0 0,0 0 0 0 0,-1 0 1 0 0,0 1-1 0 0,1-1 0 0 0,-1 1 0 0 0,0 0 1 0 0,0 0-1 0 0,1 0 0 0 0,-1 1 1 0 0,0-1-1 0 0,0 1 0 0 0,0 0 0 0 0,0 0 1 0 0,0 0-1 0 0,0 1 0 0 0,-1-1-115 0 0,-124 5 1046 0 0,84 13-604 0 0,-30 26 83 0 0,3 11 113 0 0,25 18-122 0 0,22-18-291 0 0,8 15-45 0 0,5 15 65 0 0,28 85 159 0 0,-14-159-379 0 0,1 0 0 0 0,0-1 0 0 0,0 1 0 0 0,1-1 1 0 0,1 0-1 0 0,0-1 0 0 0,0 1 0 0 0,1-1 0 0 0,0 0 0 0 0,0 0 0 0 0,1 0 0 0 0,6 5-25 0 0,-4-4 45 0 0,0 0-1 0 0,1-1 1 0 0,0-1-1 0 0,1 0 1 0 0,-1 0-1 0 0,1-1 1 0 0,1 0-1 0 0,9 4-44 0 0,-4-3 45 0 0,1 0 0 0 0,1-1 0 0 0,-1-1-1 0 0,1-1 1 0 0,0 0 0 0 0,0-2-1 0 0,1 0 1 0 0,8-1-45 0 0,139 2 316 0 0,-91-26-133 0 0,7-19-55 0 0,29-65 141 0 0,-79 50-165 0 0,-4-61 155 0 0,-22-9-83 0 0,-31 46-87 0 0,-6 14-38 0 0,11 21-56 0 0,5 19 27 0 0,-21-10-3 0 0,22 27-24 0 0,-1 2 0 0 0,0 0 0 0 0,0 0 0 0 0,-1 2 0 0 0,1-1 0 0 0,-1 2 0 0 0,-1 0 0 0 0,1 1 0 0 0,0 1 0 0 0,-1 0 0 0 0,0 1 0 0 0,-2 0 5 0 0,-24-3-8 0 0,-118-4-390 0 0,146 2-930 0 0,13 1-2403 0 0,1-2-4034 0 0,0 6-4604 0 0</inkml:trace>
  <inkml:trace contextRef="#ctx0" brushRef="#br0" timeOffset="28885.956">12187 773 0 0 0,'-2'0'52'0'0,"2"0"233"0"0,0 0 154 0 0,0 0 23 0 0,0 0-13 0 0,0 0-10 0 0,0 0-10 0 0,0 0 17 0 0,0 0 42 0 0,0 0 43 0 0,0 0 18 0 0,0 0-12 0 0,0 0-70 0 0,0 0-73 0 0,0 0-61 0 0,0 0-29 0 0,0 0 15 0 0,0 0 52 0 0,0 0 53 0 0,-2 0-529 0 0,-4 2 8955 0 0,5-1-7968 0 0,15 18-70 0 0,-10-10-339 0 0,-4-7-8898 0 0,0-2 1765 0 0</inkml:trace>
  <inkml:trace contextRef="#ctx0" brushRef="#br0" timeOffset="31241.759">12483 2886 0 0 0,'0'0'185'0'0,"1"0"-2273"0"0,0 0 3417 0 0,4-2 11354 0 0,-4 1-11145 0 0,18-103 2948 0 0,2 15-2383 0 0,-11 17-1191 0 0,-3 0 0 0 0,-3-1 0 0 0,-4-48-912 0 0,-1 59 270 0 0,-38-78 300 0 0,33 112-477 0 0,1 0 0 0 0,2 0 1 0 0,0 0-1 0 0,2 0 1 0 0,1 0-1 0 0,2-17-93 0 0,0-22 265 0 0,10-109 255 0 0,-2-127 276 0 0,-12 193-687 0 0,2-45-25 0 0,-15 122 101 0 0,6-22-109 0 0,-2 33 88 0 0,11 22-179 0 0,0 0-6 0 0,-35-11 995 0 0,-59-81-674 0 0,77 72-263 0 0,-47-71 144 0 0,50 43-245 0 0,22 51-13840 0 0,-2-2 2246 0 0</inkml:trace>
  <inkml:trace contextRef="#ctx0" brushRef="#br0" timeOffset="32188.187">12770 681 0 0 0,'0'0'512'0'0,"0"0"227"0"0,0 0-74 0 0,0 0-123 0 0,0 0-78 0 0,0 0 4 0 0,0 0 66 0 0,0 0 68 0 0,0 0 76 0 0,2 10 11217 0 0,-2 2-9729 0 0,-83 105 375 0 0,10 19-1637 0 0,23-77 303 0 0,44-55-1458 0 0,-1 3 155 0 0,21-6-8352 0 0,-9-1 5171 0 0,0 0-8288 0 0</inkml:trace>
  <inkml:trace contextRef="#ctx0" brushRef="#br0" timeOffset="35592.748">12406 703 0 0 0,'0'0'923'0'0,"0"0"-16"0"0,0 0-128 0 0,0 0-151 0 0,0 0-154 0 0,0 0-100 0 0,-13 15 4163 0 0,-17 15-1967 0 0,8 2-2161 0 0,53-32 1293 0 0,71-40-382 0 0,-62 25-1523 0 0,-40 15 118 0 0,0 0-14 0 0,0 0-2 0 0,0 0-19 0 0,-12 15-213 0 0,-50 58 1214 0 0,86-65 409 0 0,23-27-1081 0 0,21 1-674 0 0,-68 18 377 0 0,0 0-3 0 0,0 0 0 0 0,-15 8-173 0 0,-60 68 843 0 0,121-79 517 0 0,1-16-1220 0 0,-46 19 156 0 0,-1 0 15 0 0,0 0 9 0 0,0 0 4 0 0,-23 19-77 0 0,-20 17 306 0 0,42-35-274 0 0,7-1-54 0 0,71-41 122 0 0,-75 38 278 0 0,-64 47-793 0 0,31-18 493 0 0,-2-4 290 0 0,-13-8-126 0 0,8-6 116 0 0,38-8-251 0 0,0 0 34 0 0,0 0 43 0 0,0 0 10 0 0,0-43 642 0 0,0 41-755 0 0,-18-12 244 0 0,-21-1-105 0 0,39 14-156 0 0,0-1-33 0 0,0 1-54 0 0,0 1-70 0 0,0 0-10 0 0,10 0-114 0 0,33 15-1043 0 0,-35-10-1238 0 0,-1 0-3458 0 0,-5-4-3818 0 0</inkml:trace>
  <inkml:trace contextRef="#ctx0" brushRef="#br0" timeOffset="39868.102">13234 3111 0 0 0,'0'0'273'0'0,"0"0"244"0"0,0 0 123 0 0,1-1 598 0 0,5-2 11402 0 0,-5 3-12965 0 0,10-121 3983 0 0,3 13-1673 0 0,-16-94-266 0 0,12 83-1192 0 0,26-27-78 0 0,-20 36 36 0 0,-9-30-182 0 0,2-4 27 0 0,-9-36-252 0 0,-8 14 221 0 0,-1 8-66 0 0,9 158-222 0 0,0-7 46 0 0,0 7-49 0 0,-1-20-4079 0 0,0 7-6103 0 0,1 9-706 0 0</inkml:trace>
  <inkml:trace contextRef="#ctx0" brushRef="#br0" timeOffset="45622.479">13868 1170 0 0 0,'15'-73'2270'0'0,"-15"72"-2343"0"0,0-1-1 0 0,0 1 1 0 0,1 0 0 0 0,-1 0 0 0 0,0-1-1 0 0,1 1 1 0 0,0 0 0 0 0,-1 0 0 0 0,1 0 0 0 0,0 0-1 0 0,-1 0 1 0 0,1 0 0 0 0,0 0 0 0 0,0 0 0 0 0,0 0-1 0 0,0 0 1 0 0,0 0 0 0 0,0 1 0 0 0,0-1-1 0 0,0 0 1 0 0,0 1 0 0 0,0-1 0 0 0,0 0 0 0 0,0 1-1 0 0,1 0 1 0 0,-1-1 0 0 0,0 1 0 0 0,0 0-1 0 0,1-1 1 0 0,-1 1 0 0 0,1 0 73 0 0,19-18 0 0 0,-16 8-12 0 0,7-28 6539 0 0,-12 38-5562 0 0,-1-7 5483 0 0,-2-5-2803 0 0,-51-2 1060 0 0,18 6-2419 0 0,-9-3-843 0 0,-60 11-871 0 0,19 37-152 0 0,29-3-118 0 0,8 24-42 0 0,18 2-63 0 0,13-14-88 0 0,-7 54 361 0 0,15-22-68 0 0,1 50 120 0 0,9-122-498 0 0,0-1 0 0 0,0 0 0 0 0,0 0 0 0 0,1 0 0 0 0,0 0 0 0 0,0 0 0 0 0,0 0 0 0 0,0 0 0 0 0,1 0 0 0 0,0-1 0 0 0,0 1 0 0 0,0 0 0 0 0,1-1 0 0 0,-1 0 0 0 0,4 4-24 0 0,34 51 207 0 0,16-14 42 0 0,-27-27-126 0 0,11 0-55 0 0,26-3 13 0 0,-4-8 73 0 0,21-7-38 0 0,-2-44 52 0 0,14-66-14 0 0,-67 21-19 0 0,-22-10-31 0 0,-30-11-36 0 0,-13 11-31 0 0,9 36-54 0 0,5 33 61 0 0,-20-10-117 0 0,-47-19-908 0 0,78 52-302 0 0,7 0-3393 0 0,5 6-16 0 0,0 1-6857 0 0</inkml:trace>
  <inkml:trace contextRef="#ctx0" brushRef="#br0" timeOffset="46423.821">13284 1561 0 0 0,'0'0'645'0'0,"0"0"722"0"0,0 0-4 0 0,0 0-268 0 0,0 0-205 0 0,0 0-105 0 0,0 0 5 0 0,0 0 95 0 0,0 0 72 0 0,0 0 32 0 0,0 0-19 0 0,0-4 5634 0 0,-1-5-3604 0 0,0-18-1965 0 0,18-36 238 0 0,1-19-495 0 0,-1 13-603 0 0,1-12-1120 0 0,1 42-1781 0 0,-6 29-4219 0 0,-8 7-775 0 0</inkml:trace>
  <inkml:trace contextRef="#ctx0" brushRef="#br0" timeOffset="47215.515">13348 1285 0 0 0,'0'0'584'0'0,"0"0"538"0"0,0 0 110 0 0,0 0 23 0 0,0 0 89 0 0,0 0-22 0 0,0 0-73 0 0,0 0-75 0 0,-3-3-191 0 0,1 2-826 0 0,1 0 0 0 0,-1 0 0 0 0,1-1 0 0 0,0 1 0 0 0,-1-1 0 0 0,1 1 0 0 0,0-1 0 0 0,0 1 0 0 0,0-1 0 0 0,0 0 0 0 0,0 1 0 0 0,1-1 0 0 0,-1 0 0 0 0,0 0 0 0 0,1 1 0 0 0,-1-1 0 0 0,1 0 0 0 0,0 0 0 0 0,0 0 0 0 0,-1 0 0 0 0,1 0 0 0 0,0 0 0 0 0,1 0 0 0 0,-1 0 0 0 0,0 1 0 0 0,1-1 0 0 0,-1 0 0 0 0,1 0 0 0 0,-1 0 0 0 0,1 0 0 0 0,0 1 0 0 0,0-3-157 0 0,36-53 2129 0 0,73-49-738 0 0,-107 103-1398 0 0,-1 1 0 0 0,1-1-1 0 0,-1 1 1 0 0,1 0 0 0 0,0 0 0 0 0,0 0-1 0 0,0 1 1 0 0,0-1 0 0 0,0 1-1 0 0,0-1 1 0 0,0 1 0 0 0,1 0-1 0 0,-1 0 1 0 0,0 1 0 0 0,1-1 0 0 0,-1 1-1 0 0,1-1 1 0 0,-1 1 0 0 0,4 0 7 0 0,62 0-787 0 0,-38 0-5843 0 0,-25 0 1584 0 0,-2-3-1162 0 0</inkml:trace>
  <inkml:trace contextRef="#ctx0" brushRef="#br0" timeOffset="49370.451">13787 1075 0 0 0,'0'0'389'0'0,"0"0"278"0"0,0 0 69 0 0,0 0 5 0 0,0 0 15 0 0,0 0 8 0 0,0 0 19 0 0,0 0 12 0 0,0-7 4670 0 0,0-16-4534 0 0,38 12 4700 0 0,-12 8-4526 0 0,11-2-587 0 0,73-1 641 0 0,-110 6-1112 0 0,40-12 1377 0 0,4 4-1276 0 0,28 2 114 0 0,231 2 1001 0 0,-176-3-922 0 0,27 7 247 0 0,-163 9-3951 0 0,3-7-3072 0 0,1 1-4743 0 0</inkml:trace>
  <inkml:trace contextRef="#ctx0" brushRef="#br0" timeOffset="51003.698">13707 1263 0 0 0,'0'0'481'0'0,"0"0"256"0"0,0 0 167 0 0,0 0 77 0 0,0 0 62 0 0,0 0-32 0 0,3-8-96 0 0,9-32 716 0 0,-12 40-932 0 0,-4-14 3762 0 0,-41 13-1194 0 0,44 1-3155 0 0,-15 18 914 0 0,-1 45 177 0 0,15-47-1039 0 0,1-14-110 0 0,0 0 1 0 0,0 1-1 0 0,1-1 1 0 0,-1 1-1 0 0,1-1 1 0 0,0 1-1 0 0,-1-1 1 0 0,1 1-1 0 0,0-1 1 0 0,1 1-1 0 0,-1 0 1 0 0,0-1-1 0 0,1 1 1 0 0,0-1-1 0 0,-1 0 1 0 0,1 1-1 0 0,0-1 1 0 0,0 1-1 0 0,0-1 1 0 0,1 0 0 0 0,-1 0-1 0 0,0 0 1 0 0,1 0-1 0 0,-1 0 1 0 0,1 0-55 0 0,35 17 702 0 0,13-12 211 0 0,-4-29-407 0 0,-33 0-340 0 0,-14 17-226 0 0,0 0 0 0 0,0 1 1 0 0,-1-1-1 0 0,1 0 0 0 0,-1 0 0 0 0,0 1 1 0 0,-1-1-1 0 0,1 1 0 0 0,-1-1 0 0 0,0 1 1 0 0,0 0-1 0 0,0 0 0 0 0,0 0 0 0 0,-1 1 1 0 0,0-1-1 0 0,0 1 0 0 0,0 0 0 0 0,0 0 1 0 0,0 0-1 0 0,0 1 0 0 0,-1-1 0 0 0,0 0 60 0 0,1 1-234 0 0,-9 2-2786 0 0,10 7-5519 0 0,3-3-638 0 0</inkml:trace>
  <inkml:trace contextRef="#ctx0" brushRef="#br0" timeOffset="53805.708">13582 291 0 0 0,'0'0'457'0'0,"0"0"372"0"0,0 0 20 0 0,0 0-15 0 0,0 0 38 0 0,0 0 39 0 0,0 0-7 0 0,0 0-51 0 0,0 0-62 0 0,0 0-28 0 0,0 0 8 0 0,-4-3-34 0 0,0 0-229 0 0,-7-4-519 0 0,-1 5 4880 0 0,12 2-4389 0 0,0 0-55 0 0,-11 7 1898 0 0,6 7-2216 0 0,1 0-1 0 0,0 1 1 0 0,1-1 0 0 0,0 1-1 0 0,2 0 1 0 0,-1-1-1 0 0,2 1 1 0 0,0 0 0 0 0,1 0-1 0 0,0 1-106 0 0,0 28 264 0 0,5 394 580 0 0,-4-205-421 0 0,-4-90 8 0 0,5-63-82 0 0,23-46 219 0 0,6-15-277 0 0,3-5-38 0 0,-2-10-166 0 0,123-11 397 0 0,-104 7-272 0 0,-52 0-181 0 0,0 0-7 0 0,0 0-8 0 0,0 0-6 0 0,0 0 0 0 0,0 0-14 0 0,0 0 16 0 0,0 0-15 0 0,0 0-5 0 0,0 0-1 0 0,27 0 2 0 0,-20-45 1457 0 0,-8 30-1350 0 0,-5-175 9 0 0,3 90-73 0 0,17 48-39 0 0,3-32 66 0 0,0 21-19 0 0,-6 11-36 0 0,-13-94 208 0 0,0 76-213 0 0,-11 18-697 0 0,11 45-55 0 0,1 7-2866 0 0,0-1-3585 0 0,1 1-4445 0 0</inkml:trace>
  <inkml:trace contextRef="#ctx0" brushRef="#br0" timeOffset="56603.992">13680 740 0 0 0,'0'0'255'0'0,"8"-2"526"0"0,33-4 1733 0 0,-41 6-1208 0 0,-26 1 1050 0 0,-98 42 74 0 0,123-43-2410 0 0,1 1 1 0 0,0-1-1 0 0,-1 1 0 0 0,1-1 0 0 0,0 1 0 0 0,0 0 1 0 0,0-1-1 0 0,-1 1 0 0 0,1-1 0 0 0,0 1 1 0 0,0 0-1 0 0,0-1 0 0 0,0 1 0 0 0,0-1 0 0 0,0 1 1 0 0,0 0-1 0 0,0-1 0 0 0,0 1 0 0 0,0-1 1 0 0,0 1-1 0 0,0 0 0 0 0,1-1 0 0 0,-1 1 1 0 0,0-1-1 0 0,0 1 0 0 0,1-1 0 0 0,-1 1 0 0 0,0-1 1 0 0,1 1-1 0 0,-1-1 0 0 0,0 1 0 0 0,1-1 1 0 0,-1 1-1 0 0,1-1 0 0 0,-1 0 0 0 0,1 1 0 0 0,-1-1 1 0 0,1 1-1 0 0,-1-1 0 0 0,1 0 0 0 0,-1 0 1 0 0,1 1-1 0 0,-1-1 0 0 0,1 0 0 0 0,0 0 0 0 0,-1 0 1 0 0,1 0-1 0 0,-1 0 0 0 0,1 0 0 0 0,0 0 1 0 0,-1 0-1 0 0,1 0 0 0 0,-1 0 0 0 0,1 0 1 0 0,0 0-1 0 0,-1 0 0 0 0,1 0 0 0 0,-1 0 0 0 0,1-1 1 0 0,0 1-1 0 0,-1 0 0 0 0,1 0 0 0 0,-1-1 1 0 0,1 1-1 0 0,-1 0 0 0 0,1-1-20 0 0,179-37 782 0 0,-62 13-952 0 0,-118 25 261 0 0,0 0 72 0 0,-30 1 41 0 0,-164 57-440 0 0,99-25 301 0 0,117-22-675 0 0,100-18 780 0 0,-16 0-458 0 0,-105 7 206 0 0,-1 0 38 0 0,0 0 38 0 0,-59 37 943 0 0,-52 4-181 0 0,165-43-1376 0 0,142-52-111 0 0,-287 76 875 0 0,-27 25 370 0 0,117-47-515 0 0,0 0-1 0 0,1 0 1 0 0,-1 0-1 0 0,0 0 1 0 0,1 1 0 0 0,-1-1-1 0 0,0 0 1 0 0,1 0 0 0 0,-1 1-1 0 0,0-1 1 0 0,1 0 0 0 0,-1 1-1 0 0,1-1 1 0 0,-1 0-1 0 0,1 1 1 0 0,-1-1 0 0 0,1 1-1 0 0,-1-1 1 0 0,1 1 0 0 0,-1-1-1 0 0,1 1 1 0 0,-1-1 0 0 0,1 1-1 0 0,0-1 1 0 0,-1 1-1 0 0,1 0 1 0 0,0-1 0 0 0,0 1-1 0 0,-1 0 1 0 0,1-1 0 0 0,0 1-1 0 0,0 0 1 0 0,0-1 0 0 0,0 1-1 0 0,0 0 1 0 0,0-1-1 0 0,0 1 1 0 0,0 0 0 0 0,0-1-1 0 0,0 1 1 0 0,0 0 0 0 0,1-1-1 0 0,-1 1 1 0 0,0 0 1 0 0,13 22 437 0 0,42-23-106 0 0,-55 0-276 0 0,-30 23 898 0 0,-140 57-321 0 0,165-70-1247 0 0,16-6 540 0 0,-11-2 101 0 0,1-1 1 0 0,-1 1 0 0 0,0-1 0 0 0,1 1 0 0 0,-1-1-1 0 0,0 1 1 0 0,0-1 0 0 0,0 1 0 0 0,0 0 0 0 0,0-1 0 0 0,-1 1-1 0 0,1-1 1 0 0,0 1 0 0 0,-1-1 0 0 0,1 1 0 0 0,-1-1-1 0 0,1 1 1 0 0,-1-1 0 0 0,0 0 0 0 0,0 1 0 0 0,1-1 0 0 0,-1 0-1 0 0,0 1 1 0 0,0-1 0 0 0,0 0 0 0 0,-1 0 0 0 0,1 0-1 0 0,-1 1-26 0 0,12 22-36 0 0,-10-23 8 0 0,0-1-10 0 0,0 0-8 0 0,0 0 5 0 0,0 0 5 0 0,11-2 21 0 0,-1 0-1 0 0,1-1 1 0 0,-1 0-1 0 0,0-1 1 0 0,0 0-1 0 0,0 0 1 0 0,-1-1-1 0 0,1 0 1 0 0,-1-1-1 0 0,2-2 16 0 0,11-5-49 0 0,111-53 97 0 0,-191 136 52 0 0,44-52 0 0 0,14-18-77 0 0,0 0-10 0 0,0 0-20 0 0,0 0-11 0 0,0 0 11 0 0,0 0 24 0 0,24 19 201 0 0,16 43-68 0 0,-28-5 498 0 0,-11-29-641 0 0,6-3 64 0 0,-2-17-75 0 0,-4-7 10 0 0,0 0 0 0 0,0 0 1 0 0,0 0-1 0 0,-1 0 0 0 0,1 0 0 0 0,0 0 0 0 0,-1 0 0 0 0,1 0 0 0 0,-1 0 0 0 0,1 0 0 0 0,-1 0 0 0 0,1 0 0 0 0,-1 0 1 0 0,0 1-1 0 0,0-1 0 0 0,1 0 0 0 0,-1 0 0 0 0,0 0 0 0 0,0 1 0 0 0,0-1 0 0 0,0 0 0 0 0,-1 0 0 0 0,1 0 0 0 0,0 1 1 0 0,0-1-1 0 0,-1 0 0 0 0,1 0 0 0 0,-1 0 0 0 0,1 0 0 0 0,-1 0 0 0 0,1 0 0 0 0,-1 0 0 0 0,0 0-6 0 0,-35 53 406 0 0,24-28-322 0 0,-5-2-395 0 0,11-21 309 0 0,1 0 0 0 0,-1 0 1 0 0,0 0-1 0 0,0-1 0 0 0,0 0 0 0 0,0 0 0 0 0,0-1 1 0 0,-1 1-1 0 0,1-1 0 0 0,0 0 0 0 0,-1-1 0 0 0,1 0 1 0 0,-1 0-1 0 0,1 0 0 0 0,0-1 0 0 0,-1 0 2 0 0,-2 1 0 0 0,-34-21 188 0 0,5-6-491 0 0,37 27 23 0 0,1 0-276 0 0,0 0-520 0 0,0 0-1145 0 0,0 0-2153 0 0,0 0-2709 0 0</inkml:trace>
  <inkml:trace contextRef="#ctx0" brushRef="#br0" timeOffset="63123.379">12894 3170 0 0 0,'18'-27'0'0'0,"-18"24"0"0"0,0 0 0 0 0,0 2 0 0 0,0 0 0 0 0,0 0 0 0 0,1 0 0 0 0,-1 0 0 0 0,0 0 0 0 0,0 0 0 0 0,1 0 0 0 0,-1 0 0 0 0,1 0 0 0 0,-1 0 0 0 0,1 1 0 0 0,-1-1 0 0 0,1 0 0 0 0,-1 0 0 0 0,1 0 0 0 0,0 1 0 0 0,-1-1 0 0 0,1 0 0 0 0,0 1 0 0 0,0-1 0 0 0,-1 1 0 0 0,1-1 0 0 0,0 1 0 0 0,0-1 0 0 0,0 1 0 0 0,0 0 0 0 0,0-1 0 0 0,0 1 0 0 0,0 0 0 0 0,0 0 0 0 0,0-1 0 0 0,0 1 0 0 0,-1 0 0 0 0,1 0 0 0 0,0 0 0 0 0,0 0 0 0 0,0 0 0 0 0,0 1 0 0 0,0-1 0 0 0,0 0 0 0 0,0 0 0 0 0,0 1 0 0 0,0-1 0 0 0,0 0 0 0 0,1 1 0 0 0,6 6 0 0 0,-6-6 0 0 0,0-1 0 0 0,-2 3 0 0 0,2-3 68 0 0,-2 0 285 0 0,0 0 128 0 0,0 0 39 0 0,0 0 21 0 0,0 0-23 0 0,0 0-52 0 0,0 0-79 0 0,0 0-108 0 0,0 0-111 0 0,0 0-82 0 0,0 0-71 0 0,0 0-36 0 0,0 0 7 0 0,0 0 6 0 0,0 0 32 0 0,0 0 37 0 0,0 0 20 0 0,0 0 22 0 0,0 0 17 0 0,1 4 1565 0 0,5-8 11880 0 0,-6 0-14940 0 0,-7-63 3382 0 0,-30 16-351 0 0,-5 23-884 0 0,-43 24-86 0 0,65 18-537 0 0,-26 42 146 0 0,42-44-262 0 0,0 1 0 0 0,0 1-1 0 0,1-1 1 0 0,1 1 0 0 0,0-1 0 0 0,1 1 0 0 0,0 0 0 0 0,1-1 0 0 0,1 1 0 0 0,0 0-33 0 0,-2 65 336 0 0,-12 208 430 0 0,9-51-421 0 0,4-235-356 0 0,0-1-13 0 0,0 3 15 0 0,0-2 14 0 0,0 1 6 0 0,7-31-3414 0 0,3 4-5939 0 0,-7 17-2081 0 0</inkml:trace>
  <inkml:trace contextRef="#ctx0" brushRef="#br0" timeOffset="64215.684">12934 3078 0 0 0,'0'0'480'0'0,"0"0"-64"0"0,-4-3-22 0 0,-17-9 343 0 0,20 12-287 0 0,1 0 39 0 0,0 0 39 0 0,0 0 78 0 0,0 0 98 0 0,0 0 69 0 0,0 0 51 0 0,0 0 27 0 0,-2 0 8552 0 0,2 0-9174 0 0,3 0-122 0 0,0 0 0 0 0,0 0 0 0 0,-1 0 0 0 0,1 0 0 0 0,0 1 0 0 0,0-1 0 0 0,-1 1 0 0 0,1 0 0 0 0,0 0 1 0 0,-1 0-1 0 0,1 0 0 0 0,-1 0 0 0 0,1 1 0 0 0,-1-1 0 0 0,1 1 0 0 0,-1 0 0 0 0,0-1 0 0 0,0 1 0 0 0,0 0 1 0 0,0 0-1 0 0,0 0 0 0 0,-1 0 0 0 0,1 1 0 0 0,0-1 0 0 0,-1 1 0 0 0,0-1 0 0 0,1 1 0 0 0,-1-1 0 0 0,0 1 0 0 0,-1-1 1 0 0,1 1-1 0 0,0 0 0 0 0,0 2-107 0 0,12 112 2055 0 0,-12-3-1035 0 0,-17-26-480 0 0,12-6-137 0 0,2 54 196 0 0,-5-107-379 0 0,7-29-206 0 0,0 0 2 0 0,-2 22 50 0 0,0-16 302 0 0,0-31-1921 0 0,2 17-1430 0 0,-1-1-6013 0 0,1 5-2847 0 0</inkml:trace>
  <inkml:trace contextRef="#ctx0" brushRef="#br0" timeOffset="75550.921">12338 3829 0 0 0,'0'0'367'0'0,"0"0"316"0"0,0 0 82 0 0,0 0-6 0 0,0 0-18 0 0,0 0-32 0 0,0 0-55 0 0,0 0-51 0 0,-5-1-8 0 0,-23-2 1496 0 0,33 3 7141 0 0,3-1-5598 0 0,30-2-3749 0 0,138-22 1395 0 0,-5 17-661 0 0,1 5 144 0 0,-36-1-562 0 0,-43 15-137 0 0,50 0 461 0 0,-42-15-68 0 0,-101 4-471 0 0,0 0 4 0 0,17 0 84 0 0,23 0 252 0 0,-47 19-264 0 0,-7 28 157 0 0,-20 46 41 0 0,30-65-238 0 0,0 0 0 0 0,2 1 0 0 0,1 0 0 0 0,1 0-1 0 0,3 16-21 0 0,0 32-20 0 0,4 41 46 0 0,4-38-38 0 0,4 38 32 0 0,-5-44-3 0 0,-2-29-6 0 0,-6 64 2 0 0,-2-108-17 0 0,-6 24 1210 0 0,-591-25-1006 0 0,513 1-79 0 0,16-8-132 0 0,0 3 2 0 0,-6-7 49 0 0,-93 7-25 0 0,7 4 706 0 0,160-30-594 0 0,0-3-145 0 0,-2 15 27 0 0,2 0 1 0 0,1-1-1 0 0,0 1 1 0 0,1 0-1 0 0,1 0 1 0 0,1 0-1 0 0,3-10-9 0 0,20-71 49 0 0,-24-56-19 0 0,1-106-49 0 0,-17 139 16 0 0,19 81-55 0 0,8 13-73 0 0,-13 27 123 0 0,1 1 0 0 0,-1 0-5 0 0,-1 0-19 0 0,0 0 8 0 0,0 0 10 0 0,0 0-8 0 0,0 0-10 0 0,0 0-12 0 0,0 0-16 0 0,0 0 22 0 0,0 0 12 0 0,0 0 3 0 0,0 0 24 0 0,0 0-15 0 0,0 0 7 0 0,0 0 15 0 0,1 0-13 0 0,0 0-10 0 0,-1 0-2 0 0,0 0-3 0 0,18 0 38 0 0,86 15-35 0 0,-57-15 26 0 0,-47 0-23 0 0,0 0-20 0 0,0 0-58 0 0,0 0-86 0 0,0 0-132 0 0,0 0-255 0 0,0 0-333 0 0,0 0-493 0 0,0 4-5738 0 0,0 0-2789 0 0</inkml:trace>
  <inkml:trace contextRef="#ctx0" brushRef="#br0" timeOffset="78320.347">12452 4617 0 0 0,'0'0'846'0'0,"0"0"79"0"0,0 0-9 0 0,0 0-48 0 0,0 0-26 0 0,0 0 30 0 0,0 0 102 0 0,0 0 107 0 0,0 0 95 0 0,0 0 22 0 0,0 0-43 0 0,0 0-81 0 0,0 0-117 0 0,0 0-129 0 0,0 0-113 0 0,0 0-99 0 0,0 0-84 0 0,0 0-37 0 0,0 0-28 0 0,0 0-10 0 0,0 0 25 0 0,0 0 9 0 0,0 0 11 0 0,0-6 2697 0 0,2-19-2550 0 0,-1 9-526 0 0,2 0 0 0 0,-1-1 1 0 0,2 2-1 0 0,0-1 0 0 0,1 0 1 0 0,1 1-1 0 0,0 0 0 0 0,1 0 1 0 0,0 1-1 0 0,2-1 0 0 0,-1 2 1 0 0,2-1-1 0 0,0 1 0 0 0,0 1 1 0 0,1 0-1 0 0,1 0 0 0 0,0 1 1 0 0,0 1-1 0 0,9-5-123 0 0,43-23 232 0 0,-39 87-124 0 0,-15-27-52 0 0,-1 1 0 0 0,-1 1 1 0 0,-1-1-1 0 0,-1 2 0 0 0,-1-1 0 0 0,-1 0 0 0 0,-1 1 0 0 0,-1 10-56 0 0,9-110 831 0 0,-1 58-858 0 0,1 0 0 0 0,1 1 0 0 0,1 0 0 0 0,0 1 0 0 0,1 0 0 0 0,0 1 1 0 0,1 1-1 0 0,1 0 0 0 0,8-4 27 0 0,-18 13-12 0 0,0 0 1 0 0,0 0-1 0 0,0 0 1 0 0,0 0-1 0 0,1 1 1 0 0,0 0 0 0 0,-1 1-1 0 0,1 0 1 0 0,0 0-1 0 0,1 0 1 0 0,-1 1 0 0 0,0 0-1 0 0,0 0 1 0 0,0 0-1 0 0,1 1 1 0 0,4 1 11 0 0,-8 1 8 0 0,1 0-1 0 0,-1 0 1 0 0,0 0 0 0 0,0 1 0 0 0,0 0 0 0 0,0 0-1 0 0,0 0 1 0 0,0 0 0 0 0,-1 1 0 0 0,1-1 0 0 0,-1 1-1 0 0,0 0 1 0 0,0 0 0 0 0,-1 0 0 0 0,1 0 0 0 0,-1 1-1 0 0,0-1 1 0 0,0 1 0 0 0,0-1 0 0 0,-1 1 0 0 0,0 0-1 0 0,0-1 1 0 0,0 1 0 0 0,0 0 0 0 0,-1 0 0 0 0,1 4-8 0 0,-30 116 421 0 0,26-15-329 0 0,3-109-117 0 0,0-1-2961 0 0,0 0-1312 0 0,0 0-4642 0 0,0 0-1382 0 0</inkml:trace>
  <inkml:trace contextRef="#ctx0" brushRef="#br0" timeOffset="81714.472">11901 3814 0 0 0,'0'0'209'0'0,"0"0"396"0"0,0 0 140 0 0,0 0 118 0 0,0 0 114 0 0,0 0 46 0 0,0 0-15 0 0,1 7 3601 0 0,-2-3 4695 0 0,-446 0-5533 0 0,316 3-3280 0 0,15-21 419 0 0,27 13-706 0 0,-39-2 401 0 0,66-1-496 0 0,31-3 230 0 0,7-5 29 0 0,-26 5-1491 0 0,50 18-1856 0 0,0-7-1878 0 0,0 0-5867 0 0</inkml:trace>
  <inkml:trace contextRef="#ctx0" brushRef="#br0" timeOffset="82922.685">11461 791 0 0 0,'0'0'520'0'0,"0"0"92"0"0,0 0 6 0 0,0 0-11 0 0,0 0 14 0 0,0 0 18 0 0,0 0 41 0 0,0 0 49 0 0,0 0 57 0 0,0 0 59 0 0,0 0 52 0 0,0 0 27 0 0,0 0-56 0 0,-20 5 2075 0 0,-109 19 3337 0 0,-31-16-3807 0 0,50-31-1340 0 0,-68 13 186 0 0,120 18-604 0 0,51-2-4980 0 0,14-1-494 0 0,-3 2-6329 0 0</inkml:trace>
  <inkml:trace contextRef="#ctx0" brushRef="#br0" timeOffset="84263.251">10983 1815 0 0 0,'0'0'540'0'0,"0"0"424"0"0,0 0 363 0 0,0 0 282 0 0,0 0 200 0 0,0 0 9 0 0,0 0-148 0 0,0 0-166 0 0,0 0-188 0 0,0 0-177 0 0,0 0-171 0 0,0 0-194 0 0,-2-6-177 0 0,-5-25 213 0 0,-4 303 2339 0 0,11-267-3146 0 0,1 0 0 0 0,0-1 1 0 0,0 1-1 0 0,0-1 0 0 0,0 1 1 0 0,1-1-1 0 0,0 1 0 0 0,0-1 1 0 0,0 0-1 0 0,0 0 0 0 0,1 0 1 0 0,0 0-1 0 0,-1-1 0 0 0,1 1 1 0 0,1-1-1 0 0,-1 1 0 0 0,0-1 1 0 0,2 1-4 0 0,-4-3 27 0 0,0 0 1 0 0,0-1 0 0 0,0 1 0 0 0,0 0-1 0 0,0 0 1 0 0,0-1 0 0 0,0 1 0 0 0,0 0-1 0 0,0-1 1 0 0,0 1 0 0 0,0-1 0 0 0,1 0-1 0 0,-1 1 1 0 0,0-1 0 0 0,0 0 0 0 0,0 0-1 0 0,1 0 1 0 0,-1 1 0 0 0,0-1 0 0 0,0-1-1 0 0,1 1 1 0 0,-1 0 0 0 0,0 0 0 0 0,0 0-1 0 0,0-1 1 0 0,1 1 0 0 0,-1 0 0 0 0,0-1-1 0 0,0 1 1 0 0,0-1 0 0 0,0 1 0 0 0,0-1-1 0 0,0 0 1 0 0,0 0 0 0 0,0 1 0 0 0,0-1-1 0 0,0 0 1 0 0,0 0 0 0 0,0 0 0 0 0,-1 0-1 0 0,2-1-27 0 0,30-49 825 0 0,-26 40-860 0 0,100-221 639 0 0,-71 100-120 0 0,-34 131-440 0 0,-1 1-19 0 0,0 0-17 0 0,0 0-14 0 0,0 0-10 0 0,0 0-8 0 0,0 0-10 0 0,0 0-11 0 0,0 0-2 0 0,0 0 10 0 0,2 46 229 0 0,3-1 0 0 0,2 0 0 0 0,2 0 0 0 0,5 14-192 0 0,16 84 249 0 0,-19-60-173 0 0,-4 0 0 0 0,-3 1 1 0 0,-8 83-77 0 0,5-158 22 0 0,-2 0 1 0 0,0 0-1 0 0,0 1 1 0 0,0-1-1 0 0,-1 0 1 0 0,-1 0-1 0 0,1 0 1 0 0,-1-1-1 0 0,-1 1 1 0 0,0-1-1 0 0,0 1 1 0 0,-1-1-1 0 0,1-1 1 0 0,-2 1-1 0 0,1 0 1 0 0,-1-1-1 0 0,0 0 1 0 0,-1-1-1 0 0,0 0 1 0 0,0 0-1 0 0,0 0 1 0 0,-1 0-1 0 0,0-1 1 0 0,1-1-1 0 0,-2 1 1 0 0,-3 0-23 0 0,10-3 20 0 0,0-1 0 0 0,0 0-1 0 0,0 0 1 0 0,0 0 0 0 0,1 0 0 0 0,-1 0-1 0 0,-1-1 1 0 0,1 1 0 0 0,0-1 0 0 0,0 1 0 0 0,0-1-1 0 0,0 0 1 0 0,0 1 0 0 0,0-1 0 0 0,0 0-1 0 0,-1-1 1 0 0,1 1 0 0 0,0 0 0 0 0,0-1 0 0 0,0 1-1 0 0,0-1 1 0 0,0 1 0 0 0,0-1 0 0 0,0 0 0 0 0,0 0-1 0 0,0 0 1 0 0,0 0 0 0 0,0 0 0 0 0,1-1-1 0 0,-1 1 1 0 0,0 0 0 0 0,1-1 0 0 0,-1 1 0 0 0,1-1-1 0 0,0 0 1 0 0,-1 1 0 0 0,1-1 0 0 0,0 0-1 0 0,0 0 1 0 0,0 0 0 0 0,0 0 0 0 0,0 0 0 0 0,1 0-1 0 0,-1 0 1 0 0,1 0 0 0 0,-1 0 0 0 0,1 0 0 0 0,0-2-21 0 0,0-9 30 0 0,2 1 0 0 0,0-1-1 0 0,0 0 1 0 0,1 1-1 0 0,1-1 1 0 0,0 1 0 0 0,1 0-1 0 0,0 0 1 0 0,0 1-1 0 0,2-1 1 0 0,-1 1-1 0 0,1 1 1 0 0,3-4-29 0 0,33-63 67 0 0,-28 45-73 0 0,17-72-448 0 0,-48 100-2764 0 0,8 4-2074 0 0,6 0 583 0 0,-1 0-6808 0 0</inkml:trace>
  <inkml:trace contextRef="#ctx0" brushRef="#br0" timeOffset="85357.615">11434 2341 0 0 0,'0'0'377'0'0,"0"0"76"0"0,0 0 37 0 0,0 0 13 0 0,0 0 67 0 0,0 0 192 0 0,0 0 187 0 0,0 0 212 0 0,0 0 157 0 0,0 3-15 0 0,11 42 8479 0 0,0-52-5741 0 0,-1-21-3643 0 0,1 0 1 0 0,1 0 0 0 0,1 1 0 0 0,2 0-1 0 0,1 1 1 0 0,8-9-399 0 0,-5 83-65 0 0,16 51 139 0 0,-19-95 250 0 0,10-35-77 0 0,-22 25-225 0 0,58-67 50 0 0,-51 65-46 0 0,-11 8-48 0 0,0 0-21 0 0,2 23-62 0 0,14 68 439 0 0,-13-81-543 0 0,3 5-400 0 0,2-17-8059 0 0,-6 1-2802 0 0</inkml:trace>
  <inkml:trace contextRef="#ctx0" brushRef="#br0" timeOffset="86528.985">11248 865 0 0 0,'0'0'720'0'0,"0"0"227"0"0,0 0 72 0 0,0 0 16 0 0,0 0-50 0 0,0 0-88 0 0,0 0 31 0 0,0 0 97 0 0,0 0 116 0 0,0 0 104 0 0,-1 0-1896 0 0,-7 3 11687 0 0,6-2-9305 0 0,15 183 559 0 0,2 110-1221 0 0,-10-250-979 0 0,-1-4 193 0 0,-4-39-287 0 0,6 13-177 0 0,12-10-959 0 0,-10-4-3366 0 0,-4 0-653 0 0,-2 0-6672 0 0</inkml:trace>
  <inkml:trace contextRef="#ctx0" brushRef="#br0" timeOffset="89481.561">11248 2739 896 0 0,'0'0'1206'0'0,"0"0"-86"0"0,0 0 110 0 0,0 0 265 0 0,0 0 238 0 0,0 0 130 0 0,0 0-26 0 0,0 0-214 0 0,0 0-322 0 0,0 0-342 0 0,0 0-301 0 0,0 0-206 0 0,0-6-93 0 0,0-11-138 0 0,0 10 2754 0 0,0 7-2716 0 0,0 0-11 0 0,4 26 1759 0 0,36 136 712 0 0,-16-7-1780 0 0,-20 177-16 0 0,-1-223-439 0 0,-3-108-470 0 0,0-1 6 0 0,0 0-3 0 0,0 0-9 0 0,0 0-23 0 0,0 0 27 0 0,0 0 10 0 0,0 0 28 0 0,0 0-28 0 0,0 0-6 0 0,0 0-15 0 0,0 0 11 0 0,0 0 8 0 0,0 0 8 0 0,1 29 289 0 0,6 4 26 0 0,-7-33-331 0 0,2 14 28 0 0,7 2 321 0 0,-9-16-339 0 0,0 0-6 0 0,0 0-6 0 0,0 0 5 0 0,0 0 1 0 0,0 0-1 0 0,0 0-8 0 0,0 0-13 0 0,0 0-2 0 0,0 0 6 0 0,-6-67 258 0 0,-7 52-281 0 0,-1 0 1 0 0,0 1-1 0 0,-1 0 1 0 0,-1 1-1 0 0,0 1 1 0 0,-1 0-1 0 0,0 2 1 0 0,-17-9 24 0 0,-85-30 61 0 0,102 35-40 0 0,17 14-29 0 0,0 0 12 0 0,0 0 2 0 0,28-18-92 0 0,-5 10 86 0 0,1 1 1 0 0,0 1-1 0 0,0 2 0 0 0,1 0 0 0 0,0 2 1 0 0,8 0-1 0 0,255-25-2 0 0,-149 2-68 0 0,-139 25 75 0 0,0 1 0 0 0,0-1 0 0 0,-1 0 0 0 0,1 1 0 0 0,0-1 0 0 0,0 0 0 0 0,0 0 0 0 0,0 1 0 0 0,0-1 0 0 0,0 0 0 0 0,0 1 0 0 0,0-1 0 0 0,0 0 0 0 0,0 0 0 0 0,1 1 0 0 0,-1-1 0 0 0,0 0 0 0 0,0 1 1 0 0,0-1-1 0 0,0 0 0 0 0,0 0 0 0 0,0 1 0 0 0,0-1 0 0 0,1 0 0 0 0,-1 0 0 0 0,0 0 0 0 0,0 1 0 0 0,0-1 0 0 0,1 0 0 0 0,-1 0 0 0 0,0 0 0 0 0,0 1 0 0 0,1-1 0 0 0,-1 0 0 0 0,0 0 0 0 0,0 0 0 0 0,1 0 1 0 0,-1 0-1 0 0,0 0 0 0 0,0 0 0 0 0,1 0 0 0 0,-1 1 0 0 0,0-1 0 0 0,1 0 0 0 0,-1 0 0 0 0,0 0 0 0 0,0 0 0 0 0,1 0 0 0 0,-1-1 0 0 0,0 1 0 0 0,1 0 0 0 0,-1 0 0 0 0,0 0 0 0 0,0 0 0 0 0,1 0 0 0 0,-1 0-5 0 0,-23 23-9 0 0,18-19 30 0 0,-193 184 135 0 0,73-77-40 0 0,77-27 19 0 0,44-84-911 0 0,16-26-2790 0 0,-4 16-4167 0 0,0 2-4908 0 0</inkml:trace>
  <inkml:trace contextRef="#ctx0" brushRef="#br0" timeOffset="95077.715">14724 957 0 0 0,'-26'4'11'0'0,"26"-13"1819"0"0,1 7 5527 0 0,57 3-2339 0 0,4 1-3737 0 0,89 24-102 0 0,96-19 89 0 0,-169-3-960 0 0,21 3 145 0 0,76-17 313 0 0,48 6-190 0 0,-18 11 157 0 0,-90 0-446 0 0,133-3 923 0 0,-49 0-533 0 0,-75-1-223 0 0,35 1 897 0 0,-159-4-1347 0 0,0 0-7 0 0,0 0 10 0 0,0 0 9 0 0,0 0 13 0 0,0 0 22 0 0,0 0-19 0 0,0 0 1 0 0,0 0 7 0 0,0 0-15 0 0,0 0 6 0 0,0 0-20 0 0,0 0-22 0 0,-30 13-3097 0 0,11 0-4928 0 0,13-9-2955 0 0</inkml:trace>
  <inkml:trace contextRef="#ctx0" brushRef="#br0" timeOffset="97684.561">16896 1053 0 0 0,'0'0'409'0'0,"0"0"365"0"0,0 0 126 0 0,0 0 66 0 0,0 0 78 0 0,0 0 35 0 0,0 0 5 0 0,5-5 5741 0 0,-27-11-3248 0 0,-30 5-2401 0 0,27 6-341 0 0,-71 1 1355 0 0,48 22-1528 0 0,-37 24 104 0 0,-2 26 419 0 0,16 2-325 0 0,25 5-364 0 0,28-28-244 0 0,3 9 96 0 0,12-43-301 0 0,1 1 0 0 0,1 0 0 0 0,0-1 0 0 0,0 1 0 0 0,2 0 0 0 0,-1 0 0 0 0,2 0-1 0 0,0-1 1 0 0,0 1 0 0 0,2-1 0 0 0,1 5-47 0 0,43 57 402 0 0,12-21 34 0 0,-27-36-240 0 0,34 5 196 0 0,9-12-119 0 0,-6 0-163 0 0,46-10 172 0 0,-104-2-243 0 0,0 0-1 0 0,0-1 0 0 0,-1 0 0 0 0,1-1 1 0 0,0 0-1 0 0,-1-1 0 0 0,1 0 1 0 0,-1-1-1 0 0,0 0 0 0 0,8-6-38 0 0,80-82 303 0 0,-59 39-186 0 0,-20 20-47 0 0,-15 24-43 0 0,0 0 1 0 0,-1-1-1 0 0,0 0 1 0 0,-1 1-1 0 0,0-1 1 0 0,-1-1-1 0 0,0 1 1 0 0,0 0 0 0 0,-1-10-28 0 0,4-89 156 0 0,-14 44-114 0 0,-11 11 20 0 0,10 45-67 0 0,1-1 0 0 0,-2 1 0 0 0,0 1 0 0 0,0 0 0 0 0,0 1 0 0 0,-1 0 0 0 0,0 0 0 0 0,-4 0 5 0 0,11 5-8 0 0,-8-5-57 0 0,0 1 1 0 0,-1 0-1 0 0,0 2 1 0 0,0-1-1 0 0,0 2 1 0 0,0-1-1 0 0,-1 2 1 0 0,0 0-1 0 0,0 1 1 0 0,0 1-1 0 0,-10 0 65 0 0,-6-1-609 0 0,15 0-964 0 0,1 2-3510 0 0,12 1-839 0 0,0 2-5844 0 0</inkml:trace>
  <inkml:trace contextRef="#ctx0" brushRef="#br0" timeOffset="99247.555">16749 1318 0 0 0,'0'0'181'0'0,"0"0"440"0"0,0 0 121 0 0,0 0 41 0 0,0 0 32 0 0,0 0-8 0 0,0 0-30 0 0,0 0-54 0 0,0 0-51 0 0,7-16 2533 0 0,-3 7 3875 0 0,-4 8-6682 0 0,0 1-12 0 0,-44-3 2406 0 0,12 36-2232 0 0,27 18-120 0 0,5-48-381 0 0,0 0 1 0 0,1 1-1 0 0,0-1 1 0 0,-1 0-1 0 0,1 0 1 0 0,0 0-1 0 0,1 0 1 0 0,-1 0-1 0 0,0 0 1 0 0,1 0-1 0 0,0-1 1 0 0,0 1-1 0 0,0-1 1 0 0,0 1-1 0 0,0-1 1 0 0,0 1-1 0 0,0-1 1 0 0,1 0-1 0 0,-1 0 1 0 0,1 0-1 0 0,0-1 1 0 0,0 1-1 0 0,-1 0 0 0 0,1-1 1 0 0,0 0-1 0 0,0 0 1 0 0,0 0-1 0 0,1 0 1 0 0,-1 0-1 0 0,0-1 1 0 0,0 1-1 0 0,0-1 1 0 0,4 0-60 0 0,31-25 680 0 0,24-37-128 0 0,-61 61-539 0 0,0 0 0 0 0,0 0 0 0 0,-1 0 0 0 0,1 0 0 0 0,-1-1 0 0 0,1 1 0 0 0,-1 0 0 0 0,1 0 0 0 0,-1-1 0 0 0,0 1 0 0 0,0 0 0 0 0,1 0 0 0 0,-1-1 0 0 0,0 1 0 0 0,0 0 0 0 0,0-1 0 0 0,-1 1 0 0 0,1 0 0 0 0,0-1 0 0 0,0 1 0 0 0,-1 0 0 0 0,1 0 0 0 0,-1-1 0 0 0,1 1 0 0 0,-1 0 0 0 0,1 0 0 0 0,-1 0 0 0 0,0 0 0 0 0,1 0 0 0 0,-1 0 0 0 0,0 0 0 0 0,0 0 0 0 0,0 0-1 0 0,0 0 1 0 0,0 0 0 0 0,0 0 0 0 0,0 1 0 0 0,0-1 0 0 0,0 0 0 0 0,-1 1 0 0 0,1-1 0 0 0,0 1 0 0 0,0-1 0 0 0,0 1 0 0 0,-2-1-13 0 0,-4 0-68 0 0,-1 0-1 0 0,0 0 1 0 0,0 1-1 0 0,1 0 1 0 0,-1 1-1 0 0,0-1 1 0 0,0 1-1 0 0,1 1 1 0 0,-1 0-1 0 0,0 0 1 0 0,-5 2 68 0 0,10-3-36 0 0,1 5-3914 0 0,7-4-986 0 0,-2 1-3563 0 0,-1-2 1912 0 0</inkml:trace>
  <inkml:trace contextRef="#ctx0" brushRef="#br0" timeOffset="101900.431">16493 563 0 0 0,'0'0'316'0'0,"0"0"571"0"0,0 0 48 0 0,0 0-96 0 0,0 0-82 0 0,0 0-37 0 0,0 0-36 0 0,0 0 31 0 0,0 0 31 0 0,0 0 33 0 0,0 0 23 0 0,0 3-45 0 0,3 73 4021 0 0,1 18-2844 0 0,17 120-206 0 0,-20 48-830 0 0,-8-75-426 0 0,8-165-427 0 0,-11 40 331 0 0,6-32 503 0 0,29-34 65 0 0,163-11-305 0 0,-152 15-488 0 0,53 1 74 0 0,-28-2-26 0 0,7 1-159 0 0,-68 0-31 0 0,17-8 1497 0 0,-23-183-869 0 0,1 70-378 0 0,-9 55-122 0 0,-22-53 35 0 0,24 31-65 0 0,8-22 6 0 0,4 22-195 0 0,3 72 825 0 0,0 6-3334 0 0,-2 3-6422 0 0,-1 7-2452 0 0</inkml:trace>
  <inkml:trace contextRef="#ctx0" brushRef="#br0" timeOffset="103359.51">16765 644 0 0 0,'0'0'137'0'0,"0"0"522"0"0,0 0 137 0 0,0 0-23 0 0,0 0 7 0 0,0 0 8 0 0,0 0 16 0 0,0 0 8 0 0,0 0 19 0 0,-27 10-5 0 0,-83 30-92 0 0,73-20 977 0 0,36-20-1571 0 0,1 0 26 0 0,21 3 272 0 0,-1 0 0 0 0,1-2-1 0 0,0 0 1 0 0,-1-1 0 0 0,1-1 0 0 0,0-1 0 0 0,7-3-438 0 0,71-2 326 0 0,-98 7-231 0 0,-1 0 38 0 0,0 0 6 0 0,0 0 21 0 0,0 0-29 0 0,-17 8 242 0 0,-157 97 1114 0 0,154-95-1226 0 0,-1 17-177 0 0,52-16 163 0 0,-15-10-221 0 0,0 0 0 0 0,1-1-1 0 0,-1 0 1 0 0,0-2 0 0 0,0 0 0 0 0,0 0-1 0 0,0-2 1 0 0,0 0 0 0 0,-1-1 0 0 0,7-3-26 0 0,-18 8 188 0 0,-37 19-284 0 0,-126 87 312 0 0,86-66-16 0 0,73-39-208 0 0,0-1 0 0 0,0 1 0 0 0,1 0-1 0 0,-1-1 1 0 0,0 1 0 0 0,0-1 0 0 0,0 1 0 0 0,1 0 0 0 0,-1-1 0 0 0,0 1 0 0 0,1-1 0 0 0,-1 1 0 0 0,1-1 0 0 0,-1 1 0 0 0,1-1 0 0 0,-1 1 0 0 0,1-1 0 0 0,-1 1 0 0 0,1-1-1 0 0,-1 1 1 0 0,1-1 0 0 0,-1 0 0 0 0,1 1 0 0 0,-1-1 0 0 0,1 0 0 0 0,0 0 0 0 0,-1 1 0 0 0,1-1 0 0 0,0 0 0 0 0,-1 0 0 0 0,1 0 0 0 0,0 0 0 0 0,-1 0 0 0 0,1 0 0 0 0,0 0 0 0 0,-1 0-1 0 0,1 0 1 0 0,0 0 0 0 0,-1 0 0 0 0,1-1 0 0 0,0 1 0 0 0,-1 0 0 0 0,1 0 0 0 0,0-1 0 0 0,-1 1 0 0 0,1 0 8 0 0,20-2 3 0 0,0-1 0 0 0,0-1 1 0 0,-1 0-1 0 0,0-2 0 0 0,0 0 0 0 0,13-6-3 0 0,45-13-4 0 0,-78 25 7 0 0,0 0 1 0 0,0 0-1 0 0,0 0 1 0 0,0 1-1 0 0,0-1 1 0 0,0 0-1 0 0,0 0 1 0 0,0 1-1 0 0,1-1 1 0 0,-1 0-1 0 0,0 0 1 0 0,0 0-1 0 0,0 1-3 0 0,-14 6-16 0 0,-183 119 613 0 0,197-126-603 0 0,-1 0-1 0 0,0 0 0 0 0,1 1 0 0 0,-1-1 0 0 0,1 0 0 0 0,-1 0 0 0 0,0 1 0 0 0,1-1 1 0 0,-1 1-1 0 0,1-1 0 0 0,-1 0 0 0 0,1 1 0 0 0,-1-1 0 0 0,1 1 0 0 0,0-1 1 0 0,-1 1-1 0 0,1-1 0 0 0,-1 1 0 0 0,1 0 0 0 0,0-1 0 0 0,0 1 0 0 0,-1-1 0 0 0,1 1 1 0 0,0 0-1 0 0,0-1 0 0 0,0 1 0 0 0,-1 0 0 0 0,1-1 0 0 0,0 1 0 0 0,0 0 1 0 0,0-1-1 0 0,0 1 0 0 0,0 0 0 0 0,1-1 0 0 0,-1 1 0 0 0,0-1 0 0 0,0 1 0 0 0,0 0 1 0 0,0-1-1 0 0,1 1 0 0 0,-1 0 0 0 0,0-1 0 0 0,1 1 0 0 0,-1-1 0 0 0,0 1 1 0 0,1-1-1 0 0,-1 1 7 0 0,76-1-68 0 0,-32-11-204 0 0,-44 11 249 0 0,0 0-10 0 0,0 0-19 0 0,-34 30 81 0 0,-98 80 342 0 0,131-109-372 0 0,0 0 0 0 0,0-1 0 0 0,0 1 0 0 0,0 0 0 0 0,0-1 0 0 0,0 1 1 0 0,0 0-1 0 0,0 0 0 0 0,0 0 0 0 0,0 0 0 0 0,1 0 0 0 0,-1 0 0 0 0,0 0 1 0 0,0 0-1 0 0,1 0 0 0 0,-1 1 0 0 0,1-1 0 0 0,-1 0 0 0 0,1 0 0 0 0,0 0 1 0 0,-1 1-1 0 0,1-1 0 0 0,0 0 0 0 0,0 0 0 0 0,0 1 0 0 0,0-1 0 0 0,0 0 1 0 0,0 1-1 0 0,0-1 0 0 0,1 0 0 0 0,-1 0 0 0 0,0 1 0 0 0,1-1 0 0 0,-1 0 1 0 0,0 0-1 0 0,1 0 0 0 0,0 1 0 0 0,-1-1 0 0 0,1 0 0 0 0,0 0 0 0 0,-1 0 0 0 0,1 0 1 0 0,0 0-1 0 0,0 0 0 0 0,0-1 0 0 0,0 1 0 0 0,0 0 0 0 0,0 0 1 0 0,38 17-85 0 0,-38-16 79 0 0,-1 0 0 0 0,1 0 1 0 0,-1 0-1 0 0,1 1 0 0 0,-1-1 0 0 0,0 0 0 0 0,0 1 1 0 0,0-1-1 0 0,0 0 0 0 0,0 0 0 0 0,-1 1 0 0 0,1-1 1 0 0,-1 0-1 0 0,1 0 0 0 0,-1 0 0 0 0,0 0 0 0 0,0 0 1 0 0,0 0-1 0 0,0 0 0 0 0,0 0 0 0 0,-1 0 0 0 0,1 0 1 0 0,0 0-1 0 0,-1-1 0 0 0,1 1 0 0 0,-1 0 0 0 0,0-1 0 0 0,0 1 1 0 0,1-1-1 0 0,-1 0 0 0 0,0 0 0 0 0,0 0 0 0 0,0 0 1 0 0,0 0-1 0 0,0 0 0 0 0,-2 0 6 0 0,-12 12 196 0 0,14-12-182 0 0,2-1-31 0 0,0 0-31 0 0,0 0-5 0 0,0 0-18 0 0,12 11-334 0 0,15 5-40 0 0,-23-11-2850 0 0,-3 0-3298 0 0,-1-5 522 0 0</inkml:trace>
  <inkml:trace contextRef="#ctx0" brushRef="#br0" timeOffset="104013.834">16750 1093 2192 0 0,'0'0'2338'0'0,"0"0"-1139"0"0,0 0-607 0 0,0 0-25 0 0,0 0 145 0 0,0 0 90 0 0,0 0-2 0 0,0 0-101 0 0,0 0-196 0 0,0 0-179 0 0,0 0-123 0 0,0 0-96 0 0,0 0-49 0 0,8 0-1 0 0,23-3 34 0 0,-21 26 1248 0 0,-11-20-1047 0 0,-48 89 1776 0 0,50-90-2038 0 0,1 0 1 0 0,-1-1-1 0 0,1 1 0 0 0,0-1 0 0 0,0 1 1 0 0,0-1-1 0 0,0 1 0 0 0,0-1 0 0 0,0 0 0 0 0,0 0 1 0 0,1 0-1 0 0,-1 0 0 0 0,0 0 0 0 0,0-1 1 0 0,1 1-1 0 0,-1-1 0 0 0,1 1 0 0 0,-1-1 0 0 0,0 0 1 0 0,1 0-1 0 0,-1 0 0 0 0,1 0 0 0 0,-1-1 1 0 0,0 1-1 0 0,1-1 0 0 0,-1 1 0 0 0,1-1-28 0 0,5 1 37 0 0,2-1-1 0 0,-8 0-35 0 0,0 1 0 0 0,0-1 0 0 0,-1 0 0 0 0,1 1 0 0 0,0-1 0 0 0,0 1 0 0 0,0 0 0 0 0,0-1 0 0 0,0 1-1 0 0,0 0 1 0 0,0 0 0 0 0,0 1 0 0 0,0-1 0 0 0,0 0 0 0 0,-1 0 0 0 0,1 1 0 0 0,0-1 0 0 0,0 1 0 0 0,0 0 0 0 0,0 0 0 0 0,-1-1 0 0 0,1 1-1 0 0,0 0 1 0 0,-1 0 0 0 0,1 1 0 0 0,-1-1 0 0 0,1 0 0 0 0,-1 0 0 0 0,1 1 0 0 0,-1-1 0 0 0,0 1 0 0 0,0-1 0 0 0,0 1 0 0 0,0 0-1 0 0,0-1 1 0 0,1 2-1 0 0,-33 30 699 0 0,-22 24 201 0 0,90-47-494 0 0,41-2-324 0 0,-77-7-72 0 0,0 0 0 0 0,-1 0 0 0 0,1 0-1 0 0,0 0 1 0 0,0 0 0 0 0,0 0-1 0 0,-1 1 1 0 0,1-1 0 0 0,0 0-1 0 0,-1 0 1 0 0,0 1 0 0 0,1-1-1 0 0,-1 0 1 0 0,1 0 0 0 0,-1 1-1 0 0,0-1 1 0 0,0 0 0 0 0,0 1-1 0 0,0-1 1 0 0,0 0 0 0 0,0 1-1 0 0,0-1 1 0 0,-1 0 0 0 0,1 1-1 0 0,0-1 1 0 0,-1 0 0 0 0,1 1-1 0 0,-1-1 1 0 0,1 0 0 0 0,-1 0-1 0 0,1 0 1 0 0,-1 1 0 0 0,0-1-1 0 0,0 0 1 0 0,0 0 0 0 0,0 0-1 0 0,0 0 1 0 0,0 0 0 0 0,0-1-1 0 0,0 1 1 0 0,0 0 0 0 0,0 0-1 0 0,0-1 1 0 0,0 1 0 0 0,-1 0-1 0 0,1-1 1 0 0,0 1 0 0 0,0-1-1 0 0,-1 0 1 0 0,1 1-10 0 0,0 0 17 0 0,-12 9 228 0 0,13-10-283 0 0,0 0 0 0 0,1 0 0 0 0,-1 0 1 0 0,0 0-1 0 0,1 0 0 0 0,-1 0 0 0 0,0 0 0 0 0,1 0 0 0 0,-1 0 0 0 0,0 0 0 0 0,1 0 0 0 0,-1 1 1 0 0,0-1-1 0 0,1 0 0 0 0,-1 0 0 0 0,0 0 0 0 0,1 0 0 0 0,-1 1 0 0 0,0-1 0 0 0,0 0 0 0 0,1 0 1 0 0,-1 1-1 0 0,0-1 0 0 0,0 0 0 0 0,1 0 0 0 0,-1 1 0 0 0,0-1 0 0 0,0 0 0 0 0,0 1 0 0 0,0-1 0 0 0,1 0 1 0 0,-1 1-1 0 0,0-1 0 0 0,0 0 0 0 0,0 1 0 0 0,0-1 0 0 0,0 0 0 0 0,0 1 0 0 0,0-1 38 0 0,5 1-1491 0 0,1 1-6450 0 0,-6-2 7026 0 0,4 1-5888 0 0</inkml:trace>
  <inkml:trace contextRef="#ctx0" brushRef="#br0" timeOffset="123216.593">16892 1045 0 0 0,'0'0'159'0'0,"0"0"301"0"0,0 0 19 0 0,0 0-38 0 0,0 0 7 0 0,1-2-772 0 0,2-7 10493 0 0,82 38-5848 0 0,-32-7-3217 0 0,-35 15 1439 0 0,3 14-1859 0 0,4-17-433 0 0,-8-2 34 0 0,-17-31-251 0 0,9 29 311 0 0,17 39 201 0 0,-15-28-140 0 0,1 65 283 0 0,-13-80-468 0 0,10 137 592 0 0,-4-36-316 0 0,-8 117 440 0 0,-1 37-22 0 0,-5-9-76 0 0,7-28-195 0 0,-11-98-304 0 0,4 21-101 0 0,-2 68-10 0 0,-6-139-106 0 0,-14 72-32 0 0,22 189 33 0 0,-2-176-39 0 0,13 36-13 0 0,9 0 28 0 0,-28-114-5 0 0,6-40-106 0 0,-11 59 118 0 0,19-75-73 0 0,3-46-23 0 0,0-1-22 0 0,0 0-7 0 0,0 0-8 0 0,0 0 13 0 0,0 0-2 0 0,0 0 1 0 0,0 0 0 0 0,-17-16-953 0 0,2-7-776 0 0,1 0-5872 0 0,8 15-4557 0 0</inkml:trace>
  <inkml:trace contextRef="#ctx0" brushRef="#br0" timeOffset="124477.677">17015 3862 24 0 0,'0'0'1436'0'0,"0"0"-53"0"0,0 0 115 0 0,0 0 128 0 0,0 0-47 0 0,0 0-186 0 0,0 0-267 0 0,0 0-277 0 0,0 0-194 0 0,0 0-97 0 0,0 0 8 0 0,0 0 48 0 0,0 0 6 0 0,4 0-27 0 0,125-7 5271 0 0,107-71-2620 0 0,94-13-1495 0 0,-156 64-1087 0 0,-104 24-378 0 0,-17-1 21 0 0,-14-7 18 0 0,-57 7-488 0 0,8 4-629 0 0,-10 1-812 0 0,7 1-5696 0 0,8-1-2676 0 0</inkml:trace>
  <inkml:trace contextRef="#ctx0" brushRef="#br0" timeOffset="125917">17115 3457 0 0 0,'0'0'155'0'0,"0"0"334"0"0,0 0 106 0 0,0 0 44 0 0,0 0 58 0 0,0 0 17 0 0,-2-5 46 0 0,-7-15 83 0 0,-26-3 11418 0 0,35 23-11509 0 0,0 0-54 0 0,0 0-60 0 0,0 0-60 0 0,0 0-54 0 0,0 0-36 0 0,0 0-32 0 0,0 0-33 0 0,0 0-34 0 0,0 0-19 0 0,0 0-37 0 0,0 0-22 0 0,0 0-24 0 0,0 0-29 0 0,21 0 1563 0 0,118 7-233 0 0,70 41-817 0 0,53 15-266 0 0,-178-44-418 0 0,-17 12 9 0 0,-18 4-52 0 0,15-10-11 0 0,-12 8 25 0 0,-5-4-46 0 0,-28-14 33 0 0,-21-16-186 0 0,-21-18-6627 0 0,20 18-4599 0 0</inkml:trace>
  <inkml:trace contextRef="#ctx0" brushRef="#br0" timeOffset="128392.389">17894 3659 0 0 0,'0'0'623'0'0,"0"0"700"0"0,0 0 456 0 0,0 0 219 0 0,0 0 47 0 0,0 0-143 0 0,0 0-279 0 0,0 0-272 0 0,0 0-220 0 0,4-5-122 0 0,16-14-35 0 0,-15 14-38 0 0,-5 5-84 0 0,0 0-139 0 0,2 16 1287 0 0,19 40-559 0 0,-3 1 0 0 0,-3 0 1 0 0,9 59-1442 0 0,-17 200 1783 0 0,-22-39-1066 0 0,17-191-514 0 0,7-69 1082 0 0,-9 75-1175 0 0,6-92 872 0 0,-11 8-460 0 0,-167 241-538 0 0,128-191 7 0 0,-131 198 37 0 0,112-128-80 0 0,33-36 160 0 0,-1-44-107 0 0,31-49-10 0 0,0 1-1 0 0,0-1 0 0 0,-1 1 1 0 0,1 0-1 0 0,0-1 1 0 0,0 1-1 0 0,-1-1 1 0 0,1 1-1 0 0,0 0 1 0 0,-1-1-1 0 0,1 1 1 0 0,0 0-1 0 0,-1 0 1 0 0,1-1-1 0 0,0 1 0 0 0,-1 0 1 0 0,1 0-1 0 0,-1 0 1 0 0,1-1-1 0 0,0 1 1 0 0,-1 0-1 0 0,1 0 1 0 0,-1 0-1 0 0,1 0 1 0 0,-1 0-1 0 0,1 0 0 0 0,-1 0 1 0 0,1 0-1 0 0,0 0 1 0 0,-1 0-1 0 0,1 0 1 0 0,-1 0-1 0 0,1 0 1 0 0,-1 0-1 0 0,1 0 1 0 0,-1 1-1 0 0,1-1 0 0 0,0 0 1 0 0,-1 0-1 0 0,1 0 1 0 0,-1 1-1 0 0,1-1 1 0 0,0 0-1 0 0,-1 0 1 0 0,1 1-1 0 0,0-1 1 0 0,-1 0-1 0 0,1 1 0 0 0,0-1 1 0 0,0 1-1 0 0,-1-1 1 0 0,1 0-1 0 0,0 1 1 0 0,0-1-1 0 0,0 1 1 0 0,-1-1-1 0 0,1 0 1 0 0,0 1-1 0 0,0-1 0 0 0,0 1 1 0 0,0-1-1 0 0,0 1 1 0 0,0-1-1 0 0,0 1 10 0 0,28-56-1949 0 0,-15 29-382 0 0,0 1-3766 0 0,-6 13-5846 0 0</inkml:trace>
  <inkml:trace contextRef="#ctx0" brushRef="#br0" timeOffset="129281.411">18061 4683 0 0 0,'0'0'1188'0'0,"0"0"41"0"0,0 0-17 0 0,0 0-8 0 0,0 0-66 0 0,0 0-57 0 0,0 0-89 0 0,0 0-154 0 0,0 0-149 0 0,0 0-133 0 0,0 0-114 0 0,0 0-86 0 0,-3-4-5 0 0,1 2 534 0 0,-11-10-2039 0 0,5 9 4962 0 0,-1 2 5848 0 0,17 19-7623 0 0,7 4-1741 0 0,-1 1 0 0 0,-1 0 0 0 0,-2 1 0 0 0,0 0-1 0 0,-1 1 1 0 0,-1 0 0 0 0,-2 1 0 0 0,-1 0 0 0 0,0 0 0 0 0,-2 0-1 0 0,0 14-291 0 0,28 95 242 0 0,36 12 55 0 0,-36-35-38 0 0,-17-16 106 0 0,4-64-259 0 0,-19-32-453 0 0,-5-18-2888 0 0,2 8-7066 0 0,1 5-2646 0 0</inkml:trace>
  <inkml:trace contextRef="#ctx0" brushRef="#br0" timeOffset="131303.497">11495 5975 0 0 0,'0'0'657'0'0,"0"0"342"0"0,0 0 303 0 0,0 0 202 0 0,0 0 43 0 0,0 0-97 0 0,0 0-211 0 0,31-2-230 0 0,100-8-179 0 0,7 12 1734 0 0,189 8 2522 0 0,164-20-2677 0 0,-472 10-2341 0 0,845-1 1575 0 0,-565 6-1137 0 0,-2-1 437 0 0,4-13-943 0 0,267-30 811 0 0,18 12 181 0 0,-298 2-501 0 0,9 9 290 0 0,68 13-781 0 0,-262 3 135 0 0,-86 0-119 0 0,190-1 571 0 0,98-17-587 0 0,179-26 406 0 0,28 45 24 0 0,-157 13 118 0 0,220-14 413 0 0,-575 0-969 0 0,0 0 10 0 0,0 0-2 0 0,0 0 16 0 0,0 0-10 0 0,0 0-10 0 0,0 0 26 0 0,0 0-2 0 0,0 0-3 0 0,0 0-14 0 0,0 0 10 0 0,0 0-13 0 0,0 0 9 0 0,0 0 11 0 0,0 0-24 0 0,0 0 6 0 0,-6 1-854 0 0,-50-6-5331 0 0,43 5 1786 0 0,2 0-7198 0 0</inkml:trace>
  <inkml:trace contextRef="#ctx0" brushRef="#br0" timeOffset="132059.315">18254 5489 0 0 0,'0'0'223'0'0,"0"0"580"0"0,0 0 186 0 0,0 0 42 0 0,0 0 39 0 0,0 0 58 0 0,0 0 51 0 0,0 0-6 0 0,0 0-34 0 0,0 0-56 0 0,3-2-52 0 0,7-7 876 0 0,-10 9-1064 0 0,2 4 6734 0 0,8 16-6846 0 0,34 85 1707 0 0,-26-46-1644 0 0,3-22-369 0 0,-20-37-441 0 0,-1 0-4 0 0,0 0 7 0 0,16-9-1485 0 0,-14 4-6742 0 0,-2 4-3208 0 0</inkml:trace>
  <inkml:trace contextRef="#ctx0" brushRef="#br0" timeOffset="132804.958">17446 5541 0 0 0,'0'0'473'0'0,"0"0"241"0"0,0 0-57 0 0,0 0-181 0 0,0 0-127 0 0,0 0-121 0 0,0 0 24 0 0,3-3 82 0 0,8-6 0 0 0,-8-2 2037 0 0,-3 9 985 0 0,-2 5 3840 0 0,-37 86-3958 0 0,-16 28-1805 0 0,56-117-1472 0 0,-1-1-1 0 0,0 1 0 0 0,0 0 1 0 0,0-1-1 0 0,1 1 0 0 0,-1 0 1 0 0,0 0-1 0 0,0-1 0 0 0,0 1 1 0 0,1 0-1 0 0,-1 0 0 0 0,0 0 1 0 0,1-1-1 0 0,-1 1 0 0 0,0 0 1 0 0,1 0-1 0 0,-1 0 0 0 0,0 0 1 0 0,1 0-1 0 0,-1-1 0 0 0,0 1 1 0 0,1 0-1 0 0,-1 0 0 0 0,0 0 1 0 0,1 0-1 0 0,-1 0 0 0 0,0 0 1 0 0,1 0-1 0 0,-1 0 0 0 0,0 0 1 0 0,1 1-1 0 0,-1-1 0 0 0,0 0 1 0 0,1 0-1 0 0,-1 0 0 0 0,0 0 1 0 0,1 0-1 0 0,-1 1 0 0 0,0-1 1 0 0,1 0-1 0 0,-1 0 0 0 0,0 0 1 0 0,0 1-1 0 0,1-1 0 0 0,-1 0 1 0 0,0 0-1 0 0,0 1 0 0 0,0-1 1 0 0,1 0-1 0 0,-1 1 0 0 0,0-1 1 0 0,0 0-1 0 0,0 1 0 0 0,0-1 1 0 0,0 0-1 0 0,1 1 0 0 0,-1-1 1 0 0,0 0-1 0 0,0 1 0 0 0,0-1 1 0 0,0 0-1 0 0,0 1 0 0 0,0-1 1 0 0,0 0-1 0 0,0 1 0 0 0,0-1 1 0 0,-1 0-1 0 0,1 1 0 0 0,0-1 40 0 0,11-3-6770 0 0,-7 0-3846 0 0</inkml:trace>
  <inkml:trace contextRef="#ctx0" brushRef="#br0" timeOffset="135757.716">18175 2901 0 0 0,'0'0'371'0'0,"0"0"217"0"0,0 0 113 0 0,0 0 56 0 0,0 0 109 0 0,0 0 85 0 0,1-4 101 0 0,-1-4-857 0 0,2-11 2885 0 0,-1-1 3478 0 0,-1 19-5739 0 0,0 1-63 0 0,-21-18 3888 0 0,14 14-4495 0 0,0 1 0 0 0,0 0 0 0 0,0 0 0 0 0,0 1 0 0 0,-1-1 0 0 0,1 2 0 0 0,-1-1 0 0 0,0 1 0 0 0,1 0 0 0 0,-1 1 1 0 0,0 0-1 0 0,0 0 0 0 0,1 0 0 0 0,-1 1 0 0 0,-4 1-149 0 0,-19 0 447 0 0,24-2-362 0 0,1 0-1 0 0,-1 0 1 0 0,1 1-1 0 0,-1 0 1 0 0,1 0-1 0 0,-1 1 1 0 0,1 0-1 0 0,0 0 1 0 0,0 1-1 0 0,0-1 1 0 0,0 1-1 0 0,0 1 0 0 0,1-1 1 0 0,-1 1-1 0 0,1 0 1 0 0,0 0-1 0 0,-4 4-84 0 0,0 0 64 0 0,0 0 0 0 0,1 1 0 0 0,0 0 0 0 0,0 0 1 0 0,1 1-1 0 0,0 0 0 0 0,1 0 0 0 0,0 1 0 0 0,1 0 0 0 0,0 0 0 0 0,0 0 0 0 0,1 1 0 0 0,1-1 0 0 0,-2 11-64 0 0,-1 20 212 0 0,2 1 0 0 0,1 0 0 0 0,3 0 0 0 0,2 21-212 0 0,35 69 444 0 0,36 6-64 0 0,-67-132-350 0 0,0-1 0 0 0,0 0 0 0 0,1-1 0 0 0,-1 0 0 0 0,1 0 0 0 0,1 0 0 0 0,-1-1 0 0 0,1 0-1 0 0,0 0 1 0 0,0-1 0 0 0,0 0 0 0 0,0 0 0 0 0,0-1 0 0 0,1 0 0 0 0,-1 0 0 0 0,1-1 0 0 0,-1-1 0 0 0,1 1 0 0 0,-1-1 0 0 0,6-1-30 0 0,28 3 123 0 0,-32-1-97 0 0,-1 0 0 0 0,1-1 0 0 0,-1 0 0 0 0,1 0 1 0 0,0-1-1 0 0,-1 0 0 0 0,1-1 0 0 0,-1 0 0 0 0,1 0 0 0 0,-1-1 0 0 0,0 0 0 0 0,0-1-26 0 0,65-44 255 0 0,-59 31-225 0 0,0 1 0 0 0,-2-2 0 0 0,0 0 0 0 0,-1 0 0 0 0,-1-1 0 0 0,0-1 0 0 0,-2 0 0 0 0,0 0 0 0 0,-1-1 0 0 0,-2 0 0 0 0,0 0 0 0 0,-1 0 0 0 0,-1-1 0 0 0,-1 0 0 0 0,0 0 0 0 0,-2-9-30 0 0,-1 16-2 0 0,0-1 1 0 0,-1 1 0 0 0,-1-1-1 0 0,-1 1 1 0 0,0 0 0 0 0,0-1-1 0 0,-2 2 1 0 0,0-1 0 0 0,-1 0-1 0 0,0 1 1 0 0,-5-7 1 0 0,6 11-11 0 0,-1 0-1 0 0,-1 1 1 0 0,1 0 0 0 0,-1 0 0 0 0,-1 0-1 0 0,0 1 1 0 0,0 0 0 0 0,-1 0-1 0 0,0 1 1 0 0,0 0 0 0 0,0 1-1 0 0,-1 0 1 0 0,0 1 0 0 0,0-1 0 0 0,-1 2-1 0 0,0 0 1 0 0,0 0 11 0 0,-126-24-688 0 0,76 26-6822 0 0,60 2 1849 0 0,1 0-5980 0 0</inkml:trace>
  <inkml:trace contextRef="#ctx0" brushRef="#br0" timeOffset="142193.022">17989 2989 0 0 0,'0'0'966'0'0,"0"0"208"0"0,0 0 35 0 0,0 0-25 0 0,0 0-53 0 0,0 0-147 0 0,0 0-88 0 0,-2 1-80 0 0,-12 2 1608 0 0,14-3-1626 0 0,0 0-57 0 0,0 0-92 0 0,0 0-94 0 0,0 0-106 0 0,0 0-73 0 0,-5 12 2186 0 0,-38 42-1463 0 0,100-86 2209 0 0,-61 46-1884 0 0,19-17-3638 0 0,-9 2-6332 0 0,-5 1-2527 0 0</inkml:trace>
  <inkml:trace contextRef="#ctx0" brushRef="#br0" timeOffset="142609.367">18260 3041 5705 0 0,'0'0'1709'0'0,"0"0"-176"0"0,0 0-44 0 0,0 0-46 0 0,0 0-130 0 0,0 0-233 0 0,0 0-238 0 0,0 0-163 0 0,0 0-113 0 0,0 0-75 0 0,0 0-59 0 0,0 0-56 0 0,-6 4-54 0 0,-17 13-51 0 0,51-9 3080 0 0,-9-14-2762 0 0,-11 4 648 0 0,-21 10-672 0 0,-47 36-314 0 0,59-44-264 0 0,1 0-26 0 0,0 0 4 0 0,0 0 0 0 0,0 0-13 0 0,0 0-16 0 0,22-7-950 0 0,-13 3 37 0 0,-1 1-1038 0 0,-1-1-3367 0 0,0 0-5967 0 0</inkml:trace>
  <inkml:trace contextRef="#ctx0" brushRef="#br0" timeOffset="143355.273">17932 3236 968 0 0,'0'0'2198'0'0,"0"0"-320"0"0,0 0-39 0 0,0 0-15 0 0,0 0-161 0 0,0 0-236 0 0,0 0-272 0 0,0 0-268 0 0,0 0-139 0 0,0 0-60 0 0,0 0-45 0 0,0 0-23 0 0,0 0 20 0 0,-6 2 0 0 0,-18 6-3 0 0,22-6-477 0 0,1 0 1 0 0,-1 0 0 0 0,0 0 0 0 0,0 1 0 0 0,1-1-1 0 0,0 1 1 0 0,-1-1 0 0 0,1 1 0 0 0,0 0 0 0 0,0-1-1 0 0,0 1 1 0 0,1 0 0 0 0,-1 0 0 0 0,1-1 0 0 0,-1 1-1 0 0,1 0 1 0 0,0 0 0 0 0,0 0 0 0 0,0 0 0 0 0,1-1-1 0 0,-1 1 1 0 0,1 0 0 0 0,-1 0 0 0 0,1 0 0 0 0,0-1-1 0 0,0 1 1 0 0,0 0 0 0 0,0-1 0 0 0,1 1-1 0 0,-1-1 1 0 0,1 0 0 0 0,-1 1 0 0 0,1-1 0 0 0,0 0-1 0 0,1 2-160 0 0,2 1 127 0 0,0 1 0 0 0,0-1 0 0 0,1 0 0 0 0,-1 0 0 0 0,1 0 0 0 0,0-1 0 0 0,0 0-1 0 0,1 0 1 0 0,-1-1 0 0 0,1 1 0 0 0,0-1 0 0 0,0-1 0 0 0,0 0 0 0 0,0 0-1 0 0,0 0 1 0 0,1 0 0 0 0,-1-1 0 0 0,0-1 0 0 0,1 1 0 0 0,-1-1 0 0 0,1 0-1 0 0,-1-1 1 0 0,0 0 0 0 0,2 0-127 0 0,-3-1 74 0 0,-1 0 1 0 0,0-1-1 0 0,1 1 0 0 0,-1-1 0 0 0,0 0 0 0 0,0-1 1 0 0,0 1-1 0 0,-1-1 0 0 0,1 0 0 0 0,-1 0 1 0 0,0 0-1 0 0,0-1 0 0 0,0 1 0 0 0,-1-1 0 0 0,0 0 1 0 0,0 0-1 0 0,0 0 0 0 0,0 0 0 0 0,-1-1 0 0 0,1-1-74 0 0,2-9 252 0 0,20 3-4662 0 0,-3 3-2421 0 0,-16 5-445 0 0,-3 5-3070 0 0</inkml:trace>
  <inkml:trace contextRef="#ctx0" brushRef="#br1" timeOffset="155302.33">17260 2282 0 0 0,'0'0'197'0'0,"0"0"311"0"0,0 0-57 0 0,0 0-129 0 0,8-17 4440 0 0,-8 16-4441 0 0,0 1-3 0 0,0 0 13 0 0,-26-29 9740 0 0,-72 14-6143 0 0,38 63-3260 0 0,57-44-648 0 0,1 0 1 0 0,0 0-1 0 0,0 0 1 0 0,0 0-1 0 0,0 0 1 0 0,1 1-1 0 0,0-1 1 0 0,0 0 0 0 0,0 1-1 0 0,0-1 1 0 0,1 1-1 0 0,0-1 1 0 0,0 0-1 0 0,0 1 1 0 0,0-1-1 0 0,1 1 1 0 0,-1-1-1 0 0,1 1 1 0 0,0-1-1 0 0,1 1-20 0 0,48 25 838 0 0,-45-30-754 0 0,0 0 0 0 0,0 0 0 0 0,0 0 0 0 0,0 0 0 0 0,0-1 0 0 0,0 1 0 0 0,0-1 1 0 0,0-1-1 0 0,0 1 0 0 0,-1-1 0 0 0,1 1 0 0 0,0-1 0 0 0,-1-1 0 0 0,1 1 0 0 0,-1-1 0 0 0,0 0 0 0 0,0 0 0 0 0,0 0 0 0 0,0 0 1 0 0,-1 0-1 0 0,1-1 0 0 0,2-3-84 0 0,-3 4 48 0 0,0-1 1 0 0,0 0 0 0 0,0 0 0 0 0,0 0-1 0 0,0 0 1 0 0,-1 0 0 0 0,0 0-1 0 0,0-1 1 0 0,0 1 0 0 0,0-1-1 0 0,-1 0 1 0 0,0 1 0 0 0,0-1 0 0 0,0 0-1 0 0,0 0 1 0 0,-1 0 0 0 0,0 1-1 0 0,0-1 1 0 0,0 0-49 0 0,-3 2 1 0 0,1 1 0 0 0,-1 0 0 0 0,0 0-1 0 0,0 0 1 0 0,0 0 0 0 0,0 1 0 0 0,0-1 0 0 0,-1 1 0 0 0,1 0-1 0 0,0 0 1 0 0,-1 0 0 0 0,1 0 0 0 0,-1 1 0 0 0,1-1-1 0 0,-1 1 1 0 0,1 0 0 0 0,-1 0 0 0 0,1 0 0 0 0,-1 1-1 0 0,1-1 1 0 0,-1 1 0 0 0,1 0 0 0 0,-1 0-1 0 0,-55 23-8 0 0,58-20 5 0 0,1 0-1 0 0,-1-1 1 0 0,1 1 0 0 0,0 0 0 0 0,0 0-1 0 0,0 0 1 0 0,0-1 0 0 0,1 1 0 0 0,-1 0-1 0 0,1-1 1 0 0,0 1 0 0 0,0 0 0 0 0,0-1-1 0 0,1 1 1 0 0,-1-1 0 0 0,1 1 0 0 0,0-1-1 0 0,0 0 1 0 0,0 0 0 0 0,0 0 0 0 0,1 0-1 0 0,-1 0 1 0 0,3 2 3 0 0,-4-4 16 0 0,0 1 0 0 0,1-1 0 0 0,-1 0-1 0 0,1 1 1 0 0,-1-1 0 0 0,1 0 0 0 0,-1 0 0 0 0,1 0 0 0 0,0 0-1 0 0,-1 0 1 0 0,1 0 0 0 0,0 0 0 0 0,0-1 0 0 0,0 1 0 0 0,0-1-1 0 0,0 1 1 0 0,0-1 0 0 0,-1 0 0 0 0,1 0 0 0 0,0 0 0 0 0,0 0-1 0 0,0 0 1 0 0,0 0 0 0 0,0 0 0 0 0,0 0 0 0 0,0-1 0 0 0,0 1-1 0 0,0-1 1 0 0,-1 0 0 0 0,1 0 0 0 0,0 1 0 0 0,0-1-1 0 0,-1 0 1 0 0,1 0 0 0 0,0 0 0 0 0,-1-1 0 0 0,1 1 0 0 0,0-2-16 0 0,2 1 29 0 0,0-1 0 0 0,-1 0 1 0 0,1 0-1 0 0,-1-1 1 0 0,0 1-1 0 0,0-1 0 0 0,0 1 1 0 0,0-1-1 0 0,-1 0 1 0 0,1 0-1 0 0,-1 0 0 0 0,0 0 1 0 0,0-1-1 0 0,-1 1 1 0 0,1 0-1 0 0,-1-1 0 0 0,0 1 1 0 0,0-1-1 0 0,-1 0 1 0 0,1 1-1 0 0,-1-1 0 0 0,0 0 1 0 0,0 1-30 0 0,-2 2-5 0 0,0 0 1 0 0,0 0-1 0 0,-1 0 1 0 0,1 0-1 0 0,0 1 1 0 0,0-1-1 0 0,-1 1 0 0 0,1-1 1 0 0,-1 1-1 0 0,0 0 1 0 0,1 0-1 0 0,-1 0 1 0 0,0 1-1 0 0,1-1 1 0 0,-1 1-1 0 0,0-1 1 0 0,0 1-1 0 0,0 0 0 0 0,1 0 1 0 0,-1 0-1 0 0,0 0 1 0 0,0 1-1 0 0,0-1 1 0 0,1 1-1 0 0,-2 0 5 0 0,-7-1-32 0 0,7 0 22 0 0,0 1-1 0 0,1-1 0 0 0,-1 1 0 0 0,0-1 1 0 0,0 1-1 0 0,0 0 0 0 0,1 1 0 0 0,-1-1 1 0 0,1 1-1 0 0,-1-1 0 0 0,1 1 0 0 0,0 0 1 0 0,-1 1-1 0 0,1-1 0 0 0,0 0 0 0 0,0 1 1 0 0,1 0 10 0 0,2-1 2 0 0,0 0 1 0 0,1 0-1 0 0,-1 0 0 0 0,1 0 1 0 0,-1 0-1 0 0,1 0 0 0 0,0 0 1 0 0,0 0-1 0 0,0 0 1 0 0,0 0-1 0 0,0 0 0 0 0,1 0 1 0 0,-1-1-1 0 0,1 1 1 0 0,-1-1-1 0 0,1 1 0 0 0,-1-1 1 0 0,1 1-1 0 0,0-1 1 0 0,-1 0-1 0 0,1 0 0 0 0,0 0 1 0 0,0 0-1 0 0,0 0 1 0 0,0 0-1 0 0,0 0 0 0 0,0-1 1 0 0,0 1-1 0 0,1-1 1 0 0,-1 0-1 0 0,0 1 0 0 0,0-1 1 0 0,0 0-1 0 0,0 0 1 0 0,1 0-1 0 0,-1-1 0 0 0,0 1 1 0 0,0 0-1 0 0,0-1-2 0 0,77 1 281 0 0,-79-1-326 0 0,1 0-1 0 0,0-1 1 0 0,0 1-1 0 0,-1-1 1 0 0,1 1-1 0 0,-1-1 1 0 0,1 1-1 0 0,-1-1 1 0 0,0 1-1 0 0,0-1 1 0 0,0 1-1 0 0,0-1 0 0 0,0 1 1 0 0,0-1-1 0 0,0 1 1 0 0,0-1-1 0 0,0 1 1 0 0,-1-1-1 0 0,1 1 1 0 0,0-1-1 0 0,-1 1 1 0 0,0-1-1 0 0,1 1 1 0 0,-1 0-1 0 0,0-1 0 0 0,0 1 1 0 0,0-1 45 0 0,-5-7-1762 0 0,0 4-3196 0 0,3 1-7035 0 0</inkml:trace>
  <inkml:trace contextRef="#ctx0" brushRef="#br0" timeOffset="160648.847">16708 2109 0 0 0,'3'3'64'0'0,"-2"-2"256"0"0,-1-1 68 0 0,0 0 31 0 0,0 0 85 0 0,-1 1 1653 0 0,-2 4 19660 0 0,2-4-19269 0 0,0-1-5782 0 0,-77-26 4478 0 0,-23 16-557 0 0,27 49-433 0 0,67-32-232 0 0,1-1-1 0 0,0 1 0 0 0,0 0 1 0 0,0 0-1 0 0,1 0 0 0 0,0 1 1 0 0,0 0-1 0 0,1 0 1 0 0,0 0-1 0 0,1 1 0 0 0,0-1 1 0 0,0 1-1 0 0,0 0 0 0 0,1 0 1 0 0,1 0-1 0 0,0 0 0 0 0,0 0 1 0 0,0 0-1 0 0,1 0 0 0 0,1 7-21 0 0,0-9 38 0 0,0 0-1 0 0,0 0 1 0 0,0 0-1 0 0,1 0 1 0 0,0 0-1 0 0,0 0 1 0 0,1-1-1 0 0,0 1 1 0 0,0-1-1 0 0,1 1 1 0 0,-1-1-1 0 0,1 0 1 0 0,1-1-1 0 0,-1 1 1 0 0,1-1-1 0 0,0 1 1 0 0,0-2-1 0 0,1 1 1 0 0,-1 0-1 0 0,1-1 1 0 0,0 0 0 0 0,0-1-1 0 0,0 1 1 0 0,1-1-1 0 0,0 0 1 0 0,-1-1-1 0 0,1 1 1 0 0,0-1-1 0 0,0-1 1 0 0,0 1-1 0 0,4-1-37 0 0,3 0 102 0 0,-1 0 0 0 0,1 0 1 0 0,-1-2-1 0 0,1 0 0 0 0,-1 0 0 0 0,1-1 0 0 0,-1-1 0 0 0,0 0 0 0 0,0-1 0 0 0,0-1 1 0 0,-1 0-1 0 0,13-6-102 0 0,-55 7-519 0 0,17 10-9239 0 0,13-5-2619 0 0</inkml:trace>
  <inkml:trace contextRef="#ctx0" brushRef="#br0" timeOffset="165467.525">17619 2249 0 0 0,'0'0'581'0'0,"0"0"152"0"0,0 0 57 0 0,0 0 85 0 0,0 0 106 0 0,0 0 75 0 0,0 0-4 0 0,0 0-77 0 0,0 0-132 0 0,0 0-159 0 0,17 5 2104 0 0,3-1-1802 0 0,0 0-1 0 0,1-1 0 0 0,0-1 0 0 0,-1-2 0 0 0,1 1 0 0 0,18-4-985 0 0,14 2 908 0 0,192-14 1367 0 0,-155 22-1829 0 0,-46 1-96 0 0,1-2 1 0 0,1-2-1 0 0,-1-3 1 0 0,1-1-1 0 0,5-2-350 0 0,37 0 395 0 0,-68 2-590 0 0,13 0 753 0 0,-27 4-5770 0 0,-9 0-1552 0 0,-2-1-4668 0 0</inkml:trace>
  <inkml:trace contextRef="#ctx0" brushRef="#br0" timeOffset="166901.253">17717 1126 1632 0 0,'0'0'2007'0'0,"0"0"-313"0"0,0 0-139 0 0,0 0 67 0 0,0 0 128 0 0,0 0 7 0 0,0 0-146 0 0,0 0-269 0 0,0 0-314 0 0,0 0-234 0 0,0 0-166 0 0,0-5-99 0 0,1-14-46 0 0,0 14-22 0 0,-1 5-7 0 0,0 0-43 0 0,0 0-47 0 0,0 0-58 0 0,0 0-47 0 0,0 0-38 0 0,0 0-40 0 0,0 18 463 0 0,-2 287 1260 0 0,2-302-1877 0 0,0 1 1 0 0,1-1-1 0 0,-1 0 0 0 0,1 0 0 0 0,0 0 1 0 0,0 0-1 0 0,0 0 0 0 0,0 0 1 0 0,1 0-1 0 0,-1 0 0 0 0,1-1 0 0 0,-1 1 1 0 0,1 0-1 0 0,0-1 0 0 0,0 1 0 0 0,1-1 1 0 0,-1 0-1 0 0,0 0 0 0 0,1 0 1 0 0,-1 0-1 0 0,1 0 0 0 0,0 0 0 0 0,-1-1 1 0 0,1 1-1 0 0,0-1 0 0 0,0 0 1 0 0,0 0-1 0 0,0 0 0 0 0,0 0 0 0 0,0 0 1 0 0,0-1-1 0 0,1 1 0 0 0,-1-1 0 0 0,0 0 1 0 0,0 0-1 0 0,0 0 0 0 0,1 0 1 0 0,-1-1-1 0 0,0 1 0 0 0,0-1 0 0 0,0 0 1 0 0,0 0-1 0 0,0 0 0 0 0,0 0 0 0 0,0-1 1 0 0,0 1-1 0 0,-1-1 0 0 0,1 1 1 0 0,0-1-1 0 0,-1 0 0 0 0,1 0 0 0 0,-1-1 1 0 0,1 0-28 0 0,27-33 105 0 0,-2-2 0 0 0,-1 0 0 0 0,-2-2 0 0 0,-1-1 1 0 0,-3-1-1 0 0,-1-1 0 0 0,-2-1-105 0 0,4-33 249 0 0,-22 76-205 0 0,0 1-22 0 0,0 0-10 0 0,0 0-19 0 0,0 0-17 0 0,0 0-8 0 0,0 0 13 0 0,-1 16-65 0 0,-1 18 110 0 0,1 1 0 0 0,2 0 0 0 0,2 0-1 0 0,1-1 1 0 0,2 1 0 0 0,8 29-26 0 0,-5-24 21 0 0,-3 1 0 0 0,-1 0-1 0 0,-3 0 1 0 0,-1 1 0 0 0,-2 14-21 0 0,0-40 13 0 0,-1-1-1 0 0,0 1 1 0 0,-2-1-1 0 0,0 1 1 0 0,0-1 0 0 0,-1 0-1 0 0,-1-1 1 0 0,0 1 0 0 0,-1-1-1 0 0,-1-1 1 0 0,0 1 0 0 0,-1-1-1 0 0,-1-1 1 0 0,0 1-1 0 0,0-2 1 0 0,-1 1 0 0 0,-9 6-13 0 0,-28 1 616 0 0,45-48-323 0 0,6 3-372 0 0,1 0 1 0 0,2 1-1 0 0,0 0 0 0 0,2 0 1 0 0,1 1-1 0 0,1 0 0 0 0,1 0 1 0 0,1 1-1 0 0,0 1 0 0 0,2 0 0 0 0,4-4 79 0 0,-3 2-615 0 0,-9 8-1718 0 0,-6 11-1509 0 0,0 0-4527 0 0,0 4-2969 0 0</inkml:trace>
  <inkml:trace contextRef="#ctx0" brushRef="#br0" timeOffset="167283.509">18531 1358 9290 0 0,'0'0'1890'0'0,"0"0"-338"0"0,0 0-34 0 0,0 0 41 0 0,0 0-142 0 0,0 0-272 0 0,0 0-287 0 0,0 0-219 0 0,0 0-112 0 0,0 0-60 0 0,0 0-39 0 0,0 0-16 0 0,0 0 0 0 0,-12 5-16 0 0,-68 28 580 0 0,74-29-862 0 0,0 0 1 0 0,0 0-1 0 0,1 1 0 0 0,-1 0 0 0 0,1 0 0 0 0,0 0 0 0 0,0 1 0 0 0,1 0 1 0 0,-1 0-1 0 0,1 0 0 0 0,1 0 0 0 0,-1 2-114 0 0,3-5 23 0 0,1-1-1 0 0,-1 1 1 0 0,1 0 0 0 0,0 0 0 0 0,0 0-1 0 0,0 0 1 0 0,0 0 0 0 0,1 0 0 0 0,-1 0-1 0 0,1 0 1 0 0,0 0 0 0 0,0-1-1 0 0,0 1 1 0 0,0 0 0 0 0,0-1 0 0 0,0 1-1 0 0,1 0 1 0 0,-1-1 0 0 0,1 0 0 0 0,0 1-1 0 0,0-1 1 0 0,0 0 0 0 0,0 0-1 0 0,0 0 1 0 0,0 0 0 0 0,1 0 0 0 0,-1 0-1 0 0,1-1 1 0 0,-1 1 0 0 0,1-1 0 0 0,-1 0-1 0 0,1 0 1 0 0,0 0 0 0 0,0 0-1 0 0,-1 0 1 0 0,1 0 0 0 0,0-1 0 0 0,0 1-1 0 0,0-1 1 0 0,0 0 0 0 0,0 0 0 0 0,0 0-1 0 0,0 0 1 0 0,0-1 0 0 0,0 1-1 0 0,0-1 1 0 0,0 0-23 0 0,30-19-4202 0 0,-23 10-3302 0 0,-3 3-4137 0 0</inkml:trace>
  <inkml:trace contextRef="#ctx0" brushRef="#br0" timeOffset="168116.285">17982 666 0 0 0,'0'0'1454'0'0,"0"0"130"0"0,0 0 216 0 0,0 0 102 0 0,0 0 17 0 0,0 0-56 0 0,0 0-160 0 0,0 0-172 0 0,0 0-225 0 0,0 0-258 0 0,0 0-224 0 0,0 0-177 0 0,0 0-139 0 0,0-2-113 0 0,-1-7-12 0 0,2 16 582 0 0,6 19 417 0 0,2 97 873 0 0,-10-81-2028 0 0,0-28-281 0 0,0-10-6 0 0,1-1 0 0 0,-1 1 0 0 0,0 0 0 0 0,1-1 0 0 0,0 1 0 0 0,0 0 0 0 0,0-1 0 0 0,0 1 0 0 0,1 0 1 0 0,-1-1-1 0 0,1 1 0 0 0,0 0 0 0 0,0-1 0 0 0,1 1 0 0 0,-1-1 0 0 0,1 0 0 0 0,-1 1 0 0 0,1-1 0 0 0,0 0 0 0 0,0 0 0 0 0,0 0 0 0 0,1 0 0 0 0,-1 0 0 0 0,1-1 0 0 0,0 1 0 0 0,-1-1 0 0 0,4 2 60 0 0,1 0-1617 0 0,-2-2-2636 0 0,-1-1-6819 0 0</inkml:trace>
  <inkml:trace contextRef="#ctx0" brushRef="#br0" timeOffset="169944.292">18120 1826 1640 0 0,'0'0'1739'0'0,"0"0"14"0"0,0 0 23 0 0,0 0 43 0 0,0 0-33 0 0,0 0-168 0 0,0 0-194 0 0,0 0-187 0 0,0 0-155 0 0,0 0-116 0 0,0 0-112 0 0,0 0-81 0 0,0 0-63 0 0,0-3 3786 0 0,2 279-2433 0 0,10-241-1953 0 0,-8 17 698 0 0,-4-51-803 0 0,0 13 31 0 0,0-14-23 0 0,4 5 1042 0 0,-38-50-909 0 0,-56-36-233 0 0,54 40 83 0 0,36 40 0 0 0,1 0-1 0 0,-1 0 1 0 0,0 0 0 0 0,0 1-1 0 0,1-1 1 0 0,-1 0-1 0 0,0 0 1 0 0,1 1 0 0 0,-1-1-1 0 0,1 0 1 0 0,-1 0 0 0 0,1 1-1 0 0,-1-1 1 0 0,1 0 0 0 0,-1 1-1 0 0,1-1 1 0 0,0 1 0 0 0,-1-1-1 0 0,1 1 1 0 0,0-1 0 0 0,0 1-1 0 0,-1 0 1 0 0,1-1-1 0 0,0 1 1 0 0,0 0 0 0 0,0-1-1 0 0,-1 1 1 0 0,1 0 0 0 0,0 0-1 0 0,0 0 1 0 0,0 0 0 0 0,0 0-1 0 0,0 0 1 0 0,-1 0 0 0 0,1 0-1 0 0,0 0 1 0 0,0 0 0 0 0,0 1-1 0 0,0-1 1 0 0,-1 0-1 0 0,1 0 1 0 0,0 1 0 0 0,0-1-1 0 0,0 0 1 0 0,-1 1 0 0 0,1-1-1 0 0,0 1 1 0 0,-1-1 0 0 0,1 1-1 0 0,0 0 5 0 0,4-1-6 0 0,175-22 89 0 0,-99 8-38 0 0,-50 10-100 0 0,-55 34 221 0 0,-33 24-109 0 0,17-14-21 0 0,33-31-22 0 0,0-1 1 0 0,0 0-1 0 0,-1-1 1 0 0,0 0-1 0 0,0 0 0 0 0,-1-1 1 0 0,0 0-1 0 0,0 0 1 0 0,0-1-1 0 0,-3 1-14 0 0,-15 11 19 0 0,27-16-38 0 0,0-1 11 0 0,0 0 24 0 0,0 0-25 0 0,0 0-18 0 0,0 0-16 0 0,0 0-6 0 0,0 0-28 0 0,23 0-2100 0 0,-20 0 1453 0 0,4 0-1688 0 0,-3-1-2727 0 0,0-2-7065 0 0</inkml:trace>
  <inkml:trace contextRef="#ctx0" brushRef="#br0" timeOffset="177406.182">19375 176 1688 0 0,'0'0'2353'0'0,"0"0"-549"0"0,0 0-255 0 0,0 0 60 0 0,0 0 153 0 0,0 0 4 0 0,0 0-229 0 0,0 0-388 0 0,0 0-380 0 0,0 0-251 0 0,0 0-121 0 0,1-4-8 0 0,3-6 894 0 0,-4 43 1051 0 0,-1-10-1855 0 0,-1 48 38 0 0,-4 0 0 0 0,-2-1 1 0 0,-4 0-1 0 0,-2-1 0 0 0,-4 0 0 0 0,-3 0-517 0 0,-16 37-140 0 0,37-106 39 0 0,0 0-14 0 0,0 0-76 0 0,0 0-87 0 0,22-55-2005 0 0,7-30-302 0 0,-11 22-2114 0 0,-2-2 0 0 0,-3 0 0 0 0,-3 0 0 0 0,0-33 4699 0 0,-8-12-870 0 0,-2 63 5436 0 0,0 4 9499 0 0,0 51-12120 0 0,7 40 507 0 0,103 276 297 0 0,-98-289-2665 0 0,-9-20-56 0 0,2-1 1 0 0,0 1 0 0 0,0-1-1 0 0,2 0 1 0 0,0-1-1 0 0,0 1 1 0 0,1-1 0 0 0,1-1-1 0 0,0 0 1 0 0,0 0-1 0 0,5 3-28 0 0,-13-14 30 0 0,-1-1 0 0 0,1 1 0 0 0,0 0 0 0 0,0-1 0 0 0,0 1 0 0 0,0-1 0 0 0,0 1 0 0 0,-1-1 0 0 0,1 1 0 0 0,0-1 0 0 0,0 0 0 0 0,0 1 0 0 0,0-1 0 0 0,0 0 0 0 0,0 0 0 0 0,0 0 0 0 0,1 1 0 0 0,-1-1 0 0 0,0 0 0 0 0,0-1 0 0 0,0 1 0 0 0,0 0 0 0 0,0 0 0 0 0,0 0 0 0 0,0-1 0 0 0,0 1 0 0 0,0 0 0 0 0,0-1 0 0 0,0 1 0 0 0,-1-1 0 0 0,1 1 1 0 0,0-1-1 0 0,0 1 0 0 0,0-1 0 0 0,0 0 0 0 0,-1 1 0 0 0,1-1 0 0 0,0 0 0 0 0,-1 0 0 0 0,1 0 0 0 0,0 0 0 0 0,-1 1 0 0 0,1-1 0 0 0,-1 0 0 0 0,1 0 0 0 0,-1 0 0 0 0,0 0 0 0 0,1 0 0 0 0,-1 0 0 0 0,0-1-30 0 0,15-54 548 0 0,34-375-64 0 0,-30 247-972 0 0,-19 184 268 0 0,0 0-84 0 0,0 0-104 0 0,-2 18-1190 0 0,0 26-2255 0 0,2-15-5091 0 0,0-21-2263 0 0</inkml:trace>
  <inkml:trace contextRef="#ctx0" brushRef="#br0" timeOffset="177868.202">19998 412 1520 0 0,'0'0'1601'0'0,"0"0"-292"0"0,0 0 65 0 0,0 0 153 0 0,0 0 93 0 0,0 0-22 0 0,0 0-146 0 0,0 0-147 0 0,0 0-103 0 0,0 0-53 0 0,0 0-52 0 0,0 0-23 0 0,0 0-46 0 0,2-6-62 0 0,9-19-77 0 0,-29 46 955 0 0,13-8-1818 0 0,0 0 0 0 0,0 0 0 0 0,1 1 0 0 0,1 0 0 0 0,0 0 0 0 0,1 0 0 0 0,1 0-1 0 0,0 0 1 0 0,1 1 0 0 0,1 1-26 0 0,-1-13 28 0 0,0 1-1 0 0,1 0 0 0 0,-1-1 0 0 0,1 1 1 0 0,0-1-1 0 0,0 1 0 0 0,1-1 1 0 0,-1 1-1 0 0,1-1 0 0 0,-1 0 1 0 0,1 0-1 0 0,0 0 0 0 0,1 0 0 0 0,-1 0 1 0 0,0 0-1 0 0,1 0 0 0 0,-1-1 1 0 0,1 1-1 0 0,0-1 0 0 0,0 0 1 0 0,0 0-1 0 0,0 0 0 0 0,0 0 0 0 0,0-1 1 0 0,1 1-1 0 0,-1-1 0 0 0,1 1 1 0 0,-1-1-1 0 0,1-1 0 0 0,-1 1 1 0 0,1 0-1 0 0,0-1 0 0 0,-1 1 0 0 0,3-1-27 0 0,-2 0 59 0 0,-1-1 0 0 0,1 1 0 0 0,0 0-1 0 0,-1-1 1 0 0,1 0 0 0 0,0 0 0 0 0,-1 0-1 0 0,1 0 1 0 0,-1-1 0 0 0,0 1-1 0 0,1-1 1 0 0,-1 0 0 0 0,0 0 0 0 0,0 0-1 0 0,0-1 1 0 0,0 1 0 0 0,-1 0 0 0 0,1-1-1 0 0,0 0 1 0 0,-1 0 0 0 0,0 0 0 0 0,0 0-1 0 0,0 0 1 0 0,0 0 0 0 0,0 0-1 0 0,-1-1 1 0 0,1 1 0 0 0,-1-1 0 0 0,0-1-59 0 0,10-111 670 0 0,-12 110-730 0 0,0 0 1 0 0,-1 0-1 0 0,0 0 0 0 0,0 1 0 0 0,0-1 0 0 0,-1 1 0 0 0,0-1 0 0 0,0 1 0 0 0,0 0 1 0 0,-1 0-1 0 0,0 0 0 0 0,0 1 0 0 0,0-1 0 0 0,0 1 0 0 0,-1 0 0 0 0,0 0 0 0 0,1 1 1 0 0,-1-1-1 0 0,-1 1 0 0 0,1 0 0 0 0,0 1 0 0 0,-1-1 0 0 0,0 1 0 0 0,1 0 1 0 0,-1 0-1 0 0,-6 0 60 0 0,-24-2-4539 0 0,2 10-3950 0 0,24-3-2931 0 0</inkml:trace>
  <inkml:trace contextRef="#ctx0" brushRef="#br0" timeOffset="178284.738">20462 25 9034 0 0,'0'0'2514'0'0,"0"0"-347"0"0,0 0-228 0 0,0 0-157 0 0,0 0-253 0 0,0 0-390 0 0,0 0-383 0 0,0 0-242 0 0,0 0-97 0 0,0 0 2 0 0,0 0 28 0 0,0 0 22 0 0,0 0 1 0 0,-5 19-40 0 0,-25 121 615 0 0,24 88 238 0 0,23-55-1105 0 0,-10-89-164 0 0,-7-83-40 0 0,0-1-18 0 0,0 0 15 0 0,0 0-31 0 0,-9-15-1019 0 0,-24-46-5573 0 0,22 39-1806 0 0,7 13-1740 0 0</inkml:trace>
  <inkml:trace contextRef="#ctx0" brushRef="#br0" timeOffset="178534.078">20200 349 10674 0 0,'0'0'2177'0'0,"0"0"-454"0"0,0 0-278 0 0,0 0-159 0 0,0 0-162 0 0,0 0-170 0 0,0 0-129 0 0,0 0-71 0 0,0 0-29 0 0,0 0-25 0 0,0 0-18 0 0,0 0-51 0 0,0 0-92 0 0,30-6-97 0 0,93-21-111 0 0,14 15 132 0 0,-97 13-590 0 0,-19-1-428 0 0,18-1-614 0 0,-15 7-8283 0 0,-20-3-1991 0 0</inkml:trace>
  <inkml:trace contextRef="#ctx0" brushRef="#br0" timeOffset="178911.522">20657 419 5353 0 0,'0'0'1913'0'0,"0"0"-57"0"0,0 0 123 0 0,0 0-65 0 0,0 0-275 0 0,0 0-296 0 0,0 0-196 0 0,0 0-131 0 0,0 0-115 0 0,0 0-95 0 0,0 0-97 0 0,0 0-72 0 0,0 0-49 0 0,26 7-35 0 0,83 20-54 0 0,-59-24 378 0 0,-45-4-810 0 0,-1 0-1 0 0,1-1 0 0 0,-1 1 0 0 0,1-1 1 0 0,-1 0-1 0 0,0 0 0 0 0,0-1 0 0 0,0 1 0 0 0,0-1 1 0 0,0 0-1 0 0,0 0 0 0 0,-1 0 0 0 0,0-1 1 0 0,1 1-1 0 0,-1-1 0 0 0,0 0 0 0 0,-1 0 0 0 0,1 0 1 0 0,-1 0-1 0 0,0 0 0 0 0,0 0 0 0 0,0-1 1 0 0,0 1-1 0 0,-1-1 0 0 0,0 1 0 0 0,0-1 0 0 0,0 0 1 0 0,0 1-1 0 0,-1-1 0 0 0,0 0 0 0 0,0 0 1 0 0,0 1-1 0 0,0-1 0 0 0,-1 0 0 0 0,0 0-66 0 0,-3 1-16 0 0,1 1-1 0 0,-1-1 1 0 0,-1 1-1 0 0,1-1 0 0 0,0 1 1 0 0,-1 0-1 0 0,0 1 1 0 0,1-1-1 0 0,-1 1 0 0 0,0 0 1 0 0,0 0-1 0 0,-1 0 1 0 0,1 1-1 0 0,0 0 1 0 0,0 0-1 0 0,-1 0 0 0 0,1 1 1 0 0,0 0-1 0 0,-1 0 1 0 0,1 0-1 0 0,-3 1 17 0 0,-1-1-26 0 0,-1 0 0 0 0,0 1 0 0 0,1 0 0 0 0,-1 1 1 0 0,1 0-1 0 0,0 0 0 0 0,-1 1 0 0 0,1 0 0 0 0,0 1 0 0 0,1-1 0 0 0,-1 2 0 0 0,1 0 0 0 0,0 0 0 0 0,0 0 0 0 0,0 1 0 0 0,-6 6 26 0 0,10-8 7 0 0,-1 0-1 0 0,1 0 0 0 0,0 1 0 0 0,1-1 1 0 0,-1 1-1 0 0,1 0 0 0 0,0 0 0 0 0,0 0 1 0 0,0 1-1 0 0,1-1 0 0 0,0 1 0 0 0,0 0 0 0 0,0-1 1 0 0,1 1-1 0 0,0 0 0 0 0,0 0 0 0 0,0 0 1 0 0,1 0-1 0 0,0 0 0 0 0,0 0 0 0 0,0 0 1 0 0,1-1-1 0 0,0 1 0 0 0,0 0 0 0 0,1 0 0 0 0,-1 0 1 0 0,1-1-1 0 0,0 1 0 0 0,1-1 0 0 0,0 1 1 0 0,-1-1-1 0 0,2 0 0 0 0,-1 0 0 0 0,0 0 1 0 0,1-1-1 0 0,0 1 0 0 0,0-1 0 0 0,1 0 1 0 0,-1 0-1 0 0,1 0 0 0 0,0-1 0 0 0,0 0 0 0 0,3 2-6 0 0,13 5 43 0 0,0-1-1 0 0,0-2 1 0 0,1 0-1 0 0,0-1 0 0 0,0-1 1 0 0,0-1-1 0 0,9 0-42 0 0,10-1-3678 0 0,0-2-3930 0 0,-39-1-4051 0 0</inkml:trace>
  <inkml:trace contextRef="#ctx0" brushRef="#br0" timeOffset="179485.407">19037 968 7186 0 0,'0'0'1465'0'0,"0"0"-306"0"0,0 0 141 0 0,0 0 343 0 0,0 0 158 0 0,0 0-162 0 0,0 0-306 0 0,0 0-230 0 0,0 0-146 0 0,0 0-103 0 0,0 0-40 0 0,37 3-34 0 0,119 8-29 0 0,-33-22 553 0 0,500-114 897 0 0,-211 60-2073 0 0,-42 30-60 0 0,-256 4-66 0 0,-105 26-80 0 0,-8 5-306 0 0,-9 14-523 0 0,-1 1-245 0 0,3-10-2895 0 0,3-1-5052 0 0,1-1-1722 0 0</inkml:trace>
  <inkml:trace contextRef="#ctx0" brushRef="#br0" timeOffset="180042.069">21264 353 8402 0 0,'0'0'2676'0'0,"0"0"-570"0"0,0 0-304 0 0,0 0-90 0 0,0 0-225 0 0,0 0-313 0 0,0 0-239 0 0,0 0-173 0 0,0 0-89 0 0,0 0-77 0 0,0 0-85 0 0,0 0-65 0 0,-6-2-59 0 0,4 1-544 0 0,0 0 246 0 0,0 0 0 0 0,0 0 0 0 0,1 1-1 0 0,-1-1 1 0 0,0 0 0 0 0,0 1 0 0 0,0-1 0 0 0,0 1 0 0 0,0-1 0 0 0,0 1 0 0 0,0 0 0 0 0,0 0 0 0 0,0 0-1 0 0,0 0 1 0 0,0 0 0 0 0,0 1 0 0 0,0-1 0 0 0,0 1 0 0 0,0-1 0 0 0,0 1 0 0 0,1 0 0 0 0,-1-1 0 0 0,0 1-1 0 0,0 0 1 0 0,0 0 0 0 0,1 0 0 0 0,-1 0-89 0 0,33-32 1395 0 0,-30 30-1285 0 0,-1 1-12 0 0,0 0-12 0 0,0 0 0 0 0,0 0-24 0 0,0 0-14 0 0,0 0-6 0 0,0 0 0 0 0,-16 4-56 0 0,-10 24-479 0 0,18-13-7152 0 0,6-10 1775 0 0,0-2-5877 0 0</inkml:trace>
  <inkml:trace contextRef="#ctx0" brushRef="#br0" timeOffset="180425.72">21209 559 10538 0 0,'0'0'2449'0'0,"0"0"-698"0"0,0 0-260 0 0,0 0-8 0 0,0 0-108 0 0,0 0-214 0 0,0 0-248 0 0,0 0-203 0 0,0 0-107 0 0,0 0-91 0 0,0 0-30 0 0,0 0-16 0 0,0 0-36 0 0,-5 16 505 0 0,-18 23-11 0 0,23-38-908 0 0,0-1 8 0 0,30-20 593 0 0,-30 13-362 0 0,-1 8-908 0 0,-2 2 1180 0 0,5-3-7109 0 0,0 0-3499 0 0</inkml:trace>
  <inkml:trace contextRef="#ctx0" brushRef="#br0" timeOffset="190699.347">22177 103 5329 0 0,'0'0'1774'0'0,"0"0"-230"0"0,0 0-26 0 0,0 0 70 0 0,0 0 81 0 0,0 0-113 0 0,0 0-252 0 0,0 0-224 0 0,0 0-227 0 0,0 0-175 0 0,0 0-94 0 0,-11-5-46 0 0,-38-12-22 0 0,45 16-392 0 0,-1 0 0 0 0,1 1-1 0 0,0-1 1 0 0,0 1 0 0 0,0 0 0 0 0,0 0 0 0 0,0 0-1 0 0,0 1 1 0 0,-1 0 0 0 0,1-1 0 0 0,0 1 0 0 0,0 1-1 0 0,0-1 1 0 0,1 0 0 0 0,-1 1 0 0 0,0 0 0 0 0,0 0-1 0 0,1 0 1 0 0,-1 0 0 0 0,1 1-124 0 0,-20 9 645 0 0,9-4-495 0 0,0 1 0 0 0,0 0 0 0 0,0 0 0 0 0,1 2 0 0 0,1 0 0 0 0,0 0 0 0 0,0 1 0 0 0,1 0 0 0 0,1 1 0 0 0,0 0 0 0 0,0 1-1 0 0,2 0 1 0 0,0 1 0 0 0,0 0 0 0 0,1 0 0 0 0,1 0 0 0 0,1 1 0 0 0,0 0 0 0 0,1 0 0 0 0,1 0 0 0 0,0 1 0 0 0,1-1 0 0 0,1 1 0 0 0,1-1 0 0 0,0 1 0 0 0,1 6-150 0 0,1-13 74 0 0,1 0-1 0 0,-1 0 0 0 0,1 0 1 0 0,1 0-1 0 0,0-1 0 0 0,0 1 1 0 0,1-1-1 0 0,0 0 0 0 0,1-1 1 0 0,0 1-1 0 0,0-1 0 0 0,1 0 1 0 0,0 0-1 0 0,0-1 0 0 0,1 0 1 0 0,0-1-1 0 0,0 1 1 0 0,1-2-1 0 0,0 1 0 0 0,-1-1 1 0 0,2 0-1 0 0,-1-1 0 0 0,1 0 1 0 0,-1-1-1 0 0,1 0 0 0 0,8 2-73 0 0,145 2 635 0 0,-113-30-384 0 0,-50 24-347 0 0,0-1-1 0 0,0 0 1 0 0,-1 0 0 0 0,1 1 0 0 0,0-1-1 0 0,-1 0 1 0 0,1 0 0 0 0,0 0 0 0 0,-1 1 0 0 0,1-1-1 0 0,0 0 1 0 0,-1 0 0 0 0,1 0 0 0 0,0 0-1 0 0,-1 0 1 0 0,1 0 0 0 0,0 0 0 0 0,-1 0 0 0 0,1 0-1 0 0,0 0 1 0 0,-1 0 0 0 0,1 0 0 0 0,-1 0-1 0 0,1 0 1 0 0,0 0 0 0 0,-1 0 0 0 0,1-1 0 0 0,0 1-1 0 0,-1 0 1 0 0,1 0 0 0 0,0 0 0 0 0,-1 0-1 0 0,1-1 1 0 0,0 1 0 0 0,0 0 0 0 0,-1 0 0 0 0,1-1-1 0 0,0 1 1 0 0,0 0 0 0 0,-1-1 0 0 0,1 1-1 0 0,0 0 1 0 0,0 0 0 0 0,0-1 0 0 0,0 1 0 0 0,-1-1 96 0 0,-5 8-3414 0 0,1-4-1704 0 0,4-2 2999 0 0,-2 3-10411 0 0</inkml:trace>
  <inkml:trace contextRef="#ctx0" brushRef="#br0" timeOffset="191261.211">22706 158 15843 0 0,'0'0'1249'0'0,"0"0"-481"0"0,0 0-240 0 0,0 0-120 0 0,0 0-104 0 0,0 0-152 0 0,0 0-112 0 0,0 0-48 0 0,0 0-24 0 0,0 0-112 0 0,0 0-96 0 0,0 0-240 0 0,0 0-560 0 0,0 0-1721 0 0,-15 110-8521 0 0</inkml:trace>
  <inkml:trace contextRef="#ctx0" brushRef="#br0" timeOffset="191091.616">22706 530 13379 0 0,'0'0'1652'0'0,"0"0"-596"0"0,0 0-255 0 0,0 0 91 0 0,0 0 72 0 0,0 0-88 0 0,0 0-132 0 0,0 0-92 0 0,0 0-22 0 0,0 0 35 0 0,0 0 17 0 0,0 0-15 0 0,0 0-11 0 0,1 5-21 0 0,3 199 2847 0 0,-4-203-3640 0 0,0-1-64 0 0,0 0-82 0 0,0 0-191 0 0,12-10-7015 0 0,-9 6 1849 0 0,-1-1-6110 0 0</inkml:trace>
  <inkml:trace contextRef="#ctx0" brushRef="#br0" timeOffset="191773.968">23105 423 10746 0 0,'0'0'2070'0'0,"0"0"-732"0"0,0 0-211 0 0,0 0 132 0 0,0 0 17 0 0,0 0-111 0 0,0 0-180 0 0,0 0-209 0 0,0 0-141 0 0,0 0-82 0 0,0 0-58 0 0,0 0-26 0 0,0 0-1 0 0,-4 4-17 0 0,-105 62 1703 0 0,107-65-2150 0 0,1 0 1 0 0,-1 0-1 0 0,1 1 0 0 0,0-1 1 0 0,0 0-1 0 0,0 1 0 0 0,0-1 1 0 0,0 0-1 0 0,0 1 0 0 0,0 0 1 0 0,0-1-1 0 0,0 1 1 0 0,1-1-1 0 0,-1 1 0 0 0,0 0 1 0 0,1 0-1 0 0,0-1 0 0 0,-1 1 1 0 0,1 0-1 0 0,0 0 0 0 0,0-1 1 0 0,0 1-1 0 0,0 0 1 0 0,0 0-1 0 0,1-1 0 0 0,-1 1 1 0 0,0 0-1 0 0,1 0 0 0 0,-1-1 1 0 0,1 1-1 0 0,0 0 0 0 0,-1-1 1 0 0,1 1-1 0 0,0-1 0 0 0,0 1 1 0 0,0-1-1 0 0,0 1 1 0 0,0-1-1 0 0,1 0 0 0 0,-1 1 1 0 0,0-1-1 0 0,1 0 0 0 0,-1 0 1 0 0,1 0-1 0 0,-1 0 0 0 0,1 0 1 0 0,-1 0-1 0 0,1-1 0 0 0,0 1 1 0 0,-1-1-1 0 0,1 1 1 0 0,1 0-5 0 0,5 2 50 0 0,-1 0 1 0 0,1 1 0 0 0,0 0 0 0 0,-1 1-1 0 0,0 0 1 0 0,0 0 0 0 0,0 0 0 0 0,-1 1 0 0 0,0 0-1 0 0,0 0 1 0 0,0 1 0 0 0,-1 0 0 0 0,0 0 0 0 0,0 0-1 0 0,-1 0 1 0 0,0 1 0 0 0,0 0 0 0 0,-1 0-1 0 0,0 0 1 0 0,0 0 0 0 0,-1 0 0 0 0,0 0 0 0 0,0 1-1 0 0,-1-1 1 0 0,0 1 0 0 0,-1 1-51 0 0,-1-7 35 0 0,-1 0 0 0 0,0-1 0 0 0,0 1 0 0 0,0-1 0 0 0,0 0 0 0 0,-1 0 0 0 0,1 0 1 0 0,-1 0-1 0 0,1 0 0 0 0,-1 0 0 0 0,0-1 0 0 0,1 1 0 0 0,-1-1 0 0 0,0 0 0 0 0,0 0 0 0 0,0 0 0 0 0,0 0 0 0 0,0 0 0 0 0,0-1 1 0 0,0 0-1 0 0,0 1 0 0 0,-1-1 0 0 0,0 0-35 0 0,-4 2-26 0 0,0-1 0 0 0,0 0 0 0 0,0 0 0 0 0,0-1 0 0 0,0 0 0 0 0,0 0 0 0 0,0-1 0 0 0,0 0 0 0 0,0-1 0 0 0,0 1 0 0 0,0-1 0 0 0,0-1 0 0 0,1 0 0 0 0,-1 0 0 0 0,-3-2 26 0 0,2-13-1299 0 0,8 5-5753 0 0,1 12 6252 0 0,0-3-11507 0 0</inkml:trace>
  <inkml:trace contextRef="#ctx0" brushRef="#br0" timeOffset="193191.916">19736 1594 0 0 0,'0'0'1039'0'0,"0"0"601"0"0,0 0 279 0 0,0 0 63 0 0,0 0-107 0 0,0 0-212 0 0,0 0-293 0 0,0 0-289 0 0,0 0-216 0 0,0 0-184 0 0,0 0-102 0 0,0 0-47 0 0,0 0-47 0 0,21 4 3211 0 0,-16-4-3443 0 0,0 0-1 0 0,0-1 1 0 0,-1 1 0 0 0,1-1 0 0 0,-1 0 0 0 0,1 0 0 0 0,-1 0-1 0 0,1-1 1 0 0,-1 1 0 0 0,1-1 0 0 0,-1 0 0 0 0,0-1-1 0 0,0 1 1 0 0,0-1 0 0 0,0 1 0 0 0,-1-1 0 0 0,1 0 0 0 0,-1 0-1 0 0,0-1 1 0 0,0 1 0 0 0,3-4-253 0 0,6-8 386 0 0,-4 5-289 0 0,-1-1 0 0 0,2 1 0 0 0,0 0 0 0 0,0 1 0 0 0,1 0 0 0 0,0 1 1 0 0,0 0-1 0 0,1 0 0 0 0,0 1 0 0 0,0 1 0 0 0,1 0 0 0 0,-1 0 0 0 0,11-3-97 0 0,-16 11 9 0 0,0-1-1 0 0,0 1 1 0 0,0 0-1 0 0,0 0 0 0 0,-1 1 1 0 0,1 0-1 0 0,-1 0 1 0 0,0 0-1 0 0,1 0 1 0 0,-2 1-1 0 0,1 0 0 0 0,0 0 1 0 0,-1 0-1 0 0,1 1 1 0 0,-1-1-1 0 0,-1 1 1 0 0,1 0-1 0 0,-1 0 0 0 0,1 1 1 0 0,-2-1-1 0 0,1 1 1 0 0,0-1-1 0 0,-1 1 1 0 0,0 0-1 0 0,0 4-8 0 0,17 40 89 0 0,-2 2 0 0 0,-3-1-1 0 0,-2 2 1 0 0,-3 0 0 0 0,-1 0 0 0 0,-3 1-1 0 0,-2 39-88 0 0,-1-57 9 0 0,0 1-1 0 0,-3-1 0 0 0,-1 0 1 0 0,-2 1-1 0 0,-1-1 0 0 0,-1 0 1 0 0,-3-1-1 0 0,-1 0 0 0 0,-4 9-8 0 0,2-17 21 0 0,0 0-1 0 0,-2-1 1 0 0,-1-1-1 0 0,-1 0 1 0 0,-1-1-1 0 0,-2-1 1 0 0,0-1-1 0 0,-19 18-20 0 0,37-38 6 0 0,0-1 0 0 0,0 0-1 0 0,0 0 1 0 0,0 0 0 0 0,0 0 0 0 0,0 1-1 0 0,0-1 1 0 0,0-1 0 0 0,0 1-1 0 0,-1 0 1 0 0,1 0 0 0 0,0 0 0 0 0,0-1-1 0 0,-1 1 1 0 0,1 0 0 0 0,-1-1 0 0 0,1 0-1 0 0,-1 1 1 0 0,1-1 0 0 0,0 0-1 0 0,-1 1 1 0 0,1-1 0 0 0,-1 0 0 0 0,1 0-1 0 0,-1 0 1 0 0,1-1 0 0 0,-1 1-1 0 0,1 0 1 0 0,-1 0 0 0 0,1-1 0 0 0,-1 1-1 0 0,1-1 1 0 0,0 1 0 0 0,-1-1 0 0 0,1 0-1 0 0,0 0 1 0 0,-1 1 0 0 0,1-1-1 0 0,0 0 1 0 0,0 0 0 0 0,0 0-6 0 0,-2-28 13 0 0,1 0 0 0 0,1 0 0 0 0,2 0 0 0 0,1-1 0 0 0,1 2 0 0 0,1-1 1 0 0,2 0-1 0 0,1 1 0 0 0,1 0 0 0 0,1 0 0 0 0,11-20-13 0 0,-6 7-17 0 0,55-177-2180 0 0,-68 191-3238 0 0,-1 19-640 0 0,0 3-5991 0 0</inkml:trace>
  <inkml:trace contextRef="#ctx0" brushRef="#br0" timeOffset="193584.088">20014 1156 11819 0 0,'0'0'1695'0'0,"0"0"-143"0"0,0 0-81 0 0,0 0-68 0 0,0 0-111 0 0,0 0-198 0 0,0 0-225 0 0,0 0-198 0 0,0 0-163 0 0,0 0-133 0 0,0 0-87 0 0,0 0-20 0 0,0 0-16 0 0,-6 5-11 0 0,-19 15-33 0 0,26-20-176 0 0,-1 0-1 0 0,0 0 0 0 0,1 0 0 0 0,-1-1 0 0 0,0 1 0 0 0,1 0 0 0 0,-1 0 0 0 0,0 0 0 0 0,0 0 0 0 0,1 0 0 0 0,-1 0 0 0 0,0 1 0 0 0,1-1 0 0 0,-1 0 0 0 0,0 0 0 0 0,1 0 0 0 0,-1 0 0 0 0,0 0 0 0 0,1 0 0 0 0,-1 0 0 0 0,0 1 0 0 0,0-1 0 0 0,1 0 0 0 0,-1 0 0 0 0,0 0 0 0 0,0 1 0 0 0,1-1 0 0 0,-1 0 1 0 0,0 0-1 0 0,0 1 0 0 0,0-1 0 0 0,1 0 0 0 0,-1 1 0 0 0,0-1 0 0 0,0 0 0 0 0,0 0 0 0 0,0 1 0 0 0,0-1 0 0 0,0 0 0 0 0,0 1 0 0 0,0-1 0 0 0,0 0 0 0 0,0 1 0 0 0,0-1-31 0 0,12-8 98 0 0,-1-1 0 0 0,-1 0 0 0 0,1-1 0 0 0,-2 0-1 0 0,1-1 1 0 0,-1 0 0 0 0,-1-1 0 0 0,4-7-98 0 0,-11 10-3001 0 0,-10 18-9857 0 0,7-5 2562 0 0</inkml:trace>
  <inkml:trace contextRef="#ctx0" brushRef="#br0" timeOffset="193993.155">20498 1421 11955 0 0,'0'0'2073'0'0,"0"0"-346"0"0,0 0-193 0 0,0 0-2 0 0,0 0-133 0 0,0 0-285 0 0,0 0-255 0 0,0 0-247 0 0,0 0-195 0 0,0 0-129 0 0,0 0-57 0 0,0 0-38 0 0,0 0 5 0 0,-1 8 22 0 0,-2 3-168 0 0,0-1 1 0 0,1 1-1 0 0,1-1 0 0 0,0 1 1 0 0,0 0-1 0 0,1-1 0 0 0,0 1 1 0 0,1 0-1 0 0,1-1 0 0 0,-1 1 1 0 0,2 0-1 0 0,-1-1 1 0 0,1 0-1 0 0,1 0 0 0 0,0 0 1 0 0,0 0-1 0 0,1 0 0 0 0,0-1 1 0 0,3 3-53 0 0,-4-7 53 0 0,1-1 0 0 0,0 0 0 0 0,-1 0 0 0 0,1 0 0 0 0,1-1 0 0 0,-1 1 0 0 0,0-1 0 0 0,1 0 0 0 0,0-1 0 0 0,-1 0 0 0 0,1 0 0 0 0,0 0 0 0 0,0 0 0 0 0,1-1 0 0 0,-1 0 0 0 0,0 0 0 0 0,0-1 0 0 0,0 1 0 0 0,1-2 0 0 0,-1 1 0 0 0,0-1 0 0 0,0 1 0 0 0,0-2 0 0 0,3 0-53 0 0,1-2 94 0 0,0-2 0 0 0,0 1 0 0 0,0-1 0 0 0,-1-1 1 0 0,0 0-1 0 0,0 0 0 0 0,-1 0 0 0 0,0-1 0 0 0,0-1 0 0 0,-1 0 0 0 0,0 1 0 0 0,0-2 0 0 0,-1 1 0 0 0,0-1 1 0 0,-1 0-1 0 0,2-6-94 0 0,-1 4 32 0 0,-1-2 0 0 0,0 1 0 0 0,-1 0 1 0 0,-1-1-1 0 0,0 0 0 0 0,-1 0 0 0 0,0 0 1 0 0,-1 0-1 0 0,-1 0 0 0 0,0 0 0 0 0,-1-9-32 0 0,-8 1-1008 0 0,8 21-3315 0 0,2 5-4025 0 0,2 1-3371 0 0</inkml:trace>
  <inkml:trace contextRef="#ctx0" brushRef="#br0" timeOffset="194395.185">21231 1226 6913 0 0,'0'0'4333'0'0,"0"0"-1799"0"0,0 0-797 0 0,0 0-210 0 0,0 0-202 0 0,0 0-291 0 0,0 0-322 0 0,0 0-253 0 0,0 0-171 0 0,0 0-63 0 0,0 0-21 0 0,0 0 22 0 0,0 0 4 0 0,-22 19 5 0 0,-70 62 26 0 0,31-24 413 0 0,61-55-666 0 0,0-1-1 0 0,0 0 1 0 0,0 0-1 0 0,1 1 1 0 0,-1-1 0 0 0,1 0-1 0 0,-1 0 1 0 0,1 1-1 0 0,-1-1 1 0 0,1 0 0 0 0,0 0-1 0 0,-1 0 1 0 0,1 0-1 0 0,0 0 1 0 0,0 0 0 0 0,0 0-1 0 0,0 0 1 0 0,0-1-1 0 0,0 1 1 0 0,0 0 0 0 0,0 0-1 0 0,0-1 1 0 0,0 1-1 0 0,0-1 1 0 0,1 1 0 0 0,-1-1-1 0 0,0 1 1 0 0,0-1-1 0 0,1 0 1 0 0,-1 0 0 0 0,0 1-1 0 0,0-1 1 0 0,1 0-1 0 0,-1 0 1 0 0,0 0 0 0 0,1 0-1 0 0,-1-1 1 0 0,0 1 0 0 0,0 0-1 0 0,2-1-7 0 0,-3 1 9 0 0,148 16 510 0 0,-146-15-481 0 0,0 1 0 0 0,0 0 0 0 0,0 1 0 0 0,-1-1 0 0 0,1 0 0 0 0,-1 0 0 0 0,1 1 0 0 0,-1-1 0 0 0,0 1 0 0 0,0-1 0 0 0,0 1 0 0 0,0-1 0 0 0,-1 1 0 0 0,1 0 0 0 0,-1-1 0 0 0,1 1 0 0 0,-1 0 1 0 0,0 0-1 0 0,0-1 0 0 0,0 1 0 0 0,0 0 0 0 0,-1-1 0 0 0,1 1 0 0 0,-1 0 0 0 0,0-1 0 0 0,0 1 0 0 0,0 0 0 0 0,0-1 0 0 0,0 1 0 0 0,0-1 0 0 0,-1 0 0 0 0,1 1 0 0 0,-1-1 0 0 0,1 0 0 0 0,-1 0 0 0 0,0 0 0 0 0,0 0 0 0 0,0 0 0 0 0,0-1 0 0 0,0 1 0 0 0,-1 0-38 0 0,-10 11 73 0 0,0 0-1 0 0,0-1 1 0 0,-2 0-1 0 0,1-1 1 0 0,-1 0-1 0 0,-1-2 1 0 0,0 0 0 0 0,0 0-1 0 0,-1-2 1 0 0,0 0-1 0 0,0-1 1 0 0,-14 3-73 0 0,7-12-2008 0 0,24-3-1912 0 0,6-3-3396 0 0,-3 6-4211 0 0</inkml:trace>
  <inkml:trace contextRef="#ctx0" brushRef="#br0" timeOffset="194860.147">21614 1049 13859 0 0,'0'0'1843'0'0,"0"0"-369"0"0,0 0-219 0 0,0 0-154 0 0,0 0-215 0 0,0 0-198 0 0,0 0-119 0 0,0 0-55 0 0,0 0-6 0 0,0 0 4 0 0,0 0-51 0 0,0 0-41 0 0,-1 23-26 0 0,-5 146 621 0 0,22 73 302 0 0,1-158-1999 0 0,-17-83 237 0 0,0-1-265 0 0,0 0-409 0 0,0 0-672 0 0,0 0-1445 0 0,-1 0-3266 0 0,0 0-4965 0 0</inkml:trace>
  <inkml:trace contextRef="#ctx0" brushRef="#br0" timeOffset="195113.742">21380 1340 8626 0 0,'0'0'4793'0'0,"0"0"-2473"0"0,0 0-893 0 0,0 0-108 0 0,0 0-88 0 0,0 0-148 0 0,0 0-209 0 0,0 0-201 0 0,0 0-130 0 0,0 0-112 0 0,32-12-86 0 0,102-39-77 0 0,-123 47-233 0 0,0-1 0 0 0,0 2-1 0 0,0 0 1 0 0,1 0 0 0 0,0 1 0 0 0,0 0-1 0 0,-1 1 1 0 0,1 1 0 0 0,0-1 0 0 0,4 2-35 0 0,14 0-36 0 0,60 8-1112 0 0,-52 4-4152 0 0,-23-5-5920 0 0</inkml:trace>
  <inkml:trace contextRef="#ctx0" brushRef="#br0" timeOffset="195564.212">22448 1292 12475 0 0,'0'0'1527'0'0,"0"0"-271"0"0,0 0 32 0 0,0 0 72 0 0,0 0-57 0 0,0 0-185 0 0,0 0-211 0 0,0 0-167 0 0,0 0-131 0 0,0 0-90 0 0,0 0-89 0 0,0 0-94 0 0,0 0-68 0 0,-5-4-73 0 0,3 3-184 0 0,1 0 1 0 0,-1-1 0 0 0,0 1 0 0 0,0 0 0 0 0,0 0 0 0 0,0 0 0 0 0,0 0-1 0 0,0 0 1 0 0,0 1 0 0 0,0-1 0 0 0,0 1 0 0 0,0-1 0 0 0,0 1 0 0 0,0 0 0 0 0,0 0-1 0 0,-1 0 1 0 0,1 0 0 0 0,0 0 0 0 0,0 0 0 0 0,0 0 0 0 0,0 1 0 0 0,0-1-1 0 0,-1 1 1 0 0,1 0 0 0 0,0 0 0 0 0,0-1 0 0 0,1 1 0 0 0,-1 0 0 0 0,-2 2-12 0 0,-97 44 521 0 0,101-46-519 0 0,-1 0 0 0 0,0 0-1 0 0,1-1 1 0 0,-1 1 0 0 0,0 0 0 0 0,1 0-1 0 0,-1 0 1 0 0,1-1 0 0 0,-1 1 0 0 0,1 0 0 0 0,0 0-1 0 0,-1 0 1 0 0,1 0 0 0 0,0 0 0 0 0,-1 0-1 0 0,1 0 1 0 0,0 0 0 0 0,0 0 0 0 0,0 0 0 0 0,0 0-1 0 0,0 0 1 0 0,0 0 0 0 0,0 0 0 0 0,1 0-1 0 0,-1 0 1 0 0,0 0 0 0 0,0 0 0 0 0,1 0 0 0 0,-1 0-1 0 0,1 0 1 0 0,-1-1 0 0 0,1 1 0 0 0,-1 0-1 0 0,1 0 1 0 0,-1 0 0 0 0,1 0 0 0 0,0-1 0 0 0,-1 1-1 0 0,1 0 1 0 0,0-1 0 0 0,0 1 0 0 0,0-1-1 0 0,-1 1 1 0 0,1-1 0 0 0,0 1 0 0 0,0-1 0 0 0,0 1-1 0 0,0-1 1 0 0,0 0 0 0 0,0 1 0 0 0,0-1-1 0 0,0 0 1 0 0,0 0 0 0 0,0 0 0 0 0,0 0 0 0 0,0 0-1 0 0,0 0-1 0 0,8 3 24 0 0,-1 1 0 0 0,0 0 0 0 0,0 1 0 0 0,0 0 0 0 0,-1 0 0 0 0,0 0-1 0 0,0 1 1 0 0,0 0 0 0 0,0 1 0 0 0,-1-1 0 0 0,0 1 0 0 0,-1 1 0 0 0,0-1-1 0 0,0 1 1 0 0,0 0 0 0 0,-1 0 0 0 0,0 0 0 0 0,1 3-24 0 0,-4-5 30 0 0,-1-1 0 0 0,1 0 0 0 0,-1 0 0 0 0,0 1 1 0 0,0-1-1 0 0,-1 0 0 0 0,0 0 0 0 0,0 0 0 0 0,0 0 0 0 0,0 0 1 0 0,-1 0-1 0 0,0 0 0 0 0,0 0 0 0 0,0 0 0 0 0,0-1 0 0 0,-1 1 1 0 0,0-1-1 0 0,0 1 0 0 0,0-1 0 0 0,-1 0 0 0 0,1 0 0 0 0,-1-1 1 0 0,0 1-1 0 0,0-1 0 0 0,0 0 0 0 0,0 0 0 0 0,-1 0 0 0 0,1-1 1 0 0,-1 1-1 0 0,0-1 0 0 0,0 0 0 0 0,0 0 0 0 0,0-1 0 0 0,-4 1-30 0 0,-74 13-2618 0 0,80-17-305 0 0,2-1-4641 0 0,1-3-3883 0 0</inkml:trace>
  <inkml:trace contextRef="#ctx0" brushRef="#br0" timeOffset="195860.197">22569 1436 7642 0 0,'0'0'2956'0'0,"0"0"-1357"0"0,0 0-434 0 0,0 0 45 0 0,0 0 64 0 0,0 0-98 0 0,0 0-167 0 0,0 0-175 0 0,0 0-152 0 0,0 0-111 0 0,0 0-86 0 0,0 0-61 0 0,0 22-56 0 0,-1 71-46 0 0,0-92-300 0 0,1 1 1 0 0,0-1 0 0 0,0 1-1 0 0,-1-1 1 0 0,1 1 0 0 0,0-1-1 0 0,0 1 1 0 0,1 0 0 0 0,-1-1-1 0 0,0 1 1 0 0,0-1 0 0 0,1 1-1 0 0,-1-1 1 0 0,1 0 0 0 0,-1 1-1 0 0,1-1 1 0 0,0 1 0 0 0,-1-1-1 0 0,1 0 1 0 0,0 0 0 0 0,0 1-1 0 0,0-1 1 0 0,0 0 0 0 0,0 0-1 0 0,0 0 1 0 0,0 0-1 0 0,0 0 1 0 0,1 0 0 0 0,-1 0-1 0 0,0 0 1 0 0,1-1 0 0 0,-1 1-1 0 0,0 0 1 0 0,1-1 0 0 0,-1 1-1 0 0,1-1-22 0 0,4 2 146 0 0,100 1 2283 0 0,-16-50-879 0 0,-88 45-1531 0 0,0 1 1 0 0,0-1-1 0 0,0 0 0 0 0,0 0 0 0 0,-1 1 0 0 0,1-1 0 0 0,0 0 1 0 0,-1 0-1 0 0,0 0 0 0 0,1-1 0 0 0,-1 1 0 0 0,0 0 0 0 0,0 0 1 0 0,0-1-1 0 0,-1 1 0 0 0,1-1 0 0 0,-1 1 0 0 0,1-1 0 0 0,-1 1 0 0 0,0-1 1 0 0,0 1-1 0 0,0-1 0 0 0,0 1 0 0 0,0-1 0 0 0,0 1 0 0 0,-1-1 1 0 0,1 1-1 0 0,-1 0 0 0 0,0-1 0 0 0,0 1 0 0 0,0 0 0 0 0,0-1 1 0 0,0 1-1 0 0,0 0 0 0 0,0 0 0 0 0,-1 0 0 0 0,1 0 0 0 0,-1 0 0 0 0,0 0-18 0 0,-4-4-113 0 0,-1 0 0 0 0,1 1 0 0 0,-1-1 1 0 0,0 2-1 0 0,-1-1 0 0 0,1 1 1 0 0,-1 0-1 0 0,0 0 0 0 0,0 1 1 0 0,0 0-1 0 0,0 1 0 0 0,-1-1 112 0 0,-15 2-3794 0 0,3 5-3355 0 0,15 0-4691 0 0</inkml:trace>
  <inkml:trace contextRef="#ctx0" brushRef="#br0" timeOffset="196372.058">22927 1594 13451 0 0,'0'0'3025'0'0,"0"0"-1493"0"0,0 0-423 0 0,0 0 69 0 0,0 0-62 0 0,0 0-178 0 0,0 0-177 0 0,0 0-99 0 0,0 0-65 0 0,0 0-69 0 0,0 0-80 0 0,0 0-102 0 0,0 0-70 0 0,5-16-41 0 0,17-49-30 0 0,15 3 435 0 0,-36 61-643 0 0,0-1-1 0 0,0 1 1 0 0,0 0 0 0 0,0-1-1 0 0,0 1 1 0 0,0 0 0 0 0,0 0-1 0 0,0 0 1 0 0,0 0 0 0 0,0 0-1 0 0,1 0 1 0 0,-1 1 0 0 0,0-1-1 0 0,1 0 1 0 0,-1 0 0 0 0,0 1-1 0 0,1-1 1 0 0,-1 1 0 0 0,1 0-1 0 0,-1-1 1 0 0,1 1 0 0 0,-1 0-1 0 0,1 0 1 0 0,-1 0 0 0 0,1 0-1 0 0,0 0 1 0 0,-1 0 0 0 0,1 0-1 0 0,-1 0 1 0 0,1 1 0 0 0,-1-1-1 0 0,1 1 1 0 0,-1-1 0 0 0,0 1-1 0 0,1-1 1 0 0,-1 1 0 0 0,0 0-1 0 0,1 0 1 0 0,-1 0 0 0 0,0 0-1 0 0,0 0 1 0 0,1 0 0 0 0,-1 0-1 0 0,0 0 1 0 0,0 0 0 0 0,0 0-1 0 0,-1 1 1 0 0,2 0 3 0 0,5 58 27 0 0,-7-59-25 0 0,0 0 1 0 0,1 0 0 0 0,-1 0 0 0 0,0 0-1 0 0,0 0 1 0 0,1 0 0 0 0,-1 0 0 0 0,1 0-1 0 0,-1 0 1 0 0,1 0 0 0 0,-1 0 0 0 0,1 0-1 0 0,0-1 1 0 0,-1 1 0 0 0,1 0 0 0 0,0 0-1 0 0,-1 0 1 0 0,1-1 0 0 0,0 1 0 0 0,0 0-1 0 0,0-1 1 0 0,0 1 0 0 0,0-1 0 0 0,0 1-1 0 0,0-1 1 0 0,0 0 0 0 0,0 1-1 0 0,0-1 1 0 0,0 0 0 0 0,0 0 0 0 0,0 1-1 0 0,0-1 1 0 0,0 0 0 0 0,0 0 0 0 0,0 0-1 0 0,0 0 1 0 0,0-1 0 0 0,0 1 0 0 0,0 0-1 0 0,0 0 1 0 0,0-1 0 0 0,0 1 0 0 0,0 0-1 0 0,0-1 1 0 0,0 1 0 0 0,0-1 0 0 0,0 1-1 0 0,0-1 1 0 0,0 0 0 0 0,0 1-1 0 0,-1-1 1 0 0,1 0 0 0 0,1 0-3 0 0,53-43 182 0 0,-51 40-180 0 0,-4 3-1 0 0,4-3-3 0 0,-1 0-1 0 0,1 0 0 0 0,0 0 0 0 0,0 0 1 0 0,0 1-1 0 0,1 0 0 0 0,-1-1 1 0 0,1 2-1 0 0,0-1 0 0 0,0 0 0 0 0,0 1 1 0 0,0 0-1 0 0,0 0 0 0 0,0 1 0 0 0,1-1 1 0 0,-1 1-1 0 0,0 0 0 0 0,1 0 1 0 0,-1 1-1 0 0,1 0 0 0 0,4 0 3 0 0,60 68-455 0 0,-52-60-2333 0 0,-7-7-6482 0 0,-6-1-2547 0 0</inkml:trace>
  <inkml:trace contextRef="#ctx0" brushRef="#br0" timeOffset="196727.242">23508 1491 11194 0 0,'0'0'1545'0'0,"0"0"56"0"0,0 0 368 0 0,0 0 119 0 0,0 0-185 0 0,0 0-284 0 0,0 0-297 0 0,0 0-234 0 0,0 0-209 0 0,0 0-173 0 0,0 0-129 0 0,0 0-105 0 0,0 0-62 0 0,26-14-33 0 0,80-42-77 0 0,-67 19 105 0 0,-37 35-386 0 0,-1 0 0 0 0,1 0 0 0 0,-1 0-1 0 0,0 0 1 0 0,0 0 0 0 0,0 0-1 0 0,0 0 1 0 0,0 0 0 0 0,0 0-1 0 0,0-1 1 0 0,-1 1 0 0 0,0 0 0 0 0,1-1-1 0 0,-1 1 1 0 0,0 0 0 0 0,0-1-1 0 0,0 1 1 0 0,0-1 0 0 0,0 1 0 0 0,-1 0-1 0 0,1-1 1 0 0,-1 1 0 0 0,0 0-1 0 0,1 0 1 0 0,-1 0 0 0 0,0-1-1 0 0,0 1 1 0 0,-1 0 0 0 0,1 0 0 0 0,0 0-1 0 0,-1 0 1 0 0,1 1 0 0 0,-1-1-1 0 0,1 0 1 0 0,-1 1 0 0 0,0-1 0 0 0,-1 0-19 0 0,-6 2-35 0 0,1 1 1 0 0,-1 1 0 0 0,0 0 0 0 0,1 0 0 0 0,-1 1 0 0 0,1 0 0 0 0,0 0 0 0 0,0 1 0 0 0,0 0 0 0 0,1 0 0 0 0,-1 1 0 0 0,1 0 0 0 0,0 0 0 0 0,0 1 0 0 0,1 0 0 0 0,0 0-1 0 0,0 0 1 0 0,0 1 0 0 0,1 0 0 0 0,0 0 0 0 0,0 1 0 0 0,1-1 0 0 0,0 1 0 0 0,-3 6 34 0 0,5-12-6 0 0,0 1 1 0 0,0 0-1 0 0,0 0 1 0 0,1 0-1 0 0,-1 0 1 0 0,1 0-1 0 0,-1 0 1 0 0,1 0-1 0 0,0 1 0 0 0,0-1 1 0 0,1 0-1 0 0,-1 1 1 0 0,1-1-1 0 0,0 0 1 0 0,-1 1-1 0 0,1-1 0 0 0,1 0 1 0 0,-1 1-1 0 0,0-1 1 0 0,1 1-1 0 0,0-1 1 0 0,0 0-1 0 0,0 0 1 0 0,0 1-1 0 0,0-1 0 0 0,1 0 1 0 0,-1 0-1 0 0,1 0 1 0 0,1 1 5 0 0,7 3 13 0 0,0-1 0 0 0,0 0-1 0 0,1 0 1 0 0,-1-1 0 0 0,1 0 0 0 0,0-1 0 0 0,1-1 0 0 0,-1 0 0 0 0,1 0 0 0 0,-1-1 0 0 0,1 0 0 0 0,0-1 0 0 0,0-1 0 0 0,5 0-13 0 0,63 1-2856 0 0,-56-1 811 0 0,-10 0-4470 0 0,-4 0-5898 0 0</inkml:trace>
  <inkml:trace contextRef="#ctx0" brushRef="#br0" timeOffset="198119.135">19965 2739 7922 0 0,'0'0'1861'0'0,"0"0"-306"0"0,0 0-88 0 0,0 0 63 0 0,0 0-40 0 0,0 0-237 0 0,0 0-336 0 0,0 0-289 0 0,0 0-183 0 0,0 0-96 0 0,0 0-15 0 0,2 1 50 0 0,3 3-182 0 0,0 0 1 0 0,0 1-1 0 0,0 0 1 0 0,-1 0-1 0 0,0 1 0 0 0,0-1 1 0 0,0 1-1 0 0,0 0 1 0 0,-1 0-1 0 0,0 0 0 0 0,-1 0 1 0 0,1 1-1 0 0,-1-1 1 0 0,0 1-1 0 0,-1 1-202 0 0,3 1 114 0 0,9 32 134 0 0,-2 0 0 0 0,-2 1 0 0 0,-1 0-1 0 0,-2 0 1 0 0,-3 1 0 0 0,-1 0 0 0 0,-3 32-248 0 0,1-67 36 0 0,-1 1 1 0 0,0-1-1 0 0,0 0 0 0 0,-1 1 0 0 0,0-1 1 0 0,-1 0-1 0 0,1 0 0 0 0,-2 0 0 0 0,1 0 1 0 0,-1-1-1 0 0,0 1 0 0 0,-1-1 1 0 0,0 0-1 0 0,0 0 0 0 0,-1 0-36 0 0,5-6 13 0 0,1 0-1 0 0,0-1 1 0 0,0 1 0 0 0,-1-1-1 0 0,1 1 1 0 0,0-1 0 0 0,-1 1-1 0 0,1-1 1 0 0,-1 0-1 0 0,1 1 1 0 0,-1-1 0 0 0,1 1-1 0 0,0-1 1 0 0,-1 0 0 0 0,1 1-1 0 0,-1-1 1 0 0,0 0-1 0 0,1 0 1 0 0,-1 1 0 0 0,1-1-1 0 0,-1 0 1 0 0,1 0 0 0 0,-1 0-1 0 0,0 0 1 0 0,1 0-1 0 0,-1 1 1 0 0,1-1 0 0 0,-1 0-1 0 0,0-1 1 0 0,1 1 0 0 0,-1 0-1 0 0,1 0 1 0 0,-1 0-1 0 0,0 0 1 0 0,1 0 0 0 0,-1-1-1 0 0,1 1 1 0 0,-1 0 0 0 0,1 0-1 0 0,-1-1 1 0 0,1 1-1 0 0,-1 0 1 0 0,1-1 0 0 0,-1 1-1 0 0,1-1 1 0 0,-1 1 0 0 0,1 0-1 0 0,0-1 1 0 0,-1 1-1 0 0,1-1 1 0 0,0 1 0 0 0,-1-1-1 0 0,1 1 1 0 0,0-1 0 0 0,-1 0-1 0 0,1 1 1 0 0,0-1-1 0 0,0 1 1 0 0,0-1 0 0 0,0 0-1 0 0,0 1 1 0 0,0-1 0 0 0,0 1-1 0 0,0-1-12 0 0,-3-44 235 0 0,3 40-234 0 0,3-26 36 0 0,1 0-1 0 0,2 0 0 0 0,2 0 0 0 0,0 1 0 0 0,2 0 0 0 0,2 0 0 0 0,0 1 1 0 0,7-9-37 0 0,-1-2 28 0 0,4-10-11 0 0,2 1 0 0 0,2 0 1 0 0,3 2-1 0 0,1 2 0 0 0,2 0 1 0 0,3 2-1 0 0,1 2 0 0 0,1 1 1 0 0,3 2-1 0 0,43-32-17 0 0,-83 68 1 0 0,1 1 0 0 0,0-1 0 0 0,0 1-1 0 0,0 0 1 0 0,0-1 0 0 0,0 1 0 0 0,0 0-1 0 0,0-1 1 0 0,0 1 0 0 0,1 0 0 0 0,-1 0 0 0 0,0 0-1 0 0,1 0 1 0 0,-1 0 0 0 0,0 1 0 0 0,1-1 0 0 0,-1 0-1 0 0,1 1 1 0 0,0-1 0 0 0,-1 1 0 0 0,1-1 0 0 0,-1 1-1 0 0,1 0 1 0 0,0-1 0 0 0,-1 1 0 0 0,1 0 0 0 0,0 0-1 0 0,-1 0 1 0 0,1 0 0 0 0,0 1 0 0 0,-1-1 0 0 0,1 0-1 0 0,0 1 1 0 0,-1-1 0 0 0,1 1 0 0 0,-1 0 0 0 0,1-1-1 0 0,-1 1 1 0 0,1 0 0 0 0,-1 0 0 0 0,0 0 0 0 0,1 0-1 0 0,-1 0 1 0 0,0 0 0 0 0,0 0 0 0 0,0 1-1 0 0,1-1 1 0 0,-1 0 0 0 0,-1 1 0 0 0,1-1 0 0 0,0 1-1 0 0,0 0 0 0 0,-3 17 33 0 0,-1 0 0 0 0,-1-1 0 0 0,-1 1 0 0 0,0-1 0 0 0,-2 0 0 0 0,0 0-1 0 0,0-1 1 0 0,-2 0 0 0 0,0-1 0 0 0,-1 0 0 0 0,-1 0 0 0 0,-1-1-1 0 0,0 0 1 0 0,0-1 0 0 0,-2 0 0 0 0,-9 7-33 0 0,-110 78 5 0 0,65-80-861 0 0,67-36-3632 0 0,4 5-4105 0 0,3 5-3277 0 0</inkml:trace>
  <inkml:trace contextRef="#ctx0" brushRef="#br0" timeOffset="198526.574">20835 2492 13187 0 0,'0'0'1568'0'0,"0"0"-388"0"0,0 0-101 0 0,0 0 31 0 0,0 0-54 0 0,0 0-164 0 0,0 0-158 0 0,0 0-106 0 0,0 0-105 0 0,0 0-94 0 0,0 0-74 0 0,-26 33-84 0 0,-79 103-66 0 0,73-78 21 0 0,32-50-168 0 0,-1-5-38 0 0,0-1 1 0 0,1 0-1 0 0,-1 0 1 0 0,0 1-1 0 0,1-1 0 0 0,0 1 1 0 0,0-1-1 0 0,-1 1 0 0 0,1-1 1 0 0,1 0-1 0 0,-1 1 1 0 0,0-1-1 0 0,1 1 0 0 0,-1-1 1 0 0,1 0-1 0 0,0 1 0 0 0,-1-1 1 0 0,1 0-1 0 0,0 0 1 0 0,0 1-1 0 0,1-1 0 0 0,-1 0 1 0 0,0 0-1 0 0,1 0 0 0 0,0-1 1 0 0,-1 1-1 0 0,1 0 1 0 0,0 0-1 0 0,0-1 0 0 0,-1 1 1 0 0,1-1-1 0 0,1 0 0 0 0,-1 0 1 0 0,0 1-1 0 0,0-1 1 0 0,0 0-1 0 0,1-1 0 0 0,-1 1 1 0 0,0 0-1 0 0,1-1 0 0 0,-1 1 1 0 0,0-1-1 0 0,2 0-20 0 0,2-1 79 0 0,0 0 0 0 0,0 0 0 0 0,0-1 0 0 0,0 0 0 0 0,-1 0 0 0 0,1-1 0 0 0,-1 0 0 0 0,1 0 0 0 0,-1 0 0 0 0,0 0 0 0 0,0-1 0 0 0,0 0 0 0 0,-1 0 0 0 0,1 0 0 0 0,-1 0 0 0 0,0-1 0 0 0,-1 0 0 0 0,1 0 0 0 0,-1 0 0 0 0,1 0 0 0 0,-2 0 0 0 0,1-1 0 0 0,0 1 0 0 0,-1-1 0 0 0,0 0 0 0 0,-1 0 0 0 0,1 0 0 0 0,-1 0 0 0 0,0 0 0 0 0,-1 0 0 0 0,1 0 0 0 0,-1 0 0 0 0,0 0 0 0 0,-1-4-79 0 0,0-1-31 0 0,0 0-1 0 0,-1 0 1 0 0,-1 1 0 0 0,1-1-1 0 0,-2 1 1 0 0,1 0-1 0 0,-2 0 1 0 0,1 0 0 0 0,-1 0-1 0 0,-1 0 1 0 0,1 1 0 0 0,-2 0-1 0 0,1 1 1 0 0,-1-1-1 0 0,-4-2 32 0 0,-10-3-1283 0 0,6 12-4682 0 0,11 2-3457 0 0</inkml:trace>
  <inkml:trace contextRef="#ctx0" brushRef="#br0" timeOffset="198777.18">21181 2459 17716 0 0,'0'0'771'0'0,"0"0"-211"0"0,0 0 112 0 0,0 0 187 0 0,0 0 73 0 0,0 0-76 0 0,0 0-170 0 0,0 0-182 0 0,0 0-119 0 0,0 0-97 0 0,-5 31-89 0 0,-16 97-70 0 0,5-69 351 0 0,12-39-5045 0 0,4-36-5346 0 0,0 11-650 0 0</inkml:trace>
  <inkml:trace contextRef="#ctx0" brushRef="#br0" timeOffset="199030.014">21163 2124 6745 0 0,'0'0'4025'0'0,"0"0"-2512"0"0,0 0-545 0 0,0 0-136 0 0,0 0-64 0 0,0 0-160 0 0,0 0-360 0 0,0 0-288 0 0,0 0-256 0 0,0 0-224 0 0,0 0-344 0 0,0 0-840 0 0,0 0-2281 0 0,0 0-4313 0 0</inkml:trace>
  <inkml:trace contextRef="#ctx0" brushRef="#br0" timeOffset="199257.77">21397 2588 9906 0 0,'0'0'2875'0'0,"0"0"-1058"0"0,0 0-433 0 0,0 0-61 0 0,0 0-145 0 0,0 0-220 0 0,0 0-168 0 0,0 0-127 0 0,0 0-87 0 0,0 0-59 0 0,0 0-78 0 0,0 0-37 0 0,5-10-46 0 0,96-193 1201 0 0,-99 200-1566 0 0,0 1 0 0 0,0-1 0 0 0,0 1 0 0 0,0-1 0 0 0,0 1 0 0 0,1 0 1 0 0,-1 0-1 0 0,1 0 0 0 0,-1 0 0 0 0,1 1 0 0 0,0-1 0 0 0,0 1 0 0 0,0-1 0 0 0,-1 1 0 0 0,2 0 0 0 0,-1 0 0 0 0,0 0 0 0 0,3 0 9 0 0,0 31-244 0 0,-9 134 115 0 0,4-161 136 0 0,0-1 1 0 0,1 1-1 0 0,0-1 1 0 0,0 0-1 0 0,-1 1 1 0 0,1-1-1 0 0,1 0 1 0 0,-1 0-1 0 0,0 0 1 0 0,0-1-1 0 0,1 1 1 0 0,-1 0-1 0 0,1-1 1 0 0,-1 0-1 0 0,1 1 1 0 0,0-1-1 0 0,0 0 1 0 0,-1-1-1 0 0,1 1 1 0 0,0 0 0 0 0,0-1-1 0 0,0 1 1 0 0,0-1-1 0 0,0 0 1 0 0,0 0-1 0 0,0 0 1 0 0,0-1-1 0 0,0 1 1 0 0,-1 0-1 0 0,2-1-7 0 0,1 1 37 0 0,3-3 69 0 0,1 1-1 0 0,-1-1 1 0 0,1 0-1 0 0,-1-1 0 0 0,0 0 1 0 0,0 0-1 0 0,-1 0 1 0 0,1-1-1 0 0,-1-1 1 0 0,0 1-1 0 0,-1-1 0 0 0,1 0 1 0 0,-1-1-1 0 0,0 1 1 0 0,-1-1-1 0 0,3-3-105 0 0,72-134 720 0 0,-73 129-1030 0 0,4-9-1067 0 0,-1 12-4723 0 0,-6 8-5635 0 0</inkml:trace>
  <inkml:trace contextRef="#ctx0" brushRef="#br0" timeOffset="199544.747">22192 1907 17196 0 0,'0'0'1728'0'0,"0"0"-609"0"0,0 0-254 0 0,0 0 69 0 0,0 0 49 0 0,0 0 9 0 0,0 0-68 0 0,0 0-125 0 0,0 0-113 0 0,0 0-113 0 0,0 0-94 0 0,5 32-91 0 0,16 100-76 0 0,-3 112 433 0 0,-16-230-791 0 0,0 1-1 0 0,1-1 0 0 0,0 0 0 0 0,2 0 1 0 0,-1-1-1 0 0,1 1 0 0 0,1-1 0 0 0,1 0 0 0 0,0 0 1 0 0,0-1-1 0 0,1 0 0 0 0,1 0 47 0 0,7-2-1939 0 0,-13-12-3896 0 0,-9-5-4033 0 0,3 3-652 0 0</inkml:trace>
  <inkml:trace contextRef="#ctx0" brushRef="#br0" timeOffset="199743.957">21975 2154 14155 0 0,'0'0'2371'0'0,"0"0"-640"0"0,0 0-341 0 0,0 0-154 0 0,0 0-146 0 0,0 0-154 0 0,0 0-168 0 0,0 0-114 0 0,0 0-105 0 0,0 0-85 0 0,32-5-95 0 0,100-13-130 0 0,16 8 123 0 0,-58 9-1226 0 0,-53 1-7765 0 0,-33 0-3367 0 0</inkml:trace>
  <inkml:trace contextRef="#ctx0" brushRef="#br0" timeOffset="200760.907">22939 2231 1944 0 0,'0'0'1267'0'0,"0"0"168"0"0,0 0 320 0 0,0 0 248 0 0,0 0-30 0 0,0 0-286 0 0,0 0-312 0 0,0 0-294 0 0,0 0-210 0 0,0 0-121 0 0,0 0-57 0 0,3-1-49 0 0,-3 0-575 0 0,0 1 0 0 0,1 0 0 0 0,-1 0 0 0 0,1 0-1 0 0,-1 0 1 0 0,1-1 0 0 0,-1 1 0 0 0,1 0-1 0 0,-1 0 1 0 0,1 0 0 0 0,-1 0 0 0 0,1 0 0 0 0,-1 0-1 0 0,1 0 1 0 0,-1 0 0 0 0,1 1 0 0 0,-1-1-1 0 0,1 0 1 0 0,-1 0 0 0 0,0 0 0 0 0,1 0 0 0 0,-1 1-1 0 0,1-1 1 0 0,-1 0 0 0 0,1 0 0 0 0,-1 1-1 0 0,0-1 1 0 0,1 0 0 0 0,-1 1 0 0 0,0-1-1 0 0,1 0 1 0 0,-1 1 0 0 0,0-1 0 0 0,1 1 0 0 0,-1-1-1 0 0,0 0 1 0 0,0 1 0 0 0,0-1 0 0 0,1 1-1 0 0,-1-1 1 0 0,0 1 0 0 0,0-1 0 0 0,0 1 0 0 0,0-1-1 0 0,0 1 1 0 0,0-1 0 0 0,0 1 0 0 0,0-1-1 0 0,0 1 1 0 0,0-1 0 0 0,0 1 0 0 0,0-1 0 0 0,0 1-1 0 0,0-1 1 0 0,-1 0 0 0 0,1 1 0 0 0,0-1-1 0 0,0 1 1 0 0,0-1 0 0 0,-1 1 0 0 0,1-1 0 0 0,0 0-1 0 0,-1 1 1 0 0,1-1 0 0 0,0 0 0 0 0,-1 1-69 0 0,1 8-280 0 0,-7 148 1364 0 0,8-154-1063 0 0,-1-1 0 0 0,0 0-1 0 0,1 1 1 0 0,-1-1 0 0 0,1 0-1 0 0,-1 0 1 0 0,1 0 0 0 0,0 1-1 0 0,0-1 1 0 0,0 0 0 0 0,0 0-1 0 0,1 0 1 0 0,-1 0 0 0 0,0-1-1 0 0,1 1 1 0 0,0 0-1 0 0,-1 0 1 0 0,1-1 0 0 0,0 1-1 0 0,0-1 1 0 0,-1 0 0 0 0,1 1-1 0 0,0-1 1 0 0,1 0 0 0 0,-1 0-1 0 0,0 0 1 0 0,0-1 0 0 0,0 1-1 0 0,0 0 1 0 0,1-1 0 0 0,-1 1-1 0 0,0-1 1 0 0,1 0 0 0 0,-1 0-1 0 0,0 0 1 0 0,1 0 0 0 0,-1 0-1 0 0,1-1-20 0 0,82-31 1590 0 0,-75 26-1486 0 0,0-1-1 0 0,0-1 0 0 0,-1 0 1 0 0,0 0-1 0 0,-1-1 0 0 0,0 0 1 0 0,0 0-1 0 0,-1-1 0 0 0,0 0 1 0 0,0 0-1 0 0,-1 0 0 0 0,-1-1 1 0 0,0 0-1 0 0,0 0 0 0 0,-1-1 1 0 0,-1 1-1 0 0,0-1 0 0 0,0 0 1 0 0,-1 0-1 0 0,-1 0 0 0 0,0-8-103 0 0,-1 16-58 0 0,-1 0 1 0 0,0 0-1 0 0,0 0 0 0 0,-1 1 0 0 0,1-1 0 0 0,-1 0 1 0 0,0 1-1 0 0,0-1 0 0 0,0 1 0 0 0,0-1 0 0 0,-1 1 1 0 0,1 0-1 0 0,-1 0 0 0 0,0 0 0 0 0,0 1 0 0 0,0-1 1 0 0,0 1-1 0 0,0-1 0 0 0,-1 1 0 0 0,1 0 0 0 0,-1 0 1 0 0,0 1-1 0 0,1-1 0 0 0,-1 1 0 0 0,0-1 0 0 0,0 1 1 0 0,0 0-1 0 0,0 1 0 0 0,0-1 0 0 0,0 1 0 0 0,0 0 1 0 0,0 0-1 0 0,0 0 0 0 0,0 0 0 0 0,0 1 0 0 0,0-1 1 0 0,0 1-1 0 0,1 0 0 0 0,-1 0 0 0 0,0 1 0 0 0,0-1 1 0 0,0 1-1 0 0,1 0 0 0 0,-1 0 0 0 0,1 0 0 0 0,0 0 1 0 0,0 1 57 0 0,-19 22-3525 0 0,10-8-4165 0 0,5-8-3994 0 0</inkml:trace>
  <inkml:trace contextRef="#ctx0" brushRef="#br0" timeOffset="201243.66">23298 2474 7394 0 0,'0'0'2552'0'0,"0"0"-703"0"0,0 0-146 0 0,0 0 104 0 0,0 0-90 0 0,0 0-247 0 0,0 0-279 0 0,0 0-227 0 0,0 0-106 0 0,0 0-74 0 0,0 0-73 0 0,0 0-75 0 0,17-21-61 0 0,51-65-63 0 0,-22 12 903 0 0,-15-10-357 0 0,-15 183-1327 0 0,-14-94 291 0 0,0 1-1 0 0,0-1 1 0 0,1 1-1 0 0,-1-1 1 0 0,2 0-1 0 0,-1 0 1 0 0,0 0 0 0 0,1-1-1 0 0,0 1 1 0 0,0-1-1 0 0,0 0 1 0 0,1 0-1 0 0,-1 0 1 0 0,1 0-1 0 0,0-1 1 0 0,0 0 0 0 0,0 0-1 0 0,0 0 1 0 0,1-1-1 0 0,-1 0 1 0 0,1 0-1 0 0,0 0 1 0 0,0 0-1 0 0,-1-1 1 0 0,1 0-1 0 0,0-1 1 0 0,0 1 0 0 0,0-1-1 0 0,0 0 1 0 0,0 0-1 0 0,2-1-21 0 0,0-3 109 0 0,-1 1-1 0 0,0-1 1 0 0,-1 0-1 0 0,1 0 1 0 0,-1-1-1 0 0,0 0 1 0 0,0 0-1 0 0,0-1 1 0 0,-1 0-1 0 0,1 0 1 0 0,-2 0-1 0 0,1 0 1 0 0,-1-1-1 0 0,1 1 1 0 0,-2-1-1 0 0,1-1 1 0 0,0-2-109 0 0,1 1-31 0 0,-1-1 1 0 0,0 0 0 0 0,-1 0 0 0 0,0 0-1 0 0,0-1 1 0 0,-1 1 0 0 0,-1-1 0 0 0,0 1 0 0 0,0-1-1 0 0,-1 0 1 0 0,0 1 0 0 0,-2-10 30 0 0,-6 13-2800 0 0,4 6-5470 0 0,2 1-4456 0 0</inkml:trace>
  <inkml:trace contextRef="#ctx0" brushRef="#br0" timeOffset="204567.55">19784 3785 0 0 0,'0'0'806'0'0,"0"0"307"0"0,0 0 194 0 0,0 0 36 0 0,0 0-27 0 0,0 0-134 0 0,0 0-131 0 0,0 0-66 0 0,0 0 19 0 0,-5 0 45 0 0,-16 3 20 0 0,5 9 4172 0 0,13 20-3591 0 0,2-24-1286 0 0,1 349 2134 0 0,2-384 1139 0 0,5-25-2778 0 0,-1 2-571 0 0,-1 8-178 0 0,1 0 0 0 0,3 0 0 0 0,1 1 0 0 0,2 0 0 0 0,1 1 0 0 0,17-32-110 0 0,-26 64 3 0 0,-1 1-1 0 0,-1 1-1 0 0,1-1 0 0 0,0 1 1 0 0,1 0-1 0 0,-1 0 1 0 0,1 0-1 0 0,1 1 0 0 0,-1-1 1 0 0,1 1-1 0 0,0 0 0 0 0,0 0 1 0 0,0 1-1 0 0,1 0 0 0 0,-1 0 1 0 0,3-1-2 0 0,-6 4-2 0 0,-1 1 0 0 0,1 0 0 0 0,-1 0 0 0 0,1 0 1 0 0,-1 0-1 0 0,1 0 0 0 0,-1 0 0 0 0,1 0 0 0 0,-1 0 0 0 0,1 1 1 0 0,-1-1-1 0 0,1 1 0 0 0,-1-1 0 0 0,1 1 0 0 0,-1-1 0 0 0,0 1 0 0 0,1 0 1 0 0,-1 0-1 0 0,0 0 0 0 0,0 0 0 0 0,1 0 0 0 0,-1 0 0 0 0,0 0 0 0 0,0 0 1 0 0,0 0-1 0 0,0 0 0 0 0,0 1 0 0 0,-1-1 0 0 0,1 0 0 0 0,0 1 1 0 0,-1-1-1 0 0,1 0 0 0 0,0 1 0 0 0,-1-1 0 0 0,0 1 0 0 0,1-1 0 0 0,-1 1 1 0 0,0 1 1 0 0,8 60 87 0 0,-12 17-1522 0 0,4-79 386 0 0,0-1-778 0 0,0 0-1613 0 0,0 0-3772 0 0,0 0-4696 0 0</inkml:trace>
  <inkml:trace contextRef="#ctx0" brushRef="#br0" timeOffset="204896.194">20123 3785 8586 0 0,'0'0'4861'0'0,"0"0"-2901"0"0,0 0-981 0 0,0 0-68 0 0,0 0 13 0 0,0 0-45 0 0,0 0-137 0 0,0 0-186 0 0,0 0-139 0 0,0 0-97 0 0,0 0-108 0 0,0 0-66 0 0,-10 33-49 0 0,-31 105-34 0 0,33-79 28 0 0,11-54-73 0 0,-2-1 52 0 0,1-1-1 0 0,0 0 1 0 0,0 0-1 0 0,1 0 1 0 0,-1 0-1 0 0,1 0 1 0 0,-1 0 0 0 0,1 0-1 0 0,0-1 1 0 0,0 0-1 0 0,0 1 1 0 0,0-1 0 0 0,0 0-1 0 0,1 0 1 0 0,-1-1-1 0 0,1 1 1 0 0,-1-1-1 0 0,1 0 1 0 0,-1 0 0 0 0,1 0-1 0 0,0 0 1 0 0,-1 0-1 0 0,1-1 1 0 0,0 0-1 0 0,0 0 1 0 0,0 0 0 0 0,-1 0-1 0 0,1-1 1 0 0,0 1-1 0 0,0-1 1 0 0,-1 0-1 0 0,1 0 1 0 0,0 0 0 0 0,-1-1-1 0 0,1 1 1 0 0,-1-1-1 0 0,0 0 1 0 0,1 0 0 0 0,-1 0-1 0 0,0 0 1 0 0,0 0-1 0 0,0-1 1 0 0,-1 1-1 0 0,1-1 1 0 0,0 0 0 0 0,-1 0-1 0 0,0 0 1 0 0,0 0-1 0 0,0-1 1 0 0,0 1-1 0 0,0 0 1 0 0,-1-1-70 0 0,3-1 41 0 0,-1-1 0 0 0,0 1 0 0 0,0-1 0 0 0,-1 0 0 0 0,0 0 1 0 0,0 0-1 0 0,0 0 0 0 0,0 0 0 0 0,-1 0 0 0 0,0 0 0 0 0,-1 0 0 0 0,1-1 0 0 0,-1 1 0 0 0,0 0 0 0 0,-1 0 0 0 0,0-1 0 0 0,0 1 0 0 0,0 0 1 0 0,0 0-1 0 0,-1 0 0 0 0,0 0 0 0 0,-1 0 0 0 0,1 0 0 0 0,-1 1 0 0 0,0-1 0 0 0,0 1 0 0 0,-1 0 0 0 0,0 0 0 0 0,0 0 0 0 0,-3-4-41 0 0,-56-33-2007 0 0,31 37-8506 0 0,25 5-1515 0 0</inkml:trace>
  <inkml:trace contextRef="#ctx0" brushRef="#br0" timeOffset="205848.145">20397 3847 4225 0 0,'0'0'2256'0'0,"0"0"-144"0"0,0 0-105 0 0,0 0-48 0 0,0 0-159 0 0,0 0-401 0 0,0 0-437 0 0,0 0-329 0 0,0 0-241 0 0,0 0-117 0 0,0 0-11 0 0,0 0 51 0 0,0 0 102 0 0,3 3 107 0 0,3 8-176 0 0,1 1 1 0 0,-1 1-1 0 0,-1-1 0 0 0,0 1 1 0 0,-1 0-1 0 0,-1 0 0 0 0,0 0 1 0 0,0 0-1 0 0,-1 1 0 0 0,-1-1 1 0 0,0 1-1 0 0,-1 0 0 0 0,-1 8-348 0 0,1-1 141 0 0,-5 114 261 0 0,-15-71-272 0 0,19-65-92 0 0,0 0-1 0 0,-1 0 0 0 0,1 1 0 0 0,0-1 0 0 0,0 0 1 0 0,0 0-1 0 0,0 0 0 0 0,0 0 0 0 0,1 0 1 0 0,-1 0-1 0 0,0 0 0 0 0,0 0 0 0 0,1 0 0 0 0,-1-1 1 0 0,1 1-1 0 0,-1 0 0 0 0,1 0 0 0 0,-1-1 1 0 0,1 1-1 0 0,0 0 0 0 0,-1-1 0 0 0,1 1 0 0 0,0 0 1 0 0,0-1-1 0 0,0 1 0 0 0,0 0 0 0 0,0-1 1 0 0,1 1-1 0 0,-1 0 0 0 0,0-1 0 0 0,1 1 0 0 0,-1 0 1 0 0,0 0-1 0 0,1-2-37 0 0,3-21 40 0 0,0 1 1 0 0,1-1-1 0 0,2 0 1 0 0,0 1-1 0 0,1 1 1 0 0,2-1-1 0 0,0 1 1 0 0,1 1-1 0 0,14-19-40 0 0,-16 22 2 0 0,2 1 0 0 0,0 0 0 0 0,0 1 0 0 0,2 0 0 0 0,0 1 0 0 0,1 0 0 0 0,0 1 0 0 0,1 1 0 0 0,1 0 0 0 0,0 1 1 0 0,0 1-1 0 0,1 1 0 0 0,16-8-2 0 0,-30 16 3 0 0,-1 1 0 0 0,1 0 1 0 0,-1 0-1 0 0,1 0 1 0 0,0 1-1 0 0,-1-1 1 0 0,1 1-1 0 0,0-1 0 0 0,-1 1 1 0 0,1 0-1 0 0,0 0 1 0 0,-1 0-1 0 0,1 0 1 0 0,0 0-1 0 0,0 1 0 0 0,-1-1 1 0 0,1 1-1 0 0,-1 0 1 0 0,1 0-1 0 0,0 0 0 0 0,-1 0 1 0 0,0 0-1 0 0,1 1 1 0 0,-1-1-1 0 0,0 1 1 0 0,1-1-1 0 0,-1 1 0 0 0,0 0 1 0 0,0 0-1 0 0,-1 0 1 0 0,1 0-1 0 0,0 0 1 0 0,-1 0-1 0 0,1 0 0 0 0,-1 1 1 0 0,1-1-1 0 0,-1 0 1 0 0,0 1-1 0 0,0 2-3 0 0,20 105 248 0 0,-21-102-243 0 0,0 0-1 0 0,-1-1 1 0 0,0 1-1 0 0,0 0 1 0 0,0-1 0 0 0,-1 1-1 0 0,-1-1 1 0 0,1 0-1 0 0,-1 0 1 0 0,0 0-1 0 0,-1 0 1 0 0,1 0 0 0 0,-1-1-1 0 0,-1 1 1 0 0,1-1-1 0 0,-1 0 1 0 0,0 0 0 0 0,-1-1-1 0 0,1 0 1 0 0,-1 0-1 0 0,0 0 1 0 0,0 0-1 0 0,-1-1 1 0 0,1 0 0 0 0,-1-1-1 0 0,0 1 1 0 0,0-1-1 0 0,0 0 1 0 0,0-1 0 0 0,-1 0-1 0 0,1 0 1 0 0,-5 0-5 0 0,6 0-80 0 0,0-1 1 0 0,0 1-1 0 0,0-1 1 0 0,0 0 0 0 0,0-1-1 0 0,0 0 1 0 0,0 0-1 0 0,-1 0 1 0 0,1-1-1 0 0,0 1 1 0 0,0-1 0 0 0,0-1-1 0 0,0 1 1 0 0,0-1-1 0 0,0 0 1 0 0,1-1-1 0 0,-1 1 1 0 0,0-1 0 0 0,1 0-1 0 0,0-1 1 0 0,0 1-1 0 0,0-1 1 0 0,0 0-1 0 0,1 0 1 0 0,-1-1 79 0 0,4-28-4576 0 0,9 16-2568 0 0,-3 15-3307 0 0</inkml:trace>
  <inkml:trace contextRef="#ctx0" brushRef="#br0" timeOffset="206300.137">20769 3928 2272 0 0,'0'0'2604'0'0,"0"0"-984"0"0,0 0-106 0 0,0 0 127 0 0,0 0 8 0 0,0 0-121 0 0,0 0-169 0 0,0 0-151 0 0,0 0-138 0 0,0 0-111 0 0,0 0-79 0 0,0 0-72 0 0,0 0-68 0 0,29-4-56 0 0,90-15-69 0 0,-59-6 561 0 0,-51 15-907 0 0,-3 7-142 0 0,0-2 1 0 0,-1 1-1 0 0,1-1 1 0 0,-1 0-1 0 0,0 0 1 0 0,0 0-1 0 0,-1-1 1 0 0,0 1 0 0 0,1-1-1 0 0,-2 0 1 0 0,1-1-1 0 0,-1 1 1 0 0,0 0-1 0 0,0-1 1 0 0,-1 0 0 0 0,0 0-1 0 0,0 0 1 0 0,-1 0-1 0 0,0 0 1 0 0,0 0-1 0 0,0 0 1 0 0,-1 0-1 0 0,0-3-127 0 0,-2 8 2 0 0,-1 1 0 0 0,1-1 0 0 0,0 0-1 0 0,-1 1 1 0 0,1 0 0 0 0,0-1 0 0 0,-1 1 0 0 0,0 0-1 0 0,1 0 1 0 0,-1 0 0 0 0,0 1 0 0 0,1-1-1 0 0,-1 1 1 0 0,0-1 0 0 0,0 1 0 0 0,1 0-1 0 0,-1 0 1 0 0,0 0 0 0 0,0 1 0 0 0,0-1-1 0 0,1 0 1 0 0,-1 1 0 0 0,0 0 0 0 0,1 0-1 0 0,-1 0 1 0 0,0 0 0 0 0,1 0 0 0 0,-2 1-2 0 0,-7 6-13 0 0,0-1 0 0 0,1 2 0 0 0,0-1 0 0 0,0 1 0 0 0,1 1 0 0 0,0 0 1 0 0,1 0-1 0 0,0 1 0 0 0,1 0 0 0 0,0 0 0 0 0,0 1 0 0 0,1-1 0 0 0,1 1 0 0 0,0 1 0 0 0,1-1 1 0 0,0 1-1 0 0,1 0 0 0 0,0 0 0 0 0,1 0 0 0 0,1 0 0 0 0,0 4 13 0 0,0-12 3 0 0,1 0 1 0 0,0 0-1 0 0,0 0 0 0 0,1 1 1 0 0,-1-1-1 0 0,1-1 0 0 0,0 1 0 0 0,1 0 1 0 0,-1 0-1 0 0,1 0 0 0 0,0-1 1 0 0,0 1-1 0 0,1 0 0 0 0,-1-1 0 0 0,1 0 1 0 0,0 0-1 0 0,0 0 0 0 0,0 0 1 0 0,1 0-1 0 0,-1-1 0 0 0,1 1 1 0 0,0-1-1 0 0,0 0 0 0 0,0 0 0 0 0,0 0 1 0 0,1-1-1 0 0,-1 0 0 0 0,1 0 1 0 0,0 0-1 0 0,-1 0 0 0 0,1-1 0 0 0,4 1-3 0 0,-2 0 0 0 0,0-1 0 0 0,0 0 0 0 0,1 0 0 0 0,-1 0 0 0 0,0-1 0 0 0,1-1 0 0 0,-1 1 0 0 0,0-1 0 0 0,0 0 0 0 0,1-1 0 0 0,-1 0 0 0 0,0 0 0 0 0,0 0 0 0 0,-1-1 0 0 0,1 0 0 0 0,0-1 0 0 0,4-3 0 0 0,-6 4-398 0 0,13-9-1042 0 0,-8 3-5654 0 0,-8 8-4658 0 0</inkml:trace>
  <inkml:trace contextRef="#ctx0" brushRef="#br0" timeOffset="209522.12">21964 3416 8722 0 0,'0'0'2383'0'0,"0"0"-399"0"0,0 0-273 0 0,0 0-126 0 0,0 0-106 0 0,0 0-235 0 0,0 0-274 0 0,0 0-240 0 0,0 0-207 0 0,0 0-161 0 0,0 0-136 0 0,0 0 233 0 0,16 71 1131 0 0,-7-34-1300 0 0,-2 1 0 0 0,-2 0 0 0 0,-2 0 1 0 0,-1 0-1 0 0,-2 0 0 0 0,-1 0 0 0 0,-2 1 1 0 0,-9 36-291 0 0,-82 181 172 0 0,149-395-7096 0 0,-47 110 4488 0 0,1-7-5912 0 0,-4 20-406 0 0</inkml:trace>
  <inkml:trace contextRef="#ctx0" brushRef="#br0" timeOffset="210028.15">21780 3464 7778 0 0,'0'0'1937'0'0,"0"0"-304"0"0,0 0-154 0 0,0 0-6 0 0,0 0-78 0 0,0 0-176 0 0,0 0-265 0 0,0 0-238 0 0,0 0-163 0 0,0 0-74 0 0,0 0-33 0 0,0 0-24 0 0,10-8 21 0 0,33-24-16 0 0,38 10 837 0 0,-2 11-452 0 0,-1 4 0 0 0,1 3-1 0 0,4 4-811 0 0,-80-1 6 0 0,-1 0 1 0 0,1 0-1 0 0,-1 0 0 0 0,1 1 0 0 0,-1 0 0 0 0,1-1 0 0 0,-1 1 0 0 0,1 0 0 0 0,0 0 0 0 0,-1 0 0 0 0,1 1 1 0 0,-1-1-1 0 0,1 0 0 0 0,0 1 0 0 0,-1 0 0 0 0,1 0 0 0 0,-1 0 0 0 0,0 0 0 0 0,1 0 0 0 0,-1 0 0 0 0,0 0 0 0 0,0 1 1 0 0,0-1-1 0 0,1 1 0 0 0,-2 0 0 0 0,1 0 0 0 0,0 0 0 0 0,0-1 0 0 0,0 2 0 0 0,-1-1 0 0 0,1 0 0 0 0,-1 0 1 0 0,0 0-1 0 0,0 1 0 0 0,0-1 0 0 0,0 1 0 0 0,0-1 0 0 0,0 0 0 0 0,-1 1 0 0 0,1 0 0 0 0,-1-1 0 0 0,1 1 1 0 0,-1-1-1 0 0,0 1 0 0 0,0 0 0 0 0,0-1 0 0 0,-1 1 0 0 0,1-1 0 0 0,-1 3-6 0 0,-74 93 297 0 0,32-53-231 0 0,-87 106-11 0 0,129-147-55 0 0,1-1 1 0 0,-1 1-1 0 0,1-1 1 0 0,0 1 0 0 0,-1 0-1 0 0,2-1 1 0 0,-1 1-1 0 0,0-1 1 0 0,1 1 0 0 0,0-1-1 0 0,0 1 1 0 0,0-1-1 0 0,0 1 1 0 0,0-1 0 0 0,1 0-1 0 0,0 1 1 0 0,-1-1-1 0 0,1 0 1 0 0,0 0 0 0 0,0 0-1 0 0,1-1 1 0 0,-1 1-1 0 0,1 0 1 0 0,-1-1 0 0 0,1 0-1 0 0,0 1 1 0 0,0-1-1 0 0,0 0 1 0 0,0 0 0 0 0,0-1-1 0 0,1 1 1 0 0,-1-1-1 0 0,0 0 1 0 0,1 1 0 0 0,-1-1-1 0 0,1-1 1 0 0,2 1-1 0 0,3 4 0 0 0,155 51 19 0 0,-81-7 100 0 0,-81-48-101 0 0,0 1 1 0 0,-1 0-1 0 0,1 0 1 0 0,0-1-1 0 0,-1 1 1 0 0,0 0-1 0 0,1 0 1 0 0,-1 0-1 0 0,0 0 0 0 0,0 0 1 0 0,0 1-1 0 0,-1-1 1 0 0,1 0-1 0 0,0 0 1 0 0,-1 1-1 0 0,1-1 1 0 0,-1 0-1 0 0,0 1 0 0 0,0-1 1 0 0,0 0-1 0 0,0 1 1 0 0,0-1-1 0 0,-1 0 1 0 0,1 1-1 0 0,-1-1 1 0 0,1 0-1 0 0,-1 1 1 0 0,0-1-1 0 0,0 0 0 0 0,0 0 1 0 0,0 0-1 0 0,0 0 1 0 0,0 0-1 0 0,-1 0 1 0 0,1 0-1 0 0,-1 0 1 0 0,1-1-1 0 0,-3 3-18 0 0,-8 6 51 0 0,-1-1 0 0 0,0 0 0 0 0,0 0 0 0 0,-1-2 0 0 0,0 1 0 0 0,0-2 0 0 0,-1 0 0 0 0,0-1 0 0 0,-11 3-51 0 0,-19 5-176 0 0,1-1-1 0 0,-2-3 1 0 0,1-2 0 0 0,-1-1-1 0 0,0-3 1 0 0,-30-2 176 0 0,108-15-4690 0 0,-17 10 200 0 0,-3 0-6337 0 0</inkml:trace>
  <inkml:trace contextRef="#ctx0" brushRef="#br0" timeOffset="-214554.726">22673 3877 2737 0 0,'0'0'2248'0'0,"0"0"-445"0"0,0 0-225 0 0,0 0-55 0 0,0 0-60 0 0,0 0-127 0 0,0 0-230 0 0,0 0-253 0 0,0 0-242 0 0,0 0-162 0 0,0 0-98 0 0,-16 9-63 0 0,-50 34-49 0 0,18 16 339 0 0,38-38-368 0 0,4-11-104 0 0,2 1 1 0 0,-1 0-1 0 0,1-1 0 0 0,1 1 0 0 0,0 1 1 0 0,1-1-1 0 0,0 0 0 0 0,0 1 0 0 0,1-1 1 0 0,1 1-1 0 0,0-1 0 0 0,1 3-106 0 0,-1-11 50 0 0,0-1 0 0 0,0 0 0 0 0,1 1 0 0 0,-1-1 0 0 0,1 0 0 0 0,-1 0 0 0 0,1 0 0 0 0,0 1 0 0 0,0-1 0 0 0,0 0 0 0 0,0 0 0 0 0,0 0 0 0 0,1-1 0 0 0,-1 1 0 0 0,1 0 0 0 0,-1 0 0 0 0,1-1 0 0 0,-1 1 0 0 0,1-1 0 0 0,0 1 0 0 0,0-1 0 0 0,0 0 0 0 0,0 1 1 0 0,0-1-1 0 0,0 0 0 0 0,0 0 0 0 0,0-1 0 0 0,0 1 0 0 0,1 0 0 0 0,-1-1 0 0 0,0 1 0 0 0,0-1 0 0 0,1 0 0 0 0,-1 0 0 0 0,2 0-50 0 0,80-19 2393 0 0,-65 9-2189 0 0,-1-1 0 0 0,-1-1 0 0 0,0-1 0 0 0,0 0 0 0 0,-1-1 0 0 0,-1-1 0 0 0,5-7-204 0 0,-14 16 61 0 0,-1 0 0 0 0,0-1-1 0 0,0 0 1 0 0,-1 0 0 0 0,1 0 0 0 0,-1-1 0 0 0,-1 1 0 0 0,0-1 0 0 0,0 0-1 0 0,0 0 1 0 0,-1 0 0 0 0,0 0 0 0 0,-1 0 0 0 0,0-1 0 0 0,0 1 0 0 0,-1 0-1 0 0,0-1 1 0 0,0 1 0 0 0,-2-8-61 0 0,2 13-135 0 0,-1-1-1 0 0,0 1 1 0 0,-1 0-1 0 0,1-1 1 0 0,-1 1-1 0 0,1 0 1 0 0,-1 0 0 0 0,0 0-1 0 0,0 0 1 0 0,0 0-1 0 0,-1 1 1 0 0,1-1-1 0 0,-1 0 1 0 0,1 1 0 0 0,-1 0-1 0 0,0 0 1 0 0,0 0-1 0 0,0 0 1 0 0,0 0-1 0 0,-1 0 136 0 0,-107-19-10047 0 0,97 21-1469 0 0</inkml:trace>
  <inkml:trace contextRef="#ctx0" brushRef="#br0" timeOffset="-213948.574">23090 3335 7690 0 0,'0'0'2846'0'0,"0"0"-481"0"0,0 0-340 0 0,0 0-181 0 0,0 0-242 0 0,0 0-316 0 0,0 0-305 0 0,0 0-263 0 0,0 0-196 0 0,0 0-134 0 0,0 0-86 0 0,0 0 6 0 0,0 0 44 0 0,0 6 44 0 0,-28 390 2629 0 0,-13-110-2840 0 0,24-227-177 0 0,17-55-5 0 0,0 0-5 0 0,0-4 1 0 0,0 0 21 0 0,44-51 84 0 0,-23 34-104 0 0,0 2 0 0 0,0 1-1 0 0,2 0 1 0 0,0 2 0 0 0,0 1 0 0 0,15-5 0 0 0,-25 11-2 0 0,1 0 1 0 0,0 2-1 0 0,0-1 1 0 0,1 2-1 0 0,-1 0 1 0 0,0 0-1 0 0,1 2 1 0 0,-1 0-1 0 0,7 1 2 0 0,-16 1 2 0 0,0 0-1 0 0,-1 0 0 0 0,0 1 1 0 0,1-1-1 0 0,-1 1 0 0 0,0 0 1 0 0,0 1-1 0 0,0-1 0 0 0,-1 1 0 0 0,1-1 1 0 0,-1 1-1 0 0,0 0 0 0 0,0 0 1 0 0,0 1-1 0 0,-1-1 0 0 0,1 1 0 0 0,-1-1 1 0 0,0 1-1 0 0,-1 0 0 0 0,1-1 1 0 0,-1 1-1 0 0,0 0 0 0 0,0 0 1 0 0,0 0-1 0 0,-1 0 0 0 0,1 0 0 0 0,-1 0 1 0 0,-1 1-1 0 0,1-1 0 0 0,-1 0 1 0 0,0 0-1 0 0,0 0 0 0 0,0 0 1 0 0,0-1-1 0 0,-1 1 0 0 0,0 0 0 0 0,-1 2-1 0 0,-5 2 17 0 0,0 0-1 0 0,-1 0 1 0 0,0-1-1 0 0,0 0 1 0 0,-1-1-1 0 0,0 0 1 0 0,0-1-1 0 0,-1 0 1 0 0,1 0-1 0 0,-1-1 1 0 0,-1 0-1 0 0,1-1 1 0 0,0 0-1 0 0,-1-1 1 0 0,0-1-1 0 0,0 1 1 0 0,0-2-1 0 0,0 0 1 0 0,0 0 0 0 0,0-1-1 0 0,0-1 1 0 0,-1 0-1 0 0,1 0 1 0 0,-5-3-17 0 0,7 3-38 0 0,0 0 0 0 0,1-2 1 0 0,-1 1-1 0 0,1-1 0 0 0,-1 0 1 0 0,1-1-1 0 0,0 0 0 0 0,0 0 1 0 0,0-1-1 0 0,1-1 0 0 0,0 1 1 0 0,0-1-1 0 0,0 0 0 0 0,-6-7 38 0 0,-11-48-9763 0 0,24 50-2110 0 0</inkml:trace>
  <inkml:trace contextRef="#ctx0" brushRef="#br0" timeOffset="-213180.611">20079 5095 11402 0 0,'0'0'2197'0'0,"0"0"-631"0"0,0 0-413 0 0,0 0-19 0 0,0 0 33 0 0,0 0-66 0 0,0 0-197 0 0,0 0-249 0 0,0 0-207 0 0,0 0-82 0 0,0 0 27 0 0,2 5 57 0 0,1 6-178 0 0,1 0 1 0 0,-1 0-1 0 0,-1 1 1 0 0,0-1-1 0 0,-1 1 1 0 0,0 0-1 0 0,-1-1 1 0 0,0 1-1 0 0,-1 0 1 0 0,0 0-1 0 0,-1-1 1 0 0,-2 8-273 0 0,3-16-59 0 0,0 1 1 0 0,-1 0 0 0 0,1 0-1 0 0,-1-1 1 0 0,0 1 0 0 0,-1-1-1 0 0,1 0 1 0 0,0 0 0 0 0,-1 0-1 0 0,0 0 1 0 0,0 0 0 0 0,0 0-1 0 0,0-1 1 0 0,0 1 0 0 0,0-1 0 0 0,-1 0-1 0 0,1 0 1 0 0,-1 0 0 0 0,1 0-1 0 0,-4 0 59 0 0,-11 3-4375 0 0,-1-3-3877 0 0,14-2-3264 0 0</inkml:trace>
  <inkml:trace contextRef="#ctx0" brushRef="#br0" timeOffset="-213010.559">20029 4727 5745 0 0,'0'0'4337'0'0,"0"0"-2672"0"0,0 0-697 0 0,0 0-152 0 0,0 0-32 0 0,0 0-96 0 0,0 0-264 0 0,0 0-496 0 0,0 0-344 0 0,0 0-192 0 0,0 0-296 0 0,0 0-392 0 0,0 0-1897 0 0,0 0-5745 0 0</inkml:trace>
  <inkml:trace contextRef="#ctx0" brushRef="#br0" timeOffset="-212617.639">20644 4948 15115 0 0,'0'0'1297'0'0,"0"0"-417"0"0,0 0-91 0 0,0 0 55 0 0,0 0 9 0 0,0 0-57 0 0,0 0-85 0 0,0 0-90 0 0,0 0-78 0 0,0 0-107 0 0,0 0-101 0 0,0 0-97 0 0,-33 18-66 0 0,-101 57-40 0 0,52-28 211 0 0,82-47-343 0 0,-1 0 0 0 0,1 0 0 0 0,-1 1 0 0 0,1-1 0 0 0,-1 0 0 0 0,1 0 0 0 0,0 1 0 0 0,-1-1 0 0 0,1 0 0 0 0,-1 1 0 0 0,1-1 0 0 0,0 0 0 0 0,-1 1 0 0 0,1-1 0 0 0,0 1 0 0 0,-1-1 0 0 0,1 1 0 0 0,0-1 1 0 0,0 1-1 0 0,-1-1 0 0 0,1 1 0 0 0,0-1 0 0 0,0 1 0 0 0,0-1 0 0 0,0 1 0 0 0,0-1 0 0 0,0 1 0 0 0,0-1 0 0 0,0 1 0 0 0,0-1 0 0 0,0 1 0 0 0,0-1 0 0 0,0 1 0 0 0,0-1 0 0 0,0 1 0 0 0,0-1 0 0 0,0 1 0 0 0,0-1 0 0 0,1 1 0 0 0,-1-1 0 0 0,0 1 0 0 0,0-1 0 0 0,1 1 0 0 0,-1-1 0 0 0,0 0 0 0 0,1 1 0 0 0,-1-1 0 0 0,1 1 0 0 0,-1-1 0 0 0,0 0 0 0 0,1 1 0 0 0,-1-1 0 0 0,1 0 0 0 0,-1 0 0 0 0,1 1 0 0 0,-1-1 0 0 0,1 0 0 0 0,-1 0 0 0 0,1 0 0 0 0,-1 0 0 0 0,1 0 0 0 0,-1 1 0 0 0,1-1 0 0 0,-1 0 0 0 0,1 0 0 0 0,-1 0 0 0 0,1 0 0 0 0,37 13 82 0 0,-6-8-44 0 0,-24-4-30 0 0,1-1 0 0 0,-1 1 0 0 0,0 1 1 0 0,0-1-1 0 0,0 1 0 0 0,0 1 0 0 0,0-1 0 0 0,0 2 0 0 0,-1-1 0 0 0,1 1 0 0 0,-1 0 0 0 0,0 0 0 0 0,0 1 1 0 0,0 0-1 0 0,-1 0 0 0 0,0 1 0 0 0,4 4-8 0 0,-8-8 27 0 0,-1 1-1 0 0,0-1 1 0 0,0 1 0 0 0,-1-1-1 0 0,1 1 1 0 0,0 0 0 0 0,-1 0 0 0 0,0-1-1 0 0,0 1 1 0 0,1 0 0 0 0,-1 0 0 0 0,-1-1-1 0 0,1 1 1 0 0,0 0 0 0 0,-1-1-1 0 0,1 1 1 0 0,-1 0 0 0 0,0-1 0 0 0,0 1-1 0 0,0 0 1 0 0,0-1 0 0 0,-1 0-1 0 0,1 1 1 0 0,-1-1 0 0 0,1 0 0 0 0,-1 0-1 0 0,0 1 1 0 0,0-1 0 0 0,0-1-1 0 0,0 1 1 0 0,0 0 0 0 0,0 0 0 0 0,-2 0-27 0 0,-80 46 582 0 0,75-45-753 0 0,0 0 1 0 0,0 0-1 0 0,0-1 0 0 0,0 0 1 0 0,0 0-1 0 0,0-1 0 0 0,0-1 1 0 0,0 1-1 0 0,-1-1 0 0 0,1-1 0 0 0,-3 0 171 0 0,1-9-7526 0 0,6 9-4209 0 0</inkml:trace>
  <inkml:trace contextRef="#ctx0" brushRef="#br0" timeOffset="-211183.733">21248 5044 552 0 0,'0'0'1754'0'0,"0"0"-450"0"0,0 0 48 0 0,0 0 321 0 0,0 0 195 0 0,0 0-19 0 0,0 0-213 0 0,0 0-220 0 0,0 0-149 0 0,0 0-119 0 0,0 0-106 0 0,0 0-126 0 0,0 0-112 0 0,7-4-84 0 0,23-12-57 0 0,1-31 1558 0 0,11-32-324 0 0,-28 144-1083 0 0,-8 218-91 0 0,-7-209-608 0 0,-3 1 1 0 0,-3-1 0 0 0,-11 41-116 0 0,15-100 24 0 0,2-8-5 0 0,1 1-1 0 0,-2-1 1 0 0,1 1-1 0 0,-1-1 1 0 0,0 1 0 0 0,-1-1-1 0 0,0 0 1 0 0,0 0-1 0 0,0 0 1 0 0,-1-1-1 0 0,0 1 1 0 0,0-1-1 0 0,-1 0 1 0 0,0 0-1 0 0,0 1-18 0 0,3-8 24 0 0,1 0-1 0 0,0 0 1 0 0,0 0-1 0 0,0 0 0 0 0,0 0 1 0 0,0 0-1 0 0,0-1 1 0 0,1 1-1 0 0,-1 0 0 0 0,0 0 1 0 0,0-1-1 0 0,1 1 1 0 0,-1 0-1 0 0,1-1 0 0 0,-1 1 1 0 0,1-1-1 0 0,0 1 1 0 0,-1 0-1 0 0,1-1 1 0 0,0 1-1 0 0,0-1 0 0 0,0 1 1 0 0,0-1-1 0 0,0 1 1 0 0,1-1-1 0 0,-1 1 0 0 0,0-2-23 0 0,5-38 6 0 0,0-1-1 0 0,3 1 0 0 0,2 1 0 0 0,1 0 0 0 0,2 0 0 0 0,1 1 1 0 0,3 1-1 0 0,3-5-5 0 0,-2 0 0 0 0,2 1 0 0 0,2 0 0 0 0,1 2 1 0 0,3 0-1 0 0,1 2 0 0 0,1 1 0 0 0,2 1 1 0 0,2 2-1 0 0,1 1 0 0 0,2 1 0 0 0,21-14 0 0 0,19 13-37 0 0,-73 34 34 0 0,0 0-1 0 0,0 1 1 0 0,-1-1 0 0 0,1 1-1 0 0,0 0 1 0 0,-1-1-1 0 0,1 1 1 0 0,-1 0 0 0 0,1 0-1 0 0,-1 0 1 0 0,0 0 0 0 0,0 0-1 0 0,0 0 1 0 0,0 0 0 0 0,0 1-1 0 0,0-1 1 0 0,-1 0-1 0 0,1 1 1 0 0,-1-1 0 0 0,1 0-1 0 0,-1 1 1 0 0,0-1 0 0 0,0 0-1 0 0,0 1 1 0 0,-1-1-1 0 0,1 0 1 0 0,0 1 0 0 0,-1-1-1 0 0,0 2 4 0 0,1 3 5 0 0,-2 13 5 0 0,-2-1 1 0 0,0 1-1 0 0,-1 0 1 0 0,-1-1 0 0 0,0 0-1 0 0,-2-1 1 0 0,0 1-1 0 0,-1-1 1 0 0,-1-1 0 0 0,0 0-1 0 0,-2 0 1 0 0,0-1-1 0 0,0-1 1 0 0,-2 0-1 0 0,-13 13-10 0 0,17-19-90 0 0,0 1 0 0 0,0-2 0 0 0,-1 1 0 0 0,0-1 0 0 0,0-1 0 0 0,-1 0 0 0 0,1-1 0 0 0,-2 0 0 0 0,1-1 0 0 0,-1 0 0 0 0,1-1 0 0 0,-1 0 0 0 0,-1-1 0 0 0,1-1 0 0 0,0 0 0 0 0,-3 0 90 0 0,3-17-4768 0 0,14 1-4123 0 0,2 10-2022 0 0</inkml:trace>
  <inkml:trace contextRef="#ctx0" brushRef="#br0" timeOffset="-210829.222">21934 4977 5513 0 0,'0'0'1751'0'0,"0"0"-341"0"0,0 0-10 0 0,0 0 88 0 0,0 0 30 0 0,0 0-116 0 0,0 0-253 0 0,0 0-219 0 0,0 0-159 0 0,0 0-110 0 0,0 0-90 0 0,0 0-26 0 0,-2 23-35 0 0,-9 67-45 0 0,8-27 702 0 0,3-61-1096 0 0,0 0 0 0 0,1-1 0 0 0,-1 1 0 0 0,1 0 0 0 0,0 0 0 0 0,-1-1 0 0 0,1 1 0 0 0,0-1 0 0 0,0 1 0 0 0,0-1 0 0 0,0 1 0 0 0,0-1 0 0 0,1 1 0 0 0,-1-1 0 0 0,0 0 0 0 0,1 0 0 0 0,-1 1 0 0 0,1-1 0 0 0,-1 0 0 0 0,1 0 0 0 0,-1-1 0 0 0,1 1 0 0 0,0 0 0 0 0,-1 0 0 0 0,1-1 0 0 0,0 1 0 0 0,0-1 0 0 0,-1 0 0 0 0,1 1 0 0 0,0-1 0 0 0,0 0 0 0 0,0 0 0 0 0,0 0 0 0 0,-1 0 0 0 0,1 0 0 0 0,0-1 0 0 0,0 1 0 0 0,0-1 0 0 0,-1 1 0 0 0,1-1 0 0 0,0 1 0 0 0,-1-1 0 0 0,1 0 0 0 0,0 0 0 0 0,-1 0 0 0 0,1 0 0 0 0,-1 0 0 0 0,1 0 0 0 0,-1 0 0 0 0,0-1-71 0 0,14-13 191 0 0,-2-1 1 0 0,1-1-1 0 0,-2 0 0 0 0,-1-1 0 0 0,0 0 0 0 0,-1-1 0 0 0,-1 0 1 0 0,0-1-1 0 0,3-16-191 0 0,3-52-801 0 0,-23 84-3732 0 0,6 4 1050 0 0,-1 0-5492 0 0</inkml:trace>
  <inkml:trace contextRef="#ctx0" brushRef="#br0" timeOffset="-210475.558">22431 4635 6241 0 0,'0'0'6062'0'0,"0"0"-3751"0"0,0 0-1400 0 0,0 0-207 0 0,0 0 11 0 0,0 0 133 0 0,0 0 113 0 0,0 0 36 0 0,0 0-44 0 0,0 0-117 0 0,0 0-149 0 0,0 0-149 0 0,0 0-110 0 0,-4 26-82 0 0,-16 84-64 0 0,-24 45 542 0 0,-35 62-533 0 0,66-155-1392 0 0,28-65-1905 0 0,52-101-3191 0 0,21-34-6439 0 0,-77 119 10641 0 0</inkml:trace>
  <inkml:trace contextRef="#ctx0" brushRef="#br0" timeOffset="-210188.93">22592 4628 3633 0 0,'0'0'3108'0'0,"0"0"-390"0"0,0 0-378 0 0,0 0-407 0 0,0 0-306 0 0,0 0-274 0 0,0 0-275 0 0,0 0-159 0 0,0 0-120 0 0,0 0-69 0 0,0 0-80 0 0,-14 35-75 0 0,-42 113-79 0 0,17-4 877 0 0,2 96-506 0 0,37-238-1744 0 0,-3 10 1887 0 0,1-9-5082 0 0,0-2-5895 0 0,2-1-326 0 0</inkml:trace>
  <inkml:trace contextRef="#ctx0" brushRef="#br0" timeOffset="-209947.578">22774 5081 11194 0 0,'0'0'2105'0'0,"0"0"-575"0"0,0 0-281 0 0,0 0-149 0 0,0 0-195 0 0,0 0-241 0 0,0 0-236 0 0,0 0-179 0 0,0 0-122 0 0,0 0-92 0 0,0 0-98 0 0,0 0-71 0 0,-12 28-84 0 0,-32 85-116 0 0,40-85-1210 0 0,11-29-1410 0 0,-3-2-1900 0 0,-1-4-4631 0 0</inkml:trace>
  <inkml:trace contextRef="#ctx0" brushRef="#br0" timeOffset="-209778.649">22860 4712 10346 0 0,'0'0'1721'0'0,"0"0"-745"0"0,0 0-256 0 0,0 0-264 0 0,0 0-224 0 0,0 0-144 0 0,0 0-128 0 0,0 0-112 0 0,0 0-128 0 0,0 0-216 0 0,0 0-256 0 0,0 0-449 0 0,0 0-1023 0 0,0 0-1689 0 0,-16 159-1568 0 0</inkml:trace>
  <inkml:trace contextRef="#ctx0" brushRef="#br0" timeOffset="-209516.319">22862 5117 1592 0 0,'0'0'2589'0'0,"0"0"-447"0"0,0 0-166 0 0,0 0-38 0 0,0 0-123 0 0,0 0-56 0 0,0 0-25 0 0,0 0-106 0 0,0 0-192 0 0,0 0-291 0 0,0 0-327 0 0,0 0-241 0 0,0 0-148 0 0,16-8-78 0 0,49-29-66 0 0,16-38 614 0 0,-52 52-714 0 0,-28 23-227 0 0,-2 5 82 0 0,0 1 0 0 0,0-1 1 0 0,1 0-1 0 0,0 1 0 0 0,0-1 1 0 0,1 1-1 0 0,0-1 0 0 0,-1 0 1 0 0,2 1-1 0 0,-1-1 1 0 0,1 0-1 0 0,-1 0 0 0 0,1 0 1 0 0,1 0-1 0 0,-1 0 0 0 0,1 0 1 0 0,0-1-1 0 0,0 1 0 0 0,0-1 1 0 0,1 0-1 0 0,-1 0 0 0 0,1 0 1 0 0,0 0-1 0 0,0-1 0 0 0,1 0 1 0 0,-1 1-1 0 0,1-2 1 0 0,-1 1-1 0 0,1 0 0 0 0,0-1 1 0 0,0 0-1 0 0,0 0 0 0 0,0 0 1 0 0,0-1-1 0 0,5 1-40 0 0,-3-3 88 0 0,-1-1 1 0 0,0 0-1 0 0,1-1 1 0 0,-1 1-1 0 0,0-1 0 0 0,0 0 1 0 0,0-1-1 0 0,-1 0 1 0 0,1 1-1 0 0,-1-2 0 0 0,0 1 1 0 0,0-1-1 0 0,-1 1 1 0 0,1-1-1 0 0,-1-1 0 0 0,0 1 1 0 0,0 0-1 0 0,-1-1 1 0 0,1 0-1 0 0,-1 0 0 0 0,0-1-88 0 0,7-1-2485 0 0,-4 8-1750 0 0,-1 0-795 0 0,0 0-6303 0 0</inkml:trace>
  <inkml:trace contextRef="#ctx0" brushRef="#br0" timeOffset="-209064.42">23536 4985 8850 0 0,'0'0'3371'0'0,"0"0"-1029"0"0,0 0-465 0 0,0 0-202 0 0,0 0-236 0 0,0 0-255 0 0,0 0-253 0 0,0 0-222 0 0,0 0-137 0 0,0 0-125 0 0,0 0-94 0 0,0 0-50 0 0,0 0-43 0 0,-13-1-29 0 0,-43-3-24 0 0,52 4-175 0 0,1 0 0 0 0,-1 1 0 0 0,0 0 0 0 0,0-1 1 0 0,0 1-1 0 0,0 1 0 0 0,0-1 0 0 0,1 1 0 0 0,-1-1 0 0 0,0 1 1 0 0,1 0-1 0 0,0 0 0 0 0,-1 0 0 0 0,1 1 0 0 0,0-1 1 0 0,0 1-1 0 0,0 0 0 0 0,0 0 0 0 0,1 0 0 0 0,-1 0 0 0 0,1 0 1 0 0,0 1-1 0 0,-1 0-32 0 0,2-2 11 0 0,0 0 1 0 0,-1 0-1 0 0,1 0 0 0 0,0 0 1 0 0,0 0-1 0 0,0 0 1 0 0,0 0-1 0 0,0 0 1 0 0,1 0-1 0 0,-1 0 0 0 0,1 0 1 0 0,-1 1-1 0 0,1-1 1 0 0,0 0-1 0 0,0 0 1 0 0,0 0-1 0 0,0 1 0 0 0,0-1 1 0 0,0 0-1 0 0,1 0 1 0 0,-1 1-1 0 0,1-1 1 0 0,-1 0-1 0 0,1 0 0 0 0,0 0 1 0 0,0 0-1 0 0,0 0 1 0 0,0 0-1 0 0,0 0 1 0 0,1 0-1 0 0,-1 0 0 0 0,0-1 1 0 0,1 1-1 0 0,0-1 1 0 0,-1 1-1 0 0,1-1 1 0 0,0 1-1 0 0,0-1 0 0 0,-1 0 1 0 0,1 0-1 0 0,0 0 1 0 0,0 0-1 0 0,0 0 1 0 0,1 0-1 0 0,-1 0 0 0 0,0-1 1 0 0,0 1-1 0 0,0-1 1 0 0,1 0-1 0 0,-1 1 1 0 0,2-1-12 0 0,62 5 673 0 0,-59-6-619 0 0,1 1 0 0 0,0 0 0 0 0,0 1 0 0 0,0-1 0 0 0,0 1 0 0 0,0 1 0 0 0,-1 0 0 0 0,1 0 0 0 0,-1 0 0 0 0,1 1 0 0 0,2 2-55 0 0,1 4 19 0 0,-1 0-1 0 0,0 1 0 0 0,0 0 0 0 0,-1 1 0 0 0,0 0 0 0 0,-1 0 0 0 0,-1 1 0 0 0,1 0 0 0 0,-2 1 0 0 0,0-1 0 0 0,0 1 0 0 0,-2 0 0 0 0,1 1 0 0 0,-1-1 0 0 0,-1 1 0 0 0,-1 0 0 0 0,0-1 0 0 0,-1 1 0 0 0,0 0 0 0 0,-1 0 0 0 0,0 0 0 0 0,-1 0 0 0 0,-1 3-17 0 0,4 40 13 0 0,-7 61-96 0 0,4-115 81 0 0,1 0-1 0 0,-1 1 0 0 0,-1-1 1 0 0,1 0-1 0 0,0 0 0 0 0,-1 1 1 0 0,1-1-1 0 0,-1 0 0 0 0,0-1 1 0 0,0 1-1 0 0,0 0 0 0 0,-1 0 0 0 0,1-1 1 0 0,-1 0-1 0 0,1 1 0 0 0,-1-1 1 0 0,0 0-1 0 0,0 0 0 0 0,0 0 1 0 0,0-1-1 0 0,0 1 0 0 0,0-1 1 0 0,0 0-1 0 0,0 1 0 0 0,-1-2 1 0 0,1 1-1 0 0,0 0 0 0 0,-1 0 1 0 0,1-1-1 0 0,-1 0 0 0 0,1 0 1 0 0,-2 0 2 0 0,-1 1-7 0 0,1 0 0 0 0,-1-1 0 0 0,0 1 0 0 0,1-1 0 0 0,-1-1 0 0 0,0 1 0 0 0,0-1 0 0 0,1 0 0 0 0,-1 0 0 0 0,0-1 0 0 0,1 1 0 0 0,0-1 1 0 0,-1-1-1 0 0,1 1 0 0 0,0-1 0 0 0,0 1 0 0 0,0-2 0 0 0,0 1 0 0 0,1 0 0 0 0,-1-1 0 0 0,1 0 0 0 0,0 0 0 0 0,0 0 0 0 0,0-1 0 0 0,1 1 0 0 0,0-1 1 0 0,0 0-1 0 0,0 0 0 0 0,0 0 0 0 0,1 0 0 0 0,-2-4 7 0 0,3-3-19 0 0,0 0 1 0 0,1-1-1 0 0,0 1 0 0 0,1-1 0 0 0,0 1 1 0 0,1 0-1 0 0,0 0 0 0 0,1 0 1 0 0,1 0-1 0 0,0 0 0 0 0,0 0 1 0 0,1 1-1 0 0,1 0 0 0 0,0 0 1 0 0,0 0-1 0 0,1 1 0 0 0,0 0 1 0 0,1 0-1 0 0,0 1 0 0 0,1 0 1 0 0,0 0-1 0 0,0 1 0 0 0,2-1 19 0 0,80-72-1066 0 0,-28 34-6903 0 0,-48 38-3679 0 0</inkml:trace>
  <inkml:trace contextRef="#ctx0" brushRef="#br0" timeOffset="-175630.942">779 2095 1656 0 0,'0'0'1433'0'0,"0"0"-44"0"0,0 0 114 0 0,0 0 254 0 0,0 0 295 0 0,0 0 141 0 0,0 0-141 0 0,0 0-318 0 0,0 0-378 0 0,0 0-321 0 0,0 0-220 0 0,0-12-130 0 0,-1-3-271 0 0,-1-10-596 0 0,7 29 4475 0 0,9 56-3589 0 0,-2 1 0 0 0,-3 0 0 0 0,-1 29-704 0 0,-3-38 219 0 0,17 414 672 0 0,7-200-705 0 0,-38-310-385 0 0,-4-15-2708 0 0,13 18-4157 0 0,0 24 1159 0 0,0 5-5373 0 0</inkml:trace>
  <inkml:trace contextRef="#ctx0" brushRef="#br0" timeOffset="-175003.812">486 2131 3745 0 0,'0'0'2139'0'0,"0"0"-176"0"0,0 0-165 0 0,0 0-121 0 0,0 0-72 0 0,0 0-117 0 0,0 0-173 0 0,0 0-245 0 0,0 0-289 0 0,0 0-222 0 0,0 0-102 0 0,0 0-1 0 0,0 0 47 0 0,14-10 44 0 0,48-34 16 0 0,25 13 651 0 0,-56 24-819 0 0,22-7 11 0 0,1 2 0 0 0,1 2 0 0 0,0 2 0 0 0,0 3 0 0 0,0 2 0 0 0,52 5-406 0 0,-100-2 4 0 0,-1 1 0 0 0,0-1 1 0 0,0 1-1 0 0,0 1 0 0 0,0-1 0 0 0,0 1 1 0 0,0 0-1 0 0,0 0 0 0 0,0 1 1 0 0,-1 0-1 0 0,1 0 0 0 0,-1 0 1 0 0,0 0-1 0 0,0 1 0 0 0,0 0 1 0 0,0 0-1 0 0,-1 0 0 0 0,0 1 1 0 0,1 0-1 0 0,-2-1 0 0 0,1 1 0 0 0,-1 1 1 0 0,1-1-1 0 0,-1 0 0 0 0,-1 1 1 0 0,1 0-1 0 0,-1 0 0 0 0,0-1 1 0 0,0 1-1 0 0,-1 1 0 0 0,0-1 1 0 0,0 0-1 0 0,0 0 0 0 0,-1 0 0 0 0,0 0 1 0 0,0 1-1 0 0,0-1 0 0 0,-1 0 1 0 0,0 0-1 0 0,0 0 0 0 0,-1 0 1 0 0,1 0-1 0 0,-2 3-4 0 0,-10 13 41 0 0,0 0 0 0 0,-1 0 1 0 0,-1-1-1 0 0,-2-1 0 0 0,0-1 0 0 0,0 0 1 0 0,-16 11-42 0 0,-50 58 80 0 0,72-75-74 0 0,8-12-7 0 0,1 1-1 0 0,-1-1 0 0 0,1 1 0 0 0,0 0 1 0 0,0 0-1 0 0,0 0 0 0 0,0 0 0 0 0,0 0 1 0 0,0 0-1 0 0,1 0 0 0 0,-1 1 0 0 0,1-1 0 0 0,-1 0 1 0 0,1 1-1 0 0,0-1 0 0 0,0 1 0 0 0,0 0 1 0 0,0-1-1 0 0,1 1 0 0 0,-1 0 0 0 0,1 0 0 0 0,-1-1 1 0 0,1 1-1 0 0,0 0 0 0 0,0 0 0 0 0,0 0 1 0 0,1-1-1 0 0,-1 1 0 0 0,1 0 0 0 0,-1-1 0 0 0,1 1 1 0 0,0 0-1 0 0,0-1 0 0 0,0 1 0 0 0,2 2 2 0 0,14 5 12 0 0,1-1-1 0 0,0 0 1 0 0,1-2-1 0 0,0 0 0 0 0,0-1 1 0 0,0 0-1 0 0,1-2 0 0 0,0 0 1 0 0,15 0-12 0 0,-19-2 21 0 0,12 3-5 0 0,3-1-11 0 0,0 1 0 0 0,-1 1 1 0 0,1 2-1 0 0,-1 1 0 0 0,-1 1 0 0 0,0 2 0 0 0,10 6-5 0 0,-33-16 13 0 0,-1 0 0 0 0,0 0-1 0 0,0 1 1 0 0,0 0-1 0 0,0 0 1 0 0,-1 0-1 0 0,1 0 1 0 0,-1 1 0 0 0,1 0-1 0 0,-1 0 1 0 0,-1 0-1 0 0,1 0 1 0 0,0 1 0 0 0,-1-1-1 0 0,0 1 1 0 0,0 0-1 0 0,-1 0 1 0 0,1 0-1 0 0,-1 0 1 0 0,0 0 0 0 0,0 1-1 0 0,-1-1 1 0 0,1 1-1 0 0,-1-1 1 0 0,-1 1 0 0 0,1-1-1 0 0,-1 1 1 0 0,0 0-1 0 0,0-1 1 0 0,0 2-13 0 0,-5 5 95 0 0,0 0 1 0 0,-1-1-1 0 0,0 1 1 0 0,-1-1-1 0 0,0-1 1 0 0,-1 1-1 0 0,0-1 0 0 0,-1 0 1 0 0,0-1-1 0 0,0 0 1 0 0,-1-1-1 0 0,0 0 1 0 0,-1 0-1 0 0,-4 2-95 0 0,-7 6 94 0 0,-1-2 0 0 0,0 0 0 0 0,-1-1 0 0 0,0-1 1 0 0,-1-2-1 0 0,0 0 0 0 0,-1-2 0 0 0,0 0 0 0 0,0-2 0 0 0,-1-1 0 0 0,-16 0-94 0 0,-228 2 56 0 0,176-28-361 0 0,95 21 152 0 0,0-1 1 0 0,-1 0 0 0 0,1 0 0 0 0,0 0 0 0 0,0 1 0 0 0,0-1 0 0 0,0 0 0 0 0,0 0-1 0 0,0 0 1 0 0,0 0 0 0 0,0 1 0 0 0,0-1 0 0 0,0 0 0 0 0,0 0 0 0 0,1 0-1 0 0,-1 0 1 0 0,0 1 0 0 0,0-1 0 0 0,1 0 0 0 0,-1 0 0 0 0,1 1 0 0 0,-1-1-1 0 0,1 0 1 0 0,-1 1 0 0 0,1-1 0 0 0,-1 0 0 0 0,1 1 0 0 0,-1-1 0 0 0,1 1-1 0 0,0-1 1 0 0,-1 1 0 0 0,1-1 0 0 0,0 1 0 0 0,0 0 0 0 0,-1-1 0 0 0,1 1-1 0 0,0 0 1 0 0,0-1 0 0 0,0 1 0 0 0,-1 0 0 0 0,1 0 0 0 0,0 0 0 0 0,0 0-1 0 0,0 0 1 0 0,-1 0 0 0 0,1 0 0 0 0,0 0 0 0 0,0 0 0 0 0,0 0 0 0 0,0 1 152 0 0,13-6-7106 0 0,-5 2-4874 0 0</inkml:trace>
  <inkml:trace contextRef="#ctx0" brushRef="#br0" timeOffset="-174633.832">1955 2794 7426 0 0,'0'0'5137'0'0,"0"0"-3116"0"0,0 0-938 0 0,0 0-34 0 0,0 0 25 0 0,0 0-47 0 0,0 0-181 0 0,0 0-209 0 0,0 0-155 0 0,0 0-125 0 0,0 0-59 0 0,0 0-16 0 0,0 0-20 0 0,-29 23-9 0 0,-89 73-13 0 0,64-34 119 0 0,50-54-299 0 0,1-4-23 0 0,0 1 0 0 0,0 0 0 0 0,1-1 0 0 0,0 1 0 0 0,0 0 0 0 0,0 0 1 0 0,1 0-1 0 0,-1 0 0 0 0,1 0 0 0 0,0 0 0 0 0,1 1 0 0 0,-1-1 0 0 0,1 0 0 0 0,0 0 0 0 0,0 1 0 0 0,1-1 1 0 0,0 0-1 0 0,0 0 0 0 0,0 0 0 0 0,0 0 0 0 0,1 0 0 0 0,0 0 0 0 0,0 0 0 0 0,0 0 0 0 0,0 0 0 0 0,1-1 1 0 0,0 0-1 0 0,0 1 0 0 0,0-1 0 0 0,1 0 0 0 0,-1 0 0 0 0,1-1 0 0 0,4 4-37 0 0,-1-4 90 0 0,-1 0-1 0 0,1 0 0 0 0,0-1 1 0 0,0 0-1 0 0,0-1 0 0 0,0 0 1 0 0,1 0-1 0 0,-1 0 0 0 0,0-1 1 0 0,1 0-1 0 0,-1 0 0 0 0,0-1 1 0 0,0 0-1 0 0,1 0 1 0 0,-1-1-1 0 0,0 0 0 0 0,0 0 1 0 0,0-1-1 0 0,-1 1 0 0 0,1-2 1 0 0,-1 1-1 0 0,1-1 0 0 0,-1 0 1 0 0,0 0-1 0 0,3-3-89 0 0,1-1 76 0 0,0 0-1 0 0,0-1 1 0 0,0 0-1 0 0,-2 0 1 0 0,1-1-1 0 0,-1 0 1 0 0,0-1-1 0 0,-1 0 1 0 0,-1 0-1 0 0,1-1 1 0 0,-2 1-1 0 0,0-1 1 0 0,0 0 0 0 0,0-3-76 0 0,-3 8-71 0 0,1 0 0 0 0,-1-1 1 0 0,0 1-1 0 0,-1-1 1 0 0,1 1-1 0 0,-2-1 0 0 0,1 1 1 0 0,-1-1-1 0 0,0 0 1 0 0,-1 1-1 0 0,0-1 1 0 0,0 0-1 0 0,0 1 0 0 0,-1-1 1 0 0,0 1-1 0 0,-1 0 1 0 0,0 0-1 0 0,0 0 0 0 0,0 0 1 0 0,-1 0-1 0 0,0 1 1 0 0,0-1-1 0 0,-1 1 1 0 0,1 0-1 0 0,-1 0 0 0 0,-1 1 1 0 0,-1-2 70 0 0,-11 3-6168 0 0,13 4-4301 0 0</inkml:trace>
  <inkml:trace contextRef="#ctx0" brushRef="#br0" timeOffset="-174025.428">2386 2183 9114 0 0,'0'0'4478'0'0,"0"0"-2507"0"0,0 0-1038 0 0,0 0-303 0 0,0 0-14 0 0,0 0 117 0 0,0 0 48 0 0,0 0-22 0 0,0 0-71 0 0,0 0-73 0 0,0 0-47 0 0,-8 36-43 0 0,-26 112-58 0 0,30-44 277 0 0,55 241 671 0 0,-44-158-1172 0 0,-14-165 164 0 0,7-29 725 0 0,9-9-1137 0 0,0 1-1 0 0,1 0 1 0 0,1 1-1 0 0,0 0 1 0 0,1 1-1 0 0,1 0 1 0 0,0 1 0 0 0,0 0-1 0 0,2 1 1 0 0,-1 0-1 0 0,1 1 1 0 0,1 1 5 0 0,2-3-6 0 0,0 1 1 0 0,1 0-1 0 0,0 1 1 0 0,1 1-1 0 0,0 1 0 0 0,1 1 1 0 0,-1 1-1 0 0,1 1 1 0 0,1 0-1 0 0,-1 2 1 0 0,0 0-1 0 0,1 2 1 0 0,8 0 5 0 0,-27 1-2 0 0,0 0 1 0 0,1 0 0 0 0,-1 1-1 0 0,0-1 1 0 0,0 1 0 0 0,0 0-1 0 0,0 0 1 0 0,0 0 0 0 0,0 0-1 0 0,0 1 1 0 0,0-1-1 0 0,0 1 1 0 0,0 0 0 0 0,-1-1-1 0 0,1 1 1 0 0,-1 1 0 0 0,0-1-1 0 0,1 0 1 0 0,-1 0 0 0 0,0 1-1 0 0,0-1 1 0 0,0 1 0 0 0,-1 0-1 0 0,1 0 1 0 0,0-1 0 0 0,-1 1-1 0 0,0 0 1 0 0,0 0-1 0 0,0 0 1 0 0,0 1 0 0 0,0-1-1 0 0,-1 0 1 0 0,1 0 0 0 0,-1 0-1 0 0,0 3 2 0 0,-15 114 186 0 0,11-107-137 0 0,-2-1-1 0 0,1 0 0 0 0,-2 0 0 0 0,1 0 0 0 0,-2-1 0 0 0,0 0 1 0 0,0 0-1 0 0,-1-1 0 0 0,0 0 0 0 0,0 0 0 0 0,-1-1 0 0 0,-1 0 0 0 0,0-1 1 0 0,0-1-1 0 0,0 1 0 0 0,-1-2 0 0 0,0 0 0 0 0,-3 1-48 0 0,7-3 22 0 0,0 0-1 0 0,-1 0 1 0 0,1-1-1 0 0,-1 0 1 0 0,0-1-1 0 0,0 0 1 0 0,0 0-1 0 0,0-1 1 0 0,0 0-1 0 0,0-1 1 0 0,0 0-1 0 0,0 0 0 0 0,0-1 1 0 0,0 0-1 0 0,0-1 1 0 0,0 1-1 0 0,0-2 1 0 0,0 0-1 0 0,-3-1-21 0 0,6-1-84 0 0,0 1 0 0 0,0-1 0 0 0,1 0 0 0 0,0 0 1 0 0,0 0-1 0 0,1-1 0 0 0,-1 0 0 0 0,1 0 0 0 0,0 0 0 0 0,1 0 0 0 0,0-1 0 0 0,0 0 0 0 0,0 1 0 0 0,1-1 0 0 0,-1 0 0 0 0,2 0 0 0 0,-1 0 0 0 0,1-1 0 0 0,0 1 0 0 0,1-2 84 0 0,-1-25-4216 0 0,6 1-3562 0 0,-2 21-4540 0 0</inkml:trace>
  <inkml:trace contextRef="#ctx0" brushRef="#br0" timeOffset="-171114.744">3796 2739 0 0 0,'0'0'1392'0'0,"0"0"219"0"0,0 0-21 0 0,0 0-291 0 0,0 0-346 0 0,0 0-266 0 0,0 0-156 0 0,0 0-3 0 0,0 0 34 0 0,3-1 44 0 0,1-1-250 0 0,13-2 2709 0 0,-17 4-2457 0 0,0 0 4 0 0,0 0 27 0 0,0 0 20 0 0,0 0-12 0 0,-11 94 4670 0 0,2-23-4698 0 0,5-53-546 0 0,2-1-1 0 0,0 1 1 0 0,1 0 0 0 0,1 0 0 0 0,1 0 0 0 0,0-1-1 0 0,2 1 1 0 0,0 0 0 0 0,0-1 0 0 0,2 0 0 0 0,0 0-1 0 0,1 0 1 0 0,1 0 0 0 0,0-1 0 0 0,1 0 0 0 0,1-1-1 0 0,2 2-72 0 0,-8-14 62 0 0,1-1-1 0 0,0 1 1 0 0,0-1-1 0 0,0 0 1 0 0,0 0-1 0 0,1 0 1 0 0,-1 0-1 0 0,0-1 1 0 0,1 0-1 0 0,-1 0 1 0 0,1 0-1 0 0,-1 0 1 0 0,1-1-1 0 0,0 0 1 0 0,-1 0-1 0 0,1 0 1 0 0,-1 0-1 0 0,1-1 1 0 0,-1 0-1 0 0,1 0 1 0 0,-1 0-1 0 0,1 0 1 0 0,-1-1-1 0 0,0 0 1 0 0,0 0-1 0 0,1 0 0 0 0,-1 0 1 0 0,-1-1-1 0 0,1 1 1 0 0,0-1-1 0 0,-1 0 1 0 0,1 0-1 0 0,-1 0 1 0 0,0-1-1 0 0,0 1 1 0 0,0-1-1 0 0,0 0 1 0 0,0-2-62 0 0,31-38 232 0 0,-3-2 1 0 0,-1-1-1 0 0,-3-2 1 0 0,-1 0-1 0 0,-3-2 1 0 0,3-15-233 0 0,-5 1 131 0 0,-21 65-139 0 0,0 0 1 0 0,0 1 0 0 0,-1-1-1 0 0,1 0 1 0 0,0 1 0 0 0,0-1-1 0 0,-1 0 1 0 0,1 0 0 0 0,0 1 0 0 0,0-1-1 0 0,-1 0 1 0 0,1 0 0 0 0,0 1-1 0 0,-1-1 1 0 0,1 0 0 0 0,0 0 0 0 0,-1 0-1 0 0,1 0 1 0 0,0 1 0 0 0,-1-1-1 0 0,1 0 1 0 0,0 0 0 0 0,-1 0 0 0 0,1 0-1 0 0,0 0 1 0 0,-1 0 0 0 0,1 0-1 0 0,-1 0 1 0 0,1 0 0 0 0,0 0 0 0 0,-1 0-1 0 0,1 0 1 0 0,0 0 0 0 0,-1-1-1 0 0,1 1 1 0 0,0 0 0 0 0,-1 0-1 0 0,1 0 1 0 0,0 0 0 0 0,-1-1 0 0 0,1 1-1 0 0,0 0 1 0 0,-1 0 0 0 0,1-1-1 0 0,0 1 8 0 0,-13 18-301 0 0,9-15 135 0 0,1 1-1 0 0,-1 1 1 0 0,1-1 0 0 0,0 0-1 0 0,0 1 1 0 0,0 0 0 0 0,1-1-1 0 0,-1 1 1 0 0,1 0 0 0 0,1 0-1 0 0,-1 0 1 0 0,1 1 0 0 0,-1-1-1 0 0,2 0 1 0 0,-1 1 0 0 0,0-1-1 0 0,1 0 1 0 0,0 5 166 0 0,28-2-8044 0 0,-23-8 3753 0 0,2 0-6883 0 0</inkml:trace>
  <inkml:trace contextRef="#ctx0" brushRef="#br0" timeOffset="-170602.825">4700 2713 7314 0 0,'0'0'3042'0'0,"0"0"-950"0"0,0 0-342 0 0,0 0-49 0 0,0 0-43 0 0,0 0-199 0 0,0 0-260 0 0,0 0-265 0 0,0 0-222 0 0,0 0-126 0 0,0 0-111 0 0,0 0-68 0 0,-26 11-35 0 0,-82 32-39 0 0,24 8 519 0 0,56-28-589 0 0,25-21-258 0 0,1 0-1 0 0,-1-1 1 0 0,1 1-1 0 0,0 0 0 0 0,0 0 1 0 0,0 1-1 0 0,0-1 1 0 0,0 0-1 0 0,1 1 1 0 0,-1-1-1 0 0,1 1 0 0 0,-1-1 1 0 0,1 1-1 0 0,0-1 1 0 0,0 1-1 0 0,0 0 1 0 0,0 0-1 0 0,1 0 0 0 0,-1 0 1 0 0,1-1-1 0 0,0 1 1 0 0,-1 0-1 0 0,1 0 0 0 0,1 0 1 0 0,-1 0-1 0 0,0 0 1 0 0,1 0-1 0 0,-1 0 1 0 0,1-1-1 0 0,0 1 0 0 0,0 0 1 0 0,0 0-1 0 0,0-1 1 0 0,1 1-1 0 0,-1-1 1 0 0,1 1-1 0 0,-1-1 0 0 0,2 1-4 0 0,8 6 12 0 0,0 0 0 0 0,0-1 0 0 0,1-1 0 0 0,0 0 0 0 0,0-1 0 0 0,1 0 0 0 0,0-1 0 0 0,0 0 0 0 0,0-1 0 0 0,4 1-12 0 0,36 13 22 0 0,-48-17 2 0 0,-1 0 0 0 0,1 0 1 0 0,-1 1-1 0 0,1 0 0 0 0,-1 0 1 0 0,0 0-1 0 0,1 1 0 0 0,-1-1 1 0 0,-1 1-1 0 0,1 0 0 0 0,0 0 1 0 0,-1 0-1 0 0,1 0 0 0 0,-1 1 0 0 0,0 0 1 0 0,0-1-1 0 0,0 1 0 0 0,-1 0 1 0 0,1 0-1 0 0,-1 1 0 0 0,0-1 1 0 0,0 0-1 0 0,-1 1 0 0 0,1-1 1 0 0,-1 1-1 0 0,1 3-24 0 0,-4-5 55 0 0,0 0 1 0 0,-1 0-1 0 0,1 0 0 0 0,0 0 0 0 0,-1-1 1 0 0,0 1-1 0 0,1 0 0 0 0,-1-1 1 0 0,0 0-1 0 0,-1 0 0 0 0,1 0 1 0 0,0 0-1 0 0,0 0 0 0 0,-1-1 1 0 0,1 0-1 0 0,-1 1 0 0 0,1-1 0 0 0,-1-1 1 0 0,0 1-1 0 0,0 0-55 0 0,-9 3 45 0 0,-129 22 17 0 0,80-25-3027 0 0,54-1 2231 0 0,8-3-3160 0 0,0 2-4319 0 0,0 1-3285 0 0</inkml:trace>
  <inkml:trace contextRef="#ctx0" brushRef="#br0" timeOffset="-170237.411">4764 3126 5313 0 0,'0'0'2345'0'0,"0"0"-137"0"0,0 0-67 0 0,0 0-46 0 0,0 0-130 0 0,0 0-220 0 0,0 0-240 0 0,33-7-238 0 0,101-19-240 0 0,-17-15 1617 0 0,-111 39-2540 0 0,0 1 1 0 0,-1-1 0 0 0,1-1 0 0 0,0 1 0 0 0,0-1 0 0 0,-1 0 0 0 0,0 0 0 0 0,1 0 0 0 0,-1-1-1 0 0,0 0 1 0 0,-1 0 0 0 0,1 0 0 0 0,-1-1 0 0 0,0 1 0 0 0,0-1 0 0 0,0 0 0 0 0,-1 0 0 0 0,1-1-1 0 0,-1 1 1 0 0,-1-1 0 0 0,1 0 0 0 0,-1 1 0 0 0,0-1 0 0 0,0 0 0 0 0,-1 0 0 0 0,1-4-105 0 0,-2 8 3 0 0,0 0 0 0 0,0-1 0 0 0,0 1 0 0 0,0 0 0 0 0,0 0 0 0 0,-1 0 0 0 0,1 0 1 0 0,-1-1-1 0 0,0 1 0 0 0,1 0 0 0 0,-1 0 0 0 0,0 0 0 0 0,0 0 0 0 0,-1 0 0 0 0,1 1 0 0 0,0-1 0 0 0,-1 0 1 0 0,1 0-1 0 0,-1 1 0 0 0,1-1 0 0 0,-1 1 0 0 0,0 0 0 0 0,1-1 0 0 0,-1 1 0 0 0,0 0 0 0 0,0 0 0 0 0,0 0 1 0 0,0 0-1 0 0,0 0 0 0 0,0 0 0 0 0,0 1 0 0 0,0-1 0 0 0,-1 1 0 0 0,0-1-3 0 0,-5 0-38 0 0,0-1 0 0 0,1 1 0 0 0,-1 1-1 0 0,0-1 1 0 0,0 1 0 0 0,0 1 0 0 0,0-1 0 0 0,0 1-1 0 0,0 1 1 0 0,0-1 0 0 0,0 1 0 0 0,1 1 0 0 0,-1 0 0 0 0,1 0-1 0 0,-1 0 1 0 0,1 1 0 0 0,0 0 0 0 0,0 0 0 0 0,1 1-1 0 0,0-1 1 0 0,-1 2 0 0 0,2-1 0 0 0,-1 1 0 0 0,0 0-1 0 0,1 0 39 0 0,-3 3-13 0 0,1 0-1 0 0,0 0 1 0 0,1 0-1 0 0,0 1 1 0 0,1-1-1 0 0,0 2 1 0 0,0-1-1 0 0,1 0 1 0 0,0 1-1 0 0,1 0 1 0 0,0 0-1 0 0,1 0 1 0 0,0 0-1 0 0,1 0 1 0 0,0 1-1 0 0,0-1 1 0 0,2 7 13 0 0,0-14-3 0 0,-1 0-1 0 0,1 0 1 0 0,1 0 0 0 0,-1 0 0 0 0,1-1 0 0 0,-1 1 0 0 0,1 0-1 0 0,0-1 1 0 0,0 1 0 0 0,0-1 0 0 0,1 0 0 0 0,-1 0-1 0 0,1 0 1 0 0,0 0 0 0 0,0 0 0 0 0,0 0 0 0 0,0-1-1 0 0,1 1 1 0 0,-1-1 0 0 0,0 0 0 0 0,1 0 0 0 0,0 0-1 0 0,-1-1 1 0 0,1 1 0 0 0,0-1 0 0 0,0 0 0 0 0,0 0-1 0 0,0 0 1 0 0,0-1 0 0 0,0 1 0 0 0,3-1 3 0 0,7 1-25 0 0,0 0 0 0 0,0-1 0 0 0,0-1 1 0 0,-1 0-1 0 0,1-1 0 0 0,0 0 0 0 0,0-1 0 0 0,8-4 25 0 0,177-89-3540 0 0,-138 58-1016 0 0,-19 10-1835 0 0,0 4-3572 0 0,-30 19 8808 0 0</inkml:trace>
  <inkml:trace contextRef="#ctx0" brushRef="#br0" timeOffset="-169671.551">5539 2930 0 0 0,'0'0'1072'0'0,"0"0"801"0"0,0 0 70 0 0,0 0-102 0 0,0 0-178 0 0,0 0-221 0 0,0 0-170 0 0,0 0-170 0 0,0 0-125 0 0,0 0-103 0 0,0 0-99 0 0,0 0-96 0 0,0 0-73 0 0,8-13-68 0 0,37-55 363 0 0,-2 25 2767 0 0,-42 40-3356 0 0,-7-6 3989 0 0,4 9-4547 0 0,-5-3 298 0 0,1 1-1 0 0,-1 0 1 0 0,0 0-1 0 0,0 1 1 0 0,0 0-1 0 0,1 0 0 0 0,-1 1 1 0 0,0-1-1 0 0,-1 2 1 0 0,2-1-1 0 0,-1 1 0 0 0,0 0 1 0 0,0 0-1 0 0,0 1 1 0 0,0 0-1 0 0,1 0 1 0 0,-1 1-1 0 0,1 0 0 0 0,-1 0 1 0 0,1 0-1 0 0,0 1 1 0 0,0 0-1 0 0,1 0 1 0 0,-1 0-1 0 0,1 1 0 0 0,0 0 1 0 0,0 0-52 0 0,3-3-1 0 0,0 0 1 0 0,0 1-1 0 0,0-1 0 0 0,0 0 1 0 0,1 1-1 0 0,-1 0 1 0 0,1-1-1 0 0,0 1 0 0 0,0 0 1 0 0,0-1-1 0 0,0 1 1 0 0,0 0-1 0 0,0 0 1 0 0,1 0-1 0 0,0 0 0 0 0,-1 0 1 0 0,1 0-1 0 0,0 0 1 0 0,0 0-1 0 0,1 0 0 0 0,-1 0 1 0 0,1-1-1 0 0,-1 1 1 0 0,1 0-1 0 0,0 0 1 0 0,0 0-1 0 0,0 0 0 0 0,0-1 1 0 0,1 1-1 0 0,-1-1 1 0 0,1 1-1 0 0,0-1 0 0 0,-1 1 1 0 0,1-1-1 0 0,0 0 1 0 0,1 0-1 0 0,-1 0 1 0 0,0 0-1 0 0,0 0 0 0 0,1-1 1 0 0,1 2 0 0 0,224 122 221 0 0,-223-122-189 0 0,-1 1-1 0 0,-1-1 1 0 0,1 1 0 0 0,0 0-1 0 0,-1 1 1 0 0,0-1 0 0 0,0 0-1 0 0,0 1 1 0 0,0 0 0 0 0,-1 0-1 0 0,0 0 1 0 0,0 0 0 0 0,0 0-1 0 0,0 0 1 0 0,-1 0 0 0 0,0 1-1 0 0,0-1 1 0 0,-1 0 0 0 0,1 1-1 0 0,-1-1 1 0 0,0 1 0 0 0,-1-1-1 0 0,0 3-31 0 0,-2-4 56 0 0,0 0 1 0 0,0 0-1 0 0,0 0 0 0 0,-1-1 0 0 0,1 1 0 0 0,-1-1 0 0 0,0 0 0 0 0,0 0 0 0 0,0 0 1 0 0,-1 0-1 0 0,1-1 0 0 0,-1 0 0 0 0,1 0 0 0 0,-1 0 0 0 0,0 0 0 0 0,0-1 0 0 0,-1 1-56 0 0,2-1 21 0 0,-14 5 17 0 0,-1 0-1 0 0,0-1 1 0 0,1-2 0 0 0,-2 0-1 0 0,1 0 1 0 0,0-2 0 0 0,0 0-1 0 0,-1-2 1 0 0,-9-1-38 0 0,-30-23-1124 0 0,58 9-2543 0 0,2 10-5818 0 0,0 2-3196 0 0</inkml:trace>
  <inkml:trace contextRef="#ctx0" brushRef="#br0" timeOffset="-156310.956">147 4241 10050 0 0,'0'0'920'0'0,"0"0"-437"0"0,0 0-267 0 0,0 0 211 0 0,0 0 482 0 0,0 0 377 0 0,0 0 121 0 0,0 0-51 0 0,0 0-166 0 0,0 0-217 0 0,0 0-158 0 0,25 3-91 0 0,77 6-85 0 0,-94-7-446 0 0,1-1-1 0 0,0 0 1 0 0,0-1-1 0 0,0 0 1 0 0,-1 0 0 0 0,1-1-1 0 0,0 0 1 0 0,0 0-1 0 0,-1-1 1 0 0,1-1-1 0 0,-1 1 1 0 0,0-1 0 0 0,1-1-1 0 0,-1 1 1 0 0,-1-1-1 0 0,1-1 1 0 0,0 1-1 0 0,-1-2-192 0 0,13-10 253 0 0,-2-1 0 0 0,0 0-1 0 0,0-2 1 0 0,-2 0 0 0 0,0-1-1 0 0,-2 0 1 0 0,5-11-253 0 0,9-8 108 0 0,-26 36-98 0 0,6-9 20 0 0,0 0-1 0 0,0 0 1 0 0,1 1 0 0 0,1 0 0 0 0,0 0-1 0 0,1 2 1 0 0,0-1 0 0 0,0 1 0 0 0,1 1-1 0 0,0 0 1 0 0,1 0-30 0 0,-10 7 0 0 0,-1 0-1 0 0,1 0 0 0 0,0 0 1 0 0,-1 0-1 0 0,1 1 0 0 0,0-1 1 0 0,0 1-1 0 0,-1 0 1 0 0,1 0-1 0 0,0 0 0 0 0,0 0 1 0 0,-1 1-1 0 0,1-1 0 0 0,0 1 1 0 0,0-1-1 0 0,-1 1 1 0 0,1 0-1 0 0,-1 0 0 0 0,1 0 1 0 0,-1 1-1 0 0,1-1 1 0 0,-1 0-1 0 0,0 1 0 0 0,1 0 1 0 0,-1-1-1 0 0,0 1 0 0 0,0 0 1 0 0,0 0-1 0 0,0 0 1 0 0,-1 0-1 0 0,1 1 0 0 0,-1-1 1 0 0,1 0-1 0 0,0 3 1 0 0,38 89 90 0 0,-34-67-42 0 0,-1 0 0 0 0,-1 0-1 0 0,-1 0 1 0 0,-1 0 0 0 0,-2 1 0 0 0,-1-1-1 0 0,-1 0 1 0 0,-1 1-48 0 0,1-15 14 0 0,-1-1 0 0 0,0 0 0 0 0,-1 1 0 0 0,0-1 0 0 0,-1-1 0 0 0,0 1 0 0 0,-1-1 0 0 0,0 0 0 0 0,-1 0 0 0 0,0-1 1 0 0,-1 0-1 0 0,0 0 0 0 0,-1-1 0 0 0,0 0 0 0 0,0 0 0 0 0,-1-1 0 0 0,-9 6-14 0 0,10-8-3 0 0,-1 0 1 0 0,0 0-1 0 0,-1-1 1 0 0,0-1-1 0 0,1 1 0 0 0,-1-2 1 0 0,0 0-1 0 0,-1 0 1 0 0,1-1-1 0 0,-1 0 1 0 0,1-1-1 0 0,-9 0 3 0 0,16 0-23 0 0,0-1 0 0 0,0 0 0 0 0,0 1 0 0 0,0-1 0 0 0,0-1 0 0 0,0 1 0 0 0,0 0 0 0 0,0-1 0 0 0,0 0 0 0 0,0 0 0 0 0,0 0 0 0 0,0-1 0 0 0,1 1 0 0 0,-1-1 0 0 0,0 0 0 0 0,1 0 0 0 0,-1 0 0 0 0,1 0 0 0 0,0-1 0 0 0,0 1 0 0 0,0-1 0 0 0,0 0 0 0 0,0 0 0 0 0,1 0 0 0 0,-1 0 0 0 0,1-1 0 0 0,0 1 0 0 0,0-1 0 0 0,0 1 0 0 0,0-1 0 0 0,0 0 0 0 0,1-1 23 0 0,-7-66-2312 0 0,11 48-1367 0 0,3 1-4010 0 0,-3 13-4165 0 0</inkml:trace>
  <inkml:trace contextRef="#ctx0" brushRef="#br0" timeOffset="-154743.765">1075 3987 0 0 0,'0'0'1719'0'0,"0"0"9"0"0,0 0-66 0 0,0 0-38 0 0,0 0-29 0 0,0 0-62 0 0,0 0-130 0 0,0 0-191 0 0,0 0-182 0 0,0 0-146 0 0,0 0-87 0 0,0 0-51 0 0,0 0-38 0 0,-4 18 1695 0 0,-43 97-317 0 0,39-92-1992 0 0,2 1 0 0 0,0 0-1 0 0,1 1 1 0 0,2-1 0 0 0,0 1 0 0 0,2 0 0 0 0,1 0 0 0 0,1 1-94 0 0,0-23 45 0 0,0 1 0 0 0,1 0 1 0 0,0 0-1 0 0,-1 0 0 0 0,2-1 1 0 0,-1 1-1 0 0,0-1 0 0 0,1 0 1 0 0,-1 0-1 0 0,1 0 0 0 0,0 0 1 0 0,0 0-1 0 0,0 0 0 0 0,0-1 1 0 0,1 1-1 0 0,-1-1 0 0 0,1 0 1 0 0,-1 0-1 0 0,1 0 1 0 0,0-1-1 0 0,0 1 0 0 0,0-1 1 0 0,0 0-1 0 0,0 0 0 0 0,0 0 1 0 0,0-1-1 0 0,0 0 0 0 0,0 1 1 0 0,0-1-1 0 0,0 0 0 0 0,0-1 1 0 0,0 1-1 0 0,0-1 0 0 0,0 0 1 0 0,0 0-1 0 0,0 0 0 0 0,0-1 1 0 0,0 1-1 0 0,0-1 0 0 0,-1 0 1 0 0,1 0-1 0 0,-1 0 0 0 0,1 0 1 0 0,-1-1-1 0 0,0 0 0 0 0,0 1 1 0 0,0-1-1 0 0,0 0-45 0 0,19-18 121 0 0,0-1 0 0 0,-2-1 1 0 0,-1-1-1 0 0,-1-1 0 0 0,0 0 0 0 0,-2-1 0 0 0,-2-1 0 0 0,0 0 0 0 0,-1-1 1 0 0,-2-1-1 0 0,-1 0 0 0 0,0-7-121 0 0,6-52 204 0 0,-16 88-160 0 0,0 0-8 0 0,0 0-12 0 0,-15 41 2538 0 0,1 23-2564 0 0,3 1 0 0 0,3 0 0 0 0,3 0 0 0 0,3 1 1 0 0,2-1-1 0 0,5 13 2 0 0,-4-35 23 0 0,7 388-147 0 0,-8-424 111 0 0,0 0 0 0 0,-1 0 0 0 0,0 1 1 0 0,-1-1-1 0 0,0 0 0 0 0,0 0 1 0 0,0 0-1 0 0,-1 0 0 0 0,0-1 0 0 0,0 1 1 0 0,0-1-1 0 0,-1 1 0 0 0,0-1 0 0 0,-1 0 1 0 0,1-1-1 0 0,-1 1 0 0 0,0-1 0 0 0,0 0 1 0 0,-1 0-1 0 0,0-1 0 0 0,0 1 0 0 0,0-1 1 0 0,0 0-1 0 0,0-1 0 0 0,-1 0 0 0 0,0 0 1 0 0,-1 0 12 0 0,-140 13-131 0 0,147-16 126 0 0,-1 0 1 0 0,1 0-1 0 0,-1 0 1 0 0,1 0-1 0 0,-1 0 0 0 0,1 0 1 0 0,-1 0-1 0 0,1 0 1 0 0,-1 0-1 0 0,1-1 1 0 0,-1 1-1 0 0,1-1 0 0 0,0 1 1 0 0,-1-1-1 0 0,1 0 1 0 0,0 1-1 0 0,-1-1 0 0 0,1 0 1 0 0,0 0-1 0 0,0 0 1 0 0,0 0-1 0 0,0 0 1 0 0,0 0-1 0 0,0 0 0 0 0,0 0 1 0 0,0-1-1 0 0,0 1 1 0 0,0 0-1 0 0,0 0 0 0 0,1-1 1 0 0,-1 1-1 0 0,1 0 1 0 0,-1-1-1 0 0,1 1 1 0 0,-1-1-1 0 0,1 1 0 0 0,0-1 1 0 0,0 1-1 0 0,0-1 1 0 0,0 1-1 0 0,0-1 0 0 0,0 1 1 0 0,0-1-1 0 0,0 1 1 0 0,1-1-1 0 0,-1 1 1 0 0,1-1 4 0 0,28-67-108 0 0,138-174 60 0 0,-149 204-186 0 0,-2 0-1 0 0,-2 0 0 0 0,-1-2 0 0 0,4-27 235 0 0,5-15-2203 0 0,-11 58-1102 0 0,-6 16-4144 0 0,-5 5-3774 0 0</inkml:trace>
  <inkml:trace contextRef="#ctx0" brushRef="#br0" timeOffset="-154048.598">1823 4046 3529 0 0,'0'0'2536'0'0,"0"0"-505"0"0,0 0-205 0 0,0 0 44 0 0,0 0 0 0 0,0 0-195 0 0,0 0-290 0 0,0 0-293 0 0,0 0-251 0 0,0 0-149 0 0,0 0-109 0 0,0 0-107 0 0,0 0-87 0 0,-5-6-61 0 0,-16-16-50 0 0,-24 17 923 0 0,34 8-1070 0 0,0 0 0 0 0,1 1 1 0 0,-1 0-1 0 0,1 0 0 0 0,0 1 0 0 0,0 0 0 0 0,1 1 0 0 0,-1 0 0 0 0,-5 5-131 0 0,14-10 25 0 0,-1 1 0 0 0,1-1 0 0 0,0 0-1 0 0,0 0 1 0 0,0 1 0 0 0,0-1 0 0 0,0 0-1 0 0,0 1 1 0 0,0-1 0 0 0,0 1 0 0 0,1 0-1 0 0,-1-1 1 0 0,0 1 0 0 0,1-1 0 0 0,-1 1-1 0 0,1 0 1 0 0,0-1 0 0 0,0 1 0 0 0,0 0-1 0 0,0 0 1 0 0,0-1 0 0 0,0 1 0 0 0,0 0-1 0 0,0-1 1 0 0,0 1 0 0 0,1 0 0 0 0,0 1-25 0 0,3 0 69 0 0,1 1 0 0 0,-1-1 1 0 0,1 0-1 0 0,0 0 1 0 0,0 0-1 0 0,0 0 1 0 0,1-1-1 0 0,-1 0 0 0 0,0 0 1 0 0,1-1-1 0 0,0 0 1 0 0,-1 1-1 0 0,1-2 1 0 0,0 1-1 0 0,3-1-69 0 0,34 4 375 0 0,-32-5-303 0 0,0 2 0 0 0,0-1-1 0 0,-1 2 1 0 0,1-1-1 0 0,0 2 1 0 0,-1-1 0 0 0,0 1-1 0 0,1 1 1 0 0,-1 0-1 0 0,-1 0 1 0 0,3 2-72 0 0,-7-1 30 0 0,0 0 0 0 0,-1 0-1 0 0,1 0 1 0 0,-1 1 0 0 0,0 0 0 0 0,-1 0-1 0 0,0 0 1 0 0,1 0 0 0 0,-2 0 0 0 0,1 1 0 0 0,-1-1-1 0 0,0 1 1 0 0,-1 0 0 0 0,1 0 0 0 0,-1-1-1 0 0,0 1 1 0 0,-1 0 0 0 0,0 0 0 0 0,0 0-1 0 0,-1 0 1 0 0,1 0 0 0 0,-2 0 0 0 0,1 0 0 0 0,-1-1-1 0 0,0 1 1 0 0,0-1 0 0 0,0 1 0 0 0,-1-1-1 0 0,0 0 1 0 0,-1 1 0 0 0,1-2 0 0 0,-1 1-1 0 0,0 0 1 0 0,-2 0-30 0 0,-1 5 26 0 0,-1-1 0 0 0,0 0 0 0 0,-1 0 0 0 0,0-1 0 0 0,-1-1 0 0 0,0 1 0 0 0,0-1 0 0 0,-1-1 0 0 0,0 0 0 0 0,0-1 0 0 0,0 0 0 0 0,-12 4-26 0 0,-77-3 56 0 0,96-8-113 0 0,0 0 0 0 0,-1-1 0 0 0,1 1 0 0 0,0-1 0 0 0,0 0 0 0 0,1 0 0 0 0,-1 0 0 0 0,0-1 0 0 0,1 1 0 0 0,-1-1 0 0 0,1 0 0 0 0,0 0 0 0 0,0 0 0 0 0,0-1 0 0 0,0 1 0 0 0,0-1 0 0 0,1 1 0 0 0,0-1 0 0 0,0 0 0 0 0,0 0 0 0 0,0 0 0 0 0,0 0 0 0 0,1 0-1 0 0,0 0 1 0 0,0-1 0 0 0,0 1 0 0 0,0-3 57 0 0,1-19-4413 0 0,7 1-3818 0 0,-3 17-3388 0 0</inkml:trace>
  <inkml:trace contextRef="#ctx0" brushRef="#br0" timeOffset="-147737.734">2309 3641 0 0 0,'0'0'661'0'0,"0"0"602"0"0,0 0 159 0 0,0 0-32 0 0,0 0-58 0 0,0 0-60 0 0,0 0-3 0 0,0 0-1 0 0,-1-7 4 0 0,0-20-34 0 0,1 20-85 0 0,0 7-103 0 0,0-1 4860 0 0,0 3-6175 0 0,36 247 5727 0 0,-21 54-4665 0 0,-13-276-734 0 0,-1 1 0 0 0,-2 0 1 0 0,0 0-1 0 0,-2-1 0 0 0,-1 1 1 0 0,-4 11-64 0 0,2-11 49 0 0,0 0 0 0 0,2 0 1 0 0,1 1-1 0 0,1-1 0 0 0,2 23-49 0 0,1-36-1138 0 0,0-26-1812 0 0,1-25-5598 0 0,-2 32-3007 0 0</inkml:trace>
  <inkml:trace contextRef="#ctx0" brushRef="#br0" timeOffset="-147432.211">2012 4050 6289 0 0,'0'0'3871'0'0,"0"0"-1079"0"0,0 0-567 0 0,0 0-180 0 0,0 0-203 0 0,0 0-354 0 0,0 0-326 0 0,0 0-297 0 0,0 0-242 0 0,0 0-160 0 0,0 0-82 0 0,0 0-38 0 0,-5-10 393 0 0,46 12 1075 0 0,-15-1-1492 0 0,1-2-1 0 0,-1 0 0 0 0,0-1 0 0 0,1-2 0 0 0,-1-1 1 0 0,3-1-319 0 0,88-13 243 0 0,-97 17-449 0 0,51 4 354 0 0,-38 28-3503 0 0,-30-23-1228 0 0,0-3-7588 0 0</inkml:trace>
  <inkml:trace contextRef="#ctx0" brushRef="#br0" timeOffset="-146391.571">2574 4212 456 0 0,'0'0'1042'0'0,"0"0"-121"0"0,0 0 161 0 0,0 0 325 0 0,0 0 282 0 0,0 0 109 0 0,0 0-106 0 0,0 0-203 0 0,0 0-230 0 0,0 0-151 0 0,0 0-84 0 0,0 0-68 0 0,0 0-63 0 0,12 9-104 0 0,37 31-95 0 0,13-12 1765 0 0,-44-24-1836 0 0,-5-4-444 0 0,-1-1 0 0 0,0 0 0 0 0,0 0 0 0 0,0-1 0 0 0,0-1 0 0 0,-1 0 0 0 0,1-1 0 0 0,-1 0 0 0 0,1 0 1 0 0,-1-1-1 0 0,-1-1 0 0 0,1 0 0 0 0,-1 0 0 0 0,0-1 0 0 0,0-1 0 0 0,-1 1 0 0 0,0-1 0 0 0,0-1 0 0 0,-1 0 0 0 0,0 0 1 0 0,-1-1-1 0 0,0 0 0 0 0,0 0 0 0 0,3-9-179 0 0,-8 17 18 0 0,0 0 0 0 0,0 1 0 0 0,-1-2 0 0 0,1 1 0 0 0,-1 0 0 0 0,1 0 0 0 0,-1 0 0 0 0,0-1 0 0 0,0 1 0 0 0,0 0 0 0 0,0-1 0 0 0,0 1 0 0 0,-1-1 0 0 0,1 1-1 0 0,-1-1 1 0 0,1 1 0 0 0,-1-1 0 0 0,0 0 0 0 0,0 1 0 0 0,0-1 0 0 0,-1 1 0 0 0,1-1 0 0 0,-1 1 0 0 0,1-1 0 0 0,-1 1 0 0 0,0-1 0 0 0,0 1 0 0 0,0-1 0 0 0,0 1 0 0 0,0 0 0 0 0,0 0 0 0 0,-1-1 0 0 0,1 1 0 0 0,-1 0 0 0 0,0 0 0 0 0,0 0 0 0 0,1 1 0 0 0,-1-1 0 0 0,0 0 0 0 0,0 1 0 0 0,-1-1 0 0 0,1 1 0 0 0,0 0 0 0 0,0 0 0 0 0,-1 0 0 0 0,1 0 0 0 0,-1 0 0 0 0,1 0 0 0 0,-1 0 0 0 0,1 1 0 0 0,-1-1 0 0 0,-2 1-18 0 0,-5-1-12 0 0,-1 1 1 0 0,1 0 0 0 0,0 1-1 0 0,-1 0 1 0 0,1 0 0 0 0,0 1-1 0 0,-1 1 1 0 0,1 0 0 0 0,1 0-1 0 0,-1 1 1 0 0,0 0 0 0 0,1 1-1 0 0,0 0 1 0 0,-8 5 11 0 0,8-6-2 0 0,0-1 0 0 0,0 2 1 0 0,0-1-1 0 0,1 1 0 0 0,0 1 0 0 0,0 0 1 0 0,0 0-1 0 0,1 0 0 0 0,0 1 0 0 0,0 0 0 0 0,0 0 1 0 0,1 1-1 0 0,0 0 0 0 0,1 0 0 0 0,0 0 1 0 0,0 1-1 0 0,0-1 0 0 0,1 1 0 0 0,1 0 0 0 0,0 1 1 0 0,0-1-1 0 0,0 1 0 0 0,1-1 0 0 0,1 1 2 0 0,4 3 69 0 0,0 0 0 0 0,1 0 0 0 0,0 0 0 0 0,1 0 0 0 0,1-1-1 0 0,0 0 1 0 0,0 0 0 0 0,1-1 0 0 0,1 0 0 0 0,0 0 0 0 0,0-1-1 0 0,1 1 1 0 0,1-2 0 0 0,0 0 0 0 0,6 5-69 0 0,9 13 308 0 0,-22-23-266 0 0,-1 0 0 0 0,1 0 0 0 0,0 0 0 0 0,0-1 1 0 0,0 1-1 0 0,0-1 0 0 0,1 1 0 0 0,0-1 0 0 0,-1 0 0 0 0,1-1 1 0 0,0 1-1 0 0,0-1 0 0 0,1 1 0 0 0,-1-1 0 0 0,0 0 0 0 0,1-1 1 0 0,0 1-1 0 0,-1-1 0 0 0,1 0 0 0 0,0 0 0 0 0,-1 0 1 0 0,1-1-1 0 0,0 0 0 0 0,0 0 0 0 0,-1 0 0 0 0,1 0 0 0 0,0-1 1 0 0,0 0-1 0 0,-1 0 0 0 0,1 0 0 0 0,0 0 0 0 0,-1-1 1 0 0,1 0-1 0 0,-1 0 0 0 0,2-1-42 0 0,51-47 191 0 0,-11 20-713 0 0,-33 29-3324 0 0,-10 1-2382 0 0,-2 0-5603 0 0</inkml:trace>
  <inkml:trace contextRef="#ctx0" brushRef="#br0" timeOffset="-145616.276">3159 4451 1856 0 0,'0'0'2629'0'0,"0"0"12"0"0,0 0 78 0 0,0 0-153 0 0,0 0-354 0 0,0 0-395 0 0,0 0-344 0 0,0 0-221 0 0,0 0-134 0 0,0 0-72 0 0,0 0-68 0 0,0 0-61 0 0,0 0-75 0 0,2 3-65 0 0,-2-3-738 0 0,0-1 1 0 0,0 1-1 0 0,-1-1 1 0 0,1 1-1 0 0,0-1 0 0 0,0 1 1 0 0,0 0-1 0 0,0-1 1 0 0,0 1-1 0 0,0-1 1 0 0,0 1-1 0 0,0-1 1 0 0,1 1-1 0 0,-1 0 1 0 0,0-1-1 0 0,0 1 1 0 0,0-1-1 0 0,0 1 0 0 0,0-1 1 0 0,1 1-1 0 0,-1 0 1 0 0,0-1-1 0 0,0 1 1 0 0,1 0-1 0 0,-1-1 1 0 0,0 1-1 0 0,1 0 1 0 0,-1-1-1 0 0,0 1 1 0 0,1 0-1 0 0,-1 0 1 0 0,1-1-1 0 0,-1 1 0 0 0,0 0 1 0 0,1 0-1 0 0,-1 0 1 0 0,1 0-1 0 0,-1 0 1 0 0,0-1-1 0 0,1 1 1 0 0,-1 0-1 0 0,1 0 1 0 0,-1 0-1 0 0,1 0 1 0 0,-1 0-1 0 0,0 0 1 0 0,1 0-1 0 0,-1 0 0 0 0,1 1 1 0 0,-1-1-1 0 0,1 0 1 0 0,-1 0-1 0 0,0 0 1 0 0,1 0-1 0 0,-1 0 1 0 0,1 1-1 0 0,-1-1-39 0 0,5-20 254 0 0,45-138 1029 0 0,-44 143-1239 0 0,1 0 0 0 0,1 0 0 0 0,0 1-1 0 0,1 0 1 0 0,1 0 0 0 0,0 1 0 0 0,0 0 0 0 0,2 1 0 0 0,-1 0 0 0 0,2 1 0 0 0,-1 1 0 0 0,2 0 0 0 0,4-3-44 0 0,-15 13 0 0 0,0 0 0 0 0,-1 0 0 0 0,1 0 0 0 0,0 1 0 0 0,-1-1 1 0 0,1 1-1 0 0,-1 0 0 0 0,1 0 0 0 0,-1 0 0 0 0,1 0 0 0 0,-1 0 1 0 0,1 0-1 0 0,-1 1 0 0 0,0-1 0 0 0,0 1 0 0 0,0 0 0 0 0,0-1 1 0 0,0 1-1 0 0,0 0 0 0 0,0 0 0 0 0,-1 0 0 0 0,1 0 0 0 0,-1 1 1 0 0,1-1-1 0 0,-1 0 0 0 0,0 1 0 0 0,0-1 0 0 0,0 1 0 0 0,0-1 1 0 0,0 1-1 0 0,-1-1 0 0 0,1 1 0 0 0,-1 0 0 0 0,1-1 0 0 0,-1 1 1 0 0,0 0-1 0 0,0-1 0 0 0,-1 1 0 0 0,1 2 0 0 0,2 4 0 0 0,8 31 48 0 0,-2 0 0 0 0,-2 1-1 0 0,-2 0 1 0 0,0 32-48 0 0,-5-63 168 0 0,4-39-152 0 0,7 12-32 0 0,0-1 0 0 0,1 1 0 0 0,1 1 0 0 0,0 0 0 0 0,1 0-1 0 0,1 1 1 0 0,1 1 0 0 0,14-11 16 0 0,-2 0 0 0 0,91-59-46 0 0,-117 83 45 0 0,-1 0-1 0 0,1 0 0 0 0,0 1 1 0 0,0-1-1 0 0,0 1 0 0 0,0-1 1 0 0,-1 1-1 0 0,1-1 1 0 0,0 1-1 0 0,0 0 0 0 0,0-1 1 0 0,0 1-1 0 0,0 0 0 0 0,0 0 1 0 0,0-1-1 0 0,0 1 0 0 0,0 0 1 0 0,0 0-1 0 0,0 0 0 0 0,0 0 1 0 0,0 1-1 0 0,0-1 1 0 0,0 0-1 0 0,0 0 0 0 0,0 0 1 0 0,0 1-1 0 0,0-1 0 0 0,0 1 1 0 0,0-1-1 0 0,-1 0 0 0 0,1 1 1 0 0,0 0-1 0 0,0-1 1 0 0,0 1-1 0 0,-1-1 0 0 0,1 1 1 0 0,0 0-1 0 0,-1 0 0 0 0,1-1 1 0 0,0 1-1 0 0,-1 0 0 0 0,1 0 1 0 0,-1 0-1 0 0,1 0 0 0 0,-1 0 1 0 0,0 0-1 0 0,1-1 1 0 0,-1 1-1 0 0,0 0 0 0 0,0 0 1 0 0,0 0-1 0 0,1 1 2 0 0,-11 108 177 0 0,4-78-148 0 0,0 0-1 0 0,2 1 1 0 0,2 0-1 0 0,1 0 0 0 0,2 16-28 0 0,-1-11 38 0 0,0-38-59 0 0,0 0-27 0 0,0 0-28 0 0,0 0-16 0 0,0 0-32 0 0,0 0-51 0 0,0 0-51 0 0,0 0-65 0 0,0 0-75 0 0,0 0-75 0 0,0 0-122 0 0,0 0-178 0 0,0-7-8375 0 0,0 3-2393 0 0</inkml:trace>
  <inkml:trace contextRef="#ctx0" brushRef="#br0" timeOffset="-168612.56">6616 3008 0 0 0,'0'0'1582'0'0,"0"0"443"0"0,0 0 279 0 0,0 0 96 0 0,0 0-135 0 0,0 0-276 0 0,0 0-272 0 0,0 0-256 0 0,0 0-238 0 0,0 0-146 0 0,-2-5-105 0 0,0 1-1076 0 0,1 3 281 0 0,0-1 0 0 0,1 1 0 0 0,-1-1 0 0 0,0 1 0 0 0,0 0 0 0 0,1-1 0 0 0,-1 1 0 0 0,0 0 0 0 0,0 0 0 0 0,-1 0 0 0 0,1 0 0 0 0,0 0 0 0 0,0 0 0 0 0,0 0 0 0 0,-1 0 0 0 0,1 0 0 0 0,0 0-1 0 0,-1 1 1 0 0,1-1 0 0 0,-1 1 0 0 0,1-1 0 0 0,-1 1 0 0 0,1-1 0 0 0,-1 1 0 0 0,1 0 0 0 0,-1 0 0 0 0,-1 0-177 0 0,1 0 95 0 0,-3-1 16 0 0,1 1 0 0 0,0 0 0 0 0,0 0 1 0 0,0 0-1 0 0,-1 0 0 0 0,1 1 0 0 0,0 0 0 0 0,0 0 0 0 0,0 0 0 0 0,0 0 0 0 0,0 0 0 0 0,0 1 1 0 0,0 0-1 0 0,1 0 0 0 0,-1 0 0 0 0,0 0 0 0 0,1 1 0 0 0,-2 1-111 0 0,-3 1 61 0 0,-1 1-1 0 0,1 0 0 0 0,0 1 1 0 0,1 0-1 0 0,-1 0 1 0 0,1 1-1 0 0,1-1 0 0 0,0 2 1 0 0,0-1-1 0 0,0 1 1 0 0,1-1-1 0 0,0 2 1 0 0,1-1-1 0 0,0 0 0 0 0,1 1 1 0 0,0 0-1 0 0,0 0 1 0 0,1 0-1 0 0,0 0 0 0 0,0 4-60 0 0,2-11 12 0 0,-1 0 0 0 0,1 0 0 0 0,0 0 0 0 0,0 0 0 0 0,0 0 0 0 0,1 0 0 0 0,-1 0 0 0 0,1 0 0 0 0,-1 0 0 0 0,1 0 0 0 0,0 0 0 0 0,0 0 0 0 0,0 0 0 0 0,1-1 0 0 0,-1 1 0 0 0,1-1 0 0 0,-1 1 0 0 0,1-1 1 0 0,0 1-1 0 0,0-1 0 0 0,0 0 0 0 0,0 0 0 0 0,1 0 0 0 0,-1 0 0 0 0,0 0 0 0 0,1 0 0 0 0,-1-1 0 0 0,1 1 0 0 0,0-1 0 0 0,0 0 0 0 0,-1 0 0 0 0,1 0 0 0 0,0 0 0 0 0,0 0 0 0 0,0-1 0 0 0,0 1 0 0 0,0-1 0 0 0,0 0 0 0 0,2 0-12 0 0,17 0 81 0 0,1-1 0 0 0,-1-1 1 0 0,1-1-1 0 0,-1-1 1 0 0,0-1-1 0 0,0-1 1 0 0,-1-1-1 0 0,0-1 1 0 0,0-1-1 0 0,-1 0 1 0 0,0-2-1 0 0,6-4-81 0 0,134-79 328 0 0,-155 91-322 0 0,-1 0 1 0 0,1 0-1 0 0,0 1 0 0 0,0 0 0 0 0,0 0 0 0 0,1 0 1 0 0,-1 0-1 0 0,0 1 0 0 0,1 0 0 0 0,-1 0 1 0 0,1 0-1 0 0,0 1 0 0 0,-1-1 0 0 0,1 1 1 0 0,0 1-8 0 0,36 54 164 0 0,-37-45-156 0 0,0-1 0 0 0,1 0 0 0 0,1 0 0 0 0,-1 0-1 0 0,1-1 1 0 0,1 0 0 0 0,-1 0 0 0 0,2-1 0 0 0,-1 0 0 0 0,1-1 0 0 0,0 0 0 0 0,0 0-1 0 0,0 0 1 0 0,3 0-7 0 0,100 23-955 0 0,-85-27-232 0 0,-13-1-1209 0 0,0 0-3985 0 0,-6-1-6337 0 0</inkml:trace>
  <inkml:trace contextRef="#ctx0" brushRef="#br0" timeOffset="-167196.83">7642 3030 3177 0 0,'0'0'1892'0'0,"0"0"-188"0"0,0 0-55 0 0,0 0 133 0 0,0 0 5 0 0,0 0-214 0 0,0 0-386 0 0,0 0-405 0 0,0 0-325 0 0,0 0-65 0 0,0 0 100 0 0,0 4 162 0 0,50 154 3549 0 0,-37-102-3815 0 0,-2 0-1 0 0,-3 1 0 0 0,-2 0 0 0 0,-3 0 0 0 0,-2 1 0 0 0,-3 13-387 0 0,1-47 93 0 0,0 1-1 0 0,-1-1 0 0 0,-2 1 0 0 0,0-1 0 0 0,-2 0 1 0 0,-1 0-1 0 0,0 0 0 0 0,-8 13-92 0 0,15-38 23 0 0,1 0-1 0 0,-1 0 1 0 0,0 0-1 0 0,0 0 1 0 0,0 0-1 0 0,0 0 1 0 0,0 0-1 0 0,-1 0 1 0 0,1 0-1 0 0,0 0 1 0 0,0 0-1 0 0,-1 0 1 0 0,1 0 0 0 0,0 0-1 0 0,-1 0 1 0 0,1 0-1 0 0,-1 0 1 0 0,1 0-1 0 0,-1 0 1 0 0,0 1-1 0 0,1-1 1 0 0,-1 0-1 0 0,0 0 1 0 0,0 1-1 0 0,1-1 1 0 0,-1 1-1 0 0,0-1 1 0 0,0 0 0 0 0,0 1-1 0 0,0-1 1 0 0,0 1-1 0 0,0 0 1 0 0,0-1-1 0 0,0 1 1 0 0,0 0-1 0 0,0 0 1 0 0,0-1-1 0 0,0 1 1 0 0,0 0-1 0 0,0 0 1 0 0,0 0 0 0 0,0 0-1 0 0,0 0 1 0 0,0 1-1 0 0,0-1 1 0 0,0 0-1 0 0,0 0 1 0 0,0 1-1 0 0,0-1 1 0 0,0 0-1 0 0,0 1 1 0 0,1-1-1 0 0,-1 1 1 0 0,0-1 0 0 0,0 1-1 0 0,0 0 1 0 0,0-1-1 0 0,1 1 1 0 0,-1 0-1 0 0,0 0 1 0 0,1-1-1 0 0,-1 1 1 0 0,0 0-1 0 0,1 0 1 0 0,-1 0-1 0 0,1 0 1 0 0,0 0 0 0 0,-1 0-1 0 0,1 0 1 0 0,-1 0-23 0 0,-1-26 45 0 0,1 1 0 0 0,1-1 0 0 0,1 1 0 0 0,1-1 0 0 0,1 1 1 0 0,1 0-1 0 0,1 0 0 0 0,1 0 0 0 0,1 0 0 0 0,1 1 0 0 0,5-8-45 0 0,12-22 2 0 0,2 0-1 0 0,2 2 1 0 0,2 1-1 0 0,9-7-1 0 0,-19 25 5 0 0,2 2 0 0 0,1 0 0 0 0,1 2-1 0 0,2 1 1 0 0,1 1 0 0 0,0 1 0 0 0,2 1-1 0 0,1 2 1 0 0,20-11-5 0 0,-46 31 0 0 0,0 0 1 0 0,1 0-1 0 0,-1 0 0 0 0,1 0 1 0 0,-1 1-1 0 0,1 0 0 0 0,0 0 0 0 0,0 1 1 0 0,-1-1-1 0 0,1 1 0 0 0,0 0 1 0 0,0 1-1 0 0,-1 0 0 0 0,6 1 0 0 0,-6 1 10 0 0,-1 1 0 0 0,0 0-1 0 0,0 0 1 0 0,0 1 0 0 0,-1-1 0 0 0,0 1 0 0 0,0 0 0 0 0,0 0-1 0 0,0 0 1 0 0,-1 0 0 0 0,0 0 0 0 0,0 0 0 0 0,0 1-1 0 0,0-1 1 0 0,-1 1 0 0 0,0-1 0 0 0,0 1 0 0 0,-1-1-1 0 0,0 1 1 0 0,0 2-10 0 0,2 6 39 0 0,-2 0 0 0 0,0 0 0 0 0,0 0 0 0 0,-2-1 0 0 0,1 1 0 0 0,-2 0 0 0 0,0-1 0 0 0,0 1 0 0 0,-1-1 0 0 0,-1 0 0 0 0,0 0 0 0 0,-1 0 0 0 0,-1-1 0 0 0,1 0 0 0 0,-2 0 0 0 0,0-1 1 0 0,0 0-1 0 0,-1 0 0 0 0,-1-1 0 0 0,1 0 0 0 0,-2 0 0 0 0,1-1 0 0 0,-4 1-39 0 0,6-3-5 0 0,-1-1 0 0 0,0 0 1 0 0,0-1-1 0 0,-1 0 0 0 0,0 0 1 0 0,0-1-1 0 0,0 0 0 0 0,0-1 1 0 0,0 0-1 0 0,-1-1 0 0 0,1 0 1 0 0,-1 0-1 0 0,0-1 0 0 0,-2-1 5 0 0,11 1-68 0 0,0-1-1 0 0,0 0 0 0 0,0 1 0 0 0,-1-1 0 0 0,1 0 1 0 0,0 0-1 0 0,0 0 0 0 0,0 0 0 0 0,0-1 0 0 0,-1 1 1 0 0,1-1-1 0 0,0 1 0 0 0,0-1 0 0 0,0 0 0 0 0,0 0 1 0 0,0 0-1 0 0,0 0 0 0 0,0 0 0 0 0,1 0 1 0 0,-1 0-1 0 0,0-1 0 0 0,0 1 0 0 0,1 0 0 0 0,-1-1 1 0 0,1 0-1 0 0,0 1 0 0 0,-1-1 0 0 0,1 0 0 0 0,0 0 1 0 0,0 0-1 0 0,0 0 0 0 0,0 0 0 0 0,0 0 0 0 0,0 0 1 0 0,1 0-1 0 0,-1 0 0 0 0,1 0 0 0 0,-1 0 1 0 0,1 0-1 0 0,0 0 0 0 0,0-1 0 0 0,0 1 0 0 0,0 0 1 0 0,0 0-1 0 0,1 0 0 0 0,-1 0 0 0 0,1-1 0 0 0,-1 1 1 0 0,1 0-1 0 0,0 0 69 0 0,14-28-2395 0 0,-2 11-3787 0 0,-4 10-5276 0 0</inkml:trace>
  <inkml:trace contextRef="#ctx0" brushRef="#br0" timeOffset="-166868.114">8470 2989 8978 0 0,'0'0'2168'0'0,"0"0"-1050"0"0,0 0-173 0 0,0 0 346 0 0,0 0 314 0 0,0 0 51 0 0,0 0-282 0 0,0 0-342 0 0,0 0-231 0 0,0 0-139 0 0,0 0-131 0 0,0 0-118 0 0,0 0-93 0 0,-3 32-78 0 0,-9 99-40 0 0,16-75 73 0 0,1-50-214 0 0,-1 0 14 0 0,0-1-1 0 0,0 1 1 0 0,1-1-1 0 0,0 0 1 0 0,0 0 0 0 0,0 0-1 0 0,0 0 1 0 0,1-1-1 0 0,0 0 1 0 0,0-1-1 0 0,0 1 1 0 0,0-1-1 0 0,1 0 1 0 0,-1 0-1 0 0,1-1 1 0 0,-1 0-1 0 0,1 0 1 0 0,0-1-1 0 0,0 0 1 0 0,0 0-1 0 0,0 0 1 0 0,0-1 0 0 0,0 0-1 0 0,0-1 1 0 0,0 1-1 0 0,7-3-74 0 0,-6-1 28 0 0,-1 0 0 0 0,0 0 0 0 0,0-1 0 0 0,0 0 0 0 0,0-1-1 0 0,-1 1 1 0 0,0-1 0 0 0,0 0 0 0 0,0-1 0 0 0,-1 0 0 0 0,0 1 0 0 0,0-2 0 0 0,-1 1-1 0 0,0 0 1 0 0,0-1 0 0 0,-1 0 0 0 0,0 0 0 0 0,0 0 0 0 0,1-8-28 0 0,5-6-262 0 0,8-37-2213 0 0,-14 39-1546 0 0,-1 0-4257 0 0,-2 9-2828 0 0</inkml:trace>
  <inkml:trace contextRef="#ctx0" brushRef="#br0" timeOffset="-166529.914">9022 2419 9010 0 0,'0'0'2607'0'0,"0"0"-1141"0"0,0 0-478 0 0,0 0-76 0 0,0 0 102 0 0,0 0 159 0 0,0 0 52 0 0,0 0-52 0 0,0 0-123 0 0,0 0-187 0 0,0 0-163 0 0,0 0-104 0 0,2 23-72 0 0,6 116 380 0 0,-34 283 1379 0 0,11-167-2171 0 0,9-204-785 0 0,7-59-3923 0 0,-2-12 2315 0 0,0 4-80 0 0,4-16-5946 0 0,-1 20-75 0 0</inkml:trace>
  <inkml:trace contextRef="#ctx0" brushRef="#br0" timeOffset="-161365.816">9321 2367 0 0 0,'0'0'1180'0'0,"0"0"154"0"0,0 0-54 0 0,0 0-76 0 0,0 0-137 0 0,0 0-125 0 0,0 0-37 0 0,-1-4-2 0 0,-3-10 19 0 0,3 10-2 0 0,1 4-20 0 0,0 0-70 0 0,0 0-86 0 0,0 0-59 0 0,0 0-59 0 0,0 0-58 0 0,0 0-61 0 0,0 0-78 0 0,0 0-62 0 0,0 0-58 0 0,0 0-41 0 0,0 0-46 0 0,0 0-25 0 0,0 0 2 0 0,0 0 5 0 0,0 0 20 0 0,0 0 20 0 0,6 23 2891 0 0,11 85-988 0 0,-15-66-1779 0 0,-16 278 1235 0 0,5-80-893 0 0,22-116-505 0 0,-17-46 401 0 0,4-67-466 0 0,0-11-128 0 0,0 0-16 0 0,0 0-2 0 0,0 0 9 0 0,0 0-10 0 0,0 0-15 0 0,0 0-34 0 0,1-12-1019 0 0,2 5 130 0 0,5-8-1531 0 0,-2 5-6080 0 0,-4 6-3094 0 0</inkml:trace>
  <inkml:trace contextRef="#ctx0" brushRef="#br0" timeOffset="-160823.83">9464 3126 1696 0 0,'0'0'2757'0'0,"0"0"-151"0"0,0 0 20 0 0,0 0-162 0 0,0 0-250 0 0,0 0-359 0 0,0 0-368 0 0,0 0-263 0 0,0 0-171 0 0,0 0-137 0 0,0 0-112 0 0,0 0-89 0 0,0 0-71 0 0,34-4-56 0 0,104-9-68 0 0,-70-5 374 0 0,-55 9-641 0 0,-6 6-188 0 0,0-1 0 0 0,-1 1 0 0 0,1-1 0 0 0,-1-1 0 0 0,0 1 0 0 0,0-1 0 0 0,0 0-1 0 0,0-1 1 0 0,-1 1 0 0 0,0-1 0 0 0,0 0 0 0 0,-1-1 0 0 0,1 1 0 0 0,-1-1 0 0 0,-1 1 0 0 0,1-1 0 0 0,-1 0 0 0 0,-1-1 0 0 0,1 1-1 0 0,-1 0 1 0 0,0-1 0 0 0,-1 0 0 0 0,0 1 0 0 0,0-1 0 0 0,0-1-65 0 0,-3 6-11 0 0,0 1-1 0 0,0-1 1 0 0,0 1 0 0 0,0 0-1 0 0,0 0 1 0 0,-1 0 0 0 0,1 0-1 0 0,-1 0 1 0 0,1 0 0 0 0,-1 1-1 0 0,0-1 1 0 0,0 1 0 0 0,1 0-1 0 0,-1 0 1 0 0,0 0 0 0 0,0 0-1 0 0,0 0 1 0 0,0 1 0 0 0,0-1-1 0 0,0 1 1 0 0,0 0 0 0 0,0 0-1 0 0,-1 0 1 0 0,1 0 0 0 0,0 1-1 0 0,-1 0 12 0 0,-10 0-30 0 0,1 2 0 0 0,0 0 0 0 0,0 0 0 0 0,0 2 0 0 0,0-1 0 0 0,1 1 0 0 0,-1 1 0 0 0,1 1-1 0 0,1-1 1 0 0,-1 2 0 0 0,1 0 0 0 0,0 0 0 0 0,1 1 0 0 0,0 0 0 0 0,1 0 0 0 0,-1 1 0 0 0,2 1 0 0 0,0 0-1 0 0,0 0 1 0 0,1 0 0 0 0,-5 10 30 0 0,9-16 6 0 0,1 0-1 0 0,-1 0 1 0 0,1 0-1 0 0,0 0 1 0 0,0 0-1 0 0,1 1 1 0 0,-1-1-1 0 0,1 1 1 0 0,1-1-1 0 0,-1 1 1 0 0,1-1-1 0 0,0 1 1 0 0,0 0-1 0 0,0-1 1 0 0,1 1-1 0 0,0-1 1 0 0,0 1-1 0 0,0-1 1 0 0,1 1-1 0 0,0-1 1 0 0,0 0-1 0 0,0 0 1 0 0,0 0-1 0 0,1 0 1 0 0,1 1-6 0 0,7 4 40 0 0,0 0-1 0 0,1-1 1 0 0,1-1 0 0 0,-1 0 0 0 0,1 0 0 0 0,0-2 0 0 0,1 1 0 0 0,0-2 0 0 0,0 0 0 0 0,0 0 0 0 0,0-2 0 0 0,1 1 0 0 0,0-2 0 0 0,0 0 0 0 0,-1-1 0 0 0,1 0-1 0 0,0-1 1 0 0,0-1-40 0 0,-16-10-3713 0 0,-5 1-6721 0 0,1 9-1335 0 0</inkml:trace>
  <inkml:trace contextRef="#ctx0" brushRef="#br0" timeOffset="-160129.771">9998 2960 10210 0 0,'0'0'1990'0'0,"0"0"-626"0"0,0 0-293 0 0,0 0 15 0 0,0 0 86 0 0,0 0-34 0 0,0 0-149 0 0,0 0-159 0 0,0 0-181 0 0,0 0-118 0 0,0 0-95 0 0,0 0-100 0 0,-10 23-69 0 0,-28 70-49 0 0,29-28 323 0 0,10-63-503 0 0,-1 0 0 0 0,1 0 1 0 0,-1 1-1 0 0,1-1 1 0 0,0 0-1 0 0,0 0 0 0 0,0 0 1 0 0,0 0-1 0 0,0 0 1 0 0,1-1-1 0 0,-1 1 1 0 0,1 0-1 0 0,-1 0 0 0 0,1-1 1 0 0,-1 1-1 0 0,1-1 1 0 0,0 0-1 0 0,0 1 0 0 0,0-1 1 0 0,0 0-1 0 0,0 0 1 0 0,0 0-1 0 0,0 0 0 0 0,0 0 1 0 0,0-1-1 0 0,0 1 1 0 0,0-1-1 0 0,1 1 1 0 0,-1-1-1 0 0,0 0 0 0 0,0 0 1 0 0,1 0-1 0 0,-1 0 1 0 0,2 0-39 0 0,77-19 1401 0 0,-62 8-1263 0 0,-1-1 0 0 0,-1-1 1 0 0,0 0-1 0 0,0-1 0 0 0,-2-1 1 0 0,0 0-1 0 0,0-1 0 0 0,-2-1 1 0 0,0 0-1 0 0,0-1 0 0 0,8-19-138 0 0,-10 21 109 0 0,-11 29-154 0 0,-13 41 76 0 0,2 1 0 0 0,2 1-1 0 0,3 0 1 0 0,1 39-31 0 0,19 163 15 0 0,-12-248-12 0 0,6 60 30 0 0,-2 0 0 0 0,-3 0 1 0 0,-3 18-34 0 0,-2-76 12 0 0,1-1 0 0 0,-1 1 0 0 0,-1-1 0 0 0,0 0 0 0 0,-1 1 0 0 0,0-2 1 0 0,-1 1-1 0 0,0 0 0 0 0,0-1 0 0 0,-1 0 0 0 0,0 0 0 0 0,-1 0 0 0 0,0-1 1 0 0,-1 0-1 0 0,0-1 0 0 0,0 0 0 0 0,-1 0 0 0 0,0 0 0 0 0,-1-1 1 0 0,1-1-1 0 0,-1 1 0 0 0,0-2 0 0 0,-1 1 0 0 0,1-1 0 0 0,-1-1 0 0 0,0 0 1 0 0,-7 1-13 0 0,16-4 12 0 0,-1 0 1 0 0,0-1 0 0 0,0 1 0 0 0,0-1-1 0 0,1 1 1 0 0,-1-1 0 0 0,0 0-1 0 0,0 0 1 0 0,0-1 0 0 0,0 1 0 0 0,1 0-1 0 0,-1-1 1 0 0,0 0 0 0 0,0 1 0 0 0,1-1-1 0 0,-1 0 1 0 0,0 0 0 0 0,1-1 0 0 0,-1 1-1 0 0,1-1 1 0 0,0 1 0 0 0,-1-1 0 0 0,1 0-1 0 0,0 1 1 0 0,0-1 0 0 0,0-1-1 0 0,0 1 1 0 0,0 0 0 0 0,1 0 0 0 0,-1-1-1 0 0,0 1 1 0 0,1 0 0 0 0,0-1 0 0 0,0 0-1 0 0,0 1 1 0 0,0-1 0 0 0,0 0 0 0 0,0 0-1 0 0,1 1 1 0 0,-1-3-13 0 0,2-11 41 0 0,0 0-1 0 0,0 1 1 0 0,2-1 0 0 0,0 1-1 0 0,1 0 1 0 0,0-1 0 0 0,2 2-1 0 0,-1-1 1 0 0,2 1-1 0 0,0 0 1 0 0,0 0 0 0 0,2 1-1 0 0,-1 0 1 0 0,2 0 0 0 0,0 1-1 0 0,0 0 1 0 0,1 1 0 0 0,0 0-1 0 0,1 1 1 0 0,1 0 0 0 0,5-3-41 0 0,87-49-325 0 0,-99 61-307 0 0,3-2 58 0 0,-2 3-8598 0 0,-6 0-3056 0 0</inkml:trace>
  <inkml:trace contextRef="#ctx0" brushRef="#br0" timeOffset="-141673.931">6106 4311 4713 0 0,'0'0'3543'0'0,"0"0"-1708"0"0,0 0-681 0 0,0 0 10 0 0,0 0 175 0 0,0 0 74 0 0,0 0-48 0 0,0 0-225 0 0,0 0-241 0 0,0 0-188 0 0,0 0-135 0 0,0 0-69 0 0,1 18-70 0 0,5 90 304 0 0,7 56 1320 0 0,-14-190 1232 0 0,9-95-2890 0 0,3 79-324 0 0,1 0 0 0 0,3 1 0 0 0,1 0 0 0 0,3 1 0 0 0,7-10-79 0 0,-23 44-2 0 0,0 0 0 0 0,0 1 0 0 0,0 0 0 0 0,1 0 0 0 0,0 0 1 0 0,0 0-1 0 0,1 1 0 0 0,-1-1 0 0 0,1 1 0 0 0,0 0 1 0 0,0 1-1 0 0,0-1 0 0 0,1 1 0 0 0,-1 0 0 0 0,1 0 0 0 0,0 1 1 0 0,0 0-1 0 0,-1 0 0 0 0,2 0 0 0 0,-1 0 0 0 0,0 1 1 0 0,3 0 1 0 0,46 27-84 0 0,-46-19 72 0 0,-2-1-161 0 0,26 22 13 0 0,-12-6-3096 0 0,-14-14-1296 0 0,-4-6-316 0 0,1 2-7099 0 0</inkml:trace>
  <inkml:trace contextRef="#ctx0" brushRef="#br0" timeOffset="-139970.911">6723 4219 10602 0 0,'0'0'2122'0'0,"0"0"-468"0"0,0 0-102 0 0,0 0-42 0 0,0 0-90 0 0,0 0-197 0 0,0 0-290 0 0,0 0-192 0 0,0 0-145 0 0,0 0-119 0 0,0 0-74 0 0,0 0-3 0 0,0 0-19 0 0,-18 9-24 0 0,-112 56 627 0 0,116-54-893 0 0,-1 1 0 0 0,1 1 0 0 0,1 0 0 0 0,0 0 0 0 0,1 2 0 0 0,1-1 0 0 0,0 1 0 0 0,1 1 0 0 0,0 0 0 0 0,2 0 0 0 0,0 1 0 0 0,-6 17-91 0 0,9 51 39 0 0,7-82-10 0 0,1 0 1 0 0,0-1 0 0 0,0 1 0 0 0,0-1 0 0 0,1 0 0 0 0,-1 1-1 0 0,1-2 1 0 0,-1 1 0 0 0,1 0 0 0 0,0-1 0 0 0,-1 1-1 0 0,1-1 1 0 0,0 0 0 0 0,0 0 0 0 0,0-1 0 0 0,0 1 0 0 0,0-1-1 0 0,0 0 1 0 0,0 0 0 0 0,0 0 0 0 0,0-1 0 0 0,0 1-1 0 0,0-1 1 0 0,0 0 0 0 0,-1 0 0 0 0,1 0 0 0 0,0-1-1 0 0,1 0-28 0 0,16-9 112 0 0,-1 0 1 0 0,0-2 0 0 0,-1-1 0 0 0,0 0 0 0 0,-1-1 0 0 0,0-1-1 0 0,-2-1 1 0 0,0 0 0 0 0,0-1 0 0 0,-2-1 0 0 0,8-13-114 0 0,55-100 499 0 0,-75 125-458 0 0,-2 6-50 0 0,0 1-1 0 0,0 0-2 0 0,0 0-14 0 0,0 0-4 0 0,0 23-88 0 0,-1-12 115 0 0,1 1 0 0 0,-1-1 0 0 0,2 0 0 0 0,0 1 0 0 0,0-1 1 0 0,1 0-1 0 0,0 0 0 0 0,1 0 0 0 0,0 0 0 0 0,1 0 0 0 0,0-1 1 0 0,1 1-1 0 0,0-1 0 0 0,0 0 0 0 0,1-1 0 0 0,4 5 3 0 0,59 52-13 0 0,-59-62-10 0 0,-7-2 25 0 0,-1-1 1 0 0,1 0-1 0 0,0 1 0 0 0,-1-1 0 0 0,1 0 1 0 0,0-1-1 0 0,-1 1 0 0 0,1 0 0 0 0,0-1 1 0 0,0 1-1 0 0,0-1 0 0 0,0 0 0 0 0,0 0 1 0 0,-1 0-1 0 0,1-1 0 0 0,0 1 0 0 0,0 0 1 0 0,0-1-1 0 0,-1 0 0 0 0,1 0 0 0 0,0 0 1 0 0,2-1-3 0 0,8-7 21 0 0,-1-1 1 0 0,0 0-1 0 0,0-1 1 0 0,-1-1-1 0 0,0 1 1 0 0,-1-2-1 0 0,-1 1 1 0 0,0-1-1 0 0,0-1-21 0 0,1 0 4 0 0,66-134 84 0 0,-73 139-95 0 0,-8 20-12 0 0,-6 25-11 0 0,13 99 14 0 0,-1-130 14 0 0,0-1 0 0 0,1 1 1 0 0,-1-1-1 0 0,1 0 0 0 0,0 1 1 0 0,0-1-1 0 0,1 0 0 0 0,-1 0 1 0 0,1-1-1 0 0,0 1 0 0 0,0 0 0 0 0,0-1 1 0 0,0 0-1 0 0,1 0 0 0 0,-1 0 1 0 0,1 0-1 0 0,0 0 0 0 0,0-1 0 0 0,0 1 1 0 0,0-1-1 0 0,0 0 0 0 0,0-1 1 0 0,1 1-1 0 0,-1-1 0 0 0,1 1 0 0 0,-1-1 1 0 0,1-1-1 0 0,0 1 0 0 0,-1-1 1 0 0,1 0-1 0 0,0 0 0 0 0,1 0 2 0 0,5-1 11 0 0,0 0 0 0 0,0-1 0 0 0,0 0 0 0 0,0-1 0 0 0,-1 0-1 0 0,1-1 1 0 0,-1 0 0 0 0,0 0 0 0 0,0-1 0 0 0,0-1 0 0 0,-1 0 0 0 0,1 0-1 0 0,-1 0 1 0 0,-1-1 0 0 0,0-1 0 0 0,0 0 0 0 0,0 0 0 0 0,-1 0 0 0 0,0-1 0 0 0,0 0-11 0 0,27-34 30 0 0,81-83 57 0 0,-108 121-92 0 0,0 1 0 0 0,0 1 1 0 0,1-1-1 0 0,-1 1 0 0 0,1 1 0 0 0,0-1 1 0 0,0 1-1 0 0,-1 1 0 0 0,1-1 0 0 0,0 1 1 0 0,1 1-1 0 0,-1-1 0 0 0,0 1 0 0 0,0 1 5 0 0,47 43-13 0 0,-49-37 19 0 0,0 1 0 0 0,0 0 0 0 0,0 0 0 0 0,-1 1-1 0 0,-1-1 1 0 0,1 1 0 0 0,-1 0 0 0 0,-1 0 0 0 0,0 0 0 0 0,0 1 0 0 0,-1-1 0 0 0,0 1 0 0 0,-1 0-1 0 0,0 0 1 0 0,0-1 0 0 0,-1 1 0 0 0,0 0 0 0 0,-1 0 0 0 0,-1 5-6 0 0,-1-9 5 0 0,0 1-1 0 0,-1-1 1 0 0,0 0 0 0 0,0-1-1 0 0,0 1 1 0 0,-1-1 0 0 0,1 0-1 0 0,-2 0 1 0 0,1 0 0 0 0,0-1 0 0 0,-1 1-1 0 0,0-1 1 0 0,0-1 0 0 0,0 1-1 0 0,0-1 1 0 0,-1 0 0 0 0,-6 2-5 0 0,9-3-4 0 0,-70 16-327 0 0,178 16 286 0 0,-90-31 61 0 0,1 0 1 0 0,-1-1-1 0 0,1 0 0 0 0,0-1 1 0 0,0-1-1 0 0,0 0 0 0 0,0-1 0 0 0,-1-1 1 0 0,1 0-1 0 0,0-1 0 0 0,-1 0 1 0 0,0-2-1 0 0,0 1 0 0 0,0-2 1 0 0,0 0-1 0 0,-1 0 0 0 0,0-2 1 0 0,0 1-1 0 0,-1-2 0 0 0,0 1 1 0 0,0-2-1 0 0,-1 1 0 0 0,0-2 1 0 0,-1 1-1 0 0,6-9-16 0 0,131-160 61 0 0,-141 168-54 0 0,-4 10-5 0 0,0-1 0 0 0,0 0 0 0 0,0 0 0 0 0,0 0 0 0 0,0-1 0 0 0,-1 1 0 0 0,1 0 0 0 0,-1-1 0 0 0,1 1 0 0 0,-1-1 0 0 0,0 1 0 0 0,0-1 0 0 0,0 0-1 0 0,0 1 1 0 0,-1-1 0 0 0,1 0 0 0 0,-1 0 0 0 0,1 0 0 0 0,-1 1 0 0 0,0-1 0 0 0,0 0 0 0 0,0 0 0 0 0,-1 0 0 0 0,1 0 0 0 0,-1 1 0 0 0,1-1 0 0 0,-1 0 0 0 0,0 1 0 0 0,0-1 0 0 0,0 0 0 0 0,-1 1 0 0 0,1-1 0 0 0,0 1 0 0 0,-1 0 0 0 0,0-1 0 0 0,0 1 0 0 0,1 0 0 0 0,-2 0-2 0 0,-6-1-10 0 0,0 2 0 0 0,0-1 0 0 0,0 1 0 0 0,0 1 1 0 0,0 0-1 0 0,0 0 0 0 0,0 1 0 0 0,0 0 0 0 0,-1 0 0 0 0,1 1 1 0 0,1 0-1 0 0,-1 1 0 0 0,0 0 0 0 0,1 0 0 0 0,-1 1 1 0 0,1 0-1 0 0,0 0 0 0 0,0 1 0 0 0,1 0 0 0 0,-1 1 0 0 0,1-1 1 0 0,-3 4 9 0 0,5-5-1 0 0,1-1 0 0 0,-1 1 0 0 0,0 0 1 0 0,1 0-1 0 0,0 1 0 0 0,0-1 1 0 0,0 1-1 0 0,1 0 0 0 0,-1 0 0 0 0,1 0 1 0 0,0 0-1 0 0,1 1 0 0 0,-1-1 1 0 0,1 1-1 0 0,0 0 0 0 0,1 0 0 0 0,-1 0 1 0 0,1 0-1 0 0,0 0 0 0 0,1 0 1 0 0,-1 0-1 0 0,1 0 0 0 0,0 0 0 0 0,1 0 1 0 0,0 0-1 0 0,-1 0 0 0 0,2 0 0 0 0,-1-1 1 0 0,1 1-1 0 0,0 0 0 0 0,0 0 1 0 0,1-1-1 0 0,-1 1 0 0 0,1-1 0 0 0,1 0 1 0 0,-1 0-1 0 0,1 0 0 0 0,-1 0 1 0 0,4 2 0 0 0,3 3 8 0 0,1 0 1 0 0,1 0-1 0 0,-1-1 1 0 0,2 0 0 0 0,-1-1-1 0 0,1 0 1 0 0,0-2-1 0 0,1 1 1 0 0,-1-1 0 0 0,1-1-1 0 0,11 2-8 0 0,113 38 72 0 0,-106-27-328 0 0,-35-17-3383 0 0,-5 2 435 0 0,0-4-4000 0 0,3-2-5034 0 0</inkml:trace>
  <inkml:trace contextRef="#ctx0" brushRef="#br0" timeOffset="-139311.574">7012 3748 448 0 0,'0'0'2637'0'0,"0"0"-674"0"0,0 0-87 0 0,0 0 126 0 0,0 0 26 0 0,0 0-107 0 0,0 0-261 0 0,0 0-285 0 0,0 0-183 0 0,0 0-99 0 0,0 0-91 0 0,0 0-55 0 0,8-4-71 0 0,24-11-85 0 0,-24 12-63 0 0,-8 3-63 0 0,-3 40 2836 0 0,0-4-2920 0 0,3-35-552 0 0,0-1 17 0 0,0 0-13 0 0,0 0 10 0 0,0 0 2 0 0,0 0 14 0 0,0 0 1 0 0,21-22 460 0 0,-38 30-546 0 0,12 3-7707 0 0,5-8-4419 0 0</inkml:trace>
  <inkml:trace contextRef="#ctx0" brushRef="#br0" timeOffset="-143155.064">4691 3704 88 0 0,'0'0'1396'0'0,"0"0"-119"0"0,0 0 274 0 0,0 0 500 0 0,0 0 359 0 0,0 0 9 0 0,0 0-352 0 0,0 0-485 0 0,0 0-400 0 0,0 0-260 0 0,0 0-131 0 0,2-4-74 0 0,1 1-1012 0 0,6-6 2241 0 0,-7 29 584 0 0,0 510 1338 0 0,-30-210-3356 0 0,16-221-428 0 0,12-99-74 0 0,0 0 2 0 0,0 0 11 0 0,0 0 4 0 0,0 0-13 0 0,7-22 34 0 0,-1-15-978 0 0,-5 24-1993 0 0,-1 1-3806 0 0,0 8-4976 0 0</inkml:trace>
  <inkml:trace contextRef="#ctx0" brushRef="#br0" timeOffset="-142910.696">4470 4204 7442 0 0,'0'0'1465'0'0,"0"0"-347"0"0,0 0-23 0 0,0 0 322 0 0,0 0 241 0 0,0 0-79 0 0,0 0-316 0 0,0 0-313 0 0,0 0-200 0 0,0 0-64 0 0,0 0 31 0 0,0 0 7 0 0,5 2-11 0 0,124-6 3544 0 0,-40-5-3823 0 0,19 10-934 0 0,-80 11-1067 0 0,-12 1-6859 0 0,-12-9-3092 0 0</inkml:trace>
  <inkml:trace contextRef="#ctx0" brushRef="#br0" timeOffset="-142541.884">5182 4226 32 0 0,'0'0'1736'0'0,"0"0"341"0"0,0 0 438 0 0,0 0 200 0 0,0 0-201 0 0,0 0-459 0 0,0 0-456 0 0,0 0-342 0 0,0 0-237 0 0,0 0-140 0 0,0 0-119 0 0,0 0-100 0 0,0 0-57 0 0,-13 28-60 0 0,-41 86-61 0 0,22-28 617 0 0,31-81-1055 0 0,0 0 0 0 0,0 0-1 0 0,0 1 1 0 0,0-1 0 0 0,1 0 0 0 0,0 0 0 0 0,0 1 0 0 0,0-1 0 0 0,1 0-1 0 0,0 0 1 0 0,0 0 0 0 0,0 0 0 0 0,1 0 0 0 0,-1 0 0 0 0,1 0 0 0 0,0 0 0 0 0,1 0-1 0 0,-1-1 1 0 0,1 1 0 0 0,0-1 0 0 0,0 1 0 0 0,0-1 0 0 0,1 0 0 0 0,0-1-1 0 0,-1 1 1 0 0,1-1 0 0 0,0 1 0 0 0,4 1-45 0 0,-1-1 97 0 0,1-1-1 0 0,-1 0 0 0 0,1 0 1 0 0,0-1-1 0 0,0 0 1 0 0,0 0-1 0 0,0-1 1 0 0,0 0-1 0 0,0 0 1 0 0,0-1-1 0 0,0 0 0 0 0,0-1 1 0 0,1 1-1 0 0,-1-1 1 0 0,0-1-1 0 0,0 0 1 0 0,-1 0-1 0 0,1-1 1 0 0,0 1-1 0 0,-1-2 1 0 0,1 1-1 0 0,-1-1 0 0 0,0 0 1 0 0,0-1-1 0 0,0 1 1 0 0,-1-1-1 0 0,0-1 1 0 0,2-1-97 0 0,0 1 63 0 0,-1 0 0 0 0,0 0 0 0 0,0 0 0 0 0,-1-1 0 0 0,1 0 0 0 0,-1 0 0 0 0,-1-1 0 0 0,1 1 0 0 0,-2-1 0 0 0,1-1 0 0 0,-1 1 0 0 0,0-1 0 0 0,0 1 0 0 0,-1-1 0 0 0,-1 0 0 0 0,1 0 1 0 0,-1-1-1 0 0,-1-2-63 0 0,0 8 6 0 0,0 0 1 0 0,-1 0-1 0 0,0 0 1 0 0,0 0-1 0 0,0 0 1 0 0,-1 0 0 0 0,1 0-1 0 0,-1 0 1 0 0,0 0-1 0 0,0 0 1 0 0,0 0-1 0 0,-1 0 1 0 0,1 1 0 0 0,-1-1-1 0 0,0 1 1 0 0,0-1-1 0 0,0 1 1 0 0,-1 0-1 0 0,1-1 1 0 0,-1 1 0 0 0,0 0-1 0 0,1 1 1 0 0,-1-1-1 0 0,-1 0 1 0 0,1 1-1 0 0,0 0 1 0 0,0 0 0 0 0,-4-2-7 0 0,-2 0-110 0 0,-1 0 1 0 0,0 1 0 0 0,0 0 0 0 0,-1 0 0 0 0,1 1 0 0 0,-1 0-1 0 0,1 1 1 0 0,-1 0 0 0 0,1 1 0 0 0,-1 0 0 0 0,-3 1 109 0 0,-1-1-458 0 0,-26 13-3616 0 0,30-8 47 0 0,1-1-7745 0 0</inkml:trace>
  <inkml:trace contextRef="#ctx0" brushRef="#br0" timeOffset="-127188.58">9287 4190 0 0 0,'0'0'253'0'0,"0"0"254"0"0,0 0 117 0 0,0 0 123 0 0,0 0 104 0 0,0 0 32 0 0,0 0-42 0 0,0 0-86 0 0,0 0-89 0 0,13 0 673 0 0,-9 0 2835 0 0,-4 0-3587 0 0,0 0 39 0 0,0 0 57 0 0,0 0 29 0 0,0 0-9 0 0,0 0-20 0 0,0 0-15 0 0,0 0-20 0 0,0 0 2 0 0,0 0-11 0 0,0 0 3 0 0,0 0-5 0 0,0 0 1 0 0,0 0-12 0 0,-7-15 1029 0 0,1 12-1574 0 0,1 0 0 0 0,0 0 0 0 0,-1 1 0 0 0,1-1 0 0 0,-1 1 0 0 0,0 1-1 0 0,0-1 1 0 0,1 1 0 0 0,-1 0 0 0 0,0 0 0 0 0,0 1 0 0 0,0 0 0 0 0,0 0 0 0 0,0 0 0 0 0,0 1 0 0 0,0 0 0 0 0,0 0 0 0 0,0 0 0 0 0,0 1 0 0 0,0 0 0 0 0,1 0 0 0 0,-1 0 0 0 0,1 1 0 0 0,0 0 0 0 0,-1 0 0 0 0,1 0 0 0 0,-3 3-81 0 0,-3 1 30 0 0,0-1 0 0 0,0 2 1 0 0,1-1-1 0 0,0 1 1 0 0,1 1-1 0 0,0 0 1 0 0,0 0-1 0 0,1 0 0 0 0,0 1 1 0 0,1 1-1 0 0,0-1 1 0 0,0 1-1 0 0,1 1 1 0 0,1-1-1 0 0,0 1 0 0 0,1 0 1 0 0,0 0-1 0 0,0 0 1 0 0,1 0-1 0 0,1 1 1 0 0,0-1-1 0 0,1 5-30 0 0,0-12 14 0 0,0 0-1 0 0,0 1 1 0 0,1-1 0 0 0,0 1-1 0 0,0-1 1 0 0,0 1 0 0 0,1-1-1 0 0,0 1 1 0 0,0-1 0 0 0,0 0-1 0 0,1 1 1 0 0,-1-1-1 0 0,1 0 1 0 0,1 0 0 0 0,-1 0-1 0 0,1 0 1 0 0,0 0 0 0 0,0-1-1 0 0,0 1 1 0 0,0-1 0 0 0,1 0-1 0 0,0 0 1 0 0,0 0 0 0 0,0-1-1 0 0,0 1 1 0 0,1-1 0 0 0,-1 0-1 0 0,1 0 1 0 0,0 0 0 0 0,3 1-15 0 0,0-2 46 0 0,0 0-1 0 0,0 0 1 0 0,0-1-1 0 0,0 0 1 0 0,0 0-1 0 0,1-1 0 0 0,-1 0 1 0 0,0 0-1 0 0,0-1 1 0 0,1 0-1 0 0,-1 0 1 0 0,0-1-1 0 0,0 0 0 0 0,-1-1 1 0 0,1 0-1 0 0,0 0 1 0 0,-1 0-1 0 0,1-1 1 0 0,-1 0-1 0 0,0-1 0 0 0,-1 0 1 0 0,6-4-45 0 0,-1 0 71 0 0,0-1 0 0 0,0-1 1 0 0,-1 0-1 0 0,0-1 0 0 0,-1 0 1 0 0,-1 0-1 0 0,0-1 0 0 0,0 0 1 0 0,-1 0-1 0 0,-1-1 0 0 0,5-13-71 0 0,23-92 231 0 0,-28 138 1095 0 0,-6-3-1281 0 0,-2-4-23 0 0,0 1 0 0 0,2 0 1 0 0,-1 0-1 0 0,2-1 0 0 0,0 1 1 0 0,0 0-1 0 0,1-1 0 0 0,1 1 1 0 0,0-1-1 0 0,0 1 0 0 0,2-1 1 0 0,-1 0-1 0 0,1-1 0 0 0,1 1 1 0 0,0-1-1 0 0,1 0 0 0 0,0-1 1 0 0,1 1-1 0 0,8 8-22 0 0,-12-16 12 0 0,1-1 1 0 0,-1 0-1 0 0,1 0 0 0 0,-1 0 0 0 0,1 0 1 0 0,0-1-1 0 0,-1 0 0 0 0,1 0 1 0 0,0 0-1 0 0,0-1 0 0 0,0 1 0 0 0,0-1 1 0 0,0 0-1 0 0,-1 0 0 0 0,1-1 1 0 0,0 0-1 0 0,0 0 0 0 0,0 0 0 0 0,0 0 1 0 0,-1-1-1 0 0,1 1 0 0 0,-1-1 1 0 0,1-1-1 0 0,-1 1 0 0 0,1-1-12 0 0,96-77 129 0 0,-94 72-776 0 0,16-17 1061 0 0,-7 17-9163 0 0,-14 8-3480 0 0</inkml:trace>
  <inkml:trace contextRef="#ctx0" brushRef="#br0" timeOffset="-125154.334">239 5309 1592 0 0,'0'0'1298'0'0,"0"0"-16"0"0,0 0 62 0 0,0 0 160 0 0,0 0 175 0 0,0 0-46 0 0,0 0-46 0 0,0 0-158 0 0,0 0-234 0 0,0 0-151 0 0,0 0-127 0 0,-4-5-76 0 0,-15-15-27 0 0,11-1 2557 0 0,15-7-2427 0 0,1 17-832 0 0,0 1-1 0 0,2 0 1 0 0,-1 0 0 0 0,1 1-1 0 0,0 0 1 0 0,1 1 0 0 0,0 0-1 0 0,0 1 1 0 0,1 0 0 0 0,0 1-1 0 0,0 0 1 0 0,1 1-1 0 0,-1 0 1 0 0,7 0-112 0 0,-14 4 41 0 0,0 1 0 0 0,0 0 0 0 0,0 0 0 0 0,0 0 1 0 0,0 1-1 0 0,0 0 0 0 0,0 0 0 0 0,0 0 0 0 0,0 0 0 0 0,0 1 0 0 0,0 0 0 0 0,0 0 0 0 0,-1 0 0 0 0,1 1 0 0 0,-1 0 0 0 0,0-1 1 0 0,0 2-1 0 0,0-1 0 0 0,0 0 0 0 0,0 1 0 0 0,-1-1 0 0 0,1 1 0 0 0,-1 0 0 0 0,0 1 0 0 0,0-1 0 0 0,-1 0 0 0 0,1 1 0 0 0,-1-1 1 0 0,0 1-1 0 0,0 0 0 0 0,0 0 0 0 0,-1 0 0 0 0,0 0 0 0 0,0 0 0 0 0,0 0 0 0 0,0 2-41 0 0,5 177 911 0 0,-9-133-814 0 0,-3-1-1 0 0,-2 0 1 0 0,-2 0 0 0 0,-14 41-97 0 0,9-31 56 0 0,-7 0 2 0 0,22-60-20 0 0,0 0 0 0 0,0 0-7 0 0,0 0-7 0 0,0 0 19 0 0,0 0 11 0 0,0 0 26 0 0,10-38 266 0 0,23-35-330 0 0,3 2-1 0 0,3 2 1 0 0,3 2 0 0 0,3 1 0 0 0,21-20-16 0 0,-51 66 2 0 0,1 0 1 0 0,0 2 0 0 0,2 0 0 0 0,0 0 0 0 0,1 2 0 0 0,1 0-3 0 0,-20 16-2 0 0,1 0 0 0 0,0 0 0 0 0,0-1-1 0 0,0 1 1 0 0,-1 0 0 0 0,1 0 0 0 0,0 0 0 0 0,0 0 0 0 0,0 0 0 0 0,-1 0 0 0 0,1 0 0 0 0,0 0-1 0 0,0 0 1 0 0,0 0 0 0 0,0 0 0 0 0,-1 1 0 0 0,1-1 0 0 0,0 0 0 0 0,0 0 0 0 0,-1 1-1 0 0,1-1 1 0 0,0 1 0 0 0,-1-1 0 0 0,1 1 0 0 0,0-1 0 0 0,-1 1 0 0 0,1-1 0 0 0,-1 1 0 0 0,1-1-1 0 0,0 1 1 0 0,-1 0 0 0 0,0-1 0 0 0,1 1 0 0 0,-1 0 0 0 0,1 0 0 0 0,-1-1 0 0 0,0 1 0 0 0,1 0-1 0 0,-1 0 1 0 0,0-1 0 0 0,0 1 0 0 0,0 0 0 0 0,0 0 0 0 0,0 0 0 0 0,0-1 0 0 0,0 1 0 0 0,0 0 2 0 0,9 46 81 0 0,-9-46-80 0 0,8 63 86 0 0,-2-28-15 0 0,-2-1-1 0 0,-1 1 0 0 0,-1 0 0 0 0,-3 0 0 0 0,-1 0 0 0 0,-3 12-71 0 0,-42 92 194 0 0,43-119-190 0 0,4-20-12 0 0,0-1-10 0 0,0 0-7 0 0,0 0 16 0 0,0 0 7 0 0,0 0-19 0 0,26-23 6 0 0,124-164 138 0 0,-111 139-151 0 0,-15 16 23 0 0,1 1 0 0 0,1 2 1 0 0,2 1-1 0 0,0 1 1 0 0,2 1-1 0 0,1 1 5 0 0,-29 25-1 0 0,-1 0 1 0 0,1 0-1 0 0,-1 0 1 0 0,1 0-1 0 0,-1 0 0 0 0,1 0 1 0 0,-1 1-1 0 0,1-1 1 0 0,-1 0-1 0 0,0 1 0 0 0,1-1 1 0 0,-1 1-1 0 0,1 0 1 0 0,-1-1-1 0 0,0 1 1 0 0,0 0-1 0 0,1 0 0 0 0,-1 0 1 0 0,0 0-1 0 0,0 0 1 0 0,0 0-1 0 0,0 0 0 0 0,0 0 1 0 0,0 0-1 0 0,0 0 1 0 0,0 0-1 0 0,-1 1 0 0 0,1-1 1 0 0,0 0-1 0 0,-1 1 1 0 0,1-1-1 0 0,-1 1 0 0 0,1-1 1 0 0,-1 0-1 0 0,0 1 1 0 0,0-1-1 0 0,0 1 0 0 0,1-1 1 0 0,-1 1-1 0 0,-1-1 1 0 0,1 1-1 0 0,0-1 0 0 0,0 1 1 0 0,1 5 11 0 0,4 14 58 0 0,-2 0 0 0 0,0 1 0 0 0,-2-1 0 0 0,0 1 0 0 0,-2-1 0 0 0,0 1 0 0 0,-3 11-69 0 0,-18 287 623 0 0,22-319-618 0 0,0-1 5 0 0,0 0-4 0 0,0 0-28 0 0,0 0-5 0 0,0 0-17 0 0,0 0-51 0 0,0 0-11 0 0,0 0-66 0 0,0 0-70 0 0,0 0-70 0 0,13 0-3271 0 0,-6 0-2613 0 0,-3 0-5994 0 0</inkml:trace>
  <inkml:trace contextRef="#ctx0" brushRef="#br0" timeOffset="-123904.682">1898 5449 0 0 0,'0'0'990'0'0,"0"0"406"0"0,0 0 109 0 0,0 0-2 0 0,0 0-64 0 0,0 0-42 0 0,0 0-1 0 0,0 0-37 0 0,0 0-57 0 0,0 0-87 0 0,0 0-146 0 0,1-7-109 0 0,2-31 711 0 0,-5 35-1453 0 0,0 0 0 0 0,0 1 0 0 0,-1-1-1 0 0,1 1 1 0 0,-1 0 0 0 0,1-1-1 0 0,-1 1 1 0 0,0 0 0 0 0,1 1 0 0 0,-1-1-1 0 0,0 0 1 0 0,0 1 0 0 0,-1 0 0 0 0,1-1-1 0 0,0 1 1 0 0,0 0 0 0 0,-1 1-1 0 0,1-1 1 0 0,0 1 0 0 0,-1-1 0 0 0,1 1-1 0 0,0 0 1 0 0,-1 0 0 0 0,1 1-1 0 0,-1-1 1 0 0,1 1 0 0 0,-1-1-218 0 0,-4 2 77 0 0,0 0 1 0 0,0 1-1 0 0,-1 0 0 0 0,2 0 1 0 0,-1 0-1 0 0,0 1 0 0 0,1 0 1 0 0,-1 1-1 0 0,1 0 0 0 0,1 0 1 0 0,-1 0-1 0 0,1 1 1 0 0,-3 2-78 0 0,-11 9 153 0 0,8-8-109 0 0,1 1 1 0 0,0 1-1 0 0,1 0 0 0 0,0 1 1 0 0,1 0-1 0 0,0 0 1 0 0,1 0-1 0 0,1 2 1 0 0,0-1-1 0 0,0 0 0 0 0,1 1 1 0 0,1 1-1 0 0,0-1 1 0 0,1 0-1 0 0,1 1 0 0 0,0 0 1 0 0,1 0-1 0 0,1 0 1 0 0,0 0-1 0 0,1 14-44 0 0,1-25 21 0 0,0 0 0 0 0,0 0 0 0 0,0 0 0 0 0,1-1 0 0 0,-1 1 0 0 0,1 0 0 0 0,0-1 0 0 0,0 1 0 0 0,0-1 0 0 0,0 1 1 0 0,1-1-1 0 0,-1 0 0 0 0,1 0 0 0 0,0 0 0 0 0,0-1 0 0 0,0 1 0 0 0,0-1 0 0 0,0 1 0 0 0,1-1 0 0 0,-1 0 0 0 0,1 0 0 0 0,0-1 0 0 0,-1 1 0 0 0,1-1 0 0 0,0 1 0 0 0,0-1 0 0 0,0 0 0 0 0,0-1 0 0 0,0 1 0 0 0,0-1 0 0 0,0 0 0 0 0,0 0 0 0 0,0 0 0 0 0,0 0 1 0 0,0-1-1 0 0,0 1 0 0 0,0-1 0 0 0,0 0 0 0 0,-1-1 0 0 0,1 1 0 0 0,0 0 0 0 0,0-1 0 0 0,-1 0 0 0 0,1 0 0 0 0,-1 0-21 0 0,21-15 119 0 0,-2-1 1 0 0,0-1-1 0 0,-1-1 1 0 0,-2 0-1 0 0,0-2 1 0 0,0 0-1 0 0,-2-1 1 0 0,-1-1-1 0 0,-1-1 1 0 0,0-3-120 0 0,4-3 48 0 0,27-47 127 0 0,-45 75-163 0 0,-1 3-26 0 0,0 0-12 0 0,0 0 4 0 0,4 18-63 0 0,13 66 152 0 0,-13-68-26 0 0,1 0 1 0 0,0 0-1 0 0,1-1 1 0 0,1 0-1 0 0,0 0 1 0 0,1 0-1 0 0,1-1 1 0 0,0-1-1 0 0,1 1 1 0 0,1-1 0 0 0,-1-1-1 0 0,2 0 1 0 0,10 8-42 0 0,31 3 73 0 0,-53-23-129 0 0,0 0-44 0 0,0 0-39 0 0,19-6-6998 0 0,-13 4 458 0 0,0-1-5224 0 0</inkml:trace>
  <inkml:trace contextRef="#ctx0" brushRef="#br0" timeOffset="-123048.143">2776 5427 0 0 0,'0'0'365'0'0,"0"0"432"0"0,0 0 72 0 0,0 0-38 0 0,0 0 1 0 0,0 0-41 0 0,0 0-30 0 0,0 0-19 0 0,0 0-23 0 0,0 0 9 0 0,1-8 41 0 0,2-32 1703 0 0,-33 13 9486 0 0,-36 5-7636 0 0,57 22-4235 0 0,1 0-1 0 0,-1 0 0 0 0,1 1 1 0 0,-1 0-1 0 0,1 1 0 0 0,0 0 1 0 0,0 0-1 0 0,0 0 0 0 0,0 1 1 0 0,0 0-1 0 0,-6 4-86 0 0,5-2 38 0 0,-73 57 283 0 0,80-59-318 0 0,1 1 1 0 0,0-1-1 0 0,0 1 1 0 0,0 0-1 0 0,1-1 1 0 0,-1 1-1 0 0,1 0 0 0 0,0-1 1 0 0,0 1-1 0 0,0 0 1 0 0,0 0-1 0 0,1-1 1 0 0,-1 1-1 0 0,1 0 1 0 0,0-1-1 0 0,0 1 1 0 0,1-1-1 0 0,-1 1 1 0 0,1-1-1 0 0,-1 0 1 0 0,1 0-1 0 0,0 1 0 0 0,0-1 1 0 0,1 0-1 0 0,-1-1 1 0 0,0 1-1 0 0,1 0 1 0 0,0-1-1 0 0,0 1 1 0 0,0-1-1 0 0,0 0 1 0 0,0 0-1 0 0,0 0 1 0 0,0 0-1 0 0,1-1 1 0 0,-1 1-1 0 0,1-1 0 0 0,-1 0 1 0 0,1 0-1 0 0,0 0-3 0 0,124 69 110 0 0,-126-68-92 0 0,0 1 0 0 0,0-1 0 0 0,0 1 0 0 0,0 0 0 0 0,0 0 0 0 0,-1-1 0 0 0,1 1 0 0 0,-1 1 0 0 0,0-1 0 0 0,0 0 0 0 0,0 0 0 0 0,0 0 0 0 0,0 1 0 0 0,-1-1 0 0 0,0 0 0 0 0,1 0 0 0 0,-1 1 0 0 0,0-1 0 0 0,-1 0 0 0 0,1 1 0 0 0,-1-1 0 0 0,1 0 0 0 0,-1 1 0 0 0,0-1 0 0 0,0 0 0 0 0,0 0 0 0 0,-1 0 0 0 0,1 0 0 0 0,-1 0 0 0 0,1 0 0 0 0,-1 0 0 0 0,-1 1-18 0 0,-6 5 39 0 0,0 0 0 0 0,0-1 0 0 0,-1 0 0 0 0,0 0 0 0 0,0-1 0 0 0,-1 0 0 0 0,0-1 0 0 0,0 0 0 0 0,0-1 0 0 0,-1 0 0 0 0,-8 2-39 0 0,-100 15 46 0 0,72-22-652 0 0,56-11-901 0 0,30-2-388 0 0,9-4-5264 0 0,-33 10-2972 0 0</inkml:trace>
  <inkml:trace contextRef="#ctx0" brushRef="#br0" timeOffset="-122569.925">3314 5397 7922 0 0,'0'0'2771'0'0,"0"0"-1100"0"0,0 0-187 0 0,0 0 234 0 0,0 0 77 0 0,0 0-117 0 0,0 0-278 0 0,0 0-268 0 0,0 0-198 0 0,0 0-138 0 0,0 0-135 0 0,0 0-108 0 0,-6-8-75 0 0,-21-27-60 0 0,25 34-382 0 0,1 0 1 0 0,-1 0 0 0 0,0 0-1 0 0,1 0 1 0 0,-1 0 0 0 0,0 1-1 0 0,0-1 1 0 0,0 0 0 0 0,1 1-1 0 0,-1 0 1 0 0,0-1 0 0 0,0 1-1 0 0,0 0 1 0 0,0 0 0 0 0,0 0-1 0 0,0 0 1 0 0,0 0 0 0 0,0 0-1 0 0,0 1 1 0 0,1-1 0 0 0,-1 1-1 0 0,0-1 1 0 0,0 1 0 0 0,0 0-1 0 0,1 0 1 0 0,-1 0 0 0 0,0-1-1 0 0,-1 2-36 0 0,-6 2 159 0 0,-3 1-52 0 0,1-1-1 0 0,1 1 0 0 0,-1 1 0 0 0,1 0 1 0 0,0 1-1 0 0,0 0 0 0 0,1 0 0 0 0,0 1 1 0 0,-7 7-107 0 0,15-12 3 0 0,-1 0 1 0 0,1 0-1 0 0,0 0 1 0 0,0 0 0 0 0,0 0-1 0 0,1 0 1 0 0,-1 0 0 0 0,1 1-1 0 0,-1-1 1 0 0,1 0 0 0 0,0 0-1 0 0,1 1 1 0 0,-1-1-1 0 0,0 0 1 0 0,1 0 0 0 0,0 0-1 0 0,0 1 1 0 0,0-1 0 0 0,0 0-1 0 0,0 0 1 0 0,0 0 0 0 0,1-1-1 0 0,0 1 1 0 0,-1 0-1 0 0,1 0 1 0 0,0-1 0 0 0,0 1-1 0 0,1-1 1 0 0,-1 0 0 0 0,0 1-1 0 0,1-1 1 0 0,-1 0 0 0 0,3 0-4 0 0,29 23 11 0 0,-26-21 8 0 0,-1 0 0 0 0,0 1 0 0 0,0-1 0 0 0,0 1 0 0 0,0 1 0 0 0,-1-1 0 0 0,0 1 0 0 0,0 0 0 0 0,0 1 1 0 0,-1-1-1 0 0,0 1 0 0 0,0 0 0 0 0,0 0 0 0 0,-1 1 0 0 0,-1-1 0 0 0,1 1 0 0 0,-1 0 0 0 0,0 0 0 0 0,-1 0 0 0 0,0 1 0 0 0,0-1 0 0 0,-1 2-19 0 0,-1-4 43 0 0,0-1 1 0 0,0 1-1 0 0,-1-1 0 0 0,0 0 0 0 0,0 1 0 0 0,-1-1 0 0 0,0 0 0 0 0,0 0 0 0 0,0 0 1 0 0,0 0-1 0 0,-1 0 0 0 0,1 0 0 0 0,-1-1 0 0 0,0 1 0 0 0,-1-1 0 0 0,1 0 0 0 0,-1 0 0 0 0,-4 3-42 0 0,-2 5 41 0 0,-2 0 0 0 0,0-1 0 0 0,0-1 0 0 0,-1 0 0 0 0,0 0 0 0 0,-1-2 0 0 0,0 1 0 0 0,0-2 0 0 0,-1 0 0 0 0,0 0 0 0 0,0-2 0 0 0,0 0 0 0 0,-1-1 0 0 0,0 0 0 0 0,0-1 0 0 0,0-1 0 0 0,-12 0-42 0 0,25-2-25 0 0,1 0-1 0 0,-1-1 0 0 0,1 1 1 0 0,0-1-1 0 0,-1 0 1 0 0,1 0-1 0 0,0 0 0 0 0,-1 0 1 0 0,1 0-1 0 0,0-1 1 0 0,0 1-1 0 0,0-1 0 0 0,0 1 1 0 0,0-1-1 0 0,0 0 0 0 0,1 1 1 0 0,-1-1-1 0 0,0 0 1 0 0,1 0-1 0 0,0 0 0 0 0,-1-1 1 0 0,1 1-1 0 0,0 0 1 0 0,0 0-1 0 0,0-1 0 0 0,0 1 1 0 0,1-1-1 0 0,-1 1 0 0 0,1 0 1 0 0,-1-1-1 0 0,1-2 26 0 0,15-46-5535 0 0,-10 43 119 0 0,-2 1-6568 0 0</inkml:trace>
  <inkml:trace contextRef="#ctx0" brushRef="#br0" timeOffset="-92869.926">4026 5360 1208 0 0,'0'0'1565'0'0,"0"0"59"0"0,0 0 207 0 0,0 0 164 0 0,0 0 63 0 0,0 0-100 0 0,0 0-231 0 0,0 0-236 0 0,0 0-242 0 0,0 0-201 0 0,0 0-154 0 0,-2-6-121 0 0,1 4-799 0 0,0-1 222 0 0,-1 0 0 0 0,1-1 0 0 0,0 1 0 0 0,0 0 0 0 0,0-1 0 0 0,0 1 0 0 0,1-1 0 0 0,0 1-1 0 0,-1-1 1 0 0,1 1 0 0 0,0-1 0 0 0,1 1 0 0 0,-1-1 0 0 0,1 1 0 0 0,-1-1 0 0 0,1 1-1 0 0,0 0 1 0 0,0-1 0 0 0,1 1 0 0 0,-1 0 0 0 0,1-2-196 0 0,16-25 1448 0 0,-8 19-1097 0 0,-8 7-307 0 0,0 1-1 0 0,1 0 1 0 0,-1 0 0 0 0,1 0-1 0 0,-1 0 1 0 0,1 1 0 0 0,0-1-1 0 0,0 1 1 0 0,0-1 0 0 0,1 1-1 0 0,-1 0 1 0 0,0 0 0 0 0,1 0-1 0 0,-1 1 1 0 0,1 0 0 0 0,0-1-1 0 0,-1 1 1 0 0,1 0 0 0 0,3 0-44 0 0,-2 1 12 0 0,-1-1 1 0 0,0 1 0 0 0,1 0-1 0 0,-1 0 1 0 0,1 1 0 0 0,-1 0 0 0 0,0-1-1 0 0,1 1 1 0 0,-1 1 0 0 0,0-1-1 0 0,0 1 1 0 0,0-1 0 0 0,0 1 0 0 0,0 0-1 0 0,0 1 1 0 0,0-1 0 0 0,2 3-13 0 0,0 0 31 0 0,1 1 0 0 0,-1 0 0 0 0,0 1 0 0 0,0-1 0 0 0,0 1 0 0 0,-1 0 0 0 0,0 1 0 0 0,-1-1 0 0 0,0 1 0 0 0,0 0 0 0 0,0 0 0 0 0,-1 1 0 0 0,-1-1 0 0 0,1 0 0 0 0,0 6-31 0 0,0 29 61 0 0,-2-1 1 0 0,-2 1-1 0 0,-2-1 0 0 0,-1 0 1 0 0,-2 1-1 0 0,-2-2 0 0 0,-2 1 1 0 0,-2-2-1 0 0,-2 1 1 0 0,-1-1-1 0 0,-2-1 0 0 0,-9 14-61 0 0,25-52-9 0 0,-11 24 79 0 0,10-33 244 0 0,17-34-287 0 0,0 0 1 0 0,3 2-1 0 0,2 0 1 0 0,1 1-1 0 0,2 0 1 0 0,1 2-1 0 0,9-7-27 0 0,-5 5-2 0 0,3 1-1 0 0,1 1 1 0 0,2 2 0 0 0,34-28 2 0 0,-65 60-2 0 0,-1 0 0 0 0,1 0 0 0 0,0 1 1 0 0,0-1-1 0 0,0 1 0 0 0,0 0 0 0 0,0 0 0 0 0,0 0 1 0 0,1 0-1 0 0,-1 0 0 0 0,0 1 0 0 0,1 0 0 0 0,0-1 1 0 0,-1 1-1 0 0,1 0 0 0 0,0 1 0 0 0,0-1 0 0 0,-1 1 1 0 0,1 0-1 0 0,0 0 0 0 0,0 0 0 0 0,-1 0 0 0 0,1 0 1 0 0,0 1-1 0 0,0 0 0 0 0,-1 0 0 0 0,1 0 0 0 0,0 0 1 0 0,-1 0-1 0 0,1 1 0 0 0,-1 0 0 0 0,2 1 2 0 0,3 3 10 0 0,0 0 1 0 0,-1 1-1 0 0,0 0 0 0 0,-1 0 0 0 0,1 1 0 0 0,-1 0 0 0 0,-1 0 0 0 0,1 0 0 0 0,-1 0 0 0 0,-1 1 1 0 0,0 0-1 0 0,0 0 0 0 0,-1 1 0 0 0,0-1 0 0 0,0 1 0 0 0,-1-1 0 0 0,0 1 0 0 0,-1 0 0 0 0,0 2-10 0 0,-11 99 143 0 0,-53 112-83 0 0,59-195-84 0 0,11-37-9 0 0,96-212 85 0 0,-73 172-66 0 0,2 1 1 0 0,3 2-1 0 0,1 1 1 0 0,3 2-1 0 0,1 2 0 0 0,11-7 14 0 0,-44 42-3 0 0,0 0-1 0 0,0 1 1 0 0,1-1-1 0 0,0 1 1 0 0,0 1-1 0 0,0 0 1 0 0,0 0-1 0 0,1 1 1 0 0,-1 0 0 0 0,1 0-1 0 0,0 1 1 0 0,0 0-1 0 0,4 0 4 0 0,13 61 81 0 0,-24-39-23 0 0,-1-1-1 0 0,-1 0 0 0 0,0 1 1 0 0,-1-1-1 0 0,-2 0 0 0 0,0 0 1 0 0,-1 0-1 0 0,0 0 1 0 0,-2 0-1 0 0,-1 2-57 0 0,-67 222 599 0 0,64-162-417 0 0,10-81-172 0 0,0 0-17 0 0,0 0-1 0 0,0 0 24 0 0,0 0 0 0 0,2-3-1140 0 0,-2 3-3018 0 0,1-1-3963 0 0,2 1-4720 0 0</inkml:trace>
  <inkml:trace contextRef="#ctx0" brushRef="#br0" timeOffset="-89720.072">6230 5456 7466 0 0,'0'0'1581'0'0,"0"0"-272"0"0,0 0-193 0 0,0 0 80 0 0,0 0 159 0 0,0 0 17 0 0,0 0-166 0 0,0 0-238 0 0,-31 15-214 0 0,-95 50-186 0 0,65-20 124 0 0,53-34-549 0 0,-11 13 88 0 0,1 0 1 0 0,1 1-1 0 0,2 1 0 0 0,0 1 1 0 0,2 0-1 0 0,1 0 1 0 0,-8 28-232 0 0,15 26 544 0 0,7-80-481 0 0,0 1 1 0 0,0 0-1 0 0,1-1 0 0 0,-1 0 1 0 0,1 1-1 0 0,-1-1 0 0 0,1 0 0 0 0,-1 0 1 0 0,1-1-1 0 0,0 1 0 0 0,-1 0 1 0 0,1-1-1 0 0,0 0 0 0 0,0 0 1 0 0,-1 1-1 0 0,1-2 0 0 0,0 1 0 0 0,0 0 1 0 0,-1 0-1 0 0,1-1 0 0 0,2 0-63 0 0,-2 0 90 0 0,11-3 60 0 0,0-1 0 0 0,0-1 0 0 0,-1 0 0 0 0,0-1 1 0 0,0 0-1 0 0,0-1 0 0 0,-1 0 0 0 0,0-1 0 0 0,-1-1 0 0 0,0 0 0 0 0,0 0 0 0 0,-1-1 1 0 0,2-3-151 0 0,-3 5 52 0 0,196-216 375 0 0,-205 226-431 0 0,0-1-1 0 0,0 1 1 0 0,0-1 0 0 0,0 1-1 0 0,0-1 1 0 0,0 1-1 0 0,0 0 1 0 0,0-1-1 0 0,0 1 1 0 0,0-1 0 0 0,1 1-1 0 0,-1-1 1 0 0,0 1-1 0 0,0-1 1 0 0,1 0 0 0 0,-1 1-1 0 0,0-1 1 0 0,0 1-1 0 0,1-1 1 0 0,-1 1 0 0 0,0-1-1 0 0,1 0 1 0 0,-1 1-1 0 0,1-1 1 0 0,-1 0-1 0 0,1 1 1 0 0,-1-1 0 0 0,1 0-1 0 0,-1 0 1 0 0,1 1-1 0 0,-1-1 1 0 0,1 0 0 0 0,-1 0-1 0 0,1 0 1 0 0,-1 0-1 0 0,1 0 1 0 0,-1 0 0 0 0,1 0-1 0 0,-1 0 1 0 0,1 0-1 0 0,-1 0 1 0 0,1 0-1 0 0,-1 0 1 0 0,1 0 0 0 0,-1 0-1 0 0,1 0 1 0 0,-1 0-1 0 0,1-1 1 0 0,-1 1 0 0 0,1 0-1 0 0,-1 0 1 0 0,1-1-1 0 0,-1 1 1 0 0,1 0 0 0 0,-1-1-1 0 0,0 1 1 0 0,1 0-1 0 0,-1-1 1 0 0,1 1-1 0 0,-1 0 1 0 0,0-1 0 0 0,0 1-1 0 0,1-1 1 0 0,-1 1-1 0 0,0-1 1 0 0,0 1 0 0 0,1-1-1 0 0,-1 1 1 0 0,0-1 4 0 0,1 4 9 0 0,14 101 75 0 0,-15-94-85 0 0,0 1 1 0 0,0 0 0 0 0,1-1-1 0 0,1 1 1 0 0,0-1 0 0 0,0 0-1 0 0,1 1 1 0 0,0-1 0 0 0,1 0-1 0 0,0 0 1 0 0,0-1-1 0 0,1 1 1 0 0,3 3 0 0 0,-4-9 6 0 0,0 1 0 0 0,0-1-1 0 0,1 0 1 0 0,-1-1 0 0 0,1 1 0 0 0,0-1 0 0 0,0 0-1 0 0,0 0 1 0 0,1 0 0 0 0,-1-1 0 0 0,1 0-1 0 0,-1 0 1 0 0,1 0 0 0 0,0-1 0 0 0,-1 0 0 0 0,1 0-1 0 0,0 0 1 0 0,0-1 0 0 0,0 0 0 0 0,0 0-1 0 0,0 0 1 0 0,-1-1 0 0 0,1 0 0 0 0,0 0 0 0 0,0 0-1 0 0,0-1 1 0 0,-1 0 0 0 0,1 0 0 0 0,-1 0-1 0 0,1-1-5 0 0,26-19 69 0 0,-1 0 0 0 0,-2-2-1 0 0,0-1 1 0 0,-1-1-1 0 0,-2-2 1 0 0,-1 0-1 0 0,-1-2 1 0 0,-1-1-1 0 0,-2 0 1 0 0,-1-2-1 0 0,-2 0 1 0 0,-1-2-1 0 0,-2 1 1 0 0,-1-2-1 0 0,-2 0 1 0 0,-1 0-1 0 0,-2-1 1 0 0,-1-1-1 0 0,1-35-68 0 0,-7 64 17 0 0,0 0 1 0 0,-1 0-1 0 0,0 0 0 0 0,-1 0 1 0 0,0-1-1 0 0,-1 1 0 0 0,0 0 1 0 0,0 0-1 0 0,-1 0 0 0 0,0 0 1 0 0,0 0-1 0 0,-1 0 0 0 0,0 0 1 0 0,-1 1-1 0 0,-2-4-17 0 0,5 12 5 0 0,0-1 0 0 0,0 1 0 0 0,0 0 0 0 0,-1 0 0 0 0,1 0 0 0 0,0 0 0 0 0,0 0 0 0 0,0 0 0 0 0,-1 0 0 0 0,1 0 0 0 0,0 0-1 0 0,0 0 1 0 0,0 1 0 0 0,0-1 0 0 0,-1 0 0 0 0,1 1 0 0 0,0-1 0 0 0,0 1 0 0 0,0-1 0 0 0,0 1 0 0 0,0 0 0 0 0,0 0 0 0 0,0-1 0 0 0,0 1 0 0 0,0 0 0 0 0,1 0 0 0 0,-1 0 0 0 0,0 0-1 0 0,0 0 1 0 0,1 0 0 0 0,-1 0 0 0 0,1 0 0 0 0,-1 0 0 0 0,1 0 0 0 0,-1 0 0 0 0,1 0 0 0 0,-1 1 0 0 0,1-1 0 0 0,0 0 0 0 0,0 0 0 0 0,0 0 0 0 0,0 1 0 0 0,0-1 0 0 0,0 1-5 0 0,0-2 1 0 0,-10 31 7 0 0,1 0 1 0 0,2 1-1 0 0,1 0 1 0 0,2 0-1 0 0,1 0 1 0 0,1 0-1 0 0,2 0 0 0 0,1 1 1 0 0,5 25-9 0 0,77 237 77 0 0,-83-291-85 0 0,1 0-3 0 0,0-1 0 0 0,0 1 1 0 0,0 0-1 0 0,0 0 0 0 0,-1-1 0 0 0,0 1 1 0 0,0 0-1 0 0,0 0 0 0 0,0 0 0 0 0,-1-1 0 0 0,1 1 1 0 0,-1 0-1 0 0,0 0 0 0 0,0-1 0 0 0,0 1 1 0 0,-1-1-1 0 0,1 1 0 0 0,-1-1 0 0 0,0 0 0 0 0,0 1 1 0 0,0-1-1 0 0,0 0 0 0 0,-2 1 11 0 0,3-3-87 0 0,-1 0 0 0 0,1 0 0 0 0,0-1 0 0 0,-1 1 0 0 0,1-1 0 0 0,-1 1 0 0 0,1-1 0 0 0,-1 0 0 0 0,1 1 0 0 0,-1-1 0 0 0,1 0 0 0 0,-1 0 0 0 0,1 0 0 0 0,-1 0 0 0 0,1 0 0 0 0,-1-1 0 0 0,1 1 0 0 0,-1 0 0 0 0,1-1 0 0 0,-1 1 0 0 0,1-1 0 0 0,-1 1 0 0 0,1-1 0 0 0,-1 0 0 0 0,1 1 0 0 0,0-1 0 0 0,0 0 0 0 0,-1 0 0 0 0,1 0 0 0 0,0 0 1 0 0,0 0-1 0 0,0-1 0 0 0,-1 0 87 0 0,-8-13-4534 0 0,2-1-4645 0 0,6 13-1613 0 0</inkml:trace>
  <inkml:trace contextRef="#ctx0" brushRef="#br0" timeOffset="-89478.126">6471 5416 9802 0 0,'0'0'2138'0'0,"0"0"-522"0"0,0 0-301 0 0,0 0-12 0 0,0 0 80 0 0,0 0-3 0 0,0 0-126 0 0,0 0-127 0 0,0 0-92 0 0,0 0-75 0 0,0 0-74 0 0,0 0-94 0 0,38 4-123 0 0,120 12-109 0 0,-41-23 214 0 0,163-46-2123 0 0,-265 52-2790 0 0,-5-3-7797 0 0</inkml:trace>
  <inkml:trace contextRef="#ctx0" brushRef="#br0" timeOffset="-86592.137">825 6413 0 0 0,'0'0'2407'0'0,"0"0"-249"0"0,0 0-24 0 0,0 0-26 0 0,0 0-69 0 0,0 0-138 0 0,0 0-249 0 0,0 0-222 0 0,0 0-186 0 0,0 0-158 0 0,0 0-136 0 0,-23-2-123 0 0,-70-7-87 0 0,89 8-627 0 0,-1 0 1 0 0,0 1-1 0 0,1 0 0 0 0,-1 0 0 0 0,0 0 0 0 0,1 1 0 0 0,-1 0 0 0 0,1 0 0 0 0,-1 0 0 0 0,0 0 0 0 0,1 0 0 0 0,0 1 0 0 0,-1 0 0 0 0,1 0 0 0 0,0 0 0 0 0,0 1 0 0 0,-4 2-112 0 0,-8 5 381 0 0,-2 1-188 0 0,1 0 1 0 0,0 1-1 0 0,1 0 1 0 0,1 1-1 0 0,0 1 1 0 0,0 1-1 0 0,1 0 1 0 0,1 1-1 0 0,1 0 1 0 0,0 1-1 0 0,1 0 1 0 0,1 1-1 0 0,1 0 1 0 0,0 1-1 0 0,1 0 1 0 0,1 0-1 0 0,1 1 1 0 0,-2 14-195 0 0,6-27 19 0 0,1 0 0 0 0,-1 0 0 0 0,1 1 0 0 0,1-1 0 0 0,0 0 0 0 0,0 1 0 0 0,0-1 0 0 0,1 1 0 0 0,0-1 0 0 0,0 0 0 0 0,1 0 0 0 0,0 0 0 0 0,0 0 0 0 0,1 0 0 0 0,0 0 0 0 0,0 0 0 0 0,0-1 0 0 0,1 0 0 0 0,0 1 0 0 0,1-1 1 0 0,-1-1-1 0 0,1 1 0 0 0,0-1 0 0 0,0 1 0 0 0,1-2 0 0 0,-1 1 0 0 0,1-1 0 0 0,0 1 0 0 0,1-1 0 0 0,-1-1 0 0 0,1 0 0 0 0,-1 0 0 0 0,1 0 0 0 0,0 0 0 0 0,0-1 0 0 0,3 0-19 0 0,10 3-76 0 0,-1-1 0 0 0,1 0 1 0 0,-1-2-1 0 0,1 0 0 0 0,0-2 0 0 0,0 0 0 0 0,17-3 76 0 0,14-14-2311 0 0,-24-1-6420 0 0,-20 14-3142 0 0</inkml:trace>
  <inkml:trace contextRef="#ctx0" brushRef="#br0" timeOffset="-86274.815">1156 6597 11610 0 0,'0'0'1666'0'0,"0"0"-286"0"0,0 0-63 0 0,0 0 70 0 0,0 0 5 0 0,0 0-152 0 0,0 0-246 0 0,0 0-242 0 0,0 0-173 0 0,-20 35-140 0 0,-61 107-107 0 0,50-60 114 0 0,29-79-427 0 0,1 1 0 0 0,0-1 0 0 0,0 1 0 0 0,0-1 0 0 0,1 1 0 0 0,-1-1 0 0 0,1 1 0 0 0,0 0 0 0 0,0-1 0 0 0,0 1 0 0 0,0-1-1 0 0,1 1 1 0 0,-1 0 0 0 0,1-1 0 0 0,0 1 0 0 0,0-1 0 0 0,1 0 0 0 0,-1 1 0 0 0,0-1 0 0 0,1 0 0 0 0,0 0 0 0 0,0 1 0 0 0,0-2 0 0 0,0 1-1 0 0,1 0 1 0 0,-1 0 0 0 0,1-1 0 0 0,-1 1 0 0 0,1-1 0 0 0,0 0 0 0 0,0 0 0 0 0,0 0 0 0 0,0 0 0 0 0,0 0 0 0 0,1-1 0 0 0,-1 1 0 0 0,1-1-19 0 0,11 1 94 0 0,0-2 0 0 0,0 0 0 0 0,0 0 1 0 0,0-1-1 0 0,0-1 0 0 0,0 0 0 0 0,-1-2 1 0 0,1 1-1 0 0,-1-2 0 0 0,0 0 0 0 0,0 0 1 0 0,0-2-1 0 0,-1 1 0 0 0,0-2 0 0 0,0 0 1 0 0,-1 0-1 0 0,0-1 0 0 0,0-1 0 0 0,-1 0 1 0 0,0 0-1 0 0,-1-1 0 0 0,0 0 0 0 0,-1-1 1 0 0,0 0-1 0 0,-1-1 0 0 0,-1 0 1 0 0,0 0-1 0 0,2-5-94 0 0,-6 11 19 0 0,1 0 0 0 0,-1 0 0 0 0,0-1 0 0 0,-1 0 0 0 0,1 1 0 0 0,-2-1 0 0 0,1 0 0 0 0,-1 0 0 0 0,0 0 0 0 0,-1 0 0 0 0,0 0 0 0 0,0 0 0 0 0,-1 0 0 0 0,0 0 0 0 0,0 0 0 0 0,-1 0 0 0 0,0 0 0 0 0,0 0 0 0 0,-1 1 0 0 0,0-1 0 0 0,0 1 0 0 0,-1-1 0 0 0,0 1 0 0 0,0 1 0 0 0,0-1 0 0 0,-3-2-18 0 0,1 3-44 0 0,0 1 1 0 0,-1 0-1 0 0,0 0 1 0 0,0 0 0 0 0,0 1-1 0 0,0 0 1 0 0,0 0-1 0 0,-1 1 1 0 0,0 0 0 0 0,0 0-1 0 0,1 1 1 0 0,-2 0 0 0 0,1 0-1 0 0,0 1 1 0 0,-3 0 42 0 0,5 1-243 0 0,0 0 1 0 0,0 0-1 0 0,0 1 0 0 0,0 0 1 0 0,0 0-1 0 0,1 1 0 0 0,-1-1 1 0 0,0 1-1 0 0,1 0 0 0 0,-1 1 1 0 0,1-1-1 0 0,0 1 0 0 0,0 0 1 0 0,-2 2 242 0 0,-20 18-4719 0 0,17-14-242 0 0,-4 3-6927 0 0</inkml:trace>
  <inkml:trace contextRef="#ctx0" brushRef="#br0" timeOffset="-85760.595">1581 6980 7050 0 0,'0'0'4985'0'0,"0"0"-2101"0"0,0 0-889 0 0,0 0-346 0 0,0 0-373 0 0,0 0-339 0 0,0 0-194 0 0,0 0-128 0 0,0 0-85 0 0,0 0-38 0 0,0 0-14 0 0,0 0-24 0 0,0 0-62 0 0,8-27-41 0 0,26-84-50 0 0,23-19 629 0 0,-2 8-656 0 0,-49 109-375 0 0,-6 13 82 0 0,0 0 1 0 0,1 1 0 0 0,-1-1-1 0 0,0 0 1 0 0,0 0 0 0 0,1 0-1 0 0,-1 1 1 0 0,0-1 0 0 0,0 0-1 0 0,1 0 1 0 0,-1 0 0 0 0,0 0-1 0 0,1 0 1 0 0,-1 0-1 0 0,0 0 1 0 0,1 0 0 0 0,-1 0-1 0 0,0 0 1 0 0,1 1 0 0 0,-1-2-1 0 0,0 1 1 0 0,0 0 0 0 0,1 0-1 0 0,-1 0 1 0 0,0 0 0 0 0,1 0 18 0 0,-2 12 6 0 0,0 0 0 0 0,1 0 0 0 0,1 0 1 0 0,0 0-1 0 0,0 0 0 0 0,2 0 1 0 0,-1-1-1 0 0,1 1 0 0 0,1-1 0 0 0,0 0 1 0 0,1 1-1 0 0,0-2 0 0 0,0 1 1 0 0,2 1-7 0 0,-3-6 14 0 0,0 1 0 0 0,0-1 1 0 0,1 0-1 0 0,-1 0 1 0 0,1-1-1 0 0,1 1 1 0 0,-1-1-1 0 0,1 0 0 0 0,0-1 1 0 0,0 1-1 0 0,1-1 1 0 0,-1-1-1 0 0,1 1 1 0 0,0-1-1 0 0,0 0 0 0 0,0 0 1 0 0,3 0-15 0 0,-4-2 70 0 0,1 1 0 0 0,-1-1 0 0 0,0 0 0 0 0,1-1 1 0 0,-1 1-1 0 0,1-1 0 0 0,-1-1 0 0 0,1 1 0 0 0,-1-1 0 0 0,0 0 0 0 0,1-1 0 0 0,-1 1 0 0 0,0-1 1 0 0,0-1-1 0 0,0 1 0 0 0,0-1 0 0 0,-1 0 0 0 0,1 0 0 0 0,3-3-70 0 0,4-4 158 0 0,-1 1 0 0 0,0-2-1 0 0,-1 0 1 0 0,0 0 0 0 0,0-1 0 0 0,-2 0-1 0 0,1-1 1 0 0,-2 0 0 0 0,0 0 0 0 0,0-1-1 0 0,1-5-157 0 0,-2 5 64 0 0,0 3-42 0 0,-1 0 0 0 0,0-1-1 0 0,-1 1 1 0 0,0-1-1 0 0,-1 0 1 0 0,0 0 0 0 0,-1-1-1 0 0,0 1 1 0 0,-1-1 0 0 0,0 1-1 0 0,-1-1 1 0 0,-1 0-1 0 0,0 0 1 0 0,-1-1-22 0 0,1 12-43 0 0,-1 0 1 0 0,1 0-1 0 0,-1 0 0 0 0,1 0 1 0 0,-1 0-1 0 0,0 0 0 0 0,0 1 1 0 0,0-1-1 0 0,0 0 0 0 0,0 1 1 0 0,0-1-1 0 0,-1 0 0 0 0,1 1 1 0 0,0 0-1 0 0,-1-1 0 0 0,1 1 1 0 0,-1 0-1 0 0,0 0 0 0 0,1 0 1 0 0,-1 0-1 0 0,0 0 0 0 0,0 0 1 0 0,0 0-1 0 0,1 0 0 0 0,-1 1 0 0 0,0-1 1 0 0,0 1-1 0 0,-2-1 43 0 0,-22-1-7375 0 0,21 2-4930 0 0</inkml:trace>
  <inkml:trace contextRef="#ctx0" brushRef="#br0" timeOffset="-84884.13">2830 6402 0 0 0,'0'0'1355'0'0,"0"0"665"0"0,0 0 214 0 0,0 0-48 0 0,0 0-167 0 0,0 0-204 0 0,0 0-178 0 0,0 0-155 0 0,0 0-128 0 0,0 0-92 0 0,0 0-94 0 0,0 0-106 0 0,8-3 577 0 0,-50 3 706 0 0,-115 37-1079 0 0,-11 47-795 0 0,166-83-467 0 0,1 0 0 0 0,-1 0-1 0 0,1 0 1 0 0,-1 1 0 0 0,1-1 0 0 0,0 0 0 0 0,-1 1 0 0 0,1-1 0 0 0,0 1 0 0 0,0-1 0 0 0,0 1 0 0 0,0 0-1 0 0,0-1 1 0 0,1 1 0 0 0,-1 0 0 0 0,0 0 0 0 0,1-1 0 0 0,-1 1 0 0 0,1 0 0 0 0,0 0 0 0 0,-1 0 0 0 0,1 0-1 0 0,0 0 1 0 0,0-1 0 0 0,0 1 0 0 0,1 0 0 0 0,-1 0 0 0 0,0 0 0 0 0,1 0 0 0 0,-1 0 0 0 0,1-1 0 0 0,-1 1-1 0 0,1 0 1 0 0,0 0 0 0 0,0-1 0 0 0,0 1 0 0 0,0 0-4 0 0,48 53 104 0 0,111 59 249 0 0,-157-112-331 0 0,1 0 0 0 0,-1 1 0 0 0,0-1 1 0 0,0 1-1 0 0,0 0 0 0 0,0-1 0 0 0,-1 1 0 0 0,1 1 0 0 0,-1-1 0 0 0,1 0 0 0 0,-1 0 0 0 0,0 1 0 0 0,0 0 0 0 0,-1-1 0 0 0,1 1 1 0 0,-1 0-1 0 0,0 0 0 0 0,0 0 0 0 0,0-1 0 0 0,0 1 0 0 0,-1 0 0 0 0,1 0 0 0 0,-1 0 0 0 0,0 0 0 0 0,-1 0 0 0 0,1 0 1 0 0,-1 0-1 0 0,1 0 0 0 0,-1 0 0 0 0,0 0 0 0 0,-1 0 0 0 0,1 0 0 0 0,-1-1 0 0 0,1 1 0 0 0,-1 0 0 0 0,0-1 0 0 0,0 0 0 0 0,-1 1 1 0 0,1-1-1 0 0,-1 0 0 0 0,-2 2-22 0 0,-11 5 37 0 0,0 0 1 0 0,-1-2 0 0 0,0 0-1 0 0,0-1 1 0 0,-1 0-1 0 0,0-2 1 0 0,0 0-1 0 0,-1-1 1 0 0,1-1 0 0 0,-1 0-1 0 0,1-2 1 0 0,-1 0-1 0 0,0-1 1 0 0,0-1 0 0 0,1 0-1 0 0,-7-3-37 0 0,20 4-18 0 0,1 0 0 0 0,-1-1 0 0 0,1 0 0 0 0,-1 0 0 0 0,1 0 0 0 0,0 0 0 0 0,-1-1 0 0 0,1 1 0 0 0,0-1 0 0 0,0 0 0 0 0,0-1 0 0 0,0 1 0 0 0,0 0 0 0 0,0-1 0 0 0,1 0 0 0 0,-1-1 18 0 0,4 1-184 0 0,0 0 1 0 0,1 1-1 0 0,0-1 0 0 0,-1 0 0 0 0,1 0 0 0 0,0 1 0 0 0,0-1 1 0 0,1 0-1 0 0,-1 1 0 0 0,0-1 0 0 0,1 1 0 0 0,0 0 1 0 0,-1-1-1 0 0,1 1 0 0 0,0 0 0 0 0,0 0 0 0 0,0 0 1 0 0,1 0-1 0 0,-1 0 0 0 0,0 1 0 0 0,1-1 0 0 0,-1 1 0 0 0,1-1 1 0 0,-1 1-1 0 0,1 0 0 0 0,0 0 0 0 0,0 0 184 0 0,1-1-634 0 0,12-7-4019 0 0,-4 2-6047 0 0</inkml:trace>
  <inkml:trace contextRef="#ctx0" brushRef="#br0" timeOffset="-84522.504">3152 6329 11995 0 0,'0'0'2910'0'0,"0"0"-1098"0"0,0 0-498 0 0,0 0-1 0 0,0 0 77 0 0,0 0-82 0 0,0 0-250 0 0,0 0-353 0 0,0 0-269 0 0,0 0-93 0 0,0 0 9 0 0,0 0 45 0 0,0 0 7 0 0,-3 16-22 0 0,-15 112 503 0 0,11 151 221 0 0,18-162-999 0 0,-9-10-198 0 0,-2-106 42 0 0,0-1-39 0 0,0 0-23 0 0,0 0-33 0 0,0 0-20 0 0,0 0-64 0 0,-2-22-4264 0 0,-6 9 1222 0 0,0 0-5560 0 0,4 5-1920 0 0</inkml:trace>
  <inkml:trace contextRef="#ctx0" brushRef="#br0" timeOffset="-84275.036">2809 6645 8634 0 0,'0'0'2396'0'0,"0"0"-566"0"0,0 0-426 0 0,0 0-166 0 0,0 0-111 0 0,0 0-56 0 0,0 0-54 0 0,0 0-92 0 0,0 0-148 0 0,0 0-141 0 0,0 0-92 0 0,0 0-73 0 0,0 0-39 0 0,36 2-17 0 0,112 6-80 0 0,162-14-1533 0 0,-288 6-7 0 0,-2 0-2046 0 0,-6 0-3442 0 0,-6 0-4212 0 0</inkml:trace>
  <inkml:trace contextRef="#ctx0" brushRef="#br0" timeOffset="-83855.123">3641 6653 8866 0 0,'0'0'3878'0'0,"0"0"-1432"0"0,0 0-686 0 0,0 0-253 0 0,0 0-160 0 0,0 0-124 0 0,0 0-196 0 0,0 0-251 0 0,0 0-182 0 0,0 0-97 0 0,0 0-66 0 0,0 0-42 0 0,0 0-51 0 0,-18 4-77 0 0,-59 15-57 0 0,71-17-168 0 0,-1 0-1 0 0,0 0 1 0 0,1 1 0 0 0,0 0 0 0 0,0 0-1 0 0,0 1 1 0 0,0 0 0 0 0,0 0-1 0 0,1 0 1 0 0,-1 0 0 0 0,1 1-1 0 0,-2 3-35 0 0,-16 12 56 0 0,18-16-51 0 0,-1 1 0 0 0,1-1 0 0 0,0 1 0 0 0,0 0 0 0 0,0 1 0 0 0,1-1 0 0 0,0 1 0 0 0,0 0 0 0 0,0 0 0 0 0,1 0 0 0 0,0 1 0 0 0,0-1 0 0 0,1 1 0 0 0,-1-1 0 0 0,1 1 0 0 0,1 0 0 0 0,-1 0 0 0 0,1 0 0 0 0,1 0 0 0 0,-1 0 0 0 0,1 0 0 0 0,0 0 0 0 0,1 4-5 0 0,2-8 17 0 0,-1 1-1 0 0,1-1 1 0 0,0 0-1 0 0,0 0 1 0 0,0-1 0 0 0,0 1-1 0 0,1-1 1 0 0,-1 0 0 0 0,1 1-1 0 0,-1-1 1 0 0,1-1-1 0 0,0 1 1 0 0,0-1 0 0 0,0 1-1 0 0,0-1 1 0 0,0 0 0 0 0,0 0-1 0 0,0-1 1 0 0,0 1-1 0 0,0-1 1 0 0,0 0 0 0 0,0 0-1 0 0,1 0 1 0 0,-1-1 0 0 0,4 0-17 0 0,-4 1 45 0 0,5-1 11 0 0,1 0 1 0 0,-1-1-1 0 0,1 0 0 0 0,-1 0 0 0 0,1-1 0 0 0,-1 0 0 0 0,0 0 0 0 0,-1-1 0 0 0,1-1 0 0 0,0 1 0 0 0,-1-1 0 0 0,0-1 0 0 0,-1 1 0 0 0,1-1 1 0 0,-1-1-1 0 0,0 0 0 0 0,5-5-56 0 0,5-8 49 0 0,0-1 0 0 0,-1-1 1 0 0,-1-1-1 0 0,-1 0 1 0 0,8-19-50 0 0,-5 13-10 0 0,-17 29-54 0 0,0 0-24 0 0,-1 26-232 0 0,-1-22 257 0 0,1 0 0 0 0,0 0-1 0 0,0 1 1 0 0,0-1 0 0 0,1 1-1 0 0,-1-1 1 0 0,1 1 0 0 0,0-1-1 0 0,1 1 1 0 0,-1-1 0 0 0,1 1 0 0 0,-1-1-1 0 0,2 1 1 0 0,-1-1 0 0 0,0 0-1 0 0,1 0 1 0 0,-1 1 0 0 0,1-1-1 0 0,1 0 1 0 0,-1-1 0 0 0,0 1 0 0 0,1 0-1 0 0,0-1 1 0 0,0 1 0 0 0,0-1-1 0 0,0 0 1 0 0,0 0 0 0 0,2 1 63 0 0,79 44-3265 0 0,-45-33-1831 0 0,-3-2-5501 0 0,-24-9 4004 0 0</inkml:trace>
  <inkml:trace contextRef="#ctx0" brushRef="#br0" timeOffset="-80450.711">4300 6564 0 0 0,'0'0'915'0'0,"0"0"412"0"0,0 0 349 0 0,0 0 326 0 0,0 0 182 0 0,0 0-14 0 0,0 0-229 0 0,0 0-360 0 0,0 0-296 0 0,0 0-240 0 0,0 0-127 0 0,-9 0 4080 0 0,7 20-4418 0 0,-1-1 0 0 0,-1 0-1 0 0,0-1 1 0 0,-2 1 0 0 0,0-1 0 0 0,-8 16-580 0 0,12-30 63 0 0,-100 229 284 0 0,94-201-347 0 0,8-32-25 0 0,0 0-13 0 0,0 0-3 0 0,0 0 25 0 0,0 0 29 0 0,5-33-18 0 0,2 4 13 0 0,1 1 1 0 0,2 0-1 0 0,0 1 1 0 0,2 0 0 0 0,0 1-1 0 0,2 0 1 0 0,1 1-1 0 0,2 1 1 0 0,0 0-1 0 0,10-9-8 0 0,7 10-12 0 0,-19 63 235 0 0,64 210 288 0 0,-78-247-501 0 0,0 0 0 0 0,0-1-1 0 0,0 1 1 0 0,0-1 0 0 0,0 1 0 0 0,0-1 0 0 0,1 1 0 0 0,-1-1 0 0 0,1 0 0 0 0,0 0 0 0 0,0 0 0 0 0,-1 0 0 0 0,2 0-1 0 0,-1 0 1 0 0,0 0 0 0 0,0 0 0 0 0,0-1 0 0 0,1 1 0 0 0,-1-1 0 0 0,1 0 0 0 0,-1 0 0 0 0,1 0 0 0 0,-1 0 0 0 0,1 0-1 0 0,0 0 1 0 0,0-1 0 0 0,-1 0 0 0 0,1 1 0 0 0,0-1 0 0 0,0 0 0 0 0,-1 0 0 0 0,1 0 0 0 0,0-1 0 0 0,0 1 0 0 0,-1-1 0 0 0,1 1-1 0 0,0-1 1 0 0,-1 0 0 0 0,1 0 0 0 0,0 0 0 0 0,-1 0 0 0 0,1-1 0 0 0,-1 1 0 0 0,1-1-10 0 0,16-20 255 0 0,-2 1 0 0 0,-1-2 0 0 0,0 0 0 0 0,-2-1 0 0 0,-1-1 0 0 0,-1 0 0 0 0,-1-1 0 0 0,-1 0 0 0 0,4-17-255 0 0,16-136 724 0 0,-26 119-579 0 0,6 48-1868 0 0,-1 22-7473 0 0,-8-8 7569 0 0,1 1-11028 0 0</inkml:trace>
  <inkml:trace contextRef="#ctx0" brushRef="#br0" timeOffset="-79743.784">5405 6093 5953 0 0,'0'0'2118'0'0,"0"0"-318"0"0,0 0-143 0 0,0 0-5 0 0,0 0-45 0 0,0 0-140 0 0,0 0-211 0 0,0 0-211 0 0,0 0-164 0 0,0 0-134 0 0,0 0-86 0 0,-2 20-54 0 0,-3 61-45 0 0,20 21 1449 0 0,-11-67-1733 0 0,-1 0 1 0 0,-2 1-1 0 0,-2-1 0 0 0,-1 0 1 0 0,-2 1-1 0 0,-1-1 1 0 0,-2-1-1 0 0,-5 17-278 0 0,-28 98 119 0 0,31-112-711 0 0,9-36 318 0 0,0-1-125 0 0,0 0-169 0 0,-17-11-16170 0 0,13 7 8939 0 0</inkml:trace>
  <inkml:trace contextRef="#ctx0" brushRef="#br0" timeOffset="-79503.161">5007 6528 10850 0 0,'0'0'2035'0'0,"0"0"-569"0"0,0 0-252 0 0,0 0 73 0 0,0 0 36 0 0,0 0-94 0 0,0 0-102 0 0,0 0-97 0 0,0 0-82 0 0,0 0-101 0 0,35 6-137 0 0,108 18-120 0 0,-11-21 509 0 0,-101-7-942 0 0,143-15-934 0 0,-153 16-458 0 0,-5 0-2763 0 0,-3 2-7198 0 0</inkml:trace>
  <inkml:trace contextRef="#ctx0" brushRef="#br0" timeOffset="-78624.696">6556 6483 7930 0 0,'0'0'3206'0'0,"0"0"-964"0"0,0 0-471 0 0,0 0-146 0 0,0 0-168 0 0,0 0-225 0 0,0 0-260 0 0,0 0-249 0 0,0 0-212 0 0,0 0-110 0 0,0 0-41 0 0,0 0-2 0 0,0 0-2 0 0,-3 18 1 0 0,-6 55-29 0 0,27 17 535 0 0,-9-64-624 0 0,2 5 58 0 0,20 78 361 0 0,-28-36 374 0 0,23-150 416 0 0,114-241-1432 0 0,-127 293-147 0 0,-2 22-2938 0 0,-7 6-823 0 0,-2 1-3663 0 0,-1 0-4652 0 0</inkml:trace>
  <inkml:trace contextRef="#ctx0" brushRef="#br0" timeOffset="-77974.035">6968 6712 1368 0 0,'0'0'2742'0'0,"0"0"-229"0"0,0 0-41 0 0,0 0-41 0 0,0 0-202 0 0,0 0-321 0 0,0 0-346 0 0,0 0-295 0 0,31-1-212 0 0,97-3-191 0 0,-64-12 194 0 0,-55 10-854 0 0,1 0-15 0 0,1-1 1 0 0,-1 0 0 0 0,0-1 0 0 0,-1 0-1 0 0,0 0 1 0 0,0-1 0 0 0,-1 0 0 0 0,0-1-1 0 0,-1 0 1 0 0,0 0 0 0 0,4-8-190 0 0,-9 15 15 0 0,0 0 1 0 0,-1-1-1 0 0,1 1 1 0 0,-1-1-1 0 0,0 1 1 0 0,0-1-1 0 0,0 0 1 0 0,-1 0-1 0 0,1 1 1 0 0,-1-1-1 0 0,0 0 1 0 0,0 0-1 0 0,0 0 1 0 0,0 1-1 0 0,-1-1 1 0 0,0 0-1 0 0,1 0 1 0 0,-1 1-1 0 0,-1-1 1 0 0,1 1-1 0 0,0-1 1 0 0,-1 1-1 0 0,0-1 1 0 0,0 1-1 0 0,0 0 1 0 0,0 0-1 0 0,0 0 1 0 0,-1 0-1 0 0,1 0 1 0 0,-1 0-1 0 0,0 1 1 0 0,0-1-1 0 0,0 1 1 0 0,0 0-1 0 0,0 0 1 0 0,-1 0-1 0 0,1 0 1 0 0,0 1-1 0 0,-1-1 1 0 0,-3 0-16 0 0,-1 3-35 0 0,1 0 0 0 0,-1 0 1 0 0,0 1-1 0 0,1 0 0 0 0,-1 0 0 0 0,1 0 1 0 0,-1 1-1 0 0,1 1 0 0 0,0-1 0 0 0,0 1 1 0 0,1 0-1 0 0,-1 1 0 0 0,1-1 0 0 0,0 1 0 0 0,0 0 1 0 0,1 1-1 0 0,-1 0 0 0 0,1 0 0 0 0,0 0 1 0 0,1 0-1 0 0,-1 1 0 0 0,1 0 0 0 0,1-1 1 0 0,-1 2-1 0 0,1-1 0 0 0,1 0 0 0 0,-1 1 1 0 0,1-1-1 0 0,0 1 0 0 0,1-1 0 0 0,-1 8 35 0 0,1-8 7 0 0,1 0 0 0 0,0 1 0 0 0,0-1 0 0 0,0 1 0 0 0,1-1 0 0 0,0 0 0 0 0,1 0 0 0 0,-1 1 0 0 0,1-1 0 0 0,1 0 0 0 0,-1 0 0 0 0,1-1 0 0 0,1 1 0 0 0,-1 0 0 0 0,1-1 0 0 0,0 0 0 0 0,0 0 0 0 0,1 0 0 0 0,0-1 0 0 0,0 1 0 0 0,0-1 0 0 0,1 0 0 0 0,0-1 0 0 0,0 1 0 0 0,0-1 0 0 0,0 0 0 0 0,1-1 0 0 0,-1 1 0 0 0,1-1 0 0 0,0-1 0 0 0,0 1 0 0 0,0-1 0 0 0,3 0-7 0 0,9 4 110 0 0,0-1 0 0 0,1-1-1 0 0,-1 0 1 0 0,1-1 0 0 0,0-2-1 0 0,0 0 1 0 0,0-1 0 0 0,0-1 0 0 0,0-1-1 0 0,0 0 1 0 0,0-2 0 0 0,-1 0 0 0 0,1-1-1 0 0,9-5-109 0 0,-7-2 83 0 0,0-2 0 0 0,-1 0-1 0 0,-1-2 1 0 0,0 0-1 0 0,-1-1 1 0 0,0-1 0 0 0,-2 0-1 0 0,0-2 1 0 0,-1 0-1 0 0,-1-1 1 0 0,-1 0 0 0 0,-1-1-1 0 0,-1-1 1 0 0,-1 0-1 0 0,-1-1 1 0 0,-1-1-83 0 0,8-14-13 0 0,-1-1 0 0 0,-3 0 1 0 0,-1-1-1 0 0,-3-1 0 0 0,-1 0 1 0 0,-2 0-1 0 0,-1 0 0 0 0,-3-1 0 0 0,-1-1 13 0 0,-1 42 0 0 0,1 1 0 0 0,-1-1-1 0 0,1 0 1 0 0,-1 0 0 0 0,0 1-1 0 0,0-1 1 0 0,0 0 0 0 0,0 0 0 0 0,0 1-1 0 0,0-1 1 0 0,-1 0 0 0 0,1 0-1 0 0,0 1 1 0 0,-1-1 0 0 0,1 0 0 0 0,-1 1-1 0 0,0-1 1 0 0,0 1 0 0 0,1-1-1 0 0,-1 0 1 0 0,0 1 0 0 0,0 0-1 0 0,-1-1 1 0 0,1 1 0 0 0,0 0 0 0 0,0-1-1 0 0,-1 1 1 0 0,1 0 0 0 0,0 0-1 0 0,-1 0 1 0 0,1 0 0 0 0,-1 1-1 0 0,1-1 1 0 0,-1 0 0 0 0,0 0 0 0 0,1 1-1 0 0,-1-1 1 0 0,0 1 0 0 0,0 0-1 0 0,1-1 1 0 0,-1 1 0 0 0,0 0 0 0 0,0 0-1 0 0,1 0 1 0 0,-2 0 0 0 0,-7 9-2 0 0,1 0-1 0 0,1 1 1 0 0,0-1 0 0 0,0 2 0 0 0,1-1-1 0 0,0 1 1 0 0,0 0 0 0 0,2 0 0 0 0,-1 1-1 0 0,1 1 3 0 0,-11 26 63 0 0,2 1-1 0 0,2 1 0 0 0,1 0 1 0 0,2 1-1 0 0,3 0 1 0 0,1 0-1 0 0,1 0 0 0 0,3 1 1 0 0,4 38-63 0 0,43 191 884 0 0,-30-217-907 0 0,-16-55 23 0 0,0 0-14 0 0,7-15-476 0 0,27-34-2279 0 0,-18 31-1532 0 0,-1 2-3881 0 0,-8 8-3645 0 0</inkml:trace>
  <inkml:trace contextRef="#ctx0" brushRef="#br0" timeOffset="-77635.746">8122 6583 9770 0 0,'0'0'2523'0'0,"0"0"-485"0"0,0 0-344 0 0,0 0-253 0 0,0 0-207 0 0,0 0-198 0 0,0 0-213 0 0,0 0-205 0 0,0 0-134 0 0,0 0-107 0 0,0 0-106 0 0,0 0-31 0 0,-15 34-31 0 0,-43 107-6 0 0,57-140-195 0 0,-1 0 0 0 0,1 0 0 0 0,0 0 0 0 0,0 1-1 0 0,0-1 1 0 0,1 1 0 0 0,-1-1 0 0 0,0 0 0 0 0,0 1 0 0 0,1-1 0 0 0,-1 1 0 0 0,1 0 0 0 0,-1-1 0 0 0,1 1-1 0 0,0-1 1 0 0,-1 1 0 0 0,1 0 0 0 0,0-1 0 0 0,0 1 0 0 0,0 0 0 0 0,1-1 0 0 0,-1 1 0 0 0,0-1 0 0 0,0 1 0 0 0,1 0-1 0 0,-1-1 1 0 0,1 1 0 0 0,0-1 0 0 0,-1 1 0 0 0,1-1 0 0 0,0 1 0 0 0,0-1 0 0 0,0 0 0 0 0,0 1 0 0 0,0-1-1 0 0,0 0 1 0 0,0 0 0 0 0,1 1-8 0 0,5 3 87 0 0,0 0-4 0 0,0 0 0 0 0,1 0 1 0 0,-1-1-1 0 0,1 0 1 0 0,0 0-1 0 0,0 0 0 0 0,1-1 1 0 0,-1-1-1 0 0,1 1 0 0 0,0-1 1 0 0,-1-1-1 0 0,1 0 1 0 0,0 0-1 0 0,0-1 0 0 0,0 0 1 0 0,0 0-1 0 0,0-1 0 0 0,-1 0 1 0 0,1 0-1 0 0,0-1 1 0 0,-1-1-1 0 0,1 1 0 0 0,-1-1 1 0 0,0-1-1 0 0,6-3-83 0 0,-4 3 72 0 0,-1-1 1 0 0,0 0-1 0 0,0 0 0 0 0,-1-1 1 0 0,0 0-1 0 0,0-1 0 0 0,0 0 1 0 0,-1 0-1 0 0,0-1 0 0 0,0 1 0 0 0,-1-2 1 0 0,0 1-1 0 0,0-1 0 0 0,-1 0 1 0 0,0 0-1 0 0,-1 0 0 0 0,0-1 1 0 0,0 1-1 0 0,-1-1 0 0 0,0 0 0 0 0,-1 0 1 0 0,0 0-1 0 0,0-9-72 0 0,-2 12-15 0 0,1 0 0 0 0,-1 0 0 0 0,-1 0 0 0 0,1 0 0 0 0,-1 0 0 0 0,0 0 0 0 0,-1 0 0 0 0,0 0 0 0 0,0 1 0 0 0,0-1 0 0 0,-1 1 0 0 0,0-1 0 0 0,0 1 0 0 0,-1 0 0 0 0,1 0 0 0 0,-2 0 0 0 0,1 1 0 0 0,0 0 0 0 0,-1-1 0 0 0,0 1 0 0 0,0 1 0 0 0,-1-1 0 0 0,1 1 0 0 0,-1 0 0 0 0,0 0 0 0 0,0 1 0 0 0,0 0 0 0 0,-3-1 15 0 0,-77-6-1840 0 0,57 14-1784 0 0,4 5-4229 0 0,15-2-4057 0 0</inkml:trace>
  <inkml:trace contextRef="#ctx0" brushRef="#br0" timeOffset="-77306.33">8829 6612 8146 0 0,'0'0'3618'0'0,"0"0"-1350"0"0,0 0-515 0 0,0 0-158 0 0,0 0-207 0 0,0 0-197 0 0,0 0-244 0 0,0 0-208 0 0,0 0-146 0 0,0 0-89 0 0,-33 1-48 0 0,-105 3-37 0 0,64 14 171 0 0,64-11-472 0 0,4-5-74 0 0,-1 2-1 0 0,2-1 0 0 0,-1 1 1 0 0,0-1-1 0 0,1 1 0 0 0,-1 1 1 0 0,1-1-1 0 0,0 1 0 0 0,1 0 1 0 0,-1 0-1 0 0,1 1 0 0 0,0-1 1 0 0,0 1-1 0 0,1 0 0 0 0,0 0 1 0 0,0 0-1 0 0,0 0 0 0 0,1 1 1 0 0,0-1-1 0 0,0 1 0 0 0,0-1 1 0 0,1 1-1 0 0,0 0 0 0 0,0 0-43 0 0,1-2 28 0 0,1 0-1 0 0,0 0 0 0 0,-1-1 0 0 0,2 1 0 0 0,-1 0 0 0 0,0-1 0 0 0,1 1 1 0 0,0-1-1 0 0,0 0 0 0 0,0 1 0 0 0,1-1 0 0 0,-1 0 0 0 0,1 0 0 0 0,0-1 1 0 0,0 1-1 0 0,0-1 0 0 0,1 1 0 0 0,-1-1 0 0 0,1 0 0 0 0,0 0 1 0 0,0 0-1 0 0,0-1 0 0 0,0 1 0 0 0,0-1 0 0 0,1 0 0 0 0,-1 0 0 0 0,1-1 1 0 0,2 1-28 0 0,13 5 118 0 0,1-1 0 0 0,-1-2 0 0 0,1 0 0 0 0,0-1 0 0 0,0-1 1 0 0,1-1-1 0 0,-1 0 0 0 0,11-3-118 0 0,-4 2 145 0 0,57-26 274 0 0,-73-3-40 0 0,-12 14-5302 0 0,0 7-2038 0 0,0 5-4968 0 0</inkml:trace>
  <inkml:trace contextRef="#ctx0" brushRef="#br0" timeOffset="-77058.276">9223 6590 17892 0 0,'0'0'1368'0'0,"0"0"-306"0"0,0 0 5 0 0,0 0 122 0 0,0 0-70 0 0,0 0-187 0 0,0 0-292 0 0,0 0-241 0 0,0 0-151 0 0,0 0-74 0 0,-5 31-70 0 0,-15 98-62 0 0,12-39-587 0 0,10-78-591 0 0,2-9-6543 0 0,-3-3-4084 0 0</inkml:trace>
  <inkml:trace contextRef="#ctx0" brushRef="#br0" timeOffset="-76610.59">9610 6023 17596 0 0,'0'0'1645'0'0,"0"0"-482"0"0,0 0-233 0 0,0 0-126 0 0,0 0-61 0 0,0 0-15 0 0,0 0-84 0 0,0 0-57 0 0,0 0-46 0 0,0 0-86 0 0,0 0-95 0 0,0 0-64 0 0,0 0-65 0 0,1 32-82 0 0,2 102-18 0 0,-11-34 41 0 0,-14 242 71 0 0,22-303-292 0 0,2 0 1 0 0,2 1-1 0 0,2-1 0 0 0,8 28 49 0 0,5-41-2732 0 0,-18-36-6964 0 0,-1 5-1714 0 0</inkml:trace>
  <inkml:trace contextRef="#ctx0" brushRef="#br0" timeOffset="-75971.186">9374 6528 5673 0 0,'0'0'4711'0'0,"0"0"-2612"0"0,0 0-708 0 0,0 0-144 0 0,0 0-182 0 0,0 0-129 0 0,0 0-126 0 0,0 0-67 0 0,34 3-66 0 0,107 9-101 0 0,200 6 1481 0 0,-340-19-2018 0 0,1 1 0 0 0,-1 0 0 0 0,0 0 0 0 0,1 0 1 0 0,-1 0-1 0 0,1 0 0 0 0,-1 0 0 0 0,1 1 0 0 0,-1-1 0 0 0,0 0 1 0 0,1 1-1 0 0,-1-1 0 0 0,0 1 0 0 0,1 0 0 0 0,-1-1 1 0 0,0 1-1 0 0,0 0 0 0 0,1 0 0 0 0,-1-1 0 0 0,0 1 0 0 0,0 0 1 0 0,0 0-1 0 0,0 0 0 0 0,0 1 0 0 0,0-1 0 0 0,-1 0 1 0 0,1 0-1 0 0,0 0 0 0 0,0 1 0 0 0,-1-1 0 0 0,1 0 0 0 0,-1 1 1 0 0,1-1-1 0 0,-1 0 0 0 0,0 1 0 0 0,1-1 0 0 0,-1 1 0 0 0,0-1 1 0 0,0 0-1 0 0,0 1 0 0 0,0-1 0 0 0,0 1 0 0 0,-1-1 1 0 0,1 1-1 0 0,0 0-39 0 0,1 125 1727 0 0,-1-125-1708 0 0,1 0 0 0 0,-1 0 1 0 0,1 0-1 0 0,-1 0 0 0 0,1-1 0 0 0,0 1 1 0 0,0 0-1 0 0,0 0 0 0 0,0-1 0 0 0,0 1 1 0 0,1-1-1 0 0,-1 1 0 0 0,0-1 0 0 0,1 0 0 0 0,-1 1 1 0 0,1-1-1 0 0,-1 0 0 0 0,1 0 0 0 0,-1 0 1 0 0,1 0-1 0 0,0 0 0 0 0,0 0 0 0 0,-1-1 1 0 0,1 1-1 0 0,0-1 0 0 0,0 1 0 0 0,0-1 1 0 0,0 0-1 0 0,0 1 0 0 0,0-1 0 0 0,0 0 1 0 0,0 0-1 0 0,0 0 0 0 0,-1-1 0 0 0,2 1-19 0 0,68-18 943 0 0,147-146 1236 0 0,-216 163-2168 0 0,0 0 0 0 0,0 0 0 0 0,0 0 1 0 0,0 0-1 0 0,0 0 0 0 0,0 0 0 0 0,0 1 0 0 0,0-1 0 0 0,1 1 0 0 0,-1 0 0 0 0,0-1 0 0 0,0 1 0 0 0,0 0 0 0 0,1 0 0 0 0,-1 0 0 0 0,0 1 0 0 0,0-1 1 0 0,1 0-1 0 0,-1 1 0 0 0,0 0 0 0 0,0-1 0 0 0,0 1 0 0 0,0 0 0 0 0,0 0 0 0 0,0 0 0 0 0,0 0 0 0 0,0 1 0 0 0,0-1 0 0 0,0 0 0 0 0,-1 1 0 0 0,1-1 1 0 0,-1 1-1 0 0,1 0 0 0 0,-1 0 0 0 0,1 0-11 0 0,39 73 165 0 0,-38-67-136 0 0,75 197 173 0 0,-58-161-195 0 0,-3 1-1 0 0,-1 1 1 0 0,-3 0-1 0 0,-1 1 1 0 0,-3 0-1 0 0,-1 1 1 0 0,0 44-7 0 0,-8-73-8 0 0,1 7 15 0 0,-1 1-1 0 0,-1 0 1 0 0,-1 0-1 0 0,-2 0 1 0 0,-1-1 0 0 0,0 1-1 0 0,-9 19-6 0 0,8-27 6 0 0,-2-1 0 0 0,0 0 0 0 0,-1 0 0 0 0,0 0 0 0 0,-2-1 0 0 0,0-1 0 0 0,-1 0 0 0 0,0 0-1 0 0,-2-1 1 0 0,0-1 0 0 0,0 0 0 0 0,-1-1 0 0 0,-1-1 0 0 0,0 0 0 0 0,-1-1 0 0 0,0-1-1 0 0,-9 4-5 0 0,-53-3 88 0 0,77-13-86 0 0,0 0 0 0 0,0 0 0 0 0,0-1 0 0 0,1 1 0 0 0,-1-1 0 0 0,1 1 0 0 0,0-1-1 0 0,-1 1 1 0 0,1-1 0 0 0,0 0 0 0 0,1 1 0 0 0,-1-1 0 0 0,0 0 0 0 0,1 0 0 0 0,-1 0-1 0 0,1 0 1 0 0,0 1 0 0 0,0-1 0 0 0,0 0 0 0 0,1 0 0 0 0,-1 0 0 0 0,1 0 0 0 0,-1 1-1 0 0,1-2-1 0 0,0 0 1 0 0,3-18-12 0 0,1 0-1 0 0,1 0 1 0 0,1 0 0 0 0,1 1-1 0 0,1 0 1 0 0,1 0 0 0 0,5-6 11 0 0,0-4-5 0 0,15-29-263 0 0,2 1 0 0 0,3 1 0 0 0,3 2 0 0 0,1 2 0 0 0,3 2 1 0 0,3 1-1 0 0,48-42 268 0 0,-48 58-2796 0 0,-26 21-5545 0 0,-13 9-4054 0 0</inkml:trace>
  <inkml:trace contextRef="#ctx0" brushRef="#br0" timeOffset="-76802.971">9219 6310 8290 0 0,'0'0'5001'0'0,"0"0"-3473"0"0,0 0-528 0 0,0 0-255 0 0,0 0-265 0 0,0 0-136 0 0,0 0-280 0 0,0 0-512 0 0,0 0-689 0 0,0 0-1767 0 0,0 0-8587 0 0</inkml:trace>
  <inkml:trace contextRef="#ctx0" brushRef="#br0" timeOffset="-75167.897">9164 6134 0 0 0,'0'0'2766'0'0,"0"0"-644"0"0,0 0-133 0 0,0 0 17 0 0,0 0-52 0 0,0 0-174 0 0,0 0-267 0 0,0 0-253 0 0,0 0-213 0 0,0 0-148 0 0,0 0-119 0 0,0 0-88 0 0,7-3-36 0 0,18-7-21 0 0,-19 30 2764 0 0,-60 46-1091 0 0,53-66-2256 0 0,1 0-18 0 0,0 0-7 0 0,0 0 1 0 0,0 0-8 0 0,0 0 8 0 0,26-15 665 0 0,-26 15-661 0 0,0 0 0 0 0,-1 0-1 0 0,1 0 1 0 0,0 0 0 0 0,-1 0-1 0 0,1-1 1 0 0,0 1 0 0 0,0 0-1 0 0,-1 0 1 0 0,1-1 0 0 0,0 1-1 0 0,0 0 1 0 0,-1 0 0 0 0,1-1-1 0 0,0 1 1 0 0,0 0 0 0 0,0 0-1 0 0,-1-1 1 0 0,1 1 0 0 0,0 0 0 0 0,0-1-1 0 0,0 1 1 0 0,0 0 0 0 0,0-1-1 0 0,0 1 1 0 0,0 0 0 0 0,0-1-1 0 0,0 1 1 0 0,0-1 0 0 0,0 1-1 0 0,0 0 1 0 0,0-1 0 0 0,0 1-1 0 0,0 0 1 0 0,0-1 0 0 0,0 1-1 0 0,0 0 1 0 0,0-1-32 0 0,-20 1-1057 0 0,10-8-5254 0 0,10 5-5691 0 0</inkml:trace>
  <inkml:trace contextRef="#ctx0" brushRef="#br0" timeOffset="-70988.772">10961 6925 2232 0 0,'0'0'1994'0'0,"0"0"-155"0"0,0 0-30 0 0,0 0 15 0 0,0 0-90 0 0,0 0-201 0 0,0 0-260 0 0,0 0-261 0 0,0 0-203 0 0,0 0-135 0 0,0 0-53 0 0,-12 8 7284 0 0,-24 6-7392 0 0,36-14-467 0 0,0 0-10 0 0,0 0 18 0 0,0 0-20 0 0,0 0 18 0 0,0 0-16 0 0,0 0-32 0 0,14-3 41 0 0,72-34 482 0 0,-90 43 385 0 0,-6 5-142 0 0,4-9-3837 0 0,4-3-2977 0 0,1 1-6516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00.6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0 140 0 0 0,'0'0'307'0'0,"0"0"453"0"0,0 0 87 0 0,0 0-48 0 0,0 0-95 0 0,0 0-131 0 0,0-3-111 0 0,0 3-320 0 0,0-1 1 0 0,0 0 0 0 0,0 1 0 0 0,0-1-1 0 0,0 0 1 0 0,0 1 0 0 0,0-1 0 0 0,1 1 0 0 0,-1-1-1 0 0,0 0 1 0 0,0 1 0 0 0,0-1 0 0 0,1 1-1 0 0,-1-1 1 0 0,0 1 0 0 0,1-1 0 0 0,-1 1-1 0 0,0-1 1 0 0,1 1 0 0 0,-1-1 0 0 0,1 1 0 0 0,-1 0-1 0 0,1-1 1 0 0,-1 1 0 0 0,1-1 0 0 0,-1 1-1 0 0,1 0 1 0 0,-1 0 0 0 0,1-1 0 0 0,-1 1-1 0 0,1 0 1 0 0,0 0 0 0 0,-1 0 0 0 0,1 0 0 0 0,-1-1-1 0 0,1 1 1 0 0,0 0 0 0 0,-1 0 0 0 0,1 0-1 0 0,0 0 1 0 0,-1 0 0 0 0,1 1 0 0 0,-1-1-1 0 0,1 0 1 0 0,0 0 0 0 0,-1 0 0 0 0,1 1-143 0 0,17-3-4 0 0,137-9 2009 0 0,156-25-385 0 0,-130 21-1012 0 0,-98 30-405 0 0,76-14 276 0 0,-24-6-349 0 0,133 5 251 0 0,-154 8-331 0 0,-43-1-14 0 0,93 0 179 0 0,341-7 829 0 0,28 4 1226 0 0,-265-11-1287 0 0,-67-4-166 0 0,30 7-339 0 0,275 0 687 0 0,-276-22-264 0 0,-97 23-607 0 0,103-8 90 0 0,-100 3-64 0 0,54-6 235 0 0,60 10-4 0 0,-87 0 331 0 0,-163 4-874 0 0,0 0-14 0 0,0 0 13 0 0,-1 2-1966 0 0,-1 0-9746 0 0,0-2-409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56 4977 0 0,'0'0'4853'0'0,"0"0"-2162"0"0,0 0-940 0 0,0 0-270 0 0,0 0-226 0 0,0 0-275 0 0,0 0-197 0 0,0 0-118 0 0,0 0-91 0 0,0 0-68 0 0,0 0-59 0 0,0 0-89 0 0,0 0-69 0 0,-32 29-36 0 0,-98 94-65 0 0,76-54 5 0 0,48-54-154 0 0,-54 102 147 0 0,58-109 664 0 0,14-23-226 0 0,22-34-65 0 0,-31 46-554 0 0,24-36 95 0 0,2 2 1 0 0,2 1 0 0 0,1 2 0 0 0,2 1-1 0 0,1 1 1 0 0,2 2 0 0 0,21-12-101 0 0,-58 41-1 0 0,1 1 0 0 0,0 0 0 0 0,0-1 0 0 0,0 1 0 0 0,0 0 0 0 0,0-1-1 0 0,0 1 1 0 0,0 0 0 0 0,0 0 0 0 0,0 0 0 0 0,1 0 0 0 0,-1 0 0 0 0,0 0 0 0 0,0 0 0 0 0,0 0 0 0 0,0 0 0 0 0,0 1-1 0 0,0-1 1 0 0,0 0 0 0 0,0 1 0 0 0,0-1 0 0 0,0 1 0 0 0,-1-1 0 0 0,1 1 0 0 0,0-1 0 0 0,0 1 0 0 0,0 0 0 0 0,0-1 0 0 0,-1 1-1 0 0,1 0 1 0 0,0-1 0 0 0,-1 1 0 0 0,1 0 0 0 0,0 0 0 0 0,-1 0 0 0 0,1 0 0 0 0,-1 0 0 0 0,1 0 0 0 0,-1 0 0 0 0,0 0-1 0 0,1 0 1 0 0,-1 0 0 0 0,0 0 0 0 0,0 0 0 0 0,0 0 0 0 0,0 0 0 0 0,0 0 0 0 0,0 0 0 0 0,0 0 0 0 0,0 0 0 0 0,0 0-1 0 0,0 0 1 0 0,-1 0 0 0 0,1 0 0 0 0,0 0 0 0 0,-1 0 0 0 0,1 0 0 0 0,0 0 0 0 0,-1 0 1 0 0,2 11 55 0 0,4 37 27 0 0,-6-39-76 0 0,1 0-1 0 0,0 0 0 0 0,1-1 1 0 0,0 1-1 0 0,1 0 0 0 0,0-1 1 0 0,0 1-1 0 0,1-1 0 0 0,1 0 1 0 0,-1 0-1 0 0,1 0 0 0 0,1 0 1 0 0,-1-1-1 0 0,2 0 0 0 0,-1 0 1 0 0,1 0-1 0 0,0 0 0 0 0,5 3-5 0 0,-8-9 72 0 0,1 0-1 0 0,-1-1 0 0 0,1 0 0 0 0,-1 1 0 0 0,1-1 0 0 0,0 0 0 0 0,0-1 0 0 0,-1 1 0 0 0,1-1 1 0 0,0 0-1 0 0,0 0 0 0 0,0 0 0 0 0,-1 0 0 0 0,1 0 0 0 0,0-1 0 0 0,0 0 0 0 0,0 0 0 0 0,-1 0 1 0 0,1 0-1 0 0,-1-1 0 0 0,1 1 0 0 0,-1-1 0 0 0,1 0 0 0 0,-1 0 0 0 0,0 0 0 0 0,0 0 1 0 0,0-1-1 0 0,0 1 0 0 0,0-1 0 0 0,-1 0 0 0 0,1 0 0 0 0,-1 0 0 0 0,0 0 0 0 0,1 0 0 0 0,-1 0 1 0 0,-1-1-1 0 0,1 1-71 0 0,9-13 72 0 0,0 0 1 0 0,-2 0 0 0 0,0 0 0 0 0,0-1 0 0 0,-2-1-1 0 0,0 0 1 0 0,-1 0 0 0 0,-1 0 0 0 0,-1 0-1 0 0,0-1 1 0 0,-1 1 0 0 0,-1-1 0 0 0,-1 0 0 0 0,-1-17-73 0 0,-6 25-830 0 0,5 10-2583 0 0,1 1-3323 0 0,0 0-5068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14299 0 0,'0'0'1746'0'0,"0"0"-449"0"0,0 0-292 0 0,0 0-232 0 0,0 0-167 0 0,0 0-100 0 0,0 0-74 0 0,0 0-64 0 0,0 0-37 0 0,0 0-52 0 0,0 0-59 0 0,0 0-37 0 0,-24 32-7 0 0,-72 102-4 0 0,95-133-166 0 0,-1 0 1 0 0,1 0-1 0 0,-1 0 1 0 0,1 0-1 0 0,0 0 1 0 0,0 1-1 0 0,-1-1 1 0 0,1 0-1 0 0,0 1 1 0 0,0-1-1 0 0,0 1 1 0 0,0-1-1 0 0,1 1 1 0 0,-1-1-1 0 0,0 1 1 0 0,1 0-1 0 0,-1-1 1 0 0,1 1-1 0 0,-1 0 1 0 0,1 0-1 0 0,0-1 1 0 0,0 1-1 0 0,0 0 1 0 0,0 0-1 0 0,0-1 1 0 0,0 1-1 0 0,0 0 1 0 0,1 0-1 0 0,-1-1 1 0 0,1 1-1 0 0,-1 0 1 0 0,1 0-1 0 0,-1-1 1 0 0,1 1-1 0 0,0-1 0 0 0,0 1 1 0 0,0-1-1 0 0,0 1 1 0 0,0-1-1 0 0,1 2-6 0 0,4 2 61 0 0,-1 1 72 0 0,1-1-1 0 0,0 0 1 0 0,0 0 0 0 0,0-1 0 0 0,0 0-1 0 0,1 0 1 0 0,-1 0 0 0 0,1-1-1 0 0,0 0 1 0 0,0 0 0 0 0,1 0 0 0 0,-1-1-1 0 0,0 0 1 0 0,1-1 0 0 0,-1 0 0 0 0,1 0-1 0 0,0-1 1 0 0,-1 1 0 0 0,1-2 0 0 0,-1 1-1 0 0,1-1 1 0 0,0 0 0 0 0,-1-1 0 0 0,0 1-1 0 0,1-2 1 0 0,-1 1 0 0 0,0-1 0 0 0,0 0-1 0 0,0 0 1 0 0,0-1 0 0 0,-1 0-1 0 0,0 0 1 0 0,1-1 0 0 0,-1 0 0 0 0,-1 0-1 0 0,1 0 1 0 0,-1 0 0 0 0,0-1 0 0 0,0 0-1 0 0,-1 0 1 0 0,1-1 0 0 0,-2 1 0 0 0,1-1-1 0 0,-1 0 1 0 0,1 0 0 0 0,-2 0 0 0 0,2-4-133 0 0,-4 3 7 0 0,1-1 1 0 0,-1 1 0 0 0,-1 0 0 0 0,0-1 0 0 0,0 1 0 0 0,-1 0 0 0 0,0 0 0 0 0,0 0 0 0 0,-1 0 0 0 0,0 0 0 0 0,0 0 0 0 0,-1 1 0 0 0,0-1 0 0 0,0 1 0 0 0,-1 0 0 0 0,1 1 0 0 0,-2-1 0 0 0,1 1 0 0 0,-1 0 0 0 0,0 0 0 0 0,0 0 0 0 0,-1 1-1 0 0,1 0 1 0 0,-1 0 0 0 0,0 1 0 0 0,-1 0 0 0 0,1 0 0 0 0,-1 1 0 0 0,-1-1-8 0 0,-72-18-1022 0 0,27 22-5104 0 0,40 3-5426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7 280 5521 0 0,'0'0'1891'0'0,"0"0"-94"0"0,0 0-33 0 0,0 0 102 0 0,0 0-7 0 0,0 0-244 0 0,0 0-320 0 0,0 0-375 0 0,0 0-292 0 0,0 0-126 0 0,0 0-60 0 0,0 0-6 0 0,0 0 18 0 0,-7-6 907 0 0,66 5 1515 0 0,320-6-424 0 0,-256 10-975 0 0,-142-25-969 0 0,0 0-498 0 0,-3-3-59 0 0,0-2 0 0 0,2 0 0 0 0,1-1 0 0 0,1-1 1 0 0,1 0-1 0 0,0-5 49 0 0,16 11-2172 0 0,23 20-4279 0 0,-15 3 4292 0 0,2 0-9639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2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5545 0 0,'0'0'3428'0'0,"0"0"-1084"0"0,0 0-668 0 0,0 0-162 0 0,0 0 9 0 0,0 0-51 0 0,0 0-215 0 0,0 0-337 0 0,0 0-308 0 0,0 0-207 0 0,0 0-93 0 0,0 4 70 0 0,0 3-237 0 0,0 1 1 0 0,0-1-1 0 0,-1 1 0 0 0,0-1 1 0 0,-1 0-1 0 0,1 1 0 0 0,-1-1 1 0 0,-1 0-1 0 0,1 0 1 0 0,-1 0-1 0 0,-1-1 0 0 0,1 1 1 0 0,-1-1-1 0 0,-4 6-145 0 0,-3 5-210 0 0,-2 0-1 0 0,0 0 1 0 0,0-1-1 0 0,-2-1 1 0 0,0 0-1 0 0,-16 11 211 0 0,21-22-1620 0 0,8-3-8158 0 0,2-1-986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3753 0 0,'0'0'1975'0'0,"0"0"-167"0"0,0 0-35 0 0,0 0 30 0 0,0 0-64 0 0,0 0-203 0 0,0 0-336 0 0,0 0-239 0 0,0 0 31 0 0,0 0 95 0 0,0 0 81 0 0,0 0 12 0 0,0 0-138 0 0,2 10-162 0 0,11 178 2850 0 0,-35-70-3573 0 0,20-134-8836 0 0,2 6 569 0 0,2 3-1885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49 8042 0 0,'0'0'2862'0'0,"0"0"-506"0"0,0 0-319 0 0,0 0-141 0 0,0 0-145 0 0,0 0-267 0 0,0 0-253 0 0,0 0-249 0 0,0 0-257 0 0,0 0-230 0 0,0 0-188 0 0,0 0-143 0 0,-6-10-137 0 0,-17-28-95 0 0,31 49-1700 0 0,10-11-4115 0 0,-13 0-5292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19 616 0 0,'0'0'1966'0'0,"0"0"-143"0"0,0 0 253 0 0,0 0 320 0 0,0 0 52 0 0,0 0-163 0 0,0 0-442 0 0,0 0-512 0 0,0 0-350 0 0,0 0-262 0 0,0 0-162 0 0,0 0-106 0 0,0 0-63 0 0,0-5-49 0 0,1-8 216 0 0,-9 42 365 0 0,3-4-552 0 0,-93 292 970 0 0,79-273-1314 0 0,28-136 1059 0 0,100-154-1030 0 0,-65 187-145 0 0,-35 82-151 0 0,11 133 346 0 0,-19-148-101 0 0,0 0-1 0 0,1 0 1 0 0,0-1 0 0 0,0 1 0 0 0,0-1 0 0 0,1 1-1 0 0,0-1 1 0 0,1 0 0 0 0,0 0 0 0 0,0 0-1 0 0,0-1 1 0 0,1 0 0 0 0,0 1 0 0 0,0-1 0 0 0,0-1-1 0 0,1 1 1 0 0,0-1 0 0 0,0 0 0 0 0,0-1-1 0 0,1 1 1 0 0,-1-1 0 0 0,1 0 0 0 0,0-1 0 0 0,1 0-2 0 0,-3-4 95 0 0,1-1 1 0 0,-1 1 0 0 0,0-1 0 0 0,1-1 0 0 0,-1 1 0 0 0,0-1 0 0 0,0 0-1 0 0,0 0 1 0 0,-1-1 0 0 0,1 1 0 0 0,-1-1 0 0 0,0 0 0 0 0,0 0 0 0 0,0 0 0 0 0,0-1-1 0 0,-1 0 1 0 0,0 1 0 0 0,0-1 0 0 0,0 0 0 0 0,0 0 0 0 0,-1-1 0 0 0,0 1-1 0 0,0 0 1 0 0,-1-1 0 0 0,1 0 0 0 0,0-4-96 0 0,43-184 971 0 0,-45 167-838 0 0,0 22-4912 0 0,0 3-5137 0 0,0 2-1972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205 614 9682 0 0,'0'0'4237'0'0,"0"0"-2030"0"0,0 0-628 0 0,0 0-89 0 0,0 0-115 0 0,0 0-206 0 0,0 0-267 0 0,0 0-219 0 0,0 0-162 0 0,0 0-139 0 0,0 0-116 0 0,0 0-94 0 0,0 0-69 0 0,-15 3-35 0 0,-47 12-16 0 0,58-14-49 0 0,1 0 0 0 0,0 1 0 0 0,-1-1 0 0 0,1 1-1 0 0,0-1 1 0 0,0 1 0 0 0,0 0 0 0 0,0 1 0 0 0,0-1 0 0 0,1 0 0 0 0,-1 1 0 0 0,1-1 0 0 0,0 1 0 0 0,-1 0-1 0 0,1 0 1 0 0,0 0 0 0 0,-1 2-3 0 0,-3 6 6 0 0,-2-2-17 0 0,0 1 1 0 0,1 0 0 0 0,0 1 0 0 0,1-1 0 0 0,1 1-1 0 0,-1 0 1 0 0,2 1 0 0 0,0 0 0 0 0,0-1 0 0 0,1 1-1 0 0,0 0 1 0 0,1 1 0 0 0,0-1 0 0 0,1 0 0 0 0,1 1-1 0 0,0-1 1 0 0,1 5 10 0 0,1-12 12 0 0,1-1 0 0 0,0 0 0 0 0,0 1 0 0 0,0-1 0 0 0,1 0 0 0 0,-1-1-1 0 0,1 1 1 0 0,0-1 0 0 0,0 1 0 0 0,0-1 0 0 0,1 0 0 0 0,-1-1 0 0 0,1 1-1 0 0,-1-1 1 0 0,1 0 0 0 0,0 0 0 0 0,0 0 0 0 0,0-1 0 0 0,0 0 0 0 0,0 0 0 0 0,0 0-1 0 0,1 0 1 0 0,-1-1 0 0 0,0 0 0 0 0,0 0 0 0 0,0 0 0 0 0,1-1 0 0 0,-1 0-1 0 0,0 0 1 0 0,0 0 0 0 0,0 0 0 0 0,0-1 0 0 0,0 0 0 0 0,0 0 0 0 0,-1 0 0 0 0,1-1-1 0 0,-1 0 1 0 0,1 0 0 0 0,-1 0 0 0 0,3-3-12 0 0,15-12 253 0 0,-1-1 0 0 0,-1-1 0 0 0,0-1 0 0 0,-2-1 0 0 0,-1-1 0 0 0,0 0 0 0 0,-2-1 0 0 0,-1-1 0 0 0,0 0 0 0 0,7-24-253 0 0,21-29 178 0 0,-27 54-175 0 0,-1-1-1 0 0,-2 0 0 0 0,0-1 0 0 0,-2 0 1 0 0,0-1-1 0 0,-2 0 0 0 0,-1 0 0 0 0,-1-1 1 0 0,-1-5-3 0 0,-3 20-21 0 0,-1-1-1 0 0,0 0 1 0 0,-1 0 0 0 0,-1 0 0 0 0,0 0 0 0 0,0 1 0 0 0,-2-1 0 0 0,0 1 0 0 0,0-1 0 0 0,-1 1 0 0 0,-1 0 0 0 0,0 0-1 0 0,-1 0 1 0 0,0 1 0 0 0,-1 0 0 0 0,0 0 0 0 0,-1 1 0 0 0,0 0 0 0 0,-1 0 0 0 0,0 1 0 0 0,-1 0 0 0 0,-10-8 21 0 0,14 15-10 0 0,0 1 1 0 0,-1-1-1 0 0,1 1 1 0 0,-1 1-1 0 0,1-1 1 0 0,-1 1-1 0 0,0 0 1 0 0,1 1 0 0 0,-1-1-1 0 0,0 1 1 0 0,0 1-1 0 0,1-1 1 0 0,-1 1-1 0 0,0 0 1 0 0,1 1 0 0 0,-1 0-1 0 0,1 0 1 0 0,-1 0-1 0 0,1 1 1 0 0,0 0-1 0 0,0 0 1 0 0,0 0-1 0 0,1 1 1 0 0,-1 0 0 0 0,1 0-1 0 0,-1 1 10 0 0,-2 3 5 0 0,0 1-1 0 0,0-1 1 0 0,1 2-1 0 0,1-1 0 0 0,0 1 1 0 0,0 0-1 0 0,1 0 1 0 0,0 0-1 0 0,0 1 1 0 0,1 0-1 0 0,1 0 1 0 0,0 0-1 0 0,1 0 1 0 0,0 1-1 0 0,0-1 1 0 0,1 1-1 0 0,1-1 0 0 0,0 1 1 0 0,0-1-1 0 0,1 1 1 0 0,1-1-1 0 0,2 10-4 0 0,2 6 45 0 0,1 0 0 0 0,2-1-1 0 0,0-1 1 0 0,2 0 0 0 0,0 0-1 0 0,2-1 1 0 0,1 0 0 0 0,1-1-1 0 0,3 3-44 0 0,198 239 723 0 0,-86-125-503 0 0,-106-121-380 0 0,-21-18-124 0 0,1-7-6783 0 0,-3 0-344 0 0,0 2-4853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3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74 4977 0 0,'0'0'1712'0'0,"0"0"-182"0"0,0 0-130 0 0,0 0 22 0 0,0 0 164 0 0,0 0 47 0 0,0 0-91 0 0,0 0-122 0 0,0 0-301 0 0,0 0-264 0 0,0 0-131 0 0,0 0-110 0 0,25 7-89 0 0,81 23-53 0 0,-99-28-394 0 0,0 0-1 0 0,1-1 0 0 0,-1 0 0 0 0,0 0 1 0 0,1-1-1 0 0,-1 0 0 0 0,0 0 1 0 0,1 0-1 0 0,-1-1 0 0 0,0 0 0 0 0,0-1 1 0 0,1 1-1 0 0,-1-1 0 0 0,3-2-77 0 0,14-3 244 0 0,202-71 1996 0 0,-182 56-195 0 0,-58 38-1653 0 0,-4 12-349 0 0,1 0 0 0 0,0 0 0 0 0,3 2 1 0 0,0 0-1 0 0,2 1 0 0 0,1 0 0 0 0,2 1 0 0 0,0 0 1 0 0,3 0-1 0 0,1 1 0 0 0,1-1 0 0 0,1 1 0 0 0,2 0 1 0 0,4 31-44 0 0,-23 156 131 0 0,10-171-118 0 0,-2-1 0 0 0,-2-1 0 0 0,-2 0 1 0 0,-3-1-1 0 0,-1 0 0 0 0,-17 24-13 0 0,-4 15-22 0 0,41-85 9 0 0,0 0-19 0 0,0 0-19 0 0,0 0-5 0 0,0 0-28 0 0,0 0-17 0 0,0 0-11 0 0,0 0-47 0 0,5-39-3547 0 0,-3 19-4344 0 0,-2 13-3464 0 0</inkml:trace>
  <inkml:trace contextRef="#ctx0" brushRef="#br0" timeOffset="361.69">1 656 6945 0 0,'0'0'2796'0'0,"0"0"-1353"0"0,0 0-491 0 0,0 0 140 0 0,0 0 219 0 0,0 0 80 0 0,0 0-115 0 0,0 0-163 0 0,0 0-136 0 0,0 0-113 0 0,0 0-77 0 0,0 0-53 0 0,0 0-38 0 0,34 0-57 0 0,109-2-45 0 0,-52-15 339 0 0,156-82 81 0 0,-183 91-974 0 0,-54 54 256 0 0,-10-40-254 0 0,-11 204 378 0 0,11-193-2712 0 0,0-13-2229 0 0,0-3-4979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8678 857 10530 0 0,'0'0'2633'0'0,"0"0"-879"0"0,0 0-530 0 0,0 0-155 0 0,0 0-111 0 0,0 0-142 0 0,0 0-76 0 0,0 0-9 0 0,0 0 12 0 0,0 0-3 0 0,0 0-58 0 0,3 10-92 0 0,11 90 1175 0 0,-14-16-2153 0 0,7-89-12412 0 0,-5 3 1013 0 0</inkml:trace>
  <inkml:trace contextRef="#ctx0" brushRef="#br0" timeOffset="177.899">8697 477 14211 0 0,'0'0'640'0'0,"0"0"-808"0"0,0 0-272 0 0,0 0-96 0 0,0 0 96 0 0,0 0-40 0 0,0 0-552 0 0,0 0-1825 0 0,0 0-6041 0 0</inkml:trace>
  <inkml:trace contextRef="#ctx0" brushRef="#br0" timeOffset="536.539">9341 684 11875 0 0,'0'0'3407'0'0,"0"0"-1385"0"0,0 0-622 0 0,0 0-172 0 0,0 0-156 0 0,0 0-202 0 0,0 0-135 0 0,0 0-118 0 0,0 0-101 0 0,0 0-53 0 0,0 0-51 0 0,0 0-69 0 0,0 0-74 0 0,-32 2-53 0 0,-100 9-44 0 0,70 5 63 0 0,61-16-234 0 0,0 0 0 0 0,0 0 0 0 0,0 1-1 0 0,0-1 1 0 0,-1 0 0 0 0,1 1 0 0 0,0-1 0 0 0,0 1-1 0 0,0-1 1 0 0,0 1 0 0 0,0 0 0 0 0,0 0 0 0 0,1-1-1 0 0,-1 1 1 0 0,0 0 0 0 0,0 0 0 0 0,0 0 0 0 0,1 0-1 0 0,-1 0 1 0 0,0 0 0 0 0,1 0 0 0 0,-1 0 0 0 0,1 0-1 0 0,-1 0 1 0 0,1 0 0 0 0,0 0 0 0 0,-1 0 0 0 0,1 1-1 0 0,0-1 1 0 0,0 0 0 0 0,0 0 0 0 0,0 0-1 0 0,0 0 1 0 0,0 1 0 0 0,0-1 0 0 0,0 0 0 0 0,0 0-1 0 0,0 0 1 0 0,1 0 0 0 0,-1 1 0 0 0,1-1 0 0 0,-1 0-1 0 0,1 0 1 0 0,-1 0 0 0 0,1 0 0 0 0,-1 0 0 0 0,1 0-1 0 0,0 0 1 0 0,0 0-1 0 0,47 39-3 0 0,-42-37 3 0 0,4 2 7 0 0,0 0-1 0 0,0 1 0 0 0,0 0 1 0 0,0 0-1 0 0,-1 1 0 0 0,0 0 0 0 0,0 1 1 0 0,-1 0-1 0 0,0 0 0 0 0,0 1 1 0 0,-1 0-1 0 0,0 0 0 0 0,-1 0 0 0 0,0 1 1 0 0,-1 0-1 0 0,0 1 0 0 0,0-1 1 0 0,1 6-7 0 0,-4-11 29 0 0,0 1 0 0 0,-1 0 1 0 0,0 0-1 0 0,0 0 0 0 0,0-1 1 0 0,-1 1-1 0 0,0 0 0 0 0,0 0 1 0 0,0 0-1 0 0,-1 0 0 0 0,0 0 1 0 0,0 0-1 0 0,0 0 0 0 0,-1-1 1 0 0,0 1-1 0 0,0-1 0 0 0,-1 1 1 0 0,1-1-1 0 0,-1 0 0 0 0,0 0 1 0 0,0 0-1 0 0,-1 0 0 0 0,0 0 1 0 0,0-1-1 0 0,0 0 0 0 0,0 1 1 0 0,0-1-1 0 0,-1-1 0 0 0,0 1 1 0 0,0-1-1 0 0,0 0 0 0 0,0 0 1 0 0,0 0-1 0 0,-1-1 0 0 0,1 0 1 0 0,-1 0-1 0 0,0 0 0 0 0,-5 0-29 0 0,5 0-24 0 0,0-1 0 0 0,-1 1-1 0 0,1-2 1 0 0,0 1-1 0 0,-1-1 1 0 0,1 0 0 0 0,-1 0-1 0 0,1 0 1 0 0,0-1-1 0 0,-1 0 1 0 0,1-1 0 0 0,0 1-1 0 0,0-1 1 0 0,0 0-1 0 0,0-1 1 0 0,-3-1 24 0 0,-12-37-3388 0 0,21 30 90 0 0,0 0-4061 0 0,2 3-4650 0 0</inkml:trace>
  <inkml:trace contextRef="#ctx0" brushRef="#br0" timeOffset="-5569.27">3480 669 10018 0 0,'0'0'2031'0'0,"0"0"-585"0"0,0 0-8 0 0,0 0 166 0 0,0 0 39 0 0,0 0-101 0 0,0 0-225 0 0,0 0-217 0 0,0 0-167 0 0,0 0-179 0 0,0 0-195 0 0,0 0-161 0 0,0 0-98 0 0,1-6-51 0 0,1-9-127 0 0,0-1 1 0 0,2 1-1 0 0,-1 0 1 0 0,2 1-1 0 0,0-1 1 0 0,1 1-1 0 0,0 0 0 0 0,1 0 1 0 0,1 0-1 0 0,0 1 1 0 0,1 1-1 0 0,0-1 0 0 0,1 1 1 0 0,0 0-123 0 0,-5 8 0 0 0,55-25-140 0 0,-49 63 49 0 0,-11-28 105 0 0,0-1 0 0 0,1 1-1 0 0,0-1 1 0 0,0 1 0 0 0,0-1 0 0 0,1 1-1 0 0,0-1 1 0 0,0 0 0 0 0,0 0-1 0 0,0 0 1 0 0,1 0 0 0 0,0 0 0 0 0,0 0-1 0 0,0-1 1 0 0,1 1 0 0 0,-1-1 0 0 0,1 0-1 0 0,0 0 1 0 0,1-1 0 0 0,-1 1 0 0 0,0-1-1 0 0,1 0 1 0 0,0 0 0 0 0,0 0 0 0 0,0 0-1 0 0,0-1 1 0 0,0 0 0 0 0,0 0 0 0 0,1-1-1 0 0,-1 1 1 0 0,1-1 0 0 0,-1 0-1 0 0,2-1-13 0 0,-2 0 25 0 0,-2 1 17 0 0,0-1 0 0 0,0 0-1 0 0,0 0 1 0 0,0 0 0 0 0,0 0-1 0 0,0 0 1 0 0,0-1 0 0 0,0 1-1 0 0,-1-1 1 0 0,1 0 0 0 0,0 0-1 0 0,0 0 1 0 0,0 0 0 0 0,-1 0-1 0 0,1-1 1 0 0,-1 1 0 0 0,1-1-1 0 0,-1 0 1 0 0,1 1 0 0 0,-1-1-1 0 0,0 0 1 0 0,1-2-42 0 0,41-47-251 0 0,-23 39-1984 0 0,-11 10-1944 0 0,-2 0-2622 0 0,-1-1-5727 0 0</inkml:trace>
  <inkml:trace contextRef="#ctx0" brushRef="#br0" timeOffset="-5101.042">4234 408 17628 0 0,'0'0'1733'0'0,"0"0"-246"0"0,0 0-134 0 0,0 0-154 0 0,0 0-178 0 0,0 0-190 0 0,0 0-185 0 0,0 0-142 0 0,0 0-147 0 0,0 0-96 0 0,0 0-69 0 0,0 0-78 0 0,0 0-22 0 0,-23 14-20 0 0,-75 49-28 0 0,96-62-43 0 0,0 0 1 0 0,-1 0-1 0 0,1 1 0 0 0,0-1 1 0 0,0 1-1 0 0,0-1 1 0 0,0 1-1 0 0,0 0 0 0 0,0 0 1 0 0,0 0-1 0 0,1 0 1 0 0,-1 0-1 0 0,1 0 0 0 0,-1 0 1 0 0,1 0-1 0 0,0 1 0 0 0,0-1 1 0 0,0 1-1 0 0,0-1 1 0 0,0 1-1 0 0,1-1 0 0 0,-1 1 1 0 0,1-1-1 0 0,-1 1 1 0 0,1 0-1 0 0,0-1 0 0 0,0 2-1 0 0,0 6-1 0 0,0-7 2 0 0,0 0 1 0 0,-1 0-1 0 0,1 0 1 0 0,0 0-1 0 0,1 0 1 0 0,-1 0-1 0 0,0 0 1 0 0,1 0 0 0 0,-1 0-1 0 0,1-1 1 0 0,0 1-1 0 0,0 0 1 0 0,0 0-1 0 0,1 0 1 0 0,-1-1-1 0 0,1 1 1 0 0,-1-1-1 0 0,1 1 1 0 0,0-1-1 0 0,0 0 1 0 0,0 0-1 0 0,0 0 1 0 0,0 0-1 0 0,0 0 1 0 0,1 0-1 0 0,-1 0 1 0 0,1-1-1 0 0,-1 1 1 0 0,1-1-1 0 0,0 0 1 0 0,-1 0-1 0 0,1 0 1 0 0,0 0-1 0 0,0 0 1 0 0,0 0-1 0 0,0-1 1 0 0,1 1-2 0 0,12-1 31 0 0,0 0 1 0 0,0-1-1 0 0,0-1 1 0 0,0 0-1 0 0,-1-2 1 0 0,1 1-1 0 0,-1-2 0 0 0,1 0 1 0 0,-1-1-1 0 0,-1 0 1 0 0,1-1-1 0 0,-1-1 1 0 0,0 0-1 0 0,-1-1 1 0 0,0-1-1 0 0,0 0 0 0 0,9-10-31 0 0,97-57 251 0 0,-117 76-244 0 0,-1 0 0 0 0,1 0 0 0 0,0-1-1 0 0,-1 1 1 0 0,1 0 0 0 0,0 1 0 0 0,0-1-1 0 0,0 0 1 0 0,0 0 0 0 0,0 1 0 0 0,0-1-1 0 0,-1 1 1 0 0,1 0 0 0 0,0-1 0 0 0,0 1-1 0 0,0 0 1 0 0,0 0 0 0 0,1 0 0 0 0,-2 1-1 0 0,1-1 1 0 0,0 0 0 0 0,0 1 0 0 0,0-1-1 0 0,0 1 1 0 0,0 0 0 0 0,0-1 0 0 0,0 1-1 0 0,0 0 1 0 0,-1 0 0 0 0,1 0-1 0 0,0 1 1 0 0,-1-1 0 0 0,1 0 0 0 0,-1 1-1 0 0,1 0-6 0 0,3 26 50 0 0,-2 0-1 0 0,0 0 0 0 0,-2 0 0 0 0,-2 0 0 0 0,0 0 0 0 0,-2 0 1 0 0,-1-1-1 0 0,-1 1 0 0 0,-8 23-49 0 0,3 0 24 0 0,-117 567-757 0 0,123-596 717 0 0,2-8 23 0 0,0 1-1 0 0,-1-1 1 0 0,0 0-1 0 0,-2 0 1 0 0,1 0-1 0 0,-2-1 1 0 0,1 1-1 0 0,-2-1 1 0 0,0-1-1 0 0,0 1 1 0 0,-7 6-7 0 0,12-17 3 0 0,0 0 0 0 0,-1 0 0 0 0,1-1 1 0 0,-1 1-1 0 0,1-1 0 0 0,-1 0 0 0 0,1 0 1 0 0,-1 0-1 0 0,0 0 0 0 0,1 0 0 0 0,-1 0 1 0 0,0-1-1 0 0,0 1 0 0 0,0-1 0 0 0,0 0 1 0 0,0 0-1 0 0,0 0 0 0 0,1 0 0 0 0,-1 0 1 0 0,0-1-1 0 0,0 1 0 0 0,0-1 0 0 0,1 0 0 0 0,-1 0 1 0 0,0 0-1 0 0,0 0 0 0 0,1 0 0 0 0,-1-1 1 0 0,1 1-1 0 0,0-1 0 0 0,-1 0 0 0 0,1 1 1 0 0,0-1-1 0 0,0 0 0 0 0,-2-3-3 0 0,-2-5 7 0 0,0 0 1 0 0,0-1-1 0 0,1 1 0 0 0,1-2 0 0 0,0 1 1 0 0,0 0-1 0 0,1-1 0 0 0,1 1 1 0 0,0-1-1 0 0,1 0 0 0 0,0 0 0 0 0,0 0 1 0 0,1 0-1 0 0,1 0 0 0 0,0 1 0 0 0,1-1 1 0 0,0 0-1 0 0,0 0 0 0 0,2 0-7 0 0,4-15 10 0 0,2 1-1 0 0,0 0 1 0 0,2 0 0 0 0,1 1-1 0 0,1 1 1 0 0,1 0-1 0 0,11-12-9 0 0,-13 20-96 0 0,0 0-1 0 0,2 1 0 0 0,0 1 1 0 0,0 0-1 0 0,2 1 0 0 0,0 1 1 0 0,0 0-1 0 0,1 1 0 0 0,0 1 1 0 0,1 1-1 0 0,0 1 0 0 0,6-2 97 0 0,15 0-1665 0 0,-14 5-4707 0 0,-12 1-5904 0 0</inkml:trace>
  <inkml:trace contextRef="#ctx0" brushRef="#br0" timeOffset="-8340.633">0 816 0 0 0,'0'0'264'0'0,"0"0"446"0"0,0 0 275 0 0,0 0 295 0 0,0 0 265 0 0,0 0 118 0 0,0 0-90 0 0,0 0-210 0 0,0 0-238 0 0,0 0-181 0 0,0 0-99 0 0,1 1-258 0 0,1 1 7165 0 0,25-67-6531 0 0,63-116 44 0 0,-33 77-777 0 0,5 4 0 0 0,4 2 1 0 0,5 3-1 0 0,18-15-488 0 0,-26 44 353 0 0,-63 66-349 0 0,0 0-1 0 0,0 1 1 0 0,0-1-1 0 0,0 0 1 0 0,0 0-1 0 0,1 0 0 0 0,-1 1 1 0 0,0-1-1 0 0,0 0 1 0 0,0 0-1 0 0,0 0 1 0 0,0 0-1 0 0,1 1 1 0 0,-1-1-1 0 0,0 0 1 0 0,0 0-1 0 0,0 0 1 0 0,1 0-1 0 0,-1 0 1 0 0,0 0-1 0 0,0 0 1 0 0,0 0-1 0 0,1 0 1 0 0,-1 1-1 0 0,0-1 1 0 0,0 0-1 0 0,0 0 1 0 0,1 0-1 0 0,-1 0 1 0 0,0 0-1 0 0,0 0 1 0 0,1-1-1 0 0,-1 1 1 0 0,0 0-1 0 0,0 0 1 0 0,0 0-1 0 0,1 0 1 0 0,-1 0-1 0 0,0 0 0 0 0,0 0 1 0 0,0 0-1 0 0,1 0 1 0 0,-1 0-1 0 0,0-1 1 0 0,0 1-1 0 0,0 0 1 0 0,0 0-1 0 0,1 0-3 0 0,-2 9-20 0 0,0 55 136 0 0,2 0 0 0 0,3-1 1 0 0,3 1-1 0 0,3-1 0 0 0,8 23-116 0 0,66 178 98 0 0,-78-208 504 0 0,-29-56 20 0 0,15-2-598 0 0,1 0 0 0 0,-1-1 1 0 0,1 0-1 0 0,0-1 0 0 0,0 1 1 0 0,0-2-1 0 0,0 1 0 0 0,1-1 0 0 0,-1 1 1 0 0,1-2-1 0 0,1 1 0 0 0,-1-1 0 0 0,1 0 1 0 0,-2-1-25 0 0,-8-9 45 0 0,10 12-39 0 0,-8-12-7 0 0,-2 1 0 0 0,1 0-1 0 0,-2 1 1 0 0,0 1 0 0 0,-1 0 0 0 0,0 1 0 0 0,0 1 0 0 0,-2 1 0 0 0,1 1 0 0 0,-1 0 0 0 0,0 1 0 0 0,-1 1 0 0 0,0 1-1 0 0,0 1 1 0 0,0 0 0 0 0,-10 0 1 0 0,26 6-54 0 0,0 0 0 0 0,0 0 0 0 0,1 0 0 0 0,-1 0 0 0 0,0 1 0 0 0,0-1 0 0 0,1 1 0 0 0,-1 0 0 0 0,1 0 0 0 0,0 0 0 0 0,-1 1 0 0 0,1-1 0 0 0,0 1 0 0 0,0 0 0 0 0,1-1 0 0 0,-1 1 0 0 0,1 1 0 0 0,-1-1 0 0 0,-1 3 54 0 0,3-4-296 0 0,0-1 0 0 0,0 1 0 0 0,0 0 0 0 0,1-1 0 0 0,-1 1 0 0 0,0 0 0 0 0,1 0 0 0 0,-1-1 0 0 0,1 1 0 0 0,-1 0 0 0 0,1 0 0 0 0,0 0 0 0 0,0 0 0 0 0,0 0 0 0 0,0 0 0 0 0,0-1 0 0 0,1 1 0 0 0,-1 0 0 0 0,0 0 0 0 0,1 0 0 0 0,-1 0 0 0 0,1-1 0 0 0,0 1 0 0 0,0 0 0 0 0,-1-1 0 0 0,1 1 0 0 0,1 0 296 0 0,4 4-6510 0 0,2 0-4965 0 0</inkml:trace>
  <inkml:trace contextRef="#ctx0" brushRef="#br0" timeOffset="-7707.055">1333 544 6857 0 0,'0'0'1864'0'0,"0"0"-542"0"0,0 0-195 0 0,0 0 99 0 0,0 0 132 0 0,0 0 25 0 0,0 0-135 0 0,0 0-197 0 0,0 0-182 0 0,0 0-118 0 0,0 0-85 0 0,0 0-92 0 0,0 0-43 0 0,-10-15-43 0 0,-35-44-18 0 0,44 57-426 0 0,0 0 1 0 0,0 1-1 0 0,0-1 1 0 0,0 1-1 0 0,-1-1 0 0 0,1 1 1 0 0,0-1-1 0 0,-1 1 1 0 0,1 0-1 0 0,-1 0 1 0 0,1 0-1 0 0,-1 0 1 0 0,0 0-1 0 0,1 0 1 0 0,-1 0-1 0 0,0 0 1 0 0,0 1-1 0 0,1-1 1 0 0,-1 1-1 0 0,0-1 0 0 0,0 1 1 0 0,0 0-1 0 0,0 0 1 0 0,0 0-1 0 0,0 0 1 0 0,0 0-1 0 0,0 0 1 0 0,1 0-1 0 0,-2 1-44 0 0,-6 0 208 0 0,-1-1 9 0 0,-3-1-63 0 0,0 1-1 0 0,0 1 1 0 0,-1 0 0 0 0,1 0-1 0 0,0 1 1 0 0,0 1-1 0 0,0 0 1 0 0,1 1-1 0 0,-2 1-153 0 0,-59 27 455 0 0,72-30-445 0 0,0 0 0 0 0,0 0 1 0 0,0 0-1 0 0,1 0 0 0 0,-1 0 0 0 0,0 0 0 0 0,1 0 0 0 0,0 0 1 0 0,-1 0-1 0 0,1 0 0 0 0,0 0 0 0 0,0 0 0 0 0,0 1 0 0 0,1-1 1 0 0,-1 0-1 0 0,0 0 0 0 0,1 0 0 0 0,-1 0 0 0 0,1 0 0 0 0,0 0 1 0 0,0 0-1 0 0,0 0 0 0 0,0 0 0 0 0,0 0 0 0 0,0-1 0 0 0,0 1 1 0 0,0 0-1 0 0,1-1 0 0 0,0 2-10 0 0,8 6 35 0 0,0-1 0 0 0,1 0-1 0 0,-1 0 1 0 0,1-2 0 0 0,1 1 0 0 0,-1-1 0 0 0,1-1 0 0 0,9 4-35 0 0,45 23 128 0 0,-64-32-115 0 0,0 1 1 0 0,0-1 0 0 0,0 1 0 0 0,-1 0 0 0 0,1 0 0 0 0,0-1 0 0 0,0 1 0 0 0,-1 1 0 0 0,1-1 0 0 0,-1 0-1 0 0,1 0 1 0 0,-1 0 0 0 0,1 1 0 0 0,-1-1 0 0 0,0 1 0 0 0,0-1 0 0 0,0 1 0 0 0,0 0 0 0 0,0-1 0 0 0,0 1-1 0 0,0 0 1 0 0,0 0 0 0 0,-1 0 0 0 0,1-1 0 0 0,-1 1 0 0 0,1 0 0 0 0,-1 0 0 0 0,0 0 0 0 0,1 0 0 0 0,-1 0-1 0 0,0 0 1 0 0,-1 0 0 0 0,1 0 0 0 0,0 0 0 0 0,0 0 0 0 0,-1 0 0 0 0,1-1 0 0 0,-1 1 0 0 0,0 0 0 0 0,1 0-1 0 0,-1 0 1 0 0,0-1 0 0 0,0 1 0 0 0,0 0 0 0 0,-1 0-14 0 0,-16 12 45 0 0,-1-2 0 0 0,-1 0 0 0 0,0 0 0 0 0,-1-2 0 0 0,0-1 0 0 0,0 0 0 0 0,-1-2 0 0 0,0 0 0 0 0,-1-2 0 0 0,1 0 0 0 0,-7-1-45 0 0,-22-3 24 0 0,64-17-923 0 0,119-55-2797 0 0,-84 53-540 0 0,-3 2-3931 0 0,-26 11-2017 0 0</inkml:trace>
  <inkml:trace contextRef="#ctx0" brushRef="#br0" timeOffset="-7282.893">1828 452 3881 0 0,'0'0'3599'0'0,"0"0"-973"0"0,0 0-504 0 0,0 0-52 0 0,0 0-91 0 0,0 0-189 0 0,0 0-283 0 0,0 0-309 0 0,0 0-243 0 0,0 0-172 0 0,0 0-109 0 0,0 0-125 0 0,0 0-129 0 0,-6-7-85 0 0,-23-19-75 0 0,27 25-236 0 0,-1 0 0 0 0,1 0 0 0 0,-1 0 0 0 0,1 1 0 0 0,-1-1 0 0 0,1 1 0 0 0,-1 0 0 0 0,1 0 0 0 0,-1 0 0 0 0,1 0 0 0 0,-1 0 0 0 0,0 1 0 0 0,1-1 0 0 0,-1 1 0 0 0,1-1 0 0 0,0 1 0 0 0,-1 0 0 0 0,1 0 0 0 0,-1 0 0 0 0,0 1-24 0 0,-7 2 88 0 0,-141 50 615 0 0,150-53-706 0 0,0 1 1 0 0,0 0-1 0 0,0-1 0 0 0,1 1 1 0 0,-1 0-1 0 0,0 0 1 0 0,1-1-1 0 0,-1 1 0 0 0,1 0 1 0 0,0 0-1 0 0,0 0 0 0 0,0-1 1 0 0,-1 1-1 0 0,2 0 1 0 0,-1 0-1 0 0,0 0 0 0 0,0 0 1 0 0,1-1-1 0 0,-1 1 0 0 0,1 0 1 0 0,-1 0-1 0 0,1-1 1 0 0,0 1-1 0 0,-1 0 0 0 0,1-1 1 0 0,0 1-1 0 0,0-1 0 0 0,0 1 1 0 0,1-1-1 0 0,-1 1 3 0 0,97 100 60 0 0,-97-100-42 0 0,1 1-1 0 0,0-1 0 0 0,-1 0 1 0 0,0 1-1 0 0,1-1 0 0 0,-1 1 1 0 0,0-1-1 0 0,0 1 0 0 0,-1-1 1 0 0,1 1-1 0 0,0 0 0 0 0,-1-1 1 0 0,1 1-1 0 0,-1 0 0 0 0,0 0 1 0 0,0-1-1 0 0,0 1 0 0 0,-1 0 1 0 0,1 0-1 0 0,0-1 0 0 0,-1 1 1 0 0,0 0-1 0 0,0-1 0 0 0,0 1 1 0 0,0-1-1 0 0,0 1 0 0 0,0-1 1 0 0,-1 1-1 0 0,1-1 0 0 0,-1 0 1 0 0,1 0-1 0 0,-1 1 0 0 0,0-1 1 0 0,0 0-1 0 0,0-1 0 0 0,0 1 1 0 0,-1 0-1 0 0,1-1 0 0 0,0 1 1 0 0,-1-1-1 0 0,1 0 0 0 0,-1 1 1 0 0,1-1-1 0 0,-1 0 0 0 0,1-1 1 0 0,-1 1-1 0 0,-1 0-17 0 0,-79 36 208 0 0,43-24-226 0 0,-99 18-785 0 0,139-31 240 0 0,25-8-2111 0 0,34-16-3152 0 0,-32 12-2348 0 0,-11 4-791 0 0</inkml:trace>
  <inkml:trace contextRef="#ctx0" brushRef="#br0" timeOffset="-6920.608">1943 514 3329 0 0,'0'0'2859'0'0,"0"0"-560"0"0,0 0-244 0 0,0 0-66 0 0,0 0-152 0 0,0 0-308 0 0,0 0-457 0 0,0 0-413 0 0,0 0-208 0 0,0 0-54 0 0,0 0 6 0 0,0 0 33 0 0,-7 13-31 0 0,-19 41-27 0 0,18 19 890 0 0,9-69-1195 0 0,0 0 1 0 0,-1 0 0 0 0,1 0-1 0 0,1 0 1 0 0,-1 0-1 0 0,0-1 1 0 0,1 1 0 0 0,0 0-1 0 0,0-1 1 0 0,0 1-1 0 0,0-1 1 0 0,1 0 0 0 0,-1 0-1 0 0,1 0 1 0 0,0 0-1 0 0,0 0 1 0 0,0 0 0 0 0,0-1-1 0 0,0 0 1 0 0,1 1-1 0 0,-1-1 1 0 0,1 0-1 0 0,-1-1 1 0 0,1 1 0 0 0,0-1-1 0 0,0 1 1 0 0,0-1-1 0 0,-1 0 1 0 0,5 0-74 0 0,0 0 142 0 0,-1 1 0 0 0,1-1 0 0 0,-1-1 0 0 0,1 0-1 0 0,-1 0 1 0 0,1 0 0 0 0,-1-1 0 0 0,1 0 0 0 0,-1 0 0 0 0,1-1 0 0 0,-1 0 0 0 0,0 0-1 0 0,0-1 1 0 0,0 0 0 0 0,5-3-142 0 0,4-7 138 0 0,-1-1 1 0 0,-1 0-1 0 0,0-1 1 0 0,-1-1-1 0 0,0 0 0 0 0,-2-1 1 0 0,0 0-1 0 0,-1-1 0 0 0,0 0 1 0 0,-2 0-1 0 0,0-1 0 0 0,-1 0 1 0 0,-1-1-1 0 0,-1 1 0 0 0,2-14-138 0 0,4 3-333 0 0,-11 30 46 0 0,0 0-201 0 0,0 18-2877 0 0,0 7-6826 0 0,0-17-1736 0 0</inkml:trace>
  <inkml:trace contextRef="#ctx0" brushRef="#br0" timeOffset="-6360.57">2386 761 8938 0 0,'0'0'3767'0'0,"0"0"-1291"0"0,0 0-643 0 0,0 0-324 0 0,0 0-252 0 0,0 0-195 0 0,0 0-153 0 0,0 0-97 0 0,0 0-91 0 0,0 0-69 0 0,0 0-72 0 0,0 0-60 0 0,0 0-55 0 0,1-12-58 0 0,9-98 589 0 0,-5 97-919 0 0,1-1 0 0 0,0 1 0 0 0,1 0 0 0 0,0 0 0 0 0,1 0 0 0 0,1 1-1 0 0,0 1 1 0 0,0-1 0 0 0,1 1 0 0 0,1 1 0 0 0,5-5-77 0 0,-15 14-3 0 0,0 0 1 0 0,0-1-1 0 0,1 1 1 0 0,-1 0-1 0 0,0 0 1 0 0,0 0-1 0 0,0 0 1 0 0,1 0-1 0 0,-1 0 1 0 0,1 0-1 0 0,-1 0 1 0 0,1 1-1 0 0,-1-1 1 0 0,1 1-1 0 0,-1-1 0 0 0,1 1 1 0 0,-1-1-1 0 0,1 1 1 0 0,0 0-1 0 0,-1 0 1 0 0,1 0-1 0 0,0 0 1 0 0,-1 0-1 0 0,1 0 1 0 0,0 0-1 0 0,-1 0 1 0 0,1 1-1 0 0,-1-1 1 0 0,1 1-1 0 0,-1-1 1 0 0,1 1-1 0 0,-1 0 0 0 0,1-1 1 0 0,-1 1-1 0 0,1 0 1 0 0,-1 0-1 0 0,0 0 1 0 0,1 0-1 0 0,-1 0 1 0 0,0 0-1 0 0,0 1 1 0 0,0-1-1 0 0,0 0 1 0 0,0 1-1 0 0,0-1 1 0 0,0 0-1 0 0,-1 1 1 0 0,2 1 2 0 0,2 112 36 0 0,-4-113-34 0 0,1-1 0 0 0,-1 1 0 0 0,0-1 1 0 0,1 0-1 0 0,0 1 0 0 0,-1-1 1 0 0,1 0-1 0 0,0 0 0 0 0,-1 1 0 0 0,1-1 1 0 0,0 0-1 0 0,0 0 0 0 0,0 0 0 0 0,0 0 1 0 0,0 0-1 0 0,0 0 0 0 0,1 0 1 0 0,-1-1-1 0 0,0 1 0 0 0,0 0 0 0 0,1-1 1 0 0,-1 1-1 0 0,0-1 0 0 0,1 1 0 0 0,-1-1 1 0 0,0 1-1 0 0,1-1 0 0 0,-1 0 1 0 0,1 0-1 0 0,-1 0 0 0 0,0 0 0 0 0,1 0 1 0 0,-1 0-1 0 0,1 0 0 0 0,-1 0 0 0 0,0-1 1 0 0,1 1-1 0 0,-1 0 0 0 0,1-1 1 0 0,-1 1-1 0 0,0-1 0 0 0,0 1 0 0 0,1-1 1 0 0,-1 0-1 0 0,0 0 0 0 0,0 0 1 0 0,0 1-1 0 0,1-2-2 0 0,57-44 155 0 0,67-68-23 0 0,-120 110-133 0 0,0-1-1 0 0,0 2 1 0 0,0-1 0 0 0,0 0 0 0 0,0 1 0 0 0,1 0 0 0 0,0 1 0 0 0,-1 0 0 0 0,1 0 0 0 0,0 0-1 0 0,0 1 1 0 0,1-1 1 0 0,1 54-18 0 0,-14 128 123 0 0,14-160-1171 0 0,-2-18-3434 0 0,0-2-5897 0 0,-6 0-1414 0 0</inkml:trace>
  <inkml:trace contextRef="#ctx0" brushRef="#br0" timeOffset="-6142.291">3176 588 11803 0 0,'0'0'1712'0'0,"0"0"-464"0"0,0 0-72 0 0,0 0-79 0 0,0 0-209 0 0,0 0-272 0 0,0 0-280 0 0,0 0-160 0 0,0 0-160 0 0,0 0-104 0 0,0 0-224 0 0,0 0-496 0 0,0 0-897 0 0,0 0-3464 0 0,-41 140-5817 0 0</inkml:trace>
  <inkml:trace contextRef="#ctx0" brushRef="#br0" timeOffset="-5987.001">3099 257 17188 0 0,'0'0'1832'0'0,"0"0"-472"0"0,0 0-199 0 0,0 0-161 0 0,0 0-232 0 0,0 0-168 0 0,0 0-208 0 0,0 0-184 0 0,0 0-152 0 0,0 0-104 0 0,0 0-80 0 0,0 0-80 0 0,0 0-24 0 0,14-122-168 0 0,-4 137-232 0 0,1 3-792 0 0,-6-3-3513 0 0,1-8-8002 0 0</inkml:trace>
  <inkml:trace contextRef="#ctx0" brushRef="#br0" timeOffset="-2417.02">5786 91 0 0 0,'0'0'1223'0'0,"0"0"281"0"0,0 0 237 0 0,0 0 274 0 0,0 0 215 0 0,0 0 11 0 0,0 0-156 0 0,0 0-329 0 0,0 0-365 0 0,0 0-297 0 0,0 0-217 0 0,0-11-143 0 0,0-26-234 0 0,0 37 2588 0 0,-22 379-36 0 0,-32 47-2213 0 0,49-402-833 0 0,2 1 0 0 0,1-1 0 0 0,1 1 0 0 0,1-1 0 0 0,1 1 0 0 0,2 9-6 0 0,-2-34-21 0 0,-1 1 1 0 0,1-1-1 0 0,-1 0 0 0 0,1 0 1 0 0,0 1-1 0 0,-1-1 1 0 0,1 0-1 0 0,-1 0 1 0 0,1 0-1 0 0,0 0 1 0 0,-1 0-1 0 0,1 0 1 0 0,-1 0-1 0 0,1 0 1 0 0,0 0-1 0 0,-1 0 0 0 0,1 0 1 0 0,0 0-1 0 0,-1-1 1 0 0,1 1-1 0 0,-1 0 1 0 0,1 0-1 0 0,-1-1 1 0 0,1 1-1 0 0,-1 0 1 0 0,1-1-1 0 0,-1 1 1 0 0,1 0-1 0 0,-1-1 0 0 0,1 1 1 0 0,-1-1-1 0 0,1 1 1 0 0,-1-1-1 0 0,0 1 1 0 0,1-1-1 0 0,-1 1 1 0 0,0-1-1 0 0,0 1 1 0 0,1-1-1 0 0,-1 0 1 0 0,0 1-1 0 0,0-1 0 0 0,0 1 1 0 0,0-1-1 0 0,0 0 1 0 0,1 1-1 0 0,-1-1 1 0 0,0 1-1 0 0,-1-1 1 0 0,1 0 20 0 0,27-57-2809 0 0,-16 18-7613 0 0,-9 35-662 0 0</inkml:trace>
  <inkml:trace contextRef="#ctx0" brushRef="#br0" timeOffset="-2135.914">5427 555 8762 0 0,'0'0'2242'0'0,"0"0"-734"0"0,0 0-557 0 0,0 0-115 0 0,0 0 22 0 0,0 0 126 0 0,0 0 121 0 0,0 0 12 0 0,0 0 0 0 0,0 0-106 0 0,0 0-169 0 0,0 0-121 0 0,0 0-126 0 0,35-7-124 0 0,108-21-119 0 0,179-55-1074 0 0,-303 77-202 0 0,18-6-2560 0 0,-16 1-5828 0 0,-12 3 282 0 0</inkml:trace>
  <inkml:trace contextRef="#ctx0" brushRef="#br0" timeOffset="-1674.087">6258 98 6081 0 0,'0'0'5020'0'0,"0"0"-3193"0"0,0 0-877 0 0,0 0 203 0 0,0 0 213 0 0,0 0 75 0 0,0 0-147 0 0,0 0-262 0 0,-11 35-230 0 0,-31 109-151 0 0,23-28 349 0 0,-7 280 1326 0 0,25-392-2311 0 0,1-1 0 0 0,0 0 1 0 0,-1 1-1 0 0,1-1 0 0 0,0 0 0 0 0,1 1 1 0 0,-1-1-1 0 0,1 0 0 0 0,-1 1 1 0 0,1-1-1 0 0,0 0 0 0 0,0 1 1 0 0,0-1-1 0 0,1 0 0 0 0,-1 0 0 0 0,1 0 1 0 0,0 0-1 0 0,-1-1 0 0 0,2 1 1 0 0,-1 0-1 0 0,0-1 0 0 0,0 1 1 0 0,1-1-1 0 0,-1 0 0 0 0,1 0 0 0 0,0 0 1 0 0,-1 0-1 0 0,1 0 0 0 0,0 0 1 0 0,0-1-1 0 0,0 0 0 0 0,1 1 1 0 0,-1-1-1 0 0,0 0 0 0 0,0 0 0 0 0,3-1-15 0 0,4-1 52 0 0,1-1-1 0 0,-1-1 0 0 0,1 0 0 0 0,-1 0 0 0 0,0-1 0 0 0,-1 0 1 0 0,1-1-1 0 0,-1 0 0 0 0,1 0 0 0 0,-2-1 0 0 0,1-1 0 0 0,0 0-51 0 0,37-22 47 0 0,-33 21-45 0 0,0 0 1 0 0,1 2 0 0 0,-1-1 0 0 0,1 2 0 0 0,0 0-1 0 0,1 1 1 0 0,-1 0 0 0 0,1 1 0 0 0,0 0 0 0 0,11 1-3 0 0,-24 3 1 0 0,0 1 0 0 0,0 0 1 0 0,0 0-1 0 0,0 0 1 0 0,-1 0-1 0 0,1 0 0 0 0,0 0 1 0 0,-1 0-1 0 0,1 1 0 0 0,-1-1 1 0 0,0 0-1 0 0,0 1 1 0 0,0-1-1 0 0,0 1 0 0 0,0 0 1 0 0,-1-1-1 0 0,1 1 1 0 0,-1-1-1 0 0,0 1 0 0 0,1 0 1 0 0,-1 0-1 0 0,-1-1 0 0 0,1 1 1 0 0,0 0-1 0 0,0-1 1 0 0,-1 1-1 0 0,0 0 0 0 0,0-1-1 0 0,1 7 20 0 0,-3 81 71 0 0,4-88-115 0 0,1 0-1 0 0,-1-1 1 0 0,0 1 0 0 0,1-1 0 0 0,0 1-1 0 0,-1-1 1 0 0,1 0 0 0 0,0 0 0 0 0,0 0-1 0 0,-1 0 1 0 0,1 0 0 0 0,0 0-1 0 0,0 0 1 0 0,0-1 0 0 0,0 1 0 0 0,0-1-1 0 0,0 1 1 0 0,1-1 0 0 0,-1 0 0 0 0,0 0-1 0 0,0 0 1 0 0,0 0 0 0 0,0 0-1 0 0,0 0 1 0 0,1-1 24 0 0,24 1-2145 0 0,-18 0-1492 0 0,-1 0-3929 0 0,-6 0-3714 0 0</inkml:trace>
  <inkml:trace contextRef="#ctx0" brushRef="#br0" timeOffset="-1269.893">6810 857 3945 0 0,'0'0'2088'0'0,"0"0"-198"0"0,0 0 46 0 0,0 0-11 0 0,0 0-210 0 0,0 0-232 0 0,0 0-192 0 0,0 0-192 0 0,0 0-147 0 0,0 0-112 0 0,0 0-128 0 0,0 0-104 0 0,0 0-88 0 0,23-1-58 0 0,71-3-63 0 0,-54-12 136 0 0,-35 11-401 0 0,-2 1-74 0 0,1 0 1 0 0,-1 0-1 0 0,1 0 0 0 0,-1 0 0 0 0,-1-1 0 0 0,1 1 1 0 0,0-1-1 0 0,-1 0 0 0 0,0 0 0 0 0,0 0 0 0 0,-1 0 0 0 0,1 0 1 0 0,-1 0-1 0 0,0 0 0 0 0,-1-1 0 0 0,1 1 0 0 0,-1 0 1 0 0,0 0-1 0 0,0-1 0 0 0,-1 1 0 0 0,1 0 0 0 0,-2-3-60 0 0,-1 5-9 0 0,0 0 0 0 0,-1 0 0 0 0,0 1 0 0 0,1-1 0 0 0,-1 1 0 0 0,0 0 0 0 0,0 0-1 0 0,0 1 1 0 0,-1-1 0 0 0,1 1 0 0 0,0 0 0 0 0,0 0 0 0 0,-1 0 0 0 0,1 1 0 0 0,-1-1-1 0 0,1 1 1 0 0,-1 0 0 0 0,1 0 0 0 0,0 1 0 0 0,-1-1 0 0 0,1 1 0 0 0,0 0 0 0 0,-1 0 0 0 0,1 1-1 0 0,0-1 1 0 0,0 1 0 0 0,0 0 0 0 0,0 0 0 0 0,0 0 0 0 0,0 0 0 0 0,-1 2 9 0 0,-4 0-14 0 0,0 0 1 0 0,0 0-1 0 0,1 1 1 0 0,-1 1-1 0 0,1-1 1 0 0,0 1 0 0 0,0 1-1 0 0,1-1 1 0 0,0 1-1 0 0,0 0 1 0 0,1 1-1 0 0,0 0 1 0 0,0 0 0 0 0,0 0-1 0 0,1 1 1 0 0,1 0-1 0 0,-1 0 1 0 0,2 0-1 0 0,-1 0 1 0 0,1 1-1 0 0,0-1 1 0 0,1 1 0 0 0,0 0-1 0 0,1-1 1 0 0,0 6 13 0 0,3-10-2 0 0,0 0 1 0 0,1-1-1 0 0,-1 0 1 0 0,1 1-1 0 0,0-1 1 0 0,0 0-1 0 0,1-1 1 0 0,-1 1-1 0 0,1 0 1 0 0,0-1-1 0 0,0 0 1 0 0,0 0-1 0 0,0 0 1 0 0,1-1-1 0 0,-1 1 1 0 0,1-1-1 0 0,-1 0 1 0 0,1 0-1 0 0,0 0 1 0 0,0-1-1 0 0,0 0 1 0 0,0 0-1 0 0,0 0 1 0 0,1 0 1 0 0,28 5-109 0 0,1-1 0 0 0,-1-1 1 0 0,1-2-1 0 0,0-1 0 0 0,29-4 109 0 0,36-14-4025 0 0,-65 4-5828 0 0,-25 8 1071 0 0</inkml:trace>
  <inkml:trace contextRef="#ctx0" brushRef="#br0" timeOffset="-999.08">7298 1022 2673 0 0,'0'0'2864'0'0,"0"0"-462"0"0,0 0-187 0 0,0 0-148 0 0,0 0-340 0 0,0 0-293 0 0,0 0-228 0 0,0 0-170 0 0,0 0-48 0 0,0 0 11 0 0,0 0 60 0 0,0 0 0 0 0,3 0-110 0 0,1-3-796 0 0,-1 0 0 0 0,1 0 0 0 0,-1 0 1 0 0,1 0-1 0 0,-1-1 0 0 0,0 0 0 0 0,0 1 0 0 0,-1-1 0 0 0,1 0 0 0 0,-1 0 0 0 0,0 0 0 0 0,0-1 0 0 0,0 1 0 0 0,0 0 1 0 0,-1-1-1 0 0,0 0 0 0 0,0 1 0 0 0,0-1 0 0 0,0-4-153 0 0,6-14 399 0 0,1-2-78 0 0,-5 12-281 0 0,0 0 1 0 0,1-1-1 0 0,1 1 1 0 0,0 1-1 0 0,1-1 1 0 0,0 1-1 0 0,1 0 1 0 0,1 0-1 0 0,0 1 1 0 0,0 0-1 0 0,1 0 1 0 0,0 1-1 0 0,1 0 1 0 0,6-4-41 0 0,4 13-2056 0 0,-17 16-5765 0 0,-3-11-3791 0 0</inkml:trace>
  <inkml:trace contextRef="#ctx0" brushRef="#br0" timeOffset="-580.237">7729 809 4497 0 0,'0'0'4821'0'0,"0"0"-1964"0"0,0 0-861 0 0,0 0-241 0 0,0 0-285 0 0,0 0-277 0 0,0 0-202 0 0,0 0-179 0 0,0 0-127 0 0,0 0-97 0 0,0 0-79 0 0,0 0-74 0 0,0 0-42 0 0,24-23-55 0 0,74-73-54 0 0,-74 56 71 0 0,-26 37-302 0 0,1 1-43 0 0,0 0 0 0 0,0 0 0 0 0,-1 0 0 0 0,1 0 0 0 0,0 1 0 0 0,-1-1 0 0 0,1 0 0 0 0,-1 1 0 0 0,0-1 0 0 0,1 1 0 0 0,-1-1 0 0 0,0 1 0 0 0,0 0 0 0 0,0 0 0 0 0,0 0 0 0 0,0 0 0 0 0,0 0 0 0 0,0 1 0 0 0,0-1 0 0 0,-1 0 1 0 0,1 1-1 0 0,0 0 0 0 0,0-1 0 0 0,-1 1 0 0 0,1 0 0 0 0,0 0 0 0 0,0 0 0 0 0,-1 1 0 0 0,1-1 0 0 0,0 1 0 0 0,0-1 0 0 0,0 1 0 0 0,0-1-10 0 0,-71 31-122 0 0,64-26 114 0 0,1 0 0 0 0,-1 0 0 0 0,1 1-1 0 0,0 0 1 0 0,1 1 0 0 0,0-1 0 0 0,0 2 0 0 0,0-1-1 0 0,1 1 1 0 0,0 0 0 0 0,0 0 0 0 0,1 0-1 0 0,0 1 1 0 0,1 0 0 0 0,0 0 0 0 0,0 0 0 0 0,1 0-1 0 0,0 1 1 0 0,0-1 0 0 0,1 1 0 0 0,1 0 0 0 0,0 0-1 0 0,0 0 1 0 0,1-1 0 0 0,0 1 0 0 0,0 0 8 0 0,4 0 89 0 0,0 0 0 0 0,0-1 1 0 0,1 0-1 0 0,1 0 0 0 0,-1 0 0 0 0,1-1 1 0 0,1 0-1 0 0,0 0 0 0 0,0 0 0 0 0,0-1 1 0 0,1 0-1 0 0,0-1 0 0 0,0 1 0 0 0,1-2 1 0 0,-1 1-1 0 0,1-1 0 0 0,1 0 0 0 0,-1-1 1 0 0,1 0-1 0 0,0-1 0 0 0,-1 0 0 0 0,1 0 1 0 0,1-1-1 0 0,-1-1 0 0 0,0 1 0 0 0,0-2 1 0 0,7 1-90 0 0,-2-1-403 0 0,23-2 519 0 0,-17-11-6656 0 0,-17 9-5261 0 0</inkml:trace>
  <inkml:trace contextRef="#ctx0" brushRef="#br0" timeOffset="24790.895">941 1453 1296 0 0,'0'0'1611'0'0,"0"0"71"0"0,0 0 14 0 0,0 0 26 0 0,0 0-94 0 0,0 0-151 0 0,0 0-93 0 0,0 0-85 0 0,0 0-45 0 0,0 0-137 0 0,0 0-163 0 0,-1-4-119 0 0,1-2-528 0 0,-6-24 4000 0 0,5 37 1117 0 0,0 13-5691 0 0,-2 99 656 0 0,-5-1 1 0 0,-5 0-1 0 0,-5 0 1 0 0,-9 18-390 0 0,-5 67 52 0 0,32-177-215 0 0,-26-52-5501 0 0,22 22 4435 0 0,0 0-1390 0 0,1 0-2332 0 0,-1-2-6718 0 0</inkml:trace>
  <inkml:trace contextRef="#ctx0" brushRef="#br0" timeOffset="25044.762">451 1899 9986 0 0,'0'0'3127'0'0,"0"0"-1572"0"0,0 0-733 0 0,0 0 5 0 0,0 0 205 0 0,0 0 138 0 0,0 0-22 0 0,0 0-123 0 0,0 0-106 0 0,33-6-100 0 0,107-20-91 0 0,339-71 1291 0 0,-428 91-2334 0 0,10-3-1304 0 0,-22-2-6795 0 0,-30 7-3214 0 0</inkml:trace>
  <inkml:trace contextRef="#ctx0" brushRef="#br0" timeOffset="25533.584">1355 1357 13331 0 0,'0'0'1680'0'0,"0"0"-389"0"0,0 0-251 0 0,0 0-87 0 0,0 0-1 0 0,0 0-1 0 0,0 0-84 0 0,0 0-139 0 0,0 0-87 0 0,0 0-67 0 0,-11 36-72 0 0,-35 113-42 0 0,19-2 743 0 0,20 139 18 0 0,6-277-1217 0 0,2 1 0 0 0,-1-1 0 0 0,1 0 0 0 0,1 1 1 0 0,-1-1-1 0 0,2 0 0 0 0,-1 0 0 0 0,1 0 0 0 0,1 0 0 0 0,-1-1 1 0 0,2 1-1 0 0,-1-1 0 0 0,1 0 0 0 0,0 0 0 0 0,3 3-4 0 0,-4-10 11 0 0,0 0-1 0 0,-1 0 0 0 0,1 0 0 0 0,0-1 0 0 0,0 0 1 0 0,-1 1-1 0 0,1-1 0 0 0,0-1 0 0 0,0 1 1 0 0,-1 0-1 0 0,1-1 0 0 0,0 0 0 0 0,0 0 1 0 0,-1 0-1 0 0,1 0 0 0 0,-1-1 0 0 0,1 1 0 0 0,-1-1 1 0 0,0 0-1 0 0,1 0 0 0 0,-1 0 0 0 0,0-1 1 0 0,0 1-1 0 0,-1-1 0 0 0,1 1 0 0 0,0-1 1 0 0,-1 0-1 0 0,1 0 0 0 0,-1-1-10 0 0,9-5 5 0 0,2-3-2 0 0,1 1 1 0 0,0 1-1 0 0,0 0 1 0 0,1 1-1 0 0,0 0 1 0 0,1 2-1 0 0,0-1 1 0 0,3 1-4 0 0,-18 6 0 0 0,0 1 0 0 0,0-1 1 0 0,1 0-1 0 0,-1 1 0 0 0,0-1 1 0 0,1 1-1 0 0,-1 0 0 0 0,0 0 1 0 0,1-1-1 0 0,-1 1 0 0 0,0 0 0 0 0,1 0 1 0 0,-1 0-1 0 0,0 0 0 0 0,1 0 1 0 0,-1 1-1 0 0,0-1 0 0 0,1 0 1 0 0,-1 1-1 0 0,0-1 0 0 0,1 0 1 0 0,-1 1-1 0 0,0 0 0 0 0,0-1 0 0 0,1 1 1 0 0,-1 0-1 0 0,0 0 0 0 0,0-1 1 0 0,0 1-1 0 0,0 0 0 0 0,0 0 1 0 0,0 0-1 0 0,0 0 0 0 0,-1 0 1 0 0,1 1-1 0 0,0-1 0 0 0,-1 0 0 0 0,1 0 1 0 0,0 0-1 0 0,-1 1 0 0 0,1-1 1 0 0,-1 0-1 0 0,0 1 0 0 0,1-1 1 0 0,-1 0-1 0 0,0 1 0 0 0,0-1 1 0 0,0 0-1 0 0,0 1 0 0 0,0-1 0 0 0,0 0 1 0 0,-1 1-1 0 0,2 156 185 0 0,0-157-219 0 0,1 0 0 0 0,-1 0 1 0 0,1 0-1 0 0,0 0 0 0 0,-1 0 0 0 0,1 0 0 0 0,0 0 0 0 0,0-1 1 0 0,0 1-1 0 0,0-1 0 0 0,0 1 0 0 0,0-1 0 0 0,-1 1 0 0 0,1-1 1 0 0,0 0-1 0 0,0 0 0 0 0,0 0 0 0 0,0 0 0 0 0,0-1 0 0 0,0 1 1 0 0,0 0-1 0 0,0-1 0 0 0,0 0 0 0 0,0 1 0 0 0,0-1 0 0 0,-1 0 1 0 0,1 0-1 0 0,0 0 0 0 0,-1 0 0 0 0,1 0 0 0 0,0 0 0 0 0,-1 0 1 0 0,1-1-1 0 0,-1 1 0 0 0,1-1 34 0 0,31-25-3922 0 0,-21 16-2681 0 0,-7 6-4730 0 0</inkml:trace>
  <inkml:trace contextRef="#ctx0" brushRef="#br0" timeOffset="25878.367">1874 2109 0 0 0,'0'0'951'0'0,"0"0"937"0"0,0 0 306 0 0,0 0 71 0 0,0 0-34 0 0,0 0-88 0 0,0 0-93 0 0,0 0-186 0 0,32-2-236 0 0,100-4-233 0 0,-56-16 671 0 0,-69 20-1901 0 0,0-1 0 0 0,0-1 0 0 0,0 1 0 0 0,0-1 0 0 0,-1 0 0 0 0,1 0 0 0 0,-1-1 0 0 0,0 0 0 0 0,-1 0 0 0 0,1 0 0 0 0,-1-1 0 0 0,0 0 0 0 0,-1 0 0 0 0,1 0 0 0 0,-1 0 0 0 0,0-1 0 0 0,-1 0 0 0 0,1 1 0 0 0,-1-1 0 0 0,-1-1 0 0 0,1 1 0 0 0,-1 0 0 0 0,-1-1 0 0 0,1 1 0 0 0,-1-6-165 0 0,-1 11 8 0 0,0 0-1 0 0,0 0 1 0 0,0 0 0 0 0,-1 0 0 0 0,1 1-1 0 0,-1-1 1 0 0,0 0 0 0 0,1 0-1 0 0,-1 0 1 0 0,0 1 0 0 0,0-1-1 0 0,0 0 1 0 0,0 1 0 0 0,-1-1 0 0 0,1 1-1 0 0,0-1 1 0 0,-1 1 0 0 0,1-1-1 0 0,-1 1 1 0 0,1 0 0 0 0,-1 0 0 0 0,1 0-1 0 0,-1 0 1 0 0,0 0 0 0 0,0 0-1 0 0,1 0 1 0 0,-1 1 0 0 0,0-1 0 0 0,0 1-1 0 0,0-1 1 0 0,0 1 0 0 0,0 0-1 0 0,0 0 1 0 0,0 0 0 0 0,0 0-1 0 0,0 0-7 0 0,-72 14-150 0 0,60-6 115 0 0,1 0 0 0 0,-1 1 0 0 0,1 0 0 0 0,1 1 0 0 0,0 0-1 0 0,0 1 1 0 0,1 1 0 0 0,1 0 0 0 0,0 0 0 0 0,0 1 0 0 0,1 0 0 0 0,1 0 0 0 0,0 1 0 0 0,1 1 0 0 0,0 0 35 0 0,6-11-1 0 0,0 0-1 0 0,0-1 1 0 0,0 1-1 0 0,0 1 1 0 0,1-1-1 0 0,0 0 1 0 0,-1 0-1 0 0,2 0 1 0 0,-1 0-1 0 0,0 0 1 0 0,1 0-1 0 0,0 0 1 0 0,0 0-1 0 0,0 0 1 0 0,0 0-1 0 0,1-1 1 0 0,-1 1-1 0 0,1 0 1 0 0,0-1-1 0 0,0 1 1 0 0,0-1-1 0 0,1 1 1 0 0,-1-1-1 0 0,1 0 1 0 0,0 0-1 0 0,0 0 1 0 0,0-1-1 0 0,0 1 1 0 0,0-1-1 0 0,1 0 1 0 0,-1 1-1 0 0,1-1 1 0 0,0-1-1 0 0,-1 1 1 0 0,1-1-1 0 0,0 1 1 0 0,0-1 0 0 0,0 0-1 0 0,0 0 1 0 0,0-1-1 0 0,0 1 1 0 0,0-1 1 0 0,176 0-407 0 0,-136-12-1951 0 0,-27 7-3295 0 0,-7 4-6011 0 0</inkml:trace>
  <inkml:trace contextRef="#ctx0" brushRef="#br0" timeOffset="26642.793">3169 1295 6169 0 0,'0'0'2335'0'0,"0"0"-397"0"0,0 0-245 0 0,0 0 0 0 0,0 0 92 0 0,0 0-84 0 0,0 0-267 0 0,0 0-322 0 0,0 0-286 0 0,0 0-226 0 0,0 0-141 0 0,3-8 227 0 0,6 50 960 0 0,4 99 111 0 0,-7 0-1 0 0,-8 63-1756 0 0,0-48 233 0 0,0 32-166 0 0,-26-121-1903 0 0,-17-52-6022 0 0,27-15-2763 0 0,12 0 3046 0 0</inkml:trace>
  <inkml:trace contextRef="#ctx0" brushRef="#br0" timeOffset="26894.22">2894 1836 7017 0 0,'0'0'4783'0'0,"0"0"-3076"0"0,0 0-1066 0 0,0 0 106 0 0,0 0 323 0 0,0 0 270 0 0,0 0 74 0 0,0 0-138 0 0,0 0-181 0 0,0 0-131 0 0,0 0-121 0 0,0 0-82 0 0,29 12-68 0 0,89 38-83 0 0,-25-32 332 0 0,-42-16-749 0 0,0-3 1 0 0,0-2-1 0 0,0-3 0 0 0,47-11-193 0 0,89-6-1776 0 0,-147 21-2478 0 0,0 2-3639 0 0,-31 0-3636 0 0</inkml:trace>
  <inkml:trace contextRef="#ctx0" brushRef="#br0" timeOffset="27306.152">3677 1980 856 0 0,'0'0'2223'0'0,"0"0"-257"0"0,0 0-34 0 0,0 0 25 0 0,0 0-203 0 0,0 0-241 0 0,0 0-172 0 0,0 0-155 0 0,0 0-77 0 0,0 0-38 0 0,0 0-20 0 0,0 0-70 0 0,0 0-98 0 0,31 5-122 0 0,96 13-115 0 0,-64-25 216 0 0,-55 2-681 0 0,-3 3-87 0 0,0 0 1 0 0,0 0-1 0 0,0 0 1 0 0,0-1 0 0 0,0 1-1 0 0,-1-1 1 0 0,1 0-1 0 0,-1-1 1 0 0,0 1-1 0 0,0-1 1 0 0,0 0-1 0 0,0 0 1 0 0,-1 0-1 0 0,1 0 1 0 0,-1-1 0 0 0,0 1-1 0 0,-1-1 1 0 0,1 0-1 0 0,-1 0 1 0 0,0 0-1 0 0,0 0 1 0 0,0 0-1 0 0,-1-1 1 0 0,0 1-1 0 0,0 0 1 0 0,0-1 0 0 0,0 1-1 0 0,-1-1 1 0 0,0-1-95 0 0,-4 4-14 0 0,1 0 1 0 0,-1 0 0 0 0,0 0 0 0 0,0 0-1 0 0,0 1 1 0 0,-1 0 0 0 0,1-1-1 0 0,0 2 1 0 0,-1-1 0 0 0,1 0-1 0 0,-1 1 1 0 0,0 0 0 0 0,0 0 0 0 0,1 0-1 0 0,-1 1 1 0 0,0 0 0 0 0,0 0-1 0 0,0 0 1 0 0,1 0 0 0 0,-1 1 0 0 0,0-1-1 0 0,0 1 1 0 0,1 1 0 0 0,-1-1-1 0 0,0 1 1 0 0,1-1 0 0 0,-1 1-1 0 0,1 1 1 0 0,0-1 0 0 0,-4 3 13 0 0,-4 1-13 0 0,0 0 1 0 0,0 0-1 0 0,1 1 0 0 0,0 1 1 0 0,0 0-1 0 0,1 0 1 0 0,0 1-1 0 0,0 1 0 0 0,1 0 1 0 0,1 0-1 0 0,-1 0 1 0 0,2 1-1 0 0,-1 0 0 0 0,2 1 1 0 0,-1 0-1 0 0,2 0 0 0 0,-1 0 1 0 0,2 1-1 0 0,-1-1 1 0 0,2 1-1 0 0,0 0 0 0 0,0 0 1 0 0,2 0-1 0 0,-1 1 0 0 0,2-1 1 0 0,-1 1 12 0 0,5-7 2 0 0,-1-1 0 0 0,1 0-1 0 0,0 1 1 0 0,0-1 0 0 0,0-1 0 0 0,1 1 0 0 0,0-1 0 0 0,0 0 0 0 0,0 0 0 0 0,1 0-1 0 0,0-1 1 0 0,0 1 0 0 0,0-1 0 0 0,0-1 0 0 0,1 0 0 0 0,0 1 0 0 0,-1-2-1 0 0,1 1 1 0 0,0-1 0 0 0,0 0 0 0 0,0-1 0 0 0,1 1 0 0 0,-1-1 0 0 0,0-1 0 0 0,5 0-2 0 0,133 5-777 0 0,-68-16-1313 0 0,-28-3-5343 0 0,-34 9-2593 0 0</inkml:trace>
  <inkml:trace contextRef="#ctx0" brushRef="#br0" timeOffset="28054.929">4428 1895 6433 0 0,'0'0'2352'0'0,"0"0"-200"0"0,0 0-72 0 0,0 0-112 0 0,0 0-252 0 0,0 0-364 0 0,0 0-392 0 0,0 0-283 0 0,0 0-163 0 0,0 0-64 0 0,0 0-48 0 0,0 0-61 0 0,0 0-52 0 0,-16 23-49 0 0,-50 72-67 0 0,-48 59 565 0 0,76-105-523 0 0,70-83 897 0 0,209-204-385 0 0,-236 233-663 0 0,-5 6-71 0 0,0 0 0 0 0,1-1 1 0 0,-1 1-1 0 0,0-1 1 0 0,0 1-1 0 0,0-1 0 0 0,0 1 1 0 0,1-1-1 0 0,-1 1 1 0 0,0-1-1 0 0,0 1 0 0 0,1-1 1 0 0,-1 0-1 0 0,0 1 1 0 0,1-1-1 0 0,-1 1 0 0 0,0-1 1 0 0,1 0-1 0 0,-1 1 1 0 0,1-1-1 0 0,-1 0 0 0 0,1 1 1 0 0,-1-1-1 0 0,1 0 1 0 0,-1 0-1 0 0,1 0 0 0 0,-1 1 1 0 0,1-1-1 0 0,-1 0 1 0 0,1 0-1 0 0,-1 0 0 0 0,1 0 1 0 0,-1 0-1 0 0,1 0 1 0 0,-1 0-1 0 0,1 0 0 0 0,-1 0 1 0 0,1 0-1 0 0,-1 0 1 0 0,1 0-1 0 0,0 0 0 0 0,-1-1 1 0 0,1 1-1 0 0,-1 0 1 0 0,1 0-1 0 0,-1-1 0 0 0,0 1 1 0 0,1 0-1 0 0,-1 0 1 0 0,1-1-1 0 0,-1 1 0 0 0,1 0 1 0 0,-1-1-1 0 0,0 1 1 0 0,1-1-1 0 0,-1 1 0 0 0,0-1 1 0 0,0 1-1 0 0,1-1 7 0 0,-3 49 103 0 0,0-40-97 0 0,0 0 0 0 0,1 0-1 0 0,1 0 1 0 0,-1 1 0 0 0,1-1 0 0 0,1 0 0 0 0,-1 0 0 0 0,1 1 0 0 0,1-1 0 0 0,-1 0 0 0 0,2 0 0 0 0,-1 0 0 0 0,1 0 0 0 0,0-1-1 0 0,1 1 1 0 0,-1-1 0 0 0,1 0 0 0 0,1 0 0 0 0,0 0 0 0 0,0 0 0 0 0,1 0-6 0 0,-1-4 87 0 0,1-1 0 0 0,0 0 0 0 0,-1-1-1 0 0,1 1 1 0 0,0-1 0 0 0,0 0 0 0 0,0 0 0 0 0,0-1 0 0 0,0 0 0 0 0,0 0 0 0 0,0 0-1 0 0,0-1 1 0 0,0 0 0 0 0,0 0 0 0 0,0 0 0 0 0,0-1 0 0 0,-1 0 0 0 0,1 0 0 0 0,0 0-1 0 0,-1-1 1 0 0,3-2-87 0 0,4 1 120 0 0,0-2 0 0 0,0 0-1 0 0,-1 0 1 0 0,1-1 0 0 0,-2 0-1 0 0,1-1 1 0 0,-1 0 0 0 0,0-1-1 0 0,-1 0 1 0 0,0 0 0 0 0,0-1-1 0 0,-1-1 1 0 0,0 1 0 0 0,-1-1-1 0 0,0 0 1 0 0,-1-1 0 0 0,-1 0-1 0 0,1 0 1 0 0,-2 0-120 0 0,10-79-179 0 0,-40 79-2573 0 0,8 19-5885 0 0,15-3-3260 0 0</inkml:trace>
  <inkml:trace contextRef="#ctx0" brushRef="#br0" timeOffset="28480.855">5282 1899 12843 0 0,'0'0'2032'0'0,"0"0"-521"0"0,0 0-180 0 0,0 0-91 0 0,0 0-141 0 0,0 0-195 0 0,0 0-173 0 0,0 0-148 0 0,0 0-116 0 0,0 0-96 0 0,0 0-79 0 0,0 0-62 0 0,-22-2-55 0 0,-68-1-34 0 0,35 19 52 0 0,43-9-151 0 0,11-7-41 0 0,0 0 0 0 0,-1 0 0 0 0,1 1-1 0 0,-1-1 1 0 0,1 0 0 0 0,0 1 0 0 0,-1-1 0 0 0,1 1 0 0 0,0-1-1 0 0,-1 1 1 0 0,1 0 0 0 0,0-1 0 0 0,0 1 0 0 0,0 0 0 0 0,-1 0-1 0 0,1 0 1 0 0,0 0 0 0 0,0 0 0 0 0,0 0 0 0 0,1 0-1 0 0,-1 0 1 0 0,0 1 0 0 0,0-1 0 0 0,1 0 0 0 0,-1 0 0 0 0,0 1-1 0 0,1-1 1 0 0,-1 0 0 0 0,1 1 0 0 0,0-1 0 0 0,-1 1 0 0 0,1-1-1 0 0,0 0 1 0 0,0 1 0 0 0,0-1 0 0 0,0 1 0 0 0,0-1-1 0 0,0 0 1 0 0,1 1 0 0 0,-1-1 0 0 0,0 1 0 0 0,1-1 0 0 0,-1 0-1 0 0,1 1 1 0 0,-1-1 0 0 0,1 0 0 0 0,0 1 0 0 0,-1-1 0 0 0,1 0-1 0 0,0 0 1 0 0,0 0 0 0 0,0 0 0 0 0,0 0 0 0 0,0 0-1 0 0,0 0 1 0 0,121 62 63 0 0,-119-61-44 0 0,-1 0 1 0 0,1 0-1 0 0,-1 1 1 0 0,0-1-1 0 0,0 1 1 0 0,0-1-1 0 0,0 1 1 0 0,0 0-1 0 0,0 0 1 0 0,-1 0-1 0 0,1 0 1 0 0,-1 0-1 0 0,0 0 1 0 0,0 0-1 0 0,0 0 1 0 0,0 0-1 0 0,0 1 1 0 0,-1-1 0 0 0,0 0-1 0 0,0 1 1 0 0,0-1-1 0 0,0 0 1 0 0,0 2-21 0 0,-2 0 63 0 0,1 1 1 0 0,-2-1 0 0 0,1 1 0 0 0,0-1-1 0 0,-1 0 1 0 0,0 0 0 0 0,0 0-1 0 0,-1 0 1 0 0,1 0 0 0 0,-1-1 0 0 0,0 1-1 0 0,0-1 1 0 0,-1 0 0 0 0,1 0 0 0 0,-1-1-1 0 0,0 0 1 0 0,0 1 0 0 0,0-2-1 0 0,0 1 1 0 0,-1 0 0 0 0,0-1-64 0 0,-15 11 101 0 0,15-8-94 0 0,0-1 0 0 0,0 0 0 0 0,0 0 0 0 0,-1-1 1 0 0,0 0-1 0 0,0 0 0 0 0,1 0 0 0 0,-2-1 1 0 0,1 0-1 0 0,0-1 0 0 0,0 1 0 0 0,-7-1-7 0 0,-12 1 186 0 0,10-1-1636 0 0,5 0-2691 0 0,11-2-1209 0 0,0-2-6170 0 0</inkml:trace>
  <inkml:trace contextRef="#ctx0" brushRef="#br0" timeOffset="28731.808">5507 2068 15379 0 0,'0'0'1489'0'0,"0"0"-641"0"0,0 0 48 0 0,0 0 32 0 0,0 0-112 0 0,0 0-176 0 0,0 0-319 0 0,0 0-193 0 0,0 0-120 0 0,0 0-96 0 0,0 0-32 0 0,0 0-73 0 0,0 0-151 0 0,-30 184-400 0 0,30-180-1464 0 0,0-4-9803 0 0</inkml:trace>
  <inkml:trace contextRef="#ctx0" brushRef="#br0" timeOffset="28898.216">5523 1777 17380 0 0,'0'0'1576'0'0,"0"0"-744"0"0,0 0-248 0 0,0 0-112 0 0,0 0-103 0 0,0 0-129 0 0,0 0-176 0 0,0 0-120 0 0,0 0-88 0 0,0 0-121 0 0,0 0-215 0 0,0 0-400 0 0,0 0-1184 0 0,0 0-3882 0 0,116-33-5736 0 0</inkml:trace>
  <inkml:trace contextRef="#ctx0" brushRef="#br0" timeOffset="29131.948">5965 1928 10746 0 0,'0'0'3744'0'0,"0"0"-2028"0"0,0 0-770 0 0,0 0-107 0 0,0 0-107 0 0,0 0-119 0 0,0 0-155 0 0,0 0-152 0 0,0 0-106 0 0,0 0-84 0 0,-26 33-37 0 0,-77 101-28 0 0,68-67-28 0 0,35-58-33 0 0,0-6 9 0 0,0 0 0 0 0,1 0 1 0 0,-1 1-1 0 0,1-1 0 0 0,-1 0 0 0 0,1 0 0 0 0,0 0 0 0 0,0 0 0 0 0,0 0 1 0 0,1 0-1 0 0,-1 0 0 0 0,1 0 0 0 0,0 0 0 0 0,-1-1 0 0 0,1 1 1 0 0,1 0-1 0 0,-1-1 0 0 0,0 0 0 0 0,0 1 0 0 0,1-1 0 0 0,-1 0 1 0 0,1 0-1 0 0,0-1 0 0 0,0 1 0 0 0,0 0 0 0 0,-1-1 0 0 0,1 0 0 0 0,1 0 1 0 0,-1 0-1 0 0,0 0 0 0 0,0 0 0 0 0,0 0 0 0 0,3-1 1 0 0,2 2 121 0 0,1-1 0 0 0,0 0 0 0 0,0-1-1 0 0,0 1 1 0 0,-1-2 0 0 0,1 1 0 0 0,0-1 0 0 0,0-1-1 0 0,-1 0 1 0 0,1 0 0 0 0,-1-1 0 0 0,3-1-121 0 0,-2 0 166 0 0,-1 0 1 0 0,0-1-1 0 0,0 0 1 0 0,0 0-1 0 0,-1-1 1 0 0,0 0 0 0 0,0 0-1 0 0,-1-1 1 0 0,1 0-1 0 0,-1 0 1 0 0,-1 0-1 0 0,1-1 1 0 0,-2 0 0 0 0,1 0-1 0 0,-1 0 1 0 0,0-1-1 0 0,0 1 1 0 0,-1-1-1 0 0,0 0 1 0 0,-1 0-1 0 0,0 0 1 0 0,0 0 0 0 0,-1 0-1 0 0,-1-1 1 0 0,1 1-1 0 0,-1 0 1 0 0,-1 0-1 0 0,0-6-166 0 0,0 11-40 0 0,1 1 0 0 0,-1-1 0 0 0,0 0-1 0 0,0 1 1 0 0,0-1 0 0 0,0 1 0 0 0,-1 0 0 0 0,1-1-1 0 0,-1 1 1 0 0,0 0 0 0 0,0 0 0 0 0,0 0-1 0 0,0 0 1 0 0,-1 0 0 0 0,1 1 0 0 0,-1-1-1 0 0,1 1 1 0 0,-1 0 0 0 0,0-1 0 0 0,0 1 0 0 0,0 0-1 0 0,0 1 1 0 0,-1-1 0 0 0,1 0 0 0 0,0 1-1 0 0,-1 0 1 0 0,1 0 0 0 0,-2 0 40 0 0,-42-1-8345 0 0,39 5-3379 0 0</inkml:trace>
  <inkml:trace contextRef="#ctx0" brushRef="#br0" timeOffset="29519.852">6206 2138 17628 0 0,'0'0'1829'0'0,"0"0"-594"0"0,0 0-177 0 0,0 0-27 0 0,0 0-112 0 0,0 0-127 0 0,0 0-180 0 0,0 0-168 0 0,0 0-112 0 0,0 0-81 0 0,0 0-60 0 0,0 0-35 0 0,0 0-46 0 0,20-22-39 0 0,60-68 0 0 0,-29 37-46 0 0,-48 51-50 0 0,-1-1-1 0 0,1 1 1 0 0,-1 0-1 0 0,1 0 1 0 0,0 1 0 0 0,-1-1-1 0 0,1 1 1 0 0,0-1-1 0 0,0 1 1 0 0,0 0 0 0 0,0 0-1 0 0,1 0 1 0 0,-1 0-1 0 0,0 1 1 0 0,0-1 0 0 0,1 1-1 0 0,-1 0 1 0 0,0 0-1 0 0,0 0 1 0 0,1 0 0 0 0,0 1 25 0 0,23 64-416 0 0,-25-60 467 0 0,-1 1 1 0 0,1-1 0 0 0,1 1 0 0 0,-1-1-1 0 0,1 0 1 0 0,0 0 0 0 0,0 0 0 0 0,0-1-1 0 0,1 1 1 0 0,0-1 0 0 0,0 1 0 0 0,0-1-1 0 0,0-1 1 0 0,1 1 0 0 0,-1 0 0 0 0,1-1-1 0 0,0 0 1 0 0,0 0 0 0 0,0-1 0 0 0,1 1-1 0 0,-1-1 1 0 0,0 0 0 0 0,1-1 0 0 0,0 1-1 0 0,-1-1 1 0 0,1 0 0 0 0,0 0 0 0 0,-1-1-1 0 0,1 0 1 0 0,0 0 0 0 0,0 0 0 0 0,0-1-1 0 0,-1 0 1 0 0,1 0 0 0 0,0 0 0 0 0,-1-1-1 0 0,1 1 1 0 0,-1-2 0 0 0,0 1 0 0 0,1 0-1 0 0,2-3-51 0 0,6-5-3 0 0,0-2-1 0 0,0 0 1 0 0,-1 0 0 0 0,-1-1-1 0 0,0-1 1 0 0,-1 0-1 0 0,0 0 1 0 0,-1-1 0 0 0,3-8 3 0 0,-7 9-877 0 0,-3 7-1497 0 0,0 0-3896 0 0,-1 2-6353 0 0</inkml:trace>
  <inkml:trace contextRef="#ctx0" brushRef="#br0" timeOffset="31508.108">7655 1615 3273 0 0,'0'0'1968'0'0,"0"0"-354"0"0,0 0-57 0 0,0 0 209 0 0,0 0 239 0 0,0 0 151 0 0,0 0-152 0 0,0 0-336 0 0,0 0-374 0 0,0 0-303 0 0,0 0-224 0 0,0 0-156 0 0,0 0-58 0 0,0-5-79 0 0,3-14-53 0 0,-2 14-31 0 0,-1 5-73 0 0,0 0-84 0 0,0 0-52 0 0,0 14 223 0 0,9 71 35 0 0,-5 1 0 0 0,-3-1 0 0 0,-3 1 0 0 0,-5-1 0 0 0,-4 8-439 0 0,-16 32-86 0 0,22-111-400 0 0,4-11-5093 0 0,1-13-4330 0 0,0 6 383 0 0</inkml:trace>
  <inkml:trace contextRef="#ctx0" brushRef="#br0" timeOffset="32027.797">7463 1553 5689 0 0,'0'0'2234'0'0,"0"0"-448"0"0,0 0-218 0 0,0 0 126 0 0,0 0 114 0 0,0 0-86 0 0,0 0-282 0 0,0 0-417 0 0,0 0-321 0 0,0 0-141 0 0,0 0-57 0 0,0 0-21 0 0,11-8-39 0 0,36-26-57 0 0,27 14 366 0 0,-55 19-567 0 0,19-4 172 0 0,-1 2 1 0 0,1 1-1 0 0,-1 2 0 0 0,1 1 1 0 0,22 5-359 0 0,-57-6 8 0 0,1 0-1 0 0,-1 0 1 0 0,1 1-1 0 0,-1 0 1 0 0,1-1 0 0 0,-1 1-1 0 0,0 0 1 0 0,1 1 0 0 0,-1-1-1 0 0,0 0 1 0 0,0 1 0 0 0,0 0-1 0 0,0 0 1 0 0,0 0-1 0 0,0 0 1 0 0,-1 0 0 0 0,1 1-1 0 0,-1-1 1 0 0,1 1 0 0 0,-1 0-1 0 0,0-1 1 0 0,0 1 0 0 0,0 0-1 0 0,0 0 1 0 0,-1 0-1 0 0,1 1 1 0 0,-1-1 0 0 0,0 0-1 0 0,0 1 1 0 0,0-1 0 0 0,0 0-1 0 0,0 1 1 0 0,-1-1-1 0 0,0 1 1 0 0,0-1 0 0 0,0 1-1 0 0,0-1 1 0 0,0 1 0 0 0,-1-1-1 0 0,1 1 1 0 0,-1-1 0 0 0,0 1-1 0 0,0-1 1 0 0,0 0-1 0 0,-1 0 1 0 0,1 1 0 0 0,-1 0-8 0 0,-149 166 193 0 0,148-167-194 0 0,1 0 0 0 0,-1 1-1 0 0,0-1 1 0 0,1 0 0 0 0,0 1 0 0 0,0-1-1 0 0,0 1 1 0 0,0 0 0 0 0,1-1 0 0 0,-1 1-1 0 0,1 0 1 0 0,0 0 0 0 0,0 0 0 0 0,0 0-1 0 0,1 0 1 0 0,0 1 0 0 0,-1-1 0 0 0,1 0-1 0 0,1 0 1 0 0,-1 0 0 0 0,1 0 0 0 0,-1 0-1 0 0,1 0 1 0 0,0 0 0 0 0,1 0 0 0 0,-1 0-1 0 0,1 0 1 0 0,-1-1 0 0 0,1 1 0 0 0,2 3 1 0 0,134 81-44 0 0,-104-66 29 0 0,-24-17 20 0 0,1 1 0 0 0,-1 0 1 0 0,0 1-1 0 0,0 0 0 0 0,-1 1 0 0 0,0 0 1 0 0,0 1-1 0 0,-1-1 0 0 0,0 2 0 0 0,-1-1 1 0 0,0 1-1 0 0,0 0 0 0 0,-1 0 0 0 0,2 5-5 0 0,-7-11 22 0 0,0-1 0 0 0,0 1 0 0 0,-1 0 0 0 0,1-1 0 0 0,-1 1 0 0 0,0 0 0 0 0,0-1 0 0 0,0 1 0 0 0,0 0 0 0 0,-1-1 0 0 0,1 1 0 0 0,-1 0 0 0 0,0-1 0 0 0,0 1 0 0 0,-1-1 0 0 0,1 1 0 0 0,-1-1-1 0 0,1 0 1 0 0,-1 0 0 0 0,0 0 0 0 0,0 0 0 0 0,-1 0 0 0 0,1 0 0 0 0,-1 0 0 0 0,1-1 0 0 0,-1 1 0 0 0,0-1 0 0 0,0 0 0 0 0,0 1 0 0 0,-1-1-22 0 0,-101 54 459 0 0,76-47-444 0 0,-1 0 0 0 0,0-2 0 0 0,0-1 0 0 0,0-2 0 0 0,-1-1 0 0 0,0-1 0 0 0,-19-2-15 0 0,49 0-39 0 0,1 0-1 0 0,-1-1 0 0 0,0 1 0 0 0,1 0 1 0 0,-1 0-1 0 0,1-1 0 0 0,-1 1 0 0 0,1-1 1 0 0,-1 1-1 0 0,1 0 0 0 0,-1-1 0 0 0,1 1 0 0 0,-1-1 1 0 0,1 1-1 0 0,0-1 0 0 0,-1 1 0 0 0,1-1 1 0 0,0 0-1 0 0,-1 1 0 0 0,1-1 0 0 0,0 1 1 0 0,0-1-1 0 0,-1 0 0 0 0,1 1 0 0 0,0-1 1 0 0,0 0-1 0 0,0 1 0 0 0,0-1 0 0 0,0 0 1 0 0,0 1-1 0 0,0-1 0 0 0,0 0 0 0 0,0 1 1 0 0,0-1-1 0 0,1 1 0 0 0,-1-1 0 0 0,0 0 1 0 0,0 1-1 0 0,1-1 0 0 0,-1 1 0 0 0,0-1 0 0 0,0 0 1 0 0,1 1-1 0 0,-1-1 0 0 0,1 1 0 0 0,-1-1 1 0 0,1 1-1 0 0,-1-1 0 0 0,1 1 0 0 0,-1 0 1 0 0,1-1-1 0 0,-1 1 0 0 0,1 0 0 0 0,-1-1 1 0 0,1 1-1 0 0,0 0 0 0 0,-1-1 0 0 0,1 1 1 0 0,-1 0-1 0 0,1 0 0 0 0,0 0 0 0 0,-1 0 1 0 0,1 0-1 0 0,0 0 40 0 0,55-27-5096 0 0,-34 17-2303 0 0,-8 2-4058 0 0</inkml:trace>
  <inkml:trace contextRef="#ctx0" brushRef="#br0" timeOffset="32309.703">8423 1958 10706 0 0,'0'0'1605'0'0,"0"0"-228"0"0,0 0 2 0 0,0 0 40 0 0,0 0-41 0 0,0 0-165 0 0,0 0-252 0 0,0 0-233 0 0,-23 32-184 0 0,-66 101-141 0 0,65-75 38 0 0,25-50-320 0 0,1-5-49 0 0,-1 1-1 0 0,1-1 0 0 0,0 0 0 0 0,0 0 0 0 0,0 0 0 0 0,0 0 0 0 0,1 0 0 0 0,-1 0 0 0 0,1-1 1 0 0,0 1-1 0 0,0-1 0 0 0,0 1 0 0 0,0-1 0 0 0,0 0 0 0 0,0-1 0 0 0,0 1 0 0 0,1 0 0 0 0,-1-1 1 0 0,1 0-1 0 0,-1 0 0 0 0,1 0 0 0 0,-1 0 0 0 0,1 0 0 0 0,0-1 0 0 0,-1 1 0 0 0,1-1 0 0 0,0 0 1 0 0,0-1-1 0 0,-1 1 0 0 0,1 0 0 0 0,0-1 0 0 0,-1 0 0 0 0,1 0 0 0 0,3-1-71 0 0,-2 0 68 0 0,1-1 0 0 0,0 1-1 0 0,0-1 1 0 0,-1 0 0 0 0,0-1-1 0 0,0 1 1 0 0,0-1 0 0 0,0 0-1 0 0,0-1 1 0 0,-1 1 0 0 0,0-1-1 0 0,0 1 1 0 0,0-1 0 0 0,0-1-1 0 0,-1 1 1 0 0,0 0 0 0 0,0-1 0 0 0,0 0-1 0 0,-1 1 1 0 0,0-1 0 0 0,0 0-1 0 0,0 0 1 0 0,-1 0 0 0 0,0-1-1 0 0,0 1 1 0 0,0 0 0 0 0,-1 0-1 0 0,0-1-67 0 0,0 1-59 0 0,1 1-1 0 0,-1-1 1 0 0,0 1-1 0 0,-1-1 1 0 0,0 1-1 0 0,1 0 1 0 0,-2-1-1 0 0,1 1 1 0 0,-1 0-1 0 0,1 0 1 0 0,-1-1-1 0 0,-1 1 1 0 0,1 1-1 0 0,-1-1 1 0 0,0 0-1 0 0,0 1 1 0 0,0-1-1 0 0,-1 1 1 0 0,1 0-1 0 0,-1 0 1 0 0,0 0-1 0 0,0 1 1 0 0,-1-1-1 0 0,1 1 1 0 0,-1 0-1 0 0,1 0 1 0 0,-1 1-1 0 0,0-1 1 0 0,-3 0 59 0 0,-17-4-3390 0 0,15 5-2548 0 0,3 1-5764 0 0</inkml:trace>
  <inkml:trace contextRef="#ctx0" brushRef="#br0" timeOffset="32841.932">8942 1527 7410 0 0,'0'0'3587'0'0,"0"0"-650"0"0,0 0-537 0 0,0 0-361 0 0,0 0-358 0 0,0 0-338 0 0,0 0-329 0 0,0 0-288 0 0,0 0-213 0 0,0 0-105 0 0,0 0 3 0 0,0 0 1 0 0,0 0-18 0 0,-10 22-25 0 0,-29 72-46 0 0,35-83-234 0 0,0 1 0 0 0,0 0 1 0 0,1 1-1 0 0,1-1 0 0 0,0 0 1 0 0,1 1-1 0 0,0-1 0 0 0,1 13-89 0 0,0 9 142 0 0,-33 396 369 0 0,27-393-456 0 0,6-36-21 0 0,0-1 17 0 0,1-9 205 0 0,9-5-251 0 0,1 0 0 0 0,1 0 0 0 0,0 1 0 0 0,0 1 0 0 0,1 0 0 0 0,1 0 0 0 0,0 2 0 0 0,1 0 0 0 0,0 0 0 0 0,0 1 0 0 0,3 0-5 0 0,6-5-14 0 0,-6 2-1 0 0,1 1 1 0 0,1 2-1 0 0,0 0 0 0 0,0 0 0 0 0,1 2 0 0 0,0 1 0 0 0,0 0 0 0 0,0 2 1 0 0,1 0-1 0 0,0 1 0 0 0,-1 2 0 0 0,1 0 0 0 0,0 1 0 0 0,2 1 15 0 0,-22 1-1 0 0,1-1 1 0 0,-1 1-1 0 0,0 0 0 0 0,0-1 0 0 0,0 1 0 0 0,0 0 1 0 0,-1 0-1 0 0,1 0 0 0 0,0 0 0 0 0,-1 1 0 0 0,0-1 1 0 0,1 0-1 0 0,-1 1 0 0 0,0-1 0 0 0,0 1 0 0 0,0-1 1 0 0,-1 1-1 0 0,1-1 0 0 0,-1 1 0 0 0,1-1 0 0 0,-1 1 1 0 0,0 0-1 0 0,0-1 0 0 0,0 1 0 0 0,0 0 0 0 0,0-1 1 0 0,-1 1-1 0 0,1 0 0 0 0,-1-1 0 0 0,0 1 0 0 0,1-1 1 0 0,-1 1-1 0 0,-1-1 0 0 0,1 1 0 0 0,0-1 0 0 0,0 0 1 0 0,-1 0-1 0 0,1 0 0 0 0,-1 1 0 0 0,0-1 1 0 0,-9 12 10 0 0,0-1 0 0 0,-1-1 0 0 0,0 1 0 0 0,-1-2 0 0 0,0 0 0 0 0,-1 0 0 0 0,0-2 0 0 0,-1 1 0 0 0,0-2 0 0 0,0 0 0 0 0,-1-1 0 0 0,0 0 0 0 0,0-1 0 0 0,-1-1 0 0 0,0-1 0 0 0,-10 2-10 0 0,20-4-49 0 0,0 0 1 0 0,0 0-1 0 0,0-1 0 0 0,0 0 0 0 0,0 0 0 0 0,0 0 0 0 0,0-1 0 0 0,0 0 0 0 0,0-1 1 0 0,0 1-1 0 0,0-2 0 0 0,0 1 0 0 0,0-1 0 0 0,0 1 0 0 0,0-2 0 0 0,1 1 0 0 0,-5-3 49 0 0,1-14-2191 0 0,9 5-5548 0 0,1 6-4262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1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12 818 0 0 0,'0'0'3081'0'0,"0"0"-890"0"0,0 0-219 0 0,0 0-85 0 0,0 0-69 0 0,0 0-128 0 0,0 0-183 0 0,0 0-126 0 0,0 0-119 0 0,0 0-123 0 0,0 0-87 0 0,-11-11 2106 0 0,12-11-2759 0 0,1 1 1 0 0,0 0-1 0 0,2 0 1 0 0,1 0-1 0 0,0 1 1 0 0,1 0-1 0 0,2 0 0 0 0,0 0 1 0 0,1 1-1 0 0,5-8-399 0 0,-5 10 34 0 0,0 1 0 0 0,1 1-1 0 0,0-1 1 0 0,1 2 0 0 0,1-1-1 0 0,0 2 1 0 0,1 0 0 0 0,1 0 0 0 0,0 1-1 0 0,0 1 1 0 0,5-3-34 0 0,-18 14-5 0 0,0 0-1 0 0,-1-1 1 0 0,1 1 0 0 0,0 0 0 0 0,0 0-1 0 0,-1-1 1 0 0,1 1 0 0 0,0 0-1 0 0,0 0 1 0 0,-1 0 0 0 0,1 0-1 0 0,0 0 1 0 0,0 0 0 0 0,0 0 0 0 0,-1 0-1 0 0,1 0 1 0 0,0 0 0 0 0,0 1-1 0 0,-1-1 1 0 0,1 0 0 0 0,0 0-1 0 0,0 1 1 0 0,-1-1 0 0 0,1 0 0 0 0,0 1-1 0 0,-1-1 1 0 0,1 1 0 0 0,-1-1-1 0 0,1 1 1 0 0,0-1 0 0 0,-1 1 0 0 0,1 0-1 0 0,-1-1 1 0 0,1 1 0 0 0,-1 0-1 0 0,0-1 1 0 0,1 1 0 0 0,-1 0-1 0 0,0-1 1 0 0,1 1 0 0 0,-1 0 0 0 0,0 0-1 0 0,0-1 1 0 0,0 1 0 0 0,0 0-1 0 0,1 0 1 0 0,-1 0 0 0 0,0-1-1 0 0,-1 1 1 0 0,1 0 0 0 0,0 0 0 0 0,0-1-1 0 0,0 1 1 0 0,0 0 0 0 0,0 0-1 0 0,-1-1 1 0 0,1 1 0 0 0,0 0-1 0 0,-1 0 1 0 0,1-1 5 0 0,1 9 63 0 0,-23 207 144 0 0,42-223-123 0 0,177-163 220 0 0,-107 118-320 0 0,-92 104-72 0 0,-36 91 189 0 0,31-51-294 0 0,34-66-1383 0 0,-1-25-4195 0 0,-20-1 2843 0 0,1 0-8635 0 0</inkml:trace>
  <inkml:trace contextRef="#ctx0" brushRef="#br0" timeOffset="305.724">748 413 9682 0 0,'0'0'1616'0'0,"0"0"-358"0"0,0 0-110 0 0,0 0-1 0 0,0 0-77 0 0,0 0-119 0 0,0 0-150 0 0,0 0-114 0 0,-11 32-74 0 0,-31 99-42 0 0,36-72 282 0 0,10-53-680 0 0,1-1-23 0 0,0 1 0 0 0,0-1 0 0 0,1-1 0 0 0,-1 1 0 0 0,1-1 0 0 0,0 0 0 0 0,0 0 1 0 0,0-1-1 0 0,1 1 0 0 0,-1-1 0 0 0,1-1 0 0 0,0 1 0 0 0,0-1 0 0 0,0-1 0 0 0,0 1 0 0 0,0-1 0 0 0,0 0 0 0 0,0-1 1 0 0,0 1-1 0 0,1-2 0 0 0,-1 1 0 0 0,0-1 0 0 0,0 0 0 0 0,0 0 0 0 0,0-1 0 0 0,0 0 0 0 0,0 0 0 0 0,0-1 1 0 0,-1 1-1 0 0,1-2 0 0 0,1 0-150 0 0,4-3 67 0 0,-2-1 0 0 0,1 0 1 0 0,-1-1-1 0 0,0 1 0 0 0,-1-2 0 0 0,0 0 1 0 0,-1 0-1 0 0,1 0 0 0 0,-2-1 0 0 0,0 0 1 0 0,0-1-1 0 0,-1 1 0 0 0,0-1 0 0 0,-1-1 1 0 0,-1 1-1 0 0,3-10-67 0 0,-3-28-2097 0 0,-4 38-1155 0 0,-1 9-2946 0 0,-2 2-5609 0 0</inkml:trace>
  <inkml:trace contextRef="#ctx0" brushRef="#br0" timeOffset="663.693">1369 347 12667 0 0,'0'0'1588'0'0,"0"0"-525"0"0,0 0-223 0 0,0 0 31 0 0,0 0-46 0 0,0 0-63 0 0,0 0-149 0 0,0 0-164 0 0,0 0-103 0 0,0 0-68 0 0,0 0-45 0 0,0 0-37 0 0,0 0-47 0 0,-27 7-37 0 0,-79 24-57 0 0,105-31-54 0 0,-1-1-1 0 0,1 1 1 0 0,0 0-1 0 0,0 0 1 0 0,0 0 0 0 0,0-1-1 0 0,-1 1 1 0 0,1 0-1 0 0,0 1 1 0 0,0-1-1 0 0,0 0 1 0 0,0 0 0 0 0,0 0-1 0 0,-1 1 1 0 0,1-1-1 0 0,0 1 1 0 0,0-1 0 0 0,0 1-1 0 0,0-1 1 0 0,0 1-1 0 0,0 0 1 0 0,0-1-1 0 0,0 1 1 0 0,0 0 0 0 0,0 0-1 0 0,1-1 1 0 0,-1 1-1 0 0,0 0 1 0 0,1 0-1 0 0,-1 0 1 0 0,0 0 0 0 0,1 0-1 0 0,-1 0 1 0 0,1 0-1 0 0,-1 1 1 0 0,1-1-1 0 0,0 0 1 0 0,-1 0 0 0 0,1 0-1 0 0,0 0 1 0 0,0 0-1 0 0,0 1 1 0 0,0 0-1 0 0,1 4-25 0 0,1-2 30 0 0,0-1 0 0 0,0 0-1 0 0,1 1 1 0 0,-1-1 0 0 0,1 0 0 0 0,0 0-1 0 0,0 0 1 0 0,0-1 0 0 0,0 1-1 0 0,1-1 1 0 0,-1 0 0 0 0,0 1 0 0 0,1-1-1 0 0,0-1 1 0 0,-1 1 0 0 0,1-1-1 0 0,0 1 1 0 0,0-1 0 0 0,0 0 0 0 0,0-1-1 0 0,1 1-4 0 0,9 4 29 0 0,-9-4 4 0 0,0 0 0 0 0,0 0 0 0 0,0 1 0 0 0,0 0 0 0 0,0 0 0 0 0,0 0 0 0 0,-1 0 1 0 0,1 1-1 0 0,-1 0 0 0 0,0 0 0 0 0,0 0 0 0 0,0 0 0 0 0,0 1 0 0 0,0-1 0 0 0,-1 1 0 0 0,0 0 0 0 0,0 0 0 0 0,0 1 0 0 0,0-1 0 0 0,0 0 0 0 0,-1 1 0 0 0,0 0 0 0 0,0 0 0 0 0,0-1 0 0 0,-1 1 0 0 0,1 0 0 0 0,-1 2-33 0 0,-4 3 103 0 0,0-1 0 0 0,0 0-1 0 0,-2 0 1 0 0,1 0-1 0 0,-1 0 1 0 0,0-1-1 0 0,0 0 1 0 0,-1 0-1 0 0,0 0 1 0 0,-1-1 0 0 0,0 0-1 0 0,0 0 1 0 0,0-1-1 0 0,-1 0 1 0 0,0 0-1 0 0,0 0 1 0 0,-1-1-1 0 0,1-1 1 0 0,-1 1 0 0 0,0-1-1 0 0,-5 0-102 0 0,-48 15-851 0 0,70-35-2837 0 0,1 3 696 0 0,-1 5-2102 0 0,-2 1-5622 0 0</inkml:trace>
  <inkml:trace contextRef="#ctx0" brushRef="#br0" timeOffset="920.05">1682 1 9154 0 0,'0'0'6073'0'0,"0"0"-4016"0"0,0 0-1409 0 0,0 0-5 0 0,0 0 213 0 0,0 0 140 0 0,0 0-28 0 0,0 0-96 0 0,0 0-105 0 0,2 32-112 0 0,6 101-116 0 0,-6 99 661 0 0,-11-8-1984 0 0,-2-197-894 0 0,-3-19-5851 0 0,8-5 3152 0 0,-1 1-6683 0 0</inkml:trace>
  <inkml:trace contextRef="#ctx0" brushRef="#br0" timeOffset="1078.728">1562 255 11971 0 0,'0'0'1944'0'0,"0"0"-656"0"0,0 0-136 0 0,0 0-271 0 0,0 0-225 0 0,0 0-112 0 0,212-70-200 0 0,-179 66-80 0 0,-4-3-136 0 0,1 7-128 0 0,-6-4-216 0 0,3 4-424 0 0,-7-4-1024 0 0,-9 4-8707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56 281 760 0 0,'0'0'1268'0'0,"0"0"55"0"0,0 0 360 0 0,0 0 445 0 0,0 0 252 0 0,0 0-110 0 0,0 0-422 0 0,0 0-490 0 0,0 0-394 0 0,0 0-265 0 0,0 0-138 0 0,2-1-81 0 0,159-2 4862 0 0,-129 3-5000 0 0,0-2-1 0 0,1-1 1 0 0,-1-1 0 0 0,0-2 0 0 0,17-5-342 0 0,-37 7 62 0 0,16-2 32 0 0,0-2 0 0 0,-1-1 0 0 0,0-1 0 0 0,0-1 0 0 0,-1-2 0 0 0,-1 0 0 0 0,0-2 0 0 0,13-11-94 0 0,-36 25 14 0 0,0 0 0 0 0,0 0 0 0 0,-1 0 0 0 0,1-1 1 0 0,-1 1-1 0 0,1-1 0 0 0,-1 1 0 0 0,1-1 0 0 0,-1 1 0 0 0,0-1 0 0 0,0 0 1 0 0,0 0-1 0 0,0 0 0 0 0,0 0 0 0 0,0 1 0 0 0,0-1 0 0 0,-1 0 0 0 0,1-1 1 0 0,-1 1-1 0 0,1 0 0 0 0,-1 0 0 0 0,0 0 0 0 0,0 0 0 0 0,0 0 1 0 0,0 0-1 0 0,0 0 0 0 0,0 0 0 0 0,-1 0 0 0 0,1-1 0 0 0,-1 1 0 0 0,1 0 1 0 0,-1 0-1 0 0,0 0 0 0 0,0 1 0 0 0,0-1 0 0 0,0 0 0 0 0,0 0 0 0 0,0 0 1 0 0,0 1-1 0 0,-1-1 0 0 0,1 1 0 0 0,-1-1 0 0 0,1 1 0 0 0,-1-1 1 0 0,1 1-1 0 0,-1 0 0 0 0,0 0 0 0 0,0 0 0 0 0,0 0 0 0 0,0 0 0 0 0,0 0 1 0 0,0 0-1 0 0,0 1 0 0 0,0-1 0 0 0,0 1 0 0 0,0-1 0 0 0,0 1 0 0 0,0 0 1 0 0,-1 0-15 0 0,-5-1-11 0 0,1 1 1 0 0,-1 1-1 0 0,1-1 1 0 0,-1 1-1 0 0,1 1 1 0 0,0-1-1 0 0,0 1 1 0 0,-1 0-1 0 0,1 1 1 0 0,1 0-1 0 0,-1 0 1 0 0,0 0-1 0 0,1 1 1 0 0,-1 0-1 0 0,1 0 1 0 0,0 1-1 0 0,1 0 1 0 0,-1 0-1 0 0,1 0 1 0 0,0 1-1 0 0,0-1 1 0 0,0 1-1 0 0,1 0 1 0 0,-3 5 10 0 0,-6 11-17 0 0,1 1 1 0 0,1-1-1 0 0,1 2 1 0 0,1-1-1 0 0,1 1 1 0 0,-3 20 16 0 0,2 1-17 0 0,2 1 1 0 0,3 1 0 0 0,1-1-1 0 0,3 1 1 0 0,1-1-1 0 0,3 1 17 0 0,30 265 35 0 0,-33-293-22 0 0,0 5-26 0 0,0-1 0 0 0,-1 0 0 0 0,-2 0 1 0 0,0 1-1 0 0,-1-1 0 0 0,-2 0 0 0 0,0-1 0 0 0,-1 1 0 0 0,-3 1 13 0 0,3-8-42 0 0,0-1-1 0 0,-2 1 1 0 0,0-1 0 0 0,-1-1-1 0 0,0 0 1 0 0,-1 0 0 0 0,0-1-1 0 0,-2 0 1 0 0,1-1 0 0 0,-1 0-1 0 0,-1-1 1 0 0,0 0-1 0 0,-1-1 1 0 0,0 0 0 0 0,0-2-1 0 0,-1 1 1 0 0,0-2 0 0 0,-1 0-1 0 0,0-1 1 0 0,0 0-1 0 0,0-1 1 0 0,0-1 0 0 0,-1-1-1 0 0,0 0 1 0 0,1-1 0 0 0,-13-1 42 0 0,26-1-1 0 0,0-1-1 0 0,0 0 1 0 0,0 0 0 0 0,0 0 0 0 0,0 0 0 0 0,1 0 0 0 0,-1-1 0 0 0,1 1 0 0 0,-1-1 0 0 0,1 0 0 0 0,-1 0-1 0 0,1 0 1 0 0,0 0 0 0 0,0 0 0 0 0,0 0 0 0 0,0-1 0 0 0,0 1 0 0 0,0-1 0 0 0,1 1 0 0 0,-1-1 0 0 0,1 1-1 0 0,0-1 1 0 0,0 0 0 0 0,0 0 0 0 0,0 0 0 0 0,0 0 0 0 0,0 0 0 0 0,1-1 1 0 0,-6-86-15 0 0,13 63 105 0 0,2 0-1 0 0,0 1 0 0 0,2 0 0 0 0,1 0 1 0 0,1 1-1 0 0,1 1 0 0 0,1 0 0 0 0,1 1 1 0 0,1 1-1 0 0,1 0 0 0 0,1 1 0 0 0,1 1 1 0 0,19-14-90 0 0,-22 16 80 0 0,9-8 47 0 0,1 1 0 0 0,1 1 0 0 0,1 1 0 0 0,1 2 0 0 0,1 0 0 0 0,12-4-127 0 0,50-5 128 0 0,-79 19 171 0 0,-8 6-3027 0 0,-1 3-7709 0 0,-2 2-1040 0 0</inkml:trace>
  <inkml:trace contextRef="#ctx0" brushRef="#br0" timeOffset="368.558">695 877 5961 0 0,'0'0'1673'0'0,"0"0"-317"0"0,0 0-33 0 0,0 0 127 0 0,0 0 3 0 0,0 0-150 0 0,0 0-239 0 0,0 0-211 0 0,0 0-133 0 0,0 0-23 0 0,0 0 3 0 0,0 0-1 0 0,0 0 31 0 0,-3 19 11 0 0,-8 54 9 0 0,8-54 44 0 0,3-19 4 0 0,0-26 2152 0 0,2 4-2751 0 0,2-1-1 0 0,0 1 1 0 0,1 1 0 0 0,1-1 0 0 0,1 1-1 0 0,1 0 1 0 0,1 0 0 0 0,4-6-199 0 0,-2 3 93 0 0,101-179 72 0 0,-100 194-2668 0 0,-11 22-5230 0 0,-2-3 330 0 0,1-6-2821 0 0</inkml:trace>
  <inkml:trace contextRef="#ctx0" brushRef="#br0" timeOffset="622.449">1120 752 6793 0 0,'0'0'3209'0'0,"0"0"-2201"0"0,0 0-376 0 0,0 0 65 0 0,0 0 39 0 0,0 0 32 0 0,0 0-136 0 0,0 0-200 0 0,0 0-192 0 0,0 0-128 0 0,0 0-80 0 0,0 0-120 0 0,0 0-72 0 0,0 0-176 0 0,48 166-264 0 0,-46-166-648 0 0,1 0-2273 0 0,-1 0-5817 0 0</inkml:trace>
  <inkml:trace contextRef="#ctx0" brushRef="#br0" timeOffset="849.373">1094 465 11194 0 0,'0'0'2097'0'0,"0"0"-657"0"0,0 0-352 0 0,0 0-343 0 0,0 0-337 0 0,0 0-192 0 0,0 0-216 0 0,0 0-72 0 0,0 0-8 0 0,0 0-104 0 0,0 0-232 0 0,0 0-369 0 0,0 0-567 0 0,0 0-2049 0 0,116 3-7497 0 0</inkml:trace>
  <inkml:trace contextRef="#ctx0" brushRef="#br0" timeOffset="1002.925">1591 531 5529 0 0,'0'0'3026'0'0,"0"0"-459"0"0,0 0-77 0 0,0 0-100 0 0,0 0-179 0 0,0 0-346 0 0,0 0-545 0 0,0 0-475 0 0,0 0-326 0 0,0 0-139 0 0,0 0-44 0 0,0 0-12 0 0,-21 15-56 0 0,-70 47-77 0 0,-8 27 131 0 0,96-85-325 0 0,0-1 1 0 0,0 1-1 0 0,1-1 1 0 0,-1 1 0 0 0,1 0-1 0 0,0 0 1 0 0,0 0-1 0 0,0 1 1 0 0,1-1 0 0 0,-1 0-1 0 0,1 0 1 0 0,0 1-1 0 0,0-1 1 0 0,1 1 0 0 0,-1-1-1 0 0,1 1 1 0 0,0-1 0 0 0,0 1-1 0 0,1-1 1 0 0,-1 1-1 0 0,1-1 1 0 0,0 1 0 0 0,0-1-1 0 0,0 1 1 0 0,1-1-1 0 0,0 0 1 0 0,0 0 0 0 0,0 0-1 0 0,0 0 1 0 0,0 0-1 0 0,1 0 1 0 0,0-1 0 0 0,0 1-1 0 0,3 2 3 0 0,3 0 5 0 0,1 0 0 0 0,0-1 0 0 0,0 0 0 0 0,0-1 0 0 0,0 0 0 0 0,1-1 0 0 0,0 0 0 0 0,0 0 0 0 0,0-1 1 0 0,0 0-1 0 0,0-1 0 0 0,0-1 0 0 0,5 0-5 0 0,97-14-395 0 0,-71-5-1479 0 0,-29 12-1379 0 0,-1 1-3485 0 0,-9 4-4665 0 0</inkml:trace>
  <inkml:trace contextRef="#ctx0" brushRef="#br0" timeOffset="1338.351">2105 130 16219 0 0,'0'0'2730'0'0,"0"0"-1251"0"0,0 0-589 0 0,0 0-93 0 0,0 0 22 0 0,0 0-11 0 0,0 0-109 0 0,0 0-116 0 0,0 0-79 0 0,0 0-36 0 0,0 0-20 0 0,0 0-54 0 0,0 0-86 0 0,6 20-72 0 0,17 66-55 0 0,-14 38 173 0 0,-10-74-280 0 0,30 232 168 0 0,-9-135-329 0 0,-14-136-751 0 0,-9-21-2053 0 0,-6-4-9 0 0,0-2-1131 0 0,2 7-1983 0 0,0 4-5106 0 0</inkml:trace>
  <inkml:trace contextRef="#ctx0" brushRef="#br0" timeOffset="1586.287">1891 513 10322 0 0,'0'0'2173'0'0,"0"0"-561"0"0,0 0-410 0 0,0 0-217 0 0,0 0-153 0 0,0 0-53 0 0,0 0-20 0 0,0 0-11 0 0,0 0 26 0 0,0 0-16 0 0,0 0-67 0 0,0 0-85 0 0,0 0-42 0 0,22 4-53 0 0,69 13-85 0 0,65-13 673 0 0,-57-5-748 0 0,-50-1-2471 0 0,0 2-7245 0 0,-42 0-2086 0 0</inkml:trace>
  <inkml:trace contextRef="#ctx0" brushRef="#br0" timeOffset="1839.988">2547 719 14243 0 0,'0'0'1290'0'0,"0"0"-409"0"0,0 0-81 0 0,0 0 45 0 0,0 0-15 0 0,0 0-109 0 0,0 0-199 0 0,0 0-218 0 0,0 0-150 0 0,0 0-90 0 0,0 0-54 0 0,0 0-62 0 0,5 30-60 0 0,15 93-104 0 0,-8-92-1061 0 0,-10-31 690 0 0,2 0-1808 0 0,-1-1-2294 0 0,0-2-6183 0 0</inkml:trace>
  <inkml:trace contextRef="#ctx0" brushRef="#br0" timeOffset="2102.462">2491 373 9930 0 0,'0'0'1272'0'0,"0"0"-687"0"0,0 0-249 0 0,0 0-152 0 0,0 0-176 0 0,0 0-376 0 0,0 0-361 0 0,0 0-399 0 0,0 0-1032 0 0,0 0-2521 0 0,0 0 1432 0 0</inkml:trace>
  <inkml:trace contextRef="#ctx0" brushRef="#br0" timeOffset="2363.259">2812 616 16115 0 0,'0'0'854'0'0,"0"0"-237"0"0,0 0 62 0 0,0 0 51 0 0,0 0-14 0 0,0 0-88 0 0,0 0-173 0 0,0 0-142 0 0,0 0-41 0 0,0 0-50 0 0,0 0-54 0 0,0 0-15 0 0,-10 33-72 0 0,-28 105-26 0 0,29-78 4 0 0,9-58-20 0 0,1 1 1 0 0,-1-1-1 0 0,1 0 0 0 0,0 1 1 0 0,0-1-1 0 0,0 0 1 0 0,0 0-1 0 0,0 0 0 0 0,0 0 1 0 0,1 0-1 0 0,-1 0 1 0 0,1 0-1 0 0,-1 0 0 0 0,1-1 1 0 0,0 1-1 0 0,0 0 1 0 0,-1-1-1 0 0,1 0 0 0 0,0 1 1 0 0,0-1-1 0 0,1 0 1 0 0,-1 0-1 0 0,0 0 0 0 0,0 0 1 0 0,1 0-1 0 0,-1-1 1 0 0,0 1-1 0 0,1-1 0 0 0,-1 1 1 0 0,0-1-1 0 0,1 0 1 0 0,-1 0-1 0 0,0 0 0 0 0,1 0 1 0 0,-1-1-1 0 0,1 1 0 0 0,-1-1 1 0 0,0 1-1 0 0,1-1 1 0 0,-1 0-1 0 0,0 0 0 0 0,0 0 1 0 0,0 0-1 0 0,0 0 1 0 0,0 0-1 0 0,1-1-39 0 0,7-3 152 0 0,1-1-1 0 0,-1 0 0 0 0,0 0 1 0 0,0-1-1 0 0,0 0 1 0 0,-1-1-1 0 0,-1 0 0 0 0,1-1 1 0 0,-1 0-1 0 0,0 0 1 0 0,-1-1-1 0 0,0 0 1 0 0,-1 0-1 0 0,0 0 0 0 0,-1-1 1 0 0,0 0-1 0 0,0 0 1 0 0,-1 0-1 0 0,-1-1 1 0 0,0 1-1 0 0,0-1 0 0 0,-1 0 1 0 0,-1 0-1 0 0,0-2-151 0 0,-1 12-11 0 0,0 0 1 0 0,0 0-1 0 0,-1 0 0 0 0,1 0 0 0 0,-1-1 0 0 0,0 1 0 0 0,1 0 0 0 0,-1 0 1 0 0,0 0-1 0 0,0 0 0 0 0,0 1 0 0 0,0-1 0 0 0,-1 0 0 0 0,1 0 0 0 0,0 0 1 0 0,-1 1-1 0 0,1-1 0 0 0,-1 1 0 0 0,0-1 0 0 0,0 1 0 0 0,1 0 1 0 0,-1 0-1 0 0,0 0 0 0 0,0 0 0 0 0,0 0 0 0 0,0 0 0 0 0,0 0 0 0 0,0 1 1 0 0,0-1-1 0 0,0 1 0 0 0,-1-1 0 0 0,1 1 0 0 0,0 0 0 0 0,0 0 0 0 0,0 0 1 0 0,-1 0-1 0 0,1 0 0 0 0,-1 1 11 0 0,-52 11-3309 0 0,45-6 1513 0 0,-8 4-7665 0 0,11-3-2852 0 0</inkml:trace>
  <inkml:trace contextRef="#ctx0" brushRef="#br0" timeOffset="2672.514">3154 756 12147 0 0,'0'0'2033'0'0,"0"0"-278"0"0,0 0-218 0 0,0 0-234 0 0,0 0-192 0 0,0 0-179 0 0,0 0-144 0 0,0 0-68 0 0,0 0-73 0 0,0 0-59 0 0,0 0-73 0 0,0 0-96 0 0,0 0-91 0 0,14-28-88 0 0,44-85-90 0 0,-14 47 20 0 0,-3 30-185 0 0,-38 66-412 0 0,-6 91 303 0 0,5-118 163 0 0,0 0-1 0 0,1 1 1 0 0,-1-1-1 0 0,1 0 1 0 0,0 0-1 0 0,0 0 1 0 0,0-1-1 0 0,0 1 1 0 0,0-1 0 0 0,1 0-1 0 0,-1 0 1 0 0,1 0-1 0 0,-1 0 1 0 0,1 0-1 0 0,0-1 1 0 0,0 1-1 0 0,-1-1 1 0 0,1 0-1 0 0,0-1 1 0 0,0 1-1 0 0,0-1 1 0 0,0 1-1 0 0,0-1 1 0 0,0 0-1 0 0,0-1 1 0 0,1 1-1 0 0,-1-1 1 0 0,-1 0-1 0 0,1 1 1 0 0,0-2-1 0 0,0 1 1 0 0,0 0 0 0 0,0-1-1 0 0,-1 0 1 0 0,3-1-39 0 0,4-2 74 0 0,0-1 0 0 0,0 0 0 0 0,0-1 0 0 0,-1 0 0 0 0,0 0 0 0 0,0-1 0 0 0,0 0 0 0 0,-1-1 0 0 0,-1 0 1 0 0,1 0-1 0 0,-1 0 0 0 0,-1-1 0 0 0,0 0 0 0 0,0-1 0 0 0,-1 1 0 0 0,0-2-74 0 0,-4 9-723 0 0,2-6-246 0 0,-2 7-2680 0 0,2 1-3392 0 0,-2 1-5031 0 0</inkml:trace>
  <inkml:trace contextRef="#ctx0" brushRef="#br0" timeOffset="3317.256">3828 505 10002 0 0,'0'0'5876'0'0,"0"0"-3210"0"0,0 0-1032 0 0,0 0-251 0 0,0 0-310 0 0,0 0-261 0 0,0 0-329 0 0,0 0-246 0 0,0 0-76 0 0,0 0-41 0 0,0 0-36 0 0,0 0-15 0 0,0 0-1 0 0,-24 20-33 0 0,-76 62-10 0 0,96-80-28 0 0,-1 1 0 0 0,1 1-1 0 0,-1-1 1 0 0,1 1 0 0 0,0-1 0 0 0,0 1 0 0 0,1 0 0 0 0,-1 1-1 0 0,1-1 1 0 0,0 1 0 0 0,0-1 0 0 0,0 1 0 0 0,1 0-1 0 0,-1 0 1 0 0,0 4 3 0 0,-1 4-15 0 0,3-12 14 0 0,1 0-1 0 0,-1 1 0 0 0,1-1 1 0 0,-1 0-1 0 0,1 1 0 0 0,-1-1 1 0 0,1 0-1 0 0,0 1 0 0 0,0-1 1 0 0,-1 1-1 0 0,1-1 0 0 0,0 0 1 0 0,1 1-1 0 0,-1-1 0 0 0,0 1 1 0 0,0-1-1 0 0,1 0 0 0 0,-1 1 1 0 0,0-1-1 0 0,1 1 0 0 0,-1-1 0 0 0,1 0 1 0 0,0 0-1 0 0,-1 1 0 0 0,1-1 1 0 0,0 0-1 0 0,0 0 0 0 0,0 0 1 0 0,0 0-1 0 0,0 0 0 0 0,0 0 1 0 0,0 0-1 0 0,0 0 0 0 0,0 0 1 0 0,1-1-1 0 0,-1 1 0 0 0,0 0 1 0 0,0-1-1 0 0,1 1 0 0 0,-1-1 1 0 0,0 1-1 0 0,1-1 0 0 0,-1 0 1 0 0,1 1-1 0 0,-1-1 0 0 0,0 0 1 0 0,1 0-1 0 0,-1 0 0 0 0,1 0 1 0 0,-1 0 1 0 0,75-13 181 0 0,-59 5-129 0 0,0-2 1 0 0,0 0-1 0 0,-1 0 0 0 0,0-1 1 0 0,-1-1-1 0 0,-1-1 1 0 0,0 0-1 0 0,0-1 1 0 0,2-4-53 0 0,23-23 136 0 0,-36 74-447 0 0,-3-24 308 0 0,10 83-119 0 0,-9-89 121 0 0,0 0-1 0 0,0-1 1 0 0,0 1 0 0 0,0 0 0 0 0,0-1 0 0 0,1 1 0 0 0,-1-1 0 0 0,1 0 0 0 0,0 1 0 0 0,0-1 0 0 0,0 0 0 0 0,0 0 0 0 0,0 0 0 0 0,0 0 0 0 0,0-1 0 0 0,1 1-1 0 0,-1-1 1 0 0,1 1 0 0 0,-1-1 0 0 0,1 0 0 0 0,0 0 0 0 0,-1 0 0 0 0,1 0 0 0 0,0 0 0 0 0,0-1 0 0 0,0 1 0 0 0,-1-1 0 0 0,1 0 0 0 0,0 0 0 0 0,2 0 1 0 0,4 0 37 0 0,-1 0 1 0 0,1-1 0 0 0,0 0-1 0 0,-1 0 1 0 0,1-1 0 0 0,-1 0-1 0 0,1-1 1 0 0,-1 0-1 0 0,0 0 1 0 0,0-1 0 0 0,0 0-1 0 0,-1 0 1 0 0,6-5-38 0 0,12-7 197 0 0,-1-2 1 0 0,-1-1-1 0 0,0-1 1 0 0,-2 0-1 0 0,0-2 0 0 0,-1-1 1 0 0,-2 0-1 0 0,0-1 0 0 0,-1-1 1 0 0,-2-1-1 0 0,0 0 1 0 0,-2-1-1 0 0,3-11-197 0 0,-8 20-38 0 0,0 0 1 0 0,-2 0-1 0 0,0-1 1 0 0,-1 1-1 0 0,-1-1 1 0 0,-1 0-1 0 0,0-1 1 0 0,-2 1-1 0 0,0 0 1 0 0,-1-1-1 0 0,-1 1 1 0 0,0 0-1 0 0,-2 0 1 0 0,0-1-1 0 0,-2 2 1 0 0,0-3 37 0 0,4 17-19 0 0,-1 1-1 0 0,1-1 1 0 0,-1 1 0 0 0,0 0-1 0 0,0 0 1 0 0,0-1 0 0 0,0 1-1 0 0,0 0 1 0 0,-1 1 0 0 0,1-1-1 0 0,-1 0 1 0 0,0 1 0 0 0,0-1-1 0 0,0 1 1 0 0,0 0 0 0 0,0 0-1 0 0,-1 0 1 0 0,1 1 0 0 0,0-1-1 0 0,-1 1 1 0 0,1 0 0 0 0,-1 0-1 0 0,0 0 1 0 0,1 0 0 0 0,-1 0-1 0 0,0 1 1 0 0,0 0 0 0 0,1 0 0 0 0,-1 0-1 0 0,0 0 1 0 0,0 0 0 0 0,1 1-1 0 0,-1 0 1 0 0,0-1 0 0 0,1 2-1 0 0,-1-1 1 0 0,1 0 0 0 0,-1 1-1 0 0,1-1 1 0 0,0 1 0 0 0,-1 0-1 0 0,1 0 1 0 0,-2 2 19 0 0,-7 8 4 0 0,0 0 1 0 0,0 1-1 0 0,1 1 0 0 0,1 0 1 0 0,0 0-1 0 0,1 1 0 0 0,1 0 0 0 0,0 0 1 0 0,1 1-1 0 0,0 0 0 0 0,2 1 1 0 0,0-1-1 0 0,0 1 0 0 0,2 0 1 0 0,0 0-1 0 0,1 0 0 0 0,1 1 1 0 0,0-1-1 0 0,2 9-4 0 0,1 6 45 0 0,1 1-1 0 0,1-1 1 0 0,2 0 0 0 0,1-1 0 0 0,1 0-1 0 0,2 0 1 0 0,1 0 0 0 0,2-1 0 0 0,0-1-1 0 0,4 2-44 0 0,-3-5-91 0 0,1 0 0 0 0,1-2-1 0 0,1 0 1 0 0,1 0-1 0 0,2-2 1 0 0,0-1-1 0 0,1 0 1 0 0,1-1-1 0 0,0-2 1 0 0,2 0 0 0 0,0-1-1 0 0,1-2 1 0 0,1 0-1 0 0,4 0 92 0 0,-6-7-2282 0 0,-7-5-4023 0 0,-3-2-6131 0 0</inkml:trace>
  <inkml:trace contextRef="#ctx0" brushRef="#br0" timeOffset="8655.043">6484 726 5297 0 0,'0'0'1432'0'0,"0"0"-569"0"0,0 0-27 0 0,0 0 418 0 0,0 0 281 0 0,0 0 12 0 0,0 0-208 0 0,0 0-419 0 0,0 0-302 0 0,0 0-108 0 0,0 0-64 0 0,0 0-39 0 0,0 0-9 0 0,1 15-3 0 0,-1 5-53 0 0,1 11-290 0 0,-1 6 6614 0 0,1-53-6552 0 0,1 1-1 0 0,1-1 1 0 0,0 0-1 0 0,1 1 0 0 0,0 0 1 0 0,1 0-1 0 0,1 0 1 0 0,1 0-1 0 0,0 1 0 0 0,1 0 1 0 0,0 1-1 0 0,1 0 1 0 0,0 0-1 0 0,1 1 0 0 0,1 0 1 0 0,0 0-1 0 0,1 1 1 0 0,0 1-1 0 0,0 0 0 0 0,1 1 1 0 0,0 0-1 0 0,1 1 1 0 0,0 0-1 0 0,0 1 1 0 0,1 1-1 0 0,6-2-113 0 0,-21 7-5 0 0,1 1 0 0 0,0-1-1 0 0,0 0 1 0 0,-1 1 0 0 0,1-1 0 0 0,0 1-1 0 0,0-1 1 0 0,0 1 0 0 0,0-1 0 0 0,0 1 0 0 0,0-1-1 0 0,0 1 1 0 0,0 0 0 0 0,0 0 0 0 0,0-1-1 0 0,0 1 1 0 0,0 0 0 0 0,0 0 0 0 0,0 0 0 0 0,0 0-1 0 0,0 0 1 0 0,0 0 0 0 0,0 1 0 0 0,0-1 0 0 0,0 0-1 0 0,0 0 1 0 0,0 1 0 0 0,0-1 0 0 0,0 1-1 0 0,0-1 1 0 0,0 1 0 0 0,0-1 0 0 0,0 1 0 0 0,0 0-1 0 0,-1-1 1 0 0,1 1 0 0 0,0 0 0 0 0,0-1-1 0 0,-1 1 1 0 0,1 0 0 0 0,-1 0 0 0 0,1 0 0 0 0,0 0-1 0 0,-1 0 1 0 0,0 0 0 0 0,1 0 0 0 0,-1 0 0 0 0,1 0-1 0 0,-1 0 1 0 0,0 0 0 0 0,0 0 0 0 0,0 0-1 0 0,0 0 1 0 0,0 0 0 0 0,0 0 0 0 0,0 0 0 0 0,0 0 5 0 0,1 79-1407 0 0,9-70-1578 0 0,-4-9-7175 0 0,-4-1-1509 0 0</inkml:trace>
  <inkml:trace contextRef="#ctx0" brushRef="#br0" timeOffset="9003.261">7164 509 6337 0 0,'0'0'2664'0'0,"0"0"-504"0"0,0 0-189 0 0,0 0-37 0 0,0 0-146 0 0,0 0-253 0 0,0 0-262 0 0,0 0-200 0 0,0 0-177 0 0,0 0-154 0 0,0 0-82 0 0,0 0-101 0 0,0 0-85 0 0,-2-10-69 0 0,-6-32-81 0 0,7 41-311 0 0,0 0 0 0 0,1 1 0 0 0,-1-1 0 0 0,1 0 0 0 0,-1 0 0 0 0,0 1 0 0 0,0-1 0 0 0,1 1 0 0 0,-1-1 0 0 0,0 1 0 0 0,0-1 0 0 0,0 1 0 0 0,0-1 0 0 0,1 1 0 0 0,-1 0 0 0 0,0 0 0 0 0,0-1 0 0 0,0 1 0 0 0,0 0 0 0 0,0 0 0 0 0,0 0 0 0 0,0 0 1 0 0,0 0-1 0 0,0 0 0 0 0,0 0 0 0 0,0 0 0 0 0,0 0 0 0 0,1 1 0 0 0,-1-1 0 0 0,0 0 0 0 0,0 1 0 0 0,0-1 0 0 0,0 0 0 0 0,0 1 0 0 0,1-1 0 0 0,-1 1 0 0 0,0-1 0 0 0,0 1 0 0 0,1 0 0 0 0,-1-1 0 0 0,0 1 0 0 0,1 0 0 0 0,-1-1 0 0 0,0 1 0 0 0,1 0-13 0 0,-2 0 20 0 0,-11 10 0 0 0,0 0-1 0 0,0 1 1 0 0,1 0-1 0 0,1 1 0 0 0,0 1 1 0 0,0 0-1 0 0,2 0 1 0 0,-1 1-1 0 0,2 0 0 0 0,0 0 1 0 0,-2 8-20 0 0,-3 72-50 0 0,15-91 50 0 0,0 0 0 0 0,0 0 0 0 0,1-1 0 0 0,-1 1 0 0 0,1-1 0 0 0,0 1 0 0 0,0-1 0 0 0,1 0 0 0 0,-1 0 0 0 0,0 0 0 0 0,1 0 0 0 0,0-1 0 0 0,0 0 0 0 0,0 0 0 0 0,0 0 0 0 0,0 0 0 0 0,0 0 0 0 0,0-1-1 0 0,1 0 1 0 0,-1 1 0 0 0,1-2 0 0 0,-1 1 0 0 0,0-1 0 0 0,1 1 0 0 0,2-1 0 0 0,-7 0-5 0 0,29 3-294 0 0,-1-1 0 0 0,1-1 0 0 0,-1-2-1 0 0,1 0 1 0 0,-1-2 0 0 0,24-6 299 0 0,-38 2-1700 0 0,-7 4-964 0 0,0 0-3424 0 0,-1 2-5544 0 0</inkml:trace>
  <inkml:trace contextRef="#ctx0" brushRef="#br0" timeOffset="9441.219">7484 752 0 0 0,'0'0'2311'0'0,"0"0"306"0"0,0 0 3 0 0,0 0-203 0 0,0 0-253 0 0,0 0-229 0 0,0 0-282 0 0,0 0-282 0 0,0 0-259 0 0,0 0-216 0 0,0 0-176 0 0,0 0-148 0 0,0 0-72 0 0,30 0-58 0 0,91-1-26 0 0,-71-10 340 0 0,-45 7-662 0 0,0 0 0 0 0,0-1 0 0 0,-1 1-1 0 0,1-1 1 0 0,-1 0 0 0 0,0-1 0 0 0,0 1 0 0 0,-1-1-1 0 0,0 0 1 0 0,0 1 0 0 0,0-1 0 0 0,0-1 0 0 0,-1 1-1 0 0,0 0 1 0 0,-1-1 0 0 0,1 1 0 0 0,-1-1 0 0 0,0 1-1 0 0,-1-1 1 0 0,0 1 0 0 0,0-7-94 0 0,-2 10-27 0 0,0 1-1 0 0,0-1 1 0 0,0 0-1 0 0,-1 1 1 0 0,1 0 0 0 0,-1-1-1 0 0,0 1 1 0 0,1 0-1 0 0,-1 0 1 0 0,0 0 0 0 0,0 1-1 0 0,-1-1 1 0 0,1 1 0 0 0,0 0-1 0 0,0 0 1 0 0,-1 0-1 0 0,1 0 1 0 0,0 0 0 0 0,-1 1-1 0 0,1-1 1 0 0,-1 1 0 0 0,1 0-1 0 0,-1 0 1 0 0,1 0-1 0 0,0 1 1 0 0,-1-1 0 0 0,1 1-1 0 0,-1 0 1 0 0,1 0-1 0 0,0 0 1 0 0,0 0 0 0 0,-1 1 27 0 0,-7 2-26 0 0,1 1 1 0 0,0 0 0 0 0,0 1-1 0 0,0 0 1 0 0,1 1-1 0 0,0 0 1 0 0,0 0 0 0 0,1 1-1 0 0,0 0 1 0 0,0 0-1 0 0,1 1 1 0 0,0 0 0 0 0,0 0-1 0 0,1 0 1 0 0,1 1-1 0 0,-1 0 1 0 0,2 1 0 0 0,-1-1-1 0 0,1 1 1 0 0,1-1-1 0 0,0 1 1 0 0,0 0 0 0 0,1 1-1 0 0,0 4 26 0 0,4-10-22 0 0,0-1 0 0 0,0 0 0 0 0,0 1 0 0 0,1-1 0 0 0,0 0-1 0 0,0 0 1 0 0,0-1 0 0 0,0 1 0 0 0,1-1 0 0 0,0 0 0 0 0,0 1 0 0 0,0-1-1 0 0,0-1 1 0 0,1 1 0 0 0,-1-1 0 0 0,1 0 0 0 0,0 0 0 0 0,0 0 0 0 0,0-1-1 0 0,0 1 1 0 0,1-1 0 0 0,-1 0 0 0 0,0-1 0 0 0,1 0 0 0 0,0 0 0 0 0,-1 0 0 0 0,1 0-1 0 0,0-1 1 0 0,-1 0 0 0 0,5 0 22 0 0,72 0-1430 0 0,-29-7-5228 0 0,-37 3-4167 0 0</inkml:trace>
  <inkml:trace contextRef="#ctx0" brushRef="#br0" timeOffset="9825.21">8303 516 12203 0 0,'0'0'2141'0'0,"0"0"-690"0"0,0 0-345 0 0,0 0-143 0 0,0 0-92 0 0,0 0-125 0 0,0 0-156 0 0,0 0-166 0 0,-32 15-129 0 0,-97 45-91 0 0,75-28 47 0 0,53-31-248 0 0,0-1 0 0 0,0 1 1 0 0,0-1-1 0 0,0 1 0 0 0,0 0 1 0 0,0 0-1 0 0,0 0 1 0 0,0 0-1 0 0,0-1 0 0 0,0 1 1 0 0,0 0-1 0 0,1 0 0 0 0,-1 0 1 0 0,0 1-1 0 0,1-1 1 0 0,-1 0-1 0 0,1 0 0 0 0,-1 0 1 0 0,1 0-1 0 0,0 1 0 0 0,-1-1 1 0 0,1 0-1 0 0,0 0 1 0 0,0 1-1 0 0,0-1 0 0 0,0 0 1 0 0,0 0-1 0 0,0 1 0 0 0,0-1 1 0 0,0 0-1 0 0,1 0 1 0 0,-1 1-1 0 0,0-1 0 0 0,1 0 1 0 0,-1 0-1 0 0,1 0 0 0 0,-1 0 1 0 0,1 0-1 0 0,0 0 1 0 0,-1 0-1 0 0,1 0 0 0 0,0 0 1 0 0,0 0-1 0 0,0 0 1 0 0,0 0-1 0 0,0 0 0 0 0,0 0 1 0 0,0-1-1 0 0,0 1 0 0 0,0 0 1 0 0,0-1-1 0 0,0 1 1 0 0,0-1-1 0 0,0 1 0 0 0,0-1 1 0 0,1 1-1 0 0,-1-1 0 0 0,0 0 1 0 0,0 0-1 0 0,1 0 1 0 0,-1 0-1 0 0,1 0-3 0 0,37 7 106 0 0,-32-7-99 0 0,-1 0-1 0 0,1 1 0 0 0,0-1 1 0 0,0 1-1 0 0,-1 1 0 0 0,1-1 1 0 0,-1 1-1 0 0,1 0 0 0 0,-1 1 0 0 0,0-1 1 0 0,0 1-1 0 0,0 1 0 0 0,0-1 1 0 0,-1 1-1 0 0,1 0 0 0 0,-1 0 1 0 0,0 1-1 0 0,0-1 0 0 0,0 1 1 0 0,-1 0-1 0 0,0 1 0 0 0,3 4-6 0 0,-5-6 73 0 0,-1 1-1 0 0,1-1 1 0 0,-1 1 0 0 0,-1-1-1 0 0,1 1 1 0 0,-1 0-1 0 0,0-1 1 0 0,0 1 0 0 0,0 0-1 0 0,0-1 1 0 0,-1 1-1 0 0,0 0 1 0 0,0-1 0 0 0,0 1-1 0 0,-1-1 1 0 0,1 1-1 0 0,-1-1 1 0 0,0 0-1 0 0,0 0 1 0 0,-1 0 0 0 0,1 0-1 0 0,-1 0 1 0 0,0 0-1 0 0,0-1 1 0 0,0 1 0 0 0,0-1-1 0 0,-1 0 1 0 0,-2 2-73 0 0,-113 69 1969 0 0,107-69-1921 0 0,-1 0 0 0 0,1-1-1 0 0,-1-1 1 0 0,0 0-1 0 0,0-1 1 0 0,0 0-1 0 0,0-1 1 0 0,0 0 0 0 0,-1-1-48 0 0,11 0-291 0 0,-16-3-3 0 0,12-9-7279 0 0,7 9-4302 0 0</inkml:trace>
  <inkml:trace contextRef="#ctx0" brushRef="#br0" timeOffset="4171.869">5164 273 3969 0 0,'0'0'4129'0'0,"0"0"-1423"0"0,0 0-698 0 0,0 0-310 0 0,0 0-270 0 0,0 0-260 0 0,0 0-254 0 0,0 0-127 0 0,0 0-64 0 0,0 0 21 0 0,0 0 32 0 0,0 0-103 0 0,0 0-77 0 0,27-5-71 0 0,84-16-59 0 0,-3-15 629 0 0,-98 32-1012 0 0,1-1 0 0 0,-1 0 0 0 0,0 0 0 0 0,0-1 0 0 0,-1 0 0 0 0,0-1 0 0 0,0 0 0 0 0,0-1 0 0 0,-1 1 0 0 0,0-2 0 0 0,-1 1 0 0 0,0-1 0 0 0,0 0 0 0 0,-1 0 0 0 0,0-1 0 0 0,1-1-83 0 0,-20 88 405 0 0,1 169-381 0 0,11-148-22 0 0,-5 0 1 0 0,-3-1 0 0 0,-5 0-1 0 0,-4 0 1 0 0,-23 68-3 0 0,33-141-32 0 0,0-1 0 0 0,-2 0 0 0 0,-1 0 0 0 0,0-1 1 0 0,-2 0-1 0 0,-1-1 0 0 0,0 0 0 0 0,-1-1 0 0 0,-2-1 0 0 0,0 0 0 0 0,0-2 1 0 0,-2 0-1 0 0,0 0 0 0 0,-1-2 0 0 0,-1-1 0 0 0,0 0 0 0 0,-1-2 0 0 0,0 0 0 0 0,-15 4 32 0 0,32-14-8 0 0,1 0 0 0 0,0-1-1 0 0,-1 1 1 0 0,1-1 0 0 0,-1-1-1 0 0,0 1 1 0 0,1-1-1 0 0,-1 1 1 0 0,0-1 0 0 0,1 0-1 0 0,-1-1 1 0 0,0 1-1 0 0,1-1 1 0 0,-1 0 0 0 0,1 0-1 0 0,-1-1 1 0 0,1 1-1 0 0,0-1 1 0 0,-1 0 0 0 0,1 0-1 0 0,0 0 1 0 0,0-1-1 0 0,0 0 1 0 0,1 1 0 0 0,-1-1-1 0 0,1-1 1 0 0,-1 1-1 0 0,1 0 1 0 0,0-1 0 0 0,0 0-1 0 0,1 1 1 0 0,-1-1 0 0 0,1 0-1 0 0,0 0 1 0 0,0-1-1 0 0,0 1 1 0 0,0 0 0 0 0,1-1-1 0 0,-1 1 1 0 0,1-1-1 0 0,0-3 9 0 0,0-2 17 0 0,1 0 1 0 0,1 0-1 0 0,-1 1 0 0 0,1-1 0 0 0,1 0 0 0 0,0 1 0 0 0,0-1 0 0 0,1 1 0 0 0,0 0 0 0 0,1 0 0 0 0,0 0 0 0 0,0 0 0 0 0,1 0 0 0 0,0 1 0 0 0,1 0 0 0 0,-1 0 0 0 0,1 1 0 0 0,1-1 0 0 0,3-2-17 0 0,33-32 114 0 0,2 2-1 0 0,2 2 0 0 0,1 2 0 0 0,2 2 1 0 0,2 2-1 0 0,0 3 0 0 0,53-21-113 0 0,-48 21 18 0 0,-14 8-321 0 0,39-23-1672 0 0,-57 25-2521 0 0,-4-4-3472 0 0,-15 15-2378 0 0</inkml:trace>
  <inkml:trace contextRef="#ctx0" brushRef="#br0" timeOffset="8074.259">5969 597 0 0 0,'0'0'1200'0'0,"0"0"399"0"0,0 0 152 0 0,0 0-2 0 0,0 0-46 0 0,2 6 9596 0 0,-3-3-11467 0 0,-10 12 301 0 0,0 0 0 0 0,1 1 0 0 0,0 0 0 0 0,2 0-1 0 0,0 1 1 0 0,0 0 0 0 0,-3 14-133 0 0,9-23-6 0 0,-1 0 0 0 0,1 1 0 0 0,0-1 0 0 0,1 1 0 0 0,0 0 0 0 0,0-1 0 0 0,1 1 0 0 0,0 0 0 0 0,0-1 0 0 0,2 9 6 0 0,2-13 42 0 0,-1 0 0 0 0,1 0 0 0 0,0-1 0 0 0,0 0 0 0 0,1 1 0 0 0,-1-2 0 0 0,1 1 0 0 0,-1 0 0 0 0,1-1 0 0 0,0 0 0 0 0,0 0 0 0 0,0 0 0 0 0,0-1 0 0 0,0 0 0 0 0,0 0 0 0 0,0 0 0 0 0,1 0 0 0 0,-1-1 0 0 0,0 0 0 0 0,0 0 0 0 0,1-1 0 0 0,-1 1 0 0 0,0-1 0 0 0,0 0 0 0 0,0 0 0 0 0,0-1 0 0 0,0 0 0 0 0,0 1 0 0 0,3-3-42 0 0,20-6 329 0 0,0-1 1 0 0,-1-2 0 0 0,0 0 0 0 0,-1-2 0 0 0,-1-1 0 0 0,16-13-330 0 0,-38 28 31 0 0,-1-1 1 0 0,1 1 0 0 0,-1-1 0 0 0,0 0 0 0 0,1 0 0 0 0,-1 0-1 0 0,0 0 1 0 0,0 0 0 0 0,0 0 0 0 0,0-1 0 0 0,-1 1 0 0 0,1-1-1 0 0,0 1 1 0 0,-1-1 0 0 0,0 0 0 0 0,0 1 0 0 0,0-1 0 0 0,0 0-1 0 0,0 0 1 0 0,0 0 0 0 0,-1 0 0 0 0,1 0 0 0 0,-1 0 0 0 0,0 0-1 0 0,0 1 1 0 0,0-1 0 0 0,0 0 0 0 0,-1 0 0 0 0,1 0 0 0 0,-1 0 0 0 0,0 0-1 0 0,0 0 1 0 0,0 0 0 0 0,0 1 0 0 0,0-1 0 0 0,0 0 0 0 0,-1 1-1 0 0,1-1 1 0 0,-3-1-32 0 0,-14-6-158 0 0,0 1 0 0 0,-1 0-1 0 0,0 2 1 0 0,-1 0 0 0 0,0 1 0 0 0,0 1-1 0 0,0 1 1 0 0,0 1 0 0 0,-1 1 0 0 0,-1 0 158 0 0,13 1-191 0 0,-59 1-2851 0 0,47 6-451 0 0,2 4-3297 0 0,10-5-2553 0 0</inkml:trace>
  <inkml:trace contextRef="#ctx0" brushRef="#br0" timeOffset="31828.188">373 1753 8122 0 0,'0'0'1761'0'0,"0"0"-334"0"0,0 0-158 0 0,0 0-5 0 0,0 0 48 0 0,0 0-104 0 0,0 0-294 0 0,0 0-315 0 0,0 0-220 0 0,0 0-43 0 0,0 0 82 0 0,-1 17 75 0 0,-2 104 452 0 0,2 257 698 0 0,0-338-1570 0 0,-2-1-1 0 0,-1 1 1 0 0,-2-1 0 0 0,-2 0-1 0 0,-2-1 1 0 0,-9 24-73 0 0,2-35 340 0 0,3-47 324 0 0,15-10-641 0 0,1 0-1 0 0,1 0 0 0 0,2 0 0 0 0,1 1 1 0 0,1-1-1 0 0,2 1 0 0 0,0 1 0 0 0,2 0 1 0 0,2 0-1 0 0,10-18-22 0 0,7-20 12 0 0,-13 21-6 0 0,1 0 0 0 0,3 2 0 0 0,2 0 0 0 0,2 2 0 0 0,1 0 0 0 0,2 2 0 0 0,2 1-1 0 0,1 1 1 0 0,36-31-6 0 0,-5 41 100 0 0,-60 28-88 0 0,0 1 0 0 0,0-1-1 0 0,0 1 1 0 0,0-1 0 0 0,-1 1-1 0 0,1 0 1 0 0,0 0 0 0 0,-1 0-1 0 0,0 0 1 0 0,1 0-1 0 0,-1 0 1 0 0,0 0 0 0 0,0 1-1 0 0,0-1 1 0 0,0 0 0 0 0,-1 1-1 0 0,1-1 1 0 0,-1 0 0 0 0,1 1-1 0 0,-1-1 1 0 0,0 1 0 0 0,0 1-12 0 0,1-1 22 0 0,2 23 38 0 0,-2 0 0 0 0,0 1-1 0 0,-1-1 1 0 0,-2 0 0 0 0,-1 0-1 0 0,-1 0 1 0 0,-1 0 0 0 0,-1 0-1 0 0,-1-1 1 0 0,-2 0 0 0 0,0-1-1 0 0,-9 15-59 0 0,10-23-51 0 0,0-1 0 0 0,-2 0 0 0 0,0-1 0 0 0,0 0-1 0 0,-1-1 1 0 0,-1 0 0 0 0,0 0 0 0 0,-1-1 0 0 0,-1-1-1 0 0,0 0 1 0 0,0-1 0 0 0,-1-1 0 0 0,0 0 0 0 0,0-1-1 0 0,-1 0 1 0 0,0-1 0 0 0,-1-1 0 0 0,-4 0 51 0 0,-33-1-2337 0 0,38-10-931 0 0,4-5-3355 0 0,9 3-4141 0 0</inkml:trace>
  <inkml:trace contextRef="#ctx0" brushRef="#br0" timeOffset="32472.175">744 2030 1296 0 0,'0'0'2413'0'0,"0"0"-87"0"0,0 0 53 0 0,0 0-101 0 0,0 0-241 0 0,0 0-228 0 0,0 0-266 0 0,0 0-216 0 0,0 0-176 0 0,0 0-176 0 0,0 0-167 0 0,0 0-103 0 0,0 0-79 0 0,33 1-65 0 0,100 6-30 0 0,-73-17 219 0 0,-52 4-564 0 0,12-5-22 0 0,-2-1 0 0 0,1-1 0 0 0,-2-1 1 0 0,1 0-1 0 0,-2-2 0 0 0,0 0 0 0 0,-1 0 0 0 0,-1-1 0 0 0,0-1 0 0 0,-2-1 0 0 0,0 0 1 0 0,-1 0-1 0 0,0-1 0 0 0,4-14-164 0 0,-11 24 5 0 0,-1 0 0 0 0,0-1 1 0 0,0 1-1 0 0,-1-1 0 0 0,-1 0 0 0 0,0 1 1 0 0,0-1-1 0 0,-1 0 0 0 0,0 1 0 0 0,-1-1-5 0 0,0 7-9 0 0,1 0 0 0 0,-1 1-1 0 0,1-1 1 0 0,-1 1-1 0 0,0-1 1 0 0,-1 1 0 0 0,1 0-1 0 0,-1-1 1 0 0,1 1-1 0 0,-1 0 1 0 0,0 0 0 0 0,0 0-1 0 0,0 0 1 0 0,-1 0-1 0 0,1 1 1 0 0,-1-1 0 0 0,1 1-1 0 0,-1-1 1 0 0,0 1-1 0 0,0 0 1 0 0,0 0 0 0 0,0 0-1 0 0,0 1 1 0 0,-1-1-1 0 0,1 1 1 0 0,0-1 0 0 0,-1 1-1 0 0,1 0 1 0 0,-1 1-1 0 0,-2-1 10 0 0,-6 0-19 0 0,0 0 0 0 0,0 2 0 0 0,0-1 0 0 0,0 2 0 0 0,0 0 0 0 0,1 0 0 0 0,-1 1 0 0 0,1 0-1 0 0,-1 1 1 0 0,1 0 0 0 0,0 1 0 0 0,0 0 0 0 0,1 1 0 0 0,0 0 0 0 0,0 1 0 0 0,0 0 0 0 0,1 0-1 0 0,0 1 1 0 0,0 0 0 0 0,1 1 0 0 0,0 0 0 0 0,0 0 0 0 0,1 1 0 0 0,1 0 0 0 0,0 0 0 0 0,0 0-1 0 0,-3 9 20 0 0,7-17 2 0 0,1 1-1 0 0,0-1 0 0 0,0 1 0 0 0,0 0 0 0 0,0-1 0 0 0,0 1 1 0 0,0 0-1 0 0,1-1 0 0 0,-1 1 0 0 0,1 0 0 0 0,0 0 0 0 0,0 0 1 0 0,0-1-1 0 0,0 1 0 0 0,0 0 0 0 0,1 0 0 0 0,-1 0 0 0 0,1-1 0 0 0,0 1 1 0 0,0 0-1 0 0,0-1 0 0 0,0 1 0 0 0,0-1 0 0 0,0 1 0 0 0,1-1 1 0 0,-1 1-1 0 0,1-1 0 0 0,0 0 0 0 0,0 0 0 0 0,0 0 0 0 0,0 0 1 0 0,0 0-1 0 0,0 0 0 0 0,0-1 0 0 0,1 1 0 0 0,-1-1 0 0 0,0 1 1 0 0,1-1-1 0 0,2 1-1 0 0,20 5 28 0 0,0-2 0 0 0,0 0 1 0 0,0-2-1 0 0,0-1 1 0 0,1 0-1 0 0,-1-2 0 0 0,1-1 1 0 0,5-2-29 0 0,-6 2-3 0 0,184-10 89 0 0,-208 11-80 0 0,1 0-1 0 0,0 0 0 0 0,0 0 0 0 0,0 0 0 0 0,0 0 0 0 0,0 0 0 0 0,0 1 0 0 0,0-1 0 0 0,0 1 0 0 0,0-1 0 0 0,0 1 0 0 0,-1 0 0 0 0,1 0 0 0 0,0 0 0 0 0,0 0 0 0 0,-1 0 0 0 0,1 0 0 0 0,-1 0 0 0 0,1 0 0 0 0,-1 1 0 0 0,1-1 0 0 0,-1 1 0 0 0,0-1 0 0 0,0 1 0 0 0,0-1 0 0 0,0 1 0 0 0,0 0 0 0 0,0 0 0 0 0,0-1 0 0 0,0 1 0 0 0,-1 0 0 0 0,1 0 0 0 0,-1 0 0 0 0,1 0 0 0 0,-1 0 1 0 0,0 0-1 0 0,1 0 0 0 0,-1 0 0 0 0,0 0 0 0 0,-1 0 0 0 0,1 0 0 0 0,0 0 0 0 0,0-1 0 0 0,-1 2-5 0 0,-29 84 271 0 0,-25 0-66 0 0,42-69-162 0 0,1 1 0 0 0,0-1 0 0 0,1 2 0 0 0,1 0 0 0 0,1 0 0 0 0,0 1 0 0 0,-3 14-43 0 0,11-33-4 0 0,0 0 0 0 0,0 1-1 0 0,0-1 1 0 0,1 1-1 0 0,-1-1 1 0 0,0 0-1 0 0,1 1 1 0 0,0-1 0 0 0,-1 1-1 0 0,1-1 1 0 0,0 1-1 0 0,0-1 1 0 0,1 1 0 0 0,-1-1-1 0 0,0 1 1 0 0,1-1-1 0 0,0 1 1 0 0,-1-1-1 0 0,1 0 1 0 0,0 1 0 0 0,0-1-1 0 0,0 0 1 0 0,1 0-1 0 0,-1 0 1 0 0,0 0 0 0 0,1 0-1 0 0,-1 0 1 0 0,1 0-1 0 0,0 0 1 0 0,0 0 0 0 0,0-1-1 0 0,0 1 1 0 0,0-1-1 0 0,0 1 1 0 0,0-1-1 0 0,0 0 1 0 0,0 0 0 0 0,1 0-1 0 0,-1 0 1 0 0,0 0-1 0 0,1-1 1 0 0,0 1 4 0 0,77-13-1276 0 0,-32-12-5944 0 0,-36 16-4370 0 0</inkml:trace>
  <inkml:trace contextRef="#ctx0" brushRef="#br0" timeOffset="32948.924">1926 1823 960 0 0,'0'0'1494'0'0,"0"0"-125"0"0,0 0 208 0 0,0 0 329 0 0,0 0 178 0 0,0 0-74 0 0,0 0-290 0 0,0 0-274 0 0,0 0-247 0 0,0 0-155 0 0,0 0-124 0 0,0 0-140 0 0,-3-8-106 0 0,-12-27-117 0 0,14 35-528 0 0,0-1 0 0 0,0 0 0 0 0,0 0 0 0 0,0 1 0 0 0,0-1 0 0 0,0 1 0 0 0,0-1 0 0 0,-1 1 0 0 0,1-1-1 0 0,0 1 1 0 0,0 0 0 0 0,0-1 0 0 0,0 1 0 0 0,-1 0 0 0 0,1 0 0 0 0,0 0 0 0 0,0 0 0 0 0,0 0 0 0 0,0 0 0 0 0,-1 0 0 0 0,1 1-1 0 0,0-1 1 0 0,0 0 0 0 0,0 1 0 0 0,0-1 0 0 0,-1 1 0 0 0,1-1 0 0 0,0 1 0 0 0,0-1 0 0 0,0 1 0 0 0,0 0 0 0 0,0-1 0 0 0,0 1 0 0 0,1 0-1 0 0,-1 0 1 0 0,0 0 0 0 0,0 0 0 0 0,0 0-29 0 0,-1 1 76 0 0,-10 7 14 0 0,0 0 0 0 0,1 1 0 0 0,0 1-1 0 0,1 0 1 0 0,0 0 0 0 0,0 1 0 0 0,1 0 0 0 0,1 1-1 0 0,0 0 1 0 0,1 0 0 0 0,1 1 0 0 0,0 0 0 0 0,0 0-1 0 0,1 0 1 0 0,1 1 0 0 0,1 0 0 0 0,0 0-1 0 0,1 0 1 0 0,0 0 0 0 0,1 0 0 0 0,1 5-90 0 0,0-15 25 0 0,-1 0 0 0 0,1 0 0 0 0,1 0 1 0 0,-1 0-1 0 0,0-1 0 0 0,1 1 0 0 0,0 0 0 0 0,0 0 1 0 0,1 0-1 0 0,-1-1 0 0 0,1 1 0 0 0,0 0 0 0 0,0-1 0 0 0,1 0 1 0 0,-1 1-1 0 0,1-1 0 0 0,0 0 0 0 0,0 0 0 0 0,0-1 1 0 0,1 1-1 0 0,-1-1 0 0 0,1 0 0 0 0,0 1 0 0 0,0-2 0 0 0,0 1 1 0 0,1 0-26 0 0,2 0 101 0 0,1-1 1 0 0,-1 1 0 0 0,0-2 0 0 0,1 1-1 0 0,-1-1 1 0 0,1 0 0 0 0,-1-1 0 0 0,1 0-1 0 0,0 0 1 0 0,-1 0 0 0 0,1-1 0 0 0,-1 0-1 0 0,1-1 1 0 0,-1 0 0 0 0,0 0 0 0 0,0 0-1 0 0,0-1 1 0 0,0 0 0 0 0,0 0 0 0 0,0-1-1 0 0,-1 0 1 0 0,1 0 0 0 0,-1-1 0 0 0,0 1-1 0 0,-1-1 1 0 0,1-1 0 0 0,-1 1-102 0 0,4-3 70 0 0,0-1 0 0 0,-1 0 0 0 0,0 0 0 0 0,-1-1 0 0 0,0 0 0 0 0,0 0 0 0 0,-1 0 0 0 0,-1-1 0 0 0,1 0 0 0 0,-2 0 0 0 0,0-1 0 0 0,0 1 1 0 0,-1-1-1 0 0,0 0 0 0 0,-1 0 0 0 0,0 0 0 0 0,-1 0 0 0 0,-1 0 0 0 0,0 0 0 0 0,0 0 0 0 0,-1 0 0 0 0,-1 0 0 0 0,0-1-70 0 0,0 7-68 0 0,0 1 0 0 0,-1 0 0 0 0,1-1 0 0 0,-1 1 0 0 0,-1 0 0 0 0,1 1 0 0 0,0-1 0 0 0,-1 1 1 0 0,0-1-1 0 0,0 1 0 0 0,-1 0 0 0 0,1 0 0 0 0,-1 1 0 0 0,0 0 0 0 0,0-1 0 0 0,0 1 0 0 0,0 1 0 0 0,0-1 0 0 0,-3 0 68 0 0,-40-7-7403 0 0,38 10-3339 0 0</inkml:trace>
  <inkml:trace contextRef="#ctx0" brushRef="#br0" timeOffset="33349.958">2214 1720 17780 0 0,'0'0'1792'0'0,"0"0"-988"0"0,0 0-444 0 0,0 0 81 0 0,0 0 169 0 0,0 0 153 0 0,0 0 1 0 0,0 0-173 0 0,0 0-195 0 0,0 0-109 0 0,0 0-68 0 0,0 0-75 0 0,-2 32-48 0 0,-3 101-39 0 0,4 12 44 0 0,1-138-101 0 0,0 1 0 0 0,0-1-1 0 0,1 1 1 0 0,0 0 0 0 0,0-1-1 0 0,1 1 1 0 0,-1-1 0 0 0,2 0-1 0 0,-1 1 1 0 0,1-1 0 0 0,0 0-1 0 0,1-1 1 0 0,-1 1-1 0 0,1 0 1 0 0,1-1 0 0 0,-1 0-1 0 0,1 0 1 0 0,0 0 0 0 0,6 4 0 0 0,-6-9 49 0 0,-1-1 0 0 0,1 0 0 0 0,-1 0 0 0 0,1 0 0 0 0,-1-1 1 0 0,1 0-1 0 0,-1 0 0 0 0,1 0 0 0 0,-1 0 0 0 0,0 0 0 0 0,0-1 0 0 0,1 0 1 0 0,-1 0-1 0 0,0 0 0 0 0,-1-1 0 0 0,1 1 0 0 0,0-1 0 0 0,-1 0 1 0 0,1 0-1 0 0,-1 0 0 0 0,0 0 0 0 0,0-1 0 0 0,0 1 0 0 0,0-1 0 0 0,-1 0 1 0 0,0 1-1 0 0,1-1 0 0 0,-1-1-49 0 0,5-4 116 0 0,110-187 1568 0 0,-108 181-1675 0 0,-1-1-1 0 0,-1-1 0 0 0,0 1 0 0 0,-1-1 0 0 0,-1 0 0 0 0,-1 0 1 0 0,0 0-1 0 0,0-16-8 0 0,-4 32-182 0 0,0 1-123 0 0,0 0-214 0 0,-3 12-4457 0 0,2-9-1388 0 0,0 1-5858 0 0</inkml:trace>
  <inkml:trace contextRef="#ctx0" brushRef="#br0" timeOffset="33597.8">2974 1775 16444 0 0,'0'0'2111'0'0,"0"0"-892"0"0,0 0-297 0 0,0 0 24 0 0,0 0-15 0 0,0 0-95 0 0,0 0-168 0 0,-1 32-225 0 0,-1 101-203 0 0,0 23-60 0 0,21-132-1293 0 0,-12-23-2807 0 0,1 0-3611 0 0,-4-1-4509 0 0</inkml:trace>
  <inkml:trace contextRef="#ctx0" brushRef="#br0" timeOffset="33762.377">2933 1544 17644 0 0,'0'0'1816'0'0,"0"0"-648"0"0,0 0-199 0 0,0 0-145 0 0,0 0-80 0 0,0 0-80 0 0,0 0-232 0 0,0 0-168 0 0,0 0-192 0 0,0 0-184 0 0,0 0-56 0 0,0 0-72 0 0,0 0-96 0 0,0 0-104 0 0,-24-63-296 0 0,39 74-873 0 0,0-4-3456 0 0,-4 1-7833 0 0</inkml:trace>
  <inkml:trace contextRef="#ctx0" brushRef="#br0" timeOffset="34428.2">3430 1621 14595 0 0,'0'0'2087'0'0,"0"0"-736"0"0,0 0-297 0 0,0 0-93 0 0,0 0-90 0 0,0 0-171 0 0,0 0-216 0 0,0 0-145 0 0,0 0-104 0 0,0 0-58 0 0,0 0-42 0 0,-24 32-39 0 0,-76 101-17 0 0,60-56-48 0 0,38-65-37 0 0,0-6-3 0 0,0 0-1 0 0,1 0 1 0 0,-1 1-1 0 0,1-1 1 0 0,1 0-1 0 0,-1 0 1 0 0,1 1 0 0 0,0-1-1 0 0,1 1 1 0 0,0-1-1 0 0,0 0 1 0 0,0 0-1 0 0,1 1 1 0 0,-1-1 0 0 0,1 0-1 0 0,1 0 1 0 0,-1-1-1 0 0,1 1 1 0 0,0 0-1 0 0,1-1 1 0 0,-1 0 0 0 0,1 0-1 0 0,0 0 1 0 0,0 0-1 0 0,1 0 1 0 0,-1-1-1 0 0,1 0 1 0 0,1 1 9 0 0,5-1 59 0 0,0 1 1 0 0,0-1-1 0 0,1-1 1 0 0,0 0-1 0 0,-1-1 1 0 0,1 0-1 0 0,0 0 1 0 0,0-2-1 0 0,0 1 1 0 0,0-2-1 0 0,0 1 1 0 0,0-2-1 0 0,0 1 1 0 0,0-2-1 0 0,0 0 1 0 0,-1 0-1 0 0,1-1 1 0 0,-1 0-1 0 0,0-1 0 0 0,0 0 1 0 0,-1-1-1 0 0,0 0 1 0 0,0-1-1 0 0,0 0 1 0 0,7-7-60 0 0,10-6 333 0 0,0-2 0 0 0,-1-1-1 0 0,-2 0 1 0 0,0-2 0 0 0,-2-1 0 0 0,0-1 0 0 0,-2-1 0 0 0,-1-1 0 0 0,-2 0 0 0 0,14-32-333 0 0,-18 33 48 0 0,-1 0 0 0 0,-1-1 0 0 0,-2 0 0 0 0,-1-1 1 0 0,3-25-49 0 0,-10 47-8 0 0,0 0 0 0 0,0-1 0 0 0,-1 1 0 0 0,0-1 1 0 0,0 1-1 0 0,-1-1 0 0 0,0 1 0 0 0,0-1 0 0 0,-1 1 1 0 0,-1 0-1 0 0,1 0 0 0 0,-1 0 0 0 0,0 0 0 0 0,-1 1 0 0 0,0-1 1 0 0,0 1-1 0 0,-1 0 0 0 0,0 0 0 0 0,0 0 0 0 0,0 0 1 0 0,-1 1-1 0 0,0 0 0 0 0,-3-2 8 0 0,4 5-28 0 0,1 0 0 0 0,-1 0-1 0 0,0 0 1 0 0,0 1 0 0 0,0-1 0 0 0,0 1 0 0 0,-1 0 0 0 0,1 1-1 0 0,-1 0 1 0 0,1 0 0 0 0,-1 0 0 0 0,1 0 0 0 0,-1 1-1 0 0,0 0 1 0 0,1 0 0 0 0,-1 0 0 0 0,1 1 0 0 0,-1 0 0 0 0,1 0-1 0 0,-1 0 1 0 0,1 1 0 0 0,0-1 0 0 0,-1 1 0 0 0,1 1 0 0 0,0-1-1 0 0,0 1 1 0 0,0 0 28 0 0,-10 6-61 0 0,1 1 0 0 0,0 0 0 0 0,0 0 0 0 0,1 1 0 0 0,1 1 0 0 0,0 0-1 0 0,0 1 1 0 0,-1 4 61 0 0,4-6-17 0 0,1 1 0 0 0,1 0 0 0 0,0 0 0 0 0,0 1 0 0 0,2-1 0 0 0,-1 1 0 0 0,2 1 0 0 0,0-1 0 0 0,0 1 0 0 0,1-1 0 0 0,1 1 0 0 0,0 0-1 0 0,1 0 1 0 0,1 0 0 0 0,0 5 17 0 0,1-11 3 0 0,0-1-1 0 0,1 1 1 0 0,0-1-1 0 0,0 1 1 0 0,1-1 0 0 0,0 0-1 0 0,0 0 1 0 0,0 0-1 0 0,1 0 1 0 0,0 0-1 0 0,1-1 1 0 0,-1 0-1 0 0,1 0 1 0 0,1 0-1 0 0,-1 0 1 0 0,1-1 0 0 0,0 0-1 0 0,3 2-2 0 0,126 74 111 0 0,-128-78-106 0 0,43 20 103 0 0,2-2 0 0 0,0-3 0 0 0,2-2 0 0 0,-1-2 0 0 0,2-3 0 0 0,-1-2 0 0 0,2-2 0 0 0,-1-3 0 0 0,0-2 0 0 0,33-4-108 0 0,-72 1 40 0 0,1-1 0 0 0,-1-1 0 0 0,0 0-1 0 0,-1-1 1 0 0,1-1 0 0 0,-1-1 0 0 0,0 0 0 0 0,0-1 0 0 0,0 0 0 0 0,12-10-40 0 0,-21 14 3 0 0,0-1 1 0 0,0 0 0 0 0,-1 0-1 0 0,0-1 1 0 0,1 1-1 0 0,-2-1 1 0 0,1 0-1 0 0,-1-1 1 0 0,0 1 0 0 0,0-1-1 0 0,0 0 1 0 0,-1 0-1 0 0,1 0 1 0 0,-2 0 0 0 0,1-1-1 0 0,-1 1 1 0 0,0-1-1 0 0,0 1 1 0 0,-1-1-1 0 0,1 0 1 0 0,-2 0 0 0 0,1 0-1 0 0,-1 1 1 0 0,0-1-1 0 0,0 0 1 0 0,-2-6-4 0 0,0 7-10 0 0,0 1 1 0 0,0 0-1 0 0,-1 0 1 0 0,0 0-1 0 0,0 0 1 0 0,0 0-1 0 0,-1 0 1 0 0,0 1-1 0 0,1 0 1 0 0,-2 0-1 0 0,1 0 1 0 0,0 0-1 0 0,-1 1 1 0 0,0-1-1 0 0,1 1 0 0 0,-1 0 1 0 0,-1 1-1 0 0,1-1 1 0 0,0 1-1 0 0,-1 0 1 0 0,1 0-1 0 0,-1 1 1 0 0,1-1-1 0 0,-1 1 1 0 0,0 1-1 0 0,0-1 1 0 0,1 1-1 0 0,-1 0 0 0 0,0 0 1 0 0,0 1-1 0 0,1-1 1 0 0,-1 1-1 0 0,0 1 1 0 0,1-1-1 0 0,-1 1 1 0 0,1 0-1 0 0,-1 0 1 0 0,1 0-1 0 0,0 1 1 0 0,-1 1 9 0 0,-5 1-7 0 0,1 1 0 0 0,0-1 0 0 0,1 2 0 0 0,0 0 0 0 0,0 0 0 0 0,0 0 0 0 0,1 1 0 0 0,0 1 0 0 0,0-1 0 0 0,1 1 1 0 0,0 0-1 0 0,1 1 0 0 0,0 0 0 0 0,0 0 0 0 0,1 0 0 0 0,1 1 0 0 0,0-1 0 0 0,0 1 0 0 0,1 0 0 0 0,0 0 0 0 0,1 1 1 0 0,0-1-1 0 0,1 0 0 0 0,0 1 0 0 0,1-1 0 0 0,0 1 0 0 0,1-1 0 0 0,0 1 0 0 0,1-1 0 0 0,0 0 0 0 0,1 0 0 0 0,0 0 1 0 0,2 3 6 0 0,6 3 11 0 0,0 1 0 0 0,2-2 0 0 0,0 0 0 0 0,1 0 1 0 0,0-1-1 0 0,2-1 0 0 0,-1 0 0 0 0,2-1 0 0 0,0-1 1 0 0,0-1-1 0 0,1 0 0 0 0,1-1 0 0 0,-1-1 1 0 0,2-1-1 0 0,-1-1 0 0 0,1 0 0 0 0,19 3-11 0 0,115 8 294 0 0,-88-17-7941 0 0,-49-1 3594 0 0,-7 0-8479 0 0</inkml:trace>
  <inkml:trace contextRef="#ctx0" brushRef="#br0" timeOffset="37196.941">5430 2173 4697 0 0,'0'0'1455'0'0,"0"0"-477"0"0,0 0-14 0 0,0 0 371 0 0,0 0 324 0 0,0 0 69 0 0,0 0-230 0 0,0 0-397 0 0,0 0-333 0 0,0 0-149 0 0,0 0-60 0 0,10 11 4217 0 0,5-32-3660 0 0,-15 20-1024 0 0,0 1-5 0 0,0 0 9 0 0,0 0 24 0 0,0 0 38 0 0,0 0-10 0 0,0 0 19 0 0,-39 30 463 0 0,-7 9-394 0 0,96-67 256 0 0,-55 25 726 0 0,-9-2-3123 0 0,9-3-8731 0 0,5 5-1896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3:38.2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238 11 0 0 0,'0'0'597'0'0,"0"0"176"0"0,0 0 7 0 0,0 0-59 0 0,0 0-59 0 0,0 0-66 0 0,0-2-40 0 0,-1-7 6765 0 0,0 24-5312 0 0,-3 14-1102 0 0,-76 192 2027 0 0,-18 129-1155 0 0,83-287-1623 0 0,3-18-42 0 0,3 0 0 0 0,1 0 0 0 0,3 0 0 0 0,0 22-114 0 0,22 90 279 0 0,-14-139-193 0 0,-1-1 0 0 0,0 1 0 0 0,-2 0 0 0 0,0 0 0 0 0,0-1 0 0 0,-2 1 0 0 0,0 0 0 0 0,-1-1 1 0 0,-4 12-87 0 0,1 178 266 0 0,34-68-172 0 0,-4-47-49 0 0,-8-3-5 0 0,17 160 229 0 0,-18-127-143 0 0,28 19-95 0 0,-23-94-13 0 0,-9-15-3 0 0,-1 0 0 0 0,-2 1 0 0 0,-1 0 0 0 0,-2 0 0 0 0,0 0 0 0 0,-3 1 0 0 0,-1 17-15 0 0,8 89 142 0 0,12 65 24 0 0,12 24-27 0 0,-6-67-43 0 0,-19-88 54 0 0,-4 1 0 0 0,-4 0 0 0 0,-4 36-150 0 0,-18 54 208 0 0,13 16-150 0 0,9 18 33 0 0,39-101-104 0 0,-14-49 11 0 0,24 69 34 0 0,-17 29-2 0 0,32 136 19 0 0,-10-146-41 0 0,80 198 3 0 0,-94-151-7 0 0,-41 118 24 0 0,6-215-14 0 0,-5-86-24 0 0,0-1-5 0 0,0 0 0 0 0,0 0 6 0 0,0 0 0 0 0,0 0-2 0 0,0 0 15 0 0,0 0 7 0 0,0 0 7 0 0,0 0-7 0 0,0 0-2 0 0,0 0 1 0 0,0 0-16 0 0,14-1 9 0 0,83-19 28 0 0,146 8 46 0 0,-17 9-46 0 0,19 3-23 0 0,441 21 101 0 0,86-66 361 0 0,-374 31-274 0 0,487 14 756 0 0,-552-14-185 0 0,139 14-203 0 0,-392-8-471 0 0,-46 1-4 0 0,-34 7-70 0 0,0 0 22 0 0,0 0 2 0 0,0 0 13 0 0,0 0 27 0 0,0 0-34 0 0,0 0 11 0 0,0 0 6 0 0,0 0-20 0 0,0 0 5 0 0,0 0 12 0 0,0 0-19 0 0,0 0-10 0 0,0 0 1 0 0,0 0-16 0 0,0 0-7 0 0,0 0 10 0 0,0 0 2 0 0,0 0-25 0 0,0 0-4 0 0,0 0 15 0 0,0 0 17 0 0,0 0-22 0 0,0 0 13 0 0,0 0-12 0 0,0 0-32 0 0,0 0 31 0 0,0 0 12 0 0,0 0 1 0 0,0 0-25 0 0,0 0-10 0 0,0 0 34 0 0,0 0-1 0 0,0 0 8 0 0,0 0-15 0 0,0 0-7 0 0,0 0 20 0 0,0 0-10 0 0,0 0-24 0 0,0 0 15 0 0,0 0 2 0 0,0 0-6 0 0,0 0 9 0 0,0 0-13 0 0,0 0-11 0 0,0 0-2 0 0,0 0 18 0 0,0 0-5 0 0,0 0 4 0 0,0 0 23 0 0,0 0-4 0 0,0 0-13 0 0,0 0-10 0 0,0 0 14 0 0,0 0-25 0 0,0 0-5 0 0,0 0 13 0 0,0 0 10 0 0,0 0-7 0 0,0 0 4 0 0,0 0 15 0 0,0 0-28 0 0,0 0 12 0 0,0 0-6 0 0,0 0-13 0 0,0 0-2 0 0,0 0 11 0 0,0 0 15 0 0,0 0-24 0 0,0 0-1 0 0,0 0-11 0 0,0 0-15 0 0,0 0 15 0 0,0 0 13 0 0,0 0-3 0 0,0 0 2 0 0,0 0 7 0 0,0 0-2 0 0,0 0 15 0 0,0 0-12 0 0,0 0-5 0 0,0 0 17 0 0,0 0-7 0 0,0 0 8 0 0,0 0-15 0 0,0 0-6 0 0,0 0 21 0 0,0 0-23 0 0,0 0-1 0 0,0 0 8 0 0,0 0 11 0 0,0 0 21 0 0,0 0 12 0 0,0 0-24 0 0,0 0 11 0 0,-22-19-193 0 0,17 15-414 0 0,1 1-3739 0 0,1 0-5830 0 0,2 2-1922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7226 0 0,'0'0'2103'0'0,"0"0"-382"0"0,0 0-186 0 0,0 0-32 0 0,0 0-37 0 0,0 0-148 0 0,0 0-247 0 0,0 0-261 0 0,0 0-196 0 0,0 0-95 0 0,0 0-38 0 0,0 0 0 0 0,32 0 2621 0 0,35 0-1316 0 0,-13 2-1116 0 0,-1-3 0 0 0,0-2-1 0 0,0-2 1 0 0,21-7-670 0 0,35 1-253 0 0,-117 8-5409 0 0,3 2-1543 0 0,3 1-4385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62 0 0 0,'0'0'447'0'0,"0"0"797"0"0,0 0 355 0 0,0 0 159 0 0,0 0 118 0 0,0 0 17 0 0,0 0-85 0 0,0 0-109 0 0,0 0-141 0 0,-3-13-191 0 0,-7-36-198 0 0,8 54 6603 0 0,2 59-7066 0 0,-15 838 1460 0 0,16-859-2112 0 0,1-27-31 0 0,-1 1 0 0 0,-1-1 0 0 0,0 0 0 0 0,-1 1 0 0 0,-1-1 0 0 0,-1 0-1 0 0,0 0 1 0 0,-1 0 0 0 0,0-1 0 0 0,-1 1 0 0 0,-1-1 0 0 0,-4 6-23 0 0,-6 0 102 0 0,15-33-1229 0 0,30-39-4862 0 0,-19 36 159 0 0,-1 4-5740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199 132 7642 0 0,'0'0'1116'0'0,"0"0"-171"0"0,0 0 44 0 0,0 0 342 0 0,0 0 412 0 0,0 0 222 0 0,0 0-103 0 0,0 0-292 0 0,0 0-367 0 0,0 0-318 0 0,0 0-215 0 0,0 0-170 0 0,0 0-143 0 0,-6-8-113 0 0,-17-23-78 0 0,20 30-138 0 0,1 1-1 0 0,-1-1 1 0 0,1 1 0 0 0,-1 0 0 0 0,1-1 0 0 0,-1 1 0 0 0,1 0 0 0 0,-1 0 0 0 0,1 1-1 0 0,-1-1 1 0 0,1 0 0 0 0,-1 1 0 0 0,1 0 0 0 0,0-1 0 0 0,-1 1 0 0 0,1 0 0 0 0,0 0 0 0 0,-1 0-1 0 0,1 1 1 0 0,0-1 0 0 0,0 1 0 0 0,0-1 0 0 0,0 1 0 0 0,0-1 0 0 0,1 1 0 0 0,-2 1-28 0 0,-7 4 168 0 0,7-6-132 0 0,-3 2-10 0 0,1-1 0 0 0,-1 1 0 0 0,0 0 0 0 0,1 0 0 0 0,-1 1 0 0 0,1 0 0 0 0,0 0 0 0 0,0 0 0 0 0,1 0 0 0 0,-1 1-1 0 0,1 0 1 0 0,0 0 0 0 0,0 0 0 0 0,0 0 0 0 0,1 1 0 0 0,0-1 0 0 0,0 1 0 0 0,1 0 0 0 0,-1 0 0 0 0,1 0 0 0 0,0 0 0 0 0,0 3-26 0 0,5-6-3 0 0,-1 0-1 0 0,1 0 1 0 0,0 0 0 0 0,0 0-1 0 0,0-1 1 0 0,0 1 0 0 0,0-1 0 0 0,0 0-1 0 0,1 0 1 0 0,-1 0 0 0 0,1-1-1 0 0,0 1 1 0 0,-1-1 0 0 0,1 0 0 0 0,0 0-1 0 0,0 0 1 0 0,3 0 3 0 0,176 44 109 0 0,-180-41-85 0 0,0 0 1 0 0,0 0-1 0 0,0 0 0 0 0,0 0 0 0 0,0 0 0 0 0,-1 1 0 0 0,0 0 0 0 0,0-1 0 0 0,0 1 1 0 0,0 0-1 0 0,-1 0 0 0 0,0 0 0 0 0,0 0 0 0 0,0 0 0 0 0,-1 0 0 0 0,1 0 0 0 0,-1 0 0 0 0,-1 0 1 0 0,1 0-1 0 0,-1 0 0 0 0,0 0 0 0 0,0 0 0 0 0,0 0 0 0 0,0 0 0 0 0,-1 0 0 0 0,0-1 1 0 0,0 1-1 0 0,0-1 0 0 0,-1 1 0 0 0,0-1 0 0 0,1 0 0 0 0,-1 0 0 0 0,-1 0 0 0 0,0 1-24 0 0,-9 12 98 0 0,0-1-1 0 0,-1 0 1 0 0,0-1-1 0 0,-1 0 0 0 0,-1-2 1 0 0,-1 0-1 0 0,1 0 0 0 0,-12 5-97 0 0,-16 8-82 0 0,43-26-17 0 0,1 0-42 0 0,0 0-69 0 0,0 0-90 0 0,25-40-6727 0 0,-10 23 3025 0 0,-7 8-932 0 0,3-2-4611 0 0</inkml:trace>
  <inkml:trace contextRef="#ctx0" brushRef="#br0" timeOffset="223.148">589 29 8522 0 0,'0'0'3342'0'0,"0"0"-1620"0"0,0 0-946 0 0,0 0-185 0 0,0 0 257 0 0,0 0 376 0 0,0 0 254 0 0,0 0 6 0 0,0 0-253 0 0,0 0-323 0 0,0 0-244 0 0,0 0-180 0 0,-2 35-114 0 0,-7 107-72 0 0,2 138-714 0 0,8-265-365 0 0,-1-13-3325 0 0,0-1-4161 0 0,0-1-2105 0 0</inkml:trace>
  <inkml:trace contextRef="#ctx0" brushRef="#br0" timeOffset="402.955">386 15 13411 0 0,'0'0'1317'0'0,"0"0"-596"0"0,0 0-292 0 0,0 0 56 0 0,0 0 128 0 0,0 0 68 0 0,0 0-10 0 0,0 0-60 0 0,0 0-71 0 0,34-3-116 0 0,105-9-124 0 0,-54 17-5 0 0,40 35-1634 0 0,-99-27-4609 0 0,-20-9-4342 0 0</inkml:trace>
  <inkml:trace contextRef="#ctx0" brushRef="#br0" timeOffset="654.439">51 755 14251 0 0,'0'0'667'0'0,"0"0"-222"0"0,0 0 83 0 0,0 0 259 0 0,0 0 228 0 0,0 0 69 0 0,0 0-55 0 0,0 0-135 0 0,0 0-168 0 0,36 2-143 0 0,116 5-187 0 0,-36-24-55 0 0,-90 9-287 0 0,10-2-452 0 0,178-49 782 0 0,-73 19-8488 0 0,-114 32-3241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125 856 528 0 0,'0'0'1648'0'0,"0"0"-647"0"0,0 0-113 0 0,0 0 369 0 0,0 0 350 0 0,0 0 203 0 0,0 0-100 0 0,0 0-384 0 0,0 0-278 0 0,0 0-139 0 0,0 0-94 0 0,-8 20-92 0 0,-46 136 897 0 0,13-46 681 0 0,32-107 2550 0 0,-3-39-3904 0 0,12 17-883 0 0,0-1-1 0 0,1 1 0 0 0,1 0 1 0 0,1-1-1 0 0,1 1 1 0 0,0 1-1 0 0,2-1 0 0 0,0 1 1 0 0,1-1-1 0 0,1 2 1 0 0,0-1-1 0 0,8-11-63 0 0,11-29 174 0 0,-12 23-90 0 0,1 1 0 0 0,1 0 0 0 0,2 2 0 0 0,1 0 0 0 0,18-22-84 0 0,-37 54-10 0 0,-1 0 0 0 0,1 0 0 0 0,0 0 0 0 0,-1 0 1 0 0,1 0-1 0 0,-1-1 0 0 0,1 1 0 0 0,-1 0 0 0 0,1 0 0 0 0,-1 0 0 0 0,1 1 0 0 0,-1-1 0 0 0,1 0 0 0 0,-1 0 0 0 0,1 0 0 0 0,-1 0 0 0 0,1 0 0 0 0,-1 1 0 0 0,1-1 0 0 0,-1 0 0 0 0,1 0 0 0 0,-1 1 0 0 0,1-1 0 0 0,-1 0 0 0 0,1 1 0 0 0,-1-1 0 0 0,0 0 1 0 0,1 1-1 0 0,-1-1 0 0 0,0 1 0 0 0,1-1 0 0 0,-1 0 0 0 0,0 1 0 0 0,0-1 0 0 0,1 1 0 0 0,-1-1 0 0 0,0 1 0 0 0,0-1 0 0 0,0 1 0 0 0,0-1 0 0 0,0 1 0 0 0,1-1 0 0 0,-1 1 0 0 0,0 0 0 0 0,0-1 0 0 0,0 1 0 0 0,0-1 0 0 0,-1 1 0 0 0,1 0 10 0 0,0-1-22 0 0,19 62-201 0 0,14 5-1566 0 0,-17-48-2275 0 0,3-2-4914 0 0,-10-9-1802 0 0</inkml:trace>
  <inkml:trace contextRef="#ctx0" brushRef="#br0" timeOffset="640.665">539 819 0 0 0,'0'0'1459'0'0,"0"0"561"0"0,0 0 37 0 0,0 0-70 0 0,0 0-41 0 0,0 0-57 0 0,0 0-132 0 0,0 0-113 0 0,0 0-128 0 0,0 0-175 0 0,33 4-177 0 0,104 11-182 0 0,-68-24 219 0 0,-58 2-939 0 0,-4 5-129 0 0,0-1 1 0 0,0 0 0 0 0,0 0-1 0 0,0 0 1 0 0,0-1 0 0 0,-1 0 0 0 0,1-1-1 0 0,-1 0 1 0 0,0 0 0 0 0,-1 0 0 0 0,1 0-1 0 0,-1-1 1 0 0,0 0 0 0 0,0 0 0 0 0,-1-1-1 0 0,0 1 1 0 0,0-1 0 0 0,-1 0 0 0 0,1 0-1 0 0,-1 0 1 0 0,-1 0 0 0 0,0 0-1 0 0,0-1 1 0 0,0 0 0 0 0,0-6-134 0 0,-3 10-11 0 0,-1 1 0 0 0,0 0 0 0 0,0 1 1 0 0,0-1-1 0 0,0 0 0 0 0,-1 1 0 0 0,1-1 0 0 0,-1 1 0 0 0,0 0 0 0 0,0-1 1 0 0,1 2-1 0 0,-1-1 0 0 0,0 0 0 0 0,-1 0 0 0 0,1 1 0 0 0,0 0 0 0 0,0-1 1 0 0,-1 1-1 0 0,1 1 0 0 0,-1-1 0 0 0,1 0 0 0 0,0 1 0 0 0,-1 0 1 0 0,1-1-1 0 0,-1 1 0 0 0,1 1 0 0 0,-1-1 0 0 0,1 0 0 0 0,-1 1 0 0 0,1 0 1 0 0,-1 0-1 0 0,1 0 0 0 0,0 0 0 0 0,-1 1 0 0 0,1-1 0 0 0,0 1 0 0 0,0 0 11 0 0,-8 3-36 0 0,1 1-1 0 0,-1 1 1 0 0,1 0-1 0 0,1 0 1 0 0,-1 1-1 0 0,1 0 1 0 0,1 0-1 0 0,-1 1 1 0 0,2 1-1 0 0,-1-1 1 0 0,1 1-1 0 0,1 0 1 0 0,-1 1-1 0 0,2 0 1 0 0,0 0-1 0 0,0 0 0 0 0,1 0 1 0 0,0 1-1 0 0,1-1 1 0 0,0 1-1 0 0,1 0 1 0 0,0 0-1 0 0,1 1 37 0 0,1-7-1 0 0,0 0-1 0 0,0 0 0 0 0,1-1 1 0 0,0 1-1 0 0,0 0 1 0 0,0 0-1 0 0,1-1 0 0 0,0 1 1 0 0,0-1-1 0 0,0 1 1 0 0,1-1-1 0 0,-1 0 0 0 0,1 0 1 0 0,1 0-1 0 0,-1 0 0 0 0,1 0 1 0 0,0-1-1 0 0,0 0 1 0 0,3 4 1 0 0,5 1 29 0 0,1 0 1 0 0,0-1-1 0 0,0 0 1 0 0,1-1-1 0 0,-1 0 1 0 0,1-1-1 0 0,1-1 0 0 0,-1 0 1 0 0,1-1-1 0 0,0-1 1 0 0,0 0-1 0 0,0-1 1 0 0,1-1-1 0 0,-1 0 1 0 0,0-1-1 0 0,0 0 1 0 0,1-2-1 0 0,-1 0 1 0 0,8-2-30 0 0,0-3 108 0 0,0-1 1 0 0,-1-2-1 0 0,0 0 1 0 0,-1-1-1 0 0,0-1 1 0 0,-1-1-1 0 0,0-1 1 0 0,-1 0-1 0 0,-1-2 1 0 0,0 0-1 0 0,11-14-108 0 0,-2 4 35 0 0,-2-1 0 0 0,0 0-1 0 0,-2-2 1 0 0,-1-1-1 0 0,-2-1 1 0 0,-1-1 0 0 0,-1 0-1 0 0,-1-1 1 0 0,-3-1-1 0 0,0-1 1 0 0,-2 0-1 0 0,-2 0 1 0 0,-1-1 0 0 0,-2-1-1 0 0,-1 1 1 0 0,-2-1-1 0 0,-1-15-34 0 0,-2 46 3 0 0,-1 0-1 0 0,1 0 0 0 0,-1 0 1 0 0,0 0-1 0 0,0 0 0 0 0,-1 0 1 0 0,0 0-1 0 0,0 0 0 0 0,0 0 1 0 0,-1 0-1 0 0,1 1 0 0 0,-1-1 1 0 0,-1 0-1 0 0,1 1 0 0 0,-1-1 1 0 0,0 1-1 0 0,-1 0 0 0 0,1 0 0 0 0,-1 0 1 0 0,0 1-1 0 0,0-1 0 0 0,0 1 1 0 0,0 0-1 0 0,-1 0 0 0 0,0 1 1 0 0,0-1-1 0 0,0 1 0 0 0,0 0 1 0 0,-1 0-1 0 0,1 1 0 0 0,-1-1 1 0 0,1 1-1 0 0,-1 1 0 0 0,-5-2-2 0 0,5 6-10 0 0,1 0-1 0 0,-1 1 1 0 0,1 0-1 0 0,0 0 0 0 0,0 0 1 0 0,0 1-1 0 0,0 0 1 0 0,1 0-1 0 0,0 0 1 0 0,0 0-1 0 0,0 0 1 0 0,1 1-1 0 0,-1 0 1 0 0,2 0-1 0 0,-1 0 1 0 0,0 0-1 0 0,1 0 1 0 0,0 0-1 0 0,1 1 0 0 0,-1 2 11 0 0,-14 62 40 0 0,3-1 0 0 0,3 1 0 0 0,4 1-1 0 0,2 0 1 0 0,6 56-40 0 0,-2-96 12 0 0,1 3 19 0 0,2 1-1 0 0,1-1 1 0 0,2 0-1 0 0,2 0 0 0 0,0-1 1 0 0,6 9-31 0 0,-11-33-15 0 0,0 0 1 0 0,1 0 0 0 0,0 0-1 0 0,1-1 1 0 0,0 1-1 0 0,1-1 1 0 0,-1-1 0 0 0,2 1-1 0 0,-1-1 1 0 0,6 5 14 0 0,-9-13-123 0 0,-1 0 1 0 0,1 0-1 0 0,-1 0 1 0 0,0-1-1 0 0,1 1 0 0 0,-1-1 1 0 0,0 1-1 0 0,1-1 1 0 0,-1 0-1 0 0,0 0 1 0 0,0 0-1 0 0,0-1 1 0 0,0 1-1 0 0,0 0 0 0 0,0-1 1 0 0,0 1-1 0 0,0-1 1 0 0,0 0-1 0 0,-1 1 1 0 0,1-1-1 0 0,-1 0 1 0 0,1 0-1 0 0,-1 0 0 0 0,0 0 1 0 0,0-1-1 0 0,0 1 1 0 0,1-2 122 0 0,0 1-488 0 0,5-8-896 0 0,0-1-1691 0 0,0 4-2237 0 0,2 0-6227 0 0</inkml:trace>
  <inkml:trace contextRef="#ctx0" brushRef="#br0" timeOffset="1292.881">1977 675 10410 0 0,'0'0'3610'0'0,"0"0"-1599"0"0,0 0-700 0 0,0 0-274 0 0,0 0-156 0 0,0 0-65 0 0,0 0-57 0 0,0 0-97 0 0,0 0-118 0 0,-33 12-118 0 0,-101 41-103 0 0,64-9 11 0 0,59-32-270 0 0,4-7-59 0 0,1 0 0 0 0,0 1 0 0 0,0-1-1 0 0,1 1 1 0 0,-1 1 0 0 0,1-1 0 0 0,1 1 0 0 0,-1 0 0 0 0,1 0 0 0 0,0 0 0 0 0,1 0 0 0 0,0 1 0 0 0,0-1 0 0 0,1 1 0 0 0,-1 0 0 0 0,2 0 0 0 0,-1 0 0 0 0,1 3-5 0 0,1-9-2 0 0,0 1-1 0 0,0-1 1 0 0,1 1 0 0 0,-1-1-1 0 0,1 1 1 0 0,0-1 0 0 0,0 0 0 0 0,0 1-1 0 0,0-1 1 0 0,0 0 0 0 0,0 0-1 0 0,0 1 1 0 0,1-1 0 0 0,-1 0 0 0 0,1 0-1 0 0,0-1 1 0 0,0 1 0 0 0,-1 0-1 0 0,1 0 1 0 0,0-1 0 0 0,0 1-1 0 0,0-1 1 0 0,1 0 0 0 0,-1 0 0 0 0,0 0-1 0 0,0 0 1 0 0,1 0 0 0 0,-1 0-1 0 0,1 0 1 0 0,-1-1 0 0 0,1 1-1 0 0,-1-1 1 0 0,1 0 0 0 0,-1 0 0 0 0,1 0-1 0 0,2 0 3 0 0,97-12 334 0 0,-79 5-302 0 0,1-2-1 0 0,-2-1 1 0 0,1-1 0 0 0,-2-1 0 0 0,1-1 0 0 0,-2 0 0 0 0,1-3-32 0 0,1 2 30 0 0,-23 14-37 0 0,1 1 0 0 0,0-1 1 0 0,0 1-1 0 0,0 0 0 0 0,-1-1 0 0 0,1 1 1 0 0,0-1-1 0 0,0 1 0 0 0,0-1 0 0 0,0 1 0 0 0,0-1 1 0 0,0 1-1 0 0,0 0 0 0 0,0-1 0 0 0,0 1 0 0 0,0-1 1 0 0,1 1-1 0 0,-1-1 0 0 0,0 1 0 0 0,0-1 0 0 0,0 1 1 0 0,1 0-1 0 0,-1-1 0 0 0,0 0 0 0 0,0 1 0 0 0,1-1 1 0 0,-1 1-1 0 0,1-1 0 0 0,-1 1 0 0 0,0-1 1 0 0,1 0-1 0 0,-1 1 0 0 0,1-1 0 0 0,-1 0 0 0 0,1 1 1 0 0,-1-1-1 0 0,1 0 0 0 0,-1 1 0 0 0,1-1 0 0 0,-1 0 1 0 0,1 0-1 0 0,-1 0 0 0 0,1 0 0 0 0,0 0 0 0 0,-1 0 1 0 0,1 0-1 0 0,-1 0 0 0 0,1 0 0 0 0,-1 0 0 0 0,1 0 1 0 0,0 0-1 0 0,-1 0 0 0 0,1 0 0 0 0,-1 0 0 0 0,1 0 1 0 0,-1-1-1 0 0,1 1 0 0 0,-1 0 0 0 0,1 0 1 0 0,-1-1-1 0 0,1 1 0 0 0,-1 0 7 0 0,-1 11 134 0 0,-2 25-105 0 0,2-30-35 0 0,0 1 0 0 0,0-1 0 0 0,0 0 0 0 0,1 1 0 0 0,0-1 0 0 0,0 0 0 0 0,0 1 0 0 0,1-1-1 0 0,0 0 1 0 0,0 0 0 0 0,1 1 0 0 0,0-1 0 0 0,0 0 0 0 0,0 0 0 0 0,1 0 0 0 0,-1-1 0 0 0,1 1 0 0 0,1-1 0 0 0,3 5 6 0 0,-4-5 1 0 0,1 1 0 0 0,0-1 0 0 0,1-1 0 0 0,-1 1 1 0 0,1-1-1 0 0,0 1 0 0 0,0-1 0 0 0,0-1 0 0 0,0 1 1 0 0,1-1-1 0 0,-1 0 0 0 0,1 0 0 0 0,0 0 0 0 0,0-1 1 0 0,0 0-1 0 0,0 0 0 0 0,1-1 0 0 0,-1 0 0 0 0,2 0-1 0 0,1-1 14 0 0,-2 1 15 0 0,1-1 1 0 0,-1 0-1 0 0,0 0 1 0 0,0-1 0 0 0,0 0-1 0 0,1 0 1 0 0,-1-1-1 0 0,0 0 1 0 0,0 0-1 0 0,-1 0 1 0 0,1-1-1 0 0,4-3-29 0 0,13-10 159 0 0,0-2-1 0 0,-1-1 1 0 0,-2-1-1 0 0,0-1 1 0 0,0 0-1 0 0,-2-2 1 0 0,-1 0-1 0 0,-1-1 1 0 0,-1-1-1 0 0,1-4-158 0 0,25-49 216 0 0,-3-2 0 0 0,19-63-216 0 0,-39 95-15 0 0,-3-1-1 0 0,-1-1 1 0 0,-3 0 0 0 0,-2 0 0 0 0,-3-1-1 0 0,-1-1 1 0 0,-2-31 15 0 0,-4 58 8 0 0,-10-65 49 0 0,9 89-54 0 0,1 0 0 0 0,0 0-1 0 0,0 0 1 0 0,0 1 0 0 0,-1-1-1 0 0,1 0 1 0 0,-1 0 0 0 0,1 1-1 0 0,0-1 1 0 0,-1 0-1 0 0,1 0 1 0 0,-1 1 0 0 0,0-1-1 0 0,1 1 1 0 0,-1-1 0 0 0,1 0-1 0 0,-1 1 1 0 0,0-1 0 0 0,0 1-1 0 0,1-1 1 0 0,-1 1-1 0 0,0 0 1 0 0,0-1 0 0 0,1 1-1 0 0,-1 0 1 0 0,0 0 0 0 0,0-1-1 0 0,0 1 1 0 0,0 0 0 0 0,0 0-1 0 0,1 0 1 0 0,-1 0-1 0 0,0 0 1 0 0,0 0 0 0 0,0 0-1 0 0,0 0 1 0 0,0 1 0 0 0,1-1-1 0 0,-1 0 1 0 0,0 0 0 0 0,0 1-1 0 0,0-1 1 0 0,1 0-1 0 0,-1 1 1 0 0,0-1 0 0 0,1 1-1 0 0,-1-1 1 0 0,0 1 0 0 0,1-1-1 0 0,-1 1 1 0 0,0 0-1 0 0,1-1 1 0 0,-1 2-3 0 0,-27 40-26 0 0,26-39 27 0 0,-9 27 33 0 0,1 0 0 0 0,1 0 0 0 0,1 1 0 0 0,2 0-1 0 0,2 0 1 0 0,0 0 0 0 0,2 1 0 0 0,2-1 0 0 0,3 29-34 0 0,-3-29 11 0 0,1 39 22 0 0,3 0 0 0 0,4 0 0 0 0,11 47-33 0 0,29 122-91 0 0,-38-174-456 0 0,-10-64 349 0 0,0-1-78 0 0,-53-25-8381 0 0,39 15 2324 0 0,5 5-3868 0 0</inkml:trace>
  <inkml:trace contextRef="#ctx0" brushRef="#br0" timeOffset="1822.666">2352 602 6641 0 0,'0'0'2026'0'0,"0"0"-376"0"0,0 0-220 0 0,0 0-93 0 0,0 0-2 0 0,33-7 29 0 0,104-18-27 0 0,28 16 1905 0 0,-155 8-3215 0 0,0 1 0 0 0,0 0-1 0 0,0 1 1 0 0,0 0 0 0 0,0 1 0 0 0,0-1 0 0 0,0 2 0 0 0,0 0 0 0 0,-1 0 0 0 0,0 0 0 0 0,3 3-27 0 0,37 37-330 0 0,-31-1 116 0 0,-17-36 228 0 0,1 0 0 0 0,1-1 0 0 0,-1 1 0 0 0,1 0 0 0 0,0-1 1 0 0,0 0-1 0 0,0 0 0 0 0,1 0 0 0 0,0 0 0 0 0,0 0 0 0 0,0-1 1 0 0,1 1-1 0 0,-1-1 0 0 0,1 0 0 0 0,0-1 0 0 0,0 1 0 0 0,0-1 1 0 0,1 0-1 0 0,-1 0 0 0 0,1-1 0 0 0,0 0 0 0 0,-1 0 0 0 0,1 0 1 0 0,0 0-1 0 0,0-1 0 0 0,1 0 0 0 0,-1-1 0 0 0,0 1 0 0 0,0-1 1 0 0,0 0-1 0 0,6-1-14 0 0,5 0 135 0 0,0-1 0 0 0,0 0 0 0 0,0-1 0 0 0,-1-1 0 0 0,1 0 1 0 0,-1-1-1 0 0,0-1 0 0 0,0-1 0 0 0,-1 0 0 0 0,0-1 0 0 0,5-4-135 0 0,-14 9 66 0 0,1 0-1 0 0,-1-1 0 0 0,0 0 0 0 0,0 0 0 0 0,0-1 1 0 0,0 0-1 0 0,-1 0 0 0 0,1 0 0 0 0,-1 0 0 0 0,-1-1 1 0 0,1 0-1 0 0,-1 0 0 0 0,0-1 0 0 0,0 1 0 0 0,-1-1 0 0 0,0 1 1 0 0,0-1-1 0 0,0 0 0 0 0,-1 0 0 0 0,0 0 0 0 0,-1-1 1 0 0,0 1-1 0 0,0 0 0 0 0,0-1 0 0 0,-1 1 0 0 0,0-2-65 0 0,-1 6-5 0 0,0 1 1 0 0,0-1-1 0 0,0 0 0 0 0,-1 1 0 0 0,1-1 0 0 0,-1 1 0 0 0,0 0 0 0 0,0 0 0 0 0,0-1 0 0 0,0 1 0 0 0,0 0 0 0 0,0 1 0 0 0,0-1 0 0 0,-1 0 0 0 0,1 1 0 0 0,-1-1 1 0 0,1 1-1 0 0,-1-1 0 0 0,1 1 0 0 0,-1 0 0 0 0,0 0 0 0 0,0 1 0 0 0,0-1 0 0 0,1 1 0 0 0,-1-1 0 0 0,0 1 0 0 0,-1 0 5 0 0,-80-2-287 0 0,71 5 276 0 0,1 1 0 0 0,-1 0 0 0 0,1 1 0 0 0,0 0-1 0 0,0 0 1 0 0,0 2 0 0 0,1-1 0 0 0,0 1 0 0 0,0 1 0 0 0,1 0-1 0 0,0 1 1 0 0,0 0 0 0 0,1 0 0 0 0,0 1 0 0 0,1 0-1 0 0,0 1 1 0 0,0 0 0 0 0,1 0 0 0 0,1 0 0 0 0,0 1 0 0 0,-1 3 11 0 0,3-5 36 0 0,1 1 0 0 0,0-1 1 0 0,0 1-1 0 0,1 0 0 0 0,0 1 0 0 0,1-1 1 0 0,0 0-1 0 0,1 0 0 0 0,1 0 1 0 0,-1 1-1 0 0,2-1 0 0 0,-1 0 1 0 0,2 0-1 0 0,-1 0 0 0 0,2-1 0 0 0,-1 1 1 0 0,1-1-1 0 0,1 1 0 0 0,0-1 1 0 0,0-1-1 0 0,1 1 0 0 0,1-1 1 0 0,-1 0-1 0 0,1 0 0 0 0,1-1 0 0 0,0 0 1 0 0,8 7-37 0 0,6 2 233 0 0,0 0 0 0 0,2-2-1 0 0,0 0 1 0 0,0-2 0 0 0,1-1 0 0 0,1-1 0 0 0,0-1 0 0 0,1-1-1 0 0,0-1 1 0 0,13 1-233 0 0,48-8 29 0 0,-61-23-2590 0 0,-21 14-2531 0 0,-2 1-6887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2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468 395 0 0 0,'23'-44'193'0'0,"-18"30"-975"0"0,-3 3 9862 0 0,-5 13 855 0 0,0 8-9202 0 0,-9 176 991 0 0,12 177-410 0 0,-14-315-1506 0 0,-16-47-3722 0 0,13-8-7272 0 0,14 3 4281 0 0</inkml:trace>
  <inkml:trace contextRef="#ctx0" brushRef="#br0" timeOffset="304.006">0 303 2345 0 0,'0'0'2329'0'0,"0"0"-472"0"0,0 0-216 0 0,0 0 41 0 0,0 0 14 0 0,0 0 13 0 0,0 0-173 0 0,0 0-318 0 0,0 0-357 0 0,0 0-295 0 0,0 0-222 0 0,0 0-124 0 0,0 0 89 0 0,2-2 130 0 0,93-5 1958 0 0,-52 8-1799 0 0,481-67 2359 0 0,-360 45-3189 0 0,-128 20-689 0 0,-35 1 839 0 0,0 0 1 0 0,-1 1-1 0 0,1-1 1 0 0,0 0-1 0 0,-1 0 0 0 0,1 0 1 0 0,-1 1-1 0 0,1-1 1 0 0,-1 0-1 0 0,1 0 0 0 0,-1 1 1 0 0,1-1-1 0 0,-1 0 1 0 0,1 1-1 0 0,-1-1 1 0 0,1 1-1 0 0,-1-1 0 0 0,1 1 1 0 0,-1-1-1 0 0,0 1 1 0 0,1-1-1 0 0,-1 1 0 0 0,0-1 1 0 0,0 1-1 0 0,1-1 1 0 0,-1 1-1 0 0,0-1 0 0 0,0 1 1 0 0,0 0-1 0 0,0-1 1 0 0,1 1-1 0 0,-1 0 1 0 0,0-1-1 0 0,0 1 0 0 0,0-1 1 0 0,-1 1-1 0 0,1 0 1 0 0,0-1-1 0 0,0 1 0 0 0,0-1 1 0 0,0 1-1 0 0,0 0 1 0 0,-1-1-1 0 0,1 1 1 0 0,0-1-1 0 0,0 1 0 0 0,-1-1 1 0 0,1 1-1 0 0,-1-1 1 0 0,1 1-1 0 0,0-1 0 0 0,-1 1 1 0 0,1-1 81 0 0,-21 25-9345 0 0,12-16-537 0 0</inkml:trace>
  <inkml:trace contextRef="#ctx0" brushRef="#br0" timeOffset="550.42">0 1083 10970 0 0,'0'0'958'0'0,"0"0"-205"0"0,0 0 253 0 0,0 0 349 0 0,0 0 108 0 0,0 0-99 0 0,33 1-208 0 0,104 3-199 0 0,-17-24 499 0 0,252-78-144 0 0,-295 89-1964 0 0,-48 6-1725 0 0,0 0-3836 0 0,-16 2-4806 0 0</inkml:trace>
  <inkml:trace contextRef="#ctx0" brushRef="#br0" timeOffset="935.258">1381 1 11771 0 0,'0'0'1310'0'0,"0"0"-487"0"0,0 0-345 0 0,0 0 87 0 0,0 0 243 0 0,0 0 135 0 0,0 0-63 0 0,0 0-250 0 0,0 0-255 0 0,0 0-182 0 0,-17 35-120 0 0,-51 112-73 0 0,12-16-793 0 0,41-96-979 0 0,9-19-3736 0 0,2-8-4788 0 0</inkml:trace>
  <inkml:trace contextRef="#ctx0" brushRef="#br0" timeOffset="1698.139">1147 976 8250 0 0,'0'0'309'0'0,"0"0"-51"0"0,0 0 290 0 0,0 0 500 0 0,0 0 274 0 0,0 0-61 0 0,0 0-49 0 0,0 0-113 0 0,0 0-65 0 0,0 0-73 0 0,0 0-167 0 0,0 0-97 0 0,0 0-57 0 0,21-4-25 0 0,69-19-28 0 0,-81 21-458 0 0,1-1 1 0 0,-2 0-1 0 0,1-1 0 0 0,0 0 1 0 0,-1-1-1 0 0,0 0 0 0 0,0 0 1 0 0,0 0-1 0 0,0-1 0 0 0,-1-1 1 0 0,2-1-130 0 0,13-11 227 0 0,154-165 896 0 0,-148 150-1050 0 0,-1-2 0 0 0,-2 0 0 0 0,-2-2 0 0 0,-1-1 0 0 0,2-10-73 0 0,-20 43 0 0 0,0-1 1 0 0,-1 0-1 0 0,1 0 1 0 0,-2 0-1 0 0,1-1 0 0 0,-1 1 1 0 0,0-1-1 0 0,-1 1 0 0 0,0-1 1 0 0,0 0-1 0 0,0 1 0 0 0,-1-1 1 0 0,0 0-1 0 0,-1 0 0 0 0,0 1 1 0 0,0-1-1 0 0,0 0 1 0 0,-1 1-1 0 0,0-1 0 0 0,-1 1 1 0 0,0 0-1 0 0,0 0 0 0 0,0 0 1 0 0,-1 0-1 0 0,0 0 0 0 0,-1-1 0 0 0,3 7-12 0 0,0 0-1 0 0,0 0 1 0 0,0 0-1 0 0,0 0 0 0 0,0 0 1 0 0,0 0-1 0 0,0 1 1 0 0,0-1-1 0 0,0 1 0 0 0,-1-1 1 0 0,1 1-1 0 0,0 0 1 0 0,0 0-1 0 0,-1 0 0 0 0,1 0 1 0 0,0 0-1 0 0,0 1 1 0 0,0-1-1 0 0,0 1 0 0 0,-1-1 1 0 0,1 1-1 0 0,0 0 1 0 0,0-1-1 0 0,0 1 0 0 0,0 0 1 0 0,0 1-1 0 0,0-1 1 0 0,1 0-1 0 0,-1 0 0 0 0,0 1 1 0 0,1-1-1 0 0,-1 1 1 0 0,-1 1 12 0 0,-47 65-201 0 0,45-60 208 0 0,-12 21-17 0 0,1 0 1 0 0,1 2-1 0 0,1-1 0 0 0,2 2 1 0 0,1 0-1 0 0,2 0 0 0 0,1 1 1 0 0,1 0-1 0 0,2 0 1 0 0,2 1-1 0 0,1 0 0 0 0,1-1 1 0 0,2 7 9 0 0,0-31 11 0 0,0 0 0 0 0,0 0 1 0 0,1 0-1 0 0,0 0 0 0 0,1 0 1 0 0,0 0-1 0 0,1-1 0 0 0,-1 1 1 0 0,1-1-1 0 0,1 0 0 0 0,0 0 1 0 0,0-1-1 0 0,0 1 1 0 0,1-1-1 0 0,0 0 0 0 0,1-1 1 0 0,0 1-1 0 0,-1-1 0 0 0,2-1 1 0 0,-1 1-1 0 0,1-1 0 0 0,0-1 1 0 0,0 1-1 0 0,0-1 0 0 0,1-1 1 0 0,-1 1-1 0 0,1-2 1 0 0,0 1-1 0 0,0-1 0 0 0,0 0 1 0 0,0-1-1 0 0,0 0 0 0 0,3 0-11 0 0,5-3 64 0 0,0 1 0 0 0,0-2 0 0 0,0 0 0 0 0,-1-2 0 0 0,1 1 0 0 0,-1-2 0 0 0,0 0 0 0 0,-1-1 0 0 0,1 0 0 0 0,-2-2 0 0 0,1 0 0 0 0,-1 0 0 0 0,0-1-1 0 0,-1-1 1 0 0,0 0 0 0 0,-1-1 0 0 0,0 0 0 0 0,8-11-64 0 0,19-27 100 0 0,-1-2-1 0 0,-3-1 1 0 0,-1-1 0 0 0,-4-2-1 0 0,-2-2 1 0 0,8-25-100 0 0,-27 65 12 0 0,-1 0 0 0 0,-1-1 0 0 0,-1 0 0 0 0,0 0 1 0 0,-2-1-1 0 0,0 1 0 0 0,-1-1 0 0 0,0-12-12 0 0,-33 41 183 0 0,13 11-182 0 0,1 1 0 0 0,1 1 1 0 0,1 0-1 0 0,1 1 0 0 0,1 0 0 0 0,1 1 0 0 0,1 0 1 0 0,1 1-1 0 0,1 0 0 0 0,1 0 0 0 0,2 1 1 0 0,0-1-1 0 0,2 1 0 0 0,1 1 0 0 0,1 14-1 0 0,0-27 8 0 0,2 1-1 0 0,0-1 0 0 0,1 1 1 0 0,0-1-1 0 0,1 1 0 0 0,1-1 0 0 0,0 0 1 0 0,1 0-1 0 0,1-1 0 0 0,0 1 1 0 0,0-1-1 0 0,2 0 0 0 0,5 8-7 0 0,73 85-81 0 0,-40-77-6941 0 0,-42-28-4029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5889 0 0,'0'0'2857'0'0,"0"0"-1813"0"0,0 0-614 0 0,0 0 164 0 0,0 0 433 0 0,0 0 335 0 0,0 0 45 0 0,0 0-114 0 0,0 0-231 0 0,0 0-226 0 0,0 0-164 0 0,13 35-116 0 0,39 108-86 0 0,1 43 1165 0 0,-40-121-1215 0 0,32 91 307 0 0,-45-156-671 0 0,1 1 1 0 0,0-1-1 0 0,-1 0 1 0 0,1 0-1 0 0,0 0 1 0 0,-1 1-1 0 0,1-1 1 0 0,0 0 0 0 0,0 0-1 0 0,-1 0 1 0 0,1 0-1 0 0,0 0 1 0 0,-1 0-1 0 0,1-1 1 0 0,0 1-1 0 0,-1 0 1 0 0,1 0-1 0 0,0 0 1 0 0,0-1-1 0 0,-1 1 1 0 0,1 0-1 0 0,-1-1 1 0 0,1 1-1 0 0,0 0 1 0 0,-1-1 0 0 0,1 1-1 0 0,-1-1 1 0 0,1 1-1 0 0,-1-1 1 0 0,1 1-1 0 0,-1-1 1 0 0,1 1-1 0 0,-1-1 1 0 0,0 0-1 0 0,1 1 1 0 0,-1-1-1 0 0,0 0 1 0 0,0 1-1 0 0,1-1 1 0 0,-1 0-1 0 0,0 1 1 0 0,0-1 0 0 0,0 0-1 0 0,0 1 1 0 0,0-1-1 0 0,0 0 1 0 0,0 0-57 0 0,2-2-94 0 0,99-246 1697 0 0,-2-100-1187 0 0,-98 349-553 0 0,0 0 0 0 0,0-1 0 0 0,0 1 0 0 0,0 1 0 0 0,0-1 0 0 0,0 0 0 0 0,0 0 0 0 0,0 0 0 0 0,0 0 0 0 0,0 1 0 0 0,0-1 0 0 0,0 0 0 0 0,0 1 1 0 0,0-1-1 0 0,0 1 0 0 0,0-1 0 0 0,0 1 0 0 0,-1 0 0 0 0,1-1 0 0 0,0 1 0 0 0,0 0 0 0 0,-1-1 0 0 0,1 1 0 0 0,0 0 0 0 0,-1 0 0 0 0,1 0 0 0 0,-1 0 0 0 0,1 0 0 0 0,-1-1 0 0 0,1 1 0 0 0,-1 0 0 0 0,0 0 0 0 0,0 0 0 0 0,1 0 0 0 0,-1 0 0 0 0,0 0 0 0 0,0 0 0 0 0,0 0 0 0 0,0 0 0 0 0,0 1 137 0 0,2 2-1917 0 0,3 7-6956 0 0</inkml:trace>
  <inkml:trace contextRef="#ctx0" brushRef="#br0" timeOffset="412.787">674 427 5369 0 0,'0'0'2707'0'0,"0"0"-597"0"0,0 0-409 0 0,0 0-169 0 0,0 0-140 0 0,0 0-125 0 0,0 0-59 0 0,0 0-93 0 0,0 0-168 0 0,0 0-113 0 0,0 0-108 0 0,0 0-159 0 0,-4-2-127 0 0,3 1-429 0 0,0 0 19 0 0,0 0-1 0 0,-1 0 1 0 0,1 0 0 0 0,0 0-1 0 0,0 1 1 0 0,-1-1-1 0 0,1 0 1 0 0,0 1-1 0 0,-1-1 1 0 0,1 1 0 0 0,-1-1-1 0 0,1 1 1 0 0,-1 0-1 0 0,1-1 1 0 0,-1 1-1 0 0,1 0 1 0 0,-1 0-1 0 0,1 0 1 0 0,-1 0 0 0 0,1 1-1 0 0,-1-1 1 0 0,1 0-1 0 0,0 1 1 0 0,-1-1-1 0 0,1 0 1 0 0,-1 1 0 0 0,1 0-1 0 0,0-1 1 0 0,-1 1-1 0 0,1 0 1 0 0,0 0-1 0 0,0 0 1 0 0,0 0 0 0 0,-1 0-30 0 0,-5 5 39 0 0,0 1 1 0 0,0 0 0 0 0,1 0 0 0 0,0 0 0 0 0,1 0-1 0 0,0 1 1 0 0,0 0 0 0 0,0 0 0 0 0,1 1 0 0 0,0-1 0 0 0,1 1-1 0 0,0 0 1 0 0,0 0 0 0 0,1 0 0 0 0,0 0 0 0 0,0 1-1 0 0,1-1 1 0 0,1 0 0 0 0,0 1 0 0 0,0-1 0 0 0,1 5-40 0 0,2-9 25 0 0,1 0 1 0 0,-1 0 0 0 0,1-1-1 0 0,0 1 1 0 0,1-1 0 0 0,-1 0-1 0 0,1 0 1 0 0,0 0 0 0 0,0-1-1 0 0,0 1 1 0 0,0-1 0 0 0,1-1-1 0 0,-1 1 1 0 0,1-1 0 0 0,0 0-1 0 0,-1 0 1 0 0,1 0 0 0 0,0-1-1 0 0,0 0 1 0 0,0 0 0 0 0,0-1-1 0 0,0 1 1 0 0,1-1 0 0 0,-1-1-1 0 0,0 1 1 0 0,0-1 0 0 0,0 0-1 0 0,1-1-25 0 0,4 2 30 0 0,-3-1-56 0 0,0 1 1 0 0,0-2 0 0 0,0 1-1 0 0,-1-1 1 0 0,1 0-1 0 0,-1-1 1 0 0,0 1-1 0 0,1-2 1 0 0,-1 1 0 0 0,0-1-1 0 0,-1 0 1 0 0,1 0-1 0 0,-1-1 1 0 0,3-2 25 0 0,26-29-7334 0 0,-31 31-3483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449 461 0 0 0,'0'0'1314'0'0,"0"0"-147"0"0,0 0-137 0 0,0 0-52 0 0,0 0 28 0 0,0 0 28 0 0,0 0 5 0 0,0 0-10 0 0,0 0-41 0 0,0 0-80 0 0,0 0-40 0 0,10-3 568 0 0,-7 2 7752 0 0,-5-4-9113 0 0,-1 1 0 0 0,1-1 1 0 0,-1 1-1 0 0,0 0 0 0 0,0 0 1 0 0,-1 0-1 0 0,1 0 0 0 0,-1 1 1 0 0,1-1-1 0 0,-1 1 1 0 0,0 0-1 0 0,-1 0 0 0 0,1 1 1 0 0,0-1-1 0 0,-1 1 0 0 0,0 0 1 0 0,1 0-1 0 0,-1 0 0 0 0,0 1 1 0 0,0-1-1 0 0,0 1 0 0 0,0 0 1 0 0,0 1-1 0 0,0 0 0 0 0,0-1 1 0 0,0 1-1 0 0,0 1 0 0 0,0-1 1 0 0,0 1-1 0 0,-1 0-75 0 0,-6-1 35 0 0,-5-1 36 0 0,0 1-1 0 0,-1 1 1 0 0,1 0 0 0 0,0 1 0 0 0,0 1 0 0 0,0 1 0 0 0,0 0 0 0 0,-8 4-71 0 0,23-6 14 0 0,0-1 1 0 0,0 1 0 0 0,0 0 0 0 0,0 0 0 0 0,0 0-1 0 0,0 0 1 0 0,1 0 0 0 0,-1 0 0 0 0,1 1 0 0 0,-1-1 0 0 0,1 0-1 0 0,0 1 1 0 0,0-1 0 0 0,0 1 0 0 0,0-1 0 0 0,0 1-1 0 0,1 0 1 0 0,-1-1 0 0 0,1 1 0 0 0,0 0 0 0 0,0 0-15 0 0,-4 12 62 0 0,4-13-61 0 0,0 0 0 0 0,0 0 0 0 0,0-1 0 0 0,0 1 0 0 0,0 0 0 0 0,0 0 1 0 0,1-1-1 0 0,-1 1 0 0 0,1 0 0 0 0,-1-1 0 0 0,1 1 0 0 0,-1 0 0 0 0,1-1 0 0 0,0 1 0 0 0,0-1 0 0 0,0 1 0 0 0,0-1 0 0 0,0 0 0 0 0,0 1 0 0 0,0-1 0 0 0,0 0 1 0 0,1 0-1 0 0,-1 1 0 0 0,0-1 0 0 0,1 0 0 0 0,-1 0 0 0 0,1-1 0 0 0,-1 1 0 0 0,1 0 0 0 0,-1 0 0 0 0,1-1 0 0 0,0 1 0 0 0,-1-1 0 0 0,1 1 0 0 0,0-1 0 0 0,-1 0 1 0 0,1 0-1 0 0,0 0 0 0 0,1 0-1 0 0,0 1 9 0 0,46 7 95 0 0,-49-8-101 0 0,-1 0 0 0 0,1 0 0 0 0,0 1 1 0 0,0-1-1 0 0,-1 0 0 0 0,1 0 0 0 0,0 0 1 0 0,0 1-1 0 0,-1-1 0 0 0,1 0 0 0 0,0 0 1 0 0,0 1-1 0 0,0-1 0 0 0,-1 0 0 0 0,1 0 1 0 0,0 1-1 0 0,0-1 0 0 0,0 0 0 0 0,0 1 1 0 0,0-1-1 0 0,0 0 0 0 0,0 1 0 0 0,-1-1 1 0 0,1 0-1 0 0,0 1 0 0 0,0-1 0 0 0,0 0 1 0 0,0 1-1 0 0,0-1 0 0 0,0 0 0 0 0,1 0 1 0 0,-1 1-1 0 0,0-1 0 0 0,0 0 0 0 0,0 1 1 0 0,0-1-1 0 0,0 0 0 0 0,0 1 0 0 0,1-1 1 0 0,-1 0-1 0 0,0 0 0 0 0,0 1 0 0 0,0-1 0 0 0,1 0 1 0 0,-1 0-1 0 0,0 1 0 0 0,0-1 0 0 0,0 0 1 0 0,1 0-1 0 0,-1 0 0 0 0,0 1 0 0 0,1-1 1 0 0,-1 0-1 0 0,0 0 0 0 0,1 0 0 0 0,-1 0 1 0 0,0 0-1 0 0,0 0 0 0 0,1 0 0 0 0,-1 0 1 0 0,0 0-1 0 0,1 0 0 0 0,-1 0 0 0 0,0 0 1 0 0,1 0-1 0 0,-1 0-3 0 0,-1 2 35 0 0,-84 76 521 0 0,69-66-537 0 0,0 1 0 0 0,1 1-1 0 0,1 1 1 0 0,0 0 0 0 0,1 0-1 0 0,0 2 1 0 0,1-1 0 0 0,-1 6-19 0 0,11-19 0 0 0,0 1 1 0 0,1-1 0 0 0,-1 1-1 0 0,1 0 1 0 0,0 0 0 0 0,0 0-1 0 0,0 0 1 0 0,1 0-1 0 0,0 0 1 0 0,-1 0 0 0 0,1 0-1 0 0,0 0 1 0 0,1 0 0 0 0,-1 0-1 0 0,1-1 1 0 0,0 1 0 0 0,0 0-1 0 0,0 0 1 0 0,0 0 0 0 0,1 0-1 0 0,-1-1 1 0 0,1 1 0 0 0,2 2-1 0 0,1 1 39 0 0,0-1 1 0 0,0-1 0 0 0,1 1 0 0 0,0-1-1 0 0,0 0 1 0 0,0 0 0 0 0,0-1 0 0 0,1 1-1 0 0,0-2 1 0 0,0 1 0 0 0,0-1 0 0 0,0 0-1 0 0,0 0 1 0 0,1-1 0 0 0,0 0 0 0 0,-1 0-1 0 0,6 0-39 0 0,95 5 361 0 0,-106-8-418 0 0,0 1 1 0 0,0 0 0 0 0,0-1-1 0 0,0 1 1 0 0,0-1 0 0 0,0 0-1 0 0,0 1 1 0 0,0-1 0 0 0,-1 0-1 0 0,1 0 1 0 0,0 0 0 0 0,-1-1-1 0 0,1 1 1 0 0,0 0 0 0 0,-1-1-1 0 0,1 1 1 0 0,-1-1 0 0 0,0 1-1 0 0,1-1 1 0 0,-1 1 0 0 0,0-1-1 0 0,0 0 1 0 0,0 0 0 0 0,0 0 56 0 0,5-15-4088 0 0,-4 0-4945 0 0,-2 10-2755 0 0</inkml:trace>
  <inkml:trace contextRef="#ctx0" brushRef="#br0" timeOffset="426.445">164 1 5969 0 0,'0'0'2485'0'0,"0"0"-1046"0"0,0 0-624 0 0,0 0 29 0 0,0 0 292 0 0,0 0 171 0 0,0 0-65 0 0,0 0-298 0 0,0 0-220 0 0,0 0-43 0 0,0 0 45 0 0,0 0 61 0 0,0 14-92 0 0,1 104 1070 0 0,1-60-759 0 0,3 19-495 0 0,-4 1 1 0 0,-4-1 0 0 0,-3 1 0 0 0,-3 0-512 0 0,-100 438-11 0 0,89-355-2533 0 0,28-151-2674 0 0,-4-8-1335 0 0,-2 1-3733 0 0</inkml:trace>
  <inkml:trace contextRef="#ctx0" brushRef="#br0" timeOffset="1415.859">696 409 3665 0 0,'0'0'789'0'0,"0"0"-58"0"0,0 0 377 0 0,0 0 485 0 0,0 0 240 0 0,0 0 29 0 0,0 0-137 0 0,0 0-170 0 0,0 0-225 0 0,0 0-247 0 0,0 0-198 0 0,0 0-129 0 0,0 0-72 0 0,21-4-72 0 0,69-15-63 0 0,-85 18-441 0 0,1 0 0 0 0,-1-1 0 0 0,0 1-1 0 0,0-1 1 0 0,0-1 0 0 0,0 1-1 0 0,0 0 1 0 0,-1-1 0 0 0,1 0 0 0 0,-1-1-1 0 0,1 1 1 0 0,-1 0 0 0 0,0-1 0 0 0,-1 0-1 0 0,1-1-107 0 0,11-10 400 0 0,-4 4-138 0 0,-12 12-253 0 0,1-1-1 0 0,0 1 0 0 0,0-1 0 0 0,0 1 1 0 0,0-1-1 0 0,0 0 0 0 0,0 1 0 0 0,0-1 1 0 0,0 1-1 0 0,0-1 0 0 0,0 0 0 0 0,0 1 1 0 0,0-1-1 0 0,0 1 0 0 0,0-1 0 0 0,0 1 1 0 0,1-1-1 0 0,-1 0 0 0 0,0 1 0 0 0,0-1 1 0 0,0 0-1 0 0,1 1 0 0 0,-1-1 0 0 0,0 0 1 0 0,0 1-1 0 0,1-1 0 0 0,-1 0 0 0 0,0 1 1 0 0,1-1-1 0 0,-1 0 0 0 0,0 0 0 0 0,1 1 1 0 0,-1-1-1 0 0,0 0 0 0 0,1 0 0 0 0,-1 0 1 0 0,1 0-1 0 0,-1 1 0 0 0,0-1 0 0 0,1 0 1 0 0,-1 0-1 0 0,1 0 0 0 0,-1 0 0 0 0,0 0 1 0 0,1 0-1 0 0,-1 0 0 0 0,1 0 0 0 0,-1 0 1 0 0,1 0-1 0 0,-1 0 0 0 0,0-1 0 0 0,1 1 1 0 0,-1 0-1 0 0,1 0 0 0 0,-1 0 0 0 0,0 0 1 0 0,1-1-1 0 0,-1 1 0 0 0,0 0 0 0 0,1 0 1 0 0,-1-1-1 0 0,0 1 0 0 0,1 0 0 0 0,-1-1 1 0 0,0 1-1 0 0,0 0 0 0 0,1-1 1 0 0,-1 1-1 0 0,0-1-8 0 0,6 18 53 0 0,-1 0 1 0 0,0 0-1 0 0,-1 0 1 0 0,-1 0-1 0 0,-1 0 1 0 0,0 1-1 0 0,-2-1 1 0 0,0 18-54 0 0,0-4 30 0 0,14 259 26 0 0,-13-276-54 0 0,20 126-74 0 0,12-55-8 0 0,-8-59-7 0 0,-25-26 100 0 0,7-22 461 0 0,58-270 39 0 0,35-107-346 0 0,-92 380-189 0 0,1 0 0 0 0,1 0 0 0 0,1 1 1 0 0,0 0-1 0 0,1 1 0 0 0,1 0 0 0 0,0 1 0 0 0,2 1 0 0 0,0 0 0 0 0,10-8 22 0 0,0-6-325 0 0,-25 28 16 0 0,-3 17-2517 0 0,-2 0-205 0 0,2-5-2179 0 0,-1-2-6026 0 0</inkml:trace>
  <inkml:trace contextRef="#ctx0" brushRef="#br0" timeOffset="2016.272">1325 1091 8418 0 0,'0'0'2408'0'0,"0"0"-365"0"0,0 0-180 0 0,0 0-216 0 0,0 0-274 0 0,0 0-277 0 0,0 0-272 0 0,0 0-154 0 0,0 0-114 0 0,0 0-35 0 0,0 0-17 0 0,0 0-40 0 0,8-20-23 0 0,27-62-43 0 0,-29 71-234 0 0,-1-1-1 0 0,1 1 0 0 0,1 0 1 0 0,0 1-1 0 0,0 0 0 0 0,1 0 1 0 0,0 0-1 0 0,9-7-163 0 0,0 0 131 0 0,48-53 440 0 0,-63 73-573 0 0,0-1 0 0 0,-1 1 0 0 0,1 0 0 0 0,-1-1 0 0 0,0 1 0 0 0,0 0 0 0 0,0 0 0 0 0,0 0 0 0 0,0 0 0 0 0,0 0 0 0 0,-1 0 0 0 0,1 0 0 0 0,-1 0 0 0 0,0 0 0 0 0,0 0 0 0 0,0 0 0 0 0,-1 0 0 0 0,1 0 0 0 0,-1 0 0 0 0,0 2 2 0 0,1-2-4 0 0,0 16 60 0 0,-1-16-58 0 0,0 1 1 0 0,0 0-1 0 0,1 0 1 0 0,0 0-1 0 0,0 0 1 0 0,0 0-1 0 0,0-1 1 0 0,0 1-1 0 0,1 0 1 0 0,0 0-1 0 0,0 0 1 0 0,0-1-1 0 0,0 1 1 0 0,0 0-1 0 0,1-1 1 0 0,0 1-1 0 0,-1-1 1 0 0,1 0-1 0 0,1 0 1 0 0,-1 1-1 0 0,0-1 1 0 0,1-1-1 0 0,-1 1 1 0 0,4 2 1 0 0,-2-4 19 0 0,-1 0-1 0 0,1 0 1 0 0,0-1 0 0 0,0 0 0 0 0,0 1 0 0 0,-1-1-1 0 0,1-1 1 0 0,0 1 0 0 0,0 0 0 0 0,0-1 0 0 0,-1 0 0 0 0,1 0-1 0 0,0 0 1 0 0,-1-1 0 0 0,1 1 0 0 0,-1-1 0 0 0,1 1-1 0 0,-1-2-18 0 0,90-59 265 0 0,-92 61-264 0 0,1-1 1 0 0,-1 1 0 0 0,0-1 0 0 0,1 1-1 0 0,-1-1 1 0 0,1 1 0 0 0,0 0 0 0 0,-1-1-1 0 0,1 1 1 0 0,0 0 0 0 0,0 0 0 0 0,0 1-1 0 0,0-1 1 0 0,-1 0 0 0 0,1 0 0 0 0,0 1-1 0 0,0 0 1 0 0,1-1 0 0 0,-1 1 0 0 0,0 0-1 0 0,0 0 1 0 0,0 0 0 0 0,0 0 0 0 0,0 0-1 0 0,0 0 1 0 0,0 1 0 0 0,0-1 0 0 0,0 1-1 0 0,0-1 1 0 0,0 1 0 0 0,0 0 0 0 0,0 0-1 0 0,0 0 1 0 0,-1 0 0 0 0,1 0 0 0 0,0 0-1 0 0,-1 0 1 0 0,2 2-2 0 0,47 144 107 0 0,-15-77-4579 0 0,-30-67-1973 0 0,-2-3-5576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5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15 1456 0 0,'0'0'2343'0'0,"0"0"-386"0"0,0 0-46 0 0,0 0 201 0 0,0 0 140 0 0,0 0-187 0 0,0 0-412 0 0,0 0-441 0 0,0 0-317 0 0,0 0-215 0 0,0 0-127 0 0,-26 19 1006 0 0,-4 13-1196 0 0,30-32-295 0 0,0 0 0 0 0,1 0 0 0 0,-1 0 0 0 0,0 0-1 0 0,0 0 1 0 0,1 0 0 0 0,-1 0 0 0 0,0 0 0 0 0,0 0 0 0 0,0 0 0 0 0,1 0-1 0 0,-1 0 1 0 0,0 0 0 0 0,0 0 0 0 0,1 0 0 0 0,-1 0 0 0 0,0 0 0 0 0,0 0-1 0 0,0 1 1 0 0,1-1 0 0 0,-1 0 0 0 0,0 0 0 0 0,0 0 0 0 0,0 0 0 0 0,1 0-1 0 0,-1 1 1 0 0,0-1 0 0 0,0 0 0 0 0,0 0 0 0 0,0 0 0 0 0,1 0 0 0 0,-1 1-1 0 0,0-1 1 0 0,0 0-68 0 0,74-68 796 0 0,-77 73 264 0 0,-16 32-138 0 0,16-23-4847 0 0,5-2-3842 0 0,-2-11-3972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7570 0 0,'0'0'2529'0'0,"0"0"-644"0"0,0 0-185 0 0,0 0 58 0 0,0 0-19 0 0,0 0-181 0 0,0 0-334 0 0,0 0-393 0 0,0 0-266 0 0,0 0-146 0 0,0 0-95 0 0,0 0-15 0 0,0 0-7 0 0,3 26 1720 0 0,5-28-1918 0 0,0 0 0 0 0,0-1 0 0 0,-1 0 1 0 0,1 0-1 0 0,-1 0 0 0 0,0-1 0 0 0,0 0 1 0 0,0-1-1 0 0,0 0 0 0 0,-1 0 0 0 0,6-6-104 0 0,-1 3 27 0 0,18-14 137 0 0,-28 21-114 0 0,-1 1 18 0 0,0 0 12 0 0,0 0 32 0 0,0 0 1 0 0,0 0-32 0 0,-12 15 305 0 0,-37 32 71 0 0,49-46-449 0 0,0-1 8 0 0,0 0-9 0 0,0 0-14 0 0,0 0 17 0 0,0 0-1 0 0,0 0-1 0 0,0 0-3 0 0,0 0-14 0 0,0 0-22 0 0,0 0-21 0 0,0 0-49 0 0,0 0-114 0 0,0-1-539 0 0,0-1 437 0 0,0 1-8249 0 0,2 1-3775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4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0 137 432 0 0,'0'0'2099'0'0,"0"0"-182"0"0,0 0-62 0 0,0 0-46 0 0,0 0-27 0 0,0 0-79 0 0,0 0-169 0 0,0 0-233 0 0,0 0-242 0 0,0 0-195 0 0,0 0-138 0 0,5-4 5013 0 0,23-15-5651 0 0,0 2-32 0 0,2 1 1 0 0,0 2 0 0 0,0 1-1 0 0,2 2 1 0 0,-1 0 0 0 0,1 2-1 0 0,1 2 1 0 0,-1 1 0 0 0,1 1-1 0 0,29 0-56 0 0,-61 5-32 0 0,-1 0-2 0 0,0 0 3 0 0,-1 23 52 0 0,-8 7 70 0 0,-1-1 0 0 0,-2 0 0 0 0,-1-1 0 0 0,-1 0 0 0 0,-2-1 0 0 0,-5 7-91 0 0,-9 16 32 0 0,-105 210 14 0 0,132-256-35 0 0,1-1-1 0 0,0 1 0 0 0,0 0 0 0 0,1-1 0 0 0,-1 1 0 0 0,1 0 0 0 0,0 0 0 0 0,0 1 0 0 0,0-1 0 0 0,0 0 0 0 0,1 0 0 0 0,0 0 0 0 0,0 0 0 0 0,0 1 0 0 0,0-1 0 0 0,0 0 0 0 0,1 0 0 0 0,0 0 0 0 0,0 0 1 0 0,0 1-1 0 0,1-2 0 0 0,-1 1 0 0 0,1 0 0 0 0,0 0 0 0 0,0 0 0 0 0,0-1 0 0 0,0 1 0 0 0,1-1 0 0 0,-1 0 0 0 0,1 1 0 0 0,0-1 0 0 0,0 0 0 0 0,0-1 0 0 0,1 1 0 0 0,-1-1 0 0 0,1 1 0 0 0,-1-1 0 0 0,1 0 1 0 0,2 1-11 0 0,12 1 214 0 0,1 0 0 0 0,0-2 0 0 0,0 0 1 0 0,0-1-1 0 0,1 0 0 0 0,-1-2 1 0 0,0 0-1 0 0,0-2 0 0 0,0 0 1 0 0,9-3-215 0 0,-22 5 764 0 0,-4 2-3779 0 0,2-1-4811 0 0,1 0-1133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5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18 10818 0 0,'0'0'1581'0'0,"0"0"-473"0"0,0 0-251 0 0,0 0 52 0 0,0 0 101 0 0,0 0-17 0 0,0 0-209 0 0,0 0-276 0 0,0 0-237 0 0,0 0-79 0 0,0 0 72 0 0,0 0 76 0 0,0 0 64 0 0,0 12-25 0 0,-6 216 648 0 0,1-208-1020 0 0,0 0 0 0 0,2 0 0 0 0,1 1 0 0 0,0-1 0 0 0,1 1 0 0 0,2 0 0 0 0,1 9-7 0 0,-1-28 19 0 0,0 1 0 0 0,0-1 1 0 0,0 1-1 0 0,0-1 0 0 0,1 1 0 0 0,0-1 1 0 0,-1 0-1 0 0,1 0 0 0 0,0 0 0 0 0,0 0 1 0 0,0 0-1 0 0,0 0 0 0 0,0 0 1 0 0,0-1-1 0 0,1 1 0 0 0,-1-1 0 0 0,1 0 1 0 0,-1 1-1 0 0,1-1 0 0 0,-1 0 0 0 0,1 0 1 0 0,0-1-1 0 0,-1 1 0 0 0,1-1 0 0 0,0 1 1 0 0,0-1-1 0 0,-1 0 0 0 0,1 0 0 0 0,0 0 1 0 0,0 0-1 0 0,-1-1 0 0 0,1 1 0 0 0,0-1 1 0 0,0 1-1 0 0,-1-1 0 0 0,1 0 0 0 0,-1 0 1 0 0,1 0-1 0 0,-1-1 0 0 0,1 1 0 0 0,-1 0 1 0 0,0-1-1 0 0,1 0 0 0 0,-1 0 1 0 0,0 1-1 0 0,0-1 0 0 0,0 0 0 0 0,-1 0 1 0 0,1-1-1 0 0,0 0-19 0 0,27-22 274 0 0,-2-2 1 0 0,0-1 0 0 0,-2-2-1 0 0,-1 0 1 0 0,-1-2-275 0 0,-20 28 15 0 0,141-217 560 0 0,-118 174-326 0 0,-27 62-25 0 0,-11 40-132 0 0,3-8-84 0 0,1 1-1 0 0,3 0 0 0 0,2 0 0 0 0,2 41-7 0 0,-3 42-63 0 0,-1 381-152 0 0,6-506 219 0 0,0 0 1 0 0,0 1-1 0 0,-1-1 0 0 0,1 0 1 0 0,-1 1-1 0 0,-1-1 1 0 0,1 0-1 0 0,-1 1 0 0 0,0-1 1 0 0,-1 0-1 0 0,1 0 0 0 0,-1 0 1 0 0,-1 0-1 0 0,1 0 1 0 0,-1 0-1 0 0,0-1 0 0 0,0 1 1 0 0,0-1-1 0 0,-1 0 0 0 0,0 0 1 0 0,0 0-1 0 0,0 0 0 0 0,-1-1 1 0 0,1 0-1 0 0,-1 1 1 0 0,0-2-1 0 0,-1 1 0 0 0,1-1 1 0 0,0 0-1 0 0,-1 0 0 0 0,0 0 1 0 0,0-1-1 0 0,0 1 1 0 0,0-2-1 0 0,0 1 0 0 0,-2 0-4 0 0,4-2 20 0 0,0 0-1 0 0,0 1 1 0 0,0-2-1 0 0,0 1 1 0 0,0 0-1 0 0,0-1 1 0 0,0 0-1 0 0,0 0 0 0 0,0 0 1 0 0,0 0-1 0 0,1-1 1 0 0,-1 1-1 0 0,0-1 1 0 0,1 0-1 0 0,-1 0 1 0 0,1 0-1 0 0,0-1 1 0 0,0 1-1 0 0,0-1 1 0 0,0 0-1 0 0,0 1 0 0 0,0-1 1 0 0,1-1-1 0 0,-1 1 1 0 0,1 0-1 0 0,0-1 1 0 0,-1-2-20 0 0,-1-4-12 0 0,1 0 1 0 0,0 0-1 0 0,1 0 1 0 0,0 0-1 0 0,0 0 1 0 0,1 0 0 0 0,1 0-1 0 0,0-1 1 0 0,0 1-1 0 0,1 0 1 0 0,0 0-1 0 0,1 0 1 0 0,0 0-1 0 0,0 0 1 0 0,1 0-1 0 0,1 0 1 0 0,0 1 0 0 0,0-1-1 0 0,1 1 1 0 0,0 0-1 0 0,0 1 1 0 0,3-3 11 0 0,59-77-2395 0 0,-32 58-7034 0 0,-25 22-2330 0 0</inkml:trace>
  <inkml:trace contextRef="#ctx0" brushRef="#br0" timeOffset="521.881">613 718 9858 0 0,'0'0'1202'0'0,"0"0"-382"0"0,0 0 85 0 0,0 0 361 0 0,0 0 252 0 0,0 0-18 0 0,0 0-149 0 0,0 0-248 0 0,0 0-207 0 0,0 0-161 0 0,0 0-143 0 0,0 0-83 0 0,8-11-64 0 0,44-66 719 0 0,-48 67-1043 0 0,0 0 0 0 0,1 0 0 0 0,0 0 0 0 0,0 1 0 0 0,1-1 0 0 0,0 1 0 0 0,1 1 0 0 0,-1-1 0 0 0,2 1 0 0 0,-1 0 0 0 0,1 1 0 0 0,1 0-1 0 0,-1 0 1 0 0,2 0-121 0 0,-6 55-214 0 0,-5-47 214 0 0,0 1 0 0 0,0 0 0 0 0,1 0 0 0 0,-1 0 0 0 0,0 1 0 0 0,1-1-1 0 0,0 0 1 0 0,-1 0 0 0 0,1 0 0 0 0,0 0 0 0 0,0 0 0 0 0,0 1 0 0 0,0-1 0 0 0,0 0 0 0 0,1 0 0 0 0,-1 0 0 0 0,1 0 0 0 0,-1 0 0 0 0,1 0 0 0 0,0 0 0 0 0,0 0 0 0 0,0 0 0 0 0,0 0 0 0 0,0 0 0 0 0,0 0 0 0 0,0-1 0 0 0,1 1 0 0 0,-1 0 0 0 0,1-1 0 0 0,-1 1 0 0 0,1-1-1 0 0,0 0 1 0 0,0 1 0 0 0,-1-1 0 0 0,74-20 298 0 0,75-80-118 0 0,-149 99-180 0 0,0-1 0 0 0,0 1 0 0 0,0 0 1 0 0,0 0-1 0 0,0 0 0 0 0,0 0 0 0 0,0 0 0 0 0,0 0 0 0 0,0 0 1 0 0,0 0-1 0 0,0 0 0 0 0,-1 0 0 0 0,1 1 0 0 0,0-1 0 0 0,0 0 1 0 0,0 1-1 0 0,0-1 0 0 0,0 0 0 0 0,0 1 0 0 0,0-1 0 0 0,0 1 1 0 0,-1 0-1 0 0,1-1 0 0 0,0 1 0 0 0,0 0 0 0 0,-1-1 0 0 0,1 1 0 0 0,0 0 1 0 0,-1 0-1 0 0,1 0 0 0 0,-1-1 0 0 0,1 1 0 0 0,-1 0 0 0 0,1 0 1 0 0,-1 0-1 0 0,0 0 0 0 0,0 0 0 0 0,1 0 0 0 0,-1 0 0 0 0,0 0 1 0 0,0 0-1 0 0,0 0 0 0 0,12 53 64 0 0,-11-44-83 0 0,30 44-255 0 0,-8-60-9045 0 0,-18 2-1942 0 0</inkml:trace>
  <inkml:trace contextRef="#ctx0" brushRef="#br0" timeOffset="807.298">1274 350 5321 0 0,'0'0'3282'0'0,"0"0"-1435"0"0,0 0-562 0 0,0 0 115 0 0,0 0 161 0 0,0 0-63 0 0,0 0-151 0 0,0 0-184 0 0,0 0-209 0 0,0 0-197 0 0,0 0-148 0 0,0 0-142 0 0,0 0-76 0 0,29 5-64 0 0,91 14-71 0 0,-31-18 115 0 0,-65-4-897 0 0,11 0 915 0 0,-24 2-4821 0 0,1 1-4350 0 0,-12 0-703 0 0</inkml:trace>
  <inkml:trace contextRef="#ctx0" brushRef="#br0" timeOffset="1054.023">1419 88 10306 0 0,'0'0'2003'0'0,"0"0"-730"0"0,0 0-301 0 0,0 0 60 0 0,0 0 43 0 0,0 0-51 0 0,0 0-166 0 0,0 0-204 0 0,-9 33-153 0 0,-28 104-144 0 0,28-56 91 0 0,29 64-564 0 0,-4-85-3910 0 0,-14-52-1867 0 0,-1-4-4575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5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1540 7930 0 0,'0'0'1464'0'0,"0"0"-324"0"0,0 0-70 0 0,0 0 123 0 0,0 0 130 0 0,0 0-16 0 0,0 0-172 0 0,5-36-229 0 0,19-115-187 0 0,10 44 434 0 0,-12 62-746 0 0,3 1 1 0 0,1 1-1 0 0,2 1 1 0 0,1 2-1 0 0,3 1 0 0 0,1 1 1 0 0,2 2-1 0 0,1 1 0 0 0,2 2 1 0 0,1 2-1 0 0,18-10-407 0 0,21 3 287 0 0,-62 74 32 0 0,-15-26-245 0 0,3 33 147 0 0,-2 1 0 0 0,-2-1 1 0 0,-2 1-1 0 0,-7 39-221 0 0,9-80 6 0 0,-10 88 107 0 0,-4 0-1 0 0,-4-1 0 0 0,-14 38-112 0 0,24-105 49 0 0,8-23-35 0 0,0 0-11 0 0,0 0 18 0 0,1-15 175 0 0,34-88 12 0 0,-6 38-212 0 0,3 2 0 0 0,3 0 0 0 0,2 3 0 0 0,3 1-1 0 0,2 1 1 0 0,3 3 0 0 0,35-32 4 0 0,-65 71-11 0 0,1 1 0 0 0,1 1-1 0 0,0 0 1 0 0,1 2 0 0 0,0 0 0 0 0,1 1 0 0 0,0 0 0 0 0,18-6 11 0 0,-36 16-2 0 0,1 0 0 0 0,0 1 0 0 0,-1-1 1 0 0,1 0-1 0 0,0 1 0 0 0,-1-1 0 0 0,1 0 1 0 0,0 1-1 0 0,0 0 0 0 0,-1-1 0 0 0,1 1 1 0 0,0 0-1 0 0,0 0 0 0 0,0 0 0 0 0,-1 0 1 0 0,1 1-1 0 0,0-1 0 0 0,0 0 0 0 0,0 1 1 0 0,-1-1-1 0 0,1 1 0 0 0,0 0 0 0 0,-1-1 0 0 0,1 1 1 0 0,0 0-1 0 0,-1 0 0 0 0,1 0 0 0 0,-1 0 1 0 0,0 0-1 0 0,1 1 0 0 0,-1-1 0 0 0,0 0 1 0 0,1 1-1 0 0,-1-1 0 0 0,0 0 0 0 0,0 1 1 0 0,0 0-1 0 0,-1-1 0 0 0,1 1 0 0 0,0-1 1 0 0,0 1-1 0 0,-1 0 0 0 0,1 0 2 0 0,5 87 199 0 0,-7-66-160 0 0,-31 201 208 0 0,10-112-74 0 0,-3 47-17 0 0,25-152-1178 0 0,15-36-2801 0 0,-5 18-1339 0 0,-6 8 1584 0 0,4-5-7981 0 0</inkml:trace>
  <inkml:trace contextRef="#ctx0" brushRef="#br0" timeOffset="1164.06">1677 929 6433 0 0,'0'0'1870'0'0,"0"0"-618"0"0,0 0-241 0 0,0 0 112 0 0,0 0 157 0 0,0 0 42 0 0,0 0-76 0 0,0 0-125 0 0,0 0-182 0 0,0 0-183 0 0,0 0-157 0 0,0 0-122 0 0,0 0-83 0 0,-33 32-38 0 0,-101 100-16 0 0,79-55 147 0 0,52-64-394 0 0,-1-4-60 0 0,0 0 0 0 0,1 0 0 0 0,1 0-1 0 0,-1 0 1 0 0,1 0 0 0 0,1 1 0 0 0,0-1 0 0 0,0 1 0 0 0,1-1-1 0 0,0 1 1 0 0,1-1 0 0 0,0 1 0 0 0,0-1 0 0 0,1 1 0 0 0,0-1-1 0 0,1 0 1 0 0,0 0 0 0 0,0 0 0 0 0,1 0 0 0 0,0-1 0 0 0,1 1-1 0 0,0-1 1 0 0,0 0 0 0 0,1-1 0 0 0,0 1 0 0 0,2 1-33 0 0,-2-3 94 0 0,1-2 0 0 0,0 1 1 0 0,0-1-1 0 0,0 0 0 0 0,0 0 1 0 0,0-1-1 0 0,1 0 0 0 0,0 0 0 0 0,-1-1 1 0 0,1 0-1 0 0,0-1 0 0 0,0 1 1 0 0,0-1-1 0 0,0-1 0 0 0,0 0 1 0 0,0 0-1 0 0,1 0 0 0 0,-1-1 1 0 0,0 0-1 0 0,0-1 0 0 0,-1 0 1 0 0,1 0-1 0 0,0-1 0 0 0,0 0 0 0 0,-1 0 1 0 0,0 0-1 0 0,0-1 0 0 0,0 0 1 0 0,0-1-1 0 0,0 0 0 0 0,-1 0 1 0 0,0 0-1 0 0,0-1 0 0 0,0 1 1 0 0,-1-2-1 0 0,0 1 0 0 0,0 0 1 0 0,-1-1-1 0 0,3-4-94 0 0,2-6 56 0 0,0 0-1 0 0,0 0 1 0 0,-2-1 0 0 0,0 0 0 0 0,-1-1-1 0 0,-1 0 1 0 0,-1 0 0 0 0,0 0 0 0 0,-2 0-1 0 0,0 0 1 0 0,-1-1 0 0 0,-1 1 0 0 0,-1-1-1 0 0,-1 1 1 0 0,0 0 0 0 0,-1 0-1 0 0,-1 0 1 0 0,-1 0 0 0 0,-1 0 0 0 0,-1 1-1 0 0,0 0 1 0 0,-1 0 0 0 0,-1 1 0 0 0,-1 0-1 0 0,-9-12-55 0 0,16 25-20 0 0,0 0 0 0 0,0 1 0 0 0,-1-1 0 0 0,1 1 0 0 0,-1 0 0 0 0,0 0 0 0 0,1 0 0 0 0,-1 1 0 0 0,0-1 0 0 0,-1 1 0 0 0,1 0 0 0 0,0 0 0 0 0,-1 0 0 0 0,1 1 0 0 0,-1 0 0 0 0,1 0 0 0 0,-1 0 0 0 0,-1 0 20 0 0,3 38-604 0 0,6-34 598 0 0,1 1-1 0 0,0-1 0 0 0,0 0 1 0 0,0 0-1 0 0,0 0 1 0 0,0-1-1 0 0,1 1 0 0 0,-1-1 1 0 0,1 0-1 0 0,0 0 0 0 0,-1-1 1 0 0,1 1-1 0 0,0-1 1 0 0,0 0-1 0 0,0-1 0 0 0,0 1 1 0 0,0-1-1 0 0,0 0 1 0 0,0 0-1 0 0,0 0 0 0 0,0-1 1 0 0,0 0-1 0 0,0 0 1 0 0,1 0 6 0 0,267-75 261 0 0,-245 69-239 0 0,-14 3-22 0 0,1 0 0 0 0,-1 1-1 0 0,0 0 1 0 0,1 2 0 0 0,-1-1 0 0 0,1 2-1 0 0,0 0 1 0 0,-1 1 0 0 0,6 1 0 0 0,-16 1 12 0 0,0 0 1 0 0,0 0 0 0 0,0 1-1 0 0,0 0 1 0 0,0 0-1 0 0,-1 0 1 0 0,0 0-1 0 0,0 0 1 0 0,0 1 0 0 0,0-1-1 0 0,-1 1 1 0 0,1 0-1 0 0,-1 0 1 0 0,-1 0-1 0 0,1 0 1 0 0,-1 0-1 0 0,1 0 1 0 0,-2 0 0 0 0,1 0-1 0 0,0 1 1 0 0,-1-1-1 0 0,0 0 1 0 0,0 1-1 0 0,-1-1 1 0 0,0 0 0 0 0,1 0-1 0 0,-2 1 1 0 0,1-1-1 0 0,-1 0 1 0 0,1 0-1 0 0,-2 0-12 0 0,-151 395 404 0 0,150-326-497 0 0,6-73 94 0 0,-1-1-1 0 0,1 1 1 0 0,0-1-1 0 0,0 1 1 0 0,0-1 0 0 0,0 0-1 0 0,0 0 1 0 0,0 0-1 0 0,0 0 1 0 0,0 0-1 0 0,0 0 1 0 0,0 0 0 0 0,-1-1-1 0 0,1 1 1 0 0,0 0-1 0 0,0-1 1 0 0,0 0 0 0 0,0 0-1 0 0,-1 1 1 0 0,1-1-1 0 0,0 0 1 0 0,-1 0-1 0 0,1 0 1 0 0,0-1 0 0 0,-1 1-1 0 0,1 0 1 0 0,-1-1-1 0 0,0 1 1 0 0,1-1-1 0 0,-1 1 4 0 0,35-30 64 0 0,0-3 0 0 0,-2 0 0 0 0,-2-2 0 0 0,17-26-68 0 0,-9 14 8 0 0,-3 2 14 0 0,-2 2-50 0 0,2 1 0 0 0,2 2 0 0 0,1 2 0 0 0,11-6 28 0 0,-21 30-112 0 0,-30 38 26 0 0,-38 93 147 0 0,19-74-39 0 0,11-22 5 0 0,-6 12-18 0 0,2 1-1 0 0,1 0 1 0 0,1 0-1 0 0,2 1 0 0 0,-3 23-8 0 0,11-57-2 0 0,0 1 0 0 0,-1-1 0 0 0,1 1 0 0 0,0-1 0 0 0,-1 1-1 0 0,1-1 1 0 0,0 1 0 0 0,0-1 0 0 0,0 1 0 0 0,-1-1-1 0 0,1 1 1 0 0,0-1 0 0 0,0 1 0 0 0,0 0 0 0 0,0-1-1 0 0,0 1 1 0 0,0-1 0 0 0,0 1 0 0 0,0-1 0 0 0,0 1 0 0 0,0-1-1 0 0,0 1 1 0 0,0 0 0 0 0,1-1 0 0 0,-1 1 0 0 0,0-1-1 0 0,0 1 1 0 0,0-1 0 0 0,1 1 0 0 0,-1-1 0 0 0,0 1 0 0 0,1-1-1 0 0,-1 0 1 0 0,0 1 0 0 0,1-1 0 0 0,-1 1 0 0 0,1-1-1 0 0,-1 0 1 0 0,1 1 0 0 0,-1-1 0 0 0,1 0 0 0 0,-1 1 0 0 0,1-1-1 0 0,-1 0 1 0 0,1 0 0 0 0,-1 0 0 0 0,1 0 0 0 0,-1 1-1 0 0,1-1 1 0 0,-1 0 0 0 0,1 0 0 0 0,0 0 0 0 0,-1 0 0 0 0,1 0 2 0 0,25-23 48 0 0,94-110 144 0 0,-52 55-234 0 0,4 2 0 0 0,36-26 42 0 0,-37 51-35 0 0,-65 92-49 0 0,-7-19 102 0 0,-2 0-1 0 0,-1 0 1 0 0,-1 0-1 0 0,-1 0 0 0 0,0-1 1 0 0,-8 14-18 0 0,-17 66 46 0 0,0 134 15 0 0,31-235-60 0 0,1 0 0 0 0,-1 0 1 0 0,0-1-1 0 0,0 1 0 0 0,0 0 0 0 0,1 0 0 0 0,-1 0 0 0 0,0-1 0 0 0,0 1 0 0 0,1 0 0 0 0,-1 0 0 0 0,0 0 0 0 0,1 0 0 0 0,-1 0 0 0 0,0-1 0 0 0,0 1 0 0 0,1 0 0 0 0,-1 0 0 0 0,0 0 0 0 0,1 0 0 0 0,-1 0 0 0 0,0 0 0 0 0,1 0 0 0 0,-1 0 0 0 0,0 0 0 0 0,1 0 0 0 0,-1 0 0 0 0,0 0 0 0 0,1 0 0 0 0,-1 1 0 0 0,0-1 0 0 0,0 0 0 0 0,1 0 0 0 0,-1 0 0 0 0,0 0 0 0 0,1 0 0 0 0,-1 1 0 0 0,0-1 0 0 0,0 0 0 0 0,1 0 0 0 0,-1 0 0 0 0,0 1 0 0 0,0-1 0 0 0,0 0 0 0 0,0 0 0 0 0,1 1 0 0 0,-1-1 0 0 0,0 0 0 0 0,0 1 0 0 0,0-1 0 0 0,0 0 0 0 0,0 1 0 0 0,0-1 0 0 0,1 0 0 0 0,-1 0 0 0 0,0 1 0 0 0,0-1 0 0 0,0 0 0 0 0,0 1-1 0 0,15-28-140 0 0,-15 27 101 0 0,7-27-1297 0 0,-6 21-2549 0 0,-1-1-3476 0 0,0 4-4910 0 0</inkml:trace>
  <inkml:trace contextRef="#ctx0" brushRef="#br0" timeOffset="2884.059">3257 1224 5473 0 0,'0'0'652'0'0,"0"0"-118"0"0,0 0 275 0 0,0 0 453 0 0,0 0 217 0 0,0 0 6 0 0,0 0-116 0 0,0 0-174 0 0,0 0-96 0 0,0 0-111 0 0,31 5-75 0 0,102 16-55 0 0,-50-28 446 0 0,-71 2-1045 0 0,8-4 24 0 0,-1 0 1 0 0,0-1-1 0 0,0-2 1 0 0,-1 1-1 0 0,-1-2 1 0 0,0 0-1 0 0,-1-1 0 0 0,0-1 1 0 0,-1-1-1 0 0,-1 0 1 0 0,0-1-1 0 0,-1 0 1 0 0,9-16-284 0 0,-19 29 36 0 0,-1 0 0 0 0,1 0 1 0 0,-1 0-1 0 0,0-1 0 0 0,0 1 0 0 0,0-1 1 0 0,-1 1-1 0 0,1-1 0 0 0,-1 1 0 0 0,0-1 1 0 0,0 0-1 0 0,-1 1 0 0 0,0-1 1 0 0,1 0-1 0 0,-1 0 0 0 0,-1 0 0 0 0,1 1 1 0 0,-1-1-1 0 0,0 0 0 0 0,0 1 1 0 0,0-1-1 0 0,-1 0 0 0 0,0 1 0 0 0,0 0 1 0 0,0-1-1 0 0,0 1 0 0 0,0 0 1 0 0,-1 0-1 0 0,0 0 0 0 0,0 0 0 0 0,0 1 1 0 0,0-1-1 0 0,-1 1 0 0 0,1 0 1 0 0,-1 0-1 0 0,0 0 0 0 0,0 0 0 0 0,0 1 1 0 0,-3-2-37 0 0,-1 3-14 0 0,-1 0 1 0 0,1 0-1 0 0,-1 0 0 0 0,1 1 1 0 0,0 1-1 0 0,-1 0 1 0 0,1 0-1 0 0,-1 0 1 0 0,1 1-1 0 0,0 0 1 0 0,0 1-1 0 0,0 0 1 0 0,0 0-1 0 0,0 1 1 0 0,1 0-1 0 0,0 0 0 0 0,0 0 1 0 0,0 1-1 0 0,-6 5 14 0 0,-3 4-40 0 0,0 0-1 0 0,1 2 1 0 0,0 0-1 0 0,2 0 0 0 0,0 1 1 0 0,0 1-1 0 0,-2 7 41 0 0,4-5-24 0 0,0 0 0 0 0,2 0 0 0 0,0 1 0 0 0,2 1 0 0 0,0-1-1 0 0,1 1 1 0 0,2 0 0 0 0,0 1 0 0 0,1-1 0 0 0,1 1 0 0 0,2-1 0 0 0,0 6 24 0 0,0-23 5 0 0,1 0 1 0 0,0 0 0 0 0,0 0-1 0 0,0 0 1 0 0,1 0 0 0 0,-1-1-1 0 0,1 1 1 0 0,0 0 0 0 0,1-1-1 0 0,-1 1 1 0 0,1-1 0 0 0,0 0-1 0 0,0 0 1 0 0,0 0 0 0 0,0 0-1 0 0,1 0 1 0 0,0-1 0 0 0,0 0-1 0 0,0 1 1 0 0,0-1-1 0 0,0-1 1 0 0,0 1 0 0 0,1-1-1 0 0,-1 1 1 0 0,1-1 0 0 0,0-1-1 0 0,0 1 1 0 0,0-1 0 0 0,1 1-6 0 0,5 0 59 0 0,-1 1-1 0 0,2-1 1 0 0,-1-1 0 0 0,0 0 0 0 0,0-1 0 0 0,0 0-1 0 0,0 0 1 0 0,1-1 0 0 0,-1-1 0 0 0,0 0-1 0 0,0 0 1 0 0,10-5-59 0 0,32-17 265 0 0,-2-3-1 0 0,0-3 1 0 0,-2-1 0 0 0,-1-3-1 0 0,-2-2 1 0 0,10-12-265 0 0,33-22 149 0 0,-59 46-129 0 0,4-4-33 0 0,2 2-1 0 0,2 1 1 0 0,0 1-1 0 0,13-4 14 0 0,-50 28-1 0 0,-1-1-1 0 0,1 1 1 0 0,-1 0-1 0 0,1-1 0 0 0,-1 1 1 0 0,1 0-1 0 0,0-1 1 0 0,-1 1-1 0 0,1 0 0 0 0,0 0 1 0 0,-1 0-1 0 0,1 0 1 0 0,0 0-1 0 0,0 0 0 0 0,-1-1 1 0 0,1 2-1 0 0,0-1 1 0 0,-1 0-1 0 0,1 0 1 0 0,0 0-1 0 0,-1 0 0 0 0,1 0 1 0 0,0 0-1 0 0,-1 1 1 0 0,1-1-1 0 0,0 0 0 0 0,-1 1 1 0 0,1-1-1 0 0,-1 0 1 0 0,1 1-1 0 0,-1-1 0 0 0,1 1 1 0 0,-1-1-1 0 0,1 1 1 0 0,-1-1-1 0 0,1 1 1 0 0,-1-1-1 0 0,1 1 0 0 0,-1-1 1 0 0,0 1-1 0 0,1 0 1 0 0,-1-1-1 0 0,0 1 0 0 0,0 0 1 0 0,1-1-1 0 0,-1 1 1 0 0,0 0-1 0 0,0-1 0 0 0,0 1 1 0 0,0 0-1 0 0,0-1 1 0 0,0 1-1 0 0,0 0 0 0 0,0-1 1 0 0,0 1-1 0 0,0 0 1 0 0,0 0-1 0 0,-1-1 1 0 0,1 1-1 0 0,0 0 2 0 0,-10 46 39 0 0,10-47-39 0 0,-111 260 164 0 0,105-186-221 0 0,9-71 53 0 0,0-1 1 0 0,0 0-1 0 0,1 0 1 0 0,-1-1-1 0 0,0 1 1 0 0,1-1-1 0 0,-1 1 0 0 0,1-1 1 0 0,-1 0-1 0 0,1 0 1 0 0,0-1-1 0 0,0 1 1 0 0,-1-1-1 0 0,1 0 0 0 0,0 0 1 0 0,0 0-1 0 0,-1 0 1 0 0,1-1-1 0 0,0 1 0 0 0,-1-1 1 0 0,1 0-1 0 0,1-1 4 0 0,10-3 8 0 0,-1-1 0 0 0,-1-1-1 0 0,1 0 1 0 0,-1-1-1 0 0,0 0 1 0 0,-1-1-1 0 0,0 0 1 0 0,0-1 0 0 0,-1-1-1 0 0,1-2-7 0 0,-10 12 2 0 0,7-7 5 0 0,49-47-7 0 0,1 2 1 0 0,4 4 0 0 0,1 2 0 0 0,58-31-1 0 0,-90 66-70 0 0,-31 35-29 0 0,-2-10 122 0 0,-1-1 0 0 0,-1 1 1 0 0,-1 0-1 0 0,1-1 0 0 0,-2 1 1 0 0,0-1-1 0 0,0-1 0 0 0,-1 1 0 0 0,-7 10-23 0 0,-11 25 8 0 0,14-26-9 0 0,0-1-5 0 0,0 1 1 0 0,2-1-1 0 0,0 1 1 0 0,1 1-1 0 0,1-1 1 0 0,2 1-1 0 0,0 0 1 0 0,-1 22 5 0 0,5-41 5 0 0,0 0-1 0 0,1 0 1 0 0,-1 0 0 0 0,1 0-1 0 0,0-1 1 0 0,0 1 0 0 0,0 0-1 0 0,0-1 1 0 0,1 1 0 0 0,-1-1-1 0 0,1 1 1 0 0,-1-1-1 0 0,1 0 1 0 0,0 0 0 0 0,0 0-1 0 0,0 0 1 0 0,0 0 0 0 0,0 0-1 0 0,0 0 1 0 0,1 0 0 0 0,-1-1-1 0 0,1 0 1 0 0,-1 1 0 0 0,1-1-1 0 0,-1 0 1 0 0,1 0 0 0 0,0 0-1 0 0,0 0 1 0 0,-1-1 0 0 0,1 1-1 0 0,0-1 1 0 0,0 0-1 0 0,0 0 1 0 0,0 0 0 0 0,-1 0-1 0 0,1 0 1 0 0,0 0 0 0 0,0-1-1 0 0,0 0-4 0 0,56-6 331 0 0,35-41-196 0 0,-66 29-113 0 0,1-1 0 0 0,-2-1 0 0 0,-1-1 0 0 0,-1-2 0 0 0,-1-1 0 0 0,-1 0 0 0 0,-1-2 0 0 0,-1-1 0 0 0,-1 0 0 0 0,7-17-22 0 0,28-57 136 0 0,-4-2-1 0 0,15-54-135 0 0,-34 81 13 0 0,-13 35-18 0 0,-1-2 1 0 0,-2 0-1 0 0,-3-1 0 0 0,-1-1 1 0 0,-2 0-1 0 0,-3-1 0 0 0,-1 1 1 0 0,-2-1-1 0 0,-3 0 0 0 0,-1 0 1 0 0,-3 0-1 0 0,-6-37 5 0 0,-18 19 81 0 0,27 64-85 0 0,-1 0 0 0 0,0-1 0 0 0,1 1 0 0 0,-1 0 0 0 0,0 0 0 0 0,0 0 0 0 0,0 0 0 0 0,0 0 0 0 0,0 1 0 0 0,0-1 0 0 0,0 0 0 0 0,0 0 0 0 0,0 0 0 0 0,0 1 0 0 0,0-1 0 0 0,0 1 0 0 0,-1-1 0 0 0,1 1 0 0 0,0-1 0 0 0,0 1 0 0 0,-1 0 0 0 0,1 0 0 0 0,0-1 0 0 0,-1 1 0 0 0,1 0 0 0 0,0 0 0 0 0,-1 0 0 0 0,1 0-1 0 0,0 1 1 0 0,-1-1 0 0 0,1 0 0 0 0,0 1 0 0 0,0-1 0 0 0,-1 0 0 0 0,1 1 0 0 0,0 0 0 0 0,0-1 0 0 0,0 1 0 0 0,0 0 0 0 0,0-1 0 0 0,-1 1 0 0 0,1 0 0 0 0,1 0 0 0 0,-1 0 0 0 0,0 0 0 0 0,0 0 0 0 0,0 0 0 0 0,0 0 0 0 0,0 1 4 0 0,-12 19-16 0 0,1 0 0 0 0,0 1 1 0 0,2 0-1 0 0,0 0 0 0 0,2 1 0 0 0,0 1 1 0 0,2-1-1 0 0,1 1 0 0 0,0 0 0 0 0,2 1 1 0 0,0 22 15 0 0,0-28-10 0 0,-10 144 73 0 0,7 0 0 0 0,10 90-63 0 0,1-15 34 0 0,-13 130-271 0 0,25-489-2828 0 0,-13-37-2085 0 0,-7 55-1372 0 0,0 61 869 0 0,-3 13-1259 0 0</inkml:trace>
  <inkml:trace contextRef="#ctx0" brushRef="#br0" timeOffset="3085.046">5017 653 304 0 0,'0'0'3430'0'0,"0"0"-1033"0"0,0 0-397 0 0,0 0-128 0 0,0 0-67 0 0,0 0-115 0 0,0 0-198 0 0,0 0-263 0 0,0 0-271 0 0,0 0-205 0 0,0 0-96 0 0,0 0 17 0 0,0 0 49 0 0,-26 10 24 0 0,-76 34-8 0 0,101-43-720 0 0,0-1 0 0 0,0 0-1 0 0,0 0 1 0 0,1 1 0 0 0,-1-1 0 0 0,0 0 0 0 0,0 1 0 0 0,1-1-1 0 0,-1 1 1 0 0,0-1 0 0 0,1 1 0 0 0,-1-1 0 0 0,0 1 0 0 0,1-1 0 0 0,-1 1-1 0 0,1-1 1 0 0,-1 1 0 0 0,1 0 0 0 0,-1 0 0 0 0,1-1 0 0 0,0 1-1 0 0,-1 0 1 0 0,1-1 0 0 0,0 1 0 0 0,-1 0 0 0 0,1 0 0 0 0,0 0-1 0 0,0-1 1 0 0,0 1 0 0 0,0 0 0 0 0,0 0 0 0 0,0 0 0 0 0,0 0 0 0 0,0-1-1 0 0,0 1 1 0 0,0 0 0 0 0,0 0 0 0 0,0 0 0 0 0,1 0 0 0 0,-1-1-1 0 0,0 1 1 0 0,1 0 0 0 0,-1 0 0 0 0,0-1 0 0 0,1 1 0 0 0,-1 0-1 0 0,1-1 1 0 0,-1 1 0 0 0,1 0 0 0 0,0-1 0 0 0,-1 1 0 0 0,1-1 0 0 0,0 1-1 0 0,-1-1 1 0 0,1 1 0 0 0,0-1 0 0 0,-1 0 0 0 0,1 1 0 0 0,0-1-1 0 0,0 0 1 0 0,-1 1 0 0 0,1-1 0 0 0,0 0 0 0 0,0 0 0 0 0,0 0-19 0 0,4 3 153 0 0,17 8 102 0 0,1 0 0 0 0,0-2 0 0 0,0-1 0 0 0,1 0 0 0 0,0-2 1 0 0,0-1-1 0 0,0-1 0 0 0,1 0 0 0 0,0-2 0 0 0,0-1 0 0 0,-1-2 1 0 0,1 0-1 0 0,8-2-255 0 0,25 2 213 0 0,350-39-421 0 0,-312 28-484 0 0,-46 5-1941 0 0,0 1-6141 0 0,-36 5-2808 0 0</inkml:trace>
  <inkml:trace contextRef="#ctx0" brushRef="#br0" timeOffset="3398.956">5933 815 9554 0 0,'0'0'947'0'0,"0"0"-302"0"0,0 0 140 0 0,0 0 323 0 0,0 0 179 0 0,0 0 0 0 0,0 0-191 0 0,0 0-213 0 0,0 0-144 0 0,-10 33-135 0 0,-34 104-96 0 0,17-19 495 0 0,26-110-942 0 0,0 1 0 0 0,0-1-1 0 0,1 0 1 0 0,0 1 0 0 0,0-1 0 0 0,1 1 0 0 0,0-1 0 0 0,1 1 0 0 0,0-1 0 0 0,0 0 0 0 0,0 0 0 0 0,1 0 0 0 0,1 0 0 0 0,-1 0 0 0 0,1-1 0 0 0,5 8-61 0 0,-6-10 97 0 0,1 0 0 0 0,0-1-1 0 0,0 1 1 0 0,0-1 0 0 0,0 0 0 0 0,1 0 0 0 0,-1 0 0 0 0,1 0 0 0 0,0-1 0 0 0,0 0 0 0 0,1 0 0 0 0,-1 0 0 0 0,1-1 0 0 0,-1 0 0 0 0,1 0 0 0 0,0 0 0 0 0,0-1 0 0 0,-1 0 0 0 0,1 0 0 0 0,0 0 0 0 0,0-1 0 0 0,0 1 0 0 0,0-2 0 0 0,0 1 0 0 0,0-1 0 0 0,0 0 0 0 0,0 0 0 0 0,3-1-97 0 0,7-7 197 0 0,0 0 0 0 0,0-2 1 0 0,-1 0-1 0 0,0 0 0 0 0,-1-1 0 0 0,-1-1 1 0 0,0 0-1 0 0,0-1 0 0 0,-2-1 0 0 0,0 0 1 0 0,0 0-1 0 0,-1-1 0 0 0,7-17-197 0 0,-10 23 23 0 0,8-16-23 0 0,-1-1-1 0 0,-2 1 1 0 0,0-2 0 0 0,-2 0-1 0 0,0 0 1 0 0,0-12 0 0 0,9-53-9692 0 0,-18 89-1984 0 0</inkml:trace>
  <inkml:trace contextRef="#ctx0" brushRef="#br0" timeOffset="4003.059">6471 1286 8890 0 0,'0'0'1428'0'0,"0"0"-193"0"0,0 0 25 0 0,0 0 79 0 0,0 0-49 0 0,0 0-106 0 0,0 0 18 0 0,0 0 71 0 0,0 0 17 0 0,0 0-55 0 0,0 0-185 0 0,0 0-225 0 0,0 0-155 0 0,9-11-112 0 0,88-140 1025 0 0,-64 88-994 0 0,-16 26-468 0 0,1 1 0 0 0,1 0-1 0 0,2 2 1 0 0,2 0 0 0 0,1 2 0 0 0,2 0 0 0 0,0 2 0 0 0,3 1 0 0 0,3-1-121 0 0,-32 28-3 0 0,1 1 0 0 0,0 0 1 0 0,0-1-1 0 0,0 1 0 0 0,-1 0 1 0 0,1-1-1 0 0,1 1 0 0 0,-1 0 1 0 0,0 0-1 0 0,0 0 0 0 0,0 0 1 0 0,1 0-1 0 0,-1 0 0 0 0,0 0 1 0 0,1 1-1 0 0,-1-1 0 0 0,0 0 1 0 0,1 1-1 0 0,-1-1 0 0 0,1 1 1 0 0,0 0-1 0 0,-1-1 0 0 0,1 1 1 0 0,-1 0-1 0 0,1 0 0 0 0,-1 0 1 0 0,1 0-1 0 0,0 0 0 0 0,-1 0 1 0 0,1 0-1 0 0,-1 1 0 0 0,1-1 1 0 0,-1 1-1 0 0,1-1 0 0 0,-1 1 1 0 0,1-1-1 0 0,-1 1 0 0 0,0 0 1 0 0,1 0-1 0 0,-1 0 0 0 0,0 0 1 0 0,1 0-1 0 0,-1 0 0 0 0,0 0 1 0 0,0 0-1 0 0,0 0 0 0 0,0 0 1 0 0,0 1-1 0 0,0 0 3 0 0,-23 361 27 0 0,22-360-26 0 0,-1-1 0 0 0,1 0 0 0 0,0 0 0 0 0,0 0 0 0 0,0 0 0 0 0,0 1 0 0 0,0-1 0 0 0,0 0 0 0 0,1 0 0 0 0,-1 0 0 0 0,1 0 0 0 0,0 1 0 0 0,-1-1 0 0 0,1 0 0 0 0,0 0 0 0 0,0 0 0 0 0,0-1 0 0 0,0 1 0 0 0,1 0 0 0 0,-1 0 0 0 0,1-1 0 0 0,-1 1 0 0 0,1 0 0 0 0,-1-1 0 0 0,1 0 0 0 0,0 1 0 0 0,-1-1 0 0 0,1 0 0 0 0,0 0 0 0 0,0 0 0 0 0,0 0 0 0 0,0 0 0 0 0,0 0 0 0 0,0-1 0 0 0,1 1 0 0 0,-1-1 0 0 0,0 1 0 0 0,0-1 0 0 0,0 0 0 0 0,0 0 0 0 0,1 0 0 0 0,-1 0 0 0 0,0 0 0 0 0,0 0 0 0 0,0-1 0 0 0,0 1 0 0 0,1-1 0 0 0,1 0-1 0 0,17-12 29 0 0,1 0 1 0 0,-2-1-1 0 0,0-2 0 0 0,0 0 1 0 0,-2 0-1 0 0,13-16-29 0 0,-16 17 2 0 0,252-249 201 0 0,-267 263-204 0 0,0 0 1 0 0,0 0-1 0 0,1 1 0 0 0,-1-1 0 0 0,0 0 1 0 0,1 0-1 0 0,-1 1 0 0 0,1-1 1 0 0,-1 0-1 0 0,1 1 0 0 0,-1-1 0 0 0,1 0 1 0 0,-1 1-1 0 0,1-1 0 0 0,0 1 1 0 0,-1-1-1 0 0,1 1 0 0 0,0-1 0 0 0,-1 1 1 0 0,1 0-1 0 0,0-1 0 0 0,0 1 1 0 0,-1 0-1 0 0,1-1 0 0 0,0 1 0 0 0,0 0 1 0 0,0 0-1 0 0,-1 0 0 0 0,1 0 1 0 0,0 0-1 0 0,0 0 0 0 0,0 0 0 0 0,0 0 1 0 0,-1 0-1 0 0,1 0 0 0 0,0 0 1 0 0,0 1-1 0 0,0-1 0 0 0,-1 0 0 0 0,1 0 1 0 0,0 1-1 0 0,0-1 0 0 0,-1 1 1 0 0,1-1-1 0 0,0 1 0 0 0,-1-1 0 0 0,1 1 1 0 0,0-1-1 0 0,-1 1 0 0 0,1-1 1 0 0,-1 1-1 0 0,1 0 0 0 0,-1-1 0 0 0,1 1 1 0 0,-1 0-1 0 0,0 0 0 0 0,1-1 1 0 0,-1 1-1 0 0,0 0 0 0 0,1 0 0 0 0,-1-1 1 0 0,0 1-1 0 0,0 0 0 0 0,0 0 1 0 0,0 0-1 0 0,0 0 0 0 0,0-1 0 0 0,0 1 1 0 0,0 1 0 0 0,-16 261 205 0 0,16-228-204 0 0,1 0 0 0 0,2 0 0 0 0,1 0 0 0 0,1-1 0 0 0,3 0 0 0 0,0 0 0 0 0,2 0 0 0 0,11 22-1 0 0,18 9-51 0 0,-39-64 18 0 0,0 0-1 0 0,0-1 0 0 0,0 1 1 0 0,0-1-1 0 0,0 1 1 0 0,0-1-1 0 0,0 1 0 0 0,1 0 1 0 0,-1-1-1 0 0,0 1 0 0 0,0-1 1 0 0,0 1-1 0 0,1-1 0 0 0,-1 1 1 0 0,0-1-1 0 0,1 1 0 0 0,-1-1 1 0 0,0 0-1 0 0,1 1 0 0 0,-1-1 1 0 0,1 1-1 0 0,-1-1 0 0 0,1 0 1 0 0,-1 1-1 0 0,1-1 1 0 0,-1 0-1 0 0,1 0 0 0 0,-1 1 1 0 0,1-1-1 0 0,-1 0 0 0 0,1 0 1 0 0,-1 0-1 0 0,1 0 0 0 0,0 0 1 0 0,-1 0-1 0 0,1 1 0 0 0,-1-1 1 0 0,1 0-1 0 0,-1-1 0 0 0,1 1 1 0 0,0 0-1 0 0,-1 0 0 0 0,1 0 1 0 0,-1 0-1 0 0,1 0 1 0 0,-1-1-1 0 0,1 1 0 0 0,-1 0 1 0 0,1 0-1 0 0,-1-1 0 0 0,1 1 1 0 0,-1 0-1 0 0,1-1 0 0 0,-1 1 1 0 0,0 0-1 0 0,1-1 0 0 0,-1 1 1 0 0,1-1-1 0 0,-1 1 0 0 0,0-1 1 0 0,1 1 33 0 0,3-12-3918 0 0,-2-1-3953 0 0,-1 2-4963 0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9202 0 0,'0'0'1846'0'0,"0"0"-485"0"0,0 0-190 0 0,0 0 80 0 0,0 0 29 0 0,0 0-73 0 0,0 0-168 0 0,0 0-168 0 0,0 0 37 0 0,0 0 71 0 0,0 0 41 0 0,0 0-14 0 0,0 0-157 0 0,10 3-170 0 0,73 12 842 0 0,166-38 822 0 0,-180 13-2386 0 0,-57 6 331 0 0,-7 2-3031 0 0,-2 1-6278 0 0,-3 1-2688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4641 0 0,'0'0'2518'0'0,"0"0"-448"0"0,0 0-182 0 0,0 0-6 0 0,0 0-142 0 0,0 0-244 0 0,0 0-327 0 0,0 0-352 0 0,0 0-245 0 0,0 0-154 0 0,0 0-69 0 0,0 0-25 0 0,0 0 12 0 0,18 0 1342 0 0,108-3 1839 0 0,59-23-2705 0 0,-135 18-979 0 0,-49 7-948 0 0,-6-1-10006 0 0,0 2-294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9434 0 0,'0'0'1822'0'0,"0"0"-614"0"0,0 0-66 0 0,0 0 315 0 0,0 0 220 0 0,0 0-93 0 0,0 0-237 0 0,0 0-284 0 0,0 0-206 0 0,0 0-170 0 0,0 0-139 0 0,36 3-120 0 0,111 9-126 0 0,-25-13 67 0 0,-69-3-504 0 0,8-1-1250 0 0,-21 4-6333 0 0,-28 1-3832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111 144 4249 0 0,'0'0'1498'0'0,"0"0"-965"0"0,0 0-318 0 0,0 0 365 0 0,0 0 529 0 0,0 0 340 0 0,0 0-29 0 0,0 0-277 0 0,0 0-315 0 0,0 0-249 0 0,0 0-163 0 0,-13 25-125 0 0,-42 82-51 0 0,49-98-162 0 0,0 0-1 0 0,1 0 1 0 0,1 0 0 0 0,0 1-1 0 0,0 0 1 0 0,1 0 0 0 0,0 0 0 0 0,0 0-1 0 0,2 0 1 0 0,-1 0 0 0 0,1 1 0 0 0,0-1-1 0 0,1 0 1 0 0,1 11-78 0 0,0-18 86 0 0,0 0 0 0 0,0 0 0 0 0,0-1-1 0 0,0 1 1 0 0,1 0 0 0 0,-1 0 0 0 0,1-1 0 0 0,0 1 0 0 0,0-1-1 0 0,0 0 1 0 0,0 1 0 0 0,0-1 0 0 0,0 0 0 0 0,1 0 0 0 0,-1 0 0 0 0,1-1-1 0 0,-1 1 1 0 0,1-1 0 0 0,0 1 0 0 0,0-1 0 0 0,-1 0 0 0 0,1 0-1 0 0,0 0 1 0 0,0 0 0 0 0,0-1 0 0 0,0 1 0 0 0,0-1 0 0 0,0 1 0 0 0,0-1-1 0 0,0 0 1 0 0,0-1 0 0 0,0 1 0 0 0,0 0 0 0 0,0-1 0 0 0,0 0 0 0 0,0 1-1 0 0,0-1 1 0 0,0 0 0 0 0,0-1 0 0 0,0 1 0 0 0,-1 0 0 0 0,1-1-1 0 0,0 0-85 0 0,34-28 318 0 0,-3-1 0 0 0,0-1 0 0 0,-2-2-1 0 0,-2-2 1 0 0,-1 0 0 0 0,-2-2-1 0 0,19-34-317 0 0,-15 25 85 0 0,39-70 146 0 0,-70 116-191 0 0,0 1-8 0 0,0 0-39 0 0,0 18-104 0 0,-64 215 477 0 0,52-155-367 0 0,4 1 0 0 0,3 0 0 0 0,4 0 0 0 0,7 62 1 0 0,-1-81-52 0 0,4 211-48 0 0,-10-263 115 0 0,0 1 1 0 0,0-1 0 0 0,0 0 0 0 0,-1 1 0 0 0,0-1-1 0 0,-1 0 1 0 0,0 0 0 0 0,0 0 0 0 0,-1-1-1 0 0,0 1 1 0 0,0-1 0 0 0,-1 0 0 0 0,0 0 0 0 0,0 0-1 0 0,0-1 1 0 0,-1 0 0 0 0,0 0 0 0 0,0 0-1 0 0,-1 0 1 0 0,0-1 0 0 0,0-1 0 0 0,0 1-1 0 0,-6 2-15 0 0,10-6 15 0 0,0 0-1 0 0,0 0 1 0 0,1-1-1 0 0,-1 1 1 0 0,0-1-1 0 0,0 0 1 0 0,0 0-1 0 0,0 0 1 0 0,1 0-1 0 0,-1 0 1 0 0,0-1-1 0 0,0 1 1 0 0,0-1-1 0 0,1 0 1 0 0,-1 0-1 0 0,0 0 1 0 0,1 0-1 0 0,-1 0 1 0 0,1-1-1 0 0,-1 1 1 0 0,1-1-1 0 0,0 1 1 0 0,-1-1-1 0 0,1 0 1 0 0,0 0-1 0 0,0 0 1 0 0,0 0-1 0 0,1 0 0 0 0,-1-1 1 0 0,0 1-1 0 0,1-1 1 0 0,0 1-1 0 0,-1-1 1 0 0,1 1-1 0 0,0-1 1 0 0,0 0-1 0 0,0-2-14 0 0,-2-4 5 0 0,1-1 0 0 0,0 0-1 0 0,1 0 1 0 0,0 0 0 0 0,0 0-1 0 0,1 0 1 0 0,0 0 0 0 0,1 0 0 0 0,0 1-1 0 0,2-6-4 0 0,59-158-1552 0 0,-28 104-7599 0 0,-24 53-2052 0 0</inkml:trace>
  <inkml:trace contextRef="#ctx0" brushRef="#br0" timeOffset="300.925">757 449 6793 0 0,'0'0'1981'0'0,"0"0"-266"0"0,0 0-49 0 0,0 0-49 0 0,0 0-144 0 0,0 0-248 0 0,0 0-242 0 0,0 0-252 0 0,0 0-174 0 0,0 0-103 0 0,0 0-91 0 0,0 0-55 0 0,-26 17-60 0 0,-81 51-59 0 0,77-38 14 0 0,30-26-159 0 0,0 0-23 0 0,0-1 0 0 0,1 1 1 0 0,-1-1-1 0 0,1 0 0 0 0,0 1 1 0 0,0-1-1 0 0,0 0 0 0 0,0 0 1 0 0,1 0-1 0 0,-1 0 0 0 0,1 0 1 0 0,0 0-1 0 0,0 0 1 0 0,0 0-1 0 0,0-1 0 0 0,1 1 1 0 0,-1-1-1 0 0,1 1 0 0 0,-1-1 1 0 0,1 0-1 0 0,0 0 0 0 0,0 0 1 0 0,-1 0-1 0 0,2-1 0 0 0,-1 1 1 0 0,0-1-1 0 0,0 0 0 0 0,0 0 1 0 0,3 1-22 0 0,104 17 405 0 0,-47-34-1720 0 0,-43-4-9399 0 0,-16 12 1169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11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0,'0'0'1779'0'0,"0"0"-121"0"0,0 0 162 0 0,0 0 407 0 0,0 0 151 0 0,0 0-227 0 0,0 0-436 0 0,0 0-468 0 0,0 0-319 0 0,0 0-67 0 0,0 0-120 0 0,-11 1-139 0 0,-34 3-73 0 0,39-3-399 0 0,0 0 0 0 0,1 1 0 0 0,-1 0 0 0 0,1 1-1 0 0,0-1 1 0 0,0 1 0 0 0,0 0 0 0 0,0 0 0 0 0,0 1 0 0 0,1-1 0 0 0,-1 1 0 0 0,1 0-1 0 0,0 0 1 0 0,0 1 0 0 0,-1 2-130 0 0,-2 0 198 0 0,-122 173 1676 0 0,120-165-1778 0 0,1-1 1 0 0,0 2 0 0 0,1-1 0 0 0,1 1 0 0 0,0 0 0 0 0,1 0-1 0 0,1 1 1 0 0,0-1 0 0 0,1 1 0 0 0,1 0 0 0 0,1 0 0 0 0,0 0-1 0 0,2 12-96 0 0,0-23 15 0 0,0-1-1 0 0,1 0 1 0 0,0 0-1 0 0,0 0 1 0 0,0 0-1 0 0,1 0 1 0 0,-1-1-1 0 0,1 1 0 0 0,0 0 1 0 0,1-1-1 0 0,-1 0 1 0 0,1 0-1 0 0,0 0 1 0 0,0-1-1 0 0,0 1 1 0 0,0-1-1 0 0,0 0 0 0 0,1 0 1 0 0,0 0-1 0 0,-1 0 1 0 0,1-1-1 0 0,0 0 1 0 0,0 0-1 0 0,1-1 1 0 0,-1 1-1 0 0,0-1 0 0 0,2 0-14 0 0,148 8-520 0 0,-75-28-1317 0 0,-31-5-6392 0 0,-35 16-3032 0 0</inkml:trace>
  <inkml:trace contextRef="#ctx0" brushRef="#br0" timeOffset="285.166">591 195 4953 0 0,'0'0'1791'0'0,"0"0"-385"0"0,0 0-53 0 0,0 0 126 0 0,0 0 18 0 0,0 0-156 0 0,0 0-259 0 0,0 0-258 0 0,-18 34-177 0 0,-50 104-98 0 0,66-137-525 0 0,1 1 0 0 0,-1-1 0 0 0,1 1 0 0 0,-1-1 0 0 0,1 1 0 0 0,0-1 0 0 0,0 1 0 0 0,0 0 0 0 0,0 0 0 0 0,0-1 0 0 0,0 1 0 0 0,0 0 0 0 0,1 0 0 0 0,-1 0-1 0 0,1 0 1 0 0,-1 0 0 0 0,1 0 0 0 0,0 0 0 0 0,0 0 0 0 0,-1 0 0 0 0,2 0 0 0 0,-1 0 0 0 0,0 0 0 0 0,0 0 0 0 0,1 0 0 0 0,-1 0 0 0 0,1 0 0 0 0,-1 0 0 0 0,1 0 0 0 0,0 0 0 0 0,0 0 0 0 0,1 1-24 0 0,3 3 144 0 0,0 0 25 0 0,-1 0 0 0 0,2-1 0 0 0,-1 1 1 0 0,1-1-1 0 0,0 0 0 0 0,0-1 0 0 0,0 1 0 0 0,1-1 0 0 0,-1 0 0 0 0,1-1 0 0 0,0 1 1 0 0,0-2-1 0 0,0 1 0 0 0,1-1 0 0 0,-1 0 0 0 0,1 0 0 0 0,-1-1 0 0 0,1 0 0 0 0,0 0 0 0 0,-1-1 1 0 0,1 0-1 0 0,0 0 0 0 0,-1-1 0 0 0,1 0 0 0 0,0 0 0 0 0,-1-1 0 0 0,0 0 0 0 0,1 0 1 0 0,-1-1-1 0 0,0 0 0 0 0,0 0 0 0 0,0-1 0 0 0,-1 0 0 0 0,1 0 0 0 0,-1 0 0 0 0,0-1 1 0 0,2-2-171 0 0,-1 2 75 0 0,0-2-1 0 0,0 1 0 0 0,-1-1 0 0 0,0 0 1 0 0,0 0-1 0 0,0-1 0 0 0,-1 0 0 0 0,0 0 1 0 0,-1 0-1 0 0,0 0 0 0 0,0-1 0 0 0,-1 0 0 0 0,0 0 1 0 0,0 0-1 0 0,-1 0 0 0 0,0 0 0 0 0,-1 0 1 0 0,0 0-1 0 0,-1-1 0 0 0,1 1 0 0 0,-2 0 1 0 0,0-6-75 0 0,0 11-186 0 0,0 0-1 0 0,0 0 1 0 0,0 0-1 0 0,-1 0 0 0 0,1 0 1 0 0,-1 0-1 0 0,0 1 0 0 0,0-1 1 0 0,0 0-1 0 0,-1 1 0 0 0,1 0 1 0 0,-1 0-1 0 0,0 0 1 0 0,0 0-1 0 0,0 0 0 0 0,0 0 1 0 0,-2-1 187 0 0,-1 0-694 0 0,0 1 1 0 0,0-1-1 0 0,0 1 1 0 0,0 0 0 0 0,-1 1-1 0 0,1 0 1 0 0,-1 0-1 0 0,1 0 1 0 0,-1 0 0 0 0,0 1-1 0 0,1 0 1 0 0,-1 1-1 0 0,0 0 1 0 0,0 0 0 0 0,0 0-1 0 0,0 1 694 0 0,-3 2-11417 0 0</inkml:trace>
  <inkml:trace contextRef="#ctx0" brushRef="#br0" timeOffset="784.463">933 508 11018 0 0,'0'0'2314'0'0,"0"0"-464"0"0,0 0-218 0 0,0 0-167 0 0,0 0-313 0 0,0 0-276 0 0,0 0-199 0 0,0 0-120 0 0,0 0-60 0 0,0 0-45 0 0,0 0-58 0 0,0 0-57 0 0,14-27-50 0 0,45-86-53 0 0,-3 18 280 0 0,19-5-510 0 0,-93 206-911 0 0,19-101 962 0 0,-1 0 0 0 0,1 0-1 0 0,1 0 1 0 0,-1 0 0 0 0,1-1 0 0 0,0 1-1 0 0,0-1 1 0 0,0 1 0 0 0,1-1 0 0 0,-1 0-1 0 0,1 1 1 0 0,0-2 0 0 0,0 1 0 0 0,1 0-1 0 0,-1 0 1 0 0,1-1 0 0 0,0 0 0 0 0,-1 0-1 0 0,2 0 1 0 0,-1 0 0 0 0,0-1 0 0 0,0 1-1 0 0,1-1 1 0 0,-1 0 0 0 0,1-1 0 0 0,0 1-1 0 0,0-1 1 0 0,0 0 0 0 0,-1 0 0 0 0,1 0-1 0 0,0-1 1 0 0,0 0 0 0 0,0 0 0 0 0,0 0 0 0 0,0 0-1 0 0,0-1 1 0 0,0 0 0 0 0,0 0 0 0 0,0 0-1 0 0,-1 0 1 0 0,1-1 0 0 0,0 0 0 0 0,-1 0-1 0 0,1 0 1 0 0,-1-1 0 0 0,0 1 0 0 0,0-1-1 0 0,0 0 1 0 0,0 0 0 0 0,1-2-55 0 0,0-1-13 0 0,0 0 1 0 0,0 0-1 0 0,-1-1 1 0 0,1 0-1 0 0,-2 0 1 0 0,1 0-1 0 0,-1-1 1 0 0,0 1-1 0 0,0-1 0 0 0,-1 0 1 0 0,0 1-1 0 0,0-1 1 0 0,-1 0-1 0 0,0 0 1 0 0,0 0-1 0 0,-1-1 1 0 0,-1-1 12 0 0,3-9-1281 0 0,-2 16 428 0 0,2-8-1154 0 0,0 3-7807 0 0,1 5-2109 0 0</inkml:trace>
  <inkml:trace contextRef="#ctx0" brushRef="#br0" timeOffset="1147.67">1837 44 9706 0 0,'0'0'2390'0'0,"0"0"-592"0"0,0 0-297 0 0,0 0-108 0 0,0 0-206 0 0,0 0-221 0 0,0 0-187 0 0,0 0-159 0 0,0 0-108 0 0,-31 15-87 0 0,-95 43-65 0 0,49-6 250 0 0,76-51-607 0 0,-1-1 0 0 0,0 1-1 0 0,0 0 1 0 0,1 0-1 0 0,-1 0 1 0 0,1 1 0 0 0,-1-1-1 0 0,1 0 1 0 0,-1 0-1 0 0,1 1 1 0 0,0-1 0 0 0,0 1-1 0 0,0-1 1 0 0,-1 1-1 0 0,1 0 1 0 0,1-1-1 0 0,-1 1 1 0 0,0 0 0 0 0,0 0-1 0 0,1-1 1 0 0,-1 1-1 0 0,1 0 1 0 0,-1 0 0 0 0,1 0-1 0 0,0 0 1 0 0,0 0-1 0 0,0 0 1 0 0,0 0 0 0 0,0 0-1 0 0,0-1 1 0 0,1 1-1 0 0,-1 0 1 0 0,0 0 0 0 0,1 0-1 0 0,0 0 1 0 0,-1 0-1 0 0,1-1 1 0 0,0 1-1 0 0,0 0 1 0 0,0-1 0 0 0,0 1-1 0 0,0-1 1 0 0,0 1-1 0 0,1-1 1 0 0,-1 1 0 0 0,0-1-1 0 0,1 0 1 0 0,-1 0-1 0 0,1 1 1 0 0,0-1 0 0 0,-1 0-1 0 0,1 0 1 0 0,0 0-3 0 0,51 21 159 0 0,-49-22-134 0 0,0 0 1 0 0,0 1-1 0 0,1 0 1 0 0,-1 0-1 0 0,0 0 1 0 0,0 0-1 0 0,0 0 1 0 0,0 1 0 0 0,0 0-1 0 0,-1 0 1 0 0,1 0-1 0 0,0 0 1 0 0,-1 1-1 0 0,0-1 1 0 0,1 1-1 0 0,-1 0 1 0 0,0 0 0 0 0,0 0-1 0 0,-1 0 1 0 0,1 1-1 0 0,-1-1 1 0 0,0 1-1 0 0,1 0 1 0 0,-1-1-1 0 0,-1 1 1 0 0,1 0 0 0 0,-1 0-1 0 0,1 0 1 0 0,-1 0-1 0 0,0 0 1 0 0,-1 1-1 0 0,1-1 1 0 0,-1 0-1 0 0,0 0 1 0 0,0 1-1 0 0,0-1 1 0 0,0 2-26 0 0,-4 0 93 0 0,1 0 0 0 0,-1 0-1 0 0,0 0 1 0 0,0 0 0 0 0,0 0 0 0 0,-1-1-1 0 0,0 0 1 0 0,0 0 0 0 0,-1 0 0 0 0,1-1-1 0 0,-1 0 1 0 0,-2 1-93 0 0,-6 7 101 0 0,-144 88-975 0 0,153-95 98 0 0,4-4-3297 0 0,1 0-4106 0 0,0-1-2622 0 0</inkml:trace>
  <inkml:trace contextRef="#ctx0" brushRef="#br0" timeOffset="1396.986">2104 55 13659 0 0,'0'0'1259'0'0,"0"0"-402"0"0,0 0 72 0 0,0 0 177 0 0,0 0 7 0 0,0 0-138 0 0,0 0-197 0 0,0 0-175 0 0,0 0-93 0 0,0 0-68 0 0,0 0-111 0 0,-3 31-115 0 0,-7 96-102 0 0,-7 43-961 0 0,16-146-886 0 0,-1-18-8295 0 0,2-6-256 0 0</inkml:trace>
  <inkml:trace contextRef="#ctx0" brushRef="#br0" timeOffset="1550.275">1914 144 11346 0 0,'0'0'2905'0'0,"0"0"-1297"0"0,0 0-463 0 0,0 0-145 0 0,0 0-216 0 0,0 0-136 0 0,0 0-160 0 0,0 0-120 0 0,0 0-112 0 0,203-37-112 0 0,-176 37-104 0 0,3 0-136 0 0,-5 4-232 0 0,-1-1-568 0 0,-7 5-1696 0 0,-2-8-9699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0 321 6241 0 0,'0'0'2274'0'0,"0"0"-768"0"0,0 0-567 0 0,0 0-51 0 0,0 0 137 0 0,0 0 70 0 0,0 0-108 0 0,0 0-241 0 0,0 0-178 0 0,0 0-49 0 0,0 0 43 0 0,6 1 83 0 0,306 0 5063 0 0,-135-7-5278 0 0,9 6-1009 0 0,-186 0 411 0 0,0 0-22 0 0,-16-7-14671 0 0,16 7 13458 0 0,-4 0-5529 0 0</inkml:trace>
  <inkml:trace contextRef="#ctx0" brushRef="#br0" timeOffset="332.179">24 479 0 0 0,'0'0'1608'0'0,"0"0"-22"0"0,0 0 57 0 0,0 0 145 0 0,0 0 114 0 0,0 0-77 0 0,0 0-314 0 0,0 0-401 0 0,0 0-389 0 0,0 0-257 0 0,0 0-36 0 0,0 0 139 0 0,-5 5 139 0 0,-13 16 120 0 0,48-6 1384 0 0,131-12 424 0 0,127-28-1269 0 0,-203 25-3740 0 0,-85 0 1757 0 0,0 2-3138 0 0,-2 0-1953 0 0,1-2-4119 0 0</inkml:trace>
  <inkml:trace contextRef="#ctx0" brushRef="#br0" timeOffset="944.374">247 1 6169 0 0,'0'0'2250'0'0,"0"0"-240"0"0,0 0-151 0 0,0 0-85 0 0,0 0-150 0 0,0 0-300 0 0,0 0-373 0 0,0 0-348 0 0,0 0-274 0 0,0 0-138 0 0,0 0-6 0 0,0 0 88 0 0,0 0 101 0 0,5 2 84 0 0,117 45 1257 0 0,-2 5 1 0 0,14 14-1716 0 0,-123-60 23 0 0,1 0 0 0 0,-1 1 0 0 0,0 0-1 0 0,0 1 1 0 0,-1 1 0 0 0,0 0 0 0 0,0 0 0 0 0,-1 0-1 0 0,8 12-22 0 0,-20 27 369 0 0,-18-27-133 0 0,7 2-210 0 0,-26 25 62 0 0,-151 110 92 0 0,17-25-114 0 0,158-82-1537 0 0,15-29-9096 0 0,1-22 1799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9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4777 0 0,'0'0'1864'0'0,"0"0"-149"0"0,0 0 161 0 0,0 0 200 0 0,0 0 43 0 0,0 0-208 0 0,0 0-461 0 0,0 0-422 0 0,0 0-269 0 0,0 0-136 0 0,0 0-55 0 0,0 0-36 0 0,0 0-25 0 0,5 11 2911 0 0,33 11-1417 0 0,86-10-967 0 0,-91-13-909 0 0,180-5 502 0 0,-175 5-747 0 0,-40 0-1354 0 0,-16-2-387 0 0,5 0-176 0 0,-2 0-1406 0 0,4 2-5278 0 0,7 1-2633 0 0</inkml:trace>
  <inkml:trace contextRef="#ctx0" brushRef="#br0" timeOffset="310.294">142 250 8754 0 0,'0'0'1648'0'0,"0"0"-322"0"0,0 0-57 0 0,0 0 178 0 0,0 0 194 0 0,0 0-44 0 0,0 0-304 0 0,0 0-392 0 0,0 0-299 0 0,0 0-54 0 0,0 0 124 0 0,0 0 93 0 0,0 0 49 0 0,4 8-58 0 0,3 10-279 0 0,0 0 0 0 0,-1 0 0 0 0,-1 1 0 0 0,-1 0 0 0 0,0 0 0 0 0,0 16-477 0 0,-4-6 116 0 0,-1-1-1 0 0,-1 1 1 0 0,-1-1-1 0 0,-1 0 1 0 0,-2 0 0 0 0,-2 2-116 0 0,-25 75-382 0 0,34-104 206 0 0,-1 0-1 0 0,0 0 1 0 0,1 0-1 0 0,-1 0 1 0 0,0-1-1 0 0,1 1 1 0 0,-1 0-1 0 0,1 0 1 0 0,-1-1 0 0 0,1 1-1 0 0,0 0 1 0 0,-1 0-1 0 0,1-1 1 0 0,0 1-1 0 0,-1-1 1 0 0,1 1-1 0 0,0-1 1 0 0,-1 1-1 0 0,1-1 1 0 0,0 1 0 0 0,0-1-1 0 0,0 0 1 0 0,0 1-1 0 0,0-1 1 0 0,-1 0-1 0 0,1 0 1 0 0,0 0-1 0 0,0 0 1 0 0,0 0-1 0 0,0 0 1 0 0,0 0 0 0 0,0 0-1 0 0,0 0 1 0 0,-1 0-1 0 0,1 0 1 0 0,0 0-1 0 0,0-1 1 0 0,0 1-1 0 0,0 0 1 0 0,0-1-1 0 0,-1 1 1 0 0,1 0-1 0 0,0-1 1 0 0,0 1 0 0 0,-1-1-1 0 0,1 1 1 0 0,0-1-1 0 0,0 0 1 0 0,-1 1-1 0 0,1-1 1 0 0,-1 0-1 0 0,1 0 1 0 0,-1 1-1 0 0,1-2 177 0 0,10-6-7134 0 0,0 1-3410 0 0</inkml:trace>
  <inkml:trace contextRef="#ctx0" brushRef="#br0" timeOffset="801.324">660 114 9026 0 0,'0'0'1584'0'0,"0"0"-114"0"0,0 0 52 0 0,0 0 141 0 0,0 0-14 0 0,0 0-330 0 0,0 0-404 0 0,0 0-249 0 0,0 0-94 0 0,0 0 12 0 0,0 0 9 0 0,0 0-73 0 0,0 0-50 0 0,4 20-7 0 0,32 130 565 0 0,-11-54-619 0 0,-5 2-1 0 0,3 60-408 0 0,-2-71-44 0 0,-20-86 60 0 0,-1-1-1 0 0,1 1 1 0 0,0-1-1 0 0,0 0 1 0 0,0 0-1 0 0,0 0 1 0 0,0 0-1 0 0,0 0 1 0 0,0 0-1 0 0,0 0 1 0 0,0 0-1 0 0,0 0 1 0 0,0 0-1 0 0,0 0 1 0 0,0 0-1 0 0,0-1 1 0 0,0 1-1 0 0,0-1 0 0 0,0 1 1 0 0,0 0-1 0 0,0-1 1 0 0,0 1-1 0 0,0-1 1 0 0,-1 0-1 0 0,1 1 1 0 0,0-1-1 0 0,0 0 1 0 0,-1 1-1 0 0,1-1 1 0 0,0 0-1 0 0,-1 0 1 0 0,1 0-1 0 0,-1 0 1 0 0,1 1-1 0 0,-1-1 1 0 0,0 0-1 0 0,1 0 1 0 0,-1 0-1 0 0,0 0 1 0 0,1 0-1 0 0,-1 0 1 0 0,0 0-1 0 0,0 0 1 0 0,0 0-1 0 0,0 0 1 0 0,0 0-1 0 0,0-1-15 0 0,2-2-24 0 0,38-80 373 0 0,-3-1 0 0 0,-4-3 0 0 0,-3-3-349 0 0,6-14 68 0 0,32-137 50 0 0,-54 282-3640 0 0,-14-39 3438 0 0,2 18-3248 0 0,-1-7-2685 0 0,0 0-5918 0 0</inkml:trace>
  <inkml:trace contextRef="#ctx0" brushRef="#br0" timeOffset="1194.562">1326 430 9122 0 0,'0'0'2154'0'0,"0"0"-319"0"0,0 0-119 0 0,0 0-127 0 0,0 0-184 0 0,0 0-259 0 0,0 0-250 0 0,0 0-155 0 0,0 0-134 0 0,0 0-100 0 0,0 0-46 0 0,0 0-10 0 0,0 0-4 0 0,-12 2-38 0 0,-39 7-47 0 0,44-8-300 0 0,1 1 1 0 0,0 0-1 0 0,0 1 1 0 0,0-1-1 0 0,0 1 1 0 0,1 1-1 0 0,-1-1 0 0 0,1 1 1 0 0,0-1-1 0 0,0 2 1 0 0,0-1-1 0 0,0 0 1 0 0,1 1-1 0 0,0 0 1 0 0,0 0-1 0 0,0 1 1 0 0,0-1-1 0 0,-1 3-62 0 0,3-4 7 0 0,0-1 0 0 0,1 1 0 0 0,-1 0 0 0 0,0-1 0 0 0,1 1 0 0 0,0 0 0 0 0,0 0 0 0 0,0 0 0 0 0,1 0 0 0 0,-1 0 0 0 0,1 0 0 0 0,0 0 0 0 0,0 0 0 0 0,0 0 0 0 0,1 0 0 0 0,-1 0 0 0 0,1 0 0 0 0,0-1 0 0 0,0 1 0 0 0,0 0 0 0 0,1 0 0 0 0,-1-1 0 0 0,1 1 0 0 0,0 0 0 0 0,0-1 0 0 0,0 0 0 0 0,1 1 0 0 0,-1-1 0 0 0,1 0 0 0 0,0 0 0 0 0,0-1 0 0 0,0 1 0 0 0,0 0 0 0 0,0-1 0 0 0,3 2-7 0 0,0 0-19 0 0,1-1-1 0 0,0 0 0 0 0,0 0 1 0 0,0 0-1 0 0,0-1 0 0 0,0 0 1 0 0,1 0-1 0 0,-1-1 0 0 0,1 0 1 0 0,-1 0-1 0 0,1-1 0 0 0,-1 0 1 0 0,1 0-1 0 0,-1-1 0 0 0,1 0 0 0 0,-1 0 1 0 0,1 0-1 0 0,-1-1 0 0 0,0-1 1 0 0,0 1-1 0 0,0-1 0 0 0,0 0 1 0 0,0-1-1 0 0,-1 1 0 0 0,1-1 1 0 0,-1-1-1 0 0,0 1 0 0 0,0-1 1 0 0,0 0 19 0 0,1-5-1013 0 0,8-10-3218 0 0,-7 6-5549 0 0,-4 6 157 0 0</inkml:trace>
  <inkml:trace contextRef="#ctx0" brushRef="#br0" timeOffset="1508.264">1738 264 6233 0 0,'0'0'2798'0'0,"0"0"-885"0"0,0 0-229 0 0,0 0 120 0 0,0 0-13 0 0,0 0-210 0 0,0 0-357 0 0,0 0-361 0 0,0 0-220 0 0,0 0 4 0 0,0 0 46 0 0,0 0 31 0 0,0 0-17 0 0,12 0-130 0 0,80 8 978 0 0,-70-4-1255 0 0,0-1-1 0 0,0-1 1 0 0,0-1-1 0 0,0 0 0 0 0,0-2 1 0 0,15-2-300 0 0,104-38-183 0 0,-136 39-1068 0 0,-5 1-3738 0 0,-3 1-4116 0 0,0 0-2409 0 0</inkml:trace>
  <inkml:trace contextRef="#ctx0" brushRef="#br0" timeOffset="1711.96">1685 541 6665 0 0,'0'0'4433'0'0,"0"0"-2209"0"0,0 0-695 0 0,0 0-111 0 0,0 0-89 0 0,32 1-79 0 0,103 4-91 0 0,77-15 2264 0 0,-212 10-3455 0 0,153-13 176 0 0,-120 12-3623 0 0,-1 0-3448 0 0,-25 1-4737 0 0</inkml:trace>
  <inkml:trace contextRef="#ctx0" brushRef="#br0" timeOffset="2093.581">2880 125 14971 0 0,'0'0'1163'0'0,"0"0"-280"0"0,0 0-62 0 0,0 0 77 0 0,0 0 14 0 0,0 0-117 0 0,0 0-220 0 0,0 0-208 0 0,0 0-158 0 0,-27 33-77 0 0,-83 108-47 0 0,69-65-27 0 0,39-62-44 0 0,0-7 12 0 0,1 1 0 0 0,-1-1-1 0 0,2 1 1 0 0,-1-1 0 0 0,1 1-1 0 0,0 0 1 0 0,1-1 0 0 0,0 1-1 0 0,0-1 1 0 0,0 0 0 0 0,1 1-1 0 0,0-1 1 0 0,1 0 0 0 0,0 0-1 0 0,0 0 1 0 0,0 0 0 0 0,1-1-1 0 0,0 1 1 0 0,0-1 0 0 0,1 0-1 0 0,-1 0 1 0 0,1 0 0 0 0,1-1-1 0 0,-1 0 1 0 0,1 0 0 0 0,0 0-1 0 0,0-1 1 0 0,0 1 0 0 0,1-2-1 0 0,-1 1 1 0 0,1-1 0 0 0,0 0-1 0 0,0 0 1 0 0,0-1 0 0 0,1 1 0 0 0,4-1-26 0 0,1 1 181 0 0,0 0 0 0 0,1-1 0 0 0,-1 0 0 0 0,1-2 0 0 0,-1 1 0 0 0,1-2 0 0 0,-1 1 0 0 0,1-2 0 0 0,-1 0 0 0 0,0-1 0 0 0,0 0 0 0 0,1-1 1 0 0,-2 0-1 0 0,1-1 0 0 0,-1 0 0 0 0,1-1 0 0 0,-2-1 0 0 0,11-7-181 0 0,-13 10 25 0 0,-1-1 1 0 0,1 0-1 0 0,-1-1 1 0 0,-1 0-1 0 0,1-1 1 0 0,-1 1-1 0 0,0-1 1 0 0,0-1-1 0 0,-1 1 1 0 0,0-1-1 0 0,0 0 1 0 0,-1-1-1 0 0,0 1 1 0 0,0-1-1 0 0,-1 0 1 0 0,0 0-1 0 0,-1 0 1 0 0,0-1-1 0 0,0 0 1 0 0,-1 1-1 0 0,0-1 1 0 0,-1 0-1 0 0,0 0 1 0 0,-1 0-1 0 0,0 0 1 0 0,0 1-1 0 0,-1-1 1 0 0,0 0-1 0 0,-1 0 1 0 0,0 0-1 0 0,-1 1 1 0 0,0-1-1 0 0,0 1 0 0 0,-1 0 1 0 0,0 0-1 0 0,-4-6-25 0 0,1 7-174 0 0,0 0 0 0 0,0 1 0 0 0,0-1 0 0 0,-1 1 0 0 0,0 1 0 0 0,-1 0 0 0 0,0 0 0 0 0,0 0 0 0 0,0 1 0 0 0,0 1-1 0 0,-2-1 175 0 0,-69-17-9102 0 0,57 20-2784 0 0</inkml:trace>
  <inkml:trace contextRef="#ctx0" brushRef="#br0" timeOffset="2578.783">2458 334 7338 0 0,'0'0'3619'0'0,"0"0"-1873"0"0,0 0-535 0 0,0 0 182 0 0,0 0 250 0 0,0 0-32 0 0,0 0-196 0 0,0 0-245 0 0,0 0-203 0 0,0 0-127 0 0,0 0-71 0 0,0 0-32 0 0,0 0-56 0 0,20 12-61 0 0,62 35-76 0 0,-21-31 174 0 0,-48-17-565 0 0,238-11 1331 0 0,139-48-585 0 0,-194 58-984 0 0,-180 17-440 0 0,-37-12-2409 0 0,12-2 826 0 0,4-1-3277 0 0,0 0-6727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5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 3873 0 0,'0'0'1683'0'0,"0"0"-342"0"0,0 0-52 0 0,0 0 154 0 0,0 0 128 0 0,0 0-71 0 0,0 0-308 0 0,0 0-418 0 0,0 0-294 0 0,0 0-117 0 0,0 0 6 0 0,3-2 90 0 0,20-7 232 0 0,0 1 0 0 0,0 0 1 0 0,0 2-1 0 0,1 0 0 0 0,0 2 0 0 0,14-1-691 0 0,-37 5 9 0 0,11-3 48 0 0,-1 0 1 0 0,1 1-1 0 0,0 1 0 0 0,0-1 1 0 0,0 2-1 0 0,0 0 0 0 0,0 0 0 0 0,0 1 1 0 0,0 0-1 0 0,0 1 0 0 0,-1 1 1 0 0,1 0-1 0 0,0 0 0 0 0,-1 1 1 0 0,0 1-1 0 0,0 0 0 0 0,7 5-57 0 0,-14-7 17 0 0,0 1 0 0 0,0 0 0 0 0,-1 0-1 0 0,0 0 1 0 0,1 1 0 0 0,-2-1 0 0 0,1 1-1 0 0,0 0 1 0 0,-1 0 0 0 0,0 0 0 0 0,0 0-1 0 0,0 0 1 0 0,-1 0 0 0 0,0 0 0 0 0,0 0-1 0 0,0 1 1 0 0,-1-1 0 0 0,1 1 0 0 0,-1-1-1 0 0,-1 0 1 0 0,1 1 0 0 0,-1-1 0 0 0,0 0-1 0 0,0 1 1 0 0,0-1 0 0 0,-1 0 0 0 0,0 0 0 0 0,0 0-1 0 0,0 0 1 0 0,-2 3-17 0 0,-123 143 345 0 0,105-131-324 0 0,1 2 0 0 0,1 1 0 0 0,1 0 0 0 0,1 2 0 0 0,2 0 0 0 0,0 0 0 0 0,-10 24-21 0 0,17 4 19 0 0,11-51 8 0 0,0 1 1 0 0,0-1-1 0 0,0 0 1 0 0,1 0-1 0 0,-1 0 1 0 0,1 0-1 0 0,-1-1 1 0 0,1 1-1 0 0,0-1 1 0 0,-1 0-1 0 0,1 1 1 0 0,0-1-1 0 0,0 0 1 0 0,0 0-1 0 0,0-1 1 0 0,0 1-1 0 0,0-1 1 0 0,0 0-1 0 0,0 1 0 0 0,1-1 1 0 0,-1-1-1 0 0,0 1 1 0 0,1 0-28 0 0,16 0 163 0 0,0-1-1 0 0,0-1 1 0 0,0-1 0 0 0,0 0-1 0 0,-1-2 1 0 0,1 0 0 0 0,-1-1 0 0 0,0-1-1 0 0,10-6-162 0 0,52-20 294 0 0,-78 28-1677 0 0,-7 2-6587 0 0,2 0-2635 0 0</inkml:trace>
  <inkml:trace contextRef="#ctx0" brushRef="#br0" timeOffset="485.552">685 103 8018 0 0,'0'0'981'0'0,"0"0"-330"0"0,0 0-20 0 0,0 0 298 0 0,0 0 272 0 0,0 0 86 0 0,0 0-122 0 0,0 0-202 0 0,0 0-187 0 0,0 0-122 0 0,0 0-105 0 0,0 0-54 0 0,0 0-47 0 0,16 31-39 0 0,53 97-8 0 0,-8-28 733 0 0,-55-80-1003 0 0,1 0 0 0 0,-2 1 0 0 0,-1 0 0 0 0,-1 0 0 0 0,0 0 0 0 0,-2 0-1 0 0,0 0 1 0 0,-2 14-131 0 0,14-51 2241 0 0,5-14-1999 0 0,-1 0 1 0 0,-1-2-1 0 0,-2 0 1 0 0,-1 0-1 0 0,-1-2 1 0 0,3-18-243 0 0,-1 7 68 0 0,33-141 72 0 0,-40 112-4288 0 0,-6 81 880 0 0,1 0-3353 0 0,0 1-4913 0 0</inkml:trace>
  <inkml:trace contextRef="#ctx0" brushRef="#br0" timeOffset="2896.43">1254 475 0 0 0,'0'0'1152'0'0,"0"0"635"0"0,0 0 238 0 0,0 0-118 0 0,0 0-320 0 0,0 0-366 0 0,0 0-294 0 0,0 0-168 0 0,0 0-63 0 0,0 0-66 0 0,0 0-51 0 0,3 7 1374 0 0,-2-4 1748 0 0,-1-2 4118 0 0,-66-8-7686 0 0,63 6-133 0 0,1 0 0 0 0,0 1-1 0 0,-1-1 1 0 0,1 1-1 0 0,-1 0 1 0 0,1 0-1 0 0,-1-1 1 0 0,1 2 0 0 0,-1-1-1 0 0,1 0 1 0 0,-1 0-1 0 0,1 1 1 0 0,-1-1-1 0 0,1 1 1 0 0,0 0 0 0 0,-1 0-1 0 0,1 0 1 0 0,0 0-1 0 0,0 0 1 0 0,0 0-1 0 0,-1 1 1 0 0,1-1-1 0 0,1 1 1 0 0,-1-1 0 0 0,0 1-1 0 0,0 0 1 0 0,0 0-1 0 0,0 1 1 0 0,-17 13-2 0 0,15-11 3 0 0,1 1 1 0 0,0 0-1 0 0,1 0 1 0 0,-1 0-1 0 0,1 1 1 0 0,0-1-1 0 0,1 0 1 0 0,0 1-1 0 0,0-1 1 0 0,0 1 0 0 0,1 0-1 0 0,-1-1 1 0 0,2 1-1 0 0,-1 1-1 0 0,8 61 8 0 0,-8-68 23 0 0,1-1-1 0 0,-1 0 1 0 0,0 1-1 0 0,1-1 1 0 0,-1 0-1 0 0,1 0 1 0 0,-1 1-1 0 0,1-1 1 0 0,-1 0 0 0 0,1 0-1 0 0,0 0 1 0 0,-1 0-1 0 0,1 0 1 0 0,-1 0-1 0 0,1 0 1 0 0,-1 0-1 0 0,1 0 1 0 0,-1 0-1 0 0,1 0 1 0 0,0 0 0 0 0,-1 0-1 0 0,1 0 1 0 0,-1 0-1 0 0,1 0 1 0 0,-1-1-1 0 0,1 1 1 0 0,-1 0-1 0 0,1 0 1 0 0,-1-1-1 0 0,1 1 1 0 0,-1 0 0 0 0,1-1-1 0 0,-1 1 1 0 0,0 0-1 0 0,1-1 1 0 0,-1 1-1 0 0,0-1 1 0 0,1 1-1 0 0,-1-1 1 0 0,0 1-1 0 0,1-1 1 0 0,-1 1 0 0 0,0-1-1 0 0,0 1 1 0 0,0-1-1 0 0,1 1 1 0 0,-1-1-1 0 0,0 1 1 0 0,0-1-1 0 0,0 1 1 0 0,0-1-1 0 0,0 0 1 0 0,0 1 0 0 0,0-1-1 0 0,0 1 1 0 0,0-1-1 0 0,0 1 1 0 0,-1-1-1 0 0,1 1 1 0 0,0-1-1 0 0,0 1 1 0 0,0-1-1 0 0,-1 1 1 0 0,1-1-31 0 0,4-15-292 0 0,23-43 272 0 0,-21 49 7 0 0,0 1-1 0 0,0 0 0 0 0,1 0 1 0 0,0 0-1 0 0,1 1 1 0 0,0 0-1 0 0,0 1 0 0 0,0 0 1 0 0,1 0-1 0 0,0 0 1 0 0,8-3 13 0 0,-12 9-13 0 0,-1 1-1 0 0,1-1 1 0 0,0 1 0 0 0,-1 0 0 0 0,1 0 0 0 0,0 0 0 0 0,-1 1-1 0 0,1 0 1 0 0,0 0 0 0 0,-1 0 0 0 0,1 0 0 0 0,-1 1 0 0 0,0-1-1 0 0,1 1 1 0 0,-1 0 0 0 0,0 1 0 0 0,0-1 0 0 0,0 1 0 0 0,0-1-1 0 0,-1 1 1 0 0,1 0 0 0 0,-1 1 0 0 0,0-1 0 0 0,1 1 13 0 0,-2 0 8 0 0,1 0 0 0 0,-1 1 0 0 0,-1-1 0 0 0,1 0 0 0 0,0 1 0 0 0,-1-1 0 0 0,0 1 0 0 0,0-1 0 0 0,-1 1 0 0 0,1 0 0 0 0,-1-1 0 0 0,0 1 0 0 0,0 0 0 0 0,0-1 0 0 0,-1 1 0 0 0,0 0 0 0 0,0-1 0 0 0,0 1 0 0 0,0-1 0 0 0,-1 1 0 0 0,1-1 0 0 0,-1 0 0 0 0,0 0 0 0 0,-1 1 0 0 0,1-1 0 0 0,-1-1 0 0 0,0 1 0 0 0,0 0 0 0 0,0-1 0 0 0,-3 4-8 0 0,-1 3-22 0 0,-3 9-28 0 0,18-30-14 0 0,45-56 148 0 0,-40 47-106 0 0,-7 7 22 0 0,2 1 0 0 0,0 0 1 0 0,0 0-1 0 0,2 1 0 0 0,-1 0 1 0 0,1 1-1 0 0,0 0 0 0 0,1 1 1 0 0,0 0-1 0 0,10-6 0 0 0,23 1-191 0 0,-20 47 278 0 0,18 44 40 0 0,-50-7 19 0 0,7-69-148 0 0,1-1-13 0 0,-2 14-2438 0 0,7-25-3746 0 0,-1 5-1108 0 0,0 1-4684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2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2857 0 0,'0'0'2143'0'0,"0"0"-156"0"0,0 0 16 0 0,0 0 97 0 0,0 0-7 0 0,0 0-291 0 0,0 0-359 0 0,0 0-374 0 0,0 0-333 0 0,0 0-218 0 0,0 0-138 0 0,0 0-98 0 0,0 0-17 0 0,19 4 1371 0 0,66-4 1131 0 0,182-7-332 0 0,-136 6-3492 0 0,-131-4-4293 0 0,0-1-5029 0 0,0 2 649 0 0</inkml:trace>
  <inkml:trace contextRef="#ctx0" brushRef="#br0" timeOffset="245.768">63 346 5233 0 0,'0'0'2335'0'0,"0"0"-701"0"0,0 0-106 0 0,0 0 201 0 0,0 0 174 0 0,0 0-7 0 0,0 0-305 0 0,0 0-307 0 0,0 0-237 0 0,0 0-176 0 0,0 0-75 0 0,0 0-40 0 0,0 0-49 0 0,22 10-47 0 0,71 29-69 0 0,-18-29 327 0 0,113-20 245 0 0,-66 6-2656 0 0,-111 0-1787 0 0,-7 1-5962 0 0,-3 2-2553 0 0</inkml:trace>
  <inkml:trace contextRef="#ctx0" brushRef="#br0" timeOffset="859.444">282 0 5633 0 0,'0'0'2551'0'0,"0"0"-720"0"0,0 0-87 0 0,0 0 65 0 0,0 0-40 0 0,0 0-254 0 0,0 0-445 0 0,0 0-453 0 0,0 0-280 0 0,0 0-33 0 0,0 0 87 0 0,0 0 129 0 0,7 5 105 0 0,397 211 4175 0 0,-322-161-4696 0 0,-81-53-79 0 0,-1-1 0 0 0,0 0 1 0 0,0 0-1 0 0,0 1 0 0 0,0-1 0 0 0,0 0 0 0 0,0 0 0 0 0,-1 1 1 0 0,1-1-1 0 0,0 0 0 0 0,-1 0 0 0 0,1 1 0 0 0,0-1 0 0 0,-1 0 1 0 0,0 0-1 0 0,1 0 0 0 0,-1 0 0 0 0,0 0 0 0 0,1 0 0 0 0,-1 0 1 0 0,0 0-1 0 0,0 0 0 0 0,0 0 0 0 0,0 0 0 0 0,0-1 0 0 0,0 1 1 0 0,0 0-1 0 0,0-1 0 0 0,0 1 0 0 0,0 0 0 0 0,0-1 0 0 0,0 1 1 0 0,-1-1-1 0 0,1 0 0 0 0,0 1 0 0 0,0-1 0 0 0,-1 0 0 0 0,1 0 1 0 0,0 0-1 0 0,-1 0-25 0 0,-14 10 113 0 0,-115 111 114 0 0,-47 41-3 0 0,106-101-152 0 0,74-72-4011 0 0,2 3-929 0 0,-3 7 804 0 0,1-3-7695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7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5001 0 0,'0'0'1123'0'0,"0"0"-302"0"0,0 0-159 0 0,0 0 35 0 0,0 0 220 0 0,0 0 284 0 0,0 0 101 0 0,0 0-39 0 0,0 0-147 0 0,0 0-213 0 0,0 0-99 0 0,6 8-13 0 0,21 24 20 0 0,-23-30-656 0 0,-1 0 1 0 0,1 0 0 0 0,0-1-1 0 0,-1 1 1 0 0,1-1 0 0 0,0 0-1 0 0,0 0 1 0 0,0 0 0 0 0,0 0-1 0 0,0-1 1 0 0,0 0 0 0 0,0 0-1 0 0,0 0 1 0 0,0 0 0 0 0,0 0-1 0 0,0-1 1 0 0,0 0 0 0 0,2-1-156 0 0,-3 2 78 0 0,8-2 67 0 0,0-1 1 0 0,-1 0-1 0 0,1 0 0 0 0,-1-1 0 0 0,0 0 0 0 0,0-1 0 0 0,0 0 1 0 0,0-1-1 0 0,-1 0 0 0 0,0-1 0 0 0,0 0 0 0 0,-1 0 0 0 0,0 0 1 0 0,0-1-1 0 0,-1-1 0 0 0,0 1 0 0 0,0-1 0 0 0,-1 0 0 0 0,0-1 1 0 0,1-2-146 0 0,10-7 684 0 0,6 130 115 0 0,14 132-154 0 0,3 87-485 0 0,-29-279-137 0 0,5-120 1650 0 0,71-307-1495 0 0,-21 65-173 0 0,-61 273-116 0 0,-5 38 41 0 0,0 0-85 0 0,0 0-120 0 0,0 0-182 0 0,0 0-282 0 0,-8 22-3652 0 0,5-12-177 0 0,-1-2-6388 0 0</inkml:trace>
  <inkml:trace contextRef="#ctx0" brushRef="#br0" timeOffset="676.113">607 829 6657 0 0,'0'0'2493'0'0,"0"0"-1350"0"0,0 0-483 0 0,0 0 234 0 0,0 0 374 0 0,0 0 252 0 0,0 0-37 0 0,0 0-264 0 0,0 0-244 0 0,0 0-124 0 0,0 0-23 0 0,0 0 5 0 0,0 0-24 0 0,7-5 551 0 0,15-59-13 0 0,-13 35-1179 0 0,2 1-1 0 0,1 1 1 0 0,1 0 0 0 0,1 1 0 0 0,2 0 0 0 0,3-2-168 0 0,14-10 72 0 0,-33 38-79 0 0,0 0-9 0 0,0 0-12 0 0,0 0-24 0 0,0 55-5 0 0,-1-50 61 0 0,1 0 0 0 0,-1 0 0 0 0,1 0 0 0 0,0 1 0 0 0,0-1 0 0 0,1 0 0 0 0,0 0 0 0 0,0 0 0 0 0,0 0 0 0 0,0 0 0 0 0,1 0 0 0 0,0-1 0 0 0,0 1 0 0 0,0 0 0 0 0,0-1 0 0 0,1 1 0 0 0,0-1 0 0 0,0 0 0 0 0,0 0 0 0 0,0 0 0 0 0,3 2-4 0 0,-3-6 16 0 0,0 1 0 0 0,0-1 0 0 0,0-1 0 0 0,0 1 0 0 0,0 0 0 0 0,0-1 0 0 0,0 1 0 0 0,0-1 0 0 0,0 0 0 0 0,-1 0 0 0 0,1 0 0 0 0,0-1 0 0 0,0 1 0 0 0,-1-1 0 0 0,1 1 0 0 0,-1-1 0 0 0,0 0 0 0 0,1 0 0 0 0,-1 0 0 0 0,0 0 0 0 0,0 0 0 0 0,0 0 0 0 0,0-1 0 0 0,0 1 0 0 0,-1-1 0 0 0,1 0-16 0 0,15-15 31 0 0,112-85 22 0 0,-114 144-16 0 0,3 53 339 0 0,-3-52-502 0 0,6-43-4243 0 0,-9-10-7150 0 0,-10 4 1277 0 0</inkml:trace>
  <inkml:trace contextRef="#ctx0" brushRef="#br0" timeOffset="1001.298">1336 332 7290 0 0,'0'0'2071'0'0,"0"0"-760"0"0,0 0-214 0 0,0 0 209 0 0,0 0 203 0 0,0 0-10 0 0,0 0-198 0 0,0 0-210 0 0,0 0-162 0 0,0 0-122 0 0,0 0-40 0 0,0 0-48 0 0,29 2-31 0 0,95 8-33 0 0,158-7 1205 0 0,-281-3-2053 0 0,-1 0-63 0 0,0 0-83 0 0,0 0-176 0 0,0 0-289 0 0,-10 0-7818 0 0,9 0-2108 0 0</inkml:trace>
  <inkml:trace contextRef="#ctx0" brushRef="#br0" timeOffset="1247.095">1323 601 8258 0 0,'0'0'1565'0'0,"0"0"-50"0"0,0 0 246 0 0,0 0 207 0 0,0 0-161 0 0,0 0-292 0 0,0 0-312 0 0,0 0-257 0 0,0 0-175 0 0,0 0-141 0 0,0 0-110 0 0,0 0-106 0 0,34 1-111 0 0,110 3-93 0 0,-37-17-76 0 0,-36-6-660 0 0,-41 11-3754 0 0,-11 2-2466 0 0,-8 3-4934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69 483 7450 0 0,'0'0'1380'0'0,"0"0"-383"0"0,0 0-128 0 0,0 0 107 0 0,0 0 156 0 0,0 0-49 0 0,0 0-156 0 0,0 0-164 0 0,0 0-118 0 0,0 0-75 0 0,0 0-38 0 0,0 0-44 0 0,33-2-49 0 0,104-3-62 0 0,3-3 2389 0 0,-223 12-2174 0 0,1 4 1 0 0,-73 17-593 0 0,137-22 123 0 0,10-1-43 0 0,-25 4 252 0 0,46-3-413 0 0,87-12-664 0 0,-58 1-3771 0 0,-27 7-5134 0 0</inkml:trace>
  <inkml:trace contextRef="#ctx0" brushRef="#br0" timeOffset="2917.558">781 0 1848 0 0,'0'0'2542'0'0,"0"0"-508"0"0,0 0-331 0 0,0 0-116 0 0,0 0 15 0 0,0 0-10 0 0,0 0-144 0 0,0 0-306 0 0,0 0-359 0 0,0 0-263 0 0,0 0-160 0 0,0 0-31 0 0,0 0 174 0 0,1 4 165 0 0,15 44 2420 0 0,-11-29-2627 0 0,-1 1 1 0 0,0 0-1 0 0,-2 0 0 0 0,0 0 1 0 0,-2 0-1 0 0,0 0 1 0 0,-3 14-462 0 0,2 21 84 0 0,10-40-2058 0 0,4-15-2437 0 0,-3 0-405 0 0,-6-1-1319 0 0,-1-2-1592 0 0</inkml:trace>
  <inkml:trace contextRef="#ctx0" brushRef="#br0" timeOffset="3217.537">548 475 3129 0 0,'0'0'3251'0'0,"0"0"-1259"0"0,0 0-351 0 0,0 0 169 0 0,0 0 66 0 0,0 0-253 0 0,0 0-297 0 0,0 0-261 0 0,0 0-214 0 0,0 0-182 0 0,0 0-122 0 0,0 0-96 0 0,34-4-76 0 0,109-14-47 0 0,0-4 429 0 0,-111 20-250 0 0,-12 1-2654 0 0,-5 0-4497 0 0,-14 1-2786 0 0</inkml:trace>
  <inkml:trace contextRef="#ctx0" brushRef="#br0" timeOffset="3675.221">629 615 6689 0 0,'0'0'1819'0'0,"0"0"-469"0"0,0 0-204 0 0,0 0 117 0 0,0 0 88 0 0,0 0-54 0 0,0 0-177 0 0,0 0-211 0 0,0 0-128 0 0,0 0-58 0 0,0 0-75 0 0,0 0-102 0 0,0 0-77 0 0,13 3-69 0 0,115 9 836 0 0,-14-12-235 0 0,-114 34-340 0 0,-86 56-73 0 0,45-56-534 0 0,32-28-43 0 0,1 0 0 0 0,0 0 0 0 0,0 1-1 0 0,1 0 1 0 0,0 0 0 0 0,0 1 0 0 0,1-1 0 0 0,0 2 0 0 0,0-1 0 0 0,1 1-1 0 0,-2 3-10 0 0,6-11 5 0 0,1 0-1 0 0,-1 1 0 0 0,1-1 0 0 0,-1 0 1 0 0,1 0-1 0 0,-1 0 0 0 0,1 1 0 0 0,0-1 0 0 0,0 0 1 0 0,-1 0-1 0 0,1 1 0 0 0,0-1 0 0 0,0 0 0 0 0,0 1 1 0 0,1-1-1 0 0,-1 0 0 0 0,0 0 0 0 0,0 1 1 0 0,1-1-1 0 0,-1 0 0 0 0,0 0 0 0 0,1 0 0 0 0,-1 1 1 0 0,1-1-1 0 0,0 0 0 0 0,-1 0 0 0 0,1 0 0 0 0,0 0 1 0 0,0 0-1 0 0,0 0 0 0 0,-1 0 0 0 0,1 0 0 0 0,0-1 1 0 0,0 1-1 0 0,0 0 0 0 0,1 0 0 0 0,-1-1 1 0 0,0 1-1 0 0,0-1 0 0 0,0 1 0 0 0,0-1 0 0 0,1 1 1 0 0,-1-1-1 0 0,0 0 0 0 0,0 0 0 0 0,1 1 0 0 0,-1-1 1 0 0,0 0-1 0 0,0 0 0 0 0,2 0-4 0 0,66-10 388 0 0,38-39-711 0 0,-65 24-5384 0 0,-27 16 1600 0 0,-6 5-7220 0 0</inkml:trace>
  <inkml:trace contextRef="#ctx0" brushRef="#br0" timeOffset="4626.661">1115 125 0 0 0,'0'0'936'0'0,"0"0"424"0"0,0 0 290 0 0,0 0 172 0 0,0 0-11 0 0,0 0-220 0 0,0 0-347 0 0,0 0-310 0 0,0 0-229 0 0,0 0-125 0 0,0 0-32 0 0,0 0-17 0 0,0 0 11 0 0,0 0-29 0 0,0 0-59 0 0,0 0-49 0 0,0 0-46 0 0,0 0-22 0 0,24 0 3035 0 0,-21 0-3241 0 0,1-1 0 0 0,0 0 1 0 0,0 0-1 0 0,0 0 0 0 0,-1-1 1 0 0,1 0-1 0 0,-1 1 1 0 0,1-1-1 0 0,-1 0 0 0 0,0-1 1 0 0,0 1-1 0 0,0 0 1 0 0,0-1-1 0 0,0 0 0 0 0,0 0 1 0 0,-1 0-1 0 0,1 0 1 0 0,-1 0-1 0 0,0 0 0 0 0,0-1 1 0 0,0 1-1 0 0,0-1 1 0 0,0-2-132 0 0,-2 7 0 0 0,0-1 0 0 0,1 0 1 0 0,-1 1-1 0 0,0-1 1 0 0,0 0-1 0 0,0 1 0 0 0,1-1 1 0 0,-1 1-1 0 0,0-1 1 0 0,0 0-1 0 0,1 0 1 0 0,-1 1-1 0 0,0-1 0 0 0,1 0 1 0 0,-1 0-1 0 0,1 1 1 0 0,-1-1-1 0 0,0 0 0 0 0,1 0 1 0 0,-1 0-1 0 0,0 1 1 0 0,1-1-1 0 0,-1 0 1 0 0,1 0-1 0 0,-1 0 0 0 0,1 0 1 0 0,-1 0-1 0 0,0 0 1 0 0,1 0-1 0 0,-1 0 0 0 0,1 0 1 0 0,-1 0-1 0 0,0 0 1 0 0,1 0-1 0 0,-1 0 0 0 0,1-1 1 0 0,-1 1-1 0 0,0 0 1 0 0,1 0-1 0 0,-1 0 1 0 0,1-1-1 0 0,-1 1 0 0 0,0 0 1 0 0,1 0-1 0 0,-1-1 1 0 0,0 1-1 0 0,1 0 0 0 0,-1-1 1 0 0,21 241 855 0 0,35 21-512 0 0,-36-166-272 0 0,-19-94-54 0 0,-1-1-7 0 0,0 0-2 0 0,12-26 2296 0 0,43-93-2125 0 0,-41 87-162 0 0,69-188 189 0 0,-54 61-197 0 0,-28 153-2560 0 0,-4 19-11639 0 0,3-13 4162 0 0</inkml:trace>
  <inkml:trace contextRef="#ctx0" brushRef="#br0" timeOffset="5173.028">1637 586 128 0 0,'0'0'1070'0'0,"0"0"-25"0"0,0 0 238 0 0,0 0 312 0 0,0 0 249 0 0,0 0 17 0 0,0 0-225 0 0,0 0-233 0 0,0 0-225 0 0,0 0-146 0 0,0 0-61 0 0,0 0-36 0 0,0 0-35 0 0,7-9-31 0 0,20-28-67 0 0,-20 27-78 0 0,-7 10-85 0 0,0 0-59 0 0,0 0-33 0 0,0 0-14 0 0,0 0 13 0 0,0 0 17 0 0,-30 22 2504 0 0,16-10-2867 0 0,8-8-160 0 0,0 0 1 0 0,1 0 0 0 0,-1 0-1 0 0,1 1 1 0 0,0 0 0 0 0,1 0-1 0 0,-1 0 1 0 0,1 0 0 0 0,0 1-1 0 0,0 0 1 0 0,1 0 0 0 0,-1 0-1 0 0,1 0 1 0 0,1 0-1 0 0,-1 1 1 0 0,1-1 0 0 0,0 1-1 0 0,1 0 1 0 0,-1-1 0 0 0,1 1-1 0 0,0 1-40 0 0,3-5 23 0 0,0 0 0 0 0,0-1-1 0 0,0 1 1 0 0,1 0 0 0 0,-1-1 0 0 0,0 1-1 0 0,1-1 1 0 0,0 0 0 0 0,-1 0-1 0 0,1 0 1 0 0,0 0 0 0 0,0-1 0 0 0,0 1-1 0 0,0-1 1 0 0,1 1 0 0 0,-1-1-1 0 0,0 0 1 0 0,1-1 0 0 0,-1 1-1 0 0,0 0 1 0 0,1-1 0 0 0,-1 0 0 0 0,1 0-1 0 0,-1 0 1 0 0,0 0 0 0 0,1 0-1 0 0,-1-1 1 0 0,1 1 0 0 0,-1-1-1 0 0,0 0 1 0 0,3-1-23 0 0,13 1 49 0 0,94-22-498 0 0,-91 13-3040 0 0,0-1-3353 0 0,-16 7-5430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5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10 2777 0 0,'0'0'2914'0'0,"0"0"-786"0"0,0 0-276 0 0,0 0 39 0 0,0 0 147 0 0,0 0-67 0 0,0 0-216 0 0,0 0-372 0 0,0 0-365 0 0,0 0-275 0 0,0 0-179 0 0,1-5-85 0 0,0 4-591 0 0,-1 1 174 0 0,0 0 0 0 0,1 0 1 0 0,-1 0-1 0 0,0 0 0 0 0,1 0 0 0 0,-1 0 1 0 0,0 0-1 0 0,1 0 0 0 0,-1 0 0 0 0,0 0 1 0 0,0 0-1 0 0,1 0 0 0 0,-1 0 0 0 0,0 0 1 0 0,1 0-1 0 0,-1 0 0 0 0,0 0 0 0 0,1 0 1 0 0,-1-1-1 0 0,0 1 0 0 0,0 0 0 0 0,1 0 1 0 0,-1 0-1 0 0,0 0 0 0 0,0-1 0 0 0,1 1 1 0 0,-1 0-1 0 0,0 0 0 0 0,0-1 0 0 0,0 1 1 0 0,1 0-1 0 0,-1 0-62 0 0,17 208 2043 0 0,-28 122-1160 0 0,-19-9-740 0 0,30-248-438 0 0,0-72 178 0 0,0-1-31 0 0,0 0-45 0 0,0 0-49 0 0,0 0-72 0 0,0 0-128 0 0,4-18-2390 0 0,3-18-6504 0 0,-5 27-1463 0 0</inkml:trace>
  <inkml:trace contextRef="#ctx0" brushRef="#br0" timeOffset="329.765">0 146 5713 0 0,'0'0'1919'0'0,"0"0"-196"0"0,0 0-161 0 0,0 0-31 0 0,0 0-72 0 0,0 0-181 0 0,0 0-238 0 0,0 0-211 0 0,0 0-145 0 0,0 0 6 0 0,0 0 47 0 0,0 0 53 0 0,0 0 15 0 0,12-6-84 0 0,93-37 1072 0 0,-28 32-1006 0 0,-1 3-1 0 0,1 3 0 0 0,0 4 0 0 0,15 4-786 0 0,19-2-635 0 0,-108-2-378 0 0,-8-2-9004 0 0,2 3-1312 0 0</inkml:trace>
  <inkml:trace contextRef="#ctx0" brushRef="#br0" timeOffset="629.645">6 452 3425 0 0,'0'0'2924'0'0,"0"0"-1445"0"0,0 0-522 0 0,0 0 153 0 0,0 0 275 0 0,0 0 106 0 0,0 0-140 0 0,0 0-183 0 0,0 0-99 0 0,0 0 8 0 0,0 0 24 0 0,0 0-48 0 0,9 2-85 0 0,112 10 2600 0 0,54-19-1734 0 0,-42-7-2681 0 0,-126 13 292 0 0,2-1-2145 0 0,-4 0-2601 0 0,-4-1-6183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6:34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2665 689 3465 0 0,'0'0'2511'0'0,"0"0"-395"0"0,0 0 30 0 0,0 0 128 0 0,0 0-67 0 0,0 0-318 0 0,0 0-537 0 0,0 0-489 0 0,0 0-322 0 0,0 0-173 0 0,0 0-129 0 0,0 0-70 0 0,-3-1-22 0 0,2 0-122 0 0,1 1 0 0 0,-1 0 0 0 0,0 0 0 0 0,0 0 0 0 0,1 0 0 0 0,-1 1 0 0 0,0-1 1 0 0,0 0-1 0 0,1 0 0 0 0,-1 0 0 0 0,0 1 0 0 0,1-1 0 0 0,-1 0 0 0 0,0 1 0 0 0,1-1 0 0 0,-1 0 0 0 0,0 1 0 0 0,1-1 0 0 0,-1 1 0 0 0,1-1 0 0 0,-1 1 0 0 0,1 0 0 0 0,-1-1 1 0 0,1 1-1 0 0,-1-1 0 0 0,1 1 0 0 0,-1 0 0 0 0,1-1 0 0 0,0 1 0 0 0,-1 0 0 0 0,1-1 0 0 0,0 1 0 0 0,0 0 0 0 0,0 0 0 0 0,0-1 0 0 0,-1 1 0 0 0,1 0 0 0 0,0 0 0 0 0,0-1 1 0 0,0 1-1 0 0,1 0 0 0 0,-1 0 0 0 0,0-1 0 0 0,0 1 0 0 0,0 0 0 0 0,0 0 0 0 0,1-1 0 0 0,-1 1 0 0 0,0 0 0 0 0,1-1 0 0 0,-1 1 0 0 0,0 0 0 0 0,1-1 0 0 0,-1 1 1 0 0,1 0-1 0 0,-1-1 0 0 0,1 1 0 0 0,0-1 0 0 0,-1 1 0 0 0,1-1-25 0 0,0 7 120 0 0,9 209 2361 0 0,16 131-1714 0 0,7-196-747 0 0,6-216 888 0 0,-24 48-915 0 0,1 1 1 0 0,0 0-1 0 0,1 1 1 0 0,1 1-1 0 0,0 1 1 0 0,1 1-1 0 0,0 0 1 0 0,1 1-1 0 0,0 2 0 0 0,1 0 1 0 0,5-1 6 0 0,-12 5-9 0 0,0 0 0 0 0,0 1 1 0 0,0 1-1 0 0,0 0 0 0 0,0 1 0 0 0,0 1 1 0 0,1 0-1 0 0,-1 1 0 0 0,8 1 9 0 0,-18 2 1 0 0,0-1 0 0 0,-1 1 1 0 0,0 0-1 0 0,0 0 0 0 0,0 0 0 0 0,0 0 0 0 0,0 1 0 0 0,0-1 0 0 0,-1 1 0 0 0,0 0 1 0 0,0-1-1 0 0,0 1 0 0 0,0 0 0 0 0,0 0 0 0 0,-1 1 0 0 0,0-1 0 0 0,0 0 0 0 0,0 0 1 0 0,0 1-1 0 0,-1-1 0 0 0,0 0 0 0 0,1 1 0 0 0,-2-1 0 0 0,1 0 0 0 0,0 1 0 0 0,-1-1 1 0 0,0 0-1 0 0,0 1 0 0 0,0-1 0 0 0,-1 0 0 0 0,1 0 0 0 0,-2 1-1 0 0,-4 11 13 0 0,-2 0-1 0 0,0-1 0 0 0,0 0 1 0 0,-2 0-1 0 0,0-1 1 0 0,0-1-1 0 0,-1 0 0 0 0,-1 0 1 0 0,0-1-1 0 0,-1-1 1 0 0,0 0-1 0 0,-1-1 0 0 0,0-1 1 0 0,0 0-1 0 0,-1-1 1 0 0,-1-1-1 0 0,-16 6-12 0 0,21-9-310 0 0,-1-1-1 0 0,0 0 1 0 0,1-1 0 0 0,-1-1-1 0 0,0 0 1 0 0,0 0 0 0 0,-1-1 0 0 0,1-1-1 0 0,-6-1 311 0 0,5-10-4709 0 0,11-1-6056 0 0,3 9 2849 0 0</inkml:trace>
  <inkml:trace contextRef="#ctx0" brushRef="#br0" timeOffset="428.965">3449 1223 5073 0 0,'0'0'2643'0'0,"0"0"-533"0"0,0 0-147 0 0,0 0-81 0 0,0 0-206 0 0,0 0-413 0 0,0 0-365 0 0,0 0-175 0 0,0 0-89 0 0,0 0-75 0 0,0 0-107 0 0,0 0-93 0 0,0 0-66 0 0,-23 20-62 0 0,-70 61-43 0 0,56-33 9 0 0,35-38-163 0 0,0-6-19 0 0,1 0 1 0 0,0 0-1 0 0,0 1 1 0 0,0-1-1 0 0,0 1 1 0 0,1-1 0 0 0,0 1-1 0 0,0-1 1 0 0,0 1-1 0 0,0-1 1 0 0,1 1-1 0 0,0-1 1 0 0,0 1-1 0 0,0-1 1 0 0,0 0-1 0 0,1 1 1 0 0,0-1-1 0 0,-1 0 1 0 0,2 0-1 0 0,-1 0 1 0 0,0 0-1 0 0,1-1 1 0 0,0 1-1 0 0,-1-1 1 0 0,2 1-1 0 0,-1-1 1 0 0,0 0-1 0 0,0 0 1 0 0,1 0-1 0 0,0-1 1 0 0,0 1 0 0 0,-1-1-1 0 0,1 0 1 0 0,1 0-1 0 0,-1 0 1 0 0,4 0-16 0 0,0 2 138 0 0,0 0 0 0 0,1-1 0 0 0,0 0 0 0 0,-1-1 0 0 0,1 0 0 0 0,0-1 0 0 0,1 1 0 0 0,-1-2 0 0 0,0 1 1 0 0,0-1-1 0 0,0-1 0 0 0,0 1 0 0 0,0-2 0 0 0,0 1 0 0 0,0-1 0 0 0,0-1 0 0 0,0 1 0 0 0,-1-2 0 0 0,1 1 0 0 0,-1-1 1 0 0,0 0-1 0 0,0-1 0 0 0,0 0 0 0 0,-1 0 0 0 0,1-1 0 0 0,-1 0 0 0 0,-1 0 0 0 0,1 0 0 0 0,-1-1 0 0 0,0 0 0 0 0,-1 0 1 0 0,1-1-1 0 0,0-2-138 0 0,-4 4-2 0 0,0 0 1 0 0,-1 0 0 0 0,0 0 0 0 0,0 1 0 0 0,0-1-1 0 0,-1 0 1 0 0,0 0 0 0 0,0 0 0 0 0,0 0 0 0 0,-1 0-1 0 0,0 0 1 0 0,0 0 0 0 0,0 0 0 0 0,-1 0-1 0 0,0 1 1 0 0,0-1 0 0 0,-1 1 0 0 0,1-1 0 0 0,-1 1-1 0 0,0 0 1 0 0,-1 0 0 0 0,1 0 0 0 0,-1 1 0 0 0,0-1-1 0 0,0 1 1 0 0,0 0 0 0 0,-1 0 0 0 0,0 0 0 0 0,1 1-1 0 0,-1-1 1 0 0,-1 1 0 0 0,1 0 0 0 0,0 1 0 0 0,-1-1-1 0 0,-4-1 2 0 0,-37-4-4219 0 0,-1 18-4045 0 0,41-6-3448 0 0</inkml:trace>
  <inkml:trace contextRef="#ctx0" brushRef="#br0" timeOffset="914.401">3918 1297 7986 0 0,'0'0'1441'0'0,"0"0"-392"0"0,0 0-28 0 0,0 0 45 0 0,0 0-2 0 0,0 0-61 0 0,0 0-159 0 0,0 0-192 0 0,0 0-173 0 0,0 0-136 0 0,0 0-107 0 0,-30 15-107 0 0,-95 48-72 0 0,85-29-68 0 0,40-28-3 0 0,0-3 30 0 0,0 0 0 0 0,0 1 0 0 0,0-1 0 0 0,0 1 0 0 0,0-1 0 0 0,1 0 0 0 0,-1 1 0 0 0,1-1 0 0 0,0 0 0 0 0,0 0 0 0 0,0 1 0 0 0,1-1 0 0 0,-1 0 0 0 0,1 0 0 0 0,-1 0 0 0 0,1 0 0 0 0,0-1 0 0 0,0 1 0 0 0,0 0 0 0 0,1-1 0 0 0,-1 0 0 0 0,1 1 0 0 0,-1-1 0 0 0,1 0 0 0 0,0 0 0 0 0,0 0 0 0 0,0-1 0 0 0,0 1 0 0 0,0-1 0 0 0,0 0 0 0 0,0 1 0 0 0,0-1 0 0 0,1-1 0 0 0,1 1-16 0 0,3 2 233 0 0,1-1-1 0 0,0-1 1 0 0,-1 0 0 0 0,1 0-1 0 0,0 0 1 0 0,0-1-1 0 0,0-1 1 0 0,-1 0 0 0 0,1 0-1 0 0,0 0 1 0 0,-1-1 0 0 0,1 0-1 0 0,-1-1 1 0 0,1 0-1 0 0,-1 0 1 0 0,0-1 0 0 0,0 0-1 0 0,-1 0 1 0 0,1-1 0 0 0,-1 0-1 0 0,0-1 1 0 0,0 1-1 0 0,-1-1 1 0 0,0 0 0 0 0,3-4-233 0 0,17-20 474 0 0,-1-1 0 0 0,-2-1 0 0 0,-1 0 1 0 0,-1-2-1 0 0,-1-3-474 0 0,-17 31 19 0 0,12-18 4 0 0,-1 0 0 0 0,-2-1 0 0 0,0-1 0 0 0,-2 0 0 0 0,0-1 1 0 0,-2 0-1 0 0,-1 0 0 0 0,-2 0 0 0 0,1-8-23 0 0,-11-139-294 0 0,4 166 264 0 0,-1 0 1 0 0,0 1-1 0 0,0-1 1 0 0,0 1-1 0 0,-1 0 1 0 0,0-1 0 0 0,0 1-1 0 0,-1 1 1 0 0,0-1-1 0 0,0 0 1 0 0,0 1 0 0 0,-1 0-1 0 0,0 0 1 0 0,0 0-1 0 0,-1 1 1 0 0,1 0-1 0 0,-1 0 1 0 0,-1 0 0 0 0,1 1-1 0 0,0 0 1 0 0,-4-2 29 0 0,4 4-15 0 0,0 0 0 0 0,0 0 1 0 0,-1 0-1 0 0,1 1 0 0 0,-1 0 1 0 0,1 0-1 0 0,-1 1 0 0 0,0 0 1 0 0,1 0-1 0 0,-1 0 0 0 0,1 1 0 0 0,-1 0 1 0 0,1 0-1 0 0,-1 1 0 0 0,1 0 1 0 0,0 0-1 0 0,0 0 0 0 0,-1 1 1 0 0,2 0-1 0 0,-1 0 0 0 0,0 0 1 0 0,1 1-1 0 0,-1 0 0 0 0,1 0 0 0 0,0 0 1 0 0,-4 5 14 0 0,-1 1 3 0 0,-1 1 0 0 0,1 1 0 0 0,1 0 0 0 0,0 1 0 0 0,1-1 0 0 0,0 1 0 0 0,1 1 0 0 0,1 0 1 0 0,0 0-1 0 0,0 0 0 0 0,0 6-3 0 0,1-2 3 0 0,0 1 1 0 0,1 1 0 0 0,0-1-1 0 0,2 0 1 0 0,1 1 0 0 0,0 0-1 0 0,1-1 1 0 0,1 1 0 0 0,1-1-1 0 0,1 1 1 0 0,0-1 0 0 0,2 0-1 0 0,0 0 1 0 0,1 0 0 0 0,1-1-1 0 0,1 0 1 0 0,0 0 0 0 0,2-1-1 0 0,0 0 1 0 0,4 5-4 0 0,-1-4-29 0 0,0-1 0 0 0,1-1 0 0 0,1 0-1 0 0,1-1 1 0 0,0 0 0 0 0,0-1 0 0 0,2-1 0 0 0,0-1 0 0 0,0-1 0 0 0,1 0-1 0 0,0-1 1 0 0,1-1 0 0 0,0-1 0 0 0,21 5 29 0 0,30-20-2721 0 0,-34-24-4305 0 0,-25 20 117 0 0,-3 3-1143 0 0</inkml:trace>
  <inkml:trace contextRef="#ctx0" brushRef="#br0" timeOffset="1505.587">4419 1164 4921 0 0,'0'0'2686'0'0,"0"0"-690"0"0,0 0-63 0 0,0 0 50 0 0,0 0-145 0 0,0 0-277 0 0,0 0-344 0 0,0 0-308 0 0,0 0-210 0 0,0 0-167 0 0,0 0-113 0 0,0 0-93 0 0,0 0-84 0 0,-11 21-49 0 0,-33 64-30 0 0,33-45 124 0 0,13-36-204 0 0,0 0 1 0 0,1 0 0 0 0,-1 0 0 0 0,1-1-1 0 0,-1 1 1 0 0,1-1 0 0 0,0 1 0 0 0,1-1-1 0 0,-1 0 1 0 0,0 0 0 0 0,1-1-1 0 0,0 1 1 0 0,-1-1 0 0 0,1 0 0 0 0,0 0-1 0 0,0 0 1 0 0,0 0 0 0 0,1-1 0 0 0,-1 1-1 0 0,0-1 1 0 0,1 0 0 0 0,-1-1-1 0 0,1 1-83 0 0,4-2 118 0 0,0 1-1 0 0,0-2 0 0 0,-1 1 0 0 0,1-1 1 0 0,-1-1-1 0 0,1 1 0 0 0,-1-1 0 0 0,0-1 1 0 0,0 0-1 0 0,0 0 0 0 0,-1 0 0 0 0,1-1 1 0 0,-1 0-1 0 0,0-1 0 0 0,0 1 0 0 0,-1-1 0 0 0,0-1 1 0 0,0 1-1 0 0,0-1 0 0 0,-1 0 0 0 0,0 0 1 0 0,0-1-1 0 0,-1 1 0 0 0,0-1 0 0 0,1-4-117 0 0,30-38 211 0 0,-34 49-213 0 0,0 0-1 0 0,0-1 0 0 0,0 1 0 0 0,1 0 0 0 0,-1 0 0 0 0,0 0 0 0 0,0 0 0 0 0,1 0 0 0 0,-1 0 0 0 0,0 0 0 0 0,1 0 1 0 0,-1 1-1 0 0,1-1 0 0 0,-1 0 0 0 0,1 1 0 0 0,-1-1 0 0 0,1 1 0 0 0,0 0 0 0 0,-1-1 0 0 0,1 1 0 0 0,-1 0 0 0 0,1 0 1 0 0,0 0-1 0 0,-1 0 0 0 0,1 0 0 0 0,0 1 0 0 0,-1-1 0 0 0,1 0 0 0 0,-1 1 0 0 0,1-1 0 0 0,-1 1 0 0 0,1-1 1 0 0,-1 1-1 0 0,1 0 0 0 0,-1 0 0 0 0,1 0 0 0 0,-1 0 0 0 0,0 0 0 0 0,0 0 0 0 0,1 0 0 0 0,-1 0 0 0 0,0 0 0 0 0,0 1 1 0 0,0-1-1 0 0,0 0 0 0 0,0 1 0 0 0,-1-1 0 0 0,1 1 0 0 0,0-1 0 0 0,-1 1 0 0 0,1-1 0 0 0,-1 1 0 0 0,1-1 1 0 0,-1 1-1 0 0,0 0 0 0 0,0 0 3 0 0,8 23-21 0 0,-1-1 0 0 0,-1 1 0 0 0,-2 0 0 0 0,0 1 1 0 0,-2-1-1 0 0,-1 0 0 0 0,-1 5 21 0 0,1-6-29 0 0,3 63-117 0 0,-5-1 1 0 0,-3 0-1 0 0,-5 1 0 0 0,-3 2 146 0 0,5-34-59 0 0,7-42 53 0 0,-1 1 0 0 0,-1-1 0 0 0,0 1 0 0 0,0-1-1 0 0,-2 0 1 0 0,0 0 0 0 0,0 0 0 0 0,-1-1 0 0 0,0 1 0 0 0,-1-1 0 0 0,-7 10 6 0 0,6-17-6 0 0,0 0 1 0 0,-1 0 0 0 0,0-1-1 0 0,0 0 1 0 0,0 0 0 0 0,0-1-1 0 0,-1 0 1 0 0,1-1 0 0 0,-1 0-1 0 0,1 0 1 0 0,-1 0-1 0 0,0-1 1 0 0,0-1 0 0 0,0 0-1 0 0,1 0 1 0 0,-1 0 0 0 0,-4-2 5 0 0,10 2-7 0 0,0 1 8 0 0,0-1-1 0 0,0 1 0 0 0,0-1 1 0 0,0 0-1 0 0,0 0 1 0 0,0 0-1 0 0,1-1 1 0 0,-1 1-1 0 0,0-1 1 0 0,0 1-1 0 0,0-1 0 0 0,0 0 1 0 0,1 0-1 0 0,-1 0 1 0 0,0-1-1 0 0,1 1 1 0 0,-1-1-1 0 0,1 1 0 0 0,-1-1 1 0 0,1 0-1 0 0,0 0 1 0 0,0 0-1 0 0,0 0 1 0 0,0 0-1 0 0,0-1 0 0 0,0 1 1 0 0,1 0-1 0 0,-1-1 1 0 0,1 1-1 0 0,0-1 1 0 0,-1 0-1 0 0,1 0 0 0 0,0 1 1 0 0,1-1-1 0 0,-1 0 1 0 0,0 0-1 0 0,1 0 1 0 0,0 0-1 0 0,-1 0 1 0 0,1 0-1 0 0,3-11 4 0 0,-1 0 1 0 0,2 1 0 0 0,0-1 0 0 0,1 1 0 0 0,0 0 0 0 0,1 0 0 0 0,0 1 0 0 0,1-1 0 0 0,0 2 0 0 0,1-1 0 0 0,1 1 0 0 0,0 0 0 0 0,4-4-5 0 0,8-13 0 0 0,16-18-131 0 0,1 0 0 0 0,2 3 0 0 0,3 2 0 0 0,1 0 131 0 0,55-38-7769 0 0,-87 70-3807 0 0</inkml:trace>
  <inkml:trace contextRef="#ctx0" brushRef="#br0" timeOffset="-2854.098">141 800 2248 0 0,'0'0'1722'0'0,"0"0"-163"0"0,0 0 100 0 0,0 0 260 0 0,0 0 174 0 0,0 0-73 0 0,0 0-334 0 0,0 0-399 0 0,0 0-276 0 0,0 0-188 0 0,0 0-121 0 0,1-5-103 0 0,5-15-76 0 0,-4 15-55 0 0,-2 5-39 0 0,0 0-48 0 0,0 0-64 0 0,0 0-49 0 0,0 30 971 0 0,-3 111-484 0 0,-7 0 0 0 0,-5-1-1 0 0,-8 4-754 0 0,8 9-689 0 0,28-208-7390 0 0,-10 43 2096 0 0,-1 4-4483 0 0</inkml:trace>
  <inkml:trace contextRef="#ctx0" brushRef="#br0" timeOffset="-2483.902">1 826 3321 0 0,'0'0'2462'0'0,"0"0"-377"0"0,0 0-124 0 0,0 0 46 0 0,0 0-99 0 0,0 0-333 0 0,0 0-450 0 0,0 0-357 0 0,0 0-246 0 0,0 0-19 0 0,0 0 87 0 0,0 0 95 0 0,0 0 93 0 0,10-5 2 0 0,93-28 1366 0 0,-12 14-554 0 0,127-13-116 0 0,-61 32-1322 0 0,-127 5-527 0 0,-40 13-2428 0 0,3-14 1817 0 0,-16 9-3226 0 0,7-5-4177 0 0,8-4-1296 0 0</inkml:trace>
  <inkml:trace contextRef="#ctx0" brushRef="#br0" timeOffset="-2220.914">89 1094 8346 0 0,'0'0'2171'0'0,"0"0"-503"0"0,0 0-233 0 0,0 0 28 0 0,0 0-53 0 0,0 0-218 0 0,0 0-310 0 0,0 0-281 0 0,0 0-95 0 0,0 0 16 0 0,0 0 50 0 0,0 0 47 0 0,0 0-37 0 0,7 6-64 0 0,-2-1-392 0 0,-1-1 0 0 0,1 0 0 0 0,0 0 0 0 0,0-1 0 0 0,1 1 0 0 0,-1-1 0 0 0,1-1 0 0 0,-1 1 0 0 0,1-1 0 0 0,0 0 0 0 0,0 0 0 0 0,0 0 0 0 0,4 0-126 0 0,12 0 178 0 0,0-1 1 0 0,1 0-1 0 0,-1-2 0 0 0,0 0 0 0 0,1-2 1 0 0,11-3-179 0 0,104-16-755 0 0,-80 15-4212 0 0,-48 6-1942 0 0,-5 1-4919 0 0</inkml:trace>
  <inkml:trace contextRef="#ctx0" brushRef="#br0" timeOffset="-1701.805">638 1245 9746 0 0,'0'0'1110'0'0,"0"0"-845"0"0,0 0-258 0 0,0 0 358 0 0,0 0 457 0 0,0 0 270 0 0,0 0-21 0 0,0 0-267 0 0,0 0-273 0 0,0 0-153 0 0,0 0-69 0 0,0 0-20 0 0,3 29-37 0 0,8 90-55 0 0,-12 46 913 0 0,1-182 2229 0 0,10-91-1140 0 0,-2 85-2077 0 0,0 0-1 0 0,1 0 0 0 0,2 1 0 0 0,0 0 0 0 0,1 0 0 0 0,1 2 0 0 0,1 0 1 0 0,1 0-1 0 0,1 1 0 0 0,1 1 0 0 0,0 1 0 0 0,16-13-121 0 0,-33 30-19 0 0,1-1 0 0 0,-1 1-1 0 0,1-1 1 0 0,-1 1 0 0 0,1-1 0 0 0,-1 1 0 0 0,1-1 0 0 0,0 1-1 0 0,-1-1 1 0 0,1 1 0 0 0,0-1 0 0 0,-1 1 0 0 0,1 0-1 0 0,0 0 1 0 0,-1-1 0 0 0,1 1 0 0 0,0 0 0 0 0,0 0-1 0 0,-1 0 1 0 0,1 0 0 0 0,0-1 0 0 0,0 1 0 0 0,-1 0-1 0 0,1 1 1 0 0,0-1 0 0 0,0 0 0 0 0,-1 0 0 0 0,1 0-1 0 0,0 0 1 0 0,0 1 0 0 0,-1-1 0 0 0,1 0 0 0 0,0 0-1 0 0,-1 1 1 0 0,1-1 0 0 0,0 1 0 0 0,-1-1 0 0 0,1 1-1 0 0,-1-1 1 0 0,1 1 0 0 0,-1-1 0 0 0,1 1 0 0 0,-1-1-1 0 0,1 1 1 0 0,-1 0 0 0 0,1-1 0 0 0,-1 1 0 0 0,0 0-1 0 0,1-1 1 0 0,-1 1 19 0 0,16 16-551 0 0,7-6-1985 0 0,-13-9-1340 0 0,0 1-5037 0 0,-5 0 409 0 0</inkml:trace>
  <inkml:trace contextRef="#ctx0" brushRef="#br0" timeOffset="-1298.643">1076 1334 0 0 0,'0'0'987'0'0,"0"0"1436"0"0,0 0 391 0 0,0 0-184 0 0,0 0-356 0 0,0 0-333 0 0,0 0-352 0 0,0 0-337 0 0,0 0-262 0 0,0 0-161 0 0,0 0-109 0 0,0 0-70 0 0,30-1-59 0 0,91-3-65 0 0,-119 4-503 0 0,-1 1 0 0 0,1-1 0 0 0,0 0 0 0 0,-1 1 0 0 0,1-1-1 0 0,0 0 1 0 0,-1 0 0 0 0,1 0 0 0 0,0 0 0 0 0,-1-1 0 0 0,1 1-1 0 0,0 0 1 0 0,-1-1 0 0 0,1 1 0 0 0,0-1 0 0 0,-1 1 0 0 0,1-1-1 0 0,-1 0 1 0 0,1 0 0 0 0,-1 0 0 0 0,1 0 0 0 0,-1 0 0 0 0,0 0-1 0 0,1 0 1 0 0,-1 0 0 0 0,0 0 0 0 0,0-1 0 0 0,0 1 0 0 0,0 0-1 0 0,0-1 1 0 0,0 1-23 0 0,1-5 147 0 0,1 3-112 0 0,0 0-1 0 0,-1 0 1 0 0,1-1-1 0 0,-1 1 1 0 0,0-1-1 0 0,0 1 1 0 0,0-1-1 0 0,-1 0 1 0 0,1 1-1 0 0,-1-1 1 0 0,0 0-1 0 0,0 0 1 0 0,0 0-1 0 0,-1 0 1 0 0,0 0-1 0 0,1 0 1 0 0,-1 0-1 0 0,0-1 1 0 0,-1 1-1 0 0,1 0 1 0 0,-1 0-1 0 0,0 0 1 0 0,0 0-1 0 0,0 1 1 0 0,0-1-1 0 0,-1 0 1 0 0,0 0-1 0 0,1 1 1 0 0,-1-1-1 0 0,-1 1 1 0 0,1-1 0 0 0,0 1-1 0 0,-1 0 1 0 0,0 0-1 0 0,0 0 1 0 0,1 0-1 0 0,-2 1 1 0 0,1-1-1 0 0,0 1 1 0 0,-1 0-1 0 0,-2-2-34 0 0,-5 3-49 0 0,0 1 0 0 0,0 0 0 0 0,0 0-1 0 0,0 2 1 0 0,0-1 0 0 0,1 1 0 0 0,-1 1 0 0 0,0 0 0 0 0,1 0 0 0 0,0 1-1 0 0,-1 0 1 0 0,2 1 0 0 0,-1 0 0 0 0,0 1 0 0 0,1 0 0 0 0,0 0-1 0 0,1 1 1 0 0,-1 0 0 0 0,1 1 0 0 0,0-1 0 0 0,1 2 0 0 0,0 0 49 0 0,1-4-17 0 0,1 1 1 0 0,0 1-1 0 0,0-1 1 0 0,0 1 0 0 0,1 0-1 0 0,0 0 1 0 0,1 0 0 0 0,-1 0-1 0 0,1 1 1 0 0,1-1-1 0 0,-1 1 1 0 0,1 0 0 0 0,1 0-1 0 0,0 0 1 0 0,0 0-1 0 0,0 0 1 0 0,1 0 0 0 0,0 0-1 0 0,0 0 1 0 0,1 0 0 0 0,1 3 16 0 0,1-6 3 0 0,1 1 1 0 0,-1-1-1 0 0,1 0 1 0 0,0 0-1 0 0,1 0 1 0 0,-1-1-1 0 0,1 1 1 0 0,0-1-1 0 0,0 0 1 0 0,0 0-1 0 0,1-1 1 0 0,0 0-1 0 0,-1 0 1 0 0,1 0-1 0 0,0-1 1 0 0,0 1-1 0 0,0-1 1 0 0,1-1-1 0 0,-1 1 1 0 0,0-1-1 0 0,1 0 1 0 0,4-1-4 0 0,11 3-86 0 0,1-2 1 0 0,-1-1-1 0 0,1-1 1 0 0,-1 0 0 0 0,1-2-1 0 0,-1-1 1 0 0,0 0-1 0 0,0-2 1 0 0,-1-1-1 0 0,4-1 86 0 0,71-41-5524 0 0,-79 38-325 0 0,-2 3-3061 0 0</inkml:trace>
  <inkml:trace contextRef="#ctx0" brushRef="#br0" timeOffset="-904.824">1577 1389 0 0 0,'0'0'1440'0'0,"0"0"1413"0"0,0 0 292 0 0,0 0-369 0 0,0 0-430 0 0,0 0-467 0 0,0 0-403 0 0,0 0-293 0 0,32-1-202 0 0,101-2-141 0 0,-67-15 499 0 0,-60 16-1235 0 0,-1 0 1 0 0,0-1 0 0 0,1 0-1 0 0,-1 0 1 0 0,-1-1 0 0 0,1 1-1 0 0,0-1 1 0 0,-1 0-1 0 0,0 0 1 0 0,0 0 0 0 0,0-1-1 0 0,-1 0 1 0 0,1 0 0 0 0,-1 1-1 0 0,0-2 1 0 0,0 1 0 0 0,-1 0-1 0 0,0-1 1 0 0,1 1-1 0 0,-2-1 1 0 0,1 0 0 0 0,-1 1-1 0 0,0-1 1 0 0,0 0 0 0 0,-1 0-1 0 0,1 0 1 0 0,-1 0 0 0 0,-1-5-105 0 0,-2 6-25 0 0,0 1 1 0 0,-1-1-1 0 0,1 1 1 0 0,-1 0-1 0 0,0 0 1 0 0,0 0-1 0 0,0 0 1 0 0,-1 1 0 0 0,1 0-1 0 0,-1-1 1 0 0,0 2-1 0 0,0-1 1 0 0,0 1-1 0 0,0-1 1 0 0,0 1-1 0 0,0 1 1 0 0,-1-1 0 0 0,1 1-1 0 0,-1 0 1 0 0,1 0-1 0 0,-1 1 1 0 0,1-1-1 0 0,-1 1 1 0 0,1 1-1 0 0,-1-1 1 0 0,0 1-1 0 0,1 0 1 0 0,-1 0 0 0 0,1 0-1 0 0,0 1 1 0 0,-1 0-1 0 0,1 0 1 0 0,-4 2 24 0 0,1-1-21 0 0,0 1 1 0 0,-1 0-1 0 0,2 0 1 0 0,-1 0-1 0 0,0 1 1 0 0,1 1-1 0 0,0-1 0 0 0,0 1 1 0 0,0 0-1 0 0,1 0 1 0 0,0 1-1 0 0,0 0 1 0 0,1 0-1 0 0,0 1 1 0 0,0-1-1 0 0,1 1 1 0 0,0 0-1 0 0,0 0 1 0 0,1 1-1 0 0,0-1 0 0 0,0 1 1 0 0,1-1-1 0 0,0 1 1 0 0,0 0-1 0 0,1 0 1 0 0,1 0-1 0 0,-1 0 1 0 0,1 0-1 0 0,1 0 1 0 0,1 6 20 0 0,0-9 11 0 0,0 0 0 0 0,1 0 0 0 0,-1-1 0 0 0,1 1 0 0 0,1-1 0 0 0,-1 1 0 0 0,1-1 0 0 0,0 0 0 0 0,0-1 0 0 0,1 1 0 0 0,-1-1 0 0 0,1 0 0 0 0,0 0 0 0 0,0 0 0 0 0,0-1 0 0 0,1 1 0 0 0,-1-1 0 0 0,1 0 0 0 0,0-1 0 0 0,5 2-11 0 0,126 26 416 0 0,-108-29-613 0 0,0-1 1 0 0,0-1-1 0 0,-1-2 1 0 0,1-1-1 0 0,-1-1 1 0 0,11-4 196 0 0,-36 8-149 0 0,24-7-2424 0 0,-10 2-2996 0 0,-5-1-5882 0 0</inkml:trace>
  <inkml:trace contextRef="#ctx0" brushRef="#br0" timeOffset="5183.972">8845 1672 184 0 0,'0'0'4278'0'0,"0"0"-1656"0"0,0 0-580 0 0,0 0-16 0 0,0 0 58 0 0,0 0-23 0 0,0 0-238 0 0,0 0-364 0 0,0 0-304 0 0,0 0-227 0 0,0 0-157 0 0,0 0-154 0 0,0 0-121 0 0,2-8-102 0 0,11-33-46 0 0,1 1 0 0 0,2 1 0 0 0,2 0 0 0 0,1 1 0 0 0,2 2 0 0 0,2 0 0 0 0,1 1 0 0 0,2 1 0 0 0,1 1 0 0 0,17-15-348 0 0,-21 27 70 0 0,2 0-1 0 0,0 2 0 0 0,1 0 1 0 0,0 2-1 0 0,2 1 0 0 0,0 1 1 0 0,1 2-1 0 0,12-4-69 0 0,22 3 9 0 0,-52 80 161 0 0,-38 119 20 0 0,7-84-125 0 0,16-17-173 0 0,36-84-3 0 0,117-97 211 0 0,-88 53-84 0 0,-27 19-16 0 0,0 1 0 0 0,2 1 0 0 0,0 2 0 0 0,2 2 0 0 0,0 1 0 0 0,39-12 0 0 0,-33 19-54 0 0,-40 63 115 0 0,-26 143 147 0 0,38-77-214 0 0,5-47-837 0 0,-20-67 417 0 0,4 7-1957 0 0,1-6-3648 0 0,-2-4-5744 0 0</inkml:trace>
  <inkml:trace contextRef="#ctx0" brushRef="#br0" timeOffset="2799.808">5525 1569 0 0 0,'0'0'1154'0'0,"0"0"1189"0"0,0 0 381 0 0,0 0-184 0 0,0 0-404 0 0,0 0-414 0 0,0 0-281 0 0,0 0-120 0 0,0 0-78 0 0,0 0-38 0 0,0 0-42 0 0,0 0-63 0 0,4 4 1782 0 0,-4-27-1655 0 0,-1 14-1117 0 0,1 0-1 0 0,0 0 1 0 0,0 0 0 0 0,1 0 0 0 0,0 0-1 0 0,1 0 1 0 0,-1 0 0 0 0,2 0 0 0 0,0 1-1 0 0,0-1 1 0 0,2-3-110 0 0,9-11 24 0 0,1 0-1 0 0,1 1 1 0 0,1 1 0 0 0,1 1-1 0 0,0 0 1 0 0,2 2 0 0 0,0 0-1 0 0,1 1 1 0 0,1 1 0 0 0,1 1-1 0 0,0 1 1 0 0,6-2-24 0 0,-27 15-1 0 0,8-6-17 0 0,1 1 0 0 0,1 0 0 0 0,-1 0 0 0 0,1 1 0 0 0,0 1 0 0 0,0 0 0 0 0,0 0 0 0 0,1 1 0 0 0,0 1 0 0 0,11-1 18 0 0,-8 51-56 0 0,-16-16 89 0 0,-1 0 1 0 0,-2 0-1 0 0,-2-1 0 0 0,0 1 1 0 0,-4 5-34 0 0,-14 109 95 0 0,20-102-128 0 0,3-44 13 0 0,0 0 8 0 0,0 0-1 0 0,8-8 26 0 0,49-56 101 0 0,2 2 1 0 0,2 2-1 0 0,34-22-114 0 0,-67 60-8 0 0,1 0 1 0 0,1 2-1 0 0,1 1 1 0 0,1 2-1 0 0,0 1 1 0 0,28-10 7 0 0,-59 26-1 0 0,0-1 1 0 0,0 1-1 0 0,0 0 1 0 0,0-1-1 0 0,0 1 1 0 0,0 0-1 0 0,0-1 1 0 0,1 1-1 0 0,-1 0 1 0 0,0 0-1 0 0,0 0 1 0 0,0 0-1 0 0,0 0 1 0 0,0 0-1 0 0,0 0 1 0 0,1 1-1 0 0,-1-1 1 0 0,0 0 0 0 0,0 0-1 0 0,0 1 1 0 0,0-1-1 0 0,0 1 1 0 0,0-1-1 0 0,0 1 1 0 0,0 0-1 0 0,0-1 1 0 0,0 1-1 0 0,0 0 1 0 0,-1-1-1 0 0,1 1 1 0 0,0 0-1 0 0,0 0 1 0 0,-1 0-1 0 0,1 0 1 0 0,-1 0-1 0 0,1 0 1 0 0,0 0 0 0 0,-1 0-1 0 0,0 0 1 0 0,1 0-1 0 0,-1 0 1 0 0,0 0-1 0 0,1 0 1 0 0,-1 0-1 0 0,0 0 1 0 0,0 1-1 0 0,0-1 1 0 0,0 0-1 0 0,0 0 1 0 0,0 0-1 0 0,0 0 1 0 0,-1 0-1 0 0,1 0 1 0 0,0 0-1 0 0,0 1 1 0 0,-1-1-1 0 0,1 0 1 0 0,-1 0 0 0 0,1 0-1 0 0,-1 0 1 0 0,0 0 0 0 0,1 12 46 0 0,-15 262 135 0 0,12-263-83 0 0,2 14-3850 0 0,15-19-6166 0 0,-9-7-1226 0 0</inkml:trace>
  <inkml:trace contextRef="#ctx0" brushRef="#br0" timeOffset="3212.976">7085 1161 7306 0 0,'0'0'2739'0'0,"0"0"-803"0"0,0 0-385 0 0,0 0-136 0 0,0 0-181 0 0,0 0-225 0 0,0 0-208 0 0,0 0-133 0 0,0 0-70 0 0,0 0-52 0 0,-34 8-30 0 0,-106 30-60 0 0,53 5 318 0 0,79-39-725 0 0,0 1 0 0 0,0 0 1 0 0,0 0-1 0 0,1 1 1 0 0,0 0-1 0 0,0 1 0 0 0,0-1 1 0 0,1 1-1 0 0,0 1 1 0 0,1-1-1 0 0,-1 1 0 0 0,1 0 1 0 0,1 0-1 0 0,0 0 1 0 0,0 1-1 0 0,0-1 0 0 0,1 1 1 0 0,0 0-1 0 0,1 0 1 0 0,0 0-1 0 0,1 1 0 0 0,0-1 1 0 0,0 0-1 0 0,1 9-49 0 0,1-15 22 0 0,0 0 1 0 0,0 0-1 0 0,0 0 0 0 0,1-1 0 0 0,0 1 0 0 0,-1 0 1 0 0,1-1-1 0 0,0 1 0 0 0,0-1 0 0 0,0 0 1 0 0,0 0-1 0 0,1 1 0 0 0,-1-1 0 0 0,1-1 0 0 0,-1 1 1 0 0,1 0-1 0 0,0-1 0 0 0,0 1 0 0 0,-1-1 0 0 0,1 0 1 0 0,0 0-1 0 0,0 0 0 0 0,0 0 0 0 0,0-1 0 0 0,0 1 1 0 0,0-1-1 0 0,1 0 0 0 0,2 0-22 0 0,89-10 1007 0 0,-72 2-887 0 0,0-2 0 0 0,-1-1 0 0 0,-1 0 1 0 0,0-1-1 0 0,0-2 0 0 0,-1 0 0 0 0,-1-1 1 0 0,0-1-1 0 0,-1-1 0 0 0,-1 0 0 0 0,0-1 1 0 0,-1-2-121 0 0,-10 11 36 0 0,-6 9-8 0 0,1 0 0 0 0,-1 0 0 0 0,0 1 0 0 0,0-1 0 0 0,0 0 0 0 0,0 0-1 0 0,1 1 1 0 0,-1-1 0 0 0,0 0 0 0 0,0 0 0 0 0,0 0 0 0 0,1 0 0 0 0,-1 1 0 0 0,0-1 0 0 0,0 0 0 0 0,1 0-1 0 0,-1 0 1 0 0,0 0 0 0 0,1 0-28 0 0,-4 13-21 0 0,0 0 0 0 0,1 0 0 0 0,1 0 0 0 0,1 0-1 0 0,-1 0 1 0 0,2 1 0 0 0,0-1 0 0 0,3 13 21 0 0,-3-22-80 0 0,1 0 1 0 0,-1 0 0 0 0,1 0-1 0 0,0 0 1 0 0,0-1-1 0 0,0 1 1 0 0,1 0-1 0 0,-1-1 1 0 0,1 0 0 0 0,0 1-1 0 0,0-1 1 0 0,0 0-1 0 0,0-1 1 0 0,1 1-1 0 0,-1 0 1 0 0,1-1 0 0 0,0 0-1 0 0,-1 0 1 0 0,1 0-1 0 0,0 0 1 0 0,0-1-1 0 0,0 1 1 0 0,1-1-1 0 0,-1 0 1 0 0,3 0 79 0 0,68-2-9515 0 0,-62-2 1390 0 0</inkml:trace>
  <inkml:trace contextRef="#ctx0" brushRef="#br0" timeOffset="3607.127">7823 1161 8730 0 0,'0'0'2918'0'0,"0"0"-343"0"0,0 0-340 0 0,0 0-473 0 0,0 0-446 0 0,0 0-384 0 0,0 0-253 0 0,0 0-160 0 0,0 0-108 0 0,0 0-59 0 0,0 0-44 0 0,0 0-28 0 0,0 0-25 0 0,-28-1-37 0 0,-88 0-54 0 0,114 1-156 0 0,0-1-1 0 0,0 1 1 0 0,-1 0 0 0 0,1 0-1 0 0,0 0 1 0 0,-1 0-1 0 0,1 0 1 0 0,0 0-1 0 0,0 0 1 0 0,-1 1-1 0 0,1-1 1 0 0,0 1-1 0 0,0 0 1 0 0,0 0-1 0 0,0-1 1 0 0,0 1-1 0 0,0 1 1 0 0,0-1-1 0 0,0 0 1 0 0,0 0 0 0 0,0 1-1 0 0,0-1 1 0 0,1 1-1 0 0,-1-1 1 0 0,1 1-1 0 0,-1 0 1 0 0,1 0-1 0 0,-1 0-7 0 0,-3 6 32 0 0,3-6-35 0 0,1 0-1 0 0,-1 0 1 0 0,0 0-1 0 0,0 1 1 0 0,1-1-1 0 0,0 0 0 0 0,-1 1 1 0 0,1-1-1 0 0,0 1 1 0 0,0 0-1 0 0,0-1 1 0 0,0 1-1 0 0,1 0 1 0 0,-1-1-1 0 0,1 1 1 0 0,0 0-1 0 0,0 0 1 0 0,0 0-1 0 0,0-1 1 0 0,0 1-1 0 0,0 0 1 0 0,1 0-1 0 0,-1-1 1 0 0,1 1-1 0 0,0 0 1 0 0,0-1-1 0 0,0 1 1 0 0,0-1-1 0 0,0 1 0 0 0,1-1 1 0 0,-1 1-1 0 0,1-1 1 0 0,0 0-1 0 0,-1 0 1 0 0,1 0-1 0 0,0 0 1 0 0,0 0-1 0 0,0 0 1 0 0,2 1 3 0 0,77 75 41 0 0,-79-75-20 0 0,0 0 0 0 0,0 1 1 0 0,0-1-1 0 0,-1 1 0 0 0,0-1 0 0 0,1 1 0 0 0,-1-1 0 0 0,0 1 0 0 0,-1 0 0 0 0,1-1 0 0 0,-1 1 0 0 0,1 0 0 0 0,-1-1 1 0 0,0 1-1 0 0,-1 0 0 0 0,1 0 0 0 0,-1-1 0 0 0,1 1 0 0 0,-1 0 0 0 0,0-1 0 0 0,0 1 0 0 0,-1-1 0 0 0,1 1 1 0 0,-1-1-1 0 0,0 1 0 0 0,0-1 0 0 0,0 0 0 0 0,-1 1-21 0 0,-5 6 53 0 0,0 0 0 0 0,0-1 1 0 0,-1 0-1 0 0,-1 0 0 0 0,0-1 0 0 0,0 0 0 0 0,0-1 1 0 0,-1 0-1 0 0,0-1 0 0 0,-1 0 0 0 0,0 0-53 0 0,-96 39-192 0 0,108-45 35 0 0,0 0-1 0 0,0 0 1 0 0,0 0-1 0 0,0 0 1 0 0,0-1 0 0 0,0 1-1 0 0,0 0 1 0 0,0 0-1 0 0,0 0 1 0 0,0-1-1 0 0,0 1 1 0 0,0 0-1 0 0,0 0 1 0 0,0 0-1 0 0,0-1 1 0 0,0 1-1 0 0,0 0 1 0 0,0 0-1 0 0,0 0 1 0 0,-1 0 0 0 0,1-1-1 0 0,0 1 1 0 0,0 0-1 0 0,0 0 1 0 0,0 0-1 0 0,0 0 1 0 0,0 0-1 0 0,-1 0 1 0 0,1-1-1 0 0,0 1 1 0 0,0 0-1 0 0,0 0 1 0 0,0 0 0 0 0,-1 0-1 0 0,1 0 1 0 0,0 0-1 0 0,0 0 1 0 0,0 0 157 0 0,26-18-4937 0 0,-17 11 186 0 0,-1 0-4363 0 0</inkml:trace>
  <inkml:trace contextRef="#ctx0" brushRef="#br0" timeOffset="4025.27">8165 1175 7530 0 0,'0'0'3058'0'0,"0"0"-1123"0"0,0 0-284 0 0,0 0 92 0 0,0 0-31 0 0,0 0-181 0 0,0 0-309 0 0,0 0-369 0 0,0 0-230 0 0,0 0-152 0 0,0 0-79 0 0,0 0-47 0 0,-3 5-65 0 0,-31 24 546 0 0,-14-7-105 0 0,39 14-794 0 0,11-30 65 0 0,0-1 1 0 0,0-1-1 0 0,0 1 0 0 0,1 0 0 0 0,0 0 1 0 0,0-1-1 0 0,0 1 0 0 0,0-1 1 0 0,1 0-1 0 0,-1 0 0 0 0,1-1 0 0 0,0 1 1 0 0,0-1-1 0 0,1 1 0 0 0,0-1 8 0 0,5 6 0 0 0,-4-4 47 0 0,0 0 0 0 0,0 1 0 0 0,-1 0 0 0 0,0 0 0 0 0,0 0 0 0 0,0 0 0 0 0,-1 1 0 0 0,0-1 0 0 0,0 1 1 0 0,-1 0-1 0 0,0 1 0 0 0,0-1 0 0 0,-1 1 0 0 0,0-1 0 0 0,0 1 0 0 0,0 0 0 0 0,-1-1 0 0 0,-1 1 0 0 0,1 0 0 0 0,-1 0 0 0 0,0 0 0 0 0,-1 0 0 0 0,0-1 0 0 0,0 1 0 0 0,-1 0 0 0 0,0-1 0 0 0,0 1 1 0 0,-2 4-48 0 0,-4 4 83 0 0,1 1 1 0 0,-2-2 0 0 0,0 1 0 0 0,-1-1-1 0 0,-1-1 1 0 0,0 0 0 0 0,-1 0 0 0 0,0-1-1 0 0,-1-1 1 0 0,-6 5-84 0 0,15-15 7 0 0,0 0-1 0 0,-1 0 1 0 0,0 0 0 0 0,1 0-1 0 0,-1-1 1 0 0,0 1 0 0 0,0-1-1 0 0,0 0 1 0 0,0-1 0 0 0,0 1-1 0 0,0-1 1 0 0,0 0 0 0 0,0 0-1 0 0,-4-1-6 0 0,-6 0-38 0 0,14 1-8 0 0,-1 0-1 0 0,1 0 1 0 0,-1-1 0 0 0,1 1 0 0 0,-1-1-1 0 0,1 1 1 0 0,-1-1 0 0 0,1 0 0 0 0,0 1-1 0 0,-1-1 1 0 0,1 0 0 0 0,0 0 0 0 0,0 0-1 0 0,0 0 1 0 0,-1 0 0 0 0,1 0 0 0 0,0 0-1 0 0,0 0 1 0 0,1-1 0 0 0,-1 1 0 0 0,0 0-1 0 0,0-1 1 0 0,1 1 0 0 0,-1 0 0 0 0,0-1-1 0 0,1 1 1 0 0,-1-1 0 0 0,1 1 0 0 0,0-1 0 0 0,0 1-1 0 0,-1-1 1 0 0,1 0 46 0 0,-2-17-3117 0 0,2 2-3398 0 0,0 10-5062 0 0</inkml:trace>
  <inkml:trace contextRef="#ctx0" brushRef="#br0" timeOffset="8700.991">11396 940 0 0 0,'0'0'640'0'0,"0"0"556"0"0,0 0 622 0 0,0 0 431 0 0,0 0 76 0 0,0 0-275 0 0,0 0-407 0 0,0 0-301 0 0,0 0-185 0 0,0 0-128 0 0,1-4-100 0 0,-1 3-865 0 0,0 0-1 0 0,0 0 0 0 0,0 0 1 0 0,0 0-1 0 0,0 0 0 0 0,0 0 1 0 0,0 0-1 0 0,-1 0 1 0 0,1 0-1 0 0,0 0 0 0 0,0 1 1 0 0,-1-1-1 0 0,1 0 0 0 0,-1 0 1 0 0,1 0-1 0 0,-1 0 0 0 0,1 0 1 0 0,-1 1-1 0 0,1-1 1 0 0,-1 0-1 0 0,0 0 0 0 0,1 1 1 0 0,-1-1-1 0 0,0 0 0 0 0,0 1 1 0 0,0-1-1 0 0,1 1 1 0 0,-1-1-1 0 0,0 1 0 0 0,0 0 1 0 0,0-1-1 0 0,0 1 0 0 0,0 0 1 0 0,0-1-1 0 0,0 1 1 0 0,0 0-1 0 0,0 0 0 0 0,0 0 1 0 0,0 0-1 0 0,0 0 0 0 0,0 0 1 0 0,1 0-1 0 0,-1 0 0 0 0,0 1 1 0 0,0-1-1 0 0,0 0 1 0 0,0 0-1 0 0,0 1 0 0 0,0-1 1 0 0,0 1-1 0 0,0-1 0 0 0,0 1-63 0 0,0-1-23 0 0,-13 2 177 0 0,0 0 0 0 0,1 1 0 0 0,-1 1 0 0 0,1 0 1 0 0,0 1-1 0 0,0 1 0 0 0,0 0 0 0 0,1 0 1 0 0,-12 9-155 0 0,-5 1 312 0 0,-78 47 1062 0 0,100-52-1288 0 0,0-1 1 0 0,0 1-1 0 0,1 0 1 0 0,0 1-1 0 0,1-1 1 0 0,0 1-1 0 0,1 0 1 0 0,1 1-1 0 0,0-1 1 0 0,0 0-1 0 0,1 1 1 0 0,1 0-1 0 0,0-1 1 0 0,0 1-1 0 0,2 0 1 0 0,0 3-87 0 0,-50 326 664 0 0,-2-158-360 0 0,45-166-311 0 0,6-17 18 0 0,0-1 9 0 0,0 0-3 0 0,0 0 9 0 0,0 0 32 0 0,0 0-2 0 0,27-11 834 0 0,50-12-497 0 0,1 4 1 0 0,1 4-1 0 0,8 2-393 0 0,117 5 18 0 0,-203 8-76 0 0,-1 0-10 0 0,0 0-41 0 0,0 0-18 0 0,0 0-45 0 0,0 0-107 0 0,9-16-3848 0 0,-4 10 2692 0 0,6-12-7715 0 0,-3 10-2670 0 0</inkml:trace>
  <inkml:trace contextRef="#ctx0" brushRef="#br0" timeOffset="9696.974">11867 1319 0 0 0,'0'0'301'0'0,"0"0"1161"0"0,0 0 237 0 0,0 0-44 0 0,0 0-117 0 0,0 0-162 0 0,0 0-54 0 0,0 0-55 0 0,0 0-82 0 0,0 0-81 0 0,0 0-79 0 0,1-2-84 0 0,1-8-98 0 0,-1 7-135 0 0,-20 0 1233 0 0,5 5-1785 0 0,-1 0 0 0 0,0 2 0 0 0,1-1 0 0 0,0 2 0 0 0,0 0 0 0 0,0 1 0 0 0,1 0 0 0 0,0 1 0 0 0,0 1 0 0 0,1 0 0 0 0,0 0 0 0 0,0 1 0 0 0,-3 4-156 0 0,-3 1 205 0 0,9-9-166 0 0,2 0-1 0 0,-1 1 0 0 0,0 0 0 0 0,1 1 1 0 0,0 0-1 0 0,1 0 0 0 0,0 0 0 0 0,0 1 1 0 0,0 0-1 0 0,1 0 0 0 0,0 0 0 0 0,0 1 1 0 0,1-1-1 0 0,1 1 0 0 0,-1 0 0 0 0,1 1 1 0 0,1-1-1 0 0,0 0 0 0 0,0 1 0 0 0,1-1 1 0 0,0 1-1 0 0,0 2-38 0 0,3-9 82 0 0,0 0-1 0 0,0 0 1 0 0,0 0 0 0 0,1-1 0 0 0,-1 1-1 0 0,1-1 1 0 0,-1 1 0 0 0,1-1 0 0 0,0 0-1 0 0,0 0 1 0 0,0 0 0 0 0,0 0 0 0 0,0-1-1 0 0,0 1 1 0 0,1-1 0 0 0,-1 0 0 0 0,0 0-1 0 0,1 0 1 0 0,-1 0 0 0 0,1-1 0 0 0,-1 1-1 0 0,1-1 1 0 0,-1 0 0 0 0,1 0 0 0 0,-1 0-1 0 0,1-1 1 0 0,-1 1 0 0 0,1-1 0 0 0,2 0-82 0 0,1 1 141 0 0,13-4-4 0 0,-1 0 0 0 0,1-1-1 0 0,-2-1 1 0 0,1 0-1 0 0,-1-2 1 0 0,1 0-1 0 0,-2-1 1 0 0,0-1 0 0 0,0 0-1 0 0,-1-2 1 0 0,0 0-1 0 0,-1 0 1 0 0,3-4-137 0 0,11-6 76 0 0,83-66 112 0 0,-68 55-91 0 0,-39 62-274 0 0,-4-19 148 0 0,1 0 0 0 0,0 0 1 0 0,1 0-1 0 0,0 0 0 0 0,0 0 1 0 0,1-1-1 0 0,1 0 0 0 0,0 1 1 0 0,0-2-1 0 0,5 8 29 0 0,21 7-2535 0 0,12-14-3512 0 0,-29-9-867 0 0,-4 0-3217 0 0</inkml:trace>
  <inkml:trace contextRef="#ctx0" brushRef="#br0" timeOffset="10124.777">12372 1481 10058 0 0,'0'0'2285'0'0,"0"0"-417"0"0,0 0-200 0 0,0 0-211 0 0,0 0-296 0 0,0 0-298 0 0,0 0-256 0 0,0 0-178 0 0,0 0-89 0 0,0 0 7 0 0,0 0 40 0 0,0 0 68 0 0,3-1 109 0 0,124-83 2210 0 0,-70 51-2850 0 0,-57 33 34 0 0,0 0-11 0 0,0 0-12 0 0,0 0-15 0 0,1 100 48 0 0,2-97 40 0 0,-1 0 1 0 0,1 1 0 0 0,0-1-1 0 0,0 0 1 0 0,0 0 0 0 0,0 0-1 0 0,1-1 1 0 0,-1 1 0 0 0,1-1-1 0 0,-1 0 1 0 0,1 0 0 0 0,0 0-1 0 0,0 0 1 0 0,0-1 0 0 0,0 0-1 0 0,0 1 1 0 0,0-2 0 0 0,0 1-1 0 0,1 0 1 0 0,-1-1 0 0 0,0 0-1 0 0,0 0 1 0 0,1 0-1 0 0,-1 0 1 0 0,0-1 0 0 0,0 1-1 0 0,3-2-8 0 0,4 2 72 0 0,-2-1 6 0 0,-1-1 0 0 0,1 0 0 0 0,0-1 1 0 0,-1 0-1 0 0,1 0 0 0 0,-1-1 0 0 0,0 0 0 0 0,0 0 0 0 0,0-1 0 0 0,-1 0 0 0 0,4-3-78 0 0,18-11 209 0 0,38-43-2056 0 0,-55 58-2957 0 0,-9 4 1709 0 0,-1 0-7302 0 0</inkml:trace>
  <inkml:trace contextRef="#ctx0" brushRef="#br0" timeOffset="10578.987">13171 1352 7282 0 0,'0'0'1824'0'0,"0"0"-238"0"0,0 0-145 0 0,0 0-146 0 0,0 0-112 0 0,0 0-149 0 0,0 0-213 0 0,0 0-198 0 0,0 0-158 0 0,0 0-107 0 0,0 0-77 0 0,0 0-63 0 0,0 0-52 0 0,-32 15-30 0 0,-94 46-54 0 0,86-28-31 0 0,41-28-44 0 0,-1-3 8 0 0,0 1 0 0 0,0-1 0 0 0,0 1-1 0 0,0 0 1 0 0,0-1 0 0 0,0 1 0 0 0,1-1-1 0 0,0 1 1 0 0,-1-1 0 0 0,1 1 0 0 0,0-1-1 0 0,0 0 1 0 0,0 1 0 0 0,1-1-1 0 0,-1 0 1 0 0,0 0 0 0 0,1 1 0 0 0,0-1-1 0 0,-1-1 1 0 0,1 1 0 0 0,0 0 0 0 0,0 0-1 0 0,0-1 1 0 0,0 1 0 0 0,0-1 0 0 0,1 1-1 0 0,-1-1 1 0 0,0 0 0 0 0,1 0 0 0 0,-1 0-1 0 0,0 0 1 0 0,1 0 0 0 0,-1-1 0 0 0,1 1-1 0 0,0-1 1 0 0,-1 0 0 0 0,1 1-15 0 0,9 0 215 0 0,-1 0 1 0 0,1 0-1 0 0,0-1 1 0 0,0 0-1 0 0,0-1 1 0 0,0-1-1 0 0,0 0 1 0 0,0 0-1 0 0,-1-1 1 0 0,1 0-1 0 0,-1-1 1 0 0,0-1-1 0 0,0 0 1 0 0,-1 0-1 0 0,1-1 1 0 0,-1 0-1 0 0,0-1 1 0 0,-1 0-1 0 0,1-1 1 0 0,4-5-216 0 0,12-13 310 0 0,-1-2 1 0 0,-1 0 0 0 0,-2-1 0 0 0,-1-2 0 0 0,-1 0-1 0 0,0-4-310 0 0,-12 21-11 0 0,0 1 0 0 0,-2-2 0 0 0,1 1 0 0 0,-2-1 0 0 0,0 0 0 0 0,-1 0-1 0 0,0 0 1 0 0,-1-1 0 0 0,-1 1 0 0 0,0-1 0 0 0,-2 0 0 0 0,1 0 0 0 0,-2 1-1 0 0,0-3 12 0 0,0 14-30 0 0,1-1 1 0 0,-1 1-1 0 0,1-1 0 0 0,-1 1 0 0 0,-1-1 0 0 0,1 1 0 0 0,-1-1 0 0 0,1 1 0 0 0,-1 0 0 0 0,0 0 0 0 0,-1 0 0 0 0,1 0 0 0 0,-1 0 0 0 0,0 1 0 0 0,0-1 0 0 0,0 1 0 0 0,0-1 0 0 0,0 1 0 0 0,-1 0 0 0 0,0 1 0 0 0,1-1 0 0 0,-1 0 0 0 0,0 1 0 0 0,0 0 0 0 0,-1 0 0 0 0,1 0 0 0 0,0 1 0 0 0,-1-1 1 0 0,1 1-1 0 0,-1 0 0 0 0,1 0 0 0 0,-1 1 0 0 0,1-1 0 0 0,-1 1 0 0 0,1 0 0 0 0,-1 0 0 0 0,0 1 0 0 0,1-1 0 0 0,-1 1 0 0 0,1 0 0 0 0,-1 0 0 0 0,1 1 0 0 0,0-1 0 0 0,-1 1 0 0 0,0 1 30 0 0,-6 6-12 0 0,1 1 0 0 0,0 0 1 0 0,0 0-1 0 0,1 1 0 0 0,1 0 0 0 0,0 1 0 0 0,1 0 0 0 0,0 0 0 0 0,0 1 0 0 0,1-1 0 0 0,1 2 1 0 0,0-1-1 0 0,1 0 0 0 0,1 1 0 0 0,0 0 0 0 0,1 0 0 0 0,0 0 0 0 0,1 0 0 0 0,0 0 1 0 0,2 0-1 0 0,-1 0 0 0 0,3 10 12 0 0,-2-12-67 0 0,1 1-1 0 0,1 0 1 0 0,0-1 0 0 0,0 1 0 0 0,2-1 0 0 0,-1 0 0 0 0,1 0 0 0 0,1-1-1 0 0,0 1 1 0 0,1-1 0 0 0,0-1 0 0 0,1 1 0 0 0,0-1 0 0 0,0 0-1 0 0,1-1 1 0 0,1 0 0 0 0,-1-1 0 0 0,1 1 0 0 0,8 3 67 0 0,9 6-763 0 0,1 0-1 0 0,1-2 1 0 0,1-2 0 0 0,1 0 0 0 0,-1-2-1 0 0,2-1 1 0 0,3-1 763 0 0,-25-6-11412 0 0</inkml:trace>
  <inkml:trace contextRef="#ctx0" brushRef="#br0" timeOffset="12237.041">14121 1345 0 0 0,'0'0'552'0'0,"0"0"956"0"0,0 0 356 0 0,0 0 56 0 0,0 0-101 0 0,0 0-297 0 0,0 0-295 0 0,0 0-218 0 0,0 0-102 0 0,0 0-71 0 0,0 0-85 0 0,0-4 1755 0 0,11 163-1389 0 0,-27 76-769 0 0,15-232-341 0 0,0 12 20 0 0,-2 1 0 0 0,0-1 0 0 0,-1 0 0 0 0,0 0-1 0 0,-2 0 1 0 0,1-1 0 0 0,-2 0 0 0 0,0 0-1 0 0,0 0 1 0 0,-2-1 0 0 0,-5 7-27 0 0,12-45 816 0 0,5 5-725 0 0,1 0 0 0 0,1 0 0 0 0,0 1 0 0 0,2-1 0 0 0,0 1 0 0 0,1 1 0 0 0,1 0 0 0 0,0 0 0 0 0,2 0 0 0 0,0 1 0 0 0,12-13-91 0 0,2-9 129 0 0,14-19 77 0 0,3 2 1 0 0,2 2-1 0 0,2 2 0 0 0,3 2 1 0 0,2 1-207 0 0,79-36 776 0 0,-76 69-275 0 0,-47 55 97 0 0,-9-27-514 0 0,0 1-1 0 0,-2-1 1 0 0,1 0-1 0 0,-2 0 1 0 0,1 0 0 0 0,-2 0-1 0 0,0-1 1 0 0,0 0 0 0 0,-1 0-1 0 0,-1 1-83 0 0,-5 10 80 0 0,5-5-100 0 0,-1-1 1 0 0,-1-1-1 0 0,0 0 0 0 0,-1 0 0 0 0,-1-1 1 0 0,0 0-1 0 0,-1-1 0 0 0,0-1 0 0 0,-1 0 1 0 0,0-1-1 0 0,-1 0 0 0 0,0-1 0 0 0,-1-1 1 0 0,0 0-1 0 0,-1-1 0 0 0,-6 2 20 0 0,-33-17-2301 0 0,33-46-4993 0 0,23 29 2176 0 0,0 16 1830 0 0,0-3-2352 0 0</inkml:trace>
  <inkml:trace contextRef="#ctx0" brushRef="#br0" timeOffset="12601.904">14805 1223 8650 0 0,'0'0'1429'0'0,"0"0"-367"0"0,0 0-90 0 0,0 0 83 0 0,0 0-3 0 0,0 0-87 0 0,0 0-163 0 0,0 0-201 0 0,0 0-117 0 0,0 0-75 0 0,0 0-60 0 0,0 0-34 0 0,0 0-23 0 0,9 29-33 0 0,27 88-24 0 0,-10-77 102 0 0,-20-38-242 0 0,-3 0-28 0 0,0 0 0 0 0,0-1 0 0 0,-1 1 0 0 0,1-1 1 0 0,0 1-1 0 0,0-1 0 0 0,0 0 0 0 0,1 0 0 0 0,-1 0 0 0 0,0-1 1 0 0,0 1-1 0 0,0-1 0 0 0,1 0 0 0 0,-1 0 0 0 0,0 0 0 0 0,0 0 1 0 0,1 0-1 0 0,-1-1 0 0 0,0 0 0 0 0,0 1 0 0 0,0-1 0 0 0,0 0 1 0 0,0-1-1 0 0,0 1 0 0 0,0 0 0 0 0,0-1 0 0 0,0 0 0 0 0,0 0 0 0 0,-1 1 1 0 0,1-1-1 0 0,-1-1 0 0 0,1 0-67 0 0,61-92-579 0 0,-39 50-2676 0 0,-14 29-232 0 0,-5 3-2740 0 0,-2 2-1737 0 0</inkml:trace>
  <inkml:trace contextRef="#ctx0" brushRef="#br0" timeOffset="13157.623">15429 711 7658 0 0,'0'0'2105'0'0,"0"0"-1019"0"0,0 0-345 0 0,0 0 162 0 0,0 0 271 0 0,0 0 162 0 0,0 0-69 0 0,0 0-196 0 0,0 0-175 0 0,0 0-108 0 0,-2 34-105 0 0,-10 107-104 0 0,7-83-361 0 0,-3-1-1 0 0,-2 0 1 0 0,-3 0-1 0 0,-3-1 1 0 0,-1-1 0 0 0,-13 23-218 0 0,-17 30-2058 0 0,64-131-8401 0 0,3-1 3940 0 0,16-15 2391 0 0,4-1 4391 0 0,26-29 2648 0 0,-26 24-4514 0 0,4-16 1603 0 0,-3-1 0 0 0,-3-3 0 0 0,5-15 0 0 0,4-6 0 0 0,-42 78-89 0 0,19-36 2687 0 0,-1 2 5863 0 0,-23 40-6686 0 0,0 2-252 0 0,0 0-302 0 0,0 0-256 0 0,0 0-193 0 0,-2 23 550 0 0,-109 495 2215 0 0,83-436-3891 0 0,26-70-27 0 0,2-10-4069 0 0,2-2-4576 0 0,1 0 1152 0 0</inkml:trace>
  <inkml:trace contextRef="#ctx0" brushRef="#br0" timeOffset="13602.268">15866 1290 0 0 0,'0'0'1326'0'0,"0"0"911"0"0,0 0 307 0 0,0 0-91 0 0,0 0-167 0 0,0 0-249 0 0,0 0-288 0 0,0 0-303 0 0,0 0-300 0 0,0 0-235 0 0,32-5-211 0 0,98-17-152 0 0,-68-3 462 0 0,-56 18-756 0 0,-3 4-217 0 0,-1 1 1 0 0,1-1-1 0 0,-1 1 0 0 0,0-1 0 0 0,1 0 0 0 0,-1 0 1 0 0,-1 0-1 0 0,1 0 0 0 0,0 0 0 0 0,-1 0 1 0 0,1 0-1 0 0,-1-1 0 0 0,0 1 0 0 0,0 0 0 0 0,-1-1 1 0 0,1 1-1 0 0,-1-1 0 0 0,1 1 0 0 0,-1-1 1 0 0,0 1-1 0 0,0-1 0 0 0,-1 1 0 0 0,1-1 0 0 0,-1 1 1 0 0,0-1-1 0 0,0 1 0 0 0,0 0 0 0 0,0-1 1 0 0,0 1-1 0 0,-1 0 0 0 0,0 0 0 0 0,1 0 0 0 0,-1 0 1 0 0,0 0-1 0 0,0 0 0 0 0,-1 0 0 0 0,1 1 1 0 0,-1-1-1 0 0,1 1 0 0 0,-1 0 0 0 0,0 0 0 0 0,0 0 1 0 0,0 0-1 0 0,0 0 0 0 0,-1 0-37 0 0,-7 0-69 0 0,0 1-1 0 0,0 0 1 0 0,1 1 0 0 0,-1 0-1 0 0,0 0 1 0 0,0 1-1 0 0,0 1 1 0 0,0 0 0 0 0,1 0-1 0 0,-1 1 1 0 0,1 1-1 0 0,0 0 1 0 0,-1 0 0 0 0,2 0-1 0 0,-1 2 1 0 0,1-1 0 0 0,-1 1-1 0 0,2 0 1 0 0,-1 1-1 0 0,1 0 1 0 0,0 1 0 0 0,0 0-1 0 0,1 0 1 0 0,0 0-1 0 0,0 1 1 0 0,1 0 0 0 0,0 0-1 0 0,1 1 1 0 0,0-1 0 0 0,0 1-1 0 0,1 0 1 0 0,1 1-1 0 0,0-1 1 0 0,-1 5 69 0 0,3-11-26 0 0,1-1 1 0 0,-1 1-1 0 0,1 0 1 0 0,0-1-1 0 0,0 1 1 0 0,0 0 0 0 0,1-1-1 0 0,-1 1 1 0 0,1-1-1 0 0,0 1 1 0 0,0 0-1 0 0,0-1 1 0 0,0 0-1 0 0,1 1 1 0 0,-1-1-1 0 0,1 0 1 0 0,0 0-1 0 0,0 0 1 0 0,0 0-1 0 0,0 0 1 0 0,1 0-1 0 0,-1 0 1 0 0,1-1-1 0 0,0 0 1 0 0,-1 1-1 0 0,1-1 1 0 0,0 0-1 0 0,1 0 1 0 0,-1 0-1 0 0,0-1 1 0 0,0 1-1 0 0,1-1 1 0 0,-1 0-1 0 0,1 0 1 0 0,-1 0-1 0 0,1 0 1 0 0,-1-1-1 0 0,3 1 26 0 0,8 2-428 0 0,0-1-1 0 0,1-1 0 0 0,-1 0 0 0 0,1-1 0 0 0,-1 0 1 0 0,1-1-1 0 0,-1-1 0 0 0,0 0 0 0 0,5-2 429 0 0,32-16-6204 0 0,-34 11 1867 0 0,-1 2-257 0 0</inkml:trace>
  <inkml:trace contextRef="#ctx0" brushRef="#br0" timeOffset="14165.941">16324 1116 0 0 0,'0'0'1496'0'0,"0"0"398"0"0,0 0-147 0 0,0 0-337 0 0,0 0-338 0 0,0 0-201 0 0,0 0-99 0 0,0 0-41 0 0,0 0-52 0 0,0 0-67 0 0,0 0-83 0 0,0 0-79 0 0,0 0-78 0 0,-17 24-80 0 0,-50 70-35 0 0,52-57 246 0 0,18-34-246 0 0,0-1 0 0 0,1 0 0 0 0,-1 1 1 0 0,1-1-1 0 0,0-1 0 0 0,-1 1 0 0 0,1 0 0 0 0,0-1 0 0 0,0 0 0 0 0,0 0 1 0 0,0 0-1 0 0,0 0 0 0 0,0-1 0 0 0,0 0 0 0 0,1 1 0 0 0,-1-2 0 0 0,0 1 1 0 0,0 0-1 0 0,0-1 0 0 0,0 0 0 0 0,0 0 0 0 0,3-1-257 0 0,7-3 321 0 0,0 0-1 0 0,0-2 1 0 0,-1 1-1 0 0,0-2 1 0 0,0 0-1 0 0,-1 0 1 0 0,0-1-1 0 0,0-1 1 0 0,-1 0-1 0 0,0-1 1 0 0,-1 1-1 0 0,6-10-320 0 0,29-38 882 0 0,-44 92-1012 0 0,-39 238-312 0 0,34 172-919 0 0,-12-377 1521 0 0,-30-75-6 0 0,35-4-156 0 0,0-1 1 0 0,1 0-1 0 0,1-1 1 0 0,0 0-1 0 0,0-1 1 0 0,2 0-1 0 0,0 0 1 0 0,0 0-1 0 0,2-1 0 0 0,0 0 1 0 0,1 0-1 0 0,0-1 1 0 0,1 1-1 0 0,1-1 1 0 0,1 0-1 0 0,0 1 1 0 0,1-1-1 0 0,1 0 1 0 0,0 1-1 0 0,3-10 2 0 0,-1 12-79 0 0,0 1 0 0 0,0-1 0 0 0,1 1 0 0 0,1 0 0 0 0,1 0 1 0 0,-1 0-1 0 0,2 1 0 0 0,0 0 0 0 0,0 0 0 0 0,1 1 0 0 0,1 0 0 0 0,6-6 79 0 0,76-66-8411 0 0,-75 72 2902 0 0,-5 3-2046 0 0</inkml:trace>
  <inkml:trace contextRef="#ctx0" brushRef="#br0" timeOffset="15070.725">16674 439 0 0 0,'0'0'919'0'0,"0"0"408"0"0,0 0 225 0 0,0 0 76 0 0,0 0-42 0 0,0 0-144 0 0,0 0-134 0 0,0 0-137 0 0,-5 12 4065 0 0,67 37-986 0 0,62-22-2691 0 0,-54-15-1026 0 0,-65-12-497 0 0,0 1 0 0 0,0-1-1 0 0,0 1 1 0 0,0 0 0 0 0,0 1-1 0 0,0-1 1 0 0,0 1-1 0 0,-1 0 1 0 0,1 0 0 0 0,0 1-1 0 0,-1-1 1 0 0,0 1-1 0 0,1 0 1 0 0,-1 0 0 0 0,0 0-1 0 0,-1 1 1 0 0,1-1-1 0 0,-1 1 1 0 0,1 0 0 0 0,-1 0-1 0 0,0 0 1 0 0,0 1-1 0 0,-1-1 1 0 0,0 1 0 0 0,1-1-1 0 0,-1 1 1 0 0,-1 0 0 0 0,1 0-1 0 0,-1 0 1 0 0,1 4-36 0 0,-35 352 873 0 0,33-356-873 0 0,-7 101-13 0 0,5 0 0 0 0,8 41 13 0 0,25 150-172 0 0,-26-193 1072 0 0,-29-114-229 0 0,16 7-625 0 0,0 1 0 0 0,0 0 1 0 0,-1 1-1 0 0,1 0 1 0 0,-1 0-1 0 0,0 0 1 0 0,1 1-1 0 0,-1 1 1 0 0,1 0-1 0 0,-1 0 1 0 0,1 0-1 0 0,-1 1 1 0 0,-6 2-47 0 0,3 0-36 0 0,0-1 0 0 0,1 0 1 0 0,-1 0-1 0 0,0-2 0 0 0,0 0 0 0 0,0 0 1 0 0,-1-1-1 0 0,1 0 0 0 0,-4-1 36 0 0,-7-14-1791 0 0,13 1-4410 0 0,7 10-2737 0 0</inkml:trace>
  <inkml:trace contextRef="#ctx0" brushRef="#br0" timeOffset="19487.878">17390 1032 0 0 0,'0'0'420'0'0,"0"0"1042"0"0,0 0 366 0 0,0 0-77 0 0,0 0-205 0 0,0 0-243 0 0,0 0-200 0 0,0 0-88 0 0,3-2-2 0 0,-1 0-418 0 0,6-3-645 0 0,-1 3 5572 0 0,-13 17-2204 0 0,-46 39-1829 0 0,51-53-1513 0 0,1-1-12 0 0,0 0 12 0 0,0 0 18 0 0,0 0 22 0 0,21-7 773 0 0,32-30 1102 0 0,-56 41-731 0 0,-1 3-1948 0 0,2 7-4475 0 0,2-11-451 0 0,0-2-5785 0 0</inkml:trace>
  <inkml:trace contextRef="#ctx0" brushRef="#br0" timeOffset="19883.862">17427 1400 4001 0 0,'0'0'3405'0'0,"0"0"-1194"0"0,0 0-475 0 0,0 0 106 0 0,0 0 42 0 0,0 0-153 0 0,0 0-285 0 0,0 0-326 0 0,0 0-221 0 0,0 0-111 0 0,0 0-48 0 0,0 0-53 0 0,0 0-71 0 0,-1 3-112 0 0,-86 60 677 0 0,88-63-1172 0 0,-1 1 1 0 0,1-1 0 0 0,0 0-1 0 0,0 0 1 0 0,-1 1-1 0 0,1-1 1 0 0,0 0 0 0 0,-1 1-1 0 0,1-1 1 0 0,-1 1 0 0 0,1-1-1 0 0,-1 1 1 0 0,1-1 0 0 0,-1 1-1 0 0,1-1 1 0 0,-1 1-1 0 0,1-1 1 0 0,-1 1 0 0 0,1 0-1 0 0,-1-1 1 0 0,0 1 0 0 0,1 0-1 0 0,-1-1 1 0 0,0 1 0 0 0,0 0-1 0 0,0-1 1 0 0,0 1-1 0 0,1 0 1 0 0,-1 0 0 0 0,0-1-1 0 0,0 1 1 0 0,0 0 0 0 0,0-1-1 0 0,0 1 1 0 0,-1 0 0 0 0,1 0-1 0 0,0-1 1 0 0,0 1-1 0 0,0 0 1 0 0,-1-1 0 0 0,1 1-1 0 0,0 0 1 0 0,-1-1 0 0 0,1 1-1 0 0,0 0 1 0 0,-1-1 0 0 0,1 1-1 0 0,-1-1 1 0 0,1 1-1 0 0,-1-1 1 0 0,0 1 0 0 0,1-1-1 0 0,-1 1 1 0 0,1-1 0 0 0,-1 0-1 0 0,0 1 1 0 0,1-1 0 0 0,-1 0-1 0 0,0 1 1 0 0,1-1-1 0 0,-1 0 1 0 0,0 0-10 0 0,15 0 135 0 0,0-1 1 0 0,0-1-1 0 0,0 0 1 0 0,0-1-1 0 0,0 0 0 0 0,0-2 1 0 0,-1 1-1 0 0,7-4-135 0 0,-87 47-488 0 0,64-34-812 0 0,2-2-5495 0 0,1-3-5100 0 0</inkml:trace>
  <inkml:trace contextRef="#ctx0" brushRef="#br0" timeOffset="31332.467">18990 181 0 0 0,'0'0'369'0'0,"0"0"1369"0"0,0 0 656 0 0,0 0 96 0 0,0 0-36 0 0,0 0-178 0 0,0 0-287 0 0,0 0-205 0 0,0 0-170 0 0,0 0-158 0 0,3-11-176 0 0,9-36-164 0 0,-9 35-198 0 0,-3 12-182 0 0,0 0-141 0 0,0 0-111 0 0,0 0-64 0 0,-19 44 871 0 0,-44 111-440 0 0,49-88-647 0 0,4 0-1 0 0,2 1 1 0 0,4-1 0 0 0,2 39-204 0 0,2-105-48 0 0,0-1 1 0 0,0 0 7 0 0,0 0-1 0 0,0 0-31 0 0,0 0-18 0 0,0 0-47 0 0,1-22-3993 0 0,2 7 1538 0 0,0 0-3927 0 0,-2 8-3426 0 0</inkml:trace>
  <inkml:trace contextRef="#ctx0" brushRef="#br0" timeOffset="31628.828">18642 115 8298 0 0,'0'0'1207'0'0,"0"0"-347"0"0,0 0 163 0 0,0 0 441 0 0,0 0 254 0 0,0 0-26 0 0,0 0-288 0 0,0 0-243 0 0,0 0-116 0 0,0 0-29 0 0,0 0-17 0 0,0 0-132 0 0,0 0-119 0 0,12 0-84 0 0,222-7 2348 0 0,-33-15-2651 0 0,-144 18-1622 0 0,-48 0-2233 0 0,-6 1-1701 0 0,0 2-6905 0 0</inkml:trace>
  <inkml:trace contextRef="#ctx0" brushRef="#br0" timeOffset="25536.596">20010 1058 304 0 0,'0'0'1458'0'0,"0"0"127"0"0,0 0 309 0 0,0 0 295 0 0,0 0 79 0 0,0 0-147 0 0,0 0-352 0 0,0 0-398 0 0,0 0-321 0 0,0 0-254 0 0,0 0-185 0 0,0-5-122 0 0,3-15-65 0 0,-3 15-36 0 0,0 5-66 0 0,0 0-54 0 0,0 0-87 0 0,0 0-65 0 0,0 0-21 0 0,0 0-34 0 0,0 0 7 0 0,0 0 6 0 0,0 0 11 0 0,4 16 923 0 0,1 4-560 0 0,-1 0 0 0 0,0 0 0 0 0,-2 1 0 0 0,-1-1 0 0 0,0 1 0 0 0,-1-1 0 0 0,-3 13-448 0 0,2 23 372 0 0,12 356 983 0 0,4-150-817 0 0,13-126-379 0 0,-5-30-20 0 0,-21 93 274 0 0,-4-181-436 0 0,-2-29-1902 0 0,2-3-80 0 0,0 1-953 0 0,1 4-1796 0 0,1-2-6855 0 0</inkml:trace>
  <inkml:trace contextRef="#ctx0" brushRef="#br0" timeOffset="28044.367">20081 1061 0 0 0,'0'0'601'0'0,"0"0"84"0"0,0 0 64 0 0,0 0 18 0 0,-6-5 78 0 0,-35-26 1343 0 0,23 30 6012 0 0,-1-2-4567 0 0,29-1 151 0 0,24 1-3323 0 0,-18 1-28 0 0,511-59 2126 0 0,-236 25-2223 0 0,-258 31-268 0 0,-33 5-62 0 0,0 0-6 0 0,0 0 18 0 0,0 0 5 0 0,17-3 108 0 0,37-5 5 0 0,-53 8-130 0 0,-1 0 4 0 0,0 0-1 0 0,0 0-13 0 0,0 0 16 0 0,0 0-16 0 0,0 0-11 0 0,0 0 3 0 0,0 0 12 0 0,0 0-10 0 0,0 0 3 0 0,0 0 7 0 0,0 0-16 0 0,28 0 132 0 0,199 0 142 0 0,-226 0-253 0 0,-1 0-8 0 0,0 0 9 0 0,0 0-1 0 0,0 0-6 0 0,0 0 9 0 0,0 20 241 0 0,-10 421 162 0 0,14-26-273 0 0,-2-54 252 0 0,12-247-258 0 0,-12 66 223 0 0,-2-179-359 0 0,0-1 9 0 0,0 0 3 0 0,0 3 1 0 0,0-2 6 0 0,0-1 0 0 0,0 0-14 0 0,0 0-24 0 0,0 0 29 0 0,0 0 3 0 0,0 0 3 0 0,0 0 12 0 0,0 0-12 0 0,0 0-3 0 0,0 0 2 0 0,0 0-12 0 0,0 0 9 0 0,0 0 10 0 0,0 0 0 0 0,0 0 19 0 0,0 0-8 0 0,0 0 3 0 0,0 0 6 0 0,0 0-5 0 0,0 0 2 0 0,0 0 11 0 0,0 0 10 0 0,0 0 7 0 0,0 0 2 0 0,0 0 3 0 0,0 0-6 0 0,0 0 6 0 0,0 0 1 0 0,0 0 15 0 0,0 0 7 0 0,-16 0 270 0 0,-397 3-337 0 0,167 8 20 0 0,181-7-20 0 0,-12 0 24 0 0,-66 14-38 0 0,57-3 80 0 0,60-4 109 0 0,-105 11 64 0 0,131-22-253 0 0,0 0-14 0 0,0 0 6 0 0,0 0 27 0 0,0 0-29 0 0,0 0-11 0 0,-7-21-1417 0 0,0 2-1357 0 0,13 4-2053 0 0,-1 8-1518 0 0,-1 3-5494 0 0</inkml:trace>
  <inkml:trace contextRef="#ctx0" brushRef="#br0" timeOffset="29007.795">19916 207 0 0 0,'0'0'611'0'0,"0"0"198"0"0,0 0 50 0 0,0 0 61 0 0,0 0 39 0 0,0 0 32 0 0,0 0 147 0 0,0 0 54 0 0,0 0 7 0 0,0-9 25 0 0,0-21-384 0 0,0 29 7530 0 0,18 202-4187 0 0,-1-56-3692 0 0,-3 64 16 0 0,-12 30-24 0 0,-2-238-478 0 0,0-1 2 0 0,0 3-7 0 0,0-3-8 0 0,0 0-3 0 0,0 0 11 0 0,0 0-14 0 0,0 0-14 0 0,0 0-6 0 0,0 0-26 0 0,0 0 2 0 0,0-17-4639 0 0,0 5-3613 0 0,0 5-2786 0 0</inkml:trace>
  <inkml:trace contextRef="#ctx0" brushRef="#br0" timeOffset="29842.148">19890 122 344 0 0,'0'0'1410'0'0,"0"0"-506"0"0,0 0 96 0 0,0 0 495 0 0,0 0 375 0 0,0 0-20 0 0,0 0-279 0 0,0 0-386 0 0,0 0-309 0 0,0 0-148 0 0,0 0 14 0 0,0 0 62 0 0,0 0 43 0 0,2 12 3221 0 0,-122 83-1748 0 0,99-76-2239 0 0,7-9-6 0 0,1 1 0 0 0,1 1 1 0 0,0 0-1 0 0,1 1 0 0 0,0 0 0 0 0,1 1 0 0 0,-7 12-75 0 0,16-25 17 0 0,1 0 0 0 0,-1 1 0 0 0,0-1 0 0 0,1 1 0 0 0,0-1 0 0 0,-1 1 1 0 0,1 0-1 0 0,0-1 0 0 0,0 1 0 0 0,0-1 0 0 0,0 1 0 0 0,0-1 0 0 0,0 1 0 0 0,0-1 0 0 0,0 1 0 0 0,1 0 1 0 0,-1-1-1 0 0,1 1 0 0 0,-1-1 0 0 0,1 0 0 0 0,0 1 0 0 0,-1-1 0 0 0,1 1 0 0 0,0-1 0 0 0,0 0 0 0 0,0 0 1 0 0,0 1-1 0 0,0-1 0 0 0,0 0 0 0 0,0 0 0 0 0,1 0 0 0 0,-1 0 0 0 0,0 0 0 0 0,0 0 0 0 0,1-1 0 0 0,-1 1 1 0 0,1 0-1 0 0,-1-1 0 0 0,1 1 0 0 0,-1-1 0 0 0,1 1 0 0 0,-1-1-17 0 0,69 13 787 0 0,168-20-54 0 0,-84-4-685 0 0,-113 7-7 0 0,-41 4-37 0 0,0 0 1 0 0,0 0 5 0 0,0 0 3 0 0,0 0 4 0 0,0 0 17 0 0,0 0-44 0 0,0 0 18 0 0,0 0 8 0 0,0 0 0 0 0,0 0 0 0 0,0 0 4 0 0,0 0 8 0 0,0 0-32 0 0,0 0-21 0 0,0 0 10 0 0,0 0 22 0 0,0 0 20 0 0,0 0 23 0 0,0 0 10 0 0,0 0 15 0 0,0 0 4 0 0,-23-15 846 0 0,-172-92-875 0 0,97 59-38 0 0,54 23 9 0 0,44 24-95 0 0,0 0-1 0 0,0 0 1 0 0,0 0-1 0 0,0 0 1 0 0,1 0-1 0 0,-1 0 1 0 0,0 0-1 0 0,1 0 1 0 0,-1 0-1 0 0,0 0 1 0 0,1 0-1 0 0,-1 1 1 0 0,1-1 0 0 0,-1 0-1 0 0,1 0 1 0 0,0 0-1 0 0,-1 1 1 0 0,1-1-1 0 0,0 0 1 0 0,0 1-1 0 0,-1-1 1 0 0,1 0-1 0 0,0 1 1 0 0,0-1 0 0 0,0 1-1 0 0,0-1 1 0 0,0 1-1 0 0,0 0 1 0 0,0-1-1 0 0,0 1 1 0 0,0 0-1 0 0,0 0 1 0 0,0 0-1 0 0,0 0 1 0 0,0 0 0 0 0,0 0-1 0 0,0 0 1 0 0,0 0-1 0 0,0 0 1 0 0,0 0-1 0 0,0 0 1 0 0,-1 0-1 0 0,1 1 1 0 0,1-1 74 0 0,1 0-326 0 0,6-2-574 0 0,5 0-1740 0 0,0-1-3654 0 0,-4-1-5657 0 0</inkml:trace>
  <inkml:trace contextRef="#ctx0" brushRef="#br0" timeOffset="32685.261">21015 211 0 0 0,'0'0'505'0'0,"0"0"828"0"0,0 0 282 0 0,0 0-24 0 0,0 0-143 0 0,0 0-130 0 0,0 0-113 0 0,0 0-121 0 0,0 0-19 0 0,8-7 8 0 0,0-1-646 0 0,8-7-46 0 0,1 4 3210 0 0,-16 37-1868 0 0,21 84 877 0 0,-10 71-15 0 0,-37 84-1762 0 0,25-225-853 0 0,0-40 13 0 0,0 0 1 0 0,0-1-1 0 0,0 1 0 0 0,0 0 0 0 0,0 0 0 0 0,0 0 0 0 0,1 0 1 0 0,-1 0-1 0 0,0-1 0 0 0,0 1 0 0 0,0 0 0 0 0,0 0 1 0 0,1 0-1 0 0,-1 0 0 0 0,0 0 0 0 0,0 0 0 0 0,0 0 1 0 0,0 0-1 0 0,1 0 0 0 0,-1 0 0 0 0,0 0 0 0 0,0 0 0 0 0,0 0 1 0 0,1 0-1 0 0,-1 0 0 0 0,0 0 0 0 0,0 0 0 0 0,0 0 1 0 0,0 0-1 0 0,1 0 0 0 0,-1 0 0 0 0,0 0 0 0 0,0 0 0 0 0,0 0 1 0 0,0 0-1 0 0,1 0 0 0 0,-1 1 0 0 0,0-1 0 0 0,0 0 1 0 0,0 0-1 0 0,0 0 0 0 0,0 0 0 0 0,1 0 0 0 0,-1 0 0 0 0,0 1 1 0 0,0-1 16 0 0,-20-40-4762 0 0,9 25-4242 0 0,7 8-794 0 0</inkml:trace>
  <inkml:trace contextRef="#ctx0" brushRef="#br0" timeOffset="33454.674">20954 108 2921 0 0,'0'0'1225'0'0,"0"0"-217"0"0,0 0 126 0 0,0 0 288 0 0,0 0 193 0 0,0 0-35 0 0,0 0-254 0 0,0 0-277 0 0,0 0-130 0 0,0 0-31 0 0,0 0 7 0 0,0 0-33 0 0,0 0-80 0 0,-2 9-63 0 0,-18 80 1355 0 0,14-79-1936 0 0,0 0-1 0 0,0-1 1 0 0,-1 1 0 0 0,0-1-1 0 0,0-1 1 0 0,-1 0 0 0 0,0 0-1 0 0,-1 0 1 0 0,0-1-1 0 0,0 0 1 0 0,0 0 0 0 0,-1-1-1 0 0,0-1 1 0 0,0 0 0 0 0,-1 0-1 0 0,1-1 1 0 0,-1 0 0 0 0,0-1-1 0 0,-9 2-137 0 0,125-2 798 0 0,218-3-78 0 0,-322 0-731 0 0,-1 0 2 0 0,31 0-15 0 0,43-7 485 0 0,-87-8 250 0 0,-124-52-497 0 0,124 61-211 0 0,0-1 0 0 0,0 0 1 0 0,0 0-1 0 0,1-1 1 0 0,1-1-1 0 0,-1 0 0 0 0,1-1 1 0 0,1 0-1 0 0,-4-5-3 0 0,-6-43-1883 0 0,22 45-2414 0 0,2 3-3556 0 0,-2 7-3630 0 0</inkml:trace>
  <inkml:trace contextRef="#ctx0" brushRef="#br0" timeOffset="34043.728">21606 41 128 0 0,'0'0'2287'0'0,"0"0"-577"0"0,0 0-58 0 0,0 0 318 0 0,0 0 137 0 0,0 0-160 0 0,0 0-268 0 0,0 0-353 0 0,0 0-286 0 0,0 0-216 0 0,0 0-130 0 0,0 0-51 0 0,0 0 9 0 0,10-3 30 0 0,32-12 4 0 0,-32 11-47 0 0,-10 4-62 0 0,-4 24 2751 0 0,-1 73-1399 0 0,16 51-999 0 0,-6 77-410 0 0,-12-182-483 0 0,-20-91-9172 0 0,24 40 6809 0 0,-2-5-5704 0 0,2 5-466 0 0</inkml:trace>
  <inkml:trace contextRef="#ctx0" brushRef="#br0" timeOffset="34454.082">21359 8 7762 0 0,'0'0'2706'0'0,"0"0"-511"0"0,0 0-272 0 0,0 0-104 0 0,0 0-171 0 0,0 0-236 0 0,0 0-295 0 0,0 0-308 0 0,0 0-222 0 0,0 0-111 0 0,0 0-9 0 0,0 0 17 0 0,8-4 987 0 0,21 9 725 0 0,47 1-1451 0 0,-1-4 0 0 0,1-2-1 0 0,19-6-744 0 0,96-4-182 0 0,-138 22-2055 0 0,-34-2-7617 0 0,-15-6-2594 0 0</inkml:trace>
  <inkml:trace contextRef="#ctx0" brushRef="#br0" timeOffset="37148.867">20652 2512 0 0 0,'0'0'899'0'0,"0"0"581"0"0,0 0 259 0 0,0 0 91 0 0,0 0 34 0 0,0 0-113 0 0,0 0-214 0 0,0 0-238 0 0,0 0-242 0 0,0 0-167 0 0,0 0-109 0 0,4-3-78 0 0,14-6-77 0 0,-14 6-74 0 0,-4 3-71 0 0,0 0-65 0 0,0 0-61 0 0,3 23 1453 0 0,45 224 1512 0 0,-33 28-2441 0 0,-13-220 258 0 0,-16-84 183 0 0,-166-151-1488 0 0,162 154 151 0 0,40 26-64 0 0,204-8 261 0 0,1 8-231 0 0,-227 0 24 0 0,0 0 13 0 0,0 1 22 0 0,0 1 16 0 0,0-1-11 0 0,0-1 4 0 0,-7 18 97 0 0,-11 9-39 0 0,0-2 0 0 0,-1 0 0 0 0,-2-1 1 0 0,-1-1-1 0 0,-22 18-75 0 0,-28 30 72 0 0,45-46-72 0 0,27-24-34 0 0,0-1-26 0 0,0 0-13 0 0,0 0-14 0 0,0 0-15 0 0,0 0-40 0 0,19-4-1251 0 0,2-5-843 0 0,-8 0-3475 0 0,-2 1-5636 0 0</inkml:trace>
  <inkml:trace contextRef="#ctx0" brushRef="#br0" timeOffset="38245.732">21072 3318 2969 0 0,'0'0'1620'0'0,"0"0"-88"0"0,0 0 94 0 0,0 0 120 0 0,0 0-25 0 0,0 0-147 0 0,0 0-190 0 0,0 0-217 0 0,0 0-189 0 0,0 0-131 0 0,0 0-62 0 0,0 0-23 0 0,-2 3 3505 0 0,26-98-1107 0 0,-14 64-3043 0 0,2 1 0 0 0,1 1 0 0 0,1 0 0 0 0,2 1 0 0 0,0 0 0 0 0,11-10-117 0 0,67-51 94 0 0,-93 88-96 0 0,0 0 0 0 0,0 1 1 0 0,0-1-1 0 0,-1 0 0 0 0,1 0 1 0 0,1 1-1 0 0,-1-1 0 0 0,0 1 0 0 0,0-1 1 0 0,0 1-1 0 0,0-1 0 0 0,0 1 1 0 0,0 0-1 0 0,0-1 0 0 0,1 1 1 0 0,-1 0-1 0 0,0 0 0 0 0,0 0 0 0 0,0 0 1 0 0,1 0-1 0 0,-1 0 0 0 0,0 0 1 0 0,0 0-1 0 0,0 1 0 0 0,1-1 0 0 0,-1 0 1 0 0,0 1-1 0 0,0-1 0 0 0,0 1 1 0 0,0-1-1 0 0,0 1 0 0 0,0 0 1 0 0,0-1-1 0 0,0 1 0 0 0,0 0 0 0 0,0 0 1 0 0,0-1-1 0 0,0 1 0 0 0,-1 0 1 0 0,1 0-1 0 0,0 0 0 0 0,0 0 1 0 0,-1 0-1 0 0,1 0 0 0 0,-1 0 0 0 0,1 1 1 0 0,-1-1-1 0 0,0 0 0 0 0,1 0 1 0 0,-1 0-1 0 0,0 0 0 0 0,0 1 2 0 0,11 69 137 0 0,-10-66-133 0 0,10 105 12 0 0,-10-109-17 0 0,0-1 1 0 0,0 0 0 0 0,1 0-1 0 0,-1 1 1 0 0,0-1 0 0 0,0 0-1 0 0,1 0 1 0 0,-1 0 0 0 0,0 0-1 0 0,0-1 1 0 0,1 1-1 0 0,-1 0 1 0 0,0 0 0 0 0,0-1-1 0 0,0 1 1 0 0,0-1 0 0 0,1 1-1 0 0,-1-1 1 0 0,0 1 0 0 0,0-1-1 0 0,0 0 1 0 0,0 1-1 0 0,0-1 1 0 0,0 0 0 0 0,0 0-1 0 0,-1 0 1 0 0,1 0 0 0 0,0 0-1 0 0,0 0 1 0 0,-1 0 0 0 0,1 0-1 0 0,0 0 1 0 0,-1 0-1 0 0,1-1 2 0 0,3-2 17 0 0,134-107 18 0 0,-27 41-45 0 0,-81 63-44 0 0,-29 7 33 0 0,-1 0-4 0 0,16 22 38 0 0,-11-9 5 0 0,0 0-1 0 0,-1 0 0 0 0,-1 1 0 0 0,0 0 1 0 0,-1-1-1 0 0,0 1 0 0 0,-1 0 0 0 0,-1 0 1 0 0,0 0-1 0 0,-1 1-18 0 0,1-1-36 0 0,-5 19-564 0 0,5-32 212 0 0,12 3-4335 0 0,-3-5-2490 0 0,-5-2-4297 0 0</inkml:trace>
  <inkml:trace contextRef="#ctx0" brushRef="#br0" timeOffset="38877.811">22184 2917 6265 0 0,'0'0'3397'0'0,"0"0"-1366"0"0,0 0-465 0 0,0 0-10 0 0,0 0-173 0 0,0 0-261 0 0,0 0-258 0 0,0 0-212 0 0,0 0-133 0 0,0 0-36 0 0,0 0-37 0 0,0 0-43 0 0,0 0-42 0 0,-31 13-62 0 0,-95 43-60 0 0,78-26 28 0 0,44-22-207 0 0,0-1-48 0 0,-1 0 0 0 0,1 0 0 0 0,0 1 0 0 0,0 0 1 0 0,1-1-1 0 0,0 2 0 0 0,1-1 0 0 0,0 0 0 0 0,0 0 1 0 0,1 1-1 0 0,0-1 0 0 0,0 1 0 0 0,1-1 0 0 0,0 2-12 0 0,1-8 41 0 0,1 0-1 0 0,-1 0 1 0 0,1 0-1 0 0,0 0 1 0 0,-1 0-1 0 0,1 0 0 0 0,0-1 1 0 0,0 1-1 0 0,0-1 1 0 0,1 1-1 0 0,-1-1 1 0 0,0 0-1 0 0,0 1 1 0 0,1-1-1 0 0,-1 0 0 0 0,1-1 1 0 0,-1 1-1 0 0,1 0 1 0 0,-1-1-1 0 0,1 1 1 0 0,-1-1-1 0 0,1 0 0 0 0,0 0 1 0 0,-1 0-1 0 0,1 0 1 0 0,-1 0-1 0 0,1-1 1 0 0,0 1-1 0 0,-1-1 1 0 0,1 0-1 0 0,1 0-40 0 0,10-5 209 0 0,0 0 0 0 0,-1 0 0 0 0,0-2 0 0 0,0 1 0 0 0,0-2 0 0 0,-1 0 0 0 0,0 0-1 0 0,-1-1 1 0 0,0 0 0 0 0,-1-1 0 0 0,0-1 0 0 0,1-1-209 0 0,38-50 1120 0 0,-31 90-1192 0 0,-1 15 59 0 0,-2 1-1 0 0,-2 0 0 0 0,-2 1 0 0 0,-2 0 1 0 0,-2 1-1 0 0,1 45 14 0 0,-5-72-11 0 0,-1 0 0 0 0,0 1 0 0 0,-2-1 0 0 0,0 1 0 0 0,-1-1 0 0 0,-1 0 0 0 0,-1 0 0 0 0,-1 0 0 0 0,0 0 0 0 0,-1 0 0 0 0,-1-1 0 0 0,0 0 0 0 0,-2 0 0 0 0,0 0 0 0 0,-1-1 0 0 0,0-1 0 0 0,-11 14 11 0 0,13-20 8 0 0,0-1 0 0 0,-1-1-1 0 0,0 0 1 0 0,0 0 0 0 0,0 0 0 0 0,-1-1 0 0 0,0 0-1 0 0,0-1 1 0 0,-1 0 0 0 0,1-1 0 0 0,-1 1 0 0 0,0-2-1 0 0,0 1 1 0 0,-1-2 0 0 0,1 1 0 0 0,-1-1-1 0 0,1-1 1 0 0,-1 0 0 0 0,-5-1-8 0 0,12 1 3 0 0,0-1 0 0 0,-1 0 0 0 0,1 0-1 0 0,-1 0 1 0 0,1-1 0 0 0,-1 1 0 0 0,1-1 0 0 0,0 0 0 0 0,-1 0-1 0 0,1-1 1 0 0,0 1 0 0 0,0-1 0 0 0,0 0 0 0 0,0 0 0 0 0,0-1-1 0 0,1 1 1 0 0,-1-1 0 0 0,1 1 0 0 0,-1-1 0 0 0,1 0 0 0 0,0-1-1 0 0,0 1 1 0 0,0-1 0 0 0,1 1 0 0 0,-1-1 0 0 0,1 0 0 0 0,0 1-1 0 0,0-1 1 0 0,0-1 0 0 0,0 1 0 0 0,1 0 0 0 0,-1-3-3 0 0,1 1 3 0 0,1 1-1 0 0,-1-1 1 0 0,1 0 0 0 0,0 0 0 0 0,1 0-1 0 0,-1 0 1 0 0,1 1 0 0 0,1-1 0 0 0,-1 0-1 0 0,1 0 1 0 0,0 1 0 0 0,0 0 0 0 0,0-1 0 0 0,1 1-1 0 0,0 0 1 0 0,0 0 0 0 0,0 0 0 0 0,0 0-1 0 0,1 1 1 0 0,0-1 0 0 0,0 1 0 0 0,3-2-3 0 0,106-75 79 0 0,-69 59-69 0 0,1 2 0 0 0,2 3 1 0 0,-1 1-1 0 0,4 2-10 0 0,-13 8-2289 0 0,21 4-7143 0 0,-58 2-2633 0 0</inkml:trace>
  <inkml:trace contextRef="#ctx0" brushRef="#br0" timeOffset="43370.689">18112 1065 0 0 0,'0'0'1391'0'0,"0"0"39"0"0,0 0-81 0 0,0 0-87 0 0,0 0-43 0 0,0 0 14 0 0,0 0-59 0 0,0 0-90 0 0,0 0 576 0 0,2-1 8850 0 0,-1 1-10377 0 0,-1 1-17 0 0,0-1-16 0 0,0 0-5 0 0,0 0-7 0 0,0 0-4 0 0,0 15 409 0 0,-28 217 818 0 0,27-89-962 0 0,6 0-1 0 0,6 4-348 0 0,13 49 284 0 0,-13-148-219 0 0,-8-38 201 0 0,-3-18 311 0 0,-5-15 261 0 0,-149-162-980 0 0,143 170 124 0 0,-1 2-1 0 0,0-1 1 0 0,-1 1 0 0 0,-1 1 0 0 0,0 1 0 0 0,-1 0 0 0 0,0 0 0 0 0,-15-6 18 0 0,52 12-544 0 0,271 28 738 0 0,-161-20-121 0 0,-132-3-66 0 0,0 0 1 0 0,0 0 4 0 0,0 0 13 0 0,0 0-5 0 0,0 0 1 0 0,0 0-1 0 0,0 0 6 0 0,0 0-14 0 0,0 0-3 0 0,0 0 0 0 0,0 0-14 0 0,0 0 10 0 0,0 0-15 0 0,-23 23 216 0 0,-111 111-109 0 0,70-52-72 0 0,43-64-303 0 0,27-24-2393 0 0,25-13-4687 0 0,-26 16 4065 0 0,2-1-8505 0 0</inkml:trace>
  <inkml:trace contextRef="#ctx0" brushRef="#br0" timeOffset="44288.863">17788 2269 5097 0 0,'0'0'1847'0'0,"0"0"-186"0"0,0 0-10 0 0,0 0-4 0 0,0 0-54 0 0,0 0-208 0 0,0 0-339 0 0,0 0-240 0 0,0 0-182 0 0,0 0-139 0 0,0 0-96 0 0,0 0-47 0 0,5-14-30 0 0,16-43 4 0 0,-15 43 350 0 0,-5 14-353 0 0,-1 0-42 0 0,0 16 607 0 0,-2 190 1453 0 0,2-203-2308 0 0,0-1-1 0 0,0 1 1 0 0,1 0 0 0 0,-1 0 0 0 0,1 0-1 0 0,-1 0 1 0 0,1-1 0 0 0,0 1 0 0 0,0 0-1 0 0,0-1 1 0 0,1 1 0 0 0,-1 0 0 0 0,1-1 0 0 0,-1 0-1 0 0,1 1 1 0 0,0-1 0 0 0,0 0 0 0 0,0 0-1 0 0,0 0 1 0 0,0 0 0 0 0,0 0 0 0 0,0 0 0 0 0,1-1-1 0 0,-1 1 1 0 0,1-1 0 0 0,-1 0 0 0 0,1 1-1 0 0,0-1 1 0 0,-1-1 0 0 0,1 1 0 0 0,0 0 0 0 0,0 0-1 0 0,0-1 1 0 0,-1 0 0 0 0,1 0 0 0 0,0 1-1 0 0,0-2 1 0 0,0 1 0 0 0,0 0 0 0 0,0-1 0 0 0,-1 1-1 0 0,1-1 1 0 0,0 0 0 0 0,0 1 0 0 0,-1-2-1 0 0,1 1 1 0 0,0 0 0 0 0,-1 0 0 0 0,1-1 0 0 0,-1 1-1 0 0,3-3-22 0 0,21-19 117 0 0,-1-2 1 0 0,-1 0-1 0 0,-1-2 0 0 0,-2-1 0 0 0,0 0 0 0 0,12-25-117 0 0,-11 20 25 0 0,29-61 14 0 0,-49 140-220 0 0,9 209 414 0 0,6 131-292 0 0,-17-376 62 0 0,-1 0 0 0 0,1 0 0 0 0,-2 0 0 0 0,1 0 0 0 0,-1 0 0 0 0,-1 0 0 0 0,0 0 0 0 0,0-1 0 0 0,-1 1 0 0 0,0-1 0 0 0,-1 0 0 0 0,0 0 0 0 0,0-1 0 0 0,-1 1 0 0 0,0-1 0 0 0,0-1 0 0 0,-1 1 0 0 0,0-1 0 0 0,0 0 0 0 0,-1 0 0 0 0,0-1 0 0 0,0 0 0 0 0,-1-1 0 0 0,1 0 0 0 0,-1 0 0 0 0,0 0 0 0 0,-1-2 0 0 0,-4 3-3 0 0,11-7 1 0 0,0 1-1 0 0,1-1 1 0 0,-1 0-1 0 0,0 0 1 0 0,1 0-1 0 0,-1-1 1 0 0,1 1-1 0 0,-1 0 0 0 0,1-1 1 0 0,0 0-1 0 0,0 0 1 0 0,0 1-1 0 0,-1-1 1 0 0,2 0-1 0 0,-1-1 1 0 0,0 1-1 0 0,0 0 0 0 0,1 0 1 0 0,-1-1-1 0 0,1 1 1 0 0,0-1-1 0 0,0 1 1 0 0,0-1-1 0 0,0 0 0 0 0,0 1 1 0 0,0-1-1 0 0,1 0 1 0 0,-1 0-1 0 0,1 1 1 0 0,0-1-1 0 0,0 0 1 0 0,0 0-1 0 0,0 0 0 0 0,0 1 1 0 0,1-1-1 0 0,-1 0 1 0 0,1 0-1 0 0,0 1 1 0 0,0-1-1 0 0,0 0 1 0 0,0 0-2 0 0,-1-11-13 0 0,2 3-30 0 0,-1 0 0 0 0,1 1-1 0 0,1-1 1 0 0,0 1-1 0 0,0 0 1 0 0,1 0-1 0 0,0 0 1 0 0,1 1 0 0 0,0-1-1 0 0,0 1 1 0 0,1 0-1 0 0,1 0 1 0 0,5-5 44 0 0,16-27-1146 0 0,-6 16-1635 0 0,-13 18-609 0 0,-2-1-3432 0 0,-4 3-4131 0 0</inkml:trace>
  <inkml:trace contextRef="#ctx0" brushRef="#br0" timeOffset="44829.259">18314 2733 5833 0 0,'0'0'3826'0'0,"0"0"-1660"0"0,0 0-782 0 0,0 0-98 0 0,0 0 20 0 0,0 0 9 0 0,0 0-92 0 0,0 0-182 0 0,0 0-171 0 0,0 0-84 0 0,0 0-51 0 0,0 0-60 0 0,0 0-91 0 0,6-11-108 0 0,48-78 1117 0 0,-47 76-1451 0 0,1 0 0 0 0,0 0 0 0 0,1 0 0 0 0,0 1 0 0 0,1 0 0 0 0,1 1 0 0 0,0 0 0 0 0,3-2-142 0 0,0 3-40 0 0,-13 41 145 0 0,-3-10-11 0 0,1-20-93 0 0,1 0-1 0 0,-1 0 1 0 0,1 0 0 0 0,-1 1 0 0 0,1-1-1 0 0,-1 0 1 0 0,1 0 0 0 0,0 1 0 0 0,-1-1 0 0 0,1 0-1 0 0,0 1 1 0 0,0-1 0 0 0,0 0 0 0 0,0 1-1 0 0,0-1 1 0 0,0 0 0 0 0,1 1 0 0 0,-1-1 0 0 0,0 0-1 0 0,1 1 1 0 0,-1-1 0 0 0,1 0 0 0 0,-1 0-1 0 0,1 1 1 0 0,0-1 0 0 0,-1 0 0 0 0,1 0 0 0 0,0 0-1 0 0,0 0 1 0 0,0 0 0 0 0,0 0 0 0 0,0 0-1 0 0,0 0 1 0 0,0 0 0 0 0,0-1 0 0 0,0 1-1 0 0,0 0 1 0 0,1-1 0 0 0,-1 1 0 0 0,0-1 0 0 0,0 1-1 0 0,1-1 1 0 0,-1 0 0 0 0,0 1 0 0 0,1-1-1 0 0,-1 0 1 0 0,0 0 0 0 0,1 0-1 0 0,6 0 23 0 0,0-1 1 0 0,0 0-1 0 0,1-1 0 0 0,-1 0 1 0 0,0 0-1 0 0,0 0 0 0 0,-1-1 1 0 0,1-1-1 0 0,-1 1 0 0 0,1-1 1 0 0,-1 0-1 0 0,0-1 0 0 0,-1 0 1 0 0,1 0-24 0 0,2-1 3 0 0,-1 1 1 0 0,0 0 0 0 0,1 1 0 0 0,0 0-1 0 0,0 0 1 0 0,0 1 0 0 0,1 0 0 0 0,-1 0-1 0 0,1 1 1 0 0,7 0-4 0 0,9 49 60 0 0,-25-44-85 0 0,39 89 261 0 0,-39-90-296 0 0,1 1-1 0 0,-1-1 0 0 0,1 0 0 0 0,0 0 1 0 0,0 0-1 0 0,0-1 0 0 0,0 1 0 0 0,0 0 1 0 0,0-1-1 0 0,0 1 0 0 0,0-1 0 0 0,1 0 1 0 0,-1 0-1 0 0,0 0 0 0 0,1 0 1 0 0,-1 0-1 0 0,1 0 0 0 0,-1-1 0 0 0,1 1 1 0 0,0-1-1 0 0,-1 1 0 0 0,1-1 0 0 0,0 0 1 0 0,-1 0-1 0 0,1-1 0 0 0,-1 1 1 0 0,1 0-1 0 0,0-1 0 0 0,-1 1 0 0 0,1-1 1 0 0,-1 0-1 0 0,1 0 0 0 0,-1 0 0 0 0,0 0 1 0 0,1-1-1 0 0,-1 1 61 0 0,12-8-2599 0 0,-5 3-2973 0 0,0-1-6520 0 0</inkml:trace>
  <inkml:trace contextRef="#ctx0" brushRef="#br0" timeOffset="77855.451">119 1938 0 0 0,'0'0'479'0'0,"0"0"269"0"0,0 0-3 0 0,0 0-128 0 0,0 0-181 0 0,0 0-103 0 0,0 0-12 0 0,0 0 74 0 0,0 0 91 0 0,0 0 30 0 0,-2-3-68 0 0,-5-7-131 0 0,5 8-170 0 0,2 2-126 0 0,0 0-49 0 0,0 0 28 0 0,0 0 108 0 0,0 0 139 0 0,0 0 132 0 0,0 0 98 0 0,0 0 42 0 0,6 1 3668 0 0,11 2-2123 0 0,234 11 2079 0 0,132-47-2996 0 0,-178 33-437 0 0,-37-3 136 0 0,46-5-469 0 0,-83-9-69 0 0,19-3 106 0 0,62-13-83 0 0,-73 29-252 0 0,-23-13-3 0 0,86 9-8 0 0,89 4-35 0 0,18-14 38 0 0,-140 6-61 0 0,231-18 71 0 0,-241 20 17 0 0,1197 10-87 0 0,-1026 21-18 0 0,66-5 2 0 0,98 10-4 0 0,-224-19 75 0 0,147-14 14 0 0,-221 7-38 0 0,120 11 15 0 0,-54-4 0 0 0,79 3 61 0 0,147 2 148 0 0,-197 3-52 0 0,-9-8 254 0 0,-26 0-145 0 0,-93 8-155 0 0,33 7-68 0 0,-1-7-94 0 0,170-3 41 0 0,-28 13-23 0 0,-6 1-84 0 0,-140-23 60 0 0,204-2 39 0 0,-106-8-34 0 0,115-16 12 0 0,97 16 31 0 0,-220 18-44 0 0,450-18 316 0 0,-402 6-68 0 0,58 12 52 0 0,-63-7-14 0 0,167 0-73 0 0,-242 15-261 0 0,88-5 127 0 0,517-14 100 0 0,-700-8-89 0 0,0 19 314 0 0,-107-10-90 0 0,-25-1-232 0 0,-19 0-4669 0 0,-3 11 187 0 0,0-5-1985 0 0,0-5-4995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14:55.01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797 298 5465 0 0,'0'0'2807'0'0,"0"0"-866"0"0,0 0-319 0 0,0 0 23 0 0,0 0 102 0 0,0 0 20 0 0,0 0-172 0 0,0 0-276 0 0,0 0-315 0 0,0 0-258 0 0,0 0-183 0 0,-5-4-170 0 0,-17-10-102 0 0,16 36 560 0 0,19 788 2896 0 0,-46-484-3692 0 0,19-269-281 0 0,12-47-2973 0 0,-8-276-18096 0 0,10 242 18457 0 0</inkml:trace>
  <inkml:trace contextRef="#ctx0" brushRef="#br0" timeOffset="285.734">619 342 3457 0 0,'0'0'2703'0'0,"0"0"-387"0"0,0 0-340 0 0,0 0-131 0 0,-3-32-76 0 0,-8-99-152 0 0,15 46 1558 0 0,0 77-2868 0 0,2 0-167 0 0,0 1-1 0 0,0 1 1 0 0,0-1-1 0 0,1 1 1 0 0,0 0-1 0 0,0 1 1 0 0,0 0-1 0 0,1 0 1 0 0,0 0-1 0 0,0 1 1 0 0,0 0-1 0 0,0 0 1 0 0,1 1-1 0 0,-1 1 1 0 0,1-1-1 0 0,0 1 0 0 0,0 1 1 0 0,0-1-1 0 0,0 2 1 0 0,0-1-1 0 0,0 1 1 0 0,0 0-1 0 0,0 1 1 0 0,6 1-140 0 0,-1-2 53 0 0,0 0 0 0 0,0 1 0 0 0,0 1-1 0 0,0 0 1 0 0,-1 1 0 0 0,1 0 0 0 0,-1 1 0 0 0,1 1 0 0 0,-1 0 0 0 0,0 0 0 0 0,-1 2 0 0 0,0-1 0 0 0,0 2-1 0 0,0-1 1 0 0,-1 2 0 0 0,0-1 0 0 0,0 2 0 0 0,-1-1 0 0 0,-1 1 0 0 0,1 1 0 0 0,-2 0 0 0 0,1 0 0 0 0,-2 1-1 0 0,1 0 1 0 0,-2 0 0 0 0,0 1 0 0 0,0 0 0 0 0,-1 0 0 0 0,0 0 0 0 0,0 6-53 0 0,-3-4 46 0 0,-1-1 1 0 0,0 1-1 0 0,-1 0 1 0 0,-1 0-1 0 0,0 0 1 0 0,-1 0-1 0 0,-1-1 1 0 0,0 1-1 0 0,-1-1 1 0 0,0 0-1 0 0,-1 0 1 0 0,-1 0-1 0 0,0-1 1 0 0,-1 1-1 0 0,-1-2 1 0 0,0 1-1 0 0,0-1 1 0 0,-1 0-1 0 0,-1-1 1 0 0,0 0-1 0 0,-8 6-46 0 0,3-2-33 0 0,0 0 0 0 0,-1-1 0 0 0,-1-1 0 0 0,0-1 0 0 0,-1-1 0 0 0,-1 0 0 0 0,1-1 0 0 0,-2-1 0 0 0,1-1 0 0 0,-1 0 0 0 0,0-2 0 0 0,-1 0 0 0 0,0-2 0 0 0,1 0 0 0 0,-2-1 1 0 0,1-1-1 0 0,0-1 0 0 0,-6-1 33 0 0,11-4-624 0 0,31-17-7882 0 0,-4 16 2744 0 0,-3 2-3829 0 0</inkml:trace>
  <inkml:trace contextRef="#ctx0" brushRef="#br0" timeOffset="1382.709">1178 909 15171 0 0,'0'0'874'0'0,"0"0"-266"0"0,0 0 43 0 0,0 0 224 0 0,0 0 153 0 0,0 0-56 0 0,0 0-187 0 0,0 0-223 0 0,0 0-177 0 0,0 0-93 0 0,0 0-64 0 0,0 0-66 0 0,0 31-29 0 0,-1 94-3 0 0,14-68 99 0 0,-11-54-181 0 0,0 1 1 0 0,0-1-1 0 0,0 0 1 0 0,1 1-1 0 0,-1-1 1 0 0,1 0-1 0 0,0-1 1 0 0,-1 1-1 0 0,1-1 1 0 0,1 1-1 0 0,-1-1 1 0 0,0 0-1 0 0,1 0 1 0 0,-1 0-1 0 0,1 0 0 0 0,-1-1 1 0 0,1 1-1 0 0,0-1 1 0 0,0 0-1 0 0,-1 0 1 0 0,1-1-1 0 0,0 1 1 0 0,0-1-1 0 0,0 0 1 0 0,0 0-1 0 0,0 0 1 0 0,0 0-1 0 0,0-1 1 0 0,3 0-49 0 0,1-2 59 0 0,0-1 0 0 0,-1 0 1 0 0,0 0-1 0 0,1 0 1 0 0,-1-1-1 0 0,-1 0 1 0 0,1 0-1 0 0,-1-1 1 0 0,0 0-1 0 0,0 0 0 0 0,-1 0 1 0 0,4-5-60 0 0,4-4 57 0 0,97-135 135 0 0,-71 108-130 0 0,-22 87-414 0 0,21 80 392 0 0,-36-121-37 0 0,0 1 0 0 0,1-1 0 0 0,-1 0 0 0 0,1 1 0 0 0,0-1-1 0 0,0-1 1 0 0,1 1 0 0 0,-1 0 0 0 0,1-1 0 0 0,0 1 0 0 0,-1-1 0 0 0,2 0 0 0 0,-1-1-1 0 0,0 1 1 0 0,0-1 0 0 0,1 0 0 0 0,0 0 0 0 0,-1 0 0 0 0,1 0 0 0 0,0-1-1 0 0,0 0 1 0 0,0 0 0 0 0,0 0 0 0 0,4 0-3 0 0,-2-2 25 0 0,0 1 0 0 0,0-1 0 0 0,1 0-1 0 0,-1-1 1 0 0,0 0 0 0 0,0 0 0 0 0,0 0 0 0 0,-1-1 0 0 0,1 0-1 0 0,0 0 1 0 0,-1-1 0 0 0,0 0 0 0 0,0 0 0 0 0,0 0 0 0 0,0-1-1 0 0,2-2-24 0 0,20-19 123 0 0,-2-2-1 0 0,-1 0 0 0 0,-1-2 0 0 0,-1-1 0 0 0,-1 0 0 0 0,3-11-122 0 0,22-29 108 0 0,-15 19-114 0 0,-1-1 1 0 0,-3-1 0 0 0,-2-2-1 0 0,-2 0 1 0 0,-4-2 0 0 0,-1 0-1 0 0,7-48 6 0 0,-14-7-70 0 0,-12 112 68 0 0,0 1 0 0 0,0-1 0 0 0,0 1 1 0 0,0-1-1 0 0,-1 1 0 0 0,1-1 0 0 0,0 1 1 0 0,0-1-1 0 0,-1 1 0 0 0,1-1 1 0 0,0 1-1 0 0,-1-1 0 0 0,1 1 0 0 0,0 0 1 0 0,-1-1-1 0 0,1 1 0 0 0,-1 0 0 0 0,1-1 1 0 0,-1 1-1 0 0,1 0 0 0 0,0-1 0 0 0,-1 1 1 0 0,1 0-1 0 0,-1 0 0 0 0,0 0 0 0 0,1-1 1 0 0,-1 1-1 0 0,1 0 0 0 0,-1 0 1 0 0,1 0-1 0 0,-1 0 0 0 0,1 0 0 0 0,-1 0 1 0 0,1 0-1 0 0,-1 0 0 0 0,0 0 0 0 0,1 0 1 0 0,-1 1-1 0 0,1-1 0 0 0,-1 0 0 0 0,1 0 1 0 0,-1 0-1 0 0,1 1 0 0 0,-1-1 1 0 0,1 0-1 0 0,-1 0 0 0 0,1 1 0 0 0,0-1 1 0 0,-1 1-1 0 0,1-1 0 0 0,-1 0 0 0 0,1 1 1 0 0,0-1-1 0 0,-1 1 0 0 0,1-1 0 0 0,0 1 2 0 0,-30 21-72 0 0,6 8 71 0 0,1 2-1 0 0,2 0 0 0 0,1 1 1 0 0,1 0-1 0 0,2 2 0 0 0,2 0 1 0 0,1 1-1 0 0,2 1 0 0 0,1 0 1 0 0,2 0-1 0 0,1 1 0 0 0,-1 35 2 0 0,5-54-3 0 0,2 0 0 0 0,0 0-1 0 0,1 0 1 0 0,1 0 0 0 0,1 0 0 0 0,0 0-1 0 0,1 0 1 0 0,2 0 0 0 0,0-1 0 0 0,0 1-1 0 0,2-1 1 0 0,0 0 0 0 0,2 0 0 0 0,0-1-1 0 0,0 0 1 0 0,2 0 0 0 0,0-1 0 0 0,2 1 3 0 0,-6-9-7 0 0,0-1 1 0 0,0 0 0 0 0,0 0-1 0 0,1 0 1 0 0,1-1 0 0 0,-1 0-1 0 0,1 0 1 0 0,0-1 0 0 0,0 0-1 0 0,0-1 1 0 0,1 1 0 0 0,-1-2-1 0 0,1 1 1 0 0,0-1 0 0 0,1-1 0 0 0,-1 1-1 0 0,0-1 1 0 0,1-1 0 0 0,5 0 6 0 0,-8-1-1 0 0,0-1 1 0 0,0 0-1 0 0,0 0 1 0 0,0-1-1 0 0,0 0 1 0 0,-1 0 0 0 0,1-1-1 0 0,-1 0 1 0 0,1 0-1 0 0,-1 0 1 0 0,0-1 0 0 0,0 0-1 0 0,0 0 1 0 0,-1 0-1 0 0,4-4 1 0 0,-5 5 3 0 0,24-22 16 0 0,-2-1 1 0 0,-1-1 0 0 0,-1-1 0 0 0,-1-1 0 0 0,-1-1 0 0 0,9-20-20 0 0,-22 37 5 0 0,26-39-19 0 0,-3 0 0 0 0,-2-2 0 0 0,-3-1 0 0 0,-1-2 0 0 0,-4 0 0 0 0,-2-1 0 0 0,-2-1 0 0 0,3-34 14 0 0,-17 35 42 0 0,-5 57-41 0 0,0 0 0 0 0,0-1 0 0 0,-1 1-1 0 0,1 0 1 0 0,0 0 0 0 0,-1 0 0 0 0,1 1 0 0 0,-1-1 0 0 0,1 0-1 0 0,-1 0 1 0 0,0 1 0 0 0,1-1 0 0 0,-1 1 0 0 0,0 0-1 0 0,1-1 1 0 0,-1 1 0 0 0,0 0 0 0 0,1 0 0 0 0,-1 0 0 0 0,0 0-1 0 0,1 0 1 0 0,-1 1 0 0 0,0-1 0 0 0,1 0 0 0 0,-1 1-1 0 0,0-1 1 0 0,1 1 0 0 0,-1 0 0 0 0,1-1 0 0 0,-1 1-1 0 0,1 0 1 0 0,-1 0 0 0 0,1 0 0 0 0,-1 0 0 0 0,1 0 0 0 0,-1 1-1 0 0,-12 10 9 0 0,-1 2 0 0 0,2 0 0 0 0,0 0 0 0 0,0 1 0 0 0,1 1 0 0 0,1 0 0 0 0,1 0 0 0 0,0 1 0 0 0,1 1 0 0 0,1-1 0 0 0,1 1 0 0 0,-4 16-9 0 0,0 1 46 0 0,2 1 0 0 0,1 0 0 0 0,3 0 1 0 0,0 1-1 0 0,2-1 0 0 0,2 1 0 0 0,2 0 0 0 0,1 0 1 0 0,1 0-47 0 0,51 238 270 0 0,-54-272-280 0 0,0 0 0 0 0,0-1 0 0 0,1 1 0 0 0,-1 0 0 0 0,1-1 0 0 0,0 1 0 0 0,-1-1 0 0 0,1 1 0 0 0,0 0 0 0 0,1-1 0 0 0,-1 0 0 0 0,0 1 0 0 0,1-1 0 0 0,-1 0 0 0 0,1 0 0 0 0,0 0 0 0 0,0 0 0 0 0,0 0 0 0 0,0 0 0 0 0,0 0 0 0 0,0 0 0 0 0,0-1 0 0 0,0 1 0 0 0,1-1 0 0 0,-1 0 0 0 0,1 0 0 0 0,-1 0 0 0 0,1 0 0 0 0,-1 0 0 0 0,1 0 0 0 0,0-1 0 0 0,-1 1 0 0 0,1-1 0 0 0,1 0 10 0 0,21-31-1727 0 0,-19 18-2731 0 0,-2 3-5680 0 0,-2 6-107 0 0</inkml:trace>
  <inkml:trace contextRef="#ctx0" brushRef="#br0" timeOffset="3262.544">2828 1086 232 0 0,'0'0'1606'0'0,"0"0"-653"0"0,0 0-278 0 0,0 0 41 0 0,0 0 195 0 0,0 0 199 0 0,0 0 118 0 0,0 0 67 0 0,0 0-8 0 0,0 0-35 0 0,0 0-61 0 0,0 0-105 0 0,0 0-118 0 0,8 1-83 0 0,85-2 3328 0 0,-81-3-4083 0 0,-1 0 0 0 0,0-1 0 0 0,-1 0 0 0 0,1-1 0 0 0,-1 0 0 0 0,0 0 0 0 0,0-1 0 0 0,-1-1 0 0 0,0 0 0 0 0,0 0 0 0 0,-1 0 0 0 0,0-1 0 0 0,-1 0-1 0 0,1-1 1 0 0,-2 0 0 0 0,0 0 0 0 0,0 0 0 0 0,0-1 0 0 0,-2 0 0 0 0,1 0 0 0 0,-1 0 0 0 0,-1-1 0 0 0,0 1 0 0 0,0-1 0 0 0,-1-8-130 0 0,-2 18-3 0 0,0 0 0 0 0,-1-1 1 0 0,1 1-1 0 0,-1 0 0 0 0,1 0 1 0 0,-1-1-1 0 0,0 1 0 0 0,0 0 1 0 0,0 0-1 0 0,0 0 0 0 0,-1 0 0 0 0,1 0 1 0 0,-1 0-1 0 0,1 0 0 0 0,-1 0 1 0 0,1 1-1 0 0,-1-1 0 0 0,0 1 0 0 0,0-1 1 0 0,0 1-1 0 0,0 0 0 0 0,0-1 1 0 0,0 1-1 0 0,0 0 0 0 0,0 0 1 0 0,-1 1-1 0 0,1-1 0 0 0,0 0 0 0 0,0 1 1 0 0,-1-1-1 0 0,1 1 0 0 0,-1 0 1 0 0,1 0-1 0 0,-1 0 3 0 0,-80 11-315 0 0,72-6 312 0 0,1 1 0 0 0,0 1 0 0 0,0 0-1 0 0,1 1 1 0 0,0-1 0 0 0,1 2 0 0 0,-1-1 0 0 0,2 1-1 0 0,-1 0 1 0 0,1 1 0 0 0,0 0 0 0 0,1 0 0 0 0,0 0-1 0 0,1 1 1 0 0,0 0 0 0 0,1 0 0 0 0,0 0 0 0 0,1 1-1 0 0,0-1 1 0 0,1 1 0 0 0,0 0 0 0 0,1 0-1 0 0,0-1 1 0 0,1 1 0 0 0,0 10 3 0 0,3-14 26 0 0,0-1-1 0 0,0 1 1 0 0,1-1-1 0 0,0 1 1 0 0,0-1-1 0 0,1 0 1 0 0,0-1-1 0 0,0 1 1 0 0,0-1-1 0 0,1 0 1 0 0,0 0-1 0 0,0-1 1 0 0,1 1-1 0 0,-1-1 1 0 0,1-1-1 0 0,0 1 1 0 0,1-1 0 0 0,-1-1-1 0 0,1 1 1 0 0,-1-1-1 0 0,1-1 1 0 0,0 1-1 0 0,0-1 1 0 0,0-1-1 0 0,1 1 1 0 0,-1-2-1 0 0,0 1 1 0 0,0-1-1 0 0,4 0-25 0 0,5 0-69 0 0,0 0 0 0 0,1-2-1 0 0,-1 0 1 0 0,0-1 0 0 0,0 0 0 0 0,0-1-1 0 0,0-2 1 0 0,-1 1 0 0 0,0-2 0 0 0,0 0-1 0 0,0-1 1 0 0,-1 0 0 0 0,-1-1 0 0 0,1-1-1 0 0,-1-1 1 0 0,-1 0 0 0 0,7-7 69 0 0,13-24-2720 0 0,-22 23-2071 0 0,-3 7-696 0 0,-3 4-3448 0 0</inkml:trace>
  <inkml:trace contextRef="#ctx0" brushRef="#br0" timeOffset="3901.915">3448 887 3513 0 0,'0'0'1456'0'0,"0"0"-376"0"0,0 0 7 0 0,0 0 352 0 0,0 0 351 0 0,0 0 165 0 0,0 0-160 0 0,0 0-293 0 0,0 0-233 0 0,0 0-218 0 0,0 0-204 0 0,0 0-168 0 0,0 0-132 0 0,-1 19-110 0 0,-14 117 426 0 0,11-1-366 0 0,5-132-465 0 0,0 0-1 0 0,-1 0 1 0 0,1-1-1 0 0,1 1 1 0 0,-1-1-1 0 0,0 1 1 0 0,1 0 0 0 0,-1-1-1 0 0,1 0 1 0 0,0 1-1 0 0,-1-1 1 0 0,1 0-1 0 0,0 0 1 0 0,1 0-1 0 0,-1 0 1 0 0,0-1-1 0 0,0 1 1 0 0,1 0-1 0 0,-1-1 1 0 0,1 0-1 0 0,-1 0 1 0 0,1 1-1 0 0,0-1 1 0 0,0-1-1 0 0,-1 1 1 0 0,1 0-1 0 0,0-1 1 0 0,0 1-1 0 0,0-1 1 0 0,0 0 0 0 0,-1 0-1 0 0,1 0 1 0 0,0 0-1 0 0,0-1 1 0 0,0 1-1 0 0,0-1 1 0 0,-1 0-1 0 0,1 0 1 0 0,0 0-1 0 0,0 0 1 0 0,-1 0-1 0 0,1 0 1 0 0,-1-1-1 0 0,2 0-31 0 0,16-18 204 0 0,0 0-1 0 0,-1-1 0 0 0,-1-1 1 0 0,-1 0-1 0 0,-1-2 0 0 0,-2 0 0 0 0,0 0 1 0 0,-1-1-1 0 0,1-7-203 0 0,40-69 271 0 0,32-23 192 0 0,-84 185-153 0 0,-3-9-260 0 0,3 0 0 0 0,1 0-1 0 0,3-1 1 0 0,8 30-50 0 0,44 121 7 0 0,-45-158 7 0 0,-3 1 0 0 0,-1 0 0 0 0,-2 0 0 0 0,-2 1 0 0 0,-3-1 0 0 0,-1 27-14 0 0,-2-67 0 0 0,1 0 1 0 0,-1 0 0 0 0,0-1-1 0 0,0 1 1 0 0,-1 0-1 0 0,1-1 1 0 0,-1 1 0 0 0,0-1-1 0 0,0 1 1 0 0,-1-1-1 0 0,1 0 1 0 0,-1 0 0 0 0,0 0-1 0 0,0 0 1 0 0,0-1 0 0 0,-1 1-1 0 0,1-1 1 0 0,-1 0-1 0 0,0 0 1 0 0,0 0 0 0 0,0 0-1 0 0,0-1 1 0 0,0 1 0 0 0,-1-1-1 0 0,1 0 1 0 0,-1-1-1 0 0,-3 2 0 0 0,-131 14 116 0 0,136-17-111 0 0,-1 0 0 0 0,1-1 0 0 0,-1 1 0 0 0,1-1 0 0 0,-1 0 0 0 0,1 1 0 0 0,-1-1 0 0 0,1-1 0 0 0,0 1 1 0 0,0 0-1 0 0,-1-1 0 0 0,1 0 0 0 0,0 0 0 0 0,1 0 0 0 0,-1 0 0 0 0,0 0 0 0 0,0 0 0 0 0,1-1 0 0 0,0 1 0 0 0,-1-1 0 0 0,1 0 1 0 0,0 0-1 0 0,0 0 0 0 0,0 0 0 0 0,1 0 0 0 0,-1 0 0 0 0,1 0 0 0 0,0 0 0 0 0,0-1 0 0 0,0 1 0 0 0,0-1 0 0 0,0 1 1 0 0,1-1-6 0 0,-2-5 14 0 0,1 0 0 0 0,1 0 0 0 0,-1 0 1 0 0,1 0-1 0 0,1 0 0 0 0,0 0 0 0 0,0 0 0 0 0,1 0 1 0 0,0 1-1 0 0,1-1 0 0 0,-1 1 0 0 0,4-6-14 0 0,12-18 44 0 0,2 1 0 0 0,1 1-1 0 0,1 0 1 0 0,1 2-1 0 0,2 1 1 0 0,20-17-44 0 0,56-65-88 0 0,-72 80 147 0 0,-9 9-2125 0 0,-8 6-3549 0 0,-10 11-4627 0 0</inkml:trace>
  <inkml:trace contextRef="#ctx0" brushRef="#br0" timeOffset="6140.88">4606 1042 4401 0 0,'0'0'1106'0'0,"0"0"-341"0"0,0 0-132 0 0,0 0 232 0 0,0 0 332 0 0,0 0 177 0 0,0 0-7 0 0,0 0-79 0 0,0 0-77 0 0,0 0-56 0 0,0 0-135 0 0,0 0-172 0 0,0 0-169 0 0,13-9-125 0 0,41-28-52 0 0,-44 29-244 0 0,0 0 0 0 0,0-1 0 0 0,-1 0-1 0 0,0-1 1 0 0,-1 0 0 0 0,0 0 0 0 0,0-1 0 0 0,3-7-258 0 0,4-5 354 0 0,26-47 1424 0 0,-37 108-646 0 0,-4 615 297 0 0,0-634-1395 0 0,-1 1 0 0 0,-1 0 0 0 0,0-1 0 0 0,-2 1 0 0 0,0-1 0 0 0,-1 0 0 0 0,-1 0 0 0 0,0 0 0 0 0,-2-1 0 0 0,0 0 0 0 0,-2 1-34 0 0,10-18 12 0 0,0 0-1 0 0,0 0 1 0 0,-1-1 0 0 0,1 1-1 0 0,0 0 1 0 0,-1 0 0 0 0,1 0-1 0 0,-1-1 1 0 0,1 1 0 0 0,-1 0-1 0 0,1-1 1 0 0,-1 1 0 0 0,0 0-1 0 0,1-1 1 0 0,-1 1 0 0 0,0-1-1 0 0,0 1 1 0 0,1-1 0 0 0,-1 1-1 0 0,0-1 1 0 0,0 0 0 0 0,1 1 0 0 0,-1-1-1 0 0,0 0 1 0 0,0 0 0 0 0,0 1-1 0 0,0-1 1 0 0,0 0 0 0 0,0 0-1 0 0,1 0 1 0 0,-1 0 0 0 0,0 0-1 0 0,0 0 1 0 0,0 0 0 0 0,0 0-1 0 0,0-1 1 0 0,1 1 0 0 0,-1 0-1 0 0,0-1 1 0 0,0 1 0 0 0,0 0-1 0 0,0-1 1 0 0,1 1 0 0 0,-1-1-1 0 0,0 1 1 0 0,1-1 0 0 0,-1 1 0 0 0,0-1-1 0 0,1 0 1 0 0,-1 1 0 0 0,1-1-1 0 0,-1 0 1 0 0,1 1 0 0 0,-1-1-1 0 0,0-1-11 0 0,-19-47 211 0 0,20 21-195 0 0,0 0-1 0 0,2 0 1 0 0,1 1 0 0 0,2-1-1 0 0,0 1 1 0 0,2 0-1 0 0,1 1 1 0 0,1-1-1 0 0,1 1 1 0 0,1 1-1 0 0,1 0 1 0 0,7-7-16 0 0,-13 19 5 0 0,14-30-5 0 0,2 0 0 0 0,2 2-1 0 0,1 1 1 0 0,3 1 0 0 0,1 1-1 0 0,1 2 1 0 0,2 1 0 0 0,2 1-1 0 0,1 2 1 0 0,1 2 0 0 0,2 1-1 0 0,36-21 1 0 0,-63 43-2 0 0,1 1-1 0 0,0 1 0 0 0,0 0 0 0 0,0 0 1 0 0,0 1-1 0 0,1 1 0 0 0,0 0 0 0 0,-1 1 0 0 0,1 0 1 0 0,0 1-1 0 0,0 0 0 0 0,12 1 3 0 0,-21 3 3 0 0,0-1 0 0 0,-1 1 0 0 0,1 0 1 0 0,-1 0-1 0 0,0 0 0 0 0,0 0 0 0 0,0 1 0 0 0,0-1 0 0 0,0 1 0 0 0,-1-1 0 0 0,1 1 0 0 0,-1 0 0 0 0,0 0 0 0 0,0 0 1 0 0,-1 1-1 0 0,1-1 0 0 0,-1 0 0 0 0,0 0 0 0 0,0 1 0 0 0,-1-1 0 0 0,1 1 0 0 0,-1-1 0 0 0,0 1 0 0 0,0-1 1 0 0,0 1-1 0 0,-1-1 0 0 0,1 1 0 0 0,-1-1 0 0 0,0 0 0 0 0,-1 1 0 0 0,1 0-3 0 0,-5 15 23 0 0,-1 1 0 0 0,-1-1 1 0 0,-1 0-1 0 0,0 0 0 0 0,-2-1 0 0 0,0-1 0 0 0,-1 0 0 0 0,-1 0 1 0 0,0-1-1 0 0,-2-1 0 0 0,-4 4-23 0 0,-2 4 13 0 0,-1-1 0 0 0,-2-1 0 0 0,0 0 0 0 0,-1-2 0 0 0,-1-1 0 0 0,-1-1 0 0 0,0-2 0 0 0,-15 7-13 0 0,36-20-23 0 0,0-1 1 0 0,0 1-1 0 0,0-1 1 0 0,0 0-1 0 0,-1-1 0 0 0,1 1 1 0 0,0-1-1 0 0,-1 0 1 0 0,1-1-1 0 0,-1 0 0 0 0,1 0 1 0 0,-1 0-1 0 0,1-1 1 0 0,-1 0-1 0 0,1 0 0 0 0,-4-1 23 0 0,8-1-233 0 0,-1 0-1 0 0,1 0 0 0 0,0-1 0 0 0,0 1 0 0 0,1 0 0 0 0,-1-1 0 0 0,0 1 0 0 0,1-1 0 0 0,0 1 0 0 0,0-1 0 0 0,0 0 0 0 0,1 0 0 0 0,-1 1 0 0 0,1-1 0 0 0,0 0 0 0 0,0 0 0 0 0,0 0 0 0 0,0 1 0 0 0,0-1 0 0 0,1 0 0 0 0,0 0 0 0 0,0 1 0 0 0,0-1 0 0 0,0 1 0 0 0,1-1 0 0 0,-1 1 1 0 0,1-1-1 0 0,0 1 0 0 0,0 0 0 0 0,1-1 234 0 0,9-13-4201 0 0,-4 5-1795 0 0,1 4-3985 0 0</inkml:trace>
  <inkml:trace contextRef="#ctx0" brushRef="#br0" timeOffset="6916.888">5230 1288 5857 0 0,'0'0'2578'0'0,"0"0"-276"0"0,0 0-184 0 0,0 0-138 0 0,0 0-183 0 0,0 0-225 0 0,0 0-269 0 0,0 0-246 0 0,31-10-195 0 0,96-34-163 0 0,-48 0 395 0 0,-61 28-808 0 0,6-4-64 0 0,-1-1 0 0 0,-1-1 0 0 0,-1-1 0 0 0,-1-1 0 0 0,0-1 0 0 0,-3 0-1 0 0,0-2 1 0 0,-1 0 0 0 0,-2 0 0 0 0,1-4-222 0 0,-10 18 26 0 0,-1 0-1 0 0,0 0 0 0 0,0 0 1 0 0,-2 0-1 0 0,0 0 0 0 0,0-1 1 0 0,-1 1-1 0 0,-1-1 0 0 0,0 1 1 0 0,-1-1-26 0 0,1 11-4 0 0,0 1 1 0 0,-1-1 0 0 0,0 1 0 0 0,1 0-1 0 0,-1-1 1 0 0,0 1 0 0 0,0 0 0 0 0,0 0-1 0 0,0 0 1 0 0,-1-1 0 0 0,1 1 0 0 0,-1 1 0 0 0,1-1-1 0 0,-1 0 1 0 0,0 0 0 0 0,1 0 0 0 0,-1 1-1 0 0,0-1 1 0 0,0 1 0 0 0,0 0 0 0 0,0-1-1 0 0,-1 1 1 0 0,1 0 0 0 0,0 0 0 0 0,0 0-1 0 0,-1 1 1 0 0,1-1 0 0 0,0 0 0 0 0,-1 1 0 0 0,1 0-1 0 0,-1-1 1 0 0,1 1 0 0 0,-1 0 0 0 0,1 0-1 0 0,-2 1 4 0 0,-84 19-207 0 0,82-19 202 0 0,1 1-1 0 0,0 0 0 0 0,0 0 0 0 0,0 1 0 0 0,0-1 0 0 0,0 1 1 0 0,0 0-1 0 0,1 1 0 0 0,0-1 0 0 0,-1 1 0 0 0,1 0 0 0 0,1 0 0 0 0,-1 0 1 0 0,0 0-1 0 0,1 1 0 0 0,0-1 0 0 0,0 1 0 0 0,0 0 0 0 0,1 0 1 0 0,0 0-1 0 0,0 0 0 0 0,0 1 0 0 0,0-1 0 0 0,1 0 0 0 0,0 1 0 0 0,0 2 6 0 0,3-5 2 0 0,1 0 0 0 0,0 0 0 0 0,0 0-1 0 0,0 0 1 0 0,0-1 0 0 0,0 1 0 0 0,1-1-1 0 0,-1 0 1 0 0,1 0 0 0 0,0 0 0 0 0,-1 0-1 0 0,1-1 1 0 0,0 1 0 0 0,0-1 0 0 0,0 0 0 0 0,0 0-1 0 0,0-1 1 0 0,0 1 0 0 0,0-1 0 0 0,1 0-1 0 0,1 0-1 0 0,-4 0 3 0 0,293 19 272 0 0,-293-19-266 0 0,0 0-1 0 0,0 1 1 0 0,1-1-1 0 0,-1 1 0 0 0,0-1 1 0 0,0 1-1 0 0,0 0 1 0 0,0 0-1 0 0,0 0 1 0 0,0 0-1 0 0,0 0 1 0 0,-1 1-1 0 0,1-1 0 0 0,0 0 1 0 0,-1 1-1 0 0,1 0 1 0 0,0-1-1 0 0,-1 1 1 0 0,0 0-1 0 0,1 0 1 0 0,-1-1-1 0 0,0 1 1 0 0,0 0-1 0 0,0 0 0 0 0,0 0 1 0 0,-1 1-1 0 0,1-1 1 0 0,-1 0-1 0 0,1 0 1 0 0,-1 0-1 0 0,1 0 1 0 0,-1 1-1 0 0,0-1 1 0 0,0 0-1 0 0,0 0 0 0 0,-1 0 1 0 0,1 1-1 0 0,0-1 1 0 0,-1 0-1 0 0,0 1-8 0 0,-39 82 413 0 0,20-61-314 0 0,11-13-77 0 0,0 0 0 0 0,0 1 0 0 0,1 0-1 0 0,1 0 1 0 0,0 1 0 0 0,0 0-1 0 0,2 0 1 0 0,-1 0 0 0 0,0 7-22 0 0,5-19-28 0 0,1 0 1 0 0,0 0 0 0 0,0 0 0 0 0,-1 0-1 0 0,1 0 1 0 0,0 0 0 0 0,0 0-1 0 0,0 0 1 0 0,0 0 0 0 0,0 0 0 0 0,0 0-1 0 0,0 0 1 0 0,1 0 0 0 0,-1 0-1 0 0,0 0 1 0 0,0 0 0 0 0,1 0 0 0 0,-1 0-1 0 0,1 0 1 0 0,-1 0 0 0 0,1-1-1 0 0,-1 1 1 0 0,1 0 0 0 0,-1 0 0 0 0,1 0-1 0 0,0-1 1 0 0,0 1 0 0 0,-1 0-1 0 0,1 0 1 0 0,0-1 0 0 0,0 1 0 0 0,0-1-1 0 0,0 1 1 0 0,0-1 0 0 0,0 1-1 0 0,-1-1 1 0 0,1 0 0 0 0,0 1 0 0 0,0-1-1 0 0,0 0 1 0 0,0 0 0 0 0,1 0-1 0 0,-1 0 1 0 0,0 0 0 0 0,0 0 0 0 0,0 0-1 0 0,0 0 1 0 0,0 0 0 0 0,0 0-1 0 0,0 0 1 0 0,0-1 27 0 0,55-16-2912 0 0,97-90-12731 0 0,-121 82 11125 0 0,7-5 2318 0 0,76-64 2183 0 0,-107 88-890 0 0,3 0 6861 0 0,-8 9 1580 0 0,-9 5-5635 0 0,-16 19 256 0 0,14-21-1877 0 0,1 1-1 0 0,-1 0 0 0 0,2 0 1 0 0,-1 1-1 0 0,1 0 0 0 0,0 0 1 0 0,1 1-1 0 0,-1-1 0 0 0,2 1 1 0 0,-1 0-1 0 0,2 0 0 0 0,-1 1 1 0 0,1 0-1 0 0,0-1 0 0 0,1 1 1 0 0,0 0-1 0 0,1 0 1 0 0,0 0-1 0 0,0 0 0 0 0,1 0 1 0 0,1 0-1 0 0,0 1-277 0 0,1-7 90 0 0,1-1 0 0 0,0 1 0 0 0,0 0 0 0 0,0-1 0 0 0,1 1 1 0 0,-1-1-1 0 0,1 0 0 0 0,0 0 0 0 0,0-1 0 0 0,0 1 0 0 0,0-1 0 0 0,0 0 0 0 0,1 0 0 0 0,-1 0 1 0 0,1 0-1 0 0,-1-1 0 0 0,1 0 0 0 0,0 0 0 0 0,-1 0 0 0 0,1-1 0 0 0,0 1 0 0 0,0-1 0 0 0,-1 0 1 0 0,1 0-1 0 0,0-1 0 0 0,0 0 0 0 0,-1 1 0 0 0,1-2 0 0 0,0 1 0 0 0,3-2-90 0 0,0-1 60 0 0,0 0 1 0 0,0-1-1 0 0,-1 0 0 0 0,0 0 0 0 0,0-1 0 0 0,0 1 1 0 0,-1-2-1 0 0,1 1 0 0 0,-2-1 0 0 0,1 0 0 0 0,-1 0 1 0 0,0 0-1 0 0,0-1 0 0 0,-1 0 0 0 0,0 0 0 0 0,0 0 0 0 0,-1-1 1 0 0,0 1-1 0 0,0-1 0 0 0,-1 1 0 0 0,-1-1 0 0 0,1 0 1 0 0,-1 0-1 0 0,-1 0 0 0 0,1 0 0 0 0,-2 0 0 0 0,1 0 1 0 0,-1 1-1 0 0,-1-4-60 0 0,1 7-48 0 0,0 0 0 0 0,0 0 0 0 0,-1 0 1 0 0,0 1-1 0 0,0-1 0 0 0,0 0 0 0 0,-1 1 1 0 0,1 0-1 0 0,-1-1 0 0 0,0 1 0 0 0,0 0 0 0 0,0 0 1 0 0,-1 1-1 0 0,0-1 0 0 0,1 1 0 0 0,-1-1 0 0 0,0 1 1 0 0,-1 0-1 0 0,1 1 0 0 0,0-1 0 0 0,-1 1 1 0 0,0 0-1 0 0,1 0 0 0 0,-2 0 48 0 0,-2 1-716 0 0,-18-1-2164 0 0,11 6-4478 0 0,9 3-4438 0 0</inkml:trace>
  <inkml:trace contextRef="#ctx0" brushRef="#br0" timeOffset="7588.66">6727 287 10242 0 0,'0'0'2998'0'0,"0"0"-1706"0"0,0 0-639 0 0,0 0 61 0 0,0 0 228 0 0,0 0 224 0 0,0 0 26 0 0,0 0-132 0 0,0 0-121 0 0,0 0-120 0 0,0 0-83 0 0,0 0-67 0 0,1 24-61 0 0,7 154 658 0 0,-8-169-1198 0 0,3 67 189 0 0,-2-1 1 0 0,-4 1-1 0 0,-4-1 1 0 0,-3 7-258 0 0,2-33 22 0 0,7-35-13 0 0,-1 0 0 0 0,-1 0-1 0 0,0 0 1 0 0,0 0 0 0 0,-2-1 0 0 0,1 1 0 0 0,-2-1 0 0 0,0 0-1 0 0,0 0 1 0 0,-3 2-9 0 0,8-41 104 0 0,10 8-115 0 0,0 1 0 0 0,1 1 0 0 0,1 0 0 0 0,0 0 1 0 0,2 1-1 0 0,-1 0 0 0 0,2 1 0 0 0,0 1 0 0 0,11-8 11 0 0,-14 9-22 0 0,1 1 1 0 0,0 1 0 0 0,1 0 0 0 0,0 1-1 0 0,1 0 1 0 0,0 1 0 0 0,0 0 0 0 0,0 1-1 0 0,1 1 1 0 0,0 0 0 0 0,1 1 0 0 0,-1 1-1 0 0,1 0 1 0 0,0 1 0 0 0,10 0 21 0 0,-23 2-3 0 0,0 1-1 0 0,1 0 1 0 0,-1-1 0 0 0,1 1-1 0 0,-1 0 1 0 0,0 0 0 0 0,1 1-1 0 0,-1-1 1 0 0,1 1 0 0 0,-1 0-1 0 0,0 0 1 0 0,0 0 0 0 0,1 0-1 0 0,-1 0 1 0 0,0 1 0 0 0,0-1-1 0 0,0 1 1 0 0,-1 0 0 0 0,1 0-1 0 0,0 0 1 0 0,0 0 0 0 0,-1 0-1 0 0,0 1 1 0 0,1-1 0 0 0,-1 1-1 0 0,0 0 1 0 0,0-1 0 0 0,0 1-1 0 0,-1 0 1 0 0,1 0 0 0 0,-1 0-1 0 0,0 1 1 0 0,1-1 0 0 0,-1 0-1 0 0,-1 0 1 0 0,1 1 0 0 0,0-1-1 0 0,-1 2 4 0 0,0 4 6 0 0,0 0 0 0 0,-1 0 0 0 0,0-1 0 0 0,-1 1 0 0 0,0 0 0 0 0,0-1 0 0 0,0 0 0 0 0,-1 1 0 0 0,-1-1 0 0 0,0 0 0 0 0,0 0-1 0 0,0-1 1 0 0,-1 1 0 0 0,0-1 0 0 0,0 0 0 0 0,-1 0 0 0 0,0-1 0 0 0,0 0 0 0 0,0 0 0 0 0,-3 1-6 0 0,-6 5 37 0 0,-1 0 0 0 0,0-1 0 0 0,-1-1 1 0 0,0-1-1 0 0,-1 0 0 0 0,0-1 0 0 0,0-1 0 0 0,-12 3-37 0 0,-95 15 182 0 0,120-25-212 0 0,3 1-4 0 0,1 0 0 0 0,-1-1 0 0 0,1 0 1 0 0,-1 1-1 0 0,0-1 0 0 0,1 0 0 0 0,-1 1 0 0 0,0-1 0 0 0,1 0 0 0 0,-1 0 1 0 0,1-1-1 0 0,-1 1 0 0 0,0 0 0 0 0,1 0 0 0 0,-1-1 0 0 0,1 1 0 0 0,-1-1 1 0 0,1 1-1 0 0,-1-1 0 0 0,1 0 0 0 0,-1 0 0 0 0,1 1 0 0 0,-1-1 1 0 0,1 0-1 0 0,0 0 0 0 0,0 0 0 0 0,-1-1 0 0 0,1 1 0 0 0,0 0 0 0 0,0 0 1 0 0,0-1-1 0 0,0 1 0 0 0,1 0 0 0 0,-1-1 0 0 0,0 1 0 0 0,0-1 1 0 0,1 1-1 0 0,-1-1 0 0 0,1 1 0 0 0,0-1 0 0 0,-1 0 0 0 0,1 1 0 0 0,0-1 1 0 0,0 1-1 0 0,0-1 0 0 0,0 0 0 0 0,0 1 0 0 0,0-1 0 0 0,1 0 34 0 0,23-43-3826 0 0,2 18-1752 0 0,-11 13-1029 0 0,-3 1-2355 0 0</inkml:trace>
  <inkml:trace contextRef="#ctx0" brushRef="#br0" timeOffset="7833.886">7283 202 15883 0 0,'0'0'1495'0'0,"0"0"-477"0"0,0 0-183 0 0,0 0 102 0 0,0 0 118 0 0,0 0 55 0 0,0 0-46 0 0,0 0-130 0 0,0 0-154 0 0,0 0-133 0 0,3 36-105 0 0,10 116-94 0 0,-21-1 512 0 0,0-99-727 0 0,-44 312 171 0 0,41-198-1503 0 0,20-174-1062 0 0,3-20-3368 0 0,-6 9-5068 0 0,-3 11 1638 0 0</inkml:trace>
  <inkml:trace contextRef="#ctx0" brushRef="#br0" timeOffset="8170.744">7386 946 3689 0 0,'0'0'2955'0'0,"0"0"-901"0"0,0 0-258 0 0,0 0 101 0 0,0 0 15 0 0,0 0-138 0 0,0 0-183 0 0,0 0-184 0 0,0 0-146 0 0,0 0-94 0 0,0 0-123 0 0,32 14-142 0 0,103 42-135 0 0,-133-54-728 0 0,1-1 0 0 0,-1 1 0 0 0,1-1 1 0 0,-1 0-1 0 0,1 0 0 0 0,0 0 0 0 0,0 0 0 0 0,-1 0 1 0 0,1-1-1 0 0,0 1 0 0 0,0-1 0 0 0,0 1 0 0 0,0-1 1 0 0,0 0-1 0 0,0 0 0 0 0,0-1 0 0 0,-1 1 1 0 0,1-1-1 0 0,0 1 0 0 0,0-1 0 0 0,0 0 0 0 0,-1 0 1 0 0,1 0-40 0 0,6-3 170 0 0,-4 3-126 0 0,0-1-1 0 0,0 0 1 0 0,0 0 0 0 0,0 0-1 0 0,0 0 1 0 0,0-1-1 0 0,0 0 1 0 0,-1 0 0 0 0,1 0-1 0 0,-1 0 1 0 0,0-1 0 0 0,0 0-1 0 0,0 0 1 0 0,-1 0-1 0 0,1 0 1 0 0,-1-1 0 0 0,0 1-1 0 0,0-1 1 0 0,-1 0 0 0 0,1 1-1 0 0,-1-1 1 0 0,0-1-1 0 0,0 1 1 0 0,-1 0 0 0 0,1 0-1 0 0,-1-1 1 0 0,-1 1 0 0 0,1 0-1 0 0,-1-1 1 0 0,0 1-1 0 0,0-1 1 0 0,0 1 0 0 0,-1-1-1 0 0,1 1 1 0 0,-2 0 0 0 0,1-1-1 0 0,0 1 1 0 0,-2-4-44 0 0,-2 6-5 0 0,1-1 1 0 0,0 1 0 0 0,0 0 0 0 0,-1 0-1 0 0,0 1 1 0 0,1-1 0 0 0,-1 1 0 0 0,0 0-1 0 0,0 1 1 0 0,0-1 0 0 0,-1 1 0 0 0,1 0-1 0 0,0 0 1 0 0,0 0 0 0 0,-1 1-1 0 0,1 0 1 0 0,0 0 0 0 0,-1 0 0 0 0,1 1-1 0 0,0 0 1 0 0,-1 0 0 0 0,1 0 0 0 0,0 1-1 0 0,0-1 1 0 0,0 1 0 0 0,0 0 0 0 0,0 1-1 0 0,1-1 1 0 0,-1 1 0 0 0,1 0-1 0 0,-1 0 1 0 0,1 0 0 0 0,0 1 0 0 0,0 0-1 0 0,-3 3 5 0 0,-1-1-19 0 0,0 1 0 0 0,0 0 0 0 0,0 0 0 0 0,1 0-1 0 0,0 1 1 0 0,1 0 0 0 0,0 1 0 0 0,0-1-1 0 0,0 1 1 0 0,1 0 0 0 0,1 1 0 0 0,0-1 0 0 0,0 1-1 0 0,0 0 1 0 0,2 0 0 0 0,-1 0 0 0 0,1 0-1 0 0,0 0 1 0 0,1 1 0 0 0,1-1 0 0 0,-1 0 0 0 0,2 1 19 0 0,2-4-88 0 0,1-1 0 0 0,0 0 0 0 0,0-1 0 0 0,0 1 1 0 0,1-1-1 0 0,0 0 0 0 0,0 0 0 0 0,0 0 0 0 0,1-1 1 0 0,-1 1-1 0 0,1-1 0 0 0,0-1 0 0 0,0 1 0 0 0,1-1 1 0 0,-1 0-1 0 0,1-1 0 0 0,0 1 0 0 0,-1-1 1 0 0,1-1-1 0 0,0 1 0 0 0,0-1 0 0 0,0 0 0 0 0,0-1 1 0 0,7 0 87 0 0,92 1-4255 0 0,-71-4-31 0 0,-2-2-3390 0 0,-16 2-374 0 0</inkml:trace>
  <inkml:trace contextRef="#ctx0" brushRef="#br0" timeOffset="8622.808">7942 1071 10338 0 0,'0'0'1923'0'0,"0"0"-581"0"0,0 0-227 0 0,0 0-108 0 0,0 0-64 0 0,0 0-91 0 0,0 0-112 0 0,0 0-83 0 0,0 0-10 0 0,0 0-3 0 0,0 0-14 0 0,0 0-9 0 0,0 0-39 0 0,-4 18-28 0 0,-11 56-4 0 0,15-73-520 0 0,0 0 0 0 0,0-1 0 0 0,0 1 0 0 0,0 0 0 0 0,0-1 0 0 0,0 1 0 0 0,0 0 1 0 0,0-1-1 0 0,1 1 0 0 0,-1 0 0 0 0,0-1 0 0 0,0 1 0 0 0,1 0 0 0 0,-1-1 0 0 0,0 1 0 0 0,1-1 0 0 0,-1 1 0 0 0,1 0 0 0 0,-1-1 0 0 0,1 1 0 0 0,-1-1 1 0 0,1 0-1 0 0,-1 1 0 0 0,1-1 0 0 0,-1 1 0 0 0,1-1 0 0 0,0 0 0 0 0,-1 1 0 0 0,1-1 0 0 0,0 0 0 0 0,-1 0 0 0 0,1 1 0 0 0,0-1 0 0 0,-1 0 1 0 0,1 0-1 0 0,0 0 0 0 0,-1 0 0 0 0,1 0 0 0 0,0 0 0 0 0,0 0 0 0 0,-1 0 0 0 0,1 0 0 0 0,0 0 0 0 0,-1 0 0 0 0,1-1 0 0 0,0 1 0 0 0,-1 0 0 0 0,1 0 1 0 0,0-1-1 0 0,-1 1 0 0 0,1 0 0 0 0,-1-1 0 0 0,1 1 0 0 0,-1-1 0 0 0,1 1 0 0 0,-1-1 0 0 0,1 1 0 0 0,-1-1 0 0 0,1 1 0 0 0,-1-1 0 0 0,1 1 0 0 0,-1-1 1 0 0,0 0-1 0 0,1 1 0 0 0,-1-1 0 0 0,0 0 0 0 0,0 1 0 0 0,1-1 0 0 0,-1 0 0 0 0,0 0-30 0 0,0 1 42 0 0,223-195 2028 0 0,-219 191-2061 0 0,11-11 3 0 0,2 0-1 0 0,0 2 0 0 0,1 0 1 0 0,0 0-1 0 0,1 2 0 0 0,17-8-11 0 0,-32 46-32 0 0,-53 92 152 0 0,48-117-117 0 0,1-1-1 0 0,0 1 1 0 0,0-1-1 0 0,-1 1 1 0 0,1-1-1 0 0,0 1 1 0 0,0-1-1 0 0,1 1 1 0 0,-1-1-1 0 0,0 1 1 0 0,0-1-1 0 0,1 1 1 0 0,-1-1-1 0 0,1 1 1 0 0,-1-1-1 0 0,1 0 1 0 0,0 1-1 0 0,-1-1 1 0 0,1 0-1 0 0,0 1 1 0 0,0-1-1 0 0,0 0 1 0 0,0 0-1 0 0,0 0 1 0 0,0 0-1 0 0,0 0 1 0 0,1 0-1 0 0,-1 0 1 0 0,0 0 0 0 0,1 0-1 0 0,-1-1 1 0 0,0 1-1 0 0,1-1 1 0 0,-1 1-1 0 0,1-1 1 0 0,-1 1-1 0 0,0-1 1 0 0,1 0-1 0 0,-1 1 1 0 0,1-1-1 0 0,0 0 1 0 0,-1 0-1 0 0,1 0 1 0 0,-1 0-1 0 0,1-1 1 0 0,-1 1-1 0 0,1 0 1 0 0,-1-1-1 0 0,1 1 1 0 0,-1-1-1 0 0,2 0-2 0 0,122-36 71 0 0,-108 31-71 0 0,0 0 11 0 0,-1 0 0 0 0,1 2-1 0 0,0-1 1 0 0,0 2-1 0 0,0 0 1 0 0,1 2 0 0 0,-1-1-1 0 0,16 2-10 0 0,-31 2 8 0 0,1 0 0 0 0,0 1 0 0 0,-1-1 0 0 0,0 0 0 0 0,1 1 0 0 0,-1 0-1 0 0,0-1 1 0 0,0 1 0 0 0,0 0 0 0 0,-1 0 0 0 0,1 0 0 0 0,-1 0 0 0 0,0 0 0 0 0,1 0-1 0 0,-1 1 1 0 0,-1-1 0 0 0,1 0 0 0 0,0 1 0 0 0,-1-1 0 0 0,0 0 0 0 0,0 1-1 0 0,0-1 1 0 0,0 1 0 0 0,0-1 0 0 0,-1 0 0 0 0,1 1 0 0 0,-1-1 0 0 0,0 0 0 0 0,0 1-8 0 0,0 11 54 0 0,0 99 35 0 0,2-111-106 0 0,0-1-1 0 0,0 1 0 0 0,1-1 0 0 0,-1 0 1 0 0,1 1-1 0 0,-1-1 0 0 0,1 0 0 0 0,0 0 1 0 0,0 0-1 0 0,0 0 0 0 0,0 0 0 0 0,0 0 1 0 0,0-1-1 0 0,0 1 0 0 0,1-1 0 0 0,-1 1 1 0 0,1-1-1 0 0,-1 0 0 0 0,1 0 0 0 0,-1 0 1 0 0,1 0-1 0 0,0-1 0 0 0,0 1 0 0 0,-1-1 1 0 0,1 1-1 0 0,0-1 0 0 0,0 0 0 0 0,-1 0 1 0 0,1 0-1 0 0,1-1 18 0 0,49-12-6234 0 0,-42 7-1345 0 0,-1-1-4755 0 0</inkml:trace>
  <inkml:trace contextRef="#ctx0" brushRef="#br0" timeOffset="10603.795">0 1605 2601 0 0,'0'0'324'0'0,"0"0"234"0"0,0 0 709 0 0,0 0 478 0 0,0 0 246 0 0,0 0-31 0 0,0 0-282 0 0,0 0-250 0 0,0 0-206 0 0,32 2-178 0 0,103 8-153 0 0,9-7 1123 0 0,361-36 1852 0 0,-21 14-2315 0 0,-108 26-1060 0 0,18-7 45 0 0,24-14 26 0 0,-81 10-217 0 0,1026 0 72 0 0,-875 26-410 0 0,290-14 42 0 0,-204 2 184 0 0,-115-9-61 0 0,96-20-92 0 0,49-6-14 0 0,-121-16 34 0 0,-270 24 281 0 0,105 8-381 0 0,-221 17 172 0 0,17-5 738 0 0,-114-3-877 0 0,0 0 24 0 0,0 0-18 0 0,0 0-6 0 0,0 0-5 0 0,0 0-33 0 0,0 0 24 0 0,0 0 18 0 0,0 0 6 0 0,0 0 9 0 0,0 0-7 0 0,0 0-17 0 0,0 0-1 0 0,-17 5-1222 0 0,0-6-5029 0 0,11 1-1192 0 0,2 0-5078 0 0</inkml:trace>
  <inkml:trace contextRef="#ctx0" brushRef="#br0" timeOffset="11967.937">9337 799 9442 0 0,'0'0'1907'0'0,"0"0"-319"0"0,0 0-90 0 0,0 0 106 0 0,0 0 105 0 0,0 0-33 0 0,0 0-269 0 0,0 0-344 0 0,0 0-281 0 0,0 0-212 0 0,0 0-164 0 0,0 0-77 0 0,0 0-47 0 0,2-3-40 0 0,7-10-30 0 0,-7 10-42 0 0,-2 3-46 0 0,-12 19 623 0 0,57-27-357 0 0,-45 8-343 0 0,0 0 20 0 0,0 0 3 0 0,0 0-3 0 0,0 0 2 0 0,0 0-7 0 0,0 0-14 0 0,0 0 10 0 0,0 0-7 0 0,0 0-23 0 0,0 0 13 0 0,0 0-1 0 0,-16 49-112 0 0,15-32-1447 0 0,0-10-1770 0 0,-1-2-3987 0 0,0-2-4963 0 0</inkml:trace>
  <inkml:trace contextRef="#ctx0" brushRef="#br0" timeOffset="12403.954">9429 1182 9290 0 0,'0'0'1803'0'0,"0"0"-335"0"0,0 0-41 0 0,0 0 76 0 0,0 0-1 0 0,0 0-128 0 0,0 0-282 0 0,0 0-288 0 0,0 0-221 0 0,0 0-139 0 0,0 0-75 0 0,0 0-51 0 0,0 0-32 0 0,-4 5-32 0 0,-10 18-39 0 0,13-23-193 0 0,1 1 1 0 0,0-1 0 0 0,0 0 0 0 0,-1 1 0 0 0,1-1 0 0 0,0 1-1 0 0,0-1 1 0 0,0 1 0 0 0,-1-1 0 0 0,1 1 0 0 0,0-1 0 0 0,0 1-1 0 0,0-1 1 0 0,0 1 0 0 0,0-1 0 0 0,0 1 0 0 0,0-1 0 0 0,0 1-1 0 0,0-1 1 0 0,0 1 0 0 0,1-1 0 0 0,-1 1 0 0 0,0-1 0 0 0,0 1 0 0 0,0-1-1 0 0,1 1 1 0 0,-1-1 0 0 0,0 1 0 0 0,0-1 0 0 0,1 0 0 0 0,-1 1-1 0 0,0-1 1 0 0,1 0 0 0 0,-1 1 0 0 0,0-1 0 0 0,1 0 0 0 0,-1 1-1 0 0,1-1 1 0 0,-1 0 0 0 0,1 1 0 0 0,-1-1 0 0 0,1 0 0 0 0,-1 0-1 0 0,1 0 1 0 0,-1 0 0 0 0,1 1 0 0 0,-1-1 0 0 0,1 0 0 0 0,-1 0-1 0 0,1 0 1 0 0,-1 0 0 0 0,1 0 0 0 0,-1 0 0 0 0,1 0 0 0 0,-1 0 0 0 0,1-1-1 0 0,-1 1 1 0 0,1 0 0 0 0,-1 0 0 0 0,1 0 0 0 0,-1 0 0 0 0,0-1-1 0 0,1 1 1 0 0,-1 0 0 0 0,1 0 0 0 0,-1-1-23 0 0,33-6 212 0 0,1-19 10 0 0,-73 40 746 0 0,21-5-874 0 0,19-9-760 0 0,7-5-350 0 0,-5 3 329 0 0,6-3-6269 0 0,-5 5-4805 0 0</inkml:trace>
  <inkml:trace contextRef="#ctx0" brushRef="#br0" timeOffset="14514.623">11577 788 0 0 0,'0'0'461'0'0,"0"0"216"0"0,0 0 219 0 0,0 0 219 0 0,0 0 112 0 0,0 0-70 0 0,0 0-275 0 0,0 0-316 0 0,0 0-181 0 0,0 0-59 0 0,0 0 84 0 0,3 0 109 0 0,187-9 6132 0 0,-139 6-5713 0 0,211-26 1588 0 0,241 20-883 0 0,-315 11-1416 0 0,388-14 584 0 0,-337 5-523 0 0,292-18 292 0 0,-343 14-258 0 0,42 0 113 0 0,185-7 59 0 0,-58 17-305 0 0,270-10 293 0 0,-331 4 19 0 0,119 7 196 0 0,-204 0-582 0 0,-113 7-63 0 0,49-7 167 0 0,-147 0-203 0 0,0 0-1 0 0,0 0-31 0 0,0 0-8 0 0,0 0-11 0 0,0 0-45 0 0,0 0-36 0 0,0 0-87 0 0,0 0-156 0 0,0 0-297 0 0,0 0-825 0 0,0 1-3108 0 0,2 2-6921 0 0</inkml:trace>
  <inkml:trace contextRef="#ctx0" brushRef="#br0" timeOffset="15040.883">12748 136 7898 0 0,'0'0'703'0'0,"0"0"-301"0"0,0 0 105 0 0,0 0 435 0 0,0 0 398 0 0,0 0 134 0 0,0 0-136 0 0,0 0-288 0 0,0 0-264 0 0,-35 23-177 0 0,-114 71-122 0 0,-2-5 550 0 0,88-52-497 0 0,-1-2 0 0 0,-2-4-1 0 0,-62 21-539 0 0,11 0-510 0 0,118-51 370 0 0,-1 0 0 0 0,0 0 0 0 0,0-1 0 0 0,0 1 1 0 0,1 0-1 0 0,-1 0 0 0 0,0 0 0 0 0,1 0 1 0 0,-1 0-1 0 0,1-1 0 0 0,-1 1 0 0 0,1 0 1 0 0,-1 0-1 0 0,1-1 0 0 0,-1 1 0 0 0,1 0 1 0 0,0-1-1 0 0,-1 1 0 0 0,1-1 0 0 0,0 1 1 0 0,0-1-1 0 0,0 1 0 0 0,-1-1 0 0 0,1 1 0 0 0,0-1 1 0 0,0 0-1 0 0,0 1 0 0 0,0-1 0 0 0,0 0 1 0 0,0 0-1 0 0,-1 0 0 0 0,1 0 0 0 0,0 0 1 0 0,0 0-1 0 0,0 0 0 0 0,0 0 0 0 0,0 0 1 0 0,0 0-1 0 0,0 0 0 0 0,0-1 140 0 0,43 4-9499 0 0,-31-3 4907 0 0</inkml:trace>
  <inkml:trace contextRef="#ctx0" brushRef="#br0" timeOffset="15305.006">13669 243 9946 0 0,'0'0'839'0'0,"0"0"-284"0"0,0 0 149 0 0,0 0 360 0 0,0 0 314 0 0,-34 10 94 0 0,-109 34-186 0 0,-3 19 929 0 0,16 4-1586 0 0,4 5 1 0 0,-88 69-630 0 0,213-141-47 0 0,1-1 0 0 0,-1 1 0 0 0,1 0 1 0 0,0 0-1 0 0,-1 0 0 0 0,1 0 0 0 0,-1 0 1 0 0,1 0-1 0 0,-1 0 0 0 0,1 1 0 0 0,-1-1 1 0 0,1 0-1 0 0,-1 0 0 0 0,1 0 0 0 0,-1 0 1 0 0,1 1-1 0 0,-1-1 0 0 0,1 0 0 0 0,0 0 1 0 0,-1 1-1 0 0,1-1 0 0 0,-1 0 0 0 0,1 1 0 0 0,0-1 1 0 0,-1 0-1 0 0,1 1 0 0 0,0-1 0 0 0,0 0 1 0 0,-1 1-1 0 0,1-1 0 0 0,0 1 0 0 0,0-1 1 0 0,0 1-1 0 0,-1-1 0 0 0,1 1 0 0 0,0-1 1 0 0,0 0-1 0 0,0 1 0 0 0,0-1 0 0 0,0 1 1 0 0,0-1-1 0 0,0 1 0 0 0,0-1 0 0 0,0 1 0 0 0,0-1 1 0 0,0 1-1 0 0,0-1 0 0 0,0 1 0 0 0,1-1 1 0 0,-1 1-1 0 0,0-1 0 0 0,0 1 0 0 0,0-1 1 0 0,1 0-1 0 0,-1 1 0 0 0,0-1 0 0 0,0 1 1 0 0,1-1-1 0 0,-1 0 0 0 0,0 1 0 0 0,1-1 1 0 0,-1 0-1 0 0,1 1 0 0 0,-1-1 0 0 0,0 0 0 0 0,1 0 1 0 0,-1 1-1 0 0,1-1 0 0 0,0 0 47 0 0,38 2-7025 0 0,-29-3 4330 0 0,3 1-5076 0 0</inkml:trace>
  <inkml:trace contextRef="#ctx0" brushRef="#br0" timeOffset="15597.045">14845 210 5129 0 0,'0'0'2105'0'0,"0"0"-493"0"0,0 0-411 0 0,0 0-58 0 0,0 0 127 0 0,0 0 86 0 0,0 0-62 0 0,-35 11-191 0 0,-112 36-186 0 0,-11 9 893 0 0,90-28-1405 0 0,1 2 1 0 0,2 3-1 0 0,-13 12-405 0 0,74-43-65 0 0,1 0-29 0 0,0-1 1 0 0,-1 1-1 0 0,1 0 0 0 0,0 0 0 0 0,0 0 1 0 0,0 0-1 0 0,1 0 0 0 0,-1 1 0 0 0,0-1 1 0 0,1 1-1 0 0,0 0 0 0 0,-1 0 0 0 0,1 0 1 0 0,0 0-1 0 0,1 0 0 0 0,-1 0 0 0 0,0 2 94 0 0,45 2-4439 0 0,-2-8-2484 0 0,-26-2-212 0 0</inkml:trace>
  <inkml:trace contextRef="#ctx0" brushRef="#br0" timeOffset="18086.838">17017 626 0 0 0,'10'0'199'0'0,"98"-4"3181"0"0,-10 4 3311 0 0,-6 7-2793 0 0,243-7 1154 0 0,-264 8-4281 0 0,83-5 607 0 0,-65 5-788 0 0,135-8 521 0 0,-99-3-637 0 0,24 2-61 0 0,38 1-83 0 0,-187 0-309 0 0,0 0-1 0 0,0 0 7 0 0,0 0-3 0 0,0 0 13 0 0,0 0-10 0 0,0 0 17 0 0,0 0 12 0 0,0 0 8 0 0,0 0 1 0 0,0 0-16 0 0,0 0 5 0 0,0 0-17 0 0,0 0 16 0 0,0 0-13 0 0,0 0-18 0 0,0 0 2 0 0,0 0 9 0 0,0 0 10 0 0,0 0-5 0 0,0 0 8 0 0,0 0-21 0 0,0 0 7 0 0,0 0 13 0 0,0 0 3 0 0,0 0 0 0 0,-24 4 443 0 0,-277 28-343 0 0,-17-24-178 0 0,162 3 46 0 0,-39-11 8 0 0,91-7-27 0 0,-22-15 100 0 0,-53 22-126 0 0,106 3 40 0 0,-8 5-35 0 0,-21-1 97 0 0,32-3-288 0 0,69-4 24 0 0,1 0-154 0 0,0 0-231 0 0,11 0-2546 0 0,-7 0-1048 0 0,5 0-7293 0 0</inkml:trace>
  <inkml:trace contextRef="#ctx0" brushRef="#br0" timeOffset="18788.788">15867 202 0 0 0,'0'0'289'0'0,"0"0"854"0"0,0 0 570 0 0,0 0 292 0 0,0 0-33 0 0,0 0-279 0 0,0 0-415 0 0,0 0-369 0 0,0 0-136 0 0,0 0-17 0 0,0 0 68 0 0,0 0 57 0 0,-22 4 52 0 0,-68 16 16 0 0,23 15 745 0 0,-268 211 1641 0 0,196-161-3111 0 0,122-74-394 0 0,17-11-85 0 0,5 0-549 0 0,152-33-4385 0 0,-101 16-1850 0 0,-26 9-875 0 0</inkml:trace>
  <inkml:trace contextRef="#ctx0" brushRef="#br0" timeOffset="19054.816">16789 346 5681 0 0,'0'0'1096'0'0,"0"0"-81"0"0,0 0 216 0 0,0 0 319 0 0,0 0 173 0 0,-36 5 12 0 0,-113 16-199 0 0,-3 23 1353 0 0,112-30-2460 0 0,-1 2 0 0 0,2 2 0 0 0,0 1 0 0 0,-30 22-429 0 0,26-2-360 0 0,34-20-3250 0 0,20-16-6767 0 0,-5-3 4552 0 0</inkml:trace>
  <inkml:trace contextRef="#ctx0" brushRef="#br0" timeOffset="19315.39">17728 254 7066 0 0,'0'0'2928'0'0,"0"0"-1773"0"0,0 0-315 0 0,0 0 299 0 0,0 0 259 0 0,0 0 101 0 0,-37 14-103 0 0,-116 49-254 0 0,-15 22 745 0 0,85-40-1463 0 0,44-26-319 0 0,1 2 0 0 0,0 1 0 0 0,2 2 0 0 0,1 2 0 0 0,-24 22-105 0 0,42-23-764 0 0,40-16-626 0 0,72-23-1806 0 0,-36-4-1862 0 0,-38 11 2083 0 0,9-2-5041 0 0</inkml:trace>
  <inkml:trace contextRef="#ctx0" brushRef="#br0" timeOffset="19573.13">18477 165 9274 0 0,'0'0'950'0'0,"0"0"-54"0"0,0 0 77 0 0,-33 16 81 0 0,-107 48 74 0 0,-23 15 1805 0 0,138-66-2714 0 0,0 0 1 0 0,1 2-1 0 0,1 1 1 0 0,1 1 0 0 0,0 0-1 0 0,-18 20-219 0 0,39-37-19 0 0,1 1 0 0 0,-1-1 0 0 0,0 1 0 0 0,0-1 0 0 0,1 1 0 0 0,-1-1 0 0 0,0 1 0 0 0,1-1 0 0 0,-1 1 0 0 0,1 0 0 0 0,-1-1 0 0 0,0 1 0 0 0,1 0 0 0 0,0 0 0 0 0,-1 0-1 0 0,1-1 1 0 0,-1 1 0 0 0,1 0 0 0 0,0 0 0 0 0,0 0 0 0 0,-1 0 0 0 0,1-1 0 0 0,0 1 0 0 0,0 0 0 0 0,0 0 0 0 0,0 0 0 0 0,0 0 0 0 0,0 0 0 0 0,0 0 0 0 0,0-1 0 0 0,1 1 0 0 0,-1 0 0 0 0,0 0 0 0 0,0 0-1 0 0,1 0 1 0 0,-1-1 0 0 0,1 1 0 0 0,-1 0 0 0 0,1 0 0 0 0,-1-1 0 0 0,1 1 0 0 0,-1 0 0 0 0,1 0 0 0 0,-1-1 0 0 0,1 1 0 0 0,0-1 0 0 0,-1 1 0 0 0,1-1 0 0 0,0 1 0 0 0,0-1 0 0 0,-1 1 0 0 0,1-1 0 0 0,0 0-1 0 0,0 1 1 0 0,0-1 0 0 0,0 0 0 0 0,-1 0 0 0 0,1 1 0 0 0,0-1 0 0 0,0 0 0 0 0,0 0 0 0 0,0 0 0 0 0,0 0 0 0 0,0 0 0 0 0,0-1 0 0 0,-1 1 0 0 0,1 0 0 0 0,0 0 0 0 0,0 0 0 0 0,0-1 19 0 0,100-7-3437 0 0,-36-6-3846 0 0,-37 7 811 0 0</inkml:trace>
  <inkml:trace contextRef="#ctx0" brushRef="#br0" timeOffset="19821.342">18987 228 5921 0 0,'0'0'4297'0'0,"0"0"-3065"0"0,0 0-127 0 0,0 0-25 0 0,-230 118-104 0 0,180-89-16 0 0,-5 4-168 0 0,2 0-255 0 0,5 1-217 0 0,7-5-216 0 0,8 1-176 0 0,9-5-192 0 0,8-6-256 0 0,10-1-593 0 0,2-7-2167 0 0,4-3-7947 0 0</inkml:trace>
  <inkml:trace contextRef="#ctx0" brushRef="#br0" timeOffset="27105.648">12940 2739 0 0 0,'0'0'272'0'0,"0"0"-15"0"0,0 0-65 0 0,0 0-37 0 0,0 0 24 0 0,1 0 1923 0 0,9-2-4120 0 0,-5 1 3674 0 0,-2 0 4231 0 0,-2 1 6105 0 0,-3-4-11877 0 0,0 1 0 0 0,0 0 1 0 0,0-1-1 0 0,-1 1 0 0 0,0 0 0 0 0,1 0 1 0 0,-1 1-1 0 0,0-1 0 0 0,0 1 0 0 0,0-1 1 0 0,-1 1-1 0 0,1 0 0 0 0,0 0 0 0 0,-1 0 1 0 0,0 1-1 0 0,1-1 0 0 0,-1 1 0 0 0,0 0 1 0 0,0 0-1 0 0,1 0 0 0 0,-1 1 1 0 0,0-1-1 0 0,0 1 0 0 0,0 0 0 0 0,0 0 1 0 0,0 0-1 0 0,0 1 0 0 0,-1-1-115 0 0,-124 5 1046 0 0,84 13-604 0 0,-30 26 83 0 0,3 11 113 0 0,25 18-122 0 0,22-18-291 0 0,8 15-45 0 0,5 15 65 0 0,28 85 159 0 0,-14-159-379 0 0,1 0 0 0 0,0-1 0 0 0,0 1 0 0 0,1-1 1 0 0,1 0-1 0 0,0-1 0 0 0,0 1 0 0 0,1-1 0 0 0,0 0 0 0 0,0 0 0 0 0,1 0 0 0 0,6 5-25 0 0,-4-4 45 0 0,0 0-1 0 0,1-1 1 0 0,0-1-1 0 0,1 0 1 0 0,-1 0-1 0 0,1-1 1 0 0,1 0-1 0 0,9 4-44 0 0,-4-3 45 0 0,1 0 0 0 0,1-1 0 0 0,-1-1-1 0 0,1-1 1 0 0,0 0 0 0 0,0-2-1 0 0,1 0 1 0 0,8-1-45 0 0,139 2 316 0 0,-91-26-133 0 0,7-19-55 0 0,29-65 141 0 0,-79 50-165 0 0,-4-61 155 0 0,-22-9-83 0 0,-31 46-87 0 0,-6 14-38 0 0,11 21-56 0 0,5 19 27 0 0,-21-10-3 0 0,22 27-24 0 0,-1 2 0 0 0,0 0 0 0 0,0 0 0 0 0,-1 2 0 0 0,1-1 0 0 0,-1 2 0 0 0,-1 0 0 0 0,1 1 0 0 0,0 1 0 0 0,-1 0 0 0 0,0 1 0 0 0,-2 0 5 0 0,-24-3-8 0 0,-118-4-390 0 0,146 2-930 0 0,13 1-2403 0 0,1-2-4034 0 0,0 6-4604 0 0</inkml:trace>
  <inkml:trace contextRef="#ctx0" brushRef="#br0" timeOffset="28885.956">12187 773 0 0 0,'-2'0'52'0'0,"2"0"233"0"0,0 0 154 0 0,0 0 23 0 0,0 0-13 0 0,0 0-10 0 0,0 0-10 0 0,0 0 17 0 0,0 0 42 0 0,0 0 43 0 0,0 0 18 0 0,0 0-12 0 0,0 0-70 0 0,0 0-73 0 0,0 0-61 0 0,0 0-29 0 0,0 0 15 0 0,0 0 52 0 0,0 0 53 0 0,-2 0-529 0 0,-4 2 8955 0 0,5-1-7968 0 0,15 18-70 0 0,-10-10-339 0 0,-4-7-8898 0 0,0-2 1765 0 0</inkml:trace>
  <inkml:trace contextRef="#ctx0" brushRef="#br0" timeOffset="31241.759">12483 2886 0 0 0,'0'0'185'0'0,"1"0"-2273"0"0,0 0 3417 0 0,4-2 11354 0 0,-4 1-11145 0 0,18-103 2948 0 0,2 15-2383 0 0,-11 17-1191 0 0,-3 0 0 0 0,-3-1 0 0 0,-4-48-912 0 0,-1 59 270 0 0,-38-78 300 0 0,33 112-477 0 0,1 0 0 0 0,2 0 1 0 0,0 0-1 0 0,2 0 1 0 0,1 0-1 0 0,2-17-93 0 0,0-22 265 0 0,10-109 255 0 0,-2-127 276 0 0,-12 193-687 0 0,2-45-25 0 0,-15 122 101 0 0,6-22-109 0 0,-2 33 88 0 0,11 22-179 0 0,0 0-6 0 0,-35-11 995 0 0,-59-81-674 0 0,77 72-263 0 0,-47-71 144 0 0,50 43-245 0 0,22 51-13840 0 0,-2-2 2246 0 0</inkml:trace>
  <inkml:trace contextRef="#ctx0" brushRef="#br0" timeOffset="32188.187">12770 681 0 0 0,'0'0'512'0'0,"0"0"227"0"0,0 0-74 0 0,0 0-123 0 0,0 0-78 0 0,0 0 4 0 0,0 0 66 0 0,0 0 68 0 0,0 0 76 0 0,2 10 11217 0 0,-2 2-9729 0 0,-83 105 375 0 0,10 19-1637 0 0,23-77 303 0 0,44-55-1458 0 0,-1 3 155 0 0,21-6-8352 0 0,-9-1 5171 0 0,0 0-8288 0 0</inkml:trace>
  <inkml:trace contextRef="#ctx0" brushRef="#br0" timeOffset="35592.748">12406 703 0 0 0,'0'0'923'0'0,"0"0"-16"0"0,0 0-128 0 0,0 0-151 0 0,0 0-154 0 0,0 0-100 0 0,-13 15 4163 0 0,-17 15-1967 0 0,8 2-2161 0 0,53-32 1293 0 0,71-40-382 0 0,-62 25-1523 0 0,-40 15 118 0 0,0 0-14 0 0,0 0-2 0 0,0 0-19 0 0,-12 15-213 0 0,-50 58 1214 0 0,86-65 409 0 0,23-27-1081 0 0,21 1-674 0 0,-68 18 377 0 0,0 0-3 0 0,0 0 0 0 0,-15 8-173 0 0,-60 68 843 0 0,121-79 517 0 0,1-16-1220 0 0,-46 19 156 0 0,-1 0 15 0 0,0 0 9 0 0,0 0 4 0 0,-23 19-77 0 0,-20 17 306 0 0,42-35-274 0 0,7-1-54 0 0,71-41 122 0 0,-75 38 278 0 0,-64 47-793 0 0,31-18 493 0 0,-2-4 290 0 0,-13-8-126 0 0,8-6 116 0 0,38-8-251 0 0,0 0 34 0 0,0 0 43 0 0,0 0 10 0 0,0-43 642 0 0,0 41-755 0 0,-18-12 244 0 0,-21-1-105 0 0,39 14-156 0 0,0-1-33 0 0,0 1-54 0 0,0 1-70 0 0,0 0-10 0 0,10 0-114 0 0,33 15-1043 0 0,-35-10-1238 0 0,-1 0-3458 0 0,-5-4-3818 0 0</inkml:trace>
  <inkml:trace contextRef="#ctx0" brushRef="#br0" timeOffset="39868.102">13234 3111 0 0 0,'0'0'273'0'0,"0"0"244"0"0,0 0 123 0 0,1-1 598 0 0,5-2 11402 0 0,-5 3-12965 0 0,10-121 3983 0 0,3 13-1673 0 0,-16-94-266 0 0,12 83-1192 0 0,26-27-78 0 0,-20 36 36 0 0,-9-30-182 0 0,2-4 27 0 0,-9-36-252 0 0,-8 14 221 0 0,-1 8-66 0 0,9 158-222 0 0,0-7 46 0 0,0 7-49 0 0,-1-20-4079 0 0,0 7-6103 0 0,1 9-706 0 0</inkml:trace>
  <inkml:trace contextRef="#ctx0" brushRef="#br0" timeOffset="45622.479">13868 1170 0 0 0,'15'-73'2270'0'0,"-15"72"-2343"0"0,0-1-1 0 0,0 1 1 0 0,1 0 0 0 0,-1 0 0 0 0,0-1-1 0 0,1 1 1 0 0,0 0 0 0 0,-1 0 0 0 0,1 0 0 0 0,0 0-1 0 0,-1 0 1 0 0,1 0 0 0 0,0 0 0 0 0,0 0 0 0 0,0 0-1 0 0,0 0 1 0 0,0 0 0 0 0,0 1 0 0 0,0-1-1 0 0,0 0 1 0 0,0 1 0 0 0,0-1 0 0 0,0 0 0 0 0,0 1-1 0 0,1 0 1 0 0,-1-1 0 0 0,0 1 0 0 0,0 0-1 0 0,1-1 1 0 0,-1 1 0 0 0,1 0 73 0 0,19-18 0 0 0,-16 8-12 0 0,7-28 6539 0 0,-12 38-5562 0 0,-1-7 5483 0 0,-2-5-2803 0 0,-51-2 1060 0 0,18 6-2419 0 0,-9-3-843 0 0,-60 11-871 0 0,19 37-152 0 0,29-3-118 0 0,8 24-42 0 0,18 2-63 0 0,13-14-88 0 0,-7 54 361 0 0,15-22-68 0 0,1 50 120 0 0,9-122-498 0 0,0-1 0 0 0,0 0 0 0 0,0 0 0 0 0,1 0 0 0 0,0 0 0 0 0,0 0 0 0 0,0 0 0 0 0,0 0 0 0 0,1 0 0 0 0,0-1 0 0 0,0 1 0 0 0,0 0 0 0 0,1-1 0 0 0,-1 0 0 0 0,4 4-24 0 0,34 51 207 0 0,16-14 42 0 0,-27-27-126 0 0,11 0-55 0 0,26-3 13 0 0,-4-8 73 0 0,21-7-38 0 0,-2-44 52 0 0,14-66-14 0 0,-67 21-19 0 0,-22-10-31 0 0,-30-11-36 0 0,-13 11-31 0 0,9 36-54 0 0,5 33 61 0 0,-20-10-117 0 0,-47-19-908 0 0,78 52-302 0 0,7 0-3393 0 0,5 6-16 0 0,0 1-6857 0 0</inkml:trace>
  <inkml:trace contextRef="#ctx0" brushRef="#br0" timeOffset="46423.821">13284 1561 0 0 0,'0'0'645'0'0,"0"0"722"0"0,0 0-4 0 0,0 0-268 0 0,0 0-205 0 0,0 0-105 0 0,0 0 5 0 0,0 0 95 0 0,0 0 72 0 0,0 0 32 0 0,0 0-19 0 0,0-4 5634 0 0,-1-5-3604 0 0,0-18-1965 0 0,18-36 238 0 0,1-19-495 0 0,-1 13-603 0 0,1-12-1120 0 0,1 42-1781 0 0,-6 29-4219 0 0,-8 7-775 0 0</inkml:trace>
  <inkml:trace contextRef="#ctx0" brushRef="#br0" timeOffset="47215.515">13348 1285 0 0 0,'0'0'584'0'0,"0"0"538"0"0,0 0 110 0 0,0 0 23 0 0,0 0 89 0 0,0 0-22 0 0,0 0-73 0 0,0 0-75 0 0,-3-3-191 0 0,1 2-826 0 0,1 0 0 0 0,-1 0 0 0 0,1-1 0 0 0,0 1 0 0 0,-1-1 0 0 0,1 1 0 0 0,0-1 0 0 0,0 1 0 0 0,0-1 0 0 0,0 0 0 0 0,0 1 0 0 0,1-1 0 0 0,-1 0 0 0 0,0 0 0 0 0,1 1 0 0 0,-1-1 0 0 0,1 0 0 0 0,0 0 0 0 0,0 0 0 0 0,-1 0 0 0 0,1 0 0 0 0,0 0 0 0 0,1 0 0 0 0,-1 0 0 0 0,0 1 0 0 0,1-1 0 0 0,-1 0 0 0 0,1 0 0 0 0,-1 0 0 0 0,1 0 0 0 0,0 1 0 0 0,0-3-157 0 0,36-53 2129 0 0,73-49-738 0 0,-107 103-1398 0 0,-1 1 0 0 0,1-1-1 0 0,-1 1 1 0 0,1 0 0 0 0,0 0 0 0 0,0 0-1 0 0,0 1 1 0 0,0-1 0 0 0,0 1-1 0 0,0-1 1 0 0,0 1 0 0 0,1 0-1 0 0,-1 0 1 0 0,0 1 0 0 0,1-1 0 0 0,-1 1-1 0 0,1-1 1 0 0,-1 1 0 0 0,4 0 7 0 0,62 0-787 0 0,-38 0-5843 0 0,-25 0 1584 0 0,-2-3-1162 0 0</inkml:trace>
  <inkml:trace contextRef="#ctx0" brushRef="#br0" timeOffset="49370.451">13787 1075 0 0 0,'0'0'389'0'0,"0"0"278"0"0,0 0 69 0 0,0 0 5 0 0,0 0 15 0 0,0 0 8 0 0,0 0 19 0 0,0 0 12 0 0,0-7 4670 0 0,0-16-4534 0 0,38 12 4700 0 0,-12 8-4526 0 0,11-2-587 0 0,73-1 641 0 0,-110 6-1112 0 0,40-12 1377 0 0,4 4-1276 0 0,28 2 114 0 0,231 2 1001 0 0,-176-3-922 0 0,27 7 247 0 0,-163 9-3951 0 0,3-7-3072 0 0,1 1-4743 0 0</inkml:trace>
  <inkml:trace contextRef="#ctx0" brushRef="#br0" timeOffset="51003.698">13707 1263 0 0 0,'0'0'481'0'0,"0"0"256"0"0,0 0 167 0 0,0 0 77 0 0,0 0 62 0 0,0 0-32 0 0,3-8-96 0 0,9-32 716 0 0,-12 40-932 0 0,-4-14 3762 0 0,-41 13-1194 0 0,44 1-3155 0 0,-15 18 914 0 0,-1 45 177 0 0,15-47-1039 0 0,1-14-110 0 0,0 0 1 0 0,0 1-1 0 0,1-1 1 0 0,-1 1-1 0 0,1-1 1 0 0,0 1-1 0 0,-1-1 1 0 0,1 1-1 0 0,0-1 1 0 0,1 1-1 0 0,-1 0 1 0 0,0-1-1 0 0,1 1 1 0 0,0-1-1 0 0,-1 0 1 0 0,1 1-1 0 0,0-1 1 0 0,0 1-1 0 0,0-1 1 0 0,1 0 0 0 0,-1 0-1 0 0,0 0 1 0 0,1 0-1 0 0,-1 0 1 0 0,1 0-55 0 0,35 17 702 0 0,13-12 211 0 0,-4-29-407 0 0,-33 0-340 0 0,-14 17-226 0 0,0 0 0 0 0,0 1 1 0 0,-1-1-1 0 0,1 0 0 0 0,-1 0 0 0 0,0 1 1 0 0,-1-1-1 0 0,1 1 0 0 0,-1-1 0 0 0,0 1 1 0 0,0 0-1 0 0,0 0 0 0 0,0 0 0 0 0,-1 1 1 0 0,0-1-1 0 0,0 1 0 0 0,0 0 0 0 0,0 0 1 0 0,0 0-1 0 0,0 1 0 0 0,-1-1 0 0 0,0 0 60 0 0,1 1-234 0 0,-9 2-2786 0 0,10 7-5519 0 0,3-3-638 0 0</inkml:trace>
  <inkml:trace contextRef="#ctx0" brushRef="#br0" timeOffset="53805.708">13582 291 0 0 0,'0'0'457'0'0,"0"0"372"0"0,0 0 20 0 0,0 0-15 0 0,0 0 38 0 0,0 0 39 0 0,0 0-7 0 0,0 0-51 0 0,0 0-62 0 0,0 0-28 0 0,0 0 8 0 0,-4-3-34 0 0,0 0-229 0 0,-7-4-519 0 0,-1 5 4880 0 0,12 2-4389 0 0,0 0-55 0 0,-11 7 1898 0 0,6 7-2216 0 0,1 0-1 0 0,0 1 1 0 0,1-1 0 0 0,0 1-1 0 0,2 0 1 0 0,-1-1-1 0 0,2 1 1 0 0,0 0 0 0 0,1 0-1 0 0,0 1-106 0 0,0 28 264 0 0,5 394 580 0 0,-4-205-421 0 0,-4-90 8 0 0,5-63-82 0 0,23-46 219 0 0,6-15-277 0 0,3-5-38 0 0,-2-10-166 0 0,123-11 397 0 0,-104 7-272 0 0,-52 0-181 0 0,0 0-7 0 0,0 0-8 0 0,0 0-6 0 0,0 0 0 0 0,0 0-14 0 0,0 0 16 0 0,0 0-15 0 0,0 0-5 0 0,0 0-1 0 0,27 0 2 0 0,-20-45 1457 0 0,-8 30-1350 0 0,-5-175 9 0 0,3 90-73 0 0,17 48-39 0 0,3-32 66 0 0,0 21-19 0 0,-6 11-36 0 0,-13-94 208 0 0,0 76-213 0 0,-11 18-697 0 0,11 45-55 0 0,1 7-2866 0 0,0-1-3585 0 0,1 1-4445 0 0</inkml:trace>
  <inkml:trace contextRef="#ctx0" brushRef="#br0" timeOffset="56603.992">13680 740 0 0 0,'0'0'255'0'0,"8"-2"526"0"0,33-4 1733 0 0,-41 6-1208 0 0,-26 1 1050 0 0,-98 42 74 0 0,123-43-2410 0 0,1 1 1 0 0,0-1-1 0 0,-1 1 0 0 0,1-1 0 0 0,0 1 0 0 0,0 0 1 0 0,0-1-1 0 0,-1 1 0 0 0,1-1 0 0 0,0 1 1 0 0,0 0-1 0 0,0-1 0 0 0,0 1 0 0 0,0-1 0 0 0,0 1 1 0 0,0 0-1 0 0,0-1 0 0 0,0 1 0 0 0,0-1 1 0 0,0 1-1 0 0,0 0 0 0 0,1-1 0 0 0,-1 1 1 0 0,0-1-1 0 0,0 1 0 0 0,1-1 0 0 0,-1 1 0 0 0,0-1 1 0 0,1 1-1 0 0,-1-1 0 0 0,0 1 0 0 0,1-1 1 0 0,-1 1-1 0 0,1-1 0 0 0,-1 0 0 0 0,1 1 0 0 0,-1-1 1 0 0,1 1-1 0 0,-1-1 0 0 0,1 0 0 0 0,-1 0 1 0 0,1 1-1 0 0,-1-1 0 0 0,1 0 0 0 0,0 0 0 0 0,-1 0 1 0 0,1 0-1 0 0,-1 0 0 0 0,1 0 0 0 0,0 0 1 0 0,-1 0-1 0 0,1 0 0 0 0,-1 0 0 0 0,1 0 1 0 0,0 0-1 0 0,-1 0 0 0 0,1 0 0 0 0,-1 0 0 0 0,1-1 1 0 0,0 1-1 0 0,-1 0 0 0 0,1 0 0 0 0,-1-1 1 0 0,1 1-1 0 0,-1 0 0 0 0,1-1-20 0 0,179-37 782 0 0,-62 13-952 0 0,-118 25 261 0 0,0 0 72 0 0,-30 1 41 0 0,-164 57-440 0 0,99-25 301 0 0,117-22-675 0 0,100-18 780 0 0,-16 0-458 0 0,-105 7 206 0 0,-1 0 38 0 0,0 0 38 0 0,-59 37 943 0 0,-52 4-181 0 0,165-43-1376 0 0,142-52-111 0 0,-287 76 875 0 0,-27 25 370 0 0,117-47-515 0 0,0 0-1 0 0,1 0 1 0 0,-1 0-1 0 0,0 0 1 0 0,1 1 0 0 0,-1-1-1 0 0,0 0 1 0 0,1 0 0 0 0,-1 1-1 0 0,0-1 1 0 0,1 0 0 0 0,-1 1-1 0 0,1-1 1 0 0,-1 0-1 0 0,1 1 1 0 0,-1-1 0 0 0,1 1-1 0 0,-1-1 1 0 0,1 1 0 0 0,-1-1-1 0 0,1 1 1 0 0,-1-1 0 0 0,1 1-1 0 0,0-1 1 0 0,-1 1-1 0 0,1 0 1 0 0,0-1 0 0 0,0 1-1 0 0,-1 0 1 0 0,1-1 0 0 0,0 1-1 0 0,0 0 1 0 0,0-1 0 0 0,0 1-1 0 0,0 0 1 0 0,0-1-1 0 0,0 1 1 0 0,0 0 0 0 0,0-1-1 0 0,0 1 1 0 0,0 0 0 0 0,1-1-1 0 0,-1 1 1 0 0,0 0 1 0 0,13 22 437 0 0,42-23-106 0 0,-55 0-276 0 0,-30 23 898 0 0,-140 57-321 0 0,165-70-1247 0 0,16-6 540 0 0,-11-2 101 0 0,1-1 1 0 0,-1 1 0 0 0,0-1 0 0 0,1 1 0 0 0,-1-1-1 0 0,0 1 1 0 0,0-1 0 0 0,0 1 0 0 0,0 0 0 0 0,0-1 0 0 0,-1 1-1 0 0,1-1 1 0 0,0 1 0 0 0,-1-1 0 0 0,1 1 0 0 0,-1-1-1 0 0,1 1 1 0 0,-1-1 0 0 0,0 0 0 0 0,0 1 0 0 0,1-1 0 0 0,-1 0-1 0 0,0 1 1 0 0,0-1 0 0 0,0 0 0 0 0,-1 0 0 0 0,1 0-1 0 0,-1 1-26 0 0,12 22-36 0 0,-10-23 8 0 0,0-1-10 0 0,0 0-8 0 0,0 0 5 0 0,0 0 5 0 0,11-2 21 0 0,-1 0-1 0 0,1-1 1 0 0,-1 0-1 0 0,0-1 1 0 0,0 0-1 0 0,0 0 1 0 0,-1-1-1 0 0,1 0 1 0 0,-1-1-1 0 0,2-2 16 0 0,11-5-49 0 0,111-53 97 0 0,-191 136 52 0 0,44-52 0 0 0,14-18-77 0 0,0 0-10 0 0,0 0-20 0 0,0 0-11 0 0,0 0 11 0 0,0 0 24 0 0,24 19 201 0 0,16 43-68 0 0,-28-5 498 0 0,-11-29-641 0 0,6-3 64 0 0,-2-17-75 0 0,-4-7 10 0 0,0 0 0 0 0,0 0 1 0 0,0 0-1 0 0,-1 0 0 0 0,1 0 0 0 0,0 0 0 0 0,-1 0 0 0 0,1 0 0 0 0,-1 0 0 0 0,1 0 0 0 0,-1 0 0 0 0,1 0 0 0 0,-1 0 1 0 0,0 1-1 0 0,0-1 0 0 0,1 0 0 0 0,-1 0 0 0 0,0 0 0 0 0,0 1 0 0 0,0-1 0 0 0,0 0 0 0 0,-1 0 0 0 0,1 0 0 0 0,0 1 1 0 0,0-1-1 0 0,-1 0 0 0 0,1 0 0 0 0,-1 0 0 0 0,1 0 0 0 0,-1 0 0 0 0,1 0 0 0 0,-1 0 0 0 0,0 0-6 0 0,-35 53 406 0 0,24-28-322 0 0,-5-2-395 0 0,11-21 309 0 0,1 0 0 0 0,-1 0 1 0 0,0 0-1 0 0,0-1 0 0 0,0 0 0 0 0,0 0 0 0 0,0-1 1 0 0,-1 1-1 0 0,1-1 0 0 0,0 0 0 0 0,-1-1 0 0 0,1 0 1 0 0,-1 0-1 0 0,1 0 0 0 0,0-1 0 0 0,-1 0 2 0 0,-2 1 0 0 0,-34-21 188 0 0,5-6-491 0 0,37 27 23 0 0,1 0-276 0 0,0 0-520 0 0,0 0-1145 0 0,0 0-2153 0 0,0 0-2709 0 0</inkml:trace>
  <inkml:trace contextRef="#ctx0" brushRef="#br0" timeOffset="63123.379">12894 3170 0 0 0,'18'-27'0'0'0,"-18"24"0"0"0,0 0 0 0 0,0 2 0 0 0,0 0 0 0 0,0 0 0 0 0,1 0 0 0 0,-1 0 0 0 0,0 0 0 0 0,0 0 0 0 0,1 0 0 0 0,-1 0 0 0 0,1 0 0 0 0,-1 0 0 0 0,1 1 0 0 0,-1-1 0 0 0,1 0 0 0 0,-1 0 0 0 0,1 0 0 0 0,0 1 0 0 0,-1-1 0 0 0,1 0 0 0 0,0 1 0 0 0,0-1 0 0 0,-1 1 0 0 0,1-1 0 0 0,0 1 0 0 0,0-1 0 0 0,0 1 0 0 0,0 0 0 0 0,0-1 0 0 0,0 1 0 0 0,0 0 0 0 0,0 0 0 0 0,0-1 0 0 0,0 1 0 0 0,-1 0 0 0 0,1 0 0 0 0,0 0 0 0 0,0 0 0 0 0,0 0 0 0 0,0 1 0 0 0,0-1 0 0 0,0 0 0 0 0,0 0 0 0 0,0 1 0 0 0,0-1 0 0 0,0 0 0 0 0,1 1 0 0 0,6 6 0 0 0,-6-6 0 0 0,0-1 0 0 0,-2 3 0 0 0,2-3 68 0 0,-2 0 285 0 0,0 0 128 0 0,0 0 39 0 0,0 0 21 0 0,0 0-23 0 0,0 0-52 0 0,0 0-79 0 0,0 0-108 0 0,0 0-111 0 0,0 0-82 0 0,0 0-71 0 0,0 0-36 0 0,0 0 7 0 0,0 0 6 0 0,0 0 32 0 0,0 0 37 0 0,0 0 20 0 0,0 0 22 0 0,0 0 17 0 0,1 4 1565 0 0,5-8 11880 0 0,-6 0-14940 0 0,-7-63 3382 0 0,-30 16-351 0 0,-5 23-884 0 0,-43 24-86 0 0,65 18-537 0 0,-26 42 146 0 0,42-44-262 0 0,0 1 0 0 0,0 1-1 0 0,1-1 1 0 0,1 1 0 0 0,0-1 0 0 0,1 1 0 0 0,0 0 0 0 0,1-1 0 0 0,1 1 0 0 0,0 0-33 0 0,-2 65 336 0 0,-12 208 430 0 0,9-51-421 0 0,4-235-356 0 0,0-1-13 0 0,0 3 15 0 0,0-2 14 0 0,0 1 6 0 0,7-31-3414 0 0,3 4-5939 0 0,-7 17-2081 0 0</inkml:trace>
  <inkml:trace contextRef="#ctx0" brushRef="#br0" timeOffset="64215.684">12934 3078 0 0 0,'0'0'480'0'0,"0"0"-64"0"0,-4-3-22 0 0,-17-9 343 0 0,20 12-287 0 0,1 0 39 0 0,0 0 39 0 0,0 0 78 0 0,0 0 98 0 0,0 0 69 0 0,0 0 51 0 0,0 0 27 0 0,-2 0 8552 0 0,2 0-9174 0 0,3 0-122 0 0,0 0 0 0 0,0 0 0 0 0,-1 0 0 0 0,1 0 0 0 0,0 1 0 0 0,0-1 0 0 0,-1 1 0 0 0,1 0 0 0 0,0 0 1 0 0,-1 0-1 0 0,1 0 0 0 0,-1 0 0 0 0,1 1 0 0 0,-1-1 0 0 0,1 1 0 0 0,-1 0 0 0 0,0-1 0 0 0,0 1 0 0 0,0 0 1 0 0,0 0-1 0 0,0 0 0 0 0,-1 0 0 0 0,1 1 0 0 0,0-1 0 0 0,-1 1 0 0 0,0-1 0 0 0,1 1 0 0 0,-1-1 0 0 0,0 1 0 0 0,-1-1 1 0 0,1 1-1 0 0,0 0 0 0 0,0 2-107 0 0,12 112 2055 0 0,-12-3-1035 0 0,-17-26-480 0 0,12-6-137 0 0,2 54 196 0 0,-5-107-379 0 0,7-29-206 0 0,0 0 2 0 0,-2 22 50 0 0,0-16 302 0 0,0-31-1921 0 0,2 17-1430 0 0,-1-1-6013 0 0,1 5-2847 0 0</inkml:trace>
  <inkml:trace contextRef="#ctx0" brushRef="#br0" timeOffset="75550.921">12338 3829 0 0 0,'0'0'367'0'0,"0"0"316"0"0,0 0 82 0 0,0 0-6 0 0,0 0-18 0 0,0 0-32 0 0,0 0-55 0 0,0 0-51 0 0,-5-1-8 0 0,-23-2 1496 0 0,33 3 7141 0 0,3-1-5598 0 0,30-2-3749 0 0,138-22 1395 0 0,-5 17-661 0 0,1 5 144 0 0,-36-1-562 0 0,-43 15-137 0 0,50 0 461 0 0,-42-15-68 0 0,-101 4-471 0 0,0 0 4 0 0,17 0 84 0 0,23 0 252 0 0,-47 19-264 0 0,-7 28 157 0 0,-20 46 41 0 0,30-65-238 0 0,0 0 0 0 0,2 1 0 0 0,1 0 0 0 0,1 0-1 0 0,3 16-21 0 0,0 32-20 0 0,4 41 46 0 0,4-38-38 0 0,4 38 32 0 0,-5-44-3 0 0,-2-29-6 0 0,-6 64 2 0 0,-2-108-17 0 0,-6 24 1210 0 0,-591-25-1006 0 0,513 1-79 0 0,16-8-132 0 0,0 3 2 0 0,-6-7 49 0 0,-93 7-25 0 0,7 4 706 0 0,160-30-594 0 0,0-3-145 0 0,-2 15 27 0 0,2 0 1 0 0,1-1-1 0 0,0 1 1 0 0,1 0-1 0 0,1 0 1 0 0,1 0-1 0 0,3-10-9 0 0,20-71 49 0 0,-24-56-19 0 0,1-106-49 0 0,-17 139 16 0 0,19 81-55 0 0,8 13-73 0 0,-13 27 123 0 0,1 1 0 0 0,-1 0-5 0 0,-1 0-19 0 0,0 0 8 0 0,0 0 10 0 0,0 0-8 0 0,0 0-10 0 0,0 0-12 0 0,0 0-16 0 0,0 0 22 0 0,0 0 12 0 0,0 0 3 0 0,0 0 24 0 0,0 0-15 0 0,0 0 7 0 0,0 0 15 0 0,1 0-13 0 0,0 0-10 0 0,-1 0-2 0 0,0 0-3 0 0,18 0 38 0 0,86 15-35 0 0,-57-15 26 0 0,-47 0-23 0 0,0 0-20 0 0,0 0-58 0 0,0 0-86 0 0,0 0-132 0 0,0 0-255 0 0,0 0-333 0 0,0 0-493 0 0,0 4-5738 0 0,0 0-2789 0 0</inkml:trace>
  <inkml:trace contextRef="#ctx0" brushRef="#br0" timeOffset="78320.347">12452 4617 0 0 0,'0'0'846'0'0,"0"0"79"0"0,0 0-9 0 0,0 0-48 0 0,0 0-26 0 0,0 0 30 0 0,0 0 102 0 0,0 0 107 0 0,0 0 95 0 0,0 0 22 0 0,0 0-43 0 0,0 0-81 0 0,0 0-117 0 0,0 0-129 0 0,0 0-113 0 0,0 0-99 0 0,0 0-84 0 0,0 0-37 0 0,0 0-28 0 0,0 0-10 0 0,0 0 25 0 0,0 0 9 0 0,0 0 11 0 0,0-6 2697 0 0,2-19-2550 0 0,-1 9-526 0 0,2 0 0 0 0,-1-1 1 0 0,2 2-1 0 0,0-1 0 0 0,1 0 1 0 0,1 1-1 0 0,0 0 0 0 0,1 0 1 0 0,0 1-1 0 0,2-1 0 0 0,-1 2 1 0 0,2-1-1 0 0,0 1 0 0 0,0 1 1 0 0,1 0-1 0 0,1 0 0 0 0,0 1 1 0 0,0 1-1 0 0,9-5-123 0 0,43-23 232 0 0,-39 87-124 0 0,-15-27-52 0 0,-1 1 0 0 0,-1 1 1 0 0,-1-1-1 0 0,-1 2 0 0 0,-1-1 0 0 0,-1 0 0 0 0,-1 1 0 0 0,-1 10-56 0 0,9-110 831 0 0,-1 58-858 0 0,1 0 0 0 0,1 1 0 0 0,1 0 0 0 0,0 1 0 0 0,1 0 0 0 0,0 1 1 0 0,1 1-1 0 0,1 0 0 0 0,8-4 27 0 0,-18 13-12 0 0,0 0 1 0 0,0 0-1 0 0,0 0 1 0 0,0 0-1 0 0,1 1 1 0 0,0 0 0 0 0,-1 1-1 0 0,1 0 1 0 0,0 0-1 0 0,1 0 1 0 0,-1 1 0 0 0,0 0-1 0 0,0 0 1 0 0,0 0-1 0 0,1 1 1 0 0,4 1 11 0 0,-8 1 8 0 0,1 0-1 0 0,-1 0 1 0 0,0 0 0 0 0,0 1 0 0 0,0 0 0 0 0,0 0-1 0 0,0 0 1 0 0,0 0 0 0 0,-1 1 0 0 0,1-1 0 0 0,-1 1-1 0 0,0 0 1 0 0,0 0 0 0 0,-1 0 0 0 0,1 0 0 0 0,-1 1-1 0 0,0-1 1 0 0,0 1 0 0 0,0-1 0 0 0,-1 1 0 0 0,0 0-1 0 0,0-1 1 0 0,0 1 0 0 0,0 0 0 0 0,-1 0 0 0 0,1 4-8 0 0,-30 116 421 0 0,26-15-329 0 0,3-109-117 0 0,0-1-2961 0 0,0 0-1312 0 0,0 0-4642 0 0,0 0-1382 0 0</inkml:trace>
  <inkml:trace contextRef="#ctx0" brushRef="#br0" timeOffset="81714.472">11901 3814 0 0 0,'0'0'209'0'0,"0"0"396"0"0,0 0 140 0 0,0 0 118 0 0,0 0 114 0 0,0 0 46 0 0,0 0-15 0 0,1 7 3601 0 0,-2-3 4695 0 0,-446 0-5533 0 0,316 3-3280 0 0,15-21 419 0 0,27 13-706 0 0,-39-2 401 0 0,66-1-496 0 0,31-3 230 0 0,7-5 29 0 0,-26 5-1491 0 0,50 18-1856 0 0,0-7-1878 0 0,0 0-5867 0 0</inkml:trace>
  <inkml:trace contextRef="#ctx0" brushRef="#br0" timeOffset="82922.685">11461 791 0 0 0,'0'0'520'0'0,"0"0"92"0"0,0 0 6 0 0,0 0-11 0 0,0 0 14 0 0,0 0 18 0 0,0 0 41 0 0,0 0 49 0 0,0 0 57 0 0,0 0 59 0 0,0 0 52 0 0,0 0 27 0 0,0 0-56 0 0,-20 5 2075 0 0,-109 19 3337 0 0,-31-16-3807 0 0,50-31-1340 0 0,-68 13 186 0 0,120 18-604 0 0,51-2-4980 0 0,14-1-494 0 0,-3 2-6329 0 0</inkml:trace>
  <inkml:trace contextRef="#ctx0" brushRef="#br0" timeOffset="84263.251">10983 1815 0 0 0,'0'0'540'0'0,"0"0"424"0"0,0 0 363 0 0,0 0 282 0 0,0 0 200 0 0,0 0 9 0 0,0 0-148 0 0,0 0-166 0 0,0 0-188 0 0,0 0-177 0 0,0 0-171 0 0,0 0-194 0 0,-2-6-177 0 0,-5-25 213 0 0,-4 303 2339 0 0,11-267-3146 0 0,1 0 0 0 0,0-1 1 0 0,0 1-1 0 0,0-1 0 0 0,0 1 1 0 0,1-1-1 0 0,0 1 0 0 0,0-1 1 0 0,0 0-1 0 0,0 0 0 0 0,1 0 1 0 0,0 0-1 0 0,-1-1 0 0 0,1 1 1 0 0,1-1-1 0 0,-1 1 0 0 0,0-1 1 0 0,2 1-4 0 0,-4-3 27 0 0,0 0 1 0 0,0-1 0 0 0,0 1 0 0 0,0 0-1 0 0,0 0 1 0 0,0-1 0 0 0,0 1 0 0 0,0 0-1 0 0,0-1 1 0 0,0 1 0 0 0,0-1 0 0 0,1 0-1 0 0,-1 1 1 0 0,0-1 0 0 0,0 0 0 0 0,0 0-1 0 0,1 0 1 0 0,-1 1 0 0 0,0-1 0 0 0,0-1-1 0 0,1 1 1 0 0,-1 0 0 0 0,0 0 0 0 0,0 0-1 0 0,0-1 1 0 0,1 1 0 0 0,-1 0 0 0 0,0-1-1 0 0,0 1 1 0 0,0-1 0 0 0,0 1 0 0 0,0-1-1 0 0,0 0 1 0 0,0 0 0 0 0,0 1 0 0 0,0-1-1 0 0,0 0 1 0 0,0 0 0 0 0,0 0 0 0 0,-1 0-1 0 0,2-1-27 0 0,30-49 825 0 0,-26 40-860 0 0,100-221 639 0 0,-71 100-120 0 0,-34 131-440 0 0,-1 1-19 0 0,0 0-17 0 0,0 0-14 0 0,0 0-10 0 0,0 0-8 0 0,0 0-10 0 0,0 0-11 0 0,0 0-2 0 0,0 0 10 0 0,2 46 229 0 0,3-1 0 0 0,2 0 0 0 0,2 0 0 0 0,5 14-192 0 0,16 84 249 0 0,-19-60-173 0 0,-4 0 0 0 0,-3 1 1 0 0,-8 83-77 0 0,5-158 22 0 0,-2 0 1 0 0,0 0-1 0 0,0 1 1 0 0,0-1-1 0 0,-1 0 1 0 0,-1 0-1 0 0,1 0 1 0 0,-1-1-1 0 0,-1 1 1 0 0,0-1-1 0 0,0 1 1 0 0,-1-1-1 0 0,1-1 1 0 0,-2 1-1 0 0,1 0 1 0 0,-1-1-1 0 0,0 0 1 0 0,-1-1-1 0 0,0 0 1 0 0,0 0-1 0 0,0 0 1 0 0,-1 0-1 0 0,0-1 1 0 0,1-1-1 0 0,-2 1 1 0 0,-3 0-23 0 0,10-3 20 0 0,0-1 0 0 0,0 0-1 0 0,0 0 1 0 0,0 0 0 0 0,1 0 0 0 0,-1 0-1 0 0,-1-1 1 0 0,1 1 0 0 0,0-1 0 0 0,0 1 0 0 0,0-1-1 0 0,0 0 1 0 0,0 1 0 0 0,0-1 0 0 0,0 0-1 0 0,-1-1 1 0 0,1 1 0 0 0,0 0 0 0 0,0-1 0 0 0,0 1-1 0 0,0-1 1 0 0,0 1 0 0 0,0-1 0 0 0,0 0 0 0 0,0 0-1 0 0,0 0 1 0 0,0 0 0 0 0,0 0 0 0 0,1-1-1 0 0,-1 1 1 0 0,0 0 0 0 0,1-1 0 0 0,-1 1 0 0 0,1-1-1 0 0,0 0 1 0 0,-1 1 0 0 0,1-1 0 0 0,0 0-1 0 0,0 0 1 0 0,0 0 0 0 0,0 0 0 0 0,0 0 0 0 0,1 0-1 0 0,-1 0 1 0 0,1 0 0 0 0,-1 0 0 0 0,1 0 0 0 0,0-2-21 0 0,0-9 30 0 0,2 1 0 0 0,0-1-1 0 0,0 0 1 0 0,1 1-1 0 0,1-1 1 0 0,0 1 0 0 0,1 0-1 0 0,0 0 1 0 0,0 1-1 0 0,2-1 1 0 0,-1 1-1 0 0,1 1 1 0 0,3-4-29 0 0,33-63 67 0 0,-28 45-73 0 0,17-72-448 0 0,-48 100-2764 0 0,8 4-2074 0 0,6 0 583 0 0,-1 0-6808 0 0</inkml:trace>
  <inkml:trace contextRef="#ctx0" brushRef="#br0" timeOffset="85357.615">11434 2341 0 0 0,'0'0'377'0'0,"0"0"76"0"0,0 0 37 0 0,0 0 13 0 0,0 0 67 0 0,0 0 192 0 0,0 0 187 0 0,0 0 212 0 0,0 0 157 0 0,0 3-15 0 0,11 42 8479 0 0,0-52-5741 0 0,-1-21-3643 0 0,1 0 1 0 0,1 0 0 0 0,1 1 0 0 0,2 0-1 0 0,1 1 1 0 0,8-9-399 0 0,-5 83-65 0 0,16 51 139 0 0,-19-95 250 0 0,10-35-77 0 0,-22 25-225 0 0,58-67 50 0 0,-51 65-46 0 0,-11 8-48 0 0,0 0-21 0 0,2 23-62 0 0,14 68 439 0 0,-13-81-543 0 0,3 5-400 0 0,2-17-8059 0 0,-6 1-2802 0 0</inkml:trace>
  <inkml:trace contextRef="#ctx0" brushRef="#br0" timeOffset="86528.985">11248 865 0 0 0,'0'0'720'0'0,"0"0"227"0"0,0 0 72 0 0,0 0 16 0 0,0 0-50 0 0,0 0-88 0 0,0 0 31 0 0,0 0 97 0 0,0 0 116 0 0,0 0 104 0 0,-1 0-1896 0 0,-7 3 11687 0 0,6-2-9305 0 0,15 183 559 0 0,2 110-1221 0 0,-10-250-979 0 0,-1-4 193 0 0,-4-39-287 0 0,6 13-177 0 0,12-10-959 0 0,-10-4-3366 0 0,-4 0-653 0 0,-2 0-6672 0 0</inkml:trace>
  <inkml:trace contextRef="#ctx0" brushRef="#br0" timeOffset="89481.561">11248 2739 896 0 0,'0'0'1206'0'0,"0"0"-86"0"0,0 0 110 0 0,0 0 265 0 0,0 0 238 0 0,0 0 130 0 0,0 0-26 0 0,0 0-214 0 0,0 0-322 0 0,0 0-342 0 0,0 0-301 0 0,0 0-206 0 0,0-6-93 0 0,0-11-138 0 0,0 10 2754 0 0,0 7-2716 0 0,0 0-11 0 0,4 26 1759 0 0,36 136 712 0 0,-16-7-1780 0 0,-20 177-16 0 0,-1-223-439 0 0,-3-108-470 0 0,0-1 6 0 0,0 0-3 0 0,0 0-9 0 0,0 0-23 0 0,0 0 27 0 0,0 0 10 0 0,0 0 28 0 0,0 0-28 0 0,0 0-6 0 0,0 0-15 0 0,0 0 11 0 0,0 0 8 0 0,0 0 8 0 0,1 29 289 0 0,6 4 26 0 0,-7-33-331 0 0,2 14 28 0 0,7 2 321 0 0,-9-16-339 0 0,0 0-6 0 0,0 0-6 0 0,0 0 5 0 0,0 0 1 0 0,0 0-1 0 0,0 0-8 0 0,0 0-13 0 0,0 0-2 0 0,0 0 6 0 0,-6-67 258 0 0,-7 52-281 0 0,-1 0 1 0 0,0 1-1 0 0,-1 0 1 0 0,-1 1-1 0 0,0 1 1 0 0,-1 0-1 0 0,0 2 1 0 0,-17-9 24 0 0,-85-30 61 0 0,102 35-40 0 0,17 14-29 0 0,0 0 12 0 0,0 0 2 0 0,28-18-92 0 0,-5 10 86 0 0,1 1 1 0 0,0 1-1 0 0,0 2 0 0 0,1 0 0 0 0,0 2 1 0 0,8 0-1 0 0,255-25-2 0 0,-149 2-68 0 0,-139 25 75 0 0,0 1 0 0 0,0-1 0 0 0,-1 0 0 0 0,1 1 0 0 0,0-1 0 0 0,0 0 0 0 0,0 0 0 0 0,0 1 0 0 0,0-1 0 0 0,0 0 0 0 0,0 1 0 0 0,0-1 0 0 0,0 0 0 0 0,0 0 0 0 0,1 1 0 0 0,-1-1 0 0 0,0 0 0 0 0,0 1 1 0 0,0-1-1 0 0,0 0 0 0 0,0 0 0 0 0,0 1 0 0 0,0-1 0 0 0,1 0 0 0 0,-1 0 0 0 0,0 0 0 0 0,0 1 0 0 0,0-1 0 0 0,1 0 0 0 0,-1 0 0 0 0,0 0 0 0 0,0 1 0 0 0,1-1 0 0 0,-1 0 0 0 0,0 0 0 0 0,0 0 0 0 0,1 0 1 0 0,-1 0-1 0 0,0 0 0 0 0,0 0 0 0 0,1 0 0 0 0,-1 1 0 0 0,0-1 0 0 0,1 0 0 0 0,-1 0 0 0 0,0 0 0 0 0,0 0 0 0 0,1 0 0 0 0,-1-1 0 0 0,0 1 0 0 0,1 0 0 0 0,-1 0 0 0 0,0 0 0 0 0,0 0 0 0 0,1 0 0 0 0,-1 0-5 0 0,-23 23-9 0 0,18-19 30 0 0,-193 184 135 0 0,73-77-40 0 0,77-27 19 0 0,44-84-911 0 0,16-26-2790 0 0,-4 16-4167 0 0,0 2-4908 0 0</inkml:trace>
  <inkml:trace contextRef="#ctx0" brushRef="#br0" timeOffset="95077.715">14724 957 0 0 0,'-26'4'11'0'0,"26"-13"1819"0"0,1 7 5527 0 0,57 3-2339 0 0,4 1-3737 0 0,89 24-102 0 0,96-19 89 0 0,-169-3-960 0 0,21 3 145 0 0,76-17 313 0 0,48 6-190 0 0,-18 11 157 0 0,-90 0-446 0 0,133-3 923 0 0,-49 0-533 0 0,-75-1-223 0 0,35 1 897 0 0,-159-4-1347 0 0,0 0-7 0 0,0 0 10 0 0,0 0 9 0 0,0 0 13 0 0,0 0 22 0 0,0 0-19 0 0,0 0 1 0 0,0 0 7 0 0,0 0-15 0 0,0 0 6 0 0,0 0-20 0 0,0 0-22 0 0,-30 13-3097 0 0,11 0-4928 0 0,13-9-2955 0 0</inkml:trace>
  <inkml:trace contextRef="#ctx0" brushRef="#br0" timeOffset="97684.561">16896 1053 0 0 0,'0'0'409'0'0,"0"0"365"0"0,0 0 126 0 0,0 0 66 0 0,0 0 78 0 0,0 0 35 0 0,0 0 5 0 0,5-5 5741 0 0,-27-11-3248 0 0,-30 5-2401 0 0,27 6-341 0 0,-71 1 1355 0 0,48 22-1528 0 0,-37 24 104 0 0,-2 26 419 0 0,16 2-325 0 0,25 5-364 0 0,28-28-244 0 0,3 9 96 0 0,12-43-301 0 0,1 1 0 0 0,1 0 0 0 0,0-1 0 0 0,0 1 0 0 0,2 0 0 0 0,-1 0 0 0 0,2 0-1 0 0,0-1 1 0 0,0 1 0 0 0,2-1 0 0 0,1 5-47 0 0,43 57 402 0 0,12-21 34 0 0,-27-36-240 0 0,34 5 196 0 0,9-12-119 0 0,-6 0-163 0 0,46-10 172 0 0,-104-2-243 0 0,0 0-1 0 0,0-1 0 0 0,-1 0 0 0 0,1-1 1 0 0,0 0-1 0 0,-1-1 0 0 0,1 0 1 0 0,-1-1-1 0 0,0 0 0 0 0,8-6-38 0 0,80-82 303 0 0,-59 39-186 0 0,-20 20-47 0 0,-15 24-43 0 0,0 0 1 0 0,-1-1-1 0 0,0 0 1 0 0,-1 1-1 0 0,0-1 1 0 0,-1-1-1 0 0,0 1 1 0 0,0 0 0 0 0,-1-10-28 0 0,4-89 156 0 0,-14 44-114 0 0,-11 11 20 0 0,10 45-67 0 0,1-1 0 0 0,-2 1 0 0 0,0 1 0 0 0,0 0 0 0 0,0 1 0 0 0,-1 0 0 0 0,0 0 0 0 0,-4 0 5 0 0,11 5-8 0 0,-8-5-57 0 0,0 1 1 0 0,-1 0-1 0 0,0 2 1 0 0,0-1-1 0 0,0 2 1 0 0,0-1-1 0 0,-1 2 1 0 0,0 0-1 0 0,0 1 1 0 0,0 1-1 0 0,-10 0 65 0 0,-6-1-609 0 0,15 0-964 0 0,1 2-3510 0 0,12 1-839 0 0,0 2-5844 0 0</inkml:trace>
  <inkml:trace contextRef="#ctx0" brushRef="#br0" timeOffset="99247.555">16749 1318 0 0 0,'0'0'181'0'0,"0"0"440"0"0,0 0 121 0 0,0 0 41 0 0,0 0 32 0 0,0 0-8 0 0,0 0-30 0 0,0 0-54 0 0,0 0-51 0 0,7-16 2533 0 0,-3 7 3875 0 0,-4 8-6682 0 0,0 1-12 0 0,-44-3 2406 0 0,12 36-2232 0 0,27 18-120 0 0,5-48-381 0 0,0 0 1 0 0,1 1-1 0 0,0-1 1 0 0,-1 0-1 0 0,1 0 1 0 0,0 0-1 0 0,1 0 1 0 0,-1 0-1 0 0,0 0 1 0 0,1 0-1 0 0,0-1 1 0 0,0 1-1 0 0,0-1 1 0 0,0 1-1 0 0,0-1 1 0 0,0 1-1 0 0,0-1 1 0 0,1 0-1 0 0,-1 0 1 0 0,1 0-1 0 0,0-1 1 0 0,0 1-1 0 0,-1 0 0 0 0,1-1 1 0 0,0 0-1 0 0,0 0 1 0 0,0 0-1 0 0,1 0 1 0 0,-1 0-1 0 0,0-1 1 0 0,0 1-1 0 0,0-1 1 0 0,4 0-60 0 0,31-25 680 0 0,24-37-128 0 0,-61 61-539 0 0,0 0 0 0 0,0 0 0 0 0,-1 0 0 0 0,1 0 0 0 0,-1-1 0 0 0,1 1 0 0 0,-1 0 0 0 0,1 0 0 0 0,-1-1 0 0 0,0 1 0 0 0,0 0 0 0 0,1 0 0 0 0,-1-1 0 0 0,0 1 0 0 0,0 0 0 0 0,0-1 0 0 0,-1 1 0 0 0,1 0 0 0 0,0-1 0 0 0,0 1 0 0 0,-1 0 0 0 0,1 0 0 0 0,-1-1 0 0 0,1 1 0 0 0,-1 0 0 0 0,1 0 0 0 0,-1 0 0 0 0,0 0 0 0 0,1 0 0 0 0,-1 0 0 0 0,0 0 0 0 0,0 0 0 0 0,0 0-1 0 0,0 0 1 0 0,0 0 0 0 0,0 0 0 0 0,0 1 0 0 0,0-1 0 0 0,0 0 0 0 0,-1 1 0 0 0,1-1 0 0 0,0 1 0 0 0,0-1 0 0 0,0 1 0 0 0,-2-1-13 0 0,-4 0-68 0 0,-1 0-1 0 0,0 0 1 0 0,0 1-1 0 0,1 0 1 0 0,-1 1-1 0 0,0-1 1 0 0,0 1-1 0 0,1 1 1 0 0,-1 0-1 0 0,0 0 1 0 0,-5 2 68 0 0,10-3-36 0 0,1 5-3914 0 0,7-4-986 0 0,-2 1-3563 0 0,-1-2 1912 0 0</inkml:trace>
  <inkml:trace contextRef="#ctx0" brushRef="#br0" timeOffset="101900.431">16493 563 0 0 0,'0'0'316'0'0,"0"0"571"0"0,0 0 48 0 0,0 0-96 0 0,0 0-82 0 0,0 0-37 0 0,0 0-36 0 0,0 0 31 0 0,0 0 31 0 0,0 0 33 0 0,0 0 23 0 0,0 3-45 0 0,3 73 4021 0 0,1 18-2844 0 0,17 120-206 0 0,-20 48-830 0 0,-8-75-426 0 0,8-165-427 0 0,-11 40 331 0 0,6-32 503 0 0,29-34 65 0 0,163-11-305 0 0,-152 15-488 0 0,53 1 74 0 0,-28-2-26 0 0,7 1-159 0 0,-68 0-31 0 0,17-8 1497 0 0,-23-183-869 0 0,1 70-378 0 0,-9 55-122 0 0,-22-53 35 0 0,24 31-65 0 0,8-22 6 0 0,4 22-195 0 0,3 72 825 0 0,0 6-3334 0 0,-2 3-6422 0 0,-1 7-2452 0 0</inkml:trace>
  <inkml:trace contextRef="#ctx0" brushRef="#br0" timeOffset="103359.51">16765 644 0 0 0,'0'0'137'0'0,"0"0"522"0"0,0 0 137 0 0,0 0-23 0 0,0 0 7 0 0,0 0 8 0 0,0 0 16 0 0,0 0 8 0 0,0 0 19 0 0,-27 10-5 0 0,-83 30-92 0 0,73-20 977 0 0,36-20-1571 0 0,1 0 26 0 0,21 3 272 0 0,-1 0 0 0 0,1-2-1 0 0,0 0 1 0 0,-1-1 0 0 0,1-1 0 0 0,0-1 0 0 0,7-3-438 0 0,71-2 326 0 0,-98 7-231 0 0,-1 0 38 0 0,0 0 6 0 0,0 0 21 0 0,0 0-29 0 0,-17 8 242 0 0,-157 97 1114 0 0,154-95-1226 0 0,-1 17-177 0 0,52-16 163 0 0,-15-10-221 0 0,0 0 0 0 0,1-1-1 0 0,-1 0 1 0 0,0-2 0 0 0,0 0 0 0 0,0 0-1 0 0,0-2 1 0 0,0 0 0 0 0,-1-1 0 0 0,7-3-26 0 0,-18 8 188 0 0,-37 19-284 0 0,-126 87 312 0 0,86-66-16 0 0,73-39-208 0 0,0-1 0 0 0,0 1 0 0 0,1 0-1 0 0,-1-1 1 0 0,0 1 0 0 0,0-1 0 0 0,0 1 0 0 0,1 0 0 0 0,-1-1 0 0 0,0 1 0 0 0,1-1 0 0 0,-1 1 0 0 0,1-1 0 0 0,-1 1 0 0 0,1-1 0 0 0,-1 1 0 0 0,1-1 0 0 0,-1 1 0 0 0,1-1-1 0 0,-1 1 1 0 0,1-1 0 0 0,-1 0 0 0 0,1 1 0 0 0,-1-1 0 0 0,1 0 0 0 0,0 0 0 0 0,-1 1 0 0 0,1-1 0 0 0,0 0 0 0 0,-1 0 0 0 0,1 0 0 0 0,0 0 0 0 0,-1 0 0 0 0,1 0 0 0 0,0 0 0 0 0,-1 0-1 0 0,1 0 1 0 0,0 0 0 0 0,-1 0 0 0 0,1-1 0 0 0,0 1 0 0 0,-1 0 0 0 0,1 0 0 0 0,0-1 0 0 0,-1 1 0 0 0,1 0 8 0 0,20-2 3 0 0,0-1 0 0 0,0-1 1 0 0,-1 0-1 0 0,0-2 0 0 0,0 0 0 0 0,13-6-3 0 0,45-13-4 0 0,-78 25 7 0 0,0 0 1 0 0,0 0-1 0 0,0 0 1 0 0,0 1-1 0 0,0-1 1 0 0,0 0-1 0 0,0 0 1 0 0,0 1-1 0 0,1-1 1 0 0,-1 0-1 0 0,0 0 1 0 0,0 0-1 0 0,0 1-3 0 0,-14 6-16 0 0,-183 119 613 0 0,197-126-603 0 0,-1 0-1 0 0,0 0 0 0 0,1 1 0 0 0,-1-1 0 0 0,1 0 0 0 0,-1 0 0 0 0,0 1 0 0 0,1-1 1 0 0,-1 1-1 0 0,1-1 0 0 0,-1 0 0 0 0,1 1 0 0 0,-1-1 0 0 0,1 1 0 0 0,0-1 1 0 0,-1 1-1 0 0,1-1 0 0 0,-1 1 0 0 0,1 0 0 0 0,0-1 0 0 0,0 1 0 0 0,-1-1 0 0 0,1 1 1 0 0,0 0-1 0 0,0-1 0 0 0,0 1 0 0 0,-1 0 0 0 0,1-1 0 0 0,0 1 0 0 0,0 0 1 0 0,0-1-1 0 0,0 1 0 0 0,0 0 0 0 0,1-1 0 0 0,-1 1 0 0 0,0-1 0 0 0,0 1 0 0 0,0 0 1 0 0,0-1-1 0 0,1 1 0 0 0,-1 0 0 0 0,0-1 0 0 0,1 1 0 0 0,-1-1 0 0 0,0 1 1 0 0,1-1-1 0 0,-1 1 7 0 0,76-1-68 0 0,-32-11-204 0 0,-44 11 249 0 0,0 0-10 0 0,0 0-19 0 0,-34 30 81 0 0,-98 80 342 0 0,131-109-372 0 0,0 0 0 0 0,0-1 0 0 0,0 1 0 0 0,0 0 0 0 0,0-1 0 0 0,0 1 1 0 0,0 0-1 0 0,0 0 0 0 0,0 0 0 0 0,0 0 0 0 0,1 0 0 0 0,-1 0 0 0 0,0 0 1 0 0,0 0-1 0 0,1 0 0 0 0,-1 1 0 0 0,1-1 0 0 0,-1 0 0 0 0,1 0 0 0 0,0 0 1 0 0,-1 1-1 0 0,1-1 0 0 0,0 0 0 0 0,0 0 0 0 0,0 1 0 0 0,0-1 0 0 0,0 0 1 0 0,0 1-1 0 0,0-1 0 0 0,1 0 0 0 0,-1 0 0 0 0,0 1 0 0 0,1-1 0 0 0,-1 0 1 0 0,0 0-1 0 0,1 0 0 0 0,0 1 0 0 0,-1-1 0 0 0,1 0 0 0 0,0 0 0 0 0,-1 0 0 0 0,1 0 1 0 0,0 0-1 0 0,0 0 0 0 0,0-1 0 0 0,0 1 0 0 0,0 0 0 0 0,0 0 1 0 0,38 17-85 0 0,-38-16 79 0 0,-1 0 0 0 0,1 0 1 0 0,-1 0-1 0 0,1 1 0 0 0,-1-1 0 0 0,0 0 0 0 0,0 1 1 0 0,0-1-1 0 0,0 0 0 0 0,0 0 0 0 0,-1 1 0 0 0,1-1 1 0 0,-1 0-1 0 0,1 0 0 0 0,-1 0 0 0 0,0 0 0 0 0,0 0 1 0 0,0 0-1 0 0,0 0 0 0 0,0 0 0 0 0,-1 0 0 0 0,1 0 1 0 0,0 0-1 0 0,-1-1 0 0 0,1 1 0 0 0,-1 0 0 0 0,0-1 0 0 0,0 1 1 0 0,1-1-1 0 0,-1 0 0 0 0,0 0 0 0 0,0 0 0 0 0,0 0 1 0 0,0 0-1 0 0,0 0 0 0 0,-2 0 6 0 0,-12 12 196 0 0,14-12-182 0 0,2-1-31 0 0,0 0-31 0 0,0 0-5 0 0,0 0-18 0 0,12 11-334 0 0,15 5-40 0 0,-23-11-2850 0 0,-3 0-3298 0 0,-1-5 522 0 0</inkml:trace>
  <inkml:trace contextRef="#ctx0" brushRef="#br0" timeOffset="104013.834">16750 1093 2192 0 0,'0'0'2338'0'0,"0"0"-1139"0"0,0 0-607 0 0,0 0-25 0 0,0 0 145 0 0,0 0 90 0 0,0 0-2 0 0,0 0-101 0 0,0 0-196 0 0,0 0-179 0 0,0 0-123 0 0,0 0-96 0 0,0 0-49 0 0,8 0-1 0 0,23-3 34 0 0,-21 26 1248 0 0,-11-20-1047 0 0,-48 89 1776 0 0,50-90-2038 0 0,1 0 1 0 0,-1-1-1 0 0,1 1 0 0 0,0-1 0 0 0,0 1 1 0 0,0-1-1 0 0,0 1 0 0 0,0-1 0 0 0,0 0 0 0 0,0 0 1 0 0,1 0-1 0 0,-1 0 0 0 0,0 0 0 0 0,0-1 1 0 0,1 1-1 0 0,-1-1 0 0 0,1 1 0 0 0,-1-1 0 0 0,0 0 1 0 0,1 0-1 0 0,-1 0 0 0 0,1 0 0 0 0,-1-1 1 0 0,0 1-1 0 0,1-1 0 0 0,-1 1 0 0 0,1-1-28 0 0,5 1 37 0 0,2-1-1 0 0,-8 0-35 0 0,0 1 0 0 0,0-1 0 0 0,-1 0 0 0 0,1 1 0 0 0,0-1 0 0 0,0 1 0 0 0,0 0 0 0 0,0-1 0 0 0,0 1-1 0 0,0 0 1 0 0,0 0 0 0 0,0 1 0 0 0,0-1 0 0 0,0 0 0 0 0,-1 0 0 0 0,1 1 0 0 0,0-1 0 0 0,0 1 0 0 0,0 0 0 0 0,0 0 0 0 0,-1-1 0 0 0,1 1-1 0 0,0 0 1 0 0,-1 0 0 0 0,1 1 0 0 0,-1-1 0 0 0,1 0 0 0 0,-1 0 0 0 0,1 1 0 0 0,-1-1 0 0 0,0 1 0 0 0,0-1 0 0 0,0 1 0 0 0,0 0-1 0 0,0-1 1 0 0,1 2-1 0 0,-33 30 699 0 0,-22 24 201 0 0,90-47-494 0 0,41-2-324 0 0,-77-7-72 0 0,0 0 0 0 0,-1 0 0 0 0,1 0-1 0 0,0 0 1 0 0,0 0 0 0 0,0 0-1 0 0,-1 1 1 0 0,1-1 0 0 0,0 0-1 0 0,-1 0 1 0 0,0 1 0 0 0,1-1-1 0 0,-1 0 1 0 0,1 0 0 0 0,-1 1-1 0 0,0-1 1 0 0,0 0 0 0 0,0 1-1 0 0,0-1 1 0 0,0 0 0 0 0,0 1-1 0 0,0-1 1 0 0,-1 0 0 0 0,1 1-1 0 0,0-1 1 0 0,-1 0 0 0 0,1 1-1 0 0,-1-1 1 0 0,1 0 0 0 0,-1 0-1 0 0,1 0 1 0 0,-1 1 0 0 0,0-1-1 0 0,0 0 1 0 0,0 0 0 0 0,0 0-1 0 0,0 0 1 0 0,0 0 0 0 0,0-1-1 0 0,0 1 1 0 0,0 0 0 0 0,0 0-1 0 0,0-1 1 0 0,0 1 0 0 0,-1 0-1 0 0,1-1 1 0 0,0 1 0 0 0,0-1-1 0 0,-1 0 1 0 0,1 1-10 0 0,0 0 17 0 0,-12 9 228 0 0,13-10-283 0 0,0 0 0 0 0,1 0 0 0 0,-1 0 1 0 0,0 0-1 0 0,1 0 0 0 0,-1 0 0 0 0,0 0 0 0 0,1 0 0 0 0,-1 0 0 0 0,0 0 0 0 0,1 0 0 0 0,-1 1 1 0 0,0-1-1 0 0,1 0 0 0 0,-1 0 0 0 0,0 0 0 0 0,1 0 0 0 0,-1 1 0 0 0,0-1 0 0 0,0 0 0 0 0,1 0 1 0 0,-1 1-1 0 0,0-1 0 0 0,0 0 0 0 0,1 0 0 0 0,-1 1 0 0 0,0-1 0 0 0,0 0 0 0 0,0 1 0 0 0,0-1 0 0 0,1 0 1 0 0,-1 1-1 0 0,0-1 0 0 0,0 0 0 0 0,0 1 0 0 0,0-1 0 0 0,0 0 0 0 0,0 1 0 0 0,0-1 38 0 0,5 1-1491 0 0,1 1-6450 0 0,-6-2 7026 0 0,4 1-5888 0 0</inkml:trace>
  <inkml:trace contextRef="#ctx0" brushRef="#br0" timeOffset="123216.593">16892 1045 0 0 0,'0'0'159'0'0,"0"0"301"0"0,0 0 19 0 0,0 0-38 0 0,0 0 7 0 0,1-2-772 0 0,2-7 10493 0 0,82 38-5848 0 0,-32-7-3217 0 0,-35 15 1439 0 0,3 14-1859 0 0,4-17-433 0 0,-8-2 34 0 0,-17-31-251 0 0,9 29 311 0 0,17 39 201 0 0,-15-28-140 0 0,1 65 283 0 0,-13-80-468 0 0,10 137 592 0 0,-4-36-316 0 0,-8 117 440 0 0,-1 37-22 0 0,-5-9-76 0 0,7-28-195 0 0,-11-98-304 0 0,4 21-101 0 0,-2 68-10 0 0,-6-139-106 0 0,-14 72-32 0 0,22 189 33 0 0,-2-176-39 0 0,13 36-13 0 0,9 0 28 0 0,-28-114-5 0 0,6-40-106 0 0,-11 59 118 0 0,19-75-73 0 0,3-46-23 0 0,0-1-22 0 0,0 0-7 0 0,0 0-8 0 0,0 0 13 0 0,0 0-2 0 0,0 0 1 0 0,0 0 0 0 0,-17-16-953 0 0,2-7-776 0 0,1 0-5872 0 0,8 15-4557 0 0</inkml:trace>
  <inkml:trace contextRef="#ctx0" brushRef="#br0" timeOffset="124477.677">17015 3862 24 0 0,'0'0'1436'0'0,"0"0"-53"0"0,0 0 115 0 0,0 0 128 0 0,0 0-47 0 0,0 0-186 0 0,0 0-267 0 0,0 0-277 0 0,0 0-194 0 0,0 0-97 0 0,0 0 8 0 0,0 0 48 0 0,0 0 6 0 0,4 0-27 0 0,125-7 5271 0 0,107-71-2620 0 0,94-13-1495 0 0,-156 64-1087 0 0,-104 24-378 0 0,-17-1 21 0 0,-14-7 18 0 0,-57 7-488 0 0,8 4-629 0 0,-10 1-812 0 0,7 1-5696 0 0,8-1-2676 0 0</inkml:trace>
  <inkml:trace contextRef="#ctx0" brushRef="#br0" timeOffset="125917">17115 3457 0 0 0,'0'0'155'0'0,"0"0"334"0"0,0 0 106 0 0,0 0 44 0 0,0 0 58 0 0,0 0 17 0 0,-2-5 46 0 0,-7-15 83 0 0,-26-3 11418 0 0,35 23-11509 0 0,0 0-54 0 0,0 0-60 0 0,0 0-60 0 0,0 0-54 0 0,0 0-36 0 0,0 0-32 0 0,0 0-33 0 0,0 0-34 0 0,0 0-19 0 0,0 0-37 0 0,0 0-22 0 0,0 0-24 0 0,0 0-29 0 0,21 0 1563 0 0,118 7-233 0 0,70 41-817 0 0,53 15-266 0 0,-178-44-418 0 0,-17 12 9 0 0,-18 4-52 0 0,15-10-11 0 0,-12 8 25 0 0,-5-4-46 0 0,-28-14 33 0 0,-21-16-186 0 0,-21-18-6627 0 0,20 18-4599 0 0</inkml:trace>
  <inkml:trace contextRef="#ctx0" brushRef="#br0" timeOffset="128392.389">17894 3659 0 0 0,'0'0'623'0'0,"0"0"700"0"0,0 0 456 0 0,0 0 219 0 0,0 0 47 0 0,0 0-143 0 0,0 0-279 0 0,0 0-272 0 0,0 0-220 0 0,4-5-122 0 0,16-14-35 0 0,-15 14-38 0 0,-5 5-84 0 0,0 0-139 0 0,2 16 1287 0 0,19 40-559 0 0,-3 1 0 0 0,-3 0 1 0 0,9 59-1442 0 0,-17 200 1783 0 0,-22-39-1066 0 0,17-191-514 0 0,7-69 1082 0 0,-9 75-1175 0 0,6-92 872 0 0,-11 8-460 0 0,-167 241-538 0 0,128-191 7 0 0,-131 198 37 0 0,112-128-80 0 0,33-36 160 0 0,-1-44-107 0 0,31-49-10 0 0,0 1-1 0 0,0-1 0 0 0,-1 1 1 0 0,1 0-1 0 0,0-1 1 0 0,0 1-1 0 0,-1-1 1 0 0,1 1-1 0 0,0 0 1 0 0,-1-1-1 0 0,1 1 1 0 0,0 0-1 0 0,-1 0 1 0 0,1-1-1 0 0,0 1 0 0 0,-1 0 1 0 0,1 0-1 0 0,-1 0 1 0 0,1-1-1 0 0,0 1 1 0 0,-1 0-1 0 0,1 0 1 0 0,-1 0-1 0 0,1 0 1 0 0,-1 0-1 0 0,1 0 0 0 0,-1 0 1 0 0,1 0-1 0 0,0 0 1 0 0,-1 0-1 0 0,1 0 1 0 0,-1 0-1 0 0,1 0 1 0 0,-1 0-1 0 0,1 0 1 0 0,-1 1-1 0 0,1-1 0 0 0,0 0 1 0 0,-1 0-1 0 0,1 0 1 0 0,-1 1-1 0 0,1-1 1 0 0,0 0-1 0 0,-1 0 1 0 0,1 1-1 0 0,0-1 1 0 0,-1 0-1 0 0,1 1 0 0 0,0-1 1 0 0,0 1-1 0 0,-1-1 1 0 0,1 0-1 0 0,0 1 1 0 0,0-1-1 0 0,0 1 1 0 0,-1-1-1 0 0,1 0 1 0 0,0 1-1 0 0,0-1 0 0 0,0 1 1 0 0,0-1-1 0 0,0 1 1 0 0,0-1-1 0 0,0 1 10 0 0,28-56-1949 0 0,-15 29-382 0 0,0 1-3766 0 0,-6 13-5846 0 0</inkml:trace>
  <inkml:trace contextRef="#ctx0" brushRef="#br0" timeOffset="129281.411">18061 4683 0 0 0,'0'0'1188'0'0,"0"0"41"0"0,0 0-17 0 0,0 0-8 0 0,0 0-66 0 0,0 0-57 0 0,0 0-89 0 0,0 0-154 0 0,0 0-149 0 0,0 0-133 0 0,0 0-114 0 0,0 0-86 0 0,-3-4-5 0 0,1 2 534 0 0,-11-10-2039 0 0,5 9 4962 0 0,-1 2 5848 0 0,17 19-7623 0 0,7 4-1741 0 0,-1 1 0 0 0,-1 0 0 0 0,-2 1 0 0 0,0 0-1 0 0,-1 1 1 0 0,-1 0 0 0 0,-2 1 0 0 0,-1 0 0 0 0,0 0 0 0 0,-2 0-1 0 0,0 14-291 0 0,28 95 242 0 0,36 12 55 0 0,-36-35-38 0 0,-17-16 106 0 0,4-64-259 0 0,-19-32-453 0 0,-5-18-2888 0 0,2 8-7066 0 0,1 5-2646 0 0</inkml:trace>
  <inkml:trace contextRef="#ctx0" brushRef="#br0" timeOffset="131303.497">11495 5975 0 0 0,'0'0'657'0'0,"0"0"342"0"0,0 0 303 0 0,0 0 202 0 0,0 0 43 0 0,0 0-97 0 0,0 0-211 0 0,31-2-230 0 0,100-8-179 0 0,7 12 1734 0 0,189 8 2522 0 0,164-20-2677 0 0,-472 10-2341 0 0,845-1 1575 0 0,-565 6-1137 0 0,-2-1 437 0 0,4-13-943 0 0,267-30 811 0 0,18 12 181 0 0,-298 2-501 0 0,9 9 290 0 0,68 13-781 0 0,-262 3 135 0 0,-86 0-119 0 0,190-1 571 0 0,98-17-587 0 0,179-26 406 0 0,28 45 24 0 0,-157 13 118 0 0,220-14 413 0 0,-575 0-969 0 0,0 0 10 0 0,0 0-2 0 0,0 0 16 0 0,0 0-10 0 0,0 0-10 0 0,0 0 26 0 0,0 0-2 0 0,0 0-3 0 0,0 0-14 0 0,0 0 10 0 0,0 0-13 0 0,0 0 9 0 0,0 0 11 0 0,0 0-24 0 0,0 0 6 0 0,-6 1-854 0 0,-50-6-5331 0 0,43 5 1786 0 0,2 0-7198 0 0</inkml:trace>
  <inkml:trace contextRef="#ctx0" brushRef="#br0" timeOffset="132059.315">18254 5489 0 0 0,'0'0'223'0'0,"0"0"580"0"0,0 0 186 0 0,0 0 42 0 0,0 0 39 0 0,0 0 58 0 0,0 0 51 0 0,0 0-6 0 0,0 0-34 0 0,0 0-56 0 0,3-2-52 0 0,7-7 876 0 0,-10 9-1064 0 0,2 4 6734 0 0,8 16-6846 0 0,34 85 1707 0 0,-26-46-1644 0 0,3-22-369 0 0,-20-37-441 0 0,-1 0-4 0 0,0 0 7 0 0,16-9-1485 0 0,-14 4-6742 0 0,-2 4-3208 0 0</inkml:trace>
  <inkml:trace contextRef="#ctx0" brushRef="#br0" timeOffset="132804.958">17446 5541 0 0 0,'0'0'473'0'0,"0"0"241"0"0,0 0-57 0 0,0 0-181 0 0,0 0-127 0 0,0 0-121 0 0,0 0 24 0 0,3-3 82 0 0,8-6 0 0 0,-8-2 2037 0 0,-3 9 985 0 0,-2 5 3840 0 0,-37 86-3958 0 0,-16 28-1805 0 0,56-117-1472 0 0,-1-1-1 0 0,0 1 0 0 0,0 0 1 0 0,0-1-1 0 0,1 1 0 0 0,-1 0 1 0 0,0 0-1 0 0,0-1 0 0 0,0 1 1 0 0,1 0-1 0 0,-1 0 0 0 0,0 0 1 0 0,1-1-1 0 0,-1 1 0 0 0,0 0 1 0 0,1 0-1 0 0,-1 0 0 0 0,0 0 1 0 0,1 0-1 0 0,-1-1 0 0 0,0 1 1 0 0,1 0-1 0 0,-1 0 0 0 0,0 0 1 0 0,1 0-1 0 0,-1 0 0 0 0,0 0 1 0 0,1 0-1 0 0,-1 0 0 0 0,0 0 1 0 0,1 1-1 0 0,-1-1 0 0 0,0 0 1 0 0,1 0-1 0 0,-1 0 0 0 0,0 0 1 0 0,1 0-1 0 0,-1 1 0 0 0,0-1 1 0 0,1 0-1 0 0,-1 0 0 0 0,0 0 1 0 0,0 1-1 0 0,1-1 0 0 0,-1 0 1 0 0,0 0-1 0 0,0 1 0 0 0,0-1 1 0 0,1 0-1 0 0,-1 1 0 0 0,0-1 1 0 0,0 0-1 0 0,0 1 0 0 0,0-1 1 0 0,0 0-1 0 0,1 1 0 0 0,-1-1 1 0 0,0 0-1 0 0,0 1 0 0 0,0-1 1 0 0,0 0-1 0 0,0 1 0 0 0,0-1 1 0 0,0 0-1 0 0,0 1 0 0 0,0-1 1 0 0,-1 0-1 0 0,1 1 0 0 0,0-1 40 0 0,11-3-6770 0 0,-7 0-3846 0 0</inkml:trace>
  <inkml:trace contextRef="#ctx0" brushRef="#br0" timeOffset="135757.716">18175 2901 0 0 0,'0'0'371'0'0,"0"0"217"0"0,0 0 113 0 0,0 0 56 0 0,0 0 109 0 0,0 0 85 0 0,1-4 101 0 0,-1-4-857 0 0,2-11 2885 0 0,-1-1 3478 0 0,-1 19-5739 0 0,0 1-63 0 0,-21-18 3888 0 0,14 14-4495 0 0,0 1 0 0 0,0 0 0 0 0,0 0 0 0 0,0 1 0 0 0,-1-1 0 0 0,1 2 0 0 0,-1-1 0 0 0,0 1 0 0 0,1 0 0 0 0,-1 1 1 0 0,0 0-1 0 0,0 0 0 0 0,1 0 0 0 0,-1 1 0 0 0,-4 1-149 0 0,-19 0 447 0 0,24-2-362 0 0,1 0-1 0 0,-1 0 1 0 0,1 1-1 0 0,-1 0 1 0 0,1 0-1 0 0,-1 1 1 0 0,1 0-1 0 0,0 0 1 0 0,0 1-1 0 0,0-1 1 0 0,0 1-1 0 0,0 1 0 0 0,1-1 1 0 0,-1 1-1 0 0,1 0 1 0 0,0 0-1 0 0,-4 4-84 0 0,0 0 64 0 0,0 0 0 0 0,1 1 0 0 0,0 0 0 0 0,0 0 1 0 0,1 1-1 0 0,0 0 0 0 0,1 0 0 0 0,0 1 0 0 0,1 0 0 0 0,0 0 0 0 0,0 0 0 0 0,1 1 0 0 0,1-1 0 0 0,-2 11-64 0 0,-1 20 212 0 0,2 1 0 0 0,1 0 0 0 0,3 0 0 0 0,2 21-212 0 0,35 69 444 0 0,36 6-64 0 0,-67-132-350 0 0,0-1 0 0 0,0 0 0 0 0,1-1 0 0 0,-1 0 0 0 0,1 0 0 0 0,1 0 0 0 0,-1-1 0 0 0,1 0-1 0 0,0 0 1 0 0,0-1 0 0 0,0 0 0 0 0,0 0 0 0 0,0-1 0 0 0,1 0 0 0 0,-1 0 0 0 0,1-1 0 0 0,-1-1 0 0 0,1 1 0 0 0,-1-1 0 0 0,6-1-30 0 0,28 3 123 0 0,-32-1-97 0 0,-1 0 0 0 0,1-1 0 0 0,-1 0 0 0 0,1 0 1 0 0,0-1-1 0 0,-1 0 0 0 0,1-1 0 0 0,-1 0 0 0 0,1 0 0 0 0,-1-1 0 0 0,0 0 0 0 0,0-1-26 0 0,65-44 255 0 0,-59 31-225 0 0,0 1 0 0 0,-2-2 0 0 0,0 0 0 0 0,-1 0 0 0 0,-1-1 0 0 0,0-1 0 0 0,-2 0 0 0 0,0 0 0 0 0,-1-1 0 0 0,-2 0 0 0 0,0 0 0 0 0,-1 0 0 0 0,-1-1 0 0 0,-1 0 0 0 0,0 0 0 0 0,-2-9-30 0 0,-1 16-2 0 0,0-1 1 0 0,-1 1 0 0 0,-1-1-1 0 0,-1 1 1 0 0,0 0 0 0 0,0-1-1 0 0,-2 2 1 0 0,0-1 0 0 0,-1 0-1 0 0,0 1 1 0 0,-5-7 1 0 0,6 11-11 0 0,-1 0-1 0 0,-1 1 1 0 0,1 0 0 0 0,-1 0 0 0 0,-1 0-1 0 0,0 1 1 0 0,0 0 0 0 0,-1 0-1 0 0,0 1 1 0 0,0 0 0 0 0,0 1-1 0 0,-1 0 1 0 0,0 1 0 0 0,0-1 0 0 0,-1 2-1 0 0,0 0 1 0 0,0 0 11 0 0,-126-24-688 0 0,76 26-6822 0 0,60 2 1849 0 0,1 0-5980 0 0</inkml:trace>
  <inkml:trace contextRef="#ctx0" brushRef="#br0" timeOffset="142193.022">17989 2989 0 0 0,'0'0'966'0'0,"0"0"208"0"0,0 0 35 0 0,0 0-25 0 0,0 0-53 0 0,0 0-147 0 0,0 0-88 0 0,-2 1-80 0 0,-12 2 1608 0 0,14-3-1626 0 0,0 0-57 0 0,0 0-92 0 0,0 0-94 0 0,0 0-106 0 0,0 0-73 0 0,-5 12 2186 0 0,-38 42-1463 0 0,100-86 2209 0 0,-61 46-1884 0 0,19-17-3638 0 0,-9 2-6332 0 0,-5 1-2527 0 0</inkml:trace>
  <inkml:trace contextRef="#ctx0" brushRef="#br0" timeOffset="142609.367">18260 3041 5705 0 0,'0'0'1709'0'0,"0"0"-176"0"0,0 0-44 0 0,0 0-46 0 0,0 0-130 0 0,0 0-233 0 0,0 0-238 0 0,0 0-163 0 0,0 0-113 0 0,0 0-75 0 0,0 0-59 0 0,0 0-56 0 0,-6 4-54 0 0,-17 13-51 0 0,51-9 3080 0 0,-9-14-2762 0 0,-11 4 648 0 0,-21 10-672 0 0,-47 36-314 0 0,59-44-264 0 0,1 0-26 0 0,0 0 4 0 0,0 0 0 0 0,0 0-13 0 0,0 0-16 0 0,22-7-950 0 0,-13 3 37 0 0,-1 1-1038 0 0,-1-1-3367 0 0,0 0-5967 0 0</inkml:trace>
  <inkml:trace contextRef="#ctx0" brushRef="#br0" timeOffset="143355.273">17932 3236 968 0 0,'0'0'2198'0'0,"0"0"-320"0"0,0 0-39 0 0,0 0-15 0 0,0 0-161 0 0,0 0-236 0 0,0 0-272 0 0,0 0-268 0 0,0 0-139 0 0,0 0-60 0 0,0 0-45 0 0,0 0-23 0 0,0 0 20 0 0,-6 2 0 0 0,-18 6-3 0 0,22-6-477 0 0,1 0 1 0 0,-1 0 0 0 0,0 0 0 0 0,0 1 0 0 0,1-1-1 0 0,0 1 1 0 0,-1-1 0 0 0,1 1 0 0 0,0 0 0 0 0,0-1-1 0 0,0 1 1 0 0,1 0 0 0 0,-1 0 0 0 0,1-1 0 0 0,-1 1-1 0 0,1 0 1 0 0,0 0 0 0 0,0 0 0 0 0,0 0 0 0 0,1-1-1 0 0,-1 1 1 0 0,1 0 0 0 0,-1 0 0 0 0,1 0 0 0 0,0-1-1 0 0,0 1 1 0 0,0 0 0 0 0,0-1 0 0 0,1 1-1 0 0,-1-1 1 0 0,1 0 0 0 0,-1 1 0 0 0,1-1 0 0 0,0 0-1 0 0,1 2-160 0 0,2 1 127 0 0,0 1 0 0 0,0-1 0 0 0,1 0 0 0 0,-1 0 0 0 0,1 0 0 0 0,0-1 0 0 0,0 0-1 0 0,1 0 1 0 0,-1-1 0 0 0,1 1 0 0 0,0-1 0 0 0,0-1 0 0 0,0 0 0 0 0,0 0-1 0 0,0 0 1 0 0,1 0 0 0 0,-1-1 0 0 0,0-1 0 0 0,1 1 0 0 0,-1-1 0 0 0,1 0-1 0 0,-1-1 1 0 0,0 0 0 0 0,2 0-127 0 0,-3-1 74 0 0,-1 0 1 0 0,0-1-1 0 0,1 1 0 0 0,-1-1 0 0 0,0 0 0 0 0,0-1 1 0 0,0 1-1 0 0,-1-1 0 0 0,1 0 0 0 0,-1 0 1 0 0,0 0-1 0 0,0-1 0 0 0,0 1 0 0 0,-1-1 0 0 0,0 0 1 0 0,0 0-1 0 0,0 0 0 0 0,0 0 0 0 0,-1-1 0 0 0,1-1-74 0 0,2-9 252 0 0,20 3-4662 0 0,-3 3-2421 0 0,-16 5-445 0 0,-3 5-3070 0 0</inkml:trace>
  <inkml:trace contextRef="#ctx0" brushRef="#br1" timeOffset="155302.33">17260 2282 0 0 0,'0'0'197'0'0,"0"0"311"0"0,0 0-57 0 0,0 0-129 0 0,8-17 4440 0 0,-8 16-4441 0 0,0 1-3 0 0,0 0 13 0 0,-26-29 9740 0 0,-72 14-6143 0 0,38 63-3260 0 0,57-44-648 0 0,1 0 1 0 0,0 0-1 0 0,0 0 1 0 0,0 0-1 0 0,0 0 1 0 0,1 1-1 0 0,0-1 1 0 0,0 0 0 0 0,0 1-1 0 0,0-1 1 0 0,1 1-1 0 0,0-1 1 0 0,0 0-1 0 0,0 1 1 0 0,0-1-1 0 0,1 1 1 0 0,-1-1-1 0 0,1 1 1 0 0,0-1-1 0 0,1 1-20 0 0,48 25 838 0 0,-45-30-754 0 0,0 0 0 0 0,0 0 0 0 0,0 0 0 0 0,0 0 0 0 0,0-1 0 0 0,0 1 0 0 0,0-1 1 0 0,0-1-1 0 0,0 1 0 0 0,-1-1 0 0 0,1 1 0 0 0,0-1 0 0 0,-1-1 0 0 0,1 1 0 0 0,-1-1 0 0 0,0 0 0 0 0,0 0 0 0 0,0 0 0 0 0,0 0 1 0 0,-1 0-1 0 0,1-1 0 0 0,2-3-84 0 0,-3 4 48 0 0,0-1 1 0 0,0 0 0 0 0,0 0 0 0 0,0 0-1 0 0,0 0 1 0 0,-1 0 0 0 0,0 0-1 0 0,0-1 1 0 0,0 1 0 0 0,0-1-1 0 0,-1 0 1 0 0,0 1 0 0 0,0-1 0 0 0,0 0-1 0 0,0 0 1 0 0,-1 0 0 0 0,0 1-1 0 0,0-1 1 0 0,0 0-49 0 0,-3 2 1 0 0,1 1 0 0 0,-1 0 0 0 0,0 0-1 0 0,0 0 1 0 0,0 0 0 0 0,0 1 0 0 0,0-1 0 0 0,-1 1 0 0 0,1 0-1 0 0,0 0 1 0 0,-1 0 0 0 0,1 0 0 0 0,-1 1 0 0 0,1-1-1 0 0,-1 1 1 0 0,1 0 0 0 0,-1 0 0 0 0,1 0 0 0 0,-1 1-1 0 0,1-1 1 0 0,-1 1 0 0 0,1 0 0 0 0,-1 0-1 0 0,-55 23-8 0 0,58-20 5 0 0,1 0-1 0 0,-1-1 1 0 0,1 1 0 0 0,0 0 0 0 0,0 0-1 0 0,0 0 1 0 0,0-1 0 0 0,1 1 0 0 0,-1 0-1 0 0,1-1 1 0 0,0 1 0 0 0,0 0 0 0 0,0-1-1 0 0,1 1 1 0 0,-1-1 0 0 0,1 1 0 0 0,0-1-1 0 0,0 0 1 0 0,0 0 0 0 0,0 0 0 0 0,1 0-1 0 0,-1 0 1 0 0,3 2 3 0 0,-4-4 16 0 0,0 1 0 0 0,1-1 0 0 0,-1 0-1 0 0,1 1 1 0 0,-1-1 0 0 0,1 0 0 0 0,-1 0 0 0 0,1 0 0 0 0,0 0-1 0 0,-1 0 1 0 0,1 0 0 0 0,0 0 0 0 0,0-1 0 0 0,0 1 0 0 0,0-1-1 0 0,0 1 1 0 0,0-1 0 0 0,-1 0 0 0 0,1 0 0 0 0,0 0 0 0 0,0 0-1 0 0,0 0 1 0 0,0 0 0 0 0,0 0 0 0 0,0 0 0 0 0,0-1 0 0 0,0 1-1 0 0,0-1 1 0 0,-1 0 0 0 0,1 0 0 0 0,0 1 0 0 0,0-1-1 0 0,-1 0 1 0 0,1 0 0 0 0,0 0 0 0 0,-1-1 0 0 0,1 1 0 0 0,0-2-16 0 0,2 1 29 0 0,0-1 0 0 0,-1 0 1 0 0,1 0-1 0 0,-1-1 1 0 0,0 1-1 0 0,0-1 0 0 0,0 1 1 0 0,0-1-1 0 0,-1 0 1 0 0,1 0-1 0 0,-1 0 0 0 0,0 0 1 0 0,0-1-1 0 0,-1 1 1 0 0,1 0-1 0 0,-1-1 0 0 0,0 1 1 0 0,0-1-1 0 0,-1 0 1 0 0,1 1-1 0 0,-1-1 0 0 0,0 0 1 0 0,0 1-30 0 0,-2 2-5 0 0,0 0 1 0 0,0 0-1 0 0,-1 0 1 0 0,1 0-1 0 0,0 1 1 0 0,0-1-1 0 0,-1 1 0 0 0,1-1 1 0 0,-1 1-1 0 0,0 0 1 0 0,1 0-1 0 0,-1 0 1 0 0,0 1-1 0 0,1-1 1 0 0,-1 1-1 0 0,0-1 1 0 0,0 1-1 0 0,0 0 0 0 0,1 0 1 0 0,-1 0-1 0 0,0 0 1 0 0,0 1-1 0 0,0-1 1 0 0,1 1-1 0 0,-2 0 5 0 0,-7-1-32 0 0,7 0 22 0 0,0 1-1 0 0,1-1 0 0 0,-1 1 0 0 0,0-1 1 0 0,0 1-1 0 0,0 0 0 0 0,1 1 0 0 0,-1-1 1 0 0,1 1-1 0 0,-1-1 0 0 0,1 1 0 0 0,0 0 1 0 0,-1 1-1 0 0,1-1 0 0 0,0 0 0 0 0,0 1 1 0 0,1 0 10 0 0,2-1 2 0 0,0 0 1 0 0,1 0-1 0 0,-1 0 0 0 0,1 0 1 0 0,-1 0-1 0 0,1 0 0 0 0,0 0 1 0 0,0 0-1 0 0,0 0 1 0 0,0 0-1 0 0,0 0 0 0 0,1 0 1 0 0,-1-1-1 0 0,1 1 1 0 0,-1-1-1 0 0,1 1 0 0 0,-1-1 1 0 0,1 1-1 0 0,0-1 1 0 0,-1 0-1 0 0,1 0 0 0 0,0 0 1 0 0,0 0-1 0 0,0 0 1 0 0,0 0-1 0 0,0 0 0 0 0,0-1 1 0 0,0 1-1 0 0,1-1 1 0 0,-1 0-1 0 0,0 1 0 0 0,0-1 1 0 0,0 0-1 0 0,0 0 1 0 0,1 0-1 0 0,-1-1 0 0 0,0 1 1 0 0,0 0-1 0 0,0-1-2 0 0,77 1 281 0 0,-79-1-326 0 0,1 0-1 0 0,0-1 1 0 0,0 1-1 0 0,-1-1 1 0 0,1 1-1 0 0,-1-1 1 0 0,1 1-1 0 0,-1-1 1 0 0,0 1-1 0 0,0-1 1 0 0,0 1-1 0 0,0-1 0 0 0,0 1 1 0 0,0-1-1 0 0,0 1 1 0 0,0-1-1 0 0,0 1 1 0 0,-1-1-1 0 0,1 1 1 0 0,0-1-1 0 0,-1 1 1 0 0,0-1-1 0 0,1 1 1 0 0,-1 0-1 0 0,0-1 0 0 0,0 1 1 0 0,0-1 45 0 0,-5-7-1762 0 0,0 4-3196 0 0,3 1-7035 0 0</inkml:trace>
  <inkml:trace contextRef="#ctx0" brushRef="#br0" timeOffset="160648.847">16708 2109 0 0 0,'3'3'64'0'0,"-2"-2"256"0"0,-1-1 68 0 0,0 0 31 0 0,0 0 85 0 0,-1 1 1653 0 0,-2 4 19660 0 0,2-4-19269 0 0,0-1-5782 0 0,-77-26 4478 0 0,-23 16-557 0 0,27 49-433 0 0,67-32-232 0 0,1-1-1 0 0,0 1 0 0 0,0 0 1 0 0,0 0-1 0 0,1 0 0 0 0,0 1 1 0 0,0 0-1 0 0,1 0 1 0 0,0 0-1 0 0,1 1 0 0 0,0-1 1 0 0,0 1-1 0 0,0 0 0 0 0,1 0 1 0 0,1 0-1 0 0,0 0 0 0 0,0 0 1 0 0,0 0-1 0 0,1 0 0 0 0,1 7-21 0 0,0-9 38 0 0,0 0-1 0 0,0 0 1 0 0,0 0-1 0 0,1 0 1 0 0,0 0-1 0 0,0 0 1 0 0,1-1-1 0 0,0 1 1 0 0,0-1-1 0 0,1 1 1 0 0,-1-1-1 0 0,1 0 1 0 0,1-1-1 0 0,-1 1 1 0 0,1-1-1 0 0,0 1 1 0 0,0-2-1 0 0,1 1 1 0 0,-1 0-1 0 0,1-1 1 0 0,0 0 0 0 0,0-1-1 0 0,0 1 1 0 0,1-1-1 0 0,0 0 1 0 0,-1-1-1 0 0,1 1 1 0 0,0-1-1 0 0,0-1 1 0 0,0 1-1 0 0,4-1-37 0 0,3 0 102 0 0,-1 0 0 0 0,1 0 1 0 0,-1-2-1 0 0,1 0 0 0 0,-1 0 0 0 0,1-1 0 0 0,-1-1 0 0 0,0 0 0 0 0,0-1 0 0 0,0-1 1 0 0,-1 0-1 0 0,13-6-102 0 0,-55 7-519 0 0,17 10-9239 0 0,13-5-2619 0 0</inkml:trace>
  <inkml:trace contextRef="#ctx0" brushRef="#br0" timeOffset="165467.525">17619 2249 0 0 0,'0'0'581'0'0,"0"0"152"0"0,0 0 57 0 0,0 0 85 0 0,0 0 106 0 0,0 0 75 0 0,0 0-4 0 0,0 0-77 0 0,0 0-132 0 0,0 0-159 0 0,17 5 2104 0 0,3-1-1802 0 0,0 0-1 0 0,1-1 0 0 0,0-1 0 0 0,-1-2 0 0 0,1 1 0 0 0,18-4-985 0 0,14 2 908 0 0,192-14 1367 0 0,-155 22-1829 0 0,-46 1-96 0 0,1-2 1 0 0,1-2-1 0 0,-1-3 1 0 0,1-1-1 0 0,5-2-350 0 0,37 0 395 0 0,-68 2-590 0 0,13 0 753 0 0,-27 4-5770 0 0,-9 0-1552 0 0,-2-1-4668 0 0</inkml:trace>
  <inkml:trace contextRef="#ctx0" brushRef="#br0" timeOffset="166901.253">17717 1126 1632 0 0,'0'0'2007'0'0,"0"0"-313"0"0,0 0-139 0 0,0 0 67 0 0,0 0 128 0 0,0 0 7 0 0,0 0-146 0 0,0 0-269 0 0,0 0-314 0 0,0 0-234 0 0,0 0-166 0 0,0-5-99 0 0,1-14-46 0 0,0 14-22 0 0,-1 5-7 0 0,0 0-43 0 0,0 0-47 0 0,0 0-58 0 0,0 0-47 0 0,0 0-38 0 0,0 0-40 0 0,0 18 463 0 0,-2 287 1260 0 0,2-302-1877 0 0,0 1 1 0 0,1-1-1 0 0,-1 0 0 0 0,1 0 0 0 0,0 0 1 0 0,0 0-1 0 0,0 0 0 0 0,0 0 1 0 0,1 0-1 0 0,-1 0 0 0 0,1-1 0 0 0,-1 1 1 0 0,1 0-1 0 0,0-1 0 0 0,0 1 0 0 0,1-1 1 0 0,-1 0-1 0 0,0 0 0 0 0,1 0 1 0 0,-1 0-1 0 0,1 0 0 0 0,0 0 0 0 0,-1-1 1 0 0,1 1-1 0 0,0-1 0 0 0,0 0 1 0 0,0 0-1 0 0,0 0 0 0 0,0 0 0 0 0,0 0 1 0 0,0-1-1 0 0,1 1 0 0 0,-1-1 0 0 0,0 0 1 0 0,0 0-1 0 0,0 0 0 0 0,1 0 1 0 0,-1-1-1 0 0,0 1 0 0 0,0-1 0 0 0,0 0 1 0 0,0 0-1 0 0,0 0 0 0 0,0 0 0 0 0,0-1 1 0 0,0 1-1 0 0,-1-1 0 0 0,1 1 1 0 0,0-1-1 0 0,-1 0 0 0 0,1 0 0 0 0,-1-1 1 0 0,1 0-28 0 0,27-33 105 0 0,-2-2 0 0 0,-1 0 0 0 0,-2-2 0 0 0,-1-1 1 0 0,-3-1-1 0 0,-1-1 0 0 0,-2-1-105 0 0,4-33 249 0 0,-22 76-205 0 0,0 1-22 0 0,0 0-10 0 0,0 0-19 0 0,0 0-17 0 0,0 0-8 0 0,0 0 13 0 0,-1 16-65 0 0,-1 18 110 0 0,1 1 0 0 0,2 0 0 0 0,2 0-1 0 0,1-1 1 0 0,2 1 0 0 0,8 29-26 0 0,-5-24 21 0 0,-3 1 0 0 0,-1 0-1 0 0,-3 0 1 0 0,-1 1 0 0 0,-2 14-21 0 0,0-40 13 0 0,-1-1-1 0 0,0 1 1 0 0,-2-1-1 0 0,0 1 1 0 0,0-1 0 0 0,-1 0-1 0 0,-1-1 1 0 0,0 1 0 0 0,-1-1-1 0 0,-1-1 1 0 0,0 1 0 0 0,-1-1-1 0 0,-1-1 1 0 0,0 1-1 0 0,0-2 1 0 0,-1 1 0 0 0,-9 6-13 0 0,-28 1 616 0 0,45-48-323 0 0,6 3-372 0 0,1 0 1 0 0,2 1-1 0 0,0 0 0 0 0,2 0 1 0 0,1 1-1 0 0,1 0 0 0 0,1 0 1 0 0,1 1-1 0 0,0 1 0 0 0,2 0 0 0 0,4-4 79 0 0,-3 2-615 0 0,-9 8-1718 0 0,-6 11-1509 0 0,0 0-4527 0 0,0 4-2969 0 0</inkml:trace>
  <inkml:trace contextRef="#ctx0" brushRef="#br0" timeOffset="167283.509">18531 1358 9290 0 0,'0'0'1890'0'0,"0"0"-338"0"0,0 0-34 0 0,0 0 41 0 0,0 0-142 0 0,0 0-272 0 0,0 0-287 0 0,0 0-219 0 0,0 0-112 0 0,0 0-60 0 0,0 0-39 0 0,0 0-16 0 0,0 0 0 0 0,-12 5-16 0 0,-68 28 580 0 0,74-29-862 0 0,0 0 1 0 0,0 0-1 0 0,1 1 0 0 0,-1 0 0 0 0,1 0 0 0 0,0 0 0 0 0,0 1 0 0 0,1 0 1 0 0,-1 0-1 0 0,1 0 0 0 0,1 0 0 0 0,-1 2-114 0 0,3-5 23 0 0,1-1-1 0 0,-1 1 1 0 0,1 0 0 0 0,0 0 0 0 0,0 0-1 0 0,0 0 1 0 0,0 0 0 0 0,1 0 0 0 0,-1 0-1 0 0,1 0 1 0 0,0 0 0 0 0,0-1-1 0 0,0 1 1 0 0,0 0 0 0 0,0-1 0 0 0,0 1-1 0 0,1 0 1 0 0,-1-1 0 0 0,1 0 0 0 0,0 1-1 0 0,0-1 1 0 0,0 0 0 0 0,0 0-1 0 0,0 0 1 0 0,0 0 0 0 0,1 0 0 0 0,-1 0-1 0 0,1-1 1 0 0,-1 1 0 0 0,1-1 0 0 0,-1 0-1 0 0,1 0 1 0 0,0 0 0 0 0,0 0-1 0 0,-1 0 1 0 0,1 0 0 0 0,0-1 0 0 0,0 1-1 0 0,0-1 1 0 0,0 0 0 0 0,0 0 0 0 0,0 0-1 0 0,0 0 1 0 0,0-1 0 0 0,0 1-1 0 0,0-1 1 0 0,0 0-23 0 0,30-19-4202 0 0,-23 10-3302 0 0,-3 3-4137 0 0</inkml:trace>
  <inkml:trace contextRef="#ctx0" brushRef="#br0" timeOffset="168116.285">17982 666 0 0 0,'0'0'1454'0'0,"0"0"130"0"0,0 0 216 0 0,0 0 102 0 0,0 0 17 0 0,0 0-56 0 0,0 0-160 0 0,0 0-172 0 0,0 0-225 0 0,0 0-258 0 0,0 0-224 0 0,0 0-177 0 0,0 0-139 0 0,0-2-113 0 0,-1-7-12 0 0,2 16 582 0 0,6 19 417 0 0,2 97 873 0 0,-10-81-2028 0 0,0-28-281 0 0,0-10-6 0 0,1-1 0 0 0,-1 1 0 0 0,0 0 0 0 0,1-1 0 0 0,0 1 0 0 0,0 0 0 0 0,0-1 0 0 0,0 1 0 0 0,1 0 1 0 0,-1-1-1 0 0,1 1 0 0 0,0 0 0 0 0,0-1 0 0 0,1 1 0 0 0,-1-1 0 0 0,1 0 0 0 0,-1 1 0 0 0,1-1 0 0 0,0 0 0 0 0,0 0 0 0 0,0 0 0 0 0,1 0 0 0 0,-1 0 0 0 0,1-1 0 0 0,0 1 0 0 0,-1-1 0 0 0,4 2 60 0 0,1 0-1617 0 0,-2-2-2636 0 0,-1-1-6819 0 0</inkml:trace>
  <inkml:trace contextRef="#ctx0" brushRef="#br0" timeOffset="169944.292">18120 1826 1640 0 0,'0'0'1739'0'0,"0"0"14"0"0,0 0 23 0 0,0 0 43 0 0,0 0-33 0 0,0 0-168 0 0,0 0-194 0 0,0 0-187 0 0,0 0-155 0 0,0 0-116 0 0,0 0-112 0 0,0 0-81 0 0,0 0-63 0 0,0-3 3786 0 0,2 279-2433 0 0,10-241-1953 0 0,-8 17 698 0 0,-4-51-803 0 0,0 13 31 0 0,0-14-23 0 0,4 5 1042 0 0,-38-50-909 0 0,-56-36-233 0 0,54 40 83 0 0,36 40 0 0 0,1 0-1 0 0,-1 0 1 0 0,0 0 0 0 0,0 1-1 0 0,1-1 1 0 0,-1 0-1 0 0,0 0 1 0 0,1 1 0 0 0,-1-1-1 0 0,1 0 1 0 0,-1 0 0 0 0,1 1-1 0 0,-1-1 1 0 0,1 0 0 0 0,-1 1-1 0 0,1-1 1 0 0,0 1 0 0 0,-1-1-1 0 0,1 1 1 0 0,0-1 0 0 0,0 1-1 0 0,-1 0 1 0 0,1-1-1 0 0,0 1 1 0 0,0 0 0 0 0,0-1-1 0 0,-1 1 1 0 0,1 0 0 0 0,0 0-1 0 0,0 0 1 0 0,0 0 0 0 0,0 0-1 0 0,0 0 1 0 0,-1 0 0 0 0,1 0-1 0 0,0 0 1 0 0,0 0 0 0 0,0 1-1 0 0,0-1 1 0 0,-1 0-1 0 0,1 0 1 0 0,0 1 0 0 0,0-1-1 0 0,0 0 1 0 0,-1 1 0 0 0,1-1-1 0 0,0 1 1 0 0,-1-1 0 0 0,1 1-1 0 0,0 0 5 0 0,4-1-6 0 0,175-22 89 0 0,-99 8-38 0 0,-50 10-100 0 0,-55 34 221 0 0,-33 24-109 0 0,17-14-21 0 0,33-31-22 0 0,0-1 1 0 0,0 0-1 0 0,-1-1 1 0 0,0 0-1 0 0,0 0 0 0 0,-1-1 1 0 0,0 0-1 0 0,0 0 1 0 0,0-1-1 0 0,-3 1-14 0 0,-15 11 19 0 0,27-16-38 0 0,0-1 11 0 0,0 0 24 0 0,0 0-25 0 0,0 0-18 0 0,0 0-16 0 0,0 0-6 0 0,0 0-28 0 0,23 0-2100 0 0,-20 0 1453 0 0,4 0-1688 0 0,-3-1-2727 0 0,0-2-7065 0 0</inkml:trace>
  <inkml:trace contextRef="#ctx0" brushRef="#br0" timeOffset="177406.182">19375 176 1688 0 0,'0'0'2353'0'0,"0"0"-549"0"0,0 0-255 0 0,0 0 60 0 0,0 0 153 0 0,0 0 4 0 0,0 0-229 0 0,0 0-388 0 0,0 0-380 0 0,0 0-251 0 0,0 0-121 0 0,1-4-8 0 0,3-6 894 0 0,-4 43 1051 0 0,-1-10-1855 0 0,-1 48 38 0 0,-4 0 0 0 0,-2-1 1 0 0,-4 0-1 0 0,-2-1 0 0 0,-4 0 0 0 0,-3 0-517 0 0,-16 37-140 0 0,37-106 39 0 0,0 0-14 0 0,0 0-76 0 0,0 0-87 0 0,22-55-2005 0 0,7-30-302 0 0,-11 22-2114 0 0,-2-2 0 0 0,-3 0 0 0 0,-3 0 0 0 0,0-33 4699 0 0,-8-12-870 0 0,-2 63 5436 0 0,0 4 9499 0 0,0 51-12120 0 0,7 40 507 0 0,103 276 297 0 0,-98-289-2665 0 0,-9-20-56 0 0,2-1 1 0 0,0 1 0 0 0,0-1-1 0 0,2 0 1 0 0,0-1-1 0 0,0 1 1 0 0,1-1 0 0 0,1-1-1 0 0,0 0 1 0 0,0 0-1 0 0,5 3-28 0 0,-13-14 30 0 0,-1-1 0 0 0,1 1 0 0 0,0 0 0 0 0,0-1 0 0 0,0 1 0 0 0,0-1 0 0 0,0 1 0 0 0,-1-1 0 0 0,1 1 0 0 0,0-1 0 0 0,0 0 0 0 0,0 1 0 0 0,0-1 0 0 0,0 0 0 0 0,0 0 0 0 0,0 0 0 0 0,1 1 0 0 0,-1-1 0 0 0,0 0 0 0 0,0-1 0 0 0,0 1 0 0 0,0 0 0 0 0,0 0 0 0 0,0 0 0 0 0,0-1 0 0 0,0 1 0 0 0,0 0 0 0 0,0-1 0 0 0,0 1 0 0 0,-1-1 0 0 0,1 1 1 0 0,0-1-1 0 0,0 1 0 0 0,0-1 0 0 0,0 0 0 0 0,-1 1 0 0 0,1-1 0 0 0,0 0 0 0 0,-1 0 0 0 0,1 0 0 0 0,0 0 0 0 0,-1 1 0 0 0,1-1 0 0 0,-1 0 0 0 0,1 0 0 0 0,-1 0 0 0 0,0 0 0 0 0,1 0 0 0 0,-1 0 0 0 0,0-1-30 0 0,15-54 548 0 0,34-375-64 0 0,-30 247-972 0 0,-19 184 268 0 0,0 0-84 0 0,0 0-104 0 0,-2 18-1190 0 0,0 26-2255 0 0,2-15-5091 0 0,0-21-2263 0 0</inkml:trace>
  <inkml:trace contextRef="#ctx0" brushRef="#br0" timeOffset="177868.202">19998 412 1520 0 0,'0'0'1601'0'0,"0"0"-292"0"0,0 0 65 0 0,0 0 153 0 0,0 0 93 0 0,0 0-22 0 0,0 0-146 0 0,0 0-147 0 0,0 0-103 0 0,0 0-53 0 0,0 0-52 0 0,0 0-23 0 0,0 0-46 0 0,2-6-62 0 0,9-19-77 0 0,-29 46 955 0 0,13-8-1818 0 0,0 0 0 0 0,0 0 0 0 0,1 1 0 0 0,1 0 0 0 0,0 0 0 0 0,1 0 0 0 0,1 0-1 0 0,0 0 1 0 0,1 1 0 0 0,1 1-26 0 0,-1-13 28 0 0,0 1-1 0 0,1 0 0 0 0,-1-1 0 0 0,1 1 1 0 0,0-1-1 0 0,0 1 0 0 0,1-1 1 0 0,-1 1-1 0 0,1-1 0 0 0,-1 0 1 0 0,1 0-1 0 0,0 0 0 0 0,1 0 0 0 0,-1 0 1 0 0,0 0-1 0 0,1 0 0 0 0,-1-1 1 0 0,1 1-1 0 0,0-1 0 0 0,0 0 1 0 0,0 0-1 0 0,0 0 0 0 0,0 0 0 0 0,0-1 1 0 0,1 1-1 0 0,-1-1 0 0 0,1 1 1 0 0,-1-1-1 0 0,1-1 0 0 0,-1 1 1 0 0,1 0-1 0 0,0-1 0 0 0,-1 1 0 0 0,3-1-27 0 0,-2 0 59 0 0,-1-1 0 0 0,1 1 0 0 0,0 0-1 0 0,-1-1 1 0 0,1 0 0 0 0,0 0 0 0 0,-1 0-1 0 0,1 0 1 0 0,-1-1 0 0 0,0 1-1 0 0,1-1 1 0 0,-1 0 0 0 0,0 0 0 0 0,0 0-1 0 0,0-1 1 0 0,0 1 0 0 0,-1 0 0 0 0,1-1-1 0 0,0 0 1 0 0,-1 0 0 0 0,0 0 0 0 0,0 0-1 0 0,0 0 1 0 0,0 0 0 0 0,0 0-1 0 0,-1-1 1 0 0,1 1 0 0 0,-1-1 0 0 0,0-1-59 0 0,10-111 670 0 0,-12 110-730 0 0,0 0 1 0 0,-1 0-1 0 0,0 0 0 0 0,0 1 0 0 0,0-1 0 0 0,-1 1 0 0 0,0-1 0 0 0,0 1 0 0 0,0 0 1 0 0,-1 0-1 0 0,0 0 0 0 0,0 1 0 0 0,0-1 0 0 0,0 1 0 0 0,-1 0 0 0 0,0 0 0 0 0,1 1 1 0 0,-1-1-1 0 0,-1 1 0 0 0,1 0 0 0 0,0 1 0 0 0,-1-1 0 0 0,0 1 0 0 0,1 0 1 0 0,-1 0-1 0 0,-6 0 60 0 0,-24-2-4539 0 0,2 10-3950 0 0,24-3-2931 0 0</inkml:trace>
  <inkml:trace contextRef="#ctx0" brushRef="#br0" timeOffset="178284.738">20462 25 9034 0 0,'0'0'2514'0'0,"0"0"-347"0"0,0 0-228 0 0,0 0-157 0 0,0 0-253 0 0,0 0-390 0 0,0 0-383 0 0,0 0-242 0 0,0 0-97 0 0,0 0 2 0 0,0 0 28 0 0,0 0 22 0 0,0 0 1 0 0,-5 19-40 0 0,-25 121 615 0 0,24 88 238 0 0,23-55-1105 0 0,-10-89-164 0 0,-7-83-40 0 0,0-1-18 0 0,0 0 15 0 0,0 0-31 0 0,-9-15-1019 0 0,-24-46-5573 0 0,22 39-1806 0 0,7 13-1740 0 0</inkml:trace>
  <inkml:trace contextRef="#ctx0" brushRef="#br0" timeOffset="178534.078">20200 349 10674 0 0,'0'0'2177'0'0,"0"0"-454"0"0,0 0-278 0 0,0 0-159 0 0,0 0-162 0 0,0 0-170 0 0,0 0-129 0 0,0 0-71 0 0,0 0-29 0 0,0 0-25 0 0,0 0-18 0 0,0 0-51 0 0,0 0-92 0 0,30-6-97 0 0,93-21-111 0 0,14 15 132 0 0,-97 13-590 0 0,-19-1-428 0 0,18-1-614 0 0,-15 7-8283 0 0,-20-3-1991 0 0</inkml:trace>
  <inkml:trace contextRef="#ctx0" brushRef="#br0" timeOffset="178911.522">20657 419 5353 0 0,'0'0'1913'0'0,"0"0"-57"0"0,0 0 123 0 0,0 0-65 0 0,0 0-275 0 0,0 0-296 0 0,0 0-196 0 0,0 0-131 0 0,0 0-115 0 0,0 0-95 0 0,0 0-97 0 0,0 0-72 0 0,0 0-49 0 0,26 7-35 0 0,83 20-54 0 0,-59-24 378 0 0,-45-4-810 0 0,-1 0-1 0 0,1-1 0 0 0,-1 1 0 0 0,1-1 1 0 0,-1 0-1 0 0,0 0 0 0 0,0-1 0 0 0,0 1 0 0 0,0-1 1 0 0,0 0-1 0 0,0 0 0 0 0,-1 0 0 0 0,0-1 1 0 0,1 1-1 0 0,-1-1 0 0 0,0 0 0 0 0,-1 0 0 0 0,1 0 1 0 0,-1 0-1 0 0,0 0 0 0 0,0 0 0 0 0,0-1 1 0 0,0 1-1 0 0,-1-1 0 0 0,0 1 0 0 0,0-1 0 0 0,0 0 1 0 0,0 1-1 0 0,-1-1 0 0 0,0 0 0 0 0,0 0 1 0 0,0 1-1 0 0,0-1 0 0 0,-1 0 0 0 0,0 0-66 0 0,-3 1-16 0 0,1 1-1 0 0,-1-1 1 0 0,-1 1-1 0 0,1-1 0 0 0,0 1 1 0 0,-1 0-1 0 0,0 1 1 0 0,1-1-1 0 0,-1 1 0 0 0,0 0 1 0 0,0 0-1 0 0,-1 0 1 0 0,1 1-1 0 0,0 0 1 0 0,0 0-1 0 0,-1 0 0 0 0,1 1 1 0 0,0 0-1 0 0,-1 0 1 0 0,1 0-1 0 0,-3 1 17 0 0,-1-1-26 0 0,-1 0 0 0 0,0 1 0 0 0,1 0 0 0 0,-1 1 1 0 0,1 0-1 0 0,0 0 0 0 0,-1 1 0 0 0,1 0 0 0 0,0 1 0 0 0,1-1 0 0 0,-1 2 0 0 0,1 0 0 0 0,0 0 0 0 0,0 0 0 0 0,0 1 0 0 0,-6 6 26 0 0,10-8 7 0 0,-1 0-1 0 0,1 0 0 0 0,0 1 0 0 0,1-1 1 0 0,-1 1-1 0 0,1 0 0 0 0,0 0 0 0 0,0 0 1 0 0,0 1-1 0 0,1-1 0 0 0,0 1 0 0 0,0 0 0 0 0,0-1 1 0 0,1 1-1 0 0,0 0 0 0 0,0 0 0 0 0,0 0 1 0 0,1 0-1 0 0,0 0 0 0 0,0 0 0 0 0,0 0 1 0 0,1-1-1 0 0,0 1 0 0 0,0 0 0 0 0,1 0 0 0 0,-1 0 1 0 0,1-1-1 0 0,0 1 0 0 0,1-1 0 0 0,0 1 1 0 0,-1-1-1 0 0,2 0 0 0 0,-1 0 0 0 0,0 0 1 0 0,1-1-1 0 0,0 1 0 0 0,0-1 0 0 0,1 0 1 0 0,-1 0-1 0 0,1 0 0 0 0,0-1 0 0 0,0 0 0 0 0,3 2-6 0 0,13 5 43 0 0,0-1-1 0 0,0-2 1 0 0,1 0-1 0 0,0-1 0 0 0,0-1 1 0 0,0-1-1 0 0,9 0-42 0 0,10-1-3678 0 0,0-2-3930 0 0,-39-1-4051 0 0</inkml:trace>
  <inkml:trace contextRef="#ctx0" brushRef="#br0" timeOffset="179485.407">19037 968 7186 0 0,'0'0'1465'0'0,"0"0"-306"0"0,0 0 141 0 0,0 0 343 0 0,0 0 158 0 0,0 0-162 0 0,0 0-306 0 0,0 0-230 0 0,0 0-146 0 0,0 0-103 0 0,0 0-40 0 0,37 3-34 0 0,119 8-29 0 0,-33-22 553 0 0,500-114 897 0 0,-211 60-2073 0 0,-42 30-60 0 0,-256 4-66 0 0,-105 26-80 0 0,-8 5-306 0 0,-9 14-523 0 0,-1 1-245 0 0,3-10-2895 0 0,3-1-5052 0 0,1-1-1722 0 0</inkml:trace>
  <inkml:trace contextRef="#ctx0" brushRef="#br0" timeOffset="180042.069">21264 353 8402 0 0,'0'0'2676'0'0,"0"0"-570"0"0,0 0-304 0 0,0 0-90 0 0,0 0-225 0 0,0 0-313 0 0,0 0-239 0 0,0 0-173 0 0,0 0-89 0 0,0 0-77 0 0,0 0-85 0 0,0 0-65 0 0,-6-2-59 0 0,4 1-544 0 0,0 0 246 0 0,0 0 0 0 0,0 0 0 0 0,1 1-1 0 0,-1-1 1 0 0,0 0 0 0 0,0 1 0 0 0,0-1 0 0 0,0 1 0 0 0,0-1 0 0 0,0 1 0 0 0,0 0 0 0 0,0 0 0 0 0,0 0-1 0 0,0 0 1 0 0,0 0 0 0 0,0 1 0 0 0,0-1 0 0 0,0 1 0 0 0,0-1 0 0 0,0 1 0 0 0,1 0 0 0 0,-1-1 0 0 0,0 1-1 0 0,0 0 1 0 0,0 0 0 0 0,1 0 0 0 0,-1 0-89 0 0,33-32 1395 0 0,-30 30-1285 0 0,-1 1-12 0 0,0 0-12 0 0,0 0 0 0 0,0 0-24 0 0,0 0-14 0 0,0 0-6 0 0,0 0 0 0 0,-16 4-56 0 0,-10 24-479 0 0,18-13-7152 0 0,6-10 1775 0 0,0-2-5877 0 0</inkml:trace>
  <inkml:trace contextRef="#ctx0" brushRef="#br0" timeOffset="180425.72">21209 559 10538 0 0,'0'0'2449'0'0,"0"0"-698"0"0,0 0-260 0 0,0 0-8 0 0,0 0-108 0 0,0 0-214 0 0,0 0-248 0 0,0 0-203 0 0,0 0-107 0 0,0 0-91 0 0,0 0-30 0 0,0 0-16 0 0,0 0-36 0 0,-5 16 505 0 0,-18 23-11 0 0,23-38-908 0 0,0-1 8 0 0,30-20 593 0 0,-30 13-362 0 0,-1 8-908 0 0,-2 2 1180 0 0,5-3-7109 0 0,0 0-3499 0 0</inkml:trace>
  <inkml:trace contextRef="#ctx0" brushRef="#br0" timeOffset="190699.347">22177 103 5329 0 0,'0'0'1774'0'0,"0"0"-230"0"0,0 0-26 0 0,0 0 70 0 0,0 0 81 0 0,0 0-113 0 0,0 0-252 0 0,0 0-224 0 0,0 0-227 0 0,0 0-175 0 0,0 0-94 0 0,-11-5-46 0 0,-38-12-22 0 0,45 16-392 0 0,-1 0 0 0 0,1 1-1 0 0,0-1 1 0 0,0 1 0 0 0,0 0 0 0 0,0 0 0 0 0,0 0-1 0 0,0 1 1 0 0,-1 0 0 0 0,1-1 0 0 0,0 1 0 0 0,0 1-1 0 0,0-1 1 0 0,1 0 0 0 0,-1 1 0 0 0,0 0 0 0 0,0 0-1 0 0,1 0 1 0 0,-1 0 0 0 0,1 1-124 0 0,-20 9 645 0 0,9-4-495 0 0,0 1 0 0 0,0 0 0 0 0,0 0 0 0 0,1 2 0 0 0,1 0 0 0 0,0 0 0 0 0,0 1 0 0 0,1 0 0 0 0,1 1 0 0 0,0 0 0 0 0,0 1-1 0 0,2 0 1 0 0,0 1 0 0 0,0 0 0 0 0,1 0 0 0 0,1 0 0 0 0,1 1 0 0 0,0 0 0 0 0,1 0 0 0 0,1 0 0 0 0,0 1 0 0 0,1-1 0 0 0,1 1 0 0 0,1-1 0 0 0,0 1 0 0 0,1 6-150 0 0,1-13 74 0 0,1 0-1 0 0,-1 0 0 0 0,1 0 1 0 0,1 0-1 0 0,0-1 0 0 0,0 1 1 0 0,1-1-1 0 0,0 0 0 0 0,1-1 1 0 0,0 1-1 0 0,0-1 0 0 0,1 0 1 0 0,0 0-1 0 0,0-1 0 0 0,1 0 1 0 0,0-1-1 0 0,0 1 1 0 0,1-2-1 0 0,0 1 0 0 0,-1-1 1 0 0,2 0-1 0 0,-1-1 0 0 0,1 0 1 0 0,-1-1-1 0 0,1 0 0 0 0,8 2-73 0 0,145 2 635 0 0,-113-30-384 0 0,-50 24-347 0 0,0-1-1 0 0,0 0 1 0 0,-1 0 0 0 0,1 1 0 0 0,0-1-1 0 0,-1 0 1 0 0,1 0 0 0 0,0 0 0 0 0,-1 1 0 0 0,1-1-1 0 0,0 0 1 0 0,-1 0 0 0 0,1 0 0 0 0,0 0-1 0 0,-1 0 1 0 0,1 0 0 0 0,0 0 0 0 0,-1 0 0 0 0,1 0-1 0 0,0 0 1 0 0,-1 0 0 0 0,1 0 0 0 0,-1 0-1 0 0,1 0 1 0 0,0 0 0 0 0,-1 0 0 0 0,1-1 0 0 0,0 1-1 0 0,-1 0 1 0 0,1 0 0 0 0,0 0 0 0 0,-1 0-1 0 0,1-1 1 0 0,0 1 0 0 0,0 0 0 0 0,-1 0 0 0 0,1-1-1 0 0,0 1 1 0 0,0 0 0 0 0,-1-1 0 0 0,1 1-1 0 0,0 0 1 0 0,0 0 0 0 0,0-1 0 0 0,0 1 0 0 0,-1-1 96 0 0,-5 8-3414 0 0,1-4-1704 0 0,4-2 2999 0 0,-2 3-10411 0 0</inkml:trace>
  <inkml:trace contextRef="#ctx0" brushRef="#br0" timeOffset="191261.211">22706 158 15843 0 0,'0'0'1249'0'0,"0"0"-481"0"0,0 0-240 0 0,0 0-120 0 0,0 0-104 0 0,0 0-152 0 0,0 0-112 0 0,0 0-48 0 0,0 0-24 0 0,0 0-112 0 0,0 0-96 0 0,0 0-240 0 0,0 0-560 0 0,0 0-1721 0 0,-15 110-8521 0 0</inkml:trace>
  <inkml:trace contextRef="#ctx0" brushRef="#br0" timeOffset="191091.616">22706 530 13379 0 0,'0'0'1652'0'0,"0"0"-596"0"0,0 0-255 0 0,0 0 91 0 0,0 0 72 0 0,0 0-88 0 0,0 0-132 0 0,0 0-92 0 0,0 0-22 0 0,0 0 35 0 0,0 0 17 0 0,0 0-15 0 0,0 0-11 0 0,1 5-21 0 0,3 199 2847 0 0,-4-203-3640 0 0,0-1-64 0 0,0 0-82 0 0,0 0-191 0 0,12-10-7015 0 0,-9 6 1849 0 0,-1-1-6110 0 0</inkml:trace>
  <inkml:trace contextRef="#ctx0" brushRef="#br0" timeOffset="191773.968">23105 423 10746 0 0,'0'0'2070'0'0,"0"0"-732"0"0,0 0-211 0 0,0 0 132 0 0,0 0 17 0 0,0 0-111 0 0,0 0-180 0 0,0 0-209 0 0,0 0-141 0 0,0 0-82 0 0,0 0-58 0 0,0 0-26 0 0,0 0-1 0 0,-4 4-17 0 0,-105 62 1703 0 0,107-65-2150 0 0,1 0 1 0 0,-1 0-1 0 0,1 1 0 0 0,0-1 1 0 0,0 0-1 0 0,0 1 0 0 0,0-1 1 0 0,0 0-1 0 0,0 1 0 0 0,0 0 1 0 0,0-1-1 0 0,0 1 1 0 0,1-1-1 0 0,-1 1 0 0 0,0 0 1 0 0,1 0-1 0 0,0-1 0 0 0,-1 1 1 0 0,1 0-1 0 0,0 0 0 0 0,0-1 1 0 0,0 1-1 0 0,0 0 1 0 0,0 0-1 0 0,1-1 0 0 0,-1 1 1 0 0,0 0-1 0 0,1 0 0 0 0,-1-1 1 0 0,1 1-1 0 0,0 0 0 0 0,-1-1 1 0 0,1 1-1 0 0,0-1 0 0 0,0 1 1 0 0,0-1-1 0 0,0 1 1 0 0,0-1-1 0 0,1 0 0 0 0,-1 1 1 0 0,0-1-1 0 0,1 0 0 0 0,-1 0 1 0 0,1 0-1 0 0,-1 0 0 0 0,1 0 1 0 0,-1 0-1 0 0,1-1 0 0 0,0 1 1 0 0,-1-1-1 0 0,1 1 1 0 0,1 0-5 0 0,5 2 50 0 0,-1 0 1 0 0,1 1 0 0 0,0 0 0 0 0,-1 1-1 0 0,0 0 1 0 0,0 0 0 0 0,0 0 0 0 0,-1 1 0 0 0,0 0-1 0 0,0 0 1 0 0,0 1 0 0 0,-1 0 0 0 0,0 0 0 0 0,0 0-1 0 0,-1 0 1 0 0,0 1 0 0 0,0 0 0 0 0,-1 0-1 0 0,0 0 1 0 0,0 0 0 0 0,-1 0 0 0 0,0 0 0 0 0,0 1-1 0 0,-1-1 1 0 0,0 1 0 0 0,-1 1-51 0 0,-1-7 35 0 0,-1 0 0 0 0,0-1 0 0 0,0 1 0 0 0,0-1 0 0 0,0 0 0 0 0,-1 0 0 0 0,1 0 1 0 0,-1 0-1 0 0,1 0 0 0 0,-1 0 0 0 0,0-1 0 0 0,1 1 0 0 0,-1-1 0 0 0,0 0 0 0 0,0 0 0 0 0,0 0 0 0 0,0 0 0 0 0,0 0 0 0 0,0-1 1 0 0,0 0-1 0 0,0 1 0 0 0,-1-1 0 0 0,0 0-35 0 0,-4 2-26 0 0,0-1 0 0 0,0 0 0 0 0,0 0 0 0 0,0-1 0 0 0,0 0 0 0 0,0 0 0 0 0,0-1 0 0 0,0 0 0 0 0,0-1 0 0 0,0 1 0 0 0,0-1 0 0 0,0-1 0 0 0,1 0 0 0 0,-1 0 0 0 0,-3-2 26 0 0,2-13-1299 0 0,8 5-5753 0 0,1 12 6252 0 0,0-3-11507 0 0</inkml:trace>
  <inkml:trace contextRef="#ctx0" brushRef="#br0" timeOffset="193191.916">19736 1594 0 0 0,'0'0'1039'0'0,"0"0"601"0"0,0 0 279 0 0,0 0 63 0 0,0 0-107 0 0,0 0-212 0 0,0 0-293 0 0,0 0-289 0 0,0 0-216 0 0,0 0-184 0 0,0 0-102 0 0,0 0-47 0 0,0 0-47 0 0,21 4 3211 0 0,-16-4-3443 0 0,0 0-1 0 0,0-1 1 0 0,-1 1 0 0 0,1-1 0 0 0,-1 0 0 0 0,1 0 0 0 0,-1 0-1 0 0,1-1 1 0 0,-1 1 0 0 0,1-1 0 0 0,-1 0 0 0 0,0-1-1 0 0,0 1 1 0 0,0-1 0 0 0,0 1 0 0 0,-1-1 0 0 0,1 0 0 0 0,-1 0-1 0 0,0-1 1 0 0,0 1 0 0 0,3-4-253 0 0,6-8 386 0 0,-4 5-289 0 0,-1-1 0 0 0,2 1 0 0 0,0 0 0 0 0,0 1 0 0 0,1 0 0 0 0,0 1 1 0 0,0 0-1 0 0,1 0 0 0 0,0 1 0 0 0,0 1 0 0 0,1 0 0 0 0,-1 0 0 0 0,11-3-97 0 0,-16 11 9 0 0,0-1-1 0 0,0 1 1 0 0,0 0-1 0 0,0 0 0 0 0,-1 1 1 0 0,1 0-1 0 0,-1 0 1 0 0,0 0-1 0 0,1 0 1 0 0,-2 1-1 0 0,1 0 0 0 0,0 0 1 0 0,-1 0-1 0 0,1 1 1 0 0,-1-1-1 0 0,-1 1 1 0 0,1 0-1 0 0,-1 0 0 0 0,1 1 1 0 0,-2-1-1 0 0,1 1 1 0 0,0-1-1 0 0,-1 1 1 0 0,0 0-1 0 0,0 4-8 0 0,17 40 89 0 0,-2 2 0 0 0,-3-1-1 0 0,-2 2 1 0 0,-3 0 0 0 0,-1 0 0 0 0,-3 1-1 0 0,-2 39-88 0 0,-1-57 9 0 0,0 1-1 0 0,-3-1 0 0 0,-1 0 1 0 0,-2 1-1 0 0,-1-1 0 0 0,-1 0 1 0 0,-3-1-1 0 0,-1 0 0 0 0,-4 9-8 0 0,2-17 21 0 0,0 0-1 0 0,-2-1 1 0 0,-1-1-1 0 0,-1 0 1 0 0,-1-1-1 0 0,-2-1 1 0 0,0-1-1 0 0,-19 18-20 0 0,37-38 6 0 0,0-1 0 0 0,0 0-1 0 0,0 0 1 0 0,0 0 0 0 0,0 0 0 0 0,0 1-1 0 0,0-1 1 0 0,0-1 0 0 0,0 1-1 0 0,-1 0 1 0 0,1 0 0 0 0,0 0 0 0 0,0-1-1 0 0,-1 1 1 0 0,1 0 0 0 0,-1-1 0 0 0,1 0-1 0 0,-1 1 1 0 0,1-1 0 0 0,0 0-1 0 0,-1 1 1 0 0,1-1 0 0 0,-1 0 0 0 0,1 0-1 0 0,-1 0 1 0 0,1-1 0 0 0,-1 1-1 0 0,1 0 1 0 0,-1 0 0 0 0,1-1 0 0 0,-1 1-1 0 0,1-1 1 0 0,0 1 0 0 0,-1-1 0 0 0,1 0-1 0 0,0 0 1 0 0,-1 1 0 0 0,1-1-1 0 0,0 0 1 0 0,0 0 0 0 0,0 0-6 0 0,-2-28 13 0 0,1 0 0 0 0,1 0 0 0 0,2 0 0 0 0,1-1 0 0 0,1 2 0 0 0,1-1 1 0 0,2 0-1 0 0,1 1 0 0 0,1 0 0 0 0,1 0 0 0 0,11-20-13 0 0,-6 7-17 0 0,55-177-2180 0 0,-68 191-3238 0 0,-1 19-640 0 0,0 3-5991 0 0</inkml:trace>
  <inkml:trace contextRef="#ctx0" brushRef="#br0" timeOffset="193584.088">20014 1156 11819 0 0,'0'0'1695'0'0,"0"0"-143"0"0,0 0-81 0 0,0 0-68 0 0,0 0-111 0 0,0 0-198 0 0,0 0-225 0 0,0 0-198 0 0,0 0-163 0 0,0 0-133 0 0,0 0-87 0 0,0 0-20 0 0,0 0-16 0 0,-6 5-11 0 0,-19 15-33 0 0,26-20-176 0 0,-1 0-1 0 0,0 0 0 0 0,1 0 0 0 0,-1-1 0 0 0,0 1 0 0 0,1 0 0 0 0,-1 0 0 0 0,0 0 0 0 0,0 0 0 0 0,1 0 0 0 0,-1 0 0 0 0,0 1 0 0 0,1-1 0 0 0,-1 0 0 0 0,0 0 0 0 0,1 0 0 0 0,-1 0 0 0 0,0 0 0 0 0,1 0 0 0 0,-1 0 0 0 0,0 1 0 0 0,0-1 0 0 0,1 0 0 0 0,-1 0 0 0 0,0 0 0 0 0,0 1 0 0 0,1-1 0 0 0,-1 0 1 0 0,0 0-1 0 0,0 1 0 0 0,0-1 0 0 0,1 0 0 0 0,-1 1 0 0 0,0-1 0 0 0,0 0 0 0 0,0 0 0 0 0,0 1 0 0 0,0-1 0 0 0,0 0 0 0 0,0 1 0 0 0,0-1 0 0 0,0 0 0 0 0,0 1 0 0 0,0-1-31 0 0,12-8 98 0 0,-1-1 0 0 0,-1 0 0 0 0,1-1 0 0 0,-2 0-1 0 0,1-1 1 0 0,-1 0 0 0 0,-1-1 0 0 0,4-7-98 0 0,-11 10-3001 0 0,-10 18-9857 0 0,7-5 2562 0 0</inkml:trace>
  <inkml:trace contextRef="#ctx0" brushRef="#br0" timeOffset="193993.155">20498 1421 11955 0 0,'0'0'2073'0'0,"0"0"-346"0"0,0 0-193 0 0,0 0-2 0 0,0 0-133 0 0,0 0-285 0 0,0 0-255 0 0,0 0-247 0 0,0 0-195 0 0,0 0-129 0 0,0 0-57 0 0,0 0-38 0 0,0 0 5 0 0,-1 8 22 0 0,-2 3-168 0 0,0-1 1 0 0,1 1-1 0 0,1-1 0 0 0,0 1 1 0 0,0 0-1 0 0,1-1 0 0 0,0 1 1 0 0,1 0-1 0 0,1-1 0 0 0,-1 1 1 0 0,2 0-1 0 0,-1-1 1 0 0,1 0-1 0 0,1 0 0 0 0,0 0 1 0 0,0 0-1 0 0,1 0 0 0 0,0-1 1 0 0,3 3-53 0 0,-4-7 53 0 0,1-1 0 0 0,0 0 0 0 0,-1 0 0 0 0,1 0 0 0 0,1-1 0 0 0,-1 1 0 0 0,0-1 0 0 0,1 0 0 0 0,0-1 0 0 0,-1 0 0 0 0,1 0 0 0 0,0 0 0 0 0,0 0 0 0 0,1-1 0 0 0,-1 0 0 0 0,0 0 0 0 0,0-1 0 0 0,0 1 0 0 0,1-2 0 0 0,-1 1 0 0 0,0-1 0 0 0,0 1 0 0 0,0-2 0 0 0,3 0-53 0 0,1-2 94 0 0,0-2 0 0 0,0 1 0 0 0,0-1 0 0 0,-1-1 1 0 0,0 0-1 0 0,0 0 0 0 0,-1 0 0 0 0,0-1 0 0 0,0-1 0 0 0,-1 0 0 0 0,0 1 0 0 0,0-2 0 0 0,-1 1 0 0 0,0-1 1 0 0,-1 0-1 0 0,2-6-94 0 0,-1 4 32 0 0,-1-2 0 0 0,0 1 0 0 0,-1 0 1 0 0,-1-1-1 0 0,0 0 0 0 0,-1 0 0 0 0,0 0 1 0 0,-1 0-1 0 0,-1 0 0 0 0,0 0 0 0 0,-1-9-32 0 0,-8 1-1008 0 0,8 21-3315 0 0,2 5-4025 0 0,2 1-3371 0 0</inkml:trace>
  <inkml:trace contextRef="#ctx0" brushRef="#br0" timeOffset="194395.185">21231 1226 6913 0 0,'0'0'4333'0'0,"0"0"-1799"0"0,0 0-797 0 0,0 0-210 0 0,0 0-202 0 0,0 0-291 0 0,0 0-322 0 0,0 0-253 0 0,0 0-171 0 0,0 0-63 0 0,0 0-21 0 0,0 0 22 0 0,0 0 4 0 0,-22 19 5 0 0,-70 62 26 0 0,31-24 413 0 0,61-55-666 0 0,0-1-1 0 0,0 0 1 0 0,0 0-1 0 0,1 1 1 0 0,-1-1 0 0 0,1 0-1 0 0,-1 0 1 0 0,1 1-1 0 0,-1-1 1 0 0,1 0 0 0 0,0 0-1 0 0,-1 0 1 0 0,1 0-1 0 0,0 0 1 0 0,0 0 0 0 0,0 0-1 0 0,0 0 1 0 0,0-1-1 0 0,0 1 1 0 0,0 0 0 0 0,0 0-1 0 0,0-1 1 0 0,0 1-1 0 0,0-1 1 0 0,1 1 0 0 0,-1-1-1 0 0,0 1 1 0 0,0-1-1 0 0,1 0 1 0 0,-1 0 0 0 0,0 1-1 0 0,0-1 1 0 0,1 0-1 0 0,-1 0 1 0 0,0 0 0 0 0,1 0-1 0 0,-1-1 1 0 0,0 1 0 0 0,0 0-1 0 0,2-1-7 0 0,-3 1 9 0 0,148 16 510 0 0,-146-15-481 0 0,0 1 0 0 0,0 0 0 0 0,0 1 0 0 0,-1-1 0 0 0,1 0 0 0 0,-1 0 0 0 0,1 1 0 0 0,-1-1 0 0 0,0 1 0 0 0,0-1 0 0 0,0 1 0 0 0,0-1 0 0 0,-1 1 0 0 0,1 0 0 0 0,-1-1 0 0 0,1 1 0 0 0,-1 0 1 0 0,0 0-1 0 0,0-1 0 0 0,0 1 0 0 0,0 0 0 0 0,-1-1 0 0 0,1 1 0 0 0,-1 0 0 0 0,0-1 0 0 0,0 1 0 0 0,0 0 0 0 0,0-1 0 0 0,0 1 0 0 0,0-1 0 0 0,-1 0 0 0 0,1 1 0 0 0,-1-1 0 0 0,1 0 0 0 0,-1 0 0 0 0,0 0 0 0 0,0 0 0 0 0,0 0 0 0 0,0-1 0 0 0,0 1 0 0 0,-1 0-38 0 0,-10 11 73 0 0,0 0-1 0 0,0-1 1 0 0,-2 0-1 0 0,1-1 1 0 0,-1 0-1 0 0,-1-2 1 0 0,0 0 0 0 0,0 0-1 0 0,-1-2 1 0 0,0 0-1 0 0,0-1 1 0 0,-14 3-73 0 0,7-12-2008 0 0,24-3-1912 0 0,6-3-3396 0 0,-3 6-4211 0 0</inkml:trace>
  <inkml:trace contextRef="#ctx0" brushRef="#br0" timeOffset="194860.147">21614 1049 13859 0 0,'0'0'1843'0'0,"0"0"-369"0"0,0 0-219 0 0,0 0-154 0 0,0 0-215 0 0,0 0-198 0 0,0 0-119 0 0,0 0-55 0 0,0 0-6 0 0,0 0 4 0 0,0 0-51 0 0,0 0-41 0 0,-1 23-26 0 0,-5 146 621 0 0,22 73 302 0 0,1-158-1999 0 0,-17-83 237 0 0,0-1-265 0 0,0 0-409 0 0,0 0-672 0 0,0 0-1445 0 0,-1 0-3266 0 0,0 0-4965 0 0</inkml:trace>
  <inkml:trace contextRef="#ctx0" brushRef="#br0" timeOffset="195113.742">21380 1340 8626 0 0,'0'0'4793'0'0,"0"0"-2473"0"0,0 0-893 0 0,0 0-108 0 0,0 0-88 0 0,0 0-148 0 0,0 0-209 0 0,0 0-201 0 0,0 0-130 0 0,0 0-112 0 0,32-12-86 0 0,102-39-77 0 0,-123 47-233 0 0,0-1 0 0 0,0 2-1 0 0,0 0 1 0 0,1 0 0 0 0,0 1 0 0 0,0 0-1 0 0,-1 1 1 0 0,1 1 0 0 0,0-1 0 0 0,4 2-35 0 0,14 0-36 0 0,60 8-1112 0 0,-52 4-4152 0 0,-23-5-5920 0 0</inkml:trace>
  <inkml:trace contextRef="#ctx0" brushRef="#br0" timeOffset="195564.212">22448 1292 12475 0 0,'0'0'1527'0'0,"0"0"-271"0"0,0 0 32 0 0,0 0 72 0 0,0 0-57 0 0,0 0-185 0 0,0 0-211 0 0,0 0-167 0 0,0 0-131 0 0,0 0-90 0 0,0 0-89 0 0,0 0-94 0 0,0 0-68 0 0,-5-4-73 0 0,3 3-184 0 0,1 0 1 0 0,-1-1 0 0 0,0 1 0 0 0,0 0 0 0 0,0 0 0 0 0,0 0 0 0 0,0 0-1 0 0,0 0 1 0 0,0 1 0 0 0,0-1 0 0 0,0 1 0 0 0,0-1 0 0 0,0 1 0 0 0,0 0 0 0 0,0 0-1 0 0,-1 0 1 0 0,1 0 0 0 0,0 0 0 0 0,0 0 0 0 0,0 0 0 0 0,0 1 0 0 0,0-1-1 0 0,-1 1 1 0 0,1 0 0 0 0,0 0 0 0 0,0-1 0 0 0,1 1 0 0 0,-1 0 0 0 0,-2 2-12 0 0,-97 44 521 0 0,101-46-519 0 0,-1 0 0 0 0,0 0-1 0 0,1-1 1 0 0,-1 1 0 0 0,0 0 0 0 0,1 0-1 0 0,-1 0 1 0 0,1-1 0 0 0,-1 1 0 0 0,1 0 0 0 0,0 0-1 0 0,-1 0 1 0 0,1 0 0 0 0,0 0 0 0 0,-1 0-1 0 0,1 0 1 0 0,0 0 0 0 0,0 0 0 0 0,0 0 0 0 0,0 0-1 0 0,0 0 1 0 0,0 0 0 0 0,0 0 0 0 0,1 0-1 0 0,-1 0 1 0 0,0 0 0 0 0,0 0 0 0 0,1 0 0 0 0,-1 0-1 0 0,1 0 1 0 0,-1-1 0 0 0,1 1 0 0 0,-1 0-1 0 0,1 0 1 0 0,-1 0 0 0 0,1 0 0 0 0,0-1 0 0 0,-1 1-1 0 0,1 0 1 0 0,0-1 0 0 0,0 1 0 0 0,0-1-1 0 0,-1 1 1 0 0,1-1 0 0 0,0 1 0 0 0,0-1 0 0 0,0 1-1 0 0,0-1 1 0 0,0 0 0 0 0,0 1 0 0 0,0-1-1 0 0,0 0 1 0 0,0 0 0 0 0,0 0 0 0 0,0 0 0 0 0,0 0-1 0 0,0 0-1 0 0,8 3 24 0 0,-1 1 0 0 0,0 0 0 0 0,0 1 0 0 0,0 0 0 0 0,-1 0 0 0 0,0 0-1 0 0,0 1 1 0 0,0 0 0 0 0,0 1 0 0 0,-1-1 0 0 0,0 1 0 0 0,-1 1 0 0 0,0-1-1 0 0,0 1 1 0 0,0 0 0 0 0,-1 0 0 0 0,0 0 0 0 0,1 3-24 0 0,-4-5 30 0 0,-1-1 0 0 0,1 0 0 0 0,-1 0 0 0 0,0 1 1 0 0,0-1-1 0 0,-1 0 0 0 0,0 0 0 0 0,0 0 0 0 0,0 0 0 0 0,0 0 1 0 0,-1 0-1 0 0,0 0 0 0 0,0 0 0 0 0,0 0 0 0 0,0-1 0 0 0,-1 1 1 0 0,0-1-1 0 0,0 1 0 0 0,0-1 0 0 0,-1 0 0 0 0,1 0 0 0 0,-1-1 1 0 0,0 1-1 0 0,0-1 0 0 0,0 0 0 0 0,0 0 0 0 0,-1 0 0 0 0,1-1 1 0 0,-1 1-1 0 0,0-1 0 0 0,0 0 0 0 0,0 0 0 0 0,0-1 0 0 0,-4 1-30 0 0,-74 13-2618 0 0,80-17-305 0 0,2-1-4641 0 0,1-3-3883 0 0</inkml:trace>
  <inkml:trace contextRef="#ctx0" brushRef="#br0" timeOffset="195860.197">22569 1436 7642 0 0,'0'0'2956'0'0,"0"0"-1357"0"0,0 0-434 0 0,0 0 45 0 0,0 0 64 0 0,0 0-98 0 0,0 0-167 0 0,0 0-175 0 0,0 0-152 0 0,0 0-111 0 0,0 0-86 0 0,0 0-61 0 0,0 22-56 0 0,-1 71-46 0 0,0-92-300 0 0,1 1 1 0 0,0-1 0 0 0,0 1-1 0 0,-1-1 1 0 0,1 1 0 0 0,0-1-1 0 0,0 1 1 0 0,1 0 0 0 0,-1-1-1 0 0,0 1 1 0 0,0-1 0 0 0,1 1-1 0 0,-1-1 1 0 0,1 0 0 0 0,-1 1-1 0 0,1-1 1 0 0,0 1 0 0 0,-1-1-1 0 0,1 0 1 0 0,0 0 0 0 0,0 1-1 0 0,0-1 1 0 0,0 0 0 0 0,0 0-1 0 0,0 0 1 0 0,0 0-1 0 0,0 0 1 0 0,1 0 0 0 0,-1 0-1 0 0,0 0 1 0 0,1-1 0 0 0,-1 1-1 0 0,0 0 1 0 0,1-1 0 0 0,-1 1-1 0 0,1-1-22 0 0,4 2 146 0 0,100 1 2283 0 0,-16-50-879 0 0,-88 45-1531 0 0,0 1 1 0 0,0-1-1 0 0,0 0 0 0 0,0 0 0 0 0,-1 1 0 0 0,1-1 0 0 0,0 0 1 0 0,-1 0-1 0 0,0 0 0 0 0,1-1 0 0 0,-1 1 0 0 0,0 0 0 0 0,0 0 1 0 0,0-1-1 0 0,-1 1 0 0 0,1-1 0 0 0,-1 1 0 0 0,1-1 0 0 0,-1 1 0 0 0,0-1 1 0 0,0 1-1 0 0,0-1 0 0 0,0 1 0 0 0,0-1 0 0 0,0 1 0 0 0,-1-1 1 0 0,1 1-1 0 0,-1 0 0 0 0,0-1 0 0 0,0 1 0 0 0,0 0 0 0 0,0-1 1 0 0,0 1-1 0 0,0 0 0 0 0,0 0 0 0 0,-1 0 0 0 0,1 0 0 0 0,-1 0 0 0 0,0 0-18 0 0,-4-4-113 0 0,-1 0 0 0 0,1 1 0 0 0,-1-1 1 0 0,0 2-1 0 0,-1-1 0 0 0,1 1 1 0 0,-1 0-1 0 0,0 0 0 0 0,0 1 1 0 0,0 0-1 0 0,0 1 0 0 0,-1-1 112 0 0,-15 2-3794 0 0,3 5-3355 0 0,15 0-4691 0 0</inkml:trace>
  <inkml:trace contextRef="#ctx0" brushRef="#br0" timeOffset="196372.058">22927 1594 13451 0 0,'0'0'3025'0'0,"0"0"-1493"0"0,0 0-423 0 0,0 0 69 0 0,0 0-62 0 0,0 0-178 0 0,0 0-177 0 0,0 0-99 0 0,0 0-65 0 0,0 0-69 0 0,0 0-80 0 0,0 0-102 0 0,0 0-70 0 0,5-16-41 0 0,17-49-30 0 0,15 3 435 0 0,-36 61-643 0 0,0-1-1 0 0,0 1 1 0 0,0 0 0 0 0,0-1-1 0 0,0 1 1 0 0,0 0 0 0 0,0 0-1 0 0,0 0 1 0 0,0 0 0 0 0,0 0-1 0 0,1 0 1 0 0,-1 1 0 0 0,0-1-1 0 0,1 0 1 0 0,-1 0 0 0 0,0 1-1 0 0,1-1 1 0 0,-1 1 0 0 0,1 0-1 0 0,-1-1 1 0 0,1 1 0 0 0,-1 0-1 0 0,1 0 1 0 0,-1 0 0 0 0,1 0-1 0 0,0 0 1 0 0,-1 0 0 0 0,1 0-1 0 0,-1 0 1 0 0,1 1 0 0 0,-1-1-1 0 0,1 1 1 0 0,-1-1 0 0 0,0 1-1 0 0,1-1 1 0 0,-1 1 0 0 0,0 0-1 0 0,1 0 1 0 0,-1 0 0 0 0,0 0-1 0 0,0 0 1 0 0,1 0 0 0 0,-1 0-1 0 0,0 0 1 0 0,0 0 0 0 0,0 0-1 0 0,-1 1 1 0 0,2 0 3 0 0,5 58 27 0 0,-7-59-25 0 0,0 0 1 0 0,1 0 0 0 0,-1 0 0 0 0,0 0-1 0 0,0 0 1 0 0,1 0 0 0 0,-1 0 0 0 0,1 0-1 0 0,-1 0 1 0 0,1 0 0 0 0,-1 0 0 0 0,1 0-1 0 0,0-1 1 0 0,-1 1 0 0 0,1 0 0 0 0,0 0-1 0 0,-1 0 1 0 0,1-1 0 0 0,0 1 0 0 0,0 0-1 0 0,0-1 1 0 0,0 1 0 0 0,0-1 0 0 0,0 1-1 0 0,0-1 1 0 0,0 0 0 0 0,0 1-1 0 0,0-1 1 0 0,0 0 0 0 0,0 0 0 0 0,0 1-1 0 0,0-1 1 0 0,0 0 0 0 0,0 0 0 0 0,0 0-1 0 0,0 0 1 0 0,0-1 0 0 0,0 1 0 0 0,0 0-1 0 0,0 0 1 0 0,0-1 0 0 0,0 1 0 0 0,0 0-1 0 0,0-1 1 0 0,0 1 0 0 0,0-1 0 0 0,0 1-1 0 0,0-1 1 0 0,0 0 0 0 0,0 1-1 0 0,-1-1 1 0 0,1 0 0 0 0,1 0-3 0 0,53-43 182 0 0,-51 40-180 0 0,-4 3-1 0 0,4-3-3 0 0,-1 0-1 0 0,1 0 0 0 0,0 0 0 0 0,0 0 1 0 0,0 1-1 0 0,1 0 0 0 0,-1-1 1 0 0,1 2-1 0 0,0-1 0 0 0,0 0 0 0 0,0 1 1 0 0,0 0-1 0 0,0 0 0 0 0,0 1 0 0 0,1-1 1 0 0,-1 1-1 0 0,0 0 0 0 0,1 0 1 0 0,-1 1-1 0 0,1 0 0 0 0,4 0 3 0 0,60 68-455 0 0,-52-60-2333 0 0,-7-7-6482 0 0,-6-1-2547 0 0</inkml:trace>
  <inkml:trace contextRef="#ctx0" brushRef="#br0" timeOffset="196727.242">23508 1491 11194 0 0,'0'0'1545'0'0,"0"0"56"0"0,0 0 368 0 0,0 0 119 0 0,0 0-185 0 0,0 0-284 0 0,0 0-297 0 0,0 0-234 0 0,0 0-209 0 0,0 0-173 0 0,0 0-129 0 0,0 0-105 0 0,0 0-62 0 0,26-14-33 0 0,80-42-77 0 0,-67 19 105 0 0,-37 35-386 0 0,-1 0 0 0 0,1 0 0 0 0,-1 0-1 0 0,0 0 1 0 0,0 0 0 0 0,0 0-1 0 0,0 0 1 0 0,0 0 0 0 0,0 0-1 0 0,0-1 1 0 0,-1 1 0 0 0,0 0 0 0 0,1-1-1 0 0,-1 1 1 0 0,0 0 0 0 0,0-1-1 0 0,0 1 1 0 0,0-1 0 0 0,0 1 0 0 0,-1 0-1 0 0,1-1 1 0 0,-1 1 0 0 0,0 0-1 0 0,1 0 1 0 0,-1 0 0 0 0,0-1-1 0 0,0 1 1 0 0,-1 0 0 0 0,1 0 0 0 0,0 0-1 0 0,-1 0 1 0 0,1 1 0 0 0,-1-1-1 0 0,1 0 1 0 0,-1 1 0 0 0,0-1 0 0 0,-1 0-19 0 0,-6 2-35 0 0,1 1 1 0 0,-1 1 0 0 0,0 0 0 0 0,1 0 0 0 0,-1 1 0 0 0,1 0 0 0 0,0 0 0 0 0,0 1 0 0 0,0 0 0 0 0,1 0 0 0 0,-1 1 0 0 0,1 0 0 0 0,0 0 0 0 0,0 1 0 0 0,1 0 0 0 0,0 0-1 0 0,0 0 1 0 0,0 1 0 0 0,1 0 0 0 0,0 0 0 0 0,0 1 0 0 0,1-1 0 0 0,0 1 0 0 0,-3 6 34 0 0,5-12-6 0 0,0 1 1 0 0,0 0-1 0 0,0 0 1 0 0,1 0-1 0 0,-1 0 1 0 0,1 0-1 0 0,-1 0 1 0 0,1 0-1 0 0,0 1 0 0 0,0-1 1 0 0,1 0-1 0 0,-1 1 1 0 0,1-1-1 0 0,0 0 1 0 0,-1 1-1 0 0,1-1 0 0 0,1 0 1 0 0,-1 1-1 0 0,0-1 1 0 0,1 1-1 0 0,0-1 1 0 0,0 0-1 0 0,0 0 1 0 0,0 1-1 0 0,0-1 0 0 0,1 0 1 0 0,-1 0-1 0 0,1 0 1 0 0,1 1 5 0 0,7 3 13 0 0,0-1 0 0 0,0 0-1 0 0,1 0 1 0 0,-1-1 0 0 0,1 0 0 0 0,0-1 0 0 0,1-1 0 0 0,-1 0 0 0 0,1 0 0 0 0,-1-1 0 0 0,1 0 0 0 0,0-1 0 0 0,0-1 0 0 0,5 0-13 0 0,63 1-2856 0 0,-56-1 811 0 0,-10 0-4470 0 0,-4 0-5898 0 0</inkml:trace>
  <inkml:trace contextRef="#ctx0" brushRef="#br0" timeOffset="198119.135">19965 2739 7922 0 0,'0'0'1861'0'0,"0"0"-306"0"0,0 0-88 0 0,0 0 63 0 0,0 0-40 0 0,0 0-237 0 0,0 0-336 0 0,0 0-289 0 0,0 0-183 0 0,0 0-96 0 0,0 0-15 0 0,2 1 50 0 0,3 3-182 0 0,0 0 1 0 0,0 1-1 0 0,0 0 1 0 0,-1 0-1 0 0,0 1 0 0 0,0-1 1 0 0,0 1-1 0 0,0 0 1 0 0,-1 0-1 0 0,0 0 0 0 0,-1 0 1 0 0,1 1-1 0 0,-1-1 1 0 0,0 1-1 0 0,-1 1-202 0 0,3 1 114 0 0,9 32 134 0 0,-2 0 0 0 0,-2 1 0 0 0,-1 0-1 0 0,-2 0 1 0 0,-3 1 0 0 0,-1 0 0 0 0,-3 32-248 0 0,1-67 36 0 0,-1 1 1 0 0,0-1-1 0 0,0 0 0 0 0,-1 1 0 0 0,0-1 1 0 0,-1 0-1 0 0,1 0 0 0 0,-2 0 0 0 0,1 0 1 0 0,-1-1-1 0 0,0 1 0 0 0,-1-1 1 0 0,0 0-1 0 0,0 0 0 0 0,-1 0-36 0 0,5-6 13 0 0,1 0-1 0 0,0-1 1 0 0,0 1 0 0 0,-1-1-1 0 0,1 1 1 0 0,0-1 0 0 0,-1 1-1 0 0,1-1 1 0 0,-1 0-1 0 0,1 1 1 0 0,-1-1 0 0 0,1 1-1 0 0,0-1 1 0 0,-1 0 0 0 0,1 1-1 0 0,-1-1 1 0 0,0 0-1 0 0,1 0 1 0 0,-1 1 0 0 0,1-1-1 0 0,-1 0 1 0 0,1 0 0 0 0,-1 0-1 0 0,0 0 1 0 0,1 0-1 0 0,-1 1 1 0 0,1-1 0 0 0,-1 0-1 0 0,0-1 1 0 0,1 1 0 0 0,-1 0-1 0 0,1 0 1 0 0,-1 0-1 0 0,0 0 1 0 0,1 0 0 0 0,-1-1-1 0 0,1 1 1 0 0,-1 0 0 0 0,1 0-1 0 0,-1-1 1 0 0,1 1-1 0 0,-1 0 1 0 0,1-1 0 0 0,-1 1-1 0 0,1-1 1 0 0,-1 1 0 0 0,1 0-1 0 0,0-1 1 0 0,-1 1-1 0 0,1-1 1 0 0,0 1 0 0 0,-1-1-1 0 0,1 1 1 0 0,0-1 0 0 0,-1 0-1 0 0,1 1 1 0 0,0-1-1 0 0,0 1 1 0 0,0-1 0 0 0,0 0-1 0 0,0 1 1 0 0,0-1 0 0 0,0 1-1 0 0,0-1-12 0 0,-3-44 235 0 0,3 40-234 0 0,3-26 36 0 0,1 0-1 0 0,2 0 0 0 0,2 0 0 0 0,0 1 0 0 0,2 0 0 0 0,2 0 0 0 0,0 1 1 0 0,7-9-37 0 0,-1-2 28 0 0,4-10-11 0 0,2 1 0 0 0,2 0 1 0 0,3 2-1 0 0,1 2 0 0 0,2 0 1 0 0,3 2-1 0 0,1 2 0 0 0,1 1 1 0 0,3 2-1 0 0,43-32-17 0 0,-83 68 1 0 0,1 1 0 0 0,0-1 0 0 0,0 1-1 0 0,0 0 1 0 0,0-1 0 0 0,0 1 0 0 0,0 0-1 0 0,0-1 1 0 0,0 1 0 0 0,1 0 0 0 0,-1 0 0 0 0,0 0-1 0 0,1 0 1 0 0,-1 0 0 0 0,0 1 0 0 0,1-1 0 0 0,-1 0-1 0 0,1 1 1 0 0,0-1 0 0 0,-1 1 0 0 0,1-1 0 0 0,-1 1-1 0 0,1 0 1 0 0,0-1 0 0 0,-1 1 0 0 0,1 0 0 0 0,0 0-1 0 0,-1 0 1 0 0,1 0 0 0 0,0 1 0 0 0,-1-1 0 0 0,1 0-1 0 0,0 1 1 0 0,-1-1 0 0 0,1 1 0 0 0,-1 0 0 0 0,1-1-1 0 0,-1 1 1 0 0,1 0 0 0 0,-1 0 0 0 0,0 0 0 0 0,1 0-1 0 0,-1 0 1 0 0,0 0 0 0 0,0 0 0 0 0,0 1-1 0 0,1-1 1 0 0,-1 0 0 0 0,-1 1 0 0 0,1-1 0 0 0,0 1-1 0 0,0 0 0 0 0,-3 17 33 0 0,-1 0 0 0 0,-1-1 0 0 0,-1 1 0 0 0,0-1 0 0 0,-2 0 0 0 0,0 0-1 0 0,0-1 1 0 0,-2 0 0 0 0,0-1 0 0 0,-1 0 0 0 0,-1 0 0 0 0,-1-1-1 0 0,0 0 1 0 0,0-1 0 0 0,-2 0 0 0 0,-9 7-33 0 0,-110 78 5 0 0,65-80-861 0 0,67-36-3632 0 0,4 5-4105 0 0,3 5-3277 0 0</inkml:trace>
  <inkml:trace contextRef="#ctx0" brushRef="#br0" timeOffset="198526.574">20835 2492 13187 0 0,'0'0'1568'0'0,"0"0"-388"0"0,0 0-101 0 0,0 0 31 0 0,0 0-54 0 0,0 0-164 0 0,0 0-158 0 0,0 0-106 0 0,0 0-105 0 0,0 0-94 0 0,0 0-74 0 0,-26 33-84 0 0,-79 103-66 0 0,73-78 21 0 0,32-50-168 0 0,-1-5-38 0 0,0-1 1 0 0,1 0-1 0 0,-1 0 1 0 0,0 1-1 0 0,1-1 0 0 0,0 1 1 0 0,0-1-1 0 0,-1 1 0 0 0,1-1 1 0 0,1 0-1 0 0,-1 1 1 0 0,0-1-1 0 0,1 1 0 0 0,-1-1 1 0 0,1 0-1 0 0,0 1 0 0 0,-1-1 1 0 0,1 0-1 0 0,0 0 1 0 0,0 1-1 0 0,1-1 0 0 0,-1 0 1 0 0,0 0-1 0 0,1 0 0 0 0,0-1 1 0 0,-1 1-1 0 0,1 0 1 0 0,0 0-1 0 0,0-1 0 0 0,-1 1 1 0 0,1-1-1 0 0,1 0 0 0 0,-1 0 1 0 0,0 1-1 0 0,0-1 1 0 0,0 0-1 0 0,1-1 0 0 0,-1 1 1 0 0,0 0-1 0 0,1-1 0 0 0,-1 1 1 0 0,0-1-1 0 0,2 0-20 0 0,2-1 79 0 0,0 0 0 0 0,0 0 0 0 0,0-1 0 0 0,0 0 0 0 0,-1 0 0 0 0,1-1 0 0 0,-1 0 0 0 0,1 0 0 0 0,-1 0 0 0 0,0 0 0 0 0,0-1 0 0 0,0 0 0 0 0,-1 0 0 0 0,1 0 0 0 0,-1 0 0 0 0,0-1 0 0 0,-1 0 0 0 0,1 0 0 0 0,-1 0 0 0 0,1 0 0 0 0,-2 0 0 0 0,1-1 0 0 0,0 1 0 0 0,-1-1 0 0 0,0 0 0 0 0,-1 0 0 0 0,1 0 0 0 0,-1 0 0 0 0,0 0 0 0 0,-1 0 0 0 0,1 0 0 0 0,-1 0 0 0 0,0 0 0 0 0,-1-4-79 0 0,0-1-31 0 0,0 0-1 0 0,-1 0 1 0 0,-1 1 0 0 0,1-1-1 0 0,-2 1 1 0 0,1 0-1 0 0,-2 0 1 0 0,1 0 0 0 0,-1 0-1 0 0,-1 0 1 0 0,1 1 0 0 0,-2 0-1 0 0,1 1 1 0 0,-1-1-1 0 0,-4-2 32 0 0,-10-3-1283 0 0,6 12-4682 0 0,11 2-3457 0 0</inkml:trace>
  <inkml:trace contextRef="#ctx0" brushRef="#br0" timeOffset="198777.18">21181 2459 17716 0 0,'0'0'771'0'0,"0"0"-211"0"0,0 0 112 0 0,0 0 187 0 0,0 0 73 0 0,0 0-76 0 0,0 0-170 0 0,0 0-182 0 0,0 0-119 0 0,0 0-97 0 0,-5 31-89 0 0,-16 97-70 0 0,5-69 351 0 0,12-39-5045 0 0,4-36-5346 0 0,0 11-650 0 0</inkml:trace>
  <inkml:trace contextRef="#ctx0" brushRef="#br0" timeOffset="199030.014">21163 2124 6745 0 0,'0'0'4025'0'0,"0"0"-2512"0"0,0 0-545 0 0,0 0-136 0 0,0 0-64 0 0,0 0-160 0 0,0 0-360 0 0,0 0-288 0 0,0 0-256 0 0,0 0-224 0 0,0 0-344 0 0,0 0-840 0 0,0 0-2281 0 0,0 0-4313 0 0</inkml:trace>
  <inkml:trace contextRef="#ctx0" brushRef="#br0" timeOffset="199257.77">21397 2588 9906 0 0,'0'0'2875'0'0,"0"0"-1058"0"0,0 0-433 0 0,0 0-61 0 0,0 0-145 0 0,0 0-220 0 0,0 0-168 0 0,0 0-127 0 0,0 0-87 0 0,0 0-59 0 0,0 0-78 0 0,0 0-37 0 0,5-10-46 0 0,96-193 1201 0 0,-99 200-1566 0 0,0 1 0 0 0,0-1 0 0 0,0 1 0 0 0,0-1 0 0 0,0 1 0 0 0,1 0 1 0 0,-1 0-1 0 0,1 0 0 0 0,-1 0 0 0 0,1 1 0 0 0,0-1 0 0 0,0 1 0 0 0,0-1 0 0 0,-1 1 0 0 0,2 0 0 0 0,-1 0 0 0 0,0 0 0 0 0,3 0 9 0 0,0 31-244 0 0,-9 134 115 0 0,4-161 136 0 0,0-1 1 0 0,1 1-1 0 0,0-1 1 0 0,0 0-1 0 0,-1 1 1 0 0,1-1-1 0 0,1 0 1 0 0,-1 0-1 0 0,0 0 1 0 0,0-1-1 0 0,1 1 1 0 0,-1 0-1 0 0,1-1 1 0 0,-1 0-1 0 0,1 1 1 0 0,0-1-1 0 0,0 0 1 0 0,-1-1-1 0 0,1 1 1 0 0,0 0 0 0 0,0-1-1 0 0,0 1 1 0 0,0-1-1 0 0,0 0 1 0 0,0 0-1 0 0,0 0 1 0 0,0-1-1 0 0,0 1 1 0 0,-1 0-1 0 0,2-1-7 0 0,1 1 37 0 0,3-3 69 0 0,1 1-1 0 0,-1-1 1 0 0,1 0-1 0 0,-1-1 0 0 0,0 0 1 0 0,0 0-1 0 0,-1 0 1 0 0,1-1-1 0 0,-1-1 1 0 0,0 1-1 0 0,-1-1 0 0 0,1 0 1 0 0,-1-1-1 0 0,0 1 1 0 0,-1-1-1 0 0,3-3-105 0 0,72-134 720 0 0,-73 129-1030 0 0,4-9-1067 0 0,-1 12-4723 0 0,-6 8-5635 0 0</inkml:trace>
  <inkml:trace contextRef="#ctx0" brushRef="#br0" timeOffset="199544.747">22192 1907 17196 0 0,'0'0'1728'0'0,"0"0"-609"0"0,0 0-254 0 0,0 0 69 0 0,0 0 49 0 0,0 0 9 0 0,0 0-68 0 0,0 0-125 0 0,0 0-113 0 0,0 0-113 0 0,0 0-94 0 0,5 32-91 0 0,16 100-76 0 0,-3 112 433 0 0,-16-230-791 0 0,0 1-1 0 0,1-1 0 0 0,0 0 0 0 0,2 0 1 0 0,-1-1-1 0 0,1 1 0 0 0,1-1 0 0 0,1 0 0 0 0,0 0 1 0 0,0-1-1 0 0,1 0 0 0 0,1 0 47 0 0,7-2-1939 0 0,-13-12-3896 0 0,-9-5-4033 0 0,3 3-652 0 0</inkml:trace>
  <inkml:trace contextRef="#ctx0" brushRef="#br0" timeOffset="199743.957">21975 2154 14155 0 0,'0'0'2371'0'0,"0"0"-640"0"0,0 0-341 0 0,0 0-154 0 0,0 0-146 0 0,0 0-154 0 0,0 0-168 0 0,0 0-114 0 0,0 0-105 0 0,0 0-85 0 0,32-5-95 0 0,100-13-130 0 0,16 8 123 0 0,-58 9-1226 0 0,-53 1-7765 0 0,-33 0-3367 0 0</inkml:trace>
  <inkml:trace contextRef="#ctx0" brushRef="#br0" timeOffset="200760.907">22939 2231 1944 0 0,'0'0'1267'0'0,"0"0"168"0"0,0 0 320 0 0,0 0 248 0 0,0 0-30 0 0,0 0-286 0 0,0 0-312 0 0,0 0-294 0 0,0 0-210 0 0,0 0-121 0 0,0 0-57 0 0,3-1-49 0 0,-3 0-575 0 0,0 1 0 0 0,1 0 0 0 0,-1 0 0 0 0,1 0-1 0 0,-1 0 1 0 0,1-1 0 0 0,-1 1 0 0 0,1 0-1 0 0,-1 0 1 0 0,1 0 0 0 0,-1 0 0 0 0,1 0 0 0 0,-1 0-1 0 0,1 0 1 0 0,-1 0 0 0 0,1 1 0 0 0,-1-1-1 0 0,1 0 1 0 0,-1 0 0 0 0,0 0 0 0 0,1 0 0 0 0,-1 1-1 0 0,1-1 1 0 0,-1 0 0 0 0,1 0 0 0 0,-1 1-1 0 0,0-1 1 0 0,1 0 0 0 0,-1 1 0 0 0,0-1-1 0 0,1 0 1 0 0,-1 1 0 0 0,0-1 0 0 0,1 1 0 0 0,-1-1-1 0 0,0 0 1 0 0,0 1 0 0 0,0-1 0 0 0,1 1-1 0 0,-1-1 1 0 0,0 1 0 0 0,0-1 0 0 0,0 1 0 0 0,0-1-1 0 0,0 1 1 0 0,0-1 0 0 0,0 1 0 0 0,0-1-1 0 0,0 1 1 0 0,0-1 0 0 0,0 1 0 0 0,0-1 0 0 0,0 1-1 0 0,0-1 1 0 0,-1 0 0 0 0,1 1 0 0 0,0-1-1 0 0,0 1 1 0 0,0-1 0 0 0,-1 1 0 0 0,1-1 0 0 0,0 0-1 0 0,-1 1 1 0 0,1-1 0 0 0,0 0 0 0 0,-1 1-69 0 0,1 8-280 0 0,-7 148 1364 0 0,8-154-1063 0 0,-1-1 0 0 0,0 0-1 0 0,1 1 1 0 0,-1-1 0 0 0,1 0-1 0 0,-1 0 1 0 0,1 0 0 0 0,0 1-1 0 0,0-1 1 0 0,0 0 0 0 0,0 0-1 0 0,1 0 1 0 0,-1 0 0 0 0,0-1-1 0 0,1 1 1 0 0,0 0-1 0 0,-1 0 1 0 0,1-1 0 0 0,0 1-1 0 0,0-1 1 0 0,-1 0 0 0 0,1 1-1 0 0,0-1 1 0 0,1 0 0 0 0,-1 0-1 0 0,0 0 1 0 0,0-1 0 0 0,0 1-1 0 0,0 0 1 0 0,1-1 0 0 0,-1 1-1 0 0,0-1 1 0 0,1 0 0 0 0,-1 0-1 0 0,0 0 1 0 0,1 0 0 0 0,-1 0-1 0 0,1-1-20 0 0,82-31 1590 0 0,-75 26-1486 0 0,0-1-1 0 0,0-1 0 0 0,-1 0 1 0 0,0 0-1 0 0,-1-1 0 0 0,0 0 1 0 0,0 0-1 0 0,-1-1 0 0 0,0 0 1 0 0,0 0-1 0 0,-1 0 0 0 0,-1-1 1 0 0,0 0-1 0 0,0 0 0 0 0,-1-1 1 0 0,-1 1-1 0 0,0-1 0 0 0,0 0 1 0 0,-1 0-1 0 0,-1 0 0 0 0,0-8-103 0 0,-1 16-58 0 0,-1 0 1 0 0,0 0-1 0 0,0 0 0 0 0,-1 1 0 0 0,1-1 0 0 0,-1 0 1 0 0,0 1-1 0 0,0-1 0 0 0,0 1 0 0 0,0-1 0 0 0,-1 1 1 0 0,1 0-1 0 0,-1 0 0 0 0,0 0 0 0 0,0 1 0 0 0,0-1 1 0 0,0 1-1 0 0,0-1 0 0 0,-1 1 0 0 0,1 0 0 0 0,-1 0 1 0 0,0 1-1 0 0,1-1 0 0 0,-1 1 0 0 0,0-1 0 0 0,0 1 1 0 0,0 0-1 0 0,0 1 0 0 0,0-1 0 0 0,0 1 0 0 0,0 0 1 0 0,0 0-1 0 0,0 0 0 0 0,0 0 0 0 0,0 1 0 0 0,0-1 1 0 0,0 1-1 0 0,1 0 0 0 0,-1 0 0 0 0,0 1 0 0 0,0-1 1 0 0,0 1-1 0 0,1 0 0 0 0,-1 0 0 0 0,1 0 0 0 0,0 0 1 0 0,0 1 57 0 0,-19 22-3525 0 0,10-8-4165 0 0,5-8-3994 0 0</inkml:trace>
  <inkml:trace contextRef="#ctx0" brushRef="#br0" timeOffset="201243.66">23298 2474 7394 0 0,'0'0'2552'0'0,"0"0"-703"0"0,0 0-146 0 0,0 0 104 0 0,0 0-90 0 0,0 0-247 0 0,0 0-279 0 0,0 0-227 0 0,0 0-106 0 0,0 0-74 0 0,0 0-73 0 0,0 0-75 0 0,17-21-61 0 0,51-65-63 0 0,-22 12 903 0 0,-15-10-357 0 0,-15 183-1327 0 0,-14-94 291 0 0,0 1-1 0 0,0-1 1 0 0,1 1-1 0 0,-1-1 1 0 0,2 0-1 0 0,-1 0 1 0 0,0 0 0 0 0,1-1-1 0 0,0 1 1 0 0,0-1-1 0 0,0 0 1 0 0,1 0-1 0 0,-1 0 1 0 0,1 0-1 0 0,0-1 1 0 0,0 0 0 0 0,0 0-1 0 0,0 0 1 0 0,1-1-1 0 0,-1 0 1 0 0,1 0-1 0 0,0 0 1 0 0,0 0-1 0 0,-1-1 1 0 0,1 0-1 0 0,0-1 1 0 0,0 1 0 0 0,0-1-1 0 0,0 0 1 0 0,0 0-1 0 0,2-1-21 0 0,0-3 109 0 0,-1 1-1 0 0,0-1 1 0 0,-1 0-1 0 0,1 0 1 0 0,-1-1-1 0 0,0 0 1 0 0,0 0-1 0 0,0-1 1 0 0,-1 0-1 0 0,1 0 1 0 0,-2 0-1 0 0,1 0 1 0 0,-1-1-1 0 0,1 1 1 0 0,-2-1-1 0 0,1-1 1 0 0,0-2-109 0 0,1 1-31 0 0,-1-1 1 0 0,0 0 0 0 0,-1 0 0 0 0,0 0-1 0 0,0-1 1 0 0,-1 1 0 0 0,-1-1 0 0 0,0 1 0 0 0,0-1-1 0 0,-1 0 1 0 0,0 1 0 0 0,-2-10 30 0 0,-6 13-2800 0 0,4 6-5470 0 0,2 1-4456 0 0</inkml:trace>
  <inkml:trace contextRef="#ctx0" brushRef="#br0" timeOffset="204567.55">19784 3785 0 0 0,'0'0'806'0'0,"0"0"307"0"0,0 0 194 0 0,0 0 36 0 0,0 0-27 0 0,0 0-134 0 0,0 0-131 0 0,0 0-66 0 0,0 0 19 0 0,-5 0 45 0 0,-16 3 20 0 0,5 9 4172 0 0,13 20-3591 0 0,2-24-1286 0 0,1 349 2134 0 0,2-384 1139 0 0,5-25-2778 0 0,-1 2-571 0 0,-1 8-178 0 0,1 0 0 0 0,3 0 0 0 0,1 1 0 0 0,2 0 0 0 0,1 1 0 0 0,17-32-110 0 0,-26 64 3 0 0,-1 1-1 0 0,-1 1-1 0 0,1-1 0 0 0,0 1 1 0 0,1 0-1 0 0,-1 0 1 0 0,1 0-1 0 0,1 1 0 0 0,-1-1 1 0 0,1 1-1 0 0,0 0 0 0 0,0 0 1 0 0,0 1-1 0 0,1 0 0 0 0,-1 0 1 0 0,3-1-2 0 0,-6 4-2 0 0,-1 1 0 0 0,1 0 0 0 0,-1 0 0 0 0,1 0 1 0 0,-1 0-1 0 0,1 0 0 0 0,-1 0 0 0 0,1 0 0 0 0,-1 0 0 0 0,1 1 1 0 0,-1-1-1 0 0,1 1 0 0 0,-1-1 0 0 0,1 1 0 0 0,-1-1 0 0 0,0 1 0 0 0,1 0 1 0 0,-1 0-1 0 0,0 0 0 0 0,0 0 0 0 0,1 0 0 0 0,-1 0 0 0 0,0 0 0 0 0,0 0 1 0 0,0 0-1 0 0,0 0 0 0 0,0 1 0 0 0,-1-1 0 0 0,1 0 0 0 0,0 1 1 0 0,-1-1-1 0 0,1 0 0 0 0,0 1 0 0 0,-1-1 0 0 0,0 1 0 0 0,1-1 0 0 0,-1 1 1 0 0,0 1 1 0 0,8 60 87 0 0,-12 17-1522 0 0,4-79 386 0 0,0-1-778 0 0,0 0-1613 0 0,0 0-3772 0 0,0 0-4696 0 0</inkml:trace>
  <inkml:trace contextRef="#ctx0" brushRef="#br0" timeOffset="204896.194">20123 3785 8586 0 0,'0'0'4861'0'0,"0"0"-2901"0"0,0 0-981 0 0,0 0-68 0 0,0 0 13 0 0,0 0-45 0 0,0 0-137 0 0,0 0-186 0 0,0 0-139 0 0,0 0-97 0 0,0 0-108 0 0,0 0-66 0 0,-10 33-49 0 0,-31 105-34 0 0,33-79 28 0 0,11-54-73 0 0,-2-1 52 0 0,1-1-1 0 0,0 0 1 0 0,0 0-1 0 0,1 0 1 0 0,-1 0-1 0 0,1 0 1 0 0,-1 0 0 0 0,1 0-1 0 0,0-1 1 0 0,0 0-1 0 0,0 1 1 0 0,0-1 0 0 0,0 0-1 0 0,1 0 1 0 0,-1-1-1 0 0,1 1 1 0 0,-1-1-1 0 0,1 0 1 0 0,-1 0 0 0 0,1 0-1 0 0,0 0 1 0 0,-1 0-1 0 0,1-1 1 0 0,0 0-1 0 0,0 0 1 0 0,0 0 0 0 0,-1 0-1 0 0,1-1 1 0 0,0 1-1 0 0,0-1 1 0 0,-1 0-1 0 0,1 0 1 0 0,0 0 0 0 0,-1-1-1 0 0,1 1 1 0 0,-1-1-1 0 0,0 0 1 0 0,1 0 0 0 0,-1 0-1 0 0,0 0 1 0 0,0 0-1 0 0,0-1 1 0 0,-1 1-1 0 0,1-1 1 0 0,0 0 0 0 0,-1 0-1 0 0,0 0 1 0 0,0 0-1 0 0,0-1 1 0 0,0 1-1 0 0,0 0 1 0 0,-1-1-70 0 0,3-1 41 0 0,-1-1 0 0 0,0 1 0 0 0,0-1 0 0 0,-1 0 0 0 0,0 0 1 0 0,0 0-1 0 0,0 0 0 0 0,0 0 0 0 0,-1 0 0 0 0,0 0 0 0 0,-1 0 0 0 0,1-1 0 0 0,-1 1 0 0 0,0 0 0 0 0,-1 0 0 0 0,0-1 0 0 0,0 1 0 0 0,0 0 1 0 0,0 0-1 0 0,-1 0 0 0 0,0 0 0 0 0,-1 0 0 0 0,1 0 0 0 0,-1 1 0 0 0,0-1 0 0 0,0 1 0 0 0,-1 0 0 0 0,0 0 0 0 0,0 0 0 0 0,-3-4-41 0 0,-56-33-2007 0 0,31 37-8506 0 0,25 5-1515 0 0</inkml:trace>
  <inkml:trace contextRef="#ctx0" brushRef="#br0" timeOffset="205848.145">20397 3847 4225 0 0,'0'0'2256'0'0,"0"0"-144"0"0,0 0-105 0 0,0 0-48 0 0,0 0-159 0 0,0 0-401 0 0,0 0-437 0 0,0 0-329 0 0,0 0-241 0 0,0 0-117 0 0,0 0-11 0 0,0 0 51 0 0,0 0 102 0 0,3 3 107 0 0,3 8-176 0 0,1 1 1 0 0,-1 1-1 0 0,-1-1 0 0 0,0 1 1 0 0,-1 0-1 0 0,-1 0 0 0 0,0 0 1 0 0,0 0-1 0 0,-1 1 0 0 0,-1-1 1 0 0,0 1-1 0 0,-1 0 0 0 0,-1 8-348 0 0,1-1 141 0 0,-5 114 261 0 0,-15-71-272 0 0,19-65-92 0 0,0 0-1 0 0,-1 0 0 0 0,1 1 0 0 0,0-1 0 0 0,0 0 1 0 0,0 0-1 0 0,0 0 0 0 0,0 0 0 0 0,1 0 1 0 0,-1 0-1 0 0,0 0 0 0 0,0 0 0 0 0,1 0 0 0 0,-1-1 1 0 0,1 1-1 0 0,-1 0 0 0 0,1 0 0 0 0,-1-1 1 0 0,1 1-1 0 0,0 0 0 0 0,-1-1 0 0 0,1 1 0 0 0,0 0 1 0 0,0-1-1 0 0,0 1 0 0 0,0 0 0 0 0,0-1 1 0 0,1 1-1 0 0,-1 0 0 0 0,0-1 0 0 0,1 1 0 0 0,-1 0 1 0 0,0 0-1 0 0,1-2-37 0 0,3-21 40 0 0,0 1 1 0 0,1-1-1 0 0,2 0 1 0 0,0 1-1 0 0,1 1 1 0 0,2-1-1 0 0,0 1 1 0 0,1 1-1 0 0,14-19-40 0 0,-16 22 2 0 0,2 1 0 0 0,0 0 0 0 0,0 1 0 0 0,2 0 0 0 0,0 1 0 0 0,1 0 0 0 0,0 1 0 0 0,1 1 0 0 0,1 0 0 0 0,0 1 1 0 0,0 1-1 0 0,1 1 0 0 0,16-8-2 0 0,-30 16 3 0 0,-1 1 0 0 0,1 0 1 0 0,-1 0-1 0 0,1 0 1 0 0,0 1-1 0 0,-1-1 1 0 0,1 1-1 0 0,0-1 0 0 0,-1 1 1 0 0,1 0-1 0 0,0 0 1 0 0,-1 0-1 0 0,1 0 1 0 0,0 0-1 0 0,0 1 0 0 0,-1-1 1 0 0,1 1-1 0 0,-1 0 1 0 0,1 0-1 0 0,0 0 0 0 0,-1 0 1 0 0,0 0-1 0 0,1 1 1 0 0,-1-1-1 0 0,0 1 1 0 0,1-1-1 0 0,-1 1 0 0 0,0 0 1 0 0,0 0-1 0 0,-1 0 1 0 0,1 0-1 0 0,0 0 1 0 0,-1 0-1 0 0,1 0 0 0 0,-1 1 1 0 0,1-1-1 0 0,-1 0 1 0 0,0 1-1 0 0,0 2-3 0 0,20 105 248 0 0,-21-102-243 0 0,0 0-1 0 0,-1-1 1 0 0,0 1-1 0 0,0 0 1 0 0,0-1 0 0 0,-1 1-1 0 0,-1-1 1 0 0,1 0-1 0 0,-1 0 1 0 0,0 0-1 0 0,-1 0 1 0 0,1 0 0 0 0,-1-1-1 0 0,-1 1 1 0 0,1-1-1 0 0,-1 0 1 0 0,0 0 0 0 0,-1-1-1 0 0,1 0 1 0 0,-1 0-1 0 0,0 0 1 0 0,0 0-1 0 0,-1-1 1 0 0,1 0 0 0 0,-1-1-1 0 0,0 1 1 0 0,0-1-1 0 0,0 0 1 0 0,0-1 0 0 0,-1 0-1 0 0,1 0 1 0 0,-5 0-5 0 0,6 0-80 0 0,0-1 1 0 0,0 1-1 0 0,0-1 1 0 0,0 0 0 0 0,0-1-1 0 0,0 0 1 0 0,0 0-1 0 0,-1 0 1 0 0,1-1-1 0 0,0 1 1 0 0,0-1 0 0 0,0-1-1 0 0,0 1 1 0 0,0-1-1 0 0,0 0 1 0 0,1-1-1 0 0,-1 1 1 0 0,0-1 0 0 0,1 0-1 0 0,0-1 1 0 0,0 1-1 0 0,0-1 1 0 0,0 0-1 0 0,1 0 1 0 0,-1-1 79 0 0,4-28-4576 0 0,9 16-2568 0 0,-3 15-3307 0 0</inkml:trace>
  <inkml:trace contextRef="#ctx0" brushRef="#br0" timeOffset="206300.137">20769 3928 2272 0 0,'0'0'2604'0'0,"0"0"-984"0"0,0 0-106 0 0,0 0 127 0 0,0 0 8 0 0,0 0-121 0 0,0 0-169 0 0,0 0-151 0 0,0 0-138 0 0,0 0-111 0 0,0 0-79 0 0,0 0-72 0 0,0 0-68 0 0,29-4-56 0 0,90-15-69 0 0,-59-6 561 0 0,-51 15-907 0 0,-3 7-142 0 0,0-2 1 0 0,-1 1-1 0 0,1-1 1 0 0,-1 0-1 0 0,0 0 1 0 0,0 0-1 0 0,-1-1 1 0 0,0 1 0 0 0,1-1-1 0 0,-2 0 1 0 0,1-1-1 0 0,-1 1 1 0 0,0 0-1 0 0,0-1 1 0 0,-1 0 0 0 0,0 0-1 0 0,0 0 1 0 0,-1 0-1 0 0,0 0 1 0 0,0 0-1 0 0,0 0 1 0 0,-1 0-1 0 0,0-3-127 0 0,-2 8 2 0 0,-1 1 0 0 0,1-1 0 0 0,0 0-1 0 0,-1 1 1 0 0,1 0 0 0 0,0-1 0 0 0,-1 1 0 0 0,0 0-1 0 0,1 0 1 0 0,-1 0 0 0 0,0 1 0 0 0,1-1-1 0 0,-1 1 1 0 0,0-1 0 0 0,0 1 0 0 0,1 0-1 0 0,-1 0 1 0 0,0 0 0 0 0,0 1 0 0 0,0-1-1 0 0,1 0 1 0 0,-1 1 0 0 0,0 0 0 0 0,1 0-1 0 0,-1 0 1 0 0,0 0 0 0 0,1 0 0 0 0,-2 1-2 0 0,-7 6-13 0 0,0-1 0 0 0,1 2 0 0 0,0-1 0 0 0,0 1 0 0 0,1 1 0 0 0,0 0 1 0 0,1 0-1 0 0,0 1 0 0 0,1 0 0 0 0,0 0 0 0 0,0 1 0 0 0,1-1 0 0 0,1 1 0 0 0,0 1 0 0 0,1-1 1 0 0,0 1-1 0 0,1 0 0 0 0,0 0 0 0 0,1 0 0 0 0,1 0 0 0 0,0 4 13 0 0,0-12 3 0 0,1 0 1 0 0,0 0-1 0 0,0 0 0 0 0,1 1 1 0 0,-1-1-1 0 0,1-1 0 0 0,0 1 0 0 0,1 0 1 0 0,-1 0-1 0 0,1 0 0 0 0,0-1 1 0 0,0 1-1 0 0,1 0 0 0 0,-1-1 0 0 0,1 0 1 0 0,0 0-1 0 0,0 0 0 0 0,0 0 1 0 0,1 0-1 0 0,-1-1 0 0 0,1 1 1 0 0,0-1-1 0 0,0 0 0 0 0,0 0 0 0 0,0 0 1 0 0,1-1-1 0 0,-1 0 0 0 0,1 0 1 0 0,0 0-1 0 0,-1 0 0 0 0,1-1 0 0 0,4 1-3 0 0,-2 0 0 0 0,0-1 0 0 0,0 0 0 0 0,1 0 0 0 0,-1 0 0 0 0,0-1 0 0 0,1-1 0 0 0,-1 1 0 0 0,0-1 0 0 0,0 0 0 0 0,1-1 0 0 0,-1 0 0 0 0,0 0 0 0 0,0 0 0 0 0,-1-1 0 0 0,1 0 0 0 0,0-1 0 0 0,4-3 0 0 0,-6 4-398 0 0,13-9-1042 0 0,-8 3-5654 0 0,-8 8-4658 0 0</inkml:trace>
  <inkml:trace contextRef="#ctx0" brushRef="#br0" timeOffset="209522.12">21964 3416 8722 0 0,'0'0'2383'0'0,"0"0"-399"0"0,0 0-273 0 0,0 0-126 0 0,0 0-106 0 0,0 0-235 0 0,0 0-274 0 0,0 0-240 0 0,0 0-207 0 0,0 0-161 0 0,0 0-136 0 0,0 0 233 0 0,16 71 1131 0 0,-7-34-1300 0 0,-2 1 0 0 0,-2 0 0 0 0,-2 0 1 0 0,-1 0-1 0 0,-2 0 0 0 0,-1 0 0 0 0,-2 1 1 0 0,-9 36-291 0 0,-82 181 172 0 0,149-395-7096 0 0,-47 110 4488 0 0,1-7-5912 0 0,-4 20-406 0 0</inkml:trace>
  <inkml:trace contextRef="#ctx0" brushRef="#br0" timeOffset="210028.15">21780 3464 7778 0 0,'0'0'1937'0'0,"0"0"-304"0"0,0 0-154 0 0,0 0-6 0 0,0 0-78 0 0,0 0-176 0 0,0 0-265 0 0,0 0-238 0 0,0 0-163 0 0,0 0-74 0 0,0 0-33 0 0,0 0-24 0 0,10-8 21 0 0,33-24-16 0 0,38 10 837 0 0,-2 11-452 0 0,-1 4 0 0 0,1 3-1 0 0,4 4-811 0 0,-80-1 6 0 0,-1 0 1 0 0,1 0-1 0 0,-1 0 0 0 0,1 1 0 0 0,-1 0 0 0 0,1-1 0 0 0,-1 1 0 0 0,1 0 0 0 0,0 0 0 0 0,-1 0 0 0 0,1 1 1 0 0,-1-1-1 0 0,1 0 0 0 0,0 1 0 0 0,-1 0 0 0 0,1 0 0 0 0,-1 0 0 0 0,0 0 0 0 0,1 0 0 0 0,-1 0 0 0 0,0 0 0 0 0,0 1 1 0 0,0-1-1 0 0,1 1 0 0 0,-2 0 0 0 0,1 0 0 0 0,0 0 0 0 0,0-1 0 0 0,0 2 0 0 0,-1-1 0 0 0,1 0 0 0 0,-1 0 1 0 0,0 0-1 0 0,0 1 0 0 0,0-1 0 0 0,0 1 0 0 0,0-1 0 0 0,0 0 0 0 0,-1 1 0 0 0,1 0 0 0 0,-1-1 0 0 0,1 1 1 0 0,-1-1-1 0 0,0 1 0 0 0,0 0 0 0 0,0-1 0 0 0,-1 1 0 0 0,1-1 0 0 0,-1 3-6 0 0,-74 93 297 0 0,32-53-231 0 0,-87 106-11 0 0,129-147-55 0 0,1-1 1 0 0,-1 1-1 0 0,1-1 1 0 0,0 1 0 0 0,-1 0-1 0 0,2-1 1 0 0,-1 1-1 0 0,0-1 1 0 0,1 1 0 0 0,0-1-1 0 0,0 1 1 0 0,0-1-1 0 0,0 1 1 0 0,0-1 0 0 0,1 0-1 0 0,0 1 1 0 0,-1-1-1 0 0,1 0 1 0 0,0 0 0 0 0,0 0-1 0 0,1-1 1 0 0,-1 1-1 0 0,1 0 1 0 0,-1-1 0 0 0,1 0-1 0 0,0 1 1 0 0,0-1-1 0 0,0 0 1 0 0,0 0 0 0 0,0-1-1 0 0,1 1 1 0 0,-1-1-1 0 0,0 0 1 0 0,1 1 0 0 0,-1-1-1 0 0,1-1 1 0 0,2 1-1 0 0,3 4 0 0 0,155 51 19 0 0,-81-7 100 0 0,-81-48-101 0 0,0 1 1 0 0,-1 0-1 0 0,1 0 1 0 0,0-1-1 0 0,-1 1 1 0 0,0 0-1 0 0,1 0 1 0 0,-1 0-1 0 0,0 0 0 0 0,0 0 1 0 0,0 1-1 0 0,-1-1 1 0 0,1 0-1 0 0,0 0 1 0 0,-1 1-1 0 0,1-1 1 0 0,-1 0-1 0 0,0 1 0 0 0,0-1 1 0 0,0 0-1 0 0,0 1 1 0 0,0-1-1 0 0,-1 0 1 0 0,1 1-1 0 0,-1-1 1 0 0,1 0-1 0 0,-1 1 1 0 0,0-1-1 0 0,0 0 0 0 0,0 0 1 0 0,0 0-1 0 0,0 0 1 0 0,0 0-1 0 0,-1 0 1 0 0,1 0-1 0 0,-1 0 1 0 0,1-1-1 0 0,-3 3-18 0 0,-8 6 51 0 0,-1-1 0 0 0,0 0 0 0 0,0 0 0 0 0,-1-2 0 0 0,0 1 0 0 0,0-2 0 0 0,-1 0 0 0 0,0-1 0 0 0,-11 3-51 0 0,-19 5-176 0 0,1-1-1 0 0,-2-3 1 0 0,1-2 0 0 0,-1-1-1 0 0,0-3 1 0 0,-30-2 176 0 0,108-15-4690 0 0,-17 10 200 0 0,-3 0-6337 0 0</inkml:trace>
  <inkml:trace contextRef="#ctx0" brushRef="#br0" timeOffset="-214554.726">22673 3877 2737 0 0,'0'0'2248'0'0,"0"0"-445"0"0,0 0-225 0 0,0 0-55 0 0,0 0-60 0 0,0 0-127 0 0,0 0-230 0 0,0 0-253 0 0,0 0-242 0 0,0 0-162 0 0,0 0-98 0 0,-16 9-63 0 0,-50 34-49 0 0,18 16 339 0 0,38-38-368 0 0,4-11-104 0 0,2 1 1 0 0,-1 0-1 0 0,1-1 0 0 0,1 1 0 0 0,0 1 1 0 0,1-1-1 0 0,0 0 0 0 0,0 1 0 0 0,1-1 1 0 0,1 1-1 0 0,0-1 0 0 0,1 3-106 0 0,-1-11 50 0 0,0-1 0 0 0,0 0 0 0 0,1 1 0 0 0,-1-1 0 0 0,1 0 0 0 0,-1 0 0 0 0,1 0 0 0 0,0 1 0 0 0,0-1 0 0 0,0 0 0 0 0,0 0 0 0 0,0 0 0 0 0,1-1 0 0 0,-1 1 0 0 0,1 0 0 0 0,-1 0 0 0 0,1-1 0 0 0,-1 1 0 0 0,1-1 0 0 0,0 1 0 0 0,0-1 0 0 0,0 0 0 0 0,0 1 1 0 0,0-1-1 0 0,0 0 0 0 0,0 0 0 0 0,0-1 0 0 0,0 1 0 0 0,1 0 0 0 0,-1-1 0 0 0,0 1 0 0 0,0-1 0 0 0,1 0 0 0 0,-1 0 0 0 0,2 0-50 0 0,80-19 2393 0 0,-65 9-2189 0 0,-1-1 0 0 0,-1-1 0 0 0,0-1 0 0 0,0 0 0 0 0,-1-1 0 0 0,-1-1 0 0 0,5-7-204 0 0,-14 16 61 0 0,-1 0 0 0 0,0-1-1 0 0,0 0 1 0 0,-1 0 0 0 0,1 0 0 0 0,-1-1 0 0 0,-1 1 0 0 0,0-1 0 0 0,0 0-1 0 0,0 0 1 0 0,-1 0 0 0 0,0 0 0 0 0,-1 0 0 0 0,0-1 0 0 0,0 1 0 0 0,-1 0-1 0 0,0-1 1 0 0,0 1 0 0 0,-2-8-61 0 0,2 13-135 0 0,-1-1-1 0 0,0 1 1 0 0,-1 0-1 0 0,1-1 1 0 0,-1 1-1 0 0,1 0 1 0 0,-1 0 0 0 0,0 0-1 0 0,0 0 1 0 0,0 0-1 0 0,-1 1 1 0 0,1-1-1 0 0,-1 0 1 0 0,1 1 0 0 0,-1 0-1 0 0,0 0 1 0 0,0 0-1 0 0,0 0 1 0 0,0 0-1 0 0,-1 0 136 0 0,-107-19-10047 0 0,97 21-1469 0 0</inkml:trace>
  <inkml:trace contextRef="#ctx0" brushRef="#br0" timeOffset="-213948.574">23090 3335 7690 0 0,'0'0'2846'0'0,"0"0"-481"0"0,0 0-340 0 0,0 0-181 0 0,0 0-242 0 0,0 0-316 0 0,0 0-305 0 0,0 0-263 0 0,0 0-196 0 0,0 0-134 0 0,0 0-86 0 0,0 0 6 0 0,0 0 44 0 0,0 6 44 0 0,-28 390 2629 0 0,-13-110-2840 0 0,24-227-177 0 0,17-55-5 0 0,0 0-5 0 0,0-4 1 0 0,0 0 21 0 0,44-51 84 0 0,-23 34-104 0 0,0 2 0 0 0,0 1-1 0 0,2 0 1 0 0,0 2 0 0 0,0 1 0 0 0,15-5 0 0 0,-25 11-2 0 0,1 0 1 0 0,0 2-1 0 0,0-1 1 0 0,1 2-1 0 0,-1 0 1 0 0,0 0-1 0 0,1 2 1 0 0,-1 0-1 0 0,7 1 2 0 0,-16 1 2 0 0,0 0-1 0 0,-1 0 0 0 0,0 1 1 0 0,1-1-1 0 0,-1 1 0 0 0,0 0 1 0 0,0 1-1 0 0,0-1 0 0 0,-1 1 0 0 0,1-1 1 0 0,-1 1-1 0 0,0 0 0 0 0,0 0 1 0 0,0 1-1 0 0,-1-1 0 0 0,1 1 0 0 0,-1-1 1 0 0,0 1-1 0 0,-1 0 0 0 0,1-1 1 0 0,-1 1-1 0 0,0 0 0 0 0,0 0 1 0 0,0 0-1 0 0,-1 0 0 0 0,1 0 0 0 0,-1 0 1 0 0,-1 1-1 0 0,1-1 0 0 0,-1 0 1 0 0,0 0-1 0 0,0 0 0 0 0,0 0 1 0 0,0-1-1 0 0,-1 1 0 0 0,0 0 0 0 0,-1 2-1 0 0,-5 2 17 0 0,0 0-1 0 0,-1 0 1 0 0,0-1-1 0 0,0 0 1 0 0,-1-1-1 0 0,0 0 1 0 0,0-1-1 0 0,-1 0 1 0 0,1 0-1 0 0,-1-1 1 0 0,-1 0-1 0 0,1-1 1 0 0,0 0-1 0 0,-1-1 1 0 0,0-1-1 0 0,0 1 1 0 0,0-2-1 0 0,0 0 1 0 0,0 0 0 0 0,0-1-1 0 0,0-1 1 0 0,-1 0-1 0 0,1 0 1 0 0,-5-3-17 0 0,7 3-38 0 0,0 0 0 0 0,1-2 1 0 0,-1 1-1 0 0,1-1 0 0 0,-1 0 1 0 0,1-1-1 0 0,0 0 0 0 0,0 0 1 0 0,0-1-1 0 0,1-1 0 0 0,0 1 1 0 0,0-1-1 0 0,0 0 0 0 0,-6-7 38 0 0,-11-48-9763 0 0,24 50-2110 0 0</inkml:trace>
  <inkml:trace contextRef="#ctx0" brushRef="#br0" timeOffset="-213180.611">20079 5095 11402 0 0,'0'0'2197'0'0,"0"0"-631"0"0,0 0-413 0 0,0 0-19 0 0,0 0 33 0 0,0 0-66 0 0,0 0-197 0 0,0 0-249 0 0,0 0-207 0 0,0 0-82 0 0,0 0 27 0 0,2 5 57 0 0,1 6-178 0 0,1 0 1 0 0,-1 0-1 0 0,-1 1 1 0 0,0-1-1 0 0,-1 1 1 0 0,0 0-1 0 0,-1-1 1 0 0,0 1-1 0 0,-1 0 1 0 0,0 0-1 0 0,-1-1 1 0 0,-2 8-273 0 0,3-16-59 0 0,0 1 1 0 0,-1 0 0 0 0,1 0-1 0 0,-1-1 1 0 0,0 1 0 0 0,-1-1-1 0 0,1 0 1 0 0,0 0 0 0 0,-1 0-1 0 0,0 0 1 0 0,0 0 0 0 0,0 0-1 0 0,0-1 1 0 0,0 1 0 0 0,0-1 0 0 0,-1 0-1 0 0,1 0 1 0 0,-1 0 0 0 0,1 0-1 0 0,-4 0 59 0 0,-11 3-4375 0 0,-1-3-3877 0 0,14-2-3264 0 0</inkml:trace>
  <inkml:trace contextRef="#ctx0" brushRef="#br0" timeOffset="-213010.559">20029 4727 5745 0 0,'0'0'4337'0'0,"0"0"-2672"0"0,0 0-697 0 0,0 0-152 0 0,0 0-32 0 0,0 0-96 0 0,0 0-264 0 0,0 0-496 0 0,0 0-344 0 0,0 0-192 0 0,0 0-296 0 0,0 0-392 0 0,0 0-1897 0 0,0 0-5745 0 0</inkml:trace>
  <inkml:trace contextRef="#ctx0" brushRef="#br0" timeOffset="-212617.639">20644 4948 15115 0 0,'0'0'1297'0'0,"0"0"-417"0"0,0 0-91 0 0,0 0 55 0 0,0 0 9 0 0,0 0-57 0 0,0 0-85 0 0,0 0-90 0 0,0 0-78 0 0,0 0-107 0 0,0 0-101 0 0,0 0-97 0 0,-33 18-66 0 0,-101 57-40 0 0,52-28 211 0 0,82-47-343 0 0,-1 0 0 0 0,1 0 0 0 0,-1 1 0 0 0,1-1 0 0 0,-1 0 0 0 0,1 0 0 0 0,0 1 0 0 0,-1-1 0 0 0,1 0 0 0 0,-1 1 0 0 0,1-1 0 0 0,0 0 0 0 0,-1 1 0 0 0,1-1 0 0 0,0 1 0 0 0,-1-1 0 0 0,1 1 0 0 0,0-1 1 0 0,0 1-1 0 0,-1-1 0 0 0,1 1 0 0 0,0-1 0 0 0,0 1 0 0 0,0-1 0 0 0,0 1 0 0 0,0-1 0 0 0,0 1 0 0 0,0-1 0 0 0,0 1 0 0 0,0-1 0 0 0,0 1 0 0 0,0-1 0 0 0,0 1 0 0 0,0-1 0 0 0,0 1 0 0 0,0-1 0 0 0,0 1 0 0 0,0-1 0 0 0,1 1 0 0 0,-1-1 0 0 0,0 1 0 0 0,0-1 0 0 0,1 1 0 0 0,-1-1 0 0 0,0 0 0 0 0,1 1 0 0 0,-1-1 0 0 0,1 1 0 0 0,-1-1 0 0 0,0 0 0 0 0,1 1 0 0 0,-1-1 0 0 0,1 0 0 0 0,-1 0 0 0 0,1 1 0 0 0,-1-1 0 0 0,1 0 0 0 0,-1 0 0 0 0,1 0 0 0 0,-1 0 0 0 0,1 0 0 0 0,-1 1 0 0 0,1-1 0 0 0,-1 0 0 0 0,1 0 0 0 0,-1 0 0 0 0,1 0 0 0 0,37 13 82 0 0,-6-8-44 0 0,-24-4-30 0 0,1-1 0 0 0,-1 1 0 0 0,0 1 1 0 0,0-1-1 0 0,0 1 0 0 0,0 1 0 0 0,0-1 0 0 0,0 2 0 0 0,-1-1 0 0 0,1 1 0 0 0,-1 0 0 0 0,0 0 0 0 0,0 1 1 0 0,0 0-1 0 0,-1 0 0 0 0,0 1 0 0 0,4 4-8 0 0,-8-8 27 0 0,-1 1-1 0 0,0-1 1 0 0,0 1 0 0 0,-1-1-1 0 0,1 1 1 0 0,0 0 0 0 0,-1 0 0 0 0,0-1-1 0 0,0 1 1 0 0,1 0 0 0 0,-1 0 0 0 0,-1-1-1 0 0,1 1 1 0 0,0 0 0 0 0,-1-1-1 0 0,1 1 1 0 0,-1 0 0 0 0,0-1 0 0 0,0 1-1 0 0,0 0 1 0 0,0-1 0 0 0,-1 0-1 0 0,1 1 1 0 0,-1-1 0 0 0,1 0 0 0 0,-1 0-1 0 0,0 1 1 0 0,0-1 0 0 0,0-1-1 0 0,0 1 1 0 0,0 0 0 0 0,0 0 0 0 0,-2 0-27 0 0,-80 46 582 0 0,75-45-753 0 0,0 0 1 0 0,0 0-1 0 0,0-1 0 0 0,0 0 1 0 0,0 0-1 0 0,0-1 0 0 0,0-1 1 0 0,0 1-1 0 0,-1-1 0 0 0,1-1 0 0 0,-3 0 171 0 0,1-9-7526 0 0,6 9-4209 0 0</inkml:trace>
  <inkml:trace contextRef="#ctx0" brushRef="#br0" timeOffset="-211183.733">21248 5044 552 0 0,'0'0'1754'0'0,"0"0"-450"0"0,0 0 48 0 0,0 0 321 0 0,0 0 195 0 0,0 0-19 0 0,0 0-213 0 0,0 0-220 0 0,0 0-149 0 0,0 0-119 0 0,0 0-106 0 0,0 0-126 0 0,0 0-112 0 0,7-4-84 0 0,23-12-57 0 0,1-31 1558 0 0,11-32-324 0 0,-28 144-1083 0 0,-8 218-91 0 0,-7-209-608 0 0,-3 1 1 0 0,-3-1 0 0 0,-11 41-116 0 0,15-100 24 0 0,2-8-5 0 0,1 1-1 0 0,-2-1 1 0 0,1 1-1 0 0,-1-1 1 0 0,0 1 0 0 0,-1-1-1 0 0,0 0 1 0 0,0 0-1 0 0,0 0 1 0 0,-1-1-1 0 0,0 1 1 0 0,0-1-1 0 0,-1 0 1 0 0,0 0-1 0 0,0 1-18 0 0,3-8 24 0 0,1 0-1 0 0,0 0 1 0 0,0 0-1 0 0,0 0 0 0 0,0 0 1 0 0,0 0-1 0 0,0-1 1 0 0,1 1-1 0 0,-1 0 0 0 0,0 0 1 0 0,0-1-1 0 0,1 1 1 0 0,-1 0-1 0 0,1-1 0 0 0,-1 1 1 0 0,1-1-1 0 0,0 1 1 0 0,-1 0-1 0 0,1-1 1 0 0,0 1-1 0 0,0-1 0 0 0,0 1 1 0 0,0-1-1 0 0,0 1 1 0 0,1-1-1 0 0,-1 1 0 0 0,0-2-23 0 0,5-38 6 0 0,0-1-1 0 0,3 1 0 0 0,2 1 0 0 0,1 0 0 0 0,2 0 0 0 0,1 1 1 0 0,3 1-1 0 0,3-5-5 0 0,-2 0 0 0 0,2 1 0 0 0,2 0 0 0 0,1 2 1 0 0,3 0-1 0 0,1 2 0 0 0,1 1 0 0 0,2 1 1 0 0,2 2-1 0 0,1 1 0 0 0,2 1 0 0 0,21-14 0 0 0,19 13-37 0 0,-73 34 34 0 0,0 0-1 0 0,0 1 1 0 0,-1-1 0 0 0,1 1-1 0 0,0 0 1 0 0,-1-1-1 0 0,1 1 1 0 0,-1 0 0 0 0,1 0-1 0 0,-1 0 1 0 0,0 0 0 0 0,0 0-1 0 0,0 0 1 0 0,0 0 0 0 0,0 1-1 0 0,0-1 1 0 0,-1 0-1 0 0,1 1 1 0 0,-1-1 0 0 0,1 0-1 0 0,-1 1 1 0 0,0-1 0 0 0,0 0-1 0 0,0 1 1 0 0,-1-1-1 0 0,1 0 1 0 0,0 1 0 0 0,-1-1-1 0 0,0 2 4 0 0,1 3 5 0 0,-2 13 5 0 0,-2-1 1 0 0,0 1-1 0 0,-1 0 1 0 0,-1-1 0 0 0,0 0-1 0 0,-2-1 1 0 0,0 1-1 0 0,-1-1 1 0 0,-1-1 0 0 0,0 0-1 0 0,-2 0 1 0 0,0-1-1 0 0,0-1 1 0 0,-2 0-1 0 0,-13 13-10 0 0,17-19-90 0 0,0 1 0 0 0,0-2 0 0 0,-1 1 0 0 0,0-1 0 0 0,0-1 0 0 0,-1 0 0 0 0,1-1 0 0 0,-2 0 0 0 0,1-1 0 0 0,-1 0 0 0 0,1-1 0 0 0,-1 0 0 0 0,-1-1 0 0 0,1-1 0 0 0,0 0 0 0 0,-3 0 90 0 0,3-17-4768 0 0,14 1-4123 0 0,2 10-2022 0 0</inkml:trace>
  <inkml:trace contextRef="#ctx0" brushRef="#br0" timeOffset="-210829.222">21934 4977 5513 0 0,'0'0'1751'0'0,"0"0"-341"0"0,0 0-10 0 0,0 0 88 0 0,0 0 30 0 0,0 0-116 0 0,0 0-253 0 0,0 0-219 0 0,0 0-159 0 0,0 0-110 0 0,0 0-90 0 0,0 0-26 0 0,-2 23-35 0 0,-9 67-45 0 0,8-27 702 0 0,3-61-1096 0 0,0 0 0 0 0,1-1 0 0 0,-1 1 0 0 0,1 0 0 0 0,0 0 0 0 0,-1-1 0 0 0,1 1 0 0 0,0-1 0 0 0,0 1 0 0 0,0-1 0 0 0,0 1 0 0 0,0-1 0 0 0,1 1 0 0 0,-1-1 0 0 0,0 0 0 0 0,1 0 0 0 0,-1 1 0 0 0,1-1 0 0 0,-1 0 0 0 0,1 0 0 0 0,-1-1 0 0 0,1 1 0 0 0,0 0 0 0 0,-1 0 0 0 0,1-1 0 0 0,0 1 0 0 0,0-1 0 0 0,-1 0 0 0 0,1 1 0 0 0,0-1 0 0 0,0 0 0 0 0,0 0 0 0 0,0 0 0 0 0,-1 0 0 0 0,1 0 0 0 0,0-1 0 0 0,0 1 0 0 0,0-1 0 0 0,-1 1 0 0 0,1-1 0 0 0,0 1 0 0 0,-1-1 0 0 0,1 0 0 0 0,0 0 0 0 0,-1 0 0 0 0,1 0 0 0 0,-1 0 0 0 0,1 0 0 0 0,-1 0 0 0 0,0-1-71 0 0,14-13 191 0 0,-2-1 1 0 0,1-1-1 0 0,-2 0 0 0 0,-1-1 0 0 0,0 0 0 0 0,-1-1 0 0 0,-1 0 1 0 0,0-1-1 0 0,3-16-191 0 0,3-52-801 0 0,-23 84-3732 0 0,6 4 1050 0 0,-1 0-5492 0 0</inkml:trace>
  <inkml:trace contextRef="#ctx0" brushRef="#br0" timeOffset="-210475.558">22431 4635 6241 0 0,'0'0'6062'0'0,"0"0"-3751"0"0,0 0-1400 0 0,0 0-207 0 0,0 0 11 0 0,0 0 133 0 0,0 0 113 0 0,0 0 36 0 0,0 0-44 0 0,0 0-117 0 0,0 0-149 0 0,0 0-149 0 0,0 0-110 0 0,-4 26-82 0 0,-16 84-64 0 0,-24 45 542 0 0,-35 62-533 0 0,66-155-1392 0 0,28-65-1905 0 0,52-101-3191 0 0,21-34-6439 0 0,-77 119 10641 0 0</inkml:trace>
  <inkml:trace contextRef="#ctx0" brushRef="#br0" timeOffset="-210188.93">22592 4628 3633 0 0,'0'0'3108'0'0,"0"0"-390"0"0,0 0-378 0 0,0 0-407 0 0,0 0-306 0 0,0 0-274 0 0,0 0-275 0 0,0 0-159 0 0,0 0-120 0 0,0 0-69 0 0,0 0-80 0 0,-14 35-75 0 0,-42 113-79 0 0,17-4 877 0 0,2 96-506 0 0,37-238-1744 0 0,-3 10 1887 0 0,1-9-5082 0 0,0-2-5895 0 0,2-1-326 0 0</inkml:trace>
  <inkml:trace contextRef="#ctx0" brushRef="#br0" timeOffset="-209947.578">22774 5081 11194 0 0,'0'0'2105'0'0,"0"0"-575"0"0,0 0-281 0 0,0 0-149 0 0,0 0-195 0 0,0 0-241 0 0,0 0-236 0 0,0 0-179 0 0,0 0-122 0 0,0 0-92 0 0,0 0-98 0 0,0 0-71 0 0,-12 28-84 0 0,-32 85-116 0 0,40-85-1210 0 0,11-29-1410 0 0,-3-2-1900 0 0,-1-4-4631 0 0</inkml:trace>
  <inkml:trace contextRef="#ctx0" brushRef="#br0" timeOffset="-209778.649">22860 4712 10346 0 0,'0'0'1721'0'0,"0"0"-745"0"0,0 0-256 0 0,0 0-264 0 0,0 0-224 0 0,0 0-144 0 0,0 0-128 0 0,0 0-112 0 0,0 0-128 0 0,0 0-216 0 0,0 0-256 0 0,0 0-449 0 0,0 0-1023 0 0,0 0-1689 0 0,-16 159-1568 0 0</inkml:trace>
  <inkml:trace contextRef="#ctx0" brushRef="#br0" timeOffset="-209516.319">22862 5117 1592 0 0,'0'0'2589'0'0,"0"0"-447"0"0,0 0-166 0 0,0 0-38 0 0,0 0-123 0 0,0 0-56 0 0,0 0-25 0 0,0 0-106 0 0,0 0-192 0 0,0 0-291 0 0,0 0-327 0 0,0 0-241 0 0,0 0-148 0 0,16-8-78 0 0,49-29-66 0 0,16-38 614 0 0,-52 52-714 0 0,-28 23-227 0 0,-2 5 82 0 0,0 1 0 0 0,0-1 1 0 0,1 0-1 0 0,0 1 0 0 0,0-1 1 0 0,1 1-1 0 0,0-1 0 0 0,-1 0 1 0 0,2 1-1 0 0,-1-1 1 0 0,1 0-1 0 0,-1 0 0 0 0,1 0 1 0 0,1 0-1 0 0,-1 0 0 0 0,1 0 1 0 0,0-1-1 0 0,0 1 0 0 0,0-1 1 0 0,1 0-1 0 0,-1 0 0 0 0,1 0 1 0 0,0 0-1 0 0,0-1 0 0 0,1 0 1 0 0,-1 1-1 0 0,1-2 1 0 0,-1 1-1 0 0,1 0 0 0 0,0-1 1 0 0,0 0-1 0 0,0 0 0 0 0,0 0 1 0 0,0-1-1 0 0,5 1-40 0 0,-3-3 88 0 0,-1-1 1 0 0,0 0-1 0 0,1-1 1 0 0,-1 1-1 0 0,0-1 0 0 0,0 0 1 0 0,0-1-1 0 0,-1 0 1 0 0,1 1-1 0 0,-1-2 0 0 0,0 1 1 0 0,0-1-1 0 0,-1 1 1 0 0,1-1-1 0 0,-1-1 0 0 0,0 1 1 0 0,0 0-1 0 0,-1-1 1 0 0,1 0-1 0 0,-1 0 0 0 0,0-1-88 0 0,7-1-2485 0 0,-4 8-1750 0 0,-1 0-795 0 0,0 0-6303 0 0</inkml:trace>
  <inkml:trace contextRef="#ctx0" brushRef="#br0" timeOffset="-209064.42">23536 4985 8850 0 0,'0'0'3371'0'0,"0"0"-1029"0"0,0 0-465 0 0,0 0-202 0 0,0 0-236 0 0,0 0-255 0 0,0 0-253 0 0,0 0-222 0 0,0 0-137 0 0,0 0-125 0 0,0 0-94 0 0,0 0-50 0 0,0 0-43 0 0,-13-1-29 0 0,-43-3-24 0 0,52 4-175 0 0,1 0 0 0 0,-1 1 0 0 0,0 0 0 0 0,0-1 1 0 0,0 1-1 0 0,0 1 0 0 0,0-1 0 0 0,1 1 0 0 0,-1-1 0 0 0,0 1 1 0 0,1 0-1 0 0,0 0 0 0 0,-1 0 0 0 0,1 1 0 0 0,0-1 1 0 0,0 1-1 0 0,0 0 0 0 0,0 0 0 0 0,1 0 0 0 0,-1 0 0 0 0,1 0 1 0 0,0 1-1 0 0,-1 0-32 0 0,2-2 11 0 0,0 0 1 0 0,-1 0-1 0 0,1 0 0 0 0,0 0 1 0 0,0 0-1 0 0,0 0 1 0 0,0 0-1 0 0,0 0 1 0 0,1 0-1 0 0,-1 0 0 0 0,1 0 1 0 0,-1 1-1 0 0,1-1 1 0 0,0 0-1 0 0,0 0 1 0 0,0 0-1 0 0,0 1 0 0 0,0-1 1 0 0,0 0-1 0 0,1 0 1 0 0,-1 1-1 0 0,1-1 1 0 0,-1 0-1 0 0,1 0 0 0 0,0 0 1 0 0,0 0-1 0 0,0 0 1 0 0,0 0-1 0 0,0 0 1 0 0,1 0-1 0 0,-1 0 0 0 0,0-1 1 0 0,1 1-1 0 0,0-1 1 0 0,-1 1-1 0 0,1-1 1 0 0,0 1-1 0 0,0-1 0 0 0,-1 0 1 0 0,1 0-1 0 0,0 0 1 0 0,0 0-1 0 0,0 0 1 0 0,1 0-1 0 0,-1 0 0 0 0,0-1 1 0 0,0 1-1 0 0,0-1 1 0 0,1 0-1 0 0,-1 1 1 0 0,2-1-12 0 0,62 5 673 0 0,-59-6-619 0 0,1 1 0 0 0,0 0 0 0 0,0 1 0 0 0,0-1 0 0 0,0 1 0 0 0,0 1 0 0 0,-1 0 0 0 0,1 0 0 0 0,-1 0 0 0 0,1 1 0 0 0,2 2-55 0 0,1 4 19 0 0,-1 0-1 0 0,0 1 0 0 0,0 0 0 0 0,-1 1 0 0 0,0 0 0 0 0,-1 0 0 0 0,-1 1 0 0 0,1 0 0 0 0,-2 1 0 0 0,0-1 0 0 0,0 1 0 0 0,-2 0 0 0 0,1 1 0 0 0,-1-1 0 0 0,-1 1 0 0 0,-1 0 0 0 0,0-1 0 0 0,-1 1 0 0 0,0 0 0 0 0,-1 0 0 0 0,0 0 0 0 0,-1 0 0 0 0,-1 3-17 0 0,4 40 13 0 0,-7 61-96 0 0,4-115 81 0 0,1 0-1 0 0,-1 1 0 0 0,-1-1 1 0 0,1 0-1 0 0,0 0 0 0 0,-1 1 1 0 0,1-1-1 0 0,-1 0 0 0 0,0-1 1 0 0,0 1-1 0 0,0 0 0 0 0,-1 0 0 0 0,1-1 1 0 0,-1 0-1 0 0,1 1 0 0 0,-1-1 1 0 0,0 0-1 0 0,0 0 0 0 0,0 0 1 0 0,0-1-1 0 0,0 1 0 0 0,0-1 1 0 0,0 0-1 0 0,0 1 0 0 0,-1-2 1 0 0,1 1-1 0 0,0 0 0 0 0,-1 0 1 0 0,1-1-1 0 0,-1 0 0 0 0,1 0 1 0 0,-2 0 2 0 0,-1 1-7 0 0,1 0 0 0 0,-1-1 0 0 0,0 1 0 0 0,1-1 0 0 0,-1-1 0 0 0,0 1 0 0 0,0-1 0 0 0,1 0 0 0 0,-1 0 0 0 0,0-1 0 0 0,1 1 0 0 0,0-1 1 0 0,-1-1-1 0 0,1 1 0 0 0,0-1 0 0 0,0 1 0 0 0,0-2 0 0 0,0 1 0 0 0,1 0 0 0 0,-1-1 0 0 0,1 0 0 0 0,0 0 0 0 0,0 0 0 0 0,0-1 0 0 0,1 1 0 0 0,0-1 1 0 0,0 0-1 0 0,0 0 0 0 0,0 0 0 0 0,1 0 0 0 0,-2-4 7 0 0,3-3-19 0 0,0 0 1 0 0,1-1-1 0 0,0 1 0 0 0,1-1 0 0 0,0 1 1 0 0,1 0-1 0 0,0 0 0 0 0,1 0 1 0 0,1 0-1 0 0,0 0 0 0 0,0 0 1 0 0,1 1-1 0 0,1 0 0 0 0,0 0 1 0 0,0 0-1 0 0,1 1 0 0 0,0 0 1 0 0,1 0-1 0 0,0 1 0 0 0,1 0 1 0 0,0 0-1 0 0,0 1 0 0 0,2-1 19 0 0,80-72-1066 0 0,-28 34-6903 0 0,-48 38-3679 0 0</inkml:trace>
  <inkml:trace contextRef="#ctx0" brushRef="#br0" timeOffset="-175630.942">779 2095 1656 0 0,'0'0'1433'0'0,"0"0"-44"0"0,0 0 114 0 0,0 0 254 0 0,0 0 295 0 0,0 0 141 0 0,0 0-141 0 0,0 0-318 0 0,0 0-378 0 0,0 0-321 0 0,0 0-220 0 0,0-12-130 0 0,-1-3-271 0 0,-1-10-596 0 0,7 29 4475 0 0,9 56-3589 0 0,-2 1 0 0 0,-3 0 0 0 0,-1 29-704 0 0,-3-38 219 0 0,17 414 672 0 0,7-200-705 0 0,-38-310-385 0 0,-4-15-2708 0 0,13 18-4157 0 0,0 24 1159 0 0,0 5-5373 0 0</inkml:trace>
  <inkml:trace contextRef="#ctx0" brushRef="#br0" timeOffset="-175003.812">486 2131 3745 0 0,'0'0'2139'0'0,"0"0"-176"0"0,0 0-165 0 0,0 0-121 0 0,0 0-72 0 0,0 0-117 0 0,0 0-173 0 0,0 0-245 0 0,0 0-289 0 0,0 0-222 0 0,0 0-102 0 0,0 0-1 0 0,0 0 47 0 0,14-10 44 0 0,48-34 16 0 0,25 13 651 0 0,-56 24-819 0 0,22-7 11 0 0,1 2 0 0 0,1 2 0 0 0,0 2 0 0 0,0 3 0 0 0,0 2 0 0 0,52 5-406 0 0,-100-2 4 0 0,-1 1 0 0 0,0-1 1 0 0,0 1-1 0 0,0 1 0 0 0,0-1 0 0 0,0 1 1 0 0,0 0-1 0 0,0 0 0 0 0,0 1 1 0 0,-1 0-1 0 0,1 0 0 0 0,-1 0 1 0 0,0 0-1 0 0,0 1 0 0 0,0 0 1 0 0,0 0-1 0 0,-1 0 0 0 0,0 1 1 0 0,1 0-1 0 0,-2-1 0 0 0,1 1 0 0 0,-1 1 1 0 0,1-1-1 0 0,-1 0 0 0 0,-1 1 1 0 0,1 0-1 0 0,-1 0 0 0 0,0-1 1 0 0,0 1-1 0 0,-1 1 0 0 0,0-1 1 0 0,0 0-1 0 0,0 0 0 0 0,-1 0 0 0 0,0 0 1 0 0,0 1-1 0 0,0-1 0 0 0,-1 0 1 0 0,0 0-1 0 0,0 0 0 0 0,-1 0 1 0 0,1 0-1 0 0,-2 3-4 0 0,-10 13 41 0 0,0 0 0 0 0,-1 0 1 0 0,-1-1-1 0 0,-2-1 0 0 0,0-1 0 0 0,0 0 1 0 0,-16 11-42 0 0,-50 58 80 0 0,72-75-74 0 0,8-12-7 0 0,1 1-1 0 0,-1-1 0 0 0,1 1 0 0 0,0 0 1 0 0,0 0-1 0 0,0 0 0 0 0,0 0 0 0 0,0 0 1 0 0,0 0-1 0 0,1 0 0 0 0,-1 1 0 0 0,1-1 0 0 0,-1 0 1 0 0,1 1-1 0 0,0-1 0 0 0,0 1 0 0 0,0 0 1 0 0,0-1-1 0 0,1 1 0 0 0,-1 0 0 0 0,1 0 0 0 0,-1-1 1 0 0,1 1-1 0 0,0 0 0 0 0,0 0 0 0 0,0 0 1 0 0,1-1-1 0 0,-1 1 0 0 0,1 0 0 0 0,-1-1 0 0 0,1 1 1 0 0,0 0-1 0 0,0-1 0 0 0,0 1 0 0 0,2 2 2 0 0,14 5 12 0 0,1-1-1 0 0,0 0 1 0 0,1-2-1 0 0,0 0 0 0 0,0-1 1 0 0,0 0-1 0 0,1-2 0 0 0,0 0 1 0 0,15 0-12 0 0,-19-2 21 0 0,12 3-5 0 0,3-1-11 0 0,0 1 0 0 0,-1 1 1 0 0,1 2-1 0 0,-1 1 0 0 0,-1 1 0 0 0,0 2 0 0 0,10 6-5 0 0,-33-16 13 0 0,-1 0 0 0 0,0 0-1 0 0,0 1 1 0 0,0 0-1 0 0,0 0 1 0 0,-1 0-1 0 0,1 0 1 0 0,-1 1 0 0 0,1 0-1 0 0,-1 0 1 0 0,-1 0-1 0 0,1 0 1 0 0,0 1 0 0 0,-1-1-1 0 0,0 1 1 0 0,0 0-1 0 0,-1 0 1 0 0,1 0-1 0 0,-1 0 1 0 0,0 0 0 0 0,0 1-1 0 0,-1-1 1 0 0,1 1-1 0 0,-1-1 1 0 0,-1 1 0 0 0,1-1-1 0 0,-1 1 1 0 0,0 0-1 0 0,0-1 1 0 0,0 2-13 0 0,-5 5 95 0 0,0 0 1 0 0,-1-1-1 0 0,0 1 1 0 0,-1-1-1 0 0,0-1 1 0 0,-1 1-1 0 0,0-1 0 0 0,-1 0 1 0 0,0-1-1 0 0,0 0 1 0 0,-1-1-1 0 0,0 0 1 0 0,-1 0-1 0 0,-4 2-95 0 0,-7 6 94 0 0,-1-2 0 0 0,0 0 0 0 0,-1-1 0 0 0,0-1 1 0 0,-1-2-1 0 0,0 0 0 0 0,-1-2 0 0 0,0 0 0 0 0,0-2 0 0 0,-1-1 0 0 0,-16 0-94 0 0,-228 2 56 0 0,176-28-361 0 0,95 21 152 0 0,0-1 1 0 0,-1 0 0 0 0,1 0 0 0 0,0 0 0 0 0,0 1 0 0 0,0-1 0 0 0,0 0 0 0 0,0 0-1 0 0,0 0 1 0 0,0 0 0 0 0,0 1 0 0 0,0-1 0 0 0,0 0 0 0 0,0 0 0 0 0,1 0-1 0 0,-1 0 1 0 0,0 1 0 0 0,0-1 0 0 0,1 0 0 0 0,-1 0 0 0 0,1 1 0 0 0,-1-1-1 0 0,1 0 1 0 0,-1 1 0 0 0,1-1 0 0 0,-1 0 0 0 0,1 1 0 0 0,-1-1 0 0 0,1 1-1 0 0,0-1 1 0 0,-1 1 0 0 0,1-1 0 0 0,0 1 0 0 0,0 0 0 0 0,-1-1 0 0 0,1 1-1 0 0,0 0 1 0 0,0-1 0 0 0,0 1 0 0 0,-1 0 0 0 0,1 0 0 0 0,0 0 0 0 0,0 0-1 0 0,0 0 1 0 0,-1 0 0 0 0,1 0 0 0 0,0 0 0 0 0,0 0 0 0 0,0 0 0 0 0,0 1 152 0 0,13-6-7106 0 0,-5 2-4874 0 0</inkml:trace>
  <inkml:trace contextRef="#ctx0" brushRef="#br0" timeOffset="-174633.832">1955 2794 7426 0 0,'0'0'5137'0'0,"0"0"-3116"0"0,0 0-938 0 0,0 0-34 0 0,0 0 25 0 0,0 0-47 0 0,0 0-181 0 0,0 0-209 0 0,0 0-155 0 0,0 0-125 0 0,0 0-59 0 0,0 0-16 0 0,0 0-20 0 0,-29 23-9 0 0,-89 73-13 0 0,64-34 119 0 0,50-54-299 0 0,1-4-23 0 0,0 1 0 0 0,0 0 0 0 0,1-1 0 0 0,0 1 0 0 0,0 0 0 0 0,0 0 1 0 0,1 0-1 0 0,-1 0 0 0 0,1 0 0 0 0,0 0 0 0 0,1 1 0 0 0,-1-1 0 0 0,1 0 0 0 0,0 0 0 0 0,0 1 0 0 0,1-1 1 0 0,0 0-1 0 0,0 0 0 0 0,0 0 0 0 0,0 0 0 0 0,1 0 0 0 0,0 0 0 0 0,0 0 0 0 0,0 0 0 0 0,0 0 0 0 0,1-1 1 0 0,0 0-1 0 0,0 1 0 0 0,0-1 0 0 0,1 0 0 0 0,-1 0 0 0 0,1-1 0 0 0,4 4-37 0 0,-1-4 90 0 0,-1 0-1 0 0,1 0 0 0 0,0-1 1 0 0,0 0-1 0 0,0-1 0 0 0,0 0 1 0 0,1 0-1 0 0,-1 0 0 0 0,0-1 1 0 0,1 0-1 0 0,-1 0 0 0 0,0-1 1 0 0,0 0-1 0 0,1 0 1 0 0,-1-1-1 0 0,0 0 0 0 0,0 0 1 0 0,0-1-1 0 0,-1 1 0 0 0,1-2 1 0 0,-1 1-1 0 0,1-1 0 0 0,-1 0 1 0 0,0 0-1 0 0,3-3-89 0 0,1-1 76 0 0,0 0-1 0 0,0-1 1 0 0,0 0-1 0 0,-2 0 1 0 0,1-1-1 0 0,-1 0 1 0 0,0-1-1 0 0,-1 0 1 0 0,-1 0-1 0 0,1-1 1 0 0,-2 1-1 0 0,0-1 1 0 0,0 0 0 0 0,0-3-76 0 0,-3 8-71 0 0,1 0 0 0 0,-1-1 1 0 0,0 1-1 0 0,-1-1 1 0 0,1 1-1 0 0,-2-1 0 0 0,1 1 1 0 0,-1-1-1 0 0,0 0 1 0 0,-1 1-1 0 0,0-1 1 0 0,0 0-1 0 0,0 1 0 0 0,-1-1 1 0 0,0 1-1 0 0,-1 0 1 0 0,0 0-1 0 0,0 0 0 0 0,0 0 1 0 0,-1 0-1 0 0,0 1 1 0 0,0-1-1 0 0,-1 1 1 0 0,1 0-1 0 0,-1 0 0 0 0,-1 1 1 0 0,-1-2 70 0 0,-11 3-6168 0 0,13 4-4301 0 0</inkml:trace>
  <inkml:trace contextRef="#ctx0" brushRef="#br0" timeOffset="-174025.428">2386 2183 9114 0 0,'0'0'4478'0'0,"0"0"-2507"0"0,0 0-1038 0 0,0 0-303 0 0,0 0-14 0 0,0 0 117 0 0,0 0 48 0 0,0 0-22 0 0,0 0-71 0 0,0 0-73 0 0,0 0-47 0 0,-8 36-43 0 0,-26 112-58 0 0,30-44 277 0 0,55 241 671 0 0,-44-158-1172 0 0,-14-165 164 0 0,7-29 725 0 0,9-9-1137 0 0,0 1-1 0 0,1 0 1 0 0,1 1-1 0 0,0 0 1 0 0,1 1-1 0 0,1 0 1 0 0,0 1 0 0 0,0 0-1 0 0,2 1 1 0 0,-1 0-1 0 0,1 1 1 0 0,1 1 5 0 0,2-3-6 0 0,0 1 1 0 0,1 0-1 0 0,0 1 1 0 0,1 1-1 0 0,0 1 0 0 0,1 1 1 0 0,-1 1-1 0 0,1 1 1 0 0,1 0-1 0 0,-1 2 1 0 0,0 0-1 0 0,1 2 1 0 0,8 0 5 0 0,-27 1-2 0 0,0 0 1 0 0,1 0 0 0 0,-1 1-1 0 0,0-1 1 0 0,0 1 0 0 0,0 0-1 0 0,0 0 1 0 0,0 0 0 0 0,0 0-1 0 0,0 1 1 0 0,0-1-1 0 0,0 1 1 0 0,0 0 0 0 0,-1-1-1 0 0,1 1 1 0 0,-1 1 0 0 0,0-1-1 0 0,1 0 1 0 0,-1 0 0 0 0,0 1-1 0 0,0-1 1 0 0,0 1 0 0 0,-1 0-1 0 0,1 0 1 0 0,0-1 0 0 0,-1 1-1 0 0,0 0 1 0 0,0 0-1 0 0,0 0 1 0 0,0 1 0 0 0,0-1-1 0 0,-1 0 1 0 0,1 0 0 0 0,-1 0-1 0 0,0 3 2 0 0,-15 114 186 0 0,11-107-137 0 0,-2-1-1 0 0,1 0 0 0 0,-2 0 0 0 0,1 0 0 0 0,-2-1 0 0 0,0 0 1 0 0,0 0-1 0 0,-1-1 0 0 0,0 0 0 0 0,0 0 0 0 0,-1-1 0 0 0,-1 0 0 0 0,0-1 1 0 0,0-1-1 0 0,0 1 0 0 0,-1-2 0 0 0,0 0 0 0 0,-3 1-48 0 0,7-3 22 0 0,0 0-1 0 0,-1 0 1 0 0,1-1-1 0 0,-1 0 1 0 0,0-1-1 0 0,0 0 1 0 0,0 0-1 0 0,0-1 1 0 0,0 0-1 0 0,0-1 1 0 0,0 0-1 0 0,0 0 0 0 0,0-1 1 0 0,0 0-1 0 0,0-1 1 0 0,0 1-1 0 0,0-2 1 0 0,0 0-1 0 0,-3-1-21 0 0,6-1-84 0 0,0 1 0 0 0,0-1 0 0 0,1 0 0 0 0,0 0 1 0 0,0 0-1 0 0,1-1 0 0 0,-1 0 0 0 0,1 0 0 0 0,0 0 0 0 0,1 0 0 0 0,0-1 0 0 0,0 0 0 0 0,0 1 0 0 0,1-1 0 0 0,-1 0 0 0 0,2 0 0 0 0,-1 0 0 0 0,1-1 0 0 0,0 1 0 0 0,1-2 84 0 0,-1-25-4216 0 0,6 1-3562 0 0,-2 21-4540 0 0</inkml:trace>
  <inkml:trace contextRef="#ctx0" brushRef="#br0" timeOffset="-171114.744">3796 2739 0 0 0,'0'0'1392'0'0,"0"0"219"0"0,0 0-21 0 0,0 0-291 0 0,0 0-346 0 0,0 0-266 0 0,0 0-156 0 0,0 0-3 0 0,0 0 34 0 0,3-1 44 0 0,1-1-250 0 0,13-2 2709 0 0,-17 4-2457 0 0,0 0 4 0 0,0 0 27 0 0,0 0 20 0 0,0 0-12 0 0,-11 94 4670 0 0,2-23-4698 0 0,5-53-546 0 0,2-1-1 0 0,0 1 1 0 0,1 0 0 0 0,1 0 0 0 0,1 0 0 0 0,0-1-1 0 0,2 1 1 0 0,0 0 0 0 0,0-1 0 0 0,2 0 0 0 0,0 0-1 0 0,1 0 1 0 0,1 0 0 0 0,0-1 0 0 0,1 0 0 0 0,1-1-1 0 0,2 2-72 0 0,-8-14 62 0 0,1-1-1 0 0,0 1 1 0 0,0-1-1 0 0,0 0 1 0 0,0 0-1 0 0,1 0 1 0 0,-1 0-1 0 0,0-1 1 0 0,1 0-1 0 0,-1 0 1 0 0,1 0-1 0 0,-1 0 1 0 0,1-1-1 0 0,0 0 1 0 0,-1 0-1 0 0,1 0 1 0 0,-1 0-1 0 0,1-1 1 0 0,-1 0-1 0 0,1 0 1 0 0,-1 0-1 0 0,1 0 1 0 0,-1-1-1 0 0,0 0 1 0 0,0 0-1 0 0,1 0 0 0 0,-1 0 1 0 0,-1-1-1 0 0,1 1 1 0 0,0-1-1 0 0,-1 0 1 0 0,1 0-1 0 0,-1 0 1 0 0,0-1-1 0 0,0 1 1 0 0,0-1-1 0 0,0 0 1 0 0,0-2-62 0 0,31-38 232 0 0,-3-2 1 0 0,-1-1-1 0 0,-3-2 1 0 0,-1 0-1 0 0,-3-2 1 0 0,3-15-233 0 0,-5 1 131 0 0,-21 65-139 0 0,0 0 1 0 0,0 1 0 0 0,-1-1-1 0 0,1 0 1 0 0,0 1 0 0 0,0-1-1 0 0,-1 0 1 0 0,1 0 0 0 0,0 1 0 0 0,0-1-1 0 0,-1 0 1 0 0,1 0 0 0 0,0 1-1 0 0,-1-1 1 0 0,1 0 0 0 0,0 0 0 0 0,-1 0-1 0 0,1 0 1 0 0,0 1 0 0 0,-1-1-1 0 0,1 0 1 0 0,0 0 0 0 0,-1 0 0 0 0,1 0-1 0 0,0 0 1 0 0,-1 0 0 0 0,1 0-1 0 0,-1 0 1 0 0,1 0 0 0 0,0 0 0 0 0,-1 0-1 0 0,1 0 1 0 0,0 0 0 0 0,-1-1-1 0 0,1 1 1 0 0,0 0 0 0 0,-1 0-1 0 0,1 0 1 0 0,0 0 0 0 0,-1-1 0 0 0,1 1-1 0 0,0 0 1 0 0,-1 0 0 0 0,1-1-1 0 0,0 1 8 0 0,-13 18-301 0 0,9-15 135 0 0,1 1-1 0 0,-1 1 1 0 0,1-1 0 0 0,0 0-1 0 0,0 1 1 0 0,0 0 0 0 0,1-1-1 0 0,-1 1 1 0 0,1 0 0 0 0,1 0-1 0 0,-1 0 1 0 0,1 1 0 0 0,-1-1-1 0 0,2 0 1 0 0,-1 1 0 0 0,0-1-1 0 0,1 0 1 0 0,0 5 166 0 0,28-2-8044 0 0,-23-8 3753 0 0,2 0-6883 0 0</inkml:trace>
  <inkml:trace contextRef="#ctx0" brushRef="#br0" timeOffset="-170602.825">4700 2713 7314 0 0,'0'0'3042'0'0,"0"0"-950"0"0,0 0-342 0 0,0 0-49 0 0,0 0-43 0 0,0 0-199 0 0,0 0-260 0 0,0 0-265 0 0,0 0-222 0 0,0 0-126 0 0,0 0-111 0 0,0 0-68 0 0,-26 11-35 0 0,-82 32-39 0 0,24 8 519 0 0,56-28-589 0 0,25-21-258 0 0,1 0-1 0 0,-1-1 1 0 0,1 1-1 0 0,0 0 0 0 0,0 0 1 0 0,0 1-1 0 0,0-1 1 0 0,0 0-1 0 0,1 1 1 0 0,-1-1-1 0 0,1 1 0 0 0,-1-1 1 0 0,1 1-1 0 0,0-1 1 0 0,0 1-1 0 0,0 0 1 0 0,0 0-1 0 0,1 0 0 0 0,-1 0 1 0 0,1-1-1 0 0,0 1 1 0 0,-1 0-1 0 0,1 0 0 0 0,1 0 1 0 0,-1 0-1 0 0,0 0 1 0 0,1 0-1 0 0,-1 0 1 0 0,1-1-1 0 0,0 1 0 0 0,0 0 1 0 0,0 0-1 0 0,0-1 1 0 0,1 1-1 0 0,-1-1 1 0 0,1 1-1 0 0,-1-1 0 0 0,2 1-4 0 0,8 6 12 0 0,0 0 0 0 0,0-1 0 0 0,1-1 0 0 0,0 0 0 0 0,0-1 0 0 0,1 0 0 0 0,0-1 0 0 0,0 0 0 0 0,0-1 0 0 0,4 1-12 0 0,36 13 22 0 0,-48-17 2 0 0,-1 0 0 0 0,1 0 1 0 0,-1 1-1 0 0,1 0 0 0 0,-1 0 1 0 0,0 0-1 0 0,1 1 0 0 0,-1-1 1 0 0,-1 1-1 0 0,1 0 0 0 0,0 0 1 0 0,-1 0-1 0 0,1 0 0 0 0,-1 1 0 0 0,0 0 1 0 0,0-1-1 0 0,0 1 0 0 0,-1 0 1 0 0,1 0-1 0 0,-1 1 0 0 0,0-1 1 0 0,0 0-1 0 0,-1 1 0 0 0,1-1 1 0 0,-1 1-1 0 0,1 3-24 0 0,-4-5 55 0 0,0 0 1 0 0,-1 0-1 0 0,1 0 0 0 0,0 0 0 0 0,-1-1 1 0 0,0 1-1 0 0,1 0 0 0 0,-1-1 1 0 0,0 0-1 0 0,-1 0 0 0 0,1 0 1 0 0,0 0-1 0 0,0 0 0 0 0,-1-1 1 0 0,1 0-1 0 0,-1 1 0 0 0,1-1 0 0 0,-1-1 1 0 0,0 1-1 0 0,0 0-55 0 0,-9 3 45 0 0,-129 22 17 0 0,80-25-3027 0 0,54-1 2231 0 0,8-3-3160 0 0,0 2-4319 0 0,0 1-3285 0 0</inkml:trace>
  <inkml:trace contextRef="#ctx0" brushRef="#br0" timeOffset="-170237.411">4764 3126 5313 0 0,'0'0'2345'0'0,"0"0"-137"0"0,0 0-67 0 0,0 0-46 0 0,0 0-130 0 0,0 0-220 0 0,0 0-240 0 0,33-7-238 0 0,101-19-240 0 0,-17-15 1617 0 0,-111 39-2540 0 0,0 1 1 0 0,-1-1 0 0 0,1-1 0 0 0,0 1 0 0 0,0-1 0 0 0,-1 0 0 0 0,0 0 0 0 0,1 0 0 0 0,-1-1-1 0 0,0 0 1 0 0,-1 0 0 0 0,1 0 0 0 0,-1-1 0 0 0,0 1 0 0 0,0-1 0 0 0,0 0 0 0 0,-1 0 0 0 0,1-1-1 0 0,-1 1 1 0 0,-1-1 0 0 0,1 0 0 0 0,-1 1 0 0 0,0-1 0 0 0,0 0 0 0 0,-1 0 0 0 0,1-4-105 0 0,-2 8 3 0 0,0 0 0 0 0,0-1 0 0 0,0 1 0 0 0,0 0 0 0 0,0 0 0 0 0,-1 0 0 0 0,1 0 1 0 0,-1-1-1 0 0,0 1 0 0 0,1 0 0 0 0,-1 0 0 0 0,0 0 0 0 0,0 0 0 0 0,-1 0 0 0 0,1 1 0 0 0,0-1 0 0 0,-1 0 1 0 0,1 0-1 0 0,-1 1 0 0 0,1-1 0 0 0,-1 1 0 0 0,0 0 0 0 0,1-1 0 0 0,-1 1 0 0 0,0 0 0 0 0,0 0 0 0 0,0 0 1 0 0,0 0-1 0 0,0 0 0 0 0,0 0 0 0 0,0 1 0 0 0,0-1 0 0 0,-1 1 0 0 0,0-1-3 0 0,-5 0-38 0 0,0-1 0 0 0,1 1 0 0 0,-1 1-1 0 0,0-1 1 0 0,0 1 0 0 0,0 1 0 0 0,0-1 0 0 0,0 1-1 0 0,0 1 1 0 0,0-1 0 0 0,0 1 0 0 0,1 1 0 0 0,-1 0 0 0 0,1 0-1 0 0,-1 0 1 0 0,1 1 0 0 0,0 0 0 0 0,0 0 0 0 0,1 1-1 0 0,0-1 1 0 0,-1 2 0 0 0,2-1 0 0 0,-1 1 0 0 0,0 0-1 0 0,1 0 39 0 0,-3 3-13 0 0,1 0-1 0 0,0 0 1 0 0,1 0-1 0 0,0 1 1 0 0,1-1-1 0 0,0 2 1 0 0,0-1-1 0 0,1 0 1 0 0,0 1-1 0 0,1 0 1 0 0,0 0-1 0 0,1 0 1 0 0,0 0-1 0 0,1 0 1 0 0,0 1-1 0 0,0-1 1 0 0,2 7 13 0 0,0-14-3 0 0,-1 0-1 0 0,1 0 1 0 0,1 0 0 0 0,-1 0 0 0 0,1-1 0 0 0,-1 1 0 0 0,1 0-1 0 0,0-1 1 0 0,0 1 0 0 0,0-1 0 0 0,1 0 0 0 0,-1 0-1 0 0,1 0 1 0 0,0 0 0 0 0,0 0 0 0 0,0 0 0 0 0,0-1-1 0 0,1 1 1 0 0,-1-1 0 0 0,0 0 0 0 0,1 0 0 0 0,0 0-1 0 0,-1-1 1 0 0,1 1 0 0 0,0-1 0 0 0,0 0 0 0 0,0 0-1 0 0,0 0 1 0 0,0-1 0 0 0,0 1 0 0 0,3-1 3 0 0,7 1-25 0 0,0 0 0 0 0,0-1 0 0 0,0-1 1 0 0,-1 0-1 0 0,1-1 0 0 0,0 0 0 0 0,0-1 0 0 0,8-4 25 0 0,177-89-3540 0 0,-138 58-1016 0 0,-19 10-1835 0 0,0 4-3572 0 0,-30 19 8808 0 0</inkml:trace>
  <inkml:trace contextRef="#ctx0" brushRef="#br0" timeOffset="-169671.551">5539 2930 0 0 0,'0'0'1072'0'0,"0"0"801"0"0,0 0 70 0 0,0 0-102 0 0,0 0-178 0 0,0 0-221 0 0,0 0-170 0 0,0 0-170 0 0,0 0-125 0 0,0 0-103 0 0,0 0-99 0 0,0 0-96 0 0,0 0-73 0 0,8-13-68 0 0,37-55 363 0 0,-2 25 2767 0 0,-42 40-3356 0 0,-7-6 3989 0 0,4 9-4547 0 0,-5-3 298 0 0,1 1-1 0 0,-1 0 1 0 0,0 0-1 0 0,0 1 1 0 0,0 0-1 0 0,1 0 0 0 0,-1 1 1 0 0,0-1-1 0 0,-1 2 1 0 0,2-1-1 0 0,-1 1 0 0 0,0 0 1 0 0,0 0-1 0 0,0 1 1 0 0,0 0-1 0 0,1 0 1 0 0,-1 1-1 0 0,1 0 0 0 0,-1 0 1 0 0,1 0-1 0 0,0 1 1 0 0,0 0-1 0 0,1 0 1 0 0,-1 0-1 0 0,1 1 0 0 0,0 0 1 0 0,0 0-52 0 0,3-3-1 0 0,0 0 1 0 0,0 1-1 0 0,0-1 0 0 0,0 0 1 0 0,1 1-1 0 0,-1 0 1 0 0,1-1-1 0 0,0 1 0 0 0,0 0 1 0 0,0-1-1 0 0,0 1 1 0 0,0 0-1 0 0,0 0 1 0 0,1 0-1 0 0,0 0 0 0 0,-1 0 1 0 0,1 0-1 0 0,0 0 1 0 0,0 0-1 0 0,1 0 0 0 0,-1 0 1 0 0,1-1-1 0 0,-1 1 1 0 0,1 0-1 0 0,0 0 1 0 0,0 0-1 0 0,0 0 0 0 0,0-1 1 0 0,1 1-1 0 0,-1-1 1 0 0,1 1-1 0 0,0-1 0 0 0,-1 1 1 0 0,1-1-1 0 0,0 0 1 0 0,1 0-1 0 0,-1 0 1 0 0,0 0-1 0 0,0 0 0 0 0,1-1 1 0 0,1 2 0 0 0,224 122 221 0 0,-223-122-189 0 0,-1 1-1 0 0,-1-1 1 0 0,1 1 0 0 0,0 0-1 0 0,-1 1 1 0 0,0-1 0 0 0,0 0-1 0 0,0 1 1 0 0,0 0 0 0 0,-1 0-1 0 0,0 0 1 0 0,0 0 0 0 0,0 0-1 0 0,0 0 1 0 0,-1 0 0 0 0,0 1-1 0 0,0-1 1 0 0,-1 0 0 0 0,1 1-1 0 0,-1-1 1 0 0,0 1 0 0 0,-1-1-1 0 0,0 3-31 0 0,-2-4 56 0 0,0 0 1 0 0,0 0-1 0 0,0 0 0 0 0,-1-1 0 0 0,1 1 0 0 0,-1-1 0 0 0,0 0 0 0 0,0 0 0 0 0,0 0 1 0 0,-1 0-1 0 0,1-1 0 0 0,-1 0 0 0 0,1 0 0 0 0,-1 0 0 0 0,0 0 0 0 0,0-1 0 0 0,-1 1-56 0 0,2-1 21 0 0,-14 5 17 0 0,-1 0-1 0 0,0-1 1 0 0,1-2 0 0 0,-2 0-1 0 0,1 0 1 0 0,0-2 0 0 0,0 0-1 0 0,-1-2 1 0 0,-9-1-38 0 0,-30-23-1124 0 0,58 9-2543 0 0,2 10-5818 0 0,0 2-3196 0 0</inkml:trace>
  <inkml:trace contextRef="#ctx0" brushRef="#br0" timeOffset="-156310.956">147 4241 10050 0 0,'0'0'920'0'0,"0"0"-437"0"0,0 0-267 0 0,0 0 211 0 0,0 0 482 0 0,0 0 377 0 0,0 0 121 0 0,0 0-51 0 0,0 0-166 0 0,0 0-217 0 0,0 0-158 0 0,25 3-91 0 0,77 6-85 0 0,-94-7-446 0 0,1-1-1 0 0,0 0 1 0 0,0-1-1 0 0,0 0 1 0 0,-1 0 0 0 0,1-1-1 0 0,0 0 1 0 0,0 0-1 0 0,-1-1 1 0 0,1-1-1 0 0,-1 1 1 0 0,0-1 0 0 0,1-1-1 0 0,-1 1 1 0 0,-1-1-1 0 0,1-1 1 0 0,0 1-1 0 0,-1-2-192 0 0,13-10 253 0 0,-2-1 0 0 0,0 0-1 0 0,0-2 1 0 0,-2 0 0 0 0,0-1-1 0 0,-2 0 1 0 0,5-11-253 0 0,9-8 108 0 0,-26 36-98 0 0,6-9 20 0 0,0 0-1 0 0,0 0 1 0 0,1 1 0 0 0,1 0 0 0 0,0 0-1 0 0,1 2 1 0 0,0-1 0 0 0,0 1 0 0 0,1 1-1 0 0,0 0 1 0 0,1 0-30 0 0,-10 7 0 0 0,-1 0-1 0 0,1 0 0 0 0,0 0 1 0 0,-1 0-1 0 0,1 1 0 0 0,0-1 1 0 0,0 1-1 0 0,-1 0 1 0 0,1 0-1 0 0,0 0 0 0 0,0 0 1 0 0,-1 1-1 0 0,1-1 0 0 0,0 1 1 0 0,0-1-1 0 0,-1 1 1 0 0,1 0-1 0 0,-1 0 0 0 0,1 0 1 0 0,-1 1-1 0 0,1-1 1 0 0,-1 0-1 0 0,0 1 0 0 0,1 0 1 0 0,-1-1-1 0 0,0 1 0 0 0,0 0 1 0 0,0 0-1 0 0,0 0 1 0 0,-1 0-1 0 0,1 1 0 0 0,-1-1 1 0 0,1 0-1 0 0,0 3 1 0 0,38 89 90 0 0,-34-67-42 0 0,-1 0 0 0 0,-1 0-1 0 0,-1 0 1 0 0,-1 0 0 0 0,-2 1 0 0 0,-1-1-1 0 0,-1 0 1 0 0,-1 1-48 0 0,1-15 14 0 0,-1-1 0 0 0,0 0 0 0 0,-1 1 0 0 0,0-1 0 0 0,-1-1 0 0 0,0 1 0 0 0,-1-1 0 0 0,0 0 0 0 0,-1 0 0 0 0,0-1 1 0 0,-1 0-1 0 0,0 0 0 0 0,-1-1 0 0 0,0 0 0 0 0,0 0 0 0 0,-1-1 0 0 0,-9 6-14 0 0,10-8-3 0 0,-1 0 1 0 0,0 0-1 0 0,-1-1 1 0 0,0-1-1 0 0,1 1 0 0 0,-1-2 1 0 0,0 0-1 0 0,-1 0 1 0 0,1-1-1 0 0,-1 0 1 0 0,1-1-1 0 0,-9 0 3 0 0,16 0-23 0 0,0-1 0 0 0,0 0 0 0 0,0 1 0 0 0,0-1 0 0 0,0-1 0 0 0,0 1 0 0 0,0 0 0 0 0,0-1 0 0 0,0 0 0 0 0,0 0 0 0 0,0 0 0 0 0,0-1 0 0 0,1 1 0 0 0,-1-1 0 0 0,0 0 0 0 0,1 0 0 0 0,-1 0 0 0 0,1 0 0 0 0,0-1 0 0 0,0 1 0 0 0,0-1 0 0 0,0 0 0 0 0,0 0 0 0 0,1 0 0 0 0,-1 0 0 0 0,1-1 0 0 0,0 1 0 0 0,0-1 0 0 0,0 1 0 0 0,0-1 0 0 0,0 0 0 0 0,1-1 23 0 0,-7-66-2312 0 0,11 48-1367 0 0,3 1-4010 0 0,-3 13-4165 0 0</inkml:trace>
  <inkml:trace contextRef="#ctx0" brushRef="#br0" timeOffset="-154743.765">1075 3987 0 0 0,'0'0'1719'0'0,"0"0"9"0"0,0 0-66 0 0,0 0-38 0 0,0 0-29 0 0,0 0-62 0 0,0 0-130 0 0,0 0-191 0 0,0 0-182 0 0,0 0-146 0 0,0 0-87 0 0,0 0-51 0 0,0 0-38 0 0,-4 18 1695 0 0,-43 97-317 0 0,39-92-1992 0 0,2 1 0 0 0,0 0-1 0 0,1 1 1 0 0,2-1 0 0 0,0 1 0 0 0,2 0 0 0 0,1 0 0 0 0,1 1-94 0 0,0-23 45 0 0,0 1 0 0 0,1 0 1 0 0,0 0-1 0 0,-1 0 0 0 0,2-1 1 0 0,-1 1-1 0 0,0-1 0 0 0,1 0 1 0 0,-1 0-1 0 0,1 0 0 0 0,0 0 1 0 0,0 0-1 0 0,0 0 0 0 0,0-1 1 0 0,1 1-1 0 0,-1-1 0 0 0,1 0 1 0 0,-1 0-1 0 0,1 0 1 0 0,0-1-1 0 0,0 1 0 0 0,0-1 1 0 0,0 0-1 0 0,0 0 0 0 0,0 0 1 0 0,0-1-1 0 0,0 0 0 0 0,0 1 1 0 0,0-1-1 0 0,0 0 0 0 0,0-1 1 0 0,0 1-1 0 0,0-1 0 0 0,0 0 1 0 0,0 0-1 0 0,0 0 0 0 0,0-1 1 0 0,0 1-1 0 0,0-1 0 0 0,-1 0 1 0 0,1 0-1 0 0,-1 0 0 0 0,1 0 1 0 0,-1-1-1 0 0,0 0 0 0 0,0 1 1 0 0,0-1-1 0 0,0 0-45 0 0,19-18 121 0 0,0-1 0 0 0,-2-1 1 0 0,-1-1-1 0 0,-1-1 0 0 0,0 0 0 0 0,-2-1 0 0 0,-2-1 0 0 0,0 0 0 0 0,-1-1 1 0 0,-2-1-1 0 0,-1 0 0 0 0,0-7-121 0 0,6-52 204 0 0,-16 88-160 0 0,0 0-8 0 0,0 0-12 0 0,-15 41 2538 0 0,1 23-2564 0 0,3 1 0 0 0,3 0 0 0 0,3 0 0 0 0,3 1 1 0 0,2-1-1 0 0,5 13 2 0 0,-4-35 23 0 0,7 388-147 0 0,-8-424 111 0 0,0 0 0 0 0,-1 0 0 0 0,0 1 1 0 0,-1-1-1 0 0,0 0 0 0 0,0 0 1 0 0,0 0-1 0 0,-1 0 0 0 0,0-1 0 0 0,0 1 1 0 0,0-1-1 0 0,-1 1 0 0 0,0-1 0 0 0,-1 0 1 0 0,1-1-1 0 0,-1 1 0 0 0,0-1 0 0 0,0 0 1 0 0,-1 0-1 0 0,0-1 0 0 0,0 1 0 0 0,0-1 1 0 0,0 0-1 0 0,0-1 0 0 0,-1 0 0 0 0,0 0 1 0 0,-1 0 12 0 0,-140 13-131 0 0,147-16 126 0 0,-1 0 1 0 0,1 0-1 0 0,-1 0 1 0 0,1 0-1 0 0,-1 0 0 0 0,1 0 1 0 0,-1 0-1 0 0,1 0 1 0 0,-1 0-1 0 0,1-1 1 0 0,-1 1-1 0 0,1-1 0 0 0,0 1 1 0 0,-1-1-1 0 0,1 0 1 0 0,0 1-1 0 0,-1-1 0 0 0,1 0 1 0 0,0 0-1 0 0,0 0 1 0 0,0 0-1 0 0,0 0 1 0 0,0 0-1 0 0,0 0 0 0 0,0 0 1 0 0,0-1-1 0 0,0 1 1 0 0,0 0-1 0 0,0 0 0 0 0,1-1 1 0 0,-1 1-1 0 0,1 0 1 0 0,-1-1-1 0 0,1 1 1 0 0,-1-1-1 0 0,1 1 0 0 0,0-1 1 0 0,0 1-1 0 0,0-1 1 0 0,0 1-1 0 0,0-1 0 0 0,0 1 1 0 0,0-1-1 0 0,0 1 1 0 0,1-1-1 0 0,-1 1 1 0 0,1-1 4 0 0,28-67-108 0 0,138-174 60 0 0,-149 204-186 0 0,-2 0-1 0 0,-2 0 0 0 0,-1-2 0 0 0,4-27 235 0 0,5-15-2203 0 0,-11 58-1102 0 0,-6 16-4144 0 0,-5 5-3774 0 0</inkml:trace>
  <inkml:trace contextRef="#ctx0" brushRef="#br0" timeOffset="-154048.598">1823 4046 3529 0 0,'0'0'2536'0'0,"0"0"-505"0"0,0 0-205 0 0,0 0 44 0 0,0 0 0 0 0,0 0-195 0 0,0 0-290 0 0,0 0-293 0 0,0 0-251 0 0,0 0-149 0 0,0 0-109 0 0,0 0-107 0 0,0 0-87 0 0,-5-6-61 0 0,-16-16-50 0 0,-24 17 923 0 0,34 8-1070 0 0,0 0 0 0 0,1 1 1 0 0,-1 0-1 0 0,1 0 0 0 0,0 1 0 0 0,0 0 0 0 0,1 1 0 0 0,-1 0 0 0 0,-5 5-131 0 0,14-10 25 0 0,-1 1 0 0 0,1-1 0 0 0,0 0-1 0 0,0 0 1 0 0,0 1 0 0 0,0-1 0 0 0,0 0-1 0 0,0 1 1 0 0,0-1 0 0 0,0 1 0 0 0,1 0-1 0 0,-1-1 1 0 0,0 1 0 0 0,1-1 0 0 0,-1 1-1 0 0,1 0 1 0 0,0-1 0 0 0,0 1 0 0 0,0 0-1 0 0,0 0 1 0 0,0-1 0 0 0,0 1 0 0 0,0 0-1 0 0,0-1 1 0 0,0 1 0 0 0,1 0 0 0 0,0 1-25 0 0,3 0 69 0 0,1 1 0 0 0,-1-1 1 0 0,1 0-1 0 0,0 0 1 0 0,0 0-1 0 0,0 0 1 0 0,1-1-1 0 0,-1 0 0 0 0,0 0 1 0 0,1-1-1 0 0,0 0 1 0 0,-1 1-1 0 0,1-2 1 0 0,0 1-1 0 0,3-1-69 0 0,34 4 375 0 0,-32-5-303 0 0,0 2 0 0 0,0-1-1 0 0,-1 2 1 0 0,1-1-1 0 0,0 2 1 0 0,-1-1 0 0 0,0 1-1 0 0,1 1 1 0 0,-1 0-1 0 0,-1 0 1 0 0,3 2-72 0 0,-7-1 30 0 0,0 0 0 0 0,-1 0-1 0 0,1 0 1 0 0,-1 1 0 0 0,0 0 0 0 0,-1 0-1 0 0,0 0 1 0 0,1 0 0 0 0,-2 0 0 0 0,1 1 0 0 0,-1-1-1 0 0,0 1 1 0 0,-1 0 0 0 0,1 0 0 0 0,-1-1-1 0 0,0 1 1 0 0,-1 0 0 0 0,0 0 0 0 0,0 0-1 0 0,-1 0 1 0 0,1 0 0 0 0,-2 0 0 0 0,1 0 0 0 0,-1-1-1 0 0,0 1 1 0 0,0-1 0 0 0,0 1 0 0 0,-1-1-1 0 0,0 0 1 0 0,-1 1 0 0 0,1-2 0 0 0,-1 1-1 0 0,0 0 1 0 0,-2 0-30 0 0,-1 5 26 0 0,-1-1 0 0 0,0 0 0 0 0,-1 0 0 0 0,0-1 0 0 0,-1-1 0 0 0,0 1 0 0 0,0-1 0 0 0,-1-1 0 0 0,0 0 0 0 0,0-1 0 0 0,0 0 0 0 0,-12 4-26 0 0,-77-3 56 0 0,96-8-113 0 0,0 0 0 0 0,-1-1 0 0 0,1 1 0 0 0,0-1 0 0 0,0 0 0 0 0,1 0 0 0 0,-1 0 0 0 0,0-1 0 0 0,1 1 0 0 0,-1-1 0 0 0,1 0 0 0 0,0 0 0 0 0,0 0 0 0 0,0-1 0 0 0,0 1 0 0 0,0-1 0 0 0,1 1 0 0 0,0-1 0 0 0,0 0 0 0 0,0 0 0 0 0,0 0 0 0 0,0 0 0 0 0,1 0-1 0 0,0 0 1 0 0,0-1 0 0 0,0 1 0 0 0,0-3 57 0 0,1-19-4413 0 0,7 1-3818 0 0,-3 17-3388 0 0</inkml:trace>
  <inkml:trace contextRef="#ctx0" brushRef="#br0" timeOffset="-147737.734">2309 3641 0 0 0,'0'0'661'0'0,"0"0"602"0"0,0 0 159 0 0,0 0-32 0 0,0 0-58 0 0,0 0-60 0 0,0 0-3 0 0,0 0-1 0 0,-1-7 4 0 0,0-20-34 0 0,1 20-85 0 0,0 7-103 0 0,0-1 4860 0 0,0 3-6175 0 0,36 247 5727 0 0,-21 54-4665 0 0,-13-276-734 0 0,-1 1 0 0 0,-2 0 1 0 0,0 0-1 0 0,-2-1 0 0 0,-1 1 1 0 0,-4 11-64 0 0,2-11 49 0 0,0 0 0 0 0,2 0 1 0 0,1 1-1 0 0,1-1 0 0 0,2 23-49 0 0,1-36-1138 0 0,0-26-1812 0 0,1-25-5598 0 0,-2 32-3007 0 0</inkml:trace>
  <inkml:trace contextRef="#ctx0" brushRef="#br0" timeOffset="-147432.211">2012 4050 6289 0 0,'0'0'3871'0'0,"0"0"-1079"0"0,0 0-567 0 0,0 0-180 0 0,0 0-203 0 0,0 0-354 0 0,0 0-326 0 0,0 0-297 0 0,0 0-242 0 0,0 0-160 0 0,0 0-82 0 0,0 0-38 0 0,-5-10 393 0 0,46 12 1075 0 0,-15-1-1492 0 0,1-2-1 0 0,-1 0 0 0 0,0-1 0 0 0,1-2 0 0 0,-1-1 1 0 0,3-1-319 0 0,88-13 243 0 0,-97 17-449 0 0,51 4 354 0 0,-38 28-3503 0 0,-30-23-1228 0 0,0-3-7588 0 0</inkml:trace>
  <inkml:trace contextRef="#ctx0" brushRef="#br0" timeOffset="-146391.571">2574 4212 456 0 0,'0'0'1042'0'0,"0"0"-121"0"0,0 0 161 0 0,0 0 325 0 0,0 0 282 0 0,0 0 109 0 0,0 0-106 0 0,0 0-203 0 0,0 0-230 0 0,0 0-151 0 0,0 0-84 0 0,0 0-68 0 0,0 0-63 0 0,12 9-104 0 0,37 31-95 0 0,13-12 1765 0 0,-44-24-1836 0 0,-5-4-444 0 0,-1-1 0 0 0,0 0 0 0 0,0 0 0 0 0,0-1 0 0 0,0-1 0 0 0,-1 0 0 0 0,1-1 0 0 0,-1 0 0 0 0,1 0 1 0 0,-1-1-1 0 0,-1-1 0 0 0,1 0 0 0 0,-1 0 0 0 0,0-1 0 0 0,0-1 0 0 0,-1 1 0 0 0,0-1 0 0 0,0-1 0 0 0,-1 0 0 0 0,0 0 1 0 0,-1-1-1 0 0,0 0 0 0 0,0 0 0 0 0,3-9-179 0 0,-8 17 18 0 0,0 0 0 0 0,0 1 0 0 0,-1-2 0 0 0,1 1 0 0 0,-1 0 0 0 0,1 0 0 0 0,-1 0 0 0 0,0-1 0 0 0,0 1 0 0 0,0 0 0 0 0,0-1 0 0 0,0 1 0 0 0,-1-1 0 0 0,1 1-1 0 0,-1-1 1 0 0,1 1 0 0 0,-1-1 0 0 0,0 0 0 0 0,0 1 0 0 0,0-1 0 0 0,-1 1 0 0 0,1-1 0 0 0,-1 1 0 0 0,1-1 0 0 0,-1 1 0 0 0,0-1 0 0 0,0 1 0 0 0,0-1 0 0 0,0 1 0 0 0,0 0 0 0 0,0 0 0 0 0,-1-1 0 0 0,1 1 0 0 0,-1 0 0 0 0,0 0 0 0 0,0 0 0 0 0,1 1 0 0 0,-1-1 0 0 0,0 0 0 0 0,0 1 0 0 0,-1-1 0 0 0,1 1 0 0 0,0 0 0 0 0,0 0 0 0 0,-1 0 0 0 0,1 0 0 0 0,-1 0 0 0 0,1 0 0 0 0,-1 0 0 0 0,1 1 0 0 0,-1-1 0 0 0,-2 1-18 0 0,-5-1-12 0 0,-1 1 1 0 0,1 0 0 0 0,0 1-1 0 0,-1 0 1 0 0,1 0 0 0 0,0 1-1 0 0,-1 1 1 0 0,1 0 0 0 0,1 0-1 0 0,-1 1 1 0 0,0 0 0 0 0,1 1-1 0 0,0 0 1 0 0,-8 5 11 0 0,8-6-2 0 0,0-1 0 0 0,0 2 1 0 0,0-1-1 0 0,1 1 0 0 0,0 1 0 0 0,0 0 1 0 0,0 0-1 0 0,1 0 0 0 0,0 1 0 0 0,0 0 0 0 0,0 0 1 0 0,1 1-1 0 0,0 0 0 0 0,1 0 0 0 0,0 0 1 0 0,0 1-1 0 0,0-1 0 0 0,1 1 0 0 0,1 0 0 0 0,0 1 1 0 0,0-1-1 0 0,0 1 0 0 0,1-1 0 0 0,1 1 2 0 0,4 3 69 0 0,0 0 0 0 0,1 0 0 0 0,0 0 0 0 0,1 0 0 0 0,1-1-1 0 0,0 0 1 0 0,0 0 0 0 0,1-1 0 0 0,1 0 0 0 0,0 0 0 0 0,0-1-1 0 0,1 1 1 0 0,1-2 0 0 0,0 0 0 0 0,6 5-69 0 0,9 13 308 0 0,-22-23-266 0 0,-1 0 0 0 0,1 0 0 0 0,0 0 0 0 0,0-1 1 0 0,0 1-1 0 0,0-1 0 0 0,1 1 0 0 0,0-1 0 0 0,-1 0 0 0 0,1-1 1 0 0,0 1-1 0 0,0-1 0 0 0,1 1 0 0 0,-1-1 0 0 0,0 0 0 0 0,1-1 1 0 0,0 1-1 0 0,-1-1 0 0 0,1 0 0 0 0,0 0 0 0 0,-1 0 1 0 0,1-1-1 0 0,0 0 0 0 0,0 0 0 0 0,-1 0 0 0 0,1 0 0 0 0,0-1 1 0 0,0 0-1 0 0,-1 0 0 0 0,1 0 0 0 0,0 0 0 0 0,-1-1 1 0 0,1 0-1 0 0,-1 0 0 0 0,2-1-42 0 0,51-47 191 0 0,-11 20-713 0 0,-33 29-3324 0 0,-10 1-2382 0 0,-2 0-5603 0 0</inkml:trace>
  <inkml:trace contextRef="#ctx0" brushRef="#br0" timeOffset="-145616.276">3159 4451 1856 0 0,'0'0'2629'0'0,"0"0"12"0"0,0 0 78 0 0,0 0-153 0 0,0 0-354 0 0,0 0-395 0 0,0 0-344 0 0,0 0-221 0 0,0 0-134 0 0,0 0-72 0 0,0 0-68 0 0,0 0-61 0 0,0 0-75 0 0,2 3-65 0 0,-2-3-738 0 0,0-1 1 0 0,0 1-1 0 0,-1-1 1 0 0,1 1-1 0 0,0-1 0 0 0,0 1 1 0 0,0 0-1 0 0,0-1 1 0 0,0 1-1 0 0,0-1 1 0 0,0 1-1 0 0,0-1 1 0 0,1 1-1 0 0,-1 0 1 0 0,0-1-1 0 0,0 1 1 0 0,0-1-1 0 0,0 1 0 0 0,0-1 1 0 0,1 1-1 0 0,-1 0 1 0 0,0-1-1 0 0,0 1 1 0 0,1 0-1 0 0,-1-1 1 0 0,0 1-1 0 0,1 0 1 0 0,-1-1-1 0 0,0 1 1 0 0,1 0-1 0 0,-1 0 1 0 0,1-1-1 0 0,-1 1 0 0 0,0 0 1 0 0,1 0-1 0 0,-1 0 1 0 0,1 0-1 0 0,-1 0 1 0 0,0-1-1 0 0,1 1 1 0 0,-1 0-1 0 0,1 0 1 0 0,-1 0-1 0 0,1 0 1 0 0,-1 0-1 0 0,0 0 1 0 0,1 0-1 0 0,-1 0 0 0 0,1 1 1 0 0,-1-1-1 0 0,1 0 1 0 0,-1 0-1 0 0,0 0 1 0 0,1 0-1 0 0,-1 0 1 0 0,1 1-1 0 0,-1-1-39 0 0,5-20 254 0 0,45-138 1029 0 0,-44 143-1239 0 0,1 0 0 0 0,1 0 0 0 0,0 1-1 0 0,1 0 1 0 0,1 0 0 0 0,0 1 0 0 0,0 0 0 0 0,2 1 0 0 0,-1 0 0 0 0,2 1 0 0 0,-1 1 0 0 0,2 0 0 0 0,4-3-44 0 0,-15 13 0 0 0,0 0 0 0 0,-1 0 0 0 0,1 0 0 0 0,0 1 0 0 0,-1-1 1 0 0,1 1-1 0 0,-1 0 0 0 0,1 0 0 0 0,-1 0 0 0 0,1 0 0 0 0,-1 0 1 0 0,1 0-1 0 0,-1 1 0 0 0,0-1 0 0 0,0 1 0 0 0,0 0 0 0 0,0-1 1 0 0,0 1-1 0 0,0 0 0 0 0,0 0 0 0 0,-1 0 0 0 0,1 0 0 0 0,-1 1 1 0 0,1-1-1 0 0,-1 0 0 0 0,0 1 0 0 0,0-1 0 0 0,0 1 0 0 0,0-1 1 0 0,0 1-1 0 0,-1-1 0 0 0,1 1 0 0 0,-1 0 0 0 0,1-1 0 0 0,-1 1 1 0 0,0 0-1 0 0,0-1 0 0 0,-1 1 0 0 0,1 2 0 0 0,2 4 0 0 0,8 31 48 0 0,-2 0 0 0 0,-2 1-1 0 0,-2 0 1 0 0,0 32-48 0 0,-5-63 168 0 0,4-39-152 0 0,7 12-32 0 0,0-1 0 0 0,1 1 0 0 0,1 1 0 0 0,0 0 0 0 0,1 0-1 0 0,1 1 1 0 0,1 1 0 0 0,14-11 16 0 0,-2 0 0 0 0,91-59-46 0 0,-117 83 45 0 0,-1 0-1 0 0,1 0 0 0 0,0 1 1 0 0,0-1-1 0 0,0 1 0 0 0,0-1 1 0 0,-1 1-1 0 0,1-1 1 0 0,0 1-1 0 0,0 0 0 0 0,0-1 1 0 0,0 1-1 0 0,0 0 0 0 0,0 0 1 0 0,0-1-1 0 0,0 1 0 0 0,0 0 1 0 0,0 0-1 0 0,0 0 0 0 0,0 0 1 0 0,0 1-1 0 0,0-1 1 0 0,0 0-1 0 0,0 0 0 0 0,0 0 1 0 0,0 1-1 0 0,0-1 0 0 0,0 1 1 0 0,0-1-1 0 0,-1 0 0 0 0,1 1 1 0 0,0 0-1 0 0,0-1 1 0 0,0 1-1 0 0,-1-1 0 0 0,1 1 1 0 0,0 0-1 0 0,-1 0 0 0 0,1-1 1 0 0,0 1-1 0 0,-1 0 0 0 0,1 0 1 0 0,-1 0-1 0 0,1 0 0 0 0,-1 0 1 0 0,0 0-1 0 0,1-1 1 0 0,-1 1-1 0 0,0 0 0 0 0,0 0 1 0 0,0 0-1 0 0,1 1 2 0 0,-11 108 177 0 0,4-78-148 0 0,0 0-1 0 0,2 1 1 0 0,2 0-1 0 0,1 0 0 0 0,2 16-28 0 0,-1-11 38 0 0,0-38-59 0 0,0 0-27 0 0,0 0-28 0 0,0 0-16 0 0,0 0-32 0 0,0 0-51 0 0,0 0-51 0 0,0 0-65 0 0,0 0-75 0 0,0 0-75 0 0,0 0-122 0 0,0 0-178 0 0,0-7-8375 0 0,0 3-2393 0 0</inkml:trace>
  <inkml:trace contextRef="#ctx0" brushRef="#br0" timeOffset="-168612.56">6616 3008 0 0 0,'0'0'1582'0'0,"0"0"443"0"0,0 0 279 0 0,0 0 96 0 0,0 0-135 0 0,0 0-276 0 0,0 0-272 0 0,0 0-256 0 0,0 0-238 0 0,0 0-146 0 0,-2-5-105 0 0,0 1-1076 0 0,1 3 281 0 0,0-1 0 0 0,1 1 0 0 0,-1-1 0 0 0,0 1 0 0 0,0 0 0 0 0,1-1 0 0 0,-1 1 0 0 0,0 0 0 0 0,0 0 0 0 0,-1 0 0 0 0,1 0 0 0 0,0 0 0 0 0,0 0 0 0 0,0 0 0 0 0,-1 0 0 0 0,1 0 0 0 0,0 0-1 0 0,-1 1 1 0 0,1-1 0 0 0,-1 1 0 0 0,1-1 0 0 0,-1 1 0 0 0,1-1 0 0 0,-1 1 0 0 0,1 0 0 0 0,-1 0 0 0 0,-1 0-177 0 0,1 0 95 0 0,-3-1 16 0 0,1 1 0 0 0,0 0 0 0 0,0 0 1 0 0,0 0-1 0 0,-1 0 0 0 0,1 1 0 0 0,0 0 0 0 0,0 0 0 0 0,0 0 0 0 0,0 0 0 0 0,0 0 0 0 0,0 1 1 0 0,0 0-1 0 0,1 0 0 0 0,-1 0 0 0 0,0 0 0 0 0,1 1 0 0 0,-2 1-111 0 0,-3 1 61 0 0,-1 1-1 0 0,1 0 0 0 0,0 1 1 0 0,1 0-1 0 0,-1 0 1 0 0,1 1-1 0 0,1-1 0 0 0,0 2 1 0 0,0-1-1 0 0,0 1 1 0 0,1-1-1 0 0,0 2 1 0 0,1-1-1 0 0,0 0 0 0 0,1 1 1 0 0,0 0-1 0 0,0 0 1 0 0,1 0-1 0 0,0 0 0 0 0,0 4-60 0 0,2-11 12 0 0,-1 0 0 0 0,1 0 0 0 0,0 0 0 0 0,0 0 0 0 0,0 0 0 0 0,1 0 0 0 0,-1 0 0 0 0,1 0 0 0 0,-1 0 0 0 0,1 0 0 0 0,0 0 0 0 0,0 0 0 0 0,0 0 0 0 0,1-1 0 0 0,-1 1 0 0 0,1-1 0 0 0,-1 1 0 0 0,1-1 1 0 0,0 1-1 0 0,0-1 0 0 0,0 0 0 0 0,0 0 0 0 0,1 0 0 0 0,-1 0 0 0 0,0 0 0 0 0,1 0 0 0 0,-1-1 0 0 0,1 1 0 0 0,0-1 0 0 0,0 0 0 0 0,-1 0 0 0 0,1 0 0 0 0,0 0 0 0 0,0 0 0 0 0,0-1 0 0 0,0 1 0 0 0,0-1 0 0 0,0 0 0 0 0,2 0-12 0 0,17 0 81 0 0,1-1 0 0 0,-1-1 1 0 0,1-1-1 0 0,-1-1 1 0 0,0-1-1 0 0,0-1 1 0 0,-1-1-1 0 0,0-1 1 0 0,0-1-1 0 0,-1 0 1 0 0,0-2-1 0 0,6-4-81 0 0,134-79 328 0 0,-155 91-322 0 0,-1 0 1 0 0,1 0-1 0 0,0 1 0 0 0,0 0 0 0 0,0 0 0 0 0,1 0 1 0 0,-1 0-1 0 0,0 1 0 0 0,1 0 0 0 0,-1 0 1 0 0,1 0-1 0 0,0 1 0 0 0,-1-1 0 0 0,1 1 1 0 0,0 1-8 0 0,36 54 164 0 0,-37-45-156 0 0,0-1 0 0 0,1 0 0 0 0,1 0 0 0 0,-1 0-1 0 0,1-1 1 0 0,1 0 0 0 0,-1 0 0 0 0,2-1 0 0 0,-1 0 0 0 0,1-1 0 0 0,0 0 0 0 0,0 0-1 0 0,0 0 1 0 0,3 0-7 0 0,100 23-955 0 0,-85-27-232 0 0,-13-1-1209 0 0,0 0-3985 0 0,-6-1-6337 0 0</inkml:trace>
  <inkml:trace contextRef="#ctx0" brushRef="#br0" timeOffset="-167196.83">7642 3030 3177 0 0,'0'0'1892'0'0,"0"0"-188"0"0,0 0-55 0 0,0 0 133 0 0,0 0 5 0 0,0 0-214 0 0,0 0-386 0 0,0 0-405 0 0,0 0-325 0 0,0 0-65 0 0,0 0 100 0 0,0 4 162 0 0,50 154 3549 0 0,-37-102-3815 0 0,-2 0-1 0 0,-3 1 0 0 0,-2 0 0 0 0,-3 0 0 0 0,-2 1 0 0 0,-3 13-387 0 0,1-47 93 0 0,0 1-1 0 0,-1-1 0 0 0,-2 1 0 0 0,0-1 0 0 0,-2 0 1 0 0,-1 0-1 0 0,0 0 0 0 0,-8 13-92 0 0,15-38 23 0 0,1 0-1 0 0,-1 0 1 0 0,0 0-1 0 0,0 0 1 0 0,0 0-1 0 0,0 0 1 0 0,0 0-1 0 0,-1 0 1 0 0,1 0-1 0 0,0 0 1 0 0,0 0-1 0 0,-1 0 1 0 0,1 0 0 0 0,0 0-1 0 0,-1 0 1 0 0,1 0-1 0 0,-1 0 1 0 0,1 0-1 0 0,-1 0 1 0 0,0 1-1 0 0,1-1 1 0 0,-1 0-1 0 0,0 0 1 0 0,0 1-1 0 0,1-1 1 0 0,-1 1-1 0 0,0-1 1 0 0,0 0 0 0 0,0 1-1 0 0,0-1 1 0 0,0 1-1 0 0,0 0 1 0 0,0-1-1 0 0,0 1 1 0 0,0 0-1 0 0,0 0 1 0 0,0-1-1 0 0,0 1 1 0 0,0 0-1 0 0,0 0 1 0 0,0 0 0 0 0,0 0-1 0 0,0 0 1 0 0,0 1-1 0 0,0-1 1 0 0,0 0-1 0 0,0 0 1 0 0,0 1-1 0 0,0-1 1 0 0,0 0-1 0 0,0 1 1 0 0,1-1-1 0 0,-1 1 1 0 0,0-1 0 0 0,0 1-1 0 0,0 0 1 0 0,0-1-1 0 0,1 1 1 0 0,-1 0-1 0 0,0 0 1 0 0,1-1-1 0 0,-1 1 1 0 0,0 0-1 0 0,1 0 1 0 0,-1 0-1 0 0,1 0 1 0 0,0 0 0 0 0,-1 0-1 0 0,1 0 1 0 0,-1 0-23 0 0,-1-26 45 0 0,1 1 0 0 0,1-1 0 0 0,1 1 0 0 0,1-1 0 0 0,1 1 1 0 0,1 0-1 0 0,1 0 0 0 0,1 0 0 0 0,1 0 0 0 0,1 1 0 0 0,5-8-45 0 0,12-22 2 0 0,2 0-1 0 0,2 2 1 0 0,2 1-1 0 0,9-7-1 0 0,-19 25 5 0 0,2 2 0 0 0,1 0 0 0 0,1 2-1 0 0,2 1 1 0 0,1 1 0 0 0,0 1 0 0 0,2 1-1 0 0,1 2 1 0 0,20-11-5 0 0,-46 31 0 0 0,0 0 1 0 0,1 0-1 0 0,-1 0 0 0 0,1 0 1 0 0,-1 1-1 0 0,1 0 0 0 0,0 0 0 0 0,0 1 1 0 0,-1-1-1 0 0,1 1 0 0 0,0 0 1 0 0,0 1-1 0 0,-1 0 0 0 0,6 1 0 0 0,-6 1 10 0 0,-1 1 0 0 0,0 0-1 0 0,0 0 1 0 0,0 1 0 0 0,-1-1 0 0 0,0 1 0 0 0,0 0 0 0 0,0 0-1 0 0,0 0 1 0 0,-1 0 0 0 0,0 0 0 0 0,0 0 0 0 0,0 1-1 0 0,0-1 1 0 0,-1 1 0 0 0,0-1 0 0 0,0 1 0 0 0,-1-1-1 0 0,0 1 1 0 0,0 2-10 0 0,2 6 39 0 0,-2 0 0 0 0,0 0 0 0 0,0 0 0 0 0,-2-1 0 0 0,1 1 0 0 0,-2 0 0 0 0,0-1 0 0 0,0 1 0 0 0,-1-1 0 0 0,-1 0 0 0 0,0 0 0 0 0,-1 0 0 0 0,-1-1 0 0 0,1 0 0 0 0,-2 0 0 0 0,0-1 1 0 0,0 0-1 0 0,-1 0 0 0 0,-1-1 0 0 0,1 0 0 0 0,-2 0 0 0 0,1-1 0 0 0,-4 1-39 0 0,6-3-5 0 0,-1-1 0 0 0,0 0 1 0 0,0-1-1 0 0,-1 0 0 0 0,0 0 1 0 0,0-1-1 0 0,0 0 0 0 0,0-1 1 0 0,0 0-1 0 0,-1-1 0 0 0,1 0 1 0 0,-1 0-1 0 0,0-1 0 0 0,-2-1 5 0 0,11 1-68 0 0,0-1-1 0 0,0 0 0 0 0,0 1 0 0 0,-1-1 0 0 0,1 0 1 0 0,0 0-1 0 0,0 0 0 0 0,0 0 0 0 0,0-1 0 0 0,-1 1 1 0 0,1-1-1 0 0,0 1 0 0 0,0-1 0 0 0,0 0 0 0 0,0 0 1 0 0,0 0-1 0 0,0 0 0 0 0,0 0 0 0 0,1 0 1 0 0,-1 0-1 0 0,0-1 0 0 0,0 1 0 0 0,1 0 0 0 0,-1-1 1 0 0,1 0-1 0 0,0 1 0 0 0,-1-1 0 0 0,1 0 0 0 0,0 0 1 0 0,0 0-1 0 0,0 0 0 0 0,0 0 0 0 0,0 0 0 0 0,0 0 1 0 0,1 0-1 0 0,-1 0 0 0 0,1 0 0 0 0,-1 0 1 0 0,1 0-1 0 0,0 0 0 0 0,0-1 0 0 0,0 1 0 0 0,0 0 1 0 0,0 0-1 0 0,1 0 0 0 0,-1 0 0 0 0,1-1 0 0 0,-1 1 1 0 0,1 0-1 0 0,0 0 69 0 0,14-28-2395 0 0,-2 11-3787 0 0,-4 10-5276 0 0</inkml:trace>
  <inkml:trace contextRef="#ctx0" brushRef="#br0" timeOffset="-166868.114">8470 2989 8978 0 0,'0'0'2168'0'0,"0"0"-1050"0"0,0 0-173 0 0,0 0 346 0 0,0 0 314 0 0,0 0 51 0 0,0 0-282 0 0,0 0-342 0 0,0 0-231 0 0,0 0-139 0 0,0 0-131 0 0,0 0-118 0 0,0 0-93 0 0,-3 32-78 0 0,-9 99-40 0 0,16-75 73 0 0,1-50-214 0 0,-1 0 14 0 0,0-1-1 0 0,0 1 1 0 0,1-1-1 0 0,0 0 1 0 0,0 0 0 0 0,0 0-1 0 0,0 0 1 0 0,1-1-1 0 0,0 0 1 0 0,0-1-1 0 0,0 1 1 0 0,0-1-1 0 0,1 0 1 0 0,-1 0-1 0 0,1-1 1 0 0,-1 0-1 0 0,1 0 1 0 0,0-1-1 0 0,0 0 1 0 0,0 0-1 0 0,0 0 1 0 0,0-1 0 0 0,0 0-1 0 0,0-1 1 0 0,0 1-1 0 0,7-3-74 0 0,-6-1 28 0 0,-1 0 0 0 0,0 0 0 0 0,0-1 0 0 0,0 0 0 0 0,0-1-1 0 0,-1 1 1 0 0,0-1 0 0 0,0 0 0 0 0,0-1 0 0 0,-1 0 0 0 0,0 1 0 0 0,0-2 0 0 0,-1 1-1 0 0,0 0 1 0 0,0-1 0 0 0,-1 0 0 0 0,0 0 0 0 0,0 0 0 0 0,1-8-28 0 0,5-6-262 0 0,8-37-2213 0 0,-14 39-1546 0 0,-1 0-4257 0 0,-2 9-2828 0 0</inkml:trace>
  <inkml:trace contextRef="#ctx0" brushRef="#br0" timeOffset="-166529.914">9022 2419 9010 0 0,'0'0'2607'0'0,"0"0"-1141"0"0,0 0-478 0 0,0 0-76 0 0,0 0 102 0 0,0 0 159 0 0,0 0 52 0 0,0 0-52 0 0,0 0-123 0 0,0 0-187 0 0,0 0-163 0 0,0 0-104 0 0,2 23-72 0 0,6 116 380 0 0,-34 283 1379 0 0,11-167-2171 0 0,9-204-785 0 0,7-59-3923 0 0,-2-12 2315 0 0,0 4-80 0 0,4-16-5946 0 0,-1 20-75 0 0</inkml:trace>
  <inkml:trace contextRef="#ctx0" brushRef="#br0" timeOffset="-161365.816">9321 2367 0 0 0,'0'0'1180'0'0,"0"0"154"0"0,0 0-54 0 0,0 0-76 0 0,0 0-137 0 0,0 0-125 0 0,0 0-37 0 0,-1-4-2 0 0,-3-10 19 0 0,3 10-2 0 0,1 4-20 0 0,0 0-70 0 0,0 0-86 0 0,0 0-59 0 0,0 0-59 0 0,0 0-58 0 0,0 0-61 0 0,0 0-78 0 0,0 0-62 0 0,0 0-58 0 0,0 0-41 0 0,0 0-46 0 0,0 0-25 0 0,0 0 2 0 0,0 0 5 0 0,0 0 20 0 0,0 0 20 0 0,6 23 2891 0 0,11 85-988 0 0,-15-66-1779 0 0,-16 278 1235 0 0,5-80-893 0 0,22-116-505 0 0,-17-46 401 0 0,4-67-466 0 0,0-11-128 0 0,0 0-16 0 0,0 0-2 0 0,0 0 9 0 0,0 0-10 0 0,0 0-15 0 0,0 0-34 0 0,1-12-1019 0 0,2 5 130 0 0,5-8-1531 0 0,-2 5-6080 0 0,-4 6-3094 0 0</inkml:trace>
  <inkml:trace contextRef="#ctx0" brushRef="#br0" timeOffset="-160823.83">9464 3126 1696 0 0,'0'0'2757'0'0,"0"0"-151"0"0,0 0 20 0 0,0 0-162 0 0,0 0-250 0 0,0 0-359 0 0,0 0-368 0 0,0 0-263 0 0,0 0-171 0 0,0 0-137 0 0,0 0-112 0 0,0 0-89 0 0,0 0-71 0 0,34-4-56 0 0,104-9-68 0 0,-70-5 374 0 0,-55 9-641 0 0,-6 6-188 0 0,0-1 0 0 0,-1 1 0 0 0,1-1 0 0 0,-1-1 0 0 0,0 1 0 0 0,0-1 0 0 0,0 0-1 0 0,0-1 1 0 0,-1 1 0 0 0,0-1 0 0 0,0 0 0 0 0,-1-1 0 0 0,1 1 0 0 0,-1-1 0 0 0,-1 1 0 0 0,1-1 0 0 0,-1 0 0 0 0,-1-1 0 0 0,1 1-1 0 0,-1 0 1 0 0,0-1 0 0 0,-1 0 0 0 0,0 1 0 0 0,0-1 0 0 0,0-1-65 0 0,-3 6-11 0 0,0 1-1 0 0,0-1 1 0 0,0 1 0 0 0,0 0-1 0 0,0 0 1 0 0,-1 0 0 0 0,1 0-1 0 0,-1 0 1 0 0,1 0 0 0 0,-1 1-1 0 0,0-1 1 0 0,0 1 0 0 0,1 0-1 0 0,-1 0 1 0 0,0 0 0 0 0,0 0-1 0 0,0 0 1 0 0,0 1 0 0 0,0-1-1 0 0,0 1 1 0 0,0 0 0 0 0,0 0-1 0 0,-1 0 1 0 0,1 0 0 0 0,0 1-1 0 0,-1 0 12 0 0,-10 0-30 0 0,1 2 0 0 0,0 0 0 0 0,0 0 0 0 0,0 2 0 0 0,0-1 0 0 0,1 1 0 0 0,-1 1 0 0 0,1 1-1 0 0,1-1 1 0 0,-1 2 0 0 0,1 0 0 0 0,0 0 0 0 0,1 1 0 0 0,0 0 0 0 0,1 0 0 0 0,-1 1 0 0 0,2 1 0 0 0,0 0-1 0 0,0 0 1 0 0,1 0 0 0 0,-5 10 30 0 0,9-16 6 0 0,1 0-1 0 0,-1 0 1 0 0,1 0-1 0 0,0 0 1 0 0,0 0-1 0 0,1 1 1 0 0,-1-1-1 0 0,1 1 1 0 0,1-1-1 0 0,-1 1 1 0 0,1-1-1 0 0,0 1 1 0 0,0 0-1 0 0,0-1 1 0 0,1 1-1 0 0,0-1 1 0 0,0 1-1 0 0,0-1 1 0 0,1 1-1 0 0,0-1 1 0 0,0 0-1 0 0,0 0 1 0 0,0 0-1 0 0,1 0 1 0 0,1 1-6 0 0,7 4 40 0 0,0 0-1 0 0,1-1 1 0 0,1-1 0 0 0,-1 0 0 0 0,1 0 0 0 0,0-2 0 0 0,1 1 0 0 0,0-2 0 0 0,0 0 0 0 0,0 0 0 0 0,0-2 0 0 0,1 1 0 0 0,0-2 0 0 0,0 0 0 0 0,-1-1 0 0 0,1 0-1 0 0,0-1 1 0 0,0-1-40 0 0,-16-10-3713 0 0,-5 1-6721 0 0,1 9-1335 0 0</inkml:trace>
  <inkml:trace contextRef="#ctx0" brushRef="#br0" timeOffset="-160129.771">9998 2960 10210 0 0,'0'0'1990'0'0,"0"0"-626"0"0,0 0-293 0 0,0 0 15 0 0,0 0 86 0 0,0 0-34 0 0,0 0-149 0 0,0 0-159 0 0,0 0-181 0 0,0 0-118 0 0,0 0-95 0 0,0 0-100 0 0,-10 23-69 0 0,-28 70-49 0 0,29-28 323 0 0,10-63-503 0 0,-1 0 0 0 0,1 0 1 0 0,-1 1-1 0 0,1-1 1 0 0,0 0-1 0 0,0 0 0 0 0,0 0 1 0 0,0 0-1 0 0,0 0 1 0 0,1-1-1 0 0,-1 1 1 0 0,1 0-1 0 0,-1 0 0 0 0,1-1 1 0 0,-1 1-1 0 0,1-1 1 0 0,0 0-1 0 0,0 1 0 0 0,0-1 1 0 0,0 0-1 0 0,0 0 1 0 0,0 0-1 0 0,0 0 0 0 0,0 0 1 0 0,0-1-1 0 0,0 1 1 0 0,0-1-1 0 0,1 1 1 0 0,-1-1-1 0 0,0 0 0 0 0,0 0 1 0 0,1 0-1 0 0,-1 0 1 0 0,2 0-39 0 0,77-19 1401 0 0,-62 8-1263 0 0,-1-1 0 0 0,-1-1 1 0 0,0 0-1 0 0,0-1 0 0 0,-2-1 1 0 0,0 0-1 0 0,0-1 0 0 0,-2-1 1 0 0,0 0-1 0 0,0-1 0 0 0,8-19-138 0 0,-10 21 109 0 0,-11 29-154 0 0,-13 41 76 0 0,2 1 0 0 0,2 1-1 0 0,3 0 1 0 0,1 39-31 0 0,19 163 15 0 0,-12-248-12 0 0,6 60 30 0 0,-2 0 0 0 0,-3 0 1 0 0,-3 18-34 0 0,-2-76 12 0 0,1-1 0 0 0,-1 1 0 0 0,-1-1 0 0 0,0 0 0 0 0,-1 1 0 0 0,0-2 1 0 0,-1 1-1 0 0,0 0 0 0 0,0-1 0 0 0,-1 0 0 0 0,0 0 0 0 0,-1 0 0 0 0,0-1 1 0 0,-1 0-1 0 0,0-1 0 0 0,0 0 0 0 0,-1 0 0 0 0,0 0 0 0 0,-1-1 1 0 0,1-1-1 0 0,-1 1 0 0 0,0-2 0 0 0,-1 1 0 0 0,1-1 0 0 0,-1-1 0 0 0,0 0 1 0 0,-7 1-13 0 0,16-4 12 0 0,-1 0 1 0 0,0-1 0 0 0,0 1 0 0 0,0-1-1 0 0,1 1 1 0 0,-1-1 0 0 0,0 0-1 0 0,0 0 1 0 0,0-1 0 0 0,0 1 0 0 0,1 0-1 0 0,-1-1 1 0 0,0 0 0 0 0,0 1 0 0 0,1-1-1 0 0,-1 0 1 0 0,0 0 0 0 0,1-1 0 0 0,-1 1-1 0 0,1-1 1 0 0,0 1 0 0 0,-1-1 0 0 0,1 0-1 0 0,0 1 1 0 0,0-1 0 0 0,0-1-1 0 0,0 1 1 0 0,0 0 0 0 0,1 0 0 0 0,-1-1-1 0 0,0 1 1 0 0,1 0 0 0 0,0-1 0 0 0,0 0-1 0 0,0 1 1 0 0,0-1 0 0 0,0 0 0 0 0,0 0-1 0 0,1 1 1 0 0,-1-3-13 0 0,2-11 41 0 0,0 0-1 0 0,0 1 1 0 0,2-1 0 0 0,0 1-1 0 0,1 0 1 0 0,0-1 0 0 0,2 2-1 0 0,-1-1 1 0 0,2 1-1 0 0,0 0 1 0 0,0 0 0 0 0,2 1-1 0 0,-1 0 1 0 0,2 0 0 0 0,0 1-1 0 0,0 0 1 0 0,1 1 0 0 0,0 0-1 0 0,1 1 1 0 0,1 0 0 0 0,5-3-41 0 0,87-49-325 0 0,-99 61-307 0 0,3-2 58 0 0,-2 3-8598 0 0,-6 0-3056 0 0</inkml:trace>
  <inkml:trace contextRef="#ctx0" brushRef="#br0" timeOffset="-141673.931">6106 4311 4713 0 0,'0'0'3543'0'0,"0"0"-1708"0"0,0 0-681 0 0,0 0 10 0 0,0 0 175 0 0,0 0 74 0 0,0 0-48 0 0,0 0-225 0 0,0 0-241 0 0,0 0-188 0 0,0 0-135 0 0,0 0-69 0 0,1 18-70 0 0,5 90 304 0 0,7 56 1320 0 0,-14-190 1232 0 0,9-95-2890 0 0,3 79-324 0 0,1 0 0 0 0,3 1 0 0 0,1 0 0 0 0,3 1 0 0 0,7-10-79 0 0,-23 44-2 0 0,0 0 0 0 0,0 1 0 0 0,0 0 0 0 0,1 0 0 0 0,0 0 1 0 0,0 0-1 0 0,1 1 0 0 0,-1-1 0 0 0,1 1 0 0 0,0 0 1 0 0,0 1-1 0 0,0-1 0 0 0,1 1 0 0 0,-1 0 0 0 0,1 0 0 0 0,0 1 1 0 0,0 0-1 0 0,-1 0 0 0 0,2 0 0 0 0,-1 0 0 0 0,0 1 1 0 0,3 0 1 0 0,46 27-84 0 0,-46-19 72 0 0,-2-1-161 0 0,26 22 13 0 0,-12-6-3096 0 0,-14-14-1296 0 0,-4-6-316 0 0,1 2-7099 0 0</inkml:trace>
  <inkml:trace contextRef="#ctx0" brushRef="#br0" timeOffset="-139970.911">6723 4219 10602 0 0,'0'0'2122'0'0,"0"0"-468"0"0,0 0-102 0 0,0 0-42 0 0,0 0-90 0 0,0 0-197 0 0,0 0-290 0 0,0 0-192 0 0,0 0-145 0 0,0 0-119 0 0,0 0-74 0 0,0 0-3 0 0,0 0-19 0 0,-18 9-24 0 0,-112 56 627 0 0,116-54-893 0 0,-1 1 0 0 0,1 1 0 0 0,1 0 0 0 0,0 0 0 0 0,1 2 0 0 0,1-1 0 0 0,0 1 0 0 0,1 1 0 0 0,0 0 0 0 0,2 0 0 0 0,0 1 0 0 0,-6 17-91 0 0,9 51 39 0 0,7-82-10 0 0,1 0 1 0 0,0-1 0 0 0,0 1 0 0 0,0-1 0 0 0,1 0 0 0 0,-1 1-1 0 0,1-2 1 0 0,-1 1 0 0 0,1 0 0 0 0,0-1 0 0 0,-1 1-1 0 0,1-1 1 0 0,0 0 0 0 0,0 0 0 0 0,0-1 0 0 0,0 1 0 0 0,0-1-1 0 0,0 0 1 0 0,0 0 0 0 0,0 0 0 0 0,0-1 0 0 0,0 1-1 0 0,0-1 1 0 0,0 0 0 0 0,-1 0 0 0 0,1 0 0 0 0,0-1-1 0 0,1 0-28 0 0,16-9 112 0 0,-1 0 1 0 0,0-2 0 0 0,-1-1 0 0 0,0 0 0 0 0,-1-1 0 0 0,0-1-1 0 0,-2-1 1 0 0,0 0 0 0 0,0-1 0 0 0,-2-1 0 0 0,8-13-114 0 0,55-100 499 0 0,-75 125-458 0 0,-2 6-50 0 0,0 1-1 0 0,0 0-2 0 0,0 0-14 0 0,0 0-4 0 0,0 23-88 0 0,-1-12 115 0 0,1 1 0 0 0,-1-1 0 0 0,2 0 0 0 0,0 1 0 0 0,0-1 1 0 0,1 0-1 0 0,0 0 0 0 0,1 0 0 0 0,0 0 0 0 0,1 0 0 0 0,0-1 1 0 0,1 1-1 0 0,0-1 0 0 0,0 0 0 0 0,1-1 0 0 0,4 5 3 0 0,59 52-13 0 0,-59-62-10 0 0,-7-2 25 0 0,-1-1 1 0 0,1 0-1 0 0,0 1 0 0 0,-1-1 0 0 0,1 0 1 0 0,0-1-1 0 0,-1 1 0 0 0,1 0 0 0 0,0-1 1 0 0,0 1-1 0 0,0-1 0 0 0,0 0 0 0 0,0 0 1 0 0,-1 0-1 0 0,1-1 0 0 0,0 1 0 0 0,0 0 1 0 0,0-1-1 0 0,-1 0 0 0 0,1 0 0 0 0,0 0 1 0 0,2-1-3 0 0,8-7 21 0 0,-1-1 1 0 0,0 0-1 0 0,0-1 1 0 0,-1-1-1 0 0,0 1 1 0 0,-1-2-1 0 0,-1 1 1 0 0,0-1-1 0 0,0-1-21 0 0,1 0 4 0 0,66-134 84 0 0,-73 139-95 0 0,-8 20-12 0 0,-6 25-11 0 0,13 99 14 0 0,-1-130 14 0 0,0-1 0 0 0,1 1 1 0 0,-1-1-1 0 0,1 0 0 0 0,0 1 1 0 0,0-1-1 0 0,1 0 0 0 0,-1 0 1 0 0,1-1-1 0 0,0 1 0 0 0,0 0 0 0 0,0-1 1 0 0,0 0-1 0 0,1 0 0 0 0,-1 0 1 0 0,1 0-1 0 0,0 0 0 0 0,0-1 0 0 0,0 1 1 0 0,0-1-1 0 0,0 0 0 0 0,0-1 1 0 0,1 1-1 0 0,-1-1 0 0 0,1 1 0 0 0,-1-1 1 0 0,1-1-1 0 0,0 1 0 0 0,-1-1 1 0 0,1 0-1 0 0,0 0 0 0 0,1 0 2 0 0,5-1 11 0 0,0 0 0 0 0,0-1 0 0 0,0 0 0 0 0,0-1 0 0 0,-1 0-1 0 0,1-1 1 0 0,-1 0 0 0 0,0 0 0 0 0,0-1 0 0 0,0-1 0 0 0,-1 0 0 0 0,1 0-1 0 0,-1 0 1 0 0,-1-1 0 0 0,0-1 0 0 0,0 0 0 0 0,0 0 0 0 0,-1 0 0 0 0,0-1 0 0 0,0 0-11 0 0,27-34 30 0 0,81-83 57 0 0,-108 121-92 0 0,0 1 0 0 0,0 1 1 0 0,1-1-1 0 0,-1 1 0 0 0,1 1 0 0 0,0-1 1 0 0,0 1-1 0 0,-1 1 0 0 0,1-1 0 0 0,0 1 1 0 0,1 1-1 0 0,-1-1 0 0 0,0 1 0 0 0,0 1 5 0 0,47 43-13 0 0,-49-37 19 0 0,0 1 0 0 0,0 0 0 0 0,0 0 0 0 0,-1 1-1 0 0,-1-1 1 0 0,1 1 0 0 0,-1 0 0 0 0,-1 0 0 0 0,0 0 0 0 0,0 1 0 0 0,-1-1 0 0 0,0 1 0 0 0,-1 0-1 0 0,0 0 1 0 0,0-1 0 0 0,-1 1 0 0 0,0 0 0 0 0,-1 0 0 0 0,-1 5-6 0 0,-1-9 5 0 0,0 1-1 0 0,-1-1 1 0 0,0 0 0 0 0,0-1-1 0 0,0 1 1 0 0,-1-1 0 0 0,1 0-1 0 0,-2 0 1 0 0,1 0 0 0 0,0-1 0 0 0,-1 1-1 0 0,0-1 1 0 0,0-1 0 0 0,0 1-1 0 0,0-1 1 0 0,-1 0 0 0 0,-6 2-5 0 0,9-3-4 0 0,-70 16-327 0 0,178 16 286 0 0,-90-31 61 0 0,1 0 1 0 0,-1-1-1 0 0,1 0 0 0 0,0-1 1 0 0,0-1-1 0 0,0 0 0 0 0,0-1 0 0 0,-1-1 1 0 0,1 0-1 0 0,0-1 0 0 0,-1 0 1 0 0,0-2-1 0 0,0 1 0 0 0,0-2 1 0 0,0 0-1 0 0,-1 0 0 0 0,0-2 1 0 0,0 1-1 0 0,-1-2 0 0 0,0 1 1 0 0,0-2-1 0 0,-1 1 0 0 0,0-2 1 0 0,-1 1-1 0 0,6-9-16 0 0,131-160 61 0 0,-141 168-54 0 0,-4 10-5 0 0,0-1 0 0 0,0 0 0 0 0,0 0 0 0 0,0 0 0 0 0,0-1 0 0 0,-1 1 0 0 0,1 0 0 0 0,-1-1 0 0 0,1 1 0 0 0,-1-1 0 0 0,0 1 0 0 0,0-1 0 0 0,0 0-1 0 0,0 1 1 0 0,-1-1 0 0 0,1 0 0 0 0,-1 0 0 0 0,1 0 0 0 0,-1 1 0 0 0,0-1 0 0 0,0 0 0 0 0,0 0 0 0 0,-1 0 0 0 0,1 0 0 0 0,-1 1 0 0 0,1-1 0 0 0,-1 0 0 0 0,0 1 0 0 0,0-1 0 0 0,0 0 0 0 0,-1 1 0 0 0,1-1 0 0 0,0 1 0 0 0,-1 0 0 0 0,0-1 0 0 0,0 1 0 0 0,1 0 0 0 0,-2 0-2 0 0,-6-1-10 0 0,0 2 0 0 0,0-1 0 0 0,0 1 0 0 0,0 1 1 0 0,0 0-1 0 0,0 0 0 0 0,0 1 0 0 0,0 0 0 0 0,-1 0 0 0 0,1 1 1 0 0,1 0-1 0 0,-1 1 0 0 0,0 0 0 0 0,1 0 0 0 0,-1 1 1 0 0,1 0-1 0 0,0 0 0 0 0,0 1 0 0 0,1 0 0 0 0,-1 1 0 0 0,1-1 1 0 0,-3 4 9 0 0,5-5-1 0 0,1-1 0 0 0,-1 1 0 0 0,0 0 1 0 0,1 0-1 0 0,0 1 0 0 0,0-1 1 0 0,0 1-1 0 0,1 0 0 0 0,-1 0 0 0 0,1 0 1 0 0,0 0-1 0 0,1 1 0 0 0,-1-1 1 0 0,1 1-1 0 0,0 0 0 0 0,1 0 0 0 0,-1 0 1 0 0,1 0-1 0 0,0 0 0 0 0,1 0 1 0 0,-1 0-1 0 0,1 0 0 0 0,0 0 0 0 0,1 0 1 0 0,0 0-1 0 0,-1 0 0 0 0,2 0 0 0 0,-1-1 1 0 0,1 1-1 0 0,0 0 0 0 0,0 0 1 0 0,1-1-1 0 0,-1 1 0 0 0,1-1 0 0 0,1 0 1 0 0,-1 0-1 0 0,1 0 0 0 0,-1 0 1 0 0,4 2 0 0 0,3 3 8 0 0,1 0 1 0 0,1 0-1 0 0,-1-1 1 0 0,2 0 0 0 0,-1-1-1 0 0,1 0 1 0 0,0-2-1 0 0,1 1 1 0 0,-1-1 0 0 0,1-1-1 0 0,11 2-8 0 0,113 38 72 0 0,-106-27-328 0 0,-35-17-3383 0 0,-5 2 435 0 0,0-4-4000 0 0,3-2-5034 0 0</inkml:trace>
  <inkml:trace contextRef="#ctx0" brushRef="#br0" timeOffset="-139311.574">7012 3748 448 0 0,'0'0'2637'0'0,"0"0"-674"0"0,0 0-87 0 0,0 0 126 0 0,0 0 26 0 0,0 0-107 0 0,0 0-261 0 0,0 0-285 0 0,0 0-183 0 0,0 0-99 0 0,0 0-91 0 0,0 0-55 0 0,8-4-71 0 0,24-11-85 0 0,-24 12-63 0 0,-8 3-63 0 0,-3 40 2836 0 0,0-4-2920 0 0,3-35-552 0 0,0-1 17 0 0,0 0-13 0 0,0 0 10 0 0,0 0 2 0 0,0 0 14 0 0,0 0 1 0 0,21-22 460 0 0,-38 30-546 0 0,12 3-7707 0 0,5-8-4419 0 0</inkml:trace>
  <inkml:trace contextRef="#ctx0" brushRef="#br0" timeOffset="-143155.064">4691 3704 88 0 0,'0'0'1396'0'0,"0"0"-119"0"0,0 0 274 0 0,0 0 500 0 0,0 0 359 0 0,0 0 9 0 0,0 0-352 0 0,0 0-485 0 0,0 0-400 0 0,0 0-260 0 0,0 0-131 0 0,2-4-74 0 0,1 1-1012 0 0,6-6 2241 0 0,-7 29 584 0 0,0 510 1338 0 0,-30-210-3356 0 0,16-221-428 0 0,12-99-74 0 0,0 0 2 0 0,0 0 11 0 0,0 0 4 0 0,0 0-13 0 0,7-22 34 0 0,-1-15-978 0 0,-5 24-1993 0 0,-1 1-3806 0 0,0 8-4976 0 0</inkml:trace>
  <inkml:trace contextRef="#ctx0" brushRef="#br0" timeOffset="-142910.696">4470 4204 7442 0 0,'0'0'1465'0'0,"0"0"-347"0"0,0 0-23 0 0,0 0 322 0 0,0 0 241 0 0,0 0-79 0 0,0 0-316 0 0,0 0-313 0 0,0 0-200 0 0,0 0-64 0 0,0 0 31 0 0,0 0 7 0 0,5 2-11 0 0,124-6 3544 0 0,-40-5-3823 0 0,19 10-934 0 0,-80 11-1067 0 0,-12 1-6859 0 0,-12-9-3092 0 0</inkml:trace>
  <inkml:trace contextRef="#ctx0" brushRef="#br0" timeOffset="-142541.884">5182 4226 32 0 0,'0'0'1736'0'0,"0"0"341"0"0,0 0 438 0 0,0 0 200 0 0,0 0-201 0 0,0 0-459 0 0,0 0-456 0 0,0 0-342 0 0,0 0-237 0 0,0 0-140 0 0,0 0-119 0 0,0 0-100 0 0,0 0-57 0 0,-13 28-60 0 0,-41 86-61 0 0,22-28 617 0 0,31-81-1055 0 0,0 0 0 0 0,0 0-1 0 0,0 1 1 0 0,0-1 0 0 0,1 0 0 0 0,0 0 0 0 0,0 1 0 0 0,0-1 0 0 0,1 0-1 0 0,0 0 1 0 0,0 0 0 0 0,0 0 0 0 0,1 0 0 0 0,-1 0 0 0 0,1 0 0 0 0,0 0 0 0 0,1 0-1 0 0,-1-1 1 0 0,1 1 0 0 0,0-1 0 0 0,0 1 0 0 0,0-1 0 0 0,1 0 0 0 0,0-1-1 0 0,-1 1 1 0 0,1-1 0 0 0,0 1 0 0 0,4 1-45 0 0,-1-1 97 0 0,1-1-1 0 0,-1 0 0 0 0,1 0 1 0 0,0-1-1 0 0,0 0 1 0 0,0 0-1 0 0,0-1 1 0 0,0 0-1 0 0,0 0 1 0 0,0-1-1 0 0,0 0 0 0 0,0-1 1 0 0,1 1-1 0 0,-1-1 1 0 0,0-1-1 0 0,0 0 1 0 0,-1 0-1 0 0,1-1 1 0 0,0 1-1 0 0,-1-2 1 0 0,1 1-1 0 0,-1-1 0 0 0,0 0 1 0 0,0-1-1 0 0,0 1 1 0 0,-1-1-1 0 0,0-1 1 0 0,2-1-97 0 0,0 1 63 0 0,-1 0 0 0 0,0 0 0 0 0,0 0 0 0 0,-1-1 0 0 0,1 0 0 0 0,-1 0 0 0 0,-1-1 0 0 0,1 1 0 0 0,-2-1 0 0 0,1-1 0 0 0,-1 1 0 0 0,0-1 0 0 0,0 1 0 0 0,-1-1 0 0 0,-1 0 0 0 0,1 0 1 0 0,-1-1-1 0 0,-1-2-63 0 0,0 8 6 0 0,0 0 1 0 0,-1 0-1 0 0,0 0 1 0 0,0 0-1 0 0,0 0 1 0 0,-1 0 0 0 0,1 0-1 0 0,-1 0 1 0 0,0 0-1 0 0,0 0 1 0 0,0 0-1 0 0,-1 0 1 0 0,1 1 0 0 0,-1-1-1 0 0,0 1 1 0 0,0-1-1 0 0,0 1 1 0 0,-1 0-1 0 0,1-1 1 0 0,-1 1 0 0 0,0 0-1 0 0,1 1 1 0 0,-1-1-1 0 0,-1 0 1 0 0,1 1-1 0 0,0 0 1 0 0,0 0 0 0 0,-4-2-7 0 0,-2 0-110 0 0,-1 0 1 0 0,0 1 0 0 0,0 0 0 0 0,-1 0 0 0 0,1 1 0 0 0,-1 0-1 0 0,1 1 1 0 0,-1 0 0 0 0,1 1 0 0 0,-1 0 0 0 0,-3 1 109 0 0,-1-1-458 0 0,-26 13-3616 0 0,30-8 47 0 0,1-1-7745 0 0</inkml:trace>
  <inkml:trace contextRef="#ctx0" brushRef="#br0" timeOffset="-127188.58">9287 4190 0 0 0,'0'0'253'0'0,"0"0"254"0"0,0 0 117 0 0,0 0 123 0 0,0 0 104 0 0,0 0 32 0 0,0 0-42 0 0,0 0-86 0 0,0 0-89 0 0,13 0 673 0 0,-9 0 2835 0 0,-4 0-3587 0 0,0 0 39 0 0,0 0 57 0 0,0 0 29 0 0,0 0-9 0 0,0 0-20 0 0,0 0-15 0 0,0 0-20 0 0,0 0 2 0 0,0 0-11 0 0,0 0 3 0 0,0 0-5 0 0,0 0 1 0 0,0 0-12 0 0,-7-15 1029 0 0,1 12-1574 0 0,1 0 0 0 0,0 0 0 0 0,-1 1 0 0 0,1-1 0 0 0,-1 1 0 0 0,0 1-1 0 0,0-1 1 0 0,1 1 0 0 0,-1 0 0 0 0,0 0 0 0 0,0 1 0 0 0,0 0 0 0 0,0 0 0 0 0,0 0 0 0 0,0 1 0 0 0,0 0 0 0 0,0 0 0 0 0,0 0 0 0 0,0 1 0 0 0,0 0 0 0 0,1 0 0 0 0,-1 0 0 0 0,1 1 0 0 0,0 0 0 0 0,-1 0 0 0 0,1 0 0 0 0,-3 3-81 0 0,-3 1 30 0 0,0-1 0 0 0,0 2 1 0 0,1-1-1 0 0,0 1 1 0 0,1 1-1 0 0,0 0 1 0 0,0 0-1 0 0,1 0 0 0 0,0 1 1 0 0,1 1-1 0 0,0-1 1 0 0,0 1-1 0 0,1 1 1 0 0,1-1-1 0 0,0 1 0 0 0,1 0 1 0 0,0 0-1 0 0,0 0 1 0 0,1 0-1 0 0,1 1 1 0 0,0-1-1 0 0,1 5-30 0 0,0-12 14 0 0,0 0-1 0 0,0 1 1 0 0,1-1 0 0 0,0 1-1 0 0,0-1 1 0 0,0 1 0 0 0,1-1-1 0 0,0 1 1 0 0,0-1 0 0 0,0 0-1 0 0,1 1 1 0 0,-1-1-1 0 0,1 0 1 0 0,1 0 0 0 0,-1 0-1 0 0,1 0 1 0 0,0 0 0 0 0,0-1-1 0 0,0 1 1 0 0,0-1 0 0 0,1 0-1 0 0,0 0 1 0 0,0 0 0 0 0,0-1-1 0 0,0 1 1 0 0,1-1 0 0 0,-1 0-1 0 0,1 0 1 0 0,0 0 0 0 0,3 1-15 0 0,0-2 46 0 0,0 0-1 0 0,0 0 1 0 0,0-1-1 0 0,0 0 1 0 0,0 0-1 0 0,1-1 0 0 0,-1 0 1 0 0,0 0-1 0 0,0-1 1 0 0,1 0-1 0 0,-1 0 1 0 0,0-1-1 0 0,0 0 0 0 0,-1-1 1 0 0,1 0-1 0 0,0 0 1 0 0,-1 0-1 0 0,1-1 1 0 0,-1 0-1 0 0,0-1 0 0 0,-1 0 1 0 0,6-4-45 0 0,-1 0 71 0 0,0-1 0 0 0,0-1 1 0 0,-1 0-1 0 0,0-1 0 0 0,-1 0 1 0 0,-1 0-1 0 0,0-1 0 0 0,0 0 1 0 0,-1 0-1 0 0,-1-1 0 0 0,5-13-71 0 0,23-92 231 0 0,-28 138 1095 0 0,-6-3-1281 0 0,-2-4-23 0 0,0 1 0 0 0,2 0 1 0 0,-1 0-1 0 0,2-1 0 0 0,0 1 1 0 0,0 0-1 0 0,1-1 0 0 0,1 1 1 0 0,0-1-1 0 0,0 1 0 0 0,2-1 1 0 0,-1 0-1 0 0,1-1 0 0 0,1 1 1 0 0,0-1-1 0 0,1 0 0 0 0,0-1 1 0 0,1 1-1 0 0,8 8-22 0 0,-12-16 12 0 0,1-1 1 0 0,-1 0-1 0 0,1 0 0 0 0,-1 0 0 0 0,1 0 1 0 0,0-1-1 0 0,-1 0 0 0 0,1 0 1 0 0,0 0-1 0 0,0-1 0 0 0,0 1 0 0 0,0-1 1 0 0,0 0-1 0 0,-1 0 0 0 0,1-1 1 0 0,0 0-1 0 0,0 0 0 0 0,0 0 0 0 0,0 0 1 0 0,-1-1-1 0 0,1 1 0 0 0,-1-1 1 0 0,1-1-1 0 0,-1 1 0 0 0,1-1-12 0 0,96-77 129 0 0,-94 72-776 0 0,16-17 1061 0 0,-7 17-9163 0 0,-14 8-3480 0 0</inkml:trace>
  <inkml:trace contextRef="#ctx0" brushRef="#br0" timeOffset="-125154.334">239 5309 1592 0 0,'0'0'1298'0'0,"0"0"-16"0"0,0 0 62 0 0,0 0 160 0 0,0 0 175 0 0,0 0-46 0 0,0 0-46 0 0,0 0-158 0 0,0 0-234 0 0,0 0-151 0 0,0 0-127 0 0,-4-5-76 0 0,-15-15-27 0 0,11-1 2557 0 0,15-7-2427 0 0,1 17-832 0 0,0 1-1 0 0,2 0 1 0 0,-1 0 0 0 0,1 1-1 0 0,0 0 1 0 0,1 1 0 0 0,0 0-1 0 0,0 1 1 0 0,1 0 0 0 0,0 1-1 0 0,0 0 1 0 0,1 1-1 0 0,-1 0 1 0 0,7 0-112 0 0,-14 4 41 0 0,0 1 0 0 0,0 0 0 0 0,0 0 0 0 0,0 0 1 0 0,0 1-1 0 0,0 0 0 0 0,0 0 0 0 0,0 0 0 0 0,0 0 0 0 0,0 1 0 0 0,0 0 0 0 0,0 0 0 0 0,-1 0 0 0 0,1 1 0 0 0,-1 0 0 0 0,0-1 1 0 0,0 2-1 0 0,0-1 0 0 0,0 0 0 0 0,0 1 0 0 0,-1-1 0 0 0,1 1 0 0 0,-1 0 0 0 0,0 1 0 0 0,0-1 0 0 0,-1 0 0 0 0,1 1 0 0 0,-1-1 1 0 0,0 1-1 0 0,0 0 0 0 0,0 0 0 0 0,-1 0 0 0 0,0 0 0 0 0,0 0 0 0 0,0 0 0 0 0,0 2-41 0 0,5 177 911 0 0,-9-133-814 0 0,-3-1-1 0 0,-2 0 1 0 0,-2 0 0 0 0,-14 41-97 0 0,9-31 56 0 0,-7 0 2 0 0,22-60-20 0 0,0 0 0 0 0,0 0-7 0 0,0 0-7 0 0,0 0 19 0 0,0 0 11 0 0,0 0 26 0 0,10-38 266 0 0,23-35-330 0 0,3 2-1 0 0,3 2 1 0 0,3 2 0 0 0,3 1 0 0 0,21-20-16 0 0,-51 66 2 0 0,1 0 1 0 0,0 2 0 0 0,2 0 0 0 0,0 0 0 0 0,1 2 0 0 0,1 0-3 0 0,-20 16-2 0 0,1 0 0 0 0,0 0 0 0 0,0-1-1 0 0,0 1 1 0 0,-1 0 0 0 0,1 0 0 0 0,0 0 0 0 0,0 0 0 0 0,0 0 0 0 0,-1 0 0 0 0,1 0 0 0 0,0 0-1 0 0,0 0 1 0 0,0 0 0 0 0,0 0 0 0 0,-1 1 0 0 0,1-1 0 0 0,0 0 0 0 0,0 0 0 0 0,-1 1-1 0 0,1-1 1 0 0,0 1 0 0 0,-1-1 0 0 0,1 1 0 0 0,0-1 0 0 0,-1 1 0 0 0,1-1 0 0 0,-1 1 0 0 0,1-1-1 0 0,0 1 1 0 0,-1 0 0 0 0,0-1 0 0 0,1 1 0 0 0,-1 0 0 0 0,1 0 0 0 0,-1-1 0 0 0,0 1 0 0 0,1 0-1 0 0,-1 0 1 0 0,0-1 0 0 0,0 1 0 0 0,0 0 0 0 0,0 0 0 0 0,0 0 0 0 0,0-1 0 0 0,0 1 0 0 0,0 0 2 0 0,9 46 81 0 0,-9-46-80 0 0,8 63 86 0 0,-2-28-15 0 0,-2-1-1 0 0,-1 1 0 0 0,-1 0 0 0 0,-3 0 0 0 0,-1 0 0 0 0,-3 12-71 0 0,-42 92 194 0 0,43-119-190 0 0,4-20-12 0 0,0-1-10 0 0,0 0-7 0 0,0 0 16 0 0,0 0 7 0 0,0 0-19 0 0,26-23 6 0 0,124-164 138 0 0,-111 139-151 0 0,-15 16 23 0 0,1 1 0 0 0,1 2 1 0 0,2 1-1 0 0,0 1 1 0 0,2 1-1 0 0,1 1 5 0 0,-29 25-1 0 0,-1 0 1 0 0,1 0-1 0 0,-1 0 1 0 0,1 0-1 0 0,-1 0 0 0 0,1 0 1 0 0,-1 1-1 0 0,1-1 1 0 0,-1 0-1 0 0,0 1 0 0 0,1-1 1 0 0,-1 1-1 0 0,1 0 1 0 0,-1-1-1 0 0,0 1 1 0 0,0 0-1 0 0,1 0 0 0 0,-1 0 1 0 0,0 0-1 0 0,0 0 1 0 0,0 0-1 0 0,0 0 0 0 0,0 0 1 0 0,0 0-1 0 0,0 0 1 0 0,0 0-1 0 0,-1 1 0 0 0,1-1 1 0 0,0 0-1 0 0,-1 1 1 0 0,1-1-1 0 0,-1 1 0 0 0,1-1 1 0 0,-1 0-1 0 0,0 1 1 0 0,0-1-1 0 0,0 1 0 0 0,1-1 1 0 0,-1 1-1 0 0,-1-1 1 0 0,1 1-1 0 0,0-1 0 0 0,0 1 1 0 0,1 5 11 0 0,4 14 58 0 0,-2 0 0 0 0,0 1 0 0 0,-2-1 0 0 0,0 1 0 0 0,-2-1 0 0 0,0 1 0 0 0,-3 11-69 0 0,-18 287 623 0 0,22-319-618 0 0,0-1 5 0 0,0 0-4 0 0,0 0-28 0 0,0 0-5 0 0,0 0-17 0 0,0 0-51 0 0,0 0-11 0 0,0 0-66 0 0,0 0-70 0 0,0 0-70 0 0,13 0-3271 0 0,-6 0-2613 0 0,-3 0-5994 0 0</inkml:trace>
  <inkml:trace contextRef="#ctx0" brushRef="#br0" timeOffset="-123904.682">1898 5449 0 0 0,'0'0'990'0'0,"0"0"406"0"0,0 0 109 0 0,0 0-2 0 0,0 0-64 0 0,0 0-42 0 0,0 0-1 0 0,0 0-37 0 0,0 0-57 0 0,0 0-87 0 0,0 0-146 0 0,1-7-109 0 0,2-31 711 0 0,-5 35-1453 0 0,0 0 0 0 0,0 1 0 0 0,-1-1-1 0 0,1 1 1 0 0,-1 0 0 0 0,1-1-1 0 0,-1 1 1 0 0,0 0 0 0 0,1 1 0 0 0,-1-1-1 0 0,0 0 1 0 0,0 1 0 0 0,-1 0 0 0 0,1-1-1 0 0,0 1 1 0 0,0 0 0 0 0,-1 1-1 0 0,1-1 1 0 0,0 1 0 0 0,-1-1 0 0 0,1 1-1 0 0,0 0 1 0 0,-1 0 0 0 0,1 1-1 0 0,-1-1 1 0 0,1 1 0 0 0,-1-1-218 0 0,-4 2 77 0 0,0 0 1 0 0,0 1-1 0 0,-1 0 0 0 0,2 0 1 0 0,-1 0-1 0 0,0 1 0 0 0,1 0 1 0 0,-1 1-1 0 0,1 0 0 0 0,1 0 1 0 0,-1 0-1 0 0,1 1 1 0 0,-3 2-78 0 0,-11 9 153 0 0,8-8-109 0 0,1 1 1 0 0,0 1-1 0 0,1 0 0 0 0,0 1 1 0 0,1 0-1 0 0,0 0 1 0 0,1 0-1 0 0,1 2 1 0 0,0-1-1 0 0,0 0 0 0 0,1 1 1 0 0,1 1-1 0 0,0-1 1 0 0,1 0-1 0 0,1 1 0 0 0,0 0 1 0 0,1 0-1 0 0,1 0 1 0 0,0 0-1 0 0,1 14-44 0 0,1-25 21 0 0,0 0 0 0 0,0 0 0 0 0,0 0 0 0 0,1-1 0 0 0,-1 1 0 0 0,1 0 0 0 0,0-1 0 0 0,0 1 0 0 0,0-1 0 0 0,0 1 1 0 0,1-1-1 0 0,-1 0 0 0 0,1 0 0 0 0,0 0 0 0 0,0-1 0 0 0,0 1 0 0 0,0-1 0 0 0,0 1 0 0 0,1-1 0 0 0,-1 0 0 0 0,1 0 0 0 0,0-1 0 0 0,-1 1 0 0 0,1-1 0 0 0,0 1 0 0 0,0-1 0 0 0,0 0 0 0 0,0-1 0 0 0,0 1 0 0 0,0-1 0 0 0,0 0 0 0 0,0 0 0 0 0,0 0 0 0 0,0 0 1 0 0,0-1-1 0 0,0 1 0 0 0,0-1 0 0 0,0 0 0 0 0,-1-1 0 0 0,1 1 0 0 0,0 0 0 0 0,0-1 0 0 0,-1 0 0 0 0,1 0 0 0 0,-1 0-21 0 0,21-15 119 0 0,-2-1 1 0 0,0-1-1 0 0,-1-1 1 0 0,-2 0-1 0 0,0-2 1 0 0,0 0-1 0 0,-2-1 1 0 0,-1-1-1 0 0,-1-1 1 0 0,0-3-120 0 0,4-3 48 0 0,27-47 127 0 0,-45 75-163 0 0,-1 3-26 0 0,0 0-12 0 0,0 0 4 0 0,4 18-63 0 0,13 66 152 0 0,-13-68-26 0 0,1 0 1 0 0,0 0-1 0 0,1-1 1 0 0,1 0-1 0 0,0 0 1 0 0,1 0-1 0 0,1-1 1 0 0,0-1-1 0 0,1 1 1 0 0,1-1 0 0 0,-1-1-1 0 0,2 0 1 0 0,10 8-42 0 0,31 3 73 0 0,-53-23-129 0 0,0 0-44 0 0,0 0-39 0 0,19-6-6998 0 0,-13 4 458 0 0,0-1-5224 0 0</inkml:trace>
  <inkml:trace contextRef="#ctx0" brushRef="#br0" timeOffset="-123048.143">2776 5427 0 0 0,'0'0'365'0'0,"0"0"432"0"0,0 0 72 0 0,0 0-38 0 0,0 0 1 0 0,0 0-41 0 0,0 0-30 0 0,0 0-19 0 0,0 0-23 0 0,0 0 9 0 0,1-8 41 0 0,2-32 1703 0 0,-33 13 9486 0 0,-36 5-7636 0 0,57 22-4235 0 0,1 0-1 0 0,-1 0 0 0 0,1 1 1 0 0,-1 0-1 0 0,1 1 0 0 0,0 0 1 0 0,0 0-1 0 0,0 0 0 0 0,0 1 1 0 0,0 0-1 0 0,-6 4-86 0 0,5-2 38 0 0,-73 57 283 0 0,80-59-318 0 0,1 1 1 0 0,0-1-1 0 0,0 1 1 0 0,0 0-1 0 0,1-1 1 0 0,-1 1-1 0 0,1 0 0 0 0,0-1 1 0 0,0 1-1 0 0,0 0 1 0 0,0 0-1 0 0,1-1 1 0 0,-1 1-1 0 0,1 0 1 0 0,0-1-1 0 0,0 1 1 0 0,1-1-1 0 0,-1 1 1 0 0,1-1-1 0 0,-1 0 1 0 0,1 0-1 0 0,0 1 0 0 0,0-1 1 0 0,1 0-1 0 0,-1-1 1 0 0,0 1-1 0 0,1 0 1 0 0,0-1-1 0 0,0 1 1 0 0,0-1-1 0 0,0 0 1 0 0,0 0-1 0 0,0 0 1 0 0,0 0-1 0 0,1-1 1 0 0,-1 1-1 0 0,1-1 0 0 0,-1 0 1 0 0,1 0-1 0 0,0 0-3 0 0,124 69 110 0 0,-126-68-92 0 0,0 1 0 0 0,0-1 0 0 0,0 1 0 0 0,0 0 0 0 0,0 0 0 0 0,-1-1 0 0 0,1 1 0 0 0,-1 1 0 0 0,0-1 0 0 0,0 0 0 0 0,0 0 0 0 0,0 0 0 0 0,0 1 0 0 0,-1-1 0 0 0,0 0 0 0 0,1 0 0 0 0,-1 1 0 0 0,0-1 0 0 0,-1 0 0 0 0,1 1 0 0 0,-1-1 0 0 0,1 0 0 0 0,-1 1 0 0 0,0-1 0 0 0,0 0 0 0 0,0 0 0 0 0,-1 0 0 0 0,1 0 0 0 0,-1 0 0 0 0,1 0 0 0 0,-1 0 0 0 0,-1 1-18 0 0,-6 5 39 0 0,0 0 0 0 0,0-1 0 0 0,-1 0 0 0 0,0 0 0 0 0,0-1 0 0 0,-1 0 0 0 0,0-1 0 0 0,0 0 0 0 0,0-1 0 0 0,-1 0 0 0 0,-8 2-39 0 0,-100 15 46 0 0,72-22-652 0 0,56-11-901 0 0,30-2-388 0 0,9-4-5264 0 0,-33 10-2972 0 0</inkml:trace>
  <inkml:trace contextRef="#ctx0" brushRef="#br0" timeOffset="-122569.925">3314 5397 7922 0 0,'0'0'2771'0'0,"0"0"-1100"0"0,0 0-187 0 0,0 0 234 0 0,0 0 77 0 0,0 0-117 0 0,0 0-278 0 0,0 0-268 0 0,0 0-198 0 0,0 0-138 0 0,0 0-135 0 0,0 0-108 0 0,-6-8-75 0 0,-21-27-60 0 0,25 34-382 0 0,1 0 1 0 0,-1 0 0 0 0,0 0-1 0 0,1 0 1 0 0,-1 0 0 0 0,0 1-1 0 0,0-1 1 0 0,0 0 0 0 0,1 1-1 0 0,-1 0 1 0 0,0-1 0 0 0,0 1-1 0 0,0 0 1 0 0,0 0 0 0 0,0 0-1 0 0,0 0 1 0 0,0 0 0 0 0,0 0-1 0 0,0 1 1 0 0,1-1 0 0 0,-1 1-1 0 0,0-1 1 0 0,0 1 0 0 0,0 0-1 0 0,1 0 1 0 0,-1 0 0 0 0,0-1-1 0 0,-1 2-36 0 0,-6 2 159 0 0,-3 1-52 0 0,1-1-1 0 0,1 1 0 0 0,-1 1 0 0 0,1 0 1 0 0,0 1-1 0 0,0 0 0 0 0,1 0 0 0 0,0 1 1 0 0,-7 7-107 0 0,15-12 3 0 0,-1 0 1 0 0,1 0-1 0 0,0 0 1 0 0,0 0 0 0 0,0 0-1 0 0,1 0 1 0 0,-1 0 0 0 0,1 1-1 0 0,-1-1 1 0 0,1 0 0 0 0,0 0-1 0 0,1 1 1 0 0,-1-1-1 0 0,0 0 1 0 0,1 0 0 0 0,0 0-1 0 0,0 1 1 0 0,0-1 0 0 0,0 0-1 0 0,0 0 1 0 0,0 0 0 0 0,1-1-1 0 0,0 1 1 0 0,-1 0-1 0 0,1 0 1 0 0,0-1 0 0 0,0 1-1 0 0,1-1 1 0 0,-1 0 0 0 0,0 1-1 0 0,1-1 1 0 0,-1 0 0 0 0,3 0-4 0 0,29 23 11 0 0,-26-21 8 0 0,-1 0 0 0 0,0 1 0 0 0,0-1 0 0 0,0 1 0 0 0,0 1 0 0 0,-1-1 0 0 0,0 1 0 0 0,0 0 0 0 0,0 1 1 0 0,-1-1-1 0 0,0 1 0 0 0,0 0 0 0 0,0 0 0 0 0,-1 1 0 0 0,-1-1 0 0 0,1 1 0 0 0,-1 0 0 0 0,0 0 0 0 0,-1 0 0 0 0,0 1 0 0 0,0-1 0 0 0,-1 2-19 0 0,-1-4 43 0 0,0-1 1 0 0,0 1-1 0 0,-1-1 0 0 0,0 0 0 0 0,0 1 0 0 0,-1-1 0 0 0,0 0 0 0 0,0 0 0 0 0,0 0 1 0 0,0 0-1 0 0,-1 0 0 0 0,1 0 0 0 0,-1-1 0 0 0,0 1 0 0 0,-1-1 0 0 0,1 0 0 0 0,-1 0 0 0 0,-4 3-42 0 0,-2 5 41 0 0,-2 0 0 0 0,0-1 0 0 0,0-1 0 0 0,-1 0 0 0 0,0 0 0 0 0,-1-2 0 0 0,0 1 0 0 0,0-2 0 0 0,-1 0 0 0 0,0 0 0 0 0,0-2 0 0 0,0 0 0 0 0,-1-1 0 0 0,0 0 0 0 0,0-1 0 0 0,0-1 0 0 0,-12 0-42 0 0,25-2-25 0 0,1 0-1 0 0,-1-1 0 0 0,1 1 1 0 0,0-1-1 0 0,-1 0 1 0 0,1 0-1 0 0,0 0 0 0 0,-1 0 1 0 0,1 0-1 0 0,0-1 1 0 0,0 1-1 0 0,0-1 0 0 0,0 1 1 0 0,0-1-1 0 0,0 0 0 0 0,1 1 1 0 0,-1-1-1 0 0,0 0 1 0 0,1 0-1 0 0,0 0 0 0 0,-1-1 1 0 0,1 1-1 0 0,0 0 1 0 0,0 0-1 0 0,0-1 0 0 0,0 1 1 0 0,1-1-1 0 0,-1 1 0 0 0,1 0 1 0 0,-1-1-1 0 0,1-2 26 0 0,15-46-5535 0 0,-10 43 119 0 0,-2 1-6568 0 0</inkml:trace>
  <inkml:trace contextRef="#ctx0" brushRef="#br0" timeOffset="-92869.926">4026 5360 1208 0 0,'0'0'1565'0'0,"0"0"59"0"0,0 0 207 0 0,0 0 164 0 0,0 0 63 0 0,0 0-100 0 0,0 0-231 0 0,0 0-236 0 0,0 0-242 0 0,0 0-201 0 0,0 0-154 0 0,-2-6-121 0 0,1 4-799 0 0,0-1 222 0 0,-1 0 0 0 0,1-1 0 0 0,0 1 0 0 0,0 0 0 0 0,0-1 0 0 0,0 1 0 0 0,1-1 0 0 0,0 1-1 0 0,-1-1 1 0 0,1 1 0 0 0,0-1 0 0 0,1 1 0 0 0,-1-1 0 0 0,1 1 0 0 0,-1-1 0 0 0,1 1-1 0 0,0 0 1 0 0,0-1 0 0 0,1 1 0 0 0,-1 0 0 0 0,1-2-196 0 0,16-25 1448 0 0,-8 19-1097 0 0,-8 7-307 0 0,0 1-1 0 0,1 0 1 0 0,-1 0 0 0 0,1 0-1 0 0,-1 0 1 0 0,1 1 0 0 0,0-1-1 0 0,0 1 1 0 0,0-1 0 0 0,1 1-1 0 0,-1 0 1 0 0,0 0 0 0 0,1 0-1 0 0,-1 1 1 0 0,1 0 0 0 0,0-1-1 0 0,-1 1 1 0 0,1 0 0 0 0,3 0-44 0 0,-2 1 12 0 0,-1-1 1 0 0,0 1 0 0 0,1 0-1 0 0,-1 0 1 0 0,1 1 0 0 0,-1 0 0 0 0,0-1-1 0 0,1 1 1 0 0,-1 1 0 0 0,0-1-1 0 0,0 1 1 0 0,0-1 0 0 0,0 1 0 0 0,0 0-1 0 0,0 1 1 0 0,0-1 0 0 0,2 3-13 0 0,0 0 31 0 0,1 1 0 0 0,-1 0 0 0 0,0 1 0 0 0,0-1 0 0 0,0 1 0 0 0,-1 0 0 0 0,0 1 0 0 0,-1-1 0 0 0,0 1 0 0 0,0 0 0 0 0,0 0 0 0 0,-1 1 0 0 0,-1-1 0 0 0,1 0 0 0 0,0 6-31 0 0,0 29 61 0 0,-2-1 1 0 0,-2 1-1 0 0,-2-1 0 0 0,-1 0 1 0 0,-2 1-1 0 0,-2-2 0 0 0,-2 1 1 0 0,-2-2-1 0 0,-2 1 1 0 0,-1-1-1 0 0,-2-1 0 0 0,-9 14-61 0 0,25-52-9 0 0,-11 24 79 0 0,10-33 244 0 0,17-34-287 0 0,0 0 1 0 0,3 2-1 0 0,2 0 1 0 0,1 1-1 0 0,2 0 1 0 0,1 2-1 0 0,9-7-27 0 0,-5 5-2 0 0,3 1-1 0 0,1 1 1 0 0,2 2 0 0 0,34-28 2 0 0,-65 60-2 0 0,-1 0 0 0 0,1 0 0 0 0,0 1 1 0 0,0-1-1 0 0,0 1 0 0 0,0 0 0 0 0,0 0 0 0 0,0 0 1 0 0,1 0-1 0 0,-1 0 0 0 0,0 1 0 0 0,1 0 0 0 0,0-1 1 0 0,-1 1-1 0 0,1 0 0 0 0,0 1 0 0 0,0-1 0 0 0,-1 1 1 0 0,1 0-1 0 0,0 0 0 0 0,0 0 0 0 0,-1 0 0 0 0,1 0 1 0 0,0 1-1 0 0,0 0 0 0 0,-1 0 0 0 0,1 0 0 0 0,0 0 1 0 0,-1 0-1 0 0,1 1 0 0 0,-1 0 0 0 0,2 1 2 0 0,3 3 10 0 0,0 0 1 0 0,-1 1-1 0 0,0 0 0 0 0,-1 0 0 0 0,1 1 0 0 0,-1 0 0 0 0,-1 0 0 0 0,1 0 0 0 0,-1 0 0 0 0,-1 1 1 0 0,0 0-1 0 0,0 0 0 0 0,-1 1 0 0 0,0-1 0 0 0,0 1 0 0 0,-1-1 0 0 0,0 1 0 0 0,-1 0 0 0 0,0 2-10 0 0,-11 99 143 0 0,-53 112-83 0 0,59-195-84 0 0,11-37-9 0 0,96-212 85 0 0,-73 172-66 0 0,2 1 1 0 0,3 2-1 0 0,1 1 1 0 0,3 2-1 0 0,1 2 0 0 0,11-7 14 0 0,-44 42-3 0 0,0 0-1 0 0,0 1 1 0 0,1-1-1 0 0,0 1 1 0 0,0 1-1 0 0,0 0 1 0 0,0 0-1 0 0,1 1 1 0 0,-1 0 0 0 0,1 0-1 0 0,0 1 1 0 0,0 0-1 0 0,4 0 4 0 0,13 61 81 0 0,-24-39-23 0 0,-1-1-1 0 0,-1 0 0 0 0,0 1 1 0 0,-1-1-1 0 0,-2 0 0 0 0,0 0 1 0 0,-1 0-1 0 0,0 0 1 0 0,-2 0-1 0 0,-1 2-57 0 0,-67 222 599 0 0,64-162-417 0 0,10-81-172 0 0,0 0-17 0 0,0 0-1 0 0,0 0 24 0 0,0 0 0 0 0,2-3-1140 0 0,-2 3-3018 0 0,1-1-3963 0 0,2 1-4720 0 0</inkml:trace>
  <inkml:trace contextRef="#ctx0" brushRef="#br0" timeOffset="-89720.072">6230 5456 7466 0 0,'0'0'1581'0'0,"0"0"-272"0"0,0 0-193 0 0,0 0 80 0 0,0 0 159 0 0,0 0 17 0 0,0 0-166 0 0,0 0-238 0 0,-31 15-214 0 0,-95 50-186 0 0,65-20 124 0 0,53-34-549 0 0,-11 13 88 0 0,1 0 1 0 0,1 1-1 0 0,2 1 0 0 0,0 1 1 0 0,2 0-1 0 0,1 0 1 0 0,-8 28-232 0 0,15 26 544 0 0,7-80-481 0 0,0 1 1 0 0,0 0-1 0 0,1-1 0 0 0,-1 0 1 0 0,1 1-1 0 0,-1-1 0 0 0,1 0 0 0 0,-1 0 1 0 0,1-1-1 0 0,0 1 0 0 0,-1 0 1 0 0,1-1-1 0 0,0 0 0 0 0,0 0 1 0 0,-1 1-1 0 0,1-2 0 0 0,0 1 0 0 0,0 0 1 0 0,-1 0-1 0 0,1-1 0 0 0,2 0-63 0 0,-2 0 90 0 0,11-3 60 0 0,0-1 0 0 0,0-1 0 0 0,-1 0 0 0 0,0-1 1 0 0,0 0-1 0 0,0-1 0 0 0,-1 0 0 0 0,0-1 0 0 0,-1-1 0 0 0,0 0 0 0 0,0 0 0 0 0,-1-1 1 0 0,2-3-151 0 0,-3 5 52 0 0,196-216 375 0 0,-205 226-431 0 0,0-1-1 0 0,0 1 1 0 0,0-1 0 0 0,0 1-1 0 0,0-1 1 0 0,0 1-1 0 0,0 0 1 0 0,0-1-1 0 0,0 1 1 0 0,0-1 0 0 0,1 1-1 0 0,-1-1 1 0 0,0 1-1 0 0,0-1 1 0 0,1 0 0 0 0,-1 1-1 0 0,0-1 1 0 0,0 1-1 0 0,1-1 1 0 0,-1 1 0 0 0,0-1-1 0 0,1 0 1 0 0,-1 1-1 0 0,1-1 1 0 0,-1 0-1 0 0,1 1 1 0 0,-1-1 0 0 0,1 0-1 0 0,-1 0 1 0 0,1 1-1 0 0,-1-1 1 0 0,1 0 0 0 0,-1 0-1 0 0,1 0 1 0 0,-1 0-1 0 0,1 0 1 0 0,-1 0 0 0 0,1 0-1 0 0,-1 0 1 0 0,1 0-1 0 0,-1 0 1 0 0,1 0-1 0 0,-1 0 1 0 0,1 0 0 0 0,-1 0-1 0 0,1 0 1 0 0,-1 0-1 0 0,1-1 1 0 0,-1 1 0 0 0,1 0-1 0 0,-1 0 1 0 0,1-1-1 0 0,-1 1 1 0 0,1 0 0 0 0,-1-1-1 0 0,0 1 1 0 0,1 0-1 0 0,-1-1 1 0 0,1 1-1 0 0,-1 0 1 0 0,0-1 0 0 0,0 1-1 0 0,1-1 1 0 0,-1 1-1 0 0,0-1 1 0 0,0 1 0 0 0,1-1-1 0 0,-1 1 1 0 0,0-1 4 0 0,1 4 9 0 0,14 101 75 0 0,-15-94-85 0 0,0 1 1 0 0,0 0 0 0 0,1-1-1 0 0,1 1 1 0 0,0-1 0 0 0,0 0-1 0 0,1 1 1 0 0,0-1 0 0 0,1 0-1 0 0,0 0 1 0 0,0-1-1 0 0,1 1 1 0 0,3 3 0 0 0,-4-9 6 0 0,0 1 0 0 0,0-1-1 0 0,1 0 1 0 0,-1-1 0 0 0,1 1 0 0 0,0-1 0 0 0,0 0-1 0 0,0 0 1 0 0,1 0 0 0 0,-1-1 0 0 0,1 0-1 0 0,-1 0 1 0 0,1 0 0 0 0,0-1 0 0 0,-1 0 0 0 0,1 0-1 0 0,0 0 1 0 0,0-1 0 0 0,0 0 0 0 0,0 0-1 0 0,0 0 1 0 0,-1-1 0 0 0,1 0 0 0 0,0 0 0 0 0,0 0-1 0 0,0-1 1 0 0,-1 0 0 0 0,1 0 0 0 0,-1 0-1 0 0,1-1-5 0 0,26-19 69 0 0,-1 0 0 0 0,-2-2-1 0 0,0-1 1 0 0,-1-1-1 0 0,-2-2 1 0 0,-1 0-1 0 0,-1-2 1 0 0,-1-1-1 0 0,-2 0 1 0 0,-1-2-1 0 0,-2 0 1 0 0,-1-2-1 0 0,-2 1 1 0 0,-1-2-1 0 0,-2 0 1 0 0,-1 0-1 0 0,-2-1 1 0 0,-1-1-1 0 0,1-35-68 0 0,-7 64 17 0 0,0 0 1 0 0,-1 0-1 0 0,0 0 0 0 0,-1 0 1 0 0,0-1-1 0 0,-1 1 0 0 0,0 0 1 0 0,0 0-1 0 0,-1 0 0 0 0,0 0 1 0 0,0 0-1 0 0,-1 0 0 0 0,0 0 1 0 0,-1 1-1 0 0,-2-4-17 0 0,5 12 5 0 0,0-1 0 0 0,0 1 0 0 0,0 0 0 0 0,-1 0 0 0 0,1 0 0 0 0,0 0 0 0 0,0 0 0 0 0,0 0 0 0 0,-1 0 0 0 0,1 0 0 0 0,0 0-1 0 0,0 0 1 0 0,0 1 0 0 0,0-1 0 0 0,-1 0 0 0 0,1 1 0 0 0,0-1 0 0 0,0 1 0 0 0,0-1 0 0 0,0 1 0 0 0,0 0 0 0 0,0 0 0 0 0,0-1 0 0 0,0 1 0 0 0,0 0 0 0 0,1 0 0 0 0,-1 0 0 0 0,0 0-1 0 0,0 0 1 0 0,1 0 0 0 0,-1 0 0 0 0,1 0 0 0 0,-1 0 0 0 0,1 0 0 0 0,-1 0 0 0 0,1 0 0 0 0,-1 1 0 0 0,1-1 0 0 0,0 0 0 0 0,0 0 0 0 0,0 0 0 0 0,0 1 0 0 0,0-1 0 0 0,0 1-5 0 0,0-2 1 0 0,-10 31 7 0 0,1 0 1 0 0,2 1-1 0 0,1 0 1 0 0,2 0-1 0 0,1 0 1 0 0,1 0-1 0 0,2 0 0 0 0,1 1 1 0 0,5 25-9 0 0,77 237 77 0 0,-83-291-85 0 0,1 0-3 0 0,0-1 0 0 0,0 1 1 0 0,0 0-1 0 0,0 0 0 0 0,-1-1 0 0 0,0 1 1 0 0,0 0-1 0 0,0 0 0 0 0,0 0 0 0 0,-1-1 0 0 0,1 1 1 0 0,-1 0-1 0 0,0 0 0 0 0,0-1 0 0 0,0 1 1 0 0,-1-1-1 0 0,1 1 0 0 0,-1-1 0 0 0,0 0 0 0 0,0 1 1 0 0,0-1-1 0 0,0 0 0 0 0,-2 1 11 0 0,3-3-87 0 0,-1 0 0 0 0,1 0 0 0 0,0-1 0 0 0,-1 1 0 0 0,1-1 0 0 0,-1 1 0 0 0,1-1 0 0 0,-1 0 0 0 0,1 1 0 0 0,-1-1 0 0 0,1 0 0 0 0,-1 0 0 0 0,1 0 0 0 0,-1 0 0 0 0,1 0 0 0 0,-1-1 0 0 0,1 1 0 0 0,-1 0 0 0 0,1-1 0 0 0,-1 1 0 0 0,1-1 0 0 0,-1 1 0 0 0,1-1 0 0 0,-1 0 0 0 0,1 1 0 0 0,0-1 0 0 0,0 0 0 0 0,-1 0 0 0 0,1 0 0 0 0,0 0 1 0 0,0 0-1 0 0,0-1 0 0 0,-1 0 87 0 0,-8-13-4534 0 0,2-1-4645 0 0,6 13-1613 0 0</inkml:trace>
  <inkml:trace contextRef="#ctx0" brushRef="#br0" timeOffset="-89478.126">6471 5416 9802 0 0,'0'0'2138'0'0,"0"0"-522"0"0,0 0-301 0 0,0 0-12 0 0,0 0 80 0 0,0 0-3 0 0,0 0-126 0 0,0 0-127 0 0,0 0-92 0 0,0 0-75 0 0,0 0-74 0 0,0 0-94 0 0,38 4-123 0 0,120 12-109 0 0,-41-23 214 0 0,163-46-2123 0 0,-265 52-2790 0 0,-5-3-7797 0 0</inkml:trace>
  <inkml:trace contextRef="#ctx0" brushRef="#br0" timeOffset="-86592.137">825 6413 0 0 0,'0'0'2407'0'0,"0"0"-249"0"0,0 0-24 0 0,0 0-26 0 0,0 0-69 0 0,0 0-138 0 0,0 0-249 0 0,0 0-222 0 0,0 0-186 0 0,0 0-158 0 0,0 0-136 0 0,-23-2-123 0 0,-70-7-87 0 0,89 8-627 0 0,-1 0 1 0 0,0 1-1 0 0,1 0 0 0 0,-1 0 0 0 0,0 0 0 0 0,1 1 0 0 0,-1 0 0 0 0,1 0 0 0 0,-1 0 0 0 0,0 0 0 0 0,1 0 0 0 0,0 1 0 0 0,-1 0 0 0 0,1 0 0 0 0,0 0 0 0 0,0 1 0 0 0,-4 2-112 0 0,-8 5 381 0 0,-2 1-188 0 0,1 0 1 0 0,0 1-1 0 0,1 0 1 0 0,1 1-1 0 0,0 1 1 0 0,0 1-1 0 0,1 0 1 0 0,1 1-1 0 0,1 0 1 0 0,0 1-1 0 0,1 0 1 0 0,1 1-1 0 0,1 0 1 0 0,0 1-1 0 0,1 0 1 0 0,1 0-1 0 0,1 1 1 0 0,-2 14-195 0 0,6-27 19 0 0,1 0 0 0 0,-1 0 0 0 0,1 1 0 0 0,1-1 0 0 0,0 0 0 0 0,0 1 0 0 0,0-1 0 0 0,1 1 0 0 0,0-1 0 0 0,0 0 0 0 0,1 0 0 0 0,0 0 0 0 0,0 0 0 0 0,1 0 0 0 0,0 0 0 0 0,0 0 0 0 0,0-1 0 0 0,1 0 0 0 0,0 1 0 0 0,1-1 1 0 0,-1-1-1 0 0,1 1 0 0 0,0-1 0 0 0,0 1 0 0 0,1-2 0 0 0,-1 1 0 0 0,1-1 0 0 0,0 1 0 0 0,1-1 0 0 0,-1-1 0 0 0,1 0 0 0 0,-1 0 0 0 0,1 0 0 0 0,0 0 0 0 0,0-1 0 0 0,3 0-19 0 0,10 3-76 0 0,-1-1 0 0 0,1 0 1 0 0,-1-2-1 0 0,1 0 0 0 0,0-2 0 0 0,0 0 0 0 0,17-3 76 0 0,14-14-2311 0 0,-24-1-6420 0 0,-20 14-3142 0 0</inkml:trace>
  <inkml:trace contextRef="#ctx0" brushRef="#br0" timeOffset="-86274.815">1156 6597 11610 0 0,'0'0'1666'0'0,"0"0"-286"0"0,0 0-63 0 0,0 0 70 0 0,0 0 5 0 0,0 0-152 0 0,0 0-246 0 0,0 0-242 0 0,0 0-173 0 0,-20 35-140 0 0,-61 107-107 0 0,50-60 114 0 0,29-79-427 0 0,1 1 0 0 0,0-1 0 0 0,0 1 0 0 0,0-1 0 0 0,1 1 0 0 0,-1-1 0 0 0,1 1 0 0 0,0 0 0 0 0,0-1 0 0 0,0 1 0 0 0,0-1-1 0 0,1 1 1 0 0,-1 0 0 0 0,1-1 0 0 0,0 1 0 0 0,0-1 0 0 0,1 0 0 0 0,-1 1 0 0 0,0-1 0 0 0,1 0 0 0 0,0 0 0 0 0,0 1 0 0 0,0-2 0 0 0,0 1-1 0 0,1 0 1 0 0,-1 0 0 0 0,1-1 0 0 0,-1 1 0 0 0,1-1 0 0 0,0 0 0 0 0,0 0 0 0 0,0 0 0 0 0,0 0 0 0 0,0 0 0 0 0,1-1 0 0 0,-1 1 0 0 0,1-1-19 0 0,11 1 94 0 0,0-2 0 0 0,0 0 0 0 0,0 0 1 0 0,0-1-1 0 0,0-1 0 0 0,0 0 0 0 0,-1-2 1 0 0,1 1-1 0 0,-1-2 0 0 0,0 0 0 0 0,0 0 1 0 0,0-2-1 0 0,-1 1 0 0 0,0-2 0 0 0,0 0 1 0 0,-1 0-1 0 0,0-1 0 0 0,0-1 0 0 0,-1 0 1 0 0,0 0-1 0 0,-1-1 0 0 0,0 0 0 0 0,-1-1 1 0 0,0 0-1 0 0,-1-1 0 0 0,-1 0 1 0 0,0 0-1 0 0,2-5-94 0 0,-6 11 19 0 0,1 0 0 0 0,-1 0 0 0 0,0-1 0 0 0,-1 0 0 0 0,1 1 0 0 0,-2-1 0 0 0,1 0 0 0 0,-1 0 0 0 0,0 0 0 0 0,-1 0 0 0 0,0 0 0 0 0,0 0 0 0 0,-1 0 0 0 0,0 0 0 0 0,0 0 0 0 0,-1 0 0 0 0,0 0 0 0 0,0 0 0 0 0,-1 1 0 0 0,0-1 0 0 0,0 1 0 0 0,-1-1 0 0 0,0 1 0 0 0,0 1 0 0 0,0-1 0 0 0,-3-2-18 0 0,1 3-44 0 0,0 1 1 0 0,-1 0-1 0 0,0 0 1 0 0,0 0 0 0 0,0 1-1 0 0,0 0 1 0 0,0 0-1 0 0,-1 1 1 0 0,0 0 0 0 0,0 0-1 0 0,1 1 1 0 0,-2 0 0 0 0,1 0-1 0 0,0 1 1 0 0,-3 0 42 0 0,5 1-243 0 0,0 0 1 0 0,0 0-1 0 0,0 1 0 0 0,0 0 1 0 0,0 0-1 0 0,1 1 0 0 0,-1-1 1 0 0,0 1-1 0 0,1 0 0 0 0,-1 1 1 0 0,1-1-1 0 0,0 1 0 0 0,0 0 1 0 0,-2 2 242 0 0,-20 18-4719 0 0,17-14-242 0 0,-4 3-6927 0 0</inkml:trace>
  <inkml:trace contextRef="#ctx0" brushRef="#br0" timeOffset="-85760.595">1581 6980 7050 0 0,'0'0'4985'0'0,"0"0"-2101"0"0,0 0-889 0 0,0 0-346 0 0,0 0-373 0 0,0 0-339 0 0,0 0-194 0 0,0 0-128 0 0,0 0-85 0 0,0 0-38 0 0,0 0-14 0 0,0 0-24 0 0,0 0-62 0 0,8-27-41 0 0,26-84-50 0 0,23-19 629 0 0,-2 8-656 0 0,-49 109-375 0 0,-6 13 82 0 0,0 0 1 0 0,1 1 0 0 0,-1-1-1 0 0,0 0 1 0 0,0 0 0 0 0,1 0-1 0 0,-1 1 1 0 0,0-1 0 0 0,0 0-1 0 0,1 0 1 0 0,-1 0 0 0 0,0 0-1 0 0,1 0 1 0 0,-1 0-1 0 0,0 0 1 0 0,1 0 0 0 0,-1 0-1 0 0,0 0 1 0 0,1 1 0 0 0,-1-2-1 0 0,0 1 1 0 0,0 0 0 0 0,1 0-1 0 0,-1 0 1 0 0,0 0 0 0 0,1 0 18 0 0,-2 12 6 0 0,0 0 0 0 0,1 0 0 0 0,1 0 1 0 0,0 0-1 0 0,0 0 0 0 0,2 0 1 0 0,-1-1-1 0 0,1 1 0 0 0,1-1 0 0 0,0 0 1 0 0,1 1-1 0 0,0-2 0 0 0,0 1 1 0 0,2 1-7 0 0,-3-6 14 0 0,0 1 0 0 0,0-1 1 0 0,1 0-1 0 0,-1 0 1 0 0,1-1-1 0 0,1 1 1 0 0,-1-1-1 0 0,1 0 0 0 0,0-1 1 0 0,0 1-1 0 0,1-1 1 0 0,-1-1-1 0 0,1 1 1 0 0,0-1-1 0 0,0 0 0 0 0,0 0 1 0 0,3 0-15 0 0,-4-2 70 0 0,1 1 0 0 0,-1-1 0 0 0,0 0 0 0 0,1-1 1 0 0,-1 1-1 0 0,1-1 0 0 0,-1-1 0 0 0,1 1 0 0 0,-1-1 0 0 0,0 0 0 0 0,1-1 0 0 0,-1 1 0 0 0,0-1 1 0 0,0-1-1 0 0,0 1 0 0 0,0-1 0 0 0,-1 0 0 0 0,1 0 0 0 0,3-3-70 0 0,4-4 158 0 0,-1 1 0 0 0,0-2-1 0 0,-1 0 1 0 0,0 0 0 0 0,0-1 0 0 0,-2 0-1 0 0,1-1 1 0 0,-2 0 0 0 0,0 0 0 0 0,0-1-1 0 0,1-5-157 0 0,-2 5 64 0 0,0 3-42 0 0,-1 0 0 0 0,0-1-1 0 0,-1 1 1 0 0,0-1-1 0 0,-1 0 1 0 0,0 0 0 0 0,-1-1-1 0 0,0 1 1 0 0,-1-1 0 0 0,0 1-1 0 0,-1-1 1 0 0,-1 0-1 0 0,0 0 1 0 0,-1-1-22 0 0,1 12-43 0 0,-1 0 1 0 0,1 0-1 0 0,-1 0 0 0 0,1 0 1 0 0,-1 0-1 0 0,0 0 0 0 0,0 1 1 0 0,0-1-1 0 0,0 0 0 0 0,0 1 1 0 0,0-1-1 0 0,-1 0 0 0 0,1 1 1 0 0,0 0-1 0 0,-1-1 0 0 0,1 1 1 0 0,-1 0-1 0 0,0 0 0 0 0,1 0 1 0 0,-1 0-1 0 0,0 0 0 0 0,0 0 1 0 0,0 0-1 0 0,1 0 0 0 0,-1 1 0 0 0,0-1 1 0 0,0 1-1 0 0,-2-1 43 0 0,-22-1-7375 0 0,21 2-4930 0 0</inkml:trace>
  <inkml:trace contextRef="#ctx0" brushRef="#br0" timeOffset="-84884.13">2830 6402 0 0 0,'0'0'1355'0'0,"0"0"665"0"0,0 0 214 0 0,0 0-48 0 0,0 0-167 0 0,0 0-204 0 0,0 0-178 0 0,0 0-155 0 0,0 0-128 0 0,0 0-92 0 0,0 0-94 0 0,0 0-106 0 0,8-3 577 0 0,-50 3 706 0 0,-115 37-1079 0 0,-11 47-795 0 0,166-83-467 0 0,1 0 0 0 0,-1 0-1 0 0,1 0 1 0 0,-1 1 0 0 0,1-1 0 0 0,0 0 0 0 0,-1 1 0 0 0,1-1 0 0 0,0 1 0 0 0,0-1 0 0 0,0 1 0 0 0,0 0-1 0 0,0-1 1 0 0,1 1 0 0 0,-1 0 0 0 0,0 0 0 0 0,1-1 0 0 0,-1 1 0 0 0,1 0 0 0 0,0 0 0 0 0,-1 0 0 0 0,1 0-1 0 0,0 0 1 0 0,0-1 0 0 0,0 1 0 0 0,1 0 0 0 0,-1 0 0 0 0,0 0 0 0 0,1 0 0 0 0,-1 0 0 0 0,1-1 0 0 0,-1 1-1 0 0,1 0 1 0 0,0 0 0 0 0,0-1 0 0 0,0 1 0 0 0,0 0-4 0 0,48 53 104 0 0,111 59 249 0 0,-157-112-331 0 0,1 0 0 0 0,-1 1 0 0 0,0-1 1 0 0,0 1-1 0 0,0 0 0 0 0,0-1 0 0 0,-1 1 0 0 0,1 1 0 0 0,-1-1 0 0 0,1 0 0 0 0,-1 0 0 0 0,0 1 0 0 0,0 0 0 0 0,-1-1 0 0 0,1 1 1 0 0,-1 0-1 0 0,0 0 0 0 0,0 0 0 0 0,0-1 0 0 0,0 1 0 0 0,-1 0 0 0 0,1 0 0 0 0,-1 0 0 0 0,0 0 0 0 0,-1 0 0 0 0,1 0 1 0 0,-1 0-1 0 0,1 0 0 0 0,-1 0 0 0 0,0 0 0 0 0,-1 0 0 0 0,1 0 0 0 0,-1-1 0 0 0,1 1 0 0 0,-1 0 0 0 0,0-1 0 0 0,0 0 0 0 0,-1 1 1 0 0,1-1-1 0 0,-1 0 0 0 0,-2 2-22 0 0,-11 5 37 0 0,0 0 1 0 0,-1-2 0 0 0,0 0-1 0 0,0-1 1 0 0,-1 0-1 0 0,0-2 1 0 0,0 0-1 0 0,-1-1 1 0 0,1-1 0 0 0,-1 0-1 0 0,1-2 1 0 0,-1 0-1 0 0,0-1 1 0 0,0-1 0 0 0,1 0-1 0 0,-7-3-37 0 0,20 4-18 0 0,1 0 0 0 0,-1-1 0 0 0,1 0 0 0 0,-1 0 0 0 0,1 0 0 0 0,0 0 0 0 0,-1-1 0 0 0,1 1 0 0 0,0-1 0 0 0,0 0 0 0 0,0-1 0 0 0,0 1 0 0 0,0 0 0 0 0,0-1 0 0 0,1 0 0 0 0,-1-1 18 0 0,4 1-184 0 0,0 0 1 0 0,1 1-1 0 0,0-1 0 0 0,-1 0 0 0 0,1 0 0 0 0,0 1 0 0 0,0-1 1 0 0,1 0-1 0 0,-1 1 0 0 0,0-1 0 0 0,1 1 0 0 0,0 0 1 0 0,-1-1-1 0 0,1 1 0 0 0,0 0 0 0 0,0 0 0 0 0,0 0 1 0 0,1 0-1 0 0,-1 0 0 0 0,0 1 0 0 0,1-1 0 0 0,-1 1 0 0 0,1-1 1 0 0,-1 1-1 0 0,1 0 0 0 0,0 0 0 0 0,0 0 184 0 0,1-1-634 0 0,12-7-4019 0 0,-4 2-6047 0 0</inkml:trace>
  <inkml:trace contextRef="#ctx0" brushRef="#br0" timeOffset="-84522.504">3152 6329 11995 0 0,'0'0'2910'0'0,"0"0"-1098"0"0,0 0-498 0 0,0 0-1 0 0,0 0 77 0 0,0 0-82 0 0,0 0-250 0 0,0 0-353 0 0,0 0-269 0 0,0 0-93 0 0,0 0 9 0 0,0 0 45 0 0,0 0 7 0 0,-3 16-22 0 0,-15 112 503 0 0,11 151 221 0 0,18-162-999 0 0,-9-10-198 0 0,-2-106 42 0 0,0-1-39 0 0,0 0-23 0 0,0 0-33 0 0,0 0-20 0 0,0 0-64 0 0,-2-22-4264 0 0,-6 9 1222 0 0,0 0-5560 0 0,4 5-1920 0 0</inkml:trace>
  <inkml:trace contextRef="#ctx0" brushRef="#br0" timeOffset="-84275.036">2809 6645 8634 0 0,'0'0'2396'0'0,"0"0"-566"0"0,0 0-426 0 0,0 0-166 0 0,0 0-111 0 0,0 0-56 0 0,0 0-54 0 0,0 0-92 0 0,0 0-148 0 0,0 0-141 0 0,0 0-92 0 0,0 0-73 0 0,0 0-39 0 0,36 2-17 0 0,112 6-80 0 0,162-14-1533 0 0,-288 6-7 0 0,-2 0-2046 0 0,-6 0-3442 0 0,-6 0-4212 0 0</inkml:trace>
  <inkml:trace contextRef="#ctx0" brushRef="#br0" timeOffset="-83855.123">3641 6653 8866 0 0,'0'0'3878'0'0,"0"0"-1432"0"0,0 0-686 0 0,0 0-253 0 0,0 0-160 0 0,0 0-124 0 0,0 0-196 0 0,0 0-251 0 0,0 0-182 0 0,0 0-97 0 0,0 0-66 0 0,0 0-42 0 0,0 0-51 0 0,-18 4-77 0 0,-59 15-57 0 0,71-17-168 0 0,-1 0-1 0 0,0 0 1 0 0,1 1 0 0 0,0 0 0 0 0,0 0-1 0 0,0 1 1 0 0,0 0 0 0 0,0 0-1 0 0,1 0 1 0 0,-1 0 0 0 0,1 1-1 0 0,-2 3-35 0 0,-16 12 56 0 0,18-16-51 0 0,-1 1 0 0 0,1-1 0 0 0,0 1 0 0 0,0 0 0 0 0,0 1 0 0 0,1-1 0 0 0,0 1 0 0 0,0 0 0 0 0,0 0 0 0 0,1 0 0 0 0,0 1 0 0 0,0-1 0 0 0,1 1 0 0 0,-1-1 0 0 0,1 1 0 0 0,1 0 0 0 0,-1 0 0 0 0,1 0 0 0 0,1 0 0 0 0,-1 0 0 0 0,1 0 0 0 0,0 0 0 0 0,1 4-5 0 0,2-8 17 0 0,-1 1-1 0 0,1-1 1 0 0,0 0-1 0 0,0 0 1 0 0,0-1 0 0 0,0 1-1 0 0,1-1 1 0 0,-1 0 0 0 0,1 1-1 0 0,-1-1 1 0 0,1-1-1 0 0,0 1 1 0 0,0-1 0 0 0,0 1-1 0 0,0-1 1 0 0,0 0 0 0 0,0 0-1 0 0,0-1 1 0 0,0 1-1 0 0,0-1 1 0 0,0 0 0 0 0,0 0-1 0 0,1 0 1 0 0,-1-1 0 0 0,4 0-17 0 0,-4 1 45 0 0,5-1 11 0 0,1 0 1 0 0,-1-1-1 0 0,1 0 0 0 0,-1 0 0 0 0,1-1 0 0 0,-1 0 0 0 0,0 0 0 0 0,-1-1 0 0 0,1-1 0 0 0,0 1 0 0 0,-1-1 0 0 0,0-1 0 0 0,-1 1 0 0 0,1-1 1 0 0,-1-1-1 0 0,0 0 0 0 0,5-5-56 0 0,5-8 49 0 0,0-1 0 0 0,-1-1 1 0 0,-1-1-1 0 0,-1 0 1 0 0,8-19-50 0 0,-5 13-10 0 0,-17 29-54 0 0,0 0-24 0 0,-1 26-232 0 0,-1-22 257 0 0,1 0 0 0 0,0 0-1 0 0,0 1 1 0 0,0-1 0 0 0,1 1-1 0 0,-1-1 1 0 0,1 1 0 0 0,0-1-1 0 0,1 1 1 0 0,-1-1 0 0 0,1 1 0 0 0,-1-1-1 0 0,2 1 1 0 0,-1-1 0 0 0,0 0-1 0 0,1 0 1 0 0,-1 1 0 0 0,1-1-1 0 0,1 0 1 0 0,-1-1 0 0 0,0 1 0 0 0,1 0-1 0 0,0-1 1 0 0,0 1 0 0 0,0-1-1 0 0,0 0 1 0 0,0 0 0 0 0,2 1 63 0 0,79 44-3265 0 0,-45-33-1831 0 0,-3-2-5501 0 0,-24-9 4004 0 0</inkml:trace>
  <inkml:trace contextRef="#ctx0" brushRef="#br0" timeOffset="-80450.711">4300 6564 0 0 0,'0'0'915'0'0,"0"0"412"0"0,0 0 349 0 0,0 0 326 0 0,0 0 182 0 0,0 0-14 0 0,0 0-229 0 0,0 0-360 0 0,0 0-296 0 0,0 0-240 0 0,0 0-127 0 0,-9 0 4080 0 0,7 20-4418 0 0,-1-1 0 0 0,-1 0-1 0 0,0-1 1 0 0,-2 1 0 0 0,0-1 0 0 0,-8 16-580 0 0,12-30 63 0 0,-100 229 284 0 0,94-201-347 0 0,8-32-25 0 0,0 0-13 0 0,0 0-3 0 0,0 0 25 0 0,0 0 29 0 0,5-33-18 0 0,2 4 13 0 0,1 1 1 0 0,2 0-1 0 0,0 1 1 0 0,2 0 0 0 0,0 1-1 0 0,2 0 1 0 0,1 1-1 0 0,2 1 1 0 0,0 0-1 0 0,10-9-8 0 0,7 10-12 0 0,-19 63 235 0 0,64 210 288 0 0,-78-247-501 0 0,0 0 0 0 0,0-1-1 0 0,0 1 1 0 0,0-1 0 0 0,0 1 0 0 0,0-1 0 0 0,1 1 0 0 0,-1-1 0 0 0,1 0 0 0 0,0 0 0 0 0,0 0 0 0 0,-1 0 0 0 0,2 0-1 0 0,-1 0 1 0 0,0 0 0 0 0,0 0 0 0 0,0-1 0 0 0,1 1 0 0 0,-1-1 0 0 0,1 0 0 0 0,-1 0 0 0 0,1 0 0 0 0,-1 0 0 0 0,1 0-1 0 0,0 0 1 0 0,0-1 0 0 0,-1 0 0 0 0,1 1 0 0 0,0-1 0 0 0,0 0 0 0 0,-1 0 0 0 0,1 0 0 0 0,0-1 0 0 0,0 1 0 0 0,-1-1 0 0 0,1 1-1 0 0,0-1 1 0 0,-1 0 0 0 0,1 0 0 0 0,0 0 0 0 0,-1 0 0 0 0,1-1 0 0 0,-1 1 0 0 0,1-1-10 0 0,16-20 255 0 0,-2 1 0 0 0,-1-2 0 0 0,0 0 0 0 0,-2-1 0 0 0,-1-1 0 0 0,-1 0 0 0 0,-1-1 0 0 0,-1 0 0 0 0,4-17-255 0 0,16-136 724 0 0,-26 119-579 0 0,6 48-1868 0 0,-1 22-7473 0 0,-8-8 7569 0 0,1 1-11028 0 0</inkml:trace>
  <inkml:trace contextRef="#ctx0" brushRef="#br0" timeOffset="-79743.784">5405 6093 5953 0 0,'0'0'2118'0'0,"0"0"-318"0"0,0 0-143 0 0,0 0-5 0 0,0 0-45 0 0,0 0-140 0 0,0 0-211 0 0,0 0-211 0 0,0 0-164 0 0,0 0-134 0 0,0 0-86 0 0,-2 20-54 0 0,-3 61-45 0 0,20 21 1449 0 0,-11-67-1733 0 0,-1 0 1 0 0,-2 1-1 0 0,-2-1 0 0 0,-1 0 1 0 0,-2 1-1 0 0,-1-1 1 0 0,-2-1-1 0 0,-5 17-278 0 0,-28 98 119 0 0,31-112-711 0 0,9-36 318 0 0,0-1-125 0 0,0 0-169 0 0,-17-11-16170 0 0,13 7 8939 0 0</inkml:trace>
  <inkml:trace contextRef="#ctx0" brushRef="#br0" timeOffset="-79503.161">5007 6528 10850 0 0,'0'0'2035'0'0,"0"0"-569"0"0,0 0-252 0 0,0 0 73 0 0,0 0 36 0 0,0 0-94 0 0,0 0-102 0 0,0 0-97 0 0,0 0-82 0 0,0 0-101 0 0,35 6-137 0 0,108 18-120 0 0,-11-21 509 0 0,-101-7-942 0 0,143-15-934 0 0,-153 16-458 0 0,-5 0-2763 0 0,-3 2-7198 0 0</inkml:trace>
  <inkml:trace contextRef="#ctx0" brushRef="#br0" timeOffset="-78624.696">6556 6483 7930 0 0,'0'0'3206'0'0,"0"0"-964"0"0,0 0-471 0 0,0 0-146 0 0,0 0-168 0 0,0 0-225 0 0,0 0-260 0 0,0 0-249 0 0,0 0-212 0 0,0 0-110 0 0,0 0-41 0 0,0 0-2 0 0,0 0-2 0 0,-3 18 1 0 0,-6 55-29 0 0,27 17 535 0 0,-9-64-624 0 0,2 5 58 0 0,20 78 361 0 0,-28-36 374 0 0,23-150 416 0 0,114-241-1432 0 0,-127 293-147 0 0,-2 22-2938 0 0,-7 6-823 0 0,-2 1-3663 0 0,-1 0-4652 0 0</inkml:trace>
  <inkml:trace contextRef="#ctx0" brushRef="#br0" timeOffset="-77974.035">6968 6712 1368 0 0,'0'0'2742'0'0,"0"0"-229"0"0,0 0-41 0 0,0 0-41 0 0,0 0-202 0 0,0 0-321 0 0,0 0-346 0 0,0 0-295 0 0,31-1-212 0 0,97-3-191 0 0,-64-12 194 0 0,-55 10-854 0 0,1 0-15 0 0,1-1 1 0 0,-1 0 0 0 0,0-1 0 0 0,-1 0-1 0 0,0 0 1 0 0,0-1 0 0 0,-1 0 0 0 0,0-1-1 0 0,-1 0 1 0 0,0 0 0 0 0,4-8-190 0 0,-9 15 15 0 0,0 0 1 0 0,-1-1-1 0 0,1 1 1 0 0,-1-1-1 0 0,0 1 1 0 0,0-1-1 0 0,0 0 1 0 0,-1 0-1 0 0,1 1 1 0 0,-1-1-1 0 0,0 0 1 0 0,0 0-1 0 0,0 0 1 0 0,0 1-1 0 0,-1-1 1 0 0,0 0-1 0 0,1 0 1 0 0,-1 1-1 0 0,-1-1 1 0 0,1 1-1 0 0,0-1 1 0 0,-1 1-1 0 0,0-1 1 0 0,0 1-1 0 0,0 0 1 0 0,0 0-1 0 0,0 0 1 0 0,-1 0-1 0 0,1 0 1 0 0,-1 0-1 0 0,0 1 1 0 0,0-1-1 0 0,0 1 1 0 0,0 0-1 0 0,0 0 1 0 0,-1 0-1 0 0,1 0 1 0 0,0 1-1 0 0,-1-1 1 0 0,-3 0-16 0 0,-1 3-35 0 0,1 0 0 0 0,-1 0 1 0 0,0 1-1 0 0,1 0 0 0 0,-1 0 0 0 0,1 0 1 0 0,-1 1-1 0 0,1 1 0 0 0,0-1 0 0 0,0 1 1 0 0,1 0-1 0 0,-1 1 0 0 0,1-1 0 0 0,0 1 0 0 0,0 0 1 0 0,1 1-1 0 0,-1 0 0 0 0,1 0 0 0 0,0 0 1 0 0,1 0-1 0 0,-1 1 0 0 0,1 0 0 0 0,1-1 1 0 0,-1 2-1 0 0,1-1 0 0 0,1 0 0 0 0,-1 1 1 0 0,1-1-1 0 0,0 1 0 0 0,1-1 0 0 0,-1 8 35 0 0,1-8 7 0 0,1 0 0 0 0,0 1 0 0 0,0-1 0 0 0,0 1 0 0 0,1-1 0 0 0,0 0 0 0 0,1 0 0 0 0,-1 1 0 0 0,1-1 0 0 0,1 0 0 0 0,-1 0 0 0 0,1-1 0 0 0,1 1 0 0 0,-1 0 0 0 0,1-1 0 0 0,0 0 0 0 0,0 0 0 0 0,1 0 0 0 0,0-1 0 0 0,0 1 0 0 0,0-1 0 0 0,1 0 0 0 0,0-1 0 0 0,0 1 0 0 0,0-1 0 0 0,0 0 0 0 0,1-1 0 0 0,-1 1 0 0 0,1-1 0 0 0,0-1 0 0 0,0 1 0 0 0,0-1 0 0 0,3 0-7 0 0,9 4 110 0 0,0-1 0 0 0,1-1-1 0 0,-1 0 1 0 0,1-1 0 0 0,0-2-1 0 0,0 0 1 0 0,0-1 0 0 0,0-1 0 0 0,0-1-1 0 0,0 0 1 0 0,0-2 0 0 0,-1 0 0 0 0,1-1-1 0 0,9-5-109 0 0,-7-2 83 0 0,0-2 0 0 0,-1 0-1 0 0,-1-2 1 0 0,0 0-1 0 0,-1-1 1 0 0,0-1 0 0 0,-2 0-1 0 0,0-2 1 0 0,-1 0-1 0 0,-1-1 1 0 0,-1 0 0 0 0,-1-1-1 0 0,-1-1 1 0 0,-1 0-1 0 0,-1-1 1 0 0,-1-1-83 0 0,8-14-13 0 0,-1-1 0 0 0,-3 0 1 0 0,-1-1-1 0 0,-3-1 0 0 0,-1 0 1 0 0,-2 0-1 0 0,-1 0 0 0 0,-3-1 0 0 0,-1-1 13 0 0,-1 42 0 0 0,1 1 0 0 0,-1-1-1 0 0,1 0 1 0 0,-1 0 0 0 0,0 1-1 0 0,0-1 1 0 0,0 0 0 0 0,0 0 0 0 0,0 1-1 0 0,0-1 1 0 0,-1 0 0 0 0,1 0-1 0 0,0 1 1 0 0,-1-1 0 0 0,1 0 0 0 0,-1 1-1 0 0,0-1 1 0 0,0 1 0 0 0,1-1-1 0 0,-1 0 1 0 0,0 1 0 0 0,0 0-1 0 0,-1-1 1 0 0,1 1 0 0 0,0 0 0 0 0,0-1-1 0 0,-1 1 1 0 0,1 0 0 0 0,0 0-1 0 0,-1 0 1 0 0,1 0 0 0 0,-1 1-1 0 0,1-1 1 0 0,-1 0 0 0 0,0 0 0 0 0,1 1-1 0 0,-1-1 1 0 0,0 1 0 0 0,0 0-1 0 0,1-1 1 0 0,-1 1 0 0 0,0 0 0 0 0,0 0-1 0 0,1 0 1 0 0,-2 0 0 0 0,-7 9-2 0 0,1 0-1 0 0,1 1 1 0 0,0-1 0 0 0,0 2 0 0 0,1-1-1 0 0,0 1 1 0 0,0 0 0 0 0,2 0 0 0 0,-1 1-1 0 0,1 1 3 0 0,-11 26 63 0 0,2 1-1 0 0,2 1 0 0 0,1 0 1 0 0,2 1-1 0 0,3 0 1 0 0,1 0-1 0 0,1 0 0 0 0,3 1 1 0 0,4 38-63 0 0,43 191 884 0 0,-30-217-907 0 0,-16-55 23 0 0,0 0-14 0 0,7-15-476 0 0,27-34-2279 0 0,-18 31-1532 0 0,-1 2-3881 0 0,-8 8-3645 0 0</inkml:trace>
  <inkml:trace contextRef="#ctx0" brushRef="#br0" timeOffset="-77635.746">8122 6583 9770 0 0,'0'0'2523'0'0,"0"0"-485"0"0,0 0-344 0 0,0 0-253 0 0,0 0-207 0 0,0 0-198 0 0,0 0-213 0 0,0 0-205 0 0,0 0-134 0 0,0 0-107 0 0,0 0-106 0 0,0 0-31 0 0,-15 34-31 0 0,-43 107-6 0 0,57-140-195 0 0,-1 0 0 0 0,1 0 0 0 0,0 0 0 0 0,0 1-1 0 0,0-1 1 0 0,1 1 0 0 0,-1-1 0 0 0,0 0 0 0 0,0 1 0 0 0,1-1 0 0 0,-1 1 0 0 0,1 0 0 0 0,-1-1 0 0 0,1 1-1 0 0,0-1 1 0 0,-1 1 0 0 0,1 0 0 0 0,0-1 0 0 0,0 1 0 0 0,0 0 0 0 0,1-1 0 0 0,-1 1 0 0 0,0-1 0 0 0,0 1 0 0 0,1 0-1 0 0,-1-1 1 0 0,1 1 0 0 0,0-1 0 0 0,-1 1 0 0 0,1-1 0 0 0,0 1 0 0 0,0-1 0 0 0,0 0 0 0 0,0 1 0 0 0,0-1-1 0 0,0 0 1 0 0,0 0 0 0 0,1 1-8 0 0,5 3 87 0 0,0 0-4 0 0,0 0 0 0 0,1 0 1 0 0,-1-1-1 0 0,1 0 1 0 0,0 0-1 0 0,0 0 0 0 0,1-1 1 0 0,-1-1-1 0 0,1 1 0 0 0,0-1 1 0 0,-1-1-1 0 0,1 0 1 0 0,0 0-1 0 0,0-1 0 0 0,0 0 1 0 0,0 0-1 0 0,0-1 0 0 0,-1 0 1 0 0,1 0-1 0 0,0-1 1 0 0,-1-1-1 0 0,1 1 0 0 0,-1-1 1 0 0,0-1-1 0 0,6-3-83 0 0,-4 3 72 0 0,-1-1 1 0 0,0 0-1 0 0,0 0 0 0 0,-1-1 1 0 0,0 0-1 0 0,0-1 0 0 0,0 0 1 0 0,-1 0-1 0 0,0-1 0 0 0,0 1 0 0 0,-1-2 1 0 0,0 1-1 0 0,0-1 0 0 0,-1 0 1 0 0,0 0-1 0 0,-1 0 0 0 0,0-1 1 0 0,0 1-1 0 0,-1-1 0 0 0,0 0 0 0 0,-1 0 1 0 0,0 0-1 0 0,0-9-72 0 0,-2 12-15 0 0,1 0 0 0 0,-1 0 0 0 0,-1 0 0 0 0,1 0 0 0 0,-1 0 0 0 0,0 0 0 0 0,-1 0 0 0 0,0 0 0 0 0,0 1 0 0 0,0-1 0 0 0,-1 1 0 0 0,0-1 0 0 0,0 1 0 0 0,-1 0 0 0 0,1 0 0 0 0,-2 0 0 0 0,1 1 0 0 0,0 0 0 0 0,-1-1 0 0 0,0 1 0 0 0,0 1 0 0 0,-1-1 0 0 0,1 1 0 0 0,-1 0 0 0 0,0 0 0 0 0,0 1 0 0 0,0 0 0 0 0,-3-1 15 0 0,-77-6-1840 0 0,57 14-1784 0 0,4 5-4229 0 0,15-2-4057 0 0</inkml:trace>
  <inkml:trace contextRef="#ctx0" brushRef="#br0" timeOffset="-77306.33">8829 6612 8146 0 0,'0'0'3618'0'0,"0"0"-1350"0"0,0 0-515 0 0,0 0-158 0 0,0 0-207 0 0,0 0-197 0 0,0 0-244 0 0,0 0-208 0 0,0 0-146 0 0,0 0-89 0 0,-33 1-48 0 0,-105 3-37 0 0,64 14 171 0 0,64-11-472 0 0,4-5-74 0 0,-1 2-1 0 0,2-1 0 0 0,-1 1 1 0 0,0-1-1 0 0,1 1 0 0 0,-1 1 1 0 0,1-1-1 0 0,0 1 0 0 0,1 0 1 0 0,-1 0-1 0 0,1 1 0 0 0,0-1 1 0 0,0 1-1 0 0,1 0 0 0 0,0 0 1 0 0,0 0-1 0 0,0 0 0 0 0,1 1 1 0 0,0-1-1 0 0,0 1 0 0 0,0-1 1 0 0,1 1-1 0 0,0 0 0 0 0,0 0-43 0 0,1-2 28 0 0,1 0-1 0 0,0 0 0 0 0,-1-1 0 0 0,2 1 0 0 0,-1 0 0 0 0,0-1 0 0 0,1 1 1 0 0,0-1-1 0 0,0 0 0 0 0,0 1 0 0 0,1-1 0 0 0,-1 0 0 0 0,1 0 0 0 0,0-1 1 0 0,0 1-1 0 0,0-1 0 0 0,1 1 0 0 0,-1-1 0 0 0,1 0 0 0 0,0 0 1 0 0,0 0-1 0 0,0-1 0 0 0,0 1 0 0 0,0-1 0 0 0,1 0 0 0 0,-1 0 0 0 0,1-1 1 0 0,2 1-28 0 0,13 5 118 0 0,1-1 0 0 0,-1-2 0 0 0,1 0 0 0 0,0-1 0 0 0,0-1 1 0 0,1-1-1 0 0,-1 0 0 0 0,11-3-118 0 0,-4 2 145 0 0,57-26 274 0 0,-73-3-40 0 0,-12 14-5302 0 0,0 7-2038 0 0,0 5-4968 0 0</inkml:trace>
  <inkml:trace contextRef="#ctx0" brushRef="#br0" timeOffset="-77058.276">9223 6590 17892 0 0,'0'0'1368'0'0,"0"0"-306"0"0,0 0 5 0 0,0 0 122 0 0,0 0-70 0 0,0 0-187 0 0,0 0-292 0 0,0 0-241 0 0,0 0-151 0 0,0 0-74 0 0,-5 31-70 0 0,-15 98-62 0 0,12-39-587 0 0,10-78-591 0 0,2-9-6543 0 0,-3-3-4084 0 0</inkml:trace>
  <inkml:trace contextRef="#ctx0" brushRef="#br0" timeOffset="-76610.59">9610 6023 17596 0 0,'0'0'1645'0'0,"0"0"-482"0"0,0 0-233 0 0,0 0-126 0 0,0 0-61 0 0,0 0-15 0 0,0 0-84 0 0,0 0-57 0 0,0 0-46 0 0,0 0-86 0 0,0 0-95 0 0,0 0-64 0 0,0 0-65 0 0,1 32-82 0 0,2 102-18 0 0,-11-34 41 0 0,-14 242 71 0 0,22-303-292 0 0,2 0 1 0 0,2 1-1 0 0,2-1 0 0 0,8 28 49 0 0,5-41-2732 0 0,-18-36-6964 0 0,-1 5-1714 0 0</inkml:trace>
  <inkml:trace contextRef="#ctx0" brushRef="#br0" timeOffset="-75971.186">9374 6528 5673 0 0,'0'0'4711'0'0,"0"0"-2612"0"0,0 0-708 0 0,0 0-144 0 0,0 0-182 0 0,0 0-129 0 0,0 0-126 0 0,0 0-67 0 0,34 3-66 0 0,107 9-101 0 0,200 6 1481 0 0,-340-19-2018 0 0,1 1 0 0 0,-1 0 0 0 0,0 0 0 0 0,1 0 1 0 0,-1 0-1 0 0,1 0 0 0 0,-1 0 0 0 0,1 1 0 0 0,-1-1 0 0 0,0 0 1 0 0,1 1-1 0 0,-1-1 0 0 0,0 1 0 0 0,1 0 0 0 0,-1-1 1 0 0,0 1-1 0 0,0 0 0 0 0,1 0 0 0 0,-1-1 0 0 0,0 1 0 0 0,0 0 1 0 0,0 0-1 0 0,0 0 0 0 0,0 1 0 0 0,0-1 0 0 0,-1 0 1 0 0,1 0-1 0 0,0 0 0 0 0,0 1 0 0 0,-1-1 0 0 0,1 0 0 0 0,-1 1 1 0 0,1-1-1 0 0,-1 0 0 0 0,0 1 0 0 0,1-1 0 0 0,-1 1 0 0 0,0-1 1 0 0,0 0-1 0 0,0 1 0 0 0,0-1 0 0 0,0 1 0 0 0,-1-1 1 0 0,1 1-1 0 0,0 0-39 0 0,1 125 1727 0 0,-1-125-1708 0 0,1 0 0 0 0,-1 0 1 0 0,1 0-1 0 0,-1 0 0 0 0,1-1 0 0 0,0 1 1 0 0,0 0-1 0 0,0 0 0 0 0,0-1 0 0 0,0 1 1 0 0,1-1-1 0 0,-1 1 0 0 0,0-1 0 0 0,1 0 0 0 0,-1 1 1 0 0,1-1-1 0 0,-1 0 0 0 0,1 0 0 0 0,-1 0 1 0 0,1 0-1 0 0,0 0 0 0 0,0 0 0 0 0,-1-1 1 0 0,1 1-1 0 0,0-1 0 0 0,0 1 0 0 0,0-1 1 0 0,0 0-1 0 0,0 1 0 0 0,0-1 0 0 0,0 0 1 0 0,0 0-1 0 0,0 0 0 0 0,-1-1 0 0 0,2 1-19 0 0,68-18 943 0 0,147-146 1236 0 0,-216 163-2168 0 0,0 0 0 0 0,0 0 0 0 0,0 0 1 0 0,0 0-1 0 0,0 0 0 0 0,0 0 0 0 0,0 1 0 0 0,0-1 0 0 0,1 1 0 0 0,-1 0 0 0 0,0-1 0 0 0,0 1 0 0 0,0 0 0 0 0,1 0 0 0 0,-1 0 0 0 0,0 1 0 0 0,0-1 1 0 0,1 0-1 0 0,-1 1 0 0 0,0 0 0 0 0,0-1 0 0 0,0 1 0 0 0,0 0 0 0 0,0 0 0 0 0,0 0 0 0 0,0 0 0 0 0,0 1 0 0 0,0-1 0 0 0,0 0 0 0 0,-1 1 0 0 0,1-1 1 0 0,-1 1-1 0 0,1 0 0 0 0,-1 0 0 0 0,1 0-11 0 0,39 73 165 0 0,-38-67-136 0 0,75 197 173 0 0,-58-161-195 0 0,-3 1-1 0 0,-1 1 1 0 0,-3 0-1 0 0,-1 1 1 0 0,-3 0-1 0 0,-1 1 1 0 0,0 44-7 0 0,-8-73-8 0 0,1 7 15 0 0,-1 1-1 0 0,-1 0 1 0 0,-1 0-1 0 0,-2 0 1 0 0,-1-1 0 0 0,0 1-1 0 0,-9 19-6 0 0,8-27 6 0 0,-2-1 0 0 0,0 0 0 0 0,-1 0 0 0 0,0 0 0 0 0,-2-1 0 0 0,0-1 0 0 0,-1 0 0 0 0,0 0-1 0 0,-2-1 1 0 0,0-1 0 0 0,0 0 0 0 0,-1-1 0 0 0,-1-1 0 0 0,0 0 0 0 0,-1-1 0 0 0,0-1-1 0 0,-9 4-5 0 0,-53-3 88 0 0,77-13-86 0 0,0 0 0 0 0,0 0 0 0 0,0-1 0 0 0,1 1 0 0 0,-1-1 0 0 0,1 1 0 0 0,0-1-1 0 0,-1 1 1 0 0,1-1 0 0 0,0 0 0 0 0,1 1 0 0 0,-1-1 0 0 0,0 0 0 0 0,1 0 0 0 0,-1 0-1 0 0,1 0 1 0 0,0 1 0 0 0,0-1 0 0 0,0 0 0 0 0,1 0 0 0 0,-1 0 0 0 0,1 0 0 0 0,-1 1-1 0 0,1-2-1 0 0,0 0 1 0 0,3-18-12 0 0,1 0-1 0 0,1 0 1 0 0,1 0 0 0 0,1 1-1 0 0,1 0 1 0 0,1 0 0 0 0,5-6 11 0 0,0-4-5 0 0,15-29-263 0 0,2 1 0 0 0,3 1 0 0 0,3 2 0 0 0,1 2 0 0 0,3 2 1 0 0,3 1-1 0 0,48-42 268 0 0,-48 58-2796 0 0,-26 21-5545 0 0,-13 9-4054 0 0</inkml:trace>
  <inkml:trace contextRef="#ctx0" brushRef="#br0" timeOffset="-76802.971">9219 6310 8290 0 0,'0'0'5001'0'0,"0"0"-3473"0"0,0 0-528 0 0,0 0-255 0 0,0 0-265 0 0,0 0-136 0 0,0 0-280 0 0,0 0-512 0 0,0 0-689 0 0,0 0-1767 0 0,0 0-8587 0 0</inkml:trace>
  <inkml:trace contextRef="#ctx0" brushRef="#br0" timeOffset="-75167.897">9164 6134 0 0 0,'0'0'2766'0'0,"0"0"-644"0"0,0 0-133 0 0,0 0 17 0 0,0 0-52 0 0,0 0-174 0 0,0 0-267 0 0,0 0-253 0 0,0 0-213 0 0,0 0-148 0 0,0 0-119 0 0,0 0-88 0 0,7-3-36 0 0,18-7-21 0 0,-19 30 2764 0 0,-60 46-1091 0 0,53-66-2256 0 0,1 0-18 0 0,0 0-7 0 0,0 0 1 0 0,0 0-8 0 0,0 0 8 0 0,26-15 665 0 0,-26 15-661 0 0,0 0 0 0 0,-1 0-1 0 0,1 0 1 0 0,0 0 0 0 0,-1 0-1 0 0,1-1 1 0 0,0 1 0 0 0,0 0-1 0 0,-1 0 1 0 0,1-1 0 0 0,0 1-1 0 0,0 0 1 0 0,-1 0 0 0 0,1-1-1 0 0,0 1 1 0 0,0 0 0 0 0,0 0-1 0 0,-1-1 1 0 0,1 1 0 0 0,0 0 0 0 0,0-1-1 0 0,0 1 1 0 0,0 0 0 0 0,0-1-1 0 0,0 1 1 0 0,0 0 0 0 0,0-1-1 0 0,0 1 1 0 0,0-1 0 0 0,0 1-1 0 0,0 0 1 0 0,0-1 0 0 0,0 1-1 0 0,0 0 1 0 0,0-1 0 0 0,0 1-1 0 0,0 0 1 0 0,0-1-32 0 0,-20 1-1057 0 0,10-8-5254 0 0,10 5-5691 0 0</inkml:trace>
  <inkml:trace contextRef="#ctx0" brushRef="#br0" timeOffset="-70988.772">10961 6925 2232 0 0,'0'0'1994'0'0,"0"0"-155"0"0,0 0-30 0 0,0 0 15 0 0,0 0-90 0 0,0 0-201 0 0,0 0-260 0 0,0 0-261 0 0,0 0-203 0 0,0 0-135 0 0,0 0-53 0 0,-12 8 7284 0 0,-24 6-7392 0 0,36-14-467 0 0,0 0-10 0 0,0 0 18 0 0,0 0-20 0 0,0 0 18 0 0,0 0-16 0 0,0 0-32 0 0,14-3 41 0 0,72-34 482 0 0,-90 43 385 0 0,-6 5-142 0 0,4-9-3837 0 0,4-3-2977 0 0,1 1-6516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00.6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0 140 0 0 0,'0'0'307'0'0,"0"0"453"0"0,0 0 87 0 0,0 0-48 0 0,0 0-95 0 0,0 0-131 0 0,0-3-111 0 0,0 3-320 0 0,0-1 1 0 0,0 0 0 0 0,0 1 0 0 0,0-1-1 0 0,0 0 1 0 0,0 1 0 0 0,0-1 0 0 0,1 1 0 0 0,-1-1-1 0 0,0 0 1 0 0,0 1 0 0 0,0-1 0 0 0,1 1-1 0 0,-1-1 1 0 0,0 1 0 0 0,1-1 0 0 0,-1 1-1 0 0,0-1 1 0 0,1 1 0 0 0,-1-1 0 0 0,1 1 0 0 0,-1 0-1 0 0,1-1 1 0 0,-1 1 0 0 0,1-1 0 0 0,-1 1-1 0 0,1 0 1 0 0,-1 0 0 0 0,1-1 0 0 0,-1 1-1 0 0,1 0 1 0 0,0 0 0 0 0,-1 0 0 0 0,1 0 0 0 0,-1-1-1 0 0,1 1 1 0 0,0 0 0 0 0,-1 0 0 0 0,1 0-1 0 0,0 0 1 0 0,-1 0 0 0 0,1 1 0 0 0,-1-1-1 0 0,1 0 1 0 0,0 0 0 0 0,-1 0 0 0 0,1 1-143 0 0,17-3-4 0 0,137-9 2009 0 0,156-25-385 0 0,-130 21-1012 0 0,-98 30-405 0 0,76-14 276 0 0,-24-6-349 0 0,133 5 251 0 0,-154 8-331 0 0,-43-1-14 0 0,93 0 179 0 0,341-7 829 0 0,28 4 1226 0 0,-265-11-1287 0 0,-67-4-166 0 0,30 7-339 0 0,275 0 687 0 0,-276-22-264 0 0,-97 23-607 0 0,103-8 90 0 0,-100 3-64 0 0,54-6 235 0 0,60 10-4 0 0,-87 0 331 0 0,-163 4-874 0 0,0 0-14 0 0,0 0 13 0 0,-1 2-1966 0 0,-1 0-9746 0 0,0-2-409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56 4977 0 0,'0'0'4853'0'0,"0"0"-2162"0"0,0 0-940 0 0,0 0-270 0 0,0 0-226 0 0,0 0-275 0 0,0 0-197 0 0,0 0-118 0 0,0 0-91 0 0,0 0-68 0 0,0 0-59 0 0,0 0-89 0 0,0 0-69 0 0,-32 29-36 0 0,-98 94-65 0 0,76-54 5 0 0,48-54-154 0 0,-54 102 147 0 0,58-109 664 0 0,14-23-226 0 0,22-34-65 0 0,-31 46-554 0 0,24-36 95 0 0,2 2 1 0 0,2 1 0 0 0,1 2 0 0 0,2 1-1 0 0,1 1 1 0 0,2 2 0 0 0,21-12-101 0 0,-58 41-1 0 0,1 1 0 0 0,0 0 0 0 0,0-1 0 0 0,0 1 0 0 0,0 0 0 0 0,0-1-1 0 0,0 1 1 0 0,0 0 0 0 0,0 0 0 0 0,0 0 0 0 0,1 0 0 0 0,-1 0 0 0 0,0 0 0 0 0,0 0 0 0 0,0 0 0 0 0,0 0 0 0 0,0 1-1 0 0,0-1 1 0 0,0 0 0 0 0,0 1 0 0 0,0-1 0 0 0,0 1 0 0 0,-1-1 0 0 0,1 1 0 0 0,0-1 0 0 0,0 1 0 0 0,0 0 0 0 0,0-1 0 0 0,-1 1-1 0 0,1 0 1 0 0,0-1 0 0 0,-1 1 0 0 0,1 0 0 0 0,0 0 0 0 0,-1 0 0 0 0,1 0 0 0 0,-1 0 0 0 0,1 0 0 0 0,-1 0 0 0 0,0 0-1 0 0,1 0 1 0 0,-1 0 0 0 0,0 0 0 0 0,0 0 0 0 0,0 0 0 0 0,0 0 0 0 0,0 0 0 0 0,0 0 0 0 0,0 0 0 0 0,0 0 0 0 0,0 0-1 0 0,0 0 1 0 0,-1 0 0 0 0,1 0 0 0 0,0 0 0 0 0,-1 0 0 0 0,1 0 0 0 0,0 0 0 0 0,-1 0 1 0 0,2 11 55 0 0,4 37 27 0 0,-6-39-76 0 0,1 0-1 0 0,0 0 0 0 0,1-1 1 0 0,0 1-1 0 0,1 0 0 0 0,0-1 1 0 0,0 1-1 0 0,1-1 0 0 0,1 0 1 0 0,-1 0-1 0 0,1 0 0 0 0,1 0 1 0 0,-1-1-1 0 0,2 0 0 0 0,-1 0 1 0 0,1 0-1 0 0,0 0 0 0 0,5 3-5 0 0,-8-9 72 0 0,1 0-1 0 0,-1-1 0 0 0,1 0 0 0 0,-1 1 0 0 0,1-1 0 0 0,0 0 0 0 0,0-1 0 0 0,-1 1 0 0 0,1-1 1 0 0,0 0-1 0 0,0 0 0 0 0,0 0 0 0 0,-1 0 0 0 0,1 0 0 0 0,0-1 0 0 0,0 0 0 0 0,0 0 0 0 0,-1 0 1 0 0,1 0-1 0 0,-1-1 0 0 0,1 1 0 0 0,-1-1 0 0 0,1 0 0 0 0,-1 0 0 0 0,0 0 0 0 0,0 0 1 0 0,0-1-1 0 0,0 1 0 0 0,0-1 0 0 0,-1 0 0 0 0,1 0 0 0 0,-1 0 0 0 0,0 0 0 0 0,1 0 0 0 0,-1 0 1 0 0,-1-1-1 0 0,1 1-71 0 0,9-13 72 0 0,0 0 1 0 0,-2 0 0 0 0,0 0 0 0 0,0-1 0 0 0,-2-1-1 0 0,0 0 1 0 0,-1 0 0 0 0,-1 0 0 0 0,-1 0-1 0 0,0-1 1 0 0,-1 1 0 0 0,-1-1 0 0 0,-1 0 0 0 0,-1-17-73 0 0,-6 25-830 0 0,5 10-2583 0 0,1 1-3323 0 0,0 0-5068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14299 0 0,'0'0'1746'0'0,"0"0"-449"0"0,0 0-292 0 0,0 0-232 0 0,0 0-167 0 0,0 0-100 0 0,0 0-74 0 0,0 0-64 0 0,0 0-37 0 0,0 0-52 0 0,0 0-59 0 0,0 0-37 0 0,-24 32-7 0 0,-72 102-4 0 0,95-133-166 0 0,-1 0 1 0 0,1 0-1 0 0,-1 0 1 0 0,1 0-1 0 0,0 0 1 0 0,0 1-1 0 0,-1-1 1 0 0,1 0-1 0 0,0 1 1 0 0,0-1-1 0 0,0 1 1 0 0,0-1-1 0 0,1 1 1 0 0,-1-1-1 0 0,0 1 1 0 0,1 0-1 0 0,-1-1 1 0 0,1 1-1 0 0,-1 0 1 0 0,1 0-1 0 0,0-1 1 0 0,0 1-1 0 0,0 0 1 0 0,0 0-1 0 0,0-1 1 0 0,0 1-1 0 0,0 0 1 0 0,1 0-1 0 0,-1-1 1 0 0,1 1-1 0 0,-1 0 1 0 0,1 0-1 0 0,-1-1 1 0 0,1 1-1 0 0,0-1 0 0 0,0 1 1 0 0,0-1-1 0 0,0 1 1 0 0,0-1-1 0 0,1 2-6 0 0,4 2 61 0 0,-1 1 72 0 0,1-1-1 0 0,0 0 1 0 0,0 0 0 0 0,0-1 0 0 0,0 0-1 0 0,1 0 1 0 0,-1 0 0 0 0,1-1-1 0 0,0 0 1 0 0,0 0 0 0 0,1 0 0 0 0,-1-1-1 0 0,0 0 1 0 0,1-1 0 0 0,-1 0 0 0 0,1 0-1 0 0,0-1 1 0 0,-1 1 0 0 0,1-2 0 0 0,-1 1-1 0 0,1-1 1 0 0,0 0 0 0 0,-1-1 0 0 0,0 1-1 0 0,1-2 1 0 0,-1 1 0 0 0,0-1 0 0 0,0 0-1 0 0,0 0 1 0 0,0-1 0 0 0,-1 0-1 0 0,0 0 1 0 0,1-1 0 0 0,-1 0 0 0 0,-1 0-1 0 0,1 0 1 0 0,-1 0 0 0 0,0-1 0 0 0,0 0-1 0 0,-1 0 1 0 0,1-1 0 0 0,-2 1 0 0 0,1-1-1 0 0,-1 0 1 0 0,1 0 0 0 0,-2 0 0 0 0,2-4-133 0 0,-4 3 7 0 0,1-1 1 0 0,-1 1 0 0 0,-1 0 0 0 0,0-1 0 0 0,0 1 0 0 0,-1 0 0 0 0,0 0 0 0 0,0 0 0 0 0,-1 0 0 0 0,0 0 0 0 0,0 0 0 0 0,-1 1 0 0 0,0-1 0 0 0,0 1 0 0 0,-1 0 0 0 0,1 1 0 0 0,-2-1 0 0 0,1 1 0 0 0,-1 0 0 0 0,0 0 0 0 0,0 0 0 0 0,-1 1-1 0 0,1 0 1 0 0,-1 0 0 0 0,0 1 0 0 0,-1 0 0 0 0,1 0 0 0 0,-1 1 0 0 0,-1-1-8 0 0,-72-18-1022 0 0,27 22-5104 0 0,40 3-5426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2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5545 0 0,'0'0'3428'0'0,"0"0"-1084"0"0,0 0-668 0 0,0 0-162 0 0,0 0 9 0 0,0 0-51 0 0,0 0-215 0 0,0 0-337 0 0,0 0-308 0 0,0 0-207 0 0,0 0-93 0 0,0 4 70 0 0,0 3-237 0 0,0 1 1 0 0,0-1-1 0 0,-1 1 0 0 0,0-1 1 0 0,-1 0-1 0 0,1 1 0 0 0,-1-1 1 0 0,-1 0-1 0 0,1 0 1 0 0,-1 0-1 0 0,-1-1 0 0 0,1 1 1 0 0,-1-1-1 0 0,-4 6-145 0 0,-3 5-210 0 0,-2 0-1 0 0,0 0 1 0 0,0-1-1 0 0,-2-1 1 0 0,0 0-1 0 0,-16 11 211 0 0,21-22-1620 0 0,8-3-8158 0 0,2-1-986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3753 0 0,'0'0'1975'0'0,"0"0"-167"0"0,0 0-35 0 0,0 0 30 0 0,0 0-64 0 0,0 0-203 0 0,0 0-336 0 0,0 0-239 0 0,0 0 31 0 0,0 0 95 0 0,0 0 81 0 0,0 0 12 0 0,0 0-138 0 0,2 10-162 0 0,11 178 2850 0 0,-35-70-3573 0 0,20-134-8836 0 0,2 6 569 0 0,2 3-1885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49 8042 0 0,'0'0'2862'0'0,"0"0"-506"0"0,0 0-319 0 0,0 0-141 0 0,0 0-145 0 0,0 0-267 0 0,0 0-253 0 0,0 0-249 0 0,0 0-257 0 0,0 0-230 0 0,0 0-188 0 0,0 0-143 0 0,-6-10-137 0 0,-17-28-95 0 0,31 49-1700 0 0,10-11-4115 0 0,-13 0-5292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19 616 0 0,'0'0'1966'0'0,"0"0"-143"0"0,0 0 253 0 0,0 0 320 0 0,0 0 52 0 0,0 0-163 0 0,0 0-442 0 0,0 0-512 0 0,0 0-350 0 0,0 0-262 0 0,0 0-162 0 0,0 0-106 0 0,0 0-63 0 0,0-5-49 0 0,1-8 216 0 0,-9 42 365 0 0,3-4-552 0 0,-93 292 970 0 0,79-273-1314 0 0,28-136 1059 0 0,100-154-1030 0 0,-65 187-145 0 0,-35 82-151 0 0,11 133 346 0 0,-19-148-101 0 0,0 0-1 0 0,1 0 1 0 0,0-1 0 0 0,0 1 0 0 0,0-1 0 0 0,1 1-1 0 0,0-1 1 0 0,1 0 0 0 0,0 0 0 0 0,0 0-1 0 0,0-1 1 0 0,1 0 0 0 0,0 1 0 0 0,0-1 0 0 0,0-1-1 0 0,1 1 1 0 0,0-1 0 0 0,0 0 0 0 0,0-1-1 0 0,1 1 1 0 0,-1-1 0 0 0,1 0 0 0 0,0-1 0 0 0,1 0-2 0 0,-3-4 95 0 0,1-1 1 0 0,-1 1 0 0 0,0-1 0 0 0,1-1 0 0 0,-1 1 0 0 0,0-1 0 0 0,0 0-1 0 0,0 0 1 0 0,-1-1 0 0 0,1 1 0 0 0,-1-1 0 0 0,0 0 0 0 0,0 0 0 0 0,0 0 0 0 0,0-1-1 0 0,-1 0 1 0 0,0 1 0 0 0,0-1 0 0 0,0 0 0 0 0,0 0 0 0 0,-1-1 0 0 0,0 1-1 0 0,0 0 1 0 0,-1-1 0 0 0,1 0 0 0 0,0-4-96 0 0,43-184 971 0 0,-45 167-838 0 0,0 22-4912 0 0,0 3-5137 0 0,0 2-1972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205 614 9682 0 0,'0'0'4237'0'0,"0"0"-2030"0"0,0 0-628 0 0,0 0-89 0 0,0 0-115 0 0,0 0-206 0 0,0 0-267 0 0,0 0-219 0 0,0 0-162 0 0,0 0-139 0 0,0 0-116 0 0,0 0-94 0 0,0 0-69 0 0,-15 3-35 0 0,-47 12-16 0 0,58-14-49 0 0,1 0 0 0 0,0 1 0 0 0,-1-1 0 0 0,1 1-1 0 0,0-1 1 0 0,0 1 0 0 0,0 0 0 0 0,0 1 0 0 0,0-1 0 0 0,1 0 0 0 0,-1 1 0 0 0,1-1 0 0 0,0 1 0 0 0,-1 0-1 0 0,1 0 1 0 0,0 0 0 0 0,-1 2-3 0 0,-3 6 6 0 0,-2-2-17 0 0,0 1 1 0 0,1 0 0 0 0,0 1 0 0 0,1-1 0 0 0,1 1-1 0 0,-1 0 1 0 0,2 1 0 0 0,0 0 0 0 0,0-1 0 0 0,1 1-1 0 0,0 0 1 0 0,1 1 0 0 0,0-1 0 0 0,1 0 0 0 0,1 1-1 0 0,0-1 1 0 0,1 5 10 0 0,1-12 12 0 0,1-1 0 0 0,0 0 0 0 0,0 1 0 0 0,0-1 0 0 0,1 0 0 0 0,-1-1-1 0 0,1 1 1 0 0,0-1 0 0 0,0 1 0 0 0,0-1 0 0 0,1 0 0 0 0,-1-1 0 0 0,1 1-1 0 0,-1-1 1 0 0,1 0 0 0 0,0 0 0 0 0,0 0 0 0 0,0-1 0 0 0,0 0 0 0 0,0 0 0 0 0,0 0-1 0 0,1 0 1 0 0,-1-1 0 0 0,0 0 0 0 0,0 0 0 0 0,0 0 0 0 0,1-1 0 0 0,-1 0-1 0 0,0 0 1 0 0,0 0 0 0 0,0 0 0 0 0,0-1 0 0 0,0 0 0 0 0,0 0 0 0 0,-1 0 0 0 0,1-1-1 0 0,-1 0 1 0 0,1 0 0 0 0,-1 0 0 0 0,3-3-12 0 0,15-12 253 0 0,-1-1 0 0 0,-1-1 0 0 0,0-1 0 0 0,-2-1 0 0 0,-1-1 0 0 0,0 0 0 0 0,-2-1 0 0 0,-1-1 0 0 0,0 0 0 0 0,7-24-253 0 0,21-29 178 0 0,-27 54-175 0 0,-1-1-1 0 0,-2 0 0 0 0,0-1 0 0 0,-2 0 1 0 0,0-1-1 0 0,-2 0 0 0 0,-1 0 0 0 0,-1-1 1 0 0,-1-5-3 0 0,-3 20-21 0 0,-1-1-1 0 0,0 0 1 0 0,-1 0 0 0 0,-1 0 0 0 0,0 0 0 0 0,0 1 0 0 0,-2-1 0 0 0,0 1 0 0 0,0-1 0 0 0,-1 1 0 0 0,-1 0 0 0 0,0 0-1 0 0,-1 0 1 0 0,0 1 0 0 0,-1 0 0 0 0,0 0 0 0 0,-1 1 0 0 0,0 0 0 0 0,-1 0 0 0 0,0 1 0 0 0,-1 0 0 0 0,-10-8 21 0 0,14 15-10 0 0,0 1 1 0 0,-1-1-1 0 0,1 1 1 0 0,-1 1-1 0 0,1-1 1 0 0,-1 1-1 0 0,0 0 1 0 0,1 1 0 0 0,-1-1-1 0 0,0 1 1 0 0,0 1-1 0 0,1-1 1 0 0,-1 1-1 0 0,0 0 1 0 0,1 1 0 0 0,-1 0-1 0 0,1 0 1 0 0,-1 0-1 0 0,1 1 1 0 0,0 0-1 0 0,0 0 1 0 0,0 0-1 0 0,1 1 1 0 0,-1 0 0 0 0,1 0-1 0 0,-1 1 10 0 0,-2 3 5 0 0,0 1-1 0 0,0-1 1 0 0,1 2-1 0 0,1-1 0 0 0,0 1 1 0 0,0 0-1 0 0,1 0 1 0 0,0 0-1 0 0,0 1 1 0 0,1 0-1 0 0,1 0 1 0 0,0 0-1 0 0,1 0 1 0 0,0 1-1 0 0,0-1 1 0 0,1 1-1 0 0,1-1 0 0 0,0 1 1 0 0,0-1-1 0 0,1 1 1 0 0,1-1-1 0 0,2 10-4 0 0,2 6 45 0 0,1 0 0 0 0,2-1-1 0 0,0-1 1 0 0,2 0 0 0 0,0 0-1 0 0,2-1 1 0 0,1 0 0 0 0,1-1-1 0 0,3 3-44 0 0,198 239 723 0 0,-86-125-503 0 0,-106-121-380 0 0,-21-18-124 0 0,1-7-6783 0 0,-3 0-344 0 0,0 2-4853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00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68 317 2673 0 0,'0'0'2304'0'0,"0"0"-304"0"0,0 0-148 0 0,0 0-67 0 0,0 0-28 0 0,0 0-149 0 0,0 0-150 0 0,0 0-142 0 0,0 0-152 0 0,0 0-149 0 0,0 0-175 0 0,0 0-153 0 0,0 0-139 0 0,-11-5-82 0 0,-46-23 342 0 0,57 28-459 0 0,0 0-35 0 0,0 0-33 0 0,45-3 1590 0 0,201-15 690 0 0,-118 10-2116 0 0,-110 4 673 0 0,-64-26-749 0 0,-35-51-280 0 0,74 74-149 0 0,1-1-1 0 0,0 0 0 0 0,0-1 1 0 0,0 1-1 0 0,1-1 0 0 0,1 0 1 0 0,-1 0-1 0 0,1-1 0 0 0,1 1 1 0 0,0-1-1 0 0,0 0 0 0 0,1 0 1 0 0,0 0-1 0 0,1-2 61 0 0,28 11-4010 0 0,-16 1-525 0 0,-3 0-7435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3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74 4977 0 0,'0'0'1712'0'0,"0"0"-182"0"0,0 0-130 0 0,0 0 22 0 0,0 0 164 0 0,0 0 47 0 0,0 0-91 0 0,0 0-122 0 0,0 0-301 0 0,0 0-264 0 0,0 0-131 0 0,0 0-110 0 0,25 7-89 0 0,81 23-53 0 0,-99-28-394 0 0,0 0-1 0 0,1-1 0 0 0,-1 0 0 0 0,0 0 1 0 0,1-1-1 0 0,-1 0 0 0 0,0 0 1 0 0,1 0-1 0 0,-1-1 0 0 0,0 0 0 0 0,0-1 1 0 0,1 1-1 0 0,-1-1 0 0 0,3-2-77 0 0,14-3 244 0 0,202-71 1996 0 0,-182 56-195 0 0,-58 38-1653 0 0,-4 12-349 0 0,1 0 0 0 0,0 0 0 0 0,3 2 1 0 0,0 0-1 0 0,2 1 0 0 0,1 0 0 0 0,2 1 0 0 0,0 0 1 0 0,3 0-1 0 0,1 1 0 0 0,1-1 0 0 0,1 1 0 0 0,2 0 1 0 0,4 31-44 0 0,-23 156 131 0 0,10-171-118 0 0,-2-1 0 0 0,-2-1 0 0 0,-2 0 1 0 0,-3-1-1 0 0,-1 0 0 0 0,-17 24-13 0 0,-4 15-22 0 0,41-85 9 0 0,0 0-19 0 0,0 0-19 0 0,0 0-5 0 0,0 0-28 0 0,0 0-17 0 0,0 0-11 0 0,0 0-47 0 0,5-39-3547 0 0,-3 19-4344 0 0,-2 13-3464 0 0</inkml:trace>
  <inkml:trace contextRef="#ctx0" brushRef="#br0" timeOffset="361.69">1 656 6945 0 0,'0'0'2796'0'0,"0"0"-1353"0"0,0 0-491 0 0,0 0 140 0 0,0 0 219 0 0,0 0 80 0 0,0 0-115 0 0,0 0-163 0 0,0 0-136 0 0,0 0-113 0 0,0 0-77 0 0,0 0-53 0 0,0 0-38 0 0,34 0-57 0 0,109-2-45 0 0,-52-15 339 0 0,156-82 81 0 0,-183 91-974 0 0,-54 54 256 0 0,-10-40-254 0 0,-11 204 378 0 0,11-193-2712 0 0,0-13-2229 0 0,0-3-4979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8678 857 10530 0 0,'0'0'2633'0'0,"0"0"-879"0"0,0 0-530 0 0,0 0-155 0 0,0 0-111 0 0,0 0-142 0 0,0 0-76 0 0,0 0-9 0 0,0 0 12 0 0,0 0-3 0 0,0 0-58 0 0,3 10-92 0 0,11 90 1175 0 0,-14-16-2153 0 0,7-89-12412 0 0,-5 3 1013 0 0</inkml:trace>
  <inkml:trace contextRef="#ctx0" brushRef="#br0" timeOffset="177.899">8697 477 14211 0 0,'0'0'640'0'0,"0"0"-808"0"0,0 0-272 0 0,0 0-96 0 0,0 0 96 0 0,0 0-40 0 0,0 0-552 0 0,0 0-1825 0 0,0 0-6041 0 0</inkml:trace>
  <inkml:trace contextRef="#ctx0" brushRef="#br0" timeOffset="536.539">9341 684 11875 0 0,'0'0'3407'0'0,"0"0"-1385"0"0,0 0-622 0 0,0 0-172 0 0,0 0-156 0 0,0 0-202 0 0,0 0-135 0 0,0 0-118 0 0,0 0-101 0 0,0 0-53 0 0,0 0-51 0 0,0 0-69 0 0,0 0-74 0 0,-32 2-53 0 0,-100 9-44 0 0,70 5 63 0 0,61-16-234 0 0,0 0 0 0 0,0 0 0 0 0,0 1-1 0 0,0-1 1 0 0,-1 0 0 0 0,1 1 0 0 0,0-1 0 0 0,0 1-1 0 0,0-1 1 0 0,0 1 0 0 0,0 0 0 0 0,0 0 0 0 0,1-1-1 0 0,-1 1 1 0 0,0 0 0 0 0,0 0 0 0 0,0 0 0 0 0,1 0-1 0 0,-1 0 1 0 0,0 0 0 0 0,1 0 0 0 0,-1 0 0 0 0,1 0-1 0 0,-1 0 1 0 0,1 0 0 0 0,0 0 0 0 0,-1 0 0 0 0,1 1-1 0 0,0-1 1 0 0,0 0 0 0 0,0 0 0 0 0,0 0-1 0 0,0 0 1 0 0,0 1 0 0 0,0-1 0 0 0,0 0 0 0 0,0 0-1 0 0,0 0 1 0 0,1 0 0 0 0,-1 1 0 0 0,1-1 0 0 0,-1 0-1 0 0,1 0 1 0 0,-1 0 0 0 0,1 0 0 0 0,-1 0 0 0 0,1 0-1 0 0,0 0 1 0 0,0 0-1 0 0,47 39-3 0 0,-42-37 3 0 0,4 2 7 0 0,0 0-1 0 0,0 1 0 0 0,0 0 1 0 0,0 0-1 0 0,-1 1 0 0 0,0 0 0 0 0,0 1 1 0 0,-1 0-1 0 0,0 0 0 0 0,0 1 1 0 0,-1 0-1 0 0,0 0 0 0 0,-1 0 0 0 0,0 1 1 0 0,-1 0-1 0 0,0 1 0 0 0,0-1 1 0 0,1 6-7 0 0,-4-11 29 0 0,0 1 0 0 0,-1 0 1 0 0,0 0-1 0 0,0 0 0 0 0,0-1 1 0 0,-1 1-1 0 0,0 0 0 0 0,0 0 1 0 0,0 0-1 0 0,-1 0 0 0 0,0 0 1 0 0,0 0-1 0 0,0 0 0 0 0,-1-1 1 0 0,0 1-1 0 0,0-1 0 0 0,-1 1 1 0 0,1-1-1 0 0,-1 0 0 0 0,0 0 1 0 0,0 0-1 0 0,-1 0 0 0 0,0 0 1 0 0,0-1-1 0 0,0 0 0 0 0,0 1 1 0 0,0-1-1 0 0,-1-1 0 0 0,0 1 1 0 0,0-1-1 0 0,0 0 0 0 0,0 0 1 0 0,0 0-1 0 0,-1-1 0 0 0,1 0 1 0 0,-1 0-1 0 0,0 0 0 0 0,-5 0-29 0 0,5 0-24 0 0,0-1 0 0 0,-1 1-1 0 0,1-2 1 0 0,0 1-1 0 0,-1-1 1 0 0,1 0 0 0 0,-1 0-1 0 0,1 0 1 0 0,0-1-1 0 0,-1 0 1 0 0,1-1 0 0 0,0 1-1 0 0,0-1 1 0 0,0 0-1 0 0,0-1 1 0 0,-3-1 24 0 0,-12-37-3388 0 0,21 30 90 0 0,0 0-4061 0 0,2 3-4650 0 0</inkml:trace>
  <inkml:trace contextRef="#ctx0" brushRef="#br0" timeOffset="-5569.27">3480 669 10018 0 0,'0'0'2031'0'0,"0"0"-585"0"0,0 0-8 0 0,0 0 166 0 0,0 0 39 0 0,0 0-101 0 0,0 0-225 0 0,0 0-217 0 0,0 0-167 0 0,0 0-179 0 0,0 0-195 0 0,0 0-161 0 0,0 0-98 0 0,1-6-51 0 0,1-9-127 0 0,0-1 1 0 0,2 1-1 0 0,-1 0 1 0 0,2 1-1 0 0,0-1 1 0 0,1 1-1 0 0,0 0 0 0 0,1 0 1 0 0,1 0-1 0 0,0 1 1 0 0,1 1-1 0 0,0-1 0 0 0,1 1 1 0 0,0 0-123 0 0,-5 8 0 0 0,55-25-140 0 0,-49 63 49 0 0,-11-28 105 0 0,0-1 0 0 0,1 1-1 0 0,0-1 1 0 0,0 1 0 0 0,0-1 0 0 0,1 1-1 0 0,0-1 1 0 0,0 0 0 0 0,0 0-1 0 0,0 0 1 0 0,1 0 0 0 0,0 0 0 0 0,0 0-1 0 0,0-1 1 0 0,1 1 0 0 0,-1-1 0 0 0,1 0-1 0 0,0 0 1 0 0,1-1 0 0 0,-1 1 0 0 0,0-1-1 0 0,1 0 1 0 0,0 0 0 0 0,0 0 0 0 0,0 0-1 0 0,0-1 1 0 0,0 0 0 0 0,0 0 0 0 0,1-1-1 0 0,-1 1 1 0 0,1-1 0 0 0,-1 0-1 0 0,2-1-13 0 0,-2 0 25 0 0,-2 1 17 0 0,0-1 0 0 0,0 0-1 0 0,0 0 1 0 0,0 0 0 0 0,0 0-1 0 0,0 0 1 0 0,0-1 0 0 0,0 1-1 0 0,-1-1 1 0 0,1 0 0 0 0,0 0-1 0 0,0 0 1 0 0,0 0 0 0 0,-1 0-1 0 0,1-1 1 0 0,-1 1 0 0 0,1-1-1 0 0,-1 0 1 0 0,1 1 0 0 0,-1-1-1 0 0,0 0 1 0 0,1-2-42 0 0,41-47-251 0 0,-23 39-1984 0 0,-11 10-1944 0 0,-2 0-2622 0 0,-1-1-5727 0 0</inkml:trace>
  <inkml:trace contextRef="#ctx0" brushRef="#br0" timeOffset="-5101.042">4234 408 17628 0 0,'0'0'1733'0'0,"0"0"-246"0"0,0 0-134 0 0,0 0-154 0 0,0 0-178 0 0,0 0-190 0 0,0 0-185 0 0,0 0-142 0 0,0 0-147 0 0,0 0-96 0 0,0 0-69 0 0,0 0-78 0 0,0 0-22 0 0,-23 14-20 0 0,-75 49-28 0 0,96-62-43 0 0,0 0 1 0 0,-1 0-1 0 0,1 1 0 0 0,0-1 1 0 0,0 1-1 0 0,0-1 1 0 0,0 1-1 0 0,0 0 0 0 0,0 0 1 0 0,0 0-1 0 0,1 0 1 0 0,-1 0-1 0 0,1 0 0 0 0,-1 0 1 0 0,1 0-1 0 0,0 1 0 0 0,0-1 1 0 0,0 1-1 0 0,0-1 1 0 0,0 1-1 0 0,1-1 0 0 0,-1 1 1 0 0,1-1-1 0 0,-1 1 1 0 0,1 0-1 0 0,0-1 0 0 0,0 2-1 0 0,0 6-1 0 0,0-7 2 0 0,0 0 1 0 0,-1 0-1 0 0,1 0 1 0 0,0 0-1 0 0,1 0 1 0 0,-1 0-1 0 0,0 0 1 0 0,1 0 0 0 0,-1 0-1 0 0,1-1 1 0 0,0 1-1 0 0,0 0 1 0 0,0 0-1 0 0,1 0 1 0 0,-1-1-1 0 0,1 1 1 0 0,-1-1-1 0 0,1 1 1 0 0,0-1-1 0 0,0 0 1 0 0,0 0-1 0 0,0 0 1 0 0,0 0-1 0 0,0 0 1 0 0,1 0-1 0 0,-1 0 1 0 0,1-1-1 0 0,-1 1 1 0 0,1-1-1 0 0,0 0 1 0 0,-1 0-1 0 0,1 0 1 0 0,0 0-1 0 0,0 0 1 0 0,0 0-1 0 0,0-1 1 0 0,1 1-2 0 0,12-1 31 0 0,0 0 1 0 0,0-1-1 0 0,0-1 1 0 0,0 0-1 0 0,-1-2 1 0 0,1 1-1 0 0,-1-2 0 0 0,1 0 1 0 0,-1-1-1 0 0,-1 0 1 0 0,1-1-1 0 0,-1-1 1 0 0,0 0-1 0 0,-1-1 1 0 0,0-1-1 0 0,0 0 0 0 0,9-10-31 0 0,97-57 251 0 0,-117 76-244 0 0,-1 0 0 0 0,1 0 0 0 0,0-1-1 0 0,-1 1 1 0 0,1 0 0 0 0,0 1 0 0 0,0-1-1 0 0,0 0 1 0 0,0 0 0 0 0,0 1 0 0 0,0-1-1 0 0,-1 1 1 0 0,1 0 0 0 0,0-1 0 0 0,0 1-1 0 0,0 0 1 0 0,0 0 0 0 0,1 0 0 0 0,-2 1-1 0 0,1-1 1 0 0,0 0 0 0 0,0 1 0 0 0,0-1-1 0 0,0 1 1 0 0,0 0 0 0 0,0-1 0 0 0,0 1-1 0 0,0 0 1 0 0,-1 0 0 0 0,1 0-1 0 0,0 1 1 0 0,-1-1 0 0 0,1 0 0 0 0,-1 1-1 0 0,1 0-6 0 0,3 26 50 0 0,-2 0-1 0 0,0 0 0 0 0,-2 0 0 0 0,-2 0 0 0 0,0 0 0 0 0,-2 0 1 0 0,-1-1-1 0 0,-1 1 0 0 0,-8 23-49 0 0,3 0 24 0 0,-117 567-757 0 0,123-596 717 0 0,2-8 23 0 0,0 1-1 0 0,-1-1 1 0 0,0 0-1 0 0,-2 0 1 0 0,1 0-1 0 0,-2-1 1 0 0,1 1-1 0 0,-2-1 1 0 0,0-1-1 0 0,0 1 1 0 0,-7 6-7 0 0,12-17 3 0 0,0 0 0 0 0,-1 0 0 0 0,1-1 1 0 0,-1 1-1 0 0,1-1 0 0 0,-1 0 0 0 0,1 0 1 0 0,-1 0-1 0 0,0 0 0 0 0,1 0 0 0 0,-1 0 1 0 0,0-1-1 0 0,0 1 0 0 0,0-1 0 0 0,0 0 1 0 0,0 0-1 0 0,0 0 0 0 0,1 0 0 0 0,-1 0 1 0 0,0-1-1 0 0,0 1 0 0 0,0-1 0 0 0,1 0 0 0 0,-1 0 1 0 0,0 0-1 0 0,0 0 0 0 0,1 0 0 0 0,-1-1 1 0 0,1 1-1 0 0,0-1 0 0 0,-1 0 0 0 0,1 1 1 0 0,0-1-1 0 0,0 0 0 0 0,-2-3-3 0 0,-2-5 7 0 0,0 0 1 0 0,0-1-1 0 0,1 1 0 0 0,1-2 0 0 0,0 1 1 0 0,0 0-1 0 0,1-1 0 0 0,1 1 1 0 0,0-1-1 0 0,1 0 0 0 0,0 0 0 0 0,0 0 1 0 0,1 0-1 0 0,1 0 0 0 0,0 1 0 0 0,1-1 1 0 0,0 0-1 0 0,0 0 0 0 0,2 0-7 0 0,4-15 10 0 0,2 1-1 0 0,0 0 1 0 0,2 0 0 0 0,1 1-1 0 0,1 1 1 0 0,1 0-1 0 0,11-12-9 0 0,-13 20-96 0 0,0 0-1 0 0,2 1 0 0 0,0 1 1 0 0,0 0-1 0 0,2 1 0 0 0,0 1 1 0 0,0 0-1 0 0,1 1 0 0 0,0 1 1 0 0,1 1-1 0 0,0 1 0 0 0,6-2 97 0 0,15 0-1665 0 0,-14 5-4707 0 0,-12 1-5904 0 0</inkml:trace>
  <inkml:trace contextRef="#ctx0" brushRef="#br0" timeOffset="-8340.633">0 816 0 0 0,'0'0'264'0'0,"0"0"446"0"0,0 0 275 0 0,0 0 295 0 0,0 0 265 0 0,0 0 118 0 0,0 0-90 0 0,0 0-210 0 0,0 0-238 0 0,0 0-181 0 0,0 0-99 0 0,1 1-258 0 0,1 1 7165 0 0,25-67-6531 0 0,63-116 44 0 0,-33 77-777 0 0,5 4 0 0 0,4 2 1 0 0,5 3-1 0 0,18-15-488 0 0,-26 44 353 0 0,-63 66-349 0 0,0 0-1 0 0,0 1 1 0 0,0-1-1 0 0,0 0 1 0 0,0 0-1 0 0,1 0 0 0 0,-1 1 1 0 0,0-1-1 0 0,0 0 1 0 0,0 0-1 0 0,0 0 1 0 0,0 0-1 0 0,1 1 1 0 0,-1-1-1 0 0,0 0 1 0 0,0 0-1 0 0,0 0 1 0 0,1 0-1 0 0,-1 0 1 0 0,0 0-1 0 0,0 0 1 0 0,0 0-1 0 0,1 0 1 0 0,-1 1-1 0 0,0-1 1 0 0,0 0-1 0 0,0 0 1 0 0,1 0-1 0 0,-1 0 1 0 0,0 0-1 0 0,0 0 1 0 0,1-1-1 0 0,-1 1 1 0 0,0 0-1 0 0,0 0 1 0 0,0 0-1 0 0,1 0 1 0 0,-1 0-1 0 0,0 0 0 0 0,0 0 1 0 0,0 0-1 0 0,1 0 1 0 0,-1 0-1 0 0,0-1 1 0 0,0 1-1 0 0,0 0 1 0 0,0 0-1 0 0,1 0-3 0 0,-2 9-20 0 0,0 55 136 0 0,2 0 0 0 0,3-1 1 0 0,3 1-1 0 0,3-1 0 0 0,8 23-116 0 0,66 178 98 0 0,-78-208 504 0 0,-29-56 20 0 0,15-2-598 0 0,1 0 0 0 0,-1-1 1 0 0,1 0-1 0 0,0-1 0 0 0,0 1 1 0 0,0-2-1 0 0,0 1 0 0 0,1-1 0 0 0,-1 1 1 0 0,1-2-1 0 0,1 1 0 0 0,-1-1 0 0 0,1 0 1 0 0,-2-1-25 0 0,-8-9 45 0 0,10 12-39 0 0,-8-12-7 0 0,-2 1 0 0 0,1 0-1 0 0,-2 1 1 0 0,0 1 0 0 0,-1 0 0 0 0,0 1 0 0 0,0 1 0 0 0,-2 1 0 0 0,1 1 0 0 0,-1 0 0 0 0,0 1 0 0 0,-1 1 0 0 0,0 1-1 0 0,0 1 1 0 0,0 0 0 0 0,-10 0 1 0 0,26 6-54 0 0,0 0 0 0 0,0 0 0 0 0,1 0 0 0 0,-1 0 0 0 0,0 1 0 0 0,0-1 0 0 0,1 1 0 0 0,-1 0 0 0 0,1 0 0 0 0,0 0 0 0 0,-1 1 0 0 0,1-1 0 0 0,0 1 0 0 0,0 0 0 0 0,1-1 0 0 0,-1 1 0 0 0,1 1 0 0 0,-1-1 0 0 0,-1 3 54 0 0,3-4-296 0 0,0-1 0 0 0,0 1 0 0 0,0 0 0 0 0,1-1 0 0 0,-1 1 0 0 0,0 0 0 0 0,1 0 0 0 0,-1-1 0 0 0,1 1 0 0 0,-1 0 0 0 0,1 0 0 0 0,0 0 0 0 0,0 0 0 0 0,0 0 0 0 0,0 0 0 0 0,0-1 0 0 0,1 1 0 0 0,-1 0 0 0 0,0 0 0 0 0,1 0 0 0 0,-1 0 0 0 0,1-1 0 0 0,0 1 0 0 0,0 0 0 0 0,-1-1 0 0 0,1 1 0 0 0,1 0 296 0 0,4 4-6510 0 0,2 0-4965 0 0</inkml:trace>
  <inkml:trace contextRef="#ctx0" brushRef="#br0" timeOffset="-7707.055">1333 544 6857 0 0,'0'0'1864'0'0,"0"0"-542"0"0,0 0-195 0 0,0 0 99 0 0,0 0 132 0 0,0 0 25 0 0,0 0-135 0 0,0 0-197 0 0,0 0-182 0 0,0 0-118 0 0,0 0-85 0 0,0 0-92 0 0,0 0-43 0 0,-10-15-43 0 0,-35-44-18 0 0,44 57-426 0 0,0 0 1 0 0,0 1-1 0 0,0-1 1 0 0,0 1-1 0 0,-1-1 0 0 0,1 1 1 0 0,0-1-1 0 0,-1 1 1 0 0,1 0-1 0 0,-1 0 1 0 0,1 0-1 0 0,-1 0 1 0 0,0 0-1 0 0,1 0 1 0 0,-1 0-1 0 0,0 0 1 0 0,0 1-1 0 0,1-1 1 0 0,-1 1-1 0 0,0-1 0 0 0,0 1 1 0 0,0 0-1 0 0,0 0 1 0 0,0 0-1 0 0,0 0 1 0 0,0 0-1 0 0,0 0 1 0 0,1 0-1 0 0,-2 1-44 0 0,-6 0 208 0 0,-1-1 9 0 0,-3-1-63 0 0,0 1-1 0 0,0 1 1 0 0,-1 0 0 0 0,1 0-1 0 0,0 1 1 0 0,0 1-1 0 0,0 0 1 0 0,1 1-1 0 0,-2 1-153 0 0,-59 27 455 0 0,72-30-445 0 0,0 0 0 0 0,0 0 1 0 0,0 0-1 0 0,1 0 0 0 0,-1 0 0 0 0,0 0 0 0 0,1 0 0 0 0,0 0 1 0 0,-1 0-1 0 0,1 0 0 0 0,0 0 0 0 0,0 0 0 0 0,0 1 0 0 0,1-1 1 0 0,-1 0-1 0 0,0 0 0 0 0,1 0 0 0 0,-1 0 0 0 0,1 0 0 0 0,0 0 1 0 0,0 0-1 0 0,0 0 0 0 0,0 0 0 0 0,0 0 0 0 0,0-1 0 0 0,0 1 1 0 0,0 0-1 0 0,1-1 0 0 0,0 2-10 0 0,8 6 35 0 0,0-1 0 0 0,1 0-1 0 0,-1 0 1 0 0,1-2 0 0 0,1 1 0 0 0,-1-1 0 0 0,1-1 0 0 0,9 4-35 0 0,45 23 128 0 0,-64-32-115 0 0,0 1 1 0 0,0-1 0 0 0,0 1 0 0 0,-1 0 0 0 0,1 0 0 0 0,0-1 0 0 0,0 1 0 0 0,-1 1 0 0 0,1-1 0 0 0,-1 0-1 0 0,1 0 1 0 0,-1 0 0 0 0,1 1 0 0 0,-1-1 0 0 0,0 1 0 0 0,0-1 0 0 0,0 1 0 0 0,0 0 0 0 0,0-1 0 0 0,0 1-1 0 0,0 0 1 0 0,0 0 0 0 0,-1 0 0 0 0,1-1 0 0 0,-1 1 0 0 0,1 0 0 0 0,-1 0 0 0 0,0 0 0 0 0,1 0 0 0 0,-1 0-1 0 0,0 0 1 0 0,-1 0 0 0 0,1 0 0 0 0,0 0 0 0 0,0 0 0 0 0,-1 0 0 0 0,1-1 0 0 0,-1 1 0 0 0,0 0 0 0 0,1 0-1 0 0,-1 0 1 0 0,0-1 0 0 0,0 1 0 0 0,0 0 0 0 0,-1 0-14 0 0,-16 12 45 0 0,-1-2 0 0 0,-1 0 0 0 0,0 0 0 0 0,-1-2 0 0 0,0-1 0 0 0,0 0 0 0 0,-1-2 0 0 0,0 0 0 0 0,-1-2 0 0 0,1 0 0 0 0,-7-1-45 0 0,-22-3 24 0 0,64-17-923 0 0,119-55-2797 0 0,-84 53-540 0 0,-3 2-3931 0 0,-26 11-2017 0 0</inkml:trace>
  <inkml:trace contextRef="#ctx0" brushRef="#br0" timeOffset="-7282.893">1828 452 3881 0 0,'0'0'3599'0'0,"0"0"-973"0"0,0 0-504 0 0,0 0-52 0 0,0 0-91 0 0,0 0-189 0 0,0 0-283 0 0,0 0-309 0 0,0 0-243 0 0,0 0-172 0 0,0 0-109 0 0,0 0-125 0 0,0 0-129 0 0,-6-7-85 0 0,-23-19-75 0 0,27 25-236 0 0,-1 0 0 0 0,1 0 0 0 0,-1 0 0 0 0,1 1 0 0 0,-1-1 0 0 0,1 1 0 0 0,-1 0 0 0 0,1 0 0 0 0,-1 0 0 0 0,1 0 0 0 0,-1 0 0 0 0,0 1 0 0 0,1-1 0 0 0,-1 1 0 0 0,1-1 0 0 0,0 1 0 0 0,-1 0 0 0 0,1 0 0 0 0,-1 0 0 0 0,0 1-24 0 0,-7 2 88 0 0,-141 50 615 0 0,150-53-706 0 0,0 1 1 0 0,0 0-1 0 0,0-1 0 0 0,1 1 1 0 0,-1 0-1 0 0,0 0 1 0 0,1-1-1 0 0,-1 1 0 0 0,1 0 1 0 0,0 0-1 0 0,0 0 0 0 0,0-1 1 0 0,-1 1-1 0 0,2 0 1 0 0,-1 0-1 0 0,0 0 0 0 0,0 0 1 0 0,1-1-1 0 0,-1 1 0 0 0,1 0 1 0 0,-1 0-1 0 0,1-1 1 0 0,0 1-1 0 0,-1 0 0 0 0,1-1 1 0 0,0 1-1 0 0,0-1 0 0 0,0 1 1 0 0,1-1-1 0 0,-1 1 3 0 0,97 100 60 0 0,-97-100-42 0 0,1 1-1 0 0,0-1 0 0 0,-1 0 1 0 0,0 1-1 0 0,1-1 0 0 0,-1 1 1 0 0,0-1-1 0 0,0 1 0 0 0,-1-1 1 0 0,1 1-1 0 0,0 0 0 0 0,-1-1 1 0 0,1 1-1 0 0,-1 0 0 0 0,0 0 1 0 0,0-1-1 0 0,0 1 0 0 0,-1 0 1 0 0,1 0-1 0 0,0-1 0 0 0,-1 1 1 0 0,0 0-1 0 0,0-1 0 0 0,0 1 1 0 0,0-1-1 0 0,0 1 0 0 0,0-1 1 0 0,-1 1-1 0 0,1-1 0 0 0,-1 0 1 0 0,1 0-1 0 0,-1 1 0 0 0,0-1 1 0 0,0 0-1 0 0,0-1 0 0 0,0 1 1 0 0,-1 0-1 0 0,1-1 0 0 0,0 1 1 0 0,-1-1-1 0 0,1 0 0 0 0,-1 1 1 0 0,1-1-1 0 0,-1 0 0 0 0,1-1 1 0 0,-1 1-1 0 0,-1 0-17 0 0,-79 36 208 0 0,43-24-226 0 0,-99 18-785 0 0,139-31 240 0 0,25-8-2111 0 0,34-16-3152 0 0,-32 12-2348 0 0,-11 4-791 0 0</inkml:trace>
  <inkml:trace contextRef="#ctx0" brushRef="#br0" timeOffset="-6920.608">1943 514 3329 0 0,'0'0'2859'0'0,"0"0"-560"0"0,0 0-244 0 0,0 0-66 0 0,0 0-152 0 0,0 0-308 0 0,0 0-457 0 0,0 0-413 0 0,0 0-208 0 0,0 0-54 0 0,0 0 6 0 0,0 0 33 0 0,-7 13-31 0 0,-19 41-27 0 0,18 19 890 0 0,9-69-1195 0 0,0 0 1 0 0,-1 0 0 0 0,1 0-1 0 0,1 0 1 0 0,-1 0-1 0 0,0-1 1 0 0,1 1 0 0 0,0 0-1 0 0,0-1 1 0 0,0 1-1 0 0,0-1 1 0 0,1 0 0 0 0,-1 0-1 0 0,1 0 1 0 0,0 0-1 0 0,0 0 1 0 0,0 0 0 0 0,0-1-1 0 0,0 0 1 0 0,1 1-1 0 0,-1-1 1 0 0,1 0-1 0 0,-1-1 1 0 0,1 1 0 0 0,0-1-1 0 0,0 1 1 0 0,0-1-1 0 0,-1 0 1 0 0,5 0-74 0 0,0 0 142 0 0,-1 1 0 0 0,1-1 0 0 0,-1-1 0 0 0,1 0-1 0 0,-1 0 1 0 0,1 0 0 0 0,-1-1 0 0 0,1 0 0 0 0,-1 0 0 0 0,1-1 0 0 0,-1 0 0 0 0,0 0-1 0 0,0-1 1 0 0,0 0 0 0 0,5-3-142 0 0,4-7 138 0 0,-1-1 1 0 0,-1 0-1 0 0,0-1 1 0 0,-1-1-1 0 0,0 0 0 0 0,-2-1 1 0 0,0 0-1 0 0,-1-1 0 0 0,0 0 1 0 0,-2 0-1 0 0,0-1 0 0 0,-1 0 1 0 0,-1-1-1 0 0,-1 1 0 0 0,2-14-138 0 0,4 3-333 0 0,-11 30 46 0 0,0 0-201 0 0,0 18-2877 0 0,0 7-6826 0 0,0-17-1736 0 0</inkml:trace>
  <inkml:trace contextRef="#ctx0" brushRef="#br0" timeOffset="-6360.57">2386 761 8938 0 0,'0'0'3767'0'0,"0"0"-1291"0"0,0 0-643 0 0,0 0-324 0 0,0 0-252 0 0,0 0-195 0 0,0 0-153 0 0,0 0-97 0 0,0 0-91 0 0,0 0-69 0 0,0 0-72 0 0,0 0-60 0 0,0 0-55 0 0,1-12-58 0 0,9-98 589 0 0,-5 97-919 0 0,1-1 0 0 0,0 1 0 0 0,1 0 0 0 0,0 0 0 0 0,1 0 0 0 0,1 1-1 0 0,0 1 1 0 0,0-1 0 0 0,1 1 0 0 0,1 1 0 0 0,5-5-77 0 0,-15 14-3 0 0,0 0 1 0 0,0-1-1 0 0,1 1 1 0 0,-1 0-1 0 0,0 0 1 0 0,0 0-1 0 0,0 0 1 0 0,1 0-1 0 0,-1 0 1 0 0,1 0-1 0 0,-1 0 1 0 0,1 1-1 0 0,-1-1 1 0 0,1 1-1 0 0,-1-1 0 0 0,1 1 1 0 0,-1-1-1 0 0,1 1 1 0 0,0 0-1 0 0,-1 0 1 0 0,1 0-1 0 0,0 0 1 0 0,-1 0-1 0 0,1 0 1 0 0,0 0-1 0 0,-1 0 1 0 0,1 1-1 0 0,-1-1 1 0 0,1 1-1 0 0,-1-1 1 0 0,1 1-1 0 0,-1 0 0 0 0,1-1 1 0 0,-1 1-1 0 0,1 0 1 0 0,-1 0-1 0 0,0 0 1 0 0,1 0-1 0 0,-1 0 1 0 0,0 0-1 0 0,0 1 1 0 0,0-1-1 0 0,0 0 1 0 0,0 1-1 0 0,0-1 1 0 0,0 0-1 0 0,-1 1 1 0 0,2 1 2 0 0,2 112 36 0 0,-4-113-34 0 0,1-1 0 0 0,-1 1 0 0 0,0-1 1 0 0,1 0-1 0 0,0 1 0 0 0,-1-1 1 0 0,1 0-1 0 0,0 0 0 0 0,-1 1 0 0 0,1-1 1 0 0,0 0-1 0 0,0 0 0 0 0,0 0 0 0 0,0 0 1 0 0,0 0-1 0 0,0 0 0 0 0,1 0 1 0 0,-1-1-1 0 0,0 1 0 0 0,0 0 0 0 0,1-1 1 0 0,-1 1-1 0 0,0-1 0 0 0,1 1 0 0 0,-1-1 1 0 0,0 1-1 0 0,1-1 0 0 0,-1 0 1 0 0,1 0-1 0 0,-1 0 0 0 0,0 0 0 0 0,1 0 1 0 0,-1 0-1 0 0,1 0 0 0 0,-1 0 0 0 0,0-1 1 0 0,1 1-1 0 0,-1 0 0 0 0,1-1 1 0 0,-1 1-1 0 0,0-1 0 0 0,0 1 0 0 0,1-1 1 0 0,-1 0-1 0 0,0 0 0 0 0,0 0 1 0 0,0 1-1 0 0,1-2-2 0 0,57-44 155 0 0,67-68-23 0 0,-120 110-133 0 0,0-1-1 0 0,0 2 1 0 0,0-1 0 0 0,0 0 0 0 0,0 1 0 0 0,1 0 0 0 0,0 1 0 0 0,-1 0 0 0 0,1 0 0 0 0,0 0-1 0 0,0 1 1 0 0,1-1 1 0 0,1 54-18 0 0,-14 128 123 0 0,14-160-1171 0 0,-2-18-3434 0 0,0-2-5897 0 0,-6 0-1414 0 0</inkml:trace>
  <inkml:trace contextRef="#ctx0" brushRef="#br0" timeOffset="-6142.291">3176 588 11803 0 0,'0'0'1712'0'0,"0"0"-464"0"0,0 0-72 0 0,0 0-79 0 0,0 0-209 0 0,0 0-272 0 0,0 0-280 0 0,0 0-160 0 0,0 0-160 0 0,0 0-104 0 0,0 0-224 0 0,0 0-496 0 0,0 0-897 0 0,0 0-3464 0 0,-41 140-5817 0 0</inkml:trace>
  <inkml:trace contextRef="#ctx0" brushRef="#br0" timeOffset="-5987.001">3099 257 17188 0 0,'0'0'1832'0'0,"0"0"-472"0"0,0 0-199 0 0,0 0-161 0 0,0 0-232 0 0,0 0-168 0 0,0 0-208 0 0,0 0-184 0 0,0 0-152 0 0,0 0-104 0 0,0 0-80 0 0,0 0-80 0 0,0 0-24 0 0,14-122-168 0 0,-4 137-232 0 0,1 3-792 0 0,-6-3-3513 0 0,1-8-8002 0 0</inkml:trace>
  <inkml:trace contextRef="#ctx0" brushRef="#br0" timeOffset="-2417.02">5786 91 0 0 0,'0'0'1223'0'0,"0"0"281"0"0,0 0 237 0 0,0 0 274 0 0,0 0 215 0 0,0 0 11 0 0,0 0-156 0 0,0 0-329 0 0,0 0-365 0 0,0 0-297 0 0,0 0-217 0 0,0-11-143 0 0,0-26-234 0 0,0 37 2588 0 0,-22 379-36 0 0,-32 47-2213 0 0,49-402-833 0 0,2 1 0 0 0,1-1 0 0 0,1 1 0 0 0,1-1 0 0 0,1 1 0 0 0,2 9-6 0 0,-2-34-21 0 0,-1 1 1 0 0,1-1-1 0 0,-1 0 0 0 0,1 0 1 0 0,0 1-1 0 0,-1-1 1 0 0,1 0-1 0 0,-1 0 1 0 0,1 0-1 0 0,0 0 1 0 0,-1 0-1 0 0,1 0 1 0 0,-1 0-1 0 0,1 0 1 0 0,0 0-1 0 0,-1 0 0 0 0,1 0 1 0 0,0 0-1 0 0,-1-1 1 0 0,1 1-1 0 0,-1 0 1 0 0,1 0-1 0 0,-1-1 1 0 0,1 1-1 0 0,-1 0 1 0 0,1-1-1 0 0,-1 1 1 0 0,1 0-1 0 0,-1-1 0 0 0,1 1 1 0 0,-1-1-1 0 0,1 1 1 0 0,-1-1-1 0 0,0 1 1 0 0,1-1-1 0 0,-1 1 1 0 0,0-1-1 0 0,0 1 1 0 0,1-1-1 0 0,-1 0 1 0 0,0 1-1 0 0,0-1 0 0 0,0 1 1 0 0,0-1-1 0 0,0 0 1 0 0,1 1-1 0 0,-1-1 1 0 0,0 1-1 0 0,-1-1 1 0 0,1 0 20 0 0,27-57-2809 0 0,-16 18-7613 0 0,-9 35-662 0 0</inkml:trace>
  <inkml:trace contextRef="#ctx0" brushRef="#br0" timeOffset="-2135.914">5427 555 8762 0 0,'0'0'2242'0'0,"0"0"-734"0"0,0 0-557 0 0,0 0-115 0 0,0 0 22 0 0,0 0 126 0 0,0 0 121 0 0,0 0 12 0 0,0 0 0 0 0,0 0-106 0 0,0 0-169 0 0,0 0-121 0 0,0 0-126 0 0,35-7-124 0 0,108-21-119 0 0,179-55-1074 0 0,-303 77-202 0 0,18-6-2560 0 0,-16 1-5828 0 0,-12 3 282 0 0</inkml:trace>
  <inkml:trace contextRef="#ctx0" brushRef="#br0" timeOffset="-1674.087">6258 98 6081 0 0,'0'0'5020'0'0,"0"0"-3193"0"0,0 0-877 0 0,0 0 203 0 0,0 0 213 0 0,0 0 75 0 0,0 0-147 0 0,0 0-262 0 0,-11 35-230 0 0,-31 109-151 0 0,23-28 349 0 0,-7 280 1326 0 0,25-392-2311 0 0,1-1 0 0 0,0 0 1 0 0,-1 1-1 0 0,1-1 0 0 0,0 0 0 0 0,1 1 1 0 0,-1-1-1 0 0,1 0 0 0 0,-1 1 1 0 0,1-1-1 0 0,0 0 0 0 0,0 1 1 0 0,0-1-1 0 0,1 0 0 0 0,-1 0 0 0 0,1 0 1 0 0,0 0-1 0 0,-1-1 0 0 0,2 1 1 0 0,-1 0-1 0 0,0-1 0 0 0,0 1 1 0 0,1-1-1 0 0,-1 0 0 0 0,1 0 0 0 0,0 0 1 0 0,-1 0-1 0 0,1 0 0 0 0,0 0 1 0 0,0-1-1 0 0,0 0 0 0 0,1 1 1 0 0,-1-1-1 0 0,0 0 0 0 0,0 0 0 0 0,3-1-15 0 0,4-1 52 0 0,1-1-1 0 0,-1-1 0 0 0,1 0 0 0 0,-1 0 0 0 0,0-1 0 0 0,-1 0 1 0 0,1-1-1 0 0,-1 0 0 0 0,1 0 0 0 0,-2-1 0 0 0,1-1 0 0 0,0 0-51 0 0,37-22 47 0 0,-33 21-45 0 0,0 0 1 0 0,1 2 0 0 0,-1-1 0 0 0,1 2 0 0 0,0 0-1 0 0,1 1 1 0 0,-1 0 0 0 0,1 1 0 0 0,0 0 0 0 0,11 1-3 0 0,-24 3 1 0 0,0 1 0 0 0,0 0 1 0 0,0 0-1 0 0,0 0 1 0 0,-1 0-1 0 0,1 0 0 0 0,0 0 1 0 0,-1 0-1 0 0,1 1 0 0 0,-1-1 1 0 0,0 0-1 0 0,0 1 1 0 0,0-1-1 0 0,0 1 0 0 0,0 0 1 0 0,-1-1-1 0 0,1 1 1 0 0,-1-1-1 0 0,0 1 0 0 0,1 0 1 0 0,-1 0-1 0 0,-1-1 0 0 0,1 1 1 0 0,0 0-1 0 0,0-1 1 0 0,-1 1-1 0 0,0 0 0 0 0,0-1-1 0 0,1 7 20 0 0,-3 81 71 0 0,4-88-115 0 0,1 0-1 0 0,-1-1 1 0 0,0 1 0 0 0,1-1 0 0 0,0 1-1 0 0,-1-1 1 0 0,1 0 0 0 0,0 0 0 0 0,0 0-1 0 0,-1 0 1 0 0,1 0 0 0 0,0 0-1 0 0,0 0 1 0 0,0-1 0 0 0,0 1 0 0 0,0-1-1 0 0,0 1 1 0 0,1-1 0 0 0,-1 0 0 0 0,0 0-1 0 0,0 0 1 0 0,0 0 0 0 0,0 0-1 0 0,0 0 1 0 0,1-1 24 0 0,24 1-2145 0 0,-18 0-1492 0 0,-1 0-3929 0 0,-6 0-3714 0 0</inkml:trace>
  <inkml:trace contextRef="#ctx0" brushRef="#br0" timeOffset="-1269.893">6810 857 3945 0 0,'0'0'2088'0'0,"0"0"-198"0"0,0 0 46 0 0,0 0-11 0 0,0 0-210 0 0,0 0-232 0 0,0 0-192 0 0,0 0-192 0 0,0 0-147 0 0,0 0-112 0 0,0 0-128 0 0,0 0-104 0 0,0 0-88 0 0,23-1-58 0 0,71-3-63 0 0,-54-12 136 0 0,-35 11-401 0 0,-2 1-74 0 0,1 0 1 0 0,-1 0-1 0 0,1 0 0 0 0,-1 0 0 0 0,-1-1 0 0 0,1 1 1 0 0,0-1-1 0 0,-1 0 0 0 0,0 0 0 0 0,0 0 0 0 0,-1 0 0 0 0,1 0 1 0 0,-1 0-1 0 0,0 0 0 0 0,-1-1 0 0 0,1 1 0 0 0,-1 0 1 0 0,0 0-1 0 0,0-1 0 0 0,-1 1 0 0 0,1 0 0 0 0,-2-3-60 0 0,-1 5-9 0 0,0 0 0 0 0,-1 0 0 0 0,0 1 0 0 0,1-1 0 0 0,-1 1 0 0 0,0 0 0 0 0,0 0-1 0 0,0 1 1 0 0,-1-1 0 0 0,1 1 0 0 0,0 0 0 0 0,0 0 0 0 0,-1 0 0 0 0,1 1 0 0 0,-1-1-1 0 0,1 1 1 0 0,-1 0 0 0 0,1 0 0 0 0,0 1 0 0 0,-1-1 0 0 0,1 1 0 0 0,0 0 0 0 0,-1 0 0 0 0,1 1-1 0 0,0-1 1 0 0,0 1 0 0 0,0 0 0 0 0,0 0 0 0 0,0 0 0 0 0,0 0 0 0 0,-1 2 9 0 0,-4 0-14 0 0,0 0 1 0 0,0 0-1 0 0,1 1 1 0 0,-1 1-1 0 0,1-1 1 0 0,0 1 0 0 0,0 1-1 0 0,1-1 1 0 0,0 1-1 0 0,0 0 1 0 0,1 1-1 0 0,0 0 1 0 0,0 0 0 0 0,0 0-1 0 0,1 1 1 0 0,1 0-1 0 0,-1 0 1 0 0,2 0-1 0 0,-1 0 1 0 0,1 1-1 0 0,0-1 1 0 0,1 1 0 0 0,0 0-1 0 0,1-1 1 0 0,0 6 13 0 0,3-10-2 0 0,0 0 1 0 0,1-1-1 0 0,-1 0 1 0 0,1 1-1 0 0,0-1 1 0 0,0 0-1 0 0,1-1 1 0 0,-1 1-1 0 0,1 0 1 0 0,0-1-1 0 0,0 0 1 0 0,0 0-1 0 0,0 0 1 0 0,1-1-1 0 0,-1 1 1 0 0,1-1-1 0 0,-1 0 1 0 0,1 0-1 0 0,0 0 1 0 0,0-1-1 0 0,0 0 1 0 0,0 0-1 0 0,0 0 1 0 0,1 0 1 0 0,28 5-109 0 0,1-1 0 0 0,-1-1 1 0 0,1-2-1 0 0,0-1 0 0 0,29-4 109 0 0,36-14-4025 0 0,-65 4-5828 0 0,-25 8 1071 0 0</inkml:trace>
  <inkml:trace contextRef="#ctx0" brushRef="#br0" timeOffset="-999.08">7298 1022 2673 0 0,'0'0'2864'0'0,"0"0"-462"0"0,0 0-187 0 0,0 0-148 0 0,0 0-340 0 0,0 0-293 0 0,0 0-228 0 0,0 0-170 0 0,0 0-48 0 0,0 0 11 0 0,0 0 60 0 0,0 0 0 0 0,3 0-110 0 0,1-3-796 0 0,-1 0 0 0 0,1 0 0 0 0,-1 0 1 0 0,1 0-1 0 0,-1-1 0 0 0,0 0 0 0 0,0 1 0 0 0,-1-1 0 0 0,1 0 0 0 0,-1 0 0 0 0,0 0 0 0 0,0-1 0 0 0,0 1 0 0 0,0 0 1 0 0,-1-1-1 0 0,0 0 0 0 0,0 1 0 0 0,0-1 0 0 0,0-4-153 0 0,6-14 399 0 0,1-2-78 0 0,-5 12-281 0 0,0 0 1 0 0,1-1-1 0 0,1 1 1 0 0,0 1-1 0 0,1-1 1 0 0,0 1-1 0 0,1 0 1 0 0,1 0-1 0 0,0 1 1 0 0,0 0-1 0 0,1 0 1 0 0,0 1-1 0 0,1 0 1 0 0,6-4-41 0 0,4 13-2056 0 0,-17 16-5765 0 0,-3-11-3791 0 0</inkml:trace>
  <inkml:trace contextRef="#ctx0" brushRef="#br0" timeOffset="-580.237">7729 809 4497 0 0,'0'0'4821'0'0,"0"0"-1964"0"0,0 0-861 0 0,0 0-241 0 0,0 0-285 0 0,0 0-277 0 0,0 0-202 0 0,0 0-179 0 0,0 0-127 0 0,0 0-97 0 0,0 0-79 0 0,0 0-74 0 0,0 0-42 0 0,24-23-55 0 0,74-73-54 0 0,-74 56 71 0 0,-26 37-302 0 0,1 1-43 0 0,0 0 0 0 0,0 0 0 0 0,-1 0 0 0 0,1 0 0 0 0,0 1 0 0 0,-1-1 0 0 0,1 0 0 0 0,-1 1 0 0 0,0-1 0 0 0,1 1 0 0 0,-1-1 0 0 0,0 1 0 0 0,0 0 0 0 0,0 0 0 0 0,0 0 0 0 0,0 0 0 0 0,0 0 0 0 0,0 1 0 0 0,0-1 0 0 0,-1 0 1 0 0,1 1-1 0 0,0 0 0 0 0,0-1 0 0 0,-1 1 0 0 0,1 0 0 0 0,0 0 0 0 0,0 0 0 0 0,-1 1 0 0 0,1-1 0 0 0,0 1 0 0 0,0-1 0 0 0,0 1 0 0 0,0-1-10 0 0,-71 31-122 0 0,64-26 114 0 0,1 0 0 0 0,-1 0 0 0 0,1 1-1 0 0,0 0 1 0 0,1 1 0 0 0,0-1 0 0 0,0 2 0 0 0,0-1-1 0 0,1 1 1 0 0,0 0 0 0 0,0 0 0 0 0,1 0-1 0 0,0 1 1 0 0,1 0 0 0 0,0 0 0 0 0,0 0 0 0 0,1 0-1 0 0,0 1 1 0 0,0-1 0 0 0,1 1 0 0 0,1 0 0 0 0,0 0-1 0 0,0 0 1 0 0,1-1 0 0 0,0 1 0 0 0,0 0 8 0 0,4 0 89 0 0,0 0 0 0 0,0-1 1 0 0,1 0-1 0 0,1 0 0 0 0,-1 0 0 0 0,1-1 1 0 0,1 0-1 0 0,0 0 0 0 0,0 0 0 0 0,0-1 1 0 0,1 0-1 0 0,0-1 0 0 0,0 1 0 0 0,1-2 1 0 0,-1 1-1 0 0,1-1 0 0 0,1 0 0 0 0,-1-1 1 0 0,1 0-1 0 0,0-1 0 0 0,-1 0 0 0 0,1 0 1 0 0,1-1-1 0 0,-1-1 0 0 0,0 1 0 0 0,0-2 1 0 0,7 1-90 0 0,-2-1-403 0 0,23-2 519 0 0,-17-11-6656 0 0,-17 9-5261 0 0</inkml:trace>
  <inkml:trace contextRef="#ctx0" brushRef="#br0" timeOffset="24790.895">941 1453 1296 0 0,'0'0'1611'0'0,"0"0"71"0"0,0 0 14 0 0,0 0 26 0 0,0 0-94 0 0,0 0-151 0 0,0 0-93 0 0,0 0-85 0 0,0 0-45 0 0,0 0-137 0 0,0 0-163 0 0,-1-4-119 0 0,1-2-528 0 0,-6-24 4000 0 0,5 37 1117 0 0,0 13-5691 0 0,-2 99 656 0 0,-5-1 1 0 0,-5 0-1 0 0,-5 0 1 0 0,-9 18-390 0 0,-5 67 52 0 0,32-177-215 0 0,-26-52-5501 0 0,22 22 4435 0 0,0 0-1390 0 0,1 0-2332 0 0,-1-2-6718 0 0</inkml:trace>
  <inkml:trace contextRef="#ctx0" brushRef="#br0" timeOffset="25044.762">451 1899 9986 0 0,'0'0'3127'0'0,"0"0"-1572"0"0,0 0-733 0 0,0 0 5 0 0,0 0 205 0 0,0 0 138 0 0,0 0-22 0 0,0 0-123 0 0,0 0-106 0 0,33-6-100 0 0,107-20-91 0 0,339-71 1291 0 0,-428 91-2334 0 0,10-3-1304 0 0,-22-2-6795 0 0,-30 7-3214 0 0</inkml:trace>
  <inkml:trace contextRef="#ctx0" brushRef="#br0" timeOffset="25533.584">1355 1357 13331 0 0,'0'0'1680'0'0,"0"0"-389"0"0,0 0-251 0 0,0 0-87 0 0,0 0-1 0 0,0 0-1 0 0,0 0-84 0 0,0 0-139 0 0,0 0-87 0 0,0 0-67 0 0,-11 36-72 0 0,-35 113-42 0 0,19-2 743 0 0,20 139 18 0 0,6-277-1217 0 0,2 1 0 0 0,-1-1 0 0 0,1 0 0 0 0,1 1 1 0 0,-1-1-1 0 0,2 0 0 0 0,-1 0 0 0 0,1 0 0 0 0,1 0 0 0 0,-1-1 1 0 0,2 1-1 0 0,-1-1 0 0 0,1 0 0 0 0,0 0 0 0 0,3 3-4 0 0,-4-10 11 0 0,0 0-1 0 0,-1 0 0 0 0,1 0 0 0 0,0-1 0 0 0,0 0 1 0 0,-1 1-1 0 0,1-1 0 0 0,0-1 0 0 0,0 1 1 0 0,-1 0-1 0 0,1-1 0 0 0,0 0 0 0 0,0 0 1 0 0,-1 0-1 0 0,1 0 0 0 0,-1-1 0 0 0,1 1 0 0 0,-1-1 1 0 0,0 0-1 0 0,1 0 0 0 0,-1 0 0 0 0,0-1 1 0 0,0 1-1 0 0,-1-1 0 0 0,1 1 0 0 0,0-1 1 0 0,-1 0-1 0 0,1 0 0 0 0,-1-1-10 0 0,9-5 5 0 0,2-3-2 0 0,1 1 1 0 0,0 1-1 0 0,0 0 1 0 0,1 1-1 0 0,0 0 1 0 0,1 2-1 0 0,0-1 1 0 0,3 1-4 0 0,-18 6 0 0 0,0 1 0 0 0,0-1 1 0 0,1 0-1 0 0,-1 1 0 0 0,0-1 1 0 0,1 1-1 0 0,-1 0 0 0 0,0 0 1 0 0,1-1-1 0 0,-1 1 0 0 0,0 0 0 0 0,1 0 1 0 0,-1 0-1 0 0,0 0 0 0 0,1 0 1 0 0,-1 1-1 0 0,0-1 0 0 0,1 0 1 0 0,-1 1-1 0 0,0-1 0 0 0,1 0 1 0 0,-1 1-1 0 0,0 0 0 0 0,0-1 0 0 0,1 1 1 0 0,-1 0-1 0 0,0 0 0 0 0,0-1 1 0 0,0 1-1 0 0,0 0 0 0 0,0 0 1 0 0,0 0-1 0 0,0 0 0 0 0,-1 0 1 0 0,1 1-1 0 0,0-1 0 0 0,-1 0 0 0 0,1 0 1 0 0,0 0-1 0 0,-1 1 0 0 0,1-1 1 0 0,-1 0-1 0 0,0 1 0 0 0,1-1 1 0 0,-1 0-1 0 0,0 1 0 0 0,0-1 1 0 0,0 0-1 0 0,0 1 0 0 0,0-1 0 0 0,0 0 1 0 0,-1 1-1 0 0,2 156 185 0 0,0-157-219 0 0,1 0 0 0 0,-1 0 1 0 0,1 0-1 0 0,0 0 0 0 0,-1 0 0 0 0,1 0 0 0 0,0 0 0 0 0,0-1 1 0 0,0 1-1 0 0,0-1 0 0 0,0 1 0 0 0,0-1 0 0 0,-1 1 0 0 0,1-1 1 0 0,0 0-1 0 0,0 0 0 0 0,0 0 0 0 0,0 0 0 0 0,0-1 0 0 0,0 1 1 0 0,0 0-1 0 0,0-1 0 0 0,0 0 0 0 0,0 1 0 0 0,0-1 0 0 0,-1 0 1 0 0,1 0-1 0 0,0 0 0 0 0,-1 0 0 0 0,1 0 0 0 0,0 0 0 0 0,-1 0 1 0 0,1-1-1 0 0,-1 1 0 0 0,1-1 34 0 0,31-25-3922 0 0,-21 16-2681 0 0,-7 6-4730 0 0</inkml:trace>
  <inkml:trace contextRef="#ctx0" brushRef="#br0" timeOffset="25878.367">1874 2109 0 0 0,'0'0'951'0'0,"0"0"937"0"0,0 0 306 0 0,0 0 71 0 0,0 0-34 0 0,0 0-88 0 0,0 0-93 0 0,0 0-186 0 0,32-2-236 0 0,100-4-233 0 0,-56-16 671 0 0,-69 20-1901 0 0,0-1 0 0 0,0-1 0 0 0,0 1 0 0 0,0-1 0 0 0,-1 0 0 0 0,1 0 0 0 0,-1-1 0 0 0,0 0 0 0 0,-1 0 0 0 0,1 0 0 0 0,-1-1 0 0 0,0 0 0 0 0,-1 0 0 0 0,1 0 0 0 0,-1 0 0 0 0,0-1 0 0 0,-1 0 0 0 0,1 1 0 0 0,-1-1 0 0 0,-1-1 0 0 0,1 1 0 0 0,-1 0 0 0 0,-1-1 0 0 0,1 1 0 0 0,-1-6-165 0 0,-1 11 8 0 0,0 0-1 0 0,0 0 1 0 0,0 0 0 0 0,-1 0 0 0 0,1 1-1 0 0,-1-1 1 0 0,0 0 0 0 0,1 0-1 0 0,-1 0 1 0 0,0 1 0 0 0,0-1-1 0 0,0 0 1 0 0,0 1 0 0 0,-1-1 0 0 0,1 1-1 0 0,0-1 1 0 0,-1 1 0 0 0,1-1-1 0 0,-1 1 1 0 0,1 0 0 0 0,-1 0 0 0 0,1 0-1 0 0,-1 0 1 0 0,0 0 0 0 0,0 0-1 0 0,1 0 1 0 0,-1 1 0 0 0,0-1 0 0 0,0 1-1 0 0,0-1 1 0 0,0 1 0 0 0,0 0-1 0 0,0 0 1 0 0,0 0 0 0 0,0 0-1 0 0,0 0-7 0 0,-72 14-150 0 0,60-6 115 0 0,1 0 0 0 0,-1 1 0 0 0,1 0 0 0 0,1 1 0 0 0,0 0-1 0 0,0 1 1 0 0,1 1 0 0 0,1 0 0 0 0,0 0 0 0 0,0 1 0 0 0,1 0 0 0 0,1 0 0 0 0,0 1 0 0 0,1 1 0 0 0,0 0 35 0 0,6-11-1 0 0,0 0-1 0 0,0-1 1 0 0,0 1-1 0 0,0 1 1 0 0,1-1-1 0 0,0 0 1 0 0,-1 0-1 0 0,2 0 1 0 0,-1 0-1 0 0,0 0 1 0 0,1 0-1 0 0,0 0 1 0 0,0 0-1 0 0,0 0 1 0 0,0 0-1 0 0,1-1 1 0 0,-1 1-1 0 0,1 0 1 0 0,0-1-1 0 0,0 1 1 0 0,0-1-1 0 0,1 1 1 0 0,-1-1-1 0 0,1 0 1 0 0,0 0-1 0 0,0 0 1 0 0,0-1-1 0 0,0 1 1 0 0,0-1-1 0 0,1 0 1 0 0,-1 1-1 0 0,1-1 1 0 0,0-1-1 0 0,-1 1 1 0 0,1-1-1 0 0,0 1 1 0 0,0-1 0 0 0,0 0-1 0 0,0 0 1 0 0,0-1-1 0 0,0 1 1 0 0,0-1 1 0 0,176 0-407 0 0,-136-12-1951 0 0,-27 7-3295 0 0,-7 4-6011 0 0</inkml:trace>
  <inkml:trace contextRef="#ctx0" brushRef="#br0" timeOffset="26642.793">3169 1295 6169 0 0,'0'0'2335'0'0,"0"0"-397"0"0,0 0-245 0 0,0 0 0 0 0,0 0 92 0 0,0 0-84 0 0,0 0-267 0 0,0 0-322 0 0,0 0-286 0 0,0 0-226 0 0,0 0-141 0 0,3-8 227 0 0,6 50 960 0 0,4 99 111 0 0,-7 0-1 0 0,-8 63-1756 0 0,0-48 233 0 0,0 32-166 0 0,-26-121-1903 0 0,-17-52-6022 0 0,27-15-2763 0 0,12 0 3046 0 0</inkml:trace>
  <inkml:trace contextRef="#ctx0" brushRef="#br0" timeOffset="26894.22">2894 1836 7017 0 0,'0'0'4783'0'0,"0"0"-3076"0"0,0 0-1066 0 0,0 0 106 0 0,0 0 323 0 0,0 0 270 0 0,0 0 74 0 0,0 0-138 0 0,0 0-181 0 0,0 0-131 0 0,0 0-121 0 0,0 0-82 0 0,29 12-68 0 0,89 38-83 0 0,-25-32 332 0 0,-42-16-749 0 0,0-3 1 0 0,0-2-1 0 0,0-3 0 0 0,47-11-193 0 0,89-6-1776 0 0,-147 21-2478 0 0,0 2-3639 0 0,-31 0-3636 0 0</inkml:trace>
  <inkml:trace contextRef="#ctx0" brushRef="#br0" timeOffset="27306.152">3677 1980 856 0 0,'0'0'2223'0'0,"0"0"-257"0"0,0 0-34 0 0,0 0 25 0 0,0 0-203 0 0,0 0-241 0 0,0 0-172 0 0,0 0-155 0 0,0 0-77 0 0,0 0-38 0 0,0 0-20 0 0,0 0-70 0 0,0 0-98 0 0,31 5-122 0 0,96 13-115 0 0,-64-25 216 0 0,-55 2-681 0 0,-3 3-87 0 0,0 0 1 0 0,0 0-1 0 0,0 0 1 0 0,0-1 0 0 0,0 1-1 0 0,-1-1 1 0 0,1 0-1 0 0,-1-1 1 0 0,0 1-1 0 0,0-1 1 0 0,0 0-1 0 0,0 0 1 0 0,-1 0-1 0 0,1 0 1 0 0,-1-1 0 0 0,0 1-1 0 0,-1-1 1 0 0,1 0-1 0 0,-1 0 1 0 0,0 0-1 0 0,0 0 1 0 0,0 0-1 0 0,-1-1 1 0 0,0 1-1 0 0,0 0 1 0 0,0-1 0 0 0,0 1-1 0 0,-1-1 1 0 0,0-1-95 0 0,-4 4-14 0 0,1 0 1 0 0,-1 0 0 0 0,0 0 0 0 0,0 0-1 0 0,0 1 1 0 0,-1 0 0 0 0,1-1-1 0 0,0 2 1 0 0,-1-1 0 0 0,1 0-1 0 0,-1 1 1 0 0,0 0 0 0 0,0 0 0 0 0,1 0-1 0 0,-1 1 1 0 0,0 0 0 0 0,0 0-1 0 0,0 0 1 0 0,1 0 0 0 0,-1 1 0 0 0,0-1-1 0 0,0 1 1 0 0,1 1 0 0 0,-1-1-1 0 0,0 1 1 0 0,1-1 0 0 0,-1 1-1 0 0,1 1 1 0 0,0-1 0 0 0,-4 3 13 0 0,-4 1-13 0 0,0 0 1 0 0,0 0-1 0 0,1 1 0 0 0,0 1 1 0 0,0 0-1 0 0,1 0 1 0 0,0 1-1 0 0,0 1 0 0 0,1 0 1 0 0,1 0-1 0 0,-1 0 1 0 0,2 1-1 0 0,-1 0 0 0 0,2 1 1 0 0,-1 0-1 0 0,2 0 0 0 0,-1 0 1 0 0,2 1-1 0 0,-1-1 1 0 0,2 1-1 0 0,0 0 0 0 0,0 0 1 0 0,2 0-1 0 0,-1 1 0 0 0,2-1 1 0 0,-1 1 12 0 0,5-7 2 0 0,-1-1 0 0 0,1 0-1 0 0,0 1 1 0 0,0-1 0 0 0,0-1 0 0 0,1 1 0 0 0,0-1 0 0 0,0 0 0 0 0,0 0 0 0 0,1 0-1 0 0,0-1 1 0 0,0 1 0 0 0,0-1 0 0 0,0-1 0 0 0,1 0 0 0 0,0 1 0 0 0,-1-2-1 0 0,1 1 1 0 0,0-1 0 0 0,0 0 0 0 0,0-1 0 0 0,1 1 0 0 0,-1-1 0 0 0,0-1 0 0 0,5 0-2 0 0,133 5-777 0 0,-68-16-1313 0 0,-28-3-5343 0 0,-34 9-2593 0 0</inkml:trace>
  <inkml:trace contextRef="#ctx0" brushRef="#br0" timeOffset="28054.929">4428 1895 6433 0 0,'0'0'2352'0'0,"0"0"-200"0"0,0 0-72 0 0,0 0-112 0 0,0 0-252 0 0,0 0-364 0 0,0 0-392 0 0,0 0-283 0 0,0 0-163 0 0,0 0-64 0 0,0 0-48 0 0,0 0-61 0 0,0 0-52 0 0,-16 23-49 0 0,-50 72-67 0 0,-48 59 565 0 0,76-105-523 0 0,70-83 897 0 0,209-204-385 0 0,-236 233-663 0 0,-5 6-71 0 0,0 0 0 0 0,1-1 1 0 0,-1 1-1 0 0,0-1 1 0 0,0 1-1 0 0,0-1 0 0 0,0 1 1 0 0,1-1-1 0 0,-1 1 1 0 0,0-1-1 0 0,0 1 0 0 0,1-1 1 0 0,-1 0-1 0 0,0 1 1 0 0,1-1-1 0 0,-1 1 0 0 0,0-1 1 0 0,1 0-1 0 0,-1 1 1 0 0,1-1-1 0 0,-1 0 0 0 0,1 1 1 0 0,-1-1-1 0 0,1 0 1 0 0,-1 0-1 0 0,1 0 0 0 0,-1 1 1 0 0,1-1-1 0 0,-1 0 1 0 0,1 0-1 0 0,-1 0 0 0 0,1 0 1 0 0,-1 0-1 0 0,1 0 1 0 0,-1 0-1 0 0,1 0 0 0 0,-1 0 1 0 0,1 0-1 0 0,-1 0 1 0 0,1 0-1 0 0,0 0 0 0 0,-1-1 1 0 0,1 1-1 0 0,-1 0 1 0 0,1 0-1 0 0,-1-1 0 0 0,0 1 1 0 0,1 0-1 0 0,-1 0 1 0 0,1-1-1 0 0,-1 1 0 0 0,1 0 1 0 0,-1-1-1 0 0,0 1 1 0 0,1-1-1 0 0,-1 1 0 0 0,0-1 1 0 0,0 1-1 0 0,1-1 7 0 0,-3 49 103 0 0,0-40-97 0 0,0 0 0 0 0,1 0-1 0 0,1 0 1 0 0,-1 1 0 0 0,1-1 0 0 0,1 0 0 0 0,-1 0 0 0 0,1 1 0 0 0,1-1 0 0 0,-1 0 0 0 0,2 0 0 0 0,-1 0 0 0 0,1 0 0 0 0,0-1-1 0 0,1 1 1 0 0,-1-1 0 0 0,1 0 0 0 0,1 0 0 0 0,0 0 0 0 0,0 0 0 0 0,1 0-6 0 0,-1-4 87 0 0,1-1 0 0 0,0 0 0 0 0,-1-1-1 0 0,1 1 1 0 0,0-1 0 0 0,0 0 0 0 0,0 0 0 0 0,0-1 0 0 0,0 0 0 0 0,0 0 0 0 0,0 0-1 0 0,0-1 1 0 0,0 0 0 0 0,0 0 0 0 0,0 0 0 0 0,0-1 0 0 0,-1 0 0 0 0,1 0 0 0 0,0 0-1 0 0,-1-1 1 0 0,3-2-87 0 0,4 1 120 0 0,0-2 0 0 0,0 0-1 0 0,-1 0 1 0 0,1-1 0 0 0,-2 0-1 0 0,1-1 1 0 0,-1 0 0 0 0,0-1-1 0 0,-1 0 1 0 0,0 0 0 0 0,0-1-1 0 0,-1-1 1 0 0,0 1 0 0 0,-1-1-1 0 0,0 0 1 0 0,-1-1 0 0 0,-1 0-1 0 0,1 0 1 0 0,-2 0-120 0 0,10-79-179 0 0,-40 79-2573 0 0,8 19-5885 0 0,15-3-3260 0 0</inkml:trace>
  <inkml:trace contextRef="#ctx0" brushRef="#br0" timeOffset="28480.855">5282 1899 12843 0 0,'0'0'2032'0'0,"0"0"-521"0"0,0 0-180 0 0,0 0-91 0 0,0 0-141 0 0,0 0-195 0 0,0 0-173 0 0,0 0-148 0 0,0 0-116 0 0,0 0-96 0 0,0 0-79 0 0,0 0-62 0 0,-22-2-55 0 0,-68-1-34 0 0,35 19 52 0 0,43-9-151 0 0,11-7-41 0 0,0 0 0 0 0,-1 0 0 0 0,1 1-1 0 0,-1-1 1 0 0,1 0 0 0 0,0 1 0 0 0,-1-1 0 0 0,1 1 0 0 0,0-1-1 0 0,-1 1 1 0 0,1 0 0 0 0,0-1 0 0 0,0 1 0 0 0,0 0 0 0 0,-1 0-1 0 0,1 0 1 0 0,0 0 0 0 0,0 0 0 0 0,0 0 0 0 0,1 0-1 0 0,-1 0 1 0 0,0 1 0 0 0,0-1 0 0 0,1 0 0 0 0,-1 0 0 0 0,0 1-1 0 0,1-1 1 0 0,-1 0 0 0 0,1 1 0 0 0,0-1 0 0 0,-1 1 0 0 0,1-1-1 0 0,0 0 1 0 0,0 1 0 0 0,0-1 0 0 0,0 1 0 0 0,0-1-1 0 0,0 0 1 0 0,1 1 0 0 0,-1-1 0 0 0,0 1 0 0 0,1-1 0 0 0,-1 0-1 0 0,1 1 1 0 0,-1-1 0 0 0,1 0 0 0 0,0 1 0 0 0,-1-1 0 0 0,1 0-1 0 0,0 0 1 0 0,0 0 0 0 0,0 0 0 0 0,0 0 0 0 0,0 0-1 0 0,0 0 1 0 0,121 62 63 0 0,-119-61-44 0 0,-1 0 1 0 0,1 0-1 0 0,-1 1 1 0 0,0-1-1 0 0,0 1 1 0 0,0-1-1 0 0,0 1 1 0 0,0 0-1 0 0,0 0 1 0 0,-1 0-1 0 0,1 0 1 0 0,-1 0-1 0 0,0 0 1 0 0,0 0-1 0 0,0 0 1 0 0,0 0-1 0 0,0 1 1 0 0,-1-1 0 0 0,0 0-1 0 0,0 1 1 0 0,0-1-1 0 0,0 0 1 0 0,0 2-21 0 0,-2 0 63 0 0,1 1 1 0 0,-2-1 0 0 0,1 1 0 0 0,0-1-1 0 0,-1 0 1 0 0,0 0 0 0 0,0 0-1 0 0,-1 0 1 0 0,1 0 0 0 0,-1-1 0 0 0,0 1-1 0 0,0-1 1 0 0,-1 0 0 0 0,1 0 0 0 0,-1-1-1 0 0,0 0 1 0 0,0 1 0 0 0,0-2-1 0 0,0 1 1 0 0,-1 0 0 0 0,0-1-64 0 0,-15 11 101 0 0,15-8-94 0 0,0-1 0 0 0,0 0 0 0 0,0 0 0 0 0,-1-1 1 0 0,0 0-1 0 0,0 0 0 0 0,1 0 0 0 0,-2-1 1 0 0,1 0-1 0 0,0-1 0 0 0,0 1 0 0 0,-7-1-7 0 0,-12 1 186 0 0,10-1-1636 0 0,5 0-2691 0 0,11-2-1209 0 0,0-2-6170 0 0</inkml:trace>
  <inkml:trace contextRef="#ctx0" brushRef="#br0" timeOffset="28731.808">5507 2068 15379 0 0,'0'0'1489'0'0,"0"0"-641"0"0,0 0 48 0 0,0 0 32 0 0,0 0-112 0 0,0 0-176 0 0,0 0-319 0 0,0 0-193 0 0,0 0-120 0 0,0 0-96 0 0,0 0-32 0 0,0 0-73 0 0,0 0-151 0 0,-30 184-400 0 0,30-180-1464 0 0,0-4-9803 0 0</inkml:trace>
  <inkml:trace contextRef="#ctx0" brushRef="#br0" timeOffset="28898.216">5523 1777 17380 0 0,'0'0'1576'0'0,"0"0"-744"0"0,0 0-248 0 0,0 0-112 0 0,0 0-103 0 0,0 0-129 0 0,0 0-176 0 0,0 0-120 0 0,0 0-88 0 0,0 0-121 0 0,0 0-215 0 0,0 0-400 0 0,0 0-1184 0 0,0 0-3882 0 0,116-33-5736 0 0</inkml:trace>
  <inkml:trace contextRef="#ctx0" brushRef="#br0" timeOffset="29131.948">5965 1928 10746 0 0,'0'0'3744'0'0,"0"0"-2028"0"0,0 0-770 0 0,0 0-107 0 0,0 0-107 0 0,0 0-119 0 0,0 0-155 0 0,0 0-152 0 0,0 0-106 0 0,0 0-84 0 0,-26 33-37 0 0,-77 101-28 0 0,68-67-28 0 0,35-58-33 0 0,0-6 9 0 0,0 0 0 0 0,1 0 1 0 0,-1 1-1 0 0,1-1 0 0 0,-1 0 0 0 0,1 0 0 0 0,0 0 0 0 0,0 0 0 0 0,0 0 1 0 0,1 0-1 0 0,-1 0 0 0 0,1 0 0 0 0,0 0 0 0 0,-1-1 0 0 0,1 1 1 0 0,1 0-1 0 0,-1-1 0 0 0,0 0 0 0 0,0 1 0 0 0,1-1 0 0 0,-1 0 1 0 0,1 0-1 0 0,0-1 0 0 0,0 1 0 0 0,0 0 0 0 0,-1-1 0 0 0,1 0 0 0 0,1 0 1 0 0,-1 0-1 0 0,0 0 0 0 0,0 0 0 0 0,0 0 0 0 0,3-1 1 0 0,2 2 121 0 0,1-1 0 0 0,0 0 0 0 0,0-1-1 0 0,0 1 1 0 0,-1-2 0 0 0,1 1 0 0 0,0-1 0 0 0,0-1-1 0 0,-1 0 1 0 0,1 0 0 0 0,-1-1 0 0 0,3-1-121 0 0,-2 0 166 0 0,-1 0 1 0 0,0-1-1 0 0,0 0 1 0 0,0 0-1 0 0,-1-1 1 0 0,0 0 0 0 0,0 0-1 0 0,-1-1 1 0 0,1 0-1 0 0,-1 0 1 0 0,-1 0-1 0 0,1-1 1 0 0,-2 0 0 0 0,1 0-1 0 0,-1 0 1 0 0,0-1-1 0 0,0 1 1 0 0,-1-1-1 0 0,0 0 1 0 0,-1 0-1 0 0,0 0 1 0 0,0 0 0 0 0,-1 0-1 0 0,-1-1 1 0 0,1 1-1 0 0,-1 0 1 0 0,-1 0-1 0 0,0-6-166 0 0,0 11-40 0 0,1 1 0 0 0,-1-1 0 0 0,0 0-1 0 0,0 1 1 0 0,0-1 0 0 0,0 1 0 0 0,-1 0 0 0 0,1-1-1 0 0,-1 1 1 0 0,0 0 0 0 0,0 0 0 0 0,0 0-1 0 0,0 0 1 0 0,-1 0 0 0 0,1 1 0 0 0,-1-1-1 0 0,1 1 1 0 0,-1 0 0 0 0,0-1 0 0 0,0 1 0 0 0,0 0-1 0 0,0 1 1 0 0,-1-1 0 0 0,1 0 0 0 0,0 1-1 0 0,-1 0 1 0 0,1 0 0 0 0,-2 0 40 0 0,-42-1-8345 0 0,39 5-3379 0 0</inkml:trace>
  <inkml:trace contextRef="#ctx0" brushRef="#br0" timeOffset="29519.852">6206 2138 17628 0 0,'0'0'1829'0'0,"0"0"-594"0"0,0 0-177 0 0,0 0-27 0 0,0 0-112 0 0,0 0-127 0 0,0 0-180 0 0,0 0-168 0 0,0 0-112 0 0,0 0-81 0 0,0 0-60 0 0,0 0-35 0 0,0 0-46 0 0,20-22-39 0 0,60-68 0 0 0,-29 37-46 0 0,-48 51-50 0 0,-1-1-1 0 0,1 1 1 0 0,-1 0-1 0 0,1 0 1 0 0,0 1 0 0 0,-1-1-1 0 0,1 1 1 0 0,0-1-1 0 0,0 1 1 0 0,0 0 0 0 0,0 0-1 0 0,1 0 1 0 0,-1 0-1 0 0,0 1 1 0 0,0-1 0 0 0,1 1-1 0 0,-1 0 1 0 0,0 0-1 0 0,0 0 1 0 0,1 0 0 0 0,0 1 25 0 0,23 64-416 0 0,-25-60 467 0 0,-1 1 1 0 0,1-1 0 0 0,1 1 0 0 0,-1-1-1 0 0,1 0 1 0 0,0 0 0 0 0,0 0 0 0 0,0-1-1 0 0,1 1 1 0 0,0-1 0 0 0,0 1 0 0 0,0-1-1 0 0,0-1 1 0 0,1 1 0 0 0,-1 0 0 0 0,1-1-1 0 0,0 0 1 0 0,0 0 0 0 0,0-1 0 0 0,1 1-1 0 0,-1-1 1 0 0,0 0 0 0 0,1-1 0 0 0,0 1-1 0 0,-1-1 1 0 0,1 0 0 0 0,0 0 0 0 0,-1-1-1 0 0,1 0 1 0 0,0 0 0 0 0,0 0 0 0 0,0-1-1 0 0,-1 0 1 0 0,1 0 0 0 0,0 0 0 0 0,-1-1-1 0 0,1 1 1 0 0,-1-2 0 0 0,0 1 0 0 0,1 0-1 0 0,2-3-51 0 0,6-5-3 0 0,0-2-1 0 0,0 0 1 0 0,-1 0 0 0 0,-1-1-1 0 0,0-1 1 0 0,-1 0-1 0 0,0 0 1 0 0,-1-1 0 0 0,3-8 3 0 0,-7 9-877 0 0,-3 7-1497 0 0,0 0-3896 0 0,-1 2-6353 0 0</inkml:trace>
  <inkml:trace contextRef="#ctx0" brushRef="#br0" timeOffset="31508.108">7655 1615 3273 0 0,'0'0'1968'0'0,"0"0"-354"0"0,0 0-57 0 0,0 0 209 0 0,0 0 239 0 0,0 0 151 0 0,0 0-152 0 0,0 0-336 0 0,0 0-374 0 0,0 0-303 0 0,0 0-224 0 0,0 0-156 0 0,0 0-58 0 0,0-5-79 0 0,3-14-53 0 0,-2 14-31 0 0,-1 5-73 0 0,0 0-84 0 0,0 0-52 0 0,0 14 223 0 0,9 71 35 0 0,-5 1 0 0 0,-3-1 0 0 0,-3 1 0 0 0,-5-1 0 0 0,-4 8-439 0 0,-16 32-86 0 0,22-111-400 0 0,4-11-5093 0 0,1-13-4330 0 0,0 6 383 0 0</inkml:trace>
  <inkml:trace contextRef="#ctx0" brushRef="#br0" timeOffset="32027.797">7463 1553 5689 0 0,'0'0'2234'0'0,"0"0"-448"0"0,0 0-218 0 0,0 0 126 0 0,0 0 114 0 0,0 0-86 0 0,0 0-282 0 0,0 0-417 0 0,0 0-321 0 0,0 0-141 0 0,0 0-57 0 0,0 0-21 0 0,11-8-39 0 0,36-26-57 0 0,27 14 366 0 0,-55 19-567 0 0,19-4 172 0 0,-1 2 1 0 0,1 1-1 0 0,-1 2 0 0 0,1 1 1 0 0,22 5-359 0 0,-57-6 8 0 0,1 0-1 0 0,-1 0 1 0 0,1 1-1 0 0,-1 0 1 0 0,1-1 0 0 0,-1 1-1 0 0,0 0 1 0 0,1 1 0 0 0,-1-1-1 0 0,0 0 1 0 0,0 1 0 0 0,0 0-1 0 0,0 0 1 0 0,0 0-1 0 0,0 0 1 0 0,-1 0 0 0 0,1 1-1 0 0,-1-1 1 0 0,1 1 0 0 0,-1 0-1 0 0,0-1 1 0 0,0 1 0 0 0,0 0-1 0 0,0 0 1 0 0,-1 0-1 0 0,1 1 1 0 0,-1-1 0 0 0,0 0-1 0 0,0 1 1 0 0,0-1 0 0 0,0 0-1 0 0,0 1 1 0 0,-1-1-1 0 0,0 1 1 0 0,0-1 0 0 0,0 1-1 0 0,0-1 1 0 0,0 1 0 0 0,-1-1-1 0 0,1 1 1 0 0,-1-1 0 0 0,0 1-1 0 0,0-1 1 0 0,0 0-1 0 0,-1 0 1 0 0,1 1 0 0 0,-1 0-8 0 0,-149 166 193 0 0,148-167-194 0 0,1 0 0 0 0,-1 1-1 0 0,0-1 1 0 0,1 0 0 0 0,0 1 0 0 0,0-1-1 0 0,0 1 1 0 0,0 0 0 0 0,1-1 0 0 0,-1 1-1 0 0,1 0 1 0 0,0 0 0 0 0,0 0 0 0 0,0 0-1 0 0,1 0 1 0 0,0 1 0 0 0,-1-1 0 0 0,1 0-1 0 0,1 0 1 0 0,-1 0 0 0 0,1 0 0 0 0,-1 0-1 0 0,1 0 1 0 0,0 0 0 0 0,1 0 0 0 0,-1 0-1 0 0,1 0 1 0 0,-1-1 0 0 0,1 1 0 0 0,2 3 1 0 0,134 81-44 0 0,-104-66 29 0 0,-24-17 20 0 0,1 1 0 0 0,-1 0 1 0 0,0 1-1 0 0,0 0 0 0 0,-1 1 0 0 0,0 0 1 0 0,0 1-1 0 0,-1-1 0 0 0,0 2 0 0 0,-1-1 1 0 0,0 1-1 0 0,0 0 0 0 0,-1 0 0 0 0,2 5-5 0 0,-7-11 22 0 0,0-1 0 0 0,0 1 0 0 0,-1 0 0 0 0,1-1 0 0 0,-1 1 0 0 0,0 0 0 0 0,0-1 0 0 0,0 1 0 0 0,0 0 0 0 0,-1-1 0 0 0,1 1 0 0 0,-1 0 0 0 0,0-1 0 0 0,0 1 0 0 0,-1-1 0 0 0,1 1 0 0 0,-1-1-1 0 0,1 0 1 0 0,-1 0 0 0 0,0 0 0 0 0,0 0 0 0 0,-1 0 0 0 0,1 0 0 0 0,-1 0 0 0 0,1-1 0 0 0,-1 1 0 0 0,0-1 0 0 0,0 0 0 0 0,0 1 0 0 0,-1-1-22 0 0,-101 54 459 0 0,76-47-444 0 0,-1 0 0 0 0,0-2 0 0 0,0-1 0 0 0,0-2 0 0 0,-1-1 0 0 0,0-1 0 0 0,-19-2-15 0 0,49 0-39 0 0,1 0-1 0 0,-1-1 0 0 0,0 1 0 0 0,1 0 1 0 0,-1 0-1 0 0,1-1 0 0 0,-1 1 0 0 0,1-1 1 0 0,-1 1-1 0 0,1 0 0 0 0,-1-1 0 0 0,1 1 0 0 0,-1-1 1 0 0,1 1-1 0 0,0-1 0 0 0,-1 1 0 0 0,1-1 1 0 0,0 0-1 0 0,-1 1 0 0 0,1-1 0 0 0,0 1 1 0 0,0-1-1 0 0,-1 0 0 0 0,1 1 0 0 0,0-1 1 0 0,0 0-1 0 0,0 1 0 0 0,0-1 0 0 0,0 0 1 0 0,0 1-1 0 0,0-1 0 0 0,0 0 0 0 0,0 1 1 0 0,0-1-1 0 0,1 1 0 0 0,-1-1 0 0 0,0 0 1 0 0,0 1-1 0 0,1-1 0 0 0,-1 1 0 0 0,0-1 0 0 0,0 0 1 0 0,1 1-1 0 0,-1-1 0 0 0,1 1 0 0 0,-1-1 1 0 0,1 1-1 0 0,-1-1 0 0 0,1 1 0 0 0,-1 0 1 0 0,1-1-1 0 0,-1 1 0 0 0,1 0 0 0 0,-1-1 1 0 0,1 1-1 0 0,0 0 0 0 0,-1-1 0 0 0,1 1 1 0 0,-1 0-1 0 0,1 0 0 0 0,0 0 0 0 0,-1 0 1 0 0,1 0-1 0 0,0 0 40 0 0,55-27-5096 0 0,-34 17-2303 0 0,-8 2-4058 0 0</inkml:trace>
  <inkml:trace contextRef="#ctx0" brushRef="#br0" timeOffset="32309.703">8423 1958 10706 0 0,'0'0'1605'0'0,"0"0"-228"0"0,0 0 2 0 0,0 0 40 0 0,0 0-41 0 0,0 0-165 0 0,0 0-252 0 0,0 0-233 0 0,-23 32-184 0 0,-66 101-141 0 0,65-75 38 0 0,25-50-320 0 0,1-5-49 0 0,-1 1-1 0 0,1-1 0 0 0,0 0 0 0 0,0 0 0 0 0,0 0 0 0 0,0 0 0 0 0,1 0 0 0 0,-1 0 0 0 0,1-1 1 0 0,0 1-1 0 0,0-1 0 0 0,0 1 0 0 0,0-1 0 0 0,0 0 0 0 0,0-1 0 0 0,0 1 0 0 0,1 0 0 0 0,-1-1 1 0 0,1 0-1 0 0,-1 0 0 0 0,1 0 0 0 0,-1 0 0 0 0,1 0 0 0 0,0-1 0 0 0,-1 1 0 0 0,1-1 0 0 0,0 0 1 0 0,0-1-1 0 0,-1 1 0 0 0,1 0 0 0 0,0-1 0 0 0,-1 0 0 0 0,1 0 0 0 0,3-1-71 0 0,-2 0 68 0 0,1-1 0 0 0,0 1-1 0 0,0-1 1 0 0,-1 0 0 0 0,0-1-1 0 0,0 1 1 0 0,0-1 0 0 0,0 0-1 0 0,0-1 1 0 0,-1 1 0 0 0,0-1-1 0 0,0 1 1 0 0,0-1 0 0 0,0-1-1 0 0,-1 1 1 0 0,0 0 0 0 0,0-1 0 0 0,0 0-1 0 0,-1 1 1 0 0,0-1 0 0 0,0 0-1 0 0,0 0 1 0 0,-1 0 0 0 0,0-1-1 0 0,0 1 1 0 0,0 0 0 0 0,-1 0-1 0 0,0-1-67 0 0,0 1-59 0 0,1 1-1 0 0,-1-1 1 0 0,0 1-1 0 0,-1-1 1 0 0,0 1-1 0 0,1 0 1 0 0,-2-1-1 0 0,1 1 1 0 0,-1 0-1 0 0,1 0 1 0 0,-1-1-1 0 0,-1 1 1 0 0,1 1-1 0 0,-1-1 1 0 0,0 0-1 0 0,0 1 1 0 0,0-1-1 0 0,-1 1 1 0 0,1 0-1 0 0,-1 0 1 0 0,0 0-1 0 0,0 1 1 0 0,-1-1-1 0 0,1 1 1 0 0,-1 0-1 0 0,1 0 1 0 0,-1 1-1 0 0,0-1 1 0 0,-3 0 59 0 0,-17-4-3390 0 0,15 5-2548 0 0,3 1-5764 0 0</inkml:trace>
  <inkml:trace contextRef="#ctx0" brushRef="#br0" timeOffset="32841.932">8942 1527 7410 0 0,'0'0'3587'0'0,"0"0"-650"0"0,0 0-537 0 0,0 0-361 0 0,0 0-358 0 0,0 0-338 0 0,0 0-329 0 0,0 0-288 0 0,0 0-213 0 0,0 0-105 0 0,0 0 3 0 0,0 0 1 0 0,0 0-18 0 0,-10 22-25 0 0,-29 72-46 0 0,35-83-234 0 0,0 1 0 0 0,0 0 1 0 0,1 1-1 0 0,1-1 0 0 0,0 0 1 0 0,1 1-1 0 0,0-1 0 0 0,1 13-89 0 0,0 9 142 0 0,-33 396 369 0 0,27-393-456 0 0,6-36-21 0 0,0-1 17 0 0,1-9 205 0 0,9-5-251 0 0,1 0 0 0 0,1 0 0 0 0,0 1 0 0 0,0 1 0 0 0,1 0 0 0 0,1 0 0 0 0,0 2 0 0 0,1 0 0 0 0,0 0 0 0 0,0 1 0 0 0,3 0-5 0 0,6-5-14 0 0,-6 2-1 0 0,1 1 1 0 0,1 2-1 0 0,0 0 0 0 0,0 0 0 0 0,1 2 0 0 0,0 1 0 0 0,0 0 0 0 0,0 2 1 0 0,1 0-1 0 0,0 1 0 0 0,-1 2 0 0 0,1 0 0 0 0,0 1 0 0 0,2 1 15 0 0,-22 1-1 0 0,1-1 1 0 0,-1 1-1 0 0,0 0 0 0 0,0-1 0 0 0,0 1 0 0 0,0 0 1 0 0,-1 0-1 0 0,1 0 0 0 0,0 0 0 0 0,-1 1 0 0 0,0-1 1 0 0,1 0-1 0 0,-1 1 0 0 0,0-1 0 0 0,0 1 0 0 0,0-1 1 0 0,-1 1-1 0 0,1-1 0 0 0,-1 1 0 0 0,1-1 0 0 0,-1 1 1 0 0,0 0-1 0 0,0-1 0 0 0,0 1 0 0 0,0 0 0 0 0,0-1 1 0 0,-1 1-1 0 0,1 0 0 0 0,-1-1 0 0 0,0 1 0 0 0,1-1 1 0 0,-1 1-1 0 0,-1-1 0 0 0,1 1 0 0 0,0-1 0 0 0,0 0 1 0 0,-1 0-1 0 0,1 0 0 0 0,-1 1 0 0 0,0-1 1 0 0,-9 12 10 0 0,0-1 0 0 0,-1-1 0 0 0,0 1 0 0 0,-1-2 0 0 0,0 0 0 0 0,-1 0 0 0 0,0-2 0 0 0,-1 1 0 0 0,0-2 0 0 0,0 0 0 0 0,-1-1 0 0 0,0 0 0 0 0,0-1 0 0 0,-1-1 0 0 0,0-1 0 0 0,-10 2-10 0 0,20-4-49 0 0,0 0 1 0 0,0 0-1 0 0,0-1 0 0 0,0 0 0 0 0,0 0 0 0 0,0 0 0 0 0,0-1 0 0 0,0 0 0 0 0,0-1 1 0 0,0 1-1 0 0,0-2 0 0 0,0 1 0 0 0,0-1 0 0 0,0 1 0 0 0,0-2 0 0 0,1 1 0 0 0,-5-3 49 0 0,1-14-2191 0 0,9 5-5548 0 0,1 6-4262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1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12 818 0 0 0,'0'0'3081'0'0,"0"0"-890"0"0,0 0-219 0 0,0 0-85 0 0,0 0-69 0 0,0 0-128 0 0,0 0-183 0 0,0 0-126 0 0,0 0-119 0 0,0 0-123 0 0,0 0-87 0 0,-11-11 2106 0 0,12-11-2759 0 0,1 1 1 0 0,0 0-1 0 0,2 0 1 0 0,1 0-1 0 0,0 1 1 0 0,1 0-1 0 0,2 0 0 0 0,0 0 1 0 0,1 1-1 0 0,5-8-399 0 0,-5 10 34 0 0,0 1 0 0 0,1 1-1 0 0,0-1 1 0 0,1 2 0 0 0,1-1-1 0 0,0 2 1 0 0,1 0 0 0 0,1 0 0 0 0,0 1-1 0 0,0 1 1 0 0,5-3-34 0 0,-18 14-5 0 0,0 0-1 0 0,-1-1 1 0 0,1 1 0 0 0,0 0 0 0 0,0 0-1 0 0,-1-1 1 0 0,1 1 0 0 0,0 0-1 0 0,0 0 1 0 0,-1 0 0 0 0,1 0-1 0 0,0 0 1 0 0,0 0 0 0 0,0 0 0 0 0,-1 0-1 0 0,1 0 1 0 0,0 0 0 0 0,0 1-1 0 0,-1-1 1 0 0,1 0 0 0 0,0 0-1 0 0,0 1 1 0 0,-1-1 0 0 0,1 0 0 0 0,0 1-1 0 0,-1-1 1 0 0,1 1 0 0 0,-1-1-1 0 0,1 1 1 0 0,0-1 0 0 0,-1 1 0 0 0,1 0-1 0 0,-1-1 1 0 0,1 1 0 0 0,-1 0-1 0 0,0-1 1 0 0,1 1 0 0 0,-1 0-1 0 0,0-1 1 0 0,1 1 0 0 0,-1 0 0 0 0,0 0-1 0 0,0-1 1 0 0,0 1 0 0 0,0 0-1 0 0,1 0 1 0 0,-1 0 0 0 0,0-1-1 0 0,-1 1 1 0 0,1 0 0 0 0,0 0 0 0 0,0-1-1 0 0,0 1 1 0 0,0 0 0 0 0,0 0-1 0 0,-1-1 1 0 0,1 1 0 0 0,0 0-1 0 0,-1 0 1 0 0,1-1 5 0 0,1 9 63 0 0,-23 207 144 0 0,42-223-123 0 0,177-163 220 0 0,-107 118-320 0 0,-92 104-72 0 0,-36 91 189 0 0,31-51-294 0 0,34-66-1383 0 0,-1-25-4195 0 0,-20-1 2843 0 0,1 0-8635 0 0</inkml:trace>
  <inkml:trace contextRef="#ctx0" brushRef="#br0" timeOffset="305.724">748 413 9682 0 0,'0'0'1616'0'0,"0"0"-358"0"0,0 0-110 0 0,0 0-1 0 0,0 0-77 0 0,0 0-119 0 0,0 0-150 0 0,0 0-114 0 0,-11 32-74 0 0,-31 99-42 0 0,36-72 282 0 0,10-53-680 0 0,1-1-23 0 0,0 1 0 0 0,0-1 0 0 0,1-1 0 0 0,-1 1 0 0 0,1-1 0 0 0,0 0 0 0 0,0 0 1 0 0,0-1-1 0 0,1 1 0 0 0,-1-1 0 0 0,1-1 0 0 0,0 1 0 0 0,0-1 0 0 0,0-1 0 0 0,0 1 0 0 0,0-1 0 0 0,0 0 0 0 0,0-1 1 0 0,0 1-1 0 0,1-2 0 0 0,-1 1 0 0 0,0-1 0 0 0,0 0 0 0 0,0 0 0 0 0,0-1 0 0 0,0 0 0 0 0,0 0 0 0 0,0-1 1 0 0,-1 1-1 0 0,1-2 0 0 0,1 0-150 0 0,4-3 67 0 0,-2-1 0 0 0,1 0 1 0 0,-1-1-1 0 0,0 1 0 0 0,-1-2 0 0 0,0 0 1 0 0,-1 0-1 0 0,1 0 0 0 0,-2-1 0 0 0,0 0 1 0 0,0-1-1 0 0,-1 1 0 0 0,0-1 0 0 0,-1-1 1 0 0,-1 1-1 0 0,3-10-67 0 0,-3-28-2097 0 0,-4 38-1155 0 0,-1 9-2946 0 0,-2 2-5609 0 0</inkml:trace>
  <inkml:trace contextRef="#ctx0" brushRef="#br0" timeOffset="663.693">1369 347 12667 0 0,'0'0'1588'0'0,"0"0"-525"0"0,0 0-223 0 0,0 0 31 0 0,0 0-46 0 0,0 0-63 0 0,0 0-149 0 0,0 0-164 0 0,0 0-103 0 0,0 0-68 0 0,0 0-45 0 0,0 0-37 0 0,0 0-47 0 0,-27 7-37 0 0,-79 24-57 0 0,105-31-54 0 0,-1-1-1 0 0,1 1 1 0 0,0 0-1 0 0,0 0 1 0 0,0 0 0 0 0,0-1-1 0 0,-1 1 1 0 0,1 0-1 0 0,0 1 1 0 0,0-1-1 0 0,0 0 1 0 0,0 0 0 0 0,0 0-1 0 0,-1 1 1 0 0,1-1-1 0 0,0 1 1 0 0,0-1 0 0 0,0 1-1 0 0,0-1 1 0 0,0 1-1 0 0,0 0 1 0 0,0-1-1 0 0,0 1 1 0 0,0 0 0 0 0,0 0-1 0 0,1-1 1 0 0,-1 1-1 0 0,0 0 1 0 0,1 0-1 0 0,-1 0 1 0 0,0 0 0 0 0,1 0-1 0 0,-1 0 1 0 0,1 0-1 0 0,-1 1 1 0 0,1-1-1 0 0,0 0 1 0 0,-1 0 0 0 0,1 0-1 0 0,0 0 1 0 0,0 0-1 0 0,0 1 1 0 0,0 0-1 0 0,1 4-25 0 0,1-2 30 0 0,0-1 0 0 0,0 0-1 0 0,1 1 1 0 0,-1-1 0 0 0,1 0 0 0 0,0 0-1 0 0,0 0 1 0 0,0-1 0 0 0,0 1-1 0 0,1-1 1 0 0,-1 0 0 0 0,0 1 0 0 0,1-1-1 0 0,0-1 1 0 0,-1 1 0 0 0,1-1-1 0 0,0 1 1 0 0,0-1 0 0 0,0 0 0 0 0,0-1-1 0 0,1 1-4 0 0,9 4 29 0 0,-9-4 4 0 0,0 0 0 0 0,0 0 0 0 0,0 1 0 0 0,0 0 0 0 0,0 0 0 0 0,0 0 0 0 0,-1 0 1 0 0,1 1-1 0 0,-1 0 0 0 0,0 0 0 0 0,0 0 0 0 0,0 0 0 0 0,0 1 0 0 0,0-1 0 0 0,-1 1 0 0 0,0 0 0 0 0,0 0 0 0 0,0 1 0 0 0,0-1 0 0 0,0 0 0 0 0,-1 1 0 0 0,0 0 0 0 0,0 0 0 0 0,0-1 0 0 0,-1 1 0 0 0,1 0 0 0 0,-1 2-33 0 0,-4 3 103 0 0,0-1 0 0 0,0 0-1 0 0,-2 0 1 0 0,1 0-1 0 0,-1 0 1 0 0,0-1-1 0 0,0 0 1 0 0,-1 0-1 0 0,0 0 1 0 0,-1-1 0 0 0,0 0-1 0 0,0 0 1 0 0,0-1-1 0 0,-1 0 1 0 0,0 0-1 0 0,0 0 1 0 0,-1-1-1 0 0,1-1 1 0 0,-1 1 0 0 0,0-1-1 0 0,-5 0-102 0 0,-48 15-851 0 0,70-35-2837 0 0,1 3 696 0 0,-1 5-2102 0 0,-2 1-5622 0 0</inkml:trace>
  <inkml:trace contextRef="#ctx0" brushRef="#br0" timeOffset="920.05">1682 1 9154 0 0,'0'0'6073'0'0,"0"0"-4016"0"0,0 0-1409 0 0,0 0-5 0 0,0 0 213 0 0,0 0 140 0 0,0 0-28 0 0,0 0-96 0 0,0 0-105 0 0,2 32-112 0 0,6 101-116 0 0,-6 99 661 0 0,-11-8-1984 0 0,-2-197-894 0 0,-3-19-5851 0 0,8-5 3152 0 0,-1 1-6683 0 0</inkml:trace>
  <inkml:trace contextRef="#ctx0" brushRef="#br0" timeOffset="1078.728">1562 255 11971 0 0,'0'0'1944'0'0,"0"0"-656"0"0,0 0-136 0 0,0 0-271 0 0,0 0-225 0 0,0 0-112 0 0,212-70-200 0 0,-179 66-80 0 0,-4-3-136 0 0,1 7-128 0 0,-6-4-216 0 0,3 4-424 0 0,-7-4-1024 0 0,-9 4-8707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56 281 760 0 0,'0'0'1268'0'0,"0"0"55"0"0,0 0 360 0 0,0 0 445 0 0,0 0 252 0 0,0 0-110 0 0,0 0-422 0 0,0 0-490 0 0,0 0-394 0 0,0 0-265 0 0,0 0-138 0 0,2-1-81 0 0,159-2 4862 0 0,-129 3-5000 0 0,0-2-1 0 0,1-1 1 0 0,-1-1 0 0 0,0-2 0 0 0,17-5-342 0 0,-37 7 62 0 0,16-2 32 0 0,0-2 0 0 0,-1-1 0 0 0,0-1 0 0 0,0-1 0 0 0,-1-2 0 0 0,-1 0 0 0 0,0-2 0 0 0,13-11-94 0 0,-36 25 14 0 0,0 0 0 0 0,0 0 0 0 0,-1 0 0 0 0,1-1 1 0 0,-1 1-1 0 0,1-1 0 0 0,-1 1 0 0 0,1-1 0 0 0,-1 1 0 0 0,0-1 0 0 0,0 0 1 0 0,0 0-1 0 0,0 0 0 0 0,0 0 0 0 0,0 1 0 0 0,0-1 0 0 0,-1 0 0 0 0,1-1 1 0 0,-1 1-1 0 0,1 0 0 0 0,-1 0 0 0 0,0 0 0 0 0,0 0 0 0 0,0 0 1 0 0,0 0-1 0 0,0 0 0 0 0,0 0 0 0 0,-1 0 0 0 0,1-1 0 0 0,-1 1 0 0 0,1 0 1 0 0,-1 0-1 0 0,0 0 0 0 0,0 1 0 0 0,0-1 0 0 0,0 0 0 0 0,0 0 0 0 0,0 0 1 0 0,0 1-1 0 0,-1-1 0 0 0,1 1 0 0 0,-1-1 0 0 0,1 1 0 0 0,-1-1 1 0 0,1 1-1 0 0,-1 0 0 0 0,0 0 0 0 0,0 0 0 0 0,0 0 0 0 0,0 0 0 0 0,0 0 1 0 0,0 0-1 0 0,0 1 0 0 0,0-1 0 0 0,0 1 0 0 0,0-1 0 0 0,0 1 0 0 0,0 0 1 0 0,-1 0-15 0 0,-5-1-11 0 0,1 1 1 0 0,-1 1-1 0 0,1-1 1 0 0,-1 1-1 0 0,1 1 1 0 0,0-1-1 0 0,0 1 1 0 0,-1 0-1 0 0,1 1 1 0 0,1 0-1 0 0,-1 0 1 0 0,0 0-1 0 0,1 1 1 0 0,-1 0-1 0 0,1 0 1 0 0,0 1-1 0 0,1 0 1 0 0,-1 0-1 0 0,1 0 1 0 0,0 1-1 0 0,0-1 1 0 0,0 1-1 0 0,1 0 1 0 0,-3 5 10 0 0,-6 11-17 0 0,1 1 1 0 0,1-1-1 0 0,1 2 1 0 0,1-1-1 0 0,1 1 1 0 0,-3 20 16 0 0,2 1-17 0 0,2 1 1 0 0,3 1 0 0 0,1-1-1 0 0,3 1 1 0 0,1-1-1 0 0,3 1 17 0 0,30 265 35 0 0,-33-293-22 0 0,0 5-26 0 0,0-1 0 0 0,-1 0 0 0 0,-2 0 1 0 0,0 1-1 0 0,-1-1 0 0 0,-2 0 0 0 0,0-1 0 0 0,-1 1 0 0 0,-3 1 13 0 0,3-8-42 0 0,0-1-1 0 0,-2 1 1 0 0,0-1 0 0 0,-1-1-1 0 0,0 0 1 0 0,-1 0 0 0 0,0-1-1 0 0,-2 0 1 0 0,1-1 0 0 0,-1 0-1 0 0,-1-1 1 0 0,0 0-1 0 0,-1-1 1 0 0,0 0 0 0 0,0-2-1 0 0,-1 1 1 0 0,0-2 0 0 0,-1 0-1 0 0,0-1 1 0 0,0 0-1 0 0,0-1 1 0 0,0-1 0 0 0,-1-1-1 0 0,0 0 1 0 0,1-1 0 0 0,-13-1 42 0 0,26-1-1 0 0,0-1-1 0 0,0 0 1 0 0,0 0 0 0 0,0 0 0 0 0,0 0 0 0 0,1 0 0 0 0,-1-1 0 0 0,1 1 0 0 0,-1-1 0 0 0,1 0 0 0 0,-1 0-1 0 0,1 0 1 0 0,0 0 0 0 0,0 0 0 0 0,0 0 0 0 0,0-1 0 0 0,0 1 0 0 0,0-1 0 0 0,1 1 0 0 0,-1-1 0 0 0,1 1-1 0 0,0-1 1 0 0,0 0 0 0 0,0 0 0 0 0,0 0 0 0 0,0 0 0 0 0,0 0 0 0 0,1-1 1 0 0,-6-86-15 0 0,13 63 105 0 0,2 0-1 0 0,0 1 0 0 0,2 0 0 0 0,1 0 1 0 0,1 1-1 0 0,1 1 0 0 0,1 0 0 0 0,1 1 1 0 0,1 1-1 0 0,1 0 0 0 0,1 1 0 0 0,1 1 1 0 0,19-14-90 0 0,-22 16 80 0 0,9-8 47 0 0,1 1 0 0 0,1 1 0 0 0,1 1 0 0 0,1 2 0 0 0,1 0 0 0 0,12-4-127 0 0,50-5 128 0 0,-79 19 171 0 0,-8 6-3027 0 0,-1 3-7709 0 0,-2 2-1040 0 0</inkml:trace>
  <inkml:trace contextRef="#ctx0" brushRef="#br0" timeOffset="368.558">695 877 5961 0 0,'0'0'1673'0'0,"0"0"-317"0"0,0 0-33 0 0,0 0 127 0 0,0 0 3 0 0,0 0-150 0 0,0 0-239 0 0,0 0-211 0 0,0 0-133 0 0,0 0-23 0 0,0 0 3 0 0,0 0-1 0 0,0 0 31 0 0,-3 19 11 0 0,-8 54 9 0 0,8-54 44 0 0,3-19 4 0 0,0-26 2152 0 0,2 4-2751 0 0,2-1-1 0 0,0 1 1 0 0,1 1 0 0 0,1-1 0 0 0,1 1-1 0 0,1 0 1 0 0,1 0 0 0 0,4-6-199 0 0,-2 3 93 0 0,101-179 72 0 0,-100 194-2668 0 0,-11 22-5230 0 0,-2-3 330 0 0,1-6-2821 0 0</inkml:trace>
  <inkml:trace contextRef="#ctx0" brushRef="#br0" timeOffset="622.449">1120 752 6793 0 0,'0'0'3209'0'0,"0"0"-2201"0"0,0 0-376 0 0,0 0 65 0 0,0 0 39 0 0,0 0 32 0 0,0 0-136 0 0,0 0-200 0 0,0 0-192 0 0,0 0-128 0 0,0 0-80 0 0,0 0-120 0 0,0 0-72 0 0,0 0-176 0 0,48 166-264 0 0,-46-166-648 0 0,1 0-2273 0 0,-1 0-5817 0 0</inkml:trace>
  <inkml:trace contextRef="#ctx0" brushRef="#br0" timeOffset="849.373">1094 465 11194 0 0,'0'0'2097'0'0,"0"0"-657"0"0,0 0-352 0 0,0 0-343 0 0,0 0-337 0 0,0 0-192 0 0,0 0-216 0 0,0 0-72 0 0,0 0-8 0 0,0 0-104 0 0,0 0-232 0 0,0 0-369 0 0,0 0-567 0 0,0 0-2049 0 0,116 3-7497 0 0</inkml:trace>
  <inkml:trace contextRef="#ctx0" brushRef="#br0" timeOffset="1002.925">1591 531 5529 0 0,'0'0'3026'0'0,"0"0"-459"0"0,0 0-77 0 0,0 0-100 0 0,0 0-179 0 0,0 0-346 0 0,0 0-545 0 0,0 0-475 0 0,0 0-326 0 0,0 0-139 0 0,0 0-44 0 0,0 0-12 0 0,-21 15-56 0 0,-70 47-77 0 0,-8 27 131 0 0,96-85-325 0 0,0-1 1 0 0,0 1-1 0 0,1-1 1 0 0,-1 1 0 0 0,1 0-1 0 0,0 0 1 0 0,0 0-1 0 0,0 1 1 0 0,1-1 0 0 0,-1 0-1 0 0,1 0 1 0 0,0 1-1 0 0,0-1 1 0 0,1 1 0 0 0,-1-1-1 0 0,1 1 1 0 0,0-1 0 0 0,0 1-1 0 0,1-1 1 0 0,-1 1-1 0 0,1-1 1 0 0,0 1 0 0 0,0-1-1 0 0,0 1 1 0 0,1-1-1 0 0,0 0 1 0 0,0 0 0 0 0,0 0-1 0 0,0 0 1 0 0,0 0-1 0 0,1 0 1 0 0,0-1 0 0 0,0 1-1 0 0,3 2 3 0 0,3 0 5 0 0,1 0 0 0 0,0-1 0 0 0,0 0 0 0 0,0-1 0 0 0,0 0 0 0 0,1-1 0 0 0,0 0 0 0 0,0 0 0 0 0,0-1 1 0 0,0 0-1 0 0,0-1 0 0 0,0-1 0 0 0,5 0-5 0 0,97-14-395 0 0,-71-5-1479 0 0,-29 12-1379 0 0,-1 1-3485 0 0,-9 4-4665 0 0</inkml:trace>
  <inkml:trace contextRef="#ctx0" brushRef="#br0" timeOffset="1338.351">2105 130 16219 0 0,'0'0'2730'0'0,"0"0"-1251"0"0,0 0-589 0 0,0 0-93 0 0,0 0 22 0 0,0 0-11 0 0,0 0-109 0 0,0 0-116 0 0,0 0-79 0 0,0 0-36 0 0,0 0-20 0 0,0 0-54 0 0,0 0-86 0 0,6 20-72 0 0,17 66-55 0 0,-14 38 173 0 0,-10-74-280 0 0,30 232 168 0 0,-9-135-329 0 0,-14-136-751 0 0,-9-21-2053 0 0,-6-4-9 0 0,0-2-1131 0 0,2 7-1983 0 0,0 4-5106 0 0</inkml:trace>
  <inkml:trace contextRef="#ctx0" brushRef="#br0" timeOffset="1586.287">1891 513 10322 0 0,'0'0'2173'0'0,"0"0"-561"0"0,0 0-410 0 0,0 0-217 0 0,0 0-153 0 0,0 0-53 0 0,0 0-20 0 0,0 0-11 0 0,0 0 26 0 0,0 0-16 0 0,0 0-67 0 0,0 0-85 0 0,0 0-42 0 0,22 4-53 0 0,69 13-85 0 0,65-13 673 0 0,-57-5-748 0 0,-50-1-2471 0 0,0 2-7245 0 0,-42 0-2086 0 0</inkml:trace>
  <inkml:trace contextRef="#ctx0" brushRef="#br0" timeOffset="1839.988">2547 719 14243 0 0,'0'0'1290'0'0,"0"0"-409"0"0,0 0-81 0 0,0 0 45 0 0,0 0-15 0 0,0 0-109 0 0,0 0-199 0 0,0 0-218 0 0,0 0-150 0 0,0 0-90 0 0,0 0-54 0 0,0 0-62 0 0,5 30-60 0 0,15 93-104 0 0,-8-92-1061 0 0,-10-31 690 0 0,2 0-1808 0 0,-1-1-2294 0 0,0-2-6183 0 0</inkml:trace>
  <inkml:trace contextRef="#ctx0" brushRef="#br0" timeOffset="2102.462">2491 373 9930 0 0,'0'0'1272'0'0,"0"0"-687"0"0,0 0-249 0 0,0 0-152 0 0,0 0-176 0 0,0 0-376 0 0,0 0-361 0 0,0 0-399 0 0,0 0-1032 0 0,0 0-2521 0 0,0 0 1432 0 0</inkml:trace>
  <inkml:trace contextRef="#ctx0" brushRef="#br0" timeOffset="2363.259">2812 616 16115 0 0,'0'0'854'0'0,"0"0"-237"0"0,0 0 62 0 0,0 0 51 0 0,0 0-14 0 0,0 0-88 0 0,0 0-173 0 0,0 0-142 0 0,0 0-41 0 0,0 0-50 0 0,0 0-54 0 0,0 0-15 0 0,-10 33-72 0 0,-28 105-26 0 0,29-78 4 0 0,9-58-20 0 0,1 1 1 0 0,-1-1-1 0 0,1 0 0 0 0,0 1 1 0 0,0-1-1 0 0,0 0 1 0 0,0 0-1 0 0,0 0 0 0 0,0 0 1 0 0,1 0-1 0 0,-1 0 1 0 0,1 0-1 0 0,-1 0 0 0 0,1-1 1 0 0,0 1-1 0 0,0 0 1 0 0,-1-1-1 0 0,1 0 0 0 0,0 1 1 0 0,0-1-1 0 0,1 0 1 0 0,-1 0-1 0 0,0 0 0 0 0,0 0 1 0 0,1 0-1 0 0,-1-1 1 0 0,0 1-1 0 0,1-1 0 0 0,-1 1 1 0 0,0-1-1 0 0,1 0 1 0 0,-1 0-1 0 0,0 0 0 0 0,1 0 1 0 0,-1-1-1 0 0,1 1 0 0 0,-1-1 1 0 0,0 1-1 0 0,1-1 1 0 0,-1 0-1 0 0,0 0 0 0 0,0 0 1 0 0,0 0-1 0 0,0 0 1 0 0,0 0-1 0 0,1-1-39 0 0,7-3 152 0 0,1-1-1 0 0,-1 0 0 0 0,0 0 1 0 0,0-1-1 0 0,0 0 1 0 0,-1-1-1 0 0,-1 0 0 0 0,1-1 1 0 0,-1 0-1 0 0,0 0 1 0 0,-1-1-1 0 0,0 0 1 0 0,-1 0-1 0 0,0 0 0 0 0,-1-1 1 0 0,0 0-1 0 0,0 0 1 0 0,-1 0-1 0 0,-1-1 1 0 0,0 1-1 0 0,0-1 0 0 0,-1 0 1 0 0,-1 0-1 0 0,0-2-151 0 0,-1 12-11 0 0,0 0 1 0 0,0 0-1 0 0,-1 0 0 0 0,1 0 0 0 0,-1-1 0 0 0,0 1 0 0 0,1 0 0 0 0,-1 0 1 0 0,0 0-1 0 0,0 0 0 0 0,0 1 0 0 0,0-1 0 0 0,-1 0 0 0 0,1 0 0 0 0,0 0 1 0 0,-1 1-1 0 0,1-1 0 0 0,-1 1 0 0 0,0-1 0 0 0,0 1 0 0 0,1 0 1 0 0,-1 0-1 0 0,0 0 0 0 0,0 0 0 0 0,0 0 0 0 0,0 0 0 0 0,0 0 0 0 0,0 1 1 0 0,0-1-1 0 0,0 1 0 0 0,-1-1 0 0 0,1 1 0 0 0,0 0 0 0 0,0 0 0 0 0,0 0 1 0 0,-1 0-1 0 0,1 0 0 0 0,-1 1 11 0 0,-52 11-3309 0 0,45-6 1513 0 0,-8 4-7665 0 0,11-3-2852 0 0</inkml:trace>
  <inkml:trace contextRef="#ctx0" brushRef="#br0" timeOffset="2672.514">3154 756 12147 0 0,'0'0'2033'0'0,"0"0"-278"0"0,0 0-218 0 0,0 0-234 0 0,0 0-192 0 0,0 0-179 0 0,0 0-144 0 0,0 0-68 0 0,0 0-73 0 0,0 0-59 0 0,0 0-73 0 0,0 0-96 0 0,0 0-91 0 0,14-28-88 0 0,44-85-90 0 0,-14 47 20 0 0,-3 30-185 0 0,-38 66-412 0 0,-6 91 303 0 0,5-118 163 0 0,0 0-1 0 0,1 1 1 0 0,-1-1-1 0 0,1 0 1 0 0,0 0-1 0 0,0 0 1 0 0,0-1-1 0 0,0 1 1 0 0,0-1 0 0 0,1 0-1 0 0,-1 0 1 0 0,1 0-1 0 0,-1 0 1 0 0,1 0-1 0 0,0-1 1 0 0,0 1-1 0 0,-1-1 1 0 0,1 0-1 0 0,0-1 1 0 0,0 1-1 0 0,0-1 1 0 0,0 1-1 0 0,0-1 1 0 0,0 0-1 0 0,0-1 1 0 0,1 1-1 0 0,-1-1 1 0 0,-1 0-1 0 0,1 1 1 0 0,0-2-1 0 0,0 1 1 0 0,0 0 0 0 0,0-1-1 0 0,-1 0 1 0 0,3-1-39 0 0,4-2 74 0 0,0-1 0 0 0,0 0 0 0 0,0-1 0 0 0,-1 0 0 0 0,0 0 0 0 0,0-1 0 0 0,0 0 0 0 0,-1-1 0 0 0,-1 0 1 0 0,1 0-1 0 0,-1 0 0 0 0,-1-1 0 0 0,0 0 0 0 0,0-1 0 0 0,-1 1 0 0 0,0-2-74 0 0,-4 9-723 0 0,2-6-246 0 0,-2 7-2680 0 0,2 1-3392 0 0,-2 1-5031 0 0</inkml:trace>
  <inkml:trace contextRef="#ctx0" brushRef="#br0" timeOffset="3317.256">3828 505 10002 0 0,'0'0'5876'0'0,"0"0"-3210"0"0,0 0-1032 0 0,0 0-251 0 0,0 0-310 0 0,0 0-261 0 0,0 0-329 0 0,0 0-246 0 0,0 0-76 0 0,0 0-41 0 0,0 0-36 0 0,0 0-15 0 0,0 0-1 0 0,-24 20-33 0 0,-76 62-10 0 0,96-80-28 0 0,-1 1 0 0 0,1 1-1 0 0,-1-1 1 0 0,1 1 0 0 0,0-1 0 0 0,0 1 0 0 0,1 0 0 0 0,-1 1-1 0 0,1-1 1 0 0,0 1 0 0 0,0-1 0 0 0,0 1 0 0 0,1 0-1 0 0,-1 0 1 0 0,0 4 3 0 0,-1 4-15 0 0,3-12 14 0 0,1 0-1 0 0,-1 1 0 0 0,1-1 1 0 0,-1 0-1 0 0,1 1 0 0 0,-1-1 1 0 0,1 0-1 0 0,0 1 0 0 0,0-1 1 0 0,-1 1-1 0 0,1-1 0 0 0,0 0 1 0 0,1 1-1 0 0,-1-1 0 0 0,0 1 1 0 0,0-1-1 0 0,1 0 0 0 0,-1 1 1 0 0,0-1-1 0 0,1 1 0 0 0,-1-1 0 0 0,1 0 1 0 0,0 0-1 0 0,-1 1 0 0 0,1-1 1 0 0,0 0-1 0 0,0 0 0 0 0,0 0 1 0 0,0 0-1 0 0,0 0 0 0 0,0 0 1 0 0,0 0-1 0 0,0 0 0 0 0,0 0 1 0 0,1-1-1 0 0,-1 1 0 0 0,0 0 1 0 0,0-1-1 0 0,1 1 0 0 0,-1-1 1 0 0,0 1-1 0 0,1-1 0 0 0,-1 0 1 0 0,1 1-1 0 0,-1-1 0 0 0,0 0 1 0 0,1 0-1 0 0,-1 0 0 0 0,1 0 1 0 0,-1 0 1 0 0,75-13 181 0 0,-59 5-129 0 0,0-2 1 0 0,0 0-1 0 0,-1 0 0 0 0,0-1 1 0 0,-1-1-1 0 0,-1-1 1 0 0,0 0-1 0 0,0-1 1 0 0,2-4-53 0 0,23-23 136 0 0,-36 74-447 0 0,-3-24 308 0 0,10 83-119 0 0,-9-89 121 0 0,0 0-1 0 0,0-1 1 0 0,0 1 0 0 0,0 0 0 0 0,0-1 0 0 0,1 1 0 0 0,-1-1 0 0 0,1 0 0 0 0,0 1 0 0 0,0-1 0 0 0,0 0 0 0 0,0 0 0 0 0,0 0 0 0 0,0 0 0 0 0,0-1 0 0 0,1 1-1 0 0,-1-1 1 0 0,1 1 0 0 0,-1-1 0 0 0,1 0 0 0 0,0 0 0 0 0,-1 0 0 0 0,1 0 0 0 0,0 0 0 0 0,0-1 0 0 0,0 1 0 0 0,-1-1 0 0 0,1 0 0 0 0,0 0 0 0 0,2 0 1 0 0,4 0 37 0 0,-1 0 1 0 0,1-1 0 0 0,0 0-1 0 0,-1 0 1 0 0,1-1 0 0 0,-1 0-1 0 0,1-1 1 0 0,-1 0-1 0 0,0 0 1 0 0,0-1 0 0 0,0 0-1 0 0,-1 0 1 0 0,6-5-38 0 0,12-7 197 0 0,-1-2 1 0 0,-1-1-1 0 0,0-1 1 0 0,-2 0-1 0 0,0-2 0 0 0,-1-1 1 0 0,-2 0-1 0 0,0-1 0 0 0,-1-1 1 0 0,-2-1-1 0 0,0 0 1 0 0,-2-1-1 0 0,3-11-197 0 0,-8 20-38 0 0,0 0 1 0 0,-2 0-1 0 0,0-1 1 0 0,-1 1-1 0 0,-1-1 1 0 0,-1 0-1 0 0,0-1 1 0 0,-2 1-1 0 0,0 0 1 0 0,-1-1-1 0 0,-1 1 1 0 0,0 0-1 0 0,-2 0 1 0 0,0-1-1 0 0,-2 2 1 0 0,0-3 37 0 0,4 17-19 0 0,-1 1-1 0 0,1-1 1 0 0,-1 1 0 0 0,0 0-1 0 0,0 0 1 0 0,0-1 0 0 0,0 1-1 0 0,0 0 1 0 0,-1 1 0 0 0,1-1-1 0 0,-1 0 1 0 0,0 1 0 0 0,0-1-1 0 0,0 1 1 0 0,0 0 0 0 0,0 0-1 0 0,-1 0 1 0 0,1 1 0 0 0,0-1-1 0 0,-1 1 1 0 0,1 0 0 0 0,-1 0-1 0 0,0 0 1 0 0,1 0 0 0 0,-1 0-1 0 0,0 1 1 0 0,0 0 0 0 0,1 0 0 0 0,-1 0-1 0 0,0 0 1 0 0,0 0 0 0 0,1 1-1 0 0,-1 0 1 0 0,0-1 0 0 0,1 2-1 0 0,-1-1 1 0 0,1 0 0 0 0,-1 1-1 0 0,1-1 1 0 0,0 1 0 0 0,-1 0-1 0 0,1 0 1 0 0,-2 2 19 0 0,-7 8 4 0 0,0 0 1 0 0,0 1-1 0 0,1 1 0 0 0,1 0 1 0 0,0 0-1 0 0,1 1 0 0 0,1 0 0 0 0,0 0 1 0 0,1 1-1 0 0,0 0 0 0 0,2 1 1 0 0,0-1-1 0 0,0 1 0 0 0,2 0 1 0 0,0 0-1 0 0,1 0 0 0 0,1 1 1 0 0,0-1-1 0 0,2 9-4 0 0,1 6 45 0 0,1 1-1 0 0,1-1 1 0 0,2 0 0 0 0,1-1 0 0 0,1 0-1 0 0,2 0 1 0 0,1 0 0 0 0,2-1 0 0 0,0-1-1 0 0,4 2-44 0 0,-3-5-91 0 0,1 0 0 0 0,1-2-1 0 0,1 0 1 0 0,1 0-1 0 0,2-2 1 0 0,0-1-1 0 0,1 0 1 0 0,1-1-1 0 0,0-2 1 0 0,2 0 0 0 0,0-1-1 0 0,1-2 1 0 0,1 0-1 0 0,4 0 92 0 0,-6-7-2282 0 0,-7-5-4023 0 0,-3-2-6131 0 0</inkml:trace>
  <inkml:trace contextRef="#ctx0" brushRef="#br0" timeOffset="8655.043">6484 726 5297 0 0,'0'0'1432'0'0,"0"0"-569"0"0,0 0-27 0 0,0 0 418 0 0,0 0 281 0 0,0 0 12 0 0,0 0-208 0 0,0 0-419 0 0,0 0-302 0 0,0 0-108 0 0,0 0-64 0 0,0 0-39 0 0,0 0-9 0 0,1 15-3 0 0,-1 5-53 0 0,1 11-290 0 0,-1 6 6614 0 0,1-53-6552 0 0,1 1-1 0 0,1-1 1 0 0,0 0-1 0 0,1 1 0 0 0,0 0 1 0 0,1 0-1 0 0,1 0 1 0 0,1 0-1 0 0,0 1 0 0 0,1 0 1 0 0,0 1-1 0 0,1 0 1 0 0,0 0-1 0 0,1 1 0 0 0,1 0 1 0 0,0 0-1 0 0,1 1 1 0 0,0 1-1 0 0,0 0 0 0 0,1 1 1 0 0,0 0-1 0 0,1 1 1 0 0,0 0-1 0 0,0 1 1 0 0,1 1-1 0 0,6-2-113 0 0,-21 7-5 0 0,1 1 0 0 0,0-1-1 0 0,0 0 1 0 0,-1 1 0 0 0,1-1 0 0 0,0 1-1 0 0,0-1 1 0 0,0 1 0 0 0,0-1 0 0 0,0 1 0 0 0,0-1-1 0 0,0 1 1 0 0,0 0 0 0 0,0 0 0 0 0,0-1-1 0 0,0 1 1 0 0,0 0 0 0 0,0 0 0 0 0,0 0 0 0 0,0 0-1 0 0,0 0 1 0 0,0 0 0 0 0,0 1 0 0 0,0-1 0 0 0,0 0-1 0 0,0 0 1 0 0,0 1 0 0 0,0-1 0 0 0,0 1-1 0 0,0-1 1 0 0,0 1 0 0 0,0-1 0 0 0,0 1 0 0 0,0 0-1 0 0,-1-1 1 0 0,1 1 0 0 0,0 0 0 0 0,0-1-1 0 0,-1 1 1 0 0,1 0 0 0 0,-1 0 0 0 0,1 0 0 0 0,0 0-1 0 0,-1 0 1 0 0,0 0 0 0 0,1 0 0 0 0,-1 0 0 0 0,1 0-1 0 0,-1 0 1 0 0,0 0 0 0 0,0 0 0 0 0,0 0-1 0 0,0 0 1 0 0,0 0 0 0 0,0 0 0 0 0,0 0 0 0 0,0 0 5 0 0,1 79-1407 0 0,9-70-1578 0 0,-4-9-7175 0 0,-4-1-1509 0 0</inkml:trace>
  <inkml:trace contextRef="#ctx0" brushRef="#br0" timeOffset="9003.261">7164 509 6337 0 0,'0'0'2664'0'0,"0"0"-504"0"0,0 0-189 0 0,0 0-37 0 0,0 0-146 0 0,0 0-253 0 0,0 0-262 0 0,0 0-200 0 0,0 0-177 0 0,0 0-154 0 0,0 0-82 0 0,0 0-101 0 0,0 0-85 0 0,-2-10-69 0 0,-6-32-81 0 0,7 41-311 0 0,0 0 0 0 0,1 1 0 0 0,-1-1 0 0 0,1 0 0 0 0,-1 0 0 0 0,0 1 0 0 0,0-1 0 0 0,1 1 0 0 0,-1-1 0 0 0,0 1 0 0 0,0-1 0 0 0,0 1 0 0 0,0-1 0 0 0,1 1 0 0 0,-1 0 0 0 0,0 0 0 0 0,0-1 0 0 0,0 1 0 0 0,0 0 0 0 0,0 0 0 0 0,0 0 0 0 0,0 0 1 0 0,0 0-1 0 0,0 0 0 0 0,0 0 0 0 0,0 0 0 0 0,0 0 0 0 0,1 1 0 0 0,-1-1 0 0 0,0 0 0 0 0,0 1 0 0 0,0-1 0 0 0,0 0 0 0 0,0 1 0 0 0,1-1 0 0 0,-1 1 0 0 0,0-1 0 0 0,0 1 0 0 0,1 0 0 0 0,-1-1 0 0 0,0 1 0 0 0,1 0 0 0 0,-1-1 0 0 0,0 1 0 0 0,1 0-13 0 0,-2 0 20 0 0,-11 10 0 0 0,0 0-1 0 0,0 1 1 0 0,1 0-1 0 0,1 1 0 0 0,0 1 1 0 0,0 0-1 0 0,2 0 1 0 0,-1 1-1 0 0,2 0 0 0 0,0 0 1 0 0,-2 8-20 0 0,-3 72-50 0 0,15-91 50 0 0,0 0 0 0 0,0 0 0 0 0,1-1 0 0 0,-1 1 0 0 0,1-1 0 0 0,0 1 0 0 0,0-1 0 0 0,1 0 0 0 0,-1 0 0 0 0,0 0 0 0 0,1 0 0 0 0,0-1 0 0 0,0 0 0 0 0,0 0 0 0 0,0 0 0 0 0,0 0 0 0 0,0 0 0 0 0,0-1-1 0 0,1 0 1 0 0,-1 1 0 0 0,1-2 0 0 0,-1 1 0 0 0,0-1 0 0 0,1 1 0 0 0,2-1 0 0 0,-7 0-5 0 0,29 3-294 0 0,-1-1 0 0 0,1-1 0 0 0,-1-2-1 0 0,1 0 1 0 0,-1-2 0 0 0,24-6 299 0 0,-38 2-1700 0 0,-7 4-964 0 0,0 0-3424 0 0,-1 2-5544 0 0</inkml:trace>
  <inkml:trace contextRef="#ctx0" brushRef="#br0" timeOffset="9441.219">7484 752 0 0 0,'0'0'2311'0'0,"0"0"306"0"0,0 0 3 0 0,0 0-203 0 0,0 0-253 0 0,0 0-229 0 0,0 0-282 0 0,0 0-282 0 0,0 0-259 0 0,0 0-216 0 0,0 0-176 0 0,0 0-148 0 0,0 0-72 0 0,30 0-58 0 0,91-1-26 0 0,-71-10 340 0 0,-45 7-662 0 0,0 0 0 0 0,0-1 0 0 0,-1 1-1 0 0,1-1 1 0 0,-1 0 0 0 0,0-1 0 0 0,0 1 0 0 0,-1-1-1 0 0,0 0 1 0 0,0 1 0 0 0,0-1 0 0 0,0-1 0 0 0,-1 1-1 0 0,0 0 1 0 0,-1-1 0 0 0,1 1 0 0 0,-1-1 0 0 0,0 1-1 0 0,-1-1 1 0 0,0 1 0 0 0,0-7-94 0 0,-2 10-27 0 0,0 1-1 0 0,0-1 1 0 0,0 0-1 0 0,-1 1 1 0 0,1 0 0 0 0,-1-1-1 0 0,0 1 1 0 0,1 0-1 0 0,-1 0 1 0 0,0 0 0 0 0,0 1-1 0 0,-1-1 1 0 0,1 1 0 0 0,0 0-1 0 0,0 0 1 0 0,-1 0-1 0 0,1 0 1 0 0,0 0 0 0 0,-1 1-1 0 0,1-1 1 0 0,-1 1 0 0 0,1 0-1 0 0,-1 0 1 0 0,1 0-1 0 0,0 1 1 0 0,-1-1 0 0 0,1 1-1 0 0,-1 0 1 0 0,1 0-1 0 0,0 0 1 0 0,0 0 0 0 0,-1 1 27 0 0,-7 2-26 0 0,1 1 1 0 0,0 0 0 0 0,0 1-1 0 0,0 0 1 0 0,1 1-1 0 0,0 0 1 0 0,0 0 0 0 0,1 1-1 0 0,0 0 1 0 0,0 0-1 0 0,1 1 1 0 0,0 0 0 0 0,0 0-1 0 0,1 0 1 0 0,1 1-1 0 0,-1 0 1 0 0,2 1 0 0 0,-1-1-1 0 0,1 1 1 0 0,1-1-1 0 0,0 1 1 0 0,0 0 0 0 0,1 1-1 0 0,0 4 26 0 0,4-10-22 0 0,0-1 0 0 0,0 0 0 0 0,0 1 0 0 0,1-1 0 0 0,0 0-1 0 0,0 0 1 0 0,0-1 0 0 0,0 1 0 0 0,1-1 0 0 0,0 0 0 0 0,0 1 0 0 0,0-1-1 0 0,0-1 1 0 0,1 1 0 0 0,-1-1 0 0 0,1 0 0 0 0,0 0 0 0 0,0 0 0 0 0,0-1-1 0 0,0 1 1 0 0,1-1 0 0 0,-1 0 0 0 0,0-1 0 0 0,1 0 0 0 0,0 0 0 0 0,-1 0 0 0 0,1 0-1 0 0,0-1 1 0 0,-1 0 0 0 0,5 0 22 0 0,72 0-1430 0 0,-29-7-5228 0 0,-37 3-4167 0 0</inkml:trace>
  <inkml:trace contextRef="#ctx0" brushRef="#br0" timeOffset="9825.21">8303 516 12203 0 0,'0'0'2141'0'0,"0"0"-690"0"0,0 0-345 0 0,0 0-143 0 0,0 0-92 0 0,0 0-125 0 0,0 0-156 0 0,0 0-166 0 0,-32 15-129 0 0,-97 45-91 0 0,75-28 47 0 0,53-31-248 0 0,0-1 0 0 0,0 1 1 0 0,0-1-1 0 0,0 1 0 0 0,0 0 1 0 0,0 0-1 0 0,0 0 1 0 0,0 0-1 0 0,0-1 0 0 0,0 1 1 0 0,0 0-1 0 0,1 0 0 0 0,-1 0 1 0 0,0 1-1 0 0,1-1 1 0 0,-1 0-1 0 0,1 0 0 0 0,-1 0 1 0 0,1 0-1 0 0,0 1 0 0 0,-1-1 1 0 0,1 0-1 0 0,0 0 1 0 0,0 1-1 0 0,0-1 0 0 0,0 0 1 0 0,0 0-1 0 0,0 1 0 0 0,0-1 1 0 0,0 0-1 0 0,1 0 1 0 0,-1 1-1 0 0,0-1 0 0 0,1 0 1 0 0,-1 0-1 0 0,1 0 0 0 0,-1 0 1 0 0,1 0-1 0 0,0 0 1 0 0,-1 0-1 0 0,1 0 0 0 0,0 0 1 0 0,0 0-1 0 0,0 0 1 0 0,0 0-1 0 0,0 0 0 0 0,0 0 1 0 0,0-1-1 0 0,0 1 0 0 0,0 0 1 0 0,0-1-1 0 0,0 1 1 0 0,0-1-1 0 0,0 1 0 0 0,0-1 1 0 0,1 1-1 0 0,-1-1 0 0 0,0 0 1 0 0,0 0-1 0 0,1 0 1 0 0,-1 0-1 0 0,1 0-3 0 0,37 7 106 0 0,-32-7-99 0 0,-1 0-1 0 0,1 1 0 0 0,0-1 1 0 0,0 1-1 0 0,-1 1 0 0 0,1-1 1 0 0,-1 1-1 0 0,1 0 0 0 0,-1 1 0 0 0,0-1 1 0 0,0 1-1 0 0,0 1 0 0 0,0-1 1 0 0,-1 1-1 0 0,1 0 0 0 0,-1 0 1 0 0,0 1-1 0 0,0-1 0 0 0,0 1 1 0 0,-1 0-1 0 0,0 1 0 0 0,3 4-6 0 0,-5-6 73 0 0,-1 1-1 0 0,1-1 1 0 0,-1 1 0 0 0,-1-1-1 0 0,1 1 1 0 0,-1 0-1 0 0,0-1 1 0 0,0 1 0 0 0,0 0-1 0 0,0-1 1 0 0,-1 1-1 0 0,0 0 1 0 0,0-1 0 0 0,0 1-1 0 0,-1-1 1 0 0,1 1-1 0 0,-1-1 1 0 0,0 0-1 0 0,0 0 1 0 0,-1 0 0 0 0,1 0-1 0 0,-1 0 1 0 0,0 0-1 0 0,0-1 1 0 0,0 1 0 0 0,0-1-1 0 0,-1 0 1 0 0,-2 2-73 0 0,-113 69 1969 0 0,107-69-1921 0 0,-1 0 0 0 0,1-1-1 0 0,-1-1 1 0 0,0 0-1 0 0,0-1 1 0 0,0 0-1 0 0,0-1 1 0 0,0 0 0 0 0,-1-1-48 0 0,11 0-291 0 0,-16-3-3 0 0,12-9-7279 0 0,7 9-4302 0 0</inkml:trace>
  <inkml:trace contextRef="#ctx0" brushRef="#br0" timeOffset="4171.869">5164 273 3969 0 0,'0'0'4129'0'0,"0"0"-1423"0"0,0 0-698 0 0,0 0-310 0 0,0 0-270 0 0,0 0-260 0 0,0 0-254 0 0,0 0-127 0 0,0 0-64 0 0,0 0 21 0 0,0 0 32 0 0,0 0-103 0 0,0 0-77 0 0,27-5-71 0 0,84-16-59 0 0,-3-15 629 0 0,-98 32-1012 0 0,1-1 0 0 0,-1 0 0 0 0,0 0 0 0 0,0-1 0 0 0,-1 0 0 0 0,0-1 0 0 0,0 0 0 0 0,0-1 0 0 0,-1 1 0 0 0,0-2 0 0 0,-1 1 0 0 0,0-1 0 0 0,0 0 0 0 0,-1 0 0 0 0,0-1 0 0 0,1-1-83 0 0,-20 88 405 0 0,1 169-381 0 0,11-148-22 0 0,-5 0 1 0 0,-3-1 0 0 0,-5 0-1 0 0,-4 0 1 0 0,-23 68-3 0 0,33-141-32 0 0,0-1 0 0 0,-2 0 0 0 0,-1 0 0 0 0,0-1 1 0 0,-2 0-1 0 0,-1-1 0 0 0,0 0 0 0 0,-1-1 0 0 0,-2-1 0 0 0,0 0 0 0 0,0-2 1 0 0,-2 0-1 0 0,0 0 0 0 0,-1-2 0 0 0,-1-1 0 0 0,0 0 0 0 0,-1-2 0 0 0,0 0 0 0 0,-15 4 32 0 0,32-14-8 0 0,1 0 0 0 0,0-1-1 0 0,-1 1 1 0 0,1-1 0 0 0,-1-1-1 0 0,0 1 1 0 0,1-1-1 0 0,-1 1 1 0 0,0-1 0 0 0,1 0-1 0 0,-1-1 1 0 0,0 1-1 0 0,1-1 1 0 0,-1 0 0 0 0,1 0-1 0 0,-1-1 1 0 0,1 1-1 0 0,0-1 1 0 0,-1 0 0 0 0,1 0-1 0 0,0 0 1 0 0,0-1-1 0 0,0 0 1 0 0,1 1 0 0 0,-1-1-1 0 0,1-1 1 0 0,-1 1-1 0 0,1 0 1 0 0,0-1 0 0 0,0 0-1 0 0,1 1 1 0 0,-1-1 0 0 0,1 0-1 0 0,0 0 1 0 0,0-1-1 0 0,0 1 1 0 0,0 0 0 0 0,1-1-1 0 0,-1 1 1 0 0,1-1-1 0 0,0-3 9 0 0,0-2 17 0 0,1 0 1 0 0,1 0-1 0 0,-1 1 0 0 0,1-1 0 0 0,1 0 0 0 0,0 1 0 0 0,0-1 0 0 0,1 1 0 0 0,0 0 0 0 0,1 0 0 0 0,0 0 0 0 0,0 0 0 0 0,1 0 0 0 0,0 1 0 0 0,1 0 0 0 0,-1 0 0 0 0,1 1 0 0 0,1-1 0 0 0,3-2-17 0 0,33-32 114 0 0,2 2-1 0 0,2 2 0 0 0,1 2 0 0 0,2 2 1 0 0,2 2-1 0 0,0 3 0 0 0,53-21-113 0 0,-48 21 18 0 0,-14 8-321 0 0,39-23-1672 0 0,-57 25-2521 0 0,-4-4-3472 0 0,-15 15-2378 0 0</inkml:trace>
  <inkml:trace contextRef="#ctx0" brushRef="#br0" timeOffset="8074.259">5969 597 0 0 0,'0'0'1200'0'0,"0"0"399"0"0,0 0 152 0 0,0 0-2 0 0,0 0-46 0 0,2 6 9596 0 0,-3-3-11467 0 0,-10 12 301 0 0,0 0 0 0 0,1 1 0 0 0,0 0 0 0 0,2 0-1 0 0,0 1 1 0 0,0 0 0 0 0,-3 14-133 0 0,9-23-6 0 0,-1 0 0 0 0,1 1 0 0 0,0-1 0 0 0,1 1 0 0 0,0 0 0 0 0,0-1 0 0 0,1 1 0 0 0,0 0 0 0 0,0-1 0 0 0,2 9 6 0 0,2-13 42 0 0,-1 0 0 0 0,1 0 0 0 0,0-1 0 0 0,0 0 0 0 0,1 1 0 0 0,-1-2 0 0 0,1 1 0 0 0,-1 0 0 0 0,1-1 0 0 0,0 0 0 0 0,0 0 0 0 0,0 0 0 0 0,0-1 0 0 0,0 0 0 0 0,0 0 0 0 0,0 0 0 0 0,1 0 0 0 0,-1-1 0 0 0,0 0 0 0 0,0 0 0 0 0,1-1 0 0 0,-1 1 0 0 0,0-1 0 0 0,0 0 0 0 0,0 0 0 0 0,0-1 0 0 0,0 0 0 0 0,0 1 0 0 0,3-3-42 0 0,20-6 329 0 0,0-1 1 0 0,-1-2 0 0 0,0 0 0 0 0,-1-2 0 0 0,-1-1 0 0 0,16-13-330 0 0,-38 28 31 0 0,-1-1 1 0 0,1 1 0 0 0,-1-1 0 0 0,0 0 0 0 0,1 0 0 0 0,-1 0-1 0 0,0 0 1 0 0,0 0 0 0 0,0 0 0 0 0,0-1 0 0 0,-1 1 0 0 0,1-1-1 0 0,0 1 1 0 0,-1-1 0 0 0,0 0 0 0 0,0 1 0 0 0,0-1 0 0 0,0 0-1 0 0,0 0 1 0 0,0 0 0 0 0,-1 0 0 0 0,1 0 0 0 0,-1 0 0 0 0,0 0-1 0 0,0 1 1 0 0,0-1 0 0 0,0 0 0 0 0,-1 0 0 0 0,1 0 0 0 0,-1 0 0 0 0,0 0-1 0 0,0 0 1 0 0,0 0 0 0 0,0 1 0 0 0,0-1 0 0 0,0 0 0 0 0,-1 1-1 0 0,1-1 1 0 0,-3-1-32 0 0,-14-6-158 0 0,0 1 0 0 0,-1 0-1 0 0,0 2 1 0 0,-1 0 0 0 0,0 1 0 0 0,0 1-1 0 0,0 1 1 0 0,0 1 0 0 0,-1 1 0 0 0,-1 0 158 0 0,13 1-191 0 0,-59 1-2851 0 0,47 6-451 0 0,2 4-3297 0 0,10-5-2553 0 0</inkml:trace>
  <inkml:trace contextRef="#ctx0" brushRef="#br0" timeOffset="31828.188">373 1753 8122 0 0,'0'0'1761'0'0,"0"0"-334"0"0,0 0-158 0 0,0 0-5 0 0,0 0 48 0 0,0 0-104 0 0,0 0-294 0 0,0 0-315 0 0,0 0-220 0 0,0 0-43 0 0,0 0 82 0 0,-1 17 75 0 0,-2 104 452 0 0,2 257 698 0 0,0-338-1570 0 0,-2-1-1 0 0,-1 1 1 0 0,-2-1 0 0 0,-2 0-1 0 0,-2-1 1 0 0,-9 24-73 0 0,2-35 340 0 0,3-47 324 0 0,15-10-641 0 0,1 0-1 0 0,1 0 0 0 0,2 0 0 0 0,1 1 1 0 0,1-1-1 0 0,2 1 0 0 0,0 1 0 0 0,2 0 1 0 0,2 0-1 0 0,10-18-22 0 0,7-20 12 0 0,-13 21-6 0 0,1 0 0 0 0,3 2 0 0 0,2 0 0 0 0,2 2 0 0 0,1 0 0 0 0,2 2 0 0 0,2 1-1 0 0,1 1 1 0 0,36-31-6 0 0,-5 41 100 0 0,-60 28-88 0 0,0 1 0 0 0,0-1-1 0 0,0 1 1 0 0,0-1 0 0 0,-1 1-1 0 0,1 0 1 0 0,0 0 0 0 0,-1 0-1 0 0,0 0 1 0 0,1 0-1 0 0,-1 0 1 0 0,0 0 0 0 0,0 1-1 0 0,0-1 1 0 0,0 0 0 0 0,-1 1-1 0 0,1-1 1 0 0,-1 0 0 0 0,1 1-1 0 0,-1-1 1 0 0,0 1 0 0 0,0 1-12 0 0,1-1 22 0 0,2 23 38 0 0,-2 0 0 0 0,0 1-1 0 0,-1-1 1 0 0,-2 0 0 0 0,-1 0-1 0 0,-1 0 1 0 0,-1 0 0 0 0,-1 0-1 0 0,-1-1 1 0 0,-2 0 0 0 0,0-1-1 0 0,-9 15-59 0 0,10-23-51 0 0,0-1 0 0 0,-2 0 0 0 0,0-1 0 0 0,0 0-1 0 0,-1-1 1 0 0,-1 0 0 0 0,0 0 0 0 0,-1-1 0 0 0,-1-1-1 0 0,0 0 1 0 0,0-1 0 0 0,-1-1 0 0 0,0 0 0 0 0,0-1-1 0 0,-1 0 1 0 0,0-1 0 0 0,-1-1 0 0 0,-4 0 51 0 0,-33-1-2337 0 0,38-10-931 0 0,4-5-3355 0 0,9 3-4141 0 0</inkml:trace>
  <inkml:trace contextRef="#ctx0" brushRef="#br0" timeOffset="32472.175">744 2030 1296 0 0,'0'0'2413'0'0,"0"0"-87"0"0,0 0 53 0 0,0 0-101 0 0,0 0-241 0 0,0 0-228 0 0,0 0-266 0 0,0 0-216 0 0,0 0-176 0 0,0 0-176 0 0,0 0-167 0 0,0 0-103 0 0,0 0-79 0 0,33 1-65 0 0,100 6-30 0 0,-73-17 219 0 0,-52 4-564 0 0,12-5-22 0 0,-2-1 0 0 0,1-1 0 0 0,-2-1 1 0 0,1 0-1 0 0,-2-2 0 0 0,0 0 0 0 0,-1 0 0 0 0,-1-1 0 0 0,0-1 0 0 0,-2-1 0 0 0,0 0 1 0 0,-1 0-1 0 0,0-1 0 0 0,4-14-164 0 0,-11 24 5 0 0,-1 0 0 0 0,0-1 1 0 0,0 1-1 0 0,-1-1 0 0 0,-1 0 0 0 0,0 1 1 0 0,0-1-1 0 0,-1 0 0 0 0,0 1 0 0 0,-1-1-5 0 0,0 7-9 0 0,1 0 0 0 0,-1 1-1 0 0,1-1 1 0 0,-1 1-1 0 0,0-1 1 0 0,-1 1 0 0 0,1 0-1 0 0,-1-1 1 0 0,1 1-1 0 0,-1 0 1 0 0,0 0 0 0 0,0 0-1 0 0,0 0 1 0 0,-1 0-1 0 0,1 1 1 0 0,-1-1 0 0 0,1 1-1 0 0,-1-1 1 0 0,0 1-1 0 0,0 0 1 0 0,0 0 0 0 0,0 0-1 0 0,0 1 1 0 0,-1-1-1 0 0,1 1 1 0 0,0-1 0 0 0,-1 1-1 0 0,1 0 1 0 0,-1 1-1 0 0,-2-1 10 0 0,-6 0-19 0 0,0 0 0 0 0,0 2 0 0 0,0-1 0 0 0,0 2 0 0 0,0 0 0 0 0,1 0 0 0 0,-1 1 0 0 0,1 0-1 0 0,-1 1 1 0 0,1 0 0 0 0,0 1 0 0 0,0 0 0 0 0,1 1 0 0 0,0 0 0 0 0,0 1 0 0 0,0 0 0 0 0,1 0-1 0 0,0 1 1 0 0,0 0 0 0 0,1 1 0 0 0,0 0 0 0 0,0 0 0 0 0,1 1 0 0 0,1 0 0 0 0,0 0 0 0 0,0 0-1 0 0,-3 9 20 0 0,7-17 2 0 0,1 1-1 0 0,0-1 0 0 0,0 1 0 0 0,0 0 0 0 0,0-1 0 0 0,0 1 1 0 0,0 0-1 0 0,1-1 0 0 0,-1 1 0 0 0,1 0 0 0 0,0 0 0 0 0,0 0 1 0 0,0-1-1 0 0,0 1 0 0 0,0 0 0 0 0,1 0 0 0 0,-1 0 0 0 0,1-1 0 0 0,0 1 1 0 0,0 0-1 0 0,0-1 0 0 0,0 1 0 0 0,0-1 0 0 0,0 1 0 0 0,1-1 1 0 0,-1 1-1 0 0,1-1 0 0 0,0 0 0 0 0,0 0 0 0 0,0 0 0 0 0,0 0 1 0 0,0 0-1 0 0,0 0 0 0 0,0-1 0 0 0,1 1 0 0 0,-1-1 0 0 0,0 1 1 0 0,1-1-1 0 0,2 1-1 0 0,20 5 28 0 0,0-2 0 0 0,0 0 1 0 0,0-2-1 0 0,0-1 1 0 0,1 0-1 0 0,-1-2 0 0 0,1-1 1 0 0,5-2-29 0 0,-6 2-3 0 0,184-10 89 0 0,-208 11-80 0 0,1 0-1 0 0,0 0 0 0 0,0 0 0 0 0,0 0 0 0 0,0 0 0 0 0,0 0 0 0 0,0 1 0 0 0,0-1 0 0 0,0 1 0 0 0,0-1 0 0 0,0 1 0 0 0,-1 0 0 0 0,1 0 0 0 0,0 0 0 0 0,0 0 0 0 0,-1 0 0 0 0,1 0 0 0 0,-1 0 0 0 0,1 0 0 0 0,-1 1 0 0 0,1-1 0 0 0,-1 1 0 0 0,0-1 0 0 0,0 1 0 0 0,0-1 0 0 0,0 1 0 0 0,0 0 0 0 0,0 0 0 0 0,0-1 0 0 0,0 1 0 0 0,-1 0 0 0 0,1 0 0 0 0,-1 0 0 0 0,1 0 0 0 0,-1 0 1 0 0,0 0-1 0 0,1 0 0 0 0,-1 0 0 0 0,0 0 0 0 0,-1 0 0 0 0,1 0 0 0 0,0 0 0 0 0,0-1 0 0 0,-1 2-5 0 0,-29 84 271 0 0,-25 0-66 0 0,42-69-162 0 0,1 1 0 0 0,0-1 0 0 0,1 2 0 0 0,1 0 0 0 0,1 0 0 0 0,0 1 0 0 0,-3 14-43 0 0,11-33-4 0 0,0 0 0 0 0,0 1-1 0 0,0-1 1 0 0,1 1-1 0 0,-1-1 1 0 0,0 0-1 0 0,1 1 1 0 0,0-1 0 0 0,-1 1-1 0 0,1-1 1 0 0,0 1-1 0 0,0-1 1 0 0,1 1 0 0 0,-1-1-1 0 0,0 1 1 0 0,1-1-1 0 0,0 1 1 0 0,-1-1-1 0 0,1 0 1 0 0,0 1 0 0 0,0-1-1 0 0,0 0 1 0 0,1 0-1 0 0,-1 0 1 0 0,0 0 0 0 0,1 0-1 0 0,-1 0 1 0 0,1 0-1 0 0,0 0 1 0 0,0 0 0 0 0,0-1-1 0 0,0 1 1 0 0,0-1-1 0 0,0 1 1 0 0,0-1-1 0 0,0 0 1 0 0,0 0 0 0 0,1 0-1 0 0,-1 0 1 0 0,0 0-1 0 0,1-1 1 0 0,0 1 4 0 0,77-13-1276 0 0,-32-12-5944 0 0,-36 16-4370 0 0</inkml:trace>
  <inkml:trace contextRef="#ctx0" brushRef="#br0" timeOffset="32948.924">1926 1823 960 0 0,'0'0'1494'0'0,"0"0"-125"0"0,0 0 208 0 0,0 0 329 0 0,0 0 178 0 0,0 0-74 0 0,0 0-290 0 0,0 0-274 0 0,0 0-247 0 0,0 0-155 0 0,0 0-124 0 0,0 0-140 0 0,-3-8-106 0 0,-12-27-117 0 0,14 35-528 0 0,0-1 0 0 0,0 0 0 0 0,0 0 0 0 0,0 1 0 0 0,0-1 0 0 0,0 1 0 0 0,0-1 0 0 0,-1 1 0 0 0,1-1-1 0 0,0 1 1 0 0,0 0 0 0 0,0-1 0 0 0,0 1 0 0 0,-1 0 0 0 0,1 0 0 0 0,0 0 0 0 0,0 0 0 0 0,0 0 0 0 0,0 0 0 0 0,-1 0 0 0 0,1 1-1 0 0,0-1 1 0 0,0 0 0 0 0,0 1 0 0 0,0-1 0 0 0,-1 1 0 0 0,1-1 0 0 0,0 1 0 0 0,0-1 0 0 0,0 1 0 0 0,0 0 0 0 0,0-1 0 0 0,0 1 0 0 0,1 0-1 0 0,-1 0 1 0 0,0 0 0 0 0,0 0 0 0 0,0 0-29 0 0,-1 1 76 0 0,-10 7 14 0 0,0 0 0 0 0,1 1 0 0 0,0 1-1 0 0,1 0 1 0 0,0 0 0 0 0,0 1 0 0 0,1 0 0 0 0,1 1-1 0 0,0 0 1 0 0,1 0 0 0 0,1 1 0 0 0,0 0 0 0 0,0 0-1 0 0,1 0 1 0 0,1 1 0 0 0,1 0 0 0 0,0 0-1 0 0,1 0 1 0 0,0 0 0 0 0,1 0 0 0 0,1 5-90 0 0,0-15 25 0 0,-1 0 0 0 0,1 0 0 0 0,1 0 1 0 0,-1 0-1 0 0,0-1 0 0 0,1 1 0 0 0,0 0 0 0 0,0 0 1 0 0,1 0-1 0 0,-1-1 0 0 0,1 1 0 0 0,0 0 0 0 0,0-1 0 0 0,1 0 1 0 0,-1 1-1 0 0,1-1 0 0 0,0 0 0 0 0,0 0 0 0 0,0-1 1 0 0,1 1-1 0 0,-1-1 0 0 0,1 0 0 0 0,0 1 0 0 0,0-2 0 0 0,0 1 1 0 0,1 0-26 0 0,2 0 101 0 0,1-1 1 0 0,-1 1 0 0 0,0-2 0 0 0,1 1-1 0 0,-1-1 1 0 0,1 0 0 0 0,-1-1 0 0 0,1 0-1 0 0,0 0 1 0 0,-1 0 0 0 0,1-1 0 0 0,-1 0-1 0 0,1-1 1 0 0,-1 0 0 0 0,0 0 0 0 0,0 0-1 0 0,0-1 1 0 0,0 0 0 0 0,0 0 0 0 0,0-1-1 0 0,-1 0 1 0 0,1 0 0 0 0,-1-1 0 0 0,0 1-1 0 0,-1-1 1 0 0,1-1 0 0 0,-1 1-102 0 0,4-3 70 0 0,0-1 0 0 0,-1 0 0 0 0,0 0 0 0 0,-1-1 0 0 0,0 0 0 0 0,0 0 0 0 0,-1 0 0 0 0,-1-1 0 0 0,1 0 0 0 0,-2 0 0 0 0,0-1 0 0 0,0 1 1 0 0,-1-1-1 0 0,0 0 0 0 0,-1 0 0 0 0,0 0 0 0 0,-1 0 0 0 0,-1 0 0 0 0,0 0 0 0 0,0 0 0 0 0,-1 0 0 0 0,-1 0 0 0 0,0-1-70 0 0,0 7-68 0 0,0 1 0 0 0,-1 0 0 0 0,1-1 0 0 0,-1 1 0 0 0,-1 0 0 0 0,1 1 0 0 0,0-1 0 0 0,-1 1 1 0 0,0-1-1 0 0,0 1 0 0 0,-1 0 0 0 0,1 0 0 0 0,-1 1 0 0 0,0 0 0 0 0,0-1 0 0 0,0 1 0 0 0,0 1 0 0 0,0-1 0 0 0,-3 0 68 0 0,-40-7-7403 0 0,38 10-3339 0 0</inkml:trace>
  <inkml:trace contextRef="#ctx0" brushRef="#br0" timeOffset="33349.958">2214 1720 17780 0 0,'0'0'1792'0'0,"0"0"-988"0"0,0 0-444 0 0,0 0 81 0 0,0 0 169 0 0,0 0 153 0 0,0 0 1 0 0,0 0-173 0 0,0 0-195 0 0,0 0-109 0 0,0 0-68 0 0,0 0-75 0 0,-2 32-48 0 0,-3 101-39 0 0,4 12 44 0 0,1-138-101 0 0,0 1 0 0 0,0-1-1 0 0,1 1 1 0 0,0 0 0 0 0,0-1-1 0 0,1 1 1 0 0,-1-1 0 0 0,2 0-1 0 0,-1 1 1 0 0,1-1 0 0 0,0 0-1 0 0,1-1 1 0 0,-1 1-1 0 0,1 0 1 0 0,1-1 0 0 0,-1 0-1 0 0,1 0 1 0 0,0 0 0 0 0,6 4 0 0 0,-6-9 49 0 0,-1-1 0 0 0,1 0 0 0 0,-1 0 0 0 0,1 0 0 0 0,-1-1 1 0 0,1 0-1 0 0,-1 0 0 0 0,1 0 0 0 0,-1 0 0 0 0,0 0 0 0 0,0-1 0 0 0,1 0 1 0 0,-1 0-1 0 0,0 0 0 0 0,-1-1 0 0 0,1 1 0 0 0,0-1 0 0 0,-1 0 1 0 0,1 0-1 0 0,-1 0 0 0 0,0 0 0 0 0,0-1 0 0 0,0 1 0 0 0,0-1 0 0 0,-1 0 1 0 0,0 1-1 0 0,1-1 0 0 0,-1-1-49 0 0,5-4 116 0 0,110-187 1568 0 0,-108 181-1675 0 0,-1-1-1 0 0,-1-1 0 0 0,0 1 0 0 0,-1-1 0 0 0,-1 0 0 0 0,-1 0 1 0 0,0 0-1 0 0,0-16-8 0 0,-4 32-182 0 0,0 1-123 0 0,0 0-214 0 0,-3 12-4457 0 0,2-9-1388 0 0,0 1-5858 0 0</inkml:trace>
  <inkml:trace contextRef="#ctx0" brushRef="#br0" timeOffset="33597.8">2974 1775 16444 0 0,'0'0'2111'0'0,"0"0"-892"0"0,0 0-297 0 0,0 0 24 0 0,0 0-15 0 0,0 0-95 0 0,0 0-168 0 0,-1 32-225 0 0,-1 101-203 0 0,0 23-60 0 0,21-132-1293 0 0,-12-23-2807 0 0,1 0-3611 0 0,-4-1-4509 0 0</inkml:trace>
  <inkml:trace contextRef="#ctx0" brushRef="#br0" timeOffset="33762.377">2933 1544 17644 0 0,'0'0'1816'0'0,"0"0"-648"0"0,0 0-199 0 0,0 0-145 0 0,0 0-80 0 0,0 0-80 0 0,0 0-232 0 0,0 0-168 0 0,0 0-192 0 0,0 0-184 0 0,0 0-56 0 0,0 0-72 0 0,0 0-96 0 0,0 0-104 0 0,-24-63-296 0 0,39 74-873 0 0,0-4-3456 0 0,-4 1-7833 0 0</inkml:trace>
  <inkml:trace contextRef="#ctx0" brushRef="#br0" timeOffset="34428.2">3430 1621 14595 0 0,'0'0'2087'0'0,"0"0"-736"0"0,0 0-297 0 0,0 0-93 0 0,0 0-90 0 0,0 0-171 0 0,0 0-216 0 0,0 0-145 0 0,0 0-104 0 0,0 0-58 0 0,0 0-42 0 0,-24 32-39 0 0,-76 101-17 0 0,60-56-48 0 0,38-65-37 0 0,0-6-3 0 0,0 0-1 0 0,1 0 1 0 0,-1 1-1 0 0,1-1 1 0 0,1 0-1 0 0,-1 0 1 0 0,1 1 0 0 0,0-1-1 0 0,1 1 1 0 0,0-1-1 0 0,0 0 1 0 0,0 0-1 0 0,1 1 1 0 0,-1-1 0 0 0,1 0-1 0 0,1 0 1 0 0,-1-1-1 0 0,1 1 1 0 0,0 0-1 0 0,1-1 1 0 0,-1 0 0 0 0,1 0-1 0 0,0 0 1 0 0,0 0-1 0 0,1 0 1 0 0,-1-1-1 0 0,1 0 1 0 0,1 1 9 0 0,5-1 59 0 0,0 1 1 0 0,0-1-1 0 0,1-1 1 0 0,0 0-1 0 0,-1-1 1 0 0,1 0-1 0 0,0 0 1 0 0,0-2-1 0 0,0 1 1 0 0,0-2-1 0 0,0 1 1 0 0,0-2-1 0 0,0 1 1 0 0,0-2-1 0 0,0 0 1 0 0,-1 0-1 0 0,1-1 1 0 0,-1 0-1 0 0,0-1 0 0 0,0 0 1 0 0,-1-1-1 0 0,0 0 1 0 0,0-1-1 0 0,0 0 1 0 0,7-7-60 0 0,10-6 333 0 0,0-2 0 0 0,-1-1-1 0 0,-2 0 1 0 0,0-2 0 0 0,-2-1 0 0 0,0-1 0 0 0,-2-1 0 0 0,-1-1 0 0 0,-2 0 0 0 0,14-32-333 0 0,-18 33 48 0 0,-1 0 0 0 0,-1-1 0 0 0,-2 0 0 0 0,-1-1 1 0 0,3-25-49 0 0,-10 47-8 0 0,0 0 0 0 0,0-1 0 0 0,-1 1 0 0 0,0-1 1 0 0,0 1-1 0 0,-1-1 0 0 0,0 1 0 0 0,0-1 0 0 0,-1 1 1 0 0,-1 0-1 0 0,1 0 0 0 0,-1 0 0 0 0,0 0 0 0 0,-1 1 0 0 0,0-1 1 0 0,0 1-1 0 0,-1 0 0 0 0,0 0 0 0 0,0 0 0 0 0,0 0 1 0 0,-1 1-1 0 0,0 0 0 0 0,-3-2 8 0 0,4 5-28 0 0,1 0 0 0 0,-1 0-1 0 0,0 0 1 0 0,0 1 0 0 0,0-1 0 0 0,0 1 0 0 0,-1 0 0 0 0,1 1-1 0 0,-1 0 1 0 0,1 0 0 0 0,-1 0 0 0 0,1 0 0 0 0,-1 1-1 0 0,0 0 1 0 0,1 0 0 0 0,-1 0 0 0 0,1 1 0 0 0,-1 0 0 0 0,1 0-1 0 0,-1 0 1 0 0,1 1 0 0 0,0-1 0 0 0,-1 1 0 0 0,1 1 0 0 0,0-1-1 0 0,0 1 1 0 0,0 0 28 0 0,-10 6-61 0 0,1 1 0 0 0,0 0 0 0 0,0 0 0 0 0,1 1 0 0 0,1 1 0 0 0,0 0-1 0 0,0 1 1 0 0,-1 4 61 0 0,4-6-17 0 0,1 1 0 0 0,1 0 0 0 0,0 0 0 0 0,0 1 0 0 0,2-1 0 0 0,-1 1 0 0 0,2 1 0 0 0,0-1 0 0 0,0 1 0 0 0,1-1 0 0 0,1 1 0 0 0,0 0-1 0 0,1 0 1 0 0,1 0 0 0 0,0 5 17 0 0,1-11 3 0 0,0-1-1 0 0,1 1 1 0 0,0-1-1 0 0,0 1 1 0 0,1-1 0 0 0,0 0-1 0 0,0 0 1 0 0,0 0-1 0 0,1 0 1 0 0,0 0-1 0 0,1-1 1 0 0,-1 0-1 0 0,1 0 1 0 0,1 0-1 0 0,-1 0 1 0 0,1-1 0 0 0,0 0-1 0 0,3 2-2 0 0,126 74 111 0 0,-128-78-106 0 0,43 20 103 0 0,2-2 0 0 0,0-3 0 0 0,2-2 0 0 0,-1-2 0 0 0,2-3 0 0 0,-1-2 0 0 0,2-2 0 0 0,-1-3 0 0 0,0-2 0 0 0,33-4-108 0 0,-72 1 40 0 0,1-1 0 0 0,-1-1 0 0 0,0 0-1 0 0,-1-1 1 0 0,1-1 0 0 0,-1-1 0 0 0,0 0 0 0 0,0-1 0 0 0,0 0 0 0 0,12-10-40 0 0,-21 14 3 0 0,0-1 1 0 0,0 0 0 0 0,-1 0-1 0 0,0-1 1 0 0,1 1-1 0 0,-2-1 1 0 0,1 0-1 0 0,-1-1 1 0 0,0 1 0 0 0,0-1-1 0 0,0 0 1 0 0,-1 0-1 0 0,1 0 1 0 0,-2 0 0 0 0,1-1-1 0 0,-1 1 1 0 0,0-1-1 0 0,0 1 1 0 0,-1-1-1 0 0,1 0 1 0 0,-2 0 0 0 0,1 0-1 0 0,-1 1 1 0 0,0-1-1 0 0,0 0 1 0 0,-2-6-4 0 0,0 7-10 0 0,0 1 1 0 0,0 0-1 0 0,-1 0 1 0 0,0 0-1 0 0,0 0 1 0 0,0 0-1 0 0,-1 0 1 0 0,0 1-1 0 0,1 0 1 0 0,-2 0-1 0 0,1 0 1 0 0,0 0-1 0 0,-1 1 1 0 0,0-1-1 0 0,1 1 0 0 0,-1 0 1 0 0,-1 1-1 0 0,1-1 1 0 0,0 1-1 0 0,-1 0 1 0 0,1 0-1 0 0,-1 1 1 0 0,1-1-1 0 0,-1 1 1 0 0,0 1-1 0 0,0-1 1 0 0,1 1-1 0 0,-1 0 0 0 0,0 0 1 0 0,0 1-1 0 0,1-1 1 0 0,-1 1-1 0 0,0 1 1 0 0,1-1-1 0 0,-1 1 1 0 0,1 0-1 0 0,-1 0 1 0 0,1 0-1 0 0,0 1 1 0 0,-1 1 9 0 0,-5 1-7 0 0,1 1 0 0 0,0-1 0 0 0,1 2 0 0 0,0 0 0 0 0,0 0 0 0 0,0 0 0 0 0,1 1 0 0 0,0 1 0 0 0,0-1 0 0 0,1 1 1 0 0,0 0-1 0 0,1 1 0 0 0,0 0 0 0 0,0 0 0 0 0,1 0 0 0 0,1 1 0 0 0,0-1 0 0 0,0 1 0 0 0,1 0 0 0 0,0 0 0 0 0,1 1 1 0 0,0-1-1 0 0,1 0 0 0 0,0 1 0 0 0,1-1 0 0 0,0 1 0 0 0,1-1 0 0 0,0 1 0 0 0,1-1 0 0 0,0 0 0 0 0,1 0 0 0 0,0 0 1 0 0,2 3 6 0 0,6 3 11 0 0,0 1 0 0 0,2-2 0 0 0,0 0 0 0 0,1 0 1 0 0,0-1-1 0 0,2-1 0 0 0,-1 0 0 0 0,2-1 0 0 0,0-1 1 0 0,0-1-1 0 0,1 0 0 0 0,1-1 0 0 0,-1-1 1 0 0,2-1-1 0 0,-1-1 0 0 0,1 0 0 0 0,19 3-11 0 0,115 8 294 0 0,-88-17-7941 0 0,-49-1 3594 0 0,-7 0-8479 0 0</inkml:trace>
  <inkml:trace contextRef="#ctx0" brushRef="#br0" timeOffset="37196.941">5430 2173 4697 0 0,'0'0'1455'0'0,"0"0"-477"0"0,0 0-14 0 0,0 0 371 0 0,0 0 324 0 0,0 0 69 0 0,0 0-230 0 0,0 0-397 0 0,0 0-333 0 0,0 0-149 0 0,0 0-60 0 0,10 11 4217 0 0,5-32-3660 0 0,-15 20-1024 0 0,0 1-5 0 0,0 0 9 0 0,0 0 24 0 0,0 0 38 0 0,0 0-10 0 0,0 0 19 0 0,-39 30 463 0 0,-7 9-394 0 0,96-67 256 0 0,-55 25 726 0 0,-9-2-3123 0 0,9-3-8731 0 0,5 5-1896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3:38.2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238 11 0 0 0,'0'0'597'0'0,"0"0"176"0"0,0 0 7 0 0,0 0-59 0 0,0 0-59 0 0,0 0-66 0 0,0-2-40 0 0,-1-7 6765 0 0,0 24-5312 0 0,-3 14-1102 0 0,-76 192 2027 0 0,-18 129-1155 0 0,83-287-1623 0 0,3-18-42 0 0,3 0 0 0 0,1 0 0 0 0,3 0 0 0 0,0 22-114 0 0,22 90 279 0 0,-14-139-193 0 0,-1-1 0 0 0,0 1 0 0 0,-2 0 0 0 0,0 0 0 0 0,0-1 0 0 0,-2 1 0 0 0,0 0 0 0 0,-1-1 1 0 0,-4 12-87 0 0,1 178 266 0 0,34-68-172 0 0,-4-47-49 0 0,-8-3-5 0 0,17 160 229 0 0,-18-127-143 0 0,28 19-95 0 0,-23-94-13 0 0,-9-15-3 0 0,-1 0 0 0 0,-2 1 0 0 0,-1 0 0 0 0,-2 0 0 0 0,0 0 0 0 0,-3 1 0 0 0,-1 17-15 0 0,8 89 142 0 0,12 65 24 0 0,12 24-27 0 0,-6-67-43 0 0,-19-88 54 0 0,-4 1 0 0 0,-4 0 0 0 0,-4 36-150 0 0,-18 54 208 0 0,13 16-150 0 0,9 18 33 0 0,39-101-104 0 0,-14-49 11 0 0,24 69 34 0 0,-17 29-2 0 0,32 136 19 0 0,-10-146-41 0 0,80 198 3 0 0,-94-151-7 0 0,-41 118 24 0 0,6-215-14 0 0,-5-86-24 0 0,0-1-5 0 0,0 0 0 0 0,0 0 6 0 0,0 0 0 0 0,0 0-2 0 0,0 0 15 0 0,0 0 7 0 0,0 0 7 0 0,0 0-7 0 0,0 0-2 0 0,0 0 1 0 0,0 0-16 0 0,14-1 9 0 0,83-19 28 0 0,146 8 46 0 0,-17 9-46 0 0,19 3-23 0 0,441 21 101 0 0,86-66 361 0 0,-374 31-274 0 0,487 14 756 0 0,-552-14-185 0 0,139 14-203 0 0,-392-8-471 0 0,-46 1-4 0 0,-34 7-70 0 0,0 0 22 0 0,0 0 2 0 0,0 0 13 0 0,0 0 27 0 0,0 0-34 0 0,0 0 11 0 0,0 0 6 0 0,0 0-20 0 0,0 0 5 0 0,0 0 12 0 0,0 0-19 0 0,0 0-10 0 0,0 0 1 0 0,0 0-16 0 0,0 0-7 0 0,0 0 10 0 0,0 0 2 0 0,0 0-25 0 0,0 0-4 0 0,0 0 15 0 0,0 0 17 0 0,0 0-22 0 0,0 0 13 0 0,0 0-12 0 0,0 0-32 0 0,0 0 31 0 0,0 0 12 0 0,0 0 1 0 0,0 0-25 0 0,0 0-10 0 0,0 0 34 0 0,0 0-1 0 0,0 0 8 0 0,0 0-15 0 0,0 0-7 0 0,0 0 20 0 0,0 0-10 0 0,0 0-24 0 0,0 0 15 0 0,0 0 2 0 0,0 0-6 0 0,0 0 9 0 0,0 0-13 0 0,0 0-11 0 0,0 0-2 0 0,0 0 18 0 0,0 0-5 0 0,0 0 4 0 0,0 0 23 0 0,0 0-4 0 0,0 0-13 0 0,0 0-10 0 0,0 0 14 0 0,0 0-25 0 0,0 0-5 0 0,0 0 13 0 0,0 0 10 0 0,0 0-7 0 0,0 0 4 0 0,0 0 15 0 0,0 0-28 0 0,0 0 12 0 0,0 0-6 0 0,0 0-13 0 0,0 0-2 0 0,0 0 11 0 0,0 0 15 0 0,0 0-24 0 0,0 0-1 0 0,0 0-11 0 0,0 0-15 0 0,0 0 15 0 0,0 0 13 0 0,0 0-3 0 0,0 0 2 0 0,0 0 7 0 0,0 0-2 0 0,0 0 15 0 0,0 0-12 0 0,0 0-5 0 0,0 0 17 0 0,0 0-7 0 0,0 0 8 0 0,0 0-15 0 0,0 0-6 0 0,0 0 21 0 0,0 0-23 0 0,0 0-1 0 0,0 0 8 0 0,0 0 11 0 0,0 0 21 0 0,0 0 12 0 0,0 0-24 0 0,0 0 11 0 0,-22-19-193 0 0,17 15-414 0 0,1 1-3739 0 0,1 0-5830 0 0,2 2-1922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62 0 0 0,'0'0'447'0'0,"0"0"797"0"0,0 0 355 0 0,0 0 159 0 0,0 0 118 0 0,0 0 17 0 0,0 0-85 0 0,0 0-109 0 0,0 0-141 0 0,-3-13-191 0 0,-7-36-198 0 0,8 54 6603 0 0,2 59-7066 0 0,-15 838 1460 0 0,16-859-2112 0 0,1-27-31 0 0,-1 1 0 0 0,-1-1 0 0 0,0 0 0 0 0,-1 1 0 0 0,-1-1 0 0 0,-1 0-1 0 0,0 0 1 0 0,-1 0 0 0 0,0-1 0 0 0,-1 1 0 0 0,-1-1 0 0 0,-4 6-23 0 0,-6 0 102 0 0,15-33-1229 0 0,30-39-4862 0 0,-19 36 159 0 0,-1 4-5740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199 132 7642 0 0,'0'0'1116'0'0,"0"0"-171"0"0,0 0 44 0 0,0 0 342 0 0,0 0 412 0 0,0 0 222 0 0,0 0-103 0 0,0 0-292 0 0,0 0-367 0 0,0 0-318 0 0,0 0-215 0 0,0 0-170 0 0,0 0-143 0 0,-6-8-113 0 0,-17-23-78 0 0,20 30-138 0 0,1 1-1 0 0,-1-1 1 0 0,1 1 0 0 0,-1 0 0 0 0,1-1 0 0 0,-1 1 0 0 0,1 0 0 0 0,-1 0 0 0 0,1 1-1 0 0,-1-1 1 0 0,1 0 0 0 0,-1 1 0 0 0,1 0 0 0 0,0-1 0 0 0,-1 1 0 0 0,1 0 0 0 0,0 0 0 0 0,-1 0-1 0 0,1 1 1 0 0,0-1 0 0 0,0 1 0 0 0,0-1 0 0 0,0 1 0 0 0,0-1 0 0 0,1 1 0 0 0,-2 1-28 0 0,-7 4 168 0 0,7-6-132 0 0,-3 2-10 0 0,1-1 0 0 0,-1 1 0 0 0,0 0 0 0 0,1 0 0 0 0,-1 1 0 0 0,1 0 0 0 0,0 0 0 0 0,0 0 0 0 0,1 0 0 0 0,-1 1-1 0 0,1 0 1 0 0,0 0 0 0 0,0 0 0 0 0,0 0 0 0 0,1 1 0 0 0,0-1 0 0 0,0 1 0 0 0,1 0 0 0 0,-1 0 0 0 0,1 0 0 0 0,0 0 0 0 0,0 3-26 0 0,5-6-3 0 0,-1 0-1 0 0,1 0 1 0 0,0 0 0 0 0,0 0-1 0 0,0-1 1 0 0,0 1 0 0 0,0-1 0 0 0,0 0-1 0 0,1 0 1 0 0,-1 0 0 0 0,1-1-1 0 0,0 1 1 0 0,-1-1 0 0 0,1 0 0 0 0,0 0-1 0 0,0 0 1 0 0,3 0 3 0 0,176 44 109 0 0,-180-41-85 0 0,0 0 1 0 0,0 0-1 0 0,0 0 0 0 0,0 0 0 0 0,0 0 0 0 0,-1 1 0 0 0,0 0 0 0 0,0-1 0 0 0,0 1 1 0 0,0 0-1 0 0,-1 0 0 0 0,0 0 0 0 0,0 0 0 0 0,0 0 0 0 0,-1 0 0 0 0,1 0 0 0 0,-1 0 0 0 0,-1 0 1 0 0,1 0-1 0 0,-1 0 0 0 0,0 0 0 0 0,0 0 0 0 0,0 0 0 0 0,0 0 0 0 0,-1 0 0 0 0,0-1 1 0 0,0 1-1 0 0,0-1 0 0 0,-1 1 0 0 0,0-1 0 0 0,1 0 0 0 0,-1 0 0 0 0,-1 0 0 0 0,0 1-24 0 0,-9 12 98 0 0,0-1-1 0 0,-1 0 1 0 0,0-1-1 0 0,-1 0 0 0 0,-1-2 1 0 0,-1 0-1 0 0,1 0 0 0 0,-12 5-97 0 0,-16 8-82 0 0,43-26-17 0 0,1 0-42 0 0,0 0-69 0 0,0 0-90 0 0,25-40-6727 0 0,-10 23 3025 0 0,-7 8-932 0 0,3-2-4611 0 0</inkml:trace>
  <inkml:trace contextRef="#ctx0" brushRef="#br0" timeOffset="223.148">589 29 8522 0 0,'0'0'3342'0'0,"0"0"-1620"0"0,0 0-946 0 0,0 0-185 0 0,0 0 257 0 0,0 0 376 0 0,0 0 254 0 0,0 0 6 0 0,0 0-253 0 0,0 0-323 0 0,0 0-244 0 0,0 0-180 0 0,-2 35-114 0 0,-7 107-72 0 0,2 138-714 0 0,8-265-365 0 0,-1-13-3325 0 0,0-1-4161 0 0,0-1-2105 0 0</inkml:trace>
  <inkml:trace contextRef="#ctx0" brushRef="#br0" timeOffset="402.955">386 15 13411 0 0,'0'0'1317'0'0,"0"0"-596"0"0,0 0-292 0 0,0 0 56 0 0,0 0 128 0 0,0 0 68 0 0,0 0-10 0 0,0 0-60 0 0,0 0-71 0 0,34-3-116 0 0,105-9-124 0 0,-54 17-5 0 0,40 35-1634 0 0,-99-27-4609 0 0,-20-9-4342 0 0</inkml:trace>
  <inkml:trace contextRef="#ctx0" brushRef="#br0" timeOffset="654.439">51 755 14251 0 0,'0'0'667'0'0,"0"0"-222"0"0,0 0 83 0 0,0 0 259 0 0,0 0 228 0 0,0 0 69 0 0,0 0-55 0 0,0 0-135 0 0,0 0-168 0 0,36 2-143 0 0,116 5-187 0 0,-36-24-55 0 0,-90 9-287 0 0,10-2-452 0 0,178-49 782 0 0,-73 19-8488 0 0,-114 32-3241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125 856 528 0 0,'0'0'1648'0'0,"0"0"-647"0"0,0 0-113 0 0,0 0 369 0 0,0 0 350 0 0,0 0 203 0 0,0 0-100 0 0,0 0-384 0 0,0 0-278 0 0,0 0-139 0 0,0 0-94 0 0,-8 20-92 0 0,-46 136 897 0 0,13-46 681 0 0,32-107 2550 0 0,-3-39-3904 0 0,12 17-883 0 0,0-1-1 0 0,1 1 0 0 0,1 0 1 0 0,1-1-1 0 0,1 1 1 0 0,0 1-1 0 0,2-1 0 0 0,0 1 1 0 0,1-1-1 0 0,1 2 1 0 0,0-1-1 0 0,8-11-63 0 0,11-29 174 0 0,-12 23-90 0 0,1 1 0 0 0,1 0 0 0 0,2 2 0 0 0,1 0 0 0 0,18-22-84 0 0,-37 54-10 0 0,-1 0 0 0 0,1 0 0 0 0,0 0 0 0 0,-1 0 1 0 0,1 0-1 0 0,-1-1 0 0 0,1 1 0 0 0,-1 0 0 0 0,1 0 0 0 0,-1 0 0 0 0,1 1 0 0 0,-1-1 0 0 0,1 0 0 0 0,-1 0 0 0 0,1 0 0 0 0,-1 0 0 0 0,1 0 0 0 0,-1 1 0 0 0,1-1 0 0 0,-1 0 0 0 0,1 0 0 0 0,-1 1 0 0 0,1-1 0 0 0,-1 0 0 0 0,1 1 0 0 0,-1-1 0 0 0,0 0 1 0 0,1 1-1 0 0,-1-1 0 0 0,0 1 0 0 0,1-1 0 0 0,-1 0 0 0 0,0 1 0 0 0,0-1 0 0 0,1 1 0 0 0,-1-1 0 0 0,0 1 0 0 0,0-1 0 0 0,0 1 0 0 0,0-1 0 0 0,0 1 0 0 0,1-1 0 0 0,-1 1 0 0 0,0 0 0 0 0,0-1 0 0 0,0 1 0 0 0,0-1 0 0 0,-1 1 0 0 0,1 0 10 0 0,0-1-22 0 0,19 62-201 0 0,14 5-1566 0 0,-17-48-2275 0 0,3-2-4914 0 0,-10-9-1802 0 0</inkml:trace>
  <inkml:trace contextRef="#ctx0" brushRef="#br0" timeOffset="640.665">539 819 0 0 0,'0'0'1459'0'0,"0"0"561"0"0,0 0 37 0 0,0 0-70 0 0,0 0-41 0 0,0 0-57 0 0,0 0-132 0 0,0 0-113 0 0,0 0-128 0 0,0 0-175 0 0,33 4-177 0 0,104 11-182 0 0,-68-24 219 0 0,-58 2-939 0 0,-4 5-129 0 0,0-1 1 0 0,0 0 0 0 0,0 0-1 0 0,0 0 1 0 0,0-1 0 0 0,-1 0 0 0 0,1-1-1 0 0,-1 0 1 0 0,0 0 0 0 0,-1 0 0 0 0,1 0-1 0 0,-1-1 1 0 0,0 0 0 0 0,0 0 0 0 0,-1-1-1 0 0,0 1 1 0 0,0-1 0 0 0,-1 0 0 0 0,1 0-1 0 0,-1 0 1 0 0,-1 0 0 0 0,0 0-1 0 0,0-1 1 0 0,0 0 0 0 0,0-6-134 0 0,-3 10-11 0 0,-1 1 0 0 0,0 0 0 0 0,0 1 1 0 0,0-1-1 0 0,0 0 0 0 0,-1 1 0 0 0,1-1 0 0 0,-1 1 0 0 0,0 0 0 0 0,0-1 1 0 0,1 2-1 0 0,-1-1 0 0 0,0 0 0 0 0,-1 0 0 0 0,1 1 0 0 0,0 0 0 0 0,0-1 1 0 0,-1 1-1 0 0,1 1 0 0 0,-1-1 0 0 0,1 0 0 0 0,0 1 0 0 0,-1 0 1 0 0,1-1-1 0 0,-1 1 0 0 0,1 1 0 0 0,-1-1 0 0 0,1 0 0 0 0,-1 1 0 0 0,1 0 1 0 0,-1 0-1 0 0,1 0 0 0 0,0 0 0 0 0,-1 1 0 0 0,1-1 0 0 0,0 1 0 0 0,0 0 11 0 0,-8 3-36 0 0,1 1-1 0 0,-1 1 1 0 0,1 0-1 0 0,1 0 1 0 0,-1 1-1 0 0,1 0 1 0 0,1 0-1 0 0,-1 1 1 0 0,2 1-1 0 0,-1-1 1 0 0,1 1-1 0 0,1 0 1 0 0,-1 1-1 0 0,2 0 1 0 0,0 0-1 0 0,0 0 0 0 0,1 0 1 0 0,0 1-1 0 0,1-1 1 0 0,0 1-1 0 0,1 0 1 0 0,0 0-1 0 0,1 1 37 0 0,1-7-1 0 0,0 0-1 0 0,0 0 0 0 0,1-1 1 0 0,0 1-1 0 0,0 0 1 0 0,0 0-1 0 0,1-1 0 0 0,0 1 1 0 0,0-1-1 0 0,0 1 1 0 0,1-1-1 0 0,-1 0 0 0 0,1 0 1 0 0,1 0-1 0 0,-1 0 0 0 0,1 0 1 0 0,0-1-1 0 0,0 0 1 0 0,3 4 1 0 0,5 1 29 0 0,1 0 1 0 0,0-1-1 0 0,0 0 1 0 0,1-1-1 0 0,-1 0 1 0 0,1-1-1 0 0,1-1 0 0 0,-1 0 1 0 0,1-1-1 0 0,0-1 1 0 0,0 0-1 0 0,0-1 1 0 0,1-1-1 0 0,-1 0 1 0 0,0-1-1 0 0,0 0 1 0 0,1-2-1 0 0,-1 0 1 0 0,8-2-30 0 0,0-3 108 0 0,0-1 1 0 0,-1-2-1 0 0,0 0 1 0 0,-1-1-1 0 0,0-1 1 0 0,-1-1-1 0 0,0-1 1 0 0,-1 0-1 0 0,-1-2 1 0 0,0 0-1 0 0,11-14-108 0 0,-2 4 35 0 0,-2-1 0 0 0,0 0-1 0 0,-2-2 1 0 0,-1-1-1 0 0,-2-1 1 0 0,-1-1 0 0 0,-1 0-1 0 0,-1-1 1 0 0,-3-1-1 0 0,0-1 1 0 0,-2 0-1 0 0,-2 0 1 0 0,-1-1 0 0 0,-2-1-1 0 0,-1 1 1 0 0,-2-1-1 0 0,-1-15-34 0 0,-2 46 3 0 0,-1 0-1 0 0,1 0 0 0 0,-1 0 1 0 0,0 0-1 0 0,0 0 0 0 0,-1 0 1 0 0,0 0-1 0 0,0 0 0 0 0,0 0 1 0 0,-1 0-1 0 0,1 1 0 0 0,-1-1 1 0 0,-1 0-1 0 0,1 1 0 0 0,-1-1 1 0 0,0 1-1 0 0,-1 0 0 0 0,1 0 0 0 0,-1 0 1 0 0,0 1-1 0 0,0-1 0 0 0,0 1 1 0 0,0 0-1 0 0,-1 0 0 0 0,0 1 1 0 0,0-1-1 0 0,0 1 0 0 0,0 0 1 0 0,-1 0-1 0 0,1 1 0 0 0,-1-1 1 0 0,1 1-1 0 0,-1 1 0 0 0,-5-2-2 0 0,5 6-10 0 0,1 0-1 0 0,-1 1 1 0 0,1 0-1 0 0,0 0 0 0 0,0 0 1 0 0,0 1-1 0 0,0 0 1 0 0,1 0-1 0 0,0 0 1 0 0,0 0-1 0 0,0 0 1 0 0,1 1-1 0 0,-1 0 1 0 0,2 0-1 0 0,-1 0 1 0 0,0 0-1 0 0,1 0 1 0 0,0 0-1 0 0,1 1 0 0 0,-1 2 11 0 0,-14 62 40 0 0,3-1 0 0 0,3 1 0 0 0,4 1-1 0 0,2 0 1 0 0,6 56-40 0 0,-2-96 12 0 0,1 3 19 0 0,2 1-1 0 0,1-1 1 0 0,2 0-1 0 0,2 0 0 0 0,0-1 1 0 0,6 9-31 0 0,-11-33-15 0 0,0 0 1 0 0,1 0 0 0 0,0 0-1 0 0,1-1 1 0 0,0 1-1 0 0,1-1 1 0 0,-1-1 0 0 0,2 1-1 0 0,-1-1 1 0 0,6 5 14 0 0,-9-13-123 0 0,-1 0 1 0 0,1 0-1 0 0,-1 0 1 0 0,0-1-1 0 0,1 1 0 0 0,-1-1 1 0 0,0 1-1 0 0,1-1 1 0 0,-1 0-1 0 0,0 0 1 0 0,0 0-1 0 0,0-1 1 0 0,0 1-1 0 0,0 0 0 0 0,0-1 1 0 0,0 1-1 0 0,0-1 1 0 0,0 0-1 0 0,-1 1 1 0 0,1-1-1 0 0,-1 0 1 0 0,1 0-1 0 0,-1 0 0 0 0,0 0 1 0 0,0-1-1 0 0,0 1 1 0 0,1-2 122 0 0,0 1-488 0 0,5-8-896 0 0,0-1-1691 0 0,0 4-2237 0 0,2 0-6227 0 0</inkml:trace>
  <inkml:trace contextRef="#ctx0" brushRef="#br0" timeOffset="1292.881">1977 675 10410 0 0,'0'0'3610'0'0,"0"0"-1599"0"0,0 0-700 0 0,0 0-274 0 0,0 0-156 0 0,0 0-65 0 0,0 0-57 0 0,0 0-97 0 0,0 0-118 0 0,-33 12-118 0 0,-101 41-103 0 0,64-9 11 0 0,59-32-270 0 0,4-7-59 0 0,1 0 0 0 0,0 1 0 0 0,0-1-1 0 0,1 1 1 0 0,-1 1 0 0 0,1-1 0 0 0,1 1 0 0 0,-1 0 0 0 0,1 0 0 0 0,0 0 0 0 0,1 0 0 0 0,0 1 0 0 0,0-1 0 0 0,1 1 0 0 0,-1 0 0 0 0,2 0 0 0 0,-1 0 0 0 0,1 3-5 0 0,1-9-2 0 0,0 1-1 0 0,0-1 1 0 0,1 1 0 0 0,-1-1-1 0 0,1 1 1 0 0,0-1 0 0 0,0 0 0 0 0,0 1-1 0 0,0-1 1 0 0,0 0 0 0 0,0 0-1 0 0,0 1 1 0 0,1-1 0 0 0,-1 0 0 0 0,1 0-1 0 0,0-1 1 0 0,0 1 0 0 0,-1 0-1 0 0,1 0 1 0 0,0-1 0 0 0,0 1-1 0 0,0-1 1 0 0,1 0 0 0 0,-1 0 0 0 0,0 0-1 0 0,0 0 1 0 0,1 0 0 0 0,-1 0-1 0 0,1 0 1 0 0,-1-1 0 0 0,1 1-1 0 0,-1-1 1 0 0,1 0 0 0 0,-1 0 0 0 0,1 0-1 0 0,2 0 3 0 0,97-12 334 0 0,-79 5-302 0 0,1-2-1 0 0,-2-1 1 0 0,1-1 0 0 0,-2-1 0 0 0,1-1 0 0 0,-2 0 0 0 0,1-3-32 0 0,1 2 30 0 0,-23 14-37 0 0,1 1 0 0 0,0-1 1 0 0,0 1-1 0 0,0 0 0 0 0,-1-1 0 0 0,1 1 1 0 0,0-1-1 0 0,0 1 0 0 0,0-1 0 0 0,0 1 0 0 0,0-1 1 0 0,0 1-1 0 0,0 0 0 0 0,0-1 0 0 0,0 1 0 0 0,0-1 1 0 0,1 1-1 0 0,-1-1 0 0 0,0 1 0 0 0,0-1 0 0 0,0 1 1 0 0,1 0-1 0 0,-1-1 0 0 0,0 0 0 0 0,0 1 0 0 0,1-1 1 0 0,-1 1-1 0 0,1-1 0 0 0,-1 1 0 0 0,0-1 1 0 0,1 0-1 0 0,-1 1 0 0 0,1-1 0 0 0,-1 0 0 0 0,1 1 1 0 0,-1-1-1 0 0,1 0 0 0 0,-1 1 0 0 0,1-1 0 0 0,-1 0 1 0 0,1 0-1 0 0,-1 0 0 0 0,1 0 0 0 0,0 0 0 0 0,-1 0 1 0 0,1 0-1 0 0,-1 0 0 0 0,1 0 0 0 0,-1 0 0 0 0,1 0 1 0 0,0 0-1 0 0,-1 0 0 0 0,1 0 0 0 0,-1 0 0 0 0,1 0 1 0 0,-1-1-1 0 0,1 1 0 0 0,-1 0 0 0 0,1 0 1 0 0,-1-1-1 0 0,1 1 0 0 0,-1 0 7 0 0,-1 11 134 0 0,-2 25-105 0 0,2-30-35 0 0,0 1 0 0 0,0-1 0 0 0,0 0 0 0 0,1 1 0 0 0,0-1 0 0 0,0 0 0 0 0,0 1 0 0 0,1-1-1 0 0,0 0 1 0 0,0 0 0 0 0,1 1 0 0 0,0-1 0 0 0,0 0 0 0 0,0 0 0 0 0,1 0 0 0 0,-1-1 0 0 0,1 1 0 0 0,1-1 0 0 0,3 5 6 0 0,-4-5 1 0 0,1 1 0 0 0,0-1 0 0 0,1-1 0 0 0,-1 1 1 0 0,1-1-1 0 0,0 1 0 0 0,0-1 0 0 0,0-1 0 0 0,0 1 1 0 0,1-1-1 0 0,-1 0 0 0 0,1 0 0 0 0,0 0 0 0 0,0-1 1 0 0,0 0-1 0 0,0 0 0 0 0,1-1 0 0 0,-1 0 0 0 0,2 0-1 0 0,1-1 14 0 0,-2 1 15 0 0,1-1 1 0 0,-1 0-1 0 0,0 0 1 0 0,0-1 0 0 0,0 0-1 0 0,1 0 1 0 0,-1-1-1 0 0,0 0 1 0 0,0 0-1 0 0,-1 0 1 0 0,1-1-1 0 0,4-3-29 0 0,13-10 159 0 0,0-2-1 0 0,-1-1 1 0 0,-2-1-1 0 0,0-1 1 0 0,0 0-1 0 0,-2-2 1 0 0,-1 0-1 0 0,-1-1 1 0 0,-1-1-1 0 0,1-4-158 0 0,25-49 216 0 0,-3-2 0 0 0,19-63-216 0 0,-39 95-15 0 0,-3-1-1 0 0,-1-1 1 0 0,-3 0 0 0 0,-2 0 0 0 0,-3-1-1 0 0,-1-1 1 0 0,-2-31 15 0 0,-4 58 8 0 0,-10-65 49 0 0,9 89-54 0 0,1 0 0 0 0,0 0-1 0 0,0 0 1 0 0,0 1 0 0 0,-1-1-1 0 0,1 0 1 0 0,-1 0 0 0 0,1 1-1 0 0,0-1 1 0 0,-1 0-1 0 0,1 0 1 0 0,-1 1 0 0 0,0-1-1 0 0,1 1 1 0 0,-1-1 0 0 0,1 0-1 0 0,-1 1 1 0 0,0-1 0 0 0,0 1-1 0 0,1-1 1 0 0,-1 1-1 0 0,0 0 1 0 0,0-1 0 0 0,1 1-1 0 0,-1 0 1 0 0,0 0 0 0 0,0-1-1 0 0,0 1 1 0 0,0 0 0 0 0,0 0-1 0 0,1 0 1 0 0,-1 0-1 0 0,0 0 1 0 0,0 0 0 0 0,0 0-1 0 0,0 0 1 0 0,0 1 0 0 0,1-1-1 0 0,-1 0 1 0 0,0 0 0 0 0,0 1-1 0 0,0-1 1 0 0,1 0-1 0 0,-1 1 1 0 0,0-1 0 0 0,1 1-1 0 0,-1-1 1 0 0,0 1 0 0 0,1-1-1 0 0,-1 1 1 0 0,0 0-1 0 0,1-1 1 0 0,-1 2-3 0 0,-27 40-26 0 0,26-39 27 0 0,-9 27 33 0 0,1 0 0 0 0,1 0 0 0 0,1 1 0 0 0,2 0-1 0 0,2 0 1 0 0,0 0 0 0 0,2 1 0 0 0,2-1 0 0 0,3 29-34 0 0,-3-29 11 0 0,1 39 22 0 0,3 0 0 0 0,4 0 0 0 0,11 47-33 0 0,29 122-91 0 0,-38-174-456 0 0,-10-64 349 0 0,0-1-78 0 0,-53-25-8381 0 0,39 15 2324 0 0,5 5-3868 0 0</inkml:trace>
  <inkml:trace contextRef="#ctx0" brushRef="#br0" timeOffset="1822.666">2352 602 6641 0 0,'0'0'2026'0'0,"0"0"-376"0"0,0 0-220 0 0,0 0-93 0 0,0 0-2 0 0,33-7 29 0 0,104-18-27 0 0,28 16 1905 0 0,-155 8-3215 0 0,0 1 0 0 0,0 0-1 0 0,0 1 1 0 0,0 0 0 0 0,0 1 0 0 0,0-1 0 0 0,0 2 0 0 0,0 0 0 0 0,-1 0 0 0 0,0 0 0 0 0,3 3-27 0 0,37 37-330 0 0,-31-1 116 0 0,-17-36 228 0 0,1 0 0 0 0,1-1 0 0 0,-1 1 0 0 0,1 0 0 0 0,0-1 1 0 0,0 0-1 0 0,0 0 0 0 0,1 0 0 0 0,0 0 0 0 0,0 0 0 0 0,0-1 1 0 0,1 1-1 0 0,-1-1 0 0 0,1 0 0 0 0,0-1 0 0 0,0 1 0 0 0,0-1 1 0 0,1 0-1 0 0,-1 0 0 0 0,1-1 0 0 0,0 0 0 0 0,-1 0 0 0 0,1 0 1 0 0,0 0-1 0 0,0-1 0 0 0,1 0 0 0 0,-1-1 0 0 0,0 1 0 0 0,0-1 1 0 0,0 0-1 0 0,6-1-14 0 0,5 0 135 0 0,0-1 0 0 0,0 0 0 0 0,0-1 0 0 0,-1-1 0 0 0,1 0 1 0 0,-1-1-1 0 0,0-1 0 0 0,0-1 0 0 0,-1 0 0 0 0,0-1 0 0 0,5-4-135 0 0,-14 9 66 0 0,1 0-1 0 0,-1-1 0 0 0,0 0 0 0 0,0 0 0 0 0,0-1 1 0 0,0 0-1 0 0,-1 0 0 0 0,1 0 0 0 0,-1 0 0 0 0,-1-1 1 0 0,1 0-1 0 0,-1 0 0 0 0,0-1 0 0 0,0 1 0 0 0,-1-1 0 0 0,0 1 1 0 0,0-1-1 0 0,0 0 0 0 0,-1 0 0 0 0,0 0 0 0 0,-1-1 1 0 0,0 1-1 0 0,0 0 0 0 0,0-1 0 0 0,-1 1 0 0 0,0-2-65 0 0,-1 6-5 0 0,0 1 1 0 0,0-1-1 0 0,0 0 0 0 0,-1 1 0 0 0,1-1 0 0 0,-1 1 0 0 0,0 0 0 0 0,0 0 0 0 0,0-1 0 0 0,0 1 0 0 0,0 0 0 0 0,0 1 0 0 0,0-1 0 0 0,-1 0 0 0 0,1 1 0 0 0,-1-1 1 0 0,1 1-1 0 0,-1-1 0 0 0,1 1 0 0 0,-1 0 0 0 0,0 0 0 0 0,0 1 0 0 0,0-1 0 0 0,1 1 0 0 0,-1-1 0 0 0,0 1 0 0 0,-1 0 5 0 0,-80-2-287 0 0,71 5 276 0 0,1 1 0 0 0,-1 0 0 0 0,1 1 0 0 0,0 0-1 0 0,0 0 1 0 0,0 2 0 0 0,1-1 0 0 0,0 1 0 0 0,0 1 0 0 0,1 0-1 0 0,0 1 1 0 0,0 0 0 0 0,1 0 0 0 0,0 1 0 0 0,1 0-1 0 0,0 1 1 0 0,0 0 0 0 0,1 0 0 0 0,1 0 0 0 0,0 1 0 0 0,-1 3 11 0 0,3-5 36 0 0,1 1 0 0 0,0-1 1 0 0,0 1-1 0 0,1 0 0 0 0,0 1 0 0 0,1-1 1 0 0,0 0-1 0 0,1 0 0 0 0,1 0 1 0 0,-1 1-1 0 0,2-1 0 0 0,-1 0 1 0 0,2 0-1 0 0,-1 0 0 0 0,2-1 0 0 0,-1 1 1 0 0,1-1-1 0 0,1 1 0 0 0,0-1 1 0 0,0-1-1 0 0,1 1 0 0 0,1-1 1 0 0,-1 0-1 0 0,1 0 0 0 0,1-1 0 0 0,0 0 1 0 0,8 7-37 0 0,6 2 233 0 0,0 0 0 0 0,2-2-1 0 0,0 0 1 0 0,0-2 0 0 0,1-1 0 0 0,1-1 0 0 0,0-1 0 0 0,1-1-1 0 0,0-1 1 0 0,13 1-233 0 0,48-8 29 0 0,-61-23-2590 0 0,-21 14-2531 0 0,-2 1-6887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2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468 395 0 0 0,'23'-44'193'0'0,"-18"30"-975"0"0,-3 3 9862 0 0,-5 13 855 0 0,0 8-9202 0 0,-9 176 991 0 0,12 177-410 0 0,-14-315-1506 0 0,-16-47-3722 0 0,13-8-7272 0 0,14 3 4281 0 0</inkml:trace>
  <inkml:trace contextRef="#ctx0" brushRef="#br0" timeOffset="304.006">0 303 2345 0 0,'0'0'2329'0'0,"0"0"-472"0"0,0 0-216 0 0,0 0 41 0 0,0 0 14 0 0,0 0 13 0 0,0 0-173 0 0,0 0-318 0 0,0 0-357 0 0,0 0-295 0 0,0 0-222 0 0,0 0-124 0 0,0 0 89 0 0,2-2 130 0 0,93-5 1958 0 0,-52 8-1799 0 0,481-67 2359 0 0,-360 45-3189 0 0,-128 20-689 0 0,-35 1 839 0 0,0 0 1 0 0,-1 1-1 0 0,1-1 1 0 0,0 0-1 0 0,-1 0 0 0 0,1 0 1 0 0,-1 1-1 0 0,1-1 1 0 0,-1 0-1 0 0,1 0 0 0 0,-1 1 1 0 0,1-1-1 0 0,-1 0 1 0 0,1 1-1 0 0,-1-1 1 0 0,1 1-1 0 0,-1-1 0 0 0,1 1 1 0 0,-1-1-1 0 0,0 1 1 0 0,1-1-1 0 0,-1 1 0 0 0,0-1 1 0 0,0 1-1 0 0,1-1 1 0 0,-1 1-1 0 0,0-1 0 0 0,0 1 1 0 0,0 0-1 0 0,0-1 1 0 0,1 1-1 0 0,-1 0 1 0 0,0-1-1 0 0,0 1 0 0 0,0-1 1 0 0,-1 1-1 0 0,1 0 1 0 0,0-1-1 0 0,0 1 0 0 0,0-1 1 0 0,0 1-1 0 0,0 0 1 0 0,-1-1-1 0 0,1 1 1 0 0,0-1-1 0 0,0 1 0 0 0,-1-1 1 0 0,1 1-1 0 0,-1-1 1 0 0,1 1-1 0 0,0-1 0 0 0,-1 1 1 0 0,1-1 81 0 0,-21 25-9345 0 0,12-16-537 0 0</inkml:trace>
  <inkml:trace contextRef="#ctx0" brushRef="#br0" timeOffset="550.42">0 1083 10970 0 0,'0'0'958'0'0,"0"0"-205"0"0,0 0 253 0 0,0 0 349 0 0,0 0 108 0 0,0 0-99 0 0,33 1-208 0 0,104 3-199 0 0,-17-24 499 0 0,252-78-144 0 0,-295 89-1964 0 0,-48 6-1725 0 0,0 0-3836 0 0,-16 2-4806 0 0</inkml:trace>
  <inkml:trace contextRef="#ctx0" brushRef="#br0" timeOffset="935.258">1381 1 11771 0 0,'0'0'1310'0'0,"0"0"-487"0"0,0 0-345 0 0,0 0 87 0 0,0 0 243 0 0,0 0 135 0 0,0 0-63 0 0,0 0-250 0 0,0 0-255 0 0,0 0-182 0 0,-17 35-120 0 0,-51 112-73 0 0,12-16-793 0 0,41-96-979 0 0,9-19-3736 0 0,2-8-4788 0 0</inkml:trace>
  <inkml:trace contextRef="#ctx0" brushRef="#br0" timeOffset="1698.139">1147 976 8250 0 0,'0'0'309'0'0,"0"0"-51"0"0,0 0 290 0 0,0 0 500 0 0,0 0 274 0 0,0 0-61 0 0,0 0-49 0 0,0 0-113 0 0,0 0-65 0 0,0 0-73 0 0,0 0-167 0 0,0 0-97 0 0,0 0-57 0 0,21-4-25 0 0,69-19-28 0 0,-81 21-458 0 0,1-1 1 0 0,-2 0-1 0 0,1-1 0 0 0,0 0 1 0 0,-1-1-1 0 0,0 0 0 0 0,0 0 1 0 0,0 0-1 0 0,0-1 0 0 0,-1-1 1 0 0,2-1-130 0 0,13-11 227 0 0,154-165 896 0 0,-148 150-1050 0 0,-1-2 0 0 0,-2 0 0 0 0,-2-2 0 0 0,-1-1 0 0 0,2-10-73 0 0,-20 43 0 0 0,0-1 1 0 0,-1 0-1 0 0,1 0 1 0 0,-2 0-1 0 0,1-1 0 0 0,-1 1 1 0 0,0-1-1 0 0,-1 1 0 0 0,0-1 1 0 0,0 0-1 0 0,0 1 0 0 0,-1-1 1 0 0,0 0-1 0 0,-1 0 0 0 0,0 1 1 0 0,0-1-1 0 0,0 0 1 0 0,-1 1-1 0 0,0-1 0 0 0,-1 1 1 0 0,0 0-1 0 0,0 0 0 0 0,0 0 1 0 0,-1 0-1 0 0,0 0 0 0 0,-1-1 0 0 0,3 7-12 0 0,0 0-1 0 0,0 0 1 0 0,0 0-1 0 0,0 0 0 0 0,0 0 1 0 0,0 0-1 0 0,0 1 1 0 0,0-1-1 0 0,0 1 0 0 0,-1-1 1 0 0,1 1-1 0 0,0 0 1 0 0,0 0-1 0 0,-1 0 0 0 0,1 0 1 0 0,0 0-1 0 0,0 1 1 0 0,0-1-1 0 0,0 1 0 0 0,-1-1 1 0 0,1 1-1 0 0,0 0 1 0 0,0-1-1 0 0,0 1 0 0 0,0 0 1 0 0,0 1-1 0 0,0-1 1 0 0,1 0-1 0 0,-1 0 0 0 0,0 1 1 0 0,1-1-1 0 0,-1 1 1 0 0,-1 1 12 0 0,-47 65-201 0 0,45-60 208 0 0,-12 21-17 0 0,1 0 1 0 0,1 2-1 0 0,1-1 0 0 0,2 2 1 0 0,1 0-1 0 0,2 0 0 0 0,1 1 1 0 0,1 0-1 0 0,2 0 1 0 0,2 1-1 0 0,1 0 0 0 0,1-1 1 0 0,2 7 9 0 0,0-31 11 0 0,0 0 0 0 0,0 0 1 0 0,1 0-1 0 0,0 0 0 0 0,1 0 1 0 0,0 0-1 0 0,1-1 0 0 0,-1 1 1 0 0,1-1-1 0 0,1 0 0 0 0,0 0 1 0 0,0-1-1 0 0,0 1 1 0 0,1-1-1 0 0,0 0 0 0 0,1-1 1 0 0,0 1-1 0 0,-1-1 0 0 0,2-1 1 0 0,-1 1-1 0 0,1-1 0 0 0,0-1 1 0 0,0 1-1 0 0,0-1 0 0 0,1-1 1 0 0,-1 1-1 0 0,1-2 1 0 0,0 1-1 0 0,0-1 0 0 0,0 0 1 0 0,0-1-1 0 0,0 0 0 0 0,3 0-11 0 0,5-3 64 0 0,0 1 0 0 0,0-2 0 0 0,0 0 0 0 0,-1-2 0 0 0,1 1 0 0 0,-1-2 0 0 0,0 0 0 0 0,-1-1 0 0 0,1 0 0 0 0,-2-2 0 0 0,1 0 0 0 0,-1 0 0 0 0,0-1-1 0 0,-1-1 1 0 0,0 0 0 0 0,-1-1 0 0 0,0 0 0 0 0,8-11-64 0 0,19-27 100 0 0,-1-2-1 0 0,-3-1 1 0 0,-1-1 0 0 0,-4-2-1 0 0,-2-2 1 0 0,8-25-100 0 0,-27 65 12 0 0,-1 0 0 0 0,-1-1 0 0 0,-1 0 0 0 0,0 0 1 0 0,-2-1-1 0 0,0 1 0 0 0,-1-1 0 0 0,0-12-12 0 0,-33 41 183 0 0,13 11-182 0 0,1 1 0 0 0,1 1 1 0 0,1 0-1 0 0,1 1 0 0 0,1 0 0 0 0,1 1 0 0 0,1 0 1 0 0,1 1-1 0 0,1 0 0 0 0,1 0 0 0 0,2 1 1 0 0,0-1-1 0 0,2 1 0 0 0,1 1 0 0 0,1 14-1 0 0,0-27 8 0 0,2 1-1 0 0,0-1 0 0 0,1 1 1 0 0,0-1-1 0 0,1 1 0 0 0,1-1 0 0 0,0 0 1 0 0,1 0-1 0 0,1-1 0 0 0,0 1 1 0 0,0-1-1 0 0,2 0 0 0 0,5 8-7 0 0,73 85-81 0 0,-40-77-6941 0 0,-42-28-4029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5889 0 0,'0'0'2857'0'0,"0"0"-1813"0"0,0 0-614 0 0,0 0 164 0 0,0 0 433 0 0,0 0 335 0 0,0 0 45 0 0,0 0-114 0 0,0 0-231 0 0,0 0-226 0 0,0 0-164 0 0,13 35-116 0 0,39 108-86 0 0,1 43 1165 0 0,-40-121-1215 0 0,32 91 307 0 0,-45-156-671 0 0,1 1 1 0 0,0-1-1 0 0,-1 0 1 0 0,1 0-1 0 0,0 0 1 0 0,-1 1-1 0 0,1-1 1 0 0,0 0 0 0 0,0 0-1 0 0,-1 0 1 0 0,1 0-1 0 0,0 0 1 0 0,-1 0-1 0 0,1-1 1 0 0,0 1-1 0 0,-1 0 1 0 0,1 0-1 0 0,0 0 1 0 0,0-1-1 0 0,-1 1 1 0 0,1 0-1 0 0,-1-1 1 0 0,1 1-1 0 0,0 0 1 0 0,-1-1 0 0 0,1 1-1 0 0,-1-1 1 0 0,1 1-1 0 0,-1-1 1 0 0,1 1-1 0 0,-1-1 1 0 0,1 1-1 0 0,-1-1 1 0 0,0 0-1 0 0,1 1 1 0 0,-1-1-1 0 0,0 0 1 0 0,0 1-1 0 0,1-1 1 0 0,-1 0-1 0 0,0 1 1 0 0,0-1 0 0 0,0 0-1 0 0,0 1 1 0 0,0-1-1 0 0,0 0 1 0 0,0 0-57 0 0,2-2-94 0 0,99-246 1697 0 0,-2-100-1187 0 0,-98 349-553 0 0,0 0 0 0 0,0-1 0 0 0,0 1 0 0 0,0 1 0 0 0,0-1 0 0 0,0 0 0 0 0,0 0 0 0 0,0 0 0 0 0,0 0 0 0 0,0 1 0 0 0,0-1 0 0 0,0 0 0 0 0,0 1 1 0 0,0-1-1 0 0,0 1 0 0 0,0-1 0 0 0,0 1 0 0 0,-1 0 0 0 0,1-1 0 0 0,0 1 0 0 0,0 0 0 0 0,-1-1 0 0 0,1 1 0 0 0,0 0 0 0 0,-1 0 0 0 0,1 0 0 0 0,-1 0 0 0 0,1 0 0 0 0,-1-1 0 0 0,1 1 0 0 0,-1 0 0 0 0,0 0 0 0 0,0 0 0 0 0,1 0 0 0 0,-1 0 0 0 0,0 0 0 0 0,0 0 0 0 0,0 0 0 0 0,0 0 0 0 0,0 1 137 0 0,2 2-1917 0 0,3 7-6956 0 0</inkml:trace>
  <inkml:trace contextRef="#ctx0" brushRef="#br0" timeOffset="412.787">674 427 5369 0 0,'0'0'2707'0'0,"0"0"-597"0"0,0 0-409 0 0,0 0-169 0 0,0 0-140 0 0,0 0-125 0 0,0 0-59 0 0,0 0-93 0 0,0 0-168 0 0,0 0-113 0 0,0 0-108 0 0,0 0-159 0 0,-4-2-127 0 0,3 1-429 0 0,0 0 19 0 0,0 0-1 0 0,-1 0 1 0 0,1 0 0 0 0,0 0-1 0 0,0 1 1 0 0,-1-1-1 0 0,1 0 1 0 0,0 1-1 0 0,-1-1 1 0 0,1 1 0 0 0,-1-1-1 0 0,1 1 1 0 0,-1 0-1 0 0,1-1 1 0 0,-1 1-1 0 0,1 0 1 0 0,-1 0-1 0 0,1 0 1 0 0,-1 0 0 0 0,1 1-1 0 0,-1-1 1 0 0,1 0-1 0 0,0 1 1 0 0,-1-1-1 0 0,1 0 1 0 0,-1 1 0 0 0,1 0-1 0 0,0-1 1 0 0,-1 1-1 0 0,1 0 1 0 0,0 0-1 0 0,0 0 1 0 0,0 0 0 0 0,-1 0-30 0 0,-5 5 39 0 0,0 1 1 0 0,0 0 0 0 0,1 0 0 0 0,0 0 0 0 0,1 0-1 0 0,0 1 1 0 0,0 0 0 0 0,0 0 0 0 0,1 1 0 0 0,0-1 0 0 0,1 1-1 0 0,0 0 1 0 0,0 0 0 0 0,1 0 0 0 0,0 0 0 0 0,0 1-1 0 0,1-1 1 0 0,1 0 0 0 0,0 1 0 0 0,0-1 0 0 0,1 5-40 0 0,2-9 25 0 0,1 0 1 0 0,-1 0 0 0 0,1-1-1 0 0,0 1 1 0 0,1-1 0 0 0,-1 0-1 0 0,1 0 1 0 0,0 0 0 0 0,0-1-1 0 0,0 1 1 0 0,0-1 0 0 0,1-1-1 0 0,-1 1 1 0 0,1-1 0 0 0,0 0-1 0 0,-1 0 1 0 0,1 0 0 0 0,0-1-1 0 0,0 0 1 0 0,0 0 0 0 0,0-1-1 0 0,0 1 1 0 0,1-1 0 0 0,-1-1-1 0 0,0 1 1 0 0,0-1 0 0 0,0 0-1 0 0,1-1-25 0 0,4 2 30 0 0,-3-1-56 0 0,0 1 1 0 0,0-2 0 0 0,0 1-1 0 0,-1-1 1 0 0,1 0-1 0 0,-1-1 1 0 0,0 1-1 0 0,1-2 1 0 0,-1 1 0 0 0,0-1-1 0 0,-1 0 1 0 0,1 0-1 0 0,-1-1 1 0 0,3-2 25 0 0,26-29-7334 0 0,-31 31-3483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69 613 0 0 0,'0'0'431'0'0,"7"-1"152"0"0,69-22 4080 0 0,-45 3 1074 0 0,-36 21 3448 0 0,-7-2-6475 0 0,-22 2-3137 0 0,25 3 434 0 0,1 0 1 0 0,0 0-1 0 0,0 1 0 0 0,0 0 0 0 0,1 1 1 0 0,-1 0-1 0 0,1 0 0 0 0,1 0 0 0 0,-1 1 0 0 0,1 0 1 0 0,1 1-1 0 0,-1-1 0 0 0,1 1 0 0 0,0 0 1 0 0,1 0-1 0 0,0 0 0 0 0,0 1 0 0 0,1 0 0 0 0,0-1 1 0 0,0 1-1 0 0,1 0 0 0 0,0 1 0 0 0,1-1 1 0 0,-1 7-8 0 0,2-13 3 0 0,0 0 1 0 0,-1-1-1 0 0,1 1 1 0 0,0 0 0 0 0,0 0-1 0 0,0-1 1 0 0,1 1-1 0 0,-1 0 1 0 0,1-1-1 0 0,-1 1 1 0 0,1-1 0 0 0,0 1-1 0 0,0-1 1 0 0,0 1-1 0 0,1-1 1 0 0,-1 1-1 0 0,0-1 1 0 0,1 0 0 0 0,-1 0-1 0 0,1 0 1 0 0,0 0-1 0 0,0 0 1 0 0,0 0 0 0 0,0 0-1 0 0,0 0 1 0 0,0-1-1 0 0,1 1 1 0 0,-1-1-1 0 0,0 0 1 0 0,1 0 0 0 0,-1 1-1 0 0,1-2 1 0 0,-1 1-1 0 0,1 0 1 0 0,2 0-4 0 0,13 0 112 0 0,0-1 1 0 0,0 0-1 0 0,0-2 1 0 0,0 0-1 0 0,0-1 0 0 0,0-1 1 0 0,-1 0-1 0 0,1-1 1 0 0,-1-2-1 0 0,0 1 0 0 0,-1-2 1 0 0,0 0-1 0 0,0-1 1 0 0,0 0-1 0 0,-1-2 0 0 0,-1 0 1 0 0,0 0-1 0 0,0-1 1 0 0,-1-1-1 0 0,-1 0 0 0 0,6-9-112 0 0,2 2 66 0 0,-2 0 0 0 0,-1-2 0 0 0,0 0-1 0 0,-2-1 1 0 0,0 0 0 0 0,-2-1-1 0 0,0-1 1 0 0,-2 0 0 0 0,-1-1 0 0 0,-1 0-1 0 0,-1-1 1 0 0,-1 1 0 0 0,-2-1-1 0 0,0-1 1 0 0,-2 1 0 0 0,-1-1 0 0 0,-1 1-1 0 0,-2-15-65 0 0,-1 31-2 0 0,1 0 0 0 0,-1 1 0 0 0,-1-1 0 0 0,0 1 0 0 0,-1 0 0 0 0,0 0 0 0 0,0 0-1 0 0,-1 1 1 0 0,0-1 0 0 0,-1 1 0 0 0,0 0 0 0 0,0 1 0 0 0,-1-1 0 0 0,0 1 0 0 0,-1 1-1 0 0,0-1 1 0 0,-4-2 2 0 0,8 8-12 0 0,0 0 1 0 0,0 0-1 0 0,0 1 0 0 0,0-1 0 0 0,0 1 0 0 0,0 0 0 0 0,0 1 0 0 0,0-1 0 0 0,-1 1 0 0 0,1-1 1 0 0,0 1-1 0 0,0 0 0 0 0,-1 1 0 0 0,1-1 0 0 0,0 1 0 0 0,0 0 0 0 0,0 0 0 0 0,0 0 0 0 0,0 1 1 0 0,0-1-1 0 0,0 1 0 0 0,0 0 0 0 0,0 0 0 0 0,1 0 0 0 0,-1 1 0 0 0,1-1 0 0 0,0 1 0 0 0,-1 0 0 0 0,1 0 1 0 0,0 0-1 0 0,1 0 0 0 0,-1 1 0 0 0,1-1 0 0 0,-1 1 0 0 0,1-1 0 0 0,-1 4 12 0 0,-5 7 6 0 0,1 0 0 0 0,1 0 0 0 0,0 0 0 0 0,1 1 0 0 0,0-1-1 0 0,1 1 1 0 0,1 1 0 0 0,0-1 0 0 0,2 0 0 0 0,-1 1 0 0 0,2-1 0 0 0,0 0 0 0 0,1 1-1 0 0,0-1 1 0 0,1 1 0 0 0,1-1 0 0 0,1 0 0 0 0,0 0 0 0 0,1-1 0 0 0,4 11-6 0 0,8 11 88 0 0,1-2 0 0 0,2 0 0 0 0,1-1 1 0 0,1-1-1 0 0,26 27-88 0 0,24 22 299 0 0,-60-62-258 0 0,-12-19-48 0 0,0 0 14 0 0,0 0 6 0 0,0 0-1 0 0,0 0 7 0 0,0 0-8 0 0,0 0-3 0 0,0 0-4 0 0,0 0-16 0 0,0 0-14 0 0,0 0-34 0 0,0 0-14 0 0,0 0-66 0 0,0 0-43 0 0,5-19-5459 0 0,14-7-305 0 0,-9 13-244 0 0,-1 2-2760 0 0</inkml:trace>
  <inkml:trace contextRef="#ctx0" brushRef="#br0" timeOffset="411.079">924 160 6833 0 0,'0'0'2714'0'0,"0"0"-530"0"0,0 0-361 0 0,0 0-147 0 0,0 0-134 0 0,0 0-178 0 0,0 0-181 0 0,0 0-214 0 0,0 0-199 0 0,0 0-133 0 0,0 0-117 0 0,0 0-83 0 0,-2 7-56 0 0,-52 255 1889 0 0,43-199-2172 0 0,1 69 52 0 0,11-129-122 0 0,0 0 0 0 0,0 0 0 0 0,0 0 0 0 0,0 0 0 0 0,1 0 1 0 0,-1 0-1 0 0,1 0 0 0 0,0 0 0 0 0,0-1 0 0 0,0 1 0 0 0,0-1 0 0 0,1 1 0 0 0,-1-1 1 0 0,0 0-1 0 0,1 0 0 0 0,0 0 0 0 0,-1 0 0 0 0,1 0 0 0 0,0-1 0 0 0,0 1 0 0 0,0-1 1 0 0,0 0-1 0 0,0 0 0 0 0,1 0 0 0 0,-1 0 0 0 0,0-1 0 0 0,0 1 0 0 0,1-1 0 0 0,-1 0-28 0 0,98-10 1076 0 0,-22-17-525 0 0,-35 14-283 0 0,-42 12-3191 0 0,-4 0-2319 0 0,-1-2-3629 0 0,3 3-2354 0 0</inkml:trace>
  <inkml:trace contextRef="#ctx0" brushRef="#br0" timeOffset="1478.918">171 904 440 0 0,'0'0'1819'0'0,"0"0"-335"0"0,0 0-33 0 0,0 0 128 0 0,0 0 132 0 0,0 0 121 0 0,0 0-44 0 0,0 0-209 0 0,0 0-200 0 0,0 0-183 0 0,0 0-177 0 0,0 0-121 0 0,0 0-158 0 0,-9-4-152 0 0,-24-11-125 0 0,25 12-97 0 0,8 3-90 0 0,0 0-74 0 0,0 0-61 0 0,8 0 231 0 0,169 7 2522 0 0,-17-15-1782 0 0,-1-6 0 0 0,108-27-1112 0 0,-3 1 154 0 0,-94 33-887 0 0,-146 21-1341 0 0,-28 4-6508 0 0,0-14-2951 0 0</inkml:trace>
  <inkml:trace contextRef="#ctx0" brushRef="#br0" timeOffset="2132.737">500 1217 5769 0 0,'0'0'3237'0'0,"0"0"-1165"0"0,0 0-523 0 0,0 0-97 0 0,0 0-32 0 0,0 0-63 0 0,0 0-161 0 0,0 0-227 0 0,0 0-218 0 0,0 0-155 0 0,0 0-112 0 0,0 0-53 0 0,0 0-23 0 0,-23 6-40 0 0,-72 24-24 0 0,90-29-304 0 0,0 0 0 0 0,0 1-1 0 0,0 0 1 0 0,1 0-1 0 0,-1 0 1 0 0,0 1-1 0 0,1 0 1 0 0,0-1-1 0 0,0 2 1 0 0,0-1 0 0 0,0 0-1 0 0,0 1 1 0 0,1-1-1 0 0,-1 1 1 0 0,0 1-40 0 0,-8 10 113 0 0,3-7-83 0 0,1 0 0 0 0,-1 1 0 0 0,2 0-1 0 0,-1 1 1 0 0,1-1 0 0 0,1 2 0 0 0,0-1-1 0 0,0 1 1 0 0,1-1 0 0 0,0 1 0 0 0,1 1-1 0 0,0-1 1 0 0,1 1 0 0 0,0-1 0 0 0,1 1-1 0 0,1 0-29 0 0,1-9 16 0 0,0-1-1 0 0,1 0 0 0 0,-1 1 0 0 0,1-1 1 0 0,0 0-1 0 0,0 0 0 0 0,0 1 0 0 0,0-1 1 0 0,0 0-1 0 0,0 0 0 0 0,1 0 0 0 0,-1 0 0 0 0,1 0 1 0 0,-1-1-1 0 0,1 1 0 0 0,0 0 0 0 0,0-1 1 0 0,-1 1-1 0 0,1-1 0 0 0,0 0 0 0 0,0 0 1 0 0,1 1-1 0 0,-1-1 0 0 0,0-1 0 0 0,0 1 1 0 0,0 0-1 0 0,1 0 0 0 0,-1-1 0 0 0,0 1 1 0 0,1-1-1 0 0,1 0-15 0 0,78 2 840 0 0,-52-9-673 0 0,-1-1-1 0 0,1-2 1 0 0,-2-1 0 0 0,1-1 0 0 0,-2-2 0 0 0,0 0 0 0 0,0-2 0 0 0,9-8-167 0 0,-16 12 42 0 0,0-1 1 0 0,0-1-1 0 0,-1-1 1 0 0,-1 0-1 0 0,0-1 1 0 0,-1-1-1 0 0,-1-1 1 0 0,-1 0 0 0 0,0-1-1 0 0,-1-1 1 0 0,-1 0-1 0 0,-1-1 1 0 0,-1 0-1 0 0,-1-1 1 0 0,-1 0-1 0 0,-1 0 1 0 0,-1-1 0 0 0,-1 0-1 0 0,-1-1 1 0 0,0 1-1 0 0,-2-1 1 0 0,-1-14-43 0 0,-2 34-12 0 0,-1 1 0 0 0,0-1 0 0 0,0 0 0 0 0,0 1 0 0 0,0-1 1 0 0,-1 1-1 0 0,0-1 0 0 0,1 1 0 0 0,-1 0 0 0 0,-1 0 0 0 0,1 0 0 0 0,0 0 1 0 0,-1 0-1 0 0,1 0 0 0 0,-1 1 0 0 0,0-1 0 0 0,0 1 0 0 0,0 0 0 0 0,0-1 0 0 0,0 1 1 0 0,0 1-1 0 0,-1-1 0 0 0,1 0 0 0 0,-1 1 0 0 0,1 0 0 0 0,-1 0 0 0 0,0 0 1 0 0,1 0-1 0 0,-1 1 0 0 0,0-1 0 0 0,0 1 0 0 0,1 0 0 0 0,-1 0 0 0 0,0 0 0 0 0,0 1 1 0 0,1-1-1 0 0,-1 1 0 0 0,0 0 0 0 0,1 0 0 0 0,-1 0 0 0 0,0 0 0 0 0,1 1 1 0 0,0 0-1 0 0,-1-1 0 0 0,1 1 0 0 0,0 0 0 0 0,0 1 0 0 0,0-1 0 0 0,-1 2 12 0 0,-6 6-12 0 0,0 0 0 0 0,1 1-1 0 0,1 0 1 0 0,0 1 0 0 0,0 0-1 0 0,1 0 1 0 0,1 1 0 0 0,0 0 0 0 0,0 0-1 0 0,2 0 1 0 0,-1 1 0 0 0,2 0-1 0 0,0 0 1 0 0,0-1 0 0 0,2 2-1 0 0,-1-1 1 0 0,2 10 12 0 0,0-14 6 0 0,0 1 0 0 0,1 0 1 0 0,0-1-1 0 0,1 1 0 0 0,0-1 0 0 0,0 1 1 0 0,1-1-1 0 0,1 0 0 0 0,0 0 0 0 0,0 0 1 0 0,1-1-1 0 0,0 1 0 0 0,1-1 0 0 0,0 0 1 0 0,0-1-1 0 0,2 2-6 0 0,19 17 74 0 0,1 0 1 0 0,1-2-1 0 0,1-2 1 0 0,2 0-1 0 0,10 4-74 0 0,-32-21 15 0 0,16 1-1233 0 0,-15-21-8276 0 0,-9 7-2179 0 0</inkml:trace>
  <inkml:trace contextRef="#ctx0" brushRef="#br0" timeOffset="2477.99">1277 1018 13587 0 0,'0'0'1520'0'0,"0"0"-609"0"0,0 0-237 0 0,0 0 156 0 0,0 0 195 0 0,0 0 150 0 0,0 0-21 0 0,0 0-189 0 0,0 0-177 0 0,0 0-152 0 0,0 0-149 0 0,0 0-90 0 0,-14 25-59 0 0,-44 79-72 0 0,-64 73 378 0 0,120-174-634 0 0,-1 1 0 0 0,1-1 0 0 0,0 1 0 0 0,0-1 0 0 0,0 1 0 0 0,0 0 0 0 0,1 0 0 0 0,0 0 0 0 0,0 0 0 0 0,0 0 0 0 0,0 0 0 0 0,0 0 0 0 0,1 0 0 0 0,0 1 0 0 0,0-1 0 0 0,0 0 0 0 0,0 0 0 0 0,1 0 0 0 0,-1 0 0 0 0,1 0 0 0 0,0 1 0 0 0,0-1 0 0 0,1-1 0 0 0,-1 1 0 0 0,1 0 0 0 0,0 0 0 0 0,0-1 0 0 0,0 1 0 0 0,1-1 0 0 0,-1 1 0 0 0,1-1 0 0 0,0 0 0 0 0,-1 0 0 0 0,1 0 0 0 0,1 0 0 0 0,-1-1 0 0 0,0 1 0 0 0,1-1 0 0 0,-1 0 0 0 0,1 0 0 0 0,0 0 0 0 0,0-1 0 0 0,0 1 0 0 0,0-1 0 0 0,2 1-10 0 0,13 1 167 0 0,0-1 0 0 0,0-1 0 0 0,-1-1 0 0 0,1-1 0 0 0,0 0 0 0 0,0-1 0 0 0,0-1 0 0 0,-1-1 0 0 0,0-1 0 0 0,0 0 0 0 0,0-1 0 0 0,8-5-167 0 0,-24 10 66 0 0,-2 1-88 0 0,-1 0 0 0 0,1-1-1 0 0,0 1 1 0 0,0 0-1 0 0,-1 0 1 0 0,1 0-1 0 0,0-1 1 0 0,0 1 0 0 0,0 0-1 0 0,-1-1 1 0 0,1 1-1 0 0,0 0 1 0 0,0 0 0 0 0,0-1-1 0 0,0 1 1 0 0,-1 0-1 0 0,1-1 1 0 0,0 1-1 0 0,0 0 1 0 0,0-1 0 0 0,0 1-1 0 0,0-1 1 0 0,0 1-1 0 0,0 0 1 0 0,0-1-1 0 0,0 1 1 0 0,0 0 0 0 0,0-1-1 0 0,0 1 1 0 0,1 0-1 0 0,-1-1 1 0 0,0 1 0 0 0,0 0-1 0 0,0-1 1 0 0,0 1-1 0 0,0 0 1 0 0,1 0-1 0 0,-1-1 1 0 0,0 1 0 0 0,0 0-1 0 0,1-1 1 0 0,-1 1-1 0 0,0 0 1 0 0,0 0-1 0 0,1 0 1 0 0,-1-1 0 0 0,0 1-1 0 0,0 0 1 0 0,1 0-1 0 0,-1 0 23 0 0,-35-4-3747 0 0,12 3-3798 0 0,21 1 6596 0 0,-5 0-10765 0 0</inkml:trace>
  <inkml:trace contextRef="#ctx0" brushRef="#br0" timeOffset="2714.343">1060 1250 10906 0 0,'0'0'1787'0'0,"0"0"-466"0"0,0 0-214 0 0,0 0 39 0 0,0 0 77 0 0,0 0-13 0 0,0 0-134 0 0,0 0-202 0 0,0 0-202 0 0,0 0-164 0 0,0 0-127 0 0,0 0-74 0 0,34-6-84 0 0,108-16-94 0 0,-11 6-1330 0 0,-121 14 537 0 0,8-1-4307 0 0,-9-4-6062 0 0</inkml:trace>
  <inkml:trace contextRef="#ctx0" brushRef="#br0" timeOffset="4100.072">139 524 0 0 0,'0'0'675'0'0,"0"0"118"0"0,0 0-29 0 0,0 0 62 0 0,0 0 110 0 0,0 0 127 0 0,0 0 36 0 0,0 0-109 0 0,0 0-169 0 0,0 0-114 0 0,0 0-58 0 0,3 1-35 0 0,14 2 2141 0 0,-16-3-2085 0 0,3 0 3917 0 0,14-1-3603 0 0,116-27 722 0 0,-97 34-874 0 0,-35 2 1121 0 0,-2-8-2111 0 0,0 0-67 0 0,0 0-126 0 0,0 0-200 0 0,0 8-7021 0 0,0-5-3450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449 461 0 0 0,'0'0'1314'0'0,"0"0"-147"0"0,0 0-137 0 0,0 0-52 0 0,0 0 28 0 0,0 0 28 0 0,0 0 5 0 0,0 0-10 0 0,0 0-41 0 0,0 0-80 0 0,0 0-40 0 0,10-3 568 0 0,-7 2 7752 0 0,-5-4-9113 0 0,-1 1 0 0 0,1-1 1 0 0,-1 1-1 0 0,0 0 0 0 0,0 0 1 0 0,-1 0-1 0 0,1 0 0 0 0,-1 1 1 0 0,1-1-1 0 0,-1 1 1 0 0,0 0-1 0 0,-1 0 0 0 0,1 1 1 0 0,0-1-1 0 0,-1 1 0 0 0,0 0 1 0 0,1 0-1 0 0,-1 0 0 0 0,0 1 1 0 0,0-1-1 0 0,0 1 0 0 0,0 0 1 0 0,0 1-1 0 0,0 0 0 0 0,0-1 1 0 0,0 1-1 0 0,0 1 0 0 0,0-1 1 0 0,0 1-1 0 0,-1 0-75 0 0,-6-1 35 0 0,-5-1 36 0 0,0 1-1 0 0,-1 1 1 0 0,1 0 0 0 0,0 1 0 0 0,0 1 0 0 0,0 1 0 0 0,0 0 0 0 0,-8 4-71 0 0,23-6 14 0 0,0-1 1 0 0,0 1 0 0 0,0 0 0 0 0,0 0 0 0 0,0 0-1 0 0,0 0 1 0 0,1 0 0 0 0,-1 0 0 0 0,1 1 0 0 0,-1-1 0 0 0,1 0-1 0 0,0 1 1 0 0,0-1 0 0 0,0 1 0 0 0,0-1 0 0 0,0 1-1 0 0,1 0 1 0 0,-1-1 0 0 0,1 1 0 0 0,0 0 0 0 0,0 0-15 0 0,-4 12 62 0 0,4-13-61 0 0,0 0 0 0 0,0 0 0 0 0,0-1 0 0 0,0 1 0 0 0,0 0 0 0 0,0 0 1 0 0,1-1-1 0 0,-1 1 0 0 0,1 0 0 0 0,-1-1 0 0 0,1 1 0 0 0,-1 0 0 0 0,1-1 0 0 0,0 1 0 0 0,0-1 0 0 0,0 1 0 0 0,0-1 0 0 0,0 0 0 0 0,0 1 0 0 0,0-1 0 0 0,0 0 1 0 0,1 0-1 0 0,-1 1 0 0 0,0-1 0 0 0,1 0 0 0 0,-1 0 0 0 0,1-1 0 0 0,-1 1 0 0 0,1 0 0 0 0,-1 0 0 0 0,1-1 0 0 0,0 1 0 0 0,-1-1 0 0 0,1 1 0 0 0,0-1 0 0 0,-1 0 1 0 0,1 0-1 0 0,0 0 0 0 0,1 0-1 0 0,0 1 9 0 0,46 7 95 0 0,-49-8-101 0 0,-1 0 0 0 0,1 0 0 0 0,0 1 1 0 0,0-1-1 0 0,-1 0 0 0 0,1 0 0 0 0,0 0 1 0 0,0 1-1 0 0,-1-1 0 0 0,1 0 0 0 0,0 0 1 0 0,0 1-1 0 0,0-1 0 0 0,-1 0 0 0 0,1 0 1 0 0,0 1-1 0 0,0-1 0 0 0,0 0 0 0 0,0 1 1 0 0,0-1-1 0 0,0 0 0 0 0,0 1 0 0 0,-1-1 1 0 0,1 0-1 0 0,0 1 0 0 0,0-1 0 0 0,0 0 1 0 0,0 1-1 0 0,0-1 0 0 0,0 0 0 0 0,1 0 1 0 0,-1 1-1 0 0,0-1 0 0 0,0 0 0 0 0,0 1 1 0 0,0-1-1 0 0,0 0 0 0 0,0 1 0 0 0,1-1 1 0 0,-1 0-1 0 0,0 0 0 0 0,0 1 0 0 0,0-1 0 0 0,1 0 1 0 0,-1 0-1 0 0,0 1 0 0 0,0-1 0 0 0,0 0 1 0 0,1 0-1 0 0,-1 0 0 0 0,0 1 0 0 0,1-1 1 0 0,-1 0-1 0 0,0 0 0 0 0,1 0 0 0 0,-1 0 1 0 0,0 0-1 0 0,0 0 0 0 0,1 0 0 0 0,-1 0 1 0 0,0 0-1 0 0,1 0 0 0 0,-1 0 0 0 0,0 0 1 0 0,1 0-1 0 0,-1 0-3 0 0,-1 2 35 0 0,-84 76 521 0 0,69-66-537 0 0,0 1 0 0 0,1 1-1 0 0,1 1 1 0 0,0 0 0 0 0,1 0-1 0 0,0 2 1 0 0,1-1 0 0 0,-1 6-19 0 0,11-19 0 0 0,0 1 1 0 0,1-1 0 0 0,-1 1-1 0 0,1 0 1 0 0,0 0 0 0 0,0 0-1 0 0,0 0 1 0 0,1 0-1 0 0,0 0 1 0 0,-1 0 0 0 0,1 0-1 0 0,0 0 1 0 0,1 0 0 0 0,-1 0-1 0 0,1-1 1 0 0,0 1 0 0 0,0 0-1 0 0,0 0 1 0 0,0 0 0 0 0,1 0-1 0 0,-1-1 1 0 0,1 1 0 0 0,2 2-1 0 0,1 1 39 0 0,0-1 1 0 0,0-1 0 0 0,1 1 0 0 0,0-1-1 0 0,0 0 1 0 0,0 0 0 0 0,0-1 0 0 0,1 1-1 0 0,0-2 1 0 0,0 1 0 0 0,0-1 0 0 0,0 0-1 0 0,0 0 1 0 0,1-1 0 0 0,0 0 0 0 0,-1 0-1 0 0,6 0-39 0 0,95 5 361 0 0,-106-8-418 0 0,0 1 1 0 0,0 0 0 0 0,0-1-1 0 0,0 1 1 0 0,0-1 0 0 0,0 0-1 0 0,0 1 1 0 0,0-1 0 0 0,-1 0-1 0 0,1 0 1 0 0,0 0 0 0 0,-1-1-1 0 0,1 1 1 0 0,0 0 0 0 0,-1-1-1 0 0,1 1 1 0 0,-1-1 0 0 0,0 1-1 0 0,1-1 1 0 0,-1 1 0 0 0,0-1-1 0 0,0 0 1 0 0,0 0 0 0 0,0 0 56 0 0,5-15-4088 0 0,-4 0-4945 0 0,-2 10-2755 0 0</inkml:trace>
  <inkml:trace contextRef="#ctx0" brushRef="#br0" timeOffset="426.445">164 1 5969 0 0,'0'0'2485'0'0,"0"0"-1046"0"0,0 0-624 0 0,0 0 29 0 0,0 0 292 0 0,0 0 171 0 0,0 0-65 0 0,0 0-298 0 0,0 0-220 0 0,0 0-43 0 0,0 0 45 0 0,0 0 61 0 0,0 14-92 0 0,1 104 1070 0 0,1-60-759 0 0,3 19-495 0 0,-4 1 1 0 0,-4-1 0 0 0,-3 1 0 0 0,-3 0-512 0 0,-100 438-11 0 0,89-355-2533 0 0,28-151-2674 0 0,-4-8-1335 0 0,-2 1-3733 0 0</inkml:trace>
  <inkml:trace contextRef="#ctx0" brushRef="#br0" timeOffset="1415.859">696 409 3665 0 0,'0'0'789'0'0,"0"0"-58"0"0,0 0 377 0 0,0 0 485 0 0,0 0 240 0 0,0 0 29 0 0,0 0-137 0 0,0 0-170 0 0,0 0-225 0 0,0 0-247 0 0,0 0-198 0 0,0 0-129 0 0,0 0-72 0 0,21-4-72 0 0,69-15-63 0 0,-85 18-441 0 0,1 0 0 0 0,-1-1 0 0 0,0 1-1 0 0,0-1 1 0 0,0-1 0 0 0,0 1-1 0 0,0 0 1 0 0,-1-1 0 0 0,1 0 0 0 0,-1-1-1 0 0,1 1 1 0 0,-1 0 0 0 0,0-1 0 0 0,-1 0-1 0 0,1-1-107 0 0,11-10 400 0 0,-4 4-138 0 0,-12 12-253 0 0,1-1-1 0 0,0 1 0 0 0,0-1 0 0 0,0 1 1 0 0,0-1-1 0 0,0 0 0 0 0,0 1 0 0 0,0-1 1 0 0,0 1-1 0 0,0-1 0 0 0,0 0 0 0 0,0 1 1 0 0,0-1-1 0 0,0 1 0 0 0,0-1 0 0 0,0 1 1 0 0,1-1-1 0 0,-1 0 0 0 0,0 1 0 0 0,0-1 1 0 0,0 0-1 0 0,1 1 0 0 0,-1-1 0 0 0,0 0 1 0 0,0 1-1 0 0,1-1 0 0 0,-1 0 0 0 0,0 1 1 0 0,1-1-1 0 0,-1 0 0 0 0,0 0 0 0 0,1 1 1 0 0,-1-1-1 0 0,0 0 0 0 0,1 0 0 0 0,-1 0 1 0 0,1 0-1 0 0,-1 1 0 0 0,0-1 0 0 0,1 0 1 0 0,-1 0-1 0 0,1 0 0 0 0,-1 0 0 0 0,0 0 1 0 0,1 0-1 0 0,-1 0 0 0 0,1 0 0 0 0,-1 0 1 0 0,1 0-1 0 0,-1 0 0 0 0,0-1 0 0 0,1 1 1 0 0,-1 0-1 0 0,1 0 0 0 0,-1 0 0 0 0,0 0 1 0 0,1-1-1 0 0,-1 1 0 0 0,0 0 0 0 0,1 0 1 0 0,-1-1-1 0 0,0 1 0 0 0,1 0 0 0 0,-1-1 1 0 0,0 1-1 0 0,0 0 0 0 0,1-1 1 0 0,-1 1-1 0 0,0-1-8 0 0,6 18 53 0 0,-1 0 1 0 0,0 0-1 0 0,-1 0 1 0 0,-1 0-1 0 0,-1 0 1 0 0,0 1-1 0 0,-2-1 1 0 0,0 18-54 0 0,0-4 30 0 0,14 259 26 0 0,-13-276-54 0 0,20 126-74 0 0,12-55-8 0 0,-8-59-7 0 0,-25-26 100 0 0,7-22 461 0 0,58-270 39 0 0,35-107-346 0 0,-92 380-189 0 0,1 0 0 0 0,1 0 0 0 0,1 1 1 0 0,0 0-1 0 0,1 1 0 0 0,1 0 0 0 0,0 1 0 0 0,2 1 0 0 0,0 0 0 0 0,10-8 22 0 0,0-6-325 0 0,-25 28 16 0 0,-3 17-2517 0 0,-2 0-205 0 0,2-5-2179 0 0,-1-2-6026 0 0</inkml:trace>
  <inkml:trace contextRef="#ctx0" brushRef="#br0" timeOffset="2016.272">1325 1091 8418 0 0,'0'0'2408'0'0,"0"0"-365"0"0,0 0-180 0 0,0 0-216 0 0,0 0-274 0 0,0 0-277 0 0,0 0-272 0 0,0 0-154 0 0,0 0-114 0 0,0 0-35 0 0,0 0-17 0 0,0 0-40 0 0,8-20-23 0 0,27-62-43 0 0,-29 71-234 0 0,-1-1-1 0 0,1 1 0 0 0,1 0 1 0 0,0 1-1 0 0,0 0 0 0 0,1 0 1 0 0,0 0-1 0 0,9-7-163 0 0,0 0 131 0 0,48-53 440 0 0,-63 73-573 0 0,0-1 0 0 0,-1 1 0 0 0,1 0 0 0 0,-1-1 0 0 0,0 1 0 0 0,0 0 0 0 0,0 0 0 0 0,0 0 0 0 0,0 0 0 0 0,0 0 0 0 0,-1 0 0 0 0,1 0 0 0 0,-1 0 0 0 0,0 0 0 0 0,0 0 0 0 0,0 0 0 0 0,-1 0 0 0 0,1 0 0 0 0,-1 0 0 0 0,0 2 2 0 0,1-2-4 0 0,0 16 60 0 0,-1-16-58 0 0,0 1 1 0 0,0 0-1 0 0,1 0 1 0 0,0 0-1 0 0,0 0 1 0 0,0 0-1 0 0,0-1 1 0 0,0 1-1 0 0,1 0 1 0 0,0 0-1 0 0,0 0 1 0 0,0-1-1 0 0,0 1 1 0 0,0 0-1 0 0,1-1 1 0 0,0 1-1 0 0,-1-1 1 0 0,1 0-1 0 0,1 0 1 0 0,-1 1-1 0 0,0-1 1 0 0,1-1-1 0 0,-1 1 1 0 0,4 2 1 0 0,-2-4 19 0 0,-1 0-1 0 0,1 0 1 0 0,0-1 0 0 0,0 0 0 0 0,0 1 0 0 0,-1-1-1 0 0,1-1 1 0 0,0 1 0 0 0,0 0 0 0 0,0-1 0 0 0,-1 0 0 0 0,1 0-1 0 0,0 0 1 0 0,-1-1 0 0 0,1 1 0 0 0,-1-1 0 0 0,1 1-1 0 0,-1-2-18 0 0,90-59 265 0 0,-92 61-264 0 0,1-1 1 0 0,-1 1 0 0 0,0-1 0 0 0,1 1-1 0 0,-1-1 1 0 0,1 1 0 0 0,0 0 0 0 0,-1-1-1 0 0,1 1 1 0 0,0 0 0 0 0,0 0 0 0 0,0 1-1 0 0,0-1 1 0 0,-1 0 0 0 0,1 0 0 0 0,0 1-1 0 0,0 0 1 0 0,1-1 0 0 0,-1 1 0 0 0,0 0-1 0 0,0 0 1 0 0,0 0 0 0 0,0 0 0 0 0,0 0-1 0 0,0 0 1 0 0,0 1 0 0 0,0-1 0 0 0,0 1-1 0 0,0-1 1 0 0,0 1 0 0 0,0 0 0 0 0,0 0-1 0 0,0 0 1 0 0,-1 0 0 0 0,1 0 0 0 0,0 0-1 0 0,-1 0 1 0 0,2 2-2 0 0,47 144 107 0 0,-15-77-4579 0 0,-30-67-1973 0 0,-2-3-5576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5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15 1456 0 0,'0'0'2343'0'0,"0"0"-386"0"0,0 0-46 0 0,0 0 201 0 0,0 0 140 0 0,0 0-187 0 0,0 0-412 0 0,0 0-441 0 0,0 0-317 0 0,0 0-215 0 0,0 0-127 0 0,-26 19 1006 0 0,-4 13-1196 0 0,30-32-295 0 0,0 0 0 0 0,1 0 0 0 0,-1 0 0 0 0,0 0-1 0 0,0 0 1 0 0,1 0 0 0 0,-1 0 0 0 0,0 0 0 0 0,0 0 0 0 0,0 0 0 0 0,1 0-1 0 0,-1 0 1 0 0,0 0 0 0 0,0 0 0 0 0,1 0 0 0 0,-1 0 0 0 0,0 0 0 0 0,0 0-1 0 0,0 1 1 0 0,1-1 0 0 0,-1 0 0 0 0,0 0 0 0 0,0 0 0 0 0,0 0 0 0 0,1 0-1 0 0,-1 1 1 0 0,0-1 0 0 0,0 0 0 0 0,0 0 0 0 0,0 0 0 0 0,1 0 0 0 0,-1 1-1 0 0,0-1 1 0 0,0 0-68 0 0,74-68 796 0 0,-77 73 264 0 0,-16 32-138 0 0,16-23-4847 0 0,5-2-3842 0 0,-2-11-3972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7570 0 0,'0'0'2529'0'0,"0"0"-644"0"0,0 0-185 0 0,0 0 58 0 0,0 0-19 0 0,0 0-181 0 0,0 0-334 0 0,0 0-393 0 0,0 0-266 0 0,0 0-146 0 0,0 0-95 0 0,0 0-15 0 0,0 0-7 0 0,3 26 1720 0 0,5-28-1918 0 0,0 0 0 0 0,0-1 0 0 0,-1 0 1 0 0,1 0-1 0 0,-1 0 0 0 0,0-1 0 0 0,0 0 1 0 0,0-1-1 0 0,0 0 0 0 0,-1 0 0 0 0,6-6-104 0 0,-1 3 27 0 0,18-14 137 0 0,-28 21-114 0 0,-1 1 18 0 0,0 0 12 0 0,0 0 32 0 0,0 0 1 0 0,0 0-32 0 0,-12 15 305 0 0,-37 32 71 0 0,49-46-449 0 0,0-1 8 0 0,0 0-9 0 0,0 0-14 0 0,0 0 17 0 0,0 0-1 0 0,0 0-1 0 0,0 0-3 0 0,0 0-14 0 0,0 0-22 0 0,0 0-21 0 0,0 0-49 0 0,0 0-114 0 0,0-1-539 0 0,0-1 437 0 0,0 1-8249 0 0,2 1-3775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4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0 137 432 0 0,'0'0'2099'0'0,"0"0"-182"0"0,0 0-62 0 0,0 0-46 0 0,0 0-27 0 0,0 0-79 0 0,0 0-169 0 0,0 0-233 0 0,0 0-242 0 0,0 0-195 0 0,0 0-138 0 0,5-4 5013 0 0,23-15-5651 0 0,0 2-32 0 0,2 1 1 0 0,0 2 0 0 0,0 1-1 0 0,2 2 1 0 0,-1 0 0 0 0,1 2-1 0 0,1 2 1 0 0,-1 1 0 0 0,1 1-1 0 0,29 0-56 0 0,-61 5-32 0 0,-1 0-2 0 0,0 0 3 0 0,-1 23 52 0 0,-8 7 70 0 0,-1-1 0 0 0,-2 0 0 0 0,-1-1 0 0 0,-1 0 0 0 0,-2-1 0 0 0,-5 7-91 0 0,-9 16 32 0 0,-105 210 14 0 0,132-256-35 0 0,1-1-1 0 0,0 1 0 0 0,0 0 0 0 0,1-1 0 0 0,-1 1 0 0 0,1 0 0 0 0,0 0 0 0 0,0 1 0 0 0,0-1 0 0 0,0 0 0 0 0,1 0 0 0 0,0 0 0 0 0,0 0 0 0 0,0 1 0 0 0,0-1 0 0 0,0 0 0 0 0,1 0 0 0 0,0 0 0 0 0,0 0 1 0 0,0 1-1 0 0,1-2 0 0 0,-1 1 0 0 0,1 0 0 0 0,0 0 0 0 0,0 0 0 0 0,0-1 0 0 0,0 1 0 0 0,1-1 0 0 0,-1 0 0 0 0,1 1 0 0 0,0-1 0 0 0,0 0 0 0 0,0-1 0 0 0,1 1 0 0 0,-1-1 0 0 0,1 1 0 0 0,-1-1 0 0 0,1 0 1 0 0,2 1-11 0 0,12 1 214 0 0,1 0 0 0 0,0-2 0 0 0,0 0 1 0 0,0-1-1 0 0,1 0 0 0 0,-1-2 1 0 0,0 0-1 0 0,0-2 0 0 0,0 0 1 0 0,9-3-215 0 0,-22 5 764 0 0,-4 2-3779 0 0,2-1-4811 0 0,1 0-1133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5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18 10818 0 0,'0'0'1581'0'0,"0"0"-473"0"0,0 0-251 0 0,0 0 52 0 0,0 0 101 0 0,0 0-17 0 0,0 0-209 0 0,0 0-276 0 0,0 0-237 0 0,0 0-79 0 0,0 0 72 0 0,0 0 76 0 0,0 0 64 0 0,0 12-25 0 0,-6 216 648 0 0,1-208-1020 0 0,0 0 0 0 0,2 0 0 0 0,1 1 0 0 0,0-1 0 0 0,1 1 0 0 0,2 0 0 0 0,1 9-7 0 0,-1-28 19 0 0,0 1 0 0 0,0-1 1 0 0,0 1-1 0 0,0-1 0 0 0,1 1 0 0 0,0-1 1 0 0,-1 0-1 0 0,1 0 0 0 0,0 0 0 0 0,0 0 1 0 0,0 0-1 0 0,0 0 0 0 0,0 0 1 0 0,0-1-1 0 0,1 1 0 0 0,-1-1 0 0 0,1 0 1 0 0,-1 1-1 0 0,1-1 0 0 0,-1 0 0 0 0,1 0 1 0 0,0-1-1 0 0,-1 1 0 0 0,1-1 0 0 0,0 1 1 0 0,0-1-1 0 0,-1 0 0 0 0,1 0 0 0 0,0 0 1 0 0,0 0-1 0 0,-1-1 0 0 0,1 1 0 0 0,0-1 1 0 0,0 1-1 0 0,-1-1 0 0 0,1 0 0 0 0,-1 0 1 0 0,1 0-1 0 0,-1-1 0 0 0,1 1 0 0 0,-1 0 1 0 0,0-1-1 0 0,1 0 0 0 0,-1 0 1 0 0,0 1-1 0 0,0-1 0 0 0,0 0 0 0 0,-1 0 1 0 0,1-1-1 0 0,0 0-19 0 0,27-22 274 0 0,-2-2 1 0 0,0-1 0 0 0,-2-2-1 0 0,-1 0 1 0 0,-1-2-275 0 0,-20 28 15 0 0,141-217 560 0 0,-118 174-326 0 0,-27 62-25 0 0,-11 40-132 0 0,3-8-84 0 0,1 1-1 0 0,3 0 0 0 0,2 0 0 0 0,2 41-7 0 0,-3 42-63 0 0,-1 381-152 0 0,6-506 219 0 0,0 0 1 0 0,0 1-1 0 0,-1-1 0 0 0,1 0 1 0 0,-1 1-1 0 0,-1-1 1 0 0,1 0-1 0 0,-1 1 0 0 0,0-1 1 0 0,-1 0-1 0 0,1 0 0 0 0,-1 0 1 0 0,-1 0-1 0 0,1 0 1 0 0,-1 0-1 0 0,0-1 0 0 0,0 1 1 0 0,0-1-1 0 0,-1 0 0 0 0,0 0 1 0 0,0 0-1 0 0,0 0 0 0 0,-1-1 1 0 0,1 0-1 0 0,-1 1 1 0 0,0-2-1 0 0,-1 1 0 0 0,1-1 1 0 0,0 0-1 0 0,-1 0 0 0 0,0 0 1 0 0,0-1-1 0 0,0 1 1 0 0,0-2-1 0 0,0 1 0 0 0,-2 0-4 0 0,4-2 20 0 0,0 0-1 0 0,0 1 1 0 0,0-2-1 0 0,0 1 1 0 0,0 0-1 0 0,0-1 1 0 0,0 0-1 0 0,0 0 0 0 0,0 0 1 0 0,0 0-1 0 0,1-1 1 0 0,-1 1-1 0 0,0-1 1 0 0,1 0-1 0 0,-1 0 1 0 0,1 0-1 0 0,0-1 1 0 0,0 1-1 0 0,0-1 1 0 0,0 0-1 0 0,0 1 0 0 0,0-1 1 0 0,1-1-1 0 0,-1 1 1 0 0,1 0-1 0 0,0-1 1 0 0,-1-2-20 0 0,-1-4-12 0 0,1 0 1 0 0,0 0-1 0 0,1 0 1 0 0,0 0-1 0 0,0 0 1 0 0,1 0 0 0 0,1 0-1 0 0,0-1 1 0 0,0 1-1 0 0,1 0 1 0 0,0 0-1 0 0,1 0 1 0 0,0 0-1 0 0,0 0 1 0 0,1 0-1 0 0,1 0 1 0 0,0 1 0 0 0,0-1-1 0 0,1 1 1 0 0,0 0-1 0 0,0 1 1 0 0,3-3 11 0 0,59-77-2395 0 0,-32 58-7034 0 0,-25 22-2330 0 0</inkml:trace>
  <inkml:trace contextRef="#ctx0" brushRef="#br0" timeOffset="521.881">613 718 9858 0 0,'0'0'1202'0'0,"0"0"-382"0"0,0 0 85 0 0,0 0 361 0 0,0 0 252 0 0,0 0-18 0 0,0 0-149 0 0,0 0-248 0 0,0 0-207 0 0,0 0-161 0 0,0 0-143 0 0,0 0-83 0 0,8-11-64 0 0,44-66 719 0 0,-48 67-1043 0 0,0 0 0 0 0,1 0 0 0 0,0 0 0 0 0,0 1 0 0 0,1-1 0 0 0,0 1 0 0 0,1 1 0 0 0,-1-1 0 0 0,2 1 0 0 0,-1 0 0 0 0,1 1 0 0 0,1 0-1 0 0,-1 0 1 0 0,2 0-121 0 0,-6 55-214 0 0,-5-47 214 0 0,0 1 0 0 0,0 0 0 0 0,1 0 0 0 0,-1 0 0 0 0,0 1 0 0 0,1-1-1 0 0,0 0 1 0 0,-1 0 0 0 0,1 0 0 0 0,0 0 0 0 0,0 0 0 0 0,0 1 0 0 0,0-1 0 0 0,0 0 0 0 0,1 0 0 0 0,-1 0 0 0 0,1 0 0 0 0,-1 0 0 0 0,1 0 0 0 0,0 0 0 0 0,0 0 0 0 0,0 0 0 0 0,0 0 0 0 0,0 0 0 0 0,0 0 0 0 0,0-1 0 0 0,1 1 0 0 0,-1 0 0 0 0,1-1 0 0 0,-1 1 0 0 0,1-1-1 0 0,0 0 1 0 0,0 1 0 0 0,-1-1 0 0 0,74-20 298 0 0,75-80-118 0 0,-149 99-180 0 0,0-1 0 0 0,0 1 0 0 0,0 0 1 0 0,0 0-1 0 0,0 0 0 0 0,0 0 0 0 0,0 0 0 0 0,0 0 0 0 0,0 0 1 0 0,0 0-1 0 0,0 0 0 0 0,-1 0 0 0 0,1 1 0 0 0,0-1 0 0 0,0 0 1 0 0,0 1-1 0 0,0-1 0 0 0,0 0 0 0 0,0 1 0 0 0,0-1 0 0 0,0 1 1 0 0,-1 0-1 0 0,1-1 0 0 0,0 1 0 0 0,0 0 0 0 0,-1-1 0 0 0,1 1 0 0 0,0 0 1 0 0,-1 0-1 0 0,1 0 0 0 0,-1-1 0 0 0,1 1 0 0 0,-1 0 0 0 0,1 0 1 0 0,-1 0-1 0 0,0 0 0 0 0,0 0 0 0 0,1 0 0 0 0,-1 0 0 0 0,0 0 1 0 0,0 0-1 0 0,0 0 0 0 0,12 53 64 0 0,-11-44-83 0 0,30 44-255 0 0,-8-60-9045 0 0,-18 2-1942 0 0</inkml:trace>
  <inkml:trace contextRef="#ctx0" brushRef="#br0" timeOffset="807.298">1274 350 5321 0 0,'0'0'3282'0'0,"0"0"-1435"0"0,0 0-562 0 0,0 0 115 0 0,0 0 161 0 0,0 0-63 0 0,0 0-151 0 0,0 0-184 0 0,0 0-209 0 0,0 0-197 0 0,0 0-148 0 0,0 0-142 0 0,0 0-76 0 0,29 5-64 0 0,91 14-71 0 0,-31-18 115 0 0,-65-4-897 0 0,11 0 915 0 0,-24 2-4821 0 0,1 1-4350 0 0,-12 0-703 0 0</inkml:trace>
  <inkml:trace contextRef="#ctx0" brushRef="#br0" timeOffset="1054.023">1419 88 10306 0 0,'0'0'2003'0'0,"0"0"-730"0"0,0 0-301 0 0,0 0 60 0 0,0 0 43 0 0,0 0-51 0 0,0 0-166 0 0,0 0-204 0 0,-9 33-153 0 0,-28 104-144 0 0,28-56 91 0 0,29 64-564 0 0,-4-85-3910 0 0,-14-52-1867 0 0,-1-4-4575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4641 0 0,'0'0'2518'0'0,"0"0"-448"0"0,0 0-182 0 0,0 0-6 0 0,0 0-142 0 0,0 0-244 0 0,0 0-327 0 0,0 0-352 0 0,0 0-245 0 0,0 0-154 0 0,0 0-69 0 0,0 0-25 0 0,0 0 12 0 0,18 0 1342 0 0,108-3 1839 0 0,59-23-2705 0 0,-135 18-979 0 0,-49 7-948 0 0,-6-1-10006 0 0,0 2-294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9434 0 0,'0'0'1822'0'0,"0"0"-614"0"0,0 0-66 0 0,0 0 315 0 0,0 0 220 0 0,0 0-93 0 0,0 0-237 0 0,0 0-284 0 0,0 0-206 0 0,0 0-170 0 0,0 0-139 0 0,36 3-120 0 0,111 9-126 0 0,-25-13 67 0 0,-69-3-504 0 0,8-1-1250 0 0,-21 4-6333 0 0,-28 1-3832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111 144 4249 0 0,'0'0'1498'0'0,"0"0"-965"0"0,0 0-318 0 0,0 0 365 0 0,0 0 529 0 0,0 0 340 0 0,0 0-29 0 0,0 0-277 0 0,0 0-315 0 0,0 0-249 0 0,0 0-163 0 0,-13 25-125 0 0,-42 82-51 0 0,49-98-162 0 0,0 0-1 0 0,1 0 1 0 0,1 0 0 0 0,0 1-1 0 0,0 0 1 0 0,1 0 0 0 0,0 0 0 0 0,0 0-1 0 0,2 0 1 0 0,-1 0 0 0 0,1 1 0 0 0,0-1-1 0 0,1 0 1 0 0,1 11-78 0 0,0-18 86 0 0,0 0 0 0 0,0 0 0 0 0,0-1-1 0 0,0 1 1 0 0,1 0 0 0 0,-1 0 0 0 0,1-1 0 0 0,0 1 0 0 0,0-1-1 0 0,0 0 1 0 0,0 1 0 0 0,0-1 0 0 0,0 0 0 0 0,1 0 0 0 0,-1 0 0 0 0,1-1-1 0 0,-1 1 1 0 0,1-1 0 0 0,0 1 0 0 0,0-1 0 0 0,-1 0 0 0 0,1 0-1 0 0,0 0 1 0 0,0 0 0 0 0,0-1 0 0 0,0 1 0 0 0,0-1 0 0 0,0 1 0 0 0,0-1-1 0 0,0 0 1 0 0,0-1 0 0 0,0 1 0 0 0,0 0 0 0 0,0-1 0 0 0,0 0 0 0 0,0 1-1 0 0,0-1 1 0 0,0 0 0 0 0,0-1 0 0 0,0 1 0 0 0,-1 0 0 0 0,1-1-1 0 0,0 0-85 0 0,34-28 318 0 0,-3-1 0 0 0,0-1 0 0 0,-2-2-1 0 0,-2-2 1 0 0,-1 0 0 0 0,-2-2-1 0 0,19-34-317 0 0,-15 25 85 0 0,39-70 146 0 0,-70 116-191 0 0,0 1-8 0 0,0 0-39 0 0,0 18-104 0 0,-64 215 477 0 0,52-155-367 0 0,4 1 0 0 0,3 0 0 0 0,4 0 0 0 0,7 62 1 0 0,-1-81-52 0 0,4 211-48 0 0,-10-263 115 0 0,0 1 1 0 0,0-1 0 0 0,0 0 0 0 0,-1 1 0 0 0,0-1-1 0 0,-1 0 1 0 0,0 0 0 0 0,0 0 0 0 0,-1-1-1 0 0,0 1 1 0 0,0-1 0 0 0,-1 0 0 0 0,0 0 0 0 0,0 0-1 0 0,0-1 1 0 0,-1 0 0 0 0,0 0 0 0 0,0 0-1 0 0,-1 0 1 0 0,0-1 0 0 0,0-1 0 0 0,0 1-1 0 0,-6 2-15 0 0,10-6 15 0 0,0 0-1 0 0,0 0 1 0 0,1-1-1 0 0,-1 1 1 0 0,0-1-1 0 0,0 0 1 0 0,0 0-1 0 0,0 0 1 0 0,1 0-1 0 0,-1 0 1 0 0,0-1-1 0 0,0 1 1 0 0,0-1-1 0 0,1 0 1 0 0,-1 0-1 0 0,0 0 1 0 0,1 0-1 0 0,-1 0 1 0 0,1-1-1 0 0,-1 1 1 0 0,1-1-1 0 0,0 1 1 0 0,-1-1-1 0 0,1 0 1 0 0,0 0-1 0 0,0 0 1 0 0,0 0-1 0 0,1 0 0 0 0,-1-1 1 0 0,0 1-1 0 0,1-1 1 0 0,0 1-1 0 0,-1-1 1 0 0,1 1-1 0 0,0-1 1 0 0,0 0-1 0 0,0-2-14 0 0,-2-4 5 0 0,1-1 0 0 0,0 0-1 0 0,1 0 1 0 0,0 0 0 0 0,0 0-1 0 0,1 0 1 0 0,0 0 0 0 0,1 0 0 0 0,0 1-1 0 0,2-6-4 0 0,59-158-1552 0 0,-28 104-7599 0 0,-24 53-2052 0 0</inkml:trace>
  <inkml:trace contextRef="#ctx0" brushRef="#br0" timeOffset="300.925">757 449 6793 0 0,'0'0'1981'0'0,"0"0"-266"0"0,0 0-49 0 0,0 0-49 0 0,0 0-144 0 0,0 0-248 0 0,0 0-242 0 0,0 0-252 0 0,0 0-174 0 0,0 0-103 0 0,0 0-91 0 0,0 0-55 0 0,-26 17-60 0 0,-81 51-59 0 0,77-38 14 0 0,30-26-159 0 0,0 0-23 0 0,0-1 0 0 0,1 1 1 0 0,-1-1-1 0 0,1 0 0 0 0,0 1 1 0 0,0-1-1 0 0,0 0 0 0 0,0 0 1 0 0,1 0-1 0 0,-1 0 0 0 0,1 0 1 0 0,0 0-1 0 0,0 0 1 0 0,0 0-1 0 0,0-1 0 0 0,1 1 1 0 0,-1-1-1 0 0,1 1 0 0 0,-1-1 1 0 0,1 0-1 0 0,0 0 0 0 0,0 0 1 0 0,-1 0-1 0 0,2-1 0 0 0,-1 1 1 0 0,0-1-1 0 0,0 0 0 0 0,0 0 1 0 0,3 1-22 0 0,104 17 405 0 0,-47-34-1720 0 0,-43-4-9399 0 0,-16 12 1169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11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0,'0'0'1779'0'0,"0"0"-121"0"0,0 0 162 0 0,0 0 407 0 0,0 0 151 0 0,0 0-227 0 0,0 0-436 0 0,0 0-468 0 0,0 0-319 0 0,0 0-67 0 0,0 0-120 0 0,-11 1-139 0 0,-34 3-73 0 0,39-3-399 0 0,0 0 0 0 0,1 1 0 0 0,-1 0 0 0 0,1 1-1 0 0,0-1 1 0 0,0 1 0 0 0,0 0 0 0 0,0 0 0 0 0,0 1 0 0 0,1-1 0 0 0,-1 1 0 0 0,1 0-1 0 0,0 0 1 0 0,0 1 0 0 0,-1 2-130 0 0,-2 0 198 0 0,-122 173 1676 0 0,120-165-1778 0 0,1-1 1 0 0,0 2 0 0 0,1-1 0 0 0,1 1 0 0 0,0 0 0 0 0,1 0-1 0 0,1 1 1 0 0,0-1 0 0 0,1 1 0 0 0,1 0 0 0 0,1 0 0 0 0,0 0-1 0 0,2 12-96 0 0,0-23 15 0 0,0-1-1 0 0,1 0 1 0 0,0 0-1 0 0,0 0 1 0 0,0 0-1 0 0,1 0 1 0 0,-1-1-1 0 0,1 1 0 0 0,0 0 1 0 0,1-1-1 0 0,-1 0 1 0 0,1 0-1 0 0,0 0 1 0 0,0-1-1 0 0,0 1 1 0 0,0-1-1 0 0,0 0 0 0 0,1 0 1 0 0,0 0-1 0 0,-1 0 1 0 0,1-1-1 0 0,0 0 1 0 0,0 0-1 0 0,1-1 1 0 0,-1 1-1 0 0,0-1 0 0 0,2 0-14 0 0,148 8-520 0 0,-75-28-1317 0 0,-31-5-6392 0 0,-35 16-3032 0 0</inkml:trace>
  <inkml:trace contextRef="#ctx0" brushRef="#br0" timeOffset="285.166">591 195 4953 0 0,'0'0'1791'0'0,"0"0"-385"0"0,0 0-53 0 0,0 0 126 0 0,0 0 18 0 0,0 0-156 0 0,0 0-259 0 0,0 0-258 0 0,-18 34-177 0 0,-50 104-98 0 0,66-137-525 0 0,1 1 0 0 0,-1-1 0 0 0,1 1 0 0 0,-1-1 0 0 0,1 1 0 0 0,0-1 0 0 0,0 1 0 0 0,0 0 0 0 0,0 0 0 0 0,0-1 0 0 0,0 1 0 0 0,0 0 0 0 0,1 0 0 0 0,-1 0-1 0 0,1 0 1 0 0,-1 0 0 0 0,1 0 0 0 0,0 0 0 0 0,0 0 0 0 0,-1 0 0 0 0,2 0 0 0 0,-1 0 0 0 0,0 0 0 0 0,0 0 0 0 0,1 0 0 0 0,-1 0 0 0 0,1 0 0 0 0,-1 0 0 0 0,1 0 0 0 0,0 0 0 0 0,0 0 0 0 0,1 1-24 0 0,3 3 144 0 0,0 0 25 0 0,-1 0 0 0 0,2-1 0 0 0,-1 1 1 0 0,1-1-1 0 0,0 0 0 0 0,0-1 0 0 0,0 1 0 0 0,1-1 0 0 0,-1 0 0 0 0,1-1 0 0 0,0 1 1 0 0,0-2-1 0 0,0 1 0 0 0,1-1 0 0 0,-1 0 0 0 0,1 0 0 0 0,-1-1 0 0 0,1 0 0 0 0,0 0 0 0 0,-1-1 1 0 0,1 0-1 0 0,0 0 0 0 0,-1-1 0 0 0,1 0 0 0 0,0 0 0 0 0,-1-1 0 0 0,0 0 0 0 0,1 0 1 0 0,-1-1-1 0 0,0 0 0 0 0,0 0 0 0 0,0-1 0 0 0,-1 0 0 0 0,1 0 0 0 0,-1 0 0 0 0,0-1 1 0 0,2-2-171 0 0,-1 2 75 0 0,0-2-1 0 0,0 1 0 0 0,-1-1 0 0 0,0 0 1 0 0,0 0-1 0 0,0-1 0 0 0,-1 0 0 0 0,0 0 1 0 0,-1 0-1 0 0,0 0 0 0 0,0-1 0 0 0,-1 0 0 0 0,0 0 1 0 0,0 0-1 0 0,-1 0 0 0 0,0 0 0 0 0,-1 0 1 0 0,0 0-1 0 0,-1-1 0 0 0,1 1 0 0 0,-2 0 1 0 0,0-6-75 0 0,0 11-186 0 0,0 0-1 0 0,0 0 1 0 0,0 0-1 0 0,-1 0 0 0 0,1 0 1 0 0,-1 0-1 0 0,0 1 0 0 0,0-1 1 0 0,0 0-1 0 0,-1 1 0 0 0,1 0 1 0 0,-1 0-1 0 0,0 0 1 0 0,0 0-1 0 0,0 0 0 0 0,0 0 1 0 0,-2-1 187 0 0,-1 0-694 0 0,0 1 1 0 0,0-1-1 0 0,0 1 1 0 0,0 0 0 0 0,-1 1-1 0 0,1 0 1 0 0,-1 0-1 0 0,1 0 1 0 0,-1 0 0 0 0,0 1-1 0 0,1 0 1 0 0,-1 1-1 0 0,0 0 1 0 0,0 0 0 0 0,0 0-1 0 0,0 1 694 0 0,-3 2-11417 0 0</inkml:trace>
  <inkml:trace contextRef="#ctx0" brushRef="#br0" timeOffset="784.463">933 508 11018 0 0,'0'0'2314'0'0,"0"0"-464"0"0,0 0-218 0 0,0 0-167 0 0,0 0-313 0 0,0 0-276 0 0,0 0-199 0 0,0 0-120 0 0,0 0-60 0 0,0 0-45 0 0,0 0-58 0 0,0 0-57 0 0,14-27-50 0 0,45-86-53 0 0,-3 18 280 0 0,19-5-510 0 0,-93 206-911 0 0,19-101 962 0 0,-1 0 0 0 0,1 0-1 0 0,1 0 1 0 0,-1 0 0 0 0,1-1 0 0 0,0 1-1 0 0,0-1 1 0 0,0 1 0 0 0,1-1 0 0 0,-1 0-1 0 0,1 1 1 0 0,0-2 0 0 0,0 1 0 0 0,1 0-1 0 0,-1 0 1 0 0,1-1 0 0 0,0 0 0 0 0,-1 0-1 0 0,2 0 1 0 0,-1 0 0 0 0,0-1 0 0 0,0 1-1 0 0,1-1 1 0 0,-1 0 0 0 0,1-1 0 0 0,0 1-1 0 0,0-1 1 0 0,0 0 0 0 0,-1 0 0 0 0,1 0-1 0 0,0-1 1 0 0,0 0 0 0 0,0 0 0 0 0,0 0 0 0 0,0 0-1 0 0,0-1 1 0 0,0 0 0 0 0,0 0 0 0 0,0 0-1 0 0,-1 0 1 0 0,1-1 0 0 0,0 0 0 0 0,-1 0-1 0 0,1 0 1 0 0,-1-1 0 0 0,0 1 0 0 0,0-1-1 0 0,0 0 1 0 0,0 0 0 0 0,1-2-55 0 0,0-1-13 0 0,0 0 1 0 0,0 0-1 0 0,-1-1 1 0 0,1 0-1 0 0,-2 0 1 0 0,1 0-1 0 0,-1-1 1 0 0,0 1-1 0 0,0-1 0 0 0,-1 0 1 0 0,0 1-1 0 0,0-1 1 0 0,-1 0-1 0 0,0 0 1 0 0,0 0-1 0 0,-1-1 1 0 0,-1-1 12 0 0,3-9-1281 0 0,-2 16 428 0 0,2-8-1154 0 0,0 3-7807 0 0,1 5-2109 0 0</inkml:trace>
  <inkml:trace contextRef="#ctx0" brushRef="#br0" timeOffset="1147.67">1837 44 9706 0 0,'0'0'2390'0'0,"0"0"-592"0"0,0 0-297 0 0,0 0-108 0 0,0 0-206 0 0,0 0-221 0 0,0 0-187 0 0,0 0-159 0 0,0 0-108 0 0,-31 15-87 0 0,-95 43-65 0 0,49-6 250 0 0,76-51-607 0 0,-1-1 0 0 0,0 1-1 0 0,0 0 1 0 0,1 0-1 0 0,-1 0 1 0 0,1 1 0 0 0,-1-1-1 0 0,1 0 1 0 0,-1 0-1 0 0,1 1 1 0 0,0-1 0 0 0,0 1-1 0 0,0-1 1 0 0,-1 1-1 0 0,1 0 1 0 0,1-1-1 0 0,-1 1 1 0 0,0 0 0 0 0,0 0-1 0 0,1-1 1 0 0,-1 1-1 0 0,1 0 1 0 0,-1 0 0 0 0,1 0-1 0 0,0 0 1 0 0,0 0-1 0 0,0 0 1 0 0,0 0 0 0 0,0 0-1 0 0,0-1 1 0 0,1 1-1 0 0,-1 0 1 0 0,0 0 0 0 0,1 0-1 0 0,0 0 1 0 0,-1 0-1 0 0,1-1 1 0 0,0 1-1 0 0,0 0 1 0 0,0-1 0 0 0,0 1-1 0 0,0-1 1 0 0,0 1-1 0 0,1-1 1 0 0,-1 1 0 0 0,0-1-1 0 0,1 0 1 0 0,-1 0-1 0 0,1 1 1 0 0,0-1 0 0 0,-1 0-1 0 0,1 0 1 0 0,0 0-3 0 0,51 21 159 0 0,-49-22-134 0 0,0 0 1 0 0,0 1-1 0 0,1 0 1 0 0,-1 0-1 0 0,0 0 1 0 0,0 0-1 0 0,0 0 1 0 0,0 1 0 0 0,0 0-1 0 0,-1 0 1 0 0,1 0-1 0 0,0 0 1 0 0,-1 1-1 0 0,0-1 1 0 0,1 1-1 0 0,-1 0 1 0 0,0 0 0 0 0,0 0-1 0 0,-1 0 1 0 0,1 1-1 0 0,-1-1 1 0 0,0 1-1 0 0,1 0 1 0 0,-1-1-1 0 0,-1 1 1 0 0,1 0 0 0 0,-1 0-1 0 0,1 0 1 0 0,-1 0-1 0 0,0 0 1 0 0,-1 1-1 0 0,1-1 1 0 0,-1 0-1 0 0,0 0 1 0 0,0 1-1 0 0,0-1 1 0 0,0 2-26 0 0,-4 0 93 0 0,1 0 0 0 0,-1 0-1 0 0,0 0 1 0 0,0 0 0 0 0,0 0 0 0 0,-1-1-1 0 0,0 0 1 0 0,0 0 0 0 0,-1 0 0 0 0,1-1-1 0 0,-1 0 1 0 0,-2 1-93 0 0,-6 7 101 0 0,-144 88-975 0 0,153-95 98 0 0,4-4-3297 0 0,1 0-4106 0 0,0-1-2622 0 0</inkml:trace>
  <inkml:trace contextRef="#ctx0" brushRef="#br0" timeOffset="1396.986">2104 55 13659 0 0,'0'0'1259'0'0,"0"0"-402"0"0,0 0 72 0 0,0 0 177 0 0,0 0 7 0 0,0 0-138 0 0,0 0-197 0 0,0 0-175 0 0,0 0-93 0 0,0 0-68 0 0,0 0-111 0 0,-3 31-115 0 0,-7 96-102 0 0,-7 43-961 0 0,16-146-886 0 0,-1-18-8295 0 0,2-6-256 0 0</inkml:trace>
  <inkml:trace contextRef="#ctx0" brushRef="#br0" timeOffset="1550.275">1914 144 11346 0 0,'0'0'2905'0'0,"0"0"-1297"0"0,0 0-463 0 0,0 0-145 0 0,0 0-216 0 0,0 0-136 0 0,0 0-160 0 0,0 0-120 0 0,0 0-112 0 0,203-37-112 0 0,-176 37-104 0 0,3 0-136 0 0,-5 4-232 0 0,-1-1-568 0 0,-7 5-1696 0 0,-2-8-9699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0 321 6241 0 0,'0'0'2274'0'0,"0"0"-768"0"0,0 0-567 0 0,0 0-51 0 0,0 0 137 0 0,0 0 70 0 0,0 0-108 0 0,0 0-241 0 0,0 0-178 0 0,0 0-49 0 0,0 0 43 0 0,6 1 83 0 0,306 0 5063 0 0,-135-7-5278 0 0,9 6-1009 0 0,-186 0 411 0 0,0 0-22 0 0,-16-7-14671 0 0,16 7 13458 0 0,-4 0-5529 0 0</inkml:trace>
  <inkml:trace contextRef="#ctx0" brushRef="#br0" timeOffset="332.179">24 479 0 0 0,'0'0'1608'0'0,"0"0"-22"0"0,0 0 57 0 0,0 0 145 0 0,0 0 114 0 0,0 0-77 0 0,0 0-314 0 0,0 0-401 0 0,0 0-389 0 0,0 0-257 0 0,0 0-36 0 0,0 0 139 0 0,-5 5 139 0 0,-13 16 120 0 0,48-6 1384 0 0,131-12 424 0 0,127-28-1269 0 0,-203 25-3740 0 0,-85 0 1757 0 0,0 2-3138 0 0,-2 0-1953 0 0,1-2-4119 0 0</inkml:trace>
  <inkml:trace contextRef="#ctx0" brushRef="#br0" timeOffset="944.374">247 1 6169 0 0,'0'0'2250'0'0,"0"0"-240"0"0,0 0-151 0 0,0 0-85 0 0,0 0-150 0 0,0 0-300 0 0,0 0-373 0 0,0 0-348 0 0,0 0-274 0 0,0 0-138 0 0,0 0-6 0 0,0 0 88 0 0,0 0 101 0 0,5 2 84 0 0,117 45 1257 0 0,-2 5 1 0 0,14 14-1716 0 0,-123-60 23 0 0,1 0 0 0 0,-1 1 0 0 0,0 0-1 0 0,0 1 1 0 0,-1 1 0 0 0,0 0 0 0 0,0 0 0 0 0,-1 0-1 0 0,8 12-22 0 0,-20 27 369 0 0,-18-27-133 0 0,7 2-210 0 0,-26 25 62 0 0,-151 110 92 0 0,17-25-114 0 0,158-82-1537 0 0,15-29-9096 0 0,1-22 1799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8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3 210 5433 0 0,'0'0'3010'0'0,"0"0"-1049"0"0,0 0-364 0 0,0 0 21 0 0,0 0-42 0 0,0 0-151 0 0,0 0-276 0 0,0 0-331 0 0,0 0-284 0 0,0 0-176 0 0,0 0-122 0 0,0 0-45 0 0,-3-5 463 0 0,48 17 1025 0 0,124 7 299 0 0,44-1-1198 0 0,-130-4-762 0 0,-98-36 2658 0 0,-1-3-2772 0 0,-9-2 135 0 0,1-1 0 0 0,1-1-1 0 0,2 0 1 0 0,-16-30-39 0 0,31 49 295 0 0,5 10-358 0 0,1-1-1 0 0,-1 1 1 0 0,1 0-1 0 0,0-1 1 0 0,-1 1-1 0 0,1-1 0 0 0,-1 1 1 0 0,1-1-1 0 0,0 1 1 0 0,-1-1-1 0 0,1 1 1 0 0,0-1-1 0 0,0 1 1 0 0,-1-1-1 0 0,1 1 1 0 0,0-1-1 0 0,0 1 0 0 0,0-1 1 0 0,0 0-1 0 0,0 1 1 0 0,0-1-1 0 0,0 1 1 0 0,0-1-1 0 0,0 0 1 0 0,0 1-1 0 0,0-1 1 0 0,0 1-1 0 0,0-1 0 0 0,0 1 1 0 0,0-1-1 0 0,1 0 1 0 0,-1 1-1 0 0,0-1 1 0 0,0 1-1 0 0,1-1 1 0 0,-1 1-1 0 0,0-1 0 0 0,1 1 1 0 0,-1-1-1 0 0,1 1 1 0 0,-1 0-1 0 0,0-1 1 0 0,1 1-1 0 0,-1 0 1 0 0,1-1-1 0 0,-1 1 1 0 0,1 0-1 0 0,-1-1 0 0 0,1 1 1 0 0,-1 0-1 0 0,1 0 1 0 0,0 0-1 0 0,-1-1 64 0 0,26-8-2488 0 0,-9 5-2549 0 0,-7 3-5858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9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4777 0 0,'0'0'1864'0'0,"0"0"-149"0"0,0 0 161 0 0,0 0 200 0 0,0 0 43 0 0,0 0-208 0 0,0 0-461 0 0,0 0-422 0 0,0 0-269 0 0,0 0-136 0 0,0 0-55 0 0,0 0-36 0 0,0 0-25 0 0,5 11 2911 0 0,33 11-1417 0 0,86-10-967 0 0,-91-13-909 0 0,180-5 502 0 0,-175 5-747 0 0,-40 0-1354 0 0,-16-2-387 0 0,5 0-176 0 0,-2 0-1406 0 0,4 2-5278 0 0,7 1-2633 0 0</inkml:trace>
  <inkml:trace contextRef="#ctx0" brushRef="#br0" timeOffset="310.294">142 250 8754 0 0,'0'0'1648'0'0,"0"0"-322"0"0,0 0-57 0 0,0 0 178 0 0,0 0 194 0 0,0 0-44 0 0,0 0-304 0 0,0 0-392 0 0,0 0-299 0 0,0 0-54 0 0,0 0 124 0 0,0 0 93 0 0,0 0 49 0 0,4 8-58 0 0,3 10-279 0 0,0 0 0 0 0,-1 0 0 0 0,-1 1 0 0 0,-1 0 0 0 0,0 0 0 0 0,0 16-477 0 0,-4-6 116 0 0,-1-1-1 0 0,-1 1 1 0 0,-1-1-1 0 0,-1 0 1 0 0,-2 0 0 0 0,-2 2-116 0 0,-25 75-382 0 0,34-104 206 0 0,-1 0-1 0 0,0 0 1 0 0,1 0-1 0 0,-1 0 1 0 0,0-1-1 0 0,1 1 1 0 0,-1 0-1 0 0,1 0 1 0 0,-1-1 0 0 0,1 1-1 0 0,0 0 1 0 0,-1 0-1 0 0,1-1 1 0 0,0 1-1 0 0,-1-1 1 0 0,1 1-1 0 0,0-1 1 0 0,-1 1-1 0 0,1-1 1 0 0,0 1 0 0 0,0-1-1 0 0,0 0 1 0 0,0 1-1 0 0,0-1 1 0 0,-1 0-1 0 0,1 0 1 0 0,0 0-1 0 0,0 0 1 0 0,0 0-1 0 0,0 0 1 0 0,0 0 0 0 0,0 0-1 0 0,0 0 1 0 0,-1 0-1 0 0,1 0 1 0 0,0 0-1 0 0,0-1 1 0 0,0 1-1 0 0,0 0 1 0 0,0-1-1 0 0,-1 1 1 0 0,1 0-1 0 0,0-1 1 0 0,0 1 0 0 0,-1-1-1 0 0,1 1 1 0 0,0-1-1 0 0,0 0 1 0 0,-1 1-1 0 0,1-1 1 0 0,-1 0-1 0 0,1 0 1 0 0,-1 1-1 0 0,1-2 177 0 0,10-6-7134 0 0,0 1-3410 0 0</inkml:trace>
  <inkml:trace contextRef="#ctx0" brushRef="#br0" timeOffset="801.324">660 114 9026 0 0,'0'0'1584'0'0,"0"0"-114"0"0,0 0 52 0 0,0 0 141 0 0,0 0-14 0 0,0 0-330 0 0,0 0-404 0 0,0 0-249 0 0,0 0-94 0 0,0 0 12 0 0,0 0 9 0 0,0 0-73 0 0,0 0-50 0 0,4 20-7 0 0,32 130 565 0 0,-11-54-619 0 0,-5 2-1 0 0,3 60-408 0 0,-2-71-44 0 0,-20-86 60 0 0,-1-1-1 0 0,1 1 1 0 0,0-1-1 0 0,0 0 1 0 0,0 0-1 0 0,0 0 1 0 0,0 0-1 0 0,0 0 1 0 0,0 0-1 0 0,0 0 1 0 0,0 0-1 0 0,0 0 1 0 0,0 0-1 0 0,0 0 1 0 0,0 0-1 0 0,0-1 1 0 0,0 1-1 0 0,0-1 0 0 0,0 1 1 0 0,0 0-1 0 0,0-1 1 0 0,0 1-1 0 0,0-1 1 0 0,-1 0-1 0 0,1 1 1 0 0,0-1-1 0 0,0 0 1 0 0,-1 1-1 0 0,1-1 1 0 0,0 0-1 0 0,-1 0 1 0 0,1 0-1 0 0,-1 0 1 0 0,1 1-1 0 0,-1-1 1 0 0,0 0-1 0 0,1 0 1 0 0,-1 0-1 0 0,0 0 1 0 0,1 0-1 0 0,-1 0 1 0 0,0 0-1 0 0,0 0 1 0 0,0 0-1 0 0,0 0 1 0 0,0 0-1 0 0,0-1-15 0 0,2-2-24 0 0,38-80 373 0 0,-3-1 0 0 0,-4-3 0 0 0,-3-3-349 0 0,6-14 68 0 0,32-137 50 0 0,-54 282-3640 0 0,-14-39 3438 0 0,2 18-3248 0 0,-1-7-2685 0 0,0 0-5918 0 0</inkml:trace>
  <inkml:trace contextRef="#ctx0" brushRef="#br0" timeOffset="1194.562">1326 430 9122 0 0,'0'0'2154'0'0,"0"0"-319"0"0,0 0-119 0 0,0 0-127 0 0,0 0-184 0 0,0 0-259 0 0,0 0-250 0 0,0 0-155 0 0,0 0-134 0 0,0 0-100 0 0,0 0-46 0 0,0 0-10 0 0,0 0-4 0 0,-12 2-38 0 0,-39 7-47 0 0,44-8-300 0 0,1 1 1 0 0,0 0-1 0 0,0 1 1 0 0,0-1-1 0 0,0 1 1 0 0,1 1-1 0 0,-1-1 0 0 0,1 1 1 0 0,0-1-1 0 0,0 2 1 0 0,0-1-1 0 0,0 0 1 0 0,1 1-1 0 0,0 0 1 0 0,0 0-1 0 0,0 1 1 0 0,0-1-1 0 0,-1 3-62 0 0,3-4 7 0 0,0-1 0 0 0,1 1 0 0 0,-1 0 0 0 0,0-1 0 0 0,1 1 0 0 0,0 0 0 0 0,0 0 0 0 0,0 0 0 0 0,1 0 0 0 0,-1 0 0 0 0,1 0 0 0 0,0 0 0 0 0,0 0 0 0 0,0 0 0 0 0,1 0 0 0 0,-1 0 0 0 0,1 0 0 0 0,0-1 0 0 0,0 1 0 0 0,0 0 0 0 0,1 0 0 0 0,-1-1 0 0 0,1 1 0 0 0,0 0 0 0 0,0-1 0 0 0,0 0 0 0 0,1 1 0 0 0,-1-1 0 0 0,1 0 0 0 0,0 0 0 0 0,0-1 0 0 0,0 1 0 0 0,0 0 0 0 0,0-1 0 0 0,3 2-7 0 0,0 0-19 0 0,1-1-1 0 0,0 0 0 0 0,0 0 1 0 0,0 0-1 0 0,0-1 0 0 0,0 0 1 0 0,1 0-1 0 0,-1-1 0 0 0,1 0 1 0 0,-1 0-1 0 0,1-1 0 0 0,-1 0 1 0 0,1 0-1 0 0,-1-1 0 0 0,1 0 0 0 0,-1 0 1 0 0,1 0-1 0 0,-1-1 0 0 0,0-1 1 0 0,0 1-1 0 0,0-1 0 0 0,0 0 1 0 0,0-1-1 0 0,-1 1 0 0 0,1-1 1 0 0,-1-1-1 0 0,0 1 0 0 0,0-1 1 0 0,0 0 19 0 0,1-5-1013 0 0,8-10-3218 0 0,-7 6-5549 0 0,-4 6 157 0 0</inkml:trace>
  <inkml:trace contextRef="#ctx0" brushRef="#br0" timeOffset="1508.264">1738 264 6233 0 0,'0'0'2798'0'0,"0"0"-885"0"0,0 0-229 0 0,0 0 120 0 0,0 0-13 0 0,0 0-210 0 0,0 0-357 0 0,0 0-361 0 0,0 0-220 0 0,0 0 4 0 0,0 0 46 0 0,0 0 31 0 0,0 0-17 0 0,12 0-130 0 0,80 8 978 0 0,-70-4-1255 0 0,0-1-1 0 0,0-1 1 0 0,0-1-1 0 0,0 0 0 0 0,0-2 1 0 0,15-2-300 0 0,104-38-183 0 0,-136 39-1068 0 0,-5 1-3738 0 0,-3 1-4116 0 0,0 0-2409 0 0</inkml:trace>
  <inkml:trace contextRef="#ctx0" brushRef="#br0" timeOffset="1711.96">1685 541 6665 0 0,'0'0'4433'0'0,"0"0"-2209"0"0,0 0-695 0 0,0 0-111 0 0,0 0-89 0 0,32 1-79 0 0,103 4-91 0 0,77-15 2264 0 0,-212 10-3455 0 0,153-13 176 0 0,-120 12-3623 0 0,-1 0-3448 0 0,-25 1-4737 0 0</inkml:trace>
  <inkml:trace contextRef="#ctx0" brushRef="#br0" timeOffset="2093.581">2880 125 14971 0 0,'0'0'1163'0'0,"0"0"-280"0"0,0 0-62 0 0,0 0 77 0 0,0 0 14 0 0,0 0-117 0 0,0 0-220 0 0,0 0-208 0 0,0 0-158 0 0,-27 33-77 0 0,-83 108-47 0 0,69-65-27 0 0,39-62-44 0 0,0-7 12 0 0,1 1 0 0 0,-1-1-1 0 0,2 1 1 0 0,-1-1 0 0 0,1 1-1 0 0,0 0 1 0 0,1-1 0 0 0,0 1-1 0 0,0-1 1 0 0,0 0 0 0 0,1 1-1 0 0,0-1 1 0 0,1 0 0 0 0,0 0-1 0 0,0 0 1 0 0,0 0 0 0 0,1-1-1 0 0,0 1 1 0 0,0-1 0 0 0,1 0-1 0 0,-1 0 1 0 0,1 0 0 0 0,1-1-1 0 0,-1 0 1 0 0,1 0 0 0 0,0 0-1 0 0,0-1 1 0 0,0 1 0 0 0,1-2-1 0 0,-1 1 1 0 0,1-1 0 0 0,0 0-1 0 0,0 0 1 0 0,0-1 0 0 0,1 1 0 0 0,4-1-26 0 0,1 1 181 0 0,0 0 0 0 0,1-1 0 0 0,-1 0 0 0 0,1-2 0 0 0,-1 1 0 0 0,1-2 0 0 0,-1 1 0 0 0,1-2 0 0 0,-1 0 0 0 0,0-1 0 0 0,0 0 0 0 0,1-1 1 0 0,-2 0-1 0 0,1-1 0 0 0,-1 0 0 0 0,1-1 0 0 0,-2-1 0 0 0,11-7-181 0 0,-13 10 25 0 0,-1-1 1 0 0,1 0-1 0 0,-1-1 1 0 0,-1 0-1 0 0,1-1 1 0 0,-1 1-1 0 0,0-1 1 0 0,0-1-1 0 0,-1 1 1 0 0,0-1-1 0 0,0 0 1 0 0,-1-1-1 0 0,0 1 1 0 0,0-1-1 0 0,-1 0 1 0 0,0 0-1 0 0,-1 0 1 0 0,0-1-1 0 0,0 0 1 0 0,-1 1-1 0 0,0-1 1 0 0,-1 0-1 0 0,0 0 1 0 0,-1 0-1 0 0,0 0 1 0 0,0 1-1 0 0,-1-1 1 0 0,0 0-1 0 0,-1 0 1 0 0,0 0-1 0 0,-1 1 1 0 0,0-1-1 0 0,0 1 0 0 0,-1 0 1 0 0,0 0-1 0 0,-4-6-25 0 0,1 7-174 0 0,0 0 0 0 0,0 1 0 0 0,0-1 0 0 0,-1 1 0 0 0,0 1 0 0 0,-1 0 0 0 0,0 0 0 0 0,0 0 0 0 0,0 1 0 0 0,0 1-1 0 0,-2-1 175 0 0,-69-17-9102 0 0,57 20-2784 0 0</inkml:trace>
  <inkml:trace contextRef="#ctx0" brushRef="#br0" timeOffset="2578.783">2458 334 7338 0 0,'0'0'3619'0'0,"0"0"-1873"0"0,0 0-535 0 0,0 0 182 0 0,0 0 250 0 0,0 0-32 0 0,0 0-196 0 0,0 0-245 0 0,0 0-203 0 0,0 0-127 0 0,0 0-71 0 0,0 0-32 0 0,0 0-56 0 0,20 12-61 0 0,62 35-76 0 0,-21-31 174 0 0,-48-17-565 0 0,238-11 1331 0 0,139-48-585 0 0,-194 58-984 0 0,-180 17-440 0 0,-37-12-2409 0 0,12-2 826 0 0,4-1-3277 0 0,0 0-6727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5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 3873 0 0,'0'0'1683'0'0,"0"0"-342"0"0,0 0-52 0 0,0 0 154 0 0,0 0 128 0 0,0 0-71 0 0,0 0-308 0 0,0 0-418 0 0,0 0-294 0 0,0 0-117 0 0,0 0 6 0 0,3-2 90 0 0,20-7 232 0 0,0 1 0 0 0,0 0 1 0 0,0 2-1 0 0,1 0 0 0 0,0 2 0 0 0,14-1-691 0 0,-37 5 9 0 0,11-3 48 0 0,-1 0 1 0 0,1 1-1 0 0,0 1 0 0 0,0-1 1 0 0,0 2-1 0 0,0 0 0 0 0,0 0 0 0 0,0 1 1 0 0,0 0-1 0 0,0 1 0 0 0,-1 1 1 0 0,1 0-1 0 0,0 0 0 0 0,-1 1 1 0 0,0 1-1 0 0,0 0 0 0 0,7 5-57 0 0,-14-7 17 0 0,0 1 0 0 0,0 0 0 0 0,-1 0-1 0 0,0 0 1 0 0,1 1 0 0 0,-2-1 0 0 0,1 1-1 0 0,0 0 1 0 0,-1 0 0 0 0,0 0 0 0 0,0 0-1 0 0,0 0 1 0 0,-1 0 0 0 0,0 0 0 0 0,0 0-1 0 0,0 1 1 0 0,-1-1 0 0 0,1 1 0 0 0,-1-1-1 0 0,-1 0 1 0 0,1 1 0 0 0,-1-1 0 0 0,0 0-1 0 0,0 1 1 0 0,0-1 0 0 0,-1 0 0 0 0,0 0 0 0 0,0 0-1 0 0,0 0 1 0 0,-2 3-17 0 0,-123 143 345 0 0,105-131-324 0 0,1 2 0 0 0,1 1 0 0 0,1 0 0 0 0,1 2 0 0 0,2 0 0 0 0,0 0 0 0 0,-10 24-21 0 0,17 4 19 0 0,11-51 8 0 0,0 1 1 0 0,0-1-1 0 0,0 0 1 0 0,1 0-1 0 0,-1 0 1 0 0,1 0-1 0 0,-1-1 1 0 0,1 1-1 0 0,0-1 1 0 0,-1 0-1 0 0,1 1 1 0 0,0-1-1 0 0,0 0 1 0 0,0 0-1 0 0,0-1 1 0 0,0 1-1 0 0,0-1 1 0 0,0 0-1 0 0,0 1 0 0 0,1-1 1 0 0,-1-1-1 0 0,0 1 1 0 0,1 0-28 0 0,16 0 163 0 0,0-1-1 0 0,0-1 1 0 0,0-1 0 0 0,0 0-1 0 0,-1-2 1 0 0,1 0 0 0 0,-1-1 0 0 0,0-1-1 0 0,10-6-162 0 0,52-20 294 0 0,-78 28-1677 0 0,-7 2-6587 0 0,2 0-2635 0 0</inkml:trace>
  <inkml:trace contextRef="#ctx0" brushRef="#br0" timeOffset="485.552">685 103 8018 0 0,'0'0'981'0'0,"0"0"-330"0"0,0 0-20 0 0,0 0 298 0 0,0 0 272 0 0,0 0 86 0 0,0 0-122 0 0,0 0-202 0 0,0 0-187 0 0,0 0-122 0 0,0 0-105 0 0,0 0-54 0 0,0 0-47 0 0,16 31-39 0 0,53 97-8 0 0,-8-28 733 0 0,-55-80-1003 0 0,1 0 0 0 0,-2 1 0 0 0,-1 0 0 0 0,-1 0 0 0 0,0 0 0 0 0,-2 0-1 0 0,0 0 1 0 0,-2 14-131 0 0,14-51 2241 0 0,5-14-1999 0 0,-1 0 1 0 0,-1-2-1 0 0,-2 0 1 0 0,-1 0-1 0 0,-1-2 1 0 0,3-18-243 0 0,-1 7 68 0 0,33-141 72 0 0,-40 112-4288 0 0,-6 81 880 0 0,1 0-3353 0 0,0 1-4913 0 0</inkml:trace>
  <inkml:trace contextRef="#ctx0" brushRef="#br0" timeOffset="2896.43">1254 475 0 0 0,'0'0'1152'0'0,"0"0"635"0"0,0 0 238 0 0,0 0-118 0 0,0 0-320 0 0,0 0-366 0 0,0 0-294 0 0,0 0-168 0 0,0 0-63 0 0,0 0-66 0 0,0 0-51 0 0,3 7 1374 0 0,-2-4 1748 0 0,-1-2 4118 0 0,-66-8-7686 0 0,63 6-133 0 0,1 0 0 0 0,0 1-1 0 0,-1-1 1 0 0,1 1-1 0 0,-1 0 1 0 0,1 0-1 0 0,-1-1 1 0 0,1 2 0 0 0,-1-1-1 0 0,1 0 1 0 0,-1 0-1 0 0,1 1 1 0 0,-1-1-1 0 0,1 1 1 0 0,0 0 0 0 0,-1 0-1 0 0,1 0 1 0 0,0 0-1 0 0,0 0 1 0 0,0 0-1 0 0,-1 1 1 0 0,1-1-1 0 0,1 1 1 0 0,-1-1 0 0 0,0 1-1 0 0,0 0 1 0 0,0 0-1 0 0,0 1 1 0 0,-17 13-2 0 0,15-11 3 0 0,1 1 1 0 0,0 0-1 0 0,1 0 1 0 0,-1 0-1 0 0,1 1 1 0 0,0-1-1 0 0,1 0 1 0 0,0 1-1 0 0,0-1 1 0 0,0 1 0 0 0,1 0-1 0 0,-1-1 1 0 0,2 1-1 0 0,-1 1-1 0 0,8 61 8 0 0,-8-68 23 0 0,1-1-1 0 0,-1 0 1 0 0,0 1-1 0 0,1-1 1 0 0,-1 0-1 0 0,1 0 1 0 0,-1 1-1 0 0,1-1 1 0 0,-1 0 0 0 0,1 0-1 0 0,0 0 1 0 0,-1 0-1 0 0,1 0 1 0 0,-1 0-1 0 0,1 0 1 0 0,-1 0-1 0 0,1 0 1 0 0,-1 0-1 0 0,1 0 1 0 0,0 0 0 0 0,-1 0-1 0 0,1 0 1 0 0,-1 0-1 0 0,1 0 1 0 0,-1-1-1 0 0,1 1 1 0 0,-1 0-1 0 0,1 0 1 0 0,-1-1-1 0 0,1 1 1 0 0,-1 0 0 0 0,1-1-1 0 0,-1 1 1 0 0,0 0-1 0 0,1-1 1 0 0,-1 1-1 0 0,0-1 1 0 0,1 1-1 0 0,-1-1 1 0 0,0 1-1 0 0,1-1 1 0 0,-1 1 0 0 0,0-1-1 0 0,0 1 1 0 0,0-1-1 0 0,1 1 1 0 0,-1-1-1 0 0,0 1 1 0 0,0-1-1 0 0,0 1 1 0 0,0-1-1 0 0,0 0 1 0 0,0 1 0 0 0,0-1-1 0 0,0 1 1 0 0,0-1-1 0 0,0 1 1 0 0,-1-1-1 0 0,1 1 1 0 0,0-1-1 0 0,0 1 1 0 0,0-1-1 0 0,-1 1 1 0 0,1-1-31 0 0,4-15-292 0 0,23-43 272 0 0,-21 49 7 0 0,0 1-1 0 0,0 0 0 0 0,1 0 1 0 0,0 0-1 0 0,1 1 1 0 0,0 0-1 0 0,0 1 0 0 0,0 0 1 0 0,1 0-1 0 0,0 0 1 0 0,8-3 13 0 0,-12 9-13 0 0,-1 1-1 0 0,1-1 1 0 0,0 1 0 0 0,-1 0 0 0 0,1 0 0 0 0,0 0 0 0 0,-1 1-1 0 0,1 0 1 0 0,0 0 0 0 0,-1 0 0 0 0,1 0 0 0 0,-1 1 0 0 0,0-1-1 0 0,1 1 1 0 0,-1 0 0 0 0,0 1 0 0 0,0-1 0 0 0,0 1 0 0 0,0-1-1 0 0,-1 1 1 0 0,1 0 0 0 0,-1 1 0 0 0,0-1 0 0 0,1 1 13 0 0,-2 0 8 0 0,1 0 0 0 0,-1 1 0 0 0,-1-1 0 0 0,1 0 0 0 0,0 1 0 0 0,-1-1 0 0 0,0 1 0 0 0,0-1 0 0 0,-1 1 0 0 0,1 0 0 0 0,-1-1 0 0 0,0 1 0 0 0,0 0 0 0 0,0-1 0 0 0,-1 1 0 0 0,0 0 0 0 0,0-1 0 0 0,0 1 0 0 0,0-1 0 0 0,-1 1 0 0 0,1-1 0 0 0,-1 0 0 0 0,0 0 0 0 0,-1 1 0 0 0,1-1 0 0 0,-1-1 0 0 0,0 1 0 0 0,0 0 0 0 0,0-1 0 0 0,-3 4-8 0 0,-1 3-22 0 0,-3 9-28 0 0,18-30-14 0 0,45-56 148 0 0,-40 47-106 0 0,-7 7 22 0 0,2 1 0 0 0,0 0 1 0 0,0 0-1 0 0,2 1 0 0 0,-1 0 1 0 0,1 1-1 0 0,0 0 0 0 0,1 1 1 0 0,0 0-1 0 0,10-6 0 0 0,23 1-191 0 0,-20 47 278 0 0,18 44 40 0 0,-50-7 19 0 0,7-69-148 0 0,1-1-13 0 0,-2 14-2438 0 0,7-25-3746 0 0,-1 5-1108 0 0,0 1-4684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2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2857 0 0,'0'0'2143'0'0,"0"0"-156"0"0,0 0 16 0 0,0 0 97 0 0,0 0-7 0 0,0 0-291 0 0,0 0-359 0 0,0 0-374 0 0,0 0-333 0 0,0 0-218 0 0,0 0-138 0 0,0 0-98 0 0,0 0-17 0 0,19 4 1371 0 0,66-4 1131 0 0,182-7-332 0 0,-136 6-3492 0 0,-131-4-4293 0 0,0-1-5029 0 0,0 2 649 0 0</inkml:trace>
  <inkml:trace contextRef="#ctx0" brushRef="#br0" timeOffset="245.768">63 346 5233 0 0,'0'0'2335'0'0,"0"0"-701"0"0,0 0-106 0 0,0 0 201 0 0,0 0 174 0 0,0 0-7 0 0,0 0-305 0 0,0 0-307 0 0,0 0-237 0 0,0 0-176 0 0,0 0-75 0 0,0 0-40 0 0,0 0-49 0 0,22 10-47 0 0,71 29-69 0 0,-18-29 327 0 0,113-20 245 0 0,-66 6-2656 0 0,-111 0-1787 0 0,-7 1-5962 0 0,-3 2-2553 0 0</inkml:trace>
  <inkml:trace contextRef="#ctx0" brushRef="#br0" timeOffset="859.444">282 0 5633 0 0,'0'0'2551'0'0,"0"0"-720"0"0,0 0-87 0 0,0 0 65 0 0,0 0-40 0 0,0 0-254 0 0,0 0-445 0 0,0 0-453 0 0,0 0-280 0 0,0 0-33 0 0,0 0 87 0 0,0 0 129 0 0,7 5 105 0 0,397 211 4175 0 0,-322-161-4696 0 0,-81-53-79 0 0,-1-1 0 0 0,0 0 1 0 0,0 0-1 0 0,0 1 0 0 0,0-1 0 0 0,0 0 0 0 0,0 0 0 0 0,-1 1 1 0 0,1-1-1 0 0,0 0 0 0 0,-1 0 0 0 0,1 1 0 0 0,0-1 0 0 0,-1 0 1 0 0,0 0-1 0 0,1 0 0 0 0,-1 0 0 0 0,0 0 0 0 0,1 0 0 0 0,-1 0 1 0 0,0 0-1 0 0,0 0 0 0 0,0 0 0 0 0,0 0 0 0 0,0-1 0 0 0,0 1 1 0 0,0 0-1 0 0,0-1 0 0 0,0 1 0 0 0,0 0 0 0 0,0-1 0 0 0,0 1 1 0 0,-1-1-1 0 0,1 0 0 0 0,0 1 0 0 0,0-1 0 0 0,-1 0 0 0 0,1 0 1 0 0,0 0-1 0 0,-1 0-25 0 0,-14 10 113 0 0,-115 111 114 0 0,-47 41-3 0 0,106-101-152 0 0,74-72-4011 0 0,2 3-929 0 0,-3 7 804 0 0,1-3-7695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7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5001 0 0,'0'0'1123'0'0,"0"0"-302"0"0,0 0-159 0 0,0 0 35 0 0,0 0 220 0 0,0 0 284 0 0,0 0 101 0 0,0 0-39 0 0,0 0-147 0 0,0 0-213 0 0,0 0-99 0 0,6 8-13 0 0,21 24 20 0 0,-23-30-656 0 0,-1 0 1 0 0,1 0 0 0 0,0-1-1 0 0,-1 1 1 0 0,1-1 0 0 0,0 0-1 0 0,0 0 1 0 0,0 0 0 0 0,0 0-1 0 0,0-1 1 0 0,0 0 0 0 0,0 0-1 0 0,0 0 1 0 0,0 0 0 0 0,0 0-1 0 0,0-1 1 0 0,0 0 0 0 0,2-1-156 0 0,-3 2 78 0 0,8-2 67 0 0,0-1 1 0 0,-1 0-1 0 0,1 0 0 0 0,-1-1 0 0 0,0 0 0 0 0,0-1 0 0 0,0 0 1 0 0,0-1-1 0 0,-1 0 0 0 0,0-1 0 0 0,0 0 0 0 0,-1 0 0 0 0,0 0 1 0 0,0-1-1 0 0,-1-1 0 0 0,0 1 0 0 0,0-1 0 0 0,-1 0 0 0 0,0-1 1 0 0,1-2-146 0 0,10-7 684 0 0,6 130 115 0 0,14 132-154 0 0,3 87-485 0 0,-29-279-137 0 0,5-120 1650 0 0,71-307-1495 0 0,-21 65-173 0 0,-61 273-116 0 0,-5 38 41 0 0,0 0-85 0 0,0 0-120 0 0,0 0-182 0 0,0 0-282 0 0,-8 22-3652 0 0,5-12-177 0 0,-1-2-6388 0 0</inkml:trace>
  <inkml:trace contextRef="#ctx0" brushRef="#br0" timeOffset="676.113">607 829 6657 0 0,'0'0'2493'0'0,"0"0"-1350"0"0,0 0-483 0 0,0 0 234 0 0,0 0 374 0 0,0 0 252 0 0,0 0-37 0 0,0 0-264 0 0,0 0-244 0 0,0 0-124 0 0,0 0-23 0 0,0 0 5 0 0,0 0-24 0 0,7-5 551 0 0,15-59-13 0 0,-13 35-1179 0 0,2 1-1 0 0,1 1 1 0 0,1 0 0 0 0,1 1 0 0 0,2 0 0 0 0,3-2-168 0 0,14-10 72 0 0,-33 38-79 0 0,0 0-9 0 0,0 0-12 0 0,0 0-24 0 0,0 55-5 0 0,-1-50 61 0 0,1 0 0 0 0,-1 0 0 0 0,1 0 0 0 0,0 1 0 0 0,0-1 0 0 0,1 0 0 0 0,0 0 0 0 0,0 0 0 0 0,0 0 0 0 0,0 0 0 0 0,1 0 0 0 0,0-1 0 0 0,0 1 0 0 0,0 0 0 0 0,0-1 0 0 0,1 1 0 0 0,0-1 0 0 0,0 0 0 0 0,0 0 0 0 0,0 0 0 0 0,3 2-4 0 0,-3-6 16 0 0,0 1 0 0 0,0-1 0 0 0,0-1 0 0 0,0 1 0 0 0,0 0 0 0 0,0-1 0 0 0,0 1 0 0 0,0-1 0 0 0,0 0 0 0 0,-1 0 0 0 0,1 0 0 0 0,0-1 0 0 0,0 1 0 0 0,-1-1 0 0 0,1 1 0 0 0,-1-1 0 0 0,0 0 0 0 0,1 0 0 0 0,-1 0 0 0 0,0 0 0 0 0,0 0 0 0 0,0 0 0 0 0,0-1 0 0 0,0 1 0 0 0,-1-1 0 0 0,1 0-16 0 0,15-15 31 0 0,112-85 22 0 0,-114 144-16 0 0,3 53 339 0 0,-3-52-502 0 0,6-43-4243 0 0,-9-10-7150 0 0,-10 4 1277 0 0</inkml:trace>
  <inkml:trace contextRef="#ctx0" brushRef="#br0" timeOffset="1001.298">1336 332 7290 0 0,'0'0'2071'0'0,"0"0"-760"0"0,0 0-214 0 0,0 0 209 0 0,0 0 203 0 0,0 0-10 0 0,0 0-198 0 0,0 0-210 0 0,0 0-162 0 0,0 0-122 0 0,0 0-40 0 0,0 0-48 0 0,29 2-31 0 0,95 8-33 0 0,158-7 1205 0 0,-281-3-2053 0 0,-1 0-63 0 0,0 0-83 0 0,0 0-176 0 0,0 0-289 0 0,-10 0-7818 0 0,9 0-2108 0 0</inkml:trace>
  <inkml:trace contextRef="#ctx0" brushRef="#br0" timeOffset="1247.095">1323 601 8258 0 0,'0'0'1565'0'0,"0"0"-50"0"0,0 0 246 0 0,0 0 207 0 0,0 0-161 0 0,0 0-292 0 0,0 0-312 0 0,0 0-257 0 0,0 0-175 0 0,0 0-141 0 0,0 0-110 0 0,0 0-106 0 0,34 1-111 0 0,110 3-93 0 0,-37-17-76 0 0,-36-6-660 0 0,-41 11-3754 0 0,-11 2-2466 0 0,-8 3-4934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69 483 7450 0 0,'0'0'1380'0'0,"0"0"-383"0"0,0 0-128 0 0,0 0 107 0 0,0 0 156 0 0,0 0-49 0 0,0 0-156 0 0,0 0-164 0 0,0 0-118 0 0,0 0-75 0 0,0 0-38 0 0,0 0-44 0 0,33-2-49 0 0,104-3-62 0 0,3-3 2389 0 0,-223 12-2174 0 0,1 4 1 0 0,-73 17-593 0 0,137-22 123 0 0,10-1-43 0 0,-25 4 252 0 0,46-3-413 0 0,87-12-664 0 0,-58 1-3771 0 0,-27 7-5134 0 0</inkml:trace>
  <inkml:trace contextRef="#ctx0" brushRef="#br0" timeOffset="2917.558">781 0 1848 0 0,'0'0'2542'0'0,"0"0"-508"0"0,0 0-331 0 0,0 0-116 0 0,0 0 15 0 0,0 0-10 0 0,0 0-144 0 0,0 0-306 0 0,0 0-359 0 0,0 0-263 0 0,0 0-160 0 0,0 0-31 0 0,0 0 174 0 0,1 4 165 0 0,15 44 2420 0 0,-11-29-2627 0 0,-1 1 1 0 0,0 0-1 0 0,-2 0 0 0 0,0 0 1 0 0,-2 0-1 0 0,0 0 1 0 0,-3 14-462 0 0,2 21 84 0 0,10-40-2058 0 0,4-15-2437 0 0,-3 0-405 0 0,-6-1-1319 0 0,-1-2-1592 0 0</inkml:trace>
  <inkml:trace contextRef="#ctx0" brushRef="#br0" timeOffset="3217.537">548 475 3129 0 0,'0'0'3251'0'0,"0"0"-1259"0"0,0 0-351 0 0,0 0 169 0 0,0 0 66 0 0,0 0-253 0 0,0 0-297 0 0,0 0-261 0 0,0 0-214 0 0,0 0-182 0 0,0 0-122 0 0,0 0-96 0 0,34-4-76 0 0,109-14-47 0 0,0-4 429 0 0,-111 20-250 0 0,-12 1-2654 0 0,-5 0-4497 0 0,-14 1-2786 0 0</inkml:trace>
  <inkml:trace contextRef="#ctx0" brushRef="#br0" timeOffset="3675.221">629 615 6689 0 0,'0'0'1819'0'0,"0"0"-469"0"0,0 0-204 0 0,0 0 117 0 0,0 0 88 0 0,0 0-54 0 0,0 0-177 0 0,0 0-211 0 0,0 0-128 0 0,0 0-58 0 0,0 0-75 0 0,0 0-102 0 0,0 0-77 0 0,13 3-69 0 0,115 9 836 0 0,-14-12-235 0 0,-114 34-340 0 0,-86 56-73 0 0,45-56-534 0 0,32-28-43 0 0,1 0 0 0 0,0 0 0 0 0,0 1-1 0 0,1 0 1 0 0,0 0 0 0 0,0 1 0 0 0,1-1 0 0 0,0 2 0 0 0,0-1 0 0 0,1 1-1 0 0,-2 3-10 0 0,6-11 5 0 0,1 0-1 0 0,-1 1 0 0 0,1-1 0 0 0,-1 0 1 0 0,1 0-1 0 0,-1 0 0 0 0,1 1 0 0 0,0-1 0 0 0,0 0 1 0 0,-1 0-1 0 0,1 1 0 0 0,0-1 0 0 0,0 0 0 0 0,0 1 1 0 0,1-1-1 0 0,-1 0 0 0 0,0 0 0 0 0,0 1 1 0 0,1-1-1 0 0,-1 0 0 0 0,0 0 0 0 0,1 0 0 0 0,-1 1 1 0 0,1-1-1 0 0,0 0 0 0 0,-1 0 0 0 0,1 0 0 0 0,0 0 1 0 0,0 0-1 0 0,0 0 0 0 0,-1 0 0 0 0,1 0 0 0 0,0-1 1 0 0,0 1-1 0 0,0 0 0 0 0,1 0 0 0 0,-1-1 1 0 0,0 1-1 0 0,0-1 0 0 0,0 1 0 0 0,0-1 0 0 0,1 1 1 0 0,-1-1-1 0 0,0 0 0 0 0,0 0 0 0 0,1 1 0 0 0,-1-1 1 0 0,0 0-1 0 0,0 0 0 0 0,2 0-4 0 0,66-10 388 0 0,38-39-711 0 0,-65 24-5384 0 0,-27 16 1600 0 0,-6 5-7220 0 0</inkml:trace>
  <inkml:trace contextRef="#ctx0" brushRef="#br0" timeOffset="4626.661">1115 125 0 0 0,'0'0'936'0'0,"0"0"424"0"0,0 0 290 0 0,0 0 172 0 0,0 0-11 0 0,0 0-220 0 0,0 0-347 0 0,0 0-310 0 0,0 0-229 0 0,0 0-125 0 0,0 0-32 0 0,0 0-17 0 0,0 0 11 0 0,0 0-29 0 0,0 0-59 0 0,0 0-49 0 0,0 0-46 0 0,0 0-22 0 0,24 0 3035 0 0,-21 0-3241 0 0,1-1 0 0 0,0 0 1 0 0,0 0-1 0 0,0 0 0 0 0,-1-1 1 0 0,1 0-1 0 0,-1 1 1 0 0,1-1-1 0 0,-1 0 0 0 0,0-1 1 0 0,0 1-1 0 0,0 0 1 0 0,0-1-1 0 0,0 0 0 0 0,0 0 1 0 0,-1 0-1 0 0,1 0 1 0 0,-1 0-1 0 0,0 0 0 0 0,0-1 1 0 0,0 1-1 0 0,0-1 1 0 0,0-2-132 0 0,-2 7 0 0 0,0-1 0 0 0,1 0 1 0 0,-1 1-1 0 0,0-1 1 0 0,0 0-1 0 0,0 1 0 0 0,1-1 1 0 0,-1 1-1 0 0,0-1 1 0 0,0 0-1 0 0,1 0 1 0 0,-1 1-1 0 0,0-1 0 0 0,1 0 1 0 0,-1 0-1 0 0,1 1 1 0 0,-1-1-1 0 0,0 0 0 0 0,1 0 1 0 0,-1 0-1 0 0,0 1 1 0 0,1-1-1 0 0,-1 0 1 0 0,1 0-1 0 0,-1 0 0 0 0,1 0 1 0 0,-1 0-1 0 0,0 0 1 0 0,1 0-1 0 0,-1 0 0 0 0,1 0 1 0 0,-1 0-1 0 0,0 0 1 0 0,1 0-1 0 0,-1 0 0 0 0,1-1 1 0 0,-1 1-1 0 0,0 0 1 0 0,1 0-1 0 0,-1 0 1 0 0,1-1-1 0 0,-1 1 0 0 0,0 0 1 0 0,1 0-1 0 0,-1-1 1 0 0,0 1-1 0 0,1 0 0 0 0,-1-1 1 0 0,21 241 855 0 0,35 21-512 0 0,-36-166-272 0 0,-19-94-54 0 0,-1-1-7 0 0,0 0-2 0 0,12-26 2296 0 0,43-93-2125 0 0,-41 87-162 0 0,69-188 189 0 0,-54 61-197 0 0,-28 153-2560 0 0,-4 19-11639 0 0,3-13 4162 0 0</inkml:trace>
  <inkml:trace contextRef="#ctx0" brushRef="#br0" timeOffset="5173.028">1637 586 128 0 0,'0'0'1070'0'0,"0"0"-25"0"0,0 0 238 0 0,0 0 312 0 0,0 0 249 0 0,0 0 17 0 0,0 0-225 0 0,0 0-233 0 0,0 0-225 0 0,0 0-146 0 0,0 0-61 0 0,0 0-36 0 0,0 0-35 0 0,7-9-31 0 0,20-28-67 0 0,-20 27-78 0 0,-7 10-85 0 0,0 0-59 0 0,0 0-33 0 0,0 0-14 0 0,0 0 13 0 0,0 0 17 0 0,-30 22 2504 0 0,16-10-2867 0 0,8-8-160 0 0,0 0 1 0 0,1 0 0 0 0,-1 0-1 0 0,1 1 1 0 0,0 0 0 0 0,1 0-1 0 0,-1 0 1 0 0,1 0 0 0 0,0 1-1 0 0,0 0 1 0 0,1 0 0 0 0,-1 0-1 0 0,1 0 1 0 0,1 0-1 0 0,-1 1 1 0 0,1-1 0 0 0,0 1-1 0 0,1 0 1 0 0,-1-1 0 0 0,1 1-1 0 0,0 1-40 0 0,3-5 23 0 0,0 0 0 0 0,0-1-1 0 0,0 1 1 0 0,1 0 0 0 0,-1-1 0 0 0,0 1-1 0 0,1-1 1 0 0,0 0 0 0 0,-1 0-1 0 0,1 0 1 0 0,0 0 0 0 0,0-1 0 0 0,0 1-1 0 0,0-1 1 0 0,1 1 0 0 0,-1-1-1 0 0,0 0 1 0 0,1-1 0 0 0,-1 1-1 0 0,0 0 1 0 0,1-1 0 0 0,-1 0 0 0 0,1 0-1 0 0,-1 0 1 0 0,0 0 0 0 0,1 0-1 0 0,-1-1 1 0 0,1 1 0 0 0,-1-1-1 0 0,0 0 1 0 0,3-1-23 0 0,13 1 49 0 0,94-22-498 0 0,-91 13-3040 0 0,0-1-3353 0 0,-16 7-5430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6:34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2665 689 3465 0 0,'0'0'2511'0'0,"0"0"-395"0"0,0 0 30 0 0,0 0 128 0 0,0 0-67 0 0,0 0-318 0 0,0 0-537 0 0,0 0-489 0 0,0 0-322 0 0,0 0-173 0 0,0 0-129 0 0,0 0-70 0 0,-3-1-22 0 0,2 0-122 0 0,1 1 0 0 0,-1 0 0 0 0,0 0 0 0 0,0 0 0 0 0,1 0 0 0 0,-1 1 0 0 0,0-1 1 0 0,0 0-1 0 0,1 0 0 0 0,-1 0 0 0 0,0 1 0 0 0,1-1 0 0 0,-1 0 0 0 0,0 1 0 0 0,1-1 0 0 0,-1 0 0 0 0,0 1 0 0 0,1-1 0 0 0,-1 1 0 0 0,1-1 0 0 0,-1 1 0 0 0,1 0 0 0 0,-1-1 1 0 0,1 1-1 0 0,-1-1 0 0 0,1 1 0 0 0,-1 0 0 0 0,1-1 0 0 0,0 1 0 0 0,-1 0 0 0 0,1-1 0 0 0,0 1 0 0 0,0 0 0 0 0,0 0 0 0 0,0-1 0 0 0,-1 1 0 0 0,1 0 0 0 0,0 0 0 0 0,0-1 1 0 0,0 1-1 0 0,1 0 0 0 0,-1 0 0 0 0,0-1 0 0 0,0 1 0 0 0,0 0 0 0 0,0 0 0 0 0,1-1 0 0 0,-1 1 0 0 0,0 0 0 0 0,1-1 0 0 0,-1 1 0 0 0,0 0 0 0 0,1-1 0 0 0,-1 1 1 0 0,1 0-1 0 0,-1-1 0 0 0,1 1 0 0 0,0-1 0 0 0,-1 1 0 0 0,1-1-25 0 0,0 7 120 0 0,9 209 2361 0 0,16 131-1714 0 0,7-196-747 0 0,6-216 888 0 0,-24 48-915 0 0,1 1 1 0 0,0 0-1 0 0,1 1 1 0 0,1 1-1 0 0,0 1 1 0 0,1 1-1 0 0,0 0 1 0 0,1 1-1 0 0,0 2 0 0 0,1 0 1 0 0,5-1 6 0 0,-12 5-9 0 0,0 0 0 0 0,0 1 1 0 0,0 1-1 0 0,0 0 0 0 0,0 1 0 0 0,0 1 1 0 0,1 0-1 0 0,-1 1 0 0 0,8 1 9 0 0,-18 2 1 0 0,0-1 0 0 0,-1 1 1 0 0,0 0-1 0 0,0 0 0 0 0,0 0 0 0 0,0 0 0 0 0,0 1 0 0 0,0-1 0 0 0,-1 1 0 0 0,0 0 1 0 0,0-1-1 0 0,0 1 0 0 0,0 0 0 0 0,0 0 0 0 0,-1 1 0 0 0,0-1 0 0 0,0 0 0 0 0,0 0 1 0 0,0 1-1 0 0,-1-1 0 0 0,0 0 0 0 0,1 1 0 0 0,-2-1 0 0 0,1 0 0 0 0,0 1 0 0 0,-1-1 1 0 0,0 0-1 0 0,0 1 0 0 0,0-1 0 0 0,-1 0 0 0 0,1 0 0 0 0,-2 1-1 0 0,-4 11 13 0 0,-2 0-1 0 0,0-1 0 0 0,0 0 1 0 0,-2 0-1 0 0,0-1 1 0 0,0-1-1 0 0,-1 0 0 0 0,-1 0 1 0 0,0-1-1 0 0,-1-1 1 0 0,0 0-1 0 0,-1-1 0 0 0,0-1 1 0 0,0 0-1 0 0,-1-1 1 0 0,-1-1-1 0 0,-16 6-12 0 0,21-9-310 0 0,-1-1-1 0 0,0 0 1 0 0,1-1 0 0 0,-1-1-1 0 0,0 0 1 0 0,0 0 0 0 0,-1-1 0 0 0,1-1-1 0 0,-6-1 311 0 0,5-10-4709 0 0,11-1-6056 0 0,3 9 2849 0 0</inkml:trace>
  <inkml:trace contextRef="#ctx0" brushRef="#br0" timeOffset="428.965">3449 1223 5073 0 0,'0'0'2643'0'0,"0"0"-533"0"0,0 0-147 0 0,0 0-81 0 0,0 0-206 0 0,0 0-413 0 0,0 0-365 0 0,0 0-175 0 0,0 0-89 0 0,0 0-75 0 0,0 0-107 0 0,0 0-93 0 0,0 0-66 0 0,-23 20-62 0 0,-70 61-43 0 0,56-33 9 0 0,35-38-163 0 0,0-6-19 0 0,1 0 1 0 0,0 0-1 0 0,0 1 1 0 0,0-1-1 0 0,0 1 1 0 0,1-1 0 0 0,0 1-1 0 0,0-1 1 0 0,0 1-1 0 0,0-1 1 0 0,1 1-1 0 0,0-1 1 0 0,0 1-1 0 0,0-1 1 0 0,0 0-1 0 0,1 1 1 0 0,0-1-1 0 0,-1 0 1 0 0,2 0-1 0 0,-1 0 1 0 0,0 0-1 0 0,1-1 1 0 0,0 1-1 0 0,-1-1 1 0 0,2 1-1 0 0,-1-1 1 0 0,0 0-1 0 0,0 0 1 0 0,1 0-1 0 0,0-1 1 0 0,0 1 0 0 0,-1-1-1 0 0,1 0 1 0 0,1 0-1 0 0,-1 0 1 0 0,4 0-16 0 0,0 2 138 0 0,0 0 0 0 0,1-1 0 0 0,0 0 0 0 0,-1-1 0 0 0,1 0 0 0 0,0-1 0 0 0,1 1 0 0 0,-1-2 0 0 0,0 1 1 0 0,0-1-1 0 0,0-1 0 0 0,0 1 0 0 0,0-2 0 0 0,0 1 0 0 0,0-1 0 0 0,0-1 0 0 0,0 1 0 0 0,-1-2 0 0 0,1 1 0 0 0,-1-1 1 0 0,0 0-1 0 0,0-1 0 0 0,0 0 0 0 0,-1 0 0 0 0,1-1 0 0 0,-1 0 0 0 0,-1 0 0 0 0,1 0 0 0 0,-1-1 0 0 0,0 0 0 0 0,-1 0 1 0 0,1-1-1 0 0,0-2-138 0 0,-4 4-2 0 0,0 0 1 0 0,-1 0 0 0 0,0 0 0 0 0,0 1 0 0 0,0-1-1 0 0,-1 0 1 0 0,0 0 0 0 0,0 0 0 0 0,0 0 0 0 0,-1 0-1 0 0,0 0 1 0 0,0 0 0 0 0,0 0 0 0 0,-1 0-1 0 0,0 1 1 0 0,0-1 0 0 0,-1 1 0 0 0,1-1 0 0 0,-1 1-1 0 0,0 0 1 0 0,-1 0 0 0 0,1 0 0 0 0,-1 1 0 0 0,0-1-1 0 0,0 1 1 0 0,0 0 0 0 0,-1 0 0 0 0,0 0 0 0 0,1 1-1 0 0,-1-1 1 0 0,-1 1 0 0 0,1 0 0 0 0,0 1 0 0 0,-1-1-1 0 0,-4-1 2 0 0,-37-4-4219 0 0,-1 18-4045 0 0,41-6-3448 0 0</inkml:trace>
  <inkml:trace contextRef="#ctx0" brushRef="#br0" timeOffset="914.401">3918 1297 7986 0 0,'0'0'1441'0'0,"0"0"-392"0"0,0 0-28 0 0,0 0 45 0 0,0 0-2 0 0,0 0-61 0 0,0 0-159 0 0,0 0-192 0 0,0 0-173 0 0,0 0-136 0 0,0 0-107 0 0,-30 15-107 0 0,-95 48-72 0 0,85-29-68 0 0,40-28-3 0 0,0-3 30 0 0,0 0 0 0 0,0 1 0 0 0,0-1 0 0 0,0 1 0 0 0,0-1 0 0 0,1 0 0 0 0,-1 1 0 0 0,1-1 0 0 0,0 0 0 0 0,0 0 0 0 0,0 1 0 0 0,1-1 0 0 0,-1 0 0 0 0,1 0 0 0 0,-1 0 0 0 0,1 0 0 0 0,0-1 0 0 0,0 1 0 0 0,0 0 0 0 0,1-1 0 0 0,-1 0 0 0 0,1 1 0 0 0,-1-1 0 0 0,1 0 0 0 0,0 0 0 0 0,0 0 0 0 0,0-1 0 0 0,0 1 0 0 0,0-1 0 0 0,0 0 0 0 0,0 1 0 0 0,0-1 0 0 0,1-1 0 0 0,1 1-16 0 0,3 2 233 0 0,1-1-1 0 0,0-1 1 0 0,-1 0 0 0 0,1 0-1 0 0,0 0 1 0 0,0-1-1 0 0,0-1 1 0 0,-1 0 0 0 0,1 0-1 0 0,0 0 1 0 0,-1-1 0 0 0,1 0-1 0 0,-1-1 1 0 0,1 0-1 0 0,-1 0 1 0 0,0-1 0 0 0,0 0-1 0 0,-1 0 1 0 0,1-1 0 0 0,-1 0-1 0 0,0-1 1 0 0,0 1-1 0 0,-1-1 1 0 0,0 0 0 0 0,3-4-233 0 0,17-20 474 0 0,-1-1 0 0 0,-2-1 0 0 0,-1 0 1 0 0,-1-2-1 0 0,-1-3-474 0 0,-17 31 19 0 0,12-18 4 0 0,-1 0 0 0 0,-2-1 0 0 0,0-1 0 0 0,-2 0 0 0 0,0-1 1 0 0,-2 0-1 0 0,-1 0 0 0 0,-2 0 0 0 0,1-8-23 0 0,-11-139-294 0 0,4 166 264 0 0,-1 0 1 0 0,0 1-1 0 0,0-1 1 0 0,0 1-1 0 0,-1 0 1 0 0,0-1 0 0 0,0 1-1 0 0,-1 1 1 0 0,0-1-1 0 0,0 0 1 0 0,0 1 0 0 0,-1 0-1 0 0,0 0 1 0 0,0 0-1 0 0,-1 1 1 0 0,1 0-1 0 0,-1 0 1 0 0,-1 0 0 0 0,1 1-1 0 0,0 0 1 0 0,-4-2 29 0 0,4 4-15 0 0,0 0 0 0 0,0 0 1 0 0,-1 0-1 0 0,1 1 0 0 0,-1 0 1 0 0,1 0-1 0 0,-1 1 0 0 0,0 0 1 0 0,1 0-1 0 0,-1 0 0 0 0,1 1 0 0 0,-1 0 1 0 0,1 0-1 0 0,-1 1 0 0 0,1 0 1 0 0,0 0-1 0 0,0 0 0 0 0,-1 1 1 0 0,2 0-1 0 0,-1 0 0 0 0,0 0 1 0 0,1 1-1 0 0,-1 0 0 0 0,1 0 0 0 0,0 0 1 0 0,-4 5 14 0 0,-1 1 3 0 0,-1 1 0 0 0,1 1 0 0 0,1 0 0 0 0,0 1 0 0 0,1-1 0 0 0,0 1 0 0 0,1 1 0 0 0,1 0 1 0 0,0 0-1 0 0,0 0 0 0 0,0 6-3 0 0,1-2 3 0 0,0 1 1 0 0,1 1 0 0 0,0-1-1 0 0,2 0 1 0 0,1 1 0 0 0,0 0-1 0 0,1-1 1 0 0,1 1 0 0 0,1-1-1 0 0,1 1 1 0 0,0-1 0 0 0,2 0-1 0 0,0 0 1 0 0,1 0 0 0 0,1-1-1 0 0,1 0 1 0 0,0 0 0 0 0,2-1-1 0 0,0 0 1 0 0,4 5-4 0 0,-1-4-29 0 0,0-1 0 0 0,1-1 0 0 0,1 0-1 0 0,1-1 1 0 0,0 0 0 0 0,0-1 0 0 0,2-1 0 0 0,0-1 0 0 0,0-1 0 0 0,1 0-1 0 0,0-1 1 0 0,1-1 0 0 0,0-1 0 0 0,21 5 29 0 0,30-20-2721 0 0,-34-24-4305 0 0,-25 20 117 0 0,-3 3-1143 0 0</inkml:trace>
  <inkml:trace contextRef="#ctx0" brushRef="#br0" timeOffset="1505.587">4419 1164 4921 0 0,'0'0'2686'0'0,"0"0"-690"0"0,0 0-63 0 0,0 0 50 0 0,0 0-145 0 0,0 0-277 0 0,0 0-344 0 0,0 0-308 0 0,0 0-210 0 0,0 0-167 0 0,0 0-113 0 0,0 0-93 0 0,0 0-84 0 0,-11 21-49 0 0,-33 64-30 0 0,33-45 124 0 0,13-36-204 0 0,0 0 1 0 0,1 0 0 0 0,-1 0 0 0 0,1-1-1 0 0,-1 1 1 0 0,1-1 0 0 0,0 1 0 0 0,1-1-1 0 0,-1 0 1 0 0,0 0 0 0 0,1-1-1 0 0,0 1 1 0 0,-1-1 0 0 0,1 0 0 0 0,0 0-1 0 0,0 0 1 0 0,0 0 0 0 0,1-1 0 0 0,-1 1-1 0 0,0-1 1 0 0,1 0 0 0 0,-1-1-1 0 0,1 1-83 0 0,4-2 118 0 0,0 1-1 0 0,0-2 0 0 0,-1 1 0 0 0,1-1 1 0 0,-1-1-1 0 0,1 1 0 0 0,-1-1 0 0 0,0-1 1 0 0,0 0-1 0 0,0 0 0 0 0,-1 0 0 0 0,1-1 1 0 0,-1 0-1 0 0,0-1 0 0 0,0 1 0 0 0,-1-1 0 0 0,0-1 1 0 0,0 1-1 0 0,0-1 0 0 0,-1 0 0 0 0,0 0 1 0 0,0-1-1 0 0,-1 1 0 0 0,0-1 0 0 0,1-4-117 0 0,30-38 211 0 0,-34 49-213 0 0,0 0-1 0 0,0-1 0 0 0,0 1 0 0 0,1 0 0 0 0,-1 0 0 0 0,0 0 0 0 0,0 0 0 0 0,1 0 0 0 0,-1 0 0 0 0,0 0 0 0 0,1 0 1 0 0,-1 1-1 0 0,1-1 0 0 0,-1 0 0 0 0,1 1 0 0 0,-1-1 0 0 0,1 1 0 0 0,0 0 0 0 0,-1-1 0 0 0,1 1 0 0 0,-1 0 0 0 0,1 0 1 0 0,0 0-1 0 0,-1 0 0 0 0,1 0 0 0 0,0 1 0 0 0,-1-1 0 0 0,1 0 0 0 0,-1 1 0 0 0,1-1 0 0 0,-1 1 0 0 0,1-1 1 0 0,-1 1-1 0 0,1 0 0 0 0,-1 0 0 0 0,1 0 0 0 0,-1 0 0 0 0,0 0 0 0 0,0 0 0 0 0,1 0 0 0 0,-1 0 0 0 0,0 0 0 0 0,0 1 1 0 0,0-1-1 0 0,0 0 0 0 0,0 1 0 0 0,-1-1 0 0 0,1 1 0 0 0,0-1 0 0 0,-1 1 0 0 0,1-1 0 0 0,-1 1 0 0 0,1-1 1 0 0,-1 1-1 0 0,0 0 0 0 0,0 0 3 0 0,8 23-21 0 0,-1-1 0 0 0,-1 1 0 0 0,-2 0 0 0 0,0 1 1 0 0,-2-1-1 0 0,-1 0 0 0 0,-1 5 21 0 0,1-6-29 0 0,3 63-117 0 0,-5-1 1 0 0,-3 0-1 0 0,-5 1 0 0 0,-3 2 146 0 0,5-34-59 0 0,7-42 53 0 0,-1 1 0 0 0,-1-1 0 0 0,0 1 0 0 0,0-1-1 0 0,-2 0 1 0 0,0 0 0 0 0,0 0 0 0 0,-1-1 0 0 0,0 1 0 0 0,-1-1 0 0 0,-7 10 6 0 0,6-17-6 0 0,0 0 1 0 0,-1 0 0 0 0,0-1-1 0 0,0 0 1 0 0,0 0 0 0 0,0-1-1 0 0,-1 0 1 0 0,1-1 0 0 0,-1 0-1 0 0,1 0 1 0 0,-1 0-1 0 0,0-1 1 0 0,0-1 0 0 0,0 0-1 0 0,1 0 1 0 0,-1 0 0 0 0,-4-2 5 0 0,10 2-7 0 0,0 1 8 0 0,0-1-1 0 0,0 1 0 0 0,0-1 1 0 0,0 0-1 0 0,0 0 1 0 0,0 0-1 0 0,1-1 1 0 0,-1 1-1 0 0,0-1 1 0 0,0 1-1 0 0,0-1 0 0 0,0 0 1 0 0,1 0-1 0 0,-1 0 1 0 0,0-1-1 0 0,1 1 1 0 0,-1-1-1 0 0,1 1 0 0 0,-1-1 1 0 0,1 0-1 0 0,0 0 1 0 0,0 0-1 0 0,0 0 1 0 0,0 0-1 0 0,0-1 0 0 0,0 1 1 0 0,1 0-1 0 0,-1-1 1 0 0,1 1-1 0 0,0-1 1 0 0,-1 0-1 0 0,1 0 0 0 0,0 1 1 0 0,1-1-1 0 0,-1 0 1 0 0,0 0-1 0 0,1 0 1 0 0,0 0-1 0 0,-1 0 1 0 0,1 0-1 0 0,3-11 4 0 0,-1 0 1 0 0,2 1 0 0 0,0-1 0 0 0,1 1 0 0 0,0 0 0 0 0,1 0 0 0 0,0 1 0 0 0,1-1 0 0 0,0 2 0 0 0,1-1 0 0 0,1 1 0 0 0,0 0 0 0 0,4-4-5 0 0,8-13 0 0 0,16-18-131 0 0,1 0 0 0 0,2 3 0 0 0,3 2 0 0 0,1 0 131 0 0,55-38-7769 0 0,-87 70-3807 0 0</inkml:trace>
  <inkml:trace contextRef="#ctx0" brushRef="#br0" timeOffset="-2854.098">141 800 2248 0 0,'0'0'1722'0'0,"0"0"-163"0"0,0 0 100 0 0,0 0 260 0 0,0 0 174 0 0,0 0-73 0 0,0 0-334 0 0,0 0-399 0 0,0 0-276 0 0,0 0-188 0 0,0 0-121 0 0,1-5-103 0 0,5-15-76 0 0,-4 15-55 0 0,-2 5-39 0 0,0 0-48 0 0,0 0-64 0 0,0 0-49 0 0,0 30 971 0 0,-3 111-484 0 0,-7 0 0 0 0,-5-1-1 0 0,-8 4-754 0 0,8 9-689 0 0,28-208-7390 0 0,-10 43 2096 0 0,-1 4-4483 0 0</inkml:trace>
  <inkml:trace contextRef="#ctx0" brushRef="#br0" timeOffset="-2483.902">1 826 3321 0 0,'0'0'2462'0'0,"0"0"-377"0"0,0 0-124 0 0,0 0 46 0 0,0 0-99 0 0,0 0-333 0 0,0 0-450 0 0,0 0-357 0 0,0 0-246 0 0,0 0-19 0 0,0 0 87 0 0,0 0 95 0 0,0 0 93 0 0,10-5 2 0 0,93-28 1366 0 0,-12 14-554 0 0,127-13-116 0 0,-61 32-1322 0 0,-127 5-527 0 0,-40 13-2428 0 0,3-14 1817 0 0,-16 9-3226 0 0,7-5-4177 0 0,8-4-1296 0 0</inkml:trace>
  <inkml:trace contextRef="#ctx0" brushRef="#br0" timeOffset="-2220.914">89 1094 8346 0 0,'0'0'2171'0'0,"0"0"-503"0"0,0 0-233 0 0,0 0 28 0 0,0 0-53 0 0,0 0-218 0 0,0 0-310 0 0,0 0-281 0 0,0 0-95 0 0,0 0 16 0 0,0 0 50 0 0,0 0 47 0 0,0 0-37 0 0,7 6-64 0 0,-2-1-392 0 0,-1-1 0 0 0,1 0 0 0 0,0 0 0 0 0,0-1 0 0 0,1 1 0 0 0,-1-1 0 0 0,1-1 0 0 0,-1 1 0 0 0,1-1 0 0 0,0 0 0 0 0,0 0 0 0 0,0 0 0 0 0,4 0-126 0 0,12 0 178 0 0,0-1 1 0 0,1 0-1 0 0,-1-2 0 0 0,0 0 0 0 0,1-2 1 0 0,11-3-179 0 0,104-16-755 0 0,-80 15-4212 0 0,-48 6-1942 0 0,-5 1-4919 0 0</inkml:trace>
  <inkml:trace contextRef="#ctx0" brushRef="#br0" timeOffset="-1701.805">638 1245 9746 0 0,'0'0'1110'0'0,"0"0"-845"0"0,0 0-258 0 0,0 0 358 0 0,0 0 457 0 0,0 0 270 0 0,0 0-21 0 0,0 0-267 0 0,0 0-273 0 0,0 0-153 0 0,0 0-69 0 0,0 0-20 0 0,3 29-37 0 0,8 90-55 0 0,-12 46 913 0 0,1-182 2229 0 0,10-91-1140 0 0,-2 85-2077 0 0,0 0-1 0 0,1 0 0 0 0,2 1 0 0 0,0 0 0 0 0,1 0 0 0 0,1 2 0 0 0,1 0 1 0 0,1 0-1 0 0,1 1 0 0 0,1 1 0 0 0,0 1 0 0 0,16-13-121 0 0,-33 30-19 0 0,1-1 0 0 0,-1 1-1 0 0,1-1 1 0 0,-1 1 0 0 0,1-1 0 0 0,-1 1 0 0 0,1-1 0 0 0,0 1-1 0 0,-1-1 1 0 0,1 1 0 0 0,0-1 0 0 0,-1 1 0 0 0,1 0-1 0 0,0 0 1 0 0,-1-1 0 0 0,1 1 0 0 0,0 0 0 0 0,0 0-1 0 0,-1 0 1 0 0,1 0 0 0 0,0-1 0 0 0,0 1 0 0 0,-1 0-1 0 0,1 1 1 0 0,0-1 0 0 0,0 0 0 0 0,-1 0 0 0 0,1 0-1 0 0,0 0 1 0 0,0 1 0 0 0,-1-1 0 0 0,1 0 0 0 0,0 0-1 0 0,-1 1 1 0 0,1-1 0 0 0,0 1 0 0 0,-1-1 0 0 0,1 1-1 0 0,-1-1 1 0 0,1 1 0 0 0,-1-1 0 0 0,1 1 0 0 0,-1-1-1 0 0,1 1 1 0 0,-1 0 0 0 0,1-1 0 0 0,-1 1 0 0 0,0 0-1 0 0,1-1 1 0 0,-1 1 19 0 0,16 16-551 0 0,7-6-1985 0 0,-13-9-1340 0 0,0 1-5037 0 0,-5 0 409 0 0</inkml:trace>
  <inkml:trace contextRef="#ctx0" brushRef="#br0" timeOffset="-1298.643">1076 1334 0 0 0,'0'0'987'0'0,"0"0"1436"0"0,0 0 391 0 0,0 0-184 0 0,0 0-356 0 0,0 0-333 0 0,0 0-352 0 0,0 0-337 0 0,0 0-262 0 0,0 0-161 0 0,0 0-109 0 0,0 0-70 0 0,30-1-59 0 0,91-3-65 0 0,-119 4-503 0 0,-1 1 0 0 0,1-1 0 0 0,0 0 0 0 0,-1 1 0 0 0,1-1-1 0 0,0 0 1 0 0,-1 0 0 0 0,1 0 0 0 0,0 0 0 0 0,-1-1 0 0 0,1 1-1 0 0,0 0 1 0 0,-1-1 0 0 0,1 1 0 0 0,0-1 0 0 0,-1 1 0 0 0,1-1-1 0 0,-1 0 1 0 0,1 0 0 0 0,-1 0 0 0 0,1 0 0 0 0,-1 0 0 0 0,0 0-1 0 0,1 0 1 0 0,-1 0 0 0 0,0 0 0 0 0,0-1 0 0 0,0 1 0 0 0,0 0-1 0 0,0-1 1 0 0,0 1-23 0 0,1-5 147 0 0,1 3-112 0 0,0 0-1 0 0,-1 0 1 0 0,1-1-1 0 0,-1 1 1 0 0,0-1-1 0 0,0 1 1 0 0,0-1-1 0 0,-1 0 1 0 0,1 1-1 0 0,-1-1 1 0 0,0 0-1 0 0,0 0 1 0 0,0 0-1 0 0,-1 0 1 0 0,0 0-1 0 0,1 0 1 0 0,-1 0-1 0 0,0-1 1 0 0,-1 1-1 0 0,1 0 1 0 0,-1 0-1 0 0,0 0 1 0 0,0 0-1 0 0,0 1 1 0 0,0-1-1 0 0,-1 0 1 0 0,0 0-1 0 0,1 1 1 0 0,-1-1-1 0 0,-1 1 1 0 0,1-1 0 0 0,0 1-1 0 0,-1 0 1 0 0,0 0-1 0 0,0 0 1 0 0,1 0-1 0 0,-2 1 1 0 0,1-1-1 0 0,0 1 1 0 0,-1 0-1 0 0,-2-2-34 0 0,-5 3-49 0 0,0 1 0 0 0,0 0 0 0 0,0 0-1 0 0,0 2 1 0 0,0-1 0 0 0,1 1 0 0 0,-1 1 0 0 0,0 0 0 0 0,1 0 0 0 0,0 1-1 0 0,-1 0 1 0 0,2 1 0 0 0,-1 0 0 0 0,0 1 0 0 0,1 0 0 0 0,0 0-1 0 0,1 1 1 0 0,-1 0 0 0 0,1 1 0 0 0,0-1 0 0 0,1 2 0 0 0,0 0 49 0 0,1-4-17 0 0,1 1 1 0 0,0 1-1 0 0,0-1 1 0 0,0 1 0 0 0,1 0-1 0 0,0 0 1 0 0,1 0 0 0 0,-1 0-1 0 0,1 1 1 0 0,1-1-1 0 0,-1 1 1 0 0,1 0 0 0 0,1 0-1 0 0,0 0 1 0 0,0 0-1 0 0,0 0 1 0 0,1 0 0 0 0,0 0-1 0 0,0 0 1 0 0,1 0 0 0 0,1 3 16 0 0,1-6 3 0 0,1 1 1 0 0,-1-1-1 0 0,1 0 1 0 0,0 0-1 0 0,1 0 1 0 0,-1-1-1 0 0,1 1 1 0 0,0-1-1 0 0,0 0 1 0 0,0 0-1 0 0,1-1 1 0 0,0 0-1 0 0,-1 0 1 0 0,1 0-1 0 0,0-1 1 0 0,0 1-1 0 0,0-1 1 0 0,1-1-1 0 0,-1 1 1 0 0,0-1-1 0 0,1 0 1 0 0,4-1-4 0 0,11 3-86 0 0,1-2 1 0 0,-1-1-1 0 0,1-1 1 0 0,-1 0 0 0 0,1-2-1 0 0,-1-1 1 0 0,0 0-1 0 0,0-2 1 0 0,-1-1-1 0 0,4-1 86 0 0,71-41-5524 0 0,-79 38-325 0 0,-2 3-3061 0 0</inkml:trace>
  <inkml:trace contextRef="#ctx0" brushRef="#br0" timeOffset="-904.824">1577 1389 0 0 0,'0'0'1440'0'0,"0"0"1413"0"0,0 0 292 0 0,0 0-369 0 0,0 0-430 0 0,0 0-467 0 0,0 0-403 0 0,0 0-293 0 0,32-1-202 0 0,101-2-141 0 0,-67-15 499 0 0,-60 16-1235 0 0,-1 0 1 0 0,0-1 0 0 0,1 0-1 0 0,-1 0 1 0 0,-1-1 0 0 0,1 1-1 0 0,0-1 1 0 0,-1 0-1 0 0,0 0 1 0 0,0 0 0 0 0,0-1-1 0 0,-1 0 1 0 0,1 0 0 0 0,-1 1-1 0 0,0-2 1 0 0,0 1 0 0 0,-1 0-1 0 0,0-1 1 0 0,1 1-1 0 0,-2-1 1 0 0,1 0 0 0 0,-1 1-1 0 0,0-1 1 0 0,0 0 0 0 0,-1 0-1 0 0,1 0 1 0 0,-1 0 0 0 0,-1-5-105 0 0,-2 6-25 0 0,0 1 1 0 0,-1-1-1 0 0,1 1 1 0 0,-1 0-1 0 0,0 0 1 0 0,0 0-1 0 0,0 0 1 0 0,-1 1 0 0 0,1 0-1 0 0,-1-1 1 0 0,0 2-1 0 0,0-1 1 0 0,0 1-1 0 0,0-1 1 0 0,0 1-1 0 0,0 1 1 0 0,-1-1 0 0 0,1 1-1 0 0,-1 0 1 0 0,1 0-1 0 0,-1 1 1 0 0,1-1-1 0 0,-1 1 1 0 0,1 1-1 0 0,-1-1 1 0 0,0 1-1 0 0,1 0 1 0 0,-1 0 0 0 0,1 0-1 0 0,0 1 1 0 0,-1 0-1 0 0,1 0 1 0 0,-4 2 24 0 0,1-1-21 0 0,0 1 1 0 0,-1 0-1 0 0,2 0 1 0 0,-1 0-1 0 0,0 1 1 0 0,1 1-1 0 0,0-1 0 0 0,0 1 1 0 0,0 0-1 0 0,1 0 1 0 0,0 1-1 0 0,0 0 1 0 0,1 0-1 0 0,0 1 1 0 0,0-1-1 0 0,1 1 1 0 0,0 0-1 0 0,0 0 1 0 0,1 1-1 0 0,0-1 0 0 0,0 1 1 0 0,1-1-1 0 0,0 1 1 0 0,0 0-1 0 0,1 0 1 0 0,1 0-1 0 0,-1 0 1 0 0,1 0-1 0 0,1 0 1 0 0,1 6 20 0 0,0-9 11 0 0,0 0 0 0 0,1 0 0 0 0,-1-1 0 0 0,1 1 0 0 0,1-1 0 0 0,-1 1 0 0 0,1-1 0 0 0,0 0 0 0 0,0-1 0 0 0,1 1 0 0 0,-1-1 0 0 0,1 0 0 0 0,0 0 0 0 0,0 0 0 0 0,0-1 0 0 0,1 1 0 0 0,-1-1 0 0 0,1 0 0 0 0,0-1 0 0 0,5 2-11 0 0,126 26 416 0 0,-108-29-613 0 0,0-1 1 0 0,0-1-1 0 0,-1-2 1 0 0,1-1-1 0 0,-1-1 1 0 0,11-4 196 0 0,-36 8-149 0 0,24-7-2424 0 0,-10 2-2996 0 0,-5-1-5882 0 0</inkml:trace>
  <inkml:trace contextRef="#ctx0" brushRef="#br0" timeOffset="5183.972">8845 1672 184 0 0,'0'0'4278'0'0,"0"0"-1656"0"0,0 0-580 0 0,0 0-16 0 0,0 0 58 0 0,0 0-23 0 0,0 0-238 0 0,0 0-364 0 0,0 0-304 0 0,0 0-227 0 0,0 0-157 0 0,0 0-154 0 0,0 0-121 0 0,2-8-102 0 0,11-33-46 0 0,1 1 0 0 0,2 1 0 0 0,2 0 0 0 0,1 1 0 0 0,2 2 0 0 0,2 0 0 0 0,1 1 0 0 0,2 1 0 0 0,1 1 0 0 0,17-15-348 0 0,-21 27 70 0 0,2 0-1 0 0,0 2 0 0 0,1 0 1 0 0,0 2-1 0 0,2 1 0 0 0,0 1 1 0 0,1 2-1 0 0,12-4-69 0 0,22 3 9 0 0,-52 80 161 0 0,-38 119 20 0 0,7-84-125 0 0,16-17-173 0 0,36-84-3 0 0,117-97 211 0 0,-88 53-84 0 0,-27 19-16 0 0,0 1 0 0 0,2 1 0 0 0,0 2 0 0 0,2 2 0 0 0,0 1 0 0 0,39-12 0 0 0,-33 19-54 0 0,-40 63 115 0 0,-26 143 147 0 0,38-77-214 0 0,5-47-837 0 0,-20-67 417 0 0,4 7-1957 0 0,1-6-3648 0 0,-2-4-5744 0 0</inkml:trace>
  <inkml:trace contextRef="#ctx0" brushRef="#br0" timeOffset="2799.808">5525 1569 0 0 0,'0'0'1154'0'0,"0"0"1189"0"0,0 0 381 0 0,0 0-184 0 0,0 0-404 0 0,0 0-414 0 0,0 0-281 0 0,0 0-120 0 0,0 0-78 0 0,0 0-38 0 0,0 0-42 0 0,0 0-63 0 0,4 4 1782 0 0,-4-27-1655 0 0,-1 14-1117 0 0,1 0-1 0 0,0 0 1 0 0,0 0 0 0 0,1 0 0 0 0,0 0-1 0 0,1 0 1 0 0,-1 0 0 0 0,2 0 0 0 0,0 1-1 0 0,0-1 1 0 0,2-3-110 0 0,9-11 24 0 0,1 0-1 0 0,1 1 1 0 0,1 1 0 0 0,1 1-1 0 0,0 0 1 0 0,2 2 0 0 0,0 0-1 0 0,1 1 1 0 0,1 1 0 0 0,1 1-1 0 0,0 1 1 0 0,6-2-24 0 0,-27 15-1 0 0,8-6-17 0 0,1 1 0 0 0,1 0 0 0 0,-1 0 0 0 0,1 1 0 0 0,0 1 0 0 0,0 0 0 0 0,0 0 0 0 0,1 1 0 0 0,0 1 0 0 0,11-1 18 0 0,-8 51-56 0 0,-16-16 89 0 0,-1 0 1 0 0,-2 0-1 0 0,-2-1 0 0 0,0 1 1 0 0,-4 5-34 0 0,-14 109 95 0 0,20-102-128 0 0,3-44 13 0 0,0 0 8 0 0,0 0-1 0 0,8-8 26 0 0,49-56 101 0 0,2 2 1 0 0,2 2-1 0 0,34-22-114 0 0,-67 60-8 0 0,1 0 1 0 0,1 2-1 0 0,1 1 1 0 0,1 2-1 0 0,0 1 1 0 0,28-10 7 0 0,-59 26-1 0 0,0-1 1 0 0,0 1-1 0 0,0 0 1 0 0,0-1-1 0 0,0 1 1 0 0,0 0-1 0 0,0-1 1 0 0,1 1-1 0 0,-1 0 1 0 0,0 0-1 0 0,0 0 1 0 0,0 0-1 0 0,0 0 1 0 0,0 0-1 0 0,0 0 1 0 0,1 1-1 0 0,-1-1 1 0 0,0 0 0 0 0,0 0-1 0 0,0 1 1 0 0,0-1-1 0 0,0 1 1 0 0,0-1-1 0 0,0 1 1 0 0,0 0-1 0 0,0-1 1 0 0,0 1-1 0 0,0 0 1 0 0,-1-1-1 0 0,1 1 1 0 0,0 0-1 0 0,0 0 1 0 0,-1 0-1 0 0,1 0 1 0 0,-1 0-1 0 0,1 0 1 0 0,0 0 0 0 0,-1 0-1 0 0,0 0 1 0 0,1 0-1 0 0,-1 0 1 0 0,0 0-1 0 0,1 0 1 0 0,-1 0-1 0 0,0 0 1 0 0,0 1-1 0 0,0-1 1 0 0,0 0-1 0 0,0 0 1 0 0,0 0-1 0 0,0 0 1 0 0,-1 0-1 0 0,1 0 1 0 0,0 0-1 0 0,0 1 1 0 0,-1-1-1 0 0,1 0 1 0 0,-1 0 0 0 0,1 0-1 0 0,-1 0 1 0 0,0 0 0 0 0,1 12 46 0 0,-15 262 135 0 0,12-263-83 0 0,2 14-3850 0 0,15-19-6166 0 0,-9-7-1226 0 0</inkml:trace>
  <inkml:trace contextRef="#ctx0" brushRef="#br0" timeOffset="3212.976">7085 1161 7306 0 0,'0'0'2739'0'0,"0"0"-803"0"0,0 0-385 0 0,0 0-136 0 0,0 0-181 0 0,0 0-225 0 0,0 0-208 0 0,0 0-133 0 0,0 0-70 0 0,0 0-52 0 0,-34 8-30 0 0,-106 30-60 0 0,53 5 318 0 0,79-39-725 0 0,0 1 0 0 0,0 0 1 0 0,0 0-1 0 0,1 1 1 0 0,0 0-1 0 0,0 1 0 0 0,0-1 1 0 0,1 1-1 0 0,0 1 1 0 0,1-1-1 0 0,-1 1 0 0 0,1 0 1 0 0,1 0-1 0 0,0 0 1 0 0,0 1-1 0 0,0-1 0 0 0,1 1 1 0 0,0 0-1 0 0,1 0 1 0 0,0 0-1 0 0,1 1 0 0 0,0-1 1 0 0,0 0-1 0 0,1 9-49 0 0,1-15 22 0 0,0 0 1 0 0,0 0-1 0 0,0 0 0 0 0,1-1 0 0 0,0 1 0 0 0,-1 0 1 0 0,1-1-1 0 0,0 1 0 0 0,0-1 0 0 0,0 0 1 0 0,0 0-1 0 0,1 1 0 0 0,-1-1 0 0 0,1-1 0 0 0,-1 1 1 0 0,1 0-1 0 0,0-1 0 0 0,0 1 0 0 0,-1-1 0 0 0,1 0 1 0 0,0 0-1 0 0,0 0 0 0 0,0 0 0 0 0,0-1 0 0 0,0 1 1 0 0,0-1-1 0 0,1 0 0 0 0,2 0-22 0 0,89-10 1007 0 0,-72 2-887 0 0,0-2 0 0 0,-1-1 0 0 0,-1 0 1 0 0,0-1-1 0 0,0-2 0 0 0,-1 0 0 0 0,-1-1 1 0 0,0-1-1 0 0,-1-1 0 0 0,-1 0 0 0 0,0-1 1 0 0,-1-2-121 0 0,-10 11 36 0 0,-6 9-8 0 0,1 0 0 0 0,-1 0 0 0 0,0 1 0 0 0,0-1 0 0 0,0 0 0 0 0,0 0-1 0 0,1 1 1 0 0,-1-1 0 0 0,0 0 0 0 0,0 0 0 0 0,0 0 0 0 0,1 0 0 0 0,-1 1 0 0 0,0-1 0 0 0,0 0 0 0 0,1 0-1 0 0,-1 0 1 0 0,0 0 0 0 0,1 0-28 0 0,-4 13-21 0 0,0 0 0 0 0,1 0 0 0 0,1 0 0 0 0,1 0-1 0 0,-1 0 1 0 0,2 1 0 0 0,0-1 0 0 0,3 13 21 0 0,-3-22-80 0 0,1 0 1 0 0,-1 0 0 0 0,1 0-1 0 0,0 0 1 0 0,0-1-1 0 0,0 1 1 0 0,1 0-1 0 0,-1-1 1 0 0,1 0 0 0 0,0 1-1 0 0,0-1 1 0 0,0 0-1 0 0,0-1 1 0 0,1 1-1 0 0,-1 0 1 0 0,1-1 0 0 0,0 0-1 0 0,-1 0 1 0 0,1 0-1 0 0,0 0 1 0 0,0-1-1 0 0,0 1 1 0 0,1-1-1 0 0,-1 0 1 0 0,3 0 79 0 0,68-2-9515 0 0,-62-2 1390 0 0</inkml:trace>
  <inkml:trace contextRef="#ctx0" brushRef="#br0" timeOffset="3607.127">7823 1161 8730 0 0,'0'0'2918'0'0,"0"0"-343"0"0,0 0-340 0 0,0 0-473 0 0,0 0-446 0 0,0 0-384 0 0,0 0-253 0 0,0 0-160 0 0,0 0-108 0 0,0 0-59 0 0,0 0-44 0 0,0 0-28 0 0,0 0-25 0 0,-28-1-37 0 0,-88 0-54 0 0,114 1-156 0 0,0-1-1 0 0,0 1 1 0 0,-1 0 0 0 0,1 0-1 0 0,0 0 1 0 0,-1 0-1 0 0,1 0 1 0 0,0 0-1 0 0,0 0 1 0 0,-1 1-1 0 0,1-1 1 0 0,0 1-1 0 0,0 0 1 0 0,0 0-1 0 0,0-1 1 0 0,0 1-1 0 0,0 1 1 0 0,0-1-1 0 0,0 0 1 0 0,0 0 0 0 0,0 1-1 0 0,0-1 1 0 0,1 1-1 0 0,-1-1 1 0 0,1 1-1 0 0,-1 0 1 0 0,1 0-1 0 0,-1 0-7 0 0,-3 6 32 0 0,3-6-35 0 0,1 0-1 0 0,-1 0 1 0 0,0 0-1 0 0,0 1 1 0 0,1-1-1 0 0,0 0 0 0 0,-1 1 1 0 0,1-1-1 0 0,0 1 1 0 0,0 0-1 0 0,0-1 1 0 0,0 1-1 0 0,1 0 1 0 0,-1-1-1 0 0,1 1 1 0 0,0 0-1 0 0,0 0 1 0 0,0 0-1 0 0,0-1 1 0 0,0 1-1 0 0,0 0 1 0 0,1 0-1 0 0,-1-1 1 0 0,1 1-1 0 0,0 0 1 0 0,0-1-1 0 0,0 1 1 0 0,0-1-1 0 0,0 1 0 0 0,1-1 1 0 0,-1 1-1 0 0,1-1 1 0 0,0 0-1 0 0,-1 0 1 0 0,1 0-1 0 0,0 0 1 0 0,0 0-1 0 0,0 0 1 0 0,2 1 3 0 0,77 75 41 0 0,-79-75-20 0 0,0 0 0 0 0,0 1 1 0 0,0-1-1 0 0,-1 1 0 0 0,0-1 0 0 0,1 1 0 0 0,-1-1 0 0 0,0 1 0 0 0,-1 0 0 0 0,1-1 0 0 0,-1 1 0 0 0,1 0 0 0 0,-1-1 1 0 0,0 1-1 0 0,-1 0 0 0 0,1 0 0 0 0,-1-1 0 0 0,1 1 0 0 0,-1 0 0 0 0,0-1 0 0 0,0 1 0 0 0,-1-1 0 0 0,1 1 1 0 0,-1-1-1 0 0,0 1 0 0 0,0-1 0 0 0,0 0 0 0 0,-1 1-21 0 0,-5 6 53 0 0,0 0 0 0 0,0-1 1 0 0,-1 0-1 0 0,-1 0 0 0 0,0-1 0 0 0,0 0 0 0 0,0-1 1 0 0,-1 0-1 0 0,0-1 0 0 0,-1 0 0 0 0,0 0-53 0 0,-96 39-192 0 0,108-45 35 0 0,0 0-1 0 0,0 0 1 0 0,0 0-1 0 0,0 0 1 0 0,0-1 0 0 0,0 1-1 0 0,0 0 1 0 0,0 0-1 0 0,0 0 1 0 0,0-1-1 0 0,0 1 1 0 0,0 0-1 0 0,0 0 1 0 0,0 0-1 0 0,0-1 1 0 0,0 1-1 0 0,0 0 1 0 0,0 0-1 0 0,0 0 1 0 0,-1 0 0 0 0,1-1-1 0 0,0 1 1 0 0,0 0-1 0 0,0 0 1 0 0,0 0-1 0 0,0 0 1 0 0,0 0-1 0 0,-1 0 1 0 0,1-1-1 0 0,0 1 1 0 0,0 0-1 0 0,0 0 1 0 0,0 0 0 0 0,-1 0-1 0 0,1 0 1 0 0,0 0-1 0 0,0 0 1 0 0,0 0 157 0 0,26-18-4937 0 0,-17 11 186 0 0,-1 0-4363 0 0</inkml:trace>
  <inkml:trace contextRef="#ctx0" brushRef="#br0" timeOffset="4025.27">8165 1175 7530 0 0,'0'0'3058'0'0,"0"0"-1123"0"0,0 0-284 0 0,0 0 92 0 0,0 0-31 0 0,0 0-181 0 0,0 0-309 0 0,0 0-369 0 0,0 0-230 0 0,0 0-152 0 0,0 0-79 0 0,0 0-47 0 0,-3 5-65 0 0,-31 24 546 0 0,-14-7-105 0 0,39 14-794 0 0,11-30 65 0 0,0-1 1 0 0,0-1-1 0 0,0 1 0 0 0,1 0 0 0 0,0 0 1 0 0,0-1-1 0 0,0 1 0 0 0,0-1 1 0 0,1 0-1 0 0,-1 0 0 0 0,1-1 0 0 0,0 1 1 0 0,0-1-1 0 0,1 1 0 0 0,0-1 8 0 0,5 6 0 0 0,-4-4 47 0 0,0 0 0 0 0,0 1 0 0 0,-1 0 0 0 0,0 0 0 0 0,0 0 0 0 0,0 0 0 0 0,-1 1 0 0 0,0-1 0 0 0,0 1 1 0 0,-1 0-1 0 0,0 1 0 0 0,0-1 0 0 0,-1 1 0 0 0,0-1 0 0 0,0 1 0 0 0,0 0 0 0 0,-1-1 0 0 0,-1 1 0 0 0,1 0 0 0 0,-1 0 0 0 0,0 0 0 0 0,-1 0 0 0 0,0-1 0 0 0,0 1 0 0 0,-1 0 0 0 0,0-1 0 0 0,0 1 1 0 0,-2 4-48 0 0,-4 4 83 0 0,1 1 1 0 0,-2-2 0 0 0,0 1 0 0 0,-1-1-1 0 0,-1-1 1 0 0,0 0 0 0 0,-1 0 0 0 0,0-1-1 0 0,-1-1 1 0 0,-6 5-84 0 0,15-15 7 0 0,0 0-1 0 0,-1 0 1 0 0,0 0 0 0 0,1 0-1 0 0,-1-1 1 0 0,0 1 0 0 0,0-1-1 0 0,0 0 1 0 0,0-1 0 0 0,0 1-1 0 0,0-1 1 0 0,0 0 0 0 0,0 0-1 0 0,-4-1-6 0 0,-6 0-38 0 0,14 1-8 0 0,-1 0-1 0 0,1 0 1 0 0,-1-1 0 0 0,1 1 0 0 0,-1-1-1 0 0,1 1 1 0 0,-1-1 0 0 0,1 0 0 0 0,0 1-1 0 0,-1-1 1 0 0,1 0 0 0 0,0 0 0 0 0,0 0-1 0 0,0 0 1 0 0,-1 0 0 0 0,1 0 0 0 0,0 0-1 0 0,0 0 1 0 0,1-1 0 0 0,-1 1 0 0 0,0 0-1 0 0,0-1 1 0 0,1 1 0 0 0,-1 0 0 0 0,0-1-1 0 0,1 1 1 0 0,-1-1 0 0 0,1 1 0 0 0,0-1 0 0 0,0 1-1 0 0,-1-1 1 0 0,1 0 46 0 0,-2-17-3117 0 0,2 2-3398 0 0,0 10-5062 0 0</inkml:trace>
  <inkml:trace contextRef="#ctx0" brushRef="#br0" timeOffset="8700.991">11396 940 0 0 0,'0'0'640'0'0,"0"0"556"0"0,0 0 622 0 0,0 0 431 0 0,0 0 76 0 0,0 0-275 0 0,0 0-407 0 0,0 0-301 0 0,0 0-185 0 0,0 0-128 0 0,1-4-100 0 0,-1 3-865 0 0,0 0-1 0 0,0 0 0 0 0,0 0 1 0 0,0 0-1 0 0,0 0 0 0 0,0 0 1 0 0,0 0-1 0 0,-1 0 1 0 0,1 0-1 0 0,0 0 0 0 0,0 1 1 0 0,-1-1-1 0 0,1 0 0 0 0,-1 0 1 0 0,1 0-1 0 0,-1 0 0 0 0,1 0 1 0 0,-1 1-1 0 0,1-1 1 0 0,-1 0-1 0 0,0 0 0 0 0,1 1 1 0 0,-1-1-1 0 0,0 0 0 0 0,0 1 1 0 0,0-1-1 0 0,1 1 1 0 0,-1-1-1 0 0,0 1 0 0 0,0 0 1 0 0,0-1-1 0 0,0 1 0 0 0,0 0 1 0 0,0-1-1 0 0,0 1 1 0 0,0 0-1 0 0,0 0 0 0 0,0 0 1 0 0,0 0-1 0 0,0 0 0 0 0,0 0 1 0 0,1 0-1 0 0,-1 0 0 0 0,0 1 1 0 0,0-1-1 0 0,0 0 1 0 0,0 0-1 0 0,0 1 0 0 0,0-1 1 0 0,0 1-1 0 0,0-1 0 0 0,0 1-63 0 0,0-1-23 0 0,-13 2 177 0 0,0 0 0 0 0,1 1 0 0 0,-1 1 0 0 0,1 0 1 0 0,0 1-1 0 0,0 1 0 0 0,0 0 0 0 0,1 0 1 0 0,-12 9-155 0 0,-5 1 312 0 0,-78 47 1062 0 0,100-52-1288 0 0,0-1 1 0 0,0 1-1 0 0,1 0 1 0 0,0 1-1 0 0,1-1 1 0 0,0 1-1 0 0,1 0 1 0 0,1 1-1 0 0,0-1 1 0 0,0 0-1 0 0,1 1 1 0 0,1 0-1 0 0,0-1 1 0 0,0 1-1 0 0,2 0 1 0 0,0 3-87 0 0,-50 326 664 0 0,-2-158-360 0 0,45-166-311 0 0,6-17 18 0 0,0-1 9 0 0,0 0-3 0 0,0 0 9 0 0,0 0 32 0 0,0 0-2 0 0,27-11 834 0 0,50-12-497 0 0,1 4 1 0 0,1 4-1 0 0,8 2-393 0 0,117 5 18 0 0,-203 8-76 0 0,-1 0-10 0 0,0 0-41 0 0,0 0-18 0 0,0 0-45 0 0,0 0-107 0 0,9-16-3848 0 0,-4 10 2692 0 0,6-12-7715 0 0,-3 10-2670 0 0</inkml:trace>
  <inkml:trace contextRef="#ctx0" brushRef="#br0" timeOffset="9696.974">11867 1319 0 0 0,'0'0'301'0'0,"0"0"1161"0"0,0 0 237 0 0,0 0-44 0 0,0 0-117 0 0,0 0-162 0 0,0 0-54 0 0,0 0-55 0 0,0 0-82 0 0,0 0-81 0 0,0 0-79 0 0,1-2-84 0 0,1-8-98 0 0,-1 7-135 0 0,-20 0 1233 0 0,5 5-1785 0 0,-1 0 0 0 0,0 2 0 0 0,1-1 0 0 0,0 2 0 0 0,0 0 0 0 0,0 1 0 0 0,1 0 0 0 0,0 1 0 0 0,0 1 0 0 0,1 0 0 0 0,0 0 0 0 0,0 1 0 0 0,-3 4-156 0 0,-3 1 205 0 0,9-9-166 0 0,2 0-1 0 0,-1 1 0 0 0,0 0 0 0 0,1 1 1 0 0,0 0-1 0 0,1 0 0 0 0,0 0 0 0 0,0 1 1 0 0,0 0-1 0 0,1 0 0 0 0,0 0 0 0 0,0 1 1 0 0,1-1-1 0 0,1 1 0 0 0,-1 0 0 0 0,1 1 1 0 0,1-1-1 0 0,0 0 0 0 0,0 1 0 0 0,1-1 1 0 0,0 1-1 0 0,0 2-38 0 0,3-9 82 0 0,0 0-1 0 0,0 0 1 0 0,0 0 0 0 0,1-1 0 0 0,-1 1-1 0 0,1-1 1 0 0,-1 1 0 0 0,1-1 0 0 0,0 0-1 0 0,0 0 1 0 0,0 0 0 0 0,0 0 0 0 0,0-1-1 0 0,0 1 1 0 0,1-1 0 0 0,-1 0 0 0 0,0 0-1 0 0,1 0 1 0 0,-1 0 0 0 0,1-1 0 0 0,-1 1-1 0 0,1-1 1 0 0,-1 0 0 0 0,1 0 0 0 0,-1 0-1 0 0,1-1 1 0 0,-1 1 0 0 0,1-1 0 0 0,2 0-82 0 0,1 1 141 0 0,13-4-4 0 0,-1 0 0 0 0,1-1-1 0 0,-2-1 1 0 0,1 0-1 0 0,-1-2 1 0 0,1 0-1 0 0,-2-1 1 0 0,0-1 0 0 0,0 0-1 0 0,-1-2 1 0 0,0 0-1 0 0,-1 0 1 0 0,3-4-137 0 0,11-6 76 0 0,83-66 112 0 0,-68 55-91 0 0,-39 62-274 0 0,-4-19 148 0 0,1 0 0 0 0,0 0 1 0 0,1 0-1 0 0,0 0 0 0 0,0 0 1 0 0,1-1-1 0 0,1 0 0 0 0,0 1 1 0 0,0-2-1 0 0,5 8 29 0 0,21 7-2535 0 0,12-14-3512 0 0,-29-9-867 0 0,-4 0-3217 0 0</inkml:trace>
  <inkml:trace contextRef="#ctx0" brushRef="#br0" timeOffset="10124.777">12372 1481 10058 0 0,'0'0'2285'0'0,"0"0"-417"0"0,0 0-200 0 0,0 0-211 0 0,0 0-296 0 0,0 0-298 0 0,0 0-256 0 0,0 0-178 0 0,0 0-89 0 0,0 0 7 0 0,0 0 40 0 0,0 0 68 0 0,3-1 109 0 0,124-83 2210 0 0,-70 51-2850 0 0,-57 33 34 0 0,0 0-11 0 0,0 0-12 0 0,0 0-15 0 0,1 100 48 0 0,2-97 40 0 0,-1 0 1 0 0,1 1 0 0 0,0-1-1 0 0,0 0 1 0 0,0 0 0 0 0,0 0-1 0 0,1-1 1 0 0,-1 1 0 0 0,1-1-1 0 0,-1 0 1 0 0,1 0 0 0 0,0 0-1 0 0,0 0 1 0 0,0-1 0 0 0,0 0-1 0 0,0 1 1 0 0,0-2 0 0 0,0 1-1 0 0,1 0 1 0 0,-1-1 0 0 0,0 0-1 0 0,0 0 1 0 0,1 0-1 0 0,-1 0 1 0 0,0-1 0 0 0,0 1-1 0 0,3-2-8 0 0,4 2 72 0 0,-2-1 6 0 0,-1-1 0 0 0,1 0 0 0 0,0-1 1 0 0,-1 0-1 0 0,1 0 0 0 0,-1-1 0 0 0,0 0 0 0 0,0 0 0 0 0,0-1 0 0 0,-1 0 0 0 0,4-3-78 0 0,18-11 209 0 0,38-43-2056 0 0,-55 58-2957 0 0,-9 4 1709 0 0,-1 0-7302 0 0</inkml:trace>
  <inkml:trace contextRef="#ctx0" brushRef="#br0" timeOffset="10578.987">13171 1352 7282 0 0,'0'0'1824'0'0,"0"0"-238"0"0,0 0-145 0 0,0 0-146 0 0,0 0-112 0 0,0 0-149 0 0,0 0-213 0 0,0 0-198 0 0,0 0-158 0 0,0 0-107 0 0,0 0-77 0 0,0 0-63 0 0,0 0-52 0 0,-32 15-30 0 0,-94 46-54 0 0,86-28-31 0 0,41-28-44 0 0,-1-3 8 0 0,0 1 0 0 0,0-1 0 0 0,0 1-1 0 0,0 0 1 0 0,0-1 0 0 0,0 1 0 0 0,1-1-1 0 0,0 1 1 0 0,-1-1 0 0 0,1 1 0 0 0,0-1-1 0 0,0 0 1 0 0,0 1 0 0 0,1-1-1 0 0,-1 0 1 0 0,0 0 0 0 0,1 1 0 0 0,0-1-1 0 0,-1-1 1 0 0,1 1 0 0 0,0 0 0 0 0,0 0-1 0 0,0-1 1 0 0,0 1 0 0 0,0-1 0 0 0,1 1-1 0 0,-1-1 1 0 0,0 0 0 0 0,1 0 0 0 0,-1 0-1 0 0,0 0 1 0 0,1 0 0 0 0,-1-1 0 0 0,1 1-1 0 0,0-1 1 0 0,-1 0 0 0 0,1 1-15 0 0,9 0 215 0 0,-1 0 1 0 0,1 0-1 0 0,0-1 1 0 0,0 0-1 0 0,0-1 1 0 0,0-1-1 0 0,0 0 1 0 0,0 0-1 0 0,-1-1 1 0 0,1 0-1 0 0,-1-1 1 0 0,0-1-1 0 0,0 0 1 0 0,-1 0-1 0 0,1-1 1 0 0,-1 0-1 0 0,0-1 1 0 0,-1 0-1 0 0,1-1 1 0 0,4-5-216 0 0,12-13 310 0 0,-1-2 1 0 0,-1 0 0 0 0,-2-1 0 0 0,-1-2 0 0 0,-1 0-1 0 0,0-4-310 0 0,-12 21-11 0 0,0 1 0 0 0,-2-2 0 0 0,1 1 0 0 0,-2-1 0 0 0,0 0 0 0 0,-1 0-1 0 0,0 0 1 0 0,-1-1 0 0 0,-1 1 0 0 0,0-1 0 0 0,-2 0 0 0 0,1 0 0 0 0,-2 1-1 0 0,0-3 12 0 0,0 14-30 0 0,1-1 1 0 0,-1 1-1 0 0,1-1 0 0 0,-1 1 0 0 0,-1-1 0 0 0,1 1 0 0 0,-1-1 0 0 0,1 1 0 0 0,-1 0 0 0 0,0 0 0 0 0,-1 0 0 0 0,1 0 0 0 0,-1 0 0 0 0,0 1 0 0 0,0-1 0 0 0,0 1 0 0 0,0-1 0 0 0,0 1 0 0 0,-1 0 0 0 0,0 1 0 0 0,1-1 0 0 0,-1 0 0 0 0,0 1 0 0 0,0 0 0 0 0,-1 0 0 0 0,1 0 0 0 0,0 1 0 0 0,-1-1 1 0 0,1 1-1 0 0,-1 0 0 0 0,1 0 0 0 0,-1 1 0 0 0,1-1 0 0 0,-1 1 0 0 0,1 0 0 0 0,-1 0 0 0 0,0 1 0 0 0,1-1 0 0 0,-1 1 0 0 0,1 0 0 0 0,-1 0 0 0 0,1 1 0 0 0,0-1 0 0 0,-1 1 0 0 0,0 1 30 0 0,-6 6-12 0 0,1 1 0 0 0,0 0 1 0 0,0 0-1 0 0,1 1 0 0 0,1 0 0 0 0,0 1 0 0 0,1 0 0 0 0,0 0 0 0 0,0 1 0 0 0,1-1 0 0 0,1 2 1 0 0,0-1-1 0 0,1 0 0 0 0,1 1 0 0 0,0 0 0 0 0,1 0 0 0 0,0 0 0 0 0,1 0 0 0 0,0 0 1 0 0,2 0-1 0 0,-1 0 0 0 0,3 10 12 0 0,-2-12-67 0 0,1 1-1 0 0,1 0 1 0 0,0-1 0 0 0,0 1 0 0 0,2-1 0 0 0,-1 0 0 0 0,1 0 0 0 0,1-1-1 0 0,0 1 1 0 0,1-1 0 0 0,0-1 0 0 0,1 1 0 0 0,0-1 0 0 0,0 0-1 0 0,1-1 1 0 0,1 0 0 0 0,-1-1 0 0 0,1 1 0 0 0,8 3 67 0 0,9 6-763 0 0,1 0-1 0 0,1-2 1 0 0,1-2 0 0 0,1 0 0 0 0,-1-2-1 0 0,2-1 1 0 0,3-1 763 0 0,-25-6-11412 0 0</inkml:trace>
  <inkml:trace contextRef="#ctx0" brushRef="#br0" timeOffset="12237.041">14121 1345 0 0 0,'0'0'552'0'0,"0"0"956"0"0,0 0 356 0 0,0 0 56 0 0,0 0-101 0 0,0 0-297 0 0,0 0-295 0 0,0 0-218 0 0,0 0-102 0 0,0 0-71 0 0,0 0-85 0 0,0-4 1755 0 0,11 163-1389 0 0,-27 76-769 0 0,15-232-341 0 0,0 12 20 0 0,-2 1 0 0 0,0-1 0 0 0,-1 0 0 0 0,0 0-1 0 0,-2 0 1 0 0,1-1 0 0 0,-2 0 0 0 0,0 0-1 0 0,0 0 1 0 0,-2-1 0 0 0,-5 7-27 0 0,12-45 816 0 0,5 5-725 0 0,1 0 0 0 0,1 0 0 0 0,0 1 0 0 0,2-1 0 0 0,0 1 0 0 0,1 1 0 0 0,1 0 0 0 0,0 0 0 0 0,2 0 0 0 0,0 1 0 0 0,12-13-91 0 0,2-9 129 0 0,14-19 77 0 0,3 2 1 0 0,2 2-1 0 0,2 2 0 0 0,3 2 1 0 0,2 1-207 0 0,79-36 776 0 0,-76 69-275 0 0,-47 55 97 0 0,-9-27-514 0 0,0 1-1 0 0,-2-1 1 0 0,1 0-1 0 0,-2 0 1 0 0,1 0 0 0 0,-2 0-1 0 0,0-1 1 0 0,0 0 0 0 0,-1 0-1 0 0,-1 1-83 0 0,-5 10 80 0 0,5-5-100 0 0,-1-1 1 0 0,-1-1-1 0 0,0 0 0 0 0,-1 0 0 0 0,-1-1 1 0 0,0 0-1 0 0,-1-1 0 0 0,0-1 0 0 0,-1 0 1 0 0,0-1-1 0 0,-1 0 0 0 0,0-1 0 0 0,-1-1 1 0 0,0 0-1 0 0,-1-1 0 0 0,-6 2 20 0 0,-33-17-2301 0 0,33-46-4993 0 0,23 29 2176 0 0,0 16 1830 0 0,0-3-2352 0 0</inkml:trace>
  <inkml:trace contextRef="#ctx0" brushRef="#br0" timeOffset="12601.904">14805 1223 8650 0 0,'0'0'1429'0'0,"0"0"-367"0"0,0 0-90 0 0,0 0 83 0 0,0 0-3 0 0,0 0-87 0 0,0 0-163 0 0,0 0-201 0 0,0 0-117 0 0,0 0-75 0 0,0 0-60 0 0,0 0-34 0 0,0 0-23 0 0,9 29-33 0 0,27 88-24 0 0,-10-77 102 0 0,-20-38-242 0 0,-3 0-28 0 0,0 0 0 0 0,0-1 0 0 0,-1 1 0 0 0,1-1 1 0 0,0 1-1 0 0,0-1 0 0 0,0 0 0 0 0,1 0 0 0 0,-1 0 0 0 0,0-1 1 0 0,0 1-1 0 0,0-1 0 0 0,1 0 0 0 0,-1 0 0 0 0,0 0 0 0 0,0 0 1 0 0,1 0-1 0 0,-1-1 0 0 0,0 0 0 0 0,0 1 0 0 0,0-1 0 0 0,0 0 1 0 0,0-1-1 0 0,0 1 0 0 0,0 0 0 0 0,0-1 0 0 0,0 0 0 0 0,0 0 0 0 0,-1 1 1 0 0,1-1-1 0 0,-1-1 0 0 0,1 0-67 0 0,61-92-579 0 0,-39 50-2676 0 0,-14 29-232 0 0,-5 3-2740 0 0,-2 2-1737 0 0</inkml:trace>
  <inkml:trace contextRef="#ctx0" brushRef="#br0" timeOffset="13157.623">15429 711 7658 0 0,'0'0'2105'0'0,"0"0"-1019"0"0,0 0-345 0 0,0 0 162 0 0,0 0 271 0 0,0 0 162 0 0,0 0-69 0 0,0 0-196 0 0,0 0-175 0 0,0 0-108 0 0,-2 34-105 0 0,-10 107-104 0 0,7-83-361 0 0,-3-1-1 0 0,-2 0 1 0 0,-3 0-1 0 0,-3-1 1 0 0,-1-1 0 0 0,-13 23-218 0 0,-17 30-2058 0 0,64-131-8401 0 0,3-1 3940 0 0,16-15 2391 0 0,4-1 4391 0 0,26-29 2648 0 0,-26 24-4514 0 0,4-16 1603 0 0,-3-1 0 0 0,-3-3 0 0 0,5-15 0 0 0,4-6 0 0 0,-42 78-89 0 0,19-36 2687 0 0,-1 2 5863 0 0,-23 40-6686 0 0,0 2-252 0 0,0 0-302 0 0,0 0-256 0 0,0 0-193 0 0,-2 23 550 0 0,-109 495 2215 0 0,83-436-3891 0 0,26-70-27 0 0,2-10-4069 0 0,2-2-4576 0 0,1 0 1152 0 0</inkml:trace>
  <inkml:trace contextRef="#ctx0" brushRef="#br0" timeOffset="13602.268">15866 1290 0 0 0,'0'0'1326'0'0,"0"0"911"0"0,0 0 307 0 0,0 0-91 0 0,0 0-167 0 0,0 0-249 0 0,0 0-288 0 0,0 0-303 0 0,0 0-300 0 0,0 0-235 0 0,32-5-211 0 0,98-17-152 0 0,-68-3 462 0 0,-56 18-756 0 0,-3 4-217 0 0,-1 1 1 0 0,1-1-1 0 0,-1 1 0 0 0,0-1 0 0 0,1 0 0 0 0,-1 0 1 0 0,-1 0-1 0 0,1 0 0 0 0,0 0 0 0 0,-1 0 1 0 0,1 0-1 0 0,-1-1 0 0 0,0 1 0 0 0,0 0 0 0 0,-1-1 1 0 0,1 1-1 0 0,-1-1 0 0 0,1 1 0 0 0,-1-1 1 0 0,0 1-1 0 0,0-1 0 0 0,-1 1 0 0 0,1-1 0 0 0,-1 1 1 0 0,0-1-1 0 0,0 1 0 0 0,0 0 0 0 0,0-1 1 0 0,0 1-1 0 0,-1 0 0 0 0,0 0 0 0 0,1 0 0 0 0,-1 0 1 0 0,0 0-1 0 0,0 0 0 0 0,-1 0 0 0 0,1 1 1 0 0,-1-1-1 0 0,1 1 0 0 0,-1 0 0 0 0,0 0 0 0 0,0 0 1 0 0,0 0-1 0 0,0 0 0 0 0,-1 0-37 0 0,-7 0-69 0 0,0 1-1 0 0,0 0 1 0 0,1 1 0 0 0,-1 0-1 0 0,0 0 1 0 0,0 1-1 0 0,0 1 1 0 0,0 0 0 0 0,1 0-1 0 0,-1 1 1 0 0,1 1-1 0 0,0 0 1 0 0,-1 0 0 0 0,2 0-1 0 0,-1 2 1 0 0,1-1 0 0 0,-1 1-1 0 0,2 0 1 0 0,-1 1-1 0 0,1 0 1 0 0,0 1 0 0 0,0 0-1 0 0,1 0 1 0 0,0 0-1 0 0,0 1 1 0 0,1 0 0 0 0,0 0-1 0 0,1 1 1 0 0,0-1 0 0 0,0 1-1 0 0,1 0 1 0 0,1 1-1 0 0,0-1 1 0 0,-1 5 69 0 0,3-11-26 0 0,1-1 1 0 0,-1 1-1 0 0,1 0 1 0 0,0-1-1 0 0,0 1 1 0 0,0 0 0 0 0,1-1-1 0 0,-1 1 1 0 0,1-1-1 0 0,0 1 1 0 0,0 0-1 0 0,0-1 1 0 0,0 0-1 0 0,1 1 1 0 0,-1-1-1 0 0,1 0 1 0 0,0 0-1 0 0,0 0 1 0 0,0 0-1 0 0,0 0 1 0 0,1 0-1 0 0,-1 0 1 0 0,1-1-1 0 0,0 0 1 0 0,-1 1-1 0 0,1-1 1 0 0,0 0-1 0 0,1 0 1 0 0,-1 0-1 0 0,0-1 1 0 0,0 1-1 0 0,1-1 1 0 0,-1 0-1 0 0,1 0 1 0 0,-1 0-1 0 0,1 0 1 0 0,-1-1-1 0 0,3 1 26 0 0,8 2-428 0 0,0-1-1 0 0,1-1 0 0 0,-1 0 0 0 0,1-1 0 0 0,-1 0 1 0 0,1-1-1 0 0,-1-1 0 0 0,0 0 0 0 0,5-2 429 0 0,32-16-6204 0 0,-34 11 1867 0 0,-1 2-257 0 0</inkml:trace>
  <inkml:trace contextRef="#ctx0" brushRef="#br0" timeOffset="14165.941">16324 1116 0 0 0,'0'0'1496'0'0,"0"0"398"0"0,0 0-147 0 0,0 0-337 0 0,0 0-338 0 0,0 0-201 0 0,0 0-99 0 0,0 0-41 0 0,0 0-52 0 0,0 0-67 0 0,0 0-83 0 0,0 0-79 0 0,0 0-78 0 0,-17 24-80 0 0,-50 70-35 0 0,52-57 246 0 0,18-34-246 0 0,0-1 0 0 0,1 0 0 0 0,-1 1 1 0 0,1-1-1 0 0,0-1 0 0 0,-1 1 0 0 0,1 0 0 0 0,0-1 0 0 0,0 0 0 0 0,0 0 1 0 0,0 0-1 0 0,0 0 0 0 0,0-1 0 0 0,0 0 0 0 0,1 1 0 0 0,-1-2 0 0 0,0 1 1 0 0,0 0-1 0 0,0-1 0 0 0,0 0 0 0 0,0 0 0 0 0,3-1-257 0 0,7-3 321 0 0,0 0-1 0 0,0-2 1 0 0,-1 1-1 0 0,0-2 1 0 0,0 0-1 0 0,-1 0 1 0 0,0-1-1 0 0,0-1 1 0 0,-1 0-1 0 0,0-1 1 0 0,-1 1-1 0 0,6-10-320 0 0,29-38 882 0 0,-44 92-1012 0 0,-39 238-312 0 0,34 172-919 0 0,-12-377 1521 0 0,-30-75-6 0 0,35-4-156 0 0,0-1 1 0 0,1 0-1 0 0,1-1 1 0 0,0 0-1 0 0,0-1 1 0 0,2 0-1 0 0,0 0 1 0 0,0 0-1 0 0,2-1 0 0 0,0 0 1 0 0,1 0-1 0 0,0-1 1 0 0,1 1-1 0 0,1-1 1 0 0,1 0-1 0 0,0 1 1 0 0,1-1-1 0 0,1 0 1 0 0,0 1-1 0 0,3-10 2 0 0,-1 12-79 0 0,0 1 0 0 0,0-1 0 0 0,1 1 0 0 0,1 0 0 0 0,1 0 1 0 0,-1 0-1 0 0,2 1 0 0 0,0 0 0 0 0,0 0 0 0 0,1 1 0 0 0,1 0 0 0 0,6-6 79 0 0,76-66-8411 0 0,-75 72 2902 0 0,-5 3-2046 0 0</inkml:trace>
  <inkml:trace contextRef="#ctx0" brushRef="#br0" timeOffset="15070.725">16674 439 0 0 0,'0'0'919'0'0,"0"0"408"0"0,0 0 225 0 0,0 0 76 0 0,0 0-42 0 0,0 0-144 0 0,0 0-134 0 0,0 0-137 0 0,-5 12 4065 0 0,67 37-986 0 0,62-22-2691 0 0,-54-15-1026 0 0,-65-12-497 0 0,0 1 0 0 0,0-1-1 0 0,0 1 1 0 0,0 0 0 0 0,0 1-1 0 0,0-1 1 0 0,0 1-1 0 0,-1 0 1 0 0,1 0 0 0 0,0 1-1 0 0,-1-1 1 0 0,0 1-1 0 0,1 0 1 0 0,-1 0 0 0 0,0 0-1 0 0,-1 1 1 0 0,1-1-1 0 0,-1 1 1 0 0,1 0 0 0 0,-1 0-1 0 0,0 0 1 0 0,0 1-1 0 0,-1-1 1 0 0,0 1 0 0 0,1-1-1 0 0,-1 1 1 0 0,-1 0 0 0 0,1 0-1 0 0,-1 0 1 0 0,1 4-36 0 0,-35 352 873 0 0,33-356-873 0 0,-7 101-13 0 0,5 0 0 0 0,8 41 13 0 0,25 150-172 0 0,-26-193 1072 0 0,-29-114-229 0 0,16 7-625 0 0,0 1 0 0 0,0 0 1 0 0,-1 1-1 0 0,1 0 1 0 0,-1 0-1 0 0,0 0 1 0 0,1 1-1 0 0,-1 1 1 0 0,1 0-1 0 0,-1 0 1 0 0,1 0-1 0 0,-1 1 1 0 0,-6 2-47 0 0,3 0-36 0 0,0-1 0 0 0,1 0 1 0 0,-1 0-1 0 0,0-2 0 0 0,0 0 0 0 0,0 0 1 0 0,-1-1-1 0 0,1 0 0 0 0,-4-1 36 0 0,-7-14-1791 0 0,13 1-4410 0 0,7 10-2737 0 0</inkml:trace>
  <inkml:trace contextRef="#ctx0" brushRef="#br0" timeOffset="19487.878">17390 1032 0 0 0,'0'0'420'0'0,"0"0"1042"0"0,0 0 366 0 0,0 0-77 0 0,0 0-205 0 0,0 0-243 0 0,0 0-200 0 0,0 0-88 0 0,3-2-2 0 0,-1 0-418 0 0,6-3-645 0 0,-1 3 5572 0 0,-13 17-2204 0 0,-46 39-1829 0 0,51-53-1513 0 0,1-1-12 0 0,0 0 12 0 0,0 0 18 0 0,0 0 22 0 0,21-7 773 0 0,32-30 1102 0 0,-56 41-731 0 0,-1 3-1948 0 0,2 7-4475 0 0,2-11-451 0 0,0-2-5785 0 0</inkml:trace>
  <inkml:trace contextRef="#ctx0" brushRef="#br0" timeOffset="19883.862">17427 1400 4001 0 0,'0'0'3405'0'0,"0"0"-1194"0"0,0 0-475 0 0,0 0 106 0 0,0 0 42 0 0,0 0-153 0 0,0 0-285 0 0,0 0-326 0 0,0 0-221 0 0,0 0-111 0 0,0 0-48 0 0,0 0-53 0 0,0 0-71 0 0,-1 3-112 0 0,-86 60 677 0 0,88-63-1172 0 0,-1 1 1 0 0,1-1 0 0 0,0 0-1 0 0,0 0 1 0 0,-1 1-1 0 0,1-1 1 0 0,0 0 0 0 0,-1 1-1 0 0,1-1 1 0 0,-1 1 0 0 0,1-1-1 0 0,-1 1 1 0 0,1-1 0 0 0,-1 1-1 0 0,1-1 1 0 0,-1 1-1 0 0,1-1 1 0 0,-1 1 0 0 0,1 0-1 0 0,-1-1 1 0 0,0 1 0 0 0,1 0-1 0 0,-1-1 1 0 0,0 1 0 0 0,0 0-1 0 0,0-1 1 0 0,0 1-1 0 0,1 0 1 0 0,-1 0 0 0 0,0-1-1 0 0,0 1 1 0 0,0 0 0 0 0,0-1-1 0 0,0 1 1 0 0,-1 0 0 0 0,1 0-1 0 0,0-1 1 0 0,0 1-1 0 0,0 0 1 0 0,-1-1 0 0 0,1 1-1 0 0,0 0 1 0 0,-1-1 0 0 0,1 1-1 0 0,0 0 1 0 0,-1-1 0 0 0,1 1-1 0 0,-1-1 1 0 0,1 1-1 0 0,-1-1 1 0 0,0 1 0 0 0,1-1-1 0 0,-1 1 1 0 0,1-1 0 0 0,-1 0-1 0 0,0 1 1 0 0,1-1 0 0 0,-1 0-1 0 0,0 1 1 0 0,1-1-1 0 0,-1 0 1 0 0,0 0-10 0 0,15 0 135 0 0,0-1 1 0 0,0-1-1 0 0,0 0 1 0 0,0-1-1 0 0,0 0 0 0 0,0-2 1 0 0,-1 1-1 0 0,7-4-135 0 0,-87 47-488 0 0,64-34-812 0 0,2-2-5495 0 0,1-3-5100 0 0</inkml:trace>
  <inkml:trace contextRef="#ctx0" brushRef="#br0" timeOffset="31332.467">18990 181 0 0 0,'0'0'369'0'0,"0"0"1369"0"0,0 0 656 0 0,0 0 96 0 0,0 0-36 0 0,0 0-178 0 0,0 0-287 0 0,0 0-205 0 0,0 0-170 0 0,0 0-158 0 0,3-11-176 0 0,9-36-164 0 0,-9 35-198 0 0,-3 12-182 0 0,0 0-141 0 0,0 0-111 0 0,0 0-64 0 0,-19 44 871 0 0,-44 111-440 0 0,49-88-647 0 0,4 0-1 0 0,2 1 1 0 0,4-1 0 0 0,2 39-204 0 0,2-105-48 0 0,0-1 1 0 0,0 0 7 0 0,0 0-1 0 0,0 0-31 0 0,0 0-18 0 0,0 0-47 0 0,1-22-3993 0 0,2 7 1538 0 0,0 0-3927 0 0,-2 8-3426 0 0</inkml:trace>
  <inkml:trace contextRef="#ctx0" brushRef="#br0" timeOffset="31628.828">18642 115 8298 0 0,'0'0'1207'0'0,"0"0"-347"0"0,0 0 163 0 0,0 0 441 0 0,0 0 254 0 0,0 0-26 0 0,0 0-288 0 0,0 0-243 0 0,0 0-116 0 0,0 0-29 0 0,0 0-17 0 0,0 0-132 0 0,0 0-119 0 0,12 0-84 0 0,222-7 2348 0 0,-33-15-2651 0 0,-144 18-1622 0 0,-48 0-2233 0 0,-6 1-1701 0 0,0 2-6905 0 0</inkml:trace>
  <inkml:trace contextRef="#ctx0" brushRef="#br0" timeOffset="25536.596">20010 1058 304 0 0,'0'0'1458'0'0,"0"0"127"0"0,0 0 309 0 0,0 0 295 0 0,0 0 79 0 0,0 0-147 0 0,0 0-352 0 0,0 0-398 0 0,0 0-321 0 0,0 0-254 0 0,0 0-185 0 0,0-5-122 0 0,3-15-65 0 0,-3 15-36 0 0,0 5-66 0 0,0 0-54 0 0,0 0-87 0 0,0 0-65 0 0,0 0-21 0 0,0 0-34 0 0,0 0 7 0 0,0 0 6 0 0,0 0 11 0 0,4 16 923 0 0,1 4-560 0 0,-1 0 0 0 0,0 0 0 0 0,-2 1 0 0 0,-1-1 0 0 0,0 1 0 0 0,-1-1 0 0 0,-3 13-448 0 0,2 23 372 0 0,12 356 983 0 0,4-150-817 0 0,13-126-379 0 0,-5-30-20 0 0,-21 93 274 0 0,-4-181-436 0 0,-2-29-1902 0 0,2-3-80 0 0,0 1-953 0 0,1 4-1796 0 0,1-2-6855 0 0</inkml:trace>
  <inkml:trace contextRef="#ctx0" brushRef="#br0" timeOffset="28044.367">20081 1061 0 0 0,'0'0'601'0'0,"0"0"84"0"0,0 0 64 0 0,0 0 18 0 0,-6-5 78 0 0,-35-26 1343 0 0,23 30 6012 0 0,-1-2-4567 0 0,29-1 151 0 0,24 1-3323 0 0,-18 1-28 0 0,511-59 2126 0 0,-236 25-2223 0 0,-258 31-268 0 0,-33 5-62 0 0,0 0-6 0 0,0 0 18 0 0,0 0 5 0 0,17-3 108 0 0,37-5 5 0 0,-53 8-130 0 0,-1 0 4 0 0,0 0-1 0 0,0 0-13 0 0,0 0 16 0 0,0 0-16 0 0,0 0-11 0 0,0 0 3 0 0,0 0 12 0 0,0 0-10 0 0,0 0 3 0 0,0 0 7 0 0,0 0-16 0 0,28 0 132 0 0,199 0 142 0 0,-226 0-253 0 0,-1 0-8 0 0,0 0 9 0 0,0 0-1 0 0,0 0-6 0 0,0 0 9 0 0,0 20 241 0 0,-10 421 162 0 0,14-26-273 0 0,-2-54 252 0 0,12-247-258 0 0,-12 66 223 0 0,-2-179-359 0 0,0-1 9 0 0,0 0 3 0 0,0 3 1 0 0,0-2 6 0 0,0-1 0 0 0,0 0-14 0 0,0 0-24 0 0,0 0 29 0 0,0 0 3 0 0,0 0 3 0 0,0 0 12 0 0,0 0-12 0 0,0 0-3 0 0,0 0 2 0 0,0 0-12 0 0,0 0 9 0 0,0 0 10 0 0,0 0 0 0 0,0 0 19 0 0,0 0-8 0 0,0 0 3 0 0,0 0 6 0 0,0 0-5 0 0,0 0 2 0 0,0 0 11 0 0,0 0 10 0 0,0 0 7 0 0,0 0 2 0 0,0 0 3 0 0,0 0-6 0 0,0 0 6 0 0,0 0 1 0 0,0 0 15 0 0,0 0 7 0 0,-16 0 270 0 0,-397 3-337 0 0,167 8 20 0 0,181-7-20 0 0,-12 0 24 0 0,-66 14-38 0 0,57-3 80 0 0,60-4 109 0 0,-105 11 64 0 0,131-22-253 0 0,0 0-14 0 0,0 0 6 0 0,0 0 27 0 0,0 0-29 0 0,0 0-11 0 0,-7-21-1417 0 0,0 2-1357 0 0,13 4-2053 0 0,-1 8-1518 0 0,-1 3-5494 0 0</inkml:trace>
  <inkml:trace contextRef="#ctx0" brushRef="#br0" timeOffset="29007.795">19916 207 0 0 0,'0'0'611'0'0,"0"0"198"0"0,0 0 50 0 0,0 0 61 0 0,0 0 39 0 0,0 0 32 0 0,0 0 147 0 0,0 0 54 0 0,0 0 7 0 0,0-9 25 0 0,0-21-384 0 0,0 29 7530 0 0,18 202-4187 0 0,-1-56-3692 0 0,-3 64 16 0 0,-12 30-24 0 0,-2-238-478 0 0,0-1 2 0 0,0 3-7 0 0,0-3-8 0 0,0 0-3 0 0,0 0 11 0 0,0 0-14 0 0,0 0-14 0 0,0 0-6 0 0,0 0-26 0 0,0 0 2 0 0,0-17-4639 0 0,0 5-3613 0 0,0 5-2786 0 0</inkml:trace>
  <inkml:trace contextRef="#ctx0" brushRef="#br0" timeOffset="29842.148">19890 122 344 0 0,'0'0'1410'0'0,"0"0"-506"0"0,0 0 96 0 0,0 0 495 0 0,0 0 375 0 0,0 0-20 0 0,0 0-279 0 0,0 0-386 0 0,0 0-309 0 0,0 0-148 0 0,0 0 14 0 0,0 0 62 0 0,0 0 43 0 0,2 12 3221 0 0,-122 83-1748 0 0,99-76-2239 0 0,7-9-6 0 0,1 1 0 0 0,1 1 1 0 0,0 0-1 0 0,1 1 0 0 0,0 0 0 0 0,1 1 0 0 0,-7 12-75 0 0,16-25 17 0 0,1 0 0 0 0,-1 1 0 0 0,0-1 0 0 0,1 1 0 0 0,0-1 0 0 0,-1 1 1 0 0,1 0-1 0 0,0-1 0 0 0,0 1 0 0 0,0-1 0 0 0,0 1 0 0 0,0-1 0 0 0,0 1 0 0 0,0-1 0 0 0,0 1 0 0 0,1 0 1 0 0,-1-1-1 0 0,1 1 0 0 0,-1-1 0 0 0,1 0 0 0 0,0 1 0 0 0,-1-1 0 0 0,1 1 0 0 0,0-1 0 0 0,0 0 0 0 0,0 0 1 0 0,0 1-1 0 0,0-1 0 0 0,0 0 0 0 0,0 0 0 0 0,1 0 0 0 0,-1 0 0 0 0,0 0 0 0 0,0 0 0 0 0,1-1 0 0 0,-1 1 1 0 0,1 0-1 0 0,-1-1 0 0 0,1 1 0 0 0,-1-1 0 0 0,1 1 0 0 0,-1-1-17 0 0,69 13 787 0 0,168-20-54 0 0,-84-4-685 0 0,-113 7-7 0 0,-41 4-37 0 0,0 0 1 0 0,0 0 5 0 0,0 0 3 0 0,0 0 4 0 0,0 0 17 0 0,0 0-44 0 0,0 0 18 0 0,0 0 8 0 0,0 0 0 0 0,0 0 0 0 0,0 0 4 0 0,0 0 8 0 0,0 0-32 0 0,0 0-21 0 0,0 0 10 0 0,0 0 22 0 0,0 0 20 0 0,0 0 23 0 0,0 0 10 0 0,0 0 15 0 0,0 0 4 0 0,-23-15 846 0 0,-172-92-875 0 0,97 59-38 0 0,54 23 9 0 0,44 24-95 0 0,0 0-1 0 0,0 0 1 0 0,0 0-1 0 0,0 0 1 0 0,1 0-1 0 0,-1 0 1 0 0,0 0-1 0 0,1 0 1 0 0,-1 0-1 0 0,0 0 1 0 0,1 0-1 0 0,-1 1 1 0 0,1-1 0 0 0,-1 0-1 0 0,1 0 1 0 0,0 0-1 0 0,-1 1 1 0 0,1-1-1 0 0,0 0 1 0 0,0 1-1 0 0,-1-1 1 0 0,1 0-1 0 0,0 1 1 0 0,0-1 0 0 0,0 1-1 0 0,0-1 1 0 0,0 1-1 0 0,0 0 1 0 0,0-1-1 0 0,0 1 1 0 0,0 0-1 0 0,0 0 1 0 0,0 0-1 0 0,0 0 1 0 0,0 0 0 0 0,0 0-1 0 0,0 0 1 0 0,0 0-1 0 0,0 0 1 0 0,0 0-1 0 0,0 0 1 0 0,-1 0-1 0 0,1 1 1 0 0,1-1 74 0 0,1 0-326 0 0,6-2-574 0 0,5 0-1740 0 0,0-1-3654 0 0,-4-1-5657 0 0</inkml:trace>
  <inkml:trace contextRef="#ctx0" brushRef="#br0" timeOffset="32685.261">21015 211 0 0 0,'0'0'505'0'0,"0"0"828"0"0,0 0 282 0 0,0 0-24 0 0,0 0-143 0 0,0 0-130 0 0,0 0-113 0 0,0 0-121 0 0,0 0-19 0 0,8-7 8 0 0,0-1-646 0 0,8-7-46 0 0,1 4 3210 0 0,-16 37-1868 0 0,21 84 877 0 0,-10 71-15 0 0,-37 84-1762 0 0,25-225-853 0 0,0-40 13 0 0,0 0 1 0 0,0-1-1 0 0,0 1 0 0 0,0 0 0 0 0,0 0 0 0 0,0 0 0 0 0,1 0 1 0 0,-1 0-1 0 0,0-1 0 0 0,0 1 0 0 0,0 0 0 0 0,0 0 1 0 0,1 0-1 0 0,-1 0 0 0 0,0 0 0 0 0,0 0 0 0 0,0 0 1 0 0,0 0-1 0 0,1 0 0 0 0,-1 0 0 0 0,0 0 0 0 0,0 0 0 0 0,0 0 1 0 0,1 0-1 0 0,-1 0 0 0 0,0 0 0 0 0,0 0 0 0 0,0 0 1 0 0,0 0-1 0 0,1 0 0 0 0,-1 0 0 0 0,0 0 0 0 0,0 0 0 0 0,0 0 1 0 0,0 0-1 0 0,1 0 0 0 0,-1 1 0 0 0,0-1 0 0 0,0 0 1 0 0,0 0-1 0 0,0 0 0 0 0,0 0 0 0 0,1 0 0 0 0,-1 0 0 0 0,0 1 1 0 0,0-1 16 0 0,-20-40-4762 0 0,9 25-4242 0 0,7 8-794 0 0</inkml:trace>
  <inkml:trace contextRef="#ctx0" brushRef="#br0" timeOffset="33454.674">20954 108 2921 0 0,'0'0'1225'0'0,"0"0"-217"0"0,0 0 126 0 0,0 0 288 0 0,0 0 193 0 0,0 0-35 0 0,0 0-254 0 0,0 0-277 0 0,0 0-130 0 0,0 0-31 0 0,0 0 7 0 0,0 0-33 0 0,0 0-80 0 0,-2 9-63 0 0,-18 80 1355 0 0,14-79-1936 0 0,0 0-1 0 0,0-1 1 0 0,-1 1 0 0 0,0-1-1 0 0,0-1 1 0 0,-1 0 0 0 0,0 0-1 0 0,-1 0 1 0 0,0-1-1 0 0,0 0 1 0 0,0 0 0 0 0,-1-1-1 0 0,0-1 1 0 0,0 0 0 0 0,-1 0-1 0 0,1-1 1 0 0,-1 0 0 0 0,0-1-1 0 0,-9 2-137 0 0,125-2 798 0 0,218-3-78 0 0,-322 0-731 0 0,-1 0 2 0 0,31 0-15 0 0,43-7 485 0 0,-87-8 250 0 0,-124-52-497 0 0,124 61-211 0 0,0-1 0 0 0,0 0 1 0 0,0 0-1 0 0,1-1 1 0 0,1-1-1 0 0,-1 0 0 0 0,1-1 1 0 0,1 0-1 0 0,-4-5-3 0 0,-6-43-1883 0 0,22 45-2414 0 0,2 3-3556 0 0,-2 7-3630 0 0</inkml:trace>
  <inkml:trace contextRef="#ctx0" brushRef="#br0" timeOffset="34043.728">21606 41 128 0 0,'0'0'2287'0'0,"0"0"-577"0"0,0 0-58 0 0,0 0 318 0 0,0 0 137 0 0,0 0-160 0 0,0 0-268 0 0,0 0-353 0 0,0 0-286 0 0,0 0-216 0 0,0 0-130 0 0,0 0-51 0 0,0 0 9 0 0,10-3 30 0 0,32-12 4 0 0,-32 11-47 0 0,-10 4-62 0 0,-4 24 2751 0 0,-1 73-1399 0 0,16 51-999 0 0,-6 77-410 0 0,-12-182-483 0 0,-20-91-9172 0 0,24 40 6809 0 0,-2-5-5704 0 0,2 5-466 0 0</inkml:trace>
  <inkml:trace contextRef="#ctx0" brushRef="#br0" timeOffset="34454.082">21359 8 7762 0 0,'0'0'2706'0'0,"0"0"-511"0"0,0 0-272 0 0,0 0-104 0 0,0 0-171 0 0,0 0-236 0 0,0 0-295 0 0,0 0-308 0 0,0 0-222 0 0,0 0-111 0 0,0 0-9 0 0,0 0 17 0 0,8-4 987 0 0,21 9 725 0 0,47 1-1451 0 0,-1-4 0 0 0,1-2-1 0 0,19-6-744 0 0,96-4-182 0 0,-138 22-2055 0 0,-34-2-7617 0 0,-15-6-2594 0 0</inkml:trace>
  <inkml:trace contextRef="#ctx0" brushRef="#br0" timeOffset="37148.867">20652 2512 0 0 0,'0'0'899'0'0,"0"0"581"0"0,0 0 259 0 0,0 0 91 0 0,0 0 34 0 0,0 0-113 0 0,0 0-214 0 0,0 0-238 0 0,0 0-242 0 0,0 0-167 0 0,0 0-109 0 0,4-3-78 0 0,14-6-77 0 0,-14 6-74 0 0,-4 3-71 0 0,0 0-65 0 0,0 0-61 0 0,3 23 1453 0 0,45 224 1512 0 0,-33 28-2441 0 0,-13-220 258 0 0,-16-84 183 0 0,-166-151-1488 0 0,162 154 151 0 0,40 26-64 0 0,204-8 261 0 0,1 8-231 0 0,-227 0 24 0 0,0 0 13 0 0,0 1 22 0 0,0 1 16 0 0,0-1-11 0 0,0-1 4 0 0,-7 18 97 0 0,-11 9-39 0 0,0-2 0 0 0,-1 0 0 0 0,-2-1 1 0 0,-1-1-1 0 0,-22 18-75 0 0,-28 30 72 0 0,45-46-72 0 0,27-24-34 0 0,0-1-26 0 0,0 0-13 0 0,0 0-14 0 0,0 0-15 0 0,0 0-40 0 0,19-4-1251 0 0,2-5-843 0 0,-8 0-3475 0 0,-2 1-5636 0 0</inkml:trace>
  <inkml:trace contextRef="#ctx0" brushRef="#br0" timeOffset="38245.732">21072 3318 2969 0 0,'0'0'1620'0'0,"0"0"-88"0"0,0 0 94 0 0,0 0 120 0 0,0 0-25 0 0,0 0-147 0 0,0 0-190 0 0,0 0-217 0 0,0 0-189 0 0,0 0-131 0 0,0 0-62 0 0,0 0-23 0 0,-2 3 3505 0 0,26-98-1107 0 0,-14 64-3043 0 0,2 1 0 0 0,1 1 0 0 0,1 0 0 0 0,2 1 0 0 0,0 0 0 0 0,11-10-117 0 0,67-51 94 0 0,-93 88-96 0 0,0 0 0 0 0,0 1 1 0 0,0-1-1 0 0,-1 0 0 0 0,1 0 1 0 0,1 1-1 0 0,-1-1 0 0 0,0 1 0 0 0,0-1 1 0 0,0 1-1 0 0,0-1 0 0 0,0 1 1 0 0,0 0-1 0 0,0-1 0 0 0,1 1 1 0 0,-1 0-1 0 0,0 0 0 0 0,0 0 0 0 0,0 0 1 0 0,1 0-1 0 0,-1 0 0 0 0,0 0 1 0 0,0 0-1 0 0,0 1 0 0 0,1-1 0 0 0,-1 0 1 0 0,0 1-1 0 0,0-1 0 0 0,0 1 1 0 0,0-1-1 0 0,0 1 0 0 0,0 0 1 0 0,0-1-1 0 0,0 1 0 0 0,0 0 0 0 0,0 0 1 0 0,0-1-1 0 0,0 1 0 0 0,-1 0 1 0 0,1 0-1 0 0,0 0 0 0 0,0 0 1 0 0,-1 0-1 0 0,1 0 0 0 0,-1 0 0 0 0,1 1 1 0 0,-1-1-1 0 0,0 0 0 0 0,1 0 1 0 0,-1 0-1 0 0,0 0 0 0 0,0 1 2 0 0,11 69 137 0 0,-10-66-133 0 0,10 105 12 0 0,-10-109-17 0 0,0-1 1 0 0,0 0 0 0 0,1 0-1 0 0,-1 1 1 0 0,0-1 0 0 0,0 0-1 0 0,1 0 1 0 0,-1 0 0 0 0,0 0-1 0 0,0-1 1 0 0,1 1-1 0 0,-1 0 1 0 0,0 0 0 0 0,0-1-1 0 0,0 1 1 0 0,0-1 0 0 0,1 1-1 0 0,-1-1 1 0 0,0 1 0 0 0,0-1-1 0 0,0 0 1 0 0,0 1-1 0 0,0-1 1 0 0,0 0 0 0 0,0 0-1 0 0,-1 0 1 0 0,1 0 0 0 0,0 0-1 0 0,0 0 1 0 0,-1 0 0 0 0,1 0-1 0 0,0 0 1 0 0,-1 0-1 0 0,1-1 2 0 0,3-2 17 0 0,134-107 18 0 0,-27 41-45 0 0,-81 63-44 0 0,-29 7 33 0 0,-1 0-4 0 0,16 22 38 0 0,-11-9 5 0 0,0 0-1 0 0,-1 0 0 0 0,-1 1 0 0 0,0 0 1 0 0,-1-1-1 0 0,0 1 0 0 0,-1 0 0 0 0,-1 0 1 0 0,0 0-1 0 0,-1 1-18 0 0,1-1-36 0 0,-5 19-564 0 0,5-32 212 0 0,12 3-4335 0 0,-3-5-2490 0 0,-5-2-4297 0 0</inkml:trace>
  <inkml:trace contextRef="#ctx0" brushRef="#br0" timeOffset="38877.811">22184 2917 6265 0 0,'0'0'3397'0'0,"0"0"-1366"0"0,0 0-465 0 0,0 0-10 0 0,0 0-173 0 0,0 0-261 0 0,0 0-258 0 0,0 0-212 0 0,0 0-133 0 0,0 0-36 0 0,0 0-37 0 0,0 0-43 0 0,0 0-42 0 0,-31 13-62 0 0,-95 43-60 0 0,78-26 28 0 0,44-22-207 0 0,0-1-48 0 0,-1 0 0 0 0,1 0 0 0 0,0 1 0 0 0,0 0 1 0 0,1-1-1 0 0,0 2 0 0 0,1-1 0 0 0,0 0 0 0 0,0 0 1 0 0,1 1-1 0 0,0-1 0 0 0,0 1 0 0 0,1-1 0 0 0,0 2-12 0 0,1-8 41 0 0,1 0-1 0 0,-1 0 1 0 0,1 0-1 0 0,0 0 1 0 0,-1 0-1 0 0,1 0 0 0 0,0-1 1 0 0,0 1-1 0 0,0-1 1 0 0,1 1-1 0 0,-1-1 1 0 0,0 0-1 0 0,0 1 1 0 0,1-1-1 0 0,-1 0 0 0 0,1-1 1 0 0,-1 1-1 0 0,1 0 1 0 0,-1-1-1 0 0,1 1 1 0 0,-1-1-1 0 0,1 0 0 0 0,0 0 1 0 0,-1 0-1 0 0,1 0 1 0 0,-1 0-1 0 0,1-1 1 0 0,0 1-1 0 0,-1-1 1 0 0,1 0-1 0 0,1 0-40 0 0,10-5 209 0 0,0 0 0 0 0,-1 0 0 0 0,0-2 0 0 0,0 1 0 0 0,0-2 0 0 0,-1 0 0 0 0,0 0-1 0 0,-1-1 1 0 0,0 0 0 0 0,-1-1 0 0 0,0-1 0 0 0,1-1-209 0 0,38-50 1120 0 0,-31 90-1192 0 0,-1 15 59 0 0,-2 1-1 0 0,-2 0 0 0 0,-2 1 0 0 0,-2 0 1 0 0,-2 1-1 0 0,1 45 14 0 0,-5-72-11 0 0,-1 0 0 0 0,0 1 0 0 0,-2-1 0 0 0,0 1 0 0 0,-1-1 0 0 0,-1 0 0 0 0,-1 0 0 0 0,-1 0 0 0 0,0 0 0 0 0,-1 0 0 0 0,-1-1 0 0 0,0 0 0 0 0,-2 0 0 0 0,0 0 0 0 0,-1-1 0 0 0,0-1 0 0 0,-11 14 11 0 0,13-20 8 0 0,0-1 0 0 0,-1-1-1 0 0,0 0 1 0 0,0 0 0 0 0,0 0 0 0 0,-1-1 0 0 0,0 0-1 0 0,0-1 1 0 0,-1 0 0 0 0,1-1 0 0 0,-1 1 0 0 0,0-2-1 0 0,0 1 1 0 0,-1-2 0 0 0,1 1 0 0 0,-1-1-1 0 0,1-1 1 0 0,-1 0 0 0 0,-5-1-8 0 0,12 1 3 0 0,0-1 0 0 0,-1 0 0 0 0,1 0-1 0 0,-1 0 1 0 0,1-1 0 0 0,-1 1 0 0 0,1-1 0 0 0,0 0 0 0 0,-1 0-1 0 0,1-1 1 0 0,0 1 0 0 0,0-1 0 0 0,0 0 0 0 0,0 0 0 0 0,0-1-1 0 0,1 1 1 0 0,-1-1 0 0 0,1 1 0 0 0,-1-1 0 0 0,1 0 0 0 0,0-1-1 0 0,0 1 1 0 0,0-1 0 0 0,1 1 0 0 0,-1-1 0 0 0,1 0 0 0 0,0 1-1 0 0,0-1 1 0 0,0-1 0 0 0,0 1 0 0 0,1 0 0 0 0,-1-3-3 0 0,1 1 3 0 0,1 1-1 0 0,-1-1 1 0 0,1 0 0 0 0,0 0 0 0 0,1 0-1 0 0,-1 0 1 0 0,1 1 0 0 0,1-1 0 0 0,-1 0-1 0 0,1 0 1 0 0,0 1 0 0 0,0 0 0 0 0,0-1 0 0 0,1 1-1 0 0,0 0 1 0 0,0 0 0 0 0,0 0 0 0 0,0 0-1 0 0,1 1 1 0 0,0-1 0 0 0,0 1 0 0 0,3-2-3 0 0,106-75 79 0 0,-69 59-69 0 0,1 2 0 0 0,2 3 1 0 0,-1 1-1 0 0,4 2-10 0 0,-13 8-2289 0 0,21 4-7143 0 0,-58 2-2633 0 0</inkml:trace>
  <inkml:trace contextRef="#ctx0" brushRef="#br0" timeOffset="43370.689">18112 1065 0 0 0,'0'0'1391'0'0,"0"0"39"0"0,0 0-81 0 0,0 0-87 0 0,0 0-43 0 0,0 0 14 0 0,0 0-59 0 0,0 0-90 0 0,0 0 576 0 0,2-1 8850 0 0,-1 1-10377 0 0,-1 1-17 0 0,0-1-16 0 0,0 0-5 0 0,0 0-7 0 0,0 0-4 0 0,0 15 409 0 0,-28 217 818 0 0,27-89-962 0 0,6 0-1 0 0,6 4-348 0 0,13 49 284 0 0,-13-148-219 0 0,-8-38 201 0 0,-3-18 311 0 0,-5-15 261 0 0,-149-162-980 0 0,143 170 124 0 0,-1 2-1 0 0,0-1 1 0 0,-1 1 0 0 0,-1 1 0 0 0,0 1 0 0 0,-1 0 0 0 0,0 0 0 0 0,-15-6 18 0 0,52 12-544 0 0,271 28 738 0 0,-161-20-121 0 0,-132-3-66 0 0,0 0 1 0 0,0 0 4 0 0,0 0 13 0 0,0 0-5 0 0,0 0 1 0 0,0 0-1 0 0,0 0 6 0 0,0 0-14 0 0,0 0-3 0 0,0 0 0 0 0,0 0-14 0 0,0 0 10 0 0,0 0-15 0 0,-23 23 216 0 0,-111 111-109 0 0,70-52-72 0 0,43-64-303 0 0,27-24-2393 0 0,25-13-4687 0 0,-26 16 4065 0 0,2-1-8505 0 0</inkml:trace>
  <inkml:trace contextRef="#ctx0" brushRef="#br0" timeOffset="44288.863">17788 2269 5097 0 0,'0'0'1847'0'0,"0"0"-186"0"0,0 0-10 0 0,0 0-4 0 0,0 0-54 0 0,0 0-208 0 0,0 0-339 0 0,0 0-240 0 0,0 0-182 0 0,0 0-139 0 0,0 0-96 0 0,0 0-47 0 0,5-14-30 0 0,16-43 4 0 0,-15 43 350 0 0,-5 14-353 0 0,-1 0-42 0 0,0 16 607 0 0,-2 190 1453 0 0,2-203-2308 0 0,0-1-1 0 0,0 1 1 0 0,1 0 0 0 0,-1 0 0 0 0,1 0-1 0 0,-1 0 1 0 0,1-1 0 0 0,0 1 0 0 0,0 0-1 0 0,0-1 1 0 0,1 1 0 0 0,-1 0 0 0 0,1-1 0 0 0,-1 0-1 0 0,1 1 1 0 0,0-1 0 0 0,0 0 0 0 0,0 0-1 0 0,0 0 1 0 0,0 0 0 0 0,0 0 0 0 0,0 0 0 0 0,1-1-1 0 0,-1 1 1 0 0,1-1 0 0 0,-1 0 0 0 0,1 1-1 0 0,0-1 1 0 0,-1-1 0 0 0,1 1 0 0 0,0 0 0 0 0,0 0-1 0 0,0-1 1 0 0,-1 0 0 0 0,1 0 0 0 0,0 1-1 0 0,0-2 1 0 0,0 1 0 0 0,0 0 0 0 0,0-1 0 0 0,-1 1-1 0 0,1-1 1 0 0,0 0 0 0 0,0 1 0 0 0,-1-2-1 0 0,1 1 1 0 0,0 0 0 0 0,-1 0 0 0 0,1-1 0 0 0,-1 1-1 0 0,3-3-22 0 0,21-19 117 0 0,-1-2 1 0 0,-1 0-1 0 0,-1-2 0 0 0,-2-1 0 0 0,0 0 0 0 0,12-25-117 0 0,-11 20 25 0 0,29-61 14 0 0,-49 140-220 0 0,9 209 414 0 0,6 131-292 0 0,-17-376 62 0 0,-1 0 0 0 0,1 0 0 0 0,-2 0 0 0 0,1 0 0 0 0,-1 0 0 0 0,-1 0 0 0 0,0 0 0 0 0,0-1 0 0 0,-1 1 0 0 0,0-1 0 0 0,-1 0 0 0 0,0 0 0 0 0,0-1 0 0 0,-1 1 0 0 0,0-1 0 0 0,0-1 0 0 0,-1 1 0 0 0,0-1 0 0 0,0 0 0 0 0,-1 0 0 0 0,0-1 0 0 0,0 0 0 0 0,-1-1 0 0 0,1 0 0 0 0,-1 0 0 0 0,0 0 0 0 0,-1-2 0 0 0,-4 3-3 0 0,11-7 1 0 0,0 1-1 0 0,1-1 1 0 0,-1 0-1 0 0,0 0 1 0 0,1 0-1 0 0,-1-1 1 0 0,1 1-1 0 0,-1 0 0 0 0,1-1 1 0 0,0 0-1 0 0,0 0 1 0 0,0 1-1 0 0,-1-1 1 0 0,2 0-1 0 0,-1-1 1 0 0,0 1-1 0 0,0 0 0 0 0,1 0 1 0 0,-1-1-1 0 0,1 1 1 0 0,0-1-1 0 0,0 1 1 0 0,0-1-1 0 0,0 0 0 0 0,0 1 1 0 0,0-1-1 0 0,1 0 1 0 0,-1 0-1 0 0,1 1 1 0 0,0-1-1 0 0,0 0 1 0 0,0 0-1 0 0,0 0 0 0 0,0 1 1 0 0,1-1-1 0 0,-1 0 1 0 0,1 0-1 0 0,0 1 1 0 0,0-1-1 0 0,0 0 1 0 0,0 0-2 0 0,-1-11-13 0 0,2 3-30 0 0,-1 0 0 0 0,1 1-1 0 0,1-1 1 0 0,0 1-1 0 0,0 0 1 0 0,1 0-1 0 0,0 0 1 0 0,1 1 0 0 0,0-1-1 0 0,0 1 1 0 0,1 0-1 0 0,1 0 1 0 0,5-5 44 0 0,16-27-1146 0 0,-6 16-1635 0 0,-13 18-609 0 0,-2-1-3432 0 0,-4 3-4131 0 0</inkml:trace>
  <inkml:trace contextRef="#ctx0" brushRef="#br0" timeOffset="44829.259">18314 2733 5833 0 0,'0'0'3826'0'0,"0"0"-1660"0"0,0 0-782 0 0,0 0-98 0 0,0 0 20 0 0,0 0 9 0 0,0 0-92 0 0,0 0-182 0 0,0 0-171 0 0,0 0-84 0 0,0 0-51 0 0,0 0-60 0 0,0 0-91 0 0,6-11-108 0 0,48-78 1117 0 0,-47 76-1451 0 0,1 0 0 0 0,0 0 0 0 0,1 0 0 0 0,0 1 0 0 0,1 0 0 0 0,1 1 0 0 0,0 0 0 0 0,3-2-142 0 0,0 3-40 0 0,-13 41 145 0 0,-3-10-11 0 0,1-20-93 0 0,1 0-1 0 0,-1 0 1 0 0,1 0 0 0 0,-1 1 0 0 0,1-1-1 0 0,-1 0 1 0 0,1 0 0 0 0,0 1 0 0 0,-1-1 0 0 0,1 0-1 0 0,0 1 1 0 0,0-1 0 0 0,0 0 0 0 0,0 1-1 0 0,0-1 1 0 0,0 0 0 0 0,1 1 0 0 0,-1-1 0 0 0,0 0-1 0 0,1 1 1 0 0,-1-1 0 0 0,1 0 0 0 0,-1 0-1 0 0,1 1 1 0 0,0-1 0 0 0,-1 0 0 0 0,1 0 0 0 0,0 0-1 0 0,0 0 1 0 0,0 0 0 0 0,0 0 0 0 0,0 0-1 0 0,0 0 1 0 0,0 0 0 0 0,0-1 0 0 0,0 1-1 0 0,0 0 1 0 0,1-1 0 0 0,-1 1 0 0 0,0-1 0 0 0,0 1-1 0 0,1-1 1 0 0,-1 0 0 0 0,0 1 0 0 0,1-1-1 0 0,-1 0 1 0 0,0 0 0 0 0,1 0-1 0 0,6 0 23 0 0,0-1 1 0 0,0 0-1 0 0,1-1 0 0 0,-1 0 1 0 0,0 0-1 0 0,0 0 0 0 0,-1-1 1 0 0,1-1-1 0 0,-1 1 0 0 0,1-1 1 0 0,-1 0-1 0 0,0-1 0 0 0,-1 0 1 0 0,1 0-24 0 0,2-1 3 0 0,-1 1 1 0 0,0 0 0 0 0,1 1 0 0 0,0 0-1 0 0,0 0 1 0 0,0 1 0 0 0,1 0 0 0 0,-1 0-1 0 0,1 1 1 0 0,7 0-4 0 0,9 49 60 0 0,-25-44-85 0 0,39 89 261 0 0,-39-90-296 0 0,1 1-1 0 0,-1-1 0 0 0,1 0 0 0 0,0 0 1 0 0,0 0-1 0 0,0-1 0 0 0,0 1 0 0 0,0 0 1 0 0,0-1-1 0 0,0 1 0 0 0,0-1 0 0 0,1 0 1 0 0,-1 0-1 0 0,0 0 0 0 0,1 0 1 0 0,-1 0-1 0 0,1 0 0 0 0,-1-1 0 0 0,1 1 1 0 0,0-1-1 0 0,-1 1 0 0 0,1-1 0 0 0,0 0 1 0 0,-1 0-1 0 0,1-1 0 0 0,-1 1 1 0 0,1 0-1 0 0,0-1 0 0 0,-1 1 0 0 0,1-1 1 0 0,-1 0-1 0 0,1 0 0 0 0,-1 0 0 0 0,0 0 1 0 0,1-1-1 0 0,-1 1 61 0 0,12-8-2599 0 0,-5 3-2973 0 0,0-1-6520 0 0</inkml:trace>
  <inkml:trace contextRef="#ctx0" brushRef="#br0" timeOffset="77855.451">119 1938 0 0 0,'0'0'479'0'0,"0"0"269"0"0,0 0-3 0 0,0 0-128 0 0,0 0-181 0 0,0 0-103 0 0,0 0-12 0 0,0 0 74 0 0,0 0 91 0 0,0 0 30 0 0,-2-3-68 0 0,-5-7-131 0 0,5 8-170 0 0,2 2-126 0 0,0 0-49 0 0,0 0 28 0 0,0 0 108 0 0,0 0 139 0 0,0 0 132 0 0,0 0 98 0 0,0 0 42 0 0,6 1 3668 0 0,11 2-2123 0 0,234 11 2079 0 0,132-47-2996 0 0,-178 33-437 0 0,-37-3 136 0 0,46-5-469 0 0,-83-9-69 0 0,19-3 106 0 0,62-13-83 0 0,-73 29-252 0 0,-23-13-3 0 0,86 9-8 0 0,89 4-35 0 0,18-14 38 0 0,-140 6-61 0 0,231-18 71 0 0,-241 20 17 0 0,1197 10-87 0 0,-1026 21-18 0 0,66-5 2 0 0,98 10-4 0 0,-224-19 75 0 0,147-14 14 0 0,-221 7-38 0 0,120 11 15 0 0,-54-4 0 0 0,79 3 61 0 0,147 2 148 0 0,-197 3-52 0 0,-9-8 254 0 0,-26 0-145 0 0,-93 8-155 0 0,33 7-68 0 0,-1-7-94 0 0,170-3 41 0 0,-28 13-23 0 0,-6 1-84 0 0,-140-23 60 0 0,204-2 39 0 0,-106-8-34 0 0,115-16 12 0 0,97 16 31 0 0,-220 18-44 0 0,450-18 316 0 0,-402 6-68 0 0,58 12 52 0 0,-63-7-14 0 0,167 0-73 0 0,-242 15-261 0 0,88-5 127 0 0,517-14 100 0 0,-700-8-89 0 0,0 19 314 0 0,-107-10-90 0 0,-25-1-232 0 0,-19 0-4669 0 0,-3 11 187 0 0,0-5-1985 0 0,0-5-4995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203 350 1104 0 0,'0'0'1257'0'0,"0"0"76"0"0,0 0 237 0 0,0 0 268 0 0,0 0 186 0 0,0 0-25 0 0,0 0-247 0 0,0 0-354 0 0,0 0-372 0 0,0 0-320 0 0,0 0-212 0 0,-3 1-91 0 0,-4 2 1801 0 0,33-3 1686 0 0,-10 0-3792 0 0,199-37 2738 0 0,53-7-1521 0 0,-172 40-1043 0 0,-96 4-256 0 0,0 0 7 0 0,0 0 5 0 0,0 0 17 0 0,0 0 10 0 0,0 0 4 0 0,0 0 7 0 0,0 0-6 0 0,0 0 3 0 0,0 0-2 0 0,0 0-15 0 0,0 0-20 0 0,0 0 13 0 0,0 0-12 0 0,0 0-7 0 0,0 0-4 0 0,0 0-56 0 0,0 0-44 0 0,-32 1-11476 0 0,20 5 5200 0 0,3-2-3765 0 0</inkml:trace>
  <inkml:trace contextRef="#ctx0" brushRef="#br0" timeOffset="319.519">1 571 7242 0 0,'0'0'1367'0'0,"0"0"-358"0"0,0 0-31 0 0,0 0 263 0 0,0 0 202 0 0,0 0 8 0 0,0 0-233 0 0,0 0-253 0 0,0 0-115 0 0,0 0-6 0 0,0 0 37 0 0,0 0-42 0 0,19-4-73 0 0,150-33 1101 0 0,-121 25-1420 0 0,0 2-1 0 0,1 2 1 0 0,0 3 0 0 0,1 1 0 0 0,26 3-447 0 0,-74 1-6 0 0,1 0 0 0 0,-1 0 0 0 0,1 0 1 0 0,-1 0-1 0 0,1 0 0 0 0,-1 1 0 0 0,0 0 0 0 0,1-1 1 0 0,-1 1-1 0 0,0 0 0 0 0,1 0 0 0 0,-1 0 1 0 0,0 0-1 0 0,0 0 0 0 0,0 1 0 0 0,0-1 0 0 0,0 1 1 0 0,0-1-1 0 0,0 1 0 0 0,0 0 0 0 0,0 1 6 0 0,-2-2-100 0 0,0-1-44 0 0,0 0-45 0 0,0 0-50 0 0,0 0-101 0 0,0 0-125 0 0,0-12-3770 0 0,-1 2 242 0 0,-1 3-2106 0 0,0 3-3170 0 0</inkml:trace>
  <inkml:trace contextRef="#ctx0" brushRef="#br0" timeOffset="1031.236">290 0 5505 0 0,'0'0'2030'0'0,"0"0"-68"0"0,0 0 6 0 0,0 0-18 0 0,0 0-131 0 0,0 0-289 0 0,0 0-409 0 0,0 0-405 0 0,0 0-301 0 0,0 0-171 0 0,0 0-63 0 0,0 0-20 0 0,0 0 24 0 0,-5 2 176 0 0,1-1-352 0 0,5-1 25 0 0,-1 1 0 0 0,1-1 0 0 0,-1 0 0 0 0,0 0 0 0 0,1 0 0 0 0,-1 1 0 0 0,1-1 0 0 0,-1 0 0 0 0,0 0 0 0 0,1 1 0 0 0,-1-1 0 0 0,0 0 0 0 0,0 1 0 0 0,1-1 0 0 0,-1 0 0 0 0,0 1 0 0 0,0-1 0 0 0,1 1-1 0 0,-1-1 1 0 0,0 0 0 0 0,0 1 0 0 0,0-1 0 0 0,0 1 0 0 0,0-1 0 0 0,1 1 0 0 0,-1-1 0 0 0,0 0 0 0 0,0 1 0 0 0,0-1 0 0 0,0 1 0 0 0,0-1 0 0 0,0 1 0 0 0,-1-1 0 0 0,1 0 0 0 0,0 1 0 0 0,0-1 0 0 0,0 1 0 0 0,0-1 0 0 0,0 1 0 0 0,-1-1 0 0 0,1 0 0 0 0,0 1 0 0 0,0-1 0 0 0,-1 0 0 0 0,1 1 0 0 0,0-1 0 0 0,-1 0 0 0 0,1 1 0 0 0,0-1-1 0 0,-1 0 1 0 0,1 0 0 0 0,0 1 0 0 0,-1-1 0 0 0,1 0-34 0 0,131 44 2798 0 0,28 18-1643 0 0,45 61-597 0 0,-138-73-486 0 0,-66-48-15 0 0,-1-1 1 0 0,1 1-1 0 0,0 0 1 0 0,-1-1-1 0 0,1 1 1 0 0,-1 0-1 0 0,0-1 1 0 0,1 1-1 0 0,-1-1 1 0 0,0 1 0 0 0,0-1-1 0 0,0 1 1 0 0,0-1-1 0 0,0 0 1 0 0,0 1-1 0 0,-1-1 1 0 0,1 0-1 0 0,0 0 1 0 0,-1 0-1 0 0,1 0 1 0 0,-1 0-1 0 0,1 0 1 0 0,-1 0 0 0 0,1-1-1 0 0,-1 1 1 0 0,0 0-1 0 0,0-1-57 0 0,-6 7 120 0 0,-321 291 98 0 0,112-119-133 0 0,180-146-72 0 0,36-32 58 0 0,0 0-4654 0 0,-1-2-2632 0 0,2 1-4620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4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534 0 0 0 0,'0'0'1454'0'0,"0"0"74"0"0,0 0 115 0 0,0 0 67 0 0,0 0-93 0 0,0 0-200 0 0,0 0-268 0 0,0 0-225 0 0,0 0-185 0 0,0 0-124 0 0,0 0-7 0 0,6 2 158 0 0,26 4 814 0 0,-33-6-1447 0 0,1 0 0 0 0,-1 0 0 0 0,1 0-1 0 0,0 1 1 0 0,-1-1 0 0 0,1 0 0 0 0,0 0 0 0 0,-1 1-1 0 0,1-1 1 0 0,0 0 0 0 0,-1 0 0 0 0,1 1 0 0 0,0-1 0 0 0,0 0-1 0 0,-1 1 1 0 0,1-1 0 0 0,0 0 0 0 0,0 1 0 0 0,0-1 0 0 0,0 1-1 0 0,-1-1 1 0 0,1 0 0 0 0,0 1 0 0 0,0-1 0 0 0,0 1 0 0 0,0-1-1 0 0,0 0 1 0 0,0 1 0 0 0,0-1 0 0 0,0 1 0 0 0,0-1 0 0 0,0 1-1 0 0,0-1 1 0 0,0 0 0 0 0,0 1 0 0 0,1-1 0 0 0,-1 1-1 0 0,0-1 1 0 0,0 0 0 0 0,0 1 0 0 0,1-1 0 0 0,-1 0 0 0 0,0 1-1 0 0,0-1 1 0 0,1 0 0 0 0,-1 1 0 0 0,0-1 0 0 0,0 0 0 0 0,1 0-1 0 0,-1 1 1 0 0,0-1 0 0 0,1 0 0 0 0,-1 0 0 0 0,1 0 0 0 0,-1 1-1 0 0,0-1 1 0 0,1 0 0 0 0,-1 0 0 0 0,0 0 0 0 0,1 0-133 0 0,-262 74 1292 0 0,174-38-1033 0 0,76-17 2 0 0,11-16-254 0 0,1-1 1 0 0,0 0-1 0 0,0 1 0 0 0,0-1 1 0 0,1 0-1 0 0,-1 0 0 0 0,0 1 0 0 0,1-1 1 0 0,-1 0-1 0 0,1 0 0 0 0,0 0 1 0 0,0-1-1 0 0,0 1 0 0 0,0 0 1 0 0,0-1-1 0 0,0 1 0 0 0,0-1 0 0 0,0 0 1 0 0,1 0-1 0 0,-1 0 0 0 0,0 0 1 0 0,1 0-1 0 0,-1 0 0 0 0,1-1 0 0 0,-1 1 1 0 0,1-1-1 0 0,-1 1 0 0 0,1-1 1 0 0,0 0-1 0 0,-1 0 0 0 0,1 0 0 0 0,-1-1 1 0 0,1 1-1 0 0,-1 0 0 0 0,1-1 1 0 0,-1 0-1 0 0,2 0-7 0 0,12 2 80 0 0,115 6 133 0 0,-132-7-206 0 0,1 1 0 0 0,-1 0 0 0 0,1-1 0 0 0,0 1 0 0 0,-1 0-1 0 0,1-1 1 0 0,0 1 0 0 0,-1 0 0 0 0,1-1 0 0 0,0 1 0 0 0,0 0 0 0 0,0 0 0 0 0,0-1 0 0 0,0 1 0 0 0,0 0 0 0 0,0 0 0 0 0,0-1 0 0 0,0 1 0 0 0,0 0-1 0 0,0-1 1 0 0,0 1 0 0 0,0 0 0 0 0,0 0 0 0 0,1-1 0 0 0,-1 1 0 0 0,0 0 0 0 0,1-1 0 0 0,-1 1 0 0 0,0 0 0 0 0,1-1 0 0 0,-1 1 0 0 0,1-1 0 0 0,-1 1 0 0 0,1-1-1 0 0,-1 1 1 0 0,1-1 0 0 0,0 1 0 0 0,-1-1 0 0 0,1 1 0 0 0,-1-1 0 0 0,1 0 0 0 0,0 1 0 0 0,-1-1 0 0 0,1 0 0 0 0,0 0 0 0 0,0 1 0 0 0,-1-1 0 0 0,1 0-1 0 0,0 0 1 0 0,0 0 0 0 0,-1 0 0 0 0,1 0 0 0 0,0 0 0 0 0,-1 0 0 0 0,1 0 0 0 0,0 0 0 0 0,0-1 0 0 0,-1 1 0 0 0,1 0 0 0 0,0 0 0 0 0,0-1-7 0 0,-193 115 369 0 0,-19 7-346 0 0,156-66 31 0 0,55-54-60 0 0,23 21 332 0 0,87-11 436 0 0,-81-11-586 0 0,144-27 474 0 0,-131 21-632 0 0,-38-6-4813 0 0,-1 8-1950 0 0,1 1-5172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4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19 7530 0 0,'0'0'3860'0'0,"0"0"-1911"0"0,0 0-734 0 0,0 0 30 0 0,0 0 208 0 0,0 0 91 0 0,0 0-112 0 0,0 0-327 0 0,0 0-325 0 0,0 0-215 0 0,0 0-97 0 0,0 0-26 0 0,0 0-2 0 0,-3 22 13 0 0,-22 132 565 0 0,-25 49-347 0 0,36-85-763 0 0,14-78-762 0 0,21-40-4132 0 0,-9-16-3140 0 0,-8 11-2850 0 0</inkml:trace>
  <inkml:trace contextRef="#ctx0" brushRef="#br0" timeOffset="242.623">82 34 7834 0 0,'0'0'2316'0'0,"0"0"-429"0"0,0 0-348 0 0,0 0-140 0 0,0 0-201 0 0,0 0-266 0 0,0 0-228 0 0,0 0-84 0 0,0 0 14 0 0,0 0 82 0 0,0 0 27 0 0,0 0-79 0 0,0 0-69 0 0,23-3-47 0 0,147-20 815 0 0,10 16-2178 0 0,-180 14-4052 0 0,0-6-815 0 0,0 2-5478 0 0</inkml:trace>
  <inkml:trace contextRef="#ctx0" brushRef="#br0" timeOffset="441.504">1 266 10034 0 0,'0'0'1528'0'0,"0"0"-491"0"0,0 0 27 0 0,0 0 360 0 0,0 0 191 0 0,0 0-125 0 0,0 0-250 0 0,0 0-253 0 0,0 0-205 0 0,0 0-172 0 0,0 0-155 0 0,32 0-158 0 0,104-1-139 0 0,-14-14-370 0 0,-65 4-1555 0 0,-33 5-4169 0 0,-11 2-5245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9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50 192 0 0 0,'0'0'481'0'0,"0"0"150"0"0,0 0 103 0 0,0 0 25 0 0,0 0-54 0 0,0 0-45 0 0,0 0 55 0 0,0 0 163 0 0,0 0 230 0 0,0 0 213 0 0,0 0 138 0 0,0 0 54 0 0,15 4 13363 0 0,21 13-13178 0 0,12-5-1403 0 0,0-3 0 0 0,1-1 0 0 0,0-3 0 0 0,22-1-295 0 0,-19 0 151 0 0,-51-4-143 0 0,-1 3-5 0 0,0-3 1 0 0,0 0-4 0 0,0 0 13 0 0,0 0-12 0 0,0 0 7 0 0,0 0-9 0 0,0 0 10 0 0,0 0 15 0 0,0 0-2 0 0,0 0 23 0 0,0 0-28 0 0,0 0-11 0 0,0 0-12 0 0,0 0-8 0 0,0 0-22 0 0,0 0 16 0 0,0 0 9 0 0,0 0-2 0 0,0 0 2 0 0,0 0-8 0 0,0 0-15 0 0,0 0-3 0 0,0 0-8 0 0,-28-3-8179 0 0,22 3 3141 0 0,1 0-6239 0 0</inkml:trace>
  <inkml:trace contextRef="#ctx0" brushRef="#br0" timeOffset="331.192">1 383 14819 0 0,'0'0'1745'0'0,"0"0"-587"0"0,0 0-280 0 0,0 0 48 0 0,0 0 47 0 0,0 0-75 0 0,0 0-208 0 0,0 0-63 0 0,0 0 21 0 0,0 0 51 0 0,0 0 69 0 0,0 0-128 0 0,0 0-149 0 0,21 2-112 0 0,103 7 261 0 0,34-5 342 0 0,-136 0-971 0 0,-2-1-2844 0 0,-19-3 1262 0 0,-1 0-910 0 0,0 0-2861 0 0,0 0-6186 0 0</inkml:trace>
  <inkml:trace contextRef="#ctx0" brushRef="#br0" timeOffset="985.759">144 23 3929 0 0,'0'0'3509'0'0,"0"0"-1060"0"0,0 0-335 0 0,0 0-43 0 0,0 0-114 0 0,0 0-233 0 0,0 0-334 0 0,0 0-347 0 0,0 0-265 0 0,0 0-195 0 0,0 0-145 0 0,0 0-80 0 0,0 0-39 0 0,-7-4-40 0 0,-24-11-47 0 0,23 11-49 0 0,21 8 631 0 0,191 113 2188 0 0,-103-53-2795 0 0,-23-16-205 0 0,-44-20 47 0 0,-33-27-56 0 0,1-1 7 0 0,-2 0 7 0 0,0 0 0 0 0,0 3-3 0 0,0-2 9 0 0,0-1 4 0 0,0 0 7 0 0,0 0 10 0 0,0 0 8 0 0,0 0-6 0 0,0 0 4 0 0,0 0 3 0 0,0 0-10 0 0,0 0 15 0 0,0 0-6 0 0,0 0-10 0 0,0 0-7 0 0,0 0-1 0 0,-28 36 277 0 0,-25 18-168 0 0,-156 136 32 0 0,175-162-100 0 0,34-27-73 0 0,0-1-9 0 0,0 0-11 0 0,0 0-16 0 0,0 0 17 0 0,0 0-12 0 0,0 0-17 0 0,0 0-22 0 0,0 0-48 0 0,5-16-4904 0 0,-1 7-5390 0 0,2 4-1977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8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38 692 8970 0 0,'0'0'2556'0'0,"0"0"-504"0"0,0 0-332 0 0,0 0-285 0 0,0 0-279 0 0,0 0-261 0 0,0 0-256 0 0,0 0-219 0 0,0 0-123 0 0,0 0 55 0 0,0 0 100 0 0,0 0 118 0 0,0 0 95 0 0,10 3-26 0 0,138 16 1995 0 0,134-19-1610 0 0,-239-9-1940 0 0,-37 3-3690 0 0,-4 0-4488 0 0,-2 5-1926 0 0</inkml:trace>
  <inkml:trace contextRef="#ctx0" brushRef="#br0" timeOffset="236.353">1 994 10370 0 0,'0'0'1529'0'0,"0"0"-391"0"0,0 0 56 0 0,0 0 260 0 0,0 0 137 0 0,0 0-83 0 0,0 0-246 0 0,0 0-297 0 0,0 0-218 0 0,0 0-182 0 0,0 0-147 0 0,35-2-107 0 0,108-6-102 0 0,24-8-538 0 0,-114 13-1518 0 0,-30 3-3387 0 0,-17 0 2971 0 0,7 0-9077 0 0</inkml:trace>
  <inkml:trace contextRef="#ctx0" brushRef="#br0" timeOffset="778.88">1152 512 11498 0 0,'0'0'2322'0'0,"0"0"-540"0"0,0 0-280 0 0,0 0-159 0 0,0 0-238 0 0,0 0-231 0 0,0 0-248 0 0,0 0-228 0 0,0 0-157 0 0,0 0-70 0 0,0 0-6 0 0,0 0 134 0 0,0 0 111 0 0,3 5 63 0 0,1 3-286 0 0,0 1-1 0 0,0 0 1 0 0,-1 0 0 0 0,0 0-1 0 0,-1 1 1 0 0,0-1 0 0 0,0 1 0 0 0,-1-1-1 0 0,0 1 1 0 0,-1 4-187 0 0,0 7 118 0 0,-1 0-1 0 0,0 0 1 0 0,-2 0 0 0 0,0 0-1 0 0,-1 0 1 0 0,-2-1 0 0 0,0 1 0 0 0,-7 14-118 0 0,-113 226 210 0 0,111-237-195 0 0,1 0 0 0 0,1 0-1 0 0,1 1 1 0 0,1 1 0 0 0,-7 27-15 0 0,17-51 0 0 0,0 0 1 0 0,0 0 0 0 0,1 0-1 0 0,-1 0 1 0 0,1 1 0 0 0,-1-1-1 0 0,1 0 1 0 0,0 0 0 0 0,0 1-1 0 0,0-1 1 0 0,0 0 0 0 0,0 0-1 0 0,1 1 1 0 0,-1-1 0 0 0,1 0-1 0 0,-1 0 1 0 0,1 0 0 0 0,0 0-1 0 0,0 0 1 0 0,0 0 0 0 0,0 0-1 0 0,0 0 1 0 0,0 0 0 0 0,1 0-1 0 0,-1 0 1 0 0,1 0 0 0 0,-1-1-1 0 0,1 1 1 0 0,0-1 0 0 0,-1 1-1 0 0,1-1 1 0 0,2 1-1 0 0,71 10 496 0 0,-30-14-196 0 0,1-2 0 0 0,-1-2-1 0 0,0-2 1 0 0,10-5-300 0 0,125-11 496 0 0,-102 22-7103 0 0,-76 2 1284 0 0,0-3-6380 0 0</inkml:trace>
  <inkml:trace contextRef="#ctx0" brushRef="#br0" timeOffset="1470.37">816 434 8322 0 0,'0'0'1815'0'0,"0"0"-235"0"0,0 0 41 0 0,0 0 16 0 0,0 0-47 0 0,0 0-182 0 0,0 0-288 0 0,0 0-245 0 0,0 0-200 0 0,0 0-112 0 0,0 0-44 0 0,0 0-9 0 0,-4 0-5 0 0,-11 0 87 0 0,26 0 1623 0 0,155 30 256 0 0,116 7-1978 0 0,-54-34-342 0 0,-119 5-144 0 0,-87 3-25 0 0,-21-11 29 0 0,0 3-22 0 0,-1-3 11 0 0,1 0-1 0 0,0 0 8 0 0,-1 0-14 0 0,0 0 12 0 0,0 0 13 0 0,0 0 8 0 0,0 0-7 0 0,0 0-2 0 0,0 0 11 0 0,0 0 19 0 0,0 0-7 0 0,0 0 11 0 0,0 0-3 0 0,0 0-5 0 0,0 0 9 0 0,0 0 25 0 0,0 0 18 0 0,-5-22 189 0 0,-95-143-388 0 0,73 128-374 0 0,-13-23-418 0 0,30 14-9437 0 0,10 41-1875 0 0</inkml:trace>
  <inkml:trace contextRef="#ctx0" brushRef="#br0" timeOffset="2535.632">1083 85 0 0 0,'0'0'1183'0'0,"0"0"576"0"0,0 0 276 0 0,0 0 4 0 0,0 0-36 0 0,0 0-137 0 0,0 0-223 0 0,0 0-148 0 0,0 0-173 0 0,0 0-218 0 0,0 0-136 0 0,0 0-110 0 0,4-7-102 0 0,12-17-83 0 0,-16 23-595 0 0,0 0 0 0 0,0 1 0 0 0,-1-1 0 0 0,1 0-1 0 0,-1 1 1 0 0,1-1 0 0 0,0 0 0 0 0,-1 1 0 0 0,1-1 0 0 0,-1 1-1 0 0,1-1 1 0 0,-1 0 0 0 0,0 1 0 0 0,1 0 0 0 0,-1-1-1 0 0,0 1 1 0 0,1-1 0 0 0,-1 1 0 0 0,0 0 0 0 0,1-1 0 0 0,-1 1-1 0 0,0 0 1 0 0,0 0 0 0 0,1-1 0 0 0,-1 1 0 0 0,0 0 0 0 0,0 0-1 0 0,1 0 1 0 0,-1 0 0 0 0,0 0 0 0 0,0 0 0 0 0,0 0 0 0 0,1 0-1 0 0,-1 0 1 0 0,0 1 0 0 0,0-1 0 0 0,1 0 0 0 0,-1 0 0 0 0,0 1-1 0 0,1-1 1 0 0,-1 1 0 0 0,0-1-78 0 0,-1 0 169 0 0,-2 3-164 0 0,0 0-1 0 0,1 0 0 0 0,0 0 1 0 0,-1 0-1 0 0,1 0 1 0 0,1 1-1 0 0,-1-1 0 0 0,0 1 1 0 0,1 0-1 0 0,0 0 1 0 0,0 0-1 0 0,0 0 0 0 0,0 0 1 0 0,1 1-1 0 0,-1-1 1 0 0,1 0-1 0 0,0 1 0 0 0,0-1 1 0 0,1 1-1 0 0,0-1 1 0 0,-1 1-1 0 0,1-1 0 0 0,1 1 1 0 0,-1-1-1 0 0,1 1 0 0 0,0-1 1 0 0,0 1-5 0 0,-1-3 1 0 0,1 0 43 0 0,-1 0 0 0 0,1-1 0 0 0,0 1-1 0 0,0 0 1 0 0,1-1 0 0 0,-1 1 0 0 0,0-1 0 0 0,0 0-1 0 0,1 1 1 0 0,-1-1 0 0 0,1 0 0 0 0,-1 0-1 0 0,1 0 1 0 0,-1 0 0 0 0,1 0 0 0 0,0 0 0 0 0,-1 0-1 0 0,1 0 1 0 0,0-1 0 0 0,0 1 0 0 0,0-1 0 0 0,0 0-1 0 0,-1 1 1 0 0,1-1 0 0 0,0 0 0 0 0,0 0-1 0 0,0 0 1 0 0,0 0 0 0 0,0 0 0 0 0,0-1 0 0 0,0 1-1 0 0,-1 0 1 0 0,1-1 0 0 0,0 1 0 0 0,0-1-1 0 0,0 0 1 0 0,-1 0 0 0 0,1 0 0 0 0,0 0 0 0 0,-1 0-1 0 0,1 0-43 0 0,7-4 124 0 0,0-1-1 0 0,-1 0 0 0 0,1-1 1 0 0,-1 0-1 0 0,-1 0 0 0 0,1 0 1 0 0,-1-1-1 0 0,0 0 0 0 0,-1-1 1 0 0,0 1-1 0 0,0-1 0 0 0,-1-1 0 0 0,0 1 1 0 0,-1-1-1 0 0,1-2-123 0 0,-5 10-1 0 0,0 0 1 0 0,0 0-1 0 0,0 0 0 0 0,0 0 1 0 0,-1 0-1 0 0,1 1 1 0 0,-1-1-1 0 0,1 0 0 0 0,-1 0 1 0 0,0 0-1 0 0,1 1 0 0 0,-1-1 1 0 0,0 0-1 0 0,0 1 0 0 0,0-1 1 0 0,0 0-1 0 0,-1 1 0 0 0,1 0 1 0 0,0-1-1 0 0,-1 1 0 0 0,1 0 1 0 0,-1 0-1 0 0,1-1 0 0 0,-1 1 1 0 0,0 0-1 0 0,1 1 0 0 0,-1-1 1 0 0,0 0-1 0 0,0 0 1 0 0,1 1-1 0 0,-1-1 0 0 0,0 1 1 0 0,0-1-1 0 0,0 1 0 0 0,0 0 1 0 0,0 0-1 0 0,0 0 0 0 0,1 0 1 0 0,-1 0-1 0 0,0 0 0 0 0,0 1 1 0 0,0-1-1 0 0,0 1 0 0 0,0-1 1 0 0,0 1-1 0 0,1 0 0 0 0,-1-1 1 0 0,0 1-1 0 0,-1 1 1 0 0,-5 1-19 0 0,-1 0 0 0 0,0 0 0 0 0,0 1 0 0 0,1 0 0 0 0,0 1 0 0 0,0 0 0 0 0,0 0 0 0 0,1 1-1 0 0,0-1 1 0 0,-5 7 19 0 0,10-11 4 0 0,0 0-1 0 0,0 0 1 0 0,0 0 0 0 0,0 1-1 0 0,0-1 1 0 0,0 1-1 0 0,1-1 1 0 0,-1 1-1 0 0,1 0 1 0 0,-1-1-1 0 0,1 1 1 0 0,0 0 0 0 0,0 0-1 0 0,0 0 1 0 0,0 0-1 0 0,0 0 1 0 0,0 0-1 0 0,0 1 1 0 0,1-1-1 0 0,-1 0 1 0 0,1 0-1 0 0,-1 1 1 0 0,1-1 0 0 0,0 0-1 0 0,0 0 1 0 0,0 1-1 0 0,0-1 1 0 0,1 0-1 0 0,-1 0 1 0 0,0 1-1 0 0,1-1 1 0 0,0 0-1 0 0,-1 0 1 0 0,1 0 0 0 0,0 0-1 0 0,0 0 1 0 0,0 0-1 0 0,1 0 1 0 0,-1 0-1 0 0,0 0 1 0 0,1 0-1 0 0,-1 0 1 0 0,1-1 0 0 0,0 1-1 0 0,-1-1 1 0 0,1 1-1 0 0,0-1 1 0 0,0 0-1 0 0,0 0 1 0 0,0 0-1 0 0,0 0 1 0 0,0 0-1 0 0,0 0 1 0 0,0 0 0 0 0,1-1-1 0 0,-1 1 1 0 0,0-1-1 0 0,0 1 1 0 0,3-1-4 0 0,-1 0 66 0 0,1 0-1 0 0,-1 0 1 0 0,1 0 0 0 0,-1-1 0 0 0,1 0-1 0 0,-1 0 1 0 0,1 0 0 0 0,-1 0 0 0 0,0-1-1 0 0,0 0 1 0 0,0 0 0 0 0,1 0 0 0 0,-2 0-1 0 0,1-1 1 0 0,0 1 0 0 0,0-1 0 0 0,-1 0-1 0 0,0 0 1 0 0,1 0 0 0 0,-1 0 0 0 0,0-1-1 0 0,-1 0 1 0 0,1 1 0 0 0,-1-1 0 0 0,1 0-1 0 0,-1-1-65 0 0,-2 5 0 0 0,-1 0-1 0 0,1 0 0 0 0,0-1 1 0 0,-1 1-1 0 0,1 0 0 0 0,0 0 1 0 0,0-1-1 0 0,-1 1 0 0 0,1 0 1 0 0,0 0-1 0 0,0-1 0 0 0,-1 1 1 0 0,1 0-1 0 0,0-1 0 0 0,0 1 1 0 0,0 0-1 0 0,0-1 0 0 0,-1 1 1 0 0,1 0-1 0 0,0-1 0 0 0,0 1 1 0 0,0 0-1 0 0,0-1 0 0 0,0 1 1 0 0,0 0-1 0 0,0-1 0 0 0,0 1 1 0 0,0-1 0 0 0,-27 32-208 0 0,11 13 152 0 0,16-44 44 0 0,0 0 22 0 0,8-7 501 0 0,23-52-44 0 0,-18 4-256 0 0,-13 55-218 0 0,0 0-16 0 0,0 0-35 0 0,0 0-29 0 0,-9 9-1241 0 0,-7 31-1330 0 0,10-26-1256 0 0,0 0-4191 0 0,0-7-4271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78 9162 0 0,'0'0'2726'0'0,"0"0"-488"0"0,0 0-395 0 0,0 0-280 0 0,0 0-298 0 0,0 0-360 0 0,0 0-348 0 0,0 0-190 0 0,0 0 1 0 0,0 0 83 0 0,0 0 125 0 0,0 0 79 0 0,0 0-31 0 0,12 0-55 0 0,101 0 1251 0 0,-7 0-194 0 0,-36 0-4005 0 0,-69-3-638 0 0,-1 3-4652 0 0,0 0-4156 0 0</inkml:trace>
  <inkml:trace contextRef="#ctx0" brushRef="#br0" timeOffset="226.868">1 237 8818 0 0,'0'0'3943'0'0,"0"0"-2093"0"0,0 0-906 0 0,0 0-35 0 0,0 0 164 0 0,0 0 85 0 0,0 0-41 0 0,0 0-163 0 0,0 0-154 0 0,0 0-33 0 0,0 0-42 0 0,0 0-51 0 0,0 0-22 0 0,18 4-35 0 0,61 16-66 0 0,-66-17-401 0 0,1-2-1 0 0,0 1 1 0 0,0-2-1 0 0,-1 1 1 0 0,1-2-1 0 0,0 0 1 0 0,0-1 0 0 0,0 0-1 0 0,9-4-149 0 0,2 1 61 0 0,1 1-73 0 0,27-7-2983 0 0,-50 8-2334 0 0,-1 3-6813 0 0</inkml:trace>
  <inkml:trace contextRef="#ctx0" brushRef="#br0" timeOffset="2547.15">465 435 0 0 0,'0'0'463'0'0,"0"0"826"0"0,0 0 321 0 0,0 0-31 0 0,0 0-192 0 0,0 0-227 0 0,0 0-146 0 0,0 0-37 0 0,0 0 37 0 0,-1 3 95 0 0,-2 10 86 0 0,3-10 28 0 0,2-8 4493 0 0,4-9-4143 0 0,31-63-80 0 0,-19 48-1364 0 0,2 1 0 0 0,1 1 0 0 0,1 0 0 0 0,2 2 0 0 0,2-1-129 0 0,-2 1 35 0 0,76-52 128 0 0,-23 32-79 0 0,-41 30-27 0 0,-35 15-58 0 0,-1 0 13 0 0,0 0 4 0 0,0 0 0 0 0,0 0 1 0 0,4 41 940 0 0,9 177-104 0 0,-13-167-832 0 0,18-63 134 0 0,125-148 68 0 0,11 19-184 0 0,-102 110-73 0 0,-53 95 158 0 0,-10-16-277 0 0,3 1-1 0 0,2 1 0 0 0,2 0 0 0 0,2 32 154 0 0,19-73-3961 0 0,-4-11-3099 0 0,-7-1-4023 0 0</inkml:trace>
  <inkml:trace contextRef="#ctx0" brushRef="#br0" timeOffset="2978.77">1784 75 5129 0 0,'0'0'1711'0'0,"0"0"164"0"0,0 0 228 0 0,0 0 136 0 0,0 0-217 0 0,0 0-565 0 0,0 0-431 0 0,0 0-261 0 0,0 0-165 0 0,0 0-58 0 0,0 0-40 0 0,0 0-53 0 0,-25 17-47 0 0,-81 54-45 0 0,82-55-101 0 0,12-10-179 0 0,1 0 0 0 0,0 0 1 0 0,0 1-1 0 0,1 1 0 0 0,0 0 0 0 0,0 0 1 0 0,1 1-1 0 0,0 0 0 0 0,0 1 1 0 0,1-1-1 0 0,1 2 0 0 0,-1-1 1 0 0,2 1-1 0 0,-1 0 0 0 0,2 1 1 0 0,-1 0-78 0 0,5-10 2 0 0,0 0 1 0 0,0 1 0 0 0,0-1 0 0 0,0 0-1 0 0,0 0 1 0 0,0 1 0 0 0,1-1 0 0 0,-1 1-1 0 0,1-1 1 0 0,0 0 0 0 0,0 1 0 0 0,0-1 0 0 0,0 1-1 0 0,0-1 1 0 0,0 0 0 0 0,1 1 0 0 0,-1-1-1 0 0,1 1 1 0 0,-1-1 0 0 0,1 0 0 0 0,0 0 0 0 0,0 1-1 0 0,0-1 1 0 0,0 0 0 0 0,1 0 0 0 0,-1 0-1 0 0,0 0 1 0 0,1 0 0 0 0,0 0 0 0 0,-1-1-1 0 0,1 1 1 0 0,0 0 0 0 0,0-1 0 0 0,0 0 0 0 0,0 1-1 0 0,0-1 1 0 0,0 0 0 0 0,0 0 0 0 0,0 0-1 0 0,1 0 1 0 0,-1 0 0 0 0,0-1 0 0 0,1 1 0 0 0,-1-1-1 0 0,0 1 1 0 0,1-1 0 0 0,-1 0 0 0 0,1 0-1 0 0,-1 0 1 0 0,1 0-3 0 0,8-1 103 0 0,1 0 0 0 0,-1 0 0 0 0,1-1 0 0 0,-1-1 0 0 0,0 1 0 0 0,0-2 0 0 0,0 0 0 0 0,0 0 0 0 0,-1-1 0 0 0,1-1 0 0 0,-1 1 0 0 0,-1-1 0 0 0,6-5-103 0 0,137-110 670 0 0,-150 121-663 0 0,-1 0 1 0 0,1 0-1 0 0,0 0 1 0 0,-1 1 0 0 0,1-1-1 0 0,-1 0 1 0 0,1 1 0 0 0,-1 0-1 0 0,1-1 1 0 0,-1 1-1 0 0,0 0 1 0 0,1-1 0 0 0,-1 1-1 0 0,0 0 1 0 0,1 0 0 0 0,-1 0-1 0 0,0 0 1 0 0,0 1-1 0 0,0-1 1 0 0,0 0 0 0 0,0 0-1 0 0,0 1 1 0 0,0-1-1 0 0,0 0 1 0 0,-1 1 0 0 0,1-1-1 0 0,0 1 1 0 0,-1-1 0 0 0,1 1-1 0 0,-1-1 1 0 0,0 1-1 0 0,1-1 1 0 0,-1 1 0 0 0,0 0-1 0 0,0-1 1 0 0,0 1-1 0 0,0-1 1 0 0,0 1 0 0 0,-1 0-1 0 0,1-1 1 0 0,0 1 0 0 0,-1-1-1 0 0,1 1-7 0 0,2 11 50 0 0,1-2-102 0 0,-2-5-12 0 0,-1 0 0 0 0,1-1 0 0 0,0 1 0 0 0,0-1 0 0 0,1 0 0 0 0,0 1 0 0 0,0-1 0 0 0,0 0 0 0 0,1 0 0 0 0,-1 0-1 0 0,1 0 1 0 0,0-1 0 0 0,1 1 0 0 0,-1-1 0 0 0,1 0 0 0 0,0 0 0 0 0,0 0 0 0 0,0 0 0 0 0,0-1 0 0 0,1 1 0 0 0,0-1-1 0 0,0 0 65 0 0,9-2-3143 0 0,-5-1-4329 0 0,-2 0-4215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11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281 335 0 0 0,'0'0'1774'0'0,"0"0"742"0"0,0 0 229 0 0,0 0-175 0 0,0 0-529 0 0,3 0-574 0 0,-102 0 3556 0 0,-11 19-3200 0 0,36-11-396 0 0,125-13-998 0 0,-13 0-351 0 0,273-26-16 0 0,-387 52 1119 0 0,-116 9-981 0 0,213-37-3009 0 0,33-12-7188 0 0,-38 12-533 0 0</inkml:trace>
  <inkml:trace contextRef="#ctx0" brushRef="#br0" timeOffset="558.171">583 92 11731 0 0,'0'0'1837'0'0,"0"0"-322"0"0,0 0-185 0 0,0 0-101 0 0,0 0-127 0 0,0 0-254 0 0,0 0-326 0 0,0 0-250 0 0,0 0-112 0 0,0 0 14 0 0,0 0 69 0 0,0 0 69 0 0,0 0 6 0 0,24-5-14 0 0,76-15 9 0 0,103 4 1181 0 0,-161 17-1300 0 0,-38-2-180 0 0,-1 1 0 0 0,0-1 0 0 0,1 1-1 0 0,-1 0 1 0 0,0 0 0 0 0,1 0-1 0 0,-1 0 1 0 0,1 1 0 0 0,-1 0-1 0 0,0-1 1 0 0,0 1 0 0 0,1 0 0 0 0,-1 1-1 0 0,0-1 1 0 0,0 0 0 0 0,0 1-1 0 0,0 0 1 0 0,0 0 0 0 0,-1 0 0 0 0,1 0-1 0 0,0 0 1 0 0,-1 0 0 0 0,0 1-1 0 0,1-1 1 0 0,-1 1 0 0 0,0 0-1 0 0,0-1 1 0 0,0 1 0 0 0,1 3-14 0 0,-6 6 88 0 0,0-1-1 0 0,0 1 1 0 0,-1-1 0 0 0,-1 0-1 0 0,0 0 1 0 0,0-1 0 0 0,-1 1-1 0 0,-1-1 1 0 0,1 0-1 0 0,-2-1 1 0 0,1 0 0 0 0,-1 0-1 0 0,-1 0 1 0 0,1-1 0 0 0,-2 0-88 0 0,-14 17 72 0 0,-33 35 3 0 0,36-42-41 0 0,2 1 0 0 0,1 1-1 0 0,0 0 1 0 0,2 2 0 0 0,0 0 0 0 0,2 1-1 0 0,0 0 1 0 0,-1 7-34 0 0,13-27 12 0 0,1 1-1 0 0,-1-1 0 0 0,1 1 1 0 0,0-1-1 0 0,0 0 0 0 0,1 1 1 0 0,-1 0-1 0 0,1-1 0 0 0,0 1 1 0 0,0-1-1 0 0,0 1 0 0 0,0-1 1 0 0,1 1-1 0 0,-1 0 0 0 0,1-1 1 0 0,0 0-1 0 0,0 1 0 0 0,0-1 1 0 0,0 1-1 0 0,1-1 0 0 0,0 0 1 0 0,-1 0-1 0 0,1 0 0 0 0,0 0 1 0 0,0 0-1 0 0,1 0 0 0 0,-1-1 1 0 0,1 1-1 0 0,-1-1 0 0 0,1 1 1 0 0,0-1-1 0 0,0 0 0 0 0,0 0 1 0 0,0 0-1 0 0,0 0 0 0 0,0-1 1 0 0,0 0-1 0 0,1 1 0 0 0,-1-1 1 0 0,1 0-1 0 0,-1 0 0 0 0,3 0-11 0 0,14 1 108 0 0,-1-1 0 0 0,1 0 0 0 0,0-1 0 0 0,-1-2 0 0 0,1 0 0 0 0,-1 0 0 0 0,1-2 1 0 0,-1-1-1 0 0,0 0 0 0 0,-1-1 0 0 0,1-1 0 0 0,-1-1 0 0 0,14-8-108 0 0,-20 5-713 0 0,-12 2-6347 0 0,0 8-1850 0 0</inkml:trace>
  <inkml:trace contextRef="#ctx0" brushRef="#br0" timeOffset="1579.986">1644 122 0 0 0,'0'0'1496'0'0,"0"0"654"0"0,0 0 203 0 0,0 0-65 0 0,0 0-198 0 0,0 0-274 0 0,0 0-254 0 0,0 0-230 0 0,0 0-170 0 0,0 0-121 0 0,0 0-102 0 0,0 0-92 0 0,9 7 5392 0 0,-9-7-6046 0 0,0 0-8 0 0,0 0-4 0 0,0 0-16 0 0,0 0 0 0 0,0 0-7 0 0,0 0-20 0 0,0 0-10 0 0,0 0-10 0 0,0 0-20 0 0,0 0-12 0 0,-4 60 407 0 0,-3 1 1 0 0,-3-2-1 0 0,-2 1 1 0 0,-17 47-494 0 0,22-79 132 0 0,-6 20-136 0 0,-18 114-51 0 0,31-161 56 0 0,0-1-17 0 0,0 0-24 0 0,0 0-13 0 0,0 0 23 0 0,0 0 13 0 0,0 0 0 0 0,0 0-10 0 0,0 0-17 0 0,0-92-2710 0 0,2 34-2838 0 0,0 20-6482 0 0,-2 27 3760 0 0</inkml:trace>
  <inkml:trace contextRef="#ctx0" brushRef="#br0" timeOffset="1867.899">1242 44 4441 0 0,'0'0'2015'0'0,"0"0"-171"0"0,0 0-41 0 0,0 0 65 0 0,0 0-73 0 0,0 0-175 0 0,0 0-253 0 0,0 0-323 0 0,0 0-278 0 0,0 0-204 0 0,0 0-140 0 0,0 0-102 0 0,0 0-8 0 0,11-6 911 0 0,60-1 1195 0 0,242-16 501 0 0,-145 15-2437 0 0,-96 8-3522 0 0,-70 3-7830 0 0,-2-2-1513 0 0</inkml:trace>
  <inkml:trace contextRef="#ctx0" brushRef="#br0" timeOffset="2669.069">1986 357 1800 0 0,'0'0'1451'0'0,"0"0"66"0"0,0 0 254 0 0,0 0 208 0 0,0 0 60 0 0,0 0-288 0 0,0 0-519 0 0,0 0-500 0 0,0 0-317 0 0,0 0-9 0 0,0 0 164 0 0,0 0 173 0 0,0 0 129 0 0,7 2-14 0 0,122 7 4068 0 0,55-15-2968 0 0,-61 5-3018 0 0,-114-3-1333 0 0,-8-2-7664 0 0,-1 5-1341 0 0</inkml:trace>
  <inkml:trace contextRef="#ctx0" brushRef="#br0" timeOffset="2952.011">2229 177 10282 0 0,'0'0'1123'0'0,"0"0"-408"0"0,0 0 82 0 0,0 0 392 0 0,0 0 362 0 0,0 0 140 0 0,0 0-315 0 0,0 0-376 0 0,0 0-278 0 0,0 0-150 0 0,0 0-77 0 0,1 35-75 0 0,1 110-83 0 0,-1 64 431 0 0,8-111-1345 0 0,8-62-4116 0 0,-14-33-284 0 0,1-2-5606 0 0</inkml:trace>
  <inkml:trace contextRef="#ctx0" brushRef="#br0" timeOffset="3626.872">2476 645 7154 0 0,'0'0'1523'0'0,"0"0"-361"0"0,0 0 21 0 0,0 0 295 0 0,0 0 190 0 0,0 0-139 0 0,0 0-240 0 0,0 0-191 0 0,0 0-95 0 0,0 0-10 0 0,0 0-34 0 0,0 0-120 0 0,0 0-167 0 0,12-11-137 0 0,82-81 583 0 0,-39 11-322 0 0,-22 30-591 0 0,2 3 0 0 0,3 1-1 0 0,22-22-204 0 0,30-13 3 0 0,-89 82-7 0 0,0 0 0 0 0,0 0-1 0 0,0 1 1 0 0,0-1 0 0 0,-1 0 0 0 0,1 1-1 0 0,0-1 1 0 0,0 1 0 0 0,0-1 0 0 0,0 1-1 0 0,-1-1 1 0 0,1 1 0 0 0,0 0 0 0 0,0 0-1 0 0,-1-1 1 0 0,1 1 0 0 0,-1 0 0 0 0,1 0-1 0 0,-1-1 1 0 0,1 1 0 0 0,-1 0 0 0 0,1 0-1 0 0,-1 0 1 0 0,0 0 0 0 0,1 0 0 0 0,-1 0-1 0 0,0 0 1 0 0,0 0 0 0 0,0 0 0 0 0,0 0-1 0 0,0 0 1 0 0,0 0 0 0 0,0 0 0 0 0,0 0-1 0 0,0 0 1 0 0,0 0 0 0 0,0 0 0 0 0,-1-1-1 0 0,1 2 5 0 0,0 0 10 0 0,11 193 292 0 0,-11-192-300 0 0,0 0 1 0 0,0 0 0 0 0,0 0 0 0 0,1 1-1 0 0,-1-1 1 0 0,1 0 0 0 0,0 0 0 0 0,0 0 0 0 0,0 0-1 0 0,0 0 1 0 0,1 0 0 0 0,-1 0 0 0 0,1-1-1 0 0,0 1 1 0 0,0 0 0 0 0,0-1 0 0 0,0 1 0 0 0,0-1-1 0 0,0 0 1 0 0,1 0 0 0 0,-1 0 0 0 0,1 0 0 0 0,-1 0-1 0 0,1 0 1 0 0,0-1 0 0 0,0 1 0 0 0,0-1-1 0 0,0 0 1 0 0,0 0 0 0 0,0 0 0 0 0,0 0 0 0 0,0 0-1 0 0,0-1 1 0 0,3 1-3 0 0,4-3 26 0 0,0-1-1 0 0,-1 0 0 0 0,1-1 1 0 0,-1 0-1 0 0,1 0 0 0 0,-1-1 1 0 0,-1 0-1 0 0,1-1 0 0 0,-1 0 1 0 0,0 0-1 0 0,3-3-25 0 0,8-5 23 0 0,147-118 101 0 0,-139 115-142 0 0,-27 16 18 0 0,0 1-18 0 0,9 22-49 0 0,0 112 490 0 0,-10-87-287 0 0,1 59-30 0 0,22-54-391 0 0,0-45-8714 0 0,-18-7-2696 0 0</inkml:trace>
  <inkml:trace contextRef="#ctx0" brushRef="#br0" timeOffset="5984.981">3705 317 0 0 0,'0'0'814'0'0,"0"0"95"0"0,0 0 107 0 0,8 0 231 0 0,24 0 280 0 0,-24 0 227 0 0,-8 0 100 0 0,0 0-51 0 0,0 0-164 0 0,0 0-194 0 0,0 0-196 0 0,0 0-164 0 0,0 0-151 0 0,0 0-218 0 0,-19-7 581 0 0,12 4-1240 0 0,0 1-1 0 0,-1 0 0 0 0,1 1 0 0 0,0 0 1 0 0,-1 0-1 0 0,1 1 0 0 0,-1-1 0 0 0,1 2 1 0 0,-1-1-1 0 0,1 1 0 0 0,-1 0 0 0 0,1 1 1 0 0,0-1-1 0 0,0 2 0 0 0,0-1 0 0 0,0 1 0 0 0,0 0 1 0 0,0 0-1 0 0,1 1 0 0 0,-1 0 0 0 0,1 0 1 0 0,0 0-1 0 0,0 1 0 0 0,-1 1-56 0 0,3 0 4 0 0,0 1-1 0 0,1-1 1 0 0,0 1 0 0 0,0-1-1 0 0,0 1 1 0 0,1 0-1 0 0,0 0 1 0 0,1 0 0 0 0,-1 0-1 0 0,1 0 1 0 0,1 1-1 0 0,-1-1 1 0 0,1 0 0 0 0,0 0-1 0 0,1 1 1 0 0,0-1-1 0 0,0 1-3 0 0,0 3 4 0 0,-1-5 43 0 0,0-1 0 0 0,1 1-1 0 0,0 0 1 0 0,0 0-1 0 0,1 0 1 0 0,-1-1 0 0 0,1 1-1 0 0,0 0 1 0 0,1-1-1 0 0,-1 0 1 0 0,1 0-1 0 0,0 1 1 0 0,1-2 0 0 0,-1 1-1 0 0,1 0 1 0 0,0-1-1 0 0,0 0 1 0 0,1 1 0 0 0,-1-2-1 0 0,1 1 1 0 0,-1 0-1 0 0,1-1 1 0 0,1 0 0 0 0,-1 0-1 0 0,0-1 1 0 0,1 1-1 0 0,-1-1 1 0 0,1 0-1 0 0,-1-1 1 0 0,1 1 0 0 0,0-1-1 0 0,0 0 1 0 0,0-1-1 0 0,0 1 1 0 0,0-1 0 0 0,0-1-1 0 0,0 1 1 0 0,-1-1-1 0 0,1 0 1 0 0,0 0 0 0 0,0 0-1 0 0,0-1 1 0 0,-1 0-1 0 0,1 0 1 0 0,0-1-47 0 0,15-12 119 0 0,0-2 0 0 0,0 0 0 0 0,-2-1 0 0 0,0-1 0 0 0,-1 0 0 0 0,-1-2 0 0 0,-1 0 0 0 0,-1-1 0 0 0,-1 0 0 0 0,-1-1 0 0 0,0-1 0 0 0,-2 0 0 0 0,5-18-119 0 0,-2 8 383 0 0,-14 33-307 0 0,0 1-35 0 0,0 0-38 0 0,0 0-54 0 0,4 20-300 0 0,66 164 758 0 0,-58-146-377 0 0,-2 1-1 0 0,-2 0 1 0 0,-1 1 0 0 0,-2 0-1 0 0,-2 0 1 0 0,-1 0 0 0 0,-2 0-1 0 0,-4 21-29 0 0,3-50-5 0 0,1-1 0 0 0,-2 0 0 0 0,0 0 0 0 0,0 0-1 0 0,0-1 1 0 0,-1 1 0 0 0,-1 0 0 0 0,0-1 0 0 0,0 0-1 0 0,-1 0 1 0 0,0 0 0 0 0,0-1 0 0 0,-1 1-1 0 0,0-1 1 0 0,-1 0 0 0 0,0-1 0 0 0,0 0 0 0 0,0 0-1 0 0,-1 0 1 0 0,0-1 0 0 0,0 0 0 0 0,-1-1 0 0 0,0 0-1 0 0,0 0 1 0 0,0-1 0 0 0,0 0 0 0 0,-1-1 0 0 0,1 0-1 0 0,-1 0 1 0 0,0-1 0 0 0,-5 1 5 0 0,12-3-13 0 0,-1 1 0 0 0,1-1 0 0 0,-1 0 0 0 0,1 0 0 0 0,0 0 0 0 0,-1 0 0 0 0,1 0 0 0 0,0-1 0 0 0,-1 0 0 0 0,1 1 0 0 0,0-1 0 0 0,-1-1 0 0 0,1 1 0 0 0,0 0 0 0 0,0-1 0 0 0,0 1 0 0 0,0-1 0 0 0,0 0 0 0 0,1 0 0 0 0,-1 0 0 0 0,1-1 0 0 0,-1 1 0 0 0,1 0 0 0 0,0-1 0 0 0,-1 0 0 0 0,1 1 0 0 0,1-1 0 0 0,-1 0 0 0 0,0 0 0 0 0,1 0 0 0 0,-1 0 0 0 0,1-1 0 0 0,0 1 0 0 0,0 0 0 0 0,0-3 13 0 0,3-10-11 0 0,0-1-1 0 0,1 1 0 0 0,1 0 1 0 0,0 0-1 0 0,1 0 1 0 0,1 0-1 0 0,1 1 0 0 0,0 0 1 0 0,1 1-1 0 0,0-1 1 0 0,1 2-1 0 0,1-1 0 0 0,0 1 1 0 0,1 0-1 0 0,0 1 1 0 0,1 1-1 0 0,1 0 0 0 0,3-2 12 0 0,5-9-9 0 0,195-207-2973 0 0,-201 208-183 0 0,-6 8-2372 0 0,-1 7-5806 0 0</inkml:trace>
  <inkml:trace contextRef="#ctx0" brushRef="#br0" timeOffset="6316.007">4480 192 8770 0 0,'0'0'2174'0'0,"0"0"-782"0"0,0 0-437 0 0,0 0 5 0 0,0 0 198 0 0,0 0 173 0 0,0 0 93 0 0,0 0-32 0 0,0 0-225 0 0,0 0-209 0 0,0 0-164 0 0,0 0-111 0 0,0 0-88 0 0,36 2-75 0 0,111 8-81 0 0,31-15 510 0 0,-128 1-1102 0 0,-50 4 33 0 0,0 0-21 0 0,0 0-45 0 0,0 0-108 0 0,0 0-233 0 0,-13 0-3975 0 0,5 0-2787 0 0,1 0-4184 0 0</inkml:trace>
  <inkml:trace contextRef="#ctx0" brushRef="#br0" timeOffset="6566.639">4501 394 5801 0 0,'0'0'2010'0'0,"0"0"-776"0"0,0 0 23 0 0,0 0 217 0 0,0 0 257 0 0,0 0 37 0 0,0 0-334 0 0,0 0-247 0 0,0 0-242 0 0,0 0-216 0 0,0 0-199 0 0,0 0-155 0 0,0 0-146 0 0,29 0-121 0 0,95 0-105 0 0,9-13-2282 0 0,-109 8-363 0 0,-7 1-3657 0 0,-4 0-3296 0 0</inkml:trace>
  <inkml:trace contextRef="#ctx0" brushRef="#br0" timeOffset="7218.023">4950 538 9282 0 0,'0'0'3287'0'0,"0"0"-1810"0"0,0 0-592 0 0,0 0 101 0 0,0 0 106 0 0,0 0 7 0 0,0 0-159 0 0,0 0-192 0 0,0 0-110 0 0,0 0-66 0 0,0 0-48 0 0,0 0-63 0 0,20-33-71 0 0,65-100-50 0 0,-21 37 511 0 0,-47 72-615 0 0,-8 10-165 0 0,-1-1 0 0 0,2 2 1 0 0,0-1-1 0 0,1 1 1 0 0,0 1-1 0 0,1 0 0 0 0,0 0 1 0 0,1 1-1 0 0,0 1 1 0 0,1 0-1 0 0,0 1 1 0 0,1 0-1 0 0,10-4-71 0 0,-24 12 1 0 0,0 0-1 0 0,0 1 1 0 0,0-1 0 0 0,0 0-1 0 0,1 1 1 0 0,-1-1 0 0 0,0 0-1 0 0,0 1 1 0 0,0 0 0 0 0,0-1-1 0 0,1 1 1 0 0,-1 0 0 0 0,0-1-1 0 0,1 1 1 0 0,-1 0 0 0 0,0 0-1 0 0,0 0 1 0 0,1 0 0 0 0,-1 0-1 0 0,0 1 1 0 0,0-1 0 0 0,1 0-1 0 0,-1 0 1 0 0,0 1 0 0 0,0-1-1 0 0,0 1 1 0 0,1-1 0 0 0,-1 1-1 0 0,0 0 1 0 0,0-1 0 0 0,0 1-1 0 0,0 0 1 0 0,0 0 0 0 0,0 0-1 0 0,0-1 1 0 0,0 1 0 0 0,-1 0-1 0 0,1 0 1 0 0,0 0 0 0 0,0 1-1 0 0,-1-1 1 0 0,1 0 0 0 0,-1 0-1 0 0,1 0 1 0 0,-1 0 0 0 0,1 1-1 0 0,-1-1 1 0 0,0 0 0 0 0,0 0-1 0 0,0 1 1 0 0,1-1 0 0 0,-1 0-1 0 0,0 0 1 0 0,-1 1 0 0 0,1-1-1 0 0,0 0 0 0 0,0 165 356 0 0,0-164-355 0 0,0 0 0 0 0,0 0 0 0 0,0 0 0 0 0,1 0 0 0 0,-1 0 0 0 0,0 0 0 0 0,1 0 0 0 0,0 0 0 0 0,-1 0 0 0 0,1 0-1 0 0,0 0 1 0 0,0 0 0 0 0,0 0 0 0 0,0-1 0 0 0,0 1 0 0 0,0 0 0 0 0,1-1 0 0 0,-1 1 0 0 0,0-1 0 0 0,1 1 0 0 0,-1-1-1 0 0,1 0 1 0 0,0 1 0 0 0,-1-1 0 0 0,1 0 0 0 0,0 0 0 0 0,0 0 0 0 0,0 0 0 0 0,0-1 0 0 0,0 1 0 0 0,0 0 0 0 0,0-1 0 0 0,0 0-1 0 0,0 1 1 0 0,0-1-1 0 0,8-2 39 0 0,1-1-1 0 0,-1 1 1 0 0,0-2-1 0 0,0 0 1 0 0,-1 0-1 0 0,1-1 1 0 0,-1 0-1 0 0,0 0 0 0 0,0-1 1 0 0,0 0-1 0 0,-1-1 1 0 0,0 0-1 0 0,-1 0 1 0 0,1-1-1 0 0,-1 1 1 0 0,-1-2-1 0 0,6-7-38 0 0,30-29 57 0 0,156-104-35 0 0,-154 133-78 0 0,-44 16 26 0 0,5 20-11 0 0,-4-1 139 0 0,-1-1 0 0 0,0 1 0 0 0,-2 0 0 0 0,0-1 0 0 0,-1 1 0 0 0,0-1 0 0 0,-6 16-98 0 0,-7 39 39 0 0,12 42-84 0 0,25-67-1298 0 0,-3-41-5040 0 0,-13-7-2008 0 0</inkml:trace>
  <inkml:trace contextRef="#ctx0" brushRef="#br0" timeOffset="7968.725">6362 192 0 0 0,'0'0'2445'0'0,"0"0"430"0"0,0 0 53 0 0,0 0-263 0 0,0 0-386 0 0,0 0-408 0 0,0 0-284 0 0,0 0-218 0 0,0 0-227 0 0,0 0-167 0 0,0 0-124 0 0,0 0-97 0 0,3-12-61 0 0,8-36-62 0 0,-11 47-591 0 0,0 0 0 0 0,0 0 0 0 0,-1 0 1 0 0,1 0-1 0 0,0 0 0 0 0,0 0 0 0 0,0 0 0 0 0,-1-1 0 0 0,1 1 1 0 0,-1 0-1 0 0,1 0 0 0 0,-1 0 0 0 0,1 1 0 0 0,-1-1 0 0 0,1 0 1 0 0,-1 0-1 0 0,0 0 0 0 0,0 0 0 0 0,1 0 0 0 0,-1 1 0 0 0,0-1 1 0 0,0 0-1 0 0,0 1 0 0 0,0-1 0 0 0,0 1 0 0 0,0-1 0 0 0,0 1 0 0 0,0-1 1 0 0,0 1-1 0 0,0 0 0 0 0,0-1 0 0 0,0 1 0 0 0,0 0 0 0 0,0 0 1 0 0,0 0-1 0 0,0 0 0 0 0,0 0 0 0 0,-1 0 0 0 0,1 0 0 0 0,0 0 1 0 0,0 0-1 0 0,0 0 0 0 0,0 1-40 0 0,-4-2 113 0 0,-9 0-63 0 0,-1 0 0 0 0,1 1-1 0 0,0 0 1 0 0,0 1 0 0 0,0 1-1 0 0,1 0 1 0 0,-1 1-1 0 0,0 0 1 0 0,1 1 0 0 0,-1 1-1 0 0,1 0 1 0 0,0 1 0 0 0,1 0-1 0 0,0 1 1 0 0,0 0 0 0 0,0 1-1 0 0,1 1 1 0 0,0-1-1 0 0,0 2 1 0 0,1 0 0 0 0,0 0-1 0 0,1 0 1 0 0,0 1 0 0 0,1 1-1 0 0,0-1 1 0 0,1 2 0 0 0,-5 11-50 0 0,10-20-3 0 0,0 0 1 0 0,1-1 0 0 0,-1 1-1 0 0,1 0 1 0 0,0 0 0 0 0,0 0 0 0 0,0 0-1 0 0,1 1 1 0 0,0-1 0 0 0,-1 0 0 0 0,2 0-1 0 0,-1 0 1 0 0,0 0 0 0 0,1 0-1 0 0,-1 0 1 0 0,1 0 0 0 0,1 0 0 0 0,-1 0-1 0 0,0 0 1 0 0,1 0 0 0 0,0 0-1 0 0,0-1 1 0 0,0 1 0 0 0,0-1 0 0 0,0 1-1 0 0,1-1 1 0 0,0 0 0 0 0,0 0-1 0 0,-1 0 1 0 0,2 0 0 0 0,-1-1 0 0 0,0 1-1 0 0,0-1 1 0 0,1 0 0 0 0,0 0-1 0 0,-1 0 1 0 0,1 0 0 0 0,0-1 0 0 0,0 1-1 0 0,0-1 1 0 0,0 0 0 0 0,0 0 0 0 0,0 0-1 0 0,0-1 1 0 0,4 0 2 0 0,8 1 46 0 0,0-2 0 0 0,0 0 0 0 0,0-1 0 0 0,0-1 0 0 0,0 0 0 0 0,-1-1 0 0 0,1-1 0 0 0,-1 0 0 0 0,0-1 0 0 0,0-1 0 0 0,-1 0 0 0 0,0-1 0 0 0,0 0 0 0 0,-1-2 0 0 0,0 1 0 0 0,-1-1 0 0 0,0-1 0 0 0,2-3-46 0 0,53-51 360 0 0,-55 97-274 0 0,9 100 90 0 0,-1-55-706 0 0,-5-67-1438 0 0,-9-9-1497 0 0,-1 0-3646 0 0,-1-1-5296 0 0</inkml:trace>
  <inkml:trace contextRef="#ctx0" brushRef="#br0" timeOffset="11357.011">6551 604 0 0 0,'0'0'815'0'0,"0"0"684"0"0,0 0 213 0 0,0 0-106 0 0,0 0-175 0 0,0 0-107 0 0,0 0 0 0 0,0 0 57 0 0,0 0 10 0 0,5-1 5262 0 0,1-2-4304 0 0,1-11-2222 0 0,0-1 1 0 0,0 1 0 0 0,2 0-1 0 0,0 0 1 0 0,0 1 0 0 0,1 0-1 0 0,1 1 1 0 0,0 0 0 0 0,0 1-1 0 0,2 0 1 0 0,-1 1 0 0 0,1 0-1 0 0,1 1 1 0 0,-1 1 0 0 0,6-2-128 0 0,-18 9 1 0 0,-1 1 1 0 0,1-1 0 0 0,-1 1 0 0 0,1-1 0 0 0,0 1 0 0 0,-1-1-1 0 0,1 1 1 0 0,0 0 0 0 0,0-1 0 0 0,-1 1 0 0 0,1 0-1 0 0,0 0 1 0 0,0 0 0 0 0,-1 0 0 0 0,1-1 0 0 0,0 1-1 0 0,0 0 1 0 0,0 0 0 0 0,-1 0 0 0 0,1 1 0 0 0,0-1-1 0 0,0 0 1 0 0,-1 0 0 0 0,1 0 0 0 0,0 1 0 0 0,0-1-1 0 0,-1 0 1 0 0,1 1 0 0 0,0-1 0 0 0,-1 0 0 0 0,1 1-1 0 0,0-1 1 0 0,-1 1 0 0 0,1-1 0 0 0,0 1 0 0 0,-1-1 0 0 0,1 1-1 0 0,-1 0 1 0 0,1-1 0 0 0,-1 1 0 0 0,0 0 0 0 0,1-1-1 0 0,-1 1 1 0 0,0 0 0 0 0,1-1 0 0 0,-1 1 0 0 0,0 0-2 0 0,11 48 350 0 0,-7-26-296 0 0,23 35 67 0 0,-26-57-95 0 0,1 0 0 0 0,0 0 0 0 0,0 0 0 0 0,0 0 0 0 0,0-1-1 0 0,-1 1 1 0 0,1-1 0 0 0,0 1 0 0 0,0-1 0 0 0,0 0 0 0 0,0 0-1 0 0,0 0 1 0 0,0 0 0 0 0,0 0 0 0 0,0 0 0 0 0,0 0 0 0 0,0-1-1 0 0,0 1 1 0 0,0-1 0 0 0,0 1 0 0 0,0-1 0 0 0,-1 0 0 0 0,1 0-1 0 0,0 0 1 0 0,0 0 0 0 0,-1 0 0 0 0,1 0 0 0 0,-1 0 0 0 0,1 0-1 0 0,-1-1 1 0 0,1 1 0 0 0,-1-1 0 0 0,0 1 0 0 0,1-2-26 0 0,5-2 59 0 0,34-28 74 0 0,38-19 85 0 0,-77 53-216 0 0,1 0 1 0 0,0 0 0 0 0,-1 0-1 0 0,1 1 1 0 0,-1-1 0 0 0,0 0-1 0 0,1 1 1 0 0,-1 0-1 0 0,0 0 1 0 0,0-1 0 0 0,0 1-1 0 0,0 0 1 0 0,-1 1 0 0 0,1-1-1 0 0,0 0 1 0 0,-1 0-1 0 0,1 1 1 0 0,-1-1 0 0 0,0 1-1 0 0,0-1 1 0 0,0 1 0 0 0,0 0-1 0 0,-1-1 1 0 0,1 1-1 0 0,-1 0 1 0 0,1 0 0 0 0,-1-1-1 0 0,0 1 1 0 0,0 0 0 0 0,0 0-1 0 0,0-1 1 0 0,-1 1-1 0 0,1 0 1 0 0,-1 0-3 0 0,4 17 21 0 0,5 56-514 0 0,-7-75-160 0 0,1-1-3461 0 0,-2 0 1555 0 0,1 0-9158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14:55.01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797 298 5465 0 0,'0'0'2807'0'0,"0"0"-866"0"0,0 0-319 0 0,0 0 23 0 0,0 0 102 0 0,0 0 20 0 0,0 0-172 0 0,0 0-276 0 0,0 0-315 0 0,0 0-258 0 0,0 0-183 0 0,-5-4-170 0 0,-17-10-102 0 0,16 36 560 0 0,19 788 2896 0 0,-46-484-3692 0 0,19-269-281 0 0,12-47-2973 0 0,-8-276-18096 0 0,10 242 18457 0 0</inkml:trace>
  <inkml:trace contextRef="#ctx0" brushRef="#br0" timeOffset="285.734">619 342 3457 0 0,'0'0'2703'0'0,"0"0"-387"0"0,0 0-340 0 0,0 0-131 0 0,-3-32-76 0 0,-8-99-152 0 0,15 46 1558 0 0,0 77-2868 0 0,2 0-167 0 0,0 1-1 0 0,0 1 1 0 0,0-1-1 0 0,1 1 1 0 0,0 0-1 0 0,0 1 1 0 0,0 0-1 0 0,1 0 1 0 0,0 0-1 0 0,0 1 1 0 0,0 0-1 0 0,0 0 1 0 0,1 1-1 0 0,-1 1 1 0 0,1-1-1 0 0,0 1 0 0 0,0 1 1 0 0,0-1-1 0 0,0 2 1 0 0,0-1-1 0 0,0 1 1 0 0,0 0-1 0 0,0 1 1 0 0,6 1-140 0 0,-1-2 53 0 0,0 0 0 0 0,0 1 0 0 0,0 1-1 0 0,0 0 1 0 0,-1 1 0 0 0,1 0 0 0 0,-1 1 0 0 0,1 1 0 0 0,-1 0 0 0 0,0 0 0 0 0,-1 2 0 0 0,0-1 0 0 0,0 2-1 0 0,0-1 1 0 0,-1 2 0 0 0,0-1 0 0 0,0 2 0 0 0,-1-1 0 0 0,-1 1 0 0 0,1 1 0 0 0,-2 0 0 0 0,1 0 0 0 0,-2 1-1 0 0,1 0 1 0 0,-2 0 0 0 0,0 1 0 0 0,0 0 0 0 0,-1 0 0 0 0,0 0 0 0 0,0 6-53 0 0,-3-4 46 0 0,-1-1 1 0 0,0 1-1 0 0,-1 0 1 0 0,-1 0-1 0 0,0 0 1 0 0,-1 0-1 0 0,-1-1 1 0 0,0 1-1 0 0,-1-1 1 0 0,0 0-1 0 0,-1 0 1 0 0,-1 0-1 0 0,0-1 1 0 0,-1 1-1 0 0,-1-2 1 0 0,0 1-1 0 0,0-1 1 0 0,-1 0-1 0 0,-1-1 1 0 0,0 0-1 0 0,-8 6-46 0 0,3-2-33 0 0,0 0 0 0 0,-1-1 0 0 0,-1-1 0 0 0,0-1 0 0 0,-1-1 0 0 0,-1 0 0 0 0,1-1 0 0 0,-2-1 0 0 0,1-1 0 0 0,-1 0 0 0 0,0-2 0 0 0,-1 0 0 0 0,0-2 0 0 0,1 0 0 0 0,-2-1 1 0 0,1-1-1 0 0,0-1 0 0 0,-6-1 33 0 0,11-4-624 0 0,31-17-7882 0 0,-4 16 2744 0 0,-3 2-3829 0 0</inkml:trace>
  <inkml:trace contextRef="#ctx0" brushRef="#br0" timeOffset="1382.709">1178 909 15171 0 0,'0'0'874'0'0,"0"0"-266"0"0,0 0 43 0 0,0 0 224 0 0,0 0 153 0 0,0 0-56 0 0,0 0-187 0 0,0 0-223 0 0,0 0-177 0 0,0 0-93 0 0,0 0-64 0 0,0 0-66 0 0,0 31-29 0 0,-1 94-3 0 0,14-68 99 0 0,-11-54-181 0 0,0 1 1 0 0,0-1-1 0 0,0 0 1 0 0,1 1-1 0 0,-1-1 1 0 0,1 0-1 0 0,0-1 1 0 0,-1 1-1 0 0,1-1 1 0 0,1 1-1 0 0,-1-1 1 0 0,0 0-1 0 0,1 0 1 0 0,-1 0-1 0 0,1 0 0 0 0,-1-1 1 0 0,1 1-1 0 0,0-1 1 0 0,0 0-1 0 0,-1 0 1 0 0,1-1-1 0 0,0 1 1 0 0,0-1-1 0 0,0 0 1 0 0,0 0-1 0 0,0 0 1 0 0,0 0-1 0 0,0-1 1 0 0,3 0-49 0 0,1-2 59 0 0,0-1 0 0 0,-1 0 1 0 0,0 0-1 0 0,1 0 1 0 0,-1-1-1 0 0,-1 0 1 0 0,1 0-1 0 0,-1-1 1 0 0,0 0-1 0 0,0 0 0 0 0,-1 0 1 0 0,4-5-60 0 0,4-4 57 0 0,97-135 135 0 0,-71 108-130 0 0,-22 87-414 0 0,21 80 392 0 0,-36-121-37 0 0,0 1 0 0 0,1-1 0 0 0,-1 0 0 0 0,1 1 0 0 0,0-1-1 0 0,0-1 1 0 0,1 1 0 0 0,-1 0 0 0 0,1-1 0 0 0,0 1 0 0 0,-1-1 0 0 0,2 0 0 0 0,-1-1-1 0 0,0 1 1 0 0,0-1 0 0 0,1 0 0 0 0,0 0 0 0 0,-1 0 0 0 0,1 0 0 0 0,0-1-1 0 0,0 0 1 0 0,0 0 0 0 0,0 0 0 0 0,4 0-3 0 0,-2-2 25 0 0,0 1 0 0 0,0-1 0 0 0,1 0-1 0 0,-1-1 1 0 0,0 0 0 0 0,0 0 0 0 0,0 0 0 0 0,-1-1 0 0 0,1 0-1 0 0,0 0 1 0 0,-1-1 0 0 0,0 0 0 0 0,0 0 0 0 0,0 0 0 0 0,0-1-1 0 0,2-2-24 0 0,20-19 123 0 0,-2-2-1 0 0,-1 0 0 0 0,-1-2 0 0 0,-1-1 0 0 0,-1 0 0 0 0,3-11-122 0 0,22-29 108 0 0,-15 19-114 0 0,-1-1 1 0 0,-3-1 0 0 0,-2-2-1 0 0,-2 0 1 0 0,-4-2 0 0 0,-1 0-1 0 0,7-48 6 0 0,-14-7-70 0 0,-12 112 68 0 0,0 1 0 0 0,0-1 0 0 0,0 1 1 0 0,0-1-1 0 0,-1 1 0 0 0,1-1 0 0 0,0 1 1 0 0,0-1-1 0 0,-1 1 0 0 0,1-1 1 0 0,0 1-1 0 0,-1-1 0 0 0,1 1 0 0 0,0 0 1 0 0,-1-1-1 0 0,1 1 0 0 0,-1 0 0 0 0,1-1 1 0 0,-1 1-1 0 0,1 0 0 0 0,0-1 0 0 0,-1 1 1 0 0,1 0-1 0 0,-1 0 0 0 0,0 0 0 0 0,1-1 1 0 0,-1 1-1 0 0,1 0 0 0 0,-1 0 1 0 0,1 0-1 0 0,-1 0 0 0 0,1 0 0 0 0,-1 0 1 0 0,1 0-1 0 0,-1 0 0 0 0,0 0 0 0 0,1 0 1 0 0,-1 1-1 0 0,1-1 0 0 0,-1 0 0 0 0,1 0 1 0 0,-1 0-1 0 0,1 1 0 0 0,-1-1 1 0 0,1 0-1 0 0,-1 0 0 0 0,1 1 0 0 0,0-1 1 0 0,-1 1-1 0 0,1-1 0 0 0,-1 0 0 0 0,1 1 1 0 0,0-1-1 0 0,-1 1 0 0 0,1-1 0 0 0,0 1 2 0 0,-30 21-72 0 0,6 8 71 0 0,1 2-1 0 0,2 0 0 0 0,1 1 1 0 0,1 0-1 0 0,2 2 0 0 0,2 0 1 0 0,1 1-1 0 0,2 1 0 0 0,1 0 1 0 0,2 0-1 0 0,1 1 0 0 0,-1 35 2 0 0,5-54-3 0 0,2 0 0 0 0,0 0-1 0 0,1 0 1 0 0,1 0 0 0 0,1 0 0 0 0,0 0-1 0 0,1 0 1 0 0,2 0 0 0 0,0-1 0 0 0,0 1-1 0 0,2-1 1 0 0,0 0 0 0 0,2 0 0 0 0,0-1-1 0 0,0 0 1 0 0,2 0 0 0 0,0-1 0 0 0,2 1 3 0 0,-6-9-7 0 0,0-1 1 0 0,0 0 0 0 0,0 0-1 0 0,1 0 1 0 0,1-1 0 0 0,-1 0-1 0 0,1 0 1 0 0,0-1 0 0 0,0 0-1 0 0,0-1 1 0 0,1 1 0 0 0,-1-2-1 0 0,1 1 1 0 0,0-1 0 0 0,1-1 0 0 0,-1 1-1 0 0,0-1 1 0 0,1-1 0 0 0,5 0 6 0 0,-8-1-1 0 0,0-1 1 0 0,0 0-1 0 0,0 0 1 0 0,0-1-1 0 0,0 0 1 0 0,-1 0 0 0 0,1-1-1 0 0,-1 0 1 0 0,1 0-1 0 0,-1 0 1 0 0,0-1 0 0 0,0 0-1 0 0,0 0 1 0 0,-1 0-1 0 0,4-4 1 0 0,-5 5 3 0 0,24-22 16 0 0,-2-1 1 0 0,-1-1 0 0 0,-1-1 0 0 0,-1-1 0 0 0,-1-1 0 0 0,9-20-20 0 0,-22 37 5 0 0,26-39-19 0 0,-3 0 0 0 0,-2-2 0 0 0,-3-1 0 0 0,-1-2 0 0 0,-4 0 0 0 0,-2-1 0 0 0,-2-1 0 0 0,3-34 14 0 0,-17 35 42 0 0,-5 57-41 0 0,0 0 0 0 0,0-1 0 0 0,-1 1-1 0 0,1 0 1 0 0,0 0 0 0 0,-1 0 0 0 0,1 1 0 0 0,-1-1 0 0 0,1 0-1 0 0,-1 0 1 0 0,0 1 0 0 0,1-1 0 0 0,-1 1 0 0 0,0 0-1 0 0,1-1 1 0 0,-1 1 0 0 0,0 0 0 0 0,1 0 0 0 0,-1 0 0 0 0,0 0-1 0 0,1 0 1 0 0,-1 1 0 0 0,0-1 0 0 0,1 0 0 0 0,-1 1-1 0 0,0-1 1 0 0,1 1 0 0 0,-1 0 0 0 0,1-1 0 0 0,-1 1-1 0 0,1 0 1 0 0,-1 0 0 0 0,1 0 0 0 0,-1 0 0 0 0,1 0 0 0 0,-1 1-1 0 0,-12 10 9 0 0,-1 2 0 0 0,2 0 0 0 0,0 0 0 0 0,0 1 0 0 0,1 1 0 0 0,1 0 0 0 0,1 0 0 0 0,0 1 0 0 0,1 1 0 0 0,1-1 0 0 0,1 1 0 0 0,-4 16-9 0 0,0 1 46 0 0,2 1 0 0 0,1 0 0 0 0,3 0 1 0 0,0 1-1 0 0,2-1 0 0 0,2 1 0 0 0,2 0 0 0 0,1 0 1 0 0,1 0-47 0 0,51 238 270 0 0,-54-272-280 0 0,0 0 0 0 0,0-1 0 0 0,1 1 0 0 0,-1 0 0 0 0,1-1 0 0 0,0 1 0 0 0,-1-1 0 0 0,1 1 0 0 0,0 0 0 0 0,1-1 0 0 0,-1 0 0 0 0,0 1 0 0 0,1-1 0 0 0,-1 0 0 0 0,1 0 0 0 0,0 0 0 0 0,0 0 0 0 0,0 0 0 0 0,0 0 0 0 0,0 0 0 0 0,0 0 0 0 0,0-1 0 0 0,0 1 0 0 0,1-1 0 0 0,-1 0 0 0 0,1 0 0 0 0,-1 0 0 0 0,1 0 0 0 0,-1 0 0 0 0,1 0 0 0 0,0-1 0 0 0,-1 1 0 0 0,1-1 0 0 0,1 0 10 0 0,21-31-1727 0 0,-19 18-2731 0 0,-2 3-5680 0 0,-2 6-107 0 0</inkml:trace>
  <inkml:trace contextRef="#ctx0" brushRef="#br0" timeOffset="3262.544">2828 1086 232 0 0,'0'0'1606'0'0,"0"0"-653"0"0,0 0-278 0 0,0 0 41 0 0,0 0 195 0 0,0 0 199 0 0,0 0 118 0 0,0 0 67 0 0,0 0-8 0 0,0 0-35 0 0,0 0-61 0 0,0 0-105 0 0,0 0-118 0 0,8 1-83 0 0,85-2 3328 0 0,-81-3-4083 0 0,-1 0 0 0 0,0-1 0 0 0,-1 0 0 0 0,1-1 0 0 0,-1 0 0 0 0,0 0 0 0 0,0-1 0 0 0,-1-1 0 0 0,0 0 0 0 0,0 0 0 0 0,-1 0 0 0 0,0-1 0 0 0,-1 0-1 0 0,1-1 1 0 0,-2 0 0 0 0,0 0 0 0 0,0 0 0 0 0,0-1 0 0 0,-2 0 0 0 0,1 0 0 0 0,-1 0 0 0 0,-1-1 0 0 0,0 1 0 0 0,0-1 0 0 0,-1-8-130 0 0,-2 18-3 0 0,0 0 0 0 0,-1-1 1 0 0,1 1-1 0 0,-1 0 0 0 0,1 0 1 0 0,-1-1-1 0 0,0 1 0 0 0,0 0 1 0 0,0 0-1 0 0,0 0 0 0 0,-1 0 0 0 0,1 0 1 0 0,-1 0-1 0 0,1 0 0 0 0,-1 0 1 0 0,1 1-1 0 0,-1-1 0 0 0,0 1 0 0 0,0-1 1 0 0,0 1-1 0 0,0 0 0 0 0,0-1 1 0 0,0 1-1 0 0,0 0 0 0 0,0 0 1 0 0,-1 1-1 0 0,1-1 0 0 0,0 0 0 0 0,0 1 1 0 0,-1-1-1 0 0,1 1 0 0 0,-1 0 1 0 0,1 0-1 0 0,-1 0 3 0 0,-80 11-315 0 0,72-6 312 0 0,1 1 0 0 0,0 1 0 0 0,0 0-1 0 0,1 1 1 0 0,0-1 0 0 0,1 2 0 0 0,-1-1 0 0 0,2 1-1 0 0,-1 0 1 0 0,1 1 0 0 0,0 0 0 0 0,1 0 0 0 0,0 0-1 0 0,1 1 1 0 0,0 0 0 0 0,1 0 0 0 0,0 0 0 0 0,1 1-1 0 0,0-1 1 0 0,1 1 0 0 0,0 0 0 0 0,1 0-1 0 0,0-1 1 0 0,1 1 0 0 0,0 10 3 0 0,3-14 26 0 0,0-1-1 0 0,0 1 1 0 0,1-1-1 0 0,0 1 1 0 0,0-1-1 0 0,1 0 1 0 0,0-1-1 0 0,0 1 1 0 0,0-1-1 0 0,1 0 1 0 0,0 0-1 0 0,0-1 1 0 0,1 1-1 0 0,-1-1 1 0 0,1-1-1 0 0,0 1 1 0 0,1-1 0 0 0,-1-1-1 0 0,1 1 1 0 0,-1-1-1 0 0,1-1 1 0 0,0 1-1 0 0,0-1 1 0 0,0-1-1 0 0,1 1 1 0 0,-1-2-1 0 0,0 1 1 0 0,0-1-1 0 0,4 0-25 0 0,5 0-69 0 0,0 0 0 0 0,1-2-1 0 0,-1 0 1 0 0,0-1 0 0 0,0 0 0 0 0,0-1-1 0 0,0-2 1 0 0,-1 1 0 0 0,0-2 0 0 0,0 0-1 0 0,0-1 1 0 0,-1 0 0 0 0,-1-1 0 0 0,1-1-1 0 0,-1-1 1 0 0,-1 0 0 0 0,7-7 69 0 0,13-24-2720 0 0,-22 23-2071 0 0,-3 7-696 0 0,-3 4-3448 0 0</inkml:trace>
  <inkml:trace contextRef="#ctx0" brushRef="#br0" timeOffset="3901.915">3448 887 3513 0 0,'0'0'1456'0'0,"0"0"-376"0"0,0 0 7 0 0,0 0 352 0 0,0 0 351 0 0,0 0 165 0 0,0 0-160 0 0,0 0-293 0 0,0 0-233 0 0,0 0-218 0 0,0 0-204 0 0,0 0-168 0 0,0 0-132 0 0,-1 19-110 0 0,-14 117 426 0 0,11-1-366 0 0,5-132-465 0 0,0 0-1 0 0,-1 0 1 0 0,1-1-1 0 0,1 1 1 0 0,-1-1-1 0 0,0 1 1 0 0,1 0 0 0 0,-1-1-1 0 0,1 0 1 0 0,0 1-1 0 0,-1-1 1 0 0,1 0-1 0 0,0 0 1 0 0,1 0-1 0 0,-1 0 1 0 0,0-1-1 0 0,0 1 1 0 0,1 0-1 0 0,-1-1 1 0 0,1 0-1 0 0,-1 0 1 0 0,1 1-1 0 0,0-1 1 0 0,0-1-1 0 0,-1 1 1 0 0,1 0-1 0 0,0-1 1 0 0,0 1-1 0 0,0-1 1 0 0,0 0 0 0 0,-1 0-1 0 0,1 0 1 0 0,0 0-1 0 0,0-1 1 0 0,0 1-1 0 0,0-1 1 0 0,-1 0-1 0 0,1 0 1 0 0,0 0-1 0 0,0 0 1 0 0,-1 0-1 0 0,1 0 1 0 0,-1-1-1 0 0,2 0-31 0 0,16-18 204 0 0,0 0-1 0 0,-1-1 0 0 0,-1-1 1 0 0,-1 0-1 0 0,-1-2 0 0 0,-2 0 0 0 0,0 0 1 0 0,-1-1-1 0 0,1-7-203 0 0,40-69 271 0 0,32-23 192 0 0,-84 185-153 0 0,-3-9-260 0 0,3 0 0 0 0,1 0-1 0 0,3-1 1 0 0,8 30-50 0 0,44 121 7 0 0,-45-158 7 0 0,-3 1 0 0 0,-1 0 0 0 0,-2 0 0 0 0,-2 1 0 0 0,-3-1 0 0 0,-1 27-14 0 0,-2-67 0 0 0,1 0 1 0 0,-1 0 0 0 0,0-1-1 0 0,0 1 1 0 0,-1 0-1 0 0,1-1 1 0 0,-1 1 0 0 0,0-1-1 0 0,0 1 1 0 0,-1-1-1 0 0,1 0 1 0 0,-1 0 0 0 0,0 0-1 0 0,0 0 1 0 0,0-1 0 0 0,-1 1-1 0 0,1-1 1 0 0,-1 0-1 0 0,0 0 1 0 0,0 0 0 0 0,0 0-1 0 0,0-1 1 0 0,0 1 0 0 0,-1-1-1 0 0,1 0 1 0 0,-1-1-1 0 0,-3 2 0 0 0,-131 14 116 0 0,136-17-111 0 0,-1 0 0 0 0,1-1 0 0 0,-1 1 0 0 0,1-1 0 0 0,-1 0 0 0 0,1 1 0 0 0,-1-1 0 0 0,1-1 0 0 0,0 1 1 0 0,0 0-1 0 0,-1-1 0 0 0,1 0 0 0 0,0 0 0 0 0,1 0 0 0 0,-1 0 0 0 0,0 0 0 0 0,0 0 0 0 0,1-1 0 0 0,0 1 0 0 0,-1-1 0 0 0,1 0 1 0 0,0 0-1 0 0,0 0 0 0 0,0 0 0 0 0,1 0 0 0 0,-1 0 0 0 0,1 0 0 0 0,0 0 0 0 0,0-1 0 0 0,0 1 0 0 0,0-1 0 0 0,0 1 1 0 0,1-1-6 0 0,-2-5 14 0 0,1 0 0 0 0,1 0 0 0 0,-1 0 1 0 0,1 0-1 0 0,1 0 0 0 0,0 0 0 0 0,0 0 0 0 0,1 0 1 0 0,0 1-1 0 0,1-1 0 0 0,-1 1 0 0 0,4-6-14 0 0,12-18 44 0 0,2 1 0 0 0,1 1-1 0 0,1 0 1 0 0,1 2-1 0 0,2 1 1 0 0,20-17-44 0 0,56-65-88 0 0,-72 80 147 0 0,-9 9-2125 0 0,-8 6-3549 0 0,-10 11-4627 0 0</inkml:trace>
  <inkml:trace contextRef="#ctx0" brushRef="#br0" timeOffset="6140.88">4606 1042 4401 0 0,'0'0'1106'0'0,"0"0"-341"0"0,0 0-132 0 0,0 0 232 0 0,0 0 332 0 0,0 0 177 0 0,0 0-7 0 0,0 0-79 0 0,0 0-77 0 0,0 0-56 0 0,0 0-135 0 0,0 0-172 0 0,0 0-169 0 0,13-9-125 0 0,41-28-52 0 0,-44 29-244 0 0,0 0 0 0 0,0-1 0 0 0,-1 0-1 0 0,0-1 1 0 0,-1 0 0 0 0,0 0 0 0 0,0-1 0 0 0,3-7-258 0 0,4-5 354 0 0,26-47 1424 0 0,-37 108-646 0 0,-4 615 297 0 0,0-634-1395 0 0,-1 1 0 0 0,-1 0 0 0 0,0-1 0 0 0,-2 1 0 0 0,0-1 0 0 0,-1 0 0 0 0,-1 0 0 0 0,0 0 0 0 0,-2-1 0 0 0,0 0 0 0 0,-2 1-34 0 0,10-18 12 0 0,0 0-1 0 0,0 0 1 0 0,-1-1 0 0 0,1 1-1 0 0,0 0 1 0 0,-1 0 0 0 0,1 0-1 0 0,-1-1 1 0 0,1 1 0 0 0,-1 0-1 0 0,1-1 1 0 0,-1 1 0 0 0,0 0-1 0 0,1-1 1 0 0,-1 1 0 0 0,0-1-1 0 0,0 1 1 0 0,1-1 0 0 0,-1 1-1 0 0,0-1 1 0 0,0 0 0 0 0,1 1 0 0 0,-1-1-1 0 0,0 0 1 0 0,0 0 0 0 0,0 1-1 0 0,0-1 1 0 0,0 0 0 0 0,0 0-1 0 0,1 0 1 0 0,-1 0 0 0 0,0 0-1 0 0,0 0 1 0 0,0 0 0 0 0,0 0-1 0 0,0-1 1 0 0,1 1 0 0 0,-1 0-1 0 0,0-1 1 0 0,0 1 0 0 0,0 0-1 0 0,0-1 1 0 0,1 1 0 0 0,-1-1-1 0 0,0 1 1 0 0,1-1 0 0 0,-1 1 0 0 0,0-1-1 0 0,1 0 1 0 0,-1 1 0 0 0,1-1-1 0 0,-1 0 1 0 0,1 1 0 0 0,-1-1-1 0 0,0-1-11 0 0,-19-47 211 0 0,20 21-195 0 0,0 0-1 0 0,2 0 1 0 0,1 1 0 0 0,2-1-1 0 0,0 1 1 0 0,2 0-1 0 0,1 1 1 0 0,1-1-1 0 0,1 1 1 0 0,1 1-1 0 0,1 0 1 0 0,7-7-16 0 0,-13 19 5 0 0,14-30-5 0 0,2 0 0 0 0,2 2-1 0 0,1 1 1 0 0,3 1 0 0 0,1 1-1 0 0,1 2 1 0 0,2 1 0 0 0,2 1-1 0 0,1 2 1 0 0,1 2 0 0 0,2 1-1 0 0,36-21 1 0 0,-63 43-2 0 0,1 1-1 0 0,0 1 0 0 0,0 0 0 0 0,0 0 1 0 0,0 1-1 0 0,1 1 0 0 0,0 0 0 0 0,-1 1 0 0 0,1 0 1 0 0,0 1-1 0 0,0 0 0 0 0,12 1 3 0 0,-21 3 3 0 0,0-1 0 0 0,-1 1 0 0 0,1 0 1 0 0,-1 0-1 0 0,0 0 0 0 0,0 0 0 0 0,0 1 0 0 0,0-1 0 0 0,0 1 0 0 0,-1-1 0 0 0,1 1 0 0 0,-1 0 0 0 0,0 0 0 0 0,0 0 1 0 0,-1 1-1 0 0,1-1 0 0 0,-1 0 0 0 0,0 0 0 0 0,0 1 0 0 0,-1-1 0 0 0,1 1 0 0 0,-1-1 0 0 0,0 1 0 0 0,0-1 1 0 0,0 1-1 0 0,-1-1 0 0 0,1 1 0 0 0,-1-1 0 0 0,0 0 0 0 0,-1 1 0 0 0,1 0-3 0 0,-5 15 23 0 0,-1 1 0 0 0,-1-1 1 0 0,-1 0-1 0 0,0 0 0 0 0,-2-1 0 0 0,0-1 0 0 0,-1 0 0 0 0,-1 0 1 0 0,0-1-1 0 0,-2-1 0 0 0,-4 4-23 0 0,-2 4 13 0 0,-1-1 0 0 0,-2-1 0 0 0,0 0 0 0 0,-1-2 0 0 0,-1-1 0 0 0,-1-1 0 0 0,0-2 0 0 0,-15 7-13 0 0,36-20-23 0 0,0-1 1 0 0,0 1-1 0 0,0-1 1 0 0,0 0-1 0 0,-1-1 0 0 0,1 1 1 0 0,0-1-1 0 0,-1 0 1 0 0,1-1-1 0 0,-1 0 0 0 0,1 0 1 0 0,-1 0-1 0 0,1-1 1 0 0,-1 0-1 0 0,1 0 0 0 0,-4-1 23 0 0,8-1-233 0 0,-1 0-1 0 0,1 0 0 0 0,0-1 0 0 0,0 1 0 0 0,1 0 0 0 0,-1-1 0 0 0,0 1 0 0 0,1-1 0 0 0,0 1 0 0 0,0-1 0 0 0,0 0 0 0 0,1 0 0 0 0,-1 1 0 0 0,1-1 0 0 0,0 0 0 0 0,0 0 0 0 0,0 0 0 0 0,0 1 0 0 0,0-1 0 0 0,1 0 0 0 0,0 0 0 0 0,0 1 0 0 0,0-1 0 0 0,0 1 0 0 0,1-1 0 0 0,-1 1 1 0 0,1-1-1 0 0,0 1 0 0 0,0 0 0 0 0,1-1 234 0 0,9-13-4201 0 0,-4 5-1795 0 0,1 4-3985 0 0</inkml:trace>
  <inkml:trace contextRef="#ctx0" brushRef="#br0" timeOffset="6916.888">5230 1288 5857 0 0,'0'0'2578'0'0,"0"0"-276"0"0,0 0-184 0 0,0 0-138 0 0,0 0-183 0 0,0 0-225 0 0,0 0-269 0 0,0 0-246 0 0,31-10-195 0 0,96-34-163 0 0,-48 0 395 0 0,-61 28-808 0 0,6-4-64 0 0,-1-1 0 0 0,-1-1 0 0 0,-1-1 0 0 0,-1-1 0 0 0,0-1 0 0 0,-3 0-1 0 0,0-2 1 0 0,-1 0 0 0 0,-2 0 0 0 0,1-4-222 0 0,-10 18 26 0 0,-1 0-1 0 0,0 0 0 0 0,0 0 1 0 0,-2 0-1 0 0,0 0 0 0 0,0-1 1 0 0,-1 1-1 0 0,-1-1 0 0 0,0 1 1 0 0,-1-1-26 0 0,1 11-4 0 0,0 1 1 0 0,-1-1 0 0 0,0 1 0 0 0,1 0-1 0 0,-1-1 1 0 0,0 1 0 0 0,0 0 0 0 0,0 0-1 0 0,0 0 1 0 0,-1-1 0 0 0,1 1 0 0 0,-1 1 0 0 0,1-1-1 0 0,-1 0 1 0 0,0 0 0 0 0,1 0 0 0 0,-1 1-1 0 0,0-1 1 0 0,0 1 0 0 0,0 0 0 0 0,0-1-1 0 0,-1 1 1 0 0,1 0 0 0 0,0 0 0 0 0,0 0-1 0 0,-1 1 1 0 0,1-1 0 0 0,0 0 0 0 0,-1 1 0 0 0,1 0-1 0 0,-1-1 1 0 0,1 1 0 0 0,-1 0 0 0 0,1 0-1 0 0,-2 1 4 0 0,-84 19-207 0 0,82-19 202 0 0,1 1-1 0 0,0 0 0 0 0,0 0 0 0 0,0 1 0 0 0,0-1 0 0 0,0 1 1 0 0,0 0-1 0 0,1 1 0 0 0,0-1 0 0 0,-1 1 0 0 0,1 0 0 0 0,1 0 0 0 0,-1 0 1 0 0,0 0-1 0 0,1 1 0 0 0,0-1 0 0 0,0 1 0 0 0,0 0 0 0 0,1 0 1 0 0,0 0-1 0 0,0 0 0 0 0,0 1 0 0 0,0-1 0 0 0,1 0 0 0 0,0 1 0 0 0,0 2 6 0 0,3-5 2 0 0,1 0 0 0 0,0 0 0 0 0,0 0-1 0 0,0 0 1 0 0,0-1 0 0 0,0 1 0 0 0,1-1-1 0 0,-1 0 1 0 0,1 0 0 0 0,0 0 0 0 0,-1 0-1 0 0,1-1 1 0 0,0 1 0 0 0,0-1 0 0 0,0 0 0 0 0,0 0-1 0 0,0-1 1 0 0,0 1 0 0 0,0-1 0 0 0,1 0-1 0 0,1 0-1 0 0,-4 0 3 0 0,293 19 272 0 0,-293-19-266 0 0,0 0-1 0 0,0 1 1 0 0,1-1-1 0 0,-1 1 0 0 0,0-1 1 0 0,0 1-1 0 0,0 0 1 0 0,0 0-1 0 0,0 0 1 0 0,0 0-1 0 0,0 0 1 0 0,-1 1-1 0 0,1-1 0 0 0,0 0 1 0 0,-1 1-1 0 0,1 0 1 0 0,0-1-1 0 0,-1 1 1 0 0,0 0-1 0 0,1 0 1 0 0,-1-1-1 0 0,0 1 1 0 0,0 0-1 0 0,0 0 0 0 0,0 0 1 0 0,-1 1-1 0 0,1-1 1 0 0,-1 0-1 0 0,1 0 1 0 0,-1 0-1 0 0,1 0 1 0 0,-1 1-1 0 0,0-1 1 0 0,0 0-1 0 0,0 0 0 0 0,-1 0 1 0 0,1 1-1 0 0,0-1 1 0 0,-1 0-1 0 0,0 1-8 0 0,-39 82 413 0 0,20-61-314 0 0,11-13-77 0 0,0 0 0 0 0,0 1 0 0 0,1 0-1 0 0,1 0 1 0 0,0 1 0 0 0,0 0-1 0 0,2 0 1 0 0,-1 0 0 0 0,0 7-22 0 0,5-19-28 0 0,1 0 1 0 0,0 0 0 0 0,0 0 0 0 0,-1 0-1 0 0,1 0 1 0 0,0 0 0 0 0,0 0-1 0 0,0 0 1 0 0,0 0 0 0 0,0 0 0 0 0,0 0-1 0 0,0 0 1 0 0,1 0 0 0 0,-1 0-1 0 0,0 0 1 0 0,0 0 0 0 0,1 0 0 0 0,-1 0-1 0 0,1 0 1 0 0,-1 0 0 0 0,1-1-1 0 0,-1 1 1 0 0,1 0 0 0 0,-1 0 0 0 0,1 0-1 0 0,0-1 1 0 0,0 1 0 0 0,-1 0-1 0 0,1 0 1 0 0,0-1 0 0 0,0 1 0 0 0,0-1-1 0 0,0 1 1 0 0,0-1 0 0 0,0 1-1 0 0,-1-1 1 0 0,1 0 0 0 0,0 1 0 0 0,0-1-1 0 0,0 0 1 0 0,0 0 0 0 0,1 0-1 0 0,-1 0 1 0 0,0 0 0 0 0,0 0 0 0 0,0 0-1 0 0,0 0 1 0 0,0 0 0 0 0,0 0-1 0 0,0 0 1 0 0,0-1 27 0 0,55-16-2912 0 0,97-90-12731 0 0,-121 82 11125 0 0,7-5 2318 0 0,76-64 2183 0 0,-107 88-890 0 0,3 0 6861 0 0,-8 9 1580 0 0,-9 5-5635 0 0,-16 19 256 0 0,14-21-1877 0 0,1 1-1 0 0,-1 0 0 0 0,2 0 1 0 0,-1 1-1 0 0,1 0 0 0 0,0 0 1 0 0,1 1-1 0 0,-1-1 0 0 0,2 1 1 0 0,-1 0-1 0 0,2 0 0 0 0,-1 1 1 0 0,1 0-1 0 0,0-1 0 0 0,1 1 1 0 0,0 0-1 0 0,1 0 1 0 0,0 0-1 0 0,0 0 0 0 0,1 0 1 0 0,1 0-1 0 0,0 1-277 0 0,1-7 90 0 0,1-1 0 0 0,0 1 0 0 0,0 0 0 0 0,0-1 0 0 0,1 1 1 0 0,-1-1-1 0 0,1 0 0 0 0,0 0 0 0 0,0-1 0 0 0,0 1 0 0 0,0-1 0 0 0,0 0 0 0 0,1 0 0 0 0,-1 0 1 0 0,1 0-1 0 0,-1-1 0 0 0,1 0 0 0 0,0 0 0 0 0,-1 0 0 0 0,1-1 0 0 0,0 1 0 0 0,0-1 0 0 0,-1 0 1 0 0,1 0-1 0 0,0-1 0 0 0,0 0 0 0 0,-1 1 0 0 0,1-2 0 0 0,0 1 0 0 0,3-2-90 0 0,0-1 60 0 0,0 0 1 0 0,0-1-1 0 0,-1 0 0 0 0,0 0 0 0 0,0-1 0 0 0,0 1 1 0 0,-1-2-1 0 0,1 1 0 0 0,-2-1 0 0 0,1 0 0 0 0,-1 0 1 0 0,0 0-1 0 0,0-1 0 0 0,-1 0 0 0 0,0 0 0 0 0,0 0 0 0 0,-1-1 1 0 0,0 1-1 0 0,0-1 0 0 0,-1 1 0 0 0,-1-1 0 0 0,1 0 1 0 0,-1 0-1 0 0,-1 0 0 0 0,1 0 0 0 0,-2 0 0 0 0,1 0 1 0 0,-1 1-1 0 0,-1-4-60 0 0,1 7-48 0 0,0 0 0 0 0,0 0 0 0 0,-1 0 1 0 0,0 1-1 0 0,0-1 0 0 0,0 0 0 0 0,-1 1 1 0 0,1 0-1 0 0,-1-1 0 0 0,0 1 0 0 0,0 0 0 0 0,0 0 1 0 0,-1 1-1 0 0,0-1 0 0 0,1 1 0 0 0,-1-1 0 0 0,0 1 1 0 0,-1 0-1 0 0,1 1 0 0 0,0-1 0 0 0,-1 1 1 0 0,0 0-1 0 0,1 0 0 0 0,-2 0 48 0 0,-2 1-716 0 0,-18-1-2164 0 0,11 6-4478 0 0,9 3-4438 0 0</inkml:trace>
  <inkml:trace contextRef="#ctx0" brushRef="#br0" timeOffset="7588.66">6727 287 10242 0 0,'0'0'2998'0'0,"0"0"-1706"0"0,0 0-639 0 0,0 0 61 0 0,0 0 228 0 0,0 0 224 0 0,0 0 26 0 0,0 0-132 0 0,0 0-121 0 0,0 0-120 0 0,0 0-83 0 0,0 0-67 0 0,1 24-61 0 0,7 154 658 0 0,-8-169-1198 0 0,3 67 189 0 0,-2-1 1 0 0,-4 1-1 0 0,-4-1 1 0 0,-3 7-258 0 0,2-33 22 0 0,7-35-13 0 0,-1 0 0 0 0,-1 0-1 0 0,0 0 1 0 0,0 0 0 0 0,-2-1 0 0 0,1 1 0 0 0,-2-1 0 0 0,0 0-1 0 0,0 0 1 0 0,-3 2-9 0 0,8-41 104 0 0,10 8-115 0 0,0 1 0 0 0,1 1 0 0 0,1 0 0 0 0,0 0 1 0 0,2 1-1 0 0,-1 0 0 0 0,2 1 0 0 0,0 1 0 0 0,11-8 11 0 0,-14 9-22 0 0,1 1 1 0 0,0 1 0 0 0,1 0 0 0 0,0 1-1 0 0,1 0 1 0 0,0 1 0 0 0,0 0 0 0 0,0 1-1 0 0,1 1 1 0 0,0 0 0 0 0,1 1 0 0 0,-1 1-1 0 0,1 0 1 0 0,0 1 0 0 0,10 0 21 0 0,-23 2-3 0 0,0 1-1 0 0,1 0 1 0 0,-1-1 0 0 0,1 1-1 0 0,-1 0 1 0 0,0 0 0 0 0,1 1-1 0 0,-1-1 1 0 0,1 1 0 0 0,-1 0-1 0 0,0 0 1 0 0,0 0 0 0 0,1 0-1 0 0,-1 0 1 0 0,0 1 0 0 0,0-1-1 0 0,0 1 1 0 0,-1 0 0 0 0,1 0-1 0 0,0 0 1 0 0,0 0 0 0 0,-1 0-1 0 0,0 1 1 0 0,1-1 0 0 0,-1 1-1 0 0,0 0 1 0 0,0-1 0 0 0,0 1-1 0 0,-1 0 1 0 0,1 0 0 0 0,-1 0-1 0 0,0 1 1 0 0,1-1 0 0 0,-1 0-1 0 0,-1 0 1 0 0,1 1 0 0 0,0-1-1 0 0,-1 2 4 0 0,0 4 6 0 0,0 0 0 0 0,-1 0 0 0 0,0-1 0 0 0,-1 1 0 0 0,0 0 0 0 0,0-1 0 0 0,0 0 0 0 0,-1 1 0 0 0,-1-1 0 0 0,0 0 0 0 0,0 0-1 0 0,0-1 1 0 0,-1 1 0 0 0,0-1 0 0 0,0 0 0 0 0,-1 0 0 0 0,0-1 0 0 0,0 0 0 0 0,0 0 0 0 0,-3 1-6 0 0,-6 5 37 0 0,-1 0 0 0 0,0-1 0 0 0,-1-1 1 0 0,0-1-1 0 0,-1 0 0 0 0,0-1 0 0 0,0-1 0 0 0,-12 3-37 0 0,-95 15 182 0 0,120-25-212 0 0,3 1-4 0 0,1 0 0 0 0,-1-1 0 0 0,1 0 1 0 0,-1 1-1 0 0,0-1 0 0 0,1 0 0 0 0,-1 1 0 0 0,0-1 0 0 0,1 0 0 0 0,-1 0 1 0 0,1-1-1 0 0,-1 1 0 0 0,0 0 0 0 0,1 0 0 0 0,-1-1 0 0 0,1 1 0 0 0,-1-1 1 0 0,1 1-1 0 0,-1-1 0 0 0,1 0 0 0 0,-1 0 0 0 0,1 1 0 0 0,-1-1 1 0 0,1 0-1 0 0,0 0 0 0 0,0 0 0 0 0,-1-1 0 0 0,1 1 0 0 0,0 0 0 0 0,0 0 1 0 0,0-1-1 0 0,0 1 0 0 0,1 0 0 0 0,-1-1 0 0 0,0 1 0 0 0,0-1 1 0 0,1 1-1 0 0,-1-1 0 0 0,1 1 0 0 0,0-1 0 0 0,-1 0 0 0 0,1 1 0 0 0,0-1 1 0 0,0 1-1 0 0,0-1 0 0 0,0 0 0 0 0,0 1 0 0 0,0-1 0 0 0,1 0 34 0 0,23-43-3826 0 0,2 18-1752 0 0,-11 13-1029 0 0,-3 1-2355 0 0</inkml:trace>
  <inkml:trace contextRef="#ctx0" brushRef="#br0" timeOffset="7833.886">7283 202 15883 0 0,'0'0'1495'0'0,"0"0"-477"0"0,0 0-183 0 0,0 0 102 0 0,0 0 118 0 0,0 0 55 0 0,0 0-46 0 0,0 0-130 0 0,0 0-154 0 0,0 0-133 0 0,3 36-105 0 0,10 116-94 0 0,-21-1 512 0 0,0-99-727 0 0,-44 312 171 0 0,41-198-1503 0 0,20-174-1062 0 0,3-20-3368 0 0,-6 9-5068 0 0,-3 11 1638 0 0</inkml:trace>
  <inkml:trace contextRef="#ctx0" brushRef="#br0" timeOffset="8170.744">7386 946 3689 0 0,'0'0'2955'0'0,"0"0"-901"0"0,0 0-258 0 0,0 0 101 0 0,0 0 15 0 0,0 0-138 0 0,0 0-183 0 0,0 0-184 0 0,0 0-146 0 0,0 0-94 0 0,0 0-123 0 0,32 14-142 0 0,103 42-135 0 0,-133-54-728 0 0,1-1 0 0 0,-1 1 0 0 0,1-1 1 0 0,-1 0-1 0 0,1 0 0 0 0,0 0 0 0 0,0 0 0 0 0,-1 0 1 0 0,1-1-1 0 0,0 1 0 0 0,0-1 0 0 0,0 1 0 0 0,0-1 1 0 0,0 0-1 0 0,0 0 0 0 0,0-1 0 0 0,-1 1 1 0 0,1-1-1 0 0,0 1 0 0 0,0-1 0 0 0,0 0 0 0 0,-1 0 1 0 0,1 0-40 0 0,6-3 170 0 0,-4 3-126 0 0,0-1-1 0 0,0 0 1 0 0,0 0 0 0 0,0 0-1 0 0,0 0 1 0 0,0-1-1 0 0,0 0 1 0 0,-1 0 0 0 0,1 0-1 0 0,-1 0 1 0 0,0-1 0 0 0,0 0-1 0 0,0 0 1 0 0,-1 0-1 0 0,1 0 1 0 0,-1-1 0 0 0,0 1-1 0 0,0-1 1 0 0,-1 0 0 0 0,1 1-1 0 0,-1-1 1 0 0,0-1-1 0 0,0 1 1 0 0,-1 0 0 0 0,1 0-1 0 0,-1-1 1 0 0,-1 1 0 0 0,1 0-1 0 0,-1-1 1 0 0,0 1-1 0 0,0-1 1 0 0,0 1 0 0 0,-1-1-1 0 0,1 1 1 0 0,-2 0 0 0 0,1-1-1 0 0,0 1 1 0 0,-2-4-44 0 0,-2 6-5 0 0,1-1 1 0 0,0 1 0 0 0,0 0 0 0 0,-1 0-1 0 0,0 1 1 0 0,1-1 0 0 0,-1 1 0 0 0,0 0-1 0 0,0 1 1 0 0,0-1 0 0 0,-1 1 0 0 0,1 0-1 0 0,0 0 1 0 0,0 0 0 0 0,-1 1-1 0 0,1 0 1 0 0,0 0 0 0 0,-1 0 0 0 0,1 1-1 0 0,0 0 1 0 0,-1 0 0 0 0,1 0 0 0 0,0 1-1 0 0,0-1 1 0 0,0 1 0 0 0,0 0 0 0 0,0 1-1 0 0,1-1 1 0 0,-1 1 0 0 0,1 0-1 0 0,-1 0 1 0 0,1 0 0 0 0,0 1 0 0 0,0 0-1 0 0,-3 3 5 0 0,-1-1-19 0 0,0 1 0 0 0,0 0 0 0 0,0 0 0 0 0,1 0-1 0 0,0 1 1 0 0,1 0 0 0 0,0 1 0 0 0,0-1-1 0 0,0 1 1 0 0,1 0 0 0 0,1 1 0 0 0,0-1 0 0 0,0 1-1 0 0,0 0 1 0 0,2 0 0 0 0,-1 0 0 0 0,1 0-1 0 0,0 0 1 0 0,1 1 0 0 0,1-1 0 0 0,-1 0 0 0 0,2 1 19 0 0,2-4-88 0 0,1-1 0 0 0,0 0 0 0 0,0-1 0 0 0,0 1 1 0 0,1-1-1 0 0,0 0 0 0 0,0 0 0 0 0,0 0 0 0 0,1-1 1 0 0,-1 1-1 0 0,1-1 0 0 0,0-1 0 0 0,0 1 0 0 0,1-1 1 0 0,-1 0-1 0 0,1-1 0 0 0,0 1 0 0 0,-1-1 1 0 0,1-1-1 0 0,0 1 0 0 0,0-1 0 0 0,0 0 0 0 0,0-1 1 0 0,7 0 87 0 0,92 1-4255 0 0,-71-4-31 0 0,-2-2-3390 0 0,-16 2-374 0 0</inkml:trace>
  <inkml:trace contextRef="#ctx0" brushRef="#br0" timeOffset="8622.808">7942 1071 10338 0 0,'0'0'1923'0'0,"0"0"-581"0"0,0 0-227 0 0,0 0-108 0 0,0 0-64 0 0,0 0-91 0 0,0 0-112 0 0,0 0-83 0 0,0 0-10 0 0,0 0-3 0 0,0 0-14 0 0,0 0-9 0 0,0 0-39 0 0,-4 18-28 0 0,-11 56-4 0 0,15-73-520 0 0,0 0 0 0 0,0-1 0 0 0,0 1 0 0 0,0 0 0 0 0,0-1 0 0 0,0 1 0 0 0,0 0 1 0 0,0-1-1 0 0,1 1 0 0 0,-1 0 0 0 0,0-1 0 0 0,0 1 0 0 0,1 0 0 0 0,-1-1 0 0 0,0 1 0 0 0,1-1 0 0 0,-1 1 0 0 0,1 0 0 0 0,-1-1 0 0 0,1 1 0 0 0,-1-1 1 0 0,1 0-1 0 0,-1 1 0 0 0,1-1 0 0 0,-1 1 0 0 0,1-1 0 0 0,0 0 0 0 0,-1 1 0 0 0,1-1 0 0 0,0 0 0 0 0,-1 0 0 0 0,1 1 0 0 0,0-1 0 0 0,-1 0 1 0 0,1 0-1 0 0,0 0 0 0 0,-1 0 0 0 0,1 0 0 0 0,0 0 0 0 0,0 0 0 0 0,-1 0 0 0 0,1 0 0 0 0,0 0 0 0 0,-1 0 0 0 0,1-1 0 0 0,0 1 0 0 0,-1 0 0 0 0,1 0 1 0 0,0-1-1 0 0,-1 1 0 0 0,1 0 0 0 0,-1-1 0 0 0,1 1 0 0 0,-1-1 0 0 0,1 1 0 0 0,-1-1 0 0 0,1 1 0 0 0,-1-1 0 0 0,1 1 0 0 0,-1-1 0 0 0,1 1 0 0 0,-1-1 1 0 0,0 0-1 0 0,1 1 0 0 0,-1-1 0 0 0,0 0 0 0 0,0 1 0 0 0,1-1 0 0 0,-1 0 0 0 0,0 0-30 0 0,0 1 42 0 0,223-195 2028 0 0,-219 191-2061 0 0,11-11 3 0 0,2 0-1 0 0,0 2 0 0 0,1 0 1 0 0,0 0-1 0 0,1 2 0 0 0,17-8-11 0 0,-32 46-32 0 0,-53 92 152 0 0,48-117-117 0 0,1-1-1 0 0,0 1 1 0 0,0-1-1 0 0,-1 1 1 0 0,1-1-1 0 0,0 1 1 0 0,0-1-1 0 0,1 1 1 0 0,-1-1-1 0 0,0 1 1 0 0,0-1-1 0 0,1 1 1 0 0,-1-1-1 0 0,1 1 1 0 0,-1-1-1 0 0,1 0 1 0 0,0 1-1 0 0,-1-1 1 0 0,1 0-1 0 0,0 1 1 0 0,0-1-1 0 0,0 0 1 0 0,0 0-1 0 0,0 0 1 0 0,0 0-1 0 0,0 0 1 0 0,1 0-1 0 0,-1 0 1 0 0,0 0 0 0 0,1 0-1 0 0,-1-1 1 0 0,0 1-1 0 0,1-1 1 0 0,-1 1-1 0 0,1-1 1 0 0,-1 1-1 0 0,0-1 1 0 0,1 0-1 0 0,-1 1 1 0 0,1-1-1 0 0,0 0 1 0 0,-1 0-1 0 0,1 0 1 0 0,-1 0-1 0 0,1-1 1 0 0,-1 1-1 0 0,1 0 1 0 0,-1-1-1 0 0,1 1 1 0 0,-1-1-1 0 0,2 0-2 0 0,122-36 71 0 0,-108 31-71 0 0,0 0 11 0 0,-1 0 0 0 0,1 2-1 0 0,0-1 1 0 0,0 2-1 0 0,0 0 1 0 0,1 2 0 0 0,-1-1-1 0 0,16 2-10 0 0,-31 2 8 0 0,1 0 0 0 0,0 1 0 0 0,-1-1 0 0 0,0 0 0 0 0,1 1 0 0 0,-1 0-1 0 0,0-1 1 0 0,0 1 0 0 0,0 0 0 0 0,-1 0 0 0 0,1 0 0 0 0,-1 0 0 0 0,0 0 0 0 0,1 0-1 0 0,-1 1 1 0 0,-1-1 0 0 0,1 0 0 0 0,0 1 0 0 0,-1-1 0 0 0,0 0 0 0 0,0 1-1 0 0,0-1 1 0 0,0 1 0 0 0,0-1 0 0 0,-1 0 0 0 0,1 1 0 0 0,-1-1 0 0 0,0 0 0 0 0,0 1-8 0 0,0 11 54 0 0,0 99 35 0 0,2-111-106 0 0,0-1-1 0 0,0 1 0 0 0,1-1 0 0 0,-1 0 1 0 0,1 1-1 0 0,-1-1 0 0 0,1 0 0 0 0,0 0 1 0 0,0 0-1 0 0,0 0 0 0 0,0 0 0 0 0,0 0 1 0 0,0-1-1 0 0,0 1 0 0 0,1-1 0 0 0,-1 1 1 0 0,1-1-1 0 0,-1 0 0 0 0,1 0 0 0 0,-1 0 1 0 0,1 0-1 0 0,0-1 0 0 0,0 1 0 0 0,-1-1 1 0 0,1 1-1 0 0,0-1 0 0 0,0 0 0 0 0,-1 0 1 0 0,1 0-1 0 0,1-1 18 0 0,49-12-6234 0 0,-42 7-1345 0 0,-1-1-4755 0 0</inkml:trace>
  <inkml:trace contextRef="#ctx0" brushRef="#br0" timeOffset="10603.795">0 1605 2601 0 0,'0'0'324'0'0,"0"0"234"0"0,0 0 709 0 0,0 0 478 0 0,0 0 246 0 0,0 0-31 0 0,0 0-282 0 0,0 0-250 0 0,0 0-206 0 0,32 2-178 0 0,103 8-153 0 0,9-7 1123 0 0,361-36 1852 0 0,-21 14-2315 0 0,-108 26-1060 0 0,18-7 45 0 0,24-14 26 0 0,-81 10-217 0 0,1026 0 72 0 0,-875 26-410 0 0,290-14 42 0 0,-204 2 184 0 0,-115-9-61 0 0,96-20-92 0 0,49-6-14 0 0,-121-16 34 0 0,-270 24 281 0 0,105 8-381 0 0,-221 17 172 0 0,17-5 738 0 0,-114-3-877 0 0,0 0 24 0 0,0 0-18 0 0,0 0-6 0 0,0 0-5 0 0,0 0-33 0 0,0 0 24 0 0,0 0 18 0 0,0 0 6 0 0,0 0 9 0 0,0 0-7 0 0,0 0-17 0 0,0 0-1 0 0,-17 5-1222 0 0,0-6-5029 0 0,11 1-1192 0 0,2 0-5078 0 0</inkml:trace>
  <inkml:trace contextRef="#ctx0" brushRef="#br0" timeOffset="11967.937">9337 799 9442 0 0,'0'0'1907'0'0,"0"0"-319"0"0,0 0-90 0 0,0 0 106 0 0,0 0 105 0 0,0 0-33 0 0,0 0-269 0 0,0 0-344 0 0,0 0-281 0 0,0 0-212 0 0,0 0-164 0 0,0 0-77 0 0,0 0-47 0 0,2-3-40 0 0,7-10-30 0 0,-7 10-42 0 0,-2 3-46 0 0,-12 19 623 0 0,57-27-357 0 0,-45 8-343 0 0,0 0 20 0 0,0 0 3 0 0,0 0-3 0 0,0 0 2 0 0,0 0-7 0 0,0 0-14 0 0,0 0 10 0 0,0 0-7 0 0,0 0-23 0 0,0 0 13 0 0,0 0-1 0 0,-16 49-112 0 0,15-32-1447 0 0,0-10-1770 0 0,-1-2-3987 0 0,0-2-4963 0 0</inkml:trace>
  <inkml:trace contextRef="#ctx0" brushRef="#br0" timeOffset="12403.954">9429 1182 9290 0 0,'0'0'1803'0'0,"0"0"-335"0"0,0 0-41 0 0,0 0 76 0 0,0 0-1 0 0,0 0-128 0 0,0 0-282 0 0,0 0-288 0 0,0 0-221 0 0,0 0-139 0 0,0 0-75 0 0,0 0-51 0 0,0 0-32 0 0,-4 5-32 0 0,-10 18-39 0 0,13-23-193 0 0,1 1 1 0 0,0-1 0 0 0,0 0 0 0 0,-1 1 0 0 0,1-1 0 0 0,0 1-1 0 0,0-1 1 0 0,0 1 0 0 0,-1-1 0 0 0,1 1 0 0 0,0-1 0 0 0,0 1-1 0 0,0-1 1 0 0,0 1 0 0 0,0-1 0 0 0,0 1 0 0 0,0-1 0 0 0,0 1-1 0 0,0-1 1 0 0,0 1 0 0 0,1-1 0 0 0,-1 1 0 0 0,0-1 0 0 0,0 1 0 0 0,0-1-1 0 0,1 1 1 0 0,-1-1 0 0 0,0 1 0 0 0,0-1 0 0 0,1 0 0 0 0,-1 1-1 0 0,0-1 1 0 0,1 0 0 0 0,-1 1 0 0 0,0-1 0 0 0,1 0 0 0 0,-1 1-1 0 0,1-1 1 0 0,-1 0 0 0 0,1 1 0 0 0,-1-1 0 0 0,1 0 0 0 0,-1 0-1 0 0,1 0 1 0 0,-1 0 0 0 0,1 1 0 0 0,-1-1 0 0 0,1 0 0 0 0,-1 0-1 0 0,1 0 1 0 0,-1 0 0 0 0,1 0 0 0 0,-1 0 0 0 0,1 0 0 0 0,-1 0 0 0 0,1-1-1 0 0,-1 1 1 0 0,1 0 0 0 0,-1 0 0 0 0,1 0 0 0 0,-1 0 0 0 0,0-1-1 0 0,1 1 1 0 0,-1 0 0 0 0,1 0 0 0 0,-1-1-23 0 0,33-6 212 0 0,1-19 10 0 0,-73 40 746 0 0,21-5-874 0 0,19-9-760 0 0,7-5-350 0 0,-5 3 329 0 0,6-3-6269 0 0,-5 5-4805 0 0</inkml:trace>
  <inkml:trace contextRef="#ctx0" brushRef="#br0" timeOffset="14514.623">11577 788 0 0 0,'0'0'461'0'0,"0"0"216"0"0,0 0 219 0 0,0 0 219 0 0,0 0 112 0 0,0 0-70 0 0,0 0-275 0 0,0 0-316 0 0,0 0-181 0 0,0 0-59 0 0,0 0 84 0 0,3 0 109 0 0,187-9 6132 0 0,-139 6-5713 0 0,211-26 1588 0 0,241 20-883 0 0,-315 11-1416 0 0,388-14 584 0 0,-337 5-523 0 0,292-18 292 0 0,-343 14-258 0 0,42 0 113 0 0,185-7 59 0 0,-58 17-305 0 0,270-10 293 0 0,-331 4 19 0 0,119 7 196 0 0,-204 0-582 0 0,-113 7-63 0 0,49-7 167 0 0,-147 0-203 0 0,0 0-1 0 0,0 0-31 0 0,0 0-8 0 0,0 0-11 0 0,0 0-45 0 0,0 0-36 0 0,0 0-87 0 0,0 0-156 0 0,0 0-297 0 0,0 0-825 0 0,0 1-3108 0 0,2 2-6921 0 0</inkml:trace>
  <inkml:trace contextRef="#ctx0" brushRef="#br0" timeOffset="15040.883">12748 136 7898 0 0,'0'0'703'0'0,"0"0"-301"0"0,0 0 105 0 0,0 0 435 0 0,0 0 398 0 0,0 0 134 0 0,0 0-136 0 0,0 0-288 0 0,0 0-264 0 0,-35 23-177 0 0,-114 71-122 0 0,-2-5 550 0 0,88-52-497 0 0,-1-2 0 0 0,-2-4-1 0 0,-62 21-539 0 0,11 0-510 0 0,118-51 370 0 0,-1 0 0 0 0,0 0 0 0 0,0-1 0 0 0,0 1 1 0 0,1 0-1 0 0,-1 0 0 0 0,0 0 0 0 0,1 0 1 0 0,-1 0-1 0 0,1-1 0 0 0,-1 1 0 0 0,1 0 1 0 0,-1 0-1 0 0,1-1 0 0 0,-1 1 0 0 0,1 0 1 0 0,0-1-1 0 0,-1 1 0 0 0,1-1 0 0 0,0 1 1 0 0,0-1-1 0 0,0 1 0 0 0,-1-1 0 0 0,1 1 0 0 0,0-1 1 0 0,0 0-1 0 0,0 1 0 0 0,0-1 0 0 0,0 0 1 0 0,0 0-1 0 0,-1 0 0 0 0,1 0 0 0 0,0 0 1 0 0,0 0-1 0 0,0 0 0 0 0,0 0 0 0 0,0 0 1 0 0,0 0-1 0 0,0 0 0 0 0,0-1 140 0 0,43 4-9499 0 0,-31-3 4907 0 0</inkml:trace>
  <inkml:trace contextRef="#ctx0" brushRef="#br0" timeOffset="15305.006">13669 243 9946 0 0,'0'0'839'0'0,"0"0"-284"0"0,0 0 149 0 0,0 0 360 0 0,0 0 314 0 0,-34 10 94 0 0,-109 34-186 0 0,-3 19 929 0 0,16 4-1586 0 0,4 5 1 0 0,-88 69-630 0 0,213-141-47 0 0,1-1 0 0 0,-1 1 0 0 0,1 0 1 0 0,0 0-1 0 0,-1 0 0 0 0,1 0 0 0 0,-1 0 1 0 0,1 0-1 0 0,-1 0 0 0 0,1 1 0 0 0,-1-1 1 0 0,1 0-1 0 0,-1 0 0 0 0,1 0 0 0 0,-1 0 1 0 0,1 1-1 0 0,-1-1 0 0 0,1 0 0 0 0,0 0 1 0 0,-1 1-1 0 0,1-1 0 0 0,-1 0 0 0 0,1 1 0 0 0,0-1 1 0 0,-1 0-1 0 0,1 1 0 0 0,0-1 0 0 0,0 0 1 0 0,-1 1-1 0 0,1-1 0 0 0,0 1 0 0 0,0-1 1 0 0,0 1-1 0 0,-1-1 0 0 0,1 1 0 0 0,0-1 1 0 0,0 0-1 0 0,0 1 0 0 0,0-1 0 0 0,0 1 1 0 0,0-1-1 0 0,0 1 0 0 0,0-1 0 0 0,0 1 0 0 0,0-1 1 0 0,0 1-1 0 0,0-1 0 0 0,0 1 0 0 0,1-1 1 0 0,-1 1-1 0 0,0-1 0 0 0,0 1 0 0 0,0-1 1 0 0,1 0-1 0 0,-1 1 0 0 0,0-1 0 0 0,0 1 1 0 0,1-1-1 0 0,-1 0 0 0 0,0 1 0 0 0,1-1 1 0 0,-1 0-1 0 0,1 1 0 0 0,-1-1 0 0 0,0 0 0 0 0,1 0 1 0 0,-1 1-1 0 0,1-1 0 0 0,0 0 47 0 0,38 2-7025 0 0,-29-3 4330 0 0,3 1-5076 0 0</inkml:trace>
  <inkml:trace contextRef="#ctx0" brushRef="#br0" timeOffset="15597.045">14845 210 5129 0 0,'0'0'2105'0'0,"0"0"-493"0"0,0 0-411 0 0,0 0-58 0 0,0 0 127 0 0,0 0 86 0 0,0 0-62 0 0,-35 11-191 0 0,-112 36-186 0 0,-11 9 893 0 0,90-28-1405 0 0,1 2 1 0 0,2 3-1 0 0,-13 12-405 0 0,74-43-65 0 0,1 0-29 0 0,0-1 1 0 0,-1 1-1 0 0,1 0 0 0 0,0 0 0 0 0,0 0 1 0 0,0 0-1 0 0,1 0 0 0 0,-1 1 0 0 0,0-1 1 0 0,1 1-1 0 0,0 0 0 0 0,-1 0 0 0 0,1 0 1 0 0,0 0-1 0 0,1 0 0 0 0,-1 0 0 0 0,0 2 94 0 0,45 2-4439 0 0,-2-8-2484 0 0,-26-2-212 0 0</inkml:trace>
  <inkml:trace contextRef="#ctx0" brushRef="#br0" timeOffset="18086.838">17017 626 0 0 0,'10'0'199'0'0,"98"-4"3181"0"0,-10 4 3311 0 0,-6 7-2793 0 0,243-7 1154 0 0,-264 8-4281 0 0,83-5 607 0 0,-65 5-788 0 0,135-8 521 0 0,-99-3-637 0 0,24 2-61 0 0,38 1-83 0 0,-187 0-309 0 0,0 0-1 0 0,0 0 7 0 0,0 0-3 0 0,0 0 13 0 0,0 0-10 0 0,0 0 17 0 0,0 0 12 0 0,0 0 8 0 0,0 0 1 0 0,0 0-16 0 0,0 0 5 0 0,0 0-17 0 0,0 0 16 0 0,0 0-13 0 0,0 0-18 0 0,0 0 2 0 0,0 0 9 0 0,0 0 10 0 0,0 0-5 0 0,0 0 8 0 0,0 0-21 0 0,0 0 7 0 0,0 0 13 0 0,0 0 3 0 0,0 0 0 0 0,-24 4 443 0 0,-277 28-343 0 0,-17-24-178 0 0,162 3 46 0 0,-39-11 8 0 0,91-7-27 0 0,-22-15 100 0 0,-53 22-126 0 0,106 3 40 0 0,-8 5-35 0 0,-21-1 97 0 0,32-3-288 0 0,69-4 24 0 0,1 0-154 0 0,0 0-231 0 0,11 0-2546 0 0,-7 0-1048 0 0,5 0-7293 0 0</inkml:trace>
  <inkml:trace contextRef="#ctx0" brushRef="#br0" timeOffset="18788.788">15867 202 0 0 0,'0'0'289'0'0,"0"0"854"0"0,0 0 570 0 0,0 0 292 0 0,0 0-33 0 0,0 0-279 0 0,0 0-415 0 0,0 0-369 0 0,0 0-136 0 0,0 0-17 0 0,0 0 68 0 0,0 0 57 0 0,-22 4 52 0 0,-68 16 16 0 0,23 15 745 0 0,-268 211 1641 0 0,196-161-3111 0 0,122-74-394 0 0,17-11-85 0 0,5 0-549 0 0,152-33-4385 0 0,-101 16-1850 0 0,-26 9-875 0 0</inkml:trace>
  <inkml:trace contextRef="#ctx0" brushRef="#br0" timeOffset="19054.816">16789 346 5681 0 0,'0'0'1096'0'0,"0"0"-81"0"0,0 0 216 0 0,0 0 319 0 0,0 0 173 0 0,-36 5 12 0 0,-113 16-199 0 0,-3 23 1353 0 0,112-30-2460 0 0,-1 2 0 0 0,2 2 0 0 0,0 1 0 0 0,-30 22-429 0 0,26-2-360 0 0,34-20-3250 0 0,20-16-6767 0 0,-5-3 4552 0 0</inkml:trace>
  <inkml:trace contextRef="#ctx0" brushRef="#br0" timeOffset="19315.39">17728 254 7066 0 0,'0'0'2928'0'0,"0"0"-1773"0"0,0 0-315 0 0,0 0 299 0 0,0 0 259 0 0,0 0 101 0 0,-37 14-103 0 0,-116 49-254 0 0,-15 22 745 0 0,85-40-1463 0 0,44-26-319 0 0,1 2 0 0 0,0 1 0 0 0,2 2 0 0 0,1 2 0 0 0,-24 22-105 0 0,42-23-764 0 0,40-16-626 0 0,72-23-1806 0 0,-36-4-1862 0 0,-38 11 2083 0 0,9-2-5041 0 0</inkml:trace>
  <inkml:trace contextRef="#ctx0" brushRef="#br0" timeOffset="19573.13">18477 165 9274 0 0,'0'0'950'0'0,"0"0"-54"0"0,0 0 77 0 0,-33 16 81 0 0,-107 48 74 0 0,-23 15 1805 0 0,138-66-2714 0 0,0 0 1 0 0,1 2-1 0 0,1 1 1 0 0,1 1 0 0 0,0 0-1 0 0,-18 20-219 0 0,39-37-19 0 0,1 1 0 0 0,-1-1 0 0 0,0 1 0 0 0,0-1 0 0 0,1 1 0 0 0,-1-1 0 0 0,0 1 0 0 0,1-1 0 0 0,-1 1 0 0 0,1 0 0 0 0,-1-1 0 0 0,0 1 0 0 0,1 0 0 0 0,0 0 0 0 0,-1 0-1 0 0,1-1 1 0 0,-1 1 0 0 0,1 0 0 0 0,0 0 0 0 0,0 0 0 0 0,-1 0 0 0 0,1-1 0 0 0,0 1 0 0 0,0 0 0 0 0,0 0 0 0 0,0 0 0 0 0,0 0 0 0 0,0 0 0 0 0,0 0 0 0 0,0-1 0 0 0,1 1 0 0 0,-1 0 0 0 0,0 0 0 0 0,0 0-1 0 0,1 0 1 0 0,-1-1 0 0 0,1 1 0 0 0,-1 0 0 0 0,1 0 0 0 0,-1-1 0 0 0,1 1 0 0 0,-1 0 0 0 0,1 0 0 0 0,-1-1 0 0 0,1 1 0 0 0,0-1 0 0 0,-1 1 0 0 0,1-1 0 0 0,0 1 0 0 0,0-1 0 0 0,-1 1 0 0 0,1-1 0 0 0,0 0-1 0 0,0 1 1 0 0,0-1 0 0 0,0 0 0 0 0,-1 0 0 0 0,1 1 0 0 0,0-1 0 0 0,0 0 0 0 0,0 0 0 0 0,0 0 0 0 0,0 0 0 0 0,0 0 0 0 0,0-1 0 0 0,-1 1 0 0 0,1 0 0 0 0,0 0 0 0 0,0 0 0 0 0,0-1 19 0 0,100-7-3437 0 0,-36-6-3846 0 0,-37 7 811 0 0</inkml:trace>
  <inkml:trace contextRef="#ctx0" brushRef="#br0" timeOffset="19821.342">18987 228 5921 0 0,'0'0'4297'0'0,"0"0"-3065"0"0,0 0-127 0 0,0 0-25 0 0,-230 118-104 0 0,180-89-16 0 0,-5 4-168 0 0,2 0-255 0 0,5 1-217 0 0,7-5-216 0 0,8 1-176 0 0,9-5-192 0 0,8-6-256 0 0,10-1-593 0 0,2-7-2167 0 0,4-3-7947 0 0</inkml:trace>
  <inkml:trace contextRef="#ctx0" brushRef="#br0" timeOffset="27105.648">12940 2739 0 0 0,'0'0'272'0'0,"0"0"-15"0"0,0 0-65 0 0,0 0-37 0 0,0 0 24 0 0,1 0 1923 0 0,9-2-4120 0 0,-5 1 3674 0 0,-2 0 4231 0 0,-2 1 6105 0 0,-3-4-11877 0 0,0 1 0 0 0,0 0 1 0 0,0-1-1 0 0,-1 1 0 0 0,0 0 0 0 0,1 0 1 0 0,-1 1-1 0 0,0-1 0 0 0,0 1 0 0 0,0-1 1 0 0,-1 1-1 0 0,1 0 0 0 0,0 0 0 0 0,-1 0 1 0 0,0 1-1 0 0,1-1 0 0 0,-1 1 0 0 0,0 0 1 0 0,0 0-1 0 0,1 0 0 0 0,-1 1 1 0 0,0-1-1 0 0,0 1 0 0 0,0 0 0 0 0,0 0 1 0 0,0 0-1 0 0,0 1 0 0 0,-1-1-115 0 0,-124 5 1046 0 0,84 13-604 0 0,-30 26 83 0 0,3 11 113 0 0,25 18-122 0 0,22-18-291 0 0,8 15-45 0 0,5 15 65 0 0,28 85 159 0 0,-14-159-379 0 0,1 0 0 0 0,0-1 0 0 0,0 1 0 0 0,1-1 1 0 0,1 0-1 0 0,0-1 0 0 0,0 1 0 0 0,1-1 0 0 0,0 0 0 0 0,0 0 0 0 0,1 0 0 0 0,6 5-25 0 0,-4-4 45 0 0,0 0-1 0 0,1-1 1 0 0,0-1-1 0 0,1 0 1 0 0,-1 0-1 0 0,1-1 1 0 0,1 0-1 0 0,9 4-44 0 0,-4-3 45 0 0,1 0 0 0 0,1-1 0 0 0,-1-1-1 0 0,1-1 1 0 0,0 0 0 0 0,0-2-1 0 0,1 0 1 0 0,8-1-45 0 0,139 2 316 0 0,-91-26-133 0 0,7-19-55 0 0,29-65 141 0 0,-79 50-165 0 0,-4-61 155 0 0,-22-9-83 0 0,-31 46-87 0 0,-6 14-38 0 0,11 21-56 0 0,5 19 27 0 0,-21-10-3 0 0,22 27-24 0 0,-1 2 0 0 0,0 0 0 0 0,0 0 0 0 0,-1 2 0 0 0,1-1 0 0 0,-1 2 0 0 0,-1 0 0 0 0,1 1 0 0 0,0 1 0 0 0,-1 0 0 0 0,0 1 0 0 0,-2 0 5 0 0,-24-3-8 0 0,-118-4-390 0 0,146 2-930 0 0,13 1-2403 0 0,1-2-4034 0 0,0 6-4604 0 0</inkml:trace>
  <inkml:trace contextRef="#ctx0" brushRef="#br0" timeOffset="28885.956">12187 773 0 0 0,'-2'0'52'0'0,"2"0"233"0"0,0 0 154 0 0,0 0 23 0 0,0 0-13 0 0,0 0-10 0 0,0 0-10 0 0,0 0 17 0 0,0 0 42 0 0,0 0 43 0 0,0 0 18 0 0,0 0-12 0 0,0 0-70 0 0,0 0-73 0 0,0 0-61 0 0,0 0-29 0 0,0 0 15 0 0,0 0 52 0 0,0 0 53 0 0,-2 0-529 0 0,-4 2 8955 0 0,5-1-7968 0 0,15 18-70 0 0,-10-10-339 0 0,-4-7-8898 0 0,0-2 1765 0 0</inkml:trace>
  <inkml:trace contextRef="#ctx0" brushRef="#br0" timeOffset="31241.759">12483 2886 0 0 0,'0'0'185'0'0,"1"0"-2273"0"0,0 0 3417 0 0,4-2 11354 0 0,-4 1-11145 0 0,18-103 2948 0 0,2 15-2383 0 0,-11 17-1191 0 0,-3 0 0 0 0,-3-1 0 0 0,-4-48-912 0 0,-1 59 270 0 0,-38-78 300 0 0,33 112-477 0 0,1 0 0 0 0,2 0 1 0 0,0 0-1 0 0,2 0 1 0 0,1 0-1 0 0,2-17-93 0 0,0-22 265 0 0,10-109 255 0 0,-2-127 276 0 0,-12 193-687 0 0,2-45-25 0 0,-15 122 101 0 0,6-22-109 0 0,-2 33 88 0 0,11 22-179 0 0,0 0-6 0 0,-35-11 995 0 0,-59-81-674 0 0,77 72-263 0 0,-47-71 144 0 0,50 43-245 0 0,22 51-13840 0 0,-2-2 2246 0 0</inkml:trace>
  <inkml:trace contextRef="#ctx0" brushRef="#br0" timeOffset="32188.187">12770 681 0 0 0,'0'0'512'0'0,"0"0"227"0"0,0 0-74 0 0,0 0-123 0 0,0 0-78 0 0,0 0 4 0 0,0 0 66 0 0,0 0 68 0 0,0 0 76 0 0,2 10 11217 0 0,-2 2-9729 0 0,-83 105 375 0 0,10 19-1637 0 0,23-77 303 0 0,44-55-1458 0 0,-1 3 155 0 0,21-6-8352 0 0,-9-1 5171 0 0,0 0-8288 0 0</inkml:trace>
  <inkml:trace contextRef="#ctx0" brushRef="#br0" timeOffset="35592.748">12406 703 0 0 0,'0'0'923'0'0,"0"0"-16"0"0,0 0-128 0 0,0 0-151 0 0,0 0-154 0 0,0 0-100 0 0,-13 15 4163 0 0,-17 15-1967 0 0,8 2-2161 0 0,53-32 1293 0 0,71-40-382 0 0,-62 25-1523 0 0,-40 15 118 0 0,0 0-14 0 0,0 0-2 0 0,0 0-19 0 0,-12 15-213 0 0,-50 58 1214 0 0,86-65 409 0 0,23-27-1081 0 0,21 1-674 0 0,-68 18 377 0 0,0 0-3 0 0,0 0 0 0 0,-15 8-173 0 0,-60 68 843 0 0,121-79 517 0 0,1-16-1220 0 0,-46 19 156 0 0,-1 0 15 0 0,0 0 9 0 0,0 0 4 0 0,-23 19-77 0 0,-20 17 306 0 0,42-35-274 0 0,7-1-54 0 0,71-41 122 0 0,-75 38 278 0 0,-64 47-793 0 0,31-18 493 0 0,-2-4 290 0 0,-13-8-126 0 0,8-6 116 0 0,38-8-251 0 0,0 0 34 0 0,0 0 43 0 0,0 0 10 0 0,0-43 642 0 0,0 41-755 0 0,-18-12 244 0 0,-21-1-105 0 0,39 14-156 0 0,0-1-33 0 0,0 1-54 0 0,0 1-70 0 0,0 0-10 0 0,10 0-114 0 0,33 15-1043 0 0,-35-10-1238 0 0,-1 0-3458 0 0,-5-4-3818 0 0</inkml:trace>
  <inkml:trace contextRef="#ctx0" brushRef="#br0" timeOffset="39868.102">13234 3111 0 0 0,'0'0'273'0'0,"0"0"244"0"0,0 0 123 0 0,1-1 598 0 0,5-2 11402 0 0,-5 3-12965 0 0,10-121 3983 0 0,3 13-1673 0 0,-16-94-266 0 0,12 83-1192 0 0,26-27-78 0 0,-20 36 36 0 0,-9-30-182 0 0,2-4 27 0 0,-9-36-252 0 0,-8 14 221 0 0,-1 8-66 0 0,9 158-222 0 0,0-7 46 0 0,0 7-49 0 0,-1-20-4079 0 0,0 7-6103 0 0,1 9-706 0 0</inkml:trace>
  <inkml:trace contextRef="#ctx0" brushRef="#br0" timeOffset="45622.479">13868 1170 0 0 0,'15'-73'2270'0'0,"-15"72"-2343"0"0,0-1-1 0 0,0 1 1 0 0,1 0 0 0 0,-1 0 0 0 0,0-1-1 0 0,1 1 1 0 0,0 0 0 0 0,-1 0 0 0 0,1 0 0 0 0,0 0-1 0 0,-1 0 1 0 0,1 0 0 0 0,0 0 0 0 0,0 0 0 0 0,0 0-1 0 0,0 0 1 0 0,0 0 0 0 0,0 1 0 0 0,0-1-1 0 0,0 0 1 0 0,0 1 0 0 0,0-1 0 0 0,0 0 0 0 0,0 1-1 0 0,1 0 1 0 0,-1-1 0 0 0,0 1 0 0 0,0 0-1 0 0,1-1 1 0 0,-1 1 0 0 0,1 0 73 0 0,19-18 0 0 0,-16 8-12 0 0,7-28 6539 0 0,-12 38-5562 0 0,-1-7 5483 0 0,-2-5-2803 0 0,-51-2 1060 0 0,18 6-2419 0 0,-9-3-843 0 0,-60 11-871 0 0,19 37-152 0 0,29-3-118 0 0,8 24-42 0 0,18 2-63 0 0,13-14-88 0 0,-7 54 361 0 0,15-22-68 0 0,1 50 120 0 0,9-122-498 0 0,0-1 0 0 0,0 0 0 0 0,0 0 0 0 0,1 0 0 0 0,0 0 0 0 0,0 0 0 0 0,0 0 0 0 0,0 0 0 0 0,1 0 0 0 0,0-1 0 0 0,0 1 0 0 0,0 0 0 0 0,1-1 0 0 0,-1 0 0 0 0,4 4-24 0 0,34 51 207 0 0,16-14 42 0 0,-27-27-126 0 0,11 0-55 0 0,26-3 13 0 0,-4-8 73 0 0,21-7-38 0 0,-2-44 52 0 0,14-66-14 0 0,-67 21-19 0 0,-22-10-31 0 0,-30-11-36 0 0,-13 11-31 0 0,9 36-54 0 0,5 33 61 0 0,-20-10-117 0 0,-47-19-908 0 0,78 52-302 0 0,7 0-3393 0 0,5 6-16 0 0,0 1-6857 0 0</inkml:trace>
  <inkml:trace contextRef="#ctx0" brushRef="#br0" timeOffset="46423.821">13284 1561 0 0 0,'0'0'645'0'0,"0"0"722"0"0,0 0-4 0 0,0 0-268 0 0,0 0-205 0 0,0 0-105 0 0,0 0 5 0 0,0 0 95 0 0,0 0 72 0 0,0 0 32 0 0,0 0-19 0 0,0-4 5634 0 0,-1-5-3604 0 0,0-18-1965 0 0,18-36 238 0 0,1-19-495 0 0,-1 13-603 0 0,1-12-1120 0 0,1 42-1781 0 0,-6 29-4219 0 0,-8 7-775 0 0</inkml:trace>
  <inkml:trace contextRef="#ctx0" brushRef="#br0" timeOffset="47215.515">13348 1285 0 0 0,'0'0'584'0'0,"0"0"538"0"0,0 0 110 0 0,0 0 23 0 0,0 0 89 0 0,0 0-22 0 0,0 0-73 0 0,0 0-75 0 0,-3-3-191 0 0,1 2-826 0 0,1 0 0 0 0,-1 0 0 0 0,1-1 0 0 0,0 1 0 0 0,-1-1 0 0 0,1 1 0 0 0,0-1 0 0 0,0 1 0 0 0,0-1 0 0 0,0 0 0 0 0,0 1 0 0 0,1-1 0 0 0,-1 0 0 0 0,0 0 0 0 0,1 1 0 0 0,-1-1 0 0 0,1 0 0 0 0,0 0 0 0 0,0 0 0 0 0,-1 0 0 0 0,1 0 0 0 0,0 0 0 0 0,1 0 0 0 0,-1 0 0 0 0,0 1 0 0 0,1-1 0 0 0,-1 0 0 0 0,1 0 0 0 0,-1 0 0 0 0,1 0 0 0 0,0 1 0 0 0,0-3-157 0 0,36-53 2129 0 0,73-49-738 0 0,-107 103-1398 0 0,-1 1 0 0 0,1-1-1 0 0,-1 1 1 0 0,1 0 0 0 0,0 0 0 0 0,0 0-1 0 0,0 1 1 0 0,0-1 0 0 0,0 1-1 0 0,0-1 1 0 0,0 1 0 0 0,1 0-1 0 0,-1 0 1 0 0,0 1 0 0 0,1-1 0 0 0,-1 1-1 0 0,1-1 1 0 0,-1 1 0 0 0,4 0 7 0 0,62 0-787 0 0,-38 0-5843 0 0,-25 0 1584 0 0,-2-3-1162 0 0</inkml:trace>
  <inkml:trace contextRef="#ctx0" brushRef="#br0" timeOffset="49370.451">13787 1075 0 0 0,'0'0'389'0'0,"0"0"278"0"0,0 0 69 0 0,0 0 5 0 0,0 0 15 0 0,0 0 8 0 0,0 0 19 0 0,0 0 12 0 0,0-7 4670 0 0,0-16-4534 0 0,38 12 4700 0 0,-12 8-4526 0 0,11-2-587 0 0,73-1 641 0 0,-110 6-1112 0 0,40-12 1377 0 0,4 4-1276 0 0,28 2 114 0 0,231 2 1001 0 0,-176-3-922 0 0,27 7 247 0 0,-163 9-3951 0 0,3-7-3072 0 0,1 1-4743 0 0</inkml:trace>
  <inkml:trace contextRef="#ctx0" brushRef="#br0" timeOffset="51003.698">13707 1263 0 0 0,'0'0'481'0'0,"0"0"256"0"0,0 0 167 0 0,0 0 77 0 0,0 0 62 0 0,0 0-32 0 0,3-8-96 0 0,9-32 716 0 0,-12 40-932 0 0,-4-14 3762 0 0,-41 13-1194 0 0,44 1-3155 0 0,-15 18 914 0 0,-1 45 177 0 0,15-47-1039 0 0,1-14-110 0 0,0 0 1 0 0,0 1-1 0 0,1-1 1 0 0,-1 1-1 0 0,1-1 1 0 0,0 1-1 0 0,-1-1 1 0 0,1 1-1 0 0,0-1 1 0 0,1 1-1 0 0,-1 0 1 0 0,0-1-1 0 0,1 1 1 0 0,0-1-1 0 0,-1 0 1 0 0,1 1-1 0 0,0-1 1 0 0,0 1-1 0 0,0-1 1 0 0,1 0 0 0 0,-1 0-1 0 0,0 0 1 0 0,1 0-1 0 0,-1 0 1 0 0,1 0-55 0 0,35 17 702 0 0,13-12 211 0 0,-4-29-407 0 0,-33 0-340 0 0,-14 17-226 0 0,0 0 0 0 0,0 1 1 0 0,-1-1-1 0 0,1 0 0 0 0,-1 0 0 0 0,0 1 1 0 0,-1-1-1 0 0,1 1 0 0 0,-1-1 0 0 0,0 1 1 0 0,0 0-1 0 0,0 0 0 0 0,0 0 0 0 0,-1 1 1 0 0,0-1-1 0 0,0 1 0 0 0,0 0 0 0 0,0 0 1 0 0,0 0-1 0 0,0 1 0 0 0,-1-1 0 0 0,0 0 60 0 0,1 1-234 0 0,-9 2-2786 0 0,10 7-5519 0 0,3-3-638 0 0</inkml:trace>
  <inkml:trace contextRef="#ctx0" brushRef="#br0" timeOffset="53805.708">13582 291 0 0 0,'0'0'457'0'0,"0"0"372"0"0,0 0 20 0 0,0 0-15 0 0,0 0 38 0 0,0 0 39 0 0,0 0-7 0 0,0 0-51 0 0,0 0-62 0 0,0 0-28 0 0,0 0 8 0 0,-4-3-34 0 0,0 0-229 0 0,-7-4-519 0 0,-1 5 4880 0 0,12 2-4389 0 0,0 0-55 0 0,-11 7 1898 0 0,6 7-2216 0 0,1 0-1 0 0,0 1 1 0 0,1-1 0 0 0,0 1-1 0 0,2 0 1 0 0,-1-1-1 0 0,2 1 1 0 0,0 0 0 0 0,1 0-1 0 0,0 1-106 0 0,0 28 264 0 0,5 394 580 0 0,-4-205-421 0 0,-4-90 8 0 0,5-63-82 0 0,23-46 219 0 0,6-15-277 0 0,3-5-38 0 0,-2-10-166 0 0,123-11 397 0 0,-104 7-272 0 0,-52 0-181 0 0,0 0-7 0 0,0 0-8 0 0,0 0-6 0 0,0 0 0 0 0,0 0-14 0 0,0 0 16 0 0,0 0-15 0 0,0 0-5 0 0,0 0-1 0 0,27 0 2 0 0,-20-45 1457 0 0,-8 30-1350 0 0,-5-175 9 0 0,3 90-73 0 0,17 48-39 0 0,3-32 66 0 0,0 21-19 0 0,-6 11-36 0 0,-13-94 208 0 0,0 76-213 0 0,-11 18-697 0 0,11 45-55 0 0,1 7-2866 0 0,0-1-3585 0 0,1 1-4445 0 0</inkml:trace>
  <inkml:trace contextRef="#ctx0" brushRef="#br0" timeOffset="56603.992">13680 740 0 0 0,'0'0'255'0'0,"8"-2"526"0"0,33-4 1733 0 0,-41 6-1208 0 0,-26 1 1050 0 0,-98 42 74 0 0,123-43-2410 0 0,1 1 1 0 0,0-1-1 0 0,-1 1 0 0 0,1-1 0 0 0,0 1 0 0 0,0 0 1 0 0,0-1-1 0 0,-1 1 0 0 0,1-1 0 0 0,0 1 1 0 0,0 0-1 0 0,0-1 0 0 0,0 1 0 0 0,0-1 0 0 0,0 1 1 0 0,0 0-1 0 0,0-1 0 0 0,0 1 0 0 0,0-1 1 0 0,0 1-1 0 0,0 0 0 0 0,1-1 0 0 0,-1 1 1 0 0,0-1-1 0 0,0 1 0 0 0,1-1 0 0 0,-1 1 0 0 0,0-1 1 0 0,1 1-1 0 0,-1-1 0 0 0,0 1 0 0 0,1-1 1 0 0,-1 1-1 0 0,1-1 0 0 0,-1 0 0 0 0,1 1 0 0 0,-1-1 1 0 0,1 1-1 0 0,-1-1 0 0 0,1 0 0 0 0,-1 0 1 0 0,1 1-1 0 0,-1-1 0 0 0,1 0 0 0 0,0 0 0 0 0,-1 0 1 0 0,1 0-1 0 0,-1 0 0 0 0,1 0 0 0 0,0 0 1 0 0,-1 0-1 0 0,1 0 0 0 0,-1 0 0 0 0,1 0 1 0 0,0 0-1 0 0,-1 0 0 0 0,1 0 0 0 0,-1 0 0 0 0,1-1 1 0 0,0 1-1 0 0,-1 0 0 0 0,1 0 0 0 0,-1-1 1 0 0,1 1-1 0 0,-1 0 0 0 0,1-1-20 0 0,179-37 782 0 0,-62 13-952 0 0,-118 25 261 0 0,0 0 72 0 0,-30 1 41 0 0,-164 57-440 0 0,99-25 301 0 0,117-22-675 0 0,100-18 780 0 0,-16 0-458 0 0,-105 7 206 0 0,-1 0 38 0 0,0 0 38 0 0,-59 37 943 0 0,-52 4-181 0 0,165-43-1376 0 0,142-52-111 0 0,-287 76 875 0 0,-27 25 370 0 0,117-47-515 0 0,0 0-1 0 0,1 0 1 0 0,-1 0-1 0 0,0 0 1 0 0,1 1 0 0 0,-1-1-1 0 0,0 0 1 0 0,1 0 0 0 0,-1 1-1 0 0,0-1 1 0 0,1 0 0 0 0,-1 1-1 0 0,1-1 1 0 0,-1 0-1 0 0,1 1 1 0 0,-1-1 0 0 0,1 1-1 0 0,-1-1 1 0 0,1 1 0 0 0,-1-1-1 0 0,1 1 1 0 0,-1-1 0 0 0,1 1-1 0 0,0-1 1 0 0,-1 1-1 0 0,1 0 1 0 0,0-1 0 0 0,0 1-1 0 0,-1 0 1 0 0,1-1 0 0 0,0 1-1 0 0,0 0 1 0 0,0-1 0 0 0,0 1-1 0 0,0 0 1 0 0,0-1-1 0 0,0 1 1 0 0,0 0 0 0 0,0-1-1 0 0,0 1 1 0 0,0 0 0 0 0,1-1-1 0 0,-1 1 1 0 0,0 0 1 0 0,13 22 437 0 0,42-23-106 0 0,-55 0-276 0 0,-30 23 898 0 0,-140 57-321 0 0,165-70-1247 0 0,16-6 540 0 0,-11-2 101 0 0,1-1 1 0 0,-1 1 0 0 0,0-1 0 0 0,1 1 0 0 0,-1-1-1 0 0,0 1 1 0 0,0-1 0 0 0,0 1 0 0 0,0 0 0 0 0,0-1 0 0 0,-1 1-1 0 0,1-1 1 0 0,0 1 0 0 0,-1-1 0 0 0,1 1 0 0 0,-1-1-1 0 0,1 1 1 0 0,-1-1 0 0 0,0 0 0 0 0,0 1 0 0 0,1-1 0 0 0,-1 0-1 0 0,0 1 1 0 0,0-1 0 0 0,0 0 0 0 0,-1 0 0 0 0,1 0-1 0 0,-1 1-26 0 0,12 22-36 0 0,-10-23 8 0 0,0-1-10 0 0,0 0-8 0 0,0 0 5 0 0,0 0 5 0 0,11-2 21 0 0,-1 0-1 0 0,1-1 1 0 0,-1 0-1 0 0,0-1 1 0 0,0 0-1 0 0,0 0 1 0 0,-1-1-1 0 0,1 0 1 0 0,-1-1-1 0 0,2-2 16 0 0,11-5-49 0 0,111-53 97 0 0,-191 136 52 0 0,44-52 0 0 0,14-18-77 0 0,0 0-10 0 0,0 0-20 0 0,0 0-11 0 0,0 0 11 0 0,0 0 24 0 0,24 19 201 0 0,16 43-68 0 0,-28-5 498 0 0,-11-29-641 0 0,6-3 64 0 0,-2-17-75 0 0,-4-7 10 0 0,0 0 0 0 0,0 0 1 0 0,0 0-1 0 0,-1 0 0 0 0,1 0 0 0 0,0 0 0 0 0,-1 0 0 0 0,1 0 0 0 0,-1 0 0 0 0,1 0 0 0 0,-1 0 0 0 0,1 0 0 0 0,-1 0 1 0 0,0 1-1 0 0,0-1 0 0 0,1 0 0 0 0,-1 0 0 0 0,0 0 0 0 0,0 1 0 0 0,0-1 0 0 0,0 0 0 0 0,-1 0 0 0 0,1 0 0 0 0,0 1 1 0 0,0-1-1 0 0,-1 0 0 0 0,1 0 0 0 0,-1 0 0 0 0,1 0 0 0 0,-1 0 0 0 0,1 0 0 0 0,-1 0 0 0 0,0 0-6 0 0,-35 53 406 0 0,24-28-322 0 0,-5-2-395 0 0,11-21 309 0 0,1 0 0 0 0,-1 0 1 0 0,0 0-1 0 0,0-1 0 0 0,0 0 0 0 0,0 0 0 0 0,0-1 1 0 0,-1 1-1 0 0,1-1 0 0 0,0 0 0 0 0,-1-1 0 0 0,1 0 1 0 0,-1 0-1 0 0,1 0 0 0 0,0-1 0 0 0,-1 0 2 0 0,-2 1 0 0 0,-34-21 188 0 0,5-6-491 0 0,37 27 23 0 0,1 0-276 0 0,0 0-520 0 0,0 0-1145 0 0,0 0-2153 0 0,0 0-2709 0 0</inkml:trace>
  <inkml:trace contextRef="#ctx0" brushRef="#br0" timeOffset="63123.379">12894 3170 0 0 0,'18'-27'0'0'0,"-18"24"0"0"0,0 0 0 0 0,0 2 0 0 0,0 0 0 0 0,0 0 0 0 0,1 0 0 0 0,-1 0 0 0 0,0 0 0 0 0,0 0 0 0 0,1 0 0 0 0,-1 0 0 0 0,1 0 0 0 0,-1 0 0 0 0,1 1 0 0 0,-1-1 0 0 0,1 0 0 0 0,-1 0 0 0 0,1 0 0 0 0,0 1 0 0 0,-1-1 0 0 0,1 0 0 0 0,0 1 0 0 0,0-1 0 0 0,-1 1 0 0 0,1-1 0 0 0,0 1 0 0 0,0-1 0 0 0,0 1 0 0 0,0 0 0 0 0,0-1 0 0 0,0 1 0 0 0,0 0 0 0 0,0 0 0 0 0,0-1 0 0 0,0 1 0 0 0,-1 0 0 0 0,1 0 0 0 0,0 0 0 0 0,0 0 0 0 0,0 0 0 0 0,0 1 0 0 0,0-1 0 0 0,0 0 0 0 0,0 0 0 0 0,0 1 0 0 0,0-1 0 0 0,0 0 0 0 0,1 1 0 0 0,6 6 0 0 0,-6-6 0 0 0,0-1 0 0 0,-2 3 0 0 0,2-3 68 0 0,-2 0 285 0 0,0 0 128 0 0,0 0 39 0 0,0 0 21 0 0,0 0-23 0 0,0 0-52 0 0,0 0-79 0 0,0 0-108 0 0,0 0-111 0 0,0 0-82 0 0,0 0-71 0 0,0 0-36 0 0,0 0 7 0 0,0 0 6 0 0,0 0 32 0 0,0 0 37 0 0,0 0 20 0 0,0 0 22 0 0,0 0 17 0 0,1 4 1565 0 0,5-8 11880 0 0,-6 0-14940 0 0,-7-63 3382 0 0,-30 16-351 0 0,-5 23-884 0 0,-43 24-86 0 0,65 18-537 0 0,-26 42 146 0 0,42-44-262 0 0,0 1 0 0 0,0 1-1 0 0,1-1 1 0 0,1 1 0 0 0,0-1 0 0 0,1 1 0 0 0,0 0 0 0 0,1-1 0 0 0,1 1 0 0 0,0 0-33 0 0,-2 65 336 0 0,-12 208 430 0 0,9-51-421 0 0,4-235-356 0 0,0-1-13 0 0,0 3 15 0 0,0-2 14 0 0,0 1 6 0 0,7-31-3414 0 0,3 4-5939 0 0,-7 17-2081 0 0</inkml:trace>
  <inkml:trace contextRef="#ctx0" brushRef="#br0" timeOffset="64215.684">12934 3078 0 0 0,'0'0'480'0'0,"0"0"-64"0"0,-4-3-22 0 0,-17-9 343 0 0,20 12-287 0 0,1 0 39 0 0,0 0 39 0 0,0 0 78 0 0,0 0 98 0 0,0 0 69 0 0,0 0 51 0 0,0 0 27 0 0,-2 0 8552 0 0,2 0-9174 0 0,3 0-122 0 0,0 0 0 0 0,0 0 0 0 0,-1 0 0 0 0,1 0 0 0 0,0 1 0 0 0,0-1 0 0 0,-1 1 0 0 0,1 0 0 0 0,0 0 1 0 0,-1 0-1 0 0,1 0 0 0 0,-1 0 0 0 0,1 1 0 0 0,-1-1 0 0 0,1 1 0 0 0,-1 0 0 0 0,0-1 0 0 0,0 1 0 0 0,0 0 1 0 0,0 0-1 0 0,0 0 0 0 0,-1 0 0 0 0,1 1 0 0 0,0-1 0 0 0,-1 1 0 0 0,0-1 0 0 0,1 1 0 0 0,-1-1 0 0 0,0 1 0 0 0,-1-1 1 0 0,1 1-1 0 0,0 0 0 0 0,0 2-107 0 0,12 112 2055 0 0,-12-3-1035 0 0,-17-26-480 0 0,12-6-137 0 0,2 54 196 0 0,-5-107-379 0 0,7-29-206 0 0,0 0 2 0 0,-2 22 50 0 0,0-16 302 0 0,0-31-1921 0 0,2 17-1430 0 0,-1-1-6013 0 0,1 5-2847 0 0</inkml:trace>
  <inkml:trace contextRef="#ctx0" brushRef="#br0" timeOffset="75550.921">12338 3829 0 0 0,'0'0'367'0'0,"0"0"316"0"0,0 0 82 0 0,0 0-6 0 0,0 0-18 0 0,0 0-32 0 0,0 0-55 0 0,0 0-51 0 0,-5-1-8 0 0,-23-2 1496 0 0,33 3 7141 0 0,3-1-5598 0 0,30-2-3749 0 0,138-22 1395 0 0,-5 17-661 0 0,1 5 144 0 0,-36-1-562 0 0,-43 15-137 0 0,50 0 461 0 0,-42-15-68 0 0,-101 4-471 0 0,0 0 4 0 0,17 0 84 0 0,23 0 252 0 0,-47 19-264 0 0,-7 28 157 0 0,-20 46 41 0 0,30-65-238 0 0,0 0 0 0 0,2 1 0 0 0,1 0 0 0 0,1 0-1 0 0,3 16-21 0 0,0 32-20 0 0,4 41 46 0 0,4-38-38 0 0,4 38 32 0 0,-5-44-3 0 0,-2-29-6 0 0,-6 64 2 0 0,-2-108-17 0 0,-6 24 1210 0 0,-591-25-1006 0 0,513 1-79 0 0,16-8-132 0 0,0 3 2 0 0,-6-7 49 0 0,-93 7-25 0 0,7 4 706 0 0,160-30-594 0 0,0-3-145 0 0,-2 15 27 0 0,2 0 1 0 0,1-1-1 0 0,0 1 1 0 0,1 0-1 0 0,1 0 1 0 0,1 0-1 0 0,3-10-9 0 0,20-71 49 0 0,-24-56-19 0 0,1-106-49 0 0,-17 139 16 0 0,19 81-55 0 0,8 13-73 0 0,-13 27 123 0 0,1 1 0 0 0,-1 0-5 0 0,-1 0-19 0 0,0 0 8 0 0,0 0 10 0 0,0 0-8 0 0,0 0-10 0 0,0 0-12 0 0,0 0-16 0 0,0 0 22 0 0,0 0 12 0 0,0 0 3 0 0,0 0 24 0 0,0 0-15 0 0,0 0 7 0 0,0 0 15 0 0,1 0-13 0 0,0 0-10 0 0,-1 0-2 0 0,0 0-3 0 0,18 0 38 0 0,86 15-35 0 0,-57-15 26 0 0,-47 0-23 0 0,0 0-20 0 0,0 0-58 0 0,0 0-86 0 0,0 0-132 0 0,0 0-255 0 0,0 0-333 0 0,0 0-493 0 0,0 4-5738 0 0,0 0-2789 0 0</inkml:trace>
  <inkml:trace contextRef="#ctx0" brushRef="#br0" timeOffset="78320.347">12452 4617 0 0 0,'0'0'846'0'0,"0"0"79"0"0,0 0-9 0 0,0 0-48 0 0,0 0-26 0 0,0 0 30 0 0,0 0 102 0 0,0 0 107 0 0,0 0 95 0 0,0 0 22 0 0,0 0-43 0 0,0 0-81 0 0,0 0-117 0 0,0 0-129 0 0,0 0-113 0 0,0 0-99 0 0,0 0-84 0 0,0 0-37 0 0,0 0-28 0 0,0 0-10 0 0,0 0 25 0 0,0 0 9 0 0,0 0 11 0 0,0-6 2697 0 0,2-19-2550 0 0,-1 9-526 0 0,2 0 0 0 0,-1-1 1 0 0,2 2-1 0 0,0-1 0 0 0,1 0 1 0 0,1 1-1 0 0,0 0 0 0 0,1 0 1 0 0,0 1-1 0 0,2-1 0 0 0,-1 2 1 0 0,2-1-1 0 0,0 1 0 0 0,0 1 1 0 0,1 0-1 0 0,1 0 0 0 0,0 1 1 0 0,0 1-1 0 0,9-5-123 0 0,43-23 232 0 0,-39 87-124 0 0,-15-27-52 0 0,-1 1 0 0 0,-1 1 1 0 0,-1-1-1 0 0,-1 2 0 0 0,-1-1 0 0 0,-1 0 0 0 0,-1 1 0 0 0,-1 10-56 0 0,9-110 831 0 0,-1 58-858 0 0,1 0 0 0 0,1 1 0 0 0,1 0 0 0 0,0 1 0 0 0,1 0 0 0 0,0 1 1 0 0,1 1-1 0 0,1 0 0 0 0,8-4 27 0 0,-18 13-12 0 0,0 0 1 0 0,0 0-1 0 0,0 0 1 0 0,0 0-1 0 0,1 1 1 0 0,0 0 0 0 0,-1 1-1 0 0,1 0 1 0 0,0 0-1 0 0,1 0 1 0 0,-1 1 0 0 0,0 0-1 0 0,0 0 1 0 0,0 0-1 0 0,1 1 1 0 0,4 1 11 0 0,-8 1 8 0 0,1 0-1 0 0,-1 0 1 0 0,0 0 0 0 0,0 1 0 0 0,0 0 0 0 0,0 0-1 0 0,0 0 1 0 0,0 0 0 0 0,-1 1 0 0 0,1-1 0 0 0,-1 1-1 0 0,0 0 1 0 0,0 0 0 0 0,-1 0 0 0 0,1 0 0 0 0,-1 1-1 0 0,0-1 1 0 0,0 1 0 0 0,0-1 0 0 0,-1 1 0 0 0,0 0-1 0 0,0-1 1 0 0,0 1 0 0 0,0 0 0 0 0,-1 0 0 0 0,1 4-8 0 0,-30 116 421 0 0,26-15-329 0 0,3-109-117 0 0,0-1-2961 0 0,0 0-1312 0 0,0 0-4642 0 0,0 0-1382 0 0</inkml:trace>
  <inkml:trace contextRef="#ctx0" brushRef="#br0" timeOffset="81714.472">11901 3814 0 0 0,'0'0'209'0'0,"0"0"396"0"0,0 0 140 0 0,0 0 118 0 0,0 0 114 0 0,0 0 46 0 0,0 0-15 0 0,1 7 3601 0 0,-2-3 4695 0 0,-446 0-5533 0 0,316 3-3280 0 0,15-21 419 0 0,27 13-706 0 0,-39-2 401 0 0,66-1-496 0 0,31-3 230 0 0,7-5 29 0 0,-26 5-1491 0 0,50 18-1856 0 0,0-7-1878 0 0,0 0-5867 0 0</inkml:trace>
  <inkml:trace contextRef="#ctx0" brushRef="#br0" timeOffset="82922.685">11461 791 0 0 0,'0'0'520'0'0,"0"0"92"0"0,0 0 6 0 0,0 0-11 0 0,0 0 14 0 0,0 0 18 0 0,0 0 41 0 0,0 0 49 0 0,0 0 57 0 0,0 0 59 0 0,0 0 52 0 0,0 0 27 0 0,0 0-56 0 0,-20 5 2075 0 0,-109 19 3337 0 0,-31-16-3807 0 0,50-31-1340 0 0,-68 13 186 0 0,120 18-604 0 0,51-2-4980 0 0,14-1-494 0 0,-3 2-6329 0 0</inkml:trace>
  <inkml:trace contextRef="#ctx0" brushRef="#br0" timeOffset="84263.251">10983 1815 0 0 0,'0'0'540'0'0,"0"0"424"0"0,0 0 363 0 0,0 0 282 0 0,0 0 200 0 0,0 0 9 0 0,0 0-148 0 0,0 0-166 0 0,0 0-188 0 0,0 0-177 0 0,0 0-171 0 0,0 0-194 0 0,-2-6-177 0 0,-5-25 213 0 0,-4 303 2339 0 0,11-267-3146 0 0,1 0 0 0 0,0-1 1 0 0,0 1-1 0 0,0-1 0 0 0,0 1 1 0 0,1-1-1 0 0,0 1 0 0 0,0-1 1 0 0,0 0-1 0 0,0 0 0 0 0,1 0 1 0 0,0 0-1 0 0,-1-1 0 0 0,1 1 1 0 0,1-1-1 0 0,-1 1 0 0 0,0-1 1 0 0,2 1-4 0 0,-4-3 27 0 0,0 0 1 0 0,0-1 0 0 0,0 1 0 0 0,0 0-1 0 0,0 0 1 0 0,0-1 0 0 0,0 1 0 0 0,0 0-1 0 0,0-1 1 0 0,0 1 0 0 0,0-1 0 0 0,1 0-1 0 0,-1 1 1 0 0,0-1 0 0 0,0 0 0 0 0,0 0-1 0 0,1 0 1 0 0,-1 1 0 0 0,0-1 0 0 0,0-1-1 0 0,1 1 1 0 0,-1 0 0 0 0,0 0 0 0 0,0 0-1 0 0,0-1 1 0 0,1 1 0 0 0,-1 0 0 0 0,0-1-1 0 0,0 1 1 0 0,0-1 0 0 0,0 1 0 0 0,0-1-1 0 0,0 0 1 0 0,0 0 0 0 0,0 1 0 0 0,0-1-1 0 0,0 0 1 0 0,0 0 0 0 0,0 0 0 0 0,-1 0-1 0 0,2-1-27 0 0,30-49 825 0 0,-26 40-860 0 0,100-221 639 0 0,-71 100-120 0 0,-34 131-440 0 0,-1 1-19 0 0,0 0-17 0 0,0 0-14 0 0,0 0-10 0 0,0 0-8 0 0,0 0-10 0 0,0 0-11 0 0,0 0-2 0 0,0 0 10 0 0,2 46 229 0 0,3-1 0 0 0,2 0 0 0 0,2 0 0 0 0,5 14-192 0 0,16 84 249 0 0,-19-60-173 0 0,-4 0 0 0 0,-3 1 1 0 0,-8 83-77 0 0,5-158 22 0 0,-2 0 1 0 0,0 0-1 0 0,0 1 1 0 0,0-1-1 0 0,-1 0 1 0 0,-1 0-1 0 0,1 0 1 0 0,-1-1-1 0 0,-1 1 1 0 0,0-1-1 0 0,0 1 1 0 0,-1-1-1 0 0,1-1 1 0 0,-2 1-1 0 0,1 0 1 0 0,-1-1-1 0 0,0 0 1 0 0,-1-1-1 0 0,0 0 1 0 0,0 0-1 0 0,0 0 1 0 0,-1 0-1 0 0,0-1 1 0 0,1-1-1 0 0,-2 1 1 0 0,-3 0-23 0 0,10-3 20 0 0,0-1 0 0 0,0 0-1 0 0,0 0 1 0 0,0 0 0 0 0,1 0 0 0 0,-1 0-1 0 0,-1-1 1 0 0,1 1 0 0 0,0-1 0 0 0,0 1 0 0 0,0-1-1 0 0,0 0 1 0 0,0 1 0 0 0,0-1 0 0 0,0 0-1 0 0,-1-1 1 0 0,1 1 0 0 0,0 0 0 0 0,0-1 0 0 0,0 1-1 0 0,0-1 1 0 0,0 1 0 0 0,0-1 0 0 0,0 0 0 0 0,0 0-1 0 0,0 0 1 0 0,0 0 0 0 0,0 0 0 0 0,1-1-1 0 0,-1 1 1 0 0,0 0 0 0 0,1-1 0 0 0,-1 1 0 0 0,1-1-1 0 0,0 0 1 0 0,-1 1 0 0 0,1-1 0 0 0,0 0-1 0 0,0 0 1 0 0,0 0 0 0 0,0 0 0 0 0,0 0 0 0 0,1 0-1 0 0,-1 0 1 0 0,1 0 0 0 0,-1 0 0 0 0,1 0 0 0 0,0-2-21 0 0,0-9 30 0 0,2 1 0 0 0,0-1-1 0 0,0 0 1 0 0,1 1-1 0 0,1-1 1 0 0,0 1 0 0 0,1 0-1 0 0,0 0 1 0 0,0 1-1 0 0,2-1 1 0 0,-1 1-1 0 0,1 1 1 0 0,3-4-29 0 0,33-63 67 0 0,-28 45-73 0 0,17-72-448 0 0,-48 100-2764 0 0,8 4-2074 0 0,6 0 583 0 0,-1 0-6808 0 0</inkml:trace>
  <inkml:trace contextRef="#ctx0" brushRef="#br0" timeOffset="85357.615">11434 2341 0 0 0,'0'0'377'0'0,"0"0"76"0"0,0 0 37 0 0,0 0 13 0 0,0 0 67 0 0,0 0 192 0 0,0 0 187 0 0,0 0 212 0 0,0 0 157 0 0,0 3-15 0 0,11 42 8479 0 0,0-52-5741 0 0,-1-21-3643 0 0,1 0 1 0 0,1 0 0 0 0,1 1 0 0 0,2 0-1 0 0,1 1 1 0 0,8-9-399 0 0,-5 83-65 0 0,16 51 139 0 0,-19-95 250 0 0,10-35-77 0 0,-22 25-225 0 0,58-67 50 0 0,-51 65-46 0 0,-11 8-48 0 0,0 0-21 0 0,2 23-62 0 0,14 68 439 0 0,-13-81-543 0 0,3 5-400 0 0,2-17-8059 0 0,-6 1-2802 0 0</inkml:trace>
  <inkml:trace contextRef="#ctx0" brushRef="#br0" timeOffset="86528.985">11248 865 0 0 0,'0'0'720'0'0,"0"0"227"0"0,0 0 72 0 0,0 0 16 0 0,0 0-50 0 0,0 0-88 0 0,0 0 31 0 0,0 0 97 0 0,0 0 116 0 0,0 0 104 0 0,-1 0-1896 0 0,-7 3 11687 0 0,6-2-9305 0 0,15 183 559 0 0,2 110-1221 0 0,-10-250-979 0 0,-1-4 193 0 0,-4-39-287 0 0,6 13-177 0 0,12-10-959 0 0,-10-4-3366 0 0,-4 0-653 0 0,-2 0-6672 0 0</inkml:trace>
  <inkml:trace contextRef="#ctx0" brushRef="#br0" timeOffset="89481.561">11248 2739 896 0 0,'0'0'1206'0'0,"0"0"-86"0"0,0 0 110 0 0,0 0 265 0 0,0 0 238 0 0,0 0 130 0 0,0 0-26 0 0,0 0-214 0 0,0 0-322 0 0,0 0-342 0 0,0 0-301 0 0,0 0-206 0 0,0-6-93 0 0,0-11-138 0 0,0 10 2754 0 0,0 7-2716 0 0,0 0-11 0 0,4 26 1759 0 0,36 136 712 0 0,-16-7-1780 0 0,-20 177-16 0 0,-1-223-439 0 0,-3-108-470 0 0,0-1 6 0 0,0 0-3 0 0,0 0-9 0 0,0 0-23 0 0,0 0 27 0 0,0 0 10 0 0,0 0 28 0 0,0 0-28 0 0,0 0-6 0 0,0 0-15 0 0,0 0 11 0 0,0 0 8 0 0,0 0 8 0 0,1 29 289 0 0,6 4 26 0 0,-7-33-331 0 0,2 14 28 0 0,7 2 321 0 0,-9-16-339 0 0,0 0-6 0 0,0 0-6 0 0,0 0 5 0 0,0 0 1 0 0,0 0-1 0 0,0 0-8 0 0,0 0-13 0 0,0 0-2 0 0,0 0 6 0 0,-6-67 258 0 0,-7 52-281 0 0,-1 0 1 0 0,0 1-1 0 0,-1 0 1 0 0,-1 1-1 0 0,0 1 1 0 0,-1 0-1 0 0,0 2 1 0 0,-17-9 24 0 0,-85-30 61 0 0,102 35-40 0 0,17 14-29 0 0,0 0 12 0 0,0 0 2 0 0,28-18-92 0 0,-5 10 86 0 0,1 1 1 0 0,0 1-1 0 0,0 2 0 0 0,1 0 0 0 0,0 2 1 0 0,8 0-1 0 0,255-25-2 0 0,-149 2-68 0 0,-139 25 75 0 0,0 1 0 0 0,0-1 0 0 0,-1 0 0 0 0,1 1 0 0 0,0-1 0 0 0,0 0 0 0 0,0 0 0 0 0,0 1 0 0 0,0-1 0 0 0,0 0 0 0 0,0 1 0 0 0,0-1 0 0 0,0 0 0 0 0,0 0 0 0 0,1 1 0 0 0,-1-1 0 0 0,0 0 0 0 0,0 1 1 0 0,0-1-1 0 0,0 0 0 0 0,0 0 0 0 0,0 1 0 0 0,0-1 0 0 0,1 0 0 0 0,-1 0 0 0 0,0 0 0 0 0,0 1 0 0 0,0-1 0 0 0,1 0 0 0 0,-1 0 0 0 0,0 0 0 0 0,0 1 0 0 0,1-1 0 0 0,-1 0 0 0 0,0 0 0 0 0,0 0 0 0 0,1 0 1 0 0,-1 0-1 0 0,0 0 0 0 0,0 0 0 0 0,1 0 0 0 0,-1 1 0 0 0,0-1 0 0 0,1 0 0 0 0,-1 0 0 0 0,0 0 0 0 0,0 0 0 0 0,1 0 0 0 0,-1-1 0 0 0,0 1 0 0 0,1 0 0 0 0,-1 0 0 0 0,0 0 0 0 0,0 0 0 0 0,1 0 0 0 0,-1 0-5 0 0,-23 23-9 0 0,18-19 30 0 0,-193 184 135 0 0,73-77-40 0 0,77-27 19 0 0,44-84-911 0 0,16-26-2790 0 0,-4 16-4167 0 0,0 2-4908 0 0</inkml:trace>
  <inkml:trace contextRef="#ctx0" brushRef="#br0" timeOffset="95077.715">14724 957 0 0 0,'-26'4'11'0'0,"26"-13"1819"0"0,1 7 5527 0 0,57 3-2339 0 0,4 1-3737 0 0,89 24-102 0 0,96-19 89 0 0,-169-3-960 0 0,21 3 145 0 0,76-17 313 0 0,48 6-190 0 0,-18 11 157 0 0,-90 0-446 0 0,133-3 923 0 0,-49 0-533 0 0,-75-1-223 0 0,35 1 897 0 0,-159-4-1347 0 0,0 0-7 0 0,0 0 10 0 0,0 0 9 0 0,0 0 13 0 0,0 0 22 0 0,0 0-19 0 0,0 0 1 0 0,0 0 7 0 0,0 0-15 0 0,0 0 6 0 0,0 0-20 0 0,0 0-22 0 0,-30 13-3097 0 0,11 0-4928 0 0,13-9-2955 0 0</inkml:trace>
  <inkml:trace contextRef="#ctx0" brushRef="#br0" timeOffset="97684.561">16896 1053 0 0 0,'0'0'409'0'0,"0"0"365"0"0,0 0 126 0 0,0 0 66 0 0,0 0 78 0 0,0 0 35 0 0,0 0 5 0 0,5-5 5741 0 0,-27-11-3248 0 0,-30 5-2401 0 0,27 6-341 0 0,-71 1 1355 0 0,48 22-1528 0 0,-37 24 104 0 0,-2 26 419 0 0,16 2-325 0 0,25 5-364 0 0,28-28-244 0 0,3 9 96 0 0,12-43-301 0 0,1 1 0 0 0,1 0 0 0 0,0-1 0 0 0,0 1 0 0 0,2 0 0 0 0,-1 0 0 0 0,2 0-1 0 0,0-1 1 0 0,0 1 0 0 0,2-1 0 0 0,1 5-47 0 0,43 57 402 0 0,12-21 34 0 0,-27-36-240 0 0,34 5 196 0 0,9-12-119 0 0,-6 0-163 0 0,46-10 172 0 0,-104-2-243 0 0,0 0-1 0 0,0-1 0 0 0,-1 0 0 0 0,1-1 1 0 0,0 0-1 0 0,-1-1 0 0 0,1 0 1 0 0,-1-1-1 0 0,0 0 0 0 0,8-6-38 0 0,80-82 303 0 0,-59 39-186 0 0,-20 20-47 0 0,-15 24-43 0 0,0 0 1 0 0,-1-1-1 0 0,0 0 1 0 0,-1 1-1 0 0,0-1 1 0 0,-1-1-1 0 0,0 1 1 0 0,0 0 0 0 0,-1-10-28 0 0,4-89 156 0 0,-14 44-114 0 0,-11 11 20 0 0,10 45-67 0 0,1-1 0 0 0,-2 1 0 0 0,0 1 0 0 0,0 0 0 0 0,0 1 0 0 0,-1 0 0 0 0,0 0 0 0 0,-4 0 5 0 0,11 5-8 0 0,-8-5-57 0 0,0 1 1 0 0,-1 0-1 0 0,0 2 1 0 0,0-1-1 0 0,0 2 1 0 0,0-1-1 0 0,-1 2 1 0 0,0 0-1 0 0,0 1 1 0 0,0 1-1 0 0,-10 0 65 0 0,-6-1-609 0 0,15 0-964 0 0,1 2-3510 0 0,12 1-839 0 0,0 2-5844 0 0</inkml:trace>
  <inkml:trace contextRef="#ctx0" brushRef="#br0" timeOffset="99247.555">16749 1318 0 0 0,'0'0'181'0'0,"0"0"440"0"0,0 0 121 0 0,0 0 41 0 0,0 0 32 0 0,0 0-8 0 0,0 0-30 0 0,0 0-54 0 0,0 0-51 0 0,7-16 2533 0 0,-3 7 3875 0 0,-4 8-6682 0 0,0 1-12 0 0,-44-3 2406 0 0,12 36-2232 0 0,27 18-120 0 0,5-48-381 0 0,0 0 1 0 0,1 1-1 0 0,0-1 1 0 0,-1 0-1 0 0,1 0 1 0 0,0 0-1 0 0,1 0 1 0 0,-1 0-1 0 0,0 0 1 0 0,1 0-1 0 0,0-1 1 0 0,0 1-1 0 0,0-1 1 0 0,0 1-1 0 0,0-1 1 0 0,0 1-1 0 0,0-1 1 0 0,1 0-1 0 0,-1 0 1 0 0,1 0-1 0 0,0-1 1 0 0,0 1-1 0 0,-1 0 0 0 0,1-1 1 0 0,0 0-1 0 0,0 0 1 0 0,0 0-1 0 0,1 0 1 0 0,-1 0-1 0 0,0-1 1 0 0,0 1-1 0 0,0-1 1 0 0,4 0-60 0 0,31-25 680 0 0,24-37-128 0 0,-61 61-539 0 0,0 0 0 0 0,0 0 0 0 0,-1 0 0 0 0,1 0 0 0 0,-1-1 0 0 0,1 1 0 0 0,-1 0 0 0 0,1 0 0 0 0,-1-1 0 0 0,0 1 0 0 0,0 0 0 0 0,1 0 0 0 0,-1-1 0 0 0,0 1 0 0 0,0 0 0 0 0,0-1 0 0 0,-1 1 0 0 0,1 0 0 0 0,0-1 0 0 0,0 1 0 0 0,-1 0 0 0 0,1 0 0 0 0,-1-1 0 0 0,1 1 0 0 0,-1 0 0 0 0,1 0 0 0 0,-1 0 0 0 0,0 0 0 0 0,1 0 0 0 0,-1 0 0 0 0,0 0 0 0 0,0 0 0 0 0,0 0-1 0 0,0 0 1 0 0,0 0 0 0 0,0 0 0 0 0,0 1 0 0 0,0-1 0 0 0,0 0 0 0 0,-1 1 0 0 0,1-1 0 0 0,0 1 0 0 0,0-1 0 0 0,0 1 0 0 0,-2-1-13 0 0,-4 0-68 0 0,-1 0-1 0 0,0 0 1 0 0,0 1-1 0 0,1 0 1 0 0,-1 1-1 0 0,0-1 1 0 0,0 1-1 0 0,1 1 1 0 0,-1 0-1 0 0,0 0 1 0 0,-5 2 68 0 0,10-3-36 0 0,1 5-3914 0 0,7-4-986 0 0,-2 1-3563 0 0,-1-2 1912 0 0</inkml:trace>
  <inkml:trace contextRef="#ctx0" brushRef="#br0" timeOffset="101900.431">16493 563 0 0 0,'0'0'316'0'0,"0"0"571"0"0,0 0 48 0 0,0 0-96 0 0,0 0-82 0 0,0 0-37 0 0,0 0-36 0 0,0 0 31 0 0,0 0 31 0 0,0 0 33 0 0,0 0 23 0 0,0 3-45 0 0,3 73 4021 0 0,1 18-2844 0 0,17 120-206 0 0,-20 48-830 0 0,-8-75-426 0 0,8-165-427 0 0,-11 40 331 0 0,6-32 503 0 0,29-34 65 0 0,163-11-305 0 0,-152 15-488 0 0,53 1 74 0 0,-28-2-26 0 0,7 1-159 0 0,-68 0-31 0 0,17-8 1497 0 0,-23-183-869 0 0,1 70-378 0 0,-9 55-122 0 0,-22-53 35 0 0,24 31-65 0 0,8-22 6 0 0,4 22-195 0 0,3 72 825 0 0,0 6-3334 0 0,-2 3-6422 0 0,-1 7-2452 0 0</inkml:trace>
  <inkml:trace contextRef="#ctx0" brushRef="#br0" timeOffset="103359.51">16765 644 0 0 0,'0'0'137'0'0,"0"0"522"0"0,0 0 137 0 0,0 0-23 0 0,0 0 7 0 0,0 0 8 0 0,0 0 16 0 0,0 0 8 0 0,0 0 19 0 0,-27 10-5 0 0,-83 30-92 0 0,73-20 977 0 0,36-20-1571 0 0,1 0 26 0 0,21 3 272 0 0,-1 0 0 0 0,1-2-1 0 0,0 0 1 0 0,-1-1 0 0 0,1-1 0 0 0,0-1 0 0 0,7-3-438 0 0,71-2 326 0 0,-98 7-231 0 0,-1 0 38 0 0,0 0 6 0 0,0 0 21 0 0,0 0-29 0 0,-17 8 242 0 0,-157 97 1114 0 0,154-95-1226 0 0,-1 17-177 0 0,52-16 163 0 0,-15-10-221 0 0,0 0 0 0 0,1-1-1 0 0,-1 0 1 0 0,0-2 0 0 0,0 0 0 0 0,0 0-1 0 0,0-2 1 0 0,0 0 0 0 0,-1-1 0 0 0,7-3-26 0 0,-18 8 188 0 0,-37 19-284 0 0,-126 87 312 0 0,86-66-16 0 0,73-39-208 0 0,0-1 0 0 0,0 1 0 0 0,1 0-1 0 0,-1-1 1 0 0,0 1 0 0 0,0-1 0 0 0,0 1 0 0 0,1 0 0 0 0,-1-1 0 0 0,0 1 0 0 0,1-1 0 0 0,-1 1 0 0 0,1-1 0 0 0,-1 1 0 0 0,1-1 0 0 0,-1 1 0 0 0,1-1 0 0 0,-1 1 0 0 0,1-1-1 0 0,-1 1 1 0 0,1-1 0 0 0,-1 0 0 0 0,1 1 0 0 0,-1-1 0 0 0,1 0 0 0 0,0 0 0 0 0,-1 1 0 0 0,1-1 0 0 0,0 0 0 0 0,-1 0 0 0 0,1 0 0 0 0,0 0 0 0 0,-1 0 0 0 0,1 0 0 0 0,0 0 0 0 0,-1 0-1 0 0,1 0 1 0 0,0 0 0 0 0,-1 0 0 0 0,1-1 0 0 0,0 1 0 0 0,-1 0 0 0 0,1 0 0 0 0,0-1 0 0 0,-1 1 0 0 0,1 0 8 0 0,20-2 3 0 0,0-1 0 0 0,0-1 1 0 0,-1 0-1 0 0,0-2 0 0 0,0 0 0 0 0,13-6-3 0 0,45-13-4 0 0,-78 25 7 0 0,0 0 1 0 0,0 0-1 0 0,0 0 1 0 0,0 1-1 0 0,0-1 1 0 0,0 0-1 0 0,0 0 1 0 0,0 1-1 0 0,1-1 1 0 0,-1 0-1 0 0,0 0 1 0 0,0 0-1 0 0,0 1-3 0 0,-14 6-16 0 0,-183 119 613 0 0,197-126-603 0 0,-1 0-1 0 0,0 0 0 0 0,1 1 0 0 0,-1-1 0 0 0,1 0 0 0 0,-1 0 0 0 0,0 1 0 0 0,1-1 1 0 0,-1 1-1 0 0,1-1 0 0 0,-1 0 0 0 0,1 1 0 0 0,-1-1 0 0 0,1 1 0 0 0,0-1 1 0 0,-1 1-1 0 0,1-1 0 0 0,-1 1 0 0 0,1 0 0 0 0,0-1 0 0 0,0 1 0 0 0,-1-1 0 0 0,1 1 1 0 0,0 0-1 0 0,0-1 0 0 0,0 1 0 0 0,-1 0 0 0 0,1-1 0 0 0,0 1 0 0 0,0 0 1 0 0,0-1-1 0 0,0 1 0 0 0,0 0 0 0 0,1-1 0 0 0,-1 1 0 0 0,0-1 0 0 0,0 1 0 0 0,0 0 1 0 0,0-1-1 0 0,1 1 0 0 0,-1 0 0 0 0,0-1 0 0 0,1 1 0 0 0,-1-1 0 0 0,0 1 1 0 0,1-1-1 0 0,-1 1 7 0 0,76-1-68 0 0,-32-11-204 0 0,-44 11 249 0 0,0 0-10 0 0,0 0-19 0 0,-34 30 81 0 0,-98 80 342 0 0,131-109-372 0 0,0 0 0 0 0,0-1 0 0 0,0 1 0 0 0,0 0 0 0 0,0-1 0 0 0,0 1 1 0 0,0 0-1 0 0,0 0 0 0 0,0 0 0 0 0,0 0 0 0 0,1 0 0 0 0,-1 0 0 0 0,0 0 1 0 0,0 0-1 0 0,1 0 0 0 0,-1 1 0 0 0,1-1 0 0 0,-1 0 0 0 0,1 0 0 0 0,0 0 1 0 0,-1 1-1 0 0,1-1 0 0 0,0 0 0 0 0,0 0 0 0 0,0 1 0 0 0,0-1 0 0 0,0 0 1 0 0,0 1-1 0 0,0-1 0 0 0,1 0 0 0 0,-1 0 0 0 0,0 1 0 0 0,1-1 0 0 0,-1 0 1 0 0,0 0-1 0 0,1 0 0 0 0,0 1 0 0 0,-1-1 0 0 0,1 0 0 0 0,0 0 0 0 0,-1 0 0 0 0,1 0 1 0 0,0 0-1 0 0,0 0 0 0 0,0-1 0 0 0,0 1 0 0 0,0 0 0 0 0,0 0 1 0 0,38 17-85 0 0,-38-16 79 0 0,-1 0 0 0 0,1 0 1 0 0,-1 0-1 0 0,1 1 0 0 0,-1-1 0 0 0,0 0 0 0 0,0 1 1 0 0,0-1-1 0 0,0 0 0 0 0,0 0 0 0 0,-1 1 0 0 0,1-1 1 0 0,-1 0-1 0 0,1 0 0 0 0,-1 0 0 0 0,0 0 0 0 0,0 0 1 0 0,0 0-1 0 0,0 0 0 0 0,0 0 0 0 0,-1 0 0 0 0,1 0 1 0 0,0 0-1 0 0,-1-1 0 0 0,1 1 0 0 0,-1 0 0 0 0,0-1 0 0 0,0 1 1 0 0,1-1-1 0 0,-1 0 0 0 0,0 0 0 0 0,0 0 0 0 0,0 0 1 0 0,0 0-1 0 0,0 0 0 0 0,-2 0 6 0 0,-12 12 196 0 0,14-12-182 0 0,2-1-31 0 0,0 0-31 0 0,0 0-5 0 0,0 0-18 0 0,12 11-334 0 0,15 5-40 0 0,-23-11-2850 0 0,-3 0-3298 0 0,-1-5 522 0 0</inkml:trace>
  <inkml:trace contextRef="#ctx0" brushRef="#br0" timeOffset="104013.834">16750 1093 2192 0 0,'0'0'2338'0'0,"0"0"-1139"0"0,0 0-607 0 0,0 0-25 0 0,0 0 145 0 0,0 0 90 0 0,0 0-2 0 0,0 0-101 0 0,0 0-196 0 0,0 0-179 0 0,0 0-123 0 0,0 0-96 0 0,0 0-49 0 0,8 0-1 0 0,23-3 34 0 0,-21 26 1248 0 0,-11-20-1047 0 0,-48 89 1776 0 0,50-90-2038 0 0,1 0 1 0 0,-1-1-1 0 0,1 1 0 0 0,0-1 0 0 0,0 1 1 0 0,0-1-1 0 0,0 1 0 0 0,0-1 0 0 0,0 0 0 0 0,0 0 1 0 0,1 0-1 0 0,-1 0 0 0 0,0 0 0 0 0,0-1 1 0 0,1 1-1 0 0,-1-1 0 0 0,1 1 0 0 0,-1-1 0 0 0,0 0 1 0 0,1 0-1 0 0,-1 0 0 0 0,1 0 0 0 0,-1-1 1 0 0,0 1-1 0 0,1-1 0 0 0,-1 1 0 0 0,1-1-28 0 0,5 1 37 0 0,2-1-1 0 0,-8 0-35 0 0,0 1 0 0 0,0-1 0 0 0,-1 0 0 0 0,1 1 0 0 0,0-1 0 0 0,0 1 0 0 0,0 0 0 0 0,0-1 0 0 0,0 1-1 0 0,0 0 1 0 0,0 0 0 0 0,0 1 0 0 0,0-1 0 0 0,0 0 0 0 0,-1 0 0 0 0,1 1 0 0 0,0-1 0 0 0,0 1 0 0 0,0 0 0 0 0,0 0 0 0 0,-1-1 0 0 0,1 1-1 0 0,0 0 1 0 0,-1 0 0 0 0,1 1 0 0 0,-1-1 0 0 0,1 0 0 0 0,-1 0 0 0 0,1 1 0 0 0,-1-1 0 0 0,0 1 0 0 0,0-1 0 0 0,0 1 0 0 0,0 0-1 0 0,0-1 1 0 0,1 2-1 0 0,-33 30 699 0 0,-22 24 201 0 0,90-47-494 0 0,41-2-324 0 0,-77-7-72 0 0,0 0 0 0 0,-1 0 0 0 0,1 0-1 0 0,0 0 1 0 0,0 0 0 0 0,0 0-1 0 0,-1 1 1 0 0,1-1 0 0 0,0 0-1 0 0,-1 0 1 0 0,0 1 0 0 0,1-1-1 0 0,-1 0 1 0 0,1 0 0 0 0,-1 1-1 0 0,0-1 1 0 0,0 0 0 0 0,0 1-1 0 0,0-1 1 0 0,0 0 0 0 0,0 1-1 0 0,0-1 1 0 0,-1 0 0 0 0,1 1-1 0 0,0-1 1 0 0,-1 0 0 0 0,1 1-1 0 0,-1-1 1 0 0,1 0 0 0 0,-1 0-1 0 0,1 0 1 0 0,-1 1 0 0 0,0-1-1 0 0,0 0 1 0 0,0 0 0 0 0,0 0-1 0 0,0 0 1 0 0,0 0 0 0 0,0-1-1 0 0,0 1 1 0 0,0 0 0 0 0,0 0-1 0 0,0-1 1 0 0,0 1 0 0 0,-1 0-1 0 0,1-1 1 0 0,0 1 0 0 0,0-1-1 0 0,-1 0 1 0 0,1 1-10 0 0,0 0 17 0 0,-12 9 228 0 0,13-10-283 0 0,0 0 0 0 0,1 0 0 0 0,-1 0 1 0 0,0 0-1 0 0,1 0 0 0 0,-1 0 0 0 0,0 0 0 0 0,1 0 0 0 0,-1 0 0 0 0,0 0 0 0 0,1 0 0 0 0,-1 1 1 0 0,0-1-1 0 0,1 0 0 0 0,-1 0 0 0 0,0 0 0 0 0,1 0 0 0 0,-1 1 0 0 0,0-1 0 0 0,0 0 0 0 0,1 0 1 0 0,-1 1-1 0 0,0-1 0 0 0,0 0 0 0 0,1 0 0 0 0,-1 1 0 0 0,0-1 0 0 0,0 0 0 0 0,0 1 0 0 0,0-1 0 0 0,1 0 1 0 0,-1 1-1 0 0,0-1 0 0 0,0 0 0 0 0,0 1 0 0 0,0-1 0 0 0,0 0 0 0 0,0 1 0 0 0,0-1 38 0 0,5 1-1491 0 0,1 1-6450 0 0,-6-2 7026 0 0,4 1-5888 0 0</inkml:trace>
  <inkml:trace contextRef="#ctx0" brushRef="#br0" timeOffset="123216.593">16892 1045 0 0 0,'0'0'159'0'0,"0"0"301"0"0,0 0 19 0 0,0 0-38 0 0,0 0 7 0 0,1-2-772 0 0,2-7 10493 0 0,82 38-5848 0 0,-32-7-3217 0 0,-35 15 1439 0 0,3 14-1859 0 0,4-17-433 0 0,-8-2 34 0 0,-17-31-251 0 0,9 29 311 0 0,17 39 201 0 0,-15-28-140 0 0,1 65 283 0 0,-13-80-468 0 0,10 137 592 0 0,-4-36-316 0 0,-8 117 440 0 0,-1 37-22 0 0,-5-9-76 0 0,7-28-195 0 0,-11-98-304 0 0,4 21-101 0 0,-2 68-10 0 0,-6-139-106 0 0,-14 72-32 0 0,22 189 33 0 0,-2-176-39 0 0,13 36-13 0 0,9 0 28 0 0,-28-114-5 0 0,6-40-106 0 0,-11 59 118 0 0,19-75-73 0 0,3-46-23 0 0,0-1-22 0 0,0 0-7 0 0,0 0-8 0 0,0 0 13 0 0,0 0-2 0 0,0 0 1 0 0,0 0 0 0 0,-17-16-953 0 0,2-7-776 0 0,1 0-5872 0 0,8 15-4557 0 0</inkml:trace>
  <inkml:trace contextRef="#ctx0" brushRef="#br0" timeOffset="124477.677">17015 3862 24 0 0,'0'0'1436'0'0,"0"0"-53"0"0,0 0 115 0 0,0 0 128 0 0,0 0-47 0 0,0 0-186 0 0,0 0-267 0 0,0 0-277 0 0,0 0-194 0 0,0 0-97 0 0,0 0 8 0 0,0 0 48 0 0,0 0 6 0 0,4 0-27 0 0,125-7 5271 0 0,107-71-2620 0 0,94-13-1495 0 0,-156 64-1087 0 0,-104 24-378 0 0,-17-1 21 0 0,-14-7 18 0 0,-57 7-488 0 0,8 4-629 0 0,-10 1-812 0 0,7 1-5696 0 0,8-1-2676 0 0</inkml:trace>
  <inkml:trace contextRef="#ctx0" brushRef="#br0" timeOffset="125917">17115 3457 0 0 0,'0'0'155'0'0,"0"0"334"0"0,0 0 106 0 0,0 0 44 0 0,0 0 58 0 0,0 0 17 0 0,-2-5 46 0 0,-7-15 83 0 0,-26-3 11418 0 0,35 23-11509 0 0,0 0-54 0 0,0 0-60 0 0,0 0-60 0 0,0 0-54 0 0,0 0-36 0 0,0 0-32 0 0,0 0-33 0 0,0 0-34 0 0,0 0-19 0 0,0 0-37 0 0,0 0-22 0 0,0 0-24 0 0,0 0-29 0 0,21 0 1563 0 0,118 7-233 0 0,70 41-817 0 0,53 15-266 0 0,-178-44-418 0 0,-17 12 9 0 0,-18 4-52 0 0,15-10-11 0 0,-12 8 25 0 0,-5-4-46 0 0,-28-14 33 0 0,-21-16-186 0 0,-21-18-6627 0 0,20 18-4599 0 0</inkml:trace>
  <inkml:trace contextRef="#ctx0" brushRef="#br0" timeOffset="128392.389">17894 3659 0 0 0,'0'0'623'0'0,"0"0"700"0"0,0 0 456 0 0,0 0 219 0 0,0 0 47 0 0,0 0-143 0 0,0 0-279 0 0,0 0-272 0 0,0 0-220 0 0,4-5-122 0 0,16-14-35 0 0,-15 14-38 0 0,-5 5-84 0 0,0 0-139 0 0,2 16 1287 0 0,19 40-559 0 0,-3 1 0 0 0,-3 0 1 0 0,9 59-1442 0 0,-17 200 1783 0 0,-22-39-1066 0 0,17-191-514 0 0,7-69 1082 0 0,-9 75-1175 0 0,6-92 872 0 0,-11 8-460 0 0,-167 241-538 0 0,128-191 7 0 0,-131 198 37 0 0,112-128-80 0 0,33-36 160 0 0,-1-44-107 0 0,31-49-10 0 0,0 1-1 0 0,0-1 0 0 0,-1 1 1 0 0,1 0-1 0 0,0-1 1 0 0,0 1-1 0 0,-1-1 1 0 0,1 1-1 0 0,0 0 1 0 0,-1-1-1 0 0,1 1 1 0 0,0 0-1 0 0,-1 0 1 0 0,1-1-1 0 0,0 1 0 0 0,-1 0 1 0 0,1 0-1 0 0,-1 0 1 0 0,1-1-1 0 0,0 1 1 0 0,-1 0-1 0 0,1 0 1 0 0,-1 0-1 0 0,1 0 1 0 0,-1 0-1 0 0,1 0 0 0 0,-1 0 1 0 0,1 0-1 0 0,0 0 1 0 0,-1 0-1 0 0,1 0 1 0 0,-1 0-1 0 0,1 0 1 0 0,-1 0-1 0 0,1 0 1 0 0,-1 1-1 0 0,1-1 0 0 0,0 0 1 0 0,-1 0-1 0 0,1 0 1 0 0,-1 1-1 0 0,1-1 1 0 0,0 0-1 0 0,-1 0 1 0 0,1 1-1 0 0,0-1 1 0 0,-1 0-1 0 0,1 1 0 0 0,0-1 1 0 0,0 1-1 0 0,-1-1 1 0 0,1 0-1 0 0,0 1 1 0 0,0-1-1 0 0,0 1 1 0 0,-1-1-1 0 0,1 0 1 0 0,0 1-1 0 0,0-1 0 0 0,0 1 1 0 0,0-1-1 0 0,0 1 1 0 0,0-1-1 0 0,0 1 10 0 0,28-56-1949 0 0,-15 29-382 0 0,0 1-3766 0 0,-6 13-5846 0 0</inkml:trace>
  <inkml:trace contextRef="#ctx0" brushRef="#br0" timeOffset="129281.411">18061 4683 0 0 0,'0'0'1188'0'0,"0"0"41"0"0,0 0-17 0 0,0 0-8 0 0,0 0-66 0 0,0 0-57 0 0,0 0-89 0 0,0 0-154 0 0,0 0-149 0 0,0 0-133 0 0,0 0-114 0 0,0 0-86 0 0,-3-4-5 0 0,1 2 534 0 0,-11-10-2039 0 0,5 9 4962 0 0,-1 2 5848 0 0,17 19-7623 0 0,7 4-1741 0 0,-1 1 0 0 0,-1 0 0 0 0,-2 1 0 0 0,0 0-1 0 0,-1 1 1 0 0,-1 0 0 0 0,-2 1 0 0 0,-1 0 0 0 0,0 0 0 0 0,-2 0-1 0 0,0 14-291 0 0,28 95 242 0 0,36 12 55 0 0,-36-35-38 0 0,-17-16 106 0 0,4-64-259 0 0,-19-32-453 0 0,-5-18-2888 0 0,2 8-7066 0 0,1 5-2646 0 0</inkml:trace>
  <inkml:trace contextRef="#ctx0" brushRef="#br0" timeOffset="131303.497">11495 5975 0 0 0,'0'0'657'0'0,"0"0"342"0"0,0 0 303 0 0,0 0 202 0 0,0 0 43 0 0,0 0-97 0 0,0 0-211 0 0,31-2-230 0 0,100-8-179 0 0,7 12 1734 0 0,189 8 2522 0 0,164-20-2677 0 0,-472 10-2341 0 0,845-1 1575 0 0,-565 6-1137 0 0,-2-1 437 0 0,4-13-943 0 0,267-30 811 0 0,18 12 181 0 0,-298 2-501 0 0,9 9 290 0 0,68 13-781 0 0,-262 3 135 0 0,-86 0-119 0 0,190-1 571 0 0,98-17-587 0 0,179-26 406 0 0,28 45 24 0 0,-157 13 118 0 0,220-14 413 0 0,-575 0-969 0 0,0 0 10 0 0,0 0-2 0 0,0 0 16 0 0,0 0-10 0 0,0 0-10 0 0,0 0 26 0 0,0 0-2 0 0,0 0-3 0 0,0 0-14 0 0,0 0 10 0 0,0 0-13 0 0,0 0 9 0 0,0 0 11 0 0,0 0-24 0 0,0 0 6 0 0,-6 1-854 0 0,-50-6-5331 0 0,43 5 1786 0 0,2 0-7198 0 0</inkml:trace>
  <inkml:trace contextRef="#ctx0" brushRef="#br0" timeOffset="132059.315">18254 5489 0 0 0,'0'0'223'0'0,"0"0"580"0"0,0 0 186 0 0,0 0 42 0 0,0 0 39 0 0,0 0 58 0 0,0 0 51 0 0,0 0-6 0 0,0 0-34 0 0,0 0-56 0 0,3-2-52 0 0,7-7 876 0 0,-10 9-1064 0 0,2 4 6734 0 0,8 16-6846 0 0,34 85 1707 0 0,-26-46-1644 0 0,3-22-369 0 0,-20-37-441 0 0,-1 0-4 0 0,0 0 7 0 0,16-9-1485 0 0,-14 4-6742 0 0,-2 4-3208 0 0</inkml:trace>
  <inkml:trace contextRef="#ctx0" brushRef="#br0" timeOffset="132804.958">17446 5541 0 0 0,'0'0'473'0'0,"0"0"241"0"0,0 0-57 0 0,0 0-181 0 0,0 0-127 0 0,0 0-121 0 0,0 0 24 0 0,3-3 82 0 0,8-6 0 0 0,-8-2 2037 0 0,-3 9 985 0 0,-2 5 3840 0 0,-37 86-3958 0 0,-16 28-1805 0 0,56-117-1472 0 0,-1-1-1 0 0,0 1 0 0 0,0 0 1 0 0,0-1-1 0 0,1 1 0 0 0,-1 0 1 0 0,0 0-1 0 0,0-1 0 0 0,0 1 1 0 0,1 0-1 0 0,-1 0 0 0 0,0 0 1 0 0,1-1-1 0 0,-1 1 0 0 0,0 0 1 0 0,1 0-1 0 0,-1 0 0 0 0,0 0 1 0 0,1 0-1 0 0,-1-1 0 0 0,0 1 1 0 0,1 0-1 0 0,-1 0 0 0 0,0 0 1 0 0,1 0-1 0 0,-1 0 0 0 0,0 0 1 0 0,1 0-1 0 0,-1 0 0 0 0,0 0 1 0 0,1 1-1 0 0,-1-1 0 0 0,0 0 1 0 0,1 0-1 0 0,-1 0 0 0 0,0 0 1 0 0,1 0-1 0 0,-1 1 0 0 0,0-1 1 0 0,1 0-1 0 0,-1 0 0 0 0,0 0 1 0 0,0 1-1 0 0,1-1 0 0 0,-1 0 1 0 0,0 0-1 0 0,0 1 0 0 0,0-1 1 0 0,1 0-1 0 0,-1 1 0 0 0,0-1 1 0 0,0 0-1 0 0,0 1 0 0 0,0-1 1 0 0,0 0-1 0 0,1 1 0 0 0,-1-1 1 0 0,0 0-1 0 0,0 1 0 0 0,0-1 1 0 0,0 0-1 0 0,0 1 0 0 0,0-1 1 0 0,0 0-1 0 0,0 1 0 0 0,0-1 1 0 0,-1 0-1 0 0,1 1 0 0 0,0-1 40 0 0,11-3-6770 0 0,-7 0-3846 0 0</inkml:trace>
  <inkml:trace contextRef="#ctx0" brushRef="#br0" timeOffset="135757.716">18175 2901 0 0 0,'0'0'371'0'0,"0"0"217"0"0,0 0 113 0 0,0 0 56 0 0,0 0 109 0 0,0 0 85 0 0,1-4 101 0 0,-1-4-857 0 0,2-11 2885 0 0,-1-1 3478 0 0,-1 19-5739 0 0,0 1-63 0 0,-21-18 3888 0 0,14 14-4495 0 0,0 1 0 0 0,0 0 0 0 0,0 0 0 0 0,0 1 0 0 0,-1-1 0 0 0,1 2 0 0 0,-1-1 0 0 0,0 1 0 0 0,1 0 0 0 0,-1 1 1 0 0,0 0-1 0 0,0 0 0 0 0,1 0 0 0 0,-1 1 0 0 0,-4 1-149 0 0,-19 0 447 0 0,24-2-362 0 0,1 0-1 0 0,-1 0 1 0 0,1 1-1 0 0,-1 0 1 0 0,1 0-1 0 0,-1 1 1 0 0,1 0-1 0 0,0 0 1 0 0,0 1-1 0 0,0-1 1 0 0,0 1-1 0 0,0 1 0 0 0,1-1 1 0 0,-1 1-1 0 0,1 0 1 0 0,0 0-1 0 0,-4 4-84 0 0,0 0 64 0 0,0 0 0 0 0,1 1 0 0 0,0 0 0 0 0,0 0 1 0 0,1 1-1 0 0,0 0 0 0 0,1 0 0 0 0,0 1 0 0 0,1 0 0 0 0,0 0 0 0 0,0 0 0 0 0,1 1 0 0 0,1-1 0 0 0,-2 11-64 0 0,-1 20 212 0 0,2 1 0 0 0,1 0 0 0 0,3 0 0 0 0,2 21-212 0 0,35 69 444 0 0,36 6-64 0 0,-67-132-350 0 0,0-1 0 0 0,0 0 0 0 0,1-1 0 0 0,-1 0 0 0 0,1 0 0 0 0,1 0 0 0 0,-1-1 0 0 0,1 0-1 0 0,0 0 1 0 0,0-1 0 0 0,0 0 0 0 0,0 0 0 0 0,0-1 0 0 0,1 0 0 0 0,-1 0 0 0 0,1-1 0 0 0,-1-1 0 0 0,1 1 0 0 0,-1-1 0 0 0,6-1-30 0 0,28 3 123 0 0,-32-1-97 0 0,-1 0 0 0 0,1-1 0 0 0,-1 0 0 0 0,1 0 1 0 0,0-1-1 0 0,-1 0 0 0 0,1-1 0 0 0,-1 0 0 0 0,1 0 0 0 0,-1-1 0 0 0,0 0 0 0 0,0-1-26 0 0,65-44 255 0 0,-59 31-225 0 0,0 1 0 0 0,-2-2 0 0 0,0 0 0 0 0,-1 0 0 0 0,-1-1 0 0 0,0-1 0 0 0,-2 0 0 0 0,0 0 0 0 0,-1-1 0 0 0,-2 0 0 0 0,0 0 0 0 0,-1 0 0 0 0,-1-1 0 0 0,-1 0 0 0 0,0 0 0 0 0,-2-9-30 0 0,-1 16-2 0 0,0-1 1 0 0,-1 1 0 0 0,-1-1-1 0 0,-1 1 1 0 0,0 0 0 0 0,0-1-1 0 0,-2 2 1 0 0,0-1 0 0 0,-1 0-1 0 0,0 1 1 0 0,-5-7 1 0 0,6 11-11 0 0,-1 0-1 0 0,-1 1 1 0 0,1 0 0 0 0,-1 0 0 0 0,-1 0-1 0 0,0 1 1 0 0,0 0 0 0 0,-1 0-1 0 0,0 1 1 0 0,0 0 0 0 0,0 1-1 0 0,-1 0 1 0 0,0 1 0 0 0,0-1 0 0 0,-1 2-1 0 0,0 0 1 0 0,0 0 11 0 0,-126-24-688 0 0,76 26-6822 0 0,60 2 1849 0 0,1 0-5980 0 0</inkml:trace>
  <inkml:trace contextRef="#ctx0" brushRef="#br0" timeOffset="142193.022">17989 2989 0 0 0,'0'0'966'0'0,"0"0"208"0"0,0 0 35 0 0,0 0-25 0 0,0 0-53 0 0,0 0-147 0 0,0 0-88 0 0,-2 1-80 0 0,-12 2 1608 0 0,14-3-1626 0 0,0 0-57 0 0,0 0-92 0 0,0 0-94 0 0,0 0-106 0 0,0 0-73 0 0,-5 12 2186 0 0,-38 42-1463 0 0,100-86 2209 0 0,-61 46-1884 0 0,19-17-3638 0 0,-9 2-6332 0 0,-5 1-2527 0 0</inkml:trace>
  <inkml:trace contextRef="#ctx0" brushRef="#br0" timeOffset="142609.367">18260 3041 5705 0 0,'0'0'1709'0'0,"0"0"-176"0"0,0 0-44 0 0,0 0-46 0 0,0 0-130 0 0,0 0-233 0 0,0 0-238 0 0,0 0-163 0 0,0 0-113 0 0,0 0-75 0 0,0 0-59 0 0,0 0-56 0 0,-6 4-54 0 0,-17 13-51 0 0,51-9 3080 0 0,-9-14-2762 0 0,-11 4 648 0 0,-21 10-672 0 0,-47 36-314 0 0,59-44-264 0 0,1 0-26 0 0,0 0 4 0 0,0 0 0 0 0,0 0-13 0 0,0 0-16 0 0,22-7-950 0 0,-13 3 37 0 0,-1 1-1038 0 0,-1-1-3367 0 0,0 0-5967 0 0</inkml:trace>
  <inkml:trace contextRef="#ctx0" brushRef="#br0" timeOffset="143355.273">17932 3236 968 0 0,'0'0'2198'0'0,"0"0"-320"0"0,0 0-39 0 0,0 0-15 0 0,0 0-161 0 0,0 0-236 0 0,0 0-272 0 0,0 0-268 0 0,0 0-139 0 0,0 0-60 0 0,0 0-45 0 0,0 0-23 0 0,0 0 20 0 0,-6 2 0 0 0,-18 6-3 0 0,22-6-477 0 0,1 0 1 0 0,-1 0 0 0 0,0 0 0 0 0,0 1 0 0 0,1-1-1 0 0,0 1 1 0 0,-1-1 0 0 0,1 1 0 0 0,0 0 0 0 0,0-1-1 0 0,0 1 1 0 0,1 0 0 0 0,-1 0 0 0 0,1-1 0 0 0,-1 1-1 0 0,1 0 1 0 0,0 0 0 0 0,0 0 0 0 0,0 0 0 0 0,1-1-1 0 0,-1 1 1 0 0,1 0 0 0 0,-1 0 0 0 0,1 0 0 0 0,0-1-1 0 0,0 1 1 0 0,0 0 0 0 0,0-1 0 0 0,1 1-1 0 0,-1-1 1 0 0,1 0 0 0 0,-1 1 0 0 0,1-1 0 0 0,0 0-1 0 0,1 2-160 0 0,2 1 127 0 0,0 1 0 0 0,0-1 0 0 0,1 0 0 0 0,-1 0 0 0 0,1 0 0 0 0,0-1 0 0 0,0 0-1 0 0,1 0 1 0 0,-1-1 0 0 0,1 1 0 0 0,0-1 0 0 0,0-1 0 0 0,0 0 0 0 0,0 0-1 0 0,0 0 1 0 0,1 0 0 0 0,-1-1 0 0 0,0-1 0 0 0,1 1 0 0 0,-1-1 0 0 0,1 0-1 0 0,-1-1 1 0 0,0 0 0 0 0,2 0-127 0 0,-3-1 74 0 0,-1 0 1 0 0,0-1-1 0 0,1 1 0 0 0,-1-1 0 0 0,0 0 0 0 0,0-1 1 0 0,0 1-1 0 0,-1-1 0 0 0,1 0 0 0 0,-1 0 1 0 0,0 0-1 0 0,0-1 0 0 0,0 1 0 0 0,-1-1 0 0 0,0 0 1 0 0,0 0-1 0 0,0 0 0 0 0,0 0 0 0 0,-1-1 0 0 0,1-1-74 0 0,2-9 252 0 0,20 3-4662 0 0,-3 3-2421 0 0,-16 5-445 0 0,-3 5-3070 0 0</inkml:trace>
  <inkml:trace contextRef="#ctx0" brushRef="#br1" timeOffset="155302.33">17260 2282 0 0 0,'0'0'197'0'0,"0"0"311"0"0,0 0-57 0 0,0 0-129 0 0,8-17 4440 0 0,-8 16-4441 0 0,0 1-3 0 0,0 0 13 0 0,-26-29 9740 0 0,-72 14-6143 0 0,38 63-3260 0 0,57-44-648 0 0,1 0 1 0 0,0 0-1 0 0,0 0 1 0 0,0 0-1 0 0,0 0 1 0 0,1 1-1 0 0,0-1 1 0 0,0 0 0 0 0,0 1-1 0 0,0-1 1 0 0,1 1-1 0 0,0-1 1 0 0,0 0-1 0 0,0 1 1 0 0,0-1-1 0 0,1 1 1 0 0,-1-1-1 0 0,1 1 1 0 0,0-1-1 0 0,1 1-20 0 0,48 25 838 0 0,-45-30-754 0 0,0 0 0 0 0,0 0 0 0 0,0 0 0 0 0,0 0 0 0 0,0-1 0 0 0,0 1 0 0 0,0-1 1 0 0,0-1-1 0 0,0 1 0 0 0,-1-1 0 0 0,1 1 0 0 0,0-1 0 0 0,-1-1 0 0 0,1 1 0 0 0,-1-1 0 0 0,0 0 0 0 0,0 0 0 0 0,0 0 0 0 0,0 0 1 0 0,-1 0-1 0 0,1-1 0 0 0,2-3-84 0 0,-3 4 48 0 0,0-1 1 0 0,0 0 0 0 0,0 0 0 0 0,0 0-1 0 0,0 0 1 0 0,-1 0 0 0 0,0 0-1 0 0,0-1 1 0 0,0 1 0 0 0,0-1-1 0 0,-1 0 1 0 0,0 1 0 0 0,0-1 0 0 0,0 0-1 0 0,0 0 1 0 0,-1 0 0 0 0,0 1-1 0 0,0-1 1 0 0,0 0-49 0 0,-3 2 1 0 0,1 1 0 0 0,-1 0 0 0 0,0 0-1 0 0,0 0 1 0 0,0 0 0 0 0,0 1 0 0 0,0-1 0 0 0,-1 1 0 0 0,1 0-1 0 0,0 0 1 0 0,-1 0 0 0 0,1 0 0 0 0,-1 1 0 0 0,1-1-1 0 0,-1 1 1 0 0,1 0 0 0 0,-1 0 0 0 0,1 0 0 0 0,-1 1-1 0 0,1-1 1 0 0,-1 1 0 0 0,1 0 0 0 0,-1 0-1 0 0,-55 23-8 0 0,58-20 5 0 0,1 0-1 0 0,-1-1 1 0 0,1 1 0 0 0,0 0 0 0 0,0 0-1 0 0,0 0 1 0 0,0-1 0 0 0,1 1 0 0 0,-1 0-1 0 0,1-1 1 0 0,0 1 0 0 0,0 0 0 0 0,0-1-1 0 0,1 1 1 0 0,-1-1 0 0 0,1 1 0 0 0,0-1-1 0 0,0 0 1 0 0,0 0 0 0 0,0 0 0 0 0,1 0-1 0 0,-1 0 1 0 0,3 2 3 0 0,-4-4 16 0 0,0 1 0 0 0,1-1 0 0 0,-1 0-1 0 0,1 1 1 0 0,-1-1 0 0 0,1 0 0 0 0,-1 0 0 0 0,1 0 0 0 0,0 0-1 0 0,-1 0 1 0 0,1 0 0 0 0,0 0 0 0 0,0-1 0 0 0,0 1 0 0 0,0-1-1 0 0,0 1 1 0 0,0-1 0 0 0,-1 0 0 0 0,1 0 0 0 0,0 0 0 0 0,0 0-1 0 0,0 0 1 0 0,0 0 0 0 0,0 0 0 0 0,0 0 0 0 0,0-1 0 0 0,0 1-1 0 0,0-1 1 0 0,-1 0 0 0 0,1 0 0 0 0,0 1 0 0 0,0-1-1 0 0,-1 0 1 0 0,1 0 0 0 0,0 0 0 0 0,-1-1 0 0 0,1 1 0 0 0,0-2-16 0 0,2 1 29 0 0,0-1 0 0 0,-1 0 1 0 0,1 0-1 0 0,-1-1 1 0 0,0 1-1 0 0,0-1 0 0 0,0 1 1 0 0,0-1-1 0 0,-1 0 1 0 0,1 0-1 0 0,-1 0 0 0 0,0 0 1 0 0,0-1-1 0 0,-1 1 1 0 0,1 0-1 0 0,-1-1 0 0 0,0 1 1 0 0,0-1-1 0 0,-1 0 1 0 0,1 1-1 0 0,-1-1 0 0 0,0 0 1 0 0,0 1-30 0 0,-2 2-5 0 0,0 0 1 0 0,0 0-1 0 0,-1 0 1 0 0,1 0-1 0 0,0 1 1 0 0,0-1-1 0 0,-1 1 0 0 0,1-1 1 0 0,-1 1-1 0 0,0 0 1 0 0,1 0-1 0 0,-1 0 1 0 0,0 1-1 0 0,1-1 1 0 0,-1 1-1 0 0,0-1 1 0 0,0 1-1 0 0,0 0 0 0 0,1 0 1 0 0,-1 0-1 0 0,0 0 1 0 0,0 1-1 0 0,0-1 1 0 0,1 1-1 0 0,-2 0 5 0 0,-7-1-32 0 0,7 0 22 0 0,0 1-1 0 0,1-1 0 0 0,-1 1 0 0 0,0-1 1 0 0,0 1-1 0 0,0 0 0 0 0,1 1 0 0 0,-1-1 1 0 0,1 1-1 0 0,-1-1 0 0 0,1 1 0 0 0,0 0 1 0 0,-1 1-1 0 0,1-1 0 0 0,0 0 0 0 0,0 1 1 0 0,1 0 10 0 0,2-1 2 0 0,0 0 1 0 0,1 0-1 0 0,-1 0 0 0 0,1 0 1 0 0,-1 0-1 0 0,1 0 0 0 0,0 0 1 0 0,0 0-1 0 0,0 0 1 0 0,0 0-1 0 0,0 0 0 0 0,1 0 1 0 0,-1-1-1 0 0,1 1 1 0 0,-1-1-1 0 0,1 1 0 0 0,-1-1 1 0 0,1 1-1 0 0,0-1 1 0 0,-1 0-1 0 0,1 0 0 0 0,0 0 1 0 0,0 0-1 0 0,0 0 1 0 0,0 0-1 0 0,0 0 0 0 0,0-1 1 0 0,0 1-1 0 0,1-1 1 0 0,-1 0-1 0 0,0 1 0 0 0,0-1 1 0 0,0 0-1 0 0,0 0 1 0 0,1 0-1 0 0,-1-1 0 0 0,0 1 1 0 0,0 0-1 0 0,0-1-2 0 0,77 1 281 0 0,-79-1-326 0 0,1 0-1 0 0,0-1 1 0 0,0 1-1 0 0,-1-1 1 0 0,1 1-1 0 0,-1-1 1 0 0,1 1-1 0 0,-1-1 1 0 0,0 1-1 0 0,0-1 1 0 0,0 1-1 0 0,0-1 0 0 0,0 1 1 0 0,0-1-1 0 0,0 1 1 0 0,0-1-1 0 0,0 1 1 0 0,-1-1-1 0 0,1 1 1 0 0,0-1-1 0 0,-1 1 1 0 0,0-1-1 0 0,1 1 1 0 0,-1 0-1 0 0,0-1 0 0 0,0 1 1 0 0,0-1 45 0 0,-5-7-1762 0 0,0 4-3196 0 0,3 1-7035 0 0</inkml:trace>
  <inkml:trace contextRef="#ctx0" brushRef="#br0" timeOffset="160648.847">16708 2109 0 0 0,'3'3'64'0'0,"-2"-2"256"0"0,-1-1 68 0 0,0 0 31 0 0,0 0 85 0 0,-1 1 1653 0 0,-2 4 19660 0 0,2-4-19269 0 0,0-1-5782 0 0,-77-26 4478 0 0,-23 16-557 0 0,27 49-433 0 0,67-32-232 0 0,1-1-1 0 0,0 1 0 0 0,0 0 1 0 0,0 0-1 0 0,1 0 0 0 0,0 1 1 0 0,0 0-1 0 0,1 0 1 0 0,0 0-1 0 0,1 1 0 0 0,0-1 1 0 0,0 1-1 0 0,0 0 0 0 0,1 0 1 0 0,1 0-1 0 0,0 0 0 0 0,0 0 1 0 0,0 0-1 0 0,1 0 0 0 0,1 7-21 0 0,0-9 38 0 0,0 0-1 0 0,0 0 1 0 0,0 0-1 0 0,1 0 1 0 0,0 0-1 0 0,0 0 1 0 0,1-1-1 0 0,0 1 1 0 0,0-1-1 0 0,1 1 1 0 0,-1-1-1 0 0,1 0 1 0 0,1-1-1 0 0,-1 1 1 0 0,1-1-1 0 0,0 1 1 0 0,0-2-1 0 0,1 1 1 0 0,-1 0-1 0 0,1-1 1 0 0,0 0 0 0 0,0-1-1 0 0,0 1 1 0 0,1-1-1 0 0,0 0 1 0 0,-1-1-1 0 0,1 1 1 0 0,0-1-1 0 0,0-1 1 0 0,0 1-1 0 0,4-1-37 0 0,3 0 102 0 0,-1 0 0 0 0,1 0 1 0 0,-1-2-1 0 0,1 0 0 0 0,-1 0 0 0 0,1-1 0 0 0,-1-1 0 0 0,0 0 0 0 0,0-1 0 0 0,0-1 1 0 0,-1 0-1 0 0,13-6-102 0 0,-55 7-519 0 0,17 10-9239 0 0,13-5-2619 0 0</inkml:trace>
  <inkml:trace contextRef="#ctx0" brushRef="#br0" timeOffset="165467.525">17619 2249 0 0 0,'0'0'581'0'0,"0"0"152"0"0,0 0 57 0 0,0 0 85 0 0,0 0 106 0 0,0 0 75 0 0,0 0-4 0 0,0 0-77 0 0,0 0-132 0 0,0 0-159 0 0,17 5 2104 0 0,3-1-1802 0 0,0 0-1 0 0,1-1 0 0 0,0-1 0 0 0,-1-2 0 0 0,1 1 0 0 0,18-4-985 0 0,14 2 908 0 0,192-14 1367 0 0,-155 22-1829 0 0,-46 1-96 0 0,1-2 1 0 0,1-2-1 0 0,-1-3 1 0 0,1-1-1 0 0,5-2-350 0 0,37 0 395 0 0,-68 2-590 0 0,13 0 753 0 0,-27 4-5770 0 0,-9 0-1552 0 0,-2-1-4668 0 0</inkml:trace>
  <inkml:trace contextRef="#ctx0" brushRef="#br0" timeOffset="166901.253">17717 1126 1632 0 0,'0'0'2007'0'0,"0"0"-313"0"0,0 0-139 0 0,0 0 67 0 0,0 0 128 0 0,0 0 7 0 0,0 0-146 0 0,0 0-269 0 0,0 0-314 0 0,0 0-234 0 0,0 0-166 0 0,0-5-99 0 0,1-14-46 0 0,0 14-22 0 0,-1 5-7 0 0,0 0-43 0 0,0 0-47 0 0,0 0-58 0 0,0 0-47 0 0,0 0-38 0 0,0 0-40 0 0,0 18 463 0 0,-2 287 1260 0 0,2-302-1877 0 0,0 1 1 0 0,1-1-1 0 0,-1 0 0 0 0,1 0 0 0 0,0 0 1 0 0,0 0-1 0 0,0 0 0 0 0,0 0 1 0 0,1 0-1 0 0,-1 0 0 0 0,1-1 0 0 0,-1 1 1 0 0,1 0-1 0 0,0-1 0 0 0,0 1 0 0 0,1-1 1 0 0,-1 0-1 0 0,0 0 0 0 0,1 0 1 0 0,-1 0-1 0 0,1 0 0 0 0,0 0 0 0 0,-1-1 1 0 0,1 1-1 0 0,0-1 0 0 0,0 0 1 0 0,0 0-1 0 0,0 0 0 0 0,0 0 0 0 0,0 0 1 0 0,0-1-1 0 0,1 1 0 0 0,-1-1 0 0 0,0 0 1 0 0,0 0-1 0 0,0 0 0 0 0,1 0 1 0 0,-1-1-1 0 0,0 1 0 0 0,0-1 0 0 0,0 0 1 0 0,0 0-1 0 0,0 0 0 0 0,0 0 0 0 0,0-1 1 0 0,0 1-1 0 0,-1-1 0 0 0,1 1 1 0 0,0-1-1 0 0,-1 0 0 0 0,1 0 0 0 0,-1-1 1 0 0,1 0-28 0 0,27-33 105 0 0,-2-2 0 0 0,-1 0 0 0 0,-2-2 0 0 0,-1-1 1 0 0,-3-1-1 0 0,-1-1 0 0 0,-2-1-105 0 0,4-33 249 0 0,-22 76-205 0 0,0 1-22 0 0,0 0-10 0 0,0 0-19 0 0,0 0-17 0 0,0 0-8 0 0,0 0 13 0 0,-1 16-65 0 0,-1 18 110 0 0,1 1 0 0 0,2 0 0 0 0,2 0-1 0 0,1-1 1 0 0,2 1 0 0 0,8 29-26 0 0,-5-24 21 0 0,-3 1 0 0 0,-1 0-1 0 0,-3 0 1 0 0,-1 1 0 0 0,-2 14-21 0 0,0-40 13 0 0,-1-1-1 0 0,0 1 1 0 0,-2-1-1 0 0,0 1 1 0 0,0-1 0 0 0,-1 0-1 0 0,-1-1 1 0 0,0 1 0 0 0,-1-1-1 0 0,-1-1 1 0 0,0 1 0 0 0,-1-1-1 0 0,-1-1 1 0 0,0 1-1 0 0,0-2 1 0 0,-1 1 0 0 0,-9 6-13 0 0,-28 1 616 0 0,45-48-323 0 0,6 3-372 0 0,1 0 1 0 0,2 1-1 0 0,0 0 0 0 0,2 0 1 0 0,1 1-1 0 0,1 0 0 0 0,1 0 1 0 0,1 1-1 0 0,0 1 0 0 0,2 0 0 0 0,4-4 79 0 0,-3 2-615 0 0,-9 8-1718 0 0,-6 11-1509 0 0,0 0-4527 0 0,0 4-2969 0 0</inkml:trace>
  <inkml:trace contextRef="#ctx0" brushRef="#br0" timeOffset="167283.509">18531 1358 9290 0 0,'0'0'1890'0'0,"0"0"-338"0"0,0 0-34 0 0,0 0 41 0 0,0 0-142 0 0,0 0-272 0 0,0 0-287 0 0,0 0-219 0 0,0 0-112 0 0,0 0-60 0 0,0 0-39 0 0,0 0-16 0 0,0 0 0 0 0,-12 5-16 0 0,-68 28 580 0 0,74-29-862 0 0,0 0 1 0 0,0 0-1 0 0,1 1 0 0 0,-1 0 0 0 0,1 0 0 0 0,0 0 0 0 0,0 1 0 0 0,1 0 1 0 0,-1 0-1 0 0,1 0 0 0 0,1 0 0 0 0,-1 2-114 0 0,3-5 23 0 0,1-1-1 0 0,-1 1 1 0 0,1 0 0 0 0,0 0 0 0 0,0 0-1 0 0,0 0 1 0 0,0 0 0 0 0,1 0 0 0 0,-1 0-1 0 0,1 0 1 0 0,0 0 0 0 0,0-1-1 0 0,0 1 1 0 0,0 0 0 0 0,0-1 0 0 0,0 1-1 0 0,1 0 1 0 0,-1-1 0 0 0,1 0 0 0 0,0 1-1 0 0,0-1 1 0 0,0 0 0 0 0,0 0-1 0 0,0 0 1 0 0,0 0 0 0 0,1 0 0 0 0,-1 0-1 0 0,1-1 1 0 0,-1 1 0 0 0,1-1 0 0 0,-1 0-1 0 0,1 0 1 0 0,0 0 0 0 0,0 0-1 0 0,-1 0 1 0 0,1 0 0 0 0,0-1 0 0 0,0 1-1 0 0,0-1 1 0 0,0 0 0 0 0,0 0 0 0 0,0 0-1 0 0,0 0 1 0 0,0-1 0 0 0,0 1-1 0 0,0-1 1 0 0,0 0-23 0 0,30-19-4202 0 0,-23 10-3302 0 0,-3 3-4137 0 0</inkml:trace>
  <inkml:trace contextRef="#ctx0" brushRef="#br0" timeOffset="168116.285">17982 666 0 0 0,'0'0'1454'0'0,"0"0"130"0"0,0 0 216 0 0,0 0 102 0 0,0 0 17 0 0,0 0-56 0 0,0 0-160 0 0,0 0-172 0 0,0 0-225 0 0,0 0-258 0 0,0 0-224 0 0,0 0-177 0 0,0 0-139 0 0,0-2-113 0 0,-1-7-12 0 0,2 16 582 0 0,6 19 417 0 0,2 97 873 0 0,-10-81-2028 0 0,0-28-281 0 0,0-10-6 0 0,1-1 0 0 0,-1 1 0 0 0,0 0 0 0 0,1-1 0 0 0,0 1 0 0 0,0 0 0 0 0,0-1 0 0 0,0 1 0 0 0,1 0 1 0 0,-1-1-1 0 0,1 1 0 0 0,0 0 0 0 0,0-1 0 0 0,1 1 0 0 0,-1-1 0 0 0,1 0 0 0 0,-1 1 0 0 0,1-1 0 0 0,0 0 0 0 0,0 0 0 0 0,0 0 0 0 0,1 0 0 0 0,-1 0 0 0 0,1-1 0 0 0,0 1 0 0 0,-1-1 0 0 0,4 2 60 0 0,1 0-1617 0 0,-2-2-2636 0 0,-1-1-6819 0 0</inkml:trace>
  <inkml:trace contextRef="#ctx0" brushRef="#br0" timeOffset="169944.292">18120 1826 1640 0 0,'0'0'1739'0'0,"0"0"14"0"0,0 0 23 0 0,0 0 43 0 0,0 0-33 0 0,0 0-168 0 0,0 0-194 0 0,0 0-187 0 0,0 0-155 0 0,0 0-116 0 0,0 0-112 0 0,0 0-81 0 0,0 0-63 0 0,0-3 3786 0 0,2 279-2433 0 0,10-241-1953 0 0,-8 17 698 0 0,-4-51-803 0 0,0 13 31 0 0,0-14-23 0 0,4 5 1042 0 0,-38-50-909 0 0,-56-36-233 0 0,54 40 83 0 0,36 40 0 0 0,1 0-1 0 0,-1 0 1 0 0,0 0 0 0 0,0 1-1 0 0,1-1 1 0 0,-1 0-1 0 0,0 0 1 0 0,1 1 0 0 0,-1-1-1 0 0,1 0 1 0 0,-1 0 0 0 0,1 1-1 0 0,-1-1 1 0 0,1 0 0 0 0,-1 1-1 0 0,1-1 1 0 0,0 1 0 0 0,-1-1-1 0 0,1 1 1 0 0,0-1 0 0 0,0 1-1 0 0,-1 0 1 0 0,1-1-1 0 0,0 1 1 0 0,0 0 0 0 0,0-1-1 0 0,-1 1 1 0 0,1 0 0 0 0,0 0-1 0 0,0 0 1 0 0,0 0 0 0 0,0 0-1 0 0,0 0 1 0 0,-1 0 0 0 0,1 0-1 0 0,0 0 1 0 0,0 0 0 0 0,0 1-1 0 0,0-1 1 0 0,-1 0-1 0 0,1 0 1 0 0,0 1 0 0 0,0-1-1 0 0,0 0 1 0 0,-1 1 0 0 0,1-1-1 0 0,0 1 1 0 0,-1-1 0 0 0,1 1-1 0 0,0 0 5 0 0,4-1-6 0 0,175-22 89 0 0,-99 8-38 0 0,-50 10-100 0 0,-55 34 221 0 0,-33 24-109 0 0,17-14-21 0 0,33-31-22 0 0,0-1 1 0 0,0 0-1 0 0,-1-1 1 0 0,0 0-1 0 0,0 0 0 0 0,-1-1 1 0 0,0 0-1 0 0,0 0 1 0 0,0-1-1 0 0,-3 1-14 0 0,-15 11 19 0 0,27-16-38 0 0,0-1 11 0 0,0 0 24 0 0,0 0-25 0 0,0 0-18 0 0,0 0-16 0 0,0 0-6 0 0,0 0-28 0 0,23 0-2100 0 0,-20 0 1453 0 0,4 0-1688 0 0,-3-1-2727 0 0,0-2-7065 0 0</inkml:trace>
  <inkml:trace contextRef="#ctx0" brushRef="#br0" timeOffset="177406.182">19375 176 1688 0 0,'0'0'2353'0'0,"0"0"-549"0"0,0 0-255 0 0,0 0 60 0 0,0 0 153 0 0,0 0 4 0 0,0 0-229 0 0,0 0-388 0 0,0 0-380 0 0,0 0-251 0 0,0 0-121 0 0,1-4-8 0 0,3-6 894 0 0,-4 43 1051 0 0,-1-10-1855 0 0,-1 48 38 0 0,-4 0 0 0 0,-2-1 1 0 0,-4 0-1 0 0,-2-1 0 0 0,-4 0 0 0 0,-3 0-517 0 0,-16 37-140 0 0,37-106 39 0 0,0 0-14 0 0,0 0-76 0 0,0 0-87 0 0,22-55-2005 0 0,7-30-302 0 0,-11 22-2114 0 0,-2-2 0 0 0,-3 0 0 0 0,-3 0 0 0 0,0-33 4699 0 0,-8-12-870 0 0,-2 63 5436 0 0,0 4 9499 0 0,0 51-12120 0 0,7 40 507 0 0,103 276 297 0 0,-98-289-2665 0 0,-9-20-56 0 0,2-1 1 0 0,0 1 0 0 0,0-1-1 0 0,2 0 1 0 0,0-1-1 0 0,0 1 1 0 0,1-1 0 0 0,1-1-1 0 0,0 0 1 0 0,0 0-1 0 0,5 3-28 0 0,-13-14 30 0 0,-1-1 0 0 0,1 1 0 0 0,0 0 0 0 0,0-1 0 0 0,0 1 0 0 0,0-1 0 0 0,0 1 0 0 0,-1-1 0 0 0,1 1 0 0 0,0-1 0 0 0,0 0 0 0 0,0 1 0 0 0,0-1 0 0 0,0 0 0 0 0,0 0 0 0 0,0 0 0 0 0,1 1 0 0 0,-1-1 0 0 0,0 0 0 0 0,0-1 0 0 0,0 1 0 0 0,0 0 0 0 0,0 0 0 0 0,0 0 0 0 0,0-1 0 0 0,0 1 0 0 0,0 0 0 0 0,0-1 0 0 0,0 1 0 0 0,-1-1 0 0 0,1 1 1 0 0,0-1-1 0 0,0 1 0 0 0,0-1 0 0 0,0 0 0 0 0,-1 1 0 0 0,1-1 0 0 0,0 0 0 0 0,-1 0 0 0 0,1 0 0 0 0,0 0 0 0 0,-1 1 0 0 0,1-1 0 0 0,-1 0 0 0 0,1 0 0 0 0,-1 0 0 0 0,0 0 0 0 0,1 0 0 0 0,-1 0 0 0 0,0-1-30 0 0,15-54 548 0 0,34-375-64 0 0,-30 247-972 0 0,-19 184 268 0 0,0 0-84 0 0,0 0-104 0 0,-2 18-1190 0 0,0 26-2255 0 0,2-15-5091 0 0,0-21-2263 0 0</inkml:trace>
  <inkml:trace contextRef="#ctx0" brushRef="#br0" timeOffset="177868.202">19998 412 1520 0 0,'0'0'1601'0'0,"0"0"-292"0"0,0 0 65 0 0,0 0 153 0 0,0 0 93 0 0,0 0-22 0 0,0 0-146 0 0,0 0-147 0 0,0 0-103 0 0,0 0-53 0 0,0 0-52 0 0,0 0-23 0 0,0 0-46 0 0,2-6-62 0 0,9-19-77 0 0,-29 46 955 0 0,13-8-1818 0 0,0 0 0 0 0,0 0 0 0 0,1 1 0 0 0,1 0 0 0 0,0 0 0 0 0,1 0 0 0 0,1 0-1 0 0,0 0 1 0 0,1 1 0 0 0,1 1-26 0 0,-1-13 28 0 0,0 1-1 0 0,1 0 0 0 0,-1-1 0 0 0,1 1 1 0 0,0-1-1 0 0,0 1 0 0 0,1-1 1 0 0,-1 1-1 0 0,1-1 0 0 0,-1 0 1 0 0,1 0-1 0 0,0 0 0 0 0,1 0 0 0 0,-1 0 1 0 0,0 0-1 0 0,1 0 0 0 0,-1-1 1 0 0,1 1-1 0 0,0-1 0 0 0,0 0 1 0 0,0 0-1 0 0,0 0 0 0 0,0 0 0 0 0,0-1 1 0 0,1 1-1 0 0,-1-1 0 0 0,1 1 1 0 0,-1-1-1 0 0,1-1 0 0 0,-1 1 1 0 0,1 0-1 0 0,0-1 0 0 0,-1 1 0 0 0,3-1-27 0 0,-2 0 59 0 0,-1-1 0 0 0,1 1 0 0 0,0 0-1 0 0,-1-1 1 0 0,1 0 0 0 0,0 0 0 0 0,-1 0-1 0 0,1 0 1 0 0,-1-1 0 0 0,0 1-1 0 0,1-1 1 0 0,-1 0 0 0 0,0 0 0 0 0,0 0-1 0 0,0-1 1 0 0,0 1 0 0 0,-1 0 0 0 0,1-1-1 0 0,0 0 1 0 0,-1 0 0 0 0,0 0 0 0 0,0 0-1 0 0,0 0 1 0 0,0 0 0 0 0,0 0-1 0 0,-1-1 1 0 0,1 1 0 0 0,-1-1 0 0 0,0-1-59 0 0,10-111 670 0 0,-12 110-730 0 0,0 0 1 0 0,-1 0-1 0 0,0 0 0 0 0,0 1 0 0 0,0-1 0 0 0,-1 1 0 0 0,0-1 0 0 0,0 1 0 0 0,0 0 1 0 0,-1 0-1 0 0,0 0 0 0 0,0 1 0 0 0,0-1 0 0 0,0 1 0 0 0,-1 0 0 0 0,0 0 0 0 0,1 1 1 0 0,-1-1-1 0 0,-1 1 0 0 0,1 0 0 0 0,0 1 0 0 0,-1-1 0 0 0,0 1 0 0 0,1 0 1 0 0,-1 0-1 0 0,-6 0 60 0 0,-24-2-4539 0 0,2 10-3950 0 0,24-3-2931 0 0</inkml:trace>
  <inkml:trace contextRef="#ctx0" brushRef="#br0" timeOffset="178284.738">20462 25 9034 0 0,'0'0'2514'0'0,"0"0"-347"0"0,0 0-228 0 0,0 0-157 0 0,0 0-253 0 0,0 0-390 0 0,0 0-383 0 0,0 0-242 0 0,0 0-97 0 0,0 0 2 0 0,0 0 28 0 0,0 0 22 0 0,0 0 1 0 0,-5 19-40 0 0,-25 121 615 0 0,24 88 238 0 0,23-55-1105 0 0,-10-89-164 0 0,-7-83-40 0 0,0-1-18 0 0,0 0 15 0 0,0 0-31 0 0,-9-15-1019 0 0,-24-46-5573 0 0,22 39-1806 0 0,7 13-1740 0 0</inkml:trace>
  <inkml:trace contextRef="#ctx0" brushRef="#br0" timeOffset="178534.078">20200 349 10674 0 0,'0'0'2177'0'0,"0"0"-454"0"0,0 0-278 0 0,0 0-159 0 0,0 0-162 0 0,0 0-170 0 0,0 0-129 0 0,0 0-71 0 0,0 0-29 0 0,0 0-25 0 0,0 0-18 0 0,0 0-51 0 0,0 0-92 0 0,30-6-97 0 0,93-21-111 0 0,14 15 132 0 0,-97 13-590 0 0,-19-1-428 0 0,18-1-614 0 0,-15 7-8283 0 0,-20-3-1991 0 0</inkml:trace>
  <inkml:trace contextRef="#ctx0" brushRef="#br0" timeOffset="178911.522">20657 419 5353 0 0,'0'0'1913'0'0,"0"0"-57"0"0,0 0 123 0 0,0 0-65 0 0,0 0-275 0 0,0 0-296 0 0,0 0-196 0 0,0 0-131 0 0,0 0-115 0 0,0 0-95 0 0,0 0-97 0 0,0 0-72 0 0,0 0-49 0 0,26 7-35 0 0,83 20-54 0 0,-59-24 378 0 0,-45-4-810 0 0,-1 0-1 0 0,1-1 0 0 0,-1 1 0 0 0,1-1 1 0 0,-1 0-1 0 0,0 0 0 0 0,0-1 0 0 0,0 1 0 0 0,0-1 1 0 0,0 0-1 0 0,0 0 0 0 0,-1 0 0 0 0,0-1 1 0 0,1 1-1 0 0,-1-1 0 0 0,0 0 0 0 0,-1 0 0 0 0,1 0 1 0 0,-1 0-1 0 0,0 0 0 0 0,0 0 0 0 0,0-1 1 0 0,0 1-1 0 0,-1-1 0 0 0,0 1 0 0 0,0-1 0 0 0,0 0 1 0 0,0 1-1 0 0,-1-1 0 0 0,0 0 0 0 0,0 0 1 0 0,0 1-1 0 0,0-1 0 0 0,-1 0 0 0 0,0 0-66 0 0,-3 1-16 0 0,1 1-1 0 0,-1-1 1 0 0,-1 1-1 0 0,1-1 0 0 0,0 1 1 0 0,-1 0-1 0 0,0 1 1 0 0,1-1-1 0 0,-1 1 0 0 0,0 0 1 0 0,0 0-1 0 0,-1 0 1 0 0,1 1-1 0 0,0 0 1 0 0,0 0-1 0 0,-1 0 0 0 0,1 1 1 0 0,0 0-1 0 0,-1 0 1 0 0,1 0-1 0 0,-3 1 17 0 0,-1-1-26 0 0,-1 0 0 0 0,0 1 0 0 0,1 0 0 0 0,-1 1 1 0 0,1 0-1 0 0,0 0 0 0 0,-1 1 0 0 0,1 0 0 0 0,0 1 0 0 0,1-1 0 0 0,-1 2 0 0 0,1 0 0 0 0,0 0 0 0 0,0 0 0 0 0,0 1 0 0 0,-6 6 26 0 0,10-8 7 0 0,-1 0-1 0 0,1 0 0 0 0,0 1 0 0 0,1-1 1 0 0,-1 1-1 0 0,1 0 0 0 0,0 0 0 0 0,0 0 1 0 0,0 1-1 0 0,1-1 0 0 0,0 1 0 0 0,0 0 0 0 0,0-1 1 0 0,1 1-1 0 0,0 0 0 0 0,0 0 0 0 0,0 0 1 0 0,1 0-1 0 0,0 0 0 0 0,0 0 0 0 0,0 0 1 0 0,1-1-1 0 0,0 1 0 0 0,0 0 0 0 0,1 0 0 0 0,-1 0 1 0 0,1-1-1 0 0,0 1 0 0 0,1-1 0 0 0,0 1 1 0 0,-1-1-1 0 0,2 0 0 0 0,-1 0 0 0 0,0 0 1 0 0,1-1-1 0 0,0 1 0 0 0,0-1 0 0 0,1 0 1 0 0,-1 0-1 0 0,1 0 0 0 0,0-1 0 0 0,0 0 0 0 0,3 2-6 0 0,13 5 43 0 0,0-1-1 0 0,0-2 1 0 0,1 0-1 0 0,0-1 0 0 0,0-1 1 0 0,0-1-1 0 0,9 0-42 0 0,10-1-3678 0 0,0-2-3930 0 0,-39-1-4051 0 0</inkml:trace>
  <inkml:trace contextRef="#ctx0" brushRef="#br0" timeOffset="179485.407">19037 968 7186 0 0,'0'0'1465'0'0,"0"0"-306"0"0,0 0 141 0 0,0 0 343 0 0,0 0 158 0 0,0 0-162 0 0,0 0-306 0 0,0 0-230 0 0,0 0-146 0 0,0 0-103 0 0,0 0-40 0 0,37 3-34 0 0,119 8-29 0 0,-33-22 553 0 0,500-114 897 0 0,-211 60-2073 0 0,-42 30-60 0 0,-256 4-66 0 0,-105 26-80 0 0,-8 5-306 0 0,-9 14-523 0 0,-1 1-245 0 0,3-10-2895 0 0,3-1-5052 0 0,1-1-1722 0 0</inkml:trace>
  <inkml:trace contextRef="#ctx0" brushRef="#br0" timeOffset="180042.069">21264 353 8402 0 0,'0'0'2676'0'0,"0"0"-570"0"0,0 0-304 0 0,0 0-90 0 0,0 0-225 0 0,0 0-313 0 0,0 0-239 0 0,0 0-173 0 0,0 0-89 0 0,0 0-77 0 0,0 0-85 0 0,0 0-65 0 0,-6-2-59 0 0,4 1-544 0 0,0 0 246 0 0,0 0 0 0 0,0 0 0 0 0,1 1-1 0 0,-1-1 1 0 0,0 0 0 0 0,0 1 0 0 0,0-1 0 0 0,0 1 0 0 0,0-1 0 0 0,0 1 0 0 0,0 0 0 0 0,0 0 0 0 0,0 0-1 0 0,0 0 1 0 0,0 0 0 0 0,0 1 0 0 0,0-1 0 0 0,0 1 0 0 0,0-1 0 0 0,0 1 0 0 0,1 0 0 0 0,-1-1 0 0 0,0 1-1 0 0,0 0 1 0 0,0 0 0 0 0,1 0 0 0 0,-1 0-89 0 0,33-32 1395 0 0,-30 30-1285 0 0,-1 1-12 0 0,0 0-12 0 0,0 0 0 0 0,0 0-24 0 0,0 0-14 0 0,0 0-6 0 0,0 0 0 0 0,-16 4-56 0 0,-10 24-479 0 0,18-13-7152 0 0,6-10 1775 0 0,0-2-5877 0 0</inkml:trace>
  <inkml:trace contextRef="#ctx0" brushRef="#br0" timeOffset="180425.72">21209 559 10538 0 0,'0'0'2449'0'0,"0"0"-698"0"0,0 0-260 0 0,0 0-8 0 0,0 0-108 0 0,0 0-214 0 0,0 0-248 0 0,0 0-203 0 0,0 0-107 0 0,0 0-91 0 0,0 0-30 0 0,0 0-16 0 0,0 0-36 0 0,-5 16 505 0 0,-18 23-11 0 0,23-38-908 0 0,0-1 8 0 0,30-20 593 0 0,-30 13-362 0 0,-1 8-908 0 0,-2 2 1180 0 0,5-3-7109 0 0,0 0-3499 0 0</inkml:trace>
  <inkml:trace contextRef="#ctx0" brushRef="#br0" timeOffset="190699.347">22177 103 5329 0 0,'0'0'1774'0'0,"0"0"-230"0"0,0 0-26 0 0,0 0 70 0 0,0 0 81 0 0,0 0-113 0 0,0 0-252 0 0,0 0-224 0 0,0 0-227 0 0,0 0-175 0 0,0 0-94 0 0,-11-5-46 0 0,-38-12-22 0 0,45 16-392 0 0,-1 0 0 0 0,1 1-1 0 0,0-1 1 0 0,0 1 0 0 0,0 0 0 0 0,0 0 0 0 0,0 0-1 0 0,0 1 1 0 0,-1 0 0 0 0,1-1 0 0 0,0 1 0 0 0,0 1-1 0 0,0-1 1 0 0,1 0 0 0 0,-1 1 0 0 0,0 0 0 0 0,0 0-1 0 0,1 0 1 0 0,-1 0 0 0 0,1 1-124 0 0,-20 9 645 0 0,9-4-495 0 0,0 1 0 0 0,0 0 0 0 0,0 0 0 0 0,1 2 0 0 0,1 0 0 0 0,0 0 0 0 0,0 1 0 0 0,1 0 0 0 0,1 1 0 0 0,0 0 0 0 0,0 1-1 0 0,2 0 1 0 0,0 1 0 0 0,0 0 0 0 0,1 0 0 0 0,1 0 0 0 0,1 1 0 0 0,0 0 0 0 0,1 0 0 0 0,1 0 0 0 0,0 1 0 0 0,1-1 0 0 0,1 1 0 0 0,1-1 0 0 0,0 1 0 0 0,1 6-150 0 0,1-13 74 0 0,1 0-1 0 0,-1 0 0 0 0,1 0 1 0 0,1 0-1 0 0,0-1 0 0 0,0 1 1 0 0,1-1-1 0 0,0 0 0 0 0,1-1 1 0 0,0 1-1 0 0,0-1 0 0 0,1 0 1 0 0,0 0-1 0 0,0-1 0 0 0,1 0 1 0 0,0-1-1 0 0,0 1 1 0 0,1-2-1 0 0,0 1 0 0 0,-1-1 1 0 0,2 0-1 0 0,-1-1 0 0 0,1 0 1 0 0,-1-1-1 0 0,1 0 0 0 0,8 2-73 0 0,145 2 635 0 0,-113-30-384 0 0,-50 24-347 0 0,0-1-1 0 0,0 0 1 0 0,-1 0 0 0 0,1 1 0 0 0,0-1-1 0 0,-1 0 1 0 0,1 0 0 0 0,0 0 0 0 0,-1 1 0 0 0,1-1-1 0 0,0 0 1 0 0,-1 0 0 0 0,1 0 0 0 0,0 0-1 0 0,-1 0 1 0 0,1 0 0 0 0,0 0 0 0 0,-1 0 0 0 0,1 0-1 0 0,0 0 1 0 0,-1 0 0 0 0,1 0 0 0 0,-1 0-1 0 0,1 0 1 0 0,0 0 0 0 0,-1 0 0 0 0,1-1 0 0 0,0 1-1 0 0,-1 0 1 0 0,1 0 0 0 0,0 0 0 0 0,-1 0-1 0 0,1-1 1 0 0,0 1 0 0 0,0 0 0 0 0,-1 0 0 0 0,1-1-1 0 0,0 1 1 0 0,0 0 0 0 0,-1-1 0 0 0,1 1-1 0 0,0 0 1 0 0,0 0 0 0 0,0-1 0 0 0,0 1 0 0 0,-1-1 96 0 0,-5 8-3414 0 0,1-4-1704 0 0,4-2 2999 0 0,-2 3-10411 0 0</inkml:trace>
  <inkml:trace contextRef="#ctx0" brushRef="#br0" timeOffset="191261.211">22706 158 15843 0 0,'0'0'1249'0'0,"0"0"-481"0"0,0 0-240 0 0,0 0-120 0 0,0 0-104 0 0,0 0-152 0 0,0 0-112 0 0,0 0-48 0 0,0 0-24 0 0,0 0-112 0 0,0 0-96 0 0,0 0-240 0 0,0 0-560 0 0,0 0-1721 0 0,-15 110-8521 0 0</inkml:trace>
  <inkml:trace contextRef="#ctx0" brushRef="#br0" timeOffset="191091.616">22706 530 13379 0 0,'0'0'1652'0'0,"0"0"-596"0"0,0 0-255 0 0,0 0 91 0 0,0 0 72 0 0,0 0-88 0 0,0 0-132 0 0,0 0-92 0 0,0 0-22 0 0,0 0 35 0 0,0 0 17 0 0,0 0-15 0 0,0 0-11 0 0,1 5-21 0 0,3 199 2847 0 0,-4-203-3640 0 0,0-1-64 0 0,0 0-82 0 0,0 0-191 0 0,12-10-7015 0 0,-9 6 1849 0 0,-1-1-6110 0 0</inkml:trace>
  <inkml:trace contextRef="#ctx0" brushRef="#br0" timeOffset="191773.968">23105 423 10746 0 0,'0'0'2070'0'0,"0"0"-732"0"0,0 0-211 0 0,0 0 132 0 0,0 0 17 0 0,0 0-111 0 0,0 0-180 0 0,0 0-209 0 0,0 0-141 0 0,0 0-82 0 0,0 0-58 0 0,0 0-26 0 0,0 0-1 0 0,-4 4-17 0 0,-105 62 1703 0 0,107-65-2150 0 0,1 0 1 0 0,-1 0-1 0 0,1 1 0 0 0,0-1 1 0 0,0 0-1 0 0,0 1 0 0 0,0-1 1 0 0,0 0-1 0 0,0 1 0 0 0,0 0 1 0 0,0-1-1 0 0,0 1 1 0 0,1-1-1 0 0,-1 1 0 0 0,0 0 1 0 0,1 0-1 0 0,0-1 0 0 0,-1 1 1 0 0,1 0-1 0 0,0 0 0 0 0,0-1 1 0 0,0 1-1 0 0,0 0 1 0 0,0 0-1 0 0,1-1 0 0 0,-1 1 1 0 0,0 0-1 0 0,1 0 0 0 0,-1-1 1 0 0,1 1-1 0 0,0 0 0 0 0,-1-1 1 0 0,1 1-1 0 0,0-1 0 0 0,0 1 1 0 0,0-1-1 0 0,0 1 1 0 0,0-1-1 0 0,1 0 0 0 0,-1 1 1 0 0,0-1-1 0 0,1 0 0 0 0,-1 0 1 0 0,1 0-1 0 0,-1 0 0 0 0,1 0 1 0 0,-1 0-1 0 0,1-1 0 0 0,0 1 1 0 0,-1-1-1 0 0,1 1 1 0 0,1 0-5 0 0,5 2 50 0 0,-1 0 1 0 0,1 1 0 0 0,0 0 0 0 0,-1 1-1 0 0,0 0 1 0 0,0 0 0 0 0,0 0 0 0 0,-1 1 0 0 0,0 0-1 0 0,0 0 1 0 0,0 1 0 0 0,-1 0 0 0 0,0 0 0 0 0,0 0-1 0 0,-1 0 1 0 0,0 1 0 0 0,0 0 0 0 0,-1 0-1 0 0,0 0 1 0 0,0 0 0 0 0,-1 0 0 0 0,0 0 0 0 0,0 1-1 0 0,-1-1 1 0 0,0 1 0 0 0,-1 1-51 0 0,-1-7 35 0 0,-1 0 0 0 0,0-1 0 0 0,0 1 0 0 0,0-1 0 0 0,0 0 0 0 0,-1 0 0 0 0,1 0 1 0 0,-1 0-1 0 0,1 0 0 0 0,-1 0 0 0 0,0-1 0 0 0,1 1 0 0 0,-1-1 0 0 0,0 0 0 0 0,0 0 0 0 0,0 0 0 0 0,0 0 0 0 0,0 0 0 0 0,0-1 1 0 0,0 0-1 0 0,0 1 0 0 0,-1-1 0 0 0,0 0-35 0 0,-4 2-26 0 0,0-1 0 0 0,0 0 0 0 0,0 0 0 0 0,0-1 0 0 0,0 0 0 0 0,0 0 0 0 0,0-1 0 0 0,0 0 0 0 0,0-1 0 0 0,0 1 0 0 0,0-1 0 0 0,0-1 0 0 0,1 0 0 0 0,-1 0 0 0 0,-3-2 26 0 0,2-13-1299 0 0,8 5-5753 0 0,1 12 6252 0 0,0-3-11507 0 0</inkml:trace>
  <inkml:trace contextRef="#ctx0" brushRef="#br0" timeOffset="193191.916">19736 1594 0 0 0,'0'0'1039'0'0,"0"0"601"0"0,0 0 279 0 0,0 0 63 0 0,0 0-107 0 0,0 0-212 0 0,0 0-293 0 0,0 0-289 0 0,0 0-216 0 0,0 0-184 0 0,0 0-102 0 0,0 0-47 0 0,0 0-47 0 0,21 4 3211 0 0,-16-4-3443 0 0,0 0-1 0 0,0-1 1 0 0,-1 1 0 0 0,1-1 0 0 0,-1 0 0 0 0,1 0 0 0 0,-1 0-1 0 0,1-1 1 0 0,-1 1 0 0 0,1-1 0 0 0,-1 0 0 0 0,0-1-1 0 0,0 1 1 0 0,0-1 0 0 0,0 1 0 0 0,-1-1 0 0 0,1 0 0 0 0,-1 0-1 0 0,0-1 1 0 0,0 1 0 0 0,3-4-253 0 0,6-8 386 0 0,-4 5-289 0 0,-1-1 0 0 0,2 1 0 0 0,0 0 0 0 0,0 1 0 0 0,1 0 0 0 0,0 1 1 0 0,0 0-1 0 0,1 0 0 0 0,0 1 0 0 0,0 1 0 0 0,1 0 0 0 0,-1 0 0 0 0,11-3-97 0 0,-16 11 9 0 0,0-1-1 0 0,0 1 1 0 0,0 0-1 0 0,0 0 0 0 0,-1 1 1 0 0,1 0-1 0 0,-1 0 1 0 0,0 0-1 0 0,1 0 1 0 0,-2 1-1 0 0,1 0 0 0 0,0 0 1 0 0,-1 0-1 0 0,1 1 1 0 0,-1-1-1 0 0,-1 1 1 0 0,1 0-1 0 0,-1 0 0 0 0,1 1 1 0 0,-2-1-1 0 0,1 1 1 0 0,0-1-1 0 0,-1 1 1 0 0,0 0-1 0 0,0 4-8 0 0,17 40 89 0 0,-2 2 0 0 0,-3-1-1 0 0,-2 2 1 0 0,-3 0 0 0 0,-1 0 0 0 0,-3 1-1 0 0,-2 39-88 0 0,-1-57 9 0 0,0 1-1 0 0,-3-1 0 0 0,-1 0 1 0 0,-2 1-1 0 0,-1-1 0 0 0,-1 0 1 0 0,-3-1-1 0 0,-1 0 0 0 0,-4 9-8 0 0,2-17 21 0 0,0 0-1 0 0,-2-1 1 0 0,-1-1-1 0 0,-1 0 1 0 0,-1-1-1 0 0,-2-1 1 0 0,0-1-1 0 0,-19 18-20 0 0,37-38 6 0 0,0-1 0 0 0,0 0-1 0 0,0 0 1 0 0,0 0 0 0 0,0 0 0 0 0,0 1-1 0 0,0-1 1 0 0,0-1 0 0 0,0 1-1 0 0,-1 0 1 0 0,1 0 0 0 0,0 0 0 0 0,0-1-1 0 0,-1 1 1 0 0,1 0 0 0 0,-1-1 0 0 0,1 0-1 0 0,-1 1 1 0 0,1-1 0 0 0,0 0-1 0 0,-1 1 1 0 0,1-1 0 0 0,-1 0 0 0 0,1 0-1 0 0,-1 0 1 0 0,1-1 0 0 0,-1 1-1 0 0,1 0 1 0 0,-1 0 0 0 0,1-1 0 0 0,-1 1-1 0 0,1-1 1 0 0,0 1 0 0 0,-1-1 0 0 0,1 0-1 0 0,0 0 1 0 0,-1 1 0 0 0,1-1-1 0 0,0 0 1 0 0,0 0 0 0 0,0 0-6 0 0,-2-28 13 0 0,1 0 0 0 0,1 0 0 0 0,2 0 0 0 0,1-1 0 0 0,1 2 0 0 0,1-1 1 0 0,2 0-1 0 0,1 1 0 0 0,1 0 0 0 0,1 0 0 0 0,11-20-13 0 0,-6 7-17 0 0,55-177-2180 0 0,-68 191-3238 0 0,-1 19-640 0 0,0 3-5991 0 0</inkml:trace>
  <inkml:trace contextRef="#ctx0" brushRef="#br0" timeOffset="193584.088">20014 1156 11819 0 0,'0'0'1695'0'0,"0"0"-143"0"0,0 0-81 0 0,0 0-68 0 0,0 0-111 0 0,0 0-198 0 0,0 0-225 0 0,0 0-198 0 0,0 0-163 0 0,0 0-133 0 0,0 0-87 0 0,0 0-20 0 0,0 0-16 0 0,-6 5-11 0 0,-19 15-33 0 0,26-20-176 0 0,-1 0-1 0 0,0 0 0 0 0,1 0 0 0 0,-1-1 0 0 0,0 1 0 0 0,1 0 0 0 0,-1 0 0 0 0,0 0 0 0 0,0 0 0 0 0,1 0 0 0 0,-1 0 0 0 0,0 1 0 0 0,1-1 0 0 0,-1 0 0 0 0,0 0 0 0 0,1 0 0 0 0,-1 0 0 0 0,0 0 0 0 0,1 0 0 0 0,-1 0 0 0 0,0 1 0 0 0,0-1 0 0 0,1 0 0 0 0,-1 0 0 0 0,0 0 0 0 0,0 1 0 0 0,1-1 0 0 0,-1 0 1 0 0,0 0-1 0 0,0 1 0 0 0,0-1 0 0 0,1 0 0 0 0,-1 1 0 0 0,0-1 0 0 0,0 0 0 0 0,0 0 0 0 0,0 1 0 0 0,0-1 0 0 0,0 0 0 0 0,0 1 0 0 0,0-1 0 0 0,0 0 0 0 0,0 1 0 0 0,0-1-31 0 0,12-8 98 0 0,-1-1 0 0 0,-1 0 0 0 0,1-1 0 0 0,-2 0-1 0 0,1-1 1 0 0,-1 0 0 0 0,-1-1 0 0 0,4-7-98 0 0,-11 10-3001 0 0,-10 18-9857 0 0,7-5 2562 0 0</inkml:trace>
  <inkml:trace contextRef="#ctx0" brushRef="#br0" timeOffset="193993.155">20498 1421 11955 0 0,'0'0'2073'0'0,"0"0"-346"0"0,0 0-193 0 0,0 0-2 0 0,0 0-133 0 0,0 0-285 0 0,0 0-255 0 0,0 0-247 0 0,0 0-195 0 0,0 0-129 0 0,0 0-57 0 0,0 0-38 0 0,0 0 5 0 0,-1 8 22 0 0,-2 3-168 0 0,0-1 1 0 0,1 1-1 0 0,1-1 0 0 0,0 1 1 0 0,0 0-1 0 0,1-1 0 0 0,0 1 1 0 0,1 0-1 0 0,1-1 0 0 0,-1 1 1 0 0,2 0-1 0 0,-1-1 1 0 0,1 0-1 0 0,1 0 0 0 0,0 0 1 0 0,0 0-1 0 0,1 0 0 0 0,0-1 1 0 0,3 3-53 0 0,-4-7 53 0 0,1-1 0 0 0,0 0 0 0 0,-1 0 0 0 0,1 0 0 0 0,1-1 0 0 0,-1 1 0 0 0,0-1 0 0 0,1 0 0 0 0,0-1 0 0 0,-1 0 0 0 0,1 0 0 0 0,0 0 0 0 0,0 0 0 0 0,1-1 0 0 0,-1 0 0 0 0,0 0 0 0 0,0-1 0 0 0,0 1 0 0 0,1-2 0 0 0,-1 1 0 0 0,0-1 0 0 0,0 1 0 0 0,0-2 0 0 0,3 0-53 0 0,1-2 94 0 0,0-2 0 0 0,0 1 0 0 0,0-1 0 0 0,-1-1 1 0 0,0 0-1 0 0,0 0 0 0 0,-1 0 0 0 0,0-1 0 0 0,0-1 0 0 0,-1 0 0 0 0,0 1 0 0 0,0-2 0 0 0,-1 1 0 0 0,0-1 1 0 0,-1 0-1 0 0,2-6-94 0 0,-1 4 32 0 0,-1-2 0 0 0,0 1 0 0 0,-1 0 1 0 0,-1-1-1 0 0,0 0 0 0 0,-1 0 0 0 0,0 0 1 0 0,-1 0-1 0 0,-1 0 0 0 0,0 0 0 0 0,-1-9-32 0 0,-8 1-1008 0 0,8 21-3315 0 0,2 5-4025 0 0,2 1-3371 0 0</inkml:trace>
  <inkml:trace contextRef="#ctx0" brushRef="#br0" timeOffset="194395.185">21231 1226 6913 0 0,'0'0'4333'0'0,"0"0"-1799"0"0,0 0-797 0 0,0 0-210 0 0,0 0-202 0 0,0 0-291 0 0,0 0-322 0 0,0 0-253 0 0,0 0-171 0 0,0 0-63 0 0,0 0-21 0 0,0 0 22 0 0,0 0 4 0 0,-22 19 5 0 0,-70 62 26 0 0,31-24 413 0 0,61-55-666 0 0,0-1-1 0 0,0 0 1 0 0,0 0-1 0 0,1 1 1 0 0,-1-1 0 0 0,1 0-1 0 0,-1 0 1 0 0,1 1-1 0 0,-1-1 1 0 0,1 0 0 0 0,0 0-1 0 0,-1 0 1 0 0,1 0-1 0 0,0 0 1 0 0,0 0 0 0 0,0 0-1 0 0,0 0 1 0 0,0-1-1 0 0,0 1 1 0 0,0 0 0 0 0,0 0-1 0 0,0-1 1 0 0,0 1-1 0 0,0-1 1 0 0,1 1 0 0 0,-1-1-1 0 0,0 1 1 0 0,0-1-1 0 0,1 0 1 0 0,-1 0 0 0 0,0 1-1 0 0,0-1 1 0 0,1 0-1 0 0,-1 0 1 0 0,0 0 0 0 0,1 0-1 0 0,-1-1 1 0 0,0 1 0 0 0,0 0-1 0 0,2-1-7 0 0,-3 1 9 0 0,148 16 510 0 0,-146-15-481 0 0,0 1 0 0 0,0 0 0 0 0,0 1 0 0 0,-1-1 0 0 0,1 0 0 0 0,-1 0 0 0 0,1 1 0 0 0,-1-1 0 0 0,0 1 0 0 0,0-1 0 0 0,0 1 0 0 0,0-1 0 0 0,-1 1 0 0 0,1 0 0 0 0,-1-1 0 0 0,1 1 0 0 0,-1 0 1 0 0,0 0-1 0 0,0-1 0 0 0,0 1 0 0 0,0 0 0 0 0,-1-1 0 0 0,1 1 0 0 0,-1 0 0 0 0,0-1 0 0 0,0 1 0 0 0,0 0 0 0 0,0-1 0 0 0,0 1 0 0 0,0-1 0 0 0,-1 0 0 0 0,1 1 0 0 0,-1-1 0 0 0,1 0 0 0 0,-1 0 0 0 0,0 0 0 0 0,0 0 0 0 0,0 0 0 0 0,0-1 0 0 0,0 1 0 0 0,-1 0-38 0 0,-10 11 73 0 0,0 0-1 0 0,0-1 1 0 0,-2 0-1 0 0,1-1 1 0 0,-1 0-1 0 0,-1-2 1 0 0,0 0 0 0 0,0 0-1 0 0,-1-2 1 0 0,0 0-1 0 0,0-1 1 0 0,-14 3-73 0 0,7-12-2008 0 0,24-3-1912 0 0,6-3-3396 0 0,-3 6-4211 0 0</inkml:trace>
  <inkml:trace contextRef="#ctx0" brushRef="#br0" timeOffset="194860.147">21614 1049 13859 0 0,'0'0'1843'0'0,"0"0"-369"0"0,0 0-219 0 0,0 0-154 0 0,0 0-215 0 0,0 0-198 0 0,0 0-119 0 0,0 0-55 0 0,0 0-6 0 0,0 0 4 0 0,0 0-51 0 0,0 0-41 0 0,-1 23-26 0 0,-5 146 621 0 0,22 73 302 0 0,1-158-1999 0 0,-17-83 237 0 0,0-1-265 0 0,0 0-409 0 0,0 0-672 0 0,0 0-1445 0 0,-1 0-3266 0 0,0 0-4965 0 0</inkml:trace>
  <inkml:trace contextRef="#ctx0" brushRef="#br0" timeOffset="195113.742">21380 1340 8626 0 0,'0'0'4793'0'0,"0"0"-2473"0"0,0 0-893 0 0,0 0-108 0 0,0 0-88 0 0,0 0-148 0 0,0 0-209 0 0,0 0-201 0 0,0 0-130 0 0,0 0-112 0 0,32-12-86 0 0,102-39-77 0 0,-123 47-233 0 0,0-1 0 0 0,0 2-1 0 0,0 0 1 0 0,1 0 0 0 0,0 1 0 0 0,0 0-1 0 0,-1 1 1 0 0,1 1 0 0 0,0-1 0 0 0,4 2-35 0 0,14 0-36 0 0,60 8-1112 0 0,-52 4-4152 0 0,-23-5-5920 0 0</inkml:trace>
  <inkml:trace contextRef="#ctx0" brushRef="#br0" timeOffset="195564.212">22448 1292 12475 0 0,'0'0'1527'0'0,"0"0"-271"0"0,0 0 32 0 0,0 0 72 0 0,0 0-57 0 0,0 0-185 0 0,0 0-211 0 0,0 0-167 0 0,0 0-131 0 0,0 0-90 0 0,0 0-89 0 0,0 0-94 0 0,0 0-68 0 0,-5-4-73 0 0,3 3-184 0 0,1 0 1 0 0,-1-1 0 0 0,0 1 0 0 0,0 0 0 0 0,0 0 0 0 0,0 0 0 0 0,0 0-1 0 0,0 0 1 0 0,0 1 0 0 0,0-1 0 0 0,0 1 0 0 0,0-1 0 0 0,0 1 0 0 0,0 0 0 0 0,0 0-1 0 0,-1 0 1 0 0,1 0 0 0 0,0 0 0 0 0,0 0 0 0 0,0 0 0 0 0,0 1 0 0 0,0-1-1 0 0,-1 1 1 0 0,1 0 0 0 0,0 0 0 0 0,0-1 0 0 0,1 1 0 0 0,-1 0 0 0 0,-2 2-12 0 0,-97 44 521 0 0,101-46-519 0 0,-1 0 0 0 0,0 0-1 0 0,1-1 1 0 0,-1 1 0 0 0,0 0 0 0 0,1 0-1 0 0,-1 0 1 0 0,1-1 0 0 0,-1 1 0 0 0,1 0 0 0 0,0 0-1 0 0,-1 0 1 0 0,1 0 0 0 0,0 0 0 0 0,-1 0-1 0 0,1 0 1 0 0,0 0 0 0 0,0 0 0 0 0,0 0 0 0 0,0 0-1 0 0,0 0 1 0 0,0 0 0 0 0,0 0 0 0 0,1 0-1 0 0,-1 0 1 0 0,0 0 0 0 0,0 0 0 0 0,1 0 0 0 0,-1 0-1 0 0,1 0 1 0 0,-1-1 0 0 0,1 1 0 0 0,-1 0-1 0 0,1 0 1 0 0,-1 0 0 0 0,1 0 0 0 0,0-1 0 0 0,-1 1-1 0 0,1 0 1 0 0,0-1 0 0 0,0 1 0 0 0,0-1-1 0 0,-1 1 1 0 0,1-1 0 0 0,0 1 0 0 0,0-1 0 0 0,0 1-1 0 0,0-1 1 0 0,0 0 0 0 0,0 1 0 0 0,0-1-1 0 0,0 0 1 0 0,0 0 0 0 0,0 0 0 0 0,0 0 0 0 0,0 0-1 0 0,0 0-1 0 0,8 3 24 0 0,-1 1 0 0 0,0 0 0 0 0,0 1 0 0 0,0 0 0 0 0,-1 0 0 0 0,0 0-1 0 0,0 1 1 0 0,0 0 0 0 0,0 1 0 0 0,-1-1 0 0 0,0 1 0 0 0,-1 1 0 0 0,0-1-1 0 0,0 1 1 0 0,0 0 0 0 0,-1 0 0 0 0,0 0 0 0 0,1 3-24 0 0,-4-5 30 0 0,-1-1 0 0 0,1 0 0 0 0,-1 0 0 0 0,0 1 1 0 0,0-1-1 0 0,-1 0 0 0 0,0 0 0 0 0,0 0 0 0 0,0 0 0 0 0,0 0 1 0 0,-1 0-1 0 0,0 0 0 0 0,0 0 0 0 0,0 0 0 0 0,0-1 0 0 0,-1 1 1 0 0,0-1-1 0 0,0 1 0 0 0,0-1 0 0 0,-1 0 0 0 0,1 0 0 0 0,-1-1 1 0 0,0 1-1 0 0,0-1 0 0 0,0 0 0 0 0,0 0 0 0 0,-1 0 0 0 0,1-1 1 0 0,-1 1-1 0 0,0-1 0 0 0,0 0 0 0 0,0 0 0 0 0,0-1 0 0 0,-4 1-30 0 0,-74 13-2618 0 0,80-17-305 0 0,2-1-4641 0 0,1-3-3883 0 0</inkml:trace>
  <inkml:trace contextRef="#ctx0" brushRef="#br0" timeOffset="195860.197">22569 1436 7642 0 0,'0'0'2956'0'0,"0"0"-1357"0"0,0 0-434 0 0,0 0 45 0 0,0 0 64 0 0,0 0-98 0 0,0 0-167 0 0,0 0-175 0 0,0 0-152 0 0,0 0-111 0 0,0 0-86 0 0,0 0-61 0 0,0 22-56 0 0,-1 71-46 0 0,0-92-300 0 0,1 1 1 0 0,0-1 0 0 0,0 1-1 0 0,-1-1 1 0 0,1 1 0 0 0,0-1-1 0 0,0 1 1 0 0,1 0 0 0 0,-1-1-1 0 0,0 1 1 0 0,0-1 0 0 0,1 1-1 0 0,-1-1 1 0 0,1 0 0 0 0,-1 1-1 0 0,1-1 1 0 0,0 1 0 0 0,-1-1-1 0 0,1 0 1 0 0,0 0 0 0 0,0 1-1 0 0,0-1 1 0 0,0 0 0 0 0,0 0-1 0 0,0 0 1 0 0,0 0-1 0 0,0 0 1 0 0,1 0 0 0 0,-1 0-1 0 0,0 0 1 0 0,1-1 0 0 0,-1 1-1 0 0,0 0 1 0 0,1-1 0 0 0,-1 1-1 0 0,1-1-22 0 0,4 2 146 0 0,100 1 2283 0 0,-16-50-879 0 0,-88 45-1531 0 0,0 1 1 0 0,0-1-1 0 0,0 0 0 0 0,0 0 0 0 0,-1 1 0 0 0,1-1 0 0 0,0 0 1 0 0,-1 0-1 0 0,0 0 0 0 0,1-1 0 0 0,-1 1 0 0 0,0 0 0 0 0,0 0 1 0 0,0-1-1 0 0,-1 1 0 0 0,1-1 0 0 0,-1 1 0 0 0,1-1 0 0 0,-1 1 0 0 0,0-1 1 0 0,0 1-1 0 0,0-1 0 0 0,0 1 0 0 0,0-1 0 0 0,0 1 0 0 0,-1-1 1 0 0,1 1-1 0 0,-1 0 0 0 0,0-1 0 0 0,0 1 0 0 0,0 0 0 0 0,0-1 1 0 0,0 1-1 0 0,0 0 0 0 0,0 0 0 0 0,-1 0 0 0 0,1 0 0 0 0,-1 0 0 0 0,0 0-18 0 0,-4-4-113 0 0,-1 0 0 0 0,1 1 0 0 0,-1-1 1 0 0,0 2-1 0 0,-1-1 0 0 0,1 1 1 0 0,-1 0-1 0 0,0 0 0 0 0,0 1 1 0 0,0 0-1 0 0,0 1 0 0 0,-1-1 112 0 0,-15 2-3794 0 0,3 5-3355 0 0,15 0-4691 0 0</inkml:trace>
  <inkml:trace contextRef="#ctx0" brushRef="#br0" timeOffset="196372.058">22927 1594 13451 0 0,'0'0'3025'0'0,"0"0"-1493"0"0,0 0-423 0 0,0 0 69 0 0,0 0-62 0 0,0 0-178 0 0,0 0-177 0 0,0 0-99 0 0,0 0-65 0 0,0 0-69 0 0,0 0-80 0 0,0 0-102 0 0,0 0-70 0 0,5-16-41 0 0,17-49-30 0 0,15 3 435 0 0,-36 61-643 0 0,0-1-1 0 0,0 1 1 0 0,0 0 0 0 0,0-1-1 0 0,0 1 1 0 0,0 0 0 0 0,0 0-1 0 0,0 0 1 0 0,0 0 0 0 0,0 0-1 0 0,1 0 1 0 0,-1 1 0 0 0,0-1-1 0 0,1 0 1 0 0,-1 0 0 0 0,0 1-1 0 0,1-1 1 0 0,-1 1 0 0 0,1 0-1 0 0,-1-1 1 0 0,1 1 0 0 0,-1 0-1 0 0,1 0 1 0 0,-1 0 0 0 0,1 0-1 0 0,0 0 1 0 0,-1 0 0 0 0,1 0-1 0 0,-1 0 1 0 0,1 1 0 0 0,-1-1-1 0 0,1 1 1 0 0,-1-1 0 0 0,0 1-1 0 0,1-1 1 0 0,-1 1 0 0 0,0 0-1 0 0,1 0 1 0 0,-1 0 0 0 0,0 0-1 0 0,0 0 1 0 0,1 0 0 0 0,-1 0-1 0 0,0 0 1 0 0,0 0 0 0 0,0 0-1 0 0,-1 1 1 0 0,2 0 3 0 0,5 58 27 0 0,-7-59-25 0 0,0 0 1 0 0,1 0 0 0 0,-1 0 0 0 0,0 0-1 0 0,0 0 1 0 0,1 0 0 0 0,-1 0 0 0 0,1 0-1 0 0,-1 0 1 0 0,1 0 0 0 0,-1 0 0 0 0,1 0-1 0 0,0-1 1 0 0,-1 1 0 0 0,1 0 0 0 0,0 0-1 0 0,-1 0 1 0 0,1-1 0 0 0,0 1 0 0 0,0 0-1 0 0,0-1 1 0 0,0 1 0 0 0,0-1 0 0 0,0 1-1 0 0,0-1 1 0 0,0 0 0 0 0,0 1-1 0 0,0-1 1 0 0,0 0 0 0 0,0 0 0 0 0,0 1-1 0 0,0-1 1 0 0,0 0 0 0 0,0 0 0 0 0,0 0-1 0 0,0 0 1 0 0,0-1 0 0 0,0 1 0 0 0,0 0-1 0 0,0 0 1 0 0,0-1 0 0 0,0 1 0 0 0,0 0-1 0 0,0-1 1 0 0,0 1 0 0 0,0-1 0 0 0,0 1-1 0 0,0-1 1 0 0,0 0 0 0 0,0 1-1 0 0,-1-1 1 0 0,1 0 0 0 0,1 0-3 0 0,53-43 182 0 0,-51 40-180 0 0,-4 3-1 0 0,4-3-3 0 0,-1 0-1 0 0,1 0 0 0 0,0 0 0 0 0,0 0 1 0 0,0 1-1 0 0,1 0 0 0 0,-1-1 1 0 0,1 2-1 0 0,0-1 0 0 0,0 0 0 0 0,0 1 1 0 0,0 0-1 0 0,0 0 0 0 0,0 1 0 0 0,1-1 1 0 0,-1 1-1 0 0,0 0 0 0 0,1 0 1 0 0,-1 1-1 0 0,1 0 0 0 0,4 0 3 0 0,60 68-455 0 0,-52-60-2333 0 0,-7-7-6482 0 0,-6-1-2547 0 0</inkml:trace>
  <inkml:trace contextRef="#ctx0" brushRef="#br0" timeOffset="196727.242">23508 1491 11194 0 0,'0'0'1545'0'0,"0"0"56"0"0,0 0 368 0 0,0 0 119 0 0,0 0-185 0 0,0 0-284 0 0,0 0-297 0 0,0 0-234 0 0,0 0-209 0 0,0 0-173 0 0,0 0-129 0 0,0 0-105 0 0,0 0-62 0 0,26-14-33 0 0,80-42-77 0 0,-67 19 105 0 0,-37 35-386 0 0,-1 0 0 0 0,1 0 0 0 0,-1 0-1 0 0,0 0 1 0 0,0 0 0 0 0,0 0-1 0 0,0 0 1 0 0,0 0 0 0 0,0 0-1 0 0,0-1 1 0 0,-1 1 0 0 0,0 0 0 0 0,1-1-1 0 0,-1 1 1 0 0,0 0 0 0 0,0-1-1 0 0,0 1 1 0 0,0-1 0 0 0,0 1 0 0 0,-1 0-1 0 0,1-1 1 0 0,-1 1 0 0 0,0 0-1 0 0,1 0 1 0 0,-1 0 0 0 0,0-1-1 0 0,0 1 1 0 0,-1 0 0 0 0,1 0 0 0 0,0 0-1 0 0,-1 0 1 0 0,1 1 0 0 0,-1-1-1 0 0,1 0 1 0 0,-1 1 0 0 0,0-1 0 0 0,-1 0-19 0 0,-6 2-35 0 0,1 1 1 0 0,-1 1 0 0 0,0 0 0 0 0,1 0 0 0 0,-1 1 0 0 0,1 0 0 0 0,0 0 0 0 0,0 1 0 0 0,0 0 0 0 0,1 0 0 0 0,-1 1 0 0 0,1 0 0 0 0,0 0 0 0 0,0 1 0 0 0,1 0 0 0 0,0 0-1 0 0,0 0 1 0 0,0 1 0 0 0,1 0 0 0 0,0 0 0 0 0,0 1 0 0 0,1-1 0 0 0,0 1 0 0 0,-3 6 34 0 0,5-12-6 0 0,0 1 1 0 0,0 0-1 0 0,0 0 1 0 0,1 0-1 0 0,-1 0 1 0 0,1 0-1 0 0,-1 0 1 0 0,1 0-1 0 0,0 1 0 0 0,0-1 1 0 0,1 0-1 0 0,-1 1 1 0 0,1-1-1 0 0,0 0 1 0 0,-1 1-1 0 0,1-1 0 0 0,1 0 1 0 0,-1 1-1 0 0,0-1 1 0 0,1 1-1 0 0,0-1 1 0 0,0 0-1 0 0,0 0 1 0 0,0 1-1 0 0,0-1 0 0 0,1 0 1 0 0,-1 0-1 0 0,1 0 1 0 0,1 1 5 0 0,7 3 13 0 0,0-1 0 0 0,0 0-1 0 0,1 0 1 0 0,-1-1 0 0 0,1 0 0 0 0,0-1 0 0 0,1-1 0 0 0,-1 0 0 0 0,1 0 0 0 0,-1-1 0 0 0,1 0 0 0 0,0-1 0 0 0,0-1 0 0 0,5 0-13 0 0,63 1-2856 0 0,-56-1 811 0 0,-10 0-4470 0 0,-4 0-5898 0 0</inkml:trace>
  <inkml:trace contextRef="#ctx0" brushRef="#br0" timeOffset="198119.135">19965 2739 7922 0 0,'0'0'1861'0'0,"0"0"-306"0"0,0 0-88 0 0,0 0 63 0 0,0 0-40 0 0,0 0-237 0 0,0 0-336 0 0,0 0-289 0 0,0 0-183 0 0,0 0-96 0 0,0 0-15 0 0,2 1 50 0 0,3 3-182 0 0,0 0 1 0 0,0 1-1 0 0,0 0 1 0 0,-1 0-1 0 0,0 1 0 0 0,0-1 1 0 0,0 1-1 0 0,0 0 1 0 0,-1 0-1 0 0,0 0 0 0 0,-1 0 1 0 0,1 1-1 0 0,-1-1 1 0 0,0 1-1 0 0,-1 1-202 0 0,3 1 114 0 0,9 32 134 0 0,-2 0 0 0 0,-2 1 0 0 0,-1 0-1 0 0,-2 0 1 0 0,-3 1 0 0 0,-1 0 0 0 0,-3 32-248 0 0,1-67 36 0 0,-1 1 1 0 0,0-1-1 0 0,0 0 0 0 0,-1 1 0 0 0,0-1 1 0 0,-1 0-1 0 0,1 0 0 0 0,-2 0 0 0 0,1 0 1 0 0,-1-1-1 0 0,0 1 0 0 0,-1-1 1 0 0,0 0-1 0 0,0 0 0 0 0,-1 0-36 0 0,5-6 13 0 0,1 0-1 0 0,0-1 1 0 0,0 1 0 0 0,-1-1-1 0 0,1 1 1 0 0,0-1 0 0 0,-1 1-1 0 0,1-1 1 0 0,-1 0-1 0 0,1 1 1 0 0,-1-1 0 0 0,1 1-1 0 0,0-1 1 0 0,-1 0 0 0 0,1 1-1 0 0,-1-1 1 0 0,0 0-1 0 0,1 0 1 0 0,-1 1 0 0 0,1-1-1 0 0,-1 0 1 0 0,1 0 0 0 0,-1 0-1 0 0,0 0 1 0 0,1 0-1 0 0,-1 1 1 0 0,1-1 0 0 0,-1 0-1 0 0,0-1 1 0 0,1 1 0 0 0,-1 0-1 0 0,1 0 1 0 0,-1 0-1 0 0,0 0 1 0 0,1 0 0 0 0,-1-1-1 0 0,1 1 1 0 0,-1 0 0 0 0,1 0-1 0 0,-1-1 1 0 0,1 1-1 0 0,-1 0 1 0 0,1-1 0 0 0,-1 1-1 0 0,1-1 1 0 0,-1 1 0 0 0,1 0-1 0 0,0-1 1 0 0,-1 1-1 0 0,1-1 1 0 0,0 1 0 0 0,-1-1-1 0 0,1 1 1 0 0,0-1 0 0 0,-1 0-1 0 0,1 1 1 0 0,0-1-1 0 0,0 1 1 0 0,0-1 0 0 0,0 0-1 0 0,0 1 1 0 0,0-1 0 0 0,0 1-1 0 0,0-1-12 0 0,-3-44 235 0 0,3 40-234 0 0,3-26 36 0 0,1 0-1 0 0,2 0 0 0 0,2 0 0 0 0,0 1 0 0 0,2 0 0 0 0,2 0 0 0 0,0 1 1 0 0,7-9-37 0 0,-1-2 28 0 0,4-10-11 0 0,2 1 0 0 0,2 0 1 0 0,3 2-1 0 0,1 2 0 0 0,2 0 1 0 0,3 2-1 0 0,1 2 0 0 0,1 1 1 0 0,3 2-1 0 0,43-32-17 0 0,-83 68 1 0 0,1 1 0 0 0,0-1 0 0 0,0 1-1 0 0,0 0 1 0 0,0-1 0 0 0,0 1 0 0 0,0 0-1 0 0,0-1 1 0 0,0 1 0 0 0,1 0 0 0 0,-1 0 0 0 0,0 0-1 0 0,1 0 1 0 0,-1 0 0 0 0,0 1 0 0 0,1-1 0 0 0,-1 0-1 0 0,1 1 1 0 0,0-1 0 0 0,-1 1 0 0 0,1-1 0 0 0,-1 1-1 0 0,1 0 1 0 0,0-1 0 0 0,-1 1 0 0 0,1 0 0 0 0,0 0-1 0 0,-1 0 1 0 0,1 0 0 0 0,0 1 0 0 0,-1-1 0 0 0,1 0-1 0 0,0 1 1 0 0,-1-1 0 0 0,1 1 0 0 0,-1 0 0 0 0,1-1-1 0 0,-1 1 1 0 0,1 0 0 0 0,-1 0 0 0 0,0 0 0 0 0,1 0-1 0 0,-1 0 1 0 0,0 0 0 0 0,0 0 0 0 0,0 1-1 0 0,1-1 1 0 0,-1 0 0 0 0,-1 1 0 0 0,1-1 0 0 0,0 1-1 0 0,0 0 0 0 0,-3 17 33 0 0,-1 0 0 0 0,-1-1 0 0 0,-1 1 0 0 0,0-1 0 0 0,-2 0 0 0 0,0 0-1 0 0,0-1 1 0 0,-2 0 0 0 0,0-1 0 0 0,-1 0 0 0 0,-1 0 0 0 0,-1-1-1 0 0,0 0 1 0 0,0-1 0 0 0,-2 0 0 0 0,-9 7-33 0 0,-110 78 5 0 0,65-80-861 0 0,67-36-3632 0 0,4 5-4105 0 0,3 5-3277 0 0</inkml:trace>
  <inkml:trace contextRef="#ctx0" brushRef="#br0" timeOffset="198526.574">20835 2492 13187 0 0,'0'0'1568'0'0,"0"0"-388"0"0,0 0-101 0 0,0 0 31 0 0,0 0-54 0 0,0 0-164 0 0,0 0-158 0 0,0 0-106 0 0,0 0-105 0 0,0 0-94 0 0,0 0-74 0 0,-26 33-84 0 0,-79 103-66 0 0,73-78 21 0 0,32-50-168 0 0,-1-5-38 0 0,0-1 1 0 0,1 0-1 0 0,-1 0 1 0 0,0 1-1 0 0,1-1 0 0 0,0 1 1 0 0,0-1-1 0 0,-1 1 0 0 0,1-1 1 0 0,1 0-1 0 0,-1 1 1 0 0,0-1-1 0 0,1 1 0 0 0,-1-1 1 0 0,1 0-1 0 0,0 1 0 0 0,-1-1 1 0 0,1 0-1 0 0,0 0 1 0 0,0 1-1 0 0,1-1 0 0 0,-1 0 1 0 0,0 0-1 0 0,1 0 0 0 0,0-1 1 0 0,-1 1-1 0 0,1 0 1 0 0,0 0-1 0 0,0-1 0 0 0,-1 1 1 0 0,1-1-1 0 0,1 0 0 0 0,-1 0 1 0 0,0 1-1 0 0,0-1 1 0 0,0 0-1 0 0,1-1 0 0 0,-1 1 1 0 0,0 0-1 0 0,1-1 0 0 0,-1 1 1 0 0,0-1-1 0 0,2 0-20 0 0,2-1 79 0 0,0 0 0 0 0,0 0 0 0 0,0-1 0 0 0,0 0 0 0 0,-1 0 0 0 0,1-1 0 0 0,-1 0 0 0 0,1 0 0 0 0,-1 0 0 0 0,0 0 0 0 0,0-1 0 0 0,0 0 0 0 0,-1 0 0 0 0,1 0 0 0 0,-1 0 0 0 0,0-1 0 0 0,-1 0 0 0 0,1 0 0 0 0,-1 0 0 0 0,1 0 0 0 0,-2 0 0 0 0,1-1 0 0 0,0 1 0 0 0,-1-1 0 0 0,0 0 0 0 0,-1 0 0 0 0,1 0 0 0 0,-1 0 0 0 0,0 0 0 0 0,-1 0 0 0 0,1 0 0 0 0,-1 0 0 0 0,0 0 0 0 0,-1-4-79 0 0,0-1-31 0 0,0 0-1 0 0,-1 0 1 0 0,-1 1 0 0 0,1-1-1 0 0,-2 1 1 0 0,1 0-1 0 0,-2 0 1 0 0,1 0 0 0 0,-1 0-1 0 0,-1 0 1 0 0,1 1 0 0 0,-2 0-1 0 0,1 1 1 0 0,-1-1-1 0 0,-4-2 32 0 0,-10-3-1283 0 0,6 12-4682 0 0,11 2-3457 0 0</inkml:trace>
  <inkml:trace contextRef="#ctx0" brushRef="#br0" timeOffset="198777.18">21181 2459 17716 0 0,'0'0'771'0'0,"0"0"-211"0"0,0 0 112 0 0,0 0 187 0 0,0 0 73 0 0,0 0-76 0 0,0 0-170 0 0,0 0-182 0 0,0 0-119 0 0,0 0-97 0 0,-5 31-89 0 0,-16 97-70 0 0,5-69 351 0 0,12-39-5045 0 0,4-36-5346 0 0,0 11-650 0 0</inkml:trace>
  <inkml:trace contextRef="#ctx0" brushRef="#br0" timeOffset="199030.014">21163 2124 6745 0 0,'0'0'4025'0'0,"0"0"-2512"0"0,0 0-545 0 0,0 0-136 0 0,0 0-64 0 0,0 0-160 0 0,0 0-360 0 0,0 0-288 0 0,0 0-256 0 0,0 0-224 0 0,0 0-344 0 0,0 0-840 0 0,0 0-2281 0 0,0 0-4313 0 0</inkml:trace>
  <inkml:trace contextRef="#ctx0" brushRef="#br0" timeOffset="199257.77">21397 2588 9906 0 0,'0'0'2875'0'0,"0"0"-1058"0"0,0 0-433 0 0,0 0-61 0 0,0 0-145 0 0,0 0-220 0 0,0 0-168 0 0,0 0-127 0 0,0 0-87 0 0,0 0-59 0 0,0 0-78 0 0,0 0-37 0 0,5-10-46 0 0,96-193 1201 0 0,-99 200-1566 0 0,0 1 0 0 0,0-1 0 0 0,0 1 0 0 0,0-1 0 0 0,0 1 0 0 0,1 0 1 0 0,-1 0-1 0 0,1 0 0 0 0,-1 0 0 0 0,1 1 0 0 0,0-1 0 0 0,0 1 0 0 0,0-1 0 0 0,-1 1 0 0 0,2 0 0 0 0,-1 0 0 0 0,0 0 0 0 0,3 0 9 0 0,0 31-244 0 0,-9 134 115 0 0,4-161 136 0 0,0-1 1 0 0,1 1-1 0 0,0-1 1 0 0,0 0-1 0 0,-1 1 1 0 0,1-1-1 0 0,1 0 1 0 0,-1 0-1 0 0,0 0 1 0 0,0-1-1 0 0,1 1 1 0 0,-1 0-1 0 0,1-1 1 0 0,-1 0-1 0 0,1 1 1 0 0,0-1-1 0 0,0 0 1 0 0,-1-1-1 0 0,1 1 1 0 0,0 0 0 0 0,0-1-1 0 0,0 1 1 0 0,0-1-1 0 0,0 0 1 0 0,0 0-1 0 0,0 0 1 0 0,0-1-1 0 0,0 1 1 0 0,-1 0-1 0 0,2-1-7 0 0,1 1 37 0 0,3-3 69 0 0,1 1-1 0 0,-1-1 1 0 0,1 0-1 0 0,-1-1 0 0 0,0 0 1 0 0,0 0-1 0 0,-1 0 1 0 0,1-1-1 0 0,-1-1 1 0 0,0 1-1 0 0,-1-1 0 0 0,1 0 1 0 0,-1-1-1 0 0,0 1 1 0 0,-1-1-1 0 0,3-3-105 0 0,72-134 720 0 0,-73 129-1030 0 0,4-9-1067 0 0,-1 12-4723 0 0,-6 8-5635 0 0</inkml:trace>
  <inkml:trace contextRef="#ctx0" brushRef="#br0" timeOffset="199544.747">22192 1907 17196 0 0,'0'0'1728'0'0,"0"0"-609"0"0,0 0-254 0 0,0 0 69 0 0,0 0 49 0 0,0 0 9 0 0,0 0-68 0 0,0 0-125 0 0,0 0-113 0 0,0 0-113 0 0,0 0-94 0 0,5 32-91 0 0,16 100-76 0 0,-3 112 433 0 0,-16-230-791 0 0,0 1-1 0 0,1-1 0 0 0,0 0 0 0 0,2 0 1 0 0,-1-1-1 0 0,1 1 0 0 0,1-1 0 0 0,1 0 0 0 0,0 0 1 0 0,0-1-1 0 0,1 0 0 0 0,1 0 47 0 0,7-2-1939 0 0,-13-12-3896 0 0,-9-5-4033 0 0,3 3-652 0 0</inkml:trace>
  <inkml:trace contextRef="#ctx0" brushRef="#br0" timeOffset="199743.957">21975 2154 14155 0 0,'0'0'2371'0'0,"0"0"-640"0"0,0 0-341 0 0,0 0-154 0 0,0 0-146 0 0,0 0-154 0 0,0 0-168 0 0,0 0-114 0 0,0 0-105 0 0,0 0-85 0 0,32-5-95 0 0,100-13-130 0 0,16 8 123 0 0,-58 9-1226 0 0,-53 1-7765 0 0,-33 0-3367 0 0</inkml:trace>
  <inkml:trace contextRef="#ctx0" brushRef="#br0" timeOffset="200760.907">22939 2231 1944 0 0,'0'0'1267'0'0,"0"0"168"0"0,0 0 320 0 0,0 0 248 0 0,0 0-30 0 0,0 0-286 0 0,0 0-312 0 0,0 0-294 0 0,0 0-210 0 0,0 0-121 0 0,0 0-57 0 0,3-1-49 0 0,-3 0-575 0 0,0 1 0 0 0,1 0 0 0 0,-1 0 0 0 0,1 0-1 0 0,-1 0 1 0 0,1-1 0 0 0,-1 1 0 0 0,1 0-1 0 0,-1 0 1 0 0,1 0 0 0 0,-1 0 0 0 0,1 0 0 0 0,-1 0-1 0 0,1 0 1 0 0,-1 0 0 0 0,1 1 0 0 0,-1-1-1 0 0,1 0 1 0 0,-1 0 0 0 0,0 0 0 0 0,1 0 0 0 0,-1 1-1 0 0,1-1 1 0 0,-1 0 0 0 0,1 0 0 0 0,-1 1-1 0 0,0-1 1 0 0,1 0 0 0 0,-1 1 0 0 0,0-1-1 0 0,1 0 1 0 0,-1 1 0 0 0,0-1 0 0 0,1 1 0 0 0,-1-1-1 0 0,0 0 1 0 0,0 1 0 0 0,0-1 0 0 0,1 1-1 0 0,-1-1 1 0 0,0 1 0 0 0,0-1 0 0 0,0 1 0 0 0,0-1-1 0 0,0 1 1 0 0,0-1 0 0 0,0 1 0 0 0,0-1-1 0 0,0 1 1 0 0,0-1 0 0 0,0 1 0 0 0,0-1 0 0 0,0 1-1 0 0,0-1 1 0 0,-1 0 0 0 0,1 1 0 0 0,0-1-1 0 0,0 1 1 0 0,0-1 0 0 0,-1 1 0 0 0,1-1 0 0 0,0 0-1 0 0,-1 1 1 0 0,1-1 0 0 0,0 0 0 0 0,-1 1-69 0 0,1 8-280 0 0,-7 148 1364 0 0,8-154-1063 0 0,-1-1 0 0 0,0 0-1 0 0,1 1 1 0 0,-1-1 0 0 0,1 0-1 0 0,-1 0 1 0 0,1 0 0 0 0,0 1-1 0 0,0-1 1 0 0,0 0 0 0 0,0 0-1 0 0,1 0 1 0 0,-1 0 0 0 0,0-1-1 0 0,1 1 1 0 0,0 0-1 0 0,-1 0 1 0 0,1-1 0 0 0,0 1-1 0 0,0-1 1 0 0,-1 0 0 0 0,1 1-1 0 0,0-1 1 0 0,1 0 0 0 0,-1 0-1 0 0,0 0 1 0 0,0-1 0 0 0,0 1-1 0 0,0 0 1 0 0,1-1 0 0 0,-1 1-1 0 0,0-1 1 0 0,1 0 0 0 0,-1 0-1 0 0,0 0 1 0 0,1 0 0 0 0,-1 0-1 0 0,1-1-20 0 0,82-31 1590 0 0,-75 26-1486 0 0,0-1-1 0 0,0-1 0 0 0,-1 0 1 0 0,0 0-1 0 0,-1-1 0 0 0,0 0 1 0 0,0 0-1 0 0,-1-1 0 0 0,0 0 1 0 0,0 0-1 0 0,-1 0 0 0 0,-1-1 1 0 0,0 0-1 0 0,0 0 0 0 0,-1-1 1 0 0,-1 1-1 0 0,0-1 0 0 0,0 0 1 0 0,-1 0-1 0 0,-1 0 0 0 0,0-8-103 0 0,-1 16-58 0 0,-1 0 1 0 0,0 0-1 0 0,0 0 0 0 0,-1 1 0 0 0,1-1 0 0 0,-1 0 1 0 0,0 1-1 0 0,0-1 0 0 0,0 1 0 0 0,0-1 0 0 0,-1 1 1 0 0,1 0-1 0 0,-1 0 0 0 0,0 0 0 0 0,0 1 0 0 0,0-1 1 0 0,0 1-1 0 0,0-1 0 0 0,-1 1 0 0 0,1 0 0 0 0,-1 0 1 0 0,0 1-1 0 0,1-1 0 0 0,-1 1 0 0 0,0-1 0 0 0,0 1 1 0 0,0 0-1 0 0,0 1 0 0 0,0-1 0 0 0,0 1 0 0 0,0 0 1 0 0,0 0-1 0 0,0 0 0 0 0,0 0 0 0 0,0 1 0 0 0,0-1 1 0 0,0 1-1 0 0,1 0 0 0 0,-1 0 0 0 0,0 1 0 0 0,0-1 1 0 0,0 1-1 0 0,1 0 0 0 0,-1 0 0 0 0,1 0 0 0 0,0 0 1 0 0,0 1 57 0 0,-19 22-3525 0 0,10-8-4165 0 0,5-8-3994 0 0</inkml:trace>
  <inkml:trace contextRef="#ctx0" brushRef="#br0" timeOffset="201243.66">23298 2474 7394 0 0,'0'0'2552'0'0,"0"0"-703"0"0,0 0-146 0 0,0 0 104 0 0,0 0-90 0 0,0 0-247 0 0,0 0-279 0 0,0 0-227 0 0,0 0-106 0 0,0 0-74 0 0,0 0-73 0 0,0 0-75 0 0,17-21-61 0 0,51-65-63 0 0,-22 12 903 0 0,-15-10-357 0 0,-15 183-1327 0 0,-14-94 291 0 0,0 1-1 0 0,0-1 1 0 0,1 1-1 0 0,-1-1 1 0 0,2 0-1 0 0,-1 0 1 0 0,0 0 0 0 0,1-1-1 0 0,0 1 1 0 0,0-1-1 0 0,0 0 1 0 0,1 0-1 0 0,-1 0 1 0 0,1 0-1 0 0,0-1 1 0 0,0 0 0 0 0,0 0-1 0 0,0 0 1 0 0,1-1-1 0 0,-1 0 1 0 0,1 0-1 0 0,0 0 1 0 0,0 0-1 0 0,-1-1 1 0 0,1 0-1 0 0,0-1 1 0 0,0 1 0 0 0,0-1-1 0 0,0 0 1 0 0,0 0-1 0 0,2-1-21 0 0,0-3 109 0 0,-1 1-1 0 0,0-1 1 0 0,-1 0-1 0 0,1 0 1 0 0,-1-1-1 0 0,0 0 1 0 0,0 0-1 0 0,0-1 1 0 0,-1 0-1 0 0,1 0 1 0 0,-2 0-1 0 0,1 0 1 0 0,-1-1-1 0 0,1 1 1 0 0,-2-1-1 0 0,1-1 1 0 0,0-2-109 0 0,1 1-31 0 0,-1-1 1 0 0,0 0 0 0 0,-1 0 0 0 0,0 0-1 0 0,0-1 1 0 0,-1 1 0 0 0,-1-1 0 0 0,0 1 0 0 0,0-1-1 0 0,-1 0 1 0 0,0 1 0 0 0,-2-10 30 0 0,-6 13-2800 0 0,4 6-5470 0 0,2 1-4456 0 0</inkml:trace>
  <inkml:trace contextRef="#ctx0" brushRef="#br0" timeOffset="204567.55">19784 3785 0 0 0,'0'0'806'0'0,"0"0"307"0"0,0 0 194 0 0,0 0 36 0 0,0 0-27 0 0,0 0-134 0 0,0 0-131 0 0,0 0-66 0 0,0 0 19 0 0,-5 0 45 0 0,-16 3 20 0 0,5 9 4172 0 0,13 20-3591 0 0,2-24-1286 0 0,1 349 2134 0 0,2-384 1139 0 0,5-25-2778 0 0,-1 2-571 0 0,-1 8-178 0 0,1 0 0 0 0,3 0 0 0 0,1 1 0 0 0,2 0 0 0 0,1 1 0 0 0,17-32-110 0 0,-26 64 3 0 0,-1 1-1 0 0,-1 1-1 0 0,1-1 0 0 0,0 1 1 0 0,1 0-1 0 0,-1 0 1 0 0,1 0-1 0 0,1 1 0 0 0,-1-1 1 0 0,1 1-1 0 0,0 0 0 0 0,0 0 1 0 0,0 1-1 0 0,1 0 0 0 0,-1 0 1 0 0,3-1-2 0 0,-6 4-2 0 0,-1 1 0 0 0,1 0 0 0 0,-1 0 0 0 0,1 0 1 0 0,-1 0-1 0 0,1 0 0 0 0,-1 0 0 0 0,1 0 0 0 0,-1 0 0 0 0,1 1 1 0 0,-1-1-1 0 0,1 1 0 0 0,-1-1 0 0 0,1 1 0 0 0,-1-1 0 0 0,0 1 0 0 0,1 0 1 0 0,-1 0-1 0 0,0 0 0 0 0,0 0 0 0 0,1 0 0 0 0,-1 0 0 0 0,0 0 0 0 0,0 0 1 0 0,0 0-1 0 0,0 0 0 0 0,0 1 0 0 0,-1-1 0 0 0,1 0 0 0 0,0 1 1 0 0,-1-1-1 0 0,1 0 0 0 0,0 1 0 0 0,-1-1 0 0 0,0 1 0 0 0,1-1 0 0 0,-1 1 1 0 0,0 1 1 0 0,8 60 87 0 0,-12 17-1522 0 0,4-79 386 0 0,0-1-778 0 0,0 0-1613 0 0,0 0-3772 0 0,0 0-4696 0 0</inkml:trace>
  <inkml:trace contextRef="#ctx0" brushRef="#br0" timeOffset="204896.194">20123 3785 8586 0 0,'0'0'4861'0'0,"0"0"-2901"0"0,0 0-981 0 0,0 0-68 0 0,0 0 13 0 0,0 0-45 0 0,0 0-137 0 0,0 0-186 0 0,0 0-139 0 0,0 0-97 0 0,0 0-108 0 0,0 0-66 0 0,-10 33-49 0 0,-31 105-34 0 0,33-79 28 0 0,11-54-73 0 0,-2-1 52 0 0,1-1-1 0 0,0 0 1 0 0,0 0-1 0 0,1 0 1 0 0,-1 0-1 0 0,1 0 1 0 0,-1 0 0 0 0,1 0-1 0 0,0-1 1 0 0,0 0-1 0 0,0 1 1 0 0,0-1 0 0 0,0 0-1 0 0,1 0 1 0 0,-1-1-1 0 0,1 1 1 0 0,-1-1-1 0 0,1 0 1 0 0,-1 0 0 0 0,1 0-1 0 0,0 0 1 0 0,-1 0-1 0 0,1-1 1 0 0,0 0-1 0 0,0 0 1 0 0,0 0 0 0 0,-1 0-1 0 0,1-1 1 0 0,0 1-1 0 0,0-1 1 0 0,-1 0-1 0 0,1 0 1 0 0,0 0 0 0 0,-1-1-1 0 0,1 1 1 0 0,-1-1-1 0 0,0 0 1 0 0,1 0 0 0 0,-1 0-1 0 0,0 0 1 0 0,0 0-1 0 0,0-1 1 0 0,-1 1-1 0 0,1-1 1 0 0,0 0 0 0 0,-1 0-1 0 0,0 0 1 0 0,0 0-1 0 0,0-1 1 0 0,0 1-1 0 0,0 0 1 0 0,-1-1-70 0 0,3-1 41 0 0,-1-1 0 0 0,0 1 0 0 0,0-1 0 0 0,-1 0 0 0 0,0 0 1 0 0,0 0-1 0 0,0 0 0 0 0,0 0 0 0 0,-1 0 0 0 0,0 0 0 0 0,-1 0 0 0 0,1-1 0 0 0,-1 1 0 0 0,0 0 0 0 0,-1 0 0 0 0,0-1 0 0 0,0 1 0 0 0,0 0 1 0 0,0 0-1 0 0,-1 0 0 0 0,0 0 0 0 0,-1 0 0 0 0,1 0 0 0 0,-1 1 0 0 0,0-1 0 0 0,0 1 0 0 0,-1 0 0 0 0,0 0 0 0 0,0 0 0 0 0,-3-4-41 0 0,-56-33-2007 0 0,31 37-8506 0 0,25 5-1515 0 0</inkml:trace>
  <inkml:trace contextRef="#ctx0" brushRef="#br0" timeOffset="205848.145">20397 3847 4225 0 0,'0'0'2256'0'0,"0"0"-144"0"0,0 0-105 0 0,0 0-48 0 0,0 0-159 0 0,0 0-401 0 0,0 0-437 0 0,0 0-329 0 0,0 0-241 0 0,0 0-117 0 0,0 0-11 0 0,0 0 51 0 0,0 0 102 0 0,3 3 107 0 0,3 8-176 0 0,1 1 1 0 0,-1 1-1 0 0,-1-1 0 0 0,0 1 1 0 0,-1 0-1 0 0,-1 0 0 0 0,0 0 1 0 0,0 0-1 0 0,-1 1 0 0 0,-1-1 1 0 0,0 1-1 0 0,-1 0 0 0 0,-1 8-348 0 0,1-1 141 0 0,-5 114 261 0 0,-15-71-272 0 0,19-65-92 0 0,0 0-1 0 0,-1 0 0 0 0,1 1 0 0 0,0-1 0 0 0,0 0 1 0 0,0 0-1 0 0,0 0 0 0 0,0 0 0 0 0,1 0 1 0 0,-1 0-1 0 0,0 0 0 0 0,0 0 0 0 0,1 0 0 0 0,-1-1 1 0 0,1 1-1 0 0,-1 0 0 0 0,1 0 0 0 0,-1-1 1 0 0,1 1-1 0 0,0 0 0 0 0,-1-1 0 0 0,1 1 0 0 0,0 0 1 0 0,0-1-1 0 0,0 1 0 0 0,0 0 0 0 0,0-1 1 0 0,1 1-1 0 0,-1 0 0 0 0,0-1 0 0 0,1 1 0 0 0,-1 0 1 0 0,0 0-1 0 0,1-2-37 0 0,3-21 40 0 0,0 1 1 0 0,1-1-1 0 0,2 0 1 0 0,0 1-1 0 0,1 1 1 0 0,2-1-1 0 0,0 1 1 0 0,1 1-1 0 0,14-19-40 0 0,-16 22 2 0 0,2 1 0 0 0,0 0 0 0 0,0 1 0 0 0,2 0 0 0 0,0 1 0 0 0,1 0 0 0 0,0 1 0 0 0,1 1 0 0 0,1 0 0 0 0,0 1 1 0 0,0 1-1 0 0,1 1 0 0 0,16-8-2 0 0,-30 16 3 0 0,-1 1 0 0 0,1 0 1 0 0,-1 0-1 0 0,1 0 1 0 0,0 1-1 0 0,-1-1 1 0 0,1 1-1 0 0,0-1 0 0 0,-1 1 1 0 0,1 0-1 0 0,0 0 1 0 0,-1 0-1 0 0,1 0 1 0 0,0 0-1 0 0,0 1 0 0 0,-1-1 1 0 0,1 1-1 0 0,-1 0 1 0 0,1 0-1 0 0,0 0 0 0 0,-1 0 1 0 0,0 0-1 0 0,1 1 1 0 0,-1-1-1 0 0,0 1 1 0 0,1-1-1 0 0,-1 1 0 0 0,0 0 1 0 0,0 0-1 0 0,-1 0 1 0 0,1 0-1 0 0,0 0 1 0 0,-1 0-1 0 0,1 0 0 0 0,-1 1 1 0 0,1-1-1 0 0,-1 0 1 0 0,0 1-1 0 0,0 2-3 0 0,20 105 248 0 0,-21-102-243 0 0,0 0-1 0 0,-1-1 1 0 0,0 1-1 0 0,0 0 1 0 0,0-1 0 0 0,-1 1-1 0 0,-1-1 1 0 0,1 0-1 0 0,-1 0 1 0 0,0 0-1 0 0,-1 0 1 0 0,1 0 0 0 0,-1-1-1 0 0,-1 1 1 0 0,1-1-1 0 0,-1 0 1 0 0,0 0 0 0 0,-1-1-1 0 0,1 0 1 0 0,-1 0-1 0 0,0 0 1 0 0,0 0-1 0 0,-1-1 1 0 0,1 0 0 0 0,-1-1-1 0 0,0 1 1 0 0,0-1-1 0 0,0 0 1 0 0,0-1 0 0 0,-1 0-1 0 0,1 0 1 0 0,-5 0-5 0 0,6 0-80 0 0,0-1 1 0 0,0 1-1 0 0,0-1 1 0 0,0 0 0 0 0,0-1-1 0 0,0 0 1 0 0,0 0-1 0 0,-1 0 1 0 0,1-1-1 0 0,0 1 1 0 0,0-1 0 0 0,0-1-1 0 0,0 1 1 0 0,0-1-1 0 0,0 0 1 0 0,1-1-1 0 0,-1 1 1 0 0,0-1 0 0 0,1 0-1 0 0,0-1 1 0 0,0 1-1 0 0,0-1 1 0 0,0 0-1 0 0,1 0 1 0 0,-1-1 79 0 0,4-28-4576 0 0,9 16-2568 0 0,-3 15-3307 0 0</inkml:trace>
  <inkml:trace contextRef="#ctx0" brushRef="#br0" timeOffset="206300.137">20769 3928 2272 0 0,'0'0'2604'0'0,"0"0"-984"0"0,0 0-106 0 0,0 0 127 0 0,0 0 8 0 0,0 0-121 0 0,0 0-169 0 0,0 0-151 0 0,0 0-138 0 0,0 0-111 0 0,0 0-79 0 0,0 0-72 0 0,0 0-68 0 0,29-4-56 0 0,90-15-69 0 0,-59-6 561 0 0,-51 15-907 0 0,-3 7-142 0 0,0-2 1 0 0,-1 1-1 0 0,1-1 1 0 0,-1 0-1 0 0,0 0 1 0 0,0 0-1 0 0,-1-1 1 0 0,0 1 0 0 0,1-1-1 0 0,-2 0 1 0 0,1-1-1 0 0,-1 1 1 0 0,0 0-1 0 0,0-1 1 0 0,-1 0 0 0 0,0 0-1 0 0,0 0 1 0 0,-1 0-1 0 0,0 0 1 0 0,0 0-1 0 0,0 0 1 0 0,-1 0-1 0 0,0-3-127 0 0,-2 8 2 0 0,-1 1 0 0 0,1-1 0 0 0,0 0-1 0 0,-1 1 1 0 0,1 0 0 0 0,0-1 0 0 0,-1 1 0 0 0,0 0-1 0 0,1 0 1 0 0,-1 0 0 0 0,0 1 0 0 0,1-1-1 0 0,-1 1 1 0 0,0-1 0 0 0,0 1 0 0 0,1 0-1 0 0,-1 0 1 0 0,0 0 0 0 0,0 1 0 0 0,0-1-1 0 0,1 0 1 0 0,-1 1 0 0 0,0 0 0 0 0,1 0-1 0 0,-1 0 1 0 0,0 0 0 0 0,1 0 0 0 0,-2 1-2 0 0,-7 6-13 0 0,0-1 0 0 0,1 2 0 0 0,0-1 0 0 0,0 1 0 0 0,1 1 0 0 0,0 0 1 0 0,1 0-1 0 0,0 1 0 0 0,1 0 0 0 0,0 0 0 0 0,0 1 0 0 0,1-1 0 0 0,1 1 0 0 0,0 1 0 0 0,1-1 1 0 0,0 1-1 0 0,1 0 0 0 0,0 0 0 0 0,1 0 0 0 0,1 0 0 0 0,0 4 13 0 0,0-12 3 0 0,1 0 1 0 0,0 0-1 0 0,0 0 0 0 0,1 1 1 0 0,-1-1-1 0 0,1-1 0 0 0,0 1 0 0 0,1 0 1 0 0,-1 0-1 0 0,1 0 0 0 0,0-1 1 0 0,0 1-1 0 0,1 0 0 0 0,-1-1 0 0 0,1 0 1 0 0,0 0-1 0 0,0 0 0 0 0,0 0 1 0 0,1 0-1 0 0,-1-1 0 0 0,1 1 1 0 0,0-1-1 0 0,0 0 0 0 0,0 0 0 0 0,0 0 1 0 0,1-1-1 0 0,-1 0 0 0 0,1 0 1 0 0,0 0-1 0 0,-1 0 0 0 0,1-1 0 0 0,4 1-3 0 0,-2 0 0 0 0,0-1 0 0 0,0 0 0 0 0,1 0 0 0 0,-1 0 0 0 0,0-1 0 0 0,1-1 0 0 0,-1 1 0 0 0,0-1 0 0 0,0 0 0 0 0,1-1 0 0 0,-1 0 0 0 0,0 0 0 0 0,0 0 0 0 0,-1-1 0 0 0,1 0 0 0 0,0-1 0 0 0,4-3 0 0 0,-6 4-398 0 0,13-9-1042 0 0,-8 3-5654 0 0,-8 8-4658 0 0</inkml:trace>
  <inkml:trace contextRef="#ctx0" brushRef="#br0" timeOffset="209522.12">21964 3416 8722 0 0,'0'0'2383'0'0,"0"0"-399"0"0,0 0-273 0 0,0 0-126 0 0,0 0-106 0 0,0 0-235 0 0,0 0-274 0 0,0 0-240 0 0,0 0-207 0 0,0 0-161 0 0,0 0-136 0 0,0 0 233 0 0,16 71 1131 0 0,-7-34-1300 0 0,-2 1 0 0 0,-2 0 0 0 0,-2 0 1 0 0,-1 0-1 0 0,-2 0 0 0 0,-1 0 0 0 0,-2 1 1 0 0,-9 36-291 0 0,-82 181 172 0 0,149-395-7096 0 0,-47 110 4488 0 0,1-7-5912 0 0,-4 20-406 0 0</inkml:trace>
  <inkml:trace contextRef="#ctx0" brushRef="#br0" timeOffset="210028.15">21780 3464 7778 0 0,'0'0'1937'0'0,"0"0"-304"0"0,0 0-154 0 0,0 0-6 0 0,0 0-78 0 0,0 0-176 0 0,0 0-265 0 0,0 0-238 0 0,0 0-163 0 0,0 0-74 0 0,0 0-33 0 0,0 0-24 0 0,10-8 21 0 0,33-24-16 0 0,38 10 837 0 0,-2 11-452 0 0,-1 4 0 0 0,1 3-1 0 0,4 4-811 0 0,-80-1 6 0 0,-1 0 1 0 0,1 0-1 0 0,-1 0 0 0 0,1 1 0 0 0,-1 0 0 0 0,1-1 0 0 0,-1 1 0 0 0,1 0 0 0 0,0 0 0 0 0,-1 0 0 0 0,1 1 1 0 0,-1-1-1 0 0,1 0 0 0 0,0 1 0 0 0,-1 0 0 0 0,1 0 0 0 0,-1 0 0 0 0,0 0 0 0 0,1 0 0 0 0,-1 0 0 0 0,0 0 0 0 0,0 1 1 0 0,0-1-1 0 0,1 1 0 0 0,-2 0 0 0 0,1 0 0 0 0,0 0 0 0 0,0-1 0 0 0,0 2 0 0 0,-1-1 0 0 0,1 0 0 0 0,-1 0 1 0 0,0 0-1 0 0,0 1 0 0 0,0-1 0 0 0,0 1 0 0 0,0-1 0 0 0,0 0 0 0 0,-1 1 0 0 0,1 0 0 0 0,-1-1 0 0 0,1 1 1 0 0,-1-1-1 0 0,0 1 0 0 0,0 0 0 0 0,0-1 0 0 0,-1 1 0 0 0,1-1 0 0 0,-1 3-6 0 0,-74 93 297 0 0,32-53-231 0 0,-87 106-11 0 0,129-147-55 0 0,1-1 1 0 0,-1 1-1 0 0,1-1 1 0 0,0 1 0 0 0,-1 0-1 0 0,2-1 1 0 0,-1 1-1 0 0,0-1 1 0 0,1 1 0 0 0,0-1-1 0 0,0 1 1 0 0,0-1-1 0 0,0 1 1 0 0,0-1 0 0 0,1 0-1 0 0,0 1 1 0 0,-1-1-1 0 0,1 0 1 0 0,0 0 0 0 0,0 0-1 0 0,1-1 1 0 0,-1 1-1 0 0,1 0 1 0 0,-1-1 0 0 0,1 0-1 0 0,0 1 1 0 0,0-1-1 0 0,0 0 1 0 0,0 0 0 0 0,0-1-1 0 0,1 1 1 0 0,-1-1-1 0 0,0 0 1 0 0,1 1 0 0 0,-1-1-1 0 0,1-1 1 0 0,2 1-1 0 0,3 4 0 0 0,155 51 19 0 0,-81-7 100 0 0,-81-48-101 0 0,0 1 1 0 0,-1 0-1 0 0,1 0 1 0 0,0-1-1 0 0,-1 1 1 0 0,0 0-1 0 0,1 0 1 0 0,-1 0-1 0 0,0 0 0 0 0,0 0 1 0 0,0 1-1 0 0,-1-1 1 0 0,1 0-1 0 0,0 0 1 0 0,-1 1-1 0 0,1-1 1 0 0,-1 0-1 0 0,0 1 0 0 0,0-1 1 0 0,0 0-1 0 0,0 1 1 0 0,0-1-1 0 0,-1 0 1 0 0,1 1-1 0 0,-1-1 1 0 0,1 0-1 0 0,-1 1 1 0 0,0-1-1 0 0,0 0 0 0 0,0 0 1 0 0,0 0-1 0 0,0 0 1 0 0,0 0-1 0 0,-1 0 1 0 0,1 0-1 0 0,-1 0 1 0 0,1-1-1 0 0,-3 3-18 0 0,-8 6 51 0 0,-1-1 0 0 0,0 0 0 0 0,0 0 0 0 0,-1-2 0 0 0,0 1 0 0 0,0-2 0 0 0,-1 0 0 0 0,0-1 0 0 0,-11 3-51 0 0,-19 5-176 0 0,1-1-1 0 0,-2-3 1 0 0,1-2 0 0 0,-1-1-1 0 0,0-3 1 0 0,-30-2 176 0 0,108-15-4690 0 0,-17 10 200 0 0,-3 0-6337 0 0</inkml:trace>
  <inkml:trace contextRef="#ctx0" brushRef="#br0" timeOffset="-214554.726">22673 3877 2737 0 0,'0'0'2248'0'0,"0"0"-445"0"0,0 0-225 0 0,0 0-55 0 0,0 0-60 0 0,0 0-127 0 0,0 0-230 0 0,0 0-253 0 0,0 0-242 0 0,0 0-162 0 0,0 0-98 0 0,-16 9-63 0 0,-50 34-49 0 0,18 16 339 0 0,38-38-368 0 0,4-11-104 0 0,2 1 1 0 0,-1 0-1 0 0,1-1 0 0 0,1 1 0 0 0,0 1 1 0 0,1-1-1 0 0,0 0 0 0 0,0 1 0 0 0,1-1 1 0 0,1 1-1 0 0,0-1 0 0 0,1 3-106 0 0,-1-11 50 0 0,0-1 0 0 0,0 0 0 0 0,1 1 0 0 0,-1-1 0 0 0,1 0 0 0 0,-1 0 0 0 0,1 0 0 0 0,0 1 0 0 0,0-1 0 0 0,0 0 0 0 0,0 0 0 0 0,0 0 0 0 0,1-1 0 0 0,-1 1 0 0 0,1 0 0 0 0,-1 0 0 0 0,1-1 0 0 0,-1 1 0 0 0,1-1 0 0 0,0 1 0 0 0,0-1 0 0 0,0 0 0 0 0,0 1 1 0 0,0-1-1 0 0,0 0 0 0 0,0 0 0 0 0,0-1 0 0 0,0 1 0 0 0,1 0 0 0 0,-1-1 0 0 0,0 1 0 0 0,0-1 0 0 0,1 0 0 0 0,-1 0 0 0 0,2 0-50 0 0,80-19 2393 0 0,-65 9-2189 0 0,-1-1 0 0 0,-1-1 0 0 0,0-1 0 0 0,0 0 0 0 0,-1-1 0 0 0,-1-1 0 0 0,5-7-204 0 0,-14 16 61 0 0,-1 0 0 0 0,0-1-1 0 0,0 0 1 0 0,-1 0 0 0 0,1 0 0 0 0,-1-1 0 0 0,-1 1 0 0 0,0-1 0 0 0,0 0-1 0 0,0 0 1 0 0,-1 0 0 0 0,0 0 0 0 0,-1 0 0 0 0,0-1 0 0 0,0 1 0 0 0,-1 0-1 0 0,0-1 1 0 0,0 1 0 0 0,-2-8-61 0 0,2 13-135 0 0,-1-1-1 0 0,0 1 1 0 0,-1 0-1 0 0,1-1 1 0 0,-1 1-1 0 0,1 0 1 0 0,-1 0 0 0 0,0 0-1 0 0,0 0 1 0 0,0 0-1 0 0,-1 1 1 0 0,1-1-1 0 0,-1 0 1 0 0,1 1 0 0 0,-1 0-1 0 0,0 0 1 0 0,0 0-1 0 0,0 0 1 0 0,0 0-1 0 0,-1 0 136 0 0,-107-19-10047 0 0,97 21-1469 0 0</inkml:trace>
  <inkml:trace contextRef="#ctx0" brushRef="#br0" timeOffset="-213948.574">23090 3335 7690 0 0,'0'0'2846'0'0,"0"0"-481"0"0,0 0-340 0 0,0 0-181 0 0,0 0-242 0 0,0 0-316 0 0,0 0-305 0 0,0 0-263 0 0,0 0-196 0 0,0 0-134 0 0,0 0-86 0 0,0 0 6 0 0,0 0 44 0 0,0 6 44 0 0,-28 390 2629 0 0,-13-110-2840 0 0,24-227-177 0 0,17-55-5 0 0,0 0-5 0 0,0-4 1 0 0,0 0 21 0 0,44-51 84 0 0,-23 34-104 0 0,0 2 0 0 0,0 1-1 0 0,2 0 1 0 0,0 2 0 0 0,0 1 0 0 0,15-5 0 0 0,-25 11-2 0 0,1 0 1 0 0,0 2-1 0 0,0-1 1 0 0,1 2-1 0 0,-1 0 1 0 0,0 0-1 0 0,1 2 1 0 0,-1 0-1 0 0,7 1 2 0 0,-16 1 2 0 0,0 0-1 0 0,-1 0 0 0 0,0 1 1 0 0,1-1-1 0 0,-1 1 0 0 0,0 0 1 0 0,0 1-1 0 0,0-1 0 0 0,-1 1 0 0 0,1-1 1 0 0,-1 1-1 0 0,0 0 0 0 0,0 0 1 0 0,0 1-1 0 0,-1-1 0 0 0,1 1 0 0 0,-1-1 1 0 0,0 1-1 0 0,-1 0 0 0 0,1-1 1 0 0,-1 1-1 0 0,0 0 0 0 0,0 0 1 0 0,0 0-1 0 0,-1 0 0 0 0,1 0 0 0 0,-1 0 1 0 0,-1 1-1 0 0,1-1 0 0 0,-1 0 1 0 0,0 0-1 0 0,0 0 0 0 0,0 0 1 0 0,0-1-1 0 0,-1 1 0 0 0,0 0 0 0 0,-1 2-1 0 0,-5 2 17 0 0,0 0-1 0 0,-1 0 1 0 0,0-1-1 0 0,0 0 1 0 0,-1-1-1 0 0,0 0 1 0 0,0-1-1 0 0,-1 0 1 0 0,1 0-1 0 0,-1-1 1 0 0,-1 0-1 0 0,1-1 1 0 0,0 0-1 0 0,-1-1 1 0 0,0-1-1 0 0,0 1 1 0 0,0-2-1 0 0,0 0 1 0 0,0 0 0 0 0,0-1-1 0 0,0-1 1 0 0,-1 0-1 0 0,1 0 1 0 0,-5-3-17 0 0,7 3-38 0 0,0 0 0 0 0,1-2 1 0 0,-1 1-1 0 0,1-1 0 0 0,-1 0 1 0 0,1-1-1 0 0,0 0 0 0 0,0 0 1 0 0,0-1-1 0 0,1-1 0 0 0,0 1 1 0 0,0-1-1 0 0,0 0 0 0 0,-6-7 38 0 0,-11-48-9763 0 0,24 50-2110 0 0</inkml:trace>
  <inkml:trace contextRef="#ctx0" brushRef="#br0" timeOffset="-213180.611">20079 5095 11402 0 0,'0'0'2197'0'0,"0"0"-631"0"0,0 0-413 0 0,0 0-19 0 0,0 0 33 0 0,0 0-66 0 0,0 0-197 0 0,0 0-249 0 0,0 0-207 0 0,0 0-82 0 0,0 0 27 0 0,2 5 57 0 0,1 6-178 0 0,1 0 1 0 0,-1 0-1 0 0,-1 1 1 0 0,0-1-1 0 0,-1 1 1 0 0,0 0-1 0 0,-1-1 1 0 0,0 1-1 0 0,-1 0 1 0 0,0 0-1 0 0,-1-1 1 0 0,-2 8-273 0 0,3-16-59 0 0,0 1 1 0 0,-1 0 0 0 0,1 0-1 0 0,-1-1 1 0 0,0 1 0 0 0,-1-1-1 0 0,1 0 1 0 0,0 0 0 0 0,-1 0-1 0 0,0 0 1 0 0,0 0 0 0 0,0 0-1 0 0,0-1 1 0 0,0 1 0 0 0,0-1 0 0 0,-1 0-1 0 0,1 0 1 0 0,-1 0 0 0 0,1 0-1 0 0,-4 0 59 0 0,-11 3-4375 0 0,-1-3-3877 0 0,14-2-3264 0 0</inkml:trace>
  <inkml:trace contextRef="#ctx0" brushRef="#br0" timeOffset="-213010.559">20029 4727 5745 0 0,'0'0'4337'0'0,"0"0"-2672"0"0,0 0-697 0 0,0 0-152 0 0,0 0-32 0 0,0 0-96 0 0,0 0-264 0 0,0 0-496 0 0,0 0-344 0 0,0 0-192 0 0,0 0-296 0 0,0 0-392 0 0,0 0-1897 0 0,0 0-5745 0 0</inkml:trace>
  <inkml:trace contextRef="#ctx0" brushRef="#br0" timeOffset="-212617.639">20644 4948 15115 0 0,'0'0'1297'0'0,"0"0"-417"0"0,0 0-91 0 0,0 0 55 0 0,0 0 9 0 0,0 0-57 0 0,0 0-85 0 0,0 0-90 0 0,0 0-78 0 0,0 0-107 0 0,0 0-101 0 0,0 0-97 0 0,-33 18-66 0 0,-101 57-40 0 0,52-28 211 0 0,82-47-343 0 0,-1 0 0 0 0,1 0 0 0 0,-1 1 0 0 0,1-1 0 0 0,-1 0 0 0 0,1 0 0 0 0,0 1 0 0 0,-1-1 0 0 0,1 0 0 0 0,-1 1 0 0 0,1-1 0 0 0,0 0 0 0 0,-1 1 0 0 0,1-1 0 0 0,0 1 0 0 0,-1-1 0 0 0,1 1 0 0 0,0-1 1 0 0,0 1-1 0 0,-1-1 0 0 0,1 1 0 0 0,0-1 0 0 0,0 1 0 0 0,0-1 0 0 0,0 1 0 0 0,0-1 0 0 0,0 1 0 0 0,0-1 0 0 0,0 1 0 0 0,0-1 0 0 0,0 1 0 0 0,0-1 0 0 0,0 1 0 0 0,0-1 0 0 0,0 1 0 0 0,0-1 0 0 0,0 1 0 0 0,0-1 0 0 0,1 1 0 0 0,-1-1 0 0 0,0 1 0 0 0,0-1 0 0 0,1 1 0 0 0,-1-1 0 0 0,0 0 0 0 0,1 1 0 0 0,-1-1 0 0 0,1 1 0 0 0,-1-1 0 0 0,0 0 0 0 0,1 1 0 0 0,-1-1 0 0 0,1 0 0 0 0,-1 0 0 0 0,1 1 0 0 0,-1-1 0 0 0,1 0 0 0 0,-1 0 0 0 0,1 0 0 0 0,-1 0 0 0 0,1 0 0 0 0,-1 1 0 0 0,1-1 0 0 0,-1 0 0 0 0,1 0 0 0 0,-1 0 0 0 0,1 0 0 0 0,37 13 82 0 0,-6-8-44 0 0,-24-4-30 0 0,1-1 0 0 0,-1 1 0 0 0,0 1 1 0 0,0-1-1 0 0,0 1 0 0 0,0 1 0 0 0,0-1 0 0 0,0 2 0 0 0,-1-1 0 0 0,1 1 0 0 0,-1 0 0 0 0,0 0 0 0 0,0 1 1 0 0,0 0-1 0 0,-1 0 0 0 0,0 1 0 0 0,4 4-8 0 0,-8-8 27 0 0,-1 1-1 0 0,0-1 1 0 0,0 1 0 0 0,-1-1-1 0 0,1 1 1 0 0,0 0 0 0 0,-1 0 0 0 0,0-1-1 0 0,0 1 1 0 0,1 0 0 0 0,-1 0 0 0 0,-1-1-1 0 0,1 1 1 0 0,0 0 0 0 0,-1-1-1 0 0,1 1 1 0 0,-1 0 0 0 0,0-1 0 0 0,0 1-1 0 0,0 0 1 0 0,0-1 0 0 0,-1 0-1 0 0,1 1 1 0 0,-1-1 0 0 0,1 0 0 0 0,-1 0-1 0 0,0 1 1 0 0,0-1 0 0 0,0-1-1 0 0,0 1 1 0 0,0 0 0 0 0,0 0 0 0 0,-2 0-27 0 0,-80 46 582 0 0,75-45-753 0 0,0 0 1 0 0,0 0-1 0 0,0-1 0 0 0,0 0 1 0 0,0 0-1 0 0,0-1 0 0 0,0-1 1 0 0,0 1-1 0 0,-1-1 0 0 0,1-1 0 0 0,-3 0 171 0 0,1-9-7526 0 0,6 9-4209 0 0</inkml:trace>
  <inkml:trace contextRef="#ctx0" brushRef="#br0" timeOffset="-211183.733">21248 5044 552 0 0,'0'0'1754'0'0,"0"0"-450"0"0,0 0 48 0 0,0 0 321 0 0,0 0 195 0 0,0 0-19 0 0,0 0-213 0 0,0 0-220 0 0,0 0-149 0 0,0 0-119 0 0,0 0-106 0 0,0 0-126 0 0,0 0-112 0 0,7-4-84 0 0,23-12-57 0 0,1-31 1558 0 0,11-32-324 0 0,-28 144-1083 0 0,-8 218-91 0 0,-7-209-608 0 0,-3 1 1 0 0,-3-1 0 0 0,-11 41-116 0 0,15-100 24 0 0,2-8-5 0 0,1 1-1 0 0,-2-1 1 0 0,1 1-1 0 0,-1-1 1 0 0,0 1 0 0 0,-1-1-1 0 0,0 0 1 0 0,0 0-1 0 0,0 0 1 0 0,-1-1-1 0 0,0 1 1 0 0,0-1-1 0 0,-1 0 1 0 0,0 0-1 0 0,0 1-18 0 0,3-8 24 0 0,1 0-1 0 0,0 0 1 0 0,0 0-1 0 0,0 0 0 0 0,0 0 1 0 0,0 0-1 0 0,0-1 1 0 0,1 1-1 0 0,-1 0 0 0 0,0 0 1 0 0,0-1-1 0 0,1 1 1 0 0,-1 0-1 0 0,1-1 0 0 0,-1 1 1 0 0,1-1-1 0 0,0 1 1 0 0,-1 0-1 0 0,1-1 1 0 0,0 1-1 0 0,0-1 0 0 0,0 1 1 0 0,0-1-1 0 0,0 1 1 0 0,1-1-1 0 0,-1 1 0 0 0,0-2-23 0 0,5-38 6 0 0,0-1-1 0 0,3 1 0 0 0,2 1 0 0 0,1 0 0 0 0,2 0 0 0 0,1 1 1 0 0,3 1-1 0 0,3-5-5 0 0,-2 0 0 0 0,2 1 0 0 0,2 0 0 0 0,1 2 1 0 0,3 0-1 0 0,1 2 0 0 0,1 1 0 0 0,2 1 1 0 0,2 2-1 0 0,1 1 0 0 0,2 1 0 0 0,21-14 0 0 0,19 13-37 0 0,-73 34 34 0 0,0 0-1 0 0,0 1 1 0 0,-1-1 0 0 0,1 1-1 0 0,0 0 1 0 0,-1-1-1 0 0,1 1 1 0 0,-1 0 0 0 0,1 0-1 0 0,-1 0 1 0 0,0 0 0 0 0,0 0-1 0 0,0 0 1 0 0,0 0 0 0 0,0 1-1 0 0,0-1 1 0 0,-1 0-1 0 0,1 1 1 0 0,-1-1 0 0 0,1 0-1 0 0,-1 1 1 0 0,0-1 0 0 0,0 0-1 0 0,0 1 1 0 0,-1-1-1 0 0,1 0 1 0 0,0 1 0 0 0,-1-1-1 0 0,0 2 4 0 0,1 3 5 0 0,-2 13 5 0 0,-2-1 1 0 0,0 1-1 0 0,-1 0 1 0 0,-1-1 0 0 0,0 0-1 0 0,-2-1 1 0 0,0 1-1 0 0,-1-1 1 0 0,-1-1 0 0 0,0 0-1 0 0,-2 0 1 0 0,0-1-1 0 0,0-1 1 0 0,-2 0-1 0 0,-13 13-10 0 0,17-19-90 0 0,0 1 0 0 0,0-2 0 0 0,-1 1 0 0 0,0-1 0 0 0,0-1 0 0 0,-1 0 0 0 0,1-1 0 0 0,-2 0 0 0 0,1-1 0 0 0,-1 0 0 0 0,1-1 0 0 0,-1 0 0 0 0,-1-1 0 0 0,1-1 0 0 0,0 0 0 0 0,-3 0 90 0 0,3-17-4768 0 0,14 1-4123 0 0,2 10-2022 0 0</inkml:trace>
  <inkml:trace contextRef="#ctx0" brushRef="#br0" timeOffset="-210829.222">21934 4977 5513 0 0,'0'0'1751'0'0,"0"0"-341"0"0,0 0-10 0 0,0 0 88 0 0,0 0 30 0 0,0 0-116 0 0,0 0-253 0 0,0 0-219 0 0,0 0-159 0 0,0 0-110 0 0,0 0-90 0 0,0 0-26 0 0,-2 23-35 0 0,-9 67-45 0 0,8-27 702 0 0,3-61-1096 0 0,0 0 0 0 0,1-1 0 0 0,-1 1 0 0 0,1 0 0 0 0,0 0 0 0 0,-1-1 0 0 0,1 1 0 0 0,0-1 0 0 0,0 1 0 0 0,0-1 0 0 0,0 1 0 0 0,0-1 0 0 0,1 1 0 0 0,-1-1 0 0 0,0 0 0 0 0,1 0 0 0 0,-1 1 0 0 0,1-1 0 0 0,-1 0 0 0 0,1 0 0 0 0,-1-1 0 0 0,1 1 0 0 0,0 0 0 0 0,-1 0 0 0 0,1-1 0 0 0,0 1 0 0 0,0-1 0 0 0,-1 0 0 0 0,1 1 0 0 0,0-1 0 0 0,0 0 0 0 0,0 0 0 0 0,0 0 0 0 0,-1 0 0 0 0,1 0 0 0 0,0-1 0 0 0,0 1 0 0 0,0-1 0 0 0,-1 1 0 0 0,1-1 0 0 0,0 1 0 0 0,-1-1 0 0 0,1 0 0 0 0,0 0 0 0 0,-1 0 0 0 0,1 0 0 0 0,-1 0 0 0 0,1 0 0 0 0,-1 0 0 0 0,0-1-71 0 0,14-13 191 0 0,-2-1 1 0 0,1-1-1 0 0,-2 0 0 0 0,-1-1 0 0 0,0 0 0 0 0,-1-1 0 0 0,-1 0 1 0 0,0-1-1 0 0,3-16-191 0 0,3-52-801 0 0,-23 84-3732 0 0,6 4 1050 0 0,-1 0-5492 0 0</inkml:trace>
  <inkml:trace contextRef="#ctx0" brushRef="#br0" timeOffset="-210475.558">22431 4635 6241 0 0,'0'0'6062'0'0,"0"0"-3751"0"0,0 0-1400 0 0,0 0-207 0 0,0 0 11 0 0,0 0 133 0 0,0 0 113 0 0,0 0 36 0 0,0 0-44 0 0,0 0-117 0 0,0 0-149 0 0,0 0-149 0 0,0 0-110 0 0,-4 26-82 0 0,-16 84-64 0 0,-24 45 542 0 0,-35 62-533 0 0,66-155-1392 0 0,28-65-1905 0 0,52-101-3191 0 0,21-34-6439 0 0,-77 119 10641 0 0</inkml:trace>
  <inkml:trace contextRef="#ctx0" brushRef="#br0" timeOffset="-210188.93">22592 4628 3633 0 0,'0'0'3108'0'0,"0"0"-390"0"0,0 0-378 0 0,0 0-407 0 0,0 0-306 0 0,0 0-274 0 0,0 0-275 0 0,0 0-159 0 0,0 0-120 0 0,0 0-69 0 0,0 0-80 0 0,-14 35-75 0 0,-42 113-79 0 0,17-4 877 0 0,2 96-506 0 0,37-238-1744 0 0,-3 10 1887 0 0,1-9-5082 0 0,0-2-5895 0 0,2-1-326 0 0</inkml:trace>
  <inkml:trace contextRef="#ctx0" brushRef="#br0" timeOffset="-209947.578">22774 5081 11194 0 0,'0'0'2105'0'0,"0"0"-575"0"0,0 0-281 0 0,0 0-149 0 0,0 0-195 0 0,0 0-241 0 0,0 0-236 0 0,0 0-179 0 0,0 0-122 0 0,0 0-92 0 0,0 0-98 0 0,0 0-71 0 0,-12 28-84 0 0,-32 85-116 0 0,40-85-1210 0 0,11-29-1410 0 0,-3-2-1900 0 0,-1-4-4631 0 0</inkml:trace>
  <inkml:trace contextRef="#ctx0" brushRef="#br0" timeOffset="-209778.649">22860 4712 10346 0 0,'0'0'1721'0'0,"0"0"-745"0"0,0 0-256 0 0,0 0-264 0 0,0 0-224 0 0,0 0-144 0 0,0 0-128 0 0,0 0-112 0 0,0 0-128 0 0,0 0-216 0 0,0 0-256 0 0,0 0-449 0 0,0 0-1023 0 0,0 0-1689 0 0,-16 159-1568 0 0</inkml:trace>
  <inkml:trace contextRef="#ctx0" brushRef="#br0" timeOffset="-209516.319">22862 5117 1592 0 0,'0'0'2589'0'0,"0"0"-447"0"0,0 0-166 0 0,0 0-38 0 0,0 0-123 0 0,0 0-56 0 0,0 0-25 0 0,0 0-106 0 0,0 0-192 0 0,0 0-291 0 0,0 0-327 0 0,0 0-241 0 0,0 0-148 0 0,16-8-78 0 0,49-29-66 0 0,16-38 614 0 0,-52 52-714 0 0,-28 23-227 0 0,-2 5 82 0 0,0 1 0 0 0,0-1 1 0 0,1 0-1 0 0,0 1 0 0 0,0-1 1 0 0,1 1-1 0 0,0-1 0 0 0,-1 0 1 0 0,2 1-1 0 0,-1-1 1 0 0,1 0-1 0 0,-1 0 0 0 0,1 0 1 0 0,1 0-1 0 0,-1 0 0 0 0,1 0 1 0 0,0-1-1 0 0,0 1 0 0 0,0-1 1 0 0,1 0-1 0 0,-1 0 0 0 0,1 0 1 0 0,0 0-1 0 0,0-1 0 0 0,1 0 1 0 0,-1 1-1 0 0,1-2 1 0 0,-1 1-1 0 0,1 0 0 0 0,0-1 1 0 0,0 0-1 0 0,0 0 0 0 0,0 0 1 0 0,0-1-1 0 0,5 1-40 0 0,-3-3 88 0 0,-1-1 1 0 0,0 0-1 0 0,1-1 1 0 0,-1 1-1 0 0,0-1 0 0 0,0 0 1 0 0,0-1-1 0 0,-1 0 1 0 0,1 1-1 0 0,-1-2 0 0 0,0 1 1 0 0,0-1-1 0 0,-1 1 1 0 0,1-1-1 0 0,-1-1 0 0 0,0 1 1 0 0,0 0-1 0 0,-1-1 1 0 0,1 0-1 0 0,-1 0 0 0 0,0-1-88 0 0,7-1-2485 0 0,-4 8-1750 0 0,-1 0-795 0 0,0 0-6303 0 0</inkml:trace>
  <inkml:trace contextRef="#ctx0" brushRef="#br0" timeOffset="-209064.42">23536 4985 8850 0 0,'0'0'3371'0'0,"0"0"-1029"0"0,0 0-465 0 0,0 0-202 0 0,0 0-236 0 0,0 0-255 0 0,0 0-253 0 0,0 0-222 0 0,0 0-137 0 0,0 0-125 0 0,0 0-94 0 0,0 0-50 0 0,0 0-43 0 0,-13-1-29 0 0,-43-3-24 0 0,52 4-175 0 0,1 0 0 0 0,-1 1 0 0 0,0 0 0 0 0,0-1 1 0 0,0 1-1 0 0,0 1 0 0 0,0-1 0 0 0,1 1 0 0 0,-1-1 0 0 0,0 1 1 0 0,1 0-1 0 0,0 0 0 0 0,-1 0 0 0 0,1 1 0 0 0,0-1 1 0 0,0 1-1 0 0,0 0 0 0 0,0 0 0 0 0,1 0 0 0 0,-1 0 0 0 0,1 0 1 0 0,0 1-1 0 0,-1 0-32 0 0,2-2 11 0 0,0 0 1 0 0,-1 0-1 0 0,1 0 0 0 0,0 0 1 0 0,0 0-1 0 0,0 0 1 0 0,0 0-1 0 0,0 0 1 0 0,1 0-1 0 0,-1 0 0 0 0,1 0 1 0 0,-1 1-1 0 0,1-1 1 0 0,0 0-1 0 0,0 0 1 0 0,0 0-1 0 0,0 1 0 0 0,0-1 1 0 0,0 0-1 0 0,1 0 1 0 0,-1 1-1 0 0,1-1 1 0 0,-1 0-1 0 0,1 0 0 0 0,0 0 1 0 0,0 0-1 0 0,0 0 1 0 0,0 0-1 0 0,0 0 1 0 0,1 0-1 0 0,-1 0 0 0 0,0-1 1 0 0,1 1-1 0 0,0-1 1 0 0,-1 1-1 0 0,1-1 1 0 0,0 1-1 0 0,0-1 0 0 0,-1 0 1 0 0,1 0-1 0 0,0 0 1 0 0,0 0-1 0 0,0 0 1 0 0,1 0-1 0 0,-1 0 0 0 0,0-1 1 0 0,0 1-1 0 0,0-1 1 0 0,1 0-1 0 0,-1 1 1 0 0,2-1-12 0 0,62 5 673 0 0,-59-6-619 0 0,1 1 0 0 0,0 0 0 0 0,0 1 0 0 0,0-1 0 0 0,0 1 0 0 0,0 1 0 0 0,-1 0 0 0 0,1 0 0 0 0,-1 0 0 0 0,1 1 0 0 0,2 2-55 0 0,1 4 19 0 0,-1 0-1 0 0,0 1 0 0 0,0 0 0 0 0,-1 1 0 0 0,0 0 0 0 0,-1 0 0 0 0,-1 1 0 0 0,1 0 0 0 0,-2 1 0 0 0,0-1 0 0 0,0 1 0 0 0,-2 0 0 0 0,1 1 0 0 0,-1-1 0 0 0,-1 1 0 0 0,-1 0 0 0 0,0-1 0 0 0,-1 1 0 0 0,0 0 0 0 0,-1 0 0 0 0,0 0 0 0 0,-1 0 0 0 0,-1 3-17 0 0,4 40 13 0 0,-7 61-96 0 0,4-115 81 0 0,1 0-1 0 0,-1 1 0 0 0,-1-1 1 0 0,1 0-1 0 0,0 0 0 0 0,-1 1 1 0 0,1-1-1 0 0,-1 0 0 0 0,0-1 1 0 0,0 1-1 0 0,0 0 0 0 0,-1 0 0 0 0,1-1 1 0 0,-1 0-1 0 0,1 1 0 0 0,-1-1 1 0 0,0 0-1 0 0,0 0 0 0 0,0 0 1 0 0,0-1-1 0 0,0 1 0 0 0,0-1 1 0 0,0 0-1 0 0,0 1 0 0 0,-1-2 1 0 0,1 1-1 0 0,0 0 0 0 0,-1 0 1 0 0,1-1-1 0 0,-1 0 0 0 0,1 0 1 0 0,-2 0 2 0 0,-1 1-7 0 0,1 0 0 0 0,-1-1 0 0 0,0 1 0 0 0,1-1 0 0 0,-1-1 0 0 0,0 1 0 0 0,0-1 0 0 0,1 0 0 0 0,-1 0 0 0 0,0-1 0 0 0,1 1 0 0 0,0-1 1 0 0,-1-1-1 0 0,1 1 0 0 0,0-1 0 0 0,0 1 0 0 0,0-2 0 0 0,0 1 0 0 0,1 0 0 0 0,-1-1 0 0 0,1 0 0 0 0,0 0 0 0 0,0 0 0 0 0,0-1 0 0 0,1 1 0 0 0,0-1 1 0 0,0 0-1 0 0,0 0 0 0 0,0 0 0 0 0,1 0 0 0 0,-2-4 7 0 0,3-3-19 0 0,0 0 1 0 0,1-1-1 0 0,0 1 0 0 0,1-1 0 0 0,0 1 1 0 0,1 0-1 0 0,0 0 0 0 0,1 0 1 0 0,1 0-1 0 0,0 0 0 0 0,0 0 1 0 0,1 1-1 0 0,1 0 0 0 0,0 0 1 0 0,0 0-1 0 0,1 1 0 0 0,0 0 1 0 0,1 0-1 0 0,0 1 0 0 0,1 0 1 0 0,0 0-1 0 0,0 1 0 0 0,2-1 19 0 0,80-72-1066 0 0,-28 34-6903 0 0,-48 38-3679 0 0</inkml:trace>
  <inkml:trace contextRef="#ctx0" brushRef="#br0" timeOffset="-175630.942">779 2095 1656 0 0,'0'0'1433'0'0,"0"0"-44"0"0,0 0 114 0 0,0 0 254 0 0,0 0 295 0 0,0 0 141 0 0,0 0-141 0 0,0 0-318 0 0,0 0-378 0 0,0 0-321 0 0,0 0-220 0 0,0-12-130 0 0,-1-3-271 0 0,-1-10-596 0 0,7 29 4475 0 0,9 56-3589 0 0,-2 1 0 0 0,-3 0 0 0 0,-1 29-704 0 0,-3-38 219 0 0,17 414 672 0 0,7-200-705 0 0,-38-310-385 0 0,-4-15-2708 0 0,13 18-4157 0 0,0 24 1159 0 0,0 5-5373 0 0</inkml:trace>
  <inkml:trace contextRef="#ctx0" brushRef="#br0" timeOffset="-175003.812">486 2131 3745 0 0,'0'0'2139'0'0,"0"0"-176"0"0,0 0-165 0 0,0 0-121 0 0,0 0-72 0 0,0 0-117 0 0,0 0-173 0 0,0 0-245 0 0,0 0-289 0 0,0 0-222 0 0,0 0-102 0 0,0 0-1 0 0,0 0 47 0 0,14-10 44 0 0,48-34 16 0 0,25 13 651 0 0,-56 24-819 0 0,22-7 11 0 0,1 2 0 0 0,1 2 0 0 0,0 2 0 0 0,0 3 0 0 0,0 2 0 0 0,52 5-406 0 0,-100-2 4 0 0,-1 1 0 0 0,0-1 1 0 0,0 1-1 0 0,0 1 0 0 0,0-1 0 0 0,0 1 1 0 0,0 0-1 0 0,0 0 0 0 0,0 1 1 0 0,-1 0-1 0 0,1 0 0 0 0,-1 0 1 0 0,0 0-1 0 0,0 1 0 0 0,0 0 1 0 0,0 0-1 0 0,-1 0 0 0 0,0 1 1 0 0,1 0-1 0 0,-2-1 0 0 0,1 1 0 0 0,-1 1 1 0 0,1-1-1 0 0,-1 0 0 0 0,-1 1 1 0 0,1 0-1 0 0,-1 0 0 0 0,0-1 1 0 0,0 1-1 0 0,-1 1 0 0 0,0-1 1 0 0,0 0-1 0 0,0 0 0 0 0,-1 0 0 0 0,0 0 1 0 0,0 1-1 0 0,0-1 0 0 0,-1 0 1 0 0,0 0-1 0 0,0 0 0 0 0,-1 0 1 0 0,1 0-1 0 0,-2 3-4 0 0,-10 13 41 0 0,0 0 0 0 0,-1 0 1 0 0,-1-1-1 0 0,-2-1 0 0 0,0-1 0 0 0,0 0 1 0 0,-16 11-42 0 0,-50 58 80 0 0,72-75-74 0 0,8-12-7 0 0,1 1-1 0 0,-1-1 0 0 0,1 1 0 0 0,0 0 1 0 0,0 0-1 0 0,0 0 0 0 0,0 0 0 0 0,0 0 1 0 0,0 0-1 0 0,1 0 0 0 0,-1 1 0 0 0,1-1 0 0 0,-1 0 1 0 0,1 1-1 0 0,0-1 0 0 0,0 1 0 0 0,0 0 1 0 0,0-1-1 0 0,1 1 0 0 0,-1 0 0 0 0,1 0 0 0 0,-1-1 1 0 0,1 1-1 0 0,0 0 0 0 0,0 0 0 0 0,0 0 1 0 0,1-1-1 0 0,-1 1 0 0 0,1 0 0 0 0,-1-1 0 0 0,1 1 1 0 0,0 0-1 0 0,0-1 0 0 0,0 1 0 0 0,2 2 2 0 0,14 5 12 0 0,1-1-1 0 0,0 0 1 0 0,1-2-1 0 0,0 0 0 0 0,0-1 1 0 0,0 0-1 0 0,1-2 0 0 0,0 0 1 0 0,15 0-12 0 0,-19-2 21 0 0,12 3-5 0 0,3-1-11 0 0,0 1 0 0 0,-1 1 1 0 0,1 2-1 0 0,-1 1 0 0 0,-1 1 0 0 0,0 2 0 0 0,10 6-5 0 0,-33-16 13 0 0,-1 0 0 0 0,0 0-1 0 0,0 1 1 0 0,0 0-1 0 0,0 0 1 0 0,-1 0-1 0 0,1 0 1 0 0,-1 1 0 0 0,1 0-1 0 0,-1 0 1 0 0,-1 0-1 0 0,1 0 1 0 0,0 1 0 0 0,-1-1-1 0 0,0 1 1 0 0,0 0-1 0 0,-1 0 1 0 0,1 0-1 0 0,-1 0 1 0 0,0 0 0 0 0,0 1-1 0 0,-1-1 1 0 0,1 1-1 0 0,-1-1 1 0 0,-1 1 0 0 0,1-1-1 0 0,-1 1 1 0 0,0 0-1 0 0,0-1 1 0 0,0 2-13 0 0,-5 5 95 0 0,0 0 1 0 0,-1-1-1 0 0,0 1 1 0 0,-1-1-1 0 0,0-1 1 0 0,-1 1-1 0 0,0-1 0 0 0,-1 0 1 0 0,0-1-1 0 0,0 0 1 0 0,-1-1-1 0 0,0 0 1 0 0,-1 0-1 0 0,-4 2-95 0 0,-7 6 94 0 0,-1-2 0 0 0,0 0 0 0 0,-1-1 0 0 0,0-1 1 0 0,-1-2-1 0 0,0 0 0 0 0,-1-2 0 0 0,0 0 0 0 0,0-2 0 0 0,-1-1 0 0 0,-16 0-94 0 0,-228 2 56 0 0,176-28-361 0 0,95 21 152 0 0,0-1 1 0 0,-1 0 0 0 0,1 0 0 0 0,0 0 0 0 0,0 1 0 0 0,0-1 0 0 0,0 0 0 0 0,0 0-1 0 0,0 0 1 0 0,0 0 0 0 0,0 1 0 0 0,0-1 0 0 0,0 0 0 0 0,0 0 0 0 0,1 0-1 0 0,-1 0 1 0 0,0 1 0 0 0,0-1 0 0 0,1 0 0 0 0,-1 0 0 0 0,1 1 0 0 0,-1-1-1 0 0,1 0 1 0 0,-1 1 0 0 0,1-1 0 0 0,-1 0 0 0 0,1 1 0 0 0,-1-1 0 0 0,1 1-1 0 0,0-1 1 0 0,-1 1 0 0 0,1-1 0 0 0,0 1 0 0 0,0 0 0 0 0,-1-1 0 0 0,1 1-1 0 0,0 0 1 0 0,0-1 0 0 0,0 1 0 0 0,-1 0 0 0 0,1 0 0 0 0,0 0 0 0 0,0 0-1 0 0,0 0 1 0 0,-1 0 0 0 0,1 0 0 0 0,0 0 0 0 0,0 0 0 0 0,0 0 0 0 0,0 1 152 0 0,13-6-7106 0 0,-5 2-4874 0 0</inkml:trace>
  <inkml:trace contextRef="#ctx0" brushRef="#br0" timeOffset="-174633.832">1955 2794 7426 0 0,'0'0'5137'0'0,"0"0"-3116"0"0,0 0-938 0 0,0 0-34 0 0,0 0 25 0 0,0 0-47 0 0,0 0-181 0 0,0 0-209 0 0,0 0-155 0 0,0 0-125 0 0,0 0-59 0 0,0 0-16 0 0,0 0-20 0 0,-29 23-9 0 0,-89 73-13 0 0,64-34 119 0 0,50-54-299 0 0,1-4-23 0 0,0 1 0 0 0,0 0 0 0 0,1-1 0 0 0,0 1 0 0 0,0 0 0 0 0,0 0 1 0 0,1 0-1 0 0,-1 0 0 0 0,1 0 0 0 0,0 0 0 0 0,1 1 0 0 0,-1-1 0 0 0,1 0 0 0 0,0 0 0 0 0,0 1 0 0 0,1-1 1 0 0,0 0-1 0 0,0 0 0 0 0,0 0 0 0 0,0 0 0 0 0,1 0 0 0 0,0 0 0 0 0,0 0 0 0 0,0 0 0 0 0,0 0 0 0 0,1-1 1 0 0,0 0-1 0 0,0 1 0 0 0,0-1 0 0 0,1 0 0 0 0,-1 0 0 0 0,1-1 0 0 0,4 4-37 0 0,-1-4 90 0 0,-1 0-1 0 0,1 0 0 0 0,0-1 1 0 0,0 0-1 0 0,0-1 0 0 0,0 0 1 0 0,1 0-1 0 0,-1 0 0 0 0,0-1 1 0 0,1 0-1 0 0,-1 0 0 0 0,0-1 1 0 0,0 0-1 0 0,1 0 1 0 0,-1-1-1 0 0,0 0 0 0 0,0 0 1 0 0,0-1-1 0 0,-1 1 0 0 0,1-2 1 0 0,-1 1-1 0 0,1-1 0 0 0,-1 0 1 0 0,0 0-1 0 0,3-3-89 0 0,1-1 76 0 0,0 0-1 0 0,0-1 1 0 0,0 0-1 0 0,-2 0 1 0 0,1-1-1 0 0,-1 0 1 0 0,0-1-1 0 0,-1 0 1 0 0,-1 0-1 0 0,1-1 1 0 0,-2 1-1 0 0,0-1 1 0 0,0 0 0 0 0,0-3-76 0 0,-3 8-71 0 0,1 0 0 0 0,-1-1 1 0 0,0 1-1 0 0,-1-1 1 0 0,1 1-1 0 0,-2-1 0 0 0,1 1 1 0 0,-1-1-1 0 0,0 0 1 0 0,-1 1-1 0 0,0-1 1 0 0,0 0-1 0 0,0 1 0 0 0,-1-1 1 0 0,0 1-1 0 0,-1 0 1 0 0,0 0-1 0 0,0 0 0 0 0,0 0 1 0 0,-1 0-1 0 0,0 1 1 0 0,0-1-1 0 0,-1 1 1 0 0,1 0-1 0 0,-1 0 0 0 0,-1 1 1 0 0,-1-2 70 0 0,-11 3-6168 0 0,13 4-4301 0 0</inkml:trace>
  <inkml:trace contextRef="#ctx0" brushRef="#br0" timeOffset="-174025.428">2386 2183 9114 0 0,'0'0'4478'0'0,"0"0"-2507"0"0,0 0-1038 0 0,0 0-303 0 0,0 0-14 0 0,0 0 117 0 0,0 0 48 0 0,0 0-22 0 0,0 0-71 0 0,0 0-73 0 0,0 0-47 0 0,-8 36-43 0 0,-26 112-58 0 0,30-44 277 0 0,55 241 671 0 0,-44-158-1172 0 0,-14-165 164 0 0,7-29 725 0 0,9-9-1137 0 0,0 1-1 0 0,1 0 1 0 0,1 1-1 0 0,0 0 1 0 0,1 1-1 0 0,1 0 1 0 0,0 1 0 0 0,0 0-1 0 0,2 1 1 0 0,-1 0-1 0 0,1 1 1 0 0,1 1 5 0 0,2-3-6 0 0,0 1 1 0 0,1 0-1 0 0,0 1 1 0 0,1 1-1 0 0,0 1 0 0 0,1 1 1 0 0,-1 1-1 0 0,1 1 1 0 0,1 0-1 0 0,-1 2 1 0 0,0 0-1 0 0,1 2 1 0 0,8 0 5 0 0,-27 1-2 0 0,0 0 1 0 0,1 0 0 0 0,-1 1-1 0 0,0-1 1 0 0,0 1 0 0 0,0 0-1 0 0,0 0 1 0 0,0 0 0 0 0,0 0-1 0 0,0 1 1 0 0,0-1-1 0 0,0 1 1 0 0,0 0 0 0 0,-1-1-1 0 0,1 1 1 0 0,-1 1 0 0 0,0-1-1 0 0,1 0 1 0 0,-1 0 0 0 0,0 1-1 0 0,0-1 1 0 0,0 1 0 0 0,-1 0-1 0 0,1 0 1 0 0,0-1 0 0 0,-1 1-1 0 0,0 0 1 0 0,0 0-1 0 0,0 0 1 0 0,0 1 0 0 0,0-1-1 0 0,-1 0 1 0 0,1 0 0 0 0,-1 0-1 0 0,0 3 2 0 0,-15 114 186 0 0,11-107-137 0 0,-2-1-1 0 0,1 0 0 0 0,-2 0 0 0 0,1 0 0 0 0,-2-1 0 0 0,0 0 1 0 0,0 0-1 0 0,-1-1 0 0 0,0 0 0 0 0,0 0 0 0 0,-1-1 0 0 0,-1 0 0 0 0,0-1 1 0 0,0-1-1 0 0,0 1 0 0 0,-1-2 0 0 0,0 0 0 0 0,-3 1-48 0 0,7-3 22 0 0,0 0-1 0 0,-1 0 1 0 0,1-1-1 0 0,-1 0 1 0 0,0-1-1 0 0,0 0 1 0 0,0 0-1 0 0,0-1 1 0 0,0 0-1 0 0,0-1 1 0 0,0 0-1 0 0,0 0 0 0 0,0-1 1 0 0,0 0-1 0 0,0-1 1 0 0,0 1-1 0 0,0-2 1 0 0,0 0-1 0 0,-3-1-21 0 0,6-1-84 0 0,0 1 0 0 0,0-1 0 0 0,1 0 0 0 0,0 0 1 0 0,0 0-1 0 0,1-1 0 0 0,-1 0 0 0 0,1 0 0 0 0,0 0 0 0 0,1 0 0 0 0,0-1 0 0 0,0 0 0 0 0,0 1 0 0 0,1-1 0 0 0,-1 0 0 0 0,2 0 0 0 0,-1 0 0 0 0,1-1 0 0 0,0 1 0 0 0,1-2 84 0 0,-1-25-4216 0 0,6 1-3562 0 0,-2 21-4540 0 0</inkml:trace>
  <inkml:trace contextRef="#ctx0" brushRef="#br0" timeOffset="-171114.744">3796 2739 0 0 0,'0'0'1392'0'0,"0"0"219"0"0,0 0-21 0 0,0 0-291 0 0,0 0-346 0 0,0 0-266 0 0,0 0-156 0 0,0 0-3 0 0,0 0 34 0 0,3-1 44 0 0,1-1-250 0 0,13-2 2709 0 0,-17 4-2457 0 0,0 0 4 0 0,0 0 27 0 0,0 0 20 0 0,0 0-12 0 0,-11 94 4670 0 0,2-23-4698 0 0,5-53-546 0 0,2-1-1 0 0,0 1 1 0 0,1 0 0 0 0,1 0 0 0 0,1 0 0 0 0,0-1-1 0 0,2 1 1 0 0,0 0 0 0 0,0-1 0 0 0,2 0 0 0 0,0 0-1 0 0,1 0 1 0 0,1 0 0 0 0,0-1 0 0 0,1 0 0 0 0,1-1-1 0 0,2 2-72 0 0,-8-14 62 0 0,1-1-1 0 0,0 1 1 0 0,0-1-1 0 0,0 0 1 0 0,0 0-1 0 0,1 0 1 0 0,-1 0-1 0 0,0-1 1 0 0,1 0-1 0 0,-1 0 1 0 0,1 0-1 0 0,-1 0 1 0 0,1-1-1 0 0,0 0 1 0 0,-1 0-1 0 0,1 0 1 0 0,-1 0-1 0 0,1-1 1 0 0,-1 0-1 0 0,1 0 1 0 0,-1 0-1 0 0,1 0 1 0 0,-1-1-1 0 0,0 0 1 0 0,0 0-1 0 0,1 0 0 0 0,-1 0 1 0 0,-1-1-1 0 0,1 1 1 0 0,0-1-1 0 0,-1 0 1 0 0,1 0-1 0 0,-1 0 1 0 0,0-1-1 0 0,0 1 1 0 0,0-1-1 0 0,0 0 1 0 0,0-2-62 0 0,31-38 232 0 0,-3-2 1 0 0,-1-1-1 0 0,-3-2 1 0 0,-1 0-1 0 0,-3-2 1 0 0,3-15-233 0 0,-5 1 131 0 0,-21 65-139 0 0,0 0 1 0 0,0 1 0 0 0,-1-1-1 0 0,1 0 1 0 0,0 1 0 0 0,0-1-1 0 0,-1 0 1 0 0,1 0 0 0 0,0 1 0 0 0,0-1-1 0 0,-1 0 1 0 0,1 0 0 0 0,0 1-1 0 0,-1-1 1 0 0,1 0 0 0 0,0 0 0 0 0,-1 0-1 0 0,1 0 1 0 0,0 1 0 0 0,-1-1-1 0 0,1 0 1 0 0,0 0 0 0 0,-1 0 0 0 0,1 0-1 0 0,0 0 1 0 0,-1 0 0 0 0,1 0-1 0 0,-1 0 1 0 0,1 0 0 0 0,0 0 0 0 0,-1 0-1 0 0,1 0 1 0 0,0 0 0 0 0,-1-1-1 0 0,1 1 1 0 0,0 0 0 0 0,-1 0-1 0 0,1 0 1 0 0,0 0 0 0 0,-1-1 0 0 0,1 1-1 0 0,0 0 1 0 0,-1 0 0 0 0,1-1-1 0 0,0 1 8 0 0,-13 18-301 0 0,9-15 135 0 0,1 1-1 0 0,-1 1 1 0 0,1-1 0 0 0,0 0-1 0 0,0 1 1 0 0,0 0 0 0 0,1-1-1 0 0,-1 1 1 0 0,1 0 0 0 0,1 0-1 0 0,-1 0 1 0 0,1 1 0 0 0,-1-1-1 0 0,2 0 1 0 0,-1 1 0 0 0,0-1-1 0 0,1 0 1 0 0,0 5 166 0 0,28-2-8044 0 0,-23-8 3753 0 0,2 0-6883 0 0</inkml:trace>
  <inkml:trace contextRef="#ctx0" brushRef="#br0" timeOffset="-170602.825">4700 2713 7314 0 0,'0'0'3042'0'0,"0"0"-950"0"0,0 0-342 0 0,0 0-49 0 0,0 0-43 0 0,0 0-199 0 0,0 0-260 0 0,0 0-265 0 0,0 0-222 0 0,0 0-126 0 0,0 0-111 0 0,0 0-68 0 0,-26 11-35 0 0,-82 32-39 0 0,24 8 519 0 0,56-28-589 0 0,25-21-258 0 0,1 0-1 0 0,-1-1 1 0 0,1 1-1 0 0,0 0 0 0 0,0 0 1 0 0,0 1-1 0 0,0-1 1 0 0,0 0-1 0 0,1 1 1 0 0,-1-1-1 0 0,1 1 0 0 0,-1-1 1 0 0,1 1-1 0 0,0-1 1 0 0,0 1-1 0 0,0 0 1 0 0,0 0-1 0 0,1 0 0 0 0,-1 0 1 0 0,1-1-1 0 0,0 1 1 0 0,-1 0-1 0 0,1 0 0 0 0,1 0 1 0 0,-1 0-1 0 0,0 0 1 0 0,1 0-1 0 0,-1 0 1 0 0,1-1-1 0 0,0 1 0 0 0,0 0 1 0 0,0 0-1 0 0,0-1 1 0 0,1 1-1 0 0,-1-1 1 0 0,1 1-1 0 0,-1-1 0 0 0,2 1-4 0 0,8 6 12 0 0,0 0 0 0 0,0-1 0 0 0,1-1 0 0 0,0 0 0 0 0,0-1 0 0 0,1 0 0 0 0,0-1 0 0 0,0 0 0 0 0,0-1 0 0 0,4 1-12 0 0,36 13 22 0 0,-48-17 2 0 0,-1 0 0 0 0,1 0 1 0 0,-1 1-1 0 0,1 0 0 0 0,-1 0 1 0 0,0 0-1 0 0,1 1 0 0 0,-1-1 1 0 0,-1 1-1 0 0,1 0 0 0 0,0 0 1 0 0,-1 0-1 0 0,1 0 0 0 0,-1 1 0 0 0,0 0 1 0 0,0-1-1 0 0,0 1 0 0 0,-1 0 1 0 0,1 0-1 0 0,-1 1 0 0 0,0-1 1 0 0,0 0-1 0 0,-1 1 0 0 0,1-1 1 0 0,-1 1-1 0 0,1 3-24 0 0,-4-5 55 0 0,0 0 1 0 0,-1 0-1 0 0,1 0 0 0 0,0 0 0 0 0,-1-1 1 0 0,0 1-1 0 0,1 0 0 0 0,-1-1 1 0 0,0 0-1 0 0,-1 0 0 0 0,1 0 1 0 0,0 0-1 0 0,0 0 0 0 0,-1-1 1 0 0,1 0-1 0 0,-1 1 0 0 0,1-1 0 0 0,-1-1 1 0 0,0 1-1 0 0,0 0-55 0 0,-9 3 45 0 0,-129 22 17 0 0,80-25-3027 0 0,54-1 2231 0 0,8-3-3160 0 0,0 2-4319 0 0,0 1-3285 0 0</inkml:trace>
  <inkml:trace contextRef="#ctx0" brushRef="#br0" timeOffset="-170237.411">4764 3126 5313 0 0,'0'0'2345'0'0,"0"0"-137"0"0,0 0-67 0 0,0 0-46 0 0,0 0-130 0 0,0 0-220 0 0,0 0-240 0 0,33-7-238 0 0,101-19-240 0 0,-17-15 1617 0 0,-111 39-2540 0 0,0 1 1 0 0,-1-1 0 0 0,1-1 0 0 0,0 1 0 0 0,0-1 0 0 0,-1 0 0 0 0,0 0 0 0 0,1 0 0 0 0,-1-1-1 0 0,0 0 1 0 0,-1 0 0 0 0,1 0 0 0 0,-1-1 0 0 0,0 1 0 0 0,0-1 0 0 0,0 0 0 0 0,-1 0 0 0 0,1-1-1 0 0,-1 1 1 0 0,-1-1 0 0 0,1 0 0 0 0,-1 1 0 0 0,0-1 0 0 0,0 0 0 0 0,-1 0 0 0 0,1-4-105 0 0,-2 8 3 0 0,0 0 0 0 0,0-1 0 0 0,0 1 0 0 0,0 0 0 0 0,0 0 0 0 0,-1 0 0 0 0,1 0 1 0 0,-1-1-1 0 0,0 1 0 0 0,1 0 0 0 0,-1 0 0 0 0,0 0 0 0 0,0 0 0 0 0,-1 0 0 0 0,1 1 0 0 0,0-1 0 0 0,-1 0 1 0 0,1 0-1 0 0,-1 1 0 0 0,1-1 0 0 0,-1 1 0 0 0,0 0 0 0 0,1-1 0 0 0,-1 1 0 0 0,0 0 0 0 0,0 0 0 0 0,0 0 1 0 0,0 0-1 0 0,0 0 0 0 0,0 0 0 0 0,0 1 0 0 0,0-1 0 0 0,-1 1 0 0 0,0-1-3 0 0,-5 0-38 0 0,0-1 0 0 0,1 1 0 0 0,-1 1-1 0 0,0-1 1 0 0,0 1 0 0 0,0 1 0 0 0,0-1 0 0 0,0 1-1 0 0,0 1 1 0 0,0-1 0 0 0,0 1 0 0 0,1 1 0 0 0,-1 0 0 0 0,1 0-1 0 0,-1 0 1 0 0,1 1 0 0 0,0 0 0 0 0,0 0 0 0 0,1 1-1 0 0,0-1 1 0 0,-1 2 0 0 0,2-1 0 0 0,-1 1 0 0 0,0 0-1 0 0,1 0 39 0 0,-3 3-13 0 0,1 0-1 0 0,0 0 1 0 0,1 0-1 0 0,0 1 1 0 0,1-1-1 0 0,0 2 1 0 0,0-1-1 0 0,1 0 1 0 0,0 1-1 0 0,1 0 1 0 0,0 0-1 0 0,1 0 1 0 0,0 0-1 0 0,1 0 1 0 0,0 1-1 0 0,0-1 1 0 0,2 7 13 0 0,0-14-3 0 0,-1 0-1 0 0,1 0 1 0 0,1 0 0 0 0,-1 0 0 0 0,1-1 0 0 0,-1 1 0 0 0,1 0-1 0 0,0-1 1 0 0,0 1 0 0 0,0-1 0 0 0,1 0 0 0 0,-1 0-1 0 0,1 0 1 0 0,0 0 0 0 0,0 0 0 0 0,0 0 0 0 0,0-1-1 0 0,1 1 1 0 0,-1-1 0 0 0,0 0 0 0 0,1 0 0 0 0,0 0-1 0 0,-1-1 1 0 0,1 1 0 0 0,0-1 0 0 0,0 0 0 0 0,0 0-1 0 0,0 0 1 0 0,0-1 0 0 0,0 1 0 0 0,3-1 3 0 0,7 1-25 0 0,0 0 0 0 0,0-1 0 0 0,0-1 1 0 0,-1 0-1 0 0,1-1 0 0 0,0 0 0 0 0,0-1 0 0 0,8-4 25 0 0,177-89-3540 0 0,-138 58-1016 0 0,-19 10-1835 0 0,0 4-3572 0 0,-30 19 8808 0 0</inkml:trace>
  <inkml:trace contextRef="#ctx0" brushRef="#br0" timeOffset="-169671.551">5539 2930 0 0 0,'0'0'1072'0'0,"0"0"801"0"0,0 0 70 0 0,0 0-102 0 0,0 0-178 0 0,0 0-221 0 0,0 0-170 0 0,0 0-170 0 0,0 0-125 0 0,0 0-103 0 0,0 0-99 0 0,0 0-96 0 0,0 0-73 0 0,8-13-68 0 0,37-55 363 0 0,-2 25 2767 0 0,-42 40-3356 0 0,-7-6 3989 0 0,4 9-4547 0 0,-5-3 298 0 0,1 1-1 0 0,-1 0 1 0 0,0 0-1 0 0,0 1 1 0 0,0 0-1 0 0,1 0 0 0 0,-1 1 1 0 0,0-1-1 0 0,-1 2 1 0 0,2-1-1 0 0,-1 1 0 0 0,0 0 1 0 0,0 0-1 0 0,0 1 1 0 0,0 0-1 0 0,1 0 1 0 0,-1 1-1 0 0,1 0 0 0 0,-1 0 1 0 0,1 0-1 0 0,0 1 1 0 0,0 0-1 0 0,1 0 1 0 0,-1 0-1 0 0,1 1 0 0 0,0 0 1 0 0,0 0-52 0 0,3-3-1 0 0,0 0 1 0 0,0 1-1 0 0,0-1 0 0 0,0 0 1 0 0,1 1-1 0 0,-1 0 1 0 0,1-1-1 0 0,0 1 0 0 0,0 0 1 0 0,0-1-1 0 0,0 1 1 0 0,0 0-1 0 0,0 0 1 0 0,1 0-1 0 0,0 0 0 0 0,-1 0 1 0 0,1 0-1 0 0,0 0 1 0 0,0 0-1 0 0,1 0 0 0 0,-1 0 1 0 0,1-1-1 0 0,-1 1 1 0 0,1 0-1 0 0,0 0 1 0 0,0 0-1 0 0,0 0 0 0 0,0-1 1 0 0,1 1-1 0 0,-1-1 1 0 0,1 1-1 0 0,0-1 0 0 0,-1 1 1 0 0,1-1-1 0 0,0 0 1 0 0,1 0-1 0 0,-1 0 1 0 0,0 0-1 0 0,0 0 0 0 0,1-1 1 0 0,1 2 0 0 0,224 122 221 0 0,-223-122-189 0 0,-1 1-1 0 0,-1-1 1 0 0,1 1 0 0 0,0 0-1 0 0,-1 1 1 0 0,0-1 0 0 0,0 0-1 0 0,0 1 1 0 0,0 0 0 0 0,-1 0-1 0 0,0 0 1 0 0,0 0 0 0 0,0 0-1 0 0,0 0 1 0 0,-1 0 0 0 0,0 1-1 0 0,0-1 1 0 0,-1 0 0 0 0,1 1-1 0 0,-1-1 1 0 0,0 1 0 0 0,-1-1-1 0 0,0 3-31 0 0,-2-4 56 0 0,0 0 1 0 0,0 0-1 0 0,0 0 0 0 0,-1-1 0 0 0,1 1 0 0 0,-1-1 0 0 0,0 0 0 0 0,0 0 0 0 0,0 0 1 0 0,-1 0-1 0 0,1-1 0 0 0,-1 0 0 0 0,1 0 0 0 0,-1 0 0 0 0,0 0 0 0 0,0-1 0 0 0,-1 1-56 0 0,2-1 21 0 0,-14 5 17 0 0,-1 0-1 0 0,0-1 1 0 0,1-2 0 0 0,-2 0-1 0 0,1 0 1 0 0,0-2 0 0 0,0 0-1 0 0,-1-2 1 0 0,-9-1-38 0 0,-30-23-1124 0 0,58 9-2543 0 0,2 10-5818 0 0,0 2-3196 0 0</inkml:trace>
  <inkml:trace contextRef="#ctx0" brushRef="#br0" timeOffset="-156310.956">147 4241 10050 0 0,'0'0'920'0'0,"0"0"-437"0"0,0 0-267 0 0,0 0 211 0 0,0 0 482 0 0,0 0 377 0 0,0 0 121 0 0,0 0-51 0 0,0 0-166 0 0,0 0-217 0 0,0 0-158 0 0,25 3-91 0 0,77 6-85 0 0,-94-7-446 0 0,1-1-1 0 0,0 0 1 0 0,0-1-1 0 0,0 0 1 0 0,-1 0 0 0 0,1-1-1 0 0,0 0 1 0 0,0 0-1 0 0,-1-1 1 0 0,1-1-1 0 0,-1 1 1 0 0,0-1 0 0 0,1-1-1 0 0,-1 1 1 0 0,-1-1-1 0 0,1-1 1 0 0,0 1-1 0 0,-1-2-192 0 0,13-10 253 0 0,-2-1 0 0 0,0 0-1 0 0,0-2 1 0 0,-2 0 0 0 0,0-1-1 0 0,-2 0 1 0 0,5-11-253 0 0,9-8 108 0 0,-26 36-98 0 0,6-9 20 0 0,0 0-1 0 0,0 0 1 0 0,1 1 0 0 0,1 0 0 0 0,0 0-1 0 0,1 2 1 0 0,0-1 0 0 0,0 1 0 0 0,1 1-1 0 0,0 0 1 0 0,1 0-30 0 0,-10 7 0 0 0,-1 0-1 0 0,1 0 0 0 0,0 0 1 0 0,-1 0-1 0 0,1 1 0 0 0,0-1 1 0 0,0 1-1 0 0,-1 0 1 0 0,1 0-1 0 0,0 0 0 0 0,0 0 1 0 0,-1 1-1 0 0,1-1 0 0 0,0 1 1 0 0,0-1-1 0 0,-1 1 1 0 0,1 0-1 0 0,-1 0 0 0 0,1 0 1 0 0,-1 1-1 0 0,1-1 1 0 0,-1 0-1 0 0,0 1 0 0 0,1 0 1 0 0,-1-1-1 0 0,0 1 0 0 0,0 0 1 0 0,0 0-1 0 0,0 0 1 0 0,-1 0-1 0 0,1 1 0 0 0,-1-1 1 0 0,1 0-1 0 0,0 3 1 0 0,38 89 90 0 0,-34-67-42 0 0,-1 0 0 0 0,-1 0-1 0 0,-1 0 1 0 0,-1 0 0 0 0,-2 1 0 0 0,-1-1-1 0 0,-1 0 1 0 0,-1 1-48 0 0,1-15 14 0 0,-1-1 0 0 0,0 0 0 0 0,-1 1 0 0 0,0-1 0 0 0,-1-1 0 0 0,0 1 0 0 0,-1-1 0 0 0,0 0 0 0 0,-1 0 0 0 0,0-1 1 0 0,-1 0-1 0 0,0 0 0 0 0,-1-1 0 0 0,0 0 0 0 0,0 0 0 0 0,-1-1 0 0 0,-9 6-14 0 0,10-8-3 0 0,-1 0 1 0 0,0 0-1 0 0,-1-1 1 0 0,0-1-1 0 0,1 1 0 0 0,-1-2 1 0 0,0 0-1 0 0,-1 0 1 0 0,1-1-1 0 0,-1 0 1 0 0,1-1-1 0 0,-9 0 3 0 0,16 0-23 0 0,0-1 0 0 0,0 0 0 0 0,0 1 0 0 0,0-1 0 0 0,0-1 0 0 0,0 1 0 0 0,0 0 0 0 0,0-1 0 0 0,0 0 0 0 0,0 0 0 0 0,0 0 0 0 0,0-1 0 0 0,1 1 0 0 0,-1-1 0 0 0,0 0 0 0 0,1 0 0 0 0,-1 0 0 0 0,1 0 0 0 0,0-1 0 0 0,0 1 0 0 0,0-1 0 0 0,0 0 0 0 0,0 0 0 0 0,1 0 0 0 0,-1 0 0 0 0,1-1 0 0 0,0 1 0 0 0,0-1 0 0 0,0 1 0 0 0,0-1 0 0 0,0 0 0 0 0,1-1 23 0 0,-7-66-2312 0 0,11 48-1367 0 0,3 1-4010 0 0,-3 13-4165 0 0</inkml:trace>
  <inkml:trace contextRef="#ctx0" brushRef="#br0" timeOffset="-154743.765">1075 3987 0 0 0,'0'0'1719'0'0,"0"0"9"0"0,0 0-66 0 0,0 0-38 0 0,0 0-29 0 0,0 0-62 0 0,0 0-130 0 0,0 0-191 0 0,0 0-182 0 0,0 0-146 0 0,0 0-87 0 0,0 0-51 0 0,0 0-38 0 0,-4 18 1695 0 0,-43 97-317 0 0,39-92-1992 0 0,2 1 0 0 0,0 0-1 0 0,1 1 1 0 0,2-1 0 0 0,0 1 0 0 0,2 0 0 0 0,1 0 0 0 0,1 1-94 0 0,0-23 45 0 0,0 1 0 0 0,1 0 1 0 0,0 0-1 0 0,-1 0 0 0 0,2-1 1 0 0,-1 1-1 0 0,0-1 0 0 0,1 0 1 0 0,-1 0-1 0 0,1 0 0 0 0,0 0 1 0 0,0 0-1 0 0,0 0 0 0 0,0-1 1 0 0,1 1-1 0 0,-1-1 0 0 0,1 0 1 0 0,-1 0-1 0 0,1 0 1 0 0,0-1-1 0 0,0 1 0 0 0,0-1 1 0 0,0 0-1 0 0,0 0 0 0 0,0 0 1 0 0,0-1-1 0 0,0 0 0 0 0,0 1 1 0 0,0-1-1 0 0,0 0 0 0 0,0-1 1 0 0,0 1-1 0 0,0-1 0 0 0,0 0 1 0 0,0 0-1 0 0,0 0 0 0 0,0-1 1 0 0,0 1-1 0 0,0-1 0 0 0,-1 0 1 0 0,1 0-1 0 0,-1 0 0 0 0,1 0 1 0 0,-1-1-1 0 0,0 0 0 0 0,0 1 1 0 0,0-1-1 0 0,0 0-45 0 0,19-18 121 0 0,0-1 0 0 0,-2-1 1 0 0,-1-1-1 0 0,-1-1 0 0 0,0 0 0 0 0,-2-1 0 0 0,-2-1 0 0 0,0 0 0 0 0,-1-1 1 0 0,-2-1-1 0 0,-1 0 0 0 0,0-7-121 0 0,6-52 204 0 0,-16 88-160 0 0,0 0-8 0 0,0 0-12 0 0,-15 41 2538 0 0,1 23-2564 0 0,3 1 0 0 0,3 0 0 0 0,3 0 0 0 0,3 1 1 0 0,2-1-1 0 0,5 13 2 0 0,-4-35 23 0 0,7 388-147 0 0,-8-424 111 0 0,0 0 0 0 0,-1 0 0 0 0,0 1 1 0 0,-1-1-1 0 0,0 0 0 0 0,0 0 1 0 0,0 0-1 0 0,-1 0 0 0 0,0-1 0 0 0,0 1 1 0 0,0-1-1 0 0,-1 1 0 0 0,0-1 0 0 0,-1 0 1 0 0,1-1-1 0 0,-1 1 0 0 0,0-1 0 0 0,0 0 1 0 0,-1 0-1 0 0,0-1 0 0 0,0 1 0 0 0,0-1 1 0 0,0 0-1 0 0,0-1 0 0 0,-1 0 0 0 0,0 0 1 0 0,-1 0 12 0 0,-140 13-131 0 0,147-16 126 0 0,-1 0 1 0 0,1 0-1 0 0,-1 0 1 0 0,1 0-1 0 0,-1 0 0 0 0,1 0 1 0 0,-1 0-1 0 0,1 0 1 0 0,-1 0-1 0 0,1-1 1 0 0,-1 1-1 0 0,1-1 0 0 0,0 1 1 0 0,-1-1-1 0 0,1 0 1 0 0,0 1-1 0 0,-1-1 0 0 0,1 0 1 0 0,0 0-1 0 0,0 0 1 0 0,0 0-1 0 0,0 0 1 0 0,0 0-1 0 0,0 0 0 0 0,0 0 1 0 0,0-1-1 0 0,0 1 1 0 0,0 0-1 0 0,0 0 0 0 0,1-1 1 0 0,-1 1-1 0 0,1 0 1 0 0,-1-1-1 0 0,1 1 1 0 0,-1-1-1 0 0,1 1 0 0 0,0-1 1 0 0,0 1-1 0 0,0-1 1 0 0,0 1-1 0 0,0-1 0 0 0,0 1 1 0 0,0-1-1 0 0,0 1 1 0 0,1-1-1 0 0,-1 1 1 0 0,1-1 4 0 0,28-67-108 0 0,138-174 60 0 0,-149 204-186 0 0,-2 0-1 0 0,-2 0 0 0 0,-1-2 0 0 0,4-27 235 0 0,5-15-2203 0 0,-11 58-1102 0 0,-6 16-4144 0 0,-5 5-3774 0 0</inkml:trace>
  <inkml:trace contextRef="#ctx0" brushRef="#br0" timeOffset="-154048.598">1823 4046 3529 0 0,'0'0'2536'0'0,"0"0"-505"0"0,0 0-205 0 0,0 0 44 0 0,0 0 0 0 0,0 0-195 0 0,0 0-290 0 0,0 0-293 0 0,0 0-251 0 0,0 0-149 0 0,0 0-109 0 0,0 0-107 0 0,0 0-87 0 0,-5-6-61 0 0,-16-16-50 0 0,-24 17 923 0 0,34 8-1070 0 0,0 0 0 0 0,1 1 1 0 0,-1 0-1 0 0,1 0 0 0 0,0 1 0 0 0,0 0 0 0 0,1 1 0 0 0,-1 0 0 0 0,-5 5-131 0 0,14-10 25 0 0,-1 1 0 0 0,1-1 0 0 0,0 0-1 0 0,0 0 1 0 0,0 1 0 0 0,0-1 0 0 0,0 0-1 0 0,0 1 1 0 0,0-1 0 0 0,0 1 0 0 0,1 0-1 0 0,-1-1 1 0 0,0 1 0 0 0,1-1 0 0 0,-1 1-1 0 0,1 0 1 0 0,0-1 0 0 0,0 1 0 0 0,0 0-1 0 0,0 0 1 0 0,0-1 0 0 0,0 1 0 0 0,0 0-1 0 0,0-1 1 0 0,0 1 0 0 0,1 0 0 0 0,0 1-25 0 0,3 0 69 0 0,1 1 0 0 0,-1-1 1 0 0,1 0-1 0 0,0 0 1 0 0,0 0-1 0 0,0 0 1 0 0,1-1-1 0 0,-1 0 0 0 0,0 0 1 0 0,1-1-1 0 0,0 0 1 0 0,-1 1-1 0 0,1-2 1 0 0,0 1-1 0 0,3-1-69 0 0,34 4 375 0 0,-32-5-303 0 0,0 2 0 0 0,0-1-1 0 0,-1 2 1 0 0,1-1-1 0 0,0 2 1 0 0,-1-1 0 0 0,0 1-1 0 0,1 1 1 0 0,-1 0-1 0 0,-1 0 1 0 0,3 2-72 0 0,-7-1 30 0 0,0 0 0 0 0,-1 0-1 0 0,1 0 1 0 0,-1 1 0 0 0,0 0 0 0 0,-1 0-1 0 0,0 0 1 0 0,1 0 0 0 0,-2 0 0 0 0,1 1 0 0 0,-1-1-1 0 0,0 1 1 0 0,-1 0 0 0 0,1 0 0 0 0,-1-1-1 0 0,0 1 1 0 0,-1 0 0 0 0,0 0 0 0 0,0 0-1 0 0,-1 0 1 0 0,1 0 0 0 0,-2 0 0 0 0,1 0 0 0 0,-1-1-1 0 0,0 1 1 0 0,0-1 0 0 0,0 1 0 0 0,-1-1-1 0 0,0 0 1 0 0,-1 1 0 0 0,1-2 0 0 0,-1 1-1 0 0,0 0 1 0 0,-2 0-30 0 0,-1 5 26 0 0,-1-1 0 0 0,0 0 0 0 0,-1 0 0 0 0,0-1 0 0 0,-1-1 0 0 0,0 1 0 0 0,0-1 0 0 0,-1-1 0 0 0,0 0 0 0 0,0-1 0 0 0,0 0 0 0 0,-12 4-26 0 0,-77-3 56 0 0,96-8-113 0 0,0 0 0 0 0,-1-1 0 0 0,1 1 0 0 0,0-1 0 0 0,0 0 0 0 0,1 0 0 0 0,-1 0 0 0 0,0-1 0 0 0,1 1 0 0 0,-1-1 0 0 0,1 0 0 0 0,0 0 0 0 0,0 0 0 0 0,0-1 0 0 0,0 1 0 0 0,0-1 0 0 0,1 1 0 0 0,0-1 0 0 0,0 0 0 0 0,0 0 0 0 0,0 0 0 0 0,0 0 0 0 0,1 0-1 0 0,0 0 1 0 0,0-1 0 0 0,0 1 0 0 0,0-3 57 0 0,1-19-4413 0 0,7 1-3818 0 0,-3 17-3388 0 0</inkml:trace>
  <inkml:trace contextRef="#ctx0" brushRef="#br0" timeOffset="-147737.734">2309 3641 0 0 0,'0'0'661'0'0,"0"0"602"0"0,0 0 159 0 0,0 0-32 0 0,0 0-58 0 0,0 0-60 0 0,0 0-3 0 0,0 0-1 0 0,-1-7 4 0 0,0-20-34 0 0,1 20-85 0 0,0 7-103 0 0,0-1 4860 0 0,0 3-6175 0 0,36 247 5727 0 0,-21 54-4665 0 0,-13-276-734 0 0,-1 1 0 0 0,-2 0 1 0 0,0 0-1 0 0,-2-1 0 0 0,-1 1 1 0 0,-4 11-64 0 0,2-11 49 0 0,0 0 0 0 0,2 0 1 0 0,1 1-1 0 0,1-1 0 0 0,2 23-49 0 0,1-36-1138 0 0,0-26-1812 0 0,1-25-5598 0 0,-2 32-3007 0 0</inkml:trace>
  <inkml:trace contextRef="#ctx0" brushRef="#br0" timeOffset="-147432.211">2012 4050 6289 0 0,'0'0'3871'0'0,"0"0"-1079"0"0,0 0-567 0 0,0 0-180 0 0,0 0-203 0 0,0 0-354 0 0,0 0-326 0 0,0 0-297 0 0,0 0-242 0 0,0 0-160 0 0,0 0-82 0 0,0 0-38 0 0,-5-10 393 0 0,46 12 1075 0 0,-15-1-1492 0 0,1-2-1 0 0,-1 0 0 0 0,0-1 0 0 0,1-2 0 0 0,-1-1 1 0 0,3-1-319 0 0,88-13 243 0 0,-97 17-449 0 0,51 4 354 0 0,-38 28-3503 0 0,-30-23-1228 0 0,0-3-7588 0 0</inkml:trace>
  <inkml:trace contextRef="#ctx0" brushRef="#br0" timeOffset="-146391.571">2574 4212 456 0 0,'0'0'1042'0'0,"0"0"-121"0"0,0 0 161 0 0,0 0 325 0 0,0 0 282 0 0,0 0 109 0 0,0 0-106 0 0,0 0-203 0 0,0 0-230 0 0,0 0-151 0 0,0 0-84 0 0,0 0-68 0 0,0 0-63 0 0,12 9-104 0 0,37 31-95 0 0,13-12 1765 0 0,-44-24-1836 0 0,-5-4-444 0 0,-1-1 0 0 0,0 0 0 0 0,0 0 0 0 0,0-1 0 0 0,0-1 0 0 0,-1 0 0 0 0,1-1 0 0 0,-1 0 0 0 0,1 0 1 0 0,-1-1-1 0 0,-1-1 0 0 0,1 0 0 0 0,-1 0 0 0 0,0-1 0 0 0,0-1 0 0 0,-1 1 0 0 0,0-1 0 0 0,0-1 0 0 0,-1 0 0 0 0,0 0 1 0 0,-1-1-1 0 0,0 0 0 0 0,0 0 0 0 0,3-9-179 0 0,-8 17 18 0 0,0 0 0 0 0,0 1 0 0 0,-1-2 0 0 0,1 1 0 0 0,-1 0 0 0 0,1 0 0 0 0,-1 0 0 0 0,0-1 0 0 0,0 1 0 0 0,0 0 0 0 0,0-1 0 0 0,0 1 0 0 0,-1-1 0 0 0,1 1-1 0 0,-1-1 1 0 0,1 1 0 0 0,-1-1 0 0 0,0 0 0 0 0,0 1 0 0 0,0-1 0 0 0,-1 1 0 0 0,1-1 0 0 0,-1 1 0 0 0,1-1 0 0 0,-1 1 0 0 0,0-1 0 0 0,0 1 0 0 0,0-1 0 0 0,0 1 0 0 0,0 0 0 0 0,0 0 0 0 0,-1-1 0 0 0,1 1 0 0 0,-1 0 0 0 0,0 0 0 0 0,0 0 0 0 0,1 1 0 0 0,-1-1 0 0 0,0 0 0 0 0,0 1 0 0 0,-1-1 0 0 0,1 1 0 0 0,0 0 0 0 0,0 0 0 0 0,-1 0 0 0 0,1 0 0 0 0,-1 0 0 0 0,1 0 0 0 0,-1 0 0 0 0,1 1 0 0 0,-1-1 0 0 0,-2 1-18 0 0,-5-1-12 0 0,-1 1 1 0 0,1 0 0 0 0,0 1-1 0 0,-1 0 1 0 0,1 0 0 0 0,0 1-1 0 0,-1 1 1 0 0,1 0 0 0 0,1 0-1 0 0,-1 1 1 0 0,0 0 0 0 0,1 1-1 0 0,0 0 1 0 0,-8 5 11 0 0,8-6-2 0 0,0-1 0 0 0,0 2 1 0 0,0-1-1 0 0,1 1 0 0 0,0 1 0 0 0,0 0 1 0 0,0 0-1 0 0,1 0 0 0 0,0 1 0 0 0,0 0 0 0 0,0 0 1 0 0,1 1-1 0 0,0 0 0 0 0,1 0 0 0 0,0 0 1 0 0,0 1-1 0 0,0-1 0 0 0,1 1 0 0 0,1 0 0 0 0,0 1 1 0 0,0-1-1 0 0,0 1 0 0 0,1-1 0 0 0,1 1 2 0 0,4 3 69 0 0,0 0 0 0 0,1 0 0 0 0,0 0 0 0 0,1 0 0 0 0,1-1-1 0 0,0 0 1 0 0,0 0 0 0 0,1-1 0 0 0,1 0 0 0 0,0 0 0 0 0,0-1-1 0 0,1 1 1 0 0,1-2 0 0 0,0 0 0 0 0,6 5-69 0 0,9 13 308 0 0,-22-23-266 0 0,-1 0 0 0 0,1 0 0 0 0,0 0 0 0 0,0-1 1 0 0,0 1-1 0 0,0-1 0 0 0,1 1 0 0 0,0-1 0 0 0,-1 0 0 0 0,1-1 1 0 0,0 1-1 0 0,0-1 0 0 0,1 1 0 0 0,-1-1 0 0 0,0 0 0 0 0,1-1 1 0 0,0 1-1 0 0,-1-1 0 0 0,1 0 0 0 0,0 0 0 0 0,-1 0 1 0 0,1-1-1 0 0,0 0 0 0 0,0 0 0 0 0,-1 0 0 0 0,1 0 0 0 0,0-1 1 0 0,0 0-1 0 0,-1 0 0 0 0,1 0 0 0 0,0 0 0 0 0,-1-1 1 0 0,1 0-1 0 0,-1 0 0 0 0,2-1-42 0 0,51-47 191 0 0,-11 20-713 0 0,-33 29-3324 0 0,-10 1-2382 0 0,-2 0-5603 0 0</inkml:trace>
  <inkml:trace contextRef="#ctx0" brushRef="#br0" timeOffset="-145616.276">3159 4451 1856 0 0,'0'0'2629'0'0,"0"0"12"0"0,0 0 78 0 0,0 0-153 0 0,0 0-354 0 0,0 0-395 0 0,0 0-344 0 0,0 0-221 0 0,0 0-134 0 0,0 0-72 0 0,0 0-68 0 0,0 0-61 0 0,0 0-75 0 0,2 3-65 0 0,-2-3-738 0 0,0-1 1 0 0,0 1-1 0 0,-1-1 1 0 0,1 1-1 0 0,0-1 0 0 0,0 1 1 0 0,0 0-1 0 0,0-1 1 0 0,0 1-1 0 0,0-1 1 0 0,0 1-1 0 0,0-1 1 0 0,1 1-1 0 0,-1 0 1 0 0,0-1-1 0 0,0 1 1 0 0,0-1-1 0 0,0 1 0 0 0,0-1 1 0 0,1 1-1 0 0,-1 0 1 0 0,0-1-1 0 0,0 1 1 0 0,1 0-1 0 0,-1-1 1 0 0,0 1-1 0 0,1 0 1 0 0,-1-1-1 0 0,0 1 1 0 0,1 0-1 0 0,-1 0 1 0 0,1-1-1 0 0,-1 1 0 0 0,0 0 1 0 0,1 0-1 0 0,-1 0 1 0 0,1 0-1 0 0,-1 0 1 0 0,0-1-1 0 0,1 1 1 0 0,-1 0-1 0 0,1 0 1 0 0,-1 0-1 0 0,1 0 1 0 0,-1 0-1 0 0,0 0 1 0 0,1 0-1 0 0,-1 0 0 0 0,1 1 1 0 0,-1-1-1 0 0,1 0 1 0 0,-1 0-1 0 0,0 0 1 0 0,1 0-1 0 0,-1 0 1 0 0,1 1-1 0 0,-1-1-39 0 0,5-20 254 0 0,45-138 1029 0 0,-44 143-1239 0 0,1 0 0 0 0,1 0 0 0 0,0 1-1 0 0,1 0 1 0 0,1 0 0 0 0,0 1 0 0 0,0 0 0 0 0,2 1 0 0 0,-1 0 0 0 0,2 1 0 0 0,-1 1 0 0 0,2 0 0 0 0,4-3-44 0 0,-15 13 0 0 0,0 0 0 0 0,-1 0 0 0 0,1 0 0 0 0,0 1 0 0 0,-1-1 1 0 0,1 1-1 0 0,-1 0 0 0 0,1 0 0 0 0,-1 0 0 0 0,1 0 0 0 0,-1 0 1 0 0,1 0-1 0 0,-1 1 0 0 0,0-1 0 0 0,0 1 0 0 0,0 0 0 0 0,0-1 1 0 0,0 1-1 0 0,0 0 0 0 0,0 0 0 0 0,-1 0 0 0 0,1 0 0 0 0,-1 1 1 0 0,1-1-1 0 0,-1 0 0 0 0,0 1 0 0 0,0-1 0 0 0,0 1 0 0 0,0-1 1 0 0,0 1-1 0 0,-1-1 0 0 0,1 1 0 0 0,-1 0 0 0 0,1-1 0 0 0,-1 1 1 0 0,0 0-1 0 0,0-1 0 0 0,-1 1 0 0 0,1 2 0 0 0,2 4 0 0 0,8 31 48 0 0,-2 0 0 0 0,-2 1-1 0 0,-2 0 1 0 0,0 32-48 0 0,-5-63 168 0 0,4-39-152 0 0,7 12-32 0 0,0-1 0 0 0,1 1 0 0 0,1 1 0 0 0,0 0 0 0 0,1 0-1 0 0,1 1 1 0 0,1 1 0 0 0,14-11 16 0 0,-2 0 0 0 0,91-59-46 0 0,-117 83 45 0 0,-1 0-1 0 0,1 0 0 0 0,0 1 1 0 0,0-1-1 0 0,0 1 0 0 0,0-1 1 0 0,-1 1-1 0 0,1-1 1 0 0,0 1-1 0 0,0 0 0 0 0,0-1 1 0 0,0 1-1 0 0,0 0 0 0 0,0 0 1 0 0,0-1-1 0 0,0 1 0 0 0,0 0 1 0 0,0 0-1 0 0,0 0 0 0 0,0 0 1 0 0,0 1-1 0 0,0-1 1 0 0,0 0-1 0 0,0 0 0 0 0,0 0 1 0 0,0 1-1 0 0,0-1 0 0 0,0 1 1 0 0,0-1-1 0 0,-1 0 0 0 0,1 1 1 0 0,0 0-1 0 0,0-1 1 0 0,0 1-1 0 0,-1-1 0 0 0,1 1 1 0 0,0 0-1 0 0,-1 0 0 0 0,1-1 1 0 0,0 1-1 0 0,-1 0 0 0 0,1 0 1 0 0,-1 0-1 0 0,1 0 0 0 0,-1 0 1 0 0,0 0-1 0 0,1-1 1 0 0,-1 1-1 0 0,0 0 0 0 0,0 0 1 0 0,0 0-1 0 0,1 1 2 0 0,-11 108 177 0 0,4-78-148 0 0,0 0-1 0 0,2 1 1 0 0,2 0-1 0 0,1 0 0 0 0,2 16-28 0 0,-1-11 38 0 0,0-38-59 0 0,0 0-27 0 0,0 0-28 0 0,0 0-16 0 0,0 0-32 0 0,0 0-51 0 0,0 0-51 0 0,0 0-65 0 0,0 0-75 0 0,0 0-75 0 0,0 0-122 0 0,0 0-178 0 0,0-7-8375 0 0,0 3-2393 0 0</inkml:trace>
  <inkml:trace contextRef="#ctx0" brushRef="#br0" timeOffset="-168612.56">6616 3008 0 0 0,'0'0'1582'0'0,"0"0"443"0"0,0 0 279 0 0,0 0 96 0 0,0 0-135 0 0,0 0-276 0 0,0 0-272 0 0,0 0-256 0 0,0 0-238 0 0,0 0-146 0 0,-2-5-105 0 0,0 1-1076 0 0,1 3 281 0 0,0-1 0 0 0,1 1 0 0 0,-1-1 0 0 0,0 1 0 0 0,0 0 0 0 0,1-1 0 0 0,-1 1 0 0 0,0 0 0 0 0,0 0 0 0 0,-1 0 0 0 0,1 0 0 0 0,0 0 0 0 0,0 0 0 0 0,0 0 0 0 0,-1 0 0 0 0,1 0 0 0 0,0 0-1 0 0,-1 1 1 0 0,1-1 0 0 0,-1 1 0 0 0,1-1 0 0 0,-1 1 0 0 0,1-1 0 0 0,-1 1 0 0 0,1 0 0 0 0,-1 0 0 0 0,-1 0-177 0 0,1 0 95 0 0,-3-1 16 0 0,1 1 0 0 0,0 0 0 0 0,0 0 1 0 0,0 0-1 0 0,-1 0 0 0 0,1 1 0 0 0,0 0 0 0 0,0 0 0 0 0,0 0 0 0 0,0 0 0 0 0,0 0 0 0 0,0 1 1 0 0,0 0-1 0 0,1 0 0 0 0,-1 0 0 0 0,0 0 0 0 0,1 1 0 0 0,-2 1-111 0 0,-3 1 61 0 0,-1 1-1 0 0,1 0 0 0 0,0 1 1 0 0,1 0-1 0 0,-1 0 1 0 0,1 1-1 0 0,1-1 0 0 0,0 2 1 0 0,0-1-1 0 0,0 1 1 0 0,1-1-1 0 0,0 2 1 0 0,1-1-1 0 0,0 0 0 0 0,1 1 1 0 0,0 0-1 0 0,0 0 1 0 0,1 0-1 0 0,0 0 0 0 0,0 4-60 0 0,2-11 12 0 0,-1 0 0 0 0,1 0 0 0 0,0 0 0 0 0,0 0 0 0 0,0 0 0 0 0,1 0 0 0 0,-1 0 0 0 0,1 0 0 0 0,-1 0 0 0 0,1 0 0 0 0,0 0 0 0 0,0 0 0 0 0,0 0 0 0 0,1-1 0 0 0,-1 1 0 0 0,1-1 0 0 0,-1 1 0 0 0,1-1 1 0 0,0 1-1 0 0,0-1 0 0 0,0 0 0 0 0,0 0 0 0 0,1 0 0 0 0,-1 0 0 0 0,0 0 0 0 0,1 0 0 0 0,-1-1 0 0 0,1 1 0 0 0,0-1 0 0 0,0 0 0 0 0,-1 0 0 0 0,1 0 0 0 0,0 0 0 0 0,0 0 0 0 0,0-1 0 0 0,0 1 0 0 0,0-1 0 0 0,0 0 0 0 0,2 0-12 0 0,17 0 81 0 0,1-1 0 0 0,-1-1 1 0 0,1-1-1 0 0,-1-1 1 0 0,0-1-1 0 0,0-1 1 0 0,-1-1-1 0 0,0-1 1 0 0,0-1-1 0 0,-1 0 1 0 0,0-2-1 0 0,6-4-81 0 0,134-79 328 0 0,-155 91-322 0 0,-1 0 1 0 0,1 0-1 0 0,0 1 0 0 0,0 0 0 0 0,0 0 0 0 0,1 0 1 0 0,-1 0-1 0 0,0 1 0 0 0,1 0 0 0 0,-1 0 1 0 0,1 0-1 0 0,0 1 0 0 0,-1-1 0 0 0,1 1 1 0 0,0 1-8 0 0,36 54 164 0 0,-37-45-156 0 0,0-1 0 0 0,1 0 0 0 0,1 0 0 0 0,-1 0-1 0 0,1-1 1 0 0,1 0 0 0 0,-1 0 0 0 0,2-1 0 0 0,-1 0 0 0 0,1-1 0 0 0,0 0 0 0 0,0 0-1 0 0,0 0 1 0 0,3 0-7 0 0,100 23-955 0 0,-85-27-232 0 0,-13-1-1209 0 0,0 0-3985 0 0,-6-1-6337 0 0</inkml:trace>
  <inkml:trace contextRef="#ctx0" brushRef="#br0" timeOffset="-167196.83">7642 3030 3177 0 0,'0'0'1892'0'0,"0"0"-188"0"0,0 0-55 0 0,0 0 133 0 0,0 0 5 0 0,0 0-214 0 0,0 0-386 0 0,0 0-405 0 0,0 0-325 0 0,0 0-65 0 0,0 0 100 0 0,0 4 162 0 0,50 154 3549 0 0,-37-102-3815 0 0,-2 0-1 0 0,-3 1 0 0 0,-2 0 0 0 0,-3 0 0 0 0,-2 1 0 0 0,-3 13-387 0 0,1-47 93 0 0,0 1-1 0 0,-1-1 0 0 0,-2 1 0 0 0,0-1 0 0 0,-2 0 1 0 0,-1 0-1 0 0,0 0 0 0 0,-8 13-92 0 0,15-38 23 0 0,1 0-1 0 0,-1 0 1 0 0,0 0-1 0 0,0 0 1 0 0,0 0-1 0 0,0 0 1 0 0,0 0-1 0 0,-1 0 1 0 0,1 0-1 0 0,0 0 1 0 0,0 0-1 0 0,-1 0 1 0 0,1 0 0 0 0,0 0-1 0 0,-1 0 1 0 0,1 0-1 0 0,-1 0 1 0 0,1 0-1 0 0,-1 0 1 0 0,0 1-1 0 0,1-1 1 0 0,-1 0-1 0 0,0 0 1 0 0,0 1-1 0 0,1-1 1 0 0,-1 1-1 0 0,0-1 1 0 0,0 0 0 0 0,0 1-1 0 0,0-1 1 0 0,0 1-1 0 0,0 0 1 0 0,0-1-1 0 0,0 1 1 0 0,0 0-1 0 0,0 0 1 0 0,0-1-1 0 0,0 1 1 0 0,0 0-1 0 0,0 0 1 0 0,0 0 0 0 0,0 0-1 0 0,0 0 1 0 0,0 1-1 0 0,0-1 1 0 0,0 0-1 0 0,0 0 1 0 0,0 1-1 0 0,0-1 1 0 0,0 0-1 0 0,0 1 1 0 0,1-1-1 0 0,-1 1 1 0 0,0-1 0 0 0,0 1-1 0 0,0 0 1 0 0,0-1-1 0 0,1 1 1 0 0,-1 0-1 0 0,0 0 1 0 0,1-1-1 0 0,-1 1 1 0 0,0 0-1 0 0,1 0 1 0 0,-1 0-1 0 0,1 0 1 0 0,0 0 0 0 0,-1 0-1 0 0,1 0 1 0 0,-1 0-23 0 0,-1-26 45 0 0,1 1 0 0 0,1-1 0 0 0,1 1 0 0 0,1-1 0 0 0,1 1 1 0 0,1 0-1 0 0,1 0 0 0 0,1 0 0 0 0,1 0 0 0 0,1 1 0 0 0,5-8-45 0 0,12-22 2 0 0,2 0-1 0 0,2 2 1 0 0,2 1-1 0 0,9-7-1 0 0,-19 25 5 0 0,2 2 0 0 0,1 0 0 0 0,1 2-1 0 0,2 1 1 0 0,1 1 0 0 0,0 1 0 0 0,2 1-1 0 0,1 2 1 0 0,20-11-5 0 0,-46 31 0 0 0,0 0 1 0 0,1 0-1 0 0,-1 0 0 0 0,1 0 1 0 0,-1 1-1 0 0,1 0 0 0 0,0 0 0 0 0,0 1 1 0 0,-1-1-1 0 0,1 1 0 0 0,0 0 1 0 0,0 1-1 0 0,-1 0 0 0 0,6 1 0 0 0,-6 1 10 0 0,-1 1 0 0 0,0 0-1 0 0,0 0 1 0 0,0 1 0 0 0,-1-1 0 0 0,0 1 0 0 0,0 0 0 0 0,0 0-1 0 0,0 0 1 0 0,-1 0 0 0 0,0 0 0 0 0,0 0 0 0 0,0 1-1 0 0,0-1 1 0 0,-1 1 0 0 0,0-1 0 0 0,0 1 0 0 0,-1-1-1 0 0,0 1 1 0 0,0 2-10 0 0,2 6 39 0 0,-2 0 0 0 0,0 0 0 0 0,0 0 0 0 0,-2-1 0 0 0,1 1 0 0 0,-2 0 0 0 0,0-1 0 0 0,0 1 0 0 0,-1-1 0 0 0,-1 0 0 0 0,0 0 0 0 0,-1 0 0 0 0,-1-1 0 0 0,1 0 0 0 0,-2 0 0 0 0,0-1 1 0 0,0 0-1 0 0,-1 0 0 0 0,-1-1 0 0 0,1 0 0 0 0,-2 0 0 0 0,1-1 0 0 0,-4 1-39 0 0,6-3-5 0 0,-1-1 0 0 0,0 0 1 0 0,0-1-1 0 0,-1 0 0 0 0,0 0 1 0 0,0-1-1 0 0,0 0 0 0 0,0-1 1 0 0,0 0-1 0 0,-1-1 0 0 0,1 0 1 0 0,-1 0-1 0 0,0-1 0 0 0,-2-1 5 0 0,11 1-68 0 0,0-1-1 0 0,0 0 0 0 0,0 1 0 0 0,-1-1 0 0 0,1 0 1 0 0,0 0-1 0 0,0 0 0 0 0,0 0 0 0 0,0-1 0 0 0,-1 1 1 0 0,1-1-1 0 0,0 1 0 0 0,0-1 0 0 0,0 0 0 0 0,0 0 1 0 0,0 0-1 0 0,0 0 0 0 0,0 0 0 0 0,1 0 1 0 0,-1 0-1 0 0,0-1 0 0 0,0 1 0 0 0,1 0 0 0 0,-1-1 1 0 0,1 0-1 0 0,0 1 0 0 0,-1-1 0 0 0,1 0 0 0 0,0 0 1 0 0,0 0-1 0 0,0 0 0 0 0,0 0 0 0 0,0 0 0 0 0,0 0 1 0 0,1 0-1 0 0,-1 0 0 0 0,1 0 0 0 0,-1 0 1 0 0,1 0-1 0 0,0 0 0 0 0,0-1 0 0 0,0 1 0 0 0,0 0 1 0 0,0 0-1 0 0,1 0 0 0 0,-1 0 0 0 0,1-1 0 0 0,-1 1 1 0 0,1 0-1 0 0,0 0 69 0 0,14-28-2395 0 0,-2 11-3787 0 0,-4 10-5276 0 0</inkml:trace>
  <inkml:trace contextRef="#ctx0" brushRef="#br0" timeOffset="-166868.114">8470 2989 8978 0 0,'0'0'2168'0'0,"0"0"-1050"0"0,0 0-173 0 0,0 0 346 0 0,0 0 314 0 0,0 0 51 0 0,0 0-282 0 0,0 0-342 0 0,0 0-231 0 0,0 0-139 0 0,0 0-131 0 0,0 0-118 0 0,0 0-93 0 0,-3 32-78 0 0,-9 99-40 0 0,16-75 73 0 0,1-50-214 0 0,-1 0 14 0 0,0-1-1 0 0,0 1 1 0 0,1-1-1 0 0,0 0 1 0 0,0 0 0 0 0,0 0-1 0 0,0 0 1 0 0,1-1-1 0 0,0 0 1 0 0,0-1-1 0 0,0 1 1 0 0,0-1-1 0 0,1 0 1 0 0,-1 0-1 0 0,1-1 1 0 0,-1 0-1 0 0,1 0 1 0 0,0-1-1 0 0,0 0 1 0 0,0 0-1 0 0,0 0 1 0 0,0-1 0 0 0,0 0-1 0 0,0-1 1 0 0,0 1-1 0 0,7-3-74 0 0,-6-1 28 0 0,-1 0 0 0 0,0 0 0 0 0,0-1 0 0 0,0 0 0 0 0,0-1-1 0 0,-1 1 1 0 0,0-1 0 0 0,0 0 0 0 0,0-1 0 0 0,-1 0 0 0 0,0 1 0 0 0,0-2 0 0 0,-1 1-1 0 0,0 0 1 0 0,0-1 0 0 0,-1 0 0 0 0,0 0 0 0 0,0 0 0 0 0,1-8-28 0 0,5-6-262 0 0,8-37-2213 0 0,-14 39-1546 0 0,-1 0-4257 0 0,-2 9-2828 0 0</inkml:trace>
  <inkml:trace contextRef="#ctx0" brushRef="#br0" timeOffset="-166529.914">9022 2419 9010 0 0,'0'0'2607'0'0,"0"0"-1141"0"0,0 0-478 0 0,0 0-76 0 0,0 0 102 0 0,0 0 159 0 0,0 0 52 0 0,0 0-52 0 0,0 0-123 0 0,0 0-187 0 0,0 0-163 0 0,0 0-104 0 0,2 23-72 0 0,6 116 380 0 0,-34 283 1379 0 0,11-167-2171 0 0,9-204-785 0 0,7-59-3923 0 0,-2-12 2315 0 0,0 4-80 0 0,4-16-5946 0 0,-1 20-75 0 0</inkml:trace>
  <inkml:trace contextRef="#ctx0" brushRef="#br0" timeOffset="-161365.816">9321 2367 0 0 0,'0'0'1180'0'0,"0"0"154"0"0,0 0-54 0 0,0 0-76 0 0,0 0-137 0 0,0 0-125 0 0,0 0-37 0 0,-1-4-2 0 0,-3-10 19 0 0,3 10-2 0 0,1 4-20 0 0,0 0-70 0 0,0 0-86 0 0,0 0-59 0 0,0 0-59 0 0,0 0-58 0 0,0 0-61 0 0,0 0-78 0 0,0 0-62 0 0,0 0-58 0 0,0 0-41 0 0,0 0-46 0 0,0 0-25 0 0,0 0 2 0 0,0 0 5 0 0,0 0 20 0 0,0 0 20 0 0,6 23 2891 0 0,11 85-988 0 0,-15-66-1779 0 0,-16 278 1235 0 0,5-80-893 0 0,22-116-505 0 0,-17-46 401 0 0,4-67-466 0 0,0-11-128 0 0,0 0-16 0 0,0 0-2 0 0,0 0 9 0 0,0 0-10 0 0,0 0-15 0 0,0 0-34 0 0,1-12-1019 0 0,2 5 130 0 0,5-8-1531 0 0,-2 5-6080 0 0,-4 6-3094 0 0</inkml:trace>
  <inkml:trace contextRef="#ctx0" brushRef="#br0" timeOffset="-160823.83">9464 3126 1696 0 0,'0'0'2757'0'0,"0"0"-151"0"0,0 0 20 0 0,0 0-162 0 0,0 0-250 0 0,0 0-359 0 0,0 0-368 0 0,0 0-263 0 0,0 0-171 0 0,0 0-137 0 0,0 0-112 0 0,0 0-89 0 0,0 0-71 0 0,34-4-56 0 0,104-9-68 0 0,-70-5 374 0 0,-55 9-641 0 0,-6 6-188 0 0,0-1 0 0 0,-1 1 0 0 0,1-1 0 0 0,-1-1 0 0 0,0 1 0 0 0,0-1 0 0 0,0 0-1 0 0,0-1 1 0 0,-1 1 0 0 0,0-1 0 0 0,0 0 0 0 0,-1-1 0 0 0,1 1 0 0 0,-1-1 0 0 0,-1 1 0 0 0,1-1 0 0 0,-1 0 0 0 0,-1-1 0 0 0,1 1-1 0 0,-1 0 1 0 0,0-1 0 0 0,-1 0 0 0 0,0 1 0 0 0,0-1 0 0 0,0-1-65 0 0,-3 6-11 0 0,0 1-1 0 0,0-1 1 0 0,0 1 0 0 0,0 0-1 0 0,0 0 1 0 0,-1 0 0 0 0,1 0-1 0 0,-1 0 1 0 0,1 0 0 0 0,-1 1-1 0 0,0-1 1 0 0,0 1 0 0 0,1 0-1 0 0,-1 0 1 0 0,0 0 0 0 0,0 0-1 0 0,0 0 1 0 0,0 1 0 0 0,0-1-1 0 0,0 1 1 0 0,0 0 0 0 0,0 0-1 0 0,-1 0 1 0 0,1 0 0 0 0,0 1-1 0 0,-1 0 12 0 0,-10 0-30 0 0,1 2 0 0 0,0 0 0 0 0,0 0 0 0 0,0 2 0 0 0,0-1 0 0 0,1 1 0 0 0,-1 1 0 0 0,1 1-1 0 0,1-1 1 0 0,-1 2 0 0 0,1 0 0 0 0,0 0 0 0 0,1 1 0 0 0,0 0 0 0 0,1 0 0 0 0,-1 1 0 0 0,2 1 0 0 0,0 0-1 0 0,0 0 1 0 0,1 0 0 0 0,-5 10 30 0 0,9-16 6 0 0,1 0-1 0 0,-1 0 1 0 0,1 0-1 0 0,0 0 1 0 0,0 0-1 0 0,1 1 1 0 0,-1-1-1 0 0,1 1 1 0 0,1-1-1 0 0,-1 1 1 0 0,1-1-1 0 0,0 1 1 0 0,0 0-1 0 0,0-1 1 0 0,1 1-1 0 0,0-1 1 0 0,0 1-1 0 0,0-1 1 0 0,1 1-1 0 0,0-1 1 0 0,0 0-1 0 0,0 0 1 0 0,0 0-1 0 0,1 0 1 0 0,1 1-6 0 0,7 4 40 0 0,0 0-1 0 0,1-1 1 0 0,1-1 0 0 0,-1 0 0 0 0,1 0 0 0 0,0-2 0 0 0,1 1 0 0 0,0-2 0 0 0,0 0 0 0 0,0 0 0 0 0,0-2 0 0 0,1 1 0 0 0,0-2 0 0 0,0 0 0 0 0,-1-1 0 0 0,1 0-1 0 0,0-1 1 0 0,0-1-40 0 0,-16-10-3713 0 0,-5 1-6721 0 0,1 9-1335 0 0</inkml:trace>
  <inkml:trace contextRef="#ctx0" brushRef="#br0" timeOffset="-160129.771">9998 2960 10210 0 0,'0'0'1990'0'0,"0"0"-626"0"0,0 0-293 0 0,0 0 15 0 0,0 0 86 0 0,0 0-34 0 0,0 0-149 0 0,0 0-159 0 0,0 0-181 0 0,0 0-118 0 0,0 0-95 0 0,0 0-100 0 0,-10 23-69 0 0,-28 70-49 0 0,29-28 323 0 0,10-63-503 0 0,-1 0 0 0 0,1 0 1 0 0,-1 1-1 0 0,1-1 1 0 0,0 0-1 0 0,0 0 0 0 0,0 0 1 0 0,0 0-1 0 0,0 0 1 0 0,1-1-1 0 0,-1 1 1 0 0,1 0-1 0 0,-1 0 0 0 0,1-1 1 0 0,-1 1-1 0 0,1-1 1 0 0,0 0-1 0 0,0 1 0 0 0,0-1 1 0 0,0 0-1 0 0,0 0 1 0 0,0 0-1 0 0,0 0 0 0 0,0 0 1 0 0,0-1-1 0 0,0 1 1 0 0,0-1-1 0 0,1 1 1 0 0,-1-1-1 0 0,0 0 0 0 0,0 0 1 0 0,1 0-1 0 0,-1 0 1 0 0,2 0-39 0 0,77-19 1401 0 0,-62 8-1263 0 0,-1-1 0 0 0,-1-1 1 0 0,0 0-1 0 0,0-1 0 0 0,-2-1 1 0 0,0 0-1 0 0,0-1 0 0 0,-2-1 1 0 0,0 0-1 0 0,0-1 0 0 0,8-19-138 0 0,-10 21 109 0 0,-11 29-154 0 0,-13 41 76 0 0,2 1 0 0 0,2 1-1 0 0,3 0 1 0 0,1 39-31 0 0,19 163 15 0 0,-12-248-12 0 0,6 60 30 0 0,-2 0 0 0 0,-3 0 1 0 0,-3 18-34 0 0,-2-76 12 0 0,1-1 0 0 0,-1 1 0 0 0,-1-1 0 0 0,0 0 0 0 0,-1 1 0 0 0,0-2 1 0 0,-1 1-1 0 0,0 0 0 0 0,0-1 0 0 0,-1 0 0 0 0,0 0 0 0 0,-1 0 0 0 0,0-1 1 0 0,-1 0-1 0 0,0-1 0 0 0,0 0 0 0 0,-1 0 0 0 0,0 0 0 0 0,-1-1 1 0 0,1-1-1 0 0,-1 1 0 0 0,0-2 0 0 0,-1 1 0 0 0,1-1 0 0 0,-1-1 0 0 0,0 0 1 0 0,-7 1-13 0 0,16-4 12 0 0,-1 0 1 0 0,0-1 0 0 0,0 1 0 0 0,0-1-1 0 0,1 1 1 0 0,-1-1 0 0 0,0 0-1 0 0,0 0 1 0 0,0-1 0 0 0,0 1 0 0 0,1 0-1 0 0,-1-1 1 0 0,0 0 0 0 0,0 1 0 0 0,1-1-1 0 0,-1 0 1 0 0,0 0 0 0 0,1-1 0 0 0,-1 1-1 0 0,1-1 1 0 0,0 1 0 0 0,-1-1 0 0 0,1 0-1 0 0,0 1 1 0 0,0-1 0 0 0,0-1-1 0 0,0 1 1 0 0,0 0 0 0 0,1 0 0 0 0,-1-1-1 0 0,0 1 1 0 0,1 0 0 0 0,0-1 0 0 0,0 0-1 0 0,0 1 1 0 0,0-1 0 0 0,0 0 0 0 0,0 0-1 0 0,1 1 1 0 0,-1-3-13 0 0,2-11 41 0 0,0 0-1 0 0,0 1 1 0 0,2-1 0 0 0,0 1-1 0 0,1 0 1 0 0,0-1 0 0 0,2 2-1 0 0,-1-1 1 0 0,2 1-1 0 0,0 0 1 0 0,0 0 0 0 0,2 1-1 0 0,-1 0 1 0 0,2 0 0 0 0,0 1-1 0 0,0 0 1 0 0,1 1 0 0 0,0 0-1 0 0,1 1 1 0 0,1 0 0 0 0,5-3-41 0 0,87-49-325 0 0,-99 61-307 0 0,3-2 58 0 0,-2 3-8598 0 0,-6 0-3056 0 0</inkml:trace>
  <inkml:trace contextRef="#ctx0" brushRef="#br0" timeOffset="-141673.931">6106 4311 4713 0 0,'0'0'3543'0'0,"0"0"-1708"0"0,0 0-681 0 0,0 0 10 0 0,0 0 175 0 0,0 0 74 0 0,0 0-48 0 0,0 0-225 0 0,0 0-241 0 0,0 0-188 0 0,0 0-135 0 0,0 0-69 0 0,1 18-70 0 0,5 90 304 0 0,7 56 1320 0 0,-14-190 1232 0 0,9-95-2890 0 0,3 79-324 0 0,1 0 0 0 0,3 1 0 0 0,1 0 0 0 0,3 1 0 0 0,7-10-79 0 0,-23 44-2 0 0,0 0 0 0 0,0 1 0 0 0,0 0 0 0 0,1 0 0 0 0,0 0 1 0 0,0 0-1 0 0,1 1 0 0 0,-1-1 0 0 0,1 1 0 0 0,0 0 1 0 0,0 1-1 0 0,0-1 0 0 0,1 1 0 0 0,-1 0 0 0 0,1 0 0 0 0,0 1 1 0 0,0 0-1 0 0,-1 0 0 0 0,2 0 0 0 0,-1 0 0 0 0,0 1 1 0 0,3 0 1 0 0,46 27-84 0 0,-46-19 72 0 0,-2-1-161 0 0,26 22 13 0 0,-12-6-3096 0 0,-14-14-1296 0 0,-4-6-316 0 0,1 2-7099 0 0</inkml:trace>
  <inkml:trace contextRef="#ctx0" brushRef="#br0" timeOffset="-139970.911">6723 4219 10602 0 0,'0'0'2122'0'0,"0"0"-468"0"0,0 0-102 0 0,0 0-42 0 0,0 0-90 0 0,0 0-197 0 0,0 0-290 0 0,0 0-192 0 0,0 0-145 0 0,0 0-119 0 0,0 0-74 0 0,0 0-3 0 0,0 0-19 0 0,-18 9-24 0 0,-112 56 627 0 0,116-54-893 0 0,-1 1 0 0 0,1 1 0 0 0,1 0 0 0 0,0 0 0 0 0,1 2 0 0 0,1-1 0 0 0,0 1 0 0 0,1 1 0 0 0,0 0 0 0 0,2 0 0 0 0,0 1 0 0 0,-6 17-91 0 0,9 51 39 0 0,7-82-10 0 0,1 0 1 0 0,0-1 0 0 0,0 1 0 0 0,0-1 0 0 0,1 0 0 0 0,-1 1-1 0 0,1-2 1 0 0,-1 1 0 0 0,1 0 0 0 0,0-1 0 0 0,-1 1-1 0 0,1-1 1 0 0,0 0 0 0 0,0 0 0 0 0,0-1 0 0 0,0 1 0 0 0,0-1-1 0 0,0 0 1 0 0,0 0 0 0 0,0 0 0 0 0,0-1 0 0 0,0 1-1 0 0,0-1 1 0 0,0 0 0 0 0,-1 0 0 0 0,1 0 0 0 0,0-1-1 0 0,1 0-28 0 0,16-9 112 0 0,-1 0 1 0 0,0-2 0 0 0,-1-1 0 0 0,0 0 0 0 0,-1-1 0 0 0,0-1-1 0 0,-2-1 1 0 0,0 0 0 0 0,0-1 0 0 0,-2-1 0 0 0,8-13-114 0 0,55-100 499 0 0,-75 125-458 0 0,-2 6-50 0 0,0 1-1 0 0,0 0-2 0 0,0 0-14 0 0,0 0-4 0 0,0 23-88 0 0,-1-12 115 0 0,1 1 0 0 0,-1-1 0 0 0,2 0 0 0 0,0 1 0 0 0,0-1 1 0 0,1 0-1 0 0,0 0 0 0 0,1 0 0 0 0,0 0 0 0 0,1 0 0 0 0,0-1 1 0 0,1 1-1 0 0,0-1 0 0 0,0 0 0 0 0,1-1 0 0 0,4 5 3 0 0,59 52-13 0 0,-59-62-10 0 0,-7-2 25 0 0,-1-1 1 0 0,1 0-1 0 0,0 1 0 0 0,-1-1 0 0 0,1 0 1 0 0,0-1-1 0 0,-1 1 0 0 0,1 0 0 0 0,0-1 1 0 0,0 1-1 0 0,0-1 0 0 0,0 0 0 0 0,0 0 1 0 0,-1 0-1 0 0,1-1 0 0 0,0 1 0 0 0,0 0 1 0 0,0-1-1 0 0,-1 0 0 0 0,1 0 0 0 0,0 0 1 0 0,2-1-3 0 0,8-7 21 0 0,-1-1 1 0 0,0 0-1 0 0,0-1 1 0 0,-1-1-1 0 0,0 1 1 0 0,-1-2-1 0 0,-1 1 1 0 0,0-1-1 0 0,0-1-21 0 0,1 0 4 0 0,66-134 84 0 0,-73 139-95 0 0,-8 20-12 0 0,-6 25-11 0 0,13 99 14 0 0,-1-130 14 0 0,0-1 0 0 0,1 1 1 0 0,-1-1-1 0 0,1 0 0 0 0,0 1 1 0 0,0-1-1 0 0,1 0 0 0 0,-1 0 1 0 0,1-1-1 0 0,0 1 0 0 0,0 0 0 0 0,0-1 1 0 0,0 0-1 0 0,1 0 0 0 0,-1 0 1 0 0,1 0-1 0 0,0 0 0 0 0,0-1 0 0 0,0 1 1 0 0,0-1-1 0 0,0 0 0 0 0,0-1 1 0 0,1 1-1 0 0,-1-1 0 0 0,1 1 0 0 0,-1-1 1 0 0,1-1-1 0 0,0 1 0 0 0,-1-1 1 0 0,1 0-1 0 0,0 0 0 0 0,1 0 2 0 0,5-1 11 0 0,0 0 0 0 0,0-1 0 0 0,0 0 0 0 0,0-1 0 0 0,-1 0-1 0 0,1-1 1 0 0,-1 0 0 0 0,0 0 0 0 0,0-1 0 0 0,0-1 0 0 0,-1 0 0 0 0,1 0-1 0 0,-1 0 1 0 0,-1-1 0 0 0,0-1 0 0 0,0 0 0 0 0,0 0 0 0 0,-1 0 0 0 0,0-1 0 0 0,0 0-11 0 0,27-34 30 0 0,81-83 57 0 0,-108 121-92 0 0,0 1 0 0 0,0 1 1 0 0,1-1-1 0 0,-1 1 0 0 0,1 1 0 0 0,0-1 1 0 0,0 1-1 0 0,-1 1 0 0 0,1-1 0 0 0,0 1 1 0 0,1 1-1 0 0,-1-1 0 0 0,0 1 0 0 0,0 1 5 0 0,47 43-13 0 0,-49-37 19 0 0,0 1 0 0 0,0 0 0 0 0,0 0 0 0 0,-1 1-1 0 0,-1-1 1 0 0,1 1 0 0 0,-1 0 0 0 0,-1 0 0 0 0,0 0 0 0 0,0 1 0 0 0,-1-1 0 0 0,0 1 0 0 0,-1 0-1 0 0,0 0 1 0 0,0-1 0 0 0,-1 1 0 0 0,0 0 0 0 0,-1 0 0 0 0,-1 5-6 0 0,-1-9 5 0 0,0 1-1 0 0,-1-1 1 0 0,0 0 0 0 0,0-1-1 0 0,0 1 1 0 0,-1-1 0 0 0,1 0-1 0 0,-2 0 1 0 0,1 0 0 0 0,0-1 0 0 0,-1 1-1 0 0,0-1 1 0 0,0-1 0 0 0,0 1-1 0 0,0-1 1 0 0,-1 0 0 0 0,-6 2-5 0 0,9-3-4 0 0,-70 16-327 0 0,178 16 286 0 0,-90-31 61 0 0,1 0 1 0 0,-1-1-1 0 0,1 0 0 0 0,0-1 1 0 0,0-1-1 0 0,0 0 0 0 0,0-1 0 0 0,-1-1 1 0 0,1 0-1 0 0,0-1 0 0 0,-1 0 1 0 0,0-2-1 0 0,0 1 0 0 0,0-2 1 0 0,0 0-1 0 0,-1 0 0 0 0,0-2 1 0 0,0 1-1 0 0,-1-2 0 0 0,0 1 1 0 0,0-2-1 0 0,-1 1 0 0 0,0-2 1 0 0,-1 1-1 0 0,6-9-16 0 0,131-160 61 0 0,-141 168-54 0 0,-4 10-5 0 0,0-1 0 0 0,0 0 0 0 0,0 0 0 0 0,0 0 0 0 0,0-1 0 0 0,-1 1 0 0 0,1 0 0 0 0,-1-1 0 0 0,1 1 0 0 0,-1-1 0 0 0,0 1 0 0 0,0-1 0 0 0,0 0-1 0 0,0 1 1 0 0,-1-1 0 0 0,1 0 0 0 0,-1 0 0 0 0,1 0 0 0 0,-1 1 0 0 0,0-1 0 0 0,0 0 0 0 0,0 0 0 0 0,-1 0 0 0 0,1 0 0 0 0,-1 1 0 0 0,1-1 0 0 0,-1 0 0 0 0,0 1 0 0 0,0-1 0 0 0,0 0 0 0 0,-1 1 0 0 0,1-1 0 0 0,0 1 0 0 0,-1 0 0 0 0,0-1 0 0 0,0 1 0 0 0,1 0 0 0 0,-2 0-2 0 0,-6-1-10 0 0,0 2 0 0 0,0-1 0 0 0,0 1 0 0 0,0 1 1 0 0,0 0-1 0 0,0 0 0 0 0,0 1 0 0 0,0 0 0 0 0,-1 0 0 0 0,1 1 1 0 0,1 0-1 0 0,-1 1 0 0 0,0 0 0 0 0,1 0 0 0 0,-1 1 1 0 0,1 0-1 0 0,0 0 0 0 0,0 1 0 0 0,1 0 0 0 0,-1 1 0 0 0,1-1 1 0 0,-3 4 9 0 0,5-5-1 0 0,1-1 0 0 0,-1 1 0 0 0,0 0 1 0 0,1 0-1 0 0,0 1 0 0 0,0-1 1 0 0,0 1-1 0 0,1 0 0 0 0,-1 0 0 0 0,1 0 1 0 0,0 0-1 0 0,1 1 0 0 0,-1-1 1 0 0,1 1-1 0 0,0 0 0 0 0,1 0 0 0 0,-1 0 1 0 0,1 0-1 0 0,0 0 0 0 0,1 0 1 0 0,-1 0-1 0 0,1 0 0 0 0,0 0 0 0 0,1 0 1 0 0,0 0-1 0 0,-1 0 0 0 0,2 0 0 0 0,-1-1 1 0 0,1 1-1 0 0,0 0 0 0 0,0 0 1 0 0,1-1-1 0 0,-1 1 0 0 0,1-1 0 0 0,1 0 1 0 0,-1 0-1 0 0,1 0 0 0 0,-1 0 1 0 0,4 2 0 0 0,3 3 8 0 0,1 0 1 0 0,1 0-1 0 0,-1-1 1 0 0,2 0 0 0 0,-1-1-1 0 0,1 0 1 0 0,0-2-1 0 0,1 1 1 0 0,-1-1 0 0 0,1-1-1 0 0,11 2-8 0 0,113 38 72 0 0,-106-27-328 0 0,-35-17-3383 0 0,-5 2 435 0 0,0-4-4000 0 0,3-2-5034 0 0</inkml:trace>
  <inkml:trace contextRef="#ctx0" brushRef="#br0" timeOffset="-139311.574">7012 3748 448 0 0,'0'0'2637'0'0,"0"0"-674"0"0,0 0-87 0 0,0 0 126 0 0,0 0 26 0 0,0 0-107 0 0,0 0-261 0 0,0 0-285 0 0,0 0-183 0 0,0 0-99 0 0,0 0-91 0 0,0 0-55 0 0,8-4-71 0 0,24-11-85 0 0,-24 12-63 0 0,-8 3-63 0 0,-3 40 2836 0 0,0-4-2920 0 0,3-35-552 0 0,0-1 17 0 0,0 0-13 0 0,0 0 10 0 0,0 0 2 0 0,0 0 14 0 0,0 0 1 0 0,21-22 460 0 0,-38 30-546 0 0,12 3-7707 0 0,5-8-4419 0 0</inkml:trace>
  <inkml:trace contextRef="#ctx0" brushRef="#br0" timeOffset="-143155.064">4691 3704 88 0 0,'0'0'1396'0'0,"0"0"-119"0"0,0 0 274 0 0,0 0 500 0 0,0 0 359 0 0,0 0 9 0 0,0 0-352 0 0,0 0-485 0 0,0 0-400 0 0,0 0-260 0 0,0 0-131 0 0,2-4-74 0 0,1 1-1012 0 0,6-6 2241 0 0,-7 29 584 0 0,0 510 1338 0 0,-30-210-3356 0 0,16-221-428 0 0,12-99-74 0 0,0 0 2 0 0,0 0 11 0 0,0 0 4 0 0,0 0-13 0 0,7-22 34 0 0,-1-15-978 0 0,-5 24-1993 0 0,-1 1-3806 0 0,0 8-4976 0 0</inkml:trace>
  <inkml:trace contextRef="#ctx0" brushRef="#br0" timeOffset="-142910.696">4470 4204 7442 0 0,'0'0'1465'0'0,"0"0"-347"0"0,0 0-23 0 0,0 0 322 0 0,0 0 241 0 0,0 0-79 0 0,0 0-316 0 0,0 0-313 0 0,0 0-200 0 0,0 0-64 0 0,0 0 31 0 0,0 0 7 0 0,5 2-11 0 0,124-6 3544 0 0,-40-5-3823 0 0,19 10-934 0 0,-80 11-1067 0 0,-12 1-6859 0 0,-12-9-3092 0 0</inkml:trace>
  <inkml:trace contextRef="#ctx0" brushRef="#br0" timeOffset="-142541.884">5182 4226 32 0 0,'0'0'1736'0'0,"0"0"341"0"0,0 0 438 0 0,0 0 200 0 0,0 0-201 0 0,0 0-459 0 0,0 0-456 0 0,0 0-342 0 0,0 0-237 0 0,0 0-140 0 0,0 0-119 0 0,0 0-100 0 0,0 0-57 0 0,-13 28-60 0 0,-41 86-61 0 0,22-28 617 0 0,31-81-1055 0 0,0 0 0 0 0,0 0-1 0 0,0 1 1 0 0,0-1 0 0 0,1 0 0 0 0,0 0 0 0 0,0 1 0 0 0,0-1 0 0 0,1 0-1 0 0,0 0 1 0 0,0 0 0 0 0,0 0 0 0 0,1 0 0 0 0,-1 0 0 0 0,1 0 0 0 0,0 0 0 0 0,1 0-1 0 0,-1-1 1 0 0,1 1 0 0 0,0-1 0 0 0,0 1 0 0 0,0-1 0 0 0,1 0 0 0 0,0-1-1 0 0,-1 1 1 0 0,1-1 0 0 0,0 1 0 0 0,4 1-45 0 0,-1-1 97 0 0,1-1-1 0 0,-1 0 0 0 0,1 0 1 0 0,0-1-1 0 0,0 0 1 0 0,0 0-1 0 0,0-1 1 0 0,0 0-1 0 0,0 0 1 0 0,0-1-1 0 0,0 0 0 0 0,0-1 1 0 0,1 1-1 0 0,-1-1 1 0 0,0-1-1 0 0,0 0 1 0 0,-1 0-1 0 0,1-1 1 0 0,0 1-1 0 0,-1-2 1 0 0,1 1-1 0 0,-1-1 0 0 0,0 0 1 0 0,0-1-1 0 0,0 1 1 0 0,-1-1-1 0 0,0-1 1 0 0,2-1-97 0 0,0 1 63 0 0,-1 0 0 0 0,0 0 0 0 0,0 0 0 0 0,-1-1 0 0 0,1 0 0 0 0,-1 0 0 0 0,-1-1 0 0 0,1 1 0 0 0,-2-1 0 0 0,1-1 0 0 0,-1 1 0 0 0,0-1 0 0 0,0 1 0 0 0,-1-1 0 0 0,-1 0 0 0 0,1 0 1 0 0,-1-1-1 0 0,-1-2-63 0 0,0 8 6 0 0,0 0 1 0 0,-1 0-1 0 0,0 0 1 0 0,0 0-1 0 0,0 0 1 0 0,-1 0 0 0 0,1 0-1 0 0,-1 0 1 0 0,0 0-1 0 0,0 0 1 0 0,0 0-1 0 0,-1 0 1 0 0,1 1 0 0 0,-1-1-1 0 0,0 1 1 0 0,0-1-1 0 0,0 1 1 0 0,-1 0-1 0 0,1-1 1 0 0,-1 1 0 0 0,0 0-1 0 0,1 1 1 0 0,-1-1-1 0 0,-1 0 1 0 0,1 1-1 0 0,0 0 1 0 0,0 0 0 0 0,-4-2-7 0 0,-2 0-110 0 0,-1 0 1 0 0,0 1 0 0 0,0 0 0 0 0,-1 0 0 0 0,1 1 0 0 0,-1 0-1 0 0,1 1 1 0 0,-1 0 0 0 0,1 1 0 0 0,-1 0 0 0 0,-3 1 109 0 0,-1-1-458 0 0,-26 13-3616 0 0,30-8 47 0 0,1-1-7745 0 0</inkml:trace>
  <inkml:trace contextRef="#ctx0" brushRef="#br0" timeOffset="-127188.58">9287 4190 0 0 0,'0'0'253'0'0,"0"0"254"0"0,0 0 117 0 0,0 0 123 0 0,0 0 104 0 0,0 0 32 0 0,0 0-42 0 0,0 0-86 0 0,0 0-89 0 0,13 0 673 0 0,-9 0 2835 0 0,-4 0-3587 0 0,0 0 39 0 0,0 0 57 0 0,0 0 29 0 0,0 0-9 0 0,0 0-20 0 0,0 0-15 0 0,0 0-20 0 0,0 0 2 0 0,0 0-11 0 0,0 0 3 0 0,0 0-5 0 0,0 0 1 0 0,0 0-12 0 0,-7-15 1029 0 0,1 12-1574 0 0,1 0 0 0 0,0 0 0 0 0,-1 1 0 0 0,1-1 0 0 0,-1 1 0 0 0,0 1-1 0 0,0-1 1 0 0,1 1 0 0 0,-1 0 0 0 0,0 0 0 0 0,0 1 0 0 0,0 0 0 0 0,0 0 0 0 0,0 0 0 0 0,0 1 0 0 0,0 0 0 0 0,0 0 0 0 0,0 0 0 0 0,0 1 0 0 0,0 0 0 0 0,1 0 0 0 0,-1 0 0 0 0,1 1 0 0 0,0 0 0 0 0,-1 0 0 0 0,1 0 0 0 0,-3 3-81 0 0,-3 1 30 0 0,0-1 0 0 0,0 2 1 0 0,1-1-1 0 0,0 1 1 0 0,1 1-1 0 0,0 0 1 0 0,0 0-1 0 0,1 0 0 0 0,0 1 1 0 0,1 1-1 0 0,0-1 1 0 0,0 1-1 0 0,1 1 1 0 0,1-1-1 0 0,0 1 0 0 0,1 0 1 0 0,0 0-1 0 0,0 0 1 0 0,1 0-1 0 0,1 1 1 0 0,0-1-1 0 0,1 5-30 0 0,0-12 14 0 0,0 0-1 0 0,0 1 1 0 0,1-1 0 0 0,0 1-1 0 0,0-1 1 0 0,0 1 0 0 0,1-1-1 0 0,0 1 1 0 0,0-1 0 0 0,0 0-1 0 0,1 1 1 0 0,-1-1-1 0 0,1 0 1 0 0,1 0 0 0 0,-1 0-1 0 0,1 0 1 0 0,0 0 0 0 0,0-1-1 0 0,0 1 1 0 0,0-1 0 0 0,1 0-1 0 0,0 0 1 0 0,0 0 0 0 0,0-1-1 0 0,0 1 1 0 0,1-1 0 0 0,-1 0-1 0 0,1 0 1 0 0,0 0 0 0 0,3 1-15 0 0,0-2 46 0 0,0 0-1 0 0,0 0 1 0 0,0-1-1 0 0,0 0 1 0 0,0 0-1 0 0,1-1 0 0 0,-1 0 1 0 0,0 0-1 0 0,0-1 1 0 0,1 0-1 0 0,-1 0 1 0 0,0-1-1 0 0,0 0 0 0 0,-1-1 1 0 0,1 0-1 0 0,0 0 1 0 0,-1 0-1 0 0,1-1 1 0 0,-1 0-1 0 0,0-1 0 0 0,-1 0 1 0 0,6-4-45 0 0,-1 0 71 0 0,0-1 0 0 0,0-1 1 0 0,-1 0-1 0 0,0-1 0 0 0,-1 0 1 0 0,-1 0-1 0 0,0-1 0 0 0,0 0 1 0 0,-1 0-1 0 0,-1-1 0 0 0,5-13-71 0 0,23-92 231 0 0,-28 138 1095 0 0,-6-3-1281 0 0,-2-4-23 0 0,0 1 0 0 0,2 0 1 0 0,-1 0-1 0 0,2-1 0 0 0,0 1 1 0 0,0 0-1 0 0,1-1 0 0 0,1 1 1 0 0,0-1-1 0 0,0 1 0 0 0,2-1 1 0 0,-1 0-1 0 0,1-1 0 0 0,1 1 1 0 0,0-1-1 0 0,1 0 0 0 0,0-1 1 0 0,1 1-1 0 0,8 8-22 0 0,-12-16 12 0 0,1-1 1 0 0,-1 0-1 0 0,1 0 0 0 0,-1 0 0 0 0,1 0 1 0 0,0-1-1 0 0,-1 0 0 0 0,1 0 1 0 0,0 0-1 0 0,0-1 0 0 0,0 1 0 0 0,0-1 1 0 0,0 0-1 0 0,-1 0 0 0 0,1-1 1 0 0,0 0-1 0 0,0 0 0 0 0,0 0 0 0 0,0 0 1 0 0,-1-1-1 0 0,1 1 0 0 0,-1-1 1 0 0,1-1-1 0 0,-1 1 0 0 0,1-1-12 0 0,96-77 129 0 0,-94 72-776 0 0,16-17 1061 0 0,-7 17-9163 0 0,-14 8-3480 0 0</inkml:trace>
  <inkml:trace contextRef="#ctx0" brushRef="#br0" timeOffset="-125154.334">239 5309 1592 0 0,'0'0'1298'0'0,"0"0"-16"0"0,0 0 62 0 0,0 0 160 0 0,0 0 175 0 0,0 0-46 0 0,0 0-46 0 0,0 0-158 0 0,0 0-234 0 0,0 0-151 0 0,0 0-127 0 0,-4-5-76 0 0,-15-15-27 0 0,11-1 2557 0 0,15-7-2427 0 0,1 17-832 0 0,0 1-1 0 0,2 0 1 0 0,-1 0 0 0 0,1 1-1 0 0,0 0 1 0 0,1 1 0 0 0,0 0-1 0 0,0 1 1 0 0,1 0 0 0 0,0 1-1 0 0,0 0 1 0 0,1 1-1 0 0,-1 0 1 0 0,7 0-112 0 0,-14 4 41 0 0,0 1 0 0 0,0 0 0 0 0,0 0 0 0 0,0 0 1 0 0,0 1-1 0 0,0 0 0 0 0,0 0 0 0 0,0 0 0 0 0,0 0 0 0 0,0 1 0 0 0,0 0 0 0 0,0 0 0 0 0,-1 0 0 0 0,1 1 0 0 0,-1 0 0 0 0,0-1 1 0 0,0 2-1 0 0,0-1 0 0 0,0 0 0 0 0,0 1 0 0 0,-1-1 0 0 0,1 1 0 0 0,-1 0 0 0 0,0 1 0 0 0,0-1 0 0 0,-1 0 0 0 0,1 1 0 0 0,-1-1 1 0 0,0 1-1 0 0,0 0 0 0 0,0 0 0 0 0,-1 0 0 0 0,0 0 0 0 0,0 0 0 0 0,0 0 0 0 0,0 2-41 0 0,5 177 911 0 0,-9-133-814 0 0,-3-1-1 0 0,-2 0 1 0 0,-2 0 0 0 0,-14 41-97 0 0,9-31 56 0 0,-7 0 2 0 0,22-60-20 0 0,0 0 0 0 0,0 0-7 0 0,0 0-7 0 0,0 0 19 0 0,0 0 11 0 0,0 0 26 0 0,10-38 266 0 0,23-35-330 0 0,3 2-1 0 0,3 2 1 0 0,3 2 0 0 0,3 1 0 0 0,21-20-16 0 0,-51 66 2 0 0,1 0 1 0 0,0 2 0 0 0,2 0 0 0 0,0 0 0 0 0,1 2 0 0 0,1 0-3 0 0,-20 16-2 0 0,1 0 0 0 0,0 0 0 0 0,0-1-1 0 0,0 1 1 0 0,-1 0 0 0 0,1 0 0 0 0,0 0 0 0 0,0 0 0 0 0,0 0 0 0 0,-1 0 0 0 0,1 0 0 0 0,0 0-1 0 0,0 0 1 0 0,0 0 0 0 0,0 0 0 0 0,-1 1 0 0 0,1-1 0 0 0,0 0 0 0 0,0 0 0 0 0,-1 1-1 0 0,1-1 1 0 0,0 1 0 0 0,-1-1 0 0 0,1 1 0 0 0,0-1 0 0 0,-1 1 0 0 0,1-1 0 0 0,-1 1 0 0 0,1-1-1 0 0,0 1 1 0 0,-1 0 0 0 0,0-1 0 0 0,1 1 0 0 0,-1 0 0 0 0,1 0 0 0 0,-1-1 0 0 0,0 1 0 0 0,1 0-1 0 0,-1 0 1 0 0,0-1 0 0 0,0 1 0 0 0,0 0 0 0 0,0 0 0 0 0,0 0 0 0 0,0-1 0 0 0,0 1 0 0 0,0 0 2 0 0,9 46 81 0 0,-9-46-80 0 0,8 63 86 0 0,-2-28-15 0 0,-2-1-1 0 0,-1 1 0 0 0,-1 0 0 0 0,-3 0 0 0 0,-1 0 0 0 0,-3 12-71 0 0,-42 92 194 0 0,43-119-190 0 0,4-20-12 0 0,0-1-10 0 0,0 0-7 0 0,0 0 16 0 0,0 0 7 0 0,0 0-19 0 0,26-23 6 0 0,124-164 138 0 0,-111 139-151 0 0,-15 16 23 0 0,1 1 0 0 0,1 2 1 0 0,2 1-1 0 0,0 1 1 0 0,2 1-1 0 0,1 1 5 0 0,-29 25-1 0 0,-1 0 1 0 0,1 0-1 0 0,-1 0 1 0 0,1 0-1 0 0,-1 0 0 0 0,1 0 1 0 0,-1 1-1 0 0,1-1 1 0 0,-1 0-1 0 0,0 1 0 0 0,1-1 1 0 0,-1 1-1 0 0,1 0 1 0 0,-1-1-1 0 0,0 1 1 0 0,0 0-1 0 0,1 0 0 0 0,-1 0 1 0 0,0 0-1 0 0,0 0 1 0 0,0 0-1 0 0,0 0 0 0 0,0 0 1 0 0,0 0-1 0 0,0 0 1 0 0,0 0-1 0 0,-1 1 0 0 0,1-1 1 0 0,0 0-1 0 0,-1 1 1 0 0,1-1-1 0 0,-1 1 0 0 0,1-1 1 0 0,-1 0-1 0 0,0 1 1 0 0,0-1-1 0 0,0 1 0 0 0,1-1 1 0 0,-1 1-1 0 0,-1-1 1 0 0,1 1-1 0 0,0-1 0 0 0,0 1 1 0 0,1 5 11 0 0,4 14 58 0 0,-2 0 0 0 0,0 1 0 0 0,-2-1 0 0 0,0 1 0 0 0,-2-1 0 0 0,0 1 0 0 0,-3 11-69 0 0,-18 287 623 0 0,22-319-618 0 0,0-1 5 0 0,0 0-4 0 0,0 0-28 0 0,0 0-5 0 0,0 0-17 0 0,0 0-51 0 0,0 0-11 0 0,0 0-66 0 0,0 0-70 0 0,0 0-70 0 0,13 0-3271 0 0,-6 0-2613 0 0,-3 0-5994 0 0</inkml:trace>
  <inkml:trace contextRef="#ctx0" brushRef="#br0" timeOffset="-123904.682">1898 5449 0 0 0,'0'0'990'0'0,"0"0"406"0"0,0 0 109 0 0,0 0-2 0 0,0 0-64 0 0,0 0-42 0 0,0 0-1 0 0,0 0-37 0 0,0 0-57 0 0,0 0-87 0 0,0 0-146 0 0,1-7-109 0 0,2-31 711 0 0,-5 35-1453 0 0,0 0 0 0 0,0 1 0 0 0,-1-1-1 0 0,1 1 1 0 0,-1 0 0 0 0,1-1-1 0 0,-1 1 1 0 0,0 0 0 0 0,1 1 0 0 0,-1-1-1 0 0,0 0 1 0 0,0 1 0 0 0,-1 0 0 0 0,1-1-1 0 0,0 1 1 0 0,0 0 0 0 0,-1 1-1 0 0,1-1 1 0 0,0 1 0 0 0,-1-1 0 0 0,1 1-1 0 0,0 0 1 0 0,-1 0 0 0 0,1 1-1 0 0,-1-1 1 0 0,1 1 0 0 0,-1-1-218 0 0,-4 2 77 0 0,0 0 1 0 0,0 1-1 0 0,-1 0 0 0 0,2 0 1 0 0,-1 0-1 0 0,0 1 0 0 0,1 0 1 0 0,-1 1-1 0 0,1 0 0 0 0,1 0 1 0 0,-1 0-1 0 0,1 1 1 0 0,-3 2-78 0 0,-11 9 153 0 0,8-8-109 0 0,1 1 1 0 0,0 1-1 0 0,1 0 0 0 0,0 1 1 0 0,1 0-1 0 0,0 0 1 0 0,1 0-1 0 0,1 2 1 0 0,0-1-1 0 0,0 0 0 0 0,1 1 1 0 0,1 1-1 0 0,0-1 1 0 0,1 0-1 0 0,1 1 0 0 0,0 0 1 0 0,1 0-1 0 0,1 0 1 0 0,0 0-1 0 0,1 14-44 0 0,1-25 21 0 0,0 0 0 0 0,0 0 0 0 0,0 0 0 0 0,1-1 0 0 0,-1 1 0 0 0,1 0 0 0 0,0-1 0 0 0,0 1 0 0 0,0-1 0 0 0,0 1 1 0 0,1-1-1 0 0,-1 0 0 0 0,1 0 0 0 0,0 0 0 0 0,0-1 0 0 0,0 1 0 0 0,0-1 0 0 0,0 1 0 0 0,1-1 0 0 0,-1 0 0 0 0,1 0 0 0 0,0-1 0 0 0,-1 1 0 0 0,1-1 0 0 0,0 1 0 0 0,0-1 0 0 0,0 0 0 0 0,0-1 0 0 0,0 1 0 0 0,0-1 0 0 0,0 0 0 0 0,0 0 0 0 0,0 0 0 0 0,0 0 1 0 0,0-1-1 0 0,0 1 0 0 0,0-1 0 0 0,0 0 0 0 0,-1-1 0 0 0,1 1 0 0 0,0 0 0 0 0,0-1 0 0 0,-1 0 0 0 0,1 0 0 0 0,-1 0-21 0 0,21-15 119 0 0,-2-1 1 0 0,0-1-1 0 0,-1-1 1 0 0,-2 0-1 0 0,0-2 1 0 0,0 0-1 0 0,-2-1 1 0 0,-1-1-1 0 0,-1-1 1 0 0,0-3-120 0 0,4-3 48 0 0,27-47 127 0 0,-45 75-163 0 0,-1 3-26 0 0,0 0-12 0 0,0 0 4 0 0,4 18-63 0 0,13 66 152 0 0,-13-68-26 0 0,1 0 1 0 0,0 0-1 0 0,1-1 1 0 0,1 0-1 0 0,0 0 1 0 0,1 0-1 0 0,1-1 1 0 0,0-1-1 0 0,1 1 1 0 0,1-1 0 0 0,-1-1-1 0 0,2 0 1 0 0,10 8-42 0 0,31 3 73 0 0,-53-23-129 0 0,0 0-44 0 0,0 0-39 0 0,19-6-6998 0 0,-13 4 458 0 0,0-1-5224 0 0</inkml:trace>
  <inkml:trace contextRef="#ctx0" brushRef="#br0" timeOffset="-123048.143">2776 5427 0 0 0,'0'0'365'0'0,"0"0"432"0"0,0 0 72 0 0,0 0-38 0 0,0 0 1 0 0,0 0-41 0 0,0 0-30 0 0,0 0-19 0 0,0 0-23 0 0,0 0 9 0 0,1-8 41 0 0,2-32 1703 0 0,-33 13 9486 0 0,-36 5-7636 0 0,57 22-4235 0 0,1 0-1 0 0,-1 0 0 0 0,1 1 1 0 0,-1 0-1 0 0,1 1 0 0 0,0 0 1 0 0,0 0-1 0 0,0 0 0 0 0,0 1 1 0 0,0 0-1 0 0,-6 4-86 0 0,5-2 38 0 0,-73 57 283 0 0,80-59-318 0 0,1 1 1 0 0,0-1-1 0 0,0 1 1 0 0,0 0-1 0 0,1-1 1 0 0,-1 1-1 0 0,1 0 0 0 0,0-1 1 0 0,0 1-1 0 0,0 0 1 0 0,0 0-1 0 0,1-1 1 0 0,-1 1-1 0 0,1 0 1 0 0,0-1-1 0 0,0 1 1 0 0,1-1-1 0 0,-1 1 1 0 0,1-1-1 0 0,-1 0 1 0 0,1 0-1 0 0,0 1 0 0 0,0-1 1 0 0,1 0-1 0 0,-1-1 1 0 0,0 1-1 0 0,1 0 1 0 0,0-1-1 0 0,0 1 1 0 0,0-1-1 0 0,0 0 1 0 0,0 0-1 0 0,0 0 1 0 0,0 0-1 0 0,1-1 1 0 0,-1 1-1 0 0,1-1 0 0 0,-1 0 1 0 0,1 0-1 0 0,0 0-3 0 0,124 69 110 0 0,-126-68-92 0 0,0 1 0 0 0,0-1 0 0 0,0 1 0 0 0,0 0 0 0 0,0 0 0 0 0,-1-1 0 0 0,1 1 0 0 0,-1 1 0 0 0,0-1 0 0 0,0 0 0 0 0,0 0 0 0 0,0 0 0 0 0,0 1 0 0 0,-1-1 0 0 0,0 0 0 0 0,1 0 0 0 0,-1 1 0 0 0,0-1 0 0 0,-1 0 0 0 0,1 1 0 0 0,-1-1 0 0 0,1 0 0 0 0,-1 1 0 0 0,0-1 0 0 0,0 0 0 0 0,0 0 0 0 0,-1 0 0 0 0,1 0 0 0 0,-1 0 0 0 0,1 0 0 0 0,-1 0 0 0 0,-1 1-18 0 0,-6 5 39 0 0,0 0 0 0 0,0-1 0 0 0,-1 0 0 0 0,0 0 0 0 0,0-1 0 0 0,-1 0 0 0 0,0-1 0 0 0,0 0 0 0 0,0-1 0 0 0,-1 0 0 0 0,-8 2-39 0 0,-100 15 46 0 0,72-22-652 0 0,56-11-901 0 0,30-2-388 0 0,9-4-5264 0 0,-33 10-2972 0 0</inkml:trace>
  <inkml:trace contextRef="#ctx0" brushRef="#br0" timeOffset="-122569.925">3314 5397 7922 0 0,'0'0'2771'0'0,"0"0"-1100"0"0,0 0-187 0 0,0 0 234 0 0,0 0 77 0 0,0 0-117 0 0,0 0-278 0 0,0 0-268 0 0,0 0-198 0 0,0 0-138 0 0,0 0-135 0 0,0 0-108 0 0,-6-8-75 0 0,-21-27-60 0 0,25 34-382 0 0,1 0 1 0 0,-1 0 0 0 0,0 0-1 0 0,1 0 1 0 0,-1 0 0 0 0,0 1-1 0 0,0-1 1 0 0,0 0 0 0 0,1 1-1 0 0,-1 0 1 0 0,0-1 0 0 0,0 1-1 0 0,0 0 1 0 0,0 0 0 0 0,0 0-1 0 0,0 0 1 0 0,0 0 0 0 0,0 0-1 0 0,0 1 1 0 0,1-1 0 0 0,-1 1-1 0 0,0-1 1 0 0,0 1 0 0 0,0 0-1 0 0,1 0 1 0 0,-1 0 0 0 0,0-1-1 0 0,-1 2-36 0 0,-6 2 159 0 0,-3 1-52 0 0,1-1-1 0 0,1 1 0 0 0,-1 1 0 0 0,1 0 1 0 0,0 1-1 0 0,0 0 0 0 0,1 0 0 0 0,0 1 1 0 0,-7 7-107 0 0,15-12 3 0 0,-1 0 1 0 0,1 0-1 0 0,0 0 1 0 0,0 0 0 0 0,0 0-1 0 0,1 0 1 0 0,-1 0 0 0 0,1 1-1 0 0,-1-1 1 0 0,1 0 0 0 0,0 0-1 0 0,1 1 1 0 0,-1-1-1 0 0,0 0 1 0 0,1 0 0 0 0,0 0-1 0 0,0 1 1 0 0,0-1 0 0 0,0 0-1 0 0,0 0 1 0 0,0 0 0 0 0,1-1-1 0 0,0 1 1 0 0,-1 0-1 0 0,1 0 1 0 0,0-1 0 0 0,0 1-1 0 0,1-1 1 0 0,-1 0 0 0 0,0 1-1 0 0,1-1 1 0 0,-1 0 0 0 0,3 0-4 0 0,29 23 11 0 0,-26-21 8 0 0,-1 0 0 0 0,0 1 0 0 0,0-1 0 0 0,0 1 0 0 0,0 1 0 0 0,-1-1 0 0 0,0 1 0 0 0,0 0 0 0 0,0 1 1 0 0,-1-1-1 0 0,0 1 0 0 0,0 0 0 0 0,0 0 0 0 0,-1 1 0 0 0,-1-1 0 0 0,1 1 0 0 0,-1 0 0 0 0,0 0 0 0 0,-1 0 0 0 0,0 1 0 0 0,0-1 0 0 0,-1 2-19 0 0,-1-4 43 0 0,0-1 1 0 0,0 1-1 0 0,-1-1 0 0 0,0 0 0 0 0,0 1 0 0 0,-1-1 0 0 0,0 0 0 0 0,0 0 0 0 0,0 0 1 0 0,0 0-1 0 0,-1 0 0 0 0,1 0 0 0 0,-1-1 0 0 0,0 1 0 0 0,-1-1 0 0 0,1 0 0 0 0,-1 0 0 0 0,-4 3-42 0 0,-2 5 41 0 0,-2 0 0 0 0,0-1 0 0 0,0-1 0 0 0,-1 0 0 0 0,0 0 0 0 0,-1-2 0 0 0,0 1 0 0 0,0-2 0 0 0,-1 0 0 0 0,0 0 0 0 0,0-2 0 0 0,0 0 0 0 0,-1-1 0 0 0,0 0 0 0 0,0-1 0 0 0,0-1 0 0 0,-12 0-42 0 0,25-2-25 0 0,1 0-1 0 0,-1-1 0 0 0,1 1 1 0 0,0-1-1 0 0,-1 0 1 0 0,1 0-1 0 0,0 0 0 0 0,-1 0 1 0 0,1 0-1 0 0,0-1 1 0 0,0 1-1 0 0,0-1 0 0 0,0 1 1 0 0,0-1-1 0 0,0 0 0 0 0,1 1 1 0 0,-1-1-1 0 0,0 0 1 0 0,1 0-1 0 0,0 0 0 0 0,-1-1 1 0 0,1 1-1 0 0,0 0 1 0 0,0 0-1 0 0,0-1 0 0 0,0 1 1 0 0,1-1-1 0 0,-1 1 0 0 0,1 0 1 0 0,-1-1-1 0 0,1-2 26 0 0,15-46-5535 0 0,-10 43 119 0 0,-2 1-6568 0 0</inkml:trace>
  <inkml:trace contextRef="#ctx0" brushRef="#br0" timeOffset="-92869.926">4026 5360 1208 0 0,'0'0'1565'0'0,"0"0"59"0"0,0 0 207 0 0,0 0 164 0 0,0 0 63 0 0,0 0-100 0 0,0 0-231 0 0,0 0-236 0 0,0 0-242 0 0,0 0-201 0 0,0 0-154 0 0,-2-6-121 0 0,1 4-799 0 0,0-1 222 0 0,-1 0 0 0 0,1-1 0 0 0,0 1 0 0 0,0 0 0 0 0,0-1 0 0 0,0 1 0 0 0,1-1 0 0 0,0 1-1 0 0,-1-1 1 0 0,1 1 0 0 0,0-1 0 0 0,1 1 0 0 0,-1-1 0 0 0,1 1 0 0 0,-1-1 0 0 0,1 1-1 0 0,0 0 1 0 0,0-1 0 0 0,1 1 0 0 0,-1 0 0 0 0,1-2-196 0 0,16-25 1448 0 0,-8 19-1097 0 0,-8 7-307 0 0,0 1-1 0 0,1 0 1 0 0,-1 0 0 0 0,1 0-1 0 0,-1 0 1 0 0,1 1 0 0 0,0-1-1 0 0,0 1 1 0 0,0-1 0 0 0,1 1-1 0 0,-1 0 1 0 0,0 0 0 0 0,1 0-1 0 0,-1 1 1 0 0,1 0 0 0 0,0-1-1 0 0,-1 1 1 0 0,1 0 0 0 0,3 0-44 0 0,-2 1 12 0 0,-1-1 1 0 0,0 1 0 0 0,1 0-1 0 0,-1 0 1 0 0,1 1 0 0 0,-1 0 0 0 0,0-1-1 0 0,1 1 1 0 0,-1 1 0 0 0,0-1-1 0 0,0 1 1 0 0,0-1 0 0 0,0 1 0 0 0,0 0-1 0 0,0 1 1 0 0,0-1 0 0 0,2 3-13 0 0,0 0 31 0 0,1 1 0 0 0,-1 0 0 0 0,0 1 0 0 0,0-1 0 0 0,0 1 0 0 0,-1 0 0 0 0,0 1 0 0 0,-1-1 0 0 0,0 1 0 0 0,0 0 0 0 0,0 0 0 0 0,-1 1 0 0 0,-1-1 0 0 0,1 0 0 0 0,0 6-31 0 0,0 29 61 0 0,-2-1 1 0 0,-2 1-1 0 0,-2-1 0 0 0,-1 0 1 0 0,-2 1-1 0 0,-2-2 0 0 0,-2 1 1 0 0,-2-2-1 0 0,-2 1 1 0 0,-1-1-1 0 0,-2-1 0 0 0,-9 14-61 0 0,25-52-9 0 0,-11 24 79 0 0,10-33 244 0 0,17-34-287 0 0,0 0 1 0 0,3 2-1 0 0,2 0 1 0 0,1 1-1 0 0,2 0 1 0 0,1 2-1 0 0,9-7-27 0 0,-5 5-2 0 0,3 1-1 0 0,1 1 1 0 0,2 2 0 0 0,34-28 2 0 0,-65 60-2 0 0,-1 0 0 0 0,1 0 0 0 0,0 1 1 0 0,0-1-1 0 0,0 1 0 0 0,0 0 0 0 0,0 0 0 0 0,0 0 1 0 0,1 0-1 0 0,-1 0 0 0 0,0 1 0 0 0,1 0 0 0 0,0-1 1 0 0,-1 1-1 0 0,1 0 0 0 0,0 1 0 0 0,0-1 0 0 0,-1 1 1 0 0,1 0-1 0 0,0 0 0 0 0,0 0 0 0 0,-1 0 0 0 0,1 0 1 0 0,0 1-1 0 0,0 0 0 0 0,-1 0 0 0 0,1 0 0 0 0,0 0 1 0 0,-1 0-1 0 0,1 1 0 0 0,-1 0 0 0 0,2 1 2 0 0,3 3 10 0 0,0 0 1 0 0,-1 1-1 0 0,0 0 0 0 0,-1 0 0 0 0,1 1 0 0 0,-1 0 0 0 0,-1 0 0 0 0,1 0 0 0 0,-1 0 0 0 0,-1 1 1 0 0,0 0-1 0 0,0 0 0 0 0,-1 1 0 0 0,0-1 0 0 0,0 1 0 0 0,-1-1 0 0 0,0 1 0 0 0,-1 0 0 0 0,0 2-10 0 0,-11 99 143 0 0,-53 112-83 0 0,59-195-84 0 0,11-37-9 0 0,96-212 85 0 0,-73 172-66 0 0,2 1 1 0 0,3 2-1 0 0,1 1 1 0 0,3 2-1 0 0,1 2 0 0 0,11-7 14 0 0,-44 42-3 0 0,0 0-1 0 0,0 1 1 0 0,1-1-1 0 0,0 1 1 0 0,0 1-1 0 0,0 0 1 0 0,0 0-1 0 0,1 1 1 0 0,-1 0 0 0 0,1 0-1 0 0,0 1 1 0 0,0 0-1 0 0,4 0 4 0 0,13 61 81 0 0,-24-39-23 0 0,-1-1-1 0 0,-1 0 0 0 0,0 1 1 0 0,-1-1-1 0 0,-2 0 0 0 0,0 0 1 0 0,-1 0-1 0 0,0 0 1 0 0,-2 0-1 0 0,-1 2-57 0 0,-67 222 599 0 0,64-162-417 0 0,10-81-172 0 0,0 0-17 0 0,0 0-1 0 0,0 0 24 0 0,0 0 0 0 0,2-3-1140 0 0,-2 3-3018 0 0,1-1-3963 0 0,2 1-4720 0 0</inkml:trace>
  <inkml:trace contextRef="#ctx0" brushRef="#br0" timeOffset="-89720.072">6230 5456 7466 0 0,'0'0'1581'0'0,"0"0"-272"0"0,0 0-193 0 0,0 0 80 0 0,0 0 159 0 0,0 0 17 0 0,0 0-166 0 0,0 0-238 0 0,-31 15-214 0 0,-95 50-186 0 0,65-20 124 0 0,53-34-549 0 0,-11 13 88 0 0,1 0 1 0 0,1 1-1 0 0,2 1 0 0 0,0 1 1 0 0,2 0-1 0 0,1 0 1 0 0,-8 28-232 0 0,15 26 544 0 0,7-80-481 0 0,0 1 1 0 0,0 0-1 0 0,1-1 0 0 0,-1 0 1 0 0,1 1-1 0 0,-1-1 0 0 0,1 0 0 0 0,-1 0 1 0 0,1-1-1 0 0,0 1 0 0 0,-1 0 1 0 0,1-1-1 0 0,0 0 0 0 0,0 0 1 0 0,-1 1-1 0 0,1-2 0 0 0,0 1 0 0 0,0 0 1 0 0,-1 0-1 0 0,1-1 0 0 0,2 0-63 0 0,-2 0 90 0 0,11-3 60 0 0,0-1 0 0 0,0-1 0 0 0,-1 0 0 0 0,0-1 1 0 0,0 0-1 0 0,0-1 0 0 0,-1 0 0 0 0,0-1 0 0 0,-1-1 0 0 0,0 0 0 0 0,0 0 0 0 0,-1-1 1 0 0,2-3-151 0 0,-3 5 52 0 0,196-216 375 0 0,-205 226-431 0 0,0-1-1 0 0,0 1 1 0 0,0-1 0 0 0,0 1-1 0 0,0-1 1 0 0,0 1-1 0 0,0 0 1 0 0,0-1-1 0 0,0 1 1 0 0,0-1 0 0 0,1 1-1 0 0,-1-1 1 0 0,0 1-1 0 0,0-1 1 0 0,1 0 0 0 0,-1 1-1 0 0,0-1 1 0 0,0 1-1 0 0,1-1 1 0 0,-1 1 0 0 0,0-1-1 0 0,1 0 1 0 0,-1 1-1 0 0,1-1 1 0 0,-1 0-1 0 0,1 1 1 0 0,-1-1 0 0 0,1 0-1 0 0,-1 0 1 0 0,1 1-1 0 0,-1-1 1 0 0,1 0 0 0 0,-1 0-1 0 0,1 0 1 0 0,-1 0-1 0 0,1 0 1 0 0,-1 0 0 0 0,1 0-1 0 0,-1 0 1 0 0,1 0-1 0 0,-1 0 1 0 0,1 0-1 0 0,-1 0 1 0 0,1 0 0 0 0,-1 0-1 0 0,1 0 1 0 0,-1 0-1 0 0,1-1 1 0 0,-1 1 0 0 0,1 0-1 0 0,-1 0 1 0 0,1-1-1 0 0,-1 1 1 0 0,1 0 0 0 0,-1-1-1 0 0,0 1 1 0 0,1 0-1 0 0,-1-1 1 0 0,1 1-1 0 0,-1 0 1 0 0,0-1 0 0 0,0 1-1 0 0,1-1 1 0 0,-1 1-1 0 0,0-1 1 0 0,0 1 0 0 0,1-1-1 0 0,-1 1 1 0 0,0-1 4 0 0,1 4 9 0 0,14 101 75 0 0,-15-94-85 0 0,0 1 1 0 0,0 0 0 0 0,1-1-1 0 0,1 1 1 0 0,0-1 0 0 0,0 0-1 0 0,1 1 1 0 0,0-1 0 0 0,1 0-1 0 0,0 0 1 0 0,0-1-1 0 0,1 1 1 0 0,3 3 0 0 0,-4-9 6 0 0,0 1 0 0 0,0-1-1 0 0,1 0 1 0 0,-1-1 0 0 0,1 1 0 0 0,0-1 0 0 0,0 0-1 0 0,0 0 1 0 0,1 0 0 0 0,-1-1 0 0 0,1 0-1 0 0,-1 0 1 0 0,1 0 0 0 0,0-1 0 0 0,-1 0 0 0 0,1 0-1 0 0,0 0 1 0 0,0-1 0 0 0,0 0 0 0 0,0 0-1 0 0,0 0 1 0 0,-1-1 0 0 0,1 0 0 0 0,0 0 0 0 0,0 0-1 0 0,0-1 1 0 0,-1 0 0 0 0,1 0 0 0 0,-1 0-1 0 0,1-1-5 0 0,26-19 69 0 0,-1 0 0 0 0,-2-2-1 0 0,0-1 1 0 0,-1-1-1 0 0,-2-2 1 0 0,-1 0-1 0 0,-1-2 1 0 0,-1-1-1 0 0,-2 0 1 0 0,-1-2-1 0 0,-2 0 1 0 0,-1-2-1 0 0,-2 1 1 0 0,-1-2-1 0 0,-2 0 1 0 0,-1 0-1 0 0,-2-1 1 0 0,-1-1-1 0 0,1-35-68 0 0,-7 64 17 0 0,0 0 1 0 0,-1 0-1 0 0,0 0 0 0 0,-1 0 1 0 0,0-1-1 0 0,-1 1 0 0 0,0 0 1 0 0,0 0-1 0 0,-1 0 0 0 0,0 0 1 0 0,0 0-1 0 0,-1 0 0 0 0,0 0 1 0 0,-1 1-1 0 0,-2-4-17 0 0,5 12 5 0 0,0-1 0 0 0,0 1 0 0 0,0 0 0 0 0,-1 0 0 0 0,1 0 0 0 0,0 0 0 0 0,0 0 0 0 0,0 0 0 0 0,-1 0 0 0 0,1 0 0 0 0,0 0-1 0 0,0 0 1 0 0,0 1 0 0 0,0-1 0 0 0,-1 0 0 0 0,1 1 0 0 0,0-1 0 0 0,0 1 0 0 0,0-1 0 0 0,0 1 0 0 0,0 0 0 0 0,0 0 0 0 0,0-1 0 0 0,0 1 0 0 0,0 0 0 0 0,1 0 0 0 0,-1 0 0 0 0,0 0-1 0 0,0 0 1 0 0,1 0 0 0 0,-1 0 0 0 0,1 0 0 0 0,-1 0 0 0 0,1 0 0 0 0,-1 0 0 0 0,1 0 0 0 0,-1 1 0 0 0,1-1 0 0 0,0 0 0 0 0,0 0 0 0 0,0 0 0 0 0,0 1 0 0 0,0-1 0 0 0,0 1-5 0 0,0-2 1 0 0,-10 31 7 0 0,1 0 1 0 0,2 1-1 0 0,1 0 1 0 0,2 0-1 0 0,1 0 1 0 0,1 0-1 0 0,2 0 0 0 0,1 1 1 0 0,5 25-9 0 0,77 237 77 0 0,-83-291-85 0 0,1 0-3 0 0,0-1 0 0 0,0 1 1 0 0,0 0-1 0 0,0 0 0 0 0,-1-1 0 0 0,0 1 1 0 0,0 0-1 0 0,0 0 0 0 0,0 0 0 0 0,-1-1 0 0 0,1 1 1 0 0,-1 0-1 0 0,0 0 0 0 0,0-1 0 0 0,0 1 1 0 0,-1-1-1 0 0,1 1 0 0 0,-1-1 0 0 0,0 0 0 0 0,0 1 1 0 0,0-1-1 0 0,0 0 0 0 0,-2 1 11 0 0,3-3-87 0 0,-1 0 0 0 0,1 0 0 0 0,0-1 0 0 0,-1 1 0 0 0,1-1 0 0 0,-1 1 0 0 0,1-1 0 0 0,-1 0 0 0 0,1 1 0 0 0,-1-1 0 0 0,1 0 0 0 0,-1 0 0 0 0,1 0 0 0 0,-1 0 0 0 0,1 0 0 0 0,-1-1 0 0 0,1 1 0 0 0,-1 0 0 0 0,1-1 0 0 0,-1 1 0 0 0,1-1 0 0 0,-1 1 0 0 0,1-1 0 0 0,-1 0 0 0 0,1 1 0 0 0,0-1 0 0 0,0 0 0 0 0,-1 0 0 0 0,1 0 0 0 0,0 0 1 0 0,0 0-1 0 0,0-1 0 0 0,-1 0 87 0 0,-8-13-4534 0 0,2-1-4645 0 0,6 13-1613 0 0</inkml:trace>
  <inkml:trace contextRef="#ctx0" brushRef="#br0" timeOffset="-89478.126">6471 5416 9802 0 0,'0'0'2138'0'0,"0"0"-522"0"0,0 0-301 0 0,0 0-12 0 0,0 0 80 0 0,0 0-3 0 0,0 0-126 0 0,0 0-127 0 0,0 0-92 0 0,0 0-75 0 0,0 0-74 0 0,0 0-94 0 0,38 4-123 0 0,120 12-109 0 0,-41-23 214 0 0,163-46-2123 0 0,-265 52-2790 0 0,-5-3-7797 0 0</inkml:trace>
  <inkml:trace contextRef="#ctx0" brushRef="#br0" timeOffset="-86592.137">825 6413 0 0 0,'0'0'2407'0'0,"0"0"-249"0"0,0 0-24 0 0,0 0-26 0 0,0 0-69 0 0,0 0-138 0 0,0 0-249 0 0,0 0-222 0 0,0 0-186 0 0,0 0-158 0 0,0 0-136 0 0,-23-2-123 0 0,-70-7-87 0 0,89 8-627 0 0,-1 0 1 0 0,0 1-1 0 0,1 0 0 0 0,-1 0 0 0 0,0 0 0 0 0,1 1 0 0 0,-1 0 0 0 0,1 0 0 0 0,-1 0 0 0 0,0 0 0 0 0,1 0 0 0 0,0 1 0 0 0,-1 0 0 0 0,1 0 0 0 0,0 0 0 0 0,0 1 0 0 0,-4 2-112 0 0,-8 5 381 0 0,-2 1-188 0 0,1 0 1 0 0,0 1-1 0 0,1 0 1 0 0,1 1-1 0 0,0 1 1 0 0,0 1-1 0 0,1 0 1 0 0,1 1-1 0 0,1 0 1 0 0,0 1-1 0 0,1 0 1 0 0,1 1-1 0 0,1 0 1 0 0,0 1-1 0 0,1 0 1 0 0,1 0-1 0 0,1 1 1 0 0,-2 14-195 0 0,6-27 19 0 0,1 0 0 0 0,-1 0 0 0 0,1 1 0 0 0,1-1 0 0 0,0 0 0 0 0,0 1 0 0 0,0-1 0 0 0,1 1 0 0 0,0-1 0 0 0,0 0 0 0 0,1 0 0 0 0,0 0 0 0 0,0 0 0 0 0,1 0 0 0 0,0 0 0 0 0,0 0 0 0 0,0-1 0 0 0,1 0 0 0 0,0 1 0 0 0,1-1 1 0 0,-1-1-1 0 0,1 1 0 0 0,0-1 0 0 0,0 1 0 0 0,1-2 0 0 0,-1 1 0 0 0,1-1 0 0 0,0 1 0 0 0,1-1 0 0 0,-1-1 0 0 0,1 0 0 0 0,-1 0 0 0 0,1 0 0 0 0,0 0 0 0 0,0-1 0 0 0,3 0-19 0 0,10 3-76 0 0,-1-1 0 0 0,1 0 1 0 0,-1-2-1 0 0,1 0 0 0 0,0-2 0 0 0,0 0 0 0 0,17-3 76 0 0,14-14-2311 0 0,-24-1-6420 0 0,-20 14-3142 0 0</inkml:trace>
  <inkml:trace contextRef="#ctx0" brushRef="#br0" timeOffset="-86274.815">1156 6597 11610 0 0,'0'0'1666'0'0,"0"0"-286"0"0,0 0-63 0 0,0 0 70 0 0,0 0 5 0 0,0 0-152 0 0,0 0-246 0 0,0 0-242 0 0,0 0-173 0 0,-20 35-140 0 0,-61 107-107 0 0,50-60 114 0 0,29-79-427 0 0,1 1 0 0 0,0-1 0 0 0,0 1 0 0 0,0-1 0 0 0,1 1 0 0 0,-1-1 0 0 0,1 1 0 0 0,0 0 0 0 0,0-1 0 0 0,0 1 0 0 0,0-1-1 0 0,1 1 1 0 0,-1 0 0 0 0,1-1 0 0 0,0 1 0 0 0,0-1 0 0 0,1 0 0 0 0,-1 1 0 0 0,0-1 0 0 0,1 0 0 0 0,0 0 0 0 0,0 1 0 0 0,0-2 0 0 0,0 1-1 0 0,1 0 1 0 0,-1 0 0 0 0,1-1 0 0 0,-1 1 0 0 0,1-1 0 0 0,0 0 0 0 0,0 0 0 0 0,0 0 0 0 0,0 0 0 0 0,0 0 0 0 0,1-1 0 0 0,-1 1 0 0 0,1-1-19 0 0,11 1 94 0 0,0-2 0 0 0,0 0 0 0 0,0 0 1 0 0,0-1-1 0 0,0-1 0 0 0,0 0 0 0 0,-1-2 1 0 0,1 1-1 0 0,-1-2 0 0 0,0 0 0 0 0,0 0 1 0 0,0-2-1 0 0,-1 1 0 0 0,0-2 0 0 0,0 0 1 0 0,-1 0-1 0 0,0-1 0 0 0,0-1 0 0 0,-1 0 1 0 0,0 0-1 0 0,-1-1 0 0 0,0 0 0 0 0,-1-1 1 0 0,0 0-1 0 0,-1-1 0 0 0,-1 0 1 0 0,0 0-1 0 0,2-5-94 0 0,-6 11 19 0 0,1 0 0 0 0,-1 0 0 0 0,0-1 0 0 0,-1 0 0 0 0,1 1 0 0 0,-2-1 0 0 0,1 0 0 0 0,-1 0 0 0 0,0 0 0 0 0,-1 0 0 0 0,0 0 0 0 0,0 0 0 0 0,-1 0 0 0 0,0 0 0 0 0,0 0 0 0 0,-1 0 0 0 0,0 0 0 0 0,0 0 0 0 0,-1 1 0 0 0,0-1 0 0 0,0 1 0 0 0,-1-1 0 0 0,0 1 0 0 0,0 1 0 0 0,0-1 0 0 0,-3-2-18 0 0,1 3-44 0 0,0 1 1 0 0,-1 0-1 0 0,0 0 1 0 0,0 0 0 0 0,0 1-1 0 0,0 0 1 0 0,0 0-1 0 0,-1 1 1 0 0,0 0 0 0 0,0 0-1 0 0,1 1 1 0 0,-2 0 0 0 0,1 0-1 0 0,0 1 1 0 0,-3 0 42 0 0,5 1-243 0 0,0 0 1 0 0,0 0-1 0 0,0 1 0 0 0,0 0 1 0 0,0 0-1 0 0,1 1 0 0 0,-1-1 1 0 0,0 1-1 0 0,1 0 0 0 0,-1 1 1 0 0,1-1-1 0 0,0 1 0 0 0,0 0 1 0 0,-2 2 242 0 0,-20 18-4719 0 0,17-14-242 0 0,-4 3-6927 0 0</inkml:trace>
  <inkml:trace contextRef="#ctx0" brushRef="#br0" timeOffset="-85760.595">1581 6980 7050 0 0,'0'0'4985'0'0,"0"0"-2101"0"0,0 0-889 0 0,0 0-346 0 0,0 0-373 0 0,0 0-339 0 0,0 0-194 0 0,0 0-128 0 0,0 0-85 0 0,0 0-38 0 0,0 0-14 0 0,0 0-24 0 0,0 0-62 0 0,8-27-41 0 0,26-84-50 0 0,23-19 629 0 0,-2 8-656 0 0,-49 109-375 0 0,-6 13 82 0 0,0 0 1 0 0,1 1 0 0 0,-1-1-1 0 0,0 0 1 0 0,0 0 0 0 0,1 0-1 0 0,-1 1 1 0 0,0-1 0 0 0,0 0-1 0 0,1 0 1 0 0,-1 0 0 0 0,0 0-1 0 0,1 0 1 0 0,-1 0-1 0 0,0 0 1 0 0,1 0 0 0 0,-1 0-1 0 0,0 0 1 0 0,1 1 0 0 0,-1-2-1 0 0,0 1 1 0 0,0 0 0 0 0,1 0-1 0 0,-1 0 1 0 0,0 0 0 0 0,1 0 18 0 0,-2 12 6 0 0,0 0 0 0 0,1 0 0 0 0,1 0 1 0 0,0 0-1 0 0,0 0 0 0 0,2 0 1 0 0,-1-1-1 0 0,1 1 0 0 0,1-1 0 0 0,0 0 1 0 0,1 1-1 0 0,0-2 0 0 0,0 1 1 0 0,2 1-7 0 0,-3-6 14 0 0,0 1 0 0 0,0-1 1 0 0,1 0-1 0 0,-1 0 1 0 0,1-1-1 0 0,1 1 1 0 0,-1-1-1 0 0,1 0 0 0 0,0-1 1 0 0,0 1-1 0 0,1-1 1 0 0,-1-1-1 0 0,1 1 1 0 0,0-1-1 0 0,0 0 0 0 0,0 0 1 0 0,3 0-15 0 0,-4-2 70 0 0,1 1 0 0 0,-1-1 0 0 0,0 0 0 0 0,1-1 1 0 0,-1 1-1 0 0,1-1 0 0 0,-1-1 0 0 0,1 1 0 0 0,-1-1 0 0 0,0 0 0 0 0,1-1 0 0 0,-1 1 0 0 0,0-1 1 0 0,0-1-1 0 0,0 1 0 0 0,0-1 0 0 0,-1 0 0 0 0,1 0 0 0 0,3-3-70 0 0,4-4 158 0 0,-1 1 0 0 0,0-2-1 0 0,-1 0 1 0 0,0 0 0 0 0,0-1 0 0 0,-2 0-1 0 0,1-1 1 0 0,-2 0 0 0 0,0 0 0 0 0,0-1-1 0 0,1-5-157 0 0,-2 5 64 0 0,0 3-42 0 0,-1 0 0 0 0,0-1-1 0 0,-1 1 1 0 0,0-1-1 0 0,-1 0 1 0 0,0 0 0 0 0,-1-1-1 0 0,0 1 1 0 0,-1-1 0 0 0,0 1-1 0 0,-1-1 1 0 0,-1 0-1 0 0,0 0 1 0 0,-1-1-22 0 0,1 12-43 0 0,-1 0 1 0 0,1 0-1 0 0,-1 0 0 0 0,1 0 1 0 0,-1 0-1 0 0,0 0 0 0 0,0 1 1 0 0,0-1-1 0 0,0 0 0 0 0,0 1 1 0 0,0-1-1 0 0,-1 0 0 0 0,1 1 1 0 0,0 0-1 0 0,-1-1 0 0 0,1 1 1 0 0,-1 0-1 0 0,0 0 0 0 0,1 0 1 0 0,-1 0-1 0 0,0 0 0 0 0,0 0 1 0 0,0 0-1 0 0,1 0 0 0 0,-1 1 0 0 0,0-1 1 0 0,0 1-1 0 0,-2-1 43 0 0,-22-1-7375 0 0,21 2-4930 0 0</inkml:trace>
  <inkml:trace contextRef="#ctx0" brushRef="#br0" timeOffset="-84884.13">2830 6402 0 0 0,'0'0'1355'0'0,"0"0"665"0"0,0 0 214 0 0,0 0-48 0 0,0 0-167 0 0,0 0-204 0 0,0 0-178 0 0,0 0-155 0 0,0 0-128 0 0,0 0-92 0 0,0 0-94 0 0,0 0-106 0 0,8-3 577 0 0,-50 3 706 0 0,-115 37-1079 0 0,-11 47-795 0 0,166-83-467 0 0,1 0 0 0 0,-1 0-1 0 0,1 0 1 0 0,-1 1 0 0 0,1-1 0 0 0,0 0 0 0 0,-1 1 0 0 0,1-1 0 0 0,0 1 0 0 0,0-1 0 0 0,0 1 0 0 0,0 0-1 0 0,0-1 1 0 0,1 1 0 0 0,-1 0 0 0 0,0 0 0 0 0,1-1 0 0 0,-1 1 0 0 0,1 0 0 0 0,0 0 0 0 0,-1 0 0 0 0,1 0-1 0 0,0 0 1 0 0,0-1 0 0 0,0 1 0 0 0,1 0 0 0 0,-1 0 0 0 0,0 0 0 0 0,1 0 0 0 0,-1 0 0 0 0,1-1 0 0 0,-1 1-1 0 0,1 0 1 0 0,0 0 0 0 0,0-1 0 0 0,0 1 0 0 0,0 0-4 0 0,48 53 104 0 0,111 59 249 0 0,-157-112-331 0 0,1 0 0 0 0,-1 1 0 0 0,0-1 1 0 0,0 1-1 0 0,0 0 0 0 0,0-1 0 0 0,-1 1 0 0 0,1 1 0 0 0,-1-1 0 0 0,1 0 0 0 0,-1 0 0 0 0,0 1 0 0 0,0 0 0 0 0,-1-1 0 0 0,1 1 1 0 0,-1 0-1 0 0,0 0 0 0 0,0 0 0 0 0,0-1 0 0 0,0 1 0 0 0,-1 0 0 0 0,1 0 0 0 0,-1 0 0 0 0,0 0 0 0 0,-1 0 0 0 0,1 0 1 0 0,-1 0-1 0 0,1 0 0 0 0,-1 0 0 0 0,0 0 0 0 0,-1 0 0 0 0,1 0 0 0 0,-1-1 0 0 0,1 1 0 0 0,-1 0 0 0 0,0-1 0 0 0,0 0 0 0 0,-1 1 1 0 0,1-1-1 0 0,-1 0 0 0 0,-2 2-22 0 0,-11 5 37 0 0,0 0 1 0 0,-1-2 0 0 0,0 0-1 0 0,0-1 1 0 0,-1 0-1 0 0,0-2 1 0 0,0 0-1 0 0,-1-1 1 0 0,1-1 0 0 0,-1 0-1 0 0,1-2 1 0 0,-1 0-1 0 0,0-1 1 0 0,0-1 0 0 0,1 0-1 0 0,-7-3-37 0 0,20 4-18 0 0,1 0 0 0 0,-1-1 0 0 0,1 0 0 0 0,-1 0 0 0 0,1 0 0 0 0,0 0 0 0 0,-1-1 0 0 0,1 1 0 0 0,0-1 0 0 0,0 0 0 0 0,0-1 0 0 0,0 1 0 0 0,0 0 0 0 0,0-1 0 0 0,1 0 0 0 0,-1-1 18 0 0,4 1-184 0 0,0 0 1 0 0,1 1-1 0 0,0-1 0 0 0,-1 0 0 0 0,1 0 0 0 0,0 1 0 0 0,0-1 1 0 0,1 0-1 0 0,-1 1 0 0 0,0-1 0 0 0,1 1 0 0 0,0 0 1 0 0,-1-1-1 0 0,1 1 0 0 0,0 0 0 0 0,0 0 0 0 0,0 0 1 0 0,1 0-1 0 0,-1 0 0 0 0,0 1 0 0 0,1-1 0 0 0,-1 1 0 0 0,1-1 1 0 0,-1 1-1 0 0,1 0 0 0 0,0 0 0 0 0,0 0 184 0 0,1-1-634 0 0,12-7-4019 0 0,-4 2-6047 0 0</inkml:trace>
  <inkml:trace contextRef="#ctx0" brushRef="#br0" timeOffset="-84522.504">3152 6329 11995 0 0,'0'0'2910'0'0,"0"0"-1098"0"0,0 0-498 0 0,0 0-1 0 0,0 0 77 0 0,0 0-82 0 0,0 0-250 0 0,0 0-353 0 0,0 0-269 0 0,0 0-93 0 0,0 0 9 0 0,0 0 45 0 0,0 0 7 0 0,-3 16-22 0 0,-15 112 503 0 0,11 151 221 0 0,18-162-999 0 0,-9-10-198 0 0,-2-106 42 0 0,0-1-39 0 0,0 0-23 0 0,0 0-33 0 0,0 0-20 0 0,0 0-64 0 0,-2-22-4264 0 0,-6 9 1222 0 0,0 0-5560 0 0,4 5-1920 0 0</inkml:trace>
  <inkml:trace contextRef="#ctx0" brushRef="#br0" timeOffset="-84275.036">2809 6645 8634 0 0,'0'0'2396'0'0,"0"0"-566"0"0,0 0-426 0 0,0 0-166 0 0,0 0-111 0 0,0 0-56 0 0,0 0-54 0 0,0 0-92 0 0,0 0-148 0 0,0 0-141 0 0,0 0-92 0 0,0 0-73 0 0,0 0-39 0 0,36 2-17 0 0,112 6-80 0 0,162-14-1533 0 0,-288 6-7 0 0,-2 0-2046 0 0,-6 0-3442 0 0,-6 0-4212 0 0</inkml:trace>
  <inkml:trace contextRef="#ctx0" brushRef="#br0" timeOffset="-83855.123">3641 6653 8866 0 0,'0'0'3878'0'0,"0"0"-1432"0"0,0 0-686 0 0,0 0-253 0 0,0 0-160 0 0,0 0-124 0 0,0 0-196 0 0,0 0-251 0 0,0 0-182 0 0,0 0-97 0 0,0 0-66 0 0,0 0-42 0 0,0 0-51 0 0,-18 4-77 0 0,-59 15-57 0 0,71-17-168 0 0,-1 0-1 0 0,0 0 1 0 0,1 1 0 0 0,0 0 0 0 0,0 0-1 0 0,0 1 1 0 0,0 0 0 0 0,0 0-1 0 0,1 0 1 0 0,-1 0 0 0 0,1 1-1 0 0,-2 3-35 0 0,-16 12 56 0 0,18-16-51 0 0,-1 1 0 0 0,1-1 0 0 0,0 1 0 0 0,0 0 0 0 0,0 1 0 0 0,1-1 0 0 0,0 1 0 0 0,0 0 0 0 0,0 0 0 0 0,1 0 0 0 0,0 1 0 0 0,0-1 0 0 0,1 1 0 0 0,-1-1 0 0 0,1 1 0 0 0,1 0 0 0 0,-1 0 0 0 0,1 0 0 0 0,1 0 0 0 0,-1 0 0 0 0,1 0 0 0 0,0 0 0 0 0,1 4-5 0 0,2-8 17 0 0,-1 1-1 0 0,1-1 1 0 0,0 0-1 0 0,0 0 1 0 0,0-1 0 0 0,0 1-1 0 0,1-1 1 0 0,-1 0 0 0 0,1 1-1 0 0,-1-1 1 0 0,1-1-1 0 0,0 1 1 0 0,0-1 0 0 0,0 1-1 0 0,0-1 1 0 0,0 0 0 0 0,0 0-1 0 0,0-1 1 0 0,0 1-1 0 0,0-1 1 0 0,0 0 0 0 0,0 0-1 0 0,1 0 1 0 0,-1-1 0 0 0,4 0-17 0 0,-4 1 45 0 0,5-1 11 0 0,1 0 1 0 0,-1-1-1 0 0,1 0 0 0 0,-1 0 0 0 0,1-1 0 0 0,-1 0 0 0 0,0 0 0 0 0,-1-1 0 0 0,1-1 0 0 0,0 1 0 0 0,-1-1 0 0 0,0-1 0 0 0,-1 1 0 0 0,1-1 1 0 0,-1-1-1 0 0,0 0 0 0 0,5-5-56 0 0,5-8 49 0 0,0-1 0 0 0,-1-1 1 0 0,-1-1-1 0 0,-1 0 1 0 0,8-19-50 0 0,-5 13-10 0 0,-17 29-54 0 0,0 0-24 0 0,-1 26-232 0 0,-1-22 257 0 0,1 0 0 0 0,0 0-1 0 0,0 1 1 0 0,0-1 0 0 0,1 1-1 0 0,-1-1 1 0 0,1 1 0 0 0,0-1-1 0 0,1 1 1 0 0,-1-1 0 0 0,1 1 0 0 0,-1-1-1 0 0,2 1 1 0 0,-1-1 0 0 0,0 0-1 0 0,1 0 1 0 0,-1 1 0 0 0,1-1-1 0 0,1 0 1 0 0,-1-1 0 0 0,0 1 0 0 0,1 0-1 0 0,0-1 1 0 0,0 1 0 0 0,0-1-1 0 0,0 0 1 0 0,0 0 0 0 0,2 1 63 0 0,79 44-3265 0 0,-45-33-1831 0 0,-3-2-5501 0 0,-24-9 4004 0 0</inkml:trace>
  <inkml:trace contextRef="#ctx0" brushRef="#br0" timeOffset="-80450.711">4300 6564 0 0 0,'0'0'915'0'0,"0"0"412"0"0,0 0 349 0 0,0 0 326 0 0,0 0 182 0 0,0 0-14 0 0,0 0-229 0 0,0 0-360 0 0,0 0-296 0 0,0 0-240 0 0,0 0-127 0 0,-9 0 4080 0 0,7 20-4418 0 0,-1-1 0 0 0,-1 0-1 0 0,0-1 1 0 0,-2 1 0 0 0,0-1 0 0 0,-8 16-580 0 0,12-30 63 0 0,-100 229 284 0 0,94-201-347 0 0,8-32-25 0 0,0 0-13 0 0,0 0-3 0 0,0 0 25 0 0,0 0 29 0 0,5-33-18 0 0,2 4 13 0 0,1 1 1 0 0,2 0-1 0 0,0 1 1 0 0,2 0 0 0 0,0 1-1 0 0,2 0 1 0 0,1 1-1 0 0,2 1 1 0 0,0 0-1 0 0,10-9-8 0 0,7 10-12 0 0,-19 63 235 0 0,64 210 288 0 0,-78-247-501 0 0,0 0 0 0 0,0-1-1 0 0,0 1 1 0 0,0-1 0 0 0,0 1 0 0 0,0-1 0 0 0,1 1 0 0 0,-1-1 0 0 0,1 0 0 0 0,0 0 0 0 0,0 0 0 0 0,-1 0 0 0 0,2 0-1 0 0,-1 0 1 0 0,0 0 0 0 0,0 0 0 0 0,0-1 0 0 0,1 1 0 0 0,-1-1 0 0 0,1 0 0 0 0,-1 0 0 0 0,1 0 0 0 0,-1 0 0 0 0,1 0-1 0 0,0 0 1 0 0,0-1 0 0 0,-1 0 0 0 0,1 1 0 0 0,0-1 0 0 0,0 0 0 0 0,-1 0 0 0 0,1 0 0 0 0,0-1 0 0 0,0 1 0 0 0,-1-1 0 0 0,1 1-1 0 0,0-1 1 0 0,-1 0 0 0 0,1 0 0 0 0,0 0 0 0 0,-1 0 0 0 0,1-1 0 0 0,-1 1 0 0 0,1-1-10 0 0,16-20 255 0 0,-2 1 0 0 0,-1-2 0 0 0,0 0 0 0 0,-2-1 0 0 0,-1-1 0 0 0,-1 0 0 0 0,-1-1 0 0 0,-1 0 0 0 0,4-17-255 0 0,16-136 724 0 0,-26 119-579 0 0,6 48-1868 0 0,-1 22-7473 0 0,-8-8 7569 0 0,1 1-11028 0 0</inkml:trace>
  <inkml:trace contextRef="#ctx0" brushRef="#br0" timeOffset="-79743.784">5405 6093 5953 0 0,'0'0'2118'0'0,"0"0"-318"0"0,0 0-143 0 0,0 0-5 0 0,0 0-45 0 0,0 0-140 0 0,0 0-211 0 0,0 0-211 0 0,0 0-164 0 0,0 0-134 0 0,0 0-86 0 0,-2 20-54 0 0,-3 61-45 0 0,20 21 1449 0 0,-11-67-1733 0 0,-1 0 1 0 0,-2 1-1 0 0,-2-1 0 0 0,-1 0 1 0 0,-2 1-1 0 0,-1-1 1 0 0,-2-1-1 0 0,-5 17-278 0 0,-28 98 119 0 0,31-112-711 0 0,9-36 318 0 0,0-1-125 0 0,0 0-169 0 0,-17-11-16170 0 0,13 7 8939 0 0</inkml:trace>
  <inkml:trace contextRef="#ctx0" brushRef="#br0" timeOffset="-79503.161">5007 6528 10850 0 0,'0'0'2035'0'0,"0"0"-569"0"0,0 0-252 0 0,0 0 73 0 0,0 0 36 0 0,0 0-94 0 0,0 0-102 0 0,0 0-97 0 0,0 0-82 0 0,0 0-101 0 0,35 6-137 0 0,108 18-120 0 0,-11-21 509 0 0,-101-7-942 0 0,143-15-934 0 0,-153 16-458 0 0,-5 0-2763 0 0,-3 2-7198 0 0</inkml:trace>
  <inkml:trace contextRef="#ctx0" brushRef="#br0" timeOffset="-78624.696">6556 6483 7930 0 0,'0'0'3206'0'0,"0"0"-964"0"0,0 0-471 0 0,0 0-146 0 0,0 0-168 0 0,0 0-225 0 0,0 0-260 0 0,0 0-249 0 0,0 0-212 0 0,0 0-110 0 0,0 0-41 0 0,0 0-2 0 0,0 0-2 0 0,-3 18 1 0 0,-6 55-29 0 0,27 17 535 0 0,-9-64-624 0 0,2 5 58 0 0,20 78 361 0 0,-28-36 374 0 0,23-150 416 0 0,114-241-1432 0 0,-127 293-147 0 0,-2 22-2938 0 0,-7 6-823 0 0,-2 1-3663 0 0,-1 0-4652 0 0</inkml:trace>
  <inkml:trace contextRef="#ctx0" brushRef="#br0" timeOffset="-77974.035">6968 6712 1368 0 0,'0'0'2742'0'0,"0"0"-229"0"0,0 0-41 0 0,0 0-41 0 0,0 0-202 0 0,0 0-321 0 0,0 0-346 0 0,0 0-295 0 0,31-1-212 0 0,97-3-191 0 0,-64-12 194 0 0,-55 10-854 0 0,1 0-15 0 0,1-1 1 0 0,-1 0 0 0 0,0-1 0 0 0,-1 0-1 0 0,0 0 1 0 0,0-1 0 0 0,-1 0 0 0 0,0-1-1 0 0,-1 0 1 0 0,0 0 0 0 0,4-8-190 0 0,-9 15 15 0 0,0 0 1 0 0,-1-1-1 0 0,1 1 1 0 0,-1-1-1 0 0,0 1 1 0 0,0-1-1 0 0,0 0 1 0 0,-1 0-1 0 0,1 1 1 0 0,-1-1-1 0 0,0 0 1 0 0,0 0-1 0 0,0 0 1 0 0,0 1-1 0 0,-1-1 1 0 0,0 0-1 0 0,1 0 1 0 0,-1 1-1 0 0,-1-1 1 0 0,1 1-1 0 0,0-1 1 0 0,-1 1-1 0 0,0-1 1 0 0,0 1-1 0 0,0 0 1 0 0,0 0-1 0 0,0 0 1 0 0,-1 0-1 0 0,1 0 1 0 0,-1 0-1 0 0,0 1 1 0 0,0-1-1 0 0,0 1 1 0 0,0 0-1 0 0,0 0 1 0 0,-1 0-1 0 0,1 0 1 0 0,0 1-1 0 0,-1-1 1 0 0,-3 0-16 0 0,-1 3-35 0 0,1 0 0 0 0,-1 0 1 0 0,0 1-1 0 0,1 0 0 0 0,-1 0 0 0 0,1 0 1 0 0,-1 1-1 0 0,1 1 0 0 0,0-1 0 0 0,0 1 1 0 0,1 0-1 0 0,-1 1 0 0 0,1-1 0 0 0,0 1 0 0 0,0 0 1 0 0,1 1-1 0 0,-1 0 0 0 0,1 0 0 0 0,0 0 1 0 0,1 0-1 0 0,-1 1 0 0 0,1 0 0 0 0,1-1 1 0 0,-1 2-1 0 0,1-1 0 0 0,1 0 0 0 0,-1 1 1 0 0,1-1-1 0 0,0 1 0 0 0,1-1 0 0 0,-1 8 35 0 0,1-8 7 0 0,1 0 0 0 0,0 1 0 0 0,0-1 0 0 0,0 1 0 0 0,1-1 0 0 0,0 0 0 0 0,1 0 0 0 0,-1 1 0 0 0,1-1 0 0 0,1 0 0 0 0,-1 0 0 0 0,1-1 0 0 0,1 1 0 0 0,-1 0 0 0 0,1-1 0 0 0,0 0 0 0 0,0 0 0 0 0,1 0 0 0 0,0-1 0 0 0,0 1 0 0 0,0-1 0 0 0,1 0 0 0 0,0-1 0 0 0,0 1 0 0 0,0-1 0 0 0,0 0 0 0 0,1-1 0 0 0,-1 1 0 0 0,1-1 0 0 0,0-1 0 0 0,0 1 0 0 0,0-1 0 0 0,3 0-7 0 0,9 4 110 0 0,0-1 0 0 0,1-1-1 0 0,-1 0 1 0 0,1-1 0 0 0,0-2-1 0 0,0 0 1 0 0,0-1 0 0 0,0-1 0 0 0,0-1-1 0 0,0 0 1 0 0,0-2 0 0 0,-1 0 0 0 0,1-1-1 0 0,9-5-109 0 0,-7-2 83 0 0,0-2 0 0 0,-1 0-1 0 0,-1-2 1 0 0,0 0-1 0 0,-1-1 1 0 0,0-1 0 0 0,-2 0-1 0 0,0-2 1 0 0,-1 0-1 0 0,-1-1 1 0 0,-1 0 0 0 0,-1-1-1 0 0,-1-1 1 0 0,-1 0-1 0 0,-1-1 1 0 0,-1-1-83 0 0,8-14-13 0 0,-1-1 0 0 0,-3 0 1 0 0,-1-1-1 0 0,-3-1 0 0 0,-1 0 1 0 0,-2 0-1 0 0,-1 0 0 0 0,-3-1 0 0 0,-1-1 13 0 0,-1 42 0 0 0,1 1 0 0 0,-1-1-1 0 0,1 0 1 0 0,-1 0 0 0 0,0 1-1 0 0,0-1 1 0 0,0 0 0 0 0,0 0 0 0 0,0 1-1 0 0,0-1 1 0 0,-1 0 0 0 0,1 0-1 0 0,0 1 1 0 0,-1-1 0 0 0,1 0 0 0 0,-1 1-1 0 0,0-1 1 0 0,0 1 0 0 0,1-1-1 0 0,-1 0 1 0 0,0 1 0 0 0,0 0-1 0 0,-1-1 1 0 0,1 1 0 0 0,0 0 0 0 0,0-1-1 0 0,-1 1 1 0 0,1 0 0 0 0,0 0-1 0 0,-1 0 1 0 0,1 0 0 0 0,-1 1-1 0 0,1-1 1 0 0,-1 0 0 0 0,0 0 0 0 0,1 1-1 0 0,-1-1 1 0 0,0 1 0 0 0,0 0-1 0 0,1-1 1 0 0,-1 1 0 0 0,0 0 0 0 0,0 0-1 0 0,1 0 1 0 0,-2 0 0 0 0,-7 9-2 0 0,1 0-1 0 0,1 1 1 0 0,0-1 0 0 0,0 2 0 0 0,1-1-1 0 0,0 1 1 0 0,0 0 0 0 0,2 0 0 0 0,-1 1-1 0 0,1 1 3 0 0,-11 26 63 0 0,2 1-1 0 0,2 1 0 0 0,1 0 1 0 0,2 1-1 0 0,3 0 1 0 0,1 0-1 0 0,1 0 0 0 0,3 1 1 0 0,4 38-63 0 0,43 191 884 0 0,-30-217-907 0 0,-16-55 23 0 0,0 0-14 0 0,7-15-476 0 0,27-34-2279 0 0,-18 31-1532 0 0,-1 2-3881 0 0,-8 8-3645 0 0</inkml:trace>
  <inkml:trace contextRef="#ctx0" brushRef="#br0" timeOffset="-77635.746">8122 6583 9770 0 0,'0'0'2523'0'0,"0"0"-485"0"0,0 0-344 0 0,0 0-253 0 0,0 0-207 0 0,0 0-198 0 0,0 0-213 0 0,0 0-205 0 0,0 0-134 0 0,0 0-107 0 0,0 0-106 0 0,0 0-31 0 0,-15 34-31 0 0,-43 107-6 0 0,57-140-195 0 0,-1 0 0 0 0,1 0 0 0 0,0 0 0 0 0,0 1-1 0 0,0-1 1 0 0,1 1 0 0 0,-1-1 0 0 0,0 0 0 0 0,0 1 0 0 0,1-1 0 0 0,-1 1 0 0 0,1 0 0 0 0,-1-1 0 0 0,1 1-1 0 0,0-1 1 0 0,-1 1 0 0 0,1 0 0 0 0,0-1 0 0 0,0 1 0 0 0,0 0 0 0 0,1-1 0 0 0,-1 1 0 0 0,0-1 0 0 0,0 1 0 0 0,1 0-1 0 0,-1-1 1 0 0,1 1 0 0 0,0-1 0 0 0,-1 1 0 0 0,1-1 0 0 0,0 1 0 0 0,0-1 0 0 0,0 0 0 0 0,0 1 0 0 0,0-1-1 0 0,0 0 1 0 0,0 0 0 0 0,1 1-8 0 0,5 3 87 0 0,0 0-4 0 0,0 0 0 0 0,1 0 1 0 0,-1-1-1 0 0,1 0 1 0 0,0 0-1 0 0,0 0 0 0 0,1-1 1 0 0,-1-1-1 0 0,1 1 0 0 0,0-1 1 0 0,-1-1-1 0 0,1 0 1 0 0,0 0-1 0 0,0-1 0 0 0,0 0 1 0 0,0 0-1 0 0,0-1 0 0 0,-1 0 1 0 0,1 0-1 0 0,0-1 1 0 0,-1-1-1 0 0,1 1 0 0 0,-1-1 1 0 0,0-1-1 0 0,6-3-83 0 0,-4 3 72 0 0,-1-1 1 0 0,0 0-1 0 0,0 0 0 0 0,-1-1 1 0 0,0 0-1 0 0,0-1 0 0 0,0 0 1 0 0,-1 0-1 0 0,0-1 0 0 0,0 1 0 0 0,-1-2 1 0 0,0 1-1 0 0,0-1 0 0 0,-1 0 1 0 0,0 0-1 0 0,-1 0 0 0 0,0-1 1 0 0,0 1-1 0 0,-1-1 0 0 0,0 0 0 0 0,-1 0 1 0 0,0 0-1 0 0,0-9-72 0 0,-2 12-15 0 0,1 0 0 0 0,-1 0 0 0 0,-1 0 0 0 0,1 0 0 0 0,-1 0 0 0 0,0 0 0 0 0,-1 0 0 0 0,0 0 0 0 0,0 1 0 0 0,0-1 0 0 0,-1 1 0 0 0,0-1 0 0 0,0 1 0 0 0,-1 0 0 0 0,1 0 0 0 0,-2 0 0 0 0,1 1 0 0 0,0 0 0 0 0,-1-1 0 0 0,0 1 0 0 0,0 1 0 0 0,-1-1 0 0 0,1 1 0 0 0,-1 0 0 0 0,0 0 0 0 0,0 1 0 0 0,0 0 0 0 0,-3-1 15 0 0,-77-6-1840 0 0,57 14-1784 0 0,4 5-4229 0 0,15-2-4057 0 0</inkml:trace>
  <inkml:trace contextRef="#ctx0" brushRef="#br0" timeOffset="-77306.33">8829 6612 8146 0 0,'0'0'3618'0'0,"0"0"-1350"0"0,0 0-515 0 0,0 0-158 0 0,0 0-207 0 0,0 0-197 0 0,0 0-244 0 0,0 0-208 0 0,0 0-146 0 0,0 0-89 0 0,-33 1-48 0 0,-105 3-37 0 0,64 14 171 0 0,64-11-472 0 0,4-5-74 0 0,-1 2-1 0 0,2-1 0 0 0,-1 1 1 0 0,0-1-1 0 0,1 1 0 0 0,-1 1 1 0 0,1-1-1 0 0,0 1 0 0 0,1 0 1 0 0,-1 0-1 0 0,1 1 0 0 0,0-1 1 0 0,0 1-1 0 0,1 0 0 0 0,0 0 1 0 0,0 0-1 0 0,0 0 0 0 0,1 1 1 0 0,0-1-1 0 0,0 1 0 0 0,0-1 1 0 0,1 1-1 0 0,0 0 0 0 0,0 0-43 0 0,1-2 28 0 0,1 0-1 0 0,0 0 0 0 0,-1-1 0 0 0,2 1 0 0 0,-1 0 0 0 0,0-1 0 0 0,1 1 1 0 0,0-1-1 0 0,0 0 0 0 0,0 1 0 0 0,1-1 0 0 0,-1 0 0 0 0,1 0 0 0 0,0-1 1 0 0,0 1-1 0 0,0-1 0 0 0,1 1 0 0 0,-1-1 0 0 0,1 0 0 0 0,0 0 1 0 0,0 0-1 0 0,0-1 0 0 0,0 1 0 0 0,0-1 0 0 0,1 0 0 0 0,-1 0 0 0 0,1-1 1 0 0,2 1-28 0 0,13 5 118 0 0,1-1 0 0 0,-1-2 0 0 0,1 0 0 0 0,0-1 0 0 0,0-1 1 0 0,1-1-1 0 0,-1 0 0 0 0,11-3-118 0 0,-4 2 145 0 0,57-26 274 0 0,-73-3-40 0 0,-12 14-5302 0 0,0 7-2038 0 0,0 5-4968 0 0</inkml:trace>
  <inkml:trace contextRef="#ctx0" brushRef="#br0" timeOffset="-77058.276">9223 6590 17892 0 0,'0'0'1368'0'0,"0"0"-306"0"0,0 0 5 0 0,0 0 122 0 0,0 0-70 0 0,0 0-187 0 0,0 0-292 0 0,0 0-241 0 0,0 0-151 0 0,0 0-74 0 0,-5 31-70 0 0,-15 98-62 0 0,12-39-587 0 0,10-78-591 0 0,2-9-6543 0 0,-3-3-4084 0 0</inkml:trace>
  <inkml:trace contextRef="#ctx0" brushRef="#br0" timeOffset="-76610.59">9610 6023 17596 0 0,'0'0'1645'0'0,"0"0"-482"0"0,0 0-233 0 0,0 0-126 0 0,0 0-61 0 0,0 0-15 0 0,0 0-84 0 0,0 0-57 0 0,0 0-46 0 0,0 0-86 0 0,0 0-95 0 0,0 0-64 0 0,0 0-65 0 0,1 32-82 0 0,2 102-18 0 0,-11-34 41 0 0,-14 242 71 0 0,22-303-292 0 0,2 0 1 0 0,2 1-1 0 0,2-1 0 0 0,8 28 49 0 0,5-41-2732 0 0,-18-36-6964 0 0,-1 5-1714 0 0</inkml:trace>
  <inkml:trace contextRef="#ctx0" brushRef="#br0" timeOffset="-75971.186">9374 6528 5673 0 0,'0'0'4711'0'0,"0"0"-2612"0"0,0 0-708 0 0,0 0-144 0 0,0 0-182 0 0,0 0-129 0 0,0 0-126 0 0,0 0-67 0 0,34 3-66 0 0,107 9-101 0 0,200 6 1481 0 0,-340-19-2018 0 0,1 1 0 0 0,-1 0 0 0 0,0 0 0 0 0,1 0 1 0 0,-1 0-1 0 0,1 0 0 0 0,-1 0 0 0 0,1 1 0 0 0,-1-1 0 0 0,0 0 1 0 0,1 1-1 0 0,-1-1 0 0 0,0 1 0 0 0,1 0 0 0 0,-1-1 1 0 0,0 1-1 0 0,0 0 0 0 0,1 0 0 0 0,-1-1 0 0 0,0 1 0 0 0,0 0 1 0 0,0 0-1 0 0,0 0 0 0 0,0 1 0 0 0,0-1 0 0 0,-1 0 1 0 0,1 0-1 0 0,0 0 0 0 0,0 1 0 0 0,-1-1 0 0 0,1 0 0 0 0,-1 1 1 0 0,1-1-1 0 0,-1 0 0 0 0,0 1 0 0 0,1-1 0 0 0,-1 1 0 0 0,0-1 1 0 0,0 0-1 0 0,0 1 0 0 0,0-1 0 0 0,0 1 0 0 0,-1-1 1 0 0,1 1-1 0 0,0 0-39 0 0,1 125 1727 0 0,-1-125-1708 0 0,1 0 0 0 0,-1 0 1 0 0,1 0-1 0 0,-1 0 0 0 0,1-1 0 0 0,0 1 1 0 0,0 0-1 0 0,0 0 0 0 0,0-1 0 0 0,0 1 1 0 0,1-1-1 0 0,-1 1 0 0 0,0-1 0 0 0,1 0 0 0 0,-1 1 1 0 0,1-1-1 0 0,-1 0 0 0 0,1 0 0 0 0,-1 0 1 0 0,1 0-1 0 0,0 0 0 0 0,0 0 0 0 0,-1-1 1 0 0,1 1-1 0 0,0-1 0 0 0,0 1 0 0 0,0-1 1 0 0,0 0-1 0 0,0 1 0 0 0,0-1 0 0 0,0 0 1 0 0,0 0-1 0 0,0 0 0 0 0,-1-1 0 0 0,2 1-19 0 0,68-18 943 0 0,147-146 1236 0 0,-216 163-2168 0 0,0 0 0 0 0,0 0 0 0 0,0 0 1 0 0,0 0-1 0 0,0 0 0 0 0,0 0 0 0 0,0 1 0 0 0,0-1 0 0 0,1 1 0 0 0,-1 0 0 0 0,0-1 0 0 0,0 1 0 0 0,0 0 0 0 0,1 0 0 0 0,-1 0 0 0 0,0 1 0 0 0,0-1 1 0 0,1 0-1 0 0,-1 1 0 0 0,0 0 0 0 0,0-1 0 0 0,0 1 0 0 0,0 0 0 0 0,0 0 0 0 0,0 0 0 0 0,0 0 0 0 0,0 1 0 0 0,0-1 0 0 0,0 0 0 0 0,-1 1 0 0 0,1-1 1 0 0,-1 1-1 0 0,1 0 0 0 0,-1 0 0 0 0,1 0-11 0 0,39 73 165 0 0,-38-67-136 0 0,75 197 173 0 0,-58-161-195 0 0,-3 1-1 0 0,-1 1 1 0 0,-3 0-1 0 0,-1 1 1 0 0,-3 0-1 0 0,-1 1 1 0 0,0 44-7 0 0,-8-73-8 0 0,1 7 15 0 0,-1 1-1 0 0,-1 0 1 0 0,-1 0-1 0 0,-2 0 1 0 0,-1-1 0 0 0,0 1-1 0 0,-9 19-6 0 0,8-27 6 0 0,-2-1 0 0 0,0 0 0 0 0,-1 0 0 0 0,0 0 0 0 0,-2-1 0 0 0,0-1 0 0 0,-1 0 0 0 0,0 0-1 0 0,-2-1 1 0 0,0-1 0 0 0,0 0 0 0 0,-1-1 0 0 0,-1-1 0 0 0,0 0 0 0 0,-1-1 0 0 0,0-1-1 0 0,-9 4-5 0 0,-53-3 88 0 0,77-13-86 0 0,0 0 0 0 0,0 0 0 0 0,0-1 0 0 0,1 1 0 0 0,-1-1 0 0 0,1 1 0 0 0,0-1-1 0 0,-1 1 1 0 0,1-1 0 0 0,0 0 0 0 0,1 1 0 0 0,-1-1 0 0 0,0 0 0 0 0,1 0 0 0 0,-1 0-1 0 0,1 0 1 0 0,0 1 0 0 0,0-1 0 0 0,0 0 0 0 0,1 0 0 0 0,-1 0 0 0 0,1 0 0 0 0,-1 1-1 0 0,1-2-1 0 0,0 0 1 0 0,3-18-12 0 0,1 0-1 0 0,1 0 1 0 0,1 0 0 0 0,1 1-1 0 0,1 0 1 0 0,1 0 0 0 0,5-6 11 0 0,0-4-5 0 0,15-29-263 0 0,2 1 0 0 0,3 1 0 0 0,3 2 0 0 0,1 2 0 0 0,3 2 1 0 0,3 1-1 0 0,48-42 268 0 0,-48 58-2796 0 0,-26 21-5545 0 0,-13 9-4054 0 0</inkml:trace>
  <inkml:trace contextRef="#ctx0" brushRef="#br0" timeOffset="-76802.971">9219 6310 8290 0 0,'0'0'5001'0'0,"0"0"-3473"0"0,0 0-528 0 0,0 0-255 0 0,0 0-265 0 0,0 0-136 0 0,0 0-280 0 0,0 0-512 0 0,0 0-689 0 0,0 0-1767 0 0,0 0-8587 0 0</inkml:trace>
  <inkml:trace contextRef="#ctx0" brushRef="#br0" timeOffset="-75167.897">9164 6134 0 0 0,'0'0'2766'0'0,"0"0"-644"0"0,0 0-133 0 0,0 0 17 0 0,0 0-52 0 0,0 0-174 0 0,0 0-267 0 0,0 0-253 0 0,0 0-213 0 0,0 0-148 0 0,0 0-119 0 0,0 0-88 0 0,7-3-36 0 0,18-7-21 0 0,-19 30 2764 0 0,-60 46-1091 0 0,53-66-2256 0 0,1 0-18 0 0,0 0-7 0 0,0 0 1 0 0,0 0-8 0 0,0 0 8 0 0,26-15 665 0 0,-26 15-661 0 0,0 0 0 0 0,-1 0-1 0 0,1 0 1 0 0,0 0 0 0 0,-1 0-1 0 0,1-1 1 0 0,0 1 0 0 0,0 0-1 0 0,-1 0 1 0 0,1-1 0 0 0,0 1-1 0 0,0 0 1 0 0,-1 0 0 0 0,1-1-1 0 0,0 1 1 0 0,0 0 0 0 0,0 0-1 0 0,-1-1 1 0 0,1 1 0 0 0,0 0 0 0 0,0-1-1 0 0,0 1 1 0 0,0 0 0 0 0,0-1-1 0 0,0 1 1 0 0,0 0 0 0 0,0-1-1 0 0,0 1 1 0 0,0-1 0 0 0,0 1-1 0 0,0 0 1 0 0,0-1 0 0 0,0 1-1 0 0,0 0 1 0 0,0-1 0 0 0,0 1-1 0 0,0 0 1 0 0,0-1-32 0 0,-20 1-1057 0 0,10-8-5254 0 0,10 5-5691 0 0</inkml:trace>
  <inkml:trace contextRef="#ctx0" brushRef="#br0" timeOffset="-70988.772">10961 6925 2232 0 0,'0'0'1994'0'0,"0"0"-155"0"0,0 0-30 0 0,0 0 15 0 0,0 0-90 0 0,0 0-201 0 0,0 0-260 0 0,0 0-261 0 0,0 0-203 0 0,0 0-135 0 0,0 0-53 0 0,-12 8 7284 0 0,-24 6-7392 0 0,36-14-467 0 0,0 0-10 0 0,0 0 18 0 0,0 0-20 0 0,0 0 18 0 0,0 0-16 0 0,0 0-32 0 0,14-3 41 0 0,72-34 482 0 0,-90 43 385 0 0,-6 5-142 0 0,4-9-3837 0 0,4-3-2977 0 0,1 1-6516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00.6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0 140 0 0 0,'0'0'307'0'0,"0"0"453"0"0,0 0 87 0 0,0 0-48 0 0,0 0-95 0 0,0 0-131 0 0,0-3-111 0 0,0 3-320 0 0,0-1 1 0 0,0 0 0 0 0,0 1 0 0 0,0-1-1 0 0,0 0 1 0 0,0 1 0 0 0,0-1 0 0 0,1 1 0 0 0,-1-1-1 0 0,0 0 1 0 0,0 1 0 0 0,0-1 0 0 0,1 1-1 0 0,-1-1 1 0 0,0 1 0 0 0,1-1 0 0 0,-1 1-1 0 0,0-1 1 0 0,1 1 0 0 0,-1-1 0 0 0,1 1 0 0 0,-1 0-1 0 0,1-1 1 0 0,-1 1 0 0 0,1-1 0 0 0,-1 1-1 0 0,1 0 1 0 0,-1 0 0 0 0,1-1 0 0 0,-1 1-1 0 0,1 0 1 0 0,0 0 0 0 0,-1 0 0 0 0,1 0 0 0 0,-1-1-1 0 0,1 1 1 0 0,0 0 0 0 0,-1 0 0 0 0,1 0-1 0 0,0 0 1 0 0,-1 0 0 0 0,1 1 0 0 0,-1-1-1 0 0,1 0 1 0 0,0 0 0 0 0,-1 0 0 0 0,1 1-143 0 0,17-3-4 0 0,137-9 2009 0 0,156-25-385 0 0,-130 21-1012 0 0,-98 30-405 0 0,76-14 276 0 0,-24-6-349 0 0,133 5 251 0 0,-154 8-331 0 0,-43-1-14 0 0,93 0 179 0 0,341-7 829 0 0,28 4 1226 0 0,-265-11-1287 0 0,-67-4-166 0 0,30 7-339 0 0,275 0 687 0 0,-276-22-264 0 0,-97 23-607 0 0,103-8 90 0 0,-100 3-64 0 0,54-6 235 0 0,60 10-4 0 0,-87 0 331 0 0,-163 4-874 0 0,0 0-14 0 0,0 0 13 0 0,-1 2-1966 0 0,-1 0-9746 0 0,0-2-409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56 4977 0 0,'0'0'4853'0'0,"0"0"-2162"0"0,0 0-940 0 0,0 0-270 0 0,0 0-226 0 0,0 0-275 0 0,0 0-197 0 0,0 0-118 0 0,0 0-91 0 0,0 0-68 0 0,0 0-59 0 0,0 0-89 0 0,0 0-69 0 0,-32 29-36 0 0,-98 94-65 0 0,76-54 5 0 0,48-54-154 0 0,-54 102 147 0 0,58-109 664 0 0,14-23-226 0 0,22-34-65 0 0,-31 46-554 0 0,24-36 95 0 0,2 2 1 0 0,2 1 0 0 0,1 2 0 0 0,2 1-1 0 0,1 1 1 0 0,2 2 0 0 0,21-12-101 0 0,-58 41-1 0 0,1 1 0 0 0,0 0 0 0 0,0-1 0 0 0,0 1 0 0 0,0 0 0 0 0,0-1-1 0 0,0 1 1 0 0,0 0 0 0 0,0 0 0 0 0,0 0 0 0 0,1 0 0 0 0,-1 0 0 0 0,0 0 0 0 0,0 0 0 0 0,0 0 0 0 0,0 0 0 0 0,0 1-1 0 0,0-1 1 0 0,0 0 0 0 0,0 1 0 0 0,0-1 0 0 0,0 1 0 0 0,-1-1 0 0 0,1 1 0 0 0,0-1 0 0 0,0 1 0 0 0,0 0 0 0 0,0-1 0 0 0,-1 1-1 0 0,1 0 1 0 0,0-1 0 0 0,-1 1 0 0 0,1 0 0 0 0,0 0 0 0 0,-1 0 0 0 0,1 0 0 0 0,-1 0 0 0 0,1 0 0 0 0,-1 0 0 0 0,0 0-1 0 0,1 0 1 0 0,-1 0 0 0 0,0 0 0 0 0,0 0 0 0 0,0 0 0 0 0,0 0 0 0 0,0 0 0 0 0,0 0 0 0 0,0 0 0 0 0,0 0 0 0 0,0 0-1 0 0,0 0 1 0 0,-1 0 0 0 0,1 0 0 0 0,0 0 0 0 0,-1 0 0 0 0,1 0 0 0 0,0 0 0 0 0,-1 0 1 0 0,2 11 55 0 0,4 37 27 0 0,-6-39-76 0 0,1 0-1 0 0,0 0 0 0 0,1-1 1 0 0,0 1-1 0 0,1 0 0 0 0,0-1 1 0 0,0 1-1 0 0,1-1 0 0 0,1 0 1 0 0,-1 0-1 0 0,1 0 0 0 0,1 0 1 0 0,-1-1-1 0 0,2 0 0 0 0,-1 0 1 0 0,1 0-1 0 0,0 0 0 0 0,5 3-5 0 0,-8-9 72 0 0,1 0-1 0 0,-1-1 0 0 0,1 0 0 0 0,-1 1 0 0 0,1-1 0 0 0,0 0 0 0 0,0-1 0 0 0,-1 1 0 0 0,1-1 1 0 0,0 0-1 0 0,0 0 0 0 0,0 0 0 0 0,-1 0 0 0 0,1 0 0 0 0,0-1 0 0 0,0 0 0 0 0,0 0 0 0 0,-1 0 1 0 0,1 0-1 0 0,-1-1 0 0 0,1 1 0 0 0,-1-1 0 0 0,1 0 0 0 0,-1 0 0 0 0,0 0 0 0 0,0 0 1 0 0,0-1-1 0 0,0 1 0 0 0,0-1 0 0 0,-1 0 0 0 0,1 0 0 0 0,-1 0 0 0 0,0 0 0 0 0,1 0 0 0 0,-1 0 1 0 0,-1-1-1 0 0,1 1-71 0 0,9-13 72 0 0,0 0 1 0 0,-2 0 0 0 0,0 0 0 0 0,0-1 0 0 0,-2-1-1 0 0,0 0 1 0 0,-1 0 0 0 0,-1 0 0 0 0,-1 0-1 0 0,0-1 1 0 0,-1 1 0 0 0,-1-1 0 0 0,-1 0 0 0 0,-1-17-73 0 0,-6 25-830 0 0,5 10-2583 0 0,1 1-3323 0 0,0 0-5068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14299 0 0,'0'0'1746'0'0,"0"0"-449"0"0,0 0-292 0 0,0 0-232 0 0,0 0-167 0 0,0 0-100 0 0,0 0-74 0 0,0 0-64 0 0,0 0-37 0 0,0 0-52 0 0,0 0-59 0 0,0 0-37 0 0,-24 32-7 0 0,-72 102-4 0 0,95-133-166 0 0,-1 0 1 0 0,1 0-1 0 0,-1 0 1 0 0,1 0-1 0 0,0 0 1 0 0,0 1-1 0 0,-1-1 1 0 0,1 0-1 0 0,0 1 1 0 0,0-1-1 0 0,0 1 1 0 0,0-1-1 0 0,1 1 1 0 0,-1-1-1 0 0,0 1 1 0 0,1 0-1 0 0,-1-1 1 0 0,1 1-1 0 0,-1 0 1 0 0,1 0-1 0 0,0-1 1 0 0,0 1-1 0 0,0 0 1 0 0,0 0-1 0 0,0-1 1 0 0,0 1-1 0 0,0 0 1 0 0,1 0-1 0 0,-1-1 1 0 0,1 1-1 0 0,-1 0 1 0 0,1 0-1 0 0,-1-1 1 0 0,1 1-1 0 0,0-1 0 0 0,0 1 1 0 0,0-1-1 0 0,0 1 1 0 0,0-1-1 0 0,1 2-6 0 0,4 2 61 0 0,-1 1 72 0 0,1-1-1 0 0,0 0 1 0 0,0 0 0 0 0,0-1 0 0 0,0 0-1 0 0,1 0 1 0 0,-1 0 0 0 0,1-1-1 0 0,0 0 1 0 0,0 0 0 0 0,1 0 0 0 0,-1-1-1 0 0,0 0 1 0 0,1-1 0 0 0,-1 0 0 0 0,1 0-1 0 0,0-1 1 0 0,-1 1 0 0 0,1-2 0 0 0,-1 1-1 0 0,1-1 1 0 0,0 0 0 0 0,-1-1 0 0 0,0 1-1 0 0,1-2 1 0 0,-1 1 0 0 0,0-1 0 0 0,0 0-1 0 0,0 0 1 0 0,0-1 0 0 0,-1 0-1 0 0,0 0 1 0 0,1-1 0 0 0,-1 0 0 0 0,-1 0-1 0 0,1 0 1 0 0,-1 0 0 0 0,0-1 0 0 0,0 0-1 0 0,-1 0 1 0 0,1-1 0 0 0,-2 1 0 0 0,1-1-1 0 0,-1 0 1 0 0,1 0 0 0 0,-2 0 0 0 0,2-4-133 0 0,-4 3 7 0 0,1-1 1 0 0,-1 1 0 0 0,-1 0 0 0 0,0-1 0 0 0,0 1 0 0 0,-1 0 0 0 0,0 0 0 0 0,0 0 0 0 0,-1 0 0 0 0,0 0 0 0 0,0 0 0 0 0,-1 1 0 0 0,0-1 0 0 0,0 1 0 0 0,-1 0 0 0 0,1 1 0 0 0,-2-1 0 0 0,1 1 0 0 0,-1 0 0 0 0,0 0 0 0 0,0 0 0 0 0,-1 1-1 0 0,1 0 1 0 0,-1 0 0 0 0,0 1 0 0 0,-1 0 0 0 0,1 0 0 0 0,-1 1 0 0 0,-1-1-8 0 0,-72-18-1022 0 0,27 22-5104 0 0,40 3-5426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2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5545 0 0,'0'0'3428'0'0,"0"0"-1084"0"0,0 0-668 0 0,0 0-162 0 0,0 0 9 0 0,0 0-51 0 0,0 0-215 0 0,0 0-337 0 0,0 0-308 0 0,0 0-207 0 0,0 0-93 0 0,0 4 70 0 0,0 3-237 0 0,0 1 1 0 0,0-1-1 0 0,-1 1 0 0 0,0-1 1 0 0,-1 0-1 0 0,1 1 0 0 0,-1-1 1 0 0,-1 0-1 0 0,1 0 1 0 0,-1 0-1 0 0,-1-1 0 0 0,1 1 1 0 0,-1-1-1 0 0,-4 6-145 0 0,-3 5-210 0 0,-2 0-1 0 0,0 0 1 0 0,0-1-1 0 0,-2-1 1 0 0,0 0-1 0 0,-16 11 211 0 0,21-22-1620 0 0,8-3-8158 0 0,2-1-986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3753 0 0,'0'0'1975'0'0,"0"0"-167"0"0,0 0-35 0 0,0 0 30 0 0,0 0-64 0 0,0 0-203 0 0,0 0-336 0 0,0 0-239 0 0,0 0 31 0 0,0 0 95 0 0,0 0 81 0 0,0 0 12 0 0,0 0-138 0 0,2 10-162 0 0,11 178 2850 0 0,-35-70-3573 0 0,20-134-8836 0 0,2 6 569 0 0,2 3-1885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49 8042 0 0,'0'0'2862'0'0,"0"0"-506"0"0,0 0-319 0 0,0 0-141 0 0,0 0-145 0 0,0 0-267 0 0,0 0-253 0 0,0 0-249 0 0,0 0-257 0 0,0 0-230 0 0,0 0-188 0 0,0 0-143 0 0,-6-10-137 0 0,-17-28-95 0 0,31 49-1700 0 0,10-11-4115 0 0,-13 0-5292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19 616 0 0,'0'0'1966'0'0,"0"0"-143"0"0,0 0 253 0 0,0 0 320 0 0,0 0 52 0 0,0 0-163 0 0,0 0-442 0 0,0 0-512 0 0,0 0-350 0 0,0 0-262 0 0,0 0-162 0 0,0 0-106 0 0,0 0-63 0 0,0-5-49 0 0,1-8 216 0 0,-9 42 365 0 0,3-4-552 0 0,-93 292 970 0 0,79-273-1314 0 0,28-136 1059 0 0,100-154-1030 0 0,-65 187-145 0 0,-35 82-151 0 0,11 133 346 0 0,-19-148-101 0 0,0 0-1 0 0,1 0 1 0 0,0-1 0 0 0,0 1 0 0 0,0-1 0 0 0,1 1-1 0 0,0-1 1 0 0,1 0 0 0 0,0 0 0 0 0,0 0-1 0 0,0-1 1 0 0,1 0 0 0 0,0 1 0 0 0,0-1 0 0 0,0-1-1 0 0,1 1 1 0 0,0-1 0 0 0,0 0 0 0 0,0-1-1 0 0,1 1 1 0 0,-1-1 0 0 0,1 0 0 0 0,0-1 0 0 0,1 0-2 0 0,-3-4 95 0 0,1-1 1 0 0,-1 1 0 0 0,0-1 0 0 0,1-1 0 0 0,-1 1 0 0 0,0-1 0 0 0,0 0-1 0 0,0 0 1 0 0,-1-1 0 0 0,1 1 0 0 0,-1-1 0 0 0,0 0 0 0 0,0 0 0 0 0,0 0 0 0 0,0-1-1 0 0,-1 0 1 0 0,0 1 0 0 0,0-1 0 0 0,0 0 0 0 0,0 0 0 0 0,-1-1 0 0 0,0 1-1 0 0,0 0 1 0 0,-1-1 0 0 0,1 0 0 0 0,0-4-96 0 0,43-184 971 0 0,-45 167-838 0 0,0 22-4912 0 0,0 3-5137 0 0,0 2-1972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7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65 5457 0 0,'0'0'3070'0'0,"0"0"-791"0"0,0 0-501 0 0,0 0-147 0 0,0 0 3 0 0,0 0 23 0 0,0 0-30 0 0,0 0-169 0 0,0 0-256 0 0,0 0-259 0 0,0 0-222 0 0,-1-10-160 0 0,-2-26-78 0 0,2 26-49 0 0,1 10-45 0 0,0 0-54 0 0,-2 13 529 0 0,-18 137 223 0 0,-22 298-359 0 0,-8-187-603 0 0,47-240-444 0 0,4-35-1229 0 0,4-60-1322 0 0,1-1-4634 0 0,-6 53 876 0 0,0 3-2966 0 0</inkml:trace>
  <inkml:trace contextRef="#ctx0" brushRef="#br0" timeOffset="263.979">0 46 8458 0 0,'0'0'2343'0'0,"0"0"-451"0"0,0 0-357 0 0,0 0-118 0 0,0 0-24 0 0,0 0-90 0 0,0 0-193 0 0,0 0-157 0 0,0 0-95 0 0,0 0-45 0 0,0 0-28 0 0,0 0-87 0 0,0 0-91 0 0,34-6-85 0 0,108-19-57 0 0,74 11 871 0 0,-154 15-1274 0 0,-48-1-135 0 0,0 2 1 0 0,-1-1-1 0 0,1 2 1 0 0,-1-1-1 0 0,1 2 1 0 0,-1 0-1 0 0,0 0 1 0 0,8 5 72 0 0,-17-7 74 0 0,10 6-3545 0 0,-18 0-6757 0 0,2-7-845 0 0</inkml:trace>
  <inkml:trace contextRef="#ctx0" brushRef="#br0" timeOffset="515.241">52 366 8554 0 0,'0'0'1992'0'0,"0"0"-770"0"0,0 0-279 0 0,0 0 190 0 0,0 0 273 0 0,0 0 150 0 0,0 0-87 0 0,0 0-182 0 0,0 0-167 0 0,0 0-156 0 0,0 0-129 0 0,0 0-84 0 0,0 0-79 0 0,23 10-80 0 0,74 27-85 0 0,-33-28 181 0 0,120-38-667 0 0,-163 23-679 0 0,39-11-1474 0 0,-22 2-5915 0 0,-26 8-3259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205 614 9682 0 0,'0'0'4237'0'0,"0"0"-2030"0"0,0 0-628 0 0,0 0-89 0 0,0 0-115 0 0,0 0-206 0 0,0 0-267 0 0,0 0-219 0 0,0 0-162 0 0,0 0-139 0 0,0 0-116 0 0,0 0-94 0 0,0 0-69 0 0,-15 3-35 0 0,-47 12-16 0 0,58-14-49 0 0,1 0 0 0 0,0 1 0 0 0,-1-1 0 0 0,1 1-1 0 0,0-1 1 0 0,0 1 0 0 0,0 0 0 0 0,0 1 0 0 0,0-1 0 0 0,1 0 0 0 0,-1 1 0 0 0,1-1 0 0 0,0 1 0 0 0,-1 0-1 0 0,1 0 1 0 0,0 0 0 0 0,-1 2-3 0 0,-3 6 6 0 0,-2-2-17 0 0,0 1 1 0 0,1 0 0 0 0,0 1 0 0 0,1-1 0 0 0,1 1-1 0 0,-1 0 1 0 0,2 1 0 0 0,0 0 0 0 0,0-1 0 0 0,1 1-1 0 0,0 0 1 0 0,1 1 0 0 0,0-1 0 0 0,1 0 0 0 0,1 1-1 0 0,0-1 1 0 0,1 5 10 0 0,1-12 12 0 0,1-1 0 0 0,0 0 0 0 0,0 1 0 0 0,0-1 0 0 0,1 0 0 0 0,-1-1-1 0 0,1 1 1 0 0,0-1 0 0 0,0 1 0 0 0,0-1 0 0 0,1 0 0 0 0,-1-1 0 0 0,1 1-1 0 0,-1-1 1 0 0,1 0 0 0 0,0 0 0 0 0,0 0 0 0 0,0-1 0 0 0,0 0 0 0 0,0 0 0 0 0,0 0-1 0 0,1 0 1 0 0,-1-1 0 0 0,0 0 0 0 0,0 0 0 0 0,0 0 0 0 0,1-1 0 0 0,-1 0-1 0 0,0 0 1 0 0,0 0 0 0 0,0 0 0 0 0,0-1 0 0 0,0 0 0 0 0,0 0 0 0 0,-1 0 0 0 0,1-1-1 0 0,-1 0 1 0 0,1 0 0 0 0,-1 0 0 0 0,3-3-12 0 0,15-12 253 0 0,-1-1 0 0 0,-1-1 0 0 0,0-1 0 0 0,-2-1 0 0 0,-1-1 0 0 0,0 0 0 0 0,-2-1 0 0 0,-1-1 0 0 0,0 0 0 0 0,7-24-253 0 0,21-29 178 0 0,-27 54-175 0 0,-1-1-1 0 0,-2 0 0 0 0,0-1 0 0 0,-2 0 1 0 0,0-1-1 0 0,-2 0 0 0 0,-1 0 0 0 0,-1-1 1 0 0,-1-5-3 0 0,-3 20-21 0 0,-1-1-1 0 0,0 0 1 0 0,-1 0 0 0 0,-1 0 0 0 0,0 0 0 0 0,0 1 0 0 0,-2-1 0 0 0,0 1 0 0 0,0-1 0 0 0,-1 1 0 0 0,-1 0 0 0 0,0 0-1 0 0,-1 0 1 0 0,0 1 0 0 0,-1 0 0 0 0,0 0 0 0 0,-1 1 0 0 0,0 0 0 0 0,-1 0 0 0 0,0 1 0 0 0,-1 0 0 0 0,-10-8 21 0 0,14 15-10 0 0,0 1 1 0 0,-1-1-1 0 0,1 1 1 0 0,-1 1-1 0 0,1-1 1 0 0,-1 1-1 0 0,0 0 1 0 0,1 1 0 0 0,-1-1-1 0 0,0 1 1 0 0,0 1-1 0 0,1-1 1 0 0,-1 1-1 0 0,0 0 1 0 0,1 1 0 0 0,-1 0-1 0 0,1 0 1 0 0,-1 0-1 0 0,1 1 1 0 0,0 0-1 0 0,0 0 1 0 0,0 0-1 0 0,1 1 1 0 0,-1 0 0 0 0,1 0-1 0 0,-1 1 10 0 0,-2 3 5 0 0,0 1-1 0 0,0-1 1 0 0,1 2-1 0 0,1-1 0 0 0,0 1 1 0 0,0 0-1 0 0,1 0 1 0 0,0 0-1 0 0,0 1 1 0 0,1 0-1 0 0,1 0 1 0 0,0 0-1 0 0,1 0 1 0 0,0 1-1 0 0,0-1 1 0 0,1 1-1 0 0,1-1 0 0 0,0 1 1 0 0,0-1-1 0 0,1 1 1 0 0,1-1-1 0 0,2 10-4 0 0,2 6 45 0 0,1 0 0 0 0,2-1-1 0 0,0-1 1 0 0,2 0 0 0 0,0 0-1 0 0,2-1 1 0 0,1 0 0 0 0,1-1-1 0 0,3 3-44 0 0,198 239 723 0 0,-86-125-503 0 0,-106-121-380 0 0,-21-18-124 0 0,1-7-6783 0 0,-3 0-344 0 0,0 2-4853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3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74 4977 0 0,'0'0'1712'0'0,"0"0"-182"0"0,0 0-130 0 0,0 0 22 0 0,0 0 164 0 0,0 0 47 0 0,0 0-91 0 0,0 0-122 0 0,0 0-301 0 0,0 0-264 0 0,0 0-131 0 0,0 0-110 0 0,25 7-89 0 0,81 23-53 0 0,-99-28-394 0 0,0 0-1 0 0,1-1 0 0 0,-1 0 0 0 0,0 0 1 0 0,1-1-1 0 0,-1 0 0 0 0,0 0 1 0 0,1 0-1 0 0,-1-1 0 0 0,0 0 0 0 0,0-1 1 0 0,1 1-1 0 0,-1-1 0 0 0,3-2-77 0 0,14-3 244 0 0,202-71 1996 0 0,-182 56-195 0 0,-58 38-1653 0 0,-4 12-349 0 0,1 0 0 0 0,0 0 0 0 0,3 2 1 0 0,0 0-1 0 0,2 1 0 0 0,1 0 0 0 0,2 1 0 0 0,0 0 1 0 0,3 0-1 0 0,1 1 0 0 0,1-1 0 0 0,1 1 0 0 0,2 0 1 0 0,4 31-44 0 0,-23 156 131 0 0,10-171-118 0 0,-2-1 0 0 0,-2-1 0 0 0,-2 0 1 0 0,-3-1-1 0 0,-1 0 0 0 0,-17 24-13 0 0,-4 15-22 0 0,41-85 9 0 0,0 0-19 0 0,0 0-19 0 0,0 0-5 0 0,0 0-28 0 0,0 0-17 0 0,0 0-11 0 0,0 0-47 0 0,5-39-3547 0 0,-3 19-4344 0 0,-2 13-3464 0 0</inkml:trace>
  <inkml:trace contextRef="#ctx0" brushRef="#br0" timeOffset="361.69">1 656 6945 0 0,'0'0'2796'0'0,"0"0"-1353"0"0,0 0-491 0 0,0 0 140 0 0,0 0 219 0 0,0 0 80 0 0,0 0-115 0 0,0 0-163 0 0,0 0-136 0 0,0 0-113 0 0,0 0-77 0 0,0 0-53 0 0,0 0-38 0 0,34 0-57 0 0,109-2-45 0 0,-52-15 339 0 0,156-82 81 0 0,-183 91-974 0 0,-54 54 256 0 0,-10-40-254 0 0,-11 204 378 0 0,11-193-2712 0 0,0-13-2229 0 0,0-3-4979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8678 857 10530 0 0,'0'0'2633'0'0,"0"0"-879"0"0,0 0-530 0 0,0 0-155 0 0,0 0-111 0 0,0 0-142 0 0,0 0-76 0 0,0 0-9 0 0,0 0 12 0 0,0 0-3 0 0,0 0-58 0 0,3 10-92 0 0,11 90 1175 0 0,-14-16-2153 0 0,7-89-12412 0 0,-5 3 1013 0 0</inkml:trace>
  <inkml:trace contextRef="#ctx0" brushRef="#br0" timeOffset="177.899">8697 477 14211 0 0,'0'0'640'0'0,"0"0"-808"0"0,0 0-272 0 0,0 0-96 0 0,0 0 96 0 0,0 0-40 0 0,0 0-552 0 0,0 0-1825 0 0,0 0-6041 0 0</inkml:trace>
  <inkml:trace contextRef="#ctx0" brushRef="#br0" timeOffset="536.539">9341 684 11875 0 0,'0'0'3407'0'0,"0"0"-1385"0"0,0 0-622 0 0,0 0-172 0 0,0 0-156 0 0,0 0-202 0 0,0 0-135 0 0,0 0-118 0 0,0 0-101 0 0,0 0-53 0 0,0 0-51 0 0,0 0-69 0 0,0 0-74 0 0,-32 2-53 0 0,-100 9-44 0 0,70 5 63 0 0,61-16-234 0 0,0 0 0 0 0,0 0 0 0 0,0 1-1 0 0,0-1 1 0 0,-1 0 0 0 0,1 1 0 0 0,0-1 0 0 0,0 1-1 0 0,0-1 1 0 0,0 1 0 0 0,0 0 0 0 0,0 0 0 0 0,1-1-1 0 0,-1 1 1 0 0,0 0 0 0 0,0 0 0 0 0,0 0 0 0 0,1 0-1 0 0,-1 0 1 0 0,0 0 0 0 0,1 0 0 0 0,-1 0 0 0 0,1 0-1 0 0,-1 0 1 0 0,1 0 0 0 0,0 0 0 0 0,-1 0 0 0 0,1 1-1 0 0,0-1 1 0 0,0 0 0 0 0,0 0 0 0 0,0 0-1 0 0,0 0 1 0 0,0 1 0 0 0,0-1 0 0 0,0 0 0 0 0,0 0-1 0 0,0 0 1 0 0,1 0 0 0 0,-1 1 0 0 0,1-1 0 0 0,-1 0-1 0 0,1 0 1 0 0,-1 0 0 0 0,1 0 0 0 0,-1 0 0 0 0,1 0-1 0 0,0 0 1 0 0,0 0-1 0 0,47 39-3 0 0,-42-37 3 0 0,4 2 7 0 0,0 0-1 0 0,0 1 0 0 0,0 0 1 0 0,0 0-1 0 0,-1 1 0 0 0,0 0 0 0 0,0 1 1 0 0,-1 0-1 0 0,0 0 0 0 0,0 1 1 0 0,-1 0-1 0 0,0 0 0 0 0,-1 0 0 0 0,0 1 1 0 0,-1 0-1 0 0,0 1 0 0 0,0-1 1 0 0,1 6-7 0 0,-4-11 29 0 0,0 1 0 0 0,-1 0 1 0 0,0 0-1 0 0,0 0 0 0 0,0-1 1 0 0,-1 1-1 0 0,0 0 0 0 0,0 0 1 0 0,0 0-1 0 0,-1 0 0 0 0,0 0 1 0 0,0 0-1 0 0,0 0 0 0 0,-1-1 1 0 0,0 1-1 0 0,0-1 0 0 0,-1 1 1 0 0,1-1-1 0 0,-1 0 0 0 0,0 0 1 0 0,0 0-1 0 0,-1 0 0 0 0,0 0 1 0 0,0-1-1 0 0,0 0 0 0 0,0 1 1 0 0,0-1-1 0 0,-1-1 0 0 0,0 1 1 0 0,0-1-1 0 0,0 0 0 0 0,0 0 1 0 0,0 0-1 0 0,-1-1 0 0 0,1 0 1 0 0,-1 0-1 0 0,0 0 0 0 0,-5 0-29 0 0,5 0-24 0 0,0-1 0 0 0,-1 1-1 0 0,1-2 1 0 0,0 1-1 0 0,-1-1 1 0 0,1 0 0 0 0,-1 0-1 0 0,1 0 1 0 0,0-1-1 0 0,-1 0 1 0 0,1-1 0 0 0,0 1-1 0 0,0-1 1 0 0,0 0-1 0 0,0-1 1 0 0,-3-1 24 0 0,-12-37-3388 0 0,21 30 90 0 0,0 0-4061 0 0,2 3-4650 0 0</inkml:trace>
  <inkml:trace contextRef="#ctx0" brushRef="#br0" timeOffset="-5569.27">3480 669 10018 0 0,'0'0'2031'0'0,"0"0"-585"0"0,0 0-8 0 0,0 0 166 0 0,0 0 39 0 0,0 0-101 0 0,0 0-225 0 0,0 0-217 0 0,0 0-167 0 0,0 0-179 0 0,0 0-195 0 0,0 0-161 0 0,0 0-98 0 0,1-6-51 0 0,1-9-127 0 0,0-1 1 0 0,2 1-1 0 0,-1 0 1 0 0,2 1-1 0 0,0-1 1 0 0,1 1-1 0 0,0 0 0 0 0,1 0 1 0 0,1 0-1 0 0,0 1 1 0 0,1 1-1 0 0,0-1 0 0 0,1 1 1 0 0,0 0-123 0 0,-5 8 0 0 0,55-25-140 0 0,-49 63 49 0 0,-11-28 105 0 0,0-1 0 0 0,1 1-1 0 0,0-1 1 0 0,0 1 0 0 0,0-1 0 0 0,1 1-1 0 0,0-1 1 0 0,0 0 0 0 0,0 0-1 0 0,0 0 1 0 0,1 0 0 0 0,0 0 0 0 0,0 0-1 0 0,0-1 1 0 0,1 1 0 0 0,-1-1 0 0 0,1 0-1 0 0,0 0 1 0 0,1-1 0 0 0,-1 1 0 0 0,0-1-1 0 0,1 0 1 0 0,0 0 0 0 0,0 0 0 0 0,0 0-1 0 0,0-1 1 0 0,0 0 0 0 0,0 0 0 0 0,1-1-1 0 0,-1 1 1 0 0,1-1 0 0 0,-1 0-1 0 0,2-1-13 0 0,-2 0 25 0 0,-2 1 17 0 0,0-1 0 0 0,0 0-1 0 0,0 0 1 0 0,0 0 0 0 0,0 0-1 0 0,0 0 1 0 0,0-1 0 0 0,0 1-1 0 0,-1-1 1 0 0,1 0 0 0 0,0 0-1 0 0,0 0 1 0 0,0 0 0 0 0,-1 0-1 0 0,1-1 1 0 0,-1 1 0 0 0,1-1-1 0 0,-1 0 1 0 0,1 1 0 0 0,-1-1-1 0 0,0 0 1 0 0,1-2-42 0 0,41-47-251 0 0,-23 39-1984 0 0,-11 10-1944 0 0,-2 0-2622 0 0,-1-1-5727 0 0</inkml:trace>
  <inkml:trace contextRef="#ctx0" brushRef="#br0" timeOffset="-5101.042">4234 408 17628 0 0,'0'0'1733'0'0,"0"0"-246"0"0,0 0-134 0 0,0 0-154 0 0,0 0-178 0 0,0 0-190 0 0,0 0-185 0 0,0 0-142 0 0,0 0-147 0 0,0 0-96 0 0,0 0-69 0 0,0 0-78 0 0,0 0-22 0 0,-23 14-20 0 0,-75 49-28 0 0,96-62-43 0 0,0 0 1 0 0,-1 0-1 0 0,1 1 0 0 0,0-1 1 0 0,0 1-1 0 0,0-1 1 0 0,0 1-1 0 0,0 0 0 0 0,0 0 1 0 0,0 0-1 0 0,1 0 1 0 0,-1 0-1 0 0,1 0 0 0 0,-1 0 1 0 0,1 0-1 0 0,0 1 0 0 0,0-1 1 0 0,0 1-1 0 0,0-1 1 0 0,0 1-1 0 0,1-1 0 0 0,-1 1 1 0 0,1-1-1 0 0,-1 1 1 0 0,1 0-1 0 0,0-1 0 0 0,0 2-1 0 0,0 6-1 0 0,0-7 2 0 0,0 0 1 0 0,-1 0-1 0 0,1 0 1 0 0,0 0-1 0 0,1 0 1 0 0,-1 0-1 0 0,0 0 1 0 0,1 0 0 0 0,-1 0-1 0 0,1-1 1 0 0,0 1-1 0 0,0 0 1 0 0,0 0-1 0 0,1 0 1 0 0,-1-1-1 0 0,1 1 1 0 0,-1-1-1 0 0,1 1 1 0 0,0-1-1 0 0,0 0 1 0 0,0 0-1 0 0,0 0 1 0 0,0 0-1 0 0,0 0 1 0 0,1 0-1 0 0,-1 0 1 0 0,1-1-1 0 0,-1 1 1 0 0,1-1-1 0 0,0 0 1 0 0,-1 0-1 0 0,1 0 1 0 0,0 0-1 0 0,0 0 1 0 0,0 0-1 0 0,0-1 1 0 0,1 1-2 0 0,12-1 31 0 0,0 0 1 0 0,0-1-1 0 0,0-1 1 0 0,0 0-1 0 0,-1-2 1 0 0,1 1-1 0 0,-1-2 0 0 0,1 0 1 0 0,-1-1-1 0 0,-1 0 1 0 0,1-1-1 0 0,-1-1 1 0 0,0 0-1 0 0,-1-1 1 0 0,0-1-1 0 0,0 0 0 0 0,9-10-31 0 0,97-57 251 0 0,-117 76-244 0 0,-1 0 0 0 0,1 0 0 0 0,0-1-1 0 0,-1 1 1 0 0,1 0 0 0 0,0 1 0 0 0,0-1-1 0 0,0 0 1 0 0,0 0 0 0 0,0 1 0 0 0,0-1-1 0 0,-1 1 1 0 0,1 0 0 0 0,0-1 0 0 0,0 1-1 0 0,0 0 1 0 0,0 0 0 0 0,1 0 0 0 0,-2 1-1 0 0,1-1 1 0 0,0 0 0 0 0,0 1 0 0 0,0-1-1 0 0,0 1 1 0 0,0 0 0 0 0,0-1 0 0 0,0 1-1 0 0,0 0 1 0 0,-1 0 0 0 0,1 0-1 0 0,0 1 1 0 0,-1-1 0 0 0,1 0 0 0 0,-1 1-1 0 0,1 0-6 0 0,3 26 50 0 0,-2 0-1 0 0,0 0 0 0 0,-2 0 0 0 0,-2 0 0 0 0,0 0 0 0 0,-2 0 1 0 0,-1-1-1 0 0,-1 1 0 0 0,-8 23-49 0 0,3 0 24 0 0,-117 567-757 0 0,123-596 717 0 0,2-8 23 0 0,0 1-1 0 0,-1-1 1 0 0,0 0-1 0 0,-2 0 1 0 0,1 0-1 0 0,-2-1 1 0 0,1 1-1 0 0,-2-1 1 0 0,0-1-1 0 0,0 1 1 0 0,-7 6-7 0 0,12-17 3 0 0,0 0 0 0 0,-1 0 0 0 0,1-1 1 0 0,-1 1-1 0 0,1-1 0 0 0,-1 0 0 0 0,1 0 1 0 0,-1 0-1 0 0,0 0 0 0 0,1 0 0 0 0,-1 0 1 0 0,0-1-1 0 0,0 1 0 0 0,0-1 0 0 0,0 0 1 0 0,0 0-1 0 0,0 0 0 0 0,1 0 0 0 0,-1 0 1 0 0,0-1-1 0 0,0 1 0 0 0,0-1 0 0 0,1 0 0 0 0,-1 0 1 0 0,0 0-1 0 0,0 0 0 0 0,1 0 0 0 0,-1-1 1 0 0,1 1-1 0 0,0-1 0 0 0,-1 0 0 0 0,1 1 1 0 0,0-1-1 0 0,0 0 0 0 0,-2-3-3 0 0,-2-5 7 0 0,0 0 1 0 0,0-1-1 0 0,1 1 0 0 0,1-2 0 0 0,0 1 1 0 0,0 0-1 0 0,1-1 0 0 0,1 1 1 0 0,0-1-1 0 0,1 0 0 0 0,0 0 0 0 0,0 0 1 0 0,1 0-1 0 0,1 0 0 0 0,0 1 0 0 0,1-1 1 0 0,0 0-1 0 0,0 0 0 0 0,2 0-7 0 0,4-15 10 0 0,2 1-1 0 0,0 0 1 0 0,2 0 0 0 0,1 1-1 0 0,1 1 1 0 0,1 0-1 0 0,11-12-9 0 0,-13 20-96 0 0,0 0-1 0 0,2 1 0 0 0,0 1 1 0 0,0 0-1 0 0,2 1 0 0 0,0 1 1 0 0,0 0-1 0 0,1 1 0 0 0,0 1 1 0 0,1 1-1 0 0,0 1 0 0 0,6-2 97 0 0,15 0-1665 0 0,-14 5-4707 0 0,-12 1-5904 0 0</inkml:trace>
  <inkml:trace contextRef="#ctx0" brushRef="#br0" timeOffset="-8340.633">0 816 0 0 0,'0'0'264'0'0,"0"0"446"0"0,0 0 275 0 0,0 0 295 0 0,0 0 265 0 0,0 0 118 0 0,0 0-90 0 0,0 0-210 0 0,0 0-238 0 0,0 0-181 0 0,0 0-99 0 0,1 1-258 0 0,1 1 7165 0 0,25-67-6531 0 0,63-116 44 0 0,-33 77-777 0 0,5 4 0 0 0,4 2 1 0 0,5 3-1 0 0,18-15-488 0 0,-26 44 353 0 0,-63 66-349 0 0,0 0-1 0 0,0 1 1 0 0,0-1-1 0 0,0 0 1 0 0,0 0-1 0 0,1 0 0 0 0,-1 1 1 0 0,0-1-1 0 0,0 0 1 0 0,0 0-1 0 0,0 0 1 0 0,0 0-1 0 0,1 1 1 0 0,-1-1-1 0 0,0 0 1 0 0,0 0-1 0 0,0 0 1 0 0,1 0-1 0 0,-1 0 1 0 0,0 0-1 0 0,0 0 1 0 0,0 0-1 0 0,1 0 1 0 0,-1 1-1 0 0,0-1 1 0 0,0 0-1 0 0,0 0 1 0 0,1 0-1 0 0,-1 0 1 0 0,0 0-1 0 0,0 0 1 0 0,1-1-1 0 0,-1 1 1 0 0,0 0-1 0 0,0 0 1 0 0,0 0-1 0 0,1 0 1 0 0,-1 0-1 0 0,0 0 0 0 0,0 0 1 0 0,0 0-1 0 0,1 0 1 0 0,-1 0-1 0 0,0-1 1 0 0,0 1-1 0 0,0 0 1 0 0,0 0-1 0 0,1 0-3 0 0,-2 9-20 0 0,0 55 136 0 0,2 0 0 0 0,3-1 1 0 0,3 1-1 0 0,3-1 0 0 0,8 23-116 0 0,66 178 98 0 0,-78-208 504 0 0,-29-56 20 0 0,15-2-598 0 0,1 0 0 0 0,-1-1 1 0 0,1 0-1 0 0,0-1 0 0 0,0 1 1 0 0,0-2-1 0 0,0 1 0 0 0,1-1 0 0 0,-1 1 1 0 0,1-2-1 0 0,1 1 0 0 0,-1-1 0 0 0,1 0 1 0 0,-2-1-25 0 0,-8-9 45 0 0,10 12-39 0 0,-8-12-7 0 0,-2 1 0 0 0,1 0-1 0 0,-2 1 1 0 0,0 1 0 0 0,-1 0 0 0 0,0 1 0 0 0,0 1 0 0 0,-2 1 0 0 0,1 1 0 0 0,-1 0 0 0 0,0 1 0 0 0,-1 1 0 0 0,0 1-1 0 0,0 1 1 0 0,0 0 0 0 0,-10 0 1 0 0,26 6-54 0 0,0 0 0 0 0,0 0 0 0 0,1 0 0 0 0,-1 0 0 0 0,0 1 0 0 0,0-1 0 0 0,1 1 0 0 0,-1 0 0 0 0,1 0 0 0 0,0 0 0 0 0,-1 1 0 0 0,1-1 0 0 0,0 1 0 0 0,0 0 0 0 0,1-1 0 0 0,-1 1 0 0 0,1 1 0 0 0,-1-1 0 0 0,-1 3 54 0 0,3-4-296 0 0,0-1 0 0 0,0 1 0 0 0,0 0 0 0 0,1-1 0 0 0,-1 1 0 0 0,0 0 0 0 0,1 0 0 0 0,-1-1 0 0 0,1 1 0 0 0,-1 0 0 0 0,1 0 0 0 0,0 0 0 0 0,0 0 0 0 0,0 0 0 0 0,0 0 0 0 0,0-1 0 0 0,1 1 0 0 0,-1 0 0 0 0,0 0 0 0 0,1 0 0 0 0,-1 0 0 0 0,1-1 0 0 0,0 1 0 0 0,0 0 0 0 0,-1-1 0 0 0,1 1 0 0 0,1 0 296 0 0,4 4-6510 0 0,2 0-4965 0 0</inkml:trace>
  <inkml:trace contextRef="#ctx0" brushRef="#br0" timeOffset="-7707.055">1333 544 6857 0 0,'0'0'1864'0'0,"0"0"-542"0"0,0 0-195 0 0,0 0 99 0 0,0 0 132 0 0,0 0 25 0 0,0 0-135 0 0,0 0-197 0 0,0 0-182 0 0,0 0-118 0 0,0 0-85 0 0,0 0-92 0 0,0 0-43 0 0,-10-15-43 0 0,-35-44-18 0 0,44 57-426 0 0,0 0 1 0 0,0 1-1 0 0,0-1 1 0 0,0 1-1 0 0,-1-1 0 0 0,1 1 1 0 0,0-1-1 0 0,-1 1 1 0 0,1 0-1 0 0,-1 0 1 0 0,1 0-1 0 0,-1 0 1 0 0,0 0-1 0 0,1 0 1 0 0,-1 0-1 0 0,0 0 1 0 0,0 1-1 0 0,1-1 1 0 0,-1 1-1 0 0,0-1 0 0 0,0 1 1 0 0,0 0-1 0 0,0 0 1 0 0,0 0-1 0 0,0 0 1 0 0,0 0-1 0 0,0 0 1 0 0,1 0-1 0 0,-2 1-44 0 0,-6 0 208 0 0,-1-1 9 0 0,-3-1-63 0 0,0 1-1 0 0,0 1 1 0 0,-1 0 0 0 0,1 0-1 0 0,0 1 1 0 0,0 1-1 0 0,0 0 1 0 0,1 1-1 0 0,-2 1-153 0 0,-59 27 455 0 0,72-30-445 0 0,0 0 0 0 0,0 0 1 0 0,0 0-1 0 0,1 0 0 0 0,-1 0 0 0 0,0 0 0 0 0,1 0 0 0 0,0 0 1 0 0,-1 0-1 0 0,1 0 0 0 0,0 0 0 0 0,0 0 0 0 0,0 1 0 0 0,1-1 1 0 0,-1 0-1 0 0,0 0 0 0 0,1 0 0 0 0,-1 0 0 0 0,1 0 0 0 0,0 0 1 0 0,0 0-1 0 0,0 0 0 0 0,0 0 0 0 0,0 0 0 0 0,0-1 0 0 0,0 1 1 0 0,0 0-1 0 0,1-1 0 0 0,0 2-10 0 0,8 6 35 0 0,0-1 0 0 0,1 0-1 0 0,-1 0 1 0 0,1-2 0 0 0,1 1 0 0 0,-1-1 0 0 0,1-1 0 0 0,9 4-35 0 0,45 23 128 0 0,-64-32-115 0 0,0 1 1 0 0,0-1 0 0 0,0 1 0 0 0,-1 0 0 0 0,1 0 0 0 0,0-1 0 0 0,0 1 0 0 0,-1 1 0 0 0,1-1 0 0 0,-1 0-1 0 0,1 0 1 0 0,-1 0 0 0 0,1 1 0 0 0,-1-1 0 0 0,0 1 0 0 0,0-1 0 0 0,0 1 0 0 0,0 0 0 0 0,0-1 0 0 0,0 1-1 0 0,0 0 1 0 0,0 0 0 0 0,-1 0 0 0 0,1-1 0 0 0,-1 1 0 0 0,1 0 0 0 0,-1 0 0 0 0,0 0 0 0 0,1 0 0 0 0,-1 0-1 0 0,0 0 1 0 0,-1 0 0 0 0,1 0 0 0 0,0 0 0 0 0,0 0 0 0 0,-1 0 0 0 0,1-1 0 0 0,-1 1 0 0 0,0 0 0 0 0,1 0-1 0 0,-1 0 1 0 0,0-1 0 0 0,0 1 0 0 0,0 0 0 0 0,-1 0-14 0 0,-16 12 45 0 0,-1-2 0 0 0,-1 0 0 0 0,0 0 0 0 0,-1-2 0 0 0,0-1 0 0 0,0 0 0 0 0,-1-2 0 0 0,0 0 0 0 0,-1-2 0 0 0,1 0 0 0 0,-7-1-45 0 0,-22-3 24 0 0,64-17-923 0 0,119-55-2797 0 0,-84 53-540 0 0,-3 2-3931 0 0,-26 11-2017 0 0</inkml:trace>
  <inkml:trace contextRef="#ctx0" brushRef="#br0" timeOffset="-7282.893">1828 452 3881 0 0,'0'0'3599'0'0,"0"0"-973"0"0,0 0-504 0 0,0 0-52 0 0,0 0-91 0 0,0 0-189 0 0,0 0-283 0 0,0 0-309 0 0,0 0-243 0 0,0 0-172 0 0,0 0-109 0 0,0 0-125 0 0,0 0-129 0 0,-6-7-85 0 0,-23-19-75 0 0,27 25-236 0 0,-1 0 0 0 0,1 0 0 0 0,-1 0 0 0 0,1 1 0 0 0,-1-1 0 0 0,1 1 0 0 0,-1 0 0 0 0,1 0 0 0 0,-1 0 0 0 0,1 0 0 0 0,-1 0 0 0 0,0 1 0 0 0,1-1 0 0 0,-1 1 0 0 0,1-1 0 0 0,0 1 0 0 0,-1 0 0 0 0,1 0 0 0 0,-1 0 0 0 0,0 1-24 0 0,-7 2 88 0 0,-141 50 615 0 0,150-53-706 0 0,0 1 1 0 0,0 0-1 0 0,0-1 0 0 0,1 1 1 0 0,-1 0-1 0 0,0 0 1 0 0,1-1-1 0 0,-1 1 0 0 0,1 0 1 0 0,0 0-1 0 0,0 0 0 0 0,0-1 1 0 0,-1 1-1 0 0,2 0 1 0 0,-1 0-1 0 0,0 0 0 0 0,0 0 1 0 0,1-1-1 0 0,-1 1 0 0 0,1 0 1 0 0,-1 0-1 0 0,1-1 1 0 0,0 1-1 0 0,-1 0 0 0 0,1-1 1 0 0,0 1-1 0 0,0-1 0 0 0,0 1 1 0 0,1-1-1 0 0,-1 1 3 0 0,97 100 60 0 0,-97-100-42 0 0,1 1-1 0 0,0-1 0 0 0,-1 0 1 0 0,0 1-1 0 0,1-1 0 0 0,-1 1 1 0 0,0-1-1 0 0,0 1 0 0 0,-1-1 1 0 0,1 1-1 0 0,0 0 0 0 0,-1-1 1 0 0,1 1-1 0 0,-1 0 0 0 0,0 0 1 0 0,0-1-1 0 0,0 1 0 0 0,-1 0 1 0 0,1 0-1 0 0,0-1 0 0 0,-1 1 1 0 0,0 0-1 0 0,0-1 0 0 0,0 1 1 0 0,0-1-1 0 0,0 1 0 0 0,0-1 1 0 0,-1 1-1 0 0,1-1 0 0 0,-1 0 1 0 0,1 0-1 0 0,-1 1 0 0 0,0-1 1 0 0,0 0-1 0 0,0-1 0 0 0,0 1 1 0 0,-1 0-1 0 0,1-1 0 0 0,0 1 1 0 0,-1-1-1 0 0,1 0 0 0 0,-1 1 1 0 0,1-1-1 0 0,-1 0 0 0 0,1-1 1 0 0,-1 1-1 0 0,-1 0-17 0 0,-79 36 208 0 0,43-24-226 0 0,-99 18-785 0 0,139-31 240 0 0,25-8-2111 0 0,34-16-3152 0 0,-32 12-2348 0 0,-11 4-791 0 0</inkml:trace>
  <inkml:trace contextRef="#ctx0" brushRef="#br0" timeOffset="-6920.608">1943 514 3329 0 0,'0'0'2859'0'0,"0"0"-560"0"0,0 0-244 0 0,0 0-66 0 0,0 0-152 0 0,0 0-308 0 0,0 0-457 0 0,0 0-413 0 0,0 0-208 0 0,0 0-54 0 0,0 0 6 0 0,0 0 33 0 0,-7 13-31 0 0,-19 41-27 0 0,18 19 890 0 0,9-69-1195 0 0,0 0 1 0 0,-1 0 0 0 0,1 0-1 0 0,1 0 1 0 0,-1 0-1 0 0,0-1 1 0 0,1 1 0 0 0,0 0-1 0 0,0-1 1 0 0,0 1-1 0 0,0-1 1 0 0,1 0 0 0 0,-1 0-1 0 0,1 0 1 0 0,0 0-1 0 0,0 0 1 0 0,0 0 0 0 0,0-1-1 0 0,0 0 1 0 0,1 1-1 0 0,-1-1 1 0 0,1 0-1 0 0,-1-1 1 0 0,1 1 0 0 0,0-1-1 0 0,0 1 1 0 0,0-1-1 0 0,-1 0 1 0 0,5 0-74 0 0,0 0 142 0 0,-1 1 0 0 0,1-1 0 0 0,-1-1 0 0 0,1 0-1 0 0,-1 0 1 0 0,1 0 0 0 0,-1-1 0 0 0,1 0 0 0 0,-1 0 0 0 0,1-1 0 0 0,-1 0 0 0 0,0 0-1 0 0,0-1 1 0 0,0 0 0 0 0,5-3-142 0 0,4-7 138 0 0,-1-1 1 0 0,-1 0-1 0 0,0-1 1 0 0,-1-1-1 0 0,0 0 0 0 0,-2-1 1 0 0,0 0-1 0 0,-1-1 0 0 0,0 0 1 0 0,-2 0-1 0 0,0-1 0 0 0,-1 0 1 0 0,-1-1-1 0 0,-1 1 0 0 0,2-14-138 0 0,4 3-333 0 0,-11 30 46 0 0,0 0-201 0 0,0 18-2877 0 0,0 7-6826 0 0,0-17-1736 0 0</inkml:trace>
  <inkml:trace contextRef="#ctx0" brushRef="#br0" timeOffset="-6360.57">2386 761 8938 0 0,'0'0'3767'0'0,"0"0"-1291"0"0,0 0-643 0 0,0 0-324 0 0,0 0-252 0 0,0 0-195 0 0,0 0-153 0 0,0 0-97 0 0,0 0-91 0 0,0 0-69 0 0,0 0-72 0 0,0 0-60 0 0,0 0-55 0 0,1-12-58 0 0,9-98 589 0 0,-5 97-919 0 0,1-1 0 0 0,0 1 0 0 0,1 0 0 0 0,0 0 0 0 0,1 0 0 0 0,1 1-1 0 0,0 1 1 0 0,0-1 0 0 0,1 1 0 0 0,1 1 0 0 0,5-5-77 0 0,-15 14-3 0 0,0 0 1 0 0,0-1-1 0 0,1 1 1 0 0,-1 0-1 0 0,0 0 1 0 0,0 0-1 0 0,0 0 1 0 0,1 0-1 0 0,-1 0 1 0 0,1 0-1 0 0,-1 0 1 0 0,1 1-1 0 0,-1-1 1 0 0,1 1-1 0 0,-1-1 0 0 0,1 1 1 0 0,-1-1-1 0 0,1 1 1 0 0,0 0-1 0 0,-1 0 1 0 0,1 0-1 0 0,0 0 1 0 0,-1 0-1 0 0,1 0 1 0 0,0 0-1 0 0,-1 0 1 0 0,1 1-1 0 0,-1-1 1 0 0,1 1-1 0 0,-1-1 1 0 0,1 1-1 0 0,-1 0 0 0 0,1-1 1 0 0,-1 1-1 0 0,1 0 1 0 0,-1 0-1 0 0,0 0 1 0 0,1 0-1 0 0,-1 0 1 0 0,0 0-1 0 0,0 1 1 0 0,0-1-1 0 0,0 0 1 0 0,0 1-1 0 0,0-1 1 0 0,0 0-1 0 0,-1 1 1 0 0,2 1 2 0 0,2 112 36 0 0,-4-113-34 0 0,1-1 0 0 0,-1 1 0 0 0,0-1 1 0 0,1 0-1 0 0,0 1 0 0 0,-1-1 1 0 0,1 0-1 0 0,0 0 0 0 0,-1 1 0 0 0,1-1 1 0 0,0 0-1 0 0,0 0 0 0 0,0 0 0 0 0,0 0 1 0 0,0 0-1 0 0,0 0 0 0 0,1 0 1 0 0,-1-1-1 0 0,0 1 0 0 0,0 0 0 0 0,1-1 1 0 0,-1 1-1 0 0,0-1 0 0 0,1 1 0 0 0,-1-1 1 0 0,0 1-1 0 0,1-1 0 0 0,-1 0 1 0 0,1 0-1 0 0,-1 0 0 0 0,0 0 0 0 0,1 0 1 0 0,-1 0-1 0 0,1 0 0 0 0,-1 0 0 0 0,0-1 1 0 0,1 1-1 0 0,-1 0 0 0 0,1-1 1 0 0,-1 1-1 0 0,0-1 0 0 0,0 1 0 0 0,1-1 1 0 0,-1 0-1 0 0,0 0 0 0 0,0 0 1 0 0,0 1-1 0 0,1-2-2 0 0,57-44 155 0 0,67-68-23 0 0,-120 110-133 0 0,0-1-1 0 0,0 2 1 0 0,0-1 0 0 0,0 0 0 0 0,0 1 0 0 0,1 0 0 0 0,0 1 0 0 0,-1 0 0 0 0,1 0 0 0 0,0 0-1 0 0,0 1 1 0 0,1-1 1 0 0,1 54-18 0 0,-14 128 123 0 0,14-160-1171 0 0,-2-18-3434 0 0,0-2-5897 0 0,-6 0-1414 0 0</inkml:trace>
  <inkml:trace contextRef="#ctx0" brushRef="#br0" timeOffset="-6142.291">3176 588 11803 0 0,'0'0'1712'0'0,"0"0"-464"0"0,0 0-72 0 0,0 0-79 0 0,0 0-209 0 0,0 0-272 0 0,0 0-280 0 0,0 0-160 0 0,0 0-160 0 0,0 0-104 0 0,0 0-224 0 0,0 0-496 0 0,0 0-897 0 0,0 0-3464 0 0,-41 140-5817 0 0</inkml:trace>
  <inkml:trace contextRef="#ctx0" brushRef="#br0" timeOffset="-5987.001">3099 257 17188 0 0,'0'0'1832'0'0,"0"0"-472"0"0,0 0-199 0 0,0 0-161 0 0,0 0-232 0 0,0 0-168 0 0,0 0-208 0 0,0 0-184 0 0,0 0-152 0 0,0 0-104 0 0,0 0-80 0 0,0 0-80 0 0,0 0-24 0 0,14-122-168 0 0,-4 137-232 0 0,1 3-792 0 0,-6-3-3513 0 0,1-8-8002 0 0</inkml:trace>
  <inkml:trace contextRef="#ctx0" brushRef="#br0" timeOffset="-2417.02">5786 91 0 0 0,'0'0'1223'0'0,"0"0"281"0"0,0 0 237 0 0,0 0 274 0 0,0 0 215 0 0,0 0 11 0 0,0 0-156 0 0,0 0-329 0 0,0 0-365 0 0,0 0-297 0 0,0 0-217 0 0,0-11-143 0 0,0-26-234 0 0,0 37 2588 0 0,-22 379-36 0 0,-32 47-2213 0 0,49-402-833 0 0,2 1 0 0 0,1-1 0 0 0,1 1 0 0 0,1-1 0 0 0,1 1 0 0 0,2 9-6 0 0,-2-34-21 0 0,-1 1 1 0 0,1-1-1 0 0,-1 0 0 0 0,1 0 1 0 0,0 1-1 0 0,-1-1 1 0 0,1 0-1 0 0,-1 0 1 0 0,1 0-1 0 0,0 0 1 0 0,-1 0-1 0 0,1 0 1 0 0,-1 0-1 0 0,1 0 1 0 0,0 0-1 0 0,-1 0 0 0 0,1 0 1 0 0,0 0-1 0 0,-1-1 1 0 0,1 1-1 0 0,-1 0 1 0 0,1 0-1 0 0,-1-1 1 0 0,1 1-1 0 0,-1 0 1 0 0,1-1-1 0 0,-1 1 1 0 0,1 0-1 0 0,-1-1 0 0 0,1 1 1 0 0,-1-1-1 0 0,1 1 1 0 0,-1-1-1 0 0,0 1 1 0 0,1-1-1 0 0,-1 1 1 0 0,0-1-1 0 0,0 1 1 0 0,1-1-1 0 0,-1 0 1 0 0,0 1-1 0 0,0-1 0 0 0,0 1 1 0 0,0-1-1 0 0,0 0 1 0 0,1 1-1 0 0,-1-1 1 0 0,0 1-1 0 0,-1-1 1 0 0,1 0 20 0 0,27-57-2809 0 0,-16 18-7613 0 0,-9 35-662 0 0</inkml:trace>
  <inkml:trace contextRef="#ctx0" brushRef="#br0" timeOffset="-2135.914">5427 555 8762 0 0,'0'0'2242'0'0,"0"0"-734"0"0,0 0-557 0 0,0 0-115 0 0,0 0 22 0 0,0 0 126 0 0,0 0 121 0 0,0 0 12 0 0,0 0 0 0 0,0 0-106 0 0,0 0-169 0 0,0 0-121 0 0,0 0-126 0 0,35-7-124 0 0,108-21-119 0 0,179-55-1074 0 0,-303 77-202 0 0,18-6-2560 0 0,-16 1-5828 0 0,-12 3 282 0 0</inkml:trace>
  <inkml:trace contextRef="#ctx0" brushRef="#br0" timeOffset="-1674.087">6258 98 6081 0 0,'0'0'5020'0'0,"0"0"-3193"0"0,0 0-877 0 0,0 0 203 0 0,0 0 213 0 0,0 0 75 0 0,0 0-147 0 0,0 0-262 0 0,-11 35-230 0 0,-31 109-151 0 0,23-28 349 0 0,-7 280 1326 0 0,25-392-2311 0 0,1-1 0 0 0,0 0 1 0 0,-1 1-1 0 0,1-1 0 0 0,0 0 0 0 0,1 1 1 0 0,-1-1-1 0 0,1 0 0 0 0,-1 1 1 0 0,1-1-1 0 0,0 0 0 0 0,0 1 1 0 0,0-1-1 0 0,1 0 0 0 0,-1 0 0 0 0,1 0 1 0 0,0 0-1 0 0,-1-1 0 0 0,2 1 1 0 0,-1 0-1 0 0,0-1 0 0 0,0 1 1 0 0,1-1-1 0 0,-1 0 0 0 0,1 0 0 0 0,0 0 1 0 0,-1 0-1 0 0,1 0 0 0 0,0 0 1 0 0,0-1-1 0 0,0 0 0 0 0,1 1 1 0 0,-1-1-1 0 0,0 0 0 0 0,0 0 0 0 0,3-1-15 0 0,4-1 52 0 0,1-1-1 0 0,-1-1 0 0 0,1 0 0 0 0,-1 0 0 0 0,0-1 0 0 0,-1 0 1 0 0,1-1-1 0 0,-1 0 0 0 0,1 0 0 0 0,-2-1 0 0 0,1-1 0 0 0,0 0-51 0 0,37-22 47 0 0,-33 21-45 0 0,0 0 1 0 0,1 2 0 0 0,-1-1 0 0 0,1 2 0 0 0,0 0-1 0 0,1 1 1 0 0,-1 0 0 0 0,1 1 0 0 0,0 0 0 0 0,11 1-3 0 0,-24 3 1 0 0,0 1 0 0 0,0 0 1 0 0,0 0-1 0 0,0 0 1 0 0,-1 0-1 0 0,1 0 0 0 0,0 0 1 0 0,-1 0-1 0 0,1 1 0 0 0,-1-1 1 0 0,0 0-1 0 0,0 1 1 0 0,0-1-1 0 0,0 1 0 0 0,0 0 1 0 0,-1-1-1 0 0,1 1 1 0 0,-1-1-1 0 0,0 1 0 0 0,1 0 1 0 0,-1 0-1 0 0,-1-1 0 0 0,1 1 1 0 0,0 0-1 0 0,0-1 1 0 0,-1 1-1 0 0,0 0 0 0 0,0-1-1 0 0,1 7 20 0 0,-3 81 71 0 0,4-88-115 0 0,1 0-1 0 0,-1-1 1 0 0,0 1 0 0 0,1-1 0 0 0,0 1-1 0 0,-1-1 1 0 0,1 0 0 0 0,0 0 0 0 0,0 0-1 0 0,-1 0 1 0 0,1 0 0 0 0,0 0-1 0 0,0 0 1 0 0,0-1 0 0 0,0 1 0 0 0,0-1-1 0 0,0 1 1 0 0,1-1 0 0 0,-1 0 0 0 0,0 0-1 0 0,0 0 1 0 0,0 0 0 0 0,0 0-1 0 0,0 0 1 0 0,1-1 24 0 0,24 1-2145 0 0,-18 0-1492 0 0,-1 0-3929 0 0,-6 0-3714 0 0</inkml:trace>
  <inkml:trace contextRef="#ctx0" brushRef="#br0" timeOffset="-1269.893">6810 857 3945 0 0,'0'0'2088'0'0,"0"0"-198"0"0,0 0 46 0 0,0 0-11 0 0,0 0-210 0 0,0 0-232 0 0,0 0-192 0 0,0 0-192 0 0,0 0-147 0 0,0 0-112 0 0,0 0-128 0 0,0 0-104 0 0,0 0-88 0 0,23-1-58 0 0,71-3-63 0 0,-54-12 136 0 0,-35 11-401 0 0,-2 1-74 0 0,1 0 1 0 0,-1 0-1 0 0,1 0 0 0 0,-1 0 0 0 0,-1-1 0 0 0,1 1 1 0 0,0-1-1 0 0,-1 0 0 0 0,0 0 0 0 0,0 0 0 0 0,-1 0 0 0 0,1 0 1 0 0,-1 0-1 0 0,0 0 0 0 0,-1-1 0 0 0,1 1 0 0 0,-1 0 1 0 0,0 0-1 0 0,0-1 0 0 0,-1 1 0 0 0,1 0 0 0 0,-2-3-60 0 0,-1 5-9 0 0,0 0 0 0 0,-1 0 0 0 0,0 1 0 0 0,1-1 0 0 0,-1 1 0 0 0,0 0 0 0 0,0 0-1 0 0,0 1 1 0 0,-1-1 0 0 0,1 1 0 0 0,0 0 0 0 0,0 0 0 0 0,-1 0 0 0 0,1 1 0 0 0,-1-1-1 0 0,1 1 1 0 0,-1 0 0 0 0,1 0 0 0 0,0 1 0 0 0,-1-1 0 0 0,1 1 0 0 0,0 0 0 0 0,-1 0 0 0 0,1 1-1 0 0,0-1 1 0 0,0 1 0 0 0,0 0 0 0 0,0 0 0 0 0,0 0 0 0 0,0 0 0 0 0,-1 2 9 0 0,-4 0-14 0 0,0 0 1 0 0,0 0-1 0 0,1 1 1 0 0,-1 1-1 0 0,1-1 1 0 0,0 1 0 0 0,0 1-1 0 0,1-1 1 0 0,0 1-1 0 0,0 0 1 0 0,1 1-1 0 0,0 0 1 0 0,0 0 0 0 0,0 0-1 0 0,1 1 1 0 0,1 0-1 0 0,-1 0 1 0 0,2 0-1 0 0,-1 0 1 0 0,1 1-1 0 0,0-1 1 0 0,1 1 0 0 0,0 0-1 0 0,1-1 1 0 0,0 6 13 0 0,3-10-2 0 0,0 0 1 0 0,1-1-1 0 0,-1 0 1 0 0,1 1-1 0 0,0-1 1 0 0,0 0-1 0 0,1-1 1 0 0,-1 1-1 0 0,1 0 1 0 0,0-1-1 0 0,0 0 1 0 0,0 0-1 0 0,0 0 1 0 0,1-1-1 0 0,-1 1 1 0 0,1-1-1 0 0,-1 0 1 0 0,1 0-1 0 0,0 0 1 0 0,0-1-1 0 0,0 0 1 0 0,0 0-1 0 0,0 0 1 0 0,1 0 1 0 0,28 5-109 0 0,1-1 0 0 0,-1-1 1 0 0,1-2-1 0 0,0-1 0 0 0,29-4 109 0 0,36-14-4025 0 0,-65 4-5828 0 0,-25 8 1071 0 0</inkml:trace>
  <inkml:trace contextRef="#ctx0" brushRef="#br0" timeOffset="-999.08">7298 1022 2673 0 0,'0'0'2864'0'0,"0"0"-462"0"0,0 0-187 0 0,0 0-148 0 0,0 0-340 0 0,0 0-293 0 0,0 0-228 0 0,0 0-170 0 0,0 0-48 0 0,0 0 11 0 0,0 0 60 0 0,0 0 0 0 0,3 0-110 0 0,1-3-796 0 0,-1 0 0 0 0,1 0 0 0 0,-1 0 1 0 0,1 0-1 0 0,-1-1 0 0 0,0 0 0 0 0,0 1 0 0 0,-1-1 0 0 0,1 0 0 0 0,-1 0 0 0 0,0 0 0 0 0,0-1 0 0 0,0 1 0 0 0,0 0 1 0 0,-1-1-1 0 0,0 0 0 0 0,0 1 0 0 0,0-1 0 0 0,0-4-153 0 0,6-14 399 0 0,1-2-78 0 0,-5 12-281 0 0,0 0 1 0 0,1-1-1 0 0,1 1 1 0 0,0 1-1 0 0,1-1 1 0 0,0 1-1 0 0,1 0 1 0 0,1 0-1 0 0,0 1 1 0 0,0 0-1 0 0,1 0 1 0 0,0 1-1 0 0,1 0 1 0 0,6-4-41 0 0,4 13-2056 0 0,-17 16-5765 0 0,-3-11-3791 0 0</inkml:trace>
  <inkml:trace contextRef="#ctx0" brushRef="#br0" timeOffset="-580.237">7729 809 4497 0 0,'0'0'4821'0'0,"0"0"-1964"0"0,0 0-861 0 0,0 0-241 0 0,0 0-285 0 0,0 0-277 0 0,0 0-202 0 0,0 0-179 0 0,0 0-127 0 0,0 0-97 0 0,0 0-79 0 0,0 0-74 0 0,0 0-42 0 0,24-23-55 0 0,74-73-54 0 0,-74 56 71 0 0,-26 37-302 0 0,1 1-43 0 0,0 0 0 0 0,0 0 0 0 0,-1 0 0 0 0,1 0 0 0 0,0 1 0 0 0,-1-1 0 0 0,1 0 0 0 0,-1 1 0 0 0,0-1 0 0 0,1 1 0 0 0,-1-1 0 0 0,0 1 0 0 0,0 0 0 0 0,0 0 0 0 0,0 0 0 0 0,0 0 0 0 0,0 0 0 0 0,0 1 0 0 0,0-1 0 0 0,-1 0 1 0 0,1 1-1 0 0,0 0 0 0 0,0-1 0 0 0,-1 1 0 0 0,1 0 0 0 0,0 0 0 0 0,0 0 0 0 0,-1 1 0 0 0,1-1 0 0 0,0 1 0 0 0,0-1 0 0 0,0 1 0 0 0,0-1-10 0 0,-71 31-122 0 0,64-26 114 0 0,1 0 0 0 0,-1 0 0 0 0,1 1-1 0 0,0 0 1 0 0,1 1 0 0 0,0-1 0 0 0,0 2 0 0 0,0-1-1 0 0,1 1 1 0 0,0 0 0 0 0,0 0 0 0 0,1 0-1 0 0,0 1 1 0 0,1 0 0 0 0,0 0 0 0 0,0 0 0 0 0,1 0-1 0 0,0 1 1 0 0,0-1 0 0 0,1 1 0 0 0,1 0 0 0 0,0 0-1 0 0,0 0 1 0 0,1-1 0 0 0,0 1 0 0 0,0 0 8 0 0,4 0 89 0 0,0 0 0 0 0,0-1 1 0 0,1 0-1 0 0,1 0 0 0 0,-1 0 0 0 0,1-1 1 0 0,1 0-1 0 0,0 0 0 0 0,0 0 0 0 0,0-1 1 0 0,1 0-1 0 0,0-1 0 0 0,0 1 0 0 0,1-2 1 0 0,-1 1-1 0 0,1-1 0 0 0,1 0 0 0 0,-1-1 1 0 0,1 0-1 0 0,0-1 0 0 0,-1 0 0 0 0,1 0 1 0 0,1-1-1 0 0,-1-1 0 0 0,0 1 0 0 0,0-2 1 0 0,7 1-90 0 0,-2-1-403 0 0,23-2 519 0 0,-17-11-6656 0 0,-17 9-5261 0 0</inkml:trace>
  <inkml:trace contextRef="#ctx0" brushRef="#br0" timeOffset="24790.895">941 1453 1296 0 0,'0'0'1611'0'0,"0"0"71"0"0,0 0 14 0 0,0 0 26 0 0,0 0-94 0 0,0 0-151 0 0,0 0-93 0 0,0 0-85 0 0,0 0-45 0 0,0 0-137 0 0,0 0-163 0 0,-1-4-119 0 0,1-2-528 0 0,-6-24 4000 0 0,5 37 1117 0 0,0 13-5691 0 0,-2 99 656 0 0,-5-1 1 0 0,-5 0-1 0 0,-5 0 1 0 0,-9 18-390 0 0,-5 67 52 0 0,32-177-215 0 0,-26-52-5501 0 0,22 22 4435 0 0,0 0-1390 0 0,1 0-2332 0 0,-1-2-6718 0 0</inkml:trace>
  <inkml:trace contextRef="#ctx0" brushRef="#br0" timeOffset="25044.762">451 1899 9986 0 0,'0'0'3127'0'0,"0"0"-1572"0"0,0 0-733 0 0,0 0 5 0 0,0 0 205 0 0,0 0 138 0 0,0 0-22 0 0,0 0-123 0 0,0 0-106 0 0,33-6-100 0 0,107-20-91 0 0,339-71 1291 0 0,-428 91-2334 0 0,10-3-1304 0 0,-22-2-6795 0 0,-30 7-3214 0 0</inkml:trace>
  <inkml:trace contextRef="#ctx0" brushRef="#br0" timeOffset="25533.584">1355 1357 13331 0 0,'0'0'1680'0'0,"0"0"-389"0"0,0 0-251 0 0,0 0-87 0 0,0 0-1 0 0,0 0-1 0 0,0 0-84 0 0,0 0-139 0 0,0 0-87 0 0,0 0-67 0 0,-11 36-72 0 0,-35 113-42 0 0,19-2 743 0 0,20 139 18 0 0,6-277-1217 0 0,2 1 0 0 0,-1-1 0 0 0,1 0 0 0 0,1 1 1 0 0,-1-1-1 0 0,2 0 0 0 0,-1 0 0 0 0,1 0 0 0 0,1 0 0 0 0,-1-1 1 0 0,2 1-1 0 0,-1-1 0 0 0,1 0 0 0 0,0 0 0 0 0,3 3-4 0 0,-4-10 11 0 0,0 0-1 0 0,-1 0 0 0 0,1 0 0 0 0,0-1 0 0 0,0 0 1 0 0,-1 1-1 0 0,1-1 0 0 0,0-1 0 0 0,0 1 1 0 0,-1 0-1 0 0,1-1 0 0 0,0 0 0 0 0,0 0 1 0 0,-1 0-1 0 0,1 0 0 0 0,-1-1 0 0 0,1 1 0 0 0,-1-1 1 0 0,0 0-1 0 0,1 0 0 0 0,-1 0 0 0 0,0-1 1 0 0,0 1-1 0 0,-1-1 0 0 0,1 1 0 0 0,0-1 1 0 0,-1 0-1 0 0,1 0 0 0 0,-1-1-10 0 0,9-5 5 0 0,2-3-2 0 0,1 1 1 0 0,0 1-1 0 0,0 0 1 0 0,1 1-1 0 0,0 0 1 0 0,1 2-1 0 0,0-1 1 0 0,3 1-4 0 0,-18 6 0 0 0,0 1 0 0 0,0-1 1 0 0,1 0-1 0 0,-1 1 0 0 0,0-1 1 0 0,1 1-1 0 0,-1 0 0 0 0,0 0 1 0 0,1-1-1 0 0,-1 1 0 0 0,0 0 0 0 0,1 0 1 0 0,-1 0-1 0 0,0 0 0 0 0,1 0 1 0 0,-1 1-1 0 0,0-1 0 0 0,1 0 1 0 0,-1 1-1 0 0,0-1 0 0 0,1 0 1 0 0,-1 1-1 0 0,0 0 0 0 0,0-1 0 0 0,1 1 1 0 0,-1 0-1 0 0,0 0 0 0 0,0-1 1 0 0,0 1-1 0 0,0 0 0 0 0,0 0 1 0 0,0 0-1 0 0,0 0 0 0 0,-1 0 1 0 0,1 1-1 0 0,0-1 0 0 0,-1 0 0 0 0,1 0 1 0 0,0 0-1 0 0,-1 1 0 0 0,1-1 1 0 0,-1 0-1 0 0,0 1 0 0 0,1-1 1 0 0,-1 0-1 0 0,0 1 0 0 0,0-1 1 0 0,0 0-1 0 0,0 1 0 0 0,0-1 0 0 0,0 0 1 0 0,-1 1-1 0 0,2 156 185 0 0,0-157-219 0 0,1 0 0 0 0,-1 0 1 0 0,1 0-1 0 0,0 0 0 0 0,-1 0 0 0 0,1 0 0 0 0,0 0 0 0 0,0-1 1 0 0,0 1-1 0 0,0-1 0 0 0,0 1 0 0 0,0-1 0 0 0,-1 1 0 0 0,1-1 1 0 0,0 0-1 0 0,0 0 0 0 0,0 0 0 0 0,0 0 0 0 0,0-1 0 0 0,0 1 1 0 0,0 0-1 0 0,0-1 0 0 0,0 0 0 0 0,0 1 0 0 0,0-1 0 0 0,-1 0 1 0 0,1 0-1 0 0,0 0 0 0 0,-1 0 0 0 0,1 0 0 0 0,0 0 0 0 0,-1 0 1 0 0,1-1-1 0 0,-1 1 0 0 0,1-1 34 0 0,31-25-3922 0 0,-21 16-2681 0 0,-7 6-4730 0 0</inkml:trace>
  <inkml:trace contextRef="#ctx0" brushRef="#br0" timeOffset="25878.367">1874 2109 0 0 0,'0'0'951'0'0,"0"0"937"0"0,0 0 306 0 0,0 0 71 0 0,0 0-34 0 0,0 0-88 0 0,0 0-93 0 0,0 0-186 0 0,32-2-236 0 0,100-4-233 0 0,-56-16 671 0 0,-69 20-1901 0 0,0-1 0 0 0,0-1 0 0 0,0 1 0 0 0,0-1 0 0 0,-1 0 0 0 0,1 0 0 0 0,-1-1 0 0 0,0 0 0 0 0,-1 0 0 0 0,1 0 0 0 0,-1-1 0 0 0,0 0 0 0 0,-1 0 0 0 0,1 0 0 0 0,-1 0 0 0 0,0-1 0 0 0,-1 0 0 0 0,1 1 0 0 0,-1-1 0 0 0,-1-1 0 0 0,1 1 0 0 0,-1 0 0 0 0,-1-1 0 0 0,1 1 0 0 0,-1-6-165 0 0,-1 11 8 0 0,0 0-1 0 0,0 0 1 0 0,0 0 0 0 0,-1 0 0 0 0,1 1-1 0 0,-1-1 1 0 0,0 0 0 0 0,1 0-1 0 0,-1 0 1 0 0,0 1 0 0 0,0-1-1 0 0,0 0 1 0 0,0 1 0 0 0,-1-1 0 0 0,1 1-1 0 0,0-1 1 0 0,-1 1 0 0 0,1-1-1 0 0,-1 1 1 0 0,1 0 0 0 0,-1 0 0 0 0,1 0-1 0 0,-1 0 1 0 0,0 0 0 0 0,0 0-1 0 0,1 0 1 0 0,-1 1 0 0 0,0-1 0 0 0,0 1-1 0 0,0-1 1 0 0,0 1 0 0 0,0 0-1 0 0,0 0 1 0 0,0 0 0 0 0,0 0-1 0 0,0 0-7 0 0,-72 14-150 0 0,60-6 115 0 0,1 0 0 0 0,-1 1 0 0 0,1 0 0 0 0,1 1 0 0 0,0 0-1 0 0,0 1 1 0 0,1 1 0 0 0,1 0 0 0 0,0 0 0 0 0,0 1 0 0 0,1 0 0 0 0,1 0 0 0 0,0 1 0 0 0,1 1 0 0 0,0 0 35 0 0,6-11-1 0 0,0 0-1 0 0,0-1 1 0 0,0 1-1 0 0,0 1 1 0 0,1-1-1 0 0,0 0 1 0 0,-1 0-1 0 0,2 0 1 0 0,-1 0-1 0 0,0 0 1 0 0,1 0-1 0 0,0 0 1 0 0,0 0-1 0 0,0 0 1 0 0,0 0-1 0 0,1-1 1 0 0,-1 1-1 0 0,1 0 1 0 0,0-1-1 0 0,0 1 1 0 0,0-1-1 0 0,1 1 1 0 0,-1-1-1 0 0,1 0 1 0 0,0 0-1 0 0,0 0 1 0 0,0-1-1 0 0,0 1 1 0 0,0-1-1 0 0,1 0 1 0 0,-1 1-1 0 0,1-1 1 0 0,0-1-1 0 0,-1 1 1 0 0,1-1-1 0 0,0 1 1 0 0,0-1 0 0 0,0 0-1 0 0,0 0 1 0 0,0-1-1 0 0,0 1 1 0 0,0-1 1 0 0,176 0-407 0 0,-136-12-1951 0 0,-27 7-3295 0 0,-7 4-6011 0 0</inkml:trace>
  <inkml:trace contextRef="#ctx0" brushRef="#br0" timeOffset="26642.793">3169 1295 6169 0 0,'0'0'2335'0'0,"0"0"-397"0"0,0 0-245 0 0,0 0 0 0 0,0 0 92 0 0,0 0-84 0 0,0 0-267 0 0,0 0-322 0 0,0 0-286 0 0,0 0-226 0 0,0 0-141 0 0,3-8 227 0 0,6 50 960 0 0,4 99 111 0 0,-7 0-1 0 0,-8 63-1756 0 0,0-48 233 0 0,0 32-166 0 0,-26-121-1903 0 0,-17-52-6022 0 0,27-15-2763 0 0,12 0 3046 0 0</inkml:trace>
  <inkml:trace contextRef="#ctx0" brushRef="#br0" timeOffset="26894.22">2894 1836 7017 0 0,'0'0'4783'0'0,"0"0"-3076"0"0,0 0-1066 0 0,0 0 106 0 0,0 0 323 0 0,0 0 270 0 0,0 0 74 0 0,0 0-138 0 0,0 0-181 0 0,0 0-131 0 0,0 0-121 0 0,0 0-82 0 0,29 12-68 0 0,89 38-83 0 0,-25-32 332 0 0,-42-16-749 0 0,0-3 1 0 0,0-2-1 0 0,0-3 0 0 0,47-11-193 0 0,89-6-1776 0 0,-147 21-2478 0 0,0 2-3639 0 0,-31 0-3636 0 0</inkml:trace>
  <inkml:trace contextRef="#ctx0" brushRef="#br0" timeOffset="27306.152">3677 1980 856 0 0,'0'0'2223'0'0,"0"0"-257"0"0,0 0-34 0 0,0 0 25 0 0,0 0-203 0 0,0 0-241 0 0,0 0-172 0 0,0 0-155 0 0,0 0-77 0 0,0 0-38 0 0,0 0-20 0 0,0 0-70 0 0,0 0-98 0 0,31 5-122 0 0,96 13-115 0 0,-64-25 216 0 0,-55 2-681 0 0,-3 3-87 0 0,0 0 1 0 0,0 0-1 0 0,0 0 1 0 0,0-1 0 0 0,0 1-1 0 0,-1-1 1 0 0,1 0-1 0 0,-1-1 1 0 0,0 1-1 0 0,0-1 1 0 0,0 0-1 0 0,0 0 1 0 0,-1 0-1 0 0,1 0 1 0 0,-1-1 0 0 0,0 1-1 0 0,-1-1 1 0 0,1 0-1 0 0,-1 0 1 0 0,0 0-1 0 0,0 0 1 0 0,0 0-1 0 0,-1-1 1 0 0,0 1-1 0 0,0 0 1 0 0,0-1 0 0 0,0 1-1 0 0,-1-1 1 0 0,0-1-95 0 0,-4 4-14 0 0,1 0 1 0 0,-1 0 0 0 0,0 0 0 0 0,0 0-1 0 0,0 1 1 0 0,-1 0 0 0 0,1-1-1 0 0,0 2 1 0 0,-1-1 0 0 0,1 0-1 0 0,-1 1 1 0 0,0 0 0 0 0,0 0 0 0 0,1 0-1 0 0,-1 1 1 0 0,0 0 0 0 0,0 0-1 0 0,0 0 1 0 0,1 0 0 0 0,-1 1 0 0 0,0-1-1 0 0,0 1 1 0 0,1 1 0 0 0,-1-1-1 0 0,0 1 1 0 0,1-1 0 0 0,-1 1-1 0 0,1 1 1 0 0,0-1 0 0 0,-4 3 13 0 0,-4 1-13 0 0,0 0 1 0 0,0 0-1 0 0,1 1 0 0 0,0 1 1 0 0,0 0-1 0 0,1 0 1 0 0,0 1-1 0 0,0 1 0 0 0,1 0 1 0 0,1 0-1 0 0,-1 0 1 0 0,2 1-1 0 0,-1 0 0 0 0,2 1 1 0 0,-1 0-1 0 0,2 0 0 0 0,-1 0 1 0 0,2 1-1 0 0,-1-1 1 0 0,2 1-1 0 0,0 0 0 0 0,0 0 1 0 0,2 0-1 0 0,-1 1 0 0 0,2-1 1 0 0,-1 1 12 0 0,5-7 2 0 0,-1-1 0 0 0,1 0-1 0 0,0 1 1 0 0,0-1 0 0 0,0-1 0 0 0,1 1 0 0 0,0-1 0 0 0,0 0 0 0 0,0 0 0 0 0,1 0-1 0 0,0-1 1 0 0,0 1 0 0 0,0-1 0 0 0,0-1 0 0 0,1 0 0 0 0,0 1 0 0 0,-1-2-1 0 0,1 1 1 0 0,0-1 0 0 0,0 0 0 0 0,0-1 0 0 0,1 1 0 0 0,-1-1 0 0 0,0-1 0 0 0,5 0-2 0 0,133 5-777 0 0,-68-16-1313 0 0,-28-3-5343 0 0,-34 9-2593 0 0</inkml:trace>
  <inkml:trace contextRef="#ctx0" brushRef="#br0" timeOffset="28054.929">4428 1895 6433 0 0,'0'0'2352'0'0,"0"0"-200"0"0,0 0-72 0 0,0 0-112 0 0,0 0-252 0 0,0 0-364 0 0,0 0-392 0 0,0 0-283 0 0,0 0-163 0 0,0 0-64 0 0,0 0-48 0 0,0 0-61 0 0,0 0-52 0 0,-16 23-49 0 0,-50 72-67 0 0,-48 59 565 0 0,76-105-523 0 0,70-83 897 0 0,209-204-385 0 0,-236 233-663 0 0,-5 6-71 0 0,0 0 0 0 0,1-1 1 0 0,-1 1-1 0 0,0-1 1 0 0,0 1-1 0 0,0-1 0 0 0,0 1 1 0 0,1-1-1 0 0,-1 1 1 0 0,0-1-1 0 0,0 1 0 0 0,1-1 1 0 0,-1 0-1 0 0,0 1 1 0 0,1-1-1 0 0,-1 1 0 0 0,0-1 1 0 0,1 0-1 0 0,-1 1 1 0 0,1-1-1 0 0,-1 0 0 0 0,1 1 1 0 0,-1-1-1 0 0,1 0 1 0 0,-1 0-1 0 0,1 0 0 0 0,-1 1 1 0 0,1-1-1 0 0,-1 0 1 0 0,1 0-1 0 0,-1 0 0 0 0,1 0 1 0 0,-1 0-1 0 0,1 0 1 0 0,-1 0-1 0 0,1 0 0 0 0,-1 0 1 0 0,1 0-1 0 0,-1 0 1 0 0,1 0-1 0 0,0 0 0 0 0,-1-1 1 0 0,1 1-1 0 0,-1 0 1 0 0,1 0-1 0 0,-1-1 0 0 0,0 1 1 0 0,1 0-1 0 0,-1 0 1 0 0,1-1-1 0 0,-1 1 0 0 0,1 0 1 0 0,-1-1-1 0 0,0 1 1 0 0,1-1-1 0 0,-1 1 0 0 0,0-1 1 0 0,0 1-1 0 0,1-1 7 0 0,-3 49 103 0 0,0-40-97 0 0,0 0 0 0 0,1 0-1 0 0,1 0 1 0 0,-1 1 0 0 0,1-1 0 0 0,1 0 0 0 0,-1 0 0 0 0,1 1 0 0 0,1-1 0 0 0,-1 0 0 0 0,2 0 0 0 0,-1 0 0 0 0,1 0 0 0 0,0-1-1 0 0,1 1 1 0 0,-1-1 0 0 0,1 0 0 0 0,1 0 0 0 0,0 0 0 0 0,0 0 0 0 0,1 0-6 0 0,-1-4 87 0 0,1-1 0 0 0,0 0 0 0 0,-1-1-1 0 0,1 1 1 0 0,0-1 0 0 0,0 0 0 0 0,0 0 0 0 0,0-1 0 0 0,0 0 0 0 0,0 0 0 0 0,0 0-1 0 0,0-1 1 0 0,0 0 0 0 0,0 0 0 0 0,0 0 0 0 0,0-1 0 0 0,-1 0 0 0 0,1 0 0 0 0,0 0-1 0 0,-1-1 1 0 0,3-2-87 0 0,4 1 120 0 0,0-2 0 0 0,0 0-1 0 0,-1 0 1 0 0,1-1 0 0 0,-2 0-1 0 0,1-1 1 0 0,-1 0 0 0 0,0-1-1 0 0,-1 0 1 0 0,0 0 0 0 0,0-1-1 0 0,-1-1 1 0 0,0 1 0 0 0,-1-1-1 0 0,0 0 1 0 0,-1-1 0 0 0,-1 0-1 0 0,1 0 1 0 0,-2 0-120 0 0,10-79-179 0 0,-40 79-2573 0 0,8 19-5885 0 0,15-3-3260 0 0</inkml:trace>
  <inkml:trace contextRef="#ctx0" brushRef="#br0" timeOffset="28480.855">5282 1899 12843 0 0,'0'0'2032'0'0,"0"0"-521"0"0,0 0-180 0 0,0 0-91 0 0,0 0-141 0 0,0 0-195 0 0,0 0-173 0 0,0 0-148 0 0,0 0-116 0 0,0 0-96 0 0,0 0-79 0 0,0 0-62 0 0,-22-2-55 0 0,-68-1-34 0 0,35 19 52 0 0,43-9-151 0 0,11-7-41 0 0,0 0 0 0 0,-1 0 0 0 0,1 1-1 0 0,-1-1 1 0 0,1 0 0 0 0,0 1 0 0 0,-1-1 0 0 0,1 1 0 0 0,0-1-1 0 0,-1 1 1 0 0,1 0 0 0 0,0-1 0 0 0,0 1 0 0 0,0 0 0 0 0,-1 0-1 0 0,1 0 1 0 0,0 0 0 0 0,0 0 0 0 0,0 0 0 0 0,1 0-1 0 0,-1 0 1 0 0,0 1 0 0 0,0-1 0 0 0,1 0 0 0 0,-1 0 0 0 0,0 1-1 0 0,1-1 1 0 0,-1 0 0 0 0,1 1 0 0 0,0-1 0 0 0,-1 1 0 0 0,1-1-1 0 0,0 0 1 0 0,0 1 0 0 0,0-1 0 0 0,0 1 0 0 0,0-1-1 0 0,0 0 1 0 0,1 1 0 0 0,-1-1 0 0 0,0 1 0 0 0,1-1 0 0 0,-1 0-1 0 0,1 1 1 0 0,-1-1 0 0 0,1 0 0 0 0,0 1 0 0 0,-1-1 0 0 0,1 0-1 0 0,0 0 1 0 0,0 0 0 0 0,0 0 0 0 0,0 0 0 0 0,0 0-1 0 0,0 0 1 0 0,121 62 63 0 0,-119-61-44 0 0,-1 0 1 0 0,1 0-1 0 0,-1 1 1 0 0,0-1-1 0 0,0 1 1 0 0,0-1-1 0 0,0 1 1 0 0,0 0-1 0 0,0 0 1 0 0,-1 0-1 0 0,1 0 1 0 0,-1 0-1 0 0,0 0 1 0 0,0 0-1 0 0,0 0 1 0 0,0 0-1 0 0,0 1 1 0 0,-1-1 0 0 0,0 0-1 0 0,0 1 1 0 0,0-1-1 0 0,0 0 1 0 0,0 2-21 0 0,-2 0 63 0 0,1 1 1 0 0,-2-1 0 0 0,1 1 0 0 0,0-1-1 0 0,-1 0 1 0 0,0 0 0 0 0,0 0-1 0 0,-1 0 1 0 0,1 0 0 0 0,-1-1 0 0 0,0 1-1 0 0,0-1 1 0 0,-1 0 0 0 0,1 0 0 0 0,-1-1-1 0 0,0 0 1 0 0,0 1 0 0 0,0-2-1 0 0,0 1 1 0 0,-1 0 0 0 0,0-1-64 0 0,-15 11 101 0 0,15-8-94 0 0,0-1 0 0 0,0 0 0 0 0,0 0 0 0 0,-1-1 1 0 0,0 0-1 0 0,0 0 0 0 0,1 0 0 0 0,-2-1 1 0 0,1 0-1 0 0,0-1 0 0 0,0 1 0 0 0,-7-1-7 0 0,-12 1 186 0 0,10-1-1636 0 0,5 0-2691 0 0,11-2-1209 0 0,0-2-6170 0 0</inkml:trace>
  <inkml:trace contextRef="#ctx0" brushRef="#br0" timeOffset="28731.808">5507 2068 15379 0 0,'0'0'1489'0'0,"0"0"-641"0"0,0 0 48 0 0,0 0 32 0 0,0 0-112 0 0,0 0-176 0 0,0 0-319 0 0,0 0-193 0 0,0 0-120 0 0,0 0-96 0 0,0 0-32 0 0,0 0-73 0 0,0 0-151 0 0,-30 184-400 0 0,30-180-1464 0 0,0-4-9803 0 0</inkml:trace>
  <inkml:trace contextRef="#ctx0" brushRef="#br0" timeOffset="28898.216">5523 1777 17380 0 0,'0'0'1576'0'0,"0"0"-744"0"0,0 0-248 0 0,0 0-112 0 0,0 0-103 0 0,0 0-129 0 0,0 0-176 0 0,0 0-120 0 0,0 0-88 0 0,0 0-121 0 0,0 0-215 0 0,0 0-400 0 0,0 0-1184 0 0,0 0-3882 0 0,116-33-5736 0 0</inkml:trace>
  <inkml:trace contextRef="#ctx0" brushRef="#br0" timeOffset="29131.948">5965 1928 10746 0 0,'0'0'3744'0'0,"0"0"-2028"0"0,0 0-770 0 0,0 0-107 0 0,0 0-107 0 0,0 0-119 0 0,0 0-155 0 0,0 0-152 0 0,0 0-106 0 0,0 0-84 0 0,-26 33-37 0 0,-77 101-28 0 0,68-67-28 0 0,35-58-33 0 0,0-6 9 0 0,0 0 0 0 0,1 0 1 0 0,-1 1-1 0 0,1-1 0 0 0,-1 0 0 0 0,1 0 0 0 0,0 0 0 0 0,0 0 0 0 0,0 0 1 0 0,1 0-1 0 0,-1 0 0 0 0,1 0 0 0 0,0 0 0 0 0,-1-1 0 0 0,1 1 1 0 0,1 0-1 0 0,-1-1 0 0 0,0 0 0 0 0,0 1 0 0 0,1-1 0 0 0,-1 0 1 0 0,1 0-1 0 0,0-1 0 0 0,0 1 0 0 0,0 0 0 0 0,-1-1 0 0 0,1 0 0 0 0,1 0 1 0 0,-1 0-1 0 0,0 0 0 0 0,0 0 0 0 0,0 0 0 0 0,3-1 1 0 0,2 2 121 0 0,1-1 0 0 0,0 0 0 0 0,0-1-1 0 0,0 1 1 0 0,-1-2 0 0 0,1 1 0 0 0,0-1 0 0 0,0-1-1 0 0,-1 0 1 0 0,1 0 0 0 0,-1-1 0 0 0,3-1-121 0 0,-2 0 166 0 0,-1 0 1 0 0,0-1-1 0 0,0 0 1 0 0,0 0-1 0 0,-1-1 1 0 0,0 0 0 0 0,0 0-1 0 0,-1-1 1 0 0,1 0-1 0 0,-1 0 1 0 0,-1 0-1 0 0,1-1 1 0 0,-2 0 0 0 0,1 0-1 0 0,-1 0 1 0 0,0-1-1 0 0,0 1 1 0 0,-1-1-1 0 0,0 0 1 0 0,-1 0-1 0 0,0 0 1 0 0,0 0 0 0 0,-1 0-1 0 0,-1-1 1 0 0,1 1-1 0 0,-1 0 1 0 0,-1 0-1 0 0,0-6-166 0 0,0 11-40 0 0,1 1 0 0 0,-1-1 0 0 0,0 0-1 0 0,0 1 1 0 0,0-1 0 0 0,0 1 0 0 0,-1 0 0 0 0,1-1-1 0 0,-1 1 1 0 0,0 0 0 0 0,0 0 0 0 0,0 0-1 0 0,0 0 1 0 0,-1 0 0 0 0,1 1 0 0 0,-1-1-1 0 0,1 1 1 0 0,-1 0 0 0 0,0-1 0 0 0,0 1 0 0 0,0 0-1 0 0,0 1 1 0 0,-1-1 0 0 0,1 0 0 0 0,0 1-1 0 0,-1 0 1 0 0,1 0 0 0 0,-2 0 40 0 0,-42-1-8345 0 0,39 5-3379 0 0</inkml:trace>
  <inkml:trace contextRef="#ctx0" brushRef="#br0" timeOffset="29519.852">6206 2138 17628 0 0,'0'0'1829'0'0,"0"0"-594"0"0,0 0-177 0 0,0 0-27 0 0,0 0-112 0 0,0 0-127 0 0,0 0-180 0 0,0 0-168 0 0,0 0-112 0 0,0 0-81 0 0,0 0-60 0 0,0 0-35 0 0,0 0-46 0 0,20-22-39 0 0,60-68 0 0 0,-29 37-46 0 0,-48 51-50 0 0,-1-1-1 0 0,1 1 1 0 0,-1 0-1 0 0,1 0 1 0 0,0 1 0 0 0,-1-1-1 0 0,1 1 1 0 0,0-1-1 0 0,0 1 1 0 0,0 0 0 0 0,0 0-1 0 0,1 0 1 0 0,-1 0-1 0 0,0 1 1 0 0,0-1 0 0 0,1 1-1 0 0,-1 0 1 0 0,0 0-1 0 0,0 0 1 0 0,1 0 0 0 0,0 1 25 0 0,23 64-416 0 0,-25-60 467 0 0,-1 1 1 0 0,1-1 0 0 0,1 1 0 0 0,-1-1-1 0 0,1 0 1 0 0,0 0 0 0 0,0 0 0 0 0,0-1-1 0 0,1 1 1 0 0,0-1 0 0 0,0 1 0 0 0,0-1-1 0 0,0-1 1 0 0,1 1 0 0 0,-1 0 0 0 0,1-1-1 0 0,0 0 1 0 0,0 0 0 0 0,0-1 0 0 0,1 1-1 0 0,-1-1 1 0 0,0 0 0 0 0,1-1 0 0 0,0 1-1 0 0,-1-1 1 0 0,1 0 0 0 0,0 0 0 0 0,-1-1-1 0 0,1 0 1 0 0,0 0 0 0 0,0 0 0 0 0,0-1-1 0 0,-1 0 1 0 0,1 0 0 0 0,0 0 0 0 0,-1-1-1 0 0,1 1 1 0 0,-1-2 0 0 0,0 1 0 0 0,1 0-1 0 0,2-3-51 0 0,6-5-3 0 0,0-2-1 0 0,0 0 1 0 0,-1 0 0 0 0,-1-1-1 0 0,0-1 1 0 0,-1 0-1 0 0,0 0 1 0 0,-1-1 0 0 0,3-8 3 0 0,-7 9-877 0 0,-3 7-1497 0 0,0 0-3896 0 0,-1 2-6353 0 0</inkml:trace>
  <inkml:trace contextRef="#ctx0" brushRef="#br0" timeOffset="31508.108">7655 1615 3273 0 0,'0'0'1968'0'0,"0"0"-354"0"0,0 0-57 0 0,0 0 209 0 0,0 0 239 0 0,0 0 151 0 0,0 0-152 0 0,0 0-336 0 0,0 0-374 0 0,0 0-303 0 0,0 0-224 0 0,0 0-156 0 0,0 0-58 0 0,0-5-79 0 0,3-14-53 0 0,-2 14-31 0 0,-1 5-73 0 0,0 0-84 0 0,0 0-52 0 0,0 14 223 0 0,9 71 35 0 0,-5 1 0 0 0,-3-1 0 0 0,-3 1 0 0 0,-5-1 0 0 0,-4 8-439 0 0,-16 32-86 0 0,22-111-400 0 0,4-11-5093 0 0,1-13-4330 0 0,0 6 383 0 0</inkml:trace>
  <inkml:trace contextRef="#ctx0" brushRef="#br0" timeOffset="32027.797">7463 1553 5689 0 0,'0'0'2234'0'0,"0"0"-448"0"0,0 0-218 0 0,0 0 126 0 0,0 0 114 0 0,0 0-86 0 0,0 0-282 0 0,0 0-417 0 0,0 0-321 0 0,0 0-141 0 0,0 0-57 0 0,0 0-21 0 0,11-8-39 0 0,36-26-57 0 0,27 14 366 0 0,-55 19-567 0 0,19-4 172 0 0,-1 2 1 0 0,1 1-1 0 0,-1 2 0 0 0,1 1 1 0 0,22 5-359 0 0,-57-6 8 0 0,1 0-1 0 0,-1 0 1 0 0,1 1-1 0 0,-1 0 1 0 0,1-1 0 0 0,-1 1-1 0 0,0 0 1 0 0,1 1 0 0 0,-1-1-1 0 0,0 0 1 0 0,0 1 0 0 0,0 0-1 0 0,0 0 1 0 0,0 0-1 0 0,0 0 1 0 0,-1 0 0 0 0,1 1-1 0 0,-1-1 1 0 0,1 1 0 0 0,-1 0-1 0 0,0-1 1 0 0,0 1 0 0 0,0 0-1 0 0,0 0 1 0 0,-1 0-1 0 0,1 1 1 0 0,-1-1 0 0 0,0 0-1 0 0,0 1 1 0 0,0-1 0 0 0,0 0-1 0 0,0 1 1 0 0,-1-1-1 0 0,0 1 1 0 0,0-1 0 0 0,0 1-1 0 0,0-1 1 0 0,0 1 0 0 0,-1-1-1 0 0,1 1 1 0 0,-1-1 0 0 0,0 1-1 0 0,0-1 1 0 0,0 0-1 0 0,-1 0 1 0 0,1 1 0 0 0,-1 0-8 0 0,-149 166 193 0 0,148-167-194 0 0,1 0 0 0 0,-1 1-1 0 0,0-1 1 0 0,1 0 0 0 0,0 1 0 0 0,0-1-1 0 0,0 1 1 0 0,0 0 0 0 0,1-1 0 0 0,-1 1-1 0 0,1 0 1 0 0,0 0 0 0 0,0 0 0 0 0,0 0-1 0 0,1 0 1 0 0,0 1 0 0 0,-1-1 0 0 0,1 0-1 0 0,1 0 1 0 0,-1 0 0 0 0,1 0 0 0 0,-1 0-1 0 0,1 0 1 0 0,0 0 0 0 0,1 0 0 0 0,-1 0-1 0 0,1 0 1 0 0,-1-1 0 0 0,1 1 0 0 0,2 3 1 0 0,134 81-44 0 0,-104-66 29 0 0,-24-17 20 0 0,1 1 0 0 0,-1 0 1 0 0,0 1-1 0 0,0 0 0 0 0,-1 1 0 0 0,0 0 1 0 0,0 1-1 0 0,-1-1 0 0 0,0 2 0 0 0,-1-1 1 0 0,0 1-1 0 0,0 0 0 0 0,-1 0 0 0 0,2 5-5 0 0,-7-11 22 0 0,0-1 0 0 0,0 1 0 0 0,-1 0 0 0 0,1-1 0 0 0,-1 1 0 0 0,0 0 0 0 0,0-1 0 0 0,0 1 0 0 0,0 0 0 0 0,-1-1 0 0 0,1 1 0 0 0,-1 0 0 0 0,0-1 0 0 0,0 1 0 0 0,-1-1 0 0 0,1 1 0 0 0,-1-1-1 0 0,1 0 1 0 0,-1 0 0 0 0,0 0 0 0 0,0 0 0 0 0,-1 0 0 0 0,1 0 0 0 0,-1 0 0 0 0,1-1 0 0 0,-1 1 0 0 0,0-1 0 0 0,0 0 0 0 0,0 1 0 0 0,-1-1-22 0 0,-101 54 459 0 0,76-47-444 0 0,-1 0 0 0 0,0-2 0 0 0,0-1 0 0 0,0-2 0 0 0,-1-1 0 0 0,0-1 0 0 0,-19-2-15 0 0,49 0-39 0 0,1 0-1 0 0,-1-1 0 0 0,0 1 0 0 0,1 0 1 0 0,-1 0-1 0 0,1-1 0 0 0,-1 1 0 0 0,1-1 1 0 0,-1 1-1 0 0,1 0 0 0 0,-1-1 0 0 0,1 1 0 0 0,-1-1 1 0 0,1 1-1 0 0,0-1 0 0 0,-1 1 0 0 0,1-1 1 0 0,0 0-1 0 0,-1 1 0 0 0,1-1 0 0 0,0 1 1 0 0,0-1-1 0 0,-1 0 0 0 0,1 1 0 0 0,0-1 1 0 0,0 0-1 0 0,0 1 0 0 0,0-1 0 0 0,0 0 1 0 0,0 1-1 0 0,0-1 0 0 0,0 0 0 0 0,0 1 1 0 0,0-1-1 0 0,1 1 0 0 0,-1-1 0 0 0,0 0 1 0 0,0 1-1 0 0,1-1 0 0 0,-1 1 0 0 0,0-1 0 0 0,0 0 1 0 0,1 1-1 0 0,-1-1 0 0 0,1 1 0 0 0,-1-1 1 0 0,1 1-1 0 0,-1-1 0 0 0,1 1 0 0 0,-1 0 1 0 0,1-1-1 0 0,-1 1 0 0 0,1 0 0 0 0,-1-1 1 0 0,1 1-1 0 0,0 0 0 0 0,-1-1 0 0 0,1 1 1 0 0,-1 0-1 0 0,1 0 0 0 0,0 0 0 0 0,-1 0 1 0 0,1 0-1 0 0,0 0 40 0 0,55-27-5096 0 0,-34 17-2303 0 0,-8 2-4058 0 0</inkml:trace>
  <inkml:trace contextRef="#ctx0" brushRef="#br0" timeOffset="32309.703">8423 1958 10706 0 0,'0'0'1605'0'0,"0"0"-228"0"0,0 0 2 0 0,0 0 40 0 0,0 0-41 0 0,0 0-165 0 0,0 0-252 0 0,0 0-233 0 0,-23 32-184 0 0,-66 101-141 0 0,65-75 38 0 0,25-50-320 0 0,1-5-49 0 0,-1 1-1 0 0,1-1 0 0 0,0 0 0 0 0,0 0 0 0 0,0 0 0 0 0,0 0 0 0 0,1 0 0 0 0,-1 0 0 0 0,1-1 1 0 0,0 1-1 0 0,0-1 0 0 0,0 1 0 0 0,0-1 0 0 0,0 0 0 0 0,0-1 0 0 0,0 1 0 0 0,1 0 0 0 0,-1-1 1 0 0,1 0-1 0 0,-1 0 0 0 0,1 0 0 0 0,-1 0 0 0 0,1 0 0 0 0,0-1 0 0 0,-1 1 0 0 0,1-1 0 0 0,0 0 1 0 0,0-1-1 0 0,-1 1 0 0 0,1 0 0 0 0,0-1 0 0 0,-1 0 0 0 0,1 0 0 0 0,3-1-71 0 0,-2 0 68 0 0,1-1 0 0 0,0 1-1 0 0,0-1 1 0 0,-1 0 0 0 0,0-1-1 0 0,0 1 1 0 0,0-1 0 0 0,0 0-1 0 0,0-1 1 0 0,-1 1 0 0 0,0-1-1 0 0,0 1 1 0 0,0-1 0 0 0,0-1-1 0 0,-1 1 1 0 0,0 0 0 0 0,0-1 0 0 0,0 0-1 0 0,-1 1 1 0 0,0-1 0 0 0,0 0-1 0 0,0 0 1 0 0,-1 0 0 0 0,0-1-1 0 0,0 1 1 0 0,0 0 0 0 0,-1 0-1 0 0,0-1-67 0 0,0 1-59 0 0,1 1-1 0 0,-1-1 1 0 0,0 1-1 0 0,-1-1 1 0 0,0 1-1 0 0,1 0 1 0 0,-2-1-1 0 0,1 1 1 0 0,-1 0-1 0 0,1 0 1 0 0,-1-1-1 0 0,-1 1 1 0 0,1 1-1 0 0,-1-1 1 0 0,0 0-1 0 0,0 1 1 0 0,0-1-1 0 0,-1 1 1 0 0,1 0-1 0 0,-1 0 1 0 0,0 0-1 0 0,0 1 1 0 0,-1-1-1 0 0,1 1 1 0 0,-1 0-1 0 0,1 0 1 0 0,-1 1-1 0 0,0-1 1 0 0,-3 0 59 0 0,-17-4-3390 0 0,15 5-2548 0 0,3 1-5764 0 0</inkml:trace>
  <inkml:trace contextRef="#ctx0" brushRef="#br0" timeOffset="32841.932">8942 1527 7410 0 0,'0'0'3587'0'0,"0"0"-650"0"0,0 0-537 0 0,0 0-361 0 0,0 0-358 0 0,0 0-338 0 0,0 0-329 0 0,0 0-288 0 0,0 0-213 0 0,0 0-105 0 0,0 0 3 0 0,0 0 1 0 0,0 0-18 0 0,-10 22-25 0 0,-29 72-46 0 0,35-83-234 0 0,0 1 0 0 0,0 0 1 0 0,1 1-1 0 0,1-1 0 0 0,0 0 1 0 0,1 1-1 0 0,0-1 0 0 0,1 13-89 0 0,0 9 142 0 0,-33 396 369 0 0,27-393-456 0 0,6-36-21 0 0,0-1 17 0 0,1-9 205 0 0,9-5-251 0 0,1 0 0 0 0,1 0 0 0 0,0 1 0 0 0,0 1 0 0 0,1 0 0 0 0,1 0 0 0 0,0 2 0 0 0,1 0 0 0 0,0 0 0 0 0,0 1 0 0 0,3 0-5 0 0,6-5-14 0 0,-6 2-1 0 0,1 1 1 0 0,1 2-1 0 0,0 0 0 0 0,0 0 0 0 0,1 2 0 0 0,0 1 0 0 0,0 0 0 0 0,0 2 1 0 0,1 0-1 0 0,0 1 0 0 0,-1 2 0 0 0,1 0 0 0 0,0 1 0 0 0,2 1 15 0 0,-22 1-1 0 0,1-1 1 0 0,-1 1-1 0 0,0 0 0 0 0,0-1 0 0 0,0 1 0 0 0,0 0 1 0 0,-1 0-1 0 0,1 0 0 0 0,0 0 0 0 0,-1 1 0 0 0,0-1 1 0 0,1 0-1 0 0,-1 1 0 0 0,0-1 0 0 0,0 1 0 0 0,0-1 1 0 0,-1 1-1 0 0,1-1 0 0 0,-1 1 0 0 0,1-1 0 0 0,-1 1 1 0 0,0 0-1 0 0,0-1 0 0 0,0 1 0 0 0,0 0 0 0 0,0-1 1 0 0,-1 1-1 0 0,1 0 0 0 0,-1-1 0 0 0,0 1 0 0 0,1-1 1 0 0,-1 1-1 0 0,-1-1 0 0 0,1 1 0 0 0,0-1 0 0 0,0 0 1 0 0,-1 0-1 0 0,1 0 0 0 0,-1 1 0 0 0,0-1 1 0 0,-9 12 10 0 0,0-1 0 0 0,-1-1 0 0 0,0 1 0 0 0,-1-2 0 0 0,0 0 0 0 0,-1 0 0 0 0,0-2 0 0 0,-1 1 0 0 0,0-2 0 0 0,0 0 0 0 0,-1-1 0 0 0,0 0 0 0 0,0-1 0 0 0,-1-1 0 0 0,0-1 0 0 0,-10 2-10 0 0,20-4-49 0 0,0 0 1 0 0,0 0-1 0 0,0-1 0 0 0,0 0 0 0 0,0 0 0 0 0,0 0 0 0 0,0-1 0 0 0,0 0 0 0 0,0-1 1 0 0,0 1-1 0 0,0-2 0 0 0,0 1 0 0 0,0-1 0 0 0,0 1 0 0 0,0-2 0 0 0,1 1 0 0 0,-5-3 49 0 0,1-14-2191 0 0,9 5-5548 0 0,1 6-4262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1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12 818 0 0 0,'0'0'3081'0'0,"0"0"-890"0"0,0 0-219 0 0,0 0-85 0 0,0 0-69 0 0,0 0-128 0 0,0 0-183 0 0,0 0-126 0 0,0 0-119 0 0,0 0-123 0 0,0 0-87 0 0,-11-11 2106 0 0,12-11-2759 0 0,1 1 1 0 0,0 0-1 0 0,2 0 1 0 0,1 0-1 0 0,0 1 1 0 0,1 0-1 0 0,2 0 0 0 0,0 0 1 0 0,1 1-1 0 0,5-8-399 0 0,-5 10 34 0 0,0 1 0 0 0,1 1-1 0 0,0-1 1 0 0,1 2 0 0 0,1-1-1 0 0,0 2 1 0 0,1 0 0 0 0,1 0 0 0 0,0 1-1 0 0,0 1 1 0 0,5-3-34 0 0,-18 14-5 0 0,0 0-1 0 0,-1-1 1 0 0,1 1 0 0 0,0 0 0 0 0,0 0-1 0 0,-1-1 1 0 0,1 1 0 0 0,0 0-1 0 0,0 0 1 0 0,-1 0 0 0 0,1 0-1 0 0,0 0 1 0 0,0 0 0 0 0,0 0 0 0 0,-1 0-1 0 0,1 0 1 0 0,0 0 0 0 0,0 1-1 0 0,-1-1 1 0 0,1 0 0 0 0,0 0-1 0 0,0 1 1 0 0,-1-1 0 0 0,1 0 0 0 0,0 1-1 0 0,-1-1 1 0 0,1 1 0 0 0,-1-1-1 0 0,1 1 1 0 0,0-1 0 0 0,-1 1 0 0 0,1 0-1 0 0,-1-1 1 0 0,1 1 0 0 0,-1 0-1 0 0,0-1 1 0 0,1 1 0 0 0,-1 0-1 0 0,0-1 1 0 0,1 1 0 0 0,-1 0 0 0 0,0 0-1 0 0,0-1 1 0 0,0 1 0 0 0,0 0-1 0 0,1 0 1 0 0,-1 0 0 0 0,0-1-1 0 0,-1 1 1 0 0,1 0 0 0 0,0 0 0 0 0,0-1-1 0 0,0 1 1 0 0,0 0 0 0 0,0 0-1 0 0,-1-1 1 0 0,1 1 0 0 0,0 0-1 0 0,-1 0 1 0 0,1-1 5 0 0,1 9 63 0 0,-23 207 144 0 0,42-223-123 0 0,177-163 220 0 0,-107 118-320 0 0,-92 104-72 0 0,-36 91 189 0 0,31-51-294 0 0,34-66-1383 0 0,-1-25-4195 0 0,-20-1 2843 0 0,1 0-8635 0 0</inkml:trace>
  <inkml:trace contextRef="#ctx0" brushRef="#br0" timeOffset="305.724">748 413 9682 0 0,'0'0'1616'0'0,"0"0"-358"0"0,0 0-110 0 0,0 0-1 0 0,0 0-77 0 0,0 0-119 0 0,0 0-150 0 0,0 0-114 0 0,-11 32-74 0 0,-31 99-42 0 0,36-72 282 0 0,10-53-680 0 0,1-1-23 0 0,0 1 0 0 0,0-1 0 0 0,1-1 0 0 0,-1 1 0 0 0,1-1 0 0 0,0 0 0 0 0,0 0 1 0 0,0-1-1 0 0,1 1 0 0 0,-1-1 0 0 0,1-1 0 0 0,0 1 0 0 0,0-1 0 0 0,0-1 0 0 0,0 1 0 0 0,0-1 0 0 0,0 0 0 0 0,0-1 1 0 0,0 1-1 0 0,1-2 0 0 0,-1 1 0 0 0,0-1 0 0 0,0 0 0 0 0,0 0 0 0 0,0-1 0 0 0,0 0 0 0 0,0 0 0 0 0,0-1 1 0 0,-1 1-1 0 0,1-2 0 0 0,1 0-150 0 0,4-3 67 0 0,-2-1 0 0 0,1 0 1 0 0,-1-1-1 0 0,0 1 0 0 0,-1-2 0 0 0,0 0 1 0 0,-1 0-1 0 0,1 0 0 0 0,-2-1 0 0 0,0 0 1 0 0,0-1-1 0 0,-1 1 0 0 0,0-1 0 0 0,-1-1 1 0 0,-1 1-1 0 0,3-10-67 0 0,-3-28-2097 0 0,-4 38-1155 0 0,-1 9-2946 0 0,-2 2-5609 0 0</inkml:trace>
  <inkml:trace contextRef="#ctx0" brushRef="#br0" timeOffset="663.693">1369 347 12667 0 0,'0'0'1588'0'0,"0"0"-525"0"0,0 0-223 0 0,0 0 31 0 0,0 0-46 0 0,0 0-63 0 0,0 0-149 0 0,0 0-164 0 0,0 0-103 0 0,0 0-68 0 0,0 0-45 0 0,0 0-37 0 0,0 0-47 0 0,-27 7-37 0 0,-79 24-57 0 0,105-31-54 0 0,-1-1-1 0 0,1 1 1 0 0,0 0-1 0 0,0 0 1 0 0,0 0 0 0 0,0-1-1 0 0,-1 1 1 0 0,1 0-1 0 0,0 1 1 0 0,0-1-1 0 0,0 0 1 0 0,0 0 0 0 0,0 0-1 0 0,-1 1 1 0 0,1-1-1 0 0,0 1 1 0 0,0-1 0 0 0,0 1-1 0 0,0-1 1 0 0,0 1-1 0 0,0 0 1 0 0,0-1-1 0 0,0 1 1 0 0,0 0 0 0 0,0 0-1 0 0,1-1 1 0 0,-1 1-1 0 0,0 0 1 0 0,1 0-1 0 0,-1 0 1 0 0,0 0 0 0 0,1 0-1 0 0,-1 0 1 0 0,1 0-1 0 0,-1 1 1 0 0,1-1-1 0 0,0 0 1 0 0,-1 0 0 0 0,1 0-1 0 0,0 0 1 0 0,0 0-1 0 0,0 1 1 0 0,0 0-1 0 0,1 4-25 0 0,1-2 30 0 0,0-1 0 0 0,0 0-1 0 0,1 1 1 0 0,-1-1 0 0 0,1 0 0 0 0,0 0-1 0 0,0 0 1 0 0,0-1 0 0 0,0 1-1 0 0,1-1 1 0 0,-1 0 0 0 0,0 1 0 0 0,1-1-1 0 0,0-1 1 0 0,-1 1 0 0 0,1-1-1 0 0,0 1 1 0 0,0-1 0 0 0,0 0 0 0 0,0-1-1 0 0,1 1-4 0 0,9 4 29 0 0,-9-4 4 0 0,0 0 0 0 0,0 0 0 0 0,0 1 0 0 0,0 0 0 0 0,0 0 0 0 0,0 0 0 0 0,-1 0 1 0 0,1 1-1 0 0,-1 0 0 0 0,0 0 0 0 0,0 0 0 0 0,0 0 0 0 0,0 1 0 0 0,0-1 0 0 0,-1 1 0 0 0,0 0 0 0 0,0 0 0 0 0,0 1 0 0 0,0-1 0 0 0,0 0 0 0 0,-1 1 0 0 0,0 0 0 0 0,0 0 0 0 0,0-1 0 0 0,-1 1 0 0 0,1 0 0 0 0,-1 2-33 0 0,-4 3 103 0 0,0-1 0 0 0,0 0-1 0 0,-2 0 1 0 0,1 0-1 0 0,-1 0 1 0 0,0-1-1 0 0,0 0 1 0 0,-1 0-1 0 0,0 0 1 0 0,-1-1 0 0 0,0 0-1 0 0,0 0 1 0 0,0-1-1 0 0,-1 0 1 0 0,0 0-1 0 0,0 0 1 0 0,-1-1-1 0 0,1-1 1 0 0,-1 1 0 0 0,0-1-1 0 0,-5 0-102 0 0,-48 15-851 0 0,70-35-2837 0 0,1 3 696 0 0,-1 5-2102 0 0,-2 1-5622 0 0</inkml:trace>
  <inkml:trace contextRef="#ctx0" brushRef="#br0" timeOffset="920.05">1682 1 9154 0 0,'0'0'6073'0'0,"0"0"-4016"0"0,0 0-1409 0 0,0 0-5 0 0,0 0 213 0 0,0 0 140 0 0,0 0-28 0 0,0 0-96 0 0,0 0-105 0 0,2 32-112 0 0,6 101-116 0 0,-6 99 661 0 0,-11-8-1984 0 0,-2-197-894 0 0,-3-19-5851 0 0,8-5 3152 0 0,-1 1-6683 0 0</inkml:trace>
  <inkml:trace contextRef="#ctx0" brushRef="#br0" timeOffset="1078.728">1562 255 11971 0 0,'0'0'1944'0'0,"0"0"-656"0"0,0 0-136 0 0,0 0-271 0 0,0 0-225 0 0,0 0-112 0 0,212-70-200 0 0,-179 66-80 0 0,-4-3-136 0 0,1 7-128 0 0,-6-4-216 0 0,3 4-424 0 0,-7-4-1024 0 0,-9 4-8707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56 281 760 0 0,'0'0'1268'0'0,"0"0"55"0"0,0 0 360 0 0,0 0 445 0 0,0 0 252 0 0,0 0-110 0 0,0 0-422 0 0,0 0-490 0 0,0 0-394 0 0,0 0-265 0 0,0 0-138 0 0,2-1-81 0 0,159-2 4862 0 0,-129 3-5000 0 0,0-2-1 0 0,1-1 1 0 0,-1-1 0 0 0,0-2 0 0 0,17-5-342 0 0,-37 7 62 0 0,16-2 32 0 0,0-2 0 0 0,-1-1 0 0 0,0-1 0 0 0,0-1 0 0 0,-1-2 0 0 0,-1 0 0 0 0,0-2 0 0 0,13-11-94 0 0,-36 25 14 0 0,0 0 0 0 0,0 0 0 0 0,-1 0 0 0 0,1-1 1 0 0,-1 1-1 0 0,1-1 0 0 0,-1 1 0 0 0,1-1 0 0 0,-1 1 0 0 0,0-1 0 0 0,0 0 1 0 0,0 0-1 0 0,0 0 0 0 0,0 0 0 0 0,0 1 0 0 0,0-1 0 0 0,-1 0 0 0 0,1-1 1 0 0,-1 1-1 0 0,1 0 0 0 0,-1 0 0 0 0,0 0 0 0 0,0 0 0 0 0,0 0 1 0 0,0 0-1 0 0,0 0 0 0 0,0 0 0 0 0,-1 0 0 0 0,1-1 0 0 0,-1 1 0 0 0,1 0 1 0 0,-1 0-1 0 0,0 0 0 0 0,0 1 0 0 0,0-1 0 0 0,0 0 0 0 0,0 0 0 0 0,0 0 1 0 0,0 1-1 0 0,-1-1 0 0 0,1 1 0 0 0,-1-1 0 0 0,1 1 0 0 0,-1-1 1 0 0,1 1-1 0 0,-1 0 0 0 0,0 0 0 0 0,0 0 0 0 0,0 0 0 0 0,0 0 0 0 0,0 0 1 0 0,0 0-1 0 0,0 1 0 0 0,0-1 0 0 0,0 1 0 0 0,0-1 0 0 0,0 1 0 0 0,0 0 1 0 0,-1 0-15 0 0,-5-1-11 0 0,1 1 1 0 0,-1 1-1 0 0,1-1 1 0 0,-1 1-1 0 0,1 1 1 0 0,0-1-1 0 0,0 1 1 0 0,-1 0-1 0 0,1 1 1 0 0,1 0-1 0 0,-1 0 1 0 0,0 0-1 0 0,1 1 1 0 0,-1 0-1 0 0,1 0 1 0 0,0 1-1 0 0,1 0 1 0 0,-1 0-1 0 0,1 0 1 0 0,0 1-1 0 0,0-1 1 0 0,0 1-1 0 0,1 0 1 0 0,-3 5 10 0 0,-6 11-17 0 0,1 1 1 0 0,1-1-1 0 0,1 2 1 0 0,1-1-1 0 0,1 1 1 0 0,-3 20 16 0 0,2 1-17 0 0,2 1 1 0 0,3 1 0 0 0,1-1-1 0 0,3 1 1 0 0,1-1-1 0 0,3 1 17 0 0,30 265 35 0 0,-33-293-22 0 0,0 5-26 0 0,0-1 0 0 0,-1 0 0 0 0,-2 0 1 0 0,0 1-1 0 0,-1-1 0 0 0,-2 0 0 0 0,0-1 0 0 0,-1 1 0 0 0,-3 1 13 0 0,3-8-42 0 0,0-1-1 0 0,-2 1 1 0 0,0-1 0 0 0,-1-1-1 0 0,0 0 1 0 0,-1 0 0 0 0,0-1-1 0 0,-2 0 1 0 0,1-1 0 0 0,-1 0-1 0 0,-1-1 1 0 0,0 0-1 0 0,-1-1 1 0 0,0 0 0 0 0,0-2-1 0 0,-1 1 1 0 0,0-2 0 0 0,-1 0-1 0 0,0-1 1 0 0,0 0-1 0 0,0-1 1 0 0,0-1 0 0 0,-1-1-1 0 0,0 0 1 0 0,1-1 0 0 0,-13-1 42 0 0,26-1-1 0 0,0-1-1 0 0,0 0 1 0 0,0 0 0 0 0,0 0 0 0 0,0 0 0 0 0,1 0 0 0 0,-1-1 0 0 0,1 1 0 0 0,-1-1 0 0 0,1 0 0 0 0,-1 0-1 0 0,1 0 1 0 0,0 0 0 0 0,0 0 0 0 0,0 0 0 0 0,0-1 0 0 0,0 1 0 0 0,0-1 0 0 0,1 1 0 0 0,-1-1 0 0 0,1 1-1 0 0,0-1 1 0 0,0 0 0 0 0,0 0 0 0 0,0 0 0 0 0,0 0 0 0 0,0 0 0 0 0,1-1 1 0 0,-6-86-15 0 0,13 63 105 0 0,2 0-1 0 0,0 1 0 0 0,2 0 0 0 0,1 0 1 0 0,1 1-1 0 0,1 1 0 0 0,1 0 0 0 0,1 1 1 0 0,1 1-1 0 0,1 0 0 0 0,1 1 0 0 0,1 1 1 0 0,19-14-90 0 0,-22 16 80 0 0,9-8 47 0 0,1 1 0 0 0,1 1 0 0 0,1 1 0 0 0,1 2 0 0 0,1 0 0 0 0,12-4-127 0 0,50-5 128 0 0,-79 19 171 0 0,-8 6-3027 0 0,-1 3-7709 0 0,-2 2-1040 0 0</inkml:trace>
  <inkml:trace contextRef="#ctx0" brushRef="#br0" timeOffset="368.558">695 877 5961 0 0,'0'0'1673'0'0,"0"0"-317"0"0,0 0-33 0 0,0 0 127 0 0,0 0 3 0 0,0 0-150 0 0,0 0-239 0 0,0 0-211 0 0,0 0-133 0 0,0 0-23 0 0,0 0 3 0 0,0 0-1 0 0,0 0 31 0 0,-3 19 11 0 0,-8 54 9 0 0,8-54 44 0 0,3-19 4 0 0,0-26 2152 0 0,2 4-2751 0 0,2-1-1 0 0,0 1 1 0 0,1 1 0 0 0,1-1 0 0 0,1 1-1 0 0,1 0 1 0 0,1 0 0 0 0,4-6-199 0 0,-2 3 93 0 0,101-179 72 0 0,-100 194-2668 0 0,-11 22-5230 0 0,-2-3 330 0 0,1-6-2821 0 0</inkml:trace>
  <inkml:trace contextRef="#ctx0" brushRef="#br0" timeOffset="622.449">1120 752 6793 0 0,'0'0'3209'0'0,"0"0"-2201"0"0,0 0-376 0 0,0 0 65 0 0,0 0 39 0 0,0 0 32 0 0,0 0-136 0 0,0 0-200 0 0,0 0-192 0 0,0 0-128 0 0,0 0-80 0 0,0 0-120 0 0,0 0-72 0 0,0 0-176 0 0,48 166-264 0 0,-46-166-648 0 0,1 0-2273 0 0,-1 0-5817 0 0</inkml:trace>
  <inkml:trace contextRef="#ctx0" brushRef="#br0" timeOffset="849.373">1094 465 11194 0 0,'0'0'2097'0'0,"0"0"-657"0"0,0 0-352 0 0,0 0-343 0 0,0 0-337 0 0,0 0-192 0 0,0 0-216 0 0,0 0-72 0 0,0 0-8 0 0,0 0-104 0 0,0 0-232 0 0,0 0-369 0 0,0 0-567 0 0,0 0-2049 0 0,116 3-7497 0 0</inkml:trace>
  <inkml:trace contextRef="#ctx0" brushRef="#br0" timeOffset="1002.925">1591 531 5529 0 0,'0'0'3026'0'0,"0"0"-459"0"0,0 0-77 0 0,0 0-100 0 0,0 0-179 0 0,0 0-346 0 0,0 0-545 0 0,0 0-475 0 0,0 0-326 0 0,0 0-139 0 0,0 0-44 0 0,0 0-12 0 0,-21 15-56 0 0,-70 47-77 0 0,-8 27 131 0 0,96-85-325 0 0,0-1 1 0 0,0 1-1 0 0,1-1 1 0 0,-1 1 0 0 0,1 0-1 0 0,0 0 1 0 0,0 0-1 0 0,0 1 1 0 0,1-1 0 0 0,-1 0-1 0 0,1 0 1 0 0,0 1-1 0 0,0-1 1 0 0,1 1 0 0 0,-1-1-1 0 0,1 1 1 0 0,0-1 0 0 0,0 1-1 0 0,1-1 1 0 0,-1 1-1 0 0,1-1 1 0 0,0 1 0 0 0,0-1-1 0 0,0 1 1 0 0,1-1-1 0 0,0 0 1 0 0,0 0 0 0 0,0 0-1 0 0,0 0 1 0 0,0 0-1 0 0,1 0 1 0 0,0-1 0 0 0,0 1-1 0 0,3 2 3 0 0,3 0 5 0 0,1 0 0 0 0,0-1 0 0 0,0 0 0 0 0,0-1 0 0 0,0 0 0 0 0,1-1 0 0 0,0 0 0 0 0,0 0 0 0 0,0-1 1 0 0,0 0-1 0 0,0-1 0 0 0,0-1 0 0 0,5 0-5 0 0,97-14-395 0 0,-71-5-1479 0 0,-29 12-1379 0 0,-1 1-3485 0 0,-9 4-4665 0 0</inkml:trace>
  <inkml:trace contextRef="#ctx0" brushRef="#br0" timeOffset="1338.351">2105 130 16219 0 0,'0'0'2730'0'0,"0"0"-1251"0"0,0 0-589 0 0,0 0-93 0 0,0 0 22 0 0,0 0-11 0 0,0 0-109 0 0,0 0-116 0 0,0 0-79 0 0,0 0-36 0 0,0 0-20 0 0,0 0-54 0 0,0 0-86 0 0,6 20-72 0 0,17 66-55 0 0,-14 38 173 0 0,-10-74-280 0 0,30 232 168 0 0,-9-135-329 0 0,-14-136-751 0 0,-9-21-2053 0 0,-6-4-9 0 0,0-2-1131 0 0,2 7-1983 0 0,0 4-5106 0 0</inkml:trace>
  <inkml:trace contextRef="#ctx0" brushRef="#br0" timeOffset="1586.287">1891 513 10322 0 0,'0'0'2173'0'0,"0"0"-561"0"0,0 0-410 0 0,0 0-217 0 0,0 0-153 0 0,0 0-53 0 0,0 0-20 0 0,0 0-11 0 0,0 0 26 0 0,0 0-16 0 0,0 0-67 0 0,0 0-85 0 0,0 0-42 0 0,22 4-53 0 0,69 13-85 0 0,65-13 673 0 0,-57-5-748 0 0,-50-1-2471 0 0,0 2-7245 0 0,-42 0-2086 0 0</inkml:trace>
  <inkml:trace contextRef="#ctx0" brushRef="#br0" timeOffset="1839.988">2547 719 14243 0 0,'0'0'1290'0'0,"0"0"-409"0"0,0 0-81 0 0,0 0 45 0 0,0 0-15 0 0,0 0-109 0 0,0 0-199 0 0,0 0-218 0 0,0 0-150 0 0,0 0-90 0 0,0 0-54 0 0,0 0-62 0 0,5 30-60 0 0,15 93-104 0 0,-8-92-1061 0 0,-10-31 690 0 0,2 0-1808 0 0,-1-1-2294 0 0,0-2-6183 0 0</inkml:trace>
  <inkml:trace contextRef="#ctx0" brushRef="#br0" timeOffset="2102.462">2491 373 9930 0 0,'0'0'1272'0'0,"0"0"-687"0"0,0 0-249 0 0,0 0-152 0 0,0 0-176 0 0,0 0-376 0 0,0 0-361 0 0,0 0-399 0 0,0 0-1032 0 0,0 0-2521 0 0,0 0 1432 0 0</inkml:trace>
  <inkml:trace contextRef="#ctx0" brushRef="#br0" timeOffset="2363.259">2812 616 16115 0 0,'0'0'854'0'0,"0"0"-237"0"0,0 0 62 0 0,0 0 51 0 0,0 0-14 0 0,0 0-88 0 0,0 0-173 0 0,0 0-142 0 0,0 0-41 0 0,0 0-50 0 0,0 0-54 0 0,0 0-15 0 0,-10 33-72 0 0,-28 105-26 0 0,29-78 4 0 0,9-58-20 0 0,1 1 1 0 0,-1-1-1 0 0,1 0 0 0 0,0 1 1 0 0,0-1-1 0 0,0 0 1 0 0,0 0-1 0 0,0 0 0 0 0,0 0 1 0 0,1 0-1 0 0,-1 0 1 0 0,1 0-1 0 0,-1 0 0 0 0,1-1 1 0 0,0 1-1 0 0,0 0 1 0 0,-1-1-1 0 0,1 0 0 0 0,0 1 1 0 0,0-1-1 0 0,1 0 1 0 0,-1 0-1 0 0,0 0 0 0 0,0 0 1 0 0,1 0-1 0 0,-1-1 1 0 0,0 1-1 0 0,1-1 0 0 0,-1 1 1 0 0,0-1-1 0 0,1 0 1 0 0,-1 0-1 0 0,0 0 0 0 0,1 0 1 0 0,-1-1-1 0 0,1 1 0 0 0,-1-1 1 0 0,0 1-1 0 0,1-1 1 0 0,-1 0-1 0 0,0 0 0 0 0,0 0 1 0 0,0 0-1 0 0,0 0 1 0 0,0 0-1 0 0,1-1-39 0 0,7-3 152 0 0,1-1-1 0 0,-1 0 0 0 0,0 0 1 0 0,0-1-1 0 0,0 0 1 0 0,-1-1-1 0 0,-1 0 0 0 0,1-1 1 0 0,-1 0-1 0 0,0 0 1 0 0,-1-1-1 0 0,0 0 1 0 0,-1 0-1 0 0,0 0 0 0 0,-1-1 1 0 0,0 0-1 0 0,0 0 1 0 0,-1 0-1 0 0,-1-1 1 0 0,0 1-1 0 0,0-1 0 0 0,-1 0 1 0 0,-1 0-1 0 0,0-2-151 0 0,-1 12-11 0 0,0 0 1 0 0,0 0-1 0 0,-1 0 0 0 0,1 0 0 0 0,-1-1 0 0 0,0 1 0 0 0,1 0 0 0 0,-1 0 1 0 0,0 0-1 0 0,0 0 0 0 0,0 1 0 0 0,0-1 0 0 0,-1 0 0 0 0,1 0 0 0 0,0 0 1 0 0,-1 1-1 0 0,1-1 0 0 0,-1 1 0 0 0,0-1 0 0 0,0 1 0 0 0,1 0 1 0 0,-1 0-1 0 0,0 0 0 0 0,0 0 0 0 0,0 0 0 0 0,0 0 0 0 0,0 0 0 0 0,0 1 1 0 0,0-1-1 0 0,0 1 0 0 0,-1-1 0 0 0,1 1 0 0 0,0 0 0 0 0,0 0 0 0 0,0 0 1 0 0,-1 0-1 0 0,1 0 0 0 0,-1 1 11 0 0,-52 11-3309 0 0,45-6 1513 0 0,-8 4-7665 0 0,11-3-2852 0 0</inkml:trace>
  <inkml:trace contextRef="#ctx0" brushRef="#br0" timeOffset="2672.514">3154 756 12147 0 0,'0'0'2033'0'0,"0"0"-278"0"0,0 0-218 0 0,0 0-234 0 0,0 0-192 0 0,0 0-179 0 0,0 0-144 0 0,0 0-68 0 0,0 0-73 0 0,0 0-59 0 0,0 0-73 0 0,0 0-96 0 0,0 0-91 0 0,14-28-88 0 0,44-85-90 0 0,-14 47 20 0 0,-3 30-185 0 0,-38 66-412 0 0,-6 91 303 0 0,5-118 163 0 0,0 0-1 0 0,1 1 1 0 0,-1-1-1 0 0,1 0 1 0 0,0 0-1 0 0,0 0 1 0 0,0-1-1 0 0,0 1 1 0 0,0-1 0 0 0,1 0-1 0 0,-1 0 1 0 0,1 0-1 0 0,-1 0 1 0 0,1 0-1 0 0,0-1 1 0 0,0 1-1 0 0,-1-1 1 0 0,1 0-1 0 0,0-1 1 0 0,0 1-1 0 0,0-1 1 0 0,0 1-1 0 0,0-1 1 0 0,0 0-1 0 0,0-1 1 0 0,1 1-1 0 0,-1-1 1 0 0,-1 0-1 0 0,1 1 1 0 0,0-2-1 0 0,0 1 1 0 0,0 0 0 0 0,0-1-1 0 0,-1 0 1 0 0,3-1-39 0 0,4-2 74 0 0,0-1 0 0 0,0 0 0 0 0,0-1 0 0 0,-1 0 0 0 0,0 0 0 0 0,0-1 0 0 0,0 0 0 0 0,-1-1 0 0 0,-1 0 1 0 0,1 0-1 0 0,-1 0 0 0 0,-1-1 0 0 0,0 0 0 0 0,0-1 0 0 0,-1 1 0 0 0,0-2-74 0 0,-4 9-723 0 0,2-6-246 0 0,-2 7-2680 0 0,2 1-3392 0 0,-2 1-5031 0 0</inkml:trace>
  <inkml:trace contextRef="#ctx0" brushRef="#br0" timeOffset="3317.256">3828 505 10002 0 0,'0'0'5876'0'0,"0"0"-3210"0"0,0 0-1032 0 0,0 0-251 0 0,0 0-310 0 0,0 0-261 0 0,0 0-329 0 0,0 0-246 0 0,0 0-76 0 0,0 0-41 0 0,0 0-36 0 0,0 0-15 0 0,0 0-1 0 0,-24 20-33 0 0,-76 62-10 0 0,96-80-28 0 0,-1 1 0 0 0,1 1-1 0 0,-1-1 1 0 0,1 1 0 0 0,0-1 0 0 0,0 1 0 0 0,1 0 0 0 0,-1 1-1 0 0,1-1 1 0 0,0 1 0 0 0,0-1 0 0 0,0 1 0 0 0,1 0-1 0 0,-1 0 1 0 0,0 4 3 0 0,-1 4-15 0 0,3-12 14 0 0,1 0-1 0 0,-1 1 0 0 0,1-1 1 0 0,-1 0-1 0 0,1 1 0 0 0,-1-1 1 0 0,1 0-1 0 0,0 1 0 0 0,0-1 1 0 0,-1 1-1 0 0,1-1 0 0 0,0 0 1 0 0,1 1-1 0 0,-1-1 0 0 0,0 1 1 0 0,0-1-1 0 0,1 0 0 0 0,-1 1 1 0 0,0-1-1 0 0,1 1 0 0 0,-1-1 0 0 0,1 0 1 0 0,0 0-1 0 0,-1 1 0 0 0,1-1 1 0 0,0 0-1 0 0,0 0 0 0 0,0 0 1 0 0,0 0-1 0 0,0 0 0 0 0,0 0 1 0 0,0 0-1 0 0,0 0 0 0 0,0 0 1 0 0,1-1-1 0 0,-1 1 0 0 0,0 0 1 0 0,0-1-1 0 0,1 1 0 0 0,-1-1 1 0 0,0 1-1 0 0,1-1 0 0 0,-1 0 1 0 0,1 1-1 0 0,-1-1 0 0 0,0 0 1 0 0,1 0-1 0 0,-1 0 0 0 0,1 0 1 0 0,-1 0 1 0 0,75-13 181 0 0,-59 5-129 0 0,0-2 1 0 0,0 0-1 0 0,-1 0 0 0 0,0-1 1 0 0,-1-1-1 0 0,-1-1 1 0 0,0 0-1 0 0,0-1 1 0 0,2-4-53 0 0,23-23 136 0 0,-36 74-447 0 0,-3-24 308 0 0,10 83-119 0 0,-9-89 121 0 0,0 0-1 0 0,0-1 1 0 0,0 1 0 0 0,0 0 0 0 0,0-1 0 0 0,1 1 0 0 0,-1-1 0 0 0,1 0 0 0 0,0 1 0 0 0,0-1 0 0 0,0 0 0 0 0,0 0 0 0 0,0 0 0 0 0,0 0 0 0 0,0-1 0 0 0,1 1-1 0 0,-1-1 1 0 0,1 1 0 0 0,-1-1 0 0 0,1 0 0 0 0,0 0 0 0 0,-1 0 0 0 0,1 0 0 0 0,0 0 0 0 0,0-1 0 0 0,0 1 0 0 0,-1-1 0 0 0,1 0 0 0 0,0 0 0 0 0,2 0 1 0 0,4 0 37 0 0,-1 0 1 0 0,1-1 0 0 0,0 0-1 0 0,-1 0 1 0 0,1-1 0 0 0,-1 0-1 0 0,1-1 1 0 0,-1 0-1 0 0,0 0 1 0 0,0-1 0 0 0,0 0-1 0 0,-1 0 1 0 0,6-5-38 0 0,12-7 197 0 0,-1-2 1 0 0,-1-1-1 0 0,0-1 1 0 0,-2 0-1 0 0,0-2 0 0 0,-1-1 1 0 0,-2 0-1 0 0,0-1 0 0 0,-1-1 1 0 0,-2-1-1 0 0,0 0 1 0 0,-2-1-1 0 0,3-11-197 0 0,-8 20-38 0 0,0 0 1 0 0,-2 0-1 0 0,0-1 1 0 0,-1 1-1 0 0,-1-1 1 0 0,-1 0-1 0 0,0-1 1 0 0,-2 1-1 0 0,0 0 1 0 0,-1-1-1 0 0,-1 1 1 0 0,0 0-1 0 0,-2 0 1 0 0,0-1-1 0 0,-2 2 1 0 0,0-3 37 0 0,4 17-19 0 0,-1 1-1 0 0,1-1 1 0 0,-1 1 0 0 0,0 0-1 0 0,0 0 1 0 0,0-1 0 0 0,0 1-1 0 0,0 0 1 0 0,-1 1 0 0 0,1-1-1 0 0,-1 0 1 0 0,0 1 0 0 0,0-1-1 0 0,0 1 1 0 0,0 0 0 0 0,0 0-1 0 0,-1 0 1 0 0,1 1 0 0 0,0-1-1 0 0,-1 1 1 0 0,1 0 0 0 0,-1 0-1 0 0,0 0 1 0 0,1 0 0 0 0,-1 0-1 0 0,0 1 1 0 0,0 0 0 0 0,1 0 0 0 0,-1 0-1 0 0,0 0 1 0 0,0 0 0 0 0,1 1-1 0 0,-1 0 1 0 0,0-1 0 0 0,1 2-1 0 0,-1-1 1 0 0,1 0 0 0 0,-1 1-1 0 0,1-1 1 0 0,0 1 0 0 0,-1 0-1 0 0,1 0 1 0 0,-2 2 19 0 0,-7 8 4 0 0,0 0 1 0 0,0 1-1 0 0,1 1 0 0 0,1 0 1 0 0,0 0-1 0 0,1 1 0 0 0,1 0 0 0 0,0 0 1 0 0,1 1-1 0 0,0 0 0 0 0,2 1 1 0 0,0-1-1 0 0,0 1 0 0 0,2 0 1 0 0,0 0-1 0 0,1 0 0 0 0,1 1 1 0 0,0-1-1 0 0,2 9-4 0 0,1 6 45 0 0,1 1-1 0 0,1-1 1 0 0,2 0 0 0 0,1-1 0 0 0,1 0-1 0 0,2 0 1 0 0,1 0 0 0 0,2-1 0 0 0,0-1-1 0 0,4 2-44 0 0,-3-5-91 0 0,1 0 0 0 0,1-2-1 0 0,1 0 1 0 0,1 0-1 0 0,2-2 1 0 0,0-1-1 0 0,1 0 1 0 0,1-1-1 0 0,0-2 1 0 0,2 0 0 0 0,0-1-1 0 0,1-2 1 0 0,1 0-1 0 0,4 0 92 0 0,-6-7-2282 0 0,-7-5-4023 0 0,-3-2-6131 0 0</inkml:trace>
  <inkml:trace contextRef="#ctx0" brushRef="#br0" timeOffset="8655.043">6484 726 5297 0 0,'0'0'1432'0'0,"0"0"-569"0"0,0 0-27 0 0,0 0 418 0 0,0 0 281 0 0,0 0 12 0 0,0 0-208 0 0,0 0-419 0 0,0 0-302 0 0,0 0-108 0 0,0 0-64 0 0,0 0-39 0 0,0 0-9 0 0,1 15-3 0 0,-1 5-53 0 0,1 11-290 0 0,-1 6 6614 0 0,1-53-6552 0 0,1 1-1 0 0,1-1 1 0 0,0 0-1 0 0,1 1 0 0 0,0 0 1 0 0,1 0-1 0 0,1 0 1 0 0,1 0-1 0 0,0 1 0 0 0,1 0 1 0 0,0 1-1 0 0,1 0 1 0 0,0 0-1 0 0,1 1 0 0 0,1 0 1 0 0,0 0-1 0 0,1 1 1 0 0,0 1-1 0 0,0 0 0 0 0,1 1 1 0 0,0 0-1 0 0,1 1 1 0 0,0 0-1 0 0,0 1 1 0 0,1 1-1 0 0,6-2-113 0 0,-21 7-5 0 0,1 1 0 0 0,0-1-1 0 0,0 0 1 0 0,-1 1 0 0 0,1-1 0 0 0,0 1-1 0 0,0-1 1 0 0,0 1 0 0 0,0-1 0 0 0,0 1 0 0 0,0-1-1 0 0,0 1 1 0 0,0 0 0 0 0,0 0 0 0 0,0-1-1 0 0,0 1 1 0 0,0 0 0 0 0,0 0 0 0 0,0 0 0 0 0,0 0-1 0 0,0 0 1 0 0,0 0 0 0 0,0 1 0 0 0,0-1 0 0 0,0 0-1 0 0,0 0 1 0 0,0 1 0 0 0,0-1 0 0 0,0 1-1 0 0,0-1 1 0 0,0 1 0 0 0,0-1 0 0 0,0 1 0 0 0,0 0-1 0 0,-1-1 1 0 0,1 1 0 0 0,0 0 0 0 0,0-1-1 0 0,-1 1 1 0 0,1 0 0 0 0,-1 0 0 0 0,1 0 0 0 0,0 0-1 0 0,-1 0 1 0 0,0 0 0 0 0,1 0 0 0 0,-1 0 0 0 0,1 0-1 0 0,-1 0 1 0 0,0 0 0 0 0,0 0 0 0 0,0 0-1 0 0,0 0 1 0 0,0 0 0 0 0,0 0 0 0 0,0 0 0 0 0,0 0 5 0 0,1 79-1407 0 0,9-70-1578 0 0,-4-9-7175 0 0,-4-1-1509 0 0</inkml:trace>
  <inkml:trace contextRef="#ctx0" brushRef="#br0" timeOffset="9003.261">7164 509 6337 0 0,'0'0'2664'0'0,"0"0"-504"0"0,0 0-189 0 0,0 0-37 0 0,0 0-146 0 0,0 0-253 0 0,0 0-262 0 0,0 0-200 0 0,0 0-177 0 0,0 0-154 0 0,0 0-82 0 0,0 0-101 0 0,0 0-85 0 0,-2-10-69 0 0,-6-32-81 0 0,7 41-311 0 0,0 0 0 0 0,1 1 0 0 0,-1-1 0 0 0,1 0 0 0 0,-1 0 0 0 0,0 1 0 0 0,0-1 0 0 0,1 1 0 0 0,-1-1 0 0 0,0 1 0 0 0,0-1 0 0 0,0 1 0 0 0,0-1 0 0 0,1 1 0 0 0,-1 0 0 0 0,0 0 0 0 0,0-1 0 0 0,0 1 0 0 0,0 0 0 0 0,0 0 0 0 0,0 0 0 0 0,0 0 1 0 0,0 0-1 0 0,0 0 0 0 0,0 0 0 0 0,0 0 0 0 0,0 0 0 0 0,1 1 0 0 0,-1-1 0 0 0,0 0 0 0 0,0 1 0 0 0,0-1 0 0 0,0 0 0 0 0,0 1 0 0 0,1-1 0 0 0,-1 1 0 0 0,0-1 0 0 0,0 1 0 0 0,1 0 0 0 0,-1-1 0 0 0,0 1 0 0 0,1 0 0 0 0,-1-1 0 0 0,0 1 0 0 0,1 0-13 0 0,-2 0 20 0 0,-11 10 0 0 0,0 0-1 0 0,0 1 1 0 0,1 0-1 0 0,1 1 0 0 0,0 1 1 0 0,0 0-1 0 0,2 0 1 0 0,-1 1-1 0 0,2 0 0 0 0,0 0 1 0 0,-2 8-20 0 0,-3 72-50 0 0,15-91 50 0 0,0 0 0 0 0,0 0 0 0 0,1-1 0 0 0,-1 1 0 0 0,1-1 0 0 0,0 1 0 0 0,0-1 0 0 0,1 0 0 0 0,-1 0 0 0 0,0 0 0 0 0,1 0 0 0 0,0-1 0 0 0,0 0 0 0 0,0 0 0 0 0,0 0 0 0 0,0 0 0 0 0,0 0 0 0 0,0-1-1 0 0,1 0 1 0 0,-1 1 0 0 0,1-2 0 0 0,-1 1 0 0 0,0-1 0 0 0,1 1 0 0 0,2-1 0 0 0,-7 0-5 0 0,29 3-294 0 0,-1-1 0 0 0,1-1 0 0 0,-1-2-1 0 0,1 0 1 0 0,-1-2 0 0 0,24-6 299 0 0,-38 2-1700 0 0,-7 4-964 0 0,0 0-3424 0 0,-1 2-5544 0 0</inkml:trace>
  <inkml:trace contextRef="#ctx0" brushRef="#br0" timeOffset="9441.219">7484 752 0 0 0,'0'0'2311'0'0,"0"0"306"0"0,0 0 3 0 0,0 0-203 0 0,0 0-253 0 0,0 0-229 0 0,0 0-282 0 0,0 0-282 0 0,0 0-259 0 0,0 0-216 0 0,0 0-176 0 0,0 0-148 0 0,0 0-72 0 0,30 0-58 0 0,91-1-26 0 0,-71-10 340 0 0,-45 7-662 0 0,0 0 0 0 0,0-1 0 0 0,-1 1-1 0 0,1-1 1 0 0,-1 0 0 0 0,0-1 0 0 0,0 1 0 0 0,-1-1-1 0 0,0 0 1 0 0,0 1 0 0 0,0-1 0 0 0,0-1 0 0 0,-1 1-1 0 0,0 0 1 0 0,-1-1 0 0 0,1 1 0 0 0,-1-1 0 0 0,0 1-1 0 0,-1-1 1 0 0,0 1 0 0 0,0-7-94 0 0,-2 10-27 0 0,0 1-1 0 0,0-1 1 0 0,0 0-1 0 0,-1 1 1 0 0,1 0 0 0 0,-1-1-1 0 0,0 1 1 0 0,1 0-1 0 0,-1 0 1 0 0,0 0 0 0 0,0 1-1 0 0,-1-1 1 0 0,1 1 0 0 0,0 0-1 0 0,0 0 1 0 0,-1 0-1 0 0,1 0 1 0 0,0 0 0 0 0,-1 1-1 0 0,1-1 1 0 0,-1 1 0 0 0,1 0-1 0 0,-1 0 1 0 0,1 0-1 0 0,0 1 1 0 0,-1-1 0 0 0,1 1-1 0 0,-1 0 1 0 0,1 0-1 0 0,0 0 1 0 0,0 0 0 0 0,-1 1 27 0 0,-7 2-26 0 0,1 1 1 0 0,0 0 0 0 0,0 1-1 0 0,0 0 1 0 0,1 1-1 0 0,0 0 1 0 0,0 0 0 0 0,1 1-1 0 0,0 0 1 0 0,0 0-1 0 0,1 1 1 0 0,0 0 0 0 0,0 0-1 0 0,1 0 1 0 0,1 1-1 0 0,-1 0 1 0 0,2 1 0 0 0,-1-1-1 0 0,1 1 1 0 0,1-1-1 0 0,0 1 1 0 0,0 0 0 0 0,1 1-1 0 0,0 4 26 0 0,4-10-22 0 0,0-1 0 0 0,0 0 0 0 0,0 1 0 0 0,1-1 0 0 0,0 0-1 0 0,0 0 1 0 0,0-1 0 0 0,0 1 0 0 0,1-1 0 0 0,0 0 0 0 0,0 1 0 0 0,0-1-1 0 0,0-1 1 0 0,1 1 0 0 0,-1-1 0 0 0,1 0 0 0 0,0 0 0 0 0,0 0 0 0 0,0-1-1 0 0,0 1 1 0 0,1-1 0 0 0,-1 0 0 0 0,0-1 0 0 0,1 0 0 0 0,0 0 0 0 0,-1 0 0 0 0,1 0-1 0 0,0-1 1 0 0,-1 0 0 0 0,5 0 22 0 0,72 0-1430 0 0,-29-7-5228 0 0,-37 3-4167 0 0</inkml:trace>
  <inkml:trace contextRef="#ctx0" brushRef="#br0" timeOffset="9825.21">8303 516 12203 0 0,'0'0'2141'0'0,"0"0"-690"0"0,0 0-345 0 0,0 0-143 0 0,0 0-92 0 0,0 0-125 0 0,0 0-156 0 0,0 0-166 0 0,-32 15-129 0 0,-97 45-91 0 0,75-28 47 0 0,53-31-248 0 0,0-1 0 0 0,0 1 1 0 0,0-1-1 0 0,0 1 0 0 0,0 0 1 0 0,0 0-1 0 0,0 0 1 0 0,0 0-1 0 0,0-1 0 0 0,0 1 1 0 0,0 0-1 0 0,1 0 0 0 0,-1 0 1 0 0,0 1-1 0 0,1-1 1 0 0,-1 0-1 0 0,1 0 0 0 0,-1 0 1 0 0,1 0-1 0 0,0 1 0 0 0,-1-1 1 0 0,1 0-1 0 0,0 0 1 0 0,0 1-1 0 0,0-1 0 0 0,0 0 1 0 0,0 0-1 0 0,0 1 0 0 0,0-1 1 0 0,0 0-1 0 0,1 0 1 0 0,-1 1-1 0 0,0-1 0 0 0,1 0 1 0 0,-1 0-1 0 0,1 0 0 0 0,-1 0 1 0 0,1 0-1 0 0,0 0 1 0 0,-1 0-1 0 0,1 0 0 0 0,0 0 1 0 0,0 0-1 0 0,0 0 1 0 0,0 0-1 0 0,0 0 0 0 0,0 0 1 0 0,0-1-1 0 0,0 1 0 0 0,0 0 1 0 0,0-1-1 0 0,0 1 1 0 0,0-1-1 0 0,0 1 0 0 0,0-1 1 0 0,1 1-1 0 0,-1-1 0 0 0,0 0 1 0 0,0 0-1 0 0,1 0 1 0 0,-1 0-1 0 0,1 0-3 0 0,37 7 106 0 0,-32-7-99 0 0,-1 0-1 0 0,1 1 0 0 0,0-1 1 0 0,0 1-1 0 0,-1 1 0 0 0,1-1 1 0 0,-1 1-1 0 0,1 0 0 0 0,-1 1 0 0 0,0-1 1 0 0,0 1-1 0 0,0 1 0 0 0,0-1 1 0 0,-1 1-1 0 0,1 0 0 0 0,-1 0 1 0 0,0 1-1 0 0,0-1 0 0 0,0 1 1 0 0,-1 0-1 0 0,0 1 0 0 0,3 4-6 0 0,-5-6 73 0 0,-1 1-1 0 0,1-1 1 0 0,-1 1 0 0 0,-1-1-1 0 0,1 1 1 0 0,-1 0-1 0 0,0-1 1 0 0,0 1 0 0 0,0 0-1 0 0,0-1 1 0 0,-1 1-1 0 0,0 0 1 0 0,0-1 0 0 0,0 1-1 0 0,-1-1 1 0 0,1 1-1 0 0,-1-1 1 0 0,0 0-1 0 0,0 0 1 0 0,-1 0 0 0 0,1 0-1 0 0,-1 0 1 0 0,0 0-1 0 0,0-1 1 0 0,0 1 0 0 0,0-1-1 0 0,-1 0 1 0 0,-2 2-73 0 0,-113 69 1969 0 0,107-69-1921 0 0,-1 0 0 0 0,1-1-1 0 0,-1-1 1 0 0,0 0-1 0 0,0-1 1 0 0,0 0-1 0 0,0-1 1 0 0,0 0 0 0 0,-1-1-48 0 0,11 0-291 0 0,-16-3-3 0 0,12-9-7279 0 0,7 9-4302 0 0</inkml:trace>
  <inkml:trace contextRef="#ctx0" brushRef="#br0" timeOffset="4171.869">5164 273 3969 0 0,'0'0'4129'0'0,"0"0"-1423"0"0,0 0-698 0 0,0 0-310 0 0,0 0-270 0 0,0 0-260 0 0,0 0-254 0 0,0 0-127 0 0,0 0-64 0 0,0 0 21 0 0,0 0 32 0 0,0 0-103 0 0,0 0-77 0 0,27-5-71 0 0,84-16-59 0 0,-3-15 629 0 0,-98 32-1012 0 0,1-1 0 0 0,-1 0 0 0 0,0 0 0 0 0,0-1 0 0 0,-1 0 0 0 0,0-1 0 0 0,0 0 0 0 0,0-1 0 0 0,-1 1 0 0 0,0-2 0 0 0,-1 1 0 0 0,0-1 0 0 0,0 0 0 0 0,-1 0 0 0 0,0-1 0 0 0,1-1-83 0 0,-20 88 405 0 0,1 169-381 0 0,11-148-22 0 0,-5 0 1 0 0,-3-1 0 0 0,-5 0-1 0 0,-4 0 1 0 0,-23 68-3 0 0,33-141-32 0 0,0-1 0 0 0,-2 0 0 0 0,-1 0 0 0 0,0-1 1 0 0,-2 0-1 0 0,-1-1 0 0 0,0 0 0 0 0,-1-1 0 0 0,-2-1 0 0 0,0 0 0 0 0,0-2 1 0 0,-2 0-1 0 0,0 0 0 0 0,-1-2 0 0 0,-1-1 0 0 0,0 0 0 0 0,-1-2 0 0 0,0 0 0 0 0,-15 4 32 0 0,32-14-8 0 0,1 0 0 0 0,0-1-1 0 0,-1 1 1 0 0,1-1 0 0 0,-1-1-1 0 0,0 1 1 0 0,1-1-1 0 0,-1 1 1 0 0,0-1 0 0 0,1 0-1 0 0,-1-1 1 0 0,0 1-1 0 0,1-1 1 0 0,-1 0 0 0 0,1 0-1 0 0,-1-1 1 0 0,1 1-1 0 0,0-1 1 0 0,-1 0 0 0 0,1 0-1 0 0,0 0 1 0 0,0-1-1 0 0,0 0 1 0 0,1 1 0 0 0,-1-1-1 0 0,1-1 1 0 0,-1 1-1 0 0,1 0 1 0 0,0-1 0 0 0,0 0-1 0 0,1 1 1 0 0,-1-1 0 0 0,1 0-1 0 0,0 0 1 0 0,0-1-1 0 0,0 1 1 0 0,0 0 0 0 0,1-1-1 0 0,-1 1 1 0 0,1-1-1 0 0,0-3 9 0 0,0-2 17 0 0,1 0 1 0 0,1 0-1 0 0,-1 1 0 0 0,1-1 0 0 0,1 0 0 0 0,0 1 0 0 0,0-1 0 0 0,1 1 0 0 0,0 0 0 0 0,1 0 0 0 0,0 0 0 0 0,0 0 0 0 0,1 0 0 0 0,0 1 0 0 0,1 0 0 0 0,-1 0 0 0 0,1 1 0 0 0,1-1 0 0 0,3-2-17 0 0,33-32 114 0 0,2 2-1 0 0,2 2 0 0 0,1 2 0 0 0,2 2 1 0 0,2 2-1 0 0,0 3 0 0 0,53-21-113 0 0,-48 21 18 0 0,-14 8-321 0 0,39-23-1672 0 0,-57 25-2521 0 0,-4-4-3472 0 0,-15 15-2378 0 0</inkml:trace>
  <inkml:trace contextRef="#ctx0" brushRef="#br0" timeOffset="8074.259">5969 597 0 0 0,'0'0'1200'0'0,"0"0"399"0"0,0 0 152 0 0,0 0-2 0 0,0 0-46 0 0,2 6 9596 0 0,-3-3-11467 0 0,-10 12 301 0 0,0 0 0 0 0,1 1 0 0 0,0 0 0 0 0,2 0-1 0 0,0 1 1 0 0,0 0 0 0 0,-3 14-133 0 0,9-23-6 0 0,-1 0 0 0 0,1 1 0 0 0,0-1 0 0 0,1 1 0 0 0,0 0 0 0 0,0-1 0 0 0,1 1 0 0 0,0 0 0 0 0,0-1 0 0 0,2 9 6 0 0,2-13 42 0 0,-1 0 0 0 0,1 0 0 0 0,0-1 0 0 0,0 0 0 0 0,1 1 0 0 0,-1-2 0 0 0,1 1 0 0 0,-1 0 0 0 0,1-1 0 0 0,0 0 0 0 0,0 0 0 0 0,0 0 0 0 0,0-1 0 0 0,0 0 0 0 0,0 0 0 0 0,0 0 0 0 0,1 0 0 0 0,-1-1 0 0 0,0 0 0 0 0,0 0 0 0 0,1-1 0 0 0,-1 1 0 0 0,0-1 0 0 0,0 0 0 0 0,0 0 0 0 0,0-1 0 0 0,0 0 0 0 0,0 1 0 0 0,3-3-42 0 0,20-6 329 0 0,0-1 1 0 0,-1-2 0 0 0,0 0 0 0 0,-1-2 0 0 0,-1-1 0 0 0,16-13-330 0 0,-38 28 31 0 0,-1-1 1 0 0,1 1 0 0 0,-1-1 0 0 0,0 0 0 0 0,1 0 0 0 0,-1 0-1 0 0,0 0 1 0 0,0 0 0 0 0,0 0 0 0 0,0-1 0 0 0,-1 1 0 0 0,1-1-1 0 0,0 1 1 0 0,-1-1 0 0 0,0 0 0 0 0,0 1 0 0 0,0-1 0 0 0,0 0-1 0 0,0 0 1 0 0,0 0 0 0 0,-1 0 0 0 0,1 0 0 0 0,-1 0 0 0 0,0 0-1 0 0,0 1 1 0 0,0-1 0 0 0,0 0 0 0 0,-1 0 0 0 0,1 0 0 0 0,-1 0 0 0 0,0 0-1 0 0,0 0 1 0 0,0 0 0 0 0,0 1 0 0 0,0-1 0 0 0,0 0 0 0 0,-1 1-1 0 0,1-1 1 0 0,-3-1-32 0 0,-14-6-158 0 0,0 1 0 0 0,-1 0-1 0 0,0 2 1 0 0,-1 0 0 0 0,0 1 0 0 0,0 1-1 0 0,0 1 1 0 0,0 1 0 0 0,-1 1 0 0 0,-1 0 158 0 0,13 1-191 0 0,-59 1-2851 0 0,47 6-451 0 0,2 4-3297 0 0,10-5-2553 0 0</inkml:trace>
  <inkml:trace contextRef="#ctx0" brushRef="#br0" timeOffset="31828.188">373 1753 8122 0 0,'0'0'1761'0'0,"0"0"-334"0"0,0 0-158 0 0,0 0-5 0 0,0 0 48 0 0,0 0-104 0 0,0 0-294 0 0,0 0-315 0 0,0 0-220 0 0,0 0-43 0 0,0 0 82 0 0,-1 17 75 0 0,-2 104 452 0 0,2 257 698 0 0,0-338-1570 0 0,-2-1-1 0 0,-1 1 1 0 0,-2-1 0 0 0,-2 0-1 0 0,-2-1 1 0 0,-9 24-73 0 0,2-35 340 0 0,3-47 324 0 0,15-10-641 0 0,1 0-1 0 0,1 0 0 0 0,2 0 0 0 0,1 1 1 0 0,1-1-1 0 0,2 1 0 0 0,0 1 0 0 0,2 0 1 0 0,2 0-1 0 0,10-18-22 0 0,7-20 12 0 0,-13 21-6 0 0,1 0 0 0 0,3 2 0 0 0,2 0 0 0 0,2 2 0 0 0,1 0 0 0 0,2 2 0 0 0,2 1-1 0 0,1 1 1 0 0,36-31-6 0 0,-5 41 100 0 0,-60 28-88 0 0,0 1 0 0 0,0-1-1 0 0,0 1 1 0 0,0-1 0 0 0,-1 1-1 0 0,1 0 1 0 0,0 0 0 0 0,-1 0-1 0 0,0 0 1 0 0,1 0-1 0 0,-1 0 1 0 0,0 0 0 0 0,0 1-1 0 0,0-1 1 0 0,0 0 0 0 0,-1 1-1 0 0,1-1 1 0 0,-1 0 0 0 0,1 1-1 0 0,-1-1 1 0 0,0 1 0 0 0,0 1-12 0 0,1-1 22 0 0,2 23 38 0 0,-2 0 0 0 0,0 1-1 0 0,-1-1 1 0 0,-2 0 0 0 0,-1 0-1 0 0,-1 0 1 0 0,-1 0 0 0 0,-1 0-1 0 0,-1-1 1 0 0,-2 0 0 0 0,0-1-1 0 0,-9 15-59 0 0,10-23-51 0 0,0-1 0 0 0,-2 0 0 0 0,0-1 0 0 0,0 0-1 0 0,-1-1 1 0 0,-1 0 0 0 0,0 0 0 0 0,-1-1 0 0 0,-1-1-1 0 0,0 0 1 0 0,0-1 0 0 0,-1-1 0 0 0,0 0 0 0 0,0-1-1 0 0,-1 0 1 0 0,0-1 0 0 0,-1-1 0 0 0,-4 0 51 0 0,-33-1-2337 0 0,38-10-931 0 0,4-5-3355 0 0,9 3-4141 0 0</inkml:trace>
  <inkml:trace contextRef="#ctx0" brushRef="#br0" timeOffset="32472.175">744 2030 1296 0 0,'0'0'2413'0'0,"0"0"-87"0"0,0 0 53 0 0,0 0-101 0 0,0 0-241 0 0,0 0-228 0 0,0 0-266 0 0,0 0-216 0 0,0 0-176 0 0,0 0-176 0 0,0 0-167 0 0,0 0-103 0 0,0 0-79 0 0,33 1-65 0 0,100 6-30 0 0,-73-17 219 0 0,-52 4-564 0 0,12-5-22 0 0,-2-1 0 0 0,1-1 0 0 0,-2-1 1 0 0,1 0-1 0 0,-2-2 0 0 0,0 0 0 0 0,-1 0 0 0 0,-1-1 0 0 0,0-1 0 0 0,-2-1 0 0 0,0 0 1 0 0,-1 0-1 0 0,0-1 0 0 0,4-14-164 0 0,-11 24 5 0 0,-1 0 0 0 0,0-1 1 0 0,0 1-1 0 0,-1-1 0 0 0,-1 0 0 0 0,0 1 1 0 0,0-1-1 0 0,-1 0 0 0 0,0 1 0 0 0,-1-1-5 0 0,0 7-9 0 0,1 0 0 0 0,-1 1-1 0 0,1-1 1 0 0,-1 1-1 0 0,0-1 1 0 0,-1 1 0 0 0,1 0-1 0 0,-1-1 1 0 0,1 1-1 0 0,-1 0 1 0 0,0 0 0 0 0,0 0-1 0 0,0 0 1 0 0,-1 0-1 0 0,1 1 1 0 0,-1-1 0 0 0,1 1-1 0 0,-1-1 1 0 0,0 1-1 0 0,0 0 1 0 0,0 0 0 0 0,0 0-1 0 0,0 1 1 0 0,-1-1-1 0 0,1 1 1 0 0,0-1 0 0 0,-1 1-1 0 0,1 0 1 0 0,-1 1-1 0 0,-2-1 10 0 0,-6 0-19 0 0,0 0 0 0 0,0 2 0 0 0,0-1 0 0 0,0 2 0 0 0,0 0 0 0 0,1 0 0 0 0,-1 1 0 0 0,1 0-1 0 0,-1 1 1 0 0,1 0 0 0 0,0 1 0 0 0,0 0 0 0 0,1 1 0 0 0,0 0 0 0 0,0 1 0 0 0,0 0 0 0 0,1 0-1 0 0,0 1 1 0 0,0 0 0 0 0,1 1 0 0 0,0 0 0 0 0,0 0 0 0 0,1 1 0 0 0,1 0 0 0 0,0 0 0 0 0,0 0-1 0 0,-3 9 20 0 0,7-17 2 0 0,1 1-1 0 0,0-1 0 0 0,0 1 0 0 0,0 0 0 0 0,0-1 0 0 0,0 1 1 0 0,0 0-1 0 0,1-1 0 0 0,-1 1 0 0 0,1 0 0 0 0,0 0 0 0 0,0 0 1 0 0,0-1-1 0 0,0 1 0 0 0,0 0 0 0 0,1 0 0 0 0,-1 0 0 0 0,1-1 0 0 0,0 1 1 0 0,0 0-1 0 0,0-1 0 0 0,0 1 0 0 0,0-1 0 0 0,0 1 0 0 0,1-1 1 0 0,-1 1-1 0 0,1-1 0 0 0,0 0 0 0 0,0 0 0 0 0,0 0 0 0 0,0 0 1 0 0,0 0-1 0 0,0 0 0 0 0,0-1 0 0 0,1 1 0 0 0,-1-1 0 0 0,0 1 1 0 0,1-1-1 0 0,2 1-1 0 0,20 5 28 0 0,0-2 0 0 0,0 0 1 0 0,0-2-1 0 0,0-1 1 0 0,1 0-1 0 0,-1-2 0 0 0,1-1 1 0 0,5-2-29 0 0,-6 2-3 0 0,184-10 89 0 0,-208 11-80 0 0,1 0-1 0 0,0 0 0 0 0,0 0 0 0 0,0 0 0 0 0,0 0 0 0 0,0 0 0 0 0,0 1 0 0 0,0-1 0 0 0,0 1 0 0 0,0-1 0 0 0,0 1 0 0 0,-1 0 0 0 0,1 0 0 0 0,0 0 0 0 0,0 0 0 0 0,-1 0 0 0 0,1 0 0 0 0,-1 0 0 0 0,1 0 0 0 0,-1 1 0 0 0,1-1 0 0 0,-1 1 0 0 0,0-1 0 0 0,0 1 0 0 0,0-1 0 0 0,0 1 0 0 0,0 0 0 0 0,0 0 0 0 0,0-1 0 0 0,0 1 0 0 0,-1 0 0 0 0,1 0 0 0 0,-1 0 0 0 0,1 0 0 0 0,-1 0 1 0 0,0 0-1 0 0,1 0 0 0 0,-1 0 0 0 0,0 0 0 0 0,-1 0 0 0 0,1 0 0 0 0,0 0 0 0 0,0-1 0 0 0,-1 2-5 0 0,-29 84 271 0 0,-25 0-66 0 0,42-69-162 0 0,1 1 0 0 0,0-1 0 0 0,1 2 0 0 0,1 0 0 0 0,1 0 0 0 0,0 1 0 0 0,-3 14-43 0 0,11-33-4 0 0,0 0 0 0 0,0 1-1 0 0,0-1 1 0 0,1 1-1 0 0,-1-1 1 0 0,0 0-1 0 0,1 1 1 0 0,0-1 0 0 0,-1 1-1 0 0,1-1 1 0 0,0 1-1 0 0,0-1 1 0 0,1 1 0 0 0,-1-1-1 0 0,0 1 1 0 0,1-1-1 0 0,0 1 1 0 0,-1-1-1 0 0,1 0 1 0 0,0 1 0 0 0,0-1-1 0 0,0 0 1 0 0,1 0-1 0 0,-1 0 1 0 0,0 0 0 0 0,1 0-1 0 0,-1 0 1 0 0,1 0-1 0 0,0 0 1 0 0,0 0 0 0 0,0-1-1 0 0,0 1 1 0 0,0-1-1 0 0,0 1 1 0 0,0-1-1 0 0,0 0 1 0 0,0 0 0 0 0,1 0-1 0 0,-1 0 1 0 0,0 0-1 0 0,1-1 1 0 0,0 1 4 0 0,77-13-1276 0 0,-32-12-5944 0 0,-36 16-4370 0 0</inkml:trace>
  <inkml:trace contextRef="#ctx0" brushRef="#br0" timeOffset="32948.924">1926 1823 960 0 0,'0'0'1494'0'0,"0"0"-125"0"0,0 0 208 0 0,0 0 329 0 0,0 0 178 0 0,0 0-74 0 0,0 0-290 0 0,0 0-274 0 0,0 0-247 0 0,0 0-155 0 0,0 0-124 0 0,0 0-140 0 0,-3-8-106 0 0,-12-27-117 0 0,14 35-528 0 0,0-1 0 0 0,0 0 0 0 0,0 0 0 0 0,0 1 0 0 0,0-1 0 0 0,0 1 0 0 0,0-1 0 0 0,-1 1 0 0 0,1-1-1 0 0,0 1 1 0 0,0 0 0 0 0,0-1 0 0 0,0 1 0 0 0,-1 0 0 0 0,1 0 0 0 0,0 0 0 0 0,0 0 0 0 0,0 0 0 0 0,0 0 0 0 0,-1 0 0 0 0,1 1-1 0 0,0-1 1 0 0,0 0 0 0 0,0 1 0 0 0,0-1 0 0 0,-1 1 0 0 0,1-1 0 0 0,0 1 0 0 0,0-1 0 0 0,0 1 0 0 0,0 0 0 0 0,0-1 0 0 0,0 1 0 0 0,1 0-1 0 0,-1 0 1 0 0,0 0 0 0 0,0 0 0 0 0,0 0-29 0 0,-1 1 76 0 0,-10 7 14 0 0,0 0 0 0 0,1 1 0 0 0,0 1-1 0 0,1 0 1 0 0,0 0 0 0 0,0 1 0 0 0,1 0 0 0 0,1 1-1 0 0,0 0 1 0 0,1 0 0 0 0,1 1 0 0 0,0 0 0 0 0,0 0-1 0 0,1 0 1 0 0,1 1 0 0 0,1 0 0 0 0,0 0-1 0 0,1 0 1 0 0,0 0 0 0 0,1 0 0 0 0,1 5-90 0 0,0-15 25 0 0,-1 0 0 0 0,1 0 0 0 0,1 0 1 0 0,-1 0-1 0 0,0-1 0 0 0,1 1 0 0 0,0 0 0 0 0,0 0 1 0 0,1 0-1 0 0,-1-1 0 0 0,1 1 0 0 0,0 0 0 0 0,0-1 0 0 0,1 0 1 0 0,-1 1-1 0 0,1-1 0 0 0,0 0 0 0 0,0 0 0 0 0,0-1 1 0 0,1 1-1 0 0,-1-1 0 0 0,1 0 0 0 0,0 1 0 0 0,0-2 0 0 0,0 1 1 0 0,1 0-26 0 0,2 0 101 0 0,1-1 1 0 0,-1 1 0 0 0,0-2 0 0 0,1 1-1 0 0,-1-1 1 0 0,1 0 0 0 0,-1-1 0 0 0,1 0-1 0 0,0 0 1 0 0,-1 0 0 0 0,1-1 0 0 0,-1 0-1 0 0,1-1 1 0 0,-1 0 0 0 0,0 0 0 0 0,0 0-1 0 0,0-1 1 0 0,0 0 0 0 0,0 0 0 0 0,0-1-1 0 0,-1 0 1 0 0,1 0 0 0 0,-1-1 0 0 0,0 1-1 0 0,-1-1 1 0 0,1-1 0 0 0,-1 1-102 0 0,4-3 70 0 0,0-1 0 0 0,-1 0 0 0 0,0 0 0 0 0,-1-1 0 0 0,0 0 0 0 0,0 0 0 0 0,-1 0 0 0 0,-1-1 0 0 0,1 0 0 0 0,-2 0 0 0 0,0-1 0 0 0,0 1 1 0 0,-1-1-1 0 0,0 0 0 0 0,-1 0 0 0 0,0 0 0 0 0,-1 0 0 0 0,-1 0 0 0 0,0 0 0 0 0,0 0 0 0 0,-1 0 0 0 0,-1 0 0 0 0,0-1-70 0 0,0 7-68 0 0,0 1 0 0 0,-1 0 0 0 0,1-1 0 0 0,-1 1 0 0 0,-1 0 0 0 0,1 1 0 0 0,0-1 0 0 0,-1 1 1 0 0,0-1-1 0 0,0 1 0 0 0,-1 0 0 0 0,1 0 0 0 0,-1 1 0 0 0,0 0 0 0 0,0-1 0 0 0,0 1 0 0 0,0 1 0 0 0,0-1 0 0 0,-3 0 68 0 0,-40-7-7403 0 0,38 10-3339 0 0</inkml:trace>
  <inkml:trace contextRef="#ctx0" brushRef="#br0" timeOffset="33349.958">2214 1720 17780 0 0,'0'0'1792'0'0,"0"0"-988"0"0,0 0-444 0 0,0 0 81 0 0,0 0 169 0 0,0 0 153 0 0,0 0 1 0 0,0 0-173 0 0,0 0-195 0 0,0 0-109 0 0,0 0-68 0 0,0 0-75 0 0,-2 32-48 0 0,-3 101-39 0 0,4 12 44 0 0,1-138-101 0 0,0 1 0 0 0,0-1-1 0 0,1 1 1 0 0,0 0 0 0 0,0-1-1 0 0,1 1 1 0 0,-1-1 0 0 0,2 0-1 0 0,-1 1 1 0 0,1-1 0 0 0,0 0-1 0 0,1-1 1 0 0,-1 1-1 0 0,1 0 1 0 0,1-1 0 0 0,-1 0-1 0 0,1 0 1 0 0,0 0 0 0 0,6 4 0 0 0,-6-9 49 0 0,-1-1 0 0 0,1 0 0 0 0,-1 0 0 0 0,1 0 0 0 0,-1-1 1 0 0,1 0-1 0 0,-1 0 0 0 0,1 0 0 0 0,-1 0 0 0 0,0 0 0 0 0,0-1 0 0 0,1 0 1 0 0,-1 0-1 0 0,0 0 0 0 0,-1-1 0 0 0,1 1 0 0 0,0-1 0 0 0,-1 0 1 0 0,1 0-1 0 0,-1 0 0 0 0,0 0 0 0 0,0-1 0 0 0,0 1 0 0 0,0-1 0 0 0,-1 0 1 0 0,0 1-1 0 0,1-1 0 0 0,-1-1-49 0 0,5-4 116 0 0,110-187 1568 0 0,-108 181-1675 0 0,-1-1-1 0 0,-1-1 0 0 0,0 1 0 0 0,-1-1 0 0 0,-1 0 0 0 0,-1 0 1 0 0,0 0-1 0 0,0-16-8 0 0,-4 32-182 0 0,0 1-123 0 0,0 0-214 0 0,-3 12-4457 0 0,2-9-1388 0 0,0 1-5858 0 0</inkml:trace>
  <inkml:trace contextRef="#ctx0" brushRef="#br0" timeOffset="33597.8">2974 1775 16444 0 0,'0'0'2111'0'0,"0"0"-892"0"0,0 0-297 0 0,0 0 24 0 0,0 0-15 0 0,0 0-95 0 0,0 0-168 0 0,-1 32-225 0 0,-1 101-203 0 0,0 23-60 0 0,21-132-1293 0 0,-12-23-2807 0 0,1 0-3611 0 0,-4-1-4509 0 0</inkml:trace>
  <inkml:trace contextRef="#ctx0" brushRef="#br0" timeOffset="33762.377">2933 1544 17644 0 0,'0'0'1816'0'0,"0"0"-648"0"0,0 0-199 0 0,0 0-145 0 0,0 0-80 0 0,0 0-80 0 0,0 0-232 0 0,0 0-168 0 0,0 0-192 0 0,0 0-184 0 0,0 0-56 0 0,0 0-72 0 0,0 0-96 0 0,0 0-104 0 0,-24-63-296 0 0,39 74-873 0 0,0-4-3456 0 0,-4 1-7833 0 0</inkml:trace>
  <inkml:trace contextRef="#ctx0" brushRef="#br0" timeOffset="34428.2">3430 1621 14595 0 0,'0'0'2087'0'0,"0"0"-736"0"0,0 0-297 0 0,0 0-93 0 0,0 0-90 0 0,0 0-171 0 0,0 0-216 0 0,0 0-145 0 0,0 0-104 0 0,0 0-58 0 0,0 0-42 0 0,-24 32-39 0 0,-76 101-17 0 0,60-56-48 0 0,38-65-37 0 0,0-6-3 0 0,0 0-1 0 0,1 0 1 0 0,-1 1-1 0 0,1-1 1 0 0,1 0-1 0 0,-1 0 1 0 0,1 1 0 0 0,0-1-1 0 0,1 1 1 0 0,0-1-1 0 0,0 0 1 0 0,0 0-1 0 0,1 1 1 0 0,-1-1 0 0 0,1 0-1 0 0,1 0 1 0 0,-1-1-1 0 0,1 1 1 0 0,0 0-1 0 0,1-1 1 0 0,-1 0 0 0 0,1 0-1 0 0,0 0 1 0 0,0 0-1 0 0,1 0 1 0 0,-1-1-1 0 0,1 0 1 0 0,1 1 9 0 0,5-1 59 0 0,0 1 1 0 0,0-1-1 0 0,1-1 1 0 0,0 0-1 0 0,-1-1 1 0 0,1 0-1 0 0,0 0 1 0 0,0-2-1 0 0,0 1 1 0 0,0-2-1 0 0,0 1 1 0 0,0-2-1 0 0,0 1 1 0 0,0-2-1 0 0,0 0 1 0 0,-1 0-1 0 0,1-1 1 0 0,-1 0-1 0 0,0-1 0 0 0,0 0 1 0 0,-1-1-1 0 0,0 0 1 0 0,0-1-1 0 0,0 0 1 0 0,7-7-60 0 0,10-6 333 0 0,0-2 0 0 0,-1-1-1 0 0,-2 0 1 0 0,0-2 0 0 0,-2-1 0 0 0,0-1 0 0 0,-2-1 0 0 0,-1-1 0 0 0,-2 0 0 0 0,14-32-333 0 0,-18 33 48 0 0,-1 0 0 0 0,-1-1 0 0 0,-2 0 0 0 0,-1-1 1 0 0,3-25-49 0 0,-10 47-8 0 0,0 0 0 0 0,0-1 0 0 0,-1 1 0 0 0,0-1 1 0 0,0 1-1 0 0,-1-1 0 0 0,0 1 0 0 0,0-1 0 0 0,-1 1 1 0 0,-1 0-1 0 0,1 0 0 0 0,-1 0 0 0 0,0 0 0 0 0,-1 1 0 0 0,0-1 1 0 0,0 1-1 0 0,-1 0 0 0 0,0 0 0 0 0,0 0 0 0 0,0 0 1 0 0,-1 1-1 0 0,0 0 0 0 0,-3-2 8 0 0,4 5-28 0 0,1 0 0 0 0,-1 0-1 0 0,0 0 1 0 0,0 1 0 0 0,0-1 0 0 0,0 1 0 0 0,-1 0 0 0 0,1 1-1 0 0,-1 0 1 0 0,1 0 0 0 0,-1 0 0 0 0,1 0 0 0 0,-1 1-1 0 0,0 0 1 0 0,1 0 0 0 0,-1 0 0 0 0,1 1 0 0 0,-1 0 0 0 0,1 0-1 0 0,-1 0 1 0 0,1 1 0 0 0,0-1 0 0 0,-1 1 0 0 0,1 1 0 0 0,0-1-1 0 0,0 1 1 0 0,0 0 28 0 0,-10 6-61 0 0,1 1 0 0 0,0 0 0 0 0,0 0 0 0 0,1 1 0 0 0,1 1 0 0 0,0 0-1 0 0,0 1 1 0 0,-1 4 61 0 0,4-6-17 0 0,1 1 0 0 0,1 0 0 0 0,0 0 0 0 0,0 1 0 0 0,2-1 0 0 0,-1 1 0 0 0,2 1 0 0 0,0-1 0 0 0,0 1 0 0 0,1-1 0 0 0,1 1 0 0 0,0 0-1 0 0,1 0 1 0 0,1 0 0 0 0,0 5 17 0 0,1-11 3 0 0,0-1-1 0 0,1 1 1 0 0,0-1-1 0 0,0 1 1 0 0,1-1 0 0 0,0 0-1 0 0,0 0 1 0 0,0 0-1 0 0,1 0 1 0 0,0 0-1 0 0,1-1 1 0 0,-1 0-1 0 0,1 0 1 0 0,1 0-1 0 0,-1 0 1 0 0,1-1 0 0 0,0 0-1 0 0,3 2-2 0 0,126 74 111 0 0,-128-78-106 0 0,43 20 103 0 0,2-2 0 0 0,0-3 0 0 0,2-2 0 0 0,-1-2 0 0 0,2-3 0 0 0,-1-2 0 0 0,2-2 0 0 0,-1-3 0 0 0,0-2 0 0 0,33-4-108 0 0,-72 1 40 0 0,1-1 0 0 0,-1-1 0 0 0,0 0-1 0 0,-1-1 1 0 0,1-1 0 0 0,-1-1 0 0 0,0 0 0 0 0,0-1 0 0 0,0 0 0 0 0,12-10-40 0 0,-21 14 3 0 0,0-1 1 0 0,0 0 0 0 0,-1 0-1 0 0,0-1 1 0 0,1 1-1 0 0,-2-1 1 0 0,1 0-1 0 0,-1-1 1 0 0,0 1 0 0 0,0-1-1 0 0,0 0 1 0 0,-1 0-1 0 0,1 0 1 0 0,-2 0 0 0 0,1-1-1 0 0,-1 1 1 0 0,0-1-1 0 0,0 1 1 0 0,-1-1-1 0 0,1 0 1 0 0,-2 0 0 0 0,1 0-1 0 0,-1 1 1 0 0,0-1-1 0 0,0 0 1 0 0,-2-6-4 0 0,0 7-10 0 0,0 1 1 0 0,0 0-1 0 0,-1 0 1 0 0,0 0-1 0 0,0 0 1 0 0,0 0-1 0 0,-1 0 1 0 0,0 1-1 0 0,1 0 1 0 0,-2 0-1 0 0,1 0 1 0 0,0 0-1 0 0,-1 1 1 0 0,0-1-1 0 0,1 1 0 0 0,-1 0 1 0 0,-1 1-1 0 0,1-1 1 0 0,0 1-1 0 0,-1 0 1 0 0,1 0-1 0 0,-1 1 1 0 0,1-1-1 0 0,-1 1 1 0 0,0 1-1 0 0,0-1 1 0 0,1 1-1 0 0,-1 0 0 0 0,0 0 1 0 0,0 1-1 0 0,1-1 1 0 0,-1 1-1 0 0,0 1 1 0 0,1-1-1 0 0,-1 1 1 0 0,1 0-1 0 0,-1 0 1 0 0,1 0-1 0 0,0 1 1 0 0,-1 1 9 0 0,-5 1-7 0 0,1 1 0 0 0,0-1 0 0 0,1 2 0 0 0,0 0 0 0 0,0 0 0 0 0,0 0 0 0 0,1 1 0 0 0,0 1 0 0 0,0-1 0 0 0,1 1 1 0 0,0 0-1 0 0,1 1 0 0 0,0 0 0 0 0,0 0 0 0 0,1 0 0 0 0,1 1 0 0 0,0-1 0 0 0,0 1 0 0 0,1 0 0 0 0,0 0 0 0 0,1 1 1 0 0,0-1-1 0 0,1 0 0 0 0,0 1 0 0 0,1-1 0 0 0,0 1 0 0 0,1-1 0 0 0,0 1 0 0 0,1-1 0 0 0,0 0 0 0 0,1 0 0 0 0,0 0 1 0 0,2 3 6 0 0,6 3 11 0 0,0 1 0 0 0,2-2 0 0 0,0 0 0 0 0,1 0 1 0 0,0-1-1 0 0,2-1 0 0 0,-1 0 0 0 0,2-1 0 0 0,0-1 1 0 0,0-1-1 0 0,1 0 0 0 0,1-1 0 0 0,-1-1 1 0 0,2-1-1 0 0,-1-1 0 0 0,1 0 0 0 0,19 3-11 0 0,115 8 294 0 0,-88-17-7941 0 0,-49-1 3594 0 0,-7 0-8479 0 0</inkml:trace>
  <inkml:trace contextRef="#ctx0" brushRef="#br0" timeOffset="37196.941">5430 2173 4697 0 0,'0'0'1455'0'0,"0"0"-477"0"0,0 0-14 0 0,0 0 371 0 0,0 0 324 0 0,0 0 69 0 0,0 0-230 0 0,0 0-397 0 0,0 0-333 0 0,0 0-149 0 0,0 0-60 0 0,10 11 4217 0 0,5-32-3660 0 0,-15 20-1024 0 0,0 1-5 0 0,0 0 9 0 0,0 0 24 0 0,0 0 38 0 0,0 0-10 0 0,0 0 19 0 0,-39 30 463 0 0,-7 9-394 0 0,96-67 256 0 0,-55 25 726 0 0,-9-2-3123 0 0,9-3-8731 0 0,5 5-1896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3:38.2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238 11 0 0 0,'0'0'597'0'0,"0"0"176"0"0,0 0 7 0 0,0 0-59 0 0,0 0-59 0 0,0 0-66 0 0,0-2-40 0 0,-1-7 6765 0 0,0 24-5312 0 0,-3 14-1102 0 0,-76 192 2027 0 0,-18 129-1155 0 0,83-287-1623 0 0,3-18-42 0 0,3 0 0 0 0,1 0 0 0 0,3 0 0 0 0,0 22-114 0 0,22 90 279 0 0,-14-139-193 0 0,-1-1 0 0 0,0 1 0 0 0,-2 0 0 0 0,0 0 0 0 0,0-1 0 0 0,-2 1 0 0 0,0 0 0 0 0,-1-1 1 0 0,-4 12-87 0 0,1 178 266 0 0,34-68-172 0 0,-4-47-49 0 0,-8-3-5 0 0,17 160 229 0 0,-18-127-143 0 0,28 19-95 0 0,-23-94-13 0 0,-9-15-3 0 0,-1 0 0 0 0,-2 1 0 0 0,-1 0 0 0 0,-2 0 0 0 0,0 0 0 0 0,-3 1 0 0 0,-1 17-15 0 0,8 89 142 0 0,12 65 24 0 0,12 24-27 0 0,-6-67-43 0 0,-19-88 54 0 0,-4 1 0 0 0,-4 0 0 0 0,-4 36-150 0 0,-18 54 208 0 0,13 16-150 0 0,9 18 33 0 0,39-101-104 0 0,-14-49 11 0 0,24 69 34 0 0,-17 29-2 0 0,32 136 19 0 0,-10-146-41 0 0,80 198 3 0 0,-94-151-7 0 0,-41 118 24 0 0,6-215-14 0 0,-5-86-24 0 0,0-1-5 0 0,0 0 0 0 0,0 0 6 0 0,0 0 0 0 0,0 0-2 0 0,0 0 15 0 0,0 0 7 0 0,0 0 7 0 0,0 0-7 0 0,0 0-2 0 0,0 0 1 0 0,0 0-16 0 0,14-1 9 0 0,83-19 28 0 0,146 8 46 0 0,-17 9-46 0 0,19 3-23 0 0,441 21 101 0 0,86-66 361 0 0,-374 31-274 0 0,487 14 756 0 0,-552-14-185 0 0,139 14-203 0 0,-392-8-471 0 0,-46 1-4 0 0,-34 7-70 0 0,0 0 22 0 0,0 0 2 0 0,0 0 13 0 0,0 0 27 0 0,0 0-34 0 0,0 0 11 0 0,0 0 6 0 0,0 0-20 0 0,0 0 5 0 0,0 0 12 0 0,0 0-19 0 0,0 0-10 0 0,0 0 1 0 0,0 0-16 0 0,0 0-7 0 0,0 0 10 0 0,0 0 2 0 0,0 0-25 0 0,0 0-4 0 0,0 0 15 0 0,0 0 17 0 0,0 0-22 0 0,0 0 13 0 0,0 0-12 0 0,0 0-32 0 0,0 0 31 0 0,0 0 12 0 0,0 0 1 0 0,0 0-25 0 0,0 0-10 0 0,0 0 34 0 0,0 0-1 0 0,0 0 8 0 0,0 0-15 0 0,0 0-7 0 0,0 0 20 0 0,0 0-10 0 0,0 0-24 0 0,0 0 15 0 0,0 0 2 0 0,0 0-6 0 0,0 0 9 0 0,0 0-13 0 0,0 0-11 0 0,0 0-2 0 0,0 0 18 0 0,0 0-5 0 0,0 0 4 0 0,0 0 23 0 0,0 0-4 0 0,0 0-13 0 0,0 0-10 0 0,0 0 14 0 0,0 0-25 0 0,0 0-5 0 0,0 0 13 0 0,0 0 10 0 0,0 0-7 0 0,0 0 4 0 0,0 0 15 0 0,0 0-28 0 0,0 0 12 0 0,0 0-6 0 0,0 0-13 0 0,0 0-2 0 0,0 0 11 0 0,0 0 15 0 0,0 0-24 0 0,0 0-1 0 0,0 0-11 0 0,0 0-15 0 0,0 0 15 0 0,0 0 13 0 0,0 0-3 0 0,0 0 2 0 0,0 0 7 0 0,0 0-2 0 0,0 0 15 0 0,0 0-12 0 0,0 0-5 0 0,0 0 17 0 0,0 0-7 0 0,0 0 8 0 0,0 0-15 0 0,0 0-6 0 0,0 0 21 0 0,0 0-23 0 0,0 0-1 0 0,0 0 8 0 0,0 0 11 0 0,0 0 21 0 0,0 0 12 0 0,0 0-24 0 0,0 0 11 0 0,-22-19-193 0 0,17 15-414 0 0,1 1-3739 0 0,1 0-5830 0 0,2 2-1922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62 0 0 0,'0'0'447'0'0,"0"0"797"0"0,0 0 355 0 0,0 0 159 0 0,0 0 118 0 0,0 0 17 0 0,0 0-85 0 0,0 0-109 0 0,0 0-141 0 0,-3-13-191 0 0,-7-36-198 0 0,8 54 6603 0 0,2 59-7066 0 0,-15 838 1460 0 0,16-859-2112 0 0,1-27-31 0 0,-1 1 0 0 0,-1-1 0 0 0,0 0 0 0 0,-1 1 0 0 0,-1-1 0 0 0,-1 0-1 0 0,0 0 1 0 0,-1 0 0 0 0,0-1 0 0 0,-1 1 0 0 0,-1-1 0 0 0,-4 6-23 0 0,-6 0 102 0 0,15-33-1229 0 0,30-39-4862 0 0,-19 36 159 0 0,-1 4-5740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199 132 7642 0 0,'0'0'1116'0'0,"0"0"-171"0"0,0 0 44 0 0,0 0 342 0 0,0 0 412 0 0,0 0 222 0 0,0 0-103 0 0,0 0-292 0 0,0 0-367 0 0,0 0-318 0 0,0 0-215 0 0,0 0-170 0 0,0 0-143 0 0,-6-8-113 0 0,-17-23-78 0 0,20 30-138 0 0,1 1-1 0 0,-1-1 1 0 0,1 1 0 0 0,-1 0 0 0 0,1-1 0 0 0,-1 1 0 0 0,1 0 0 0 0,-1 0 0 0 0,1 1-1 0 0,-1-1 1 0 0,1 0 0 0 0,-1 1 0 0 0,1 0 0 0 0,0-1 0 0 0,-1 1 0 0 0,1 0 0 0 0,0 0 0 0 0,-1 0-1 0 0,1 1 1 0 0,0-1 0 0 0,0 1 0 0 0,0-1 0 0 0,0 1 0 0 0,0-1 0 0 0,1 1 0 0 0,-2 1-28 0 0,-7 4 168 0 0,7-6-132 0 0,-3 2-10 0 0,1-1 0 0 0,-1 1 0 0 0,0 0 0 0 0,1 0 0 0 0,-1 1 0 0 0,1 0 0 0 0,0 0 0 0 0,0 0 0 0 0,1 0 0 0 0,-1 1-1 0 0,1 0 1 0 0,0 0 0 0 0,0 0 0 0 0,0 0 0 0 0,1 1 0 0 0,0-1 0 0 0,0 1 0 0 0,1 0 0 0 0,-1 0 0 0 0,1 0 0 0 0,0 0 0 0 0,0 3-26 0 0,5-6-3 0 0,-1 0-1 0 0,1 0 1 0 0,0 0 0 0 0,0 0-1 0 0,0-1 1 0 0,0 1 0 0 0,0-1 0 0 0,0 0-1 0 0,1 0 1 0 0,-1 0 0 0 0,1-1-1 0 0,0 1 1 0 0,-1-1 0 0 0,1 0 0 0 0,0 0-1 0 0,0 0 1 0 0,3 0 3 0 0,176 44 109 0 0,-180-41-85 0 0,0 0 1 0 0,0 0-1 0 0,0 0 0 0 0,0 0 0 0 0,0 0 0 0 0,-1 1 0 0 0,0 0 0 0 0,0-1 0 0 0,0 1 1 0 0,0 0-1 0 0,-1 0 0 0 0,0 0 0 0 0,0 0 0 0 0,0 0 0 0 0,-1 0 0 0 0,1 0 0 0 0,-1 0 0 0 0,-1 0 1 0 0,1 0-1 0 0,-1 0 0 0 0,0 0 0 0 0,0 0 0 0 0,0 0 0 0 0,0 0 0 0 0,-1 0 0 0 0,0-1 1 0 0,0 1-1 0 0,0-1 0 0 0,-1 1 0 0 0,0-1 0 0 0,1 0 0 0 0,-1 0 0 0 0,-1 0 0 0 0,0 1-24 0 0,-9 12 98 0 0,0-1-1 0 0,-1 0 1 0 0,0-1-1 0 0,-1 0 0 0 0,-1-2 1 0 0,-1 0-1 0 0,1 0 0 0 0,-12 5-97 0 0,-16 8-82 0 0,43-26-17 0 0,1 0-42 0 0,0 0-69 0 0,0 0-90 0 0,25-40-6727 0 0,-10 23 3025 0 0,-7 8-932 0 0,3-2-4611 0 0</inkml:trace>
  <inkml:trace contextRef="#ctx0" brushRef="#br0" timeOffset="223.148">589 29 8522 0 0,'0'0'3342'0'0,"0"0"-1620"0"0,0 0-946 0 0,0 0-185 0 0,0 0 257 0 0,0 0 376 0 0,0 0 254 0 0,0 0 6 0 0,0 0-253 0 0,0 0-323 0 0,0 0-244 0 0,0 0-180 0 0,-2 35-114 0 0,-7 107-72 0 0,2 138-714 0 0,8-265-365 0 0,-1-13-3325 0 0,0-1-4161 0 0,0-1-2105 0 0</inkml:trace>
  <inkml:trace contextRef="#ctx0" brushRef="#br0" timeOffset="402.955">386 15 13411 0 0,'0'0'1317'0'0,"0"0"-596"0"0,0 0-292 0 0,0 0 56 0 0,0 0 128 0 0,0 0 68 0 0,0 0-10 0 0,0 0-60 0 0,0 0-71 0 0,34-3-116 0 0,105-9-124 0 0,-54 17-5 0 0,40 35-1634 0 0,-99-27-4609 0 0,-20-9-4342 0 0</inkml:trace>
  <inkml:trace contextRef="#ctx0" brushRef="#br0" timeOffset="654.439">51 755 14251 0 0,'0'0'667'0'0,"0"0"-222"0"0,0 0 83 0 0,0 0 259 0 0,0 0 228 0 0,0 0 69 0 0,0 0-55 0 0,0 0-135 0 0,0 0-168 0 0,36 2-143 0 0,116 5-187 0 0,-36-24-55 0 0,-90 9-287 0 0,10-2-452 0 0,178-49 782 0 0,-73 19-8488 0 0,-114 32-3241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125 856 528 0 0,'0'0'1648'0'0,"0"0"-647"0"0,0 0-113 0 0,0 0 369 0 0,0 0 350 0 0,0 0 203 0 0,0 0-100 0 0,0 0-384 0 0,0 0-278 0 0,0 0-139 0 0,0 0-94 0 0,-8 20-92 0 0,-46 136 897 0 0,13-46 681 0 0,32-107 2550 0 0,-3-39-3904 0 0,12 17-883 0 0,0-1-1 0 0,1 1 0 0 0,1 0 1 0 0,1-1-1 0 0,1 1 1 0 0,0 1-1 0 0,2-1 0 0 0,0 1 1 0 0,1-1-1 0 0,1 2 1 0 0,0-1-1 0 0,8-11-63 0 0,11-29 174 0 0,-12 23-90 0 0,1 1 0 0 0,1 0 0 0 0,2 2 0 0 0,1 0 0 0 0,18-22-84 0 0,-37 54-10 0 0,-1 0 0 0 0,1 0 0 0 0,0 0 0 0 0,-1 0 1 0 0,1 0-1 0 0,-1-1 0 0 0,1 1 0 0 0,-1 0 0 0 0,1 0 0 0 0,-1 0 0 0 0,1 1 0 0 0,-1-1 0 0 0,1 0 0 0 0,-1 0 0 0 0,1 0 0 0 0,-1 0 0 0 0,1 0 0 0 0,-1 1 0 0 0,1-1 0 0 0,-1 0 0 0 0,1 0 0 0 0,-1 1 0 0 0,1-1 0 0 0,-1 0 0 0 0,1 1 0 0 0,-1-1 0 0 0,0 0 1 0 0,1 1-1 0 0,-1-1 0 0 0,0 1 0 0 0,1-1 0 0 0,-1 0 0 0 0,0 1 0 0 0,0-1 0 0 0,1 1 0 0 0,-1-1 0 0 0,0 1 0 0 0,0-1 0 0 0,0 1 0 0 0,0-1 0 0 0,0 1 0 0 0,1-1 0 0 0,-1 1 0 0 0,0 0 0 0 0,0-1 0 0 0,0 1 0 0 0,0-1 0 0 0,-1 1 0 0 0,1 0 10 0 0,0-1-22 0 0,19 62-201 0 0,14 5-1566 0 0,-17-48-2275 0 0,3-2-4914 0 0,-10-9-1802 0 0</inkml:trace>
  <inkml:trace contextRef="#ctx0" brushRef="#br0" timeOffset="640.665">539 819 0 0 0,'0'0'1459'0'0,"0"0"561"0"0,0 0 37 0 0,0 0-70 0 0,0 0-41 0 0,0 0-57 0 0,0 0-132 0 0,0 0-113 0 0,0 0-128 0 0,0 0-175 0 0,33 4-177 0 0,104 11-182 0 0,-68-24 219 0 0,-58 2-939 0 0,-4 5-129 0 0,0-1 1 0 0,0 0 0 0 0,0 0-1 0 0,0 0 1 0 0,0-1 0 0 0,-1 0 0 0 0,1-1-1 0 0,-1 0 1 0 0,0 0 0 0 0,-1 0 0 0 0,1 0-1 0 0,-1-1 1 0 0,0 0 0 0 0,0 0 0 0 0,-1-1-1 0 0,0 1 1 0 0,0-1 0 0 0,-1 0 0 0 0,1 0-1 0 0,-1 0 1 0 0,-1 0 0 0 0,0 0-1 0 0,0-1 1 0 0,0 0 0 0 0,0-6-134 0 0,-3 10-11 0 0,-1 1 0 0 0,0 0 0 0 0,0 1 1 0 0,0-1-1 0 0,0 0 0 0 0,-1 1 0 0 0,1-1 0 0 0,-1 1 0 0 0,0 0 0 0 0,0-1 1 0 0,1 2-1 0 0,-1-1 0 0 0,0 0 0 0 0,-1 0 0 0 0,1 1 0 0 0,0 0 0 0 0,0-1 1 0 0,-1 1-1 0 0,1 1 0 0 0,-1-1 0 0 0,1 0 0 0 0,0 1 0 0 0,-1 0 1 0 0,1-1-1 0 0,-1 1 0 0 0,1 1 0 0 0,-1-1 0 0 0,1 0 0 0 0,-1 1 0 0 0,1 0 1 0 0,-1 0-1 0 0,1 0 0 0 0,0 0 0 0 0,-1 1 0 0 0,1-1 0 0 0,0 1 0 0 0,0 0 11 0 0,-8 3-36 0 0,1 1-1 0 0,-1 1 1 0 0,1 0-1 0 0,1 0 1 0 0,-1 1-1 0 0,1 0 1 0 0,1 0-1 0 0,-1 1 1 0 0,2 1-1 0 0,-1-1 1 0 0,1 1-1 0 0,1 0 1 0 0,-1 1-1 0 0,2 0 1 0 0,0 0-1 0 0,0 0 0 0 0,1 0 1 0 0,0 1-1 0 0,1-1 1 0 0,0 1-1 0 0,1 0 1 0 0,0 0-1 0 0,1 1 37 0 0,1-7-1 0 0,0 0-1 0 0,0 0 0 0 0,1-1 1 0 0,0 1-1 0 0,0 0 1 0 0,0 0-1 0 0,1-1 0 0 0,0 1 1 0 0,0-1-1 0 0,0 1 1 0 0,1-1-1 0 0,-1 0 0 0 0,1 0 1 0 0,1 0-1 0 0,-1 0 0 0 0,1 0 1 0 0,0-1-1 0 0,0 0 1 0 0,3 4 1 0 0,5 1 29 0 0,1 0 1 0 0,0-1-1 0 0,0 0 1 0 0,1-1-1 0 0,-1 0 1 0 0,1-1-1 0 0,1-1 0 0 0,-1 0 1 0 0,1-1-1 0 0,0-1 1 0 0,0 0-1 0 0,0-1 1 0 0,1-1-1 0 0,-1 0 1 0 0,0-1-1 0 0,0 0 1 0 0,1-2-1 0 0,-1 0 1 0 0,8-2-30 0 0,0-3 108 0 0,0-1 1 0 0,-1-2-1 0 0,0 0 1 0 0,-1-1-1 0 0,0-1 1 0 0,-1-1-1 0 0,0-1 1 0 0,-1 0-1 0 0,-1-2 1 0 0,0 0-1 0 0,11-14-108 0 0,-2 4 35 0 0,-2-1 0 0 0,0 0-1 0 0,-2-2 1 0 0,-1-1-1 0 0,-2-1 1 0 0,-1-1 0 0 0,-1 0-1 0 0,-1-1 1 0 0,-3-1-1 0 0,0-1 1 0 0,-2 0-1 0 0,-2 0 1 0 0,-1-1 0 0 0,-2-1-1 0 0,-1 1 1 0 0,-2-1-1 0 0,-1-15-34 0 0,-2 46 3 0 0,-1 0-1 0 0,1 0 0 0 0,-1 0 1 0 0,0 0-1 0 0,0 0 0 0 0,-1 0 1 0 0,0 0-1 0 0,0 0 0 0 0,0 0 1 0 0,-1 0-1 0 0,1 1 0 0 0,-1-1 1 0 0,-1 0-1 0 0,1 1 0 0 0,-1-1 1 0 0,0 1-1 0 0,-1 0 0 0 0,1 0 0 0 0,-1 0 1 0 0,0 1-1 0 0,0-1 0 0 0,0 1 1 0 0,0 0-1 0 0,-1 0 0 0 0,0 1 1 0 0,0-1-1 0 0,0 1 0 0 0,0 0 1 0 0,-1 0-1 0 0,1 1 0 0 0,-1-1 1 0 0,1 1-1 0 0,-1 1 0 0 0,-5-2-2 0 0,5 6-10 0 0,1 0-1 0 0,-1 1 1 0 0,1 0-1 0 0,0 0 0 0 0,0 0 1 0 0,0 1-1 0 0,0 0 1 0 0,1 0-1 0 0,0 0 1 0 0,0 0-1 0 0,0 0 1 0 0,1 1-1 0 0,-1 0 1 0 0,2 0-1 0 0,-1 0 1 0 0,0 0-1 0 0,1 0 1 0 0,0 0-1 0 0,1 1 0 0 0,-1 2 11 0 0,-14 62 40 0 0,3-1 0 0 0,3 1 0 0 0,4 1-1 0 0,2 0 1 0 0,6 56-40 0 0,-2-96 12 0 0,1 3 19 0 0,2 1-1 0 0,1-1 1 0 0,2 0-1 0 0,2 0 0 0 0,0-1 1 0 0,6 9-31 0 0,-11-33-15 0 0,0 0 1 0 0,1 0 0 0 0,0 0-1 0 0,1-1 1 0 0,0 1-1 0 0,1-1 1 0 0,-1-1 0 0 0,2 1-1 0 0,-1-1 1 0 0,6 5 14 0 0,-9-13-123 0 0,-1 0 1 0 0,1 0-1 0 0,-1 0 1 0 0,0-1-1 0 0,1 1 0 0 0,-1-1 1 0 0,0 1-1 0 0,1-1 1 0 0,-1 0-1 0 0,0 0 1 0 0,0 0-1 0 0,0-1 1 0 0,0 1-1 0 0,0 0 0 0 0,0-1 1 0 0,0 1-1 0 0,0-1 1 0 0,0 0-1 0 0,-1 1 1 0 0,1-1-1 0 0,-1 0 1 0 0,1 0-1 0 0,-1 0 0 0 0,0 0 1 0 0,0-1-1 0 0,0 1 1 0 0,1-2 122 0 0,0 1-488 0 0,5-8-896 0 0,0-1-1691 0 0,0 4-2237 0 0,2 0-6227 0 0</inkml:trace>
  <inkml:trace contextRef="#ctx0" brushRef="#br0" timeOffset="1292.881">1977 675 10410 0 0,'0'0'3610'0'0,"0"0"-1599"0"0,0 0-700 0 0,0 0-274 0 0,0 0-156 0 0,0 0-65 0 0,0 0-57 0 0,0 0-97 0 0,0 0-118 0 0,-33 12-118 0 0,-101 41-103 0 0,64-9 11 0 0,59-32-270 0 0,4-7-59 0 0,1 0 0 0 0,0 1 0 0 0,0-1-1 0 0,1 1 1 0 0,-1 1 0 0 0,1-1 0 0 0,1 1 0 0 0,-1 0 0 0 0,1 0 0 0 0,0 0 0 0 0,1 0 0 0 0,0 1 0 0 0,0-1 0 0 0,1 1 0 0 0,-1 0 0 0 0,2 0 0 0 0,-1 0 0 0 0,1 3-5 0 0,1-9-2 0 0,0 1-1 0 0,0-1 1 0 0,1 1 0 0 0,-1-1-1 0 0,1 1 1 0 0,0-1 0 0 0,0 0 0 0 0,0 1-1 0 0,0-1 1 0 0,0 0 0 0 0,0 0-1 0 0,0 1 1 0 0,1-1 0 0 0,-1 0 0 0 0,1 0-1 0 0,0-1 1 0 0,0 1 0 0 0,-1 0-1 0 0,1 0 1 0 0,0-1 0 0 0,0 1-1 0 0,0-1 1 0 0,1 0 0 0 0,-1 0 0 0 0,0 0-1 0 0,0 0 1 0 0,1 0 0 0 0,-1 0-1 0 0,1 0 1 0 0,-1-1 0 0 0,1 1-1 0 0,-1-1 1 0 0,1 0 0 0 0,-1 0 0 0 0,1 0-1 0 0,2 0 3 0 0,97-12 334 0 0,-79 5-302 0 0,1-2-1 0 0,-2-1 1 0 0,1-1 0 0 0,-2-1 0 0 0,1-1 0 0 0,-2 0 0 0 0,1-3-32 0 0,1 2 30 0 0,-23 14-37 0 0,1 1 0 0 0,0-1 1 0 0,0 1-1 0 0,0 0 0 0 0,-1-1 0 0 0,1 1 1 0 0,0-1-1 0 0,0 1 0 0 0,0-1 0 0 0,0 1 0 0 0,0-1 1 0 0,0 1-1 0 0,0 0 0 0 0,0-1 0 0 0,0 1 0 0 0,0-1 1 0 0,1 1-1 0 0,-1-1 0 0 0,0 1 0 0 0,0-1 0 0 0,0 1 1 0 0,1 0-1 0 0,-1-1 0 0 0,0 0 0 0 0,0 1 0 0 0,1-1 1 0 0,-1 1-1 0 0,1-1 0 0 0,-1 1 0 0 0,0-1 1 0 0,1 0-1 0 0,-1 1 0 0 0,1-1 0 0 0,-1 0 0 0 0,1 1 1 0 0,-1-1-1 0 0,1 0 0 0 0,-1 1 0 0 0,1-1 0 0 0,-1 0 1 0 0,1 0-1 0 0,-1 0 0 0 0,1 0 0 0 0,0 0 0 0 0,-1 0 1 0 0,1 0-1 0 0,-1 0 0 0 0,1 0 0 0 0,-1 0 0 0 0,1 0 1 0 0,0 0-1 0 0,-1 0 0 0 0,1 0 0 0 0,-1 0 0 0 0,1 0 1 0 0,-1-1-1 0 0,1 1 0 0 0,-1 0 0 0 0,1 0 1 0 0,-1-1-1 0 0,1 1 0 0 0,-1 0 7 0 0,-1 11 134 0 0,-2 25-105 0 0,2-30-35 0 0,0 1 0 0 0,0-1 0 0 0,0 0 0 0 0,1 1 0 0 0,0-1 0 0 0,0 0 0 0 0,0 1 0 0 0,1-1-1 0 0,0 0 1 0 0,0 0 0 0 0,1 1 0 0 0,0-1 0 0 0,0 0 0 0 0,0 0 0 0 0,1 0 0 0 0,-1-1 0 0 0,1 1 0 0 0,1-1 0 0 0,3 5 6 0 0,-4-5 1 0 0,1 1 0 0 0,0-1 0 0 0,1-1 0 0 0,-1 1 1 0 0,1-1-1 0 0,0 1 0 0 0,0-1 0 0 0,0-1 0 0 0,0 1 1 0 0,1-1-1 0 0,-1 0 0 0 0,1 0 0 0 0,0 0 0 0 0,0-1 1 0 0,0 0-1 0 0,0 0 0 0 0,1-1 0 0 0,-1 0 0 0 0,2 0-1 0 0,1-1 14 0 0,-2 1 15 0 0,1-1 1 0 0,-1 0-1 0 0,0 0 1 0 0,0-1 0 0 0,0 0-1 0 0,1 0 1 0 0,-1-1-1 0 0,0 0 1 0 0,0 0-1 0 0,-1 0 1 0 0,1-1-1 0 0,4-3-29 0 0,13-10 159 0 0,0-2-1 0 0,-1-1 1 0 0,-2-1-1 0 0,0-1 1 0 0,0 0-1 0 0,-2-2 1 0 0,-1 0-1 0 0,-1-1 1 0 0,-1-1-1 0 0,1-4-158 0 0,25-49 216 0 0,-3-2 0 0 0,19-63-216 0 0,-39 95-15 0 0,-3-1-1 0 0,-1-1 1 0 0,-3 0 0 0 0,-2 0 0 0 0,-3-1-1 0 0,-1-1 1 0 0,-2-31 15 0 0,-4 58 8 0 0,-10-65 49 0 0,9 89-54 0 0,1 0 0 0 0,0 0-1 0 0,0 0 1 0 0,0 1 0 0 0,-1-1-1 0 0,1 0 1 0 0,-1 0 0 0 0,1 1-1 0 0,0-1 1 0 0,-1 0-1 0 0,1 0 1 0 0,-1 1 0 0 0,0-1-1 0 0,1 1 1 0 0,-1-1 0 0 0,1 0-1 0 0,-1 1 1 0 0,0-1 0 0 0,0 1-1 0 0,1-1 1 0 0,-1 1-1 0 0,0 0 1 0 0,0-1 0 0 0,1 1-1 0 0,-1 0 1 0 0,0 0 0 0 0,0-1-1 0 0,0 1 1 0 0,0 0 0 0 0,0 0-1 0 0,1 0 1 0 0,-1 0-1 0 0,0 0 1 0 0,0 0 0 0 0,0 0-1 0 0,0 0 1 0 0,0 1 0 0 0,1-1-1 0 0,-1 0 1 0 0,0 0 0 0 0,0 1-1 0 0,0-1 1 0 0,1 0-1 0 0,-1 1 1 0 0,0-1 0 0 0,1 1-1 0 0,-1-1 1 0 0,0 1 0 0 0,1-1-1 0 0,-1 1 1 0 0,0 0-1 0 0,1-1 1 0 0,-1 2-3 0 0,-27 40-26 0 0,26-39 27 0 0,-9 27 33 0 0,1 0 0 0 0,1 0 0 0 0,1 1 0 0 0,2 0-1 0 0,2 0 1 0 0,0 0 0 0 0,2 1 0 0 0,2-1 0 0 0,3 29-34 0 0,-3-29 11 0 0,1 39 22 0 0,3 0 0 0 0,4 0 0 0 0,11 47-33 0 0,29 122-91 0 0,-38-174-456 0 0,-10-64 349 0 0,0-1-78 0 0,-53-25-8381 0 0,39 15 2324 0 0,5 5-3868 0 0</inkml:trace>
  <inkml:trace contextRef="#ctx0" brushRef="#br0" timeOffset="1822.666">2352 602 6641 0 0,'0'0'2026'0'0,"0"0"-376"0"0,0 0-220 0 0,0 0-93 0 0,0 0-2 0 0,33-7 29 0 0,104-18-27 0 0,28 16 1905 0 0,-155 8-3215 0 0,0 1 0 0 0,0 0-1 0 0,0 1 1 0 0,0 0 0 0 0,0 1 0 0 0,0-1 0 0 0,0 2 0 0 0,0 0 0 0 0,-1 0 0 0 0,0 0 0 0 0,3 3-27 0 0,37 37-330 0 0,-31-1 116 0 0,-17-36 228 0 0,1 0 0 0 0,1-1 0 0 0,-1 1 0 0 0,1 0 0 0 0,0-1 1 0 0,0 0-1 0 0,0 0 0 0 0,1 0 0 0 0,0 0 0 0 0,0 0 0 0 0,0-1 1 0 0,1 1-1 0 0,-1-1 0 0 0,1 0 0 0 0,0-1 0 0 0,0 1 0 0 0,0-1 1 0 0,1 0-1 0 0,-1 0 0 0 0,1-1 0 0 0,0 0 0 0 0,-1 0 0 0 0,1 0 1 0 0,0 0-1 0 0,0-1 0 0 0,1 0 0 0 0,-1-1 0 0 0,0 1 0 0 0,0-1 1 0 0,0 0-1 0 0,6-1-14 0 0,5 0 135 0 0,0-1 0 0 0,0 0 0 0 0,0-1 0 0 0,-1-1 0 0 0,1 0 1 0 0,-1-1-1 0 0,0-1 0 0 0,0-1 0 0 0,-1 0 0 0 0,0-1 0 0 0,5-4-135 0 0,-14 9 66 0 0,1 0-1 0 0,-1-1 0 0 0,0 0 0 0 0,0 0 0 0 0,0-1 1 0 0,0 0-1 0 0,-1 0 0 0 0,1 0 0 0 0,-1 0 0 0 0,-1-1 1 0 0,1 0-1 0 0,-1 0 0 0 0,0-1 0 0 0,0 1 0 0 0,-1-1 0 0 0,0 1 1 0 0,0-1-1 0 0,0 0 0 0 0,-1 0 0 0 0,0 0 0 0 0,-1-1 1 0 0,0 1-1 0 0,0 0 0 0 0,0-1 0 0 0,-1 1 0 0 0,0-2-65 0 0,-1 6-5 0 0,0 1 1 0 0,0-1-1 0 0,0 0 0 0 0,-1 1 0 0 0,1-1 0 0 0,-1 1 0 0 0,0 0 0 0 0,0 0 0 0 0,0-1 0 0 0,0 1 0 0 0,0 0 0 0 0,0 1 0 0 0,0-1 0 0 0,-1 0 0 0 0,1 1 0 0 0,-1-1 1 0 0,1 1-1 0 0,-1-1 0 0 0,1 1 0 0 0,-1 0 0 0 0,0 0 0 0 0,0 1 0 0 0,0-1 0 0 0,1 1 0 0 0,-1-1 0 0 0,0 1 0 0 0,-1 0 5 0 0,-80-2-287 0 0,71 5 276 0 0,1 1 0 0 0,-1 0 0 0 0,1 1 0 0 0,0 0-1 0 0,0 0 1 0 0,0 2 0 0 0,1-1 0 0 0,0 1 0 0 0,0 1 0 0 0,1 0-1 0 0,0 1 1 0 0,0 0 0 0 0,1 0 0 0 0,0 1 0 0 0,1 0-1 0 0,0 1 1 0 0,0 0 0 0 0,1 0 0 0 0,1 0 0 0 0,0 1 0 0 0,-1 3 11 0 0,3-5 36 0 0,1 1 0 0 0,0-1 1 0 0,0 1-1 0 0,1 0 0 0 0,0 1 0 0 0,1-1 1 0 0,0 0-1 0 0,1 0 0 0 0,1 0 1 0 0,-1 1-1 0 0,2-1 0 0 0,-1 0 1 0 0,2 0-1 0 0,-1 0 0 0 0,2-1 0 0 0,-1 1 1 0 0,1-1-1 0 0,1 1 0 0 0,0-1 1 0 0,0-1-1 0 0,1 1 0 0 0,1-1 1 0 0,-1 0-1 0 0,1 0 0 0 0,1-1 0 0 0,0 0 1 0 0,8 7-37 0 0,6 2 233 0 0,0 0 0 0 0,2-2-1 0 0,0 0 1 0 0,0-2 0 0 0,1-1 0 0 0,1-1 0 0 0,0-1 0 0 0,1-1-1 0 0,0-1 1 0 0,13 1-233 0 0,48-8 29 0 0,-61-23-2590 0 0,-21 14-2531 0 0,-2 1-6887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2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468 395 0 0 0,'23'-44'193'0'0,"-18"30"-975"0"0,-3 3 9862 0 0,-5 13 855 0 0,0 8-9202 0 0,-9 176 991 0 0,12 177-410 0 0,-14-315-1506 0 0,-16-47-3722 0 0,13-8-7272 0 0,14 3 4281 0 0</inkml:trace>
  <inkml:trace contextRef="#ctx0" brushRef="#br0" timeOffset="304.006">0 303 2345 0 0,'0'0'2329'0'0,"0"0"-472"0"0,0 0-216 0 0,0 0 41 0 0,0 0 14 0 0,0 0 13 0 0,0 0-173 0 0,0 0-318 0 0,0 0-357 0 0,0 0-295 0 0,0 0-222 0 0,0 0-124 0 0,0 0 89 0 0,2-2 130 0 0,93-5 1958 0 0,-52 8-1799 0 0,481-67 2359 0 0,-360 45-3189 0 0,-128 20-689 0 0,-35 1 839 0 0,0 0 1 0 0,-1 1-1 0 0,1-1 1 0 0,0 0-1 0 0,-1 0 0 0 0,1 0 1 0 0,-1 1-1 0 0,1-1 1 0 0,-1 0-1 0 0,1 0 0 0 0,-1 1 1 0 0,1-1-1 0 0,-1 0 1 0 0,1 1-1 0 0,-1-1 1 0 0,1 1-1 0 0,-1-1 0 0 0,1 1 1 0 0,-1-1-1 0 0,0 1 1 0 0,1-1-1 0 0,-1 1 0 0 0,0-1 1 0 0,0 1-1 0 0,1-1 1 0 0,-1 1-1 0 0,0-1 0 0 0,0 1 1 0 0,0 0-1 0 0,0-1 1 0 0,1 1-1 0 0,-1 0 1 0 0,0-1-1 0 0,0 1 0 0 0,0-1 1 0 0,-1 1-1 0 0,1 0 1 0 0,0-1-1 0 0,0 1 0 0 0,0-1 1 0 0,0 1-1 0 0,0 0 1 0 0,-1-1-1 0 0,1 1 1 0 0,0-1-1 0 0,0 1 0 0 0,-1-1 1 0 0,1 1-1 0 0,-1-1 1 0 0,1 1-1 0 0,0-1 0 0 0,-1 1 1 0 0,1-1 81 0 0,-21 25-9345 0 0,12-16-537 0 0</inkml:trace>
  <inkml:trace contextRef="#ctx0" brushRef="#br0" timeOffset="550.42">0 1083 10970 0 0,'0'0'958'0'0,"0"0"-205"0"0,0 0 253 0 0,0 0 349 0 0,0 0 108 0 0,0 0-99 0 0,33 1-208 0 0,104 3-199 0 0,-17-24 499 0 0,252-78-144 0 0,-295 89-1964 0 0,-48 6-1725 0 0,0 0-3836 0 0,-16 2-4806 0 0</inkml:trace>
  <inkml:trace contextRef="#ctx0" brushRef="#br0" timeOffset="935.258">1381 1 11771 0 0,'0'0'1310'0'0,"0"0"-487"0"0,0 0-345 0 0,0 0 87 0 0,0 0 243 0 0,0 0 135 0 0,0 0-63 0 0,0 0-250 0 0,0 0-255 0 0,0 0-182 0 0,-17 35-120 0 0,-51 112-73 0 0,12-16-793 0 0,41-96-979 0 0,9-19-3736 0 0,2-8-4788 0 0</inkml:trace>
  <inkml:trace contextRef="#ctx0" brushRef="#br0" timeOffset="1698.139">1147 976 8250 0 0,'0'0'309'0'0,"0"0"-51"0"0,0 0 290 0 0,0 0 500 0 0,0 0 274 0 0,0 0-61 0 0,0 0-49 0 0,0 0-113 0 0,0 0-65 0 0,0 0-73 0 0,0 0-167 0 0,0 0-97 0 0,0 0-57 0 0,21-4-25 0 0,69-19-28 0 0,-81 21-458 0 0,1-1 1 0 0,-2 0-1 0 0,1-1 0 0 0,0 0 1 0 0,-1-1-1 0 0,0 0 0 0 0,0 0 1 0 0,0 0-1 0 0,0-1 0 0 0,-1-1 1 0 0,2-1-130 0 0,13-11 227 0 0,154-165 896 0 0,-148 150-1050 0 0,-1-2 0 0 0,-2 0 0 0 0,-2-2 0 0 0,-1-1 0 0 0,2-10-73 0 0,-20 43 0 0 0,0-1 1 0 0,-1 0-1 0 0,1 0 1 0 0,-2 0-1 0 0,1-1 0 0 0,-1 1 1 0 0,0-1-1 0 0,-1 1 0 0 0,0-1 1 0 0,0 0-1 0 0,0 1 0 0 0,-1-1 1 0 0,0 0-1 0 0,-1 0 0 0 0,0 1 1 0 0,0-1-1 0 0,0 0 1 0 0,-1 1-1 0 0,0-1 0 0 0,-1 1 1 0 0,0 0-1 0 0,0 0 0 0 0,0 0 1 0 0,-1 0-1 0 0,0 0 0 0 0,-1-1 0 0 0,3 7-12 0 0,0 0-1 0 0,0 0 1 0 0,0 0-1 0 0,0 0 0 0 0,0 0 1 0 0,0 0-1 0 0,0 1 1 0 0,0-1-1 0 0,0 1 0 0 0,-1-1 1 0 0,1 1-1 0 0,0 0 1 0 0,0 0-1 0 0,-1 0 0 0 0,1 0 1 0 0,0 0-1 0 0,0 1 1 0 0,0-1-1 0 0,0 1 0 0 0,-1-1 1 0 0,1 1-1 0 0,0 0 1 0 0,0-1-1 0 0,0 1 0 0 0,0 0 1 0 0,0 1-1 0 0,0-1 1 0 0,1 0-1 0 0,-1 0 0 0 0,0 1 1 0 0,1-1-1 0 0,-1 1 1 0 0,-1 1 12 0 0,-47 65-201 0 0,45-60 208 0 0,-12 21-17 0 0,1 0 1 0 0,1 2-1 0 0,1-1 0 0 0,2 2 1 0 0,1 0-1 0 0,2 0 0 0 0,1 1 1 0 0,1 0-1 0 0,2 0 1 0 0,2 1-1 0 0,1 0 0 0 0,1-1 1 0 0,2 7 9 0 0,0-31 11 0 0,0 0 0 0 0,0 0 1 0 0,1 0-1 0 0,0 0 0 0 0,1 0 1 0 0,0 0-1 0 0,1-1 0 0 0,-1 1 1 0 0,1-1-1 0 0,1 0 0 0 0,0 0 1 0 0,0-1-1 0 0,0 1 1 0 0,1-1-1 0 0,0 0 0 0 0,1-1 1 0 0,0 1-1 0 0,-1-1 0 0 0,2-1 1 0 0,-1 1-1 0 0,1-1 0 0 0,0-1 1 0 0,0 1-1 0 0,0-1 0 0 0,1-1 1 0 0,-1 1-1 0 0,1-2 1 0 0,0 1-1 0 0,0-1 0 0 0,0 0 1 0 0,0-1-1 0 0,0 0 0 0 0,3 0-11 0 0,5-3 64 0 0,0 1 0 0 0,0-2 0 0 0,0 0 0 0 0,-1-2 0 0 0,1 1 0 0 0,-1-2 0 0 0,0 0 0 0 0,-1-1 0 0 0,1 0 0 0 0,-2-2 0 0 0,1 0 0 0 0,-1 0 0 0 0,0-1-1 0 0,-1-1 1 0 0,0 0 0 0 0,-1-1 0 0 0,0 0 0 0 0,8-11-64 0 0,19-27 100 0 0,-1-2-1 0 0,-3-1 1 0 0,-1-1 0 0 0,-4-2-1 0 0,-2-2 1 0 0,8-25-100 0 0,-27 65 12 0 0,-1 0 0 0 0,-1-1 0 0 0,-1 0 0 0 0,0 0 1 0 0,-2-1-1 0 0,0 1 0 0 0,-1-1 0 0 0,0-12-12 0 0,-33 41 183 0 0,13 11-182 0 0,1 1 0 0 0,1 1 1 0 0,1 0-1 0 0,1 1 0 0 0,1 0 0 0 0,1 1 0 0 0,1 0 1 0 0,1 1-1 0 0,1 0 0 0 0,1 0 0 0 0,2 1 1 0 0,0-1-1 0 0,2 1 0 0 0,1 1 0 0 0,1 14-1 0 0,0-27 8 0 0,2 1-1 0 0,0-1 0 0 0,1 1 1 0 0,0-1-1 0 0,1 1 0 0 0,1-1 0 0 0,0 0 1 0 0,1 0-1 0 0,1-1 0 0 0,0 1 1 0 0,0-1-1 0 0,2 0 0 0 0,5 8-7 0 0,73 85-81 0 0,-40-77-6941 0 0,-42-28-4029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285 287 3833 0 0,'0'0'2000'0'0,"0"0"-418"0"0,0 0-231 0 0,0 0-8 0 0,0 0 37 0 0,0 0-54 0 0,0 0-171 0 0,0 0-259 0 0,0 0-215 0 0,-34 24-179 0 0,-104 77-121 0 0,133-98-350 0 0,0 0 0 0 0,0 0 0 0 0,0 1 0 0 0,0 0 0 0 0,1 0-1 0 0,-1 0 1 0 0,1 0 0 0 0,0 1 0 0 0,0-1 0 0 0,1 1 0 0 0,0 0 0 0 0,-1 0 0 0 0,2 1-1 0 0,-1-1 1 0 0,0 1-31 0 0,-3 9 87 0 0,-1 2-3 0 0,0 0 1 0 0,0 1-1 0 0,2 0 1 0 0,0 0-1 0 0,1 0 1 0 0,1 0 0 0 0,1 1-1 0 0,0 0 1 0 0,2 2-85 0 0,0-13 39 0 0,0-1 1 0 0,1 1-1 0 0,0 0 1 0 0,1-1-1 0 0,-1 1 0 0 0,2-1 1 0 0,-1 0-1 0 0,1 1 1 0 0,0-1-1 0 0,0 0 1 0 0,1-1-1 0 0,0 1 1 0 0,0-1-1 0 0,0 1 0 0 0,1-1 1 0 0,0-1-1 0 0,0 1 1 0 0,1-1-1 0 0,0 1 1 0 0,0-2-1 0 0,0 1 1 0 0,0-1-1 0 0,3 2-39 0 0,1-1 213 0 0,1 0 0 0 0,0-1 0 0 0,0 0 0 0 0,0 0 0 0 0,0-1 0 0 0,1-1-1 0 0,-1 0 1 0 0,1 0 0 0 0,0-1 0 0 0,-1-1 0 0 0,1 0 0 0 0,0 0 0 0 0,-1-2 0 0 0,1 1 0 0 0,-1-1 0 0 0,1-1 0 0 0,-1 0 0 0 0,0 0 0 0 0,0-1-1 0 0,0-1 1 0 0,0 0 0 0 0,-1 0 0 0 0,0-1 0 0 0,0-1 0 0 0,-1 1 0 0 0,8-8-213 0 0,-6 5 148 0 0,0 1-1 0 0,-1-2 0 0 0,0 0 1 0 0,0 0-1 0 0,-1-1 1 0 0,-1 0-1 0 0,0 0 1 0 0,0-1-1 0 0,-1 0 1 0 0,-1 0-1 0 0,0-1 1 0 0,-1 0-1 0 0,0 0 1 0 0,-1 0-1 0 0,0-1 1 0 0,-1 1-1 0 0,0-1 1 0 0,-2 0-1 0 0,1 0 1 0 0,-2 1-1 0 0,0-1 1 0 0,-1-7-148 0 0,-1 8-13 0 0,-1 1 1 0 0,-1 0 0 0 0,0 1 0 0 0,0-1-1 0 0,-1 1 1 0 0,-1 0 0 0 0,0 0 0 0 0,0 0-1 0 0,-1 1 1 0 0,-1 0 0 0 0,0 0 0 0 0,0 1-1 0 0,0 0 1 0 0,-1 0 0 0 0,-1 1 0 0 0,1 1-1 0 0,-1-1 1 0 0,-1 1 0 0 0,1 1 0 0 0,-1 0-1 0 0,0 1 1 0 0,-9-3 12 0 0,13 5-100 0 0,0 1 1 0 0,-1 0-1 0 0,0 1 0 0 0,1-1 1 0 0,-1 1-1 0 0,0 1 0 0 0,1 0 1 0 0,-1 0-1 0 0,0 0 0 0 0,1 1 0 0 0,-1 0 1 0 0,0 1-1 0 0,-2 1 100 0 0,-53 36-3848 0 0,47-22-1377 0 0,3-4-6508 0 0</inkml:trace>
  <inkml:trace contextRef="#ctx0" brushRef="#br0" timeOffset="346.479">822 446 2032 0 0,'0'0'2808'0'0,"0"0"-933"0"0,0 0-464 0 0,0 0-50 0 0,0 0-11 0 0,0 0-43 0 0,0 0-111 0 0,1 34-161 0 0,4 107-128 0 0,7-51 1320 0 0,0-59-179 0 0,-12-31-1951 0 0,0-1 1 0 0,0 1-1 0 0,0 0 0 0 0,0-1 0 0 0,0 1 0 0 0,0-1 1 0 0,0 1-1 0 0,0 0 0 0 0,0-1 0 0 0,1 1 0 0 0,-1-1 1 0 0,0 1-1 0 0,0 0 0 0 0,0-1 0 0 0,1 1 1 0 0,-1 0-1 0 0,0-1 0 0 0,0 1 0 0 0,1 0 0 0 0,-1 0 1 0 0,0-1-1 0 0,1 1 0 0 0,-1 0 0 0 0,0 0 0 0 0,1-1 1 0 0,-1 1-1 0 0,0 0 0 0 0,1 0 0 0 0,-1 0 0 0 0,1 0 1 0 0,-1-1-1 0 0,0 1 0 0 0,1 0 0 0 0,-1 0 1 0 0,1 0-1 0 0,-1 0 0 0 0,0 0 0 0 0,1 0 0 0 0,-1 0 1 0 0,1 0-1 0 0,-1 0 0 0 0,0 1 0 0 0,1-1 0 0 0,-1 0 1 0 0,1 0-1 0 0,-1 0 0 0 0,0 0 0 0 0,1 0 1 0 0,-1 1-1 0 0,0-1 0 0 0,1 0 0 0 0,-1 0 0 0 0,0 1 1 0 0,1-1-1 0 0,-1 0 0 0 0,0 1 0 0 0,1-1 0 0 0,-1 0 1 0 0,0 1-1 0 0,0-1 0 0 0,0 0 0 0 0,1 1 0 0 0,-1-1-97 0 0,7-23 518 0 0,11-47 99 0 0,3 1 0 0 0,3 1 0 0 0,3 0 0 0 0,3 3 0 0 0,23-37-617 0 0,-36 75 47 0 0,9-16 6 0 0,1 1 0 0 0,3 1-1 0 0,2 1 1 0 0,32-31-53 0 0,-47 62-569 0 0,-18 33-336 0 0,0-21 898 0 0,-24 76-4765 0 0,18-65 1242 0 0,1 2-7963 0 0</inkml:trace>
  <inkml:trace contextRef="#ctx0" brushRef="#br0" timeOffset="628.344">150 1116 14531 0 0,'0'0'1668'0'0,"0"0"-422"0"0,0 0-19 0 0,0 0 253 0 0,0 0 163 0 0,0 0-137 0 0,0 0-246 0 0,0 0-286 0 0,36 5-231 0 0,118 14-153 0 0,-38-24 143 0 0,-92 0-592 0 0,183-37 742 0 0,139-52-883 0 0,-217 50-1836 0 0,-76 23-7277 0 0,-37 16-3610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5889 0 0,'0'0'2857'0'0,"0"0"-1813"0"0,0 0-614 0 0,0 0 164 0 0,0 0 433 0 0,0 0 335 0 0,0 0 45 0 0,0 0-114 0 0,0 0-231 0 0,0 0-226 0 0,0 0-164 0 0,13 35-116 0 0,39 108-86 0 0,1 43 1165 0 0,-40-121-1215 0 0,32 91 307 0 0,-45-156-671 0 0,1 1 1 0 0,0-1-1 0 0,-1 0 1 0 0,1 0-1 0 0,0 0 1 0 0,-1 1-1 0 0,1-1 1 0 0,0 0 0 0 0,0 0-1 0 0,-1 0 1 0 0,1 0-1 0 0,0 0 1 0 0,-1 0-1 0 0,1-1 1 0 0,0 1-1 0 0,-1 0 1 0 0,1 0-1 0 0,0 0 1 0 0,0-1-1 0 0,-1 1 1 0 0,1 0-1 0 0,-1-1 1 0 0,1 1-1 0 0,0 0 1 0 0,-1-1 0 0 0,1 1-1 0 0,-1-1 1 0 0,1 1-1 0 0,-1-1 1 0 0,1 1-1 0 0,-1-1 1 0 0,1 1-1 0 0,-1-1 1 0 0,0 0-1 0 0,1 1 1 0 0,-1-1-1 0 0,0 0 1 0 0,0 1-1 0 0,1-1 1 0 0,-1 0-1 0 0,0 1 1 0 0,0-1 0 0 0,0 0-1 0 0,0 1 1 0 0,0-1-1 0 0,0 0 1 0 0,0 0-57 0 0,2-2-94 0 0,99-246 1697 0 0,-2-100-1187 0 0,-98 349-553 0 0,0 0 0 0 0,0-1 0 0 0,0 1 0 0 0,0 1 0 0 0,0-1 0 0 0,0 0 0 0 0,0 0 0 0 0,0 0 0 0 0,0 0 0 0 0,0 1 0 0 0,0-1 0 0 0,0 0 0 0 0,0 1 1 0 0,0-1-1 0 0,0 1 0 0 0,0-1 0 0 0,0 1 0 0 0,-1 0 0 0 0,1-1 0 0 0,0 1 0 0 0,0 0 0 0 0,-1-1 0 0 0,1 1 0 0 0,0 0 0 0 0,-1 0 0 0 0,1 0 0 0 0,-1 0 0 0 0,1 0 0 0 0,-1-1 0 0 0,1 1 0 0 0,-1 0 0 0 0,0 0 0 0 0,0 0 0 0 0,1 0 0 0 0,-1 0 0 0 0,0 0 0 0 0,0 0 0 0 0,0 0 0 0 0,0 0 0 0 0,0 1 137 0 0,2 2-1917 0 0,3 7-6956 0 0</inkml:trace>
  <inkml:trace contextRef="#ctx0" brushRef="#br0" timeOffset="412.787">674 427 5369 0 0,'0'0'2707'0'0,"0"0"-597"0"0,0 0-409 0 0,0 0-169 0 0,0 0-140 0 0,0 0-125 0 0,0 0-59 0 0,0 0-93 0 0,0 0-168 0 0,0 0-113 0 0,0 0-108 0 0,0 0-159 0 0,-4-2-127 0 0,3 1-429 0 0,0 0 19 0 0,0 0-1 0 0,-1 0 1 0 0,1 0 0 0 0,0 0-1 0 0,0 1 1 0 0,-1-1-1 0 0,1 0 1 0 0,0 1-1 0 0,-1-1 1 0 0,1 1 0 0 0,-1-1-1 0 0,1 1 1 0 0,-1 0-1 0 0,1-1 1 0 0,-1 1-1 0 0,1 0 1 0 0,-1 0-1 0 0,1 0 1 0 0,-1 0 0 0 0,1 1-1 0 0,-1-1 1 0 0,1 0-1 0 0,0 1 1 0 0,-1-1-1 0 0,1 0 1 0 0,-1 1 0 0 0,1 0-1 0 0,0-1 1 0 0,-1 1-1 0 0,1 0 1 0 0,0 0-1 0 0,0 0 1 0 0,0 0 0 0 0,-1 0-30 0 0,-5 5 39 0 0,0 1 1 0 0,0 0 0 0 0,1 0 0 0 0,0 0 0 0 0,1 0-1 0 0,0 1 1 0 0,0 0 0 0 0,0 0 0 0 0,1 1 0 0 0,0-1 0 0 0,1 1-1 0 0,0 0 1 0 0,0 0 0 0 0,1 0 0 0 0,0 0 0 0 0,0 1-1 0 0,1-1 1 0 0,1 0 0 0 0,0 1 0 0 0,0-1 0 0 0,1 5-40 0 0,2-9 25 0 0,1 0 1 0 0,-1 0 0 0 0,1-1-1 0 0,0 1 1 0 0,1-1 0 0 0,-1 0-1 0 0,1 0 1 0 0,0 0 0 0 0,0-1-1 0 0,0 1 1 0 0,0-1 0 0 0,1-1-1 0 0,-1 1 1 0 0,1-1 0 0 0,0 0-1 0 0,-1 0 1 0 0,1 0 0 0 0,0-1-1 0 0,0 0 1 0 0,0 0 0 0 0,0-1-1 0 0,0 1 1 0 0,1-1 0 0 0,-1-1-1 0 0,0 1 1 0 0,0-1 0 0 0,0 0-1 0 0,1-1-25 0 0,4 2 30 0 0,-3-1-56 0 0,0 1 1 0 0,0-2 0 0 0,0 1-1 0 0,-1-1 1 0 0,1 0-1 0 0,-1-1 1 0 0,0 1-1 0 0,1-2 1 0 0,-1 1 0 0 0,0-1-1 0 0,-1 0 1 0 0,1 0-1 0 0,-1-1 1 0 0,3-2 25 0 0,26-29-7334 0 0,-31 31-3483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449 461 0 0 0,'0'0'1314'0'0,"0"0"-147"0"0,0 0-137 0 0,0 0-52 0 0,0 0 28 0 0,0 0 28 0 0,0 0 5 0 0,0 0-10 0 0,0 0-41 0 0,0 0-80 0 0,0 0-40 0 0,10-3 568 0 0,-7 2 7752 0 0,-5-4-9113 0 0,-1 1 0 0 0,1-1 1 0 0,-1 1-1 0 0,0 0 0 0 0,0 0 1 0 0,-1 0-1 0 0,1 0 0 0 0,-1 1 1 0 0,1-1-1 0 0,-1 1 1 0 0,0 0-1 0 0,-1 0 0 0 0,1 1 1 0 0,0-1-1 0 0,-1 1 0 0 0,0 0 1 0 0,1 0-1 0 0,-1 0 0 0 0,0 1 1 0 0,0-1-1 0 0,0 1 0 0 0,0 0 1 0 0,0 1-1 0 0,0 0 0 0 0,0-1 1 0 0,0 1-1 0 0,0 1 0 0 0,0-1 1 0 0,0 1-1 0 0,-1 0-75 0 0,-6-1 35 0 0,-5-1 36 0 0,0 1-1 0 0,-1 1 1 0 0,1 0 0 0 0,0 1 0 0 0,0 1 0 0 0,0 1 0 0 0,0 0 0 0 0,-8 4-71 0 0,23-6 14 0 0,0-1 1 0 0,0 1 0 0 0,0 0 0 0 0,0 0 0 0 0,0 0-1 0 0,0 0 1 0 0,1 0 0 0 0,-1 0 0 0 0,1 1 0 0 0,-1-1 0 0 0,1 0-1 0 0,0 1 1 0 0,0-1 0 0 0,0 1 0 0 0,0-1 0 0 0,0 1-1 0 0,1 0 1 0 0,-1-1 0 0 0,1 1 0 0 0,0 0 0 0 0,0 0-15 0 0,-4 12 62 0 0,4-13-61 0 0,0 0 0 0 0,0 0 0 0 0,0-1 0 0 0,0 1 0 0 0,0 0 0 0 0,0 0 1 0 0,1-1-1 0 0,-1 1 0 0 0,1 0 0 0 0,-1-1 0 0 0,1 1 0 0 0,-1 0 0 0 0,1-1 0 0 0,0 1 0 0 0,0-1 0 0 0,0 1 0 0 0,0-1 0 0 0,0 0 0 0 0,0 1 0 0 0,0-1 0 0 0,0 0 1 0 0,1 0-1 0 0,-1 1 0 0 0,0-1 0 0 0,1 0 0 0 0,-1 0 0 0 0,1-1 0 0 0,-1 1 0 0 0,1 0 0 0 0,-1 0 0 0 0,1-1 0 0 0,0 1 0 0 0,-1-1 0 0 0,1 1 0 0 0,0-1 0 0 0,-1 0 1 0 0,1 0-1 0 0,0 0 0 0 0,1 0-1 0 0,0 1 9 0 0,46 7 95 0 0,-49-8-101 0 0,-1 0 0 0 0,1 0 0 0 0,0 1 1 0 0,0-1-1 0 0,-1 0 0 0 0,1 0 0 0 0,0 0 1 0 0,0 1-1 0 0,-1-1 0 0 0,1 0 0 0 0,0 0 1 0 0,0 1-1 0 0,0-1 0 0 0,-1 0 0 0 0,1 0 1 0 0,0 1-1 0 0,0-1 0 0 0,0 0 0 0 0,0 1 1 0 0,0-1-1 0 0,0 0 0 0 0,0 1 0 0 0,-1-1 1 0 0,1 0-1 0 0,0 1 0 0 0,0-1 0 0 0,0 0 1 0 0,0 1-1 0 0,0-1 0 0 0,0 0 0 0 0,1 0 1 0 0,-1 1-1 0 0,0-1 0 0 0,0 0 0 0 0,0 1 1 0 0,0-1-1 0 0,0 0 0 0 0,0 1 0 0 0,1-1 1 0 0,-1 0-1 0 0,0 0 0 0 0,0 1 0 0 0,0-1 0 0 0,1 0 1 0 0,-1 0-1 0 0,0 1 0 0 0,0-1 0 0 0,0 0 1 0 0,1 0-1 0 0,-1 0 0 0 0,0 1 0 0 0,1-1 1 0 0,-1 0-1 0 0,0 0 0 0 0,1 0 0 0 0,-1 0 1 0 0,0 0-1 0 0,0 0 0 0 0,1 0 0 0 0,-1 0 1 0 0,0 0-1 0 0,1 0 0 0 0,-1 0 0 0 0,0 0 1 0 0,1 0-1 0 0,-1 0-3 0 0,-1 2 35 0 0,-84 76 521 0 0,69-66-537 0 0,0 1 0 0 0,1 1-1 0 0,1 1 1 0 0,0 0 0 0 0,1 0-1 0 0,0 2 1 0 0,1-1 0 0 0,-1 6-19 0 0,11-19 0 0 0,0 1 1 0 0,1-1 0 0 0,-1 1-1 0 0,1 0 1 0 0,0 0 0 0 0,0 0-1 0 0,0 0 1 0 0,1 0-1 0 0,0 0 1 0 0,-1 0 0 0 0,1 0-1 0 0,0 0 1 0 0,1 0 0 0 0,-1 0-1 0 0,1-1 1 0 0,0 1 0 0 0,0 0-1 0 0,0 0 1 0 0,0 0 0 0 0,1 0-1 0 0,-1-1 1 0 0,1 1 0 0 0,2 2-1 0 0,1 1 39 0 0,0-1 1 0 0,0-1 0 0 0,1 1 0 0 0,0-1-1 0 0,0 0 1 0 0,0 0 0 0 0,0-1 0 0 0,1 1-1 0 0,0-2 1 0 0,0 1 0 0 0,0-1 0 0 0,0 0-1 0 0,0 0 1 0 0,1-1 0 0 0,0 0 0 0 0,-1 0-1 0 0,6 0-39 0 0,95 5 361 0 0,-106-8-418 0 0,0 1 1 0 0,0 0 0 0 0,0-1-1 0 0,0 1 1 0 0,0-1 0 0 0,0 0-1 0 0,0 1 1 0 0,0-1 0 0 0,-1 0-1 0 0,1 0 1 0 0,0 0 0 0 0,-1-1-1 0 0,1 1 1 0 0,0 0 0 0 0,-1-1-1 0 0,1 1 1 0 0,-1-1 0 0 0,0 1-1 0 0,1-1 1 0 0,-1 1 0 0 0,0-1-1 0 0,0 0 1 0 0,0 0 0 0 0,0 0 56 0 0,5-15-4088 0 0,-4 0-4945 0 0,-2 10-2755 0 0</inkml:trace>
  <inkml:trace contextRef="#ctx0" brushRef="#br0" timeOffset="426.445">164 1 5969 0 0,'0'0'2485'0'0,"0"0"-1046"0"0,0 0-624 0 0,0 0 29 0 0,0 0 292 0 0,0 0 171 0 0,0 0-65 0 0,0 0-298 0 0,0 0-220 0 0,0 0-43 0 0,0 0 45 0 0,0 0 61 0 0,0 14-92 0 0,1 104 1070 0 0,1-60-759 0 0,3 19-495 0 0,-4 1 1 0 0,-4-1 0 0 0,-3 1 0 0 0,-3 0-512 0 0,-100 438-11 0 0,89-355-2533 0 0,28-151-2674 0 0,-4-8-1335 0 0,-2 1-3733 0 0</inkml:trace>
  <inkml:trace contextRef="#ctx0" brushRef="#br0" timeOffset="1415.859">696 409 3665 0 0,'0'0'789'0'0,"0"0"-58"0"0,0 0 377 0 0,0 0 485 0 0,0 0 240 0 0,0 0 29 0 0,0 0-137 0 0,0 0-170 0 0,0 0-225 0 0,0 0-247 0 0,0 0-198 0 0,0 0-129 0 0,0 0-72 0 0,21-4-72 0 0,69-15-63 0 0,-85 18-441 0 0,1 0 0 0 0,-1-1 0 0 0,0 1-1 0 0,0-1 1 0 0,0-1 0 0 0,0 1-1 0 0,0 0 1 0 0,-1-1 0 0 0,1 0 0 0 0,-1-1-1 0 0,1 1 1 0 0,-1 0 0 0 0,0-1 0 0 0,-1 0-1 0 0,1-1-107 0 0,11-10 400 0 0,-4 4-138 0 0,-12 12-253 0 0,1-1-1 0 0,0 1 0 0 0,0-1 0 0 0,0 1 1 0 0,0-1-1 0 0,0 0 0 0 0,0 1 0 0 0,0-1 1 0 0,0 1-1 0 0,0-1 0 0 0,0 0 0 0 0,0 1 1 0 0,0-1-1 0 0,0 1 0 0 0,0-1 0 0 0,0 1 1 0 0,1-1-1 0 0,-1 0 0 0 0,0 1 0 0 0,0-1 1 0 0,0 0-1 0 0,1 1 0 0 0,-1-1 0 0 0,0 0 1 0 0,0 1-1 0 0,1-1 0 0 0,-1 0 0 0 0,0 1 1 0 0,1-1-1 0 0,-1 0 0 0 0,0 0 0 0 0,1 1 1 0 0,-1-1-1 0 0,0 0 0 0 0,1 0 0 0 0,-1 0 1 0 0,1 0-1 0 0,-1 1 0 0 0,0-1 0 0 0,1 0 1 0 0,-1 0-1 0 0,1 0 0 0 0,-1 0 0 0 0,0 0 1 0 0,1 0-1 0 0,-1 0 0 0 0,1 0 0 0 0,-1 0 1 0 0,1 0-1 0 0,-1 0 0 0 0,0-1 0 0 0,1 1 1 0 0,-1 0-1 0 0,1 0 0 0 0,-1 0 0 0 0,0 0 1 0 0,1-1-1 0 0,-1 1 0 0 0,0 0 0 0 0,1 0 1 0 0,-1-1-1 0 0,0 1 0 0 0,1 0 0 0 0,-1-1 1 0 0,0 1-1 0 0,0 0 0 0 0,1-1 1 0 0,-1 1-1 0 0,0-1-8 0 0,6 18 53 0 0,-1 0 1 0 0,0 0-1 0 0,-1 0 1 0 0,-1 0-1 0 0,-1 0 1 0 0,0 1-1 0 0,-2-1 1 0 0,0 18-54 0 0,0-4 30 0 0,14 259 26 0 0,-13-276-54 0 0,20 126-74 0 0,12-55-8 0 0,-8-59-7 0 0,-25-26 100 0 0,7-22 461 0 0,58-270 39 0 0,35-107-346 0 0,-92 380-189 0 0,1 0 0 0 0,1 0 0 0 0,1 1 1 0 0,0 0-1 0 0,1 1 0 0 0,1 0 0 0 0,0 1 0 0 0,2 1 0 0 0,0 0 0 0 0,10-8 22 0 0,0-6-325 0 0,-25 28 16 0 0,-3 17-2517 0 0,-2 0-205 0 0,2-5-2179 0 0,-1-2-6026 0 0</inkml:trace>
  <inkml:trace contextRef="#ctx0" brushRef="#br0" timeOffset="2016.272">1325 1091 8418 0 0,'0'0'2408'0'0,"0"0"-365"0"0,0 0-180 0 0,0 0-216 0 0,0 0-274 0 0,0 0-277 0 0,0 0-272 0 0,0 0-154 0 0,0 0-114 0 0,0 0-35 0 0,0 0-17 0 0,0 0-40 0 0,8-20-23 0 0,27-62-43 0 0,-29 71-234 0 0,-1-1-1 0 0,1 1 0 0 0,1 0 1 0 0,0 1-1 0 0,0 0 0 0 0,1 0 1 0 0,0 0-1 0 0,9-7-163 0 0,0 0 131 0 0,48-53 440 0 0,-63 73-573 0 0,0-1 0 0 0,-1 1 0 0 0,1 0 0 0 0,-1-1 0 0 0,0 1 0 0 0,0 0 0 0 0,0 0 0 0 0,0 0 0 0 0,0 0 0 0 0,0 0 0 0 0,-1 0 0 0 0,1 0 0 0 0,-1 0 0 0 0,0 0 0 0 0,0 0 0 0 0,0 0 0 0 0,-1 0 0 0 0,1 0 0 0 0,-1 0 0 0 0,0 2 2 0 0,1-2-4 0 0,0 16 60 0 0,-1-16-58 0 0,0 1 1 0 0,0 0-1 0 0,1 0 1 0 0,0 0-1 0 0,0 0 1 0 0,0 0-1 0 0,0-1 1 0 0,0 1-1 0 0,1 0 1 0 0,0 0-1 0 0,0 0 1 0 0,0-1-1 0 0,0 1 1 0 0,0 0-1 0 0,1-1 1 0 0,0 1-1 0 0,-1-1 1 0 0,1 0-1 0 0,1 0 1 0 0,-1 1-1 0 0,0-1 1 0 0,1-1-1 0 0,-1 1 1 0 0,4 2 1 0 0,-2-4 19 0 0,-1 0-1 0 0,1 0 1 0 0,0-1 0 0 0,0 0 0 0 0,0 1 0 0 0,-1-1-1 0 0,1-1 1 0 0,0 1 0 0 0,0 0 0 0 0,0-1 0 0 0,-1 0 0 0 0,1 0-1 0 0,0 0 1 0 0,-1-1 0 0 0,1 1 0 0 0,-1-1 0 0 0,1 1-1 0 0,-1-2-18 0 0,90-59 265 0 0,-92 61-264 0 0,1-1 1 0 0,-1 1 0 0 0,0-1 0 0 0,1 1-1 0 0,-1-1 1 0 0,1 1 0 0 0,0 0 0 0 0,-1-1-1 0 0,1 1 1 0 0,0 0 0 0 0,0 0 0 0 0,0 1-1 0 0,0-1 1 0 0,-1 0 0 0 0,1 0 0 0 0,0 1-1 0 0,0 0 1 0 0,1-1 0 0 0,-1 1 0 0 0,0 0-1 0 0,0 0 1 0 0,0 0 0 0 0,0 0 0 0 0,0 0-1 0 0,0 0 1 0 0,0 1 0 0 0,0-1 0 0 0,0 1-1 0 0,0-1 1 0 0,0 1 0 0 0,0 0 0 0 0,0 0-1 0 0,0 0 1 0 0,-1 0 0 0 0,1 0 0 0 0,0 0-1 0 0,-1 0 1 0 0,2 2-2 0 0,47 144 107 0 0,-15-77-4579 0 0,-30-67-1973 0 0,-2-3-5576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5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15 1456 0 0,'0'0'2343'0'0,"0"0"-386"0"0,0 0-46 0 0,0 0 201 0 0,0 0 140 0 0,0 0-187 0 0,0 0-412 0 0,0 0-441 0 0,0 0-317 0 0,0 0-215 0 0,0 0-127 0 0,-26 19 1006 0 0,-4 13-1196 0 0,30-32-295 0 0,0 0 0 0 0,1 0 0 0 0,-1 0 0 0 0,0 0-1 0 0,0 0 1 0 0,1 0 0 0 0,-1 0 0 0 0,0 0 0 0 0,0 0 0 0 0,0 0 0 0 0,1 0-1 0 0,-1 0 1 0 0,0 0 0 0 0,0 0 0 0 0,1 0 0 0 0,-1 0 0 0 0,0 0 0 0 0,0 0-1 0 0,0 1 1 0 0,1-1 0 0 0,-1 0 0 0 0,0 0 0 0 0,0 0 0 0 0,0 0 0 0 0,1 0-1 0 0,-1 1 1 0 0,0-1 0 0 0,0 0 0 0 0,0 0 0 0 0,0 0 0 0 0,1 0 0 0 0,-1 1-1 0 0,0-1 1 0 0,0 0-68 0 0,74-68 796 0 0,-77 73 264 0 0,-16 32-138 0 0,16-23-4847 0 0,5-2-3842 0 0,-2-11-3972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7570 0 0,'0'0'2529'0'0,"0"0"-644"0"0,0 0-185 0 0,0 0 58 0 0,0 0-19 0 0,0 0-181 0 0,0 0-334 0 0,0 0-393 0 0,0 0-266 0 0,0 0-146 0 0,0 0-95 0 0,0 0-15 0 0,0 0-7 0 0,3 26 1720 0 0,5-28-1918 0 0,0 0 0 0 0,0-1 0 0 0,-1 0 1 0 0,1 0-1 0 0,-1 0 0 0 0,0-1 0 0 0,0 0 1 0 0,0-1-1 0 0,0 0 0 0 0,-1 0 0 0 0,6-6-104 0 0,-1 3 27 0 0,18-14 137 0 0,-28 21-114 0 0,-1 1 18 0 0,0 0 12 0 0,0 0 32 0 0,0 0 1 0 0,0 0-32 0 0,-12 15 305 0 0,-37 32 71 0 0,49-46-449 0 0,0-1 8 0 0,0 0-9 0 0,0 0-14 0 0,0 0 17 0 0,0 0-1 0 0,0 0-1 0 0,0 0-3 0 0,0 0-14 0 0,0 0-22 0 0,0 0-21 0 0,0 0-49 0 0,0 0-114 0 0,0-1-539 0 0,0-1 437 0 0,0 1-8249 0 0,2 1-3775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4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0 137 432 0 0,'0'0'2099'0'0,"0"0"-182"0"0,0 0-62 0 0,0 0-46 0 0,0 0-27 0 0,0 0-79 0 0,0 0-169 0 0,0 0-233 0 0,0 0-242 0 0,0 0-195 0 0,0 0-138 0 0,5-4 5013 0 0,23-15-5651 0 0,0 2-32 0 0,2 1 1 0 0,0 2 0 0 0,0 1-1 0 0,2 2 1 0 0,-1 0 0 0 0,1 2-1 0 0,1 2 1 0 0,-1 1 0 0 0,1 1-1 0 0,29 0-56 0 0,-61 5-32 0 0,-1 0-2 0 0,0 0 3 0 0,-1 23 52 0 0,-8 7 70 0 0,-1-1 0 0 0,-2 0 0 0 0,-1-1 0 0 0,-1 0 0 0 0,-2-1 0 0 0,-5 7-91 0 0,-9 16 32 0 0,-105 210 14 0 0,132-256-35 0 0,1-1-1 0 0,0 1 0 0 0,0 0 0 0 0,1-1 0 0 0,-1 1 0 0 0,1 0 0 0 0,0 0 0 0 0,0 1 0 0 0,0-1 0 0 0,0 0 0 0 0,1 0 0 0 0,0 0 0 0 0,0 0 0 0 0,0 1 0 0 0,0-1 0 0 0,0 0 0 0 0,1 0 0 0 0,0 0 0 0 0,0 0 1 0 0,0 1-1 0 0,1-2 0 0 0,-1 1 0 0 0,1 0 0 0 0,0 0 0 0 0,0 0 0 0 0,0-1 0 0 0,0 1 0 0 0,1-1 0 0 0,-1 0 0 0 0,1 1 0 0 0,0-1 0 0 0,0 0 0 0 0,0-1 0 0 0,1 1 0 0 0,-1-1 0 0 0,1 1 0 0 0,-1-1 0 0 0,1 0 1 0 0,2 1-11 0 0,12 1 214 0 0,1 0 0 0 0,0-2 0 0 0,0 0 1 0 0,0-1-1 0 0,1 0 0 0 0,-1-2 1 0 0,0 0-1 0 0,0-2 0 0 0,0 0 1 0 0,9-3-215 0 0,-22 5 764 0 0,-4 2-3779 0 0,2-1-4811 0 0,1 0-1133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5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18 10818 0 0,'0'0'1581'0'0,"0"0"-473"0"0,0 0-251 0 0,0 0 52 0 0,0 0 101 0 0,0 0-17 0 0,0 0-209 0 0,0 0-276 0 0,0 0-237 0 0,0 0-79 0 0,0 0 72 0 0,0 0 76 0 0,0 0 64 0 0,0 12-25 0 0,-6 216 648 0 0,1-208-1020 0 0,0 0 0 0 0,2 0 0 0 0,1 1 0 0 0,0-1 0 0 0,1 1 0 0 0,2 0 0 0 0,1 9-7 0 0,-1-28 19 0 0,0 1 0 0 0,0-1 1 0 0,0 1-1 0 0,0-1 0 0 0,1 1 0 0 0,0-1 1 0 0,-1 0-1 0 0,1 0 0 0 0,0 0 0 0 0,0 0 1 0 0,0 0-1 0 0,0 0 0 0 0,0 0 1 0 0,0-1-1 0 0,1 1 0 0 0,-1-1 0 0 0,1 0 1 0 0,-1 1-1 0 0,1-1 0 0 0,-1 0 0 0 0,1 0 1 0 0,0-1-1 0 0,-1 1 0 0 0,1-1 0 0 0,0 1 1 0 0,0-1-1 0 0,-1 0 0 0 0,1 0 0 0 0,0 0 1 0 0,0 0-1 0 0,-1-1 0 0 0,1 1 0 0 0,0-1 1 0 0,0 1-1 0 0,-1-1 0 0 0,1 0 0 0 0,-1 0 1 0 0,1 0-1 0 0,-1-1 0 0 0,1 1 0 0 0,-1 0 1 0 0,0-1-1 0 0,1 0 0 0 0,-1 0 1 0 0,0 1-1 0 0,0-1 0 0 0,0 0 0 0 0,-1 0 1 0 0,1-1-1 0 0,0 0-19 0 0,27-22 274 0 0,-2-2 1 0 0,0-1 0 0 0,-2-2-1 0 0,-1 0 1 0 0,-1-2-275 0 0,-20 28 15 0 0,141-217 560 0 0,-118 174-326 0 0,-27 62-25 0 0,-11 40-132 0 0,3-8-84 0 0,1 1-1 0 0,3 0 0 0 0,2 0 0 0 0,2 41-7 0 0,-3 42-63 0 0,-1 381-152 0 0,6-506 219 0 0,0 0 1 0 0,0 1-1 0 0,-1-1 0 0 0,1 0 1 0 0,-1 1-1 0 0,-1-1 1 0 0,1 0-1 0 0,-1 1 0 0 0,0-1 1 0 0,-1 0-1 0 0,1 0 0 0 0,-1 0 1 0 0,-1 0-1 0 0,1 0 1 0 0,-1 0-1 0 0,0-1 0 0 0,0 1 1 0 0,0-1-1 0 0,-1 0 0 0 0,0 0 1 0 0,0 0-1 0 0,0 0 0 0 0,-1-1 1 0 0,1 0-1 0 0,-1 1 1 0 0,0-2-1 0 0,-1 1 0 0 0,1-1 1 0 0,0 0-1 0 0,-1 0 0 0 0,0 0 1 0 0,0-1-1 0 0,0 1 1 0 0,0-2-1 0 0,0 1 0 0 0,-2 0-4 0 0,4-2 20 0 0,0 0-1 0 0,0 1 1 0 0,0-2-1 0 0,0 1 1 0 0,0 0-1 0 0,0-1 1 0 0,0 0-1 0 0,0 0 0 0 0,0 0 1 0 0,0 0-1 0 0,1-1 1 0 0,-1 1-1 0 0,0-1 1 0 0,1 0-1 0 0,-1 0 1 0 0,1 0-1 0 0,0-1 1 0 0,0 1-1 0 0,0-1 1 0 0,0 0-1 0 0,0 1 0 0 0,0-1 1 0 0,1-1-1 0 0,-1 1 1 0 0,1 0-1 0 0,0-1 1 0 0,-1-2-20 0 0,-1-4-12 0 0,1 0 1 0 0,0 0-1 0 0,1 0 1 0 0,0 0-1 0 0,0 0 1 0 0,1 0 0 0 0,1 0-1 0 0,0-1 1 0 0,0 1-1 0 0,1 0 1 0 0,0 0-1 0 0,1 0 1 0 0,0 0-1 0 0,0 0 1 0 0,1 0-1 0 0,1 0 1 0 0,0 1 0 0 0,0-1-1 0 0,1 1 1 0 0,0 0-1 0 0,0 1 1 0 0,3-3 11 0 0,59-77-2395 0 0,-32 58-7034 0 0,-25 22-2330 0 0</inkml:trace>
  <inkml:trace contextRef="#ctx0" brushRef="#br0" timeOffset="521.881">613 718 9858 0 0,'0'0'1202'0'0,"0"0"-382"0"0,0 0 85 0 0,0 0 361 0 0,0 0 252 0 0,0 0-18 0 0,0 0-149 0 0,0 0-248 0 0,0 0-207 0 0,0 0-161 0 0,0 0-143 0 0,0 0-83 0 0,8-11-64 0 0,44-66 719 0 0,-48 67-1043 0 0,0 0 0 0 0,1 0 0 0 0,0 0 0 0 0,0 1 0 0 0,1-1 0 0 0,0 1 0 0 0,1 1 0 0 0,-1-1 0 0 0,2 1 0 0 0,-1 0 0 0 0,1 1 0 0 0,1 0-1 0 0,-1 0 1 0 0,2 0-121 0 0,-6 55-214 0 0,-5-47 214 0 0,0 1 0 0 0,0 0 0 0 0,1 0 0 0 0,-1 0 0 0 0,0 1 0 0 0,1-1-1 0 0,0 0 1 0 0,-1 0 0 0 0,1 0 0 0 0,0 0 0 0 0,0 0 0 0 0,0 1 0 0 0,0-1 0 0 0,0 0 0 0 0,1 0 0 0 0,-1 0 0 0 0,1 0 0 0 0,-1 0 0 0 0,1 0 0 0 0,0 0 0 0 0,0 0 0 0 0,0 0 0 0 0,0 0 0 0 0,0 0 0 0 0,0 0 0 0 0,0-1 0 0 0,1 1 0 0 0,-1 0 0 0 0,1-1 0 0 0,-1 1 0 0 0,1-1-1 0 0,0 0 1 0 0,0 1 0 0 0,-1-1 0 0 0,74-20 298 0 0,75-80-118 0 0,-149 99-180 0 0,0-1 0 0 0,0 1 0 0 0,0 0 1 0 0,0 0-1 0 0,0 0 0 0 0,0 0 0 0 0,0 0 0 0 0,0 0 0 0 0,0 0 1 0 0,0 0-1 0 0,0 0 0 0 0,-1 0 0 0 0,1 1 0 0 0,0-1 0 0 0,0 0 1 0 0,0 1-1 0 0,0-1 0 0 0,0 0 0 0 0,0 1 0 0 0,0-1 0 0 0,0 1 1 0 0,-1 0-1 0 0,1-1 0 0 0,0 1 0 0 0,0 0 0 0 0,-1-1 0 0 0,1 1 0 0 0,0 0 1 0 0,-1 0-1 0 0,1 0 0 0 0,-1-1 0 0 0,1 1 0 0 0,-1 0 0 0 0,1 0 1 0 0,-1 0-1 0 0,0 0 0 0 0,0 0 0 0 0,1 0 0 0 0,-1 0 0 0 0,0 0 1 0 0,0 0-1 0 0,0 0 0 0 0,12 53 64 0 0,-11-44-83 0 0,30 44-255 0 0,-8-60-9045 0 0,-18 2-1942 0 0</inkml:trace>
  <inkml:trace contextRef="#ctx0" brushRef="#br0" timeOffset="807.298">1274 350 5321 0 0,'0'0'3282'0'0,"0"0"-1435"0"0,0 0-562 0 0,0 0 115 0 0,0 0 161 0 0,0 0-63 0 0,0 0-151 0 0,0 0-184 0 0,0 0-209 0 0,0 0-197 0 0,0 0-148 0 0,0 0-142 0 0,0 0-76 0 0,29 5-64 0 0,91 14-71 0 0,-31-18 115 0 0,-65-4-897 0 0,11 0 915 0 0,-24 2-4821 0 0,1 1-4350 0 0,-12 0-703 0 0</inkml:trace>
  <inkml:trace contextRef="#ctx0" brushRef="#br0" timeOffset="1054.023">1419 88 10306 0 0,'0'0'2003'0'0,"0"0"-730"0"0,0 0-301 0 0,0 0 60 0 0,0 0 43 0 0,0 0-51 0 0,0 0-166 0 0,0 0-204 0 0,-9 33-153 0 0,-28 104-144 0 0,28-56 91 0 0,29 64-564 0 0,-4-85-3910 0 0,-14-52-1867 0 0,-1-4-4575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4641 0 0,'0'0'2518'0'0,"0"0"-448"0"0,0 0-182 0 0,0 0-6 0 0,0 0-142 0 0,0 0-244 0 0,0 0-327 0 0,0 0-352 0 0,0 0-245 0 0,0 0-154 0 0,0 0-69 0 0,0 0-25 0 0,0 0 12 0 0,18 0 1342 0 0,108-3 1839 0 0,59-23-2705 0 0,-135 18-979 0 0,-49 7-948 0 0,-6-1-10006 0 0,0 2-294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9434 0 0,'0'0'1822'0'0,"0"0"-614"0"0,0 0-66 0 0,0 0 315 0 0,0 0 220 0 0,0 0-93 0 0,0 0-237 0 0,0 0-284 0 0,0 0-206 0 0,0 0-170 0 0,0 0-139 0 0,36 3-120 0 0,111 9-126 0 0,-25-13 67 0 0,-69-3-504 0 0,8-1-1250 0 0,-21 4-6333 0 0,-28 1-3832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111 144 4249 0 0,'0'0'1498'0'0,"0"0"-965"0"0,0 0-318 0 0,0 0 365 0 0,0 0 529 0 0,0 0 340 0 0,0 0-29 0 0,0 0-277 0 0,0 0-315 0 0,0 0-249 0 0,0 0-163 0 0,-13 25-125 0 0,-42 82-51 0 0,49-98-162 0 0,0 0-1 0 0,1 0 1 0 0,1 0 0 0 0,0 1-1 0 0,0 0 1 0 0,1 0 0 0 0,0 0 0 0 0,0 0-1 0 0,2 0 1 0 0,-1 0 0 0 0,1 1 0 0 0,0-1-1 0 0,1 0 1 0 0,1 11-78 0 0,0-18 86 0 0,0 0 0 0 0,0 0 0 0 0,0-1-1 0 0,0 1 1 0 0,1 0 0 0 0,-1 0 0 0 0,1-1 0 0 0,0 1 0 0 0,0-1-1 0 0,0 0 1 0 0,0 1 0 0 0,0-1 0 0 0,0 0 0 0 0,1 0 0 0 0,-1 0 0 0 0,1-1-1 0 0,-1 1 1 0 0,1-1 0 0 0,0 1 0 0 0,0-1 0 0 0,-1 0 0 0 0,1 0-1 0 0,0 0 1 0 0,0 0 0 0 0,0-1 0 0 0,0 1 0 0 0,0-1 0 0 0,0 1 0 0 0,0-1-1 0 0,0 0 1 0 0,0-1 0 0 0,0 1 0 0 0,0 0 0 0 0,0-1 0 0 0,0 0 0 0 0,0 1-1 0 0,0-1 1 0 0,0 0 0 0 0,0-1 0 0 0,0 1 0 0 0,-1 0 0 0 0,1-1-1 0 0,0 0-85 0 0,34-28 318 0 0,-3-1 0 0 0,0-1 0 0 0,-2-2-1 0 0,-2-2 1 0 0,-1 0 0 0 0,-2-2-1 0 0,19-34-317 0 0,-15 25 85 0 0,39-70 146 0 0,-70 116-191 0 0,0 1-8 0 0,0 0-39 0 0,0 18-104 0 0,-64 215 477 0 0,52-155-367 0 0,4 1 0 0 0,3 0 0 0 0,4 0 0 0 0,7 62 1 0 0,-1-81-52 0 0,4 211-48 0 0,-10-263 115 0 0,0 1 1 0 0,0-1 0 0 0,0 0 0 0 0,-1 1 0 0 0,0-1-1 0 0,-1 0 1 0 0,0 0 0 0 0,0 0 0 0 0,-1-1-1 0 0,0 1 1 0 0,0-1 0 0 0,-1 0 0 0 0,0 0 0 0 0,0 0-1 0 0,0-1 1 0 0,-1 0 0 0 0,0 0 0 0 0,0 0-1 0 0,-1 0 1 0 0,0-1 0 0 0,0-1 0 0 0,0 1-1 0 0,-6 2-15 0 0,10-6 15 0 0,0 0-1 0 0,0 0 1 0 0,1-1-1 0 0,-1 1 1 0 0,0-1-1 0 0,0 0 1 0 0,0 0-1 0 0,0 0 1 0 0,1 0-1 0 0,-1 0 1 0 0,0-1-1 0 0,0 1 1 0 0,0-1-1 0 0,1 0 1 0 0,-1 0-1 0 0,0 0 1 0 0,1 0-1 0 0,-1 0 1 0 0,1-1-1 0 0,-1 1 1 0 0,1-1-1 0 0,0 1 1 0 0,-1-1-1 0 0,1 0 1 0 0,0 0-1 0 0,0 0 1 0 0,0 0-1 0 0,1 0 0 0 0,-1-1 1 0 0,0 1-1 0 0,1-1 1 0 0,0 1-1 0 0,-1-1 1 0 0,1 1-1 0 0,0-1 1 0 0,0 0-1 0 0,0-2-14 0 0,-2-4 5 0 0,1-1 0 0 0,0 0-1 0 0,1 0 1 0 0,0 0 0 0 0,0 0-1 0 0,1 0 1 0 0,0 0 0 0 0,1 0 0 0 0,0 1-1 0 0,2-6-4 0 0,59-158-1552 0 0,-28 104-7599 0 0,-24 53-2052 0 0</inkml:trace>
  <inkml:trace contextRef="#ctx0" brushRef="#br0" timeOffset="300.925">757 449 6793 0 0,'0'0'1981'0'0,"0"0"-266"0"0,0 0-49 0 0,0 0-49 0 0,0 0-144 0 0,0 0-248 0 0,0 0-242 0 0,0 0-252 0 0,0 0-174 0 0,0 0-103 0 0,0 0-91 0 0,0 0-55 0 0,-26 17-60 0 0,-81 51-59 0 0,77-38 14 0 0,30-26-159 0 0,0 0-23 0 0,0-1 0 0 0,1 1 1 0 0,-1-1-1 0 0,1 0 0 0 0,0 1 1 0 0,0-1-1 0 0,0 0 0 0 0,0 0 1 0 0,1 0-1 0 0,-1 0 0 0 0,1 0 1 0 0,0 0-1 0 0,0 0 1 0 0,0 0-1 0 0,0-1 0 0 0,1 1 1 0 0,-1-1-1 0 0,1 1 0 0 0,-1-1 1 0 0,1 0-1 0 0,0 0 0 0 0,0 0 1 0 0,-1 0-1 0 0,2-1 0 0 0,-1 1 1 0 0,0-1-1 0 0,0 0 0 0 0,0 0 1 0 0,3 1-22 0 0,104 17 405 0 0,-47-34-1720 0 0,-43-4-9399 0 0,-16 12 1169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11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0,'0'0'1779'0'0,"0"0"-121"0"0,0 0 162 0 0,0 0 407 0 0,0 0 151 0 0,0 0-227 0 0,0 0-436 0 0,0 0-468 0 0,0 0-319 0 0,0 0-67 0 0,0 0-120 0 0,-11 1-139 0 0,-34 3-73 0 0,39-3-399 0 0,0 0 0 0 0,1 1 0 0 0,-1 0 0 0 0,1 1-1 0 0,0-1 1 0 0,0 1 0 0 0,0 0 0 0 0,0 0 0 0 0,0 1 0 0 0,1-1 0 0 0,-1 1 0 0 0,1 0-1 0 0,0 0 1 0 0,0 1 0 0 0,-1 2-130 0 0,-2 0 198 0 0,-122 173 1676 0 0,120-165-1778 0 0,1-1 1 0 0,0 2 0 0 0,1-1 0 0 0,1 1 0 0 0,0 0 0 0 0,1 0-1 0 0,1 1 1 0 0,0-1 0 0 0,1 1 0 0 0,1 0 0 0 0,1 0 0 0 0,0 0-1 0 0,2 12-96 0 0,0-23 15 0 0,0-1-1 0 0,1 0 1 0 0,0 0-1 0 0,0 0 1 0 0,0 0-1 0 0,1 0 1 0 0,-1-1-1 0 0,1 1 0 0 0,0 0 1 0 0,1-1-1 0 0,-1 0 1 0 0,1 0-1 0 0,0 0 1 0 0,0-1-1 0 0,0 1 1 0 0,0-1-1 0 0,0 0 0 0 0,1 0 1 0 0,0 0-1 0 0,-1 0 1 0 0,1-1-1 0 0,0 0 1 0 0,0 0-1 0 0,1-1 1 0 0,-1 1-1 0 0,0-1 0 0 0,2 0-14 0 0,148 8-520 0 0,-75-28-1317 0 0,-31-5-6392 0 0,-35 16-3032 0 0</inkml:trace>
  <inkml:trace contextRef="#ctx0" brushRef="#br0" timeOffset="285.166">591 195 4953 0 0,'0'0'1791'0'0,"0"0"-385"0"0,0 0-53 0 0,0 0 126 0 0,0 0 18 0 0,0 0-156 0 0,0 0-259 0 0,0 0-258 0 0,-18 34-177 0 0,-50 104-98 0 0,66-137-525 0 0,1 1 0 0 0,-1-1 0 0 0,1 1 0 0 0,-1-1 0 0 0,1 1 0 0 0,0-1 0 0 0,0 1 0 0 0,0 0 0 0 0,0 0 0 0 0,0-1 0 0 0,0 1 0 0 0,0 0 0 0 0,1 0 0 0 0,-1 0-1 0 0,1 0 1 0 0,-1 0 0 0 0,1 0 0 0 0,0 0 0 0 0,0 0 0 0 0,-1 0 0 0 0,2 0 0 0 0,-1 0 0 0 0,0 0 0 0 0,0 0 0 0 0,1 0 0 0 0,-1 0 0 0 0,1 0 0 0 0,-1 0 0 0 0,1 0 0 0 0,0 0 0 0 0,0 0 0 0 0,1 1-24 0 0,3 3 144 0 0,0 0 25 0 0,-1 0 0 0 0,2-1 0 0 0,-1 1 1 0 0,1-1-1 0 0,0 0 0 0 0,0-1 0 0 0,0 1 0 0 0,1-1 0 0 0,-1 0 0 0 0,1-1 0 0 0,0 1 1 0 0,0-2-1 0 0,0 1 0 0 0,1-1 0 0 0,-1 0 0 0 0,1 0 0 0 0,-1-1 0 0 0,1 0 0 0 0,0 0 0 0 0,-1-1 1 0 0,1 0-1 0 0,0 0 0 0 0,-1-1 0 0 0,1 0 0 0 0,0 0 0 0 0,-1-1 0 0 0,0 0 0 0 0,1 0 1 0 0,-1-1-1 0 0,0 0 0 0 0,0 0 0 0 0,0-1 0 0 0,-1 0 0 0 0,1 0 0 0 0,-1 0 0 0 0,0-1 1 0 0,2-2-171 0 0,-1 2 75 0 0,0-2-1 0 0,0 1 0 0 0,-1-1 0 0 0,0 0 1 0 0,0 0-1 0 0,0-1 0 0 0,-1 0 0 0 0,0 0 1 0 0,-1 0-1 0 0,0 0 0 0 0,0-1 0 0 0,-1 0 0 0 0,0 0 1 0 0,0 0-1 0 0,-1 0 0 0 0,0 0 0 0 0,-1 0 1 0 0,0 0-1 0 0,-1-1 0 0 0,1 1 0 0 0,-2 0 1 0 0,0-6-75 0 0,0 11-186 0 0,0 0-1 0 0,0 0 1 0 0,0 0-1 0 0,-1 0 0 0 0,1 0 1 0 0,-1 0-1 0 0,0 1 0 0 0,0-1 1 0 0,0 0-1 0 0,-1 1 0 0 0,1 0 1 0 0,-1 0-1 0 0,0 0 1 0 0,0 0-1 0 0,0 0 0 0 0,0 0 1 0 0,-2-1 187 0 0,-1 0-694 0 0,0 1 1 0 0,0-1-1 0 0,0 1 1 0 0,0 0 0 0 0,-1 1-1 0 0,1 0 1 0 0,-1 0-1 0 0,1 0 1 0 0,-1 0 0 0 0,0 1-1 0 0,1 0 1 0 0,-1 1-1 0 0,0 0 1 0 0,0 0 0 0 0,0 0-1 0 0,0 1 694 0 0,-3 2-11417 0 0</inkml:trace>
  <inkml:trace contextRef="#ctx0" brushRef="#br0" timeOffset="784.463">933 508 11018 0 0,'0'0'2314'0'0,"0"0"-464"0"0,0 0-218 0 0,0 0-167 0 0,0 0-313 0 0,0 0-276 0 0,0 0-199 0 0,0 0-120 0 0,0 0-60 0 0,0 0-45 0 0,0 0-58 0 0,0 0-57 0 0,14-27-50 0 0,45-86-53 0 0,-3 18 280 0 0,19-5-510 0 0,-93 206-911 0 0,19-101 962 0 0,-1 0 0 0 0,1 0-1 0 0,1 0 1 0 0,-1 0 0 0 0,1-1 0 0 0,0 1-1 0 0,0-1 1 0 0,0 1 0 0 0,1-1 0 0 0,-1 0-1 0 0,1 1 1 0 0,0-2 0 0 0,0 1 0 0 0,1 0-1 0 0,-1 0 1 0 0,1-1 0 0 0,0 0 0 0 0,-1 0-1 0 0,2 0 1 0 0,-1 0 0 0 0,0-1 0 0 0,0 1-1 0 0,1-1 1 0 0,-1 0 0 0 0,1-1 0 0 0,0 1-1 0 0,0-1 1 0 0,0 0 0 0 0,-1 0 0 0 0,1 0-1 0 0,0-1 1 0 0,0 0 0 0 0,0 0 0 0 0,0 0 0 0 0,0 0-1 0 0,0-1 1 0 0,0 0 0 0 0,0 0 0 0 0,0 0-1 0 0,-1 0 1 0 0,1-1 0 0 0,0 0 0 0 0,-1 0-1 0 0,1 0 1 0 0,-1-1 0 0 0,0 1 0 0 0,0-1-1 0 0,0 0 1 0 0,0 0 0 0 0,1-2-55 0 0,0-1-13 0 0,0 0 1 0 0,0 0-1 0 0,-1-1 1 0 0,1 0-1 0 0,-2 0 1 0 0,1 0-1 0 0,-1-1 1 0 0,0 1-1 0 0,0-1 0 0 0,-1 0 1 0 0,0 1-1 0 0,0-1 1 0 0,-1 0-1 0 0,0 0 1 0 0,0 0-1 0 0,-1-1 1 0 0,-1-1 12 0 0,3-9-1281 0 0,-2 16 428 0 0,2-8-1154 0 0,0 3-7807 0 0,1 5-2109 0 0</inkml:trace>
  <inkml:trace contextRef="#ctx0" brushRef="#br0" timeOffset="1147.67">1837 44 9706 0 0,'0'0'2390'0'0,"0"0"-592"0"0,0 0-297 0 0,0 0-108 0 0,0 0-206 0 0,0 0-221 0 0,0 0-187 0 0,0 0-159 0 0,0 0-108 0 0,-31 15-87 0 0,-95 43-65 0 0,49-6 250 0 0,76-51-607 0 0,-1-1 0 0 0,0 1-1 0 0,0 0 1 0 0,1 0-1 0 0,-1 0 1 0 0,1 1 0 0 0,-1-1-1 0 0,1 0 1 0 0,-1 0-1 0 0,1 1 1 0 0,0-1 0 0 0,0 1-1 0 0,0-1 1 0 0,-1 1-1 0 0,1 0 1 0 0,1-1-1 0 0,-1 1 1 0 0,0 0 0 0 0,0 0-1 0 0,1-1 1 0 0,-1 1-1 0 0,1 0 1 0 0,-1 0 0 0 0,1 0-1 0 0,0 0 1 0 0,0 0-1 0 0,0 0 1 0 0,0 0 0 0 0,0 0-1 0 0,0-1 1 0 0,1 1-1 0 0,-1 0 1 0 0,0 0 0 0 0,1 0-1 0 0,0 0 1 0 0,-1 0-1 0 0,1-1 1 0 0,0 1-1 0 0,0 0 1 0 0,0-1 0 0 0,0 1-1 0 0,0-1 1 0 0,0 1-1 0 0,1-1 1 0 0,-1 1 0 0 0,0-1-1 0 0,1 0 1 0 0,-1 0-1 0 0,1 1 1 0 0,0-1 0 0 0,-1 0-1 0 0,1 0 1 0 0,0 0-3 0 0,51 21 159 0 0,-49-22-134 0 0,0 0 1 0 0,0 1-1 0 0,1 0 1 0 0,-1 0-1 0 0,0 0 1 0 0,0 0-1 0 0,0 0 1 0 0,0 1 0 0 0,0 0-1 0 0,-1 0 1 0 0,1 0-1 0 0,0 0 1 0 0,-1 1-1 0 0,0-1 1 0 0,1 1-1 0 0,-1 0 1 0 0,0 0 0 0 0,0 0-1 0 0,-1 0 1 0 0,1 1-1 0 0,-1-1 1 0 0,0 1-1 0 0,1 0 1 0 0,-1-1-1 0 0,-1 1 1 0 0,1 0 0 0 0,-1 0-1 0 0,1 0 1 0 0,-1 0-1 0 0,0 0 1 0 0,-1 1-1 0 0,1-1 1 0 0,-1 0-1 0 0,0 0 1 0 0,0 1-1 0 0,0-1 1 0 0,0 2-26 0 0,-4 0 93 0 0,1 0 0 0 0,-1 0-1 0 0,0 0 1 0 0,0 0 0 0 0,0 0 0 0 0,-1-1-1 0 0,0 0 1 0 0,0 0 0 0 0,-1 0 0 0 0,1-1-1 0 0,-1 0 1 0 0,-2 1-93 0 0,-6 7 101 0 0,-144 88-975 0 0,153-95 98 0 0,4-4-3297 0 0,1 0-4106 0 0,0-1-2622 0 0</inkml:trace>
  <inkml:trace contextRef="#ctx0" brushRef="#br0" timeOffset="1396.986">2104 55 13659 0 0,'0'0'1259'0'0,"0"0"-402"0"0,0 0 72 0 0,0 0 177 0 0,0 0 7 0 0,0 0-138 0 0,0 0-197 0 0,0 0-175 0 0,0 0-93 0 0,0 0-68 0 0,0 0-111 0 0,-3 31-115 0 0,-7 96-102 0 0,-7 43-961 0 0,16-146-886 0 0,-1-18-8295 0 0,2-6-256 0 0</inkml:trace>
  <inkml:trace contextRef="#ctx0" brushRef="#br0" timeOffset="1550.275">1914 144 11346 0 0,'0'0'2905'0'0,"0"0"-1297"0"0,0 0-463 0 0,0 0-145 0 0,0 0-216 0 0,0 0-136 0 0,0 0-160 0 0,0 0-120 0 0,0 0-112 0 0,203-37-112 0 0,-176 37-104 0 0,3 0-136 0 0,-5 4-232 0 0,-1-1-568 0 0,-7 5-1696 0 0,-2-8-9699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42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 0 0 0,'0'0'563'0'0,"0"0"314"0"0,0 0-11 0 0,0 0-169 0 0,0 0-147 0 0,0 0-22 0 0,0 0 41 0 0,5-5 39 0 0,4-2-225 0 0,0-1 0 0 0,1 1 0 0 0,-1 1 0 0 0,1 0 0 0 0,1 0 0 0 0,-1 1 0 0 0,1 0 0 0 0,0 1 0 0 0,0 0 0 0 0,0 1 0 0 0,0 0 0 0 0,1 1 0 0 0,-1 0 0 0 0,2 1-383 0 0,-13 1 298 0 0,0 0 112 0 0,0 0 87 0 0,0 0 65 0 0,38-3 3011 0 0,-17-1-3211 0 0,144-11 1005 0 0,671-12-45 0 0,-249 6-735 0 0,-155 42-434 0 0,-140-20 63 0 0,-121-8-131 0 0,341 10-45 0 0,-39 0-93 0 0,-149 1 12 0 0,208 4 22 0 0,291 14-206 0 0,-433-14 21 0 0,284-1-22 0 0,-275-15 170 0 0,552 1-16 0 0,-599-4 145 0 0,190-18 27 0 0,-251 26-70 0 0,238 2 15 0 0,252 2 14 0 0,-220-14 17 0 0,289 5 34 0 0,-526 10-96 0 0,167-2-33 0 0,-166 11 30 0 0,2 11-39 0 0,237-11-33 0 0,132-11 289 0 0,-178 18-244 0 0,-125-10 266 0 0,352-8 333 0 0,-239 14-141 0 0,-255-6-406 0 0,303 21 80 0 0,-288-21-11 0 0,312 10 251 0 0,-347 3-287 0 0,126 9-22 0 0,41-23 128 0 0,-176-27-89 0 0,-137 13-50 0 0,118 2 96 0 0,78 16-18 0 0,275 32 446 0 0,-309-35-257 0 0,-81-8-108 0 0,-135 0-149 0 0,232-7 151 0 0,-189 7-171 0 0,74-1-14 0 0,1 7 0 0 0,2 7-12 0 0,147 1 80 0 0,214-9 124 0 0,-186-16-154 0 0,236 21 16 0 0,165-6 373 0 0,-414-26 95 0 0,-236 11-370 0 0,-52 9-1343 0 0,-28 34-3495 0 0,4-22-386 0 0,-1-2-6199 0 0</inkml:trace>
  <inkml:trace contextRef="#ctx0" brushRef="#br0" timeOffset="28813.261">440 783 0 0 0,'0'0'499'0'0,"0"0"242"0"0,0 0 131 0 0,0 0 225 0 0,0 0 290 0 0,0 0 160 0 0,0 0-12 0 0,0 0-146 0 0,0 0-166 0 0,0 0-100 0 0,0 0-45 0 0,-1-13-41 0 0,-1-43-30 0 0,19-22 2955 0 0,-7 55-3514 0 0,1 0 0 0 0,1 1 0 0 0,1 0 0 0 0,0 1 0 0 0,2 0 0 0 0,1 1 0 0 0,0 1 0 0 0,1 1 0 0 0,2 0 0 0 0,13-10-448 0 0,-28 23 31 0 0,0 1 0 0 0,1 0 0 0 0,-1 0 1 0 0,1 1-1 0 0,0-1 0 0 0,0 1 0 0 0,0 0 0 0 0,0 0 0 0 0,1 0 0 0 0,-1 1 1 0 0,1 0-1 0 0,0 0 0 0 0,0 1 0 0 0,1-1-31 0 0,-4 3 16 0 0,-1 1 0 0 0,1-1 1 0 0,-1 1-1 0 0,0 0 0 0 0,0 0 0 0 0,1 0 1 0 0,-1 0-1 0 0,0 0 0 0 0,0 0 0 0 0,-1 0 0 0 0,1 1 1 0 0,0-1-1 0 0,-1 0 0 0 0,0 1 0 0 0,1 0 0 0 0,-1-1 1 0 0,0 1-1 0 0,0 0 0 0 0,-1 0 0 0 0,1 0-16 0 0,1 3 40 0 0,9 29 51 0 0,-2 1 1 0 0,-1 0-1 0 0,-2 0 0 0 0,-2 0 0 0 0,-1 1 1 0 0,-2 0-1 0 0,-3 29-91 0 0,2-44 7 0 0,-1 73 53 0 0,-5 0 0 0 0,-3 0 1 0 0,-12 40-61 0 0,1-15 17 0 0,20-119-31 0 0,0-1 2 0 0,191-452 798 0 0,-137 313-683 0 0,-41 106-70 0 0,2 1 1 0 0,0 0-1 0 0,2 1 0 0 0,2 1 1 0 0,15-19-34 0 0,-34 48-1 0 0,1 1 0 0 0,-1-1 0 0 0,1 1 1 0 0,0-1-1 0 0,-1 1 0 0 0,1 0 0 0 0,-1-1 0 0 0,1 1 1 0 0,0 0-1 0 0,-1-1 0 0 0,1 1 0 0 0,0 0 0 0 0,-1 0 1 0 0,1-1-1 0 0,0 1 0 0 0,-1 0 0 0 0,1 0 0 0 0,0 0 1 0 0,0 0-1 0 0,-1 0 0 0 0,1 0 0 0 0,0 0 0 0 0,-1 0 0 0 0,1 0 1 0 0,0 0-1 0 0,0 1 0 0 0,-1-1 0 0 0,1 0 0 0 0,0 0 1 0 0,-1 1-1 0 0,1-1 0 0 0,-1 0 0 0 0,1 1 0 0 0,0-1 1 0 0,-1 1-1 0 0,1-1 0 0 0,-1 1 0 0 0,1-1 0 0 0,-1 1 1 0 0,1-1-1 0 0,-1 1 0 0 0,1-1 0 0 0,-1 1 0 0 0,0 0 1 0 0,1-1-1 0 0,-1 1 0 0 0,0 0 0 0 0,0-1 0 0 0,1 1 1 0 0,-1 0-1 0 0,0-1 0 0 0,0 1 0 0 0,0 0 1 0 0,17 43 135 0 0,-16-42-136 0 0,8 27 64 0 0,-1-8-16 0 0,-2 0 0 0 0,0 0 0 0 0,-1 1 0 0 0,-2-1 0 0 0,0 1 0 0 0,0 9-47 0 0,-18 170 245 0 0,-21 127-251 0 0,35-287-145 0 0,12-52-53 0 0,250-571 499 0 0,-159 366-239 0 0,-74 168-68 0 0,-27 47 34 0 0,-1 1-38 0 0,0 0-37 0 0,0 0 26 0 0,0 30-31 0 0,-14 232 527 0 0,12 0-393 0 0,18-87 17 0 0,-14-120-158 0 0,-2-55 37 0 0,0 0-8 0 0,0 0 5 0 0,0 0 7 0 0,0 0-20 0 0,0 0-18 0 0,0 0-41 0 0,3-22-2239 0 0,4 1-3134 0 0,-6 14 769 0 0,1 2-6911 0 0</inkml:trace>
  <inkml:trace contextRef="#ctx0" brushRef="#br0" timeOffset="29814.182">1767 964 10762 0 0,'0'0'1757'0'0,"0"0"-376"0"0,0 0-94 0 0,0 0 86 0 0,0 0-29 0 0,0 0-221 0 0,0 0-383 0 0,0 0-319 0 0,0 0-194 0 0,0 0-84 0 0,0 0-9 0 0,0 0 1 0 0,0 0-8 0 0,-4 14-14 0 0,-11 45-11 0 0,14-56-83 0 0,0 0 0 0 0,1 1 1 0 0,-1-1-1 0 0,1 1 1 0 0,0-1-1 0 0,0 1 1 0 0,0-1-1 0 0,1 0 1 0 0,-1 1-1 0 0,1-1 1 0 0,0 1-1 0 0,0-1 1 0 0,0 0-1 0 0,0 0 1 0 0,1 1-1 0 0,-1-1 1 0 0,1 0-1 0 0,0 0 1 0 0,0-1-1 0 0,0 1 1 0 0,0 0-20 0 0,7 12 129 0 0,-6-11-64 0 0,-1 1-1 0 0,1-1 1 0 0,0 1-1 0 0,0-1 0 0 0,1 0 1 0 0,-1 0-1 0 0,1 0 1 0 0,0-1-1 0 0,0 1 0 0 0,0-1 1 0 0,0 0-1 0 0,1 0 1 0 0,-1 0-1 0 0,1-1 1 0 0,0 0-1 0 0,0 0 0 0 0,0 0 1 0 0,0 0-1 0 0,0-1 1 0 0,0 0-1 0 0,0 0 0 0 0,0 0 1 0 0,1 0-1 0 0,-1-1 1 0 0,0 0-1 0 0,0 0 0 0 0,1-1 1 0 0,-1 1-1 0 0,0-1 1 0 0,0 0-1 0 0,0-1 1 0 0,1 1-1 0 0,-2-1 0 0 0,1 0 1 0 0,0 0-1 0 0,0 0 1 0 0,-1-1-1 0 0,1 0 0 0 0,-1 0 1 0 0,4-3-65 0 0,8-12 120 0 0,-1 0 0 0 0,0-2 0 0 0,-1 0 0 0 0,-1-1 1 0 0,-1 0-1 0 0,-1 0 0 0 0,-1-1 0 0 0,-1-1 0 0 0,-1 0 0 0 0,0 0 0 0 0,-2-1 0 0 0,2-16-120 0 0,-3-11 58 0 0,-5 55-23 0 0,-34 160-324 0 0,33-144 284 0 0,0-15-10 0 0,1 0 0 0 0,-1 0 1 0 0,1 0-1 0 0,0 0 0 0 0,1 0 0 0 0,-1 0 0 0 0,1-1 0 0 0,0 1 0 0 0,0 0 0 0 0,1 0 0 0 0,-1-1 0 0 0,1 1 0 0 0,0-1 0 0 0,0 1 0 0 0,2 2 15 0 0,3 0 2 0 0,0 0 0 0 0,0 0 1 0 0,1-1-1 0 0,-1-1 0 0 0,1 1 0 0 0,1-1 0 0 0,-1-1 1 0 0,1 1-1 0 0,0-1 0 0 0,0-1 0 0 0,0 0 0 0 0,0 0 1 0 0,0-1-1 0 0,1 0 0 0 0,-1 0 0 0 0,1-1 0 0 0,0 0 1 0 0,-1-1-1 0 0,1 0 0 0 0,-1-1 0 0 0,1 0 0 0 0,0 0 1 0 0,-1-1-1 0 0,1 0 0 0 0,-1-1 0 0 0,0 0 0 0 0,0-1 0 0 0,0 1 1 0 0,-1-2-1 0 0,1 1 0 0 0,1-3-2 0 0,12-6 64 0 0,-1 0 0 0 0,-1-2-1 0 0,0-1 1 0 0,-1 0 0 0 0,-1-1 0 0 0,-1-1-1 0 0,0-1 1 0 0,-1 0 0 0 0,-1-1 0 0 0,-1-1-1 0 0,-1-1 1 0 0,-1 1 0 0 0,0-2 0 0 0,-2 0-1 0 0,0-2-63 0 0,1-8 56 0 0,0-1 0 0 0,-3-1 0 0 0,-1 1 0 0 0,-1-1 0 0 0,-2 0-1 0 0,-1-1 1 0 0,-2 1 0 0 0,-3-31-56 0 0,2 52 2 0 0,-1-1 0 0 0,0 1 0 0 0,-1-1 0 0 0,-1 1 0 0 0,0 0 0 0 0,0 0 0 0 0,-2 0 0 0 0,0 1 0 0 0,0-1 0 0 0,-2 1 0 0 0,1 0 0 0 0,-1 1 0 0 0,-1 0 0 0 0,-2-2-2 0 0,9 13-2 0 0,1 0 0 0 0,-1 0 0 0 0,0 0 0 0 0,0 0-1 0 0,1 1 1 0 0,-1-1 0 0 0,0 0 0 0 0,0 0 0 0 0,0 1 0 0 0,0-1 0 0 0,0 0 0 0 0,0 1-1 0 0,0-1 1 0 0,-1 1 0 0 0,1 0 0 0 0,0-1 0 0 0,0 1 0 0 0,0 0 0 0 0,0 0 0 0 0,-1-1-1 0 0,1 1 1 0 0,0 0 0 0 0,0 0 0 0 0,0 0 0 0 0,-1 1 0 0 0,1-1 0 0 0,0 0 0 0 0,0 0-1 0 0,0 1 1 0 0,0-1 0 0 0,0 0 0 0 0,-1 1 0 0 0,1-1 0 0 0,0 1 0 0 0,0 0 0 0 0,0-1 0 0 0,0 1-1 0 0,0 0 1 0 0,1-1 0 0 0,-1 1 0 0 0,0 0 0 0 0,0 0 0 0 0,0 0 0 0 0,1 0 0 0 0,-1 0-1 0 0,0 0 1 0 0,1 0 0 0 0,-1 0 0 0 0,1 0 0 0 0,-1 0 0 0 0,1 0 0 0 0,0 1 0 0 0,-1-1-1 0 0,1 1 3 0 0,-16 101 30 0 0,29 36 136 0 0,3-38 93 0 0,-5 1 0 0 0,-4 0 0 0 0,-4 61-259 0 0,-3 61 86 0 0,-5-194 9 0 0,0-43-3121 0 0,1-7-1162 0 0,2 11 709 0 0,1 0-3569 0 0,1 5-3049 0 0</inkml:trace>
  <inkml:trace contextRef="#ctx0" brushRef="#br0" timeOffset="30826.111">2995 415 752 0 0,'0'0'2550'0'0,"0"0"-734"0"0,0 0-103 0 0,0 0 165 0 0,0 0 173 0 0,0 0 9 0 0,0 0-233 0 0,0 0-304 0 0,0 0-285 0 0,0 0-225 0 0,0 0-175 0 0,0 0-109 0 0,0 0-53 0 0,-4-7-25 0 0,-12-23-19 0 0,12 23-48 0 0,4 7-57 0 0,0 0-61 0 0,0 0-57 0 0,0 26 1748 0 0,17 158-710 0 0,-19 199-750 0 0,-48-137-560 0 0,47-227-53 0 0,1-11-757 0 0,2-27-1250 0 0,2-43-3050 0 0,-1 32 29 0 0,-1 1-3985 0 0,0 21 1916 0 0</inkml:trace>
  <inkml:trace contextRef="#ctx0" brushRef="#br0" timeOffset="31066.243">2666 890 4641 0 0,'0'0'2514'0'0,"0"0"-384"0"0,0 0-243 0 0,0 0-83 0 0,0 0-113 0 0,0 0-204 0 0,0 0-317 0 0,0 0-283 0 0,0 0-53 0 0,0 0 49 0 0,0 0 67 0 0,0 0 30 0 0,0 0-86 0 0,13 0-116 0 0,95 0 1181 0 0,45-7-63 0 0,-106 6-1885 0 0,-27 2-2763 0 0,-16 0 123 0 0,-1 1-2900 0 0,-2-2-6476 0 0</inkml:trace>
  <inkml:trace contextRef="#ctx0" brushRef="#br0" timeOffset="31279.799">3293 978 14307 0 0,'0'0'1230'0'0,"0"0"-486"0"0,0 0-61 0 0,0 0 185 0 0,0 0 111 0 0,0 0-60 0 0,0 0-222 0 0,0 0-238 0 0,0 0-183 0 0,0 0-109 0 0,0 0-43 0 0,0 0-40 0 0,4 25-43 0 0,9 74-101 0 0,-9-67-1548 0 0,-4-29-4086 0 0,0-3-5097 0 0</inkml:trace>
  <inkml:trace contextRef="#ctx0" brushRef="#br0" timeOffset="31520.426">3201 625 11378 0 0,'0'0'4105'0'0,"0"0"-2864"0"0,0 0-609 0 0,0 0-224 0 0,0 0-112 0 0,0 0-128 0 0,0 0-304 0 0,0 0-232 0 0,0 0-344 0 0,0 0-401 0 0,0 0-1031 0 0,0 0-8450 0 0</inkml:trace>
  <inkml:trace contextRef="#ctx0" brushRef="#br0" timeOffset="31888.35">3509 1019 11482 0 0,'0'0'2185'0'0,"0"0"-847"0"0,0 0-388 0 0,0 0-53 0 0,0 0-49 0 0,0 0-109 0 0,0 0-199 0 0,0 32-195 0 0,-2 102-139 0 0,-15 2 440 0 0,-13-63 273 0 0,13-54 672 0 0,15-39 116 0 0,3-12-1506 0 0,1 1 0 0 0,2 0-1 0 0,1 0 1 0 0,1 1 0 0 0,2 0-1 0 0,1 0 1 0 0,1 0 0 0 0,2 1 0 0 0,1 1-1 0 0,1 0 1 0 0,1 1 0 0 0,12-15-201 0 0,-6 9 33 0 0,1 2 0 0 0,2 0 0 0 0,1 1 0 0 0,1 2 0 0 0,17-14-33 0 0,-36 36 6 0 0,1 0 0 0 0,1 0-1 0 0,-1 0 1 0 0,1 1 0 0 0,0 1 0 0 0,0 0-1 0 0,0 0 1 0 0,1 0 0 0 0,0 1 0 0 0,-1 1 0 0 0,1 0-1 0 0,0 0 1 0 0,2 0-6 0 0,-8 2 8 0 0,0 0-1 0 0,-1-1 1 0 0,1 1 0 0 0,0 1-1 0 0,-1-1 1 0 0,1 0-1 0 0,0 1 1 0 0,-1 0 0 0 0,1 0-1 0 0,-1 0 1 0 0,1 0 0 0 0,-1 1-1 0 0,0-1 1 0 0,1 1-1 0 0,-1 0 1 0 0,0 0 0 0 0,0 0-1 0 0,0 0 1 0 0,0 1 0 0 0,-1-1-1 0 0,1 1 1 0 0,-1-1-1 0 0,1 1 1 0 0,-1 0 0 0 0,0 0-1 0 0,0 0 1 0 0,0 0-1 0 0,-1 1 1 0 0,1-1 0 0 0,-1 1-1 0 0,1-1 1 0 0,-1 0 0 0 0,0 1-1 0 0,-1 0 1 0 0,1-1-1 0 0,0 3-7 0 0,-2 8 32 0 0,0 1-1 0 0,-1-1 1 0 0,0 0-1 0 0,-1 0 1 0 0,-1 0-1 0 0,0 0 1 0 0,-1-1-1 0 0,-1 0 1 0 0,0 0-1 0 0,0 0 0 0 0,-2 0 1 0 0,1-1-1 0 0,-1 0 1 0 0,-1-1-1 0 0,0 0 1 0 0,-1 0-1 0 0,0-1 1 0 0,-1-1-1 0 0,-4 4-31 0 0,-95 75 25 0 0,108-86-72 0 0,1-1 0 0 0,-1 0 1 0 0,0 0-1 0 0,0 1 0 0 0,0-1 0 0 0,0-1 0 0 0,-1 1 0 0 0,1 0 0 0 0,0 0 0 0 0,0-1 0 0 0,0 1 0 0 0,-1-1 0 0 0,1 0 0 0 0,0 0 1 0 0,0 1-1 0 0,-1-1 0 0 0,1-1 0 0 0,0 1 0 0 0,0 0 0 0 0,-1-1 0 0 0,1 1 0 0 0,0-1 0 0 0,0 0 0 0 0,0 1 0 0 0,0-1 1 0 0,-1 0-1 0 0,1 0 0 0 0,0-1 47 0 0,3-73-3833 0 0,14 27-4061 0 0,-8 32-3268 0 0</inkml:trace>
  <inkml:trace contextRef="#ctx0" brushRef="#br0" timeOffset="32212.753">4175 455 12483 0 0,'0'0'3031'0'0,"0"0"-1019"0"0,0 0-446 0 0,0 0-32 0 0,0 0-59 0 0,0 0-150 0 0,0 0-239 0 0,0 0-258 0 0,0 0-198 0 0,0 0-122 0 0,0 0-71 0 0,0 0-96 0 0,0 0-82 0 0,13-11-67 0 0,40-36-58 0 0,-40 36-34 0 0,-13 42 348 0 0,-13 195 1 0 0,-25 105-1270 0 0,37-329 579 0 0,-2 9-340 0 0,-2-9-3382 0 0,5-2 1753 0 0,-1-2-4509 0 0,0 1 3848 0 0,1-3-8338 0 0</inkml:trace>
  <inkml:trace contextRef="#ctx0" brushRef="#br0" timeOffset="32570.494">4280 894 936 0 0,'0'0'2491'0'0,"0"0"-285"0"0,0 0-88 0 0,0 0 45 0 0,0 0-13 0 0,0 0-140 0 0,0 0-201 0 0,0 0-226 0 0,0 0-197 0 0,0 0-159 0 0,34 17-155 0 0,106 55-93 0 0,-65-50 427 0 0,-61-23-1044 0 0,3 1 67 0 0,-1 1-100 0 0,-1-1 1 0 0,1 0-1 0 0,-1-2 1 0 0,0 0-1 0 0,0 0 1 0 0,1-1 0 0 0,-2-1-1 0 0,8-3-329 0 0,-10 3 92 0 0,0 0-1 0 0,0-2 1 0 0,-1 1 0 0 0,1-1-1 0 0,-1-1 1 0 0,0 0 0 0 0,-1 0-1 0 0,0-1 1 0 0,0-1 0 0 0,0 1-1 0 0,-1-2 1 0 0,-1 1 0 0 0,0-1 0 0 0,0 0-1 0 0,-1-1 1 0 0,0 0 0 0 0,0 0-1 0 0,-2-1 1 0 0,1 0 0 0 0,-2 0-1 0 0,1 0 1 0 0,-1 0 0 0 0,1-9-92 0 0,-4 18-3 0 0,0 0 0 0 0,0 0 0 0 0,0 0 1 0 0,0 0-1 0 0,0-1 0 0 0,0 1 1 0 0,-1 0-1 0 0,0 0 0 0 0,0-1 1 0 0,0 1-1 0 0,0 0 0 0 0,0 0 0 0 0,0-1 1 0 0,-1 1-1 0 0,0 0 0 0 0,0 0 1 0 0,0 0-1 0 0,0-1 0 0 0,0 1 0 0 0,0 0 1 0 0,-1 1-1 0 0,1-1 0 0 0,-1 0 1 0 0,0 0-1 0 0,0 1 0 0 0,0-1 1 0 0,0 1-1 0 0,-1-1 0 0 0,1 1 0 0 0,-1 0 1 0 0,1 0-1 0 0,-1 0 0 0 0,0 0 1 0 0,0 1-1 0 0,0-1 0 0 0,0 1 1 0 0,0-1-1 0 0,-2 1 3 0 0,-6 1-25 0 0,-1 2-1 0 0,1 0 1 0 0,0 0 0 0 0,0 1 0 0 0,1 0 0 0 0,-1 1-1 0 0,1 0 1 0 0,-1 1 0 0 0,1 0 0 0 0,1 1 0 0 0,-1 0-1 0 0,1 0 1 0 0,0 1 0 0 0,0 0 0 0 0,1 1 0 0 0,0 0-1 0 0,0 0 1 0 0,1 0 0 0 0,-2 4 25 0 0,-6 3-52 0 0,1 1 0 0 0,1 1 0 0 0,0 0 0 0 0,1 1 0 0 0,1 0-1 0 0,1 1 1 0 0,0 0 0 0 0,2 1 0 0 0,0 0 0 0 0,1 0 0 0 0,1 0 0 0 0,1 1 0 0 0,1 0 0 0 0,0 0 0 0 0,1 16 52 0 0,3-33-23 0 0,0 0 1 0 0,0 0-1 0 0,1 1 1 0 0,-1-1-1 0 0,1 0 1 0 0,0 0-1 0 0,0 0 1 0 0,1 0-1 0 0,-1 0 1 0 0,1 0-1 0 0,0 0 1 0 0,0-1-1 0 0,0 1 1 0 0,0-1-1 0 0,1 1 1 0 0,0-1-1 0 0,-1 0 0 0 0,1 0 1 0 0,0 0-1 0 0,0 0 1 0 0,1-1-1 0 0,-1 1 1 0 0,1-1-1 0 0,-1 0 1 0 0,1 0-1 0 0,0 0 1 0 0,0 0-1 0 0,-1 0 1 0 0,1-1-1 0 0,0 0 1 0 0,1 0-1 0 0,1 0 23 0 0,15 4-241 0 0,1 0 0 0 0,0-2 0 0 0,0-1-1 0 0,0-1 1 0 0,0 0 0 0 0,0-2 0 0 0,5-1 241 0 0,50-7-6000 0 0,-59 5-5266 0 0</inkml:trace>
  <inkml:trace contextRef="#ctx0" brushRef="#br0" timeOffset="33868.879">777 1932 7138 0 0,'0'0'426'0'0,"0"0"-130"0"0,0 0 371 0 0,0 0 525 0 0,0 0 394 0 0,0 0 133 0 0,0 0-132 0 0,0 0-273 0 0,0 0-298 0 0,0 0-191 0 0,0 0-86 0 0,0 0-17 0 0,18 31 31 0 0,60 96 37 0 0,-77-124-741 0 0,-1 0 0 0 0,2-1 0 0 0,-1 1 1 0 0,0-1-1 0 0,0 1 0 0 0,1-1 0 0 0,0 0 0 0 0,-1 1 1 0 0,1-1-1 0 0,0 0 0 0 0,0 0 0 0 0,0 0 0 0 0,0 0 1 0 0,1-1-1 0 0,-1 1 0 0 0,0 0 0 0 0,1-1 0 0 0,-1 0 1 0 0,1 0-1 0 0,-1 1 0 0 0,1-1 0 0 0,0-1 1 0 0,-1 1-1 0 0,1 0 0 0 0,0-1 0 0 0,1 1-49 0 0,7-1 256 0 0,12 1-16 0 0,0-2 0 0 0,0-1 0 0 0,0-1 0 0 0,-1-1 0 0 0,1-1 1 0 0,-1-1-1 0 0,0-1 0 0 0,0-1 0 0 0,-1 0 0 0 0,0-2 0 0 0,0-1 0 0 0,-1 0 0 0 0,-1-2 1 0 0,0 0-1 0 0,-1-1 0 0 0,0-1 0 0 0,8-9-240 0 0,6 0 66 0 0,-2-2 0 0 0,0 0 0 0 0,-2-2 0 0 0,-1-1 0 0 0,-2-1 0 0 0,-1-2 0 0 0,-1 0 0 0 0,-1-1 0 0 0,-2-2 0 0 0,-2 0 0 0 0,-1-1 0 0 0,-1-2-66 0 0,-5-54 36 0 0,-11 89-35 0 0,0 0 0 0 0,0 0-1 0 0,0 0 1 0 0,-1 1-1 0 0,1-1 1 0 0,-1 0 0 0 0,0 1-1 0 0,0-1 1 0 0,0 0-1 0 0,0 1 1 0 0,0-1 0 0 0,-1 1-1 0 0,1-1 1 0 0,-1 1-1 0 0,0 0 1 0 0,1 0-1 0 0,-1-1 1 0 0,0 1 0 0 0,0 1-1 0 0,0-1 1 0 0,-1 0-1 0 0,1 0 1 0 0,0 1 0 0 0,-1-1-1 0 0,1 1 1 0 0,-1 0-1 0 0,1 0 1 0 0,-1 0 0 0 0,0 0-1 0 0,1 0 1 0 0,-2 0-1 0 0,-4 1-9 0 0,1-1 0 0 0,0 1 0 0 0,0 0 1 0 0,-1 1-1 0 0,1 0 0 0 0,0 0 0 0 0,0 0 0 0 0,0 1 0 0 0,0 0 1 0 0,0 1-1 0 0,0-1 0 0 0,0 1 0 0 0,1 1 0 0 0,-1-1 0 0 0,1 1 1 0 0,0 0-1 0 0,0 0 0 0 0,0 1 0 0 0,1 0 0 0 0,0 0 0 0 0,-3 4 9 0 0,-7 8-12 0 0,1 0 0 0 0,0 1 0 0 0,1 1 0 0 0,2 0 0 0 0,0 1 0 0 0,-5 12 12 0 0,-6 28-6 0 0,3 2 0 0 0,3 0 0 0 0,2 0 0 0 0,3 2 0 0 0,3-1-1 0 0,3 1 1 0 0,2 1 0 0 0,4 23 6 0 0,-2 114 5 0 0,-14 258-27 0 0,12-420 18 0 0,-1-1 1 0 0,-3 1-1 0 0,-1-1 0 0 0,-1-1 1 0 0,-2 0-1 0 0,-2 0 0 0 0,-2-1 1 0 0,-1-1-1 0 0,-2 0 1 0 0,-1-1-1 0 0,-2-1 0 0 0,-1-1 1 0 0,-2-1-1 0 0,-10 10 4 0 0,30-37-22 0 0,0 1 0 0 0,0-1 1 0 0,-1-1-1 0 0,0 1 0 0 0,0 0 0 0 0,0-1 0 0 0,0 0 1 0 0,-1 0-1 0 0,1-1 0 0 0,-1 1 0 0 0,0-1 0 0 0,0-1 1 0 0,0 1-1 0 0,0-1 0 0 0,-1 0 0 0 0,1 0 0 0 0,-1-1 1 0 0,1 0-1 0 0,-1 0 0 0 0,0 0 0 0 0,1-1 0 0 0,-1 0 0 0 0,0 0 1 0 0,1-1-1 0 0,-1 0 0 0 0,1 0 0 0 0,-1-1 0 0 0,1 1 1 0 0,-1-1-1 0 0,1-1 0 0 0,0 1 0 0 0,0-1 0 0 0,0 0 1 0 0,-2-2 21 0 0,2-2-13 0 0,-1-1 1 0 0,1 0 0 0 0,0-1 0 0 0,1 1 0 0 0,0-1 0 0 0,0 0 0 0 0,1 0 0 0 0,0-1 0 0 0,1 1 0 0 0,0-1 0 0 0,0 0 0 0 0,1 0-1 0 0,0 0 1 0 0,1 0 0 0 0,0 0 0 0 0,1-1 0 0 0,0 1 0 0 0,0 0 0 0 0,1 0 0 0 0,1 0 0 0 0,1-7 12 0 0,3-8 13 0 0,0 0 0 0 0,2 1-1 0 0,1-1 1 0 0,1 2 0 0 0,1 0 0 0 0,1 0 0 0 0,1 1 0 0 0,2-3-13 0 0,22-24 95 0 0,2 2 1 0 0,1 1-1 0 0,3 2 0 0 0,44-35-95 0 0,-63 58 1 0 0,1 1 0 0 0,1 1 0 0 0,1 1 0 0 0,0 1 0 0 0,1 1 0 0 0,5 0-1 0 0,61-16-4112 0 0,60-12-13150 0 0,-96 21 15324 0 0,-3-3 3413 0 0,51-35 11125 0 0,-147 96-5593 0 0,-55 85-6531 0 0,89-108-457 0 0,0 1-1 0 0,0-1 1 0 0,1 1 0 0 0,1 1 0 0 0,0-1 0 0 0,1 1-1 0 0,1 0 1 0 0,0 0 0 0 0,1 0 0 0 0,0 0 0 0 0,1 0-1 0 0,1 12-18 0 0,0-23 4 0 0,0 0 0 0 0,1 0-1 0 0,-1 0 1 0 0,1 0 0 0 0,0 0 0 0 0,0 0-1 0 0,0-1 1 0 0,0 1 0 0 0,1 0-1 0 0,-1 0 1 0 0,1-1 0 0 0,-1 1-1 0 0,1-1 1 0 0,0 1 0 0 0,0-1 0 0 0,0 0-1 0 0,0 1 1 0 0,1-1 0 0 0,-1-1-1 0 0,1 1 1 0 0,-1 0 0 0 0,1 0 0 0 0,0-1-1 0 0,-1 0 1 0 0,1 1 0 0 0,0-1-1 0 0,0 0 1 0 0,0 0 0 0 0,0-1 0 0 0,0 1-1 0 0,3 0-3 0 0,0 0 46 0 0,1 0 0 0 0,-1 0 0 0 0,1-1 1 0 0,0 1-1 0 0,-1-2 0 0 0,1 1 0 0 0,-1-1 0 0 0,1 0 0 0 0,-1 0 0 0 0,1 0 0 0 0,-1-1 0 0 0,0 0 0 0 0,1-1 0 0 0,4-2-46 0 0,-3 0 60 0 0,0-1-1 0 0,0 0 0 0 0,0 0 0 0 0,-1-1 0 0 0,0 0 0 0 0,0 0 0 0 0,-1 0 0 0 0,1-1 0 0 0,-2 0 1 0 0,1-1-1 0 0,-1 1 0 0 0,-1-1 0 0 0,1 0 0 0 0,-1 0 0 0 0,-1 0 0 0 0,0-1 0 0 0,0 1 0 0 0,-1-1 0 0 0,0 0 1 0 0,-1 0-1 0 0,0 0 0 0 0,0 1 0 0 0,-1-1 0 0 0,-1 0 0 0 0,0-2-59 0 0,-1-2-64 0 0,-2 0 0 0 0,0 0-1 0 0,-1 0 1 0 0,0 1 0 0 0,-1 0 0 0 0,0 0-1 0 0,-1 0 1 0 0,-1 1 0 0 0,0 0 0 0 0,0 1 0 0 0,-1-1-1 0 0,-7-5 65 0 0,-21-10-2319 0 0,18 24-7296 0 0,15 3-2270 0 0</inkml:trace>
  <inkml:trace contextRef="#ctx0" brushRef="#br0" timeOffset="34114.817">2032 2963 11506 0 0,'0'0'2981'0'0,"0"0"-943"0"0,0 0-331 0 0,0 0 21 0 0,0 0-133 0 0,0 0-240 0 0,0 0-263 0 0,0 0-203 0 0,0 0-139 0 0,0 0-137 0 0,0 0-79 0 0,0 0-94 0 0,-5-25-94 0 0,-17-81-61 0 0,20 97-245 0 0,0 1-1 0 0,1 0 0 0 0,0-1 0 0 0,1 1 1 0 0,0 0-1 0 0,0-1 0 0 0,0 1 1 0 0,1-1-1 0 0,1 1 0 0 0,-1 0 0 0 0,1 0 1 0 0,1 0-40 0 0,2-11 59 0 0,0-7-117 0 0,2 0 0 0 0,0 1-1 0 0,2 0 1 0 0,0 0 0 0 0,2 1 0 0 0,1 0-1 0 0,1 1 1 0 0,1 0 0 0 0,1 1 0 0 0,0 1-1 0 0,2 1 1 0 0,15-16 58 0 0,-2 19-2204 0 0,-15 15-5898 0 0,-8 2-4154 0 0</inkml:trace>
  <inkml:trace contextRef="#ctx0" brushRef="#br0" timeOffset="34582.56">2662 2436 4449 0 0,'0'0'2054'0'0,"0"0"-210"0"0,0 0 43 0 0,0 0 2 0 0,0 0-129 0 0,0 0-212 0 0,0 0-305 0 0,0 0-227 0 0,0 0-177 0 0,0 0-87 0 0,0 0-63 0 0,0 0-55 0 0,0 0-23 0 0,0-4-55 0 0,0 3-496 0 0,0 0 0 0 0,1 1 0 0 0,-1-1-1 0 0,0 0 1 0 0,0 0 0 0 0,0 0 0 0 0,0 1-1 0 0,0-1 1 0 0,0 0 0 0 0,0 0-1 0 0,-1 0 1 0 0,1 1 0 0 0,0-1 0 0 0,0 0-1 0 0,-1 0 1 0 0,1 1 0 0 0,0-1 0 0 0,-1 0-1 0 0,1 0 1 0 0,-1 1 0 0 0,1-1 0 0 0,-1 0-1 0 0,1 1 1 0 0,-1-1 0 0 0,1 1 0 0 0,-1-1-1 0 0,0 1 1 0 0,1-1 0 0 0,-1 1 0 0 0,0-1-1 0 0,1 1 1 0 0,-1 0 0 0 0,0-1-1 0 0,1 1 1 0 0,-1 0 0 0 0,0 0 0 0 0,0-1-1 0 0,0 1 1 0 0,1 0 0 0 0,-1 0 0 0 0,0 0-1 0 0,0 0 1 0 0,0 0 0 0 0,1 0 0 0 0,-1 0-1 0 0,0 0 1 0 0,0 0 0 0 0,0 1 0 0 0,1-1-1 0 0,-1 0 1 0 0,0 0 0 0 0,0 1 0 0 0,1-1-1 0 0,-1 1-59 0 0,-32 17 1639 0 0,21-9-1564 0 0,0 0-1 0 0,2 1 1 0 0,-1 0-1 0 0,1 1 0 0 0,0 0 1 0 0,1 0-1 0 0,1 1 1 0 0,0 0-1 0 0,-2 5-74 0 0,-6 8 55 0 0,10-18-47 0 0,0 0 1 0 0,1 0 0 0 0,0 1 0 0 0,1 0 0 0 0,-1 0 0 0 0,2 0 0 0 0,-1 0 0 0 0,1 1 0 0 0,0-1 0 0 0,1 1 0 0 0,0 0 0 0 0,0 0 0 0 0,1 0 0 0 0,0 0 0 0 0,1 0 0 0 0,0 0 0 0 0,0 0 0 0 0,1 0 0 0 0,0 0 0 0 0,1-1 0 0 0,0 1 0 0 0,0 0-1 0 0,1 0 1 0 0,0-1 0 0 0,0 0 0 0 0,1 1 0 0 0,0-1 0 0 0,2 1-9 0 0,-1-2 8 0 0,1-1-1 0 0,0 0 1 0 0,0-1-1 0 0,0 1 0 0 0,1-1 1 0 0,0 0-1 0 0,0-1 1 0 0,0 0-1 0 0,1 0 1 0 0,-1 0-1 0 0,1-1 0 0 0,0 0 1 0 0,0-1-1 0 0,0 0 1 0 0,0 0-1 0 0,1 0 1 0 0,-1-1-1 0 0,0 0 0 0 0,1-1 1 0 0,-1 0-1 0 0,8-1-7 0 0,-1 1-53 0 0,-9 1-44 0 0,0-1-1 0 0,-1 1 0 0 0,1-1 0 0 0,0 0 0 0 0,0-1 1 0 0,-1 1-1 0 0,1-1 0 0 0,0 0 0 0 0,-1-1 1 0 0,1 1-1 0 0,-1-1 0 0 0,0 0 0 0 0,0-1 0 0 0,1 1 1 0 0,-1-1-1 0 0,-1 0 0 0 0,1 0 0 0 0,0-1 1 0 0,-1 1-1 0 0,1-1 98 0 0,-1-1-662 0 0,3-3-1310 0 0,-2 2-2669 0 0,1-1-7530 0 0</inkml:trace>
  <inkml:trace contextRef="#ctx0" brushRef="#br0" timeOffset="34966.396">2922 2760 8554 0 0,'0'0'3758'0'0,"0"0"-1582"0"0,0 0-503 0 0,0 0 36 0 0,0 0-43 0 0,0 0-92 0 0,0 0-177 0 0,0 0-232 0 0,0 0-225 0 0,32-4-196 0 0,101-17-153 0 0,-68-8 82 0 0,-53 20-490 0 0,0 1-108 0 0,0 0 0 0 0,0-1 1 0 0,-1 0-1 0 0,-1 0 0 0 0,1-2 0 0 0,-2 1 0 0 0,1-1 0 0 0,-1-1 1 0 0,-1 1-1 0 0,0-2 0 0 0,-1 1 0 0 0,0-1 0 0 0,-1 0 0 0 0,0 0 1 0 0,-1-1-1 0 0,-1 0 0 0 0,0 1 0 0 0,-1-2 0 0 0,0-2-75 0 0,-4 14-6 0 0,-1 0 0 0 0,0 0 0 0 0,0 0-1 0 0,0 0 1 0 0,0 0 0 0 0,0 1 0 0 0,-1-1-1 0 0,1 1 1 0 0,-1-1 0 0 0,1 1 0 0 0,-1 0 0 0 0,0 0-1 0 0,0 0 1 0 0,0 0 0 0 0,0 1 0 0 0,0-1-1 0 0,-1 1 1 0 0,1 0 0 0 0,0 0 0 0 0,-1 0-1 0 0,1 0 1 0 0,0 1 0 0 0,-1-1 0 0 0,1 1-1 0 0,-1 0 1 0 0,1 0 0 0 0,-1 0 0 0 0,1 0 0 0 0,-1 1-1 0 0,1-1 1 0 0,-1 1 0 0 0,1 0 0 0 0,0 0-1 0 0,-1 0 1 0 0,1 1 0 0 0,0-1 0 0 0,-3 3 6 0 0,-16 7-54 0 0,0 1 0 0 0,1 1 0 0 0,1 1 0 0 0,0 1 1 0 0,0 0-1 0 0,2 2 0 0 0,0 0 0 0 0,1 1 1 0 0,1 1-1 0 0,1 1 0 0 0,0 0 0 0 0,-3 8 54 0 0,11-18-26 0 0,0 1 1 0 0,1-1-1 0 0,0 1 0 0 0,1 0 0 0 0,0 0 1 0 0,0 1-1 0 0,1 0 0 0 0,1-1 0 0 0,0 1 1 0 0,1 1-1 0 0,0-1 0 0 0,1 0 0 0 0,0 13 26 0 0,4-19-33 0 0,0 0 0 0 0,0 0-1 0 0,0 0 1 0 0,1-1 0 0 0,-1 1-1 0 0,1-1 1 0 0,1 0 0 0 0,-1 0-1 0 0,1 0 1 0 0,0-1 0 0 0,0 1-1 0 0,0-1 1 0 0,1 0 0 0 0,-1-1-1 0 0,1 0 1 0 0,0 1 0 0 0,0-2-1 0 0,0 1 1 0 0,1-1 0 0 0,-1 0-1 0 0,0 0 1 0 0,1-1 0 0 0,0 1-1 0 0,-1-1 1 0 0,1-1 0 0 0,0 0-1 0 0,-1 0 1 0 0,1 0 0 0 0,4-1 33 0 0,12 2-641 0 0,0-2 1 0 0,-1 0-1 0 0,1-2 0 0 0,-1 0 1 0 0,0-1-1 0 0,0-2 1 0 0,10-3 640 0 0,7-6-2962 0 0,-13 5-2438 0 0,-6 2-5992 0 0</inkml:trace>
  <inkml:trace contextRef="#ctx0" brushRef="#br0" timeOffset="35317.634">3836 2344 15203 0 0,'0'0'2250'0'0,"0"0"-639"0"0,0 0-332 0 0,0 0-215 0 0,0 0-162 0 0,0 0-75 0 0,0 0-83 0 0,0 0-113 0 0,0 0-98 0 0,0 0-102 0 0,0 0-104 0 0,-31 29-73 0 0,-99 89-44 0 0,77-59 51 0 0,52-58-257 0 0,-1 0 1 0 0,1 1-1 0 0,0-1 1 0 0,0 0-1 0 0,0 1 1 0 0,0-1-1 0 0,0 1 1 0 0,0-1-1 0 0,0 1 0 0 0,1 0 1 0 0,-1-1-1 0 0,1 1 1 0 0,-1 0-1 0 0,1 0 1 0 0,-1-1-1 0 0,1 1 1 0 0,0 0-1 0 0,0 0 0 0 0,0-1 1 0 0,0 1-1 0 0,0 0 1 0 0,0 0-1 0 0,1-1 1 0 0,-1 1-1 0 0,0 0 1 0 0,1 0-1 0 0,-1-1 0 0 0,1 1 1 0 0,0 0-1 0 0,0-1 1 0 0,0 1-1 0 0,0-1 1 0 0,0 1-1 0 0,0-1 1 0 0,0 1-1 0 0,0-1 0 0 0,0 0 1 0 0,1 0-1 0 0,-1 1 1 0 0,0-1-1 0 0,1 0 1 0 0,-1 0-1 0 0,1 0 1 0 0,-1-1-1 0 0,1 1 0 0 0,0 0 1 0 0,-1-1-1 0 0,2 1-4 0 0,114 26-10 0 0,-108-24 49 0 0,1 0-1 0 0,-1 1 1 0 0,0 0 0 0 0,0 0 0 0 0,-1 1 0 0 0,1 1-1 0 0,-1-1 1 0 0,0 1 0 0 0,0 1 0 0 0,-1-1 0 0 0,0 1-1 0 0,0 0 1 0 0,0 1 0 0 0,-1 0 0 0 0,0 0 0 0 0,-1 0-1 0 0,0 1 1 0 0,0 0 0 0 0,-1 0 0 0 0,0 0 0 0 0,0 2-39 0 0,-1-2 85 0 0,-1-1 0 0 0,0 1 0 0 0,0 0 1 0 0,-1-1-1 0 0,0 1 0 0 0,-1 0 0 0 0,0 0 1 0 0,0 0-1 0 0,-1-1 0 0 0,0 1 1 0 0,-1 0-1 0 0,0 0 0 0 0,0-1 0 0 0,0 1 1 0 0,-1-1-1 0 0,-1 0 0 0 0,-2 4-85 0 0,0-2 43 0 0,0 0 0 0 0,-1-1 1 0 0,0 0-1 0 0,-1 0 0 0 0,0-1 0 0 0,0 0 0 0 0,-1 0 0 0 0,0-1 0 0 0,0 0 0 0 0,-1-1 1 0 0,0 0-1 0 0,0 0 0 0 0,0-1 0 0 0,-1 0 0 0 0,0-1 0 0 0,0 0 0 0 0,0-1 0 0 0,0 0 0 0 0,-1-1 1 0 0,1 0-1 0 0,0-1 0 0 0,-1 0 0 0 0,0-1 0 0 0,1 0 0 0 0,-1-1 0 0 0,1 0 0 0 0,-8-3-43 0 0,10 0-122 0 0,1 0 0 0 0,0 0 0 0 0,0-1 0 0 0,1-1-1 0 0,-1 1 1 0 0,1-1 0 0 0,0-1 0 0 0,1 1 0 0 0,0-1 0 0 0,0 0-1 0 0,0 0 1 0 0,1-1 0 0 0,-2-2 122 0 0,-19-38-9742 0 0,21 36-3125 0 0</inkml:trace>
  <inkml:trace contextRef="#ctx0" brushRef="#br0" timeOffset="57506.659">6942 474 9010 0 0,'0'0'1882'0'0,"0"0"-390"0"0,0 0-225 0 0,0 0 116 0 0,0 0 165 0 0,0 0 41 0 0,0 0-194 0 0,0 0-373 0 0,0 0-331 0 0,0 0-224 0 0,0 0-115 0 0,0-4-35 0 0,0-11-23 0 0,0 12-13 0 0,9 14 830 0 0,5 35-690 0 0,-3-1 0 0 0,-1 2-1 0 0,-3-1 1 0 0,-1 1 0 0 0,-3 0 0 0 0,-2 0-1 0 0,-3 33-420 0 0,2-47 112 0 0,-4 50 68 0 0,-5 0-1 0 0,-17 79-179 0 0,12-82 38 0 0,8-14-88 0 0,6-65 0 0 0,0-1-6 0 0,0 0-22 0 0,0 0-4 0 0,0 0-27 0 0,3-19-838 0 0,2-67-6408 0 0,-6 55-2886 0 0,1 16 1654 0 0</inkml:trace>
  <inkml:trace contextRef="#ctx0" brushRef="#br0" timeOffset="57861.748">6565 595 4041 0 0,'0'0'1714'0'0,"0"0"-133"0"0,0 0-48 0 0,0 0 75 0 0,0 0 54 0 0,0 0-69 0 0,0 0-258 0 0,0 0-347 0 0,0 0-270 0 0,0 0-174 0 0,0 0-43 0 0,0 0 68 0 0,2 0 88 0 0,156-40 4005 0 0,72-23-2464 0 0,48 2-1459 0 0,-179 56-1259 0 0,-97 6 250 0 0,-1 1 0 0 0,0-1 0 0 0,0 1 0 0 0,0-1 0 0 0,-1 1 1 0 0,1 0-1 0 0,0-1 0 0 0,0 1 0 0 0,-1 0 0 0 0,1 0 0 0 0,-1-1 0 0 0,0 1 0 0 0,1 0 0 0 0,-1 0 0 0 0,0 0 1 0 0,0-1-1 0 0,0 1 0 0 0,0 0 0 0 0,-1 0 0 0 0,1 0 0 0 0,0-1 0 0 0,-1 1 0 0 0,1 0 0 0 0,-1 0 0 0 0,0-1 1 0 0,1 1-1 0 0,-1 0 0 0 0,0-1 0 0 0,0 1 0 0 0,0-1 0 0 0,0 1 0 0 0,0-1 0 0 0,-1 1 0 0 0,1-1 270 0 0,-6 10-6410 0 0,-2-3-4126 0 0</inkml:trace>
  <inkml:trace contextRef="#ctx0" brushRef="#br0" timeOffset="58105.685">6624 1280 11034 0 0,'0'0'1867'0'0,"0"0"-540"0"0,0 0-261 0 0,0 0 74 0 0,0 0 194 0 0,0 0 107 0 0,0 0-42 0 0,0 0-130 0 0,0 0-220 0 0,0 0-221 0 0,0 0-165 0 0,36 12-123 0 0,119 38-98 0 0,-149-48-403 0 0,0 0 0 0 0,0 0-1 0 0,0 0 1 0 0,0-1 0 0 0,0 1 0 0 0,0-2 0 0 0,1 1 0 0 0,-1-1 0 0 0,0 0 0 0 0,1 0 0 0 0,-1 0-1 0 0,0-1 1 0 0,0 0 0 0 0,6-2-39 0 0,1 0 77 0 0,32-7-181 0 0,1-3-1 0 0,-2-1 0 0 0,0-2 0 0 0,18-11 105 0 0,-4-6-2380 0 0,-22 8-5832 0 0,-22 16-3676 0 0</inkml:trace>
  <inkml:trace contextRef="#ctx0" brushRef="#br0" timeOffset="58894.746">7550 592 9458 0 0,'0'0'1286'0'0,"0"0"-290"0"0,0 0 43 0 0,0 0 332 0 0,0 0 76 0 0,0 0-88 0 0,0 0-187 0 0,0 0-236 0 0,0 0-174 0 0,32-7-118 0 0,105-21-86 0 0,-108 22-178 0 0,-1-1-1 0 0,1-1 1 0 0,-1-1-1 0 0,-1-1 1 0 0,0-2-1 0 0,4-3-379 0 0,-12 6 193 0 0,-10 4-109 0 0,0 1 1 0 0,-1-1-1 0 0,0-1 0 0 0,0 1 0 0 0,0-1 0 0 0,0-1 0 0 0,-1 1 0 0 0,0-2 0 0 0,-1 1 0 0 0,1 0 0 0 0,-1-1 0 0 0,-1 0 0 0 0,0-1 0 0 0,0 1 0 0 0,0-1 1 0 0,-1 0-1 0 0,0 0 0 0 0,-1-1 0 0 0,0 1 0 0 0,-1-1 0 0 0,0 1 0 0 0,0-1 0 0 0,-1 0 0 0 0,0 0 0 0 0,-1-1-84 0 0,-1 10 10 0 0,1 0 1 0 0,-1 1-1 0 0,0-1 0 0 0,0 0 1 0 0,0 1-1 0 0,0-1 0 0 0,0 1 1 0 0,0-1-1 0 0,0 1 0 0 0,-1 0 1 0 0,1-1-1 0 0,0 1 1 0 0,0 0-1 0 0,0 0 0 0 0,0 0 1 0 0,0 0-1 0 0,0 0 0 0 0,-1 0 1 0 0,1 0-1 0 0,0 0 0 0 0,0 0 1 0 0,0 1-1 0 0,0-1 0 0 0,0 0 1 0 0,0 1-1 0 0,0-1 0 0 0,0 1 1 0 0,0-1-1 0 0,0 1 0 0 0,0-1 1 0 0,0 1-1 0 0,0 0 0 0 0,0-1 1 0 0,0 1-1 0 0,0 0 0 0 0,1 0 1 0 0,-1 0-1 0 0,0 0 0 0 0,1 0 1 0 0,-1-1-1 0 0,1 1 0 0 0,-1 0 1 0 0,1 1-1 0 0,-1-1-10 0 0,-12 20-5 0 0,0 1 0 0 0,2 0 0 0 0,1 1 0 0 0,0 0 0 0 0,2 1 0 0 0,1 0 0 0 0,-1 5 5 0 0,8-25-2 0 0,-23 90-32 0 0,5 2 1 0 0,-4 64 33 0 0,-18 104-245 0 0,-8-36 174 0 0,49-220-20 0 0,-1-1 0 0 0,0 0 0 0 0,-1 1-1 0 0,0-1 1 0 0,0 0 0 0 0,-1 1 0 0 0,0-1 0 0 0,0 0 0 0 0,0 0 0 0 0,-1 0 0 0 0,0 0 0 0 0,-1-1 0 0 0,0 1 0 0 0,1-1 0 0 0,-2 0-1 0 0,1 0 1 0 0,-1 0 0 0 0,0-1 0 0 0,0 0 0 0 0,-1 0 0 0 0,1 0 0 0 0,-1 0 0 0 0,0-1 0 0 0,-1 0 0 0 0,1 0 0 0 0,-1-1-1 0 0,1 0 1 0 0,-1 0 0 0 0,0 0 0 0 0,-6 1 91 0 0,8-4-80 0 0,0 0 0 0 0,0 0 0 0 0,1 0 0 0 0,-1 0 0 0 0,0-1 0 0 0,1 0 0 0 0,-1 0 0 0 0,0 0-1 0 0,1-1 1 0 0,0 1 0 0 0,-1-1 0 0 0,1 0 0 0 0,0 0 0 0 0,0-1 0 0 0,0 1 0 0 0,0-1 0 0 0,0 0 0 0 0,0 0 0 0 0,1 0-1 0 0,0 0 1 0 0,0-1 0 0 0,-1 0 0 0 0,2 1 0 0 0,-1-1 0 0 0,0 0 0 0 0,1 0 0 0 0,0-1 0 0 0,0 1 0 0 0,0 0 0 0 0,1-1 0 0 0,-1 1-1 0 0,1-1 1 0 0,0 1 0 0 0,0-1 0 0 0,1 0 0 0 0,-1 1 0 0 0,1-1 0 0 0,0-3 80 0 0,3-11 96 0 0,0 0 1 0 0,1 0 0 0 0,1 1-1 0 0,1-1 1 0 0,0 1-1 0 0,2 0 1 0 0,0 1 0 0 0,1 0-1 0 0,0 0 1 0 0,1 1-1 0 0,1 0 1 0 0,1 1-1 0 0,0 0 1 0 0,1 1 0 0 0,1 0-1 0 0,0 1 1 0 0,1 1-1 0 0,0 0 1 0 0,7-3-97 0 0,10-12 455 0 0,1 2-1 0 0,1 2 1 0 0,2 1-1 0 0,0 1 1 0 0,1 2-1 0 0,1 2 1 0 0,2 1-455 0 0,-38 15 58 0 0,0 0 1 0 0,0 0-1 0 0,0 1 1 0 0,0-1-1 0 0,0 0 1 0 0,0 1-1 0 0,0 0 1 0 0,1-1-1 0 0,-1 1 0 0 0,0 0 1 0 0,0 0-1 0 0,0 0 1 0 0,0 1-1 0 0,1-1 1 0 0,-1 0-1 0 0,0 1 1 0 0,0-1-1 0 0,0 1 1 0 0,0 0-1 0 0,0 0 0 0 0,0 0 1 0 0,0 0-1 0 0,0 0 1 0 0,0 0-1 0 0,-1 0 1 0 0,1 1-1 0 0,0-1 1 0 0,-1 0-1 0 0,1 1-58 0 0,24 91 1232 0 0,-14-30-856 0 0,-1-31-82 0 0,-28-50-2129 0 0,8 12-6803 0 0,8 5-3249 0 0</inkml:trace>
  <inkml:trace contextRef="#ctx0" brushRef="#br0" timeOffset="61528.234">8921 861 160 0 0,'0'0'2190'0'0,"0"0"-915"0"0,0 0-219 0 0,0 0 199 0 0,0 0 272 0 0,0 0 240 0 0,0 0 64 0 0,0 0-144 0 0,0 0-229 0 0,0 0-258 0 0,0 0-217 0 0,0-6-140 0 0,0-19 1244 0 0,0 26-1538 0 0,0 11 866 0 0,1-7-1166 0 0,0 23 139 0 0,2 1 0 0 0,1-1 1 0 0,1 0-1 0 0,1 0 0 0 0,1-1 0 0 0,2 0 0 0 0,1 0 0 0 0,1-1 0 0 0,2 3-388 0 0,-9-25 32 0 0,-1 0-1 0 0,1 0 1 0 0,0 0-1 0 0,0 0 1 0 0,0-1-1 0 0,1 1 1 0 0,-1-1-1 0 0,1 0 1 0 0,0-1-1 0 0,0 1 1 0 0,0-1-1 0 0,0 0 1 0 0,0 0-1 0 0,1-1 1 0 0,-1 1-1 0 0,0-1 1 0 0,1 0-1 0 0,-1-1 1 0 0,1 1-1 0 0,-1-1 1 0 0,1 0-1 0 0,-1 0 1 0 0,1-1-1 0 0,-1 0 1 0 0,1 0-1 0 0,-1 0 1 0 0,0-1-1 0 0,0 1 1 0 0,1-1-1 0 0,-1-1 1 0 0,0 1-1 0 0,-1-1 1 0 0,1 1-1 0 0,0-1 1 0 0,-1-1-1 0 0,1 1 1 0 0,-1-1-1 0 0,0 1 1 0 0,0-1-1 0 0,-1-1 1 0 0,1 1-1 0 0,-1-1-31 0 0,153-157 202 0 0,-156 163-207 0 0,0-1 0 0 0,0 0 0 0 0,0 0 0 0 0,1 0 0 0 0,-1 1 0 0 0,0-1 0 0 0,0 0 0 0 0,0 0 0 0 0,0 0 0 0 0,0 1 0 0 0,0-1 0 0 0,1 0 0 0 0,-1 0 0 0 0,0 0 0 0 0,0 0 0 0 0,0 0 0 0 0,0 1 0 0 0,1-1 0 0 0,-1 0 0 0 0,0 0 0 0 0,0 0 0 0 0,1 0-1 0 0,-1 0 1 0 0,0 0 0 0 0,0 0 0 0 0,0 0 0 0 0,1 0 0 0 0,-1 0 0 0 0,0 0 0 0 0,0 0 0 0 0,1 0 0 0 0,-1 0 0 0 0,0 0 0 0 0,0 0 0 0 0,0 0 0 0 0,1 0 0 0 0,-1 0 0 0 0,0 0 0 0 0,0 0 0 0 0,0 0 0 0 0,1 0 0 0 0,-1 0 0 0 0,0 0 0 0 0,0-1 0 0 0,0 1 0 0 0,1 0 0 0 0,-1 0 0 0 0,0 0 0 0 0,0 0 5 0 0,1 14-9 0 0,-1-7 15 0 0,0-1-1 0 0,1 1 1 0 0,-1 0 0 0 0,2-1-1 0 0,-1 1 1 0 0,1-1 0 0 0,0 1 0 0 0,0-1-1 0 0,0 0 1 0 0,1 0 0 0 0,0 0-1 0 0,0 0 1 0 0,1 0 0 0 0,0-1-1 0 0,0 1 1 0 0,0-1 0 0 0,0 0 0 0 0,1 0-1 0 0,0-1 1 0 0,0 1 0 0 0,0-1-1 0 0,6 3-5 0 0,-2-4 59 0 0,0-1 0 0 0,1 0-1 0 0,-1-1 1 0 0,1 0 0 0 0,-1 0-1 0 0,1-1 1 0 0,0 0-1 0 0,-1-1 1 0 0,1 0 0 0 0,-1 0-1 0 0,1-1 1 0 0,-1-1 0 0 0,0 1-1 0 0,0-2 1 0 0,0 1 0 0 0,0-1-1 0 0,0 0 1 0 0,-1-1-1 0 0,0 0 1 0 0,0 0 0 0 0,0-1-1 0 0,0 0 1 0 0,-1 0 0 0 0,0-1-1 0 0,0 0 1 0 0,-1 0 0 0 0,0-1-1 0 0,0 0 1 0 0,-1 0-1 0 0,0 0 1 0 0,-1 0 0 0 0,1-1-1 0 0,0-3-58 0 0,10-47 122 0 0,-14 31-2999 0 0,-1 28 718 0 0,0 0-3098 0 0,0 0-6758 0 0</inkml:trace>
  <inkml:trace contextRef="#ctx0" brushRef="#br0" timeOffset="61875.244">9978 1070 7778 0 0,'0'0'2606'0'0,"0"0"-601"0"0,0 0-208 0 0,0 0-69 0 0,0 0-116 0 0,0 0-205 0 0,0 0-228 0 0,0 0-212 0 0,0 0-171 0 0,0 0-121 0 0,0 0-125 0 0,32-4-101 0 0,100-15-62 0 0,-81-3 106 0 0,-48 16-390 0 0,-1 4-81 0 0,0-1 0 0 0,0 0 0 0 0,0-1 0 0 0,-1 1 0 0 0,1 0 0 0 0,-1 0 1 0 0,0-1-1 0 0,0 1 0 0 0,0-1 0 0 0,-1 1 0 0 0,1-1 0 0 0,-1 1 0 0 0,0-1 0 0 0,0 1 0 0 0,0-1 0 0 0,0 1 0 0 0,-1-1 1 0 0,1 1-1 0 0,-1-1 0 0 0,0 1 0 0 0,0 0 0 0 0,0-1 0 0 0,0 1 0 0 0,-1 0 0 0 0,1 0 0 0 0,-1-1 0 0 0,0 1 0 0 0,0 1 1 0 0,0-1-1 0 0,0 0 0 0 0,-1 0 0 0 0,1 1 0 0 0,-1-1 0 0 0,1 1 0 0 0,-1 0 0 0 0,0 0 0 0 0,0 0 0 0 0,0 0 0 0 0,-1 0-22 0 0,-3-2-18 0 0,0 1-1 0 0,0 0 0 0 0,0 1 0 0 0,0-1 0 0 0,-1 2 1 0 0,1-1-1 0 0,0 1 0 0 0,-1 0 0 0 0,1 0 0 0 0,-1 1 1 0 0,0 0-1 0 0,1 0 0 0 0,-1 1 0 0 0,1 0 0 0 0,-1 0 1 0 0,1 1-1 0 0,0 0 0 0 0,-1 0 0 0 0,1 0 0 0 0,0 1 1 0 0,0 1-1 0 0,1-1 0 0 0,-1 1 0 0 0,1 0 1 0 0,-1 0-1 0 0,1 1 0 0 0,1 0 0 0 0,-1 0 0 0 0,1 0 1 0 0,0 1-1 0 0,0 0 0 0 0,-4 5 19 0 0,4-3-1 0 0,0-1 0 0 0,0 1 0 0 0,0 0 0 0 0,1 1 0 0 0,0-1 0 0 0,1 1 0 0 0,0-1 0 0 0,0 1 0 0 0,1 0 0 0 0,0 0 0 0 0,1 0 1 0 0,0 1-1 0 0,0-1 0 0 0,1 0 0 0 0,0 0 0 0 0,1 0 0 0 0,0 1 0 0 0,0-1 0 0 0,1 0 0 0 0,0 0 0 0 0,1 0 0 0 0,-1 0 0 0 0,2-1 0 0 0,-1 1 0 0 0,2-1 0 0 0,-1 0 0 0 0,1 0 0 0 0,5 6 1 0 0,1-4-77 0 0,1-2-1 0 0,1 0 0 0 0,0 0 0 0 0,0-1 1 0 0,0 0-1 0 0,1-1 0 0 0,0-1 1 0 0,0-1-1 0 0,1 1 0 0 0,-1-2 0 0 0,1 0 1 0 0,0-1-1 0 0,0-1 0 0 0,-1 0 0 0 0,1-1 1 0 0,0 0-1 0 0,0-1 0 0 0,11-3 78 0 0,-4 1-3123 0 0,-6 0-5229 0 0</inkml:trace>
  <inkml:trace contextRef="#ctx0" brushRef="#br0" timeOffset="62862.114">11001 474 5921 0 0,'0'0'1531'0'0,"0"0"-96"0"0,0 0 94 0 0,0 0 192 0 0,0 0 140 0 0,0 0 23 0 0,0 0-196 0 0,0 0-247 0 0,0 0-253 0 0,0 0-256 0 0,0 0-208 0 0,0 0-169 0 0,0 0-115 0 0,-5-13-66 0 0,-16-39-38 0 0,16 40-35 0 0,5 27 491 0 0,13 133 1215 0 0,51 307-878 0 0,-27-198-967 0 0,-37-256-160 0 0,0 0 0 0 0,0 0-1 0 0,0 0 1 0 0,0 0-1 0 0,0-1 1 0 0,0 1 0 0 0,0 0-1 0 0,1 0 1 0 0,-1 0-1 0 0,0 0 1 0 0,0-1 0 0 0,1 1-1 0 0,-1 0 1 0 0,1 0-1 0 0,-1-1 1 0 0,0 1 0 0 0,1 0-1 0 0,-1 0 1 0 0,1-1-1 0 0,0 1 1 0 0,-1-1-1 0 0,1 1 1 0 0,0 0 0 0 0,-1-1-1 0 0,1 1 1 0 0,0-1-1 0 0,-1 0 1 0 0,1 1 0 0 0,0-1-1 0 0,0 0 1 0 0,0 1-1 0 0,-1-1 1 0 0,1 0 0 0 0,0 0-1 0 0,0 1 1 0 0,0-1-1 0 0,0 0 1 0 0,0 0 0 0 0,-1 0-1 0 0,1 0 1 0 0,0 0-1 0 0,0-1 1 0 0,0 1 0 0 0,0 0-1 0 0,0 0-1 0 0,19-27 172 0 0,-5 3-142 0 0,1 1 0 0 0,1 0 0 0 0,1 2-1 0 0,1 0 1 0 0,1 1 0 0 0,1 1 0 0 0,1 1 0 0 0,0 1 0 0 0,1 1 0 0 0,1 1-1 0 0,15-8-29 0 0,-37 22-1 0 0,1-1 0 0 0,0 1-1 0 0,-1 0 1 0 0,1 0 0 0 0,0 0-1 0 0,0 0 1 0 0,-1 0 0 0 0,1 1-1 0 0,0-1 1 0 0,0 1-1 0 0,0-1 1 0 0,0 1 0 0 0,0 0-1 0 0,0 1 1 0 0,0-1 0 0 0,-1 0-1 0 0,1 1 1 0 0,0-1 0 0 0,0 1-1 0 0,0 0 1 0 0,0 0-1 0 0,-1 0 1 0 0,1 1 0 0 0,-1-1-1 0 0,1 0 1 0 0,-1 1 0 0 0,1 0-1 0 0,-1-1 1 0 0,0 1 0 0 0,1 0-1 0 0,-1 0 1 0 0,0 1-1 0 0,-1-1 1 0 0,1 0 0 0 0,0 1-1 0 0,-1-1 1 0 0,1 1 0 0 0,-1-1-1 0 0,0 1 1 0 0,0 0 0 0 0,0-1-1 0 0,0 1 1 0 0,0 0-1 0 0,0 2 2 0 0,3 23 20 0 0,-1-1 0 0 0,-1 1 0 0 0,-1-1 0 0 0,-2 1-1 0 0,-1-1 1 0 0,-1 2-20 0 0,-3 73-272 0 0,30-110-2178 0 0,-6-10 60 0 0,-5 6-1079 0 0,-5 2-2052 0 0,-1-1-6574 0 0</inkml:trace>
  <inkml:trace contextRef="#ctx0" brushRef="#br0" timeOffset="63314.651">11977 964 12691 0 0,'0'0'1679'0'0,"0"0"-227"0"0,0 0-62 0 0,0 0-78 0 0,0 0-124 0 0,0 0-217 0 0,0 0-163 0 0,0 0-109 0 0,0 0-89 0 0,0 0-81 0 0,0 0-80 0 0,0 0-97 0 0,-20 12-66 0 0,-94 64 147 0 0,104-70-405 0 0,1 0 0 0 0,0 1 0 0 0,0 0 0 0 0,1 0-1 0 0,0 1 1 0 0,1 0 0 0 0,-1 1 0 0 0,1 0 0 0 0,1 0 0 0 0,0 0-1 0 0,0 1 1 0 0,1-1 0 0 0,0 2 0 0 0,1-1 0 0 0,0 0-1 0 0,0 1 1 0 0,1 0 0 0 0,1-1 0 0 0,0 1 0 0 0,0 0 0 0 0,1 0-1 0 0,1 2-27 0 0,1-10 26 0 0,1 0-1 0 0,0-1 1 0 0,1 1-1 0 0,-1 0 1 0 0,0-1-1 0 0,1 0 1 0 0,-1 1-1 0 0,1-1 1 0 0,0 0-1 0 0,0 0 1 0 0,0-1-1 0 0,0 1 0 0 0,0 0 1 0 0,0-1-1 0 0,0 0 1 0 0,1 0-1 0 0,-1 0 1 0 0,0 0-1 0 0,1 0 1 0 0,-1-1-1 0 0,0 0 1 0 0,1 1-1 0 0,-1-1 1 0 0,1 0-1 0 0,-1-1 1 0 0,1 1-1 0 0,-1-1 0 0 0,0 1 1 0 0,1-1-1 0 0,-1 0 1 0 0,0 0-1 0 0,2-1-25 0 0,10-4 112 0 0,-1-1 0 0 0,1-1 0 0 0,-1 0 0 0 0,0-1 0 0 0,-1 0-1 0 0,0-1 1 0 0,-1 0 0 0 0,0-1 0 0 0,0-1 0 0 0,-1 0 0 0 0,-1 0-1 0 0,0-1 1 0 0,-1 0 0 0 0,0-1 0 0 0,4-10-112 0 0,-9 18 59 0 0,-4 6-55 0 0,0 0-1 0 0,0 1 0 0 0,1-1 1 0 0,-1 0-1 0 0,0 0 1 0 0,0 0-1 0 0,1 1 1 0 0,-1-1-1 0 0,0 0 1 0 0,0 0-1 0 0,1 0 0 0 0,-1 0 1 0 0,0 1-1 0 0,1-1 1 0 0,-1 0-1 0 0,0 0 1 0 0,1 0-1 0 0,-1 0 1 0 0,0 0-1 0 0,1 0 0 0 0,-1 0 1 0 0,0 0-1 0 0,1 0 1 0 0,-1 0-1 0 0,0 0 1 0 0,0 0-1 0 0,1 0 1 0 0,-1 0-1 0 0,0 0 1 0 0,1 0-1 0 0,-1 0 0 0 0,0-1 1 0 0,1 1-1 0 0,-1 0 1 0 0,0 0-1 0 0,0 0 1 0 0,1 0-4 0 0,38 111-3 0 0,-34-100-215 0 0,0 0 0 0 0,0 0 0 0 0,1 0 0 0 0,1 0 0 0 0,0-1 1 0 0,0 0-1 0 0,1 0 0 0 0,0-1 0 0 0,0 0 0 0 0,3 1 218 0 0,5-6-2587 0 0,-9-4-1503 0 0,-3 0-405 0 0,2 0-7075 0 0</inkml:trace>
  <inkml:trace contextRef="#ctx0" brushRef="#br0" timeOffset="63678.684">12249 1011 5321 0 0,'0'0'3242'0'0,"0"0"-893"0"0,0 0-236 0 0,0 0-25 0 0,0 0-132 0 0,0 0-306 0 0,0 0-399 0 0,0 0-373 0 0,0 0-224 0 0,0 0-105 0 0,0 0-54 0 0,0 0-25 0 0,0 0-14 0 0,3-1 37 0 0,1 3-348 0 0,-1 0-1 0 0,1 1 1 0 0,0-1-1 0 0,-1 1 1 0 0,0 0 0 0 0,1 0-1 0 0,-1 0 1 0 0,0 0-1 0 0,-1 0 1 0 0,1 1 0 0 0,0-1-1 0 0,-1 1 1 0 0,0 0-1 0 0,0 0 1 0 0,0 0-1 0 0,0 0 1 0 0,-1 0 0 0 0,0 0-1 0 0,0 0 1 0 0,1 5-145 0 0,4 3 143 0 0,64 155 264 0 0,-3-86-344 0 0,-66-81-46 0 0,1 1 0 0 0,-1-1 0 0 0,0 0 0 0 0,1 0 0 0 0,-1 0 0 0 0,0-1 0 0 0,0 1 0 0 0,1 0 0 0 0,-1 0 0 0 0,0-1 0 0 0,1 1 0 0 0,-1-1 0 0 0,0 1 0 0 0,0-1 0 0 0,0 1 0 0 0,0-1 0 0 0,0 0 0 0 0,0 1 0 0 0,0-1 0 0 0,0 0 0 0 0,0 0 0 0 0,0 0 0 0 0,0 0 0 0 0,0 0 0 0 0,0 0 0 0 0,-1 0 0 0 0,1 0 0 0 0,0 0 0 0 0,-1-1 0 0 0,1 1 0 0 0,-1 0 0 0 0,1 0 0 0 0,-1 0 0 0 0,0-1 0 0 0,1 1 0 0 0,-1 0 0 0 0,0-1 0 0 0,0 1 0 0 0,0 0 0 0 0,0-1 0 0 0,0 1 0 0 0,0 0-17 0 0,2-6 125 0 0,86-224 943 0 0,-59 162-1449 0 0,-20 75-10426 0 0,-9-2-1573 0 0</inkml:trace>
  <inkml:trace contextRef="#ctx0" brushRef="#br0" timeOffset="63996.353">12726 1181 10178 0 0,'0'0'2647'0'0,"0"0"-222"0"0,0 0-201 0 0,0 0-261 0 0,0 0-249 0 0,0 0-278 0 0,0 0-322 0 0,0 0-286 0 0,0 0-220 0 0,0 0-168 0 0,34-22-115 0 0,104-70-65 0 0,-79 40 106 0 0,-32-6 132 0 0,-27 56-496 0 0,0 1 1 0 0,0 0 0 0 0,0-1 0 0 0,0 1 0 0 0,0 0-1 0 0,0-1 1 0 0,0 1 0 0 0,0 0 0 0 0,0-1 0 0 0,0 1 0 0 0,-1 0-1 0 0,1 0 1 0 0,-1-1 0 0 0,1 1 0 0 0,-1 0 0 0 0,1 0-1 0 0,-1-1 1 0 0,0 1 0 0 0,0 0 0 0 0,1 0 0 0 0,-1 0 0 0 0,0 0-1 0 0,0 0 1 0 0,0 0 0 0 0,0 0 0 0 0,0 1 0 0 0,0-1 0 0 0,0 0-1 0 0,-1 0 1 0 0,1 1 0 0 0,0-1 0 0 0,0 1 0 0 0,-1-1-1 0 0,1 1 1 0 0,0 0 0 0 0,-1-1 0 0 0,1 1 0 0 0,0 0 0 0 0,-1 0-1 0 0,1 0 1 0 0,0 0 0 0 0,-1 0 0 0 0,1 0 0 0 0,0 0 0 0 0,-1 0-4 0 0,-9 3-46 0 0,1-1 0 0 0,0 1 0 0 0,0 1 0 0 0,0 0 0 0 0,0 1-1 0 0,1-1 1 0 0,0 2 0 0 0,-1-1 0 0 0,2 1 0 0 0,-1 1 0 0 0,1 0 0 0 0,0 0-1 0 0,1 0 1 0 0,-1 1 0 0 0,1 0 0 0 0,1 1 0 0 0,0-1 0 0 0,0 1-1 0 0,1 0 1 0 0,0 1 0 0 0,0-1 0 0 0,-1 5 47 0 0,3-6-2 0 0,0-1 1 0 0,0 0-1 0 0,1 1 0 0 0,0-1 1 0 0,0 1-1 0 0,0-1 0 0 0,1 1 1 0 0,1 0-1 0 0,-1 0 0 0 0,1 0 1 0 0,0-1-1 0 0,1 1 0 0 0,0 0 1 0 0,0 0-1 0 0,1-1 1 0 0,0 1-1 0 0,0 0 0 0 0,1-1 1 0 0,0 0-1 0 0,0 0 0 0 0,1 0 1 0 0,-1 0-1 0 0,2 0 0 0 0,-1-1 1 0 0,1 0-1 0 0,0 0 0 0 0,0 0 1 0 0,0 0-1 0 0,1-1 0 0 0,0 0 1 0 0,0 0-1 0 0,1 0 0 0 0,-1-1 1 0 0,1 0-1 0 0,0 0 1 0 0,0-1-1 0 0,0 0 0 0 0,3 0 2 0 0,128 18-403 0 0,-78-24-6799 0 0,-43 0-4980 0 0</inkml:trace>
  <inkml:trace contextRef="#ctx0" brushRef="#br0" timeOffset="65140.128">13998 919 7794 0 0,'0'0'2560'0'0,"0"0"-817"0"0,0 0-393 0 0,0 0-83 0 0,0 0-86 0 0,0 0-91 0 0,0 0-151 0 0,0 0-178 0 0,0 0-146 0 0,0 0-135 0 0,0 0-101 0 0,-17 31-79 0 0,-54 97-64 0 0,25-4 120 0 0,-9 20-142 0 0,55-196 1418 0 0,13 14-1509 0 0,3 1 0 0 0,1 1 0 0 0,2 0 0 0 0,1 1 0 0 0,2 1 0 0 0,1 1 0 0 0,1 1 0 0 0,8-5-123 0 0,31-26 145 0 0,-62 63-137 0 0,0 1-1 0 0,0-1 0 0 0,0 0 0 0 0,0 0 0 0 0,0 1 0 0 0,0-1 0 0 0,0 0 1 0 0,0 1-1 0 0,0-1 0 0 0,0 1 0 0 0,0-1 0 0 0,-1 1 0 0 0,1 0 1 0 0,0-1-1 0 0,0 1 0 0 0,-1 0 0 0 0,1 0 0 0 0,0-1 0 0 0,-1 1 0 0 0,1 0 1 0 0,-1 0-1 0 0,1 0 0 0 0,-1 0 0 0 0,1 0 0 0 0,-1 0 0 0 0,0-1 0 0 0,1 1 1 0 0,-1 0-1 0 0,0 0 0 0 0,0 0 0 0 0,0 0 0 0 0,0 0 0 0 0,0 0 0 0 0,0 0 1 0 0,0 0-1 0 0,0 0 0 0 0,0 0 0 0 0,0 0 0 0 0,0 0 0 0 0,-1 0 0 0 0,1 0 1 0 0,0 0-1 0 0,-1 0 0 0 0,1 0 0 0 0,-1 0 0 0 0,1 0-7 0 0,0 3 33 0 0,0 15 3 0 0,1 1 1 0 0,1-1 0 0 0,1 1-1 0 0,1-1 1 0 0,0 0-1 0 0,2 0 1 0 0,0-1-1 0 0,1 1 1 0 0,1-2 0 0 0,0 1-1 0 0,1-1 1 0 0,4 4-37 0 0,-11-18 44 0 0,0 0 0 0 0,0 0 0 0 0,0 0 0 0 0,0 0 0 0 0,1-1 0 0 0,-1 1 0 0 0,1-1 0 0 0,-1 1 0 0 0,1-1 0 0 0,0 0 0 0 0,0 0 0 0 0,0 0 0 0 0,0-1 0 0 0,1 1 0 0 0,-1-1 0 0 0,0 1 0 0 0,1-1 0 0 0,-1 0 1 0 0,0 0-1 0 0,1-1 0 0 0,0 1 0 0 0,-1-1 0 0 0,1 0 0 0 0,-1 0 0 0 0,1 0 0 0 0,-1 0 0 0 0,1-1 0 0 0,-1 1 0 0 0,1-1 0 0 0,-1 0 0 0 0,1 0 0 0 0,-1 0 0 0 0,1 0 0 0 0,-1-1 0 0 0,1 0-44 0 0,6-9 221 0 0,0-2 0 0 0,-1 1 1 0 0,0-1-1 0 0,-1 0 0 0 0,0-1 0 0 0,-1 0 0 0 0,-1 0 0 0 0,0 0 0 0 0,0-3-221 0 0,1-9 132 0 0,0 0 0 0 0,-1 0 0 0 0,-2-1 0 0 0,-1 0 0 0 0,-1 0 0 0 0,-1-17-132 0 0,-4 77-491 0 0,3-32 490 0 0,0-1 10 0 0,0 3-3 0 0,0-3 10 0 0,0 0 12 0 0,0 0-4 0 0,0 0-4 0 0,0 0 6 0 0,0 0-4 0 0,0 0 8 0 0,0 0 9 0 0,0 0 3 0 0,0 0 2 0 0,0 0-10 0 0,0 0-3 0 0,0 0-8 0 0,0 0-11 0 0,0 0 4 0 0,0 0 5 0 0,0 0-1 0 0,0 0 3 0 0,0 0-25 0 0,0 0-10 0 0,0 0-14 0 0,0 0 3 0 0,0 0 8 0 0,0 0-15 0 0,0 15-541 0 0,0-6-1879 0 0,0-4-4622 0 0,0-4-5190 0 0</inkml:trace>
  <inkml:trace contextRef="#ctx0" brushRef="#br0" timeOffset="67374.376">14978 735 2048 0 0,'0'0'615'0'0,"0"0"-81"0"0,0 0 243 0 0,0 0 379 0 0,0 0 295 0 0,0 0 171 0 0,0 0 48 0 0,0 0-89 0 0,0 0-151 0 0,0 0-139 0 0,0 0-115 0 0,32-3-79 0 0,106-15-73 0 0,-57-10 377 0 0,-63 18-1003 0 0,19-8 66 0 0,-2-1 0 0 0,0-2 0 0 0,-1-1 0 0 0,-1-2 0 0 0,-2-1 0 0 0,29-30-464 0 0,-50 45 148 0 0,0-2 0 0 0,-1 1 0 0 0,-1-1 0 0 0,0 0 0 0 0,0-1 0 0 0,-2 0 0 0 0,1 0 0 0 0,-2-1 0 0 0,0 1 0 0 0,0-1 0 0 0,-1-1 0 0 0,-1 1 0 0 0,0 0 0 0 0,-1-1 0 0 0,-1 1 0 0 0,0-12-148 0 0,-1 25 23 0 0,-1 0 0 0 0,1 0 1 0 0,-1 0-1 0 0,1 1 1 0 0,-1-1-1 0 0,1 0 1 0 0,-1 0-1 0 0,0 0 0 0 0,1 0 1 0 0,-1 1-1 0 0,0-1 1 0 0,0 0-1 0 0,0 1 1 0 0,1-1-1 0 0,-1 0 0 0 0,0 1 1 0 0,0-1-1 0 0,0 1 1 0 0,0 0-1 0 0,0-1 1 0 0,0 1-1 0 0,0 0 0 0 0,0-1 1 0 0,0 1-1 0 0,0 0 1 0 0,0 0-1 0 0,0 0 1 0 0,0 0-1 0 0,0 0 0 0 0,0 0 1 0 0,0 0-1 0 0,0 0 1 0 0,0 0-1 0 0,0 1 0 0 0,0-1 1 0 0,0 0-1 0 0,0 1 1 0 0,0-1-1 0 0,0 1 1 0 0,0-1-1 0 0,0 1 0 0 0,0-1 1 0 0,0 1-1 0 0,1 0 1 0 0,-1-1-1 0 0,0 1 1 0 0,0 0-1 0 0,1 0 0 0 0,-1-1 1 0 0,0 1-1 0 0,1 0 1 0 0,-1 0-1 0 0,1 0-23 0 0,-21 40 17 0 0,1 0 0 0 0,3 1 0 0 0,1 0 1 0 0,2 2-1 0 0,2 0 0 0 0,2 0 0 0 0,2 1 0 0 0,2 0 0 0 0,2 0 0 0 0,2 13-17 0 0,-2-20-4 0 0,-49 474 45 0 0,48-485-32 0 0,-7 50-22 0 0,-3-1-1 0 0,-3 0 1 0 0,-4-1 0 0 0,-12 24 13 0 0,28-86-8 0 0,-1 1 0 0 0,-1 0-1 0 0,0-1 1 0 0,0-1 0 0 0,-1 0-1 0 0,-1 0 1 0 0,0 0-1 0 0,-6 4 10 0 0,14-14-3 0 0,0 0 1 0 0,0-1 0 0 0,0 1-1 0 0,0 0 1 0 0,0-1 0 0 0,0 0-1 0 0,0 1 1 0 0,0-1 0 0 0,-1 0 0 0 0,1 0-1 0 0,-1 0 1 0 0,1-1 0 0 0,0 1-1 0 0,-1 0 1 0 0,1-1 0 0 0,-1 0-1 0 0,0 1 1 0 0,1-1 0 0 0,-1 0 0 0 0,1 0-1 0 0,-1-1 1 0 0,1 1 0 0 0,-1 0-1 0 0,1-1 1 0 0,-1 0 0 0 0,1 1 0 0 0,-1-1-1 0 0,1 0 1 0 0,0 0 0 0 0,-1-1-1 0 0,1 1 1 0 0,0 0 0 0 0,0-1-1 0 0,0 1 1 0 0,-2-2 1 0 0,-4-14-3 0 0,0 0 0 0 0,2 0 0 0 0,0 0 0 0 0,0-1 0 0 0,2 0 0 0 0,0 0 0 0 0,1 0 0 0 0,1-1 0 0 0,0 1 0 0 0,2 0 0 0 0,0-1 0 0 0,1 1 0 0 0,1-1 0 0 0,1 1 0 0 0,4-15 3 0 0,-1 5 17 0 0,2-1 1 0 0,1 1 0 0 0,2 1-1 0 0,0 0 1 0 0,2 0-1 0 0,1 2 1 0 0,1-1-1 0 0,1 2 1 0 0,3-3-18 0 0,-8 13-10 0 0,-1 1-1 0 0,2 0 1 0 0,0 1-1 0 0,1 0 1 0 0,0 1 0 0 0,0 0-1 0 0,1 1 1 0 0,0 1-1 0 0,1 0 1 0 0,0 1 0 0 0,1 0-1 0 0,0 1 1 0 0,0 1 0 0 0,0 1-1 0 0,1 0 1 0 0,3 0 10 0 0,62-1-1063 0 0,42-11-8646 0 0,-113 13 8144 0 0,95-34-9645 0 0,-38 7 10808 0 0,-52 24 1308 0 0,2-1 1232 0 0,-9 1 3330 0 0,-8 6-2739 0 0,-6 3 2115 0 0,-5 7-3951 0 0,4-4-410 0 0,-13 7-127 0 0,1 1 1 0 0,1 0-1 0 0,0 2 0 0 0,1 0 1 0 0,1 1-1 0 0,0 0 1 0 0,1 1-1 0 0,1 1 0 0 0,1 0 1 0 0,0 1-1 0 0,1 0 1 0 0,-2 7-357 0 0,12-23 21 0 0,-1 0 0 0 0,1 0 1 0 0,0 0-1 0 0,0 0 1 0 0,0 0-1 0 0,0 0 1 0 0,0 0-1 0 0,1 0 0 0 0,-1 0 1 0 0,1 1-1 0 0,0-1 1 0 0,0 0-1 0 0,0 0 0 0 0,1 0 1 0 0,-1 1-1 0 0,1-1 1 0 0,-1 0-1 0 0,1 0 0 0 0,0 0 1 0 0,0 0-1 0 0,1 0 1 0 0,-1 0-1 0 0,1 0 0 0 0,-1 0 1 0 0,1-1-1 0 0,0 1 1 0 0,0-1-1 0 0,0 1 0 0 0,0-1 1 0 0,0 1-1 0 0,1-1 1 0 0,-1 0-1 0 0,1 0 0 0 0,0-1 1 0 0,-1 1-1 0 0,1 0 1 0 0,0-1-1 0 0,0 1 0 0 0,0-1 1 0 0,2 1-22 0 0,1-1 47 0 0,0 1 0 0 0,0-1 1 0 0,0 0-1 0 0,0 0 0 0 0,0-1 0 0 0,0 0 1 0 0,0 0-1 0 0,0 0 0 0 0,0-1 0 0 0,0 1 1 0 0,0-2-1 0 0,0 1 0 0 0,0-1 1 0 0,0 0-1 0 0,0 0 0 0 0,-1 0 0 0 0,1-1 1 0 0,-1 0-1 0 0,0 0 0 0 0,0 0 0 0 0,0-1 1 0 0,0 1-1 0 0,0-1 0 0 0,-1 0 0 0 0,0-1 1 0 0,1 1-48 0 0,2-5 46 0 0,1 1 0 0 0,-1-1 0 0 0,0 0 0 0 0,-1-1 0 0 0,0 0 0 0 0,-1 0 0 0 0,0 0 0 0 0,0 0 0 0 0,-1-1 0 0 0,-1 0 0 0 0,0 0 0 0 0,0 0 0 0 0,0-6-46 0 0,-5-73-223 0 0,-18 34-1756 0 0,12 49-812 0 0,1 6-4579 0 0,7 1 7109 0 0,-2 0-11402 0 0</inkml:trace>
  <inkml:trace contextRef="#ctx0" brushRef="#br0" timeOffset="67610.579">15997 1335 7898 0 0,'0'0'2103'0'0,"0"0"-365"0"0,0 0-97 0 0,0 0 96 0 0,0 0 28 0 0,0 0-46 0 0,0 0-230 0 0,0 0-320 0 0,0 0-262 0 0,0 0-212 0 0,0 0-110 0 0,0 0-50 0 0,0 0-45 0 0,10-20-41 0 0,29-68-34 0 0,21-79 986 0 0,-56 158-1996 0 0,42-58 1799 0 0,-24 55-4937 0 0,7 7-5968 0 0,-23 5-2378 0 0</inkml:trace>
  <inkml:trace contextRef="#ctx0" brushRef="#br0" timeOffset="67881.084">16550 971 6545 0 0,'0'0'3672'0'0,"0"0"-1668"0"0,0 0-619 0 0,0 0 54 0 0,0 0 41 0 0,0 0-121 0 0,0 0-236 0 0,0 0-291 0 0,0 0-220 0 0,0 0-119 0 0,0 0-79 0 0,0 0-83 0 0,0 0-73 0 0,-26 9-55 0 0,-78 32-42 0 0,54 2 46 0 0,44-33-152 0 0,3-6-49 0 0,-1 0 1 0 0,1 1 0 0 0,0-1-1 0 0,0 1 1 0 0,0 0 0 0 0,1 0-1 0 0,0 0 1 0 0,0 0 0 0 0,0 0-1 0 0,0 1 1 0 0,1-1 0 0 0,0 0 0 0 0,0 1-1 0 0,0-1 1 0 0,1 1 0 0 0,0-1-1 0 0,0 1 1 0 0,0-1 0 0 0,1 1-1 0 0,-1-1 1 0 0,2 1 0 0 0,-1-1-1 0 0,0 0 1 0 0,1 1 0 0 0,0-1-1 0 0,0 0 1 0 0,1 0 0 0 0,-1 0-1 0 0,1-1 1 0 0,0 1 0 0 0,0-1-1 0 0,1 1 1 0 0,-1-1 0 0 0,1 0-1 0 0,0 0 1 0 0,0-1 0 0 0,1 1-1 0 0,-1-1 1 0 0,1 0 0 0 0,-1 0-1 0 0,1 0 1 0 0,0-1 0 0 0,0 1-1 0 0,5 0-6 0 0,-2-1-169 0 0,1 0 1 0 0,-1 0-1 0 0,1-1 0 0 0,-1-1 0 0 0,1 1 0 0 0,-1-1 1 0 0,1-1-1 0 0,-1 0 0 0 0,1 0 0 0 0,-1-1 0 0 0,1 1 1 0 0,-1-2-1 0 0,0 1 0 0 0,0-1 0 0 0,0-1 0 0 0,0 0 0 0 0,0 0 1 0 0,-1 0-1 0 0,1-1 169 0 0,7-7-2858 0 0,-5 3-3165 0 0,-4 2-4755 0 0</inkml:trace>
  <inkml:trace contextRef="#ctx0" brushRef="#br0" timeOffset="68214.807">16579 1225 1064 0 0,'0'0'2765'0'0,"0"0"-581"0"0,0 0 42 0 0,0 0 136 0 0,0 0 16 0 0,0 0-194 0 0,0 0-366 0 0,0 0-308 0 0,0 0-258 0 0,0 0-117 0 0,33 10-90 0 0,101 28-106 0 0,-131-37-881 0 0,0 0-1 0 0,0 1 1 0 0,0-1-1 0 0,0-1 1 0 0,0 1 0 0 0,0 0-1 0 0,1-1 1 0 0,-1 0-1 0 0,0 0 1 0 0,0 0-1 0 0,1 0 1 0 0,-1 0-1 0 0,0 0 1 0 0,0-1 0 0 0,0 0-1 0 0,0 0 1 0 0,0 0-1 0 0,0 0 1 0 0,0 0-1 0 0,2-1-57 0 0,7-4 284 0 0,-4 4-196 0 0,1-1-1 0 0,0 0 0 0 0,-1-1 1 0 0,0 0-1 0 0,1 0 0 0 0,-2-1 1 0 0,1 0-1 0 0,0 0 0 0 0,-1-1 0 0 0,0 1 1 0 0,-1-2-1 0 0,1 1 0 0 0,-1-1 1 0 0,0 0-1 0 0,-1 0 0 0 0,1-1 1 0 0,-2 0-1 0 0,1 0 0 0 0,-1 0 1 0 0,0 0-1 0 0,-1-1 0 0 0,1 1 1 0 0,-2-1-1 0 0,1 0 0 0 0,-2 0 1 0 0,1 0-1 0 0,-1 0 0 0 0,0 0 1 0 0,-1-2-88 0 0,-2 7-6 0 0,-1 0-1 0 0,0 1 1 0 0,0 0 0 0 0,0 0 0 0 0,-1 0 0 0 0,1 0 0 0 0,-1 0 0 0 0,1 0-1 0 0,-1 1 1 0 0,0 0 0 0 0,0 0 0 0 0,0 0 0 0 0,0 0 0 0 0,0 1 0 0 0,-1-1-1 0 0,1 1 1 0 0,0 0 0 0 0,-1 0 0 0 0,1 1 0 0 0,-1-1 0 0 0,1 1 0 0 0,-1 0-1 0 0,1 1 1 0 0,-1-1 0 0 0,1 1 0 0 0,0-1 0 0 0,-1 1 0 0 0,-1 1 6 0 0,-7 2-103 0 0,0 0 1 0 0,0 1 0 0 0,1 0-1 0 0,0 1 1 0 0,0 1-1 0 0,0 0 1 0 0,1 0 0 0 0,0 1-1 0 0,0 1 1 0 0,1-1-1 0 0,0 2 1 0 0,1 0 0 0 0,0 0-1 0 0,0 0 1 0 0,1 1-1 0 0,1 0 1 0 0,0 1 0 0 0,-1 2 102 0 0,6-10-130 0 0,-4 2-224 0 0,1 1-1 0 0,0-1 1 0 0,1 1 0 0 0,0 0-1 0 0,0 1 1 0 0,0-1 0 0 0,1 1-1 0 0,0 0 1 0 0,1 0-1 0 0,-1 0 1 0 0,2 0 0 0 0,-1 0-1 0 0,1 0 1 0 0,0 1-1 0 0,1-1 1 0 0,0 0 0 0 0,0 1-1 0 0,1-1 1 0 0,0 3 354 0 0,2-8-632 0 0,0 0-1 0 0,-1-1 1 0 0,1 1 0 0 0,1-1 0 0 0,-1 1 0 0 0,0-1-1 0 0,1 0 1 0 0,-1 0 0 0 0,1 0 0 0 0,-1 0 0 0 0,1-1-1 0 0,0 0 1 0 0,0 0 0 0 0,0 0 0 0 0,0 0-1 0 0,0 0 1 0 0,0-1 0 0 0,0 1 0 0 0,0-1 0 0 0,1-1 632 0 0,2 2-2059 0 0,5 0-1190 0 0</inkml:trace>
  <inkml:trace contextRef="#ctx0" brushRef="#br0" timeOffset="68553.745">17424 1070 0 0 0,'0'0'1016'0'0,"0"0"1326"0"0,0 0 283 0 0,0 0 57 0 0,0 0-45 0 0,0 0-176 0 0,0 0-354 0 0,0 0-539 0 0,0 0-470 0 0,0 0-357 0 0,0 0-222 0 0,0 0-75 0 0,0 0-18 0 0,-11-1 14 0 0,2 0-327 0 0,5 0-75 0 0,0 0-1 0 0,1 0 1 0 0,-1 1-1 0 0,0 0 1 0 0,0-1-1 0 0,1 1 1 0 0,-1 1-1 0 0,0-1 1 0 0,0 1-1 0 0,1-1 1 0 0,-1 1-1 0 0,0 0 1 0 0,1 0-1 0 0,-1 1 1 0 0,1-1-1 0 0,-1 1 1 0 0,1-1-1 0 0,-1 2-37 0 0,-2 1 106 0 0,2-2-71 0 0,0 0-1 0 0,1 0 1 0 0,-1 0-1 0 0,0 1 1 0 0,1-1-1 0 0,0 1 1 0 0,0 0-1 0 0,0 0 1 0 0,0 0-1 0 0,0 0 1 0 0,0 0-1 0 0,1 1 1 0 0,-1 0-1 0 0,1-1 1 0 0,0 1-1 0 0,0 0 1 0 0,1 0-1 0 0,-1 0 1 0 0,1 0 0 0 0,0 0-1 0 0,0 0 1 0 0,0 3-35 0 0,3-4 36 0 0,1 0 1 0 0,-1 0-1 0 0,1-1 1 0 0,0 1-1 0 0,0 0 1 0 0,0-1 0 0 0,0 0-1 0 0,0 0 1 0 0,0 0-1 0 0,1 0 1 0 0,-1 0 0 0 0,1-1-1 0 0,0 1 1 0 0,-1-1-1 0 0,1 0 1 0 0,0 0 0 0 0,0-1-1 0 0,-1 1 1 0 0,2-1-37 0 0,11 5 143 0 0,-12-4-100 0 0,1-1 0 0 0,-1 2 0 0 0,0-1-1 0 0,-1 0 1 0 0,1 1 0 0 0,0 0-1 0 0,0 0 1 0 0,-1 0 0 0 0,1 0 0 0 0,-1 0-1 0 0,1 1 1 0 0,-1 0 0 0 0,0-1-1 0 0,0 1 1 0 0,0 1 0 0 0,-1-1 0 0 0,1 0-1 0 0,-1 0 1 0 0,1 1 0 0 0,-1 0-1 0 0,0-1 1 0 0,-1 1 0 0 0,1 0 0 0 0,-1 0-1 0 0,1 0 1 0 0,-1 0 0 0 0,0 0 0 0 0,-1 0-1 0 0,1 0 1 0 0,-1 1 0 0 0,0 1-43 0 0,-2 2 72 0 0,-1 0 1 0 0,1 0-1 0 0,-2 0 1 0 0,1-1-1 0 0,-1 1 0 0 0,-1-1 1 0 0,1 0-1 0 0,-1 0 1 0 0,0 0-1 0 0,-1-1 1 0 0,0 0-1 0 0,0 0 1 0 0,0 0-1 0 0,0-1 1 0 0,-1 1-1 0 0,0-2 0 0 0,0 1 1 0 0,-1-1-1 0 0,1 0 1 0 0,-1-1-1 0 0,-7 3-72 0 0,7-1-2 0 0,1-1-1 0 0,-1-1 1 0 0,-1 1 0 0 0,1-1-1 0 0,0-1 1 0 0,-1 0-1 0 0,1 0 1 0 0,-1 0-1 0 0,0-1 1 0 0,1 0 0 0 0,-1-1-1 0 0,0 0 1 0 0,0 0-1 0 0,1-1 1 0 0,-1 0-1 0 0,0-1 1 0 0,-3-1 2 0 0,-19-34-1198 0 0,23 18-3865 0 0,3 6-2699 0 0,2 5-4618 0 0</inkml:trace>
  <inkml:trace contextRef="#ctx0" brushRef="#br0" timeOffset="71561.698">17943 1254 6385 0 0,'0'0'1423'0'0,"0"0"-356"0"0,0 0-52 0 0,0 0 163 0 0,0 0 174 0 0,0 0 46 0 0,0 0-134 0 0,-13 32-240 0 0,-44 100-274 0 0,15-61 140 0 0,-43 29-465 0 0,66-90-1480 0 0,11-8-4823 0 0,8-2 808 0 0,0 0-1098 0 0</inkml:trace>
  <inkml:trace contextRef="#ctx0" brushRef="#br0" timeOffset="72011.528">18663 536 10194 0 0,'0'0'1336'0'0,"0"0"-506"0"0,0 0-61 0 0,0 0 236 0 0,0 0 224 0 0,0 0 60 0 0,0 0-92 0 0,0 0-195 0 0,0 0-222 0 0,0 0-141 0 0,0 0-90 0 0,0 0-55 0 0,0 0-30 0 0,2 2-14 0 0,-1 2-306 0 0,0 0-1 0 0,0 0 0 0 0,0 0 1 0 0,-1 0-1 0 0,1 0 0 0 0,-1 0 0 0 0,0 0 1 0 0,0 0-1 0 0,0 0 0 0 0,-1 0 1 0 0,1-1-1 0 0,-1 1 0 0 0,0 0 0 0 0,0 0 1 0 0,-1 0-1 0 0,1 0 0 0 0,-1-1 1 0 0,1 1-1 0 0,-1-1 0 0 0,-1 1-143 0 0,-9 31 579 0 0,-71 537 1244 0 0,81-564-1823 0 0,1 5-17 0 0,-1-1 1 0 0,0 1-1 0 0,-1-1 1 0 0,-1 1-1 0 0,0-1 1 0 0,0 0-1 0 0,-1 0 1 0 0,-1-1-1 0 0,0 0 1 0 0,-1 2 16 0 0,6-12-84 0 0,0 0-1 0 0,1-1 1 0 0,-1 1 0 0 0,1 0 0 0 0,-1 0-1 0 0,0-1 1 0 0,0 1 0 0 0,1-1 0 0 0,-1 1-1 0 0,0-1 1 0 0,0 1 0 0 0,0-1 0 0 0,0 1-1 0 0,0-1 1 0 0,0 0 0 0 0,0 1 0 0 0,0-1-1 0 0,0 0 1 0 0,0 0 0 0 0,1 0 0 0 0,-1 1-1 0 0,0-1 1 0 0,0 0 0 0 0,0 0 0 0 0,0-1-1 0 0,0 1 1 0 0,0 0 0 0 0,0 0 0 0 0,0 0-1 0 0,0-1 1 0 0,0 1 0 0 0,0-1 0 0 0,0 1-1 0 0,0 0 1 0 0,0-1 0 0 0,0 1 0 0 0,1-1-1 0 0,-1 0 1 0 0,0 1 0 0 0,0-1 0 0 0,1 0-1 0 0,-1 1 1 0 0,0-1 0 0 0,1 0 0 0 0,-1 0-1 0 0,1 0 1 0 0,-1 0 0 0 0,1 0 84 0 0,-16-26-11094 0 0,15 26 9970 0 0,-3-4-9944 0 0</inkml:trace>
  <inkml:trace contextRef="#ctx0" brushRef="#br0" timeOffset="72266.618">18195 938 12155 0 0,'0'0'925'0'0,"0"0"-255"0"0,0 0 138 0 0,0 0 229 0 0,0 0 109 0 0,0 0-5 0 0,0 0-124 0 0,34-6-149 0 0,105-17-127 0 0,50-2 1100 0 0,42-14-962 0 0,-217 36-1071 0 0,0-1 1 0 0,0-1 0 0 0,-1 0 0 0 0,1-1 0 0 0,-1 0 0 0 0,0-1 0 0 0,-1-1-1 0 0,1 0 1 0 0,-1 0 0 0 0,-1-2 0 0 0,0 1 0 0 0,1-3 191 0 0,-5 5-1027 0 0,8-10-2121 0 0,-7 5-2986 0 0,-5 4-4491 0 0</inkml:trace>
  <inkml:trace contextRef="#ctx0" brushRef="#br0" timeOffset="72632.034">19066 522 9330 0 0,'0'0'1608'0'0,"0"0"-418"0"0,0 0 49 0 0,0 0 205 0 0,0 0 28 0 0,0 0-105 0 0,0 0-218 0 0,-12 35-214 0 0,-40 112-142 0 0,-21 57 1490 0 0,65-186-2130 0 0,0 0-1 0 0,2 1 0 0 0,0 0 1 0 0,1 0-1 0 0,1 1 0 0 0,1-1 1 0 0,0 1-1 0 0,2 0 0 0 0,1 17-152 0 0,0-35 7 0 0,0 0 0 0 0,1 1 0 0 0,-1-1 1 0 0,1 0-1 0 0,0 0 0 0 0,0 0 0 0 0,-1 0 0 0 0,2 0 0 0 0,-1 0 0 0 0,0 0 0 0 0,0 0 0 0 0,0 0 1 0 0,1-1-1 0 0,-1 1 0 0 0,1 0 0 0 0,0-1 0 0 0,-1 1 0 0 0,1-1 0 0 0,0 0 0 0 0,0 0 0 0 0,0 1 0 0 0,0-1 1 0 0,0 0-1 0 0,0-1 0 0 0,0 1 0 0 0,0 0 0 0 0,0-1 0 0 0,0 1 0 0 0,1-1 0 0 0,-1 1 0 0 0,0-1 1 0 0,0 0-1 0 0,1 0 0 0 0,-1 0-7 0 0,76-12 200 0 0,8-26-229 0 0,55-15-24 0 0,-139 53 54 0 0,-1 0 0 0 0,1 0 0 0 0,-1 0 0 0 0,1 1 1 0 0,-1-1-1 0 0,0 0 0 0 0,1 1 0 0 0,-1-1 0 0 0,0 1 0 0 0,1 0 0 0 0,-1-1 0 0 0,0 1 0 0 0,0 0 0 0 0,0 0 0 0 0,1-1 0 0 0,-1 1 0 0 0,0 0 0 0 0,0 0 0 0 0,0 0 0 0 0,0 1 0 0 0,-1-1 1 0 0,1 0-1 0 0,0 0 0 0 0,0 0 0 0 0,-1 1 0 0 0,1-1 0 0 0,-1 0 0 0 0,1 1 0 0 0,-1-1 0 0 0,1 0 0 0 0,-1 1 0 0 0,0-1 0 0 0,0 1 0 0 0,0-1 0 0 0,1 0 0 0 0,-2 1 0 0 0,1-1 0 0 0,0 1 1 0 0,0-1-1 0 0,0 1-1 0 0,-9 63 145 0 0,6-52-111 0 0,-1-1-1 0 0,2 1 1 0 0,0-1 0 0 0,0 1-1 0 0,1-1 1 0 0,1 1 0 0 0,0 0-1 0 0,1 0 1 0 0,0-1-1 0 0,2 10-33 0 0,-2-21-13 0 0,-1 0 0 0 0,0 0-1 0 0,1 0 1 0 0,-1 0 0 0 0,1 0-1 0 0,0 0 1 0 0,-1 0 0 0 0,1 0-1 0 0,0 0 1 0 0,-1-1 0 0 0,1 1-1 0 0,0 0 1 0 0,0 0 0 0 0,0-1-1 0 0,0 1 1 0 0,0 0 0 0 0,0-1-1 0 0,0 1 1 0 0,0-1 0 0 0,0 0-1 0 0,0 1 1 0 0,0-1 0 0 0,0 0-1 0 0,0 1 1 0 0,0-1 0 0 0,0 0-1 0 0,1 0 1 0 0,-1 0 0 0 0,0 0-1 0 0,0 0 1 0 0,0 0 0 0 0,0 0-1 0 0,0 0 1 0 0,0-1 0 0 0,0 1-1 0 0,1 0 1 0 0,-1-1 0 0 0,0 1-1 0 0,0-1 1 0 0,0 1 0 0 0,0-1-1 0 0,0 1 1 0 0,0-1 0 0 0,-1 0-1 0 0,1 1 1 0 0,0-1 0 0 0,0 0-1 0 0,0 0 1 0 0,-1 0 0 0 0,1 0-1 0 0,0 0 1 0 0,-1 0 0 0 0,1 0 13 0 0,2-8-813 0 0,2-3-2140 0 0,-2 4-2806 0 0,-3 4-5802 0 0</inkml:trace>
  <inkml:trace contextRef="#ctx0" brushRef="#br0" timeOffset="72981.606">19438 1170 6129 0 0,'0'0'2554'0'0,"0"0"-536"0"0,0 0-124 0 0,0 0-23 0 0,0 0-138 0 0,0 0-199 0 0,0 0-192 0 0,0 0-186 0 0,0 0-136 0 0,0 0-109 0 0,33 3-111 0 0,104 7-116 0 0,-61-21 122 0 0,-63 5-630 0 0,-6 4-117 0 0,0 0-1 0 0,-1 0 1 0 0,1-1 0 0 0,-1 0-1 0 0,1 0 1 0 0,-1-1 0 0 0,0 0-1 0 0,0 0 1 0 0,-1 0 0 0 0,1-1-1 0 0,-1 1 1 0 0,0-1 0 0 0,0-1-1 0 0,-1 1 1 0 0,0-1 0 0 0,1 0-1 0 0,-2 0 1 0 0,1 0 0 0 0,-1 0 0 0 0,0 0-1 0 0,0-1 1 0 0,-1 0 0 0 0,0 1-1 0 0,0-1 1 0 0,0 0 0 0 0,-1 0-1 0 0,0-4-58 0 0,-1 8 2 0 0,-1 1 1 0 0,0-1-1 0 0,0 1 0 0 0,-1 0 0 0 0,1-1 1 0 0,0 1-1 0 0,-1 0 0 0 0,1 0 0 0 0,-1 0 1 0 0,0 0-1 0 0,0 0 0 0 0,1 0 0 0 0,-1 0 0 0 0,-1 1 1 0 0,1-1-1 0 0,0 1 0 0 0,0-1 0 0 0,-1 1 1 0 0,1 0-1 0 0,0 0 0 0 0,-1 0 0 0 0,1 0 1 0 0,-1 1-1 0 0,1-1 0 0 0,-1 0 0 0 0,0 1 0 0 0,1 0 1 0 0,-1 0-1 0 0,1 0 0 0 0,-1 0 0 0 0,0 0-2 0 0,-85 12-185 0 0,75-7 128 0 0,0 1-1 0 0,1 0 1 0 0,0 1 0 0 0,0 0-1 0 0,0 1 1 0 0,1 0-1 0 0,0 1 1 0 0,1 0 0 0 0,0 0-1 0 0,0 1 1 0 0,1 1-1 0 0,0 0 1 0 0,1 0-1 0 0,0 1 1 0 0,1-1 0 0 0,0 2-1 0 0,1-1 1 0 0,1 1-1 0 0,-2 4 58 0 0,6-14-103 0 0,0 0-1 0 0,0 0 0 0 0,0 0 0 0 0,0 1 1 0 0,1-1-1 0 0,-1 0 0 0 0,1 1 0 0 0,0-1 1 0 0,0 1-1 0 0,0-1 0 0 0,0 0 0 0 0,0 1 1 0 0,1-1-1 0 0,0 0 0 0 0,0 1 0 0 0,0-1 1 0 0,0 0-1 0 0,0 0 0 0 0,0 0 0 0 0,1 0 1 0 0,0 0-1 0 0,-1 0 0 0 0,1 0 1 0 0,0 0-1 0 0,1-1 0 0 0,-1 1 0 0 0,0-1 1 0 0,1 1-1 0 0,-1-1 0 0 0,1 0 0 0 0,0 0 1 0 0,0 0-1 0 0,0 0 0 0 0,0-1 0 0 0,0 1 1 0 0,0-1-1 0 0,0 0 0 0 0,0 0 0 0 0,1 0 1 0 0,-1 0-1 0 0,0-1 0 0 0,1 1 0 0 0,2-1 104 0 0,56 1-5815 0 0,-35-1 116 0 0,-11 0-2395 0 0</inkml:trace>
  <inkml:trace contextRef="#ctx0" brushRef="#br0" timeOffset="73369.611">19876 1254 7778 0 0,'0'0'1921'0'0,"0"0"-411"0"0,0 0 52 0 0,0 0 191 0 0,0 0 16 0 0,0 0-192 0 0,0 0-355 0 0,0 0-283 0 0,0 0-140 0 0,0 0-54 0 0,0 0-35 0 0,0 0-51 0 0,0 0-78 0 0,27-21-92 0 0,81-67-86 0 0,-22-1 660 0 0,-77 80-966 0 0,-1 1-79 0 0,-15 22-97 0 0,3-7 66 0 0,0 0 1 0 0,1 1-1 0 0,-1-1 0 0 0,1 1 1 0 0,1-1-1 0 0,0 1 0 0 0,0 0 1 0 0,0 0-1 0 0,1 0 0 0 0,0 0 1 0 0,1 1-1 0 0,0-1 0 0 0,0 0 1 0 0,1 3 12 0 0,2-7 20 0 0,0-1 0 0 0,0 1 1 0 0,0-1-1 0 0,1 0 0 0 0,0 0 1 0 0,0 0-1 0 0,-1-1 0 0 0,2 1 1 0 0,-1-1-1 0 0,0 0 0 0 0,0 0 1 0 0,1 0-1 0 0,-1 0 0 0 0,1-1 1 0 0,-1 0-1 0 0,1 0 0 0 0,0 0 1 0 0,0-1-1 0 0,-1 1 0 0 0,1-1 1 0 0,0 0-1 0 0,0-1 1 0 0,-1 1-1 0 0,1-1 0 0 0,0 0 1 0 0,-1 0-1 0 0,1 0 0 0 0,0-1-20 0 0,5-1 136 0 0,1 0 0 0 0,-1-1 1 0 0,0-1-1 0 0,0 1 0 0 0,-1-1 0 0 0,1-1 0 0 0,-1 0 0 0 0,0-1 0 0 0,0 1 1 0 0,-1-1-1 0 0,0-1 0 0 0,0 0 0 0 0,-1 0-136 0 0,-1 0 35 0 0,-1 1 1 0 0,-1-1-1 0 0,1 0 1 0 0,-1 0-1 0 0,-1-1 0 0 0,1 1 1 0 0,-1-1-1 0 0,-1 0 1 0 0,0 0-1 0 0,0 0 1 0 0,0-8-36 0 0,-2-8-3643 0 0,-6 2-3802 0 0,4 18-5206 0 0</inkml:trace>
  <inkml:trace contextRef="#ctx0" brushRef="#br0" timeOffset="77745.569">21378 739 0 0 0,'0'0'584'0'0,"0"0"896"0"0,0 0 222 0 0,0 0-16 0 0,0 0-31 0 0,0 0-39 0 0,0 0-42 0 0,0 0-70 0 0,0 0-134 0 0,0 0-154 0 0,0 0-186 0 0,5-4-190 0 0,15-13-125 0 0,-15 12-93 0 0,-5 5-64 0 0,0 0-61 0 0,0 0-33 0 0,0 0-51 0 0,0 0-40 0 0,16-3 1243 0 0,89-18 327 0 0,-50 16-1487 0 0,92 2 302 0 0,-120 16-605 0 0,-27-12-58 0 0,-17 17 606 0 0,-36 5-256 0 0,-88 14-177 0 0,-166 51-171 0 0,147-30-32 0 0,92-24 69 0 0,66-31-126 0 0,3-1 9 0 0,0 0-1 0 0,-1 0 1 0 0,1 0 0 0 0,0-1 0 0 0,0 1 0 0 0,0 0 0 0 0,0-1-1 0 0,0 1 1 0 0,1-1 0 0 0,-1 1 0 0 0,0-1 0 0 0,1 1 0 0 0,-1-1-1 0 0,1 0 1 0 0,-1 0 0 0 0,1 0 0 0 0,0 0 0 0 0,-1 0 0 0 0,1 0-1 0 0,0 0 1 0 0,0 0 0 0 0,-1-1 0 0 0,1 1 0 0 0,0-1 0 0 0,0 1-1 0 0,0-1 1 0 0,0 0 0 0 0,0 0 0 0 0,0 0 0 0 0,0 0 0 0 0,0 0-1 0 0,0 0 1 0 0,0-1-17 0 0,2 2 39 0 0,363 7 562 0 0,-303 3-651 0 0,-72 8 69 0 0,-65 32 216 0 0,-202 97-138 0 0,245-129-101 0 0,1 1 0 0 0,1 1 0 0 0,1 2 0 0 0,1 0 0 0 0,-7 10 4 0 0,16 3 17 0 0,37-29 81 0 0,92-6 434 0 0,-41-1-352 0 0,0-3 1 0 0,-1-4-1 0 0,13-4-180 0 0,75-12 107 0 0,-110 16-26 0 0,-47 7-46 0 0,-1 0-30 0 0,0 0 6 0 0,0 0 1 0 0,0 0 4 0 0,-29 3-2402 0 0,14 0-3949 0 0,11-2-5895 0 0</inkml:trace>
  <inkml:trace contextRef="#ctx0" brushRef="#br0" timeOffset="78252.665">20979 1781 7306 0 0,'0'0'1865'0'0,"0"0"-290"0"0,0 0 43 0 0,0 0 138 0 0,0 0 55 0 0,0 0-150 0 0,0 0-354 0 0,0 0-332 0 0,0 0-213 0 0,0 0-105 0 0,0 0-52 0 0,0 0-22 0 0,0 0-24 0 0,1 4-34 0 0,-24 94 1666 0 0,0-31-1491 0 0,13-19-384 0 0,10-48-360 0 0,0 0-2 0 0,0 0-20 0 0,0 0-24 0 0,27-34-1287 0 0,-8-12-2960 0 0,-12 30-1600 0 0,-3 5-5425 0 0</inkml:trace>
  <inkml:trace contextRef="#ctx0" brushRef="#br0" timeOffset="78545.711">21021 1523 1096 0 0,'0'0'4521'0'0,"0"0"-2000"0"0,0 0-526 0 0,0 0 133 0 0,0 0 47 0 0,0 0-165 0 0,0 0-309 0 0,0 0-371 0 0,0 0-319 0 0,0 0-222 0 0,0 0-161 0 0,0 0-146 0 0,0 0-68 0 0,-6 1-29 0 0,-53 34 950 0 0,32 6-511 0 0,27-40-824 0 0,20-2 190 0 0,55-50-17 0 0,-74 41-2245 0 0,-11 9-5718 0 0,9 1 6678 0 0,-3 0-10533 0 0</inkml:trace>
  <inkml:trace contextRef="#ctx0" brushRef="#br0" timeOffset="78883.045">21139 1733 11939 0 0,'0'0'1871'0'0,"0"0"-807"0"0,0 0-300 0 0,0 0 115 0 0,0 0 218 0 0,0 0 150 0 0,0 0-2 0 0,0 0-173 0 0,0 0-200 0 0,0 0-166 0 0,0 0-132 0 0,0 0-43 0 0,23 1-40 0 0,117 2 421 0 0,-43-3 397 0 0,-55 0-3934 0 0,-42 0 1087 0 0,0 0-950 0 0,0 0-2832 0 0,0 0-6049 0 0</inkml:trace>
  <inkml:trace contextRef="#ctx0" brushRef="#br0" timeOffset="79097.698">21176 1888 10682 0 0,'0'0'2123'0'0,"0"0"-520"0"0,0 0-192 0 0,0 0-1 0 0,0 0-68 0 0,0 0-107 0 0,0 0-137 0 0,0 0-159 0 0,0 0-154 0 0,0 0-151 0 0,0 0-132 0 0,0 0-109 0 0,0 0-95 0 0,22 5-92 0 0,71 13-91 0 0,-31-27-92 0 0,-49 2-90 0 0,42-20-1150 0 0,-38 17-1568 0 0,1 0-3330 0 0,-9 6-5355 0 0</inkml:trace>
  <inkml:trace contextRef="#ctx0" brushRef="#br0" timeOffset="79317.582">21712 1597 15139 0 0,'0'0'1293'0'0,"0"0"-357"0"0,0 0-17 0 0,0 0 126 0 0,0 0 46 0 0,0 0-76 0 0,0 0-171 0 0,0 0-197 0 0,0 0-167 0 0,-13 34-128 0 0,-37 107-111 0 0,37-73 32 0 0,13-53-978 0 0,6 34 1547 0 0,5-39-4170 0 0,7-7-4264 0 0,-12-3-3764 0 0</inkml:trace>
  <inkml:trace contextRef="#ctx0" brushRef="#br0" timeOffset="80576.612">21318 378 0 0 0,'0'0'3079'0'0,"0"0"-1201"0"0,0 0-336 0 0,0 0 39 0 0,0 0 56 0 0,0 0-77 0 0,0 0-202 0 0,0 0-246 0 0,0 0-253 0 0,0 0-143 0 0,0 0-68 0 0,0 0-45 0 0,0 0 14 0 0,0 3 83 0 0,-10 61 3345 0 0,-23 38-2528 0 0,16-54-1189 0 0,-28 55-87 0 0,112-220 461 0 0,37-96-433 0 0,-100 203-266 0 0,-1 3 2 0 0,-5 17-10 0 0,0 5 46 0 0,1 1-1 0 0,0 0 1 0 0,1-1 0 0 0,1 1 0 0 0,0-1 0 0 0,1 1 0 0 0,0-1-1 0 0,2 0 1 0 0,0 0 0 0 0,0 0 0 0 0,5 8-41 0 0,1 11 32 0 0,-10-31-15 0 0,0-1 0 0 0,0 1-1 0 0,1-1 1 0 0,-1 0 0 0 0,1 1-1 0 0,-1-1 1 0 0,1 0 0 0 0,0 0 0 0 0,0 1-1 0 0,0-1 1 0 0,0 0 0 0 0,0 0-1 0 0,0 0 1 0 0,1 0 0 0 0,-1 0-1 0 0,1-1 1 0 0,-1 1 0 0 0,1 0 0 0 0,0-1-1 0 0,-1 1 1 0 0,1-1 0 0 0,0 1-1 0 0,0-1 1 0 0,0 0 0 0 0,0 0 0 0 0,1 0-1 0 0,-1 0 1 0 0,0 0 0 0 0,0 0-1 0 0,1-1 1 0 0,-1 1 0 0 0,0-1 0 0 0,1 1-1 0 0,-1-1 1 0 0,0 0 0 0 0,1 0-1 0 0,-1 0 1 0 0,0 0 0 0 0,1-1 0 0 0,-1 1-1 0 0,0-1 1 0 0,1 1 0 0 0,-1-1-1 0 0,0 0 1 0 0,0 0 0 0 0,1 0-1 0 0,-1 0 1 0 0,0 0 0 0 0,1-1-17 0 0,9-11 150 0 0,0 1 0 0 0,0-2 1 0 0,-1 0-1 0 0,-1 0 0 0 0,-1-1 0 0 0,0 0 1 0 0,0-1-1 0 0,-2 0 0 0 0,4-11-150 0 0,13-56 176 0 0,-22 54-254 0 0,-2 17-3963 0 0,0 11-1059 0 0,0 1-6959 0 0</inkml:trace>
  <inkml:trace contextRef="#ctx0" brushRef="#br0" timeOffset="83148.557">22025 791 5953 0 0,'0'0'2493'0'0,"0"0"-763"0"0,0 0-340 0 0,0 0 9 0 0,0 0 15 0 0,0 0-71 0 0,0 0-219 0 0,0 0-246 0 0,0 0-161 0 0,0 0-107 0 0,0 0-53 0 0,0 0 2 0 0,0 0-18 0 0,-6 18-6 0 0,-15 59-13 0 0,14 29 1083 0 0,8-62-1339 0 0,-3-1 0 0 0,-1 0 0 0 0,-2-1 0 0 0,-3 1 0 0 0,-6 19-266 0 0,9-43 17 0 0,2-2-21 0 0,-2 1-1 0 0,0-1 1 0 0,-1 0-1 0 0,-1-1 1 0 0,0 1 0 0 0,-1-1-1 0 0,-1-1 1 0 0,0 0-1 0 0,-12 14 5 0 0,60-79-6838 0 0,-24 26-3646 0 0,-8 16 3129 0 0</inkml:trace>
  <inkml:trace contextRef="#ctx0" brushRef="#br0" timeOffset="83451.427">22050 820 5953 0 0,'0'0'2129'0'0,"0"0"-328"0"0,0 0-96 0 0,0 0 14 0 0,0 0-80 0 0,0 0-173 0 0,0 0-314 0 0,0 0-357 0 0,0 0-266 0 0,0 0-116 0 0,0 0 36 0 0,0 0 103 0 0,0 0 129 0 0,6 0 63 0 0,249-14 2709 0 0,-105 6-3904 0 0,-163 35-6181 0 0,11-25 3500 0 0,-5 6-8200 0 0</inkml:trace>
  <inkml:trace contextRef="#ctx0" brushRef="#br0" timeOffset="83705.056">21934 1140 7450 0 0,'0'0'3867'0'0,"0"0"-1933"0"0,0 0-803 0 0,0 0-12 0 0,0 0 156 0 0,0 0 64 0 0,0 0-87 0 0,0 0-160 0 0,0 0-156 0 0,0 0-149 0 0,0 0-132 0 0,0 0-108 0 0,0 0-119 0 0,29 9-108 0 0,91 25-105 0 0,-53-32-74 0 0,-55-6-126 0 0,69-17-667 0 0,-48 9-8723 0 0,-30 12-2076 0 0</inkml:trace>
  <inkml:trace contextRef="#ctx0" brushRef="#br0" timeOffset="84003.359">22205 1505 9146 0 0,'0'0'1836'0'0,"0"0"-395"0"0,0 0-64 0 0,0 0 90 0 0,0 0-4 0 0,0 0-145 0 0,0 0-245 0 0,0 0-242 0 0,0 0-173 0 0,0 0-115 0 0,0 0-82 0 0,0 0-80 0 0,-7 25-65 0 0,-21 77-76 0 0,21-49 187 0 0,7-53-463 0 0,0 0-42 0 0,0 0-76 0 0,9-15-2012 0 0,-6 11 1410 0 0,2-4-1605 0 0,-2 2-2230 0 0,-1-1-6573 0 0</inkml:trace>
  <inkml:trace contextRef="#ctx0" brushRef="#br0" timeOffset="84334.691">22448 1210 8954 0 0,'0'0'1724'0'0,"0"0"-339"0"0,0 0-93 0 0,0 0 27 0 0,0 0-27 0 0,0 0-158 0 0,0 0-218 0 0,0 0-167 0 0,0 0-95 0 0,0 0-66 0 0,0 0-73 0 0,0 0-71 0 0,0 0-81 0 0,-11 14-77 0 0,-32 40-79 0 0,44-54-190 0 0,-1 0 0 0 0,0 0-1 0 0,1 0 1 0 0,-1 0 0 0 0,1 0 0 0 0,-1 0 0 0 0,1 0 0 0 0,-1 0-1 0 0,0 0 1 0 0,1 0 0 0 0,-1 0 0 0 0,1 1 0 0 0,-1-1 0 0 0,0 0-1 0 0,1 0 1 0 0,-1 0 0 0 0,1 0 0 0 0,-1 1 0 0 0,0-1 0 0 0,1 0-1 0 0,-1 0 1 0 0,0 1 0 0 0,1-1 0 0 0,-1 0 0 0 0,0 1 0 0 0,0-1-1 0 0,1 0 1 0 0,-1 1 0 0 0,0-1 0 0 0,0 0 0 0 0,1 1 0 0 0,-1-1-1 0 0,0 0 1 0 0,0 1 0 0 0,0-1 0 0 0,0 1 0 0 0,0-1 0 0 0,0 1-1 0 0,0-1 1 0 0,0 0 0 0 0,0 1 0 0 0,0 0-17 0 0,1-2 60 0 0,56-39 175 0 0,-74 40 202 0 0,-35 35-666 0 0,52-37-4492 0 0,3-1 1288 0 0,1 2-7396 0 0</inkml:trace>
  <inkml:trace contextRef="#ctx0" brushRef="#br0" timeOffset="85415.607">22017 588 1248 0 0,'0'0'2689'0'0,"0"0"-943"0"0,0 0-257 0 0,0 0 141 0 0,0 0 89 0 0,0 0-48 0 0,0 0-160 0 0,0 0-235 0 0,0 0-202 0 0,0 0-175 0 0,0 0-138 0 0,0 0-139 0 0,0 0-85 0 0,-8-1-33 0 0,-34-5 443 0 0,42 6-491 0 0,0 0-10 0 0,0 0-20 0 0,0 0-15 0 0,0 0-34 0 0,0 0-36 0 0,0 0-44 0 0,0 0-12 0 0,27 0 1602 0 0,133 7-193 0 0,-103-8-1537 0 0,-28-1-117 0 0,-1 2 0 0 0,1 1-1 0 0,-1 1 1 0 0,1 1-1 0 0,-1 2 1 0 0,19 5-40 0 0,-34-3 343 0 0,-36-15 70 0 0,11 0-414 0 0,-1 0-1 0 0,2-1 1 0 0,-1 0 0 0 0,1-1 0 0 0,1 0-1 0 0,0-1 1 0 0,0 0 0 0 0,1-1 0 0 0,1 0-1 0 0,0-1 1 0 0,-3-5 1 0 0,-1 0-109 0 0,3 9-253 0 0,5 6-9227 0 0,4 3-2230 0 0</inkml:trace>
  <inkml:trace contextRef="#ctx0" brushRef="#br0" timeOffset="85891.054">22687 956 7122 0 0,'0'0'1341'0'0,"0"0"-362"0"0,0 0 69 0 0,0 0 218 0 0,0 0 146 0 0,0 0 10 0 0,0 0-174 0 0,0 0-173 0 0,0 0-130 0 0,0 0-132 0 0,0 0-89 0 0,0 0-56 0 0,0 0-39 0 0,12 1-42 0 0,57 9 448 0 0,69-10 1127 0 0,-11-6-2988 0 0,-115 2-21 0 0,-2 0-2595 0 0,-6 4-3947 0 0,-4 0-3607 0 0</inkml:trace>
  <inkml:trace contextRef="#ctx0" brushRef="#br0" timeOffset="86138.429">22722 1129 9530 0 0,'0'0'1994'0'0,"0"0"-494"0"0,0 0-192 0 0,0 0-7 0 0,0 0-1 0 0,0 0-117 0 0,0 0-172 0 0,0 0-142 0 0,0 0-135 0 0,0 0-117 0 0,0 0-109 0 0,0 0-126 0 0,0 0-134 0 0,25 7-104 0 0,79 19-89 0 0,-29-32-258 0 0,-18-11-2249 0 0,-36 11-3459 0 0,-10 2-5302 0 0</inkml:trace>
  <inkml:trace contextRef="#ctx0" brushRef="#br0" timeOffset="86754.995">23000 1461 10210 0 0,'0'0'1909'0'0,"0"0"-366"0"0,0 0-64 0 0,0 0 61 0 0,0 0-73 0 0,0 0-250 0 0,0 0-275 0 0,0 0-237 0 0,0 0-148 0 0,0 0-88 0 0,0 0-76 0 0,15-32-35 0 0,45-96-13 0 0,-12 44 522 0 0,-42 75-775 0 0,0-3 11 0 0,1 1 0 0 0,0-1 1 0 0,1 2-1 0 0,0-1 0 0 0,1 1 1 0 0,0 0-1 0 0,1 0 0 0 0,0 1 1 0 0,6-4-104 0 0,24 2-35 0 0,-39 37 78 0 0,-8 113 29 0 0,7-138-71 0 0,0-1 0 0 0,0 1 0 0 0,0 0 0 0 0,0 0 0 0 0,0-1-1 0 0,1 1 1 0 0,-1 0 0 0 0,0 0 0 0 0,0-1 0 0 0,1 1 0 0 0,-1 0 0 0 0,1-1 0 0 0,-1 1 0 0 0,1 0 0 0 0,-1-1 0 0 0,1 1 0 0 0,-1-1 0 0 0,1 1 0 0 0,-1 0 0 0 0,1-1 0 0 0,0 0 0 0 0,-1 1 0 0 0,1-1 0 0 0,0 1 0 0 0,-1-1 0 0 0,1 0 0 0 0,0 1 0 0 0,-1-1 0 0 0,1 0 0 0 0,0 0 0 0 0,0 0 0 0 0,0 0-1 0 0,-1 1 1 0 0,1-1 0 0 0,0 0 0 0 0,0 0 0 0 0,-1-1 0 0 0,1 1 0 0 0,0 0 0 0 0,0 0 0 0 0,0 0 0 0 0,-1 0 0 0 0,1-1 0 0 0,0 1 0 0 0,-1 0 0 0 0,1-1 0 0 0,0 1 0 0 0,0 0 0 0 0,-1-1 0 0 0,1 1 0 0 0,-1-1 0 0 0,1 1 0 0 0,0-1-1 0 0,36-29 68 0 0,-34 28-66 0 0,62-82 39 0 0,-58 73-35 0 0,0 0 1 0 0,1 0-1 0 0,0 0 1 0 0,1 1 0 0 0,0 0-1 0 0,1 0 1 0 0,0 1-1 0 0,0 1 1 0 0,9-6-7 0 0,-19 13-2 0 0,1 1 1 0 0,-1-1-1 0 0,0 1 1 0 0,1-1-1 0 0,-1 1 0 0 0,1 0 1 0 0,-1-1-1 0 0,1 1 0 0 0,-1 0 1 0 0,1 0-1 0 0,-1-1 1 0 0,1 1-1 0 0,-1 0 0 0 0,1 0 1 0 0,-1 0-1 0 0,1-1 0 0 0,-1 1 1 0 0,1 0-1 0 0,-1 0 1 0 0,1 0-1 0 0,0 0 0 0 0,-1 0 1 0 0,1 0-1 0 0,-1 0 0 0 0,1 0 1 0 0,-1 1-1 0 0,1-1 1 0 0,0 0-1 0 0,-1 0 0 0 0,1 0 1 0 0,-1 1-1 0 0,1-1 0 0 0,-1 0 1 0 0,1 0-1 0 0,-1 1 1 0 0,0-1-1 0 0,1 0 0 0 0,-1 1 1 0 0,1-1-1 0 0,-1 1 0 0 0,1-1 1 0 0,-1 0-1 0 0,0 1 0 0 0,1-1 1 0 0,-1 1-1 0 0,0-1 1 0 0,0 1-1 0 0,1-1 0 0 0,-1 1 1 0 0,0-1-1 0 0,0 1 0 0 0,0 0 1 0 0,0-1-1 0 0,0 1 2 0 0,-3 37 7 0 0,-19 33 43 0 0,-5 41-694 0 0,31-89-1404 0 0,2-20-1889 0 0,2 1-4789 0 0,-8-4 8643 0 0,6 0-9772 0 0</inkml:trace>
  <inkml:trace contextRef="#ctx0" brushRef="#br0" timeOffset="87365.564">23937 1070 1912 0 0,'0'0'2054'0'0,"0"0"-225"0"0,0 0 130 0 0,0 0 154 0 0,0 0-64 0 0,0 0-231 0 0,0 0-334 0 0,0 0-280 0 0,0 0-152 0 0,0 0-105 0 0,0 0-91 0 0,0 0-90 0 0,0 0-83 0 0,-7-3-22 0 0,-23-9-49 0 0,27 12-521 0 0,-1-1 1 0 0,1 1-1 0 0,0 0 0 0 0,0 1 0 0 0,0-1 0 0 0,0 0 0 0 0,0 1 0 0 0,0 0 0 0 0,-1 0 0 0 0,1 0 0 0 0,1 0 1 0 0,-1 0-1 0 0,0 0 0 0 0,0 1 0 0 0,0-1 0 0 0,1 1 0 0 0,-1 0 0 0 0,-1 1-91 0 0,-12 6 339 0 0,2 1-258 0 0,0 0-1 0 0,1 0 0 0 0,0 1 1 0 0,0 1-1 0 0,1 0 0 0 0,0 1 1 0 0,1 0-1 0 0,1 0 0 0 0,-6 12-80 0 0,12-20-7 0 0,0 0 0 0 0,0 0 0 0 0,1 1 0 0 0,0 0 0 0 0,0 0 0 0 0,0-1 0 0 0,1 2 0 0 0,0-1 0 0 0,0 0 0 0 0,0 0 0 0 0,1 1 0 0 0,0-1 1 0 0,0 1-1 0 0,1-1 0 0 0,0 1 0 0 0,0-1 0 0 0,1 3 7 0 0,1-7 6 0 0,0 1 1 0 0,0 0 0 0 0,0-1-1 0 0,1 0 1 0 0,-1 1 0 0 0,1-1 0 0 0,0 0-1 0 0,0-1 1 0 0,0 1 0 0 0,0 0-1 0 0,0-1 1 0 0,0 1 0 0 0,0-1 0 0 0,0 0-1 0 0,0 0 1 0 0,1 0 0 0 0,-1-1-1 0 0,0 1 1 0 0,1-1 0 0 0,-1 0 0 0 0,1 0-1 0 0,-1 0 1 0 0,0 0 0 0 0,1-1-1 0 0,-1 1 1 0 0,0-1 0 0 0,1 0-1 0 0,-1 0 1 0 0,0 0 0 0 0,0 0 0 0 0,1-1-7 0 0,21-10 83 0 0,0-2 1 0 0,-2-1-1 0 0,1-1 0 0 0,-2 0 1 0 0,0-2-1 0 0,-1-1 1 0 0,-1 0-1 0 0,0-2 1 0 0,-2 0-1 0 0,8-12-83 0 0,0 3 149 0 0,-26 30-147 0 0,-1 0 1 0 0,1 1 0 0 0,0-1 0 0 0,0 0 0 0 0,0 0 0 0 0,0 1 0 0 0,0-1-1 0 0,0 0 1 0 0,0 0 0 0 0,0 1 0 0 0,0-1 0 0 0,0 0 0 0 0,0 1 0 0 0,0-1 0 0 0,0 0-1 0 0,0 0 1 0 0,0 1 0 0 0,0-1 0 0 0,0 0 0 0 0,1 0 0 0 0,-1 1 0 0 0,0-1-1 0 0,0 0 1 0 0,0 0 0 0 0,0 0 0 0 0,0 1 0 0 0,1-1 0 0 0,-1 0 0 0 0,0 0 0 0 0,0 0-1 0 0,0 1 1 0 0,1-1 0 0 0,-1 0 0 0 0,0 0 0 0 0,0 0 0 0 0,1 0 0 0 0,-1 0 0 0 0,0 0-1 0 0,0 1 1 0 0,1-1 0 0 0,-1 0 0 0 0,0 0-3 0 0,-11 31 60 0 0,11-30-52 0 0,-6 14-39 0 0,1-1 0 0 0,1 1 0 0 0,0 1 0 0 0,1-1 0 0 0,0 0 0 0 0,1 1 0 0 0,1 0 0 0 0,1-1 0 0 0,0 1 0 0 0,1 0 0 0 0,2 5 31 0 0,5-1-1031 0 0,2-13-2436 0 0,-8-7-926 0 0,0 3-5696 0 0</inkml:trace>
  <inkml:trace contextRef="#ctx0" brushRef="#br0" timeOffset="94872.621">23576 783 4081 0 0,'0'0'1253'0'0,"0"0"-294"0"0,0 0 131 0 0,0 0 338 0 0,0 0 154 0 0,0 0-108 0 0,0 0-340 0 0,0 0-359 0 0,0 0-215 0 0,0 0-69 0 0,0 0 29 0 0,21 8 4248 0 0,-3-1-1699 0 0,13 4-1168 0 0,96-4-394 0 0,95-10-574 0 0,-29-12 810 0 0,-193 15-1714 0 0,0 0-12 0 0,0 0 11 0 0,0 0 0 0 0,0 0-14 0 0,0 0 3 0 0,0 0 11 0 0,0 0 3 0 0,0 0 17 0 0,0 0-4 0 0,0 0 0 0 0,0 0-8 0 0,0 0 5 0 0,0 0 11 0 0,0 0-1 0 0,0 0 6 0 0,0 0 14 0 0,0 0 3 0 0,0 0-8 0 0,0 0 10 0 0,-22-1 237 0 0,14-6-244 0 0,-1 0-1 0 0,1-1 0 0 0,1 0 1 0 0,-1 0-1 0 0,1-1 1 0 0,1 0-1 0 0,-1 0 1 0 0,2-1-1 0 0,-1 1 0 0 0,-2-9-68 0 0,-11-16 78 0 0,-52-119-18 0 0,65 94-1118 0 0,12 41-2124 0 0,5 2-4141 0 0,-6 9-5768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0 321 6241 0 0,'0'0'2274'0'0,"0"0"-768"0"0,0 0-567 0 0,0 0-51 0 0,0 0 137 0 0,0 0 70 0 0,0 0-108 0 0,0 0-241 0 0,0 0-178 0 0,0 0-49 0 0,0 0 43 0 0,6 1 83 0 0,306 0 5063 0 0,-135-7-5278 0 0,9 6-1009 0 0,-186 0 411 0 0,0 0-22 0 0,-16-7-14671 0 0,16 7 13458 0 0,-4 0-5529 0 0</inkml:trace>
  <inkml:trace contextRef="#ctx0" brushRef="#br0" timeOffset="332.179">24 479 0 0 0,'0'0'1608'0'0,"0"0"-22"0"0,0 0 57 0 0,0 0 145 0 0,0 0 114 0 0,0 0-77 0 0,0 0-314 0 0,0 0-401 0 0,0 0-389 0 0,0 0-257 0 0,0 0-36 0 0,0 0 139 0 0,-5 5 139 0 0,-13 16 120 0 0,48-6 1384 0 0,131-12 424 0 0,127-28-1269 0 0,-203 25-3740 0 0,-85 0 1757 0 0,0 2-3138 0 0,-2 0-1953 0 0,1-2-4119 0 0</inkml:trace>
  <inkml:trace contextRef="#ctx0" brushRef="#br0" timeOffset="944.374">247 1 6169 0 0,'0'0'2250'0'0,"0"0"-240"0"0,0 0-151 0 0,0 0-85 0 0,0 0-150 0 0,0 0-300 0 0,0 0-373 0 0,0 0-348 0 0,0 0-274 0 0,0 0-138 0 0,0 0-6 0 0,0 0 88 0 0,0 0 101 0 0,5 2 84 0 0,117 45 1257 0 0,-2 5 1 0 0,14 14-1716 0 0,-123-60 23 0 0,1 0 0 0 0,-1 1 0 0 0,0 0-1 0 0,0 1 1 0 0,-1 1 0 0 0,0 0 0 0 0,0 0 0 0 0,-1 0-1 0 0,8 12-22 0 0,-20 27 369 0 0,-18-27-133 0 0,7 2-210 0 0,-26 25 62 0 0,-151 110 92 0 0,17-25-114 0 0,158-82-1537 0 0,15-29-9096 0 0,1-22 1799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9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4777 0 0,'0'0'1864'0'0,"0"0"-149"0"0,0 0 161 0 0,0 0 200 0 0,0 0 43 0 0,0 0-208 0 0,0 0-461 0 0,0 0-422 0 0,0 0-269 0 0,0 0-136 0 0,0 0-55 0 0,0 0-36 0 0,0 0-25 0 0,5 11 2911 0 0,33 11-1417 0 0,86-10-967 0 0,-91-13-909 0 0,180-5 502 0 0,-175 5-747 0 0,-40 0-1354 0 0,-16-2-387 0 0,5 0-176 0 0,-2 0-1406 0 0,4 2-5278 0 0,7 1-2633 0 0</inkml:trace>
  <inkml:trace contextRef="#ctx0" brushRef="#br0" timeOffset="310.294">142 250 8754 0 0,'0'0'1648'0'0,"0"0"-322"0"0,0 0-57 0 0,0 0 178 0 0,0 0 194 0 0,0 0-44 0 0,0 0-304 0 0,0 0-392 0 0,0 0-299 0 0,0 0-54 0 0,0 0 124 0 0,0 0 93 0 0,0 0 49 0 0,4 8-58 0 0,3 10-279 0 0,0 0 0 0 0,-1 0 0 0 0,-1 1 0 0 0,-1 0 0 0 0,0 0 0 0 0,0 16-477 0 0,-4-6 116 0 0,-1-1-1 0 0,-1 1 1 0 0,-1-1-1 0 0,-1 0 1 0 0,-2 0 0 0 0,-2 2-116 0 0,-25 75-382 0 0,34-104 206 0 0,-1 0-1 0 0,0 0 1 0 0,1 0-1 0 0,-1 0 1 0 0,0-1-1 0 0,1 1 1 0 0,-1 0-1 0 0,1 0 1 0 0,-1-1 0 0 0,1 1-1 0 0,0 0 1 0 0,-1 0-1 0 0,1-1 1 0 0,0 1-1 0 0,-1-1 1 0 0,1 1-1 0 0,0-1 1 0 0,-1 1-1 0 0,1-1 1 0 0,0 1 0 0 0,0-1-1 0 0,0 0 1 0 0,0 1-1 0 0,0-1 1 0 0,-1 0-1 0 0,1 0 1 0 0,0 0-1 0 0,0 0 1 0 0,0 0-1 0 0,0 0 1 0 0,0 0 0 0 0,0 0-1 0 0,0 0 1 0 0,-1 0-1 0 0,1 0 1 0 0,0 0-1 0 0,0-1 1 0 0,0 1-1 0 0,0 0 1 0 0,0-1-1 0 0,-1 1 1 0 0,1 0-1 0 0,0-1 1 0 0,0 1 0 0 0,-1-1-1 0 0,1 1 1 0 0,0-1-1 0 0,0 0 1 0 0,-1 1-1 0 0,1-1 1 0 0,-1 0-1 0 0,1 0 1 0 0,-1 1-1 0 0,1-2 177 0 0,10-6-7134 0 0,0 1-3410 0 0</inkml:trace>
  <inkml:trace contextRef="#ctx0" brushRef="#br0" timeOffset="801.324">660 114 9026 0 0,'0'0'1584'0'0,"0"0"-114"0"0,0 0 52 0 0,0 0 141 0 0,0 0-14 0 0,0 0-330 0 0,0 0-404 0 0,0 0-249 0 0,0 0-94 0 0,0 0 12 0 0,0 0 9 0 0,0 0-73 0 0,0 0-50 0 0,4 20-7 0 0,32 130 565 0 0,-11-54-619 0 0,-5 2-1 0 0,3 60-408 0 0,-2-71-44 0 0,-20-86 60 0 0,-1-1-1 0 0,1 1 1 0 0,0-1-1 0 0,0 0 1 0 0,0 0-1 0 0,0 0 1 0 0,0 0-1 0 0,0 0 1 0 0,0 0-1 0 0,0 0 1 0 0,0 0-1 0 0,0 0 1 0 0,0 0-1 0 0,0 0 1 0 0,0 0-1 0 0,0-1 1 0 0,0 1-1 0 0,0-1 0 0 0,0 1 1 0 0,0 0-1 0 0,0-1 1 0 0,0 1-1 0 0,0-1 1 0 0,-1 0-1 0 0,1 1 1 0 0,0-1-1 0 0,0 0 1 0 0,-1 1-1 0 0,1-1 1 0 0,0 0-1 0 0,-1 0 1 0 0,1 0-1 0 0,-1 0 1 0 0,1 1-1 0 0,-1-1 1 0 0,0 0-1 0 0,1 0 1 0 0,-1 0-1 0 0,0 0 1 0 0,1 0-1 0 0,-1 0 1 0 0,0 0-1 0 0,0 0 1 0 0,0 0-1 0 0,0 0 1 0 0,0 0-1 0 0,0-1-15 0 0,2-2-24 0 0,38-80 373 0 0,-3-1 0 0 0,-4-3 0 0 0,-3-3-349 0 0,6-14 68 0 0,32-137 50 0 0,-54 282-3640 0 0,-14-39 3438 0 0,2 18-3248 0 0,-1-7-2685 0 0,0 0-5918 0 0</inkml:trace>
  <inkml:trace contextRef="#ctx0" brushRef="#br0" timeOffset="1194.562">1326 430 9122 0 0,'0'0'2154'0'0,"0"0"-319"0"0,0 0-119 0 0,0 0-127 0 0,0 0-184 0 0,0 0-259 0 0,0 0-250 0 0,0 0-155 0 0,0 0-134 0 0,0 0-100 0 0,0 0-46 0 0,0 0-10 0 0,0 0-4 0 0,-12 2-38 0 0,-39 7-47 0 0,44-8-300 0 0,1 1 1 0 0,0 0-1 0 0,0 1 1 0 0,0-1-1 0 0,0 1 1 0 0,1 1-1 0 0,-1-1 0 0 0,1 1 1 0 0,0-1-1 0 0,0 2 1 0 0,0-1-1 0 0,0 0 1 0 0,1 1-1 0 0,0 0 1 0 0,0 0-1 0 0,0 1 1 0 0,0-1-1 0 0,-1 3-62 0 0,3-4 7 0 0,0-1 0 0 0,1 1 0 0 0,-1 0 0 0 0,0-1 0 0 0,1 1 0 0 0,0 0 0 0 0,0 0 0 0 0,0 0 0 0 0,1 0 0 0 0,-1 0 0 0 0,1 0 0 0 0,0 0 0 0 0,0 0 0 0 0,0 0 0 0 0,1 0 0 0 0,-1 0 0 0 0,1 0 0 0 0,0-1 0 0 0,0 1 0 0 0,0 0 0 0 0,1 0 0 0 0,-1-1 0 0 0,1 1 0 0 0,0 0 0 0 0,0-1 0 0 0,0 0 0 0 0,1 1 0 0 0,-1-1 0 0 0,1 0 0 0 0,0 0 0 0 0,0-1 0 0 0,0 1 0 0 0,0 0 0 0 0,0-1 0 0 0,3 2-7 0 0,0 0-19 0 0,1-1-1 0 0,0 0 0 0 0,0 0 1 0 0,0 0-1 0 0,0-1 0 0 0,0 0 1 0 0,1 0-1 0 0,-1-1 0 0 0,1 0 1 0 0,-1 0-1 0 0,1-1 0 0 0,-1 0 1 0 0,1 0-1 0 0,-1-1 0 0 0,1 0 0 0 0,-1 0 1 0 0,1 0-1 0 0,-1-1 0 0 0,0-1 1 0 0,0 1-1 0 0,0-1 0 0 0,0 0 1 0 0,0-1-1 0 0,-1 1 0 0 0,1-1 1 0 0,-1-1-1 0 0,0 1 0 0 0,0-1 1 0 0,0 0 19 0 0,1-5-1013 0 0,8-10-3218 0 0,-7 6-5549 0 0,-4 6 157 0 0</inkml:trace>
  <inkml:trace contextRef="#ctx0" brushRef="#br0" timeOffset="1508.264">1738 264 6233 0 0,'0'0'2798'0'0,"0"0"-885"0"0,0 0-229 0 0,0 0 120 0 0,0 0-13 0 0,0 0-210 0 0,0 0-357 0 0,0 0-361 0 0,0 0-220 0 0,0 0 4 0 0,0 0 46 0 0,0 0 31 0 0,0 0-17 0 0,12 0-130 0 0,80 8 978 0 0,-70-4-1255 0 0,0-1-1 0 0,0-1 1 0 0,0-1-1 0 0,0 0 0 0 0,0-2 1 0 0,15-2-300 0 0,104-38-183 0 0,-136 39-1068 0 0,-5 1-3738 0 0,-3 1-4116 0 0,0 0-2409 0 0</inkml:trace>
  <inkml:trace contextRef="#ctx0" brushRef="#br0" timeOffset="1711.96">1685 541 6665 0 0,'0'0'4433'0'0,"0"0"-2209"0"0,0 0-695 0 0,0 0-111 0 0,0 0-89 0 0,32 1-79 0 0,103 4-91 0 0,77-15 2264 0 0,-212 10-3455 0 0,153-13 176 0 0,-120 12-3623 0 0,-1 0-3448 0 0,-25 1-4737 0 0</inkml:trace>
  <inkml:trace contextRef="#ctx0" brushRef="#br0" timeOffset="2093.581">2880 125 14971 0 0,'0'0'1163'0'0,"0"0"-280"0"0,0 0-62 0 0,0 0 77 0 0,0 0 14 0 0,0 0-117 0 0,0 0-220 0 0,0 0-208 0 0,0 0-158 0 0,-27 33-77 0 0,-83 108-47 0 0,69-65-27 0 0,39-62-44 0 0,0-7 12 0 0,1 1 0 0 0,-1-1-1 0 0,2 1 1 0 0,-1-1 0 0 0,1 1-1 0 0,0 0 1 0 0,1-1 0 0 0,0 1-1 0 0,0-1 1 0 0,0 0 0 0 0,1 1-1 0 0,0-1 1 0 0,1 0 0 0 0,0 0-1 0 0,0 0 1 0 0,0 0 0 0 0,1-1-1 0 0,0 1 1 0 0,0-1 0 0 0,1 0-1 0 0,-1 0 1 0 0,1 0 0 0 0,1-1-1 0 0,-1 0 1 0 0,1 0 0 0 0,0 0-1 0 0,0-1 1 0 0,0 1 0 0 0,1-2-1 0 0,-1 1 1 0 0,1-1 0 0 0,0 0-1 0 0,0 0 1 0 0,0-1 0 0 0,1 1 0 0 0,4-1-26 0 0,1 1 181 0 0,0 0 0 0 0,1-1 0 0 0,-1 0 0 0 0,1-2 0 0 0,-1 1 0 0 0,1-2 0 0 0,-1 1 0 0 0,1-2 0 0 0,-1 0 0 0 0,0-1 0 0 0,0 0 0 0 0,1-1 1 0 0,-2 0-1 0 0,1-1 0 0 0,-1 0 0 0 0,1-1 0 0 0,-2-1 0 0 0,11-7-181 0 0,-13 10 25 0 0,-1-1 1 0 0,1 0-1 0 0,-1-1 1 0 0,-1 0-1 0 0,1-1 1 0 0,-1 1-1 0 0,0-1 1 0 0,0-1-1 0 0,-1 1 1 0 0,0-1-1 0 0,0 0 1 0 0,-1-1-1 0 0,0 1 1 0 0,0-1-1 0 0,-1 0 1 0 0,0 0-1 0 0,-1 0 1 0 0,0-1-1 0 0,0 0 1 0 0,-1 1-1 0 0,0-1 1 0 0,-1 0-1 0 0,0 0 1 0 0,-1 0-1 0 0,0 0 1 0 0,0 1-1 0 0,-1-1 1 0 0,0 0-1 0 0,-1 0 1 0 0,0 0-1 0 0,-1 1 1 0 0,0-1-1 0 0,0 1 0 0 0,-1 0 1 0 0,0 0-1 0 0,-4-6-25 0 0,1 7-174 0 0,0 0 0 0 0,0 1 0 0 0,0-1 0 0 0,-1 1 0 0 0,0 1 0 0 0,-1 0 0 0 0,0 0 0 0 0,0 0 0 0 0,0 1 0 0 0,0 1-1 0 0,-2-1 175 0 0,-69-17-9102 0 0,57 20-2784 0 0</inkml:trace>
  <inkml:trace contextRef="#ctx0" brushRef="#br0" timeOffset="2578.783">2458 334 7338 0 0,'0'0'3619'0'0,"0"0"-1873"0"0,0 0-535 0 0,0 0 182 0 0,0 0 250 0 0,0 0-32 0 0,0 0-196 0 0,0 0-245 0 0,0 0-203 0 0,0 0-127 0 0,0 0-71 0 0,0 0-32 0 0,0 0-56 0 0,20 12-61 0 0,62 35-76 0 0,-21-31 174 0 0,-48-17-565 0 0,238-11 1331 0 0,139-48-585 0 0,-194 58-984 0 0,-180 17-440 0 0,-37-12-2409 0 0,12-2 826 0 0,4-1-3277 0 0,0 0-6727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5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 3873 0 0,'0'0'1683'0'0,"0"0"-342"0"0,0 0-52 0 0,0 0 154 0 0,0 0 128 0 0,0 0-71 0 0,0 0-308 0 0,0 0-418 0 0,0 0-294 0 0,0 0-117 0 0,0 0 6 0 0,3-2 90 0 0,20-7 232 0 0,0 1 0 0 0,0 0 1 0 0,0 2-1 0 0,1 0 0 0 0,0 2 0 0 0,14-1-691 0 0,-37 5 9 0 0,11-3 48 0 0,-1 0 1 0 0,1 1-1 0 0,0 1 0 0 0,0-1 1 0 0,0 2-1 0 0,0 0 0 0 0,0 0 0 0 0,0 1 1 0 0,0 0-1 0 0,0 1 0 0 0,-1 1 1 0 0,1 0-1 0 0,0 0 0 0 0,-1 1 1 0 0,0 1-1 0 0,0 0 0 0 0,7 5-57 0 0,-14-7 17 0 0,0 1 0 0 0,0 0 0 0 0,-1 0-1 0 0,0 0 1 0 0,1 1 0 0 0,-2-1 0 0 0,1 1-1 0 0,0 0 1 0 0,-1 0 0 0 0,0 0 0 0 0,0 0-1 0 0,0 0 1 0 0,-1 0 0 0 0,0 0 0 0 0,0 0-1 0 0,0 1 1 0 0,-1-1 0 0 0,1 1 0 0 0,-1-1-1 0 0,-1 0 1 0 0,1 1 0 0 0,-1-1 0 0 0,0 0-1 0 0,0 1 1 0 0,0-1 0 0 0,-1 0 0 0 0,0 0 0 0 0,0 0-1 0 0,0 0 1 0 0,-2 3-17 0 0,-123 143 345 0 0,105-131-324 0 0,1 2 0 0 0,1 1 0 0 0,1 0 0 0 0,1 2 0 0 0,2 0 0 0 0,0 0 0 0 0,-10 24-21 0 0,17 4 19 0 0,11-51 8 0 0,0 1 1 0 0,0-1-1 0 0,0 0 1 0 0,1 0-1 0 0,-1 0 1 0 0,1 0-1 0 0,-1-1 1 0 0,1 1-1 0 0,0-1 1 0 0,-1 0-1 0 0,1 1 1 0 0,0-1-1 0 0,0 0 1 0 0,0 0-1 0 0,0-1 1 0 0,0 1-1 0 0,0-1 1 0 0,0 0-1 0 0,0 1 0 0 0,1-1 1 0 0,-1-1-1 0 0,0 1 1 0 0,1 0-28 0 0,16 0 163 0 0,0-1-1 0 0,0-1 1 0 0,0-1 0 0 0,0 0-1 0 0,-1-2 1 0 0,1 0 0 0 0,-1-1 0 0 0,0-1-1 0 0,10-6-162 0 0,52-20 294 0 0,-78 28-1677 0 0,-7 2-6587 0 0,2 0-2635 0 0</inkml:trace>
  <inkml:trace contextRef="#ctx0" brushRef="#br0" timeOffset="485.552">685 103 8018 0 0,'0'0'981'0'0,"0"0"-330"0"0,0 0-20 0 0,0 0 298 0 0,0 0 272 0 0,0 0 86 0 0,0 0-122 0 0,0 0-202 0 0,0 0-187 0 0,0 0-122 0 0,0 0-105 0 0,0 0-54 0 0,0 0-47 0 0,16 31-39 0 0,53 97-8 0 0,-8-28 733 0 0,-55-80-1003 0 0,1 0 0 0 0,-2 1 0 0 0,-1 0 0 0 0,-1 0 0 0 0,0 0 0 0 0,-2 0-1 0 0,0 0 1 0 0,-2 14-131 0 0,14-51 2241 0 0,5-14-1999 0 0,-1 0 1 0 0,-1-2-1 0 0,-2 0 1 0 0,-1 0-1 0 0,-1-2 1 0 0,3-18-243 0 0,-1 7 68 0 0,33-141 72 0 0,-40 112-4288 0 0,-6 81 880 0 0,1 0-3353 0 0,0 1-4913 0 0</inkml:trace>
  <inkml:trace contextRef="#ctx0" brushRef="#br0" timeOffset="2896.43">1254 475 0 0 0,'0'0'1152'0'0,"0"0"635"0"0,0 0 238 0 0,0 0-118 0 0,0 0-320 0 0,0 0-366 0 0,0 0-294 0 0,0 0-168 0 0,0 0-63 0 0,0 0-66 0 0,0 0-51 0 0,3 7 1374 0 0,-2-4 1748 0 0,-1-2 4118 0 0,-66-8-7686 0 0,63 6-133 0 0,1 0 0 0 0,0 1-1 0 0,-1-1 1 0 0,1 1-1 0 0,-1 0 1 0 0,1 0-1 0 0,-1-1 1 0 0,1 2 0 0 0,-1-1-1 0 0,1 0 1 0 0,-1 0-1 0 0,1 1 1 0 0,-1-1-1 0 0,1 1 1 0 0,0 0 0 0 0,-1 0-1 0 0,1 0 1 0 0,0 0-1 0 0,0 0 1 0 0,0 0-1 0 0,-1 1 1 0 0,1-1-1 0 0,1 1 1 0 0,-1-1 0 0 0,0 1-1 0 0,0 0 1 0 0,0 0-1 0 0,0 1 1 0 0,-17 13-2 0 0,15-11 3 0 0,1 1 1 0 0,0 0-1 0 0,1 0 1 0 0,-1 0-1 0 0,1 1 1 0 0,0-1-1 0 0,1 0 1 0 0,0 1-1 0 0,0-1 1 0 0,0 1 0 0 0,1 0-1 0 0,-1-1 1 0 0,2 1-1 0 0,-1 1-1 0 0,8 61 8 0 0,-8-68 23 0 0,1-1-1 0 0,-1 0 1 0 0,0 1-1 0 0,1-1 1 0 0,-1 0-1 0 0,1 0 1 0 0,-1 1-1 0 0,1-1 1 0 0,-1 0 0 0 0,1 0-1 0 0,0 0 1 0 0,-1 0-1 0 0,1 0 1 0 0,-1 0-1 0 0,1 0 1 0 0,-1 0-1 0 0,1 0 1 0 0,-1 0-1 0 0,1 0 1 0 0,0 0 0 0 0,-1 0-1 0 0,1 0 1 0 0,-1 0-1 0 0,1 0 1 0 0,-1-1-1 0 0,1 1 1 0 0,-1 0-1 0 0,1 0 1 0 0,-1-1-1 0 0,1 1 1 0 0,-1 0 0 0 0,1-1-1 0 0,-1 1 1 0 0,0 0-1 0 0,1-1 1 0 0,-1 1-1 0 0,0-1 1 0 0,1 1-1 0 0,-1-1 1 0 0,0 1-1 0 0,1-1 1 0 0,-1 1 0 0 0,0-1-1 0 0,0 1 1 0 0,0-1-1 0 0,1 1 1 0 0,-1-1-1 0 0,0 1 1 0 0,0-1-1 0 0,0 1 1 0 0,0-1-1 0 0,0 0 1 0 0,0 1 0 0 0,0-1-1 0 0,0 1 1 0 0,0-1-1 0 0,0 1 1 0 0,-1-1-1 0 0,1 1 1 0 0,0-1-1 0 0,0 1 1 0 0,0-1-1 0 0,-1 1 1 0 0,1-1-31 0 0,4-15-292 0 0,23-43 272 0 0,-21 49 7 0 0,0 1-1 0 0,0 0 0 0 0,1 0 1 0 0,0 0-1 0 0,1 1 1 0 0,0 0-1 0 0,0 1 0 0 0,0 0 1 0 0,1 0-1 0 0,0 0 1 0 0,8-3 13 0 0,-12 9-13 0 0,-1 1-1 0 0,1-1 1 0 0,0 1 0 0 0,-1 0 0 0 0,1 0 0 0 0,0 0 0 0 0,-1 1-1 0 0,1 0 1 0 0,0 0 0 0 0,-1 0 0 0 0,1 0 0 0 0,-1 1 0 0 0,0-1-1 0 0,1 1 1 0 0,-1 0 0 0 0,0 1 0 0 0,0-1 0 0 0,0 1 0 0 0,0-1-1 0 0,-1 1 1 0 0,1 0 0 0 0,-1 1 0 0 0,0-1 0 0 0,1 1 13 0 0,-2 0 8 0 0,1 0 0 0 0,-1 1 0 0 0,-1-1 0 0 0,1 0 0 0 0,0 1 0 0 0,-1-1 0 0 0,0 1 0 0 0,0-1 0 0 0,-1 1 0 0 0,1 0 0 0 0,-1-1 0 0 0,0 1 0 0 0,0 0 0 0 0,0-1 0 0 0,-1 1 0 0 0,0 0 0 0 0,0-1 0 0 0,0 1 0 0 0,0-1 0 0 0,-1 1 0 0 0,1-1 0 0 0,-1 0 0 0 0,0 0 0 0 0,-1 1 0 0 0,1-1 0 0 0,-1-1 0 0 0,0 1 0 0 0,0 0 0 0 0,0-1 0 0 0,-3 4-8 0 0,-1 3-22 0 0,-3 9-28 0 0,18-30-14 0 0,45-56 148 0 0,-40 47-106 0 0,-7 7 22 0 0,2 1 0 0 0,0 0 1 0 0,0 0-1 0 0,2 1 0 0 0,-1 0 1 0 0,1 1-1 0 0,0 0 0 0 0,1 1 1 0 0,0 0-1 0 0,10-6 0 0 0,23 1-191 0 0,-20 47 278 0 0,18 44 40 0 0,-50-7 19 0 0,7-69-148 0 0,1-1-13 0 0,-2 14-2438 0 0,7-25-3746 0 0,-1 5-1108 0 0,0 1-4684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2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2857 0 0,'0'0'2143'0'0,"0"0"-156"0"0,0 0 16 0 0,0 0 97 0 0,0 0-7 0 0,0 0-291 0 0,0 0-359 0 0,0 0-374 0 0,0 0-333 0 0,0 0-218 0 0,0 0-138 0 0,0 0-98 0 0,0 0-17 0 0,19 4 1371 0 0,66-4 1131 0 0,182-7-332 0 0,-136 6-3492 0 0,-131-4-4293 0 0,0-1-5029 0 0,0 2 649 0 0</inkml:trace>
  <inkml:trace contextRef="#ctx0" brushRef="#br0" timeOffset="245.768">63 346 5233 0 0,'0'0'2335'0'0,"0"0"-701"0"0,0 0-106 0 0,0 0 201 0 0,0 0 174 0 0,0 0-7 0 0,0 0-305 0 0,0 0-307 0 0,0 0-237 0 0,0 0-176 0 0,0 0-75 0 0,0 0-40 0 0,0 0-49 0 0,22 10-47 0 0,71 29-69 0 0,-18-29 327 0 0,113-20 245 0 0,-66 6-2656 0 0,-111 0-1787 0 0,-7 1-5962 0 0,-3 2-2553 0 0</inkml:trace>
  <inkml:trace contextRef="#ctx0" brushRef="#br0" timeOffset="859.444">282 0 5633 0 0,'0'0'2551'0'0,"0"0"-720"0"0,0 0-87 0 0,0 0 65 0 0,0 0-40 0 0,0 0-254 0 0,0 0-445 0 0,0 0-453 0 0,0 0-280 0 0,0 0-33 0 0,0 0 87 0 0,0 0 129 0 0,7 5 105 0 0,397 211 4175 0 0,-322-161-4696 0 0,-81-53-79 0 0,-1-1 0 0 0,0 0 1 0 0,0 0-1 0 0,0 1 0 0 0,0-1 0 0 0,0 0 0 0 0,0 0 0 0 0,-1 1 1 0 0,1-1-1 0 0,0 0 0 0 0,-1 0 0 0 0,1 1 0 0 0,0-1 0 0 0,-1 0 1 0 0,0 0-1 0 0,1 0 0 0 0,-1 0 0 0 0,0 0 0 0 0,1 0 0 0 0,-1 0 1 0 0,0 0-1 0 0,0 0 0 0 0,0 0 0 0 0,0 0 0 0 0,0-1 0 0 0,0 1 1 0 0,0 0-1 0 0,0-1 0 0 0,0 1 0 0 0,0 0 0 0 0,0-1 0 0 0,0 1 1 0 0,-1-1-1 0 0,1 0 0 0 0,0 1 0 0 0,0-1 0 0 0,-1 0 0 0 0,1 0 1 0 0,0 0-1 0 0,-1 0-25 0 0,-14 10 113 0 0,-115 111 114 0 0,-47 41-3 0 0,106-101-152 0 0,74-72-4011 0 0,2 3-929 0 0,-3 7 804 0 0,1-3-7695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7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5001 0 0,'0'0'1123'0'0,"0"0"-302"0"0,0 0-159 0 0,0 0 35 0 0,0 0 220 0 0,0 0 284 0 0,0 0 101 0 0,0 0-39 0 0,0 0-147 0 0,0 0-213 0 0,0 0-99 0 0,6 8-13 0 0,21 24 20 0 0,-23-30-656 0 0,-1 0 1 0 0,1 0 0 0 0,0-1-1 0 0,-1 1 1 0 0,1-1 0 0 0,0 0-1 0 0,0 0 1 0 0,0 0 0 0 0,0 0-1 0 0,0-1 1 0 0,0 0 0 0 0,0 0-1 0 0,0 0 1 0 0,0 0 0 0 0,0 0-1 0 0,0-1 1 0 0,0 0 0 0 0,2-1-156 0 0,-3 2 78 0 0,8-2 67 0 0,0-1 1 0 0,-1 0-1 0 0,1 0 0 0 0,-1-1 0 0 0,0 0 0 0 0,0-1 0 0 0,0 0 1 0 0,0-1-1 0 0,-1 0 0 0 0,0-1 0 0 0,0 0 0 0 0,-1 0 0 0 0,0 0 1 0 0,0-1-1 0 0,-1-1 0 0 0,0 1 0 0 0,0-1 0 0 0,-1 0 0 0 0,0-1 1 0 0,1-2-146 0 0,10-7 684 0 0,6 130 115 0 0,14 132-154 0 0,3 87-485 0 0,-29-279-137 0 0,5-120 1650 0 0,71-307-1495 0 0,-21 65-173 0 0,-61 273-116 0 0,-5 38 41 0 0,0 0-85 0 0,0 0-120 0 0,0 0-182 0 0,0 0-282 0 0,-8 22-3652 0 0,5-12-177 0 0,-1-2-6388 0 0</inkml:trace>
  <inkml:trace contextRef="#ctx0" brushRef="#br0" timeOffset="676.113">607 829 6657 0 0,'0'0'2493'0'0,"0"0"-1350"0"0,0 0-483 0 0,0 0 234 0 0,0 0 374 0 0,0 0 252 0 0,0 0-37 0 0,0 0-264 0 0,0 0-244 0 0,0 0-124 0 0,0 0-23 0 0,0 0 5 0 0,0 0-24 0 0,7-5 551 0 0,15-59-13 0 0,-13 35-1179 0 0,2 1-1 0 0,1 1 1 0 0,1 0 0 0 0,1 1 0 0 0,2 0 0 0 0,3-2-168 0 0,14-10 72 0 0,-33 38-79 0 0,0 0-9 0 0,0 0-12 0 0,0 0-24 0 0,0 55-5 0 0,-1-50 61 0 0,1 0 0 0 0,-1 0 0 0 0,1 0 0 0 0,0 1 0 0 0,0-1 0 0 0,1 0 0 0 0,0 0 0 0 0,0 0 0 0 0,0 0 0 0 0,0 0 0 0 0,1 0 0 0 0,0-1 0 0 0,0 1 0 0 0,0 0 0 0 0,0-1 0 0 0,1 1 0 0 0,0-1 0 0 0,0 0 0 0 0,0 0 0 0 0,0 0 0 0 0,3 2-4 0 0,-3-6 16 0 0,0 1 0 0 0,0-1 0 0 0,0-1 0 0 0,0 1 0 0 0,0 0 0 0 0,0-1 0 0 0,0 1 0 0 0,0-1 0 0 0,0 0 0 0 0,-1 0 0 0 0,1 0 0 0 0,0-1 0 0 0,0 1 0 0 0,-1-1 0 0 0,1 1 0 0 0,-1-1 0 0 0,0 0 0 0 0,1 0 0 0 0,-1 0 0 0 0,0 0 0 0 0,0 0 0 0 0,0 0 0 0 0,0-1 0 0 0,0 1 0 0 0,-1-1 0 0 0,1 0-16 0 0,15-15 31 0 0,112-85 22 0 0,-114 144-16 0 0,3 53 339 0 0,-3-52-502 0 0,6-43-4243 0 0,-9-10-7150 0 0,-10 4 1277 0 0</inkml:trace>
  <inkml:trace contextRef="#ctx0" brushRef="#br0" timeOffset="1001.298">1336 332 7290 0 0,'0'0'2071'0'0,"0"0"-760"0"0,0 0-214 0 0,0 0 209 0 0,0 0 203 0 0,0 0-10 0 0,0 0-198 0 0,0 0-210 0 0,0 0-162 0 0,0 0-122 0 0,0 0-40 0 0,0 0-48 0 0,29 2-31 0 0,95 8-33 0 0,158-7 1205 0 0,-281-3-2053 0 0,-1 0-63 0 0,0 0-83 0 0,0 0-176 0 0,0 0-289 0 0,-10 0-7818 0 0,9 0-2108 0 0</inkml:trace>
  <inkml:trace contextRef="#ctx0" brushRef="#br0" timeOffset="1247.095">1323 601 8258 0 0,'0'0'1565'0'0,"0"0"-50"0"0,0 0 246 0 0,0 0 207 0 0,0 0-161 0 0,0 0-292 0 0,0 0-312 0 0,0 0-257 0 0,0 0-175 0 0,0 0-141 0 0,0 0-110 0 0,0 0-106 0 0,34 1-111 0 0,110 3-93 0 0,-37-17-76 0 0,-36-6-660 0 0,-41 11-3754 0 0,-11 2-2466 0 0,-8 3-4934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69 483 7450 0 0,'0'0'1380'0'0,"0"0"-383"0"0,0 0-128 0 0,0 0 107 0 0,0 0 156 0 0,0 0-49 0 0,0 0-156 0 0,0 0-164 0 0,0 0-118 0 0,0 0-75 0 0,0 0-38 0 0,0 0-44 0 0,33-2-49 0 0,104-3-62 0 0,3-3 2389 0 0,-223 12-2174 0 0,1 4 1 0 0,-73 17-593 0 0,137-22 123 0 0,10-1-43 0 0,-25 4 252 0 0,46-3-413 0 0,87-12-664 0 0,-58 1-3771 0 0,-27 7-5134 0 0</inkml:trace>
  <inkml:trace contextRef="#ctx0" brushRef="#br0" timeOffset="2917.558">781 0 1848 0 0,'0'0'2542'0'0,"0"0"-508"0"0,0 0-331 0 0,0 0-116 0 0,0 0 15 0 0,0 0-10 0 0,0 0-144 0 0,0 0-306 0 0,0 0-359 0 0,0 0-263 0 0,0 0-160 0 0,0 0-31 0 0,0 0 174 0 0,1 4 165 0 0,15 44 2420 0 0,-11-29-2627 0 0,-1 1 1 0 0,0 0-1 0 0,-2 0 0 0 0,0 0 1 0 0,-2 0-1 0 0,0 0 1 0 0,-3 14-462 0 0,2 21 84 0 0,10-40-2058 0 0,4-15-2437 0 0,-3 0-405 0 0,-6-1-1319 0 0,-1-2-1592 0 0</inkml:trace>
  <inkml:trace contextRef="#ctx0" brushRef="#br0" timeOffset="3217.537">548 475 3129 0 0,'0'0'3251'0'0,"0"0"-1259"0"0,0 0-351 0 0,0 0 169 0 0,0 0 66 0 0,0 0-253 0 0,0 0-297 0 0,0 0-261 0 0,0 0-214 0 0,0 0-182 0 0,0 0-122 0 0,0 0-96 0 0,34-4-76 0 0,109-14-47 0 0,0-4 429 0 0,-111 20-250 0 0,-12 1-2654 0 0,-5 0-4497 0 0,-14 1-2786 0 0</inkml:trace>
  <inkml:trace contextRef="#ctx0" brushRef="#br0" timeOffset="3675.221">629 615 6689 0 0,'0'0'1819'0'0,"0"0"-469"0"0,0 0-204 0 0,0 0 117 0 0,0 0 88 0 0,0 0-54 0 0,0 0-177 0 0,0 0-211 0 0,0 0-128 0 0,0 0-58 0 0,0 0-75 0 0,0 0-102 0 0,0 0-77 0 0,13 3-69 0 0,115 9 836 0 0,-14-12-235 0 0,-114 34-340 0 0,-86 56-73 0 0,45-56-534 0 0,32-28-43 0 0,1 0 0 0 0,0 0 0 0 0,0 1-1 0 0,1 0 1 0 0,0 0 0 0 0,0 1 0 0 0,1-1 0 0 0,0 2 0 0 0,0-1 0 0 0,1 1-1 0 0,-2 3-10 0 0,6-11 5 0 0,1 0-1 0 0,-1 1 0 0 0,1-1 0 0 0,-1 0 1 0 0,1 0-1 0 0,-1 0 0 0 0,1 1 0 0 0,0-1 0 0 0,0 0 1 0 0,-1 0-1 0 0,1 1 0 0 0,0-1 0 0 0,0 0 0 0 0,0 1 1 0 0,1-1-1 0 0,-1 0 0 0 0,0 0 0 0 0,0 1 1 0 0,1-1-1 0 0,-1 0 0 0 0,0 0 0 0 0,1 0 0 0 0,-1 1 1 0 0,1-1-1 0 0,0 0 0 0 0,-1 0 0 0 0,1 0 0 0 0,0 0 1 0 0,0 0-1 0 0,0 0 0 0 0,-1 0 0 0 0,1 0 0 0 0,0-1 1 0 0,0 1-1 0 0,0 0 0 0 0,1 0 0 0 0,-1-1 1 0 0,0 1-1 0 0,0-1 0 0 0,0 1 0 0 0,0-1 0 0 0,1 1 1 0 0,-1-1-1 0 0,0 0 0 0 0,0 0 0 0 0,1 1 0 0 0,-1-1 1 0 0,0 0-1 0 0,0 0 0 0 0,2 0-4 0 0,66-10 388 0 0,38-39-711 0 0,-65 24-5384 0 0,-27 16 1600 0 0,-6 5-7220 0 0</inkml:trace>
  <inkml:trace contextRef="#ctx0" brushRef="#br0" timeOffset="4626.661">1115 125 0 0 0,'0'0'936'0'0,"0"0"424"0"0,0 0 290 0 0,0 0 172 0 0,0 0-11 0 0,0 0-220 0 0,0 0-347 0 0,0 0-310 0 0,0 0-229 0 0,0 0-125 0 0,0 0-32 0 0,0 0-17 0 0,0 0 11 0 0,0 0-29 0 0,0 0-59 0 0,0 0-49 0 0,0 0-46 0 0,0 0-22 0 0,24 0 3035 0 0,-21 0-3241 0 0,1-1 0 0 0,0 0 1 0 0,0 0-1 0 0,0 0 0 0 0,-1-1 1 0 0,1 0-1 0 0,-1 1 1 0 0,1-1-1 0 0,-1 0 0 0 0,0-1 1 0 0,0 1-1 0 0,0 0 1 0 0,0-1-1 0 0,0 0 0 0 0,0 0 1 0 0,-1 0-1 0 0,1 0 1 0 0,-1 0-1 0 0,0 0 0 0 0,0-1 1 0 0,0 1-1 0 0,0-1 1 0 0,0-2-132 0 0,-2 7 0 0 0,0-1 0 0 0,1 0 1 0 0,-1 1-1 0 0,0-1 1 0 0,0 0-1 0 0,0 1 0 0 0,1-1 1 0 0,-1 1-1 0 0,0-1 1 0 0,0 0-1 0 0,1 0 1 0 0,-1 1-1 0 0,0-1 0 0 0,1 0 1 0 0,-1 0-1 0 0,1 1 1 0 0,-1-1-1 0 0,0 0 0 0 0,1 0 1 0 0,-1 0-1 0 0,0 1 1 0 0,1-1-1 0 0,-1 0 1 0 0,1 0-1 0 0,-1 0 0 0 0,1 0 1 0 0,-1 0-1 0 0,0 0 1 0 0,1 0-1 0 0,-1 0 0 0 0,1 0 1 0 0,-1 0-1 0 0,0 0 1 0 0,1 0-1 0 0,-1 0 0 0 0,1-1 1 0 0,-1 1-1 0 0,0 0 1 0 0,1 0-1 0 0,-1 0 1 0 0,1-1-1 0 0,-1 1 0 0 0,0 0 1 0 0,1 0-1 0 0,-1-1 1 0 0,0 1-1 0 0,1 0 0 0 0,-1-1 1 0 0,21 241 855 0 0,35 21-512 0 0,-36-166-272 0 0,-19-94-54 0 0,-1-1-7 0 0,0 0-2 0 0,12-26 2296 0 0,43-93-2125 0 0,-41 87-162 0 0,69-188 189 0 0,-54 61-197 0 0,-28 153-2560 0 0,-4 19-11639 0 0,3-13 4162 0 0</inkml:trace>
  <inkml:trace contextRef="#ctx0" brushRef="#br0" timeOffset="5173.028">1637 586 128 0 0,'0'0'1070'0'0,"0"0"-25"0"0,0 0 238 0 0,0 0 312 0 0,0 0 249 0 0,0 0 17 0 0,0 0-225 0 0,0 0-233 0 0,0 0-225 0 0,0 0-146 0 0,0 0-61 0 0,0 0-36 0 0,0 0-35 0 0,7-9-31 0 0,20-28-67 0 0,-20 27-78 0 0,-7 10-85 0 0,0 0-59 0 0,0 0-33 0 0,0 0-14 0 0,0 0 13 0 0,0 0 17 0 0,-30 22 2504 0 0,16-10-2867 0 0,8-8-160 0 0,0 0 1 0 0,1 0 0 0 0,-1 0-1 0 0,1 1 1 0 0,0 0 0 0 0,1 0-1 0 0,-1 0 1 0 0,1 0 0 0 0,0 1-1 0 0,0 0 1 0 0,1 0 0 0 0,-1 0-1 0 0,1 0 1 0 0,1 0-1 0 0,-1 1 1 0 0,1-1 0 0 0,0 1-1 0 0,1 0 1 0 0,-1-1 0 0 0,1 1-1 0 0,0 1-40 0 0,3-5 23 0 0,0 0 0 0 0,0-1-1 0 0,0 1 1 0 0,1 0 0 0 0,-1-1 0 0 0,0 1-1 0 0,1-1 1 0 0,0 0 0 0 0,-1 0-1 0 0,1 0 1 0 0,0 0 0 0 0,0-1 0 0 0,0 1-1 0 0,0-1 1 0 0,1 1 0 0 0,-1-1-1 0 0,0 0 1 0 0,1-1 0 0 0,-1 1-1 0 0,0 0 1 0 0,1-1 0 0 0,-1 0 0 0 0,1 0-1 0 0,-1 0 1 0 0,0 0 0 0 0,1 0-1 0 0,-1-1 1 0 0,1 1 0 0 0,-1-1-1 0 0,0 0 1 0 0,3-1-23 0 0,13 1 49 0 0,94-22-498 0 0,-91 13-3040 0 0,0-1-3353 0 0,-16 7-5430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6:34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2665 689 3465 0 0,'0'0'2511'0'0,"0"0"-395"0"0,0 0 30 0 0,0 0 128 0 0,0 0-67 0 0,0 0-318 0 0,0 0-537 0 0,0 0-489 0 0,0 0-322 0 0,0 0-173 0 0,0 0-129 0 0,0 0-70 0 0,-3-1-22 0 0,2 0-122 0 0,1 1 0 0 0,-1 0 0 0 0,0 0 0 0 0,0 0 0 0 0,1 0 0 0 0,-1 1 0 0 0,0-1 1 0 0,0 0-1 0 0,1 0 0 0 0,-1 0 0 0 0,0 1 0 0 0,1-1 0 0 0,-1 0 0 0 0,0 1 0 0 0,1-1 0 0 0,-1 0 0 0 0,0 1 0 0 0,1-1 0 0 0,-1 1 0 0 0,1-1 0 0 0,-1 1 0 0 0,1 0 0 0 0,-1-1 1 0 0,1 1-1 0 0,-1-1 0 0 0,1 1 0 0 0,-1 0 0 0 0,1-1 0 0 0,0 1 0 0 0,-1 0 0 0 0,1-1 0 0 0,0 1 0 0 0,0 0 0 0 0,0 0 0 0 0,0-1 0 0 0,-1 1 0 0 0,1 0 0 0 0,0 0 0 0 0,0-1 1 0 0,0 1-1 0 0,1 0 0 0 0,-1 0 0 0 0,0-1 0 0 0,0 1 0 0 0,0 0 0 0 0,0 0 0 0 0,1-1 0 0 0,-1 1 0 0 0,0 0 0 0 0,1-1 0 0 0,-1 1 0 0 0,0 0 0 0 0,1-1 0 0 0,-1 1 1 0 0,1 0-1 0 0,-1-1 0 0 0,1 1 0 0 0,0-1 0 0 0,-1 1 0 0 0,1-1-25 0 0,0 7 120 0 0,9 209 2361 0 0,16 131-1714 0 0,7-196-747 0 0,6-216 888 0 0,-24 48-915 0 0,1 1 1 0 0,0 0-1 0 0,1 1 1 0 0,1 1-1 0 0,0 1 1 0 0,1 1-1 0 0,0 0 1 0 0,1 1-1 0 0,0 2 0 0 0,1 0 1 0 0,5-1 6 0 0,-12 5-9 0 0,0 0 0 0 0,0 1 1 0 0,0 1-1 0 0,0 0 0 0 0,0 1 0 0 0,0 1 1 0 0,1 0-1 0 0,-1 1 0 0 0,8 1 9 0 0,-18 2 1 0 0,0-1 0 0 0,-1 1 1 0 0,0 0-1 0 0,0 0 0 0 0,0 0 0 0 0,0 0 0 0 0,0 1 0 0 0,0-1 0 0 0,-1 1 0 0 0,0 0 1 0 0,0-1-1 0 0,0 1 0 0 0,0 0 0 0 0,0 0 0 0 0,-1 1 0 0 0,0-1 0 0 0,0 0 0 0 0,0 0 1 0 0,0 1-1 0 0,-1-1 0 0 0,0 0 0 0 0,1 1 0 0 0,-2-1 0 0 0,1 0 0 0 0,0 1 0 0 0,-1-1 1 0 0,0 0-1 0 0,0 1 0 0 0,0-1 0 0 0,-1 0 0 0 0,1 0 0 0 0,-2 1-1 0 0,-4 11 13 0 0,-2 0-1 0 0,0-1 0 0 0,0 0 1 0 0,-2 0-1 0 0,0-1 1 0 0,0-1-1 0 0,-1 0 0 0 0,-1 0 1 0 0,0-1-1 0 0,-1-1 1 0 0,0 0-1 0 0,-1-1 0 0 0,0-1 1 0 0,0 0-1 0 0,-1-1 1 0 0,-1-1-1 0 0,-16 6-12 0 0,21-9-310 0 0,-1-1-1 0 0,0 0 1 0 0,1-1 0 0 0,-1-1-1 0 0,0 0 1 0 0,0 0 0 0 0,-1-1 0 0 0,1-1-1 0 0,-6-1 311 0 0,5-10-4709 0 0,11-1-6056 0 0,3 9 2849 0 0</inkml:trace>
  <inkml:trace contextRef="#ctx0" brushRef="#br0" timeOffset="428.965">3449 1223 5073 0 0,'0'0'2643'0'0,"0"0"-533"0"0,0 0-147 0 0,0 0-81 0 0,0 0-206 0 0,0 0-413 0 0,0 0-365 0 0,0 0-175 0 0,0 0-89 0 0,0 0-75 0 0,0 0-107 0 0,0 0-93 0 0,0 0-66 0 0,-23 20-62 0 0,-70 61-43 0 0,56-33 9 0 0,35-38-163 0 0,0-6-19 0 0,1 0 1 0 0,0 0-1 0 0,0 1 1 0 0,0-1-1 0 0,0 1 1 0 0,1-1 0 0 0,0 1-1 0 0,0-1 1 0 0,0 1-1 0 0,0-1 1 0 0,1 1-1 0 0,0-1 1 0 0,0 1-1 0 0,0-1 1 0 0,0 0-1 0 0,1 1 1 0 0,0-1-1 0 0,-1 0 1 0 0,2 0-1 0 0,-1 0 1 0 0,0 0-1 0 0,1-1 1 0 0,0 1-1 0 0,-1-1 1 0 0,2 1-1 0 0,-1-1 1 0 0,0 0-1 0 0,0 0 1 0 0,1 0-1 0 0,0-1 1 0 0,0 1 0 0 0,-1-1-1 0 0,1 0 1 0 0,1 0-1 0 0,-1 0 1 0 0,4 0-16 0 0,0 2 138 0 0,0 0 0 0 0,1-1 0 0 0,0 0 0 0 0,-1-1 0 0 0,1 0 0 0 0,0-1 0 0 0,1 1 0 0 0,-1-2 0 0 0,0 1 1 0 0,0-1-1 0 0,0-1 0 0 0,0 1 0 0 0,0-2 0 0 0,0 1 0 0 0,0-1 0 0 0,0-1 0 0 0,0 1 0 0 0,-1-2 0 0 0,1 1 0 0 0,-1-1 1 0 0,0 0-1 0 0,0-1 0 0 0,0 0 0 0 0,-1 0 0 0 0,1-1 0 0 0,-1 0 0 0 0,-1 0 0 0 0,1 0 0 0 0,-1-1 0 0 0,0 0 0 0 0,-1 0 1 0 0,1-1-1 0 0,0-2-138 0 0,-4 4-2 0 0,0 0 1 0 0,-1 0 0 0 0,0 0 0 0 0,0 1 0 0 0,0-1-1 0 0,-1 0 1 0 0,0 0 0 0 0,0 0 0 0 0,0 0 0 0 0,-1 0-1 0 0,0 0 1 0 0,0 0 0 0 0,0 0 0 0 0,-1 0-1 0 0,0 1 1 0 0,0-1 0 0 0,-1 1 0 0 0,1-1 0 0 0,-1 1-1 0 0,0 0 1 0 0,-1 0 0 0 0,1 0 0 0 0,-1 1 0 0 0,0-1-1 0 0,0 1 1 0 0,0 0 0 0 0,-1 0 0 0 0,0 0 0 0 0,1 1-1 0 0,-1-1 1 0 0,-1 1 0 0 0,1 0 0 0 0,0 1 0 0 0,-1-1-1 0 0,-4-1 2 0 0,-37-4-4219 0 0,-1 18-4045 0 0,41-6-3448 0 0</inkml:trace>
  <inkml:trace contextRef="#ctx0" brushRef="#br0" timeOffset="914.401">3918 1297 7986 0 0,'0'0'1441'0'0,"0"0"-392"0"0,0 0-28 0 0,0 0 45 0 0,0 0-2 0 0,0 0-61 0 0,0 0-159 0 0,0 0-192 0 0,0 0-173 0 0,0 0-136 0 0,0 0-107 0 0,-30 15-107 0 0,-95 48-72 0 0,85-29-68 0 0,40-28-3 0 0,0-3 30 0 0,0 0 0 0 0,0 1 0 0 0,0-1 0 0 0,0 1 0 0 0,0-1 0 0 0,1 0 0 0 0,-1 1 0 0 0,1-1 0 0 0,0 0 0 0 0,0 0 0 0 0,0 1 0 0 0,1-1 0 0 0,-1 0 0 0 0,1 0 0 0 0,-1 0 0 0 0,1 0 0 0 0,0-1 0 0 0,0 1 0 0 0,0 0 0 0 0,1-1 0 0 0,-1 0 0 0 0,1 1 0 0 0,-1-1 0 0 0,1 0 0 0 0,0 0 0 0 0,0 0 0 0 0,0-1 0 0 0,0 1 0 0 0,0-1 0 0 0,0 0 0 0 0,0 1 0 0 0,0-1 0 0 0,1-1 0 0 0,1 1-16 0 0,3 2 233 0 0,1-1-1 0 0,0-1 1 0 0,-1 0 0 0 0,1 0-1 0 0,0 0 1 0 0,0-1-1 0 0,0-1 1 0 0,-1 0 0 0 0,1 0-1 0 0,0 0 1 0 0,-1-1 0 0 0,1 0-1 0 0,-1-1 1 0 0,1 0-1 0 0,-1 0 1 0 0,0-1 0 0 0,0 0-1 0 0,-1 0 1 0 0,1-1 0 0 0,-1 0-1 0 0,0-1 1 0 0,0 1-1 0 0,-1-1 1 0 0,0 0 0 0 0,3-4-233 0 0,17-20 474 0 0,-1-1 0 0 0,-2-1 0 0 0,-1 0 1 0 0,-1-2-1 0 0,-1-3-474 0 0,-17 31 19 0 0,12-18 4 0 0,-1 0 0 0 0,-2-1 0 0 0,0-1 0 0 0,-2 0 0 0 0,0-1 1 0 0,-2 0-1 0 0,-1 0 0 0 0,-2 0 0 0 0,1-8-23 0 0,-11-139-294 0 0,4 166 264 0 0,-1 0 1 0 0,0 1-1 0 0,0-1 1 0 0,0 1-1 0 0,-1 0 1 0 0,0-1 0 0 0,0 1-1 0 0,-1 1 1 0 0,0-1-1 0 0,0 0 1 0 0,0 1 0 0 0,-1 0-1 0 0,0 0 1 0 0,0 0-1 0 0,-1 1 1 0 0,1 0-1 0 0,-1 0 1 0 0,-1 0 0 0 0,1 1-1 0 0,0 0 1 0 0,-4-2 29 0 0,4 4-15 0 0,0 0 0 0 0,0 0 1 0 0,-1 0-1 0 0,1 1 0 0 0,-1 0 1 0 0,1 0-1 0 0,-1 1 0 0 0,0 0 1 0 0,1 0-1 0 0,-1 0 0 0 0,1 1 0 0 0,-1 0 1 0 0,1 0-1 0 0,-1 1 0 0 0,1 0 1 0 0,0 0-1 0 0,0 0 0 0 0,-1 1 1 0 0,2 0-1 0 0,-1 0 0 0 0,0 0 1 0 0,1 1-1 0 0,-1 0 0 0 0,1 0 0 0 0,0 0 1 0 0,-4 5 14 0 0,-1 1 3 0 0,-1 1 0 0 0,1 1 0 0 0,1 0 0 0 0,0 1 0 0 0,1-1 0 0 0,0 1 0 0 0,1 1 0 0 0,1 0 1 0 0,0 0-1 0 0,0 0 0 0 0,0 6-3 0 0,1-2 3 0 0,0 1 1 0 0,1 1 0 0 0,0-1-1 0 0,2 0 1 0 0,1 1 0 0 0,0 0-1 0 0,1-1 1 0 0,1 1 0 0 0,1-1-1 0 0,1 1 1 0 0,0-1 0 0 0,2 0-1 0 0,0 0 1 0 0,1 0 0 0 0,1-1-1 0 0,1 0 1 0 0,0 0 0 0 0,2-1-1 0 0,0 0 1 0 0,4 5-4 0 0,-1-4-29 0 0,0-1 0 0 0,1-1 0 0 0,1 0-1 0 0,1-1 1 0 0,0 0 0 0 0,0-1 0 0 0,2-1 0 0 0,0-1 0 0 0,0-1 0 0 0,1 0-1 0 0,0-1 1 0 0,1-1 0 0 0,0-1 0 0 0,21 5 29 0 0,30-20-2721 0 0,-34-24-4305 0 0,-25 20 117 0 0,-3 3-1143 0 0</inkml:trace>
  <inkml:trace contextRef="#ctx0" brushRef="#br0" timeOffset="1505.587">4419 1164 4921 0 0,'0'0'2686'0'0,"0"0"-690"0"0,0 0-63 0 0,0 0 50 0 0,0 0-145 0 0,0 0-277 0 0,0 0-344 0 0,0 0-308 0 0,0 0-210 0 0,0 0-167 0 0,0 0-113 0 0,0 0-93 0 0,0 0-84 0 0,-11 21-49 0 0,-33 64-30 0 0,33-45 124 0 0,13-36-204 0 0,0 0 1 0 0,1 0 0 0 0,-1 0 0 0 0,1-1-1 0 0,-1 1 1 0 0,1-1 0 0 0,0 1 0 0 0,1-1-1 0 0,-1 0 1 0 0,0 0 0 0 0,1-1-1 0 0,0 1 1 0 0,-1-1 0 0 0,1 0 0 0 0,0 0-1 0 0,0 0 1 0 0,0 0 0 0 0,1-1 0 0 0,-1 1-1 0 0,0-1 1 0 0,1 0 0 0 0,-1-1-1 0 0,1 1-83 0 0,4-2 118 0 0,0 1-1 0 0,0-2 0 0 0,-1 1 0 0 0,1-1 1 0 0,-1-1-1 0 0,1 1 0 0 0,-1-1 0 0 0,0-1 1 0 0,0 0-1 0 0,0 0 0 0 0,-1 0 0 0 0,1-1 1 0 0,-1 0-1 0 0,0-1 0 0 0,0 1 0 0 0,-1-1 0 0 0,0-1 1 0 0,0 1-1 0 0,0-1 0 0 0,-1 0 0 0 0,0 0 1 0 0,0-1-1 0 0,-1 1 0 0 0,0-1 0 0 0,1-4-117 0 0,30-38 211 0 0,-34 49-213 0 0,0 0-1 0 0,0-1 0 0 0,0 1 0 0 0,1 0 0 0 0,-1 0 0 0 0,0 0 0 0 0,0 0 0 0 0,1 0 0 0 0,-1 0 0 0 0,0 0 0 0 0,1 0 1 0 0,-1 1-1 0 0,1-1 0 0 0,-1 0 0 0 0,1 1 0 0 0,-1-1 0 0 0,1 1 0 0 0,0 0 0 0 0,-1-1 0 0 0,1 1 0 0 0,-1 0 0 0 0,1 0 1 0 0,0 0-1 0 0,-1 0 0 0 0,1 0 0 0 0,0 1 0 0 0,-1-1 0 0 0,1 0 0 0 0,-1 1 0 0 0,1-1 0 0 0,-1 1 0 0 0,1-1 1 0 0,-1 1-1 0 0,1 0 0 0 0,-1 0 0 0 0,1 0 0 0 0,-1 0 0 0 0,0 0 0 0 0,0 0 0 0 0,1 0 0 0 0,-1 0 0 0 0,0 0 0 0 0,0 1 1 0 0,0-1-1 0 0,0 0 0 0 0,0 1 0 0 0,-1-1 0 0 0,1 1 0 0 0,0-1 0 0 0,-1 1 0 0 0,1-1 0 0 0,-1 1 0 0 0,1-1 1 0 0,-1 1-1 0 0,0 0 0 0 0,0 0 3 0 0,8 23-21 0 0,-1-1 0 0 0,-1 1 0 0 0,-2 0 0 0 0,0 1 1 0 0,-2-1-1 0 0,-1 0 0 0 0,-1 5 21 0 0,1-6-29 0 0,3 63-117 0 0,-5-1 1 0 0,-3 0-1 0 0,-5 1 0 0 0,-3 2 146 0 0,5-34-59 0 0,7-42 53 0 0,-1 1 0 0 0,-1-1 0 0 0,0 1 0 0 0,0-1-1 0 0,-2 0 1 0 0,0 0 0 0 0,0 0 0 0 0,-1-1 0 0 0,0 1 0 0 0,-1-1 0 0 0,-7 10 6 0 0,6-17-6 0 0,0 0 1 0 0,-1 0 0 0 0,0-1-1 0 0,0 0 1 0 0,0 0 0 0 0,0-1-1 0 0,-1 0 1 0 0,1-1 0 0 0,-1 0-1 0 0,1 0 1 0 0,-1 0-1 0 0,0-1 1 0 0,0-1 0 0 0,0 0-1 0 0,1 0 1 0 0,-1 0 0 0 0,-4-2 5 0 0,10 2-7 0 0,0 1 8 0 0,0-1-1 0 0,0 1 0 0 0,0-1 1 0 0,0 0-1 0 0,0 0 1 0 0,0 0-1 0 0,1-1 1 0 0,-1 1-1 0 0,0-1 1 0 0,0 1-1 0 0,0-1 0 0 0,0 0 1 0 0,1 0-1 0 0,-1 0 1 0 0,0-1-1 0 0,1 1 1 0 0,-1-1-1 0 0,1 1 0 0 0,-1-1 1 0 0,1 0-1 0 0,0 0 1 0 0,0 0-1 0 0,0 0 1 0 0,0 0-1 0 0,0-1 0 0 0,0 1 1 0 0,1 0-1 0 0,-1-1 1 0 0,1 1-1 0 0,0-1 1 0 0,-1 0-1 0 0,1 0 0 0 0,0 1 1 0 0,1-1-1 0 0,-1 0 1 0 0,0 0-1 0 0,1 0 1 0 0,0 0-1 0 0,-1 0 1 0 0,1 0-1 0 0,3-11 4 0 0,-1 0 1 0 0,2 1 0 0 0,0-1 0 0 0,1 1 0 0 0,0 0 0 0 0,1 0 0 0 0,0 1 0 0 0,1-1 0 0 0,0 2 0 0 0,1-1 0 0 0,1 1 0 0 0,0 0 0 0 0,4-4-5 0 0,8-13 0 0 0,16-18-131 0 0,1 0 0 0 0,2 3 0 0 0,3 2 0 0 0,1 0 131 0 0,55-38-7769 0 0,-87 70-3807 0 0</inkml:trace>
  <inkml:trace contextRef="#ctx0" brushRef="#br0" timeOffset="-2854.098">141 800 2248 0 0,'0'0'1722'0'0,"0"0"-163"0"0,0 0 100 0 0,0 0 260 0 0,0 0 174 0 0,0 0-73 0 0,0 0-334 0 0,0 0-399 0 0,0 0-276 0 0,0 0-188 0 0,0 0-121 0 0,1-5-103 0 0,5-15-76 0 0,-4 15-55 0 0,-2 5-39 0 0,0 0-48 0 0,0 0-64 0 0,0 0-49 0 0,0 30 971 0 0,-3 111-484 0 0,-7 0 0 0 0,-5-1-1 0 0,-8 4-754 0 0,8 9-689 0 0,28-208-7390 0 0,-10 43 2096 0 0,-1 4-4483 0 0</inkml:trace>
  <inkml:trace contextRef="#ctx0" brushRef="#br0" timeOffset="-2483.902">1 826 3321 0 0,'0'0'2462'0'0,"0"0"-377"0"0,0 0-124 0 0,0 0 46 0 0,0 0-99 0 0,0 0-333 0 0,0 0-450 0 0,0 0-357 0 0,0 0-246 0 0,0 0-19 0 0,0 0 87 0 0,0 0 95 0 0,0 0 93 0 0,10-5 2 0 0,93-28 1366 0 0,-12 14-554 0 0,127-13-116 0 0,-61 32-1322 0 0,-127 5-527 0 0,-40 13-2428 0 0,3-14 1817 0 0,-16 9-3226 0 0,7-5-4177 0 0,8-4-1296 0 0</inkml:trace>
  <inkml:trace contextRef="#ctx0" brushRef="#br0" timeOffset="-2220.914">89 1094 8346 0 0,'0'0'2171'0'0,"0"0"-503"0"0,0 0-233 0 0,0 0 28 0 0,0 0-53 0 0,0 0-218 0 0,0 0-310 0 0,0 0-281 0 0,0 0-95 0 0,0 0 16 0 0,0 0 50 0 0,0 0 47 0 0,0 0-37 0 0,7 6-64 0 0,-2-1-392 0 0,-1-1 0 0 0,1 0 0 0 0,0 0 0 0 0,0-1 0 0 0,1 1 0 0 0,-1-1 0 0 0,1-1 0 0 0,-1 1 0 0 0,1-1 0 0 0,0 0 0 0 0,0 0 0 0 0,0 0 0 0 0,4 0-126 0 0,12 0 178 0 0,0-1 1 0 0,1 0-1 0 0,-1-2 0 0 0,0 0 0 0 0,1-2 1 0 0,11-3-179 0 0,104-16-755 0 0,-80 15-4212 0 0,-48 6-1942 0 0,-5 1-4919 0 0</inkml:trace>
  <inkml:trace contextRef="#ctx0" brushRef="#br0" timeOffset="-1701.805">638 1245 9746 0 0,'0'0'1110'0'0,"0"0"-845"0"0,0 0-258 0 0,0 0 358 0 0,0 0 457 0 0,0 0 270 0 0,0 0-21 0 0,0 0-267 0 0,0 0-273 0 0,0 0-153 0 0,0 0-69 0 0,0 0-20 0 0,3 29-37 0 0,8 90-55 0 0,-12 46 913 0 0,1-182 2229 0 0,10-91-1140 0 0,-2 85-2077 0 0,0 0-1 0 0,1 0 0 0 0,2 1 0 0 0,0 0 0 0 0,1 0 0 0 0,1 2 0 0 0,1 0 1 0 0,1 0-1 0 0,1 1 0 0 0,1 1 0 0 0,0 1 0 0 0,16-13-121 0 0,-33 30-19 0 0,1-1 0 0 0,-1 1-1 0 0,1-1 1 0 0,-1 1 0 0 0,1-1 0 0 0,-1 1 0 0 0,1-1 0 0 0,0 1-1 0 0,-1-1 1 0 0,1 1 0 0 0,0-1 0 0 0,-1 1 0 0 0,1 0-1 0 0,0 0 1 0 0,-1-1 0 0 0,1 1 0 0 0,0 0 0 0 0,0 0-1 0 0,-1 0 1 0 0,1 0 0 0 0,0-1 0 0 0,0 1 0 0 0,-1 0-1 0 0,1 1 1 0 0,0-1 0 0 0,0 0 0 0 0,-1 0 0 0 0,1 0-1 0 0,0 0 1 0 0,0 1 0 0 0,-1-1 0 0 0,1 0 0 0 0,0 0-1 0 0,-1 1 1 0 0,1-1 0 0 0,0 1 0 0 0,-1-1 0 0 0,1 1-1 0 0,-1-1 1 0 0,1 1 0 0 0,-1-1 0 0 0,1 1 0 0 0,-1-1-1 0 0,1 1 1 0 0,-1 0 0 0 0,1-1 0 0 0,-1 1 0 0 0,0 0-1 0 0,1-1 1 0 0,-1 1 19 0 0,16 16-551 0 0,7-6-1985 0 0,-13-9-1340 0 0,0 1-5037 0 0,-5 0 409 0 0</inkml:trace>
  <inkml:trace contextRef="#ctx0" brushRef="#br0" timeOffset="-1298.643">1076 1334 0 0 0,'0'0'987'0'0,"0"0"1436"0"0,0 0 391 0 0,0 0-184 0 0,0 0-356 0 0,0 0-333 0 0,0 0-352 0 0,0 0-337 0 0,0 0-262 0 0,0 0-161 0 0,0 0-109 0 0,0 0-70 0 0,30-1-59 0 0,91-3-65 0 0,-119 4-503 0 0,-1 1 0 0 0,1-1 0 0 0,0 0 0 0 0,-1 1 0 0 0,1-1-1 0 0,0 0 1 0 0,-1 0 0 0 0,1 0 0 0 0,0 0 0 0 0,-1-1 0 0 0,1 1-1 0 0,0 0 1 0 0,-1-1 0 0 0,1 1 0 0 0,0-1 0 0 0,-1 1 0 0 0,1-1-1 0 0,-1 0 1 0 0,1 0 0 0 0,-1 0 0 0 0,1 0 0 0 0,-1 0 0 0 0,0 0-1 0 0,1 0 1 0 0,-1 0 0 0 0,0 0 0 0 0,0-1 0 0 0,0 1 0 0 0,0 0-1 0 0,0-1 1 0 0,0 1-23 0 0,1-5 147 0 0,1 3-112 0 0,0 0-1 0 0,-1 0 1 0 0,1-1-1 0 0,-1 1 1 0 0,0-1-1 0 0,0 1 1 0 0,0-1-1 0 0,-1 0 1 0 0,1 1-1 0 0,-1-1 1 0 0,0 0-1 0 0,0 0 1 0 0,0 0-1 0 0,-1 0 1 0 0,0 0-1 0 0,1 0 1 0 0,-1 0-1 0 0,0-1 1 0 0,-1 1-1 0 0,1 0 1 0 0,-1 0-1 0 0,0 0 1 0 0,0 0-1 0 0,0 1 1 0 0,0-1-1 0 0,-1 0 1 0 0,0 0-1 0 0,1 1 1 0 0,-1-1-1 0 0,-1 1 1 0 0,1-1 0 0 0,0 1-1 0 0,-1 0 1 0 0,0 0-1 0 0,0 0 1 0 0,1 0-1 0 0,-2 1 1 0 0,1-1-1 0 0,0 1 1 0 0,-1 0-1 0 0,-2-2-34 0 0,-5 3-49 0 0,0 1 0 0 0,0 0 0 0 0,0 0-1 0 0,0 2 1 0 0,0-1 0 0 0,1 1 0 0 0,-1 1 0 0 0,0 0 0 0 0,1 0 0 0 0,0 1-1 0 0,-1 0 1 0 0,2 1 0 0 0,-1 0 0 0 0,0 1 0 0 0,1 0 0 0 0,0 0-1 0 0,1 1 1 0 0,-1 0 0 0 0,1 1 0 0 0,0-1 0 0 0,1 2 0 0 0,0 0 49 0 0,1-4-17 0 0,1 1 1 0 0,0 1-1 0 0,0-1 1 0 0,0 1 0 0 0,1 0-1 0 0,0 0 1 0 0,1 0 0 0 0,-1 0-1 0 0,1 1 1 0 0,1-1-1 0 0,-1 1 1 0 0,1 0 0 0 0,1 0-1 0 0,0 0 1 0 0,0 0-1 0 0,0 0 1 0 0,1 0 0 0 0,0 0-1 0 0,0 0 1 0 0,1 0 0 0 0,1 3 16 0 0,1-6 3 0 0,1 1 1 0 0,-1-1-1 0 0,1 0 1 0 0,0 0-1 0 0,1 0 1 0 0,-1-1-1 0 0,1 1 1 0 0,0-1-1 0 0,0 0 1 0 0,0 0-1 0 0,1-1 1 0 0,0 0-1 0 0,-1 0 1 0 0,1 0-1 0 0,0-1 1 0 0,0 1-1 0 0,0-1 1 0 0,1-1-1 0 0,-1 1 1 0 0,0-1-1 0 0,1 0 1 0 0,4-1-4 0 0,11 3-86 0 0,1-2 1 0 0,-1-1-1 0 0,1-1 1 0 0,-1 0 0 0 0,1-2-1 0 0,-1-1 1 0 0,0 0-1 0 0,0-2 1 0 0,-1-1-1 0 0,4-1 86 0 0,71-41-5524 0 0,-79 38-325 0 0,-2 3-3061 0 0</inkml:trace>
  <inkml:trace contextRef="#ctx0" brushRef="#br0" timeOffset="-904.824">1577 1389 0 0 0,'0'0'1440'0'0,"0"0"1413"0"0,0 0 292 0 0,0 0-369 0 0,0 0-430 0 0,0 0-467 0 0,0 0-403 0 0,0 0-293 0 0,32-1-202 0 0,101-2-141 0 0,-67-15 499 0 0,-60 16-1235 0 0,-1 0 1 0 0,0-1 0 0 0,1 0-1 0 0,-1 0 1 0 0,-1-1 0 0 0,1 1-1 0 0,0-1 1 0 0,-1 0-1 0 0,0 0 1 0 0,0 0 0 0 0,0-1-1 0 0,-1 0 1 0 0,1 0 0 0 0,-1 1-1 0 0,0-2 1 0 0,0 1 0 0 0,-1 0-1 0 0,0-1 1 0 0,1 1-1 0 0,-2-1 1 0 0,1 0 0 0 0,-1 1-1 0 0,0-1 1 0 0,0 0 0 0 0,-1 0-1 0 0,1 0 1 0 0,-1 0 0 0 0,-1-5-105 0 0,-2 6-25 0 0,0 1 1 0 0,-1-1-1 0 0,1 1 1 0 0,-1 0-1 0 0,0 0 1 0 0,0 0-1 0 0,0 0 1 0 0,-1 1 0 0 0,1 0-1 0 0,-1-1 1 0 0,0 2-1 0 0,0-1 1 0 0,0 1-1 0 0,0-1 1 0 0,0 1-1 0 0,0 1 1 0 0,-1-1 0 0 0,1 1-1 0 0,-1 0 1 0 0,1 0-1 0 0,-1 1 1 0 0,1-1-1 0 0,-1 1 1 0 0,1 1-1 0 0,-1-1 1 0 0,0 1-1 0 0,1 0 1 0 0,-1 0 0 0 0,1 0-1 0 0,0 1 1 0 0,-1 0-1 0 0,1 0 1 0 0,-4 2 24 0 0,1-1-21 0 0,0 1 1 0 0,-1 0-1 0 0,2 0 1 0 0,-1 0-1 0 0,0 1 1 0 0,1 1-1 0 0,0-1 0 0 0,0 1 1 0 0,0 0-1 0 0,1 0 1 0 0,0 1-1 0 0,0 0 1 0 0,1 0-1 0 0,0 1 1 0 0,0-1-1 0 0,1 1 1 0 0,0 0-1 0 0,0 0 1 0 0,1 1-1 0 0,0-1 0 0 0,0 1 1 0 0,1-1-1 0 0,0 1 1 0 0,0 0-1 0 0,1 0 1 0 0,1 0-1 0 0,-1 0 1 0 0,1 0-1 0 0,1 0 1 0 0,1 6 20 0 0,0-9 11 0 0,0 0 0 0 0,1 0 0 0 0,-1-1 0 0 0,1 1 0 0 0,1-1 0 0 0,-1 1 0 0 0,1-1 0 0 0,0 0 0 0 0,0-1 0 0 0,1 1 0 0 0,-1-1 0 0 0,1 0 0 0 0,0 0 0 0 0,0 0 0 0 0,0-1 0 0 0,1 1 0 0 0,-1-1 0 0 0,1 0 0 0 0,0-1 0 0 0,5 2-11 0 0,126 26 416 0 0,-108-29-613 0 0,0-1 1 0 0,0-1-1 0 0,-1-2 1 0 0,1-1-1 0 0,-1-1 1 0 0,11-4 196 0 0,-36 8-149 0 0,24-7-2424 0 0,-10 2-2996 0 0,-5-1-5882 0 0</inkml:trace>
  <inkml:trace contextRef="#ctx0" brushRef="#br0" timeOffset="5183.972">8845 1672 184 0 0,'0'0'4278'0'0,"0"0"-1656"0"0,0 0-580 0 0,0 0-16 0 0,0 0 58 0 0,0 0-23 0 0,0 0-238 0 0,0 0-364 0 0,0 0-304 0 0,0 0-227 0 0,0 0-157 0 0,0 0-154 0 0,0 0-121 0 0,2-8-102 0 0,11-33-46 0 0,1 1 0 0 0,2 1 0 0 0,2 0 0 0 0,1 1 0 0 0,2 2 0 0 0,2 0 0 0 0,1 1 0 0 0,2 1 0 0 0,1 1 0 0 0,17-15-348 0 0,-21 27 70 0 0,2 0-1 0 0,0 2 0 0 0,1 0 1 0 0,0 2-1 0 0,2 1 0 0 0,0 1 1 0 0,1 2-1 0 0,12-4-69 0 0,22 3 9 0 0,-52 80 161 0 0,-38 119 20 0 0,7-84-125 0 0,16-17-173 0 0,36-84-3 0 0,117-97 211 0 0,-88 53-84 0 0,-27 19-16 0 0,0 1 0 0 0,2 1 0 0 0,0 2 0 0 0,2 2 0 0 0,0 1 0 0 0,39-12 0 0 0,-33 19-54 0 0,-40 63 115 0 0,-26 143 147 0 0,38-77-214 0 0,5-47-837 0 0,-20-67 417 0 0,4 7-1957 0 0,1-6-3648 0 0,-2-4-5744 0 0</inkml:trace>
  <inkml:trace contextRef="#ctx0" brushRef="#br0" timeOffset="2799.808">5525 1569 0 0 0,'0'0'1154'0'0,"0"0"1189"0"0,0 0 381 0 0,0 0-184 0 0,0 0-404 0 0,0 0-414 0 0,0 0-281 0 0,0 0-120 0 0,0 0-78 0 0,0 0-38 0 0,0 0-42 0 0,0 0-63 0 0,4 4 1782 0 0,-4-27-1655 0 0,-1 14-1117 0 0,1 0-1 0 0,0 0 1 0 0,0 0 0 0 0,1 0 0 0 0,0 0-1 0 0,1 0 1 0 0,-1 0 0 0 0,2 0 0 0 0,0 1-1 0 0,0-1 1 0 0,2-3-110 0 0,9-11 24 0 0,1 0-1 0 0,1 1 1 0 0,1 1 0 0 0,1 1-1 0 0,0 0 1 0 0,2 2 0 0 0,0 0-1 0 0,1 1 1 0 0,1 1 0 0 0,1 1-1 0 0,0 1 1 0 0,6-2-24 0 0,-27 15-1 0 0,8-6-17 0 0,1 1 0 0 0,1 0 0 0 0,-1 0 0 0 0,1 1 0 0 0,0 1 0 0 0,0 0 0 0 0,0 0 0 0 0,1 1 0 0 0,0 1 0 0 0,11-1 18 0 0,-8 51-56 0 0,-16-16 89 0 0,-1 0 1 0 0,-2 0-1 0 0,-2-1 0 0 0,0 1 1 0 0,-4 5-34 0 0,-14 109 95 0 0,20-102-128 0 0,3-44 13 0 0,0 0 8 0 0,0 0-1 0 0,8-8 26 0 0,49-56 101 0 0,2 2 1 0 0,2 2-1 0 0,34-22-114 0 0,-67 60-8 0 0,1 0 1 0 0,1 2-1 0 0,1 1 1 0 0,1 2-1 0 0,0 1 1 0 0,28-10 7 0 0,-59 26-1 0 0,0-1 1 0 0,0 1-1 0 0,0 0 1 0 0,0-1-1 0 0,0 1 1 0 0,0 0-1 0 0,0-1 1 0 0,1 1-1 0 0,-1 0 1 0 0,0 0-1 0 0,0 0 1 0 0,0 0-1 0 0,0 0 1 0 0,0 0-1 0 0,0 0 1 0 0,1 1-1 0 0,-1-1 1 0 0,0 0 0 0 0,0 0-1 0 0,0 1 1 0 0,0-1-1 0 0,0 1 1 0 0,0-1-1 0 0,0 1 1 0 0,0 0-1 0 0,0-1 1 0 0,0 1-1 0 0,0 0 1 0 0,-1-1-1 0 0,1 1 1 0 0,0 0-1 0 0,0 0 1 0 0,-1 0-1 0 0,1 0 1 0 0,-1 0-1 0 0,1 0 1 0 0,0 0 0 0 0,-1 0-1 0 0,0 0 1 0 0,1 0-1 0 0,-1 0 1 0 0,0 0-1 0 0,1 0 1 0 0,-1 0-1 0 0,0 0 1 0 0,0 1-1 0 0,0-1 1 0 0,0 0-1 0 0,0 0 1 0 0,0 0-1 0 0,0 0 1 0 0,-1 0-1 0 0,1 0 1 0 0,0 0-1 0 0,0 1 1 0 0,-1-1-1 0 0,1 0 1 0 0,-1 0 0 0 0,1 0-1 0 0,-1 0 1 0 0,0 0 0 0 0,1 12 46 0 0,-15 262 135 0 0,12-263-83 0 0,2 14-3850 0 0,15-19-6166 0 0,-9-7-1226 0 0</inkml:trace>
  <inkml:trace contextRef="#ctx0" brushRef="#br0" timeOffset="3212.976">7085 1161 7306 0 0,'0'0'2739'0'0,"0"0"-803"0"0,0 0-385 0 0,0 0-136 0 0,0 0-181 0 0,0 0-225 0 0,0 0-208 0 0,0 0-133 0 0,0 0-70 0 0,0 0-52 0 0,-34 8-30 0 0,-106 30-60 0 0,53 5 318 0 0,79-39-725 0 0,0 1 0 0 0,0 0 1 0 0,0 0-1 0 0,1 1 1 0 0,0 0-1 0 0,0 1 0 0 0,0-1 1 0 0,1 1-1 0 0,0 1 1 0 0,1-1-1 0 0,-1 1 0 0 0,1 0 1 0 0,1 0-1 0 0,0 0 1 0 0,0 1-1 0 0,0-1 0 0 0,1 1 1 0 0,0 0-1 0 0,1 0 1 0 0,0 0-1 0 0,1 1 0 0 0,0-1 1 0 0,0 0-1 0 0,1 9-49 0 0,1-15 22 0 0,0 0 1 0 0,0 0-1 0 0,0 0 0 0 0,1-1 0 0 0,0 1 0 0 0,-1 0 1 0 0,1-1-1 0 0,0 1 0 0 0,0-1 0 0 0,0 0 1 0 0,0 0-1 0 0,1 1 0 0 0,-1-1 0 0 0,1-1 0 0 0,-1 1 1 0 0,1 0-1 0 0,0-1 0 0 0,0 1 0 0 0,-1-1 0 0 0,1 0 1 0 0,0 0-1 0 0,0 0 0 0 0,0 0 0 0 0,0-1 0 0 0,0 1 1 0 0,0-1-1 0 0,1 0 0 0 0,2 0-22 0 0,89-10 1007 0 0,-72 2-887 0 0,0-2 0 0 0,-1-1 0 0 0,-1 0 1 0 0,0-1-1 0 0,0-2 0 0 0,-1 0 0 0 0,-1-1 1 0 0,0-1-1 0 0,-1-1 0 0 0,-1 0 0 0 0,0-1 1 0 0,-1-2-121 0 0,-10 11 36 0 0,-6 9-8 0 0,1 0 0 0 0,-1 0 0 0 0,0 1 0 0 0,0-1 0 0 0,0 0 0 0 0,0 0-1 0 0,1 1 1 0 0,-1-1 0 0 0,0 0 0 0 0,0 0 0 0 0,0 0 0 0 0,1 0 0 0 0,-1 1 0 0 0,0-1 0 0 0,0 0 0 0 0,1 0-1 0 0,-1 0 1 0 0,0 0 0 0 0,1 0-28 0 0,-4 13-21 0 0,0 0 0 0 0,1 0 0 0 0,1 0 0 0 0,1 0-1 0 0,-1 0 1 0 0,2 1 0 0 0,0-1 0 0 0,3 13 21 0 0,-3-22-80 0 0,1 0 1 0 0,-1 0 0 0 0,1 0-1 0 0,0 0 1 0 0,0-1-1 0 0,0 1 1 0 0,1 0-1 0 0,-1-1 1 0 0,1 0 0 0 0,0 1-1 0 0,0-1 1 0 0,0 0-1 0 0,0-1 1 0 0,1 1-1 0 0,-1 0 1 0 0,1-1 0 0 0,0 0-1 0 0,-1 0 1 0 0,1 0-1 0 0,0 0 1 0 0,0-1-1 0 0,0 1 1 0 0,1-1-1 0 0,-1 0 1 0 0,3 0 79 0 0,68-2-9515 0 0,-62-2 1390 0 0</inkml:trace>
  <inkml:trace contextRef="#ctx0" brushRef="#br0" timeOffset="3607.127">7823 1161 8730 0 0,'0'0'2918'0'0,"0"0"-343"0"0,0 0-340 0 0,0 0-473 0 0,0 0-446 0 0,0 0-384 0 0,0 0-253 0 0,0 0-160 0 0,0 0-108 0 0,0 0-59 0 0,0 0-44 0 0,0 0-28 0 0,0 0-25 0 0,-28-1-37 0 0,-88 0-54 0 0,114 1-156 0 0,0-1-1 0 0,0 1 1 0 0,-1 0 0 0 0,1 0-1 0 0,0 0 1 0 0,-1 0-1 0 0,1 0 1 0 0,0 0-1 0 0,0 0 1 0 0,-1 1-1 0 0,1-1 1 0 0,0 1-1 0 0,0 0 1 0 0,0 0-1 0 0,0-1 1 0 0,0 1-1 0 0,0 1 1 0 0,0-1-1 0 0,0 0 1 0 0,0 0 0 0 0,0 1-1 0 0,0-1 1 0 0,1 1-1 0 0,-1-1 1 0 0,1 1-1 0 0,-1 0 1 0 0,1 0-1 0 0,-1 0-7 0 0,-3 6 32 0 0,3-6-35 0 0,1 0-1 0 0,-1 0 1 0 0,0 0-1 0 0,0 1 1 0 0,1-1-1 0 0,0 0 0 0 0,-1 1 1 0 0,1-1-1 0 0,0 1 1 0 0,0 0-1 0 0,0-1 1 0 0,0 1-1 0 0,1 0 1 0 0,-1-1-1 0 0,1 1 1 0 0,0 0-1 0 0,0 0 1 0 0,0 0-1 0 0,0-1 1 0 0,0 1-1 0 0,0 0 1 0 0,1 0-1 0 0,-1-1 1 0 0,1 1-1 0 0,0 0 1 0 0,0-1-1 0 0,0 1 1 0 0,0-1-1 0 0,0 1 0 0 0,1-1 1 0 0,-1 1-1 0 0,1-1 1 0 0,0 0-1 0 0,-1 0 1 0 0,1 0-1 0 0,0 0 1 0 0,0 0-1 0 0,0 0 1 0 0,2 1 3 0 0,77 75 41 0 0,-79-75-20 0 0,0 0 0 0 0,0 1 1 0 0,0-1-1 0 0,-1 1 0 0 0,0-1 0 0 0,1 1 0 0 0,-1-1 0 0 0,0 1 0 0 0,-1 0 0 0 0,1-1 0 0 0,-1 1 0 0 0,1 0 0 0 0,-1-1 1 0 0,0 1-1 0 0,-1 0 0 0 0,1 0 0 0 0,-1-1 0 0 0,1 1 0 0 0,-1 0 0 0 0,0-1 0 0 0,0 1 0 0 0,-1-1 0 0 0,1 1 1 0 0,-1-1-1 0 0,0 1 0 0 0,0-1 0 0 0,0 0 0 0 0,-1 1-21 0 0,-5 6 53 0 0,0 0 0 0 0,0-1 1 0 0,-1 0-1 0 0,-1 0 0 0 0,0-1 0 0 0,0 0 0 0 0,0-1 1 0 0,-1 0-1 0 0,0-1 0 0 0,-1 0 0 0 0,0 0-53 0 0,-96 39-192 0 0,108-45 35 0 0,0 0-1 0 0,0 0 1 0 0,0 0-1 0 0,0 0 1 0 0,0-1 0 0 0,0 1-1 0 0,0 0 1 0 0,0 0-1 0 0,0 0 1 0 0,0-1-1 0 0,0 1 1 0 0,0 0-1 0 0,0 0 1 0 0,0 0-1 0 0,0-1 1 0 0,0 1-1 0 0,0 0 1 0 0,0 0-1 0 0,0 0 1 0 0,-1 0 0 0 0,1-1-1 0 0,0 1 1 0 0,0 0-1 0 0,0 0 1 0 0,0 0-1 0 0,0 0 1 0 0,0 0-1 0 0,-1 0 1 0 0,1-1-1 0 0,0 1 1 0 0,0 0-1 0 0,0 0 1 0 0,0 0 0 0 0,-1 0-1 0 0,1 0 1 0 0,0 0-1 0 0,0 0 1 0 0,0 0 157 0 0,26-18-4937 0 0,-17 11 186 0 0,-1 0-4363 0 0</inkml:trace>
  <inkml:trace contextRef="#ctx0" brushRef="#br0" timeOffset="4025.27">8165 1175 7530 0 0,'0'0'3058'0'0,"0"0"-1123"0"0,0 0-284 0 0,0 0 92 0 0,0 0-31 0 0,0 0-181 0 0,0 0-309 0 0,0 0-369 0 0,0 0-230 0 0,0 0-152 0 0,0 0-79 0 0,0 0-47 0 0,-3 5-65 0 0,-31 24 546 0 0,-14-7-105 0 0,39 14-794 0 0,11-30 65 0 0,0-1 1 0 0,0-1-1 0 0,0 1 0 0 0,1 0 0 0 0,0 0 1 0 0,0-1-1 0 0,0 1 0 0 0,0-1 1 0 0,1 0-1 0 0,-1 0 0 0 0,1-1 0 0 0,0 1 1 0 0,0-1-1 0 0,1 1 0 0 0,0-1 8 0 0,5 6 0 0 0,-4-4 47 0 0,0 0 0 0 0,0 1 0 0 0,-1 0 0 0 0,0 0 0 0 0,0 0 0 0 0,0 0 0 0 0,-1 1 0 0 0,0-1 0 0 0,0 1 1 0 0,-1 0-1 0 0,0 1 0 0 0,0-1 0 0 0,-1 1 0 0 0,0-1 0 0 0,0 1 0 0 0,0 0 0 0 0,-1-1 0 0 0,-1 1 0 0 0,1 0 0 0 0,-1 0 0 0 0,0 0 0 0 0,-1 0 0 0 0,0-1 0 0 0,0 1 0 0 0,-1 0 0 0 0,0-1 0 0 0,0 1 1 0 0,-2 4-48 0 0,-4 4 83 0 0,1 1 1 0 0,-2-2 0 0 0,0 1 0 0 0,-1-1-1 0 0,-1-1 1 0 0,0 0 0 0 0,-1 0 0 0 0,0-1-1 0 0,-1-1 1 0 0,-6 5-84 0 0,15-15 7 0 0,0 0-1 0 0,-1 0 1 0 0,0 0 0 0 0,1 0-1 0 0,-1-1 1 0 0,0 1 0 0 0,0-1-1 0 0,0 0 1 0 0,0-1 0 0 0,0 1-1 0 0,0-1 1 0 0,0 0 0 0 0,0 0-1 0 0,-4-1-6 0 0,-6 0-38 0 0,14 1-8 0 0,-1 0-1 0 0,1 0 1 0 0,-1-1 0 0 0,1 1 0 0 0,-1-1-1 0 0,1 1 1 0 0,-1-1 0 0 0,1 0 0 0 0,0 1-1 0 0,-1-1 1 0 0,1 0 0 0 0,0 0 0 0 0,0 0-1 0 0,0 0 1 0 0,-1 0 0 0 0,1 0 0 0 0,0 0-1 0 0,0 0 1 0 0,1-1 0 0 0,-1 1 0 0 0,0 0-1 0 0,0-1 1 0 0,1 1 0 0 0,-1 0 0 0 0,0-1-1 0 0,1 1 1 0 0,-1-1 0 0 0,1 1 0 0 0,0-1 0 0 0,0 1-1 0 0,-1-1 1 0 0,1 0 46 0 0,-2-17-3117 0 0,2 2-3398 0 0,0 10-5062 0 0</inkml:trace>
  <inkml:trace contextRef="#ctx0" brushRef="#br0" timeOffset="8700.991">11396 940 0 0 0,'0'0'640'0'0,"0"0"556"0"0,0 0 622 0 0,0 0 431 0 0,0 0 76 0 0,0 0-275 0 0,0 0-407 0 0,0 0-301 0 0,0 0-185 0 0,0 0-128 0 0,1-4-100 0 0,-1 3-865 0 0,0 0-1 0 0,0 0 0 0 0,0 0 1 0 0,0 0-1 0 0,0 0 0 0 0,0 0 1 0 0,0 0-1 0 0,-1 0 1 0 0,1 0-1 0 0,0 0 0 0 0,0 1 1 0 0,-1-1-1 0 0,1 0 0 0 0,-1 0 1 0 0,1 0-1 0 0,-1 0 0 0 0,1 0 1 0 0,-1 1-1 0 0,1-1 1 0 0,-1 0-1 0 0,0 0 0 0 0,1 1 1 0 0,-1-1-1 0 0,0 0 0 0 0,0 1 1 0 0,0-1-1 0 0,1 1 1 0 0,-1-1-1 0 0,0 1 0 0 0,0 0 1 0 0,0-1-1 0 0,0 1 0 0 0,0 0 1 0 0,0-1-1 0 0,0 1 1 0 0,0 0-1 0 0,0 0 0 0 0,0 0 1 0 0,0 0-1 0 0,0 0 0 0 0,0 0 1 0 0,1 0-1 0 0,-1 0 0 0 0,0 1 1 0 0,0-1-1 0 0,0 0 1 0 0,0 0-1 0 0,0 1 0 0 0,0-1 1 0 0,0 1-1 0 0,0-1 0 0 0,0 1-63 0 0,0-1-23 0 0,-13 2 177 0 0,0 0 0 0 0,1 1 0 0 0,-1 1 0 0 0,1 0 1 0 0,0 1-1 0 0,0 1 0 0 0,0 0 0 0 0,1 0 1 0 0,-12 9-155 0 0,-5 1 312 0 0,-78 47 1062 0 0,100-52-1288 0 0,0-1 1 0 0,0 1-1 0 0,1 0 1 0 0,0 1-1 0 0,1-1 1 0 0,0 1-1 0 0,1 0 1 0 0,1 1-1 0 0,0-1 1 0 0,0 0-1 0 0,1 1 1 0 0,1 0-1 0 0,0-1 1 0 0,0 1-1 0 0,2 0 1 0 0,0 3-87 0 0,-50 326 664 0 0,-2-158-360 0 0,45-166-311 0 0,6-17 18 0 0,0-1 9 0 0,0 0-3 0 0,0 0 9 0 0,0 0 32 0 0,0 0-2 0 0,27-11 834 0 0,50-12-497 0 0,1 4 1 0 0,1 4-1 0 0,8 2-393 0 0,117 5 18 0 0,-203 8-76 0 0,-1 0-10 0 0,0 0-41 0 0,0 0-18 0 0,0 0-45 0 0,0 0-107 0 0,9-16-3848 0 0,-4 10 2692 0 0,6-12-7715 0 0,-3 10-2670 0 0</inkml:trace>
  <inkml:trace contextRef="#ctx0" brushRef="#br0" timeOffset="9696.974">11867 1319 0 0 0,'0'0'301'0'0,"0"0"1161"0"0,0 0 237 0 0,0 0-44 0 0,0 0-117 0 0,0 0-162 0 0,0 0-54 0 0,0 0-55 0 0,0 0-82 0 0,0 0-81 0 0,0 0-79 0 0,1-2-84 0 0,1-8-98 0 0,-1 7-135 0 0,-20 0 1233 0 0,5 5-1785 0 0,-1 0 0 0 0,0 2 0 0 0,1-1 0 0 0,0 2 0 0 0,0 0 0 0 0,0 1 0 0 0,1 0 0 0 0,0 1 0 0 0,0 1 0 0 0,1 0 0 0 0,0 0 0 0 0,0 1 0 0 0,-3 4-156 0 0,-3 1 205 0 0,9-9-166 0 0,2 0-1 0 0,-1 1 0 0 0,0 0 0 0 0,1 1 1 0 0,0 0-1 0 0,1 0 0 0 0,0 0 0 0 0,0 1 1 0 0,0 0-1 0 0,1 0 0 0 0,0 0 0 0 0,0 1 1 0 0,1-1-1 0 0,1 1 0 0 0,-1 0 0 0 0,1 1 1 0 0,1-1-1 0 0,0 0 0 0 0,0 1 0 0 0,1-1 1 0 0,0 1-1 0 0,0 2-38 0 0,3-9 82 0 0,0 0-1 0 0,0 0 1 0 0,0 0 0 0 0,1-1 0 0 0,-1 1-1 0 0,1-1 1 0 0,-1 1 0 0 0,1-1 0 0 0,0 0-1 0 0,0 0 1 0 0,0 0 0 0 0,0 0 0 0 0,0-1-1 0 0,0 1 1 0 0,1-1 0 0 0,-1 0 0 0 0,0 0-1 0 0,1 0 1 0 0,-1 0 0 0 0,1-1 0 0 0,-1 1-1 0 0,1-1 1 0 0,-1 0 0 0 0,1 0 0 0 0,-1 0-1 0 0,1-1 1 0 0,-1 1 0 0 0,1-1 0 0 0,2 0-82 0 0,1 1 141 0 0,13-4-4 0 0,-1 0 0 0 0,1-1-1 0 0,-2-1 1 0 0,1 0-1 0 0,-1-2 1 0 0,1 0-1 0 0,-2-1 1 0 0,0-1 0 0 0,0 0-1 0 0,-1-2 1 0 0,0 0-1 0 0,-1 0 1 0 0,3-4-137 0 0,11-6 76 0 0,83-66 112 0 0,-68 55-91 0 0,-39 62-274 0 0,-4-19 148 0 0,1 0 0 0 0,0 0 1 0 0,1 0-1 0 0,0 0 0 0 0,0 0 1 0 0,1-1-1 0 0,1 0 0 0 0,0 1 1 0 0,0-2-1 0 0,5 8 29 0 0,21 7-2535 0 0,12-14-3512 0 0,-29-9-867 0 0,-4 0-3217 0 0</inkml:trace>
  <inkml:trace contextRef="#ctx0" brushRef="#br0" timeOffset="10124.777">12372 1481 10058 0 0,'0'0'2285'0'0,"0"0"-417"0"0,0 0-200 0 0,0 0-211 0 0,0 0-296 0 0,0 0-298 0 0,0 0-256 0 0,0 0-178 0 0,0 0-89 0 0,0 0 7 0 0,0 0 40 0 0,0 0 68 0 0,3-1 109 0 0,124-83 2210 0 0,-70 51-2850 0 0,-57 33 34 0 0,0 0-11 0 0,0 0-12 0 0,0 0-15 0 0,1 100 48 0 0,2-97 40 0 0,-1 0 1 0 0,1 1 0 0 0,0-1-1 0 0,0 0 1 0 0,0 0 0 0 0,0 0-1 0 0,1-1 1 0 0,-1 1 0 0 0,1-1-1 0 0,-1 0 1 0 0,1 0 0 0 0,0 0-1 0 0,0 0 1 0 0,0-1 0 0 0,0 0-1 0 0,0 1 1 0 0,0-2 0 0 0,0 1-1 0 0,1 0 1 0 0,-1-1 0 0 0,0 0-1 0 0,0 0 1 0 0,1 0-1 0 0,-1 0 1 0 0,0-1 0 0 0,0 1-1 0 0,3-2-8 0 0,4 2 72 0 0,-2-1 6 0 0,-1-1 0 0 0,1 0 0 0 0,0-1 1 0 0,-1 0-1 0 0,1 0 0 0 0,-1-1 0 0 0,0 0 0 0 0,0 0 0 0 0,0-1 0 0 0,-1 0 0 0 0,4-3-78 0 0,18-11 209 0 0,38-43-2056 0 0,-55 58-2957 0 0,-9 4 1709 0 0,-1 0-7302 0 0</inkml:trace>
  <inkml:trace contextRef="#ctx0" brushRef="#br0" timeOffset="10578.987">13171 1352 7282 0 0,'0'0'1824'0'0,"0"0"-238"0"0,0 0-145 0 0,0 0-146 0 0,0 0-112 0 0,0 0-149 0 0,0 0-213 0 0,0 0-198 0 0,0 0-158 0 0,0 0-107 0 0,0 0-77 0 0,0 0-63 0 0,0 0-52 0 0,-32 15-30 0 0,-94 46-54 0 0,86-28-31 0 0,41-28-44 0 0,-1-3 8 0 0,0 1 0 0 0,0-1 0 0 0,0 1-1 0 0,0 0 1 0 0,0-1 0 0 0,0 1 0 0 0,1-1-1 0 0,0 1 1 0 0,-1-1 0 0 0,1 1 0 0 0,0-1-1 0 0,0 0 1 0 0,0 1 0 0 0,1-1-1 0 0,-1 0 1 0 0,0 0 0 0 0,1 1 0 0 0,0-1-1 0 0,-1-1 1 0 0,1 1 0 0 0,0 0 0 0 0,0 0-1 0 0,0-1 1 0 0,0 1 0 0 0,0-1 0 0 0,1 1-1 0 0,-1-1 1 0 0,0 0 0 0 0,1 0 0 0 0,-1 0-1 0 0,0 0 1 0 0,1 0 0 0 0,-1-1 0 0 0,1 1-1 0 0,0-1 1 0 0,-1 0 0 0 0,1 1-15 0 0,9 0 215 0 0,-1 0 1 0 0,1 0-1 0 0,0-1 1 0 0,0 0-1 0 0,0-1 1 0 0,0-1-1 0 0,0 0 1 0 0,0 0-1 0 0,-1-1 1 0 0,1 0-1 0 0,-1-1 1 0 0,0-1-1 0 0,0 0 1 0 0,-1 0-1 0 0,1-1 1 0 0,-1 0-1 0 0,0-1 1 0 0,-1 0-1 0 0,1-1 1 0 0,4-5-216 0 0,12-13 310 0 0,-1-2 1 0 0,-1 0 0 0 0,-2-1 0 0 0,-1-2 0 0 0,-1 0-1 0 0,0-4-310 0 0,-12 21-11 0 0,0 1 0 0 0,-2-2 0 0 0,1 1 0 0 0,-2-1 0 0 0,0 0 0 0 0,-1 0-1 0 0,0 0 1 0 0,-1-1 0 0 0,-1 1 0 0 0,0-1 0 0 0,-2 0 0 0 0,1 0 0 0 0,-2 1-1 0 0,0-3 12 0 0,0 14-30 0 0,1-1 1 0 0,-1 1-1 0 0,1-1 0 0 0,-1 1 0 0 0,-1-1 0 0 0,1 1 0 0 0,-1-1 0 0 0,1 1 0 0 0,-1 0 0 0 0,0 0 0 0 0,-1 0 0 0 0,1 0 0 0 0,-1 0 0 0 0,0 1 0 0 0,0-1 0 0 0,0 1 0 0 0,0-1 0 0 0,0 1 0 0 0,-1 0 0 0 0,0 1 0 0 0,1-1 0 0 0,-1 0 0 0 0,0 1 0 0 0,0 0 0 0 0,-1 0 0 0 0,1 0 0 0 0,0 1 0 0 0,-1-1 1 0 0,1 1-1 0 0,-1 0 0 0 0,1 0 0 0 0,-1 1 0 0 0,1-1 0 0 0,-1 1 0 0 0,1 0 0 0 0,-1 0 0 0 0,0 1 0 0 0,1-1 0 0 0,-1 1 0 0 0,1 0 0 0 0,-1 0 0 0 0,1 1 0 0 0,0-1 0 0 0,-1 1 0 0 0,0 1 30 0 0,-6 6-12 0 0,1 1 0 0 0,0 0 1 0 0,0 0-1 0 0,1 1 0 0 0,1 0 0 0 0,0 1 0 0 0,1 0 0 0 0,0 0 0 0 0,0 1 0 0 0,1-1 0 0 0,1 2 1 0 0,0-1-1 0 0,1 0 0 0 0,1 1 0 0 0,0 0 0 0 0,1 0 0 0 0,0 0 0 0 0,1 0 0 0 0,0 0 1 0 0,2 0-1 0 0,-1 0 0 0 0,3 10 12 0 0,-2-12-67 0 0,1 1-1 0 0,1 0 1 0 0,0-1 0 0 0,0 1 0 0 0,2-1 0 0 0,-1 0 0 0 0,1 0 0 0 0,1-1-1 0 0,0 1 1 0 0,1-1 0 0 0,0-1 0 0 0,1 1 0 0 0,0-1 0 0 0,0 0-1 0 0,1-1 1 0 0,1 0 0 0 0,-1-1 0 0 0,1 1 0 0 0,8 3 67 0 0,9 6-763 0 0,1 0-1 0 0,1-2 1 0 0,1-2 0 0 0,1 0 0 0 0,-1-2-1 0 0,2-1 1 0 0,3-1 763 0 0,-25-6-11412 0 0</inkml:trace>
  <inkml:trace contextRef="#ctx0" brushRef="#br0" timeOffset="12237.041">14121 1345 0 0 0,'0'0'552'0'0,"0"0"956"0"0,0 0 356 0 0,0 0 56 0 0,0 0-101 0 0,0 0-297 0 0,0 0-295 0 0,0 0-218 0 0,0 0-102 0 0,0 0-71 0 0,0 0-85 0 0,0-4 1755 0 0,11 163-1389 0 0,-27 76-769 0 0,15-232-341 0 0,0 12 20 0 0,-2 1 0 0 0,0-1 0 0 0,-1 0 0 0 0,0 0-1 0 0,-2 0 1 0 0,1-1 0 0 0,-2 0 0 0 0,0 0-1 0 0,0 0 1 0 0,-2-1 0 0 0,-5 7-27 0 0,12-45 816 0 0,5 5-725 0 0,1 0 0 0 0,1 0 0 0 0,0 1 0 0 0,2-1 0 0 0,0 1 0 0 0,1 1 0 0 0,1 0 0 0 0,0 0 0 0 0,2 0 0 0 0,0 1 0 0 0,12-13-91 0 0,2-9 129 0 0,14-19 77 0 0,3 2 1 0 0,2 2-1 0 0,2 2 0 0 0,3 2 1 0 0,2 1-207 0 0,79-36 776 0 0,-76 69-275 0 0,-47 55 97 0 0,-9-27-514 0 0,0 1-1 0 0,-2-1 1 0 0,1 0-1 0 0,-2 0 1 0 0,1 0 0 0 0,-2 0-1 0 0,0-1 1 0 0,0 0 0 0 0,-1 0-1 0 0,-1 1-83 0 0,-5 10 80 0 0,5-5-100 0 0,-1-1 1 0 0,-1-1-1 0 0,0 0 0 0 0,-1 0 0 0 0,-1-1 1 0 0,0 0-1 0 0,-1-1 0 0 0,0-1 0 0 0,-1 0 1 0 0,0-1-1 0 0,-1 0 0 0 0,0-1 0 0 0,-1-1 1 0 0,0 0-1 0 0,-1-1 0 0 0,-6 2 20 0 0,-33-17-2301 0 0,33-46-4993 0 0,23 29 2176 0 0,0 16 1830 0 0,0-3-2352 0 0</inkml:trace>
  <inkml:trace contextRef="#ctx0" brushRef="#br0" timeOffset="12601.904">14805 1223 8650 0 0,'0'0'1429'0'0,"0"0"-367"0"0,0 0-90 0 0,0 0 83 0 0,0 0-3 0 0,0 0-87 0 0,0 0-163 0 0,0 0-201 0 0,0 0-117 0 0,0 0-75 0 0,0 0-60 0 0,0 0-34 0 0,0 0-23 0 0,9 29-33 0 0,27 88-24 0 0,-10-77 102 0 0,-20-38-242 0 0,-3 0-28 0 0,0 0 0 0 0,0-1 0 0 0,-1 1 0 0 0,1-1 1 0 0,0 1-1 0 0,0-1 0 0 0,0 0 0 0 0,1 0 0 0 0,-1 0 0 0 0,0-1 1 0 0,0 1-1 0 0,0-1 0 0 0,1 0 0 0 0,-1 0 0 0 0,0 0 0 0 0,0 0 1 0 0,1 0-1 0 0,-1-1 0 0 0,0 0 0 0 0,0 1 0 0 0,0-1 0 0 0,0 0 1 0 0,0-1-1 0 0,0 1 0 0 0,0 0 0 0 0,0-1 0 0 0,0 0 0 0 0,0 0 0 0 0,-1 1 1 0 0,1-1-1 0 0,-1-1 0 0 0,1 0-67 0 0,61-92-579 0 0,-39 50-2676 0 0,-14 29-232 0 0,-5 3-2740 0 0,-2 2-1737 0 0</inkml:trace>
  <inkml:trace contextRef="#ctx0" brushRef="#br0" timeOffset="13157.623">15429 711 7658 0 0,'0'0'2105'0'0,"0"0"-1019"0"0,0 0-345 0 0,0 0 162 0 0,0 0 271 0 0,0 0 162 0 0,0 0-69 0 0,0 0-196 0 0,0 0-175 0 0,0 0-108 0 0,-2 34-105 0 0,-10 107-104 0 0,7-83-361 0 0,-3-1-1 0 0,-2 0 1 0 0,-3 0-1 0 0,-3-1 1 0 0,-1-1 0 0 0,-13 23-218 0 0,-17 30-2058 0 0,64-131-8401 0 0,3-1 3940 0 0,16-15 2391 0 0,4-1 4391 0 0,26-29 2648 0 0,-26 24-4514 0 0,4-16 1603 0 0,-3-1 0 0 0,-3-3 0 0 0,5-15 0 0 0,4-6 0 0 0,-42 78-89 0 0,19-36 2687 0 0,-1 2 5863 0 0,-23 40-6686 0 0,0 2-252 0 0,0 0-302 0 0,0 0-256 0 0,0 0-193 0 0,-2 23 550 0 0,-109 495 2215 0 0,83-436-3891 0 0,26-70-27 0 0,2-10-4069 0 0,2-2-4576 0 0,1 0 1152 0 0</inkml:trace>
  <inkml:trace contextRef="#ctx0" brushRef="#br0" timeOffset="13602.268">15866 1290 0 0 0,'0'0'1326'0'0,"0"0"911"0"0,0 0 307 0 0,0 0-91 0 0,0 0-167 0 0,0 0-249 0 0,0 0-288 0 0,0 0-303 0 0,0 0-300 0 0,0 0-235 0 0,32-5-211 0 0,98-17-152 0 0,-68-3 462 0 0,-56 18-756 0 0,-3 4-217 0 0,-1 1 1 0 0,1-1-1 0 0,-1 1 0 0 0,0-1 0 0 0,1 0 0 0 0,-1 0 1 0 0,-1 0-1 0 0,1 0 0 0 0,0 0 0 0 0,-1 0 1 0 0,1 0-1 0 0,-1-1 0 0 0,0 1 0 0 0,0 0 0 0 0,-1-1 1 0 0,1 1-1 0 0,-1-1 0 0 0,1 1 0 0 0,-1-1 1 0 0,0 1-1 0 0,0-1 0 0 0,-1 1 0 0 0,1-1 0 0 0,-1 1 1 0 0,0-1-1 0 0,0 1 0 0 0,0 0 0 0 0,0-1 1 0 0,0 1-1 0 0,-1 0 0 0 0,0 0 0 0 0,1 0 0 0 0,-1 0 1 0 0,0 0-1 0 0,0 0 0 0 0,-1 0 0 0 0,1 1 1 0 0,-1-1-1 0 0,1 1 0 0 0,-1 0 0 0 0,0 0 0 0 0,0 0 1 0 0,0 0-1 0 0,0 0 0 0 0,-1 0-37 0 0,-7 0-69 0 0,0 1-1 0 0,0 0 1 0 0,1 1 0 0 0,-1 0-1 0 0,0 0 1 0 0,0 1-1 0 0,0 1 1 0 0,0 0 0 0 0,1 0-1 0 0,-1 1 1 0 0,1 1-1 0 0,0 0 1 0 0,-1 0 0 0 0,2 0-1 0 0,-1 2 1 0 0,1-1 0 0 0,-1 1-1 0 0,2 0 1 0 0,-1 1-1 0 0,1 0 1 0 0,0 1 0 0 0,0 0-1 0 0,1 0 1 0 0,0 0-1 0 0,0 1 1 0 0,1 0 0 0 0,0 0-1 0 0,1 1 1 0 0,0-1 0 0 0,0 1-1 0 0,1 0 1 0 0,1 1-1 0 0,0-1 1 0 0,-1 5 69 0 0,3-11-26 0 0,1-1 1 0 0,-1 1-1 0 0,1 0 1 0 0,0-1-1 0 0,0 1 1 0 0,0 0 0 0 0,1-1-1 0 0,-1 1 1 0 0,1-1-1 0 0,0 1 1 0 0,0 0-1 0 0,0-1 1 0 0,0 0-1 0 0,1 1 1 0 0,-1-1-1 0 0,1 0 1 0 0,0 0-1 0 0,0 0 1 0 0,0 0-1 0 0,0 0 1 0 0,1 0-1 0 0,-1 0 1 0 0,1-1-1 0 0,0 0 1 0 0,-1 1-1 0 0,1-1 1 0 0,0 0-1 0 0,1 0 1 0 0,-1 0-1 0 0,0-1 1 0 0,0 1-1 0 0,1-1 1 0 0,-1 0-1 0 0,1 0 1 0 0,-1 0-1 0 0,1 0 1 0 0,-1-1-1 0 0,3 1 26 0 0,8 2-428 0 0,0-1-1 0 0,1-1 0 0 0,-1 0 0 0 0,1-1 0 0 0,-1 0 1 0 0,1-1-1 0 0,-1-1 0 0 0,0 0 0 0 0,5-2 429 0 0,32-16-6204 0 0,-34 11 1867 0 0,-1 2-257 0 0</inkml:trace>
  <inkml:trace contextRef="#ctx0" brushRef="#br0" timeOffset="14165.941">16324 1116 0 0 0,'0'0'1496'0'0,"0"0"398"0"0,0 0-147 0 0,0 0-337 0 0,0 0-338 0 0,0 0-201 0 0,0 0-99 0 0,0 0-41 0 0,0 0-52 0 0,0 0-67 0 0,0 0-83 0 0,0 0-79 0 0,0 0-78 0 0,-17 24-80 0 0,-50 70-35 0 0,52-57 246 0 0,18-34-246 0 0,0-1 0 0 0,1 0 0 0 0,-1 1 1 0 0,1-1-1 0 0,0-1 0 0 0,-1 1 0 0 0,1 0 0 0 0,0-1 0 0 0,0 0 0 0 0,0 0 1 0 0,0 0-1 0 0,0 0 0 0 0,0-1 0 0 0,0 0 0 0 0,1 1 0 0 0,-1-2 0 0 0,0 1 1 0 0,0 0-1 0 0,0-1 0 0 0,0 0 0 0 0,0 0 0 0 0,3-1-257 0 0,7-3 321 0 0,0 0-1 0 0,0-2 1 0 0,-1 1-1 0 0,0-2 1 0 0,0 0-1 0 0,-1 0 1 0 0,0-1-1 0 0,0-1 1 0 0,-1 0-1 0 0,0-1 1 0 0,-1 1-1 0 0,6-10-320 0 0,29-38 882 0 0,-44 92-1012 0 0,-39 238-312 0 0,34 172-919 0 0,-12-377 1521 0 0,-30-75-6 0 0,35-4-156 0 0,0-1 1 0 0,1 0-1 0 0,1-1 1 0 0,0 0-1 0 0,0-1 1 0 0,2 0-1 0 0,0 0 1 0 0,0 0-1 0 0,2-1 0 0 0,0 0 1 0 0,1 0-1 0 0,0-1 1 0 0,1 1-1 0 0,1-1 1 0 0,1 0-1 0 0,0 1 1 0 0,1-1-1 0 0,1 0 1 0 0,0 1-1 0 0,3-10 2 0 0,-1 12-79 0 0,0 1 0 0 0,0-1 0 0 0,1 1 0 0 0,1 0 0 0 0,1 0 1 0 0,-1 0-1 0 0,2 1 0 0 0,0 0 0 0 0,0 0 0 0 0,1 1 0 0 0,1 0 0 0 0,6-6 79 0 0,76-66-8411 0 0,-75 72 2902 0 0,-5 3-2046 0 0</inkml:trace>
  <inkml:trace contextRef="#ctx0" brushRef="#br0" timeOffset="15070.725">16674 439 0 0 0,'0'0'919'0'0,"0"0"408"0"0,0 0 225 0 0,0 0 76 0 0,0 0-42 0 0,0 0-144 0 0,0 0-134 0 0,0 0-137 0 0,-5 12 4065 0 0,67 37-986 0 0,62-22-2691 0 0,-54-15-1026 0 0,-65-12-497 0 0,0 1 0 0 0,0-1-1 0 0,0 1 1 0 0,0 0 0 0 0,0 1-1 0 0,0-1 1 0 0,0 1-1 0 0,-1 0 1 0 0,1 0 0 0 0,0 1-1 0 0,-1-1 1 0 0,0 1-1 0 0,1 0 1 0 0,-1 0 0 0 0,0 0-1 0 0,-1 1 1 0 0,1-1-1 0 0,-1 1 1 0 0,1 0 0 0 0,-1 0-1 0 0,0 0 1 0 0,0 1-1 0 0,-1-1 1 0 0,0 1 0 0 0,1-1-1 0 0,-1 1 1 0 0,-1 0 0 0 0,1 0-1 0 0,-1 0 1 0 0,1 4-36 0 0,-35 352 873 0 0,33-356-873 0 0,-7 101-13 0 0,5 0 0 0 0,8 41 13 0 0,25 150-172 0 0,-26-193 1072 0 0,-29-114-229 0 0,16 7-625 0 0,0 1 0 0 0,0 0 1 0 0,-1 1-1 0 0,1 0 1 0 0,-1 0-1 0 0,0 0 1 0 0,1 1-1 0 0,-1 1 1 0 0,1 0-1 0 0,-1 0 1 0 0,1 0-1 0 0,-1 1 1 0 0,-6 2-47 0 0,3 0-36 0 0,0-1 0 0 0,1 0 1 0 0,-1 0-1 0 0,0-2 0 0 0,0 0 0 0 0,0 0 1 0 0,-1-1-1 0 0,1 0 0 0 0,-4-1 36 0 0,-7-14-1791 0 0,13 1-4410 0 0,7 10-2737 0 0</inkml:trace>
  <inkml:trace contextRef="#ctx0" brushRef="#br0" timeOffset="19487.878">17390 1032 0 0 0,'0'0'420'0'0,"0"0"1042"0"0,0 0 366 0 0,0 0-77 0 0,0 0-205 0 0,0 0-243 0 0,0 0-200 0 0,0 0-88 0 0,3-2-2 0 0,-1 0-418 0 0,6-3-645 0 0,-1 3 5572 0 0,-13 17-2204 0 0,-46 39-1829 0 0,51-53-1513 0 0,1-1-12 0 0,0 0 12 0 0,0 0 18 0 0,0 0 22 0 0,21-7 773 0 0,32-30 1102 0 0,-56 41-731 0 0,-1 3-1948 0 0,2 7-4475 0 0,2-11-451 0 0,0-2-5785 0 0</inkml:trace>
  <inkml:trace contextRef="#ctx0" brushRef="#br0" timeOffset="19883.862">17427 1400 4001 0 0,'0'0'3405'0'0,"0"0"-1194"0"0,0 0-475 0 0,0 0 106 0 0,0 0 42 0 0,0 0-153 0 0,0 0-285 0 0,0 0-326 0 0,0 0-221 0 0,0 0-111 0 0,0 0-48 0 0,0 0-53 0 0,0 0-71 0 0,-1 3-112 0 0,-86 60 677 0 0,88-63-1172 0 0,-1 1 1 0 0,1-1 0 0 0,0 0-1 0 0,0 0 1 0 0,-1 1-1 0 0,1-1 1 0 0,0 0 0 0 0,-1 1-1 0 0,1-1 1 0 0,-1 1 0 0 0,1-1-1 0 0,-1 1 1 0 0,1-1 0 0 0,-1 1-1 0 0,1-1 1 0 0,-1 1-1 0 0,1-1 1 0 0,-1 1 0 0 0,1 0-1 0 0,-1-1 1 0 0,0 1 0 0 0,1 0-1 0 0,-1-1 1 0 0,0 1 0 0 0,0 0-1 0 0,0-1 1 0 0,0 1-1 0 0,1 0 1 0 0,-1 0 0 0 0,0-1-1 0 0,0 1 1 0 0,0 0 0 0 0,0-1-1 0 0,0 1 1 0 0,-1 0 0 0 0,1 0-1 0 0,0-1 1 0 0,0 1-1 0 0,0 0 1 0 0,-1-1 0 0 0,1 1-1 0 0,0 0 1 0 0,-1-1 0 0 0,1 1-1 0 0,0 0 1 0 0,-1-1 0 0 0,1 1-1 0 0,-1-1 1 0 0,1 1-1 0 0,-1-1 1 0 0,0 1 0 0 0,1-1-1 0 0,-1 1 1 0 0,1-1 0 0 0,-1 0-1 0 0,0 1 1 0 0,1-1 0 0 0,-1 0-1 0 0,0 1 1 0 0,1-1-1 0 0,-1 0 1 0 0,0 0-10 0 0,15 0 135 0 0,0-1 1 0 0,0-1-1 0 0,0 0 1 0 0,0-1-1 0 0,0 0 0 0 0,0-2 1 0 0,-1 1-1 0 0,7-4-135 0 0,-87 47-488 0 0,64-34-812 0 0,2-2-5495 0 0,1-3-5100 0 0</inkml:trace>
  <inkml:trace contextRef="#ctx0" brushRef="#br0" timeOffset="31332.467">18990 181 0 0 0,'0'0'369'0'0,"0"0"1369"0"0,0 0 656 0 0,0 0 96 0 0,0 0-36 0 0,0 0-178 0 0,0 0-287 0 0,0 0-205 0 0,0 0-170 0 0,0 0-158 0 0,3-11-176 0 0,9-36-164 0 0,-9 35-198 0 0,-3 12-182 0 0,0 0-141 0 0,0 0-111 0 0,0 0-64 0 0,-19 44 871 0 0,-44 111-440 0 0,49-88-647 0 0,4 0-1 0 0,2 1 1 0 0,4-1 0 0 0,2 39-204 0 0,2-105-48 0 0,0-1 1 0 0,0 0 7 0 0,0 0-1 0 0,0 0-31 0 0,0 0-18 0 0,0 0-47 0 0,1-22-3993 0 0,2 7 1538 0 0,0 0-3927 0 0,-2 8-3426 0 0</inkml:trace>
  <inkml:trace contextRef="#ctx0" brushRef="#br0" timeOffset="31628.828">18642 115 8298 0 0,'0'0'1207'0'0,"0"0"-347"0"0,0 0 163 0 0,0 0 441 0 0,0 0 254 0 0,0 0-26 0 0,0 0-288 0 0,0 0-243 0 0,0 0-116 0 0,0 0-29 0 0,0 0-17 0 0,0 0-132 0 0,0 0-119 0 0,12 0-84 0 0,222-7 2348 0 0,-33-15-2651 0 0,-144 18-1622 0 0,-48 0-2233 0 0,-6 1-1701 0 0,0 2-6905 0 0</inkml:trace>
  <inkml:trace contextRef="#ctx0" brushRef="#br0" timeOffset="25536.596">20010 1058 304 0 0,'0'0'1458'0'0,"0"0"127"0"0,0 0 309 0 0,0 0 295 0 0,0 0 79 0 0,0 0-147 0 0,0 0-352 0 0,0 0-398 0 0,0 0-321 0 0,0 0-254 0 0,0 0-185 0 0,0-5-122 0 0,3-15-65 0 0,-3 15-36 0 0,0 5-66 0 0,0 0-54 0 0,0 0-87 0 0,0 0-65 0 0,0 0-21 0 0,0 0-34 0 0,0 0 7 0 0,0 0 6 0 0,0 0 11 0 0,4 16 923 0 0,1 4-560 0 0,-1 0 0 0 0,0 0 0 0 0,-2 1 0 0 0,-1-1 0 0 0,0 1 0 0 0,-1-1 0 0 0,-3 13-448 0 0,2 23 372 0 0,12 356 983 0 0,4-150-817 0 0,13-126-379 0 0,-5-30-20 0 0,-21 93 274 0 0,-4-181-436 0 0,-2-29-1902 0 0,2-3-80 0 0,0 1-953 0 0,1 4-1796 0 0,1-2-6855 0 0</inkml:trace>
  <inkml:trace contextRef="#ctx0" brushRef="#br0" timeOffset="28044.367">20081 1061 0 0 0,'0'0'601'0'0,"0"0"84"0"0,0 0 64 0 0,0 0 18 0 0,-6-5 78 0 0,-35-26 1343 0 0,23 30 6012 0 0,-1-2-4567 0 0,29-1 151 0 0,24 1-3323 0 0,-18 1-28 0 0,511-59 2126 0 0,-236 25-2223 0 0,-258 31-268 0 0,-33 5-62 0 0,0 0-6 0 0,0 0 18 0 0,0 0 5 0 0,17-3 108 0 0,37-5 5 0 0,-53 8-130 0 0,-1 0 4 0 0,0 0-1 0 0,0 0-13 0 0,0 0 16 0 0,0 0-16 0 0,0 0-11 0 0,0 0 3 0 0,0 0 12 0 0,0 0-10 0 0,0 0 3 0 0,0 0 7 0 0,0 0-16 0 0,28 0 132 0 0,199 0 142 0 0,-226 0-253 0 0,-1 0-8 0 0,0 0 9 0 0,0 0-1 0 0,0 0-6 0 0,0 0 9 0 0,0 20 241 0 0,-10 421 162 0 0,14-26-273 0 0,-2-54 252 0 0,12-247-258 0 0,-12 66 223 0 0,-2-179-359 0 0,0-1 9 0 0,0 0 3 0 0,0 3 1 0 0,0-2 6 0 0,0-1 0 0 0,0 0-14 0 0,0 0-24 0 0,0 0 29 0 0,0 0 3 0 0,0 0 3 0 0,0 0 12 0 0,0 0-12 0 0,0 0-3 0 0,0 0 2 0 0,0 0-12 0 0,0 0 9 0 0,0 0 10 0 0,0 0 0 0 0,0 0 19 0 0,0 0-8 0 0,0 0 3 0 0,0 0 6 0 0,0 0-5 0 0,0 0 2 0 0,0 0 11 0 0,0 0 10 0 0,0 0 7 0 0,0 0 2 0 0,0 0 3 0 0,0 0-6 0 0,0 0 6 0 0,0 0 1 0 0,0 0 15 0 0,0 0 7 0 0,-16 0 270 0 0,-397 3-337 0 0,167 8 20 0 0,181-7-20 0 0,-12 0 24 0 0,-66 14-38 0 0,57-3 80 0 0,60-4 109 0 0,-105 11 64 0 0,131-22-253 0 0,0 0-14 0 0,0 0 6 0 0,0 0 27 0 0,0 0-29 0 0,0 0-11 0 0,-7-21-1417 0 0,0 2-1357 0 0,13 4-2053 0 0,-1 8-1518 0 0,-1 3-5494 0 0</inkml:trace>
  <inkml:trace contextRef="#ctx0" brushRef="#br0" timeOffset="29007.795">19916 207 0 0 0,'0'0'611'0'0,"0"0"198"0"0,0 0 50 0 0,0 0 61 0 0,0 0 39 0 0,0 0 32 0 0,0 0 147 0 0,0 0 54 0 0,0 0 7 0 0,0-9 25 0 0,0-21-384 0 0,0 29 7530 0 0,18 202-4187 0 0,-1-56-3692 0 0,-3 64 16 0 0,-12 30-24 0 0,-2-238-478 0 0,0-1 2 0 0,0 3-7 0 0,0-3-8 0 0,0 0-3 0 0,0 0 11 0 0,0 0-14 0 0,0 0-14 0 0,0 0-6 0 0,0 0-26 0 0,0 0 2 0 0,0-17-4639 0 0,0 5-3613 0 0,0 5-2786 0 0</inkml:trace>
  <inkml:trace contextRef="#ctx0" brushRef="#br0" timeOffset="29842.148">19890 122 344 0 0,'0'0'1410'0'0,"0"0"-506"0"0,0 0 96 0 0,0 0 495 0 0,0 0 375 0 0,0 0-20 0 0,0 0-279 0 0,0 0-386 0 0,0 0-309 0 0,0 0-148 0 0,0 0 14 0 0,0 0 62 0 0,0 0 43 0 0,2 12 3221 0 0,-122 83-1748 0 0,99-76-2239 0 0,7-9-6 0 0,1 1 0 0 0,1 1 1 0 0,0 0-1 0 0,1 1 0 0 0,0 0 0 0 0,1 1 0 0 0,-7 12-75 0 0,16-25 17 0 0,1 0 0 0 0,-1 1 0 0 0,0-1 0 0 0,1 1 0 0 0,0-1 0 0 0,-1 1 1 0 0,1 0-1 0 0,0-1 0 0 0,0 1 0 0 0,0-1 0 0 0,0 1 0 0 0,0-1 0 0 0,0 1 0 0 0,0-1 0 0 0,0 1 0 0 0,1 0 1 0 0,-1-1-1 0 0,1 1 0 0 0,-1-1 0 0 0,1 0 0 0 0,0 1 0 0 0,-1-1 0 0 0,1 1 0 0 0,0-1 0 0 0,0 0 0 0 0,0 0 1 0 0,0 1-1 0 0,0-1 0 0 0,0 0 0 0 0,0 0 0 0 0,1 0 0 0 0,-1 0 0 0 0,0 0 0 0 0,0 0 0 0 0,1-1 0 0 0,-1 1 1 0 0,1 0-1 0 0,-1-1 0 0 0,1 1 0 0 0,-1-1 0 0 0,1 1 0 0 0,-1-1-17 0 0,69 13 787 0 0,168-20-54 0 0,-84-4-685 0 0,-113 7-7 0 0,-41 4-37 0 0,0 0 1 0 0,0 0 5 0 0,0 0 3 0 0,0 0 4 0 0,0 0 17 0 0,0 0-44 0 0,0 0 18 0 0,0 0 8 0 0,0 0 0 0 0,0 0 0 0 0,0 0 4 0 0,0 0 8 0 0,0 0-32 0 0,0 0-21 0 0,0 0 10 0 0,0 0 22 0 0,0 0 20 0 0,0 0 23 0 0,0 0 10 0 0,0 0 15 0 0,0 0 4 0 0,-23-15 846 0 0,-172-92-875 0 0,97 59-38 0 0,54 23 9 0 0,44 24-95 0 0,0 0-1 0 0,0 0 1 0 0,0 0-1 0 0,0 0 1 0 0,1 0-1 0 0,-1 0 1 0 0,0 0-1 0 0,1 0 1 0 0,-1 0-1 0 0,0 0 1 0 0,1 0-1 0 0,-1 1 1 0 0,1-1 0 0 0,-1 0-1 0 0,1 0 1 0 0,0 0-1 0 0,-1 1 1 0 0,1-1-1 0 0,0 0 1 0 0,0 1-1 0 0,-1-1 1 0 0,1 0-1 0 0,0 1 1 0 0,0-1 0 0 0,0 1-1 0 0,0-1 1 0 0,0 1-1 0 0,0 0 1 0 0,0-1-1 0 0,0 1 1 0 0,0 0-1 0 0,0 0 1 0 0,0 0-1 0 0,0 0 1 0 0,0 0 0 0 0,0 0-1 0 0,0 0 1 0 0,0 0-1 0 0,0 0 1 0 0,0 0-1 0 0,0 0 1 0 0,-1 0-1 0 0,1 1 1 0 0,1-1 74 0 0,1 0-326 0 0,6-2-574 0 0,5 0-1740 0 0,0-1-3654 0 0,-4-1-5657 0 0</inkml:trace>
  <inkml:trace contextRef="#ctx0" brushRef="#br0" timeOffset="32685.261">21015 211 0 0 0,'0'0'505'0'0,"0"0"828"0"0,0 0 282 0 0,0 0-24 0 0,0 0-143 0 0,0 0-130 0 0,0 0-113 0 0,0 0-121 0 0,0 0-19 0 0,8-7 8 0 0,0-1-646 0 0,8-7-46 0 0,1 4 3210 0 0,-16 37-1868 0 0,21 84 877 0 0,-10 71-15 0 0,-37 84-1762 0 0,25-225-853 0 0,0-40 13 0 0,0 0 1 0 0,0-1-1 0 0,0 1 0 0 0,0 0 0 0 0,0 0 0 0 0,0 0 0 0 0,1 0 1 0 0,-1 0-1 0 0,0-1 0 0 0,0 1 0 0 0,0 0 0 0 0,0 0 1 0 0,1 0-1 0 0,-1 0 0 0 0,0 0 0 0 0,0 0 0 0 0,0 0 1 0 0,0 0-1 0 0,1 0 0 0 0,-1 0 0 0 0,0 0 0 0 0,0 0 0 0 0,0 0 1 0 0,1 0-1 0 0,-1 0 0 0 0,0 0 0 0 0,0 0 0 0 0,0 0 1 0 0,0 0-1 0 0,1 0 0 0 0,-1 0 0 0 0,0 0 0 0 0,0 0 0 0 0,0 0 1 0 0,0 0-1 0 0,1 0 0 0 0,-1 1 0 0 0,0-1 0 0 0,0 0 1 0 0,0 0-1 0 0,0 0 0 0 0,0 0 0 0 0,1 0 0 0 0,-1 0 0 0 0,0 1 1 0 0,0-1 16 0 0,-20-40-4762 0 0,9 25-4242 0 0,7 8-794 0 0</inkml:trace>
  <inkml:trace contextRef="#ctx0" brushRef="#br0" timeOffset="33454.674">20954 108 2921 0 0,'0'0'1225'0'0,"0"0"-217"0"0,0 0 126 0 0,0 0 288 0 0,0 0 193 0 0,0 0-35 0 0,0 0-254 0 0,0 0-277 0 0,0 0-130 0 0,0 0-31 0 0,0 0 7 0 0,0 0-33 0 0,0 0-80 0 0,-2 9-63 0 0,-18 80 1355 0 0,14-79-1936 0 0,0 0-1 0 0,0-1 1 0 0,-1 1 0 0 0,0-1-1 0 0,0-1 1 0 0,-1 0 0 0 0,0 0-1 0 0,-1 0 1 0 0,0-1-1 0 0,0 0 1 0 0,0 0 0 0 0,-1-1-1 0 0,0-1 1 0 0,0 0 0 0 0,-1 0-1 0 0,1-1 1 0 0,-1 0 0 0 0,0-1-1 0 0,-9 2-137 0 0,125-2 798 0 0,218-3-78 0 0,-322 0-731 0 0,-1 0 2 0 0,31 0-15 0 0,43-7 485 0 0,-87-8 250 0 0,-124-52-497 0 0,124 61-211 0 0,0-1 0 0 0,0 0 1 0 0,0 0-1 0 0,1-1 1 0 0,1-1-1 0 0,-1 0 0 0 0,1-1 1 0 0,1 0-1 0 0,-4-5-3 0 0,-6-43-1883 0 0,22 45-2414 0 0,2 3-3556 0 0,-2 7-3630 0 0</inkml:trace>
  <inkml:trace contextRef="#ctx0" brushRef="#br0" timeOffset="34043.728">21606 41 128 0 0,'0'0'2287'0'0,"0"0"-577"0"0,0 0-58 0 0,0 0 318 0 0,0 0 137 0 0,0 0-160 0 0,0 0-268 0 0,0 0-353 0 0,0 0-286 0 0,0 0-216 0 0,0 0-130 0 0,0 0-51 0 0,0 0 9 0 0,10-3 30 0 0,32-12 4 0 0,-32 11-47 0 0,-10 4-62 0 0,-4 24 2751 0 0,-1 73-1399 0 0,16 51-999 0 0,-6 77-410 0 0,-12-182-483 0 0,-20-91-9172 0 0,24 40 6809 0 0,-2-5-5704 0 0,2 5-466 0 0</inkml:trace>
  <inkml:trace contextRef="#ctx0" brushRef="#br0" timeOffset="34454.082">21359 8 7762 0 0,'0'0'2706'0'0,"0"0"-511"0"0,0 0-272 0 0,0 0-104 0 0,0 0-171 0 0,0 0-236 0 0,0 0-295 0 0,0 0-308 0 0,0 0-222 0 0,0 0-111 0 0,0 0-9 0 0,0 0 17 0 0,8-4 987 0 0,21 9 725 0 0,47 1-1451 0 0,-1-4 0 0 0,1-2-1 0 0,19-6-744 0 0,96-4-182 0 0,-138 22-2055 0 0,-34-2-7617 0 0,-15-6-2594 0 0</inkml:trace>
  <inkml:trace contextRef="#ctx0" brushRef="#br0" timeOffset="37148.867">20652 2512 0 0 0,'0'0'899'0'0,"0"0"581"0"0,0 0 259 0 0,0 0 91 0 0,0 0 34 0 0,0 0-113 0 0,0 0-214 0 0,0 0-238 0 0,0 0-242 0 0,0 0-167 0 0,0 0-109 0 0,4-3-78 0 0,14-6-77 0 0,-14 6-74 0 0,-4 3-71 0 0,0 0-65 0 0,0 0-61 0 0,3 23 1453 0 0,45 224 1512 0 0,-33 28-2441 0 0,-13-220 258 0 0,-16-84 183 0 0,-166-151-1488 0 0,162 154 151 0 0,40 26-64 0 0,204-8 261 0 0,1 8-231 0 0,-227 0 24 0 0,0 0 13 0 0,0 1 22 0 0,0 1 16 0 0,0-1-11 0 0,0-1 4 0 0,-7 18 97 0 0,-11 9-39 0 0,0-2 0 0 0,-1 0 0 0 0,-2-1 1 0 0,-1-1-1 0 0,-22 18-75 0 0,-28 30 72 0 0,45-46-72 0 0,27-24-34 0 0,0-1-26 0 0,0 0-13 0 0,0 0-14 0 0,0 0-15 0 0,0 0-40 0 0,19-4-1251 0 0,2-5-843 0 0,-8 0-3475 0 0,-2 1-5636 0 0</inkml:trace>
  <inkml:trace contextRef="#ctx0" brushRef="#br0" timeOffset="38245.732">21072 3318 2969 0 0,'0'0'1620'0'0,"0"0"-88"0"0,0 0 94 0 0,0 0 120 0 0,0 0-25 0 0,0 0-147 0 0,0 0-190 0 0,0 0-217 0 0,0 0-189 0 0,0 0-131 0 0,0 0-62 0 0,0 0-23 0 0,-2 3 3505 0 0,26-98-1107 0 0,-14 64-3043 0 0,2 1 0 0 0,1 1 0 0 0,1 0 0 0 0,2 1 0 0 0,0 0 0 0 0,11-10-117 0 0,67-51 94 0 0,-93 88-96 0 0,0 0 0 0 0,0 1 1 0 0,0-1-1 0 0,-1 0 0 0 0,1 0 1 0 0,1 1-1 0 0,-1-1 0 0 0,0 1 0 0 0,0-1 1 0 0,0 1-1 0 0,0-1 0 0 0,0 1 1 0 0,0 0-1 0 0,0-1 0 0 0,1 1 1 0 0,-1 0-1 0 0,0 0 0 0 0,0 0 0 0 0,0 0 1 0 0,1 0-1 0 0,-1 0 0 0 0,0 0 1 0 0,0 0-1 0 0,0 1 0 0 0,1-1 0 0 0,-1 0 1 0 0,0 1-1 0 0,0-1 0 0 0,0 1 1 0 0,0-1-1 0 0,0 1 0 0 0,0 0 1 0 0,0-1-1 0 0,0 1 0 0 0,0 0 0 0 0,0 0 1 0 0,0-1-1 0 0,0 1 0 0 0,-1 0 1 0 0,1 0-1 0 0,0 0 0 0 0,0 0 1 0 0,-1 0-1 0 0,1 0 0 0 0,-1 0 0 0 0,1 1 1 0 0,-1-1-1 0 0,0 0 0 0 0,1 0 1 0 0,-1 0-1 0 0,0 0 0 0 0,0 1 2 0 0,11 69 137 0 0,-10-66-133 0 0,10 105 12 0 0,-10-109-17 0 0,0-1 1 0 0,0 0 0 0 0,1 0-1 0 0,-1 1 1 0 0,0-1 0 0 0,0 0-1 0 0,1 0 1 0 0,-1 0 0 0 0,0 0-1 0 0,0-1 1 0 0,1 1-1 0 0,-1 0 1 0 0,0 0 0 0 0,0-1-1 0 0,0 1 1 0 0,0-1 0 0 0,1 1-1 0 0,-1-1 1 0 0,0 1 0 0 0,0-1-1 0 0,0 0 1 0 0,0 1-1 0 0,0-1 1 0 0,0 0 0 0 0,0 0-1 0 0,-1 0 1 0 0,1 0 0 0 0,0 0-1 0 0,0 0 1 0 0,-1 0 0 0 0,1 0-1 0 0,0 0 1 0 0,-1 0-1 0 0,1-1 2 0 0,3-2 17 0 0,134-107 18 0 0,-27 41-45 0 0,-81 63-44 0 0,-29 7 33 0 0,-1 0-4 0 0,16 22 38 0 0,-11-9 5 0 0,0 0-1 0 0,-1 0 0 0 0,-1 1 0 0 0,0 0 1 0 0,-1-1-1 0 0,0 1 0 0 0,-1 0 0 0 0,-1 0 1 0 0,0 0-1 0 0,-1 1-18 0 0,1-1-36 0 0,-5 19-564 0 0,5-32 212 0 0,12 3-4335 0 0,-3-5-2490 0 0,-5-2-4297 0 0</inkml:trace>
  <inkml:trace contextRef="#ctx0" brushRef="#br0" timeOffset="38877.811">22184 2917 6265 0 0,'0'0'3397'0'0,"0"0"-1366"0"0,0 0-465 0 0,0 0-10 0 0,0 0-173 0 0,0 0-261 0 0,0 0-258 0 0,0 0-212 0 0,0 0-133 0 0,0 0-36 0 0,0 0-37 0 0,0 0-43 0 0,0 0-42 0 0,-31 13-62 0 0,-95 43-60 0 0,78-26 28 0 0,44-22-207 0 0,0-1-48 0 0,-1 0 0 0 0,1 0 0 0 0,0 1 0 0 0,0 0 1 0 0,1-1-1 0 0,0 2 0 0 0,1-1 0 0 0,0 0 0 0 0,0 0 1 0 0,1 1-1 0 0,0-1 0 0 0,0 1 0 0 0,1-1 0 0 0,0 2-12 0 0,1-8 41 0 0,1 0-1 0 0,-1 0 1 0 0,1 0-1 0 0,0 0 1 0 0,-1 0-1 0 0,1 0 0 0 0,0-1 1 0 0,0 1-1 0 0,0-1 1 0 0,1 1-1 0 0,-1-1 1 0 0,0 0-1 0 0,0 1 1 0 0,1-1-1 0 0,-1 0 0 0 0,1-1 1 0 0,-1 1-1 0 0,1 0 1 0 0,-1-1-1 0 0,1 1 1 0 0,-1-1-1 0 0,1 0 0 0 0,0 0 1 0 0,-1 0-1 0 0,1 0 1 0 0,-1 0-1 0 0,1-1 1 0 0,0 1-1 0 0,-1-1 1 0 0,1 0-1 0 0,1 0-40 0 0,10-5 209 0 0,0 0 0 0 0,-1 0 0 0 0,0-2 0 0 0,0 1 0 0 0,0-2 0 0 0,-1 0 0 0 0,0 0-1 0 0,-1-1 1 0 0,0 0 0 0 0,-1-1 0 0 0,0-1 0 0 0,1-1-209 0 0,38-50 1120 0 0,-31 90-1192 0 0,-1 15 59 0 0,-2 1-1 0 0,-2 0 0 0 0,-2 1 0 0 0,-2 0 1 0 0,-2 1-1 0 0,1 45 14 0 0,-5-72-11 0 0,-1 0 0 0 0,0 1 0 0 0,-2-1 0 0 0,0 1 0 0 0,-1-1 0 0 0,-1 0 0 0 0,-1 0 0 0 0,-1 0 0 0 0,0 0 0 0 0,-1 0 0 0 0,-1-1 0 0 0,0 0 0 0 0,-2 0 0 0 0,0 0 0 0 0,-1-1 0 0 0,0-1 0 0 0,-11 14 11 0 0,13-20 8 0 0,0-1 0 0 0,-1-1-1 0 0,0 0 1 0 0,0 0 0 0 0,0 0 0 0 0,-1-1 0 0 0,0 0-1 0 0,0-1 1 0 0,-1 0 0 0 0,1-1 0 0 0,-1 1 0 0 0,0-2-1 0 0,0 1 1 0 0,-1-2 0 0 0,1 1 0 0 0,-1-1-1 0 0,1-1 1 0 0,-1 0 0 0 0,-5-1-8 0 0,12 1 3 0 0,0-1 0 0 0,-1 0 0 0 0,1 0-1 0 0,-1 0 1 0 0,1-1 0 0 0,-1 1 0 0 0,1-1 0 0 0,0 0 0 0 0,-1 0-1 0 0,1-1 1 0 0,0 1 0 0 0,0-1 0 0 0,0 0 0 0 0,0 0 0 0 0,0-1-1 0 0,1 1 1 0 0,-1-1 0 0 0,1 1 0 0 0,-1-1 0 0 0,1 0 0 0 0,0-1-1 0 0,0 1 1 0 0,0-1 0 0 0,1 1 0 0 0,-1-1 0 0 0,1 0 0 0 0,0 1-1 0 0,0-1 1 0 0,0-1 0 0 0,0 1 0 0 0,1 0 0 0 0,-1-3-3 0 0,1 1 3 0 0,1 1-1 0 0,-1-1 1 0 0,1 0 0 0 0,0 0 0 0 0,1 0-1 0 0,-1 0 1 0 0,1 1 0 0 0,1-1 0 0 0,-1 0-1 0 0,1 0 1 0 0,0 1 0 0 0,0 0 0 0 0,0-1 0 0 0,1 1-1 0 0,0 0 1 0 0,0 0 0 0 0,0 0 0 0 0,0 0-1 0 0,1 1 1 0 0,0-1 0 0 0,0 1 0 0 0,3-2-3 0 0,106-75 79 0 0,-69 59-69 0 0,1 2 0 0 0,2 3 1 0 0,-1 1-1 0 0,4 2-10 0 0,-13 8-2289 0 0,21 4-7143 0 0,-58 2-2633 0 0</inkml:trace>
  <inkml:trace contextRef="#ctx0" brushRef="#br0" timeOffset="43370.689">18112 1065 0 0 0,'0'0'1391'0'0,"0"0"39"0"0,0 0-81 0 0,0 0-87 0 0,0 0-43 0 0,0 0 14 0 0,0 0-59 0 0,0 0-90 0 0,0 0 576 0 0,2-1 8850 0 0,-1 1-10377 0 0,-1 1-17 0 0,0-1-16 0 0,0 0-5 0 0,0 0-7 0 0,0 0-4 0 0,0 15 409 0 0,-28 217 818 0 0,27-89-962 0 0,6 0-1 0 0,6 4-348 0 0,13 49 284 0 0,-13-148-219 0 0,-8-38 201 0 0,-3-18 311 0 0,-5-15 261 0 0,-149-162-980 0 0,143 170 124 0 0,-1 2-1 0 0,0-1 1 0 0,-1 1 0 0 0,-1 1 0 0 0,0 1 0 0 0,-1 0 0 0 0,0 0 0 0 0,-15-6 18 0 0,52 12-544 0 0,271 28 738 0 0,-161-20-121 0 0,-132-3-66 0 0,0 0 1 0 0,0 0 4 0 0,0 0 13 0 0,0 0-5 0 0,0 0 1 0 0,0 0-1 0 0,0 0 6 0 0,0 0-14 0 0,0 0-3 0 0,0 0 0 0 0,0 0-14 0 0,0 0 10 0 0,0 0-15 0 0,-23 23 216 0 0,-111 111-109 0 0,70-52-72 0 0,43-64-303 0 0,27-24-2393 0 0,25-13-4687 0 0,-26 16 4065 0 0,2-1-8505 0 0</inkml:trace>
  <inkml:trace contextRef="#ctx0" brushRef="#br0" timeOffset="44288.863">17788 2269 5097 0 0,'0'0'1847'0'0,"0"0"-186"0"0,0 0-10 0 0,0 0-4 0 0,0 0-54 0 0,0 0-208 0 0,0 0-339 0 0,0 0-240 0 0,0 0-182 0 0,0 0-139 0 0,0 0-96 0 0,0 0-47 0 0,5-14-30 0 0,16-43 4 0 0,-15 43 350 0 0,-5 14-353 0 0,-1 0-42 0 0,0 16 607 0 0,-2 190 1453 0 0,2-203-2308 0 0,0-1-1 0 0,0 1 1 0 0,1 0 0 0 0,-1 0 0 0 0,1 0-1 0 0,-1 0 1 0 0,1-1 0 0 0,0 1 0 0 0,0 0-1 0 0,0-1 1 0 0,1 1 0 0 0,-1 0 0 0 0,1-1 0 0 0,-1 0-1 0 0,1 1 1 0 0,0-1 0 0 0,0 0 0 0 0,0 0-1 0 0,0 0 1 0 0,0 0 0 0 0,0 0 0 0 0,0 0 0 0 0,1-1-1 0 0,-1 1 1 0 0,1-1 0 0 0,-1 0 0 0 0,1 1-1 0 0,0-1 1 0 0,-1-1 0 0 0,1 1 0 0 0,0 0 0 0 0,0 0-1 0 0,0-1 1 0 0,-1 0 0 0 0,1 0 0 0 0,0 1-1 0 0,0-2 1 0 0,0 1 0 0 0,0 0 0 0 0,0-1 0 0 0,-1 1-1 0 0,1-1 1 0 0,0 0 0 0 0,0 1 0 0 0,-1-2-1 0 0,1 1 1 0 0,0 0 0 0 0,-1 0 0 0 0,1-1 0 0 0,-1 1-1 0 0,3-3-22 0 0,21-19 117 0 0,-1-2 1 0 0,-1 0-1 0 0,-1-2 0 0 0,-2-1 0 0 0,0 0 0 0 0,12-25-117 0 0,-11 20 25 0 0,29-61 14 0 0,-49 140-220 0 0,9 209 414 0 0,6 131-292 0 0,-17-376 62 0 0,-1 0 0 0 0,1 0 0 0 0,-2 0 0 0 0,1 0 0 0 0,-1 0 0 0 0,-1 0 0 0 0,0 0 0 0 0,0-1 0 0 0,-1 1 0 0 0,0-1 0 0 0,-1 0 0 0 0,0 0 0 0 0,0-1 0 0 0,-1 1 0 0 0,0-1 0 0 0,0-1 0 0 0,-1 1 0 0 0,0-1 0 0 0,0 0 0 0 0,-1 0 0 0 0,0-1 0 0 0,0 0 0 0 0,-1-1 0 0 0,1 0 0 0 0,-1 0 0 0 0,0 0 0 0 0,-1-2 0 0 0,-4 3-3 0 0,11-7 1 0 0,0 1-1 0 0,1-1 1 0 0,-1 0-1 0 0,0 0 1 0 0,1 0-1 0 0,-1-1 1 0 0,1 1-1 0 0,-1 0 0 0 0,1-1 1 0 0,0 0-1 0 0,0 0 1 0 0,0 1-1 0 0,-1-1 1 0 0,2 0-1 0 0,-1-1 1 0 0,0 1-1 0 0,0 0 0 0 0,1 0 1 0 0,-1-1-1 0 0,1 1 1 0 0,0-1-1 0 0,0 1 1 0 0,0-1-1 0 0,0 0 0 0 0,0 1 1 0 0,0-1-1 0 0,1 0 1 0 0,-1 0-1 0 0,1 1 1 0 0,0-1-1 0 0,0 0 1 0 0,0 0-1 0 0,0 0 0 0 0,0 1 1 0 0,1-1-1 0 0,-1 0 1 0 0,1 0-1 0 0,0 1 1 0 0,0-1-1 0 0,0 0 1 0 0,0 0-2 0 0,-1-11-13 0 0,2 3-30 0 0,-1 0 0 0 0,1 1-1 0 0,1-1 1 0 0,0 1-1 0 0,0 0 1 0 0,1 0-1 0 0,0 0 1 0 0,1 1 0 0 0,0-1-1 0 0,0 1 1 0 0,1 0-1 0 0,1 0 1 0 0,5-5 44 0 0,16-27-1146 0 0,-6 16-1635 0 0,-13 18-609 0 0,-2-1-3432 0 0,-4 3-4131 0 0</inkml:trace>
  <inkml:trace contextRef="#ctx0" brushRef="#br0" timeOffset="44829.259">18314 2733 5833 0 0,'0'0'3826'0'0,"0"0"-1660"0"0,0 0-782 0 0,0 0-98 0 0,0 0 20 0 0,0 0 9 0 0,0 0-92 0 0,0 0-182 0 0,0 0-171 0 0,0 0-84 0 0,0 0-51 0 0,0 0-60 0 0,0 0-91 0 0,6-11-108 0 0,48-78 1117 0 0,-47 76-1451 0 0,1 0 0 0 0,0 0 0 0 0,1 0 0 0 0,0 1 0 0 0,1 0 0 0 0,1 1 0 0 0,0 0 0 0 0,3-2-142 0 0,0 3-40 0 0,-13 41 145 0 0,-3-10-11 0 0,1-20-93 0 0,1 0-1 0 0,-1 0 1 0 0,1 0 0 0 0,-1 1 0 0 0,1-1-1 0 0,-1 0 1 0 0,1 0 0 0 0,0 1 0 0 0,-1-1 0 0 0,1 0-1 0 0,0 1 1 0 0,0-1 0 0 0,0 0 0 0 0,0 1-1 0 0,0-1 1 0 0,0 0 0 0 0,1 1 0 0 0,-1-1 0 0 0,0 0-1 0 0,1 1 1 0 0,-1-1 0 0 0,1 0 0 0 0,-1 0-1 0 0,1 1 1 0 0,0-1 0 0 0,-1 0 0 0 0,1 0 0 0 0,0 0-1 0 0,0 0 1 0 0,0 0 0 0 0,0 0 0 0 0,0 0-1 0 0,0 0 1 0 0,0 0 0 0 0,0-1 0 0 0,0 1-1 0 0,0 0 1 0 0,1-1 0 0 0,-1 1 0 0 0,0-1 0 0 0,0 1-1 0 0,1-1 1 0 0,-1 0 0 0 0,0 1 0 0 0,1-1-1 0 0,-1 0 1 0 0,0 0 0 0 0,1 0-1 0 0,6 0 23 0 0,0-1 1 0 0,0 0-1 0 0,1-1 0 0 0,-1 0 1 0 0,0 0-1 0 0,0 0 0 0 0,-1-1 1 0 0,1-1-1 0 0,-1 1 0 0 0,1-1 1 0 0,-1 0-1 0 0,0-1 0 0 0,-1 0 1 0 0,1 0-24 0 0,2-1 3 0 0,-1 1 1 0 0,0 0 0 0 0,1 1 0 0 0,0 0-1 0 0,0 0 1 0 0,0 1 0 0 0,1 0 0 0 0,-1 0-1 0 0,1 1 1 0 0,7 0-4 0 0,9 49 60 0 0,-25-44-85 0 0,39 89 261 0 0,-39-90-296 0 0,1 1-1 0 0,-1-1 0 0 0,1 0 0 0 0,0 0 1 0 0,0 0-1 0 0,0-1 0 0 0,0 1 0 0 0,0 0 1 0 0,0-1-1 0 0,0 1 0 0 0,0-1 0 0 0,1 0 1 0 0,-1 0-1 0 0,0 0 0 0 0,1 0 1 0 0,-1 0-1 0 0,1 0 0 0 0,-1-1 0 0 0,1 1 1 0 0,0-1-1 0 0,-1 1 0 0 0,1-1 0 0 0,0 0 1 0 0,-1 0-1 0 0,1-1 0 0 0,-1 1 1 0 0,1 0-1 0 0,0-1 0 0 0,-1 1 0 0 0,1-1 1 0 0,-1 0-1 0 0,1 0 0 0 0,-1 0 0 0 0,0 0 1 0 0,1-1-1 0 0,-1 1 61 0 0,12-8-2599 0 0,-5 3-2973 0 0,0-1-6520 0 0</inkml:trace>
  <inkml:trace contextRef="#ctx0" brushRef="#br0" timeOffset="77855.451">119 1938 0 0 0,'0'0'479'0'0,"0"0"269"0"0,0 0-3 0 0,0 0-128 0 0,0 0-181 0 0,0 0-103 0 0,0 0-12 0 0,0 0 74 0 0,0 0 91 0 0,0 0 30 0 0,-2-3-68 0 0,-5-7-131 0 0,5 8-170 0 0,2 2-126 0 0,0 0-49 0 0,0 0 28 0 0,0 0 108 0 0,0 0 139 0 0,0 0 132 0 0,0 0 98 0 0,0 0 42 0 0,6 1 3668 0 0,11 2-2123 0 0,234 11 2079 0 0,132-47-2996 0 0,-178 33-437 0 0,-37-3 136 0 0,46-5-469 0 0,-83-9-69 0 0,19-3 106 0 0,62-13-83 0 0,-73 29-252 0 0,-23-13-3 0 0,86 9-8 0 0,89 4-35 0 0,18-14 38 0 0,-140 6-61 0 0,231-18 71 0 0,-241 20 17 0 0,1197 10-87 0 0,-1026 21-18 0 0,66-5 2 0 0,98 10-4 0 0,-224-19 75 0 0,147-14 14 0 0,-221 7-38 0 0,120 11 15 0 0,-54-4 0 0 0,79 3 61 0 0,147 2 148 0 0,-197 3-52 0 0,-9-8 254 0 0,-26 0-145 0 0,-93 8-155 0 0,33 7-68 0 0,-1-7-94 0 0,170-3 41 0 0,-28 13-23 0 0,-6 1-84 0 0,-140-23 60 0 0,204-2 39 0 0,-106-8-34 0 0,115-16 12 0 0,97 16 31 0 0,-220 18-44 0 0,450-18 316 0 0,-402 6-68 0 0,58 12 52 0 0,-63-7-14 0 0,167 0-73 0 0,-242 15-261 0 0,88-5 127 0 0,517-14 100 0 0,-700-8-89 0 0,0 19 314 0 0,-107-10-90 0 0,-25-1-232 0 0,-19 0-4669 0 0,-3 11 187 0 0,0-5-1985 0 0,0-5-4995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203 350 1104 0 0,'0'0'1257'0'0,"0"0"76"0"0,0 0 237 0 0,0 0 268 0 0,0 0 186 0 0,0 0-25 0 0,0 0-247 0 0,0 0-354 0 0,0 0-372 0 0,0 0-320 0 0,0 0-212 0 0,-3 1-91 0 0,-4 2 1801 0 0,33-3 1686 0 0,-10 0-3792 0 0,199-37 2738 0 0,53-7-1521 0 0,-172 40-1043 0 0,-96 4-256 0 0,0 0 7 0 0,0 0 5 0 0,0 0 17 0 0,0 0 10 0 0,0 0 4 0 0,0 0 7 0 0,0 0-6 0 0,0 0 3 0 0,0 0-2 0 0,0 0-15 0 0,0 0-20 0 0,0 0 13 0 0,0 0-12 0 0,0 0-7 0 0,0 0-4 0 0,0 0-56 0 0,0 0-44 0 0,-32 1-11476 0 0,20 5 5200 0 0,3-2-3765 0 0</inkml:trace>
  <inkml:trace contextRef="#ctx0" brushRef="#br0" timeOffset="319.519">1 571 7242 0 0,'0'0'1367'0'0,"0"0"-358"0"0,0 0-31 0 0,0 0 263 0 0,0 0 202 0 0,0 0 8 0 0,0 0-233 0 0,0 0-253 0 0,0 0-115 0 0,0 0-6 0 0,0 0 37 0 0,0 0-42 0 0,19-4-73 0 0,150-33 1101 0 0,-121 25-1420 0 0,0 2-1 0 0,1 2 1 0 0,0 3 0 0 0,1 1 0 0 0,26 3-447 0 0,-74 1-6 0 0,1 0 0 0 0,-1 0 0 0 0,1 0 1 0 0,-1 0-1 0 0,1 0 0 0 0,-1 1 0 0 0,0 0 0 0 0,1-1 1 0 0,-1 1-1 0 0,0 0 0 0 0,1 0 0 0 0,-1 0 1 0 0,0 0-1 0 0,0 0 0 0 0,0 1 0 0 0,0-1 0 0 0,0 1 1 0 0,0-1-1 0 0,0 1 0 0 0,0 0 0 0 0,0 1 6 0 0,-2-2-100 0 0,0-1-44 0 0,0 0-45 0 0,0 0-50 0 0,0 0-101 0 0,0 0-125 0 0,0-12-3770 0 0,-1 2 242 0 0,-1 3-2106 0 0,0 3-3170 0 0</inkml:trace>
  <inkml:trace contextRef="#ctx0" brushRef="#br0" timeOffset="1031.236">290 0 5505 0 0,'0'0'2030'0'0,"0"0"-68"0"0,0 0 6 0 0,0 0-18 0 0,0 0-131 0 0,0 0-289 0 0,0 0-409 0 0,0 0-405 0 0,0 0-301 0 0,0 0-171 0 0,0 0-63 0 0,0 0-20 0 0,0 0 24 0 0,-5 2 176 0 0,1-1-352 0 0,5-1 25 0 0,-1 1 0 0 0,1-1 0 0 0,-1 0 0 0 0,0 0 0 0 0,1 0 0 0 0,-1 1 0 0 0,1-1 0 0 0,-1 0 0 0 0,0 0 0 0 0,1 1 0 0 0,-1-1 0 0 0,0 0 0 0 0,0 1 0 0 0,1-1 0 0 0,-1 0 0 0 0,0 1 0 0 0,0-1 0 0 0,1 1-1 0 0,-1-1 1 0 0,0 0 0 0 0,0 1 0 0 0,0-1 0 0 0,0 1 0 0 0,0-1 0 0 0,1 1 0 0 0,-1-1 0 0 0,0 0 0 0 0,0 1 0 0 0,0-1 0 0 0,0 1 0 0 0,0-1 0 0 0,0 1 0 0 0,-1-1 0 0 0,1 0 0 0 0,0 1 0 0 0,0-1 0 0 0,0 1 0 0 0,0-1 0 0 0,0 1 0 0 0,-1-1 0 0 0,1 0 0 0 0,0 1 0 0 0,0-1 0 0 0,-1 0 0 0 0,1 1 0 0 0,0-1 0 0 0,-1 0 0 0 0,1 1 0 0 0,0-1-1 0 0,-1 0 1 0 0,1 0 0 0 0,0 1 0 0 0,-1-1 0 0 0,1 0-34 0 0,131 44 2798 0 0,28 18-1643 0 0,45 61-597 0 0,-138-73-486 0 0,-66-48-15 0 0,-1-1 1 0 0,1 1-1 0 0,0 0 1 0 0,-1-1-1 0 0,1 1 1 0 0,-1 0-1 0 0,0-1 1 0 0,1 1-1 0 0,-1-1 1 0 0,0 1 0 0 0,0-1-1 0 0,0 1 1 0 0,0-1-1 0 0,0 0 1 0 0,0 1-1 0 0,-1-1 1 0 0,1 0-1 0 0,0 0 1 0 0,-1 0-1 0 0,1 0 1 0 0,-1 0-1 0 0,1 0 1 0 0,-1 0 0 0 0,1-1-1 0 0,-1 1 1 0 0,0 0-1 0 0,0-1-57 0 0,-6 7 120 0 0,-321 291 98 0 0,112-119-133 0 0,180-146-72 0 0,36-32 58 0 0,0 0-4654 0 0,-1-2-2632 0 0,2 1-4620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4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534 0 0 0 0,'0'0'1454'0'0,"0"0"74"0"0,0 0 115 0 0,0 0 67 0 0,0 0-93 0 0,0 0-200 0 0,0 0-268 0 0,0 0-225 0 0,0 0-185 0 0,0 0-124 0 0,0 0-7 0 0,6 2 158 0 0,26 4 814 0 0,-33-6-1447 0 0,1 0 0 0 0,-1 0 0 0 0,1 0-1 0 0,0 1 1 0 0,-1-1 0 0 0,1 0 0 0 0,0 0 0 0 0,-1 1-1 0 0,1-1 1 0 0,0 0 0 0 0,-1 0 0 0 0,1 1 0 0 0,0-1 0 0 0,0 0-1 0 0,-1 1 1 0 0,1-1 0 0 0,0 0 0 0 0,0 1 0 0 0,0-1 0 0 0,0 1-1 0 0,-1-1 1 0 0,1 0 0 0 0,0 1 0 0 0,0-1 0 0 0,0 1 0 0 0,0-1-1 0 0,0 0 1 0 0,0 1 0 0 0,0-1 0 0 0,0 1 0 0 0,0-1 0 0 0,0 1-1 0 0,0-1 1 0 0,0 0 0 0 0,0 1 0 0 0,1-1 0 0 0,-1 1-1 0 0,0-1 1 0 0,0 0 0 0 0,0 1 0 0 0,1-1 0 0 0,-1 0 0 0 0,0 1-1 0 0,0-1 1 0 0,1 0 0 0 0,-1 1 0 0 0,0-1 0 0 0,0 0 0 0 0,1 0-1 0 0,-1 1 1 0 0,0-1 0 0 0,1 0 0 0 0,-1 0 0 0 0,1 0 0 0 0,-1 1-1 0 0,0-1 1 0 0,1 0 0 0 0,-1 0 0 0 0,0 0 0 0 0,1 0-133 0 0,-262 74 1292 0 0,174-38-1033 0 0,76-17 2 0 0,11-16-254 0 0,1-1 1 0 0,0 0-1 0 0,0 1 0 0 0,0-1 1 0 0,1 0-1 0 0,-1 0 0 0 0,0 1 0 0 0,1-1 1 0 0,-1 0-1 0 0,1 0 0 0 0,0 0 1 0 0,0-1-1 0 0,0 1 0 0 0,0 0 1 0 0,0-1-1 0 0,0 1 0 0 0,0-1 0 0 0,0 0 1 0 0,1 0-1 0 0,-1 0 0 0 0,0 0 1 0 0,1 0-1 0 0,-1 0 0 0 0,1-1 0 0 0,-1 1 1 0 0,1-1-1 0 0,-1 1 0 0 0,1-1 1 0 0,0 0-1 0 0,-1 0 0 0 0,1 0 0 0 0,-1-1 1 0 0,1 1-1 0 0,-1 0 0 0 0,1-1 1 0 0,-1 0-1 0 0,2 0-7 0 0,12 2 80 0 0,115 6 133 0 0,-132-7-206 0 0,1 1 0 0 0,-1 0 0 0 0,1-1 0 0 0,0 1 0 0 0,-1 0-1 0 0,1-1 1 0 0,0 1 0 0 0,-1 0 0 0 0,1-1 0 0 0,0 1 0 0 0,0 0 0 0 0,0 0 0 0 0,0-1 0 0 0,0 1 0 0 0,0 0 0 0 0,0 0 0 0 0,0-1 0 0 0,0 1 0 0 0,0 0-1 0 0,0-1 1 0 0,0 1 0 0 0,0 0 0 0 0,0 0 0 0 0,1-1 0 0 0,-1 1 0 0 0,0 0 0 0 0,1-1 0 0 0,-1 1 0 0 0,0 0 0 0 0,1-1 0 0 0,-1 1 0 0 0,1-1 0 0 0,-1 1 0 0 0,1-1-1 0 0,-1 1 1 0 0,1-1 0 0 0,0 1 0 0 0,-1-1 0 0 0,1 1 0 0 0,-1-1 0 0 0,1 0 0 0 0,0 1 0 0 0,-1-1 0 0 0,1 0 0 0 0,0 0 0 0 0,0 1 0 0 0,-1-1 0 0 0,1 0-1 0 0,0 0 1 0 0,0 0 0 0 0,-1 0 0 0 0,1 0 0 0 0,0 0 0 0 0,-1 0 0 0 0,1 0 0 0 0,0 0 0 0 0,0-1 0 0 0,-1 1 0 0 0,1 0 0 0 0,0 0 0 0 0,0-1-7 0 0,-193 115 369 0 0,-19 7-346 0 0,156-66 31 0 0,55-54-60 0 0,23 21 332 0 0,87-11 436 0 0,-81-11-586 0 0,144-27 474 0 0,-131 21-632 0 0,-38-6-4813 0 0,-1 8-1950 0 0,1 1-5172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4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19 7530 0 0,'0'0'3860'0'0,"0"0"-1911"0"0,0 0-734 0 0,0 0 30 0 0,0 0 208 0 0,0 0 91 0 0,0 0-112 0 0,0 0-327 0 0,0 0-325 0 0,0 0-215 0 0,0 0-97 0 0,0 0-26 0 0,0 0-2 0 0,-3 22 13 0 0,-22 132 565 0 0,-25 49-347 0 0,36-85-763 0 0,14-78-762 0 0,21-40-4132 0 0,-9-16-3140 0 0,-8 11-2850 0 0</inkml:trace>
  <inkml:trace contextRef="#ctx0" brushRef="#br0" timeOffset="242.623">82 34 7834 0 0,'0'0'2316'0'0,"0"0"-429"0"0,0 0-348 0 0,0 0-140 0 0,0 0-201 0 0,0 0-266 0 0,0 0-228 0 0,0 0-84 0 0,0 0 14 0 0,0 0 82 0 0,0 0 27 0 0,0 0-79 0 0,0 0-69 0 0,23-3-47 0 0,147-20 815 0 0,10 16-2178 0 0,-180 14-4052 0 0,0-6-815 0 0,0 2-5478 0 0</inkml:trace>
  <inkml:trace contextRef="#ctx0" brushRef="#br0" timeOffset="441.504">1 266 10034 0 0,'0'0'1528'0'0,"0"0"-491"0"0,0 0 27 0 0,0 0 360 0 0,0 0 191 0 0,0 0-125 0 0,0 0-250 0 0,0 0-253 0 0,0 0-205 0 0,0 0-172 0 0,0 0-155 0 0,32 0-158 0 0,104-1-139 0 0,-14-14-370 0 0,-65 4-1555 0 0,-33 5-4169 0 0,-11 2-5245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25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76 7218 0 0,'0'0'1487'0'0,"0"0"-402"0"0,0 0-242 0 0,0 0 94 0 0,0 0 237 0 0,0 0 117 0 0,0 0-83 0 0,0 0-220 0 0,0 0-247 0 0,0 0-189 0 0,0 0-109 0 0,-27 13-73 0 0,-81 45-30 0 0,61-11 112 0 0,43-36-362 0 0,-4 8-2 0 0,1-1-1 0 0,0 1 1 0 0,1 1 0 0 0,2-1 0 0 0,0 1-1 0 0,1 0 1 0 0,1 0 0 0 0,0 0 0 0 0,2 0 0 0 0,0 0-1 0 0,2 0-87 0 0,-1-11 86 0 0,2-1 0 0 0,-1 0 1 0 0,1-1-1 0 0,1 1 0 0 0,-1 0 0 0 0,1-1 0 0 0,1 0 0 0 0,-1 0 0 0 0,1 0 0 0 0,0-1 0 0 0,1 1 0 0 0,0-1 0 0 0,0 0 0 0 0,0-1 0 0 0,0 0 0 0 0,1 0 0 0 0,0 0 0 0 0,0-1 1 0 0,1 1-1 0 0,-1-2 0 0 0,1 1 0 0 0,-1-1 0 0 0,1 0 0 0 0,0-1 0 0 0,0 0 0 0 0,1 0 0 0 0,-1-1 0 0 0,0 0 0 0 0,1-1 0 0 0,-1 1 0 0 0,0-1 0 0 0,1-1 0 0 0,-1 0 1 0 0,0 0-1 0 0,1-1 0 0 0,-1 0 0 0 0,0 0 0 0 0,0-1 0 0 0,-1 0 0 0 0,1 0 0 0 0,0-1 0 0 0,-1 1 0 0 0,4-4-86 0 0,2-3 118 0 0,-1-1-1 0 0,0 0 1 0 0,0-1-1 0 0,-1 0 1 0 0,-1-1-1 0 0,0 0 1 0 0,-1-1-1 0 0,0 0 1 0 0,-1 0 0 0 0,0-1-1 0 0,-1 0 1 0 0,-1 0-1 0 0,-1-1 1 0 0,0 1-1 0 0,-1-1 1 0 0,0 0-1 0 0,-2-1 1 0 0,0 1-1 0 0,0-1 1 0 0,-2 1-1 0 0,0-1 1 0 0,-2-12-118 0 0,2 20-47 0 0,-1-1 0 0 0,-1 1 0 0 0,1-1 0 0 0,-1 1 0 0 0,-1-1 0 0 0,0 1 0 0 0,0 0 0 0 0,-1 0 0 0 0,0 0 0 0 0,0 1 0 0 0,-1-1 1 0 0,-1 1-1 0 0,1 0 0 0 0,-1 1 0 0 0,0-1 0 0 0,-1 1 0 0 0,0 0 0 0 0,0 1 0 0 0,0 0 0 0 0,-1 0 0 0 0,0 0 0 0 0,0 1 0 0 0,0 0 0 0 0,-1 1 0 0 0,0 0 0 0 0,0 0 0 0 0,0 1 0 0 0,0 0 0 0 0,0 0 0 0 0,-1 1 0 0 0,1 1 0 0 0,-1-1 0 0 0,1 2 0 0 0,-1-1 0 0 0,0 1 1 0 0,1 1-1 0 0,-1-1 0 0 0,-4 3 47 0 0,-44 44-2362 0 0,35-4-4252 0 0,20-28-3104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9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50 192 0 0 0,'0'0'481'0'0,"0"0"150"0"0,0 0 103 0 0,0 0 25 0 0,0 0-54 0 0,0 0-45 0 0,0 0 55 0 0,0 0 163 0 0,0 0 230 0 0,0 0 213 0 0,0 0 138 0 0,0 0 54 0 0,15 4 13363 0 0,21 13-13178 0 0,12-5-1403 0 0,0-3 0 0 0,1-1 0 0 0,0-3 0 0 0,22-1-295 0 0,-19 0 151 0 0,-51-4-143 0 0,-1 3-5 0 0,0-3 1 0 0,0 0-4 0 0,0 0 13 0 0,0 0-12 0 0,0 0 7 0 0,0 0-9 0 0,0 0 10 0 0,0 0 15 0 0,0 0-2 0 0,0 0 23 0 0,0 0-28 0 0,0 0-11 0 0,0 0-12 0 0,0 0-8 0 0,0 0-22 0 0,0 0 16 0 0,0 0 9 0 0,0 0-2 0 0,0 0 2 0 0,0 0-8 0 0,0 0-15 0 0,0 0-3 0 0,0 0-8 0 0,-28-3-8179 0 0,22 3 3141 0 0,1 0-6239 0 0</inkml:trace>
  <inkml:trace contextRef="#ctx0" brushRef="#br0" timeOffset="331.192">1 383 14819 0 0,'0'0'1745'0'0,"0"0"-587"0"0,0 0-280 0 0,0 0 48 0 0,0 0 47 0 0,0 0-75 0 0,0 0-208 0 0,0 0-63 0 0,0 0 21 0 0,0 0 51 0 0,0 0 69 0 0,0 0-128 0 0,0 0-149 0 0,21 2-112 0 0,103 7 261 0 0,34-5 342 0 0,-136 0-971 0 0,-2-1-2844 0 0,-19-3 1262 0 0,-1 0-910 0 0,0 0-2861 0 0,0 0-6186 0 0</inkml:trace>
  <inkml:trace contextRef="#ctx0" brushRef="#br0" timeOffset="985.759">144 23 3929 0 0,'0'0'3509'0'0,"0"0"-1060"0"0,0 0-335 0 0,0 0-43 0 0,0 0-114 0 0,0 0-233 0 0,0 0-334 0 0,0 0-347 0 0,0 0-265 0 0,0 0-195 0 0,0 0-145 0 0,0 0-80 0 0,0 0-39 0 0,-7-4-40 0 0,-24-11-47 0 0,23 11-49 0 0,21 8 631 0 0,191 113 2188 0 0,-103-53-2795 0 0,-23-16-205 0 0,-44-20 47 0 0,-33-27-56 0 0,1-1 7 0 0,-2 0 7 0 0,0 0 0 0 0,0 3-3 0 0,0-2 9 0 0,0-1 4 0 0,0 0 7 0 0,0 0 10 0 0,0 0 8 0 0,0 0-6 0 0,0 0 4 0 0,0 0 3 0 0,0 0-10 0 0,0 0 15 0 0,0 0-6 0 0,0 0-10 0 0,0 0-7 0 0,0 0-1 0 0,-28 36 277 0 0,-25 18-168 0 0,-156 136 32 0 0,175-162-100 0 0,34-27-73 0 0,0-1-9 0 0,0 0-11 0 0,0 0-16 0 0,0 0 17 0 0,0 0-12 0 0,0 0-17 0 0,0 0-22 0 0,0 0-48 0 0,5-16-4904 0 0,-1 7-5390 0 0,2 4-1977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78 9162 0 0,'0'0'2726'0'0,"0"0"-488"0"0,0 0-395 0 0,0 0-280 0 0,0 0-298 0 0,0 0-360 0 0,0 0-348 0 0,0 0-190 0 0,0 0 1 0 0,0 0 83 0 0,0 0 125 0 0,0 0 79 0 0,0 0-31 0 0,12 0-55 0 0,101 0 1251 0 0,-7 0-194 0 0,-36 0-4005 0 0,-69-3-638 0 0,-1 3-4652 0 0,0 0-4156 0 0</inkml:trace>
  <inkml:trace contextRef="#ctx0" brushRef="#br0" timeOffset="226.868">1 237 8818 0 0,'0'0'3943'0'0,"0"0"-2093"0"0,0 0-906 0 0,0 0-35 0 0,0 0 164 0 0,0 0 85 0 0,0 0-41 0 0,0 0-163 0 0,0 0-154 0 0,0 0-33 0 0,0 0-42 0 0,0 0-51 0 0,0 0-22 0 0,18 4-35 0 0,61 16-66 0 0,-66-17-401 0 0,1-2-1 0 0,0 1 1 0 0,0-2-1 0 0,-1 1 1 0 0,1-2-1 0 0,0 0 1 0 0,0-1 0 0 0,0 0-1 0 0,9-4-149 0 0,2 1 61 0 0,1 1-73 0 0,27-7-2983 0 0,-50 8-2334 0 0,-1 3-6813 0 0</inkml:trace>
  <inkml:trace contextRef="#ctx0" brushRef="#br0" timeOffset="2547.15">465 435 0 0 0,'0'0'463'0'0,"0"0"826"0"0,0 0 321 0 0,0 0-31 0 0,0 0-192 0 0,0 0-227 0 0,0 0-146 0 0,0 0-37 0 0,0 0 37 0 0,-1 3 95 0 0,-2 10 86 0 0,3-10 28 0 0,2-8 4493 0 0,4-9-4143 0 0,31-63-80 0 0,-19 48-1364 0 0,2 1 0 0 0,1 1 0 0 0,1 0 0 0 0,2 2 0 0 0,2-1-129 0 0,-2 1 35 0 0,76-52 128 0 0,-23 32-79 0 0,-41 30-27 0 0,-35 15-58 0 0,-1 0 13 0 0,0 0 4 0 0,0 0 0 0 0,0 0 1 0 0,4 41 940 0 0,9 177-104 0 0,-13-167-832 0 0,18-63 134 0 0,125-148 68 0 0,11 19-184 0 0,-102 110-73 0 0,-53 95 158 0 0,-10-16-277 0 0,3 1-1 0 0,2 1 0 0 0,2 0 0 0 0,2 32 154 0 0,19-73-3961 0 0,-4-11-3099 0 0,-7-1-4023 0 0</inkml:trace>
  <inkml:trace contextRef="#ctx0" brushRef="#br0" timeOffset="2978.77">1784 75 5129 0 0,'0'0'1711'0'0,"0"0"164"0"0,0 0 228 0 0,0 0 136 0 0,0 0-217 0 0,0 0-565 0 0,0 0-431 0 0,0 0-261 0 0,0 0-165 0 0,0 0-58 0 0,0 0-40 0 0,0 0-53 0 0,-25 17-47 0 0,-81 54-45 0 0,82-55-101 0 0,12-10-179 0 0,1 0 0 0 0,0 0 1 0 0,0 1-1 0 0,1 1 0 0 0,0 0 0 0 0,0 0 1 0 0,1 1-1 0 0,0 0 0 0 0,0 1 1 0 0,1-1-1 0 0,1 2 0 0 0,-1-1 1 0 0,2 1-1 0 0,-1 0 0 0 0,2 1 1 0 0,-1 0-78 0 0,5-10 2 0 0,0 0 1 0 0,0 1 0 0 0,0-1 0 0 0,0 0-1 0 0,0 0 1 0 0,0 1 0 0 0,1-1 0 0 0,-1 1-1 0 0,1-1 1 0 0,0 0 0 0 0,0 1 0 0 0,0-1 0 0 0,0 1-1 0 0,0-1 1 0 0,0 0 0 0 0,1 1 0 0 0,-1-1-1 0 0,1 1 1 0 0,-1-1 0 0 0,1 0 0 0 0,0 0 0 0 0,0 1-1 0 0,0-1 1 0 0,0 0 0 0 0,1 0 0 0 0,-1 0-1 0 0,0 0 1 0 0,1 0 0 0 0,0 0 0 0 0,-1-1-1 0 0,1 1 1 0 0,0 0 0 0 0,0-1 0 0 0,0 0 0 0 0,0 1-1 0 0,0-1 1 0 0,0 0 0 0 0,0 0 0 0 0,0 0-1 0 0,1 0 1 0 0,-1 0 0 0 0,0-1 0 0 0,1 1 0 0 0,-1-1-1 0 0,0 1 1 0 0,1-1 0 0 0,-1 0 0 0 0,1 0-1 0 0,-1 0 1 0 0,1 0-3 0 0,8-1 103 0 0,1 0 0 0 0,-1 0 0 0 0,1-1 0 0 0,-1-1 0 0 0,0 1 0 0 0,0-2 0 0 0,0 0 0 0 0,0 0 0 0 0,-1-1 0 0 0,1-1 0 0 0,-1 1 0 0 0,-1-1 0 0 0,6-5-103 0 0,137-110 670 0 0,-150 121-663 0 0,-1 0 1 0 0,1 0-1 0 0,0 0 1 0 0,-1 1 0 0 0,1-1-1 0 0,-1 0 1 0 0,1 1 0 0 0,-1 0-1 0 0,1-1 1 0 0,-1 1-1 0 0,0 0 1 0 0,1-1 0 0 0,-1 1-1 0 0,0 0 1 0 0,1 0 0 0 0,-1 0-1 0 0,0 0 1 0 0,0 1-1 0 0,0-1 1 0 0,0 0 0 0 0,0 0-1 0 0,0 1 1 0 0,0-1-1 0 0,0 0 1 0 0,-1 1 0 0 0,1-1-1 0 0,0 1 1 0 0,-1-1 0 0 0,1 1-1 0 0,-1-1 1 0 0,0 1-1 0 0,1-1 1 0 0,-1 1 0 0 0,0 0-1 0 0,0-1 1 0 0,0 1-1 0 0,0-1 1 0 0,0 1 0 0 0,-1 0-1 0 0,1-1 1 0 0,0 1 0 0 0,-1-1-1 0 0,1 1-7 0 0,2 11 50 0 0,1-2-102 0 0,-2-5-12 0 0,-1 0 0 0 0,1-1 0 0 0,0 1 0 0 0,0-1 0 0 0,1 0 0 0 0,0 1 0 0 0,0-1 0 0 0,0 0 0 0 0,1 0 0 0 0,-1 0-1 0 0,1 0 1 0 0,0-1 0 0 0,1 1 0 0 0,-1-1 0 0 0,1 0 0 0 0,0 0 0 0 0,0 0 0 0 0,0 0 0 0 0,0-1 0 0 0,1 1 0 0 0,0-1-1 0 0,0 0 65 0 0,9-2-3143 0 0,-5-1-4329 0 0,-2 0-4215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11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281 335 0 0 0,'0'0'1774'0'0,"0"0"742"0"0,0 0 229 0 0,0 0-175 0 0,0 0-529 0 0,3 0-574 0 0,-102 0 3556 0 0,-11 19-3200 0 0,36-11-396 0 0,125-13-998 0 0,-13 0-351 0 0,273-26-16 0 0,-387 52 1119 0 0,-116 9-981 0 0,213-37-3009 0 0,33-12-7188 0 0,-38 12-533 0 0</inkml:trace>
  <inkml:trace contextRef="#ctx0" brushRef="#br0" timeOffset="558.171">583 92 11731 0 0,'0'0'1837'0'0,"0"0"-322"0"0,0 0-185 0 0,0 0-101 0 0,0 0-127 0 0,0 0-254 0 0,0 0-326 0 0,0 0-250 0 0,0 0-112 0 0,0 0 14 0 0,0 0 69 0 0,0 0 69 0 0,0 0 6 0 0,24-5-14 0 0,76-15 9 0 0,103 4 1181 0 0,-161 17-1300 0 0,-38-2-180 0 0,-1 1 0 0 0,0-1 0 0 0,1 1-1 0 0,-1 0 1 0 0,0 0 0 0 0,1 0-1 0 0,-1 0 1 0 0,1 1 0 0 0,-1 0-1 0 0,0-1 1 0 0,0 1 0 0 0,1 0 0 0 0,-1 1-1 0 0,0-1 1 0 0,0 0 0 0 0,0 1-1 0 0,0 0 1 0 0,0 0 0 0 0,-1 0 0 0 0,1 0-1 0 0,0 0 1 0 0,-1 0 0 0 0,0 1-1 0 0,1-1 1 0 0,-1 1 0 0 0,0 0-1 0 0,0-1 1 0 0,0 1 0 0 0,1 3-14 0 0,-6 6 88 0 0,0-1-1 0 0,0 1 1 0 0,-1-1 0 0 0,-1 0-1 0 0,0 0 1 0 0,0-1 0 0 0,-1 1-1 0 0,-1-1 1 0 0,1 0-1 0 0,-2-1 1 0 0,1 0 0 0 0,-1 0-1 0 0,-1 0 1 0 0,1-1 0 0 0,-2 0-88 0 0,-14 17 72 0 0,-33 35 3 0 0,36-42-41 0 0,2 1 0 0 0,1 1-1 0 0,0 0 1 0 0,2 2 0 0 0,0 0 0 0 0,2 1-1 0 0,0 0 1 0 0,-1 7-34 0 0,13-27 12 0 0,1 1-1 0 0,-1-1 0 0 0,1 1 1 0 0,0-1-1 0 0,0 0 0 0 0,1 1 1 0 0,-1 0-1 0 0,1-1 0 0 0,0 1 1 0 0,0-1-1 0 0,0 1 0 0 0,0-1 1 0 0,1 1-1 0 0,-1 0 0 0 0,1-1 1 0 0,0 0-1 0 0,0 1 0 0 0,0-1 1 0 0,0 1-1 0 0,1-1 0 0 0,0 0 1 0 0,-1 0-1 0 0,1 0 0 0 0,0 0 1 0 0,0 0-1 0 0,1 0 0 0 0,-1-1 1 0 0,1 1-1 0 0,-1-1 0 0 0,1 1 1 0 0,0-1-1 0 0,0 0 0 0 0,0 0 1 0 0,0 0-1 0 0,0 0 0 0 0,0-1 1 0 0,0 0-1 0 0,1 1 0 0 0,-1-1 1 0 0,1 0-1 0 0,-1 0 0 0 0,3 0-11 0 0,14 1 108 0 0,-1-1 0 0 0,1 0 0 0 0,0-1 0 0 0,-1-2 0 0 0,1 0 0 0 0,-1 0 0 0 0,1-2 1 0 0,-1-1-1 0 0,0 0 0 0 0,-1-1 0 0 0,1-1 0 0 0,-1-1 0 0 0,14-8-108 0 0,-20 5-713 0 0,-12 2-6347 0 0,0 8-1850 0 0</inkml:trace>
  <inkml:trace contextRef="#ctx0" brushRef="#br0" timeOffset="1579.986">1644 122 0 0 0,'0'0'1496'0'0,"0"0"654"0"0,0 0 203 0 0,0 0-65 0 0,0 0-198 0 0,0 0-274 0 0,0 0-254 0 0,0 0-230 0 0,0 0-170 0 0,0 0-121 0 0,0 0-102 0 0,0 0-92 0 0,9 7 5392 0 0,-9-7-6046 0 0,0 0-8 0 0,0 0-4 0 0,0 0-16 0 0,0 0 0 0 0,0 0-7 0 0,0 0-20 0 0,0 0-10 0 0,0 0-10 0 0,0 0-20 0 0,0 0-12 0 0,-4 60 407 0 0,-3 1 1 0 0,-3-2-1 0 0,-2 1 1 0 0,-17 47-494 0 0,22-79 132 0 0,-6 20-136 0 0,-18 114-51 0 0,31-161 56 0 0,0-1-17 0 0,0 0-24 0 0,0 0-13 0 0,0 0 23 0 0,0 0 13 0 0,0 0 0 0 0,0 0-10 0 0,0 0-17 0 0,0-92-2710 0 0,2 34-2838 0 0,0 20-6482 0 0,-2 27 3760 0 0</inkml:trace>
  <inkml:trace contextRef="#ctx0" brushRef="#br0" timeOffset="1867.899">1242 44 4441 0 0,'0'0'2015'0'0,"0"0"-171"0"0,0 0-41 0 0,0 0 65 0 0,0 0-73 0 0,0 0-175 0 0,0 0-253 0 0,0 0-323 0 0,0 0-278 0 0,0 0-204 0 0,0 0-140 0 0,0 0-102 0 0,0 0-8 0 0,11-6 911 0 0,60-1 1195 0 0,242-16 501 0 0,-145 15-2437 0 0,-96 8-3522 0 0,-70 3-7830 0 0,-2-2-1513 0 0</inkml:trace>
  <inkml:trace contextRef="#ctx0" brushRef="#br0" timeOffset="2669.069">1986 357 1800 0 0,'0'0'1451'0'0,"0"0"66"0"0,0 0 254 0 0,0 0 208 0 0,0 0 60 0 0,0 0-288 0 0,0 0-519 0 0,0 0-500 0 0,0 0-317 0 0,0 0-9 0 0,0 0 164 0 0,0 0 173 0 0,0 0 129 0 0,7 2-14 0 0,122 7 4068 0 0,55-15-2968 0 0,-61 5-3018 0 0,-114-3-1333 0 0,-8-2-7664 0 0,-1 5-1341 0 0</inkml:trace>
  <inkml:trace contextRef="#ctx0" brushRef="#br0" timeOffset="2952.011">2229 177 10282 0 0,'0'0'1123'0'0,"0"0"-408"0"0,0 0 82 0 0,0 0 392 0 0,0 0 362 0 0,0 0 140 0 0,0 0-315 0 0,0 0-376 0 0,0 0-278 0 0,0 0-150 0 0,0 0-77 0 0,1 35-75 0 0,1 110-83 0 0,-1 64 431 0 0,8-111-1345 0 0,8-62-4116 0 0,-14-33-284 0 0,1-2-5606 0 0</inkml:trace>
  <inkml:trace contextRef="#ctx0" brushRef="#br0" timeOffset="3626.872">2476 645 7154 0 0,'0'0'1523'0'0,"0"0"-361"0"0,0 0 21 0 0,0 0 295 0 0,0 0 190 0 0,0 0-139 0 0,0 0-240 0 0,0 0-191 0 0,0 0-95 0 0,0 0-10 0 0,0 0-34 0 0,0 0-120 0 0,0 0-167 0 0,12-11-137 0 0,82-81 583 0 0,-39 11-322 0 0,-22 30-591 0 0,2 3 0 0 0,3 1-1 0 0,22-22-204 0 0,30-13 3 0 0,-89 82-7 0 0,0 0 0 0 0,0 0-1 0 0,0 1 1 0 0,0-1 0 0 0,-1 0 0 0 0,1 1-1 0 0,0-1 1 0 0,0 1 0 0 0,0-1 0 0 0,0 1-1 0 0,-1-1 1 0 0,1 1 0 0 0,0 0 0 0 0,0 0-1 0 0,-1-1 1 0 0,1 1 0 0 0,-1 0 0 0 0,1 0-1 0 0,-1-1 1 0 0,1 1 0 0 0,-1 0 0 0 0,1 0-1 0 0,-1 0 1 0 0,0 0 0 0 0,1 0 0 0 0,-1 0-1 0 0,0 0 1 0 0,0 0 0 0 0,0 0 0 0 0,0 0-1 0 0,0 0 1 0 0,0 0 0 0 0,0 0 0 0 0,0 0-1 0 0,0 0 1 0 0,0 0 0 0 0,0 0 0 0 0,-1-1-1 0 0,1 2 5 0 0,0 0 10 0 0,11 193 292 0 0,-11-192-300 0 0,0 0 1 0 0,0 0 0 0 0,0 0 0 0 0,1 1-1 0 0,-1-1 1 0 0,1 0 0 0 0,0 0 0 0 0,0 0 0 0 0,0 0-1 0 0,0 0 1 0 0,1 0 0 0 0,-1 0 0 0 0,1-1-1 0 0,0 1 1 0 0,0 0 0 0 0,0-1 0 0 0,0 1 0 0 0,0-1-1 0 0,0 0 1 0 0,1 0 0 0 0,-1 0 0 0 0,1 0 0 0 0,-1 0-1 0 0,1 0 1 0 0,0-1 0 0 0,0 1 0 0 0,0-1-1 0 0,0 0 1 0 0,0 0 0 0 0,0 0 0 0 0,0 0 0 0 0,0 0-1 0 0,0-1 1 0 0,3 1-3 0 0,4-3 26 0 0,0-1-1 0 0,-1 0 0 0 0,1-1 1 0 0,-1 0-1 0 0,1 0 0 0 0,-1-1 1 0 0,-1 0-1 0 0,1-1 0 0 0,-1 0 1 0 0,0 0-1 0 0,3-3-25 0 0,8-5 23 0 0,147-118 101 0 0,-139 115-142 0 0,-27 16 18 0 0,0 1-18 0 0,9 22-49 0 0,0 112 490 0 0,-10-87-287 0 0,1 59-30 0 0,22-54-391 0 0,0-45-8714 0 0,-18-7-2696 0 0</inkml:trace>
  <inkml:trace contextRef="#ctx0" brushRef="#br0" timeOffset="5984.981">3705 317 0 0 0,'0'0'814'0'0,"0"0"95"0"0,0 0 107 0 0,8 0 231 0 0,24 0 280 0 0,-24 0 227 0 0,-8 0 100 0 0,0 0-51 0 0,0 0-164 0 0,0 0-194 0 0,0 0-196 0 0,0 0-164 0 0,0 0-151 0 0,0 0-218 0 0,-19-7 581 0 0,12 4-1240 0 0,0 1-1 0 0,-1 0 0 0 0,1 1 0 0 0,0 0 1 0 0,-1 0-1 0 0,1 1 0 0 0,-1-1 0 0 0,1 2 1 0 0,-1-1-1 0 0,1 1 0 0 0,-1 0 0 0 0,1 1 1 0 0,0-1-1 0 0,0 2 0 0 0,0-1 0 0 0,0 1 0 0 0,0 0 1 0 0,0 0-1 0 0,1 1 0 0 0,-1 0 0 0 0,1 0 1 0 0,0 0-1 0 0,0 1 0 0 0,-1 1-56 0 0,3 0 4 0 0,0 1-1 0 0,1-1 1 0 0,0 1 0 0 0,0-1-1 0 0,0 1 1 0 0,1 0-1 0 0,0 0 1 0 0,1 0 0 0 0,-1 0-1 0 0,1 0 1 0 0,1 1-1 0 0,-1-1 1 0 0,1 0 0 0 0,0 0-1 0 0,1 1 1 0 0,0-1-1 0 0,0 1-3 0 0,0 3 4 0 0,-1-5 43 0 0,0-1 0 0 0,1 1-1 0 0,0 0 1 0 0,0 0-1 0 0,1 0 1 0 0,-1-1 0 0 0,1 1-1 0 0,0 0 1 0 0,1-1-1 0 0,-1 0 1 0 0,1 0-1 0 0,0 1 1 0 0,1-2 0 0 0,-1 1-1 0 0,1 0 1 0 0,0-1-1 0 0,0 0 1 0 0,1 1 0 0 0,-1-2-1 0 0,1 1 1 0 0,-1 0-1 0 0,1-1 1 0 0,1 0 0 0 0,-1 0-1 0 0,0-1 1 0 0,1 1-1 0 0,-1-1 1 0 0,1 0-1 0 0,-1-1 1 0 0,1 1 0 0 0,0-1-1 0 0,0 0 1 0 0,0-1-1 0 0,0 1 1 0 0,0-1 0 0 0,0-1-1 0 0,0 1 1 0 0,-1-1-1 0 0,1 0 1 0 0,0 0 0 0 0,0 0-1 0 0,0-1 1 0 0,-1 0-1 0 0,1 0 1 0 0,0-1-47 0 0,15-12 119 0 0,0-2 0 0 0,0 0 0 0 0,-2-1 0 0 0,0-1 0 0 0,-1 0 0 0 0,-1-2 0 0 0,-1 0 0 0 0,-1-1 0 0 0,-1 0 0 0 0,-1-1 0 0 0,0-1 0 0 0,-2 0 0 0 0,5-18-119 0 0,-2 8 383 0 0,-14 33-307 0 0,0 1-35 0 0,0 0-38 0 0,0 0-54 0 0,4 20-300 0 0,66 164 758 0 0,-58-146-377 0 0,-2 1-1 0 0,-2 0 1 0 0,-1 1 0 0 0,-2 0-1 0 0,-2 0 1 0 0,-1 0 0 0 0,-2 0-1 0 0,-4 21-29 0 0,3-50-5 0 0,1-1 0 0 0,-2 0 0 0 0,0 0 0 0 0,0 0-1 0 0,0-1 1 0 0,-1 1 0 0 0,-1 0 0 0 0,0-1 0 0 0,0 0-1 0 0,-1 0 1 0 0,0 0 0 0 0,0-1 0 0 0,-1 1-1 0 0,0-1 1 0 0,-1 0 0 0 0,0-1 0 0 0,0 0 0 0 0,0 0-1 0 0,-1 0 1 0 0,0-1 0 0 0,0 0 0 0 0,-1-1 0 0 0,0 0-1 0 0,0 0 1 0 0,0-1 0 0 0,0 0 0 0 0,-1-1 0 0 0,1 0-1 0 0,-1 0 1 0 0,0-1 0 0 0,-5 1 5 0 0,12-3-13 0 0,-1 1 0 0 0,1-1 0 0 0,-1 0 0 0 0,1 0 0 0 0,0 0 0 0 0,-1 0 0 0 0,1 0 0 0 0,0-1 0 0 0,-1 0 0 0 0,1 1 0 0 0,0-1 0 0 0,-1-1 0 0 0,1 1 0 0 0,0 0 0 0 0,0-1 0 0 0,0 1 0 0 0,0-1 0 0 0,0 0 0 0 0,1 0 0 0 0,-1 0 0 0 0,1-1 0 0 0,-1 1 0 0 0,1 0 0 0 0,0-1 0 0 0,-1 0 0 0 0,1 1 0 0 0,1-1 0 0 0,-1 0 0 0 0,0 0 0 0 0,1 0 0 0 0,-1 0 0 0 0,1-1 0 0 0,0 1 0 0 0,0 0 0 0 0,0-3 13 0 0,3-10-11 0 0,0-1-1 0 0,1 1 0 0 0,1 0 1 0 0,0 0-1 0 0,1 0 1 0 0,1 0-1 0 0,1 1 0 0 0,0 0 1 0 0,1 1-1 0 0,0-1 1 0 0,1 2-1 0 0,1-1 0 0 0,0 1 1 0 0,1 0-1 0 0,0 1 1 0 0,1 1-1 0 0,1 0 0 0 0,3-2 12 0 0,5-9-9 0 0,195-207-2973 0 0,-201 208-183 0 0,-6 8-2372 0 0,-1 7-5806 0 0</inkml:trace>
  <inkml:trace contextRef="#ctx0" brushRef="#br0" timeOffset="6316.007">4480 192 8770 0 0,'0'0'2174'0'0,"0"0"-782"0"0,0 0-437 0 0,0 0 5 0 0,0 0 198 0 0,0 0 173 0 0,0 0 93 0 0,0 0-32 0 0,0 0-225 0 0,0 0-209 0 0,0 0-164 0 0,0 0-111 0 0,0 0-88 0 0,36 2-75 0 0,111 8-81 0 0,31-15 510 0 0,-128 1-1102 0 0,-50 4 33 0 0,0 0-21 0 0,0 0-45 0 0,0 0-108 0 0,0 0-233 0 0,-13 0-3975 0 0,5 0-2787 0 0,1 0-4184 0 0</inkml:trace>
  <inkml:trace contextRef="#ctx0" brushRef="#br0" timeOffset="6566.639">4501 394 5801 0 0,'0'0'2010'0'0,"0"0"-776"0"0,0 0 23 0 0,0 0 217 0 0,0 0 257 0 0,0 0 37 0 0,0 0-334 0 0,0 0-247 0 0,0 0-242 0 0,0 0-216 0 0,0 0-199 0 0,0 0-155 0 0,0 0-146 0 0,29 0-121 0 0,95 0-105 0 0,9-13-2282 0 0,-109 8-363 0 0,-7 1-3657 0 0,-4 0-3296 0 0</inkml:trace>
  <inkml:trace contextRef="#ctx0" brushRef="#br0" timeOffset="7218.023">4950 538 9282 0 0,'0'0'3287'0'0,"0"0"-1810"0"0,0 0-592 0 0,0 0 101 0 0,0 0 106 0 0,0 0 7 0 0,0 0-159 0 0,0 0-192 0 0,0 0-110 0 0,0 0-66 0 0,0 0-48 0 0,0 0-63 0 0,20-33-71 0 0,65-100-50 0 0,-21 37 511 0 0,-47 72-615 0 0,-8 10-165 0 0,-1-1 0 0 0,2 2 1 0 0,0-1-1 0 0,1 1 1 0 0,0 1-1 0 0,1 0 0 0 0,0 0 1 0 0,1 1-1 0 0,0 1 1 0 0,1 0-1 0 0,0 1 1 0 0,1 0-1 0 0,10-4-71 0 0,-24 12 1 0 0,0 0-1 0 0,0 1 1 0 0,0-1 0 0 0,0 0-1 0 0,1 1 1 0 0,-1-1 0 0 0,0 0-1 0 0,0 1 1 0 0,0 0 0 0 0,0-1-1 0 0,1 1 1 0 0,-1 0 0 0 0,0-1-1 0 0,1 1 1 0 0,-1 0 0 0 0,0 0-1 0 0,0 0 1 0 0,1 0 0 0 0,-1 0-1 0 0,0 1 1 0 0,0-1 0 0 0,1 0-1 0 0,-1 0 1 0 0,0 1 0 0 0,0-1-1 0 0,0 1 1 0 0,1-1 0 0 0,-1 1-1 0 0,0 0 1 0 0,0-1 0 0 0,0 1-1 0 0,0 0 1 0 0,0 0 0 0 0,0 0-1 0 0,0-1 1 0 0,0 1 0 0 0,-1 0-1 0 0,1 0 1 0 0,0 0 0 0 0,0 1-1 0 0,-1-1 1 0 0,1 0 0 0 0,-1 0-1 0 0,1 0 1 0 0,-1 0 0 0 0,1 1-1 0 0,-1-1 1 0 0,0 0 0 0 0,0 0-1 0 0,0 1 1 0 0,1-1 0 0 0,-1 0-1 0 0,0 0 1 0 0,-1 1 0 0 0,1-1-1 0 0,0 0 0 0 0,0 165 356 0 0,0-164-355 0 0,0 0 0 0 0,0 0 0 0 0,0 0 0 0 0,1 0 0 0 0,-1 0 0 0 0,0 0 0 0 0,1 0 0 0 0,0 0 0 0 0,-1 0 0 0 0,1 0-1 0 0,0 0 1 0 0,0 0 0 0 0,0 0 0 0 0,0-1 0 0 0,0 1 0 0 0,0 0 0 0 0,1-1 0 0 0,-1 1 0 0 0,0-1 0 0 0,1 1 0 0 0,-1-1-1 0 0,1 0 1 0 0,0 1 0 0 0,-1-1 0 0 0,1 0 0 0 0,0 0 0 0 0,0 0 0 0 0,0 0 0 0 0,0-1 0 0 0,0 1 0 0 0,0 0 0 0 0,0-1 0 0 0,0 0-1 0 0,0 1 1 0 0,0-1-1 0 0,8-2 39 0 0,1-1-1 0 0,-1 1 1 0 0,0-2-1 0 0,0 0 1 0 0,-1 0-1 0 0,1-1 1 0 0,-1 0-1 0 0,0 0 0 0 0,0-1 1 0 0,0 0-1 0 0,-1-1 1 0 0,0 0-1 0 0,-1 0 1 0 0,1-1-1 0 0,-1 1 1 0 0,-1-2-1 0 0,6-7-38 0 0,30-29 57 0 0,156-104-35 0 0,-154 133-78 0 0,-44 16 26 0 0,5 20-11 0 0,-4-1 139 0 0,-1-1 0 0 0,0 1 0 0 0,-2 0 0 0 0,0-1 0 0 0,-1 1 0 0 0,0-1 0 0 0,-6 16-98 0 0,-7 39 39 0 0,12 42-84 0 0,25-67-1298 0 0,-3-41-5040 0 0,-13-7-2008 0 0</inkml:trace>
  <inkml:trace contextRef="#ctx0" brushRef="#br0" timeOffset="7968.725">6362 192 0 0 0,'0'0'2445'0'0,"0"0"430"0"0,0 0 53 0 0,0 0-263 0 0,0 0-386 0 0,0 0-408 0 0,0 0-284 0 0,0 0-218 0 0,0 0-227 0 0,0 0-167 0 0,0 0-124 0 0,0 0-97 0 0,3-12-61 0 0,8-36-62 0 0,-11 47-591 0 0,0 0 0 0 0,0 0 0 0 0,-1 0 1 0 0,1 0-1 0 0,0 0 0 0 0,0 0 0 0 0,0 0 0 0 0,-1-1 0 0 0,1 1 1 0 0,-1 0-1 0 0,1 0 0 0 0,-1 0 0 0 0,1 1 0 0 0,-1-1 0 0 0,1 0 1 0 0,-1 0-1 0 0,0 0 0 0 0,0 0 0 0 0,1 0 0 0 0,-1 1 0 0 0,0-1 1 0 0,0 0-1 0 0,0 1 0 0 0,0-1 0 0 0,0 1 0 0 0,0-1 0 0 0,0 1 0 0 0,0-1 1 0 0,0 1-1 0 0,0 0 0 0 0,0-1 0 0 0,0 1 0 0 0,0 0 0 0 0,0 0 1 0 0,0 0-1 0 0,0 0 0 0 0,0 0 0 0 0,-1 0 0 0 0,1 0 0 0 0,0 0 1 0 0,0 0-1 0 0,0 0 0 0 0,0 1-40 0 0,-4-2 113 0 0,-9 0-63 0 0,-1 0 0 0 0,1 1-1 0 0,0 0 1 0 0,0 1 0 0 0,0 1-1 0 0,1 0 1 0 0,-1 1-1 0 0,0 0 1 0 0,1 1 0 0 0,-1 1-1 0 0,1 0 1 0 0,0 1 0 0 0,1 0-1 0 0,0 1 1 0 0,0 0 0 0 0,0 1-1 0 0,1 1 1 0 0,0-1-1 0 0,0 2 1 0 0,1 0 0 0 0,0 0-1 0 0,1 0 1 0 0,0 1 0 0 0,1 1-1 0 0,0-1 1 0 0,1 2 0 0 0,-5 11-50 0 0,10-20-3 0 0,0 0 1 0 0,1-1 0 0 0,-1 1-1 0 0,1 0 1 0 0,0 0 0 0 0,0 0 0 0 0,0 0-1 0 0,1 1 1 0 0,0-1 0 0 0,-1 0 0 0 0,2 0-1 0 0,-1 0 1 0 0,0 0 0 0 0,1 0-1 0 0,-1 0 1 0 0,1 0 0 0 0,1 0 0 0 0,-1 0-1 0 0,0 0 1 0 0,1 0 0 0 0,0 0-1 0 0,0-1 1 0 0,0 1 0 0 0,0-1 0 0 0,0 1-1 0 0,1-1 1 0 0,0 0 0 0 0,0 0-1 0 0,-1 0 1 0 0,2 0 0 0 0,-1-1 0 0 0,0 1-1 0 0,0-1 1 0 0,1 0 0 0 0,0 0-1 0 0,-1 0 1 0 0,1 0 0 0 0,0-1 0 0 0,0 1-1 0 0,0-1 1 0 0,0 0 0 0 0,0 0 0 0 0,0 0-1 0 0,0-1 1 0 0,4 0 2 0 0,8 1 46 0 0,0-2 0 0 0,0 0 0 0 0,0-1 0 0 0,0-1 0 0 0,0 0 0 0 0,-1-1 0 0 0,1-1 0 0 0,-1 0 0 0 0,0-1 0 0 0,0-1 0 0 0,-1 0 0 0 0,0-1 0 0 0,0 0 0 0 0,-1-2 0 0 0,0 1 0 0 0,-1-1 0 0 0,0-1 0 0 0,2-3-46 0 0,53-51 360 0 0,-55 97-274 0 0,9 100 90 0 0,-1-55-706 0 0,-5-67-1438 0 0,-9-9-1497 0 0,-1 0-3646 0 0,-1-1-5296 0 0</inkml:trace>
  <inkml:trace contextRef="#ctx0" brushRef="#br0" timeOffset="11357.011">6551 604 0 0 0,'0'0'815'0'0,"0"0"684"0"0,0 0 213 0 0,0 0-106 0 0,0 0-175 0 0,0 0-107 0 0,0 0 0 0 0,0 0 57 0 0,0 0 10 0 0,5-1 5262 0 0,1-2-4304 0 0,1-11-2222 0 0,0-1 1 0 0,0 1 0 0 0,2 0-1 0 0,0 0 1 0 0,0 1 0 0 0,1 0-1 0 0,1 1 1 0 0,0 0 0 0 0,0 1-1 0 0,2 0 1 0 0,-1 1 0 0 0,1 0-1 0 0,1 1 1 0 0,-1 1 0 0 0,6-2-128 0 0,-18 9 1 0 0,-1 1 1 0 0,1-1 0 0 0,-1 1 0 0 0,1-1 0 0 0,0 1 0 0 0,-1-1-1 0 0,1 1 1 0 0,0 0 0 0 0,0-1 0 0 0,-1 1 0 0 0,1 0-1 0 0,0 0 1 0 0,0 0 0 0 0,-1 0 0 0 0,1-1 0 0 0,0 1-1 0 0,0 0 1 0 0,0 0 0 0 0,-1 0 0 0 0,1 1 0 0 0,0-1-1 0 0,0 0 1 0 0,-1 0 0 0 0,1 0 0 0 0,0 1 0 0 0,0-1-1 0 0,-1 0 1 0 0,1 1 0 0 0,0-1 0 0 0,-1 0 0 0 0,1 1-1 0 0,0-1 1 0 0,-1 1 0 0 0,1-1 0 0 0,0 1 0 0 0,-1-1 0 0 0,1 1-1 0 0,-1 0 1 0 0,1-1 0 0 0,-1 1 0 0 0,0 0 0 0 0,1-1-1 0 0,-1 1 1 0 0,0 0 0 0 0,1-1 0 0 0,-1 1 0 0 0,0 0-2 0 0,11 48 350 0 0,-7-26-296 0 0,23 35 67 0 0,-26-57-95 0 0,1 0 0 0 0,0 0 0 0 0,0 0 0 0 0,0 0 0 0 0,0-1-1 0 0,-1 1 1 0 0,1-1 0 0 0,0 1 0 0 0,0-1 0 0 0,0 0 0 0 0,0 0-1 0 0,0 0 1 0 0,0 0 0 0 0,0 0 0 0 0,0 0 0 0 0,0 0 0 0 0,0-1-1 0 0,0 1 1 0 0,0-1 0 0 0,0 1 0 0 0,0-1 0 0 0,-1 0 0 0 0,1 0-1 0 0,0 0 1 0 0,0 0 0 0 0,-1 0 0 0 0,1 0 0 0 0,-1 0 0 0 0,1 0-1 0 0,-1-1 1 0 0,1 1 0 0 0,-1-1 0 0 0,0 1 0 0 0,1-2-26 0 0,5-2 59 0 0,34-28 74 0 0,38-19 85 0 0,-77 53-216 0 0,1 0 1 0 0,0 0 0 0 0,-1 0-1 0 0,1 1 1 0 0,-1-1 0 0 0,0 0-1 0 0,1 1 1 0 0,-1 0-1 0 0,0 0 1 0 0,0-1 0 0 0,0 1-1 0 0,0 0 1 0 0,-1 1 0 0 0,1-1-1 0 0,0 0 1 0 0,-1 0-1 0 0,1 1 1 0 0,-1-1 0 0 0,0 1-1 0 0,0-1 1 0 0,0 1 0 0 0,0 0-1 0 0,-1-1 1 0 0,1 1-1 0 0,-1 0 1 0 0,1 0 0 0 0,-1-1-1 0 0,0 1 1 0 0,0 0 0 0 0,0 0-1 0 0,0-1 1 0 0,-1 1-1 0 0,1 0 1 0 0,-1 0-3 0 0,4 17 21 0 0,5 56-514 0 0,-7-75-160 0 0,1-1-3461 0 0,-2 0 1555 0 0,1 0-9158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28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198 167 0 0 0,'0'0'840'0'0,"0"0"934"0"0,0 0 534 0 0,0 0 226 0 0,0 0-53 0 0,0 0-307 0 0,0 0-382 0 0,0 0-334 0 0,0 0-331 0 0,0 0-277 0 0,-1-8-229 0 0,-4-22-261 0 0,4 28 3223 0 0,-1 56-2691 0 0,-3 0 0 0 0,-2-1 1 0 0,-11 43-893 0 0,-29 136-410 0 0,46-223 1943 0 0,0-4-6912 0 0,6-11-9923 0 0,-3 2 10281 0 0</inkml:trace>
  <inkml:trace contextRef="#ctx0" brushRef="#br0" timeOffset="578.023">5 230 912 0 0,'0'0'2309'0'0,"0"0"-456"0"0,0 0-47 0 0,0 0 145 0 0,0 0 95 0 0,0 0 1 0 0,0 0-277 0 0,0 0-385 0 0,0 0-316 0 0,0 0-234 0 0,0 0-134 0 0,0 0-57 0 0,0 0-38 0 0,-1-20-69 0 0,-2-63-41 0 0,18 52 213 0 0,-9 28-503 0 0,22-12 103 0 0,1 1 0 0 0,0 2-1 0 0,1 1 1 0 0,0 1 0 0 0,1 2 0 0 0,0 1 0 0 0,0 1-1 0 0,1 2 1 0 0,-1 1 0 0 0,1 1 0 0 0,23 3-309 0 0,-44-1-3 0 0,-1 0-1 0 0,0 1 1 0 0,0 0 0 0 0,0 1 0 0 0,0 0 0 0 0,-1 1-1 0 0,1 0 1 0 0,0 1 0 0 0,-1 0 0 0 0,6 3 3 0 0,-13-6 1 0 0,1 1-1 0 0,-1-1 1 0 0,1 1 0 0 0,-1 0 0 0 0,0 0-1 0 0,0 0 1 0 0,0 0 0 0 0,0 0 0 0 0,0 0-1 0 0,0 1 1 0 0,0-1 0 0 0,-1 1 0 0 0,1-1-1 0 0,-1 1 1 0 0,0 0 0 0 0,0-1 0 0 0,0 1-1 0 0,0 0 1 0 0,0 0 0 0 0,-1 0 0 0 0,1 0-1 0 0,-1 0 1 0 0,0 0 0 0 0,0 0 0 0 0,0 0-1 0 0,0 0 1 0 0,0-1 0 0 0,-1 1 0 0 0,1 0-1 0 0,-1 0 1 0 0,0 0 0 0 0,0 0 0 0 0,0 0-1 0 0,0-1 1 0 0,0 1 0 0 0,-1 0 0 0 0,0 1-1 0 0,-171 197 109 0 0,172-199-114 0 0,0 0-1 0 0,0-1 1 0 0,0 1 0 0 0,1 0-1 0 0,-1 0 1 0 0,1 0 0 0 0,-1 0-1 0 0,1 0 1 0 0,0 0 0 0 0,0 0-1 0 0,0 0 1 0 0,0 0 0 0 0,0 0-1 0 0,0 0 1 0 0,0 0 0 0 0,1 0-1 0 0,-1 0 1 0 0,1 0 0 0 0,-1 0-1 0 0,1 0 1 0 0,0 0-1 0 0,0 0 1 0 0,0 0 0 0 0,0-1-1 0 0,0 1 1 0 0,0 0 0 0 0,1-1-1 0 0,-1 1 1 0 0,0-1 0 0 0,1 1-1 0 0,-1-1 1 0 0,1 0 0 0 0,0 0-1 0 0,-1 1 1 0 0,1-1 0 0 0,0 0 5 0 0,76 31 12 0 0,-57-25 4 0 0,30 9-2 0 0,-43-15-11 0 0,1 1 0 0 0,-1 0 1 0 0,0 0-1 0 0,0 1 0 0 0,0 0 0 0 0,0 0 0 0 0,-1 1 0 0 0,1 0 0 0 0,-1 0 0 0 0,0 1 0 0 0,0 0 1 0 0,-1 0-1 0 0,1 0 0 0 0,-1 1 0 0 0,0 0 0 0 0,-1 0 0 0 0,1 1 0 0 0,-1 0 0 0 0,2 4-3 0 0,-5-6 14 0 0,-1 0-1 0 0,0 0 0 0 0,0 0 0 0 0,-1 1 1 0 0,1-1-1 0 0,-1 0 0 0 0,-1 0 0 0 0,1 0 0 0 0,0 1 1 0 0,-1-1-1 0 0,0 0 0 0 0,-1 0 0 0 0,1 0 1 0 0,-1 0-1 0 0,0 0 0 0 0,0 0 0 0 0,0-1 0 0 0,-1 1 1 0 0,1-1-1 0 0,-1 1 0 0 0,0-1 0 0 0,-1 0 0 0 0,0 0-13 0 0,-11 11 27 0 0,-2-2 0 0 0,0 0-1 0 0,0 0 1 0 0,-1-2-1 0 0,0 0 1 0 0,-1-1 0 0 0,-1-1-1 0 0,1-1 1 0 0,-1-1-1 0 0,-21 5-26 0 0,40-12 1 0 0,-14 6-29 0 0,-1-1-1 0 0,0-1 1 0 0,0-1-1 0 0,0 0 0 0 0,0-1 1 0 0,-1-1-1 0 0,1-1 1 0 0,0 0-1 0 0,-1-1 1 0 0,-3-1 28 0 0,17 1-89 0 0,1 0 0 0 0,0 0 0 0 0,0 0 0 0 0,0 0 0 0 0,0-1 0 0 0,0 1 0 0 0,0-1 0 0 0,0 1 0 0 0,0-1 0 0 0,1 0 0 0 0,-1 0 0 0 0,1 1-1 0 0,-1-1 1 0 0,1 0 0 0 0,0-1 0 0 0,0 1 0 0 0,0 0 0 0 0,0 0 0 0 0,0 0 0 0 0,0-1 0 0 0,0 1 0 0 0,1 0 0 0 0,-1-1 0 0 0,1 1 0 0 0,0 0 0 0 0,0-1 0 0 0,0 1 0 0 0,0-1 0 0 0,0 1 0 0 0,0-1 0 0 0,1 1 0 0 0,-1 0 0 0 0,1-1 0 0 0,0 1 0 0 0,-1 0 0 0 0,1 0 0 0 0,0-1 0 0 0,0 1 0 0 0,1 0 0 0 0,-1 0 0 0 0,0 0 0 0 0,1 0 0 0 0,-1 0 0 0 0,1 0 0 0 0,0 1 0 0 0,-1-1 0 0 0,1 1 0 0 0,0-1 0 0 0,0 1 0 0 0,0-1 0 0 0,0 1 0 0 0,0 0-1 0 0,1 0 90 0 0,55-52-5520 0 0,-16 23-4008 0 0,-28 21 3716 0 0</inkml:trace>
  <inkml:trace contextRef="#ctx0" brushRef="#br0" timeOffset="1247.18">738 465 0 0 0,'0'0'1582'0'0,"0"0"503"0"0,0 0 111 0 0,0 0-151 0 0,0 0-244 0 0,0 0-238 0 0,0 0-251 0 0,0 0-238 0 0,0 0-170 0 0,0 0-141 0 0,0 0-95 0 0,0 0-69 0 0,13 21-67 0 0,44 61-46 0 0,-55-79-401 0 0,-1-1 0 0 0,1 1 0 0 0,-1-1 0 0 0,1 1 0 0 0,0-1 0 0 0,0 0 1 0 0,0 1-1 0 0,0-1 0 0 0,0 0 0 0 0,0 0 0 0 0,1-1 0 0 0,-1 1 0 0 0,1 0 0 0 0,-1-1 0 0 0,1 1 0 0 0,0-1 0 0 0,-1 0 0 0 0,1 0 0 0 0,0 0 0 0 0,0 0 0 0 0,0-1 0 0 0,0 1 0 0 0,0-1 0 0 0,0 0 0 0 0,0 0 0 0 0,0 0 0 0 0,0 0 0 0 0,0 0 0 0 0,0 0 0 0 0,0-1-85 0 0,15-1 570 0 0,-5 1-393 0 0,-1-1-1 0 0,1-1 1 0 0,-1 0-1 0 0,0 0 1 0 0,0-2-1 0 0,0 1 1 0 0,0-2-1 0 0,-1 1 1 0 0,0-1-1 0 0,0-1 1 0 0,-1 0-1 0 0,1-1 1 0 0,-2 0-1 0 0,8-7-176 0 0,39-27 114 0 0,-54 41-92 0 0,-2 0-26 0 0,1 0-1 0 0,-1 0 1 0 0,1 1 0 0 0,0-1 0 0 0,-1 0-1 0 0,1 0 1 0 0,0 1 0 0 0,-1-1 0 0 0,1 0-1 0 0,0 1 1 0 0,0-1 0 0 0,0 1-1 0 0,0-1 1 0 0,0 1 0 0 0,-1 0 0 0 0,1-1-1 0 0,0 1 1 0 0,0 0 0 0 0,0-1 0 0 0,0 1-1 0 0,0 0 1 0 0,0 0 0 0 0,0 0 0 0 0,0 0-1 0 0,0 0 1 0 0,0 0 0 0 0,0 0 0 0 0,0 0-1 0 0,0 0 1 0 0,0 1 0 0 0,0-1-1 0 0,0 0 1 0 0,0 1 0 0 0,0-1 0 0 0,0 1-1 0 0,0-1 1 0 0,-1 1 0 0 0,1-1 0 0 0,0 1-1 0 0,0-1 1 0 0,0 1 0 0 0,-1 0 0 0 0,1-1-1 0 0,0 1 1 0 0,-1 0 0 0 0,1 0 0 0 0,-1 0-1 0 0,1-1 1 0 0,-1 2 4 0 0,6 11 33 0 0,0 1 0 0 0,0-1 0 0 0,2 0-1 0 0,-1-1 1 0 0,1 0 0 0 0,1 0 0 0 0,1-1 0 0 0,-1 0 0 0 0,1 0 0 0 0,1-1 0 0 0,0 0-1 0 0,1-1 1 0 0,0 0 0 0 0,0-1 0 0 0,1-1 0 0 0,0 0 0 0 0,5 2-33 0 0,-10-7 73 0 0,0-1 1 0 0,0 1 0 0 0,0-2-1 0 0,0 1 1 0 0,0-1 0 0 0,0 0-1 0 0,0-1 1 0 0,0 1 0 0 0,-1-2-1 0 0,1 1 1 0 0,0-1 0 0 0,0 0-1 0 0,-1-1 1 0 0,1 0 0 0 0,-1 0-1 0 0,0-1 1 0 0,0 0 0 0 0,0 0-1 0 0,0 0 1 0 0,-1-1 0 0 0,0 0-1 0 0,5-5-73 0 0,6-5 128 0 0,-1-2-1 0 0,-1 0 0 0 0,0 0 0 0 0,-1-2 0 0 0,-1 0 1 0 0,-1 0-1 0 0,4-10-127 0 0,-6 11 14 0 0,-2 0 1 0 0,0-1-1 0 0,-1 0 0 0 0,0 0 1 0 0,-2 0-1 0 0,0-1 0 0 0,-2 0 1 0 0,0 0-1 0 0,-1 0 0 0 0,-1 0 1 0 0,-1 0-1 0 0,-1-1 0 0 0,0 1 1 0 0,-2 0-1 0 0,0 0 0 0 0,-1 1 1 0 0,-2-1-1 0 0,1 1 0 0 0,-2 0 1 0 0,-9-17-15 0 0,-4 17 82 0 0,20 19-115 0 0,0 0-36 0 0,-4 184-14 0 0,-10 117 206 0 0,13-271-196 0 0,11 70-377 0 0,-3-100-3163 0 0,-12-22-2240 0 0,-8 1-4125 0 0,5 16 3439 0 0</inkml:trace>
  <inkml:trace contextRef="#ctx0" brushRef="#br0" timeOffset="1433.027">1389 337 3153 0 0,'0'0'4075'0'0,"0"0"-1109"0"0,0 0-701 0 0,0 0-416 0 0,0 0-367 0 0,0 0-306 0 0,0 0-207 0 0,0 0-193 0 0,0 0-91 0 0,0 0-26 0 0,0 0-58 0 0,0 0-34 0 0,0 0-31 0 0,34-15-34 0 0,107-42-47 0 0,-26 37 253 0 0,243 13-267 0 0,-351 7-710 0 0,59 6-170 0 0,-26 6-4666 0 0,-34-9-1846 0 0,-5 1-4150 0 0</inkml:trace>
  <inkml:trace contextRef="#ctx0" brushRef="#br0" timeOffset="1792.921">47 918 13675 0 0,'0'0'1095'0'0,"0"0"-404"0"0,0 0 158 0 0,0 0 391 0 0,0 0 239 0 0,0 0-20 0 0,0 0-181 0 0,0 0-190 0 0,0 0-177 0 0,38 2-144 0 0,123 5-114 0 0,184-16 1193 0 0,-257 2-1579 0 0,756-52 296 0 0,-488 33-1248 0 0,-124 1-3659 0 0,-175 17-2449 0 0,-17 1-5645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37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1 446 6785 0 0,'0'0'2842'0'0,"0"0"-385"0"0,0 0-175 0 0,0 0-281 0 0,0 0-360 0 0,0 0-397 0 0,0 0-345 0 0,0 0-167 0 0,0 0-96 0 0,0 0-48 0 0,0 0-49 0 0,0 0-45 0 0,0 0-61 0 0,11-29-78 0 0,36-88-51 0 0,6 28 597 0 0,-22 63-1137 0 0,-24 62-58 0 0,-7-30 302 0 0,0 1 1 0 0,0-1-1 0 0,0 0 1 0 0,1 0-1 0 0,0 0 1 0 0,1 1 0 0 0,-1-1-1 0 0,1 0 1 0 0,0-1-1 0 0,1 1 1 0 0,-1 0-1 0 0,1-1 1 0 0,0 1 0 0 0,1-1-1 0 0,-1 0 1 0 0,1 0-1 0 0,0 0 1 0 0,0 0-1 0 0,1-1 1 0 0,-1 0 0 0 0,1 0-1 0 0,0 0 1 0 0,0 0-1 0 0,1-1 1 0 0,-1 0-1 0 0,1 0 1 0 0,-1 0-1 0 0,1-1 1 0 0,0 0 0 0 0,0 0-1 0 0,0 0 1 0 0,0-1-1 0 0,4 1-8 0 0,-4-2 90 0 0,-1 1 0 0 0,1-1 0 0 0,-1-1 0 0 0,0 1 0 0 0,1-1 0 0 0,-1 0 0 0 0,1 0 0 0 0,-1 0 0 0 0,0-1 1 0 0,0 1-1 0 0,1-1 0 0 0,-1-1 0 0 0,-1 1 0 0 0,1-1 0 0 0,0 0 0 0 0,-1 0 0 0 0,1 0 0 0 0,-1-1 0 0 0,0 1 0 0 0,0-1-90 0 0,1-2-111 0 0,46-56 501 0 0,-29 16-5041 0 0,-21 39-281 0 0,-1 3-6753 0 0</inkml:trace>
  <inkml:trace contextRef="#ctx0" brushRef="#br0" timeOffset="426.443">794 89 10930 0 0,'0'0'2972'0'0,"0"0"-731"0"0,0 0-339 0 0,0 0-167 0 0,0 0-232 0 0,0 0-295 0 0,0 0-323 0 0,0 0-269 0 0,0 0-171 0 0,0 0-67 0 0,0 0-33 0 0,0 0 2 0 0,3-3-27 0 0,-1 1-292 0 0,-2 2-19 0 0,-1 0 0 0 0,1-1-1 0 0,0 1 1 0 0,-1 0-1 0 0,1 0 1 0 0,0 0-1 0 0,-1 0 1 0 0,1 0 0 0 0,0-1-1 0 0,-1 1 1 0 0,1 0-1 0 0,0 0 1 0 0,-1-1-1 0 0,1 1 1 0 0,0 0 0 0 0,0 0-1 0 0,-1-1 1 0 0,1 1-1 0 0,0 0 1 0 0,0-1 0 0 0,0 1-1 0 0,0 0 1 0 0,-1-1-1 0 0,1 1 1 0 0,0 0-1 0 0,0-1 1 0 0,0 1 0 0 0,0-1-1 0 0,0 1 1 0 0,0 0-1 0 0,0-1 1 0 0,0 1-1 0 0,0 0 1 0 0,0-1 0 0 0,0 1-1 0 0,0-1 1 0 0,0 1-1 0 0,0 0 1 0 0,0-1-1 0 0,0 1 1 0 0,1 0 0 0 0,-1-1-1 0 0,0 1-8 0 0,-33 9-95 0 0,-69 33 2 0 0,101-41 80 0 0,1 0-1 0 0,-1 0 1 0 0,1 0-1 0 0,-1 0 1 0 0,1 0-1 0 0,0 0 0 0 0,-1 0 1 0 0,1 0-1 0 0,0 0 1 0 0,0 0-1 0 0,-1 0 1 0 0,1 0-1 0 0,0 0 1 0 0,0 0-1 0 0,0 0 1 0 0,0 1-1 0 0,1-1 1 0 0,-1 0-1 0 0,0 0 1 0 0,0 0-1 0 0,1 0 0 0 0,-1 0 1 0 0,0 0-1 0 0,1 0 1 0 0,-1 0-1 0 0,1 0 1 0 0,-1 0-1 0 0,1-1 1 0 0,0 1-1 0 0,-1 0 1 0 0,1 0-1 0 0,0 0 1 0 0,0-1-1 0 0,-1 1 0 0 0,1 0 1 0 0,0-1-1 0 0,0 1 1 0 0,0-1-1 0 0,0 1 1 0 0,1 0 13 0 0,45 17-76 0 0,-40-17 79 0 0,0 1 0 0 0,1 1-1 0 0,-2-1 1 0 0,1 1 0 0 0,0 0 0 0 0,0 1-1 0 0,-1-1 1 0 0,0 1 0 0 0,0 1-1 0 0,0-1 1 0 0,0 1 0 0 0,-1 0 0 0 0,1 0-1 0 0,2 4-2 0 0,-6-5 13 0 0,1 1-1 0 0,-1-1 0 0 0,-1 0 0 0 0,1 0 0 0 0,0 1 0 0 0,-1-1 0 0 0,0 1 0 0 0,0-1 0 0 0,0 1 0 0 0,-1 0 1 0 0,0-1-1 0 0,1 1 0 0 0,-2 0 0 0 0,1-1 0 0 0,0 1 0 0 0,-1-1 0 0 0,0 1 0 0 0,0 0 0 0 0,-1-1 0 0 0,1 0 1 0 0,-1 1-1 0 0,0-1 0 0 0,0 0 0 0 0,0 0 0 0 0,0 0 0 0 0,-1 0 0 0 0,0 0 0 0 0,0 0 0 0 0,0-1 0 0 0,0 0 1 0 0,0 1-1 0 0,-3 0-12 0 0,-9 10 31 0 0,0-2 1 0 0,-1 0 0 0 0,-1 0-1 0 0,0-2 1 0 0,0 0 0 0 0,-18 7-32 0 0,-2-9-644 0 0,37-8 93 0 0,1-15-3155 0 0,27-23-5311 0 0,-20 29 3073 0 0,1 1-229 0 0</inkml:trace>
  <inkml:trace contextRef="#ctx0" brushRef="#br0" timeOffset="713.319">1238 1 2513 0 0,'0'0'4555'0'0,"0"0"-593"0"0,0 0-780 0 0,0 0-897 0 0,0 0-647 0 0,0 0-342 0 0,0 0-160 0 0,0 0-116 0 0,0 0-90 0 0,0 0-153 0 0,0 0-102 0 0,0 0-80 0 0,0 0-95 0 0,5 32-91 0 0,12 103-110 0 0,-26-52 21 0 0,-6 97-1659 0 0,15-179 680 0 0,0-1-399 0 0,0 0-733 0 0,0 0-1666 0 0,-1 0-3677 0 0,0 0-3520 0 0</inkml:trace>
  <inkml:trace contextRef="#ctx0" brushRef="#br0" timeOffset="890.045">945 119 14171 0 0,'0'0'2138'0'0,"0"0"-910"0"0,0 0-161 0 0,0 0 65 0 0,0 0-61 0 0,32-2-160 0 0,102-6-186 0 0,60 18 678 0 0,-104 10-2116 0 0,-54-7-5166 0 0,-29-10-5470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36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12 4033 0 0,'0'0'2863'0'0,"0"0"-573"0"0,0 0 0 0 0,0 0 8 0 0,0 0-79 0 0,0 0-288 0 0,0 0-440 0 0,0 0-395 0 0,0 0-260 0 0,0 0-236 0 0,0 0-184 0 0,0 0-90 0 0,-9-3-95 0 0,4 1-203 0 0,0 0 1 0 0,0 1 0 0 0,-1 0-1 0 0,1 0 1 0 0,0 0 0 0 0,0 0-1 0 0,-1 1 1 0 0,1 0 0 0 0,0 0-1 0 0,-1 1 1 0 0,1-1 0 0 0,0 1-1 0 0,-1 1 1 0 0,1-1 0 0 0,0 0-1 0 0,-1 2-28 0 0,-4-1 29 0 0,0 2 0 0 0,0-1 0 0 0,0 2-1 0 0,0-1 1 0 0,1 1 0 0 0,0 0 0 0 0,0 1-1 0 0,0 0 1 0 0,1 1 0 0 0,0 0 0 0 0,0 0-1 0 0,1 0 1 0 0,0 1 0 0 0,0 0 0 0 0,0 1-1 0 0,1 0 1 0 0,1-1 0 0 0,-1 2 0 0 0,2-1-1 0 0,-1 1 1 0 0,1 0 0 0 0,1 0 0 0 0,-1 0-1 0 0,2 0 1 0 0,-1 5-29 0 0,3-10-38 0 0,1 1-1 0 0,0-1 0 0 0,0 0 1 0 0,0 0-1 0 0,1 0 1 0 0,0 0-1 0 0,0 0 1 0 0,0-1-1 0 0,1 1 1 0 0,-1-1-1 0 0,1 1 0 0 0,0-1 1 0 0,1 0-1 0 0,-1 0 1 0 0,1 0-1 0 0,-1 0 1 0 0,1-1-1 0 0,0 0 0 0 0,0 1 1 0 0,1-1-1 0 0,-1-1 1 0 0,1 1-1 0 0,-1-1 1 0 0,1 0-1 0 0,0 0 1 0 0,0 0-1 0 0,0 0 0 0 0,0-1 1 0 0,0 0-1 0 0,0 0 1 0 0,1-1-1 0 0,-1 1 1 0 0,0-1-1 0 0,0 0 0 0 0,0 0 1 0 0,2-1 38 0 0,88-8-2937 0 0,-34-10-6709 0 0,-43 15-480 0 0</inkml:trace>
  <inkml:trace contextRef="#ctx0" brushRef="#br0" timeOffset="292.995">628 12 6273 0 0,'0'0'1989'0'0,"0"0"-662"0"0,0 0-171 0 0,0 0 70 0 0,0 0 61 0 0,0 0-101 0 0,0 0-247 0 0,0 0-255 0 0,0 0-195 0 0,0 0-147 0 0,0 0-104 0 0,0 0-78 0 0,0 0-60 0 0,-25 30-19 0 0,-78 93-21 0 0,101-123-56 0 0,0 1 0 0 0,1 0 1 0 0,-1-1-1 0 0,1 1 0 0 0,-1 0 0 0 0,1 0 0 0 0,0 0 1 0 0,-1 1-1 0 0,1-1 0 0 0,0 0 0 0 0,0 0 0 0 0,0 1 0 0 0,-1-1 1 0 0,2 1-1 0 0,-1-1 0 0 0,0 1 0 0 0,0-1 0 0 0,0 1 0 0 0,1-1 1 0 0,-1 1-1 0 0,1 0 0 0 0,-1-1 0 0 0,1 1 0 0 0,0 0 1 0 0,-1 0-1 0 0,1-1 0 0 0,0 1 0 0 0,0 0 0 0 0,0-1 0 0 0,1 1 1 0 0,-1 0-1 0 0,0 0 0 0 0,1-1 0 0 0,-1 1 0 0 0,1 1-4 0 0,3 2 46 0 0,1 1 125 0 0,0 1 0 0 0,1-1 0 0 0,0 0 0 0 0,1-1 0 0 0,-1 1 0 0 0,1-1 0 0 0,0-1 0 0 0,0 1 0 0 0,1-1 0 0 0,-1 0-1 0 0,1-1 1 0 0,0 0 0 0 0,0 0 0 0 0,0-1 0 0 0,0 1 0 0 0,0-2 0 0 0,1 1 0 0 0,-1-1 0 0 0,0-1 0 0 0,1 0 0 0 0,-1 0 0 0 0,1 0 0 0 0,-1-1 0 0 0,1 0 0 0 0,-1-1 0 0 0,0 0 0 0 0,0 0-1 0 0,8-4-170 0 0,-9 3 106 0 0,-1 0-1 0 0,1-1 1 0 0,-1 1-1 0 0,0-1 0 0 0,0-1 1 0 0,-1 1-1 0 0,1-1 0 0 0,-1 0 1 0 0,0-1-1 0 0,0 1 0 0 0,0-1 1 0 0,-1 0-1 0 0,0 0 0 0 0,0 0 1 0 0,-1-1-1 0 0,0 1 1 0 0,0-1-1 0 0,0 0 0 0 0,-1 0 1 0 0,0 0-1 0 0,0 0 0 0 0,-1 0 1 0 0,1 0-1 0 0,-2 0 0 0 0,1-1 1 0 0,-1 1-1 0 0,0 0 0 0 0,-1-1 1 0 0,0 1-1 0 0,-1-7-105 0 0,-36-41-1305 0 0,20 43-1946 0 0,-2 6-3942 0 0,10 5-4502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35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0 100 10170 0 0,'0'0'1412'0'0,"0"0"-398"0"0,0 0-202 0 0,0 0 62 0 0,0 0 195 0 0,0 0 128 0 0,0 0-121 0 0,0 0-293 0 0,0 0-339 0 0,0 0-243 0 0,13 15 371 0 0,7 11-229 0 0,-2 2 0 0 0,-1 0-1 0 0,-1 0 1 0 0,-1 2 0 0 0,-2 0 0 0 0,-1 0-1 0 0,-1 1 1 0 0,-2 0 0 0 0,-1 1 0 0 0,-1 0-1 0 0,-2 1 1 0 0,1 23-343 0 0,3 47 137 0 0,17-166 2529 0 0,65-271-2291 0 0,-86 310-511 0 0,0-1 0 0 0,1 1-1 0 0,1 1 1 0 0,1-1 0 0 0,2 1 0 0 0,0 1 0 0 0,1 0 0 0 0,7-8 136 0 0,-14 23-1375 0 0,1-2-2766 0 0,0 6-7354 0 0,-4 3 2680 0 0</inkml:trace>
  <inkml:trace contextRef="#ctx0" brushRef="#br0" timeOffset="672.803">232 722 6545 0 0,'0'0'2809'0'0,"0"0"-877"0"0,0 0-363 0 0,0 0 23 0 0,0 0-54 0 0,0 0-175 0 0,0 0-316 0 0,0 0-354 0 0,0 0-226 0 0,0 0-98 0 0,0 0 21 0 0,0 0 26 0 0,0 0-7 0 0,14-21-15 0 0,41-68-40 0 0,40-21 989 0 0,-64 74-804 0 0,-18 32-235 0 0,-7 29-332 0 0,-4-15 178 0 0,4 7-76 0 0,-6-12-63 0 0,1-1 0 0 0,0 1-1 0 0,0-1 1 0 0,1 0 0 0 0,-1 0 0 0 0,1 1 0 0 0,0-1 0 0 0,0 0 0 0 0,1 0 0 0 0,-1-1 0 0 0,1 1 0 0 0,-1-1 0 0 0,1 1-1 0 0,1-1 1 0 0,-1 0 0 0 0,0 0 0 0 0,1 0 0 0 0,-1 0 0 0 0,4 1-11 0 0,0-3 45 0 0,0-1 1 0 0,0 0-1 0 0,0 0 1 0 0,1-1-1 0 0,-1 0 0 0 0,0 0 1 0 0,0 0-1 0 0,0-1 1 0 0,0 0-1 0 0,-1-1 1 0 0,1 0-1 0 0,0 0 0 0 0,-1 0 1 0 0,0 0-1 0 0,0-1 1 0 0,0 0-1 0 0,0-1 1 0 0,0 1-1 0 0,4-6-45 0 0,17-8 34 0 0,89-54 30 0 0,-114 73-56 0 0,-1 0-1 0 0,0 0 0 0 0,1 1 0 0 0,-1-1 1 0 0,0 0-1 0 0,0 1 0 0 0,0-1 0 0 0,0 1 1 0 0,0 0-1 0 0,0-1 0 0 0,0 1 0 0 0,-1 0 1 0 0,1-1-1 0 0,-1 1 0 0 0,1 0 0 0 0,-1 0 1 0 0,1-1-1 0 0,-1 1 0 0 0,0 0 0 0 0,0 0 1 0 0,0 0-1 0 0,0 0 0 0 0,0-1 0 0 0,-1 1 1 0 0,1 0-1 0 0,0 0 0 0 0,-1 0 0 0 0,1-1 1 0 0,-1 1-1 0 0,0 1-7 0 0,0 2 34 0 0,-9 99 245 0 0,18-52-385 0 0,33-43-3159 0 0,-28-16-954 0 0,1-3-3522 0 0,-8 2-2896 0 0</inkml:trace>
  <inkml:trace contextRef="#ctx0" brushRef="#br0" timeOffset="943.343">1039 277 6793 0 0,'0'0'2276'0'0,"0"0"-1291"0"0,0 0-226 0 0,0 0 263 0 0,0 0 287 0 0,0 0 205 0 0,0 0-87 0 0,0 0-158 0 0,0 0-86 0 0,0 0-101 0 0,0 0-105 0 0,0 0-96 0 0,0 0-96 0 0,22 7-83 0 0,73 25-69 0 0,-26-24 351 0 0,134-8 74 0 0,-147-3-3413 0 0,-56 3 1261 0 0,0 0-681 0 0,-1 0-3223 0 0,-2 0-51 0 0,0 3-5319 0 0</inkml:trace>
  <inkml:trace contextRef="#ctx0" brushRef="#br0" timeOffset="1196.76">1099 523 10362 0 0,'0'0'1898'0'0,"0"0"-779"0"0,0 0-338 0 0,0 0 148 0 0,0 0 215 0 0,0 0 13 0 0,0 0-111 0 0,0 0-147 0 0,0 0-167 0 0,0 0-153 0 0,0 0-143 0 0,0 0-144 0 0,0 0-101 0 0,32 8-91 0 0,100 24-87 0 0,-45-24-541 0 0,-30-12-3206 0 0,-36 1-2696 0 0,-5 3-4556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4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473 1 0 0 0,'0'0'2280'0'0,"0"0"378"0"0,0 0-137 0 0,0 0-463 0 0,0 0-453 0 0,0 0-334 0 0,0 0-209 0 0,0 0-122 0 0,-3 3 2793 0 0,-165 38-2359 0 0,16 10-1076 0 0,151-51-299 0 0,1 1 0 0 0,-1-1-1 0 0,1 0 1 0 0,-1 0 0 0 0,1 1-1 0 0,-1-1 1 0 0,0 0 0 0 0,1 1-1 0 0,-1-1 1 0 0,1 1 0 0 0,0-1 0 0 0,-1 1-1 0 0,1-1 1 0 0,-1 0 0 0 0,1 1-1 0 0,0 0 1 0 0,-1-1 0 0 0,1 1-1 0 0,0-1 1 0 0,-1 1 0 0 0,1-1-1 0 0,0 1 1 0 0,0 0 0 0 0,0-1 0 0 0,-1 1-1 0 0,1-1 1 0 0,0 1 0 0 0,0 0-1 0 0,0-1 1 0 0,0 1 0 0 0,0 0-1 0 0,0-1 1 0 0,1 1 0 0 0,-1-1-1 0 0,0 1 1 0 0,0 0 0 0 0,0-1 0 0 0,0 1-1 0 0,1-1 1 0 0,-1 1 0 0 0,0 0-1 0 0,1-1 1 0 0,-1 1 0 0 0,0-1-1 0 0,1 1 1 0 0,-1-1 0 0 0,1 1-1 0 0,-1-1 1 0 0,0 0 0 0 0,1 1-1 0 0,0-1 1 0 0,-1 1 0 0 0,1-1 0 0 0,-1 0-1 0 0,1 0 1 0 0,-1 1 0 0 0,1-1-1 0 0,-1 0 1 0 0,1 0 0 0 0,0 1-1 0 0,-1-1 1 0 0,1 0 0 0 0,0 0-1 0 0,-1 0 1 0 0,1 0 1 0 0,52 21 453 0 0,-46-19-406 0 0,5 3 50 0 0,0-1-1 0 0,0 1 1 0 0,0 1-1 0 0,-1 0 1 0 0,0 1-1 0 0,0 0 1 0 0,-1 1-1 0 0,0 0 1 0 0,0 0 0 0 0,0 2-97 0 0,-7-7 50 0 0,-1 1 0 0 0,-1-1 0 0 0,1 0 0 0 0,0 1 0 0 0,-1 0 1 0 0,1-1-1 0 0,-1 1 0 0 0,0 0 0 0 0,0-1 0 0 0,-1 1 1 0 0,1 0-1 0 0,-1 0 0 0 0,0 0 0 0 0,0 0 0 0 0,0 0 0 0 0,-1-1 1 0 0,1 1-1 0 0,-1 0 0 0 0,0 0 0 0 0,0 0 0 0 0,0-1 1 0 0,0 1-1 0 0,-1 0 0 0 0,1-1 0 0 0,-1 0 0 0 0,0 1 0 0 0,0-1 1 0 0,-1 0-1 0 0,1 0 0 0 0,-1 0 0 0 0,1 0 0 0 0,-1 0 1 0 0,0-1-1 0 0,0 1 0 0 0,-1 0-50 0 0,-10 7 13 0 0,-1-1-1 0 0,0 0 1 0 0,0-1 0 0 0,0-1-1 0 0,-1 0 1 0 0,0-1 0 0 0,0-1-1 0 0,-1-1 1 0 0,0 0 0 0 0,1-1-1 0 0,-1 0 1 0 0,0-2 0 0 0,-1 0-1 0 0,-1-1-12 0 0,-39 0-961 0 0,45-12-2075 0 0,27-17-11387 0 0,-7 22 9729 0 0</inkml:trace>
  <inkml:trace contextRef="#ctx0" brushRef="#br0" timeOffset="356.89">891 96 304 0 0,'0'0'1804'0'0,"0"0"-98"0"0,0 0 179 0 0,0 0 168 0 0,0 0-54 0 0,0 0-278 0 0,0 0-385 0 0,-31 19-373 0 0,-98 57-254 0 0,78-32 100 0 0,47-35-631 0 0,2-6-106 0 0,-1 1-1 0 0,1 0 0 0 0,0 0 1 0 0,1 0-1 0 0,-1 0 1 0 0,1 0-1 0 0,-1 1 0 0 0,1-1 1 0 0,1 0-1 0 0,-1 1 1 0 0,0-1-1 0 0,1 1 0 0 0,0-1 1 0 0,0 0-1 0 0,0 1 1 0 0,1-1-1 0 0,0 1 0 0 0,0-1 1 0 0,0 0-1 0 0,0 1 1 0 0,0-1-1 0 0,1 0 0 0 0,0 0 1 0 0,0 0-1 0 0,0 0 1 0 0,0 0-1 0 0,1-1 0 0 0,-1 1 1 0 0,1-1-1 0 0,0 1 1 0 0,0-1-1 0 0,0 0 0 0 0,1 0 1 0 0,-1 0-1 0 0,1-1 1 0 0,0 1-1 0 0,-1-1 0 0 0,1 0 1 0 0,0 0-1 0 0,0 0 0 0 0,0-1 1 0 0,1 1-1 0 0,1 0-71 0 0,11-1 260 0 0,-1-1 0 0 0,1 0 0 0 0,-1-1 1 0 0,0-1-1 0 0,1 0 0 0 0,-1-1 0 0 0,0-1 0 0 0,-1-1 0 0 0,1 0 0 0 0,-1-1 0 0 0,0 0 0 0 0,0-2 0 0 0,0 0 0 0 0,-1 0 0 0 0,-1-1 0 0 0,1-1 0 0 0,-2 0 0 0 0,1-1 0 0 0,-1 0 0 0 0,10-13-260 0 0,-20 21 24 0 0,1 0-1 0 0,0 0 0 0 0,-1 0 0 0 0,1-1 0 0 0,-1 0 0 0 0,0 1 1 0 0,0-1-1 0 0,-1 0 0 0 0,1 0 0 0 0,-1 0 0 0 0,1 0 1 0 0,-1 0-1 0 0,-1 0 0 0 0,1 0 0 0 0,0 0 0 0 0,-1 0 0 0 0,0-1 1 0 0,0 1-1 0 0,0 0 0 0 0,-1 0 0 0 0,0 0 0 0 0,1 0 1 0 0,-1 0-1 0 0,0 0 0 0 0,-1 0 0 0 0,1 0 0 0 0,-1 0 0 0 0,0 0 1 0 0,0 0-1 0 0,0 1 0 0 0,0-1 0 0 0,-1 1 0 0 0,1 0 1 0 0,-4-3-24 0 0,-79-18-1473 0 0,55 24-1830 0 0,4 5-4135 0 0,15-2-4227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44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438 344 1184 0 0,'0'0'2018'0'0,"0"0"-215"0"0,0 0 1 0 0,0 0 194 0 0,0 0 139 0 0,0 0-101 0 0,0 0-322 0 0,0 0-451 0 0,0 0-336 0 0,0 0-207 0 0,0 0-116 0 0,1-6 11 0 0,1-18-55 0 0,-40 3 1411 0 0,-73 21-1256 0 0,96 2-693 0 0,1 1 1 0 0,-1 0-1 0 0,0 1 1 0 0,1 1 0 0 0,0 0-1 0 0,0 1 1 0 0,1 1-1 0 0,-1 0 1 0 0,2 1-1 0 0,-1 0 1 0 0,1 1-1 0 0,-6 5-22 0 0,9-8 3 0 0,1 1-1 0 0,-1 0 1 0 0,1 0-1 0 0,1 1 0 0 0,0 0 1 0 0,0 1-1 0 0,0 0 0 0 0,1 0 1 0 0,0 0-1 0 0,1 0 0 0 0,0 1 1 0 0,0 0-1 0 0,1 0 1 0 0,1 0-1 0 0,-1 1 0 0 0,2-1 1 0 0,0 1-1 0 0,0 0 0 0 0,0 0 1 0 0,2 0-1 0 0,-1-1 0 0 0,2 11-2 0 0,-1-17 10 0 0,1 1 0 0 0,0-1-1 0 0,1 1 1 0 0,-1-1 0 0 0,1 1-1 0 0,-1-1 1 0 0,1 0-1 0 0,1 0 1 0 0,-1 0 0 0 0,1 0-1 0 0,-1 0 1 0 0,1-1-1 0 0,0 1 1 0 0,0-1 0 0 0,1 0-1 0 0,-1 0 1 0 0,1 0 0 0 0,-1 0-1 0 0,1 0 1 0 0,0-1-1 0 0,0 0 1 0 0,0 0 0 0 0,0 0-1 0 0,1 0 1 0 0,-1 0 0 0 0,0-1-1 0 0,2 0-9 0 0,2 2 99 0 0,1-1-1 0 0,0 0 1 0 0,0-1 0 0 0,0 0-1 0 0,0-1 1 0 0,0 1-1 0 0,0-2 1 0 0,1 1 0 0 0,-1-1-1 0 0,0-1 1 0 0,-1 0 0 0 0,1 0-1 0 0,2-1-98 0 0,27-16 167 0 0,-1-1-1 0 0,-1-2 0 0 0,-1-2 1 0 0,-1 0-1 0 0,-1-3 1 0 0,-2-1-1 0 0,0-1 0 0 0,-2-1 1 0 0,13-20-167 0 0,63-96 96 0 0,-111 159-96 0 0,1 0 1 0 0,0 0-1 0 0,1 1 1 0 0,1-1-1 0 0,0 1 1 0 0,1 0-1 0 0,0-1 1 0 0,1 1-1 0 0,0 0 1 0 0,1 0-1 0 0,2 9 0 0 0,1-15-62 0 0,1 1 0 0 0,0-1 0 0 0,0-1 0 0 0,1 1 0 0 0,0 0 0 0 0,0-1 0 0 0,1 0 0 0 0,0-1 0 0 0,0 1 0 0 0,1-1 0 0 0,0 0 0 0 0,0-1 0 0 0,0 1 0 0 0,0-1 0 0 0,1-1 0 0 0,0 1 0 0 0,0-2 0 0 0,0 1 0 0 0,1-1 0 0 0,0 0 62 0 0,34 5-3122 0 0,-24-8-1537 0 0,-6 0-1452 0 0,-3 0-4289 0 0</inkml:trace>
  <inkml:trace contextRef="#ctx0" brushRef="#br0" timeOffset="572.05">910 687 4337 0 0,'0'0'1419'0'0,"0"0"-79"0"0,0 0 451 0 0,0 0 447 0 0,0 0 33 0 0,0 0-348 0 0,0 0-525 0 0,0 0-362 0 0,0 0-109 0 0,0 0-25 0 0,0 0-13 0 0,0 0-62 0 0,2-1-70 0 0,4-3-555 0 0,0 0-1 0 0,-1 0 1 0 0,1 0-1 0 0,-1-1 1 0 0,0 0-1 0 0,0 0 1 0 0,-1-1-1 0 0,1 1 0 0 0,-1-1 1 0 0,0 0-1 0 0,-1 0 1 0 0,3-5-202 0 0,17-23 240 0 0,46-29-80 0 0,-68 62-159 0 0,0 1-1 0 0,1 0 1 0 0,-1-1-1 0 0,1 1 0 0 0,-1 0 1 0 0,0-1-1 0 0,1 1 1 0 0,-1 0-1 0 0,1 0 0 0 0,-1 0 1 0 0,1 1-1 0 0,-1-1 1 0 0,1 0-1 0 0,-1 0 0 0 0,0 1 1 0 0,1-1-1 0 0,-1 1 1 0 0,1-1-1 0 0,-1 1 0 0 0,0 0 1 0 0,0-1-1 0 0,1 1 1 0 0,-1 0-1 0 0,0 0 0 0 0,0 0 1 0 0,0 0-1 0 0,0 0 1 0 0,0 0-1 0 0,0 0 0 0 0,0 0 1 0 0,0 0-1 0 0,-1 1 1 0 0,1-1-1 0 0,0 0 0 0 0,-1 1 1 0 0,1-1-1 0 0,-1 0 1 0 0,1 1-1 0 0,-1-1 0 0 0,1 0 1 0 0,-1 1-1 0 0,0-1 1 0 0,0 1-1 0 0,0-1 1 0 0,0 1-1 0 0,0-1 0 0 0,0 1 1 0 0,0-1-1 0 0,-1 1 0 0 0,7 17 30 0 0,-4-16-19 0 0,0 0 0 0 0,-1-1 0 0 0,1 1 0 0 0,0-1-1 0 0,0 1 1 0 0,0-1 0 0 0,1 0 0 0 0,-1 0 0 0 0,0 0 0 0 0,1 0 0 0 0,0 0 0 0 0,-1-1 0 0 0,1 1 0 0 0,0-1 0 0 0,0 1 0 0 0,0-1 0 0 0,0 0 0 0 0,0 0 0 0 0,0-1 0 0 0,0 1 0 0 0,0 0 0 0 0,0-1 0 0 0,0 0 0 0 0,0 0 0 0 0,0 0 0 0 0,1 0 0 0 0,-1 0 0 0 0,0-1 0 0 0,0 1-1 0 0,0-1 1 0 0,0 0 0 0 0,0 0 0 0 0,0 0 0 0 0,0 0 0 0 0,0-1 0 0 0,1 0-11 0 0,102-62 296 0 0,-42 20-241 0 0,-52 78-98 0 0,-11-30 36 0 0,-1 1 0 0 0,1 0 0 0 0,0-1-1 0 0,1 1 1 0 0,-1-1 0 0 0,1 1-1 0 0,0-1 1 0 0,0 0 0 0 0,1 0-1 0 0,-1 1 1 0 0,1-2 0 0 0,0 1 0 0 0,0 0-1 0 0,0-1 1 0 0,0 1 0 0 0,1-1-1 0 0,-1 0 1 0 0,1 0 0 0 0,0 0 0 0 0,0 0-1 0 0,0-1 1 0 0,0 0 0 0 0,3 2 7 0 0,44-14-5651 0 0,-44 6-448 0 0,-4 0-5497 0 0</inkml:trace>
  <inkml:trace contextRef="#ctx0" brushRef="#br0" timeOffset="935.035">1732 330 2385 0 0,'0'0'5302'0'0,"0"0"-2844"0"0,0 0-1011 0 0,0 0-67 0 0,0 0-46 0 0,0 0-123 0 0,0 0-115 0 0,0 0-145 0 0,0 0-51 0 0,0 0 25 0 0,0 0-68 0 0,0 0-127 0 0,0 0-105 0 0,17 0-53 0 0,109 3 737 0 0,-78-3-1082 0 0,-1-2-1 0 0,1-2 1 0 0,-1-2-1 0 0,0-2 1 0 0,8-4-227 0 0,-54 12-762 0 0,9-3 1628 0 0,-8 2-4134 0 0,-2 1-4862 0 0,-2 0-1630 0 0</inkml:trace>
  <inkml:trace contextRef="#ctx0" brushRef="#br0" timeOffset="1177.965">1755 517 2016 0 0,'0'0'2937'0'0,"0"0"-779"0"0,0 0-358 0 0,0 0-81 0 0,0 0-141 0 0,0 0-155 0 0,0 0-113 0 0,0 0-40 0 0,0 0 20 0 0,0 0-39 0 0,0 0-121 0 0,0 0-197 0 0,10 5-198 0 0,35 11-130 0 0,16-21 162 0 0,-4-6-1409 0 0,91-13 2285 0 0,-99 19-6010 0 0,1 4-5338 0 0,-45 1-146 0 0</inkml:trace>
  <inkml:trace contextRef="#ctx0" brushRef="#br0" timeOffset="5269.041">2951 146 0 0 0,'0'0'551'0'0,"0"0"440"0"0,0 0 114 0 0,0 0 61 0 0,0 0 23 0 0,0 0-32 0 0,0 0-70 0 0,0 0-117 0 0,0-4-125 0 0,1-5-216 0 0,0-11 5167 0 0,-1 19-5109 0 0,-26-2 1303 0 0,-89 3 817 0 0,51 26-2323 0 0,53-22-381 0 0,1 2 0 0 0,0 0 0 0 0,0 0 0 0 0,0 1 0 0 0,1 0 0 0 0,0 1 0 0 0,0 0 0 0 0,1 0-1 0 0,0 1 1 0 0,-4 6-103 0 0,-19 18 375 0 0,-7 48 135 0 0,35-72-456 0 0,2 1 1 0 0,-1-1-1 0 0,2 1 1 0 0,-1 0 0 0 0,1-1-1 0 0,0 1 1 0 0,1 0-1 0 0,0-1 1 0 0,1 1 0 0 0,0 0-1 0 0,1-1 1 0 0,0 0 0 0 0,0 0-1 0 0,1 0 1 0 0,0 0-1 0 0,0 0 1 0 0,1-1 0 0 0,3 5-55 0 0,2-2 79 0 0,0-1 0 0 0,0 0 0 0 0,1-1 0 0 0,1 0 0 0 0,0 0 0 0 0,0-1 0 0 0,0-1 0 0 0,1 0 0 0 0,0 0 0 0 0,0-2 0 0 0,1 0 0 0 0,0 0 0 0 0,0-1 0 0 0,0-1 0 0 0,0 0 0 0 0,1-1 0 0 0,-1 0 0 0 0,0-2 0 0 0,1 1 0 0 0,0-2 0 0 0,-1 0 0 0 0,0-1 0 0 0,8-1-79 0 0,-8 0 62 0 0,-1 1 0 0 0,0-2 0 0 0,0 0 0 0 0,0 0-1 0 0,-1-1 1 0 0,1-1 0 0 0,-1 0 0 0 0,-1-1 0 0 0,1 0 0 0 0,-1 0 0 0 0,0-2-1 0 0,-1 1 1 0 0,0-1 0 0 0,0-1 0 0 0,-1 0 0 0 0,8-10-62 0 0,-11 10 33 0 0,-1-1 1 0 0,1 0 0 0 0,-2-1 0 0 0,0 1-1 0 0,0-1 1 0 0,-1 0 0 0 0,-1 1-1 0 0,0-2 1 0 0,0 1 0 0 0,-1 0-1 0 0,-1 0 1 0 0,0 0 0 0 0,-1 0-1 0 0,-1-8-33 0 0,2-15 2 0 0,-1 20-37 0 0,-1 0-1 0 0,0 1 1 0 0,-1-1-1 0 0,0 1 1 0 0,-1 0-1 0 0,-1 0 0 0 0,0 0 1 0 0,-1 1-1 0 0,0-1 1 0 0,-1 1-1 0 0,-1 1 1 0 0,0-1-1 0 0,0 1 1 0 0,-1 1-1 0 0,-1 0 1 0 0,0 0-1 0 0,-1 1 1 0 0,0 0-1 0 0,0 1 0 0 0,-1 0 36 0 0,5 5-180 0 0,1 1 0 0 0,-1 0 0 0 0,0 1 0 0 0,0 0 0 0 0,0 0 0 0 0,0 0 0 0 0,0 1 0 0 0,0 0 0 0 0,0 0 0 0 0,0 1 0 0 0,-1 0 0 0 0,1 0 0 0 0,0 1 0 0 0,0 0 0 0 0,0 0 0 0 0,-1 1 0 0 0,1-1 0 0 0,0 2 0 0 0,-1 0 180 0 0,-37 15-4897 0 0,2 4-4864 0 0,28-14 919 0 0</inkml:trace>
  <inkml:trace contextRef="#ctx0" brushRef="#br0" timeOffset="5867.017">2066 400 0 0 0,'0'0'1611'0'0,"0"0"604"0"0,0 0 275 0 0,0 0-264 0 0,0 0-387 0 0,0 0-316 0 0,0 0-219 0 0,0 0-172 0 0,0 0-169 0 0,0 0-129 0 0,18-3-107 0 0,55-10-81 0 0,71 10 4762 0 0,235-8-2256 0 0,-111-10-2333 0 0,201-6-225 0 0,-370 27-830 0 0,-99-3-1053 0 0,-2-4-9506 0 0,2 6-1127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14:55.01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797 298 5465 0 0,'0'0'2807'0'0,"0"0"-866"0"0,0 0-319 0 0,0 0 23 0 0,0 0 102 0 0,0 0 20 0 0,0 0-172 0 0,0 0-276 0 0,0 0-315 0 0,0 0-258 0 0,0 0-183 0 0,-5-4-170 0 0,-17-10-102 0 0,16 36 560 0 0,19 788 2896 0 0,-46-484-3692 0 0,19-269-281 0 0,12-47-2973 0 0,-8-276-18096 0 0,10 242 18457 0 0</inkml:trace>
  <inkml:trace contextRef="#ctx0" brushRef="#br0" timeOffset="285.734">619 342 3457 0 0,'0'0'2703'0'0,"0"0"-387"0"0,0 0-340 0 0,0 0-131 0 0,-3-32-76 0 0,-8-99-152 0 0,15 46 1558 0 0,0 77-2868 0 0,2 0-167 0 0,0 1-1 0 0,0 1 1 0 0,0-1-1 0 0,1 1 1 0 0,0 0-1 0 0,0 1 1 0 0,0 0-1 0 0,1 0 1 0 0,0 0-1 0 0,0 1 1 0 0,0 0-1 0 0,0 0 1 0 0,1 1-1 0 0,-1 1 1 0 0,1-1-1 0 0,0 1 0 0 0,0 1 1 0 0,0-1-1 0 0,0 2 1 0 0,0-1-1 0 0,0 1 1 0 0,0 0-1 0 0,0 1 1 0 0,6 1-140 0 0,-1-2 53 0 0,0 0 0 0 0,0 1 0 0 0,0 1-1 0 0,0 0 1 0 0,-1 1 0 0 0,1 0 0 0 0,-1 1 0 0 0,1 1 0 0 0,-1 0 0 0 0,0 0 0 0 0,-1 2 0 0 0,0-1 0 0 0,0 2-1 0 0,0-1 1 0 0,-1 2 0 0 0,0-1 0 0 0,0 2 0 0 0,-1-1 0 0 0,-1 1 0 0 0,1 1 0 0 0,-2 0 0 0 0,1 0 0 0 0,-2 1-1 0 0,1 0 1 0 0,-2 0 0 0 0,0 1 0 0 0,0 0 0 0 0,-1 0 0 0 0,0 0 0 0 0,0 6-53 0 0,-3-4 46 0 0,-1-1 1 0 0,0 1-1 0 0,-1 0 1 0 0,-1 0-1 0 0,0 0 1 0 0,-1 0-1 0 0,-1-1 1 0 0,0 1-1 0 0,-1-1 1 0 0,0 0-1 0 0,-1 0 1 0 0,-1 0-1 0 0,0-1 1 0 0,-1 1-1 0 0,-1-2 1 0 0,0 1-1 0 0,0-1 1 0 0,-1 0-1 0 0,-1-1 1 0 0,0 0-1 0 0,-8 6-46 0 0,3-2-33 0 0,0 0 0 0 0,-1-1 0 0 0,-1-1 0 0 0,0-1 0 0 0,-1-1 0 0 0,-1 0 0 0 0,1-1 0 0 0,-2-1 0 0 0,1-1 0 0 0,-1 0 0 0 0,0-2 0 0 0,-1 0 0 0 0,0-2 0 0 0,1 0 0 0 0,-2-1 1 0 0,1-1-1 0 0,0-1 0 0 0,-6-1 33 0 0,11-4-624 0 0,31-17-7882 0 0,-4 16 2744 0 0,-3 2-3829 0 0</inkml:trace>
  <inkml:trace contextRef="#ctx0" brushRef="#br0" timeOffset="1382.709">1178 909 15171 0 0,'0'0'874'0'0,"0"0"-266"0"0,0 0 43 0 0,0 0 224 0 0,0 0 153 0 0,0 0-56 0 0,0 0-187 0 0,0 0-223 0 0,0 0-177 0 0,0 0-93 0 0,0 0-64 0 0,0 0-66 0 0,0 31-29 0 0,-1 94-3 0 0,14-68 99 0 0,-11-54-181 0 0,0 1 1 0 0,0-1-1 0 0,0 0 1 0 0,1 1-1 0 0,-1-1 1 0 0,1 0-1 0 0,0-1 1 0 0,-1 1-1 0 0,1-1 1 0 0,1 1-1 0 0,-1-1 1 0 0,0 0-1 0 0,1 0 1 0 0,-1 0-1 0 0,1 0 0 0 0,-1-1 1 0 0,1 1-1 0 0,0-1 1 0 0,0 0-1 0 0,-1 0 1 0 0,1-1-1 0 0,0 1 1 0 0,0-1-1 0 0,0 0 1 0 0,0 0-1 0 0,0 0 1 0 0,0 0-1 0 0,0-1 1 0 0,3 0-49 0 0,1-2 59 0 0,0-1 0 0 0,-1 0 1 0 0,0 0-1 0 0,1 0 1 0 0,-1-1-1 0 0,-1 0 1 0 0,1 0-1 0 0,-1-1 1 0 0,0 0-1 0 0,0 0 0 0 0,-1 0 1 0 0,4-5-60 0 0,4-4 57 0 0,97-135 135 0 0,-71 108-130 0 0,-22 87-414 0 0,21 80 392 0 0,-36-121-37 0 0,0 1 0 0 0,1-1 0 0 0,-1 0 0 0 0,1 1 0 0 0,0-1-1 0 0,0-1 1 0 0,1 1 0 0 0,-1 0 0 0 0,1-1 0 0 0,0 1 0 0 0,-1-1 0 0 0,2 0 0 0 0,-1-1-1 0 0,0 1 1 0 0,0-1 0 0 0,1 0 0 0 0,0 0 0 0 0,-1 0 0 0 0,1 0 0 0 0,0-1-1 0 0,0 0 1 0 0,0 0 0 0 0,0 0 0 0 0,4 0-3 0 0,-2-2 25 0 0,0 1 0 0 0,0-1 0 0 0,1 0-1 0 0,-1-1 1 0 0,0 0 0 0 0,0 0 0 0 0,0 0 0 0 0,-1-1 0 0 0,1 0-1 0 0,0 0 1 0 0,-1-1 0 0 0,0 0 0 0 0,0 0 0 0 0,0 0 0 0 0,0-1-1 0 0,2-2-24 0 0,20-19 123 0 0,-2-2-1 0 0,-1 0 0 0 0,-1-2 0 0 0,-1-1 0 0 0,-1 0 0 0 0,3-11-122 0 0,22-29 108 0 0,-15 19-114 0 0,-1-1 1 0 0,-3-1 0 0 0,-2-2-1 0 0,-2 0 1 0 0,-4-2 0 0 0,-1 0-1 0 0,7-48 6 0 0,-14-7-70 0 0,-12 112 68 0 0,0 1 0 0 0,0-1 0 0 0,0 1 1 0 0,0-1-1 0 0,-1 1 0 0 0,1-1 0 0 0,0 1 1 0 0,0-1-1 0 0,-1 1 0 0 0,1-1 1 0 0,0 1-1 0 0,-1-1 0 0 0,1 1 0 0 0,0 0 1 0 0,-1-1-1 0 0,1 1 0 0 0,-1 0 0 0 0,1-1 1 0 0,-1 1-1 0 0,1 0 0 0 0,0-1 0 0 0,-1 1 1 0 0,1 0-1 0 0,-1 0 0 0 0,0 0 0 0 0,1-1 1 0 0,-1 1-1 0 0,1 0 0 0 0,-1 0 1 0 0,1 0-1 0 0,-1 0 0 0 0,1 0 0 0 0,-1 0 1 0 0,1 0-1 0 0,-1 0 0 0 0,0 0 0 0 0,1 0 1 0 0,-1 1-1 0 0,1-1 0 0 0,-1 0 0 0 0,1 0 1 0 0,-1 0-1 0 0,1 1 0 0 0,-1-1 1 0 0,1 0-1 0 0,-1 0 0 0 0,1 1 0 0 0,0-1 1 0 0,-1 1-1 0 0,1-1 0 0 0,-1 0 0 0 0,1 1 1 0 0,0-1-1 0 0,-1 1 0 0 0,1-1 0 0 0,0 1 2 0 0,-30 21-72 0 0,6 8 71 0 0,1 2-1 0 0,2 0 0 0 0,1 1 1 0 0,1 0-1 0 0,2 2 0 0 0,2 0 1 0 0,1 1-1 0 0,2 1 0 0 0,1 0 1 0 0,2 0-1 0 0,1 1 0 0 0,-1 35 2 0 0,5-54-3 0 0,2 0 0 0 0,0 0-1 0 0,1 0 1 0 0,1 0 0 0 0,1 0 0 0 0,0 0-1 0 0,1 0 1 0 0,2 0 0 0 0,0-1 0 0 0,0 1-1 0 0,2-1 1 0 0,0 0 0 0 0,2 0 0 0 0,0-1-1 0 0,0 0 1 0 0,2 0 0 0 0,0-1 0 0 0,2 1 3 0 0,-6-9-7 0 0,0-1 1 0 0,0 0 0 0 0,0 0-1 0 0,1 0 1 0 0,1-1 0 0 0,-1 0-1 0 0,1 0 1 0 0,0-1 0 0 0,0 0-1 0 0,0-1 1 0 0,1 1 0 0 0,-1-2-1 0 0,1 1 1 0 0,0-1 0 0 0,1-1 0 0 0,-1 1-1 0 0,0-1 1 0 0,1-1 0 0 0,5 0 6 0 0,-8-1-1 0 0,0-1 1 0 0,0 0-1 0 0,0 0 1 0 0,0-1-1 0 0,0 0 1 0 0,-1 0 0 0 0,1-1-1 0 0,-1 0 1 0 0,1 0-1 0 0,-1 0 1 0 0,0-1 0 0 0,0 0-1 0 0,0 0 1 0 0,-1 0-1 0 0,4-4 1 0 0,-5 5 3 0 0,24-22 16 0 0,-2-1 1 0 0,-1-1 0 0 0,-1-1 0 0 0,-1-1 0 0 0,-1-1 0 0 0,9-20-20 0 0,-22 37 5 0 0,26-39-19 0 0,-3 0 0 0 0,-2-2 0 0 0,-3-1 0 0 0,-1-2 0 0 0,-4 0 0 0 0,-2-1 0 0 0,-2-1 0 0 0,3-34 14 0 0,-17 35 42 0 0,-5 57-41 0 0,0 0 0 0 0,0-1 0 0 0,-1 1-1 0 0,1 0 1 0 0,0 0 0 0 0,-1 0 0 0 0,1 1 0 0 0,-1-1 0 0 0,1 0-1 0 0,-1 0 1 0 0,0 1 0 0 0,1-1 0 0 0,-1 1 0 0 0,0 0-1 0 0,1-1 1 0 0,-1 1 0 0 0,0 0 0 0 0,1 0 0 0 0,-1 0 0 0 0,0 0-1 0 0,1 0 1 0 0,-1 1 0 0 0,0-1 0 0 0,1 0 0 0 0,-1 1-1 0 0,0-1 1 0 0,1 1 0 0 0,-1 0 0 0 0,1-1 0 0 0,-1 1-1 0 0,1 0 1 0 0,-1 0 0 0 0,1 0 0 0 0,-1 0 0 0 0,1 0 0 0 0,-1 1-1 0 0,-12 10 9 0 0,-1 2 0 0 0,2 0 0 0 0,0 0 0 0 0,0 1 0 0 0,1 1 0 0 0,1 0 0 0 0,1 0 0 0 0,0 1 0 0 0,1 1 0 0 0,1-1 0 0 0,1 1 0 0 0,-4 16-9 0 0,0 1 46 0 0,2 1 0 0 0,1 0 0 0 0,3 0 1 0 0,0 1-1 0 0,2-1 0 0 0,2 1 0 0 0,2 0 0 0 0,1 0 1 0 0,1 0-47 0 0,51 238 270 0 0,-54-272-280 0 0,0 0 0 0 0,0-1 0 0 0,1 1 0 0 0,-1 0 0 0 0,1-1 0 0 0,0 1 0 0 0,-1-1 0 0 0,1 1 0 0 0,0 0 0 0 0,1-1 0 0 0,-1 0 0 0 0,0 1 0 0 0,1-1 0 0 0,-1 0 0 0 0,1 0 0 0 0,0 0 0 0 0,0 0 0 0 0,0 0 0 0 0,0 0 0 0 0,0 0 0 0 0,0 0 0 0 0,0-1 0 0 0,0 1 0 0 0,1-1 0 0 0,-1 0 0 0 0,1 0 0 0 0,-1 0 0 0 0,1 0 0 0 0,-1 0 0 0 0,1 0 0 0 0,0-1 0 0 0,-1 1 0 0 0,1-1 0 0 0,1 0 10 0 0,21-31-1727 0 0,-19 18-2731 0 0,-2 3-5680 0 0,-2 6-107 0 0</inkml:trace>
  <inkml:trace contextRef="#ctx0" brushRef="#br0" timeOffset="3262.544">2828 1086 232 0 0,'0'0'1606'0'0,"0"0"-653"0"0,0 0-278 0 0,0 0 41 0 0,0 0 195 0 0,0 0 199 0 0,0 0 118 0 0,0 0 67 0 0,0 0-8 0 0,0 0-35 0 0,0 0-61 0 0,0 0-105 0 0,0 0-118 0 0,8 1-83 0 0,85-2 3328 0 0,-81-3-4083 0 0,-1 0 0 0 0,0-1 0 0 0,-1 0 0 0 0,1-1 0 0 0,-1 0 0 0 0,0 0 0 0 0,0-1 0 0 0,-1-1 0 0 0,0 0 0 0 0,0 0 0 0 0,-1 0 0 0 0,0-1 0 0 0,-1 0-1 0 0,1-1 1 0 0,-2 0 0 0 0,0 0 0 0 0,0 0 0 0 0,0-1 0 0 0,-2 0 0 0 0,1 0 0 0 0,-1 0 0 0 0,-1-1 0 0 0,0 1 0 0 0,0-1 0 0 0,-1-8-130 0 0,-2 18-3 0 0,0 0 0 0 0,-1-1 1 0 0,1 1-1 0 0,-1 0 0 0 0,1 0 1 0 0,-1-1-1 0 0,0 1 0 0 0,0 0 1 0 0,0 0-1 0 0,0 0 0 0 0,-1 0 0 0 0,1 0 1 0 0,-1 0-1 0 0,1 0 0 0 0,-1 0 1 0 0,1 1-1 0 0,-1-1 0 0 0,0 1 0 0 0,0-1 1 0 0,0 1-1 0 0,0 0 0 0 0,0-1 1 0 0,0 1-1 0 0,0 0 0 0 0,0 0 1 0 0,-1 1-1 0 0,1-1 0 0 0,0 0 0 0 0,0 1 1 0 0,-1-1-1 0 0,1 1 0 0 0,-1 0 1 0 0,1 0-1 0 0,-1 0 3 0 0,-80 11-315 0 0,72-6 312 0 0,1 1 0 0 0,0 1 0 0 0,0 0-1 0 0,1 1 1 0 0,0-1 0 0 0,1 2 0 0 0,-1-1 0 0 0,2 1-1 0 0,-1 0 1 0 0,1 1 0 0 0,0 0 0 0 0,1 0 0 0 0,0 0-1 0 0,1 1 1 0 0,0 0 0 0 0,1 0 0 0 0,0 0 0 0 0,1 1-1 0 0,0-1 1 0 0,1 1 0 0 0,0 0 0 0 0,1 0-1 0 0,0-1 1 0 0,1 1 0 0 0,0 10 3 0 0,3-14 26 0 0,0-1-1 0 0,0 1 1 0 0,1-1-1 0 0,0 1 1 0 0,0-1-1 0 0,1 0 1 0 0,0-1-1 0 0,0 1 1 0 0,0-1-1 0 0,1 0 1 0 0,0 0-1 0 0,0-1 1 0 0,1 1-1 0 0,-1-1 1 0 0,1-1-1 0 0,0 1 1 0 0,1-1 0 0 0,-1-1-1 0 0,1 1 1 0 0,-1-1-1 0 0,1-1 1 0 0,0 1-1 0 0,0-1 1 0 0,0-1-1 0 0,1 1 1 0 0,-1-2-1 0 0,0 1 1 0 0,0-1-1 0 0,4 0-25 0 0,5 0-69 0 0,0 0 0 0 0,1-2-1 0 0,-1 0 1 0 0,0-1 0 0 0,0 0 0 0 0,0-1-1 0 0,0-2 1 0 0,-1 1 0 0 0,0-2 0 0 0,0 0-1 0 0,0-1 1 0 0,-1 0 0 0 0,-1-1 0 0 0,1-1-1 0 0,-1-1 1 0 0,-1 0 0 0 0,7-7 69 0 0,13-24-2720 0 0,-22 23-2071 0 0,-3 7-696 0 0,-3 4-3448 0 0</inkml:trace>
  <inkml:trace contextRef="#ctx0" brushRef="#br0" timeOffset="3901.915">3448 887 3513 0 0,'0'0'1456'0'0,"0"0"-376"0"0,0 0 7 0 0,0 0 352 0 0,0 0 351 0 0,0 0 165 0 0,0 0-160 0 0,0 0-293 0 0,0 0-233 0 0,0 0-218 0 0,0 0-204 0 0,0 0-168 0 0,0 0-132 0 0,-1 19-110 0 0,-14 117 426 0 0,11-1-366 0 0,5-132-465 0 0,0 0-1 0 0,-1 0 1 0 0,1-1-1 0 0,1 1 1 0 0,-1-1-1 0 0,0 1 1 0 0,1 0 0 0 0,-1-1-1 0 0,1 0 1 0 0,0 1-1 0 0,-1-1 1 0 0,1 0-1 0 0,0 0 1 0 0,1 0-1 0 0,-1 0 1 0 0,0-1-1 0 0,0 1 1 0 0,1 0-1 0 0,-1-1 1 0 0,1 0-1 0 0,-1 0 1 0 0,1 1-1 0 0,0-1 1 0 0,0-1-1 0 0,-1 1 1 0 0,1 0-1 0 0,0-1 1 0 0,0 1-1 0 0,0-1 1 0 0,0 0 0 0 0,-1 0-1 0 0,1 0 1 0 0,0 0-1 0 0,0-1 1 0 0,0 1-1 0 0,0-1 1 0 0,-1 0-1 0 0,1 0 1 0 0,0 0-1 0 0,0 0 1 0 0,-1 0-1 0 0,1 0 1 0 0,-1-1-1 0 0,2 0-31 0 0,16-18 204 0 0,0 0-1 0 0,-1-1 0 0 0,-1-1 1 0 0,-1 0-1 0 0,-1-2 0 0 0,-2 0 0 0 0,0 0 1 0 0,-1-1-1 0 0,1-7-203 0 0,40-69 271 0 0,32-23 192 0 0,-84 185-153 0 0,-3-9-260 0 0,3 0 0 0 0,1 0-1 0 0,3-1 1 0 0,8 30-50 0 0,44 121 7 0 0,-45-158 7 0 0,-3 1 0 0 0,-1 0 0 0 0,-2 0 0 0 0,-2 1 0 0 0,-3-1 0 0 0,-1 27-14 0 0,-2-67 0 0 0,1 0 1 0 0,-1 0 0 0 0,0-1-1 0 0,0 1 1 0 0,-1 0-1 0 0,1-1 1 0 0,-1 1 0 0 0,0-1-1 0 0,0 1 1 0 0,-1-1-1 0 0,1 0 1 0 0,-1 0 0 0 0,0 0-1 0 0,0 0 1 0 0,0-1 0 0 0,-1 1-1 0 0,1-1 1 0 0,-1 0-1 0 0,0 0 1 0 0,0 0 0 0 0,0 0-1 0 0,0-1 1 0 0,0 1 0 0 0,-1-1-1 0 0,1 0 1 0 0,-1-1-1 0 0,-3 2 0 0 0,-131 14 116 0 0,136-17-111 0 0,-1 0 0 0 0,1-1 0 0 0,-1 1 0 0 0,1-1 0 0 0,-1 0 0 0 0,1 1 0 0 0,-1-1 0 0 0,1-1 0 0 0,0 1 1 0 0,0 0-1 0 0,-1-1 0 0 0,1 0 0 0 0,0 0 0 0 0,1 0 0 0 0,-1 0 0 0 0,0 0 0 0 0,0 0 0 0 0,1-1 0 0 0,0 1 0 0 0,-1-1 0 0 0,1 0 1 0 0,0 0-1 0 0,0 0 0 0 0,0 0 0 0 0,1 0 0 0 0,-1 0 0 0 0,1 0 0 0 0,0 0 0 0 0,0-1 0 0 0,0 1 0 0 0,0-1 0 0 0,0 1 1 0 0,1-1-6 0 0,-2-5 14 0 0,1 0 0 0 0,1 0 0 0 0,-1 0 1 0 0,1 0-1 0 0,1 0 0 0 0,0 0 0 0 0,0 0 0 0 0,1 0 1 0 0,0 1-1 0 0,1-1 0 0 0,-1 1 0 0 0,4-6-14 0 0,12-18 44 0 0,2 1 0 0 0,1 1-1 0 0,1 0 1 0 0,1 2-1 0 0,2 1 1 0 0,20-17-44 0 0,56-65-88 0 0,-72 80 147 0 0,-9 9-2125 0 0,-8 6-3549 0 0,-10 11-4627 0 0</inkml:trace>
  <inkml:trace contextRef="#ctx0" brushRef="#br0" timeOffset="6140.88">4606 1042 4401 0 0,'0'0'1106'0'0,"0"0"-341"0"0,0 0-132 0 0,0 0 232 0 0,0 0 332 0 0,0 0 177 0 0,0 0-7 0 0,0 0-79 0 0,0 0-77 0 0,0 0-56 0 0,0 0-135 0 0,0 0-172 0 0,0 0-169 0 0,13-9-125 0 0,41-28-52 0 0,-44 29-244 0 0,0 0 0 0 0,0-1 0 0 0,-1 0-1 0 0,0-1 1 0 0,-1 0 0 0 0,0 0 0 0 0,0-1 0 0 0,3-7-258 0 0,4-5 354 0 0,26-47 1424 0 0,-37 108-646 0 0,-4 615 297 0 0,0-634-1395 0 0,-1 1 0 0 0,-1 0 0 0 0,0-1 0 0 0,-2 1 0 0 0,0-1 0 0 0,-1 0 0 0 0,-1 0 0 0 0,0 0 0 0 0,-2-1 0 0 0,0 0 0 0 0,-2 1-34 0 0,10-18 12 0 0,0 0-1 0 0,0 0 1 0 0,-1-1 0 0 0,1 1-1 0 0,0 0 1 0 0,-1 0 0 0 0,1 0-1 0 0,-1-1 1 0 0,1 1 0 0 0,-1 0-1 0 0,1-1 1 0 0,-1 1 0 0 0,0 0-1 0 0,1-1 1 0 0,-1 1 0 0 0,0-1-1 0 0,0 1 1 0 0,1-1 0 0 0,-1 1-1 0 0,0-1 1 0 0,0 0 0 0 0,1 1 0 0 0,-1-1-1 0 0,0 0 1 0 0,0 0 0 0 0,0 1-1 0 0,0-1 1 0 0,0 0 0 0 0,0 0-1 0 0,1 0 1 0 0,-1 0 0 0 0,0 0-1 0 0,0 0 1 0 0,0 0 0 0 0,0 0-1 0 0,0-1 1 0 0,1 1 0 0 0,-1 0-1 0 0,0-1 1 0 0,0 1 0 0 0,0 0-1 0 0,0-1 1 0 0,1 1 0 0 0,-1-1-1 0 0,0 1 1 0 0,1-1 0 0 0,-1 1 0 0 0,0-1-1 0 0,1 0 1 0 0,-1 1 0 0 0,1-1-1 0 0,-1 0 1 0 0,1 1 0 0 0,-1-1-1 0 0,0-1-11 0 0,-19-47 211 0 0,20 21-195 0 0,0 0-1 0 0,2 0 1 0 0,1 1 0 0 0,2-1-1 0 0,0 1 1 0 0,2 0-1 0 0,1 1 1 0 0,1-1-1 0 0,1 1 1 0 0,1 1-1 0 0,1 0 1 0 0,7-7-16 0 0,-13 19 5 0 0,14-30-5 0 0,2 0 0 0 0,2 2-1 0 0,1 1 1 0 0,3 1 0 0 0,1 1-1 0 0,1 2 1 0 0,2 1 0 0 0,2 1-1 0 0,1 2 1 0 0,1 2 0 0 0,2 1-1 0 0,36-21 1 0 0,-63 43-2 0 0,1 1-1 0 0,0 1 0 0 0,0 0 0 0 0,0 0 1 0 0,0 1-1 0 0,1 1 0 0 0,0 0 0 0 0,-1 1 0 0 0,1 0 1 0 0,0 1-1 0 0,0 0 0 0 0,12 1 3 0 0,-21 3 3 0 0,0-1 0 0 0,-1 1 0 0 0,1 0 1 0 0,-1 0-1 0 0,0 0 0 0 0,0 0 0 0 0,0 1 0 0 0,0-1 0 0 0,0 1 0 0 0,-1-1 0 0 0,1 1 0 0 0,-1 0 0 0 0,0 0 0 0 0,0 0 1 0 0,-1 1-1 0 0,1-1 0 0 0,-1 0 0 0 0,0 0 0 0 0,0 1 0 0 0,-1-1 0 0 0,1 1 0 0 0,-1-1 0 0 0,0 1 0 0 0,0-1 1 0 0,0 1-1 0 0,-1-1 0 0 0,1 1 0 0 0,-1-1 0 0 0,0 0 0 0 0,-1 1 0 0 0,1 0-3 0 0,-5 15 23 0 0,-1 1 0 0 0,-1-1 1 0 0,-1 0-1 0 0,0 0 0 0 0,-2-1 0 0 0,0-1 0 0 0,-1 0 0 0 0,-1 0 1 0 0,0-1-1 0 0,-2-1 0 0 0,-4 4-23 0 0,-2 4 13 0 0,-1-1 0 0 0,-2-1 0 0 0,0 0 0 0 0,-1-2 0 0 0,-1-1 0 0 0,-1-1 0 0 0,0-2 0 0 0,-15 7-13 0 0,36-20-23 0 0,0-1 1 0 0,0 1-1 0 0,0-1 1 0 0,0 0-1 0 0,-1-1 0 0 0,1 1 1 0 0,0-1-1 0 0,-1 0 1 0 0,1-1-1 0 0,-1 0 0 0 0,1 0 1 0 0,-1 0-1 0 0,1-1 1 0 0,-1 0-1 0 0,1 0 0 0 0,-4-1 23 0 0,8-1-233 0 0,-1 0-1 0 0,1 0 0 0 0,0-1 0 0 0,0 1 0 0 0,1 0 0 0 0,-1-1 0 0 0,0 1 0 0 0,1-1 0 0 0,0 1 0 0 0,0-1 0 0 0,0 0 0 0 0,1 0 0 0 0,-1 1 0 0 0,1-1 0 0 0,0 0 0 0 0,0 0 0 0 0,0 0 0 0 0,0 1 0 0 0,0-1 0 0 0,1 0 0 0 0,0 0 0 0 0,0 1 0 0 0,0-1 0 0 0,0 1 0 0 0,1-1 0 0 0,-1 1 1 0 0,1-1-1 0 0,0 1 0 0 0,0 0 0 0 0,1-1 234 0 0,9-13-4201 0 0,-4 5-1795 0 0,1 4-3985 0 0</inkml:trace>
  <inkml:trace contextRef="#ctx0" brushRef="#br0" timeOffset="6916.888">5230 1288 5857 0 0,'0'0'2578'0'0,"0"0"-276"0"0,0 0-184 0 0,0 0-138 0 0,0 0-183 0 0,0 0-225 0 0,0 0-269 0 0,0 0-246 0 0,31-10-195 0 0,96-34-163 0 0,-48 0 395 0 0,-61 28-808 0 0,6-4-64 0 0,-1-1 0 0 0,-1-1 0 0 0,-1-1 0 0 0,-1-1 0 0 0,0-1 0 0 0,-3 0-1 0 0,0-2 1 0 0,-1 0 0 0 0,-2 0 0 0 0,1-4-222 0 0,-10 18 26 0 0,-1 0-1 0 0,0 0 0 0 0,0 0 1 0 0,-2 0-1 0 0,0 0 0 0 0,0-1 1 0 0,-1 1-1 0 0,-1-1 0 0 0,0 1 1 0 0,-1-1-26 0 0,1 11-4 0 0,0 1 1 0 0,-1-1 0 0 0,0 1 0 0 0,1 0-1 0 0,-1-1 1 0 0,0 1 0 0 0,0 0 0 0 0,0 0-1 0 0,0 0 1 0 0,-1-1 0 0 0,1 1 0 0 0,-1 1 0 0 0,1-1-1 0 0,-1 0 1 0 0,0 0 0 0 0,1 0 0 0 0,-1 1-1 0 0,0-1 1 0 0,0 1 0 0 0,0 0 0 0 0,0-1-1 0 0,-1 1 1 0 0,1 0 0 0 0,0 0 0 0 0,0 0-1 0 0,-1 1 1 0 0,1-1 0 0 0,0 0 0 0 0,-1 1 0 0 0,1 0-1 0 0,-1-1 1 0 0,1 1 0 0 0,-1 0 0 0 0,1 0-1 0 0,-2 1 4 0 0,-84 19-207 0 0,82-19 202 0 0,1 1-1 0 0,0 0 0 0 0,0 0 0 0 0,0 1 0 0 0,0-1 0 0 0,0 1 1 0 0,0 0-1 0 0,1 1 0 0 0,0-1 0 0 0,-1 1 0 0 0,1 0 0 0 0,1 0 0 0 0,-1 0 1 0 0,0 0-1 0 0,1 1 0 0 0,0-1 0 0 0,0 1 0 0 0,0 0 0 0 0,1 0 1 0 0,0 0-1 0 0,0 0 0 0 0,0 1 0 0 0,0-1 0 0 0,1 0 0 0 0,0 1 0 0 0,0 2 6 0 0,3-5 2 0 0,1 0 0 0 0,0 0 0 0 0,0 0-1 0 0,0 0 1 0 0,0-1 0 0 0,0 1 0 0 0,1-1-1 0 0,-1 0 1 0 0,1 0 0 0 0,0 0 0 0 0,-1 0-1 0 0,1-1 1 0 0,0 1 0 0 0,0-1 0 0 0,0 0 0 0 0,0 0-1 0 0,0-1 1 0 0,0 1 0 0 0,0-1 0 0 0,1 0-1 0 0,1 0-1 0 0,-4 0 3 0 0,293 19 272 0 0,-293-19-266 0 0,0 0-1 0 0,0 1 1 0 0,1-1-1 0 0,-1 1 0 0 0,0-1 1 0 0,0 1-1 0 0,0 0 1 0 0,0 0-1 0 0,0 0 1 0 0,0 0-1 0 0,0 0 1 0 0,-1 1-1 0 0,1-1 0 0 0,0 0 1 0 0,-1 1-1 0 0,1 0 1 0 0,0-1-1 0 0,-1 1 1 0 0,0 0-1 0 0,1 0 1 0 0,-1-1-1 0 0,0 1 1 0 0,0 0-1 0 0,0 0 0 0 0,0 0 1 0 0,-1 1-1 0 0,1-1 1 0 0,-1 0-1 0 0,1 0 1 0 0,-1 0-1 0 0,1 0 1 0 0,-1 1-1 0 0,0-1 1 0 0,0 0-1 0 0,0 0 0 0 0,-1 0 1 0 0,1 1-1 0 0,0-1 1 0 0,-1 0-1 0 0,0 1-8 0 0,-39 82 413 0 0,20-61-314 0 0,11-13-77 0 0,0 0 0 0 0,0 1 0 0 0,1 0-1 0 0,1 0 1 0 0,0 1 0 0 0,0 0-1 0 0,2 0 1 0 0,-1 0 0 0 0,0 7-22 0 0,5-19-28 0 0,1 0 1 0 0,0 0 0 0 0,0 0 0 0 0,-1 0-1 0 0,1 0 1 0 0,0 0 0 0 0,0 0-1 0 0,0 0 1 0 0,0 0 0 0 0,0 0 0 0 0,0 0-1 0 0,0 0 1 0 0,1 0 0 0 0,-1 0-1 0 0,0 0 1 0 0,0 0 0 0 0,1 0 0 0 0,-1 0-1 0 0,1 0 1 0 0,-1 0 0 0 0,1-1-1 0 0,-1 1 1 0 0,1 0 0 0 0,-1 0 0 0 0,1 0-1 0 0,0-1 1 0 0,0 1 0 0 0,-1 0-1 0 0,1 0 1 0 0,0-1 0 0 0,0 1 0 0 0,0-1-1 0 0,0 1 1 0 0,0-1 0 0 0,0 1-1 0 0,-1-1 1 0 0,1 0 0 0 0,0 1 0 0 0,0-1-1 0 0,0 0 1 0 0,0 0 0 0 0,1 0-1 0 0,-1 0 1 0 0,0 0 0 0 0,0 0 0 0 0,0 0-1 0 0,0 0 1 0 0,0 0 0 0 0,0 0-1 0 0,0 0 1 0 0,0-1 27 0 0,55-16-2912 0 0,97-90-12731 0 0,-121 82 11125 0 0,7-5 2318 0 0,76-64 2183 0 0,-107 88-890 0 0,3 0 6861 0 0,-8 9 1580 0 0,-9 5-5635 0 0,-16 19 256 0 0,14-21-1877 0 0,1 1-1 0 0,-1 0 0 0 0,2 0 1 0 0,-1 1-1 0 0,1 0 0 0 0,0 0 1 0 0,1 1-1 0 0,-1-1 0 0 0,2 1 1 0 0,-1 0-1 0 0,2 0 0 0 0,-1 1 1 0 0,1 0-1 0 0,0-1 0 0 0,1 1 1 0 0,0 0-1 0 0,1 0 1 0 0,0 0-1 0 0,0 0 0 0 0,1 0 1 0 0,1 0-1 0 0,0 1-277 0 0,1-7 90 0 0,1-1 0 0 0,0 1 0 0 0,0 0 0 0 0,0-1 0 0 0,1 1 1 0 0,-1-1-1 0 0,1 0 0 0 0,0 0 0 0 0,0-1 0 0 0,0 1 0 0 0,0-1 0 0 0,0 0 0 0 0,1 0 0 0 0,-1 0 1 0 0,1 0-1 0 0,-1-1 0 0 0,1 0 0 0 0,0 0 0 0 0,-1 0 0 0 0,1-1 0 0 0,0 1 0 0 0,0-1 0 0 0,-1 0 1 0 0,1 0-1 0 0,0-1 0 0 0,0 0 0 0 0,-1 1 0 0 0,1-2 0 0 0,0 1 0 0 0,3-2-90 0 0,0-1 60 0 0,0 0 1 0 0,0-1-1 0 0,-1 0 0 0 0,0 0 0 0 0,0-1 0 0 0,0 1 1 0 0,-1-2-1 0 0,1 1 0 0 0,-2-1 0 0 0,1 0 0 0 0,-1 0 1 0 0,0 0-1 0 0,0-1 0 0 0,-1 0 0 0 0,0 0 0 0 0,0 0 0 0 0,-1-1 1 0 0,0 1-1 0 0,0-1 0 0 0,-1 1 0 0 0,-1-1 0 0 0,1 0 1 0 0,-1 0-1 0 0,-1 0 0 0 0,1 0 0 0 0,-2 0 0 0 0,1 0 1 0 0,-1 1-1 0 0,-1-4-60 0 0,1 7-48 0 0,0 0 0 0 0,0 0 0 0 0,-1 0 1 0 0,0 1-1 0 0,0-1 0 0 0,0 0 0 0 0,-1 1 1 0 0,1 0-1 0 0,-1-1 0 0 0,0 1 0 0 0,0 0 0 0 0,0 0 1 0 0,-1 1-1 0 0,0-1 0 0 0,1 1 0 0 0,-1-1 0 0 0,0 1 1 0 0,-1 0-1 0 0,1 1 0 0 0,0-1 0 0 0,-1 1 1 0 0,0 0-1 0 0,1 0 0 0 0,-2 0 48 0 0,-2 1-716 0 0,-18-1-2164 0 0,11 6-4478 0 0,9 3-4438 0 0</inkml:trace>
  <inkml:trace contextRef="#ctx0" brushRef="#br0" timeOffset="7588.66">6727 287 10242 0 0,'0'0'2998'0'0,"0"0"-1706"0"0,0 0-639 0 0,0 0 61 0 0,0 0 228 0 0,0 0 224 0 0,0 0 26 0 0,0 0-132 0 0,0 0-121 0 0,0 0-120 0 0,0 0-83 0 0,0 0-67 0 0,1 24-61 0 0,7 154 658 0 0,-8-169-1198 0 0,3 67 189 0 0,-2-1 1 0 0,-4 1-1 0 0,-4-1 1 0 0,-3 7-258 0 0,2-33 22 0 0,7-35-13 0 0,-1 0 0 0 0,-1 0-1 0 0,0 0 1 0 0,0 0 0 0 0,-2-1 0 0 0,1 1 0 0 0,-2-1 0 0 0,0 0-1 0 0,0 0 1 0 0,-3 2-9 0 0,8-41 104 0 0,10 8-115 0 0,0 1 0 0 0,1 1 0 0 0,1 0 0 0 0,0 0 1 0 0,2 1-1 0 0,-1 0 0 0 0,2 1 0 0 0,0 1 0 0 0,11-8 11 0 0,-14 9-22 0 0,1 1 1 0 0,0 1 0 0 0,1 0 0 0 0,0 1-1 0 0,1 0 1 0 0,0 1 0 0 0,0 0 0 0 0,0 1-1 0 0,1 1 1 0 0,0 0 0 0 0,1 1 0 0 0,-1 1-1 0 0,1 0 1 0 0,0 1 0 0 0,10 0 21 0 0,-23 2-3 0 0,0 1-1 0 0,1 0 1 0 0,-1-1 0 0 0,1 1-1 0 0,-1 0 1 0 0,0 0 0 0 0,1 1-1 0 0,-1-1 1 0 0,1 1 0 0 0,-1 0-1 0 0,0 0 1 0 0,0 0 0 0 0,1 0-1 0 0,-1 0 1 0 0,0 1 0 0 0,0-1-1 0 0,0 1 1 0 0,-1 0 0 0 0,1 0-1 0 0,0 0 1 0 0,0 0 0 0 0,-1 0-1 0 0,0 1 1 0 0,1-1 0 0 0,-1 1-1 0 0,0 0 1 0 0,0-1 0 0 0,0 1-1 0 0,-1 0 1 0 0,1 0 0 0 0,-1 0-1 0 0,0 1 1 0 0,1-1 0 0 0,-1 0-1 0 0,-1 0 1 0 0,1 1 0 0 0,0-1-1 0 0,-1 2 4 0 0,0 4 6 0 0,0 0 0 0 0,-1 0 0 0 0,0-1 0 0 0,-1 1 0 0 0,0 0 0 0 0,0-1 0 0 0,0 0 0 0 0,-1 1 0 0 0,-1-1 0 0 0,0 0 0 0 0,0 0-1 0 0,0-1 1 0 0,-1 1 0 0 0,0-1 0 0 0,0 0 0 0 0,-1 0 0 0 0,0-1 0 0 0,0 0 0 0 0,0 0 0 0 0,-3 1-6 0 0,-6 5 37 0 0,-1 0 0 0 0,0-1 0 0 0,-1-1 1 0 0,0-1-1 0 0,-1 0 0 0 0,0-1 0 0 0,0-1 0 0 0,-12 3-37 0 0,-95 15 182 0 0,120-25-212 0 0,3 1-4 0 0,1 0 0 0 0,-1-1 0 0 0,1 0 1 0 0,-1 1-1 0 0,0-1 0 0 0,1 0 0 0 0,-1 1 0 0 0,0-1 0 0 0,1 0 0 0 0,-1 0 1 0 0,1-1-1 0 0,-1 1 0 0 0,0 0 0 0 0,1 0 0 0 0,-1-1 0 0 0,1 1 0 0 0,-1-1 1 0 0,1 1-1 0 0,-1-1 0 0 0,1 0 0 0 0,-1 0 0 0 0,1 1 0 0 0,-1-1 1 0 0,1 0-1 0 0,0 0 0 0 0,0 0 0 0 0,-1-1 0 0 0,1 1 0 0 0,0 0 0 0 0,0 0 1 0 0,0-1-1 0 0,0 1 0 0 0,1 0 0 0 0,-1-1 0 0 0,0 1 0 0 0,0-1 1 0 0,1 1-1 0 0,-1-1 0 0 0,1 1 0 0 0,0-1 0 0 0,-1 0 0 0 0,1 1 0 0 0,0-1 1 0 0,0 1-1 0 0,0-1 0 0 0,0 0 0 0 0,0 1 0 0 0,0-1 0 0 0,1 0 34 0 0,23-43-3826 0 0,2 18-1752 0 0,-11 13-1029 0 0,-3 1-2355 0 0</inkml:trace>
  <inkml:trace contextRef="#ctx0" brushRef="#br0" timeOffset="7833.886">7283 202 15883 0 0,'0'0'1495'0'0,"0"0"-477"0"0,0 0-183 0 0,0 0 102 0 0,0 0 118 0 0,0 0 55 0 0,0 0-46 0 0,0 0-130 0 0,0 0-154 0 0,0 0-133 0 0,3 36-105 0 0,10 116-94 0 0,-21-1 512 0 0,0-99-727 0 0,-44 312 171 0 0,41-198-1503 0 0,20-174-1062 0 0,3-20-3368 0 0,-6 9-5068 0 0,-3 11 1638 0 0</inkml:trace>
  <inkml:trace contextRef="#ctx0" brushRef="#br0" timeOffset="8170.744">7386 946 3689 0 0,'0'0'2955'0'0,"0"0"-901"0"0,0 0-258 0 0,0 0 101 0 0,0 0 15 0 0,0 0-138 0 0,0 0-183 0 0,0 0-184 0 0,0 0-146 0 0,0 0-94 0 0,0 0-123 0 0,32 14-142 0 0,103 42-135 0 0,-133-54-728 0 0,1-1 0 0 0,-1 1 0 0 0,1-1 1 0 0,-1 0-1 0 0,1 0 0 0 0,0 0 0 0 0,0 0 0 0 0,-1 0 1 0 0,1-1-1 0 0,0 1 0 0 0,0-1 0 0 0,0 1 0 0 0,0-1 1 0 0,0 0-1 0 0,0 0 0 0 0,0-1 0 0 0,-1 1 1 0 0,1-1-1 0 0,0 1 0 0 0,0-1 0 0 0,0 0 0 0 0,-1 0 1 0 0,1 0-40 0 0,6-3 170 0 0,-4 3-126 0 0,0-1-1 0 0,0 0 1 0 0,0 0 0 0 0,0 0-1 0 0,0 0 1 0 0,0-1-1 0 0,0 0 1 0 0,-1 0 0 0 0,1 0-1 0 0,-1 0 1 0 0,0-1 0 0 0,0 0-1 0 0,0 0 1 0 0,-1 0-1 0 0,1 0 1 0 0,-1-1 0 0 0,0 1-1 0 0,0-1 1 0 0,-1 0 0 0 0,1 1-1 0 0,-1-1 1 0 0,0-1-1 0 0,0 1 1 0 0,-1 0 0 0 0,1 0-1 0 0,-1-1 1 0 0,-1 1 0 0 0,1 0-1 0 0,-1-1 1 0 0,0 1-1 0 0,0-1 1 0 0,0 1 0 0 0,-1-1-1 0 0,1 1 1 0 0,-2 0 0 0 0,1-1-1 0 0,0 1 1 0 0,-2-4-44 0 0,-2 6-5 0 0,1-1 1 0 0,0 1 0 0 0,0 0 0 0 0,-1 0-1 0 0,0 1 1 0 0,1-1 0 0 0,-1 1 0 0 0,0 0-1 0 0,0 1 1 0 0,0-1 0 0 0,-1 1 0 0 0,1 0-1 0 0,0 0 1 0 0,0 0 0 0 0,-1 1-1 0 0,1 0 1 0 0,0 0 0 0 0,-1 0 0 0 0,1 1-1 0 0,0 0 1 0 0,-1 0 0 0 0,1 0 0 0 0,0 1-1 0 0,0-1 1 0 0,0 1 0 0 0,0 0 0 0 0,0 1-1 0 0,1-1 1 0 0,-1 1 0 0 0,1 0-1 0 0,-1 0 1 0 0,1 0 0 0 0,0 1 0 0 0,0 0-1 0 0,-3 3 5 0 0,-1-1-19 0 0,0 1 0 0 0,0 0 0 0 0,0 0 0 0 0,1 0-1 0 0,0 1 1 0 0,1 0 0 0 0,0 1 0 0 0,0-1-1 0 0,0 1 1 0 0,1 0 0 0 0,1 1 0 0 0,0-1 0 0 0,0 1-1 0 0,0 0 1 0 0,2 0 0 0 0,-1 0 0 0 0,1 0-1 0 0,0 0 1 0 0,1 1 0 0 0,1-1 0 0 0,-1 0 0 0 0,2 1 19 0 0,2-4-88 0 0,1-1 0 0 0,0 0 0 0 0,0-1 0 0 0,0 1 1 0 0,1-1-1 0 0,0 0 0 0 0,0 0 0 0 0,0 0 0 0 0,1-1 1 0 0,-1 1-1 0 0,1-1 0 0 0,0-1 0 0 0,0 1 0 0 0,1-1 1 0 0,-1 0-1 0 0,1-1 0 0 0,0 1 0 0 0,-1-1 1 0 0,1-1-1 0 0,0 1 0 0 0,0-1 0 0 0,0 0 0 0 0,0-1 1 0 0,7 0 87 0 0,92 1-4255 0 0,-71-4-31 0 0,-2-2-3390 0 0,-16 2-374 0 0</inkml:trace>
  <inkml:trace contextRef="#ctx0" brushRef="#br0" timeOffset="8622.808">7942 1071 10338 0 0,'0'0'1923'0'0,"0"0"-581"0"0,0 0-227 0 0,0 0-108 0 0,0 0-64 0 0,0 0-91 0 0,0 0-112 0 0,0 0-83 0 0,0 0-10 0 0,0 0-3 0 0,0 0-14 0 0,0 0-9 0 0,0 0-39 0 0,-4 18-28 0 0,-11 56-4 0 0,15-73-520 0 0,0 0 0 0 0,0-1 0 0 0,0 1 0 0 0,0 0 0 0 0,0-1 0 0 0,0 1 0 0 0,0 0 1 0 0,0-1-1 0 0,1 1 0 0 0,-1 0 0 0 0,0-1 0 0 0,0 1 0 0 0,1 0 0 0 0,-1-1 0 0 0,0 1 0 0 0,1-1 0 0 0,-1 1 0 0 0,1 0 0 0 0,-1-1 0 0 0,1 1 0 0 0,-1-1 1 0 0,1 0-1 0 0,-1 1 0 0 0,1-1 0 0 0,-1 1 0 0 0,1-1 0 0 0,0 0 0 0 0,-1 1 0 0 0,1-1 0 0 0,0 0 0 0 0,-1 0 0 0 0,1 1 0 0 0,0-1 0 0 0,-1 0 1 0 0,1 0-1 0 0,0 0 0 0 0,-1 0 0 0 0,1 0 0 0 0,0 0 0 0 0,0 0 0 0 0,-1 0 0 0 0,1 0 0 0 0,0 0 0 0 0,-1 0 0 0 0,1-1 0 0 0,0 1 0 0 0,-1 0 0 0 0,1 0 1 0 0,0-1-1 0 0,-1 1 0 0 0,1 0 0 0 0,-1-1 0 0 0,1 1 0 0 0,-1-1 0 0 0,1 1 0 0 0,-1-1 0 0 0,1 1 0 0 0,-1-1 0 0 0,1 1 0 0 0,-1-1 0 0 0,1 1 0 0 0,-1-1 1 0 0,0 0-1 0 0,1 1 0 0 0,-1-1 0 0 0,0 0 0 0 0,0 1 0 0 0,1-1 0 0 0,-1 0 0 0 0,0 0-30 0 0,0 1 42 0 0,223-195 2028 0 0,-219 191-2061 0 0,11-11 3 0 0,2 0-1 0 0,0 2 0 0 0,1 0 1 0 0,0 0-1 0 0,1 2 0 0 0,17-8-11 0 0,-32 46-32 0 0,-53 92 152 0 0,48-117-117 0 0,1-1-1 0 0,0 1 1 0 0,0-1-1 0 0,-1 1 1 0 0,1-1-1 0 0,0 1 1 0 0,0-1-1 0 0,1 1 1 0 0,-1-1-1 0 0,0 1 1 0 0,0-1-1 0 0,1 1 1 0 0,-1-1-1 0 0,1 1 1 0 0,-1-1-1 0 0,1 0 1 0 0,0 1-1 0 0,-1-1 1 0 0,1 0-1 0 0,0 1 1 0 0,0-1-1 0 0,0 0 1 0 0,0 0-1 0 0,0 0 1 0 0,0 0-1 0 0,0 0 1 0 0,1 0-1 0 0,-1 0 1 0 0,0 0 0 0 0,1 0-1 0 0,-1-1 1 0 0,0 1-1 0 0,1-1 1 0 0,-1 1-1 0 0,1-1 1 0 0,-1 1-1 0 0,0-1 1 0 0,1 0-1 0 0,-1 1 1 0 0,1-1-1 0 0,0 0 1 0 0,-1 0-1 0 0,1 0 1 0 0,-1 0-1 0 0,1-1 1 0 0,-1 1-1 0 0,1 0 1 0 0,-1-1-1 0 0,1 1 1 0 0,-1-1-1 0 0,2 0-2 0 0,122-36 71 0 0,-108 31-71 0 0,0 0 11 0 0,-1 0 0 0 0,1 2-1 0 0,0-1 1 0 0,0 2-1 0 0,0 0 1 0 0,1 2 0 0 0,-1-1-1 0 0,16 2-10 0 0,-31 2 8 0 0,1 0 0 0 0,0 1 0 0 0,-1-1 0 0 0,0 0 0 0 0,1 1 0 0 0,-1 0-1 0 0,0-1 1 0 0,0 1 0 0 0,0 0 0 0 0,-1 0 0 0 0,1 0 0 0 0,-1 0 0 0 0,0 0 0 0 0,1 0-1 0 0,-1 1 1 0 0,-1-1 0 0 0,1 0 0 0 0,0 1 0 0 0,-1-1 0 0 0,0 0 0 0 0,0 1-1 0 0,0-1 1 0 0,0 1 0 0 0,0-1 0 0 0,-1 0 0 0 0,1 1 0 0 0,-1-1 0 0 0,0 0 0 0 0,0 1-8 0 0,0 11 54 0 0,0 99 35 0 0,2-111-106 0 0,0-1-1 0 0,0 1 0 0 0,1-1 0 0 0,-1 0 1 0 0,1 1-1 0 0,-1-1 0 0 0,1 0 0 0 0,0 0 1 0 0,0 0-1 0 0,0 0 0 0 0,0 0 0 0 0,0 0 1 0 0,0-1-1 0 0,0 1 0 0 0,1-1 0 0 0,-1 1 1 0 0,1-1-1 0 0,-1 0 0 0 0,1 0 0 0 0,-1 0 1 0 0,1 0-1 0 0,0-1 0 0 0,0 1 0 0 0,-1-1 1 0 0,1 1-1 0 0,0-1 0 0 0,0 0 0 0 0,-1 0 1 0 0,1 0-1 0 0,1-1 18 0 0,49-12-6234 0 0,-42 7-1345 0 0,-1-1-4755 0 0</inkml:trace>
  <inkml:trace contextRef="#ctx0" brushRef="#br0" timeOffset="10603.795">0 1605 2601 0 0,'0'0'324'0'0,"0"0"234"0"0,0 0 709 0 0,0 0 478 0 0,0 0 246 0 0,0 0-31 0 0,0 0-282 0 0,0 0-250 0 0,0 0-206 0 0,32 2-178 0 0,103 8-153 0 0,9-7 1123 0 0,361-36 1852 0 0,-21 14-2315 0 0,-108 26-1060 0 0,18-7 45 0 0,24-14 26 0 0,-81 10-217 0 0,1026 0 72 0 0,-875 26-410 0 0,290-14 42 0 0,-204 2 184 0 0,-115-9-61 0 0,96-20-92 0 0,49-6-14 0 0,-121-16 34 0 0,-270 24 281 0 0,105 8-381 0 0,-221 17 172 0 0,17-5 738 0 0,-114-3-877 0 0,0 0 24 0 0,0 0-18 0 0,0 0-6 0 0,0 0-5 0 0,0 0-33 0 0,0 0 24 0 0,0 0 18 0 0,0 0 6 0 0,0 0 9 0 0,0 0-7 0 0,0 0-17 0 0,0 0-1 0 0,-17 5-1222 0 0,0-6-5029 0 0,11 1-1192 0 0,2 0-5078 0 0</inkml:trace>
  <inkml:trace contextRef="#ctx0" brushRef="#br0" timeOffset="11967.937">9337 799 9442 0 0,'0'0'1907'0'0,"0"0"-319"0"0,0 0-90 0 0,0 0 106 0 0,0 0 105 0 0,0 0-33 0 0,0 0-269 0 0,0 0-344 0 0,0 0-281 0 0,0 0-212 0 0,0 0-164 0 0,0 0-77 0 0,0 0-47 0 0,2-3-40 0 0,7-10-30 0 0,-7 10-42 0 0,-2 3-46 0 0,-12 19 623 0 0,57-27-357 0 0,-45 8-343 0 0,0 0 20 0 0,0 0 3 0 0,0 0-3 0 0,0 0 2 0 0,0 0-7 0 0,0 0-14 0 0,0 0 10 0 0,0 0-7 0 0,0 0-23 0 0,0 0 13 0 0,0 0-1 0 0,-16 49-112 0 0,15-32-1447 0 0,0-10-1770 0 0,-1-2-3987 0 0,0-2-4963 0 0</inkml:trace>
  <inkml:trace contextRef="#ctx0" brushRef="#br0" timeOffset="12403.954">9429 1182 9290 0 0,'0'0'1803'0'0,"0"0"-335"0"0,0 0-41 0 0,0 0 76 0 0,0 0-1 0 0,0 0-128 0 0,0 0-282 0 0,0 0-288 0 0,0 0-221 0 0,0 0-139 0 0,0 0-75 0 0,0 0-51 0 0,0 0-32 0 0,-4 5-32 0 0,-10 18-39 0 0,13-23-193 0 0,1 1 1 0 0,0-1 0 0 0,0 0 0 0 0,-1 1 0 0 0,1-1 0 0 0,0 1-1 0 0,0-1 1 0 0,0 1 0 0 0,-1-1 0 0 0,1 1 0 0 0,0-1 0 0 0,0 1-1 0 0,0-1 1 0 0,0 1 0 0 0,0-1 0 0 0,0 1 0 0 0,0-1 0 0 0,0 1-1 0 0,0-1 1 0 0,0 1 0 0 0,1-1 0 0 0,-1 1 0 0 0,0-1 0 0 0,0 1 0 0 0,0-1-1 0 0,1 1 1 0 0,-1-1 0 0 0,0 1 0 0 0,0-1 0 0 0,1 0 0 0 0,-1 1-1 0 0,0-1 1 0 0,1 0 0 0 0,-1 1 0 0 0,0-1 0 0 0,1 0 0 0 0,-1 1-1 0 0,1-1 1 0 0,-1 0 0 0 0,1 1 0 0 0,-1-1 0 0 0,1 0 0 0 0,-1 0-1 0 0,1 0 1 0 0,-1 0 0 0 0,1 1 0 0 0,-1-1 0 0 0,1 0 0 0 0,-1 0-1 0 0,1 0 1 0 0,-1 0 0 0 0,1 0 0 0 0,-1 0 0 0 0,1 0 0 0 0,-1 0 0 0 0,1-1-1 0 0,-1 1 1 0 0,1 0 0 0 0,-1 0 0 0 0,1 0 0 0 0,-1 0 0 0 0,0-1-1 0 0,1 1 1 0 0,-1 0 0 0 0,1 0 0 0 0,-1-1-23 0 0,33-6 212 0 0,1-19 10 0 0,-73 40 746 0 0,21-5-874 0 0,19-9-760 0 0,7-5-350 0 0,-5 3 329 0 0,6-3-6269 0 0,-5 5-4805 0 0</inkml:trace>
  <inkml:trace contextRef="#ctx0" brushRef="#br0" timeOffset="14514.623">11577 788 0 0 0,'0'0'461'0'0,"0"0"216"0"0,0 0 219 0 0,0 0 219 0 0,0 0 112 0 0,0 0-70 0 0,0 0-275 0 0,0 0-316 0 0,0 0-181 0 0,0 0-59 0 0,0 0 84 0 0,3 0 109 0 0,187-9 6132 0 0,-139 6-5713 0 0,211-26 1588 0 0,241 20-883 0 0,-315 11-1416 0 0,388-14 584 0 0,-337 5-523 0 0,292-18 292 0 0,-343 14-258 0 0,42 0 113 0 0,185-7 59 0 0,-58 17-305 0 0,270-10 293 0 0,-331 4 19 0 0,119 7 196 0 0,-204 0-582 0 0,-113 7-63 0 0,49-7 167 0 0,-147 0-203 0 0,0 0-1 0 0,0 0-31 0 0,0 0-8 0 0,0 0-11 0 0,0 0-45 0 0,0 0-36 0 0,0 0-87 0 0,0 0-156 0 0,0 0-297 0 0,0 0-825 0 0,0 1-3108 0 0,2 2-6921 0 0</inkml:trace>
  <inkml:trace contextRef="#ctx0" brushRef="#br0" timeOffset="15040.883">12748 136 7898 0 0,'0'0'703'0'0,"0"0"-301"0"0,0 0 105 0 0,0 0 435 0 0,0 0 398 0 0,0 0 134 0 0,0 0-136 0 0,0 0-288 0 0,0 0-264 0 0,-35 23-177 0 0,-114 71-122 0 0,-2-5 550 0 0,88-52-497 0 0,-1-2 0 0 0,-2-4-1 0 0,-62 21-539 0 0,11 0-510 0 0,118-51 370 0 0,-1 0 0 0 0,0 0 0 0 0,0-1 0 0 0,0 1 1 0 0,1 0-1 0 0,-1 0 0 0 0,0 0 0 0 0,1 0 1 0 0,-1 0-1 0 0,1-1 0 0 0,-1 1 0 0 0,1 0 1 0 0,-1 0-1 0 0,1-1 0 0 0,-1 1 0 0 0,1 0 1 0 0,0-1-1 0 0,-1 1 0 0 0,1-1 0 0 0,0 1 1 0 0,0-1-1 0 0,0 1 0 0 0,-1-1 0 0 0,1 1 0 0 0,0-1 1 0 0,0 0-1 0 0,0 1 0 0 0,0-1 0 0 0,0 0 1 0 0,0 0-1 0 0,-1 0 0 0 0,1 0 0 0 0,0 0 1 0 0,0 0-1 0 0,0 0 0 0 0,0 0 0 0 0,0 0 1 0 0,0 0-1 0 0,0 0 0 0 0,0-1 140 0 0,43 4-9499 0 0,-31-3 4907 0 0</inkml:trace>
  <inkml:trace contextRef="#ctx0" brushRef="#br0" timeOffset="15305.006">13669 243 9946 0 0,'0'0'839'0'0,"0"0"-284"0"0,0 0 149 0 0,0 0 360 0 0,0 0 314 0 0,-34 10 94 0 0,-109 34-186 0 0,-3 19 929 0 0,16 4-1586 0 0,4 5 1 0 0,-88 69-630 0 0,213-141-47 0 0,1-1 0 0 0,-1 1 0 0 0,1 0 1 0 0,0 0-1 0 0,-1 0 0 0 0,1 0 0 0 0,-1 0 1 0 0,1 0-1 0 0,-1 0 0 0 0,1 1 0 0 0,-1-1 1 0 0,1 0-1 0 0,-1 0 0 0 0,1 0 0 0 0,-1 0 1 0 0,1 1-1 0 0,-1-1 0 0 0,1 0 0 0 0,0 0 1 0 0,-1 1-1 0 0,1-1 0 0 0,-1 0 0 0 0,1 1 0 0 0,0-1 1 0 0,-1 0-1 0 0,1 1 0 0 0,0-1 0 0 0,0 0 1 0 0,-1 1-1 0 0,1-1 0 0 0,0 1 0 0 0,0-1 1 0 0,0 1-1 0 0,-1-1 0 0 0,1 1 0 0 0,0-1 1 0 0,0 0-1 0 0,0 1 0 0 0,0-1 0 0 0,0 1 1 0 0,0-1-1 0 0,0 1 0 0 0,0-1 0 0 0,0 1 0 0 0,0-1 1 0 0,0 1-1 0 0,0-1 0 0 0,0 1 0 0 0,1-1 1 0 0,-1 1-1 0 0,0-1 0 0 0,0 1 0 0 0,0-1 1 0 0,1 0-1 0 0,-1 1 0 0 0,0-1 0 0 0,0 1 1 0 0,1-1-1 0 0,-1 0 0 0 0,0 1 0 0 0,1-1 1 0 0,-1 0-1 0 0,1 1 0 0 0,-1-1 0 0 0,0 0 0 0 0,1 0 1 0 0,-1 1-1 0 0,1-1 0 0 0,0 0 47 0 0,38 2-7025 0 0,-29-3 4330 0 0,3 1-5076 0 0</inkml:trace>
  <inkml:trace contextRef="#ctx0" brushRef="#br0" timeOffset="15597.045">14845 210 5129 0 0,'0'0'2105'0'0,"0"0"-493"0"0,0 0-411 0 0,0 0-58 0 0,0 0 127 0 0,0 0 86 0 0,0 0-62 0 0,-35 11-191 0 0,-112 36-186 0 0,-11 9 893 0 0,90-28-1405 0 0,1 2 1 0 0,2 3-1 0 0,-13 12-405 0 0,74-43-65 0 0,1 0-29 0 0,0-1 1 0 0,-1 1-1 0 0,1 0 0 0 0,0 0 0 0 0,0 0 1 0 0,0 0-1 0 0,1 0 0 0 0,-1 1 0 0 0,0-1 1 0 0,1 1-1 0 0,0 0 0 0 0,-1 0 0 0 0,1 0 1 0 0,0 0-1 0 0,1 0 0 0 0,-1 0 0 0 0,0 2 94 0 0,45 2-4439 0 0,-2-8-2484 0 0,-26-2-212 0 0</inkml:trace>
  <inkml:trace contextRef="#ctx0" brushRef="#br0" timeOffset="18086.838">17017 626 0 0 0,'10'0'199'0'0,"98"-4"3181"0"0,-10 4 3311 0 0,-6 7-2793 0 0,243-7 1154 0 0,-264 8-4281 0 0,83-5 607 0 0,-65 5-788 0 0,135-8 521 0 0,-99-3-637 0 0,24 2-61 0 0,38 1-83 0 0,-187 0-309 0 0,0 0-1 0 0,0 0 7 0 0,0 0-3 0 0,0 0 13 0 0,0 0-10 0 0,0 0 17 0 0,0 0 12 0 0,0 0 8 0 0,0 0 1 0 0,0 0-16 0 0,0 0 5 0 0,0 0-17 0 0,0 0 16 0 0,0 0-13 0 0,0 0-18 0 0,0 0 2 0 0,0 0 9 0 0,0 0 10 0 0,0 0-5 0 0,0 0 8 0 0,0 0-21 0 0,0 0 7 0 0,0 0 13 0 0,0 0 3 0 0,0 0 0 0 0,-24 4 443 0 0,-277 28-343 0 0,-17-24-178 0 0,162 3 46 0 0,-39-11 8 0 0,91-7-27 0 0,-22-15 100 0 0,-53 22-126 0 0,106 3 40 0 0,-8 5-35 0 0,-21-1 97 0 0,32-3-288 0 0,69-4 24 0 0,1 0-154 0 0,0 0-231 0 0,11 0-2546 0 0,-7 0-1048 0 0,5 0-7293 0 0</inkml:trace>
  <inkml:trace contextRef="#ctx0" brushRef="#br0" timeOffset="18788.788">15867 202 0 0 0,'0'0'289'0'0,"0"0"854"0"0,0 0 570 0 0,0 0 292 0 0,0 0-33 0 0,0 0-279 0 0,0 0-415 0 0,0 0-369 0 0,0 0-136 0 0,0 0-17 0 0,0 0 68 0 0,0 0 57 0 0,-22 4 52 0 0,-68 16 16 0 0,23 15 745 0 0,-268 211 1641 0 0,196-161-3111 0 0,122-74-394 0 0,17-11-85 0 0,5 0-549 0 0,152-33-4385 0 0,-101 16-1850 0 0,-26 9-875 0 0</inkml:trace>
  <inkml:trace contextRef="#ctx0" brushRef="#br0" timeOffset="19054.816">16789 346 5681 0 0,'0'0'1096'0'0,"0"0"-81"0"0,0 0 216 0 0,0 0 319 0 0,0 0 173 0 0,-36 5 12 0 0,-113 16-199 0 0,-3 23 1353 0 0,112-30-2460 0 0,-1 2 0 0 0,2 2 0 0 0,0 1 0 0 0,-30 22-429 0 0,26-2-360 0 0,34-20-3250 0 0,20-16-6767 0 0,-5-3 4552 0 0</inkml:trace>
  <inkml:trace contextRef="#ctx0" brushRef="#br0" timeOffset="19315.39">17728 254 7066 0 0,'0'0'2928'0'0,"0"0"-1773"0"0,0 0-315 0 0,0 0 299 0 0,0 0 259 0 0,0 0 101 0 0,-37 14-103 0 0,-116 49-254 0 0,-15 22 745 0 0,85-40-1463 0 0,44-26-319 0 0,1 2 0 0 0,0 1 0 0 0,2 2 0 0 0,1 2 0 0 0,-24 22-105 0 0,42-23-764 0 0,40-16-626 0 0,72-23-1806 0 0,-36-4-1862 0 0,-38 11 2083 0 0,9-2-5041 0 0</inkml:trace>
  <inkml:trace contextRef="#ctx0" brushRef="#br0" timeOffset="19573.13">18477 165 9274 0 0,'0'0'950'0'0,"0"0"-54"0"0,0 0 77 0 0,-33 16 81 0 0,-107 48 74 0 0,-23 15 1805 0 0,138-66-2714 0 0,0 0 1 0 0,1 2-1 0 0,1 1 1 0 0,1 1 0 0 0,0 0-1 0 0,-18 20-219 0 0,39-37-19 0 0,1 1 0 0 0,-1-1 0 0 0,0 1 0 0 0,0-1 0 0 0,1 1 0 0 0,-1-1 0 0 0,0 1 0 0 0,1-1 0 0 0,-1 1 0 0 0,1 0 0 0 0,-1-1 0 0 0,0 1 0 0 0,1 0 0 0 0,0 0 0 0 0,-1 0-1 0 0,1-1 1 0 0,-1 1 0 0 0,1 0 0 0 0,0 0 0 0 0,0 0 0 0 0,-1 0 0 0 0,1-1 0 0 0,0 1 0 0 0,0 0 0 0 0,0 0 0 0 0,0 0 0 0 0,0 0 0 0 0,0 0 0 0 0,0 0 0 0 0,0-1 0 0 0,1 1 0 0 0,-1 0 0 0 0,0 0 0 0 0,0 0-1 0 0,1 0 1 0 0,-1-1 0 0 0,1 1 0 0 0,-1 0 0 0 0,1 0 0 0 0,-1-1 0 0 0,1 1 0 0 0,-1 0 0 0 0,1 0 0 0 0,-1-1 0 0 0,1 1 0 0 0,0-1 0 0 0,-1 1 0 0 0,1-1 0 0 0,0 1 0 0 0,0-1 0 0 0,-1 1 0 0 0,1-1 0 0 0,0 0-1 0 0,0 1 1 0 0,0-1 0 0 0,0 0 0 0 0,-1 0 0 0 0,1 1 0 0 0,0-1 0 0 0,0 0 0 0 0,0 0 0 0 0,0 0 0 0 0,0 0 0 0 0,0 0 0 0 0,0-1 0 0 0,-1 1 0 0 0,1 0 0 0 0,0 0 0 0 0,0 0 0 0 0,0-1 19 0 0,100-7-3437 0 0,-36-6-3846 0 0,-37 7 811 0 0</inkml:trace>
  <inkml:trace contextRef="#ctx0" brushRef="#br0" timeOffset="19821.342">18987 228 5921 0 0,'0'0'4297'0'0,"0"0"-3065"0"0,0 0-127 0 0,0 0-25 0 0,-230 118-104 0 0,180-89-16 0 0,-5 4-168 0 0,2 0-255 0 0,5 1-217 0 0,7-5-216 0 0,8 1-176 0 0,9-5-192 0 0,8-6-256 0 0,10-1-593 0 0,2-7-2167 0 0,4-3-7947 0 0</inkml:trace>
  <inkml:trace contextRef="#ctx0" brushRef="#br0" timeOffset="27105.648">12940 2739 0 0 0,'0'0'272'0'0,"0"0"-15"0"0,0 0-65 0 0,0 0-37 0 0,0 0 24 0 0,1 0 1923 0 0,9-2-4120 0 0,-5 1 3674 0 0,-2 0 4231 0 0,-2 1 6105 0 0,-3-4-11877 0 0,0 1 0 0 0,0 0 1 0 0,0-1-1 0 0,-1 1 0 0 0,0 0 0 0 0,1 0 1 0 0,-1 1-1 0 0,0-1 0 0 0,0 1 0 0 0,0-1 1 0 0,-1 1-1 0 0,1 0 0 0 0,0 0 0 0 0,-1 0 1 0 0,0 1-1 0 0,1-1 0 0 0,-1 1 0 0 0,0 0 1 0 0,0 0-1 0 0,1 0 0 0 0,-1 1 1 0 0,0-1-1 0 0,0 1 0 0 0,0 0 0 0 0,0 0 1 0 0,0 0-1 0 0,0 1 0 0 0,-1-1-115 0 0,-124 5 1046 0 0,84 13-604 0 0,-30 26 83 0 0,3 11 113 0 0,25 18-122 0 0,22-18-291 0 0,8 15-45 0 0,5 15 65 0 0,28 85 159 0 0,-14-159-379 0 0,1 0 0 0 0,0-1 0 0 0,0 1 0 0 0,1-1 1 0 0,1 0-1 0 0,0-1 0 0 0,0 1 0 0 0,1-1 0 0 0,0 0 0 0 0,0 0 0 0 0,1 0 0 0 0,6 5-25 0 0,-4-4 45 0 0,0 0-1 0 0,1-1 1 0 0,0-1-1 0 0,1 0 1 0 0,-1 0-1 0 0,1-1 1 0 0,1 0-1 0 0,9 4-44 0 0,-4-3 45 0 0,1 0 0 0 0,1-1 0 0 0,-1-1-1 0 0,1-1 1 0 0,0 0 0 0 0,0-2-1 0 0,1 0 1 0 0,8-1-45 0 0,139 2 316 0 0,-91-26-133 0 0,7-19-55 0 0,29-65 141 0 0,-79 50-165 0 0,-4-61 155 0 0,-22-9-83 0 0,-31 46-87 0 0,-6 14-38 0 0,11 21-56 0 0,5 19 27 0 0,-21-10-3 0 0,22 27-24 0 0,-1 2 0 0 0,0 0 0 0 0,0 0 0 0 0,-1 2 0 0 0,1-1 0 0 0,-1 2 0 0 0,-1 0 0 0 0,1 1 0 0 0,0 1 0 0 0,-1 0 0 0 0,0 1 0 0 0,-2 0 5 0 0,-24-3-8 0 0,-118-4-390 0 0,146 2-930 0 0,13 1-2403 0 0,1-2-4034 0 0,0 6-4604 0 0</inkml:trace>
  <inkml:trace contextRef="#ctx0" brushRef="#br0" timeOffset="28885.956">12187 773 0 0 0,'-2'0'52'0'0,"2"0"233"0"0,0 0 154 0 0,0 0 23 0 0,0 0-13 0 0,0 0-10 0 0,0 0-10 0 0,0 0 17 0 0,0 0 42 0 0,0 0 43 0 0,0 0 18 0 0,0 0-12 0 0,0 0-70 0 0,0 0-73 0 0,0 0-61 0 0,0 0-29 0 0,0 0 15 0 0,0 0 52 0 0,0 0 53 0 0,-2 0-529 0 0,-4 2 8955 0 0,5-1-7968 0 0,15 18-70 0 0,-10-10-339 0 0,-4-7-8898 0 0,0-2 1765 0 0</inkml:trace>
  <inkml:trace contextRef="#ctx0" brushRef="#br0" timeOffset="31241.759">12483 2886 0 0 0,'0'0'185'0'0,"1"0"-2273"0"0,0 0 3417 0 0,4-2 11354 0 0,-4 1-11145 0 0,18-103 2948 0 0,2 15-2383 0 0,-11 17-1191 0 0,-3 0 0 0 0,-3-1 0 0 0,-4-48-912 0 0,-1 59 270 0 0,-38-78 300 0 0,33 112-477 0 0,1 0 0 0 0,2 0 1 0 0,0 0-1 0 0,2 0 1 0 0,1 0-1 0 0,2-17-93 0 0,0-22 265 0 0,10-109 255 0 0,-2-127 276 0 0,-12 193-687 0 0,2-45-25 0 0,-15 122 101 0 0,6-22-109 0 0,-2 33 88 0 0,11 22-179 0 0,0 0-6 0 0,-35-11 995 0 0,-59-81-674 0 0,77 72-263 0 0,-47-71 144 0 0,50 43-245 0 0,22 51-13840 0 0,-2-2 2246 0 0</inkml:trace>
  <inkml:trace contextRef="#ctx0" brushRef="#br0" timeOffset="32188.187">12770 681 0 0 0,'0'0'512'0'0,"0"0"227"0"0,0 0-74 0 0,0 0-123 0 0,0 0-78 0 0,0 0 4 0 0,0 0 66 0 0,0 0 68 0 0,0 0 76 0 0,2 10 11217 0 0,-2 2-9729 0 0,-83 105 375 0 0,10 19-1637 0 0,23-77 303 0 0,44-55-1458 0 0,-1 3 155 0 0,21-6-8352 0 0,-9-1 5171 0 0,0 0-8288 0 0</inkml:trace>
  <inkml:trace contextRef="#ctx0" brushRef="#br0" timeOffset="35592.748">12406 703 0 0 0,'0'0'923'0'0,"0"0"-16"0"0,0 0-128 0 0,0 0-151 0 0,0 0-154 0 0,0 0-100 0 0,-13 15 4163 0 0,-17 15-1967 0 0,8 2-2161 0 0,53-32 1293 0 0,71-40-382 0 0,-62 25-1523 0 0,-40 15 118 0 0,0 0-14 0 0,0 0-2 0 0,0 0-19 0 0,-12 15-213 0 0,-50 58 1214 0 0,86-65 409 0 0,23-27-1081 0 0,21 1-674 0 0,-68 18 377 0 0,0 0-3 0 0,0 0 0 0 0,-15 8-173 0 0,-60 68 843 0 0,121-79 517 0 0,1-16-1220 0 0,-46 19 156 0 0,-1 0 15 0 0,0 0 9 0 0,0 0 4 0 0,-23 19-77 0 0,-20 17 306 0 0,42-35-274 0 0,7-1-54 0 0,71-41 122 0 0,-75 38 278 0 0,-64 47-793 0 0,31-18 493 0 0,-2-4 290 0 0,-13-8-126 0 0,8-6 116 0 0,38-8-251 0 0,0 0 34 0 0,0 0 43 0 0,0 0 10 0 0,0-43 642 0 0,0 41-755 0 0,-18-12 244 0 0,-21-1-105 0 0,39 14-156 0 0,0-1-33 0 0,0 1-54 0 0,0 1-70 0 0,0 0-10 0 0,10 0-114 0 0,33 15-1043 0 0,-35-10-1238 0 0,-1 0-3458 0 0,-5-4-3818 0 0</inkml:trace>
  <inkml:trace contextRef="#ctx0" brushRef="#br0" timeOffset="39868.102">13234 3111 0 0 0,'0'0'273'0'0,"0"0"244"0"0,0 0 123 0 0,1-1 598 0 0,5-2 11402 0 0,-5 3-12965 0 0,10-121 3983 0 0,3 13-1673 0 0,-16-94-266 0 0,12 83-1192 0 0,26-27-78 0 0,-20 36 36 0 0,-9-30-182 0 0,2-4 27 0 0,-9-36-252 0 0,-8 14 221 0 0,-1 8-66 0 0,9 158-222 0 0,0-7 46 0 0,0 7-49 0 0,-1-20-4079 0 0,0 7-6103 0 0,1 9-706 0 0</inkml:trace>
  <inkml:trace contextRef="#ctx0" brushRef="#br0" timeOffset="45622.479">13868 1170 0 0 0,'15'-73'2270'0'0,"-15"72"-2343"0"0,0-1-1 0 0,0 1 1 0 0,1 0 0 0 0,-1 0 0 0 0,0-1-1 0 0,1 1 1 0 0,0 0 0 0 0,-1 0 0 0 0,1 0 0 0 0,0 0-1 0 0,-1 0 1 0 0,1 0 0 0 0,0 0 0 0 0,0 0 0 0 0,0 0-1 0 0,0 0 1 0 0,0 0 0 0 0,0 1 0 0 0,0-1-1 0 0,0 0 1 0 0,0 1 0 0 0,0-1 0 0 0,0 0 0 0 0,0 1-1 0 0,1 0 1 0 0,-1-1 0 0 0,0 1 0 0 0,0 0-1 0 0,1-1 1 0 0,-1 1 0 0 0,1 0 73 0 0,19-18 0 0 0,-16 8-12 0 0,7-28 6539 0 0,-12 38-5562 0 0,-1-7 5483 0 0,-2-5-2803 0 0,-51-2 1060 0 0,18 6-2419 0 0,-9-3-843 0 0,-60 11-871 0 0,19 37-152 0 0,29-3-118 0 0,8 24-42 0 0,18 2-63 0 0,13-14-88 0 0,-7 54 361 0 0,15-22-68 0 0,1 50 120 0 0,9-122-498 0 0,0-1 0 0 0,0 0 0 0 0,0 0 0 0 0,1 0 0 0 0,0 0 0 0 0,0 0 0 0 0,0 0 0 0 0,0 0 0 0 0,1 0 0 0 0,0-1 0 0 0,0 1 0 0 0,0 0 0 0 0,1-1 0 0 0,-1 0 0 0 0,4 4-24 0 0,34 51 207 0 0,16-14 42 0 0,-27-27-126 0 0,11 0-55 0 0,26-3 13 0 0,-4-8 73 0 0,21-7-38 0 0,-2-44 52 0 0,14-66-14 0 0,-67 21-19 0 0,-22-10-31 0 0,-30-11-36 0 0,-13 11-31 0 0,9 36-54 0 0,5 33 61 0 0,-20-10-117 0 0,-47-19-908 0 0,78 52-302 0 0,7 0-3393 0 0,5 6-16 0 0,0 1-6857 0 0</inkml:trace>
  <inkml:trace contextRef="#ctx0" brushRef="#br0" timeOffset="46423.821">13284 1561 0 0 0,'0'0'645'0'0,"0"0"722"0"0,0 0-4 0 0,0 0-268 0 0,0 0-205 0 0,0 0-105 0 0,0 0 5 0 0,0 0 95 0 0,0 0 72 0 0,0 0 32 0 0,0 0-19 0 0,0-4 5634 0 0,-1-5-3604 0 0,0-18-1965 0 0,18-36 238 0 0,1-19-495 0 0,-1 13-603 0 0,1-12-1120 0 0,1 42-1781 0 0,-6 29-4219 0 0,-8 7-775 0 0</inkml:trace>
  <inkml:trace contextRef="#ctx0" brushRef="#br0" timeOffset="47215.515">13348 1285 0 0 0,'0'0'584'0'0,"0"0"538"0"0,0 0 110 0 0,0 0 23 0 0,0 0 89 0 0,0 0-22 0 0,0 0-73 0 0,0 0-75 0 0,-3-3-191 0 0,1 2-826 0 0,1 0 0 0 0,-1 0 0 0 0,1-1 0 0 0,0 1 0 0 0,-1-1 0 0 0,1 1 0 0 0,0-1 0 0 0,0 1 0 0 0,0-1 0 0 0,0 0 0 0 0,0 1 0 0 0,1-1 0 0 0,-1 0 0 0 0,0 0 0 0 0,1 1 0 0 0,-1-1 0 0 0,1 0 0 0 0,0 0 0 0 0,0 0 0 0 0,-1 0 0 0 0,1 0 0 0 0,0 0 0 0 0,1 0 0 0 0,-1 0 0 0 0,0 1 0 0 0,1-1 0 0 0,-1 0 0 0 0,1 0 0 0 0,-1 0 0 0 0,1 0 0 0 0,0 1 0 0 0,0-3-157 0 0,36-53 2129 0 0,73-49-738 0 0,-107 103-1398 0 0,-1 1 0 0 0,1-1-1 0 0,-1 1 1 0 0,1 0 0 0 0,0 0 0 0 0,0 0-1 0 0,0 1 1 0 0,0-1 0 0 0,0 1-1 0 0,0-1 1 0 0,0 1 0 0 0,1 0-1 0 0,-1 0 1 0 0,0 1 0 0 0,1-1 0 0 0,-1 1-1 0 0,1-1 1 0 0,-1 1 0 0 0,4 0 7 0 0,62 0-787 0 0,-38 0-5843 0 0,-25 0 1584 0 0,-2-3-1162 0 0</inkml:trace>
  <inkml:trace contextRef="#ctx0" brushRef="#br0" timeOffset="49370.451">13787 1075 0 0 0,'0'0'389'0'0,"0"0"278"0"0,0 0 69 0 0,0 0 5 0 0,0 0 15 0 0,0 0 8 0 0,0 0 19 0 0,0 0 12 0 0,0-7 4670 0 0,0-16-4534 0 0,38 12 4700 0 0,-12 8-4526 0 0,11-2-587 0 0,73-1 641 0 0,-110 6-1112 0 0,40-12 1377 0 0,4 4-1276 0 0,28 2 114 0 0,231 2 1001 0 0,-176-3-922 0 0,27 7 247 0 0,-163 9-3951 0 0,3-7-3072 0 0,1 1-4743 0 0</inkml:trace>
  <inkml:trace contextRef="#ctx0" brushRef="#br0" timeOffset="51003.698">13707 1263 0 0 0,'0'0'481'0'0,"0"0"256"0"0,0 0 167 0 0,0 0 77 0 0,0 0 62 0 0,0 0-32 0 0,3-8-96 0 0,9-32 716 0 0,-12 40-932 0 0,-4-14 3762 0 0,-41 13-1194 0 0,44 1-3155 0 0,-15 18 914 0 0,-1 45 177 0 0,15-47-1039 0 0,1-14-110 0 0,0 0 1 0 0,0 1-1 0 0,1-1 1 0 0,-1 1-1 0 0,1-1 1 0 0,0 1-1 0 0,-1-1 1 0 0,1 1-1 0 0,0-1 1 0 0,1 1-1 0 0,-1 0 1 0 0,0-1-1 0 0,1 1 1 0 0,0-1-1 0 0,-1 0 1 0 0,1 1-1 0 0,0-1 1 0 0,0 1-1 0 0,0-1 1 0 0,1 0 0 0 0,-1 0-1 0 0,0 0 1 0 0,1 0-1 0 0,-1 0 1 0 0,1 0-55 0 0,35 17 702 0 0,13-12 211 0 0,-4-29-407 0 0,-33 0-340 0 0,-14 17-226 0 0,0 0 0 0 0,0 1 1 0 0,-1-1-1 0 0,1 0 0 0 0,-1 0 0 0 0,0 1 1 0 0,-1-1-1 0 0,1 1 0 0 0,-1-1 0 0 0,0 1 1 0 0,0 0-1 0 0,0 0 0 0 0,0 0 0 0 0,-1 1 1 0 0,0-1-1 0 0,0 1 0 0 0,0 0 0 0 0,0 0 1 0 0,0 0-1 0 0,0 1 0 0 0,-1-1 0 0 0,0 0 60 0 0,1 1-234 0 0,-9 2-2786 0 0,10 7-5519 0 0,3-3-638 0 0</inkml:trace>
  <inkml:trace contextRef="#ctx0" brushRef="#br0" timeOffset="53805.708">13582 291 0 0 0,'0'0'457'0'0,"0"0"372"0"0,0 0 20 0 0,0 0-15 0 0,0 0 38 0 0,0 0 39 0 0,0 0-7 0 0,0 0-51 0 0,0 0-62 0 0,0 0-28 0 0,0 0 8 0 0,-4-3-34 0 0,0 0-229 0 0,-7-4-519 0 0,-1 5 4880 0 0,12 2-4389 0 0,0 0-55 0 0,-11 7 1898 0 0,6 7-2216 0 0,1 0-1 0 0,0 1 1 0 0,1-1 0 0 0,0 1-1 0 0,2 0 1 0 0,-1-1-1 0 0,2 1 1 0 0,0 0 0 0 0,1 0-1 0 0,0 1-106 0 0,0 28 264 0 0,5 394 580 0 0,-4-205-421 0 0,-4-90 8 0 0,5-63-82 0 0,23-46 219 0 0,6-15-277 0 0,3-5-38 0 0,-2-10-166 0 0,123-11 397 0 0,-104 7-272 0 0,-52 0-181 0 0,0 0-7 0 0,0 0-8 0 0,0 0-6 0 0,0 0 0 0 0,0 0-14 0 0,0 0 16 0 0,0 0-15 0 0,0 0-5 0 0,0 0-1 0 0,27 0 2 0 0,-20-45 1457 0 0,-8 30-1350 0 0,-5-175 9 0 0,3 90-73 0 0,17 48-39 0 0,3-32 66 0 0,0 21-19 0 0,-6 11-36 0 0,-13-94 208 0 0,0 76-213 0 0,-11 18-697 0 0,11 45-55 0 0,1 7-2866 0 0,0-1-3585 0 0,1 1-4445 0 0</inkml:trace>
  <inkml:trace contextRef="#ctx0" brushRef="#br0" timeOffset="56603.992">13680 740 0 0 0,'0'0'255'0'0,"8"-2"526"0"0,33-4 1733 0 0,-41 6-1208 0 0,-26 1 1050 0 0,-98 42 74 0 0,123-43-2410 0 0,1 1 1 0 0,0-1-1 0 0,-1 1 0 0 0,1-1 0 0 0,0 1 0 0 0,0 0 1 0 0,0-1-1 0 0,-1 1 0 0 0,1-1 0 0 0,0 1 1 0 0,0 0-1 0 0,0-1 0 0 0,0 1 0 0 0,0-1 0 0 0,0 1 1 0 0,0 0-1 0 0,0-1 0 0 0,0 1 0 0 0,0-1 1 0 0,0 1-1 0 0,0 0 0 0 0,1-1 0 0 0,-1 1 1 0 0,0-1-1 0 0,0 1 0 0 0,1-1 0 0 0,-1 1 0 0 0,0-1 1 0 0,1 1-1 0 0,-1-1 0 0 0,0 1 0 0 0,1-1 1 0 0,-1 1-1 0 0,1-1 0 0 0,-1 0 0 0 0,1 1 0 0 0,-1-1 1 0 0,1 1-1 0 0,-1-1 0 0 0,1 0 0 0 0,-1 0 1 0 0,1 1-1 0 0,-1-1 0 0 0,1 0 0 0 0,0 0 0 0 0,-1 0 1 0 0,1 0-1 0 0,-1 0 0 0 0,1 0 0 0 0,0 0 1 0 0,-1 0-1 0 0,1 0 0 0 0,-1 0 0 0 0,1 0 1 0 0,0 0-1 0 0,-1 0 0 0 0,1 0 0 0 0,-1 0 0 0 0,1-1 1 0 0,0 1-1 0 0,-1 0 0 0 0,1 0 0 0 0,-1-1 1 0 0,1 1-1 0 0,-1 0 0 0 0,1-1-20 0 0,179-37 782 0 0,-62 13-952 0 0,-118 25 261 0 0,0 0 72 0 0,-30 1 41 0 0,-164 57-440 0 0,99-25 301 0 0,117-22-675 0 0,100-18 780 0 0,-16 0-458 0 0,-105 7 206 0 0,-1 0 38 0 0,0 0 38 0 0,-59 37 943 0 0,-52 4-181 0 0,165-43-1376 0 0,142-52-111 0 0,-287 76 875 0 0,-27 25 370 0 0,117-47-515 0 0,0 0-1 0 0,1 0 1 0 0,-1 0-1 0 0,0 0 1 0 0,1 1 0 0 0,-1-1-1 0 0,0 0 1 0 0,1 0 0 0 0,-1 1-1 0 0,0-1 1 0 0,1 0 0 0 0,-1 1-1 0 0,1-1 1 0 0,-1 0-1 0 0,1 1 1 0 0,-1-1 0 0 0,1 1-1 0 0,-1-1 1 0 0,1 1 0 0 0,-1-1-1 0 0,1 1 1 0 0,-1-1 0 0 0,1 1-1 0 0,0-1 1 0 0,-1 1-1 0 0,1 0 1 0 0,0-1 0 0 0,0 1-1 0 0,-1 0 1 0 0,1-1 0 0 0,0 1-1 0 0,0 0 1 0 0,0-1 0 0 0,0 1-1 0 0,0 0 1 0 0,0-1-1 0 0,0 1 1 0 0,0 0 0 0 0,0-1-1 0 0,0 1 1 0 0,0 0 0 0 0,1-1-1 0 0,-1 1 1 0 0,0 0 1 0 0,13 22 437 0 0,42-23-106 0 0,-55 0-276 0 0,-30 23 898 0 0,-140 57-321 0 0,165-70-1247 0 0,16-6 540 0 0,-11-2 101 0 0,1-1 1 0 0,-1 1 0 0 0,0-1 0 0 0,1 1 0 0 0,-1-1-1 0 0,0 1 1 0 0,0-1 0 0 0,0 1 0 0 0,0 0 0 0 0,0-1 0 0 0,-1 1-1 0 0,1-1 1 0 0,0 1 0 0 0,-1-1 0 0 0,1 1 0 0 0,-1-1-1 0 0,1 1 1 0 0,-1-1 0 0 0,0 0 0 0 0,0 1 0 0 0,1-1 0 0 0,-1 0-1 0 0,0 1 1 0 0,0-1 0 0 0,0 0 0 0 0,-1 0 0 0 0,1 0-1 0 0,-1 1-26 0 0,12 22-36 0 0,-10-23 8 0 0,0-1-10 0 0,0 0-8 0 0,0 0 5 0 0,0 0 5 0 0,11-2 21 0 0,-1 0-1 0 0,1-1 1 0 0,-1 0-1 0 0,0-1 1 0 0,0 0-1 0 0,0 0 1 0 0,-1-1-1 0 0,1 0 1 0 0,-1-1-1 0 0,2-2 16 0 0,11-5-49 0 0,111-53 97 0 0,-191 136 52 0 0,44-52 0 0 0,14-18-77 0 0,0 0-10 0 0,0 0-20 0 0,0 0-11 0 0,0 0 11 0 0,0 0 24 0 0,24 19 201 0 0,16 43-68 0 0,-28-5 498 0 0,-11-29-641 0 0,6-3 64 0 0,-2-17-75 0 0,-4-7 10 0 0,0 0 0 0 0,0 0 1 0 0,0 0-1 0 0,-1 0 0 0 0,1 0 0 0 0,0 0 0 0 0,-1 0 0 0 0,1 0 0 0 0,-1 0 0 0 0,1 0 0 0 0,-1 0 0 0 0,1 0 0 0 0,-1 0 1 0 0,0 1-1 0 0,0-1 0 0 0,1 0 0 0 0,-1 0 0 0 0,0 0 0 0 0,0 1 0 0 0,0-1 0 0 0,0 0 0 0 0,-1 0 0 0 0,1 0 0 0 0,0 1 1 0 0,0-1-1 0 0,-1 0 0 0 0,1 0 0 0 0,-1 0 0 0 0,1 0 0 0 0,-1 0 0 0 0,1 0 0 0 0,-1 0 0 0 0,0 0-6 0 0,-35 53 406 0 0,24-28-322 0 0,-5-2-395 0 0,11-21 309 0 0,1 0 0 0 0,-1 0 1 0 0,0 0-1 0 0,0-1 0 0 0,0 0 0 0 0,0 0 0 0 0,0-1 1 0 0,-1 1-1 0 0,1-1 0 0 0,0 0 0 0 0,-1-1 0 0 0,1 0 1 0 0,-1 0-1 0 0,1 0 0 0 0,0-1 0 0 0,-1 0 2 0 0,-2 1 0 0 0,-34-21 188 0 0,5-6-491 0 0,37 27 23 0 0,1 0-276 0 0,0 0-520 0 0,0 0-1145 0 0,0 0-2153 0 0,0 0-2709 0 0</inkml:trace>
  <inkml:trace contextRef="#ctx0" brushRef="#br0" timeOffset="63123.379">12894 3170 0 0 0,'18'-27'0'0'0,"-18"24"0"0"0,0 0 0 0 0,0 2 0 0 0,0 0 0 0 0,0 0 0 0 0,1 0 0 0 0,-1 0 0 0 0,0 0 0 0 0,0 0 0 0 0,1 0 0 0 0,-1 0 0 0 0,1 0 0 0 0,-1 0 0 0 0,1 1 0 0 0,-1-1 0 0 0,1 0 0 0 0,-1 0 0 0 0,1 0 0 0 0,0 1 0 0 0,-1-1 0 0 0,1 0 0 0 0,0 1 0 0 0,0-1 0 0 0,-1 1 0 0 0,1-1 0 0 0,0 1 0 0 0,0-1 0 0 0,0 1 0 0 0,0 0 0 0 0,0-1 0 0 0,0 1 0 0 0,0 0 0 0 0,0 0 0 0 0,0-1 0 0 0,0 1 0 0 0,-1 0 0 0 0,1 0 0 0 0,0 0 0 0 0,0 0 0 0 0,0 0 0 0 0,0 1 0 0 0,0-1 0 0 0,0 0 0 0 0,0 0 0 0 0,0 1 0 0 0,0-1 0 0 0,0 0 0 0 0,1 1 0 0 0,6 6 0 0 0,-6-6 0 0 0,0-1 0 0 0,-2 3 0 0 0,2-3 68 0 0,-2 0 285 0 0,0 0 128 0 0,0 0 39 0 0,0 0 21 0 0,0 0-23 0 0,0 0-52 0 0,0 0-79 0 0,0 0-108 0 0,0 0-111 0 0,0 0-82 0 0,0 0-71 0 0,0 0-36 0 0,0 0 7 0 0,0 0 6 0 0,0 0 32 0 0,0 0 37 0 0,0 0 20 0 0,0 0 22 0 0,0 0 17 0 0,1 4 1565 0 0,5-8 11880 0 0,-6 0-14940 0 0,-7-63 3382 0 0,-30 16-351 0 0,-5 23-884 0 0,-43 24-86 0 0,65 18-537 0 0,-26 42 146 0 0,42-44-262 0 0,0 1 0 0 0,0 1-1 0 0,1-1 1 0 0,1 1 0 0 0,0-1 0 0 0,1 1 0 0 0,0 0 0 0 0,1-1 0 0 0,1 1 0 0 0,0 0-33 0 0,-2 65 336 0 0,-12 208 430 0 0,9-51-421 0 0,4-235-356 0 0,0-1-13 0 0,0 3 15 0 0,0-2 14 0 0,0 1 6 0 0,7-31-3414 0 0,3 4-5939 0 0,-7 17-2081 0 0</inkml:trace>
  <inkml:trace contextRef="#ctx0" brushRef="#br0" timeOffset="64215.684">12934 3078 0 0 0,'0'0'480'0'0,"0"0"-64"0"0,-4-3-22 0 0,-17-9 343 0 0,20 12-287 0 0,1 0 39 0 0,0 0 39 0 0,0 0 78 0 0,0 0 98 0 0,0 0 69 0 0,0 0 51 0 0,0 0 27 0 0,-2 0 8552 0 0,2 0-9174 0 0,3 0-122 0 0,0 0 0 0 0,0 0 0 0 0,-1 0 0 0 0,1 0 0 0 0,0 1 0 0 0,0-1 0 0 0,-1 1 0 0 0,1 0 0 0 0,0 0 1 0 0,-1 0-1 0 0,1 0 0 0 0,-1 0 0 0 0,1 1 0 0 0,-1-1 0 0 0,1 1 0 0 0,-1 0 0 0 0,0-1 0 0 0,0 1 0 0 0,0 0 1 0 0,0 0-1 0 0,0 0 0 0 0,-1 0 0 0 0,1 1 0 0 0,0-1 0 0 0,-1 1 0 0 0,0-1 0 0 0,1 1 0 0 0,-1-1 0 0 0,0 1 0 0 0,-1-1 1 0 0,1 1-1 0 0,0 0 0 0 0,0 2-107 0 0,12 112 2055 0 0,-12-3-1035 0 0,-17-26-480 0 0,12-6-137 0 0,2 54 196 0 0,-5-107-379 0 0,7-29-206 0 0,0 0 2 0 0,-2 22 50 0 0,0-16 302 0 0,0-31-1921 0 0,2 17-1430 0 0,-1-1-6013 0 0,1 5-2847 0 0</inkml:trace>
  <inkml:trace contextRef="#ctx0" brushRef="#br0" timeOffset="75550.921">12338 3829 0 0 0,'0'0'367'0'0,"0"0"316"0"0,0 0 82 0 0,0 0-6 0 0,0 0-18 0 0,0 0-32 0 0,0 0-55 0 0,0 0-51 0 0,-5-1-8 0 0,-23-2 1496 0 0,33 3 7141 0 0,3-1-5598 0 0,30-2-3749 0 0,138-22 1395 0 0,-5 17-661 0 0,1 5 144 0 0,-36-1-562 0 0,-43 15-137 0 0,50 0 461 0 0,-42-15-68 0 0,-101 4-471 0 0,0 0 4 0 0,17 0 84 0 0,23 0 252 0 0,-47 19-264 0 0,-7 28 157 0 0,-20 46 41 0 0,30-65-238 0 0,0 0 0 0 0,2 1 0 0 0,1 0 0 0 0,1 0-1 0 0,3 16-21 0 0,0 32-20 0 0,4 41 46 0 0,4-38-38 0 0,4 38 32 0 0,-5-44-3 0 0,-2-29-6 0 0,-6 64 2 0 0,-2-108-17 0 0,-6 24 1210 0 0,-591-25-1006 0 0,513 1-79 0 0,16-8-132 0 0,0 3 2 0 0,-6-7 49 0 0,-93 7-25 0 0,7 4 706 0 0,160-30-594 0 0,0-3-145 0 0,-2 15 27 0 0,2 0 1 0 0,1-1-1 0 0,0 1 1 0 0,1 0-1 0 0,1 0 1 0 0,1 0-1 0 0,3-10-9 0 0,20-71 49 0 0,-24-56-19 0 0,1-106-49 0 0,-17 139 16 0 0,19 81-55 0 0,8 13-73 0 0,-13 27 123 0 0,1 1 0 0 0,-1 0-5 0 0,-1 0-19 0 0,0 0 8 0 0,0 0 10 0 0,0 0-8 0 0,0 0-10 0 0,0 0-12 0 0,0 0-16 0 0,0 0 22 0 0,0 0 12 0 0,0 0 3 0 0,0 0 24 0 0,0 0-15 0 0,0 0 7 0 0,0 0 15 0 0,1 0-13 0 0,0 0-10 0 0,-1 0-2 0 0,0 0-3 0 0,18 0 38 0 0,86 15-35 0 0,-57-15 26 0 0,-47 0-23 0 0,0 0-20 0 0,0 0-58 0 0,0 0-86 0 0,0 0-132 0 0,0 0-255 0 0,0 0-333 0 0,0 0-493 0 0,0 4-5738 0 0,0 0-2789 0 0</inkml:trace>
  <inkml:trace contextRef="#ctx0" brushRef="#br0" timeOffset="78320.347">12452 4617 0 0 0,'0'0'846'0'0,"0"0"79"0"0,0 0-9 0 0,0 0-48 0 0,0 0-26 0 0,0 0 30 0 0,0 0 102 0 0,0 0 107 0 0,0 0 95 0 0,0 0 22 0 0,0 0-43 0 0,0 0-81 0 0,0 0-117 0 0,0 0-129 0 0,0 0-113 0 0,0 0-99 0 0,0 0-84 0 0,0 0-37 0 0,0 0-28 0 0,0 0-10 0 0,0 0 25 0 0,0 0 9 0 0,0 0 11 0 0,0-6 2697 0 0,2-19-2550 0 0,-1 9-526 0 0,2 0 0 0 0,-1-1 1 0 0,2 2-1 0 0,0-1 0 0 0,1 0 1 0 0,1 1-1 0 0,0 0 0 0 0,1 0 1 0 0,0 1-1 0 0,2-1 0 0 0,-1 2 1 0 0,2-1-1 0 0,0 1 0 0 0,0 1 1 0 0,1 0-1 0 0,1 0 0 0 0,0 1 1 0 0,0 1-1 0 0,9-5-123 0 0,43-23 232 0 0,-39 87-124 0 0,-15-27-52 0 0,-1 1 0 0 0,-1 1 1 0 0,-1-1-1 0 0,-1 2 0 0 0,-1-1 0 0 0,-1 0 0 0 0,-1 1 0 0 0,-1 10-56 0 0,9-110 831 0 0,-1 58-858 0 0,1 0 0 0 0,1 1 0 0 0,1 0 0 0 0,0 1 0 0 0,1 0 0 0 0,0 1 1 0 0,1 1-1 0 0,1 0 0 0 0,8-4 27 0 0,-18 13-12 0 0,0 0 1 0 0,0 0-1 0 0,0 0 1 0 0,0 0-1 0 0,1 1 1 0 0,0 0 0 0 0,-1 1-1 0 0,1 0 1 0 0,0 0-1 0 0,1 0 1 0 0,-1 1 0 0 0,0 0-1 0 0,0 0 1 0 0,0 0-1 0 0,1 1 1 0 0,4 1 11 0 0,-8 1 8 0 0,1 0-1 0 0,-1 0 1 0 0,0 0 0 0 0,0 1 0 0 0,0 0 0 0 0,0 0-1 0 0,0 0 1 0 0,0 0 0 0 0,-1 1 0 0 0,1-1 0 0 0,-1 1-1 0 0,0 0 1 0 0,0 0 0 0 0,-1 0 0 0 0,1 0 0 0 0,-1 1-1 0 0,0-1 1 0 0,0 1 0 0 0,0-1 0 0 0,-1 1 0 0 0,0 0-1 0 0,0-1 1 0 0,0 1 0 0 0,0 0 0 0 0,-1 0 0 0 0,1 4-8 0 0,-30 116 421 0 0,26-15-329 0 0,3-109-117 0 0,0-1-2961 0 0,0 0-1312 0 0,0 0-4642 0 0,0 0-1382 0 0</inkml:trace>
  <inkml:trace contextRef="#ctx0" brushRef="#br0" timeOffset="81714.472">11901 3814 0 0 0,'0'0'209'0'0,"0"0"396"0"0,0 0 140 0 0,0 0 118 0 0,0 0 114 0 0,0 0 46 0 0,0 0-15 0 0,1 7 3601 0 0,-2-3 4695 0 0,-446 0-5533 0 0,316 3-3280 0 0,15-21 419 0 0,27 13-706 0 0,-39-2 401 0 0,66-1-496 0 0,31-3 230 0 0,7-5 29 0 0,-26 5-1491 0 0,50 18-1856 0 0,0-7-1878 0 0,0 0-5867 0 0</inkml:trace>
  <inkml:trace contextRef="#ctx0" brushRef="#br0" timeOffset="82922.685">11461 791 0 0 0,'0'0'520'0'0,"0"0"92"0"0,0 0 6 0 0,0 0-11 0 0,0 0 14 0 0,0 0 18 0 0,0 0 41 0 0,0 0 49 0 0,0 0 57 0 0,0 0 59 0 0,0 0 52 0 0,0 0 27 0 0,0 0-56 0 0,-20 5 2075 0 0,-109 19 3337 0 0,-31-16-3807 0 0,50-31-1340 0 0,-68 13 186 0 0,120 18-604 0 0,51-2-4980 0 0,14-1-494 0 0,-3 2-6329 0 0</inkml:trace>
  <inkml:trace contextRef="#ctx0" brushRef="#br0" timeOffset="84263.251">10983 1815 0 0 0,'0'0'540'0'0,"0"0"424"0"0,0 0 363 0 0,0 0 282 0 0,0 0 200 0 0,0 0 9 0 0,0 0-148 0 0,0 0-166 0 0,0 0-188 0 0,0 0-177 0 0,0 0-171 0 0,0 0-194 0 0,-2-6-177 0 0,-5-25 213 0 0,-4 303 2339 0 0,11-267-3146 0 0,1 0 0 0 0,0-1 1 0 0,0 1-1 0 0,0-1 0 0 0,0 1 1 0 0,1-1-1 0 0,0 1 0 0 0,0-1 1 0 0,0 0-1 0 0,0 0 0 0 0,1 0 1 0 0,0 0-1 0 0,-1-1 0 0 0,1 1 1 0 0,1-1-1 0 0,-1 1 0 0 0,0-1 1 0 0,2 1-4 0 0,-4-3 27 0 0,0 0 1 0 0,0-1 0 0 0,0 1 0 0 0,0 0-1 0 0,0 0 1 0 0,0-1 0 0 0,0 1 0 0 0,0 0-1 0 0,0-1 1 0 0,0 1 0 0 0,0-1 0 0 0,1 0-1 0 0,-1 1 1 0 0,0-1 0 0 0,0 0 0 0 0,0 0-1 0 0,1 0 1 0 0,-1 1 0 0 0,0-1 0 0 0,0-1-1 0 0,1 1 1 0 0,-1 0 0 0 0,0 0 0 0 0,0 0-1 0 0,0-1 1 0 0,1 1 0 0 0,-1 0 0 0 0,0-1-1 0 0,0 1 1 0 0,0-1 0 0 0,0 1 0 0 0,0-1-1 0 0,0 0 1 0 0,0 0 0 0 0,0 1 0 0 0,0-1-1 0 0,0 0 1 0 0,0 0 0 0 0,0 0 0 0 0,-1 0-1 0 0,2-1-27 0 0,30-49 825 0 0,-26 40-860 0 0,100-221 639 0 0,-71 100-120 0 0,-34 131-440 0 0,-1 1-19 0 0,0 0-17 0 0,0 0-14 0 0,0 0-10 0 0,0 0-8 0 0,0 0-10 0 0,0 0-11 0 0,0 0-2 0 0,0 0 10 0 0,2 46 229 0 0,3-1 0 0 0,2 0 0 0 0,2 0 0 0 0,5 14-192 0 0,16 84 249 0 0,-19-60-173 0 0,-4 0 0 0 0,-3 1 1 0 0,-8 83-77 0 0,5-158 22 0 0,-2 0 1 0 0,0 0-1 0 0,0 1 1 0 0,0-1-1 0 0,-1 0 1 0 0,-1 0-1 0 0,1 0 1 0 0,-1-1-1 0 0,-1 1 1 0 0,0-1-1 0 0,0 1 1 0 0,-1-1-1 0 0,1-1 1 0 0,-2 1-1 0 0,1 0 1 0 0,-1-1-1 0 0,0 0 1 0 0,-1-1-1 0 0,0 0 1 0 0,0 0-1 0 0,0 0 1 0 0,-1 0-1 0 0,0-1 1 0 0,1-1-1 0 0,-2 1 1 0 0,-3 0-23 0 0,10-3 20 0 0,0-1 0 0 0,0 0-1 0 0,0 0 1 0 0,0 0 0 0 0,1 0 0 0 0,-1 0-1 0 0,-1-1 1 0 0,1 1 0 0 0,0-1 0 0 0,0 1 0 0 0,0-1-1 0 0,0 0 1 0 0,0 1 0 0 0,0-1 0 0 0,0 0-1 0 0,-1-1 1 0 0,1 1 0 0 0,0 0 0 0 0,0-1 0 0 0,0 1-1 0 0,0-1 1 0 0,0 1 0 0 0,0-1 0 0 0,0 0 0 0 0,0 0-1 0 0,0 0 1 0 0,0 0 0 0 0,0 0 0 0 0,1-1-1 0 0,-1 1 1 0 0,0 0 0 0 0,1-1 0 0 0,-1 1 0 0 0,1-1-1 0 0,0 0 1 0 0,-1 1 0 0 0,1-1 0 0 0,0 0-1 0 0,0 0 1 0 0,0 0 0 0 0,0 0 0 0 0,0 0 0 0 0,1 0-1 0 0,-1 0 1 0 0,1 0 0 0 0,-1 0 0 0 0,1 0 0 0 0,0-2-21 0 0,0-9 30 0 0,2 1 0 0 0,0-1-1 0 0,0 0 1 0 0,1 1-1 0 0,1-1 1 0 0,0 1 0 0 0,1 0-1 0 0,0 0 1 0 0,0 1-1 0 0,2-1 1 0 0,-1 1-1 0 0,1 1 1 0 0,3-4-29 0 0,33-63 67 0 0,-28 45-73 0 0,17-72-448 0 0,-48 100-2764 0 0,8 4-2074 0 0,6 0 583 0 0,-1 0-6808 0 0</inkml:trace>
  <inkml:trace contextRef="#ctx0" brushRef="#br0" timeOffset="85357.615">11434 2341 0 0 0,'0'0'377'0'0,"0"0"76"0"0,0 0 37 0 0,0 0 13 0 0,0 0 67 0 0,0 0 192 0 0,0 0 187 0 0,0 0 212 0 0,0 0 157 0 0,0 3-15 0 0,11 42 8479 0 0,0-52-5741 0 0,-1-21-3643 0 0,1 0 1 0 0,1 0 0 0 0,1 1 0 0 0,2 0-1 0 0,1 1 1 0 0,8-9-399 0 0,-5 83-65 0 0,16 51 139 0 0,-19-95 250 0 0,10-35-77 0 0,-22 25-225 0 0,58-67 50 0 0,-51 65-46 0 0,-11 8-48 0 0,0 0-21 0 0,2 23-62 0 0,14 68 439 0 0,-13-81-543 0 0,3 5-400 0 0,2-17-8059 0 0,-6 1-2802 0 0</inkml:trace>
  <inkml:trace contextRef="#ctx0" brushRef="#br0" timeOffset="86528.985">11248 865 0 0 0,'0'0'720'0'0,"0"0"227"0"0,0 0 72 0 0,0 0 16 0 0,0 0-50 0 0,0 0-88 0 0,0 0 31 0 0,0 0 97 0 0,0 0 116 0 0,0 0 104 0 0,-1 0-1896 0 0,-7 3 11687 0 0,6-2-9305 0 0,15 183 559 0 0,2 110-1221 0 0,-10-250-979 0 0,-1-4 193 0 0,-4-39-287 0 0,6 13-177 0 0,12-10-959 0 0,-10-4-3366 0 0,-4 0-653 0 0,-2 0-6672 0 0</inkml:trace>
  <inkml:trace contextRef="#ctx0" brushRef="#br0" timeOffset="89481.561">11248 2739 896 0 0,'0'0'1206'0'0,"0"0"-86"0"0,0 0 110 0 0,0 0 265 0 0,0 0 238 0 0,0 0 130 0 0,0 0-26 0 0,0 0-214 0 0,0 0-322 0 0,0 0-342 0 0,0 0-301 0 0,0 0-206 0 0,0-6-93 0 0,0-11-138 0 0,0 10 2754 0 0,0 7-2716 0 0,0 0-11 0 0,4 26 1759 0 0,36 136 712 0 0,-16-7-1780 0 0,-20 177-16 0 0,-1-223-439 0 0,-3-108-470 0 0,0-1 6 0 0,0 0-3 0 0,0 0-9 0 0,0 0-23 0 0,0 0 27 0 0,0 0 10 0 0,0 0 28 0 0,0 0-28 0 0,0 0-6 0 0,0 0-15 0 0,0 0 11 0 0,0 0 8 0 0,0 0 8 0 0,1 29 289 0 0,6 4 26 0 0,-7-33-331 0 0,2 14 28 0 0,7 2 321 0 0,-9-16-339 0 0,0 0-6 0 0,0 0-6 0 0,0 0 5 0 0,0 0 1 0 0,0 0-1 0 0,0 0-8 0 0,0 0-13 0 0,0 0-2 0 0,0 0 6 0 0,-6-67 258 0 0,-7 52-281 0 0,-1 0 1 0 0,0 1-1 0 0,-1 0 1 0 0,-1 1-1 0 0,0 1 1 0 0,-1 0-1 0 0,0 2 1 0 0,-17-9 24 0 0,-85-30 61 0 0,102 35-40 0 0,17 14-29 0 0,0 0 12 0 0,0 0 2 0 0,28-18-92 0 0,-5 10 86 0 0,1 1 1 0 0,0 1-1 0 0,0 2 0 0 0,1 0 0 0 0,0 2 1 0 0,8 0-1 0 0,255-25-2 0 0,-149 2-68 0 0,-139 25 75 0 0,0 1 0 0 0,0-1 0 0 0,-1 0 0 0 0,1 1 0 0 0,0-1 0 0 0,0 0 0 0 0,0 0 0 0 0,0 1 0 0 0,0-1 0 0 0,0 0 0 0 0,0 1 0 0 0,0-1 0 0 0,0 0 0 0 0,0 0 0 0 0,1 1 0 0 0,-1-1 0 0 0,0 0 0 0 0,0 1 1 0 0,0-1-1 0 0,0 0 0 0 0,0 0 0 0 0,0 1 0 0 0,0-1 0 0 0,1 0 0 0 0,-1 0 0 0 0,0 0 0 0 0,0 1 0 0 0,0-1 0 0 0,1 0 0 0 0,-1 0 0 0 0,0 0 0 0 0,0 1 0 0 0,1-1 0 0 0,-1 0 0 0 0,0 0 0 0 0,0 0 0 0 0,1 0 1 0 0,-1 0-1 0 0,0 0 0 0 0,0 0 0 0 0,1 0 0 0 0,-1 1 0 0 0,0-1 0 0 0,1 0 0 0 0,-1 0 0 0 0,0 0 0 0 0,0 0 0 0 0,1 0 0 0 0,-1-1 0 0 0,0 1 0 0 0,1 0 0 0 0,-1 0 0 0 0,0 0 0 0 0,0 0 0 0 0,1 0 0 0 0,-1 0-5 0 0,-23 23-9 0 0,18-19 30 0 0,-193 184 135 0 0,73-77-40 0 0,77-27 19 0 0,44-84-911 0 0,16-26-2790 0 0,-4 16-4167 0 0,0 2-4908 0 0</inkml:trace>
  <inkml:trace contextRef="#ctx0" brushRef="#br0" timeOffset="95077.715">14724 957 0 0 0,'-26'4'11'0'0,"26"-13"1819"0"0,1 7 5527 0 0,57 3-2339 0 0,4 1-3737 0 0,89 24-102 0 0,96-19 89 0 0,-169-3-960 0 0,21 3 145 0 0,76-17 313 0 0,48 6-190 0 0,-18 11 157 0 0,-90 0-446 0 0,133-3 923 0 0,-49 0-533 0 0,-75-1-223 0 0,35 1 897 0 0,-159-4-1347 0 0,0 0-7 0 0,0 0 10 0 0,0 0 9 0 0,0 0 13 0 0,0 0 22 0 0,0 0-19 0 0,0 0 1 0 0,0 0 7 0 0,0 0-15 0 0,0 0 6 0 0,0 0-20 0 0,0 0-22 0 0,-30 13-3097 0 0,11 0-4928 0 0,13-9-2955 0 0</inkml:trace>
  <inkml:trace contextRef="#ctx0" brushRef="#br0" timeOffset="97684.561">16896 1053 0 0 0,'0'0'409'0'0,"0"0"365"0"0,0 0 126 0 0,0 0 66 0 0,0 0 78 0 0,0 0 35 0 0,0 0 5 0 0,5-5 5741 0 0,-27-11-3248 0 0,-30 5-2401 0 0,27 6-341 0 0,-71 1 1355 0 0,48 22-1528 0 0,-37 24 104 0 0,-2 26 419 0 0,16 2-325 0 0,25 5-364 0 0,28-28-244 0 0,3 9 96 0 0,12-43-301 0 0,1 1 0 0 0,1 0 0 0 0,0-1 0 0 0,0 1 0 0 0,2 0 0 0 0,-1 0 0 0 0,2 0-1 0 0,0-1 1 0 0,0 1 0 0 0,2-1 0 0 0,1 5-47 0 0,43 57 402 0 0,12-21 34 0 0,-27-36-240 0 0,34 5 196 0 0,9-12-119 0 0,-6 0-163 0 0,46-10 172 0 0,-104-2-243 0 0,0 0-1 0 0,0-1 0 0 0,-1 0 0 0 0,1-1 1 0 0,0 0-1 0 0,-1-1 0 0 0,1 0 1 0 0,-1-1-1 0 0,0 0 0 0 0,8-6-38 0 0,80-82 303 0 0,-59 39-186 0 0,-20 20-47 0 0,-15 24-43 0 0,0 0 1 0 0,-1-1-1 0 0,0 0 1 0 0,-1 1-1 0 0,0-1 1 0 0,-1-1-1 0 0,0 1 1 0 0,0 0 0 0 0,-1-10-28 0 0,4-89 156 0 0,-14 44-114 0 0,-11 11 20 0 0,10 45-67 0 0,1-1 0 0 0,-2 1 0 0 0,0 1 0 0 0,0 0 0 0 0,0 1 0 0 0,-1 0 0 0 0,0 0 0 0 0,-4 0 5 0 0,11 5-8 0 0,-8-5-57 0 0,0 1 1 0 0,-1 0-1 0 0,0 2 1 0 0,0-1-1 0 0,0 2 1 0 0,0-1-1 0 0,-1 2 1 0 0,0 0-1 0 0,0 1 1 0 0,0 1-1 0 0,-10 0 65 0 0,-6-1-609 0 0,15 0-964 0 0,1 2-3510 0 0,12 1-839 0 0,0 2-5844 0 0</inkml:trace>
  <inkml:trace contextRef="#ctx0" brushRef="#br0" timeOffset="99247.555">16749 1318 0 0 0,'0'0'181'0'0,"0"0"440"0"0,0 0 121 0 0,0 0 41 0 0,0 0 32 0 0,0 0-8 0 0,0 0-30 0 0,0 0-54 0 0,0 0-51 0 0,7-16 2533 0 0,-3 7 3875 0 0,-4 8-6682 0 0,0 1-12 0 0,-44-3 2406 0 0,12 36-2232 0 0,27 18-120 0 0,5-48-381 0 0,0 0 1 0 0,1 1-1 0 0,0-1 1 0 0,-1 0-1 0 0,1 0 1 0 0,0 0-1 0 0,1 0 1 0 0,-1 0-1 0 0,0 0 1 0 0,1 0-1 0 0,0-1 1 0 0,0 1-1 0 0,0-1 1 0 0,0 1-1 0 0,0-1 1 0 0,0 1-1 0 0,0-1 1 0 0,1 0-1 0 0,-1 0 1 0 0,1 0-1 0 0,0-1 1 0 0,0 1-1 0 0,-1 0 0 0 0,1-1 1 0 0,0 0-1 0 0,0 0 1 0 0,0 0-1 0 0,1 0 1 0 0,-1 0-1 0 0,0-1 1 0 0,0 1-1 0 0,0-1 1 0 0,4 0-60 0 0,31-25 680 0 0,24-37-128 0 0,-61 61-539 0 0,0 0 0 0 0,0 0 0 0 0,-1 0 0 0 0,1 0 0 0 0,-1-1 0 0 0,1 1 0 0 0,-1 0 0 0 0,1 0 0 0 0,-1-1 0 0 0,0 1 0 0 0,0 0 0 0 0,1 0 0 0 0,-1-1 0 0 0,0 1 0 0 0,0 0 0 0 0,0-1 0 0 0,-1 1 0 0 0,1 0 0 0 0,0-1 0 0 0,0 1 0 0 0,-1 0 0 0 0,1 0 0 0 0,-1-1 0 0 0,1 1 0 0 0,-1 0 0 0 0,1 0 0 0 0,-1 0 0 0 0,0 0 0 0 0,1 0 0 0 0,-1 0 0 0 0,0 0 0 0 0,0 0 0 0 0,0 0-1 0 0,0 0 1 0 0,0 0 0 0 0,0 0 0 0 0,0 1 0 0 0,0-1 0 0 0,0 0 0 0 0,-1 1 0 0 0,1-1 0 0 0,0 1 0 0 0,0-1 0 0 0,0 1 0 0 0,-2-1-13 0 0,-4 0-68 0 0,-1 0-1 0 0,0 0 1 0 0,0 1-1 0 0,1 0 1 0 0,-1 1-1 0 0,0-1 1 0 0,0 1-1 0 0,1 1 1 0 0,-1 0-1 0 0,0 0 1 0 0,-5 2 68 0 0,10-3-36 0 0,1 5-3914 0 0,7-4-986 0 0,-2 1-3563 0 0,-1-2 1912 0 0</inkml:trace>
  <inkml:trace contextRef="#ctx0" brushRef="#br0" timeOffset="101900.431">16493 563 0 0 0,'0'0'316'0'0,"0"0"571"0"0,0 0 48 0 0,0 0-96 0 0,0 0-82 0 0,0 0-37 0 0,0 0-36 0 0,0 0 31 0 0,0 0 31 0 0,0 0 33 0 0,0 0 23 0 0,0 3-45 0 0,3 73 4021 0 0,1 18-2844 0 0,17 120-206 0 0,-20 48-830 0 0,-8-75-426 0 0,8-165-427 0 0,-11 40 331 0 0,6-32 503 0 0,29-34 65 0 0,163-11-305 0 0,-152 15-488 0 0,53 1 74 0 0,-28-2-26 0 0,7 1-159 0 0,-68 0-31 0 0,17-8 1497 0 0,-23-183-869 0 0,1 70-378 0 0,-9 55-122 0 0,-22-53 35 0 0,24 31-65 0 0,8-22 6 0 0,4 22-195 0 0,3 72 825 0 0,0 6-3334 0 0,-2 3-6422 0 0,-1 7-2452 0 0</inkml:trace>
  <inkml:trace contextRef="#ctx0" brushRef="#br0" timeOffset="103359.51">16765 644 0 0 0,'0'0'137'0'0,"0"0"522"0"0,0 0 137 0 0,0 0-23 0 0,0 0 7 0 0,0 0 8 0 0,0 0 16 0 0,0 0 8 0 0,0 0 19 0 0,-27 10-5 0 0,-83 30-92 0 0,73-20 977 0 0,36-20-1571 0 0,1 0 26 0 0,21 3 272 0 0,-1 0 0 0 0,1-2-1 0 0,0 0 1 0 0,-1-1 0 0 0,1-1 0 0 0,0-1 0 0 0,7-3-438 0 0,71-2 326 0 0,-98 7-231 0 0,-1 0 38 0 0,0 0 6 0 0,0 0 21 0 0,0 0-29 0 0,-17 8 242 0 0,-157 97 1114 0 0,154-95-1226 0 0,-1 17-177 0 0,52-16 163 0 0,-15-10-221 0 0,0 0 0 0 0,1-1-1 0 0,-1 0 1 0 0,0-2 0 0 0,0 0 0 0 0,0 0-1 0 0,0-2 1 0 0,0 0 0 0 0,-1-1 0 0 0,7-3-26 0 0,-18 8 188 0 0,-37 19-284 0 0,-126 87 312 0 0,86-66-16 0 0,73-39-208 0 0,0-1 0 0 0,0 1 0 0 0,1 0-1 0 0,-1-1 1 0 0,0 1 0 0 0,0-1 0 0 0,0 1 0 0 0,1 0 0 0 0,-1-1 0 0 0,0 1 0 0 0,1-1 0 0 0,-1 1 0 0 0,1-1 0 0 0,-1 1 0 0 0,1-1 0 0 0,-1 1 0 0 0,1-1 0 0 0,-1 1 0 0 0,1-1-1 0 0,-1 1 1 0 0,1-1 0 0 0,-1 0 0 0 0,1 1 0 0 0,-1-1 0 0 0,1 0 0 0 0,0 0 0 0 0,-1 1 0 0 0,1-1 0 0 0,0 0 0 0 0,-1 0 0 0 0,1 0 0 0 0,0 0 0 0 0,-1 0 0 0 0,1 0 0 0 0,0 0 0 0 0,-1 0-1 0 0,1 0 1 0 0,0 0 0 0 0,-1 0 0 0 0,1-1 0 0 0,0 1 0 0 0,-1 0 0 0 0,1 0 0 0 0,0-1 0 0 0,-1 1 0 0 0,1 0 8 0 0,20-2 3 0 0,0-1 0 0 0,0-1 1 0 0,-1 0-1 0 0,0-2 0 0 0,0 0 0 0 0,13-6-3 0 0,45-13-4 0 0,-78 25 7 0 0,0 0 1 0 0,0 0-1 0 0,0 0 1 0 0,0 1-1 0 0,0-1 1 0 0,0 0-1 0 0,0 0 1 0 0,0 1-1 0 0,1-1 1 0 0,-1 0-1 0 0,0 0 1 0 0,0 0-1 0 0,0 1-3 0 0,-14 6-16 0 0,-183 119 613 0 0,197-126-603 0 0,-1 0-1 0 0,0 0 0 0 0,1 1 0 0 0,-1-1 0 0 0,1 0 0 0 0,-1 0 0 0 0,0 1 0 0 0,1-1 1 0 0,-1 1-1 0 0,1-1 0 0 0,-1 0 0 0 0,1 1 0 0 0,-1-1 0 0 0,1 1 0 0 0,0-1 1 0 0,-1 1-1 0 0,1-1 0 0 0,-1 1 0 0 0,1 0 0 0 0,0-1 0 0 0,0 1 0 0 0,-1-1 0 0 0,1 1 1 0 0,0 0-1 0 0,0-1 0 0 0,0 1 0 0 0,-1 0 0 0 0,1-1 0 0 0,0 1 0 0 0,0 0 1 0 0,0-1-1 0 0,0 1 0 0 0,0 0 0 0 0,1-1 0 0 0,-1 1 0 0 0,0-1 0 0 0,0 1 0 0 0,0 0 1 0 0,0-1-1 0 0,1 1 0 0 0,-1 0 0 0 0,0-1 0 0 0,1 1 0 0 0,-1-1 0 0 0,0 1 1 0 0,1-1-1 0 0,-1 1 7 0 0,76-1-68 0 0,-32-11-204 0 0,-44 11 249 0 0,0 0-10 0 0,0 0-19 0 0,-34 30 81 0 0,-98 80 342 0 0,131-109-372 0 0,0 0 0 0 0,0-1 0 0 0,0 1 0 0 0,0 0 0 0 0,0-1 0 0 0,0 1 1 0 0,0 0-1 0 0,0 0 0 0 0,0 0 0 0 0,0 0 0 0 0,1 0 0 0 0,-1 0 0 0 0,0 0 1 0 0,0 0-1 0 0,1 0 0 0 0,-1 1 0 0 0,1-1 0 0 0,-1 0 0 0 0,1 0 0 0 0,0 0 1 0 0,-1 1-1 0 0,1-1 0 0 0,0 0 0 0 0,0 0 0 0 0,0 1 0 0 0,0-1 0 0 0,0 0 1 0 0,0 1-1 0 0,0-1 0 0 0,1 0 0 0 0,-1 0 0 0 0,0 1 0 0 0,1-1 0 0 0,-1 0 1 0 0,0 0-1 0 0,1 0 0 0 0,0 1 0 0 0,-1-1 0 0 0,1 0 0 0 0,0 0 0 0 0,-1 0 0 0 0,1 0 1 0 0,0 0-1 0 0,0 0 0 0 0,0-1 0 0 0,0 1 0 0 0,0 0 0 0 0,0 0 1 0 0,38 17-85 0 0,-38-16 79 0 0,-1 0 0 0 0,1 0 1 0 0,-1 0-1 0 0,1 1 0 0 0,-1-1 0 0 0,0 0 0 0 0,0 1 1 0 0,0-1-1 0 0,0 0 0 0 0,0 0 0 0 0,-1 1 0 0 0,1-1 1 0 0,-1 0-1 0 0,1 0 0 0 0,-1 0 0 0 0,0 0 0 0 0,0 0 1 0 0,0 0-1 0 0,0 0 0 0 0,0 0 0 0 0,-1 0 0 0 0,1 0 1 0 0,0 0-1 0 0,-1-1 0 0 0,1 1 0 0 0,-1 0 0 0 0,0-1 0 0 0,0 1 1 0 0,1-1-1 0 0,-1 0 0 0 0,0 0 0 0 0,0 0 0 0 0,0 0 1 0 0,0 0-1 0 0,0 0 0 0 0,-2 0 6 0 0,-12 12 196 0 0,14-12-182 0 0,2-1-31 0 0,0 0-31 0 0,0 0-5 0 0,0 0-18 0 0,12 11-334 0 0,15 5-40 0 0,-23-11-2850 0 0,-3 0-3298 0 0,-1-5 522 0 0</inkml:trace>
  <inkml:trace contextRef="#ctx0" brushRef="#br0" timeOffset="104013.834">16750 1093 2192 0 0,'0'0'2338'0'0,"0"0"-1139"0"0,0 0-607 0 0,0 0-25 0 0,0 0 145 0 0,0 0 90 0 0,0 0-2 0 0,0 0-101 0 0,0 0-196 0 0,0 0-179 0 0,0 0-123 0 0,0 0-96 0 0,0 0-49 0 0,8 0-1 0 0,23-3 34 0 0,-21 26 1248 0 0,-11-20-1047 0 0,-48 89 1776 0 0,50-90-2038 0 0,1 0 1 0 0,-1-1-1 0 0,1 1 0 0 0,0-1 0 0 0,0 1 1 0 0,0-1-1 0 0,0 1 0 0 0,0-1 0 0 0,0 0 0 0 0,0 0 1 0 0,1 0-1 0 0,-1 0 0 0 0,0 0 0 0 0,0-1 1 0 0,1 1-1 0 0,-1-1 0 0 0,1 1 0 0 0,-1-1 0 0 0,0 0 1 0 0,1 0-1 0 0,-1 0 0 0 0,1 0 0 0 0,-1-1 1 0 0,0 1-1 0 0,1-1 0 0 0,-1 1 0 0 0,1-1-28 0 0,5 1 37 0 0,2-1-1 0 0,-8 0-35 0 0,0 1 0 0 0,0-1 0 0 0,-1 0 0 0 0,1 1 0 0 0,0-1 0 0 0,0 1 0 0 0,0 0 0 0 0,0-1 0 0 0,0 1-1 0 0,0 0 1 0 0,0 0 0 0 0,0 1 0 0 0,0-1 0 0 0,0 0 0 0 0,-1 0 0 0 0,1 1 0 0 0,0-1 0 0 0,0 1 0 0 0,0 0 0 0 0,0 0 0 0 0,-1-1 0 0 0,1 1-1 0 0,0 0 1 0 0,-1 0 0 0 0,1 1 0 0 0,-1-1 0 0 0,1 0 0 0 0,-1 0 0 0 0,1 1 0 0 0,-1-1 0 0 0,0 1 0 0 0,0-1 0 0 0,0 1 0 0 0,0 0-1 0 0,0-1 1 0 0,1 2-1 0 0,-33 30 699 0 0,-22 24 201 0 0,90-47-494 0 0,41-2-324 0 0,-77-7-72 0 0,0 0 0 0 0,-1 0 0 0 0,1 0-1 0 0,0 0 1 0 0,0 0 0 0 0,0 0-1 0 0,-1 1 1 0 0,1-1 0 0 0,0 0-1 0 0,-1 0 1 0 0,0 1 0 0 0,1-1-1 0 0,-1 0 1 0 0,1 0 0 0 0,-1 1-1 0 0,0-1 1 0 0,0 0 0 0 0,0 1-1 0 0,0-1 1 0 0,0 0 0 0 0,0 1-1 0 0,0-1 1 0 0,-1 0 0 0 0,1 1-1 0 0,0-1 1 0 0,-1 0 0 0 0,1 1-1 0 0,-1-1 1 0 0,1 0 0 0 0,-1 0-1 0 0,1 0 1 0 0,-1 1 0 0 0,0-1-1 0 0,0 0 1 0 0,0 0 0 0 0,0 0-1 0 0,0 0 1 0 0,0 0 0 0 0,0-1-1 0 0,0 1 1 0 0,0 0 0 0 0,0 0-1 0 0,0-1 1 0 0,0 1 0 0 0,-1 0-1 0 0,1-1 1 0 0,0 1 0 0 0,0-1-1 0 0,-1 0 1 0 0,1 1-10 0 0,0 0 17 0 0,-12 9 228 0 0,13-10-283 0 0,0 0 0 0 0,1 0 0 0 0,-1 0 1 0 0,0 0-1 0 0,1 0 0 0 0,-1 0 0 0 0,0 0 0 0 0,1 0 0 0 0,-1 0 0 0 0,0 0 0 0 0,1 0 0 0 0,-1 1 1 0 0,0-1-1 0 0,1 0 0 0 0,-1 0 0 0 0,0 0 0 0 0,1 0 0 0 0,-1 1 0 0 0,0-1 0 0 0,0 0 0 0 0,1 0 1 0 0,-1 1-1 0 0,0-1 0 0 0,0 0 0 0 0,1 0 0 0 0,-1 1 0 0 0,0-1 0 0 0,0 0 0 0 0,0 1 0 0 0,0-1 0 0 0,1 0 1 0 0,-1 1-1 0 0,0-1 0 0 0,0 0 0 0 0,0 1 0 0 0,0-1 0 0 0,0 0 0 0 0,0 1 0 0 0,0-1 38 0 0,5 1-1491 0 0,1 1-6450 0 0,-6-2 7026 0 0,4 1-5888 0 0</inkml:trace>
  <inkml:trace contextRef="#ctx0" brushRef="#br0" timeOffset="123216.593">16892 1045 0 0 0,'0'0'159'0'0,"0"0"301"0"0,0 0 19 0 0,0 0-38 0 0,0 0 7 0 0,1-2-772 0 0,2-7 10493 0 0,82 38-5848 0 0,-32-7-3217 0 0,-35 15 1439 0 0,3 14-1859 0 0,4-17-433 0 0,-8-2 34 0 0,-17-31-251 0 0,9 29 311 0 0,17 39 201 0 0,-15-28-140 0 0,1 65 283 0 0,-13-80-468 0 0,10 137 592 0 0,-4-36-316 0 0,-8 117 440 0 0,-1 37-22 0 0,-5-9-76 0 0,7-28-195 0 0,-11-98-304 0 0,4 21-101 0 0,-2 68-10 0 0,-6-139-106 0 0,-14 72-32 0 0,22 189 33 0 0,-2-176-39 0 0,13 36-13 0 0,9 0 28 0 0,-28-114-5 0 0,6-40-106 0 0,-11 59 118 0 0,19-75-73 0 0,3-46-23 0 0,0-1-22 0 0,0 0-7 0 0,0 0-8 0 0,0 0 13 0 0,0 0-2 0 0,0 0 1 0 0,0 0 0 0 0,-17-16-953 0 0,2-7-776 0 0,1 0-5872 0 0,8 15-4557 0 0</inkml:trace>
  <inkml:trace contextRef="#ctx0" brushRef="#br0" timeOffset="124477.677">17015 3862 24 0 0,'0'0'1436'0'0,"0"0"-53"0"0,0 0 115 0 0,0 0 128 0 0,0 0-47 0 0,0 0-186 0 0,0 0-267 0 0,0 0-277 0 0,0 0-194 0 0,0 0-97 0 0,0 0 8 0 0,0 0 48 0 0,0 0 6 0 0,4 0-27 0 0,125-7 5271 0 0,107-71-2620 0 0,94-13-1495 0 0,-156 64-1087 0 0,-104 24-378 0 0,-17-1 21 0 0,-14-7 18 0 0,-57 7-488 0 0,8 4-629 0 0,-10 1-812 0 0,7 1-5696 0 0,8-1-2676 0 0</inkml:trace>
  <inkml:trace contextRef="#ctx0" brushRef="#br0" timeOffset="125917">17115 3457 0 0 0,'0'0'155'0'0,"0"0"334"0"0,0 0 106 0 0,0 0 44 0 0,0 0 58 0 0,0 0 17 0 0,-2-5 46 0 0,-7-15 83 0 0,-26-3 11418 0 0,35 23-11509 0 0,0 0-54 0 0,0 0-60 0 0,0 0-60 0 0,0 0-54 0 0,0 0-36 0 0,0 0-32 0 0,0 0-33 0 0,0 0-34 0 0,0 0-19 0 0,0 0-37 0 0,0 0-22 0 0,0 0-24 0 0,0 0-29 0 0,21 0 1563 0 0,118 7-233 0 0,70 41-817 0 0,53 15-266 0 0,-178-44-418 0 0,-17 12 9 0 0,-18 4-52 0 0,15-10-11 0 0,-12 8 25 0 0,-5-4-46 0 0,-28-14 33 0 0,-21-16-186 0 0,-21-18-6627 0 0,20 18-4599 0 0</inkml:trace>
  <inkml:trace contextRef="#ctx0" brushRef="#br0" timeOffset="128392.389">17894 3659 0 0 0,'0'0'623'0'0,"0"0"700"0"0,0 0 456 0 0,0 0 219 0 0,0 0 47 0 0,0 0-143 0 0,0 0-279 0 0,0 0-272 0 0,0 0-220 0 0,4-5-122 0 0,16-14-35 0 0,-15 14-38 0 0,-5 5-84 0 0,0 0-139 0 0,2 16 1287 0 0,19 40-559 0 0,-3 1 0 0 0,-3 0 1 0 0,9 59-1442 0 0,-17 200 1783 0 0,-22-39-1066 0 0,17-191-514 0 0,7-69 1082 0 0,-9 75-1175 0 0,6-92 872 0 0,-11 8-460 0 0,-167 241-538 0 0,128-191 7 0 0,-131 198 37 0 0,112-128-80 0 0,33-36 160 0 0,-1-44-107 0 0,31-49-10 0 0,0 1-1 0 0,0-1 0 0 0,-1 1 1 0 0,1 0-1 0 0,0-1 1 0 0,0 1-1 0 0,-1-1 1 0 0,1 1-1 0 0,0 0 1 0 0,-1-1-1 0 0,1 1 1 0 0,0 0-1 0 0,-1 0 1 0 0,1-1-1 0 0,0 1 0 0 0,-1 0 1 0 0,1 0-1 0 0,-1 0 1 0 0,1-1-1 0 0,0 1 1 0 0,-1 0-1 0 0,1 0 1 0 0,-1 0-1 0 0,1 0 1 0 0,-1 0-1 0 0,1 0 0 0 0,-1 0 1 0 0,1 0-1 0 0,0 0 1 0 0,-1 0-1 0 0,1 0 1 0 0,-1 0-1 0 0,1 0 1 0 0,-1 0-1 0 0,1 0 1 0 0,-1 1-1 0 0,1-1 0 0 0,0 0 1 0 0,-1 0-1 0 0,1 0 1 0 0,-1 1-1 0 0,1-1 1 0 0,0 0-1 0 0,-1 0 1 0 0,1 1-1 0 0,0-1 1 0 0,-1 0-1 0 0,1 1 0 0 0,0-1 1 0 0,0 1-1 0 0,-1-1 1 0 0,1 0-1 0 0,0 1 1 0 0,0-1-1 0 0,0 1 1 0 0,-1-1-1 0 0,1 0 1 0 0,0 1-1 0 0,0-1 0 0 0,0 1 1 0 0,0-1-1 0 0,0 1 1 0 0,0-1-1 0 0,0 1 10 0 0,28-56-1949 0 0,-15 29-382 0 0,0 1-3766 0 0,-6 13-5846 0 0</inkml:trace>
  <inkml:trace contextRef="#ctx0" brushRef="#br0" timeOffset="129281.411">18061 4683 0 0 0,'0'0'1188'0'0,"0"0"41"0"0,0 0-17 0 0,0 0-8 0 0,0 0-66 0 0,0 0-57 0 0,0 0-89 0 0,0 0-154 0 0,0 0-149 0 0,0 0-133 0 0,0 0-114 0 0,0 0-86 0 0,-3-4-5 0 0,1 2 534 0 0,-11-10-2039 0 0,5 9 4962 0 0,-1 2 5848 0 0,17 19-7623 0 0,7 4-1741 0 0,-1 1 0 0 0,-1 0 0 0 0,-2 1 0 0 0,0 0-1 0 0,-1 1 1 0 0,-1 0 0 0 0,-2 1 0 0 0,-1 0 0 0 0,0 0 0 0 0,-2 0-1 0 0,0 14-291 0 0,28 95 242 0 0,36 12 55 0 0,-36-35-38 0 0,-17-16 106 0 0,4-64-259 0 0,-19-32-453 0 0,-5-18-2888 0 0,2 8-7066 0 0,1 5-2646 0 0</inkml:trace>
  <inkml:trace contextRef="#ctx0" brushRef="#br0" timeOffset="131303.497">11495 5975 0 0 0,'0'0'657'0'0,"0"0"342"0"0,0 0 303 0 0,0 0 202 0 0,0 0 43 0 0,0 0-97 0 0,0 0-211 0 0,31-2-230 0 0,100-8-179 0 0,7 12 1734 0 0,189 8 2522 0 0,164-20-2677 0 0,-472 10-2341 0 0,845-1 1575 0 0,-565 6-1137 0 0,-2-1 437 0 0,4-13-943 0 0,267-30 811 0 0,18 12 181 0 0,-298 2-501 0 0,9 9 290 0 0,68 13-781 0 0,-262 3 135 0 0,-86 0-119 0 0,190-1 571 0 0,98-17-587 0 0,179-26 406 0 0,28 45 24 0 0,-157 13 118 0 0,220-14 413 0 0,-575 0-969 0 0,0 0 10 0 0,0 0-2 0 0,0 0 16 0 0,0 0-10 0 0,0 0-10 0 0,0 0 26 0 0,0 0-2 0 0,0 0-3 0 0,0 0-14 0 0,0 0 10 0 0,0 0-13 0 0,0 0 9 0 0,0 0 11 0 0,0 0-24 0 0,0 0 6 0 0,-6 1-854 0 0,-50-6-5331 0 0,43 5 1786 0 0,2 0-7198 0 0</inkml:trace>
  <inkml:trace contextRef="#ctx0" brushRef="#br0" timeOffset="132059.315">18254 5489 0 0 0,'0'0'223'0'0,"0"0"580"0"0,0 0 186 0 0,0 0 42 0 0,0 0 39 0 0,0 0 58 0 0,0 0 51 0 0,0 0-6 0 0,0 0-34 0 0,0 0-56 0 0,3-2-52 0 0,7-7 876 0 0,-10 9-1064 0 0,2 4 6734 0 0,8 16-6846 0 0,34 85 1707 0 0,-26-46-1644 0 0,3-22-369 0 0,-20-37-441 0 0,-1 0-4 0 0,0 0 7 0 0,16-9-1485 0 0,-14 4-6742 0 0,-2 4-3208 0 0</inkml:trace>
  <inkml:trace contextRef="#ctx0" brushRef="#br0" timeOffset="132804.958">17446 5541 0 0 0,'0'0'473'0'0,"0"0"241"0"0,0 0-57 0 0,0 0-181 0 0,0 0-127 0 0,0 0-121 0 0,0 0 24 0 0,3-3 82 0 0,8-6 0 0 0,-8-2 2037 0 0,-3 9 985 0 0,-2 5 3840 0 0,-37 86-3958 0 0,-16 28-1805 0 0,56-117-1472 0 0,-1-1-1 0 0,0 1 0 0 0,0 0 1 0 0,0-1-1 0 0,1 1 0 0 0,-1 0 1 0 0,0 0-1 0 0,0-1 0 0 0,0 1 1 0 0,1 0-1 0 0,-1 0 0 0 0,0 0 1 0 0,1-1-1 0 0,-1 1 0 0 0,0 0 1 0 0,1 0-1 0 0,-1 0 0 0 0,0 0 1 0 0,1 0-1 0 0,-1-1 0 0 0,0 1 1 0 0,1 0-1 0 0,-1 0 0 0 0,0 0 1 0 0,1 0-1 0 0,-1 0 0 0 0,0 0 1 0 0,1 0-1 0 0,-1 0 0 0 0,0 0 1 0 0,1 1-1 0 0,-1-1 0 0 0,0 0 1 0 0,1 0-1 0 0,-1 0 0 0 0,0 0 1 0 0,1 0-1 0 0,-1 1 0 0 0,0-1 1 0 0,1 0-1 0 0,-1 0 0 0 0,0 0 1 0 0,0 1-1 0 0,1-1 0 0 0,-1 0 1 0 0,0 0-1 0 0,0 1 0 0 0,0-1 1 0 0,1 0-1 0 0,-1 1 0 0 0,0-1 1 0 0,0 0-1 0 0,0 1 0 0 0,0-1 1 0 0,0 0-1 0 0,1 1 0 0 0,-1-1 1 0 0,0 0-1 0 0,0 1 0 0 0,0-1 1 0 0,0 0-1 0 0,0 1 0 0 0,0-1 1 0 0,0 0-1 0 0,0 1 0 0 0,0-1 1 0 0,-1 0-1 0 0,1 1 0 0 0,0-1 40 0 0,11-3-6770 0 0,-7 0-3846 0 0</inkml:trace>
  <inkml:trace contextRef="#ctx0" brushRef="#br0" timeOffset="135757.716">18175 2901 0 0 0,'0'0'371'0'0,"0"0"217"0"0,0 0 113 0 0,0 0 56 0 0,0 0 109 0 0,0 0 85 0 0,1-4 101 0 0,-1-4-857 0 0,2-11 2885 0 0,-1-1 3478 0 0,-1 19-5739 0 0,0 1-63 0 0,-21-18 3888 0 0,14 14-4495 0 0,0 1 0 0 0,0 0 0 0 0,0 0 0 0 0,0 1 0 0 0,-1-1 0 0 0,1 2 0 0 0,-1-1 0 0 0,0 1 0 0 0,1 0 0 0 0,-1 1 1 0 0,0 0-1 0 0,0 0 0 0 0,1 0 0 0 0,-1 1 0 0 0,-4 1-149 0 0,-19 0 447 0 0,24-2-362 0 0,1 0-1 0 0,-1 0 1 0 0,1 1-1 0 0,-1 0 1 0 0,1 0-1 0 0,-1 1 1 0 0,1 0-1 0 0,0 0 1 0 0,0 1-1 0 0,0-1 1 0 0,0 1-1 0 0,0 1 0 0 0,1-1 1 0 0,-1 1-1 0 0,1 0 1 0 0,0 0-1 0 0,-4 4-84 0 0,0 0 64 0 0,0 0 0 0 0,1 1 0 0 0,0 0 0 0 0,0 0 1 0 0,1 1-1 0 0,0 0 0 0 0,1 0 0 0 0,0 1 0 0 0,1 0 0 0 0,0 0 0 0 0,0 0 0 0 0,1 1 0 0 0,1-1 0 0 0,-2 11-64 0 0,-1 20 212 0 0,2 1 0 0 0,1 0 0 0 0,3 0 0 0 0,2 21-212 0 0,35 69 444 0 0,36 6-64 0 0,-67-132-350 0 0,0-1 0 0 0,0 0 0 0 0,1-1 0 0 0,-1 0 0 0 0,1 0 0 0 0,1 0 0 0 0,-1-1 0 0 0,1 0-1 0 0,0 0 1 0 0,0-1 0 0 0,0 0 0 0 0,0 0 0 0 0,0-1 0 0 0,1 0 0 0 0,-1 0 0 0 0,1-1 0 0 0,-1-1 0 0 0,1 1 0 0 0,-1-1 0 0 0,6-1-30 0 0,28 3 123 0 0,-32-1-97 0 0,-1 0 0 0 0,1-1 0 0 0,-1 0 0 0 0,1 0 1 0 0,0-1-1 0 0,-1 0 0 0 0,1-1 0 0 0,-1 0 0 0 0,1 0 0 0 0,-1-1 0 0 0,0 0 0 0 0,0-1-26 0 0,65-44 255 0 0,-59 31-225 0 0,0 1 0 0 0,-2-2 0 0 0,0 0 0 0 0,-1 0 0 0 0,-1-1 0 0 0,0-1 0 0 0,-2 0 0 0 0,0 0 0 0 0,-1-1 0 0 0,-2 0 0 0 0,0 0 0 0 0,-1 0 0 0 0,-1-1 0 0 0,-1 0 0 0 0,0 0 0 0 0,-2-9-30 0 0,-1 16-2 0 0,0-1 1 0 0,-1 1 0 0 0,-1-1-1 0 0,-1 1 1 0 0,0 0 0 0 0,0-1-1 0 0,-2 2 1 0 0,0-1 0 0 0,-1 0-1 0 0,0 1 1 0 0,-5-7 1 0 0,6 11-11 0 0,-1 0-1 0 0,-1 1 1 0 0,1 0 0 0 0,-1 0 0 0 0,-1 0-1 0 0,0 1 1 0 0,0 0 0 0 0,-1 0-1 0 0,0 1 1 0 0,0 0 0 0 0,0 1-1 0 0,-1 0 1 0 0,0 1 0 0 0,0-1 0 0 0,-1 2-1 0 0,0 0 1 0 0,0 0 11 0 0,-126-24-688 0 0,76 26-6822 0 0,60 2 1849 0 0,1 0-5980 0 0</inkml:trace>
  <inkml:trace contextRef="#ctx0" brushRef="#br0" timeOffset="142193.022">17989 2989 0 0 0,'0'0'966'0'0,"0"0"208"0"0,0 0 35 0 0,0 0-25 0 0,0 0-53 0 0,0 0-147 0 0,0 0-88 0 0,-2 1-80 0 0,-12 2 1608 0 0,14-3-1626 0 0,0 0-57 0 0,0 0-92 0 0,0 0-94 0 0,0 0-106 0 0,0 0-73 0 0,-5 12 2186 0 0,-38 42-1463 0 0,100-86 2209 0 0,-61 46-1884 0 0,19-17-3638 0 0,-9 2-6332 0 0,-5 1-2527 0 0</inkml:trace>
  <inkml:trace contextRef="#ctx0" brushRef="#br0" timeOffset="142609.367">18260 3041 5705 0 0,'0'0'1709'0'0,"0"0"-176"0"0,0 0-44 0 0,0 0-46 0 0,0 0-130 0 0,0 0-233 0 0,0 0-238 0 0,0 0-163 0 0,0 0-113 0 0,0 0-75 0 0,0 0-59 0 0,0 0-56 0 0,-6 4-54 0 0,-17 13-51 0 0,51-9 3080 0 0,-9-14-2762 0 0,-11 4 648 0 0,-21 10-672 0 0,-47 36-314 0 0,59-44-264 0 0,1 0-26 0 0,0 0 4 0 0,0 0 0 0 0,0 0-13 0 0,0 0-16 0 0,22-7-950 0 0,-13 3 37 0 0,-1 1-1038 0 0,-1-1-3367 0 0,0 0-5967 0 0</inkml:trace>
  <inkml:trace contextRef="#ctx0" brushRef="#br0" timeOffset="143355.273">17932 3236 968 0 0,'0'0'2198'0'0,"0"0"-320"0"0,0 0-39 0 0,0 0-15 0 0,0 0-161 0 0,0 0-236 0 0,0 0-272 0 0,0 0-268 0 0,0 0-139 0 0,0 0-60 0 0,0 0-45 0 0,0 0-23 0 0,0 0 20 0 0,-6 2 0 0 0,-18 6-3 0 0,22-6-477 0 0,1 0 1 0 0,-1 0 0 0 0,0 0 0 0 0,0 1 0 0 0,1-1-1 0 0,0 1 1 0 0,-1-1 0 0 0,1 1 0 0 0,0 0 0 0 0,0-1-1 0 0,0 1 1 0 0,1 0 0 0 0,-1 0 0 0 0,1-1 0 0 0,-1 1-1 0 0,1 0 1 0 0,0 0 0 0 0,0 0 0 0 0,0 0 0 0 0,1-1-1 0 0,-1 1 1 0 0,1 0 0 0 0,-1 0 0 0 0,1 0 0 0 0,0-1-1 0 0,0 1 1 0 0,0 0 0 0 0,0-1 0 0 0,1 1-1 0 0,-1-1 1 0 0,1 0 0 0 0,-1 1 0 0 0,1-1 0 0 0,0 0-1 0 0,1 2-160 0 0,2 1 127 0 0,0 1 0 0 0,0-1 0 0 0,1 0 0 0 0,-1 0 0 0 0,1 0 0 0 0,0-1 0 0 0,0 0-1 0 0,1 0 1 0 0,-1-1 0 0 0,1 1 0 0 0,0-1 0 0 0,0-1 0 0 0,0 0 0 0 0,0 0-1 0 0,0 0 1 0 0,1 0 0 0 0,-1-1 0 0 0,0-1 0 0 0,1 1 0 0 0,-1-1 0 0 0,1 0-1 0 0,-1-1 1 0 0,0 0 0 0 0,2 0-127 0 0,-3-1 74 0 0,-1 0 1 0 0,0-1-1 0 0,1 1 0 0 0,-1-1 0 0 0,0 0 0 0 0,0-1 1 0 0,0 1-1 0 0,-1-1 0 0 0,1 0 0 0 0,-1 0 1 0 0,0 0-1 0 0,0-1 0 0 0,0 1 0 0 0,-1-1 0 0 0,0 0 1 0 0,0 0-1 0 0,0 0 0 0 0,0 0 0 0 0,-1-1 0 0 0,1-1-74 0 0,2-9 252 0 0,20 3-4662 0 0,-3 3-2421 0 0,-16 5-445 0 0,-3 5-3070 0 0</inkml:trace>
  <inkml:trace contextRef="#ctx0" brushRef="#br1" timeOffset="155302.33">17260 2282 0 0 0,'0'0'197'0'0,"0"0"311"0"0,0 0-57 0 0,0 0-129 0 0,8-17 4440 0 0,-8 16-4441 0 0,0 1-3 0 0,0 0 13 0 0,-26-29 9740 0 0,-72 14-6143 0 0,38 63-3260 0 0,57-44-648 0 0,1 0 1 0 0,0 0-1 0 0,0 0 1 0 0,0 0-1 0 0,0 0 1 0 0,1 1-1 0 0,0-1 1 0 0,0 0 0 0 0,0 1-1 0 0,0-1 1 0 0,1 1-1 0 0,0-1 1 0 0,0 0-1 0 0,0 1 1 0 0,0-1-1 0 0,1 1 1 0 0,-1-1-1 0 0,1 1 1 0 0,0-1-1 0 0,1 1-20 0 0,48 25 838 0 0,-45-30-754 0 0,0 0 0 0 0,0 0 0 0 0,0 0 0 0 0,0 0 0 0 0,0-1 0 0 0,0 1 0 0 0,0-1 1 0 0,0-1-1 0 0,0 1 0 0 0,-1-1 0 0 0,1 1 0 0 0,0-1 0 0 0,-1-1 0 0 0,1 1 0 0 0,-1-1 0 0 0,0 0 0 0 0,0 0 0 0 0,0 0 0 0 0,0 0 1 0 0,-1 0-1 0 0,1-1 0 0 0,2-3-84 0 0,-3 4 48 0 0,0-1 1 0 0,0 0 0 0 0,0 0 0 0 0,0 0-1 0 0,0 0 1 0 0,-1 0 0 0 0,0 0-1 0 0,0-1 1 0 0,0 1 0 0 0,0-1-1 0 0,-1 0 1 0 0,0 1 0 0 0,0-1 0 0 0,0 0-1 0 0,0 0 1 0 0,-1 0 0 0 0,0 1-1 0 0,0-1 1 0 0,0 0-49 0 0,-3 2 1 0 0,1 1 0 0 0,-1 0 0 0 0,0 0-1 0 0,0 0 1 0 0,0 0 0 0 0,0 1 0 0 0,0-1 0 0 0,-1 1 0 0 0,1 0-1 0 0,0 0 1 0 0,-1 0 0 0 0,1 0 0 0 0,-1 1 0 0 0,1-1-1 0 0,-1 1 1 0 0,1 0 0 0 0,-1 0 0 0 0,1 0 0 0 0,-1 1-1 0 0,1-1 1 0 0,-1 1 0 0 0,1 0 0 0 0,-1 0-1 0 0,-55 23-8 0 0,58-20 5 0 0,1 0-1 0 0,-1-1 1 0 0,1 1 0 0 0,0 0 0 0 0,0 0-1 0 0,0 0 1 0 0,0-1 0 0 0,1 1 0 0 0,-1 0-1 0 0,1-1 1 0 0,0 1 0 0 0,0 0 0 0 0,0-1-1 0 0,1 1 1 0 0,-1-1 0 0 0,1 1 0 0 0,0-1-1 0 0,0 0 1 0 0,0 0 0 0 0,0 0 0 0 0,1 0-1 0 0,-1 0 1 0 0,3 2 3 0 0,-4-4 16 0 0,0 1 0 0 0,1-1 0 0 0,-1 0-1 0 0,1 1 1 0 0,-1-1 0 0 0,1 0 0 0 0,-1 0 0 0 0,1 0 0 0 0,0 0-1 0 0,-1 0 1 0 0,1 0 0 0 0,0 0 0 0 0,0-1 0 0 0,0 1 0 0 0,0-1-1 0 0,0 1 1 0 0,0-1 0 0 0,-1 0 0 0 0,1 0 0 0 0,0 0 0 0 0,0 0-1 0 0,0 0 1 0 0,0 0 0 0 0,0 0 0 0 0,0 0 0 0 0,0-1 0 0 0,0 1-1 0 0,0-1 1 0 0,-1 0 0 0 0,1 0 0 0 0,0 1 0 0 0,0-1-1 0 0,-1 0 1 0 0,1 0 0 0 0,0 0 0 0 0,-1-1 0 0 0,1 1 0 0 0,0-2-16 0 0,2 1 29 0 0,0-1 0 0 0,-1 0 1 0 0,1 0-1 0 0,-1-1 1 0 0,0 1-1 0 0,0-1 0 0 0,0 1 1 0 0,0-1-1 0 0,-1 0 1 0 0,1 0-1 0 0,-1 0 0 0 0,0 0 1 0 0,0-1-1 0 0,-1 1 1 0 0,1 0-1 0 0,-1-1 0 0 0,0 1 1 0 0,0-1-1 0 0,-1 0 1 0 0,1 1-1 0 0,-1-1 0 0 0,0 0 1 0 0,0 1-30 0 0,-2 2-5 0 0,0 0 1 0 0,0 0-1 0 0,-1 0 1 0 0,1 0-1 0 0,0 1 1 0 0,0-1-1 0 0,-1 1 0 0 0,1-1 1 0 0,-1 1-1 0 0,0 0 1 0 0,1 0-1 0 0,-1 0 1 0 0,0 1-1 0 0,1-1 1 0 0,-1 1-1 0 0,0-1 1 0 0,0 1-1 0 0,0 0 0 0 0,1 0 1 0 0,-1 0-1 0 0,0 0 1 0 0,0 1-1 0 0,0-1 1 0 0,1 1-1 0 0,-2 0 5 0 0,-7-1-32 0 0,7 0 22 0 0,0 1-1 0 0,1-1 0 0 0,-1 1 0 0 0,0-1 1 0 0,0 1-1 0 0,0 0 0 0 0,1 1 0 0 0,-1-1 1 0 0,1 1-1 0 0,-1-1 0 0 0,1 1 0 0 0,0 0 1 0 0,-1 1-1 0 0,1-1 0 0 0,0 0 0 0 0,0 1 1 0 0,1 0 10 0 0,2-1 2 0 0,0 0 1 0 0,1 0-1 0 0,-1 0 0 0 0,1 0 1 0 0,-1 0-1 0 0,1 0 0 0 0,0 0 1 0 0,0 0-1 0 0,0 0 1 0 0,0 0-1 0 0,0 0 0 0 0,1 0 1 0 0,-1-1-1 0 0,1 1 1 0 0,-1-1-1 0 0,1 1 0 0 0,-1-1 1 0 0,1 1-1 0 0,0-1 1 0 0,-1 0-1 0 0,1 0 0 0 0,0 0 1 0 0,0 0-1 0 0,0 0 1 0 0,0 0-1 0 0,0 0 0 0 0,0-1 1 0 0,0 1-1 0 0,1-1 1 0 0,-1 0-1 0 0,0 1 0 0 0,0-1 1 0 0,0 0-1 0 0,0 0 1 0 0,1 0-1 0 0,-1-1 0 0 0,0 1 1 0 0,0 0-1 0 0,0-1-2 0 0,77 1 281 0 0,-79-1-326 0 0,1 0-1 0 0,0-1 1 0 0,0 1-1 0 0,-1-1 1 0 0,1 1-1 0 0,-1-1 1 0 0,1 1-1 0 0,-1-1 1 0 0,0 1-1 0 0,0-1 1 0 0,0 1-1 0 0,0-1 0 0 0,0 1 1 0 0,0-1-1 0 0,0 1 1 0 0,0-1-1 0 0,0 1 1 0 0,-1-1-1 0 0,1 1 1 0 0,0-1-1 0 0,-1 1 1 0 0,0-1-1 0 0,1 1 1 0 0,-1 0-1 0 0,0-1 0 0 0,0 1 1 0 0,0-1 45 0 0,-5-7-1762 0 0,0 4-3196 0 0,3 1-7035 0 0</inkml:trace>
  <inkml:trace contextRef="#ctx0" brushRef="#br0" timeOffset="160648.847">16708 2109 0 0 0,'3'3'64'0'0,"-2"-2"256"0"0,-1-1 68 0 0,0 0 31 0 0,0 0 85 0 0,-1 1 1653 0 0,-2 4 19660 0 0,2-4-19269 0 0,0-1-5782 0 0,-77-26 4478 0 0,-23 16-557 0 0,27 49-433 0 0,67-32-232 0 0,1-1-1 0 0,0 1 0 0 0,0 0 1 0 0,0 0-1 0 0,1 0 0 0 0,0 1 1 0 0,0 0-1 0 0,1 0 1 0 0,0 0-1 0 0,1 1 0 0 0,0-1 1 0 0,0 1-1 0 0,0 0 0 0 0,1 0 1 0 0,1 0-1 0 0,0 0 0 0 0,0 0 1 0 0,0 0-1 0 0,1 0 0 0 0,1 7-21 0 0,0-9 38 0 0,0 0-1 0 0,0 0 1 0 0,0 0-1 0 0,1 0 1 0 0,0 0-1 0 0,0 0 1 0 0,1-1-1 0 0,0 1 1 0 0,0-1-1 0 0,1 1 1 0 0,-1-1-1 0 0,1 0 1 0 0,1-1-1 0 0,-1 1 1 0 0,1-1-1 0 0,0 1 1 0 0,0-2-1 0 0,1 1 1 0 0,-1 0-1 0 0,1-1 1 0 0,0 0 0 0 0,0-1-1 0 0,0 1 1 0 0,1-1-1 0 0,0 0 1 0 0,-1-1-1 0 0,1 1 1 0 0,0-1-1 0 0,0-1 1 0 0,0 1-1 0 0,4-1-37 0 0,3 0 102 0 0,-1 0 0 0 0,1 0 1 0 0,-1-2-1 0 0,1 0 0 0 0,-1 0 0 0 0,1-1 0 0 0,-1-1 0 0 0,0 0 0 0 0,0-1 0 0 0,0-1 1 0 0,-1 0-1 0 0,13-6-102 0 0,-55 7-519 0 0,17 10-9239 0 0,13-5-2619 0 0</inkml:trace>
  <inkml:trace contextRef="#ctx0" brushRef="#br0" timeOffset="165467.525">17619 2249 0 0 0,'0'0'581'0'0,"0"0"152"0"0,0 0 57 0 0,0 0 85 0 0,0 0 106 0 0,0 0 75 0 0,0 0-4 0 0,0 0-77 0 0,0 0-132 0 0,0 0-159 0 0,17 5 2104 0 0,3-1-1802 0 0,0 0-1 0 0,1-1 0 0 0,0-1 0 0 0,-1-2 0 0 0,1 1 0 0 0,18-4-985 0 0,14 2 908 0 0,192-14 1367 0 0,-155 22-1829 0 0,-46 1-96 0 0,1-2 1 0 0,1-2-1 0 0,-1-3 1 0 0,1-1-1 0 0,5-2-350 0 0,37 0 395 0 0,-68 2-590 0 0,13 0 753 0 0,-27 4-5770 0 0,-9 0-1552 0 0,-2-1-4668 0 0</inkml:trace>
  <inkml:trace contextRef="#ctx0" brushRef="#br0" timeOffset="166901.253">17717 1126 1632 0 0,'0'0'2007'0'0,"0"0"-313"0"0,0 0-139 0 0,0 0 67 0 0,0 0 128 0 0,0 0 7 0 0,0 0-146 0 0,0 0-269 0 0,0 0-314 0 0,0 0-234 0 0,0 0-166 0 0,0-5-99 0 0,1-14-46 0 0,0 14-22 0 0,-1 5-7 0 0,0 0-43 0 0,0 0-47 0 0,0 0-58 0 0,0 0-47 0 0,0 0-38 0 0,0 0-40 0 0,0 18 463 0 0,-2 287 1260 0 0,2-302-1877 0 0,0 1 1 0 0,1-1-1 0 0,-1 0 0 0 0,1 0 0 0 0,0 0 1 0 0,0 0-1 0 0,0 0 0 0 0,0 0 1 0 0,1 0-1 0 0,-1 0 0 0 0,1-1 0 0 0,-1 1 1 0 0,1 0-1 0 0,0-1 0 0 0,0 1 0 0 0,1-1 1 0 0,-1 0-1 0 0,0 0 0 0 0,1 0 1 0 0,-1 0-1 0 0,1 0 0 0 0,0 0 0 0 0,-1-1 1 0 0,1 1-1 0 0,0-1 0 0 0,0 0 1 0 0,0 0-1 0 0,0 0 0 0 0,0 0 0 0 0,0 0 1 0 0,0-1-1 0 0,1 1 0 0 0,-1-1 0 0 0,0 0 1 0 0,0 0-1 0 0,0 0 0 0 0,1 0 1 0 0,-1-1-1 0 0,0 1 0 0 0,0-1 0 0 0,0 0 1 0 0,0 0-1 0 0,0 0 0 0 0,0 0 0 0 0,0-1 1 0 0,0 1-1 0 0,-1-1 0 0 0,1 1 1 0 0,0-1-1 0 0,-1 0 0 0 0,1 0 0 0 0,-1-1 1 0 0,1 0-28 0 0,27-33 105 0 0,-2-2 0 0 0,-1 0 0 0 0,-2-2 0 0 0,-1-1 1 0 0,-3-1-1 0 0,-1-1 0 0 0,-2-1-105 0 0,4-33 249 0 0,-22 76-205 0 0,0 1-22 0 0,0 0-10 0 0,0 0-19 0 0,0 0-17 0 0,0 0-8 0 0,0 0 13 0 0,-1 16-65 0 0,-1 18 110 0 0,1 1 0 0 0,2 0 0 0 0,2 0-1 0 0,1-1 1 0 0,2 1 0 0 0,8 29-26 0 0,-5-24 21 0 0,-3 1 0 0 0,-1 0-1 0 0,-3 0 1 0 0,-1 1 0 0 0,-2 14-21 0 0,0-40 13 0 0,-1-1-1 0 0,0 1 1 0 0,-2-1-1 0 0,0 1 1 0 0,0-1 0 0 0,-1 0-1 0 0,-1-1 1 0 0,0 1 0 0 0,-1-1-1 0 0,-1-1 1 0 0,0 1 0 0 0,-1-1-1 0 0,-1-1 1 0 0,0 1-1 0 0,0-2 1 0 0,-1 1 0 0 0,-9 6-13 0 0,-28 1 616 0 0,45-48-323 0 0,6 3-372 0 0,1 0 1 0 0,2 1-1 0 0,0 0 0 0 0,2 0 1 0 0,1 1-1 0 0,1 0 0 0 0,1 0 1 0 0,1 1-1 0 0,0 1 0 0 0,2 0 0 0 0,4-4 79 0 0,-3 2-615 0 0,-9 8-1718 0 0,-6 11-1509 0 0,0 0-4527 0 0,0 4-2969 0 0</inkml:trace>
  <inkml:trace contextRef="#ctx0" brushRef="#br0" timeOffset="167283.509">18531 1358 9290 0 0,'0'0'1890'0'0,"0"0"-338"0"0,0 0-34 0 0,0 0 41 0 0,0 0-142 0 0,0 0-272 0 0,0 0-287 0 0,0 0-219 0 0,0 0-112 0 0,0 0-60 0 0,0 0-39 0 0,0 0-16 0 0,0 0 0 0 0,-12 5-16 0 0,-68 28 580 0 0,74-29-862 0 0,0 0 1 0 0,0 0-1 0 0,1 1 0 0 0,-1 0 0 0 0,1 0 0 0 0,0 0 0 0 0,0 1 0 0 0,1 0 1 0 0,-1 0-1 0 0,1 0 0 0 0,1 0 0 0 0,-1 2-114 0 0,3-5 23 0 0,1-1-1 0 0,-1 1 1 0 0,1 0 0 0 0,0 0 0 0 0,0 0-1 0 0,0 0 1 0 0,0 0 0 0 0,1 0 0 0 0,-1 0-1 0 0,1 0 1 0 0,0 0 0 0 0,0-1-1 0 0,0 1 1 0 0,0 0 0 0 0,0-1 0 0 0,0 1-1 0 0,1 0 1 0 0,-1-1 0 0 0,1 0 0 0 0,0 1-1 0 0,0-1 1 0 0,0 0 0 0 0,0 0-1 0 0,0 0 1 0 0,0 0 0 0 0,1 0 0 0 0,-1 0-1 0 0,1-1 1 0 0,-1 1 0 0 0,1-1 0 0 0,-1 0-1 0 0,1 0 1 0 0,0 0 0 0 0,0 0-1 0 0,-1 0 1 0 0,1 0 0 0 0,0-1 0 0 0,0 1-1 0 0,0-1 1 0 0,0 0 0 0 0,0 0 0 0 0,0 0-1 0 0,0 0 1 0 0,0-1 0 0 0,0 1-1 0 0,0-1 1 0 0,0 0-23 0 0,30-19-4202 0 0,-23 10-3302 0 0,-3 3-4137 0 0</inkml:trace>
  <inkml:trace contextRef="#ctx0" brushRef="#br0" timeOffset="168116.285">17982 666 0 0 0,'0'0'1454'0'0,"0"0"130"0"0,0 0 216 0 0,0 0 102 0 0,0 0 17 0 0,0 0-56 0 0,0 0-160 0 0,0 0-172 0 0,0 0-225 0 0,0 0-258 0 0,0 0-224 0 0,0 0-177 0 0,0 0-139 0 0,0-2-113 0 0,-1-7-12 0 0,2 16 582 0 0,6 19 417 0 0,2 97 873 0 0,-10-81-2028 0 0,0-28-281 0 0,0-10-6 0 0,1-1 0 0 0,-1 1 0 0 0,0 0 0 0 0,1-1 0 0 0,0 1 0 0 0,0 0 0 0 0,0-1 0 0 0,0 1 0 0 0,1 0 1 0 0,-1-1-1 0 0,1 1 0 0 0,0 0 0 0 0,0-1 0 0 0,1 1 0 0 0,-1-1 0 0 0,1 0 0 0 0,-1 1 0 0 0,1-1 0 0 0,0 0 0 0 0,0 0 0 0 0,0 0 0 0 0,1 0 0 0 0,-1 0 0 0 0,1-1 0 0 0,0 1 0 0 0,-1-1 0 0 0,4 2 60 0 0,1 0-1617 0 0,-2-2-2636 0 0,-1-1-6819 0 0</inkml:trace>
  <inkml:trace contextRef="#ctx0" brushRef="#br0" timeOffset="169944.292">18120 1826 1640 0 0,'0'0'1739'0'0,"0"0"14"0"0,0 0 23 0 0,0 0 43 0 0,0 0-33 0 0,0 0-168 0 0,0 0-194 0 0,0 0-187 0 0,0 0-155 0 0,0 0-116 0 0,0 0-112 0 0,0 0-81 0 0,0 0-63 0 0,0-3 3786 0 0,2 279-2433 0 0,10-241-1953 0 0,-8 17 698 0 0,-4-51-803 0 0,0 13 31 0 0,0-14-23 0 0,4 5 1042 0 0,-38-50-909 0 0,-56-36-233 0 0,54 40 83 0 0,36 40 0 0 0,1 0-1 0 0,-1 0 1 0 0,0 0 0 0 0,0 1-1 0 0,1-1 1 0 0,-1 0-1 0 0,0 0 1 0 0,1 1 0 0 0,-1-1-1 0 0,1 0 1 0 0,-1 0 0 0 0,1 1-1 0 0,-1-1 1 0 0,1 0 0 0 0,-1 1-1 0 0,1-1 1 0 0,0 1 0 0 0,-1-1-1 0 0,1 1 1 0 0,0-1 0 0 0,0 1-1 0 0,-1 0 1 0 0,1-1-1 0 0,0 1 1 0 0,0 0 0 0 0,0-1-1 0 0,-1 1 1 0 0,1 0 0 0 0,0 0-1 0 0,0 0 1 0 0,0 0 0 0 0,0 0-1 0 0,0 0 1 0 0,-1 0 0 0 0,1 0-1 0 0,0 0 1 0 0,0 0 0 0 0,0 1-1 0 0,0-1 1 0 0,-1 0-1 0 0,1 0 1 0 0,0 1 0 0 0,0-1-1 0 0,0 0 1 0 0,-1 1 0 0 0,1-1-1 0 0,0 1 1 0 0,-1-1 0 0 0,1 1-1 0 0,0 0 5 0 0,4-1-6 0 0,175-22 89 0 0,-99 8-38 0 0,-50 10-100 0 0,-55 34 221 0 0,-33 24-109 0 0,17-14-21 0 0,33-31-22 0 0,0-1 1 0 0,0 0-1 0 0,-1-1 1 0 0,0 0-1 0 0,0 0 0 0 0,-1-1 1 0 0,0 0-1 0 0,0 0 1 0 0,0-1-1 0 0,-3 1-14 0 0,-15 11 19 0 0,27-16-38 0 0,0-1 11 0 0,0 0 24 0 0,0 0-25 0 0,0 0-18 0 0,0 0-16 0 0,0 0-6 0 0,0 0-28 0 0,23 0-2100 0 0,-20 0 1453 0 0,4 0-1688 0 0,-3-1-2727 0 0,0-2-7065 0 0</inkml:trace>
  <inkml:trace contextRef="#ctx0" brushRef="#br0" timeOffset="177406.182">19375 176 1688 0 0,'0'0'2353'0'0,"0"0"-549"0"0,0 0-255 0 0,0 0 60 0 0,0 0 153 0 0,0 0 4 0 0,0 0-229 0 0,0 0-388 0 0,0 0-380 0 0,0 0-251 0 0,0 0-121 0 0,1-4-8 0 0,3-6 894 0 0,-4 43 1051 0 0,-1-10-1855 0 0,-1 48 38 0 0,-4 0 0 0 0,-2-1 1 0 0,-4 0-1 0 0,-2-1 0 0 0,-4 0 0 0 0,-3 0-517 0 0,-16 37-140 0 0,37-106 39 0 0,0 0-14 0 0,0 0-76 0 0,0 0-87 0 0,22-55-2005 0 0,7-30-302 0 0,-11 22-2114 0 0,-2-2 0 0 0,-3 0 0 0 0,-3 0 0 0 0,0-33 4699 0 0,-8-12-870 0 0,-2 63 5436 0 0,0 4 9499 0 0,0 51-12120 0 0,7 40 507 0 0,103 276 297 0 0,-98-289-2665 0 0,-9-20-56 0 0,2-1 1 0 0,0 1 0 0 0,0-1-1 0 0,2 0 1 0 0,0-1-1 0 0,0 1 1 0 0,1-1 0 0 0,1-1-1 0 0,0 0 1 0 0,0 0-1 0 0,5 3-28 0 0,-13-14 30 0 0,-1-1 0 0 0,1 1 0 0 0,0 0 0 0 0,0-1 0 0 0,0 1 0 0 0,0-1 0 0 0,0 1 0 0 0,-1-1 0 0 0,1 1 0 0 0,0-1 0 0 0,0 0 0 0 0,0 1 0 0 0,0-1 0 0 0,0 0 0 0 0,0 0 0 0 0,0 0 0 0 0,1 1 0 0 0,-1-1 0 0 0,0 0 0 0 0,0-1 0 0 0,0 1 0 0 0,0 0 0 0 0,0 0 0 0 0,0 0 0 0 0,0-1 0 0 0,0 1 0 0 0,0 0 0 0 0,0-1 0 0 0,0 1 0 0 0,-1-1 0 0 0,1 1 1 0 0,0-1-1 0 0,0 1 0 0 0,0-1 0 0 0,0 0 0 0 0,-1 1 0 0 0,1-1 0 0 0,0 0 0 0 0,-1 0 0 0 0,1 0 0 0 0,0 0 0 0 0,-1 1 0 0 0,1-1 0 0 0,-1 0 0 0 0,1 0 0 0 0,-1 0 0 0 0,0 0 0 0 0,1 0 0 0 0,-1 0 0 0 0,0-1-30 0 0,15-54 548 0 0,34-375-64 0 0,-30 247-972 0 0,-19 184 268 0 0,0 0-84 0 0,0 0-104 0 0,-2 18-1190 0 0,0 26-2255 0 0,2-15-5091 0 0,0-21-2263 0 0</inkml:trace>
  <inkml:trace contextRef="#ctx0" brushRef="#br0" timeOffset="177868.202">19998 412 1520 0 0,'0'0'1601'0'0,"0"0"-292"0"0,0 0 65 0 0,0 0 153 0 0,0 0 93 0 0,0 0-22 0 0,0 0-146 0 0,0 0-147 0 0,0 0-103 0 0,0 0-53 0 0,0 0-52 0 0,0 0-23 0 0,0 0-46 0 0,2-6-62 0 0,9-19-77 0 0,-29 46 955 0 0,13-8-1818 0 0,0 0 0 0 0,0 0 0 0 0,1 1 0 0 0,1 0 0 0 0,0 0 0 0 0,1 0 0 0 0,1 0-1 0 0,0 0 1 0 0,1 1 0 0 0,1 1-26 0 0,-1-13 28 0 0,0 1-1 0 0,1 0 0 0 0,-1-1 0 0 0,1 1 1 0 0,0-1-1 0 0,0 1 0 0 0,1-1 1 0 0,-1 1-1 0 0,1-1 0 0 0,-1 0 1 0 0,1 0-1 0 0,0 0 0 0 0,1 0 0 0 0,-1 0 1 0 0,0 0-1 0 0,1 0 0 0 0,-1-1 1 0 0,1 1-1 0 0,0-1 0 0 0,0 0 1 0 0,0 0-1 0 0,0 0 0 0 0,0 0 0 0 0,0-1 1 0 0,1 1-1 0 0,-1-1 0 0 0,1 1 1 0 0,-1-1-1 0 0,1-1 0 0 0,-1 1 1 0 0,1 0-1 0 0,0-1 0 0 0,-1 1 0 0 0,3-1-27 0 0,-2 0 59 0 0,-1-1 0 0 0,1 1 0 0 0,0 0-1 0 0,-1-1 1 0 0,1 0 0 0 0,0 0 0 0 0,-1 0-1 0 0,1 0 1 0 0,-1-1 0 0 0,0 1-1 0 0,1-1 1 0 0,-1 0 0 0 0,0 0 0 0 0,0 0-1 0 0,0-1 1 0 0,0 1 0 0 0,-1 0 0 0 0,1-1-1 0 0,0 0 1 0 0,-1 0 0 0 0,0 0 0 0 0,0 0-1 0 0,0 0 1 0 0,0 0 0 0 0,0 0-1 0 0,-1-1 1 0 0,1 1 0 0 0,-1-1 0 0 0,0-1-59 0 0,10-111 670 0 0,-12 110-730 0 0,0 0 1 0 0,-1 0-1 0 0,0 0 0 0 0,0 1 0 0 0,0-1 0 0 0,-1 1 0 0 0,0-1 0 0 0,0 1 0 0 0,0 0 1 0 0,-1 0-1 0 0,0 0 0 0 0,0 1 0 0 0,0-1 0 0 0,0 1 0 0 0,-1 0 0 0 0,0 0 0 0 0,1 1 1 0 0,-1-1-1 0 0,-1 1 0 0 0,1 0 0 0 0,0 1 0 0 0,-1-1 0 0 0,0 1 0 0 0,1 0 1 0 0,-1 0-1 0 0,-6 0 60 0 0,-24-2-4539 0 0,2 10-3950 0 0,24-3-2931 0 0</inkml:trace>
  <inkml:trace contextRef="#ctx0" brushRef="#br0" timeOffset="178284.738">20462 25 9034 0 0,'0'0'2514'0'0,"0"0"-347"0"0,0 0-228 0 0,0 0-157 0 0,0 0-253 0 0,0 0-390 0 0,0 0-383 0 0,0 0-242 0 0,0 0-97 0 0,0 0 2 0 0,0 0 28 0 0,0 0 22 0 0,0 0 1 0 0,-5 19-40 0 0,-25 121 615 0 0,24 88 238 0 0,23-55-1105 0 0,-10-89-164 0 0,-7-83-40 0 0,0-1-18 0 0,0 0 15 0 0,0 0-31 0 0,-9-15-1019 0 0,-24-46-5573 0 0,22 39-1806 0 0,7 13-1740 0 0</inkml:trace>
  <inkml:trace contextRef="#ctx0" brushRef="#br0" timeOffset="178534.078">20200 349 10674 0 0,'0'0'2177'0'0,"0"0"-454"0"0,0 0-278 0 0,0 0-159 0 0,0 0-162 0 0,0 0-170 0 0,0 0-129 0 0,0 0-71 0 0,0 0-29 0 0,0 0-25 0 0,0 0-18 0 0,0 0-51 0 0,0 0-92 0 0,30-6-97 0 0,93-21-111 0 0,14 15 132 0 0,-97 13-590 0 0,-19-1-428 0 0,18-1-614 0 0,-15 7-8283 0 0,-20-3-1991 0 0</inkml:trace>
  <inkml:trace contextRef="#ctx0" brushRef="#br0" timeOffset="178911.522">20657 419 5353 0 0,'0'0'1913'0'0,"0"0"-57"0"0,0 0 123 0 0,0 0-65 0 0,0 0-275 0 0,0 0-296 0 0,0 0-196 0 0,0 0-131 0 0,0 0-115 0 0,0 0-95 0 0,0 0-97 0 0,0 0-72 0 0,0 0-49 0 0,26 7-35 0 0,83 20-54 0 0,-59-24 378 0 0,-45-4-810 0 0,-1 0-1 0 0,1-1 0 0 0,-1 1 0 0 0,1-1 1 0 0,-1 0-1 0 0,0 0 0 0 0,0-1 0 0 0,0 1 0 0 0,0-1 1 0 0,0 0-1 0 0,0 0 0 0 0,-1 0 0 0 0,0-1 1 0 0,1 1-1 0 0,-1-1 0 0 0,0 0 0 0 0,-1 0 0 0 0,1 0 1 0 0,-1 0-1 0 0,0 0 0 0 0,0 0 0 0 0,0-1 1 0 0,0 1-1 0 0,-1-1 0 0 0,0 1 0 0 0,0-1 0 0 0,0 0 1 0 0,0 1-1 0 0,-1-1 0 0 0,0 0 0 0 0,0 0 1 0 0,0 1-1 0 0,0-1 0 0 0,-1 0 0 0 0,0 0-66 0 0,-3 1-16 0 0,1 1-1 0 0,-1-1 1 0 0,-1 1-1 0 0,1-1 0 0 0,0 1 1 0 0,-1 0-1 0 0,0 1 1 0 0,1-1-1 0 0,-1 1 0 0 0,0 0 1 0 0,0 0-1 0 0,-1 0 1 0 0,1 1-1 0 0,0 0 1 0 0,0 0-1 0 0,-1 0 0 0 0,1 1 1 0 0,0 0-1 0 0,-1 0 1 0 0,1 0-1 0 0,-3 1 17 0 0,-1-1-26 0 0,-1 0 0 0 0,0 1 0 0 0,1 0 0 0 0,-1 1 1 0 0,1 0-1 0 0,0 0 0 0 0,-1 1 0 0 0,1 0 0 0 0,0 1 0 0 0,1-1 0 0 0,-1 2 0 0 0,1 0 0 0 0,0 0 0 0 0,0 0 0 0 0,0 1 0 0 0,-6 6 26 0 0,10-8 7 0 0,-1 0-1 0 0,1 0 0 0 0,0 1 0 0 0,1-1 1 0 0,-1 1-1 0 0,1 0 0 0 0,0 0 0 0 0,0 0 1 0 0,0 1-1 0 0,1-1 0 0 0,0 1 0 0 0,0 0 0 0 0,0-1 1 0 0,1 1-1 0 0,0 0 0 0 0,0 0 0 0 0,0 0 1 0 0,1 0-1 0 0,0 0 0 0 0,0 0 0 0 0,0 0 1 0 0,1-1-1 0 0,0 1 0 0 0,0 0 0 0 0,1 0 0 0 0,-1 0 1 0 0,1-1-1 0 0,0 1 0 0 0,1-1 0 0 0,0 1 1 0 0,-1-1-1 0 0,2 0 0 0 0,-1 0 0 0 0,0 0 1 0 0,1-1-1 0 0,0 1 0 0 0,0-1 0 0 0,1 0 1 0 0,-1 0-1 0 0,1 0 0 0 0,0-1 0 0 0,0 0 0 0 0,3 2-6 0 0,13 5 43 0 0,0-1-1 0 0,0-2 1 0 0,1 0-1 0 0,0-1 0 0 0,0-1 1 0 0,0-1-1 0 0,9 0-42 0 0,10-1-3678 0 0,0-2-3930 0 0,-39-1-4051 0 0</inkml:trace>
  <inkml:trace contextRef="#ctx0" brushRef="#br0" timeOffset="179485.407">19037 968 7186 0 0,'0'0'1465'0'0,"0"0"-306"0"0,0 0 141 0 0,0 0 343 0 0,0 0 158 0 0,0 0-162 0 0,0 0-306 0 0,0 0-230 0 0,0 0-146 0 0,0 0-103 0 0,0 0-40 0 0,37 3-34 0 0,119 8-29 0 0,-33-22 553 0 0,500-114 897 0 0,-211 60-2073 0 0,-42 30-60 0 0,-256 4-66 0 0,-105 26-80 0 0,-8 5-306 0 0,-9 14-523 0 0,-1 1-245 0 0,3-10-2895 0 0,3-1-5052 0 0,1-1-1722 0 0</inkml:trace>
  <inkml:trace contextRef="#ctx0" brushRef="#br0" timeOffset="180042.069">21264 353 8402 0 0,'0'0'2676'0'0,"0"0"-570"0"0,0 0-304 0 0,0 0-90 0 0,0 0-225 0 0,0 0-313 0 0,0 0-239 0 0,0 0-173 0 0,0 0-89 0 0,0 0-77 0 0,0 0-85 0 0,0 0-65 0 0,-6-2-59 0 0,4 1-544 0 0,0 0 246 0 0,0 0 0 0 0,0 0 0 0 0,1 1-1 0 0,-1-1 1 0 0,0 0 0 0 0,0 1 0 0 0,0-1 0 0 0,0 1 0 0 0,0-1 0 0 0,0 1 0 0 0,0 0 0 0 0,0 0 0 0 0,0 0-1 0 0,0 0 1 0 0,0 0 0 0 0,0 1 0 0 0,0-1 0 0 0,0 1 0 0 0,0-1 0 0 0,0 1 0 0 0,1 0 0 0 0,-1-1 0 0 0,0 1-1 0 0,0 0 1 0 0,0 0 0 0 0,1 0 0 0 0,-1 0-89 0 0,33-32 1395 0 0,-30 30-1285 0 0,-1 1-12 0 0,0 0-12 0 0,0 0 0 0 0,0 0-24 0 0,0 0-14 0 0,0 0-6 0 0,0 0 0 0 0,-16 4-56 0 0,-10 24-479 0 0,18-13-7152 0 0,6-10 1775 0 0,0-2-5877 0 0</inkml:trace>
  <inkml:trace contextRef="#ctx0" brushRef="#br0" timeOffset="180425.72">21209 559 10538 0 0,'0'0'2449'0'0,"0"0"-698"0"0,0 0-260 0 0,0 0-8 0 0,0 0-108 0 0,0 0-214 0 0,0 0-248 0 0,0 0-203 0 0,0 0-107 0 0,0 0-91 0 0,0 0-30 0 0,0 0-16 0 0,0 0-36 0 0,-5 16 505 0 0,-18 23-11 0 0,23-38-908 0 0,0-1 8 0 0,30-20 593 0 0,-30 13-362 0 0,-1 8-908 0 0,-2 2 1180 0 0,5-3-7109 0 0,0 0-3499 0 0</inkml:trace>
  <inkml:trace contextRef="#ctx0" brushRef="#br0" timeOffset="190699.347">22177 103 5329 0 0,'0'0'1774'0'0,"0"0"-230"0"0,0 0-26 0 0,0 0 70 0 0,0 0 81 0 0,0 0-113 0 0,0 0-252 0 0,0 0-224 0 0,0 0-227 0 0,0 0-175 0 0,0 0-94 0 0,-11-5-46 0 0,-38-12-22 0 0,45 16-392 0 0,-1 0 0 0 0,1 1-1 0 0,0-1 1 0 0,0 1 0 0 0,0 0 0 0 0,0 0 0 0 0,0 0-1 0 0,0 1 1 0 0,-1 0 0 0 0,1-1 0 0 0,0 1 0 0 0,0 1-1 0 0,0-1 1 0 0,1 0 0 0 0,-1 1 0 0 0,0 0 0 0 0,0 0-1 0 0,1 0 1 0 0,-1 0 0 0 0,1 1-124 0 0,-20 9 645 0 0,9-4-495 0 0,0 1 0 0 0,0 0 0 0 0,0 0 0 0 0,1 2 0 0 0,1 0 0 0 0,0 0 0 0 0,0 1 0 0 0,1 0 0 0 0,1 1 0 0 0,0 0 0 0 0,0 1-1 0 0,2 0 1 0 0,0 1 0 0 0,0 0 0 0 0,1 0 0 0 0,1 0 0 0 0,1 1 0 0 0,0 0 0 0 0,1 0 0 0 0,1 0 0 0 0,0 1 0 0 0,1-1 0 0 0,1 1 0 0 0,1-1 0 0 0,0 1 0 0 0,1 6-150 0 0,1-13 74 0 0,1 0-1 0 0,-1 0 0 0 0,1 0 1 0 0,1 0-1 0 0,0-1 0 0 0,0 1 1 0 0,1-1-1 0 0,0 0 0 0 0,1-1 1 0 0,0 1-1 0 0,0-1 0 0 0,1 0 1 0 0,0 0-1 0 0,0-1 0 0 0,1 0 1 0 0,0-1-1 0 0,0 1 1 0 0,1-2-1 0 0,0 1 0 0 0,-1-1 1 0 0,2 0-1 0 0,-1-1 0 0 0,1 0 1 0 0,-1-1-1 0 0,1 0 0 0 0,8 2-73 0 0,145 2 635 0 0,-113-30-384 0 0,-50 24-347 0 0,0-1-1 0 0,0 0 1 0 0,-1 0 0 0 0,1 1 0 0 0,0-1-1 0 0,-1 0 1 0 0,1 0 0 0 0,0 0 0 0 0,-1 1 0 0 0,1-1-1 0 0,0 0 1 0 0,-1 0 0 0 0,1 0 0 0 0,0 0-1 0 0,-1 0 1 0 0,1 0 0 0 0,0 0 0 0 0,-1 0 0 0 0,1 0-1 0 0,0 0 1 0 0,-1 0 0 0 0,1 0 0 0 0,-1 0-1 0 0,1 0 1 0 0,0 0 0 0 0,-1 0 0 0 0,1-1 0 0 0,0 1-1 0 0,-1 0 1 0 0,1 0 0 0 0,0 0 0 0 0,-1 0-1 0 0,1-1 1 0 0,0 1 0 0 0,0 0 0 0 0,-1 0 0 0 0,1-1-1 0 0,0 1 1 0 0,0 0 0 0 0,-1-1 0 0 0,1 1-1 0 0,0 0 1 0 0,0 0 0 0 0,0-1 0 0 0,0 1 0 0 0,-1-1 96 0 0,-5 8-3414 0 0,1-4-1704 0 0,4-2 2999 0 0,-2 3-10411 0 0</inkml:trace>
  <inkml:trace contextRef="#ctx0" brushRef="#br0" timeOffset="191261.211">22706 158 15843 0 0,'0'0'1249'0'0,"0"0"-481"0"0,0 0-240 0 0,0 0-120 0 0,0 0-104 0 0,0 0-152 0 0,0 0-112 0 0,0 0-48 0 0,0 0-24 0 0,0 0-112 0 0,0 0-96 0 0,0 0-240 0 0,0 0-560 0 0,0 0-1721 0 0,-15 110-8521 0 0</inkml:trace>
  <inkml:trace contextRef="#ctx0" brushRef="#br0" timeOffset="191091.616">22706 530 13379 0 0,'0'0'1652'0'0,"0"0"-596"0"0,0 0-255 0 0,0 0 91 0 0,0 0 72 0 0,0 0-88 0 0,0 0-132 0 0,0 0-92 0 0,0 0-22 0 0,0 0 35 0 0,0 0 17 0 0,0 0-15 0 0,0 0-11 0 0,1 5-21 0 0,3 199 2847 0 0,-4-203-3640 0 0,0-1-64 0 0,0 0-82 0 0,0 0-191 0 0,12-10-7015 0 0,-9 6 1849 0 0,-1-1-6110 0 0</inkml:trace>
  <inkml:trace contextRef="#ctx0" brushRef="#br0" timeOffset="191773.968">23105 423 10746 0 0,'0'0'2070'0'0,"0"0"-732"0"0,0 0-211 0 0,0 0 132 0 0,0 0 17 0 0,0 0-111 0 0,0 0-180 0 0,0 0-209 0 0,0 0-141 0 0,0 0-82 0 0,0 0-58 0 0,0 0-26 0 0,0 0-1 0 0,-4 4-17 0 0,-105 62 1703 0 0,107-65-2150 0 0,1 0 1 0 0,-1 0-1 0 0,1 1 0 0 0,0-1 1 0 0,0 0-1 0 0,0 1 0 0 0,0-1 1 0 0,0 0-1 0 0,0 1 0 0 0,0 0 1 0 0,0-1-1 0 0,0 1 1 0 0,1-1-1 0 0,-1 1 0 0 0,0 0 1 0 0,1 0-1 0 0,0-1 0 0 0,-1 1 1 0 0,1 0-1 0 0,0 0 0 0 0,0-1 1 0 0,0 1-1 0 0,0 0 1 0 0,0 0-1 0 0,1-1 0 0 0,-1 1 1 0 0,0 0-1 0 0,1 0 0 0 0,-1-1 1 0 0,1 1-1 0 0,0 0 0 0 0,-1-1 1 0 0,1 1-1 0 0,0-1 0 0 0,0 1 1 0 0,0-1-1 0 0,0 1 1 0 0,0-1-1 0 0,1 0 0 0 0,-1 1 1 0 0,0-1-1 0 0,1 0 0 0 0,-1 0 1 0 0,1 0-1 0 0,-1 0 0 0 0,1 0 1 0 0,-1 0-1 0 0,1-1 0 0 0,0 1 1 0 0,-1-1-1 0 0,1 1 1 0 0,1 0-5 0 0,5 2 50 0 0,-1 0 1 0 0,1 1 0 0 0,0 0 0 0 0,-1 1-1 0 0,0 0 1 0 0,0 0 0 0 0,0 0 0 0 0,-1 1 0 0 0,0 0-1 0 0,0 0 1 0 0,0 1 0 0 0,-1 0 0 0 0,0 0 0 0 0,0 0-1 0 0,-1 0 1 0 0,0 1 0 0 0,0 0 0 0 0,-1 0-1 0 0,0 0 1 0 0,0 0 0 0 0,-1 0 0 0 0,0 0 0 0 0,0 1-1 0 0,-1-1 1 0 0,0 1 0 0 0,-1 1-51 0 0,-1-7 35 0 0,-1 0 0 0 0,0-1 0 0 0,0 1 0 0 0,0-1 0 0 0,0 0 0 0 0,-1 0 0 0 0,1 0 1 0 0,-1 0-1 0 0,1 0 0 0 0,-1 0 0 0 0,0-1 0 0 0,1 1 0 0 0,-1-1 0 0 0,0 0 0 0 0,0 0 0 0 0,0 0 0 0 0,0 0 0 0 0,0 0 0 0 0,0-1 1 0 0,0 0-1 0 0,0 1 0 0 0,-1-1 0 0 0,0 0-35 0 0,-4 2-26 0 0,0-1 0 0 0,0 0 0 0 0,0 0 0 0 0,0-1 0 0 0,0 0 0 0 0,0 0 0 0 0,0-1 0 0 0,0 0 0 0 0,0-1 0 0 0,0 1 0 0 0,0-1 0 0 0,0-1 0 0 0,1 0 0 0 0,-1 0 0 0 0,-3-2 26 0 0,2-13-1299 0 0,8 5-5753 0 0,1 12 6252 0 0,0-3-11507 0 0</inkml:trace>
  <inkml:trace contextRef="#ctx0" brushRef="#br0" timeOffset="193191.916">19736 1594 0 0 0,'0'0'1039'0'0,"0"0"601"0"0,0 0 279 0 0,0 0 63 0 0,0 0-107 0 0,0 0-212 0 0,0 0-293 0 0,0 0-289 0 0,0 0-216 0 0,0 0-184 0 0,0 0-102 0 0,0 0-47 0 0,0 0-47 0 0,21 4 3211 0 0,-16-4-3443 0 0,0 0-1 0 0,0-1 1 0 0,-1 1 0 0 0,1-1 0 0 0,-1 0 0 0 0,1 0 0 0 0,-1 0-1 0 0,1-1 1 0 0,-1 1 0 0 0,1-1 0 0 0,-1 0 0 0 0,0-1-1 0 0,0 1 1 0 0,0-1 0 0 0,0 1 0 0 0,-1-1 0 0 0,1 0 0 0 0,-1 0-1 0 0,0-1 1 0 0,0 1 0 0 0,3-4-253 0 0,6-8 386 0 0,-4 5-289 0 0,-1-1 0 0 0,2 1 0 0 0,0 0 0 0 0,0 1 0 0 0,1 0 0 0 0,0 1 1 0 0,0 0-1 0 0,1 0 0 0 0,0 1 0 0 0,0 1 0 0 0,1 0 0 0 0,-1 0 0 0 0,11-3-97 0 0,-16 11 9 0 0,0-1-1 0 0,0 1 1 0 0,0 0-1 0 0,0 0 0 0 0,-1 1 1 0 0,1 0-1 0 0,-1 0 1 0 0,0 0-1 0 0,1 0 1 0 0,-2 1-1 0 0,1 0 0 0 0,0 0 1 0 0,-1 0-1 0 0,1 1 1 0 0,-1-1-1 0 0,-1 1 1 0 0,1 0-1 0 0,-1 0 0 0 0,1 1 1 0 0,-2-1-1 0 0,1 1 1 0 0,0-1-1 0 0,-1 1 1 0 0,0 0-1 0 0,0 4-8 0 0,17 40 89 0 0,-2 2 0 0 0,-3-1-1 0 0,-2 2 1 0 0,-3 0 0 0 0,-1 0 0 0 0,-3 1-1 0 0,-2 39-88 0 0,-1-57 9 0 0,0 1-1 0 0,-3-1 0 0 0,-1 0 1 0 0,-2 1-1 0 0,-1-1 0 0 0,-1 0 1 0 0,-3-1-1 0 0,-1 0 0 0 0,-4 9-8 0 0,2-17 21 0 0,0 0-1 0 0,-2-1 1 0 0,-1-1-1 0 0,-1 0 1 0 0,-1-1-1 0 0,-2-1 1 0 0,0-1-1 0 0,-19 18-20 0 0,37-38 6 0 0,0-1 0 0 0,0 0-1 0 0,0 0 1 0 0,0 0 0 0 0,0 0 0 0 0,0 1-1 0 0,0-1 1 0 0,0-1 0 0 0,0 1-1 0 0,-1 0 1 0 0,1 0 0 0 0,0 0 0 0 0,0-1-1 0 0,-1 1 1 0 0,1 0 0 0 0,-1-1 0 0 0,1 0-1 0 0,-1 1 1 0 0,1-1 0 0 0,0 0-1 0 0,-1 1 1 0 0,1-1 0 0 0,-1 0 0 0 0,1 0-1 0 0,-1 0 1 0 0,1-1 0 0 0,-1 1-1 0 0,1 0 1 0 0,-1 0 0 0 0,1-1 0 0 0,-1 1-1 0 0,1-1 1 0 0,0 1 0 0 0,-1-1 0 0 0,1 0-1 0 0,0 0 1 0 0,-1 1 0 0 0,1-1-1 0 0,0 0 1 0 0,0 0 0 0 0,0 0-6 0 0,-2-28 13 0 0,1 0 0 0 0,1 0 0 0 0,2 0 0 0 0,1-1 0 0 0,1 2 0 0 0,1-1 1 0 0,2 0-1 0 0,1 1 0 0 0,1 0 0 0 0,1 0 0 0 0,11-20-13 0 0,-6 7-17 0 0,55-177-2180 0 0,-68 191-3238 0 0,-1 19-640 0 0,0 3-5991 0 0</inkml:trace>
  <inkml:trace contextRef="#ctx0" brushRef="#br0" timeOffset="193584.088">20014 1156 11819 0 0,'0'0'1695'0'0,"0"0"-143"0"0,0 0-81 0 0,0 0-68 0 0,0 0-111 0 0,0 0-198 0 0,0 0-225 0 0,0 0-198 0 0,0 0-163 0 0,0 0-133 0 0,0 0-87 0 0,0 0-20 0 0,0 0-16 0 0,-6 5-11 0 0,-19 15-33 0 0,26-20-176 0 0,-1 0-1 0 0,0 0 0 0 0,1 0 0 0 0,-1-1 0 0 0,0 1 0 0 0,1 0 0 0 0,-1 0 0 0 0,0 0 0 0 0,0 0 0 0 0,1 0 0 0 0,-1 0 0 0 0,0 1 0 0 0,1-1 0 0 0,-1 0 0 0 0,0 0 0 0 0,1 0 0 0 0,-1 0 0 0 0,0 0 0 0 0,1 0 0 0 0,-1 0 0 0 0,0 1 0 0 0,0-1 0 0 0,1 0 0 0 0,-1 0 0 0 0,0 0 0 0 0,0 1 0 0 0,1-1 0 0 0,-1 0 1 0 0,0 0-1 0 0,0 1 0 0 0,0-1 0 0 0,1 0 0 0 0,-1 1 0 0 0,0-1 0 0 0,0 0 0 0 0,0 0 0 0 0,0 1 0 0 0,0-1 0 0 0,0 0 0 0 0,0 1 0 0 0,0-1 0 0 0,0 0 0 0 0,0 1 0 0 0,0-1-31 0 0,12-8 98 0 0,-1-1 0 0 0,-1 0 0 0 0,1-1 0 0 0,-2 0-1 0 0,1-1 1 0 0,-1 0 0 0 0,-1-1 0 0 0,4-7-98 0 0,-11 10-3001 0 0,-10 18-9857 0 0,7-5 2562 0 0</inkml:trace>
  <inkml:trace contextRef="#ctx0" brushRef="#br0" timeOffset="193993.155">20498 1421 11955 0 0,'0'0'2073'0'0,"0"0"-346"0"0,0 0-193 0 0,0 0-2 0 0,0 0-133 0 0,0 0-285 0 0,0 0-255 0 0,0 0-247 0 0,0 0-195 0 0,0 0-129 0 0,0 0-57 0 0,0 0-38 0 0,0 0 5 0 0,-1 8 22 0 0,-2 3-168 0 0,0-1 1 0 0,1 1-1 0 0,1-1 0 0 0,0 1 1 0 0,0 0-1 0 0,1-1 0 0 0,0 1 1 0 0,1 0-1 0 0,1-1 0 0 0,-1 1 1 0 0,2 0-1 0 0,-1-1 1 0 0,1 0-1 0 0,1 0 0 0 0,0 0 1 0 0,0 0-1 0 0,1 0 0 0 0,0-1 1 0 0,3 3-53 0 0,-4-7 53 0 0,1-1 0 0 0,0 0 0 0 0,-1 0 0 0 0,1 0 0 0 0,1-1 0 0 0,-1 1 0 0 0,0-1 0 0 0,1 0 0 0 0,0-1 0 0 0,-1 0 0 0 0,1 0 0 0 0,0 0 0 0 0,0 0 0 0 0,1-1 0 0 0,-1 0 0 0 0,0 0 0 0 0,0-1 0 0 0,0 1 0 0 0,1-2 0 0 0,-1 1 0 0 0,0-1 0 0 0,0 1 0 0 0,0-2 0 0 0,3 0-53 0 0,1-2 94 0 0,0-2 0 0 0,0 1 0 0 0,0-1 0 0 0,-1-1 1 0 0,0 0-1 0 0,0 0 0 0 0,-1 0 0 0 0,0-1 0 0 0,0-1 0 0 0,-1 0 0 0 0,0 1 0 0 0,0-2 0 0 0,-1 1 0 0 0,0-1 1 0 0,-1 0-1 0 0,2-6-94 0 0,-1 4 32 0 0,-1-2 0 0 0,0 1 0 0 0,-1 0 1 0 0,-1-1-1 0 0,0 0 0 0 0,-1 0 0 0 0,0 0 1 0 0,-1 0-1 0 0,-1 0 0 0 0,0 0 0 0 0,-1-9-32 0 0,-8 1-1008 0 0,8 21-3315 0 0,2 5-4025 0 0,2 1-3371 0 0</inkml:trace>
  <inkml:trace contextRef="#ctx0" brushRef="#br0" timeOffset="194395.185">21231 1226 6913 0 0,'0'0'4333'0'0,"0"0"-1799"0"0,0 0-797 0 0,0 0-210 0 0,0 0-202 0 0,0 0-291 0 0,0 0-322 0 0,0 0-253 0 0,0 0-171 0 0,0 0-63 0 0,0 0-21 0 0,0 0 22 0 0,0 0 4 0 0,-22 19 5 0 0,-70 62 26 0 0,31-24 413 0 0,61-55-666 0 0,0-1-1 0 0,0 0 1 0 0,0 0-1 0 0,1 1 1 0 0,-1-1 0 0 0,1 0-1 0 0,-1 0 1 0 0,1 1-1 0 0,-1-1 1 0 0,1 0 0 0 0,0 0-1 0 0,-1 0 1 0 0,1 0-1 0 0,0 0 1 0 0,0 0 0 0 0,0 0-1 0 0,0 0 1 0 0,0-1-1 0 0,0 1 1 0 0,0 0 0 0 0,0 0-1 0 0,0-1 1 0 0,0 1-1 0 0,0-1 1 0 0,1 1 0 0 0,-1-1-1 0 0,0 1 1 0 0,0-1-1 0 0,1 0 1 0 0,-1 0 0 0 0,0 1-1 0 0,0-1 1 0 0,1 0-1 0 0,-1 0 1 0 0,0 0 0 0 0,1 0-1 0 0,-1-1 1 0 0,0 1 0 0 0,0 0-1 0 0,2-1-7 0 0,-3 1 9 0 0,148 16 510 0 0,-146-15-481 0 0,0 1 0 0 0,0 0 0 0 0,0 1 0 0 0,-1-1 0 0 0,1 0 0 0 0,-1 0 0 0 0,1 1 0 0 0,-1-1 0 0 0,0 1 0 0 0,0-1 0 0 0,0 1 0 0 0,0-1 0 0 0,-1 1 0 0 0,1 0 0 0 0,-1-1 0 0 0,1 1 0 0 0,-1 0 1 0 0,0 0-1 0 0,0-1 0 0 0,0 1 0 0 0,0 0 0 0 0,-1-1 0 0 0,1 1 0 0 0,-1 0 0 0 0,0-1 0 0 0,0 1 0 0 0,0 0 0 0 0,0-1 0 0 0,0 1 0 0 0,0-1 0 0 0,-1 0 0 0 0,1 1 0 0 0,-1-1 0 0 0,1 0 0 0 0,-1 0 0 0 0,0 0 0 0 0,0 0 0 0 0,0 0 0 0 0,0-1 0 0 0,0 1 0 0 0,-1 0-38 0 0,-10 11 73 0 0,0 0-1 0 0,0-1 1 0 0,-2 0-1 0 0,1-1 1 0 0,-1 0-1 0 0,-1-2 1 0 0,0 0 0 0 0,0 0-1 0 0,-1-2 1 0 0,0 0-1 0 0,0-1 1 0 0,-14 3-73 0 0,7-12-2008 0 0,24-3-1912 0 0,6-3-3396 0 0,-3 6-4211 0 0</inkml:trace>
  <inkml:trace contextRef="#ctx0" brushRef="#br0" timeOffset="194860.147">21614 1049 13859 0 0,'0'0'1843'0'0,"0"0"-369"0"0,0 0-219 0 0,0 0-154 0 0,0 0-215 0 0,0 0-198 0 0,0 0-119 0 0,0 0-55 0 0,0 0-6 0 0,0 0 4 0 0,0 0-51 0 0,0 0-41 0 0,-1 23-26 0 0,-5 146 621 0 0,22 73 302 0 0,1-158-1999 0 0,-17-83 237 0 0,0-1-265 0 0,0 0-409 0 0,0 0-672 0 0,0 0-1445 0 0,-1 0-3266 0 0,0 0-4965 0 0</inkml:trace>
  <inkml:trace contextRef="#ctx0" brushRef="#br0" timeOffset="195113.742">21380 1340 8626 0 0,'0'0'4793'0'0,"0"0"-2473"0"0,0 0-893 0 0,0 0-108 0 0,0 0-88 0 0,0 0-148 0 0,0 0-209 0 0,0 0-201 0 0,0 0-130 0 0,0 0-112 0 0,32-12-86 0 0,102-39-77 0 0,-123 47-233 0 0,0-1 0 0 0,0 2-1 0 0,0 0 1 0 0,1 0 0 0 0,0 1 0 0 0,0 0-1 0 0,-1 1 1 0 0,1 1 0 0 0,0-1 0 0 0,4 2-35 0 0,14 0-36 0 0,60 8-1112 0 0,-52 4-4152 0 0,-23-5-5920 0 0</inkml:trace>
  <inkml:trace contextRef="#ctx0" brushRef="#br0" timeOffset="195564.212">22448 1292 12475 0 0,'0'0'1527'0'0,"0"0"-271"0"0,0 0 32 0 0,0 0 72 0 0,0 0-57 0 0,0 0-185 0 0,0 0-211 0 0,0 0-167 0 0,0 0-131 0 0,0 0-90 0 0,0 0-89 0 0,0 0-94 0 0,0 0-68 0 0,-5-4-73 0 0,3 3-184 0 0,1 0 1 0 0,-1-1 0 0 0,0 1 0 0 0,0 0 0 0 0,0 0 0 0 0,0 0 0 0 0,0 0-1 0 0,0 0 1 0 0,0 1 0 0 0,0-1 0 0 0,0 1 0 0 0,0-1 0 0 0,0 1 0 0 0,0 0 0 0 0,0 0-1 0 0,-1 0 1 0 0,1 0 0 0 0,0 0 0 0 0,0 0 0 0 0,0 0 0 0 0,0 1 0 0 0,0-1-1 0 0,-1 1 1 0 0,1 0 0 0 0,0 0 0 0 0,0-1 0 0 0,1 1 0 0 0,-1 0 0 0 0,-2 2-12 0 0,-97 44 521 0 0,101-46-519 0 0,-1 0 0 0 0,0 0-1 0 0,1-1 1 0 0,-1 1 0 0 0,0 0 0 0 0,1 0-1 0 0,-1 0 1 0 0,1-1 0 0 0,-1 1 0 0 0,1 0 0 0 0,0 0-1 0 0,-1 0 1 0 0,1 0 0 0 0,0 0 0 0 0,-1 0-1 0 0,1 0 1 0 0,0 0 0 0 0,0 0 0 0 0,0 0 0 0 0,0 0-1 0 0,0 0 1 0 0,0 0 0 0 0,0 0 0 0 0,1 0-1 0 0,-1 0 1 0 0,0 0 0 0 0,0 0 0 0 0,1 0 0 0 0,-1 0-1 0 0,1 0 1 0 0,-1-1 0 0 0,1 1 0 0 0,-1 0-1 0 0,1 0 1 0 0,-1 0 0 0 0,1 0 0 0 0,0-1 0 0 0,-1 1-1 0 0,1 0 1 0 0,0-1 0 0 0,0 1 0 0 0,0-1-1 0 0,-1 1 1 0 0,1-1 0 0 0,0 1 0 0 0,0-1 0 0 0,0 1-1 0 0,0-1 1 0 0,0 0 0 0 0,0 1 0 0 0,0-1-1 0 0,0 0 1 0 0,0 0 0 0 0,0 0 0 0 0,0 0 0 0 0,0 0-1 0 0,0 0-1 0 0,8 3 24 0 0,-1 1 0 0 0,0 0 0 0 0,0 1 0 0 0,0 0 0 0 0,-1 0 0 0 0,0 0-1 0 0,0 1 1 0 0,0 0 0 0 0,0 1 0 0 0,-1-1 0 0 0,0 1 0 0 0,-1 1 0 0 0,0-1-1 0 0,0 1 1 0 0,0 0 0 0 0,-1 0 0 0 0,0 0 0 0 0,1 3-24 0 0,-4-5 30 0 0,-1-1 0 0 0,1 0 0 0 0,-1 0 0 0 0,0 1 1 0 0,0-1-1 0 0,-1 0 0 0 0,0 0 0 0 0,0 0 0 0 0,0 0 0 0 0,0 0 1 0 0,-1 0-1 0 0,0 0 0 0 0,0 0 0 0 0,0 0 0 0 0,0-1 0 0 0,-1 1 1 0 0,0-1-1 0 0,0 1 0 0 0,0-1 0 0 0,-1 0 0 0 0,1 0 0 0 0,-1-1 1 0 0,0 1-1 0 0,0-1 0 0 0,0 0 0 0 0,0 0 0 0 0,-1 0 0 0 0,1-1 1 0 0,-1 1-1 0 0,0-1 0 0 0,0 0 0 0 0,0 0 0 0 0,0-1 0 0 0,-4 1-30 0 0,-74 13-2618 0 0,80-17-305 0 0,2-1-4641 0 0,1-3-3883 0 0</inkml:trace>
  <inkml:trace contextRef="#ctx0" brushRef="#br0" timeOffset="195860.197">22569 1436 7642 0 0,'0'0'2956'0'0,"0"0"-1357"0"0,0 0-434 0 0,0 0 45 0 0,0 0 64 0 0,0 0-98 0 0,0 0-167 0 0,0 0-175 0 0,0 0-152 0 0,0 0-111 0 0,0 0-86 0 0,0 0-61 0 0,0 22-56 0 0,-1 71-46 0 0,0-92-300 0 0,1 1 1 0 0,0-1 0 0 0,0 1-1 0 0,-1-1 1 0 0,1 1 0 0 0,0-1-1 0 0,0 1 1 0 0,1 0 0 0 0,-1-1-1 0 0,0 1 1 0 0,0-1 0 0 0,1 1-1 0 0,-1-1 1 0 0,1 0 0 0 0,-1 1-1 0 0,1-1 1 0 0,0 1 0 0 0,-1-1-1 0 0,1 0 1 0 0,0 0 0 0 0,0 1-1 0 0,0-1 1 0 0,0 0 0 0 0,0 0-1 0 0,0 0 1 0 0,0 0-1 0 0,0 0 1 0 0,1 0 0 0 0,-1 0-1 0 0,0 0 1 0 0,1-1 0 0 0,-1 1-1 0 0,0 0 1 0 0,1-1 0 0 0,-1 1-1 0 0,1-1-22 0 0,4 2 146 0 0,100 1 2283 0 0,-16-50-879 0 0,-88 45-1531 0 0,0 1 1 0 0,0-1-1 0 0,0 0 0 0 0,0 0 0 0 0,-1 1 0 0 0,1-1 0 0 0,0 0 1 0 0,-1 0-1 0 0,0 0 0 0 0,1-1 0 0 0,-1 1 0 0 0,0 0 0 0 0,0 0 1 0 0,0-1-1 0 0,-1 1 0 0 0,1-1 0 0 0,-1 1 0 0 0,1-1 0 0 0,-1 1 0 0 0,0-1 1 0 0,0 1-1 0 0,0-1 0 0 0,0 1 0 0 0,0-1 0 0 0,0 1 0 0 0,-1-1 1 0 0,1 1-1 0 0,-1 0 0 0 0,0-1 0 0 0,0 1 0 0 0,0 0 0 0 0,0-1 1 0 0,0 1-1 0 0,0 0 0 0 0,0 0 0 0 0,-1 0 0 0 0,1 0 0 0 0,-1 0 0 0 0,0 0-18 0 0,-4-4-113 0 0,-1 0 0 0 0,1 1 0 0 0,-1-1 1 0 0,0 2-1 0 0,-1-1 0 0 0,1 1 1 0 0,-1 0-1 0 0,0 0 0 0 0,0 1 1 0 0,0 0-1 0 0,0 1 0 0 0,-1-1 112 0 0,-15 2-3794 0 0,3 5-3355 0 0,15 0-4691 0 0</inkml:trace>
  <inkml:trace contextRef="#ctx0" brushRef="#br0" timeOffset="196372.058">22927 1594 13451 0 0,'0'0'3025'0'0,"0"0"-1493"0"0,0 0-423 0 0,0 0 69 0 0,0 0-62 0 0,0 0-178 0 0,0 0-177 0 0,0 0-99 0 0,0 0-65 0 0,0 0-69 0 0,0 0-80 0 0,0 0-102 0 0,0 0-70 0 0,5-16-41 0 0,17-49-30 0 0,15 3 435 0 0,-36 61-643 0 0,0-1-1 0 0,0 1 1 0 0,0 0 0 0 0,0-1-1 0 0,0 1 1 0 0,0 0 0 0 0,0 0-1 0 0,0 0 1 0 0,0 0 0 0 0,0 0-1 0 0,1 0 1 0 0,-1 1 0 0 0,0-1-1 0 0,1 0 1 0 0,-1 0 0 0 0,0 1-1 0 0,1-1 1 0 0,-1 1 0 0 0,1 0-1 0 0,-1-1 1 0 0,1 1 0 0 0,-1 0-1 0 0,1 0 1 0 0,-1 0 0 0 0,1 0-1 0 0,0 0 1 0 0,-1 0 0 0 0,1 0-1 0 0,-1 0 1 0 0,1 1 0 0 0,-1-1-1 0 0,1 1 1 0 0,-1-1 0 0 0,0 1-1 0 0,1-1 1 0 0,-1 1 0 0 0,0 0-1 0 0,1 0 1 0 0,-1 0 0 0 0,0 0-1 0 0,0 0 1 0 0,1 0 0 0 0,-1 0-1 0 0,0 0 1 0 0,0 0 0 0 0,0 0-1 0 0,-1 1 1 0 0,2 0 3 0 0,5 58 27 0 0,-7-59-25 0 0,0 0 1 0 0,1 0 0 0 0,-1 0 0 0 0,0 0-1 0 0,0 0 1 0 0,1 0 0 0 0,-1 0 0 0 0,1 0-1 0 0,-1 0 1 0 0,1 0 0 0 0,-1 0 0 0 0,1 0-1 0 0,0-1 1 0 0,-1 1 0 0 0,1 0 0 0 0,0 0-1 0 0,-1 0 1 0 0,1-1 0 0 0,0 1 0 0 0,0 0-1 0 0,0-1 1 0 0,0 1 0 0 0,0-1 0 0 0,0 1-1 0 0,0-1 1 0 0,0 0 0 0 0,0 1-1 0 0,0-1 1 0 0,0 0 0 0 0,0 0 0 0 0,0 1-1 0 0,0-1 1 0 0,0 0 0 0 0,0 0 0 0 0,0 0-1 0 0,0 0 1 0 0,0-1 0 0 0,0 1 0 0 0,0 0-1 0 0,0 0 1 0 0,0-1 0 0 0,0 1 0 0 0,0 0-1 0 0,0-1 1 0 0,0 1 0 0 0,0-1 0 0 0,0 1-1 0 0,0-1 1 0 0,0 0 0 0 0,0 1-1 0 0,-1-1 1 0 0,1 0 0 0 0,1 0-3 0 0,53-43 182 0 0,-51 40-180 0 0,-4 3-1 0 0,4-3-3 0 0,-1 0-1 0 0,1 0 0 0 0,0 0 0 0 0,0 0 1 0 0,0 1-1 0 0,1 0 0 0 0,-1-1 1 0 0,1 2-1 0 0,0-1 0 0 0,0 0 0 0 0,0 1 1 0 0,0 0-1 0 0,0 0 0 0 0,0 1 0 0 0,1-1 1 0 0,-1 1-1 0 0,0 0 0 0 0,1 0 1 0 0,-1 1-1 0 0,1 0 0 0 0,4 0 3 0 0,60 68-455 0 0,-52-60-2333 0 0,-7-7-6482 0 0,-6-1-2547 0 0</inkml:trace>
  <inkml:trace contextRef="#ctx0" brushRef="#br0" timeOffset="196727.242">23508 1491 11194 0 0,'0'0'1545'0'0,"0"0"56"0"0,0 0 368 0 0,0 0 119 0 0,0 0-185 0 0,0 0-284 0 0,0 0-297 0 0,0 0-234 0 0,0 0-209 0 0,0 0-173 0 0,0 0-129 0 0,0 0-105 0 0,0 0-62 0 0,26-14-33 0 0,80-42-77 0 0,-67 19 105 0 0,-37 35-386 0 0,-1 0 0 0 0,1 0 0 0 0,-1 0-1 0 0,0 0 1 0 0,0 0 0 0 0,0 0-1 0 0,0 0 1 0 0,0 0 0 0 0,0 0-1 0 0,0-1 1 0 0,-1 1 0 0 0,0 0 0 0 0,1-1-1 0 0,-1 1 1 0 0,0 0 0 0 0,0-1-1 0 0,0 1 1 0 0,0-1 0 0 0,0 1 0 0 0,-1 0-1 0 0,1-1 1 0 0,-1 1 0 0 0,0 0-1 0 0,1 0 1 0 0,-1 0 0 0 0,0-1-1 0 0,0 1 1 0 0,-1 0 0 0 0,1 0 0 0 0,0 0-1 0 0,-1 0 1 0 0,1 1 0 0 0,-1-1-1 0 0,1 0 1 0 0,-1 1 0 0 0,0-1 0 0 0,-1 0-19 0 0,-6 2-35 0 0,1 1 1 0 0,-1 1 0 0 0,0 0 0 0 0,1 0 0 0 0,-1 1 0 0 0,1 0 0 0 0,0 0 0 0 0,0 1 0 0 0,0 0 0 0 0,1 0 0 0 0,-1 1 0 0 0,1 0 0 0 0,0 0 0 0 0,0 1 0 0 0,1 0 0 0 0,0 0-1 0 0,0 0 1 0 0,0 1 0 0 0,1 0 0 0 0,0 0 0 0 0,0 1 0 0 0,1-1 0 0 0,0 1 0 0 0,-3 6 34 0 0,5-12-6 0 0,0 1 1 0 0,0 0-1 0 0,0 0 1 0 0,1 0-1 0 0,-1 0 1 0 0,1 0-1 0 0,-1 0 1 0 0,1 0-1 0 0,0 1 0 0 0,0-1 1 0 0,1 0-1 0 0,-1 1 1 0 0,1-1-1 0 0,0 0 1 0 0,-1 1-1 0 0,1-1 0 0 0,1 0 1 0 0,-1 1-1 0 0,0-1 1 0 0,1 1-1 0 0,0-1 1 0 0,0 0-1 0 0,0 0 1 0 0,0 1-1 0 0,0-1 0 0 0,1 0 1 0 0,-1 0-1 0 0,1 0 1 0 0,1 1 5 0 0,7 3 13 0 0,0-1 0 0 0,0 0-1 0 0,1 0 1 0 0,-1-1 0 0 0,1 0 0 0 0,0-1 0 0 0,1-1 0 0 0,-1 0 0 0 0,1 0 0 0 0,-1-1 0 0 0,1 0 0 0 0,0-1 0 0 0,0-1 0 0 0,5 0-13 0 0,63 1-2856 0 0,-56-1 811 0 0,-10 0-4470 0 0,-4 0-5898 0 0</inkml:trace>
  <inkml:trace contextRef="#ctx0" brushRef="#br0" timeOffset="198119.135">19965 2739 7922 0 0,'0'0'1861'0'0,"0"0"-306"0"0,0 0-88 0 0,0 0 63 0 0,0 0-40 0 0,0 0-237 0 0,0 0-336 0 0,0 0-289 0 0,0 0-183 0 0,0 0-96 0 0,0 0-15 0 0,2 1 50 0 0,3 3-182 0 0,0 0 1 0 0,0 1-1 0 0,0 0 1 0 0,-1 0-1 0 0,0 1 0 0 0,0-1 1 0 0,0 1-1 0 0,0 0 1 0 0,-1 0-1 0 0,0 0 0 0 0,-1 0 1 0 0,1 1-1 0 0,-1-1 1 0 0,0 1-1 0 0,-1 1-202 0 0,3 1 114 0 0,9 32 134 0 0,-2 0 0 0 0,-2 1 0 0 0,-1 0-1 0 0,-2 0 1 0 0,-3 1 0 0 0,-1 0 0 0 0,-3 32-248 0 0,1-67 36 0 0,-1 1 1 0 0,0-1-1 0 0,0 0 0 0 0,-1 1 0 0 0,0-1 1 0 0,-1 0-1 0 0,1 0 0 0 0,-2 0 0 0 0,1 0 1 0 0,-1-1-1 0 0,0 1 0 0 0,-1-1 1 0 0,0 0-1 0 0,0 0 0 0 0,-1 0-36 0 0,5-6 13 0 0,1 0-1 0 0,0-1 1 0 0,0 1 0 0 0,-1-1-1 0 0,1 1 1 0 0,0-1 0 0 0,-1 1-1 0 0,1-1 1 0 0,-1 0-1 0 0,1 1 1 0 0,-1-1 0 0 0,1 1-1 0 0,0-1 1 0 0,-1 0 0 0 0,1 1-1 0 0,-1-1 1 0 0,0 0-1 0 0,1 0 1 0 0,-1 1 0 0 0,1-1-1 0 0,-1 0 1 0 0,1 0 0 0 0,-1 0-1 0 0,0 0 1 0 0,1 0-1 0 0,-1 1 1 0 0,1-1 0 0 0,-1 0-1 0 0,0-1 1 0 0,1 1 0 0 0,-1 0-1 0 0,1 0 1 0 0,-1 0-1 0 0,0 0 1 0 0,1 0 0 0 0,-1-1-1 0 0,1 1 1 0 0,-1 0 0 0 0,1 0-1 0 0,-1-1 1 0 0,1 1-1 0 0,-1 0 1 0 0,1-1 0 0 0,-1 1-1 0 0,1-1 1 0 0,-1 1 0 0 0,1 0-1 0 0,0-1 1 0 0,-1 1-1 0 0,1-1 1 0 0,0 1 0 0 0,-1-1-1 0 0,1 1 1 0 0,0-1 0 0 0,-1 0-1 0 0,1 1 1 0 0,0-1-1 0 0,0 1 1 0 0,0-1 0 0 0,0 0-1 0 0,0 1 1 0 0,0-1 0 0 0,0 1-1 0 0,0-1-12 0 0,-3-44 235 0 0,3 40-234 0 0,3-26 36 0 0,1 0-1 0 0,2 0 0 0 0,2 0 0 0 0,0 1 0 0 0,2 0 0 0 0,2 0 0 0 0,0 1 1 0 0,7-9-37 0 0,-1-2 28 0 0,4-10-11 0 0,2 1 0 0 0,2 0 1 0 0,3 2-1 0 0,1 2 0 0 0,2 0 1 0 0,3 2-1 0 0,1 2 0 0 0,1 1 1 0 0,3 2-1 0 0,43-32-17 0 0,-83 68 1 0 0,1 1 0 0 0,0-1 0 0 0,0 1-1 0 0,0 0 1 0 0,0-1 0 0 0,0 1 0 0 0,0 0-1 0 0,0-1 1 0 0,0 1 0 0 0,1 0 0 0 0,-1 0 0 0 0,0 0-1 0 0,1 0 1 0 0,-1 0 0 0 0,0 1 0 0 0,1-1 0 0 0,-1 0-1 0 0,1 1 1 0 0,0-1 0 0 0,-1 1 0 0 0,1-1 0 0 0,-1 1-1 0 0,1 0 1 0 0,0-1 0 0 0,-1 1 0 0 0,1 0 0 0 0,0 0-1 0 0,-1 0 1 0 0,1 0 0 0 0,0 1 0 0 0,-1-1 0 0 0,1 0-1 0 0,0 1 1 0 0,-1-1 0 0 0,1 1 0 0 0,-1 0 0 0 0,1-1-1 0 0,-1 1 1 0 0,1 0 0 0 0,-1 0 0 0 0,0 0 0 0 0,1 0-1 0 0,-1 0 1 0 0,0 0 0 0 0,0 0 0 0 0,0 1-1 0 0,1-1 1 0 0,-1 0 0 0 0,-1 1 0 0 0,1-1 0 0 0,0 1-1 0 0,0 0 0 0 0,-3 17 33 0 0,-1 0 0 0 0,-1-1 0 0 0,-1 1 0 0 0,0-1 0 0 0,-2 0 0 0 0,0 0-1 0 0,0-1 1 0 0,-2 0 0 0 0,0-1 0 0 0,-1 0 0 0 0,-1 0 0 0 0,-1-1-1 0 0,0 0 1 0 0,0-1 0 0 0,-2 0 0 0 0,-9 7-33 0 0,-110 78 5 0 0,65-80-861 0 0,67-36-3632 0 0,4 5-4105 0 0,3 5-3277 0 0</inkml:trace>
  <inkml:trace contextRef="#ctx0" brushRef="#br0" timeOffset="198526.574">20835 2492 13187 0 0,'0'0'1568'0'0,"0"0"-388"0"0,0 0-101 0 0,0 0 31 0 0,0 0-54 0 0,0 0-164 0 0,0 0-158 0 0,0 0-106 0 0,0 0-105 0 0,0 0-94 0 0,0 0-74 0 0,-26 33-84 0 0,-79 103-66 0 0,73-78 21 0 0,32-50-168 0 0,-1-5-38 0 0,0-1 1 0 0,1 0-1 0 0,-1 0 1 0 0,0 1-1 0 0,1-1 0 0 0,0 1 1 0 0,0-1-1 0 0,-1 1 0 0 0,1-1 1 0 0,1 0-1 0 0,-1 1 1 0 0,0-1-1 0 0,1 1 0 0 0,-1-1 1 0 0,1 0-1 0 0,0 1 0 0 0,-1-1 1 0 0,1 0-1 0 0,0 0 1 0 0,0 1-1 0 0,1-1 0 0 0,-1 0 1 0 0,0 0-1 0 0,1 0 0 0 0,0-1 1 0 0,-1 1-1 0 0,1 0 1 0 0,0 0-1 0 0,0-1 0 0 0,-1 1 1 0 0,1-1-1 0 0,1 0 0 0 0,-1 0 1 0 0,0 1-1 0 0,0-1 1 0 0,0 0-1 0 0,1-1 0 0 0,-1 1 1 0 0,0 0-1 0 0,1-1 0 0 0,-1 1 1 0 0,0-1-1 0 0,2 0-20 0 0,2-1 79 0 0,0 0 0 0 0,0 0 0 0 0,0-1 0 0 0,0 0 0 0 0,-1 0 0 0 0,1-1 0 0 0,-1 0 0 0 0,1 0 0 0 0,-1 0 0 0 0,0 0 0 0 0,0-1 0 0 0,0 0 0 0 0,-1 0 0 0 0,1 0 0 0 0,-1 0 0 0 0,0-1 0 0 0,-1 0 0 0 0,1 0 0 0 0,-1 0 0 0 0,1 0 0 0 0,-2 0 0 0 0,1-1 0 0 0,0 1 0 0 0,-1-1 0 0 0,0 0 0 0 0,-1 0 0 0 0,1 0 0 0 0,-1 0 0 0 0,0 0 0 0 0,-1 0 0 0 0,1 0 0 0 0,-1 0 0 0 0,0 0 0 0 0,-1-4-79 0 0,0-1-31 0 0,0 0-1 0 0,-1 0 1 0 0,-1 1 0 0 0,1-1-1 0 0,-2 1 1 0 0,1 0-1 0 0,-2 0 1 0 0,1 0 0 0 0,-1 0-1 0 0,-1 0 1 0 0,1 1 0 0 0,-2 0-1 0 0,1 1 1 0 0,-1-1-1 0 0,-4-2 32 0 0,-10-3-1283 0 0,6 12-4682 0 0,11 2-3457 0 0</inkml:trace>
  <inkml:trace contextRef="#ctx0" brushRef="#br0" timeOffset="198777.18">21181 2459 17716 0 0,'0'0'771'0'0,"0"0"-211"0"0,0 0 112 0 0,0 0 187 0 0,0 0 73 0 0,0 0-76 0 0,0 0-170 0 0,0 0-182 0 0,0 0-119 0 0,0 0-97 0 0,-5 31-89 0 0,-16 97-70 0 0,5-69 351 0 0,12-39-5045 0 0,4-36-5346 0 0,0 11-650 0 0</inkml:trace>
  <inkml:trace contextRef="#ctx0" brushRef="#br0" timeOffset="199030.014">21163 2124 6745 0 0,'0'0'4025'0'0,"0"0"-2512"0"0,0 0-545 0 0,0 0-136 0 0,0 0-64 0 0,0 0-160 0 0,0 0-360 0 0,0 0-288 0 0,0 0-256 0 0,0 0-224 0 0,0 0-344 0 0,0 0-840 0 0,0 0-2281 0 0,0 0-4313 0 0</inkml:trace>
  <inkml:trace contextRef="#ctx0" brushRef="#br0" timeOffset="199257.77">21397 2588 9906 0 0,'0'0'2875'0'0,"0"0"-1058"0"0,0 0-433 0 0,0 0-61 0 0,0 0-145 0 0,0 0-220 0 0,0 0-168 0 0,0 0-127 0 0,0 0-87 0 0,0 0-59 0 0,0 0-78 0 0,0 0-37 0 0,5-10-46 0 0,96-193 1201 0 0,-99 200-1566 0 0,0 1 0 0 0,0-1 0 0 0,0 1 0 0 0,0-1 0 0 0,0 1 0 0 0,1 0 1 0 0,-1 0-1 0 0,1 0 0 0 0,-1 0 0 0 0,1 1 0 0 0,0-1 0 0 0,0 1 0 0 0,0-1 0 0 0,-1 1 0 0 0,2 0 0 0 0,-1 0 0 0 0,0 0 0 0 0,3 0 9 0 0,0 31-244 0 0,-9 134 115 0 0,4-161 136 0 0,0-1 1 0 0,1 1-1 0 0,0-1 1 0 0,0 0-1 0 0,-1 1 1 0 0,1-1-1 0 0,1 0 1 0 0,-1 0-1 0 0,0 0 1 0 0,0-1-1 0 0,1 1 1 0 0,-1 0-1 0 0,1-1 1 0 0,-1 0-1 0 0,1 1 1 0 0,0-1-1 0 0,0 0 1 0 0,-1-1-1 0 0,1 1 1 0 0,0 0 0 0 0,0-1-1 0 0,0 1 1 0 0,0-1-1 0 0,0 0 1 0 0,0 0-1 0 0,0 0 1 0 0,0-1-1 0 0,0 1 1 0 0,-1 0-1 0 0,2-1-7 0 0,1 1 37 0 0,3-3 69 0 0,1 1-1 0 0,-1-1 1 0 0,1 0-1 0 0,-1-1 0 0 0,0 0 1 0 0,0 0-1 0 0,-1 0 1 0 0,1-1-1 0 0,-1-1 1 0 0,0 1-1 0 0,-1-1 0 0 0,1 0 1 0 0,-1-1-1 0 0,0 1 1 0 0,-1-1-1 0 0,3-3-105 0 0,72-134 720 0 0,-73 129-1030 0 0,4-9-1067 0 0,-1 12-4723 0 0,-6 8-5635 0 0</inkml:trace>
  <inkml:trace contextRef="#ctx0" brushRef="#br0" timeOffset="199544.747">22192 1907 17196 0 0,'0'0'1728'0'0,"0"0"-609"0"0,0 0-254 0 0,0 0 69 0 0,0 0 49 0 0,0 0 9 0 0,0 0-68 0 0,0 0-125 0 0,0 0-113 0 0,0 0-113 0 0,0 0-94 0 0,5 32-91 0 0,16 100-76 0 0,-3 112 433 0 0,-16-230-791 0 0,0 1-1 0 0,1-1 0 0 0,0 0 0 0 0,2 0 1 0 0,-1-1-1 0 0,1 1 0 0 0,1-1 0 0 0,1 0 0 0 0,0 0 1 0 0,0-1-1 0 0,1 0 0 0 0,1 0 47 0 0,7-2-1939 0 0,-13-12-3896 0 0,-9-5-4033 0 0,3 3-652 0 0</inkml:trace>
  <inkml:trace contextRef="#ctx0" brushRef="#br0" timeOffset="199743.957">21975 2154 14155 0 0,'0'0'2371'0'0,"0"0"-640"0"0,0 0-341 0 0,0 0-154 0 0,0 0-146 0 0,0 0-154 0 0,0 0-168 0 0,0 0-114 0 0,0 0-105 0 0,0 0-85 0 0,32-5-95 0 0,100-13-130 0 0,16 8 123 0 0,-58 9-1226 0 0,-53 1-7765 0 0,-33 0-3367 0 0</inkml:trace>
  <inkml:trace contextRef="#ctx0" brushRef="#br0" timeOffset="200760.907">22939 2231 1944 0 0,'0'0'1267'0'0,"0"0"168"0"0,0 0 320 0 0,0 0 248 0 0,0 0-30 0 0,0 0-286 0 0,0 0-312 0 0,0 0-294 0 0,0 0-210 0 0,0 0-121 0 0,0 0-57 0 0,3-1-49 0 0,-3 0-575 0 0,0 1 0 0 0,1 0 0 0 0,-1 0 0 0 0,1 0-1 0 0,-1 0 1 0 0,1-1 0 0 0,-1 1 0 0 0,1 0-1 0 0,-1 0 1 0 0,1 0 0 0 0,-1 0 0 0 0,1 0 0 0 0,-1 0-1 0 0,1 0 1 0 0,-1 0 0 0 0,1 1 0 0 0,-1-1-1 0 0,1 0 1 0 0,-1 0 0 0 0,0 0 0 0 0,1 0 0 0 0,-1 1-1 0 0,1-1 1 0 0,-1 0 0 0 0,1 0 0 0 0,-1 1-1 0 0,0-1 1 0 0,1 0 0 0 0,-1 1 0 0 0,0-1-1 0 0,1 0 1 0 0,-1 1 0 0 0,0-1 0 0 0,1 1 0 0 0,-1-1-1 0 0,0 0 1 0 0,0 1 0 0 0,0-1 0 0 0,1 1-1 0 0,-1-1 1 0 0,0 1 0 0 0,0-1 0 0 0,0 1 0 0 0,0-1-1 0 0,0 1 1 0 0,0-1 0 0 0,0 1 0 0 0,0-1-1 0 0,0 1 1 0 0,0-1 0 0 0,0 1 0 0 0,0-1 0 0 0,0 1-1 0 0,0-1 1 0 0,-1 0 0 0 0,1 1 0 0 0,0-1-1 0 0,0 1 1 0 0,0-1 0 0 0,-1 1 0 0 0,1-1 0 0 0,0 0-1 0 0,-1 1 1 0 0,1-1 0 0 0,0 0 0 0 0,-1 1-69 0 0,1 8-280 0 0,-7 148 1364 0 0,8-154-1063 0 0,-1-1 0 0 0,0 0-1 0 0,1 1 1 0 0,-1-1 0 0 0,1 0-1 0 0,-1 0 1 0 0,1 0 0 0 0,0 1-1 0 0,0-1 1 0 0,0 0 0 0 0,0 0-1 0 0,1 0 1 0 0,-1 0 0 0 0,0-1-1 0 0,1 1 1 0 0,0 0-1 0 0,-1 0 1 0 0,1-1 0 0 0,0 1-1 0 0,0-1 1 0 0,-1 0 0 0 0,1 1-1 0 0,0-1 1 0 0,1 0 0 0 0,-1 0-1 0 0,0 0 1 0 0,0-1 0 0 0,0 1-1 0 0,0 0 1 0 0,1-1 0 0 0,-1 1-1 0 0,0-1 1 0 0,1 0 0 0 0,-1 0-1 0 0,0 0 1 0 0,1 0 0 0 0,-1 0-1 0 0,1-1-20 0 0,82-31 1590 0 0,-75 26-1486 0 0,0-1-1 0 0,0-1 0 0 0,-1 0 1 0 0,0 0-1 0 0,-1-1 0 0 0,0 0 1 0 0,0 0-1 0 0,-1-1 0 0 0,0 0 1 0 0,0 0-1 0 0,-1 0 0 0 0,-1-1 1 0 0,0 0-1 0 0,0 0 0 0 0,-1-1 1 0 0,-1 1-1 0 0,0-1 0 0 0,0 0 1 0 0,-1 0-1 0 0,-1 0 0 0 0,0-8-103 0 0,-1 16-58 0 0,-1 0 1 0 0,0 0-1 0 0,0 0 0 0 0,-1 1 0 0 0,1-1 0 0 0,-1 0 1 0 0,0 1-1 0 0,0-1 0 0 0,0 1 0 0 0,0-1 0 0 0,-1 1 1 0 0,1 0-1 0 0,-1 0 0 0 0,0 0 0 0 0,0 1 0 0 0,0-1 1 0 0,0 1-1 0 0,0-1 0 0 0,-1 1 0 0 0,1 0 0 0 0,-1 0 1 0 0,0 1-1 0 0,1-1 0 0 0,-1 1 0 0 0,0-1 0 0 0,0 1 1 0 0,0 0-1 0 0,0 1 0 0 0,0-1 0 0 0,0 1 0 0 0,0 0 1 0 0,0 0-1 0 0,0 0 0 0 0,0 0 0 0 0,0 1 0 0 0,0-1 1 0 0,0 1-1 0 0,1 0 0 0 0,-1 0 0 0 0,0 1 0 0 0,0-1 1 0 0,0 1-1 0 0,1 0 0 0 0,-1 0 0 0 0,1 0 0 0 0,0 0 1 0 0,0 1 57 0 0,-19 22-3525 0 0,10-8-4165 0 0,5-8-3994 0 0</inkml:trace>
  <inkml:trace contextRef="#ctx0" brushRef="#br0" timeOffset="201243.66">23298 2474 7394 0 0,'0'0'2552'0'0,"0"0"-703"0"0,0 0-146 0 0,0 0 104 0 0,0 0-90 0 0,0 0-247 0 0,0 0-279 0 0,0 0-227 0 0,0 0-106 0 0,0 0-74 0 0,0 0-73 0 0,0 0-75 0 0,17-21-61 0 0,51-65-63 0 0,-22 12 903 0 0,-15-10-357 0 0,-15 183-1327 0 0,-14-94 291 0 0,0 1-1 0 0,0-1 1 0 0,1 1-1 0 0,-1-1 1 0 0,2 0-1 0 0,-1 0 1 0 0,0 0 0 0 0,1-1-1 0 0,0 1 1 0 0,0-1-1 0 0,0 0 1 0 0,1 0-1 0 0,-1 0 1 0 0,1 0-1 0 0,0-1 1 0 0,0 0 0 0 0,0 0-1 0 0,0 0 1 0 0,1-1-1 0 0,-1 0 1 0 0,1 0-1 0 0,0 0 1 0 0,0 0-1 0 0,-1-1 1 0 0,1 0-1 0 0,0-1 1 0 0,0 1 0 0 0,0-1-1 0 0,0 0 1 0 0,0 0-1 0 0,2-1-21 0 0,0-3 109 0 0,-1 1-1 0 0,0-1 1 0 0,-1 0-1 0 0,1 0 1 0 0,-1-1-1 0 0,0 0 1 0 0,0 0-1 0 0,0-1 1 0 0,-1 0-1 0 0,1 0 1 0 0,-2 0-1 0 0,1 0 1 0 0,-1-1-1 0 0,1 1 1 0 0,-2-1-1 0 0,1-1 1 0 0,0-2-109 0 0,1 1-31 0 0,-1-1 1 0 0,0 0 0 0 0,-1 0 0 0 0,0 0-1 0 0,0-1 1 0 0,-1 1 0 0 0,-1-1 0 0 0,0 1 0 0 0,0-1-1 0 0,-1 0 1 0 0,0 1 0 0 0,-2-10 30 0 0,-6 13-2800 0 0,4 6-5470 0 0,2 1-4456 0 0</inkml:trace>
  <inkml:trace contextRef="#ctx0" brushRef="#br0" timeOffset="204567.55">19784 3785 0 0 0,'0'0'806'0'0,"0"0"307"0"0,0 0 194 0 0,0 0 36 0 0,0 0-27 0 0,0 0-134 0 0,0 0-131 0 0,0 0-66 0 0,0 0 19 0 0,-5 0 45 0 0,-16 3 20 0 0,5 9 4172 0 0,13 20-3591 0 0,2-24-1286 0 0,1 349 2134 0 0,2-384 1139 0 0,5-25-2778 0 0,-1 2-571 0 0,-1 8-178 0 0,1 0 0 0 0,3 0 0 0 0,1 1 0 0 0,2 0 0 0 0,1 1 0 0 0,17-32-110 0 0,-26 64 3 0 0,-1 1-1 0 0,-1 1-1 0 0,1-1 0 0 0,0 1 1 0 0,1 0-1 0 0,-1 0 1 0 0,1 0-1 0 0,1 1 0 0 0,-1-1 1 0 0,1 1-1 0 0,0 0 0 0 0,0 0 1 0 0,0 1-1 0 0,1 0 0 0 0,-1 0 1 0 0,3-1-2 0 0,-6 4-2 0 0,-1 1 0 0 0,1 0 0 0 0,-1 0 0 0 0,1 0 1 0 0,-1 0-1 0 0,1 0 0 0 0,-1 0 0 0 0,1 0 0 0 0,-1 0 0 0 0,1 1 1 0 0,-1-1-1 0 0,1 1 0 0 0,-1-1 0 0 0,1 1 0 0 0,-1-1 0 0 0,0 1 0 0 0,1 0 1 0 0,-1 0-1 0 0,0 0 0 0 0,0 0 0 0 0,1 0 0 0 0,-1 0 0 0 0,0 0 0 0 0,0 0 1 0 0,0 0-1 0 0,0 0 0 0 0,0 1 0 0 0,-1-1 0 0 0,1 0 0 0 0,0 1 1 0 0,-1-1-1 0 0,1 0 0 0 0,0 1 0 0 0,-1-1 0 0 0,0 1 0 0 0,1-1 0 0 0,-1 1 1 0 0,0 1 1 0 0,8 60 87 0 0,-12 17-1522 0 0,4-79 386 0 0,0-1-778 0 0,0 0-1613 0 0,0 0-3772 0 0,0 0-4696 0 0</inkml:trace>
  <inkml:trace contextRef="#ctx0" brushRef="#br0" timeOffset="204896.194">20123 3785 8586 0 0,'0'0'4861'0'0,"0"0"-2901"0"0,0 0-981 0 0,0 0-68 0 0,0 0 13 0 0,0 0-45 0 0,0 0-137 0 0,0 0-186 0 0,0 0-139 0 0,0 0-97 0 0,0 0-108 0 0,0 0-66 0 0,-10 33-49 0 0,-31 105-34 0 0,33-79 28 0 0,11-54-73 0 0,-2-1 52 0 0,1-1-1 0 0,0 0 1 0 0,0 0-1 0 0,1 0 1 0 0,-1 0-1 0 0,1 0 1 0 0,-1 0 0 0 0,1 0-1 0 0,0-1 1 0 0,0 0-1 0 0,0 1 1 0 0,0-1 0 0 0,0 0-1 0 0,1 0 1 0 0,-1-1-1 0 0,1 1 1 0 0,-1-1-1 0 0,1 0 1 0 0,-1 0 0 0 0,1 0-1 0 0,0 0 1 0 0,-1 0-1 0 0,1-1 1 0 0,0 0-1 0 0,0 0 1 0 0,0 0 0 0 0,-1 0-1 0 0,1-1 1 0 0,0 1-1 0 0,0-1 1 0 0,-1 0-1 0 0,1 0 1 0 0,0 0 0 0 0,-1-1-1 0 0,1 1 1 0 0,-1-1-1 0 0,0 0 1 0 0,1 0 0 0 0,-1 0-1 0 0,0 0 1 0 0,0 0-1 0 0,0-1 1 0 0,-1 1-1 0 0,1-1 1 0 0,0 0 0 0 0,-1 0-1 0 0,0 0 1 0 0,0 0-1 0 0,0-1 1 0 0,0 1-1 0 0,0 0 1 0 0,-1-1-70 0 0,3-1 41 0 0,-1-1 0 0 0,0 1 0 0 0,0-1 0 0 0,-1 0 0 0 0,0 0 1 0 0,0 0-1 0 0,0 0 0 0 0,0 0 0 0 0,-1 0 0 0 0,0 0 0 0 0,-1 0 0 0 0,1-1 0 0 0,-1 1 0 0 0,0 0 0 0 0,-1 0 0 0 0,0-1 0 0 0,0 1 0 0 0,0 0 1 0 0,0 0-1 0 0,-1 0 0 0 0,0 0 0 0 0,-1 0 0 0 0,1 0 0 0 0,-1 1 0 0 0,0-1 0 0 0,0 1 0 0 0,-1 0 0 0 0,0 0 0 0 0,0 0 0 0 0,-3-4-41 0 0,-56-33-2007 0 0,31 37-8506 0 0,25 5-1515 0 0</inkml:trace>
  <inkml:trace contextRef="#ctx0" brushRef="#br0" timeOffset="205848.145">20397 3847 4225 0 0,'0'0'2256'0'0,"0"0"-144"0"0,0 0-105 0 0,0 0-48 0 0,0 0-159 0 0,0 0-401 0 0,0 0-437 0 0,0 0-329 0 0,0 0-241 0 0,0 0-117 0 0,0 0-11 0 0,0 0 51 0 0,0 0 102 0 0,3 3 107 0 0,3 8-176 0 0,1 1 1 0 0,-1 1-1 0 0,-1-1 0 0 0,0 1 1 0 0,-1 0-1 0 0,-1 0 0 0 0,0 0 1 0 0,0 0-1 0 0,-1 1 0 0 0,-1-1 1 0 0,0 1-1 0 0,-1 0 0 0 0,-1 8-348 0 0,1-1 141 0 0,-5 114 261 0 0,-15-71-272 0 0,19-65-92 0 0,0 0-1 0 0,-1 0 0 0 0,1 1 0 0 0,0-1 0 0 0,0 0 1 0 0,0 0-1 0 0,0 0 0 0 0,0 0 0 0 0,1 0 1 0 0,-1 0-1 0 0,0 0 0 0 0,0 0 0 0 0,1 0 0 0 0,-1-1 1 0 0,1 1-1 0 0,-1 0 0 0 0,1 0 0 0 0,-1-1 1 0 0,1 1-1 0 0,0 0 0 0 0,-1-1 0 0 0,1 1 0 0 0,0 0 1 0 0,0-1-1 0 0,0 1 0 0 0,0 0 0 0 0,0-1 1 0 0,1 1-1 0 0,-1 0 0 0 0,0-1 0 0 0,1 1 0 0 0,-1 0 1 0 0,0 0-1 0 0,1-2-37 0 0,3-21 40 0 0,0 1 1 0 0,1-1-1 0 0,2 0 1 0 0,0 1-1 0 0,1 1 1 0 0,2-1-1 0 0,0 1 1 0 0,1 1-1 0 0,14-19-40 0 0,-16 22 2 0 0,2 1 0 0 0,0 0 0 0 0,0 1 0 0 0,2 0 0 0 0,0 1 0 0 0,1 0 0 0 0,0 1 0 0 0,1 1 0 0 0,1 0 0 0 0,0 1 1 0 0,0 1-1 0 0,1 1 0 0 0,16-8-2 0 0,-30 16 3 0 0,-1 1 0 0 0,1 0 1 0 0,-1 0-1 0 0,1 0 1 0 0,0 1-1 0 0,-1-1 1 0 0,1 1-1 0 0,0-1 0 0 0,-1 1 1 0 0,1 0-1 0 0,0 0 1 0 0,-1 0-1 0 0,1 0 1 0 0,0 0-1 0 0,0 1 0 0 0,-1-1 1 0 0,1 1-1 0 0,-1 0 1 0 0,1 0-1 0 0,0 0 0 0 0,-1 0 1 0 0,0 0-1 0 0,1 1 1 0 0,-1-1-1 0 0,0 1 1 0 0,1-1-1 0 0,-1 1 0 0 0,0 0 1 0 0,0 0-1 0 0,-1 0 1 0 0,1 0-1 0 0,0 0 1 0 0,-1 0-1 0 0,1 0 0 0 0,-1 1 1 0 0,1-1-1 0 0,-1 0 1 0 0,0 1-1 0 0,0 2-3 0 0,20 105 248 0 0,-21-102-243 0 0,0 0-1 0 0,-1-1 1 0 0,0 1-1 0 0,0 0 1 0 0,0-1 0 0 0,-1 1-1 0 0,-1-1 1 0 0,1 0-1 0 0,-1 0 1 0 0,0 0-1 0 0,-1 0 1 0 0,1 0 0 0 0,-1-1-1 0 0,-1 1 1 0 0,1-1-1 0 0,-1 0 1 0 0,0 0 0 0 0,-1-1-1 0 0,1 0 1 0 0,-1 0-1 0 0,0 0 1 0 0,0 0-1 0 0,-1-1 1 0 0,1 0 0 0 0,-1-1-1 0 0,0 1 1 0 0,0-1-1 0 0,0 0 1 0 0,0-1 0 0 0,-1 0-1 0 0,1 0 1 0 0,-5 0-5 0 0,6 0-80 0 0,0-1 1 0 0,0 1-1 0 0,0-1 1 0 0,0 0 0 0 0,0-1-1 0 0,0 0 1 0 0,0 0-1 0 0,-1 0 1 0 0,1-1-1 0 0,0 1 1 0 0,0-1 0 0 0,0-1-1 0 0,0 1 1 0 0,0-1-1 0 0,0 0 1 0 0,1-1-1 0 0,-1 1 1 0 0,0-1 0 0 0,1 0-1 0 0,0-1 1 0 0,0 1-1 0 0,0-1 1 0 0,0 0-1 0 0,1 0 1 0 0,-1-1 79 0 0,4-28-4576 0 0,9 16-2568 0 0,-3 15-3307 0 0</inkml:trace>
  <inkml:trace contextRef="#ctx0" brushRef="#br0" timeOffset="206300.137">20769 3928 2272 0 0,'0'0'2604'0'0,"0"0"-984"0"0,0 0-106 0 0,0 0 127 0 0,0 0 8 0 0,0 0-121 0 0,0 0-169 0 0,0 0-151 0 0,0 0-138 0 0,0 0-111 0 0,0 0-79 0 0,0 0-72 0 0,0 0-68 0 0,29-4-56 0 0,90-15-69 0 0,-59-6 561 0 0,-51 15-907 0 0,-3 7-142 0 0,0-2 1 0 0,-1 1-1 0 0,1-1 1 0 0,-1 0-1 0 0,0 0 1 0 0,0 0-1 0 0,-1-1 1 0 0,0 1 0 0 0,1-1-1 0 0,-2 0 1 0 0,1-1-1 0 0,-1 1 1 0 0,0 0-1 0 0,0-1 1 0 0,-1 0 0 0 0,0 0-1 0 0,0 0 1 0 0,-1 0-1 0 0,0 0 1 0 0,0 0-1 0 0,0 0 1 0 0,-1 0-1 0 0,0-3-127 0 0,-2 8 2 0 0,-1 1 0 0 0,1-1 0 0 0,0 0-1 0 0,-1 1 1 0 0,1 0 0 0 0,0-1 0 0 0,-1 1 0 0 0,0 0-1 0 0,1 0 1 0 0,-1 0 0 0 0,0 1 0 0 0,1-1-1 0 0,-1 1 1 0 0,0-1 0 0 0,0 1 0 0 0,1 0-1 0 0,-1 0 1 0 0,0 0 0 0 0,0 1 0 0 0,0-1-1 0 0,1 0 1 0 0,-1 1 0 0 0,0 0 0 0 0,1 0-1 0 0,-1 0 1 0 0,0 0 0 0 0,1 0 0 0 0,-2 1-2 0 0,-7 6-13 0 0,0-1 0 0 0,1 2 0 0 0,0-1 0 0 0,0 1 0 0 0,1 1 0 0 0,0 0 1 0 0,1 0-1 0 0,0 1 0 0 0,1 0 0 0 0,0 0 0 0 0,0 1 0 0 0,1-1 0 0 0,1 1 0 0 0,0 1 0 0 0,1-1 1 0 0,0 1-1 0 0,1 0 0 0 0,0 0 0 0 0,1 0 0 0 0,1 0 0 0 0,0 4 13 0 0,0-12 3 0 0,1 0 1 0 0,0 0-1 0 0,0 0 0 0 0,1 1 1 0 0,-1-1-1 0 0,1-1 0 0 0,0 1 0 0 0,1 0 1 0 0,-1 0-1 0 0,1 0 0 0 0,0-1 1 0 0,0 1-1 0 0,1 0 0 0 0,-1-1 0 0 0,1 0 1 0 0,0 0-1 0 0,0 0 0 0 0,0 0 1 0 0,1 0-1 0 0,-1-1 0 0 0,1 1 1 0 0,0-1-1 0 0,0 0 0 0 0,0 0 0 0 0,0 0 1 0 0,1-1-1 0 0,-1 0 0 0 0,1 0 1 0 0,0 0-1 0 0,-1 0 0 0 0,1-1 0 0 0,4 1-3 0 0,-2 0 0 0 0,0-1 0 0 0,0 0 0 0 0,1 0 0 0 0,-1 0 0 0 0,0-1 0 0 0,1-1 0 0 0,-1 1 0 0 0,0-1 0 0 0,0 0 0 0 0,1-1 0 0 0,-1 0 0 0 0,0 0 0 0 0,0 0 0 0 0,-1-1 0 0 0,1 0 0 0 0,0-1 0 0 0,4-3 0 0 0,-6 4-398 0 0,13-9-1042 0 0,-8 3-5654 0 0,-8 8-4658 0 0</inkml:trace>
  <inkml:trace contextRef="#ctx0" brushRef="#br0" timeOffset="209522.12">21964 3416 8722 0 0,'0'0'2383'0'0,"0"0"-399"0"0,0 0-273 0 0,0 0-126 0 0,0 0-106 0 0,0 0-235 0 0,0 0-274 0 0,0 0-240 0 0,0 0-207 0 0,0 0-161 0 0,0 0-136 0 0,0 0 233 0 0,16 71 1131 0 0,-7-34-1300 0 0,-2 1 0 0 0,-2 0 0 0 0,-2 0 1 0 0,-1 0-1 0 0,-2 0 0 0 0,-1 0 0 0 0,-2 1 1 0 0,-9 36-291 0 0,-82 181 172 0 0,149-395-7096 0 0,-47 110 4488 0 0,1-7-5912 0 0,-4 20-406 0 0</inkml:trace>
  <inkml:trace contextRef="#ctx0" brushRef="#br0" timeOffset="210028.15">21780 3464 7778 0 0,'0'0'1937'0'0,"0"0"-304"0"0,0 0-154 0 0,0 0-6 0 0,0 0-78 0 0,0 0-176 0 0,0 0-265 0 0,0 0-238 0 0,0 0-163 0 0,0 0-74 0 0,0 0-33 0 0,0 0-24 0 0,10-8 21 0 0,33-24-16 0 0,38 10 837 0 0,-2 11-452 0 0,-1 4 0 0 0,1 3-1 0 0,4 4-811 0 0,-80-1 6 0 0,-1 0 1 0 0,1 0-1 0 0,-1 0 0 0 0,1 1 0 0 0,-1 0 0 0 0,1-1 0 0 0,-1 1 0 0 0,1 0 0 0 0,0 0 0 0 0,-1 0 0 0 0,1 1 1 0 0,-1-1-1 0 0,1 0 0 0 0,0 1 0 0 0,-1 0 0 0 0,1 0 0 0 0,-1 0 0 0 0,0 0 0 0 0,1 0 0 0 0,-1 0 0 0 0,0 0 0 0 0,0 1 1 0 0,0-1-1 0 0,1 1 0 0 0,-2 0 0 0 0,1 0 0 0 0,0 0 0 0 0,0-1 0 0 0,0 2 0 0 0,-1-1 0 0 0,1 0 0 0 0,-1 0 1 0 0,0 0-1 0 0,0 1 0 0 0,0-1 0 0 0,0 1 0 0 0,0-1 0 0 0,0 0 0 0 0,-1 1 0 0 0,1 0 0 0 0,-1-1 0 0 0,1 1 1 0 0,-1-1-1 0 0,0 1 0 0 0,0 0 0 0 0,0-1 0 0 0,-1 1 0 0 0,1-1 0 0 0,-1 3-6 0 0,-74 93 297 0 0,32-53-231 0 0,-87 106-11 0 0,129-147-55 0 0,1-1 1 0 0,-1 1-1 0 0,1-1 1 0 0,0 1 0 0 0,-1 0-1 0 0,2-1 1 0 0,-1 1-1 0 0,0-1 1 0 0,1 1 0 0 0,0-1-1 0 0,0 1 1 0 0,0-1-1 0 0,0 1 1 0 0,0-1 0 0 0,1 0-1 0 0,0 1 1 0 0,-1-1-1 0 0,1 0 1 0 0,0 0 0 0 0,0 0-1 0 0,1-1 1 0 0,-1 1-1 0 0,1 0 1 0 0,-1-1 0 0 0,1 0-1 0 0,0 1 1 0 0,0-1-1 0 0,0 0 1 0 0,0 0 0 0 0,0-1-1 0 0,1 1 1 0 0,-1-1-1 0 0,0 0 1 0 0,1 1 0 0 0,-1-1-1 0 0,1-1 1 0 0,2 1-1 0 0,3 4 0 0 0,155 51 19 0 0,-81-7 100 0 0,-81-48-101 0 0,0 1 1 0 0,-1 0-1 0 0,1 0 1 0 0,0-1-1 0 0,-1 1 1 0 0,0 0-1 0 0,1 0 1 0 0,-1 0-1 0 0,0 0 0 0 0,0 0 1 0 0,0 1-1 0 0,-1-1 1 0 0,1 0-1 0 0,0 0 1 0 0,-1 1-1 0 0,1-1 1 0 0,-1 0-1 0 0,0 1 0 0 0,0-1 1 0 0,0 0-1 0 0,0 1 1 0 0,0-1-1 0 0,-1 0 1 0 0,1 1-1 0 0,-1-1 1 0 0,1 0-1 0 0,-1 1 1 0 0,0-1-1 0 0,0 0 0 0 0,0 0 1 0 0,0 0-1 0 0,0 0 1 0 0,0 0-1 0 0,-1 0 1 0 0,1 0-1 0 0,-1 0 1 0 0,1-1-1 0 0,-3 3-18 0 0,-8 6 51 0 0,-1-1 0 0 0,0 0 0 0 0,0 0 0 0 0,-1-2 0 0 0,0 1 0 0 0,0-2 0 0 0,-1 0 0 0 0,0-1 0 0 0,-11 3-51 0 0,-19 5-176 0 0,1-1-1 0 0,-2-3 1 0 0,1-2 0 0 0,-1-1-1 0 0,0-3 1 0 0,-30-2 176 0 0,108-15-4690 0 0,-17 10 200 0 0,-3 0-6337 0 0</inkml:trace>
  <inkml:trace contextRef="#ctx0" brushRef="#br0" timeOffset="-214554.726">22673 3877 2737 0 0,'0'0'2248'0'0,"0"0"-445"0"0,0 0-225 0 0,0 0-55 0 0,0 0-60 0 0,0 0-127 0 0,0 0-230 0 0,0 0-253 0 0,0 0-242 0 0,0 0-162 0 0,0 0-98 0 0,-16 9-63 0 0,-50 34-49 0 0,18 16 339 0 0,38-38-368 0 0,4-11-104 0 0,2 1 1 0 0,-1 0-1 0 0,1-1 0 0 0,1 1 0 0 0,0 1 1 0 0,1-1-1 0 0,0 0 0 0 0,0 1 0 0 0,1-1 1 0 0,1 1-1 0 0,0-1 0 0 0,1 3-106 0 0,-1-11 50 0 0,0-1 0 0 0,0 0 0 0 0,1 1 0 0 0,-1-1 0 0 0,1 0 0 0 0,-1 0 0 0 0,1 0 0 0 0,0 1 0 0 0,0-1 0 0 0,0 0 0 0 0,0 0 0 0 0,0 0 0 0 0,1-1 0 0 0,-1 1 0 0 0,1 0 0 0 0,-1 0 0 0 0,1-1 0 0 0,-1 1 0 0 0,1-1 0 0 0,0 1 0 0 0,0-1 0 0 0,0 0 0 0 0,0 1 1 0 0,0-1-1 0 0,0 0 0 0 0,0 0 0 0 0,0-1 0 0 0,0 1 0 0 0,1 0 0 0 0,-1-1 0 0 0,0 1 0 0 0,0-1 0 0 0,1 0 0 0 0,-1 0 0 0 0,2 0-50 0 0,80-19 2393 0 0,-65 9-2189 0 0,-1-1 0 0 0,-1-1 0 0 0,0-1 0 0 0,0 0 0 0 0,-1-1 0 0 0,-1-1 0 0 0,5-7-204 0 0,-14 16 61 0 0,-1 0 0 0 0,0-1-1 0 0,0 0 1 0 0,-1 0 0 0 0,1 0 0 0 0,-1-1 0 0 0,-1 1 0 0 0,0-1 0 0 0,0 0-1 0 0,0 0 1 0 0,-1 0 0 0 0,0 0 0 0 0,-1 0 0 0 0,0-1 0 0 0,0 1 0 0 0,-1 0-1 0 0,0-1 1 0 0,0 1 0 0 0,-2-8-61 0 0,2 13-135 0 0,-1-1-1 0 0,0 1 1 0 0,-1 0-1 0 0,1-1 1 0 0,-1 1-1 0 0,1 0 1 0 0,-1 0 0 0 0,0 0-1 0 0,0 0 1 0 0,0 0-1 0 0,-1 1 1 0 0,1-1-1 0 0,-1 0 1 0 0,1 1 0 0 0,-1 0-1 0 0,0 0 1 0 0,0 0-1 0 0,0 0 1 0 0,0 0-1 0 0,-1 0 136 0 0,-107-19-10047 0 0,97 21-1469 0 0</inkml:trace>
  <inkml:trace contextRef="#ctx0" brushRef="#br0" timeOffset="-213948.574">23090 3335 7690 0 0,'0'0'2846'0'0,"0"0"-481"0"0,0 0-340 0 0,0 0-181 0 0,0 0-242 0 0,0 0-316 0 0,0 0-305 0 0,0 0-263 0 0,0 0-196 0 0,0 0-134 0 0,0 0-86 0 0,0 0 6 0 0,0 0 44 0 0,0 6 44 0 0,-28 390 2629 0 0,-13-110-2840 0 0,24-227-177 0 0,17-55-5 0 0,0 0-5 0 0,0-4 1 0 0,0 0 21 0 0,44-51 84 0 0,-23 34-104 0 0,0 2 0 0 0,0 1-1 0 0,2 0 1 0 0,0 2 0 0 0,0 1 0 0 0,15-5 0 0 0,-25 11-2 0 0,1 0 1 0 0,0 2-1 0 0,0-1 1 0 0,1 2-1 0 0,-1 0 1 0 0,0 0-1 0 0,1 2 1 0 0,-1 0-1 0 0,7 1 2 0 0,-16 1 2 0 0,0 0-1 0 0,-1 0 0 0 0,0 1 1 0 0,1-1-1 0 0,-1 1 0 0 0,0 0 1 0 0,0 1-1 0 0,0-1 0 0 0,-1 1 0 0 0,1-1 1 0 0,-1 1-1 0 0,0 0 0 0 0,0 0 1 0 0,0 1-1 0 0,-1-1 0 0 0,1 1 0 0 0,-1-1 1 0 0,0 1-1 0 0,-1 0 0 0 0,1-1 1 0 0,-1 1-1 0 0,0 0 0 0 0,0 0 1 0 0,0 0-1 0 0,-1 0 0 0 0,1 0 0 0 0,-1 0 1 0 0,-1 1-1 0 0,1-1 0 0 0,-1 0 1 0 0,0 0-1 0 0,0 0 0 0 0,0 0 1 0 0,0-1-1 0 0,-1 1 0 0 0,0 0 0 0 0,-1 2-1 0 0,-5 2 17 0 0,0 0-1 0 0,-1 0 1 0 0,0-1-1 0 0,0 0 1 0 0,-1-1-1 0 0,0 0 1 0 0,0-1-1 0 0,-1 0 1 0 0,1 0-1 0 0,-1-1 1 0 0,-1 0-1 0 0,1-1 1 0 0,0 0-1 0 0,-1-1 1 0 0,0-1-1 0 0,0 1 1 0 0,0-2-1 0 0,0 0 1 0 0,0 0 0 0 0,0-1-1 0 0,0-1 1 0 0,-1 0-1 0 0,1 0 1 0 0,-5-3-17 0 0,7 3-38 0 0,0 0 0 0 0,1-2 1 0 0,-1 1-1 0 0,1-1 0 0 0,-1 0 1 0 0,1-1-1 0 0,0 0 0 0 0,0 0 1 0 0,0-1-1 0 0,1-1 0 0 0,0 1 1 0 0,0-1-1 0 0,0 0 0 0 0,-6-7 38 0 0,-11-48-9763 0 0,24 50-2110 0 0</inkml:trace>
  <inkml:trace contextRef="#ctx0" brushRef="#br0" timeOffset="-213180.611">20079 5095 11402 0 0,'0'0'2197'0'0,"0"0"-631"0"0,0 0-413 0 0,0 0-19 0 0,0 0 33 0 0,0 0-66 0 0,0 0-197 0 0,0 0-249 0 0,0 0-207 0 0,0 0-82 0 0,0 0 27 0 0,2 5 57 0 0,1 6-178 0 0,1 0 1 0 0,-1 0-1 0 0,-1 1 1 0 0,0-1-1 0 0,-1 1 1 0 0,0 0-1 0 0,-1-1 1 0 0,0 1-1 0 0,-1 0 1 0 0,0 0-1 0 0,-1-1 1 0 0,-2 8-273 0 0,3-16-59 0 0,0 1 1 0 0,-1 0 0 0 0,1 0-1 0 0,-1-1 1 0 0,0 1 0 0 0,-1-1-1 0 0,1 0 1 0 0,0 0 0 0 0,-1 0-1 0 0,0 0 1 0 0,0 0 0 0 0,0 0-1 0 0,0-1 1 0 0,0 1 0 0 0,0-1 0 0 0,-1 0-1 0 0,1 0 1 0 0,-1 0 0 0 0,1 0-1 0 0,-4 0 59 0 0,-11 3-4375 0 0,-1-3-3877 0 0,14-2-3264 0 0</inkml:trace>
  <inkml:trace contextRef="#ctx0" brushRef="#br0" timeOffset="-213010.559">20029 4727 5745 0 0,'0'0'4337'0'0,"0"0"-2672"0"0,0 0-697 0 0,0 0-152 0 0,0 0-32 0 0,0 0-96 0 0,0 0-264 0 0,0 0-496 0 0,0 0-344 0 0,0 0-192 0 0,0 0-296 0 0,0 0-392 0 0,0 0-1897 0 0,0 0-5745 0 0</inkml:trace>
  <inkml:trace contextRef="#ctx0" brushRef="#br0" timeOffset="-212617.639">20644 4948 15115 0 0,'0'0'1297'0'0,"0"0"-417"0"0,0 0-91 0 0,0 0 55 0 0,0 0 9 0 0,0 0-57 0 0,0 0-85 0 0,0 0-90 0 0,0 0-78 0 0,0 0-107 0 0,0 0-101 0 0,0 0-97 0 0,-33 18-66 0 0,-101 57-40 0 0,52-28 211 0 0,82-47-343 0 0,-1 0 0 0 0,1 0 0 0 0,-1 1 0 0 0,1-1 0 0 0,-1 0 0 0 0,1 0 0 0 0,0 1 0 0 0,-1-1 0 0 0,1 0 0 0 0,-1 1 0 0 0,1-1 0 0 0,0 0 0 0 0,-1 1 0 0 0,1-1 0 0 0,0 1 0 0 0,-1-1 0 0 0,1 1 0 0 0,0-1 1 0 0,0 1-1 0 0,-1-1 0 0 0,1 1 0 0 0,0-1 0 0 0,0 1 0 0 0,0-1 0 0 0,0 1 0 0 0,0-1 0 0 0,0 1 0 0 0,0-1 0 0 0,0 1 0 0 0,0-1 0 0 0,0 1 0 0 0,0-1 0 0 0,0 1 0 0 0,0-1 0 0 0,0 1 0 0 0,0-1 0 0 0,0 1 0 0 0,0-1 0 0 0,1 1 0 0 0,-1-1 0 0 0,0 1 0 0 0,0-1 0 0 0,1 1 0 0 0,-1-1 0 0 0,0 0 0 0 0,1 1 0 0 0,-1-1 0 0 0,1 1 0 0 0,-1-1 0 0 0,0 0 0 0 0,1 1 0 0 0,-1-1 0 0 0,1 0 0 0 0,-1 0 0 0 0,1 1 0 0 0,-1-1 0 0 0,1 0 0 0 0,-1 0 0 0 0,1 0 0 0 0,-1 0 0 0 0,1 0 0 0 0,-1 1 0 0 0,1-1 0 0 0,-1 0 0 0 0,1 0 0 0 0,-1 0 0 0 0,1 0 0 0 0,37 13 82 0 0,-6-8-44 0 0,-24-4-30 0 0,1-1 0 0 0,-1 1 0 0 0,0 1 1 0 0,0-1-1 0 0,0 1 0 0 0,0 1 0 0 0,0-1 0 0 0,0 2 0 0 0,-1-1 0 0 0,1 1 0 0 0,-1 0 0 0 0,0 0 0 0 0,0 1 1 0 0,0 0-1 0 0,-1 0 0 0 0,0 1 0 0 0,4 4-8 0 0,-8-8 27 0 0,-1 1-1 0 0,0-1 1 0 0,0 1 0 0 0,-1-1-1 0 0,1 1 1 0 0,0 0 0 0 0,-1 0 0 0 0,0-1-1 0 0,0 1 1 0 0,1 0 0 0 0,-1 0 0 0 0,-1-1-1 0 0,1 1 1 0 0,0 0 0 0 0,-1-1-1 0 0,1 1 1 0 0,-1 0 0 0 0,0-1 0 0 0,0 1-1 0 0,0 0 1 0 0,0-1 0 0 0,-1 0-1 0 0,1 1 1 0 0,-1-1 0 0 0,1 0 0 0 0,-1 0-1 0 0,0 1 1 0 0,0-1 0 0 0,0-1-1 0 0,0 1 1 0 0,0 0 0 0 0,0 0 0 0 0,-2 0-27 0 0,-80 46 582 0 0,75-45-753 0 0,0 0 1 0 0,0 0-1 0 0,0-1 0 0 0,0 0 1 0 0,0 0-1 0 0,0-1 0 0 0,0-1 1 0 0,0 1-1 0 0,-1-1 0 0 0,1-1 0 0 0,-3 0 171 0 0,1-9-7526 0 0,6 9-4209 0 0</inkml:trace>
  <inkml:trace contextRef="#ctx0" brushRef="#br0" timeOffset="-211183.733">21248 5044 552 0 0,'0'0'1754'0'0,"0"0"-450"0"0,0 0 48 0 0,0 0 321 0 0,0 0 195 0 0,0 0-19 0 0,0 0-213 0 0,0 0-220 0 0,0 0-149 0 0,0 0-119 0 0,0 0-106 0 0,0 0-126 0 0,0 0-112 0 0,7-4-84 0 0,23-12-57 0 0,1-31 1558 0 0,11-32-324 0 0,-28 144-1083 0 0,-8 218-91 0 0,-7-209-608 0 0,-3 1 1 0 0,-3-1 0 0 0,-11 41-116 0 0,15-100 24 0 0,2-8-5 0 0,1 1-1 0 0,-2-1 1 0 0,1 1-1 0 0,-1-1 1 0 0,0 1 0 0 0,-1-1-1 0 0,0 0 1 0 0,0 0-1 0 0,0 0 1 0 0,-1-1-1 0 0,0 1 1 0 0,0-1-1 0 0,-1 0 1 0 0,0 0-1 0 0,0 1-18 0 0,3-8 24 0 0,1 0-1 0 0,0 0 1 0 0,0 0-1 0 0,0 0 0 0 0,0 0 1 0 0,0 0-1 0 0,0-1 1 0 0,1 1-1 0 0,-1 0 0 0 0,0 0 1 0 0,0-1-1 0 0,1 1 1 0 0,-1 0-1 0 0,1-1 0 0 0,-1 1 1 0 0,1-1-1 0 0,0 1 1 0 0,-1 0-1 0 0,1-1 1 0 0,0 1-1 0 0,0-1 0 0 0,0 1 1 0 0,0-1-1 0 0,0 1 1 0 0,1-1-1 0 0,-1 1 0 0 0,0-2-23 0 0,5-38 6 0 0,0-1-1 0 0,3 1 0 0 0,2 1 0 0 0,1 0 0 0 0,2 0 0 0 0,1 1 1 0 0,3 1-1 0 0,3-5-5 0 0,-2 0 0 0 0,2 1 0 0 0,2 0 0 0 0,1 2 1 0 0,3 0-1 0 0,1 2 0 0 0,1 1 0 0 0,2 1 1 0 0,2 2-1 0 0,1 1 0 0 0,2 1 0 0 0,21-14 0 0 0,19 13-37 0 0,-73 34 34 0 0,0 0-1 0 0,0 1 1 0 0,-1-1 0 0 0,1 1-1 0 0,0 0 1 0 0,-1-1-1 0 0,1 1 1 0 0,-1 0 0 0 0,1 0-1 0 0,-1 0 1 0 0,0 0 0 0 0,0 0-1 0 0,0 0 1 0 0,0 0 0 0 0,0 1-1 0 0,0-1 1 0 0,-1 0-1 0 0,1 1 1 0 0,-1-1 0 0 0,1 0-1 0 0,-1 1 1 0 0,0-1 0 0 0,0 0-1 0 0,0 1 1 0 0,-1-1-1 0 0,1 0 1 0 0,0 1 0 0 0,-1-1-1 0 0,0 2 4 0 0,1 3 5 0 0,-2 13 5 0 0,-2-1 1 0 0,0 1-1 0 0,-1 0 1 0 0,-1-1 0 0 0,0 0-1 0 0,-2-1 1 0 0,0 1-1 0 0,-1-1 1 0 0,-1-1 0 0 0,0 0-1 0 0,-2 0 1 0 0,0-1-1 0 0,0-1 1 0 0,-2 0-1 0 0,-13 13-10 0 0,17-19-90 0 0,0 1 0 0 0,0-2 0 0 0,-1 1 0 0 0,0-1 0 0 0,0-1 0 0 0,-1 0 0 0 0,1-1 0 0 0,-2 0 0 0 0,1-1 0 0 0,-1 0 0 0 0,1-1 0 0 0,-1 0 0 0 0,-1-1 0 0 0,1-1 0 0 0,0 0 0 0 0,-3 0 90 0 0,3-17-4768 0 0,14 1-4123 0 0,2 10-2022 0 0</inkml:trace>
  <inkml:trace contextRef="#ctx0" brushRef="#br0" timeOffset="-210829.222">21934 4977 5513 0 0,'0'0'1751'0'0,"0"0"-341"0"0,0 0-10 0 0,0 0 88 0 0,0 0 30 0 0,0 0-116 0 0,0 0-253 0 0,0 0-219 0 0,0 0-159 0 0,0 0-110 0 0,0 0-90 0 0,0 0-26 0 0,-2 23-35 0 0,-9 67-45 0 0,8-27 702 0 0,3-61-1096 0 0,0 0 0 0 0,1-1 0 0 0,-1 1 0 0 0,1 0 0 0 0,0 0 0 0 0,-1-1 0 0 0,1 1 0 0 0,0-1 0 0 0,0 1 0 0 0,0-1 0 0 0,0 1 0 0 0,0-1 0 0 0,1 1 0 0 0,-1-1 0 0 0,0 0 0 0 0,1 0 0 0 0,-1 1 0 0 0,1-1 0 0 0,-1 0 0 0 0,1 0 0 0 0,-1-1 0 0 0,1 1 0 0 0,0 0 0 0 0,-1 0 0 0 0,1-1 0 0 0,0 1 0 0 0,0-1 0 0 0,-1 0 0 0 0,1 1 0 0 0,0-1 0 0 0,0 0 0 0 0,0 0 0 0 0,0 0 0 0 0,-1 0 0 0 0,1 0 0 0 0,0-1 0 0 0,0 1 0 0 0,0-1 0 0 0,-1 1 0 0 0,1-1 0 0 0,0 1 0 0 0,-1-1 0 0 0,1 0 0 0 0,0 0 0 0 0,-1 0 0 0 0,1 0 0 0 0,-1 0 0 0 0,1 0 0 0 0,-1 0 0 0 0,0-1-71 0 0,14-13 191 0 0,-2-1 1 0 0,1-1-1 0 0,-2 0 0 0 0,-1-1 0 0 0,0 0 0 0 0,-1-1 0 0 0,-1 0 1 0 0,0-1-1 0 0,3-16-191 0 0,3-52-801 0 0,-23 84-3732 0 0,6 4 1050 0 0,-1 0-5492 0 0</inkml:trace>
  <inkml:trace contextRef="#ctx0" brushRef="#br0" timeOffset="-210475.558">22431 4635 6241 0 0,'0'0'6062'0'0,"0"0"-3751"0"0,0 0-1400 0 0,0 0-207 0 0,0 0 11 0 0,0 0 133 0 0,0 0 113 0 0,0 0 36 0 0,0 0-44 0 0,0 0-117 0 0,0 0-149 0 0,0 0-149 0 0,0 0-110 0 0,-4 26-82 0 0,-16 84-64 0 0,-24 45 542 0 0,-35 62-533 0 0,66-155-1392 0 0,28-65-1905 0 0,52-101-3191 0 0,21-34-6439 0 0,-77 119 10641 0 0</inkml:trace>
  <inkml:trace contextRef="#ctx0" brushRef="#br0" timeOffset="-210188.93">22592 4628 3633 0 0,'0'0'3108'0'0,"0"0"-390"0"0,0 0-378 0 0,0 0-407 0 0,0 0-306 0 0,0 0-274 0 0,0 0-275 0 0,0 0-159 0 0,0 0-120 0 0,0 0-69 0 0,0 0-80 0 0,-14 35-75 0 0,-42 113-79 0 0,17-4 877 0 0,2 96-506 0 0,37-238-1744 0 0,-3 10 1887 0 0,1-9-5082 0 0,0-2-5895 0 0,2-1-326 0 0</inkml:trace>
  <inkml:trace contextRef="#ctx0" brushRef="#br0" timeOffset="-209947.578">22774 5081 11194 0 0,'0'0'2105'0'0,"0"0"-575"0"0,0 0-281 0 0,0 0-149 0 0,0 0-195 0 0,0 0-241 0 0,0 0-236 0 0,0 0-179 0 0,0 0-122 0 0,0 0-92 0 0,0 0-98 0 0,0 0-71 0 0,-12 28-84 0 0,-32 85-116 0 0,40-85-1210 0 0,11-29-1410 0 0,-3-2-1900 0 0,-1-4-4631 0 0</inkml:trace>
  <inkml:trace contextRef="#ctx0" brushRef="#br0" timeOffset="-209778.649">22860 4712 10346 0 0,'0'0'1721'0'0,"0"0"-745"0"0,0 0-256 0 0,0 0-264 0 0,0 0-224 0 0,0 0-144 0 0,0 0-128 0 0,0 0-112 0 0,0 0-128 0 0,0 0-216 0 0,0 0-256 0 0,0 0-449 0 0,0 0-1023 0 0,0 0-1689 0 0,-16 159-1568 0 0</inkml:trace>
  <inkml:trace contextRef="#ctx0" brushRef="#br0" timeOffset="-209516.319">22862 5117 1592 0 0,'0'0'2589'0'0,"0"0"-447"0"0,0 0-166 0 0,0 0-38 0 0,0 0-123 0 0,0 0-56 0 0,0 0-25 0 0,0 0-106 0 0,0 0-192 0 0,0 0-291 0 0,0 0-327 0 0,0 0-241 0 0,0 0-148 0 0,16-8-78 0 0,49-29-66 0 0,16-38 614 0 0,-52 52-714 0 0,-28 23-227 0 0,-2 5 82 0 0,0 1 0 0 0,0-1 1 0 0,1 0-1 0 0,0 1 0 0 0,0-1 1 0 0,1 1-1 0 0,0-1 0 0 0,-1 0 1 0 0,2 1-1 0 0,-1-1 1 0 0,1 0-1 0 0,-1 0 0 0 0,1 0 1 0 0,1 0-1 0 0,-1 0 0 0 0,1 0 1 0 0,0-1-1 0 0,0 1 0 0 0,0-1 1 0 0,1 0-1 0 0,-1 0 0 0 0,1 0 1 0 0,0 0-1 0 0,0-1 0 0 0,1 0 1 0 0,-1 1-1 0 0,1-2 1 0 0,-1 1-1 0 0,1 0 0 0 0,0-1 1 0 0,0 0-1 0 0,0 0 0 0 0,0 0 1 0 0,0-1-1 0 0,5 1-40 0 0,-3-3 88 0 0,-1-1 1 0 0,0 0-1 0 0,1-1 1 0 0,-1 1-1 0 0,0-1 0 0 0,0 0 1 0 0,0-1-1 0 0,-1 0 1 0 0,1 1-1 0 0,-1-2 0 0 0,0 1 1 0 0,0-1-1 0 0,-1 1 1 0 0,1-1-1 0 0,-1-1 0 0 0,0 1 1 0 0,0 0-1 0 0,-1-1 1 0 0,1 0-1 0 0,-1 0 0 0 0,0-1-88 0 0,7-1-2485 0 0,-4 8-1750 0 0,-1 0-795 0 0,0 0-6303 0 0</inkml:trace>
  <inkml:trace contextRef="#ctx0" brushRef="#br0" timeOffset="-209064.42">23536 4985 8850 0 0,'0'0'3371'0'0,"0"0"-1029"0"0,0 0-465 0 0,0 0-202 0 0,0 0-236 0 0,0 0-255 0 0,0 0-253 0 0,0 0-222 0 0,0 0-137 0 0,0 0-125 0 0,0 0-94 0 0,0 0-50 0 0,0 0-43 0 0,-13-1-29 0 0,-43-3-24 0 0,52 4-175 0 0,1 0 0 0 0,-1 1 0 0 0,0 0 0 0 0,0-1 1 0 0,0 1-1 0 0,0 1 0 0 0,0-1 0 0 0,1 1 0 0 0,-1-1 0 0 0,0 1 1 0 0,1 0-1 0 0,0 0 0 0 0,-1 0 0 0 0,1 1 0 0 0,0-1 1 0 0,0 1-1 0 0,0 0 0 0 0,0 0 0 0 0,1 0 0 0 0,-1 0 0 0 0,1 0 1 0 0,0 1-1 0 0,-1 0-32 0 0,2-2 11 0 0,0 0 1 0 0,-1 0-1 0 0,1 0 0 0 0,0 0 1 0 0,0 0-1 0 0,0 0 1 0 0,0 0-1 0 0,0 0 1 0 0,1 0-1 0 0,-1 0 0 0 0,1 0 1 0 0,-1 1-1 0 0,1-1 1 0 0,0 0-1 0 0,0 0 1 0 0,0 0-1 0 0,0 1 0 0 0,0-1 1 0 0,0 0-1 0 0,1 0 1 0 0,-1 1-1 0 0,1-1 1 0 0,-1 0-1 0 0,1 0 0 0 0,0 0 1 0 0,0 0-1 0 0,0 0 1 0 0,0 0-1 0 0,0 0 1 0 0,1 0-1 0 0,-1 0 0 0 0,0-1 1 0 0,1 1-1 0 0,0-1 1 0 0,-1 1-1 0 0,1-1 1 0 0,0 1-1 0 0,0-1 0 0 0,-1 0 1 0 0,1 0-1 0 0,0 0 1 0 0,0 0-1 0 0,0 0 1 0 0,1 0-1 0 0,-1 0 0 0 0,0-1 1 0 0,0 1-1 0 0,0-1 1 0 0,1 0-1 0 0,-1 1 1 0 0,2-1-12 0 0,62 5 673 0 0,-59-6-619 0 0,1 1 0 0 0,0 0 0 0 0,0 1 0 0 0,0-1 0 0 0,0 1 0 0 0,0 1 0 0 0,-1 0 0 0 0,1 0 0 0 0,-1 0 0 0 0,1 1 0 0 0,2 2-55 0 0,1 4 19 0 0,-1 0-1 0 0,0 1 0 0 0,0 0 0 0 0,-1 1 0 0 0,0 0 0 0 0,-1 0 0 0 0,-1 1 0 0 0,1 0 0 0 0,-2 1 0 0 0,0-1 0 0 0,0 1 0 0 0,-2 0 0 0 0,1 1 0 0 0,-1-1 0 0 0,-1 1 0 0 0,-1 0 0 0 0,0-1 0 0 0,-1 1 0 0 0,0 0 0 0 0,-1 0 0 0 0,0 0 0 0 0,-1 0 0 0 0,-1 3-17 0 0,4 40 13 0 0,-7 61-96 0 0,4-115 81 0 0,1 0-1 0 0,-1 1 0 0 0,-1-1 1 0 0,1 0-1 0 0,0 0 0 0 0,-1 1 1 0 0,1-1-1 0 0,-1 0 0 0 0,0-1 1 0 0,0 1-1 0 0,0 0 0 0 0,-1 0 0 0 0,1-1 1 0 0,-1 0-1 0 0,1 1 0 0 0,-1-1 1 0 0,0 0-1 0 0,0 0 0 0 0,0 0 1 0 0,0-1-1 0 0,0 1 0 0 0,0-1 1 0 0,0 0-1 0 0,0 1 0 0 0,-1-2 1 0 0,1 1-1 0 0,0 0 0 0 0,-1 0 1 0 0,1-1-1 0 0,-1 0 0 0 0,1 0 1 0 0,-2 0 2 0 0,-1 1-7 0 0,1 0 0 0 0,-1-1 0 0 0,0 1 0 0 0,1-1 0 0 0,-1-1 0 0 0,0 1 0 0 0,0-1 0 0 0,1 0 0 0 0,-1 0 0 0 0,0-1 0 0 0,1 1 0 0 0,0-1 1 0 0,-1-1-1 0 0,1 1 0 0 0,0-1 0 0 0,0 1 0 0 0,0-2 0 0 0,0 1 0 0 0,1 0 0 0 0,-1-1 0 0 0,1 0 0 0 0,0 0 0 0 0,0 0 0 0 0,0-1 0 0 0,1 1 0 0 0,0-1 1 0 0,0 0-1 0 0,0 0 0 0 0,0 0 0 0 0,1 0 0 0 0,-2-4 7 0 0,3-3-19 0 0,0 0 1 0 0,1-1-1 0 0,0 1 0 0 0,1-1 0 0 0,0 1 1 0 0,1 0-1 0 0,0 0 0 0 0,1 0 1 0 0,1 0-1 0 0,0 0 0 0 0,0 0 1 0 0,1 1-1 0 0,1 0 0 0 0,0 0 1 0 0,0 0-1 0 0,1 1 0 0 0,0 0 1 0 0,1 0-1 0 0,0 1 0 0 0,1 0 1 0 0,0 0-1 0 0,0 1 0 0 0,2-1 19 0 0,80-72-1066 0 0,-28 34-6903 0 0,-48 38-3679 0 0</inkml:trace>
  <inkml:trace contextRef="#ctx0" brushRef="#br0" timeOffset="-175630.942">779 2095 1656 0 0,'0'0'1433'0'0,"0"0"-44"0"0,0 0 114 0 0,0 0 254 0 0,0 0 295 0 0,0 0 141 0 0,0 0-141 0 0,0 0-318 0 0,0 0-378 0 0,0 0-321 0 0,0 0-220 0 0,0-12-130 0 0,-1-3-271 0 0,-1-10-596 0 0,7 29 4475 0 0,9 56-3589 0 0,-2 1 0 0 0,-3 0 0 0 0,-1 29-704 0 0,-3-38 219 0 0,17 414 672 0 0,7-200-705 0 0,-38-310-385 0 0,-4-15-2708 0 0,13 18-4157 0 0,0 24 1159 0 0,0 5-5373 0 0</inkml:trace>
  <inkml:trace contextRef="#ctx0" brushRef="#br0" timeOffset="-175003.812">486 2131 3745 0 0,'0'0'2139'0'0,"0"0"-176"0"0,0 0-165 0 0,0 0-121 0 0,0 0-72 0 0,0 0-117 0 0,0 0-173 0 0,0 0-245 0 0,0 0-289 0 0,0 0-222 0 0,0 0-102 0 0,0 0-1 0 0,0 0 47 0 0,14-10 44 0 0,48-34 16 0 0,25 13 651 0 0,-56 24-819 0 0,22-7 11 0 0,1 2 0 0 0,1 2 0 0 0,0 2 0 0 0,0 3 0 0 0,0 2 0 0 0,52 5-406 0 0,-100-2 4 0 0,-1 1 0 0 0,0-1 1 0 0,0 1-1 0 0,0 1 0 0 0,0-1 0 0 0,0 1 1 0 0,0 0-1 0 0,0 0 0 0 0,0 1 1 0 0,-1 0-1 0 0,1 0 0 0 0,-1 0 1 0 0,0 0-1 0 0,0 1 0 0 0,0 0 1 0 0,0 0-1 0 0,-1 0 0 0 0,0 1 1 0 0,1 0-1 0 0,-2-1 0 0 0,1 1 0 0 0,-1 1 1 0 0,1-1-1 0 0,-1 0 0 0 0,-1 1 1 0 0,1 0-1 0 0,-1 0 0 0 0,0-1 1 0 0,0 1-1 0 0,-1 1 0 0 0,0-1 1 0 0,0 0-1 0 0,0 0 0 0 0,-1 0 0 0 0,0 0 1 0 0,0 1-1 0 0,0-1 0 0 0,-1 0 1 0 0,0 0-1 0 0,0 0 0 0 0,-1 0 1 0 0,1 0-1 0 0,-2 3-4 0 0,-10 13 41 0 0,0 0 0 0 0,-1 0 1 0 0,-1-1-1 0 0,-2-1 0 0 0,0-1 0 0 0,0 0 1 0 0,-16 11-42 0 0,-50 58 80 0 0,72-75-74 0 0,8-12-7 0 0,1 1-1 0 0,-1-1 0 0 0,1 1 0 0 0,0 0 1 0 0,0 0-1 0 0,0 0 0 0 0,0 0 0 0 0,0 0 1 0 0,0 0-1 0 0,1 0 0 0 0,-1 1 0 0 0,1-1 0 0 0,-1 0 1 0 0,1 1-1 0 0,0-1 0 0 0,0 1 0 0 0,0 0 1 0 0,0-1-1 0 0,1 1 0 0 0,-1 0 0 0 0,1 0 0 0 0,-1-1 1 0 0,1 1-1 0 0,0 0 0 0 0,0 0 0 0 0,0 0 1 0 0,1-1-1 0 0,-1 1 0 0 0,1 0 0 0 0,-1-1 0 0 0,1 1 1 0 0,0 0-1 0 0,0-1 0 0 0,0 1 0 0 0,2 2 2 0 0,14 5 12 0 0,1-1-1 0 0,0 0 1 0 0,1-2-1 0 0,0 0 0 0 0,0-1 1 0 0,0 0-1 0 0,1-2 0 0 0,0 0 1 0 0,15 0-12 0 0,-19-2 21 0 0,12 3-5 0 0,3-1-11 0 0,0 1 0 0 0,-1 1 1 0 0,1 2-1 0 0,-1 1 0 0 0,-1 1 0 0 0,0 2 0 0 0,10 6-5 0 0,-33-16 13 0 0,-1 0 0 0 0,0 0-1 0 0,0 1 1 0 0,0 0-1 0 0,0 0 1 0 0,-1 0-1 0 0,1 0 1 0 0,-1 1 0 0 0,1 0-1 0 0,-1 0 1 0 0,-1 0-1 0 0,1 0 1 0 0,0 1 0 0 0,-1-1-1 0 0,0 1 1 0 0,0 0-1 0 0,-1 0 1 0 0,1 0-1 0 0,-1 0 1 0 0,0 0 0 0 0,0 1-1 0 0,-1-1 1 0 0,1 1-1 0 0,-1-1 1 0 0,-1 1 0 0 0,1-1-1 0 0,-1 1 1 0 0,0 0-1 0 0,0-1 1 0 0,0 2-13 0 0,-5 5 95 0 0,0 0 1 0 0,-1-1-1 0 0,0 1 1 0 0,-1-1-1 0 0,0-1 1 0 0,-1 1-1 0 0,0-1 0 0 0,-1 0 1 0 0,0-1-1 0 0,0 0 1 0 0,-1-1-1 0 0,0 0 1 0 0,-1 0-1 0 0,-4 2-95 0 0,-7 6 94 0 0,-1-2 0 0 0,0 0 0 0 0,-1-1 0 0 0,0-1 1 0 0,-1-2-1 0 0,0 0 0 0 0,-1-2 0 0 0,0 0 0 0 0,0-2 0 0 0,-1-1 0 0 0,-16 0-94 0 0,-228 2 56 0 0,176-28-361 0 0,95 21 152 0 0,0-1 1 0 0,-1 0 0 0 0,1 0 0 0 0,0 0 0 0 0,0 1 0 0 0,0-1 0 0 0,0 0 0 0 0,0 0-1 0 0,0 0 1 0 0,0 0 0 0 0,0 1 0 0 0,0-1 0 0 0,0 0 0 0 0,0 0 0 0 0,1 0-1 0 0,-1 0 1 0 0,0 1 0 0 0,0-1 0 0 0,1 0 0 0 0,-1 0 0 0 0,1 1 0 0 0,-1-1-1 0 0,1 0 1 0 0,-1 1 0 0 0,1-1 0 0 0,-1 0 0 0 0,1 1 0 0 0,-1-1 0 0 0,1 1-1 0 0,0-1 1 0 0,-1 1 0 0 0,1-1 0 0 0,0 1 0 0 0,0 0 0 0 0,-1-1 0 0 0,1 1-1 0 0,0 0 1 0 0,0-1 0 0 0,0 1 0 0 0,-1 0 0 0 0,1 0 0 0 0,0 0 0 0 0,0 0-1 0 0,0 0 1 0 0,-1 0 0 0 0,1 0 0 0 0,0 0 0 0 0,0 0 0 0 0,0 0 0 0 0,0 1 152 0 0,13-6-7106 0 0,-5 2-4874 0 0</inkml:trace>
  <inkml:trace contextRef="#ctx0" brushRef="#br0" timeOffset="-174633.832">1955 2794 7426 0 0,'0'0'5137'0'0,"0"0"-3116"0"0,0 0-938 0 0,0 0-34 0 0,0 0 25 0 0,0 0-47 0 0,0 0-181 0 0,0 0-209 0 0,0 0-155 0 0,0 0-125 0 0,0 0-59 0 0,0 0-16 0 0,0 0-20 0 0,-29 23-9 0 0,-89 73-13 0 0,64-34 119 0 0,50-54-299 0 0,1-4-23 0 0,0 1 0 0 0,0 0 0 0 0,1-1 0 0 0,0 1 0 0 0,0 0 0 0 0,0 0 1 0 0,1 0-1 0 0,-1 0 0 0 0,1 0 0 0 0,0 0 0 0 0,1 1 0 0 0,-1-1 0 0 0,1 0 0 0 0,0 0 0 0 0,0 1 0 0 0,1-1 1 0 0,0 0-1 0 0,0 0 0 0 0,0 0 0 0 0,0 0 0 0 0,1 0 0 0 0,0 0 0 0 0,0 0 0 0 0,0 0 0 0 0,0 0 0 0 0,1-1 1 0 0,0 0-1 0 0,0 1 0 0 0,0-1 0 0 0,1 0 0 0 0,-1 0 0 0 0,1-1 0 0 0,4 4-37 0 0,-1-4 90 0 0,-1 0-1 0 0,1 0 0 0 0,0-1 1 0 0,0 0-1 0 0,0-1 0 0 0,0 0 1 0 0,1 0-1 0 0,-1 0 0 0 0,0-1 1 0 0,1 0-1 0 0,-1 0 0 0 0,0-1 1 0 0,0 0-1 0 0,1 0 1 0 0,-1-1-1 0 0,0 0 0 0 0,0 0 1 0 0,0-1-1 0 0,-1 1 0 0 0,1-2 1 0 0,-1 1-1 0 0,1-1 0 0 0,-1 0 1 0 0,0 0-1 0 0,3-3-89 0 0,1-1 76 0 0,0 0-1 0 0,0-1 1 0 0,0 0-1 0 0,-2 0 1 0 0,1-1-1 0 0,-1 0 1 0 0,0-1-1 0 0,-1 0 1 0 0,-1 0-1 0 0,1-1 1 0 0,-2 1-1 0 0,0-1 1 0 0,0 0 0 0 0,0-3-76 0 0,-3 8-71 0 0,1 0 0 0 0,-1-1 1 0 0,0 1-1 0 0,-1-1 1 0 0,1 1-1 0 0,-2-1 0 0 0,1 1 1 0 0,-1-1-1 0 0,0 0 1 0 0,-1 1-1 0 0,0-1 1 0 0,0 0-1 0 0,0 1 0 0 0,-1-1 1 0 0,0 1-1 0 0,-1 0 1 0 0,0 0-1 0 0,0 0 0 0 0,0 0 1 0 0,-1 0-1 0 0,0 1 1 0 0,0-1-1 0 0,-1 1 1 0 0,1 0-1 0 0,-1 0 0 0 0,-1 1 1 0 0,-1-2 70 0 0,-11 3-6168 0 0,13 4-4301 0 0</inkml:trace>
  <inkml:trace contextRef="#ctx0" brushRef="#br0" timeOffset="-174025.428">2386 2183 9114 0 0,'0'0'4478'0'0,"0"0"-2507"0"0,0 0-1038 0 0,0 0-303 0 0,0 0-14 0 0,0 0 117 0 0,0 0 48 0 0,0 0-22 0 0,0 0-71 0 0,0 0-73 0 0,0 0-47 0 0,-8 36-43 0 0,-26 112-58 0 0,30-44 277 0 0,55 241 671 0 0,-44-158-1172 0 0,-14-165 164 0 0,7-29 725 0 0,9-9-1137 0 0,0 1-1 0 0,1 0 1 0 0,1 1-1 0 0,0 0 1 0 0,1 1-1 0 0,1 0 1 0 0,0 1 0 0 0,0 0-1 0 0,2 1 1 0 0,-1 0-1 0 0,1 1 1 0 0,1 1 5 0 0,2-3-6 0 0,0 1 1 0 0,1 0-1 0 0,0 1 1 0 0,1 1-1 0 0,0 1 0 0 0,1 1 1 0 0,-1 1-1 0 0,1 1 1 0 0,1 0-1 0 0,-1 2 1 0 0,0 0-1 0 0,1 2 1 0 0,8 0 5 0 0,-27 1-2 0 0,0 0 1 0 0,1 0 0 0 0,-1 1-1 0 0,0-1 1 0 0,0 1 0 0 0,0 0-1 0 0,0 0 1 0 0,0 0 0 0 0,0 0-1 0 0,0 1 1 0 0,0-1-1 0 0,0 1 1 0 0,0 0 0 0 0,-1-1-1 0 0,1 1 1 0 0,-1 1 0 0 0,0-1-1 0 0,1 0 1 0 0,-1 0 0 0 0,0 1-1 0 0,0-1 1 0 0,0 1 0 0 0,-1 0-1 0 0,1 0 1 0 0,0-1 0 0 0,-1 1-1 0 0,0 0 1 0 0,0 0-1 0 0,0 0 1 0 0,0 1 0 0 0,0-1-1 0 0,-1 0 1 0 0,1 0 0 0 0,-1 0-1 0 0,0 3 2 0 0,-15 114 186 0 0,11-107-137 0 0,-2-1-1 0 0,1 0 0 0 0,-2 0 0 0 0,1 0 0 0 0,-2-1 0 0 0,0 0 1 0 0,0 0-1 0 0,-1-1 0 0 0,0 0 0 0 0,0 0 0 0 0,-1-1 0 0 0,-1 0 0 0 0,0-1 1 0 0,0-1-1 0 0,0 1 0 0 0,-1-2 0 0 0,0 0 0 0 0,-3 1-48 0 0,7-3 22 0 0,0 0-1 0 0,-1 0 1 0 0,1-1-1 0 0,-1 0 1 0 0,0-1-1 0 0,0 0 1 0 0,0 0-1 0 0,0-1 1 0 0,0 0-1 0 0,0-1 1 0 0,0 0-1 0 0,0 0 0 0 0,0-1 1 0 0,0 0-1 0 0,0-1 1 0 0,0 1-1 0 0,0-2 1 0 0,0 0-1 0 0,-3-1-21 0 0,6-1-84 0 0,0 1 0 0 0,0-1 0 0 0,1 0 0 0 0,0 0 1 0 0,0 0-1 0 0,1-1 0 0 0,-1 0 0 0 0,1 0 0 0 0,0 0 0 0 0,1 0 0 0 0,0-1 0 0 0,0 0 0 0 0,0 1 0 0 0,1-1 0 0 0,-1 0 0 0 0,2 0 0 0 0,-1 0 0 0 0,1-1 0 0 0,0 1 0 0 0,1-2 84 0 0,-1-25-4216 0 0,6 1-3562 0 0,-2 21-4540 0 0</inkml:trace>
  <inkml:trace contextRef="#ctx0" brushRef="#br0" timeOffset="-171114.744">3796 2739 0 0 0,'0'0'1392'0'0,"0"0"219"0"0,0 0-21 0 0,0 0-291 0 0,0 0-346 0 0,0 0-266 0 0,0 0-156 0 0,0 0-3 0 0,0 0 34 0 0,3-1 44 0 0,1-1-250 0 0,13-2 2709 0 0,-17 4-2457 0 0,0 0 4 0 0,0 0 27 0 0,0 0 20 0 0,0 0-12 0 0,-11 94 4670 0 0,2-23-4698 0 0,5-53-546 0 0,2-1-1 0 0,0 1 1 0 0,1 0 0 0 0,1 0 0 0 0,1 0 0 0 0,0-1-1 0 0,2 1 1 0 0,0 0 0 0 0,0-1 0 0 0,2 0 0 0 0,0 0-1 0 0,1 0 1 0 0,1 0 0 0 0,0-1 0 0 0,1 0 0 0 0,1-1-1 0 0,2 2-72 0 0,-8-14 62 0 0,1-1-1 0 0,0 1 1 0 0,0-1-1 0 0,0 0 1 0 0,0 0-1 0 0,1 0 1 0 0,-1 0-1 0 0,0-1 1 0 0,1 0-1 0 0,-1 0 1 0 0,1 0-1 0 0,-1 0 1 0 0,1-1-1 0 0,0 0 1 0 0,-1 0-1 0 0,1 0 1 0 0,-1 0-1 0 0,1-1 1 0 0,-1 0-1 0 0,1 0 1 0 0,-1 0-1 0 0,1 0 1 0 0,-1-1-1 0 0,0 0 1 0 0,0 0-1 0 0,1 0 0 0 0,-1 0 1 0 0,-1-1-1 0 0,1 1 1 0 0,0-1-1 0 0,-1 0 1 0 0,1 0-1 0 0,-1 0 1 0 0,0-1-1 0 0,0 1 1 0 0,0-1-1 0 0,0 0 1 0 0,0-2-62 0 0,31-38 232 0 0,-3-2 1 0 0,-1-1-1 0 0,-3-2 1 0 0,-1 0-1 0 0,-3-2 1 0 0,3-15-233 0 0,-5 1 131 0 0,-21 65-139 0 0,0 0 1 0 0,0 1 0 0 0,-1-1-1 0 0,1 0 1 0 0,0 1 0 0 0,0-1-1 0 0,-1 0 1 0 0,1 0 0 0 0,0 1 0 0 0,0-1-1 0 0,-1 0 1 0 0,1 0 0 0 0,0 1-1 0 0,-1-1 1 0 0,1 0 0 0 0,0 0 0 0 0,-1 0-1 0 0,1 0 1 0 0,0 1 0 0 0,-1-1-1 0 0,1 0 1 0 0,0 0 0 0 0,-1 0 0 0 0,1 0-1 0 0,0 0 1 0 0,-1 0 0 0 0,1 0-1 0 0,-1 0 1 0 0,1 0 0 0 0,0 0 0 0 0,-1 0-1 0 0,1 0 1 0 0,0 0 0 0 0,-1-1-1 0 0,1 1 1 0 0,0 0 0 0 0,-1 0-1 0 0,1 0 1 0 0,0 0 0 0 0,-1-1 0 0 0,1 1-1 0 0,0 0 1 0 0,-1 0 0 0 0,1-1-1 0 0,0 1 8 0 0,-13 18-301 0 0,9-15 135 0 0,1 1-1 0 0,-1 1 1 0 0,1-1 0 0 0,0 0-1 0 0,0 1 1 0 0,0 0 0 0 0,1-1-1 0 0,-1 1 1 0 0,1 0 0 0 0,1 0-1 0 0,-1 0 1 0 0,1 1 0 0 0,-1-1-1 0 0,2 0 1 0 0,-1 1 0 0 0,0-1-1 0 0,1 0 1 0 0,0 5 166 0 0,28-2-8044 0 0,-23-8 3753 0 0,2 0-6883 0 0</inkml:trace>
  <inkml:trace contextRef="#ctx0" brushRef="#br0" timeOffset="-170602.825">4700 2713 7314 0 0,'0'0'3042'0'0,"0"0"-950"0"0,0 0-342 0 0,0 0-49 0 0,0 0-43 0 0,0 0-199 0 0,0 0-260 0 0,0 0-265 0 0,0 0-222 0 0,0 0-126 0 0,0 0-111 0 0,0 0-68 0 0,-26 11-35 0 0,-82 32-39 0 0,24 8 519 0 0,56-28-589 0 0,25-21-258 0 0,1 0-1 0 0,-1-1 1 0 0,1 1-1 0 0,0 0 0 0 0,0 0 1 0 0,0 1-1 0 0,0-1 1 0 0,0 0-1 0 0,1 1 1 0 0,-1-1-1 0 0,1 1 0 0 0,-1-1 1 0 0,1 1-1 0 0,0-1 1 0 0,0 1-1 0 0,0 0 1 0 0,0 0-1 0 0,1 0 0 0 0,-1 0 1 0 0,1-1-1 0 0,0 1 1 0 0,-1 0-1 0 0,1 0 0 0 0,1 0 1 0 0,-1 0-1 0 0,0 0 1 0 0,1 0-1 0 0,-1 0 1 0 0,1-1-1 0 0,0 1 0 0 0,0 0 1 0 0,0 0-1 0 0,0-1 1 0 0,1 1-1 0 0,-1-1 1 0 0,1 1-1 0 0,-1-1 0 0 0,2 1-4 0 0,8 6 12 0 0,0 0 0 0 0,0-1 0 0 0,1-1 0 0 0,0 0 0 0 0,0-1 0 0 0,1 0 0 0 0,0-1 0 0 0,0 0 0 0 0,0-1 0 0 0,4 1-12 0 0,36 13 22 0 0,-48-17 2 0 0,-1 0 0 0 0,1 0 1 0 0,-1 1-1 0 0,1 0 0 0 0,-1 0 1 0 0,0 0-1 0 0,1 1 0 0 0,-1-1 1 0 0,-1 1-1 0 0,1 0 0 0 0,0 0 1 0 0,-1 0-1 0 0,1 0 0 0 0,-1 1 0 0 0,0 0 1 0 0,0-1-1 0 0,0 1 0 0 0,-1 0 1 0 0,1 0-1 0 0,-1 1 0 0 0,0-1 1 0 0,0 0-1 0 0,-1 1 0 0 0,1-1 1 0 0,-1 1-1 0 0,1 3-24 0 0,-4-5 55 0 0,0 0 1 0 0,-1 0-1 0 0,1 0 0 0 0,0 0 0 0 0,-1-1 1 0 0,0 1-1 0 0,1 0 0 0 0,-1-1 1 0 0,0 0-1 0 0,-1 0 0 0 0,1 0 1 0 0,0 0-1 0 0,0 0 0 0 0,-1-1 1 0 0,1 0-1 0 0,-1 1 0 0 0,1-1 0 0 0,-1-1 1 0 0,0 1-1 0 0,0 0-55 0 0,-9 3 45 0 0,-129 22 17 0 0,80-25-3027 0 0,54-1 2231 0 0,8-3-3160 0 0,0 2-4319 0 0,0 1-3285 0 0</inkml:trace>
  <inkml:trace contextRef="#ctx0" brushRef="#br0" timeOffset="-170237.411">4764 3126 5313 0 0,'0'0'2345'0'0,"0"0"-137"0"0,0 0-67 0 0,0 0-46 0 0,0 0-130 0 0,0 0-220 0 0,0 0-240 0 0,33-7-238 0 0,101-19-240 0 0,-17-15 1617 0 0,-111 39-2540 0 0,0 1 1 0 0,-1-1 0 0 0,1-1 0 0 0,0 1 0 0 0,0-1 0 0 0,-1 0 0 0 0,0 0 0 0 0,1 0 0 0 0,-1-1-1 0 0,0 0 1 0 0,-1 0 0 0 0,1 0 0 0 0,-1-1 0 0 0,0 1 0 0 0,0-1 0 0 0,0 0 0 0 0,-1 0 0 0 0,1-1-1 0 0,-1 1 1 0 0,-1-1 0 0 0,1 0 0 0 0,-1 1 0 0 0,0-1 0 0 0,0 0 0 0 0,-1 0 0 0 0,1-4-105 0 0,-2 8 3 0 0,0 0 0 0 0,0-1 0 0 0,0 1 0 0 0,0 0 0 0 0,0 0 0 0 0,-1 0 0 0 0,1 0 1 0 0,-1-1-1 0 0,0 1 0 0 0,1 0 0 0 0,-1 0 0 0 0,0 0 0 0 0,0 0 0 0 0,-1 0 0 0 0,1 1 0 0 0,0-1 0 0 0,-1 0 1 0 0,1 0-1 0 0,-1 1 0 0 0,1-1 0 0 0,-1 1 0 0 0,0 0 0 0 0,1-1 0 0 0,-1 1 0 0 0,0 0 0 0 0,0 0 0 0 0,0 0 1 0 0,0 0-1 0 0,0 0 0 0 0,0 0 0 0 0,0 1 0 0 0,0-1 0 0 0,-1 1 0 0 0,0-1-3 0 0,-5 0-38 0 0,0-1 0 0 0,1 1 0 0 0,-1 1-1 0 0,0-1 1 0 0,0 1 0 0 0,0 1 0 0 0,0-1 0 0 0,0 1-1 0 0,0 1 1 0 0,0-1 0 0 0,0 1 0 0 0,1 1 0 0 0,-1 0 0 0 0,1 0-1 0 0,-1 0 1 0 0,1 1 0 0 0,0 0 0 0 0,0 0 0 0 0,1 1-1 0 0,0-1 1 0 0,-1 2 0 0 0,2-1 0 0 0,-1 1 0 0 0,0 0-1 0 0,1 0 39 0 0,-3 3-13 0 0,1 0-1 0 0,0 0 1 0 0,1 0-1 0 0,0 1 1 0 0,1-1-1 0 0,0 2 1 0 0,0-1-1 0 0,1 0 1 0 0,0 1-1 0 0,1 0 1 0 0,0 0-1 0 0,1 0 1 0 0,0 0-1 0 0,1 0 1 0 0,0 1-1 0 0,0-1 1 0 0,2 7 13 0 0,0-14-3 0 0,-1 0-1 0 0,1 0 1 0 0,1 0 0 0 0,-1 0 0 0 0,1-1 0 0 0,-1 1 0 0 0,1 0-1 0 0,0-1 1 0 0,0 1 0 0 0,0-1 0 0 0,1 0 0 0 0,-1 0-1 0 0,1 0 1 0 0,0 0 0 0 0,0 0 0 0 0,0 0 0 0 0,0-1-1 0 0,1 1 1 0 0,-1-1 0 0 0,0 0 0 0 0,1 0 0 0 0,0 0-1 0 0,-1-1 1 0 0,1 1 0 0 0,0-1 0 0 0,0 0 0 0 0,0 0-1 0 0,0 0 1 0 0,0-1 0 0 0,0 1 0 0 0,3-1 3 0 0,7 1-25 0 0,0 0 0 0 0,0-1 0 0 0,0-1 1 0 0,-1 0-1 0 0,1-1 0 0 0,0 0 0 0 0,0-1 0 0 0,8-4 25 0 0,177-89-3540 0 0,-138 58-1016 0 0,-19 10-1835 0 0,0 4-3572 0 0,-30 19 8808 0 0</inkml:trace>
  <inkml:trace contextRef="#ctx0" brushRef="#br0" timeOffset="-169671.551">5539 2930 0 0 0,'0'0'1072'0'0,"0"0"801"0"0,0 0 70 0 0,0 0-102 0 0,0 0-178 0 0,0 0-221 0 0,0 0-170 0 0,0 0-170 0 0,0 0-125 0 0,0 0-103 0 0,0 0-99 0 0,0 0-96 0 0,0 0-73 0 0,8-13-68 0 0,37-55 363 0 0,-2 25 2767 0 0,-42 40-3356 0 0,-7-6 3989 0 0,4 9-4547 0 0,-5-3 298 0 0,1 1-1 0 0,-1 0 1 0 0,0 0-1 0 0,0 1 1 0 0,0 0-1 0 0,1 0 0 0 0,-1 1 1 0 0,0-1-1 0 0,-1 2 1 0 0,2-1-1 0 0,-1 1 0 0 0,0 0 1 0 0,0 0-1 0 0,0 1 1 0 0,0 0-1 0 0,1 0 1 0 0,-1 1-1 0 0,1 0 0 0 0,-1 0 1 0 0,1 0-1 0 0,0 1 1 0 0,0 0-1 0 0,1 0 1 0 0,-1 0-1 0 0,1 1 0 0 0,0 0 1 0 0,0 0-52 0 0,3-3-1 0 0,0 0 1 0 0,0 1-1 0 0,0-1 0 0 0,0 0 1 0 0,1 1-1 0 0,-1 0 1 0 0,1-1-1 0 0,0 1 0 0 0,0 0 1 0 0,0-1-1 0 0,0 1 1 0 0,0 0-1 0 0,0 0 1 0 0,1 0-1 0 0,0 0 0 0 0,-1 0 1 0 0,1 0-1 0 0,0 0 1 0 0,0 0-1 0 0,1 0 0 0 0,-1 0 1 0 0,1-1-1 0 0,-1 1 1 0 0,1 0-1 0 0,0 0 1 0 0,0 0-1 0 0,0 0 0 0 0,0-1 1 0 0,1 1-1 0 0,-1-1 1 0 0,1 1-1 0 0,0-1 0 0 0,-1 1 1 0 0,1-1-1 0 0,0 0 1 0 0,1 0-1 0 0,-1 0 1 0 0,0 0-1 0 0,0 0 0 0 0,1-1 1 0 0,1 2 0 0 0,224 122 221 0 0,-223-122-189 0 0,-1 1-1 0 0,-1-1 1 0 0,1 1 0 0 0,0 0-1 0 0,-1 1 1 0 0,0-1 0 0 0,0 0-1 0 0,0 1 1 0 0,0 0 0 0 0,-1 0-1 0 0,0 0 1 0 0,0 0 0 0 0,0 0-1 0 0,0 0 1 0 0,-1 0 0 0 0,0 1-1 0 0,0-1 1 0 0,-1 0 0 0 0,1 1-1 0 0,-1-1 1 0 0,0 1 0 0 0,-1-1-1 0 0,0 3-31 0 0,-2-4 56 0 0,0 0 1 0 0,0 0-1 0 0,0 0 0 0 0,-1-1 0 0 0,1 1 0 0 0,-1-1 0 0 0,0 0 0 0 0,0 0 0 0 0,0 0 1 0 0,-1 0-1 0 0,1-1 0 0 0,-1 0 0 0 0,1 0 0 0 0,-1 0 0 0 0,0 0 0 0 0,0-1 0 0 0,-1 1-56 0 0,2-1 21 0 0,-14 5 17 0 0,-1 0-1 0 0,0-1 1 0 0,1-2 0 0 0,-2 0-1 0 0,1 0 1 0 0,0-2 0 0 0,0 0-1 0 0,-1-2 1 0 0,-9-1-38 0 0,-30-23-1124 0 0,58 9-2543 0 0,2 10-5818 0 0,0 2-3196 0 0</inkml:trace>
  <inkml:trace contextRef="#ctx0" brushRef="#br0" timeOffset="-156310.956">147 4241 10050 0 0,'0'0'920'0'0,"0"0"-437"0"0,0 0-267 0 0,0 0 211 0 0,0 0 482 0 0,0 0 377 0 0,0 0 121 0 0,0 0-51 0 0,0 0-166 0 0,0 0-217 0 0,0 0-158 0 0,25 3-91 0 0,77 6-85 0 0,-94-7-446 0 0,1-1-1 0 0,0 0 1 0 0,0-1-1 0 0,0 0 1 0 0,-1 0 0 0 0,1-1-1 0 0,0 0 1 0 0,0 0-1 0 0,-1-1 1 0 0,1-1-1 0 0,-1 1 1 0 0,0-1 0 0 0,1-1-1 0 0,-1 1 1 0 0,-1-1-1 0 0,1-1 1 0 0,0 1-1 0 0,-1-2-192 0 0,13-10 253 0 0,-2-1 0 0 0,0 0-1 0 0,0-2 1 0 0,-2 0 0 0 0,0-1-1 0 0,-2 0 1 0 0,5-11-253 0 0,9-8 108 0 0,-26 36-98 0 0,6-9 20 0 0,0 0-1 0 0,0 0 1 0 0,1 1 0 0 0,1 0 0 0 0,0 0-1 0 0,1 2 1 0 0,0-1 0 0 0,0 1 0 0 0,1 1-1 0 0,0 0 1 0 0,1 0-30 0 0,-10 7 0 0 0,-1 0-1 0 0,1 0 0 0 0,0 0 1 0 0,-1 0-1 0 0,1 1 0 0 0,0-1 1 0 0,0 1-1 0 0,-1 0 1 0 0,1 0-1 0 0,0 0 0 0 0,0 0 1 0 0,-1 1-1 0 0,1-1 0 0 0,0 1 1 0 0,0-1-1 0 0,-1 1 1 0 0,1 0-1 0 0,-1 0 0 0 0,1 0 1 0 0,-1 1-1 0 0,1-1 1 0 0,-1 0-1 0 0,0 1 0 0 0,1 0 1 0 0,-1-1-1 0 0,0 1 0 0 0,0 0 1 0 0,0 0-1 0 0,0 0 1 0 0,-1 0-1 0 0,1 1 0 0 0,-1-1 1 0 0,1 0-1 0 0,0 3 1 0 0,38 89 90 0 0,-34-67-42 0 0,-1 0 0 0 0,-1 0-1 0 0,-1 0 1 0 0,-1 0 0 0 0,-2 1 0 0 0,-1-1-1 0 0,-1 0 1 0 0,-1 1-48 0 0,1-15 14 0 0,-1-1 0 0 0,0 0 0 0 0,-1 1 0 0 0,0-1 0 0 0,-1-1 0 0 0,0 1 0 0 0,-1-1 0 0 0,0 0 0 0 0,-1 0 0 0 0,0-1 1 0 0,-1 0-1 0 0,0 0 0 0 0,-1-1 0 0 0,0 0 0 0 0,0 0 0 0 0,-1-1 0 0 0,-9 6-14 0 0,10-8-3 0 0,-1 0 1 0 0,0 0-1 0 0,-1-1 1 0 0,0-1-1 0 0,1 1 0 0 0,-1-2 1 0 0,0 0-1 0 0,-1 0 1 0 0,1-1-1 0 0,-1 0 1 0 0,1-1-1 0 0,-9 0 3 0 0,16 0-23 0 0,0-1 0 0 0,0 0 0 0 0,0 1 0 0 0,0-1 0 0 0,0-1 0 0 0,0 1 0 0 0,0 0 0 0 0,0-1 0 0 0,0 0 0 0 0,0 0 0 0 0,0 0 0 0 0,0-1 0 0 0,1 1 0 0 0,-1-1 0 0 0,0 0 0 0 0,1 0 0 0 0,-1 0 0 0 0,1 0 0 0 0,0-1 0 0 0,0 1 0 0 0,0-1 0 0 0,0 0 0 0 0,0 0 0 0 0,1 0 0 0 0,-1 0 0 0 0,1-1 0 0 0,0 1 0 0 0,0-1 0 0 0,0 1 0 0 0,0-1 0 0 0,0 0 0 0 0,1-1 23 0 0,-7-66-2312 0 0,11 48-1367 0 0,3 1-4010 0 0,-3 13-4165 0 0</inkml:trace>
  <inkml:trace contextRef="#ctx0" brushRef="#br0" timeOffset="-154743.765">1075 3987 0 0 0,'0'0'1719'0'0,"0"0"9"0"0,0 0-66 0 0,0 0-38 0 0,0 0-29 0 0,0 0-62 0 0,0 0-130 0 0,0 0-191 0 0,0 0-182 0 0,0 0-146 0 0,0 0-87 0 0,0 0-51 0 0,0 0-38 0 0,-4 18 1695 0 0,-43 97-317 0 0,39-92-1992 0 0,2 1 0 0 0,0 0-1 0 0,1 1 1 0 0,2-1 0 0 0,0 1 0 0 0,2 0 0 0 0,1 0 0 0 0,1 1-94 0 0,0-23 45 0 0,0 1 0 0 0,1 0 1 0 0,0 0-1 0 0,-1 0 0 0 0,2-1 1 0 0,-1 1-1 0 0,0-1 0 0 0,1 0 1 0 0,-1 0-1 0 0,1 0 0 0 0,0 0 1 0 0,0 0-1 0 0,0 0 0 0 0,0-1 1 0 0,1 1-1 0 0,-1-1 0 0 0,1 0 1 0 0,-1 0-1 0 0,1 0 1 0 0,0-1-1 0 0,0 1 0 0 0,0-1 1 0 0,0 0-1 0 0,0 0 0 0 0,0 0 1 0 0,0-1-1 0 0,0 0 0 0 0,0 1 1 0 0,0-1-1 0 0,0 0 0 0 0,0-1 1 0 0,0 1-1 0 0,0-1 0 0 0,0 0 1 0 0,0 0-1 0 0,0 0 0 0 0,0-1 1 0 0,0 1-1 0 0,0-1 0 0 0,-1 0 1 0 0,1 0-1 0 0,-1 0 0 0 0,1 0 1 0 0,-1-1-1 0 0,0 0 0 0 0,0 1 1 0 0,0-1-1 0 0,0 0-45 0 0,19-18 121 0 0,0-1 0 0 0,-2-1 1 0 0,-1-1-1 0 0,-1-1 0 0 0,0 0 0 0 0,-2-1 0 0 0,-2-1 0 0 0,0 0 0 0 0,-1-1 1 0 0,-2-1-1 0 0,-1 0 0 0 0,0-7-121 0 0,6-52 204 0 0,-16 88-160 0 0,0 0-8 0 0,0 0-12 0 0,-15 41 2538 0 0,1 23-2564 0 0,3 1 0 0 0,3 0 0 0 0,3 0 0 0 0,3 1 1 0 0,2-1-1 0 0,5 13 2 0 0,-4-35 23 0 0,7 388-147 0 0,-8-424 111 0 0,0 0 0 0 0,-1 0 0 0 0,0 1 1 0 0,-1-1-1 0 0,0 0 0 0 0,0 0 1 0 0,0 0-1 0 0,-1 0 0 0 0,0-1 0 0 0,0 1 1 0 0,0-1-1 0 0,-1 1 0 0 0,0-1 0 0 0,-1 0 1 0 0,1-1-1 0 0,-1 1 0 0 0,0-1 0 0 0,0 0 1 0 0,-1 0-1 0 0,0-1 0 0 0,0 1 0 0 0,0-1 1 0 0,0 0-1 0 0,0-1 0 0 0,-1 0 0 0 0,0 0 1 0 0,-1 0 12 0 0,-140 13-131 0 0,147-16 126 0 0,-1 0 1 0 0,1 0-1 0 0,-1 0 1 0 0,1 0-1 0 0,-1 0 0 0 0,1 0 1 0 0,-1 0-1 0 0,1 0 1 0 0,-1 0-1 0 0,1-1 1 0 0,-1 1-1 0 0,1-1 0 0 0,0 1 1 0 0,-1-1-1 0 0,1 0 1 0 0,0 1-1 0 0,-1-1 0 0 0,1 0 1 0 0,0 0-1 0 0,0 0 1 0 0,0 0-1 0 0,0 0 1 0 0,0 0-1 0 0,0 0 0 0 0,0 0 1 0 0,0-1-1 0 0,0 1 1 0 0,0 0-1 0 0,0 0 0 0 0,1-1 1 0 0,-1 1-1 0 0,1 0 1 0 0,-1-1-1 0 0,1 1 1 0 0,-1-1-1 0 0,1 1 0 0 0,0-1 1 0 0,0 1-1 0 0,0-1 1 0 0,0 1-1 0 0,0-1 0 0 0,0 1 1 0 0,0-1-1 0 0,0 1 1 0 0,1-1-1 0 0,-1 1 1 0 0,1-1 4 0 0,28-67-108 0 0,138-174 60 0 0,-149 204-186 0 0,-2 0-1 0 0,-2 0 0 0 0,-1-2 0 0 0,4-27 235 0 0,5-15-2203 0 0,-11 58-1102 0 0,-6 16-4144 0 0,-5 5-3774 0 0</inkml:trace>
  <inkml:trace contextRef="#ctx0" brushRef="#br0" timeOffset="-154048.598">1823 4046 3529 0 0,'0'0'2536'0'0,"0"0"-505"0"0,0 0-205 0 0,0 0 44 0 0,0 0 0 0 0,0 0-195 0 0,0 0-290 0 0,0 0-293 0 0,0 0-251 0 0,0 0-149 0 0,0 0-109 0 0,0 0-107 0 0,0 0-87 0 0,-5-6-61 0 0,-16-16-50 0 0,-24 17 923 0 0,34 8-1070 0 0,0 0 0 0 0,1 1 1 0 0,-1 0-1 0 0,1 0 0 0 0,0 1 0 0 0,0 0 0 0 0,1 1 0 0 0,-1 0 0 0 0,-5 5-131 0 0,14-10 25 0 0,-1 1 0 0 0,1-1 0 0 0,0 0-1 0 0,0 0 1 0 0,0 1 0 0 0,0-1 0 0 0,0 0-1 0 0,0 1 1 0 0,0-1 0 0 0,0 1 0 0 0,1 0-1 0 0,-1-1 1 0 0,0 1 0 0 0,1-1 0 0 0,-1 1-1 0 0,1 0 1 0 0,0-1 0 0 0,0 1 0 0 0,0 0-1 0 0,0 0 1 0 0,0-1 0 0 0,0 1 0 0 0,0 0-1 0 0,0-1 1 0 0,0 1 0 0 0,1 0 0 0 0,0 1-25 0 0,3 0 69 0 0,1 1 0 0 0,-1-1 1 0 0,1 0-1 0 0,0 0 1 0 0,0 0-1 0 0,0 0 1 0 0,1-1-1 0 0,-1 0 0 0 0,0 0 1 0 0,1-1-1 0 0,0 0 1 0 0,-1 1-1 0 0,1-2 1 0 0,0 1-1 0 0,3-1-69 0 0,34 4 375 0 0,-32-5-303 0 0,0 2 0 0 0,0-1-1 0 0,-1 2 1 0 0,1-1-1 0 0,0 2 1 0 0,-1-1 0 0 0,0 1-1 0 0,1 1 1 0 0,-1 0-1 0 0,-1 0 1 0 0,3 2-72 0 0,-7-1 30 0 0,0 0 0 0 0,-1 0-1 0 0,1 0 1 0 0,-1 1 0 0 0,0 0 0 0 0,-1 0-1 0 0,0 0 1 0 0,1 0 0 0 0,-2 0 0 0 0,1 1 0 0 0,-1-1-1 0 0,0 1 1 0 0,-1 0 0 0 0,1 0 0 0 0,-1-1-1 0 0,0 1 1 0 0,-1 0 0 0 0,0 0 0 0 0,0 0-1 0 0,-1 0 1 0 0,1 0 0 0 0,-2 0 0 0 0,1 0 0 0 0,-1-1-1 0 0,0 1 1 0 0,0-1 0 0 0,0 1 0 0 0,-1-1-1 0 0,0 0 1 0 0,-1 1 0 0 0,1-2 0 0 0,-1 1-1 0 0,0 0 1 0 0,-2 0-30 0 0,-1 5 26 0 0,-1-1 0 0 0,0 0 0 0 0,-1 0 0 0 0,0-1 0 0 0,-1-1 0 0 0,0 1 0 0 0,0-1 0 0 0,-1-1 0 0 0,0 0 0 0 0,0-1 0 0 0,0 0 0 0 0,-12 4-26 0 0,-77-3 56 0 0,96-8-113 0 0,0 0 0 0 0,-1-1 0 0 0,1 1 0 0 0,0-1 0 0 0,0 0 0 0 0,1 0 0 0 0,-1 0 0 0 0,0-1 0 0 0,1 1 0 0 0,-1-1 0 0 0,1 0 0 0 0,0 0 0 0 0,0 0 0 0 0,0-1 0 0 0,0 1 0 0 0,0-1 0 0 0,1 1 0 0 0,0-1 0 0 0,0 0 0 0 0,0 0 0 0 0,0 0 0 0 0,0 0 0 0 0,1 0-1 0 0,0 0 1 0 0,0-1 0 0 0,0 1 0 0 0,0-3 57 0 0,1-19-4413 0 0,7 1-3818 0 0,-3 17-3388 0 0</inkml:trace>
  <inkml:trace contextRef="#ctx0" brushRef="#br0" timeOffset="-147737.734">2309 3641 0 0 0,'0'0'661'0'0,"0"0"602"0"0,0 0 159 0 0,0 0-32 0 0,0 0-58 0 0,0 0-60 0 0,0 0-3 0 0,0 0-1 0 0,-1-7 4 0 0,0-20-34 0 0,1 20-85 0 0,0 7-103 0 0,0-1 4860 0 0,0 3-6175 0 0,36 247 5727 0 0,-21 54-4665 0 0,-13-276-734 0 0,-1 1 0 0 0,-2 0 1 0 0,0 0-1 0 0,-2-1 0 0 0,-1 1 1 0 0,-4 11-64 0 0,2-11 49 0 0,0 0 0 0 0,2 0 1 0 0,1 1-1 0 0,1-1 0 0 0,2 23-49 0 0,1-36-1138 0 0,0-26-1812 0 0,1-25-5598 0 0,-2 32-3007 0 0</inkml:trace>
  <inkml:trace contextRef="#ctx0" brushRef="#br0" timeOffset="-147432.211">2012 4050 6289 0 0,'0'0'3871'0'0,"0"0"-1079"0"0,0 0-567 0 0,0 0-180 0 0,0 0-203 0 0,0 0-354 0 0,0 0-326 0 0,0 0-297 0 0,0 0-242 0 0,0 0-160 0 0,0 0-82 0 0,0 0-38 0 0,-5-10 393 0 0,46 12 1075 0 0,-15-1-1492 0 0,1-2-1 0 0,-1 0 0 0 0,0-1 0 0 0,1-2 0 0 0,-1-1 1 0 0,3-1-319 0 0,88-13 243 0 0,-97 17-449 0 0,51 4 354 0 0,-38 28-3503 0 0,-30-23-1228 0 0,0-3-7588 0 0</inkml:trace>
  <inkml:trace contextRef="#ctx0" brushRef="#br0" timeOffset="-146391.571">2574 4212 456 0 0,'0'0'1042'0'0,"0"0"-121"0"0,0 0 161 0 0,0 0 325 0 0,0 0 282 0 0,0 0 109 0 0,0 0-106 0 0,0 0-203 0 0,0 0-230 0 0,0 0-151 0 0,0 0-84 0 0,0 0-68 0 0,0 0-63 0 0,12 9-104 0 0,37 31-95 0 0,13-12 1765 0 0,-44-24-1836 0 0,-5-4-444 0 0,-1-1 0 0 0,0 0 0 0 0,0 0 0 0 0,0-1 0 0 0,0-1 0 0 0,-1 0 0 0 0,1-1 0 0 0,-1 0 0 0 0,1 0 1 0 0,-1-1-1 0 0,-1-1 0 0 0,1 0 0 0 0,-1 0 0 0 0,0-1 0 0 0,0-1 0 0 0,-1 1 0 0 0,0-1 0 0 0,0-1 0 0 0,-1 0 0 0 0,0 0 1 0 0,-1-1-1 0 0,0 0 0 0 0,0 0 0 0 0,3-9-179 0 0,-8 17 18 0 0,0 0 0 0 0,0 1 0 0 0,-1-2 0 0 0,1 1 0 0 0,-1 0 0 0 0,1 0 0 0 0,-1 0 0 0 0,0-1 0 0 0,0 1 0 0 0,0 0 0 0 0,0-1 0 0 0,0 1 0 0 0,-1-1 0 0 0,1 1-1 0 0,-1-1 1 0 0,1 1 0 0 0,-1-1 0 0 0,0 0 0 0 0,0 1 0 0 0,0-1 0 0 0,-1 1 0 0 0,1-1 0 0 0,-1 1 0 0 0,1-1 0 0 0,-1 1 0 0 0,0-1 0 0 0,0 1 0 0 0,0-1 0 0 0,0 1 0 0 0,0 0 0 0 0,0 0 0 0 0,-1-1 0 0 0,1 1 0 0 0,-1 0 0 0 0,0 0 0 0 0,0 0 0 0 0,1 1 0 0 0,-1-1 0 0 0,0 0 0 0 0,0 1 0 0 0,-1-1 0 0 0,1 1 0 0 0,0 0 0 0 0,0 0 0 0 0,-1 0 0 0 0,1 0 0 0 0,-1 0 0 0 0,1 0 0 0 0,-1 0 0 0 0,1 1 0 0 0,-1-1 0 0 0,-2 1-18 0 0,-5-1-12 0 0,-1 1 1 0 0,1 0 0 0 0,0 1-1 0 0,-1 0 1 0 0,1 0 0 0 0,0 1-1 0 0,-1 1 1 0 0,1 0 0 0 0,1 0-1 0 0,-1 1 1 0 0,0 0 0 0 0,1 1-1 0 0,0 0 1 0 0,-8 5 11 0 0,8-6-2 0 0,0-1 0 0 0,0 2 1 0 0,0-1-1 0 0,1 1 0 0 0,0 1 0 0 0,0 0 1 0 0,0 0-1 0 0,1 0 0 0 0,0 1 0 0 0,0 0 0 0 0,0 0 1 0 0,1 1-1 0 0,0 0 0 0 0,1 0 0 0 0,0 0 1 0 0,0 1-1 0 0,0-1 0 0 0,1 1 0 0 0,1 0 0 0 0,0 1 1 0 0,0-1-1 0 0,0 1 0 0 0,1-1 0 0 0,1 1 2 0 0,4 3 69 0 0,0 0 0 0 0,1 0 0 0 0,0 0 0 0 0,1 0 0 0 0,1-1-1 0 0,0 0 1 0 0,0 0 0 0 0,1-1 0 0 0,1 0 0 0 0,0 0 0 0 0,0-1-1 0 0,1 1 1 0 0,1-2 0 0 0,0 0 0 0 0,6 5-69 0 0,9 13 308 0 0,-22-23-266 0 0,-1 0 0 0 0,1 0 0 0 0,0 0 0 0 0,0-1 1 0 0,0 1-1 0 0,0-1 0 0 0,1 1 0 0 0,0-1 0 0 0,-1 0 0 0 0,1-1 1 0 0,0 1-1 0 0,0-1 0 0 0,1 1 0 0 0,-1-1 0 0 0,0 0 0 0 0,1-1 1 0 0,0 1-1 0 0,-1-1 0 0 0,1 0 0 0 0,0 0 0 0 0,-1 0 1 0 0,1-1-1 0 0,0 0 0 0 0,0 0 0 0 0,-1 0 0 0 0,1 0 0 0 0,0-1 1 0 0,0 0-1 0 0,-1 0 0 0 0,1 0 0 0 0,0 0 0 0 0,-1-1 1 0 0,1 0-1 0 0,-1 0 0 0 0,2-1-42 0 0,51-47 191 0 0,-11 20-713 0 0,-33 29-3324 0 0,-10 1-2382 0 0,-2 0-5603 0 0</inkml:trace>
  <inkml:trace contextRef="#ctx0" brushRef="#br0" timeOffset="-145616.276">3159 4451 1856 0 0,'0'0'2629'0'0,"0"0"12"0"0,0 0 78 0 0,0 0-153 0 0,0 0-354 0 0,0 0-395 0 0,0 0-344 0 0,0 0-221 0 0,0 0-134 0 0,0 0-72 0 0,0 0-68 0 0,0 0-61 0 0,0 0-75 0 0,2 3-65 0 0,-2-3-738 0 0,0-1 1 0 0,0 1-1 0 0,-1-1 1 0 0,1 1-1 0 0,0-1 0 0 0,0 1 1 0 0,0 0-1 0 0,0-1 1 0 0,0 1-1 0 0,0-1 1 0 0,0 1-1 0 0,0-1 1 0 0,1 1-1 0 0,-1 0 1 0 0,0-1-1 0 0,0 1 1 0 0,0-1-1 0 0,0 1 0 0 0,0-1 1 0 0,1 1-1 0 0,-1 0 1 0 0,0-1-1 0 0,0 1 1 0 0,1 0-1 0 0,-1-1 1 0 0,0 1-1 0 0,1 0 1 0 0,-1-1-1 0 0,0 1 1 0 0,1 0-1 0 0,-1 0 1 0 0,1-1-1 0 0,-1 1 0 0 0,0 0 1 0 0,1 0-1 0 0,-1 0 1 0 0,1 0-1 0 0,-1 0 1 0 0,0-1-1 0 0,1 1 1 0 0,-1 0-1 0 0,1 0 1 0 0,-1 0-1 0 0,1 0 1 0 0,-1 0-1 0 0,0 0 1 0 0,1 0-1 0 0,-1 0 0 0 0,1 1 1 0 0,-1-1-1 0 0,1 0 1 0 0,-1 0-1 0 0,0 0 1 0 0,1 0-1 0 0,-1 0 1 0 0,1 1-1 0 0,-1-1-39 0 0,5-20 254 0 0,45-138 1029 0 0,-44 143-1239 0 0,1 0 0 0 0,1 0 0 0 0,0 1-1 0 0,1 0 1 0 0,1 0 0 0 0,0 1 0 0 0,0 0 0 0 0,2 1 0 0 0,-1 0 0 0 0,2 1 0 0 0,-1 1 0 0 0,2 0 0 0 0,4-3-44 0 0,-15 13 0 0 0,0 0 0 0 0,-1 0 0 0 0,1 0 0 0 0,0 1 0 0 0,-1-1 1 0 0,1 1-1 0 0,-1 0 0 0 0,1 0 0 0 0,-1 0 0 0 0,1 0 0 0 0,-1 0 1 0 0,1 0-1 0 0,-1 1 0 0 0,0-1 0 0 0,0 1 0 0 0,0 0 0 0 0,0-1 1 0 0,0 1-1 0 0,0 0 0 0 0,0 0 0 0 0,-1 0 0 0 0,1 0 0 0 0,-1 1 1 0 0,1-1-1 0 0,-1 0 0 0 0,0 1 0 0 0,0-1 0 0 0,0 1 0 0 0,0-1 1 0 0,0 1-1 0 0,-1-1 0 0 0,1 1 0 0 0,-1 0 0 0 0,1-1 0 0 0,-1 1 1 0 0,0 0-1 0 0,0-1 0 0 0,-1 1 0 0 0,1 2 0 0 0,2 4 0 0 0,8 31 48 0 0,-2 0 0 0 0,-2 1-1 0 0,-2 0 1 0 0,0 32-48 0 0,-5-63 168 0 0,4-39-152 0 0,7 12-32 0 0,0-1 0 0 0,1 1 0 0 0,1 1 0 0 0,0 0 0 0 0,1 0-1 0 0,1 1 1 0 0,1 1 0 0 0,14-11 16 0 0,-2 0 0 0 0,91-59-46 0 0,-117 83 45 0 0,-1 0-1 0 0,1 0 0 0 0,0 1 1 0 0,0-1-1 0 0,0 1 0 0 0,0-1 1 0 0,-1 1-1 0 0,1-1 1 0 0,0 1-1 0 0,0 0 0 0 0,0-1 1 0 0,0 1-1 0 0,0 0 0 0 0,0 0 1 0 0,0-1-1 0 0,0 1 0 0 0,0 0 1 0 0,0 0-1 0 0,0 0 0 0 0,0 0 1 0 0,0 1-1 0 0,0-1 1 0 0,0 0-1 0 0,0 0 0 0 0,0 0 1 0 0,0 1-1 0 0,0-1 0 0 0,0 1 1 0 0,0-1-1 0 0,-1 0 0 0 0,1 1 1 0 0,0 0-1 0 0,0-1 1 0 0,0 1-1 0 0,-1-1 0 0 0,1 1 1 0 0,0 0-1 0 0,-1 0 0 0 0,1-1 1 0 0,0 1-1 0 0,-1 0 0 0 0,1 0 1 0 0,-1 0-1 0 0,1 0 0 0 0,-1 0 1 0 0,0 0-1 0 0,1-1 1 0 0,-1 1-1 0 0,0 0 0 0 0,0 0 1 0 0,0 0-1 0 0,1 1 2 0 0,-11 108 177 0 0,4-78-148 0 0,0 0-1 0 0,2 1 1 0 0,2 0-1 0 0,1 0 0 0 0,2 16-28 0 0,-1-11 38 0 0,0-38-59 0 0,0 0-27 0 0,0 0-28 0 0,0 0-16 0 0,0 0-32 0 0,0 0-51 0 0,0 0-51 0 0,0 0-65 0 0,0 0-75 0 0,0 0-75 0 0,0 0-122 0 0,0 0-178 0 0,0-7-8375 0 0,0 3-2393 0 0</inkml:trace>
  <inkml:trace contextRef="#ctx0" brushRef="#br0" timeOffset="-168612.56">6616 3008 0 0 0,'0'0'1582'0'0,"0"0"443"0"0,0 0 279 0 0,0 0 96 0 0,0 0-135 0 0,0 0-276 0 0,0 0-272 0 0,0 0-256 0 0,0 0-238 0 0,0 0-146 0 0,-2-5-105 0 0,0 1-1076 0 0,1 3 281 0 0,0-1 0 0 0,1 1 0 0 0,-1-1 0 0 0,0 1 0 0 0,0 0 0 0 0,1-1 0 0 0,-1 1 0 0 0,0 0 0 0 0,0 0 0 0 0,-1 0 0 0 0,1 0 0 0 0,0 0 0 0 0,0 0 0 0 0,0 0 0 0 0,-1 0 0 0 0,1 0 0 0 0,0 0-1 0 0,-1 1 1 0 0,1-1 0 0 0,-1 1 0 0 0,1-1 0 0 0,-1 1 0 0 0,1-1 0 0 0,-1 1 0 0 0,1 0 0 0 0,-1 0 0 0 0,-1 0-177 0 0,1 0 95 0 0,-3-1 16 0 0,1 1 0 0 0,0 0 0 0 0,0 0 1 0 0,0 0-1 0 0,-1 0 0 0 0,1 1 0 0 0,0 0 0 0 0,0 0 0 0 0,0 0 0 0 0,0 0 0 0 0,0 0 0 0 0,0 1 1 0 0,0 0-1 0 0,1 0 0 0 0,-1 0 0 0 0,0 0 0 0 0,1 1 0 0 0,-2 1-111 0 0,-3 1 61 0 0,-1 1-1 0 0,1 0 0 0 0,0 1 1 0 0,1 0-1 0 0,-1 0 1 0 0,1 1-1 0 0,1-1 0 0 0,0 2 1 0 0,0-1-1 0 0,0 1 1 0 0,1-1-1 0 0,0 2 1 0 0,1-1-1 0 0,0 0 0 0 0,1 1 1 0 0,0 0-1 0 0,0 0 1 0 0,1 0-1 0 0,0 0 0 0 0,0 4-60 0 0,2-11 12 0 0,-1 0 0 0 0,1 0 0 0 0,0 0 0 0 0,0 0 0 0 0,0 0 0 0 0,1 0 0 0 0,-1 0 0 0 0,1 0 0 0 0,-1 0 0 0 0,1 0 0 0 0,0 0 0 0 0,0 0 0 0 0,0 0 0 0 0,1-1 0 0 0,-1 1 0 0 0,1-1 0 0 0,-1 1 0 0 0,1-1 1 0 0,0 1-1 0 0,0-1 0 0 0,0 0 0 0 0,0 0 0 0 0,1 0 0 0 0,-1 0 0 0 0,0 0 0 0 0,1 0 0 0 0,-1-1 0 0 0,1 1 0 0 0,0-1 0 0 0,0 0 0 0 0,-1 0 0 0 0,1 0 0 0 0,0 0 0 0 0,0 0 0 0 0,0-1 0 0 0,0 1 0 0 0,0-1 0 0 0,0 0 0 0 0,2 0-12 0 0,17 0 81 0 0,1-1 0 0 0,-1-1 1 0 0,1-1-1 0 0,-1-1 1 0 0,0-1-1 0 0,0-1 1 0 0,-1-1-1 0 0,0-1 1 0 0,0-1-1 0 0,-1 0 1 0 0,0-2-1 0 0,6-4-81 0 0,134-79 328 0 0,-155 91-322 0 0,-1 0 1 0 0,1 0-1 0 0,0 1 0 0 0,0 0 0 0 0,0 0 0 0 0,1 0 1 0 0,-1 0-1 0 0,0 1 0 0 0,1 0 0 0 0,-1 0 1 0 0,1 0-1 0 0,0 1 0 0 0,-1-1 0 0 0,1 1 1 0 0,0 1-8 0 0,36 54 164 0 0,-37-45-156 0 0,0-1 0 0 0,1 0 0 0 0,1 0 0 0 0,-1 0-1 0 0,1-1 1 0 0,1 0 0 0 0,-1 0 0 0 0,2-1 0 0 0,-1 0 0 0 0,1-1 0 0 0,0 0 0 0 0,0 0-1 0 0,0 0 1 0 0,3 0-7 0 0,100 23-955 0 0,-85-27-232 0 0,-13-1-1209 0 0,0 0-3985 0 0,-6-1-6337 0 0</inkml:trace>
  <inkml:trace contextRef="#ctx0" brushRef="#br0" timeOffset="-167196.83">7642 3030 3177 0 0,'0'0'1892'0'0,"0"0"-188"0"0,0 0-55 0 0,0 0 133 0 0,0 0 5 0 0,0 0-214 0 0,0 0-386 0 0,0 0-405 0 0,0 0-325 0 0,0 0-65 0 0,0 0 100 0 0,0 4 162 0 0,50 154 3549 0 0,-37-102-3815 0 0,-2 0-1 0 0,-3 1 0 0 0,-2 0 0 0 0,-3 0 0 0 0,-2 1 0 0 0,-3 13-387 0 0,1-47 93 0 0,0 1-1 0 0,-1-1 0 0 0,-2 1 0 0 0,0-1 0 0 0,-2 0 1 0 0,-1 0-1 0 0,0 0 0 0 0,-8 13-92 0 0,15-38 23 0 0,1 0-1 0 0,-1 0 1 0 0,0 0-1 0 0,0 0 1 0 0,0 0-1 0 0,0 0 1 0 0,0 0-1 0 0,-1 0 1 0 0,1 0-1 0 0,0 0 1 0 0,0 0-1 0 0,-1 0 1 0 0,1 0 0 0 0,0 0-1 0 0,-1 0 1 0 0,1 0-1 0 0,-1 0 1 0 0,1 0-1 0 0,-1 0 1 0 0,0 1-1 0 0,1-1 1 0 0,-1 0-1 0 0,0 0 1 0 0,0 1-1 0 0,1-1 1 0 0,-1 1-1 0 0,0-1 1 0 0,0 0 0 0 0,0 1-1 0 0,0-1 1 0 0,0 1-1 0 0,0 0 1 0 0,0-1-1 0 0,0 1 1 0 0,0 0-1 0 0,0 0 1 0 0,0-1-1 0 0,0 1 1 0 0,0 0-1 0 0,0 0 1 0 0,0 0 0 0 0,0 0-1 0 0,0 0 1 0 0,0 1-1 0 0,0-1 1 0 0,0 0-1 0 0,0 0 1 0 0,0 1-1 0 0,0-1 1 0 0,0 0-1 0 0,0 1 1 0 0,1-1-1 0 0,-1 1 1 0 0,0-1 0 0 0,0 1-1 0 0,0 0 1 0 0,0-1-1 0 0,1 1 1 0 0,-1 0-1 0 0,0 0 1 0 0,1-1-1 0 0,-1 1 1 0 0,0 0-1 0 0,1 0 1 0 0,-1 0-1 0 0,1 0 1 0 0,0 0 0 0 0,-1 0-1 0 0,1 0 1 0 0,-1 0-23 0 0,-1-26 45 0 0,1 1 0 0 0,1-1 0 0 0,1 1 0 0 0,1-1 0 0 0,1 1 1 0 0,1 0-1 0 0,1 0 0 0 0,1 0 0 0 0,1 0 0 0 0,1 1 0 0 0,5-8-45 0 0,12-22 2 0 0,2 0-1 0 0,2 2 1 0 0,2 1-1 0 0,9-7-1 0 0,-19 25 5 0 0,2 2 0 0 0,1 0 0 0 0,1 2-1 0 0,2 1 1 0 0,1 1 0 0 0,0 1 0 0 0,2 1-1 0 0,1 2 1 0 0,20-11-5 0 0,-46 31 0 0 0,0 0 1 0 0,1 0-1 0 0,-1 0 0 0 0,1 0 1 0 0,-1 1-1 0 0,1 0 0 0 0,0 0 0 0 0,0 1 1 0 0,-1-1-1 0 0,1 1 0 0 0,0 0 1 0 0,0 1-1 0 0,-1 0 0 0 0,6 1 0 0 0,-6 1 10 0 0,-1 1 0 0 0,0 0-1 0 0,0 0 1 0 0,0 1 0 0 0,-1-1 0 0 0,0 1 0 0 0,0 0 0 0 0,0 0-1 0 0,0 0 1 0 0,-1 0 0 0 0,0 0 0 0 0,0 0 0 0 0,0 1-1 0 0,0-1 1 0 0,-1 1 0 0 0,0-1 0 0 0,0 1 0 0 0,-1-1-1 0 0,0 1 1 0 0,0 2-10 0 0,2 6 39 0 0,-2 0 0 0 0,0 0 0 0 0,0 0 0 0 0,-2-1 0 0 0,1 1 0 0 0,-2 0 0 0 0,0-1 0 0 0,0 1 0 0 0,-1-1 0 0 0,-1 0 0 0 0,0 0 0 0 0,-1 0 0 0 0,-1-1 0 0 0,1 0 0 0 0,-2 0 0 0 0,0-1 1 0 0,0 0-1 0 0,-1 0 0 0 0,-1-1 0 0 0,1 0 0 0 0,-2 0 0 0 0,1-1 0 0 0,-4 1-39 0 0,6-3-5 0 0,-1-1 0 0 0,0 0 1 0 0,0-1-1 0 0,-1 0 0 0 0,0 0 1 0 0,0-1-1 0 0,0 0 0 0 0,0-1 1 0 0,0 0-1 0 0,-1-1 0 0 0,1 0 1 0 0,-1 0-1 0 0,0-1 0 0 0,-2-1 5 0 0,11 1-68 0 0,0-1-1 0 0,0 0 0 0 0,0 1 0 0 0,-1-1 0 0 0,1 0 1 0 0,0 0-1 0 0,0 0 0 0 0,0 0 0 0 0,0-1 0 0 0,-1 1 1 0 0,1-1-1 0 0,0 1 0 0 0,0-1 0 0 0,0 0 0 0 0,0 0 1 0 0,0 0-1 0 0,0 0 0 0 0,0 0 0 0 0,1 0 1 0 0,-1 0-1 0 0,0-1 0 0 0,0 1 0 0 0,1 0 0 0 0,-1-1 1 0 0,1 0-1 0 0,0 1 0 0 0,-1-1 0 0 0,1 0 0 0 0,0 0 1 0 0,0 0-1 0 0,0 0 0 0 0,0 0 0 0 0,0 0 0 0 0,0 0 1 0 0,1 0-1 0 0,-1 0 0 0 0,1 0 0 0 0,-1 0 1 0 0,1 0-1 0 0,0 0 0 0 0,0-1 0 0 0,0 1 0 0 0,0 0 1 0 0,0 0-1 0 0,1 0 0 0 0,-1 0 0 0 0,1-1 0 0 0,-1 1 1 0 0,1 0-1 0 0,0 0 69 0 0,14-28-2395 0 0,-2 11-3787 0 0,-4 10-5276 0 0</inkml:trace>
  <inkml:trace contextRef="#ctx0" brushRef="#br0" timeOffset="-166868.114">8470 2989 8978 0 0,'0'0'2168'0'0,"0"0"-1050"0"0,0 0-173 0 0,0 0 346 0 0,0 0 314 0 0,0 0 51 0 0,0 0-282 0 0,0 0-342 0 0,0 0-231 0 0,0 0-139 0 0,0 0-131 0 0,0 0-118 0 0,0 0-93 0 0,-3 32-78 0 0,-9 99-40 0 0,16-75 73 0 0,1-50-214 0 0,-1 0 14 0 0,0-1-1 0 0,0 1 1 0 0,1-1-1 0 0,0 0 1 0 0,0 0 0 0 0,0 0-1 0 0,0 0 1 0 0,1-1-1 0 0,0 0 1 0 0,0-1-1 0 0,0 1 1 0 0,0-1-1 0 0,1 0 1 0 0,-1 0-1 0 0,1-1 1 0 0,-1 0-1 0 0,1 0 1 0 0,0-1-1 0 0,0 0 1 0 0,0 0-1 0 0,0 0 1 0 0,0-1 0 0 0,0 0-1 0 0,0-1 1 0 0,0 1-1 0 0,7-3-74 0 0,-6-1 28 0 0,-1 0 0 0 0,0 0 0 0 0,0-1 0 0 0,0 0 0 0 0,0-1-1 0 0,-1 1 1 0 0,0-1 0 0 0,0 0 0 0 0,0-1 0 0 0,-1 0 0 0 0,0 1 0 0 0,0-2 0 0 0,-1 1-1 0 0,0 0 1 0 0,0-1 0 0 0,-1 0 0 0 0,0 0 0 0 0,0 0 0 0 0,1-8-28 0 0,5-6-262 0 0,8-37-2213 0 0,-14 39-1546 0 0,-1 0-4257 0 0,-2 9-2828 0 0</inkml:trace>
  <inkml:trace contextRef="#ctx0" brushRef="#br0" timeOffset="-166529.914">9022 2419 9010 0 0,'0'0'2607'0'0,"0"0"-1141"0"0,0 0-478 0 0,0 0-76 0 0,0 0 102 0 0,0 0 159 0 0,0 0 52 0 0,0 0-52 0 0,0 0-123 0 0,0 0-187 0 0,0 0-163 0 0,0 0-104 0 0,2 23-72 0 0,6 116 380 0 0,-34 283 1379 0 0,11-167-2171 0 0,9-204-785 0 0,7-59-3923 0 0,-2-12 2315 0 0,0 4-80 0 0,4-16-5946 0 0,-1 20-75 0 0</inkml:trace>
  <inkml:trace contextRef="#ctx0" brushRef="#br0" timeOffset="-161365.816">9321 2367 0 0 0,'0'0'1180'0'0,"0"0"154"0"0,0 0-54 0 0,0 0-76 0 0,0 0-137 0 0,0 0-125 0 0,0 0-37 0 0,-1-4-2 0 0,-3-10 19 0 0,3 10-2 0 0,1 4-20 0 0,0 0-70 0 0,0 0-86 0 0,0 0-59 0 0,0 0-59 0 0,0 0-58 0 0,0 0-61 0 0,0 0-78 0 0,0 0-62 0 0,0 0-58 0 0,0 0-41 0 0,0 0-46 0 0,0 0-25 0 0,0 0 2 0 0,0 0 5 0 0,0 0 20 0 0,0 0 20 0 0,6 23 2891 0 0,11 85-988 0 0,-15-66-1779 0 0,-16 278 1235 0 0,5-80-893 0 0,22-116-505 0 0,-17-46 401 0 0,4-67-466 0 0,0-11-128 0 0,0 0-16 0 0,0 0-2 0 0,0 0 9 0 0,0 0-10 0 0,0 0-15 0 0,0 0-34 0 0,1-12-1019 0 0,2 5 130 0 0,5-8-1531 0 0,-2 5-6080 0 0,-4 6-3094 0 0</inkml:trace>
  <inkml:trace contextRef="#ctx0" brushRef="#br0" timeOffset="-160823.83">9464 3126 1696 0 0,'0'0'2757'0'0,"0"0"-151"0"0,0 0 20 0 0,0 0-162 0 0,0 0-250 0 0,0 0-359 0 0,0 0-368 0 0,0 0-263 0 0,0 0-171 0 0,0 0-137 0 0,0 0-112 0 0,0 0-89 0 0,0 0-71 0 0,34-4-56 0 0,104-9-68 0 0,-70-5 374 0 0,-55 9-641 0 0,-6 6-188 0 0,0-1 0 0 0,-1 1 0 0 0,1-1 0 0 0,-1-1 0 0 0,0 1 0 0 0,0-1 0 0 0,0 0-1 0 0,0-1 1 0 0,-1 1 0 0 0,0-1 0 0 0,0 0 0 0 0,-1-1 0 0 0,1 1 0 0 0,-1-1 0 0 0,-1 1 0 0 0,1-1 0 0 0,-1 0 0 0 0,-1-1 0 0 0,1 1-1 0 0,-1 0 1 0 0,0-1 0 0 0,-1 0 0 0 0,0 1 0 0 0,0-1 0 0 0,0-1-65 0 0,-3 6-11 0 0,0 1-1 0 0,0-1 1 0 0,0 1 0 0 0,0 0-1 0 0,0 0 1 0 0,-1 0 0 0 0,1 0-1 0 0,-1 0 1 0 0,1 0 0 0 0,-1 1-1 0 0,0-1 1 0 0,0 1 0 0 0,1 0-1 0 0,-1 0 1 0 0,0 0 0 0 0,0 0-1 0 0,0 0 1 0 0,0 1 0 0 0,0-1-1 0 0,0 1 1 0 0,0 0 0 0 0,0 0-1 0 0,-1 0 1 0 0,1 0 0 0 0,0 1-1 0 0,-1 0 12 0 0,-10 0-30 0 0,1 2 0 0 0,0 0 0 0 0,0 0 0 0 0,0 2 0 0 0,0-1 0 0 0,1 1 0 0 0,-1 1 0 0 0,1 1-1 0 0,1-1 1 0 0,-1 2 0 0 0,1 0 0 0 0,0 0 0 0 0,1 1 0 0 0,0 0 0 0 0,1 0 0 0 0,-1 1 0 0 0,2 1 0 0 0,0 0-1 0 0,0 0 1 0 0,1 0 0 0 0,-5 10 30 0 0,9-16 6 0 0,1 0-1 0 0,-1 0 1 0 0,1 0-1 0 0,0 0 1 0 0,0 0-1 0 0,1 1 1 0 0,-1-1-1 0 0,1 1 1 0 0,1-1-1 0 0,-1 1 1 0 0,1-1-1 0 0,0 1 1 0 0,0 0-1 0 0,0-1 1 0 0,1 1-1 0 0,0-1 1 0 0,0 1-1 0 0,0-1 1 0 0,1 1-1 0 0,0-1 1 0 0,0 0-1 0 0,0 0 1 0 0,0 0-1 0 0,1 0 1 0 0,1 1-6 0 0,7 4 40 0 0,0 0-1 0 0,1-1 1 0 0,1-1 0 0 0,-1 0 0 0 0,1 0 0 0 0,0-2 0 0 0,1 1 0 0 0,0-2 0 0 0,0 0 0 0 0,0 0 0 0 0,0-2 0 0 0,1 1 0 0 0,0-2 0 0 0,0 0 0 0 0,-1-1 0 0 0,1 0-1 0 0,0-1 1 0 0,0-1-40 0 0,-16-10-3713 0 0,-5 1-6721 0 0,1 9-1335 0 0</inkml:trace>
  <inkml:trace contextRef="#ctx0" brushRef="#br0" timeOffset="-160129.771">9998 2960 10210 0 0,'0'0'1990'0'0,"0"0"-626"0"0,0 0-293 0 0,0 0 15 0 0,0 0 86 0 0,0 0-34 0 0,0 0-149 0 0,0 0-159 0 0,0 0-181 0 0,0 0-118 0 0,0 0-95 0 0,0 0-100 0 0,-10 23-69 0 0,-28 70-49 0 0,29-28 323 0 0,10-63-503 0 0,-1 0 0 0 0,1 0 1 0 0,-1 1-1 0 0,1-1 1 0 0,0 0-1 0 0,0 0 0 0 0,0 0 1 0 0,0 0-1 0 0,0 0 1 0 0,1-1-1 0 0,-1 1 1 0 0,1 0-1 0 0,-1 0 0 0 0,1-1 1 0 0,-1 1-1 0 0,1-1 1 0 0,0 0-1 0 0,0 1 0 0 0,0-1 1 0 0,0 0-1 0 0,0 0 1 0 0,0 0-1 0 0,0 0 0 0 0,0 0 1 0 0,0-1-1 0 0,0 1 1 0 0,0-1-1 0 0,1 1 1 0 0,-1-1-1 0 0,0 0 0 0 0,0 0 1 0 0,1 0-1 0 0,-1 0 1 0 0,2 0-39 0 0,77-19 1401 0 0,-62 8-1263 0 0,-1-1 0 0 0,-1-1 1 0 0,0 0-1 0 0,0-1 0 0 0,-2-1 1 0 0,0 0-1 0 0,0-1 0 0 0,-2-1 1 0 0,0 0-1 0 0,0-1 0 0 0,8-19-138 0 0,-10 21 109 0 0,-11 29-154 0 0,-13 41 76 0 0,2 1 0 0 0,2 1-1 0 0,3 0 1 0 0,1 39-31 0 0,19 163 15 0 0,-12-248-12 0 0,6 60 30 0 0,-2 0 0 0 0,-3 0 1 0 0,-3 18-34 0 0,-2-76 12 0 0,1-1 0 0 0,-1 1 0 0 0,-1-1 0 0 0,0 0 0 0 0,-1 1 0 0 0,0-2 1 0 0,-1 1-1 0 0,0 0 0 0 0,0-1 0 0 0,-1 0 0 0 0,0 0 0 0 0,-1 0 0 0 0,0-1 1 0 0,-1 0-1 0 0,0-1 0 0 0,0 0 0 0 0,-1 0 0 0 0,0 0 0 0 0,-1-1 1 0 0,1-1-1 0 0,-1 1 0 0 0,0-2 0 0 0,-1 1 0 0 0,1-1 0 0 0,-1-1 0 0 0,0 0 1 0 0,-7 1-13 0 0,16-4 12 0 0,-1 0 1 0 0,0-1 0 0 0,0 1 0 0 0,0-1-1 0 0,1 1 1 0 0,-1-1 0 0 0,0 0-1 0 0,0 0 1 0 0,0-1 0 0 0,0 1 0 0 0,1 0-1 0 0,-1-1 1 0 0,0 0 0 0 0,0 1 0 0 0,1-1-1 0 0,-1 0 1 0 0,0 0 0 0 0,1-1 0 0 0,-1 1-1 0 0,1-1 1 0 0,0 1 0 0 0,-1-1 0 0 0,1 0-1 0 0,0 1 1 0 0,0-1 0 0 0,0-1-1 0 0,0 1 1 0 0,0 0 0 0 0,1 0 0 0 0,-1-1-1 0 0,0 1 1 0 0,1 0 0 0 0,0-1 0 0 0,0 0-1 0 0,0 1 1 0 0,0-1 0 0 0,0 0 0 0 0,0 0-1 0 0,1 1 1 0 0,-1-3-13 0 0,2-11 41 0 0,0 0-1 0 0,0 1 1 0 0,2-1 0 0 0,0 1-1 0 0,1 0 1 0 0,0-1 0 0 0,2 2-1 0 0,-1-1 1 0 0,2 1-1 0 0,0 0 1 0 0,0 0 0 0 0,2 1-1 0 0,-1 0 1 0 0,2 0 0 0 0,0 1-1 0 0,0 0 1 0 0,1 1 0 0 0,0 0-1 0 0,1 1 1 0 0,1 0 0 0 0,5-3-41 0 0,87-49-325 0 0,-99 61-307 0 0,3-2 58 0 0,-2 3-8598 0 0,-6 0-3056 0 0</inkml:trace>
  <inkml:trace contextRef="#ctx0" brushRef="#br0" timeOffset="-141673.931">6106 4311 4713 0 0,'0'0'3543'0'0,"0"0"-1708"0"0,0 0-681 0 0,0 0 10 0 0,0 0 175 0 0,0 0 74 0 0,0 0-48 0 0,0 0-225 0 0,0 0-241 0 0,0 0-188 0 0,0 0-135 0 0,0 0-69 0 0,1 18-70 0 0,5 90 304 0 0,7 56 1320 0 0,-14-190 1232 0 0,9-95-2890 0 0,3 79-324 0 0,1 0 0 0 0,3 1 0 0 0,1 0 0 0 0,3 1 0 0 0,7-10-79 0 0,-23 44-2 0 0,0 0 0 0 0,0 1 0 0 0,0 0 0 0 0,1 0 0 0 0,0 0 1 0 0,0 0-1 0 0,1 1 0 0 0,-1-1 0 0 0,1 1 0 0 0,0 0 1 0 0,0 1-1 0 0,0-1 0 0 0,1 1 0 0 0,-1 0 0 0 0,1 0 0 0 0,0 1 1 0 0,0 0-1 0 0,-1 0 0 0 0,2 0 0 0 0,-1 0 0 0 0,0 1 1 0 0,3 0 1 0 0,46 27-84 0 0,-46-19 72 0 0,-2-1-161 0 0,26 22 13 0 0,-12-6-3096 0 0,-14-14-1296 0 0,-4-6-316 0 0,1 2-7099 0 0</inkml:trace>
  <inkml:trace contextRef="#ctx0" brushRef="#br0" timeOffset="-139970.911">6723 4219 10602 0 0,'0'0'2122'0'0,"0"0"-468"0"0,0 0-102 0 0,0 0-42 0 0,0 0-90 0 0,0 0-197 0 0,0 0-290 0 0,0 0-192 0 0,0 0-145 0 0,0 0-119 0 0,0 0-74 0 0,0 0-3 0 0,0 0-19 0 0,-18 9-24 0 0,-112 56 627 0 0,116-54-893 0 0,-1 1 0 0 0,1 1 0 0 0,1 0 0 0 0,0 0 0 0 0,1 2 0 0 0,1-1 0 0 0,0 1 0 0 0,1 1 0 0 0,0 0 0 0 0,2 0 0 0 0,0 1 0 0 0,-6 17-91 0 0,9 51 39 0 0,7-82-10 0 0,1 0 1 0 0,0-1 0 0 0,0 1 0 0 0,0-1 0 0 0,1 0 0 0 0,-1 1-1 0 0,1-2 1 0 0,-1 1 0 0 0,1 0 0 0 0,0-1 0 0 0,-1 1-1 0 0,1-1 1 0 0,0 0 0 0 0,0 0 0 0 0,0-1 0 0 0,0 1 0 0 0,0-1-1 0 0,0 0 1 0 0,0 0 0 0 0,0 0 0 0 0,0-1 0 0 0,0 1-1 0 0,0-1 1 0 0,0 0 0 0 0,-1 0 0 0 0,1 0 0 0 0,0-1-1 0 0,1 0-28 0 0,16-9 112 0 0,-1 0 1 0 0,0-2 0 0 0,-1-1 0 0 0,0 0 0 0 0,-1-1 0 0 0,0-1-1 0 0,-2-1 1 0 0,0 0 0 0 0,0-1 0 0 0,-2-1 0 0 0,8-13-114 0 0,55-100 499 0 0,-75 125-458 0 0,-2 6-50 0 0,0 1-1 0 0,0 0-2 0 0,0 0-14 0 0,0 0-4 0 0,0 23-88 0 0,-1-12 115 0 0,1 1 0 0 0,-1-1 0 0 0,2 0 0 0 0,0 1 0 0 0,0-1 1 0 0,1 0-1 0 0,0 0 0 0 0,1 0 0 0 0,0 0 0 0 0,1 0 0 0 0,0-1 1 0 0,1 1-1 0 0,0-1 0 0 0,0 0 0 0 0,1-1 0 0 0,4 5 3 0 0,59 52-13 0 0,-59-62-10 0 0,-7-2 25 0 0,-1-1 1 0 0,1 0-1 0 0,0 1 0 0 0,-1-1 0 0 0,1 0 1 0 0,0-1-1 0 0,-1 1 0 0 0,1 0 0 0 0,0-1 1 0 0,0 1-1 0 0,0-1 0 0 0,0 0 0 0 0,0 0 1 0 0,-1 0-1 0 0,1-1 0 0 0,0 1 0 0 0,0 0 1 0 0,0-1-1 0 0,-1 0 0 0 0,1 0 0 0 0,0 0 1 0 0,2-1-3 0 0,8-7 21 0 0,-1-1 1 0 0,0 0-1 0 0,0-1 1 0 0,-1-1-1 0 0,0 1 1 0 0,-1-2-1 0 0,-1 1 1 0 0,0-1-1 0 0,0-1-21 0 0,1 0 4 0 0,66-134 84 0 0,-73 139-95 0 0,-8 20-12 0 0,-6 25-11 0 0,13 99 14 0 0,-1-130 14 0 0,0-1 0 0 0,1 1 1 0 0,-1-1-1 0 0,1 0 0 0 0,0 1 1 0 0,0-1-1 0 0,1 0 0 0 0,-1 0 1 0 0,1-1-1 0 0,0 1 0 0 0,0 0 0 0 0,0-1 1 0 0,0 0-1 0 0,1 0 0 0 0,-1 0 1 0 0,1 0-1 0 0,0 0 0 0 0,0-1 0 0 0,0 1 1 0 0,0-1-1 0 0,0 0 0 0 0,0-1 1 0 0,1 1-1 0 0,-1-1 0 0 0,1 1 0 0 0,-1-1 1 0 0,1-1-1 0 0,0 1 0 0 0,-1-1 1 0 0,1 0-1 0 0,0 0 0 0 0,1 0 2 0 0,5-1 11 0 0,0 0 0 0 0,0-1 0 0 0,0 0 0 0 0,0-1 0 0 0,-1 0-1 0 0,1-1 1 0 0,-1 0 0 0 0,0 0 0 0 0,0-1 0 0 0,0-1 0 0 0,-1 0 0 0 0,1 0-1 0 0,-1 0 1 0 0,-1-1 0 0 0,0-1 0 0 0,0 0 0 0 0,0 0 0 0 0,-1 0 0 0 0,0-1 0 0 0,0 0-11 0 0,27-34 30 0 0,81-83 57 0 0,-108 121-92 0 0,0 1 0 0 0,0 1 1 0 0,1-1-1 0 0,-1 1 0 0 0,1 1 0 0 0,0-1 1 0 0,0 1-1 0 0,-1 1 0 0 0,1-1 0 0 0,0 1 1 0 0,1 1-1 0 0,-1-1 0 0 0,0 1 0 0 0,0 1 5 0 0,47 43-13 0 0,-49-37 19 0 0,0 1 0 0 0,0 0 0 0 0,0 0 0 0 0,-1 1-1 0 0,-1-1 1 0 0,1 1 0 0 0,-1 0 0 0 0,-1 0 0 0 0,0 0 0 0 0,0 1 0 0 0,-1-1 0 0 0,0 1 0 0 0,-1 0-1 0 0,0 0 1 0 0,0-1 0 0 0,-1 1 0 0 0,0 0 0 0 0,-1 0 0 0 0,-1 5-6 0 0,-1-9 5 0 0,0 1-1 0 0,-1-1 1 0 0,0 0 0 0 0,0-1-1 0 0,0 1 1 0 0,-1-1 0 0 0,1 0-1 0 0,-2 0 1 0 0,1 0 0 0 0,0-1 0 0 0,-1 1-1 0 0,0-1 1 0 0,0-1 0 0 0,0 1-1 0 0,0-1 1 0 0,-1 0 0 0 0,-6 2-5 0 0,9-3-4 0 0,-70 16-327 0 0,178 16 286 0 0,-90-31 61 0 0,1 0 1 0 0,-1-1-1 0 0,1 0 0 0 0,0-1 1 0 0,0-1-1 0 0,0 0 0 0 0,0-1 0 0 0,-1-1 1 0 0,1 0-1 0 0,0-1 0 0 0,-1 0 1 0 0,0-2-1 0 0,0 1 0 0 0,0-2 1 0 0,0 0-1 0 0,-1 0 0 0 0,0-2 1 0 0,0 1-1 0 0,-1-2 0 0 0,0 1 1 0 0,0-2-1 0 0,-1 1 0 0 0,0-2 1 0 0,-1 1-1 0 0,6-9-16 0 0,131-160 61 0 0,-141 168-54 0 0,-4 10-5 0 0,0-1 0 0 0,0 0 0 0 0,0 0 0 0 0,0 0 0 0 0,0-1 0 0 0,-1 1 0 0 0,1 0 0 0 0,-1-1 0 0 0,1 1 0 0 0,-1-1 0 0 0,0 1 0 0 0,0-1 0 0 0,0 0-1 0 0,0 1 1 0 0,-1-1 0 0 0,1 0 0 0 0,-1 0 0 0 0,1 0 0 0 0,-1 1 0 0 0,0-1 0 0 0,0 0 0 0 0,0 0 0 0 0,-1 0 0 0 0,1 0 0 0 0,-1 1 0 0 0,1-1 0 0 0,-1 0 0 0 0,0 1 0 0 0,0-1 0 0 0,0 0 0 0 0,-1 1 0 0 0,1-1 0 0 0,0 1 0 0 0,-1 0 0 0 0,0-1 0 0 0,0 1 0 0 0,1 0 0 0 0,-2 0-2 0 0,-6-1-10 0 0,0 2 0 0 0,0-1 0 0 0,0 1 0 0 0,0 1 1 0 0,0 0-1 0 0,0 0 0 0 0,0 1 0 0 0,0 0 0 0 0,-1 0 0 0 0,1 1 1 0 0,1 0-1 0 0,-1 1 0 0 0,0 0 0 0 0,1 0 0 0 0,-1 1 1 0 0,1 0-1 0 0,0 0 0 0 0,0 1 0 0 0,1 0 0 0 0,-1 1 0 0 0,1-1 1 0 0,-3 4 9 0 0,5-5-1 0 0,1-1 0 0 0,-1 1 0 0 0,0 0 1 0 0,1 0-1 0 0,0 1 0 0 0,0-1 1 0 0,0 1-1 0 0,1 0 0 0 0,-1 0 0 0 0,1 0 1 0 0,0 0-1 0 0,1 1 0 0 0,-1-1 1 0 0,1 1-1 0 0,0 0 0 0 0,1 0 0 0 0,-1 0 1 0 0,1 0-1 0 0,0 0 0 0 0,1 0 1 0 0,-1 0-1 0 0,1 0 0 0 0,0 0 0 0 0,1 0 1 0 0,0 0-1 0 0,-1 0 0 0 0,2 0 0 0 0,-1-1 1 0 0,1 1-1 0 0,0 0 0 0 0,0 0 1 0 0,1-1-1 0 0,-1 1 0 0 0,1-1 0 0 0,1 0 1 0 0,-1 0-1 0 0,1 0 0 0 0,-1 0 1 0 0,4 2 0 0 0,3 3 8 0 0,1 0 1 0 0,1 0-1 0 0,-1-1 1 0 0,2 0 0 0 0,-1-1-1 0 0,1 0 1 0 0,0-2-1 0 0,1 1 1 0 0,-1-1 0 0 0,1-1-1 0 0,11 2-8 0 0,113 38 72 0 0,-106-27-328 0 0,-35-17-3383 0 0,-5 2 435 0 0,0-4-4000 0 0,3-2-5034 0 0</inkml:trace>
  <inkml:trace contextRef="#ctx0" brushRef="#br0" timeOffset="-139311.574">7012 3748 448 0 0,'0'0'2637'0'0,"0"0"-674"0"0,0 0-87 0 0,0 0 126 0 0,0 0 26 0 0,0 0-107 0 0,0 0-261 0 0,0 0-285 0 0,0 0-183 0 0,0 0-99 0 0,0 0-91 0 0,0 0-55 0 0,8-4-71 0 0,24-11-85 0 0,-24 12-63 0 0,-8 3-63 0 0,-3 40 2836 0 0,0-4-2920 0 0,3-35-552 0 0,0-1 17 0 0,0 0-13 0 0,0 0 10 0 0,0 0 2 0 0,0 0 14 0 0,0 0 1 0 0,21-22 460 0 0,-38 30-546 0 0,12 3-7707 0 0,5-8-4419 0 0</inkml:trace>
  <inkml:trace contextRef="#ctx0" brushRef="#br0" timeOffset="-143155.064">4691 3704 88 0 0,'0'0'1396'0'0,"0"0"-119"0"0,0 0 274 0 0,0 0 500 0 0,0 0 359 0 0,0 0 9 0 0,0 0-352 0 0,0 0-485 0 0,0 0-400 0 0,0 0-260 0 0,0 0-131 0 0,2-4-74 0 0,1 1-1012 0 0,6-6 2241 0 0,-7 29 584 0 0,0 510 1338 0 0,-30-210-3356 0 0,16-221-428 0 0,12-99-74 0 0,0 0 2 0 0,0 0 11 0 0,0 0 4 0 0,0 0-13 0 0,7-22 34 0 0,-1-15-978 0 0,-5 24-1993 0 0,-1 1-3806 0 0,0 8-4976 0 0</inkml:trace>
  <inkml:trace contextRef="#ctx0" brushRef="#br0" timeOffset="-142910.696">4470 4204 7442 0 0,'0'0'1465'0'0,"0"0"-347"0"0,0 0-23 0 0,0 0 322 0 0,0 0 241 0 0,0 0-79 0 0,0 0-316 0 0,0 0-313 0 0,0 0-200 0 0,0 0-64 0 0,0 0 31 0 0,0 0 7 0 0,5 2-11 0 0,124-6 3544 0 0,-40-5-3823 0 0,19 10-934 0 0,-80 11-1067 0 0,-12 1-6859 0 0,-12-9-3092 0 0</inkml:trace>
  <inkml:trace contextRef="#ctx0" brushRef="#br0" timeOffset="-142541.884">5182 4226 32 0 0,'0'0'1736'0'0,"0"0"341"0"0,0 0 438 0 0,0 0 200 0 0,0 0-201 0 0,0 0-459 0 0,0 0-456 0 0,0 0-342 0 0,0 0-237 0 0,0 0-140 0 0,0 0-119 0 0,0 0-100 0 0,0 0-57 0 0,-13 28-60 0 0,-41 86-61 0 0,22-28 617 0 0,31-81-1055 0 0,0 0 0 0 0,0 0-1 0 0,0 1 1 0 0,0-1 0 0 0,1 0 0 0 0,0 0 0 0 0,0 1 0 0 0,0-1 0 0 0,1 0-1 0 0,0 0 1 0 0,0 0 0 0 0,0 0 0 0 0,1 0 0 0 0,-1 0 0 0 0,1 0 0 0 0,0 0 0 0 0,1 0-1 0 0,-1-1 1 0 0,1 1 0 0 0,0-1 0 0 0,0 1 0 0 0,0-1 0 0 0,1 0 0 0 0,0-1-1 0 0,-1 1 1 0 0,1-1 0 0 0,0 1 0 0 0,4 1-45 0 0,-1-1 97 0 0,1-1-1 0 0,-1 0 0 0 0,1 0 1 0 0,0-1-1 0 0,0 0 1 0 0,0 0-1 0 0,0-1 1 0 0,0 0-1 0 0,0 0 1 0 0,0-1-1 0 0,0 0 0 0 0,0-1 1 0 0,1 1-1 0 0,-1-1 1 0 0,0-1-1 0 0,0 0 1 0 0,-1 0-1 0 0,1-1 1 0 0,0 1-1 0 0,-1-2 1 0 0,1 1-1 0 0,-1-1 0 0 0,0 0 1 0 0,0-1-1 0 0,0 1 1 0 0,-1-1-1 0 0,0-1 1 0 0,2-1-97 0 0,0 1 63 0 0,-1 0 0 0 0,0 0 0 0 0,0 0 0 0 0,-1-1 0 0 0,1 0 0 0 0,-1 0 0 0 0,-1-1 0 0 0,1 1 0 0 0,-2-1 0 0 0,1-1 0 0 0,-1 1 0 0 0,0-1 0 0 0,0 1 0 0 0,-1-1 0 0 0,-1 0 0 0 0,1 0 1 0 0,-1-1-1 0 0,-1-2-63 0 0,0 8 6 0 0,0 0 1 0 0,-1 0-1 0 0,0 0 1 0 0,0 0-1 0 0,0 0 1 0 0,-1 0 0 0 0,1 0-1 0 0,-1 0 1 0 0,0 0-1 0 0,0 0 1 0 0,0 0-1 0 0,-1 0 1 0 0,1 1 0 0 0,-1-1-1 0 0,0 1 1 0 0,0-1-1 0 0,0 1 1 0 0,-1 0-1 0 0,1-1 1 0 0,-1 1 0 0 0,0 0-1 0 0,1 1 1 0 0,-1-1-1 0 0,-1 0 1 0 0,1 1-1 0 0,0 0 1 0 0,0 0 0 0 0,-4-2-7 0 0,-2 0-110 0 0,-1 0 1 0 0,0 1 0 0 0,0 0 0 0 0,-1 0 0 0 0,1 1 0 0 0,-1 0-1 0 0,1 1 1 0 0,-1 0 0 0 0,1 1 0 0 0,-1 0 0 0 0,-3 1 109 0 0,-1-1-458 0 0,-26 13-3616 0 0,30-8 47 0 0,1-1-7745 0 0</inkml:trace>
  <inkml:trace contextRef="#ctx0" brushRef="#br0" timeOffset="-127188.58">9287 4190 0 0 0,'0'0'253'0'0,"0"0"254"0"0,0 0 117 0 0,0 0 123 0 0,0 0 104 0 0,0 0 32 0 0,0 0-42 0 0,0 0-86 0 0,0 0-89 0 0,13 0 673 0 0,-9 0 2835 0 0,-4 0-3587 0 0,0 0 39 0 0,0 0 57 0 0,0 0 29 0 0,0 0-9 0 0,0 0-20 0 0,0 0-15 0 0,0 0-20 0 0,0 0 2 0 0,0 0-11 0 0,0 0 3 0 0,0 0-5 0 0,0 0 1 0 0,0 0-12 0 0,-7-15 1029 0 0,1 12-1574 0 0,1 0 0 0 0,0 0 0 0 0,-1 1 0 0 0,1-1 0 0 0,-1 1 0 0 0,0 1-1 0 0,0-1 1 0 0,1 1 0 0 0,-1 0 0 0 0,0 0 0 0 0,0 1 0 0 0,0 0 0 0 0,0 0 0 0 0,0 0 0 0 0,0 1 0 0 0,0 0 0 0 0,0 0 0 0 0,0 0 0 0 0,0 1 0 0 0,0 0 0 0 0,1 0 0 0 0,-1 0 0 0 0,1 1 0 0 0,0 0 0 0 0,-1 0 0 0 0,1 0 0 0 0,-3 3-81 0 0,-3 1 30 0 0,0-1 0 0 0,0 2 1 0 0,1-1-1 0 0,0 1 1 0 0,1 1-1 0 0,0 0 1 0 0,0 0-1 0 0,1 0 0 0 0,0 1 1 0 0,1 1-1 0 0,0-1 1 0 0,0 1-1 0 0,1 1 1 0 0,1-1-1 0 0,0 1 0 0 0,1 0 1 0 0,0 0-1 0 0,0 0 1 0 0,1 0-1 0 0,1 1 1 0 0,0-1-1 0 0,1 5-30 0 0,0-12 14 0 0,0 0-1 0 0,0 1 1 0 0,1-1 0 0 0,0 1-1 0 0,0-1 1 0 0,0 1 0 0 0,1-1-1 0 0,0 1 1 0 0,0-1 0 0 0,0 0-1 0 0,1 1 1 0 0,-1-1-1 0 0,1 0 1 0 0,1 0 0 0 0,-1 0-1 0 0,1 0 1 0 0,0 0 0 0 0,0-1-1 0 0,0 1 1 0 0,0-1 0 0 0,1 0-1 0 0,0 0 1 0 0,0 0 0 0 0,0-1-1 0 0,0 1 1 0 0,1-1 0 0 0,-1 0-1 0 0,1 0 1 0 0,0 0 0 0 0,3 1-15 0 0,0-2 46 0 0,0 0-1 0 0,0 0 1 0 0,0-1-1 0 0,0 0 1 0 0,0 0-1 0 0,1-1 0 0 0,-1 0 1 0 0,0 0-1 0 0,0-1 1 0 0,1 0-1 0 0,-1 0 1 0 0,0-1-1 0 0,0 0 0 0 0,-1-1 1 0 0,1 0-1 0 0,0 0 1 0 0,-1 0-1 0 0,1-1 1 0 0,-1 0-1 0 0,0-1 0 0 0,-1 0 1 0 0,6-4-45 0 0,-1 0 71 0 0,0-1 0 0 0,0-1 1 0 0,-1 0-1 0 0,0-1 0 0 0,-1 0 1 0 0,-1 0-1 0 0,0-1 0 0 0,0 0 1 0 0,-1 0-1 0 0,-1-1 0 0 0,5-13-71 0 0,23-92 231 0 0,-28 138 1095 0 0,-6-3-1281 0 0,-2-4-23 0 0,0 1 0 0 0,2 0 1 0 0,-1 0-1 0 0,2-1 0 0 0,0 1 1 0 0,0 0-1 0 0,1-1 0 0 0,1 1 1 0 0,0-1-1 0 0,0 1 0 0 0,2-1 1 0 0,-1 0-1 0 0,1-1 0 0 0,1 1 1 0 0,0-1-1 0 0,1 0 0 0 0,0-1 1 0 0,1 1-1 0 0,8 8-22 0 0,-12-16 12 0 0,1-1 1 0 0,-1 0-1 0 0,1 0 0 0 0,-1 0 0 0 0,1 0 1 0 0,0-1-1 0 0,-1 0 0 0 0,1 0 1 0 0,0 0-1 0 0,0-1 0 0 0,0 1 0 0 0,0-1 1 0 0,0 0-1 0 0,-1 0 0 0 0,1-1 1 0 0,0 0-1 0 0,0 0 0 0 0,0 0 0 0 0,0 0 1 0 0,-1-1-1 0 0,1 1 0 0 0,-1-1 1 0 0,1-1-1 0 0,-1 1 0 0 0,1-1-12 0 0,96-77 129 0 0,-94 72-776 0 0,16-17 1061 0 0,-7 17-9163 0 0,-14 8-3480 0 0</inkml:trace>
  <inkml:trace contextRef="#ctx0" brushRef="#br0" timeOffset="-125154.334">239 5309 1592 0 0,'0'0'1298'0'0,"0"0"-16"0"0,0 0 62 0 0,0 0 160 0 0,0 0 175 0 0,0 0-46 0 0,0 0-46 0 0,0 0-158 0 0,0 0-234 0 0,0 0-151 0 0,0 0-127 0 0,-4-5-76 0 0,-15-15-27 0 0,11-1 2557 0 0,15-7-2427 0 0,1 17-832 0 0,0 1-1 0 0,2 0 1 0 0,-1 0 0 0 0,1 1-1 0 0,0 0 1 0 0,1 1 0 0 0,0 0-1 0 0,0 1 1 0 0,1 0 0 0 0,0 1-1 0 0,0 0 1 0 0,1 1-1 0 0,-1 0 1 0 0,7 0-112 0 0,-14 4 41 0 0,0 1 0 0 0,0 0 0 0 0,0 0 0 0 0,0 0 1 0 0,0 1-1 0 0,0 0 0 0 0,0 0 0 0 0,0 0 0 0 0,0 0 0 0 0,0 1 0 0 0,0 0 0 0 0,0 0 0 0 0,-1 0 0 0 0,1 1 0 0 0,-1 0 0 0 0,0-1 1 0 0,0 2-1 0 0,0-1 0 0 0,0 0 0 0 0,0 1 0 0 0,-1-1 0 0 0,1 1 0 0 0,-1 0 0 0 0,0 1 0 0 0,0-1 0 0 0,-1 0 0 0 0,1 1 0 0 0,-1-1 1 0 0,0 1-1 0 0,0 0 0 0 0,0 0 0 0 0,-1 0 0 0 0,0 0 0 0 0,0 0 0 0 0,0 0 0 0 0,0 2-41 0 0,5 177 911 0 0,-9-133-814 0 0,-3-1-1 0 0,-2 0 1 0 0,-2 0 0 0 0,-14 41-97 0 0,9-31 56 0 0,-7 0 2 0 0,22-60-20 0 0,0 0 0 0 0,0 0-7 0 0,0 0-7 0 0,0 0 19 0 0,0 0 11 0 0,0 0 26 0 0,10-38 266 0 0,23-35-330 0 0,3 2-1 0 0,3 2 1 0 0,3 2 0 0 0,3 1 0 0 0,21-20-16 0 0,-51 66 2 0 0,1 0 1 0 0,0 2 0 0 0,2 0 0 0 0,0 0 0 0 0,1 2 0 0 0,1 0-3 0 0,-20 16-2 0 0,1 0 0 0 0,0 0 0 0 0,0-1-1 0 0,0 1 1 0 0,-1 0 0 0 0,1 0 0 0 0,0 0 0 0 0,0 0 0 0 0,0 0 0 0 0,-1 0 0 0 0,1 0 0 0 0,0 0-1 0 0,0 0 1 0 0,0 0 0 0 0,0 0 0 0 0,-1 1 0 0 0,1-1 0 0 0,0 0 0 0 0,0 0 0 0 0,-1 1-1 0 0,1-1 1 0 0,0 1 0 0 0,-1-1 0 0 0,1 1 0 0 0,0-1 0 0 0,-1 1 0 0 0,1-1 0 0 0,-1 1 0 0 0,1-1-1 0 0,0 1 1 0 0,-1 0 0 0 0,0-1 0 0 0,1 1 0 0 0,-1 0 0 0 0,1 0 0 0 0,-1-1 0 0 0,0 1 0 0 0,1 0-1 0 0,-1 0 1 0 0,0-1 0 0 0,0 1 0 0 0,0 0 0 0 0,0 0 0 0 0,0 0 0 0 0,0-1 0 0 0,0 1 0 0 0,0 0 2 0 0,9 46 81 0 0,-9-46-80 0 0,8 63 86 0 0,-2-28-15 0 0,-2-1-1 0 0,-1 1 0 0 0,-1 0 0 0 0,-3 0 0 0 0,-1 0 0 0 0,-3 12-71 0 0,-42 92 194 0 0,43-119-190 0 0,4-20-12 0 0,0-1-10 0 0,0 0-7 0 0,0 0 16 0 0,0 0 7 0 0,0 0-19 0 0,26-23 6 0 0,124-164 138 0 0,-111 139-151 0 0,-15 16 23 0 0,1 1 0 0 0,1 2 1 0 0,2 1-1 0 0,0 1 1 0 0,2 1-1 0 0,1 1 5 0 0,-29 25-1 0 0,-1 0 1 0 0,1 0-1 0 0,-1 0 1 0 0,1 0-1 0 0,-1 0 0 0 0,1 0 1 0 0,-1 1-1 0 0,1-1 1 0 0,-1 0-1 0 0,0 1 0 0 0,1-1 1 0 0,-1 1-1 0 0,1 0 1 0 0,-1-1-1 0 0,0 1 1 0 0,0 0-1 0 0,1 0 0 0 0,-1 0 1 0 0,0 0-1 0 0,0 0 1 0 0,0 0-1 0 0,0 0 0 0 0,0 0 1 0 0,0 0-1 0 0,0 0 1 0 0,0 0-1 0 0,-1 1 0 0 0,1-1 1 0 0,0 0-1 0 0,-1 1 1 0 0,1-1-1 0 0,-1 1 0 0 0,1-1 1 0 0,-1 0-1 0 0,0 1 1 0 0,0-1-1 0 0,0 1 0 0 0,1-1 1 0 0,-1 1-1 0 0,-1-1 1 0 0,1 1-1 0 0,0-1 0 0 0,0 1 1 0 0,1 5 11 0 0,4 14 58 0 0,-2 0 0 0 0,0 1 0 0 0,-2-1 0 0 0,0 1 0 0 0,-2-1 0 0 0,0 1 0 0 0,-3 11-69 0 0,-18 287 623 0 0,22-319-618 0 0,0-1 5 0 0,0 0-4 0 0,0 0-28 0 0,0 0-5 0 0,0 0-17 0 0,0 0-51 0 0,0 0-11 0 0,0 0-66 0 0,0 0-70 0 0,0 0-70 0 0,13 0-3271 0 0,-6 0-2613 0 0,-3 0-5994 0 0</inkml:trace>
  <inkml:trace contextRef="#ctx0" brushRef="#br0" timeOffset="-123904.682">1898 5449 0 0 0,'0'0'990'0'0,"0"0"406"0"0,0 0 109 0 0,0 0-2 0 0,0 0-64 0 0,0 0-42 0 0,0 0-1 0 0,0 0-37 0 0,0 0-57 0 0,0 0-87 0 0,0 0-146 0 0,1-7-109 0 0,2-31 711 0 0,-5 35-1453 0 0,0 0 0 0 0,0 1 0 0 0,-1-1-1 0 0,1 1 1 0 0,-1 0 0 0 0,1-1-1 0 0,-1 1 1 0 0,0 0 0 0 0,1 1 0 0 0,-1-1-1 0 0,0 0 1 0 0,0 1 0 0 0,-1 0 0 0 0,1-1-1 0 0,0 1 1 0 0,0 0 0 0 0,-1 1-1 0 0,1-1 1 0 0,0 1 0 0 0,-1-1 0 0 0,1 1-1 0 0,0 0 1 0 0,-1 0 0 0 0,1 1-1 0 0,-1-1 1 0 0,1 1 0 0 0,-1-1-218 0 0,-4 2 77 0 0,0 0 1 0 0,0 1-1 0 0,-1 0 0 0 0,2 0 1 0 0,-1 0-1 0 0,0 1 0 0 0,1 0 1 0 0,-1 1-1 0 0,1 0 0 0 0,1 0 1 0 0,-1 0-1 0 0,1 1 1 0 0,-3 2-78 0 0,-11 9 153 0 0,8-8-109 0 0,1 1 1 0 0,0 1-1 0 0,1 0 0 0 0,0 1 1 0 0,1 0-1 0 0,0 0 1 0 0,1 0-1 0 0,1 2 1 0 0,0-1-1 0 0,0 0 0 0 0,1 1 1 0 0,1 1-1 0 0,0-1 1 0 0,1 0-1 0 0,1 1 0 0 0,0 0 1 0 0,1 0-1 0 0,1 0 1 0 0,0 0-1 0 0,1 14-44 0 0,1-25 21 0 0,0 0 0 0 0,0 0 0 0 0,0 0 0 0 0,1-1 0 0 0,-1 1 0 0 0,1 0 0 0 0,0-1 0 0 0,0 1 0 0 0,0-1 0 0 0,0 1 1 0 0,1-1-1 0 0,-1 0 0 0 0,1 0 0 0 0,0 0 0 0 0,0-1 0 0 0,0 1 0 0 0,0-1 0 0 0,0 1 0 0 0,1-1 0 0 0,-1 0 0 0 0,1 0 0 0 0,0-1 0 0 0,-1 1 0 0 0,1-1 0 0 0,0 1 0 0 0,0-1 0 0 0,0 0 0 0 0,0-1 0 0 0,0 1 0 0 0,0-1 0 0 0,0 0 0 0 0,0 0 0 0 0,0 0 0 0 0,0 0 1 0 0,0-1-1 0 0,0 1 0 0 0,0-1 0 0 0,0 0 0 0 0,-1-1 0 0 0,1 1 0 0 0,0 0 0 0 0,0-1 0 0 0,-1 0 0 0 0,1 0 0 0 0,-1 0-21 0 0,21-15 119 0 0,-2-1 1 0 0,0-1-1 0 0,-1-1 1 0 0,-2 0-1 0 0,0-2 1 0 0,0 0-1 0 0,-2-1 1 0 0,-1-1-1 0 0,-1-1 1 0 0,0-3-120 0 0,4-3 48 0 0,27-47 127 0 0,-45 75-163 0 0,-1 3-26 0 0,0 0-12 0 0,0 0 4 0 0,4 18-63 0 0,13 66 152 0 0,-13-68-26 0 0,1 0 1 0 0,0 0-1 0 0,1-1 1 0 0,1 0-1 0 0,0 0 1 0 0,1 0-1 0 0,1-1 1 0 0,0-1-1 0 0,1 1 1 0 0,1-1 0 0 0,-1-1-1 0 0,2 0 1 0 0,10 8-42 0 0,31 3 73 0 0,-53-23-129 0 0,0 0-44 0 0,0 0-39 0 0,19-6-6998 0 0,-13 4 458 0 0,0-1-5224 0 0</inkml:trace>
  <inkml:trace contextRef="#ctx0" brushRef="#br0" timeOffset="-123048.143">2776 5427 0 0 0,'0'0'365'0'0,"0"0"432"0"0,0 0 72 0 0,0 0-38 0 0,0 0 1 0 0,0 0-41 0 0,0 0-30 0 0,0 0-19 0 0,0 0-23 0 0,0 0 9 0 0,1-8 41 0 0,2-32 1703 0 0,-33 13 9486 0 0,-36 5-7636 0 0,57 22-4235 0 0,1 0-1 0 0,-1 0 0 0 0,1 1 1 0 0,-1 0-1 0 0,1 1 0 0 0,0 0 1 0 0,0 0-1 0 0,0 0 0 0 0,0 1 1 0 0,0 0-1 0 0,-6 4-86 0 0,5-2 38 0 0,-73 57 283 0 0,80-59-318 0 0,1 1 1 0 0,0-1-1 0 0,0 1 1 0 0,0 0-1 0 0,1-1 1 0 0,-1 1-1 0 0,1 0 0 0 0,0-1 1 0 0,0 1-1 0 0,0 0 1 0 0,0 0-1 0 0,1-1 1 0 0,-1 1-1 0 0,1 0 1 0 0,0-1-1 0 0,0 1 1 0 0,1-1-1 0 0,-1 1 1 0 0,1-1-1 0 0,-1 0 1 0 0,1 0-1 0 0,0 1 0 0 0,0-1 1 0 0,1 0-1 0 0,-1-1 1 0 0,0 1-1 0 0,1 0 1 0 0,0-1-1 0 0,0 1 1 0 0,0-1-1 0 0,0 0 1 0 0,0 0-1 0 0,0 0 1 0 0,0 0-1 0 0,1-1 1 0 0,-1 1-1 0 0,1-1 0 0 0,-1 0 1 0 0,1 0-1 0 0,0 0-3 0 0,124 69 110 0 0,-126-68-92 0 0,0 1 0 0 0,0-1 0 0 0,0 1 0 0 0,0 0 0 0 0,0 0 0 0 0,-1-1 0 0 0,1 1 0 0 0,-1 1 0 0 0,0-1 0 0 0,0 0 0 0 0,0 0 0 0 0,0 0 0 0 0,0 1 0 0 0,-1-1 0 0 0,0 0 0 0 0,1 0 0 0 0,-1 1 0 0 0,0-1 0 0 0,-1 0 0 0 0,1 1 0 0 0,-1-1 0 0 0,1 0 0 0 0,-1 1 0 0 0,0-1 0 0 0,0 0 0 0 0,0 0 0 0 0,-1 0 0 0 0,1 0 0 0 0,-1 0 0 0 0,1 0 0 0 0,-1 0 0 0 0,-1 1-18 0 0,-6 5 39 0 0,0 0 0 0 0,0-1 0 0 0,-1 0 0 0 0,0 0 0 0 0,0-1 0 0 0,-1 0 0 0 0,0-1 0 0 0,0 0 0 0 0,0-1 0 0 0,-1 0 0 0 0,-8 2-39 0 0,-100 15 46 0 0,72-22-652 0 0,56-11-901 0 0,30-2-388 0 0,9-4-5264 0 0,-33 10-2972 0 0</inkml:trace>
  <inkml:trace contextRef="#ctx0" brushRef="#br0" timeOffset="-122569.925">3314 5397 7922 0 0,'0'0'2771'0'0,"0"0"-1100"0"0,0 0-187 0 0,0 0 234 0 0,0 0 77 0 0,0 0-117 0 0,0 0-278 0 0,0 0-268 0 0,0 0-198 0 0,0 0-138 0 0,0 0-135 0 0,0 0-108 0 0,-6-8-75 0 0,-21-27-60 0 0,25 34-382 0 0,1 0 1 0 0,-1 0 0 0 0,0 0-1 0 0,1 0 1 0 0,-1 0 0 0 0,0 1-1 0 0,0-1 1 0 0,0 0 0 0 0,1 1-1 0 0,-1 0 1 0 0,0-1 0 0 0,0 1-1 0 0,0 0 1 0 0,0 0 0 0 0,0 0-1 0 0,0 0 1 0 0,0 0 0 0 0,0 0-1 0 0,0 1 1 0 0,1-1 0 0 0,-1 1-1 0 0,0-1 1 0 0,0 1 0 0 0,0 0-1 0 0,1 0 1 0 0,-1 0 0 0 0,0-1-1 0 0,-1 2-36 0 0,-6 2 159 0 0,-3 1-52 0 0,1-1-1 0 0,1 1 0 0 0,-1 1 0 0 0,1 0 1 0 0,0 1-1 0 0,0 0 0 0 0,1 0 0 0 0,0 1 1 0 0,-7 7-107 0 0,15-12 3 0 0,-1 0 1 0 0,1 0-1 0 0,0 0 1 0 0,0 0 0 0 0,0 0-1 0 0,1 0 1 0 0,-1 0 0 0 0,1 1-1 0 0,-1-1 1 0 0,1 0 0 0 0,0 0-1 0 0,1 1 1 0 0,-1-1-1 0 0,0 0 1 0 0,1 0 0 0 0,0 0-1 0 0,0 1 1 0 0,0-1 0 0 0,0 0-1 0 0,0 0 1 0 0,0 0 0 0 0,1-1-1 0 0,0 1 1 0 0,-1 0-1 0 0,1 0 1 0 0,0-1 0 0 0,0 1-1 0 0,1-1 1 0 0,-1 0 0 0 0,0 1-1 0 0,1-1 1 0 0,-1 0 0 0 0,3 0-4 0 0,29 23 11 0 0,-26-21 8 0 0,-1 0 0 0 0,0 1 0 0 0,0-1 0 0 0,0 1 0 0 0,0 1 0 0 0,-1-1 0 0 0,0 1 0 0 0,0 0 0 0 0,0 1 1 0 0,-1-1-1 0 0,0 1 0 0 0,0 0 0 0 0,0 0 0 0 0,-1 1 0 0 0,-1-1 0 0 0,1 1 0 0 0,-1 0 0 0 0,0 0 0 0 0,-1 0 0 0 0,0 1 0 0 0,0-1 0 0 0,-1 2-19 0 0,-1-4 43 0 0,0-1 1 0 0,0 1-1 0 0,-1-1 0 0 0,0 0 0 0 0,0 1 0 0 0,-1-1 0 0 0,0 0 0 0 0,0 0 0 0 0,0 0 1 0 0,0 0-1 0 0,-1 0 0 0 0,1 0 0 0 0,-1-1 0 0 0,0 1 0 0 0,-1-1 0 0 0,1 0 0 0 0,-1 0 0 0 0,-4 3-42 0 0,-2 5 41 0 0,-2 0 0 0 0,0-1 0 0 0,0-1 0 0 0,-1 0 0 0 0,0 0 0 0 0,-1-2 0 0 0,0 1 0 0 0,0-2 0 0 0,-1 0 0 0 0,0 0 0 0 0,0-2 0 0 0,0 0 0 0 0,-1-1 0 0 0,0 0 0 0 0,0-1 0 0 0,0-1 0 0 0,-12 0-42 0 0,25-2-25 0 0,1 0-1 0 0,-1-1 0 0 0,1 1 1 0 0,0-1-1 0 0,-1 0 1 0 0,1 0-1 0 0,0 0 0 0 0,-1 0 1 0 0,1 0-1 0 0,0-1 1 0 0,0 1-1 0 0,0-1 0 0 0,0 1 1 0 0,0-1-1 0 0,0 0 0 0 0,1 1 1 0 0,-1-1-1 0 0,0 0 1 0 0,1 0-1 0 0,0 0 0 0 0,-1-1 1 0 0,1 1-1 0 0,0 0 1 0 0,0 0-1 0 0,0-1 0 0 0,0 1 1 0 0,1-1-1 0 0,-1 1 0 0 0,1 0 1 0 0,-1-1-1 0 0,1-2 26 0 0,15-46-5535 0 0,-10 43 119 0 0,-2 1-6568 0 0</inkml:trace>
  <inkml:trace contextRef="#ctx0" brushRef="#br0" timeOffset="-92869.926">4026 5360 1208 0 0,'0'0'1565'0'0,"0"0"59"0"0,0 0 207 0 0,0 0 164 0 0,0 0 63 0 0,0 0-100 0 0,0 0-231 0 0,0 0-236 0 0,0 0-242 0 0,0 0-201 0 0,0 0-154 0 0,-2-6-121 0 0,1 4-799 0 0,0-1 222 0 0,-1 0 0 0 0,1-1 0 0 0,0 1 0 0 0,0 0 0 0 0,0-1 0 0 0,0 1 0 0 0,1-1 0 0 0,0 1-1 0 0,-1-1 1 0 0,1 1 0 0 0,0-1 0 0 0,1 1 0 0 0,-1-1 0 0 0,1 1 0 0 0,-1-1 0 0 0,1 1-1 0 0,0 0 1 0 0,0-1 0 0 0,1 1 0 0 0,-1 0 0 0 0,1-2-196 0 0,16-25 1448 0 0,-8 19-1097 0 0,-8 7-307 0 0,0 1-1 0 0,1 0 1 0 0,-1 0 0 0 0,1 0-1 0 0,-1 0 1 0 0,1 1 0 0 0,0-1-1 0 0,0 1 1 0 0,0-1 0 0 0,1 1-1 0 0,-1 0 1 0 0,0 0 0 0 0,1 0-1 0 0,-1 1 1 0 0,1 0 0 0 0,0-1-1 0 0,-1 1 1 0 0,1 0 0 0 0,3 0-44 0 0,-2 1 12 0 0,-1-1 1 0 0,0 1 0 0 0,1 0-1 0 0,-1 0 1 0 0,1 1 0 0 0,-1 0 0 0 0,0-1-1 0 0,1 1 1 0 0,-1 1 0 0 0,0-1-1 0 0,0 1 1 0 0,0-1 0 0 0,0 1 0 0 0,0 0-1 0 0,0 1 1 0 0,0-1 0 0 0,2 3-13 0 0,0 0 31 0 0,1 1 0 0 0,-1 0 0 0 0,0 1 0 0 0,0-1 0 0 0,0 1 0 0 0,-1 0 0 0 0,0 1 0 0 0,-1-1 0 0 0,0 1 0 0 0,0 0 0 0 0,0 0 0 0 0,-1 1 0 0 0,-1-1 0 0 0,1 0 0 0 0,0 6-31 0 0,0 29 61 0 0,-2-1 1 0 0,-2 1-1 0 0,-2-1 0 0 0,-1 0 1 0 0,-2 1-1 0 0,-2-2 0 0 0,-2 1 1 0 0,-2-2-1 0 0,-2 1 1 0 0,-1-1-1 0 0,-2-1 0 0 0,-9 14-61 0 0,25-52-9 0 0,-11 24 79 0 0,10-33 244 0 0,17-34-287 0 0,0 0 1 0 0,3 2-1 0 0,2 0 1 0 0,1 1-1 0 0,2 0 1 0 0,1 2-1 0 0,9-7-27 0 0,-5 5-2 0 0,3 1-1 0 0,1 1 1 0 0,2 2 0 0 0,34-28 2 0 0,-65 60-2 0 0,-1 0 0 0 0,1 0 0 0 0,0 1 1 0 0,0-1-1 0 0,0 1 0 0 0,0 0 0 0 0,0 0 0 0 0,0 0 1 0 0,1 0-1 0 0,-1 0 0 0 0,0 1 0 0 0,1 0 0 0 0,0-1 1 0 0,-1 1-1 0 0,1 0 0 0 0,0 1 0 0 0,0-1 0 0 0,-1 1 1 0 0,1 0-1 0 0,0 0 0 0 0,0 0 0 0 0,-1 0 0 0 0,1 0 1 0 0,0 1-1 0 0,0 0 0 0 0,-1 0 0 0 0,1 0 0 0 0,0 0 1 0 0,-1 0-1 0 0,1 1 0 0 0,-1 0 0 0 0,2 1 2 0 0,3 3 10 0 0,0 0 1 0 0,-1 1-1 0 0,0 0 0 0 0,-1 0 0 0 0,1 1 0 0 0,-1 0 0 0 0,-1 0 0 0 0,1 0 0 0 0,-1 0 0 0 0,-1 1 1 0 0,0 0-1 0 0,0 0 0 0 0,-1 1 0 0 0,0-1 0 0 0,0 1 0 0 0,-1-1 0 0 0,0 1 0 0 0,-1 0 0 0 0,0 2-10 0 0,-11 99 143 0 0,-53 112-83 0 0,59-195-84 0 0,11-37-9 0 0,96-212 85 0 0,-73 172-66 0 0,2 1 1 0 0,3 2-1 0 0,1 1 1 0 0,3 2-1 0 0,1 2 0 0 0,11-7 14 0 0,-44 42-3 0 0,0 0-1 0 0,0 1 1 0 0,1-1-1 0 0,0 1 1 0 0,0 1-1 0 0,0 0 1 0 0,0 0-1 0 0,1 1 1 0 0,-1 0 0 0 0,1 0-1 0 0,0 1 1 0 0,0 0-1 0 0,4 0 4 0 0,13 61 81 0 0,-24-39-23 0 0,-1-1-1 0 0,-1 0 0 0 0,0 1 1 0 0,-1-1-1 0 0,-2 0 0 0 0,0 0 1 0 0,-1 0-1 0 0,0 0 1 0 0,-2 0-1 0 0,-1 2-57 0 0,-67 222 599 0 0,64-162-417 0 0,10-81-172 0 0,0 0-17 0 0,0 0-1 0 0,0 0 24 0 0,0 0 0 0 0,2-3-1140 0 0,-2 3-3018 0 0,1-1-3963 0 0,2 1-4720 0 0</inkml:trace>
  <inkml:trace contextRef="#ctx0" brushRef="#br0" timeOffset="-89720.072">6230 5456 7466 0 0,'0'0'1581'0'0,"0"0"-272"0"0,0 0-193 0 0,0 0 80 0 0,0 0 159 0 0,0 0 17 0 0,0 0-166 0 0,0 0-238 0 0,-31 15-214 0 0,-95 50-186 0 0,65-20 124 0 0,53-34-549 0 0,-11 13 88 0 0,1 0 1 0 0,1 1-1 0 0,2 1 0 0 0,0 1 1 0 0,2 0-1 0 0,1 0 1 0 0,-8 28-232 0 0,15 26 544 0 0,7-80-481 0 0,0 1 1 0 0,0 0-1 0 0,1-1 0 0 0,-1 0 1 0 0,1 1-1 0 0,-1-1 0 0 0,1 0 0 0 0,-1 0 1 0 0,1-1-1 0 0,0 1 0 0 0,-1 0 1 0 0,1-1-1 0 0,0 0 0 0 0,0 0 1 0 0,-1 1-1 0 0,1-2 0 0 0,0 1 0 0 0,0 0 1 0 0,-1 0-1 0 0,1-1 0 0 0,2 0-63 0 0,-2 0 90 0 0,11-3 60 0 0,0-1 0 0 0,0-1 0 0 0,-1 0 0 0 0,0-1 1 0 0,0 0-1 0 0,0-1 0 0 0,-1 0 0 0 0,0-1 0 0 0,-1-1 0 0 0,0 0 0 0 0,0 0 0 0 0,-1-1 1 0 0,2-3-151 0 0,-3 5 52 0 0,196-216 375 0 0,-205 226-431 0 0,0-1-1 0 0,0 1 1 0 0,0-1 0 0 0,0 1-1 0 0,0-1 1 0 0,0 1-1 0 0,0 0 1 0 0,0-1-1 0 0,0 1 1 0 0,0-1 0 0 0,1 1-1 0 0,-1-1 1 0 0,0 1-1 0 0,0-1 1 0 0,1 0 0 0 0,-1 1-1 0 0,0-1 1 0 0,0 1-1 0 0,1-1 1 0 0,-1 1 0 0 0,0-1-1 0 0,1 0 1 0 0,-1 1-1 0 0,1-1 1 0 0,-1 0-1 0 0,1 1 1 0 0,-1-1 0 0 0,1 0-1 0 0,-1 0 1 0 0,1 1-1 0 0,-1-1 1 0 0,1 0 0 0 0,-1 0-1 0 0,1 0 1 0 0,-1 0-1 0 0,1 0 1 0 0,-1 0 0 0 0,1 0-1 0 0,-1 0 1 0 0,1 0-1 0 0,-1 0 1 0 0,1 0-1 0 0,-1 0 1 0 0,1 0 0 0 0,-1 0-1 0 0,1 0 1 0 0,-1 0-1 0 0,1-1 1 0 0,-1 1 0 0 0,1 0-1 0 0,-1 0 1 0 0,1-1-1 0 0,-1 1 1 0 0,1 0 0 0 0,-1-1-1 0 0,0 1 1 0 0,1 0-1 0 0,-1-1 1 0 0,1 1-1 0 0,-1 0 1 0 0,0-1 0 0 0,0 1-1 0 0,1-1 1 0 0,-1 1-1 0 0,0-1 1 0 0,0 1 0 0 0,1-1-1 0 0,-1 1 1 0 0,0-1 4 0 0,1 4 9 0 0,14 101 75 0 0,-15-94-85 0 0,0 1 1 0 0,0 0 0 0 0,1-1-1 0 0,1 1 1 0 0,0-1 0 0 0,0 0-1 0 0,1 1 1 0 0,0-1 0 0 0,1 0-1 0 0,0 0 1 0 0,0-1-1 0 0,1 1 1 0 0,3 3 0 0 0,-4-9 6 0 0,0 1 0 0 0,0-1-1 0 0,1 0 1 0 0,-1-1 0 0 0,1 1 0 0 0,0-1 0 0 0,0 0-1 0 0,0 0 1 0 0,1 0 0 0 0,-1-1 0 0 0,1 0-1 0 0,-1 0 1 0 0,1 0 0 0 0,0-1 0 0 0,-1 0 0 0 0,1 0-1 0 0,0 0 1 0 0,0-1 0 0 0,0 0 0 0 0,0 0-1 0 0,0 0 1 0 0,-1-1 0 0 0,1 0 0 0 0,0 0 0 0 0,0 0-1 0 0,0-1 1 0 0,-1 0 0 0 0,1 0 0 0 0,-1 0-1 0 0,1-1-5 0 0,26-19 69 0 0,-1 0 0 0 0,-2-2-1 0 0,0-1 1 0 0,-1-1-1 0 0,-2-2 1 0 0,-1 0-1 0 0,-1-2 1 0 0,-1-1-1 0 0,-2 0 1 0 0,-1-2-1 0 0,-2 0 1 0 0,-1-2-1 0 0,-2 1 1 0 0,-1-2-1 0 0,-2 0 1 0 0,-1 0-1 0 0,-2-1 1 0 0,-1-1-1 0 0,1-35-68 0 0,-7 64 17 0 0,0 0 1 0 0,-1 0-1 0 0,0 0 0 0 0,-1 0 1 0 0,0-1-1 0 0,-1 1 0 0 0,0 0 1 0 0,0 0-1 0 0,-1 0 0 0 0,0 0 1 0 0,0 0-1 0 0,-1 0 0 0 0,0 0 1 0 0,-1 1-1 0 0,-2-4-17 0 0,5 12 5 0 0,0-1 0 0 0,0 1 0 0 0,0 0 0 0 0,-1 0 0 0 0,1 0 0 0 0,0 0 0 0 0,0 0 0 0 0,0 0 0 0 0,-1 0 0 0 0,1 0 0 0 0,0 0-1 0 0,0 0 1 0 0,0 1 0 0 0,0-1 0 0 0,-1 0 0 0 0,1 1 0 0 0,0-1 0 0 0,0 1 0 0 0,0-1 0 0 0,0 1 0 0 0,0 0 0 0 0,0 0 0 0 0,0-1 0 0 0,0 1 0 0 0,0 0 0 0 0,1 0 0 0 0,-1 0 0 0 0,0 0-1 0 0,0 0 1 0 0,1 0 0 0 0,-1 0 0 0 0,1 0 0 0 0,-1 0 0 0 0,1 0 0 0 0,-1 0 0 0 0,1 0 0 0 0,-1 1 0 0 0,1-1 0 0 0,0 0 0 0 0,0 0 0 0 0,0 0 0 0 0,0 1 0 0 0,0-1 0 0 0,0 1-5 0 0,0-2 1 0 0,-10 31 7 0 0,1 0 1 0 0,2 1-1 0 0,1 0 1 0 0,2 0-1 0 0,1 0 1 0 0,1 0-1 0 0,2 0 0 0 0,1 1 1 0 0,5 25-9 0 0,77 237 77 0 0,-83-291-85 0 0,1 0-3 0 0,0-1 0 0 0,0 1 1 0 0,0 0-1 0 0,0 0 0 0 0,-1-1 0 0 0,0 1 1 0 0,0 0-1 0 0,0 0 0 0 0,0 0 0 0 0,-1-1 0 0 0,1 1 1 0 0,-1 0-1 0 0,0 0 0 0 0,0-1 0 0 0,0 1 1 0 0,-1-1-1 0 0,1 1 0 0 0,-1-1 0 0 0,0 0 0 0 0,0 1 1 0 0,0-1-1 0 0,0 0 0 0 0,-2 1 11 0 0,3-3-87 0 0,-1 0 0 0 0,1 0 0 0 0,0-1 0 0 0,-1 1 0 0 0,1-1 0 0 0,-1 1 0 0 0,1-1 0 0 0,-1 0 0 0 0,1 1 0 0 0,-1-1 0 0 0,1 0 0 0 0,-1 0 0 0 0,1 0 0 0 0,-1 0 0 0 0,1 0 0 0 0,-1-1 0 0 0,1 1 0 0 0,-1 0 0 0 0,1-1 0 0 0,-1 1 0 0 0,1-1 0 0 0,-1 1 0 0 0,1-1 0 0 0,-1 0 0 0 0,1 1 0 0 0,0-1 0 0 0,0 0 0 0 0,-1 0 0 0 0,1 0 0 0 0,0 0 1 0 0,0 0-1 0 0,0-1 0 0 0,-1 0 87 0 0,-8-13-4534 0 0,2-1-4645 0 0,6 13-1613 0 0</inkml:trace>
  <inkml:trace contextRef="#ctx0" brushRef="#br0" timeOffset="-89478.126">6471 5416 9802 0 0,'0'0'2138'0'0,"0"0"-522"0"0,0 0-301 0 0,0 0-12 0 0,0 0 80 0 0,0 0-3 0 0,0 0-126 0 0,0 0-127 0 0,0 0-92 0 0,0 0-75 0 0,0 0-74 0 0,0 0-94 0 0,38 4-123 0 0,120 12-109 0 0,-41-23 214 0 0,163-46-2123 0 0,-265 52-2790 0 0,-5-3-7797 0 0</inkml:trace>
  <inkml:trace contextRef="#ctx0" brushRef="#br0" timeOffset="-86592.137">825 6413 0 0 0,'0'0'2407'0'0,"0"0"-249"0"0,0 0-24 0 0,0 0-26 0 0,0 0-69 0 0,0 0-138 0 0,0 0-249 0 0,0 0-222 0 0,0 0-186 0 0,0 0-158 0 0,0 0-136 0 0,-23-2-123 0 0,-70-7-87 0 0,89 8-627 0 0,-1 0 1 0 0,0 1-1 0 0,1 0 0 0 0,-1 0 0 0 0,0 0 0 0 0,1 1 0 0 0,-1 0 0 0 0,1 0 0 0 0,-1 0 0 0 0,0 0 0 0 0,1 0 0 0 0,0 1 0 0 0,-1 0 0 0 0,1 0 0 0 0,0 0 0 0 0,0 1 0 0 0,-4 2-112 0 0,-8 5 381 0 0,-2 1-188 0 0,1 0 1 0 0,0 1-1 0 0,1 0 1 0 0,1 1-1 0 0,0 1 1 0 0,0 1-1 0 0,1 0 1 0 0,1 1-1 0 0,1 0 1 0 0,0 1-1 0 0,1 0 1 0 0,1 1-1 0 0,1 0 1 0 0,0 1-1 0 0,1 0 1 0 0,1 0-1 0 0,1 1 1 0 0,-2 14-195 0 0,6-27 19 0 0,1 0 0 0 0,-1 0 0 0 0,1 1 0 0 0,1-1 0 0 0,0 0 0 0 0,0 1 0 0 0,0-1 0 0 0,1 1 0 0 0,0-1 0 0 0,0 0 0 0 0,1 0 0 0 0,0 0 0 0 0,0 0 0 0 0,1 0 0 0 0,0 0 0 0 0,0 0 0 0 0,0-1 0 0 0,1 0 0 0 0,0 1 0 0 0,1-1 1 0 0,-1-1-1 0 0,1 1 0 0 0,0-1 0 0 0,0 1 0 0 0,1-2 0 0 0,-1 1 0 0 0,1-1 0 0 0,0 1 0 0 0,1-1 0 0 0,-1-1 0 0 0,1 0 0 0 0,-1 0 0 0 0,1 0 0 0 0,0 0 0 0 0,0-1 0 0 0,3 0-19 0 0,10 3-76 0 0,-1-1 0 0 0,1 0 1 0 0,-1-2-1 0 0,1 0 0 0 0,0-2 0 0 0,0 0 0 0 0,17-3 76 0 0,14-14-2311 0 0,-24-1-6420 0 0,-20 14-3142 0 0</inkml:trace>
  <inkml:trace contextRef="#ctx0" brushRef="#br0" timeOffset="-86274.815">1156 6597 11610 0 0,'0'0'1666'0'0,"0"0"-286"0"0,0 0-63 0 0,0 0 70 0 0,0 0 5 0 0,0 0-152 0 0,0 0-246 0 0,0 0-242 0 0,0 0-173 0 0,-20 35-140 0 0,-61 107-107 0 0,50-60 114 0 0,29-79-427 0 0,1 1 0 0 0,0-1 0 0 0,0 1 0 0 0,0-1 0 0 0,1 1 0 0 0,-1-1 0 0 0,1 1 0 0 0,0 0 0 0 0,0-1 0 0 0,0 1 0 0 0,0-1-1 0 0,1 1 1 0 0,-1 0 0 0 0,1-1 0 0 0,0 1 0 0 0,0-1 0 0 0,1 0 0 0 0,-1 1 0 0 0,0-1 0 0 0,1 0 0 0 0,0 0 0 0 0,0 1 0 0 0,0-2 0 0 0,0 1-1 0 0,1 0 1 0 0,-1 0 0 0 0,1-1 0 0 0,-1 1 0 0 0,1-1 0 0 0,0 0 0 0 0,0 0 0 0 0,0 0 0 0 0,0 0 0 0 0,0 0 0 0 0,1-1 0 0 0,-1 1 0 0 0,1-1-19 0 0,11 1 94 0 0,0-2 0 0 0,0 0 0 0 0,0 0 1 0 0,0-1-1 0 0,0-1 0 0 0,0 0 0 0 0,-1-2 1 0 0,1 1-1 0 0,-1-2 0 0 0,0 0 0 0 0,0 0 1 0 0,0-2-1 0 0,-1 1 0 0 0,0-2 0 0 0,0 0 1 0 0,-1 0-1 0 0,0-1 0 0 0,0-1 0 0 0,-1 0 1 0 0,0 0-1 0 0,-1-1 0 0 0,0 0 0 0 0,-1-1 1 0 0,0 0-1 0 0,-1-1 0 0 0,-1 0 1 0 0,0 0-1 0 0,2-5-94 0 0,-6 11 19 0 0,1 0 0 0 0,-1 0 0 0 0,0-1 0 0 0,-1 0 0 0 0,1 1 0 0 0,-2-1 0 0 0,1 0 0 0 0,-1 0 0 0 0,0 0 0 0 0,-1 0 0 0 0,0 0 0 0 0,0 0 0 0 0,-1 0 0 0 0,0 0 0 0 0,0 0 0 0 0,-1 0 0 0 0,0 0 0 0 0,0 0 0 0 0,-1 1 0 0 0,0-1 0 0 0,0 1 0 0 0,-1-1 0 0 0,0 1 0 0 0,0 1 0 0 0,0-1 0 0 0,-3-2-18 0 0,1 3-44 0 0,0 1 1 0 0,-1 0-1 0 0,0 0 1 0 0,0 0 0 0 0,0 1-1 0 0,0 0 1 0 0,0 0-1 0 0,-1 1 1 0 0,0 0 0 0 0,0 0-1 0 0,1 1 1 0 0,-2 0 0 0 0,1 0-1 0 0,0 1 1 0 0,-3 0 42 0 0,5 1-243 0 0,0 0 1 0 0,0 0-1 0 0,0 1 0 0 0,0 0 1 0 0,0 0-1 0 0,1 1 0 0 0,-1-1 1 0 0,0 1-1 0 0,1 0 0 0 0,-1 1 1 0 0,1-1-1 0 0,0 1 0 0 0,0 0 1 0 0,-2 2 242 0 0,-20 18-4719 0 0,17-14-242 0 0,-4 3-6927 0 0</inkml:trace>
  <inkml:trace contextRef="#ctx0" brushRef="#br0" timeOffset="-85760.595">1581 6980 7050 0 0,'0'0'4985'0'0,"0"0"-2101"0"0,0 0-889 0 0,0 0-346 0 0,0 0-373 0 0,0 0-339 0 0,0 0-194 0 0,0 0-128 0 0,0 0-85 0 0,0 0-38 0 0,0 0-14 0 0,0 0-24 0 0,0 0-62 0 0,8-27-41 0 0,26-84-50 0 0,23-19 629 0 0,-2 8-656 0 0,-49 109-375 0 0,-6 13 82 0 0,0 0 1 0 0,1 1 0 0 0,-1-1-1 0 0,0 0 1 0 0,0 0 0 0 0,1 0-1 0 0,-1 1 1 0 0,0-1 0 0 0,0 0-1 0 0,1 0 1 0 0,-1 0 0 0 0,0 0-1 0 0,1 0 1 0 0,-1 0-1 0 0,0 0 1 0 0,1 0 0 0 0,-1 0-1 0 0,0 0 1 0 0,1 1 0 0 0,-1-2-1 0 0,0 1 1 0 0,0 0 0 0 0,1 0-1 0 0,-1 0 1 0 0,0 0 0 0 0,1 0 18 0 0,-2 12 6 0 0,0 0 0 0 0,1 0 0 0 0,1 0 1 0 0,0 0-1 0 0,0 0 0 0 0,2 0 1 0 0,-1-1-1 0 0,1 1 0 0 0,1-1 0 0 0,0 0 1 0 0,1 1-1 0 0,0-2 0 0 0,0 1 1 0 0,2 1-7 0 0,-3-6 14 0 0,0 1 0 0 0,0-1 1 0 0,1 0-1 0 0,-1 0 1 0 0,1-1-1 0 0,1 1 1 0 0,-1-1-1 0 0,1 0 0 0 0,0-1 1 0 0,0 1-1 0 0,1-1 1 0 0,-1-1-1 0 0,1 1 1 0 0,0-1-1 0 0,0 0 0 0 0,0 0 1 0 0,3 0-15 0 0,-4-2 70 0 0,1 1 0 0 0,-1-1 0 0 0,0 0 0 0 0,1-1 1 0 0,-1 1-1 0 0,1-1 0 0 0,-1-1 0 0 0,1 1 0 0 0,-1-1 0 0 0,0 0 0 0 0,1-1 0 0 0,-1 1 0 0 0,0-1 1 0 0,0-1-1 0 0,0 1 0 0 0,0-1 0 0 0,-1 0 0 0 0,1 0 0 0 0,3-3-70 0 0,4-4 158 0 0,-1 1 0 0 0,0-2-1 0 0,-1 0 1 0 0,0 0 0 0 0,0-1 0 0 0,-2 0-1 0 0,1-1 1 0 0,-2 0 0 0 0,0 0 0 0 0,0-1-1 0 0,1-5-157 0 0,-2 5 64 0 0,0 3-42 0 0,-1 0 0 0 0,0-1-1 0 0,-1 1 1 0 0,0-1-1 0 0,-1 0 1 0 0,0 0 0 0 0,-1-1-1 0 0,0 1 1 0 0,-1-1 0 0 0,0 1-1 0 0,-1-1 1 0 0,-1 0-1 0 0,0 0 1 0 0,-1-1-22 0 0,1 12-43 0 0,-1 0 1 0 0,1 0-1 0 0,-1 0 0 0 0,1 0 1 0 0,-1 0-1 0 0,0 0 0 0 0,0 1 1 0 0,0-1-1 0 0,0 0 0 0 0,0 1 1 0 0,0-1-1 0 0,-1 0 0 0 0,1 1 1 0 0,0 0-1 0 0,-1-1 0 0 0,1 1 1 0 0,-1 0-1 0 0,0 0 0 0 0,1 0 1 0 0,-1 0-1 0 0,0 0 0 0 0,0 0 1 0 0,0 0-1 0 0,1 0 0 0 0,-1 1 0 0 0,0-1 1 0 0,0 1-1 0 0,-2-1 43 0 0,-22-1-7375 0 0,21 2-4930 0 0</inkml:trace>
  <inkml:trace contextRef="#ctx0" brushRef="#br0" timeOffset="-84884.13">2830 6402 0 0 0,'0'0'1355'0'0,"0"0"665"0"0,0 0 214 0 0,0 0-48 0 0,0 0-167 0 0,0 0-204 0 0,0 0-178 0 0,0 0-155 0 0,0 0-128 0 0,0 0-92 0 0,0 0-94 0 0,0 0-106 0 0,8-3 577 0 0,-50 3 706 0 0,-115 37-1079 0 0,-11 47-795 0 0,166-83-467 0 0,1 0 0 0 0,-1 0-1 0 0,1 0 1 0 0,-1 1 0 0 0,1-1 0 0 0,0 0 0 0 0,-1 1 0 0 0,1-1 0 0 0,0 1 0 0 0,0-1 0 0 0,0 1 0 0 0,0 0-1 0 0,0-1 1 0 0,1 1 0 0 0,-1 0 0 0 0,0 0 0 0 0,1-1 0 0 0,-1 1 0 0 0,1 0 0 0 0,0 0 0 0 0,-1 0 0 0 0,1 0-1 0 0,0 0 1 0 0,0-1 0 0 0,0 1 0 0 0,1 0 0 0 0,-1 0 0 0 0,0 0 0 0 0,1 0 0 0 0,-1 0 0 0 0,1-1 0 0 0,-1 1-1 0 0,1 0 1 0 0,0 0 0 0 0,0-1 0 0 0,0 1 0 0 0,0 0-4 0 0,48 53 104 0 0,111 59 249 0 0,-157-112-331 0 0,1 0 0 0 0,-1 1 0 0 0,0-1 1 0 0,0 1-1 0 0,0 0 0 0 0,0-1 0 0 0,-1 1 0 0 0,1 1 0 0 0,-1-1 0 0 0,1 0 0 0 0,-1 0 0 0 0,0 1 0 0 0,0 0 0 0 0,-1-1 0 0 0,1 1 1 0 0,-1 0-1 0 0,0 0 0 0 0,0 0 0 0 0,0-1 0 0 0,0 1 0 0 0,-1 0 0 0 0,1 0 0 0 0,-1 0 0 0 0,0 0 0 0 0,-1 0 0 0 0,1 0 1 0 0,-1 0-1 0 0,1 0 0 0 0,-1 0 0 0 0,0 0 0 0 0,-1 0 0 0 0,1 0 0 0 0,-1-1 0 0 0,1 1 0 0 0,-1 0 0 0 0,0-1 0 0 0,0 0 0 0 0,-1 1 1 0 0,1-1-1 0 0,-1 0 0 0 0,-2 2-22 0 0,-11 5 37 0 0,0 0 1 0 0,-1-2 0 0 0,0 0-1 0 0,0-1 1 0 0,-1 0-1 0 0,0-2 1 0 0,0 0-1 0 0,-1-1 1 0 0,1-1 0 0 0,-1 0-1 0 0,1-2 1 0 0,-1 0-1 0 0,0-1 1 0 0,0-1 0 0 0,1 0-1 0 0,-7-3-37 0 0,20 4-18 0 0,1 0 0 0 0,-1-1 0 0 0,1 0 0 0 0,-1 0 0 0 0,1 0 0 0 0,0 0 0 0 0,-1-1 0 0 0,1 1 0 0 0,0-1 0 0 0,0 0 0 0 0,0-1 0 0 0,0 1 0 0 0,0 0 0 0 0,0-1 0 0 0,1 0 0 0 0,-1-1 18 0 0,4 1-184 0 0,0 0 1 0 0,1 1-1 0 0,0-1 0 0 0,-1 0 0 0 0,1 0 0 0 0,0 1 0 0 0,0-1 1 0 0,1 0-1 0 0,-1 1 0 0 0,0-1 0 0 0,1 1 0 0 0,0 0 1 0 0,-1-1-1 0 0,1 1 0 0 0,0 0 0 0 0,0 0 0 0 0,0 0 1 0 0,1 0-1 0 0,-1 0 0 0 0,0 1 0 0 0,1-1 0 0 0,-1 1 0 0 0,1-1 1 0 0,-1 1-1 0 0,1 0 0 0 0,0 0 0 0 0,0 0 184 0 0,1-1-634 0 0,12-7-4019 0 0,-4 2-6047 0 0</inkml:trace>
  <inkml:trace contextRef="#ctx0" brushRef="#br0" timeOffset="-84522.504">3152 6329 11995 0 0,'0'0'2910'0'0,"0"0"-1098"0"0,0 0-498 0 0,0 0-1 0 0,0 0 77 0 0,0 0-82 0 0,0 0-250 0 0,0 0-353 0 0,0 0-269 0 0,0 0-93 0 0,0 0 9 0 0,0 0 45 0 0,0 0 7 0 0,-3 16-22 0 0,-15 112 503 0 0,11 151 221 0 0,18-162-999 0 0,-9-10-198 0 0,-2-106 42 0 0,0-1-39 0 0,0 0-23 0 0,0 0-33 0 0,0 0-20 0 0,0 0-64 0 0,-2-22-4264 0 0,-6 9 1222 0 0,0 0-5560 0 0,4 5-1920 0 0</inkml:trace>
  <inkml:trace contextRef="#ctx0" brushRef="#br0" timeOffset="-84275.036">2809 6645 8634 0 0,'0'0'2396'0'0,"0"0"-566"0"0,0 0-426 0 0,0 0-166 0 0,0 0-111 0 0,0 0-56 0 0,0 0-54 0 0,0 0-92 0 0,0 0-148 0 0,0 0-141 0 0,0 0-92 0 0,0 0-73 0 0,0 0-39 0 0,36 2-17 0 0,112 6-80 0 0,162-14-1533 0 0,-288 6-7 0 0,-2 0-2046 0 0,-6 0-3442 0 0,-6 0-4212 0 0</inkml:trace>
  <inkml:trace contextRef="#ctx0" brushRef="#br0" timeOffset="-83855.123">3641 6653 8866 0 0,'0'0'3878'0'0,"0"0"-1432"0"0,0 0-686 0 0,0 0-253 0 0,0 0-160 0 0,0 0-124 0 0,0 0-196 0 0,0 0-251 0 0,0 0-182 0 0,0 0-97 0 0,0 0-66 0 0,0 0-42 0 0,0 0-51 0 0,-18 4-77 0 0,-59 15-57 0 0,71-17-168 0 0,-1 0-1 0 0,0 0 1 0 0,1 1 0 0 0,0 0 0 0 0,0 0-1 0 0,0 1 1 0 0,0 0 0 0 0,0 0-1 0 0,1 0 1 0 0,-1 0 0 0 0,1 1-1 0 0,-2 3-35 0 0,-16 12 56 0 0,18-16-51 0 0,-1 1 0 0 0,1-1 0 0 0,0 1 0 0 0,0 0 0 0 0,0 1 0 0 0,1-1 0 0 0,0 1 0 0 0,0 0 0 0 0,0 0 0 0 0,1 0 0 0 0,0 1 0 0 0,0-1 0 0 0,1 1 0 0 0,-1-1 0 0 0,1 1 0 0 0,1 0 0 0 0,-1 0 0 0 0,1 0 0 0 0,1 0 0 0 0,-1 0 0 0 0,1 0 0 0 0,0 0 0 0 0,1 4-5 0 0,2-8 17 0 0,-1 1-1 0 0,1-1 1 0 0,0 0-1 0 0,0 0 1 0 0,0-1 0 0 0,0 1-1 0 0,1-1 1 0 0,-1 0 0 0 0,1 1-1 0 0,-1-1 1 0 0,1-1-1 0 0,0 1 1 0 0,0-1 0 0 0,0 1-1 0 0,0-1 1 0 0,0 0 0 0 0,0 0-1 0 0,0-1 1 0 0,0 1-1 0 0,0-1 1 0 0,0 0 0 0 0,0 0-1 0 0,1 0 1 0 0,-1-1 0 0 0,4 0-17 0 0,-4 1 45 0 0,5-1 11 0 0,1 0 1 0 0,-1-1-1 0 0,1 0 0 0 0,-1 0 0 0 0,1-1 0 0 0,-1 0 0 0 0,0 0 0 0 0,-1-1 0 0 0,1-1 0 0 0,0 1 0 0 0,-1-1 0 0 0,0-1 0 0 0,-1 1 0 0 0,1-1 1 0 0,-1-1-1 0 0,0 0 0 0 0,5-5-56 0 0,5-8 49 0 0,0-1 0 0 0,-1-1 1 0 0,-1-1-1 0 0,-1 0 1 0 0,8-19-50 0 0,-5 13-10 0 0,-17 29-54 0 0,0 0-24 0 0,-1 26-232 0 0,-1-22 257 0 0,1 0 0 0 0,0 0-1 0 0,0 1 1 0 0,0-1 0 0 0,1 1-1 0 0,-1-1 1 0 0,1 1 0 0 0,0-1-1 0 0,1 1 1 0 0,-1-1 0 0 0,1 1 0 0 0,-1-1-1 0 0,2 1 1 0 0,-1-1 0 0 0,0 0-1 0 0,1 0 1 0 0,-1 1 0 0 0,1-1-1 0 0,1 0 1 0 0,-1-1 0 0 0,0 1 0 0 0,1 0-1 0 0,0-1 1 0 0,0 1 0 0 0,0-1-1 0 0,0 0 1 0 0,0 0 0 0 0,2 1 63 0 0,79 44-3265 0 0,-45-33-1831 0 0,-3-2-5501 0 0,-24-9 4004 0 0</inkml:trace>
  <inkml:trace contextRef="#ctx0" brushRef="#br0" timeOffset="-80450.711">4300 6564 0 0 0,'0'0'915'0'0,"0"0"412"0"0,0 0 349 0 0,0 0 326 0 0,0 0 182 0 0,0 0-14 0 0,0 0-229 0 0,0 0-360 0 0,0 0-296 0 0,0 0-240 0 0,0 0-127 0 0,-9 0 4080 0 0,7 20-4418 0 0,-1-1 0 0 0,-1 0-1 0 0,0-1 1 0 0,-2 1 0 0 0,0-1 0 0 0,-8 16-580 0 0,12-30 63 0 0,-100 229 284 0 0,94-201-347 0 0,8-32-25 0 0,0 0-13 0 0,0 0-3 0 0,0 0 25 0 0,0 0 29 0 0,5-33-18 0 0,2 4 13 0 0,1 1 1 0 0,2 0-1 0 0,0 1 1 0 0,2 0 0 0 0,0 1-1 0 0,2 0 1 0 0,1 1-1 0 0,2 1 1 0 0,0 0-1 0 0,10-9-8 0 0,7 10-12 0 0,-19 63 235 0 0,64 210 288 0 0,-78-247-501 0 0,0 0 0 0 0,0-1-1 0 0,0 1 1 0 0,0-1 0 0 0,0 1 0 0 0,0-1 0 0 0,1 1 0 0 0,-1-1 0 0 0,1 0 0 0 0,0 0 0 0 0,0 0 0 0 0,-1 0 0 0 0,2 0-1 0 0,-1 0 1 0 0,0 0 0 0 0,0 0 0 0 0,0-1 0 0 0,1 1 0 0 0,-1-1 0 0 0,1 0 0 0 0,-1 0 0 0 0,1 0 0 0 0,-1 0 0 0 0,1 0-1 0 0,0 0 1 0 0,0-1 0 0 0,-1 0 0 0 0,1 1 0 0 0,0-1 0 0 0,0 0 0 0 0,-1 0 0 0 0,1 0 0 0 0,0-1 0 0 0,0 1 0 0 0,-1-1 0 0 0,1 1-1 0 0,0-1 1 0 0,-1 0 0 0 0,1 0 0 0 0,0 0 0 0 0,-1 0 0 0 0,1-1 0 0 0,-1 1 0 0 0,1-1-10 0 0,16-20 255 0 0,-2 1 0 0 0,-1-2 0 0 0,0 0 0 0 0,-2-1 0 0 0,-1-1 0 0 0,-1 0 0 0 0,-1-1 0 0 0,-1 0 0 0 0,4-17-255 0 0,16-136 724 0 0,-26 119-579 0 0,6 48-1868 0 0,-1 22-7473 0 0,-8-8 7569 0 0,1 1-11028 0 0</inkml:trace>
  <inkml:trace contextRef="#ctx0" brushRef="#br0" timeOffset="-79743.784">5405 6093 5953 0 0,'0'0'2118'0'0,"0"0"-318"0"0,0 0-143 0 0,0 0-5 0 0,0 0-45 0 0,0 0-140 0 0,0 0-211 0 0,0 0-211 0 0,0 0-164 0 0,0 0-134 0 0,0 0-86 0 0,-2 20-54 0 0,-3 61-45 0 0,20 21 1449 0 0,-11-67-1733 0 0,-1 0 1 0 0,-2 1-1 0 0,-2-1 0 0 0,-1 0 1 0 0,-2 1-1 0 0,-1-1 1 0 0,-2-1-1 0 0,-5 17-278 0 0,-28 98 119 0 0,31-112-711 0 0,9-36 318 0 0,0-1-125 0 0,0 0-169 0 0,-17-11-16170 0 0,13 7 8939 0 0</inkml:trace>
  <inkml:trace contextRef="#ctx0" brushRef="#br0" timeOffset="-79503.161">5007 6528 10850 0 0,'0'0'2035'0'0,"0"0"-569"0"0,0 0-252 0 0,0 0 73 0 0,0 0 36 0 0,0 0-94 0 0,0 0-102 0 0,0 0-97 0 0,0 0-82 0 0,0 0-101 0 0,35 6-137 0 0,108 18-120 0 0,-11-21 509 0 0,-101-7-942 0 0,143-15-934 0 0,-153 16-458 0 0,-5 0-2763 0 0,-3 2-7198 0 0</inkml:trace>
  <inkml:trace contextRef="#ctx0" brushRef="#br0" timeOffset="-78624.696">6556 6483 7930 0 0,'0'0'3206'0'0,"0"0"-964"0"0,0 0-471 0 0,0 0-146 0 0,0 0-168 0 0,0 0-225 0 0,0 0-260 0 0,0 0-249 0 0,0 0-212 0 0,0 0-110 0 0,0 0-41 0 0,0 0-2 0 0,0 0-2 0 0,-3 18 1 0 0,-6 55-29 0 0,27 17 535 0 0,-9-64-624 0 0,2 5 58 0 0,20 78 361 0 0,-28-36 374 0 0,23-150 416 0 0,114-241-1432 0 0,-127 293-147 0 0,-2 22-2938 0 0,-7 6-823 0 0,-2 1-3663 0 0,-1 0-4652 0 0</inkml:trace>
  <inkml:trace contextRef="#ctx0" brushRef="#br0" timeOffset="-77974.035">6968 6712 1368 0 0,'0'0'2742'0'0,"0"0"-229"0"0,0 0-41 0 0,0 0-41 0 0,0 0-202 0 0,0 0-321 0 0,0 0-346 0 0,0 0-295 0 0,31-1-212 0 0,97-3-191 0 0,-64-12 194 0 0,-55 10-854 0 0,1 0-15 0 0,1-1 1 0 0,-1 0 0 0 0,0-1 0 0 0,-1 0-1 0 0,0 0 1 0 0,0-1 0 0 0,-1 0 0 0 0,0-1-1 0 0,-1 0 1 0 0,0 0 0 0 0,4-8-190 0 0,-9 15 15 0 0,0 0 1 0 0,-1-1-1 0 0,1 1 1 0 0,-1-1-1 0 0,0 1 1 0 0,0-1-1 0 0,0 0 1 0 0,-1 0-1 0 0,1 1 1 0 0,-1-1-1 0 0,0 0 1 0 0,0 0-1 0 0,0 0 1 0 0,0 1-1 0 0,-1-1 1 0 0,0 0-1 0 0,1 0 1 0 0,-1 1-1 0 0,-1-1 1 0 0,1 1-1 0 0,0-1 1 0 0,-1 1-1 0 0,0-1 1 0 0,0 1-1 0 0,0 0 1 0 0,0 0-1 0 0,0 0 1 0 0,-1 0-1 0 0,1 0 1 0 0,-1 0-1 0 0,0 1 1 0 0,0-1-1 0 0,0 1 1 0 0,0 0-1 0 0,0 0 1 0 0,-1 0-1 0 0,1 0 1 0 0,0 1-1 0 0,-1-1 1 0 0,-3 0-16 0 0,-1 3-35 0 0,1 0 0 0 0,-1 0 1 0 0,0 1-1 0 0,1 0 0 0 0,-1 0 0 0 0,1 0 1 0 0,-1 1-1 0 0,1 1 0 0 0,0-1 0 0 0,0 1 1 0 0,1 0-1 0 0,-1 1 0 0 0,1-1 0 0 0,0 1 0 0 0,0 0 1 0 0,1 1-1 0 0,-1 0 0 0 0,1 0 0 0 0,0 0 1 0 0,1 0-1 0 0,-1 1 0 0 0,1 0 0 0 0,1-1 1 0 0,-1 2-1 0 0,1-1 0 0 0,1 0 0 0 0,-1 1 1 0 0,1-1-1 0 0,0 1 0 0 0,1-1 0 0 0,-1 8 35 0 0,1-8 7 0 0,1 0 0 0 0,0 1 0 0 0,0-1 0 0 0,0 1 0 0 0,1-1 0 0 0,0 0 0 0 0,1 0 0 0 0,-1 1 0 0 0,1-1 0 0 0,1 0 0 0 0,-1 0 0 0 0,1-1 0 0 0,1 1 0 0 0,-1 0 0 0 0,1-1 0 0 0,0 0 0 0 0,0 0 0 0 0,1 0 0 0 0,0-1 0 0 0,0 1 0 0 0,0-1 0 0 0,1 0 0 0 0,0-1 0 0 0,0 1 0 0 0,0-1 0 0 0,0 0 0 0 0,1-1 0 0 0,-1 1 0 0 0,1-1 0 0 0,0-1 0 0 0,0 1 0 0 0,0-1 0 0 0,3 0-7 0 0,9 4 110 0 0,0-1 0 0 0,1-1-1 0 0,-1 0 1 0 0,1-1 0 0 0,0-2-1 0 0,0 0 1 0 0,0-1 0 0 0,0-1 0 0 0,0-1-1 0 0,0 0 1 0 0,0-2 0 0 0,-1 0 0 0 0,1-1-1 0 0,9-5-109 0 0,-7-2 83 0 0,0-2 0 0 0,-1 0-1 0 0,-1-2 1 0 0,0 0-1 0 0,-1-1 1 0 0,0-1 0 0 0,-2 0-1 0 0,0-2 1 0 0,-1 0-1 0 0,-1-1 1 0 0,-1 0 0 0 0,-1-1-1 0 0,-1-1 1 0 0,-1 0-1 0 0,-1-1 1 0 0,-1-1-83 0 0,8-14-13 0 0,-1-1 0 0 0,-3 0 1 0 0,-1-1-1 0 0,-3-1 0 0 0,-1 0 1 0 0,-2 0-1 0 0,-1 0 0 0 0,-3-1 0 0 0,-1-1 13 0 0,-1 42 0 0 0,1 1 0 0 0,-1-1-1 0 0,1 0 1 0 0,-1 0 0 0 0,0 1-1 0 0,0-1 1 0 0,0 0 0 0 0,0 0 0 0 0,0 1-1 0 0,0-1 1 0 0,-1 0 0 0 0,1 0-1 0 0,0 1 1 0 0,-1-1 0 0 0,1 0 0 0 0,-1 1-1 0 0,0-1 1 0 0,0 1 0 0 0,1-1-1 0 0,-1 0 1 0 0,0 1 0 0 0,0 0-1 0 0,-1-1 1 0 0,1 1 0 0 0,0 0 0 0 0,0-1-1 0 0,-1 1 1 0 0,1 0 0 0 0,0 0-1 0 0,-1 0 1 0 0,1 0 0 0 0,-1 1-1 0 0,1-1 1 0 0,-1 0 0 0 0,0 0 0 0 0,1 1-1 0 0,-1-1 1 0 0,0 1 0 0 0,0 0-1 0 0,1-1 1 0 0,-1 1 0 0 0,0 0 0 0 0,0 0-1 0 0,1 0 1 0 0,-2 0 0 0 0,-7 9-2 0 0,1 0-1 0 0,1 1 1 0 0,0-1 0 0 0,0 2 0 0 0,1-1-1 0 0,0 1 1 0 0,0 0 0 0 0,2 0 0 0 0,-1 1-1 0 0,1 1 3 0 0,-11 26 63 0 0,2 1-1 0 0,2 1 0 0 0,1 0 1 0 0,2 1-1 0 0,3 0 1 0 0,1 0-1 0 0,1 0 0 0 0,3 1 1 0 0,4 38-63 0 0,43 191 884 0 0,-30-217-907 0 0,-16-55 23 0 0,0 0-14 0 0,7-15-476 0 0,27-34-2279 0 0,-18 31-1532 0 0,-1 2-3881 0 0,-8 8-3645 0 0</inkml:trace>
  <inkml:trace contextRef="#ctx0" brushRef="#br0" timeOffset="-77635.746">8122 6583 9770 0 0,'0'0'2523'0'0,"0"0"-485"0"0,0 0-344 0 0,0 0-253 0 0,0 0-207 0 0,0 0-198 0 0,0 0-213 0 0,0 0-205 0 0,0 0-134 0 0,0 0-107 0 0,0 0-106 0 0,0 0-31 0 0,-15 34-31 0 0,-43 107-6 0 0,57-140-195 0 0,-1 0 0 0 0,1 0 0 0 0,0 0 0 0 0,0 1-1 0 0,0-1 1 0 0,1 1 0 0 0,-1-1 0 0 0,0 0 0 0 0,0 1 0 0 0,1-1 0 0 0,-1 1 0 0 0,1 0 0 0 0,-1-1 0 0 0,1 1-1 0 0,0-1 1 0 0,-1 1 0 0 0,1 0 0 0 0,0-1 0 0 0,0 1 0 0 0,0 0 0 0 0,1-1 0 0 0,-1 1 0 0 0,0-1 0 0 0,0 1 0 0 0,1 0-1 0 0,-1-1 1 0 0,1 1 0 0 0,0-1 0 0 0,-1 1 0 0 0,1-1 0 0 0,0 1 0 0 0,0-1 0 0 0,0 0 0 0 0,0 1 0 0 0,0-1-1 0 0,0 0 1 0 0,0 0 0 0 0,1 1-8 0 0,5 3 87 0 0,0 0-4 0 0,0 0 0 0 0,1 0 1 0 0,-1-1-1 0 0,1 0 1 0 0,0 0-1 0 0,0 0 0 0 0,1-1 1 0 0,-1-1-1 0 0,1 1 0 0 0,0-1 1 0 0,-1-1-1 0 0,1 0 1 0 0,0 0-1 0 0,0-1 0 0 0,0 0 1 0 0,0 0-1 0 0,0-1 0 0 0,-1 0 1 0 0,1 0-1 0 0,0-1 1 0 0,-1-1-1 0 0,1 1 0 0 0,-1-1 1 0 0,0-1-1 0 0,6-3-83 0 0,-4 3 72 0 0,-1-1 1 0 0,0 0-1 0 0,0 0 0 0 0,-1-1 1 0 0,0 0-1 0 0,0-1 0 0 0,0 0 1 0 0,-1 0-1 0 0,0-1 0 0 0,0 1 0 0 0,-1-2 1 0 0,0 1-1 0 0,0-1 0 0 0,-1 0 1 0 0,0 0-1 0 0,-1 0 0 0 0,0-1 1 0 0,0 1-1 0 0,-1-1 0 0 0,0 0 0 0 0,-1 0 1 0 0,0 0-1 0 0,0-9-72 0 0,-2 12-15 0 0,1 0 0 0 0,-1 0 0 0 0,-1 0 0 0 0,1 0 0 0 0,-1 0 0 0 0,0 0 0 0 0,-1 0 0 0 0,0 0 0 0 0,0 1 0 0 0,0-1 0 0 0,-1 1 0 0 0,0-1 0 0 0,0 1 0 0 0,-1 0 0 0 0,1 0 0 0 0,-2 0 0 0 0,1 1 0 0 0,0 0 0 0 0,-1-1 0 0 0,0 1 0 0 0,0 1 0 0 0,-1-1 0 0 0,1 1 0 0 0,-1 0 0 0 0,0 0 0 0 0,0 1 0 0 0,0 0 0 0 0,-3-1 15 0 0,-77-6-1840 0 0,57 14-1784 0 0,4 5-4229 0 0,15-2-4057 0 0</inkml:trace>
  <inkml:trace contextRef="#ctx0" brushRef="#br0" timeOffset="-77306.33">8829 6612 8146 0 0,'0'0'3618'0'0,"0"0"-1350"0"0,0 0-515 0 0,0 0-158 0 0,0 0-207 0 0,0 0-197 0 0,0 0-244 0 0,0 0-208 0 0,0 0-146 0 0,0 0-89 0 0,-33 1-48 0 0,-105 3-37 0 0,64 14 171 0 0,64-11-472 0 0,4-5-74 0 0,-1 2-1 0 0,2-1 0 0 0,-1 1 1 0 0,0-1-1 0 0,1 1 0 0 0,-1 1 1 0 0,1-1-1 0 0,0 1 0 0 0,1 0 1 0 0,-1 0-1 0 0,1 1 0 0 0,0-1 1 0 0,0 1-1 0 0,1 0 0 0 0,0 0 1 0 0,0 0-1 0 0,0 0 0 0 0,1 1 1 0 0,0-1-1 0 0,0 1 0 0 0,0-1 1 0 0,1 1-1 0 0,0 0 0 0 0,0 0-43 0 0,1-2 28 0 0,1 0-1 0 0,0 0 0 0 0,-1-1 0 0 0,2 1 0 0 0,-1 0 0 0 0,0-1 0 0 0,1 1 1 0 0,0-1-1 0 0,0 0 0 0 0,0 1 0 0 0,1-1 0 0 0,-1 0 0 0 0,1 0 0 0 0,0-1 1 0 0,0 1-1 0 0,0-1 0 0 0,1 1 0 0 0,-1-1 0 0 0,1 0 0 0 0,0 0 1 0 0,0 0-1 0 0,0-1 0 0 0,0 1 0 0 0,0-1 0 0 0,1 0 0 0 0,-1 0 0 0 0,1-1 1 0 0,2 1-28 0 0,13 5 118 0 0,1-1 0 0 0,-1-2 0 0 0,1 0 0 0 0,0-1 0 0 0,0-1 1 0 0,1-1-1 0 0,-1 0 0 0 0,11-3-118 0 0,-4 2 145 0 0,57-26 274 0 0,-73-3-40 0 0,-12 14-5302 0 0,0 7-2038 0 0,0 5-4968 0 0</inkml:trace>
  <inkml:trace contextRef="#ctx0" brushRef="#br0" timeOffset="-77058.276">9223 6590 17892 0 0,'0'0'1368'0'0,"0"0"-306"0"0,0 0 5 0 0,0 0 122 0 0,0 0-70 0 0,0 0-187 0 0,0 0-292 0 0,0 0-241 0 0,0 0-151 0 0,0 0-74 0 0,-5 31-70 0 0,-15 98-62 0 0,12-39-587 0 0,10-78-591 0 0,2-9-6543 0 0,-3-3-4084 0 0</inkml:trace>
  <inkml:trace contextRef="#ctx0" brushRef="#br0" timeOffset="-76610.59">9610 6023 17596 0 0,'0'0'1645'0'0,"0"0"-482"0"0,0 0-233 0 0,0 0-126 0 0,0 0-61 0 0,0 0-15 0 0,0 0-84 0 0,0 0-57 0 0,0 0-46 0 0,0 0-86 0 0,0 0-95 0 0,0 0-64 0 0,0 0-65 0 0,1 32-82 0 0,2 102-18 0 0,-11-34 41 0 0,-14 242 71 0 0,22-303-292 0 0,2 0 1 0 0,2 1-1 0 0,2-1 0 0 0,8 28 49 0 0,5-41-2732 0 0,-18-36-6964 0 0,-1 5-1714 0 0</inkml:trace>
  <inkml:trace contextRef="#ctx0" brushRef="#br0" timeOffset="-75971.186">9374 6528 5673 0 0,'0'0'4711'0'0,"0"0"-2612"0"0,0 0-708 0 0,0 0-144 0 0,0 0-182 0 0,0 0-129 0 0,0 0-126 0 0,0 0-67 0 0,34 3-66 0 0,107 9-101 0 0,200 6 1481 0 0,-340-19-2018 0 0,1 1 0 0 0,-1 0 0 0 0,0 0 0 0 0,1 0 1 0 0,-1 0-1 0 0,1 0 0 0 0,-1 0 0 0 0,1 1 0 0 0,-1-1 0 0 0,0 0 1 0 0,1 1-1 0 0,-1-1 0 0 0,0 1 0 0 0,1 0 0 0 0,-1-1 1 0 0,0 1-1 0 0,0 0 0 0 0,1 0 0 0 0,-1-1 0 0 0,0 1 0 0 0,0 0 1 0 0,0 0-1 0 0,0 0 0 0 0,0 1 0 0 0,0-1 0 0 0,-1 0 1 0 0,1 0-1 0 0,0 0 0 0 0,0 1 0 0 0,-1-1 0 0 0,1 0 0 0 0,-1 1 1 0 0,1-1-1 0 0,-1 0 0 0 0,0 1 0 0 0,1-1 0 0 0,-1 1 0 0 0,0-1 1 0 0,0 0-1 0 0,0 1 0 0 0,0-1 0 0 0,0 1 0 0 0,-1-1 1 0 0,1 1-1 0 0,0 0-39 0 0,1 125 1727 0 0,-1-125-1708 0 0,1 0 0 0 0,-1 0 1 0 0,1 0-1 0 0,-1 0 0 0 0,1-1 0 0 0,0 1 1 0 0,0 0-1 0 0,0 0 0 0 0,0-1 0 0 0,0 1 1 0 0,1-1-1 0 0,-1 1 0 0 0,0-1 0 0 0,1 0 0 0 0,-1 1 1 0 0,1-1-1 0 0,-1 0 0 0 0,1 0 0 0 0,-1 0 1 0 0,1 0-1 0 0,0 0 0 0 0,0 0 0 0 0,-1-1 1 0 0,1 1-1 0 0,0-1 0 0 0,0 1 0 0 0,0-1 1 0 0,0 0-1 0 0,0 1 0 0 0,0-1 0 0 0,0 0 1 0 0,0 0-1 0 0,0 0 0 0 0,-1-1 0 0 0,2 1-19 0 0,68-18 943 0 0,147-146 1236 0 0,-216 163-2168 0 0,0 0 0 0 0,0 0 0 0 0,0 0 1 0 0,0 0-1 0 0,0 0 0 0 0,0 0 0 0 0,0 1 0 0 0,0-1 0 0 0,1 1 0 0 0,-1 0 0 0 0,0-1 0 0 0,0 1 0 0 0,0 0 0 0 0,1 0 0 0 0,-1 0 0 0 0,0 1 0 0 0,0-1 1 0 0,1 0-1 0 0,-1 1 0 0 0,0 0 0 0 0,0-1 0 0 0,0 1 0 0 0,0 0 0 0 0,0 0 0 0 0,0 0 0 0 0,0 0 0 0 0,0 1 0 0 0,0-1 0 0 0,0 0 0 0 0,-1 1 0 0 0,1-1 1 0 0,-1 1-1 0 0,1 0 0 0 0,-1 0 0 0 0,1 0-11 0 0,39 73 165 0 0,-38-67-136 0 0,75 197 173 0 0,-58-161-195 0 0,-3 1-1 0 0,-1 1 1 0 0,-3 0-1 0 0,-1 1 1 0 0,-3 0-1 0 0,-1 1 1 0 0,0 44-7 0 0,-8-73-8 0 0,1 7 15 0 0,-1 1-1 0 0,-1 0 1 0 0,-1 0-1 0 0,-2 0 1 0 0,-1-1 0 0 0,0 1-1 0 0,-9 19-6 0 0,8-27 6 0 0,-2-1 0 0 0,0 0 0 0 0,-1 0 0 0 0,0 0 0 0 0,-2-1 0 0 0,0-1 0 0 0,-1 0 0 0 0,0 0-1 0 0,-2-1 1 0 0,0-1 0 0 0,0 0 0 0 0,-1-1 0 0 0,-1-1 0 0 0,0 0 0 0 0,-1-1 0 0 0,0-1-1 0 0,-9 4-5 0 0,-53-3 88 0 0,77-13-86 0 0,0 0 0 0 0,0 0 0 0 0,0-1 0 0 0,1 1 0 0 0,-1-1 0 0 0,1 1 0 0 0,0-1-1 0 0,-1 1 1 0 0,1-1 0 0 0,0 0 0 0 0,1 1 0 0 0,-1-1 0 0 0,0 0 0 0 0,1 0 0 0 0,-1 0-1 0 0,1 0 1 0 0,0 1 0 0 0,0-1 0 0 0,0 0 0 0 0,1 0 0 0 0,-1 0 0 0 0,1 0 0 0 0,-1 1-1 0 0,1-2-1 0 0,0 0 1 0 0,3-18-12 0 0,1 0-1 0 0,1 0 1 0 0,1 0 0 0 0,1 1-1 0 0,1 0 1 0 0,1 0 0 0 0,5-6 11 0 0,0-4-5 0 0,15-29-263 0 0,2 1 0 0 0,3 1 0 0 0,3 2 0 0 0,1 2 0 0 0,3 2 1 0 0,3 1-1 0 0,48-42 268 0 0,-48 58-2796 0 0,-26 21-5545 0 0,-13 9-4054 0 0</inkml:trace>
  <inkml:trace contextRef="#ctx0" brushRef="#br0" timeOffset="-76802.971">9219 6310 8290 0 0,'0'0'5001'0'0,"0"0"-3473"0"0,0 0-528 0 0,0 0-255 0 0,0 0-265 0 0,0 0-136 0 0,0 0-280 0 0,0 0-512 0 0,0 0-689 0 0,0 0-1767 0 0,0 0-8587 0 0</inkml:trace>
  <inkml:trace contextRef="#ctx0" brushRef="#br0" timeOffset="-75167.897">9164 6134 0 0 0,'0'0'2766'0'0,"0"0"-644"0"0,0 0-133 0 0,0 0 17 0 0,0 0-52 0 0,0 0-174 0 0,0 0-267 0 0,0 0-253 0 0,0 0-213 0 0,0 0-148 0 0,0 0-119 0 0,0 0-88 0 0,7-3-36 0 0,18-7-21 0 0,-19 30 2764 0 0,-60 46-1091 0 0,53-66-2256 0 0,1 0-18 0 0,0 0-7 0 0,0 0 1 0 0,0 0-8 0 0,0 0 8 0 0,26-15 665 0 0,-26 15-661 0 0,0 0 0 0 0,-1 0-1 0 0,1 0 1 0 0,0 0 0 0 0,-1 0-1 0 0,1-1 1 0 0,0 1 0 0 0,0 0-1 0 0,-1 0 1 0 0,1-1 0 0 0,0 1-1 0 0,0 0 1 0 0,-1 0 0 0 0,1-1-1 0 0,0 1 1 0 0,0 0 0 0 0,0 0-1 0 0,-1-1 1 0 0,1 1 0 0 0,0 0 0 0 0,0-1-1 0 0,0 1 1 0 0,0 0 0 0 0,0-1-1 0 0,0 1 1 0 0,0 0 0 0 0,0-1-1 0 0,0 1 1 0 0,0-1 0 0 0,0 1-1 0 0,0 0 1 0 0,0-1 0 0 0,0 1-1 0 0,0 0 1 0 0,0-1 0 0 0,0 1-1 0 0,0 0 1 0 0,0-1-32 0 0,-20 1-1057 0 0,10-8-5254 0 0,10 5-5691 0 0</inkml:trace>
  <inkml:trace contextRef="#ctx0" brushRef="#br0" timeOffset="-70988.772">10961 6925 2232 0 0,'0'0'1994'0'0,"0"0"-155"0"0,0 0-30 0 0,0 0 15 0 0,0 0-90 0 0,0 0-201 0 0,0 0-260 0 0,0 0-261 0 0,0 0-203 0 0,0 0-135 0 0,0 0-53 0 0,-12 8 7284 0 0,-24 6-7392 0 0,36-14-467 0 0,0 0-10 0 0,0 0 18 0 0,0 0-20 0 0,0 0 18 0 0,0 0-16 0 0,0 0-32 0 0,14-3 41 0 0,72-34 482 0 0,-90 43 385 0 0,-6 5-142 0 0,4-9-3837 0 0,4-3-2977 0 0,1 1-6516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1108 847 8242 0 0,'0'0'1880'0'0,"0"0"-397"0"0,0 0-256 0 0,0 0 17 0 0,0 0 42 0 0,0 0-38 0 0,0 0-82 0 0,0 0-187 0 0,0 0-198 0 0,0 0-173 0 0,0 0-153 0 0,-10-4-90 0 0,-114-25 778 0 0,104 29-995 0 0,-63-1 435 0 0,1 4-1 0 0,0 3 0 0 0,-26 8-582 0 0,-160 49 483 0 0,253-58-469 0 0,10-4-9 0 0,0 1 0 0 0,1-1 0 0 0,-1 1 0 0 0,1 0 0 0 0,-1 0 1 0 0,1 0-1 0 0,-1 1 0 0 0,1-1 0 0 0,0 1 0 0 0,0 0 1 0 0,1 1-1 0 0,-1-1 0 0 0,0 0 0 0 0,1 1 0 0 0,0 0 0 0 0,0 0 1 0 0,-1 1-6 0 0,4-2 1 0 0,1 1 0 0 0,-1-1 1 0 0,0 0-1 0 0,1 0 1 0 0,-1 1-1 0 0,1-1 1 0 0,0 0-1 0 0,0 0 0 0 0,1 0 1 0 0,-1 0-1 0 0,1 0 1 0 0,-1 0-1 0 0,1 0 0 0 0,0 0 1 0 0,0-1-1 0 0,0 1 1 0 0,0-1-1 0 0,1 1 1 0 0,-1-1-1 0 0,1 0 0 0 0,-1 0 1 0 0,1 0-1 0 0,0 0 1 0 0,-1-1-1 0 0,1 1 1 0 0,0-1-1 0 0,0 1 0 0 0,1-1 1 0 0,-1 0-1 0 0,0 0 1 0 0,2 0-2 0 0,329 69 813 0 0,-314-67-761 0 0,-12-2-27 0 0,0 0-1 0 0,1 0 0 0 0,-1 1 1 0 0,0 0-1 0 0,0 0 1 0 0,0 1-1 0 0,0 0 1 0 0,-1 1-1 0 0,1 0 1 0 0,-1 0-1 0 0,0 0 1 0 0,2 2-25 0 0,-9-5 15 0 0,1 0 1 0 0,-1 0 0 0 0,1 0 0 0 0,-1 0 0 0 0,0 0 0 0 0,1-1 0 0 0,-1 1 0 0 0,0 0 0 0 0,0 0 0 0 0,1 0-1 0 0,-1 0 1 0 0,0 0 0 0 0,0 0 0 0 0,0 1 0 0 0,0-1 0 0 0,0 0 0 0 0,-1 0 0 0 0,1 0 0 0 0,0 0 0 0 0,0 0 0 0 0,-1-1-1 0 0,1 1 1 0 0,0 0 0 0 0,-1 0 0 0 0,1 0 0 0 0,-1 0 0 0 0,1 0 0 0 0,-1 0 0 0 0,0-1 0 0 0,1 1 0 0 0,-1 0-1 0 0,0 0 1 0 0,0-1 0 0 0,1 1 0 0 0,-1 0 0 0 0,0-1 0 0 0,0 1 0 0 0,0-1 0 0 0,0 1 0 0 0,0-1 0 0 0,0 0 0 0 0,0 1-1 0 0,0-1-15 0 0,-54 28 162 0 0,47-24-135 0 0,-96 42 61 0 0,-270 135 49 0 0,357-170-129 0 0,-5 0 7 0 0,2 1 0 0 0,-1 1 0 0 0,2 0 0 0 0,-1 2-1 0 0,2 0 1 0 0,0 2 0 0 0,-14 16-15 0 0,30-30 2 0 0,0-1 1 0 0,0 1-1 0 0,0-1 0 0 0,0 1 0 0 0,1 0 1 0 0,-1 0-1 0 0,1 0 0 0 0,-1 0 0 0 0,1 0 1 0 0,0 0-1 0 0,1 0 0 0 0,-1 0 0 0 0,0 0 1 0 0,1 0-1 0 0,0 1 0 0 0,-1-1 0 0 0,1 0 1 0 0,1 0-1 0 0,-1 1 0 0 0,0-1 0 0 0,1 0 1 0 0,0 0-1 0 0,-1 0 0 0 0,1 0 0 0 0,1 0 1 0 0,-1 0-1 0 0,0 0 0 0 0,1 0 0 0 0,-1 0 1 0 0,1 0-1 0 0,0-1 0 0 0,0 1 0 0 0,0-1 1 0 0,0 1-1 0 0,0-1 0 0 0,1 0 0 0 0,-1 0 1 0 0,2 1-3 0 0,6 5 24 0 0,1-1 0 0 0,0-1 0 0 0,0 1 0 0 0,0-2 0 0 0,1 0 0 0 0,0 0 1 0 0,0-1-1 0 0,0 0 0 0 0,3-1-24 0 0,49 8 100 0 0,1-3 0 0 0,-1-3 0 0 0,1-3 0 0 0,0-3 0 0 0,0-3 0 0 0,3-2-100 0 0,-53 5-37 0 0,0 0 0 0 0,-1-1 1 0 0,1 0-1 0 0,-1-1 0 0 0,1-1 0 0 0,-1 0 1 0 0,0-1-1 0 0,0-1 0 0 0,-1 0 0 0 0,1-1 1 0 0,-1 0-1 0 0,-1-1 0 0 0,1 0 0 0 0,9-10 37 0 0,16-63-3062 0 0,-32 51-787 0 0,-2 3-3435 0 0,-3 11-4284 0 0</inkml:trace>
  <inkml:trace contextRef="#ctx0" brushRef="#br0" timeOffset="363.252">790 0 18244 0 0,'0'0'340'0'0,"0"0"-117"0"0,0 0-37 0 0,0 0 84 0 0,0 0 191 0 0,-32 37 221 0 0,-99 118 147 0 0,120-143-658 0 0,1 1 0 0 0,1 0 0 0 0,0 0 0 0 0,1 1-1 0 0,1 0 1 0 0,0 1 0 0 0,1 0 0 0 0,-2 5-171 0 0,-3 10 312 0 0,-17 65 168 0 0,3 2-1 0 0,5 1 0 0 0,4 0 0 0 0,4 1 1 0 0,5 1-1 0 0,4 0 0 0 0,6 39-479 0 0,-3-97 61 0 0,0 124 68 0 0,2-39-32 0 0,-5 1 1 0 0,-21 125-98 0 0,17-219-5 0 0,-2 0-1 0 0,-1-1 1 0 0,-2 0 0 0 0,-1-1 0 0 0,-1 0 0 0 0,-2-1 0 0 0,-1-1 0 0 0,-2 0-1 0 0,0-2 1 0 0,-2 0 0 0 0,-1-1 0 0 0,-2-1 0 0 0,0-1 0 0 0,-21 15 5 0 0,1-7-344 0 0,100-82-8982 0 0,-54 48 8613 0 0,6-7-9677 0 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25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7202 0 0,'0'0'1421'0'0,"0"0"-277"0"0,0 0-74 0 0,0 0 144 0 0,0 0 87 0 0,0 0-50 0 0,0 0-140 0 0,0 0-172 0 0,0 0-106 0 0,0 0-72 0 0,0 0-31 0 0,0 0 36 0 0,0 0 106 0 0,5 23 148 0 0,15 71 127 0 0,-20-95-1053 0 0,0 1-1 0 0,0 0 0 0 0,0 0 1 0 0,0 0-1 0 0,1 0 0 0 0,-1-1 1 0 0,0 1-1 0 0,0 0 0 0 0,0 0 1 0 0,1 0-1 0 0,-1 0 1 0 0,0 0-1 0 0,0 0 0 0 0,1-1 1 0 0,-1 1-1 0 0,0 0 0 0 0,0 0 1 0 0,1 0-1 0 0,-1 0 0 0 0,0 0 1 0 0,0 0-1 0 0,0 0 0 0 0,1 0 1 0 0,-1 0-1 0 0,0 0 1 0 0,0 0-1 0 0,1 0 0 0 0,-1 0 1 0 0,0 1-1 0 0,0-1 0 0 0,1 0 1 0 0,-1 0-1 0 0,0 0 0 0 0,0 0 1 0 0,1 0-1 0 0,-1 0 1 0 0,0 0-1 0 0,0 1 0 0 0,0-1 1 0 0,0 0-1 0 0,1 0-93 0 0,4-29 576 0 0,2-24-309 0 0,1 1 0 0 0,3 0 0 0 0,3 0 1 0 0,1 1-1 0 0,3 1 0 0 0,2 0 0 0 0,2 2 1 0 0,10-13-268 0 0,-29 56-29 0 0,58-68-535 0 0,-41 86-4436 0 0,-16 4-3963 0 0,-4-15 5651 0 0,2 6-8144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00.6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0 140 0 0 0,'0'0'307'0'0,"0"0"453"0"0,0 0 87 0 0,0 0-48 0 0,0 0-95 0 0,0 0-131 0 0,0-3-111 0 0,0 3-320 0 0,0-1 1 0 0,0 0 0 0 0,0 1 0 0 0,0-1-1 0 0,0 0 1 0 0,0 1 0 0 0,0-1 0 0 0,1 1 0 0 0,-1-1-1 0 0,0 0 1 0 0,0 1 0 0 0,0-1 0 0 0,1 1-1 0 0,-1-1 1 0 0,0 1 0 0 0,1-1 0 0 0,-1 1-1 0 0,0-1 1 0 0,1 1 0 0 0,-1-1 0 0 0,1 1 0 0 0,-1 0-1 0 0,1-1 1 0 0,-1 1 0 0 0,1-1 0 0 0,-1 1-1 0 0,1 0 1 0 0,-1 0 0 0 0,1-1 0 0 0,-1 1-1 0 0,1 0 1 0 0,0 0 0 0 0,-1 0 0 0 0,1 0 0 0 0,-1-1-1 0 0,1 1 1 0 0,0 0 0 0 0,-1 0 0 0 0,1 0-1 0 0,0 0 1 0 0,-1 0 0 0 0,1 1 0 0 0,-1-1-1 0 0,1 0 1 0 0,0 0 0 0 0,-1 0 0 0 0,1 1-143 0 0,17-3-4 0 0,137-9 2009 0 0,156-25-385 0 0,-130 21-1012 0 0,-98 30-405 0 0,76-14 276 0 0,-24-6-349 0 0,133 5 251 0 0,-154 8-331 0 0,-43-1-14 0 0,93 0 179 0 0,341-7 829 0 0,28 4 1226 0 0,-265-11-1287 0 0,-67-4-166 0 0,30 7-339 0 0,275 0 687 0 0,-276-22-264 0 0,-97 23-607 0 0,103-8 90 0 0,-100 3-64 0 0,54-6 235 0 0,60 10-4 0 0,-87 0 331 0 0,-163 4-874 0 0,0 0-14 0 0,0 0 13 0 0,-1 2-1966 0 0,-1 0-9746 0 0,0-2-409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56 4977 0 0,'0'0'4853'0'0,"0"0"-2162"0"0,0 0-940 0 0,0 0-270 0 0,0 0-226 0 0,0 0-275 0 0,0 0-197 0 0,0 0-118 0 0,0 0-91 0 0,0 0-68 0 0,0 0-59 0 0,0 0-89 0 0,0 0-69 0 0,-32 29-36 0 0,-98 94-65 0 0,76-54 5 0 0,48-54-154 0 0,-54 102 147 0 0,58-109 664 0 0,14-23-226 0 0,22-34-65 0 0,-31 46-554 0 0,24-36 95 0 0,2 2 1 0 0,2 1 0 0 0,1 2 0 0 0,2 1-1 0 0,1 1 1 0 0,2 2 0 0 0,21-12-101 0 0,-58 41-1 0 0,1 1 0 0 0,0 0 0 0 0,0-1 0 0 0,0 1 0 0 0,0 0 0 0 0,0-1-1 0 0,0 1 1 0 0,0 0 0 0 0,0 0 0 0 0,0 0 0 0 0,1 0 0 0 0,-1 0 0 0 0,0 0 0 0 0,0 0 0 0 0,0 0 0 0 0,0 0 0 0 0,0 1-1 0 0,0-1 1 0 0,0 0 0 0 0,0 1 0 0 0,0-1 0 0 0,0 1 0 0 0,-1-1 0 0 0,1 1 0 0 0,0-1 0 0 0,0 1 0 0 0,0 0 0 0 0,0-1 0 0 0,-1 1-1 0 0,1 0 1 0 0,0-1 0 0 0,-1 1 0 0 0,1 0 0 0 0,0 0 0 0 0,-1 0 0 0 0,1 0 0 0 0,-1 0 0 0 0,1 0 0 0 0,-1 0 0 0 0,0 0-1 0 0,1 0 1 0 0,-1 0 0 0 0,0 0 0 0 0,0 0 0 0 0,0 0 0 0 0,0 0 0 0 0,0 0 0 0 0,0 0 0 0 0,0 0 0 0 0,0 0 0 0 0,0 0-1 0 0,0 0 1 0 0,-1 0 0 0 0,1 0 0 0 0,0 0 0 0 0,-1 0 0 0 0,1 0 0 0 0,0 0 0 0 0,-1 0 1 0 0,2 11 55 0 0,4 37 27 0 0,-6-39-76 0 0,1 0-1 0 0,0 0 0 0 0,1-1 1 0 0,0 1-1 0 0,1 0 0 0 0,0-1 1 0 0,0 1-1 0 0,1-1 0 0 0,1 0 1 0 0,-1 0-1 0 0,1 0 0 0 0,1 0 1 0 0,-1-1-1 0 0,2 0 0 0 0,-1 0 1 0 0,1 0-1 0 0,0 0 0 0 0,5 3-5 0 0,-8-9 72 0 0,1 0-1 0 0,-1-1 0 0 0,1 0 0 0 0,-1 1 0 0 0,1-1 0 0 0,0 0 0 0 0,0-1 0 0 0,-1 1 0 0 0,1-1 1 0 0,0 0-1 0 0,0 0 0 0 0,0 0 0 0 0,-1 0 0 0 0,1 0 0 0 0,0-1 0 0 0,0 0 0 0 0,0 0 0 0 0,-1 0 1 0 0,1 0-1 0 0,-1-1 0 0 0,1 1 0 0 0,-1-1 0 0 0,1 0 0 0 0,-1 0 0 0 0,0 0 0 0 0,0 0 1 0 0,0-1-1 0 0,0 1 0 0 0,0-1 0 0 0,-1 0 0 0 0,1 0 0 0 0,-1 0 0 0 0,0 0 0 0 0,1 0 0 0 0,-1 0 1 0 0,-1-1-1 0 0,1 1-71 0 0,9-13 72 0 0,0 0 1 0 0,-2 0 0 0 0,0 0 0 0 0,0-1 0 0 0,-2-1-1 0 0,0 0 1 0 0,-1 0 0 0 0,-1 0 0 0 0,-1 0-1 0 0,0-1 1 0 0,-1 1 0 0 0,-1-1 0 0 0,-1 0 0 0 0,-1-17-73 0 0,-6 25-830 0 0,5 10-2583 0 0,1 1-3323 0 0,0 0-5068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14299 0 0,'0'0'1746'0'0,"0"0"-449"0"0,0 0-292 0 0,0 0-232 0 0,0 0-167 0 0,0 0-100 0 0,0 0-74 0 0,0 0-64 0 0,0 0-37 0 0,0 0-52 0 0,0 0-59 0 0,0 0-37 0 0,-24 32-7 0 0,-72 102-4 0 0,95-133-166 0 0,-1 0 1 0 0,1 0-1 0 0,-1 0 1 0 0,1 0-1 0 0,0 0 1 0 0,0 1-1 0 0,-1-1 1 0 0,1 0-1 0 0,0 1 1 0 0,0-1-1 0 0,0 1 1 0 0,0-1-1 0 0,1 1 1 0 0,-1-1-1 0 0,0 1 1 0 0,1 0-1 0 0,-1-1 1 0 0,1 1-1 0 0,-1 0 1 0 0,1 0-1 0 0,0-1 1 0 0,0 1-1 0 0,0 0 1 0 0,0 0-1 0 0,0-1 1 0 0,0 1-1 0 0,0 0 1 0 0,1 0-1 0 0,-1-1 1 0 0,1 1-1 0 0,-1 0 1 0 0,1 0-1 0 0,-1-1 1 0 0,1 1-1 0 0,0-1 0 0 0,0 1 1 0 0,0-1-1 0 0,0 1 1 0 0,0-1-1 0 0,1 2-6 0 0,4 2 61 0 0,-1 1 72 0 0,1-1-1 0 0,0 0 1 0 0,0 0 0 0 0,0-1 0 0 0,0 0-1 0 0,1 0 1 0 0,-1 0 0 0 0,1-1-1 0 0,0 0 1 0 0,0 0 0 0 0,1 0 0 0 0,-1-1-1 0 0,0 0 1 0 0,1-1 0 0 0,-1 0 0 0 0,1 0-1 0 0,0-1 1 0 0,-1 1 0 0 0,1-2 0 0 0,-1 1-1 0 0,1-1 1 0 0,0 0 0 0 0,-1-1 0 0 0,0 1-1 0 0,1-2 1 0 0,-1 1 0 0 0,0-1 0 0 0,0 0-1 0 0,0 0 1 0 0,0-1 0 0 0,-1 0-1 0 0,0 0 1 0 0,1-1 0 0 0,-1 0 0 0 0,-1 0-1 0 0,1 0 1 0 0,-1 0 0 0 0,0-1 0 0 0,0 0-1 0 0,-1 0 1 0 0,1-1 0 0 0,-2 1 0 0 0,1-1-1 0 0,-1 0 1 0 0,1 0 0 0 0,-2 0 0 0 0,2-4-133 0 0,-4 3 7 0 0,1-1 1 0 0,-1 1 0 0 0,-1 0 0 0 0,0-1 0 0 0,0 1 0 0 0,-1 0 0 0 0,0 0 0 0 0,0 0 0 0 0,-1 0 0 0 0,0 0 0 0 0,0 0 0 0 0,-1 1 0 0 0,0-1 0 0 0,0 1 0 0 0,-1 0 0 0 0,1 1 0 0 0,-2-1 0 0 0,1 1 0 0 0,-1 0 0 0 0,0 0 0 0 0,0 0 0 0 0,-1 1-1 0 0,1 0 1 0 0,-1 0 0 0 0,0 1 0 0 0,-1 0 0 0 0,1 0 0 0 0,-1 1 0 0 0,-1-1-8 0 0,-72-18-1022 0 0,27 22-5104 0 0,40 3-5426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2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5545 0 0,'0'0'3428'0'0,"0"0"-1084"0"0,0 0-668 0 0,0 0-162 0 0,0 0 9 0 0,0 0-51 0 0,0 0-215 0 0,0 0-337 0 0,0 0-308 0 0,0 0-207 0 0,0 0-93 0 0,0 4 70 0 0,0 3-237 0 0,0 1 1 0 0,0-1-1 0 0,-1 1 0 0 0,0-1 1 0 0,-1 0-1 0 0,1 1 0 0 0,-1-1 1 0 0,-1 0-1 0 0,1 0 1 0 0,-1 0-1 0 0,-1-1 0 0 0,1 1 1 0 0,-1-1-1 0 0,-4 6-145 0 0,-3 5-210 0 0,-2 0-1 0 0,0 0 1 0 0,0-1-1 0 0,-2-1 1 0 0,0 0-1 0 0,-16 11 211 0 0,21-22-1620 0 0,8-3-8158 0 0,2-1-986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3753 0 0,'0'0'1975'0'0,"0"0"-167"0"0,0 0-35 0 0,0 0 30 0 0,0 0-64 0 0,0 0-203 0 0,0 0-336 0 0,0 0-239 0 0,0 0 31 0 0,0 0 95 0 0,0 0 81 0 0,0 0 12 0 0,0 0-138 0 0,2 10-162 0 0,11 178 2850 0 0,-35-70-3573 0 0,20-134-8836 0 0,2 6 569 0 0,2 3-1885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49 8042 0 0,'0'0'2862'0'0,"0"0"-506"0"0,0 0-319 0 0,0 0-141 0 0,0 0-145 0 0,0 0-267 0 0,0 0-253 0 0,0 0-249 0 0,0 0-257 0 0,0 0-230 0 0,0 0-188 0 0,0 0-143 0 0,-6-10-137 0 0,-17-28-95 0 0,31 49-1700 0 0,10-11-4115 0 0,-13 0-5292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19 616 0 0,'0'0'1966'0'0,"0"0"-143"0"0,0 0 253 0 0,0 0 320 0 0,0 0 52 0 0,0 0-163 0 0,0 0-442 0 0,0 0-512 0 0,0 0-350 0 0,0 0-262 0 0,0 0-162 0 0,0 0-106 0 0,0 0-63 0 0,0-5-49 0 0,1-8 216 0 0,-9 42 365 0 0,3-4-552 0 0,-93 292 970 0 0,79-273-1314 0 0,28-136 1059 0 0,100-154-1030 0 0,-65 187-145 0 0,-35 82-151 0 0,11 133 346 0 0,-19-148-101 0 0,0 0-1 0 0,1 0 1 0 0,0-1 0 0 0,0 1 0 0 0,0-1 0 0 0,1 1-1 0 0,0-1 1 0 0,1 0 0 0 0,0 0 0 0 0,0 0-1 0 0,0-1 1 0 0,1 0 0 0 0,0 1 0 0 0,0-1 0 0 0,0-1-1 0 0,1 1 1 0 0,0-1 0 0 0,0 0 0 0 0,0-1-1 0 0,1 1 1 0 0,-1-1 0 0 0,1 0 0 0 0,0-1 0 0 0,1 0-2 0 0,-3-4 95 0 0,1-1 1 0 0,-1 1 0 0 0,0-1 0 0 0,1-1 0 0 0,-1 1 0 0 0,0-1 0 0 0,0 0-1 0 0,0 0 1 0 0,-1-1 0 0 0,1 1 0 0 0,-1-1 0 0 0,0 0 0 0 0,0 0 0 0 0,0 0 0 0 0,0-1-1 0 0,-1 0 1 0 0,0 1 0 0 0,0-1 0 0 0,0 0 0 0 0,0 0 0 0 0,-1-1 0 0 0,0 1-1 0 0,0 0 1 0 0,-1-1 0 0 0,1 0 0 0 0,0-4-96 0 0,43-184 971 0 0,-45 167-838 0 0,0 22-4912 0 0,0 3-5137 0 0,0 2-1972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205 614 9682 0 0,'0'0'4237'0'0,"0"0"-2030"0"0,0 0-628 0 0,0 0-89 0 0,0 0-115 0 0,0 0-206 0 0,0 0-267 0 0,0 0-219 0 0,0 0-162 0 0,0 0-139 0 0,0 0-116 0 0,0 0-94 0 0,0 0-69 0 0,-15 3-35 0 0,-47 12-16 0 0,58-14-49 0 0,1 0 0 0 0,0 1 0 0 0,-1-1 0 0 0,1 1-1 0 0,0-1 1 0 0,0 1 0 0 0,0 0 0 0 0,0 1 0 0 0,0-1 0 0 0,1 0 0 0 0,-1 1 0 0 0,1-1 0 0 0,0 1 0 0 0,-1 0-1 0 0,1 0 1 0 0,0 0 0 0 0,-1 2-3 0 0,-3 6 6 0 0,-2-2-17 0 0,0 1 1 0 0,1 0 0 0 0,0 1 0 0 0,1-1 0 0 0,1 1-1 0 0,-1 0 1 0 0,2 1 0 0 0,0 0 0 0 0,0-1 0 0 0,1 1-1 0 0,0 0 1 0 0,1 1 0 0 0,0-1 0 0 0,1 0 0 0 0,1 1-1 0 0,0-1 1 0 0,1 5 10 0 0,1-12 12 0 0,1-1 0 0 0,0 0 0 0 0,0 1 0 0 0,0-1 0 0 0,1 0 0 0 0,-1-1-1 0 0,1 1 1 0 0,0-1 0 0 0,0 1 0 0 0,0-1 0 0 0,1 0 0 0 0,-1-1 0 0 0,1 1-1 0 0,-1-1 1 0 0,1 0 0 0 0,0 0 0 0 0,0 0 0 0 0,0-1 0 0 0,0 0 0 0 0,0 0 0 0 0,0 0-1 0 0,1 0 1 0 0,-1-1 0 0 0,0 0 0 0 0,0 0 0 0 0,0 0 0 0 0,1-1 0 0 0,-1 0-1 0 0,0 0 1 0 0,0 0 0 0 0,0 0 0 0 0,0-1 0 0 0,0 0 0 0 0,0 0 0 0 0,-1 0 0 0 0,1-1-1 0 0,-1 0 1 0 0,1 0 0 0 0,-1 0 0 0 0,3-3-12 0 0,15-12 253 0 0,-1-1 0 0 0,-1-1 0 0 0,0-1 0 0 0,-2-1 0 0 0,-1-1 0 0 0,0 0 0 0 0,-2-1 0 0 0,-1-1 0 0 0,0 0 0 0 0,7-24-253 0 0,21-29 178 0 0,-27 54-175 0 0,-1-1-1 0 0,-2 0 0 0 0,0-1 0 0 0,-2 0 1 0 0,0-1-1 0 0,-2 0 0 0 0,-1 0 0 0 0,-1-1 1 0 0,-1-5-3 0 0,-3 20-21 0 0,-1-1-1 0 0,0 0 1 0 0,-1 0 0 0 0,-1 0 0 0 0,0 0 0 0 0,0 1 0 0 0,-2-1 0 0 0,0 1 0 0 0,0-1 0 0 0,-1 1 0 0 0,-1 0 0 0 0,0 0-1 0 0,-1 0 1 0 0,0 1 0 0 0,-1 0 0 0 0,0 0 0 0 0,-1 1 0 0 0,0 0 0 0 0,-1 0 0 0 0,0 1 0 0 0,-1 0 0 0 0,-10-8 21 0 0,14 15-10 0 0,0 1 1 0 0,-1-1-1 0 0,1 1 1 0 0,-1 1-1 0 0,1-1 1 0 0,-1 1-1 0 0,0 0 1 0 0,1 1 0 0 0,-1-1-1 0 0,0 1 1 0 0,0 1-1 0 0,1-1 1 0 0,-1 1-1 0 0,0 0 1 0 0,1 1 0 0 0,-1 0-1 0 0,1 0 1 0 0,-1 0-1 0 0,1 1 1 0 0,0 0-1 0 0,0 0 1 0 0,0 0-1 0 0,1 1 1 0 0,-1 0 0 0 0,1 0-1 0 0,-1 1 10 0 0,-2 3 5 0 0,0 1-1 0 0,0-1 1 0 0,1 2-1 0 0,1-1 0 0 0,0 1 1 0 0,0 0-1 0 0,1 0 1 0 0,0 0-1 0 0,0 1 1 0 0,1 0-1 0 0,1 0 1 0 0,0 0-1 0 0,1 0 1 0 0,0 1-1 0 0,0-1 1 0 0,1 1-1 0 0,1-1 0 0 0,0 1 1 0 0,0-1-1 0 0,1 1 1 0 0,1-1-1 0 0,2 10-4 0 0,2 6 45 0 0,1 0 0 0 0,2-1-1 0 0,0-1 1 0 0,2 0 0 0 0,0 0-1 0 0,2-1 1 0 0,1 0 0 0 0,1-1-1 0 0,3 3-44 0 0,198 239 723 0 0,-86-125-503 0 0,-106-121-380 0 0,-21-18-124 0 0,1-7-6783 0 0,-3 0-344 0 0,0 2-4853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3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74 4977 0 0,'0'0'1712'0'0,"0"0"-182"0"0,0 0-130 0 0,0 0 22 0 0,0 0 164 0 0,0 0 47 0 0,0 0-91 0 0,0 0-122 0 0,0 0-301 0 0,0 0-264 0 0,0 0-131 0 0,0 0-110 0 0,25 7-89 0 0,81 23-53 0 0,-99-28-394 0 0,0 0-1 0 0,1-1 0 0 0,-1 0 0 0 0,0 0 1 0 0,1-1-1 0 0,-1 0 0 0 0,0 0 1 0 0,1 0-1 0 0,-1-1 0 0 0,0 0 0 0 0,0-1 1 0 0,1 1-1 0 0,-1-1 0 0 0,3-2-77 0 0,14-3 244 0 0,202-71 1996 0 0,-182 56-195 0 0,-58 38-1653 0 0,-4 12-349 0 0,1 0 0 0 0,0 0 0 0 0,3 2 1 0 0,0 0-1 0 0,2 1 0 0 0,1 0 0 0 0,2 1 0 0 0,0 0 1 0 0,3 0-1 0 0,1 1 0 0 0,1-1 0 0 0,1 1 0 0 0,2 0 1 0 0,4 31-44 0 0,-23 156 131 0 0,10-171-118 0 0,-2-1 0 0 0,-2-1 0 0 0,-2 0 1 0 0,-3-1-1 0 0,-1 0 0 0 0,-17 24-13 0 0,-4 15-22 0 0,41-85 9 0 0,0 0-19 0 0,0 0-19 0 0,0 0-5 0 0,0 0-28 0 0,0 0-17 0 0,0 0-11 0 0,0 0-47 0 0,5-39-3547 0 0,-3 19-4344 0 0,-2 13-3464 0 0</inkml:trace>
  <inkml:trace contextRef="#ctx0" brushRef="#br0" timeOffset="361.69">1 656 6945 0 0,'0'0'2796'0'0,"0"0"-1353"0"0,0 0-491 0 0,0 0 140 0 0,0 0 219 0 0,0 0 80 0 0,0 0-115 0 0,0 0-163 0 0,0 0-136 0 0,0 0-113 0 0,0 0-77 0 0,0 0-53 0 0,0 0-38 0 0,34 0-57 0 0,109-2-45 0 0,-52-15 339 0 0,156-82 81 0 0,-183 91-974 0 0,-54 54 256 0 0,-10-40-254 0 0,-11 204 378 0 0,11-193-2712 0 0,0-13-2229 0 0,0-3-4979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8678 857 10530 0 0,'0'0'2633'0'0,"0"0"-879"0"0,0 0-530 0 0,0 0-155 0 0,0 0-111 0 0,0 0-142 0 0,0 0-76 0 0,0 0-9 0 0,0 0 12 0 0,0 0-3 0 0,0 0-58 0 0,3 10-92 0 0,11 90 1175 0 0,-14-16-2153 0 0,7-89-12412 0 0,-5 3 1013 0 0</inkml:trace>
  <inkml:trace contextRef="#ctx0" brushRef="#br0" timeOffset="177.899">8697 477 14211 0 0,'0'0'640'0'0,"0"0"-808"0"0,0 0-272 0 0,0 0-96 0 0,0 0 96 0 0,0 0-40 0 0,0 0-552 0 0,0 0-1825 0 0,0 0-6041 0 0</inkml:trace>
  <inkml:trace contextRef="#ctx0" brushRef="#br0" timeOffset="536.539">9341 684 11875 0 0,'0'0'3407'0'0,"0"0"-1385"0"0,0 0-622 0 0,0 0-172 0 0,0 0-156 0 0,0 0-202 0 0,0 0-135 0 0,0 0-118 0 0,0 0-101 0 0,0 0-53 0 0,0 0-51 0 0,0 0-69 0 0,0 0-74 0 0,-32 2-53 0 0,-100 9-44 0 0,70 5 63 0 0,61-16-234 0 0,0 0 0 0 0,0 0 0 0 0,0 1-1 0 0,0-1 1 0 0,-1 0 0 0 0,1 1 0 0 0,0-1 0 0 0,0 1-1 0 0,0-1 1 0 0,0 1 0 0 0,0 0 0 0 0,0 0 0 0 0,1-1-1 0 0,-1 1 1 0 0,0 0 0 0 0,0 0 0 0 0,0 0 0 0 0,1 0-1 0 0,-1 0 1 0 0,0 0 0 0 0,1 0 0 0 0,-1 0 0 0 0,1 0-1 0 0,-1 0 1 0 0,1 0 0 0 0,0 0 0 0 0,-1 0 0 0 0,1 1-1 0 0,0-1 1 0 0,0 0 0 0 0,0 0 0 0 0,0 0-1 0 0,0 0 1 0 0,0 1 0 0 0,0-1 0 0 0,0 0 0 0 0,0 0-1 0 0,0 0 1 0 0,1 0 0 0 0,-1 1 0 0 0,1-1 0 0 0,-1 0-1 0 0,1 0 1 0 0,-1 0 0 0 0,1 0 0 0 0,-1 0 0 0 0,1 0-1 0 0,0 0 1 0 0,0 0-1 0 0,47 39-3 0 0,-42-37 3 0 0,4 2 7 0 0,0 0-1 0 0,0 1 0 0 0,0 0 1 0 0,0 0-1 0 0,-1 1 0 0 0,0 0 0 0 0,0 1 1 0 0,-1 0-1 0 0,0 0 0 0 0,0 1 1 0 0,-1 0-1 0 0,0 0 0 0 0,-1 0 0 0 0,0 1 1 0 0,-1 0-1 0 0,0 1 0 0 0,0-1 1 0 0,1 6-7 0 0,-4-11 29 0 0,0 1 0 0 0,-1 0 1 0 0,0 0-1 0 0,0 0 0 0 0,0-1 1 0 0,-1 1-1 0 0,0 0 0 0 0,0 0 1 0 0,0 0-1 0 0,-1 0 0 0 0,0 0 1 0 0,0 0-1 0 0,0 0 0 0 0,-1-1 1 0 0,0 1-1 0 0,0-1 0 0 0,-1 1 1 0 0,1-1-1 0 0,-1 0 0 0 0,0 0 1 0 0,0 0-1 0 0,-1 0 0 0 0,0 0 1 0 0,0-1-1 0 0,0 0 0 0 0,0 1 1 0 0,0-1-1 0 0,-1-1 0 0 0,0 1 1 0 0,0-1-1 0 0,0 0 0 0 0,0 0 1 0 0,0 0-1 0 0,-1-1 0 0 0,1 0 1 0 0,-1 0-1 0 0,0 0 0 0 0,-5 0-29 0 0,5 0-24 0 0,0-1 0 0 0,-1 1-1 0 0,1-2 1 0 0,0 1-1 0 0,-1-1 1 0 0,1 0 0 0 0,-1 0-1 0 0,1 0 1 0 0,0-1-1 0 0,-1 0 1 0 0,1-1 0 0 0,0 1-1 0 0,0-1 1 0 0,0 0-1 0 0,0-1 1 0 0,-3-1 24 0 0,-12-37-3388 0 0,21 30 90 0 0,0 0-4061 0 0,2 3-4650 0 0</inkml:trace>
  <inkml:trace contextRef="#ctx0" brushRef="#br0" timeOffset="-5569.27">3480 669 10018 0 0,'0'0'2031'0'0,"0"0"-585"0"0,0 0-8 0 0,0 0 166 0 0,0 0 39 0 0,0 0-101 0 0,0 0-225 0 0,0 0-217 0 0,0 0-167 0 0,0 0-179 0 0,0 0-195 0 0,0 0-161 0 0,0 0-98 0 0,1-6-51 0 0,1-9-127 0 0,0-1 1 0 0,2 1-1 0 0,-1 0 1 0 0,2 1-1 0 0,0-1 1 0 0,1 1-1 0 0,0 0 0 0 0,1 0 1 0 0,1 0-1 0 0,0 1 1 0 0,1 1-1 0 0,0-1 0 0 0,1 1 1 0 0,0 0-123 0 0,-5 8 0 0 0,55-25-140 0 0,-49 63 49 0 0,-11-28 105 0 0,0-1 0 0 0,1 1-1 0 0,0-1 1 0 0,0 1 0 0 0,0-1 0 0 0,1 1-1 0 0,0-1 1 0 0,0 0 0 0 0,0 0-1 0 0,0 0 1 0 0,1 0 0 0 0,0 0 0 0 0,0 0-1 0 0,0-1 1 0 0,1 1 0 0 0,-1-1 0 0 0,1 0-1 0 0,0 0 1 0 0,1-1 0 0 0,-1 1 0 0 0,0-1-1 0 0,1 0 1 0 0,0 0 0 0 0,0 0 0 0 0,0 0-1 0 0,0-1 1 0 0,0 0 0 0 0,0 0 0 0 0,1-1-1 0 0,-1 1 1 0 0,1-1 0 0 0,-1 0-1 0 0,2-1-13 0 0,-2 0 25 0 0,-2 1 17 0 0,0-1 0 0 0,0 0-1 0 0,0 0 1 0 0,0 0 0 0 0,0 0-1 0 0,0 0 1 0 0,0-1 0 0 0,0 1-1 0 0,-1-1 1 0 0,1 0 0 0 0,0 0-1 0 0,0 0 1 0 0,0 0 0 0 0,-1 0-1 0 0,1-1 1 0 0,-1 1 0 0 0,1-1-1 0 0,-1 0 1 0 0,1 1 0 0 0,-1-1-1 0 0,0 0 1 0 0,1-2-42 0 0,41-47-251 0 0,-23 39-1984 0 0,-11 10-1944 0 0,-2 0-2622 0 0,-1-1-5727 0 0</inkml:trace>
  <inkml:trace contextRef="#ctx0" brushRef="#br0" timeOffset="-5101.042">4234 408 17628 0 0,'0'0'1733'0'0,"0"0"-246"0"0,0 0-134 0 0,0 0-154 0 0,0 0-178 0 0,0 0-190 0 0,0 0-185 0 0,0 0-142 0 0,0 0-147 0 0,0 0-96 0 0,0 0-69 0 0,0 0-78 0 0,0 0-22 0 0,-23 14-20 0 0,-75 49-28 0 0,96-62-43 0 0,0 0 1 0 0,-1 0-1 0 0,1 1 0 0 0,0-1 1 0 0,0 1-1 0 0,0-1 1 0 0,0 1-1 0 0,0 0 0 0 0,0 0 1 0 0,0 0-1 0 0,1 0 1 0 0,-1 0-1 0 0,1 0 0 0 0,-1 0 1 0 0,1 0-1 0 0,0 1 0 0 0,0-1 1 0 0,0 1-1 0 0,0-1 1 0 0,0 1-1 0 0,1-1 0 0 0,-1 1 1 0 0,1-1-1 0 0,-1 1 1 0 0,1 0-1 0 0,0-1 0 0 0,0 2-1 0 0,0 6-1 0 0,0-7 2 0 0,0 0 1 0 0,-1 0-1 0 0,1 0 1 0 0,0 0-1 0 0,1 0 1 0 0,-1 0-1 0 0,0 0 1 0 0,1 0 0 0 0,-1 0-1 0 0,1-1 1 0 0,0 1-1 0 0,0 0 1 0 0,0 0-1 0 0,1 0 1 0 0,-1-1-1 0 0,1 1 1 0 0,-1-1-1 0 0,1 1 1 0 0,0-1-1 0 0,0 0 1 0 0,0 0-1 0 0,0 0 1 0 0,0 0-1 0 0,0 0 1 0 0,1 0-1 0 0,-1 0 1 0 0,1-1-1 0 0,-1 1 1 0 0,1-1-1 0 0,0 0 1 0 0,-1 0-1 0 0,1 0 1 0 0,0 0-1 0 0,0 0 1 0 0,0 0-1 0 0,0-1 1 0 0,1 1-2 0 0,12-1 31 0 0,0 0 1 0 0,0-1-1 0 0,0-1 1 0 0,0 0-1 0 0,-1-2 1 0 0,1 1-1 0 0,-1-2 0 0 0,1 0 1 0 0,-1-1-1 0 0,-1 0 1 0 0,1-1-1 0 0,-1-1 1 0 0,0 0-1 0 0,-1-1 1 0 0,0-1-1 0 0,0 0 0 0 0,9-10-31 0 0,97-57 251 0 0,-117 76-244 0 0,-1 0 0 0 0,1 0 0 0 0,0-1-1 0 0,-1 1 1 0 0,1 0 0 0 0,0 1 0 0 0,0-1-1 0 0,0 0 1 0 0,0 0 0 0 0,0 1 0 0 0,0-1-1 0 0,-1 1 1 0 0,1 0 0 0 0,0-1 0 0 0,0 1-1 0 0,0 0 1 0 0,0 0 0 0 0,1 0 0 0 0,-2 1-1 0 0,1-1 1 0 0,0 0 0 0 0,0 1 0 0 0,0-1-1 0 0,0 1 1 0 0,0 0 0 0 0,0-1 0 0 0,0 1-1 0 0,0 0 1 0 0,-1 0 0 0 0,1 0-1 0 0,0 1 1 0 0,-1-1 0 0 0,1 0 0 0 0,-1 1-1 0 0,1 0-6 0 0,3 26 50 0 0,-2 0-1 0 0,0 0 0 0 0,-2 0 0 0 0,-2 0 0 0 0,0 0 0 0 0,-2 0 1 0 0,-1-1-1 0 0,-1 1 0 0 0,-8 23-49 0 0,3 0 24 0 0,-117 567-757 0 0,123-596 717 0 0,2-8 23 0 0,0 1-1 0 0,-1-1 1 0 0,0 0-1 0 0,-2 0 1 0 0,1 0-1 0 0,-2-1 1 0 0,1 1-1 0 0,-2-1 1 0 0,0-1-1 0 0,0 1 1 0 0,-7 6-7 0 0,12-17 3 0 0,0 0 0 0 0,-1 0 0 0 0,1-1 1 0 0,-1 1-1 0 0,1-1 0 0 0,-1 0 0 0 0,1 0 1 0 0,-1 0-1 0 0,0 0 0 0 0,1 0 0 0 0,-1 0 1 0 0,0-1-1 0 0,0 1 0 0 0,0-1 0 0 0,0 0 1 0 0,0 0-1 0 0,0 0 0 0 0,1 0 0 0 0,-1 0 1 0 0,0-1-1 0 0,0 1 0 0 0,0-1 0 0 0,1 0 0 0 0,-1 0 1 0 0,0 0-1 0 0,0 0 0 0 0,1 0 0 0 0,-1-1 1 0 0,1 1-1 0 0,0-1 0 0 0,-1 0 0 0 0,1 1 1 0 0,0-1-1 0 0,0 0 0 0 0,-2-3-3 0 0,-2-5 7 0 0,0 0 1 0 0,0-1-1 0 0,1 1 0 0 0,1-2 0 0 0,0 1 1 0 0,0 0-1 0 0,1-1 0 0 0,1 1 1 0 0,0-1-1 0 0,1 0 0 0 0,0 0 0 0 0,0 0 1 0 0,1 0-1 0 0,1 0 0 0 0,0 1 0 0 0,1-1 1 0 0,0 0-1 0 0,0 0 0 0 0,2 0-7 0 0,4-15 10 0 0,2 1-1 0 0,0 0 1 0 0,2 0 0 0 0,1 1-1 0 0,1 1 1 0 0,1 0-1 0 0,11-12-9 0 0,-13 20-96 0 0,0 0-1 0 0,2 1 0 0 0,0 1 1 0 0,0 0-1 0 0,2 1 0 0 0,0 1 1 0 0,0 0-1 0 0,1 1 0 0 0,0 1 1 0 0,1 1-1 0 0,0 1 0 0 0,6-2 97 0 0,15 0-1665 0 0,-14 5-4707 0 0,-12 1-5904 0 0</inkml:trace>
  <inkml:trace contextRef="#ctx0" brushRef="#br0" timeOffset="-8340.633">0 816 0 0 0,'0'0'264'0'0,"0"0"446"0"0,0 0 275 0 0,0 0 295 0 0,0 0 265 0 0,0 0 118 0 0,0 0-90 0 0,0 0-210 0 0,0 0-238 0 0,0 0-181 0 0,0 0-99 0 0,1 1-258 0 0,1 1 7165 0 0,25-67-6531 0 0,63-116 44 0 0,-33 77-777 0 0,5 4 0 0 0,4 2 1 0 0,5 3-1 0 0,18-15-488 0 0,-26 44 353 0 0,-63 66-349 0 0,0 0-1 0 0,0 1 1 0 0,0-1-1 0 0,0 0 1 0 0,0 0-1 0 0,1 0 0 0 0,-1 1 1 0 0,0-1-1 0 0,0 0 1 0 0,0 0-1 0 0,0 0 1 0 0,0 0-1 0 0,1 1 1 0 0,-1-1-1 0 0,0 0 1 0 0,0 0-1 0 0,0 0 1 0 0,1 0-1 0 0,-1 0 1 0 0,0 0-1 0 0,0 0 1 0 0,0 0-1 0 0,1 0 1 0 0,-1 1-1 0 0,0-1 1 0 0,0 0-1 0 0,0 0 1 0 0,1 0-1 0 0,-1 0 1 0 0,0 0-1 0 0,0 0 1 0 0,1-1-1 0 0,-1 1 1 0 0,0 0-1 0 0,0 0 1 0 0,0 0-1 0 0,1 0 1 0 0,-1 0-1 0 0,0 0 0 0 0,0 0 1 0 0,0 0-1 0 0,1 0 1 0 0,-1 0-1 0 0,0-1 1 0 0,0 1-1 0 0,0 0 1 0 0,0 0-1 0 0,1 0-3 0 0,-2 9-20 0 0,0 55 136 0 0,2 0 0 0 0,3-1 1 0 0,3 1-1 0 0,3-1 0 0 0,8 23-116 0 0,66 178 98 0 0,-78-208 504 0 0,-29-56 20 0 0,15-2-598 0 0,1 0 0 0 0,-1-1 1 0 0,1 0-1 0 0,0-1 0 0 0,0 1 1 0 0,0-2-1 0 0,0 1 0 0 0,1-1 0 0 0,-1 1 1 0 0,1-2-1 0 0,1 1 0 0 0,-1-1 0 0 0,1 0 1 0 0,-2-1-25 0 0,-8-9 45 0 0,10 12-39 0 0,-8-12-7 0 0,-2 1 0 0 0,1 0-1 0 0,-2 1 1 0 0,0 1 0 0 0,-1 0 0 0 0,0 1 0 0 0,0 1 0 0 0,-2 1 0 0 0,1 1 0 0 0,-1 0 0 0 0,0 1 0 0 0,-1 1 0 0 0,0 1-1 0 0,0 1 1 0 0,0 0 0 0 0,-10 0 1 0 0,26 6-54 0 0,0 0 0 0 0,0 0 0 0 0,1 0 0 0 0,-1 0 0 0 0,0 1 0 0 0,0-1 0 0 0,1 1 0 0 0,-1 0 0 0 0,1 0 0 0 0,0 0 0 0 0,-1 1 0 0 0,1-1 0 0 0,0 1 0 0 0,0 0 0 0 0,1-1 0 0 0,-1 1 0 0 0,1 1 0 0 0,-1-1 0 0 0,-1 3 54 0 0,3-4-296 0 0,0-1 0 0 0,0 1 0 0 0,0 0 0 0 0,1-1 0 0 0,-1 1 0 0 0,0 0 0 0 0,1 0 0 0 0,-1-1 0 0 0,1 1 0 0 0,-1 0 0 0 0,1 0 0 0 0,0 0 0 0 0,0 0 0 0 0,0 0 0 0 0,0 0 0 0 0,0-1 0 0 0,1 1 0 0 0,-1 0 0 0 0,0 0 0 0 0,1 0 0 0 0,-1 0 0 0 0,1-1 0 0 0,0 1 0 0 0,0 0 0 0 0,-1-1 0 0 0,1 1 0 0 0,1 0 296 0 0,4 4-6510 0 0,2 0-4965 0 0</inkml:trace>
  <inkml:trace contextRef="#ctx0" brushRef="#br0" timeOffset="-7707.055">1333 544 6857 0 0,'0'0'1864'0'0,"0"0"-542"0"0,0 0-195 0 0,0 0 99 0 0,0 0 132 0 0,0 0 25 0 0,0 0-135 0 0,0 0-197 0 0,0 0-182 0 0,0 0-118 0 0,0 0-85 0 0,0 0-92 0 0,0 0-43 0 0,-10-15-43 0 0,-35-44-18 0 0,44 57-426 0 0,0 0 1 0 0,0 1-1 0 0,0-1 1 0 0,0 1-1 0 0,-1-1 0 0 0,1 1 1 0 0,0-1-1 0 0,-1 1 1 0 0,1 0-1 0 0,-1 0 1 0 0,1 0-1 0 0,-1 0 1 0 0,0 0-1 0 0,1 0 1 0 0,-1 0-1 0 0,0 0 1 0 0,0 1-1 0 0,1-1 1 0 0,-1 1-1 0 0,0-1 0 0 0,0 1 1 0 0,0 0-1 0 0,0 0 1 0 0,0 0-1 0 0,0 0 1 0 0,0 0-1 0 0,0 0 1 0 0,1 0-1 0 0,-2 1-44 0 0,-6 0 208 0 0,-1-1 9 0 0,-3-1-63 0 0,0 1-1 0 0,0 1 1 0 0,-1 0 0 0 0,1 0-1 0 0,0 1 1 0 0,0 1-1 0 0,0 0 1 0 0,1 1-1 0 0,-2 1-153 0 0,-59 27 455 0 0,72-30-445 0 0,0 0 0 0 0,0 0 1 0 0,0 0-1 0 0,1 0 0 0 0,-1 0 0 0 0,0 0 0 0 0,1 0 0 0 0,0 0 1 0 0,-1 0-1 0 0,1 0 0 0 0,0 0 0 0 0,0 0 0 0 0,0 1 0 0 0,1-1 1 0 0,-1 0-1 0 0,0 0 0 0 0,1 0 0 0 0,-1 0 0 0 0,1 0 0 0 0,0 0 1 0 0,0 0-1 0 0,0 0 0 0 0,0 0 0 0 0,0 0 0 0 0,0-1 0 0 0,0 1 1 0 0,0 0-1 0 0,1-1 0 0 0,0 2-10 0 0,8 6 35 0 0,0-1 0 0 0,1 0-1 0 0,-1 0 1 0 0,1-2 0 0 0,1 1 0 0 0,-1-1 0 0 0,1-1 0 0 0,9 4-35 0 0,45 23 128 0 0,-64-32-115 0 0,0 1 1 0 0,0-1 0 0 0,0 1 0 0 0,-1 0 0 0 0,1 0 0 0 0,0-1 0 0 0,0 1 0 0 0,-1 1 0 0 0,1-1 0 0 0,-1 0-1 0 0,1 0 1 0 0,-1 0 0 0 0,1 1 0 0 0,-1-1 0 0 0,0 1 0 0 0,0-1 0 0 0,0 1 0 0 0,0 0 0 0 0,0-1 0 0 0,0 1-1 0 0,0 0 1 0 0,0 0 0 0 0,-1 0 0 0 0,1-1 0 0 0,-1 1 0 0 0,1 0 0 0 0,-1 0 0 0 0,0 0 0 0 0,1 0 0 0 0,-1 0-1 0 0,0 0 1 0 0,-1 0 0 0 0,1 0 0 0 0,0 0 0 0 0,0 0 0 0 0,-1 0 0 0 0,1-1 0 0 0,-1 1 0 0 0,0 0 0 0 0,1 0-1 0 0,-1 0 1 0 0,0-1 0 0 0,0 1 0 0 0,0 0 0 0 0,-1 0-14 0 0,-16 12 45 0 0,-1-2 0 0 0,-1 0 0 0 0,0 0 0 0 0,-1-2 0 0 0,0-1 0 0 0,0 0 0 0 0,-1-2 0 0 0,0 0 0 0 0,-1-2 0 0 0,1 0 0 0 0,-7-1-45 0 0,-22-3 24 0 0,64-17-923 0 0,119-55-2797 0 0,-84 53-540 0 0,-3 2-3931 0 0,-26 11-2017 0 0</inkml:trace>
  <inkml:trace contextRef="#ctx0" brushRef="#br0" timeOffset="-7282.893">1828 452 3881 0 0,'0'0'3599'0'0,"0"0"-973"0"0,0 0-504 0 0,0 0-52 0 0,0 0-91 0 0,0 0-189 0 0,0 0-283 0 0,0 0-309 0 0,0 0-243 0 0,0 0-172 0 0,0 0-109 0 0,0 0-125 0 0,0 0-129 0 0,-6-7-85 0 0,-23-19-75 0 0,27 25-236 0 0,-1 0 0 0 0,1 0 0 0 0,-1 0 0 0 0,1 1 0 0 0,-1-1 0 0 0,1 1 0 0 0,-1 0 0 0 0,1 0 0 0 0,-1 0 0 0 0,1 0 0 0 0,-1 0 0 0 0,0 1 0 0 0,1-1 0 0 0,-1 1 0 0 0,1-1 0 0 0,0 1 0 0 0,-1 0 0 0 0,1 0 0 0 0,-1 0 0 0 0,0 1-24 0 0,-7 2 88 0 0,-141 50 615 0 0,150-53-706 0 0,0 1 1 0 0,0 0-1 0 0,0-1 0 0 0,1 1 1 0 0,-1 0-1 0 0,0 0 1 0 0,1-1-1 0 0,-1 1 0 0 0,1 0 1 0 0,0 0-1 0 0,0 0 0 0 0,0-1 1 0 0,-1 1-1 0 0,2 0 1 0 0,-1 0-1 0 0,0 0 0 0 0,0 0 1 0 0,1-1-1 0 0,-1 1 0 0 0,1 0 1 0 0,-1 0-1 0 0,1-1 1 0 0,0 1-1 0 0,-1 0 0 0 0,1-1 1 0 0,0 1-1 0 0,0-1 0 0 0,0 1 1 0 0,1-1-1 0 0,-1 1 3 0 0,97 100 60 0 0,-97-100-42 0 0,1 1-1 0 0,0-1 0 0 0,-1 0 1 0 0,0 1-1 0 0,1-1 0 0 0,-1 1 1 0 0,0-1-1 0 0,0 1 0 0 0,-1-1 1 0 0,1 1-1 0 0,0 0 0 0 0,-1-1 1 0 0,1 1-1 0 0,-1 0 0 0 0,0 0 1 0 0,0-1-1 0 0,0 1 0 0 0,-1 0 1 0 0,1 0-1 0 0,0-1 0 0 0,-1 1 1 0 0,0 0-1 0 0,0-1 0 0 0,0 1 1 0 0,0-1-1 0 0,0 1 0 0 0,0-1 1 0 0,-1 1-1 0 0,1-1 0 0 0,-1 0 1 0 0,1 0-1 0 0,-1 1 0 0 0,0-1 1 0 0,0 0-1 0 0,0-1 0 0 0,0 1 1 0 0,-1 0-1 0 0,1-1 0 0 0,0 1 1 0 0,-1-1-1 0 0,1 0 0 0 0,-1 1 1 0 0,1-1-1 0 0,-1 0 0 0 0,1-1 1 0 0,-1 1-1 0 0,-1 0-17 0 0,-79 36 208 0 0,43-24-226 0 0,-99 18-785 0 0,139-31 240 0 0,25-8-2111 0 0,34-16-3152 0 0,-32 12-2348 0 0,-11 4-791 0 0</inkml:trace>
  <inkml:trace contextRef="#ctx0" brushRef="#br0" timeOffset="-6920.608">1943 514 3329 0 0,'0'0'2859'0'0,"0"0"-560"0"0,0 0-244 0 0,0 0-66 0 0,0 0-152 0 0,0 0-308 0 0,0 0-457 0 0,0 0-413 0 0,0 0-208 0 0,0 0-54 0 0,0 0 6 0 0,0 0 33 0 0,-7 13-31 0 0,-19 41-27 0 0,18 19 890 0 0,9-69-1195 0 0,0 0 1 0 0,-1 0 0 0 0,1 0-1 0 0,1 0 1 0 0,-1 0-1 0 0,0-1 1 0 0,1 1 0 0 0,0 0-1 0 0,0-1 1 0 0,0 1-1 0 0,0-1 1 0 0,1 0 0 0 0,-1 0-1 0 0,1 0 1 0 0,0 0-1 0 0,0 0 1 0 0,0 0 0 0 0,0-1-1 0 0,0 0 1 0 0,1 1-1 0 0,-1-1 1 0 0,1 0-1 0 0,-1-1 1 0 0,1 1 0 0 0,0-1-1 0 0,0 1 1 0 0,0-1-1 0 0,-1 0 1 0 0,5 0-74 0 0,0 0 142 0 0,-1 1 0 0 0,1-1 0 0 0,-1-1 0 0 0,1 0-1 0 0,-1 0 1 0 0,1 0 0 0 0,-1-1 0 0 0,1 0 0 0 0,-1 0 0 0 0,1-1 0 0 0,-1 0 0 0 0,0 0-1 0 0,0-1 1 0 0,0 0 0 0 0,5-3-142 0 0,4-7 138 0 0,-1-1 1 0 0,-1 0-1 0 0,0-1 1 0 0,-1-1-1 0 0,0 0 0 0 0,-2-1 1 0 0,0 0-1 0 0,-1-1 0 0 0,0 0 1 0 0,-2 0-1 0 0,0-1 0 0 0,-1 0 1 0 0,-1-1-1 0 0,-1 1 0 0 0,2-14-138 0 0,4 3-333 0 0,-11 30 46 0 0,0 0-201 0 0,0 18-2877 0 0,0 7-6826 0 0,0-17-1736 0 0</inkml:trace>
  <inkml:trace contextRef="#ctx0" brushRef="#br0" timeOffset="-6360.57">2386 761 8938 0 0,'0'0'3767'0'0,"0"0"-1291"0"0,0 0-643 0 0,0 0-324 0 0,0 0-252 0 0,0 0-195 0 0,0 0-153 0 0,0 0-97 0 0,0 0-91 0 0,0 0-69 0 0,0 0-72 0 0,0 0-60 0 0,0 0-55 0 0,1-12-58 0 0,9-98 589 0 0,-5 97-919 0 0,1-1 0 0 0,0 1 0 0 0,1 0 0 0 0,0 0 0 0 0,1 0 0 0 0,1 1-1 0 0,0 1 1 0 0,0-1 0 0 0,1 1 0 0 0,1 1 0 0 0,5-5-77 0 0,-15 14-3 0 0,0 0 1 0 0,0-1-1 0 0,1 1 1 0 0,-1 0-1 0 0,0 0 1 0 0,0 0-1 0 0,0 0 1 0 0,1 0-1 0 0,-1 0 1 0 0,1 0-1 0 0,-1 0 1 0 0,1 1-1 0 0,-1-1 1 0 0,1 1-1 0 0,-1-1 0 0 0,1 1 1 0 0,-1-1-1 0 0,1 1 1 0 0,0 0-1 0 0,-1 0 1 0 0,1 0-1 0 0,0 0 1 0 0,-1 0-1 0 0,1 0 1 0 0,0 0-1 0 0,-1 0 1 0 0,1 1-1 0 0,-1-1 1 0 0,1 1-1 0 0,-1-1 1 0 0,1 1-1 0 0,-1 0 0 0 0,1-1 1 0 0,-1 1-1 0 0,1 0 1 0 0,-1 0-1 0 0,0 0 1 0 0,1 0-1 0 0,-1 0 1 0 0,0 0-1 0 0,0 1 1 0 0,0-1-1 0 0,0 0 1 0 0,0 1-1 0 0,0-1 1 0 0,0 0-1 0 0,-1 1 1 0 0,2 1 2 0 0,2 112 36 0 0,-4-113-34 0 0,1-1 0 0 0,-1 1 0 0 0,0-1 1 0 0,1 0-1 0 0,0 1 0 0 0,-1-1 1 0 0,1 0-1 0 0,0 0 0 0 0,-1 1 0 0 0,1-1 1 0 0,0 0-1 0 0,0 0 0 0 0,0 0 0 0 0,0 0 1 0 0,0 0-1 0 0,0 0 0 0 0,1 0 1 0 0,-1-1-1 0 0,0 1 0 0 0,0 0 0 0 0,1-1 1 0 0,-1 1-1 0 0,0-1 0 0 0,1 1 0 0 0,-1-1 1 0 0,0 1-1 0 0,1-1 0 0 0,-1 0 1 0 0,1 0-1 0 0,-1 0 0 0 0,0 0 0 0 0,1 0 1 0 0,-1 0-1 0 0,1 0 0 0 0,-1 0 0 0 0,0-1 1 0 0,1 1-1 0 0,-1 0 0 0 0,1-1 1 0 0,-1 1-1 0 0,0-1 0 0 0,0 1 0 0 0,1-1 1 0 0,-1 0-1 0 0,0 0 0 0 0,0 0 1 0 0,0 1-1 0 0,1-2-2 0 0,57-44 155 0 0,67-68-23 0 0,-120 110-133 0 0,0-1-1 0 0,0 2 1 0 0,0-1 0 0 0,0 0 0 0 0,0 1 0 0 0,1 0 0 0 0,0 1 0 0 0,-1 0 0 0 0,1 0 0 0 0,0 0-1 0 0,0 1 1 0 0,1-1 1 0 0,1 54-18 0 0,-14 128 123 0 0,14-160-1171 0 0,-2-18-3434 0 0,0-2-5897 0 0,-6 0-1414 0 0</inkml:trace>
  <inkml:trace contextRef="#ctx0" brushRef="#br0" timeOffset="-6142.291">3176 588 11803 0 0,'0'0'1712'0'0,"0"0"-464"0"0,0 0-72 0 0,0 0-79 0 0,0 0-209 0 0,0 0-272 0 0,0 0-280 0 0,0 0-160 0 0,0 0-160 0 0,0 0-104 0 0,0 0-224 0 0,0 0-496 0 0,0 0-897 0 0,0 0-3464 0 0,-41 140-5817 0 0</inkml:trace>
  <inkml:trace contextRef="#ctx0" brushRef="#br0" timeOffset="-5987.001">3099 257 17188 0 0,'0'0'1832'0'0,"0"0"-472"0"0,0 0-199 0 0,0 0-161 0 0,0 0-232 0 0,0 0-168 0 0,0 0-208 0 0,0 0-184 0 0,0 0-152 0 0,0 0-104 0 0,0 0-80 0 0,0 0-80 0 0,0 0-24 0 0,14-122-168 0 0,-4 137-232 0 0,1 3-792 0 0,-6-3-3513 0 0,1-8-8002 0 0</inkml:trace>
  <inkml:trace contextRef="#ctx0" brushRef="#br0" timeOffset="-2417.02">5786 91 0 0 0,'0'0'1223'0'0,"0"0"281"0"0,0 0 237 0 0,0 0 274 0 0,0 0 215 0 0,0 0 11 0 0,0 0-156 0 0,0 0-329 0 0,0 0-365 0 0,0 0-297 0 0,0 0-217 0 0,0-11-143 0 0,0-26-234 0 0,0 37 2588 0 0,-22 379-36 0 0,-32 47-2213 0 0,49-402-833 0 0,2 1 0 0 0,1-1 0 0 0,1 1 0 0 0,1-1 0 0 0,1 1 0 0 0,2 9-6 0 0,-2-34-21 0 0,-1 1 1 0 0,1-1-1 0 0,-1 0 0 0 0,1 0 1 0 0,0 1-1 0 0,-1-1 1 0 0,1 0-1 0 0,-1 0 1 0 0,1 0-1 0 0,0 0 1 0 0,-1 0-1 0 0,1 0 1 0 0,-1 0-1 0 0,1 0 1 0 0,0 0-1 0 0,-1 0 0 0 0,1 0 1 0 0,0 0-1 0 0,-1-1 1 0 0,1 1-1 0 0,-1 0 1 0 0,1 0-1 0 0,-1-1 1 0 0,1 1-1 0 0,-1 0 1 0 0,1-1-1 0 0,-1 1 1 0 0,1 0-1 0 0,-1-1 0 0 0,1 1 1 0 0,-1-1-1 0 0,1 1 1 0 0,-1-1-1 0 0,0 1 1 0 0,1-1-1 0 0,-1 1 1 0 0,0-1-1 0 0,0 1 1 0 0,1-1-1 0 0,-1 0 1 0 0,0 1-1 0 0,0-1 0 0 0,0 1 1 0 0,0-1-1 0 0,0 0 1 0 0,1 1-1 0 0,-1-1 1 0 0,0 1-1 0 0,-1-1 1 0 0,1 0 20 0 0,27-57-2809 0 0,-16 18-7613 0 0,-9 35-662 0 0</inkml:trace>
  <inkml:trace contextRef="#ctx0" brushRef="#br0" timeOffset="-2135.914">5427 555 8762 0 0,'0'0'2242'0'0,"0"0"-734"0"0,0 0-557 0 0,0 0-115 0 0,0 0 22 0 0,0 0 126 0 0,0 0 121 0 0,0 0 12 0 0,0 0 0 0 0,0 0-106 0 0,0 0-169 0 0,0 0-121 0 0,0 0-126 0 0,35-7-124 0 0,108-21-119 0 0,179-55-1074 0 0,-303 77-202 0 0,18-6-2560 0 0,-16 1-5828 0 0,-12 3 282 0 0</inkml:trace>
  <inkml:trace contextRef="#ctx0" brushRef="#br0" timeOffset="-1674.087">6258 98 6081 0 0,'0'0'5020'0'0,"0"0"-3193"0"0,0 0-877 0 0,0 0 203 0 0,0 0 213 0 0,0 0 75 0 0,0 0-147 0 0,0 0-262 0 0,-11 35-230 0 0,-31 109-151 0 0,23-28 349 0 0,-7 280 1326 0 0,25-392-2311 0 0,1-1 0 0 0,0 0 1 0 0,-1 1-1 0 0,1-1 0 0 0,0 0 0 0 0,1 1 1 0 0,-1-1-1 0 0,1 0 0 0 0,-1 1 1 0 0,1-1-1 0 0,0 0 0 0 0,0 1 1 0 0,0-1-1 0 0,1 0 0 0 0,-1 0 0 0 0,1 0 1 0 0,0 0-1 0 0,-1-1 0 0 0,2 1 1 0 0,-1 0-1 0 0,0-1 0 0 0,0 1 1 0 0,1-1-1 0 0,-1 0 0 0 0,1 0 0 0 0,0 0 1 0 0,-1 0-1 0 0,1 0 0 0 0,0 0 1 0 0,0-1-1 0 0,0 0 0 0 0,1 1 1 0 0,-1-1-1 0 0,0 0 0 0 0,0 0 0 0 0,3-1-15 0 0,4-1 52 0 0,1-1-1 0 0,-1-1 0 0 0,1 0 0 0 0,-1 0 0 0 0,0-1 0 0 0,-1 0 1 0 0,1-1-1 0 0,-1 0 0 0 0,1 0 0 0 0,-2-1 0 0 0,1-1 0 0 0,0 0-51 0 0,37-22 47 0 0,-33 21-45 0 0,0 0 1 0 0,1 2 0 0 0,-1-1 0 0 0,1 2 0 0 0,0 0-1 0 0,1 1 1 0 0,-1 0 0 0 0,1 1 0 0 0,0 0 0 0 0,11 1-3 0 0,-24 3 1 0 0,0 1 0 0 0,0 0 1 0 0,0 0-1 0 0,0 0 1 0 0,-1 0-1 0 0,1 0 0 0 0,0 0 1 0 0,-1 0-1 0 0,1 1 0 0 0,-1-1 1 0 0,0 0-1 0 0,0 1 1 0 0,0-1-1 0 0,0 1 0 0 0,0 0 1 0 0,-1-1-1 0 0,1 1 1 0 0,-1-1-1 0 0,0 1 0 0 0,1 0 1 0 0,-1 0-1 0 0,-1-1 0 0 0,1 1 1 0 0,0 0-1 0 0,0-1 1 0 0,-1 1-1 0 0,0 0 0 0 0,0-1-1 0 0,1 7 20 0 0,-3 81 71 0 0,4-88-115 0 0,1 0-1 0 0,-1-1 1 0 0,0 1 0 0 0,1-1 0 0 0,0 1-1 0 0,-1-1 1 0 0,1 0 0 0 0,0 0 0 0 0,0 0-1 0 0,-1 0 1 0 0,1 0 0 0 0,0 0-1 0 0,0 0 1 0 0,0-1 0 0 0,0 1 0 0 0,0-1-1 0 0,0 1 1 0 0,1-1 0 0 0,-1 0 0 0 0,0 0-1 0 0,0 0 1 0 0,0 0 0 0 0,0 0-1 0 0,0 0 1 0 0,1-1 24 0 0,24 1-2145 0 0,-18 0-1492 0 0,-1 0-3929 0 0,-6 0-3714 0 0</inkml:trace>
  <inkml:trace contextRef="#ctx0" brushRef="#br0" timeOffset="-1269.893">6810 857 3945 0 0,'0'0'2088'0'0,"0"0"-198"0"0,0 0 46 0 0,0 0-11 0 0,0 0-210 0 0,0 0-232 0 0,0 0-192 0 0,0 0-192 0 0,0 0-147 0 0,0 0-112 0 0,0 0-128 0 0,0 0-104 0 0,0 0-88 0 0,23-1-58 0 0,71-3-63 0 0,-54-12 136 0 0,-35 11-401 0 0,-2 1-74 0 0,1 0 1 0 0,-1 0-1 0 0,1 0 0 0 0,-1 0 0 0 0,-1-1 0 0 0,1 1 1 0 0,0-1-1 0 0,-1 0 0 0 0,0 0 0 0 0,0 0 0 0 0,-1 0 0 0 0,1 0 1 0 0,-1 0-1 0 0,0 0 0 0 0,-1-1 0 0 0,1 1 0 0 0,-1 0 1 0 0,0 0-1 0 0,0-1 0 0 0,-1 1 0 0 0,1 0 0 0 0,-2-3-60 0 0,-1 5-9 0 0,0 0 0 0 0,-1 0 0 0 0,0 1 0 0 0,1-1 0 0 0,-1 1 0 0 0,0 0 0 0 0,0 0-1 0 0,0 1 1 0 0,-1-1 0 0 0,1 1 0 0 0,0 0 0 0 0,0 0 0 0 0,-1 0 0 0 0,1 1 0 0 0,-1-1-1 0 0,1 1 1 0 0,-1 0 0 0 0,1 0 0 0 0,0 1 0 0 0,-1-1 0 0 0,1 1 0 0 0,0 0 0 0 0,-1 0 0 0 0,1 1-1 0 0,0-1 1 0 0,0 1 0 0 0,0 0 0 0 0,0 0 0 0 0,0 0 0 0 0,0 0 0 0 0,-1 2 9 0 0,-4 0-14 0 0,0 0 1 0 0,0 0-1 0 0,1 1 1 0 0,-1 1-1 0 0,1-1 1 0 0,0 1 0 0 0,0 1-1 0 0,1-1 1 0 0,0 1-1 0 0,0 0 1 0 0,1 1-1 0 0,0 0 1 0 0,0 0 0 0 0,0 0-1 0 0,1 1 1 0 0,1 0-1 0 0,-1 0 1 0 0,2 0-1 0 0,-1 0 1 0 0,1 1-1 0 0,0-1 1 0 0,1 1 0 0 0,0 0-1 0 0,1-1 1 0 0,0 6 13 0 0,3-10-2 0 0,0 0 1 0 0,1-1-1 0 0,-1 0 1 0 0,1 1-1 0 0,0-1 1 0 0,0 0-1 0 0,1-1 1 0 0,-1 1-1 0 0,1 0 1 0 0,0-1-1 0 0,0 0 1 0 0,0 0-1 0 0,0 0 1 0 0,1-1-1 0 0,-1 1 1 0 0,1-1-1 0 0,-1 0 1 0 0,1 0-1 0 0,0 0 1 0 0,0-1-1 0 0,0 0 1 0 0,0 0-1 0 0,0 0 1 0 0,1 0 1 0 0,28 5-109 0 0,1-1 0 0 0,-1-1 1 0 0,1-2-1 0 0,0-1 0 0 0,29-4 109 0 0,36-14-4025 0 0,-65 4-5828 0 0,-25 8 1071 0 0</inkml:trace>
  <inkml:trace contextRef="#ctx0" brushRef="#br0" timeOffset="-999.08">7298 1022 2673 0 0,'0'0'2864'0'0,"0"0"-462"0"0,0 0-187 0 0,0 0-148 0 0,0 0-340 0 0,0 0-293 0 0,0 0-228 0 0,0 0-170 0 0,0 0-48 0 0,0 0 11 0 0,0 0 60 0 0,0 0 0 0 0,3 0-110 0 0,1-3-796 0 0,-1 0 0 0 0,1 0 0 0 0,-1 0 1 0 0,1 0-1 0 0,-1-1 0 0 0,0 0 0 0 0,0 1 0 0 0,-1-1 0 0 0,1 0 0 0 0,-1 0 0 0 0,0 0 0 0 0,0-1 0 0 0,0 1 0 0 0,0 0 1 0 0,-1-1-1 0 0,0 0 0 0 0,0 1 0 0 0,0-1 0 0 0,0-4-153 0 0,6-14 399 0 0,1-2-78 0 0,-5 12-281 0 0,0 0 1 0 0,1-1-1 0 0,1 1 1 0 0,0 1-1 0 0,1-1 1 0 0,0 1-1 0 0,1 0 1 0 0,1 0-1 0 0,0 1 1 0 0,0 0-1 0 0,1 0 1 0 0,0 1-1 0 0,1 0 1 0 0,6-4-41 0 0,4 13-2056 0 0,-17 16-5765 0 0,-3-11-3791 0 0</inkml:trace>
  <inkml:trace contextRef="#ctx0" brushRef="#br0" timeOffset="-580.237">7729 809 4497 0 0,'0'0'4821'0'0,"0"0"-1964"0"0,0 0-861 0 0,0 0-241 0 0,0 0-285 0 0,0 0-277 0 0,0 0-202 0 0,0 0-179 0 0,0 0-127 0 0,0 0-97 0 0,0 0-79 0 0,0 0-74 0 0,0 0-42 0 0,24-23-55 0 0,74-73-54 0 0,-74 56 71 0 0,-26 37-302 0 0,1 1-43 0 0,0 0 0 0 0,0 0 0 0 0,-1 0 0 0 0,1 0 0 0 0,0 1 0 0 0,-1-1 0 0 0,1 0 0 0 0,-1 1 0 0 0,0-1 0 0 0,1 1 0 0 0,-1-1 0 0 0,0 1 0 0 0,0 0 0 0 0,0 0 0 0 0,0 0 0 0 0,0 0 0 0 0,0 0 0 0 0,0 1 0 0 0,0-1 0 0 0,-1 0 1 0 0,1 1-1 0 0,0 0 0 0 0,0-1 0 0 0,-1 1 0 0 0,1 0 0 0 0,0 0 0 0 0,0 0 0 0 0,-1 1 0 0 0,1-1 0 0 0,0 1 0 0 0,0-1 0 0 0,0 1 0 0 0,0-1-10 0 0,-71 31-122 0 0,64-26 114 0 0,1 0 0 0 0,-1 0 0 0 0,1 1-1 0 0,0 0 1 0 0,1 1 0 0 0,0-1 0 0 0,0 2 0 0 0,0-1-1 0 0,1 1 1 0 0,0 0 0 0 0,0 0 0 0 0,1 0-1 0 0,0 1 1 0 0,1 0 0 0 0,0 0 0 0 0,0 0 0 0 0,1 0-1 0 0,0 1 1 0 0,0-1 0 0 0,1 1 0 0 0,1 0 0 0 0,0 0-1 0 0,0 0 1 0 0,1-1 0 0 0,0 1 0 0 0,0 0 8 0 0,4 0 89 0 0,0 0 0 0 0,0-1 1 0 0,1 0-1 0 0,1 0 0 0 0,-1 0 0 0 0,1-1 1 0 0,1 0-1 0 0,0 0 0 0 0,0 0 0 0 0,0-1 1 0 0,1 0-1 0 0,0-1 0 0 0,0 1 0 0 0,1-2 1 0 0,-1 1-1 0 0,1-1 0 0 0,1 0 0 0 0,-1-1 1 0 0,1 0-1 0 0,0-1 0 0 0,-1 0 0 0 0,1 0 1 0 0,1-1-1 0 0,-1-1 0 0 0,0 1 0 0 0,0-2 1 0 0,7 1-90 0 0,-2-1-403 0 0,23-2 519 0 0,-17-11-6656 0 0,-17 9-5261 0 0</inkml:trace>
  <inkml:trace contextRef="#ctx0" brushRef="#br0" timeOffset="24790.895">941 1453 1296 0 0,'0'0'1611'0'0,"0"0"71"0"0,0 0 14 0 0,0 0 26 0 0,0 0-94 0 0,0 0-151 0 0,0 0-93 0 0,0 0-85 0 0,0 0-45 0 0,0 0-137 0 0,0 0-163 0 0,-1-4-119 0 0,1-2-528 0 0,-6-24 4000 0 0,5 37 1117 0 0,0 13-5691 0 0,-2 99 656 0 0,-5-1 1 0 0,-5 0-1 0 0,-5 0 1 0 0,-9 18-390 0 0,-5 67 52 0 0,32-177-215 0 0,-26-52-5501 0 0,22 22 4435 0 0,0 0-1390 0 0,1 0-2332 0 0,-1-2-6718 0 0</inkml:trace>
  <inkml:trace contextRef="#ctx0" brushRef="#br0" timeOffset="25044.762">451 1899 9986 0 0,'0'0'3127'0'0,"0"0"-1572"0"0,0 0-733 0 0,0 0 5 0 0,0 0 205 0 0,0 0 138 0 0,0 0-22 0 0,0 0-123 0 0,0 0-106 0 0,33-6-100 0 0,107-20-91 0 0,339-71 1291 0 0,-428 91-2334 0 0,10-3-1304 0 0,-22-2-6795 0 0,-30 7-3214 0 0</inkml:trace>
  <inkml:trace contextRef="#ctx0" brushRef="#br0" timeOffset="25533.584">1355 1357 13331 0 0,'0'0'1680'0'0,"0"0"-389"0"0,0 0-251 0 0,0 0-87 0 0,0 0-1 0 0,0 0-1 0 0,0 0-84 0 0,0 0-139 0 0,0 0-87 0 0,0 0-67 0 0,-11 36-72 0 0,-35 113-42 0 0,19-2 743 0 0,20 139 18 0 0,6-277-1217 0 0,2 1 0 0 0,-1-1 0 0 0,1 0 0 0 0,1 1 1 0 0,-1-1-1 0 0,2 0 0 0 0,-1 0 0 0 0,1 0 0 0 0,1 0 0 0 0,-1-1 1 0 0,2 1-1 0 0,-1-1 0 0 0,1 0 0 0 0,0 0 0 0 0,3 3-4 0 0,-4-10 11 0 0,0 0-1 0 0,-1 0 0 0 0,1 0 0 0 0,0-1 0 0 0,0 0 1 0 0,-1 1-1 0 0,1-1 0 0 0,0-1 0 0 0,0 1 1 0 0,-1 0-1 0 0,1-1 0 0 0,0 0 0 0 0,0 0 1 0 0,-1 0-1 0 0,1 0 0 0 0,-1-1 0 0 0,1 1 0 0 0,-1-1 1 0 0,0 0-1 0 0,1 0 0 0 0,-1 0 0 0 0,0-1 1 0 0,0 1-1 0 0,-1-1 0 0 0,1 1 0 0 0,0-1 1 0 0,-1 0-1 0 0,1 0 0 0 0,-1-1-10 0 0,9-5 5 0 0,2-3-2 0 0,1 1 1 0 0,0 1-1 0 0,0 0 1 0 0,1 1-1 0 0,0 0 1 0 0,1 2-1 0 0,0-1 1 0 0,3 1-4 0 0,-18 6 0 0 0,0 1 0 0 0,0-1 1 0 0,1 0-1 0 0,-1 1 0 0 0,0-1 1 0 0,1 1-1 0 0,-1 0 0 0 0,0 0 1 0 0,1-1-1 0 0,-1 1 0 0 0,0 0 0 0 0,1 0 1 0 0,-1 0-1 0 0,0 0 0 0 0,1 0 1 0 0,-1 1-1 0 0,0-1 0 0 0,1 0 1 0 0,-1 1-1 0 0,0-1 0 0 0,1 0 1 0 0,-1 1-1 0 0,0 0 0 0 0,0-1 0 0 0,1 1 1 0 0,-1 0-1 0 0,0 0 0 0 0,0-1 1 0 0,0 1-1 0 0,0 0 0 0 0,0 0 1 0 0,0 0-1 0 0,0 0 0 0 0,-1 0 1 0 0,1 1-1 0 0,0-1 0 0 0,-1 0 0 0 0,1 0 1 0 0,0 0-1 0 0,-1 1 0 0 0,1-1 1 0 0,-1 0-1 0 0,0 1 0 0 0,1-1 1 0 0,-1 0-1 0 0,0 1 0 0 0,0-1 1 0 0,0 0-1 0 0,0 1 0 0 0,0-1 0 0 0,0 0 1 0 0,-1 1-1 0 0,2 156 185 0 0,0-157-219 0 0,1 0 0 0 0,-1 0 1 0 0,1 0-1 0 0,0 0 0 0 0,-1 0 0 0 0,1 0 0 0 0,0 0 0 0 0,0-1 1 0 0,0 1-1 0 0,0-1 0 0 0,0 1 0 0 0,0-1 0 0 0,-1 1 0 0 0,1-1 1 0 0,0 0-1 0 0,0 0 0 0 0,0 0 0 0 0,0 0 0 0 0,0-1 0 0 0,0 1 1 0 0,0 0-1 0 0,0-1 0 0 0,0 0 0 0 0,0 1 0 0 0,0-1 0 0 0,-1 0 1 0 0,1 0-1 0 0,0 0 0 0 0,-1 0 0 0 0,1 0 0 0 0,0 0 0 0 0,-1 0 1 0 0,1-1-1 0 0,-1 1 0 0 0,1-1 34 0 0,31-25-3922 0 0,-21 16-2681 0 0,-7 6-4730 0 0</inkml:trace>
  <inkml:trace contextRef="#ctx0" brushRef="#br0" timeOffset="25878.367">1874 2109 0 0 0,'0'0'951'0'0,"0"0"937"0"0,0 0 306 0 0,0 0 71 0 0,0 0-34 0 0,0 0-88 0 0,0 0-93 0 0,0 0-186 0 0,32-2-236 0 0,100-4-233 0 0,-56-16 671 0 0,-69 20-1901 0 0,0-1 0 0 0,0-1 0 0 0,0 1 0 0 0,0-1 0 0 0,-1 0 0 0 0,1 0 0 0 0,-1-1 0 0 0,0 0 0 0 0,-1 0 0 0 0,1 0 0 0 0,-1-1 0 0 0,0 0 0 0 0,-1 0 0 0 0,1 0 0 0 0,-1 0 0 0 0,0-1 0 0 0,-1 0 0 0 0,1 1 0 0 0,-1-1 0 0 0,-1-1 0 0 0,1 1 0 0 0,-1 0 0 0 0,-1-1 0 0 0,1 1 0 0 0,-1-6-165 0 0,-1 11 8 0 0,0 0-1 0 0,0 0 1 0 0,0 0 0 0 0,-1 0 0 0 0,1 1-1 0 0,-1-1 1 0 0,0 0 0 0 0,1 0-1 0 0,-1 0 1 0 0,0 1 0 0 0,0-1-1 0 0,0 0 1 0 0,0 1 0 0 0,-1-1 0 0 0,1 1-1 0 0,0-1 1 0 0,-1 1 0 0 0,1-1-1 0 0,-1 1 1 0 0,1 0 0 0 0,-1 0 0 0 0,1 0-1 0 0,-1 0 1 0 0,0 0 0 0 0,0 0-1 0 0,1 0 1 0 0,-1 1 0 0 0,0-1 0 0 0,0 1-1 0 0,0-1 1 0 0,0 1 0 0 0,0 0-1 0 0,0 0 1 0 0,0 0 0 0 0,0 0-1 0 0,0 0-7 0 0,-72 14-150 0 0,60-6 115 0 0,1 0 0 0 0,-1 1 0 0 0,1 0 0 0 0,1 1 0 0 0,0 0-1 0 0,0 1 1 0 0,1 1 0 0 0,1 0 0 0 0,0 0 0 0 0,0 1 0 0 0,1 0 0 0 0,1 0 0 0 0,0 1 0 0 0,1 1 0 0 0,0 0 35 0 0,6-11-1 0 0,0 0-1 0 0,0-1 1 0 0,0 1-1 0 0,0 1 1 0 0,1-1-1 0 0,0 0 1 0 0,-1 0-1 0 0,2 0 1 0 0,-1 0-1 0 0,0 0 1 0 0,1 0-1 0 0,0 0 1 0 0,0 0-1 0 0,0 0 1 0 0,0 0-1 0 0,1-1 1 0 0,-1 1-1 0 0,1 0 1 0 0,0-1-1 0 0,0 1 1 0 0,0-1-1 0 0,1 1 1 0 0,-1-1-1 0 0,1 0 1 0 0,0 0-1 0 0,0 0 1 0 0,0-1-1 0 0,0 1 1 0 0,0-1-1 0 0,1 0 1 0 0,-1 1-1 0 0,1-1 1 0 0,0-1-1 0 0,-1 1 1 0 0,1-1-1 0 0,0 1 1 0 0,0-1 0 0 0,0 0-1 0 0,0 0 1 0 0,0-1-1 0 0,0 1 1 0 0,0-1 1 0 0,176 0-407 0 0,-136-12-1951 0 0,-27 7-3295 0 0,-7 4-6011 0 0</inkml:trace>
  <inkml:trace contextRef="#ctx0" brushRef="#br0" timeOffset="26642.793">3169 1295 6169 0 0,'0'0'2335'0'0,"0"0"-397"0"0,0 0-245 0 0,0 0 0 0 0,0 0 92 0 0,0 0-84 0 0,0 0-267 0 0,0 0-322 0 0,0 0-286 0 0,0 0-226 0 0,0 0-141 0 0,3-8 227 0 0,6 50 960 0 0,4 99 111 0 0,-7 0-1 0 0,-8 63-1756 0 0,0-48 233 0 0,0 32-166 0 0,-26-121-1903 0 0,-17-52-6022 0 0,27-15-2763 0 0,12 0 3046 0 0</inkml:trace>
  <inkml:trace contextRef="#ctx0" brushRef="#br0" timeOffset="26894.22">2894 1836 7017 0 0,'0'0'4783'0'0,"0"0"-3076"0"0,0 0-1066 0 0,0 0 106 0 0,0 0 323 0 0,0 0 270 0 0,0 0 74 0 0,0 0-138 0 0,0 0-181 0 0,0 0-131 0 0,0 0-121 0 0,0 0-82 0 0,29 12-68 0 0,89 38-83 0 0,-25-32 332 0 0,-42-16-749 0 0,0-3 1 0 0,0-2-1 0 0,0-3 0 0 0,47-11-193 0 0,89-6-1776 0 0,-147 21-2478 0 0,0 2-3639 0 0,-31 0-3636 0 0</inkml:trace>
  <inkml:trace contextRef="#ctx0" brushRef="#br0" timeOffset="27306.152">3677 1980 856 0 0,'0'0'2223'0'0,"0"0"-257"0"0,0 0-34 0 0,0 0 25 0 0,0 0-203 0 0,0 0-241 0 0,0 0-172 0 0,0 0-155 0 0,0 0-77 0 0,0 0-38 0 0,0 0-20 0 0,0 0-70 0 0,0 0-98 0 0,31 5-122 0 0,96 13-115 0 0,-64-25 216 0 0,-55 2-681 0 0,-3 3-87 0 0,0 0 1 0 0,0 0-1 0 0,0 0 1 0 0,0-1 0 0 0,0 1-1 0 0,-1-1 1 0 0,1 0-1 0 0,-1-1 1 0 0,0 1-1 0 0,0-1 1 0 0,0 0-1 0 0,0 0 1 0 0,-1 0-1 0 0,1 0 1 0 0,-1-1 0 0 0,0 1-1 0 0,-1-1 1 0 0,1 0-1 0 0,-1 0 1 0 0,0 0-1 0 0,0 0 1 0 0,0 0-1 0 0,-1-1 1 0 0,0 1-1 0 0,0 0 1 0 0,0-1 0 0 0,0 1-1 0 0,-1-1 1 0 0,0-1-95 0 0,-4 4-14 0 0,1 0 1 0 0,-1 0 0 0 0,0 0 0 0 0,0 0-1 0 0,0 1 1 0 0,-1 0 0 0 0,1-1-1 0 0,0 2 1 0 0,-1-1 0 0 0,1 0-1 0 0,-1 1 1 0 0,0 0 0 0 0,0 0 0 0 0,1 0-1 0 0,-1 1 1 0 0,0 0 0 0 0,0 0-1 0 0,0 0 1 0 0,1 0 0 0 0,-1 1 0 0 0,0-1-1 0 0,0 1 1 0 0,1 1 0 0 0,-1-1-1 0 0,0 1 1 0 0,1-1 0 0 0,-1 1-1 0 0,1 1 1 0 0,0-1 0 0 0,-4 3 13 0 0,-4 1-13 0 0,0 0 1 0 0,0 0-1 0 0,1 1 0 0 0,0 1 1 0 0,0 0-1 0 0,1 0 1 0 0,0 1-1 0 0,0 1 0 0 0,1 0 1 0 0,1 0-1 0 0,-1 0 1 0 0,2 1-1 0 0,-1 0 0 0 0,2 1 1 0 0,-1 0-1 0 0,2 0 0 0 0,-1 0 1 0 0,2 1-1 0 0,-1-1 1 0 0,2 1-1 0 0,0 0 0 0 0,0 0 1 0 0,2 0-1 0 0,-1 1 0 0 0,2-1 1 0 0,-1 1 12 0 0,5-7 2 0 0,-1-1 0 0 0,1 0-1 0 0,0 1 1 0 0,0-1 0 0 0,0-1 0 0 0,1 1 0 0 0,0-1 0 0 0,0 0 0 0 0,0 0 0 0 0,1 0-1 0 0,0-1 1 0 0,0 1 0 0 0,0-1 0 0 0,0-1 0 0 0,1 0 0 0 0,0 1 0 0 0,-1-2-1 0 0,1 1 1 0 0,0-1 0 0 0,0 0 0 0 0,0-1 0 0 0,1 1 0 0 0,-1-1 0 0 0,0-1 0 0 0,5 0-2 0 0,133 5-777 0 0,-68-16-1313 0 0,-28-3-5343 0 0,-34 9-2593 0 0</inkml:trace>
  <inkml:trace contextRef="#ctx0" brushRef="#br0" timeOffset="28054.929">4428 1895 6433 0 0,'0'0'2352'0'0,"0"0"-200"0"0,0 0-72 0 0,0 0-112 0 0,0 0-252 0 0,0 0-364 0 0,0 0-392 0 0,0 0-283 0 0,0 0-163 0 0,0 0-64 0 0,0 0-48 0 0,0 0-61 0 0,0 0-52 0 0,-16 23-49 0 0,-50 72-67 0 0,-48 59 565 0 0,76-105-523 0 0,70-83 897 0 0,209-204-385 0 0,-236 233-663 0 0,-5 6-71 0 0,0 0 0 0 0,1-1 1 0 0,-1 1-1 0 0,0-1 1 0 0,0 1-1 0 0,0-1 0 0 0,0 1 1 0 0,1-1-1 0 0,-1 1 1 0 0,0-1-1 0 0,0 1 0 0 0,1-1 1 0 0,-1 0-1 0 0,0 1 1 0 0,1-1-1 0 0,-1 1 0 0 0,0-1 1 0 0,1 0-1 0 0,-1 1 1 0 0,1-1-1 0 0,-1 0 0 0 0,1 1 1 0 0,-1-1-1 0 0,1 0 1 0 0,-1 0-1 0 0,1 0 0 0 0,-1 1 1 0 0,1-1-1 0 0,-1 0 1 0 0,1 0-1 0 0,-1 0 0 0 0,1 0 1 0 0,-1 0-1 0 0,1 0 1 0 0,-1 0-1 0 0,1 0 0 0 0,-1 0 1 0 0,1 0-1 0 0,-1 0 1 0 0,1 0-1 0 0,0 0 0 0 0,-1-1 1 0 0,1 1-1 0 0,-1 0 1 0 0,1 0-1 0 0,-1-1 0 0 0,0 1 1 0 0,1 0-1 0 0,-1 0 1 0 0,1-1-1 0 0,-1 1 0 0 0,1 0 1 0 0,-1-1-1 0 0,0 1 1 0 0,1-1-1 0 0,-1 1 0 0 0,0-1 1 0 0,0 1-1 0 0,1-1 7 0 0,-3 49 103 0 0,0-40-97 0 0,0 0 0 0 0,1 0-1 0 0,1 0 1 0 0,-1 1 0 0 0,1-1 0 0 0,1 0 0 0 0,-1 0 0 0 0,1 1 0 0 0,1-1 0 0 0,-1 0 0 0 0,2 0 0 0 0,-1 0 0 0 0,1 0 0 0 0,0-1-1 0 0,1 1 1 0 0,-1-1 0 0 0,1 0 0 0 0,1 0 0 0 0,0 0 0 0 0,0 0 0 0 0,1 0-6 0 0,-1-4 87 0 0,1-1 0 0 0,0 0 0 0 0,-1-1-1 0 0,1 1 1 0 0,0-1 0 0 0,0 0 0 0 0,0 0 0 0 0,0-1 0 0 0,0 0 0 0 0,0 0 0 0 0,0 0-1 0 0,0-1 1 0 0,0 0 0 0 0,0 0 0 0 0,0 0 0 0 0,0-1 0 0 0,-1 0 0 0 0,1 0 0 0 0,0 0-1 0 0,-1-1 1 0 0,3-2-87 0 0,4 1 120 0 0,0-2 0 0 0,0 0-1 0 0,-1 0 1 0 0,1-1 0 0 0,-2 0-1 0 0,1-1 1 0 0,-1 0 0 0 0,0-1-1 0 0,-1 0 1 0 0,0 0 0 0 0,0-1-1 0 0,-1-1 1 0 0,0 1 0 0 0,-1-1-1 0 0,0 0 1 0 0,-1-1 0 0 0,-1 0-1 0 0,1 0 1 0 0,-2 0-120 0 0,10-79-179 0 0,-40 79-2573 0 0,8 19-5885 0 0,15-3-3260 0 0</inkml:trace>
  <inkml:trace contextRef="#ctx0" brushRef="#br0" timeOffset="28480.855">5282 1899 12843 0 0,'0'0'2032'0'0,"0"0"-521"0"0,0 0-180 0 0,0 0-91 0 0,0 0-141 0 0,0 0-195 0 0,0 0-173 0 0,0 0-148 0 0,0 0-116 0 0,0 0-96 0 0,0 0-79 0 0,0 0-62 0 0,-22-2-55 0 0,-68-1-34 0 0,35 19 52 0 0,43-9-151 0 0,11-7-41 0 0,0 0 0 0 0,-1 0 0 0 0,1 1-1 0 0,-1-1 1 0 0,1 0 0 0 0,0 1 0 0 0,-1-1 0 0 0,1 1 0 0 0,0-1-1 0 0,-1 1 1 0 0,1 0 0 0 0,0-1 0 0 0,0 1 0 0 0,0 0 0 0 0,-1 0-1 0 0,1 0 1 0 0,0 0 0 0 0,0 0 0 0 0,0 0 0 0 0,1 0-1 0 0,-1 0 1 0 0,0 1 0 0 0,0-1 0 0 0,1 0 0 0 0,-1 0 0 0 0,0 1-1 0 0,1-1 1 0 0,-1 0 0 0 0,1 1 0 0 0,0-1 0 0 0,-1 1 0 0 0,1-1-1 0 0,0 0 1 0 0,0 1 0 0 0,0-1 0 0 0,0 1 0 0 0,0-1-1 0 0,0 0 1 0 0,1 1 0 0 0,-1-1 0 0 0,0 1 0 0 0,1-1 0 0 0,-1 0-1 0 0,1 1 1 0 0,-1-1 0 0 0,1 0 0 0 0,0 1 0 0 0,-1-1 0 0 0,1 0-1 0 0,0 0 1 0 0,0 0 0 0 0,0 0 0 0 0,0 0 0 0 0,0 0-1 0 0,0 0 1 0 0,121 62 63 0 0,-119-61-44 0 0,-1 0 1 0 0,1 0-1 0 0,-1 1 1 0 0,0-1-1 0 0,0 1 1 0 0,0-1-1 0 0,0 1 1 0 0,0 0-1 0 0,0 0 1 0 0,-1 0-1 0 0,1 0 1 0 0,-1 0-1 0 0,0 0 1 0 0,0 0-1 0 0,0 0 1 0 0,0 0-1 0 0,0 1 1 0 0,-1-1 0 0 0,0 0-1 0 0,0 1 1 0 0,0-1-1 0 0,0 0 1 0 0,0 2-21 0 0,-2 0 63 0 0,1 1 1 0 0,-2-1 0 0 0,1 1 0 0 0,0-1-1 0 0,-1 0 1 0 0,0 0 0 0 0,0 0-1 0 0,-1 0 1 0 0,1 0 0 0 0,-1-1 0 0 0,0 1-1 0 0,0-1 1 0 0,-1 0 0 0 0,1 0 0 0 0,-1-1-1 0 0,0 0 1 0 0,0 1 0 0 0,0-2-1 0 0,0 1 1 0 0,-1 0 0 0 0,0-1-64 0 0,-15 11 101 0 0,15-8-94 0 0,0-1 0 0 0,0 0 0 0 0,0 0 0 0 0,-1-1 1 0 0,0 0-1 0 0,0 0 0 0 0,1 0 0 0 0,-2-1 1 0 0,1 0-1 0 0,0-1 0 0 0,0 1 0 0 0,-7-1-7 0 0,-12 1 186 0 0,10-1-1636 0 0,5 0-2691 0 0,11-2-1209 0 0,0-2-6170 0 0</inkml:trace>
  <inkml:trace contextRef="#ctx0" brushRef="#br0" timeOffset="28731.808">5507 2068 15379 0 0,'0'0'1489'0'0,"0"0"-641"0"0,0 0 48 0 0,0 0 32 0 0,0 0-112 0 0,0 0-176 0 0,0 0-319 0 0,0 0-193 0 0,0 0-120 0 0,0 0-96 0 0,0 0-32 0 0,0 0-73 0 0,0 0-151 0 0,-30 184-400 0 0,30-180-1464 0 0,0-4-9803 0 0</inkml:trace>
  <inkml:trace contextRef="#ctx0" brushRef="#br0" timeOffset="28898.216">5523 1777 17380 0 0,'0'0'1576'0'0,"0"0"-744"0"0,0 0-248 0 0,0 0-112 0 0,0 0-103 0 0,0 0-129 0 0,0 0-176 0 0,0 0-120 0 0,0 0-88 0 0,0 0-121 0 0,0 0-215 0 0,0 0-400 0 0,0 0-1184 0 0,0 0-3882 0 0,116-33-5736 0 0</inkml:trace>
  <inkml:trace contextRef="#ctx0" brushRef="#br0" timeOffset="29131.948">5965 1928 10746 0 0,'0'0'3744'0'0,"0"0"-2028"0"0,0 0-770 0 0,0 0-107 0 0,0 0-107 0 0,0 0-119 0 0,0 0-155 0 0,0 0-152 0 0,0 0-106 0 0,0 0-84 0 0,-26 33-37 0 0,-77 101-28 0 0,68-67-28 0 0,35-58-33 0 0,0-6 9 0 0,0 0 0 0 0,1 0 1 0 0,-1 1-1 0 0,1-1 0 0 0,-1 0 0 0 0,1 0 0 0 0,0 0 0 0 0,0 0 0 0 0,0 0 1 0 0,1 0-1 0 0,-1 0 0 0 0,1 0 0 0 0,0 0 0 0 0,-1-1 0 0 0,1 1 1 0 0,1 0-1 0 0,-1-1 0 0 0,0 0 0 0 0,0 1 0 0 0,1-1 0 0 0,-1 0 1 0 0,1 0-1 0 0,0-1 0 0 0,0 1 0 0 0,0 0 0 0 0,-1-1 0 0 0,1 0 0 0 0,1 0 1 0 0,-1 0-1 0 0,0 0 0 0 0,0 0 0 0 0,0 0 0 0 0,3-1 1 0 0,2 2 121 0 0,1-1 0 0 0,0 0 0 0 0,0-1-1 0 0,0 1 1 0 0,-1-2 0 0 0,1 1 0 0 0,0-1 0 0 0,0-1-1 0 0,-1 0 1 0 0,1 0 0 0 0,-1-1 0 0 0,3-1-121 0 0,-2 0 166 0 0,-1 0 1 0 0,0-1-1 0 0,0 0 1 0 0,0 0-1 0 0,-1-1 1 0 0,0 0 0 0 0,0 0-1 0 0,-1-1 1 0 0,1 0-1 0 0,-1 0 1 0 0,-1 0-1 0 0,1-1 1 0 0,-2 0 0 0 0,1 0-1 0 0,-1 0 1 0 0,0-1-1 0 0,0 1 1 0 0,-1-1-1 0 0,0 0 1 0 0,-1 0-1 0 0,0 0 1 0 0,0 0 0 0 0,-1 0-1 0 0,-1-1 1 0 0,1 1-1 0 0,-1 0 1 0 0,-1 0-1 0 0,0-6-166 0 0,0 11-40 0 0,1 1 0 0 0,-1-1 0 0 0,0 0-1 0 0,0 1 1 0 0,0-1 0 0 0,0 1 0 0 0,-1 0 0 0 0,1-1-1 0 0,-1 1 1 0 0,0 0 0 0 0,0 0 0 0 0,0 0-1 0 0,0 0 1 0 0,-1 0 0 0 0,1 1 0 0 0,-1-1-1 0 0,1 1 1 0 0,-1 0 0 0 0,0-1 0 0 0,0 1 0 0 0,0 0-1 0 0,0 1 1 0 0,-1-1 0 0 0,1 0 0 0 0,0 1-1 0 0,-1 0 1 0 0,1 0 0 0 0,-2 0 40 0 0,-42-1-8345 0 0,39 5-3379 0 0</inkml:trace>
  <inkml:trace contextRef="#ctx0" brushRef="#br0" timeOffset="29519.852">6206 2138 17628 0 0,'0'0'1829'0'0,"0"0"-594"0"0,0 0-177 0 0,0 0-27 0 0,0 0-112 0 0,0 0-127 0 0,0 0-180 0 0,0 0-168 0 0,0 0-112 0 0,0 0-81 0 0,0 0-60 0 0,0 0-35 0 0,0 0-46 0 0,20-22-39 0 0,60-68 0 0 0,-29 37-46 0 0,-48 51-50 0 0,-1-1-1 0 0,1 1 1 0 0,-1 0-1 0 0,1 0 1 0 0,0 1 0 0 0,-1-1-1 0 0,1 1 1 0 0,0-1-1 0 0,0 1 1 0 0,0 0 0 0 0,0 0-1 0 0,1 0 1 0 0,-1 0-1 0 0,0 1 1 0 0,0-1 0 0 0,1 1-1 0 0,-1 0 1 0 0,0 0-1 0 0,0 0 1 0 0,1 0 0 0 0,0 1 25 0 0,23 64-416 0 0,-25-60 467 0 0,-1 1 1 0 0,1-1 0 0 0,1 1 0 0 0,-1-1-1 0 0,1 0 1 0 0,0 0 0 0 0,0 0 0 0 0,0-1-1 0 0,1 1 1 0 0,0-1 0 0 0,0 1 0 0 0,0-1-1 0 0,0-1 1 0 0,1 1 0 0 0,-1 0 0 0 0,1-1-1 0 0,0 0 1 0 0,0 0 0 0 0,0-1 0 0 0,1 1-1 0 0,-1-1 1 0 0,0 0 0 0 0,1-1 0 0 0,0 1-1 0 0,-1-1 1 0 0,1 0 0 0 0,0 0 0 0 0,-1-1-1 0 0,1 0 1 0 0,0 0 0 0 0,0 0 0 0 0,0-1-1 0 0,-1 0 1 0 0,1 0 0 0 0,0 0 0 0 0,-1-1-1 0 0,1 1 1 0 0,-1-2 0 0 0,0 1 0 0 0,1 0-1 0 0,2-3-51 0 0,6-5-3 0 0,0-2-1 0 0,0 0 1 0 0,-1 0 0 0 0,-1-1-1 0 0,0-1 1 0 0,-1 0-1 0 0,0 0 1 0 0,-1-1 0 0 0,3-8 3 0 0,-7 9-877 0 0,-3 7-1497 0 0,0 0-3896 0 0,-1 2-6353 0 0</inkml:trace>
  <inkml:trace contextRef="#ctx0" brushRef="#br0" timeOffset="31508.108">7655 1615 3273 0 0,'0'0'1968'0'0,"0"0"-354"0"0,0 0-57 0 0,0 0 209 0 0,0 0 239 0 0,0 0 151 0 0,0 0-152 0 0,0 0-336 0 0,0 0-374 0 0,0 0-303 0 0,0 0-224 0 0,0 0-156 0 0,0 0-58 0 0,0-5-79 0 0,3-14-53 0 0,-2 14-31 0 0,-1 5-73 0 0,0 0-84 0 0,0 0-52 0 0,0 14 223 0 0,9 71 35 0 0,-5 1 0 0 0,-3-1 0 0 0,-3 1 0 0 0,-5-1 0 0 0,-4 8-439 0 0,-16 32-86 0 0,22-111-400 0 0,4-11-5093 0 0,1-13-4330 0 0,0 6 383 0 0</inkml:trace>
  <inkml:trace contextRef="#ctx0" brushRef="#br0" timeOffset="32027.797">7463 1553 5689 0 0,'0'0'2234'0'0,"0"0"-448"0"0,0 0-218 0 0,0 0 126 0 0,0 0 114 0 0,0 0-86 0 0,0 0-282 0 0,0 0-417 0 0,0 0-321 0 0,0 0-141 0 0,0 0-57 0 0,0 0-21 0 0,11-8-39 0 0,36-26-57 0 0,27 14 366 0 0,-55 19-567 0 0,19-4 172 0 0,-1 2 1 0 0,1 1-1 0 0,-1 2 0 0 0,1 1 1 0 0,22 5-359 0 0,-57-6 8 0 0,1 0-1 0 0,-1 0 1 0 0,1 1-1 0 0,-1 0 1 0 0,1-1 0 0 0,-1 1-1 0 0,0 0 1 0 0,1 1 0 0 0,-1-1-1 0 0,0 0 1 0 0,0 1 0 0 0,0 0-1 0 0,0 0 1 0 0,0 0-1 0 0,0 0 1 0 0,-1 0 0 0 0,1 1-1 0 0,-1-1 1 0 0,1 1 0 0 0,-1 0-1 0 0,0-1 1 0 0,0 1 0 0 0,0 0-1 0 0,0 0 1 0 0,-1 0-1 0 0,1 1 1 0 0,-1-1 0 0 0,0 0-1 0 0,0 1 1 0 0,0-1 0 0 0,0 0-1 0 0,0 1 1 0 0,-1-1-1 0 0,0 1 1 0 0,0-1 0 0 0,0 1-1 0 0,0-1 1 0 0,0 1 0 0 0,-1-1-1 0 0,1 1 1 0 0,-1-1 0 0 0,0 1-1 0 0,0-1 1 0 0,0 0-1 0 0,-1 0 1 0 0,1 1 0 0 0,-1 0-8 0 0,-149 166 193 0 0,148-167-194 0 0,1 0 0 0 0,-1 1-1 0 0,0-1 1 0 0,1 0 0 0 0,0 1 0 0 0,0-1-1 0 0,0 1 1 0 0,0 0 0 0 0,1-1 0 0 0,-1 1-1 0 0,1 0 1 0 0,0 0 0 0 0,0 0 0 0 0,0 0-1 0 0,1 0 1 0 0,0 1 0 0 0,-1-1 0 0 0,1 0-1 0 0,1 0 1 0 0,-1 0 0 0 0,1 0 0 0 0,-1 0-1 0 0,1 0 1 0 0,0 0 0 0 0,1 0 0 0 0,-1 0-1 0 0,1 0 1 0 0,-1-1 0 0 0,1 1 0 0 0,2 3 1 0 0,134 81-44 0 0,-104-66 29 0 0,-24-17 20 0 0,1 1 0 0 0,-1 0 1 0 0,0 1-1 0 0,0 0 0 0 0,-1 1 0 0 0,0 0 1 0 0,0 1-1 0 0,-1-1 0 0 0,0 2 0 0 0,-1-1 1 0 0,0 1-1 0 0,0 0 0 0 0,-1 0 0 0 0,2 5-5 0 0,-7-11 22 0 0,0-1 0 0 0,0 1 0 0 0,-1 0 0 0 0,1-1 0 0 0,-1 1 0 0 0,0 0 0 0 0,0-1 0 0 0,0 1 0 0 0,0 0 0 0 0,-1-1 0 0 0,1 1 0 0 0,-1 0 0 0 0,0-1 0 0 0,0 1 0 0 0,-1-1 0 0 0,1 1 0 0 0,-1-1-1 0 0,1 0 1 0 0,-1 0 0 0 0,0 0 0 0 0,0 0 0 0 0,-1 0 0 0 0,1 0 0 0 0,-1 0 0 0 0,1-1 0 0 0,-1 1 0 0 0,0-1 0 0 0,0 0 0 0 0,0 1 0 0 0,-1-1-22 0 0,-101 54 459 0 0,76-47-444 0 0,-1 0 0 0 0,0-2 0 0 0,0-1 0 0 0,0-2 0 0 0,-1-1 0 0 0,0-1 0 0 0,-19-2-15 0 0,49 0-39 0 0,1 0-1 0 0,-1-1 0 0 0,0 1 0 0 0,1 0 1 0 0,-1 0-1 0 0,1-1 0 0 0,-1 1 0 0 0,1-1 1 0 0,-1 1-1 0 0,1 0 0 0 0,-1-1 0 0 0,1 1 0 0 0,-1-1 1 0 0,1 1-1 0 0,0-1 0 0 0,-1 1 0 0 0,1-1 1 0 0,0 0-1 0 0,-1 1 0 0 0,1-1 0 0 0,0 1 1 0 0,0-1-1 0 0,-1 0 0 0 0,1 1 0 0 0,0-1 1 0 0,0 0-1 0 0,0 1 0 0 0,0-1 0 0 0,0 0 1 0 0,0 1-1 0 0,0-1 0 0 0,0 0 0 0 0,0 1 1 0 0,0-1-1 0 0,1 1 0 0 0,-1-1 0 0 0,0 0 1 0 0,0 1-1 0 0,1-1 0 0 0,-1 1 0 0 0,0-1 0 0 0,0 0 1 0 0,1 1-1 0 0,-1-1 0 0 0,1 1 0 0 0,-1-1 1 0 0,1 1-1 0 0,-1-1 0 0 0,1 1 0 0 0,-1 0 1 0 0,1-1-1 0 0,-1 1 0 0 0,1 0 0 0 0,-1-1 1 0 0,1 1-1 0 0,0 0 0 0 0,-1-1 0 0 0,1 1 1 0 0,-1 0-1 0 0,1 0 0 0 0,0 0 0 0 0,-1 0 1 0 0,1 0-1 0 0,0 0 40 0 0,55-27-5096 0 0,-34 17-2303 0 0,-8 2-4058 0 0</inkml:trace>
  <inkml:trace contextRef="#ctx0" brushRef="#br0" timeOffset="32309.703">8423 1958 10706 0 0,'0'0'1605'0'0,"0"0"-228"0"0,0 0 2 0 0,0 0 40 0 0,0 0-41 0 0,0 0-165 0 0,0 0-252 0 0,0 0-233 0 0,-23 32-184 0 0,-66 101-141 0 0,65-75 38 0 0,25-50-320 0 0,1-5-49 0 0,-1 1-1 0 0,1-1 0 0 0,0 0 0 0 0,0 0 0 0 0,0 0 0 0 0,0 0 0 0 0,1 0 0 0 0,-1 0 0 0 0,1-1 1 0 0,0 1-1 0 0,0-1 0 0 0,0 1 0 0 0,0-1 0 0 0,0 0 0 0 0,0-1 0 0 0,0 1 0 0 0,1 0 0 0 0,-1-1 1 0 0,1 0-1 0 0,-1 0 0 0 0,1 0 0 0 0,-1 0 0 0 0,1 0 0 0 0,0-1 0 0 0,-1 1 0 0 0,1-1 0 0 0,0 0 1 0 0,0-1-1 0 0,-1 1 0 0 0,1 0 0 0 0,0-1 0 0 0,-1 0 0 0 0,1 0 0 0 0,3-1-71 0 0,-2 0 68 0 0,1-1 0 0 0,0 1-1 0 0,0-1 1 0 0,-1 0 0 0 0,0-1-1 0 0,0 1 1 0 0,0-1 0 0 0,0 0-1 0 0,0-1 1 0 0,-1 1 0 0 0,0-1-1 0 0,0 1 1 0 0,0-1 0 0 0,0-1-1 0 0,-1 1 1 0 0,0 0 0 0 0,0-1 0 0 0,0 0-1 0 0,-1 1 1 0 0,0-1 0 0 0,0 0-1 0 0,0 0 1 0 0,-1 0 0 0 0,0-1-1 0 0,0 1 1 0 0,0 0 0 0 0,-1 0-1 0 0,0-1-67 0 0,0 1-59 0 0,1 1-1 0 0,-1-1 1 0 0,0 1-1 0 0,-1-1 1 0 0,0 1-1 0 0,1 0 1 0 0,-2-1-1 0 0,1 1 1 0 0,-1 0-1 0 0,1 0 1 0 0,-1-1-1 0 0,-1 1 1 0 0,1 1-1 0 0,-1-1 1 0 0,0 0-1 0 0,0 1 1 0 0,0-1-1 0 0,-1 1 1 0 0,1 0-1 0 0,-1 0 1 0 0,0 0-1 0 0,0 1 1 0 0,-1-1-1 0 0,1 1 1 0 0,-1 0-1 0 0,1 0 1 0 0,-1 1-1 0 0,0-1 1 0 0,-3 0 59 0 0,-17-4-3390 0 0,15 5-2548 0 0,3 1-5764 0 0</inkml:trace>
  <inkml:trace contextRef="#ctx0" brushRef="#br0" timeOffset="32841.932">8942 1527 7410 0 0,'0'0'3587'0'0,"0"0"-650"0"0,0 0-537 0 0,0 0-361 0 0,0 0-358 0 0,0 0-338 0 0,0 0-329 0 0,0 0-288 0 0,0 0-213 0 0,0 0-105 0 0,0 0 3 0 0,0 0 1 0 0,0 0-18 0 0,-10 22-25 0 0,-29 72-46 0 0,35-83-234 0 0,0 1 0 0 0,0 0 1 0 0,1 1-1 0 0,1-1 0 0 0,0 0 1 0 0,1 1-1 0 0,0-1 0 0 0,1 13-89 0 0,0 9 142 0 0,-33 396 369 0 0,27-393-456 0 0,6-36-21 0 0,0-1 17 0 0,1-9 205 0 0,9-5-251 0 0,1 0 0 0 0,1 0 0 0 0,0 1 0 0 0,0 1 0 0 0,1 0 0 0 0,1 0 0 0 0,0 2 0 0 0,1 0 0 0 0,0 0 0 0 0,0 1 0 0 0,3 0-5 0 0,6-5-14 0 0,-6 2-1 0 0,1 1 1 0 0,1 2-1 0 0,0 0 0 0 0,0 0 0 0 0,1 2 0 0 0,0 1 0 0 0,0 0 0 0 0,0 2 1 0 0,1 0-1 0 0,0 1 0 0 0,-1 2 0 0 0,1 0 0 0 0,0 1 0 0 0,2 1 15 0 0,-22 1-1 0 0,1-1 1 0 0,-1 1-1 0 0,0 0 0 0 0,0-1 0 0 0,0 1 0 0 0,0 0 1 0 0,-1 0-1 0 0,1 0 0 0 0,0 0 0 0 0,-1 1 0 0 0,0-1 1 0 0,1 0-1 0 0,-1 1 0 0 0,0-1 0 0 0,0 1 0 0 0,0-1 1 0 0,-1 1-1 0 0,1-1 0 0 0,-1 1 0 0 0,1-1 0 0 0,-1 1 1 0 0,0 0-1 0 0,0-1 0 0 0,0 1 0 0 0,0 0 0 0 0,0-1 1 0 0,-1 1-1 0 0,1 0 0 0 0,-1-1 0 0 0,0 1 0 0 0,1-1 1 0 0,-1 1-1 0 0,-1-1 0 0 0,1 1 0 0 0,0-1 0 0 0,0 0 1 0 0,-1 0-1 0 0,1 0 0 0 0,-1 1 0 0 0,0-1 1 0 0,-9 12 10 0 0,0-1 0 0 0,-1-1 0 0 0,0 1 0 0 0,-1-2 0 0 0,0 0 0 0 0,-1 0 0 0 0,0-2 0 0 0,-1 1 0 0 0,0-2 0 0 0,0 0 0 0 0,-1-1 0 0 0,0 0 0 0 0,0-1 0 0 0,-1-1 0 0 0,0-1 0 0 0,-10 2-10 0 0,20-4-49 0 0,0 0 1 0 0,0 0-1 0 0,0-1 0 0 0,0 0 0 0 0,0 0 0 0 0,0 0 0 0 0,0-1 0 0 0,0 0 0 0 0,0-1 1 0 0,0 1-1 0 0,0-2 0 0 0,0 1 0 0 0,0-1 0 0 0,0 1 0 0 0,0-2 0 0 0,1 1 0 0 0,-5-3 49 0 0,1-14-2191 0 0,9 5-5548 0 0,1 6-4262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2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0 0 0,'0'0'1202'0'0,"0"0"753"0"0,0 0 254 0 0,0 0 89 0 0,0 0-69 0 0,0 0-297 0 0,0 0-413 0 0,0 0-353 0 0,0 0-113 0 0,0 0 46 0 0,0 0 135 0 0,0 0 81 0 0,0 0-103 0 0,21 0-142 0 0,69 1-176 0 0,61-27 1046 0 0,-120 17-1716 0 0,240-78-362 0 0,-222 70-1435 0 0,-17 8-3941 0 0,-16 5-6059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1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12 818 0 0 0,'0'0'3081'0'0,"0"0"-890"0"0,0 0-219 0 0,0 0-85 0 0,0 0-69 0 0,0 0-128 0 0,0 0-183 0 0,0 0-126 0 0,0 0-119 0 0,0 0-123 0 0,0 0-87 0 0,-11-11 2106 0 0,12-11-2759 0 0,1 1 1 0 0,0 0-1 0 0,2 0 1 0 0,1 0-1 0 0,0 1 1 0 0,1 0-1 0 0,2 0 0 0 0,0 0 1 0 0,1 1-1 0 0,5-8-399 0 0,-5 10 34 0 0,0 1 0 0 0,1 1-1 0 0,0-1 1 0 0,1 2 0 0 0,1-1-1 0 0,0 2 1 0 0,1 0 0 0 0,1 0 0 0 0,0 1-1 0 0,0 1 1 0 0,5-3-34 0 0,-18 14-5 0 0,0 0-1 0 0,-1-1 1 0 0,1 1 0 0 0,0 0 0 0 0,0 0-1 0 0,-1-1 1 0 0,1 1 0 0 0,0 0-1 0 0,0 0 1 0 0,-1 0 0 0 0,1 0-1 0 0,0 0 1 0 0,0 0 0 0 0,0 0 0 0 0,-1 0-1 0 0,1 0 1 0 0,0 0 0 0 0,0 1-1 0 0,-1-1 1 0 0,1 0 0 0 0,0 0-1 0 0,0 1 1 0 0,-1-1 0 0 0,1 0 0 0 0,0 1-1 0 0,-1-1 1 0 0,1 1 0 0 0,-1-1-1 0 0,1 1 1 0 0,0-1 0 0 0,-1 1 0 0 0,1 0-1 0 0,-1-1 1 0 0,1 1 0 0 0,-1 0-1 0 0,0-1 1 0 0,1 1 0 0 0,-1 0-1 0 0,0-1 1 0 0,1 1 0 0 0,-1 0 0 0 0,0 0-1 0 0,0-1 1 0 0,0 1 0 0 0,0 0-1 0 0,1 0 1 0 0,-1 0 0 0 0,0-1-1 0 0,-1 1 1 0 0,1 0 0 0 0,0 0 0 0 0,0-1-1 0 0,0 1 1 0 0,0 0 0 0 0,0 0-1 0 0,-1-1 1 0 0,1 1 0 0 0,0 0-1 0 0,-1 0 1 0 0,1-1 5 0 0,1 9 63 0 0,-23 207 144 0 0,42-223-123 0 0,177-163 220 0 0,-107 118-320 0 0,-92 104-72 0 0,-36 91 189 0 0,31-51-294 0 0,34-66-1383 0 0,-1-25-4195 0 0,-20-1 2843 0 0,1 0-8635 0 0</inkml:trace>
  <inkml:trace contextRef="#ctx0" brushRef="#br0" timeOffset="305.724">748 413 9682 0 0,'0'0'1616'0'0,"0"0"-358"0"0,0 0-110 0 0,0 0-1 0 0,0 0-77 0 0,0 0-119 0 0,0 0-150 0 0,0 0-114 0 0,-11 32-74 0 0,-31 99-42 0 0,36-72 282 0 0,10-53-680 0 0,1-1-23 0 0,0 1 0 0 0,0-1 0 0 0,1-1 0 0 0,-1 1 0 0 0,1-1 0 0 0,0 0 0 0 0,0 0 1 0 0,0-1-1 0 0,1 1 0 0 0,-1-1 0 0 0,1-1 0 0 0,0 1 0 0 0,0-1 0 0 0,0-1 0 0 0,0 1 0 0 0,0-1 0 0 0,0 0 0 0 0,0-1 1 0 0,0 1-1 0 0,1-2 0 0 0,-1 1 0 0 0,0-1 0 0 0,0 0 0 0 0,0 0 0 0 0,0-1 0 0 0,0 0 0 0 0,0 0 0 0 0,0-1 1 0 0,-1 1-1 0 0,1-2 0 0 0,1 0-150 0 0,4-3 67 0 0,-2-1 0 0 0,1 0 1 0 0,-1-1-1 0 0,0 1 0 0 0,-1-2 0 0 0,0 0 1 0 0,-1 0-1 0 0,1 0 0 0 0,-2-1 0 0 0,0 0 1 0 0,0-1-1 0 0,-1 1 0 0 0,0-1 0 0 0,-1-1 1 0 0,-1 1-1 0 0,3-10-67 0 0,-3-28-2097 0 0,-4 38-1155 0 0,-1 9-2946 0 0,-2 2-5609 0 0</inkml:trace>
  <inkml:trace contextRef="#ctx0" brushRef="#br0" timeOffset="663.693">1369 347 12667 0 0,'0'0'1588'0'0,"0"0"-525"0"0,0 0-223 0 0,0 0 31 0 0,0 0-46 0 0,0 0-63 0 0,0 0-149 0 0,0 0-164 0 0,0 0-103 0 0,0 0-68 0 0,0 0-45 0 0,0 0-37 0 0,0 0-47 0 0,-27 7-37 0 0,-79 24-57 0 0,105-31-54 0 0,-1-1-1 0 0,1 1 1 0 0,0 0-1 0 0,0 0 1 0 0,0 0 0 0 0,0-1-1 0 0,-1 1 1 0 0,1 0-1 0 0,0 1 1 0 0,0-1-1 0 0,0 0 1 0 0,0 0 0 0 0,0 0-1 0 0,-1 1 1 0 0,1-1-1 0 0,0 1 1 0 0,0-1 0 0 0,0 1-1 0 0,0-1 1 0 0,0 1-1 0 0,0 0 1 0 0,0-1-1 0 0,0 1 1 0 0,0 0 0 0 0,0 0-1 0 0,1-1 1 0 0,-1 1-1 0 0,0 0 1 0 0,1 0-1 0 0,-1 0 1 0 0,0 0 0 0 0,1 0-1 0 0,-1 0 1 0 0,1 0-1 0 0,-1 1 1 0 0,1-1-1 0 0,0 0 1 0 0,-1 0 0 0 0,1 0-1 0 0,0 0 1 0 0,0 0-1 0 0,0 1 1 0 0,0 0-1 0 0,1 4-25 0 0,1-2 30 0 0,0-1 0 0 0,0 0-1 0 0,1 1 1 0 0,-1-1 0 0 0,1 0 0 0 0,0 0-1 0 0,0 0 1 0 0,0-1 0 0 0,0 1-1 0 0,1-1 1 0 0,-1 0 0 0 0,0 1 0 0 0,1-1-1 0 0,0-1 1 0 0,-1 1 0 0 0,1-1-1 0 0,0 1 1 0 0,0-1 0 0 0,0 0 0 0 0,0-1-1 0 0,1 1-4 0 0,9 4 29 0 0,-9-4 4 0 0,0 0 0 0 0,0 0 0 0 0,0 1 0 0 0,0 0 0 0 0,0 0 0 0 0,0 0 0 0 0,-1 0 1 0 0,1 1-1 0 0,-1 0 0 0 0,0 0 0 0 0,0 0 0 0 0,0 0 0 0 0,0 1 0 0 0,0-1 0 0 0,-1 1 0 0 0,0 0 0 0 0,0 0 0 0 0,0 1 0 0 0,0-1 0 0 0,0 0 0 0 0,-1 1 0 0 0,0 0 0 0 0,0 0 0 0 0,0-1 0 0 0,-1 1 0 0 0,1 0 0 0 0,-1 2-33 0 0,-4 3 103 0 0,0-1 0 0 0,0 0-1 0 0,-2 0 1 0 0,1 0-1 0 0,-1 0 1 0 0,0-1-1 0 0,0 0 1 0 0,-1 0-1 0 0,0 0 1 0 0,-1-1 0 0 0,0 0-1 0 0,0 0 1 0 0,0-1-1 0 0,-1 0 1 0 0,0 0-1 0 0,0 0 1 0 0,-1-1-1 0 0,1-1 1 0 0,-1 1 0 0 0,0-1-1 0 0,-5 0-102 0 0,-48 15-851 0 0,70-35-2837 0 0,1 3 696 0 0,-1 5-2102 0 0,-2 1-5622 0 0</inkml:trace>
  <inkml:trace contextRef="#ctx0" brushRef="#br0" timeOffset="920.05">1682 1 9154 0 0,'0'0'6073'0'0,"0"0"-4016"0"0,0 0-1409 0 0,0 0-5 0 0,0 0 213 0 0,0 0 140 0 0,0 0-28 0 0,0 0-96 0 0,0 0-105 0 0,2 32-112 0 0,6 101-116 0 0,-6 99 661 0 0,-11-8-1984 0 0,-2-197-894 0 0,-3-19-5851 0 0,8-5 3152 0 0,-1 1-6683 0 0</inkml:trace>
  <inkml:trace contextRef="#ctx0" brushRef="#br0" timeOffset="1078.728">1562 255 11971 0 0,'0'0'1944'0'0,"0"0"-656"0"0,0 0-136 0 0,0 0-271 0 0,0 0-225 0 0,0 0-112 0 0,212-70-200 0 0,-179 66-80 0 0,-4-3-136 0 0,1 7-128 0 0,-6-4-216 0 0,3 4-424 0 0,-7-4-1024 0 0,-9 4-8707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56 281 760 0 0,'0'0'1268'0'0,"0"0"55"0"0,0 0 360 0 0,0 0 445 0 0,0 0 252 0 0,0 0-110 0 0,0 0-422 0 0,0 0-490 0 0,0 0-394 0 0,0 0-265 0 0,0 0-138 0 0,2-1-81 0 0,159-2 4862 0 0,-129 3-5000 0 0,0-2-1 0 0,1-1 1 0 0,-1-1 0 0 0,0-2 0 0 0,17-5-342 0 0,-37 7 62 0 0,16-2 32 0 0,0-2 0 0 0,-1-1 0 0 0,0-1 0 0 0,0-1 0 0 0,-1-2 0 0 0,-1 0 0 0 0,0-2 0 0 0,13-11-94 0 0,-36 25 14 0 0,0 0 0 0 0,0 0 0 0 0,-1 0 0 0 0,1-1 1 0 0,-1 1-1 0 0,1-1 0 0 0,-1 1 0 0 0,1-1 0 0 0,-1 1 0 0 0,0-1 0 0 0,0 0 1 0 0,0 0-1 0 0,0 0 0 0 0,0 0 0 0 0,0 1 0 0 0,0-1 0 0 0,-1 0 0 0 0,1-1 1 0 0,-1 1-1 0 0,1 0 0 0 0,-1 0 0 0 0,0 0 0 0 0,0 0 0 0 0,0 0 1 0 0,0 0-1 0 0,0 0 0 0 0,0 0 0 0 0,-1 0 0 0 0,1-1 0 0 0,-1 1 0 0 0,1 0 1 0 0,-1 0-1 0 0,0 0 0 0 0,0 1 0 0 0,0-1 0 0 0,0 0 0 0 0,0 0 0 0 0,0 0 1 0 0,0 1-1 0 0,-1-1 0 0 0,1 1 0 0 0,-1-1 0 0 0,1 1 0 0 0,-1-1 1 0 0,1 1-1 0 0,-1 0 0 0 0,0 0 0 0 0,0 0 0 0 0,0 0 0 0 0,0 0 0 0 0,0 0 1 0 0,0 0-1 0 0,0 1 0 0 0,0-1 0 0 0,0 1 0 0 0,0-1 0 0 0,0 1 0 0 0,0 0 1 0 0,-1 0-15 0 0,-5-1-11 0 0,1 1 1 0 0,-1 1-1 0 0,1-1 1 0 0,-1 1-1 0 0,1 1 1 0 0,0-1-1 0 0,0 1 1 0 0,-1 0-1 0 0,1 1 1 0 0,1 0-1 0 0,-1 0 1 0 0,0 0-1 0 0,1 1 1 0 0,-1 0-1 0 0,1 0 1 0 0,0 1-1 0 0,1 0 1 0 0,-1 0-1 0 0,1 0 1 0 0,0 1-1 0 0,0-1 1 0 0,0 1-1 0 0,1 0 1 0 0,-3 5 10 0 0,-6 11-17 0 0,1 1 1 0 0,1-1-1 0 0,1 2 1 0 0,1-1-1 0 0,1 1 1 0 0,-3 20 16 0 0,2 1-17 0 0,2 1 1 0 0,3 1 0 0 0,1-1-1 0 0,3 1 1 0 0,1-1-1 0 0,3 1 17 0 0,30 265 35 0 0,-33-293-22 0 0,0 5-26 0 0,0-1 0 0 0,-1 0 0 0 0,-2 0 1 0 0,0 1-1 0 0,-1-1 0 0 0,-2 0 0 0 0,0-1 0 0 0,-1 1 0 0 0,-3 1 13 0 0,3-8-42 0 0,0-1-1 0 0,-2 1 1 0 0,0-1 0 0 0,-1-1-1 0 0,0 0 1 0 0,-1 0 0 0 0,0-1-1 0 0,-2 0 1 0 0,1-1 0 0 0,-1 0-1 0 0,-1-1 1 0 0,0 0-1 0 0,-1-1 1 0 0,0 0 0 0 0,0-2-1 0 0,-1 1 1 0 0,0-2 0 0 0,-1 0-1 0 0,0-1 1 0 0,0 0-1 0 0,0-1 1 0 0,0-1 0 0 0,-1-1-1 0 0,0 0 1 0 0,1-1 0 0 0,-13-1 42 0 0,26-1-1 0 0,0-1-1 0 0,0 0 1 0 0,0 0 0 0 0,0 0 0 0 0,0 0 0 0 0,1 0 0 0 0,-1-1 0 0 0,1 1 0 0 0,-1-1 0 0 0,1 0 0 0 0,-1 0-1 0 0,1 0 1 0 0,0 0 0 0 0,0 0 0 0 0,0 0 0 0 0,0-1 0 0 0,0 1 0 0 0,0-1 0 0 0,1 1 0 0 0,-1-1 0 0 0,1 1-1 0 0,0-1 1 0 0,0 0 0 0 0,0 0 0 0 0,0 0 0 0 0,0 0 0 0 0,0 0 0 0 0,1-1 1 0 0,-6-86-15 0 0,13 63 105 0 0,2 0-1 0 0,0 1 0 0 0,2 0 0 0 0,1 0 1 0 0,1 1-1 0 0,1 1 0 0 0,1 0 0 0 0,1 1 1 0 0,1 1-1 0 0,1 0 0 0 0,1 1 0 0 0,1 1 1 0 0,19-14-90 0 0,-22 16 80 0 0,9-8 47 0 0,1 1 0 0 0,1 1 0 0 0,1 1 0 0 0,1 2 0 0 0,1 0 0 0 0,12-4-127 0 0,50-5 128 0 0,-79 19 171 0 0,-8 6-3027 0 0,-1 3-7709 0 0,-2 2-1040 0 0</inkml:trace>
  <inkml:trace contextRef="#ctx0" brushRef="#br0" timeOffset="368.558">695 877 5961 0 0,'0'0'1673'0'0,"0"0"-317"0"0,0 0-33 0 0,0 0 127 0 0,0 0 3 0 0,0 0-150 0 0,0 0-239 0 0,0 0-211 0 0,0 0-133 0 0,0 0-23 0 0,0 0 3 0 0,0 0-1 0 0,0 0 31 0 0,-3 19 11 0 0,-8 54 9 0 0,8-54 44 0 0,3-19 4 0 0,0-26 2152 0 0,2 4-2751 0 0,2-1-1 0 0,0 1 1 0 0,1 1 0 0 0,1-1 0 0 0,1 1-1 0 0,1 0 1 0 0,1 0 0 0 0,4-6-199 0 0,-2 3 93 0 0,101-179 72 0 0,-100 194-2668 0 0,-11 22-5230 0 0,-2-3 330 0 0,1-6-2821 0 0</inkml:trace>
  <inkml:trace contextRef="#ctx0" brushRef="#br0" timeOffset="622.449">1120 752 6793 0 0,'0'0'3209'0'0,"0"0"-2201"0"0,0 0-376 0 0,0 0 65 0 0,0 0 39 0 0,0 0 32 0 0,0 0-136 0 0,0 0-200 0 0,0 0-192 0 0,0 0-128 0 0,0 0-80 0 0,0 0-120 0 0,0 0-72 0 0,0 0-176 0 0,48 166-264 0 0,-46-166-648 0 0,1 0-2273 0 0,-1 0-5817 0 0</inkml:trace>
  <inkml:trace contextRef="#ctx0" brushRef="#br0" timeOffset="849.373">1094 465 11194 0 0,'0'0'2097'0'0,"0"0"-657"0"0,0 0-352 0 0,0 0-343 0 0,0 0-337 0 0,0 0-192 0 0,0 0-216 0 0,0 0-72 0 0,0 0-8 0 0,0 0-104 0 0,0 0-232 0 0,0 0-369 0 0,0 0-567 0 0,0 0-2049 0 0,116 3-7497 0 0</inkml:trace>
  <inkml:trace contextRef="#ctx0" brushRef="#br0" timeOffset="1002.925">1591 531 5529 0 0,'0'0'3026'0'0,"0"0"-459"0"0,0 0-77 0 0,0 0-100 0 0,0 0-179 0 0,0 0-346 0 0,0 0-545 0 0,0 0-475 0 0,0 0-326 0 0,0 0-139 0 0,0 0-44 0 0,0 0-12 0 0,-21 15-56 0 0,-70 47-77 0 0,-8 27 131 0 0,96-85-325 0 0,0-1 1 0 0,0 1-1 0 0,1-1 1 0 0,-1 1 0 0 0,1 0-1 0 0,0 0 1 0 0,0 0-1 0 0,0 1 1 0 0,1-1 0 0 0,-1 0-1 0 0,1 0 1 0 0,0 1-1 0 0,0-1 1 0 0,1 1 0 0 0,-1-1-1 0 0,1 1 1 0 0,0-1 0 0 0,0 1-1 0 0,1-1 1 0 0,-1 1-1 0 0,1-1 1 0 0,0 1 0 0 0,0-1-1 0 0,0 1 1 0 0,1-1-1 0 0,0 0 1 0 0,0 0 0 0 0,0 0-1 0 0,0 0 1 0 0,0 0-1 0 0,1 0 1 0 0,0-1 0 0 0,0 1-1 0 0,3 2 3 0 0,3 0 5 0 0,1 0 0 0 0,0-1 0 0 0,0 0 0 0 0,0-1 0 0 0,0 0 0 0 0,1-1 0 0 0,0 0 0 0 0,0 0 0 0 0,0-1 1 0 0,0 0-1 0 0,0-1 0 0 0,0-1 0 0 0,5 0-5 0 0,97-14-395 0 0,-71-5-1479 0 0,-29 12-1379 0 0,-1 1-3485 0 0,-9 4-4665 0 0</inkml:trace>
  <inkml:trace contextRef="#ctx0" brushRef="#br0" timeOffset="1338.351">2105 130 16219 0 0,'0'0'2730'0'0,"0"0"-1251"0"0,0 0-589 0 0,0 0-93 0 0,0 0 22 0 0,0 0-11 0 0,0 0-109 0 0,0 0-116 0 0,0 0-79 0 0,0 0-36 0 0,0 0-20 0 0,0 0-54 0 0,0 0-86 0 0,6 20-72 0 0,17 66-55 0 0,-14 38 173 0 0,-10-74-280 0 0,30 232 168 0 0,-9-135-329 0 0,-14-136-751 0 0,-9-21-2053 0 0,-6-4-9 0 0,0-2-1131 0 0,2 7-1983 0 0,0 4-5106 0 0</inkml:trace>
  <inkml:trace contextRef="#ctx0" brushRef="#br0" timeOffset="1586.287">1891 513 10322 0 0,'0'0'2173'0'0,"0"0"-561"0"0,0 0-410 0 0,0 0-217 0 0,0 0-153 0 0,0 0-53 0 0,0 0-20 0 0,0 0-11 0 0,0 0 26 0 0,0 0-16 0 0,0 0-67 0 0,0 0-85 0 0,0 0-42 0 0,22 4-53 0 0,69 13-85 0 0,65-13 673 0 0,-57-5-748 0 0,-50-1-2471 0 0,0 2-7245 0 0,-42 0-2086 0 0</inkml:trace>
  <inkml:trace contextRef="#ctx0" brushRef="#br0" timeOffset="1839.988">2547 719 14243 0 0,'0'0'1290'0'0,"0"0"-409"0"0,0 0-81 0 0,0 0 45 0 0,0 0-15 0 0,0 0-109 0 0,0 0-199 0 0,0 0-218 0 0,0 0-150 0 0,0 0-90 0 0,0 0-54 0 0,0 0-62 0 0,5 30-60 0 0,15 93-104 0 0,-8-92-1061 0 0,-10-31 690 0 0,2 0-1808 0 0,-1-1-2294 0 0,0-2-6183 0 0</inkml:trace>
  <inkml:trace contextRef="#ctx0" brushRef="#br0" timeOffset="2102.462">2491 373 9930 0 0,'0'0'1272'0'0,"0"0"-687"0"0,0 0-249 0 0,0 0-152 0 0,0 0-176 0 0,0 0-376 0 0,0 0-361 0 0,0 0-399 0 0,0 0-1032 0 0,0 0-2521 0 0,0 0 1432 0 0</inkml:trace>
  <inkml:trace contextRef="#ctx0" brushRef="#br0" timeOffset="2363.259">2812 616 16115 0 0,'0'0'854'0'0,"0"0"-237"0"0,0 0 62 0 0,0 0 51 0 0,0 0-14 0 0,0 0-88 0 0,0 0-173 0 0,0 0-142 0 0,0 0-41 0 0,0 0-50 0 0,0 0-54 0 0,0 0-15 0 0,-10 33-72 0 0,-28 105-26 0 0,29-78 4 0 0,9-58-20 0 0,1 1 1 0 0,-1-1-1 0 0,1 0 0 0 0,0 1 1 0 0,0-1-1 0 0,0 0 1 0 0,0 0-1 0 0,0 0 0 0 0,0 0 1 0 0,1 0-1 0 0,-1 0 1 0 0,1 0-1 0 0,-1 0 0 0 0,1-1 1 0 0,0 1-1 0 0,0 0 1 0 0,-1-1-1 0 0,1 0 0 0 0,0 1 1 0 0,0-1-1 0 0,1 0 1 0 0,-1 0-1 0 0,0 0 0 0 0,0 0 1 0 0,1 0-1 0 0,-1-1 1 0 0,0 1-1 0 0,1-1 0 0 0,-1 1 1 0 0,0-1-1 0 0,1 0 1 0 0,-1 0-1 0 0,0 0 0 0 0,1 0 1 0 0,-1-1-1 0 0,1 1 0 0 0,-1-1 1 0 0,0 1-1 0 0,1-1 1 0 0,-1 0-1 0 0,0 0 0 0 0,0 0 1 0 0,0 0-1 0 0,0 0 1 0 0,0 0-1 0 0,1-1-39 0 0,7-3 152 0 0,1-1-1 0 0,-1 0 0 0 0,0 0 1 0 0,0-1-1 0 0,0 0 1 0 0,-1-1-1 0 0,-1 0 0 0 0,1-1 1 0 0,-1 0-1 0 0,0 0 1 0 0,-1-1-1 0 0,0 0 1 0 0,-1 0-1 0 0,0 0 0 0 0,-1-1 1 0 0,0 0-1 0 0,0 0 1 0 0,-1 0-1 0 0,-1-1 1 0 0,0 1-1 0 0,0-1 0 0 0,-1 0 1 0 0,-1 0-1 0 0,0-2-151 0 0,-1 12-11 0 0,0 0 1 0 0,0 0-1 0 0,-1 0 0 0 0,1 0 0 0 0,-1-1 0 0 0,0 1 0 0 0,1 0 0 0 0,-1 0 1 0 0,0 0-1 0 0,0 0 0 0 0,0 1 0 0 0,0-1 0 0 0,-1 0 0 0 0,1 0 0 0 0,0 0 1 0 0,-1 1-1 0 0,1-1 0 0 0,-1 1 0 0 0,0-1 0 0 0,0 1 0 0 0,1 0 1 0 0,-1 0-1 0 0,0 0 0 0 0,0 0 0 0 0,0 0 0 0 0,0 0 0 0 0,0 0 0 0 0,0 1 1 0 0,0-1-1 0 0,0 1 0 0 0,-1-1 0 0 0,1 1 0 0 0,0 0 0 0 0,0 0 0 0 0,0 0 1 0 0,-1 0-1 0 0,1 0 0 0 0,-1 1 11 0 0,-52 11-3309 0 0,45-6 1513 0 0,-8 4-7665 0 0,11-3-2852 0 0</inkml:trace>
  <inkml:trace contextRef="#ctx0" brushRef="#br0" timeOffset="2672.514">3154 756 12147 0 0,'0'0'2033'0'0,"0"0"-278"0"0,0 0-218 0 0,0 0-234 0 0,0 0-192 0 0,0 0-179 0 0,0 0-144 0 0,0 0-68 0 0,0 0-73 0 0,0 0-59 0 0,0 0-73 0 0,0 0-96 0 0,0 0-91 0 0,14-28-88 0 0,44-85-90 0 0,-14 47 20 0 0,-3 30-185 0 0,-38 66-412 0 0,-6 91 303 0 0,5-118 163 0 0,0 0-1 0 0,1 1 1 0 0,-1-1-1 0 0,1 0 1 0 0,0 0-1 0 0,0 0 1 0 0,0-1-1 0 0,0 1 1 0 0,0-1 0 0 0,1 0-1 0 0,-1 0 1 0 0,1 0-1 0 0,-1 0 1 0 0,1 0-1 0 0,0-1 1 0 0,0 1-1 0 0,-1-1 1 0 0,1 0-1 0 0,0-1 1 0 0,0 1-1 0 0,0-1 1 0 0,0 1-1 0 0,0-1 1 0 0,0 0-1 0 0,0-1 1 0 0,1 1-1 0 0,-1-1 1 0 0,-1 0-1 0 0,1 1 1 0 0,0-2-1 0 0,0 1 1 0 0,0 0 0 0 0,0-1-1 0 0,-1 0 1 0 0,3-1-39 0 0,4-2 74 0 0,0-1 0 0 0,0 0 0 0 0,0-1 0 0 0,-1 0 0 0 0,0 0 0 0 0,0-1 0 0 0,0 0 0 0 0,-1-1 0 0 0,-1 0 1 0 0,1 0-1 0 0,-1 0 0 0 0,-1-1 0 0 0,0 0 0 0 0,0-1 0 0 0,-1 1 0 0 0,0-2-74 0 0,-4 9-723 0 0,2-6-246 0 0,-2 7-2680 0 0,2 1-3392 0 0,-2 1-5031 0 0</inkml:trace>
  <inkml:trace contextRef="#ctx0" brushRef="#br0" timeOffset="3317.256">3828 505 10002 0 0,'0'0'5876'0'0,"0"0"-3210"0"0,0 0-1032 0 0,0 0-251 0 0,0 0-310 0 0,0 0-261 0 0,0 0-329 0 0,0 0-246 0 0,0 0-76 0 0,0 0-41 0 0,0 0-36 0 0,0 0-15 0 0,0 0-1 0 0,-24 20-33 0 0,-76 62-10 0 0,96-80-28 0 0,-1 1 0 0 0,1 1-1 0 0,-1-1 1 0 0,1 1 0 0 0,0-1 0 0 0,0 1 0 0 0,1 0 0 0 0,-1 1-1 0 0,1-1 1 0 0,0 1 0 0 0,0-1 0 0 0,0 1 0 0 0,1 0-1 0 0,-1 0 1 0 0,0 4 3 0 0,-1 4-15 0 0,3-12 14 0 0,1 0-1 0 0,-1 1 0 0 0,1-1 1 0 0,-1 0-1 0 0,1 1 0 0 0,-1-1 1 0 0,1 0-1 0 0,0 1 0 0 0,0-1 1 0 0,-1 1-1 0 0,1-1 0 0 0,0 0 1 0 0,1 1-1 0 0,-1-1 0 0 0,0 1 1 0 0,0-1-1 0 0,1 0 0 0 0,-1 1 1 0 0,0-1-1 0 0,1 1 0 0 0,-1-1 0 0 0,1 0 1 0 0,0 0-1 0 0,-1 1 0 0 0,1-1 1 0 0,0 0-1 0 0,0 0 0 0 0,0 0 1 0 0,0 0-1 0 0,0 0 0 0 0,0 0 1 0 0,0 0-1 0 0,0 0 0 0 0,0 0 1 0 0,1-1-1 0 0,-1 1 0 0 0,0 0 1 0 0,0-1-1 0 0,1 1 0 0 0,-1-1 1 0 0,0 1-1 0 0,1-1 0 0 0,-1 0 1 0 0,1 1-1 0 0,-1-1 0 0 0,0 0 1 0 0,1 0-1 0 0,-1 0 0 0 0,1 0 1 0 0,-1 0 1 0 0,75-13 181 0 0,-59 5-129 0 0,0-2 1 0 0,0 0-1 0 0,-1 0 0 0 0,0-1 1 0 0,-1-1-1 0 0,-1-1 1 0 0,0 0-1 0 0,0-1 1 0 0,2-4-53 0 0,23-23 136 0 0,-36 74-447 0 0,-3-24 308 0 0,10 83-119 0 0,-9-89 121 0 0,0 0-1 0 0,0-1 1 0 0,0 1 0 0 0,0 0 0 0 0,0-1 0 0 0,1 1 0 0 0,-1-1 0 0 0,1 0 0 0 0,0 1 0 0 0,0-1 0 0 0,0 0 0 0 0,0 0 0 0 0,0 0 0 0 0,0 0 0 0 0,0-1 0 0 0,1 1-1 0 0,-1-1 1 0 0,1 1 0 0 0,-1-1 0 0 0,1 0 0 0 0,0 0 0 0 0,-1 0 0 0 0,1 0 0 0 0,0 0 0 0 0,0-1 0 0 0,0 1 0 0 0,-1-1 0 0 0,1 0 0 0 0,0 0 0 0 0,2 0 1 0 0,4 0 37 0 0,-1 0 1 0 0,1-1 0 0 0,0 0-1 0 0,-1 0 1 0 0,1-1 0 0 0,-1 0-1 0 0,1-1 1 0 0,-1 0-1 0 0,0 0 1 0 0,0-1 0 0 0,0 0-1 0 0,-1 0 1 0 0,6-5-38 0 0,12-7 197 0 0,-1-2 1 0 0,-1-1-1 0 0,0-1 1 0 0,-2 0-1 0 0,0-2 0 0 0,-1-1 1 0 0,-2 0-1 0 0,0-1 0 0 0,-1-1 1 0 0,-2-1-1 0 0,0 0 1 0 0,-2-1-1 0 0,3-11-197 0 0,-8 20-38 0 0,0 0 1 0 0,-2 0-1 0 0,0-1 1 0 0,-1 1-1 0 0,-1-1 1 0 0,-1 0-1 0 0,0-1 1 0 0,-2 1-1 0 0,0 0 1 0 0,-1-1-1 0 0,-1 1 1 0 0,0 0-1 0 0,-2 0 1 0 0,0-1-1 0 0,-2 2 1 0 0,0-3 37 0 0,4 17-19 0 0,-1 1-1 0 0,1-1 1 0 0,-1 1 0 0 0,0 0-1 0 0,0 0 1 0 0,0-1 0 0 0,0 1-1 0 0,0 0 1 0 0,-1 1 0 0 0,1-1-1 0 0,-1 0 1 0 0,0 1 0 0 0,0-1-1 0 0,0 1 1 0 0,0 0 0 0 0,0 0-1 0 0,-1 0 1 0 0,1 1 0 0 0,0-1-1 0 0,-1 1 1 0 0,1 0 0 0 0,-1 0-1 0 0,0 0 1 0 0,1 0 0 0 0,-1 0-1 0 0,0 1 1 0 0,0 0 0 0 0,1 0 0 0 0,-1 0-1 0 0,0 0 1 0 0,0 0 0 0 0,1 1-1 0 0,-1 0 1 0 0,0-1 0 0 0,1 2-1 0 0,-1-1 1 0 0,1 0 0 0 0,-1 1-1 0 0,1-1 1 0 0,0 1 0 0 0,-1 0-1 0 0,1 0 1 0 0,-2 2 19 0 0,-7 8 4 0 0,0 0 1 0 0,0 1-1 0 0,1 1 0 0 0,1 0 1 0 0,0 0-1 0 0,1 1 0 0 0,1 0 0 0 0,0 0 1 0 0,1 1-1 0 0,0 0 0 0 0,2 1 1 0 0,0-1-1 0 0,0 1 0 0 0,2 0 1 0 0,0 0-1 0 0,1 0 0 0 0,1 1 1 0 0,0-1-1 0 0,2 9-4 0 0,1 6 45 0 0,1 1-1 0 0,1-1 1 0 0,2 0 0 0 0,1-1 0 0 0,1 0-1 0 0,2 0 1 0 0,1 0 0 0 0,2-1 0 0 0,0-1-1 0 0,4 2-44 0 0,-3-5-91 0 0,1 0 0 0 0,1-2-1 0 0,1 0 1 0 0,1 0-1 0 0,2-2 1 0 0,0-1-1 0 0,1 0 1 0 0,1-1-1 0 0,0-2 1 0 0,2 0 0 0 0,0-1-1 0 0,1-2 1 0 0,1 0-1 0 0,4 0 92 0 0,-6-7-2282 0 0,-7-5-4023 0 0,-3-2-6131 0 0</inkml:trace>
  <inkml:trace contextRef="#ctx0" brushRef="#br0" timeOffset="8655.043">6484 726 5297 0 0,'0'0'1432'0'0,"0"0"-569"0"0,0 0-27 0 0,0 0 418 0 0,0 0 281 0 0,0 0 12 0 0,0 0-208 0 0,0 0-419 0 0,0 0-302 0 0,0 0-108 0 0,0 0-64 0 0,0 0-39 0 0,0 0-9 0 0,1 15-3 0 0,-1 5-53 0 0,1 11-290 0 0,-1 6 6614 0 0,1-53-6552 0 0,1 1-1 0 0,1-1 1 0 0,0 0-1 0 0,1 1 0 0 0,0 0 1 0 0,1 0-1 0 0,1 0 1 0 0,1 0-1 0 0,0 1 0 0 0,1 0 1 0 0,0 1-1 0 0,1 0 1 0 0,0 0-1 0 0,1 1 0 0 0,1 0 1 0 0,0 0-1 0 0,1 1 1 0 0,0 1-1 0 0,0 0 0 0 0,1 1 1 0 0,0 0-1 0 0,1 1 1 0 0,0 0-1 0 0,0 1 1 0 0,1 1-1 0 0,6-2-113 0 0,-21 7-5 0 0,1 1 0 0 0,0-1-1 0 0,0 0 1 0 0,-1 1 0 0 0,1-1 0 0 0,0 1-1 0 0,0-1 1 0 0,0 1 0 0 0,0-1 0 0 0,0 1 0 0 0,0-1-1 0 0,0 1 1 0 0,0 0 0 0 0,0 0 0 0 0,0-1-1 0 0,0 1 1 0 0,0 0 0 0 0,0 0 0 0 0,0 0 0 0 0,0 0-1 0 0,0 0 1 0 0,0 0 0 0 0,0 1 0 0 0,0-1 0 0 0,0 0-1 0 0,0 0 1 0 0,0 1 0 0 0,0-1 0 0 0,0 1-1 0 0,0-1 1 0 0,0 1 0 0 0,0-1 0 0 0,0 1 0 0 0,0 0-1 0 0,-1-1 1 0 0,1 1 0 0 0,0 0 0 0 0,0-1-1 0 0,-1 1 1 0 0,1 0 0 0 0,-1 0 0 0 0,1 0 0 0 0,0 0-1 0 0,-1 0 1 0 0,0 0 0 0 0,1 0 0 0 0,-1 0 0 0 0,1 0-1 0 0,-1 0 1 0 0,0 0 0 0 0,0 0 0 0 0,0 0-1 0 0,0 0 1 0 0,0 0 0 0 0,0 0 0 0 0,0 0 0 0 0,0 0 5 0 0,1 79-1407 0 0,9-70-1578 0 0,-4-9-7175 0 0,-4-1-1509 0 0</inkml:trace>
  <inkml:trace contextRef="#ctx0" brushRef="#br0" timeOffset="9003.261">7164 509 6337 0 0,'0'0'2664'0'0,"0"0"-504"0"0,0 0-189 0 0,0 0-37 0 0,0 0-146 0 0,0 0-253 0 0,0 0-262 0 0,0 0-200 0 0,0 0-177 0 0,0 0-154 0 0,0 0-82 0 0,0 0-101 0 0,0 0-85 0 0,-2-10-69 0 0,-6-32-81 0 0,7 41-311 0 0,0 0 0 0 0,1 1 0 0 0,-1-1 0 0 0,1 0 0 0 0,-1 0 0 0 0,0 1 0 0 0,0-1 0 0 0,1 1 0 0 0,-1-1 0 0 0,0 1 0 0 0,0-1 0 0 0,0 1 0 0 0,0-1 0 0 0,1 1 0 0 0,-1 0 0 0 0,0 0 0 0 0,0-1 0 0 0,0 1 0 0 0,0 0 0 0 0,0 0 0 0 0,0 0 0 0 0,0 0 1 0 0,0 0-1 0 0,0 0 0 0 0,0 0 0 0 0,0 0 0 0 0,0 0 0 0 0,1 1 0 0 0,-1-1 0 0 0,0 0 0 0 0,0 1 0 0 0,0-1 0 0 0,0 0 0 0 0,0 1 0 0 0,1-1 0 0 0,-1 1 0 0 0,0-1 0 0 0,0 1 0 0 0,1 0 0 0 0,-1-1 0 0 0,0 1 0 0 0,1 0 0 0 0,-1-1 0 0 0,0 1 0 0 0,1 0-13 0 0,-2 0 20 0 0,-11 10 0 0 0,0 0-1 0 0,0 1 1 0 0,1 0-1 0 0,1 1 0 0 0,0 1 1 0 0,0 0-1 0 0,2 0 1 0 0,-1 1-1 0 0,2 0 0 0 0,0 0 1 0 0,-2 8-20 0 0,-3 72-50 0 0,15-91 50 0 0,0 0 0 0 0,0 0 0 0 0,1-1 0 0 0,-1 1 0 0 0,1-1 0 0 0,0 1 0 0 0,0-1 0 0 0,1 0 0 0 0,-1 0 0 0 0,0 0 0 0 0,1 0 0 0 0,0-1 0 0 0,0 0 0 0 0,0 0 0 0 0,0 0 0 0 0,0 0 0 0 0,0 0 0 0 0,0-1-1 0 0,1 0 1 0 0,-1 1 0 0 0,1-2 0 0 0,-1 1 0 0 0,0-1 0 0 0,1 1 0 0 0,2-1 0 0 0,-7 0-5 0 0,29 3-294 0 0,-1-1 0 0 0,1-1 0 0 0,-1-2-1 0 0,1 0 1 0 0,-1-2 0 0 0,24-6 299 0 0,-38 2-1700 0 0,-7 4-964 0 0,0 0-3424 0 0,-1 2-5544 0 0</inkml:trace>
  <inkml:trace contextRef="#ctx0" brushRef="#br0" timeOffset="9441.219">7484 752 0 0 0,'0'0'2311'0'0,"0"0"306"0"0,0 0 3 0 0,0 0-203 0 0,0 0-253 0 0,0 0-229 0 0,0 0-282 0 0,0 0-282 0 0,0 0-259 0 0,0 0-216 0 0,0 0-176 0 0,0 0-148 0 0,0 0-72 0 0,30 0-58 0 0,91-1-26 0 0,-71-10 340 0 0,-45 7-662 0 0,0 0 0 0 0,0-1 0 0 0,-1 1-1 0 0,1-1 1 0 0,-1 0 0 0 0,0-1 0 0 0,0 1 0 0 0,-1-1-1 0 0,0 0 1 0 0,0 1 0 0 0,0-1 0 0 0,0-1 0 0 0,-1 1-1 0 0,0 0 1 0 0,-1-1 0 0 0,1 1 0 0 0,-1-1 0 0 0,0 1-1 0 0,-1-1 1 0 0,0 1 0 0 0,0-7-94 0 0,-2 10-27 0 0,0 1-1 0 0,0-1 1 0 0,0 0-1 0 0,-1 1 1 0 0,1 0 0 0 0,-1-1-1 0 0,0 1 1 0 0,1 0-1 0 0,-1 0 1 0 0,0 0 0 0 0,0 1-1 0 0,-1-1 1 0 0,1 1 0 0 0,0 0-1 0 0,0 0 1 0 0,-1 0-1 0 0,1 0 1 0 0,0 0 0 0 0,-1 1-1 0 0,1-1 1 0 0,-1 1 0 0 0,1 0-1 0 0,-1 0 1 0 0,1 0-1 0 0,0 1 1 0 0,-1-1 0 0 0,1 1-1 0 0,-1 0 1 0 0,1 0-1 0 0,0 0 1 0 0,0 0 0 0 0,-1 1 27 0 0,-7 2-26 0 0,1 1 1 0 0,0 0 0 0 0,0 1-1 0 0,0 0 1 0 0,1 1-1 0 0,0 0 1 0 0,0 0 0 0 0,1 1-1 0 0,0 0 1 0 0,0 0-1 0 0,1 1 1 0 0,0 0 0 0 0,0 0-1 0 0,1 0 1 0 0,1 1-1 0 0,-1 0 1 0 0,2 1 0 0 0,-1-1-1 0 0,1 1 1 0 0,1-1-1 0 0,0 1 1 0 0,0 0 0 0 0,1 1-1 0 0,0 4 26 0 0,4-10-22 0 0,0-1 0 0 0,0 0 0 0 0,0 1 0 0 0,1-1 0 0 0,0 0-1 0 0,0 0 1 0 0,0-1 0 0 0,0 1 0 0 0,1-1 0 0 0,0 0 0 0 0,0 1 0 0 0,0-1-1 0 0,0-1 1 0 0,1 1 0 0 0,-1-1 0 0 0,1 0 0 0 0,0 0 0 0 0,0 0 0 0 0,0-1-1 0 0,0 1 1 0 0,1-1 0 0 0,-1 0 0 0 0,0-1 0 0 0,1 0 0 0 0,0 0 0 0 0,-1 0 0 0 0,1 0-1 0 0,0-1 1 0 0,-1 0 0 0 0,5 0 22 0 0,72 0-1430 0 0,-29-7-5228 0 0,-37 3-4167 0 0</inkml:trace>
  <inkml:trace contextRef="#ctx0" brushRef="#br0" timeOffset="9825.21">8303 516 12203 0 0,'0'0'2141'0'0,"0"0"-690"0"0,0 0-345 0 0,0 0-143 0 0,0 0-92 0 0,0 0-125 0 0,0 0-156 0 0,0 0-166 0 0,-32 15-129 0 0,-97 45-91 0 0,75-28 47 0 0,53-31-248 0 0,0-1 0 0 0,0 1 1 0 0,0-1-1 0 0,0 1 0 0 0,0 0 1 0 0,0 0-1 0 0,0 0 1 0 0,0 0-1 0 0,0-1 0 0 0,0 1 1 0 0,0 0-1 0 0,1 0 0 0 0,-1 0 1 0 0,0 1-1 0 0,1-1 1 0 0,-1 0-1 0 0,1 0 0 0 0,-1 0 1 0 0,1 0-1 0 0,0 1 0 0 0,-1-1 1 0 0,1 0-1 0 0,0 0 1 0 0,0 1-1 0 0,0-1 0 0 0,0 0 1 0 0,0 0-1 0 0,0 1 0 0 0,0-1 1 0 0,0 0-1 0 0,1 0 1 0 0,-1 1-1 0 0,0-1 0 0 0,1 0 1 0 0,-1 0-1 0 0,1 0 0 0 0,-1 0 1 0 0,1 0-1 0 0,0 0 1 0 0,-1 0-1 0 0,1 0 0 0 0,0 0 1 0 0,0 0-1 0 0,0 0 1 0 0,0 0-1 0 0,0 0 0 0 0,0 0 1 0 0,0-1-1 0 0,0 1 0 0 0,0 0 1 0 0,0-1-1 0 0,0 1 1 0 0,0-1-1 0 0,0 1 0 0 0,0-1 1 0 0,1 1-1 0 0,-1-1 0 0 0,0 0 1 0 0,0 0-1 0 0,1 0 1 0 0,-1 0-1 0 0,1 0-3 0 0,37 7 106 0 0,-32-7-99 0 0,-1 0-1 0 0,1 1 0 0 0,0-1 1 0 0,0 1-1 0 0,-1 1 0 0 0,1-1 1 0 0,-1 1-1 0 0,1 0 0 0 0,-1 1 0 0 0,0-1 1 0 0,0 1-1 0 0,0 1 0 0 0,0-1 1 0 0,-1 1-1 0 0,1 0 0 0 0,-1 0 1 0 0,0 1-1 0 0,0-1 0 0 0,0 1 1 0 0,-1 0-1 0 0,0 1 0 0 0,3 4-6 0 0,-5-6 73 0 0,-1 1-1 0 0,1-1 1 0 0,-1 1 0 0 0,-1-1-1 0 0,1 1 1 0 0,-1 0-1 0 0,0-1 1 0 0,0 1 0 0 0,0 0-1 0 0,0-1 1 0 0,-1 1-1 0 0,0 0 1 0 0,0-1 0 0 0,0 1-1 0 0,-1-1 1 0 0,1 1-1 0 0,-1-1 1 0 0,0 0-1 0 0,0 0 1 0 0,-1 0 0 0 0,1 0-1 0 0,-1 0 1 0 0,0 0-1 0 0,0-1 1 0 0,0 1 0 0 0,0-1-1 0 0,-1 0 1 0 0,-2 2-73 0 0,-113 69 1969 0 0,107-69-1921 0 0,-1 0 0 0 0,1-1-1 0 0,-1-1 1 0 0,0 0-1 0 0,0-1 1 0 0,0 0-1 0 0,0-1 1 0 0,0 0 0 0 0,-1-1-48 0 0,11 0-291 0 0,-16-3-3 0 0,12-9-7279 0 0,7 9-4302 0 0</inkml:trace>
  <inkml:trace contextRef="#ctx0" brushRef="#br0" timeOffset="4171.869">5164 273 3969 0 0,'0'0'4129'0'0,"0"0"-1423"0"0,0 0-698 0 0,0 0-310 0 0,0 0-270 0 0,0 0-260 0 0,0 0-254 0 0,0 0-127 0 0,0 0-64 0 0,0 0 21 0 0,0 0 32 0 0,0 0-103 0 0,0 0-77 0 0,27-5-71 0 0,84-16-59 0 0,-3-15 629 0 0,-98 32-1012 0 0,1-1 0 0 0,-1 0 0 0 0,0 0 0 0 0,0-1 0 0 0,-1 0 0 0 0,0-1 0 0 0,0 0 0 0 0,0-1 0 0 0,-1 1 0 0 0,0-2 0 0 0,-1 1 0 0 0,0-1 0 0 0,0 0 0 0 0,-1 0 0 0 0,0-1 0 0 0,1-1-83 0 0,-20 88 405 0 0,1 169-381 0 0,11-148-22 0 0,-5 0 1 0 0,-3-1 0 0 0,-5 0-1 0 0,-4 0 1 0 0,-23 68-3 0 0,33-141-32 0 0,0-1 0 0 0,-2 0 0 0 0,-1 0 0 0 0,0-1 1 0 0,-2 0-1 0 0,-1-1 0 0 0,0 0 0 0 0,-1-1 0 0 0,-2-1 0 0 0,0 0 0 0 0,0-2 1 0 0,-2 0-1 0 0,0 0 0 0 0,-1-2 0 0 0,-1-1 0 0 0,0 0 0 0 0,-1-2 0 0 0,0 0 0 0 0,-15 4 32 0 0,32-14-8 0 0,1 0 0 0 0,0-1-1 0 0,-1 1 1 0 0,1-1 0 0 0,-1-1-1 0 0,0 1 1 0 0,1-1-1 0 0,-1 1 1 0 0,0-1 0 0 0,1 0-1 0 0,-1-1 1 0 0,0 1-1 0 0,1-1 1 0 0,-1 0 0 0 0,1 0-1 0 0,-1-1 1 0 0,1 1-1 0 0,0-1 1 0 0,-1 0 0 0 0,1 0-1 0 0,0 0 1 0 0,0-1-1 0 0,0 0 1 0 0,1 1 0 0 0,-1-1-1 0 0,1-1 1 0 0,-1 1-1 0 0,1 0 1 0 0,0-1 0 0 0,0 0-1 0 0,1 1 1 0 0,-1-1 0 0 0,1 0-1 0 0,0 0 1 0 0,0-1-1 0 0,0 1 1 0 0,0 0 0 0 0,1-1-1 0 0,-1 1 1 0 0,1-1-1 0 0,0-3 9 0 0,0-2 17 0 0,1 0 1 0 0,1 0-1 0 0,-1 1 0 0 0,1-1 0 0 0,1 0 0 0 0,0 1 0 0 0,0-1 0 0 0,1 1 0 0 0,0 0 0 0 0,1 0 0 0 0,0 0 0 0 0,0 0 0 0 0,1 0 0 0 0,0 1 0 0 0,1 0 0 0 0,-1 0 0 0 0,1 1 0 0 0,1-1 0 0 0,3-2-17 0 0,33-32 114 0 0,2 2-1 0 0,2 2 0 0 0,1 2 0 0 0,2 2 1 0 0,2 2-1 0 0,0 3 0 0 0,53-21-113 0 0,-48 21 18 0 0,-14 8-321 0 0,39-23-1672 0 0,-57 25-2521 0 0,-4-4-3472 0 0,-15 15-2378 0 0</inkml:trace>
  <inkml:trace contextRef="#ctx0" brushRef="#br0" timeOffset="8074.259">5969 597 0 0 0,'0'0'1200'0'0,"0"0"399"0"0,0 0 152 0 0,0 0-2 0 0,0 0-46 0 0,2 6 9596 0 0,-3-3-11467 0 0,-10 12 301 0 0,0 0 0 0 0,1 1 0 0 0,0 0 0 0 0,2 0-1 0 0,0 1 1 0 0,0 0 0 0 0,-3 14-133 0 0,9-23-6 0 0,-1 0 0 0 0,1 1 0 0 0,0-1 0 0 0,1 1 0 0 0,0 0 0 0 0,0-1 0 0 0,1 1 0 0 0,0 0 0 0 0,0-1 0 0 0,2 9 6 0 0,2-13 42 0 0,-1 0 0 0 0,1 0 0 0 0,0-1 0 0 0,0 0 0 0 0,1 1 0 0 0,-1-2 0 0 0,1 1 0 0 0,-1 0 0 0 0,1-1 0 0 0,0 0 0 0 0,0 0 0 0 0,0 0 0 0 0,0-1 0 0 0,0 0 0 0 0,0 0 0 0 0,0 0 0 0 0,1 0 0 0 0,-1-1 0 0 0,0 0 0 0 0,0 0 0 0 0,1-1 0 0 0,-1 1 0 0 0,0-1 0 0 0,0 0 0 0 0,0 0 0 0 0,0-1 0 0 0,0 0 0 0 0,0 1 0 0 0,3-3-42 0 0,20-6 329 0 0,0-1 1 0 0,-1-2 0 0 0,0 0 0 0 0,-1-2 0 0 0,-1-1 0 0 0,16-13-330 0 0,-38 28 31 0 0,-1-1 1 0 0,1 1 0 0 0,-1-1 0 0 0,0 0 0 0 0,1 0 0 0 0,-1 0-1 0 0,0 0 1 0 0,0 0 0 0 0,0 0 0 0 0,0-1 0 0 0,-1 1 0 0 0,1-1-1 0 0,0 1 1 0 0,-1-1 0 0 0,0 0 0 0 0,0 1 0 0 0,0-1 0 0 0,0 0-1 0 0,0 0 1 0 0,0 0 0 0 0,-1 0 0 0 0,1 0 0 0 0,-1 0 0 0 0,0 0-1 0 0,0 1 1 0 0,0-1 0 0 0,0 0 0 0 0,-1 0 0 0 0,1 0 0 0 0,-1 0 0 0 0,0 0-1 0 0,0 0 1 0 0,0 0 0 0 0,0 1 0 0 0,0-1 0 0 0,0 0 0 0 0,-1 1-1 0 0,1-1 1 0 0,-3-1-32 0 0,-14-6-158 0 0,0 1 0 0 0,-1 0-1 0 0,0 2 1 0 0,-1 0 0 0 0,0 1 0 0 0,0 1-1 0 0,0 1 1 0 0,0 1 0 0 0,-1 1 0 0 0,-1 0 158 0 0,13 1-191 0 0,-59 1-2851 0 0,47 6-451 0 0,2 4-3297 0 0,10-5-2553 0 0</inkml:trace>
  <inkml:trace contextRef="#ctx0" brushRef="#br0" timeOffset="31828.188">373 1753 8122 0 0,'0'0'1761'0'0,"0"0"-334"0"0,0 0-158 0 0,0 0-5 0 0,0 0 48 0 0,0 0-104 0 0,0 0-294 0 0,0 0-315 0 0,0 0-220 0 0,0 0-43 0 0,0 0 82 0 0,-1 17 75 0 0,-2 104 452 0 0,2 257 698 0 0,0-338-1570 0 0,-2-1-1 0 0,-1 1 1 0 0,-2-1 0 0 0,-2 0-1 0 0,-2-1 1 0 0,-9 24-73 0 0,2-35 340 0 0,3-47 324 0 0,15-10-641 0 0,1 0-1 0 0,1 0 0 0 0,2 0 0 0 0,1 1 1 0 0,1-1-1 0 0,2 1 0 0 0,0 1 0 0 0,2 0 1 0 0,2 0-1 0 0,10-18-22 0 0,7-20 12 0 0,-13 21-6 0 0,1 0 0 0 0,3 2 0 0 0,2 0 0 0 0,2 2 0 0 0,1 0 0 0 0,2 2 0 0 0,2 1-1 0 0,1 1 1 0 0,36-31-6 0 0,-5 41 100 0 0,-60 28-88 0 0,0 1 0 0 0,0-1-1 0 0,0 1 1 0 0,0-1 0 0 0,-1 1-1 0 0,1 0 1 0 0,0 0 0 0 0,-1 0-1 0 0,0 0 1 0 0,1 0-1 0 0,-1 0 1 0 0,0 0 0 0 0,0 1-1 0 0,0-1 1 0 0,0 0 0 0 0,-1 1-1 0 0,1-1 1 0 0,-1 0 0 0 0,1 1-1 0 0,-1-1 1 0 0,0 1 0 0 0,0 1-12 0 0,1-1 22 0 0,2 23 38 0 0,-2 0 0 0 0,0 1-1 0 0,-1-1 1 0 0,-2 0 0 0 0,-1 0-1 0 0,-1 0 1 0 0,-1 0 0 0 0,-1 0-1 0 0,-1-1 1 0 0,-2 0 0 0 0,0-1-1 0 0,-9 15-59 0 0,10-23-51 0 0,0-1 0 0 0,-2 0 0 0 0,0-1 0 0 0,0 0-1 0 0,-1-1 1 0 0,-1 0 0 0 0,0 0 0 0 0,-1-1 0 0 0,-1-1-1 0 0,0 0 1 0 0,0-1 0 0 0,-1-1 0 0 0,0 0 0 0 0,0-1-1 0 0,-1 0 1 0 0,0-1 0 0 0,-1-1 0 0 0,-4 0 51 0 0,-33-1-2337 0 0,38-10-931 0 0,4-5-3355 0 0,9 3-4141 0 0</inkml:trace>
  <inkml:trace contextRef="#ctx0" brushRef="#br0" timeOffset="32472.175">744 2030 1296 0 0,'0'0'2413'0'0,"0"0"-87"0"0,0 0 53 0 0,0 0-101 0 0,0 0-241 0 0,0 0-228 0 0,0 0-266 0 0,0 0-216 0 0,0 0-176 0 0,0 0-176 0 0,0 0-167 0 0,0 0-103 0 0,0 0-79 0 0,33 1-65 0 0,100 6-30 0 0,-73-17 219 0 0,-52 4-564 0 0,12-5-22 0 0,-2-1 0 0 0,1-1 0 0 0,-2-1 1 0 0,1 0-1 0 0,-2-2 0 0 0,0 0 0 0 0,-1 0 0 0 0,-1-1 0 0 0,0-1 0 0 0,-2-1 0 0 0,0 0 1 0 0,-1 0-1 0 0,0-1 0 0 0,4-14-164 0 0,-11 24 5 0 0,-1 0 0 0 0,0-1 1 0 0,0 1-1 0 0,-1-1 0 0 0,-1 0 0 0 0,0 1 1 0 0,0-1-1 0 0,-1 0 0 0 0,0 1 0 0 0,-1-1-5 0 0,0 7-9 0 0,1 0 0 0 0,-1 1-1 0 0,1-1 1 0 0,-1 1-1 0 0,0-1 1 0 0,-1 1 0 0 0,1 0-1 0 0,-1-1 1 0 0,1 1-1 0 0,-1 0 1 0 0,0 0 0 0 0,0 0-1 0 0,0 0 1 0 0,-1 0-1 0 0,1 1 1 0 0,-1-1 0 0 0,1 1-1 0 0,-1-1 1 0 0,0 1-1 0 0,0 0 1 0 0,0 0 0 0 0,0 0-1 0 0,0 1 1 0 0,-1-1-1 0 0,1 1 1 0 0,0-1 0 0 0,-1 1-1 0 0,1 0 1 0 0,-1 1-1 0 0,-2-1 10 0 0,-6 0-19 0 0,0 0 0 0 0,0 2 0 0 0,0-1 0 0 0,0 2 0 0 0,0 0 0 0 0,1 0 0 0 0,-1 1 0 0 0,1 0-1 0 0,-1 1 1 0 0,1 0 0 0 0,0 1 0 0 0,0 0 0 0 0,1 1 0 0 0,0 0 0 0 0,0 1 0 0 0,0 0 0 0 0,1 0-1 0 0,0 1 1 0 0,0 0 0 0 0,1 1 0 0 0,0 0 0 0 0,0 0 0 0 0,1 1 0 0 0,1 0 0 0 0,0 0 0 0 0,0 0-1 0 0,-3 9 20 0 0,7-17 2 0 0,1 1-1 0 0,0-1 0 0 0,0 1 0 0 0,0 0 0 0 0,0-1 0 0 0,0 1 1 0 0,0 0-1 0 0,1-1 0 0 0,-1 1 0 0 0,1 0 0 0 0,0 0 0 0 0,0 0 1 0 0,0-1-1 0 0,0 1 0 0 0,0 0 0 0 0,1 0 0 0 0,-1 0 0 0 0,1-1 0 0 0,0 1 1 0 0,0 0-1 0 0,0-1 0 0 0,0 1 0 0 0,0-1 0 0 0,0 1 0 0 0,1-1 1 0 0,-1 1-1 0 0,1-1 0 0 0,0 0 0 0 0,0 0 0 0 0,0 0 0 0 0,0 0 1 0 0,0 0-1 0 0,0 0 0 0 0,0-1 0 0 0,1 1 0 0 0,-1-1 0 0 0,0 1 1 0 0,1-1-1 0 0,2 1-1 0 0,20 5 28 0 0,0-2 0 0 0,0 0 1 0 0,0-2-1 0 0,0-1 1 0 0,1 0-1 0 0,-1-2 0 0 0,1-1 1 0 0,5-2-29 0 0,-6 2-3 0 0,184-10 89 0 0,-208 11-80 0 0,1 0-1 0 0,0 0 0 0 0,0 0 0 0 0,0 0 0 0 0,0 0 0 0 0,0 0 0 0 0,0 1 0 0 0,0-1 0 0 0,0 1 0 0 0,0-1 0 0 0,0 1 0 0 0,-1 0 0 0 0,1 0 0 0 0,0 0 0 0 0,0 0 0 0 0,-1 0 0 0 0,1 0 0 0 0,-1 0 0 0 0,1 0 0 0 0,-1 1 0 0 0,1-1 0 0 0,-1 1 0 0 0,0-1 0 0 0,0 1 0 0 0,0-1 0 0 0,0 1 0 0 0,0 0 0 0 0,0 0 0 0 0,0-1 0 0 0,0 1 0 0 0,-1 0 0 0 0,1 0 0 0 0,-1 0 0 0 0,1 0 0 0 0,-1 0 1 0 0,0 0-1 0 0,1 0 0 0 0,-1 0 0 0 0,0 0 0 0 0,-1 0 0 0 0,1 0 0 0 0,0 0 0 0 0,0-1 0 0 0,-1 2-5 0 0,-29 84 271 0 0,-25 0-66 0 0,42-69-162 0 0,1 1 0 0 0,0-1 0 0 0,1 2 0 0 0,1 0 0 0 0,1 0 0 0 0,0 1 0 0 0,-3 14-43 0 0,11-33-4 0 0,0 0 0 0 0,0 1-1 0 0,0-1 1 0 0,1 1-1 0 0,-1-1 1 0 0,0 0-1 0 0,1 1 1 0 0,0-1 0 0 0,-1 1-1 0 0,1-1 1 0 0,0 1-1 0 0,0-1 1 0 0,1 1 0 0 0,-1-1-1 0 0,0 1 1 0 0,1-1-1 0 0,0 1 1 0 0,-1-1-1 0 0,1 0 1 0 0,0 1 0 0 0,0-1-1 0 0,0 0 1 0 0,1 0-1 0 0,-1 0 1 0 0,0 0 0 0 0,1 0-1 0 0,-1 0 1 0 0,1 0-1 0 0,0 0 1 0 0,0 0 0 0 0,0-1-1 0 0,0 1 1 0 0,0-1-1 0 0,0 1 1 0 0,0-1-1 0 0,0 0 1 0 0,0 0 0 0 0,1 0-1 0 0,-1 0 1 0 0,0 0-1 0 0,1-1 1 0 0,0 1 4 0 0,77-13-1276 0 0,-32-12-5944 0 0,-36 16-4370 0 0</inkml:trace>
  <inkml:trace contextRef="#ctx0" brushRef="#br0" timeOffset="32948.924">1926 1823 960 0 0,'0'0'1494'0'0,"0"0"-125"0"0,0 0 208 0 0,0 0 329 0 0,0 0 178 0 0,0 0-74 0 0,0 0-290 0 0,0 0-274 0 0,0 0-247 0 0,0 0-155 0 0,0 0-124 0 0,0 0-140 0 0,-3-8-106 0 0,-12-27-117 0 0,14 35-528 0 0,0-1 0 0 0,0 0 0 0 0,0 0 0 0 0,0 1 0 0 0,0-1 0 0 0,0 1 0 0 0,0-1 0 0 0,-1 1 0 0 0,1-1-1 0 0,0 1 1 0 0,0 0 0 0 0,0-1 0 0 0,0 1 0 0 0,-1 0 0 0 0,1 0 0 0 0,0 0 0 0 0,0 0 0 0 0,0 0 0 0 0,0 0 0 0 0,-1 0 0 0 0,1 1-1 0 0,0-1 1 0 0,0 0 0 0 0,0 1 0 0 0,0-1 0 0 0,-1 1 0 0 0,1-1 0 0 0,0 1 0 0 0,0-1 0 0 0,0 1 0 0 0,0 0 0 0 0,0-1 0 0 0,0 1 0 0 0,1 0-1 0 0,-1 0 1 0 0,0 0 0 0 0,0 0 0 0 0,0 0-29 0 0,-1 1 76 0 0,-10 7 14 0 0,0 0 0 0 0,1 1 0 0 0,0 1-1 0 0,1 0 1 0 0,0 0 0 0 0,0 1 0 0 0,1 0 0 0 0,1 1-1 0 0,0 0 1 0 0,1 0 0 0 0,1 1 0 0 0,0 0 0 0 0,0 0-1 0 0,1 0 1 0 0,1 1 0 0 0,1 0 0 0 0,0 0-1 0 0,1 0 1 0 0,0 0 0 0 0,1 0 0 0 0,1 5-90 0 0,0-15 25 0 0,-1 0 0 0 0,1 0 0 0 0,1 0 1 0 0,-1 0-1 0 0,0-1 0 0 0,1 1 0 0 0,0 0 0 0 0,0 0 1 0 0,1 0-1 0 0,-1-1 0 0 0,1 1 0 0 0,0 0 0 0 0,0-1 0 0 0,1 0 1 0 0,-1 1-1 0 0,1-1 0 0 0,0 0 0 0 0,0 0 0 0 0,0-1 1 0 0,1 1-1 0 0,-1-1 0 0 0,1 0 0 0 0,0 1 0 0 0,0-2 0 0 0,0 1 1 0 0,1 0-26 0 0,2 0 101 0 0,1-1 1 0 0,-1 1 0 0 0,0-2 0 0 0,1 1-1 0 0,-1-1 1 0 0,1 0 0 0 0,-1-1 0 0 0,1 0-1 0 0,0 0 1 0 0,-1 0 0 0 0,1-1 0 0 0,-1 0-1 0 0,1-1 1 0 0,-1 0 0 0 0,0 0 0 0 0,0 0-1 0 0,0-1 1 0 0,0 0 0 0 0,0 0 0 0 0,0-1-1 0 0,-1 0 1 0 0,1 0 0 0 0,-1-1 0 0 0,0 1-1 0 0,-1-1 1 0 0,1-1 0 0 0,-1 1-102 0 0,4-3 70 0 0,0-1 0 0 0,-1 0 0 0 0,0 0 0 0 0,-1-1 0 0 0,0 0 0 0 0,0 0 0 0 0,-1 0 0 0 0,-1-1 0 0 0,1 0 0 0 0,-2 0 0 0 0,0-1 0 0 0,0 1 1 0 0,-1-1-1 0 0,0 0 0 0 0,-1 0 0 0 0,0 0 0 0 0,-1 0 0 0 0,-1 0 0 0 0,0 0 0 0 0,0 0 0 0 0,-1 0 0 0 0,-1 0 0 0 0,0-1-70 0 0,0 7-68 0 0,0 1 0 0 0,-1 0 0 0 0,1-1 0 0 0,-1 1 0 0 0,-1 0 0 0 0,1 1 0 0 0,0-1 0 0 0,-1 1 1 0 0,0-1-1 0 0,0 1 0 0 0,-1 0 0 0 0,1 0 0 0 0,-1 1 0 0 0,0 0 0 0 0,0-1 0 0 0,0 1 0 0 0,0 1 0 0 0,0-1 0 0 0,-3 0 68 0 0,-40-7-7403 0 0,38 10-3339 0 0</inkml:trace>
  <inkml:trace contextRef="#ctx0" brushRef="#br0" timeOffset="33349.958">2214 1720 17780 0 0,'0'0'1792'0'0,"0"0"-988"0"0,0 0-444 0 0,0 0 81 0 0,0 0 169 0 0,0 0 153 0 0,0 0 1 0 0,0 0-173 0 0,0 0-195 0 0,0 0-109 0 0,0 0-68 0 0,0 0-75 0 0,-2 32-48 0 0,-3 101-39 0 0,4 12 44 0 0,1-138-101 0 0,0 1 0 0 0,0-1-1 0 0,1 1 1 0 0,0 0 0 0 0,0-1-1 0 0,1 1 1 0 0,-1-1 0 0 0,2 0-1 0 0,-1 1 1 0 0,1-1 0 0 0,0 0-1 0 0,1-1 1 0 0,-1 1-1 0 0,1 0 1 0 0,1-1 0 0 0,-1 0-1 0 0,1 0 1 0 0,0 0 0 0 0,6 4 0 0 0,-6-9 49 0 0,-1-1 0 0 0,1 0 0 0 0,-1 0 0 0 0,1 0 0 0 0,-1-1 1 0 0,1 0-1 0 0,-1 0 0 0 0,1 0 0 0 0,-1 0 0 0 0,0 0 0 0 0,0-1 0 0 0,1 0 1 0 0,-1 0-1 0 0,0 0 0 0 0,-1-1 0 0 0,1 1 0 0 0,0-1 0 0 0,-1 0 1 0 0,1 0-1 0 0,-1 0 0 0 0,0 0 0 0 0,0-1 0 0 0,0 1 0 0 0,0-1 0 0 0,-1 0 1 0 0,0 1-1 0 0,1-1 0 0 0,-1-1-49 0 0,5-4 116 0 0,110-187 1568 0 0,-108 181-1675 0 0,-1-1-1 0 0,-1-1 0 0 0,0 1 0 0 0,-1-1 0 0 0,-1 0 0 0 0,-1 0 1 0 0,0 0-1 0 0,0-16-8 0 0,-4 32-182 0 0,0 1-123 0 0,0 0-214 0 0,-3 12-4457 0 0,2-9-1388 0 0,0 1-5858 0 0</inkml:trace>
  <inkml:trace contextRef="#ctx0" brushRef="#br0" timeOffset="33597.8">2974 1775 16444 0 0,'0'0'2111'0'0,"0"0"-892"0"0,0 0-297 0 0,0 0 24 0 0,0 0-15 0 0,0 0-95 0 0,0 0-168 0 0,-1 32-225 0 0,-1 101-203 0 0,0 23-60 0 0,21-132-1293 0 0,-12-23-2807 0 0,1 0-3611 0 0,-4-1-4509 0 0</inkml:trace>
  <inkml:trace contextRef="#ctx0" brushRef="#br0" timeOffset="33762.377">2933 1544 17644 0 0,'0'0'1816'0'0,"0"0"-648"0"0,0 0-199 0 0,0 0-145 0 0,0 0-80 0 0,0 0-80 0 0,0 0-232 0 0,0 0-168 0 0,0 0-192 0 0,0 0-184 0 0,0 0-56 0 0,0 0-72 0 0,0 0-96 0 0,0 0-104 0 0,-24-63-296 0 0,39 74-873 0 0,0-4-3456 0 0,-4 1-7833 0 0</inkml:trace>
  <inkml:trace contextRef="#ctx0" brushRef="#br0" timeOffset="34428.2">3430 1621 14595 0 0,'0'0'2087'0'0,"0"0"-736"0"0,0 0-297 0 0,0 0-93 0 0,0 0-90 0 0,0 0-171 0 0,0 0-216 0 0,0 0-145 0 0,0 0-104 0 0,0 0-58 0 0,0 0-42 0 0,-24 32-39 0 0,-76 101-17 0 0,60-56-48 0 0,38-65-37 0 0,0-6-3 0 0,0 0-1 0 0,1 0 1 0 0,-1 1-1 0 0,1-1 1 0 0,1 0-1 0 0,-1 0 1 0 0,1 1 0 0 0,0-1-1 0 0,1 1 1 0 0,0-1-1 0 0,0 0 1 0 0,0 0-1 0 0,1 1 1 0 0,-1-1 0 0 0,1 0-1 0 0,1 0 1 0 0,-1-1-1 0 0,1 1 1 0 0,0 0-1 0 0,1-1 1 0 0,-1 0 0 0 0,1 0-1 0 0,0 0 1 0 0,0 0-1 0 0,1 0 1 0 0,-1-1-1 0 0,1 0 1 0 0,1 1 9 0 0,5-1 59 0 0,0 1 1 0 0,0-1-1 0 0,1-1 1 0 0,0 0-1 0 0,-1-1 1 0 0,1 0-1 0 0,0 0 1 0 0,0-2-1 0 0,0 1 1 0 0,0-2-1 0 0,0 1 1 0 0,0-2-1 0 0,0 1 1 0 0,0-2-1 0 0,0 0 1 0 0,-1 0-1 0 0,1-1 1 0 0,-1 0-1 0 0,0-1 0 0 0,0 0 1 0 0,-1-1-1 0 0,0 0 1 0 0,0-1-1 0 0,0 0 1 0 0,7-7-60 0 0,10-6 333 0 0,0-2 0 0 0,-1-1-1 0 0,-2 0 1 0 0,0-2 0 0 0,-2-1 0 0 0,0-1 0 0 0,-2-1 0 0 0,-1-1 0 0 0,-2 0 0 0 0,14-32-333 0 0,-18 33 48 0 0,-1 0 0 0 0,-1-1 0 0 0,-2 0 0 0 0,-1-1 1 0 0,3-25-49 0 0,-10 47-8 0 0,0 0 0 0 0,0-1 0 0 0,-1 1 0 0 0,0-1 1 0 0,0 1-1 0 0,-1-1 0 0 0,0 1 0 0 0,0-1 0 0 0,-1 1 1 0 0,-1 0-1 0 0,1 0 0 0 0,-1 0 0 0 0,0 0 0 0 0,-1 1 0 0 0,0-1 1 0 0,0 1-1 0 0,-1 0 0 0 0,0 0 0 0 0,0 0 0 0 0,0 0 1 0 0,-1 1-1 0 0,0 0 0 0 0,-3-2 8 0 0,4 5-28 0 0,1 0 0 0 0,-1 0-1 0 0,0 0 1 0 0,0 1 0 0 0,0-1 0 0 0,0 1 0 0 0,-1 0 0 0 0,1 1-1 0 0,-1 0 1 0 0,1 0 0 0 0,-1 0 0 0 0,1 0 0 0 0,-1 1-1 0 0,0 0 1 0 0,1 0 0 0 0,-1 0 0 0 0,1 1 0 0 0,-1 0 0 0 0,1 0-1 0 0,-1 0 1 0 0,1 1 0 0 0,0-1 0 0 0,-1 1 0 0 0,1 1 0 0 0,0-1-1 0 0,0 1 1 0 0,0 0 28 0 0,-10 6-61 0 0,1 1 0 0 0,0 0 0 0 0,0 0 0 0 0,1 1 0 0 0,1 1 0 0 0,0 0-1 0 0,0 1 1 0 0,-1 4 61 0 0,4-6-17 0 0,1 1 0 0 0,1 0 0 0 0,0 0 0 0 0,0 1 0 0 0,2-1 0 0 0,-1 1 0 0 0,2 1 0 0 0,0-1 0 0 0,0 1 0 0 0,1-1 0 0 0,1 1 0 0 0,0 0-1 0 0,1 0 1 0 0,1 0 0 0 0,0 5 17 0 0,1-11 3 0 0,0-1-1 0 0,1 1 1 0 0,0-1-1 0 0,0 1 1 0 0,1-1 0 0 0,0 0-1 0 0,0 0 1 0 0,0 0-1 0 0,1 0 1 0 0,0 0-1 0 0,1-1 1 0 0,-1 0-1 0 0,1 0 1 0 0,1 0-1 0 0,-1 0 1 0 0,1-1 0 0 0,0 0-1 0 0,3 2-2 0 0,126 74 111 0 0,-128-78-106 0 0,43 20 103 0 0,2-2 0 0 0,0-3 0 0 0,2-2 0 0 0,-1-2 0 0 0,2-3 0 0 0,-1-2 0 0 0,2-2 0 0 0,-1-3 0 0 0,0-2 0 0 0,33-4-108 0 0,-72 1 40 0 0,1-1 0 0 0,-1-1 0 0 0,0 0-1 0 0,-1-1 1 0 0,1-1 0 0 0,-1-1 0 0 0,0 0 0 0 0,0-1 0 0 0,0 0 0 0 0,12-10-40 0 0,-21 14 3 0 0,0-1 1 0 0,0 0 0 0 0,-1 0-1 0 0,0-1 1 0 0,1 1-1 0 0,-2-1 1 0 0,1 0-1 0 0,-1-1 1 0 0,0 1 0 0 0,0-1-1 0 0,0 0 1 0 0,-1 0-1 0 0,1 0 1 0 0,-2 0 0 0 0,1-1-1 0 0,-1 1 1 0 0,0-1-1 0 0,0 1 1 0 0,-1-1-1 0 0,1 0 1 0 0,-2 0 0 0 0,1 0-1 0 0,-1 1 1 0 0,0-1-1 0 0,0 0 1 0 0,-2-6-4 0 0,0 7-10 0 0,0 1 1 0 0,0 0-1 0 0,-1 0 1 0 0,0 0-1 0 0,0 0 1 0 0,0 0-1 0 0,-1 0 1 0 0,0 1-1 0 0,1 0 1 0 0,-2 0-1 0 0,1 0 1 0 0,0 0-1 0 0,-1 1 1 0 0,0-1-1 0 0,1 1 0 0 0,-1 0 1 0 0,-1 1-1 0 0,1-1 1 0 0,0 1-1 0 0,-1 0 1 0 0,1 0-1 0 0,-1 1 1 0 0,1-1-1 0 0,-1 1 1 0 0,0 1-1 0 0,0-1 1 0 0,1 1-1 0 0,-1 0 0 0 0,0 0 1 0 0,0 1-1 0 0,1-1 1 0 0,-1 1-1 0 0,0 1 1 0 0,1-1-1 0 0,-1 1 1 0 0,1 0-1 0 0,-1 0 1 0 0,1 0-1 0 0,0 1 1 0 0,-1 1 9 0 0,-5 1-7 0 0,1 1 0 0 0,0-1 0 0 0,1 2 0 0 0,0 0 0 0 0,0 0 0 0 0,0 0 0 0 0,1 1 0 0 0,0 1 0 0 0,0-1 0 0 0,1 1 1 0 0,0 0-1 0 0,1 1 0 0 0,0 0 0 0 0,0 0 0 0 0,1 0 0 0 0,1 1 0 0 0,0-1 0 0 0,0 1 0 0 0,1 0 0 0 0,0 0 0 0 0,1 1 1 0 0,0-1-1 0 0,1 0 0 0 0,0 1 0 0 0,1-1 0 0 0,0 1 0 0 0,1-1 0 0 0,0 1 0 0 0,1-1 0 0 0,0 0 0 0 0,1 0 0 0 0,0 0 1 0 0,2 3 6 0 0,6 3 11 0 0,0 1 0 0 0,2-2 0 0 0,0 0 0 0 0,1 0 1 0 0,0-1-1 0 0,2-1 0 0 0,-1 0 0 0 0,2-1 0 0 0,0-1 1 0 0,0-1-1 0 0,1 0 0 0 0,1-1 0 0 0,-1-1 1 0 0,2-1-1 0 0,-1-1 0 0 0,1 0 0 0 0,19 3-11 0 0,115 8 294 0 0,-88-17-7941 0 0,-49-1 3594 0 0,-7 0-8479 0 0</inkml:trace>
  <inkml:trace contextRef="#ctx0" brushRef="#br0" timeOffset="37196.941">5430 2173 4697 0 0,'0'0'1455'0'0,"0"0"-477"0"0,0 0-14 0 0,0 0 371 0 0,0 0 324 0 0,0 0 69 0 0,0 0-230 0 0,0 0-397 0 0,0 0-333 0 0,0 0-149 0 0,0 0-60 0 0,10 11 4217 0 0,5-32-3660 0 0,-15 20-1024 0 0,0 1-5 0 0,0 0 9 0 0,0 0 24 0 0,0 0 38 0 0,0 0-10 0 0,0 0 19 0 0,-39 30 463 0 0,-7 9-394 0 0,96-67 256 0 0,-55 25 726 0 0,-9-2-3123 0 0,9-3-8731 0 0,5 5-1896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3:38.2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238 11 0 0 0,'0'0'597'0'0,"0"0"176"0"0,0 0 7 0 0,0 0-59 0 0,0 0-59 0 0,0 0-66 0 0,0-2-40 0 0,-1-7 6765 0 0,0 24-5312 0 0,-3 14-1102 0 0,-76 192 2027 0 0,-18 129-1155 0 0,83-287-1623 0 0,3-18-42 0 0,3 0 0 0 0,1 0 0 0 0,3 0 0 0 0,0 22-114 0 0,22 90 279 0 0,-14-139-193 0 0,-1-1 0 0 0,0 1 0 0 0,-2 0 0 0 0,0 0 0 0 0,0-1 0 0 0,-2 1 0 0 0,0 0 0 0 0,-1-1 1 0 0,-4 12-87 0 0,1 178 266 0 0,34-68-172 0 0,-4-47-49 0 0,-8-3-5 0 0,17 160 229 0 0,-18-127-143 0 0,28 19-95 0 0,-23-94-13 0 0,-9-15-3 0 0,-1 0 0 0 0,-2 1 0 0 0,-1 0 0 0 0,-2 0 0 0 0,0 0 0 0 0,-3 1 0 0 0,-1 17-15 0 0,8 89 142 0 0,12 65 24 0 0,12 24-27 0 0,-6-67-43 0 0,-19-88 54 0 0,-4 1 0 0 0,-4 0 0 0 0,-4 36-150 0 0,-18 54 208 0 0,13 16-150 0 0,9 18 33 0 0,39-101-104 0 0,-14-49 11 0 0,24 69 34 0 0,-17 29-2 0 0,32 136 19 0 0,-10-146-41 0 0,80 198 3 0 0,-94-151-7 0 0,-41 118 24 0 0,6-215-14 0 0,-5-86-24 0 0,0-1-5 0 0,0 0 0 0 0,0 0 6 0 0,0 0 0 0 0,0 0-2 0 0,0 0 15 0 0,0 0 7 0 0,0 0 7 0 0,0 0-7 0 0,0 0-2 0 0,0 0 1 0 0,0 0-16 0 0,14-1 9 0 0,83-19 28 0 0,146 8 46 0 0,-17 9-46 0 0,19 3-23 0 0,441 21 101 0 0,86-66 361 0 0,-374 31-274 0 0,487 14 756 0 0,-552-14-185 0 0,139 14-203 0 0,-392-8-471 0 0,-46 1-4 0 0,-34 7-70 0 0,0 0 22 0 0,0 0 2 0 0,0 0 13 0 0,0 0 27 0 0,0 0-34 0 0,0 0 11 0 0,0 0 6 0 0,0 0-20 0 0,0 0 5 0 0,0 0 12 0 0,0 0-19 0 0,0 0-10 0 0,0 0 1 0 0,0 0-16 0 0,0 0-7 0 0,0 0 10 0 0,0 0 2 0 0,0 0-25 0 0,0 0-4 0 0,0 0 15 0 0,0 0 17 0 0,0 0-22 0 0,0 0 13 0 0,0 0-12 0 0,0 0-32 0 0,0 0 31 0 0,0 0 12 0 0,0 0 1 0 0,0 0-25 0 0,0 0-10 0 0,0 0 34 0 0,0 0-1 0 0,0 0 8 0 0,0 0-15 0 0,0 0-7 0 0,0 0 20 0 0,0 0-10 0 0,0 0-24 0 0,0 0 15 0 0,0 0 2 0 0,0 0-6 0 0,0 0 9 0 0,0 0-13 0 0,0 0-11 0 0,0 0-2 0 0,0 0 18 0 0,0 0-5 0 0,0 0 4 0 0,0 0 23 0 0,0 0-4 0 0,0 0-13 0 0,0 0-10 0 0,0 0 14 0 0,0 0-25 0 0,0 0-5 0 0,0 0 13 0 0,0 0 10 0 0,0 0-7 0 0,0 0 4 0 0,0 0 15 0 0,0 0-28 0 0,0 0 12 0 0,0 0-6 0 0,0 0-13 0 0,0 0-2 0 0,0 0 11 0 0,0 0 15 0 0,0 0-24 0 0,0 0-1 0 0,0 0-11 0 0,0 0-15 0 0,0 0 15 0 0,0 0 13 0 0,0 0-3 0 0,0 0 2 0 0,0 0 7 0 0,0 0-2 0 0,0 0 15 0 0,0 0-12 0 0,0 0-5 0 0,0 0 17 0 0,0 0-7 0 0,0 0 8 0 0,0 0-15 0 0,0 0-6 0 0,0 0 21 0 0,0 0-23 0 0,0 0-1 0 0,0 0 8 0 0,0 0 11 0 0,0 0 21 0 0,0 0 12 0 0,0 0-24 0 0,0 0 11 0 0,-22-19-193 0 0,17 15-414 0 0,1 1-3739 0 0,1 0-5830 0 0,2 2-1922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62 0 0 0,'0'0'447'0'0,"0"0"797"0"0,0 0 355 0 0,0 0 159 0 0,0 0 118 0 0,0 0 17 0 0,0 0-85 0 0,0 0-109 0 0,0 0-141 0 0,-3-13-191 0 0,-7-36-198 0 0,8 54 6603 0 0,2 59-7066 0 0,-15 838 1460 0 0,16-859-2112 0 0,1-27-31 0 0,-1 1 0 0 0,-1-1 0 0 0,0 0 0 0 0,-1 1 0 0 0,-1-1 0 0 0,-1 0-1 0 0,0 0 1 0 0,-1 0 0 0 0,0-1 0 0 0,-1 1 0 0 0,-1-1 0 0 0,-4 6-23 0 0,-6 0 102 0 0,15-33-1229 0 0,30-39-4862 0 0,-19 36 159 0 0,-1 4-5740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199 132 7642 0 0,'0'0'1116'0'0,"0"0"-171"0"0,0 0 44 0 0,0 0 342 0 0,0 0 412 0 0,0 0 222 0 0,0 0-103 0 0,0 0-292 0 0,0 0-367 0 0,0 0-318 0 0,0 0-215 0 0,0 0-170 0 0,0 0-143 0 0,-6-8-113 0 0,-17-23-78 0 0,20 30-138 0 0,1 1-1 0 0,-1-1 1 0 0,1 1 0 0 0,-1 0 0 0 0,1-1 0 0 0,-1 1 0 0 0,1 0 0 0 0,-1 0 0 0 0,1 1-1 0 0,-1-1 1 0 0,1 0 0 0 0,-1 1 0 0 0,1 0 0 0 0,0-1 0 0 0,-1 1 0 0 0,1 0 0 0 0,0 0 0 0 0,-1 0-1 0 0,1 1 1 0 0,0-1 0 0 0,0 1 0 0 0,0-1 0 0 0,0 1 0 0 0,0-1 0 0 0,1 1 0 0 0,-2 1-28 0 0,-7 4 168 0 0,7-6-132 0 0,-3 2-10 0 0,1-1 0 0 0,-1 1 0 0 0,0 0 0 0 0,1 0 0 0 0,-1 1 0 0 0,1 0 0 0 0,0 0 0 0 0,0 0 0 0 0,1 0 0 0 0,-1 1-1 0 0,1 0 1 0 0,0 0 0 0 0,0 0 0 0 0,0 0 0 0 0,1 1 0 0 0,0-1 0 0 0,0 1 0 0 0,1 0 0 0 0,-1 0 0 0 0,1 0 0 0 0,0 0 0 0 0,0 3-26 0 0,5-6-3 0 0,-1 0-1 0 0,1 0 1 0 0,0 0 0 0 0,0 0-1 0 0,0-1 1 0 0,0 1 0 0 0,0-1 0 0 0,0 0-1 0 0,1 0 1 0 0,-1 0 0 0 0,1-1-1 0 0,0 1 1 0 0,-1-1 0 0 0,1 0 0 0 0,0 0-1 0 0,0 0 1 0 0,3 0 3 0 0,176 44 109 0 0,-180-41-85 0 0,0 0 1 0 0,0 0-1 0 0,0 0 0 0 0,0 0 0 0 0,0 0 0 0 0,-1 1 0 0 0,0 0 0 0 0,0-1 0 0 0,0 1 1 0 0,0 0-1 0 0,-1 0 0 0 0,0 0 0 0 0,0 0 0 0 0,0 0 0 0 0,-1 0 0 0 0,1 0 0 0 0,-1 0 0 0 0,-1 0 1 0 0,1 0-1 0 0,-1 0 0 0 0,0 0 0 0 0,0 0 0 0 0,0 0 0 0 0,0 0 0 0 0,-1 0 0 0 0,0-1 1 0 0,0 1-1 0 0,0-1 0 0 0,-1 1 0 0 0,0-1 0 0 0,1 0 0 0 0,-1 0 0 0 0,-1 0 0 0 0,0 1-24 0 0,-9 12 98 0 0,0-1-1 0 0,-1 0 1 0 0,0-1-1 0 0,-1 0 0 0 0,-1-2 1 0 0,-1 0-1 0 0,1 0 0 0 0,-12 5-97 0 0,-16 8-82 0 0,43-26-17 0 0,1 0-42 0 0,0 0-69 0 0,0 0-90 0 0,25-40-6727 0 0,-10 23 3025 0 0,-7 8-932 0 0,3-2-4611 0 0</inkml:trace>
  <inkml:trace contextRef="#ctx0" brushRef="#br0" timeOffset="223.148">589 29 8522 0 0,'0'0'3342'0'0,"0"0"-1620"0"0,0 0-946 0 0,0 0-185 0 0,0 0 257 0 0,0 0 376 0 0,0 0 254 0 0,0 0 6 0 0,0 0-253 0 0,0 0-323 0 0,0 0-244 0 0,0 0-180 0 0,-2 35-114 0 0,-7 107-72 0 0,2 138-714 0 0,8-265-365 0 0,-1-13-3325 0 0,0-1-4161 0 0,0-1-2105 0 0</inkml:trace>
  <inkml:trace contextRef="#ctx0" brushRef="#br0" timeOffset="402.955">386 15 13411 0 0,'0'0'1317'0'0,"0"0"-596"0"0,0 0-292 0 0,0 0 56 0 0,0 0 128 0 0,0 0 68 0 0,0 0-10 0 0,0 0-60 0 0,0 0-71 0 0,34-3-116 0 0,105-9-124 0 0,-54 17-5 0 0,40 35-1634 0 0,-99-27-4609 0 0,-20-9-4342 0 0</inkml:trace>
  <inkml:trace contextRef="#ctx0" brushRef="#br0" timeOffset="654.439">51 755 14251 0 0,'0'0'667'0'0,"0"0"-222"0"0,0 0 83 0 0,0 0 259 0 0,0 0 228 0 0,0 0 69 0 0,0 0-55 0 0,0 0-135 0 0,0 0-168 0 0,36 2-143 0 0,116 5-187 0 0,-36-24-55 0 0,-90 9-287 0 0,10-2-452 0 0,178-49 782 0 0,-73 19-8488 0 0,-114 32-3241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125 856 528 0 0,'0'0'1648'0'0,"0"0"-647"0"0,0 0-113 0 0,0 0 369 0 0,0 0 350 0 0,0 0 203 0 0,0 0-100 0 0,0 0-384 0 0,0 0-278 0 0,0 0-139 0 0,0 0-94 0 0,-8 20-92 0 0,-46 136 897 0 0,13-46 681 0 0,32-107 2550 0 0,-3-39-3904 0 0,12 17-883 0 0,0-1-1 0 0,1 1 0 0 0,1 0 1 0 0,1-1-1 0 0,1 1 1 0 0,0 1-1 0 0,2-1 0 0 0,0 1 1 0 0,1-1-1 0 0,1 2 1 0 0,0-1-1 0 0,8-11-63 0 0,11-29 174 0 0,-12 23-90 0 0,1 1 0 0 0,1 0 0 0 0,2 2 0 0 0,1 0 0 0 0,18-22-84 0 0,-37 54-10 0 0,-1 0 0 0 0,1 0 0 0 0,0 0 0 0 0,-1 0 1 0 0,1 0-1 0 0,-1-1 0 0 0,1 1 0 0 0,-1 0 0 0 0,1 0 0 0 0,-1 0 0 0 0,1 1 0 0 0,-1-1 0 0 0,1 0 0 0 0,-1 0 0 0 0,1 0 0 0 0,-1 0 0 0 0,1 0 0 0 0,-1 1 0 0 0,1-1 0 0 0,-1 0 0 0 0,1 0 0 0 0,-1 1 0 0 0,1-1 0 0 0,-1 0 0 0 0,1 1 0 0 0,-1-1 0 0 0,0 0 1 0 0,1 1-1 0 0,-1-1 0 0 0,0 1 0 0 0,1-1 0 0 0,-1 0 0 0 0,0 1 0 0 0,0-1 0 0 0,1 1 0 0 0,-1-1 0 0 0,0 1 0 0 0,0-1 0 0 0,0 1 0 0 0,0-1 0 0 0,0 1 0 0 0,1-1 0 0 0,-1 1 0 0 0,0 0 0 0 0,0-1 0 0 0,0 1 0 0 0,0-1 0 0 0,-1 1 0 0 0,1 0 10 0 0,0-1-22 0 0,19 62-201 0 0,14 5-1566 0 0,-17-48-2275 0 0,3-2-4914 0 0,-10-9-1802 0 0</inkml:trace>
  <inkml:trace contextRef="#ctx0" brushRef="#br0" timeOffset="640.665">539 819 0 0 0,'0'0'1459'0'0,"0"0"561"0"0,0 0 37 0 0,0 0-70 0 0,0 0-41 0 0,0 0-57 0 0,0 0-132 0 0,0 0-113 0 0,0 0-128 0 0,0 0-175 0 0,33 4-177 0 0,104 11-182 0 0,-68-24 219 0 0,-58 2-939 0 0,-4 5-129 0 0,0-1 1 0 0,0 0 0 0 0,0 0-1 0 0,0 0 1 0 0,0-1 0 0 0,-1 0 0 0 0,1-1-1 0 0,-1 0 1 0 0,0 0 0 0 0,-1 0 0 0 0,1 0-1 0 0,-1-1 1 0 0,0 0 0 0 0,0 0 0 0 0,-1-1-1 0 0,0 1 1 0 0,0-1 0 0 0,-1 0 0 0 0,1 0-1 0 0,-1 0 1 0 0,-1 0 0 0 0,0 0-1 0 0,0-1 1 0 0,0 0 0 0 0,0-6-134 0 0,-3 10-11 0 0,-1 1 0 0 0,0 0 0 0 0,0 1 1 0 0,0-1-1 0 0,0 0 0 0 0,-1 1 0 0 0,1-1 0 0 0,-1 1 0 0 0,0 0 0 0 0,0-1 1 0 0,1 2-1 0 0,-1-1 0 0 0,0 0 0 0 0,-1 0 0 0 0,1 1 0 0 0,0 0 0 0 0,0-1 1 0 0,-1 1-1 0 0,1 1 0 0 0,-1-1 0 0 0,1 0 0 0 0,0 1 0 0 0,-1 0 1 0 0,1-1-1 0 0,-1 1 0 0 0,1 1 0 0 0,-1-1 0 0 0,1 0 0 0 0,-1 1 0 0 0,1 0 1 0 0,-1 0-1 0 0,1 0 0 0 0,0 0 0 0 0,-1 1 0 0 0,1-1 0 0 0,0 1 0 0 0,0 0 11 0 0,-8 3-36 0 0,1 1-1 0 0,-1 1 1 0 0,1 0-1 0 0,1 0 1 0 0,-1 1-1 0 0,1 0 1 0 0,1 0-1 0 0,-1 1 1 0 0,2 1-1 0 0,-1-1 1 0 0,1 1-1 0 0,1 0 1 0 0,-1 1-1 0 0,2 0 1 0 0,0 0-1 0 0,0 0 0 0 0,1 0 1 0 0,0 1-1 0 0,1-1 1 0 0,0 1-1 0 0,1 0 1 0 0,0 0-1 0 0,1 1 37 0 0,1-7-1 0 0,0 0-1 0 0,0 0 0 0 0,1-1 1 0 0,0 1-1 0 0,0 0 1 0 0,0 0-1 0 0,1-1 0 0 0,0 1 1 0 0,0-1-1 0 0,0 1 1 0 0,1-1-1 0 0,-1 0 0 0 0,1 0 1 0 0,1 0-1 0 0,-1 0 0 0 0,1 0 1 0 0,0-1-1 0 0,0 0 1 0 0,3 4 1 0 0,5 1 29 0 0,1 0 1 0 0,0-1-1 0 0,0 0 1 0 0,1-1-1 0 0,-1 0 1 0 0,1-1-1 0 0,1-1 0 0 0,-1 0 1 0 0,1-1-1 0 0,0-1 1 0 0,0 0-1 0 0,0-1 1 0 0,1-1-1 0 0,-1 0 1 0 0,0-1-1 0 0,0 0 1 0 0,1-2-1 0 0,-1 0 1 0 0,8-2-30 0 0,0-3 108 0 0,0-1 1 0 0,-1-2-1 0 0,0 0 1 0 0,-1-1-1 0 0,0-1 1 0 0,-1-1-1 0 0,0-1 1 0 0,-1 0-1 0 0,-1-2 1 0 0,0 0-1 0 0,11-14-108 0 0,-2 4 35 0 0,-2-1 0 0 0,0 0-1 0 0,-2-2 1 0 0,-1-1-1 0 0,-2-1 1 0 0,-1-1 0 0 0,-1 0-1 0 0,-1-1 1 0 0,-3-1-1 0 0,0-1 1 0 0,-2 0-1 0 0,-2 0 1 0 0,-1-1 0 0 0,-2-1-1 0 0,-1 1 1 0 0,-2-1-1 0 0,-1-15-34 0 0,-2 46 3 0 0,-1 0-1 0 0,1 0 0 0 0,-1 0 1 0 0,0 0-1 0 0,0 0 0 0 0,-1 0 1 0 0,0 0-1 0 0,0 0 0 0 0,0 0 1 0 0,-1 0-1 0 0,1 1 0 0 0,-1-1 1 0 0,-1 0-1 0 0,1 1 0 0 0,-1-1 1 0 0,0 1-1 0 0,-1 0 0 0 0,1 0 0 0 0,-1 0 1 0 0,0 1-1 0 0,0-1 0 0 0,0 1 1 0 0,0 0-1 0 0,-1 0 0 0 0,0 1 1 0 0,0-1-1 0 0,0 1 0 0 0,0 0 1 0 0,-1 0-1 0 0,1 1 0 0 0,-1-1 1 0 0,1 1-1 0 0,-1 1 0 0 0,-5-2-2 0 0,5 6-10 0 0,1 0-1 0 0,-1 1 1 0 0,1 0-1 0 0,0 0 0 0 0,0 0 1 0 0,0 1-1 0 0,0 0 1 0 0,1 0-1 0 0,0 0 1 0 0,0 0-1 0 0,0 0 1 0 0,1 1-1 0 0,-1 0 1 0 0,2 0-1 0 0,-1 0 1 0 0,0 0-1 0 0,1 0 1 0 0,0 0-1 0 0,1 1 0 0 0,-1 2 11 0 0,-14 62 40 0 0,3-1 0 0 0,3 1 0 0 0,4 1-1 0 0,2 0 1 0 0,6 56-40 0 0,-2-96 12 0 0,1 3 19 0 0,2 1-1 0 0,1-1 1 0 0,2 0-1 0 0,2 0 0 0 0,0-1 1 0 0,6 9-31 0 0,-11-33-15 0 0,0 0 1 0 0,1 0 0 0 0,0 0-1 0 0,1-1 1 0 0,0 1-1 0 0,1-1 1 0 0,-1-1 0 0 0,2 1-1 0 0,-1-1 1 0 0,6 5 14 0 0,-9-13-123 0 0,-1 0 1 0 0,1 0-1 0 0,-1 0 1 0 0,0-1-1 0 0,1 1 0 0 0,-1-1 1 0 0,0 1-1 0 0,1-1 1 0 0,-1 0-1 0 0,0 0 1 0 0,0 0-1 0 0,0-1 1 0 0,0 1-1 0 0,0 0 0 0 0,0-1 1 0 0,0 1-1 0 0,0-1 1 0 0,0 0-1 0 0,-1 1 1 0 0,1-1-1 0 0,-1 0 1 0 0,1 0-1 0 0,-1 0 0 0 0,0 0 1 0 0,0-1-1 0 0,0 1 1 0 0,1-2 122 0 0,0 1-488 0 0,5-8-896 0 0,0-1-1691 0 0,0 4-2237 0 0,2 0-6227 0 0</inkml:trace>
  <inkml:trace contextRef="#ctx0" brushRef="#br0" timeOffset="1292.881">1977 675 10410 0 0,'0'0'3610'0'0,"0"0"-1599"0"0,0 0-700 0 0,0 0-274 0 0,0 0-156 0 0,0 0-65 0 0,0 0-57 0 0,0 0-97 0 0,0 0-118 0 0,-33 12-118 0 0,-101 41-103 0 0,64-9 11 0 0,59-32-270 0 0,4-7-59 0 0,1 0 0 0 0,0 1 0 0 0,0-1-1 0 0,1 1 1 0 0,-1 1 0 0 0,1-1 0 0 0,1 1 0 0 0,-1 0 0 0 0,1 0 0 0 0,0 0 0 0 0,1 0 0 0 0,0 1 0 0 0,0-1 0 0 0,1 1 0 0 0,-1 0 0 0 0,2 0 0 0 0,-1 0 0 0 0,1 3-5 0 0,1-9-2 0 0,0 1-1 0 0,0-1 1 0 0,1 1 0 0 0,-1-1-1 0 0,1 1 1 0 0,0-1 0 0 0,0 0 0 0 0,0 1-1 0 0,0-1 1 0 0,0 0 0 0 0,0 0-1 0 0,0 1 1 0 0,1-1 0 0 0,-1 0 0 0 0,1 0-1 0 0,0-1 1 0 0,0 1 0 0 0,-1 0-1 0 0,1 0 1 0 0,0-1 0 0 0,0 1-1 0 0,0-1 1 0 0,1 0 0 0 0,-1 0 0 0 0,0 0-1 0 0,0 0 1 0 0,1 0 0 0 0,-1 0-1 0 0,1 0 1 0 0,-1-1 0 0 0,1 1-1 0 0,-1-1 1 0 0,1 0 0 0 0,-1 0 0 0 0,1 0-1 0 0,2 0 3 0 0,97-12 334 0 0,-79 5-302 0 0,1-2-1 0 0,-2-1 1 0 0,1-1 0 0 0,-2-1 0 0 0,1-1 0 0 0,-2 0 0 0 0,1-3-32 0 0,1 2 30 0 0,-23 14-37 0 0,1 1 0 0 0,0-1 1 0 0,0 1-1 0 0,0 0 0 0 0,-1-1 0 0 0,1 1 1 0 0,0-1-1 0 0,0 1 0 0 0,0-1 0 0 0,0 1 0 0 0,0-1 1 0 0,0 1-1 0 0,0 0 0 0 0,0-1 0 0 0,0 1 0 0 0,0-1 1 0 0,1 1-1 0 0,-1-1 0 0 0,0 1 0 0 0,0-1 0 0 0,0 1 1 0 0,1 0-1 0 0,-1-1 0 0 0,0 0 0 0 0,0 1 0 0 0,1-1 1 0 0,-1 1-1 0 0,1-1 0 0 0,-1 1 0 0 0,0-1 1 0 0,1 0-1 0 0,-1 1 0 0 0,1-1 0 0 0,-1 0 0 0 0,1 1 1 0 0,-1-1-1 0 0,1 0 0 0 0,-1 1 0 0 0,1-1 0 0 0,-1 0 1 0 0,1 0-1 0 0,-1 0 0 0 0,1 0 0 0 0,0 0 0 0 0,-1 0 1 0 0,1 0-1 0 0,-1 0 0 0 0,1 0 0 0 0,-1 0 0 0 0,1 0 1 0 0,0 0-1 0 0,-1 0 0 0 0,1 0 0 0 0,-1 0 0 0 0,1 0 1 0 0,-1-1-1 0 0,1 1 0 0 0,-1 0 0 0 0,1 0 1 0 0,-1-1-1 0 0,1 1 0 0 0,-1 0 7 0 0,-1 11 134 0 0,-2 25-105 0 0,2-30-35 0 0,0 1 0 0 0,0-1 0 0 0,0 0 0 0 0,1 1 0 0 0,0-1 0 0 0,0 0 0 0 0,0 1 0 0 0,1-1-1 0 0,0 0 1 0 0,0 0 0 0 0,1 1 0 0 0,0-1 0 0 0,0 0 0 0 0,0 0 0 0 0,1 0 0 0 0,-1-1 0 0 0,1 1 0 0 0,1-1 0 0 0,3 5 6 0 0,-4-5 1 0 0,1 1 0 0 0,0-1 0 0 0,1-1 0 0 0,-1 1 1 0 0,1-1-1 0 0,0 1 0 0 0,0-1 0 0 0,0-1 0 0 0,0 1 1 0 0,1-1-1 0 0,-1 0 0 0 0,1 0 0 0 0,0 0 0 0 0,0-1 1 0 0,0 0-1 0 0,0 0 0 0 0,1-1 0 0 0,-1 0 0 0 0,2 0-1 0 0,1-1 14 0 0,-2 1 15 0 0,1-1 1 0 0,-1 0-1 0 0,0 0 1 0 0,0-1 0 0 0,0 0-1 0 0,1 0 1 0 0,-1-1-1 0 0,0 0 1 0 0,0 0-1 0 0,-1 0 1 0 0,1-1-1 0 0,4-3-29 0 0,13-10 159 0 0,0-2-1 0 0,-1-1 1 0 0,-2-1-1 0 0,0-1 1 0 0,0 0-1 0 0,-2-2 1 0 0,-1 0-1 0 0,-1-1 1 0 0,-1-1-1 0 0,1-4-158 0 0,25-49 216 0 0,-3-2 0 0 0,19-63-216 0 0,-39 95-15 0 0,-3-1-1 0 0,-1-1 1 0 0,-3 0 0 0 0,-2 0 0 0 0,-3-1-1 0 0,-1-1 1 0 0,-2-31 15 0 0,-4 58 8 0 0,-10-65 49 0 0,9 89-54 0 0,1 0 0 0 0,0 0-1 0 0,0 0 1 0 0,0 1 0 0 0,-1-1-1 0 0,1 0 1 0 0,-1 0 0 0 0,1 1-1 0 0,0-1 1 0 0,-1 0-1 0 0,1 0 1 0 0,-1 1 0 0 0,0-1-1 0 0,1 1 1 0 0,-1-1 0 0 0,1 0-1 0 0,-1 1 1 0 0,0-1 0 0 0,0 1-1 0 0,1-1 1 0 0,-1 1-1 0 0,0 0 1 0 0,0-1 0 0 0,1 1-1 0 0,-1 0 1 0 0,0 0 0 0 0,0-1-1 0 0,0 1 1 0 0,0 0 0 0 0,0 0-1 0 0,1 0 1 0 0,-1 0-1 0 0,0 0 1 0 0,0 0 0 0 0,0 0-1 0 0,0 0 1 0 0,0 1 0 0 0,1-1-1 0 0,-1 0 1 0 0,0 0 0 0 0,0 1-1 0 0,0-1 1 0 0,1 0-1 0 0,-1 1 1 0 0,0-1 0 0 0,1 1-1 0 0,-1-1 1 0 0,0 1 0 0 0,1-1-1 0 0,-1 1 1 0 0,0 0-1 0 0,1-1 1 0 0,-1 2-3 0 0,-27 40-26 0 0,26-39 27 0 0,-9 27 33 0 0,1 0 0 0 0,1 0 0 0 0,1 1 0 0 0,2 0-1 0 0,2 0 1 0 0,0 0 0 0 0,2 1 0 0 0,2-1 0 0 0,3 29-34 0 0,-3-29 11 0 0,1 39 22 0 0,3 0 0 0 0,4 0 0 0 0,11 47-33 0 0,29 122-91 0 0,-38-174-456 0 0,-10-64 349 0 0,0-1-78 0 0,-53-25-8381 0 0,39 15 2324 0 0,5 5-3868 0 0</inkml:trace>
  <inkml:trace contextRef="#ctx0" brushRef="#br0" timeOffset="1822.666">2352 602 6641 0 0,'0'0'2026'0'0,"0"0"-376"0"0,0 0-220 0 0,0 0-93 0 0,0 0-2 0 0,33-7 29 0 0,104-18-27 0 0,28 16 1905 0 0,-155 8-3215 0 0,0 1 0 0 0,0 0-1 0 0,0 1 1 0 0,0 0 0 0 0,0 1 0 0 0,0-1 0 0 0,0 2 0 0 0,0 0 0 0 0,-1 0 0 0 0,0 0 0 0 0,3 3-27 0 0,37 37-330 0 0,-31-1 116 0 0,-17-36 228 0 0,1 0 0 0 0,1-1 0 0 0,-1 1 0 0 0,1 0 0 0 0,0-1 1 0 0,0 0-1 0 0,0 0 0 0 0,1 0 0 0 0,0 0 0 0 0,0 0 0 0 0,0-1 1 0 0,1 1-1 0 0,-1-1 0 0 0,1 0 0 0 0,0-1 0 0 0,0 1 0 0 0,0-1 1 0 0,1 0-1 0 0,-1 0 0 0 0,1-1 0 0 0,0 0 0 0 0,-1 0 0 0 0,1 0 1 0 0,0 0-1 0 0,0-1 0 0 0,1 0 0 0 0,-1-1 0 0 0,0 1 0 0 0,0-1 1 0 0,0 0-1 0 0,6-1-14 0 0,5 0 135 0 0,0-1 0 0 0,0 0 0 0 0,0-1 0 0 0,-1-1 0 0 0,1 0 1 0 0,-1-1-1 0 0,0-1 0 0 0,0-1 0 0 0,-1 0 0 0 0,0-1 0 0 0,5-4-135 0 0,-14 9 66 0 0,1 0-1 0 0,-1-1 0 0 0,0 0 0 0 0,0 0 0 0 0,0-1 1 0 0,0 0-1 0 0,-1 0 0 0 0,1 0 0 0 0,-1 0 0 0 0,-1-1 1 0 0,1 0-1 0 0,-1 0 0 0 0,0-1 0 0 0,0 1 0 0 0,-1-1 0 0 0,0 1 1 0 0,0-1-1 0 0,0 0 0 0 0,-1 0 0 0 0,0 0 0 0 0,-1-1 1 0 0,0 1-1 0 0,0 0 0 0 0,0-1 0 0 0,-1 1 0 0 0,0-2-65 0 0,-1 6-5 0 0,0 1 1 0 0,0-1-1 0 0,0 0 0 0 0,-1 1 0 0 0,1-1 0 0 0,-1 1 0 0 0,0 0 0 0 0,0 0 0 0 0,0-1 0 0 0,0 1 0 0 0,0 0 0 0 0,0 1 0 0 0,0-1 0 0 0,-1 0 0 0 0,1 1 0 0 0,-1-1 1 0 0,1 1-1 0 0,-1-1 0 0 0,1 1 0 0 0,-1 0 0 0 0,0 0 0 0 0,0 1 0 0 0,0-1 0 0 0,1 1 0 0 0,-1-1 0 0 0,0 1 0 0 0,-1 0 5 0 0,-80-2-287 0 0,71 5 276 0 0,1 1 0 0 0,-1 0 0 0 0,1 1 0 0 0,0 0-1 0 0,0 0 1 0 0,0 2 0 0 0,1-1 0 0 0,0 1 0 0 0,0 1 0 0 0,1 0-1 0 0,0 1 1 0 0,0 0 0 0 0,1 0 0 0 0,0 1 0 0 0,1 0-1 0 0,0 1 1 0 0,0 0 0 0 0,1 0 0 0 0,1 0 0 0 0,0 1 0 0 0,-1 3 11 0 0,3-5 36 0 0,1 1 0 0 0,0-1 1 0 0,0 1-1 0 0,1 0 0 0 0,0 1 0 0 0,1-1 1 0 0,0 0-1 0 0,1 0 0 0 0,1 0 1 0 0,-1 1-1 0 0,2-1 0 0 0,-1 0 1 0 0,2 0-1 0 0,-1 0 0 0 0,2-1 0 0 0,-1 1 1 0 0,1-1-1 0 0,1 1 0 0 0,0-1 1 0 0,0-1-1 0 0,1 1 0 0 0,1-1 1 0 0,-1 0-1 0 0,1 0 0 0 0,1-1 0 0 0,0 0 1 0 0,8 7-37 0 0,6 2 233 0 0,0 0 0 0 0,2-2-1 0 0,0 0 1 0 0,0-2 0 0 0,1-1 0 0 0,1-1 0 0 0,0-1 0 0 0,1-1-1 0 0,0-1 1 0 0,13 1-233 0 0,48-8 29 0 0,-61-23-2590 0 0,-21 14-2531 0 0,-2 1-6887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2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468 395 0 0 0,'23'-44'193'0'0,"-18"30"-975"0"0,-3 3 9862 0 0,-5 13 855 0 0,0 8-9202 0 0,-9 176 991 0 0,12 177-410 0 0,-14-315-1506 0 0,-16-47-3722 0 0,13-8-7272 0 0,14 3 4281 0 0</inkml:trace>
  <inkml:trace contextRef="#ctx0" brushRef="#br0" timeOffset="304.006">0 303 2345 0 0,'0'0'2329'0'0,"0"0"-472"0"0,0 0-216 0 0,0 0 41 0 0,0 0 14 0 0,0 0 13 0 0,0 0-173 0 0,0 0-318 0 0,0 0-357 0 0,0 0-295 0 0,0 0-222 0 0,0 0-124 0 0,0 0 89 0 0,2-2 130 0 0,93-5 1958 0 0,-52 8-1799 0 0,481-67 2359 0 0,-360 45-3189 0 0,-128 20-689 0 0,-35 1 839 0 0,0 0 1 0 0,-1 1-1 0 0,1-1 1 0 0,0 0-1 0 0,-1 0 0 0 0,1 0 1 0 0,-1 1-1 0 0,1-1 1 0 0,-1 0-1 0 0,1 0 0 0 0,-1 1 1 0 0,1-1-1 0 0,-1 0 1 0 0,1 1-1 0 0,-1-1 1 0 0,1 1-1 0 0,-1-1 0 0 0,1 1 1 0 0,-1-1-1 0 0,0 1 1 0 0,1-1-1 0 0,-1 1 0 0 0,0-1 1 0 0,0 1-1 0 0,1-1 1 0 0,-1 1-1 0 0,0-1 0 0 0,0 1 1 0 0,0 0-1 0 0,0-1 1 0 0,1 1-1 0 0,-1 0 1 0 0,0-1-1 0 0,0 1 0 0 0,0-1 1 0 0,-1 1-1 0 0,1 0 1 0 0,0-1-1 0 0,0 1 0 0 0,0-1 1 0 0,0 1-1 0 0,0 0 1 0 0,-1-1-1 0 0,1 1 1 0 0,0-1-1 0 0,0 1 0 0 0,-1-1 1 0 0,1 1-1 0 0,-1-1 1 0 0,1 1-1 0 0,0-1 0 0 0,-1 1 1 0 0,1-1 81 0 0,-21 25-9345 0 0,12-16-537 0 0</inkml:trace>
  <inkml:trace contextRef="#ctx0" brushRef="#br0" timeOffset="550.42">0 1083 10970 0 0,'0'0'958'0'0,"0"0"-205"0"0,0 0 253 0 0,0 0 349 0 0,0 0 108 0 0,0 0-99 0 0,33 1-208 0 0,104 3-199 0 0,-17-24 499 0 0,252-78-144 0 0,-295 89-1964 0 0,-48 6-1725 0 0,0 0-3836 0 0,-16 2-4806 0 0</inkml:trace>
  <inkml:trace contextRef="#ctx0" brushRef="#br0" timeOffset="935.258">1381 1 11771 0 0,'0'0'1310'0'0,"0"0"-487"0"0,0 0-345 0 0,0 0 87 0 0,0 0 243 0 0,0 0 135 0 0,0 0-63 0 0,0 0-250 0 0,0 0-255 0 0,0 0-182 0 0,-17 35-120 0 0,-51 112-73 0 0,12-16-793 0 0,41-96-979 0 0,9-19-3736 0 0,2-8-4788 0 0</inkml:trace>
  <inkml:trace contextRef="#ctx0" brushRef="#br0" timeOffset="1698.139">1147 976 8250 0 0,'0'0'309'0'0,"0"0"-51"0"0,0 0 290 0 0,0 0 500 0 0,0 0 274 0 0,0 0-61 0 0,0 0-49 0 0,0 0-113 0 0,0 0-65 0 0,0 0-73 0 0,0 0-167 0 0,0 0-97 0 0,0 0-57 0 0,21-4-25 0 0,69-19-28 0 0,-81 21-458 0 0,1-1 1 0 0,-2 0-1 0 0,1-1 0 0 0,0 0 1 0 0,-1-1-1 0 0,0 0 0 0 0,0 0 1 0 0,0 0-1 0 0,0-1 0 0 0,-1-1 1 0 0,2-1-130 0 0,13-11 227 0 0,154-165 896 0 0,-148 150-1050 0 0,-1-2 0 0 0,-2 0 0 0 0,-2-2 0 0 0,-1-1 0 0 0,2-10-73 0 0,-20 43 0 0 0,0-1 1 0 0,-1 0-1 0 0,1 0 1 0 0,-2 0-1 0 0,1-1 0 0 0,-1 1 1 0 0,0-1-1 0 0,-1 1 0 0 0,0-1 1 0 0,0 0-1 0 0,0 1 0 0 0,-1-1 1 0 0,0 0-1 0 0,-1 0 0 0 0,0 1 1 0 0,0-1-1 0 0,0 0 1 0 0,-1 1-1 0 0,0-1 0 0 0,-1 1 1 0 0,0 0-1 0 0,0 0 0 0 0,0 0 1 0 0,-1 0-1 0 0,0 0 0 0 0,-1-1 0 0 0,3 7-12 0 0,0 0-1 0 0,0 0 1 0 0,0 0-1 0 0,0 0 0 0 0,0 0 1 0 0,0 0-1 0 0,0 1 1 0 0,0-1-1 0 0,0 1 0 0 0,-1-1 1 0 0,1 1-1 0 0,0 0 1 0 0,0 0-1 0 0,-1 0 0 0 0,1 0 1 0 0,0 0-1 0 0,0 1 1 0 0,0-1-1 0 0,0 1 0 0 0,-1-1 1 0 0,1 1-1 0 0,0 0 1 0 0,0-1-1 0 0,0 1 0 0 0,0 0 1 0 0,0 1-1 0 0,0-1 1 0 0,1 0-1 0 0,-1 0 0 0 0,0 1 1 0 0,1-1-1 0 0,-1 1 1 0 0,-1 1 12 0 0,-47 65-201 0 0,45-60 208 0 0,-12 21-17 0 0,1 0 1 0 0,1 2-1 0 0,1-1 0 0 0,2 2 1 0 0,1 0-1 0 0,2 0 0 0 0,1 1 1 0 0,1 0-1 0 0,2 0 1 0 0,2 1-1 0 0,1 0 0 0 0,1-1 1 0 0,2 7 9 0 0,0-31 11 0 0,0 0 0 0 0,0 0 1 0 0,1 0-1 0 0,0 0 0 0 0,1 0 1 0 0,0 0-1 0 0,1-1 0 0 0,-1 1 1 0 0,1-1-1 0 0,1 0 0 0 0,0 0 1 0 0,0-1-1 0 0,0 1 1 0 0,1-1-1 0 0,0 0 0 0 0,1-1 1 0 0,0 1-1 0 0,-1-1 0 0 0,2-1 1 0 0,-1 1-1 0 0,1-1 0 0 0,0-1 1 0 0,0 1-1 0 0,0-1 0 0 0,1-1 1 0 0,-1 1-1 0 0,1-2 1 0 0,0 1-1 0 0,0-1 0 0 0,0 0 1 0 0,0-1-1 0 0,0 0 0 0 0,3 0-11 0 0,5-3 64 0 0,0 1 0 0 0,0-2 0 0 0,0 0 0 0 0,-1-2 0 0 0,1 1 0 0 0,-1-2 0 0 0,0 0 0 0 0,-1-1 0 0 0,1 0 0 0 0,-2-2 0 0 0,1 0 0 0 0,-1 0 0 0 0,0-1-1 0 0,-1-1 1 0 0,0 0 0 0 0,-1-1 0 0 0,0 0 0 0 0,8-11-64 0 0,19-27 100 0 0,-1-2-1 0 0,-3-1 1 0 0,-1-1 0 0 0,-4-2-1 0 0,-2-2 1 0 0,8-25-100 0 0,-27 65 12 0 0,-1 0 0 0 0,-1-1 0 0 0,-1 0 0 0 0,0 0 1 0 0,-2-1-1 0 0,0 1 0 0 0,-1-1 0 0 0,0-12-12 0 0,-33 41 183 0 0,13 11-182 0 0,1 1 0 0 0,1 1 1 0 0,1 0-1 0 0,1 1 0 0 0,1 0 0 0 0,1 1 0 0 0,1 0 1 0 0,1 1-1 0 0,1 0 0 0 0,1 0 0 0 0,2 1 1 0 0,0-1-1 0 0,2 1 0 0 0,1 1 0 0 0,1 14-1 0 0,0-27 8 0 0,2 1-1 0 0,0-1 0 0 0,1 1 1 0 0,0-1-1 0 0,1 1 0 0 0,1-1 0 0 0,0 0 1 0 0,1 0-1 0 0,1-1 0 0 0,0 1 1 0 0,0-1-1 0 0,2 0 0 0 0,5 8-7 0 0,73 85-81 0 0,-40-77-6941 0 0,-42-28-4029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5889 0 0,'0'0'2857'0'0,"0"0"-1813"0"0,0 0-614 0 0,0 0 164 0 0,0 0 433 0 0,0 0 335 0 0,0 0 45 0 0,0 0-114 0 0,0 0-231 0 0,0 0-226 0 0,0 0-164 0 0,13 35-116 0 0,39 108-86 0 0,1 43 1165 0 0,-40-121-1215 0 0,32 91 307 0 0,-45-156-671 0 0,1 1 1 0 0,0-1-1 0 0,-1 0 1 0 0,1 0-1 0 0,0 0 1 0 0,-1 1-1 0 0,1-1 1 0 0,0 0 0 0 0,0 0-1 0 0,-1 0 1 0 0,1 0-1 0 0,0 0 1 0 0,-1 0-1 0 0,1-1 1 0 0,0 1-1 0 0,-1 0 1 0 0,1 0-1 0 0,0 0 1 0 0,0-1-1 0 0,-1 1 1 0 0,1 0-1 0 0,-1-1 1 0 0,1 1-1 0 0,0 0 1 0 0,-1-1 0 0 0,1 1-1 0 0,-1-1 1 0 0,1 1-1 0 0,-1-1 1 0 0,1 1-1 0 0,-1-1 1 0 0,1 1-1 0 0,-1-1 1 0 0,0 0-1 0 0,1 1 1 0 0,-1-1-1 0 0,0 0 1 0 0,0 1-1 0 0,1-1 1 0 0,-1 0-1 0 0,0 1 1 0 0,0-1 0 0 0,0 0-1 0 0,0 1 1 0 0,0-1-1 0 0,0 0 1 0 0,0 0-57 0 0,2-2-94 0 0,99-246 1697 0 0,-2-100-1187 0 0,-98 349-553 0 0,0 0 0 0 0,0-1 0 0 0,0 1 0 0 0,0 1 0 0 0,0-1 0 0 0,0 0 0 0 0,0 0 0 0 0,0 0 0 0 0,0 0 0 0 0,0 1 0 0 0,0-1 0 0 0,0 0 0 0 0,0 1 1 0 0,0-1-1 0 0,0 1 0 0 0,0-1 0 0 0,0 1 0 0 0,-1 0 0 0 0,1-1 0 0 0,0 1 0 0 0,0 0 0 0 0,-1-1 0 0 0,1 1 0 0 0,0 0 0 0 0,-1 0 0 0 0,1 0 0 0 0,-1 0 0 0 0,1 0 0 0 0,-1-1 0 0 0,1 1 0 0 0,-1 0 0 0 0,0 0 0 0 0,0 0 0 0 0,1 0 0 0 0,-1 0 0 0 0,0 0 0 0 0,0 0 0 0 0,0 0 0 0 0,0 0 0 0 0,0 1 137 0 0,2 2-1917 0 0,3 7-6956 0 0</inkml:trace>
  <inkml:trace contextRef="#ctx0" brushRef="#br0" timeOffset="412.787">674 427 5369 0 0,'0'0'2707'0'0,"0"0"-597"0"0,0 0-409 0 0,0 0-169 0 0,0 0-140 0 0,0 0-125 0 0,0 0-59 0 0,0 0-93 0 0,0 0-168 0 0,0 0-113 0 0,0 0-108 0 0,0 0-159 0 0,-4-2-127 0 0,3 1-429 0 0,0 0 19 0 0,0 0-1 0 0,-1 0 1 0 0,1 0 0 0 0,0 0-1 0 0,0 1 1 0 0,-1-1-1 0 0,1 0 1 0 0,0 1-1 0 0,-1-1 1 0 0,1 1 0 0 0,-1-1-1 0 0,1 1 1 0 0,-1 0-1 0 0,1-1 1 0 0,-1 1-1 0 0,1 0 1 0 0,-1 0-1 0 0,1 0 1 0 0,-1 0 0 0 0,1 1-1 0 0,-1-1 1 0 0,1 0-1 0 0,0 1 1 0 0,-1-1-1 0 0,1 0 1 0 0,-1 1 0 0 0,1 0-1 0 0,0-1 1 0 0,-1 1-1 0 0,1 0 1 0 0,0 0-1 0 0,0 0 1 0 0,0 0 0 0 0,-1 0-30 0 0,-5 5 39 0 0,0 1 1 0 0,0 0 0 0 0,1 0 0 0 0,0 0 0 0 0,1 0-1 0 0,0 1 1 0 0,0 0 0 0 0,0 0 0 0 0,1 1 0 0 0,0-1 0 0 0,1 1-1 0 0,0 0 1 0 0,0 0 0 0 0,1 0 0 0 0,0 0 0 0 0,0 1-1 0 0,1-1 1 0 0,1 0 0 0 0,0 1 0 0 0,0-1 0 0 0,1 5-40 0 0,2-9 25 0 0,1 0 1 0 0,-1 0 0 0 0,1-1-1 0 0,0 1 1 0 0,1-1 0 0 0,-1 0-1 0 0,1 0 1 0 0,0 0 0 0 0,0-1-1 0 0,0 1 1 0 0,0-1 0 0 0,1-1-1 0 0,-1 1 1 0 0,1-1 0 0 0,0 0-1 0 0,-1 0 1 0 0,1 0 0 0 0,0-1-1 0 0,0 0 1 0 0,0 0 0 0 0,0-1-1 0 0,0 1 1 0 0,1-1 0 0 0,-1-1-1 0 0,0 1 1 0 0,0-1 0 0 0,0 0-1 0 0,1-1-25 0 0,4 2 30 0 0,-3-1-56 0 0,0 1 1 0 0,0-2 0 0 0,0 1-1 0 0,-1-1 1 0 0,1 0-1 0 0,-1-1 1 0 0,0 1-1 0 0,1-2 1 0 0,-1 1 0 0 0,0-1-1 0 0,-1 0 1 0 0,1 0-1 0 0,-1-1 1 0 0,3-2 25 0 0,26-29-7334 0 0,-31 31-3483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449 461 0 0 0,'0'0'1314'0'0,"0"0"-147"0"0,0 0-137 0 0,0 0-52 0 0,0 0 28 0 0,0 0 28 0 0,0 0 5 0 0,0 0-10 0 0,0 0-41 0 0,0 0-80 0 0,0 0-40 0 0,10-3 568 0 0,-7 2 7752 0 0,-5-4-9113 0 0,-1 1 0 0 0,1-1 1 0 0,-1 1-1 0 0,0 0 0 0 0,0 0 1 0 0,-1 0-1 0 0,1 0 0 0 0,-1 1 1 0 0,1-1-1 0 0,-1 1 1 0 0,0 0-1 0 0,-1 0 0 0 0,1 1 1 0 0,0-1-1 0 0,-1 1 0 0 0,0 0 1 0 0,1 0-1 0 0,-1 0 0 0 0,0 1 1 0 0,0-1-1 0 0,0 1 0 0 0,0 0 1 0 0,0 1-1 0 0,0 0 0 0 0,0-1 1 0 0,0 1-1 0 0,0 1 0 0 0,0-1 1 0 0,0 1-1 0 0,-1 0-75 0 0,-6-1 35 0 0,-5-1 36 0 0,0 1-1 0 0,-1 1 1 0 0,1 0 0 0 0,0 1 0 0 0,0 1 0 0 0,0 1 0 0 0,0 0 0 0 0,-8 4-71 0 0,23-6 14 0 0,0-1 1 0 0,0 1 0 0 0,0 0 0 0 0,0 0 0 0 0,0 0-1 0 0,0 0 1 0 0,1 0 0 0 0,-1 0 0 0 0,1 1 0 0 0,-1-1 0 0 0,1 0-1 0 0,0 1 1 0 0,0-1 0 0 0,0 1 0 0 0,0-1 0 0 0,0 1-1 0 0,1 0 1 0 0,-1-1 0 0 0,1 1 0 0 0,0 0 0 0 0,0 0-15 0 0,-4 12 62 0 0,4-13-61 0 0,0 0 0 0 0,0 0 0 0 0,0-1 0 0 0,0 1 0 0 0,0 0 0 0 0,0 0 1 0 0,1-1-1 0 0,-1 1 0 0 0,1 0 0 0 0,-1-1 0 0 0,1 1 0 0 0,-1 0 0 0 0,1-1 0 0 0,0 1 0 0 0,0-1 0 0 0,0 1 0 0 0,0-1 0 0 0,0 0 0 0 0,0 1 0 0 0,0-1 0 0 0,0 0 1 0 0,1 0-1 0 0,-1 1 0 0 0,0-1 0 0 0,1 0 0 0 0,-1 0 0 0 0,1-1 0 0 0,-1 1 0 0 0,1 0 0 0 0,-1 0 0 0 0,1-1 0 0 0,0 1 0 0 0,-1-1 0 0 0,1 1 0 0 0,0-1 0 0 0,-1 0 1 0 0,1 0-1 0 0,0 0 0 0 0,1 0-1 0 0,0 1 9 0 0,46 7 95 0 0,-49-8-101 0 0,-1 0 0 0 0,1 0 0 0 0,0 1 1 0 0,0-1-1 0 0,-1 0 0 0 0,1 0 0 0 0,0 0 1 0 0,0 1-1 0 0,-1-1 0 0 0,1 0 0 0 0,0 0 1 0 0,0 1-1 0 0,0-1 0 0 0,-1 0 0 0 0,1 0 1 0 0,0 1-1 0 0,0-1 0 0 0,0 0 0 0 0,0 1 1 0 0,0-1-1 0 0,0 0 0 0 0,0 1 0 0 0,-1-1 1 0 0,1 0-1 0 0,0 1 0 0 0,0-1 0 0 0,0 0 1 0 0,0 1-1 0 0,0-1 0 0 0,0 0 0 0 0,1 0 1 0 0,-1 1-1 0 0,0-1 0 0 0,0 0 0 0 0,0 1 1 0 0,0-1-1 0 0,0 0 0 0 0,0 1 0 0 0,1-1 1 0 0,-1 0-1 0 0,0 0 0 0 0,0 1 0 0 0,0-1 0 0 0,1 0 1 0 0,-1 0-1 0 0,0 1 0 0 0,0-1 0 0 0,0 0 1 0 0,1 0-1 0 0,-1 0 0 0 0,0 1 0 0 0,1-1 1 0 0,-1 0-1 0 0,0 0 0 0 0,1 0 0 0 0,-1 0 1 0 0,0 0-1 0 0,0 0 0 0 0,1 0 0 0 0,-1 0 1 0 0,0 0-1 0 0,1 0 0 0 0,-1 0 0 0 0,0 0 1 0 0,1 0-1 0 0,-1 0-3 0 0,-1 2 35 0 0,-84 76 521 0 0,69-66-537 0 0,0 1 0 0 0,1 1-1 0 0,1 1 1 0 0,0 0 0 0 0,1 0-1 0 0,0 2 1 0 0,1-1 0 0 0,-1 6-19 0 0,11-19 0 0 0,0 1 1 0 0,1-1 0 0 0,-1 1-1 0 0,1 0 1 0 0,0 0 0 0 0,0 0-1 0 0,0 0 1 0 0,1 0-1 0 0,0 0 1 0 0,-1 0 0 0 0,1 0-1 0 0,0 0 1 0 0,1 0 0 0 0,-1 0-1 0 0,1-1 1 0 0,0 1 0 0 0,0 0-1 0 0,0 0 1 0 0,0 0 0 0 0,1 0-1 0 0,-1-1 1 0 0,1 1 0 0 0,2 2-1 0 0,1 1 39 0 0,0-1 1 0 0,0-1 0 0 0,1 1 0 0 0,0-1-1 0 0,0 0 1 0 0,0 0 0 0 0,0-1 0 0 0,1 1-1 0 0,0-2 1 0 0,0 1 0 0 0,0-1 0 0 0,0 0-1 0 0,0 0 1 0 0,1-1 0 0 0,0 0 0 0 0,-1 0-1 0 0,6 0-39 0 0,95 5 361 0 0,-106-8-418 0 0,0 1 1 0 0,0 0 0 0 0,0-1-1 0 0,0 1 1 0 0,0-1 0 0 0,0 0-1 0 0,0 1 1 0 0,0-1 0 0 0,-1 0-1 0 0,1 0 1 0 0,0 0 0 0 0,-1-1-1 0 0,1 1 1 0 0,0 0 0 0 0,-1-1-1 0 0,1 1 1 0 0,-1-1 0 0 0,0 1-1 0 0,1-1 1 0 0,-1 1 0 0 0,0-1-1 0 0,0 0 1 0 0,0 0 0 0 0,0 0 56 0 0,5-15-4088 0 0,-4 0-4945 0 0,-2 10-2755 0 0</inkml:trace>
  <inkml:trace contextRef="#ctx0" brushRef="#br0" timeOffset="426.445">164 1 5969 0 0,'0'0'2485'0'0,"0"0"-1046"0"0,0 0-624 0 0,0 0 29 0 0,0 0 292 0 0,0 0 171 0 0,0 0-65 0 0,0 0-298 0 0,0 0-220 0 0,0 0-43 0 0,0 0 45 0 0,0 0 61 0 0,0 14-92 0 0,1 104 1070 0 0,1-60-759 0 0,3 19-495 0 0,-4 1 1 0 0,-4-1 0 0 0,-3 1 0 0 0,-3 0-512 0 0,-100 438-11 0 0,89-355-2533 0 0,28-151-2674 0 0,-4-8-1335 0 0,-2 1-3733 0 0</inkml:trace>
  <inkml:trace contextRef="#ctx0" brushRef="#br0" timeOffset="1415.859">696 409 3665 0 0,'0'0'789'0'0,"0"0"-58"0"0,0 0 377 0 0,0 0 485 0 0,0 0 240 0 0,0 0 29 0 0,0 0-137 0 0,0 0-170 0 0,0 0-225 0 0,0 0-247 0 0,0 0-198 0 0,0 0-129 0 0,0 0-72 0 0,21-4-72 0 0,69-15-63 0 0,-85 18-441 0 0,1 0 0 0 0,-1-1 0 0 0,0 1-1 0 0,0-1 1 0 0,0-1 0 0 0,0 1-1 0 0,0 0 1 0 0,-1-1 0 0 0,1 0 0 0 0,-1-1-1 0 0,1 1 1 0 0,-1 0 0 0 0,0-1 0 0 0,-1 0-1 0 0,1-1-107 0 0,11-10 400 0 0,-4 4-138 0 0,-12 12-253 0 0,1-1-1 0 0,0 1 0 0 0,0-1 0 0 0,0 1 1 0 0,0-1-1 0 0,0 0 0 0 0,0 1 0 0 0,0-1 1 0 0,0 1-1 0 0,0-1 0 0 0,0 0 0 0 0,0 1 1 0 0,0-1-1 0 0,0 1 0 0 0,0-1 0 0 0,0 1 1 0 0,1-1-1 0 0,-1 0 0 0 0,0 1 0 0 0,0-1 1 0 0,0 0-1 0 0,1 1 0 0 0,-1-1 0 0 0,0 0 1 0 0,0 1-1 0 0,1-1 0 0 0,-1 0 0 0 0,0 1 1 0 0,1-1-1 0 0,-1 0 0 0 0,0 0 0 0 0,1 1 1 0 0,-1-1-1 0 0,0 0 0 0 0,1 0 0 0 0,-1 0 1 0 0,1 0-1 0 0,-1 1 0 0 0,0-1 0 0 0,1 0 1 0 0,-1 0-1 0 0,1 0 0 0 0,-1 0 0 0 0,0 0 1 0 0,1 0-1 0 0,-1 0 0 0 0,1 0 0 0 0,-1 0 1 0 0,1 0-1 0 0,-1 0 0 0 0,0-1 0 0 0,1 1 1 0 0,-1 0-1 0 0,1 0 0 0 0,-1 0 0 0 0,0 0 1 0 0,1-1-1 0 0,-1 1 0 0 0,0 0 0 0 0,1 0 1 0 0,-1-1-1 0 0,0 1 0 0 0,1 0 0 0 0,-1-1 1 0 0,0 1-1 0 0,0 0 0 0 0,1-1 1 0 0,-1 1-1 0 0,0-1-8 0 0,6 18 53 0 0,-1 0 1 0 0,0 0-1 0 0,-1 0 1 0 0,-1 0-1 0 0,-1 0 1 0 0,0 1-1 0 0,-2-1 1 0 0,0 18-54 0 0,0-4 30 0 0,14 259 26 0 0,-13-276-54 0 0,20 126-74 0 0,12-55-8 0 0,-8-59-7 0 0,-25-26 100 0 0,7-22 461 0 0,58-270 39 0 0,35-107-346 0 0,-92 380-189 0 0,1 0 0 0 0,1 0 0 0 0,1 1 1 0 0,0 0-1 0 0,1 1 0 0 0,1 0 0 0 0,0 1 0 0 0,2 1 0 0 0,0 0 0 0 0,10-8 22 0 0,0-6-325 0 0,-25 28 16 0 0,-3 17-2517 0 0,-2 0-205 0 0,2-5-2179 0 0,-1-2-6026 0 0</inkml:trace>
  <inkml:trace contextRef="#ctx0" brushRef="#br0" timeOffset="2016.272">1325 1091 8418 0 0,'0'0'2408'0'0,"0"0"-365"0"0,0 0-180 0 0,0 0-216 0 0,0 0-274 0 0,0 0-277 0 0,0 0-272 0 0,0 0-154 0 0,0 0-114 0 0,0 0-35 0 0,0 0-17 0 0,0 0-40 0 0,8-20-23 0 0,27-62-43 0 0,-29 71-234 0 0,-1-1-1 0 0,1 1 0 0 0,1 0 1 0 0,0 1-1 0 0,0 0 0 0 0,1 0 1 0 0,0 0-1 0 0,9-7-163 0 0,0 0 131 0 0,48-53 440 0 0,-63 73-573 0 0,0-1 0 0 0,-1 1 0 0 0,1 0 0 0 0,-1-1 0 0 0,0 1 0 0 0,0 0 0 0 0,0 0 0 0 0,0 0 0 0 0,0 0 0 0 0,0 0 0 0 0,-1 0 0 0 0,1 0 0 0 0,-1 0 0 0 0,0 0 0 0 0,0 0 0 0 0,0 0 0 0 0,-1 0 0 0 0,1 0 0 0 0,-1 0 0 0 0,0 2 2 0 0,1-2-4 0 0,0 16 60 0 0,-1-16-58 0 0,0 1 1 0 0,0 0-1 0 0,1 0 1 0 0,0 0-1 0 0,0 0 1 0 0,0 0-1 0 0,0-1 1 0 0,0 1-1 0 0,1 0 1 0 0,0 0-1 0 0,0 0 1 0 0,0-1-1 0 0,0 1 1 0 0,0 0-1 0 0,1-1 1 0 0,0 1-1 0 0,-1-1 1 0 0,1 0-1 0 0,1 0 1 0 0,-1 1-1 0 0,0-1 1 0 0,1-1-1 0 0,-1 1 1 0 0,4 2 1 0 0,-2-4 19 0 0,-1 0-1 0 0,1 0 1 0 0,0-1 0 0 0,0 0 0 0 0,0 1 0 0 0,-1-1-1 0 0,1-1 1 0 0,0 1 0 0 0,0 0 0 0 0,0-1 0 0 0,-1 0 0 0 0,1 0-1 0 0,0 0 1 0 0,-1-1 0 0 0,1 1 0 0 0,-1-1 0 0 0,1 1-1 0 0,-1-2-18 0 0,90-59 265 0 0,-92 61-264 0 0,1-1 1 0 0,-1 1 0 0 0,0-1 0 0 0,1 1-1 0 0,-1-1 1 0 0,1 1 0 0 0,0 0 0 0 0,-1-1-1 0 0,1 1 1 0 0,0 0 0 0 0,0 0 0 0 0,0 1-1 0 0,0-1 1 0 0,-1 0 0 0 0,1 0 0 0 0,0 1-1 0 0,0 0 1 0 0,1-1 0 0 0,-1 1 0 0 0,0 0-1 0 0,0 0 1 0 0,0 0 0 0 0,0 0 0 0 0,0 0-1 0 0,0 0 1 0 0,0 1 0 0 0,0-1 0 0 0,0 1-1 0 0,0-1 1 0 0,0 1 0 0 0,0 0 0 0 0,0 0-1 0 0,0 0 1 0 0,-1 0 0 0 0,1 0 0 0 0,0 0-1 0 0,-1 0 1 0 0,2 2-2 0 0,47 144 107 0 0,-15-77-4579 0 0,-30-67-1973 0 0,-2-3-5576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5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15 1456 0 0,'0'0'2343'0'0,"0"0"-386"0"0,0 0-46 0 0,0 0 201 0 0,0 0 140 0 0,0 0-187 0 0,0 0-412 0 0,0 0-441 0 0,0 0-317 0 0,0 0-215 0 0,0 0-127 0 0,-26 19 1006 0 0,-4 13-1196 0 0,30-32-295 0 0,0 0 0 0 0,1 0 0 0 0,-1 0 0 0 0,0 0-1 0 0,0 0 1 0 0,1 0 0 0 0,-1 0 0 0 0,0 0 0 0 0,0 0 0 0 0,0 0 0 0 0,1 0-1 0 0,-1 0 1 0 0,0 0 0 0 0,0 0 0 0 0,1 0 0 0 0,-1 0 0 0 0,0 0 0 0 0,0 0-1 0 0,0 1 1 0 0,1-1 0 0 0,-1 0 0 0 0,0 0 0 0 0,0 0 0 0 0,0 0 0 0 0,1 0-1 0 0,-1 1 1 0 0,0-1 0 0 0,0 0 0 0 0,0 0 0 0 0,0 0 0 0 0,1 0 0 0 0,-1 1-1 0 0,0-1 1 0 0,0 0-68 0 0,74-68 796 0 0,-77 73 264 0 0,-16 32-138 0 0,16-23-4847 0 0,5-2-3842 0 0,-2-11-3972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32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727 0 0 0 0,'0'0'701'0'0,"0"0"838"0"0,0 0 326 0 0,0 0 254 0 0,0 0 107 0 0,0 0-59 0 0,0 0-235 0 0,0 0-327 0 0,0 0-261 0 0,0 0-198 0 0,0 0-153 0 0,28 1-129 0 0,135 2 587 0 0,-127-4-360 0 0,-23 0-850 0 0,0 0 1 0 0,0 1-1 0 0,0 1 1 0 0,0 0 0 0 0,0 0-1 0 0,0 1 1 0 0,0 1-1 0 0,0 0 1 0 0,-1 1-1 0 0,1 0 1 0 0,1 2-242 0 0,-15-6 18 0 0,0 0 1 0 0,1 0 0 0 0,-1 0-1 0 0,1-1 1 0 0,-1 1-1 0 0,1 0 1 0 0,-1 0 0 0 0,1 0-1 0 0,-1 0 1 0 0,1 1-1 0 0,-1-1 1 0 0,1 0 0 0 0,-1 0-1 0 0,1 0 1 0 0,-1 0 0 0 0,1 0-1 0 0,-1 1 1 0 0,1-1-1 0 0,-1 0 1 0 0,1 0 0 0 0,0 1-1 0 0,-1-1 1 0 0,1 0-1 0 0,-1 1 1 0 0,1-1 0 0 0,0 1-1 0 0,-1-1 1 0 0,1 0 0 0 0,0 1-1 0 0,-1-1 1 0 0,1 1-1 0 0,0-1 1 0 0,0 1 0 0 0,0-1-1 0 0,-1 1 1 0 0,1-1-1 0 0,0 1 1 0 0,0-1 0 0 0,0 1-1 0 0,0-1 1 0 0,0 1-1 0 0,0-1 1 0 0,0 1 0 0 0,0-1-1 0 0,0 1 1 0 0,0-1 0 0 0,0 1-1 0 0,0-1 1 0 0,0 1-1 0 0,0-1 1 0 0,1 1 0 0 0,-1-1-1 0 0,0 1 1 0 0,0-1-1 0 0,1 1 1 0 0,-1-1 0 0 0,0 1-1 0 0,0-1 1 0 0,1 0 0 0 0,-1 1-1 0 0,1-1 1 0 0,-1 0-1 0 0,0 1 1 0 0,1-1 0 0 0,-1 0-1 0 0,1 1 1 0 0,-1-1-1 0 0,1 0 1 0 0,-1 0 0 0 0,1 1-19 0 0,-412 33 703 0 0,363-31-652 0 0,-242 33 100 0 0,171 7 39 0 0,126-16-73 0 0,68 10 510 0 0,159 15 350 0 0,25-9-573 0 0,-227-29-352 0 0,-32-13-28 0 0,0-1-4 0 0,0 0 10 0 0,-84 21 505 0 0,-68 17-429 0 0,-175 54-96 0 0,290-80-12 0 0,-1 1 0 0 0,2 2 1 0 0,0 1-1 0 0,1 2 1 0 0,-20 14 1 0 0,53-32-3 0 0,0 1 1 0 0,0 0 0 0 0,0-1 0 0 0,0 1 0 0 0,0 0 0 0 0,0 0 0 0 0,0 0 0 0 0,0 0-1 0 0,1 0 1 0 0,-1 0 0 0 0,0 1 0 0 0,1-1 0 0 0,-1 1 0 0 0,1-1 0 0 0,-1 1 0 0 0,1-1 0 0 0,0 1-1 0 0,-1 0 1 0 0,1 0 0 0 0,0-1 0 0 0,0 1 0 0 0,1 0 0 0 0,-1 0 0 0 0,0 0 0 0 0,1 0-1 0 0,-1 0 1 0 0,1 0 0 0 0,-1 0 0 0 0,1 0 0 0 0,0 1 0 0 0,0-1 0 0 0,0 0 0 0 0,0 0 0 0 0,0 0-1 0 0,1 0 1 0 0,-1 0 0 0 0,1 0 0 0 0,-1 0 0 0 0,1 0 0 0 0,0 0 0 0 0,-1 0 0 0 0,1 0-1 0 0,0 0 1 0 0,0 0 0 0 0,1-1 0 0 0,-1 1 2 0 0,10 4 17 0 0,1-2 1 0 0,-1 1-1 0 0,1-2 0 0 0,0 0 0 0 0,0 0 0 0 0,0-1 1 0 0,0 0-1 0 0,1-1 0 0 0,-1-1 0 0 0,0 0 1 0 0,2 0-18 0 0,16 1 38 0 0,113 1 273 0 0,0-7 0 0 0,-1-5-1 0 0,41-13-310 0 0,-29 15 2 0 0,-154 8-30 0 0,0 0-4 0 0,0 0 14 0 0,0 0-11 0 0,0 0-16 0 0,-25 0-579 0 0,-26-2-515 0 0,18-7-2509 0 0,24 6-1392 0 0,0 3-7107 0 0</inkml:trace>
  <inkml:trace contextRef="#ctx0" brushRef="#br0" timeOffset="946.308">215 888 776 0 0,'0'0'2061'0'0,"0"0"-392"0"0,0 0-32 0 0,0 0 147 0 0,0 0 100 0 0,0 0-85 0 0,0 0-268 0 0,0 0-344 0 0,0 0-298 0 0,0 0-209 0 0,0 0-100 0 0,0 0 27 0 0,0 0 49 0 0,-1 3 44 0 0,-36 111 4562 0 0,34-102-5389 0 0,3-12-3674 0 0,1-8-6474 0 0,-1 4 776 0 0</inkml:trace>
  <inkml:trace contextRef="#ctx0" brushRef="#br0" timeOffset="1366.018">245 733 3385 0 0,'0'0'2464'0'0,"0"0"-547"0"0,0 0-149 0 0,0 0-8 0 0,0 0-123 0 0,0 0-284 0 0,0 0-359 0 0,0 0-209 0 0,0 0-116 0 0,0 0-55 0 0,0 0-21 0 0,0 0-47 0 0,-7 5-50 0 0,-38 30 735 0 0,88-35 420 0 0,-13-10-1579 0 0,-29 9-57 0 0,-1 1 9 0 0,0 0 8 0 0,0 0 12 0 0,0 0 23 0 0,-26 7 310 0 0,13-4-737 0 0,19-7-1767 0 0,3-2-1757 0 0,-4 3-5302 0 0</inkml:trace>
  <inkml:trace contextRef="#ctx0" brushRef="#br0" timeOffset="1938.089">464 858 6657 0 0,'0'0'2474'0'0,"0"0"-397"0"0,0 0-176 0 0,0 0-68 0 0,0 0-171 0 0,0 0-290 0 0,0 0-387 0 0,0 0-367 0 0,0 0-218 0 0,0 0-105 0 0,0 0-9 0 0,0 0 90 0 0,0 0 81 0 0,3 2 63 0 0,9 1-264 0 0,-1 0 0 0 0,1-1 0 0 0,-1 0 0 0 0,1-1 0 0 0,0 0 0 0 0,-1-1 0 0 0,1 0 0 0 0,0-1 0 0 0,-1 0 0 0 0,1-1 0 0 0,0 0 0 0 0,8-4-256 0 0,34-3 42 0 0,-39 8-700 0 0,61-10 582 0 0,-52 5-3551 0 0,-2-1-4368 0 0,-19 6-3204 0 0</inkml:trace>
  <inkml:trace contextRef="#ctx0" brushRef="#br0" timeOffset="2180.225">431 976 6393 0 0,'0'0'1739'0'0,"0"0"-364"0"0,0 0-36 0 0,0 0 96 0 0,0 0 20 0 0,0 0-134 0 0,0 0-201 0 0,0 0-208 0 0,0 0-204 0 0,0 0-181 0 0,0 0-155 0 0,0 0-152 0 0,0 0-115 0 0,24 4-127 0 0,80 10-150 0 0,-24-21-1722 0 0,-60 0-164 0 0,0 3-3631 0 0,-3 0-3497 0 0</inkml:trace>
  <inkml:trace contextRef="#ctx0" brushRef="#br0" timeOffset="2349.55">1055 766 9298 0 0,'0'0'2096'0'0,"0"0"-515"0"0,0 0-141 0 0,0 0 6 0 0,0 0-53 0 0,0 0-164 0 0,0 0-233 0 0,0 0-217 0 0,0 0-162 0 0,0 0-111 0 0,-18 31-106 0 0,-54 97-131 0 0,46-70-33 0 0,32-18-727 0 0,21-32-5299 0 0,-20-8-2613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7570 0 0,'0'0'2529'0'0,"0"0"-644"0"0,0 0-185 0 0,0 0 58 0 0,0 0-19 0 0,0 0-181 0 0,0 0-334 0 0,0 0-393 0 0,0 0-266 0 0,0 0-146 0 0,0 0-95 0 0,0 0-15 0 0,0 0-7 0 0,3 26 1720 0 0,5-28-1918 0 0,0 0 0 0 0,0-1 0 0 0,-1 0 1 0 0,1 0-1 0 0,-1 0 0 0 0,0-1 0 0 0,0 0 1 0 0,0-1-1 0 0,0 0 0 0 0,-1 0 0 0 0,6-6-104 0 0,-1 3 27 0 0,18-14 137 0 0,-28 21-114 0 0,-1 1 18 0 0,0 0 12 0 0,0 0 32 0 0,0 0 1 0 0,0 0-32 0 0,-12 15 305 0 0,-37 32 71 0 0,49-46-449 0 0,0-1 8 0 0,0 0-9 0 0,0 0-14 0 0,0 0 17 0 0,0 0-1 0 0,0 0-1 0 0,0 0-3 0 0,0 0-14 0 0,0 0-22 0 0,0 0-21 0 0,0 0-49 0 0,0 0-114 0 0,0-1-539 0 0,0-1 437 0 0,0 1-8249 0 0,2 1-3775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4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0 137 432 0 0,'0'0'2099'0'0,"0"0"-182"0"0,0 0-62 0 0,0 0-46 0 0,0 0-27 0 0,0 0-79 0 0,0 0-169 0 0,0 0-233 0 0,0 0-242 0 0,0 0-195 0 0,0 0-138 0 0,5-4 5013 0 0,23-15-5651 0 0,0 2-32 0 0,2 1 1 0 0,0 2 0 0 0,0 1-1 0 0,2 2 1 0 0,-1 0 0 0 0,1 2-1 0 0,1 2 1 0 0,-1 1 0 0 0,1 1-1 0 0,29 0-56 0 0,-61 5-32 0 0,-1 0-2 0 0,0 0 3 0 0,-1 23 52 0 0,-8 7 70 0 0,-1-1 0 0 0,-2 0 0 0 0,-1-1 0 0 0,-1 0 0 0 0,-2-1 0 0 0,-5 7-91 0 0,-9 16 32 0 0,-105 210 14 0 0,132-256-35 0 0,1-1-1 0 0,0 1 0 0 0,0 0 0 0 0,1-1 0 0 0,-1 1 0 0 0,1 0 0 0 0,0 0 0 0 0,0 1 0 0 0,0-1 0 0 0,0 0 0 0 0,1 0 0 0 0,0 0 0 0 0,0 0 0 0 0,0 1 0 0 0,0-1 0 0 0,0 0 0 0 0,1 0 0 0 0,0 0 0 0 0,0 0 1 0 0,0 1-1 0 0,1-2 0 0 0,-1 1 0 0 0,1 0 0 0 0,0 0 0 0 0,0 0 0 0 0,0-1 0 0 0,0 1 0 0 0,1-1 0 0 0,-1 0 0 0 0,1 1 0 0 0,0-1 0 0 0,0 0 0 0 0,0-1 0 0 0,1 1 0 0 0,-1-1 0 0 0,1 1 0 0 0,-1-1 0 0 0,1 0 1 0 0,2 1-11 0 0,12 1 214 0 0,1 0 0 0 0,0-2 0 0 0,0 0 1 0 0,0-1-1 0 0,1 0 0 0 0,-1-2 1 0 0,0 0-1 0 0,0-2 0 0 0,0 0 1 0 0,9-3-215 0 0,-22 5 764 0 0,-4 2-3779 0 0,2-1-4811 0 0,1 0-1133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5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18 10818 0 0,'0'0'1581'0'0,"0"0"-473"0"0,0 0-251 0 0,0 0 52 0 0,0 0 101 0 0,0 0-17 0 0,0 0-209 0 0,0 0-276 0 0,0 0-237 0 0,0 0-79 0 0,0 0 72 0 0,0 0 76 0 0,0 0 64 0 0,0 12-25 0 0,-6 216 648 0 0,1-208-1020 0 0,0 0 0 0 0,2 0 0 0 0,1 1 0 0 0,0-1 0 0 0,1 1 0 0 0,2 0 0 0 0,1 9-7 0 0,-1-28 19 0 0,0 1 0 0 0,0-1 1 0 0,0 1-1 0 0,0-1 0 0 0,1 1 0 0 0,0-1 1 0 0,-1 0-1 0 0,1 0 0 0 0,0 0 0 0 0,0 0 1 0 0,0 0-1 0 0,0 0 0 0 0,0 0 1 0 0,0-1-1 0 0,1 1 0 0 0,-1-1 0 0 0,1 0 1 0 0,-1 1-1 0 0,1-1 0 0 0,-1 0 0 0 0,1 0 1 0 0,0-1-1 0 0,-1 1 0 0 0,1-1 0 0 0,0 1 1 0 0,0-1-1 0 0,-1 0 0 0 0,1 0 0 0 0,0 0 1 0 0,0 0-1 0 0,-1-1 0 0 0,1 1 0 0 0,0-1 1 0 0,0 1-1 0 0,-1-1 0 0 0,1 0 0 0 0,-1 0 1 0 0,1 0-1 0 0,-1-1 0 0 0,1 1 0 0 0,-1 0 1 0 0,0-1-1 0 0,1 0 0 0 0,-1 0 1 0 0,0 1-1 0 0,0-1 0 0 0,0 0 0 0 0,-1 0 1 0 0,1-1-1 0 0,0 0-19 0 0,27-22 274 0 0,-2-2 1 0 0,0-1 0 0 0,-2-2-1 0 0,-1 0 1 0 0,-1-2-275 0 0,-20 28 15 0 0,141-217 560 0 0,-118 174-326 0 0,-27 62-25 0 0,-11 40-132 0 0,3-8-84 0 0,1 1-1 0 0,3 0 0 0 0,2 0 0 0 0,2 41-7 0 0,-3 42-63 0 0,-1 381-152 0 0,6-506 219 0 0,0 0 1 0 0,0 1-1 0 0,-1-1 0 0 0,1 0 1 0 0,-1 1-1 0 0,-1-1 1 0 0,1 0-1 0 0,-1 1 0 0 0,0-1 1 0 0,-1 0-1 0 0,1 0 0 0 0,-1 0 1 0 0,-1 0-1 0 0,1 0 1 0 0,-1 0-1 0 0,0-1 0 0 0,0 1 1 0 0,0-1-1 0 0,-1 0 0 0 0,0 0 1 0 0,0 0-1 0 0,0 0 0 0 0,-1-1 1 0 0,1 0-1 0 0,-1 1 1 0 0,0-2-1 0 0,-1 1 0 0 0,1-1 1 0 0,0 0-1 0 0,-1 0 0 0 0,0 0 1 0 0,0-1-1 0 0,0 1 1 0 0,0-2-1 0 0,0 1 0 0 0,-2 0-4 0 0,4-2 20 0 0,0 0-1 0 0,0 1 1 0 0,0-2-1 0 0,0 1 1 0 0,0 0-1 0 0,0-1 1 0 0,0 0-1 0 0,0 0 0 0 0,0 0 1 0 0,0 0-1 0 0,1-1 1 0 0,-1 1-1 0 0,0-1 1 0 0,1 0-1 0 0,-1 0 1 0 0,1 0-1 0 0,0-1 1 0 0,0 1-1 0 0,0-1 1 0 0,0 0-1 0 0,0 1 0 0 0,0-1 1 0 0,1-1-1 0 0,-1 1 1 0 0,1 0-1 0 0,0-1 1 0 0,-1-2-20 0 0,-1-4-12 0 0,1 0 1 0 0,0 0-1 0 0,1 0 1 0 0,0 0-1 0 0,0 0 1 0 0,1 0 0 0 0,1 0-1 0 0,0-1 1 0 0,0 1-1 0 0,1 0 1 0 0,0 0-1 0 0,1 0 1 0 0,0 0-1 0 0,0 0 1 0 0,1 0-1 0 0,1 0 1 0 0,0 1 0 0 0,0-1-1 0 0,1 1 1 0 0,0 0-1 0 0,0 1 1 0 0,3-3 11 0 0,59-77-2395 0 0,-32 58-7034 0 0,-25 22-2330 0 0</inkml:trace>
  <inkml:trace contextRef="#ctx0" brushRef="#br0" timeOffset="521.881">613 718 9858 0 0,'0'0'1202'0'0,"0"0"-382"0"0,0 0 85 0 0,0 0 361 0 0,0 0 252 0 0,0 0-18 0 0,0 0-149 0 0,0 0-248 0 0,0 0-207 0 0,0 0-161 0 0,0 0-143 0 0,0 0-83 0 0,8-11-64 0 0,44-66 719 0 0,-48 67-1043 0 0,0 0 0 0 0,1 0 0 0 0,0 0 0 0 0,0 1 0 0 0,1-1 0 0 0,0 1 0 0 0,1 1 0 0 0,-1-1 0 0 0,2 1 0 0 0,-1 0 0 0 0,1 1 0 0 0,1 0-1 0 0,-1 0 1 0 0,2 0-121 0 0,-6 55-214 0 0,-5-47 214 0 0,0 1 0 0 0,0 0 0 0 0,1 0 0 0 0,-1 0 0 0 0,0 1 0 0 0,1-1-1 0 0,0 0 1 0 0,-1 0 0 0 0,1 0 0 0 0,0 0 0 0 0,0 0 0 0 0,0 1 0 0 0,0-1 0 0 0,0 0 0 0 0,1 0 0 0 0,-1 0 0 0 0,1 0 0 0 0,-1 0 0 0 0,1 0 0 0 0,0 0 0 0 0,0 0 0 0 0,0 0 0 0 0,0 0 0 0 0,0 0 0 0 0,0 0 0 0 0,0-1 0 0 0,1 1 0 0 0,-1 0 0 0 0,1-1 0 0 0,-1 1 0 0 0,1-1-1 0 0,0 0 1 0 0,0 1 0 0 0,-1-1 0 0 0,74-20 298 0 0,75-80-118 0 0,-149 99-180 0 0,0-1 0 0 0,0 1 0 0 0,0 0 1 0 0,0 0-1 0 0,0 0 0 0 0,0 0 0 0 0,0 0 0 0 0,0 0 0 0 0,0 0 1 0 0,0 0-1 0 0,0 0 0 0 0,-1 0 0 0 0,1 1 0 0 0,0-1 0 0 0,0 0 1 0 0,0 1-1 0 0,0-1 0 0 0,0 0 0 0 0,0 1 0 0 0,0-1 0 0 0,0 1 1 0 0,-1 0-1 0 0,1-1 0 0 0,0 1 0 0 0,0 0 0 0 0,-1-1 0 0 0,1 1 0 0 0,0 0 1 0 0,-1 0-1 0 0,1 0 0 0 0,-1-1 0 0 0,1 1 0 0 0,-1 0 0 0 0,1 0 1 0 0,-1 0-1 0 0,0 0 0 0 0,0 0 0 0 0,1 0 0 0 0,-1 0 0 0 0,0 0 1 0 0,0 0-1 0 0,0 0 0 0 0,12 53 64 0 0,-11-44-83 0 0,30 44-255 0 0,-8-60-9045 0 0,-18 2-1942 0 0</inkml:trace>
  <inkml:trace contextRef="#ctx0" brushRef="#br0" timeOffset="807.298">1274 350 5321 0 0,'0'0'3282'0'0,"0"0"-1435"0"0,0 0-562 0 0,0 0 115 0 0,0 0 161 0 0,0 0-63 0 0,0 0-151 0 0,0 0-184 0 0,0 0-209 0 0,0 0-197 0 0,0 0-148 0 0,0 0-142 0 0,0 0-76 0 0,29 5-64 0 0,91 14-71 0 0,-31-18 115 0 0,-65-4-897 0 0,11 0 915 0 0,-24 2-4821 0 0,1 1-4350 0 0,-12 0-703 0 0</inkml:trace>
  <inkml:trace contextRef="#ctx0" brushRef="#br0" timeOffset="1054.023">1419 88 10306 0 0,'0'0'2003'0'0,"0"0"-730"0"0,0 0-301 0 0,0 0 60 0 0,0 0 43 0 0,0 0-51 0 0,0 0-166 0 0,0 0-204 0 0,-9 33-153 0 0,-28 104-144 0 0,28-56 91 0 0,29 64-564 0 0,-4-85-3910 0 0,-14-52-1867 0 0,-1-4-4575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4641 0 0,'0'0'2518'0'0,"0"0"-448"0"0,0 0-182 0 0,0 0-6 0 0,0 0-142 0 0,0 0-244 0 0,0 0-327 0 0,0 0-352 0 0,0 0-245 0 0,0 0-154 0 0,0 0-69 0 0,0 0-25 0 0,0 0 12 0 0,18 0 1342 0 0,108-3 1839 0 0,59-23-2705 0 0,-135 18-979 0 0,-49 7-948 0 0,-6-1-10006 0 0,0 2-294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9434 0 0,'0'0'1822'0'0,"0"0"-614"0"0,0 0-66 0 0,0 0 315 0 0,0 0 220 0 0,0 0-93 0 0,0 0-237 0 0,0 0-284 0 0,0 0-206 0 0,0 0-170 0 0,0 0-139 0 0,36 3-120 0 0,111 9-126 0 0,-25-13 67 0 0,-69-3-504 0 0,8-1-1250 0 0,-21 4-6333 0 0,-28 1-3832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111 144 4249 0 0,'0'0'1498'0'0,"0"0"-965"0"0,0 0-318 0 0,0 0 365 0 0,0 0 529 0 0,0 0 340 0 0,0 0-29 0 0,0 0-277 0 0,0 0-315 0 0,0 0-249 0 0,0 0-163 0 0,-13 25-125 0 0,-42 82-51 0 0,49-98-162 0 0,0 0-1 0 0,1 0 1 0 0,1 0 0 0 0,0 1-1 0 0,0 0 1 0 0,1 0 0 0 0,0 0 0 0 0,0 0-1 0 0,2 0 1 0 0,-1 0 0 0 0,1 1 0 0 0,0-1-1 0 0,1 0 1 0 0,1 11-78 0 0,0-18 86 0 0,0 0 0 0 0,0 0 0 0 0,0-1-1 0 0,0 1 1 0 0,1 0 0 0 0,-1 0 0 0 0,1-1 0 0 0,0 1 0 0 0,0-1-1 0 0,0 0 1 0 0,0 1 0 0 0,0-1 0 0 0,0 0 0 0 0,1 0 0 0 0,-1 0 0 0 0,1-1-1 0 0,-1 1 1 0 0,1-1 0 0 0,0 1 0 0 0,0-1 0 0 0,-1 0 0 0 0,1 0-1 0 0,0 0 1 0 0,0 0 0 0 0,0-1 0 0 0,0 1 0 0 0,0-1 0 0 0,0 1 0 0 0,0-1-1 0 0,0 0 1 0 0,0-1 0 0 0,0 1 0 0 0,0 0 0 0 0,0-1 0 0 0,0 0 0 0 0,0 1-1 0 0,0-1 1 0 0,0 0 0 0 0,0-1 0 0 0,0 1 0 0 0,-1 0 0 0 0,1-1-1 0 0,0 0-85 0 0,34-28 318 0 0,-3-1 0 0 0,0-1 0 0 0,-2-2-1 0 0,-2-2 1 0 0,-1 0 0 0 0,-2-2-1 0 0,19-34-317 0 0,-15 25 85 0 0,39-70 146 0 0,-70 116-191 0 0,0 1-8 0 0,0 0-39 0 0,0 18-104 0 0,-64 215 477 0 0,52-155-367 0 0,4 1 0 0 0,3 0 0 0 0,4 0 0 0 0,7 62 1 0 0,-1-81-52 0 0,4 211-48 0 0,-10-263 115 0 0,0 1 1 0 0,0-1 0 0 0,0 0 0 0 0,-1 1 0 0 0,0-1-1 0 0,-1 0 1 0 0,0 0 0 0 0,0 0 0 0 0,-1-1-1 0 0,0 1 1 0 0,0-1 0 0 0,-1 0 0 0 0,0 0 0 0 0,0 0-1 0 0,0-1 1 0 0,-1 0 0 0 0,0 0 0 0 0,0 0-1 0 0,-1 0 1 0 0,0-1 0 0 0,0-1 0 0 0,0 1-1 0 0,-6 2-15 0 0,10-6 15 0 0,0 0-1 0 0,0 0 1 0 0,1-1-1 0 0,-1 1 1 0 0,0-1-1 0 0,0 0 1 0 0,0 0-1 0 0,0 0 1 0 0,1 0-1 0 0,-1 0 1 0 0,0-1-1 0 0,0 1 1 0 0,0-1-1 0 0,1 0 1 0 0,-1 0-1 0 0,0 0 1 0 0,1 0-1 0 0,-1 0 1 0 0,1-1-1 0 0,-1 1 1 0 0,1-1-1 0 0,0 1 1 0 0,-1-1-1 0 0,1 0 1 0 0,0 0-1 0 0,0 0 1 0 0,0 0-1 0 0,1 0 0 0 0,-1-1 1 0 0,0 1-1 0 0,1-1 1 0 0,0 1-1 0 0,-1-1 1 0 0,1 1-1 0 0,0-1 1 0 0,0 0-1 0 0,0-2-14 0 0,-2-4 5 0 0,1-1 0 0 0,0 0-1 0 0,1 0 1 0 0,0 0 0 0 0,0 0-1 0 0,1 0 1 0 0,0 0 0 0 0,1 0 0 0 0,0 1-1 0 0,2-6-4 0 0,59-158-1552 0 0,-28 104-7599 0 0,-24 53-2052 0 0</inkml:trace>
  <inkml:trace contextRef="#ctx0" brushRef="#br0" timeOffset="300.925">757 449 6793 0 0,'0'0'1981'0'0,"0"0"-266"0"0,0 0-49 0 0,0 0-49 0 0,0 0-144 0 0,0 0-248 0 0,0 0-242 0 0,0 0-252 0 0,0 0-174 0 0,0 0-103 0 0,0 0-91 0 0,0 0-55 0 0,-26 17-60 0 0,-81 51-59 0 0,77-38 14 0 0,30-26-159 0 0,0 0-23 0 0,0-1 0 0 0,1 1 1 0 0,-1-1-1 0 0,1 0 0 0 0,0 1 1 0 0,0-1-1 0 0,0 0 0 0 0,0 0 1 0 0,1 0-1 0 0,-1 0 0 0 0,1 0 1 0 0,0 0-1 0 0,0 0 1 0 0,0 0-1 0 0,0-1 0 0 0,1 1 1 0 0,-1-1-1 0 0,1 1 0 0 0,-1-1 1 0 0,1 0-1 0 0,0 0 0 0 0,0 0 1 0 0,-1 0-1 0 0,2-1 0 0 0,-1 1 1 0 0,0-1-1 0 0,0 0 0 0 0,0 0 1 0 0,3 1-22 0 0,104 17 405 0 0,-47-34-1720 0 0,-43-4-9399 0 0,-16 12 1169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11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0,'0'0'1779'0'0,"0"0"-121"0"0,0 0 162 0 0,0 0 407 0 0,0 0 151 0 0,0 0-227 0 0,0 0-436 0 0,0 0-468 0 0,0 0-319 0 0,0 0-67 0 0,0 0-120 0 0,-11 1-139 0 0,-34 3-73 0 0,39-3-399 0 0,0 0 0 0 0,1 1 0 0 0,-1 0 0 0 0,1 1-1 0 0,0-1 1 0 0,0 1 0 0 0,0 0 0 0 0,0 0 0 0 0,0 1 0 0 0,1-1 0 0 0,-1 1 0 0 0,1 0-1 0 0,0 0 1 0 0,0 1 0 0 0,-1 2-130 0 0,-2 0 198 0 0,-122 173 1676 0 0,120-165-1778 0 0,1-1 1 0 0,0 2 0 0 0,1-1 0 0 0,1 1 0 0 0,0 0 0 0 0,1 0-1 0 0,1 1 1 0 0,0-1 0 0 0,1 1 0 0 0,1 0 0 0 0,1 0 0 0 0,0 0-1 0 0,2 12-96 0 0,0-23 15 0 0,0-1-1 0 0,1 0 1 0 0,0 0-1 0 0,0 0 1 0 0,0 0-1 0 0,1 0 1 0 0,-1-1-1 0 0,1 1 0 0 0,0 0 1 0 0,1-1-1 0 0,-1 0 1 0 0,1 0-1 0 0,0 0 1 0 0,0-1-1 0 0,0 1 1 0 0,0-1-1 0 0,0 0 0 0 0,1 0 1 0 0,0 0-1 0 0,-1 0 1 0 0,1-1-1 0 0,0 0 1 0 0,0 0-1 0 0,1-1 1 0 0,-1 1-1 0 0,0-1 0 0 0,2 0-14 0 0,148 8-520 0 0,-75-28-1317 0 0,-31-5-6392 0 0,-35 16-3032 0 0</inkml:trace>
  <inkml:trace contextRef="#ctx0" brushRef="#br0" timeOffset="285.166">591 195 4953 0 0,'0'0'1791'0'0,"0"0"-385"0"0,0 0-53 0 0,0 0 126 0 0,0 0 18 0 0,0 0-156 0 0,0 0-259 0 0,0 0-258 0 0,-18 34-177 0 0,-50 104-98 0 0,66-137-525 0 0,1 1 0 0 0,-1-1 0 0 0,1 1 0 0 0,-1-1 0 0 0,1 1 0 0 0,0-1 0 0 0,0 1 0 0 0,0 0 0 0 0,0 0 0 0 0,0-1 0 0 0,0 1 0 0 0,0 0 0 0 0,1 0 0 0 0,-1 0-1 0 0,1 0 1 0 0,-1 0 0 0 0,1 0 0 0 0,0 0 0 0 0,0 0 0 0 0,-1 0 0 0 0,2 0 0 0 0,-1 0 0 0 0,0 0 0 0 0,0 0 0 0 0,1 0 0 0 0,-1 0 0 0 0,1 0 0 0 0,-1 0 0 0 0,1 0 0 0 0,0 0 0 0 0,0 0 0 0 0,1 1-24 0 0,3 3 144 0 0,0 0 25 0 0,-1 0 0 0 0,2-1 0 0 0,-1 1 1 0 0,1-1-1 0 0,0 0 0 0 0,0-1 0 0 0,0 1 0 0 0,1-1 0 0 0,-1 0 0 0 0,1-1 0 0 0,0 1 1 0 0,0-2-1 0 0,0 1 0 0 0,1-1 0 0 0,-1 0 0 0 0,1 0 0 0 0,-1-1 0 0 0,1 0 0 0 0,0 0 0 0 0,-1-1 1 0 0,1 0-1 0 0,0 0 0 0 0,-1-1 0 0 0,1 0 0 0 0,0 0 0 0 0,-1-1 0 0 0,0 0 0 0 0,1 0 1 0 0,-1-1-1 0 0,0 0 0 0 0,0 0 0 0 0,0-1 0 0 0,-1 0 0 0 0,1 0 0 0 0,-1 0 0 0 0,0-1 1 0 0,2-2-171 0 0,-1 2 75 0 0,0-2-1 0 0,0 1 0 0 0,-1-1 0 0 0,0 0 1 0 0,0 0-1 0 0,0-1 0 0 0,-1 0 0 0 0,0 0 1 0 0,-1 0-1 0 0,0 0 0 0 0,0-1 0 0 0,-1 0 0 0 0,0 0 1 0 0,0 0-1 0 0,-1 0 0 0 0,0 0 0 0 0,-1 0 1 0 0,0 0-1 0 0,-1-1 0 0 0,1 1 0 0 0,-2 0 1 0 0,0-6-75 0 0,0 11-186 0 0,0 0-1 0 0,0 0 1 0 0,0 0-1 0 0,-1 0 0 0 0,1 0 1 0 0,-1 0-1 0 0,0 1 0 0 0,0-1 1 0 0,0 0-1 0 0,-1 1 0 0 0,1 0 1 0 0,-1 0-1 0 0,0 0 1 0 0,0 0-1 0 0,0 0 0 0 0,0 0 1 0 0,-2-1 187 0 0,-1 0-694 0 0,0 1 1 0 0,0-1-1 0 0,0 1 1 0 0,0 0 0 0 0,-1 1-1 0 0,1 0 1 0 0,-1 0-1 0 0,1 0 1 0 0,-1 0 0 0 0,0 1-1 0 0,1 0 1 0 0,-1 1-1 0 0,0 0 1 0 0,0 0 0 0 0,0 0-1 0 0,0 1 694 0 0,-3 2-11417 0 0</inkml:trace>
  <inkml:trace contextRef="#ctx0" brushRef="#br0" timeOffset="784.463">933 508 11018 0 0,'0'0'2314'0'0,"0"0"-464"0"0,0 0-218 0 0,0 0-167 0 0,0 0-313 0 0,0 0-276 0 0,0 0-199 0 0,0 0-120 0 0,0 0-60 0 0,0 0-45 0 0,0 0-58 0 0,0 0-57 0 0,14-27-50 0 0,45-86-53 0 0,-3 18 280 0 0,19-5-510 0 0,-93 206-911 0 0,19-101 962 0 0,-1 0 0 0 0,1 0-1 0 0,1 0 1 0 0,-1 0 0 0 0,1-1 0 0 0,0 1-1 0 0,0-1 1 0 0,0 1 0 0 0,1-1 0 0 0,-1 0-1 0 0,1 1 1 0 0,0-2 0 0 0,0 1 0 0 0,1 0-1 0 0,-1 0 1 0 0,1-1 0 0 0,0 0 0 0 0,-1 0-1 0 0,2 0 1 0 0,-1 0 0 0 0,0-1 0 0 0,0 1-1 0 0,1-1 1 0 0,-1 0 0 0 0,1-1 0 0 0,0 1-1 0 0,0-1 1 0 0,0 0 0 0 0,-1 0 0 0 0,1 0-1 0 0,0-1 1 0 0,0 0 0 0 0,0 0 0 0 0,0 0 0 0 0,0 0-1 0 0,0-1 1 0 0,0 0 0 0 0,0 0 0 0 0,0 0-1 0 0,-1 0 1 0 0,1-1 0 0 0,0 0 0 0 0,-1 0-1 0 0,1 0 1 0 0,-1-1 0 0 0,0 1 0 0 0,0-1-1 0 0,0 0 1 0 0,0 0 0 0 0,1-2-55 0 0,0-1-13 0 0,0 0 1 0 0,0 0-1 0 0,-1-1 1 0 0,1 0-1 0 0,-2 0 1 0 0,1 0-1 0 0,-1-1 1 0 0,0 1-1 0 0,0-1 0 0 0,-1 0 1 0 0,0 1-1 0 0,0-1 1 0 0,-1 0-1 0 0,0 0 1 0 0,0 0-1 0 0,-1-1 1 0 0,-1-1 12 0 0,3-9-1281 0 0,-2 16 428 0 0,2-8-1154 0 0,0 3-7807 0 0,1 5-2109 0 0</inkml:trace>
  <inkml:trace contextRef="#ctx0" brushRef="#br0" timeOffset="1147.67">1837 44 9706 0 0,'0'0'2390'0'0,"0"0"-592"0"0,0 0-297 0 0,0 0-108 0 0,0 0-206 0 0,0 0-221 0 0,0 0-187 0 0,0 0-159 0 0,0 0-108 0 0,-31 15-87 0 0,-95 43-65 0 0,49-6 250 0 0,76-51-607 0 0,-1-1 0 0 0,0 1-1 0 0,0 0 1 0 0,1 0-1 0 0,-1 0 1 0 0,1 1 0 0 0,-1-1-1 0 0,1 0 1 0 0,-1 0-1 0 0,1 1 1 0 0,0-1 0 0 0,0 1-1 0 0,0-1 1 0 0,-1 1-1 0 0,1 0 1 0 0,1-1-1 0 0,-1 1 1 0 0,0 0 0 0 0,0 0-1 0 0,1-1 1 0 0,-1 1-1 0 0,1 0 1 0 0,-1 0 0 0 0,1 0-1 0 0,0 0 1 0 0,0 0-1 0 0,0 0 1 0 0,0 0 0 0 0,0 0-1 0 0,0-1 1 0 0,1 1-1 0 0,-1 0 1 0 0,0 0 0 0 0,1 0-1 0 0,0 0 1 0 0,-1 0-1 0 0,1-1 1 0 0,0 1-1 0 0,0 0 1 0 0,0-1 0 0 0,0 1-1 0 0,0-1 1 0 0,0 1-1 0 0,1-1 1 0 0,-1 1 0 0 0,0-1-1 0 0,1 0 1 0 0,-1 0-1 0 0,1 1 1 0 0,0-1 0 0 0,-1 0-1 0 0,1 0 1 0 0,0 0-3 0 0,51 21 159 0 0,-49-22-134 0 0,0 0 1 0 0,0 1-1 0 0,1 0 1 0 0,-1 0-1 0 0,0 0 1 0 0,0 0-1 0 0,0 0 1 0 0,0 1 0 0 0,0 0-1 0 0,-1 0 1 0 0,1 0-1 0 0,0 0 1 0 0,-1 1-1 0 0,0-1 1 0 0,1 1-1 0 0,-1 0 1 0 0,0 0 0 0 0,0 0-1 0 0,-1 0 1 0 0,1 1-1 0 0,-1-1 1 0 0,0 1-1 0 0,1 0 1 0 0,-1-1-1 0 0,-1 1 1 0 0,1 0 0 0 0,-1 0-1 0 0,1 0 1 0 0,-1 0-1 0 0,0 0 1 0 0,-1 1-1 0 0,1-1 1 0 0,-1 0-1 0 0,0 0 1 0 0,0 1-1 0 0,0-1 1 0 0,0 2-26 0 0,-4 0 93 0 0,1 0 0 0 0,-1 0-1 0 0,0 0 1 0 0,0 0 0 0 0,0 0 0 0 0,-1-1-1 0 0,0 0 1 0 0,0 0 0 0 0,-1 0 0 0 0,1-1-1 0 0,-1 0 1 0 0,-2 1-93 0 0,-6 7 101 0 0,-144 88-975 0 0,153-95 98 0 0,4-4-3297 0 0,1 0-4106 0 0,0-1-2622 0 0</inkml:trace>
  <inkml:trace contextRef="#ctx0" brushRef="#br0" timeOffset="1396.986">2104 55 13659 0 0,'0'0'1259'0'0,"0"0"-402"0"0,0 0 72 0 0,0 0 177 0 0,0 0 7 0 0,0 0-138 0 0,0 0-197 0 0,0 0-175 0 0,0 0-93 0 0,0 0-68 0 0,0 0-111 0 0,-3 31-115 0 0,-7 96-102 0 0,-7 43-961 0 0,16-146-886 0 0,-1-18-8295 0 0,2-6-256 0 0</inkml:trace>
  <inkml:trace contextRef="#ctx0" brushRef="#br0" timeOffset="1550.275">1914 144 11346 0 0,'0'0'2905'0'0,"0"0"-1297"0"0,0 0-463 0 0,0 0-145 0 0,0 0-216 0 0,0 0-136 0 0,0 0-160 0 0,0 0-120 0 0,0 0-112 0 0,203-37-112 0 0,-176 37-104 0 0,3 0-136 0 0,-5 4-232 0 0,-1-1-568 0 0,-7 5-1696 0 0,-2-8-9699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0 321 6241 0 0,'0'0'2274'0'0,"0"0"-768"0"0,0 0-567 0 0,0 0-51 0 0,0 0 137 0 0,0 0 70 0 0,0 0-108 0 0,0 0-241 0 0,0 0-178 0 0,0 0-49 0 0,0 0 43 0 0,6 1 83 0 0,306 0 5063 0 0,-135-7-5278 0 0,9 6-1009 0 0,-186 0 411 0 0,0 0-22 0 0,-16-7-14671 0 0,16 7 13458 0 0,-4 0-5529 0 0</inkml:trace>
  <inkml:trace contextRef="#ctx0" brushRef="#br0" timeOffset="332.179">24 479 0 0 0,'0'0'1608'0'0,"0"0"-22"0"0,0 0 57 0 0,0 0 145 0 0,0 0 114 0 0,0 0-77 0 0,0 0-314 0 0,0 0-401 0 0,0 0-389 0 0,0 0-257 0 0,0 0-36 0 0,0 0 139 0 0,-5 5 139 0 0,-13 16 120 0 0,48-6 1384 0 0,131-12 424 0 0,127-28-1269 0 0,-203 25-3740 0 0,-85 0 1757 0 0,0 2-3138 0 0,-2 0-1953 0 0,1-2-4119 0 0</inkml:trace>
  <inkml:trace contextRef="#ctx0" brushRef="#br0" timeOffset="944.374">247 1 6169 0 0,'0'0'2250'0'0,"0"0"-240"0"0,0 0-151 0 0,0 0-85 0 0,0 0-150 0 0,0 0-300 0 0,0 0-373 0 0,0 0-348 0 0,0 0-274 0 0,0 0-138 0 0,0 0-6 0 0,0 0 88 0 0,0 0 101 0 0,5 2 84 0 0,117 45 1257 0 0,-2 5 1 0 0,14 14-1716 0 0,-123-60 23 0 0,1 0 0 0 0,-1 1 0 0 0,0 0-1 0 0,0 1 1 0 0,-1 1 0 0 0,0 0 0 0 0,0 0 0 0 0,-1 0-1 0 0,8 12-22 0 0,-20 27 369 0 0,-18-27-133 0 0,7 2-210 0 0,-26 25 62 0 0,-151 110 92 0 0,17-25-114 0 0,158-82-1537 0 0,15-29-9096 0 0,1-22 1799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9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4777 0 0,'0'0'1864'0'0,"0"0"-149"0"0,0 0 161 0 0,0 0 200 0 0,0 0 43 0 0,0 0-208 0 0,0 0-461 0 0,0 0-422 0 0,0 0-269 0 0,0 0-136 0 0,0 0-55 0 0,0 0-36 0 0,0 0-25 0 0,5 11 2911 0 0,33 11-1417 0 0,86-10-967 0 0,-91-13-909 0 0,180-5 502 0 0,-175 5-747 0 0,-40 0-1354 0 0,-16-2-387 0 0,5 0-176 0 0,-2 0-1406 0 0,4 2-5278 0 0,7 1-2633 0 0</inkml:trace>
  <inkml:trace contextRef="#ctx0" brushRef="#br0" timeOffset="310.294">142 250 8754 0 0,'0'0'1648'0'0,"0"0"-322"0"0,0 0-57 0 0,0 0 178 0 0,0 0 194 0 0,0 0-44 0 0,0 0-304 0 0,0 0-392 0 0,0 0-299 0 0,0 0-54 0 0,0 0 124 0 0,0 0 93 0 0,0 0 49 0 0,4 8-58 0 0,3 10-279 0 0,0 0 0 0 0,-1 0 0 0 0,-1 1 0 0 0,-1 0 0 0 0,0 0 0 0 0,0 16-477 0 0,-4-6 116 0 0,-1-1-1 0 0,-1 1 1 0 0,-1-1-1 0 0,-1 0 1 0 0,-2 0 0 0 0,-2 2-116 0 0,-25 75-382 0 0,34-104 206 0 0,-1 0-1 0 0,0 0 1 0 0,1 0-1 0 0,-1 0 1 0 0,0-1-1 0 0,1 1 1 0 0,-1 0-1 0 0,1 0 1 0 0,-1-1 0 0 0,1 1-1 0 0,0 0 1 0 0,-1 0-1 0 0,1-1 1 0 0,0 1-1 0 0,-1-1 1 0 0,1 1-1 0 0,0-1 1 0 0,-1 1-1 0 0,1-1 1 0 0,0 1 0 0 0,0-1-1 0 0,0 0 1 0 0,0 1-1 0 0,0-1 1 0 0,-1 0-1 0 0,1 0 1 0 0,0 0-1 0 0,0 0 1 0 0,0 0-1 0 0,0 0 1 0 0,0 0 0 0 0,0 0-1 0 0,0 0 1 0 0,-1 0-1 0 0,1 0 1 0 0,0 0-1 0 0,0-1 1 0 0,0 1-1 0 0,0 0 1 0 0,0-1-1 0 0,-1 1 1 0 0,1 0-1 0 0,0-1 1 0 0,0 1 0 0 0,-1-1-1 0 0,1 1 1 0 0,0-1-1 0 0,0 0 1 0 0,-1 1-1 0 0,1-1 1 0 0,-1 0-1 0 0,1 0 1 0 0,-1 1-1 0 0,1-2 177 0 0,10-6-7134 0 0,0 1-3410 0 0</inkml:trace>
  <inkml:trace contextRef="#ctx0" brushRef="#br0" timeOffset="801.324">660 114 9026 0 0,'0'0'1584'0'0,"0"0"-114"0"0,0 0 52 0 0,0 0 141 0 0,0 0-14 0 0,0 0-330 0 0,0 0-404 0 0,0 0-249 0 0,0 0-94 0 0,0 0 12 0 0,0 0 9 0 0,0 0-73 0 0,0 0-50 0 0,4 20-7 0 0,32 130 565 0 0,-11-54-619 0 0,-5 2-1 0 0,3 60-408 0 0,-2-71-44 0 0,-20-86 60 0 0,-1-1-1 0 0,1 1 1 0 0,0-1-1 0 0,0 0 1 0 0,0 0-1 0 0,0 0 1 0 0,0 0-1 0 0,0 0 1 0 0,0 0-1 0 0,0 0 1 0 0,0 0-1 0 0,0 0 1 0 0,0 0-1 0 0,0 0 1 0 0,0 0-1 0 0,0-1 1 0 0,0 1-1 0 0,0-1 0 0 0,0 1 1 0 0,0 0-1 0 0,0-1 1 0 0,0 1-1 0 0,0-1 1 0 0,-1 0-1 0 0,1 1 1 0 0,0-1-1 0 0,0 0 1 0 0,-1 1-1 0 0,1-1 1 0 0,0 0-1 0 0,-1 0 1 0 0,1 0-1 0 0,-1 0 1 0 0,1 1-1 0 0,-1-1 1 0 0,0 0-1 0 0,1 0 1 0 0,-1 0-1 0 0,0 0 1 0 0,1 0-1 0 0,-1 0 1 0 0,0 0-1 0 0,0 0 1 0 0,0 0-1 0 0,0 0 1 0 0,0 0-1 0 0,0-1-15 0 0,2-2-24 0 0,38-80 373 0 0,-3-1 0 0 0,-4-3 0 0 0,-3-3-349 0 0,6-14 68 0 0,32-137 50 0 0,-54 282-3640 0 0,-14-39 3438 0 0,2 18-3248 0 0,-1-7-2685 0 0,0 0-5918 0 0</inkml:trace>
  <inkml:trace contextRef="#ctx0" brushRef="#br0" timeOffset="1194.562">1326 430 9122 0 0,'0'0'2154'0'0,"0"0"-319"0"0,0 0-119 0 0,0 0-127 0 0,0 0-184 0 0,0 0-259 0 0,0 0-250 0 0,0 0-155 0 0,0 0-134 0 0,0 0-100 0 0,0 0-46 0 0,0 0-10 0 0,0 0-4 0 0,-12 2-38 0 0,-39 7-47 0 0,44-8-300 0 0,1 1 1 0 0,0 0-1 0 0,0 1 1 0 0,0-1-1 0 0,0 1 1 0 0,1 1-1 0 0,-1-1 0 0 0,1 1 1 0 0,0-1-1 0 0,0 2 1 0 0,0-1-1 0 0,0 0 1 0 0,1 1-1 0 0,0 0 1 0 0,0 0-1 0 0,0 1 1 0 0,0-1-1 0 0,-1 3-62 0 0,3-4 7 0 0,0-1 0 0 0,1 1 0 0 0,-1 0 0 0 0,0-1 0 0 0,1 1 0 0 0,0 0 0 0 0,0 0 0 0 0,0 0 0 0 0,1 0 0 0 0,-1 0 0 0 0,1 0 0 0 0,0 0 0 0 0,0 0 0 0 0,0 0 0 0 0,1 0 0 0 0,-1 0 0 0 0,1 0 0 0 0,0-1 0 0 0,0 1 0 0 0,0 0 0 0 0,1 0 0 0 0,-1-1 0 0 0,1 1 0 0 0,0 0 0 0 0,0-1 0 0 0,0 0 0 0 0,1 1 0 0 0,-1-1 0 0 0,1 0 0 0 0,0 0 0 0 0,0-1 0 0 0,0 1 0 0 0,0 0 0 0 0,0-1 0 0 0,3 2-7 0 0,0 0-19 0 0,1-1-1 0 0,0 0 0 0 0,0 0 1 0 0,0 0-1 0 0,0-1 0 0 0,0 0 1 0 0,1 0-1 0 0,-1-1 0 0 0,1 0 1 0 0,-1 0-1 0 0,1-1 0 0 0,-1 0 1 0 0,1 0-1 0 0,-1-1 0 0 0,1 0 0 0 0,-1 0 1 0 0,1 0-1 0 0,-1-1 0 0 0,0-1 1 0 0,0 1-1 0 0,0-1 0 0 0,0 0 1 0 0,0-1-1 0 0,-1 1 0 0 0,1-1 1 0 0,-1-1-1 0 0,0 1 0 0 0,0-1 1 0 0,0 0 19 0 0,1-5-1013 0 0,8-10-3218 0 0,-7 6-5549 0 0,-4 6 157 0 0</inkml:trace>
  <inkml:trace contextRef="#ctx0" brushRef="#br0" timeOffset="1508.264">1738 264 6233 0 0,'0'0'2798'0'0,"0"0"-885"0"0,0 0-229 0 0,0 0 120 0 0,0 0-13 0 0,0 0-210 0 0,0 0-357 0 0,0 0-361 0 0,0 0-220 0 0,0 0 4 0 0,0 0 46 0 0,0 0 31 0 0,0 0-17 0 0,12 0-130 0 0,80 8 978 0 0,-70-4-1255 0 0,0-1-1 0 0,0-1 1 0 0,0-1-1 0 0,0 0 0 0 0,0-2 1 0 0,15-2-300 0 0,104-38-183 0 0,-136 39-1068 0 0,-5 1-3738 0 0,-3 1-4116 0 0,0 0-2409 0 0</inkml:trace>
  <inkml:trace contextRef="#ctx0" brushRef="#br0" timeOffset="1711.96">1685 541 6665 0 0,'0'0'4433'0'0,"0"0"-2209"0"0,0 0-695 0 0,0 0-111 0 0,0 0-89 0 0,32 1-79 0 0,103 4-91 0 0,77-15 2264 0 0,-212 10-3455 0 0,153-13 176 0 0,-120 12-3623 0 0,-1 0-3448 0 0,-25 1-4737 0 0</inkml:trace>
  <inkml:trace contextRef="#ctx0" brushRef="#br0" timeOffset="2093.581">2880 125 14971 0 0,'0'0'1163'0'0,"0"0"-280"0"0,0 0-62 0 0,0 0 77 0 0,0 0 14 0 0,0 0-117 0 0,0 0-220 0 0,0 0-208 0 0,0 0-158 0 0,-27 33-77 0 0,-83 108-47 0 0,69-65-27 0 0,39-62-44 0 0,0-7 12 0 0,1 1 0 0 0,-1-1-1 0 0,2 1 1 0 0,-1-1 0 0 0,1 1-1 0 0,0 0 1 0 0,1-1 0 0 0,0 1-1 0 0,0-1 1 0 0,0 0 0 0 0,1 1-1 0 0,0-1 1 0 0,1 0 0 0 0,0 0-1 0 0,0 0 1 0 0,0 0 0 0 0,1-1-1 0 0,0 1 1 0 0,0-1 0 0 0,1 0-1 0 0,-1 0 1 0 0,1 0 0 0 0,1-1-1 0 0,-1 0 1 0 0,1 0 0 0 0,0 0-1 0 0,0-1 1 0 0,0 1 0 0 0,1-2-1 0 0,-1 1 1 0 0,1-1 0 0 0,0 0-1 0 0,0 0 1 0 0,0-1 0 0 0,1 1 0 0 0,4-1-26 0 0,1 1 181 0 0,0 0 0 0 0,1-1 0 0 0,-1 0 0 0 0,1-2 0 0 0,-1 1 0 0 0,1-2 0 0 0,-1 1 0 0 0,1-2 0 0 0,-1 0 0 0 0,0-1 0 0 0,0 0 0 0 0,1-1 1 0 0,-2 0-1 0 0,1-1 0 0 0,-1 0 0 0 0,1-1 0 0 0,-2-1 0 0 0,11-7-181 0 0,-13 10 25 0 0,-1-1 1 0 0,1 0-1 0 0,-1-1 1 0 0,-1 0-1 0 0,1-1 1 0 0,-1 1-1 0 0,0-1 1 0 0,0-1-1 0 0,-1 1 1 0 0,0-1-1 0 0,0 0 1 0 0,-1-1-1 0 0,0 1 1 0 0,0-1-1 0 0,-1 0 1 0 0,0 0-1 0 0,-1 0 1 0 0,0-1-1 0 0,0 0 1 0 0,-1 1-1 0 0,0-1 1 0 0,-1 0-1 0 0,0 0 1 0 0,-1 0-1 0 0,0 0 1 0 0,0 1-1 0 0,-1-1 1 0 0,0 0-1 0 0,-1 0 1 0 0,0 0-1 0 0,-1 1 1 0 0,0-1-1 0 0,0 1 0 0 0,-1 0 1 0 0,0 0-1 0 0,-4-6-25 0 0,1 7-174 0 0,0 0 0 0 0,0 1 0 0 0,0-1 0 0 0,-1 1 0 0 0,0 1 0 0 0,-1 0 0 0 0,0 0 0 0 0,0 0 0 0 0,0 1 0 0 0,0 1-1 0 0,-2-1 175 0 0,-69-17-9102 0 0,57 20-2784 0 0</inkml:trace>
  <inkml:trace contextRef="#ctx0" brushRef="#br0" timeOffset="2578.783">2458 334 7338 0 0,'0'0'3619'0'0,"0"0"-1873"0"0,0 0-535 0 0,0 0 182 0 0,0 0 250 0 0,0 0-32 0 0,0 0-196 0 0,0 0-245 0 0,0 0-203 0 0,0 0-127 0 0,0 0-71 0 0,0 0-32 0 0,0 0-56 0 0,20 12-61 0 0,62 35-76 0 0,-21-31 174 0 0,-48-17-565 0 0,238-11 1331 0 0,139-48-585 0 0,-194 58-984 0 0,-180 17-440 0 0,-37-12-2409 0 0,12-2 826 0 0,4-1-3277 0 0,0 0-6727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5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 3873 0 0,'0'0'1683'0'0,"0"0"-342"0"0,0 0-52 0 0,0 0 154 0 0,0 0 128 0 0,0 0-71 0 0,0 0-308 0 0,0 0-418 0 0,0 0-294 0 0,0 0-117 0 0,0 0 6 0 0,3-2 90 0 0,20-7 232 0 0,0 1 0 0 0,0 0 1 0 0,0 2-1 0 0,1 0 0 0 0,0 2 0 0 0,14-1-691 0 0,-37 5 9 0 0,11-3 48 0 0,-1 0 1 0 0,1 1-1 0 0,0 1 0 0 0,0-1 1 0 0,0 2-1 0 0,0 0 0 0 0,0 0 0 0 0,0 1 1 0 0,0 0-1 0 0,0 1 0 0 0,-1 1 1 0 0,1 0-1 0 0,0 0 0 0 0,-1 1 1 0 0,0 1-1 0 0,0 0 0 0 0,7 5-57 0 0,-14-7 17 0 0,0 1 0 0 0,0 0 0 0 0,-1 0-1 0 0,0 0 1 0 0,1 1 0 0 0,-2-1 0 0 0,1 1-1 0 0,0 0 1 0 0,-1 0 0 0 0,0 0 0 0 0,0 0-1 0 0,0 0 1 0 0,-1 0 0 0 0,0 0 0 0 0,0 0-1 0 0,0 1 1 0 0,-1-1 0 0 0,1 1 0 0 0,-1-1-1 0 0,-1 0 1 0 0,1 1 0 0 0,-1-1 0 0 0,0 0-1 0 0,0 1 1 0 0,0-1 0 0 0,-1 0 0 0 0,0 0 0 0 0,0 0-1 0 0,0 0 1 0 0,-2 3-17 0 0,-123 143 345 0 0,105-131-324 0 0,1 2 0 0 0,1 1 0 0 0,1 0 0 0 0,1 2 0 0 0,2 0 0 0 0,0 0 0 0 0,-10 24-21 0 0,17 4 19 0 0,11-51 8 0 0,0 1 1 0 0,0-1-1 0 0,0 0 1 0 0,1 0-1 0 0,-1 0 1 0 0,1 0-1 0 0,-1-1 1 0 0,1 1-1 0 0,0-1 1 0 0,-1 0-1 0 0,1 1 1 0 0,0-1-1 0 0,0 0 1 0 0,0 0-1 0 0,0-1 1 0 0,0 1-1 0 0,0-1 1 0 0,0 0-1 0 0,0 1 0 0 0,1-1 1 0 0,-1-1-1 0 0,0 1 1 0 0,1 0-28 0 0,16 0 163 0 0,0-1-1 0 0,0-1 1 0 0,0-1 0 0 0,0 0-1 0 0,-1-2 1 0 0,1 0 0 0 0,-1-1 0 0 0,0-1-1 0 0,10-6-162 0 0,52-20 294 0 0,-78 28-1677 0 0,-7 2-6587 0 0,2 0-2635 0 0</inkml:trace>
  <inkml:trace contextRef="#ctx0" brushRef="#br0" timeOffset="485.552">685 103 8018 0 0,'0'0'981'0'0,"0"0"-330"0"0,0 0-20 0 0,0 0 298 0 0,0 0 272 0 0,0 0 86 0 0,0 0-122 0 0,0 0-202 0 0,0 0-187 0 0,0 0-122 0 0,0 0-105 0 0,0 0-54 0 0,0 0-47 0 0,16 31-39 0 0,53 97-8 0 0,-8-28 733 0 0,-55-80-1003 0 0,1 0 0 0 0,-2 1 0 0 0,-1 0 0 0 0,-1 0 0 0 0,0 0 0 0 0,-2 0-1 0 0,0 0 1 0 0,-2 14-131 0 0,14-51 2241 0 0,5-14-1999 0 0,-1 0 1 0 0,-1-2-1 0 0,-2 0 1 0 0,-1 0-1 0 0,-1-2 1 0 0,3-18-243 0 0,-1 7 68 0 0,33-141 72 0 0,-40 112-4288 0 0,-6 81 880 0 0,1 0-3353 0 0,0 1-4913 0 0</inkml:trace>
  <inkml:trace contextRef="#ctx0" brushRef="#br0" timeOffset="2896.43">1254 475 0 0 0,'0'0'1152'0'0,"0"0"635"0"0,0 0 238 0 0,0 0-118 0 0,0 0-320 0 0,0 0-366 0 0,0 0-294 0 0,0 0-168 0 0,0 0-63 0 0,0 0-66 0 0,0 0-51 0 0,3 7 1374 0 0,-2-4 1748 0 0,-1-2 4118 0 0,-66-8-7686 0 0,63 6-133 0 0,1 0 0 0 0,0 1-1 0 0,-1-1 1 0 0,1 1-1 0 0,-1 0 1 0 0,1 0-1 0 0,-1-1 1 0 0,1 2 0 0 0,-1-1-1 0 0,1 0 1 0 0,-1 0-1 0 0,1 1 1 0 0,-1-1-1 0 0,1 1 1 0 0,0 0 0 0 0,-1 0-1 0 0,1 0 1 0 0,0 0-1 0 0,0 0 1 0 0,0 0-1 0 0,-1 1 1 0 0,1-1-1 0 0,1 1 1 0 0,-1-1 0 0 0,0 1-1 0 0,0 0 1 0 0,0 0-1 0 0,0 1 1 0 0,-17 13-2 0 0,15-11 3 0 0,1 1 1 0 0,0 0-1 0 0,1 0 1 0 0,-1 0-1 0 0,1 1 1 0 0,0-1-1 0 0,1 0 1 0 0,0 1-1 0 0,0-1 1 0 0,0 1 0 0 0,1 0-1 0 0,-1-1 1 0 0,2 1-1 0 0,-1 1-1 0 0,8 61 8 0 0,-8-68 23 0 0,1-1-1 0 0,-1 0 1 0 0,0 1-1 0 0,1-1 1 0 0,-1 0-1 0 0,1 0 1 0 0,-1 1-1 0 0,1-1 1 0 0,-1 0 0 0 0,1 0-1 0 0,0 0 1 0 0,-1 0-1 0 0,1 0 1 0 0,-1 0-1 0 0,1 0 1 0 0,-1 0-1 0 0,1 0 1 0 0,-1 0-1 0 0,1 0 1 0 0,0 0 0 0 0,-1 0-1 0 0,1 0 1 0 0,-1 0-1 0 0,1 0 1 0 0,-1-1-1 0 0,1 1 1 0 0,-1 0-1 0 0,1 0 1 0 0,-1-1-1 0 0,1 1 1 0 0,-1 0 0 0 0,1-1-1 0 0,-1 1 1 0 0,0 0-1 0 0,1-1 1 0 0,-1 1-1 0 0,0-1 1 0 0,1 1-1 0 0,-1-1 1 0 0,0 1-1 0 0,1-1 1 0 0,-1 1 0 0 0,0-1-1 0 0,0 1 1 0 0,0-1-1 0 0,1 1 1 0 0,-1-1-1 0 0,0 1 1 0 0,0-1-1 0 0,0 1 1 0 0,0-1-1 0 0,0 0 1 0 0,0 1 0 0 0,0-1-1 0 0,0 1 1 0 0,0-1-1 0 0,0 1 1 0 0,-1-1-1 0 0,1 1 1 0 0,0-1-1 0 0,0 1 1 0 0,0-1-1 0 0,-1 1 1 0 0,1-1-31 0 0,4-15-292 0 0,23-43 272 0 0,-21 49 7 0 0,0 1-1 0 0,0 0 0 0 0,1 0 1 0 0,0 0-1 0 0,1 1 1 0 0,0 0-1 0 0,0 1 0 0 0,0 0 1 0 0,1 0-1 0 0,0 0 1 0 0,8-3 13 0 0,-12 9-13 0 0,-1 1-1 0 0,1-1 1 0 0,0 1 0 0 0,-1 0 0 0 0,1 0 0 0 0,0 0 0 0 0,-1 1-1 0 0,1 0 1 0 0,0 0 0 0 0,-1 0 0 0 0,1 0 0 0 0,-1 1 0 0 0,0-1-1 0 0,1 1 1 0 0,-1 0 0 0 0,0 1 0 0 0,0-1 0 0 0,0 1 0 0 0,0-1-1 0 0,-1 1 1 0 0,1 0 0 0 0,-1 1 0 0 0,0-1 0 0 0,1 1 13 0 0,-2 0 8 0 0,1 0 0 0 0,-1 1 0 0 0,-1-1 0 0 0,1 0 0 0 0,0 1 0 0 0,-1-1 0 0 0,0 1 0 0 0,0-1 0 0 0,-1 1 0 0 0,1 0 0 0 0,-1-1 0 0 0,0 1 0 0 0,0 0 0 0 0,0-1 0 0 0,-1 1 0 0 0,0 0 0 0 0,0-1 0 0 0,0 1 0 0 0,0-1 0 0 0,-1 1 0 0 0,1-1 0 0 0,-1 0 0 0 0,0 0 0 0 0,-1 1 0 0 0,1-1 0 0 0,-1-1 0 0 0,0 1 0 0 0,0 0 0 0 0,0-1 0 0 0,-3 4-8 0 0,-1 3-22 0 0,-3 9-28 0 0,18-30-14 0 0,45-56 148 0 0,-40 47-106 0 0,-7 7 22 0 0,2 1 0 0 0,0 0 1 0 0,0 0-1 0 0,2 1 0 0 0,-1 0 1 0 0,1 1-1 0 0,0 0 0 0 0,1 1 1 0 0,0 0-1 0 0,10-6 0 0 0,23 1-191 0 0,-20 47 278 0 0,18 44 40 0 0,-50-7 19 0 0,7-69-148 0 0,1-1-13 0 0,-2 14-2438 0 0,7-25-3746 0 0,-1 5-1108 0 0,0 1-4684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35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 4177 0 0,'0'0'1946'0'0,"0"0"-374"0"0,0 0-62 0 0,0 0 37 0 0,0 0-71 0 0,0 0-224 0 0,0 0-321 0 0,0 0-284 0 0,0 0-202 0 0,0 0-130 0 0,0 0-100 0 0,0 0-71 0 0,-18 31-54 0 0,-55 98-14 0 0,-8 35 179 0 0,54-127 37 0 0,27-37-186 0 0,0 0 94 0 0,0 0 137 0 0,0 0 145 0 0,0 0 86 0 0,38-86 1384 0 0,-32 77-1764 0 0,23-33 389 0 0,3 2-1 0 0,1 1 1 0 0,34-32-577 0 0,-61 155 74 0 0,-6-75-71 0 0,-1 0 0 0 0,1-1-1 0 0,0 1 1 0 0,1-1-1 0 0,0 1 1 0 0,1 0-1 0 0,-1-1 1 0 0,2 1-1 0 0,-1-1 1 0 0,1 0-1 0 0,0 0 1 0 0,1 0 0 0 0,0 0-1 0 0,0-1 1 0 0,1 1-1 0 0,0-1 1 0 0,0 0-1 0 0,0-1 1 0 0,1 1-1 0 0,0-1 1 0 0,6 4-3 0 0,-6-6 63 0 0,1-1 1 0 0,-1-1-1 0 0,1 1 1 0 0,0-1-1 0 0,0 0 1 0 0,0-1-1 0 0,0 1 1 0 0,0-1 0 0 0,0-1-1 0 0,0 0 1 0 0,0 0-1 0 0,0 0 1 0 0,0 0-1 0 0,1-1 1 0 0,-1-1-1 0 0,0 1 1 0 0,-1-1-1 0 0,1 0 1 0 0,3-2-64 0 0,0-1 233 0 0,1-2 1 0 0,-1 1-1 0 0,0-2 0 0 0,-1 1 1 0 0,1-1-1 0 0,-2 0 0 0 0,1-1 1 0 0,-1 0-1 0 0,0-1 1 0 0,-1 1-1 0 0,0-2 0 0 0,-1 1 1 0 0,0-1-1 0 0,3-7-233 0 0,16-74 1045 0 0,-21 29-612 0 0,-19 30-1682 0 0,15 43-5582 0 0,0-8 1868 0 0,0 5-7854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2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2857 0 0,'0'0'2143'0'0,"0"0"-156"0"0,0 0 16 0 0,0 0 97 0 0,0 0-7 0 0,0 0-291 0 0,0 0-359 0 0,0 0-374 0 0,0 0-333 0 0,0 0-218 0 0,0 0-138 0 0,0 0-98 0 0,0 0-17 0 0,19 4 1371 0 0,66-4 1131 0 0,182-7-332 0 0,-136 6-3492 0 0,-131-4-4293 0 0,0-1-5029 0 0,0 2 649 0 0</inkml:trace>
  <inkml:trace contextRef="#ctx0" brushRef="#br0" timeOffset="245.768">63 346 5233 0 0,'0'0'2335'0'0,"0"0"-701"0"0,0 0-106 0 0,0 0 201 0 0,0 0 174 0 0,0 0-7 0 0,0 0-305 0 0,0 0-307 0 0,0 0-237 0 0,0 0-176 0 0,0 0-75 0 0,0 0-40 0 0,0 0-49 0 0,22 10-47 0 0,71 29-69 0 0,-18-29 327 0 0,113-20 245 0 0,-66 6-2656 0 0,-111 0-1787 0 0,-7 1-5962 0 0,-3 2-2553 0 0</inkml:trace>
  <inkml:trace contextRef="#ctx0" brushRef="#br0" timeOffset="859.444">282 0 5633 0 0,'0'0'2551'0'0,"0"0"-720"0"0,0 0-87 0 0,0 0 65 0 0,0 0-40 0 0,0 0-254 0 0,0 0-445 0 0,0 0-453 0 0,0 0-280 0 0,0 0-33 0 0,0 0 87 0 0,0 0 129 0 0,7 5 105 0 0,397 211 4175 0 0,-322-161-4696 0 0,-81-53-79 0 0,-1-1 0 0 0,0 0 1 0 0,0 0-1 0 0,0 1 0 0 0,0-1 0 0 0,0 0 0 0 0,0 0 0 0 0,-1 1 1 0 0,1-1-1 0 0,0 0 0 0 0,-1 0 0 0 0,1 1 0 0 0,0-1 0 0 0,-1 0 1 0 0,0 0-1 0 0,1 0 0 0 0,-1 0 0 0 0,0 0 0 0 0,1 0 0 0 0,-1 0 1 0 0,0 0-1 0 0,0 0 0 0 0,0 0 0 0 0,0 0 0 0 0,0-1 0 0 0,0 1 1 0 0,0 0-1 0 0,0-1 0 0 0,0 1 0 0 0,0 0 0 0 0,0-1 0 0 0,0 1 1 0 0,-1-1-1 0 0,1 0 0 0 0,0 1 0 0 0,0-1 0 0 0,-1 0 0 0 0,1 0 1 0 0,0 0-1 0 0,-1 0-25 0 0,-14 10 113 0 0,-115 111 114 0 0,-47 41-3 0 0,106-101-152 0 0,74-72-4011 0 0,2 3-929 0 0,-3 7 804 0 0,1-3-7695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7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5001 0 0,'0'0'1123'0'0,"0"0"-302"0"0,0 0-159 0 0,0 0 35 0 0,0 0 220 0 0,0 0 284 0 0,0 0 101 0 0,0 0-39 0 0,0 0-147 0 0,0 0-213 0 0,0 0-99 0 0,6 8-13 0 0,21 24 20 0 0,-23-30-656 0 0,-1 0 1 0 0,1 0 0 0 0,0-1-1 0 0,-1 1 1 0 0,1-1 0 0 0,0 0-1 0 0,0 0 1 0 0,0 0 0 0 0,0 0-1 0 0,0-1 1 0 0,0 0 0 0 0,0 0-1 0 0,0 0 1 0 0,0 0 0 0 0,0 0-1 0 0,0-1 1 0 0,0 0 0 0 0,2-1-156 0 0,-3 2 78 0 0,8-2 67 0 0,0-1 1 0 0,-1 0-1 0 0,1 0 0 0 0,-1-1 0 0 0,0 0 0 0 0,0-1 0 0 0,0 0 1 0 0,0-1-1 0 0,-1 0 0 0 0,0-1 0 0 0,0 0 0 0 0,-1 0 0 0 0,0 0 1 0 0,0-1-1 0 0,-1-1 0 0 0,0 1 0 0 0,0-1 0 0 0,-1 0 0 0 0,0-1 1 0 0,1-2-146 0 0,10-7 684 0 0,6 130 115 0 0,14 132-154 0 0,3 87-485 0 0,-29-279-137 0 0,5-120 1650 0 0,71-307-1495 0 0,-21 65-173 0 0,-61 273-116 0 0,-5 38 41 0 0,0 0-85 0 0,0 0-120 0 0,0 0-182 0 0,0 0-282 0 0,-8 22-3652 0 0,5-12-177 0 0,-1-2-6388 0 0</inkml:trace>
  <inkml:trace contextRef="#ctx0" brushRef="#br0" timeOffset="676.113">607 829 6657 0 0,'0'0'2493'0'0,"0"0"-1350"0"0,0 0-483 0 0,0 0 234 0 0,0 0 374 0 0,0 0 252 0 0,0 0-37 0 0,0 0-264 0 0,0 0-244 0 0,0 0-124 0 0,0 0-23 0 0,0 0 5 0 0,0 0-24 0 0,7-5 551 0 0,15-59-13 0 0,-13 35-1179 0 0,2 1-1 0 0,1 1 1 0 0,1 0 0 0 0,1 1 0 0 0,2 0 0 0 0,3-2-168 0 0,14-10 72 0 0,-33 38-79 0 0,0 0-9 0 0,0 0-12 0 0,0 0-24 0 0,0 55-5 0 0,-1-50 61 0 0,1 0 0 0 0,-1 0 0 0 0,1 0 0 0 0,0 1 0 0 0,0-1 0 0 0,1 0 0 0 0,0 0 0 0 0,0 0 0 0 0,0 0 0 0 0,0 0 0 0 0,1 0 0 0 0,0-1 0 0 0,0 1 0 0 0,0 0 0 0 0,0-1 0 0 0,1 1 0 0 0,0-1 0 0 0,0 0 0 0 0,0 0 0 0 0,0 0 0 0 0,3 2-4 0 0,-3-6 16 0 0,0 1 0 0 0,0-1 0 0 0,0-1 0 0 0,0 1 0 0 0,0 0 0 0 0,0-1 0 0 0,0 1 0 0 0,0-1 0 0 0,0 0 0 0 0,-1 0 0 0 0,1 0 0 0 0,0-1 0 0 0,0 1 0 0 0,-1-1 0 0 0,1 1 0 0 0,-1-1 0 0 0,0 0 0 0 0,1 0 0 0 0,-1 0 0 0 0,0 0 0 0 0,0 0 0 0 0,0 0 0 0 0,0-1 0 0 0,0 1 0 0 0,-1-1 0 0 0,1 0-16 0 0,15-15 31 0 0,112-85 22 0 0,-114 144-16 0 0,3 53 339 0 0,-3-52-502 0 0,6-43-4243 0 0,-9-10-7150 0 0,-10 4 1277 0 0</inkml:trace>
  <inkml:trace contextRef="#ctx0" brushRef="#br0" timeOffset="1001.298">1336 332 7290 0 0,'0'0'2071'0'0,"0"0"-760"0"0,0 0-214 0 0,0 0 209 0 0,0 0 203 0 0,0 0-10 0 0,0 0-198 0 0,0 0-210 0 0,0 0-162 0 0,0 0-122 0 0,0 0-40 0 0,0 0-48 0 0,29 2-31 0 0,95 8-33 0 0,158-7 1205 0 0,-281-3-2053 0 0,-1 0-63 0 0,0 0-83 0 0,0 0-176 0 0,0 0-289 0 0,-10 0-7818 0 0,9 0-2108 0 0</inkml:trace>
  <inkml:trace contextRef="#ctx0" brushRef="#br0" timeOffset="1247.095">1323 601 8258 0 0,'0'0'1565'0'0,"0"0"-50"0"0,0 0 246 0 0,0 0 207 0 0,0 0-161 0 0,0 0-292 0 0,0 0-312 0 0,0 0-257 0 0,0 0-175 0 0,0 0-141 0 0,0 0-110 0 0,0 0-106 0 0,34 1-111 0 0,110 3-93 0 0,-37-17-76 0 0,-36-6-660 0 0,-41 11-3754 0 0,-11 2-2466 0 0,-8 3-4934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69 483 7450 0 0,'0'0'1380'0'0,"0"0"-383"0"0,0 0-128 0 0,0 0 107 0 0,0 0 156 0 0,0 0-49 0 0,0 0-156 0 0,0 0-164 0 0,0 0-118 0 0,0 0-75 0 0,0 0-38 0 0,0 0-44 0 0,33-2-49 0 0,104-3-62 0 0,3-3 2389 0 0,-223 12-2174 0 0,1 4 1 0 0,-73 17-593 0 0,137-22 123 0 0,10-1-43 0 0,-25 4 252 0 0,46-3-413 0 0,87-12-664 0 0,-58 1-3771 0 0,-27 7-5134 0 0</inkml:trace>
  <inkml:trace contextRef="#ctx0" brushRef="#br0" timeOffset="2917.558">781 0 1848 0 0,'0'0'2542'0'0,"0"0"-508"0"0,0 0-331 0 0,0 0-116 0 0,0 0 15 0 0,0 0-10 0 0,0 0-144 0 0,0 0-306 0 0,0 0-359 0 0,0 0-263 0 0,0 0-160 0 0,0 0-31 0 0,0 0 174 0 0,1 4 165 0 0,15 44 2420 0 0,-11-29-2627 0 0,-1 1 1 0 0,0 0-1 0 0,-2 0 0 0 0,0 0 1 0 0,-2 0-1 0 0,0 0 1 0 0,-3 14-462 0 0,2 21 84 0 0,10-40-2058 0 0,4-15-2437 0 0,-3 0-405 0 0,-6-1-1319 0 0,-1-2-1592 0 0</inkml:trace>
  <inkml:trace contextRef="#ctx0" brushRef="#br0" timeOffset="3217.537">548 475 3129 0 0,'0'0'3251'0'0,"0"0"-1259"0"0,0 0-351 0 0,0 0 169 0 0,0 0 66 0 0,0 0-253 0 0,0 0-297 0 0,0 0-261 0 0,0 0-214 0 0,0 0-182 0 0,0 0-122 0 0,0 0-96 0 0,34-4-76 0 0,109-14-47 0 0,0-4 429 0 0,-111 20-250 0 0,-12 1-2654 0 0,-5 0-4497 0 0,-14 1-2786 0 0</inkml:trace>
  <inkml:trace contextRef="#ctx0" brushRef="#br0" timeOffset="3675.221">629 615 6689 0 0,'0'0'1819'0'0,"0"0"-469"0"0,0 0-204 0 0,0 0 117 0 0,0 0 88 0 0,0 0-54 0 0,0 0-177 0 0,0 0-211 0 0,0 0-128 0 0,0 0-58 0 0,0 0-75 0 0,0 0-102 0 0,0 0-77 0 0,13 3-69 0 0,115 9 836 0 0,-14-12-235 0 0,-114 34-340 0 0,-86 56-73 0 0,45-56-534 0 0,32-28-43 0 0,1 0 0 0 0,0 0 0 0 0,0 1-1 0 0,1 0 1 0 0,0 0 0 0 0,0 1 0 0 0,1-1 0 0 0,0 2 0 0 0,0-1 0 0 0,1 1-1 0 0,-2 3-10 0 0,6-11 5 0 0,1 0-1 0 0,-1 1 0 0 0,1-1 0 0 0,-1 0 1 0 0,1 0-1 0 0,-1 0 0 0 0,1 1 0 0 0,0-1 0 0 0,0 0 1 0 0,-1 0-1 0 0,1 1 0 0 0,0-1 0 0 0,0 0 0 0 0,0 1 1 0 0,1-1-1 0 0,-1 0 0 0 0,0 0 0 0 0,0 1 1 0 0,1-1-1 0 0,-1 0 0 0 0,0 0 0 0 0,1 0 0 0 0,-1 1 1 0 0,1-1-1 0 0,0 0 0 0 0,-1 0 0 0 0,1 0 0 0 0,0 0 1 0 0,0 0-1 0 0,0 0 0 0 0,-1 0 0 0 0,1 0 0 0 0,0-1 1 0 0,0 1-1 0 0,0 0 0 0 0,1 0 0 0 0,-1-1 1 0 0,0 1-1 0 0,0-1 0 0 0,0 1 0 0 0,0-1 0 0 0,1 1 1 0 0,-1-1-1 0 0,0 0 0 0 0,0 0 0 0 0,1 1 0 0 0,-1-1 1 0 0,0 0-1 0 0,0 0 0 0 0,2 0-4 0 0,66-10 388 0 0,38-39-711 0 0,-65 24-5384 0 0,-27 16 1600 0 0,-6 5-7220 0 0</inkml:trace>
  <inkml:trace contextRef="#ctx0" brushRef="#br0" timeOffset="4626.661">1115 125 0 0 0,'0'0'936'0'0,"0"0"424"0"0,0 0 290 0 0,0 0 172 0 0,0 0-11 0 0,0 0-220 0 0,0 0-347 0 0,0 0-310 0 0,0 0-229 0 0,0 0-125 0 0,0 0-32 0 0,0 0-17 0 0,0 0 11 0 0,0 0-29 0 0,0 0-59 0 0,0 0-49 0 0,0 0-46 0 0,0 0-22 0 0,24 0 3035 0 0,-21 0-3241 0 0,1-1 0 0 0,0 0 1 0 0,0 0-1 0 0,0 0 0 0 0,-1-1 1 0 0,1 0-1 0 0,-1 1 1 0 0,1-1-1 0 0,-1 0 0 0 0,0-1 1 0 0,0 1-1 0 0,0 0 1 0 0,0-1-1 0 0,0 0 0 0 0,0 0 1 0 0,-1 0-1 0 0,1 0 1 0 0,-1 0-1 0 0,0 0 0 0 0,0-1 1 0 0,0 1-1 0 0,0-1 1 0 0,0-2-132 0 0,-2 7 0 0 0,0-1 0 0 0,1 0 1 0 0,-1 1-1 0 0,0-1 1 0 0,0 0-1 0 0,0 1 0 0 0,1-1 1 0 0,-1 1-1 0 0,0-1 1 0 0,0 0-1 0 0,1 0 1 0 0,-1 1-1 0 0,0-1 0 0 0,1 0 1 0 0,-1 0-1 0 0,1 1 1 0 0,-1-1-1 0 0,0 0 0 0 0,1 0 1 0 0,-1 0-1 0 0,0 1 1 0 0,1-1-1 0 0,-1 0 1 0 0,1 0-1 0 0,-1 0 0 0 0,1 0 1 0 0,-1 0-1 0 0,0 0 1 0 0,1 0-1 0 0,-1 0 0 0 0,1 0 1 0 0,-1 0-1 0 0,0 0 1 0 0,1 0-1 0 0,-1 0 0 0 0,1-1 1 0 0,-1 1-1 0 0,0 0 1 0 0,1 0-1 0 0,-1 0 1 0 0,1-1-1 0 0,-1 1 0 0 0,0 0 1 0 0,1 0-1 0 0,-1-1 1 0 0,0 1-1 0 0,1 0 0 0 0,-1-1 1 0 0,21 241 855 0 0,35 21-512 0 0,-36-166-272 0 0,-19-94-54 0 0,-1-1-7 0 0,0 0-2 0 0,12-26 2296 0 0,43-93-2125 0 0,-41 87-162 0 0,69-188 189 0 0,-54 61-197 0 0,-28 153-2560 0 0,-4 19-11639 0 0,3-13 4162 0 0</inkml:trace>
  <inkml:trace contextRef="#ctx0" brushRef="#br0" timeOffset="5173.028">1637 586 128 0 0,'0'0'1070'0'0,"0"0"-25"0"0,0 0 238 0 0,0 0 312 0 0,0 0 249 0 0,0 0 17 0 0,0 0-225 0 0,0 0-233 0 0,0 0-225 0 0,0 0-146 0 0,0 0-61 0 0,0 0-36 0 0,0 0-35 0 0,7-9-31 0 0,20-28-67 0 0,-20 27-78 0 0,-7 10-85 0 0,0 0-59 0 0,0 0-33 0 0,0 0-14 0 0,0 0 13 0 0,0 0 17 0 0,-30 22 2504 0 0,16-10-2867 0 0,8-8-160 0 0,0 0 1 0 0,1 0 0 0 0,-1 0-1 0 0,1 1 1 0 0,0 0 0 0 0,1 0-1 0 0,-1 0 1 0 0,1 0 0 0 0,0 1-1 0 0,0 0 1 0 0,1 0 0 0 0,-1 0-1 0 0,1 0 1 0 0,1 0-1 0 0,-1 1 1 0 0,1-1 0 0 0,0 1-1 0 0,1 0 1 0 0,-1-1 0 0 0,1 1-1 0 0,0 1-40 0 0,3-5 23 0 0,0 0 0 0 0,0-1-1 0 0,0 1 1 0 0,1 0 0 0 0,-1-1 0 0 0,0 1-1 0 0,1-1 1 0 0,0 0 0 0 0,-1 0-1 0 0,1 0 1 0 0,0 0 0 0 0,0-1 0 0 0,0 1-1 0 0,0-1 1 0 0,1 1 0 0 0,-1-1-1 0 0,0 0 1 0 0,1-1 0 0 0,-1 1-1 0 0,0 0 1 0 0,1-1 0 0 0,-1 0 0 0 0,1 0-1 0 0,-1 0 1 0 0,0 0 0 0 0,1 0-1 0 0,-1-1 1 0 0,1 1 0 0 0,-1-1-1 0 0,0 0 1 0 0,3-1-23 0 0,13 1 49 0 0,94-22-498 0 0,-91 13-3040 0 0,0-1-3353 0 0,-16 7-5430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6:34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2665 689 3465 0 0,'0'0'2511'0'0,"0"0"-395"0"0,0 0 30 0 0,0 0 128 0 0,0 0-67 0 0,0 0-318 0 0,0 0-537 0 0,0 0-489 0 0,0 0-322 0 0,0 0-173 0 0,0 0-129 0 0,0 0-70 0 0,-3-1-22 0 0,2 0-122 0 0,1 1 0 0 0,-1 0 0 0 0,0 0 0 0 0,0 0 0 0 0,1 0 0 0 0,-1 1 0 0 0,0-1 1 0 0,0 0-1 0 0,1 0 0 0 0,-1 0 0 0 0,0 1 0 0 0,1-1 0 0 0,-1 0 0 0 0,0 1 0 0 0,1-1 0 0 0,-1 0 0 0 0,0 1 0 0 0,1-1 0 0 0,-1 1 0 0 0,1-1 0 0 0,-1 1 0 0 0,1 0 0 0 0,-1-1 1 0 0,1 1-1 0 0,-1-1 0 0 0,1 1 0 0 0,-1 0 0 0 0,1-1 0 0 0,0 1 0 0 0,-1 0 0 0 0,1-1 0 0 0,0 1 0 0 0,0 0 0 0 0,0 0 0 0 0,0-1 0 0 0,-1 1 0 0 0,1 0 0 0 0,0 0 0 0 0,0-1 1 0 0,0 1-1 0 0,1 0 0 0 0,-1 0 0 0 0,0-1 0 0 0,0 1 0 0 0,0 0 0 0 0,0 0 0 0 0,1-1 0 0 0,-1 1 0 0 0,0 0 0 0 0,1-1 0 0 0,-1 1 0 0 0,0 0 0 0 0,1-1 0 0 0,-1 1 1 0 0,1 0-1 0 0,-1-1 0 0 0,1 1 0 0 0,0-1 0 0 0,-1 1 0 0 0,1-1-25 0 0,0 7 120 0 0,9 209 2361 0 0,16 131-1714 0 0,7-196-747 0 0,6-216 888 0 0,-24 48-915 0 0,1 1 1 0 0,0 0-1 0 0,1 1 1 0 0,1 1-1 0 0,0 1 1 0 0,1 1-1 0 0,0 0 1 0 0,1 1-1 0 0,0 2 0 0 0,1 0 1 0 0,5-1 6 0 0,-12 5-9 0 0,0 0 0 0 0,0 1 1 0 0,0 1-1 0 0,0 0 0 0 0,0 1 0 0 0,0 1 1 0 0,1 0-1 0 0,-1 1 0 0 0,8 1 9 0 0,-18 2 1 0 0,0-1 0 0 0,-1 1 1 0 0,0 0-1 0 0,0 0 0 0 0,0 0 0 0 0,0 0 0 0 0,0 1 0 0 0,0-1 0 0 0,-1 1 0 0 0,0 0 1 0 0,0-1-1 0 0,0 1 0 0 0,0 0 0 0 0,0 0 0 0 0,-1 1 0 0 0,0-1 0 0 0,0 0 0 0 0,0 0 1 0 0,0 1-1 0 0,-1-1 0 0 0,0 0 0 0 0,1 1 0 0 0,-2-1 0 0 0,1 0 0 0 0,0 1 0 0 0,-1-1 1 0 0,0 0-1 0 0,0 1 0 0 0,0-1 0 0 0,-1 0 0 0 0,1 0 0 0 0,-2 1-1 0 0,-4 11 13 0 0,-2 0-1 0 0,0-1 0 0 0,0 0 1 0 0,-2 0-1 0 0,0-1 1 0 0,0-1-1 0 0,-1 0 0 0 0,-1 0 1 0 0,0-1-1 0 0,-1-1 1 0 0,0 0-1 0 0,-1-1 0 0 0,0-1 1 0 0,0 0-1 0 0,-1-1 1 0 0,-1-1-1 0 0,-16 6-12 0 0,21-9-310 0 0,-1-1-1 0 0,0 0 1 0 0,1-1 0 0 0,-1-1-1 0 0,0 0 1 0 0,0 0 0 0 0,-1-1 0 0 0,1-1-1 0 0,-6-1 311 0 0,5-10-4709 0 0,11-1-6056 0 0,3 9 2849 0 0</inkml:trace>
  <inkml:trace contextRef="#ctx0" brushRef="#br0" timeOffset="428.965">3449 1223 5073 0 0,'0'0'2643'0'0,"0"0"-533"0"0,0 0-147 0 0,0 0-81 0 0,0 0-206 0 0,0 0-413 0 0,0 0-365 0 0,0 0-175 0 0,0 0-89 0 0,0 0-75 0 0,0 0-107 0 0,0 0-93 0 0,0 0-66 0 0,-23 20-62 0 0,-70 61-43 0 0,56-33 9 0 0,35-38-163 0 0,0-6-19 0 0,1 0 1 0 0,0 0-1 0 0,0 1 1 0 0,0-1-1 0 0,0 1 1 0 0,1-1 0 0 0,0 1-1 0 0,0-1 1 0 0,0 1-1 0 0,0-1 1 0 0,1 1-1 0 0,0-1 1 0 0,0 1-1 0 0,0-1 1 0 0,0 0-1 0 0,1 1 1 0 0,0-1-1 0 0,-1 0 1 0 0,2 0-1 0 0,-1 0 1 0 0,0 0-1 0 0,1-1 1 0 0,0 1-1 0 0,-1-1 1 0 0,2 1-1 0 0,-1-1 1 0 0,0 0-1 0 0,0 0 1 0 0,1 0-1 0 0,0-1 1 0 0,0 1 0 0 0,-1-1-1 0 0,1 0 1 0 0,1 0-1 0 0,-1 0 1 0 0,4 0-16 0 0,0 2 138 0 0,0 0 0 0 0,1-1 0 0 0,0 0 0 0 0,-1-1 0 0 0,1 0 0 0 0,0-1 0 0 0,1 1 0 0 0,-1-2 0 0 0,0 1 1 0 0,0-1-1 0 0,0-1 0 0 0,0 1 0 0 0,0-2 0 0 0,0 1 0 0 0,0-1 0 0 0,0-1 0 0 0,0 1 0 0 0,-1-2 0 0 0,1 1 0 0 0,-1-1 1 0 0,0 0-1 0 0,0-1 0 0 0,0 0 0 0 0,-1 0 0 0 0,1-1 0 0 0,-1 0 0 0 0,-1 0 0 0 0,1 0 0 0 0,-1-1 0 0 0,0 0 0 0 0,-1 0 1 0 0,1-1-1 0 0,0-2-138 0 0,-4 4-2 0 0,0 0 1 0 0,-1 0 0 0 0,0 0 0 0 0,0 1 0 0 0,0-1-1 0 0,-1 0 1 0 0,0 0 0 0 0,0 0 0 0 0,0 0 0 0 0,-1 0-1 0 0,0 0 1 0 0,0 0 0 0 0,0 0 0 0 0,-1 0-1 0 0,0 1 1 0 0,0-1 0 0 0,-1 1 0 0 0,1-1 0 0 0,-1 1-1 0 0,0 0 1 0 0,-1 0 0 0 0,1 0 0 0 0,-1 1 0 0 0,0-1-1 0 0,0 1 1 0 0,0 0 0 0 0,-1 0 0 0 0,0 0 0 0 0,1 1-1 0 0,-1-1 1 0 0,-1 1 0 0 0,1 0 0 0 0,0 1 0 0 0,-1-1-1 0 0,-4-1 2 0 0,-37-4-4219 0 0,-1 18-4045 0 0,41-6-3448 0 0</inkml:trace>
  <inkml:trace contextRef="#ctx0" brushRef="#br0" timeOffset="914.401">3918 1297 7986 0 0,'0'0'1441'0'0,"0"0"-392"0"0,0 0-28 0 0,0 0 45 0 0,0 0-2 0 0,0 0-61 0 0,0 0-159 0 0,0 0-192 0 0,0 0-173 0 0,0 0-136 0 0,0 0-107 0 0,-30 15-107 0 0,-95 48-72 0 0,85-29-68 0 0,40-28-3 0 0,0-3 30 0 0,0 0 0 0 0,0 1 0 0 0,0-1 0 0 0,0 1 0 0 0,0-1 0 0 0,1 0 0 0 0,-1 1 0 0 0,1-1 0 0 0,0 0 0 0 0,0 0 0 0 0,0 1 0 0 0,1-1 0 0 0,-1 0 0 0 0,1 0 0 0 0,-1 0 0 0 0,1 0 0 0 0,0-1 0 0 0,0 1 0 0 0,0 0 0 0 0,1-1 0 0 0,-1 0 0 0 0,1 1 0 0 0,-1-1 0 0 0,1 0 0 0 0,0 0 0 0 0,0 0 0 0 0,0-1 0 0 0,0 1 0 0 0,0-1 0 0 0,0 0 0 0 0,0 1 0 0 0,0-1 0 0 0,1-1 0 0 0,1 1-16 0 0,3 2 233 0 0,1-1-1 0 0,0-1 1 0 0,-1 0 0 0 0,1 0-1 0 0,0 0 1 0 0,0-1-1 0 0,0-1 1 0 0,-1 0 0 0 0,1 0-1 0 0,0 0 1 0 0,-1-1 0 0 0,1 0-1 0 0,-1-1 1 0 0,1 0-1 0 0,-1 0 1 0 0,0-1 0 0 0,0 0-1 0 0,-1 0 1 0 0,1-1 0 0 0,-1 0-1 0 0,0-1 1 0 0,0 1-1 0 0,-1-1 1 0 0,0 0 0 0 0,3-4-233 0 0,17-20 474 0 0,-1-1 0 0 0,-2-1 0 0 0,-1 0 1 0 0,-1-2-1 0 0,-1-3-474 0 0,-17 31 19 0 0,12-18 4 0 0,-1 0 0 0 0,-2-1 0 0 0,0-1 0 0 0,-2 0 0 0 0,0-1 1 0 0,-2 0-1 0 0,-1 0 0 0 0,-2 0 0 0 0,1-8-23 0 0,-11-139-294 0 0,4 166 264 0 0,-1 0 1 0 0,0 1-1 0 0,0-1 1 0 0,0 1-1 0 0,-1 0 1 0 0,0-1 0 0 0,0 1-1 0 0,-1 1 1 0 0,0-1-1 0 0,0 0 1 0 0,0 1 0 0 0,-1 0-1 0 0,0 0 1 0 0,0 0-1 0 0,-1 1 1 0 0,1 0-1 0 0,-1 0 1 0 0,-1 0 0 0 0,1 1-1 0 0,0 0 1 0 0,-4-2 29 0 0,4 4-15 0 0,0 0 0 0 0,0 0 1 0 0,-1 0-1 0 0,1 1 0 0 0,-1 0 1 0 0,1 0-1 0 0,-1 1 0 0 0,0 0 1 0 0,1 0-1 0 0,-1 0 0 0 0,1 1 0 0 0,-1 0 1 0 0,1 0-1 0 0,-1 1 0 0 0,1 0 1 0 0,0 0-1 0 0,0 0 0 0 0,-1 1 1 0 0,2 0-1 0 0,-1 0 0 0 0,0 0 1 0 0,1 1-1 0 0,-1 0 0 0 0,1 0 0 0 0,0 0 1 0 0,-4 5 14 0 0,-1 1 3 0 0,-1 1 0 0 0,1 1 0 0 0,1 0 0 0 0,0 1 0 0 0,1-1 0 0 0,0 1 0 0 0,1 1 0 0 0,1 0 1 0 0,0 0-1 0 0,0 0 0 0 0,0 6-3 0 0,1-2 3 0 0,0 1 1 0 0,1 1 0 0 0,0-1-1 0 0,2 0 1 0 0,1 1 0 0 0,0 0-1 0 0,1-1 1 0 0,1 1 0 0 0,1-1-1 0 0,1 1 1 0 0,0-1 0 0 0,2 0-1 0 0,0 0 1 0 0,1 0 0 0 0,1-1-1 0 0,1 0 1 0 0,0 0 0 0 0,2-1-1 0 0,0 0 1 0 0,4 5-4 0 0,-1-4-29 0 0,0-1 0 0 0,1-1 0 0 0,1 0-1 0 0,1-1 1 0 0,0 0 0 0 0,0-1 0 0 0,2-1 0 0 0,0-1 0 0 0,0-1 0 0 0,1 0-1 0 0,0-1 1 0 0,1-1 0 0 0,0-1 0 0 0,21 5 29 0 0,30-20-2721 0 0,-34-24-4305 0 0,-25 20 117 0 0,-3 3-1143 0 0</inkml:trace>
  <inkml:trace contextRef="#ctx0" brushRef="#br0" timeOffset="1505.587">4419 1164 4921 0 0,'0'0'2686'0'0,"0"0"-690"0"0,0 0-63 0 0,0 0 50 0 0,0 0-145 0 0,0 0-277 0 0,0 0-344 0 0,0 0-308 0 0,0 0-210 0 0,0 0-167 0 0,0 0-113 0 0,0 0-93 0 0,0 0-84 0 0,-11 21-49 0 0,-33 64-30 0 0,33-45 124 0 0,13-36-204 0 0,0 0 1 0 0,1 0 0 0 0,-1 0 0 0 0,1-1-1 0 0,-1 1 1 0 0,1-1 0 0 0,0 1 0 0 0,1-1-1 0 0,-1 0 1 0 0,0 0 0 0 0,1-1-1 0 0,0 1 1 0 0,-1-1 0 0 0,1 0 0 0 0,0 0-1 0 0,0 0 1 0 0,0 0 0 0 0,1-1 0 0 0,-1 1-1 0 0,0-1 1 0 0,1 0 0 0 0,-1-1-1 0 0,1 1-83 0 0,4-2 118 0 0,0 1-1 0 0,0-2 0 0 0,-1 1 0 0 0,1-1 1 0 0,-1-1-1 0 0,1 1 0 0 0,-1-1 0 0 0,0-1 1 0 0,0 0-1 0 0,0 0 0 0 0,-1 0 0 0 0,1-1 1 0 0,-1 0-1 0 0,0-1 0 0 0,0 1 0 0 0,-1-1 0 0 0,0-1 1 0 0,0 1-1 0 0,0-1 0 0 0,-1 0 0 0 0,0 0 1 0 0,0-1-1 0 0,-1 1 0 0 0,0-1 0 0 0,1-4-117 0 0,30-38 211 0 0,-34 49-213 0 0,0 0-1 0 0,0-1 0 0 0,0 1 0 0 0,1 0 0 0 0,-1 0 0 0 0,0 0 0 0 0,0 0 0 0 0,1 0 0 0 0,-1 0 0 0 0,0 0 0 0 0,1 0 1 0 0,-1 1-1 0 0,1-1 0 0 0,-1 0 0 0 0,1 1 0 0 0,-1-1 0 0 0,1 1 0 0 0,0 0 0 0 0,-1-1 0 0 0,1 1 0 0 0,-1 0 0 0 0,1 0 1 0 0,0 0-1 0 0,-1 0 0 0 0,1 0 0 0 0,0 1 0 0 0,-1-1 0 0 0,1 0 0 0 0,-1 1 0 0 0,1-1 0 0 0,-1 1 0 0 0,1-1 1 0 0,-1 1-1 0 0,1 0 0 0 0,-1 0 0 0 0,1 0 0 0 0,-1 0 0 0 0,0 0 0 0 0,0 0 0 0 0,1 0 0 0 0,-1 0 0 0 0,0 0 0 0 0,0 1 1 0 0,0-1-1 0 0,0 0 0 0 0,0 1 0 0 0,-1-1 0 0 0,1 1 0 0 0,0-1 0 0 0,-1 1 0 0 0,1-1 0 0 0,-1 1 0 0 0,1-1 1 0 0,-1 1-1 0 0,0 0 0 0 0,0 0 3 0 0,8 23-21 0 0,-1-1 0 0 0,-1 1 0 0 0,-2 0 0 0 0,0 1 1 0 0,-2-1-1 0 0,-1 0 0 0 0,-1 5 21 0 0,1-6-29 0 0,3 63-117 0 0,-5-1 1 0 0,-3 0-1 0 0,-5 1 0 0 0,-3 2 146 0 0,5-34-59 0 0,7-42 53 0 0,-1 1 0 0 0,-1-1 0 0 0,0 1 0 0 0,0-1-1 0 0,-2 0 1 0 0,0 0 0 0 0,0 0 0 0 0,-1-1 0 0 0,0 1 0 0 0,-1-1 0 0 0,-7 10 6 0 0,6-17-6 0 0,0 0 1 0 0,-1 0 0 0 0,0-1-1 0 0,0 0 1 0 0,0 0 0 0 0,0-1-1 0 0,-1 0 1 0 0,1-1 0 0 0,-1 0-1 0 0,1 0 1 0 0,-1 0-1 0 0,0-1 1 0 0,0-1 0 0 0,0 0-1 0 0,1 0 1 0 0,-1 0 0 0 0,-4-2 5 0 0,10 2-7 0 0,0 1 8 0 0,0-1-1 0 0,0 1 0 0 0,0-1 1 0 0,0 0-1 0 0,0 0 1 0 0,0 0-1 0 0,1-1 1 0 0,-1 1-1 0 0,0-1 1 0 0,0 1-1 0 0,0-1 0 0 0,0 0 1 0 0,1 0-1 0 0,-1 0 1 0 0,0-1-1 0 0,1 1 1 0 0,-1-1-1 0 0,1 1 0 0 0,-1-1 1 0 0,1 0-1 0 0,0 0 1 0 0,0 0-1 0 0,0 0 1 0 0,0 0-1 0 0,0-1 0 0 0,0 1 1 0 0,1 0-1 0 0,-1-1 1 0 0,1 1-1 0 0,0-1 1 0 0,-1 0-1 0 0,1 0 0 0 0,0 1 1 0 0,1-1-1 0 0,-1 0 1 0 0,0 0-1 0 0,1 0 1 0 0,0 0-1 0 0,-1 0 1 0 0,1 0-1 0 0,3-11 4 0 0,-1 0 1 0 0,2 1 0 0 0,0-1 0 0 0,1 1 0 0 0,0 0 0 0 0,1 0 0 0 0,0 1 0 0 0,1-1 0 0 0,0 2 0 0 0,1-1 0 0 0,1 1 0 0 0,0 0 0 0 0,4-4-5 0 0,8-13 0 0 0,16-18-131 0 0,1 0 0 0 0,2 3 0 0 0,3 2 0 0 0,1 0 131 0 0,55-38-7769 0 0,-87 70-3807 0 0</inkml:trace>
  <inkml:trace contextRef="#ctx0" brushRef="#br0" timeOffset="-2854.098">141 800 2248 0 0,'0'0'1722'0'0,"0"0"-163"0"0,0 0 100 0 0,0 0 260 0 0,0 0 174 0 0,0 0-73 0 0,0 0-334 0 0,0 0-399 0 0,0 0-276 0 0,0 0-188 0 0,0 0-121 0 0,1-5-103 0 0,5-15-76 0 0,-4 15-55 0 0,-2 5-39 0 0,0 0-48 0 0,0 0-64 0 0,0 0-49 0 0,0 30 971 0 0,-3 111-484 0 0,-7 0 0 0 0,-5-1-1 0 0,-8 4-754 0 0,8 9-689 0 0,28-208-7390 0 0,-10 43 2096 0 0,-1 4-4483 0 0</inkml:trace>
  <inkml:trace contextRef="#ctx0" brushRef="#br0" timeOffset="-2483.902">1 826 3321 0 0,'0'0'2462'0'0,"0"0"-377"0"0,0 0-124 0 0,0 0 46 0 0,0 0-99 0 0,0 0-333 0 0,0 0-450 0 0,0 0-357 0 0,0 0-246 0 0,0 0-19 0 0,0 0 87 0 0,0 0 95 0 0,0 0 93 0 0,10-5 2 0 0,93-28 1366 0 0,-12 14-554 0 0,127-13-116 0 0,-61 32-1322 0 0,-127 5-527 0 0,-40 13-2428 0 0,3-14 1817 0 0,-16 9-3226 0 0,7-5-4177 0 0,8-4-1296 0 0</inkml:trace>
  <inkml:trace contextRef="#ctx0" brushRef="#br0" timeOffset="-2220.914">89 1094 8346 0 0,'0'0'2171'0'0,"0"0"-503"0"0,0 0-233 0 0,0 0 28 0 0,0 0-53 0 0,0 0-218 0 0,0 0-310 0 0,0 0-281 0 0,0 0-95 0 0,0 0 16 0 0,0 0 50 0 0,0 0 47 0 0,0 0-37 0 0,7 6-64 0 0,-2-1-392 0 0,-1-1 0 0 0,1 0 0 0 0,0 0 0 0 0,0-1 0 0 0,1 1 0 0 0,-1-1 0 0 0,1-1 0 0 0,-1 1 0 0 0,1-1 0 0 0,0 0 0 0 0,0 0 0 0 0,0 0 0 0 0,4 0-126 0 0,12 0 178 0 0,0-1 1 0 0,1 0-1 0 0,-1-2 0 0 0,0 0 0 0 0,1-2 1 0 0,11-3-179 0 0,104-16-755 0 0,-80 15-4212 0 0,-48 6-1942 0 0,-5 1-4919 0 0</inkml:trace>
  <inkml:trace contextRef="#ctx0" brushRef="#br0" timeOffset="-1701.805">638 1245 9746 0 0,'0'0'1110'0'0,"0"0"-845"0"0,0 0-258 0 0,0 0 358 0 0,0 0 457 0 0,0 0 270 0 0,0 0-21 0 0,0 0-267 0 0,0 0-273 0 0,0 0-153 0 0,0 0-69 0 0,0 0-20 0 0,3 29-37 0 0,8 90-55 0 0,-12 46 913 0 0,1-182 2229 0 0,10-91-1140 0 0,-2 85-2077 0 0,0 0-1 0 0,1 0 0 0 0,2 1 0 0 0,0 0 0 0 0,1 0 0 0 0,1 2 0 0 0,1 0 1 0 0,1 0-1 0 0,1 1 0 0 0,1 1 0 0 0,0 1 0 0 0,16-13-121 0 0,-33 30-19 0 0,1-1 0 0 0,-1 1-1 0 0,1-1 1 0 0,-1 1 0 0 0,1-1 0 0 0,-1 1 0 0 0,1-1 0 0 0,0 1-1 0 0,-1-1 1 0 0,1 1 0 0 0,0-1 0 0 0,-1 1 0 0 0,1 0-1 0 0,0 0 1 0 0,-1-1 0 0 0,1 1 0 0 0,0 0 0 0 0,0 0-1 0 0,-1 0 1 0 0,1 0 0 0 0,0-1 0 0 0,0 1 0 0 0,-1 0-1 0 0,1 1 1 0 0,0-1 0 0 0,0 0 0 0 0,-1 0 0 0 0,1 0-1 0 0,0 0 1 0 0,0 1 0 0 0,-1-1 0 0 0,1 0 0 0 0,0 0-1 0 0,-1 1 1 0 0,1-1 0 0 0,0 1 0 0 0,-1-1 0 0 0,1 1-1 0 0,-1-1 1 0 0,1 1 0 0 0,-1-1 0 0 0,1 1 0 0 0,-1-1-1 0 0,1 1 1 0 0,-1 0 0 0 0,1-1 0 0 0,-1 1 0 0 0,0 0-1 0 0,1-1 1 0 0,-1 1 19 0 0,16 16-551 0 0,7-6-1985 0 0,-13-9-1340 0 0,0 1-5037 0 0,-5 0 409 0 0</inkml:trace>
  <inkml:trace contextRef="#ctx0" brushRef="#br0" timeOffset="-1298.643">1076 1334 0 0 0,'0'0'987'0'0,"0"0"1436"0"0,0 0 391 0 0,0 0-184 0 0,0 0-356 0 0,0 0-333 0 0,0 0-352 0 0,0 0-337 0 0,0 0-262 0 0,0 0-161 0 0,0 0-109 0 0,0 0-70 0 0,30-1-59 0 0,91-3-65 0 0,-119 4-503 0 0,-1 1 0 0 0,1-1 0 0 0,0 0 0 0 0,-1 1 0 0 0,1-1-1 0 0,0 0 1 0 0,-1 0 0 0 0,1 0 0 0 0,0 0 0 0 0,-1-1 0 0 0,1 1-1 0 0,0 0 1 0 0,-1-1 0 0 0,1 1 0 0 0,0-1 0 0 0,-1 1 0 0 0,1-1-1 0 0,-1 0 1 0 0,1 0 0 0 0,-1 0 0 0 0,1 0 0 0 0,-1 0 0 0 0,0 0-1 0 0,1 0 1 0 0,-1 0 0 0 0,0 0 0 0 0,0-1 0 0 0,0 1 0 0 0,0 0-1 0 0,0-1 1 0 0,0 1-23 0 0,1-5 147 0 0,1 3-112 0 0,0 0-1 0 0,-1 0 1 0 0,1-1-1 0 0,-1 1 1 0 0,0-1-1 0 0,0 1 1 0 0,0-1-1 0 0,-1 0 1 0 0,1 1-1 0 0,-1-1 1 0 0,0 0-1 0 0,0 0 1 0 0,0 0-1 0 0,-1 0 1 0 0,0 0-1 0 0,1 0 1 0 0,-1 0-1 0 0,0-1 1 0 0,-1 1-1 0 0,1 0 1 0 0,-1 0-1 0 0,0 0 1 0 0,0 0-1 0 0,0 1 1 0 0,0-1-1 0 0,-1 0 1 0 0,0 0-1 0 0,1 1 1 0 0,-1-1-1 0 0,-1 1 1 0 0,1-1 0 0 0,0 1-1 0 0,-1 0 1 0 0,0 0-1 0 0,0 0 1 0 0,1 0-1 0 0,-2 1 1 0 0,1-1-1 0 0,0 1 1 0 0,-1 0-1 0 0,-2-2-34 0 0,-5 3-49 0 0,0 1 0 0 0,0 0 0 0 0,0 0-1 0 0,0 2 1 0 0,0-1 0 0 0,1 1 0 0 0,-1 1 0 0 0,0 0 0 0 0,1 0 0 0 0,0 1-1 0 0,-1 0 1 0 0,2 1 0 0 0,-1 0 0 0 0,0 1 0 0 0,1 0 0 0 0,0 0-1 0 0,1 1 1 0 0,-1 0 0 0 0,1 1 0 0 0,0-1 0 0 0,1 2 0 0 0,0 0 49 0 0,1-4-17 0 0,1 1 1 0 0,0 1-1 0 0,0-1 1 0 0,0 1 0 0 0,1 0-1 0 0,0 0 1 0 0,1 0 0 0 0,-1 0-1 0 0,1 1 1 0 0,1-1-1 0 0,-1 1 1 0 0,1 0 0 0 0,1 0-1 0 0,0 0 1 0 0,0 0-1 0 0,0 0 1 0 0,1 0 0 0 0,0 0-1 0 0,0 0 1 0 0,1 0 0 0 0,1 3 16 0 0,1-6 3 0 0,1 1 1 0 0,-1-1-1 0 0,1 0 1 0 0,0 0-1 0 0,1 0 1 0 0,-1-1-1 0 0,1 1 1 0 0,0-1-1 0 0,0 0 1 0 0,0 0-1 0 0,1-1 1 0 0,0 0-1 0 0,-1 0 1 0 0,1 0-1 0 0,0-1 1 0 0,0 1-1 0 0,0-1 1 0 0,1-1-1 0 0,-1 1 1 0 0,0-1-1 0 0,1 0 1 0 0,4-1-4 0 0,11 3-86 0 0,1-2 1 0 0,-1-1-1 0 0,1-1 1 0 0,-1 0 0 0 0,1-2-1 0 0,-1-1 1 0 0,0 0-1 0 0,0-2 1 0 0,-1-1-1 0 0,4-1 86 0 0,71-41-5524 0 0,-79 38-325 0 0,-2 3-3061 0 0</inkml:trace>
  <inkml:trace contextRef="#ctx0" brushRef="#br0" timeOffset="-904.824">1577 1389 0 0 0,'0'0'1440'0'0,"0"0"1413"0"0,0 0 292 0 0,0 0-369 0 0,0 0-430 0 0,0 0-467 0 0,0 0-403 0 0,0 0-293 0 0,32-1-202 0 0,101-2-141 0 0,-67-15 499 0 0,-60 16-1235 0 0,-1 0 1 0 0,0-1 0 0 0,1 0-1 0 0,-1 0 1 0 0,-1-1 0 0 0,1 1-1 0 0,0-1 1 0 0,-1 0-1 0 0,0 0 1 0 0,0 0 0 0 0,0-1-1 0 0,-1 0 1 0 0,1 0 0 0 0,-1 1-1 0 0,0-2 1 0 0,0 1 0 0 0,-1 0-1 0 0,0-1 1 0 0,1 1-1 0 0,-2-1 1 0 0,1 0 0 0 0,-1 1-1 0 0,0-1 1 0 0,0 0 0 0 0,-1 0-1 0 0,1 0 1 0 0,-1 0 0 0 0,-1-5-105 0 0,-2 6-25 0 0,0 1 1 0 0,-1-1-1 0 0,1 1 1 0 0,-1 0-1 0 0,0 0 1 0 0,0 0-1 0 0,0 0 1 0 0,-1 1 0 0 0,1 0-1 0 0,-1-1 1 0 0,0 2-1 0 0,0-1 1 0 0,0 1-1 0 0,0-1 1 0 0,0 1-1 0 0,0 1 1 0 0,-1-1 0 0 0,1 1-1 0 0,-1 0 1 0 0,1 0-1 0 0,-1 1 1 0 0,1-1-1 0 0,-1 1 1 0 0,1 1-1 0 0,-1-1 1 0 0,0 1-1 0 0,1 0 1 0 0,-1 0 0 0 0,1 0-1 0 0,0 1 1 0 0,-1 0-1 0 0,1 0 1 0 0,-4 2 24 0 0,1-1-21 0 0,0 1 1 0 0,-1 0-1 0 0,2 0 1 0 0,-1 0-1 0 0,0 1 1 0 0,1 1-1 0 0,0-1 0 0 0,0 1 1 0 0,0 0-1 0 0,1 0 1 0 0,0 1-1 0 0,0 0 1 0 0,1 0-1 0 0,0 1 1 0 0,0-1-1 0 0,1 1 1 0 0,0 0-1 0 0,0 0 1 0 0,1 1-1 0 0,0-1 0 0 0,0 1 1 0 0,1-1-1 0 0,0 1 1 0 0,0 0-1 0 0,1 0 1 0 0,1 0-1 0 0,-1 0 1 0 0,1 0-1 0 0,1 0 1 0 0,1 6 20 0 0,0-9 11 0 0,0 0 0 0 0,1 0 0 0 0,-1-1 0 0 0,1 1 0 0 0,1-1 0 0 0,-1 1 0 0 0,1-1 0 0 0,0 0 0 0 0,0-1 0 0 0,1 1 0 0 0,-1-1 0 0 0,1 0 0 0 0,0 0 0 0 0,0 0 0 0 0,0-1 0 0 0,1 1 0 0 0,-1-1 0 0 0,1 0 0 0 0,0-1 0 0 0,5 2-11 0 0,126 26 416 0 0,-108-29-613 0 0,0-1 1 0 0,0-1-1 0 0,-1-2 1 0 0,1-1-1 0 0,-1-1 1 0 0,11-4 196 0 0,-36 8-149 0 0,24-7-2424 0 0,-10 2-2996 0 0,-5-1-5882 0 0</inkml:trace>
  <inkml:trace contextRef="#ctx0" brushRef="#br0" timeOffset="5183.972">8845 1672 184 0 0,'0'0'4278'0'0,"0"0"-1656"0"0,0 0-580 0 0,0 0-16 0 0,0 0 58 0 0,0 0-23 0 0,0 0-238 0 0,0 0-364 0 0,0 0-304 0 0,0 0-227 0 0,0 0-157 0 0,0 0-154 0 0,0 0-121 0 0,2-8-102 0 0,11-33-46 0 0,1 1 0 0 0,2 1 0 0 0,2 0 0 0 0,1 1 0 0 0,2 2 0 0 0,2 0 0 0 0,1 1 0 0 0,2 1 0 0 0,1 1 0 0 0,17-15-348 0 0,-21 27 70 0 0,2 0-1 0 0,0 2 0 0 0,1 0 1 0 0,0 2-1 0 0,2 1 0 0 0,0 1 1 0 0,1 2-1 0 0,12-4-69 0 0,22 3 9 0 0,-52 80 161 0 0,-38 119 20 0 0,7-84-125 0 0,16-17-173 0 0,36-84-3 0 0,117-97 211 0 0,-88 53-84 0 0,-27 19-16 0 0,0 1 0 0 0,2 1 0 0 0,0 2 0 0 0,2 2 0 0 0,0 1 0 0 0,39-12 0 0 0,-33 19-54 0 0,-40 63 115 0 0,-26 143 147 0 0,38-77-214 0 0,5-47-837 0 0,-20-67 417 0 0,4 7-1957 0 0,1-6-3648 0 0,-2-4-5744 0 0</inkml:trace>
  <inkml:trace contextRef="#ctx0" brushRef="#br0" timeOffset="2799.808">5525 1569 0 0 0,'0'0'1154'0'0,"0"0"1189"0"0,0 0 381 0 0,0 0-184 0 0,0 0-404 0 0,0 0-414 0 0,0 0-281 0 0,0 0-120 0 0,0 0-78 0 0,0 0-38 0 0,0 0-42 0 0,0 0-63 0 0,4 4 1782 0 0,-4-27-1655 0 0,-1 14-1117 0 0,1 0-1 0 0,0 0 1 0 0,0 0 0 0 0,1 0 0 0 0,0 0-1 0 0,1 0 1 0 0,-1 0 0 0 0,2 0 0 0 0,0 1-1 0 0,0-1 1 0 0,2-3-110 0 0,9-11 24 0 0,1 0-1 0 0,1 1 1 0 0,1 1 0 0 0,1 1-1 0 0,0 0 1 0 0,2 2 0 0 0,0 0-1 0 0,1 1 1 0 0,1 1 0 0 0,1 1-1 0 0,0 1 1 0 0,6-2-24 0 0,-27 15-1 0 0,8-6-17 0 0,1 1 0 0 0,1 0 0 0 0,-1 0 0 0 0,1 1 0 0 0,0 1 0 0 0,0 0 0 0 0,0 0 0 0 0,1 1 0 0 0,0 1 0 0 0,11-1 18 0 0,-8 51-56 0 0,-16-16 89 0 0,-1 0 1 0 0,-2 0-1 0 0,-2-1 0 0 0,0 1 1 0 0,-4 5-34 0 0,-14 109 95 0 0,20-102-128 0 0,3-44 13 0 0,0 0 8 0 0,0 0-1 0 0,8-8 26 0 0,49-56 101 0 0,2 2 1 0 0,2 2-1 0 0,34-22-114 0 0,-67 60-8 0 0,1 0 1 0 0,1 2-1 0 0,1 1 1 0 0,1 2-1 0 0,0 1 1 0 0,28-10 7 0 0,-59 26-1 0 0,0-1 1 0 0,0 1-1 0 0,0 0 1 0 0,0-1-1 0 0,0 1 1 0 0,0 0-1 0 0,0-1 1 0 0,1 1-1 0 0,-1 0 1 0 0,0 0-1 0 0,0 0 1 0 0,0 0-1 0 0,0 0 1 0 0,0 0-1 0 0,0 0 1 0 0,1 1-1 0 0,-1-1 1 0 0,0 0 0 0 0,0 0-1 0 0,0 1 1 0 0,0-1-1 0 0,0 1 1 0 0,0-1-1 0 0,0 1 1 0 0,0 0-1 0 0,0-1 1 0 0,0 1-1 0 0,0 0 1 0 0,-1-1-1 0 0,1 1 1 0 0,0 0-1 0 0,0 0 1 0 0,-1 0-1 0 0,1 0 1 0 0,-1 0-1 0 0,1 0 1 0 0,0 0 0 0 0,-1 0-1 0 0,0 0 1 0 0,1 0-1 0 0,-1 0 1 0 0,0 0-1 0 0,1 0 1 0 0,-1 0-1 0 0,0 0 1 0 0,0 1-1 0 0,0-1 1 0 0,0 0-1 0 0,0 0 1 0 0,0 0-1 0 0,0 0 1 0 0,-1 0-1 0 0,1 0 1 0 0,0 0-1 0 0,0 1 1 0 0,-1-1-1 0 0,1 0 1 0 0,-1 0 0 0 0,1 0-1 0 0,-1 0 1 0 0,0 0 0 0 0,1 12 46 0 0,-15 262 135 0 0,12-263-83 0 0,2 14-3850 0 0,15-19-6166 0 0,-9-7-1226 0 0</inkml:trace>
  <inkml:trace contextRef="#ctx0" brushRef="#br0" timeOffset="3212.976">7085 1161 7306 0 0,'0'0'2739'0'0,"0"0"-803"0"0,0 0-385 0 0,0 0-136 0 0,0 0-181 0 0,0 0-225 0 0,0 0-208 0 0,0 0-133 0 0,0 0-70 0 0,0 0-52 0 0,-34 8-30 0 0,-106 30-60 0 0,53 5 318 0 0,79-39-725 0 0,0 1 0 0 0,0 0 1 0 0,0 0-1 0 0,1 1 1 0 0,0 0-1 0 0,0 1 0 0 0,0-1 1 0 0,1 1-1 0 0,0 1 1 0 0,1-1-1 0 0,-1 1 0 0 0,1 0 1 0 0,1 0-1 0 0,0 0 1 0 0,0 1-1 0 0,0-1 0 0 0,1 1 1 0 0,0 0-1 0 0,1 0 1 0 0,0 0-1 0 0,1 1 0 0 0,0-1 1 0 0,0 0-1 0 0,1 9-49 0 0,1-15 22 0 0,0 0 1 0 0,0 0-1 0 0,0 0 0 0 0,1-1 0 0 0,0 1 0 0 0,-1 0 1 0 0,1-1-1 0 0,0 1 0 0 0,0-1 0 0 0,0 0 1 0 0,0 0-1 0 0,1 1 0 0 0,-1-1 0 0 0,1-1 0 0 0,-1 1 1 0 0,1 0-1 0 0,0-1 0 0 0,0 1 0 0 0,-1-1 0 0 0,1 0 1 0 0,0 0-1 0 0,0 0 0 0 0,0 0 0 0 0,0-1 0 0 0,0 1 1 0 0,0-1-1 0 0,1 0 0 0 0,2 0-22 0 0,89-10 1007 0 0,-72 2-887 0 0,0-2 0 0 0,-1-1 0 0 0,-1 0 1 0 0,0-1-1 0 0,0-2 0 0 0,-1 0 0 0 0,-1-1 1 0 0,0-1-1 0 0,-1-1 0 0 0,-1 0 0 0 0,0-1 1 0 0,-1-2-121 0 0,-10 11 36 0 0,-6 9-8 0 0,1 0 0 0 0,-1 0 0 0 0,0 1 0 0 0,0-1 0 0 0,0 0 0 0 0,0 0-1 0 0,1 1 1 0 0,-1-1 0 0 0,0 0 0 0 0,0 0 0 0 0,0 0 0 0 0,1 0 0 0 0,-1 1 0 0 0,0-1 0 0 0,0 0 0 0 0,1 0-1 0 0,-1 0 1 0 0,0 0 0 0 0,1 0-28 0 0,-4 13-21 0 0,0 0 0 0 0,1 0 0 0 0,1 0 0 0 0,1 0-1 0 0,-1 0 1 0 0,2 1 0 0 0,0-1 0 0 0,3 13 21 0 0,-3-22-80 0 0,1 0 1 0 0,-1 0 0 0 0,1 0-1 0 0,0 0 1 0 0,0-1-1 0 0,0 1 1 0 0,1 0-1 0 0,-1-1 1 0 0,1 0 0 0 0,0 1-1 0 0,0-1 1 0 0,0 0-1 0 0,0-1 1 0 0,1 1-1 0 0,-1 0 1 0 0,1-1 0 0 0,0 0-1 0 0,-1 0 1 0 0,1 0-1 0 0,0 0 1 0 0,0-1-1 0 0,0 1 1 0 0,1-1-1 0 0,-1 0 1 0 0,3 0 79 0 0,68-2-9515 0 0,-62-2 1390 0 0</inkml:trace>
  <inkml:trace contextRef="#ctx0" brushRef="#br0" timeOffset="3607.127">7823 1161 8730 0 0,'0'0'2918'0'0,"0"0"-343"0"0,0 0-340 0 0,0 0-473 0 0,0 0-446 0 0,0 0-384 0 0,0 0-253 0 0,0 0-160 0 0,0 0-108 0 0,0 0-59 0 0,0 0-44 0 0,0 0-28 0 0,0 0-25 0 0,-28-1-37 0 0,-88 0-54 0 0,114 1-156 0 0,0-1-1 0 0,0 1 1 0 0,-1 0 0 0 0,1 0-1 0 0,0 0 1 0 0,-1 0-1 0 0,1 0 1 0 0,0 0-1 0 0,0 0 1 0 0,-1 1-1 0 0,1-1 1 0 0,0 1-1 0 0,0 0 1 0 0,0 0-1 0 0,0-1 1 0 0,0 1-1 0 0,0 1 1 0 0,0-1-1 0 0,0 0 1 0 0,0 0 0 0 0,0 1-1 0 0,0-1 1 0 0,1 1-1 0 0,-1-1 1 0 0,1 1-1 0 0,-1 0 1 0 0,1 0-1 0 0,-1 0-7 0 0,-3 6 32 0 0,3-6-35 0 0,1 0-1 0 0,-1 0 1 0 0,0 0-1 0 0,0 1 1 0 0,1-1-1 0 0,0 0 0 0 0,-1 1 1 0 0,1-1-1 0 0,0 1 1 0 0,0 0-1 0 0,0-1 1 0 0,0 1-1 0 0,1 0 1 0 0,-1-1-1 0 0,1 1 1 0 0,0 0-1 0 0,0 0 1 0 0,0 0-1 0 0,0-1 1 0 0,0 1-1 0 0,0 0 1 0 0,1 0-1 0 0,-1-1 1 0 0,1 1-1 0 0,0 0 1 0 0,0-1-1 0 0,0 1 1 0 0,0-1-1 0 0,0 1 0 0 0,1-1 1 0 0,-1 1-1 0 0,1-1 1 0 0,0 0-1 0 0,-1 0 1 0 0,1 0-1 0 0,0 0 1 0 0,0 0-1 0 0,0 0 1 0 0,2 1 3 0 0,77 75 41 0 0,-79-75-20 0 0,0 0 0 0 0,0 1 1 0 0,0-1-1 0 0,-1 1 0 0 0,0-1 0 0 0,1 1 0 0 0,-1-1 0 0 0,0 1 0 0 0,-1 0 0 0 0,1-1 0 0 0,-1 1 0 0 0,1 0 0 0 0,-1-1 1 0 0,0 1-1 0 0,-1 0 0 0 0,1 0 0 0 0,-1-1 0 0 0,1 1 0 0 0,-1 0 0 0 0,0-1 0 0 0,0 1 0 0 0,-1-1 0 0 0,1 1 1 0 0,-1-1-1 0 0,0 1 0 0 0,0-1 0 0 0,0 0 0 0 0,-1 1-21 0 0,-5 6 53 0 0,0 0 0 0 0,0-1 1 0 0,-1 0-1 0 0,-1 0 0 0 0,0-1 0 0 0,0 0 0 0 0,0-1 1 0 0,-1 0-1 0 0,0-1 0 0 0,-1 0 0 0 0,0 0-53 0 0,-96 39-192 0 0,108-45 35 0 0,0 0-1 0 0,0 0 1 0 0,0 0-1 0 0,0 0 1 0 0,0-1 0 0 0,0 1-1 0 0,0 0 1 0 0,0 0-1 0 0,0 0 1 0 0,0-1-1 0 0,0 1 1 0 0,0 0-1 0 0,0 0 1 0 0,0 0-1 0 0,0-1 1 0 0,0 1-1 0 0,0 0 1 0 0,0 0-1 0 0,0 0 1 0 0,-1 0 0 0 0,1-1-1 0 0,0 1 1 0 0,0 0-1 0 0,0 0 1 0 0,0 0-1 0 0,0 0 1 0 0,0 0-1 0 0,-1 0 1 0 0,1-1-1 0 0,0 1 1 0 0,0 0-1 0 0,0 0 1 0 0,0 0 0 0 0,-1 0-1 0 0,1 0 1 0 0,0 0-1 0 0,0 0 1 0 0,0 0 157 0 0,26-18-4937 0 0,-17 11 186 0 0,-1 0-4363 0 0</inkml:trace>
  <inkml:trace contextRef="#ctx0" brushRef="#br0" timeOffset="4025.27">8165 1175 7530 0 0,'0'0'3058'0'0,"0"0"-1123"0"0,0 0-284 0 0,0 0 92 0 0,0 0-31 0 0,0 0-181 0 0,0 0-309 0 0,0 0-369 0 0,0 0-230 0 0,0 0-152 0 0,0 0-79 0 0,0 0-47 0 0,-3 5-65 0 0,-31 24 546 0 0,-14-7-105 0 0,39 14-794 0 0,11-30 65 0 0,0-1 1 0 0,0-1-1 0 0,0 1 0 0 0,1 0 0 0 0,0 0 1 0 0,0-1-1 0 0,0 1 0 0 0,0-1 1 0 0,1 0-1 0 0,-1 0 0 0 0,1-1 0 0 0,0 1 1 0 0,0-1-1 0 0,1 1 0 0 0,0-1 8 0 0,5 6 0 0 0,-4-4 47 0 0,0 0 0 0 0,0 1 0 0 0,-1 0 0 0 0,0 0 0 0 0,0 0 0 0 0,0 0 0 0 0,-1 1 0 0 0,0-1 0 0 0,0 1 1 0 0,-1 0-1 0 0,0 1 0 0 0,0-1 0 0 0,-1 1 0 0 0,0-1 0 0 0,0 1 0 0 0,0 0 0 0 0,-1-1 0 0 0,-1 1 0 0 0,1 0 0 0 0,-1 0 0 0 0,0 0 0 0 0,-1 0 0 0 0,0-1 0 0 0,0 1 0 0 0,-1 0 0 0 0,0-1 0 0 0,0 1 1 0 0,-2 4-48 0 0,-4 4 83 0 0,1 1 1 0 0,-2-2 0 0 0,0 1 0 0 0,-1-1-1 0 0,-1-1 1 0 0,0 0 0 0 0,-1 0 0 0 0,0-1-1 0 0,-1-1 1 0 0,-6 5-84 0 0,15-15 7 0 0,0 0-1 0 0,-1 0 1 0 0,0 0 0 0 0,1 0-1 0 0,-1-1 1 0 0,0 1 0 0 0,0-1-1 0 0,0 0 1 0 0,0-1 0 0 0,0 1-1 0 0,0-1 1 0 0,0 0 0 0 0,0 0-1 0 0,-4-1-6 0 0,-6 0-38 0 0,14 1-8 0 0,-1 0-1 0 0,1 0 1 0 0,-1-1 0 0 0,1 1 0 0 0,-1-1-1 0 0,1 1 1 0 0,-1-1 0 0 0,1 0 0 0 0,0 1-1 0 0,-1-1 1 0 0,1 0 0 0 0,0 0 0 0 0,0 0-1 0 0,0 0 1 0 0,-1 0 0 0 0,1 0 0 0 0,0 0-1 0 0,0 0 1 0 0,1-1 0 0 0,-1 1 0 0 0,0 0-1 0 0,0-1 1 0 0,1 1 0 0 0,-1 0 0 0 0,0-1-1 0 0,1 1 1 0 0,-1-1 0 0 0,1 1 0 0 0,0-1 0 0 0,0 1-1 0 0,-1-1 1 0 0,1 0 46 0 0,-2-17-3117 0 0,2 2-3398 0 0,0 10-5062 0 0</inkml:trace>
  <inkml:trace contextRef="#ctx0" brushRef="#br0" timeOffset="8700.991">11396 940 0 0 0,'0'0'640'0'0,"0"0"556"0"0,0 0 622 0 0,0 0 431 0 0,0 0 76 0 0,0 0-275 0 0,0 0-407 0 0,0 0-301 0 0,0 0-185 0 0,0 0-128 0 0,1-4-100 0 0,-1 3-865 0 0,0 0-1 0 0,0 0 0 0 0,0 0 1 0 0,0 0-1 0 0,0 0 0 0 0,0 0 1 0 0,0 0-1 0 0,-1 0 1 0 0,1 0-1 0 0,0 0 0 0 0,0 1 1 0 0,-1-1-1 0 0,1 0 0 0 0,-1 0 1 0 0,1 0-1 0 0,-1 0 0 0 0,1 0 1 0 0,-1 1-1 0 0,1-1 1 0 0,-1 0-1 0 0,0 0 0 0 0,1 1 1 0 0,-1-1-1 0 0,0 0 0 0 0,0 1 1 0 0,0-1-1 0 0,1 1 1 0 0,-1-1-1 0 0,0 1 0 0 0,0 0 1 0 0,0-1-1 0 0,0 1 0 0 0,0 0 1 0 0,0-1-1 0 0,0 1 1 0 0,0 0-1 0 0,0 0 0 0 0,0 0 1 0 0,0 0-1 0 0,0 0 0 0 0,0 0 1 0 0,1 0-1 0 0,-1 0 0 0 0,0 1 1 0 0,0-1-1 0 0,0 0 1 0 0,0 0-1 0 0,0 1 0 0 0,0-1 1 0 0,0 1-1 0 0,0-1 0 0 0,0 1-63 0 0,0-1-23 0 0,-13 2 177 0 0,0 0 0 0 0,1 1 0 0 0,-1 1 0 0 0,1 0 1 0 0,0 1-1 0 0,0 1 0 0 0,0 0 0 0 0,1 0 1 0 0,-12 9-155 0 0,-5 1 312 0 0,-78 47 1062 0 0,100-52-1288 0 0,0-1 1 0 0,0 1-1 0 0,1 0 1 0 0,0 1-1 0 0,1-1 1 0 0,0 1-1 0 0,1 0 1 0 0,1 1-1 0 0,0-1 1 0 0,0 0-1 0 0,1 1 1 0 0,1 0-1 0 0,0-1 1 0 0,0 1-1 0 0,2 0 1 0 0,0 3-87 0 0,-50 326 664 0 0,-2-158-360 0 0,45-166-311 0 0,6-17 18 0 0,0-1 9 0 0,0 0-3 0 0,0 0 9 0 0,0 0 32 0 0,0 0-2 0 0,27-11 834 0 0,50-12-497 0 0,1 4 1 0 0,1 4-1 0 0,8 2-393 0 0,117 5 18 0 0,-203 8-76 0 0,-1 0-10 0 0,0 0-41 0 0,0 0-18 0 0,0 0-45 0 0,0 0-107 0 0,9-16-3848 0 0,-4 10 2692 0 0,6-12-7715 0 0,-3 10-2670 0 0</inkml:trace>
  <inkml:trace contextRef="#ctx0" brushRef="#br0" timeOffset="9696.974">11867 1319 0 0 0,'0'0'301'0'0,"0"0"1161"0"0,0 0 237 0 0,0 0-44 0 0,0 0-117 0 0,0 0-162 0 0,0 0-54 0 0,0 0-55 0 0,0 0-82 0 0,0 0-81 0 0,0 0-79 0 0,1-2-84 0 0,1-8-98 0 0,-1 7-135 0 0,-20 0 1233 0 0,5 5-1785 0 0,-1 0 0 0 0,0 2 0 0 0,1-1 0 0 0,0 2 0 0 0,0 0 0 0 0,0 1 0 0 0,1 0 0 0 0,0 1 0 0 0,0 1 0 0 0,1 0 0 0 0,0 0 0 0 0,0 1 0 0 0,-3 4-156 0 0,-3 1 205 0 0,9-9-166 0 0,2 0-1 0 0,-1 1 0 0 0,0 0 0 0 0,1 1 1 0 0,0 0-1 0 0,1 0 0 0 0,0 0 0 0 0,0 1 1 0 0,0 0-1 0 0,1 0 0 0 0,0 0 0 0 0,0 1 1 0 0,1-1-1 0 0,1 1 0 0 0,-1 0 0 0 0,1 1 1 0 0,1-1-1 0 0,0 0 0 0 0,0 1 0 0 0,1-1 1 0 0,0 1-1 0 0,0 2-38 0 0,3-9 82 0 0,0 0-1 0 0,0 0 1 0 0,0 0 0 0 0,1-1 0 0 0,-1 1-1 0 0,1-1 1 0 0,-1 1 0 0 0,1-1 0 0 0,0 0-1 0 0,0 0 1 0 0,0 0 0 0 0,0 0 0 0 0,0-1-1 0 0,0 1 1 0 0,1-1 0 0 0,-1 0 0 0 0,0 0-1 0 0,1 0 1 0 0,-1 0 0 0 0,1-1 0 0 0,-1 1-1 0 0,1-1 1 0 0,-1 0 0 0 0,1 0 0 0 0,-1 0-1 0 0,1-1 1 0 0,-1 1 0 0 0,1-1 0 0 0,2 0-82 0 0,1 1 141 0 0,13-4-4 0 0,-1 0 0 0 0,1-1-1 0 0,-2-1 1 0 0,1 0-1 0 0,-1-2 1 0 0,1 0-1 0 0,-2-1 1 0 0,0-1 0 0 0,0 0-1 0 0,-1-2 1 0 0,0 0-1 0 0,-1 0 1 0 0,3-4-137 0 0,11-6 76 0 0,83-66 112 0 0,-68 55-91 0 0,-39 62-274 0 0,-4-19 148 0 0,1 0 0 0 0,0 0 1 0 0,1 0-1 0 0,0 0 0 0 0,0 0 1 0 0,1-1-1 0 0,1 0 0 0 0,0 1 1 0 0,0-2-1 0 0,5 8 29 0 0,21 7-2535 0 0,12-14-3512 0 0,-29-9-867 0 0,-4 0-3217 0 0</inkml:trace>
  <inkml:trace contextRef="#ctx0" brushRef="#br0" timeOffset="10124.777">12372 1481 10058 0 0,'0'0'2285'0'0,"0"0"-417"0"0,0 0-200 0 0,0 0-211 0 0,0 0-296 0 0,0 0-298 0 0,0 0-256 0 0,0 0-178 0 0,0 0-89 0 0,0 0 7 0 0,0 0 40 0 0,0 0 68 0 0,3-1 109 0 0,124-83 2210 0 0,-70 51-2850 0 0,-57 33 34 0 0,0 0-11 0 0,0 0-12 0 0,0 0-15 0 0,1 100 48 0 0,2-97 40 0 0,-1 0 1 0 0,1 1 0 0 0,0-1-1 0 0,0 0 1 0 0,0 0 0 0 0,0 0-1 0 0,1-1 1 0 0,-1 1 0 0 0,1-1-1 0 0,-1 0 1 0 0,1 0 0 0 0,0 0-1 0 0,0 0 1 0 0,0-1 0 0 0,0 0-1 0 0,0 1 1 0 0,0-2 0 0 0,0 1-1 0 0,1 0 1 0 0,-1-1 0 0 0,0 0-1 0 0,0 0 1 0 0,1 0-1 0 0,-1 0 1 0 0,0-1 0 0 0,0 1-1 0 0,3-2-8 0 0,4 2 72 0 0,-2-1 6 0 0,-1-1 0 0 0,1 0 0 0 0,0-1 1 0 0,-1 0-1 0 0,1 0 0 0 0,-1-1 0 0 0,0 0 0 0 0,0 0 0 0 0,0-1 0 0 0,-1 0 0 0 0,4-3-78 0 0,18-11 209 0 0,38-43-2056 0 0,-55 58-2957 0 0,-9 4 1709 0 0,-1 0-7302 0 0</inkml:trace>
  <inkml:trace contextRef="#ctx0" brushRef="#br0" timeOffset="10578.987">13171 1352 7282 0 0,'0'0'1824'0'0,"0"0"-238"0"0,0 0-145 0 0,0 0-146 0 0,0 0-112 0 0,0 0-149 0 0,0 0-213 0 0,0 0-198 0 0,0 0-158 0 0,0 0-107 0 0,0 0-77 0 0,0 0-63 0 0,0 0-52 0 0,-32 15-30 0 0,-94 46-54 0 0,86-28-31 0 0,41-28-44 0 0,-1-3 8 0 0,0 1 0 0 0,0-1 0 0 0,0 1-1 0 0,0 0 1 0 0,0-1 0 0 0,0 1 0 0 0,1-1-1 0 0,0 1 1 0 0,-1-1 0 0 0,1 1 0 0 0,0-1-1 0 0,0 0 1 0 0,0 1 0 0 0,1-1-1 0 0,-1 0 1 0 0,0 0 0 0 0,1 1 0 0 0,0-1-1 0 0,-1-1 1 0 0,1 1 0 0 0,0 0 0 0 0,0 0-1 0 0,0-1 1 0 0,0 1 0 0 0,0-1 0 0 0,1 1-1 0 0,-1-1 1 0 0,0 0 0 0 0,1 0 0 0 0,-1 0-1 0 0,0 0 1 0 0,1 0 0 0 0,-1-1 0 0 0,1 1-1 0 0,0-1 1 0 0,-1 0 0 0 0,1 1-15 0 0,9 0 215 0 0,-1 0 1 0 0,1 0-1 0 0,0-1 1 0 0,0 0-1 0 0,0-1 1 0 0,0-1-1 0 0,0 0 1 0 0,0 0-1 0 0,-1-1 1 0 0,1 0-1 0 0,-1-1 1 0 0,0-1-1 0 0,0 0 1 0 0,-1 0-1 0 0,1-1 1 0 0,-1 0-1 0 0,0-1 1 0 0,-1 0-1 0 0,1-1 1 0 0,4-5-216 0 0,12-13 310 0 0,-1-2 1 0 0,-1 0 0 0 0,-2-1 0 0 0,-1-2 0 0 0,-1 0-1 0 0,0-4-310 0 0,-12 21-11 0 0,0 1 0 0 0,-2-2 0 0 0,1 1 0 0 0,-2-1 0 0 0,0 0 0 0 0,-1 0-1 0 0,0 0 1 0 0,-1-1 0 0 0,-1 1 0 0 0,0-1 0 0 0,-2 0 0 0 0,1 0 0 0 0,-2 1-1 0 0,0-3 12 0 0,0 14-30 0 0,1-1 1 0 0,-1 1-1 0 0,1-1 0 0 0,-1 1 0 0 0,-1-1 0 0 0,1 1 0 0 0,-1-1 0 0 0,1 1 0 0 0,-1 0 0 0 0,0 0 0 0 0,-1 0 0 0 0,1 0 0 0 0,-1 0 0 0 0,0 1 0 0 0,0-1 0 0 0,0 1 0 0 0,0-1 0 0 0,0 1 0 0 0,-1 0 0 0 0,0 1 0 0 0,1-1 0 0 0,-1 0 0 0 0,0 1 0 0 0,0 0 0 0 0,-1 0 0 0 0,1 0 0 0 0,0 1 0 0 0,-1-1 1 0 0,1 1-1 0 0,-1 0 0 0 0,1 0 0 0 0,-1 1 0 0 0,1-1 0 0 0,-1 1 0 0 0,1 0 0 0 0,-1 0 0 0 0,0 1 0 0 0,1-1 0 0 0,-1 1 0 0 0,1 0 0 0 0,-1 0 0 0 0,1 1 0 0 0,0-1 0 0 0,-1 1 0 0 0,0 1 30 0 0,-6 6-12 0 0,1 1 0 0 0,0 0 1 0 0,0 0-1 0 0,1 1 0 0 0,1 0 0 0 0,0 1 0 0 0,1 0 0 0 0,0 0 0 0 0,0 1 0 0 0,1-1 0 0 0,1 2 1 0 0,0-1-1 0 0,1 0 0 0 0,1 1 0 0 0,0 0 0 0 0,1 0 0 0 0,0 0 0 0 0,1 0 0 0 0,0 0 1 0 0,2 0-1 0 0,-1 0 0 0 0,3 10 12 0 0,-2-12-67 0 0,1 1-1 0 0,1 0 1 0 0,0-1 0 0 0,0 1 0 0 0,2-1 0 0 0,-1 0 0 0 0,1 0 0 0 0,1-1-1 0 0,0 1 1 0 0,1-1 0 0 0,0-1 0 0 0,1 1 0 0 0,0-1 0 0 0,0 0-1 0 0,1-1 1 0 0,1 0 0 0 0,-1-1 0 0 0,1 1 0 0 0,8 3 67 0 0,9 6-763 0 0,1 0-1 0 0,1-2 1 0 0,1-2 0 0 0,1 0 0 0 0,-1-2-1 0 0,2-1 1 0 0,3-1 763 0 0,-25-6-11412 0 0</inkml:trace>
  <inkml:trace contextRef="#ctx0" brushRef="#br0" timeOffset="12237.041">14121 1345 0 0 0,'0'0'552'0'0,"0"0"956"0"0,0 0 356 0 0,0 0 56 0 0,0 0-101 0 0,0 0-297 0 0,0 0-295 0 0,0 0-218 0 0,0 0-102 0 0,0 0-71 0 0,0 0-85 0 0,0-4 1755 0 0,11 163-1389 0 0,-27 76-769 0 0,15-232-341 0 0,0 12 20 0 0,-2 1 0 0 0,0-1 0 0 0,-1 0 0 0 0,0 0-1 0 0,-2 0 1 0 0,1-1 0 0 0,-2 0 0 0 0,0 0-1 0 0,0 0 1 0 0,-2-1 0 0 0,-5 7-27 0 0,12-45 816 0 0,5 5-725 0 0,1 0 0 0 0,1 0 0 0 0,0 1 0 0 0,2-1 0 0 0,0 1 0 0 0,1 1 0 0 0,1 0 0 0 0,0 0 0 0 0,2 0 0 0 0,0 1 0 0 0,12-13-91 0 0,2-9 129 0 0,14-19 77 0 0,3 2 1 0 0,2 2-1 0 0,2 2 0 0 0,3 2 1 0 0,2 1-207 0 0,79-36 776 0 0,-76 69-275 0 0,-47 55 97 0 0,-9-27-514 0 0,0 1-1 0 0,-2-1 1 0 0,1 0-1 0 0,-2 0 1 0 0,1 0 0 0 0,-2 0-1 0 0,0-1 1 0 0,0 0 0 0 0,-1 0-1 0 0,-1 1-83 0 0,-5 10 80 0 0,5-5-100 0 0,-1-1 1 0 0,-1-1-1 0 0,0 0 0 0 0,-1 0 0 0 0,-1-1 1 0 0,0 0-1 0 0,-1-1 0 0 0,0-1 0 0 0,-1 0 1 0 0,0-1-1 0 0,-1 0 0 0 0,0-1 0 0 0,-1-1 1 0 0,0 0-1 0 0,-1-1 0 0 0,-6 2 20 0 0,-33-17-2301 0 0,33-46-4993 0 0,23 29 2176 0 0,0 16 1830 0 0,0-3-2352 0 0</inkml:trace>
  <inkml:trace contextRef="#ctx0" brushRef="#br0" timeOffset="12601.904">14805 1223 8650 0 0,'0'0'1429'0'0,"0"0"-367"0"0,0 0-90 0 0,0 0 83 0 0,0 0-3 0 0,0 0-87 0 0,0 0-163 0 0,0 0-201 0 0,0 0-117 0 0,0 0-75 0 0,0 0-60 0 0,0 0-34 0 0,0 0-23 0 0,9 29-33 0 0,27 88-24 0 0,-10-77 102 0 0,-20-38-242 0 0,-3 0-28 0 0,0 0 0 0 0,0-1 0 0 0,-1 1 0 0 0,1-1 1 0 0,0 1-1 0 0,0-1 0 0 0,0 0 0 0 0,1 0 0 0 0,-1 0 0 0 0,0-1 1 0 0,0 1-1 0 0,0-1 0 0 0,1 0 0 0 0,-1 0 0 0 0,0 0 0 0 0,0 0 1 0 0,1 0-1 0 0,-1-1 0 0 0,0 0 0 0 0,0 1 0 0 0,0-1 0 0 0,0 0 1 0 0,0-1-1 0 0,0 1 0 0 0,0 0 0 0 0,0-1 0 0 0,0 0 0 0 0,0 0 0 0 0,-1 1 1 0 0,1-1-1 0 0,-1-1 0 0 0,1 0-67 0 0,61-92-579 0 0,-39 50-2676 0 0,-14 29-232 0 0,-5 3-2740 0 0,-2 2-1737 0 0</inkml:trace>
  <inkml:trace contextRef="#ctx0" brushRef="#br0" timeOffset="13157.623">15429 711 7658 0 0,'0'0'2105'0'0,"0"0"-1019"0"0,0 0-345 0 0,0 0 162 0 0,0 0 271 0 0,0 0 162 0 0,0 0-69 0 0,0 0-196 0 0,0 0-175 0 0,0 0-108 0 0,-2 34-105 0 0,-10 107-104 0 0,7-83-361 0 0,-3-1-1 0 0,-2 0 1 0 0,-3 0-1 0 0,-3-1 1 0 0,-1-1 0 0 0,-13 23-218 0 0,-17 30-2058 0 0,64-131-8401 0 0,3-1 3940 0 0,16-15 2391 0 0,4-1 4391 0 0,26-29 2648 0 0,-26 24-4514 0 0,4-16 1603 0 0,-3-1 0 0 0,-3-3 0 0 0,5-15 0 0 0,4-6 0 0 0,-42 78-89 0 0,19-36 2687 0 0,-1 2 5863 0 0,-23 40-6686 0 0,0 2-252 0 0,0 0-302 0 0,0 0-256 0 0,0 0-193 0 0,-2 23 550 0 0,-109 495 2215 0 0,83-436-3891 0 0,26-70-27 0 0,2-10-4069 0 0,2-2-4576 0 0,1 0 1152 0 0</inkml:trace>
  <inkml:trace contextRef="#ctx0" brushRef="#br0" timeOffset="13602.268">15866 1290 0 0 0,'0'0'1326'0'0,"0"0"911"0"0,0 0 307 0 0,0 0-91 0 0,0 0-167 0 0,0 0-249 0 0,0 0-288 0 0,0 0-303 0 0,0 0-300 0 0,0 0-235 0 0,32-5-211 0 0,98-17-152 0 0,-68-3 462 0 0,-56 18-756 0 0,-3 4-217 0 0,-1 1 1 0 0,1-1-1 0 0,-1 1 0 0 0,0-1 0 0 0,1 0 0 0 0,-1 0 1 0 0,-1 0-1 0 0,1 0 0 0 0,0 0 0 0 0,-1 0 1 0 0,1 0-1 0 0,-1-1 0 0 0,0 1 0 0 0,0 0 0 0 0,-1-1 1 0 0,1 1-1 0 0,-1-1 0 0 0,1 1 0 0 0,-1-1 1 0 0,0 1-1 0 0,0-1 0 0 0,-1 1 0 0 0,1-1 0 0 0,-1 1 1 0 0,0-1-1 0 0,0 1 0 0 0,0 0 0 0 0,0-1 1 0 0,0 1-1 0 0,-1 0 0 0 0,0 0 0 0 0,1 0 0 0 0,-1 0 1 0 0,0 0-1 0 0,0 0 0 0 0,-1 0 0 0 0,1 1 1 0 0,-1-1-1 0 0,1 1 0 0 0,-1 0 0 0 0,0 0 0 0 0,0 0 1 0 0,0 0-1 0 0,0 0 0 0 0,-1 0-37 0 0,-7 0-69 0 0,0 1-1 0 0,0 0 1 0 0,1 1 0 0 0,-1 0-1 0 0,0 0 1 0 0,0 1-1 0 0,0 1 1 0 0,0 0 0 0 0,1 0-1 0 0,-1 1 1 0 0,1 1-1 0 0,0 0 1 0 0,-1 0 0 0 0,2 0-1 0 0,-1 2 1 0 0,1-1 0 0 0,-1 1-1 0 0,2 0 1 0 0,-1 1-1 0 0,1 0 1 0 0,0 1 0 0 0,0 0-1 0 0,1 0 1 0 0,0 0-1 0 0,0 1 1 0 0,1 0 0 0 0,0 0-1 0 0,1 1 1 0 0,0-1 0 0 0,0 1-1 0 0,1 0 1 0 0,1 1-1 0 0,0-1 1 0 0,-1 5 69 0 0,3-11-26 0 0,1-1 1 0 0,-1 1-1 0 0,1 0 1 0 0,0-1-1 0 0,0 1 1 0 0,0 0 0 0 0,1-1-1 0 0,-1 1 1 0 0,1-1-1 0 0,0 1 1 0 0,0 0-1 0 0,0-1 1 0 0,0 0-1 0 0,1 1 1 0 0,-1-1-1 0 0,1 0 1 0 0,0 0-1 0 0,0 0 1 0 0,0 0-1 0 0,0 0 1 0 0,1 0-1 0 0,-1 0 1 0 0,1-1-1 0 0,0 0 1 0 0,-1 1-1 0 0,1-1 1 0 0,0 0-1 0 0,1 0 1 0 0,-1 0-1 0 0,0-1 1 0 0,0 1-1 0 0,1-1 1 0 0,-1 0-1 0 0,1 0 1 0 0,-1 0-1 0 0,1 0 1 0 0,-1-1-1 0 0,3 1 26 0 0,8 2-428 0 0,0-1-1 0 0,1-1 0 0 0,-1 0 0 0 0,1-1 0 0 0,-1 0 1 0 0,1-1-1 0 0,-1-1 0 0 0,0 0 0 0 0,5-2 429 0 0,32-16-6204 0 0,-34 11 1867 0 0,-1 2-257 0 0</inkml:trace>
  <inkml:trace contextRef="#ctx0" brushRef="#br0" timeOffset="14165.941">16324 1116 0 0 0,'0'0'1496'0'0,"0"0"398"0"0,0 0-147 0 0,0 0-337 0 0,0 0-338 0 0,0 0-201 0 0,0 0-99 0 0,0 0-41 0 0,0 0-52 0 0,0 0-67 0 0,0 0-83 0 0,0 0-79 0 0,0 0-78 0 0,-17 24-80 0 0,-50 70-35 0 0,52-57 246 0 0,18-34-246 0 0,0-1 0 0 0,1 0 0 0 0,-1 1 1 0 0,1-1-1 0 0,0-1 0 0 0,-1 1 0 0 0,1 0 0 0 0,0-1 0 0 0,0 0 0 0 0,0 0 1 0 0,0 0-1 0 0,0 0 0 0 0,0-1 0 0 0,0 0 0 0 0,1 1 0 0 0,-1-2 0 0 0,0 1 1 0 0,0 0-1 0 0,0-1 0 0 0,0 0 0 0 0,0 0 0 0 0,3-1-257 0 0,7-3 321 0 0,0 0-1 0 0,0-2 1 0 0,-1 1-1 0 0,0-2 1 0 0,0 0-1 0 0,-1 0 1 0 0,0-1-1 0 0,0-1 1 0 0,-1 0-1 0 0,0-1 1 0 0,-1 1-1 0 0,6-10-320 0 0,29-38 882 0 0,-44 92-1012 0 0,-39 238-312 0 0,34 172-919 0 0,-12-377 1521 0 0,-30-75-6 0 0,35-4-156 0 0,0-1 1 0 0,1 0-1 0 0,1-1 1 0 0,0 0-1 0 0,0-1 1 0 0,2 0-1 0 0,0 0 1 0 0,0 0-1 0 0,2-1 0 0 0,0 0 1 0 0,1 0-1 0 0,0-1 1 0 0,1 1-1 0 0,1-1 1 0 0,1 0-1 0 0,0 1 1 0 0,1-1-1 0 0,1 0 1 0 0,0 1-1 0 0,3-10 2 0 0,-1 12-79 0 0,0 1 0 0 0,0-1 0 0 0,1 1 0 0 0,1 0 0 0 0,1 0 1 0 0,-1 0-1 0 0,2 1 0 0 0,0 0 0 0 0,0 0 0 0 0,1 1 0 0 0,1 0 0 0 0,6-6 79 0 0,76-66-8411 0 0,-75 72 2902 0 0,-5 3-2046 0 0</inkml:trace>
  <inkml:trace contextRef="#ctx0" brushRef="#br0" timeOffset="15070.725">16674 439 0 0 0,'0'0'919'0'0,"0"0"408"0"0,0 0 225 0 0,0 0 76 0 0,0 0-42 0 0,0 0-144 0 0,0 0-134 0 0,0 0-137 0 0,-5 12 4065 0 0,67 37-986 0 0,62-22-2691 0 0,-54-15-1026 0 0,-65-12-497 0 0,0 1 0 0 0,0-1-1 0 0,0 1 1 0 0,0 0 0 0 0,0 1-1 0 0,0-1 1 0 0,0 1-1 0 0,-1 0 1 0 0,1 0 0 0 0,0 1-1 0 0,-1-1 1 0 0,0 1-1 0 0,1 0 1 0 0,-1 0 0 0 0,0 0-1 0 0,-1 1 1 0 0,1-1-1 0 0,-1 1 1 0 0,1 0 0 0 0,-1 0-1 0 0,0 0 1 0 0,0 1-1 0 0,-1-1 1 0 0,0 1 0 0 0,1-1-1 0 0,-1 1 1 0 0,-1 0 0 0 0,1 0-1 0 0,-1 0 1 0 0,1 4-36 0 0,-35 352 873 0 0,33-356-873 0 0,-7 101-13 0 0,5 0 0 0 0,8 41 13 0 0,25 150-172 0 0,-26-193 1072 0 0,-29-114-229 0 0,16 7-625 0 0,0 1 0 0 0,0 0 1 0 0,-1 1-1 0 0,1 0 1 0 0,-1 0-1 0 0,0 0 1 0 0,1 1-1 0 0,-1 1 1 0 0,1 0-1 0 0,-1 0 1 0 0,1 0-1 0 0,-1 1 1 0 0,-6 2-47 0 0,3 0-36 0 0,0-1 0 0 0,1 0 1 0 0,-1 0-1 0 0,0-2 0 0 0,0 0 0 0 0,0 0 1 0 0,-1-1-1 0 0,1 0 0 0 0,-4-1 36 0 0,-7-14-1791 0 0,13 1-4410 0 0,7 10-2737 0 0</inkml:trace>
  <inkml:trace contextRef="#ctx0" brushRef="#br0" timeOffset="19487.878">17390 1032 0 0 0,'0'0'420'0'0,"0"0"1042"0"0,0 0 366 0 0,0 0-77 0 0,0 0-205 0 0,0 0-243 0 0,0 0-200 0 0,0 0-88 0 0,3-2-2 0 0,-1 0-418 0 0,6-3-645 0 0,-1 3 5572 0 0,-13 17-2204 0 0,-46 39-1829 0 0,51-53-1513 0 0,1-1-12 0 0,0 0 12 0 0,0 0 18 0 0,0 0 22 0 0,21-7 773 0 0,32-30 1102 0 0,-56 41-731 0 0,-1 3-1948 0 0,2 7-4475 0 0,2-11-451 0 0,0-2-5785 0 0</inkml:trace>
  <inkml:trace contextRef="#ctx0" brushRef="#br0" timeOffset="19883.862">17427 1400 4001 0 0,'0'0'3405'0'0,"0"0"-1194"0"0,0 0-475 0 0,0 0 106 0 0,0 0 42 0 0,0 0-153 0 0,0 0-285 0 0,0 0-326 0 0,0 0-221 0 0,0 0-111 0 0,0 0-48 0 0,0 0-53 0 0,0 0-71 0 0,-1 3-112 0 0,-86 60 677 0 0,88-63-1172 0 0,-1 1 1 0 0,1-1 0 0 0,0 0-1 0 0,0 0 1 0 0,-1 1-1 0 0,1-1 1 0 0,0 0 0 0 0,-1 1-1 0 0,1-1 1 0 0,-1 1 0 0 0,1-1-1 0 0,-1 1 1 0 0,1-1 0 0 0,-1 1-1 0 0,1-1 1 0 0,-1 1-1 0 0,1-1 1 0 0,-1 1 0 0 0,1 0-1 0 0,-1-1 1 0 0,0 1 0 0 0,1 0-1 0 0,-1-1 1 0 0,0 1 0 0 0,0 0-1 0 0,0-1 1 0 0,0 1-1 0 0,1 0 1 0 0,-1 0 0 0 0,0-1-1 0 0,0 1 1 0 0,0 0 0 0 0,0-1-1 0 0,0 1 1 0 0,-1 0 0 0 0,1 0-1 0 0,0-1 1 0 0,0 1-1 0 0,0 0 1 0 0,-1-1 0 0 0,1 1-1 0 0,0 0 1 0 0,-1-1 0 0 0,1 1-1 0 0,0 0 1 0 0,-1-1 0 0 0,1 1-1 0 0,-1-1 1 0 0,1 1-1 0 0,-1-1 1 0 0,0 1 0 0 0,1-1-1 0 0,-1 1 1 0 0,1-1 0 0 0,-1 0-1 0 0,0 1 1 0 0,1-1 0 0 0,-1 0-1 0 0,0 1 1 0 0,1-1-1 0 0,-1 0 1 0 0,0 0-10 0 0,15 0 135 0 0,0-1 1 0 0,0-1-1 0 0,0 0 1 0 0,0-1-1 0 0,0 0 0 0 0,0-2 1 0 0,-1 1-1 0 0,7-4-135 0 0,-87 47-488 0 0,64-34-812 0 0,2-2-5495 0 0,1-3-5100 0 0</inkml:trace>
  <inkml:trace contextRef="#ctx0" brushRef="#br0" timeOffset="31332.467">18990 181 0 0 0,'0'0'369'0'0,"0"0"1369"0"0,0 0 656 0 0,0 0 96 0 0,0 0-36 0 0,0 0-178 0 0,0 0-287 0 0,0 0-205 0 0,0 0-170 0 0,0 0-158 0 0,3-11-176 0 0,9-36-164 0 0,-9 35-198 0 0,-3 12-182 0 0,0 0-141 0 0,0 0-111 0 0,0 0-64 0 0,-19 44 871 0 0,-44 111-440 0 0,49-88-647 0 0,4 0-1 0 0,2 1 1 0 0,4-1 0 0 0,2 39-204 0 0,2-105-48 0 0,0-1 1 0 0,0 0 7 0 0,0 0-1 0 0,0 0-31 0 0,0 0-18 0 0,0 0-47 0 0,1-22-3993 0 0,2 7 1538 0 0,0 0-3927 0 0,-2 8-3426 0 0</inkml:trace>
  <inkml:trace contextRef="#ctx0" brushRef="#br0" timeOffset="31628.828">18642 115 8298 0 0,'0'0'1207'0'0,"0"0"-347"0"0,0 0 163 0 0,0 0 441 0 0,0 0 254 0 0,0 0-26 0 0,0 0-288 0 0,0 0-243 0 0,0 0-116 0 0,0 0-29 0 0,0 0-17 0 0,0 0-132 0 0,0 0-119 0 0,12 0-84 0 0,222-7 2348 0 0,-33-15-2651 0 0,-144 18-1622 0 0,-48 0-2233 0 0,-6 1-1701 0 0,0 2-6905 0 0</inkml:trace>
  <inkml:trace contextRef="#ctx0" brushRef="#br0" timeOffset="25536.596">20010 1058 304 0 0,'0'0'1458'0'0,"0"0"127"0"0,0 0 309 0 0,0 0 295 0 0,0 0 79 0 0,0 0-147 0 0,0 0-352 0 0,0 0-398 0 0,0 0-321 0 0,0 0-254 0 0,0 0-185 0 0,0-5-122 0 0,3-15-65 0 0,-3 15-36 0 0,0 5-66 0 0,0 0-54 0 0,0 0-87 0 0,0 0-65 0 0,0 0-21 0 0,0 0-34 0 0,0 0 7 0 0,0 0 6 0 0,0 0 11 0 0,4 16 923 0 0,1 4-560 0 0,-1 0 0 0 0,0 0 0 0 0,-2 1 0 0 0,-1-1 0 0 0,0 1 0 0 0,-1-1 0 0 0,-3 13-448 0 0,2 23 372 0 0,12 356 983 0 0,4-150-817 0 0,13-126-379 0 0,-5-30-20 0 0,-21 93 274 0 0,-4-181-436 0 0,-2-29-1902 0 0,2-3-80 0 0,0 1-953 0 0,1 4-1796 0 0,1-2-6855 0 0</inkml:trace>
  <inkml:trace contextRef="#ctx0" brushRef="#br0" timeOffset="28044.367">20081 1061 0 0 0,'0'0'601'0'0,"0"0"84"0"0,0 0 64 0 0,0 0 18 0 0,-6-5 78 0 0,-35-26 1343 0 0,23 30 6012 0 0,-1-2-4567 0 0,29-1 151 0 0,24 1-3323 0 0,-18 1-28 0 0,511-59 2126 0 0,-236 25-2223 0 0,-258 31-268 0 0,-33 5-62 0 0,0 0-6 0 0,0 0 18 0 0,0 0 5 0 0,17-3 108 0 0,37-5 5 0 0,-53 8-130 0 0,-1 0 4 0 0,0 0-1 0 0,0 0-13 0 0,0 0 16 0 0,0 0-16 0 0,0 0-11 0 0,0 0 3 0 0,0 0 12 0 0,0 0-10 0 0,0 0 3 0 0,0 0 7 0 0,0 0-16 0 0,28 0 132 0 0,199 0 142 0 0,-226 0-253 0 0,-1 0-8 0 0,0 0 9 0 0,0 0-1 0 0,0 0-6 0 0,0 0 9 0 0,0 20 241 0 0,-10 421 162 0 0,14-26-273 0 0,-2-54 252 0 0,12-247-258 0 0,-12 66 223 0 0,-2-179-359 0 0,0-1 9 0 0,0 0 3 0 0,0 3 1 0 0,0-2 6 0 0,0-1 0 0 0,0 0-14 0 0,0 0-24 0 0,0 0 29 0 0,0 0 3 0 0,0 0 3 0 0,0 0 12 0 0,0 0-12 0 0,0 0-3 0 0,0 0 2 0 0,0 0-12 0 0,0 0 9 0 0,0 0 10 0 0,0 0 0 0 0,0 0 19 0 0,0 0-8 0 0,0 0 3 0 0,0 0 6 0 0,0 0-5 0 0,0 0 2 0 0,0 0 11 0 0,0 0 10 0 0,0 0 7 0 0,0 0 2 0 0,0 0 3 0 0,0 0-6 0 0,0 0 6 0 0,0 0 1 0 0,0 0 15 0 0,0 0 7 0 0,-16 0 270 0 0,-397 3-337 0 0,167 8 20 0 0,181-7-20 0 0,-12 0 24 0 0,-66 14-38 0 0,57-3 80 0 0,60-4 109 0 0,-105 11 64 0 0,131-22-253 0 0,0 0-14 0 0,0 0 6 0 0,0 0 27 0 0,0 0-29 0 0,0 0-11 0 0,-7-21-1417 0 0,0 2-1357 0 0,13 4-2053 0 0,-1 8-1518 0 0,-1 3-5494 0 0</inkml:trace>
  <inkml:trace contextRef="#ctx0" brushRef="#br0" timeOffset="29007.795">19916 207 0 0 0,'0'0'611'0'0,"0"0"198"0"0,0 0 50 0 0,0 0 61 0 0,0 0 39 0 0,0 0 32 0 0,0 0 147 0 0,0 0 54 0 0,0 0 7 0 0,0-9 25 0 0,0-21-384 0 0,0 29 7530 0 0,18 202-4187 0 0,-1-56-3692 0 0,-3 64 16 0 0,-12 30-24 0 0,-2-238-478 0 0,0-1 2 0 0,0 3-7 0 0,0-3-8 0 0,0 0-3 0 0,0 0 11 0 0,0 0-14 0 0,0 0-14 0 0,0 0-6 0 0,0 0-26 0 0,0 0 2 0 0,0-17-4639 0 0,0 5-3613 0 0,0 5-2786 0 0</inkml:trace>
  <inkml:trace contextRef="#ctx0" brushRef="#br0" timeOffset="29842.148">19890 122 344 0 0,'0'0'1410'0'0,"0"0"-506"0"0,0 0 96 0 0,0 0 495 0 0,0 0 375 0 0,0 0-20 0 0,0 0-279 0 0,0 0-386 0 0,0 0-309 0 0,0 0-148 0 0,0 0 14 0 0,0 0 62 0 0,0 0 43 0 0,2 12 3221 0 0,-122 83-1748 0 0,99-76-2239 0 0,7-9-6 0 0,1 1 0 0 0,1 1 1 0 0,0 0-1 0 0,1 1 0 0 0,0 0 0 0 0,1 1 0 0 0,-7 12-75 0 0,16-25 17 0 0,1 0 0 0 0,-1 1 0 0 0,0-1 0 0 0,1 1 0 0 0,0-1 0 0 0,-1 1 1 0 0,1 0-1 0 0,0-1 0 0 0,0 1 0 0 0,0-1 0 0 0,0 1 0 0 0,0-1 0 0 0,0 1 0 0 0,0-1 0 0 0,0 1 0 0 0,1 0 1 0 0,-1-1-1 0 0,1 1 0 0 0,-1-1 0 0 0,1 0 0 0 0,0 1 0 0 0,-1-1 0 0 0,1 1 0 0 0,0-1 0 0 0,0 0 0 0 0,0 0 1 0 0,0 1-1 0 0,0-1 0 0 0,0 0 0 0 0,0 0 0 0 0,1 0 0 0 0,-1 0 0 0 0,0 0 0 0 0,0 0 0 0 0,1-1 0 0 0,-1 1 1 0 0,1 0-1 0 0,-1-1 0 0 0,1 1 0 0 0,-1-1 0 0 0,1 1 0 0 0,-1-1-17 0 0,69 13 787 0 0,168-20-54 0 0,-84-4-685 0 0,-113 7-7 0 0,-41 4-37 0 0,0 0 1 0 0,0 0 5 0 0,0 0 3 0 0,0 0 4 0 0,0 0 17 0 0,0 0-44 0 0,0 0 18 0 0,0 0 8 0 0,0 0 0 0 0,0 0 0 0 0,0 0 4 0 0,0 0 8 0 0,0 0-32 0 0,0 0-21 0 0,0 0 10 0 0,0 0 22 0 0,0 0 20 0 0,0 0 23 0 0,0 0 10 0 0,0 0 15 0 0,0 0 4 0 0,-23-15 846 0 0,-172-92-875 0 0,97 59-38 0 0,54 23 9 0 0,44 24-95 0 0,0 0-1 0 0,0 0 1 0 0,0 0-1 0 0,0 0 1 0 0,1 0-1 0 0,-1 0 1 0 0,0 0-1 0 0,1 0 1 0 0,-1 0-1 0 0,0 0 1 0 0,1 0-1 0 0,-1 1 1 0 0,1-1 0 0 0,-1 0-1 0 0,1 0 1 0 0,0 0-1 0 0,-1 1 1 0 0,1-1-1 0 0,0 0 1 0 0,0 1-1 0 0,-1-1 1 0 0,1 0-1 0 0,0 1 1 0 0,0-1 0 0 0,0 1-1 0 0,0-1 1 0 0,0 1-1 0 0,0 0 1 0 0,0-1-1 0 0,0 1 1 0 0,0 0-1 0 0,0 0 1 0 0,0 0-1 0 0,0 0 1 0 0,0 0 0 0 0,0 0-1 0 0,0 0 1 0 0,0 0-1 0 0,0 0 1 0 0,0 0-1 0 0,0 0 1 0 0,-1 0-1 0 0,1 1 1 0 0,1-1 74 0 0,1 0-326 0 0,6-2-574 0 0,5 0-1740 0 0,0-1-3654 0 0,-4-1-5657 0 0</inkml:trace>
  <inkml:trace contextRef="#ctx0" brushRef="#br0" timeOffset="32685.261">21015 211 0 0 0,'0'0'505'0'0,"0"0"828"0"0,0 0 282 0 0,0 0-24 0 0,0 0-143 0 0,0 0-130 0 0,0 0-113 0 0,0 0-121 0 0,0 0-19 0 0,8-7 8 0 0,0-1-646 0 0,8-7-46 0 0,1 4 3210 0 0,-16 37-1868 0 0,21 84 877 0 0,-10 71-15 0 0,-37 84-1762 0 0,25-225-853 0 0,0-40 13 0 0,0 0 1 0 0,0-1-1 0 0,0 1 0 0 0,0 0 0 0 0,0 0 0 0 0,0 0 0 0 0,1 0 1 0 0,-1 0-1 0 0,0-1 0 0 0,0 1 0 0 0,0 0 0 0 0,0 0 1 0 0,1 0-1 0 0,-1 0 0 0 0,0 0 0 0 0,0 0 0 0 0,0 0 1 0 0,0 0-1 0 0,1 0 0 0 0,-1 0 0 0 0,0 0 0 0 0,0 0 0 0 0,0 0 1 0 0,1 0-1 0 0,-1 0 0 0 0,0 0 0 0 0,0 0 0 0 0,0 0 1 0 0,0 0-1 0 0,1 0 0 0 0,-1 0 0 0 0,0 0 0 0 0,0 0 0 0 0,0 0 1 0 0,0 0-1 0 0,1 0 0 0 0,-1 1 0 0 0,0-1 0 0 0,0 0 1 0 0,0 0-1 0 0,0 0 0 0 0,0 0 0 0 0,1 0 0 0 0,-1 0 0 0 0,0 1 1 0 0,0-1 16 0 0,-20-40-4762 0 0,9 25-4242 0 0,7 8-794 0 0</inkml:trace>
  <inkml:trace contextRef="#ctx0" brushRef="#br0" timeOffset="33454.674">20954 108 2921 0 0,'0'0'1225'0'0,"0"0"-217"0"0,0 0 126 0 0,0 0 288 0 0,0 0 193 0 0,0 0-35 0 0,0 0-254 0 0,0 0-277 0 0,0 0-130 0 0,0 0-31 0 0,0 0 7 0 0,0 0-33 0 0,0 0-80 0 0,-2 9-63 0 0,-18 80 1355 0 0,14-79-1936 0 0,0 0-1 0 0,0-1 1 0 0,-1 1 0 0 0,0-1-1 0 0,0-1 1 0 0,-1 0 0 0 0,0 0-1 0 0,-1 0 1 0 0,0-1-1 0 0,0 0 1 0 0,0 0 0 0 0,-1-1-1 0 0,0-1 1 0 0,0 0 0 0 0,-1 0-1 0 0,1-1 1 0 0,-1 0 0 0 0,0-1-1 0 0,-9 2-137 0 0,125-2 798 0 0,218-3-78 0 0,-322 0-731 0 0,-1 0 2 0 0,31 0-15 0 0,43-7 485 0 0,-87-8 250 0 0,-124-52-497 0 0,124 61-211 0 0,0-1 0 0 0,0 0 1 0 0,0 0-1 0 0,1-1 1 0 0,1-1-1 0 0,-1 0 0 0 0,1-1 1 0 0,1 0-1 0 0,-4-5-3 0 0,-6-43-1883 0 0,22 45-2414 0 0,2 3-3556 0 0,-2 7-3630 0 0</inkml:trace>
  <inkml:trace contextRef="#ctx0" brushRef="#br0" timeOffset="34043.728">21606 41 128 0 0,'0'0'2287'0'0,"0"0"-577"0"0,0 0-58 0 0,0 0 318 0 0,0 0 137 0 0,0 0-160 0 0,0 0-268 0 0,0 0-353 0 0,0 0-286 0 0,0 0-216 0 0,0 0-130 0 0,0 0-51 0 0,0 0 9 0 0,10-3 30 0 0,32-12 4 0 0,-32 11-47 0 0,-10 4-62 0 0,-4 24 2751 0 0,-1 73-1399 0 0,16 51-999 0 0,-6 77-410 0 0,-12-182-483 0 0,-20-91-9172 0 0,24 40 6809 0 0,-2-5-5704 0 0,2 5-466 0 0</inkml:trace>
  <inkml:trace contextRef="#ctx0" brushRef="#br0" timeOffset="34454.082">21359 8 7762 0 0,'0'0'2706'0'0,"0"0"-511"0"0,0 0-272 0 0,0 0-104 0 0,0 0-171 0 0,0 0-236 0 0,0 0-295 0 0,0 0-308 0 0,0 0-222 0 0,0 0-111 0 0,0 0-9 0 0,0 0 17 0 0,8-4 987 0 0,21 9 725 0 0,47 1-1451 0 0,-1-4 0 0 0,1-2-1 0 0,19-6-744 0 0,96-4-182 0 0,-138 22-2055 0 0,-34-2-7617 0 0,-15-6-2594 0 0</inkml:trace>
  <inkml:trace contextRef="#ctx0" brushRef="#br0" timeOffset="37148.867">20652 2512 0 0 0,'0'0'899'0'0,"0"0"581"0"0,0 0 259 0 0,0 0 91 0 0,0 0 34 0 0,0 0-113 0 0,0 0-214 0 0,0 0-238 0 0,0 0-242 0 0,0 0-167 0 0,0 0-109 0 0,4-3-78 0 0,14-6-77 0 0,-14 6-74 0 0,-4 3-71 0 0,0 0-65 0 0,0 0-61 0 0,3 23 1453 0 0,45 224 1512 0 0,-33 28-2441 0 0,-13-220 258 0 0,-16-84 183 0 0,-166-151-1488 0 0,162 154 151 0 0,40 26-64 0 0,204-8 261 0 0,1 8-231 0 0,-227 0 24 0 0,0 0 13 0 0,0 1 22 0 0,0 1 16 0 0,0-1-11 0 0,0-1 4 0 0,-7 18 97 0 0,-11 9-39 0 0,0-2 0 0 0,-1 0 0 0 0,-2-1 1 0 0,-1-1-1 0 0,-22 18-75 0 0,-28 30 72 0 0,45-46-72 0 0,27-24-34 0 0,0-1-26 0 0,0 0-13 0 0,0 0-14 0 0,0 0-15 0 0,0 0-40 0 0,19-4-1251 0 0,2-5-843 0 0,-8 0-3475 0 0,-2 1-5636 0 0</inkml:trace>
  <inkml:trace contextRef="#ctx0" brushRef="#br0" timeOffset="38245.732">21072 3318 2969 0 0,'0'0'1620'0'0,"0"0"-88"0"0,0 0 94 0 0,0 0 120 0 0,0 0-25 0 0,0 0-147 0 0,0 0-190 0 0,0 0-217 0 0,0 0-189 0 0,0 0-131 0 0,0 0-62 0 0,0 0-23 0 0,-2 3 3505 0 0,26-98-1107 0 0,-14 64-3043 0 0,2 1 0 0 0,1 1 0 0 0,1 0 0 0 0,2 1 0 0 0,0 0 0 0 0,11-10-117 0 0,67-51 94 0 0,-93 88-96 0 0,0 0 0 0 0,0 1 1 0 0,0-1-1 0 0,-1 0 0 0 0,1 0 1 0 0,1 1-1 0 0,-1-1 0 0 0,0 1 0 0 0,0-1 1 0 0,0 1-1 0 0,0-1 0 0 0,0 1 1 0 0,0 0-1 0 0,0-1 0 0 0,1 1 1 0 0,-1 0-1 0 0,0 0 0 0 0,0 0 0 0 0,0 0 1 0 0,1 0-1 0 0,-1 0 0 0 0,0 0 1 0 0,0 0-1 0 0,0 1 0 0 0,1-1 0 0 0,-1 0 1 0 0,0 1-1 0 0,0-1 0 0 0,0 1 1 0 0,0-1-1 0 0,0 1 0 0 0,0 0 1 0 0,0-1-1 0 0,0 1 0 0 0,0 0 0 0 0,0 0 1 0 0,0-1-1 0 0,0 1 0 0 0,-1 0 1 0 0,1 0-1 0 0,0 0 0 0 0,0 0 1 0 0,-1 0-1 0 0,1 0 0 0 0,-1 0 0 0 0,1 1 1 0 0,-1-1-1 0 0,0 0 0 0 0,1 0 1 0 0,-1 0-1 0 0,0 0 0 0 0,0 1 2 0 0,11 69 137 0 0,-10-66-133 0 0,10 105 12 0 0,-10-109-17 0 0,0-1 1 0 0,0 0 0 0 0,1 0-1 0 0,-1 1 1 0 0,0-1 0 0 0,0 0-1 0 0,1 0 1 0 0,-1 0 0 0 0,0 0-1 0 0,0-1 1 0 0,1 1-1 0 0,-1 0 1 0 0,0 0 0 0 0,0-1-1 0 0,0 1 1 0 0,0-1 0 0 0,1 1-1 0 0,-1-1 1 0 0,0 1 0 0 0,0-1-1 0 0,0 0 1 0 0,0 1-1 0 0,0-1 1 0 0,0 0 0 0 0,0 0-1 0 0,-1 0 1 0 0,1 0 0 0 0,0 0-1 0 0,0 0 1 0 0,-1 0 0 0 0,1 0-1 0 0,0 0 1 0 0,-1 0-1 0 0,1-1 2 0 0,3-2 17 0 0,134-107 18 0 0,-27 41-45 0 0,-81 63-44 0 0,-29 7 33 0 0,-1 0-4 0 0,16 22 38 0 0,-11-9 5 0 0,0 0-1 0 0,-1 0 0 0 0,-1 1 0 0 0,0 0 1 0 0,-1-1-1 0 0,0 1 0 0 0,-1 0 0 0 0,-1 0 1 0 0,0 0-1 0 0,-1 1-18 0 0,1-1-36 0 0,-5 19-564 0 0,5-32 212 0 0,12 3-4335 0 0,-3-5-2490 0 0,-5-2-4297 0 0</inkml:trace>
  <inkml:trace contextRef="#ctx0" brushRef="#br0" timeOffset="38877.811">22184 2917 6265 0 0,'0'0'3397'0'0,"0"0"-1366"0"0,0 0-465 0 0,0 0-10 0 0,0 0-173 0 0,0 0-261 0 0,0 0-258 0 0,0 0-212 0 0,0 0-133 0 0,0 0-36 0 0,0 0-37 0 0,0 0-43 0 0,0 0-42 0 0,-31 13-62 0 0,-95 43-60 0 0,78-26 28 0 0,44-22-207 0 0,0-1-48 0 0,-1 0 0 0 0,1 0 0 0 0,0 1 0 0 0,0 0 1 0 0,1-1-1 0 0,0 2 0 0 0,1-1 0 0 0,0 0 0 0 0,0 0 1 0 0,1 1-1 0 0,0-1 0 0 0,0 1 0 0 0,1-1 0 0 0,0 2-12 0 0,1-8 41 0 0,1 0-1 0 0,-1 0 1 0 0,1 0-1 0 0,0 0 1 0 0,-1 0-1 0 0,1 0 0 0 0,0-1 1 0 0,0 1-1 0 0,0-1 1 0 0,1 1-1 0 0,-1-1 1 0 0,0 0-1 0 0,0 1 1 0 0,1-1-1 0 0,-1 0 0 0 0,1-1 1 0 0,-1 1-1 0 0,1 0 1 0 0,-1-1-1 0 0,1 1 1 0 0,-1-1-1 0 0,1 0 0 0 0,0 0 1 0 0,-1 0-1 0 0,1 0 1 0 0,-1 0-1 0 0,1-1 1 0 0,0 1-1 0 0,-1-1 1 0 0,1 0-1 0 0,1 0-40 0 0,10-5 209 0 0,0 0 0 0 0,-1 0 0 0 0,0-2 0 0 0,0 1 0 0 0,0-2 0 0 0,-1 0 0 0 0,0 0-1 0 0,-1-1 1 0 0,0 0 0 0 0,-1-1 0 0 0,0-1 0 0 0,1-1-209 0 0,38-50 1120 0 0,-31 90-1192 0 0,-1 15 59 0 0,-2 1-1 0 0,-2 0 0 0 0,-2 1 0 0 0,-2 0 1 0 0,-2 1-1 0 0,1 45 14 0 0,-5-72-11 0 0,-1 0 0 0 0,0 1 0 0 0,-2-1 0 0 0,0 1 0 0 0,-1-1 0 0 0,-1 0 0 0 0,-1 0 0 0 0,-1 0 0 0 0,0 0 0 0 0,-1 0 0 0 0,-1-1 0 0 0,0 0 0 0 0,-2 0 0 0 0,0 0 0 0 0,-1-1 0 0 0,0-1 0 0 0,-11 14 11 0 0,13-20 8 0 0,0-1 0 0 0,-1-1-1 0 0,0 0 1 0 0,0 0 0 0 0,0 0 0 0 0,-1-1 0 0 0,0 0-1 0 0,0-1 1 0 0,-1 0 0 0 0,1-1 0 0 0,-1 1 0 0 0,0-2-1 0 0,0 1 1 0 0,-1-2 0 0 0,1 1 0 0 0,-1-1-1 0 0,1-1 1 0 0,-1 0 0 0 0,-5-1-8 0 0,12 1 3 0 0,0-1 0 0 0,-1 0 0 0 0,1 0-1 0 0,-1 0 1 0 0,1-1 0 0 0,-1 1 0 0 0,1-1 0 0 0,0 0 0 0 0,-1 0-1 0 0,1-1 1 0 0,0 1 0 0 0,0-1 0 0 0,0 0 0 0 0,0 0 0 0 0,0-1-1 0 0,1 1 1 0 0,-1-1 0 0 0,1 1 0 0 0,-1-1 0 0 0,1 0 0 0 0,0-1-1 0 0,0 1 1 0 0,0-1 0 0 0,1 1 0 0 0,-1-1 0 0 0,1 0 0 0 0,0 1-1 0 0,0-1 1 0 0,0-1 0 0 0,0 1 0 0 0,1 0 0 0 0,-1-3-3 0 0,1 1 3 0 0,1 1-1 0 0,-1-1 1 0 0,1 0 0 0 0,0 0 0 0 0,1 0-1 0 0,-1 0 1 0 0,1 1 0 0 0,1-1 0 0 0,-1 0-1 0 0,1 0 1 0 0,0 1 0 0 0,0 0 0 0 0,0-1 0 0 0,1 1-1 0 0,0 0 1 0 0,0 0 0 0 0,0 0 0 0 0,0 0-1 0 0,1 1 1 0 0,0-1 0 0 0,0 1 0 0 0,3-2-3 0 0,106-75 79 0 0,-69 59-69 0 0,1 2 0 0 0,2 3 1 0 0,-1 1-1 0 0,4 2-10 0 0,-13 8-2289 0 0,21 4-7143 0 0,-58 2-2633 0 0</inkml:trace>
  <inkml:trace contextRef="#ctx0" brushRef="#br0" timeOffset="43370.689">18112 1065 0 0 0,'0'0'1391'0'0,"0"0"39"0"0,0 0-81 0 0,0 0-87 0 0,0 0-43 0 0,0 0 14 0 0,0 0-59 0 0,0 0-90 0 0,0 0 576 0 0,2-1 8850 0 0,-1 1-10377 0 0,-1 1-17 0 0,0-1-16 0 0,0 0-5 0 0,0 0-7 0 0,0 0-4 0 0,0 15 409 0 0,-28 217 818 0 0,27-89-962 0 0,6 0-1 0 0,6 4-348 0 0,13 49 284 0 0,-13-148-219 0 0,-8-38 201 0 0,-3-18 311 0 0,-5-15 261 0 0,-149-162-980 0 0,143 170 124 0 0,-1 2-1 0 0,0-1 1 0 0,-1 1 0 0 0,-1 1 0 0 0,0 1 0 0 0,-1 0 0 0 0,0 0 0 0 0,-15-6 18 0 0,52 12-544 0 0,271 28 738 0 0,-161-20-121 0 0,-132-3-66 0 0,0 0 1 0 0,0 0 4 0 0,0 0 13 0 0,0 0-5 0 0,0 0 1 0 0,0 0-1 0 0,0 0 6 0 0,0 0-14 0 0,0 0-3 0 0,0 0 0 0 0,0 0-14 0 0,0 0 10 0 0,0 0-15 0 0,-23 23 216 0 0,-111 111-109 0 0,70-52-72 0 0,43-64-303 0 0,27-24-2393 0 0,25-13-4687 0 0,-26 16 4065 0 0,2-1-8505 0 0</inkml:trace>
  <inkml:trace contextRef="#ctx0" brushRef="#br0" timeOffset="44288.863">17788 2269 5097 0 0,'0'0'1847'0'0,"0"0"-186"0"0,0 0-10 0 0,0 0-4 0 0,0 0-54 0 0,0 0-208 0 0,0 0-339 0 0,0 0-240 0 0,0 0-182 0 0,0 0-139 0 0,0 0-96 0 0,0 0-47 0 0,5-14-30 0 0,16-43 4 0 0,-15 43 350 0 0,-5 14-353 0 0,-1 0-42 0 0,0 16 607 0 0,-2 190 1453 0 0,2-203-2308 0 0,0-1-1 0 0,0 1 1 0 0,1 0 0 0 0,-1 0 0 0 0,1 0-1 0 0,-1 0 1 0 0,1-1 0 0 0,0 1 0 0 0,0 0-1 0 0,0-1 1 0 0,1 1 0 0 0,-1 0 0 0 0,1-1 0 0 0,-1 0-1 0 0,1 1 1 0 0,0-1 0 0 0,0 0 0 0 0,0 0-1 0 0,0 0 1 0 0,0 0 0 0 0,0 0 0 0 0,0 0 0 0 0,1-1-1 0 0,-1 1 1 0 0,1-1 0 0 0,-1 0 0 0 0,1 1-1 0 0,0-1 1 0 0,-1-1 0 0 0,1 1 0 0 0,0 0 0 0 0,0 0-1 0 0,0-1 1 0 0,-1 0 0 0 0,1 0 0 0 0,0 1-1 0 0,0-2 1 0 0,0 1 0 0 0,0 0 0 0 0,0-1 0 0 0,-1 1-1 0 0,1-1 1 0 0,0 0 0 0 0,0 1 0 0 0,-1-2-1 0 0,1 1 1 0 0,0 0 0 0 0,-1 0 0 0 0,1-1 0 0 0,-1 1-1 0 0,3-3-22 0 0,21-19 117 0 0,-1-2 1 0 0,-1 0-1 0 0,-1-2 0 0 0,-2-1 0 0 0,0 0 0 0 0,12-25-117 0 0,-11 20 25 0 0,29-61 14 0 0,-49 140-220 0 0,9 209 414 0 0,6 131-292 0 0,-17-376 62 0 0,-1 0 0 0 0,1 0 0 0 0,-2 0 0 0 0,1 0 0 0 0,-1 0 0 0 0,-1 0 0 0 0,0 0 0 0 0,0-1 0 0 0,-1 1 0 0 0,0-1 0 0 0,-1 0 0 0 0,0 0 0 0 0,0-1 0 0 0,-1 1 0 0 0,0-1 0 0 0,0-1 0 0 0,-1 1 0 0 0,0-1 0 0 0,0 0 0 0 0,-1 0 0 0 0,0-1 0 0 0,0 0 0 0 0,-1-1 0 0 0,1 0 0 0 0,-1 0 0 0 0,0 0 0 0 0,-1-2 0 0 0,-4 3-3 0 0,11-7 1 0 0,0 1-1 0 0,1-1 1 0 0,-1 0-1 0 0,0 0 1 0 0,1 0-1 0 0,-1-1 1 0 0,1 1-1 0 0,-1 0 0 0 0,1-1 1 0 0,0 0-1 0 0,0 0 1 0 0,0 1-1 0 0,-1-1 1 0 0,2 0-1 0 0,-1-1 1 0 0,0 1-1 0 0,0 0 0 0 0,1 0 1 0 0,-1-1-1 0 0,1 1 1 0 0,0-1-1 0 0,0 1 1 0 0,0-1-1 0 0,0 0 0 0 0,0 1 1 0 0,0-1-1 0 0,1 0 1 0 0,-1 0-1 0 0,1 1 1 0 0,0-1-1 0 0,0 0 1 0 0,0 0-1 0 0,0 0 0 0 0,0 1 1 0 0,1-1-1 0 0,-1 0 1 0 0,1 0-1 0 0,0 1 1 0 0,0-1-1 0 0,0 0 1 0 0,0 0-2 0 0,-1-11-13 0 0,2 3-30 0 0,-1 0 0 0 0,1 1-1 0 0,1-1 1 0 0,0 1-1 0 0,0 0 1 0 0,1 0-1 0 0,0 0 1 0 0,1 1 0 0 0,0-1-1 0 0,0 1 1 0 0,1 0-1 0 0,1 0 1 0 0,5-5 44 0 0,16-27-1146 0 0,-6 16-1635 0 0,-13 18-609 0 0,-2-1-3432 0 0,-4 3-4131 0 0</inkml:trace>
  <inkml:trace contextRef="#ctx0" brushRef="#br0" timeOffset="44829.259">18314 2733 5833 0 0,'0'0'3826'0'0,"0"0"-1660"0"0,0 0-782 0 0,0 0-98 0 0,0 0 20 0 0,0 0 9 0 0,0 0-92 0 0,0 0-182 0 0,0 0-171 0 0,0 0-84 0 0,0 0-51 0 0,0 0-60 0 0,0 0-91 0 0,6-11-108 0 0,48-78 1117 0 0,-47 76-1451 0 0,1 0 0 0 0,0 0 0 0 0,1 0 0 0 0,0 1 0 0 0,1 0 0 0 0,1 1 0 0 0,0 0 0 0 0,3-2-142 0 0,0 3-40 0 0,-13 41 145 0 0,-3-10-11 0 0,1-20-93 0 0,1 0-1 0 0,-1 0 1 0 0,1 0 0 0 0,-1 1 0 0 0,1-1-1 0 0,-1 0 1 0 0,1 0 0 0 0,0 1 0 0 0,-1-1 0 0 0,1 0-1 0 0,0 1 1 0 0,0-1 0 0 0,0 0 0 0 0,0 1-1 0 0,0-1 1 0 0,0 0 0 0 0,1 1 0 0 0,-1-1 0 0 0,0 0-1 0 0,1 1 1 0 0,-1-1 0 0 0,1 0 0 0 0,-1 0-1 0 0,1 1 1 0 0,0-1 0 0 0,-1 0 0 0 0,1 0 0 0 0,0 0-1 0 0,0 0 1 0 0,0 0 0 0 0,0 0 0 0 0,0 0-1 0 0,0 0 1 0 0,0 0 0 0 0,0-1 0 0 0,0 1-1 0 0,0 0 1 0 0,1-1 0 0 0,-1 1 0 0 0,0-1 0 0 0,0 1-1 0 0,1-1 1 0 0,-1 0 0 0 0,0 1 0 0 0,1-1-1 0 0,-1 0 1 0 0,0 0 0 0 0,1 0-1 0 0,6 0 23 0 0,0-1 1 0 0,0 0-1 0 0,1-1 0 0 0,-1 0 1 0 0,0 0-1 0 0,0 0 0 0 0,-1-1 1 0 0,1-1-1 0 0,-1 1 0 0 0,1-1 1 0 0,-1 0-1 0 0,0-1 0 0 0,-1 0 1 0 0,1 0-24 0 0,2-1 3 0 0,-1 1 1 0 0,0 0 0 0 0,1 1 0 0 0,0 0-1 0 0,0 0 1 0 0,0 1 0 0 0,1 0 0 0 0,-1 0-1 0 0,1 1 1 0 0,7 0-4 0 0,9 49 60 0 0,-25-44-85 0 0,39 89 261 0 0,-39-90-296 0 0,1 1-1 0 0,-1-1 0 0 0,1 0 0 0 0,0 0 1 0 0,0 0-1 0 0,0-1 0 0 0,0 1 0 0 0,0 0 1 0 0,0-1-1 0 0,0 1 0 0 0,0-1 0 0 0,1 0 1 0 0,-1 0-1 0 0,0 0 0 0 0,1 0 1 0 0,-1 0-1 0 0,1 0 0 0 0,-1-1 0 0 0,1 1 1 0 0,0-1-1 0 0,-1 1 0 0 0,1-1 0 0 0,0 0 1 0 0,-1 0-1 0 0,1-1 0 0 0,-1 1 1 0 0,1 0-1 0 0,0-1 0 0 0,-1 1 0 0 0,1-1 1 0 0,-1 0-1 0 0,1 0 0 0 0,-1 0 0 0 0,0 0 1 0 0,1-1-1 0 0,-1 1 61 0 0,12-8-2599 0 0,-5 3-2973 0 0,0-1-6520 0 0</inkml:trace>
  <inkml:trace contextRef="#ctx0" brushRef="#br0" timeOffset="77855.451">119 1938 0 0 0,'0'0'479'0'0,"0"0"269"0"0,0 0-3 0 0,0 0-128 0 0,0 0-181 0 0,0 0-103 0 0,0 0-12 0 0,0 0 74 0 0,0 0 91 0 0,0 0 30 0 0,-2-3-68 0 0,-5-7-131 0 0,5 8-170 0 0,2 2-126 0 0,0 0-49 0 0,0 0 28 0 0,0 0 108 0 0,0 0 139 0 0,0 0 132 0 0,0 0 98 0 0,0 0 42 0 0,6 1 3668 0 0,11 2-2123 0 0,234 11 2079 0 0,132-47-2996 0 0,-178 33-437 0 0,-37-3 136 0 0,46-5-469 0 0,-83-9-69 0 0,19-3 106 0 0,62-13-83 0 0,-73 29-252 0 0,-23-13-3 0 0,86 9-8 0 0,89 4-35 0 0,18-14 38 0 0,-140 6-61 0 0,231-18 71 0 0,-241 20 17 0 0,1197 10-87 0 0,-1026 21-18 0 0,66-5 2 0 0,98 10-4 0 0,-224-19 75 0 0,147-14 14 0 0,-221 7-38 0 0,120 11 15 0 0,-54-4 0 0 0,79 3 61 0 0,147 2 148 0 0,-197 3-52 0 0,-9-8 254 0 0,-26 0-145 0 0,-93 8-155 0 0,33 7-68 0 0,-1-7-94 0 0,170-3 41 0 0,-28 13-23 0 0,-6 1-84 0 0,-140-23 60 0 0,204-2 39 0 0,-106-8-34 0 0,115-16 12 0 0,97 16 31 0 0,-220 18-44 0 0,450-18 316 0 0,-402 6-68 0 0,58 12 52 0 0,-63-7-14 0 0,167 0-73 0 0,-242 15-261 0 0,88-5 127 0 0,517-14 100 0 0,-700-8-89 0 0,0 19 314 0 0,-107-10-90 0 0,-25-1-232 0 0,-19 0-4669 0 0,-3 11 187 0 0,0-5-1985 0 0,0-5-4995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203 350 1104 0 0,'0'0'1257'0'0,"0"0"76"0"0,0 0 237 0 0,0 0 268 0 0,0 0 186 0 0,0 0-25 0 0,0 0-247 0 0,0 0-354 0 0,0 0-372 0 0,0 0-320 0 0,0 0-212 0 0,-3 1-91 0 0,-4 2 1801 0 0,33-3 1686 0 0,-10 0-3792 0 0,199-37 2738 0 0,53-7-1521 0 0,-172 40-1043 0 0,-96 4-256 0 0,0 0 7 0 0,0 0 5 0 0,0 0 17 0 0,0 0 10 0 0,0 0 4 0 0,0 0 7 0 0,0 0-6 0 0,0 0 3 0 0,0 0-2 0 0,0 0-15 0 0,0 0-20 0 0,0 0 13 0 0,0 0-12 0 0,0 0-7 0 0,0 0-4 0 0,0 0-56 0 0,0 0-44 0 0,-32 1-11476 0 0,20 5 5200 0 0,3-2-3765 0 0</inkml:trace>
  <inkml:trace contextRef="#ctx0" brushRef="#br0" timeOffset="319.519">1 571 7242 0 0,'0'0'1367'0'0,"0"0"-358"0"0,0 0-31 0 0,0 0 263 0 0,0 0 202 0 0,0 0 8 0 0,0 0-233 0 0,0 0-253 0 0,0 0-115 0 0,0 0-6 0 0,0 0 37 0 0,0 0-42 0 0,19-4-73 0 0,150-33 1101 0 0,-121 25-1420 0 0,0 2-1 0 0,1 2 1 0 0,0 3 0 0 0,1 1 0 0 0,26 3-447 0 0,-74 1-6 0 0,1 0 0 0 0,-1 0 0 0 0,1 0 1 0 0,-1 0-1 0 0,1 0 0 0 0,-1 1 0 0 0,0 0 0 0 0,1-1 1 0 0,-1 1-1 0 0,0 0 0 0 0,1 0 0 0 0,-1 0 1 0 0,0 0-1 0 0,0 0 0 0 0,0 1 0 0 0,0-1 0 0 0,0 1 1 0 0,0-1-1 0 0,0 1 0 0 0,0 0 0 0 0,0 1 6 0 0,-2-2-100 0 0,0-1-44 0 0,0 0-45 0 0,0 0-50 0 0,0 0-101 0 0,0 0-125 0 0,0-12-3770 0 0,-1 2 242 0 0,-1 3-2106 0 0,0 3-3170 0 0</inkml:trace>
  <inkml:trace contextRef="#ctx0" brushRef="#br0" timeOffset="1031.236">290 0 5505 0 0,'0'0'2030'0'0,"0"0"-68"0"0,0 0 6 0 0,0 0-18 0 0,0 0-131 0 0,0 0-289 0 0,0 0-409 0 0,0 0-405 0 0,0 0-301 0 0,0 0-171 0 0,0 0-63 0 0,0 0-20 0 0,0 0 24 0 0,-5 2 176 0 0,1-1-352 0 0,5-1 25 0 0,-1 1 0 0 0,1-1 0 0 0,-1 0 0 0 0,0 0 0 0 0,1 0 0 0 0,-1 1 0 0 0,1-1 0 0 0,-1 0 0 0 0,0 0 0 0 0,1 1 0 0 0,-1-1 0 0 0,0 0 0 0 0,0 1 0 0 0,1-1 0 0 0,-1 0 0 0 0,0 1 0 0 0,0-1 0 0 0,1 1-1 0 0,-1-1 1 0 0,0 0 0 0 0,0 1 0 0 0,0-1 0 0 0,0 1 0 0 0,0-1 0 0 0,1 1 0 0 0,-1-1 0 0 0,0 0 0 0 0,0 1 0 0 0,0-1 0 0 0,0 1 0 0 0,0-1 0 0 0,0 1 0 0 0,-1-1 0 0 0,1 0 0 0 0,0 1 0 0 0,0-1 0 0 0,0 1 0 0 0,0-1 0 0 0,0 1 0 0 0,-1-1 0 0 0,1 0 0 0 0,0 1 0 0 0,0-1 0 0 0,-1 0 0 0 0,1 1 0 0 0,0-1 0 0 0,-1 0 0 0 0,1 1 0 0 0,0-1-1 0 0,-1 0 1 0 0,1 0 0 0 0,0 1 0 0 0,-1-1 0 0 0,1 0-34 0 0,131 44 2798 0 0,28 18-1643 0 0,45 61-597 0 0,-138-73-486 0 0,-66-48-15 0 0,-1-1 1 0 0,1 1-1 0 0,0 0 1 0 0,-1-1-1 0 0,1 1 1 0 0,-1 0-1 0 0,0-1 1 0 0,1 1-1 0 0,-1-1 1 0 0,0 1 0 0 0,0-1-1 0 0,0 1 1 0 0,0-1-1 0 0,0 0 1 0 0,0 1-1 0 0,-1-1 1 0 0,1 0-1 0 0,0 0 1 0 0,-1 0-1 0 0,1 0 1 0 0,-1 0-1 0 0,1 0 1 0 0,-1 0 0 0 0,1-1-1 0 0,-1 1 1 0 0,0 0-1 0 0,0-1-57 0 0,-6 7 120 0 0,-321 291 98 0 0,112-119-133 0 0,180-146-72 0 0,36-32 58 0 0,0 0-4654 0 0,-1-2-2632 0 0,2 1-4620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4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534 0 0 0 0,'0'0'1454'0'0,"0"0"74"0"0,0 0 115 0 0,0 0 67 0 0,0 0-93 0 0,0 0-200 0 0,0 0-268 0 0,0 0-225 0 0,0 0-185 0 0,0 0-124 0 0,0 0-7 0 0,6 2 158 0 0,26 4 814 0 0,-33-6-1447 0 0,1 0 0 0 0,-1 0 0 0 0,1 0-1 0 0,0 1 1 0 0,-1-1 0 0 0,1 0 0 0 0,0 0 0 0 0,-1 1-1 0 0,1-1 1 0 0,0 0 0 0 0,-1 0 0 0 0,1 1 0 0 0,0-1 0 0 0,0 0-1 0 0,-1 1 1 0 0,1-1 0 0 0,0 0 0 0 0,0 1 0 0 0,0-1 0 0 0,0 1-1 0 0,-1-1 1 0 0,1 0 0 0 0,0 1 0 0 0,0-1 0 0 0,0 1 0 0 0,0-1-1 0 0,0 0 1 0 0,0 1 0 0 0,0-1 0 0 0,0 1 0 0 0,0-1 0 0 0,0 1-1 0 0,0-1 1 0 0,0 0 0 0 0,0 1 0 0 0,1-1 0 0 0,-1 1-1 0 0,0-1 1 0 0,0 0 0 0 0,0 1 0 0 0,1-1 0 0 0,-1 0 0 0 0,0 1-1 0 0,0-1 1 0 0,1 0 0 0 0,-1 1 0 0 0,0-1 0 0 0,0 0 0 0 0,1 0-1 0 0,-1 1 1 0 0,0-1 0 0 0,1 0 0 0 0,-1 0 0 0 0,1 0 0 0 0,-1 1-1 0 0,0-1 1 0 0,1 0 0 0 0,-1 0 0 0 0,0 0 0 0 0,1 0-133 0 0,-262 74 1292 0 0,174-38-1033 0 0,76-17 2 0 0,11-16-254 0 0,1-1 1 0 0,0 0-1 0 0,0 1 0 0 0,0-1 1 0 0,1 0-1 0 0,-1 0 0 0 0,0 1 0 0 0,1-1 1 0 0,-1 0-1 0 0,1 0 0 0 0,0 0 1 0 0,0-1-1 0 0,0 1 0 0 0,0 0 1 0 0,0-1-1 0 0,0 1 0 0 0,0-1 0 0 0,0 0 1 0 0,1 0-1 0 0,-1 0 0 0 0,0 0 1 0 0,1 0-1 0 0,-1 0 0 0 0,1-1 0 0 0,-1 1 1 0 0,1-1-1 0 0,-1 1 0 0 0,1-1 1 0 0,0 0-1 0 0,-1 0 0 0 0,1 0 0 0 0,-1-1 1 0 0,1 1-1 0 0,-1 0 0 0 0,1-1 1 0 0,-1 0-1 0 0,2 0-7 0 0,12 2 80 0 0,115 6 133 0 0,-132-7-206 0 0,1 1 0 0 0,-1 0 0 0 0,1-1 0 0 0,0 1 0 0 0,-1 0-1 0 0,1-1 1 0 0,0 1 0 0 0,-1 0 0 0 0,1-1 0 0 0,0 1 0 0 0,0 0 0 0 0,0 0 0 0 0,0-1 0 0 0,0 1 0 0 0,0 0 0 0 0,0 0 0 0 0,0-1 0 0 0,0 1 0 0 0,0 0-1 0 0,0-1 1 0 0,0 1 0 0 0,0 0 0 0 0,0 0 0 0 0,1-1 0 0 0,-1 1 0 0 0,0 0 0 0 0,1-1 0 0 0,-1 1 0 0 0,0 0 0 0 0,1-1 0 0 0,-1 1 0 0 0,1-1 0 0 0,-1 1 0 0 0,1-1-1 0 0,-1 1 1 0 0,1-1 0 0 0,0 1 0 0 0,-1-1 0 0 0,1 1 0 0 0,-1-1 0 0 0,1 0 0 0 0,0 1 0 0 0,-1-1 0 0 0,1 0 0 0 0,0 0 0 0 0,0 1 0 0 0,-1-1 0 0 0,1 0-1 0 0,0 0 1 0 0,0 0 0 0 0,-1 0 0 0 0,1 0 0 0 0,0 0 0 0 0,-1 0 0 0 0,1 0 0 0 0,0 0 0 0 0,0-1 0 0 0,-1 1 0 0 0,1 0 0 0 0,0 0 0 0 0,0-1-7 0 0,-193 115 369 0 0,-19 7-346 0 0,156-66 31 0 0,55-54-60 0 0,23 21 332 0 0,87-11 436 0 0,-81-11-586 0 0,144-27 474 0 0,-131 21-632 0 0,-38-6-4813 0 0,-1 8-1950 0 0,1 1-5172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4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19 7530 0 0,'0'0'3860'0'0,"0"0"-1911"0"0,0 0-734 0 0,0 0 30 0 0,0 0 208 0 0,0 0 91 0 0,0 0-112 0 0,0 0-327 0 0,0 0-325 0 0,0 0-215 0 0,0 0-97 0 0,0 0-26 0 0,0 0-2 0 0,-3 22 13 0 0,-22 132 565 0 0,-25 49-347 0 0,36-85-763 0 0,14-78-762 0 0,21-40-4132 0 0,-9-16-3140 0 0,-8 11-2850 0 0</inkml:trace>
  <inkml:trace contextRef="#ctx0" brushRef="#br0" timeOffset="242.623">82 34 7834 0 0,'0'0'2316'0'0,"0"0"-429"0"0,0 0-348 0 0,0 0-140 0 0,0 0-201 0 0,0 0-266 0 0,0 0-228 0 0,0 0-84 0 0,0 0 14 0 0,0 0 82 0 0,0 0 27 0 0,0 0-79 0 0,0 0-69 0 0,23-3-47 0 0,147-20 815 0 0,10 16-2178 0 0,-180 14-4052 0 0,0-6-815 0 0,0 2-5478 0 0</inkml:trace>
  <inkml:trace contextRef="#ctx0" brushRef="#br0" timeOffset="441.504">1 266 10034 0 0,'0'0'1528'0'0,"0"0"-491"0"0,0 0 27 0 0,0 0 360 0 0,0 0 191 0 0,0 0-125 0 0,0 0-250 0 0,0 0-253 0 0,0 0-205 0 0,0 0-172 0 0,0 0-155 0 0,32 0-158 0 0,104-1-139 0 0,-14-14-370 0 0,-65 4-1555 0 0,-33 5-4169 0 0,-11 2-5245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9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50 192 0 0 0,'0'0'481'0'0,"0"0"150"0"0,0 0 103 0 0,0 0 25 0 0,0 0-54 0 0,0 0-45 0 0,0 0 55 0 0,0 0 163 0 0,0 0 230 0 0,0 0 213 0 0,0 0 138 0 0,0 0 54 0 0,15 4 13363 0 0,21 13-13178 0 0,12-5-1403 0 0,0-3 0 0 0,1-1 0 0 0,0-3 0 0 0,22-1-295 0 0,-19 0 151 0 0,-51-4-143 0 0,-1 3-5 0 0,0-3 1 0 0,0 0-4 0 0,0 0 13 0 0,0 0-12 0 0,0 0 7 0 0,0 0-9 0 0,0 0 10 0 0,0 0 15 0 0,0 0-2 0 0,0 0 23 0 0,0 0-28 0 0,0 0-11 0 0,0 0-12 0 0,0 0-8 0 0,0 0-22 0 0,0 0 16 0 0,0 0 9 0 0,0 0-2 0 0,0 0 2 0 0,0 0-8 0 0,0 0-15 0 0,0 0-3 0 0,0 0-8 0 0,-28-3-8179 0 0,22 3 3141 0 0,1 0-6239 0 0</inkml:trace>
  <inkml:trace contextRef="#ctx0" brushRef="#br0" timeOffset="331.192">1 383 14819 0 0,'0'0'1745'0'0,"0"0"-587"0"0,0 0-280 0 0,0 0 48 0 0,0 0 47 0 0,0 0-75 0 0,0 0-208 0 0,0 0-63 0 0,0 0 21 0 0,0 0 51 0 0,0 0 69 0 0,0 0-128 0 0,0 0-149 0 0,21 2-112 0 0,103 7 261 0 0,34-5 342 0 0,-136 0-971 0 0,-2-1-2844 0 0,-19-3 1262 0 0,-1 0-910 0 0,0 0-2861 0 0,0 0-6186 0 0</inkml:trace>
  <inkml:trace contextRef="#ctx0" brushRef="#br0" timeOffset="985.759">144 23 3929 0 0,'0'0'3509'0'0,"0"0"-1060"0"0,0 0-335 0 0,0 0-43 0 0,0 0-114 0 0,0 0-233 0 0,0 0-334 0 0,0 0-347 0 0,0 0-265 0 0,0 0-195 0 0,0 0-145 0 0,0 0-80 0 0,0 0-39 0 0,-7-4-40 0 0,-24-11-47 0 0,23 11-49 0 0,21 8 631 0 0,191 113 2188 0 0,-103-53-2795 0 0,-23-16-205 0 0,-44-20 47 0 0,-33-27-56 0 0,1-1 7 0 0,-2 0 7 0 0,0 0 0 0 0,0 3-3 0 0,0-2 9 0 0,0-1 4 0 0,0 0 7 0 0,0 0 10 0 0,0 0 8 0 0,0 0-6 0 0,0 0 4 0 0,0 0 3 0 0,0 0-10 0 0,0 0 15 0 0,0 0-6 0 0,0 0-10 0 0,0 0-7 0 0,0 0-1 0 0,-28 36 277 0 0,-25 18-168 0 0,-156 136 32 0 0,175-162-100 0 0,34-27-73 0 0,0-1-9 0 0,0 0-11 0 0,0 0-16 0 0,0 0 17 0 0,0 0-12 0 0,0 0-17 0 0,0 0-22 0 0,0 0-48 0 0,5-16-4904 0 0,-1 7-5390 0 0,2 4-1977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78 9162 0 0,'0'0'2726'0'0,"0"0"-488"0"0,0 0-395 0 0,0 0-280 0 0,0 0-298 0 0,0 0-360 0 0,0 0-348 0 0,0 0-190 0 0,0 0 1 0 0,0 0 83 0 0,0 0 125 0 0,0 0 79 0 0,0 0-31 0 0,12 0-55 0 0,101 0 1251 0 0,-7 0-194 0 0,-36 0-4005 0 0,-69-3-638 0 0,-1 3-4652 0 0,0 0-4156 0 0</inkml:trace>
  <inkml:trace contextRef="#ctx0" brushRef="#br0" timeOffset="226.868">1 237 8818 0 0,'0'0'3943'0'0,"0"0"-2093"0"0,0 0-906 0 0,0 0-35 0 0,0 0 164 0 0,0 0 85 0 0,0 0-41 0 0,0 0-163 0 0,0 0-154 0 0,0 0-33 0 0,0 0-42 0 0,0 0-51 0 0,0 0-22 0 0,18 4-35 0 0,61 16-66 0 0,-66-17-401 0 0,1-2-1 0 0,0 1 1 0 0,0-2-1 0 0,-1 1 1 0 0,1-2-1 0 0,0 0 1 0 0,0-1 0 0 0,0 0-1 0 0,9-4-149 0 0,2 1 61 0 0,1 1-73 0 0,27-7-2983 0 0,-50 8-2334 0 0,-1 3-6813 0 0</inkml:trace>
  <inkml:trace contextRef="#ctx0" brushRef="#br0" timeOffset="2547.15">465 435 0 0 0,'0'0'463'0'0,"0"0"826"0"0,0 0 321 0 0,0 0-31 0 0,0 0-192 0 0,0 0-227 0 0,0 0-146 0 0,0 0-37 0 0,0 0 37 0 0,-1 3 95 0 0,-2 10 86 0 0,3-10 28 0 0,2-8 4493 0 0,4-9-4143 0 0,31-63-80 0 0,-19 48-1364 0 0,2 1 0 0 0,1 1 0 0 0,1 0 0 0 0,2 2 0 0 0,2-1-129 0 0,-2 1 35 0 0,76-52 128 0 0,-23 32-79 0 0,-41 30-27 0 0,-35 15-58 0 0,-1 0 13 0 0,0 0 4 0 0,0 0 0 0 0,0 0 1 0 0,4 41 940 0 0,9 177-104 0 0,-13-167-832 0 0,18-63 134 0 0,125-148 68 0 0,11 19-184 0 0,-102 110-73 0 0,-53 95 158 0 0,-10-16-277 0 0,3 1-1 0 0,2 1 0 0 0,2 0 0 0 0,2 32 154 0 0,19-73-3961 0 0,-4-11-3099 0 0,-7-1-4023 0 0</inkml:trace>
  <inkml:trace contextRef="#ctx0" brushRef="#br0" timeOffset="2978.77">1784 75 5129 0 0,'0'0'1711'0'0,"0"0"164"0"0,0 0 228 0 0,0 0 136 0 0,0 0-217 0 0,0 0-565 0 0,0 0-431 0 0,0 0-261 0 0,0 0-165 0 0,0 0-58 0 0,0 0-40 0 0,0 0-53 0 0,-25 17-47 0 0,-81 54-45 0 0,82-55-101 0 0,12-10-179 0 0,1 0 0 0 0,0 0 1 0 0,0 1-1 0 0,1 1 0 0 0,0 0 0 0 0,0 0 1 0 0,1 1-1 0 0,0 0 0 0 0,0 1 1 0 0,1-1-1 0 0,1 2 0 0 0,-1-1 1 0 0,2 1-1 0 0,-1 0 0 0 0,2 1 1 0 0,-1 0-78 0 0,5-10 2 0 0,0 0 1 0 0,0 1 0 0 0,0-1 0 0 0,0 0-1 0 0,0 0 1 0 0,0 1 0 0 0,1-1 0 0 0,-1 1-1 0 0,1-1 1 0 0,0 0 0 0 0,0 1 0 0 0,0-1 0 0 0,0 1-1 0 0,0-1 1 0 0,0 0 0 0 0,1 1 0 0 0,-1-1-1 0 0,1 1 1 0 0,-1-1 0 0 0,1 0 0 0 0,0 0 0 0 0,0 1-1 0 0,0-1 1 0 0,0 0 0 0 0,1 0 0 0 0,-1 0-1 0 0,0 0 1 0 0,1 0 0 0 0,0 0 0 0 0,-1-1-1 0 0,1 1 1 0 0,0 0 0 0 0,0-1 0 0 0,0 0 0 0 0,0 1-1 0 0,0-1 1 0 0,0 0 0 0 0,0 0 0 0 0,0 0-1 0 0,1 0 1 0 0,-1 0 0 0 0,0-1 0 0 0,1 1 0 0 0,-1-1-1 0 0,0 1 1 0 0,1-1 0 0 0,-1 0 0 0 0,1 0-1 0 0,-1 0 1 0 0,1 0-3 0 0,8-1 103 0 0,1 0 0 0 0,-1 0 0 0 0,1-1 0 0 0,-1-1 0 0 0,0 1 0 0 0,0-2 0 0 0,0 0 0 0 0,0 0 0 0 0,-1-1 0 0 0,1-1 0 0 0,-1 1 0 0 0,-1-1 0 0 0,6-5-103 0 0,137-110 670 0 0,-150 121-663 0 0,-1 0 1 0 0,1 0-1 0 0,0 0 1 0 0,-1 1 0 0 0,1-1-1 0 0,-1 0 1 0 0,1 1 0 0 0,-1 0-1 0 0,1-1 1 0 0,-1 1-1 0 0,0 0 1 0 0,1-1 0 0 0,-1 1-1 0 0,0 0 1 0 0,1 0 0 0 0,-1 0-1 0 0,0 0 1 0 0,0 1-1 0 0,0-1 1 0 0,0 0 0 0 0,0 0-1 0 0,0 1 1 0 0,0-1-1 0 0,0 0 1 0 0,-1 1 0 0 0,1-1-1 0 0,0 1 1 0 0,-1-1 0 0 0,1 1-1 0 0,-1-1 1 0 0,0 1-1 0 0,1-1 1 0 0,-1 1 0 0 0,0 0-1 0 0,0-1 1 0 0,0 1-1 0 0,0-1 1 0 0,0 1 0 0 0,-1 0-1 0 0,1-1 1 0 0,0 1 0 0 0,-1-1-1 0 0,1 1-7 0 0,2 11 50 0 0,1-2-102 0 0,-2-5-12 0 0,-1 0 0 0 0,1-1 0 0 0,0 1 0 0 0,0-1 0 0 0,1 0 0 0 0,0 1 0 0 0,0-1 0 0 0,0 0 0 0 0,1 0 0 0 0,-1 0-1 0 0,1 0 1 0 0,0-1 0 0 0,1 1 0 0 0,-1-1 0 0 0,1 0 0 0 0,0 0 0 0 0,0 0 0 0 0,0 0 0 0 0,0-1 0 0 0,1 1 0 0 0,0-1-1 0 0,0 0 65 0 0,9-2-3143 0 0,-5-1-4329 0 0,-2 0-4215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11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281 335 0 0 0,'0'0'1774'0'0,"0"0"742"0"0,0 0 229 0 0,0 0-175 0 0,0 0-529 0 0,3 0-574 0 0,-102 0 3556 0 0,-11 19-3200 0 0,36-11-396 0 0,125-13-998 0 0,-13 0-351 0 0,273-26-16 0 0,-387 52 1119 0 0,-116 9-981 0 0,213-37-3009 0 0,33-12-7188 0 0,-38 12-533 0 0</inkml:trace>
  <inkml:trace contextRef="#ctx0" brushRef="#br0" timeOffset="558.171">583 92 11731 0 0,'0'0'1837'0'0,"0"0"-322"0"0,0 0-185 0 0,0 0-101 0 0,0 0-127 0 0,0 0-254 0 0,0 0-326 0 0,0 0-250 0 0,0 0-112 0 0,0 0 14 0 0,0 0 69 0 0,0 0 69 0 0,0 0 6 0 0,24-5-14 0 0,76-15 9 0 0,103 4 1181 0 0,-161 17-1300 0 0,-38-2-180 0 0,-1 1 0 0 0,0-1 0 0 0,1 1-1 0 0,-1 0 1 0 0,0 0 0 0 0,1 0-1 0 0,-1 0 1 0 0,1 1 0 0 0,-1 0-1 0 0,0-1 1 0 0,0 1 0 0 0,1 0 0 0 0,-1 1-1 0 0,0-1 1 0 0,0 0 0 0 0,0 1-1 0 0,0 0 1 0 0,0 0 0 0 0,-1 0 0 0 0,1 0-1 0 0,0 0 1 0 0,-1 0 0 0 0,0 1-1 0 0,1-1 1 0 0,-1 1 0 0 0,0 0-1 0 0,0-1 1 0 0,0 1 0 0 0,1 3-14 0 0,-6 6 88 0 0,0-1-1 0 0,0 1 1 0 0,-1-1 0 0 0,-1 0-1 0 0,0 0 1 0 0,0-1 0 0 0,-1 1-1 0 0,-1-1 1 0 0,1 0-1 0 0,-2-1 1 0 0,1 0 0 0 0,-1 0-1 0 0,-1 0 1 0 0,1-1 0 0 0,-2 0-88 0 0,-14 17 72 0 0,-33 35 3 0 0,36-42-41 0 0,2 1 0 0 0,1 1-1 0 0,0 0 1 0 0,2 2 0 0 0,0 0 0 0 0,2 1-1 0 0,0 0 1 0 0,-1 7-34 0 0,13-27 12 0 0,1 1-1 0 0,-1-1 0 0 0,1 1 1 0 0,0-1-1 0 0,0 0 0 0 0,1 1 1 0 0,-1 0-1 0 0,1-1 0 0 0,0 1 1 0 0,0-1-1 0 0,0 1 0 0 0,0-1 1 0 0,1 1-1 0 0,-1 0 0 0 0,1-1 1 0 0,0 0-1 0 0,0 1 0 0 0,0-1 1 0 0,0 1-1 0 0,1-1 0 0 0,0 0 1 0 0,-1 0-1 0 0,1 0 0 0 0,0 0 1 0 0,0 0-1 0 0,1 0 0 0 0,-1-1 1 0 0,1 1-1 0 0,-1-1 0 0 0,1 1 1 0 0,0-1-1 0 0,0 0 0 0 0,0 0 1 0 0,0 0-1 0 0,0 0 0 0 0,0-1 1 0 0,0 0-1 0 0,1 1 0 0 0,-1-1 1 0 0,1 0-1 0 0,-1 0 0 0 0,3 0-11 0 0,14 1 108 0 0,-1-1 0 0 0,1 0 0 0 0,0-1 0 0 0,-1-2 0 0 0,1 0 0 0 0,-1 0 0 0 0,1-2 1 0 0,-1-1-1 0 0,0 0 0 0 0,-1-1 0 0 0,1-1 0 0 0,-1-1 0 0 0,14-8-108 0 0,-20 5-713 0 0,-12 2-6347 0 0,0 8-1850 0 0</inkml:trace>
  <inkml:trace contextRef="#ctx0" brushRef="#br0" timeOffset="1579.986">1644 122 0 0 0,'0'0'1496'0'0,"0"0"654"0"0,0 0 203 0 0,0 0-65 0 0,0 0-198 0 0,0 0-274 0 0,0 0-254 0 0,0 0-230 0 0,0 0-170 0 0,0 0-121 0 0,0 0-102 0 0,0 0-92 0 0,9 7 5392 0 0,-9-7-6046 0 0,0 0-8 0 0,0 0-4 0 0,0 0-16 0 0,0 0 0 0 0,0 0-7 0 0,0 0-20 0 0,0 0-10 0 0,0 0-10 0 0,0 0-20 0 0,0 0-12 0 0,-4 60 407 0 0,-3 1 1 0 0,-3-2-1 0 0,-2 1 1 0 0,-17 47-494 0 0,22-79 132 0 0,-6 20-136 0 0,-18 114-51 0 0,31-161 56 0 0,0-1-17 0 0,0 0-24 0 0,0 0-13 0 0,0 0 23 0 0,0 0 13 0 0,0 0 0 0 0,0 0-10 0 0,0 0-17 0 0,0-92-2710 0 0,2 34-2838 0 0,0 20-6482 0 0,-2 27 3760 0 0</inkml:trace>
  <inkml:trace contextRef="#ctx0" brushRef="#br0" timeOffset="1867.899">1242 44 4441 0 0,'0'0'2015'0'0,"0"0"-171"0"0,0 0-41 0 0,0 0 65 0 0,0 0-73 0 0,0 0-175 0 0,0 0-253 0 0,0 0-323 0 0,0 0-278 0 0,0 0-204 0 0,0 0-140 0 0,0 0-102 0 0,0 0-8 0 0,11-6 911 0 0,60-1 1195 0 0,242-16 501 0 0,-145 15-2437 0 0,-96 8-3522 0 0,-70 3-7830 0 0,-2-2-1513 0 0</inkml:trace>
  <inkml:trace contextRef="#ctx0" brushRef="#br0" timeOffset="2669.069">1986 357 1800 0 0,'0'0'1451'0'0,"0"0"66"0"0,0 0 254 0 0,0 0 208 0 0,0 0 60 0 0,0 0-288 0 0,0 0-519 0 0,0 0-500 0 0,0 0-317 0 0,0 0-9 0 0,0 0 164 0 0,0 0 173 0 0,0 0 129 0 0,7 2-14 0 0,122 7 4068 0 0,55-15-2968 0 0,-61 5-3018 0 0,-114-3-1333 0 0,-8-2-7664 0 0,-1 5-1341 0 0</inkml:trace>
  <inkml:trace contextRef="#ctx0" brushRef="#br0" timeOffset="2952.011">2229 177 10282 0 0,'0'0'1123'0'0,"0"0"-408"0"0,0 0 82 0 0,0 0 392 0 0,0 0 362 0 0,0 0 140 0 0,0 0-315 0 0,0 0-376 0 0,0 0-278 0 0,0 0-150 0 0,0 0-77 0 0,1 35-75 0 0,1 110-83 0 0,-1 64 431 0 0,8-111-1345 0 0,8-62-4116 0 0,-14-33-284 0 0,1-2-5606 0 0</inkml:trace>
  <inkml:trace contextRef="#ctx0" brushRef="#br0" timeOffset="3626.872">2476 645 7154 0 0,'0'0'1523'0'0,"0"0"-361"0"0,0 0 21 0 0,0 0 295 0 0,0 0 190 0 0,0 0-139 0 0,0 0-240 0 0,0 0-191 0 0,0 0-95 0 0,0 0-10 0 0,0 0-34 0 0,0 0-120 0 0,0 0-167 0 0,12-11-137 0 0,82-81 583 0 0,-39 11-322 0 0,-22 30-591 0 0,2 3 0 0 0,3 1-1 0 0,22-22-204 0 0,30-13 3 0 0,-89 82-7 0 0,0 0 0 0 0,0 0-1 0 0,0 1 1 0 0,0-1 0 0 0,-1 0 0 0 0,1 1-1 0 0,0-1 1 0 0,0 1 0 0 0,0-1 0 0 0,0 1-1 0 0,-1-1 1 0 0,1 1 0 0 0,0 0 0 0 0,0 0-1 0 0,-1-1 1 0 0,1 1 0 0 0,-1 0 0 0 0,1 0-1 0 0,-1-1 1 0 0,1 1 0 0 0,-1 0 0 0 0,1 0-1 0 0,-1 0 1 0 0,0 0 0 0 0,1 0 0 0 0,-1 0-1 0 0,0 0 1 0 0,0 0 0 0 0,0 0 0 0 0,0 0-1 0 0,0 0 1 0 0,0 0 0 0 0,0 0 0 0 0,0 0-1 0 0,0 0 1 0 0,0 0 0 0 0,0 0 0 0 0,-1-1-1 0 0,1 2 5 0 0,0 0 10 0 0,11 193 292 0 0,-11-192-300 0 0,0 0 1 0 0,0 0 0 0 0,0 0 0 0 0,1 1-1 0 0,-1-1 1 0 0,1 0 0 0 0,0 0 0 0 0,0 0 0 0 0,0 0-1 0 0,0 0 1 0 0,1 0 0 0 0,-1 0 0 0 0,1-1-1 0 0,0 1 1 0 0,0 0 0 0 0,0-1 0 0 0,0 1 0 0 0,0-1-1 0 0,0 0 1 0 0,1 0 0 0 0,-1 0 0 0 0,1 0 0 0 0,-1 0-1 0 0,1 0 1 0 0,0-1 0 0 0,0 1 0 0 0,0-1-1 0 0,0 0 1 0 0,0 0 0 0 0,0 0 0 0 0,0 0 0 0 0,0 0-1 0 0,0-1 1 0 0,3 1-3 0 0,4-3 26 0 0,0-1-1 0 0,-1 0 0 0 0,1-1 1 0 0,-1 0-1 0 0,1 0 0 0 0,-1-1 1 0 0,-1 0-1 0 0,1-1 0 0 0,-1 0 1 0 0,0 0-1 0 0,3-3-25 0 0,8-5 23 0 0,147-118 101 0 0,-139 115-142 0 0,-27 16 18 0 0,0 1-18 0 0,9 22-49 0 0,0 112 490 0 0,-10-87-287 0 0,1 59-30 0 0,22-54-391 0 0,0-45-8714 0 0,-18-7-2696 0 0</inkml:trace>
  <inkml:trace contextRef="#ctx0" brushRef="#br0" timeOffset="5984.981">3705 317 0 0 0,'0'0'814'0'0,"0"0"95"0"0,0 0 107 0 0,8 0 231 0 0,24 0 280 0 0,-24 0 227 0 0,-8 0 100 0 0,0 0-51 0 0,0 0-164 0 0,0 0-194 0 0,0 0-196 0 0,0 0-164 0 0,0 0-151 0 0,0 0-218 0 0,-19-7 581 0 0,12 4-1240 0 0,0 1-1 0 0,-1 0 0 0 0,1 1 0 0 0,0 0 1 0 0,-1 0-1 0 0,1 1 0 0 0,-1-1 0 0 0,1 2 1 0 0,-1-1-1 0 0,1 1 0 0 0,-1 0 0 0 0,1 1 1 0 0,0-1-1 0 0,0 2 0 0 0,0-1 0 0 0,0 1 0 0 0,0 0 1 0 0,0 0-1 0 0,1 1 0 0 0,-1 0 0 0 0,1 0 1 0 0,0 0-1 0 0,0 1 0 0 0,-1 1-56 0 0,3 0 4 0 0,0 1-1 0 0,1-1 1 0 0,0 1 0 0 0,0-1-1 0 0,0 1 1 0 0,1 0-1 0 0,0 0 1 0 0,1 0 0 0 0,-1 0-1 0 0,1 0 1 0 0,1 1-1 0 0,-1-1 1 0 0,1 0 0 0 0,0 0-1 0 0,1 1 1 0 0,0-1-1 0 0,0 1-3 0 0,0 3 4 0 0,-1-5 43 0 0,0-1 0 0 0,1 1-1 0 0,0 0 1 0 0,0 0-1 0 0,1 0 1 0 0,-1-1 0 0 0,1 1-1 0 0,0 0 1 0 0,1-1-1 0 0,-1 0 1 0 0,1 0-1 0 0,0 1 1 0 0,1-2 0 0 0,-1 1-1 0 0,1 0 1 0 0,0-1-1 0 0,0 0 1 0 0,1 1 0 0 0,-1-2-1 0 0,1 1 1 0 0,-1 0-1 0 0,1-1 1 0 0,1 0 0 0 0,-1 0-1 0 0,0-1 1 0 0,1 1-1 0 0,-1-1 1 0 0,1 0-1 0 0,-1-1 1 0 0,1 1 0 0 0,0-1-1 0 0,0 0 1 0 0,0-1-1 0 0,0 1 1 0 0,0-1 0 0 0,0-1-1 0 0,0 1 1 0 0,-1-1-1 0 0,1 0 1 0 0,0 0 0 0 0,0 0-1 0 0,0-1 1 0 0,-1 0-1 0 0,1 0 1 0 0,0-1-47 0 0,15-12 119 0 0,0-2 0 0 0,0 0 0 0 0,-2-1 0 0 0,0-1 0 0 0,-1 0 0 0 0,-1-2 0 0 0,-1 0 0 0 0,-1-1 0 0 0,-1 0 0 0 0,-1-1 0 0 0,0-1 0 0 0,-2 0 0 0 0,5-18-119 0 0,-2 8 383 0 0,-14 33-307 0 0,0 1-35 0 0,0 0-38 0 0,0 0-54 0 0,4 20-300 0 0,66 164 758 0 0,-58-146-377 0 0,-2 1-1 0 0,-2 0 1 0 0,-1 1 0 0 0,-2 0-1 0 0,-2 0 1 0 0,-1 0 0 0 0,-2 0-1 0 0,-4 21-29 0 0,3-50-5 0 0,1-1 0 0 0,-2 0 0 0 0,0 0 0 0 0,0 0-1 0 0,0-1 1 0 0,-1 1 0 0 0,-1 0 0 0 0,0-1 0 0 0,0 0-1 0 0,-1 0 1 0 0,0 0 0 0 0,0-1 0 0 0,-1 1-1 0 0,0-1 1 0 0,-1 0 0 0 0,0-1 0 0 0,0 0 0 0 0,0 0-1 0 0,-1 0 1 0 0,0-1 0 0 0,0 0 0 0 0,-1-1 0 0 0,0 0-1 0 0,0 0 1 0 0,0-1 0 0 0,0 0 0 0 0,-1-1 0 0 0,1 0-1 0 0,-1 0 1 0 0,0-1 0 0 0,-5 1 5 0 0,12-3-13 0 0,-1 1 0 0 0,1-1 0 0 0,-1 0 0 0 0,1 0 0 0 0,0 0 0 0 0,-1 0 0 0 0,1 0 0 0 0,0-1 0 0 0,-1 0 0 0 0,1 1 0 0 0,0-1 0 0 0,-1-1 0 0 0,1 1 0 0 0,0 0 0 0 0,0-1 0 0 0,0 1 0 0 0,0-1 0 0 0,0 0 0 0 0,1 0 0 0 0,-1 0 0 0 0,1-1 0 0 0,-1 1 0 0 0,1 0 0 0 0,0-1 0 0 0,-1 0 0 0 0,1 1 0 0 0,1-1 0 0 0,-1 0 0 0 0,0 0 0 0 0,1 0 0 0 0,-1 0 0 0 0,1-1 0 0 0,0 1 0 0 0,0 0 0 0 0,0-3 13 0 0,3-10-11 0 0,0-1-1 0 0,1 1 0 0 0,1 0 1 0 0,0 0-1 0 0,1 0 1 0 0,1 0-1 0 0,1 1 0 0 0,0 0 1 0 0,1 1-1 0 0,0-1 1 0 0,1 2-1 0 0,1-1 0 0 0,0 1 1 0 0,1 0-1 0 0,0 1 1 0 0,1 1-1 0 0,1 0 0 0 0,3-2 12 0 0,5-9-9 0 0,195-207-2973 0 0,-201 208-183 0 0,-6 8-2372 0 0,-1 7-5806 0 0</inkml:trace>
  <inkml:trace contextRef="#ctx0" brushRef="#br0" timeOffset="6316.007">4480 192 8770 0 0,'0'0'2174'0'0,"0"0"-782"0"0,0 0-437 0 0,0 0 5 0 0,0 0 198 0 0,0 0 173 0 0,0 0 93 0 0,0 0-32 0 0,0 0-225 0 0,0 0-209 0 0,0 0-164 0 0,0 0-111 0 0,0 0-88 0 0,36 2-75 0 0,111 8-81 0 0,31-15 510 0 0,-128 1-1102 0 0,-50 4 33 0 0,0 0-21 0 0,0 0-45 0 0,0 0-108 0 0,0 0-233 0 0,-13 0-3975 0 0,5 0-2787 0 0,1 0-4184 0 0</inkml:trace>
  <inkml:trace contextRef="#ctx0" brushRef="#br0" timeOffset="6566.639">4501 394 5801 0 0,'0'0'2010'0'0,"0"0"-776"0"0,0 0 23 0 0,0 0 217 0 0,0 0 257 0 0,0 0 37 0 0,0 0-334 0 0,0 0-247 0 0,0 0-242 0 0,0 0-216 0 0,0 0-199 0 0,0 0-155 0 0,0 0-146 0 0,29 0-121 0 0,95 0-105 0 0,9-13-2282 0 0,-109 8-363 0 0,-7 1-3657 0 0,-4 0-3296 0 0</inkml:trace>
  <inkml:trace contextRef="#ctx0" brushRef="#br0" timeOffset="7218.023">4950 538 9282 0 0,'0'0'3287'0'0,"0"0"-1810"0"0,0 0-592 0 0,0 0 101 0 0,0 0 106 0 0,0 0 7 0 0,0 0-159 0 0,0 0-192 0 0,0 0-110 0 0,0 0-66 0 0,0 0-48 0 0,0 0-63 0 0,20-33-71 0 0,65-100-50 0 0,-21 37 511 0 0,-47 72-615 0 0,-8 10-165 0 0,-1-1 0 0 0,2 2 1 0 0,0-1-1 0 0,1 1 1 0 0,0 1-1 0 0,1 0 0 0 0,0 0 1 0 0,1 1-1 0 0,0 1 1 0 0,1 0-1 0 0,0 1 1 0 0,1 0-1 0 0,10-4-71 0 0,-24 12 1 0 0,0 0-1 0 0,0 1 1 0 0,0-1 0 0 0,0 0-1 0 0,1 1 1 0 0,-1-1 0 0 0,0 0-1 0 0,0 1 1 0 0,0 0 0 0 0,0-1-1 0 0,1 1 1 0 0,-1 0 0 0 0,0-1-1 0 0,1 1 1 0 0,-1 0 0 0 0,0 0-1 0 0,0 0 1 0 0,1 0 0 0 0,-1 0-1 0 0,0 1 1 0 0,0-1 0 0 0,1 0-1 0 0,-1 0 1 0 0,0 1 0 0 0,0-1-1 0 0,0 1 1 0 0,1-1 0 0 0,-1 1-1 0 0,0 0 1 0 0,0-1 0 0 0,0 1-1 0 0,0 0 1 0 0,0 0 0 0 0,0 0-1 0 0,0-1 1 0 0,0 1 0 0 0,-1 0-1 0 0,1 0 1 0 0,0 0 0 0 0,0 1-1 0 0,-1-1 1 0 0,1 0 0 0 0,-1 0-1 0 0,1 0 1 0 0,-1 0 0 0 0,1 1-1 0 0,-1-1 1 0 0,0 0 0 0 0,0 0-1 0 0,0 1 1 0 0,1-1 0 0 0,-1 0-1 0 0,0 0 1 0 0,-1 1 0 0 0,1-1-1 0 0,0 0 0 0 0,0 165 356 0 0,0-164-355 0 0,0 0 0 0 0,0 0 0 0 0,0 0 0 0 0,1 0 0 0 0,-1 0 0 0 0,0 0 0 0 0,1 0 0 0 0,0 0 0 0 0,-1 0 0 0 0,1 0-1 0 0,0 0 1 0 0,0 0 0 0 0,0 0 0 0 0,0-1 0 0 0,0 1 0 0 0,0 0 0 0 0,1-1 0 0 0,-1 1 0 0 0,0-1 0 0 0,1 1 0 0 0,-1-1-1 0 0,1 0 1 0 0,0 1 0 0 0,-1-1 0 0 0,1 0 0 0 0,0 0 0 0 0,0 0 0 0 0,0 0 0 0 0,0-1 0 0 0,0 1 0 0 0,0 0 0 0 0,0-1 0 0 0,0 0-1 0 0,0 1 1 0 0,0-1-1 0 0,8-2 39 0 0,1-1-1 0 0,-1 1 1 0 0,0-2-1 0 0,0 0 1 0 0,-1 0-1 0 0,1-1 1 0 0,-1 0-1 0 0,0 0 0 0 0,0-1 1 0 0,0 0-1 0 0,-1-1 1 0 0,0 0-1 0 0,-1 0 1 0 0,1-1-1 0 0,-1 1 1 0 0,-1-2-1 0 0,6-7-38 0 0,30-29 57 0 0,156-104-35 0 0,-154 133-78 0 0,-44 16 26 0 0,5 20-11 0 0,-4-1 139 0 0,-1-1 0 0 0,0 1 0 0 0,-2 0 0 0 0,0-1 0 0 0,-1 1 0 0 0,0-1 0 0 0,-6 16-98 0 0,-7 39 39 0 0,12 42-84 0 0,25-67-1298 0 0,-3-41-5040 0 0,-13-7-2008 0 0</inkml:trace>
  <inkml:trace contextRef="#ctx0" brushRef="#br0" timeOffset="7968.725">6362 192 0 0 0,'0'0'2445'0'0,"0"0"430"0"0,0 0 53 0 0,0 0-263 0 0,0 0-386 0 0,0 0-408 0 0,0 0-284 0 0,0 0-218 0 0,0 0-227 0 0,0 0-167 0 0,0 0-124 0 0,0 0-97 0 0,3-12-61 0 0,8-36-62 0 0,-11 47-591 0 0,0 0 0 0 0,0 0 0 0 0,-1 0 1 0 0,1 0-1 0 0,0 0 0 0 0,0 0 0 0 0,0 0 0 0 0,-1-1 0 0 0,1 1 1 0 0,-1 0-1 0 0,1 0 0 0 0,-1 0 0 0 0,1 1 0 0 0,-1-1 0 0 0,1 0 1 0 0,-1 0-1 0 0,0 0 0 0 0,0 0 0 0 0,1 0 0 0 0,-1 1 0 0 0,0-1 1 0 0,0 0-1 0 0,0 1 0 0 0,0-1 0 0 0,0 1 0 0 0,0-1 0 0 0,0 1 0 0 0,0-1 1 0 0,0 1-1 0 0,0 0 0 0 0,0-1 0 0 0,0 1 0 0 0,0 0 0 0 0,0 0 1 0 0,0 0-1 0 0,0 0 0 0 0,0 0 0 0 0,-1 0 0 0 0,1 0 0 0 0,0 0 1 0 0,0 0-1 0 0,0 0 0 0 0,0 1-40 0 0,-4-2 113 0 0,-9 0-63 0 0,-1 0 0 0 0,1 1-1 0 0,0 0 1 0 0,0 1 0 0 0,0 1-1 0 0,1 0 1 0 0,-1 1-1 0 0,0 0 1 0 0,1 1 0 0 0,-1 1-1 0 0,1 0 1 0 0,0 1 0 0 0,1 0-1 0 0,0 1 1 0 0,0 0 0 0 0,0 1-1 0 0,1 1 1 0 0,0-1-1 0 0,0 2 1 0 0,1 0 0 0 0,0 0-1 0 0,1 0 1 0 0,0 1 0 0 0,1 1-1 0 0,0-1 1 0 0,1 2 0 0 0,-5 11-50 0 0,10-20-3 0 0,0 0 1 0 0,1-1 0 0 0,-1 1-1 0 0,1 0 1 0 0,0 0 0 0 0,0 0 0 0 0,0 0-1 0 0,1 1 1 0 0,0-1 0 0 0,-1 0 0 0 0,2 0-1 0 0,-1 0 1 0 0,0 0 0 0 0,1 0-1 0 0,-1 0 1 0 0,1 0 0 0 0,1 0 0 0 0,-1 0-1 0 0,0 0 1 0 0,1 0 0 0 0,0 0-1 0 0,0-1 1 0 0,0 1 0 0 0,0-1 0 0 0,0 1-1 0 0,1-1 1 0 0,0 0 0 0 0,0 0-1 0 0,-1 0 1 0 0,2 0 0 0 0,-1-1 0 0 0,0 1-1 0 0,0-1 1 0 0,1 0 0 0 0,0 0-1 0 0,-1 0 1 0 0,1 0 0 0 0,0-1 0 0 0,0 1-1 0 0,0-1 1 0 0,0 0 0 0 0,0 0 0 0 0,0 0-1 0 0,0-1 1 0 0,4 0 2 0 0,8 1 46 0 0,0-2 0 0 0,0 0 0 0 0,0-1 0 0 0,0-1 0 0 0,0 0 0 0 0,-1-1 0 0 0,1-1 0 0 0,-1 0 0 0 0,0-1 0 0 0,0-1 0 0 0,-1 0 0 0 0,0-1 0 0 0,0 0 0 0 0,-1-2 0 0 0,0 1 0 0 0,-1-1 0 0 0,0-1 0 0 0,2-3-46 0 0,53-51 360 0 0,-55 97-274 0 0,9 100 90 0 0,-1-55-706 0 0,-5-67-1438 0 0,-9-9-1497 0 0,-1 0-3646 0 0,-1-1-5296 0 0</inkml:trace>
  <inkml:trace contextRef="#ctx0" brushRef="#br0" timeOffset="11357.011">6551 604 0 0 0,'0'0'815'0'0,"0"0"684"0"0,0 0 213 0 0,0 0-106 0 0,0 0-175 0 0,0 0-107 0 0,0 0 0 0 0,0 0 57 0 0,0 0 10 0 0,5-1 5262 0 0,1-2-4304 0 0,1-11-2222 0 0,0-1 1 0 0,0 1 0 0 0,2 0-1 0 0,0 0 1 0 0,0 1 0 0 0,1 0-1 0 0,1 1 1 0 0,0 0 0 0 0,0 1-1 0 0,2 0 1 0 0,-1 1 0 0 0,1 0-1 0 0,1 1 1 0 0,-1 1 0 0 0,6-2-128 0 0,-18 9 1 0 0,-1 1 1 0 0,1-1 0 0 0,-1 1 0 0 0,1-1 0 0 0,0 1 0 0 0,-1-1-1 0 0,1 1 1 0 0,0 0 0 0 0,0-1 0 0 0,-1 1 0 0 0,1 0-1 0 0,0 0 1 0 0,0 0 0 0 0,-1 0 0 0 0,1-1 0 0 0,0 1-1 0 0,0 0 1 0 0,0 0 0 0 0,-1 0 0 0 0,1 1 0 0 0,0-1-1 0 0,0 0 1 0 0,-1 0 0 0 0,1 0 0 0 0,0 1 0 0 0,0-1-1 0 0,-1 0 1 0 0,1 1 0 0 0,0-1 0 0 0,-1 0 0 0 0,1 1-1 0 0,0-1 1 0 0,-1 1 0 0 0,1-1 0 0 0,0 1 0 0 0,-1-1 0 0 0,1 1-1 0 0,-1 0 1 0 0,1-1 0 0 0,-1 1 0 0 0,0 0 0 0 0,1-1-1 0 0,-1 1 1 0 0,0 0 0 0 0,1-1 0 0 0,-1 1 0 0 0,0 0-2 0 0,11 48 350 0 0,-7-26-296 0 0,23 35 67 0 0,-26-57-95 0 0,1 0 0 0 0,0 0 0 0 0,0 0 0 0 0,0 0 0 0 0,0-1-1 0 0,-1 1 1 0 0,1-1 0 0 0,0 1 0 0 0,0-1 0 0 0,0 0 0 0 0,0 0-1 0 0,0 0 1 0 0,0 0 0 0 0,0 0 0 0 0,0 0 0 0 0,0 0 0 0 0,0-1-1 0 0,0 1 1 0 0,0-1 0 0 0,0 1 0 0 0,0-1 0 0 0,-1 0 0 0 0,1 0-1 0 0,0 0 1 0 0,0 0 0 0 0,-1 0 0 0 0,1 0 0 0 0,-1 0 0 0 0,1 0-1 0 0,-1-1 1 0 0,1 1 0 0 0,-1-1 0 0 0,0 1 0 0 0,1-2-26 0 0,5-2 59 0 0,34-28 74 0 0,38-19 85 0 0,-77 53-216 0 0,1 0 1 0 0,0 0 0 0 0,-1 0-1 0 0,1 1 1 0 0,-1-1 0 0 0,0 0-1 0 0,1 1 1 0 0,-1 0-1 0 0,0 0 1 0 0,0-1 0 0 0,0 1-1 0 0,0 0 1 0 0,-1 1 0 0 0,1-1-1 0 0,0 0 1 0 0,-1 0-1 0 0,1 1 1 0 0,-1-1 0 0 0,0 1-1 0 0,0-1 1 0 0,0 1 0 0 0,0 0-1 0 0,-1-1 1 0 0,1 1-1 0 0,-1 0 1 0 0,1 0 0 0 0,-1-1-1 0 0,0 1 1 0 0,0 0 0 0 0,0 0-1 0 0,0-1 1 0 0,-1 1-1 0 0,1 0 1 0 0,-1 0-3 0 0,4 17 21 0 0,5 56-514 0 0,-7-75-160 0 0,1-1-3461 0 0,-2 0 1555 0 0,1 0-9158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1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13 259 7186 0 0,'0'0'2017'0'0,"0"0"-266"0"0,0 0-116 0 0,0 0 15 0 0,0 0-75 0 0,0 0-175 0 0,0 0-129 0 0,0 0-196 0 0,0 0-175 0 0,0 0-149 0 0,0 0-136 0 0,0 0-74 0 0,0 0-35 0 0,-4 0-34 0 0,-4-3 494 0 0,24-3-148 0 0,31-6 129 0 0,185 7 767 0 0,-29 16-1463 0 0,-122-4-221 0 0,-127-46 1136 0 0,6 8-1136 0 0,29 23-23 0 0,-1 0-1 0 0,2-1 0 0 0,-1 0 1 0 0,1-1-1 0 0,1 0 1 0 0,0-1-1 0 0,0 0 1 0 0,1 0-1 0 0,0-1-6 0 0,-23-65-998 0 0,53 73-9535 0 0,-19 4 6202 0 0,5 0-8668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28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198 167 0 0 0,'0'0'840'0'0,"0"0"934"0"0,0 0 534 0 0,0 0 226 0 0,0 0-53 0 0,0 0-307 0 0,0 0-382 0 0,0 0-334 0 0,0 0-331 0 0,0 0-277 0 0,-1-8-229 0 0,-4-22-261 0 0,4 28 3223 0 0,-1 56-2691 0 0,-3 0 0 0 0,-2-1 1 0 0,-11 43-893 0 0,-29 136-410 0 0,46-223 1943 0 0,0-4-6912 0 0,6-11-9923 0 0,-3 2 10281 0 0</inkml:trace>
  <inkml:trace contextRef="#ctx0" brushRef="#br0" timeOffset="578.023">5 230 912 0 0,'0'0'2309'0'0,"0"0"-456"0"0,0 0-47 0 0,0 0 145 0 0,0 0 95 0 0,0 0 1 0 0,0 0-277 0 0,0 0-385 0 0,0 0-316 0 0,0 0-234 0 0,0 0-134 0 0,0 0-57 0 0,0 0-38 0 0,-1-20-69 0 0,-2-63-41 0 0,18 52 213 0 0,-9 28-503 0 0,22-12 103 0 0,1 1 0 0 0,0 2-1 0 0,1 1 1 0 0,0 1 0 0 0,1 2 0 0 0,0 1 0 0 0,0 1-1 0 0,1 2 1 0 0,-1 1 0 0 0,1 1 0 0 0,23 3-309 0 0,-44-1-3 0 0,-1 0-1 0 0,0 1 1 0 0,0 0 0 0 0,0 1 0 0 0,0 0 0 0 0,-1 1-1 0 0,1 0 1 0 0,0 1 0 0 0,-1 0 0 0 0,6 3 3 0 0,-13-6 1 0 0,1 1-1 0 0,-1-1 1 0 0,1 1 0 0 0,-1 0 0 0 0,0 0-1 0 0,0 0 1 0 0,0 0 0 0 0,0 0 0 0 0,0 0-1 0 0,0 1 1 0 0,0-1 0 0 0,-1 1 0 0 0,1-1-1 0 0,-1 1 1 0 0,0 0 0 0 0,0-1 0 0 0,0 1-1 0 0,0 0 1 0 0,0 0 0 0 0,-1 0 0 0 0,1 0-1 0 0,-1 0 1 0 0,0 0 0 0 0,0 0 0 0 0,0 0-1 0 0,0 0 1 0 0,0-1 0 0 0,-1 1 0 0 0,1 0-1 0 0,-1 0 1 0 0,0 0 0 0 0,0 0 0 0 0,0 0-1 0 0,0-1 1 0 0,0 1 0 0 0,-1 0 0 0 0,0 1-1 0 0,-171 197 109 0 0,172-199-114 0 0,0 0-1 0 0,0-1 1 0 0,0 1 0 0 0,1 0-1 0 0,-1 0 1 0 0,1 0 0 0 0,-1 0-1 0 0,1 0 1 0 0,0 0 0 0 0,0 0-1 0 0,0 0 1 0 0,0 0 0 0 0,0 0-1 0 0,0 0 1 0 0,0 0 0 0 0,1 0-1 0 0,-1 0 1 0 0,1 0 0 0 0,-1 0-1 0 0,1 0 1 0 0,0 0-1 0 0,0 0 1 0 0,0 0 0 0 0,0-1-1 0 0,0 1 1 0 0,0 0 0 0 0,1-1-1 0 0,-1 1 1 0 0,0-1 0 0 0,1 1-1 0 0,-1-1 1 0 0,1 0 0 0 0,0 0-1 0 0,-1 1 1 0 0,1-1 0 0 0,0 0 5 0 0,76 31 12 0 0,-57-25 4 0 0,30 9-2 0 0,-43-15-11 0 0,1 1 0 0 0,-1 0 1 0 0,0 0-1 0 0,0 1 0 0 0,0 0 0 0 0,0 0 0 0 0,-1 1 0 0 0,1 0 0 0 0,-1 0 0 0 0,0 1 0 0 0,0 0 1 0 0,-1 0-1 0 0,1 0 0 0 0,-1 1 0 0 0,0 0 0 0 0,-1 0 0 0 0,1 1 0 0 0,-1 0 0 0 0,2 4-3 0 0,-5-6 14 0 0,-1 0-1 0 0,0 0 0 0 0,0 0 0 0 0,-1 1 1 0 0,1-1-1 0 0,-1 0 0 0 0,-1 0 0 0 0,1 0 0 0 0,0 1 1 0 0,-1-1-1 0 0,0 0 0 0 0,-1 0 0 0 0,1 0 1 0 0,-1 0-1 0 0,0 0 0 0 0,0 0 0 0 0,0-1 0 0 0,-1 1 1 0 0,1-1-1 0 0,-1 1 0 0 0,0-1 0 0 0,-1 0 0 0 0,0 0-13 0 0,-11 11 27 0 0,-2-2 0 0 0,0 0-1 0 0,0 0 1 0 0,-1-2-1 0 0,0 0 1 0 0,-1-1 0 0 0,-1-1-1 0 0,1-1 1 0 0,-1-1-1 0 0,-21 5-26 0 0,40-12 1 0 0,-14 6-29 0 0,-1-1-1 0 0,0-1 1 0 0,0-1-1 0 0,0 0 0 0 0,0-1 1 0 0,-1-1-1 0 0,1-1 1 0 0,0 0-1 0 0,-1-1 1 0 0,-3-1 28 0 0,17 1-89 0 0,1 0 0 0 0,0 0 0 0 0,0 0 0 0 0,0 0 0 0 0,0-1 0 0 0,0 1 0 0 0,0-1 0 0 0,0 1 0 0 0,0-1 0 0 0,1 0 0 0 0,-1 0 0 0 0,1 1-1 0 0,-1-1 1 0 0,1 0 0 0 0,0-1 0 0 0,0 1 0 0 0,0 0 0 0 0,0 0 0 0 0,0 0 0 0 0,0-1 0 0 0,0 1 0 0 0,1 0 0 0 0,-1-1 0 0 0,1 1 0 0 0,0 0 0 0 0,0-1 0 0 0,0 1 0 0 0,0-1 0 0 0,0 1 0 0 0,0-1 0 0 0,1 1 0 0 0,-1 0 0 0 0,1-1 0 0 0,0 1 0 0 0,-1 0 0 0 0,1 0 0 0 0,0-1 0 0 0,0 1 0 0 0,1 0 0 0 0,-1 0 0 0 0,0 0 0 0 0,1 0 0 0 0,-1 0 0 0 0,1 0 0 0 0,0 1 0 0 0,-1-1 0 0 0,1 1 0 0 0,0-1 0 0 0,0 1 0 0 0,0-1 0 0 0,0 1 0 0 0,0 0-1 0 0,1 0 90 0 0,55-52-5520 0 0,-16 23-4008 0 0,-28 21 3716 0 0</inkml:trace>
  <inkml:trace contextRef="#ctx0" brushRef="#br0" timeOffset="1247.18">738 465 0 0 0,'0'0'1582'0'0,"0"0"503"0"0,0 0 111 0 0,0 0-151 0 0,0 0-244 0 0,0 0-238 0 0,0 0-251 0 0,0 0-238 0 0,0 0-170 0 0,0 0-141 0 0,0 0-95 0 0,0 0-69 0 0,13 21-67 0 0,44 61-46 0 0,-55-79-401 0 0,-1-1 0 0 0,1 1 0 0 0,-1-1 0 0 0,1 1 0 0 0,0-1 0 0 0,0 0 1 0 0,0 1-1 0 0,0-1 0 0 0,0 0 0 0 0,0 0 0 0 0,1-1 0 0 0,-1 1 0 0 0,1 0 0 0 0,-1-1 0 0 0,1 1 0 0 0,0-1 0 0 0,-1 0 0 0 0,1 0 0 0 0,0 0 0 0 0,0 0 0 0 0,0-1 0 0 0,0 1 0 0 0,0-1 0 0 0,0 0 0 0 0,0 0 0 0 0,0 0 0 0 0,0 0 0 0 0,0 0 0 0 0,0 0 0 0 0,0-1-85 0 0,15-1 570 0 0,-5 1-393 0 0,-1-1-1 0 0,1-1 1 0 0,-1 0-1 0 0,0 0 1 0 0,0-2-1 0 0,0 1 1 0 0,0-2-1 0 0,-1 1 1 0 0,0-1-1 0 0,0-1 1 0 0,-1 0-1 0 0,1-1 1 0 0,-2 0-1 0 0,8-7-176 0 0,39-27 114 0 0,-54 41-92 0 0,-2 0-26 0 0,1 0-1 0 0,-1 0 1 0 0,1 1 0 0 0,0-1 0 0 0,-1 0-1 0 0,1 0 1 0 0,0 1 0 0 0,-1-1 0 0 0,1 0-1 0 0,0 1 1 0 0,0-1 0 0 0,0 1-1 0 0,0-1 1 0 0,0 1 0 0 0,-1 0 0 0 0,1-1-1 0 0,0 1 1 0 0,0 0 0 0 0,0-1 0 0 0,0 1-1 0 0,0 0 1 0 0,0 0 0 0 0,0 0 0 0 0,0 0-1 0 0,0 0 1 0 0,0 0 0 0 0,0 0 0 0 0,0 0-1 0 0,0 0 1 0 0,0 1 0 0 0,0-1-1 0 0,0 0 1 0 0,0 1 0 0 0,0-1 0 0 0,0 1-1 0 0,0-1 1 0 0,-1 1 0 0 0,1-1 0 0 0,0 1-1 0 0,0-1 1 0 0,0 1 0 0 0,-1 0 0 0 0,1-1-1 0 0,0 1 1 0 0,-1 0 0 0 0,1 0 0 0 0,-1 0-1 0 0,1-1 1 0 0,-1 2 4 0 0,6 11 33 0 0,0 1 0 0 0,0-1 0 0 0,2 0-1 0 0,-1-1 1 0 0,1 0 0 0 0,1 0 0 0 0,1-1 0 0 0,-1 0 0 0 0,1 0 0 0 0,1-1 0 0 0,0 0-1 0 0,1-1 1 0 0,0 0 0 0 0,0-1 0 0 0,1-1 0 0 0,0 0 0 0 0,5 2-33 0 0,-10-7 73 0 0,0-1 1 0 0,0 1 0 0 0,0-2-1 0 0,0 1 1 0 0,0-1 0 0 0,0 0-1 0 0,0-1 1 0 0,0 1 0 0 0,-1-2-1 0 0,1 1 1 0 0,0-1 0 0 0,0 0-1 0 0,-1-1 1 0 0,1 0 0 0 0,-1 0-1 0 0,0-1 1 0 0,0 0 0 0 0,0 0-1 0 0,0 0 1 0 0,-1-1 0 0 0,0 0-1 0 0,5-5-73 0 0,6-5 128 0 0,-1-2-1 0 0,-1 0 0 0 0,0 0 0 0 0,-1-2 0 0 0,-1 0 1 0 0,-1 0-1 0 0,4-10-127 0 0,-6 11 14 0 0,-2 0 1 0 0,0-1-1 0 0,-1 0 0 0 0,0 0 1 0 0,-2 0-1 0 0,0-1 0 0 0,-2 0 1 0 0,0 0-1 0 0,-1 0 0 0 0,-1 0 1 0 0,-1 0-1 0 0,-1-1 0 0 0,0 1 1 0 0,-2 0-1 0 0,0 0 0 0 0,-1 1 1 0 0,-2-1-1 0 0,1 1 0 0 0,-2 0 1 0 0,-9-17-15 0 0,-4 17 82 0 0,20 19-115 0 0,0 0-36 0 0,-4 184-14 0 0,-10 117 206 0 0,13-271-196 0 0,11 70-377 0 0,-3-100-3163 0 0,-12-22-2240 0 0,-8 1-4125 0 0,5 16 3439 0 0</inkml:trace>
  <inkml:trace contextRef="#ctx0" brushRef="#br0" timeOffset="1433.027">1389 337 3153 0 0,'0'0'4075'0'0,"0"0"-1109"0"0,0 0-701 0 0,0 0-416 0 0,0 0-367 0 0,0 0-306 0 0,0 0-207 0 0,0 0-193 0 0,0 0-91 0 0,0 0-26 0 0,0 0-58 0 0,0 0-34 0 0,0 0-31 0 0,34-15-34 0 0,107-42-47 0 0,-26 37 253 0 0,243 13-267 0 0,-351 7-710 0 0,59 6-170 0 0,-26 6-4666 0 0,-34-9-1846 0 0,-5 1-4150 0 0</inkml:trace>
  <inkml:trace contextRef="#ctx0" brushRef="#br0" timeOffset="1792.921">47 918 13675 0 0,'0'0'1095'0'0,"0"0"-404"0"0,0 0 158 0 0,0 0 391 0 0,0 0 239 0 0,0 0-20 0 0,0 0-181 0 0,0 0-190 0 0,0 0-177 0 0,38 2-144 0 0,123 5-114 0 0,184-16 1193 0 0,-257 2-1579 0 0,756-52 296 0 0,-488 33-1248 0 0,-124 1-3659 0 0,-175 17-2449 0 0,-17 1-5645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37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1 446 6785 0 0,'0'0'2842'0'0,"0"0"-385"0"0,0 0-175 0 0,0 0-281 0 0,0 0-360 0 0,0 0-397 0 0,0 0-345 0 0,0 0-167 0 0,0 0-96 0 0,0 0-48 0 0,0 0-49 0 0,0 0-45 0 0,0 0-61 0 0,11-29-78 0 0,36-88-51 0 0,6 28 597 0 0,-22 63-1137 0 0,-24 62-58 0 0,-7-30 302 0 0,0 1 1 0 0,0-1-1 0 0,0 0 1 0 0,1 0-1 0 0,0 0 1 0 0,1 1 0 0 0,-1-1-1 0 0,1 0 1 0 0,0-1-1 0 0,1 1 1 0 0,-1 0-1 0 0,1-1 1 0 0,0 1 0 0 0,1-1-1 0 0,-1 0 1 0 0,1 0-1 0 0,0 0 1 0 0,0 0-1 0 0,1-1 1 0 0,-1 0 0 0 0,1 0-1 0 0,0 0 1 0 0,0 0-1 0 0,1-1 1 0 0,-1 0-1 0 0,1 0 1 0 0,-1 0-1 0 0,1-1 1 0 0,0 0 0 0 0,0 0-1 0 0,0 0 1 0 0,0-1-1 0 0,4 1-8 0 0,-4-2 90 0 0,-1 1 0 0 0,1-1 0 0 0,-1-1 0 0 0,0 1 0 0 0,1-1 0 0 0,-1 0 0 0 0,1 0 0 0 0,-1 0 0 0 0,0-1 1 0 0,0 1-1 0 0,1-1 0 0 0,-1-1 0 0 0,-1 1 0 0 0,1-1 0 0 0,0 0 0 0 0,-1 0 0 0 0,1 0 0 0 0,-1-1 0 0 0,0 1 0 0 0,0-1-90 0 0,1-2-111 0 0,46-56 501 0 0,-29 16-5041 0 0,-21 39-281 0 0,-1 3-6753 0 0</inkml:trace>
  <inkml:trace contextRef="#ctx0" brushRef="#br0" timeOffset="426.443">794 89 10930 0 0,'0'0'2972'0'0,"0"0"-731"0"0,0 0-339 0 0,0 0-167 0 0,0 0-232 0 0,0 0-295 0 0,0 0-323 0 0,0 0-269 0 0,0 0-171 0 0,0 0-67 0 0,0 0-33 0 0,0 0 2 0 0,3-3-27 0 0,-1 1-292 0 0,-2 2-19 0 0,-1 0 0 0 0,1-1-1 0 0,0 1 1 0 0,-1 0-1 0 0,1 0 1 0 0,0 0-1 0 0,-1 0 1 0 0,1 0 0 0 0,0-1-1 0 0,-1 1 1 0 0,1 0-1 0 0,0 0 1 0 0,-1-1-1 0 0,1 1 1 0 0,0 0 0 0 0,0 0-1 0 0,-1-1 1 0 0,1 1-1 0 0,0 0 1 0 0,0-1 0 0 0,0 1-1 0 0,0 0 1 0 0,-1-1-1 0 0,1 1 1 0 0,0 0-1 0 0,0-1 1 0 0,0 1 0 0 0,0-1-1 0 0,0 1 1 0 0,0 0-1 0 0,0-1 1 0 0,0 1-1 0 0,0 0 1 0 0,0-1 0 0 0,0 1-1 0 0,0-1 1 0 0,0 1-1 0 0,0 0 1 0 0,0-1-1 0 0,0 1 1 0 0,1 0 0 0 0,-1-1-1 0 0,0 1-8 0 0,-33 9-95 0 0,-69 33 2 0 0,101-41 80 0 0,1 0-1 0 0,-1 0 1 0 0,1 0-1 0 0,-1 0 1 0 0,1 0-1 0 0,0 0 0 0 0,-1 0 1 0 0,1 0-1 0 0,0 0 1 0 0,0 0-1 0 0,-1 0 1 0 0,1 0-1 0 0,0 0 1 0 0,0 0-1 0 0,0 0 1 0 0,0 1-1 0 0,1-1 1 0 0,-1 0-1 0 0,0 0 1 0 0,0 0-1 0 0,1 0 0 0 0,-1 0 1 0 0,0 0-1 0 0,1 0 1 0 0,-1 0-1 0 0,1 0 1 0 0,-1 0-1 0 0,1-1 1 0 0,0 1-1 0 0,-1 0 1 0 0,1 0-1 0 0,0 0 1 0 0,0-1-1 0 0,-1 1 0 0 0,1 0 1 0 0,0-1-1 0 0,0 1 1 0 0,0-1-1 0 0,0 1 1 0 0,1 0 13 0 0,45 17-76 0 0,-40-17 79 0 0,0 1 0 0 0,1 1-1 0 0,-2-1 1 0 0,1 1 0 0 0,0 0 0 0 0,0 1-1 0 0,-1-1 1 0 0,0 1 0 0 0,0 1-1 0 0,0-1 1 0 0,0 1 0 0 0,-1 0 0 0 0,1 0-1 0 0,2 4-2 0 0,-6-5 13 0 0,1 1-1 0 0,-1-1 0 0 0,-1 0 0 0 0,1 0 0 0 0,0 1 0 0 0,-1-1 0 0 0,0 1 0 0 0,0-1 0 0 0,0 1 0 0 0,-1 0 1 0 0,0-1-1 0 0,1 1 0 0 0,-2 0 0 0 0,1-1 0 0 0,0 1 0 0 0,-1-1 0 0 0,0 1 0 0 0,0 0 0 0 0,-1-1 0 0 0,1 0 1 0 0,-1 1-1 0 0,0-1 0 0 0,0 0 0 0 0,0 0 0 0 0,0 0 0 0 0,-1 0 0 0 0,0 0 0 0 0,0 0 0 0 0,0-1 0 0 0,0 0 1 0 0,0 1-1 0 0,-3 0-12 0 0,-9 10 31 0 0,0-2 1 0 0,-1 0 0 0 0,-1 0-1 0 0,0-2 1 0 0,0 0 0 0 0,-18 7-32 0 0,-2-9-644 0 0,37-8 93 0 0,1-15-3155 0 0,27-23-5311 0 0,-20 29 3073 0 0,1 1-229 0 0</inkml:trace>
  <inkml:trace contextRef="#ctx0" brushRef="#br0" timeOffset="713.319">1238 1 2513 0 0,'0'0'4555'0'0,"0"0"-593"0"0,0 0-780 0 0,0 0-897 0 0,0 0-647 0 0,0 0-342 0 0,0 0-160 0 0,0 0-116 0 0,0 0-90 0 0,0 0-153 0 0,0 0-102 0 0,0 0-80 0 0,0 0-95 0 0,5 32-91 0 0,12 103-110 0 0,-26-52 21 0 0,-6 97-1659 0 0,15-179 680 0 0,0-1-399 0 0,0 0-733 0 0,0 0-1666 0 0,-1 0-3677 0 0,0 0-3520 0 0</inkml:trace>
  <inkml:trace contextRef="#ctx0" brushRef="#br0" timeOffset="890.045">945 119 14171 0 0,'0'0'2138'0'0,"0"0"-910"0"0,0 0-161 0 0,0 0 65 0 0,0 0-61 0 0,32-2-160 0 0,102-6-186 0 0,60 18 678 0 0,-104 10-2116 0 0,-54-7-5166 0 0,-29-10-5470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36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12 4033 0 0,'0'0'2863'0'0,"0"0"-573"0"0,0 0 0 0 0,0 0 8 0 0,0 0-79 0 0,0 0-288 0 0,0 0-440 0 0,0 0-395 0 0,0 0-260 0 0,0 0-236 0 0,0 0-184 0 0,0 0-90 0 0,-9-3-95 0 0,4 1-203 0 0,0 0 1 0 0,0 1 0 0 0,-1 0-1 0 0,1 0 1 0 0,0 0 0 0 0,0 0-1 0 0,-1 1 1 0 0,1 0 0 0 0,0 0-1 0 0,-1 1 1 0 0,1-1 0 0 0,0 1-1 0 0,-1 1 1 0 0,1-1 0 0 0,0 0-1 0 0,-1 2-28 0 0,-4-1 29 0 0,0 2 0 0 0,0-1 0 0 0,0 2-1 0 0,0-1 1 0 0,1 1 0 0 0,0 0 0 0 0,0 1-1 0 0,0 0 1 0 0,1 1 0 0 0,0 0 0 0 0,0 0-1 0 0,1 0 1 0 0,0 1 0 0 0,0 0 0 0 0,0 1-1 0 0,1 0 1 0 0,1-1 0 0 0,-1 2 0 0 0,2-1-1 0 0,-1 1 1 0 0,1 0 0 0 0,1 0 0 0 0,-1 0-1 0 0,2 0 1 0 0,-1 5-29 0 0,3-10-38 0 0,1 1-1 0 0,0-1 0 0 0,0 0 1 0 0,0 0-1 0 0,1 0 1 0 0,0 0-1 0 0,0 0 1 0 0,0-1-1 0 0,1 1 1 0 0,-1-1-1 0 0,1 1 0 0 0,0-1 1 0 0,1 0-1 0 0,-1 0 1 0 0,1 0-1 0 0,-1 0 1 0 0,1-1-1 0 0,0 0 0 0 0,0 1 1 0 0,1-1-1 0 0,-1-1 1 0 0,1 1-1 0 0,-1-1 1 0 0,1 0-1 0 0,0 0 1 0 0,0 0-1 0 0,0 0 0 0 0,0-1 1 0 0,0 0-1 0 0,0 0 1 0 0,1-1-1 0 0,-1 1 1 0 0,0-1-1 0 0,0 0 0 0 0,0 0 1 0 0,2-1 38 0 0,88-8-2937 0 0,-34-10-6709 0 0,-43 15-480 0 0</inkml:trace>
  <inkml:trace contextRef="#ctx0" brushRef="#br0" timeOffset="292.995">628 12 6273 0 0,'0'0'1989'0'0,"0"0"-662"0"0,0 0-171 0 0,0 0 70 0 0,0 0 61 0 0,0 0-101 0 0,0 0-247 0 0,0 0-255 0 0,0 0-195 0 0,0 0-147 0 0,0 0-104 0 0,0 0-78 0 0,0 0-60 0 0,-25 30-19 0 0,-78 93-21 0 0,101-123-56 0 0,0 1 0 0 0,1 0 1 0 0,-1-1-1 0 0,1 1 0 0 0,-1 0 0 0 0,1 0 0 0 0,0 0 1 0 0,-1 1-1 0 0,1-1 0 0 0,0 0 0 0 0,0 0 0 0 0,0 1 0 0 0,-1-1 1 0 0,2 1-1 0 0,-1-1 0 0 0,0 1 0 0 0,0-1 0 0 0,0 1 0 0 0,1-1 1 0 0,-1 1-1 0 0,1 0 0 0 0,-1-1 0 0 0,1 1 0 0 0,0 0 1 0 0,-1 0-1 0 0,1-1 0 0 0,0 1 0 0 0,0 0 0 0 0,0-1 0 0 0,1 1 1 0 0,-1 0-1 0 0,0 0 0 0 0,1-1 0 0 0,-1 1 0 0 0,1 1-4 0 0,3 2 46 0 0,1 1 125 0 0,0 1 0 0 0,1-1 0 0 0,0 0 0 0 0,1-1 0 0 0,-1 1 0 0 0,1-1 0 0 0,0-1 0 0 0,0 1 0 0 0,1-1 0 0 0,-1 0-1 0 0,1-1 1 0 0,0 0 0 0 0,0 0 0 0 0,0-1 0 0 0,0 1 0 0 0,0-2 0 0 0,1 1 0 0 0,-1-1 0 0 0,0-1 0 0 0,1 0 0 0 0,-1 0 0 0 0,1 0 0 0 0,-1-1 0 0 0,1 0 0 0 0,-1-1 0 0 0,0 0 0 0 0,0 0-1 0 0,8-4-170 0 0,-9 3 106 0 0,-1 0-1 0 0,1-1 1 0 0,-1 1-1 0 0,0-1 0 0 0,0-1 1 0 0,-1 1-1 0 0,1-1 0 0 0,-1 0 1 0 0,0-1-1 0 0,0 1 0 0 0,0-1 1 0 0,-1 0-1 0 0,0 0 0 0 0,0 0 1 0 0,-1-1-1 0 0,0 1 1 0 0,0-1-1 0 0,0 0 0 0 0,-1 0 1 0 0,0 0-1 0 0,0 0 0 0 0,-1 0 1 0 0,1 0-1 0 0,-2 0 0 0 0,1-1 1 0 0,-1 1-1 0 0,0 0 0 0 0,-1-1 1 0 0,0 1-1 0 0,-1-7-105 0 0,-36-41-1305 0 0,20 43-1946 0 0,-2 6-3942 0 0,10 5-4502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35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0 100 10170 0 0,'0'0'1412'0'0,"0"0"-398"0"0,0 0-202 0 0,0 0 62 0 0,0 0 195 0 0,0 0 128 0 0,0 0-121 0 0,0 0-293 0 0,0 0-339 0 0,0 0-243 0 0,13 15 371 0 0,7 11-229 0 0,-2 2 0 0 0,-1 0-1 0 0,-1 0 1 0 0,-1 2 0 0 0,-2 0 0 0 0,-1 0-1 0 0,-1 1 1 0 0,-2 0 0 0 0,-1 1 0 0 0,-1 0-1 0 0,-2 1 1 0 0,1 23-343 0 0,3 47 137 0 0,17-166 2529 0 0,65-271-2291 0 0,-86 310-511 0 0,0-1 0 0 0,1 1-1 0 0,1 1 1 0 0,1-1 0 0 0,2 1 0 0 0,0 1 0 0 0,1 0 0 0 0,7-8 136 0 0,-14 23-1375 0 0,1-2-2766 0 0,0 6-7354 0 0,-4 3 2680 0 0</inkml:trace>
  <inkml:trace contextRef="#ctx0" brushRef="#br0" timeOffset="672.803">232 722 6545 0 0,'0'0'2809'0'0,"0"0"-877"0"0,0 0-363 0 0,0 0 23 0 0,0 0-54 0 0,0 0-175 0 0,0 0-316 0 0,0 0-354 0 0,0 0-226 0 0,0 0-98 0 0,0 0 21 0 0,0 0 26 0 0,0 0-7 0 0,14-21-15 0 0,41-68-40 0 0,40-21 989 0 0,-64 74-804 0 0,-18 32-235 0 0,-7 29-332 0 0,-4-15 178 0 0,4 7-76 0 0,-6-12-63 0 0,1-1 0 0 0,0 1-1 0 0,0-1 1 0 0,1 0 0 0 0,-1 0 0 0 0,1 1 0 0 0,0-1 0 0 0,0 0 0 0 0,1 0 0 0 0,-1-1 0 0 0,1 1 0 0 0,-1-1 0 0 0,1 1-1 0 0,1-1 1 0 0,-1 0 0 0 0,0 0 0 0 0,1 0 0 0 0,-1 0 0 0 0,4 1-11 0 0,0-3 45 0 0,0-1 1 0 0,0 0-1 0 0,0 0 1 0 0,1-1-1 0 0,-1 0 0 0 0,0 0 1 0 0,0 0-1 0 0,0-1 1 0 0,0 0-1 0 0,-1-1 1 0 0,1 0-1 0 0,0 0 0 0 0,-1 0 1 0 0,0 0-1 0 0,0-1 1 0 0,0 0-1 0 0,0-1 1 0 0,0 1-1 0 0,4-6-45 0 0,17-8 34 0 0,89-54 30 0 0,-114 73-56 0 0,-1 0-1 0 0,0 0 0 0 0,1 1 0 0 0,-1-1 1 0 0,0 0-1 0 0,0 1 0 0 0,0-1 0 0 0,0 1 1 0 0,0 0-1 0 0,0-1 0 0 0,0 1 0 0 0,-1 0 1 0 0,1-1-1 0 0,-1 1 0 0 0,1 0 0 0 0,-1 0 1 0 0,1-1-1 0 0,-1 1 0 0 0,0 0 0 0 0,0 0 1 0 0,0 0-1 0 0,0 0 0 0 0,0-1 0 0 0,-1 1 1 0 0,1 0-1 0 0,0 0 0 0 0,-1 0 0 0 0,1-1 1 0 0,-1 1-1 0 0,0 1-7 0 0,0 2 34 0 0,-9 99 245 0 0,18-52-385 0 0,33-43-3159 0 0,-28-16-954 0 0,1-3-3522 0 0,-8 2-2896 0 0</inkml:trace>
  <inkml:trace contextRef="#ctx0" brushRef="#br0" timeOffset="943.343">1039 277 6793 0 0,'0'0'2276'0'0,"0"0"-1291"0"0,0 0-226 0 0,0 0 263 0 0,0 0 287 0 0,0 0 205 0 0,0 0-87 0 0,0 0-158 0 0,0 0-86 0 0,0 0-101 0 0,0 0-105 0 0,0 0-96 0 0,0 0-96 0 0,22 7-83 0 0,73 25-69 0 0,-26-24 351 0 0,134-8 74 0 0,-147-3-3413 0 0,-56 3 1261 0 0,0 0-681 0 0,-1 0-3223 0 0,-2 0-51 0 0,0 3-5319 0 0</inkml:trace>
  <inkml:trace contextRef="#ctx0" brushRef="#br0" timeOffset="1196.76">1099 523 10362 0 0,'0'0'1898'0'0,"0"0"-779"0"0,0 0-338 0 0,0 0 148 0 0,0 0 215 0 0,0 0 13 0 0,0 0-111 0 0,0 0-147 0 0,0 0-167 0 0,0 0-153 0 0,0 0-143 0 0,0 0-144 0 0,0 0-101 0 0,32 8-91 0 0,100 24-87 0 0,-45-24-541 0 0,-30-12-3206 0 0,-36 1-2696 0 0,-5 3-4556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4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473 1 0 0 0,'0'0'2280'0'0,"0"0"378"0"0,0 0-137 0 0,0 0-463 0 0,0 0-453 0 0,0 0-334 0 0,0 0-209 0 0,0 0-122 0 0,-3 3 2793 0 0,-165 38-2359 0 0,16 10-1076 0 0,151-51-299 0 0,1 1 0 0 0,-1-1-1 0 0,1 0 1 0 0,-1 0 0 0 0,1 1-1 0 0,-1-1 1 0 0,0 0 0 0 0,1 1-1 0 0,-1-1 1 0 0,1 1 0 0 0,0-1 0 0 0,-1 1-1 0 0,1-1 1 0 0,-1 0 0 0 0,1 1-1 0 0,0 0 1 0 0,-1-1 0 0 0,1 1-1 0 0,0-1 1 0 0,-1 1 0 0 0,1-1-1 0 0,0 1 1 0 0,0 0 0 0 0,0-1 0 0 0,-1 1-1 0 0,1-1 1 0 0,0 1 0 0 0,0 0-1 0 0,0-1 1 0 0,0 1 0 0 0,0 0-1 0 0,0-1 1 0 0,1 1 0 0 0,-1-1-1 0 0,0 1 1 0 0,0 0 0 0 0,0-1 0 0 0,0 1-1 0 0,1-1 1 0 0,-1 1 0 0 0,0 0-1 0 0,1-1 1 0 0,-1 1 0 0 0,0-1-1 0 0,1 1 1 0 0,-1-1 0 0 0,1 1-1 0 0,-1-1 1 0 0,0 0 0 0 0,1 1-1 0 0,0-1 1 0 0,-1 1 0 0 0,1-1 0 0 0,-1 0-1 0 0,1 0 1 0 0,-1 1 0 0 0,1-1-1 0 0,-1 0 1 0 0,1 0 0 0 0,0 1-1 0 0,-1-1 1 0 0,1 0 0 0 0,0 0-1 0 0,-1 0 1 0 0,1 0 1 0 0,52 21 453 0 0,-46-19-406 0 0,5 3 50 0 0,0-1-1 0 0,0 1 1 0 0,0 1-1 0 0,-1 0 1 0 0,0 1-1 0 0,0 0 1 0 0,-1 1-1 0 0,0 0 1 0 0,0 0 0 0 0,0 2-97 0 0,-7-7 50 0 0,-1 1 0 0 0,-1-1 0 0 0,1 0 0 0 0,0 1 0 0 0,-1 0 1 0 0,1-1-1 0 0,-1 1 0 0 0,0 0 0 0 0,0-1 0 0 0,-1 1 1 0 0,1 0-1 0 0,-1 0 0 0 0,0 0 0 0 0,0 0 0 0 0,0 0 0 0 0,-1-1 1 0 0,1 1-1 0 0,-1 0 0 0 0,0 0 0 0 0,0 0 0 0 0,0-1 1 0 0,0 1-1 0 0,-1 0 0 0 0,1-1 0 0 0,-1 0 0 0 0,0 1 0 0 0,0-1 1 0 0,-1 0-1 0 0,1 0 0 0 0,-1 0 0 0 0,1 0 0 0 0,-1 0 1 0 0,0-1-1 0 0,0 1 0 0 0,-1 0-50 0 0,-10 7 13 0 0,-1-1-1 0 0,0 0 1 0 0,0-1 0 0 0,0-1-1 0 0,-1 0 1 0 0,0-1 0 0 0,0-1-1 0 0,-1-1 1 0 0,0 0 0 0 0,1-1-1 0 0,-1 0 1 0 0,0-2 0 0 0,-1 0-1 0 0,-1-1-12 0 0,-39 0-961 0 0,45-12-2075 0 0,27-17-11387 0 0,-7 22 9729 0 0</inkml:trace>
  <inkml:trace contextRef="#ctx0" brushRef="#br0" timeOffset="356.89">891 96 304 0 0,'0'0'1804'0'0,"0"0"-98"0"0,0 0 179 0 0,0 0 168 0 0,0 0-54 0 0,0 0-278 0 0,0 0-385 0 0,-31 19-373 0 0,-98 57-254 0 0,78-32 100 0 0,47-35-631 0 0,2-6-106 0 0,-1 1-1 0 0,1 0 0 0 0,0 0 1 0 0,1 0-1 0 0,-1 0 1 0 0,1 0-1 0 0,-1 1 0 0 0,1-1 1 0 0,1 0-1 0 0,-1 1 1 0 0,0-1-1 0 0,1 1 0 0 0,0-1 1 0 0,0 0-1 0 0,0 1 1 0 0,1-1-1 0 0,0 1 0 0 0,0-1 1 0 0,0 0-1 0 0,0 1 1 0 0,0-1-1 0 0,1 0 0 0 0,0 0 1 0 0,0 0-1 0 0,0 0 1 0 0,0 0-1 0 0,1-1 0 0 0,-1 1 1 0 0,1-1-1 0 0,0 1 1 0 0,0-1-1 0 0,0 0 0 0 0,1 0 1 0 0,-1 0-1 0 0,1-1 1 0 0,0 1-1 0 0,-1-1 0 0 0,1 0 1 0 0,0 0-1 0 0,0 0 0 0 0,0-1 1 0 0,1 1-1 0 0,1 0-71 0 0,11-1 260 0 0,-1-1 0 0 0,1 0 0 0 0,-1-1 1 0 0,0-1-1 0 0,1 0 0 0 0,-1-1 0 0 0,0-1 0 0 0,-1-1 0 0 0,1 0 0 0 0,-1-1 0 0 0,0 0 0 0 0,0-2 0 0 0,0 0 0 0 0,-1 0 0 0 0,-1-1 0 0 0,1-1 0 0 0,-2 0 0 0 0,1-1 0 0 0,-1 0 0 0 0,10-13-260 0 0,-20 21 24 0 0,1 0-1 0 0,0 0 0 0 0,-1 0 0 0 0,1-1 0 0 0,-1 0 0 0 0,0 1 1 0 0,0-1-1 0 0,-1 0 0 0 0,1 0 0 0 0,-1 0 0 0 0,1 0 1 0 0,-1 0-1 0 0,-1 0 0 0 0,1 0 0 0 0,0 0 0 0 0,-1 0 0 0 0,0-1 1 0 0,0 1-1 0 0,0 0 0 0 0,-1 0 0 0 0,0 0 0 0 0,1 0 1 0 0,-1 0-1 0 0,0 0 0 0 0,-1 0 0 0 0,1 0 0 0 0,-1 0 0 0 0,0 0 1 0 0,0 0-1 0 0,0 1 0 0 0,0-1 0 0 0,-1 1 0 0 0,1 0 1 0 0,-4-3-24 0 0,-79-18-1473 0 0,55 24-1830 0 0,4 5-4135 0 0,15-2-4227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44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438 344 1184 0 0,'0'0'2018'0'0,"0"0"-215"0"0,0 0 1 0 0,0 0 194 0 0,0 0 139 0 0,0 0-101 0 0,0 0-322 0 0,0 0-451 0 0,0 0-336 0 0,0 0-207 0 0,0 0-116 0 0,1-6 11 0 0,1-18-55 0 0,-40 3 1411 0 0,-73 21-1256 0 0,96 2-693 0 0,1 1 1 0 0,-1 0-1 0 0,0 1 1 0 0,1 1 0 0 0,0 0-1 0 0,0 1 1 0 0,1 1-1 0 0,-1 0 1 0 0,2 1-1 0 0,-1 0 1 0 0,1 1-1 0 0,-6 5-22 0 0,9-8 3 0 0,1 1-1 0 0,-1 0 1 0 0,1 0-1 0 0,1 1 0 0 0,0 0 1 0 0,0 1-1 0 0,0 0 0 0 0,1 0 1 0 0,0 0-1 0 0,1 0 0 0 0,0 1 1 0 0,0 0-1 0 0,1 0 1 0 0,1 0-1 0 0,-1 1 0 0 0,2-1 1 0 0,0 1-1 0 0,0 0 0 0 0,0 0 1 0 0,2 0-1 0 0,-1-1 0 0 0,2 11-2 0 0,-1-17 10 0 0,1 1 0 0 0,0-1-1 0 0,1 1 1 0 0,-1-1 0 0 0,1 1-1 0 0,-1-1 1 0 0,1 0-1 0 0,1 0 1 0 0,-1 0 0 0 0,1 0-1 0 0,-1 0 1 0 0,1-1-1 0 0,0 1 1 0 0,0-1 0 0 0,1 0-1 0 0,-1 0 1 0 0,1 0 0 0 0,-1 0-1 0 0,1 0 1 0 0,0-1-1 0 0,0 0 1 0 0,0 0 0 0 0,0 0-1 0 0,1 0 1 0 0,-1 0 0 0 0,0-1-1 0 0,2 0-9 0 0,2 2 99 0 0,1-1-1 0 0,0 0 1 0 0,0-1 0 0 0,0 0-1 0 0,0-1 1 0 0,0 1-1 0 0,0-2 1 0 0,1 1 0 0 0,-1-1-1 0 0,0-1 1 0 0,-1 0 0 0 0,1 0-1 0 0,2-1-98 0 0,27-16 167 0 0,-1-1-1 0 0,-1-2 0 0 0,-1-2 1 0 0,-1 0-1 0 0,-1-3 1 0 0,-2-1-1 0 0,0-1 0 0 0,-2-1 1 0 0,13-20-167 0 0,63-96 96 0 0,-111 159-96 0 0,1 0 1 0 0,0 0-1 0 0,1 1 1 0 0,1-1-1 0 0,0 1 1 0 0,1 0-1 0 0,0-1 1 0 0,1 1-1 0 0,0 0 1 0 0,1 0-1 0 0,2 9 0 0 0,1-15-62 0 0,1 1 0 0 0,0-1 0 0 0,0-1 0 0 0,1 1 0 0 0,0 0 0 0 0,0-1 0 0 0,1 0 0 0 0,0-1 0 0 0,0 1 0 0 0,1-1 0 0 0,0 0 0 0 0,0-1 0 0 0,0 1 0 0 0,0-1 0 0 0,1-1 0 0 0,0 1 0 0 0,0-2 0 0 0,0 1 0 0 0,1-1 0 0 0,0 0 62 0 0,34 5-3122 0 0,-24-8-1537 0 0,-6 0-1452 0 0,-3 0-4289 0 0</inkml:trace>
  <inkml:trace contextRef="#ctx0" brushRef="#br0" timeOffset="572.05">910 687 4337 0 0,'0'0'1419'0'0,"0"0"-79"0"0,0 0 451 0 0,0 0 447 0 0,0 0 33 0 0,0 0-348 0 0,0 0-525 0 0,0 0-362 0 0,0 0-109 0 0,0 0-25 0 0,0 0-13 0 0,0 0-62 0 0,2-1-70 0 0,4-3-555 0 0,0 0-1 0 0,-1 0 1 0 0,1 0-1 0 0,-1-1 1 0 0,0 0-1 0 0,0 0 1 0 0,-1-1-1 0 0,1 1 0 0 0,-1-1 1 0 0,0 0-1 0 0,-1 0 1 0 0,3-5-202 0 0,17-23 240 0 0,46-29-80 0 0,-68 62-159 0 0,0 1-1 0 0,1 0 1 0 0,-1-1-1 0 0,1 1 0 0 0,-1 0 1 0 0,0-1-1 0 0,1 1 1 0 0,-1 0-1 0 0,1 0 0 0 0,-1 0 1 0 0,1 1-1 0 0,-1-1 1 0 0,1 0-1 0 0,-1 0 0 0 0,0 1 1 0 0,1-1-1 0 0,-1 1 1 0 0,1-1-1 0 0,-1 1 0 0 0,0 0 1 0 0,0-1-1 0 0,1 1 1 0 0,-1 0-1 0 0,0 0 0 0 0,0 0 1 0 0,0 0-1 0 0,0 0 1 0 0,0 0-1 0 0,0 0 0 0 0,0 0 1 0 0,0 0-1 0 0,-1 1 1 0 0,1-1-1 0 0,0 0 0 0 0,-1 1 1 0 0,1-1-1 0 0,-1 0 1 0 0,1 1-1 0 0,-1-1 0 0 0,1 0 1 0 0,-1 1-1 0 0,0-1 1 0 0,0 1-1 0 0,0-1 1 0 0,0 1-1 0 0,0-1 0 0 0,0 1 1 0 0,0-1-1 0 0,-1 1 0 0 0,7 17 30 0 0,-4-16-19 0 0,0 0 0 0 0,-1-1 0 0 0,1 1 0 0 0,0-1-1 0 0,0 1 1 0 0,0-1 0 0 0,1 0 0 0 0,-1 0 0 0 0,0 0 0 0 0,1 0 0 0 0,0 0 0 0 0,-1-1 0 0 0,1 1 0 0 0,0-1 0 0 0,0 1 0 0 0,0-1 0 0 0,0 0 0 0 0,0 0 0 0 0,0-1 0 0 0,0 1 0 0 0,0 0 0 0 0,0-1 0 0 0,0 0 0 0 0,0 0 0 0 0,0 0 0 0 0,1 0 0 0 0,-1 0 0 0 0,0-1 0 0 0,0 1-1 0 0,0-1 1 0 0,0 0 0 0 0,0 0 0 0 0,0 0 0 0 0,0 0 0 0 0,0-1 0 0 0,1 0-11 0 0,102-62 296 0 0,-42 20-241 0 0,-52 78-98 0 0,-11-30 36 0 0,-1 1 0 0 0,1 0 0 0 0,0-1-1 0 0,1 1 1 0 0,-1-1 0 0 0,1 1-1 0 0,0-1 1 0 0,0 0 0 0 0,1 0-1 0 0,-1 1 1 0 0,1-2 0 0 0,0 1 0 0 0,0 0-1 0 0,0-1 1 0 0,0 1 0 0 0,1-1-1 0 0,-1 0 1 0 0,1 0 0 0 0,0 0 0 0 0,0 0-1 0 0,0-1 1 0 0,0 0 0 0 0,3 2 7 0 0,44-14-5651 0 0,-44 6-448 0 0,-4 0-5497 0 0</inkml:trace>
  <inkml:trace contextRef="#ctx0" brushRef="#br0" timeOffset="935.035">1732 330 2385 0 0,'0'0'5302'0'0,"0"0"-2844"0"0,0 0-1011 0 0,0 0-67 0 0,0 0-46 0 0,0 0-123 0 0,0 0-115 0 0,0 0-145 0 0,0 0-51 0 0,0 0 25 0 0,0 0-68 0 0,0 0-127 0 0,0 0-105 0 0,17 0-53 0 0,109 3 737 0 0,-78-3-1082 0 0,-1-2-1 0 0,1-2 1 0 0,-1-2-1 0 0,0-2 1 0 0,8-4-227 0 0,-54 12-762 0 0,9-3 1628 0 0,-8 2-4134 0 0,-2 1-4862 0 0,-2 0-1630 0 0</inkml:trace>
  <inkml:trace contextRef="#ctx0" brushRef="#br0" timeOffset="1177.965">1755 517 2016 0 0,'0'0'2937'0'0,"0"0"-779"0"0,0 0-358 0 0,0 0-81 0 0,0 0-141 0 0,0 0-155 0 0,0 0-113 0 0,0 0-40 0 0,0 0 20 0 0,0 0-39 0 0,0 0-121 0 0,0 0-197 0 0,10 5-198 0 0,35 11-130 0 0,16-21 162 0 0,-4-6-1409 0 0,91-13 2285 0 0,-99 19-6010 0 0,1 4-5338 0 0,-45 1-146 0 0</inkml:trace>
  <inkml:trace contextRef="#ctx0" brushRef="#br0" timeOffset="5269.041">2951 146 0 0 0,'0'0'551'0'0,"0"0"440"0"0,0 0 114 0 0,0 0 61 0 0,0 0 23 0 0,0 0-32 0 0,0 0-70 0 0,0 0-117 0 0,0-4-125 0 0,1-5-216 0 0,0-11 5167 0 0,-1 19-5109 0 0,-26-2 1303 0 0,-89 3 817 0 0,51 26-2323 0 0,53-22-381 0 0,1 2 0 0 0,0 0 0 0 0,0 0 0 0 0,0 1 0 0 0,1 0 0 0 0,0 1 0 0 0,0 0 0 0 0,1 0-1 0 0,0 1 1 0 0,-4 6-103 0 0,-19 18 375 0 0,-7 48 135 0 0,35-72-456 0 0,2 1 1 0 0,-1-1-1 0 0,2 1 1 0 0,-1 0 0 0 0,1-1-1 0 0,0 1 1 0 0,1 0-1 0 0,0-1 1 0 0,1 1 0 0 0,0 0-1 0 0,1-1 1 0 0,0 0 0 0 0,0 0-1 0 0,1 0 1 0 0,0 0-1 0 0,0 0 1 0 0,1-1 0 0 0,3 5-55 0 0,2-2 79 0 0,0-1 0 0 0,0 0 0 0 0,1-1 0 0 0,1 0 0 0 0,0 0 0 0 0,0-1 0 0 0,0-1 0 0 0,1 0 0 0 0,0 0 0 0 0,0-2 0 0 0,1 0 0 0 0,0 0 0 0 0,0-1 0 0 0,0-1 0 0 0,0 0 0 0 0,1-1 0 0 0,-1 0 0 0 0,0-2 0 0 0,1 1 0 0 0,0-2 0 0 0,-1 0 0 0 0,0-1 0 0 0,8-1-79 0 0,-8 0 62 0 0,-1 1 0 0 0,0-2 0 0 0,0 0 0 0 0,0 0-1 0 0,-1-1 1 0 0,1-1 0 0 0,-1 0 0 0 0,-1-1 0 0 0,1 0 0 0 0,-1 0 0 0 0,0-2-1 0 0,-1 1 1 0 0,0-1 0 0 0,0-1 0 0 0,-1 0 0 0 0,8-10-62 0 0,-11 10 33 0 0,-1-1 1 0 0,1 0 0 0 0,-2-1 0 0 0,0 1-1 0 0,0-1 1 0 0,-1 0 0 0 0,-1 1-1 0 0,0-2 1 0 0,0 1 0 0 0,-1 0-1 0 0,-1 0 1 0 0,0 0 0 0 0,-1 0-1 0 0,-1-8-33 0 0,2-15 2 0 0,-1 20-37 0 0,-1 0-1 0 0,0 1 1 0 0,-1-1-1 0 0,0 1 1 0 0,-1 0-1 0 0,-1 0 0 0 0,0 0 1 0 0,-1 1-1 0 0,0-1 1 0 0,-1 1-1 0 0,-1 1 1 0 0,0-1-1 0 0,0 1 1 0 0,-1 1-1 0 0,-1 0 1 0 0,0 0-1 0 0,-1 1 1 0 0,0 0-1 0 0,0 1 0 0 0,-1 0 36 0 0,5 5-180 0 0,1 1 0 0 0,-1 0 0 0 0,0 1 0 0 0,0 0 0 0 0,0 0 0 0 0,0 0 0 0 0,0 1 0 0 0,0 0 0 0 0,0 0 0 0 0,0 1 0 0 0,-1 0 0 0 0,1 0 0 0 0,0 1 0 0 0,0 0 0 0 0,0 0 0 0 0,-1 1 0 0 0,1-1 0 0 0,0 2 0 0 0,-1 0 180 0 0,-37 15-4897 0 0,2 4-4864 0 0,28-14 919 0 0</inkml:trace>
  <inkml:trace contextRef="#ctx0" brushRef="#br0" timeOffset="5867.017">2066 400 0 0 0,'0'0'1611'0'0,"0"0"604"0"0,0 0 275 0 0,0 0-264 0 0,0 0-387 0 0,0 0-316 0 0,0 0-219 0 0,0 0-172 0 0,0 0-169 0 0,0 0-129 0 0,18-3-107 0 0,55-10-81 0 0,71 10 4762 0 0,235-8-2256 0 0,-111-10-2333 0 0,201-6-225 0 0,-370 27-830 0 0,-99-3-1053 0 0,-2-4-9506 0 0,2 6-1127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9:01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378 150 0 0 0,'0'0'1179'0'0,"0"0"421"0"0,0 0 226 0 0,0 0 128 0 0,0 0 100 0 0,0 0-43 0 0,0 0-231 0 0,0 0-324 0 0,0 0-365 0 0,0 0-348 0 0,0 0-264 0 0,0-6-146 0 0,0-2-307 0 0,1-8 442 0 0,-6 28 360 0 0,-83 164 681 0 0,-147 214-2582 0 0,225-377 622 0 0,-21 35-686 0 0,21-18-3407 0 0,13-29-489 0 0,5-5 3102 0 0,37-52-3145 0 0,5-45 5300 0 0,-30 57-325 0 0,67-166 5055 0 0,-24-7 3564 0 0,-63 215-8377 0 0,1 1-1 0 0,-1-1 1 0 0,0 1-1 0 0,0-1 1 0 0,1 1 0 0 0,-1-1-1 0 0,1 1 1 0 0,-1 0-1 0 0,1-1 1 0 0,0 1 0 0 0,0 0-1 0 0,-1-1 1 0 0,1 1 0 0 0,0 0-1 0 0,0 0 1 0 0,0 0-1 0 0,0-1 1 0 0,1 1 0 0 0,-1 1-1 0 0,0-1 1 0 0,0 0-1 0 0,1 0 1 0 0,-1 0 0 0 0,0 0-1 0 0,1 1 1 0 0,-1-1 0 0 0,1 1-1 0 0,-1-1 1 0 0,1 1-1 0 0,-1 0 1 0 0,1-1 0 0 0,-1 1-1 0 0,1 0 1 0 0,-1 0-1 0 0,1 0 1 0 0,0 0-141 0 0,37 15 496 0 0,-33-9-412 0 0,0 0-1 0 0,-1 0 0 0 0,1 1 1 0 0,-1 0-1 0 0,-1 0 0 0 0,1 0 1 0 0,-1 1-1 0 0,0 0 0 0 0,-1-1 0 0 0,0 1 1 0 0,0 1-1 0 0,-1-1 0 0 0,0 0 1 0 0,0 0-1 0 0,-1 1 0 0 0,0-1 1 0 0,0 1-1 0 0,-1-1 0 0 0,0 1 1 0 0,-1-1-1 0 0,0 1 0 0 0,0-1 0 0 0,-1 3-83 0 0,1 24 85 0 0,-1 120 28 0 0,2-149-108 0 0,1 0 0 0 0,-1 0-1 0 0,1 0 1 0 0,0 0 0 0 0,0-1-1 0 0,1 1 1 0 0,0 0 0 0 0,0-1-1 0 0,0 1 1 0 0,0-1 0 0 0,1 0 0 0 0,0 0-1 0 0,0 0 1 0 0,1 0 0 0 0,-1 0-1 0 0,1-1 1 0 0,0 1 0 0 0,0-1-1 0 0,1 0 1 0 0,-1 0 0 0 0,1-1-1 0 0,0 1 1 0 0,0-1 0 0 0,0 0-1 0 0,0 0 1 0 0,1-1 0 0 0,-1 0 0 0 0,1 0-1 0 0,-1 0 1 0 0,1 0 0 0 0,2-1-5 0 0,-2 0 100 0 0,0-1 1 0 0,0 0-1 0 0,0 0 1 0 0,0-1-1 0 0,0 1 1 0 0,0-2-1 0 0,0 1 1 0 0,-1 0-1 0 0,1-1 1 0 0,0 0-1 0 0,-1-1 1 0 0,1 1 0 0 0,4-4-101 0 0,12-12 230 0 0,-1-2 0 0 0,0 0 0 0 0,-1-2 0 0 0,-2 0 0 0 0,0-1 0 0 0,-1-1 0 0 0,-2 0 0 0 0,0-2 0 0 0,-2 1 0 0 0,0-2 0 0 0,-2 1 0 0 0,-1-2 0 0 0,-1 1 0 0 0,-2-2 0 0 0,4-21-230 0 0,3-119 193 0 0,-33 114-490 0 0,18 55-49 0 0,0 0 0 0 0,0 0 0 0 0,1 1 0 0 0,-1-1 0 0 0,0 0 0 0 0,0 0 0 0 0,0 1 0 0 0,0-1 0 0 0,0 0 0 0 0,0 1 0 0 0,1-1 0 0 0,-1 1 0 0 0,0-1 0 0 0,0 1 0 0 0,1-1 0 0 0,-1 1 1 0 0,0 0-1 0 0,1-1 0 0 0,-1 1 0 0 0,0 0 0 0 0,1 0 0 0 0,-1-1 0 0 0,1 1 0 0 0,-1 0 0 0 0,1 0 0 0 0,0 0 0 0 0,-1 0 0 0 0,1-1 0 0 0,0 1 0 0 0,0 0 0 0 0,-1 0 0 0 0,1 0 0 0 0,0 0 0 0 0,0 0 1 0 0,0 0-1 0 0,0 0 0 0 0,0 0 0 0 0,0 0 0 0 0,0 0 346 0 0,0 0-1929 0 0,-2 8-8808 0 0</inkml:trace>
  <inkml:trace contextRef="#ctx0" brushRef="#br0" timeOffset="381.604">1037 441 10362 0 0,'0'0'1251'0'0,"0"0"-216"0"0,0 0-72 0 0,0 0-71 0 0,0 0-198 0 0,0 0-260 0 0,0 0-204 0 0,0 0-97 0 0,0 0-25 0 0,0 0-25 0 0,0 0-17 0 0,0 0-2 0 0,0 0 7 0 0,-2 20 32 0 0,-5 63 41 0 0,7-81-123 0 0,0-1-1 0 0,0 1 1 0 0,0 0 0 0 0,0 0 0 0 0,0-1 0 0 0,0 1-1 0 0,0 0 1 0 0,1 0 0 0 0,-1-1 0 0 0,1 1 0 0 0,-1 0-1 0 0,1-1 1 0 0,0 1 0 0 0,-1-1 0 0 0,1 1 0 0 0,0-1-1 0 0,0 1 1 0 0,0-1 0 0 0,0 1 0 0 0,1-1 0 0 0,-1 0-1 0 0,0 0 1 0 0,0 0 0 0 0,1 0 0 0 0,-1 0 0 0 0,1 0-1 0 0,-1 0 1 0 0,1 0 0 0 0,-1 0 0 0 0,1 0 0 0 0,0-1-1 0 0,-1 1 1 0 0,2 0-21 0 0,2 0 134 0 0,6 1 59 0 0,-1 0 0 0 0,1-1 0 0 0,0 0 0 0 0,0-1 0 0 0,-1 0 0 0 0,1 0 1 0 0,0-1-1 0 0,0-1 0 0 0,-1 0 0 0 0,1 0 0 0 0,-1-1 0 0 0,0-1 0 0 0,0 0 0 0 0,0 0 0 0 0,0-1 0 0 0,-1 0 0 0 0,1 0 0 0 0,-1-1 0 0 0,-1 0 0 0 0,1-1 0 0 0,-1 0 0 0 0,0 0 1 0 0,-1-1-1 0 0,1 0 0 0 0,-2-1 0 0 0,1 1 0 0 0,-1-1 0 0 0,-1 0 0 0 0,1-1 0 0 0,-1-1-193 0 0,-3 8 8 0 0,-1 1-1 0 0,0-1 1 0 0,0 1-1 0 0,0-1 1 0 0,0 0 0 0 0,0 0-1 0 0,0 1 1 0 0,-1-1 0 0 0,0 0-1 0 0,1 0 1 0 0,-1 0 0 0 0,0 0-1 0 0,0 0 1 0 0,-1 0-1 0 0,1 1 1 0 0,-1-1 0 0 0,1 0-1 0 0,-1 0 1 0 0,0 0 0 0 0,0 1-1 0 0,0-1 1 0 0,0 0-1 0 0,-1 1 1 0 0,1-1 0 0 0,-1 1-1 0 0,1 0 1 0 0,-1-1 0 0 0,0 1-1 0 0,0 0 1 0 0,0 0-1 0 0,0 0 1 0 0,0 0 0 0 0,-1 1-1 0 0,1-1 1 0 0,-1 0 0 0 0,1 1-1 0 0,-1 0 1 0 0,1-1-1 0 0,-1 1 1 0 0,0 0 0 0 0,1 1-1 0 0,-1-1 1 0 0,0 0-8 0 0,-8-1-332 0 0,0-1 0 0 0,0 2 0 0 0,0 0 0 0 0,0 0 1 0 0,0 1-1 0 0,0 0 0 0 0,0 1 0 0 0,-1 0 0 0 0,1 1 0 0 0,-6 1 332 0 0,-35 13-9310 0 0,34-9-1634 0 0</inkml:trace>
  <inkml:trace contextRef="#ctx0" brushRef="#br0" timeOffset="1072.68">1611 478 5025 0 0,'0'0'1852'0'0,"0"0"-447"0"0,0 0-160 0 0,0 0 45 0 0,0 0 25 0 0,0 0-85 0 0,0 0-178 0 0,0 0-177 0 0,0 0-154 0 0,0 0-115 0 0,0 0-110 0 0,0 0-72 0 0,3-6-32 0 0,8-16-23 0 0,-8 17-18 0 0,-3 5-22 0 0,0 0-21 0 0,0 0-25 0 0,0 0-7 0 0,0 0-66 0 0,0 0-46 0 0,0 0-30 0 0,0 0-42 0 0,0 0 18 0 0,0 0-4 0 0,0 0-7 0 0,0 0-26 0 0,0 0-31 0 0,34 55 1419 0 0,-29-47-1348 0 0,0 0 0 0 0,1 0 0 0 0,0-1 0 0 0,0 0 0 0 0,1 0 0 0 0,-1-1-1 0 0,2 1 1 0 0,-1-2 0 0 0,1 1 0 0 0,0-1 0 0 0,0 0 0 0 0,0-1 0 0 0,1 1 0 0 0,-1-2-1 0 0,1 1 1 0 0,0-1 0 0 0,0-1 0 0 0,1 0 0 0 0,-1 0 0 0 0,0-1 0 0 0,1 0-1 0 0,-1 0 1 0 0,1-1 0 0 0,-1 0 0 0 0,1-1 0 0 0,-1 0 0 0 0,8-2-113 0 0,-2-5 138 0 0,-1 0 1 0 0,0 0-1 0 0,0-1 0 0 0,-1-1 1 0 0,0 0-1 0 0,-1-1 1 0 0,0 0-1 0 0,0-1 1 0 0,-2-1-1 0 0,5-5-138 0 0,39-54 604 0 0,-38 105-971 0 0,-7-22 378 0 0,0 1-1 0 0,1-1 0 0 0,0-1 0 0 0,0 0 0 0 0,1 0 1 0 0,1-1-1 0 0,-1 0 0 0 0,2-1 0 0 0,-1 0 0 0 0,1-1 1 0 0,0-1-1 0 0,0 0 0 0 0,1-1 0 0 0,0 0 0 0 0,0-1 1 0 0,0 0-1 0 0,4-1-10 0 0,-13-1 34 0 0,1-1 0 0 0,0 0 0 0 0,0 0 0 0 0,0-1 0 0 0,0 1 0 0 0,0-1 0 0 0,0-1 1 0 0,-1 1-1 0 0,1-1 0 0 0,0 0 0 0 0,0 0 0 0 0,0-1 0 0 0,-1 0 0 0 0,1 0 0 0 0,-1 0 0 0 0,1 0 0 0 0,-1-1 1 0 0,0 0-1 0 0,0 0 0 0 0,0-1 0 0 0,0 1 0 0 0,-1-1 0 0 0,4-3-34 0 0,-7 4 24 0 0,10-8 15 0 0,-1 0-1 0 0,-1-1 1 0 0,0 0 0 0 0,-1-1 0 0 0,-1 0 0 0 0,1 0-1 0 0,-2-1 1 0 0,0 0 0 0 0,-1 0 0 0 0,0 0-1 0 0,-1-1 1 0 0,-1 0 0 0 0,0 1 0 0 0,-1-1-1 0 0,0-11-38 0 0,-26-12-1719 0 0,9 26-8159 0 0,11 11-2739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9:07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32 153 0 0 0,'0'0'1227'0'0,"0"0"136"0"0,0 0 132 0 0,0 0-44 0 0,0 0-95 0 0,0 0 22 0 0,0 0-101 0 0,0 0-51 0 0,-3-3-19 0 0,1 2-1183 0 0,-12-9 1787 0 0,2-2 3510 0 0,12 12-4799 0 0,0 0-32 0 0,0 0-44 0 0,0 0-61 0 0,0 0-55 0 0,18-16 1318 0 0,14-2-1315 0 0,1 2 0 0 0,1 0 0 0 0,1 3 0 0 0,27-8-333 0 0,-36 14 81 0 0,1 1 0 0 0,0 1 0 0 0,0 1 0 0 0,0 1 0 0 0,0 2 0 0 0,1 0 0 0 0,15 3-81 0 0,-41-2 4 0 0,-1 0 1 0 0,1 0-1 0 0,-1 1 1 0 0,1-1-1 0 0,-1 0 1 0 0,1 1-1 0 0,-1-1 1 0 0,1 0-1 0 0,-1 1 1 0 0,0 0 0 0 0,1-1-1 0 0,-1 1 1 0 0,0 0-1 0 0,0 0 1 0 0,0 0-1 0 0,1 0 1 0 0,-1 0-1 0 0,0 0 1 0 0,0 0-1 0 0,0 0 1 0 0,0 0-1 0 0,-1 0 1 0 0,1 0-1 0 0,0 1 1 0 0,0-1-1 0 0,-1 0 1 0 0,1 1-1 0 0,-1-1 1 0 0,1 1-1 0 0,-1-1 1 0 0,1 0-1 0 0,-1 1 1 0 0,0-1-1 0 0,0 1 1 0 0,0-1-1 0 0,0 1 1 0 0,0-1-1 0 0,0 1 1 0 0,0-1-1 0 0,0 1 1 0 0,-1-1-1 0 0,1 1 1 0 0,-1-1-5 0 0,-30 61 598 0 0,-207 195-196 0 0,233-250-399 0 0,1-1 0 0 0,-1 1 0 0 0,2 0 1 0 0,-1 1-1 0 0,1-1 0 0 0,0 1 0 0 0,1-1 1 0 0,0 1-1 0 0,0 0 0 0 0,0 0 0 0 0,1 0 1 0 0,0 0-1 0 0,1 0 0 0 0,0 0 0 0 0,0 0 1 0 0,1 0-1 0 0,0 0 0 0 0,0 2-3 0 0,1-8 24 0 0,0 1 0 0 0,1-1 0 0 0,-1 0 0 0 0,0 0-1 0 0,1 0 1 0 0,-1 0 0 0 0,1 0 0 0 0,0-1 0 0 0,-1 1-1 0 0,1-1 1 0 0,0 1 0 0 0,0-1 0 0 0,0 0 0 0 0,0 0-1 0 0,0 0 1 0 0,0-1 0 0 0,0 1 0 0 0,0-1 0 0 0,1 0 0 0 0,-1 0-1 0 0,0 0 1 0 0,0 0 0 0 0,0 0 0 0 0,0-1 0 0 0,3 0-24 0 0,2 1 83 0 0,167-44 757 0 0,-145 33-732 0 0,-30 11-88 0 0,0 0 16 0 0,0 0-20 0 0,0 0-9 0 0,0 0-23 0 0,0 0 24 0 0,0 0 3 0 0,0 0-26 0 0,0 0-22 0 0,0 0-17 0 0,0 0-27 0 0,0 0-18 0 0,0 0-51 0 0,0 0-64 0 0,0 0-87 0 0,0 0-113 0 0,0 0-124 0 0,7-1-1163 0 0,16-5-1982 0 0,-12 2-2180 0 0,0 0-5643 0 0</inkml:trace>
  <inkml:trace contextRef="#ctx0" brushRef="#br0" timeOffset="390.648">1021 130 9130 0 0,'0'0'1994'0'0,"0"0"-589"0"0,0 0-304 0 0,0 0 98 0 0,0 0 213 0 0,0 0 101 0 0,0 0-126 0 0,0 0-262 0 0,0 0-289 0 0,0 0-217 0 0,0 0-91 0 0,0 0-28 0 0,-8 16 1383 0 0,-51 110-260 0 0,32 35-1224 0 0,19-81-327 0 0,-1-29-46 0 0,15-102-7529 0 0,-1 25 2959 0 0,-3 9-1530 0 0,-2 5-2557 0 0</inkml:trace>
  <inkml:trace contextRef="#ctx0" brushRef="#br0" timeOffset="716.493">728 49 3041 0 0,'0'0'1953'0'0,"0"0"-116"0"0,0 0 15 0 0,0 0 117 0 0,0 0 43 0 0,0 0-121 0 0,0 0-297 0 0,0 0-321 0 0,0 0-279 0 0,0 0-239 0 0,0 0-127 0 0,0 0-81 0 0,0 0-62 0 0,-6 0-43 0 0,-17-3-62 0 0,17 3-58 0 0,33 14 1735 0 0,-11-9-1712 0 0,0-1 1 0 0,0 0 0 0 0,0-1-1 0 0,1-1 1 0 0,0-1 0 0 0,-1 0-1 0 0,1-1 1 0 0,5-1-346 0 0,-1 1 182 0 0,215 0 512 0 0,-221 15-2568 0 0,-13-9-4243 0 0,-1-5-1 0 0,-1-1-5422 0 0</inkml:trace>
  <inkml:trace contextRef="#ctx0" brushRef="#br0" timeOffset="1133.967">1415 204 6145 0 0,'0'0'2253'0'0,"0"0"-115"0"0,0 0 83 0 0,0 0 9 0 0,0 0-208 0 0,0 0-451 0 0,0 0-493 0 0,0 0-365 0 0,0 0-250 0 0,0 0-159 0 0,0 0-81 0 0,0 0-55 0 0,0 0 6 0 0,-3 0 24 0 0,127 3 4864 0 0,9-2-4412 0 0,-133-1-2092 0 0,0 1 3396 0 0,0 0-1079 0 0,0 0-3521 0 0,0-1-2883 0 0,0 0-4002 0 0,0 0-1763 0 0</inkml:trace>
  <inkml:trace contextRef="#ctx0" brushRef="#br0" timeOffset="1410.218">1317 407 5289 0 0,'0'0'2026'0'0,"0"0"-396"0"0,0 0-153 0 0,0 0 25 0 0,0 0-39 0 0,0 0-112 0 0,0 0-90 0 0,0 0-118 0 0,0 0-6 0 0,0 0 16 0 0,0 0-111 0 0,0 0-94 0 0,16 6-115 0 0,50 21-87 0 0,29-20 1122 0 0,102-14-857 0 0,-193 5-2146 0 0,1 0-2879 0 0,-3 2-4722 0 0</inkml:trace>
  <inkml:trace contextRef="#ctx0" brushRef="#br0" timeOffset="3729.663">2002 576 0 0 0,'0'0'1204'0'0,"0"0"325"0"0,0 0 148 0 0,0 0-35 0 0,0 0-150 0 0,0 0-170 0 0,0 0-191 0 0,0 0-47 0 0,0 0 48 0 0,-3 0-7 0 0,-10 0-11 0 0,10 0-7 0 0,3 0-61 0 0,0 0-89 0 0,0 0-103 0 0,0 0-115 0 0,0 0-98 0 0,0 0-62 0 0,0 0-72 0 0,0 0-59 0 0,0 0-35 0 0,0 0-55 0 0,3-33 1777 0 0,1 18-2020 0 0,0 0-1 0 0,2 0 1 0 0,0 1 0 0 0,1 0-1 0 0,0 0 1 0 0,1 0 0 0 0,0 1-1 0 0,1 1 1 0 0,1-1 0 0 0,1 0-115 0 0,-3 3 84 0 0,124-134 569 0 0,8 60-465 0 0,-70 69-233 0 0,-70 15 5 0 0,0 0 12 0 0,0 0-8 0 0,14 56 212 0 0,-12-33-163 0 0,-2 1 1 0 0,0-1-1 0 0,-2 1 1 0 0,-1-1-1 0 0,0 1 1 0 0,-2-1-1 0 0,-1 0 0 0 0,-1-1 1 0 0,0 1-1 0 0,-2-1 1 0 0,-1-1-1 0 0,0 0 1 0 0,-3 2-14 0 0,91-137 138 0 0,-77 112-138 0 0,24-25-9 0 0,1 1-1 0 0,1 1 0 0 0,2 1 1 0 0,24-15 9 0 0,-44 33 8 0 0,16-11-22 0 0,1 2 1 0 0,1 1 0 0 0,0 1-1 0 0,0 1 1 0 0,14-3 13 0 0,-39 15-3 0 0,0-1 0 0 0,0 1 0 0 0,0 0 1 0 0,1 0-1 0 0,-1-1 0 0 0,0 2 0 0 0,0-1 0 0 0,0 0 0 0 0,0 0 0 0 0,0 1 0 0 0,0-1 1 0 0,0 1-1 0 0,0-1 0 0 0,0 1 0 0 0,0 0 0 0 0,0 0 0 0 0,-1 0 0 0 0,1 0 1 0 0,0 0-1 0 0,0 0 0 0 0,-1 0 0 0 0,1 1 0 0 0,-1-1 0 0 0,1 1 0 0 0,-1-1 0 0 0,0 1 1 0 0,1 0-1 0 0,-1-1 0 0 0,0 1 0 0 0,0 0 0 0 0,0 0 0 0 0,0 0 0 0 0,-1 0 1 0 0,1-1-1 0 0,0 1 0 0 0,-1 1 0 0 0,1-1 3 0 0,11 82 129 0 0,-12-72-120 0 0,-1 0 1 0 0,0 1-1 0 0,-1-1 1 0 0,0 0-1 0 0,-1 0 1 0 0,-1 0-1 0 0,0-1 1 0 0,0 1-1 0 0,-1-1 1 0 0,0 0-1 0 0,-1 0 1 0 0,-1 0-1 0 0,0-1 1 0 0,0 0-1 0 0,-2 1-9 0 0,-1 0 1063 0 0,0 2-5930 0 0,23-18-2376 0 0,-5 1 1245 0 0,1 0-3673 0 0</inkml:trace>
  <inkml:trace contextRef="#ctx0" brushRef="#br0" timeOffset="4469.834">3636 27 1688 0 0,'0'0'3903'0'0,"0"0"-1666"0"0,0 0-603 0 0,0 0-15 0 0,0 0-33 0 0,0 0-70 0 0,0 0-157 0 0,0 0-201 0 0,-34 8-160 0 0,-111 23-145 0 0,46 3 474 0 0,80-26-1124 0 0,0 1 1 0 0,0 1 0 0 0,1 0 0 0 0,0 1 0 0 0,1 1 0 0 0,1 1-1 0 0,0 0 1 0 0,0 1 0 0 0,1 1 0 0 0,1 0 0 0 0,1 1-1 0 0,-11 16-203 0 0,22-28 14 0 0,-1-1-1 0 0,1 1 0 0 0,-1 0 0 0 0,1 0 0 0 0,1-1 0 0 0,-1 1 0 0 0,0 1 0 0 0,1-1 0 0 0,0 0 1 0 0,0 0-1 0 0,0 0 0 0 0,0 1 0 0 0,1-1 0 0 0,0 0 0 0 0,0 1 0 0 0,0-1 0 0 0,0 0 0 0 0,1 1 1 0 0,0-1-1 0 0,-1 0 0 0 0,1 0 0 0 0,1 1 0 0 0,-1-1 0 0 0,1 0 0 0 0,0 0 0 0 0,0 0 0 0 0,0-1 1 0 0,0 1-1 0 0,1 0 0 0 0,-1-1 0 0 0,1 0 0 0 0,0 1 0 0 0,0-1 0 0 0,0 0 0 0 0,0 0 1 0 0,1-1-1 0 0,-1 1 0 0 0,1-1 0 0 0,0 0 0 0 0,0 0 0 0 0,-1 0 0 0 0,5 1-13 0 0,4 0 112 0 0,0-1 0 0 0,-1 0 0 0 0,1-1-1 0 0,0-1 1 0 0,0 0 0 0 0,0 0 0 0 0,-1-1-1 0 0,1-1 1 0 0,0 0 0 0 0,-1 0 0 0 0,1-1 0 0 0,-1-1-1 0 0,0 0 1 0 0,0 0 0 0 0,0-1 0 0 0,1-1-112 0 0,4-1 114 0 0,0 0 0 0 0,-1-1 1 0 0,-1-1-1 0 0,1 0 1 0 0,-1-1-1 0 0,-1 0 1 0 0,0-2-1 0 0,0 1 0 0 0,-1-1 1 0 0,-1-1-1 0 0,0 0 1 0 0,-1-1-1 0 0,0 0 1 0 0,-1 0-1 0 0,0-1 0 0 0,-2 0 1 0 0,0-1-1 0 0,0 1 1 0 0,-1-1-1 0 0,0-5-114 0 0,-2-4 532 0 0,-4 24-466 0 0,0 1-17 0 0,0 0-44 0 0,0 0-61 0 0,0 12-399 0 0,17 34 451 0 0,-2 0 0 0 0,-3 1 0 0 0,-1 0-1 0 0,-3 1 1 0 0,2 34 4 0 0,-6 242-5 0 0,-6-306 5 0 0,-1-1 1 0 0,-1 0 0 0 0,-1 0 0 0 0,0-1-1 0 0,-1 1 1 0 0,-1-1 0 0 0,-1-1-1 0 0,0 1 1 0 0,-1-1 0 0 0,0-1-1 0 0,-1 1 1 0 0,-1-2 0 0 0,0 1-1 0 0,-1-2 1 0 0,-1 1 0 0 0,0-2-1 0 0,0 0 1 0 0,-13 8-1 0 0,12-9 4 0 0,0-2 0 0 0,-1 1 0 0 0,0-2 0 0 0,0 0-1 0 0,0-1 1 0 0,-1-1 0 0 0,0 0 0 0 0,0-1 0 0 0,-1 0 0 0 0,1-2 0 0 0,-1 0-1 0 0,-12 0-3 0 0,25-3 3 0 0,0 0 0 0 0,0-1-1 0 0,1 1 1 0 0,-1-1-1 0 0,0 0 1 0 0,1 0-1 0 0,0 0 1 0 0,-1 0-1 0 0,1-1 1 0 0,0 1-1 0 0,0-1 1 0 0,0 0 0 0 0,1 0-1 0 0,-1 0 1 0 0,1 0-1 0 0,0 0 1 0 0,-1-1-1 0 0,1 1 1 0 0,1-1-1 0 0,-1 1 1 0 0,0-1-1 0 0,1 0 1 0 0,0 1 0 0 0,0-1-1 0 0,0 0 1 0 0,0 0-1 0 0,1 0 1 0 0,0 0-1 0 0,-1 0 1 0 0,1 0-1 0 0,1 0 1 0 0,-1 0 0 0 0,0 0-1 0 0,1 0 1 0 0,0 0-1 0 0,0 1 1 0 0,0-1-1 0 0,1 0 1 0 0,-1 0-1 0 0,1 1 1 0 0,0-1-1 0 0,0 1 1 0 0,0-1 0 0 0,1 0-4 0 0,27-41 4 0 0,1 2-1 0 0,3 2 0 0 0,1 1 0 0 0,1 1 1 0 0,3 2-1 0 0,1 2 0 0 0,1 2 0 0 0,2 1 0 0 0,2 2 1 0 0,0 3-1 0 0,2 1 0 0 0,17-5-2 0 0,32-3-68 0 0,-53 30-6935 0 0,-43 4-2435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9:15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0 297 0 0 0,'0'0'1146'0'0,"0"0"-54"0"0,0 0-81 0 0,0 0 174 0 0,0 0 370 0 0,0 0 243 0 0,0 0-52 0 0,0 0-363 0 0,0 0-446 0 0,0 0-355 0 0,0 0-176 0 0,20 7 1405 0 0,168 2 4372 0 0,-127-10-5312 0 0,169-21 1016 0 0,33 7-1301 0 0,-263 15-656 0 0,0 0-35 0 0,0 0-26 0 0,0 0-58 0 0,0 0-77 0 0,0 0-158 0 0,0 0-235 0 0,0 0-255 0 0,-16 0-12504 0 0,14 0 5415 0 0</inkml:trace>
  <inkml:trace contextRef="#ctx0" brushRef="#br0" timeOffset="349.113">43 511 4657 0 0,'0'0'1974'0'0,"0"0"-62"0"0,0 0 51 0 0,0 0 47 0 0,0 0-166 0 0,0 0-325 0 0,0 0-344 0 0,0 0-285 0 0,0 0-247 0 0,0 0-162 0 0,0 0-109 0 0,0 0-98 0 0,-2 1-41 0 0,-6 7-44 0 0,7-6-35 0 0,1-2-50 0 0,15 3 565 0 0,202 1 2463 0 0,72-19-2164 0 0,-108 4-2825 0 0,-170 9-54 0 0,-2-3-5957 0 0,-8 5-1634 0 0</inkml:trace>
  <inkml:trace contextRef="#ctx0" brushRef="#br0" timeOffset="1646.37">260 3 2328 0 0,'0'0'2464'0'0,"0"0"-739"0"0,0 0-270 0 0,0 0 63 0 0,0 0 100 0 0,0 0 51 0 0,0 0-166 0 0,0 0-296 0 0,0 0-340 0 0,0 0-277 0 0,0 0-146 0 0,0 0-92 0 0,0 0-60 0 0,-7-2 189 0 0,28 37 2207 0 0,-6-17-2097 0 0,0 0 1 0 0,2-1-1 0 0,0 0 1 0 0,0-2 0 0 0,2 0-1 0 0,6 3-591 0 0,202 104 938 0 0,-158-90-678 0 0,33 34-60 0 0,-88-44 310 0 0,-15-22-462 0 0,-5 8 44 0 0,-80 62 242 0 0,-222 173-116 0 0,287-217 118 0 0,20-26-308 0 0,0 0-4 0 0,1 0 4 0 0,0 0-21 0 0,0 0 17 0 0,0 0 9 0 0,0 0 26 0 0,0 0-10 0 0,0 0 10 0 0,0 0-5 0 0,0 0-15 0 0,0 0-16 0 0,0 0 7 0 0,0 0 8 0 0,0 0-9 0 0,0 0-20 0 0,-34 32 183 0 0,-15 12-50 0 0,44-46-1234 0 0,7-7-6546 0 0,-1 6 3249 0 0,-1-1-7916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9:23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0 0 0,'0'0'1707'0'0,"0"0"112"0"0,0 0 200 0 0,0 0 128 0 0,0 0-172 0 0,0 0-344 0 0,0 0-472 0 0,0 0-385 0 0,0 0-197 0 0,0 0 51 0 0,0 0 167 0 0,0 0 139 0 0,0 0 95 0 0,10-1-94 0 0,151-20 2242 0 0,-113 12-2651 0 0,-1 3-1 0 0,1 2 1 0 0,0 1 0 0 0,1 3-1 0 0,21 4-525 0 0,-6 14 67 0 0,-63-17-57 0 0,-1 1 0 0 0,1-1 0 0 0,-1 1 0 0 0,0-1 0 0 0,0 1 0 0 0,1-1-1 0 0,-1 1 1 0 0,0-1 0 0 0,-1 1 0 0 0,1-1 0 0 0,0 1 0 0 0,0-1 0 0 0,-1 0 0 0 0,1 1 0 0 0,0-1-1 0 0,-1 1 1 0 0,0-1 0 0 0,1 0 0 0 0,-1 1 0 0 0,0-1 0 0 0,0 0 0 0 0,1 1 0 0 0,-1-1 0 0 0,0 0 0 0 0,0 0-1 0 0,0 0 1 0 0,-1 0 0 0 0,1 0 0 0 0,0 0 0 0 0,0 0 0 0 0,0-1 0 0 0,-1 1 0 0 0,1 0 0 0 0,-1 0-10 0 0,1 0 11 0 0,-37 28 129 0 0,0 0 0 0 0,-2-3 1 0 0,-1-1-1 0 0,-4-1-140 0 0,-86 55 134 0 0,26-1 78 0 0,105-77-211 0 0,-1 0 0 0 0,1 1-1 0 0,0-1 1 0 0,-1 0 0 0 0,1 1 0 0 0,0-1 0 0 0,0 0-1 0 0,0 1 1 0 0,0-1 0 0 0,0 0 0 0 0,0 1-1 0 0,0-1 1 0 0,0 1 0 0 0,1-1 0 0 0,-1 0 0 0 0,0 0-1 0 0,1 1 1 0 0,-1-1 0 0 0,1 0 0 0 0,0 0 0 0 0,-1 1-1 0 0,1-1 1 0 0,0 0 0 0 0,0 0 0 0 0,-1 0-1 0 0,1 0 1 0 0,0 0 0 0 0,0 0 0 0 0,0 0 0 0 0,0 0-1 0 0,1-1 1 0 0,-1 1 0 0 0,0 0 0 0 0,0-1-1 0 0,0 1 1 0 0,1-1 0 0 0,-1 1 0 0 0,0-1 0 0 0,0 1-1 0 0,1-1 1 0 0,-1 0 0 0 0,0 0 0 0 0,1 1 0 0 0,-1-1-1 0 0,1 0 1 0 0,0-1-1 0 0,23 6 138 0 0,1-2-1 0 0,-1-1 1 0 0,1-1-1 0 0,0-2 1 0 0,0 0-1 0 0,0-2 1 0 0,-1 0 0 0 0,1-2-1 0 0,0-1-137 0 0,22-3 176 0 0,163-28 89 0 0,-132 16-2153 0 0,-47 8-9191 0 0,-22 6-1541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1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8714 0 0,'0'0'1357'0'0,"0"0"-318"0"0,0 0-134 0 0,0 0 72 0 0,0 0 79 0 0,0 0 39 0 0,0 0 8 0 0,0 0-53 0 0,0 0-57 0 0,0 0-131 0 0,0 0-127 0 0,0 0-86 0 0,0 0-30 0 0,15 3 9 0 0,111 17 1519 0 0,160-14 548 0 0,-202-16-2832 0 0,-80 8-1450 0 0,-12 0-6427 0 0,5 2-3583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9:19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74 368 0 0,'0'0'3676'0'0,"0"0"-1508"0"0,0 0-656 0 0,0 0-7 0 0,0 0 134 0 0,0 0 84 0 0,0 0-79 0 0,0 0-261 0 0,0 0-333 0 0,0 0-318 0 0,0 0-222 0 0,0 5 2328 0 0,2 20-2229 0 0,10 195 1718 0 0,2 177-3578 0 0,-29-417-5861 0 0,2 4-2864 0 0,9 9 4631 0 0</inkml:trace>
  <inkml:trace contextRef="#ctx0" brushRef="#br0" timeOffset="364.467">1 155 4377 0 0,'0'0'1652'0'0,"0"0"-379"0"0,0 0-235 0 0,0 0 99 0 0,0 0 160 0 0,0 0 6 0 0,0 0-100 0 0,0 0-208 0 0,0 0-147 0 0,0 0-65 0 0,0 0-32 0 0,0 0 38 0 0,0 0-8 0 0,23-17-15 0 0,72-53-19 0 0,-32 45 370 0 0,-49 23-817 0 0,223-9 2879 0 0,-101 9-2361 0 0,-58 2-317 0 0,0-4 0 0 0,75-12-501 0 0,-99 8 66 0 0,-54 8-94 0 0,0 0 8 0 0,0 0 2 0 0,0 0-11 0 0,0 0-26 0 0,0 0 1 0 0,0 0-25 0 0,0 0-42 0 0,0 0-32 0 0,-14 22-7216 0 0,12-15 1893 0 0,2-3-5584 0 0</inkml:trace>
  <inkml:trace contextRef="#ctx0" brushRef="#br0" timeOffset="794.423">1148 203 1128 0 0,'0'0'2357'0'0,"0"0"45"0"0,0 0 131 0 0,0 0 32 0 0,0 0-232 0 0,0 0-429 0 0,0 0-452 0 0,0 0-386 0 0,0 0-299 0 0,0 0-249 0 0,0 0-204 0 0,0 0-147 0 0,0 0-43 0 0,-8 4 106 0 0,-20 14 116 0 0,56 0 1283 0 0,2-12-1130 0 0,-1-1 0 0 0,1-1-1 0 0,0-1 1 0 0,0-2 0 0 0,0-1-1 0 0,1-2 1 0 0,16-2-499 0 0,-36 3 79 0 0,96-8 231 0 0,-90 4-384 0 0,-18 4-5026 0 0,-4 0-5300 0 0,1 1 259 0 0</inkml:trace>
  <inkml:trace contextRef="#ctx0" brushRef="#br0" timeOffset="1046.92">1122 468 8218 0 0,'0'0'1341'0'0,"0"0"-350"0"0,0 0 3 0 0,0 0 247 0 0,0 0 253 0 0,0 0-40 0 0,0 0-225 0 0,0 0-175 0 0,0 0-161 0 0,0 0-140 0 0,0 0-139 0 0,0 0-135 0 0,35 6-115 0 0,108 18-117 0 0,-49-25-27 0 0,-68-5-237 0 0,-26 6-7 0 0,98-15-1234 0 0,-59 6-5810 0 0,-30 2-3887 0 0</inkml:trace>
  <inkml:trace contextRef="#ctx0" brushRef="#br0" timeOffset="1712.247">1950 427 8938 0 0,'0'0'1816'0'0,"0"0"-555"0"0,0 0 3 0 0,0 0 310 0 0,0 0 113 0 0,0 0-135 0 0,0 0-323 0 0,0 0-364 0 0,0 0-132 0 0,0 0-82 0 0,0 0-87 0 0,0 0-22 0 0,0 0-44 0 0,-3-4-54 0 0,1 2-397 0 0,1 1 1 0 0,0-1-1 0 0,-1 0 0 0 0,1 0 0 0 0,0 0 0 0 0,0 0 0 0 0,0 0 0 0 0,0 0 0 0 0,1 0 0 0 0,-1 0 1 0 0,0-1-1 0 0,1 1 0 0 0,0 0 0 0 0,-1 0 0 0 0,1 0 0 0 0,0-1 0 0 0,0 1 0 0 0,0 0 0 0 0,0 0 0 0 0,1-1 1 0 0,-1 1-1 0 0,1 0 0 0 0,-1 0 0 0 0,1 0 0 0 0,0-1-47 0 0,4-19 201 0 0,1 0-1 0 0,0 1 1 0 0,2 0 0 0 0,0 0-1 0 0,1 1 1 0 0,1 0-1 0 0,1 1 1 0 0,1 0 0 0 0,2-1-201 0 0,64-43 53 0 0,-77 63-59 0 0,1-1-1 0 0,0 1 1 0 0,-1 0-1 0 0,1 0 1 0 0,0 0-1 0 0,-1 0 1 0 0,1 0 0 0 0,0 0-1 0 0,-1 0 1 0 0,1 1-1 0 0,0-1 1 0 0,-1 1-1 0 0,1-1 1 0 0,-1 1 0 0 0,1-1-1 0 0,-1 1 1 0 0,1 0-1 0 0,-1 0 1 0 0,1 0-1 0 0,-1 0 1 0 0,0 0 0 0 0,1 0-1 0 0,-1 0 1 0 0,0 0-1 0 0,0 1 1 0 0,0-1-1 0 0,0 0 1 0 0,0 1 0 0 0,0-1-1 0 0,0 0 1 0 0,-1 1-1 0 0,1-1 1 0 0,0 1-1 0 0,-1 0 1 0 0,1-1 0 0 0,-1 1-1 0 0,0-1 1 0 0,1 1-1 0 0,-1 0 7 0 0,10 70 47 0 0,-10-2-50 0 0,35-96 161 0 0,-7-2-151 0 0,2 2 0 0 0,0 0 0 0 0,2 3 0 0 0,0 0 1 0 0,2 2-1 0 0,0 2 0 0 0,1 1 0 0 0,19-6-7 0 0,9 15-124 0 0,-49 51 103 0 0,-13 137 6 0 0,19-153-2580 0 0,-9-25-2070 0 0,1-6-4216 0 0,-6 2-1481 0 0</inkml:trace>
  <inkml:trace contextRef="#ctx0" brushRef="#br0" timeOffset="2343.469">3086 22 9834 0 0,'0'0'2106'0'0,"0"0"-647"0"0,0 0-192 0 0,0 0 18 0 0,0 0-132 0 0,0 0-202 0 0,0 0-178 0 0,0 0-138 0 0,0 0-96 0 0,0 0-101 0 0,0 0-74 0 0,0 0-53 0 0,-34 11-49 0 0,-105 36-22 0 0,67-10 192 0 0,67-34-422 0 0,1 0 0 0 0,-1 0 0 0 0,0 0 0 0 0,1 1 1 0 0,0 0-1 0 0,0-1 0 0 0,0 1 0 0 0,0 1 0 0 0,0-1 1 0 0,1 1-1 0 0,0-1 0 0 0,0 1 0 0 0,0 0 0 0 0,0 0 1 0 0,1 0-1 0 0,0 0 0 0 0,0 1 0 0 0,1-1 0 0 0,-1 1 1 0 0,1-1-1 0 0,0 1 0 0 0,0-1 0 0 0,1 1 0 0 0,0 0 1 0 0,0-1-1 0 0,0 1 0 0 0,1-1 0 0 0,0 1-10 0 0,1-2 39 0 0,1-1 1 0 0,0 0-1 0 0,1 0 0 0 0,-1 0 0 0 0,0 0 0 0 0,1 0 1 0 0,0-1-1 0 0,0 1 0 0 0,-1-1 0 0 0,1 0 0 0 0,0 0 1 0 0,1-1-1 0 0,-1 1 0 0 0,0-1 0 0 0,0 0 0 0 0,1 0 1 0 0,-1 0-1 0 0,1-1 0 0 0,-1 1 0 0 0,1-1 0 0 0,-1 0 1 0 0,0 0-1 0 0,1-1 0 0 0,-1 1 0 0 0,1-1 1 0 0,-1 0-1 0 0,0-1 0 0 0,1 1 0 0 0,-1 0 0 0 0,0-1 1 0 0,0 0-1 0 0,0 0 0 0 0,0-1 0 0 0,-1 1 0 0 0,4-3-39 0 0,141-137 969 0 0,-147 140-974 0 0,0 1 0 0 0,0 0-1 0 0,0 0 1 0 0,0 0 0 0 0,1 0 0 0 0,-1 0 0 0 0,0 0 0 0 0,1 0 0 0 0,-1 0 0 0 0,1 0 0 0 0,-1 1 0 0 0,1-1 0 0 0,-1 0 0 0 0,1 1 0 0 0,-1 0 0 0 0,1-1 0 0 0,0 1 0 0 0,-1 0 0 0 0,1 0 0 0 0,-1 0 0 0 0,1 0 0 0 0,0 0 0 0 0,-1 0 0 0 0,1 0 0 0 0,0 0 0 0 0,-1 1 0 0 0,1-1-1 0 0,-1 1 1 0 0,1-1 0 0 0,-1 1 0 0 0,1 0 0 0 0,-1 0 0 0 0,1-1 0 0 0,-1 1 0 0 0,0 0 0 0 0,1 0 0 0 0,-1 0 0 0 0,0 1 0 0 0,0-1 0 0 0,0 0 0 0 0,1 1 5 0 0,10 32 3 0 0,-2 1 1 0 0,-1 0-1 0 0,-2 1 1 0 0,-1 0-1 0 0,-2 0 1 0 0,-2 0-1 0 0,-1 1 1 0 0,-3 20-4 0 0,1-41 0 0 0,-1 0 1 0 0,-1 0-1 0 0,0 0 1 0 0,-1 0-1 0 0,-1 0 1 0 0,0-1-1 0 0,-1 0 1 0 0,-1 0-1 0 0,0 0 1 0 0,-1-1-1 0 0,-1 0 1 0 0,0-1-1 0 0,-1 0 1 0 0,0 0-1 0 0,-1-1 1 0 0,-3 2-1 0 0,8-9 0 0 0,0 0 1 0 0,0 0 0 0 0,0-1-1 0 0,-1 0 1 0 0,0-1-1 0 0,0 1 1 0 0,0-1-1 0 0,0 0 1 0 0,0-1 0 0 0,0 0-1 0 0,-1 0 1 0 0,0-1-1 0 0,1 1 1 0 0,-1-2-1 0 0,1 1 1 0 0,-1-1 0 0 0,0 0-1 0 0,1-1 1 0 0,-1 0-1 0 0,0 0 1 0 0,-3-1-1 0 0,6-1 1 0 0,1-1 0 0 0,-1 1 1 0 0,1-1-1 0 0,0 0 0 0 0,0 0 0 0 0,0 0 1 0 0,1 0-1 0 0,0-1 0 0 0,0 0 0 0 0,0 1 1 0 0,0-1-1 0 0,1 0 0 0 0,-1 0 0 0 0,1-1 1 0 0,1 1-1 0 0,-1 0 0 0 0,1-1 0 0 0,0 1 1 0 0,0-1-1 0 0,0 1 0 0 0,1-1 0 0 0,0 1 0 0 0,0-1 1 0 0,0 0-1 0 0,1 1 0 0 0,0-1 0 0 0,0 1 1 0 0,0 0-1 0 0,1-2-1 0 0,3-7 2 0 0,1 1 1 0 0,1-1-1 0 0,0 1 1 0 0,1 0-1 0 0,0 1 1 0 0,1-1-1 0 0,1 2 0 0 0,0-1 1 0 0,0 1-1 0 0,1 1 1 0 0,0 0-1 0 0,1 1 1 0 0,0 0-1 0 0,1 0 1 0 0,0 2-1 0 0,0-1 0 0 0,0 2 1 0 0,2-1-3 0 0,98-28-826 0 0,-88 33-4302 0 0,1 2-4954 0 0,-23 0 1522 0 0</inkml:trace>
  <inkml:trace contextRef="#ctx0" brushRef="#br0" timeOffset="2871.425">1785 700 1328 0 0,'0'0'4057'0'0,"0"0"-2543"0"0,0 0-711 0 0,0 0 392 0 0,0 0 248 0 0,0 0-3 0 0,0 0-85 0 0,0 0-96 0 0,0 0-44 0 0,34 0-94 0 0,113 2-101 0 0,277-33 3779 0 0,304-26-3033 0 0,-556 41-1745 0 0,-4 0-749 0 0,-56 12-3432 0 0,-112 4 1373 0 0,0 0-3030 0 0,0 0-5027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5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64 895 0 0 0,'0'0'241'0'0,"0"0"873"0"0,0 0 258 0 0,0 0 159 0 0,0 0 188 0 0,0 0 132 0 0,0 0 12 0 0,0 0-144 0 0,0 0-316 0 0,0 0-397 0 0,0 0-371 0 0,-12 6-239 0 0,-38 19 1 0 0,49-24-342 0 0,1 0-1 0 0,0-1 0 0 0,0 1 0 0 0,-1 0 1 0 0,1 0-1 0 0,0 0 0 0 0,0 0 0 0 0,0-1 1 0 0,0 1-1 0 0,0 0 0 0 0,0 0 0 0 0,0 0 0 0 0,0 0 1 0 0,1-1-1 0 0,-1 1 0 0 0,0 0 0 0 0,0 0 1 0 0,1 0-1 0 0,-1-1 0 0 0,0 1 0 0 0,1 0 1 0 0,-1-1-1 0 0,1 1 0 0 0,-1 0 0 0 0,1-1 1 0 0,-1 1-1 0 0,1 0 0 0 0,0-1 0 0 0,-1 1 1 0 0,1-1-1 0 0,0 1 0 0 0,-1-1 0 0 0,1 1 1 0 0,0-1-1 0 0,-1 0 0 0 0,1 1 0 0 0,0-1 1 0 0,0 0-1 0 0,0 1 0 0 0,-1-1 0 0 0,1 0 1 0 0,0 0-1 0 0,0 0 0 0 0,0 0 0 0 0,0 0 1 0 0,-1 0-1 0 0,2 0-54 0 0,-2 0 77 0 0,11 2 181 0 0,0-1-1 0 0,0-1 0 0 0,-1 0 1 0 0,1 0-1 0 0,0-1 0 0 0,0 0 1 0 0,0-1-1 0 0,-1 0 0 0 0,1-1 0 0 0,-1 0 1 0 0,0-1-1 0 0,0 0 0 0 0,0 0 1 0 0,0-1-1 0 0,-1 0 0 0 0,0-1 0 0 0,0 0 1 0 0,0-1-1 0 0,3-2-257 0 0,-1 1 130 0 0,58-42 173 0 0,-3-2 0 0 0,-3-4 0 0 0,-2-2 0 0 0,-2-3 0 0 0,20-32-303 0 0,307-360 563 0 0,-384 450-564 0 0,3-2 1 0 0,-1-1 0 0 0,1 1 0 0 0,0 0 0 0 0,0 0 0 0 0,1 0 0 0 0,-1 1 0 0 0,1 0 0 0 0,0 0 0 0 0,0 1 0 0 0,0-1 0 0 0,1 1-1 0 0,-1 1 1 0 0,7-3 0 0 0,-11 6 11 0 0,-1 0 0 0 0,0 0 0 0 0,0 0 0 0 0,0 1 0 0 0,0-1 0 0 0,0 0 0 0 0,0 0 0 0 0,0 1 0 0 0,0-1-1 0 0,0 1 1 0 0,0-1 0 0 0,-1 1 0 0 0,1-1 0 0 0,-1 1 0 0 0,1-1 0 0 0,-1 1 0 0 0,0 0 0 0 0,1-1 0 0 0,-1 1 0 0 0,0 0-1 0 0,0-1 1 0 0,0 1 0 0 0,0-1 0 0 0,0 1 0 0 0,-1 0 0 0 0,1 0-11 0 0,0 4 51 0 0,-2 54 129 0 0,-2 0 0 0 0,-2 1 1 0 0,-4-2-1 0 0,-2 1 0 0 0,-2-2 0 0 0,-4 0 0 0 0,-4 6-180 0 0,20-57 22 0 0,-9 35 32 0 0,-2 0 0 0 0,-1-1 0 0 0,-3-1 0 0 0,-1 0 0 0 0,-2-1 0 0 0,-1-1-1 0 0,-26 33-53 0 0,37-59-15 0 0,-1-1-1 0 0,0 0 1 0 0,0-1-1 0 0,-1 0 0 0 0,0-1 1 0 0,-1-1-1 0 0,0 0 0 0 0,0 0 1 0 0,-1-1-1 0 0,0-1 0 0 0,0 0 1 0 0,0-1-1 0 0,-1-1 0 0 0,0 0 1 0 0,0-1-1 0 0,0 0 1 0 0,0-1-1 0 0,0-1 0 0 0,0-1 1 0 0,-1 0-1 0 0,1-1 0 0 0,-8-1 16 0 0,18 1-115 0 0,0 0 0 0 0,1 0-1 0 0,-1 0 1 0 0,1 0 0 0 0,0-1-1 0 0,-1 0 1 0 0,1 0 0 0 0,0 0-1 0 0,0 0 1 0 0,0-1 0 0 0,0 1-1 0 0,1-1 1 0 0,-1 0 0 0 0,1 0-1 0 0,-1 0 1 0 0,1-1 0 0 0,0 1 0 0 0,0-1-1 0 0,1 0 1 0 0,-1 0 0 0 0,1 0-1 0 0,0 0 1 0 0,0 0 0 0 0,0 0-1 0 0,1-1 1 0 0,-1 1 0 0 0,1-1-1 0 0,0 1 1 0 0,0-1 0 0 0,1 1-1 0 0,-1-1 1 0 0,1 0 0 0 0,0 1-1 0 0,0-1 1 0 0,1 1 0 0 0,-1-1-1 0 0,1 0 1 0 0,0 1 0 0 0,0-1-1 0 0,1 0 116 0 0,26-40-3459 0 0,-5 20-3132 0 0,-9 9-4310 0 0</inkml:trace>
  <inkml:trace contextRef="#ctx0" brushRef="#br0" timeOffset="250.312">1303 578 12755 0 0,'0'0'1068'0'0,"0"0"-367"0"0,0 0-51 0 0,0 0 162 0 0,0 0 126 0 0,0 0-6 0 0,0 0-149 0 0,0 0-210 0 0,-13 36-182 0 0,-40 110-118 0 0,39-73-5 0 0,16-63-226 0 0,0-4 27 0 0,-1-1 1 0 0,1 1-1 0 0,1 0 1 0 0,-1-1 0 0 0,1 1-1 0 0,0-1 1 0 0,0 1-1 0 0,0-1 1 0 0,1 0 0 0 0,0-1-1 0 0,0 1 1 0 0,0-1-1 0 0,0 0 1 0 0,1 1-1 0 0,0-2 1 0 0,0 1 0 0 0,0-1-1 0 0,0 0 1 0 0,0 0-1 0 0,1 0 1 0 0,0 0 0 0 0,-1-1-1 0 0,1 0 1 0 0,0-1-1 0 0,0 1 1 0 0,0-1-1 0 0,0 0 1 0 0,0 0 0 0 0,0-1-1 0 0,0 0 1 0 0,0 0-1 0 0,0 0 1 0 0,0-1 0 0 0,0 0-1 0 0,0 0 1 0 0,0-1-1 0 0,0 1 1 0 0,0-1-1 0 0,0-1 1 0 0,-1 1 0 0 0,1-1-1 0 0,-1 0 1 0 0,0 0-1 0 0,0 0 1 0 0,0-1-70 0 0,6-6 86 0 0,0-1 1 0 0,-1 0-1 0 0,0-1 0 0 0,-1 0 0 0 0,0 0 1 0 0,-1-1-1 0 0,-1 0 0 0 0,0-1 0 0 0,-1 0 1 0 0,0 0-1 0 0,-1 0 0 0 0,-1 0 0 0 0,0-1 1 0 0,-1 0-1 0 0,0 0 0 0 0,-1 0 0 0 0,-1 0 1 0 0,-1 0-1 0 0,0-11-86 0 0,0 20-58 0 0,-1 0 0 0 0,1 1 0 0 0,-1-1 0 0 0,0 1 0 0 0,0-1 0 0 0,0 1 0 0 0,-1 0 0 0 0,0-1 0 0 0,0 1 0 0 0,-1 0 0 0 0,1 0 1 0 0,-1 0-1 0 0,0 1 0 0 0,0-1 0 0 0,-1 1 0 0 0,1-1 0 0 0,-1 1 0 0 0,0 0 0 0 0,-2-1 58 0 0,-38-17-6610 0 0,29 21-4770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2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6337 0 0,'0'0'3364'0'0,"0"0"-1471"0"0,0 0-631 0 0,0 0-28 0 0,0 0 101 0 0,0 0 28 0 0,0 0-91 0 0,0 0-177 0 0,0 0-191 0 0,0 0-156 0 0,0 0-125 0 0,7 0 2452 0 0,-8-16-2801 0 0,1-1-1 0 0,0 1 0 0 0,1 0 1 0 0,1 0-1 0 0,1 0 1 0 0,0 0-1 0 0,1 0 0 0 0,1 0 1 0 0,0 1-1 0 0,1 0 1 0 0,1 0-1 0 0,0-1-273 0 0,14-16 69 0 0,1 0 1 0 0,1 1-1 0 0,2 2 1 0 0,1 0-1 0 0,1 2 1 0 0,1 1-1 0 0,2 1 1 0 0,0 1-1 0 0,1 2 1 0 0,13-6-70 0 0,1 9 49 0 0,-29 60-82 0 0,-8 17 80 0 0,-3 1 0 0 0,-3 0 0 0 0,-3 31-47 0 0,1-21 44 0 0,-6-26-37 0 0,6-42 27 0 0,0-1-28 0 0,0 0 2 0 0,0 0 8 0 0,0 0-14 0 0,0 0 9 0 0,22-37 58 0 0,-6 11-59 0 0,1 1-1 0 0,1 0 0 0 0,2 2 0 0 0,0 0 0 0 0,12-9-9 0 0,-13 11-7 0 0,2 0 0 0 0,0 2 0 0 0,1 1 0 0 0,1 0 1 0 0,1 2-1 0 0,0 1 0 0 0,3 0 7 0 0,-24 13-5 0 0,-1 1 0 0 0,0-1 0 0 0,1 1 0 0 0,0 0 0 0 0,-1 0 0 0 0,1 1 0 0 0,0-1 0 0 0,-1 0 0 0 0,1 1-1 0 0,0-1 1 0 0,-1 1 0 0 0,1 0 0 0 0,0 0 0 0 0,0 0 0 0 0,0 1 0 0 0,-1-1 0 0 0,1 0 0 0 0,0 1 0 0 0,-1 0 0 0 0,1 0 0 0 0,0 0 0 0 0,-1 0 0 0 0,1 0 0 0 0,-1 0 0 0 0,1 1 0 0 0,-1-1 0 0 0,0 1 0 0 0,0-1 0 0 0,1 1 0 0 0,-1 0 0 0 0,1 2 5 0 0,2 11 7 0 0,0 1 1 0 0,-2-1-1 0 0,0 1 1 0 0,0 0-1 0 0,-2 1 1 0 0,0-1-1 0 0,0 0 1 0 0,-3 15-8 0 0,2-7-2 0 0,-13 121 22 0 0,0-125-203 0 0,9-13-1229 0 0,15-13-840 0 0,26-24-2372 0 0,-15 10-3863 0 0,-12 16-2398 0 0</inkml:trace>
  <inkml:trace contextRef="#ctx0" brushRef="#br0" timeOffset="630.525">1391 30 5353 0 0,'0'0'3195'0'0,"0"0"-817"0"0,0 0-449 0 0,0 0-165 0 0,0 0-154 0 0,0 0-217 0 0,0 0-224 0 0,0 0-220 0 0,0 0-178 0 0,0 0-93 0 0,0 0-57 0 0,0 0-57 0 0,0 0-49 0 0,-31 9-64 0 0,-95 30-69 0 0,67-8 46 0 0,50-22-334 0 0,-1-1-56 0 0,1 0 1 0 0,-1 0-1 0 0,2 1 0 0 0,-1 0 1 0 0,1 1-1 0 0,1 0 1 0 0,0 0-1 0 0,0 0 0 0 0,1 1 1 0 0,0 0-1 0 0,1 1 1 0 0,0-1-1 0 0,1 1 0 0 0,0 0 1 0 0,1 0-1 0 0,0 0 1 0 0,1 0-1 0 0,0 1 0 0 0,1 0-38 0 0,2-11 22 0 0,0-1-1 0 0,-1 1 1 0 0,1-1 0 0 0,0 1-1 0 0,0-1 1 0 0,0 0-1 0 0,1 0 1 0 0,-1 1-1 0 0,0-1 1 0 0,0 0-1 0 0,1 0 1 0 0,-1 0-1 0 0,1 0 1 0 0,-1 0 0 0 0,1 0-1 0 0,-1-1 1 0 0,1 1-1 0 0,-1 0 1 0 0,1-1-1 0 0,0 1 1 0 0,-1-1-1 0 0,1 0 1 0 0,0 1 0 0 0,-1-1-1 0 0,1 0 1 0 0,0 0-1 0 0,0 0 1 0 0,-1 0-1 0 0,1-1 1 0 0,0 1-1 0 0,-1 0 1 0 0,1-1-1 0 0,0 1 1 0 0,-1-1 0 0 0,1 1-1 0 0,0-1 1 0 0,-1 0-1 0 0,1 0 1 0 0,-1 0-1 0 0,0 0 1 0 0,1 0-1 0 0,-1 0 1 0 0,0 0 0 0 0,1 0-22 0 0,225-178 1248 0 0,-215 170-1227 0 0,66-28 19 0 0,-75 39-40 0 0,1 1 0 0 0,-1-1 0 0 0,0 1 0 0 0,-1 0 0 0 0,1 0 0 0 0,0 0 0 0 0,-1 0 0 0 0,0 0-1 0 0,1 1 1 0 0,-1-1 0 0 0,-1 1 0 0 0,1-1 0 0 0,0 1 0 0 0,-1 0 0 0 0,0 0 0 0 0,0-1 0 0 0,0 3 0 0 0,7 29 42 0 0,-2 1 1 0 0,-1 0-1 0 0,-2 0 0 0 0,-1 1 1 0 0,-3 26-43 0 0,1-35 27 0 0,-2 277 190 0 0,1-292-188 0 0,1 1 0 0 0,-2-2 0 0 0,0 1 0 0 0,0 0 0 0 0,-1 0 0 0 0,-1-1 0 0 0,0 1 0 0 0,-1-1 0 0 0,-3 5-29 0 0,6-12 13 0 0,-1-1 0 0 0,0 1 0 0 0,0-1 0 0 0,0 0 0 0 0,0 0 0 0 0,-1-1 0 0 0,1 1 0 0 0,-1-1 0 0 0,0 0 0 0 0,0 1 0 0 0,0-2 0 0 0,-1 1 0 0 0,1 0 0 0 0,-1-1 0 0 0,1 0 0 0 0,-1 0 0 0 0,0 0 0 0 0,0-1 0 0 0,0 0 0 0 0,0 0 0 0 0,0 0-1 0 0,0 0 1 0 0,0-1 0 0 0,0 0 0 0 0,-1 0-13 0 0,4 1 5 0 0,-1-1-1 0 0,1 0 1 0 0,0 1-1 0 0,-1-1 1 0 0,1 0-1 0 0,-1 0 1 0 0,1-1-1 0 0,-1 1 1 0 0,1 0-1 0 0,0-1 1 0 0,-1 0-1 0 0,1 1 1 0 0,0-1-1 0 0,-1 0 1 0 0,1 0-1 0 0,0 0 1 0 0,0-1-1 0 0,0 1 1 0 0,0 0-1 0 0,0-1 1 0 0,0 1-1 0 0,0-1 0 0 0,0 0 1 0 0,1 0-1 0 0,-1 1 1 0 0,1-1-1 0 0,-1 0 1 0 0,1-1-1 0 0,0 1 1 0 0,0 0-1 0 0,0 0 1 0 0,0 0-1 0 0,0-1 1 0 0,0 1-1 0 0,1 0 1 0 0,-1-2-5 0 0,0-7-5 0 0,1 1 1 0 0,1-1 0 0 0,0 0-1 0 0,0 0 1 0 0,1 0-1 0 0,0 0 1 0 0,1 1 0 0 0,0-1-1 0 0,1 1 1 0 0,0 0-1 0 0,0 0 1 0 0,1 0 0 0 0,1 1-1 0 0,-1 0 1 0 0,2 0-1 0 0,-1 0 1 0 0,1 0 0 0 0,0 1-1 0 0,1 1 1 0 0,4-4 4 0 0,2-3-7 0 0,1 0 0 0 0,0 1 0 0 0,1 1-1 0 0,1 1 1 0 0,0 0 0 0 0,0 1 0 0 0,1 1 0 0 0,0 1 0 0 0,0 0 0 0 0,20-4 7 0 0,-25 8-650 0 0,85-22 1722 0 0,-66 21-4164 0 0,0 3-4915 0 0,-26 2-4405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5001 0 0,'0'0'3377'0'0,"0"0"-1086"0"0,0 0-509 0 0,0 0-82 0 0,0 0 40 0 0,0 0-25 0 0,0 0-205 0 0,0 0-311 0 0,0 0-291 0 0,0 0-233 0 0,0 0-182 0 0,-6 0 589 0 0,-24 85 37 0 0,20-52-938 0 0,2 0 0 0 0,1 0 0 0 0,2 0 1 0 0,1 1-1 0 0,1 0 0 0 0,3 0 0 0 0,0 6-181 0 0,1-37 22 0 0,1 0-1 0 0,-1 0 0 0 0,0 0 1 0 0,1 0-1 0 0,0 0 0 0 0,0 0 1 0 0,0-1-1 0 0,0 1 0 0 0,0-1 1 0 0,0 0-1 0 0,1 1 0 0 0,-1-1 1 0 0,1 0-1 0 0,-1 0 0 0 0,1-1 1 0 0,0 1-1 0 0,0 0 0 0 0,0-1 1 0 0,0 0-1 0 0,0 0 0 0 0,0 0 1 0 0,0 0-1 0 0,0 0 0 0 0,0 0 1 0 0,1-1-1 0 0,-1 0 0 0 0,0 0 1 0 0,0 0-1 0 0,1 0 0 0 0,-1 0 1 0 0,0 0-1 0 0,0-1 0 0 0,1 0 1 0 0,-1 1-1 0 0,0-1 0 0 0,0 0 1 0 0,0-1-1 0 0,0 1 0 0 0,0-1 1 0 0,0 1-1 0 0,-1-1 0 0 0,1 0 1 0 0,0 0-1 0 0,-1 0 0 0 0,1 0 1 0 0,1-2-22 0 0,34-25 94 0 0,0-2 0 0 0,-3-1 0 0 0,0-2 0 0 0,-2-1 0 0 0,-2-2 0 0 0,1-4-94 0 0,9 4-41 0 0,-23 71-40 0 0,-4 11 65 0 0,-14-39 16 0 0,1 1 0 0 0,0-1 0 0 0,0 0 0 0 0,0 0 0 0 0,1 0 0 0 0,0 0 0 0 0,0 0 0 0 0,0 0 0 0 0,1 0 0 0 0,0 0 1 0 0,0-1-1 0 0,0 1 0 0 0,1-1 0 0 0,0 0 0 0 0,0 0 0 0 0,0-1 0 0 0,1 1 0 0 0,-1-1 0 0 0,1 0 0 0 0,0 0 0 0 0,0 0 0 0 0,1-1 0 0 0,-1 0 0 0 0,1 0 1 0 0,-1 0-1 0 0,1-1 0 0 0,0 1 0 0 0,0-2 0 0 0,2 1 0 0 0,-2-1 16 0 0,0-1 0 0 0,1 0-1 0 0,-1 0 1 0 0,0 0 0 0 0,0-1 0 0 0,0 0 0 0 0,1 0 0 0 0,-1-1 0 0 0,0 0 0 0 0,0 0 0 0 0,-1 0-1 0 0,1-1 1 0 0,0 0 0 0 0,-1 0 0 0 0,0 0 0 0 0,1 0 0 0 0,-1-1 0 0 0,-1 0 0 0 0,1 0-1 0 0,0-1 1 0 0,-1 1 0 0 0,0-2-16 0 0,11-11 114 0 0,-2-1 0 0 0,0-1-1 0 0,-1 0 1 0 0,-1-1 0 0 0,0 0-1 0 0,-2-1 1 0 0,-1 0 0 0 0,4-13-114 0 0,2-18-335 0 0,-14 51-56 0 0,0 1-288 0 0,0 0-539 0 0,0 0-1188 0 0,0 1-3701 0 0,0 2-6181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87 479 16716 0 0,'0'0'1145'0'0,"0"0"-231"0"0,0 0 43 0 0,0 0 165 0 0,0 0 79 0 0,0 0-110 0 0,0 0-235 0 0,0 0-239 0 0,0 0-167 0 0,0 0-104 0 0,0 0-86 0 0,0 0-69 0 0,-5 32-67 0 0,-17 97-47 0 0,12-47-36 0 0,10-73-36 0 0,0-8-3946 0 0,0 0-4227 0 0,2-1-3435 0 0</inkml:trace>
  <inkml:trace contextRef="#ctx0" brushRef="#br0" timeOffset="221.84">46 100 12499 0 0,'0'0'2656'0'0,"0"0"-1127"0"0,0 0-521 0 0,0 0-184 0 0,0 0-120 0 0,0 0-200 0 0,0 0-184 0 0,0 0-168 0 0,0 0-128 0 0,0 0-56 0 0,0 0-96 0 0,0 0-56 0 0,0 0-176 0 0,0 0-280 0 0,-46 47-576 0 0,50-39-2473 0 0,0-8-8242 0 0</inkml:trace>
  <inkml:trace contextRef="#ctx0" brushRef="#br0" timeOffset="613.5">541 103 12251 0 0,'0'0'3856'0'0,"0"0"-2078"0"0,0 0-854 0 0,0 0 6 0 0,0 0 94 0 0,0 0 63 0 0,0 0-63 0 0,0 0-168 0 0,0 0-131 0 0,0 0-127 0 0,0 0-99 0 0,0 0-81 0 0,6 14-70 0 0,34 109 553 0 0,-36 93-133 0 0,-4-78-626 0 0,0-117-6029 0 0,-1-34 2431 0 0,0 5-2643 0 0,-1 7-4836 0 0</inkml:trace>
  <inkml:trace contextRef="#ctx0" brushRef="#br0" timeOffset="853.003">286 405 9626 0 0,'0'0'3174'0'0,"0"0"-1049"0"0,0 0-566 0 0,0 0-127 0 0,0 0-95 0 0,0 0-143 0 0,0 0-194 0 0,0 0-154 0 0,0 0-161 0 0,0 0-79 0 0,34-10-49 0 0,109-33-74 0 0,-54 26 341 0 0,62 14-53 0 0,-119 18-828 0 0,-15-5-1759 0 0,0-6-5873 0 0,-14-4-3847 0 0</inkml:trace>
  <inkml:trace contextRef="#ctx0" brushRef="#br0" timeOffset="1251.234">926 0 10042 0 0,'0'0'2661'0'0,"0"0"-944"0"0,0 0-326 0 0,0 0 76 0 0,0 0 46 0 0,0 0-118 0 0,0 0-235 0 0,0 0-235 0 0,0 0-144 0 0,-2 32-100 0 0,-6 101-69 0 0,-13 84 1290 0 0,10-58-1571 0 0,11-157-327 0 0,-1 1 0 0 0,1 0-1 0 0,0-1 1 0 0,1 1 0 0 0,-1-1 0 0 0,0 1 0 0 0,1-1 0 0 0,0 1 0 0 0,-1-1 0 0 0,1 1 0 0 0,0-1 0 0 0,0 0 0 0 0,0 1-1 0 0,1-1 1 0 0,-1 0 0 0 0,0 0 0 0 0,1 0 0 0 0,0 0 0 0 0,-1 0 0 0 0,1 0 0 0 0,0 0 0 0 0,0 0 0 0 0,0-1 0 0 0,0 1 0 0 0,0-1-1 0 0,0 0 1 0 0,1 1 0 0 0,-1-1 0 0 0,0 0 0 0 0,1 0 0 0 0,-1-1 0 0 0,1 1 0 0 0,-1 0 0 0 0,1-1 0 0 0,-1 1 0 0 0,1-1-1 0 0,-1 0 1 0 0,1 0 0 0 0,0 0 0 0 0,-1 0 0 0 0,1-1 0 0 0,-1 1 0 0 0,1 0 0 0 0,-1-1 0 0 0,1 0 0 0 0,1 0-4 0 0,51-36 75 0 0,-49 31-68 0 0,1 0 0 0 0,0 0 0 0 0,1 1 0 0 0,0 0 0 0 0,0 0 0 0 0,0 0 0 0 0,0 1 0 0 0,1 1 0 0 0,-1-1 0 0 0,1 2-1 0 0,0-1 1 0 0,0 1 0 0 0,0 0 0 0 0,0 1 0 0 0,0 0 0 0 0,0 0 0 0 0,6 1-7 0 0,-11 2 7 0 0,0 1-1 0 0,-1-1 1 0 0,0 1-1 0 0,1 0 1 0 0,-1 0-1 0 0,0 0 1 0 0,0 0-1 0 0,-1 1 1 0 0,1-1-1 0 0,-1 1 1 0 0,1 0-1 0 0,-1-1 1 0 0,0 1-1 0 0,-1 0 1 0 0,1 0-1 0 0,-1 0 1 0 0,1 1-1 0 0,-1-1 1 0 0,-1 0-1 0 0,1 0 1 0 0,0 1-1 0 0,-1-1 1 0 0,0 0-1 0 0,0 1-6 0 0,6 25 56 0 0,-1-14-340 0 0,12 24 617 0 0,11-30-4597 0 0,-24-10-1903 0 0,0 0-6029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1792 339 9362 0 0,'0'0'4172'0'0,"0"0"-2208"0"0,0 0-961 0 0,0 0-164 0 0,0 0-11 0 0,0 0-7 0 0,0 0-131 0 0,0 0-219 0 0,0 0-109 0 0,0 0-23 0 0,0 0 25 0 0,0 0 6 0 0,0 0-58 0 0,0 19-66 0 0,0 129 315 0 0,-9 215 365 0 0,1-285 483 0 0,20-94-1372 0 0,2 0 0 0 0,0 2 0 0 0,1 0 1 0 0,0 0-1 0 0,1 1 0 0 0,0 1 0 0 0,1 1 1 0 0,14-7-38 0 0,-6 2 2 0 0,-4 3-26 0 0,0 1 0 0 0,1 1 0 0 0,0 1 1 0 0,1 0-1 0 0,0 2 0 0 0,0 1 0 0 0,1 1 1 0 0,0 1-1 0 0,0 1 0 0 0,0 1 0 0 0,24 0 24 0 0,-45 3 2 0 0,0 0-1 0 0,0 0 0 0 0,0 0 0 0 0,0 1 0 0 0,0-1 0 0 0,0 1 1 0 0,0 0-1 0 0,0 0 0 0 0,0 0 0 0 0,0 0 0 0 0,0 0 1 0 0,-1 1-1 0 0,1-1 0 0 0,0 1 0 0 0,-1 0 0 0 0,1-1 1 0 0,-1 1-1 0 0,0 1 0 0 0,0-1 0 0 0,0 0 0 0 0,0 0 1 0 0,0 1-1 0 0,0-1 0 0 0,0 1 0 0 0,-1 0 0 0 0,1-1 0 0 0,-1 1 1 0 0,0 0-1 0 0,0 0 0 0 0,0 0 0 0 0,0 0 0 0 0,0 0 1 0 0,-1 0-1 0 0,1 0 0 0 0,-1 0 0 0 0,0 0 0 0 0,0 3-1 0 0,0 1 30 0 0,-1-1-1 0 0,0 1 1 0 0,0-1-1 0 0,0 1 1 0 0,-1-1-1 0 0,0 1 1 0 0,0-1-1 0 0,-1 0 1 0 0,0 0-1 0 0,0 0 1 0 0,0 0-1 0 0,-1 0 1 0 0,1-1-1 0 0,-2 0 0 0 0,1 0 1 0 0,0 0-1 0 0,-1 0 1 0 0,0 0-1 0 0,-4 2-29 0 0,-114 68 635 0 0,105-68-627 0 0,-1-1 0 0 0,0-1-1 0 0,0-1 1 0 0,-1 0 0 0 0,1-1 0 0 0,-1-2-1 0 0,1 0 1 0 0,-1 0 0 0 0,0-2 0 0 0,-5-1-8 0 0,22 1-57 0 0,0 1 1 0 0,0-1-1 0 0,1 1 0 0 0,-1-1 1 0 0,0 0-1 0 0,0 0 1 0 0,1 0-1 0 0,-1-1 1 0 0,1 1-1 0 0,-1-1 1 0 0,1 1-1 0 0,-1-1 0 0 0,1 0 1 0 0,0 0-1 0 0,0 0 1 0 0,0 0-1 0 0,0 0 1 0 0,0 0-1 0 0,1 0 1 0 0,-1-1-1 0 0,1 1 0 0 0,-1-1 1 0 0,1 1-1 0 0,-1-3 57 0 0,-5-19-4038 0 0,5-1-5076 0 0,2 14-2690 0 0</inkml:trace>
  <inkml:trace contextRef="#ctx0" brushRef="#br0" timeOffset="-1476.898">562 269 10138 0 0,'0'0'2331'0'0,"0"0"-388"0"0,0 0-394 0 0,0 0-97 0 0,0 0-49 0 0,0 0-124 0 0,0 0-213 0 0,0 0-257 0 0,0 0-249 0 0,0 0-192 0 0,0 0-84 0 0,-3 3-37 0 0,-3 7-109 0 0,1 0 0 0 0,0 1 0 0 0,0-1-1 0 0,1 1 1 0 0,0 0 0 0 0,1 0 0 0 0,0 0 0 0 0,1 1 0 0 0,0-1 0 0 0,1 1 0 0 0,0 4-138 0 0,1-15 3 0 0,-31 304 1309 0 0,24-102-5015 0 0,7-203 2152 0 0,0 0-781 0 0,0 0-1220 0 0,0 0-2190 0 0,0 0-3639 0 0</inkml:trace>
  <inkml:trace contextRef="#ctx0" brushRef="#br0" timeOffset="-894.895">354 335 1920 0 0,'0'0'3859'0'0,"0"0"-1004"0"0,0 0-469 0 0,0 0-225 0 0,0 0-155 0 0,0 0-196 0 0,0 0-278 0 0,0 0-325 0 0,0 0-260 0 0,0 0-175 0 0,0 0-161 0 0,0 0-122 0 0,0 0-104 0 0,-18-14-96 0 0,-56-45-61 0 0,56 43-61 0 0,50-5 414 0 0,26-4-327 0 0,2 2 1 0 0,0 3-1 0 0,1 3 0 0 0,1 2 1 0 0,1 3-1 0 0,28 0-254 0 0,-81 10 6 0 0,1-1 0 0 0,-1 2 0 0 0,0 0 1 0 0,0 0-1 0 0,0 1 0 0 0,1 0 0 0 0,-1 1 0 0 0,0 0 0 0 0,0 0 1 0 0,0 1-1 0 0,0 0 0 0 0,0 1 0 0 0,0 1 0 0 0,0-1 1 0 0,-1 1-1 0 0,0 1 0 0 0,0 0 0 0 0,0 0 0 0 0,0 1 0 0 0,-1 0 1 0 0,0 0-1 0 0,5 6-6 0 0,-11-8 7 0 0,0 1 0 0 0,0 0 1 0 0,0-1-1 0 0,0 1 0 0 0,-1 0 0 0 0,0 0 0 0 0,0 0 1 0 0,0 0-1 0 0,-1 0 0 0 0,0 1 0 0 0,0-1 0 0 0,0 0 1 0 0,0 0-1 0 0,-1 0 0 0 0,0 0 0 0 0,0 0 1 0 0,-1 0-1 0 0,1 0 0 0 0,-1 0 0 0 0,0-1 0 0 0,0 1 1 0 0,0-1-1 0 0,-1 1-7 0 0,-73 95 178 0 0,-65 32 10 0 0,140-130-191 0 0,-1-1-1 0 0,1 0 1 0 0,0 0 0 0 0,0 0 0 0 0,0 1-1 0 0,0-1 1 0 0,1 0 0 0 0,-1 1 0 0 0,0-1-1 0 0,1 1 1 0 0,-1-1 0 0 0,1 1 0 0 0,-1-1-1 0 0,1 1 1 0 0,-1-1 0 0 0,1 1 0 0 0,0 0-1 0 0,0-1 1 0 0,0 1 0 0 0,0-1 0 0 0,0 1-1 0 0,0-1 1 0 0,1 1 0 0 0,-1 0 0 0 0,0-1-1 0 0,1 1 1 0 0,-1-1 0 0 0,1 1 0 0 0,0-1-1 0 0,-1 1 1 0 0,1-1 0 0 0,0 0 0 0 0,0 1-1 0 0,0-1 1 0 0,0 0 0 0 0,0 0 0 0 0,0 0-1 0 0,0 1 1 0 0,0-1 0 0 0,1 0 0 0 0,-1 0-1 0 0,0-1 1 0 0,1 1 0 0 0,-1 0 0 0 0,1 0 3 0 0,76 29-10 0 0,-64-26 11 0 0,-6-3 8 0 0,0 1-1 0 0,0 0 1 0 0,0 0-1 0 0,0 0 1 0 0,0 1-1 0 0,0 0 0 0 0,-1 1 1 0 0,1 0-1 0 0,-1 0 1 0 0,0 0-1 0 0,0 1 1 0 0,-1 0-1 0 0,1 0 1 0 0,-1 1-1 0 0,0 0 1 0 0,-1 0-1 0 0,1 0 1 0 0,-1 1-1 0 0,-1 0 0 0 0,1 0 1 0 0,-1 0-1 0 0,0 0 1 0 0,-1 1-1 0 0,1 0 1 0 0,-2-1-1 0 0,1 1 1 0 0,-1 0-1 0 0,0 0 1 0 0,0 6-9 0 0,-4-5 37 0 0,-1-1 0 0 0,0 1 0 0 0,-1-1 0 0 0,0 0 1 0 0,0-1-1 0 0,0 1 0 0 0,-1-1 0 0 0,0 0 0 0 0,-1 0 1 0 0,0 0-1 0 0,0-1 0 0 0,0 0 0 0 0,-1 0 0 0 0,1 0 1 0 0,-2-1-1 0 0,1 0 0 0 0,0 0 0 0 0,-1-1 0 0 0,-1 0-37 0 0,-17 10 24 0 0,0-1 0 0 0,-1-1 0 0 0,0-1 0 0 0,-1-2 1 0 0,0-1-1 0 0,0-1 0 0 0,-1-1 0 0 0,0-2 0 0 0,0-1 0 0 0,0-1 0 0 0,0-1 0 0 0,-8-2-24 0 0,35 1-62 0 0,1 0 0 0 0,-1 0 0 0 0,0 0 0 0 0,1 0 1 0 0,-1 0-1 0 0,0-1 0 0 0,1 1 0 0 0,-1-1 0 0 0,1 1 1 0 0,-1-1-1 0 0,1 1 0 0 0,-1-1 0 0 0,1 0 0 0 0,-1 0 1 0 0,1 0-1 0 0,-1 0 0 0 0,1 0 0 0 0,0 0 0 0 0,0 0 1 0 0,-1 0-1 0 0,1 0 0 0 0,0 0 0 0 0,0-1 0 0 0,0 1 1 0 0,0-1-1 0 0,0 1 0 0 0,1-1 0 0 0,-1 1 0 0 0,0-1 1 0 0,1 1-1 0 0,-1-1 0 0 0,1 1 0 0 0,0-1 0 0 0,-1 0 1 0 0,1 1-1 0 0,0-1 0 0 0,0 0 0 0 0,0 1 0 0 0,0-1 1 0 0,0 0-1 0 0,0 1 0 0 0,1-1 0 0 0,-1 0 0 0 0,0 1 1 0 0,1-1-1 0 0,0 1 0 0 0,-1-1 0 0 0,1 1 0 0 0,0-1 1 0 0,0 1-1 0 0,-1-1 0 0 0,1 1 0 0 0,0 0 0 0 0,1-1 1 0 0,-1 1-1 0 0,0 0 62 0 0,34-27-3555 0 0,-11 13-4050 0 0,-7 6-4043 0 0</inkml:trace>
  <inkml:trace contextRef="#ctx0" brushRef="#br0" timeOffset="-562.954">1393 608 6633 0 0,'0'0'5411'0'0,"0"0"-2939"0"0,0 0-1106 0 0,0 0-164 0 0,0 0-19 0 0,0 0-37 0 0,0 0-151 0 0,0 0-176 0 0,0 0-193 0 0,0 0-178 0 0,0 0-115 0 0,0 0-103 0 0,-27 33-80 0 0,-80 103-44 0 0,77-75-10 0 0,32-52-83 0 0,-2-6-4 0 0,0 0 1 0 0,0 0-1 0 0,0 0 1 0 0,1 0-1 0 0,0 0 1 0 0,-1 0-1 0 0,1 0 1 0 0,0 0-1 0 0,1 0 1 0 0,-1-1-1 0 0,0 1 1 0 0,1 0-1 0 0,-1-1 0 0 0,1 1 1 0 0,0-1-1 0 0,0 1 1 0 0,0-1-1 0 0,0 0 1 0 0,0 0-1 0 0,1 0 1 0 0,-1 0-1 0 0,1 0 1 0 0,-1-1-1 0 0,1 1 1 0 0,0-1-1 0 0,0 1 1 0 0,-1-1-1 0 0,1 0 0 0 0,0 0 1 0 0,0 0-1 0 0,0-1 1 0 0,0 1-1 0 0,3 0-9 0 0,0 0 76 0 0,1-1-1 0 0,0 1 0 0 0,-1-1 1 0 0,1-1-1 0 0,0 1 1 0 0,-1-1-1 0 0,1 0 0 0 0,0 0 1 0 0,-1-1-1 0 0,0 0 0 0 0,1 0 1 0 0,-1-1-1 0 0,0 1 1 0 0,0-1-1 0 0,1-1-75 0 0,0-2 25 0 0,-1 0 0 0 0,0 0 0 0 0,0 0 0 0 0,0-1 0 0 0,-1 0 0 0 0,0 0 0 0 0,0-1 0 0 0,-1 1 0 0 0,0-1 0 0 0,0 0 0 0 0,-1 0 0 0 0,0 0 0 0 0,0-1 0 0 0,-1 1 0 0 0,0-1 0 0 0,-1 1 0 0 0,1-1 0 0 0,-2 0 0 0 0,1 1 0 0 0,-1-1 0 0 0,-1 0 0 0 0,0 0 0 0 0,0 1 0 0 0,0-1 0 0 0,-1 1 0 0 0,0-1 0 0 0,-1 1 0 0 0,0 0 0 0 0,-3-6-25 0 0,-24-16-1620 0 0,14 22-4925 0 0,9 5-4934 0 0</inkml:trace>
  <inkml:trace contextRef="#ctx0" brushRef="#br0" timeOffset="9200.484">6127 840 1304 0 0,'0'0'1570'0'0,"0"0"-236"0"0,0 0 33 0 0,0 0 170 0 0,0 0 20 0 0,0 0-235 0 0,0 0-339 0 0,0 0-332 0 0,0 0-193 0 0,0 0-9 0 0,0 0 126 0 0,0 0 136 0 0,0 0 91 0 0,8 2 48 0 0,5 1-314 0 0,0 0 1 0 0,0-1-1 0 0,0 0 0 0 0,0-1 1 0 0,0 0-1 0 0,1-1 0 0 0,-1-1 1 0 0,0 0-1 0 0,0-1 1 0 0,0 0-1 0 0,5-2-536 0 0,155-108 2379 0 0,-131 81-2134 0 0,0-3 0 0 0,-3-1 0 0 0,-1-2 0 0 0,-1-2 0 0 0,-3-1 0 0 0,-1-2 0 0 0,-2-1 0 0 0,24-44-245 0 0,-48 71 23 0 0,0 1-1 0 0,0-1 0 0 0,-1-1 0 0 0,-1 0 0 0 0,-1 1 0 0 0,-1-1 0 0 0,0-1 0 0 0,-1 1 1 0 0,-1 0-1 0 0,0 0 0 0 0,-1-1 0 0 0,-2-6-22 0 0,2 22-5 0 0,0 1 0 0 0,-1-1 1 0 0,1 0-1 0 0,0 0 0 0 0,-1 0 0 0 0,1 0 1 0 0,-1 0-1 0 0,0 0 0 0 0,0 1 1 0 0,0-1-1 0 0,0 0 0 0 0,0 1 0 0 0,0-1 1 0 0,0 1-1 0 0,0-1 0 0 0,-1 1 0 0 0,1-1 1 0 0,0 1-1 0 0,-1 0 0 0 0,0 0 0 0 0,1 0 1 0 0,-1 0-1 0 0,1 0 0 0 0,-1 0 0 0 0,0 0 1 0 0,0 0-1 0 0,0 1 0 0 0,1-1 1 0 0,-1 0-1 0 0,0 1 0 0 0,0 0 0 0 0,0 0 1 0 0,0-1-1 0 0,0 1 0 0 0,0 0 0 0 0,0 0 1 0 0,0 1-1 0 0,-2-1 5 0 0,-69 27-423 0 0,48-5 380 0 0,1 1-1 0 0,1 1 1 0 0,1 2-1 0 0,1 0 1 0 0,2 1 0 0 0,0 0-1 0 0,2 2 1 0 0,1 0-1 0 0,1 1 1 0 0,2 1 0 0 0,-7 24 43 0 0,16-46 1 0 0,0 1 0 0 0,1-1 0 0 0,0 0 0 0 0,0 1 0 0 0,1 0 0 0 0,1 0 0 0 0,0-1 0 0 0,0 1 1 0 0,1 0-1 0 0,0 0 0 0 0,1 0 0 0 0,0 0 0 0 0,0 0 0 0 0,1-1 0 0 0,0 1 0 0 0,1 0 0 0 0,0-1 0 0 0,1 0 0 0 0,0 0 1 0 0,0 0-1 0 0,1 0 0 0 0,0-1 0 0 0,0 1 0 0 0,1-1 0 0 0,0-1 0 0 0,1 1 0 0 0,0-1 0 0 0,5 5-1 0 0,3-4 48 0 0,0 0 0 0 0,1-1 0 0 0,0-1-1 0 0,0-1 1 0 0,0 0 0 0 0,0-1 0 0 0,1 0-1 0 0,0-2 1 0 0,-1 0 0 0 0,1-1 0 0 0,0 0-1 0 0,0-2 1 0 0,0 0 0 0 0,0 0 0 0 0,0-2-1 0 0,13-3-47 0 0,-7 0 48 0 0,-2 0 1 0 0,1-2-1 0 0,-1 0 0 0 0,0-1 0 0 0,-1-1 0 0 0,0-1 0 0 0,0-1 0 0 0,-1-1 0 0 0,-1 0 0 0 0,0-1 0 0 0,-1-1 0 0 0,6-8-48 0 0,2-28 122 0 0,-25 51-96 0 0,-4 1-42 0 0,1 1 0 0 0,-1 0 1 0 0,1 0-1 0 0,-1 0 0 0 0,1 0 1 0 0,0 0-1 0 0,0 1 0 0 0,0-1 1 0 0,0 1-1 0 0,0 0 0 0 0,1 0 1 0 0,-1 0-1 0 0,1 0 0 0 0,0 1 1 0 0,0-1-1 0 0,0 0 0 0 0,0 1 1 0 0,1 0-1 0 0,-1-1 0 0 0,1 1 1 0 0,0 0-1 0 0,0 0 0 0 0,1 0 1 0 0,-1 0-1 0 0,1-1 0 0 0,-1 1 1 0 0,1 0-1 0 0,0 0 0 0 0,1 0 1 0 0,-1 0-1 0 0,1 0 0 0 0,0 0 1 0 0,0 0-1 0 0,0-1 0 0 0,0 1 1 0 0,1 0-1 0 0,-1-1 1 0 0,1 1-1 0 0,0-1 0 0 0,0 1 1 0 0,0-1-1 0 0,1 0 0 0 0,-1 0 16 0 0,7 3 12 0 0,-1 0 0 0 0,1-1 0 0 0,1 0 0 0 0,-1 0-1 0 0,1-1 1 0 0,-1 0 0 0 0,1-1 0 0 0,0 0 0 0 0,1-1 0 0 0,-1 0 0 0 0,0 0-1 0 0,1-1 1 0 0,-1-1 0 0 0,1 0 0 0 0,-1 0 0 0 0,0-1 0 0 0,1 0 0 0 0,-1-1-1 0 0,0 0 1 0 0,1-1 0 0 0,-1 0 0 0 0,-1 0 0 0 0,1-1 0 0 0,0 0 0 0 0,-1-1 0 0 0,0 0-1 0 0,0-1 1 0 0,5-3-12 0 0,19-17 52 0 0,-1 0-1 0 0,-1-2 0 0 0,-2-2 1 0 0,-1-1-1 0 0,-1 0 0 0 0,5-11-51 0 0,-17 20 7 0 0,0 0-1 0 0,-1-1 1 0 0,-1 0-1 0 0,-1-1 1 0 0,-1-1-1 0 0,-1 0 1 0 0,-2 0-1 0 0,0-1 0 0 0,-2 0 1 0 0,-1-1-1 0 0,0 1 1 0 0,-2-1-1 0 0,-1-23-6 0 0,-15-4 20 0 0,11 54-30 0 0,0 0 0 0 0,0 0 0 0 0,1 0 0 0 0,-1 0 0 0 0,0 1-1 0 0,0-1 1 0 0,0 0 0 0 0,1 1 0 0 0,-1 0 0 0 0,0-1 0 0 0,0 1-1 0 0,1 0 1 0 0,-1 0 0 0 0,1 0 0 0 0,-1 0 0 0 0,1 0 0 0 0,-1 0-1 0 0,1 0 1 0 0,0 1 0 0 0,-1-1 0 0 0,1 0 0 0 0,0 1 0 0 0,0-1-1 0 0,0 1 1 0 0,0-1 0 0 0,0 1 0 0 0,0 0 0 0 0,1-1 0 0 0,-1 2 10 0 0,-8 14-2 0 0,2 1 0 0 0,0 1 0 0 0,0-1 0 0 0,2 1 1 0 0,1 0-1 0 0,0 0 0 0 0,1 1 0 0 0,1-1 1 0 0,1 15 1 0 0,8 639 120 0 0,-9-645-121 0 0,-1-1 1 0 0,-1 0-1 0 0,-2-1 1 0 0,0 1-1 0 0,-2-1 1 0 0,-1 0 0 0 0,-1-1-1 0 0,-1 0 1 0 0,-1 0-1 0 0,-1-2 1 0 0,-1 1-1 0 0,-11 12 1 0 0,22-32 0 0 0,0 0 1 0 0,0-1-1 0 0,-1 1 0 0 0,1-1 0 0 0,-1 0 0 0 0,1 0 0 0 0,-1 0 0 0 0,0-1 0 0 0,0 1 0 0 0,0-1 1 0 0,0 0-1 0 0,-1 0 0 0 0,1 0 0 0 0,-1-1 0 0 0,1 0 0 0 0,-1 0 0 0 0,1 0 0 0 0,-1 0 1 0 0,0-1-1 0 0,1 1 0 0 0,-1-1 0 0 0,-1 0 0 0 0,5-2-4 0 0,-1 1 0 0 0,1 0 0 0 0,0-1 0 0 0,0 1 0 0 0,0-1 1 0 0,0 0-1 0 0,0 1 0 0 0,0-1 0 0 0,0 0 0 0 0,1 1 0 0 0,-1-1 0 0 0,0 0 0 0 0,1 0 0 0 0,0 0 0 0 0,-1 0 1 0 0,1 0-1 0 0,0 1 0 0 0,0-1 0 0 0,0 0 0 0 0,0 0 0 0 0,0 0 0 0 0,0 0 0 0 0,1 0 0 0 0,-1 0 0 0 0,1 0 4 0 0,-1-4-17 0 0,2-3 13 0 0,1-1 0 0 0,-1 1 0 0 0,2 0 0 0 0,-1-1-1 0 0,1 2 1 0 0,1-1 0 0 0,-1 0 0 0 0,2 1 0 0 0,-1 0 0 0 0,1 0-1 0 0,0 1 1 0 0,1-1 0 0 0,3-2 4 0 0,-1 0-2 0 0,252-267 93 0 0,-209 221-89 0 0,-4-2-1 0 0,-1-2 1 0 0,-4-2-1 0 0,-2-2 1 0 0,8-22-2 0 0,3-14 3 0 0,-5-3-1 0 0,-4-2 1 0 0,-2-10-3 0 0,-35 30 159 0 0,-7 84-158 0 0,0 1 1 0 0,-1-1-1 0 0,1 0 1 0 0,0 0-1 0 0,-1 1 1 0 0,1-1-1 0 0,-1 0 1 0 0,1 1-1 0 0,-1 0 1 0 0,1-1-1 0 0,-1 1 1 0 0,1 0 0 0 0,-1 0-1 0 0,1 0 1 0 0,-1 0-1 0 0,0 0 1 0 0,1 0-1 0 0,-1 0 1 0 0,1 0-1 0 0,-1 1 1 0 0,1-1-1 0 0,-1 1 1 0 0,1-1-1 0 0,-1 1 1 0 0,1-1-1 0 0,0 1 1 0 0,-1 0-1 0 0,1 0 1 0 0,0 0 0 0 0,0 0-1 0 0,-1 0 1 0 0,1 0-1 0 0,0 0 1 0 0,0 0-1 0 0,0 0 1 0 0,0 0-1 0 0,0 1 1 0 0,0-1-1 0 0,1 0 1 0 0,-1 1-1 0 0,0 0-1 0 0,-8 16 1 0 0,0 0-1 0 0,1 1 1 0 0,1 0 0 0 0,1 0-1 0 0,0 0 1 0 0,2 1-1 0 0,0 0 1 0 0,1 0-1 0 0,1 0 1 0 0,1 0-1 0 0,1 0 1 0 0,2 16-1 0 0,33 251 116 0 0,-28-66-45 0 0,-23-129 21 0 0,10-69-294 0 0,3-35-1330 0 0,3-47-3115 0 0,0 19-4834 0 0,0 29 1098 0 0</inkml:trace>
  <inkml:trace contextRef="#ctx0" brushRef="#br0" timeOffset="9441.095">7915 450 0 0 0,'0'0'3333'0'0,"0"0"-781"0"0,0 0-133 0 0,0 0 179 0 0,0 0-61 0 0,0 0-353 0 0,0 0-555 0 0,0 0-532 0 0,0 0-309 0 0,0 0-147 0 0,0 0 7 0 0,0 0 59 0 0,0 0 1 0 0,13-1-56 0 0,206-6 1798 0 0,-61 0-1225 0 0,-90 7-5293 0 0,-24 0-3726 0 0,-38 0-3831 0 0</inkml:trace>
  <inkml:trace contextRef="#ctx0" brushRef="#br0" timeOffset="9997.822">7217 170 2785 0 0,'0'0'2336'0'0,"0"0"-94"0"0,0 0 8 0 0,0 0 96 0 0,0 0-61 0 0,0 0-242 0 0,0 0-417 0 0,0 0-414 0 0,0 0-259 0 0,0 0-175 0 0,0 0-95 0 0,0 0-88 0 0,-2-1-60 0 0,-10-9 1977 0 0,12 10-2457 0 0,29-30 230 0 0,-29 30-223 0 0,0 0 6 0 0,0 0 0 0 0,-16 7 351 0 0,-36 30-241 0 0,52-37-168 0 0,0 0-33 0 0,0 0-10 0 0,0 0-34 0 0,32-14-380 0 0,19-4-1584 0 0,-35 11-1713 0 0,0 0-4024 0 0,-2 2-4445 0 0</inkml:trace>
  <inkml:trace contextRef="#ctx0" brushRef="#br0" timeOffset="6126.054">3720 531 344 0 0,'0'0'1272'0'0,"0"0"-255"0"0,0 0 133 0 0,0 0 407 0 0,0 0 323 0 0,0 0 65 0 0,0 0-206 0 0,0 0-363 0 0,0 0-334 0 0,0 0-206 0 0,0 0-87 0 0,0-2 3206 0 0,-1-7-2546 0 0,-60-14 1072 0 0,49 22-2372 0 0,-1 1 1 0 0,0 0 0 0 0,0 1-1 0 0,1 0 1 0 0,-1 1 0 0 0,0 1-1 0 0,1-1 1 0 0,0 2 0 0 0,-1 0-1 0 0,1 1 1 0 0,1 0 0 0 0,-1 0-1 0 0,-4 4-109 0 0,3-1 23 0 0,1-1-1 0 0,0 2 1 0 0,1 0-1 0 0,0 0 1 0 0,0 1-1 0 0,1 0 1 0 0,1 1-1 0 0,-1 0 1 0 0,2 0-1 0 0,0 1 1 0 0,0 0-1 0 0,1 1 1 0 0,0 0-1 0 0,1 0 1 0 0,1 0-1 0 0,0 0 1 0 0,1 1-1 0 0,0 0 1 0 0,1 0-1 0 0,1 0 1 0 0,0 1-1 0 0,1-1 1 0 0,0 0-1 0 0,1 5-22 0 0,1-15 25 0 0,0 1-1 0 0,0-1 1 0 0,1 0 0 0 0,-1 1-1 0 0,1-1 1 0 0,0 0-1 0 0,0 0 1 0 0,0 0-1 0 0,0 0 1 0 0,1 0-1 0 0,0-1 1 0 0,0 1 0 0 0,0-1-1 0 0,0 1 1 0 0,0-1-1 0 0,1 0 1 0 0,-1-1-1 0 0,1 1 1 0 0,0 0 0 0 0,0-1-1 0 0,0 0 1 0 0,0 0-1 0 0,0 0 1 0 0,0-1-1 0 0,1 1 1 0 0,-1-1 0 0 0,3 1-26 0 0,123 10 1083 0 0,-130-12-1081 0 0,27-2 102 0 0,0-1 1 0 0,0-2-1 0 0,-1 0 0 0 0,1-2 1 0 0,-1-1-1 0 0,-1-1 0 0 0,0-1 1 0 0,9-6-104 0 0,6-11-546 0 0,-30 20-2112 0 0,-2 4-3225 0 0,-4 2 1386 0 0,0-3-7193 0 0</inkml:trace>
  <inkml:trace contextRef="#ctx0" brushRef="#br0" timeOffset="6658.374">4384 553 4681 0 0,'0'0'1808'0'0,"0"0"-218"0"0,0 0-7 0 0,0 0 131 0 0,0 0 63 0 0,0 0-99 0 0,0 0-240 0 0,0 0-273 0 0,0 0-232 0 0,0 0-143 0 0,0 0-85 0 0,0 0-55 0 0,0 0-60 0 0,-33 8-49 0 0,-101 25-57 0 0,65-4 306 0 0,57-22-713 0 0,0 1 1 0 0,1 1-1 0 0,0 0 0 0 0,0 1 1 0 0,1 0-1 0 0,0 0 0 0 0,1 1 1 0 0,0 1-1 0 0,1-1 0 0 0,0 1 1 0 0,1 1-1 0 0,0 0 0 0 0,1-1 1 0 0,0 2-1 0 0,1-1 0 0 0,1 1 1 0 0,0 0-1 0 0,1 0 1 0 0,0 0-1 0 0,1 0 0 0 0,0 10-77 0 0,3-21 24 0 0,-1-1 0 0 0,1 1-1 0 0,-1-1 1 0 0,1 1 0 0 0,0-1-1 0 0,0 1 1 0 0,0-1 0 0 0,0 0-1 0 0,1 0 1 0 0,-1 1 0 0 0,0-1 0 0 0,1 0-1 0 0,0 0 1 0 0,-1 0 0 0 0,1-1-1 0 0,0 1 1 0 0,0 0 0 0 0,0-1-1 0 0,0 1 1 0 0,0-1 0 0 0,1 0-1 0 0,-1 1 1 0 0,0-1 0 0 0,1 0 0 0 0,-1 0-1 0 0,0-1 1 0 0,1 1 0 0 0,-1-1-1 0 0,1 1 1 0 0,-1-1 0 0 0,1 0-1 0 0,0 1 1 0 0,-1-1 0 0 0,1-1-1 0 0,-1 1 1 0 0,1 0 0 0 0,-1-1 0 0 0,1 1-1 0 0,-1-1 1 0 0,1 0 0 0 0,-1 1-1 0 0,0-1 1 0 0,1-1 0 0 0,-1 1-1 0 0,0 0 1 0 0,0 0 0 0 0,2-2-24 0 0,24-16 210 0 0,0 0 1 0 0,-2-2 0 0 0,0-1-1 0 0,-2-1 1 0 0,-1-1 0 0 0,12-16-211 0 0,0 2 92 0 0,87-97 51 0 0,-123 136-146 0 0,1-1 0 0 0,0 1 1 0 0,0-1-1 0 0,0 1 0 0 0,0-1 0 0 0,1 0 1 0 0,-1 1-1 0 0,0-1 0 0 0,0 1 0 0 0,0-1 1 0 0,0 1-1 0 0,0-1 0 0 0,1 1 0 0 0,-1-1 0 0 0,0 1 1 0 0,0-1-1 0 0,1 0 0 0 0,-1 1 0 0 0,0-1 1 0 0,1 0-1 0 0,-1 1 0 0 0,0-1 0 0 0,1 0 1 0 0,-1 1-1 0 0,0-1 0 0 0,1 0 0 0 0,-1 1 1 0 0,1-1-1 0 0,-1 0 0 0 0,1 0 0 0 0,-1 0 1 0 0,1 0-1 0 0,-1 1 0 0 0,1-1 0 0 0,-1 0 1 0 0,0 0-1 0 0,1 0 0 0 0,-1 0 0 0 0,1 0 1 0 0,-1 0-1 0 0,1 0 0 0 0,-1 0 0 0 0,1 0 1 0 0,-1-1-1 0 0,1 1 0 0 0,-1 0 0 0 0,1 0 1 0 0,-1 0-1 0 0,1 0 0 0 0,-1-1 0 0 0,0 1 1 0 0,1 0-1 0 0,-1 0 0 0 0,1-1 0 0 0,-1 1 1 0 0,1-1 2 0 0,-1 7 20 0 0,1 46 8 0 0,-2-43-33 0 0,0 1-1 0 0,1 0 1 0 0,0 0 0 0 0,0 0-1 0 0,1 0 1 0 0,0-1-1 0 0,1 1 1 0 0,0 0 0 0 0,1-1-1 0 0,0 1 1 0 0,0-1-1 0 0,1 0 1 0 0,0 0 0 0 0,0 0-1 0 0,1 0 1 0 0,1-1 0 0 0,-1 0-1 0 0,1 0 1 0 0,1-1-1 0 0,5 7 6 0 0,-6-9-210 0 0,53 33-172 0 0,-13-29-4898 0 0,-39-9-21 0 0,-5 0-6121 0 0</inkml:trace>
  <inkml:trace contextRef="#ctx0" brushRef="#br0" timeOffset="7262.911">4863 869 1880 0 0,'0'0'2037'0'0,"0"0"247"0"0,0 0 361 0 0,0 0 149 0 0,0 0-192 0 0,0 0-446 0 0,0 0-474 0 0,0 0-342 0 0,0 0-280 0 0,0 0-223 0 0,0 0-181 0 0,0 0-107 0 0,7-18 779 0 0,-6 6-1085 0 0,1 0-1 0 0,0 0 0 0 0,1 0 1 0 0,0 1-1 0 0,0-1 0 0 0,2 1 0 0 0,-1 0 1 0 0,1 0-1 0 0,1 0 0 0 0,0 0-242 0 0,14-28 203 0 0,21-20-131 0 0,-22 81-565 0 0,-18-14 494 0 0,-1-2 2 0 0,0 0 1 0 0,0 0-1 0 0,1 0 0 0 0,-1 0 1 0 0,1 0-1 0 0,1-1 0 0 0,-1 1 1 0 0,1 0-1 0 0,0-1 1 0 0,0 1-1 0 0,0-1 0 0 0,1 1 1 0 0,0-1-1 0 0,0 0 0 0 0,0 0 1 0 0,1-1-1 0 0,0 1 0 0 0,0-1 1 0 0,0 1-1 0 0,0-1 1 0 0,1 0-1 0 0,-1-1 0 0 0,1 1 1 0 0,0-1-1 0 0,0 0 0 0 0,0 0 1 0 0,1-1-1 0 0,-1 1 1 0 0,1-1-1 0 0,-1 0 0 0 0,2-1-3 0 0,0-1 63 0 0,0-1 1 0 0,0 0-1 0 0,0-1 0 0 0,0 1 0 0 0,0-1 1 0 0,-1-1-1 0 0,1 1 0 0 0,-1-1 0 0 0,1 0 0 0 0,-1-1 1 0 0,0 0-1 0 0,0 0 0 0 0,0 0 0 0 0,-1 0 0 0 0,2-2-63 0 0,119-129 1125 0 0,-120 129-1097 0 0,0 1 1 0 0,-1-1 0 0 0,0 0-1 0 0,0 0 1 0 0,0-1 0 0 0,-1 1-1 0 0,0-1 1 0 0,-1 0 0 0 0,1 0-1 0 0,-1-1 1 0 0,0 1 0 0 0,-1-1-1 0 0,0 1 1 0 0,0-1 0 0 0,-1 0-1 0 0,1-2-28 0 0,-7 2-1304 0 0,3 6-2738 0 0,0 1-4573 0 0,1 1-3955 0 0</inkml:trace>
  <inkml:trace contextRef="#ctx0" brushRef="#br0" timeOffset="37027.315">110 1882 9370 0 0,'0'0'2006'0'0,"0"0"-582"0"0,0 0-368 0 0,0 0-81 0 0,0 0-64 0 0,0 0-81 0 0,0 0-96 0 0,0 0-92 0 0,0 0-63 0 0,0 0-70 0 0,0 0-49 0 0,0 0-29 0 0,20-3-27 0 0,125-13 631 0 0,-33 13 48 0 0,-110 4-1047 0 0,0 0 0 0 0,0 0 0 0 0,0 0 0 0 0,-1 1 1 0 0,1-1-1 0 0,0 1 0 0 0,0-1 0 0 0,-1 1 0 0 0,1 0 0 0 0,-1 0 1 0 0,1 0-1 0 0,-1 0 0 0 0,0 0 0 0 0,0 0 0 0 0,0 0 0 0 0,0 0 1 0 0,0 0-1 0 0,0 0 0 0 0,-1 1 0 0 0,1-1 0 0 0,-1 0 0 0 0,0 0 1 0 0,1 1-1 0 0,-1-1 0 0 0,0 0 0 0 0,0 1 0 0 0,0-1 0 0 0,-1 0 1 0 0,1 1-1 0 0,-1-1 0 0 0,1 0 0 0 0,-1 0 0 0 0,0 1 0 0 0,1-1 1 0 0,-1 0-1 0 0,0 0 0 0 0,-1 0 0 0 0,1 0 0 0 0,0 0 0 0 0,-1 0 1 0 0,1-1-1 0 0,-1 2-36 0 0,-97 129 683 0 0,92-123-656 0 0,4-5-5 0 0,0 0 0 0 0,0 0-1 0 0,0 1 1 0 0,0 0 0 0 0,1-1 0 0 0,-1 1-1 0 0,1 0 1 0 0,1 0 0 0 0,-1 0-1 0 0,1 0 1 0 0,-1 0 0 0 0,1 1 0 0 0,1-1-1 0 0,-1 0 1 0 0,1 2-22 0 0,2-4 42 0 0,0 1 0 0 0,1-1 0 0 0,-1-1 0 0 0,1 1 0 0 0,-1 0 0 0 0,1-1 0 0 0,0 1-1 0 0,0-1 1 0 0,0 0 0 0 0,0 0 0 0 0,1 0 0 0 0,-1 0 0 0 0,0-1 0 0 0,1 1 0 0 0,0-1 0 0 0,-1 0 0 0 0,1 0 0 0 0,0 0 0 0 0,-1-1 0 0 0,1 1 0 0 0,0-1 0 0 0,0 0-1 0 0,-1 0 1 0 0,1 0 0 0 0,0 0 0 0 0,0-1 0 0 0,-1 0 0 0 0,1 1 0 0 0,1-2-42 0 0,3 2 82 0 0,186-41 84 0 0,-143 31-2215 0 0,-30 2-7171 0 0,-12 5-2946 0 0</inkml:trace>
  <inkml:trace contextRef="#ctx0" brushRef="#br0" timeOffset="36216.449">213 1249 3993 0 0,'0'0'1660'0'0,"0"0"46"0"0,0 0 152 0 0,0 0 163 0 0,0 0 32 0 0,0 0-250 0 0,0 0-396 0 0,0 0-410 0 0,0 0-340 0 0,0 0-244 0 0,0 0-129 0 0,-6 0 594 0 0,44 246 1514 0 0,-22-154-2287 0 0,-10-72-1177 0 0,-1-18-2547 0 0,0-2-3315 0 0,-5 0-3428 0 0</inkml:trace>
  <inkml:trace contextRef="#ctx0" brushRef="#br0" timeOffset="36511.542">1 1665 7098 0 0,'0'0'1493'0'0,"0"0"-303"0"0,0 0 67 0 0,0 0 189 0 0,0 0-40 0 0,0 0-146 0 0,0 0-180 0 0,0 0-200 0 0,0 0-137 0 0,0 0-93 0 0,0 0-72 0 0,33 0-39 0 0,103 2-77 0 0,-19-19 453 0 0,-79 6-713 0 0,82-9-426 0 0,-94 18-3544 0 0,0 2-3750 0 0,-19 0-2171 0 0</inkml:trace>
  <inkml:trace contextRef="#ctx0" brushRef="#br0" timeOffset="46228.874">4679 1716 2945 0 0,'0'0'1997'0'0,"0"0"-256"0"0,0 0-125 0 0,0 0 91 0 0,0 0 59 0 0,0 0-82 0 0,0 0-191 0 0,0 0-233 0 0,0 0-239 0 0,0 0-179 0 0,0 0-126 0 0,0 0-93 0 0,-15-4-66 0 0,-46-10-59 0 0,58 13-411 0 0,0 0 0 0 0,-1 0 1 0 0,1 1-1 0 0,0-1 0 0 0,-1 1 1 0 0,1 0-1 0 0,0 0 0 0 0,-1 0 1 0 0,1 1-1 0 0,-1-1 0 0 0,1 1 0 0 0,0 0 1 0 0,0-1-1 0 0,-1 2 0 0 0,1-1 1 0 0,0 0-1 0 0,0 1 0 0 0,0-1 1 0 0,0 1-1 0 0,0 0-87 0 0,-11 6 318 0 0,2-2-183 0 0,0-1 0 0 0,1 2-1 0 0,0 0 1 0 0,0 0 0 0 0,1 1-1 0 0,0 0 1 0 0,0 1 0 0 0,1 0-1 0 0,0 1 1 0 0,1 0 0 0 0,0 0-1 0 0,0 1 1 0 0,1-1 0 0 0,0 2 0 0 0,1-1-1 0 0,1 1 1 0 0,0 0 0 0 0,0 0-1 0 0,1 1 1 0 0,1-1 0 0 0,0 1-1 0 0,0 0 1 0 0,1 7-135 0 0,1-17 32 0 0,1 0 0 0 0,-1 1 0 0 0,1-1 0 0 0,0 0 0 0 0,0 0 0 0 0,0 1 0 0 0,0-1 0 0 0,1 0 1 0 0,0 0-1 0 0,-1 1 0 0 0,1-1 0 0 0,0 0 0 0 0,0 0 0 0 0,1 0 0 0 0,-1 0 0 0 0,1 0 0 0 0,-1 0 0 0 0,1-1 0 0 0,0 1 0 0 0,0 0 0 0 0,0-1 0 0 0,1 0 0 0 0,-1 1 0 0 0,0-1 0 0 0,1 0 0 0 0,0 0 0 0 0,-1 0 0 0 0,1-1 0 0 0,0 1 0 0 0,0 0 0 0 0,0-1 0 0 0,0 0 1 0 0,0 0-1 0 0,0 0 0 0 0,0 0 0 0 0,1 0 0 0 0,1-1-32 0 0,9 0 96 0 0,1-1 0 0 0,0-1 0 0 0,0-1 0 0 0,-1 0 0 0 0,1-1 0 0 0,-1 0 0 0 0,0-1 0 0 0,0-1 1 0 0,-1 0-1 0 0,0-1 0 0 0,0 0 0 0 0,0-1 0 0 0,-1 0 0 0 0,0-1 0 0 0,0-1 0 0 0,-1 0 0 0 0,-1 0 0 0 0,4-5-96 0 0,16-14 79 0 0,0-1 0 0 0,-3-2 0 0 0,0-1 1 0 0,10-18-81 0 0,-31 36 18 0 0,-6 15-19 0 0,0 0-2 0 0,0 0 24 0 0,0 0-13 0 0,0 0-24 0 0,0 0-5 0 0,0 0-15 0 0,6 15-51 0 0,82 238 284 0 0,-85-245-200 0 0,-2-5-1 0 0,0 0-1 0 0,0 1 1 0 0,0-1 0 0 0,0 0 0 0 0,0 0-1 0 0,1 0 1 0 0,-1 0 0 0 0,1 0 0 0 0,0 0-1 0 0,0-1 1 0 0,0 1 0 0 0,1 0 0 0 0,-1-1 0 0 0,0 0-1 0 0,1 1 1 0 0,0-1 0 0 0,-1 0 0 0 0,1 0-1 0 0,0-1 1 0 0,0 1 0 0 0,0 0 0 0 0,0-1 0 0 0,0 0-1 0 0,1 0 1 0 0,-1 0 0 0 0,2 0 5 0 0,-4-1-39 0 0,47-4-840 0 0,-19-14-6808 0 0,-27 15-2047 0 0</inkml:trace>
  <inkml:trace contextRef="#ctx0" brushRef="#br0" timeOffset="46934.689">5152 2055 12723 0 0,'0'0'2300'0'0,"0"0"-495"0"0,0 0-266 0 0,0 0-148 0 0,0 0-185 0 0,0 0-221 0 0,0 0-202 0 0,0 0-177 0 0,0 0-78 0 0,0 0-29 0 0,0 0-39 0 0,0 0-30 0 0,0 0-40 0 0,6-20-51 0 0,20-64-60 0 0,22-25 908 0 0,-46 105-1176 0 0,0-1 0 0 0,0 1 1 0 0,0 0-1 0 0,0 0 0 0 0,1 0 0 0 0,0 0 0 0 0,0 1 1 0 0,0-1-1 0 0,0 1 0 0 0,0 0 0 0 0,1 0 0 0 0,-1 0 1 0 0,1 0-1 0 0,0 1 0 0 0,0-1 0 0 0,0 1 0 0 0,0 0 1 0 0,1 0-1 0 0,-1 0 0 0 0,0 1 0 0 0,1-1 1 0 0,-1 1-1 0 0,1 0 0 0 0,-1 1 0 0 0,1-1 0 0 0,0 1 1 0 0,3 0-12 0 0,-5 3 2 0 0,0 0 1 0 0,0 0-1 0 0,0 1 1 0 0,0-1 0 0 0,-1 1-1 0 0,0 0 1 0 0,0-1-1 0 0,0 1 1 0 0,0 0 0 0 0,0 0-1 0 0,-1 0 1 0 0,0 1-1 0 0,1-1 1 0 0,-2 0 0 0 0,1 1-1 0 0,0-1 1 0 0,-1 0-1 0 0,0 4-2 0 0,13 120 55 0 0,3-105-46 0 0,-16-23-18 0 0,13-5-12 0 0,120-152 233 0 0,-122 145-217 0 0,0 1 1 0 0,1-1-1 0 0,0 2 0 0 0,1 0 1 0 0,1 0-1 0 0,-1 2 1 0 0,1-1-1 0 0,1 2 1 0 0,0 0-1 0 0,0 0 1 0 0,0 2-1 0 0,5-2 5 0 0,-11 4 4 0 0,-8 3-4 0 0,-1 0 0 0 0,1-1 0 0 0,-1 1 1 0 0,1-1-1 0 0,-1 1 0 0 0,0 0 0 0 0,1 0 1 0 0,-1-1-1 0 0,1 1 0 0 0,0 0 0 0 0,-1 0 1 0 0,1 0-1 0 0,-1 0 0 0 0,1-1 0 0 0,-1 1 0 0 0,1 0 1 0 0,-1 0-1 0 0,1 0 0 0 0,0 0 0 0 0,-1 0 1 0 0,1 0-1 0 0,-1 0 0 0 0,1 1 0 0 0,-1-1 1 0 0,1 0-1 0 0,-1 0 0 0 0,1 0 0 0 0,-1 1 1 0 0,1-1-1 0 0,-1 0 0 0 0,1 0 0 0 0,-1 1 0 0 0,1-1 1 0 0,-1 0-1 0 0,1 1 0 0 0,-1-1 0 0 0,0 1 1 0 0,1-1-1 0 0,-1 0 0 0 0,0 1 0 0 0,1-1 1 0 0,-1 1-1 0 0,0-1 0 0 0,0 1 0 0 0,1-1 0 0 0,-1 1 1 0 0,0-1-1 0 0,0 1 0 0 0,0 0 0 0 0,0-1 1 0 0,1 1-1 0 0,-1-1 0 0 0,0 1 0 0 0,0-1 1 0 0,0 1-1 0 0,0-1 0 0 0,-1 1 0 0 0,1 0 0 0 0,-10 149 114 0 0,6-48-157 0 0,19-73-1631 0 0,-7-24-9235 0 0,-7-5-793 0 0</inkml:trace>
  <inkml:trace contextRef="#ctx0" brushRef="#br0" timeOffset="39233.292">1626 1337 4953 0 0,'0'0'2345'0'0,"0"0"-557"0"0,0 0-404 0 0,0 0 22 0 0,0 0 100 0 0,0 0 45 0 0,0 0-103 0 0,0 0-292 0 0,0 0-332 0 0,0 0-256 0 0,0 0-161 0 0,-7 0 1627 0 0,-2 199 525 0 0,38 194-1563 0 0,-22-324-875 0 0,1 39-2486 0 0,-15-119-8628 0 0,5 8 585 0 0</inkml:trace>
  <inkml:trace contextRef="#ctx0" brushRef="#br0" timeOffset="39547.872">1218 1771 9074 0 0,'0'0'1690'0'0,"0"0"-357"0"0,0 0-96 0 0,0 0 99 0 0,0 0-19 0 0,0 0-283 0 0,0 0-339 0 0,0 0-191 0 0,0 0-13 0 0,0 0 91 0 0,0 0 85 0 0,0 0-9 0 0,0 0-55 0 0,22 0-54 0 0,72-4-56 0 0,95-31 1020 0 0,-125 18-1303 0 0,181-34-1258 0 0,-214 46-1095 0 0,-13 0-5477 0 0,-11 1-3603 0 0</inkml:trace>
  <inkml:trace contextRef="#ctx0" brushRef="#br0" timeOffset="40023.154">2065 1381 7674 0 0,'0'0'1683'0'0,"0"0"-416"0"0,0 0-111 0 0,0 0 156 0 0,0 0 155 0 0,0 0-44 0 0,0 0-169 0 0,0 0-222 0 0,0 0-189 0 0,-6 36-139 0 0,-15 112-121 0 0,14 17 1064 0 0,7-140-1435 0 0,-1 4-80 0 0,1 0-1 0 0,1-1 1 0 0,1 1 0 0 0,2 0 0 0 0,1-1 0 0 0,1 0 0 0 0,1 0 0 0 0,3 3-132 0 0,-10-29 17 0 0,1-1 0 0 0,0 1 0 0 0,-1-1 0 0 0,1 0 0 0 0,0 1 0 0 0,0-1 0 0 0,0 0 0 0 0,0 0 0 0 0,0 1 0 0 0,0-1 0 0 0,0 0 0 0 0,0 0 0 0 0,1 0 1 0 0,-1-1-1 0 0,0 1 0 0 0,1 0 0 0 0,-1 0 0 0 0,0-1 0 0 0,1 1 0 0 0,-1 0 0 0 0,1-1 0 0 0,-1 0 0 0 0,1 1 0 0 0,-1-1 0 0 0,1 0 0 0 0,-1 0 0 0 0,1 0 0 0 0,0 0 0 0 0,-1 0 0 0 0,1 0 1 0 0,-1 0-1 0 0,1 0 0 0 0,-1-1 0 0 0,1 1 0 0 0,-1-1 0 0 0,1 1 0 0 0,-1-1 0 0 0,1 1 0 0 0,-1-1 0 0 0,0 0 0 0 0,1 0 0 0 0,-1 0 0 0 0,0 0-17 0 0,57-43 390 0 0,-58 43-392 0 0,114-76 88 0 0,-25 58-148 0 0,-86 21 64 0 0,0-1 0 0 0,0 1 0 0 0,-1-1 0 0 0,1 1 0 0 0,0 0 0 0 0,-1 0 0 0 0,0 0 0 0 0,0 1 0 0 0,1-1 0 0 0,-1 1 0 0 0,0-1 0 0 0,-1 1 0 0 0,1-1 0 0 0,0 1 0 0 0,-1 0 0 0 0,0 0 0 0 0,0 0 0 0 0,0 0 0 0 0,0 0 0 0 0,0 0 0 0 0,0 0 0 0 0,-1 0 0 0 0,1 3-2 0 0,4 10 6 0 0,-4-14-170 0 0,-1 0 0 0 0,0 0 0 0 0,1 0 0 0 0,-1 0 0 0 0,1 0 0 0 0,0 0-1 0 0,0 0 1 0 0,0 0 0 0 0,0 0 0 0 0,0 0 0 0 0,0 0 0 0 0,0-1 0 0 0,0 1 0 0 0,1 0 0 0 0,-1-1 0 0 0,1 1-1 0 0,-1-1 1 0 0,1 0 0 0 0,0 1 0 0 0,0-1 0 0 0,-1 0 0 0 0,1 0 0 0 0,0 0 0 0 0,0 0 0 0 0,0 0-1 0 0,0-1 1 0 0,0 1 0 0 0,0-1 0 0 0,0 1 0 0 0,0-1 0 0 0,0 0 0 0 0,1 0 0 0 0,-1 0 0 0 0,0 0 0 0 0,0 0-1 0 0,0 0 1 0 0,1 0 164 0 0,3 0-5598 0 0,-1 0-5497 0 0</inkml:trace>
  <inkml:trace contextRef="#ctx0" brushRef="#br0" timeOffset="44819.864">2864 1841 2777 0 0,'0'0'2395'0'0,"0"0"-843"0"0,0 0-381 0 0,0 0 96 0 0,0 0 167 0 0,0 0 31 0 0,0 0-188 0 0,0 0-293 0 0,0 0-304 0 0,0 0-175 0 0,-11 2-98 0 0,-78 22 957 0 0,74-15-1071 0 0,1 1 0 0 0,0 0 0 0 0,1 1 0 0 0,0 0 0 0 0,0 1 0 0 0,1 1 0 0 0,-8 11-293 0 0,15-18 40 0 0,1-1-1 0 0,0 1 0 0 0,0 0 0 0 0,1 1 0 0 0,-1-1 0 0 0,2 1 0 0 0,-1-1 0 0 0,1 1 0 0 0,0 0 0 0 0,0 0 0 0 0,0 0 0 0 0,1 0 0 0 0,0 0 0 0 0,1 0 0 0 0,0 0 0 0 0,0 0 0 0 0,0 0 0 0 0,2 5-39 0 0,1-9 73 0 0,0 0 0 0 0,0-1-1 0 0,0 1 1 0 0,1 0 0 0 0,-1-1 0 0 0,1 0-1 0 0,0 0 1 0 0,0 0 0 0 0,0-1 0 0 0,0 1-1 0 0,0-1 1 0 0,0 0 0 0 0,0 0-1 0 0,0 0 1 0 0,0-1 0 0 0,1 1 0 0 0,-1-1-1 0 0,0 0 1 0 0,0 0 0 0 0,1 0 0 0 0,-1-1-1 0 0,0 0 1 0 0,0 0 0 0 0,0 0-1 0 0,0 0 1 0 0,1 0 0 0 0,-2-1 0 0 0,1 0-1 0 0,0 0 1 0 0,1-1-73 0 0,15-8 186 0 0,-2-1 0 0 0,1-1 0 0 0,-2-1 0 0 0,1 0 1 0 0,-2-2-1 0 0,0 0 0 0 0,-1 0 0 0 0,-1-1 0 0 0,0-1 0 0 0,-2-1 0 0 0,4-6-186 0 0,0-4 48 0 0,-10 66-649 0 0,-5-31 599 0 0,0 0 0 0 0,0 0 0 0 0,1 0 0 0 0,0 0 1 0 0,0 0-1 0 0,1 0 0 0 0,-1-1 0 0 0,1 0 0 0 0,1 1 1 0 0,-1-1-1 0 0,1 0 0 0 0,-1 0 0 0 0,2-1 0 0 0,-1 1 1 0 0,0-1-1 0 0,1 0 0 0 0,0 0 0 0 0,0 0 0 0 0,0-1 1 0 0,0 0-1 0 0,1 0 0 0 0,-1 0 0 0 0,1-1 0 0 0,-1 1 0 0 0,1-1 1 0 0,0-1-1 0 0,0 1 0 0 0,1-1 2 0 0,1-1 26 0 0,-1 0 0 0 0,1 0 0 0 0,-1-1 0 0 0,0 0 0 0 0,1 0 0 0 0,-1-1 1 0 0,0 0-1 0 0,0 0 0 0 0,0-1 0 0 0,0 0 0 0 0,0 0 0 0 0,0 0 0 0 0,-1-1 0 0 0,0 0 0 0 0,0-1 0 0 0,0 1 0 0 0,0-1 0 0 0,0 0 0 0 0,-1 0 0 0 0,0-1-25 0 0,30-37 273 0 0,-2 0 1 0 0,-2-2 0 0 0,-2-2 0 0 0,-2 0 0 0 0,5-15-275 0 0,-17 33 72 0 0,-8 15 13 0 0,0 0 0 0 0,0 0 0 0 0,-2 0 0 0 0,0-1 0 0 0,0 1 0 0 0,-2-1 0 0 0,0 0 0 0 0,0-1 0 0 0,-1 1 0 0 0,-1 0 0 0 0,-1-1-85 0 0,0 15 7 0 0,0 1 0 0 0,0-1 0 0 0,-1 1 0 0 0,1-1 0 0 0,0 0 0 0 0,-1 1 0 0 0,1-1 0 0 0,0 1-1 0 0,-1-1 1 0 0,1 1 0 0 0,-1 0 0 0 0,1-1 0 0 0,-1 1 0 0 0,1-1 0 0 0,-1 1 0 0 0,1 0 0 0 0,-1-1 0 0 0,1 1-1 0 0,-1 0 1 0 0,1 0 0 0 0,-1-1 0 0 0,0 1 0 0 0,1 0 0 0 0,-1 0 0 0 0,1 0 0 0 0,-1 0 0 0 0,0 0 0 0 0,1 0-1 0 0,-1 0 1 0 0,1 0 0 0 0,-1 0 0 0 0,0 0 0 0 0,1 0 0 0 0,-1 0 0 0 0,0 0 0 0 0,1 0 0 0 0,-1 1 0 0 0,1-1-1 0 0,-1 0 1 0 0,1 0 0 0 0,-1 1 0 0 0,1-1 0 0 0,-1 0 0 0 0,1 1 0 0 0,-1-1 0 0 0,1 1 0 0 0,-1-1 0 0 0,1 0-1 0 0,-1 1 1 0 0,1-1 0 0 0,0 1 0 0 0,-1 0 0 0 0,1-1 0 0 0,0 1 0 0 0,-1-1 0 0 0,1 1 0 0 0,0-1 0 0 0,0 1-1 0 0,0 0 1 0 0,-1-1 0 0 0,1 1 0 0 0,0-1 0 0 0,0 2-7 0 0,-9 17 8 0 0,1 0-1 0 0,1 1 1 0 0,0 0-1 0 0,2 1 1 0 0,0-1-1 0 0,2 1 1 0 0,0 0 0 0 0,1 0-1 0 0,1 0 1 0 0,1 0-1 0 0,1 1 1 0 0,1 3-8 0 0,32 153 33 0 0,12-35-212 0 0,-45-143 139 0 0,-1 0-8 0 0,0 0-9 0 0,0 0-12 0 0,0 0-14 0 0,-8-18-1513 0 0,-9-11-1103 0 0,7 12-805 0 0,0 2-4016 0 0,5 10-3500 0 0</inkml:trace>
  <inkml:trace contextRef="#ctx0" brushRef="#br0" timeOffset="45082.84">3142 1712 8162 0 0,'0'0'3408'0'0,"0"0"-815"0"0,0 0-571 0 0,0 0-405 0 0,0 0-346 0 0,0 0-312 0 0,0 0-280 0 0,0 0-139 0 0,0 0-18 0 0,0 0 40 0 0,0 0 45 0 0,0 0-37 0 0,0 0-108 0 0,13 4-88 0 0,102 15 330 0 0,126-34-2839 0 0,-216 12-2327 0 0,-7 2-7104 0 0</inkml:trace>
  <inkml:trace contextRef="#ctx0" brushRef="#br0" timeOffset="49142.821">6048 1753 32 0 0,'0'0'2427'0'0,"0"0"-613"0"0,0 0-192 0 0,0 0 74 0 0,0 0 34 0 0,0 0-59 0 0,0 0-168 0 0,0 0-283 0 0,0 0-288 0 0,0 0-257 0 0,0 0-176 0 0,-4 3-27 0 0,-4 6-227 0 0,0 1 0 0 0,0 0 0 0 0,1 0 0 0 0,0 1 0 0 0,1-1 0 0 0,0 1 0 0 0,1 1 0 0 0,0-1 0 0 0,0 1 0 0 0,2 0 0 0 0,-1 0 0 0 0,2 0 1 0 0,-1 1-1 0 0,2-1 0 0 0,0 1 0 0 0,0-1 0 0 0,1 1 0 0 0,0-1 0 0 0,1 1 0 0 0,2 4-245 0 0,-3-13 59 0 0,1 0 0 0 0,0 0 0 0 0,0 0 1 0 0,0 0-1 0 0,1 0 0 0 0,-1-1 0 0 0,1 1 0 0 0,0-1 1 0 0,0 1-1 0 0,0-1 0 0 0,1 1 0 0 0,-1-1 0 0 0,1 0 0 0 0,-1 0 1 0 0,1-1-1 0 0,0 1 0 0 0,0 0 0 0 0,0-1 0 0 0,1 0 1 0 0,-1 1-1 0 0,1-1 0 0 0,-1-1 0 0 0,1 1 0 0 0,0 0 1 0 0,-1-1-1 0 0,1 0 0 0 0,0 0 0 0 0,0 0 0 0 0,0 0 0 0 0,0-1 1 0 0,0 0-1 0 0,2 0-59 0 0,5 1 187 0 0,2 0 1 0 0,-1-1 0 0 0,0-1-1 0 0,0 0 1 0 0,-1 0 0 0 0,1-2-1 0 0,0 1 1 0 0,0-1-1 0 0,-1-1 1 0 0,4-2-188 0 0,-6 3 69 0 0,0-1 1 0 0,-1 0-1 0 0,1 0 1 0 0,-1-1-1 0 0,0 0 0 0 0,0-1 1 0 0,-1 0-1 0 0,1 0 1 0 0,-1 0-1 0 0,-1-1 0 0 0,1 0 1 0 0,-1 0-1 0 0,-1-1 1 0 0,1 0-1 0 0,-1 0 0 0 0,0 0 1 0 0,-1 0-1 0 0,0-1 0 0 0,-1 0 1 0 0,1 0-1 0 0,-1 0 1 0 0,-1 0-1 0 0,0 0 0 0 0,0-1 1 0 0,-1 1-1 0 0,-1-1 1 0 0,1 1-1 0 0,-1-1 0 0 0,-1-2-69 0 0,-3 6-30 0 0,0 0 0 0 0,-1 0 0 0 0,1 0 0 0 0,-1 1 0 0 0,-1 0-1 0 0,1-1 1 0 0,-1 2 0 0 0,0-1 0 0 0,0 1 0 0 0,0 0 0 0 0,0 0-1 0 0,-1 1 1 0 0,0 0 0 0 0,1 0 0 0 0,-1 0 0 0 0,0 1 0 0 0,-1 0-1 0 0,1 0 1 0 0,0 1 0 0 0,-1 0 0 0 0,1 0 0 0 0,0 1 0 0 0,-1 0 0 0 0,1 0-1 0 0,-1 1 1 0 0,1 0 0 0 0,0 0 0 0 0,-2 1 30 0 0,-2-2-117 0 0,4 0-30 0 0,-1 1 0 0 0,1 0 0 0 0,0 0 0 0 0,0 1 0 0 0,1 0 0 0 0,-1 0 0 0 0,0 0 0 0 0,0 1 0 0 0,1 0 0 0 0,0 0 0 0 0,0 1 0 0 0,0 0 0 0 0,0 0 0 0 0,0 0 0 0 0,-2 3 147 0 0,-16 24-4545 0 0,13 5-5617 0 0,11-28 1059 0 0</inkml:trace>
  <inkml:trace contextRef="#ctx0" brushRef="#br0" timeOffset="49511.308">6531 1816 9594 0 0,'0'0'2909'0'0,"0"0"-846"0"0,0 0-479 0 0,0 0-237 0 0,0 0-176 0 0,0 0-197 0 0,0 0-226 0 0,0 0-156 0 0,0 0-124 0 0,0 0-76 0 0,0 0-64 0 0,0 0-61 0 0,-10 33-46 0 0,-27 102-22 0 0,36-134-192 0 0,0 0 0 0 0,0 0 0 0 0,0 0 1 0 0,0 0-1 0 0,1 0 0 0 0,-1 0 0 0 0,0 1 0 0 0,1-1 0 0 0,-1 0 1 0 0,1 1-1 0 0,0-1 0 0 0,-1 0 0 0 0,1 1 0 0 0,0-1 0 0 0,0 0 1 0 0,0 1-1 0 0,0-1 0 0 0,0 0 0 0 0,0 1 0 0 0,0-1 0 0 0,0 0 1 0 0,1 1-1 0 0,-1-1 0 0 0,0 0 0 0 0,1 1 0 0 0,-1-1 0 0 0,1 0 1 0 0,-1 1-1 0 0,1-1 0 0 0,0 0 0 0 0,0 0 0 0 0,-1 0 0 0 0,1 0 1 0 0,0 0-1 0 0,0 0 0 0 0,0 0 0 0 0,0 0 0 0 0,0 0 0 0 0,0 0 1 0 0,1-1-1 0 0,-1 1 0 0 0,0 0 0 0 0,1 0-7 0 0,4 1 89 0 0,5 2 52 0 0,1-1 0 0 0,-1-1-1 0 0,1 0 1 0 0,0 0 0 0 0,-1-1-1 0 0,1-1 1 0 0,0 0-1 0 0,0 0 1 0 0,-1-1 0 0 0,1-1-1 0 0,-1 0 1 0 0,1-1 0 0 0,-1 0-1 0 0,1 0 1 0 0,-1-1 0 0 0,-1-1-1 0 0,1 0 1 0 0,-1 0 0 0 0,1-1-1 0 0,-1 0 1 0 0,-1-1 0 0 0,1 0-1 0 0,-1-1 1 0 0,-1 0-1 0 0,0 0 1 0 0,1-2-141 0 0,1 0 50 0 0,-1-1 0 0 0,0 0 0 0 0,-1 0-1 0 0,0-1 1 0 0,-1 0 0 0 0,0-1 0 0 0,-1 0 0 0 0,0 0 0 0 0,-1 0-1 0 0,-1 0 1 0 0,3-12-50 0 0,-7 11-2374 0 0,-3 6-6805 0 0,3 11-2486 0 0</inkml:trace>
  <inkml:trace contextRef="#ctx0" brushRef="#br0" timeOffset="49935.262">7004 2011 10618 0 0,'0'0'2933'0'0,"0"0"-830"0"0,0 0-388 0 0,0 0-132 0 0,0 0-221 0 0,0 0-227 0 0,0 0-250 0 0,0 0-207 0 0,0 0-84 0 0,0 0-40 0 0,0 0-35 0 0,0 0-43 0 0,0 0-62 0 0,20-22-68 0 0,63-69-67 0 0,-25 12 438 0 0,-43 53-568 0 0,-15 26-167 0 0,0 0-26 0 0,0 0-35 0 0,0 0-2 0 0,-4 95-277 0 0,2-93 357 0 0,1 0-1 0 0,0 0 1 0 0,0 0-1 0 0,0 0 1 0 0,1 1-1 0 0,-1-1 0 0 0,1 0 1 0 0,-1 1-1 0 0,1-1 1 0 0,0 0-1 0 0,-1 1 1 0 0,1-1-1 0 0,0 0 1 0 0,1 1-1 0 0,-1-1 0 0 0,0 0 1 0 0,1 1-1 0 0,-1-1 1 0 0,1 0-1 0 0,0 0 1 0 0,0 0-1 0 0,0 1 1 0 0,0-1-1 0 0,0 0 0 0 0,0 0 1 0 0,0 0-1 0 0,1 0 1 0 0,-1-1-1 0 0,1 1 1 0 0,0 0-1 0 0,-1-1 1 0 0,1 1-1 0 0,0-1 0 0 0,0 1 1 0 0,0-1-1 0 0,0 0 1 0 0,0 0-1 0 0,0 0 1 0 0,0 0-1 0 0,0 0 1 0 0,1 0-1 0 0,-1-1 0 0 0,0 1 1 0 0,0-1-1 0 0,1 1 1 0 0,-1-1-1 0 0,0 0 1 0 0,1 0 1 0 0,10-2 66 0 0,0-1 1 0 0,-1 0 0 0 0,1-1-1 0 0,-1-1 1 0 0,1 0 0 0 0,-2-1-1 0 0,1 0 1 0 0,0 0 0 0 0,-1-1-1 0 0,-1-1 1 0 0,1 0 0 0 0,-1-1 0 0 0,0 0-1 0 0,-1 0 1 0 0,0-1 0 0 0,-1 0-1 0 0,4-5-66 0 0,36-65-6741 0 0,-43 72-433 0 0,-2 0-4962 0 0</inkml:trace>
  <inkml:trace contextRef="#ctx0" brushRef="#br0" timeOffset="50205.226">7851 1403 13411 0 0,'0'0'1543'0'0,"0"0"-382"0"0,0 0-31 0 0,0 0 152 0 0,0 0 58 0 0,0 0-90 0 0,0 0-185 0 0,0 0-209 0 0,-2 32-146 0 0,-4 100-109 0 0,16 161 1266 0 0,8-213-3324 0 0,-18-79 842 0 0,0-1-272 0 0,0 0-365 0 0,-18-8-13075 0 0,14 5 6649 0 0</inkml:trace>
  <inkml:trace contextRef="#ctx0" brushRef="#br0" timeOffset="50458.761">7600 1595 12547 0 0,'0'0'2275'0'0,"0"0"-569"0"0,0 0-289 0 0,0 0-110 0 0,0 0-173 0 0,0 0-213 0 0,0 0-219 0 0,0 0-141 0 0,34-3-99 0 0,106-10-53 0 0,-26 14 413 0 0,-52 6-366 0 0,-3-1-2068 0 0,-22-4-7379 0 0,-30-2-2821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10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675 611 4657 0 0,'0'0'1524'0'0,"0"0"-195"0"0,0 0 32 0 0,0 0 196 0 0,0 0 172 0 0,0 0 20 0 0,0 0-148 0 0,0 0-255 0 0,0 0-243 0 0,0 0-234 0 0,0 0-187 0 0,-7-7-89 0 0,-26-22-73 0 0,30 27-417 0 0,-1 0-1 0 0,1 1 0 0 0,-1 0 1 0 0,1 0-1 0 0,-1 0 0 0 0,1 0 1 0 0,-1 0-1 0 0,1 1 0 0 0,-1 0 0 0 0,0-1 1 0 0,1 1-1 0 0,-1 1 0 0 0,0-1 1 0 0,1 0-1 0 0,-1 1 0 0 0,0 0 1 0 0,1 0-103 0 0,-1 0 73 0 0,-10 3 28 0 0,0 1 1 0 0,0 0-1 0 0,1 1 0 0 0,0 1 1 0 0,0 0-1 0 0,1 1 1 0 0,-1 1-1 0 0,2 0 1 0 0,-1 0-1 0 0,1 1 0 0 0,1 0 1 0 0,0 1-1 0 0,0 0 1 0 0,1 1-1 0 0,1 0 1 0 0,0 0-1 0 0,0 1 0 0 0,1 0 1 0 0,-1 4-102 0 0,6-15 9 0 0,0 1 0 0 0,1 0-1 0 0,-1-1 1 0 0,0 1 0 0 0,1 0 0 0 0,0 0 0 0 0,0 0 0 0 0,-1 0 0 0 0,2 0-1 0 0,-1 1 1 0 0,0-1 0 0 0,1 0 0 0 0,-1 0 0 0 0,1 1 0 0 0,0-1 0 0 0,0 0-1 0 0,0 0 1 0 0,1 1 0 0 0,-1-1 0 0 0,1 0 0 0 0,0 0 0 0 0,0 0 0 0 0,0 0-1 0 0,0 0 1 0 0,0 0 0 0 0,1 0 0 0 0,-1 0 0 0 0,1 0 0 0 0,0 0 0 0 0,0-1-1 0 0,0 1 1 0 0,0-1 0 0 0,0 1 0 0 0,0-1 0 0 0,1 0 0 0 0,-1 0 0 0 0,1 0-1 0 0,0 0 1 0 0,2 1-9 0 0,5-2 89 0 0,-1 0 0 0 0,0-1 0 0 0,1 0 0 0 0,-1-1 0 0 0,1 1-1 0 0,-1-2 1 0 0,0 1 0 0 0,1-2 0 0 0,-1 1 0 0 0,0-1 0 0 0,-1 0 0 0 0,1-1 0 0 0,0 0-1 0 0,-1-1 1 0 0,0 1 0 0 0,3-4-89 0 0,121-99 619 0 0,-121 97-561 0 0,123-96 312 0 0,-131 106-370 0 0,0 0-1 0 0,-1 0 1 0 0,1 0 0 0 0,-1 1-1 0 0,1-1 1 0 0,-1 1 0 0 0,1-1 0 0 0,-1 1-1 0 0,1 0 1 0 0,-1 0 0 0 0,0 0 0 0 0,1 0-1 0 0,-1 0 1 0 0,0 1 0 0 0,0-1 0 0 0,0 1-1 0 0,0-1 1 0 0,0 1 0 0 0,0 0 0 0 0,-1 0-1 0 0,1 0 1 0 0,0 0 0 0 0,-1 0 0 0 0,1 0-1 0 0,-1 0 1 0 0,0 1 0 0 0,0-1-1 0 0,0 0 1 0 0,0 1 0 0 0,0-1 0 0 0,-1 1-1 0 0,1-1 1 0 0,-1 1 0 0 0,1-1 0 0 0,-1 3 0 0 0,4 4 10 0 0,8 18-2 0 0,-11-20-33 0 0,1 0 1 0 0,1 0 0 0 0,-1 0-1 0 0,1 0 1 0 0,1-1-1 0 0,-1 1 1 0 0,1-1 0 0 0,0 0-1 0 0,0 0 1 0 0,1 0 0 0 0,0-1-1 0 0,0 0 1 0 0,0 0 0 0 0,1 0-1 0 0,-1 0 1 0 0,1-1-1 0 0,0 0 1 0 0,0 0 0 0 0,1-1-1 0 0,-1 1 1 0 0,5 0 24 0 0,44 6-2150 0 0,-36-9-1483 0 0,-1-1-3805 0 0,-11 0-4092 0 0</inkml:trace>
  <inkml:trace contextRef="#ctx0" brushRef="#br0" timeOffset="563.726">1541 59 1488 0 0,'0'0'4396'0'0,"0"0"-2912"0"0,0 0-832 0 0,0 0 209 0 0,0 0 247 0 0,0 0 91 0 0,0 0 4 0 0,0 0-58 0 0,0 0-58 0 0,0 0-40 0 0,0 0-76 0 0,0 0-99 0 0,0 0-69 0 0,15 9-48 0 0,49 31-32 0 0,-62-39-648 0 0,0 0 1 0 0,0 1 0 0 0,0-1 0 0 0,1 1-1 0 0,-2 0 1 0 0,1 0 0 0 0,0 0 0 0 0,0 0 0 0 0,0 0-1 0 0,-1 0 1 0 0,1 0 0 0 0,-1 0 0 0 0,0 1-1 0 0,0-1 1 0 0,0 0 0 0 0,0 1 0 0 0,0-1 0 0 0,0 1-1 0 0,-1-1 1 0 0,1 1 0 0 0,-1 0 0 0 0,1 1-76 0 0,0 8 349 0 0,21 113 574 0 0,-6 0 0 0 0,-6 1 1 0 0,-5 0-1 0 0,-7 26-923 0 0,-1-118 1239 0 0,62-115-1091 0 0,-44 63-169 0 0,1 1 0 0 0,1 1 1 0 0,0 0-1 0 0,1 2 0 0 0,1 0 1 0 0,0 1-1 0 0,1 1 0 0 0,1 1 1 0 0,-1 0-1 0 0,2 2 0 0 0,-1 0 1 0 0,1 2-1 0 0,1 0 0 0 0,17-2 21 0 0,-36 8-3 0 0,-1 1-1 0 0,0-1 1 0 0,0 1-1 0 0,0 0 1 0 0,1 0-1 0 0,-1 0 1 0 0,0 1-1 0 0,0-1 0 0 0,1 1 1 0 0,-1-1-1 0 0,0 1 1 0 0,0 0-1 0 0,0 1 1 0 0,0-1-1 0 0,0 0 1 0 0,0 1-1 0 0,-1 0 1 0 0,1-1-1 0 0,0 1 0 0 0,-1 0 1 0 0,1 0-1 0 0,-1 1 1 0 0,0-1-1 0 0,0 1 1 0 0,0-1-1 0 0,0 1 1 0 0,0-1-1 0 0,0 1 1 0 0,-1 0-1 0 0,1 0 0 0 0,-1 0 1 0 0,0 0-1 0 0,0 0 1 0 0,0 0-1 0 0,0 0 1 0 0,0 0-1 0 0,-1 1 1 0 0,0-1-1 0 0,1 0 1 0 0,-1 0-1 0 0,0 2 4 0 0,0 0 15 0 0,1 1-1 0 0,-1-1 1 0 0,0 0 0 0 0,0 1 0 0 0,-1-1-1 0 0,1 0 1 0 0,-1 0 0 0 0,-1 1 0 0 0,1-1-1 0 0,-1 0 1 0 0,1 0 0 0 0,-1 0-1 0 0,-1 0 1 0 0,1-1 0 0 0,-1 1 0 0 0,0-1-1 0 0,0 1 1 0 0,0-1 0 0 0,0 0 0 0 0,-1 0-1 0 0,0 0 1 0 0,0-1 0 0 0,-4 4-15 0 0,-4 2 5 0 0,-2 1 0 0 0,1-1 1 0 0,-1-1-1 0 0,-1-1 0 0 0,1 0 1 0 0,-1-1-1 0 0,0 0 0 0 0,-1-1 1 0 0,-13 2-6 0 0,-115 8-2062 0 0,133-19 196 0 0,9 0-3954 0 0,2 1-3480 0 0</inkml:trace>
  <inkml:trace contextRef="#ctx0" brushRef="#br0" timeOffset="898.454">2525 545 13347 0 0,'0'0'1289'0'0,"0"0"-378"0"0,0 0-64 0 0,0 0 153 0 0,0 0 135 0 0,0 0-77 0 0,0 0-190 0 0,0 0-217 0 0,0 0-195 0 0,0 0-125 0 0,0 0-91 0 0,0 0-64 0 0,-20 35-64 0 0,-61 106 5 0 0,60-79-8 0 0,23-53-82 0 0,-2-5 6 0 0,1 0 0 0 0,-1-1 0 0 0,1 1 0 0 0,0 0-1 0 0,1-1 1 0 0,-1 0 0 0 0,0 1 0 0 0,1-1 0 0 0,0 0 0 0 0,0 0 0 0 0,0 1-1 0 0,0-2 1 0 0,0 1 0 0 0,1 0 0 0 0,0 0 0 0 0,-1-1 0 0 0,1 1 0 0 0,0-1-1 0 0,0 0 1 0 0,0 0 0 0 0,0 0 0 0 0,0 0 0 0 0,1-1 0 0 0,-1 1 0 0 0,1-1-1 0 0,-1 0 1 0 0,1 0 0 0 0,-1 0 0 0 0,1 0 0 0 0,0-1 0 0 0,-1 1 0 0 0,4-1-33 0 0,1 1 87 0 0,0-1 1 0 0,-1 0-1 0 0,1-1 1 0 0,-1 1-1 0 0,1-1 1 0 0,-1-1 0 0 0,1 0-1 0 0,-1 0 1 0 0,0 0-1 0 0,0-1 1 0 0,0 0-1 0 0,0 0 1 0 0,0 0 0 0 0,0-1-1 0 0,-1 0 1 0 0,1-1-88 0 0,1-3 65 0 0,-1 0 0 0 0,0 0 0 0 0,0-1 1 0 0,0 0-1 0 0,-1 0 0 0 0,-1-1 1 0 0,0 0-1 0 0,0 0 0 0 0,-1 0 0 0 0,0 0 1 0 0,0-1-1 0 0,-1 0 0 0 0,1-8-65 0 0,-3 13-48 0 0,1 0 0 0 0,-1 0 0 0 0,-1 0 0 0 0,1 0 0 0 0,-1 0 0 0 0,0-1 0 0 0,0 1 0 0 0,-1 0 0 0 0,0 0 0 0 0,0 0 0 0 0,0 0 1 0 0,-1 0-1 0 0,0 0 0 0 0,0 1 0 0 0,-1-1 0 0 0,1 1 0 0 0,-1-1 0 0 0,0 1 0 0 0,-1 0 0 0 0,1 0 0 0 0,-1 0 0 0 0,0 0 0 0 0,0 1 0 0 0,-1 0 0 0 0,-2-3 48 0 0,-47-7-2823 0 0,17 17-6922 0 0,27 0-1727 0 0</inkml:trace>
  <inkml:trace contextRef="#ctx0" brushRef="#br0" timeOffset="1182.551">3339 538 18948 0 0,'0'0'640'0'0,"0"0"-288"0"0,0 0 92 0 0,0 0 230 0 0,0 0 129 0 0,0 0-19 0 0,0 0-189 0 0,0 0-169 0 0,0 0-80 0 0,0 0-55 0 0,0 0-50 0 0,0 0-69 0 0,-28 34-57 0 0,-89 104-41 0 0,54-60 18 0 0,47-55-225 0 0,-9 9-247 0 0,-1-24-4274 0 0,24-8 3912 0 0,-6 0-2517 0 0,2 0-3123 0 0,1 0-3065 0 0</inkml:trace>
  <inkml:trace contextRef="#ctx0" brushRef="#br0" timeOffset="1430.48">2952 538 13307 0 0,'0'0'1212'0'0,"0"0"-500"0"0,0 0-112 0 0,0 0 133 0 0,0 0 140 0 0,0 0 86 0 0,0 0-22 0 0,0 0-39 0 0,0 0-39 0 0,0 0-58 0 0,0 0-52 0 0,0 0-45 0 0,0 0-74 0 0,33 21-87 0 0,101 65-103 0 0,-42-13 159 0 0,-29-2 566 0 0,-26-25-4461 0 0,-10-20-7338 0 0,-22-21-1669 0 0</inkml:trace>
  <inkml:trace contextRef="#ctx0" brushRef="#br0" timeOffset="3808.318">4029 523 7050 0 0,'0'0'1393'0'0,"0"0"-267"0"0,0 0 55 0 0,0 0 342 0 0,0 0 287 0 0,0 0 6 0 0,0 0-267 0 0,0 0-424 0 0,0 0-399 0 0,0 0-265 0 0,0 0-167 0 0,0-2-97 0 0,-2 41 1160 0 0,1 152 53 0 0,2-187-1360 0 0,0 0-1 0 0,0 0 0 0 0,0 0 0 0 0,1 0 1 0 0,-1-1-1 0 0,1 1 0 0 0,0 0 1 0 0,0-1-1 0 0,1 1 0 0 0,-1-1 1 0 0,1 0-1 0 0,-1 0 0 0 0,1 0 0 0 0,0 0 1 0 0,0 0-1 0 0,0-1 0 0 0,1 1 1 0 0,-1-1-1 0 0,1 0 0 0 0,-1 0 1 0 0,1 0-1 0 0,0 0 0 0 0,0-1 0 0 0,0 0 1 0 0,0 1-1 0 0,0-1 0 0 0,0-1 1 0 0,0 1-1 0 0,0-1 0 0 0,2 1-49 0 0,8-4 90 0 0,-1 0-1 0 0,0-1 1 0 0,1 0-1 0 0,-2-1 0 0 0,1-1 1 0 0,0 0-1 0 0,-1 0 1 0 0,0-1-1 0 0,-1-1 1 0 0,0 0-1 0 0,0-1 1 0 0,-1 0-1 0 0,1 0 0 0 0,-2-1 1 0 0,8-10-90 0 0,20-15 104 0 0,25-30-92 0 0,-62 64-12 0 0,0 1 11 0 0,0 0-27 0 0,0 0-14 0 0,0 0-18 0 0,1 12-111 0 0,-1-4 162 0 0,1 0 0 0 0,1 0-1 0 0,0-1 1 0 0,0 1 0 0 0,0 0-1 0 0,1-1 1 0 0,0 0-1 0 0,1 0 1 0 0,-1 0 0 0 0,1 0-1 0 0,1 0 1 0 0,-1-1-1 0 0,1 1 1 0 0,0-1 0 0 0,1-1-1 0 0,-1 1 1 0 0,1-1-1 0 0,0 0 1 0 0,1 0 0 0 0,-1 0-1 0 0,2-1-2 0 0,-1-4 72 0 0,1 0-1 0 0,-1 0 1 0 0,1-1-1 0 0,0 0 1 0 0,-1 0-1 0 0,1 0 1 0 0,-1-1-1 0 0,0-1 1 0 0,0 1 0 0 0,0-1-1 0 0,0 0 1 0 0,0-1-1 0 0,0 0 1 0 0,-1 0-1 0 0,0 0 1 0 0,1-1-1 0 0,-2 0 1 0 0,1 0-1 0 0,-1 0 1 0 0,1-1-1 0 0,-1 0 1 0 0,-1 0-1 0 0,1 0 1 0 0,-1 0 0 0 0,3-7-72 0 0,4-2 60 0 0,-1 0 1 0 0,-1-1 0 0 0,0 0-1 0 0,0 0 1 0 0,-2-1 0 0 0,0 0-1 0 0,-1 0 1 0 0,-1-1 0 0 0,-1 1-1 0 0,2-9-60 0 0,-6-8-389 0 0,0 34 73 0 0,0 0-232 0 0,0 0-362 0 0,0 15-7312 0 0,2-8-2627 0 0</inkml:trace>
  <inkml:trace contextRef="#ctx0" brushRef="#br0" timeOffset="4265.514">4987 704 0 0 0,'0'0'844'0'0,"0"0"782"0"0,0 0 333 0 0,0 0 129 0 0,0 0-51 0 0,0 0-174 0 0,0 0-203 0 0,0 0-215 0 0,0 0-197 0 0,0 0-156 0 0,0 0-132 0 0,0 0-118 0 0,23 0-85 0 0,73-2-74 0 0,-53-17 659 0 0,-39 13-912 0 0,-1 3-341 0 0,0-1-1 0 0,0 0 1 0 0,-1 0-1 0 0,1 0 0 0 0,-1 0 1 0 0,0 0-1 0 0,0 0 0 0 0,0-1 1 0 0,-1 1-1 0 0,0-1 0 0 0,1 1 1 0 0,-2-1-1 0 0,1 1 0 0 0,0-1 1 0 0,-1 0-1 0 0,0 1 0 0 0,0-1 1 0 0,0 0-1 0 0,-1 1 0 0 0,0-1 1 0 0,0 0-1 0 0,0 1 0 0 0,0-1 1 0 0,0 1-1 0 0,-1 0 0 0 0,0-1 1 0 0,0 1-1 0 0,0 0 0 0 0,-1 0 1 0 0,1 0-1 0 0,-1 0 0 0 0,0 1 1 0 0,-2-3-89 0 0,1 4-13 0 0,1 0-1 0 0,-1 0 1 0 0,0 0 0 0 0,0 1 0 0 0,0-1-1 0 0,0 1 1 0 0,0 0 0 0 0,-1 0 0 0 0,1 0 0 0 0,0 1-1 0 0,0-1 1 0 0,-1 1 0 0 0,1 0 0 0 0,0 0 0 0 0,-1 1-1 0 0,1-1 1 0 0,0 1 0 0 0,0 0 0 0 0,-1 0-1 0 0,1 0 1 0 0,0 1 0 0 0,0 0 0 0 0,0-1 0 0 0,1 1-1 0 0,-1 1 1 0 0,0-1 0 0 0,1 0 0 0 0,-1 1-1 0 0,1 0 1 0 0,0 0 0 0 0,0 0 0 0 0,-1 1 13 0 0,-3 3-10 0 0,1 0 1 0 0,-1 1-1 0 0,1 0 0 0 0,1 0 1 0 0,0 0-1 0 0,0 0 1 0 0,0 1-1 0 0,1 0 0 0 0,1 0 1 0 0,-1 0-1 0 0,2 1 1 0 0,-1-1-1 0 0,1 1 0 0 0,0 0 10 0 0,1-4 29 0 0,0-1-1 0 0,1 1 1 0 0,-1 0 0 0 0,1 0-1 0 0,0 0 1 0 0,1 0-1 0 0,-1 0 1 0 0,1-1 0 0 0,0 1-1 0 0,1 0 1 0 0,-1 0-1 0 0,1-1 1 0 0,0 1 0 0 0,1-1-1 0 0,-1 0 1 0 0,1 1-1 0 0,0-1 1 0 0,1-1-1 0 0,-1 1 1 0 0,1 0 0 0 0,0-1-1 0 0,0 1 1 0 0,0-1-1 0 0,0-1 1 0 0,1 1 0 0 0,0 0-1 0 0,0-1 1 0 0,0 0-1 0 0,0 0 1 0 0,0-1 0 0 0,1 1-1 0 0,4 0-28 0 0,5 1 87 0 0,1 0 0 0 0,-1-2 0 0 0,1 0 0 0 0,0-1-1 0 0,0-1 1 0 0,0 0 0 0 0,0-1 0 0 0,0 0 0 0 0,-1-2 0 0 0,1 0 0 0 0,-1 0 0 0 0,1-2-1 0 0,-1 0 1 0 0,0-1 0 0 0,10-5-87 0 0,-16 7-500 0 0,2-1-288 0 0,-5-4-7815 0 0,-6 9-2749 0 0</inkml:trace>
  <inkml:trace contextRef="#ctx0" brushRef="#br0" timeOffset="4516.424">5559 704 7346 0 0,'0'0'2160'0'0,"0"0"-466"0"0,0 0-199 0 0,0 0-86 0 0,0 0-140 0 0,0 0-299 0 0,0 0-343 0 0,0 0-283 0 0,0 0-162 0 0,0 0-84 0 0,0 0-52 0 0,0 0-40 0 0,0 0-72 0 0,-6 28-104 0 0,-20 88-156 0 0,22-84-242 0 0,15-32-2325 0 0,-6 0-2331 0 0,-1 0-3175 0 0</inkml:trace>
  <inkml:trace contextRef="#ctx0" brushRef="#br0" timeOffset="4750.482">5570 376 9514 0 0,'0'0'2257'0'0,"0"0"-1561"0"0,0 0-480 0 0,0 0-456 0 0,0 0-737 0 0,0 0-223 0 0,0 0-312 0 0,0 0-585 0 0,0 0-1207 0 0,0 0-49 0 0</inkml:trace>
  <inkml:trace contextRef="#ctx0" brushRef="#br0" timeOffset="9306.517">5585 368 3249 0 0,'0'0'2148'0'0,"0"0"-478"0"0,0 0-167 0 0,0 0 6 0 0,0 0-78 0 0,0 0-240 0 0,0 0-313 0 0,0 0-306 0 0,0 0-171 0 0,0 0-48 0 0,0 0-51 0 0,2 9 124 0 0,0-6 3797 0 0,-3-4-4096 0 0,1 1 0 0 0,0 0 1 0 0,0 0-1 0 0,0 0 0 0 0,0 0 0 0 0,0 0 0 0 0,-1-1 0 0 0,1 1 0 0 0,0 0 0 0 0,0 0 0 0 0,0 0 1 0 0,0 0-1 0 0,0-1 0 0 0,0 1 0 0 0,0 0 0 0 0,0 0 0 0 0,-1 0 0 0 0,1-1 0 0 0,0 1 0 0 0,0 0 1 0 0,0 0-1 0 0,0-1 0 0 0,0 1 0 0 0,0 0 0 0 0,0 0 0 0 0,0 0 0 0 0,0-1 0 0 0,1 1 0 0 0,-1 0 1 0 0,0 0-1 0 0,0 0 0 0 0,0-1-127 0 0,-64 34 305 0 0,125-63 801 0 0,-52 23-676 0 0,-20 17-4768 0 0,10-9-2052 0 0,1-1-5574 0 0</inkml:trace>
  <inkml:trace contextRef="#ctx0" brushRef="#br0" timeOffset="10388.465">6038 501 4513 0 0,'0'0'2998'0'0,"0"0"-852"0"0,0 0-371 0 0,0 0-54 0 0,0 0-27 0 0,0 0-139 0 0,0 0-304 0 0,0 0-315 0 0,0 0-236 0 0,0 0-163 0 0,0 0-115 0 0,0 0-78 0 0,0 0-69 0 0,-14-2-51 0 0,-45-8-18 0 0,14 23 176 0 0,36-6-291 0 0,0-1-70 0 0,1 0-1 0 0,0 1 1 0 0,0 0-1 0 0,0 0 1 0 0,1 1-1 0 0,0 0 1 0 0,1 0-1 0 0,0 1 1 0 0,0 0-1 0 0,1 0 1 0 0,0 0 0 0 0,0 1-1 0 0,1-1 1 0 0,1 1-1 0 0,-1 0 1 0 0,2 0-1 0 0,-1 0 1 0 0,1 1-1 0 0,1-1 1 0 0,0 1 0 0 0,0-1-1 0 0,1 1-20 0 0,1-8 54 0 0,0 0 1 0 0,1 0-1 0 0,-1 0 0 0 0,1 0 1 0 0,0 0-1 0 0,-1-1 0 0 0,1 1 1 0 0,0 0-1 0 0,1-1 1 0 0,-1 1-1 0 0,0-1 0 0 0,1 0 1 0 0,-1 0-1 0 0,1 0 0 0 0,0 0 1 0 0,0-1-1 0 0,-1 1 0 0 0,1-1 1 0 0,0 1-1 0 0,1-1 0 0 0,-1 0 1 0 0,0 0-1 0 0,0 0 0 0 0,0-1 1 0 0,1 1-1 0 0,-1-1 0 0 0,0 0 1 0 0,0 0-1 0 0,1 0 0 0 0,-1 0 1 0 0,0 0-1 0 0,0-1 0 0 0,1 0 1 0 0,-1 1-1 0 0,0-1 0 0 0,0 0 1 0 0,0-1-1 0 0,0 1 1 0 0,0 0-1 0 0,0-1 0 0 0,0 0 1 0 0,0 1-1 0 0,-1-1 0 0 0,2-1-54 0 0,21-15 262 0 0,-1-1-1 0 0,-1-1 1 0 0,0-1 0 0 0,-2-2-1 0 0,0 0 1 0 0,-1 0-1 0 0,5-11-261 0 0,43-50 484 0 0,-40 62-450 0 0,-18 49-120 0 0,24 149 89 0 0,-29 69-124 0 0,-22-65 153 0 0,17-164-26 0 0,-1 0 1 0 0,0 0-1 0 0,-2-1 1 0 0,0 1-1 0 0,0-1 1 0 0,-2 0-1 0 0,0 0 1 0 0,0 0-1 0 0,-1-1 1 0 0,-1 0-1 0 0,-1 0 1 0 0,0 0-1 0 0,-1-1 1 0 0,0 0 0 0 0,-1-1-1 0 0,0 0 1 0 0,-1-1-1 0 0,-11 10-6 0 0,22-21 3 0 0,-1 1-1 0 0,0 0 1 0 0,0-1-1 0 0,1 1 1 0 0,-1-1-1 0 0,0 1 1 0 0,0-1-1 0 0,0 0 1 0 0,0 1 0 0 0,0-1-1 0 0,1 0 1 0 0,-1 1-1 0 0,0-1 1 0 0,0 0-1 0 0,0 0 1 0 0,0 0-1 0 0,0 0 1 0 0,0 0 0 0 0,0 0-1 0 0,0 0 1 0 0,0 0-1 0 0,0-1 1 0 0,0 1-1 0 0,0 0 1 0 0,0 0-1 0 0,0-1 1 0 0,1 1-1 0 0,-1 0 1 0 0,0-1 0 0 0,0 1-1 0 0,0-1 1 0 0,1 0-1 0 0,-1 1 1 0 0,0-1-1 0 0,0 1 1 0 0,1-1-1 0 0,-1 0 1 0 0,0 0-1 0 0,1 1 1 0 0,-1-1 0 0 0,1 0-1 0 0,-1 0 1 0 0,1 0-1 0 0,0 0 1 0 0,-1 1-1 0 0,1-1 1 0 0,0 0-1 0 0,-1 0 1 0 0,1 0 0 0 0,0 0-1 0 0,0 0 1 0 0,0 0-1 0 0,0 0 1 0 0,0 0-1 0 0,0 0 1 0 0,0 0-3 0 0,1-12 8 0 0,0-1 0 0 0,1 2 1 0 0,0-1-1 0 0,1 0 0 0 0,1 0 1 0 0,0 1-1 0 0,0 0 0 0 0,1-1 1 0 0,1 2-1 0 0,6-11-8 0 0,2-7 17 0 0,99-175-527 0 0,-110 199 43 0 0,29-44-439 0 0,-21 34-3042 0 0,1 2-4964 0 0,-9 9-2775 0 0</inkml:trace>
  <inkml:trace contextRef="#ctx0" brushRef="#br0" timeOffset="11004.44">6667 0 11450 0 0,'0'0'1742'0'0,"0"0"-214"0"0,0 0-235 0 0,0 0-156 0 0,0 0-136 0 0,0 0-168 0 0,0 0-157 0 0,0 0-98 0 0,0 0-46 0 0,0 0-25 0 0,0 0-41 0 0,0 0-30 0 0,-10 36-18 0 0,-34 115-41 0 0,27-47 310 0 0,-14 239 635 0 0,-1-160-1293 0 0,18-134-37 0 0,31-71 64 0 0,1 0 0 0 0,0 2 0 0 0,2 0 0 0 0,1 1-1 0 0,0 2 1 0 0,1 0 0 0 0,1 1 0 0 0,0 1 0 0 0,1 1 0 0 0,16-6-56 0 0,64-28 120 0 0,-103 47-114 0 0,0 0 1 0 0,0 0 0 0 0,0 1-1 0 0,0-1 1 0 0,0 1 0 0 0,0-1-1 0 0,0 0 1 0 0,1 1 0 0 0,-1 0-1 0 0,0-1 1 0 0,0 1-1 0 0,1 0 1 0 0,-1 0 0 0 0,0 0-1 0 0,0 0 1 0 0,1 0 0 0 0,-1 0-1 0 0,0 0 1 0 0,0 0 0 0 0,1 0-1 0 0,-1 0 1 0 0,0 1-1 0 0,0-1 1 0 0,1 1 0 0 0,-1-1-1 0 0,0 1 1 0 0,0-1 0 0 0,0 1-1 0 0,0-1 1 0 0,0 1 0 0 0,0 0-1 0 0,0 0 1 0 0,0 0-1 0 0,0 0 1 0 0,0 0 0 0 0,0 0-1 0 0,0 0 1 0 0,-1 0 0 0 0,1 0-1 0 0,0 0 1 0 0,-1 0 0 0 0,1 0-7 0 0,-8 120 673 0 0,-6 8-1270 0 0,13-128 202 0 0,0-1-264 0 0,6-8-12496 0 0,-5 5 1534 0 0</inkml:trace>
  <inkml:trace contextRef="#ctx0" brushRef="#br0" timeOffset="11254.836">7144 623 9530 0 0,'0'0'3333'0'0,"0"0"-1365"0"0,0 0-461 0 0,0 0 9 0 0,0 0-74 0 0,0 0-211 0 0,0 0-300 0 0,0 0-294 0 0,0 0-221 0 0,0 0-143 0 0,0 0-119 0 0,0 0-68 0 0,0 0-42 0 0,0 28-44 0 0,2 119-127 0 0,0-139-275 0 0,0-7-6259 0 0,0-1-3504 0 0</inkml:trace>
  <inkml:trace contextRef="#ctx0" brushRef="#br0" timeOffset="11424.583">7210 188 12443 0 0,'0'0'4137'0'0,"0"0"-2241"0"0,0 0-496 0 0,0 0-199 0 0,0 0-265 0 0,0 0-192 0 0,0 0-344 0 0,0 0-248 0 0,0 0-224 0 0,0 0-168 0 0,0 0-32 0 0,0 0-64 0 0,0 0-56 0 0,0-44-248 0 0,6 62-601 0 0,0 1-1975 0 0,-3-8-9235 0 0</inkml:trace>
  <inkml:trace contextRef="#ctx0" brushRef="#br0" timeOffset="11920.88">7426 777 15859 0 0,'0'0'1845'0'0,"0"0"-457"0"0,0 0-204 0 0,0 0-51 0 0,0 0-145 0 0,0 0-185 0 0,0 0-169 0 0,0 0-108 0 0,0 0-50 0 0,0 0-49 0 0,0 0-51 0 0,18-32-73 0 0,57-98-55 0 0,-10 27 508 0 0,-59 94-635 0 0,-6 9-127 0 0,0 0-1 0 0,0 1 0 0 0,0-1 1 0 0,0 1-1 0 0,0-1 0 0 0,0 1 0 0 0,0-1 1 0 0,1 0-1 0 0,-1 1 0 0 0,0-1 1 0 0,0 0-1 0 0,1 1 0 0 0,-1-1 1 0 0,0 0-1 0 0,0 1 0 0 0,1-1 0 0 0,-1 0 1 0 0,0 1-1 0 0,1-1 0 0 0,-1 0 1 0 0,1 0-1 0 0,-1 1 0 0 0,0-1 1 0 0,1 0-1 0 0,-1 0 0 0 0,1 0 0 0 0,-1 0 1 0 0,0 1-1 0 0,1-1 0 0 0,-1 0 1 0 0,1 0-1 0 0,-1 0 0 0 0,1 0 1 0 0,-1 0-1 0 0,1 0 0 0 0,-1 0 0 0 0,0 0 1 0 0,1-1-1 0 0,-1 1 0 0 0,1 0 1 0 0,-1 0-1 0 0,1 0 0 0 0,-1 0 1 0 0,0 0-1 0 0,1-1 0 0 0,-1 1 0 0 0,0 0 1 0 0,1 0-1 0 0,-1-1 0 0 0,1 1 7 0 0,9 62-21 0 0,-10-54 29 0 0,0-1 1 0 0,0 0-1 0 0,1 1 0 0 0,0-1 0 0 0,0 0 1 0 0,1 0-1 0 0,0 0 0 0 0,0 0 0 0 0,1 0 0 0 0,0 0 1 0 0,0-1-1 0 0,0 1 0 0 0,1-1 0 0 0,0 0 0 0 0,1 0 1 0 0,-1 0-1 0 0,1 0 0 0 0,1 0-8 0 0,-3-4 51 0 0,-1-1 1 0 0,1 0-1 0 0,0 0 0 0 0,0 0 0 0 0,0 0 1 0 0,-1 0-1 0 0,1-1 0 0 0,0 1 0 0 0,0-1 1 0 0,0 0-1 0 0,0 0 0 0 0,0 0 0 0 0,0 0 1 0 0,0 0-1 0 0,0-1 0 0 0,0 1 0 0 0,0-1 1 0 0,0 0-1 0 0,-1 0 0 0 0,1 0 0 0 0,0 0 1 0 0,0-1-1 0 0,-1 1 0 0 0,1-1 1 0 0,-1 1-1 0 0,1-1 0 0 0,-1 0 0 0 0,2-2-51 0 0,56-62 1132 0 0,21-95-700 0 0,-55 134-1464 0 0,-9 24-3646 0 0,-10 10-5888 0 0,-5-3-1528 0 0</inkml:trace>
  <inkml:trace contextRef="#ctx0" brushRef="#br0" timeOffset="12599.41">8166 486 6073 0 0,'0'0'5416'0'0,"0"0"-2079"0"0,0 0-1025 0 0,0 0-382 0 0,0 0-358 0 0,0 0-314 0 0,0 0-250 0 0,0 0-170 0 0,0 0-138 0 0,0 0-140 0 0,0 0-120 0 0,0 0-137 0 0,0 0-114 0 0,-3-5-71 0 0,1 3-107 0 0,2 1-7 0 0,0 0 0 0 0,0 0 0 0 0,-1 0 0 0 0,1 1 0 0 0,0-1 1 0 0,-1 0-1 0 0,1 0 0 0 0,-1 0 0 0 0,1 1 0 0 0,-1-1 0 0 0,1 0 0 0 0,-1 1 0 0 0,0-1 1 0 0,1 0-1 0 0,-1 1 0 0 0,0-1 0 0 0,0 1 0 0 0,1-1 0 0 0,-1 1 0 0 0,0-1 0 0 0,0 1 1 0 0,0-1-1 0 0,1 1 0 0 0,-1 0 0 0 0,0 0 0 0 0,0-1 0 0 0,0 1 0 0 0,0 0 0 0 0,0 0 1 0 0,0 0-1 0 0,0 0 0 0 0,0 0 0 0 0,1 0 0 0 0,-1 0 0 0 0,0 0 0 0 0,0 1 0 0 0,0-1 1 0 0,0 0-1 0 0,0 0 0 0 0,0 1 0 0 0,1-1 0 0 0,-1 1 0 0 0,0-1 0 0 0,0 1 0 0 0,0-1 1 0 0,1 1-1 0 0,-1-1 0 0 0,0 1 0 0 0,1-1-4 0 0,-8 6 8 0 0,1 0-1 0 0,0 0 1 0 0,0 0 0 0 0,1 1 0 0 0,0 0-1 0 0,0 0 1 0 0,0 1 0 0 0,1 0-1 0 0,0 0 1 0 0,1 0 0 0 0,0 0 0 0 0,0 1-1 0 0,0-1 1 0 0,1 1 0 0 0,1 0-1 0 0,0 0 1 0 0,0 0 0 0 0,0 1 0 0 0,1 0-8 0 0,1-9 13 0 0,0 0 1 0 0,0-1-1 0 0,0 1 1 0 0,0 0 0 0 0,0-1-1 0 0,0 1 1 0 0,1-1-1 0 0,-1 1 1 0 0,0 0 0 0 0,0-1-1 0 0,0 1 1 0 0,1 0-1 0 0,-1-1 1 0 0,0 1-1 0 0,1-1 1 0 0,-1 1 0 0 0,0-1-1 0 0,1 1 1 0 0,-1-1-1 0 0,1 1 1 0 0,-1-1 0 0 0,1 1-1 0 0,-1-1 1 0 0,1 0-1 0 0,-1 1 1 0 0,1-1-1 0 0,0 0 1 0 0,-1 1 0 0 0,1-1-1 0 0,-1 0 1 0 0,1 0-1 0 0,0 1 1 0 0,-1-1 0 0 0,1 0-1 0 0,0 0 1 0 0,-1 0-1 0 0,1 0 1 0 0,0 0-1 0 0,-1 0 1 0 0,1 0 0 0 0,0 0-1 0 0,-1 0 1 0 0,1 0-1 0 0,0-1 1 0 0,-1 1 0 0 0,1 0-1 0 0,-1 0 1 0 0,1-1-14 0 0,9 1 144 0 0,-3-2-17 0 0,0 1 0 0 0,0-1 1 0 0,-1-1-1 0 0,1 1 0 0 0,0-1 0 0 0,-1-1 1 0 0,0 1-1 0 0,0-1 0 0 0,0 0 0 0 0,0 0 1 0 0,0-1-1 0 0,-1 1-127 0 0,27-18 305 0 0,113-61 335 0 0,-130 77-594 0 0,-1 0-1 0 0,1 1 0 0 0,0 0 0 0 0,1 1 0 0 0,-1 1 1 0 0,1 1-1 0 0,0 0 0 0 0,0 1 0 0 0,13 1-45 0 0,-25 2 0 0 0,-1 0 0 0 0,1 1 0 0 0,-1-1 0 0 0,0 1 0 0 0,1-1 0 0 0,-1 1 0 0 0,-1 0 0 0 0,1 0 0 0 0,0 1 0 0 0,-1-1 0 0 0,1 0 0 0 0,-1 1 0 0 0,0 0 0 0 0,0-1 0 0 0,-1 1 0 0 0,1 0 0 0 0,-1 0 0 0 0,0 0 0 0 0,0 0 0 0 0,0 0 0 0 0,0 0 0 0 0,-1 0 0 0 0,0 1 0 0 0,0-1 0 0 0,0 0 0 0 0,0 0 0 0 0,-1 3 0 0 0,-1 35 38 0 0,-3-1 0 0 0,-1 1-1 0 0,-2-1 1 0 0,-7 18-38 0 0,-11 65 60 0 0,1 42-64 0 0,11-57 25 0 0,-5-1-1 0 0,-20 57-20 0 0,24-110 11 0 0,10-35-11 0 0,0 1 1 0 0,-1-1-1 0 0,-1 0 0 0 0,0 0 0 0 0,-2-1 1 0 0,0 0-1 0 0,-2 0 0 0 0,0-1 0 0 0,-10 13 0 0 0,20-30 3 0 0,-1 1-1 0 0,1-1 1 0 0,0 1-1 0 0,-1-1 1 0 0,1 0-1 0 0,-1 1 1 0 0,0-1-1 0 0,1 0 1 0 0,-1 0-1 0 0,0 0 1 0 0,1 0-1 0 0,-1 0 1 0 0,0-1-1 0 0,0 1 1 0 0,0-1-1 0 0,0 1 1 0 0,0-1-1 0 0,0 1 1 0 0,0-1-1 0 0,0 0 0 0 0,0 0 1 0 0,0 0-1 0 0,0 0 1 0 0,0-1-1 0 0,0 1 1 0 0,0 0-1 0 0,0-1 1 0 0,0 1-1 0 0,0-1 1 0 0,1 0-1 0 0,-1 0 1 0 0,0 0-1 0 0,0 0 1 0 0,0 0-1 0 0,1 0 1 0 0,-1 0-1 0 0,1 0 1 0 0,-1-1-1 0 0,1 1 1 0 0,-1 0-1 0 0,1-1 0 0 0,0 1 1 0 0,0-1-1 0 0,0 0 1 0 0,0 1-1 0 0,0-1 1 0 0,0 0-1 0 0,0 0 1 0 0,0 0-3 0 0,-2-18-1 0 0,0-1 0 0 0,1 0 0 0 0,1 0 0 0 0,1 1 0 0 0,1-1 0 0 0,1 0 0 0 0,1 0-1 0 0,0 1 1 0 0,2 0 0 0 0,0-1 0 0 0,1 2 0 0 0,1-1 0 0 0,1 1 0 0 0,1 0 1 0 0,-2 1-4 0 0,1 1-1 0 0,0 1 0 0 0,1-1 1 0 0,0 2-1 0 0,2-1 1 0 0,0 1-1 0 0,0 1 0 0 0,2 0 1 0 0,0 0-1 0 0,0 1 1 0 0,1 1-1 0 0,0 1 0 0 0,1 0 1 0 0,1 0-1 0 0,0 2 1 0 0,0 0-1 0 0,1 1 0 0 0,0 0 1 0 0,0 1-1 0 0,4 0 5 0 0,84 3-283 0 0,-72 18 350 0 0,-19-6-2615 0 0,0-4-7008 0 0,-14-4-2376 0 0</inkml:trace>
  <inkml:trace contextRef="#ctx0" brushRef="#br0" timeOffset="40207.359">40 1731 3105 0 0,'0'0'2598'0'0,"0"0"-347"0"0,0 0-159 0 0,0 0-99 0 0,0 0-233 0 0,0 0-420 0 0,0 0-468 0 0,0 0-407 0 0,0 0-244 0 0,0 0-78 0 0,0 0 29 0 0,0 5 109 0 0,-38 259 3172 0 0,37-263-3406 0 0,1 1 0 0 0,0 0 0 0 0,0-1 0 0 0,0 1 0 0 0,0 0 0 0 0,0 0 0 0 0,0-1 0 0 0,1 1 0 0 0,-1 0 0 0 0,0 0 0 0 0,1-1 0 0 0,-1 1 0 0 0,1 0 0 0 0,0-1 0 0 0,0 1 0 0 0,0-1 0 0 0,0 1 0 0 0,0-1 0 0 0,0 1 0 0 0,0-1 0 0 0,0 0 0 0 0,0 0 0 0 0,0 1 0 0 0,1-1 0 0 0,-1 0 0 0 0,1 0 0 0 0,-1 0 0 0 0,1 0 0 0 0,-1-1 0 0 0,1 1 0 0 0,-1 0 0 0 0,1-1 0 0 0,0 1 0 0 0,-1-1 0 0 0,1 1 0 0 0,0-1 0 0 0,0 0 0 0 0,-1 0 0 0 0,1 1 0 0 0,0-1 0 0 0,1-1-47 0 0,7 1 147 0 0,-1 0 0 0 0,1-2 0 0 0,0 1 0 0 0,0-1 0 0 0,-1 0 0 0 0,1-1 0 0 0,-1 0 0 0 0,0-1 0 0 0,0 0 0 0 0,0 0 0 0 0,0-1 0 0 0,7-5-147 0 0,-8 5 32 0 0,0-1 0 0 0,0 1 0 0 0,0-1 0 0 0,-1-1 0 0 0,0 0 0 0 0,-1 0 0 0 0,1 0 0 0 0,-1 0 0 0 0,-1-1 0 0 0,0 0 0 0 0,2-4-32 0 0,-3 6 0 0 0,-1 0 0 0 0,0 0 0 0 0,0-1-1 0 0,0 1 1 0 0,-1 0 0 0 0,0-1 0 0 0,-1 1 0 0 0,1-1-1 0 0,-1 0 1 0 0,-1 0 0 0 0,1 1 0 0 0,-1-1-1 0 0,0 0 1 0 0,-1 0 0 0 0,1 0 0 0 0,-2 1 0 0 0,1-1-1 0 0,0 0 1 0 0,-1 1 0 0 0,-1-1 0 0 0,1 1-1 0 0,-1 0 1 0 0,0 0 0 0 0,-2-3 0 0 0,1 3-87 0 0,-1 0 1 0 0,1 1-1 0 0,-1 0 1 0 0,-1 0-1 0 0,1 0 1 0 0,-1 0-1 0 0,1 1 0 0 0,-1 0 1 0 0,0 0-1 0 0,-1 1 1 0 0,1 0-1 0 0,-1 0 1 0 0,1 0-1 0 0,-1 1 1 0 0,0 0-1 0 0,0 0 0 0 0,0 1 1 0 0,0 0-1 0 0,0 0 1 0 0,0 0-1 0 0,-1 1 1 0 0,-4 1 86 0 0,8-1-107 0 0,2-1 77 0 0,0 1 0 0 0,0-1 1 0 0,0 1-1 0 0,0 0 0 0 0,1 0 1 0 0,-1 0-1 0 0,0 0 0 0 0,0 0 1 0 0,0 0-1 0 0,0 1 0 0 0,0-1 0 0 0,1 0 1 0 0,-1 1-1 0 0,0 0 0 0 0,0-1 1 0 0,0 1-1 0 0,1 0 0 0 0,-1 0 1 0 0,1 0-1 0 0,-1 0 0 0 0,1 0 0 0 0,-1 0 1 0 0,1 1-1 0 0,-1-1 0 0 0,1 0 1 0 0,-1 1 29 0 0,30-2 25 0 0,-15-1 109 0 0,1-2 0 0 0,-1 0 0 0 0,0 0 0 0 0,-1-1 1 0 0,1-1-1 0 0,-1 0 0 0 0,0-1 0 0 0,0 0 0 0 0,0-1 0 0 0,-1 0 0 0 0,0-1 0 0 0,8-7-134 0 0,9-4 187 0 0,-10 5-90 0 0,0 0 0 0 0,-1-2 0 0 0,0 0 0 0 0,-1-1 0 0 0,-1 0 0 0 0,-1-2 0 0 0,-1 1 0 0 0,0-2 0 0 0,-1 0 0 0 0,-1 0 0 0 0,-1-2-97 0 0,-5 0 226 0 0,-5 22-165 0 0,0 0-30 0 0,0 0-38 0 0,0 11-174 0 0,0 1 168 0 0,4 136-27 0 0,13-49 30 0 0,30 74 28 0 0,-23-96 0 0 0,-3 1-1 0 0,-4 0 1 0 0,-3 2-1 0 0,-3 0 0 0 0,-2 37-17 0 0,-9-104 15 0 0,0 1 0 0 0,-1-1 0 0 0,0 0-1 0 0,-1 0 1 0 0,0 0 0 0 0,-1 0 0 0 0,-1 0-1 0 0,0 0 1 0 0,0-1 0 0 0,-1 1 0 0 0,-1-1-1 0 0,0-1 1 0 0,-1 1 0 0 0,0-1 0 0 0,-1 0-1 0 0,-6 6-14 0 0,-2-1 46 0 0,-1-2 0 0 0,-1 0-1 0 0,0-1 1 0 0,-1 0 0 0 0,0-2 0 0 0,-1 0-1 0 0,0-1 1 0 0,0-1 0 0 0,-1-1-1 0 0,0-1 1 0 0,-1-1 0 0 0,0-1-1 0 0,0-1 1 0 0,0-1 0 0 0,-6 0-46 0 0,27-3 6 0 0,-1 1 0 0 0,1-1 0 0 0,0 0 0 0 0,-1 0 0 0 0,1 0 0 0 0,0 0 0 0 0,-1 0 0 0 0,1 0 0 0 0,0-1 0 0 0,-1 1 0 0 0,1 0 0 0 0,0-1 0 0 0,-1 1 0 0 0,1-1 0 0 0,0 1-1 0 0,0-1 1 0 0,-1 1 0 0 0,1-1 0 0 0,0 0 0 0 0,0 0 0 0 0,0 0 0 0 0,0 0 0 0 0,0 0 0 0 0,0 0 0 0 0,0 0 0 0 0,0 0 0 0 0,1 0 0 0 0,-1 0 0 0 0,0 0 0 0 0,0 0 0 0 0,1-1 0 0 0,-1 1 0 0 0,1 0 0 0 0,-1 0 0 0 0,1-1 0 0 0,0 1 0 0 0,0 0 0 0 0,-1-1 0 0 0,1 1 0 0 0,0 0 0 0 0,0-1 0 0 0,0 1 0 0 0,0-1 0 0 0,1 1 0 0 0,-1 0 0 0 0,0-1 0 0 0,0 1 0 0 0,1 0 0 0 0,-1 0 0 0 0,1-1-6 0 0,22-69 45 0 0,5 19-78 0 0,3 1-1 0 0,2 1 1 0 0,21-22 33 0 0,-9 11-283 0 0,-23 30-154 0 0,36-48-766 0 0,-18 28-3481 0 0,-22 31-4094 0 0</inkml:trace>
  <inkml:trace contextRef="#ctx0" brushRef="#br0" timeOffset="40797.616">1397 1451 11803 0 0,'0'0'1581'0'0,"0"0"-445"0"0,0 0-157 0 0,0 0 96 0 0,0 0 99 0 0,0 0-5 0 0,0 0-119 0 0,0 0-165 0 0,0 0-140 0 0,0 0-97 0 0,0 0-53 0 0,0 0-38 0 0,-4 33-44 0 0,-12 105-40 0 0,1-33 537 0 0,-4 0 1 0 0,-15 41-1011 0 0,8-40 128 0 0,9 11-889 0 0,17-116 369 0 0,0-1-163 0 0,-4-14-11560 0 0,3 10 966 0 0</inkml:trace>
  <inkml:trace contextRef="#ctx0" brushRef="#br0" timeOffset="41330.187">1097 1849 10138 0 0,'0'0'1647'0'0,"0"0"-388"0"0,0 0-71 0 0,0 0 101 0 0,0 0 52 0 0,0 0-100 0 0,0 0-168 0 0,0 0-159 0 0,0 0-112 0 0,0 0-67 0 0,0 0-85 0 0,0 0-57 0 0,0 0-47 0 0,35 3-69 0 0,108 9-62 0 0,76-9 438 0 0,-8-17-1626 0 0,-188 13 547 0 0,0 9 748 0 0,26-8 1737 0 0,-72-2-3192 0 0,12 1-1512 0 0,0 0-5103 0 0,6 1-4516 0 0</inkml:trace>
  <inkml:trace contextRef="#ctx0" brushRef="#br0" timeOffset="41939.63">1841 1955 432 0 0,'0'0'1875'0'0,"0"0"0"0"0,0 0 92 0 0,0 0 48 0 0,0 0-120 0 0,0 0-253 0 0,0 0-276 0 0,0 0-259 0 0,0 0-146 0 0,0 0-73 0 0,0 0-38 0 0,0 0-54 0 0,0 0-40 0 0,3 7-26 0 0,10 21-42 0 0,-12-27-567 0 0,1 1 0 0 0,-1 0 1 0 0,1-1-1 0 0,0 1 0 0 0,0-1 0 0 0,0 1 1 0 0,0-1-1 0 0,-1 0 0 0 0,2 0 1 0 0,-1 0-1 0 0,0 0 0 0 0,0 0 0 0 0,0 0 1 0 0,0-1-1 0 0,1 1 0 0 0,-1-1 0 0 0,0 0 1 0 0,0 1-1 0 0,1-1 0 0 0,-1 0 0 0 0,0 0 1 0 0,2-1-122 0 0,4 2 361 0 0,3 0-226 0 0,0 0 0 0 0,0 0 1 0 0,0-2-1 0 0,0 1 1 0 0,1-1-1 0 0,-1-1 0 0 0,0 0 1 0 0,-1 0-1 0 0,1-1 1 0 0,0-1-1 0 0,-1 0 0 0 0,1 0 1 0 0,-1-1-1 0 0,-1 0 1 0 0,1-1-1 0 0,-1 0 1 0 0,1-1-1 0 0,-2 0 0 0 0,1 0 1 0 0,-1 0-1 0 0,0-1 1 0 0,-1-1-1 0 0,0 1 0 0 0,0-1 1 0 0,-1 0-1 0 0,0-1 1 0 0,0 0-1 0 0,-1-1-135 0 0,-4 10-4 0 0,-1-1 0 0 0,0 1 0 0 0,0 0 0 0 0,1-1 0 0 0,-1 1 0 0 0,0-1 0 0 0,0 1-1 0 0,0-1 1 0 0,-1 1 0 0 0,1-1 0 0 0,0 1 0 0 0,0-1 0 0 0,-1 1 0 0 0,1-1 0 0 0,-1 1 0 0 0,0 0 0 0 0,1-1 0 0 0,-1 1 0 0 0,0 0 0 0 0,0-1 0 0 0,1 1-1 0 0,-1 0 1 0 0,0 0 0 0 0,0 0 0 0 0,-1 0 0 0 0,1 0 0 0 0,0 0 0 0 0,0 0 0 0 0,0 0 0 0 0,-1 1 0 0 0,1-1 0 0 0,0 0 0 0 0,-1 1 0 0 0,1-1 0 0 0,0 1 0 0 0,-1-1-1 0 0,1 1 1 0 0,-1 0 0 0 0,1-1 0 0 0,-1 1 0 0 0,1 0 0 0 0,-1 0 4 0 0,-69-2-480 0 0,57 5 417 0 0,1 0 0 0 0,0 1-1 0 0,0 1 1 0 0,0 0 0 0 0,1 1 0 0 0,-1 0-1 0 0,1 1 1 0 0,1 1 0 0 0,-5 3 63 0 0,-3 1-30 0 0,12-8 31 0 0,0 1-1 0 0,0 0 0 0 0,0 0 0 0 0,1 1 0 0 0,0-1 0 0 0,0 1 1 0 0,0 1-1 0 0,0-1 0 0 0,1 1 0 0 0,1 0 0 0 0,-1 1 0 0 0,1-1 0 0 0,0 1 1 0 0,0-1-1 0 0,1 1 0 0 0,0 0 0 0 0,1 1 0 0 0,0-1 0 0 0,0 0 1 0 0,1 1-1 0 0,0-1 0 0 0,0 1 0 0 0,1-1 0 0 0,0 1 0 0 0,0-1 0 0 0,2 8 0 0 0,2-10 24 0 0,-1-1-1 0 0,1 0 0 0 0,1 0 1 0 0,-1 0-1 0 0,1 0 0 0 0,0 0 0 0 0,0-1 1 0 0,0 0-1 0 0,0 0 0 0 0,1 0 0 0 0,0-1 1 0 0,0 0-1 0 0,0 0 0 0 0,0-1 1 0 0,0 1-1 0 0,0-1 0 0 0,1 0 0 0 0,-1-1 1 0 0,1 0-1 0 0,-1 0 0 0 0,1 0 1 0 0,5-1-24 0 0,3 2-44 0 0,-1 0 1 0 0,1-1-1 0 0,-1-1 1 0 0,1 0-1 0 0,-1-1 1 0 0,0 0-1 0 0,1-2 1 0 0,-1 1-1 0 0,0-2 1 0 0,0 0-1 0 0,0 0 1 0 0,-1-2-1 0 0,8-3 44 0 0,3-5-1354 0 0,-10 6-1307 0 0,-1 2-4301 0 0,-7 4-4832 0 0</inkml:trace>
  <inkml:trace contextRef="#ctx0" brushRef="#br0" timeOffset="42418.904">2288 2165 9554 0 0,'0'0'4956'0'0,"0"0"-2593"0"0,0 0-924 0 0,0 0-68 0 0,0 0-59 0 0,0 0-138 0 0,0 0-170 0 0,0 0-172 0 0,0 0-116 0 0,0 0-112 0 0,0 0-99 0 0,0 0-100 0 0,29-26-94 0 0,90-82-49 0 0,-57 40 210 0 0,-53 58-435 0 0,-1-1 0 0 0,0 0 0 0 0,0 0 0 0 0,-2-1 0 0 0,1 0 0 0 0,-2 0-1 0 0,1 0 1 0 0,1-8-37 0 0,-7 17 2 0 0,0 3-22 0 0,0 0-12 0 0,0 0-12 0 0,-15 32-287 0 0,-10 69 248 0 0,25-98 82 0 0,-1 1 0 0 0,1-1 0 0 0,0 0-1 0 0,0 0 1 0 0,0 0 0 0 0,1 1 0 0 0,-1-1 0 0 0,1 0-1 0 0,-1 0 1 0 0,1 0 0 0 0,0 0 0 0 0,0 0 0 0 0,1 0-1 0 0,-1 0 1 0 0,1 0 0 0 0,-1 0 0 0 0,1-1 0 0 0,0 1-1 0 0,0 0 1 0 0,0-1 0 0 0,0 0 0 0 0,0 1 0 0 0,1-1-1 0 0,-1 0 1 0 0,1 0 0 0 0,-1 0 0 0 0,1-1 0 0 0,0 1-1 0 0,0-1 1 0 0,2 2 1 0 0,1-2 46 0 0,0 1-1 0 0,0-1 1 0 0,0 0-1 0 0,0 0 1 0 0,0-1-1 0 0,0 0 1 0 0,0 0-1 0 0,0 0 1 0 0,0-1 0 0 0,0 0-1 0 0,0 0 1 0 0,-1 0-1 0 0,1-1 1 0 0,0 0-1 0 0,0 0 1 0 0,-1 0-1 0 0,1-1 1 0 0,-1 0-1 0 0,0 0 1 0 0,0 0 0 0 0,0-1-1 0 0,0 1 1 0 0,3-5-46 0 0,3-1 118 0 0,-1-2 1 0 0,0 1 0 0 0,-1-1 0 0 0,0 0-1 0 0,-1-1 1 0 0,0 0 0 0 0,-1-1 0 0 0,0 1 0 0 0,1-8-119 0 0,1-49-1511 0 0,-9 68 562 0 0,-1 1-1958 0 0,1 0-3630 0 0,0 0-5418 0 0</inkml:trace>
  <inkml:trace contextRef="#ctx0" brushRef="#br0" timeOffset="42977.672">3133 1771 14091 0 0,'0'0'2110'0'0,"0"0"-374"0"0,0 0-157 0 0,0 0-140 0 0,0 0-200 0 0,0 0-243 0 0,0 0-220 0 0,0 0-153 0 0,0 0-125 0 0,0 0-68 0 0,0 0-87 0 0,0 0-87 0 0,0 0-34 0 0,-13-7 251 0 0,-107 47 61 0 0,107-36-499 0 0,-43 29 79 0 0,55-33-126 0 0,3 3 16 0 0,-1 0 0 0 0,1 0 0 0 0,0 0 0 0 0,0 0 1 0 0,0-1-1 0 0,0 1 0 0 0,0-1 0 0 0,1 0 0 0 0,-1 1 0 0 0,1-1 0 0 0,-1 0 0 0 0,1 0 1 0 0,0-1-1 0 0,0 1 0 0 0,0 0 0 0 0,0-1 0 0 0,0 0 0 0 0,0 0 0 0 0,2 1-4 0 0,12 6 42 0 0,-1 1-20 0 0,-13-8-13 0 0,1 1-1 0 0,-1-1 0 0 0,0 1 0 0 0,0 0 0 0 0,0-1 1 0 0,0 1-1 0 0,0 1 0 0 0,0-1 0 0 0,0 0 0 0 0,0 1 1 0 0,-1-1-1 0 0,1 1 0 0 0,-1 0 0 0 0,0 0 0 0 0,0 0 1 0 0,0 0-1 0 0,0 0 0 0 0,-1 0 0 0 0,1 1 0 0 0,-1-1 1 0 0,0 1-1 0 0,0-1 0 0 0,0 1 0 0 0,0-1 0 0 0,-1 1 1 0 0,1-1-1 0 0,-1 1 0 0 0,0 0-8 0 0,-1 3 29 0 0,0-1 0 0 0,0 1 0 0 0,-1-1 0 0 0,0 1-1 0 0,0-1 1 0 0,-1 0 0 0 0,0 0 0 0 0,0 0 0 0 0,0 0 0 0 0,-1 0 0 0 0,0-1 0 0 0,0 1 0 0 0,0-1-1 0 0,0 0 1 0 0,-1 0 0 0 0,0-1 0 0 0,0 0 0 0 0,-1 1 0 0 0,1-2 0 0 0,-1 1 0 0 0,0-1 0 0 0,1 0 0 0 0,-2 0-1 0 0,-4 2-28 0 0,-57 6-408 0 0,61-21-1565 0 0,7-2-3734 0 0,0 9 1017 0 0,0 2-6662 0 0</inkml:trace>
  <inkml:trace contextRef="#ctx0" brushRef="#br0" timeOffset="43209.672">3387 1915 14643 0 0,'0'0'1480'0'0,"0"0"-149"0"0,0 0 4 0 0,0 0-1 0 0,0 0-106 0 0,0 0-218 0 0,0 0-283 0 0,0 0-223 0 0,0 0-150 0 0,0 0-136 0 0,0 0-79 0 0,0 0-79 0 0,0 0-62 0 0,-3 27-31 0 0,-11 81-39 0 0,7-77-1059 0 0,7-31 827 0 0,-2 3-561 0 0,1-3-3247 0 0,0 0-5730 0 0</inkml:trace>
  <inkml:trace contextRef="#ctx0" brushRef="#br0" timeOffset="43366.358">3385 1668 16027 0 0,'0'0'1721'0'0,"0"0"-881"0"0,0 0-280 0 0,0 0 8 0 0,0 0-128 0 0,0 0-184 0 0,0 0-248 0 0,0 0-216 0 0,0 0-112 0 0,0 0-104 0 0,0 0-120 0 0,0 0-464 0 0,0 0-673 0 0,0 0-2479 0 0,37 15-7523 0 0</inkml:trace>
  <inkml:trace contextRef="#ctx0" brushRef="#br0" timeOffset="43695.392">3744 1826 9546 0 0,'0'0'2602'0'0,"0"0"-606"0"0,0 0-303 0 0,0 0-169 0 0,0 0-242 0 0,0 0-290 0 0,0 0-280 0 0,0 0-200 0 0,0 0-113 0 0,0 0-80 0 0,0 0-102 0 0,0 0-73 0 0,0 0-63 0 0,-18 31-46 0 0,-54 92-4 0 0,48-63 10 0 0,23-58-31 0 0,0 1-1 0 0,0-1 1 0 0,0 1-1 0 0,1-1 1 0 0,-1 1-1 0 0,0 0 1 0 0,1-1 0 0 0,0 1-1 0 0,0 0 1 0 0,0-1-1 0 0,0 1 1 0 0,0 0-1 0 0,0-1 1 0 0,1 1-1 0 0,-1 0 1 0 0,1-1 0 0 0,0 1-1 0 0,0-1 1 0 0,0 1-1 0 0,0-1 1 0 0,0 1-1 0 0,0-1 1 0 0,1 0 0 0 0,-1 0-1 0 0,1 0 1 0 0,-1 1-1 0 0,1-1 1 0 0,0-1-1 0 0,0 1 1 0 0,0 0-1 0 0,0 0 1 0 0,0-1 0 0 0,1 1-1 0 0,-1-1 1 0 0,0 0-1 0 0,1 0 1 0 0,-1 0-1 0 0,1 0 1 0 0,-1 0 0 0 0,1 0-1 0 0,0 0-9 0 0,5-1 166 0 0,1-1 1 0 0,-1 1-1 0 0,0-2 0 0 0,0 1 1 0 0,0-1-1 0 0,0 0 0 0 0,0-1 1 0 0,-1 1-1 0 0,1-2 0 0 0,-1 1 1 0 0,0-1-1 0 0,1 0 0 0 0,-2 0 0 0 0,1-1 1 0 0,0 0-1 0 0,-1-1 0 0 0,0 1 1 0 0,0-1-1 0 0,-1 0 0 0 0,0 0 1 0 0,0-1-1 0 0,0 0 0 0 0,-1 0 1 0 0,0 0-1 0 0,0 0 0 0 0,-1 0 0 0 0,1-1 1 0 0,-2 0-1 0 0,1 0 0 0 0,-1 1 1 0 0,-1-1-1 0 0,1-1 0 0 0,-1 1 1 0 0,0-4-167 0 0,-1 9-13 0 0,0-1 0 0 0,0 1 1 0 0,0-1-1 0 0,0 1 0 0 0,-1-1 1 0 0,1 1-1 0 0,-1-1 1 0 0,0 1-1 0 0,0-1 0 0 0,-1 1 1 0 0,1 0-1 0 0,0-1 0 0 0,-1 1 1 0 0,0 0-1 0 0,0 0 0 0 0,0 0 1 0 0,0 0-1 0 0,0 1 0 0 0,-1-1 1 0 0,1 0-1 0 0,-1 1 0 0 0,0 0 1 0 0,0 0-1 0 0,1 0 0 0 0,-1 0 1 0 0,-1 0-1 0 0,1 0 1 0 0,0 1-1 0 0,0-1 0 0 0,-1 1 1 0 0,-1 0 12 0 0,-50 2-2744 0 0,22 15-6798 0 0,22-11-2488 0 0</inkml:trace>
  <inkml:trace contextRef="#ctx0" brushRef="#br0" timeOffset="44173.37">4088 2055 14107 0 0,'0'0'2083'0'0,"0"0"-679"0"0,0 0-85 0 0,0 0 108 0 0,0 0-86 0 0,0 0-141 0 0,0 0-204 0 0,0 0-212 0 0,0 0-120 0 0,0 0-95 0 0,0 0-95 0 0,0 0-76 0 0,12-13-56 0 0,35-37-49 0 0,4-18 501 0 0,-48 62-770 0 0,1-1 0 0 0,0 1 1 0 0,0 0-1 0 0,1 0 0 0 0,0 0 1 0 0,0 0-1 0 0,0 1 0 0 0,1 0 1 0 0,-1 0-1 0 0,1 1 0 0 0,0-1 0 0 0,1 1 1 0 0,-1 1-1 0 0,1-1 0 0 0,4-1-24 0 0,18-2-248 0 0,-28 36 4 0 0,-14 66 195 0 0,12-92 52 0 0,1 0 1 0 0,0 0-1 0 0,0-1 1 0 0,0 1-1 0 0,0 0 0 0 0,0 0 1 0 0,1-1-1 0 0,-1 1 0 0 0,1 0 1 0 0,0-1-1 0 0,0 1 1 0 0,0-1-1 0 0,0 1 0 0 0,0-1 1 0 0,0 1-1 0 0,1-1 1 0 0,-1 0-1 0 0,1 1 0 0 0,0-1 1 0 0,-1 0-1 0 0,1 0 1 0 0,0 0-1 0 0,0 0 0 0 0,0-1 1 0 0,1 1-1 0 0,-1-1 0 0 0,0 1 1 0 0,1-1-1 0 0,-1 0 1 0 0,1 1-1 0 0,-1-2 0 0 0,1 1 1 0 0,0 0-1 0 0,-1 0 1 0 0,1-1-1 0 0,0 1 0 0 0,-1-1-3 0 0,6 1 71 0 0,-1-1-1 0 0,1 1 1 0 0,-1-2-1 0 0,0 1 1 0 0,1-1-1 0 0,-1 0 1 0 0,0 0-1 0 0,0-1 1 0 0,0 0-1 0 0,0 0 1 0 0,0-1-1 0 0,0 0 1 0 0,0 0-1 0 0,-1-1 1 0 0,0 0-1 0 0,1 0 1 0 0,-2 0 0 0 0,1-1-1 0 0,0 1 1 0 0,-1-1-1 0 0,0-1 1 0 0,0 1-1 0 0,0-1 1 0 0,-1 0-1 0 0,0 0 1 0 0,0 0-1 0 0,0-1 1 0 0,-1 1-1 0 0,0-1 1 0 0,0 0-1 0 0,-1-1-70 0 0,0 2-403 0 0,7-35 312 0 0,-11 15-7727 0 0,-1 22-4629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5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64 895 0 0 0,'0'0'241'0'0,"0"0"873"0"0,0 0 258 0 0,0 0 159 0 0,0 0 188 0 0,0 0 132 0 0,0 0 12 0 0,0 0-144 0 0,0 0-316 0 0,0 0-397 0 0,0 0-371 0 0,-12 6-239 0 0,-38 19 1 0 0,49-24-342 0 0,1 0-1 0 0,0-1 0 0 0,0 1 0 0 0,-1 0 1 0 0,1 0-1 0 0,0 0 0 0 0,0 0 0 0 0,0-1 1 0 0,0 1-1 0 0,0 0 0 0 0,0 0 0 0 0,0 0 0 0 0,0 0 1 0 0,1-1-1 0 0,-1 1 0 0 0,0 0 0 0 0,0 0 1 0 0,1 0-1 0 0,-1-1 0 0 0,0 1 0 0 0,1 0 1 0 0,-1-1-1 0 0,1 1 0 0 0,-1 0 0 0 0,1-1 1 0 0,-1 1-1 0 0,1 0 0 0 0,0-1 0 0 0,-1 1 1 0 0,1-1-1 0 0,0 1 0 0 0,-1-1 0 0 0,1 1 1 0 0,0-1-1 0 0,-1 0 0 0 0,1 1 0 0 0,0-1 1 0 0,0 0-1 0 0,0 1 0 0 0,-1-1 0 0 0,1 0 1 0 0,0 0-1 0 0,0 0 0 0 0,0 0 0 0 0,0 0 1 0 0,-1 0-1 0 0,2 0-54 0 0,-2 0 77 0 0,11 2 181 0 0,0-1-1 0 0,0-1 0 0 0,-1 0 1 0 0,1 0-1 0 0,0-1 0 0 0,0 0 1 0 0,0-1-1 0 0,-1 0 0 0 0,1-1 0 0 0,-1 0 1 0 0,0-1-1 0 0,0 0 0 0 0,0 0 1 0 0,0-1-1 0 0,-1 0 0 0 0,0-1 0 0 0,0 0 1 0 0,0-1-1 0 0,3-2-257 0 0,-1 1 130 0 0,58-42 173 0 0,-3-2 0 0 0,-3-4 0 0 0,-2-2 0 0 0,-2-3 0 0 0,20-32-303 0 0,307-360 563 0 0,-384 450-564 0 0,3-2 1 0 0,-1-1 0 0 0,1 1 0 0 0,0 0 0 0 0,0 0 0 0 0,1 0 0 0 0,-1 1 0 0 0,1 0 0 0 0,0 0 0 0 0,0 1 0 0 0,0-1 0 0 0,1 1-1 0 0,-1 1 1 0 0,7-3 0 0 0,-11 6 11 0 0,-1 0 0 0 0,0 0 0 0 0,0 0 0 0 0,0 1 0 0 0,0-1 0 0 0,0 0 0 0 0,0 0 0 0 0,0 1 0 0 0,0-1-1 0 0,0 1 1 0 0,0-1 0 0 0,-1 1 0 0 0,1-1 0 0 0,-1 1 0 0 0,1-1 0 0 0,-1 1 0 0 0,0 0 0 0 0,1-1 0 0 0,-1 1 0 0 0,0 0-1 0 0,0-1 1 0 0,0 1 0 0 0,0-1 0 0 0,0 1 0 0 0,-1 0 0 0 0,1 0-11 0 0,0 4 51 0 0,-2 54 129 0 0,-2 0 0 0 0,-2 1 1 0 0,-4-2-1 0 0,-2 1 0 0 0,-2-2 0 0 0,-4 0 0 0 0,-4 6-180 0 0,20-57 22 0 0,-9 35 32 0 0,-2 0 0 0 0,-1-1 0 0 0,-3-1 0 0 0,-1 0 0 0 0,-2-1 0 0 0,-1-1-1 0 0,-26 33-53 0 0,37-59-15 0 0,-1-1-1 0 0,0 0 1 0 0,0-1-1 0 0,-1 0 0 0 0,0-1 1 0 0,-1-1-1 0 0,0 0 0 0 0,0 0 1 0 0,-1-1-1 0 0,0-1 0 0 0,0 0 1 0 0,0-1-1 0 0,-1-1 0 0 0,0 0 1 0 0,0-1-1 0 0,0 0 1 0 0,0-1-1 0 0,0-1 0 0 0,0-1 1 0 0,-1 0-1 0 0,1-1 0 0 0,-8-1 16 0 0,18 1-115 0 0,0 0 0 0 0,1 0-1 0 0,-1 0 1 0 0,1 0 0 0 0,0-1-1 0 0,-1 0 1 0 0,1 0 0 0 0,0 0-1 0 0,0 0 1 0 0,0-1 0 0 0,0 1-1 0 0,1-1 1 0 0,-1 0 0 0 0,1 0-1 0 0,-1 0 1 0 0,1-1 0 0 0,0 1 0 0 0,0-1-1 0 0,1 0 1 0 0,-1 0 0 0 0,1 0-1 0 0,0 0 1 0 0,0 0 0 0 0,0 0-1 0 0,1-1 1 0 0,-1 1 0 0 0,1-1-1 0 0,0 1 1 0 0,0-1 0 0 0,1 1-1 0 0,-1-1 1 0 0,1 0 0 0 0,0 1-1 0 0,0-1 1 0 0,1 1 0 0 0,-1-1-1 0 0,1 0 1 0 0,0 1 0 0 0,0-1-1 0 0,1 0 116 0 0,26-40-3459 0 0,-5 20-3132 0 0,-9 9-4310 0 0</inkml:trace>
  <inkml:trace contextRef="#ctx0" brushRef="#br0" timeOffset="250.312">1303 578 12755 0 0,'0'0'1068'0'0,"0"0"-367"0"0,0 0-51 0 0,0 0 162 0 0,0 0 126 0 0,0 0-6 0 0,0 0-149 0 0,0 0-210 0 0,-13 36-182 0 0,-40 110-118 0 0,39-73-5 0 0,16-63-226 0 0,0-4 27 0 0,-1-1 1 0 0,1 1-1 0 0,1 0 1 0 0,-1-1 0 0 0,1 1-1 0 0,0-1 1 0 0,0 1-1 0 0,0-1 1 0 0,1 0 0 0 0,0-1-1 0 0,0 1 1 0 0,0-1-1 0 0,0 0 1 0 0,1 1-1 0 0,0-2 1 0 0,0 1 0 0 0,0-1-1 0 0,0 0 1 0 0,0 0-1 0 0,1 0 1 0 0,0 0 0 0 0,-1-1-1 0 0,1 0 1 0 0,0-1-1 0 0,0 1 1 0 0,0-1-1 0 0,0 0 1 0 0,0 0 0 0 0,0-1-1 0 0,0 0 1 0 0,0 0-1 0 0,0 0 1 0 0,0-1 0 0 0,0 0-1 0 0,0 0 1 0 0,0-1-1 0 0,0 1 1 0 0,0-1-1 0 0,0-1 1 0 0,-1 1 0 0 0,1-1-1 0 0,-1 0 1 0 0,0 0-1 0 0,0 0 1 0 0,0-1-70 0 0,6-6 86 0 0,0-1 1 0 0,-1 0-1 0 0,0-1 0 0 0,-1 0 0 0 0,0 0 1 0 0,-1-1-1 0 0,-1 0 0 0 0,0-1 0 0 0,-1 0 1 0 0,0 0-1 0 0,-1 0 0 0 0,-1 0 0 0 0,0-1 1 0 0,-1 0-1 0 0,0 0 0 0 0,-1 0 0 0 0,-1 0 1 0 0,-1 0-1 0 0,0-11-86 0 0,0 20-58 0 0,-1 0 0 0 0,1 1 0 0 0,-1-1 0 0 0,0 1 0 0 0,0-1 0 0 0,0 1 0 0 0,-1 0 0 0 0,0-1 0 0 0,0 1 0 0 0,-1 0 0 0 0,1 0 1 0 0,-1 0-1 0 0,0 1 0 0 0,0-1 0 0 0,-1 1 0 0 0,1-1 0 0 0,-1 1 0 0 0,0 0 0 0 0,-2-1 58 0 0,-38-17-6610 0 0,29 21-4770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2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6337 0 0,'0'0'3364'0'0,"0"0"-1471"0"0,0 0-631 0 0,0 0-28 0 0,0 0 101 0 0,0 0 28 0 0,0 0-91 0 0,0 0-177 0 0,0 0-191 0 0,0 0-156 0 0,0 0-125 0 0,7 0 2452 0 0,-8-16-2801 0 0,1-1-1 0 0,0 1 0 0 0,1 0 1 0 0,1 0-1 0 0,1 0 1 0 0,0 0-1 0 0,1 0 0 0 0,1 0 1 0 0,0 1-1 0 0,1 0 1 0 0,1 0-1 0 0,0-1-273 0 0,14-16 69 0 0,1 0 1 0 0,1 1-1 0 0,2 2 1 0 0,1 0-1 0 0,1 2 1 0 0,1 1-1 0 0,2 1 1 0 0,0 1-1 0 0,1 2 1 0 0,13-6-70 0 0,1 9 49 0 0,-29 60-82 0 0,-8 17 80 0 0,-3 1 0 0 0,-3 0 0 0 0,-3 31-47 0 0,1-21 44 0 0,-6-26-37 0 0,6-42 27 0 0,0-1-28 0 0,0 0 2 0 0,0 0 8 0 0,0 0-14 0 0,0 0 9 0 0,22-37 58 0 0,-6 11-59 0 0,1 1-1 0 0,1 0 0 0 0,2 2 0 0 0,0 0 0 0 0,12-9-9 0 0,-13 11-7 0 0,2 0 0 0 0,0 2 0 0 0,1 1 0 0 0,1 0 1 0 0,1 2-1 0 0,0 1 0 0 0,3 0 7 0 0,-24 13-5 0 0,-1 1 0 0 0,0-1 0 0 0,1 1 0 0 0,0 0 0 0 0,-1 0 0 0 0,1 1 0 0 0,0-1 0 0 0,-1 0 0 0 0,1 1-1 0 0,0-1 1 0 0,-1 1 0 0 0,1 0 0 0 0,0 0 0 0 0,0 0 0 0 0,0 1 0 0 0,-1-1 0 0 0,1 0 0 0 0,0 1 0 0 0,-1 0 0 0 0,1 0 0 0 0,0 0 0 0 0,-1 0 0 0 0,1 0 0 0 0,-1 0 0 0 0,1 1 0 0 0,-1-1 0 0 0,0 1 0 0 0,0-1 0 0 0,1 1 0 0 0,-1 0 0 0 0,1 2 5 0 0,2 11 7 0 0,0 1 1 0 0,-2-1-1 0 0,0 1 1 0 0,0 0-1 0 0,-2 1 1 0 0,0-1-1 0 0,0 0 1 0 0,-3 15-8 0 0,2-7-2 0 0,-13 121 22 0 0,0-125-203 0 0,9-13-1229 0 0,15-13-840 0 0,26-24-2372 0 0,-15 10-3863 0 0,-12 16-2398 0 0</inkml:trace>
  <inkml:trace contextRef="#ctx0" brushRef="#br0" timeOffset="630.525">1391 30 5353 0 0,'0'0'3195'0'0,"0"0"-817"0"0,0 0-449 0 0,0 0-165 0 0,0 0-154 0 0,0 0-217 0 0,0 0-224 0 0,0 0-220 0 0,0 0-178 0 0,0 0-93 0 0,0 0-57 0 0,0 0-57 0 0,0 0-49 0 0,-31 9-64 0 0,-95 30-69 0 0,67-8 46 0 0,50-22-334 0 0,-1-1-56 0 0,1 0 1 0 0,-1 0-1 0 0,2 1 0 0 0,-1 0 1 0 0,1 1-1 0 0,1 0 1 0 0,0 0-1 0 0,0 0 0 0 0,1 1 1 0 0,0 0-1 0 0,1 1 1 0 0,0-1-1 0 0,1 1 0 0 0,0 0 1 0 0,1 0-1 0 0,0 0 1 0 0,1 0-1 0 0,0 1 0 0 0,1 0-38 0 0,2-11 22 0 0,0-1-1 0 0,-1 1 1 0 0,1-1 0 0 0,0 1-1 0 0,0-1 1 0 0,0 0-1 0 0,1 0 1 0 0,-1 1-1 0 0,0-1 1 0 0,0 0-1 0 0,1 0 1 0 0,-1 0-1 0 0,1 0 1 0 0,-1 0 0 0 0,1 0-1 0 0,-1-1 1 0 0,1 1-1 0 0,-1 0 1 0 0,1-1-1 0 0,0 1 1 0 0,-1-1-1 0 0,1 0 1 0 0,0 1 0 0 0,-1-1-1 0 0,1 0 1 0 0,0 0-1 0 0,0 0 1 0 0,-1 0-1 0 0,1-1 1 0 0,0 1-1 0 0,-1 0 1 0 0,1-1-1 0 0,0 1 1 0 0,-1-1 0 0 0,1 1-1 0 0,0-1 1 0 0,-1 0-1 0 0,1 0 1 0 0,-1 0-1 0 0,0 0 1 0 0,1 0-1 0 0,-1 0 1 0 0,0 0 0 0 0,1 0-22 0 0,225-178 1248 0 0,-215 170-1227 0 0,66-28 19 0 0,-75 39-40 0 0,1 1 0 0 0,-1-1 0 0 0,0 1 0 0 0,-1 0 0 0 0,1 0 0 0 0,0 0 0 0 0,-1 0 0 0 0,0 0-1 0 0,1 1 1 0 0,-1-1 0 0 0,-1 1 0 0 0,1-1 0 0 0,0 1 0 0 0,-1 0 0 0 0,0 0 0 0 0,0-1 0 0 0,0 3 0 0 0,7 29 42 0 0,-2 1 1 0 0,-1 0-1 0 0,-2 0 0 0 0,-1 1 1 0 0,-3 26-43 0 0,1-35 27 0 0,-2 277 190 0 0,1-292-188 0 0,1 1 0 0 0,-2-2 0 0 0,0 1 0 0 0,0 0 0 0 0,-1 0 0 0 0,-1-1 0 0 0,0 1 0 0 0,-1-1 0 0 0,-3 5-29 0 0,6-12 13 0 0,-1-1 0 0 0,0 1 0 0 0,0-1 0 0 0,0 0 0 0 0,0 0 0 0 0,-1-1 0 0 0,1 1 0 0 0,-1-1 0 0 0,0 0 0 0 0,0 1 0 0 0,0-2 0 0 0,-1 1 0 0 0,1 0 0 0 0,-1-1 0 0 0,1 0 0 0 0,-1 0 0 0 0,0 0 0 0 0,0-1 0 0 0,0 0 0 0 0,0 0 0 0 0,0 0-1 0 0,0 0 1 0 0,0-1 0 0 0,0 0 0 0 0,-1 0-13 0 0,4 1 5 0 0,-1-1-1 0 0,1 0 1 0 0,0 1-1 0 0,-1-1 1 0 0,1 0-1 0 0,-1 0 1 0 0,1-1-1 0 0,-1 1 1 0 0,1 0-1 0 0,0-1 1 0 0,-1 0-1 0 0,1 1 1 0 0,0-1-1 0 0,-1 0 1 0 0,1 0-1 0 0,0 0 1 0 0,0-1-1 0 0,0 1 1 0 0,0 0-1 0 0,0-1 1 0 0,0 1-1 0 0,0-1 0 0 0,0 0 1 0 0,1 0-1 0 0,-1 1 1 0 0,1-1-1 0 0,-1 0 1 0 0,1-1-1 0 0,0 1 1 0 0,0 0-1 0 0,0 0 1 0 0,0 0-1 0 0,0-1 1 0 0,0 1-1 0 0,1 0 1 0 0,-1-2-5 0 0,0-7-5 0 0,1 1 1 0 0,1-1 0 0 0,0 0-1 0 0,0 0 1 0 0,1 0-1 0 0,0 0 1 0 0,1 1 0 0 0,0-1-1 0 0,1 1 1 0 0,0 0-1 0 0,0 0 1 0 0,1 0 0 0 0,1 1-1 0 0,-1 0 1 0 0,2 0-1 0 0,-1 0 1 0 0,1 0 0 0 0,0 1-1 0 0,1 1 1 0 0,4-4 4 0 0,2-3-7 0 0,1 0 0 0 0,0 1 0 0 0,1 1-1 0 0,1 1 1 0 0,0 0 0 0 0,0 1 0 0 0,1 1 0 0 0,0 1 0 0 0,0 0 0 0 0,20-4 7 0 0,-25 8-650 0 0,85-22 1722 0 0,-66 21-4164 0 0,0 3-4915 0 0,-26 2-4405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5001 0 0,'0'0'3377'0'0,"0"0"-1086"0"0,0 0-509 0 0,0 0-82 0 0,0 0 40 0 0,0 0-25 0 0,0 0-205 0 0,0 0-311 0 0,0 0-291 0 0,0 0-233 0 0,0 0-182 0 0,-6 0 589 0 0,-24 85 37 0 0,20-52-938 0 0,2 0 0 0 0,1 0 0 0 0,2 0 1 0 0,1 1-1 0 0,1 0 0 0 0,3 0 0 0 0,0 6-181 0 0,1-37 22 0 0,1 0-1 0 0,-1 0 0 0 0,0 0 1 0 0,1 0-1 0 0,0 0 0 0 0,0 0 1 0 0,0-1-1 0 0,0 1 0 0 0,0-1 1 0 0,0 0-1 0 0,1 1 0 0 0,-1-1 1 0 0,1 0-1 0 0,-1 0 0 0 0,1-1 1 0 0,0 1-1 0 0,0 0 0 0 0,0-1 1 0 0,0 0-1 0 0,0 0 0 0 0,0 0 1 0 0,0 0-1 0 0,0 0 0 0 0,0 0 1 0 0,1-1-1 0 0,-1 0 0 0 0,0 0 1 0 0,0 0-1 0 0,1 0 0 0 0,-1 0 1 0 0,0 0-1 0 0,0-1 0 0 0,1 0 1 0 0,-1 1-1 0 0,0-1 0 0 0,0 0 1 0 0,0-1-1 0 0,0 1 0 0 0,0-1 1 0 0,0 1-1 0 0,-1-1 0 0 0,1 0 1 0 0,0 0-1 0 0,-1 0 0 0 0,1 0 1 0 0,1-2-22 0 0,34-25 94 0 0,0-2 0 0 0,-3-1 0 0 0,0-2 0 0 0,-2-1 0 0 0,-2-2 0 0 0,1-4-94 0 0,9 4-41 0 0,-23 71-40 0 0,-4 11 65 0 0,-14-39 16 0 0,1 1 0 0 0,0-1 0 0 0,0 0 0 0 0,0 0 0 0 0,1 0 0 0 0,0 0 0 0 0,0 0 0 0 0,0 0 0 0 0,1 0 0 0 0,0 0 1 0 0,0-1-1 0 0,0 1 0 0 0,1-1 0 0 0,0 0 0 0 0,0 0 0 0 0,0-1 0 0 0,1 1 0 0 0,-1-1 0 0 0,1 0 0 0 0,0 0 0 0 0,0 0 0 0 0,1-1 0 0 0,-1 0 0 0 0,1 0 1 0 0,-1 0-1 0 0,1-1 0 0 0,0 1 0 0 0,0-2 0 0 0,2 1 0 0 0,-2-1 16 0 0,0-1 0 0 0,1 0-1 0 0,-1 0 1 0 0,0 0 0 0 0,0-1 0 0 0,0 0 0 0 0,1 0 0 0 0,-1-1 0 0 0,0 0 0 0 0,0 0 0 0 0,-1 0-1 0 0,1-1 1 0 0,0 0 0 0 0,-1 0 0 0 0,0 0 0 0 0,1 0 0 0 0,-1-1 0 0 0,-1 0 0 0 0,1 0-1 0 0,0-1 1 0 0,-1 1 0 0 0,0-2-16 0 0,11-11 114 0 0,-2-1 0 0 0,0-1-1 0 0,-1 0 1 0 0,-1-1 0 0 0,0 0-1 0 0,-2-1 1 0 0,-1 0 0 0 0,4-13-114 0 0,2-18-335 0 0,-14 51-56 0 0,0 1-288 0 0,0 0-539 0 0,0 0-1188 0 0,0 1-3701 0 0,0 2-6181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2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10786 0 0,'0'0'2405'0'0,"0"0"-1065"0"0,0 0-304 0 0,0 0 219 0 0,0 0 174 0 0,0 0-66 0 0,0 0-187 0 0,0 0-261 0 0,0 0-255 0 0,0 0-204 0 0,33 3-179 0 0,105 9-121 0 0,22-20-569 0 0,-103 3-2181 0 0,-34 3-2683 0 0,-7 2-6164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87 479 16716 0 0,'0'0'1145'0'0,"0"0"-231"0"0,0 0 43 0 0,0 0 165 0 0,0 0 79 0 0,0 0-110 0 0,0 0-235 0 0,0 0-239 0 0,0 0-167 0 0,0 0-104 0 0,0 0-86 0 0,0 0-69 0 0,-5 32-67 0 0,-17 97-47 0 0,12-47-36 0 0,10-73-36 0 0,0-8-3946 0 0,0 0-4227 0 0,2-1-3435 0 0</inkml:trace>
  <inkml:trace contextRef="#ctx0" brushRef="#br0" timeOffset="221.84">46 100 12499 0 0,'0'0'2656'0'0,"0"0"-1127"0"0,0 0-521 0 0,0 0-184 0 0,0 0-120 0 0,0 0-200 0 0,0 0-184 0 0,0 0-168 0 0,0 0-128 0 0,0 0-56 0 0,0 0-96 0 0,0 0-56 0 0,0 0-176 0 0,0 0-280 0 0,-46 47-576 0 0,50-39-2473 0 0,0-8-8242 0 0</inkml:trace>
  <inkml:trace contextRef="#ctx0" brushRef="#br0" timeOffset="613.5">541 103 12251 0 0,'0'0'3856'0'0,"0"0"-2078"0"0,0 0-854 0 0,0 0 6 0 0,0 0 94 0 0,0 0 63 0 0,0 0-63 0 0,0 0-168 0 0,0 0-131 0 0,0 0-127 0 0,0 0-99 0 0,0 0-81 0 0,6 14-70 0 0,34 109 553 0 0,-36 93-133 0 0,-4-78-626 0 0,0-117-6029 0 0,-1-34 2431 0 0,0 5-2643 0 0,-1 7-4836 0 0</inkml:trace>
  <inkml:trace contextRef="#ctx0" brushRef="#br0" timeOffset="853.003">286 405 9626 0 0,'0'0'3174'0'0,"0"0"-1049"0"0,0 0-566 0 0,0 0-127 0 0,0 0-95 0 0,0 0-143 0 0,0 0-194 0 0,0 0-154 0 0,0 0-161 0 0,0 0-79 0 0,34-10-49 0 0,109-33-74 0 0,-54 26 341 0 0,62 14-53 0 0,-119 18-828 0 0,-15-5-1759 0 0,0-6-5873 0 0,-14-4-3847 0 0</inkml:trace>
  <inkml:trace contextRef="#ctx0" brushRef="#br0" timeOffset="1251.234">926 0 10042 0 0,'0'0'2661'0'0,"0"0"-944"0"0,0 0-326 0 0,0 0 76 0 0,0 0 46 0 0,0 0-118 0 0,0 0-235 0 0,0 0-235 0 0,0 0-144 0 0,-2 32-100 0 0,-6 101-69 0 0,-13 84 1290 0 0,10-58-1571 0 0,11-157-327 0 0,-1 1 0 0 0,1 0-1 0 0,0-1 1 0 0,1 1 0 0 0,-1-1 0 0 0,0 1 0 0 0,1-1 0 0 0,0 1 0 0 0,-1-1 0 0 0,1 1 0 0 0,0-1 0 0 0,0 0 0 0 0,0 1-1 0 0,1-1 1 0 0,-1 0 0 0 0,0 0 0 0 0,1 0 0 0 0,0 0 0 0 0,-1 0 0 0 0,1 0 0 0 0,0 0 0 0 0,0 0 0 0 0,0-1 0 0 0,0 1 0 0 0,0-1-1 0 0,0 0 1 0 0,1 1 0 0 0,-1-1 0 0 0,0 0 0 0 0,1 0 0 0 0,-1-1 0 0 0,1 1 0 0 0,-1 0 0 0 0,1-1 0 0 0,-1 1 0 0 0,1-1-1 0 0,-1 0 1 0 0,1 0 0 0 0,0 0 0 0 0,-1 0 0 0 0,1-1 0 0 0,-1 1 0 0 0,1 0 0 0 0,-1-1 0 0 0,1 0 0 0 0,1 0-4 0 0,51-36 75 0 0,-49 31-68 0 0,1 0 0 0 0,0 0 0 0 0,1 1 0 0 0,0 0 0 0 0,0 0 0 0 0,0 0 0 0 0,0 1 0 0 0,1 1 0 0 0,-1-1 0 0 0,1 2-1 0 0,0-1 1 0 0,0 1 0 0 0,0 0 0 0 0,0 1 0 0 0,0 0 0 0 0,0 0 0 0 0,6 1-7 0 0,-11 2 7 0 0,0 1-1 0 0,-1-1 1 0 0,0 1-1 0 0,1 0 1 0 0,-1 0-1 0 0,0 0 1 0 0,0 0-1 0 0,-1 1 1 0 0,1-1-1 0 0,-1 1 1 0 0,1 0-1 0 0,-1-1 1 0 0,0 1-1 0 0,-1 0 1 0 0,1 0-1 0 0,-1 0 1 0 0,1 1-1 0 0,-1-1 1 0 0,-1 0-1 0 0,1 0 1 0 0,0 1-1 0 0,-1-1 1 0 0,0 0-1 0 0,0 1-6 0 0,6 25 56 0 0,-1-14-340 0 0,12 24 617 0 0,11-30-4597 0 0,-24-10-1903 0 0,0 0-6029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1792 339 9362 0 0,'0'0'4172'0'0,"0"0"-2208"0"0,0 0-961 0 0,0 0-164 0 0,0 0-11 0 0,0 0-7 0 0,0 0-131 0 0,0 0-219 0 0,0 0-109 0 0,0 0-23 0 0,0 0 25 0 0,0 0 6 0 0,0 0-58 0 0,0 19-66 0 0,0 129 315 0 0,-9 215 365 0 0,1-285 483 0 0,20-94-1372 0 0,2 0 0 0 0,0 2 0 0 0,1 0 1 0 0,0 0-1 0 0,1 1 0 0 0,0 1 0 0 0,1 1 1 0 0,14-7-38 0 0,-6 2 2 0 0,-4 3-26 0 0,0 1 0 0 0,1 1 0 0 0,0 1 1 0 0,1 0-1 0 0,0 2 0 0 0,0 1 0 0 0,1 1 1 0 0,0 1-1 0 0,0 1 0 0 0,0 1 0 0 0,24 0 24 0 0,-45 3 2 0 0,0 0-1 0 0,0 0 0 0 0,0 0 0 0 0,0 1 0 0 0,0-1 0 0 0,0 1 1 0 0,0 0-1 0 0,0 0 0 0 0,0 0 0 0 0,0 0 0 0 0,0 0 1 0 0,-1 1-1 0 0,1-1 0 0 0,0 1 0 0 0,-1 0 0 0 0,1-1 1 0 0,-1 1-1 0 0,0 1 0 0 0,0-1 0 0 0,0 0 0 0 0,0 0 1 0 0,0 1-1 0 0,0-1 0 0 0,0 1 0 0 0,-1 0 0 0 0,1-1 0 0 0,-1 1 1 0 0,0 0-1 0 0,0 0 0 0 0,0 0 0 0 0,0 0 0 0 0,0 0 1 0 0,-1 0-1 0 0,1 0 0 0 0,-1 0 0 0 0,0 0 0 0 0,0 3-1 0 0,0 1 30 0 0,-1-1-1 0 0,0 1 1 0 0,0-1-1 0 0,0 1 1 0 0,-1-1-1 0 0,0 1 1 0 0,0-1-1 0 0,-1 0 1 0 0,0 0-1 0 0,0 0 1 0 0,0 0-1 0 0,-1 0 1 0 0,1-1-1 0 0,-2 0 0 0 0,1 0 1 0 0,0 0-1 0 0,-1 0 1 0 0,0 0-1 0 0,-4 2-29 0 0,-114 68 635 0 0,105-68-627 0 0,-1-1 0 0 0,0-1-1 0 0,0-1 1 0 0,-1 0 0 0 0,1-1 0 0 0,-1-2-1 0 0,1 0 1 0 0,-1 0 0 0 0,0-2 0 0 0,-5-1-8 0 0,22 1-57 0 0,0 1 1 0 0,0-1-1 0 0,1 1 0 0 0,-1-1 1 0 0,0 0-1 0 0,0 0 1 0 0,1 0-1 0 0,-1-1 1 0 0,1 1-1 0 0,-1-1 1 0 0,1 1-1 0 0,-1-1 0 0 0,1 0 1 0 0,0 0-1 0 0,0 0 1 0 0,0 0-1 0 0,0 0 1 0 0,0 0-1 0 0,1 0 1 0 0,-1-1-1 0 0,1 1 0 0 0,-1-1 1 0 0,1 1-1 0 0,-1-3 57 0 0,-5-19-4038 0 0,5-1-5076 0 0,2 14-2690 0 0</inkml:trace>
  <inkml:trace contextRef="#ctx0" brushRef="#br0" timeOffset="-1476.898">562 269 10138 0 0,'0'0'2331'0'0,"0"0"-388"0"0,0 0-394 0 0,0 0-97 0 0,0 0-49 0 0,0 0-124 0 0,0 0-213 0 0,0 0-257 0 0,0 0-249 0 0,0 0-192 0 0,0 0-84 0 0,-3 3-37 0 0,-3 7-109 0 0,1 0 0 0 0,0 1 0 0 0,0-1-1 0 0,1 1 1 0 0,0 0 0 0 0,1 0 0 0 0,0 0 0 0 0,1 1 0 0 0,0-1 0 0 0,1 1 0 0 0,0 4-138 0 0,1-15 3 0 0,-31 304 1309 0 0,24-102-5015 0 0,7-203 2152 0 0,0 0-781 0 0,0 0-1220 0 0,0 0-2190 0 0,0 0-3639 0 0</inkml:trace>
  <inkml:trace contextRef="#ctx0" brushRef="#br0" timeOffset="-894.895">354 335 1920 0 0,'0'0'3859'0'0,"0"0"-1004"0"0,0 0-469 0 0,0 0-225 0 0,0 0-155 0 0,0 0-196 0 0,0 0-278 0 0,0 0-325 0 0,0 0-260 0 0,0 0-175 0 0,0 0-161 0 0,0 0-122 0 0,0 0-104 0 0,-18-14-96 0 0,-56-45-61 0 0,56 43-61 0 0,50-5 414 0 0,26-4-327 0 0,2 2 1 0 0,0 3-1 0 0,1 3 0 0 0,1 2 1 0 0,1 3-1 0 0,28 0-254 0 0,-81 10 6 0 0,1-1 0 0 0,-1 2 0 0 0,0 0 1 0 0,0 0-1 0 0,0 1 0 0 0,1 0 0 0 0,-1 1 0 0 0,0 0 0 0 0,0 0 1 0 0,0 1-1 0 0,0 0 0 0 0,0 1 0 0 0,0 1 0 0 0,0-1 1 0 0,-1 1-1 0 0,0 1 0 0 0,0 0 0 0 0,0 0 0 0 0,0 1 0 0 0,-1 0 1 0 0,0 0-1 0 0,5 6-6 0 0,-11-8 7 0 0,0 1 0 0 0,0 0 1 0 0,0-1-1 0 0,0 1 0 0 0,-1 0 0 0 0,0 0 0 0 0,0 0 1 0 0,0 0-1 0 0,-1 0 0 0 0,0 1 0 0 0,0-1 0 0 0,0 0 1 0 0,0 0-1 0 0,-1 0 0 0 0,0 0 0 0 0,0 0 1 0 0,-1 0-1 0 0,1 0 0 0 0,-1 0 0 0 0,0-1 0 0 0,0 1 1 0 0,0-1-1 0 0,-1 1-7 0 0,-73 95 178 0 0,-65 32 10 0 0,140-130-191 0 0,-1-1-1 0 0,1 0 1 0 0,0 0 0 0 0,0 0 0 0 0,0 1-1 0 0,0-1 1 0 0,1 0 0 0 0,-1 1 0 0 0,0-1-1 0 0,1 1 1 0 0,-1-1 0 0 0,1 1 0 0 0,-1-1-1 0 0,1 1 1 0 0,-1-1 0 0 0,1 1 0 0 0,0 0-1 0 0,0-1 1 0 0,0 1 0 0 0,0-1 0 0 0,0 1-1 0 0,0-1 1 0 0,1 1 0 0 0,-1 0 0 0 0,0-1-1 0 0,1 1 1 0 0,-1-1 0 0 0,1 1 0 0 0,0-1-1 0 0,-1 1 1 0 0,1-1 0 0 0,0 0 0 0 0,0 1-1 0 0,0-1 1 0 0,0 0 0 0 0,0 0 0 0 0,0 0-1 0 0,0 1 1 0 0,0-1 0 0 0,1 0 0 0 0,-1 0-1 0 0,0-1 1 0 0,1 1 0 0 0,-1 0 0 0 0,1 0 3 0 0,76 29-10 0 0,-64-26 11 0 0,-6-3 8 0 0,0 1-1 0 0,0 0 1 0 0,0 0-1 0 0,0 0 1 0 0,0 1-1 0 0,0 0 0 0 0,-1 1 1 0 0,1 0-1 0 0,-1 0 1 0 0,0 0-1 0 0,0 1 1 0 0,-1 0-1 0 0,1 0 1 0 0,-1 1-1 0 0,0 0 1 0 0,-1 0-1 0 0,1 0 1 0 0,-1 1-1 0 0,-1 0 0 0 0,1 0 1 0 0,-1 0-1 0 0,0 0 1 0 0,-1 1-1 0 0,1 0 1 0 0,-2-1-1 0 0,1 1 1 0 0,-1 0-1 0 0,0 0 1 0 0,0 6-9 0 0,-4-5 37 0 0,-1-1 0 0 0,0 1 0 0 0,-1-1 0 0 0,0 0 1 0 0,0-1-1 0 0,0 1 0 0 0,-1-1 0 0 0,0 0 0 0 0,-1 0 1 0 0,0 0-1 0 0,0-1 0 0 0,0 0 0 0 0,-1 0 0 0 0,1 0 1 0 0,-2-1-1 0 0,1 0 0 0 0,0 0 0 0 0,-1-1 0 0 0,-1 0-37 0 0,-17 10 24 0 0,0-1 0 0 0,-1-1 0 0 0,0-1 0 0 0,-1-2 1 0 0,0-1-1 0 0,0-1 0 0 0,-1-1 0 0 0,0-2 0 0 0,0-1 0 0 0,0-1 0 0 0,0-1 0 0 0,-8-2-24 0 0,35 1-62 0 0,1 0 0 0 0,-1 0 0 0 0,0 0 0 0 0,1 0 1 0 0,-1 0-1 0 0,0-1 0 0 0,1 1 0 0 0,-1-1 0 0 0,1 1 1 0 0,-1-1-1 0 0,1 1 0 0 0,-1-1 0 0 0,1 0 0 0 0,-1 0 1 0 0,1 0-1 0 0,-1 0 0 0 0,1 0 0 0 0,0 0 0 0 0,0 0 1 0 0,-1 0-1 0 0,1 0 0 0 0,0 0 0 0 0,0-1 0 0 0,0 1 1 0 0,0-1-1 0 0,0 1 0 0 0,1-1 0 0 0,-1 1 0 0 0,0-1 1 0 0,1 1-1 0 0,-1-1 0 0 0,1 1 0 0 0,0-1 0 0 0,-1 0 1 0 0,1 1-1 0 0,0-1 0 0 0,0 0 0 0 0,0 1 0 0 0,0-1 1 0 0,0 0-1 0 0,0 1 0 0 0,1-1 0 0 0,-1 0 0 0 0,0 1 1 0 0,1-1-1 0 0,0 1 0 0 0,-1-1 0 0 0,1 1 0 0 0,0-1 1 0 0,0 1-1 0 0,-1-1 0 0 0,1 1 0 0 0,0 0 0 0 0,1-1 1 0 0,-1 1-1 0 0,0 0 62 0 0,34-27-3555 0 0,-11 13-4050 0 0,-7 6-4043 0 0</inkml:trace>
  <inkml:trace contextRef="#ctx0" brushRef="#br0" timeOffset="-562.954">1393 608 6633 0 0,'0'0'5411'0'0,"0"0"-2939"0"0,0 0-1106 0 0,0 0-164 0 0,0 0-19 0 0,0 0-37 0 0,0 0-151 0 0,0 0-176 0 0,0 0-193 0 0,0 0-178 0 0,0 0-115 0 0,0 0-103 0 0,-27 33-80 0 0,-80 103-44 0 0,77-75-10 0 0,32-52-83 0 0,-2-6-4 0 0,0 0 1 0 0,0 0-1 0 0,0 0 1 0 0,1 0-1 0 0,0 0 1 0 0,-1 0-1 0 0,1 0 1 0 0,0 0-1 0 0,1 0 1 0 0,-1-1-1 0 0,0 1 1 0 0,1 0-1 0 0,-1-1 0 0 0,1 1 1 0 0,0-1-1 0 0,0 1 1 0 0,0-1-1 0 0,0 0 1 0 0,0 0-1 0 0,1 0 1 0 0,-1 0-1 0 0,1 0 1 0 0,-1-1-1 0 0,1 1 1 0 0,0-1-1 0 0,0 1 1 0 0,-1-1-1 0 0,1 0 0 0 0,0 0 1 0 0,0 0-1 0 0,0-1 1 0 0,0 1-1 0 0,3 0-9 0 0,0 0 76 0 0,1-1-1 0 0,0 1 0 0 0,-1-1 1 0 0,1-1-1 0 0,0 1 1 0 0,-1-1-1 0 0,1 0 0 0 0,0 0 1 0 0,-1-1-1 0 0,0 0 0 0 0,1 0 1 0 0,-1-1-1 0 0,0 1 1 0 0,0-1-1 0 0,1-1-75 0 0,0-2 25 0 0,-1 0 0 0 0,0 0 0 0 0,0 0 0 0 0,0-1 0 0 0,-1 0 0 0 0,0 0 0 0 0,0-1 0 0 0,-1 1 0 0 0,0-1 0 0 0,0 0 0 0 0,-1 0 0 0 0,0 0 0 0 0,0-1 0 0 0,-1 1 0 0 0,0-1 0 0 0,-1 1 0 0 0,1-1 0 0 0,-2 0 0 0 0,1 1 0 0 0,-1-1 0 0 0,-1 0 0 0 0,0 0 0 0 0,0 1 0 0 0,0-1 0 0 0,-1 1 0 0 0,0-1 0 0 0,-1 1 0 0 0,0 0 0 0 0,-3-6-25 0 0,-24-16-1620 0 0,14 22-4925 0 0,9 5-4934 0 0</inkml:trace>
  <inkml:trace contextRef="#ctx0" brushRef="#br0" timeOffset="9200.484">6127 840 1304 0 0,'0'0'1570'0'0,"0"0"-236"0"0,0 0 33 0 0,0 0 170 0 0,0 0 20 0 0,0 0-235 0 0,0 0-339 0 0,0 0-332 0 0,0 0-193 0 0,0 0-9 0 0,0 0 126 0 0,0 0 136 0 0,0 0 91 0 0,8 2 48 0 0,5 1-314 0 0,0 0 1 0 0,0-1-1 0 0,0 0 0 0 0,0-1 1 0 0,0 0-1 0 0,1-1 0 0 0,-1-1 1 0 0,0 0-1 0 0,0-1 1 0 0,0 0-1 0 0,5-2-536 0 0,155-108 2379 0 0,-131 81-2134 0 0,0-3 0 0 0,-3-1 0 0 0,-1-2 0 0 0,-1-2 0 0 0,-3-1 0 0 0,-1-2 0 0 0,-2-1 0 0 0,24-44-245 0 0,-48 71 23 0 0,0 1-1 0 0,0-1 0 0 0,-1-1 0 0 0,-1 0 0 0 0,-1 1 0 0 0,-1-1 0 0 0,0-1 0 0 0,-1 1 1 0 0,-1 0-1 0 0,0 0 0 0 0,-1-1 0 0 0,-2-6-22 0 0,2 22-5 0 0,0 1 0 0 0,-1-1 1 0 0,1 0-1 0 0,0 0 0 0 0,-1 0 0 0 0,1 0 1 0 0,-1 0-1 0 0,0 0 0 0 0,0 1 1 0 0,0-1-1 0 0,0 0 0 0 0,0 1 0 0 0,0-1 1 0 0,0 1-1 0 0,0-1 0 0 0,-1 1 0 0 0,1-1 1 0 0,0 1-1 0 0,-1 0 0 0 0,0 0 0 0 0,1 0 1 0 0,-1 0-1 0 0,1 0 0 0 0,-1 0 0 0 0,0 0 1 0 0,0 0-1 0 0,0 1 0 0 0,1-1 1 0 0,-1 0-1 0 0,0 1 0 0 0,0 0 0 0 0,0 0 1 0 0,0-1-1 0 0,0 1 0 0 0,0 0 0 0 0,0 0 1 0 0,0 1-1 0 0,-2-1 5 0 0,-69 27-423 0 0,48-5 380 0 0,1 1-1 0 0,1 1 1 0 0,1 2-1 0 0,1 0 1 0 0,2 1 0 0 0,0 0-1 0 0,2 2 1 0 0,1 0-1 0 0,1 1 1 0 0,2 1 0 0 0,-7 24 43 0 0,16-46 1 0 0,0 1 0 0 0,1-1 0 0 0,0 0 0 0 0,0 1 0 0 0,1 0 0 0 0,1 0 0 0 0,0-1 0 0 0,0 1 1 0 0,1 0-1 0 0,0 0 0 0 0,1 0 0 0 0,0 0 0 0 0,0 0 0 0 0,1-1 0 0 0,0 1 0 0 0,1 0 0 0 0,0-1 0 0 0,1 0 0 0 0,0 0 1 0 0,0 0-1 0 0,1 0 0 0 0,0-1 0 0 0,0 1 0 0 0,1-1 0 0 0,0-1 0 0 0,1 1 0 0 0,0-1 0 0 0,5 5-1 0 0,3-4 48 0 0,0 0 0 0 0,1-1 0 0 0,0-1-1 0 0,0-1 1 0 0,0 0 0 0 0,0-1 0 0 0,1 0-1 0 0,0-2 1 0 0,-1 0 0 0 0,1-1 0 0 0,0 0-1 0 0,0-2 1 0 0,0 0 0 0 0,0 0 0 0 0,0-2-1 0 0,13-3-47 0 0,-7 0 48 0 0,-2 0 1 0 0,1-2-1 0 0,-1 0 0 0 0,0-1 0 0 0,-1-1 0 0 0,0-1 0 0 0,0-1 0 0 0,-1-1 0 0 0,-1 0 0 0 0,0-1 0 0 0,-1-1 0 0 0,6-8-48 0 0,2-28 122 0 0,-25 51-96 0 0,-4 1-42 0 0,1 1 0 0 0,-1 0 1 0 0,1 0-1 0 0,-1 0 0 0 0,1 0 1 0 0,0 0-1 0 0,0 1 0 0 0,0-1 1 0 0,0 1-1 0 0,0 0 0 0 0,1 0 1 0 0,-1 0-1 0 0,1 0 0 0 0,0 1 1 0 0,0-1-1 0 0,0 0 0 0 0,0 1 1 0 0,1 0-1 0 0,-1-1 0 0 0,1 1 1 0 0,0 0-1 0 0,0 0 0 0 0,1 0 1 0 0,-1 0-1 0 0,1-1 0 0 0,-1 1 1 0 0,1 0-1 0 0,0 0 0 0 0,1 0 1 0 0,-1 0-1 0 0,1 0 0 0 0,0 0 1 0 0,0 0-1 0 0,0-1 0 0 0,0 1 1 0 0,1 0-1 0 0,-1-1 1 0 0,1 1-1 0 0,0-1 0 0 0,0 1 1 0 0,0-1-1 0 0,1 0 0 0 0,-1 0 16 0 0,7 3 12 0 0,-1 0 0 0 0,1-1 0 0 0,1 0 0 0 0,-1 0-1 0 0,1-1 1 0 0,-1 0 0 0 0,1-1 0 0 0,0 0 0 0 0,1-1 0 0 0,-1 0 0 0 0,0 0-1 0 0,1-1 1 0 0,-1-1 0 0 0,1 0 0 0 0,-1 0 0 0 0,0-1 0 0 0,1 0 0 0 0,-1-1-1 0 0,0 0 1 0 0,1-1 0 0 0,-1 0 0 0 0,-1 0 0 0 0,1-1 0 0 0,0 0 0 0 0,-1-1 0 0 0,0 0-1 0 0,0-1 1 0 0,5-3-12 0 0,19-17 52 0 0,-1 0-1 0 0,-1-2 0 0 0,-2-2 1 0 0,-1-1-1 0 0,-1 0 0 0 0,5-11-51 0 0,-17 20 7 0 0,0 0-1 0 0,-1-1 1 0 0,-1 0-1 0 0,-1-1 1 0 0,-1-1-1 0 0,-1 0 1 0 0,-2 0-1 0 0,0-1 0 0 0,-2 0 1 0 0,-1-1-1 0 0,0 1 1 0 0,-2-1-1 0 0,-1-23-6 0 0,-15-4 20 0 0,11 54-30 0 0,0 0 0 0 0,0 0 0 0 0,1 0 0 0 0,-1 0 0 0 0,0 1-1 0 0,0-1 1 0 0,0 0 0 0 0,1 1 0 0 0,-1 0 0 0 0,0-1 0 0 0,0 1-1 0 0,1 0 1 0 0,-1 0 0 0 0,1 0 0 0 0,-1 0 0 0 0,1 0 0 0 0,-1 0-1 0 0,1 0 1 0 0,0 1 0 0 0,-1-1 0 0 0,1 0 0 0 0,0 1 0 0 0,0-1-1 0 0,0 1 1 0 0,0-1 0 0 0,0 1 0 0 0,0 0 0 0 0,1-1 0 0 0,-1 2 10 0 0,-8 14-2 0 0,2 1 0 0 0,0 1 0 0 0,0-1 0 0 0,2 1 1 0 0,1 0-1 0 0,0 0 0 0 0,1 1 0 0 0,1-1 1 0 0,1 15 1 0 0,8 639 120 0 0,-9-645-121 0 0,-1-1 1 0 0,-1 0-1 0 0,-2-1 1 0 0,0 1-1 0 0,-2-1 1 0 0,-1 0 0 0 0,-1-1-1 0 0,-1 0 1 0 0,-1 0-1 0 0,-1-2 1 0 0,-1 1-1 0 0,-11 12 1 0 0,22-32 0 0 0,0 0 1 0 0,0-1-1 0 0,-1 1 0 0 0,1-1 0 0 0,-1 0 0 0 0,1 0 0 0 0,-1 0 0 0 0,0-1 0 0 0,0 1 0 0 0,0-1 1 0 0,0 0-1 0 0,-1 0 0 0 0,1 0 0 0 0,-1-1 0 0 0,1 0 0 0 0,-1 0 0 0 0,1 0 0 0 0,-1 0 1 0 0,0-1-1 0 0,1 1 0 0 0,-1-1 0 0 0,-1 0 0 0 0,5-2-4 0 0,-1 1 0 0 0,1 0 0 0 0,0-1 0 0 0,0 1 0 0 0,0-1 1 0 0,0 0-1 0 0,0 1 0 0 0,0-1 0 0 0,0 0 0 0 0,1 1 0 0 0,-1-1 0 0 0,0 0 0 0 0,1 0 0 0 0,0 0 0 0 0,-1 0 1 0 0,1 0-1 0 0,0 1 0 0 0,0-1 0 0 0,0 0 0 0 0,0 0 0 0 0,0 0 0 0 0,0 0 0 0 0,1 0 0 0 0,-1 0 0 0 0,1 0 4 0 0,-1-4-17 0 0,2-3 13 0 0,1-1 0 0 0,-1 1 0 0 0,2 0 0 0 0,-1-1-1 0 0,1 2 1 0 0,1-1 0 0 0,-1 0 0 0 0,2 1 0 0 0,-1 0 0 0 0,1 0-1 0 0,0 1 1 0 0,1-1 0 0 0,3-2 4 0 0,-1 0-2 0 0,252-267 93 0 0,-209 221-89 0 0,-4-2-1 0 0,-1-2 1 0 0,-4-2-1 0 0,-2-2 1 0 0,8-22-2 0 0,3-14 3 0 0,-5-3-1 0 0,-4-2 1 0 0,-2-10-3 0 0,-35 30 159 0 0,-7 84-158 0 0,0 1 1 0 0,-1-1-1 0 0,1 0 1 0 0,0 0-1 0 0,-1 1 1 0 0,1-1-1 0 0,-1 0 1 0 0,1 1-1 0 0,-1 0 1 0 0,1-1-1 0 0,-1 1 1 0 0,1 0 0 0 0,-1 0-1 0 0,1 0 1 0 0,-1 0-1 0 0,0 0 1 0 0,1 0-1 0 0,-1 0 1 0 0,1 0-1 0 0,-1 1 1 0 0,1-1-1 0 0,-1 1 1 0 0,1-1-1 0 0,-1 1 1 0 0,1-1-1 0 0,0 1 1 0 0,-1 0-1 0 0,1 0 1 0 0,0 0 0 0 0,0 0-1 0 0,-1 0 1 0 0,1 0-1 0 0,0 0 1 0 0,0 0-1 0 0,0 0 1 0 0,0 0-1 0 0,0 1 1 0 0,0-1-1 0 0,1 0 1 0 0,-1 1-1 0 0,0 0-1 0 0,-8 16 1 0 0,0 0-1 0 0,1 1 1 0 0,1 0 0 0 0,1 0-1 0 0,0 0 1 0 0,2 1-1 0 0,0 0 1 0 0,1 0-1 0 0,1 0 1 0 0,1 0-1 0 0,1 0 1 0 0,2 16-1 0 0,33 251 116 0 0,-28-66-45 0 0,-23-129 21 0 0,10-69-294 0 0,3-35-1330 0 0,3-47-3115 0 0,0 19-4834 0 0,0 29 1098 0 0</inkml:trace>
  <inkml:trace contextRef="#ctx0" brushRef="#br0" timeOffset="9441.095">7915 450 0 0 0,'0'0'3333'0'0,"0"0"-781"0"0,0 0-133 0 0,0 0 179 0 0,0 0-61 0 0,0 0-353 0 0,0 0-555 0 0,0 0-532 0 0,0 0-309 0 0,0 0-147 0 0,0 0 7 0 0,0 0 59 0 0,0 0 1 0 0,13-1-56 0 0,206-6 1798 0 0,-61 0-1225 0 0,-90 7-5293 0 0,-24 0-3726 0 0,-38 0-3831 0 0</inkml:trace>
  <inkml:trace contextRef="#ctx0" brushRef="#br0" timeOffset="9997.822">7217 170 2785 0 0,'0'0'2336'0'0,"0"0"-94"0"0,0 0 8 0 0,0 0 96 0 0,0 0-61 0 0,0 0-242 0 0,0 0-417 0 0,0 0-414 0 0,0 0-259 0 0,0 0-175 0 0,0 0-95 0 0,0 0-88 0 0,-2-1-60 0 0,-10-9 1977 0 0,12 10-2457 0 0,29-30 230 0 0,-29 30-223 0 0,0 0 6 0 0,0 0 0 0 0,-16 7 351 0 0,-36 30-241 0 0,52-37-168 0 0,0 0-33 0 0,0 0-10 0 0,0 0-34 0 0,32-14-380 0 0,19-4-1584 0 0,-35 11-1713 0 0,0 0-4024 0 0,-2 2-4445 0 0</inkml:trace>
  <inkml:trace contextRef="#ctx0" brushRef="#br0" timeOffset="6126.054">3720 531 344 0 0,'0'0'1272'0'0,"0"0"-255"0"0,0 0 133 0 0,0 0 407 0 0,0 0 323 0 0,0 0 65 0 0,0 0-206 0 0,0 0-363 0 0,0 0-334 0 0,0 0-206 0 0,0 0-87 0 0,0-2 3206 0 0,-1-7-2546 0 0,-60-14 1072 0 0,49 22-2372 0 0,-1 1 1 0 0,0 0 0 0 0,0 1-1 0 0,1 0 1 0 0,-1 1 0 0 0,0 1-1 0 0,1-1 1 0 0,0 2 0 0 0,-1 0-1 0 0,1 1 1 0 0,1 0 0 0 0,-1 0-1 0 0,-4 4-109 0 0,3-1 23 0 0,1-1-1 0 0,0 2 1 0 0,1 0-1 0 0,0 0 1 0 0,0 1-1 0 0,1 0 1 0 0,1 1-1 0 0,-1 0 1 0 0,2 0-1 0 0,0 1 1 0 0,0 0-1 0 0,1 1 1 0 0,0 0-1 0 0,1 0 1 0 0,1 0-1 0 0,0 0 1 0 0,1 1-1 0 0,0 0 1 0 0,1 0-1 0 0,1 0 1 0 0,0 1-1 0 0,1-1 1 0 0,0 0-1 0 0,1 5-22 0 0,1-15 25 0 0,0 1-1 0 0,0-1 1 0 0,1 0 0 0 0,-1 1-1 0 0,1-1 1 0 0,0 0-1 0 0,0 0 1 0 0,0 0-1 0 0,0 0 1 0 0,1 0-1 0 0,0-1 1 0 0,0 1 0 0 0,0-1-1 0 0,0 1 1 0 0,0-1-1 0 0,1 0 1 0 0,-1-1-1 0 0,1 1 1 0 0,0 0 0 0 0,0-1-1 0 0,0 0 1 0 0,0 0-1 0 0,0 0 1 0 0,0-1-1 0 0,1 1 1 0 0,-1-1 0 0 0,3 1-26 0 0,123 10 1083 0 0,-130-12-1081 0 0,27-2 102 0 0,0-1 1 0 0,0-2-1 0 0,-1 0 0 0 0,1-2 1 0 0,-1-1-1 0 0,-1-1 0 0 0,0-1 1 0 0,9-6-104 0 0,6-11-546 0 0,-30 20-2112 0 0,-2 4-3225 0 0,-4 2 1386 0 0,0-3-7193 0 0</inkml:trace>
  <inkml:trace contextRef="#ctx0" brushRef="#br0" timeOffset="6658.374">4384 553 4681 0 0,'0'0'1808'0'0,"0"0"-218"0"0,0 0-7 0 0,0 0 131 0 0,0 0 63 0 0,0 0-99 0 0,0 0-240 0 0,0 0-273 0 0,0 0-232 0 0,0 0-143 0 0,0 0-85 0 0,0 0-55 0 0,0 0-60 0 0,-33 8-49 0 0,-101 25-57 0 0,65-4 306 0 0,57-22-713 0 0,0 1 1 0 0,1 1-1 0 0,0 0 0 0 0,0 1 1 0 0,1 0-1 0 0,0 0 0 0 0,1 1 1 0 0,0 1-1 0 0,1-1 0 0 0,0 1 1 0 0,1 1-1 0 0,0 0 0 0 0,1-1 1 0 0,0 2-1 0 0,1-1 0 0 0,1 1 1 0 0,0 0-1 0 0,1 0 1 0 0,0 0-1 0 0,1 0 0 0 0,0 10-77 0 0,3-21 24 0 0,-1-1 0 0 0,1 1-1 0 0,-1-1 1 0 0,1 1 0 0 0,0-1-1 0 0,0 1 1 0 0,0-1 0 0 0,0 0-1 0 0,1 0 1 0 0,-1 1 0 0 0,0-1 0 0 0,1 0-1 0 0,0 0 1 0 0,-1 0 0 0 0,1-1-1 0 0,0 1 1 0 0,0 0 0 0 0,0-1-1 0 0,0 1 1 0 0,0-1 0 0 0,1 0-1 0 0,-1 1 1 0 0,0-1 0 0 0,1 0 0 0 0,-1 0-1 0 0,0-1 1 0 0,1 1 0 0 0,-1-1-1 0 0,1 1 1 0 0,-1-1 0 0 0,1 0-1 0 0,0 1 1 0 0,-1-1 0 0 0,1-1-1 0 0,-1 1 1 0 0,1 0 0 0 0,-1-1 0 0 0,1 1-1 0 0,-1-1 1 0 0,1 0 0 0 0,-1 1-1 0 0,0-1 1 0 0,1-1 0 0 0,-1 1-1 0 0,0 0 1 0 0,0 0 0 0 0,2-2-24 0 0,24-16 210 0 0,0 0 1 0 0,-2-2 0 0 0,0-1-1 0 0,-2-1 1 0 0,-1-1 0 0 0,12-16-211 0 0,0 2 92 0 0,87-97 51 0 0,-123 136-146 0 0,1-1 0 0 0,0 1 1 0 0,0-1-1 0 0,0 1 0 0 0,0-1 0 0 0,1 0 1 0 0,-1 1-1 0 0,0-1 0 0 0,0 1 0 0 0,0-1 1 0 0,0 1-1 0 0,0-1 0 0 0,1 1 0 0 0,-1-1 0 0 0,0 1 1 0 0,0-1-1 0 0,1 0 0 0 0,-1 1 0 0 0,0-1 1 0 0,1 0-1 0 0,-1 1 0 0 0,0-1 0 0 0,1 0 1 0 0,-1 1-1 0 0,0-1 0 0 0,1 0 0 0 0,-1 1 1 0 0,1-1-1 0 0,-1 0 0 0 0,1 0 0 0 0,-1 0 1 0 0,1 0-1 0 0,-1 1 0 0 0,1-1 0 0 0,-1 0 1 0 0,0 0-1 0 0,1 0 0 0 0,-1 0 0 0 0,1 0 1 0 0,-1 0-1 0 0,1 0 0 0 0,-1 0 0 0 0,1 0 1 0 0,-1-1-1 0 0,1 1 0 0 0,-1 0 0 0 0,1 0 1 0 0,-1 0-1 0 0,1 0 0 0 0,-1-1 0 0 0,0 1 1 0 0,1 0-1 0 0,-1 0 0 0 0,1-1 0 0 0,-1 1 1 0 0,1-1 2 0 0,-1 7 20 0 0,1 46 8 0 0,-2-43-33 0 0,0 1-1 0 0,1 0 1 0 0,0 0 0 0 0,0 0-1 0 0,1 0 1 0 0,0-1-1 0 0,1 1 1 0 0,0 0 0 0 0,1-1-1 0 0,0 1 1 0 0,0-1-1 0 0,1 0 1 0 0,0 0 0 0 0,0 0-1 0 0,1 0 1 0 0,1-1 0 0 0,-1 0-1 0 0,1 0 1 0 0,1-1-1 0 0,5 7 6 0 0,-6-9-210 0 0,53 33-172 0 0,-13-29-4898 0 0,-39-9-21 0 0,-5 0-6121 0 0</inkml:trace>
  <inkml:trace contextRef="#ctx0" brushRef="#br0" timeOffset="7262.911">4863 869 1880 0 0,'0'0'2037'0'0,"0"0"247"0"0,0 0 361 0 0,0 0 149 0 0,0 0-192 0 0,0 0-446 0 0,0 0-474 0 0,0 0-342 0 0,0 0-280 0 0,0 0-223 0 0,0 0-181 0 0,0 0-107 0 0,7-18 779 0 0,-6 6-1085 0 0,1 0-1 0 0,0 0 0 0 0,1 0 1 0 0,0 1-1 0 0,0-1 0 0 0,2 1 0 0 0,-1 0 1 0 0,1 0-1 0 0,1 0 0 0 0,0 0-242 0 0,14-28 203 0 0,21-20-131 0 0,-22 81-565 0 0,-18-14 494 0 0,-1-2 2 0 0,0 0 1 0 0,0 0-1 0 0,1 0 0 0 0,-1 0 1 0 0,1 0-1 0 0,1-1 0 0 0,-1 1 1 0 0,1 0-1 0 0,0-1 1 0 0,0 1-1 0 0,0-1 0 0 0,1 1 1 0 0,0-1-1 0 0,0 0 0 0 0,0 0 1 0 0,1-1-1 0 0,0 1 0 0 0,0-1 1 0 0,0 1-1 0 0,0-1 1 0 0,1 0-1 0 0,-1-1 0 0 0,1 1 1 0 0,0-1-1 0 0,0 0 0 0 0,0 0 1 0 0,1-1-1 0 0,-1 1 1 0 0,1-1-1 0 0,-1 0 0 0 0,2-1-3 0 0,0-1 63 0 0,0-1 1 0 0,0 0-1 0 0,0-1 0 0 0,0 1 0 0 0,0-1 1 0 0,-1-1-1 0 0,1 1 0 0 0,-1-1 0 0 0,1 0 0 0 0,-1-1 1 0 0,0 0-1 0 0,0 0 0 0 0,0 0 0 0 0,-1 0 0 0 0,2-2-63 0 0,119-129 1125 0 0,-120 129-1097 0 0,0 1 1 0 0,-1-1 0 0 0,0 0-1 0 0,0 0 1 0 0,0-1 0 0 0,-1 1-1 0 0,0-1 1 0 0,-1 0 0 0 0,1 0-1 0 0,-1-1 1 0 0,0 1 0 0 0,-1-1-1 0 0,0 1 1 0 0,0-1 0 0 0,-1 0-1 0 0,1-2-28 0 0,-7 2-1304 0 0,3 6-2738 0 0,0 1-4573 0 0,1 1-3955 0 0</inkml:trace>
  <inkml:trace contextRef="#ctx0" brushRef="#br0" timeOffset="37027.315">110 1882 9370 0 0,'0'0'2006'0'0,"0"0"-582"0"0,0 0-368 0 0,0 0-81 0 0,0 0-64 0 0,0 0-81 0 0,0 0-96 0 0,0 0-92 0 0,0 0-63 0 0,0 0-70 0 0,0 0-49 0 0,0 0-29 0 0,20-3-27 0 0,125-13 631 0 0,-33 13 48 0 0,-110 4-1047 0 0,0 0 0 0 0,0 0 0 0 0,0 0 0 0 0,-1 1 1 0 0,1-1-1 0 0,0 1 0 0 0,0-1 0 0 0,-1 1 0 0 0,1 0 0 0 0,-1 0 1 0 0,1 0-1 0 0,-1 0 0 0 0,0 0 0 0 0,0 0 0 0 0,0 0 0 0 0,0 0 1 0 0,0 0-1 0 0,0 0 0 0 0,-1 1 0 0 0,1-1 0 0 0,-1 0 0 0 0,0 0 1 0 0,1 1-1 0 0,-1-1 0 0 0,0 0 0 0 0,0 1 0 0 0,0-1 0 0 0,-1 0 1 0 0,1 1-1 0 0,-1-1 0 0 0,1 0 0 0 0,-1 0 0 0 0,0 1 0 0 0,1-1 1 0 0,-1 0-1 0 0,0 0 0 0 0,-1 0 0 0 0,1 0 0 0 0,0 0 0 0 0,-1 0 1 0 0,1-1-1 0 0,-1 2-36 0 0,-97 129 683 0 0,92-123-656 0 0,4-5-5 0 0,0 0 0 0 0,0 0-1 0 0,0 1 1 0 0,0 0 0 0 0,1-1 0 0 0,-1 1-1 0 0,1 0 1 0 0,1 0 0 0 0,-1 0-1 0 0,1 0 1 0 0,-1 0 0 0 0,1 1 0 0 0,1-1-1 0 0,-1 0 1 0 0,1 2-22 0 0,2-4 42 0 0,0 1 0 0 0,1-1 0 0 0,-1-1 0 0 0,1 1 0 0 0,-1 0 0 0 0,1-1 0 0 0,0 1-1 0 0,0-1 1 0 0,0 0 0 0 0,0 0 0 0 0,1 0 0 0 0,-1 0 0 0 0,0-1 0 0 0,1 1 0 0 0,0-1 0 0 0,-1 0 0 0 0,1 0 0 0 0,0 0 0 0 0,-1-1 0 0 0,1 1 0 0 0,0-1 0 0 0,0 0-1 0 0,-1 0 1 0 0,1 0 0 0 0,0 0 0 0 0,0-1 0 0 0,-1 0 0 0 0,1 1 0 0 0,1-2-42 0 0,3 2 82 0 0,186-41 84 0 0,-143 31-2215 0 0,-30 2-7171 0 0,-12 5-2946 0 0</inkml:trace>
  <inkml:trace contextRef="#ctx0" brushRef="#br0" timeOffset="36216.449">213 1249 3993 0 0,'0'0'1660'0'0,"0"0"46"0"0,0 0 152 0 0,0 0 163 0 0,0 0 32 0 0,0 0-250 0 0,0 0-396 0 0,0 0-410 0 0,0 0-340 0 0,0 0-244 0 0,0 0-129 0 0,-6 0 594 0 0,44 246 1514 0 0,-22-154-2287 0 0,-10-72-1177 0 0,-1-18-2547 0 0,0-2-3315 0 0,-5 0-3428 0 0</inkml:trace>
  <inkml:trace contextRef="#ctx0" brushRef="#br0" timeOffset="36511.542">1 1665 7098 0 0,'0'0'1493'0'0,"0"0"-303"0"0,0 0 67 0 0,0 0 189 0 0,0 0-40 0 0,0 0-146 0 0,0 0-180 0 0,0 0-200 0 0,0 0-137 0 0,0 0-93 0 0,0 0-72 0 0,33 0-39 0 0,103 2-77 0 0,-19-19 453 0 0,-79 6-713 0 0,82-9-426 0 0,-94 18-3544 0 0,0 2-3750 0 0,-19 0-2171 0 0</inkml:trace>
  <inkml:trace contextRef="#ctx0" brushRef="#br0" timeOffset="46228.874">4679 1716 2945 0 0,'0'0'1997'0'0,"0"0"-256"0"0,0 0-125 0 0,0 0 91 0 0,0 0 59 0 0,0 0-82 0 0,0 0-191 0 0,0 0-233 0 0,0 0-239 0 0,0 0-179 0 0,0 0-126 0 0,0 0-93 0 0,-15-4-66 0 0,-46-10-59 0 0,58 13-411 0 0,0 0 0 0 0,-1 0 1 0 0,1 1-1 0 0,0-1 0 0 0,-1 1 1 0 0,1 0-1 0 0,0 0 0 0 0,-1 0 1 0 0,1 1-1 0 0,-1-1 0 0 0,1 1 0 0 0,0 0 1 0 0,0-1-1 0 0,-1 2 0 0 0,1-1 1 0 0,0 0-1 0 0,0 1 0 0 0,0-1 1 0 0,0 1-1 0 0,0 0-87 0 0,-11 6 318 0 0,2-2-183 0 0,0-1 0 0 0,1 2-1 0 0,0 0 1 0 0,0 0 0 0 0,1 1-1 0 0,0 0 1 0 0,0 1 0 0 0,1 0-1 0 0,0 1 1 0 0,1 0 0 0 0,0 0-1 0 0,0 1 1 0 0,1-1 0 0 0,0 2 0 0 0,1-1-1 0 0,1 1 1 0 0,0 0 0 0 0,0 0-1 0 0,1 1 1 0 0,1-1 0 0 0,0 1-1 0 0,0 0 1 0 0,1 7-135 0 0,1-17 32 0 0,1 0 0 0 0,-1 1 0 0 0,1-1 0 0 0,0 0 0 0 0,0 0 0 0 0,0 1 0 0 0,0-1 0 0 0,1 0 1 0 0,0 0-1 0 0,-1 1 0 0 0,1-1 0 0 0,0 0 0 0 0,0 0 0 0 0,1 0 0 0 0,-1 0 0 0 0,1 0 0 0 0,-1 0 0 0 0,1-1 0 0 0,0 1 0 0 0,0 0 0 0 0,0-1 0 0 0,1 0 0 0 0,-1 1 0 0 0,0-1 0 0 0,1 0 0 0 0,0 0 0 0 0,-1 0 0 0 0,1-1 0 0 0,0 1 0 0 0,0 0 0 0 0,0-1 0 0 0,0 0 1 0 0,0 0-1 0 0,0 0 0 0 0,0 0 0 0 0,1 0 0 0 0,1-1-32 0 0,9 0 96 0 0,1-1 0 0 0,0-1 0 0 0,0-1 0 0 0,-1 0 0 0 0,1-1 0 0 0,-1 0 0 0 0,0-1 0 0 0,0-1 1 0 0,-1 0-1 0 0,0-1 0 0 0,0 0 0 0 0,0-1 0 0 0,-1 0 0 0 0,0-1 0 0 0,0-1 0 0 0,-1 0 0 0 0,-1 0 0 0 0,4-5-96 0 0,16-14 79 0 0,0-1 0 0 0,-3-2 0 0 0,0-1 1 0 0,10-18-81 0 0,-31 36 18 0 0,-6 15-19 0 0,0 0-2 0 0,0 0 24 0 0,0 0-13 0 0,0 0-24 0 0,0 0-5 0 0,0 0-15 0 0,6 15-51 0 0,82 238 284 0 0,-85-245-200 0 0,-2-5-1 0 0,0 0-1 0 0,0 1 1 0 0,0-1 0 0 0,0 0 0 0 0,0 0-1 0 0,1 0 1 0 0,-1 0 0 0 0,1 0 0 0 0,0 0-1 0 0,0-1 1 0 0,0 1 0 0 0,1 0 0 0 0,-1-1 0 0 0,0 0-1 0 0,1 1 1 0 0,0-1 0 0 0,-1 0 0 0 0,1 0-1 0 0,0-1 1 0 0,0 1 0 0 0,0 0 0 0 0,0-1 0 0 0,0 0-1 0 0,1 0 1 0 0,-1 0 0 0 0,2 0 5 0 0,-4-1-39 0 0,47-4-840 0 0,-19-14-6808 0 0,-27 15-2047 0 0</inkml:trace>
  <inkml:trace contextRef="#ctx0" brushRef="#br0" timeOffset="46934.689">5152 2055 12723 0 0,'0'0'2300'0'0,"0"0"-495"0"0,0 0-266 0 0,0 0-148 0 0,0 0-185 0 0,0 0-221 0 0,0 0-202 0 0,0 0-177 0 0,0 0-78 0 0,0 0-29 0 0,0 0-39 0 0,0 0-30 0 0,0 0-40 0 0,6-20-51 0 0,20-64-60 0 0,22-25 908 0 0,-46 105-1176 0 0,0-1 0 0 0,0 1 1 0 0,0 0-1 0 0,0 0 0 0 0,1 0 0 0 0,0 0 0 0 0,0 1 1 0 0,0-1-1 0 0,0 1 0 0 0,0 0 0 0 0,1 0 0 0 0,-1 0 1 0 0,1 0-1 0 0,0 1 0 0 0,0-1 0 0 0,0 1 0 0 0,0 0 1 0 0,1 0-1 0 0,-1 0 0 0 0,0 1 0 0 0,1-1 1 0 0,-1 1-1 0 0,1 0 0 0 0,-1 1 0 0 0,1-1 0 0 0,0 1 1 0 0,3 0-12 0 0,-5 3 2 0 0,0 0 1 0 0,0 0-1 0 0,0 1 1 0 0,0-1 0 0 0,-1 1-1 0 0,0 0 1 0 0,0-1-1 0 0,0 1 1 0 0,0 0 0 0 0,0 0-1 0 0,-1 0 1 0 0,0 1-1 0 0,1-1 1 0 0,-2 0 0 0 0,1 1-1 0 0,0-1 1 0 0,-1 0-1 0 0,0 4-2 0 0,13 120 55 0 0,3-105-46 0 0,-16-23-18 0 0,13-5-12 0 0,120-152 233 0 0,-122 145-217 0 0,0 1 1 0 0,1-1-1 0 0,0 2 0 0 0,1 0 1 0 0,1 0-1 0 0,-1 2 1 0 0,1-1-1 0 0,1 2 1 0 0,0 0-1 0 0,0 0 1 0 0,0 2-1 0 0,5-2 5 0 0,-11 4 4 0 0,-8 3-4 0 0,-1 0 0 0 0,1-1 0 0 0,-1 1 1 0 0,1-1-1 0 0,-1 1 0 0 0,0 0 0 0 0,1 0 1 0 0,-1-1-1 0 0,1 1 0 0 0,0 0 0 0 0,-1 0 1 0 0,1 0-1 0 0,-1 0 0 0 0,1-1 0 0 0,-1 1 0 0 0,1 0 1 0 0,-1 0-1 0 0,1 0 0 0 0,0 0 0 0 0,-1 0 1 0 0,1 0-1 0 0,-1 0 0 0 0,1 1 0 0 0,-1-1 1 0 0,1 0-1 0 0,-1 0 0 0 0,1 0 0 0 0,-1 1 1 0 0,1-1-1 0 0,-1 0 0 0 0,1 0 0 0 0,-1 1 0 0 0,1-1 1 0 0,-1 0-1 0 0,1 1 0 0 0,-1-1 0 0 0,0 1 1 0 0,1-1-1 0 0,-1 0 0 0 0,0 1 0 0 0,1-1 1 0 0,-1 1-1 0 0,0-1 0 0 0,0 1 0 0 0,1-1 0 0 0,-1 1 1 0 0,0-1-1 0 0,0 1 0 0 0,0 0 0 0 0,0-1 1 0 0,1 1-1 0 0,-1-1 0 0 0,0 1 0 0 0,0-1 1 0 0,0 1-1 0 0,0-1 0 0 0,-1 1 0 0 0,1 0 0 0 0,-10 149 114 0 0,6-48-157 0 0,19-73-1631 0 0,-7-24-9235 0 0,-7-5-793 0 0</inkml:trace>
  <inkml:trace contextRef="#ctx0" brushRef="#br0" timeOffset="39233.292">1626 1337 4953 0 0,'0'0'2345'0'0,"0"0"-557"0"0,0 0-404 0 0,0 0 22 0 0,0 0 100 0 0,0 0 45 0 0,0 0-103 0 0,0 0-292 0 0,0 0-332 0 0,0 0-256 0 0,0 0-161 0 0,-7 0 1627 0 0,-2 199 525 0 0,38 194-1563 0 0,-22-324-875 0 0,1 39-2486 0 0,-15-119-8628 0 0,5 8 585 0 0</inkml:trace>
  <inkml:trace contextRef="#ctx0" brushRef="#br0" timeOffset="39547.872">1218 1771 9074 0 0,'0'0'1690'0'0,"0"0"-357"0"0,0 0-96 0 0,0 0 99 0 0,0 0-19 0 0,0 0-283 0 0,0 0-339 0 0,0 0-191 0 0,0 0-13 0 0,0 0 91 0 0,0 0 85 0 0,0 0-9 0 0,0 0-55 0 0,22 0-54 0 0,72-4-56 0 0,95-31 1020 0 0,-125 18-1303 0 0,181-34-1258 0 0,-214 46-1095 0 0,-13 0-5477 0 0,-11 1-3603 0 0</inkml:trace>
  <inkml:trace contextRef="#ctx0" brushRef="#br0" timeOffset="40023.154">2065 1381 7674 0 0,'0'0'1683'0'0,"0"0"-416"0"0,0 0-111 0 0,0 0 156 0 0,0 0 155 0 0,0 0-44 0 0,0 0-169 0 0,0 0-222 0 0,0 0-189 0 0,-6 36-139 0 0,-15 112-121 0 0,14 17 1064 0 0,7-140-1435 0 0,-1 4-80 0 0,1 0-1 0 0,1-1 1 0 0,1 1 0 0 0,2 0 0 0 0,1-1 0 0 0,1 0 0 0 0,1 0 0 0 0,3 3-132 0 0,-10-29 17 0 0,1-1 0 0 0,0 1 0 0 0,-1-1 0 0 0,1 0 0 0 0,0 1 0 0 0,0-1 0 0 0,0 0 0 0 0,0 0 0 0 0,0 1 0 0 0,0-1 0 0 0,0 0 0 0 0,0 0 0 0 0,1 0 1 0 0,-1-1-1 0 0,0 1 0 0 0,1 0 0 0 0,-1 0 0 0 0,0-1 0 0 0,1 1 0 0 0,-1 0 0 0 0,1-1 0 0 0,-1 0 0 0 0,1 1 0 0 0,-1-1 0 0 0,1 0 0 0 0,-1 0 0 0 0,1 0 0 0 0,0 0 0 0 0,-1 0 0 0 0,1 0 1 0 0,-1 0-1 0 0,1 0 0 0 0,-1-1 0 0 0,1 1 0 0 0,-1-1 0 0 0,1 1 0 0 0,-1-1 0 0 0,1 1 0 0 0,-1-1 0 0 0,0 0 0 0 0,1 0 0 0 0,-1 0 0 0 0,0 0-17 0 0,57-43 390 0 0,-58 43-392 0 0,114-76 88 0 0,-25 58-148 0 0,-86 21 64 0 0,0-1 0 0 0,0 1 0 0 0,-1-1 0 0 0,1 1 0 0 0,0 0 0 0 0,-1 0 0 0 0,0 0 0 0 0,0 1 0 0 0,1-1 0 0 0,-1 1 0 0 0,0-1 0 0 0,-1 1 0 0 0,1-1 0 0 0,0 1 0 0 0,-1 0 0 0 0,0 0 0 0 0,0 0 0 0 0,0 0 0 0 0,0 0 0 0 0,0 0 0 0 0,0 0 0 0 0,-1 0 0 0 0,1 3-2 0 0,4 10 6 0 0,-4-14-170 0 0,-1 0 0 0 0,0 0 0 0 0,1 0 0 0 0,-1 0 0 0 0,1 0 0 0 0,0 0-1 0 0,0 0 1 0 0,0 0 0 0 0,0 0 0 0 0,0 0 0 0 0,0 0 0 0 0,0-1 0 0 0,0 1 0 0 0,1 0 0 0 0,-1-1 0 0 0,1 1-1 0 0,-1-1 1 0 0,1 0 0 0 0,0 1 0 0 0,0-1 0 0 0,-1 0 0 0 0,1 0 0 0 0,0 0 0 0 0,0 0 0 0 0,0 0-1 0 0,0-1 1 0 0,0 1 0 0 0,0-1 0 0 0,0 1 0 0 0,0-1 0 0 0,0 0 0 0 0,1 0 0 0 0,-1 0 0 0 0,0 0 0 0 0,0 0-1 0 0,0 0 1 0 0,1 0 164 0 0,3 0-5598 0 0,-1 0-5497 0 0</inkml:trace>
  <inkml:trace contextRef="#ctx0" brushRef="#br0" timeOffset="44819.864">2864 1841 2777 0 0,'0'0'2395'0'0,"0"0"-843"0"0,0 0-381 0 0,0 0 96 0 0,0 0 167 0 0,0 0 31 0 0,0 0-188 0 0,0 0-293 0 0,0 0-304 0 0,0 0-175 0 0,-11 2-98 0 0,-78 22 957 0 0,74-15-1071 0 0,1 1 0 0 0,0 0 0 0 0,1 1 0 0 0,0 0 0 0 0,0 1 0 0 0,1 1 0 0 0,-8 11-293 0 0,15-18 40 0 0,1-1-1 0 0,0 1 0 0 0,0 0 0 0 0,1 1 0 0 0,-1-1 0 0 0,2 1 0 0 0,-1-1 0 0 0,1 1 0 0 0,0 0 0 0 0,0 0 0 0 0,0 0 0 0 0,1 0 0 0 0,0 0 0 0 0,1 0 0 0 0,0 0 0 0 0,0 0 0 0 0,0 0 0 0 0,2 5-39 0 0,1-9 73 0 0,0 0 0 0 0,0-1-1 0 0,0 1 1 0 0,1 0 0 0 0,-1-1 0 0 0,1 0-1 0 0,0 0 1 0 0,0 0 0 0 0,0-1 0 0 0,0 1-1 0 0,0-1 1 0 0,0 0 0 0 0,0 0-1 0 0,0 0 1 0 0,0-1 0 0 0,1 1 0 0 0,-1-1-1 0 0,0 0 1 0 0,0 0 0 0 0,1 0 0 0 0,-1-1-1 0 0,0 0 1 0 0,0 0 0 0 0,0 0-1 0 0,0 0 1 0 0,1 0 0 0 0,-2-1 0 0 0,1 0-1 0 0,0 0 1 0 0,1-1-73 0 0,15-8 186 0 0,-2-1 0 0 0,1-1 0 0 0,-2-1 0 0 0,1 0 1 0 0,-2-2-1 0 0,0 0 0 0 0,-1 0 0 0 0,-1-1 0 0 0,0-1 0 0 0,-2-1 0 0 0,4-6-186 0 0,0-4 48 0 0,-10 66-649 0 0,-5-31 599 0 0,0 0 0 0 0,0 0 0 0 0,1 0 0 0 0,0 0 1 0 0,0 0-1 0 0,1 0 0 0 0,-1-1 0 0 0,1 0 0 0 0,1 1 1 0 0,-1-1-1 0 0,1 0 0 0 0,-1 0 0 0 0,2-1 0 0 0,-1 1 1 0 0,0-1-1 0 0,1 0 0 0 0,0 0 0 0 0,0 0 0 0 0,0-1 1 0 0,0 0-1 0 0,1 0 0 0 0,-1 0 0 0 0,1-1 0 0 0,-1 1 0 0 0,1-1 1 0 0,0-1-1 0 0,0 1 0 0 0,1-1 2 0 0,1-1 26 0 0,-1 0 0 0 0,1 0 0 0 0,-1-1 0 0 0,0 0 0 0 0,1 0 0 0 0,-1-1 1 0 0,0 0-1 0 0,0 0 0 0 0,0-1 0 0 0,0 0 0 0 0,0 0 0 0 0,0 0 0 0 0,-1-1 0 0 0,0 0 0 0 0,0-1 0 0 0,0 1 0 0 0,0-1 0 0 0,0 0 0 0 0,-1 0 0 0 0,0-1-25 0 0,30-37 273 0 0,-2 0 1 0 0,-2-2 0 0 0,-2-2 0 0 0,-2 0 0 0 0,5-15-275 0 0,-17 33 72 0 0,-8 15 13 0 0,0 0 0 0 0,0 0 0 0 0,-2 0 0 0 0,0-1 0 0 0,0 1 0 0 0,-2-1 0 0 0,0 0 0 0 0,0-1 0 0 0,-1 1 0 0 0,-1 0 0 0 0,-1-1-85 0 0,0 15 7 0 0,0 1 0 0 0,0-1 0 0 0,-1 1 0 0 0,1-1 0 0 0,0 0 0 0 0,-1 1 0 0 0,1-1 0 0 0,0 1-1 0 0,-1-1 1 0 0,1 1 0 0 0,-1 0 0 0 0,1-1 0 0 0,-1 1 0 0 0,1-1 0 0 0,-1 1 0 0 0,1 0 0 0 0,-1-1 0 0 0,1 1-1 0 0,-1 0 1 0 0,1 0 0 0 0,-1-1 0 0 0,0 1 0 0 0,1 0 0 0 0,-1 0 0 0 0,1 0 0 0 0,-1 0 0 0 0,0 0 0 0 0,1 0-1 0 0,-1 0 1 0 0,1 0 0 0 0,-1 0 0 0 0,0 0 0 0 0,1 0 0 0 0,-1 0 0 0 0,0 0 0 0 0,1 0 0 0 0,-1 1 0 0 0,1-1-1 0 0,-1 0 1 0 0,1 0 0 0 0,-1 1 0 0 0,1-1 0 0 0,-1 0 0 0 0,1 1 0 0 0,-1-1 0 0 0,1 1 0 0 0,-1-1 0 0 0,1 0-1 0 0,-1 1 1 0 0,1-1 0 0 0,0 1 0 0 0,-1 0 0 0 0,1-1 0 0 0,0 1 0 0 0,-1-1 0 0 0,1 1 0 0 0,0-1 0 0 0,0 1-1 0 0,0 0 1 0 0,-1-1 0 0 0,1 1 0 0 0,0-1 0 0 0,0 2-7 0 0,-9 17 8 0 0,1 0-1 0 0,1 1 1 0 0,0 0-1 0 0,2 1 1 0 0,0-1-1 0 0,2 1 1 0 0,0 0 0 0 0,1 0-1 0 0,1 0 1 0 0,1 0-1 0 0,1 1 1 0 0,1 3-8 0 0,32 153 33 0 0,12-35-212 0 0,-45-143 139 0 0,-1 0-8 0 0,0 0-9 0 0,0 0-12 0 0,0 0-14 0 0,-8-18-1513 0 0,-9-11-1103 0 0,7 12-805 0 0,0 2-4016 0 0,5 10-3500 0 0</inkml:trace>
  <inkml:trace contextRef="#ctx0" brushRef="#br0" timeOffset="45082.84">3142 1712 8162 0 0,'0'0'3408'0'0,"0"0"-815"0"0,0 0-571 0 0,0 0-405 0 0,0 0-346 0 0,0 0-312 0 0,0 0-280 0 0,0 0-139 0 0,0 0-18 0 0,0 0 40 0 0,0 0 45 0 0,0 0-37 0 0,0 0-108 0 0,13 4-88 0 0,102 15 330 0 0,126-34-2839 0 0,-216 12-2327 0 0,-7 2-7104 0 0</inkml:trace>
  <inkml:trace contextRef="#ctx0" brushRef="#br0" timeOffset="49142.821">6048 1753 32 0 0,'0'0'2427'0'0,"0"0"-613"0"0,0 0-192 0 0,0 0 74 0 0,0 0 34 0 0,0 0-59 0 0,0 0-168 0 0,0 0-283 0 0,0 0-288 0 0,0 0-257 0 0,0 0-176 0 0,-4 3-27 0 0,-4 6-227 0 0,0 1 0 0 0,0 0 0 0 0,1 0 0 0 0,0 1 0 0 0,1-1 0 0 0,0 1 0 0 0,1 1 0 0 0,0-1 0 0 0,0 1 0 0 0,2 0 0 0 0,-1 0 0 0 0,2 0 1 0 0,-1 1-1 0 0,2-1 0 0 0,0 1 0 0 0,0-1 0 0 0,1 1 0 0 0,0-1 0 0 0,1 1 0 0 0,2 4-245 0 0,-3-13 59 0 0,1 0 0 0 0,0 0 0 0 0,0 0 1 0 0,0 0-1 0 0,1 0 0 0 0,-1-1 0 0 0,1 1 0 0 0,0-1 1 0 0,0 1-1 0 0,0-1 0 0 0,1 1 0 0 0,-1-1 0 0 0,1 0 0 0 0,-1 0 1 0 0,1-1-1 0 0,0 1 0 0 0,0 0 0 0 0,0-1 0 0 0,1 0 1 0 0,-1 1-1 0 0,1-1 0 0 0,-1-1 0 0 0,1 1 0 0 0,0 0 1 0 0,-1-1-1 0 0,1 0 0 0 0,0 0 0 0 0,0 0 0 0 0,0 0 0 0 0,0-1 1 0 0,0 0-1 0 0,2 0-59 0 0,5 1 187 0 0,2 0 1 0 0,-1-1 0 0 0,0-1-1 0 0,0 0 1 0 0,-1 0 0 0 0,1-2-1 0 0,0 1 1 0 0,0-1-1 0 0,-1-1 1 0 0,4-2-188 0 0,-6 3 69 0 0,0-1 1 0 0,-1 0-1 0 0,1 0 1 0 0,-1-1-1 0 0,0 0 0 0 0,0-1 1 0 0,-1 0-1 0 0,1 0 1 0 0,-1 0-1 0 0,-1-1 0 0 0,1 0 1 0 0,-1 0-1 0 0,-1-1 1 0 0,1 0-1 0 0,-1 0 0 0 0,0 0 1 0 0,-1 0-1 0 0,0-1 0 0 0,-1 0 1 0 0,1 0-1 0 0,-1 0 1 0 0,-1 0-1 0 0,0 0 0 0 0,0-1 1 0 0,-1 1-1 0 0,-1-1 1 0 0,1 1-1 0 0,-1-1 0 0 0,-1-2-69 0 0,-3 6-30 0 0,0 0 0 0 0,-1 0 0 0 0,1 0 0 0 0,-1 1 0 0 0,-1 0-1 0 0,1-1 1 0 0,-1 2 0 0 0,0-1 0 0 0,0 1 0 0 0,0 0 0 0 0,0 0-1 0 0,-1 1 1 0 0,0 0 0 0 0,1 0 0 0 0,-1 0 0 0 0,0 1 0 0 0,-1 0-1 0 0,1 0 1 0 0,0 1 0 0 0,-1 0 0 0 0,1 0 0 0 0,0 1 0 0 0,-1 0 0 0 0,1 0-1 0 0,-1 1 1 0 0,1 0 0 0 0,0 0 0 0 0,-2 1 30 0 0,-2-2-117 0 0,4 0-30 0 0,-1 1 0 0 0,1 0 0 0 0,0 0 0 0 0,0 1 0 0 0,1 0 0 0 0,-1 0 0 0 0,0 0 0 0 0,0 1 0 0 0,1 0 0 0 0,0 0 0 0 0,0 1 0 0 0,0 0 0 0 0,0 0 0 0 0,0 0 0 0 0,-2 3 147 0 0,-16 24-4545 0 0,13 5-5617 0 0,11-28 1059 0 0</inkml:trace>
  <inkml:trace contextRef="#ctx0" brushRef="#br0" timeOffset="49511.308">6531 1816 9594 0 0,'0'0'2909'0'0,"0"0"-846"0"0,0 0-479 0 0,0 0-237 0 0,0 0-176 0 0,0 0-197 0 0,0 0-226 0 0,0 0-156 0 0,0 0-124 0 0,0 0-76 0 0,0 0-64 0 0,0 0-61 0 0,-10 33-46 0 0,-27 102-22 0 0,36-134-192 0 0,0 0 0 0 0,0 0 0 0 0,0 0 1 0 0,0 0-1 0 0,1 0 0 0 0,-1 0 0 0 0,0 1 0 0 0,1-1 0 0 0,-1 0 1 0 0,1 1-1 0 0,0-1 0 0 0,-1 0 0 0 0,1 1 0 0 0,0-1 0 0 0,0 0 1 0 0,0 1-1 0 0,0-1 0 0 0,0 0 0 0 0,0 1 0 0 0,0-1 0 0 0,0 0 1 0 0,1 1-1 0 0,-1-1 0 0 0,0 0 0 0 0,1 1 0 0 0,-1-1 0 0 0,1 0 1 0 0,-1 1-1 0 0,1-1 0 0 0,0 0 0 0 0,0 0 0 0 0,-1 0 0 0 0,1 0 1 0 0,0 0-1 0 0,0 0 0 0 0,0 0 0 0 0,0 0 0 0 0,0 0 0 0 0,0 0 1 0 0,1-1-1 0 0,-1 1 0 0 0,0 0 0 0 0,1 0-7 0 0,4 1 89 0 0,5 2 52 0 0,1-1 0 0 0,-1-1-1 0 0,1 0 1 0 0,0 0 0 0 0,-1-1-1 0 0,1-1 1 0 0,0 0-1 0 0,0 0 1 0 0,-1-1 0 0 0,1-1-1 0 0,-1 0 1 0 0,1-1 0 0 0,-1 0-1 0 0,1 0 1 0 0,-1-1 0 0 0,-1-1-1 0 0,1 0 1 0 0,-1 0 0 0 0,1-1-1 0 0,-1 0 1 0 0,-1-1 0 0 0,1 0-1 0 0,-1-1 1 0 0,-1 0-1 0 0,0 0 1 0 0,1-2-141 0 0,1 0 50 0 0,-1-1 0 0 0,0 0 0 0 0,-1 0-1 0 0,0-1 1 0 0,-1 0 0 0 0,0-1 0 0 0,-1 0 0 0 0,0 0 0 0 0,-1 0-1 0 0,-1 0 1 0 0,3-12-50 0 0,-7 11-2374 0 0,-3 6-6805 0 0,3 11-2486 0 0</inkml:trace>
  <inkml:trace contextRef="#ctx0" brushRef="#br0" timeOffset="49935.262">7004 2011 10618 0 0,'0'0'2933'0'0,"0"0"-830"0"0,0 0-388 0 0,0 0-132 0 0,0 0-221 0 0,0 0-227 0 0,0 0-250 0 0,0 0-207 0 0,0 0-84 0 0,0 0-40 0 0,0 0-35 0 0,0 0-43 0 0,0 0-62 0 0,20-22-68 0 0,63-69-67 0 0,-25 12 438 0 0,-43 53-568 0 0,-15 26-167 0 0,0 0-26 0 0,0 0-35 0 0,0 0-2 0 0,-4 95-277 0 0,2-93 357 0 0,1 0-1 0 0,0 0 1 0 0,0 0-1 0 0,0 0 1 0 0,1 1-1 0 0,-1-1 0 0 0,1 0 1 0 0,-1 1-1 0 0,1-1 1 0 0,0 0-1 0 0,-1 1 1 0 0,1-1-1 0 0,0 0 1 0 0,1 1-1 0 0,-1-1 0 0 0,0 0 1 0 0,1 1-1 0 0,-1-1 1 0 0,1 0-1 0 0,0 0 1 0 0,0 0-1 0 0,0 1 1 0 0,0-1-1 0 0,0 0 0 0 0,0 0 1 0 0,0 0-1 0 0,1 0 1 0 0,-1-1-1 0 0,1 1 1 0 0,0 0-1 0 0,-1-1 1 0 0,1 1-1 0 0,0-1 0 0 0,0 1 1 0 0,0-1-1 0 0,0 0 1 0 0,0 0-1 0 0,0 0 1 0 0,0 0-1 0 0,0 0 1 0 0,1 0-1 0 0,-1-1 0 0 0,0 1 1 0 0,0-1-1 0 0,1 1 1 0 0,-1-1-1 0 0,0 0 1 0 0,1 0 1 0 0,10-2 66 0 0,0-1 1 0 0,-1 0 0 0 0,1-1-1 0 0,-1-1 1 0 0,1 0 0 0 0,-2-1-1 0 0,1 0 1 0 0,0 0 0 0 0,-1-1-1 0 0,-1-1 1 0 0,1 0 0 0 0,-1-1 0 0 0,0 0-1 0 0,-1 0 1 0 0,0-1 0 0 0,-1 0-1 0 0,4-5-66 0 0,36-65-6741 0 0,-43 72-433 0 0,-2 0-4962 0 0</inkml:trace>
  <inkml:trace contextRef="#ctx0" brushRef="#br0" timeOffset="50205.226">7851 1403 13411 0 0,'0'0'1543'0'0,"0"0"-382"0"0,0 0-31 0 0,0 0 152 0 0,0 0 58 0 0,0 0-90 0 0,0 0-185 0 0,0 0-209 0 0,-2 32-146 0 0,-4 100-109 0 0,16 161 1266 0 0,8-213-3324 0 0,-18-79 842 0 0,0-1-272 0 0,0 0-365 0 0,-18-8-13075 0 0,14 5 6649 0 0</inkml:trace>
  <inkml:trace contextRef="#ctx0" brushRef="#br0" timeOffset="50458.761">7600 1595 12547 0 0,'0'0'2275'0'0,"0"0"-569"0"0,0 0-289 0 0,0 0-110 0 0,0 0-173 0 0,0 0-213 0 0,0 0-219 0 0,0 0-141 0 0,34-3-99 0 0,106-10-53 0 0,-26 14 413 0 0,-52 6-366 0 0,-3-1-2068 0 0,-22-4-7379 0 0,-30-2-2821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10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675 611 4657 0 0,'0'0'1524'0'0,"0"0"-195"0"0,0 0 32 0 0,0 0 196 0 0,0 0 172 0 0,0 0 20 0 0,0 0-148 0 0,0 0-255 0 0,0 0-243 0 0,0 0-234 0 0,0 0-187 0 0,-7-7-89 0 0,-26-22-73 0 0,30 27-417 0 0,-1 0-1 0 0,1 1 0 0 0,-1 0 1 0 0,1 0-1 0 0,-1 0 0 0 0,1 0 1 0 0,-1 0-1 0 0,1 1 0 0 0,-1 0 0 0 0,0-1 1 0 0,1 1-1 0 0,-1 1 0 0 0,0-1 1 0 0,1 0-1 0 0,-1 1 0 0 0,0 0 1 0 0,1 0-103 0 0,-1 0 73 0 0,-10 3 28 0 0,0 1 1 0 0,0 0-1 0 0,1 1 0 0 0,0 1 1 0 0,0 0-1 0 0,1 1 1 0 0,-1 1-1 0 0,2 0 1 0 0,-1 0-1 0 0,1 1 0 0 0,1 0 1 0 0,0 1-1 0 0,0 0 1 0 0,1 1-1 0 0,1 0 1 0 0,0 0-1 0 0,0 1 0 0 0,1 0 1 0 0,-1 4-102 0 0,6-15 9 0 0,0 1 0 0 0,1 0-1 0 0,-1-1 1 0 0,0 1 0 0 0,1 0 0 0 0,0 0 0 0 0,0 0 0 0 0,-1 0 0 0 0,2 0-1 0 0,-1 1 1 0 0,0-1 0 0 0,1 0 0 0 0,-1 0 0 0 0,1 1 0 0 0,0-1 0 0 0,0 0-1 0 0,0 0 1 0 0,1 1 0 0 0,-1-1 0 0 0,1 0 0 0 0,0 0 0 0 0,0 0 0 0 0,0 0-1 0 0,0 0 1 0 0,0 0 0 0 0,1 0 0 0 0,-1 0 0 0 0,1 0 0 0 0,0 0 0 0 0,0-1-1 0 0,0 1 1 0 0,0-1 0 0 0,0 1 0 0 0,0-1 0 0 0,1 0 0 0 0,-1 0 0 0 0,1 0-1 0 0,0 0 1 0 0,2 1-9 0 0,5-2 89 0 0,-1 0 0 0 0,0-1 0 0 0,1 0 0 0 0,-1-1 0 0 0,1 1-1 0 0,-1-2 1 0 0,0 1 0 0 0,1-2 0 0 0,-1 1 0 0 0,0-1 0 0 0,-1 0 0 0 0,1-1 0 0 0,0 0-1 0 0,-1-1 1 0 0,0 1 0 0 0,3-4-89 0 0,121-99 619 0 0,-121 97-561 0 0,123-96 312 0 0,-131 106-370 0 0,0 0-1 0 0,-1 0 1 0 0,1 0 0 0 0,-1 1-1 0 0,1-1 1 0 0,-1 1 0 0 0,1-1 0 0 0,-1 1-1 0 0,1 0 1 0 0,-1 0 0 0 0,0 0 0 0 0,1 0-1 0 0,-1 0 1 0 0,0 1 0 0 0,0-1 0 0 0,0 1-1 0 0,0-1 1 0 0,0 1 0 0 0,0 0 0 0 0,-1 0-1 0 0,1 0 1 0 0,0 0 0 0 0,-1 0 0 0 0,1 0-1 0 0,-1 0 1 0 0,0 1 0 0 0,0-1-1 0 0,0 0 1 0 0,0 1 0 0 0,0-1 0 0 0,-1 1-1 0 0,1-1 1 0 0,-1 1 0 0 0,1-1 0 0 0,-1 3 0 0 0,4 4 10 0 0,8 18-2 0 0,-11-20-33 0 0,1 0 1 0 0,1 0 0 0 0,-1 0-1 0 0,1 0 1 0 0,1-1-1 0 0,-1 1 1 0 0,1-1 0 0 0,0 0-1 0 0,0 0 1 0 0,1 0 0 0 0,0-1-1 0 0,0 0 1 0 0,0 0 0 0 0,1 0-1 0 0,-1 0 1 0 0,1-1-1 0 0,0 0 1 0 0,0 0 0 0 0,1-1-1 0 0,-1 1 1 0 0,5 0 24 0 0,44 6-2150 0 0,-36-9-1483 0 0,-1-1-3805 0 0,-11 0-4092 0 0</inkml:trace>
  <inkml:trace contextRef="#ctx0" brushRef="#br0" timeOffset="563.726">1541 59 1488 0 0,'0'0'4396'0'0,"0"0"-2912"0"0,0 0-832 0 0,0 0 209 0 0,0 0 247 0 0,0 0 91 0 0,0 0 4 0 0,0 0-58 0 0,0 0-58 0 0,0 0-40 0 0,0 0-76 0 0,0 0-99 0 0,0 0-69 0 0,15 9-48 0 0,49 31-32 0 0,-62-39-648 0 0,0 0 1 0 0,0 1 0 0 0,0-1 0 0 0,1 1-1 0 0,-2 0 1 0 0,1 0 0 0 0,0 0 0 0 0,0 0 0 0 0,0 0-1 0 0,-1 0 1 0 0,1 0 0 0 0,-1 0 0 0 0,0 1-1 0 0,0-1 1 0 0,0 0 0 0 0,0 1 0 0 0,0-1 0 0 0,0 1-1 0 0,-1-1 1 0 0,1 1 0 0 0,-1 0 0 0 0,1 1-76 0 0,0 8 349 0 0,21 113 574 0 0,-6 0 0 0 0,-6 1 1 0 0,-5 0-1 0 0,-7 26-923 0 0,-1-118 1239 0 0,62-115-1091 0 0,-44 63-169 0 0,1 1 0 0 0,1 1 1 0 0,0 0-1 0 0,1 2 0 0 0,1 0 1 0 0,0 1-1 0 0,1 1 0 0 0,1 1 1 0 0,-1 0-1 0 0,2 2 0 0 0,-1 0 1 0 0,1 2-1 0 0,1 0 0 0 0,17-2 21 0 0,-36 8-3 0 0,-1 1-1 0 0,0-1 1 0 0,0 1-1 0 0,0 0 1 0 0,1 0-1 0 0,-1 0 1 0 0,0 1-1 0 0,0-1 0 0 0,1 1 1 0 0,-1-1-1 0 0,0 1 1 0 0,0 0-1 0 0,0 1 1 0 0,0-1-1 0 0,0 0 1 0 0,0 1-1 0 0,-1 0 1 0 0,1-1-1 0 0,0 1 0 0 0,-1 0 1 0 0,1 0-1 0 0,-1 1 1 0 0,0-1-1 0 0,0 1 1 0 0,0-1-1 0 0,0 1 1 0 0,0-1-1 0 0,0 1 1 0 0,-1 0-1 0 0,1 0 0 0 0,-1 0 1 0 0,0 0-1 0 0,0 0 1 0 0,0 0-1 0 0,0 0 1 0 0,0 0-1 0 0,-1 1 1 0 0,0-1-1 0 0,1 0 1 0 0,-1 0-1 0 0,0 2 4 0 0,0 0 15 0 0,1 1-1 0 0,-1-1 1 0 0,0 0 0 0 0,0 1 0 0 0,-1-1-1 0 0,1 0 1 0 0,-1 0 0 0 0,-1 1 0 0 0,1-1-1 0 0,-1 0 1 0 0,1 0 0 0 0,-1 0-1 0 0,-1 0 1 0 0,1-1 0 0 0,-1 1 0 0 0,0-1-1 0 0,0 1 1 0 0,0-1 0 0 0,0 0 0 0 0,-1 0-1 0 0,0 0 1 0 0,0-1 0 0 0,-4 4-15 0 0,-4 2 5 0 0,-2 1 0 0 0,1-1 1 0 0,-1-1-1 0 0,-1-1 0 0 0,1 0 1 0 0,-1-1-1 0 0,0 0 0 0 0,-1-1 1 0 0,-13 2-6 0 0,-115 8-2062 0 0,133-19 196 0 0,9 0-3954 0 0,2 1-3480 0 0</inkml:trace>
  <inkml:trace contextRef="#ctx0" brushRef="#br0" timeOffset="898.454">2525 545 13347 0 0,'0'0'1289'0'0,"0"0"-378"0"0,0 0-64 0 0,0 0 153 0 0,0 0 135 0 0,0 0-77 0 0,0 0-190 0 0,0 0-217 0 0,0 0-195 0 0,0 0-125 0 0,0 0-91 0 0,0 0-64 0 0,-20 35-64 0 0,-61 106 5 0 0,60-79-8 0 0,23-53-82 0 0,-2-5 6 0 0,1 0 0 0 0,-1-1 0 0 0,1 1 0 0 0,0 0-1 0 0,1-1 1 0 0,-1 0 0 0 0,0 1 0 0 0,1-1 0 0 0,0 0 0 0 0,0 0 0 0 0,0 1-1 0 0,0-2 1 0 0,0 1 0 0 0,1 0 0 0 0,0 0 0 0 0,-1-1 0 0 0,1 1 0 0 0,0-1-1 0 0,0 0 1 0 0,0 0 0 0 0,0 0 0 0 0,0 0 0 0 0,1-1 0 0 0,-1 1 0 0 0,1-1-1 0 0,-1 0 1 0 0,1 0 0 0 0,-1 0 0 0 0,1 0 0 0 0,0-1 0 0 0,-1 1 0 0 0,4-1-33 0 0,1 1 87 0 0,0-1 1 0 0,-1 0-1 0 0,1-1 1 0 0,-1 1-1 0 0,1-1 1 0 0,-1-1 0 0 0,1 0-1 0 0,-1 0 1 0 0,0 0-1 0 0,0-1 1 0 0,0 0-1 0 0,0 0 1 0 0,0 0 0 0 0,0-1-1 0 0,-1 0 1 0 0,1-1-88 0 0,1-3 65 0 0,-1 0 0 0 0,0 0 0 0 0,0-1 1 0 0,0 0-1 0 0,-1 0 0 0 0,-1-1 1 0 0,0 0-1 0 0,0 0 0 0 0,-1 0 0 0 0,0 0 1 0 0,0-1-1 0 0,-1 0 0 0 0,1-8-65 0 0,-3 13-48 0 0,1 0 0 0 0,-1 0 0 0 0,-1 0 0 0 0,1 0 0 0 0,-1 0 0 0 0,0-1 0 0 0,0 1 0 0 0,-1 0 0 0 0,0 0 0 0 0,0 0 0 0 0,0 0 1 0 0,-1 0-1 0 0,0 0 0 0 0,0 1 0 0 0,-1-1 0 0 0,1 1 0 0 0,-1-1 0 0 0,0 1 0 0 0,-1 0 0 0 0,1 0 0 0 0,-1 0 0 0 0,0 0 0 0 0,0 1 0 0 0,-1 0 0 0 0,-2-3 48 0 0,-47-7-2823 0 0,17 17-6922 0 0,27 0-1727 0 0</inkml:trace>
  <inkml:trace contextRef="#ctx0" brushRef="#br0" timeOffset="1182.551">3339 538 18948 0 0,'0'0'640'0'0,"0"0"-288"0"0,0 0 92 0 0,0 0 230 0 0,0 0 129 0 0,0 0-19 0 0,0 0-189 0 0,0 0-169 0 0,0 0-80 0 0,0 0-55 0 0,0 0-50 0 0,0 0-69 0 0,-28 34-57 0 0,-89 104-41 0 0,54-60 18 0 0,47-55-225 0 0,-9 9-247 0 0,-1-24-4274 0 0,24-8 3912 0 0,-6 0-2517 0 0,2 0-3123 0 0,1 0-3065 0 0</inkml:trace>
  <inkml:trace contextRef="#ctx0" brushRef="#br0" timeOffset="1430.48">2952 538 13307 0 0,'0'0'1212'0'0,"0"0"-500"0"0,0 0-112 0 0,0 0 133 0 0,0 0 140 0 0,0 0 86 0 0,0 0-22 0 0,0 0-39 0 0,0 0-39 0 0,0 0-58 0 0,0 0-52 0 0,0 0-45 0 0,0 0-74 0 0,33 21-87 0 0,101 65-103 0 0,-42-13 159 0 0,-29-2 566 0 0,-26-25-4461 0 0,-10-20-7338 0 0,-22-21-1669 0 0</inkml:trace>
  <inkml:trace contextRef="#ctx0" brushRef="#br0" timeOffset="3808.318">4029 523 7050 0 0,'0'0'1393'0'0,"0"0"-267"0"0,0 0 55 0 0,0 0 342 0 0,0 0 287 0 0,0 0 6 0 0,0 0-267 0 0,0 0-424 0 0,0 0-399 0 0,0 0-265 0 0,0 0-167 0 0,0-2-97 0 0,-2 41 1160 0 0,1 152 53 0 0,2-187-1360 0 0,0 0-1 0 0,0 0 0 0 0,0 0 0 0 0,1 0 1 0 0,-1-1-1 0 0,1 1 0 0 0,0 0 1 0 0,0-1-1 0 0,1 1 0 0 0,-1-1 1 0 0,1 0-1 0 0,-1 0 0 0 0,1 0 0 0 0,0 0 1 0 0,0 0-1 0 0,0-1 0 0 0,1 1 1 0 0,-1-1-1 0 0,1 0 0 0 0,-1 0 1 0 0,1 0-1 0 0,0 0 0 0 0,0-1 0 0 0,0 0 1 0 0,0 1-1 0 0,0-1 0 0 0,0-1 1 0 0,0 1-1 0 0,0-1 0 0 0,2 1-49 0 0,8-4 90 0 0,-1 0-1 0 0,0-1 1 0 0,1 0-1 0 0,-2-1 0 0 0,1-1 1 0 0,0 0-1 0 0,-1 0 1 0 0,0-1-1 0 0,-1-1 1 0 0,0 0-1 0 0,0-1 1 0 0,-1 0-1 0 0,1 0 0 0 0,-2-1 1 0 0,8-10-90 0 0,20-15 104 0 0,25-30-92 0 0,-62 64-12 0 0,0 1 11 0 0,0 0-27 0 0,0 0-14 0 0,0 0-18 0 0,1 12-111 0 0,-1-4 162 0 0,1 0 0 0 0,1 0-1 0 0,0-1 1 0 0,0 1 0 0 0,0 0-1 0 0,1-1 1 0 0,0 0-1 0 0,1 0 1 0 0,-1 0 0 0 0,1 0-1 0 0,1 0 1 0 0,-1-1-1 0 0,1 1 1 0 0,0-1 0 0 0,1-1-1 0 0,-1 1 1 0 0,1-1-1 0 0,0 0 1 0 0,1 0 0 0 0,-1 0-1 0 0,2-1-2 0 0,-1-4 72 0 0,1 0-1 0 0,-1 0 1 0 0,1-1-1 0 0,0 0 1 0 0,-1 0-1 0 0,1 0 1 0 0,-1-1-1 0 0,0-1 1 0 0,0 1 0 0 0,0-1-1 0 0,0 0 1 0 0,0-1-1 0 0,0 0 1 0 0,-1 0-1 0 0,0 0 1 0 0,1-1-1 0 0,-2 0 1 0 0,1 0-1 0 0,-1 0 1 0 0,1-1-1 0 0,-1 0 1 0 0,-1 0-1 0 0,1 0 1 0 0,-1 0 0 0 0,3-7-72 0 0,4-2 60 0 0,-1 0 1 0 0,-1-1 0 0 0,0 0-1 0 0,0 0 1 0 0,-2-1 0 0 0,0 0-1 0 0,-1 0 1 0 0,-1-1 0 0 0,-1 1-1 0 0,2-9-60 0 0,-6-8-389 0 0,0 34 73 0 0,0 0-232 0 0,0 0-362 0 0,0 15-7312 0 0,2-8-2627 0 0</inkml:trace>
  <inkml:trace contextRef="#ctx0" brushRef="#br0" timeOffset="4265.514">4987 704 0 0 0,'0'0'844'0'0,"0"0"782"0"0,0 0 333 0 0,0 0 129 0 0,0 0-51 0 0,0 0-174 0 0,0 0-203 0 0,0 0-215 0 0,0 0-197 0 0,0 0-156 0 0,0 0-132 0 0,0 0-118 0 0,23 0-85 0 0,73-2-74 0 0,-53-17 659 0 0,-39 13-912 0 0,-1 3-341 0 0,0-1-1 0 0,0 0 1 0 0,-1 0-1 0 0,1 0 0 0 0,-1 0 1 0 0,0 0-1 0 0,0 0 0 0 0,0-1 1 0 0,-1 1-1 0 0,0-1 0 0 0,1 1 1 0 0,-2-1-1 0 0,1 1 0 0 0,0-1 1 0 0,-1 0-1 0 0,0 1 0 0 0,0-1 1 0 0,0 0-1 0 0,-1 1 0 0 0,0-1 1 0 0,0 0-1 0 0,0 1 0 0 0,0-1 1 0 0,0 1-1 0 0,-1 0 0 0 0,0-1 1 0 0,0 1-1 0 0,0 0 0 0 0,-1 0 1 0 0,1 0-1 0 0,-1 0 0 0 0,0 1 1 0 0,-2-3-89 0 0,1 4-13 0 0,1 0-1 0 0,-1 0 1 0 0,0 0 0 0 0,0 1 0 0 0,0-1-1 0 0,0 1 1 0 0,0 0 0 0 0,-1 0 0 0 0,1 0 0 0 0,0 1-1 0 0,0-1 1 0 0,-1 1 0 0 0,1 0 0 0 0,0 0 0 0 0,-1 1-1 0 0,1-1 1 0 0,0 1 0 0 0,0 0 0 0 0,-1 0-1 0 0,1 0 1 0 0,0 1 0 0 0,0 0 0 0 0,0-1 0 0 0,1 1-1 0 0,-1 1 1 0 0,0-1 0 0 0,1 0 0 0 0,-1 1-1 0 0,1 0 1 0 0,0 0 0 0 0,0 0 0 0 0,-1 1 13 0 0,-3 3-10 0 0,1 0 1 0 0,-1 1-1 0 0,1 0 0 0 0,1 0 1 0 0,0 0-1 0 0,0 0 1 0 0,0 1-1 0 0,1 0 0 0 0,1 0 1 0 0,-1 0-1 0 0,2 1 1 0 0,-1-1-1 0 0,1 1 0 0 0,0 0 10 0 0,1-4 29 0 0,0-1-1 0 0,1 1 1 0 0,-1 0 0 0 0,1 0-1 0 0,0 0 1 0 0,1 0-1 0 0,-1 0 1 0 0,1-1 0 0 0,0 1-1 0 0,1 0 1 0 0,-1 0-1 0 0,1-1 1 0 0,0 1 0 0 0,1-1-1 0 0,-1 0 1 0 0,1 1-1 0 0,0-1 1 0 0,1-1-1 0 0,-1 1 1 0 0,1 0 0 0 0,0-1-1 0 0,0 1 1 0 0,0-1-1 0 0,0-1 1 0 0,1 1 0 0 0,0 0-1 0 0,0-1 1 0 0,0 0-1 0 0,0 0 1 0 0,0-1 0 0 0,1 1-1 0 0,4 0-28 0 0,5 1 87 0 0,1 0 0 0 0,-1-2 0 0 0,1 0 0 0 0,0-1-1 0 0,0-1 1 0 0,0 0 0 0 0,0-1 0 0 0,0 0 0 0 0,-1-2 0 0 0,1 0 0 0 0,-1 0 0 0 0,1-2-1 0 0,-1 0 1 0 0,0-1 0 0 0,10-5-87 0 0,-16 7-500 0 0,2-1-288 0 0,-5-4-7815 0 0,-6 9-2749 0 0</inkml:trace>
  <inkml:trace contextRef="#ctx0" brushRef="#br0" timeOffset="4516.424">5559 704 7346 0 0,'0'0'2160'0'0,"0"0"-466"0"0,0 0-199 0 0,0 0-86 0 0,0 0-140 0 0,0 0-299 0 0,0 0-343 0 0,0 0-283 0 0,0 0-162 0 0,0 0-84 0 0,0 0-52 0 0,0 0-40 0 0,0 0-72 0 0,-6 28-104 0 0,-20 88-156 0 0,22-84-242 0 0,15-32-2325 0 0,-6 0-2331 0 0,-1 0-3175 0 0</inkml:trace>
  <inkml:trace contextRef="#ctx0" brushRef="#br0" timeOffset="4750.482">5570 376 9514 0 0,'0'0'2257'0'0,"0"0"-1561"0"0,0 0-480 0 0,0 0-456 0 0,0 0-737 0 0,0 0-223 0 0,0 0-312 0 0,0 0-585 0 0,0 0-1207 0 0,0 0-49 0 0</inkml:trace>
  <inkml:trace contextRef="#ctx0" brushRef="#br0" timeOffset="9306.517">5585 368 3249 0 0,'0'0'2148'0'0,"0"0"-478"0"0,0 0-167 0 0,0 0 6 0 0,0 0-78 0 0,0 0-240 0 0,0 0-313 0 0,0 0-306 0 0,0 0-171 0 0,0 0-48 0 0,0 0-51 0 0,2 9 124 0 0,0-6 3797 0 0,-3-4-4096 0 0,1 1 0 0 0,0 0 1 0 0,0 0-1 0 0,0 0 0 0 0,0 0 0 0 0,0 0 0 0 0,-1-1 0 0 0,1 1 0 0 0,0 0 0 0 0,0 0 0 0 0,0 0 1 0 0,0 0-1 0 0,0-1 0 0 0,0 1 0 0 0,0 0 0 0 0,0 0 0 0 0,-1 0 0 0 0,1-1 0 0 0,0 1 0 0 0,0 0 1 0 0,0 0-1 0 0,0-1 0 0 0,0 1 0 0 0,0 0 0 0 0,0 0 0 0 0,0 0 0 0 0,0-1 0 0 0,1 1 0 0 0,-1 0 1 0 0,0 0-1 0 0,0 0 0 0 0,0-1-127 0 0,-64 34 305 0 0,125-63 801 0 0,-52 23-676 0 0,-20 17-4768 0 0,10-9-2052 0 0,1-1-5574 0 0</inkml:trace>
  <inkml:trace contextRef="#ctx0" brushRef="#br0" timeOffset="10388.465">6038 501 4513 0 0,'0'0'2998'0'0,"0"0"-852"0"0,0 0-371 0 0,0 0-54 0 0,0 0-27 0 0,0 0-139 0 0,0 0-304 0 0,0 0-315 0 0,0 0-236 0 0,0 0-163 0 0,0 0-115 0 0,0 0-78 0 0,0 0-69 0 0,-14-2-51 0 0,-45-8-18 0 0,14 23 176 0 0,36-6-291 0 0,0-1-70 0 0,1 0-1 0 0,0 1 1 0 0,0 0-1 0 0,0 0 1 0 0,1 1-1 0 0,0 0 1 0 0,1 0-1 0 0,0 1 1 0 0,0 0-1 0 0,1 0 1 0 0,0 0 0 0 0,0 1-1 0 0,1-1 1 0 0,1 1-1 0 0,-1 0 1 0 0,2 0-1 0 0,-1 0 1 0 0,1 1-1 0 0,1-1 1 0 0,0 1 0 0 0,0-1-1 0 0,1 1-20 0 0,1-8 54 0 0,0 0 1 0 0,1 0-1 0 0,-1 0 0 0 0,1 0 1 0 0,0 0-1 0 0,-1-1 0 0 0,1 1 1 0 0,0 0-1 0 0,1-1 1 0 0,-1 1-1 0 0,0-1 0 0 0,1 0 1 0 0,-1 0-1 0 0,1 0 0 0 0,0 0 1 0 0,0-1-1 0 0,-1 1 0 0 0,1-1 1 0 0,0 1-1 0 0,1-1 0 0 0,-1 0 1 0 0,0 0-1 0 0,0 0 0 0 0,0-1 1 0 0,1 1-1 0 0,-1-1 0 0 0,0 0 1 0 0,0 0-1 0 0,1 0 0 0 0,-1 0 1 0 0,0 0-1 0 0,0-1 0 0 0,1 0 1 0 0,-1 1-1 0 0,0-1 0 0 0,0 0 1 0 0,0-1-1 0 0,0 1 1 0 0,0 0-1 0 0,0-1 0 0 0,0 0 1 0 0,0 1-1 0 0,-1-1 0 0 0,2-1-54 0 0,21-15 262 0 0,-1-1-1 0 0,-1-1 1 0 0,0-1 0 0 0,-2-2-1 0 0,0 0 1 0 0,-1 0-1 0 0,5-11-261 0 0,43-50 484 0 0,-40 62-450 0 0,-18 49-120 0 0,24 149 89 0 0,-29 69-124 0 0,-22-65 153 0 0,17-164-26 0 0,-1 0 1 0 0,0 0-1 0 0,-2-1 1 0 0,0 1-1 0 0,0-1 1 0 0,-2 0-1 0 0,0 0 1 0 0,0 0-1 0 0,-1-1 1 0 0,-1 0-1 0 0,-1 0 1 0 0,0 0-1 0 0,-1-1 1 0 0,0 0 0 0 0,-1-1-1 0 0,0 0 1 0 0,-1-1-1 0 0,-11 10-6 0 0,22-21 3 0 0,-1 1-1 0 0,0 0 1 0 0,0-1-1 0 0,1 1 1 0 0,-1-1-1 0 0,0 1 1 0 0,0-1-1 0 0,0 0 1 0 0,0 1 0 0 0,0-1-1 0 0,1 0 1 0 0,-1 1-1 0 0,0-1 1 0 0,0 0-1 0 0,0 0 1 0 0,0 0-1 0 0,0 0 1 0 0,0 0 0 0 0,0 0-1 0 0,0 0 1 0 0,0 0-1 0 0,0-1 1 0 0,0 1-1 0 0,0 0 1 0 0,0 0-1 0 0,0-1 1 0 0,1 1-1 0 0,-1 0 1 0 0,0-1 0 0 0,0 1-1 0 0,0-1 1 0 0,1 0-1 0 0,-1 1 1 0 0,0-1-1 0 0,0 1 1 0 0,1-1-1 0 0,-1 0 1 0 0,0 0-1 0 0,1 1 1 0 0,-1-1 0 0 0,1 0-1 0 0,-1 0 1 0 0,1 0-1 0 0,0 0 1 0 0,-1 1-1 0 0,1-1 1 0 0,0 0-1 0 0,-1 0 1 0 0,1 0 0 0 0,0 0-1 0 0,0 0 1 0 0,0 0-1 0 0,0 0 1 0 0,0 0-1 0 0,0 0 1 0 0,0 0-3 0 0,1-12 8 0 0,0-1 0 0 0,1 2 1 0 0,0-1-1 0 0,1 0 0 0 0,1 0 1 0 0,0 1-1 0 0,0 0 0 0 0,1-1 1 0 0,1 2-1 0 0,6-11-8 0 0,2-7 17 0 0,99-175-527 0 0,-110 199 43 0 0,29-44-439 0 0,-21 34-3042 0 0,1 2-4964 0 0,-9 9-2775 0 0</inkml:trace>
  <inkml:trace contextRef="#ctx0" brushRef="#br0" timeOffset="11004.44">6667 0 11450 0 0,'0'0'1742'0'0,"0"0"-214"0"0,0 0-235 0 0,0 0-156 0 0,0 0-136 0 0,0 0-168 0 0,0 0-157 0 0,0 0-98 0 0,0 0-46 0 0,0 0-25 0 0,0 0-41 0 0,0 0-30 0 0,-10 36-18 0 0,-34 115-41 0 0,27-47 310 0 0,-14 239 635 0 0,-1-160-1293 0 0,18-134-37 0 0,31-71 64 0 0,1 0 0 0 0,0 2 0 0 0,2 0 0 0 0,1 1-1 0 0,0 2 1 0 0,1 0 0 0 0,1 1 0 0 0,0 1 0 0 0,1 1 0 0 0,16-6-56 0 0,64-28 120 0 0,-103 47-114 0 0,0 0 1 0 0,0 0 0 0 0,0 1-1 0 0,0-1 1 0 0,0 1 0 0 0,0-1-1 0 0,0 0 1 0 0,1 1 0 0 0,-1 0-1 0 0,0-1 1 0 0,0 1-1 0 0,1 0 1 0 0,-1 0 0 0 0,0 0-1 0 0,0 0 1 0 0,1 0 0 0 0,-1 0-1 0 0,0 0 1 0 0,0 0 0 0 0,1 0-1 0 0,-1 0 1 0 0,0 1-1 0 0,0-1 1 0 0,1 1 0 0 0,-1-1-1 0 0,0 1 1 0 0,0-1 0 0 0,0 1-1 0 0,0-1 1 0 0,0 1 0 0 0,0 0-1 0 0,0 0 1 0 0,0 0-1 0 0,0 0 1 0 0,0 0 0 0 0,0 0-1 0 0,0 0 1 0 0,-1 0 0 0 0,1 0-1 0 0,0 0 1 0 0,-1 0 0 0 0,1 0-7 0 0,-8 120 673 0 0,-6 8-1270 0 0,13-128 202 0 0,0-1-264 0 0,6-8-12496 0 0,-5 5 1534 0 0</inkml:trace>
  <inkml:trace contextRef="#ctx0" brushRef="#br0" timeOffset="11254.836">7144 623 9530 0 0,'0'0'3333'0'0,"0"0"-1365"0"0,0 0-461 0 0,0 0 9 0 0,0 0-74 0 0,0 0-211 0 0,0 0-300 0 0,0 0-294 0 0,0 0-221 0 0,0 0-143 0 0,0 0-119 0 0,0 0-68 0 0,0 0-42 0 0,0 28-44 0 0,2 119-127 0 0,0-139-275 0 0,0-7-6259 0 0,0-1-3504 0 0</inkml:trace>
  <inkml:trace contextRef="#ctx0" brushRef="#br0" timeOffset="11424.583">7210 188 12443 0 0,'0'0'4137'0'0,"0"0"-2241"0"0,0 0-496 0 0,0 0-199 0 0,0 0-265 0 0,0 0-192 0 0,0 0-344 0 0,0 0-248 0 0,0 0-224 0 0,0 0-168 0 0,0 0-32 0 0,0 0-64 0 0,0 0-56 0 0,0-44-248 0 0,6 62-601 0 0,0 1-1975 0 0,-3-8-9235 0 0</inkml:trace>
  <inkml:trace contextRef="#ctx0" brushRef="#br0" timeOffset="11920.88">7426 777 15859 0 0,'0'0'1845'0'0,"0"0"-457"0"0,0 0-204 0 0,0 0-51 0 0,0 0-145 0 0,0 0-185 0 0,0 0-169 0 0,0 0-108 0 0,0 0-50 0 0,0 0-49 0 0,0 0-51 0 0,18-32-73 0 0,57-98-55 0 0,-10 27 508 0 0,-59 94-635 0 0,-6 9-127 0 0,0 0-1 0 0,0 1 0 0 0,0-1 1 0 0,0 1-1 0 0,0-1 0 0 0,0 1 0 0 0,0-1 1 0 0,1 0-1 0 0,-1 1 0 0 0,0-1 1 0 0,0 0-1 0 0,1 1 0 0 0,-1-1 1 0 0,0 0-1 0 0,0 1 0 0 0,1-1 0 0 0,-1 0 1 0 0,0 1-1 0 0,1-1 0 0 0,-1 0 1 0 0,1 0-1 0 0,-1 1 0 0 0,0-1 1 0 0,1 0-1 0 0,-1 0 0 0 0,1 0 0 0 0,-1 0 1 0 0,0 1-1 0 0,1-1 0 0 0,-1 0 1 0 0,1 0-1 0 0,-1 0 0 0 0,1 0 1 0 0,-1 0-1 0 0,1 0 0 0 0,-1 0 0 0 0,0 0 1 0 0,1-1-1 0 0,-1 1 0 0 0,1 0 1 0 0,-1 0-1 0 0,1 0 0 0 0,-1 0 1 0 0,0 0-1 0 0,1-1 0 0 0,-1 1 0 0 0,0 0 1 0 0,1 0-1 0 0,-1-1 0 0 0,1 1 7 0 0,9 62-21 0 0,-10-54 29 0 0,0-1 1 0 0,0 0-1 0 0,1 1 0 0 0,0-1 0 0 0,0 0 1 0 0,1 0-1 0 0,0 0 0 0 0,0 0 0 0 0,1 0 0 0 0,0 0 1 0 0,0-1-1 0 0,0 1 0 0 0,1-1 0 0 0,0 0 0 0 0,1 0 1 0 0,-1 0-1 0 0,1 0 0 0 0,1 0-8 0 0,-3-4 51 0 0,-1-1 1 0 0,1 0-1 0 0,0 0 0 0 0,0 0 0 0 0,0 0 1 0 0,-1 0-1 0 0,1-1 0 0 0,0 1 0 0 0,0-1 1 0 0,0 0-1 0 0,0 0 0 0 0,0 0 0 0 0,0 0 1 0 0,0 0-1 0 0,0-1 0 0 0,0 1 0 0 0,0-1 1 0 0,0 0-1 0 0,-1 0 0 0 0,1 0 0 0 0,0 0 1 0 0,0-1-1 0 0,-1 1 0 0 0,1-1 1 0 0,-1 1-1 0 0,1-1 0 0 0,-1 0 0 0 0,2-2-51 0 0,56-62 1132 0 0,21-95-700 0 0,-55 134-1464 0 0,-9 24-3646 0 0,-10 10-5888 0 0,-5-3-1528 0 0</inkml:trace>
  <inkml:trace contextRef="#ctx0" brushRef="#br0" timeOffset="12599.41">8166 486 6073 0 0,'0'0'5416'0'0,"0"0"-2079"0"0,0 0-1025 0 0,0 0-382 0 0,0 0-358 0 0,0 0-314 0 0,0 0-250 0 0,0 0-170 0 0,0 0-138 0 0,0 0-140 0 0,0 0-120 0 0,0 0-137 0 0,0 0-114 0 0,-3-5-71 0 0,1 3-107 0 0,2 1-7 0 0,0 0 0 0 0,0 0 0 0 0,-1 0 0 0 0,1 1 0 0 0,0-1 1 0 0,-1 0-1 0 0,1 0 0 0 0,-1 0 0 0 0,1 1 0 0 0,-1-1 0 0 0,1 0 0 0 0,-1 1 0 0 0,0-1 1 0 0,1 0-1 0 0,-1 1 0 0 0,0-1 0 0 0,0 1 0 0 0,1-1 0 0 0,-1 1 0 0 0,0-1 0 0 0,0 1 1 0 0,0-1-1 0 0,1 1 0 0 0,-1 0 0 0 0,0 0 0 0 0,0-1 0 0 0,0 1 0 0 0,0 0 0 0 0,0 0 1 0 0,0 0-1 0 0,0 0 0 0 0,0 0 0 0 0,1 0 0 0 0,-1 0 0 0 0,0 0 0 0 0,0 1 0 0 0,0-1 1 0 0,0 0-1 0 0,0 0 0 0 0,0 1 0 0 0,1-1 0 0 0,-1 1 0 0 0,0-1 0 0 0,0 1 0 0 0,0-1 1 0 0,1 1-1 0 0,-1-1 0 0 0,0 1 0 0 0,1-1-4 0 0,-8 6 8 0 0,1 0-1 0 0,0 0 1 0 0,0 0 0 0 0,1 1 0 0 0,0 0-1 0 0,0 0 1 0 0,0 1 0 0 0,1 0-1 0 0,0 0 1 0 0,1 0 0 0 0,0 0 0 0 0,0 1-1 0 0,0-1 1 0 0,1 1 0 0 0,1 0-1 0 0,0 0 1 0 0,0 0 0 0 0,0 1 0 0 0,1 0-8 0 0,1-9 13 0 0,0 0 1 0 0,0-1-1 0 0,0 1 1 0 0,0 0 0 0 0,0-1-1 0 0,0 1 1 0 0,1-1-1 0 0,-1 1 1 0 0,0 0 0 0 0,0-1-1 0 0,0 1 1 0 0,1 0-1 0 0,-1-1 1 0 0,0 1-1 0 0,1-1 1 0 0,-1 1 0 0 0,0-1-1 0 0,1 1 1 0 0,-1-1-1 0 0,1 1 1 0 0,-1-1 0 0 0,1 1-1 0 0,-1-1 1 0 0,1 0-1 0 0,-1 1 1 0 0,1-1-1 0 0,0 0 1 0 0,-1 1 0 0 0,1-1-1 0 0,-1 0 1 0 0,1 0-1 0 0,0 1 1 0 0,-1-1 0 0 0,1 0-1 0 0,0 0 1 0 0,-1 0-1 0 0,1 0 1 0 0,0 0-1 0 0,-1 0 1 0 0,1 0 0 0 0,0 0-1 0 0,-1 0 1 0 0,1 0-1 0 0,0-1 1 0 0,-1 1 0 0 0,1 0-1 0 0,-1 0 1 0 0,1-1-14 0 0,9 1 144 0 0,-3-2-17 0 0,0 1 0 0 0,0-1 1 0 0,-1-1-1 0 0,1 1 0 0 0,0-1 0 0 0,-1-1 1 0 0,0 1-1 0 0,0-1 0 0 0,0 0 0 0 0,0 0 1 0 0,0-1-1 0 0,-1 1-127 0 0,27-18 305 0 0,113-61 335 0 0,-130 77-594 0 0,-1 0-1 0 0,1 1 0 0 0,0 0 0 0 0,1 1 0 0 0,-1 1 1 0 0,1 1-1 0 0,0 0 0 0 0,0 1 0 0 0,13 1-45 0 0,-25 2 0 0 0,-1 0 0 0 0,1 1 0 0 0,-1-1 0 0 0,0 1 0 0 0,1-1 0 0 0,-1 1 0 0 0,-1 0 0 0 0,1 0 0 0 0,0 1 0 0 0,-1-1 0 0 0,1 0 0 0 0,-1 1 0 0 0,0 0 0 0 0,0-1 0 0 0,-1 1 0 0 0,1 0 0 0 0,-1 0 0 0 0,0 0 0 0 0,0 0 0 0 0,0 0 0 0 0,0 0 0 0 0,-1 0 0 0 0,0 1 0 0 0,0-1 0 0 0,0 0 0 0 0,0 0 0 0 0,-1 3 0 0 0,-1 35 38 0 0,-3-1 0 0 0,-1 1-1 0 0,-2-1 1 0 0,-7 18-38 0 0,-11 65 60 0 0,1 42-64 0 0,11-57 25 0 0,-5-1-1 0 0,-20 57-20 0 0,24-110 11 0 0,10-35-11 0 0,0 1 1 0 0,-1-1-1 0 0,-1 0 0 0 0,0 0 0 0 0,-2-1 1 0 0,0 0-1 0 0,-2 0 0 0 0,0-1 0 0 0,-10 13 0 0 0,20-30 3 0 0,-1 1-1 0 0,1-1 1 0 0,0 1-1 0 0,-1-1 1 0 0,1 0-1 0 0,-1 1 1 0 0,0-1-1 0 0,1 0 1 0 0,-1 0-1 0 0,0 0 1 0 0,1 0-1 0 0,-1 0 1 0 0,0-1-1 0 0,0 1 1 0 0,0-1-1 0 0,0 1 1 0 0,0-1-1 0 0,0 1 1 0 0,0-1-1 0 0,0 0 0 0 0,0 0 1 0 0,0 0-1 0 0,0 0 1 0 0,0-1-1 0 0,0 1 1 0 0,0 0-1 0 0,0-1 1 0 0,0 1-1 0 0,0-1 1 0 0,1 0-1 0 0,-1 0 1 0 0,0 0-1 0 0,0 0 1 0 0,0 0-1 0 0,1 0 1 0 0,-1 0-1 0 0,1 0 1 0 0,-1-1-1 0 0,1 1 1 0 0,-1 0-1 0 0,1-1 0 0 0,0 1 1 0 0,0-1-1 0 0,0 0 1 0 0,0 1-1 0 0,0-1 1 0 0,0 0-1 0 0,0 0 1 0 0,0 0-3 0 0,-2-18-1 0 0,0-1 0 0 0,1 0 0 0 0,1 0 0 0 0,1 1 0 0 0,1-1 0 0 0,1 0 0 0 0,1 0-1 0 0,0 1 1 0 0,2 0 0 0 0,0-1 0 0 0,1 2 0 0 0,1-1 0 0 0,1 1 0 0 0,1 0 1 0 0,-2 1-4 0 0,1 1-1 0 0,0 1 0 0 0,1-1 1 0 0,0 2-1 0 0,2-1 1 0 0,0 1-1 0 0,0 1 0 0 0,2 0 1 0 0,0 0-1 0 0,0 1 1 0 0,1 1-1 0 0,0 1 0 0 0,1 0 1 0 0,1 0-1 0 0,0 2 1 0 0,0 0-1 0 0,1 1 0 0 0,0 0 1 0 0,0 1-1 0 0,4 0 5 0 0,84 3-283 0 0,-72 18 350 0 0,-19-6-2615 0 0,0-4-7008 0 0,-14-4-2376 0 0</inkml:trace>
  <inkml:trace contextRef="#ctx0" brushRef="#br0" timeOffset="40207.359">40 1731 3105 0 0,'0'0'2598'0'0,"0"0"-347"0"0,0 0-159 0 0,0 0-99 0 0,0 0-233 0 0,0 0-420 0 0,0 0-468 0 0,0 0-407 0 0,0 0-244 0 0,0 0-78 0 0,0 0 29 0 0,0 5 109 0 0,-38 259 3172 0 0,37-263-3406 0 0,1 1 0 0 0,0 0 0 0 0,0-1 0 0 0,0 1 0 0 0,0 0 0 0 0,0 0 0 0 0,0-1 0 0 0,1 1 0 0 0,-1 0 0 0 0,0 0 0 0 0,1-1 0 0 0,-1 1 0 0 0,1 0 0 0 0,0-1 0 0 0,0 1 0 0 0,0-1 0 0 0,0 1 0 0 0,0-1 0 0 0,0 1 0 0 0,0-1 0 0 0,0 0 0 0 0,0 0 0 0 0,0 1 0 0 0,1-1 0 0 0,-1 0 0 0 0,1 0 0 0 0,-1 0 0 0 0,1 0 0 0 0,-1-1 0 0 0,1 1 0 0 0,-1 0 0 0 0,1-1 0 0 0,0 1 0 0 0,-1-1 0 0 0,1 1 0 0 0,0-1 0 0 0,0 0 0 0 0,-1 0 0 0 0,1 1 0 0 0,0-1 0 0 0,1-1-47 0 0,7 1 147 0 0,-1 0 0 0 0,1-2 0 0 0,0 1 0 0 0,0-1 0 0 0,-1 0 0 0 0,1-1 0 0 0,-1 0 0 0 0,0-1 0 0 0,0 0 0 0 0,0 0 0 0 0,0-1 0 0 0,7-5-147 0 0,-8 5 32 0 0,0-1 0 0 0,0 1 0 0 0,0-1 0 0 0,-1-1 0 0 0,0 0 0 0 0,-1 0 0 0 0,1 0 0 0 0,-1 0 0 0 0,-1-1 0 0 0,0 0 0 0 0,2-4-32 0 0,-3 6 0 0 0,-1 0 0 0 0,0 0 0 0 0,0-1-1 0 0,0 1 1 0 0,-1 0 0 0 0,0-1 0 0 0,-1 1 0 0 0,1-1-1 0 0,-1 0 1 0 0,-1 0 0 0 0,1 1 0 0 0,-1-1-1 0 0,0 0 1 0 0,-1 0 0 0 0,1 0 0 0 0,-2 1 0 0 0,1-1-1 0 0,0 0 1 0 0,-1 1 0 0 0,-1-1 0 0 0,1 1-1 0 0,-1 0 1 0 0,0 0 0 0 0,-2-3 0 0 0,1 3-87 0 0,-1 0 1 0 0,1 1-1 0 0,-1 0 1 0 0,-1 0-1 0 0,1 0 1 0 0,-1 0-1 0 0,1 1 0 0 0,-1 0 1 0 0,0 0-1 0 0,-1 1 1 0 0,1 0-1 0 0,-1 0 1 0 0,1 0-1 0 0,-1 1 1 0 0,0 0-1 0 0,0 0 0 0 0,0 1 1 0 0,0 0-1 0 0,0 0 1 0 0,0 0-1 0 0,-1 1 1 0 0,-4 1 86 0 0,8-1-107 0 0,2-1 77 0 0,0 1 0 0 0,0-1 1 0 0,0 1-1 0 0,0 0 0 0 0,1 0 1 0 0,-1 0-1 0 0,0 0 0 0 0,0 0 1 0 0,0 0-1 0 0,0 1 0 0 0,0-1 0 0 0,1 0 1 0 0,-1 1-1 0 0,0 0 0 0 0,0-1 1 0 0,0 1-1 0 0,1 0 0 0 0,-1 0 1 0 0,1 0-1 0 0,-1 0 0 0 0,1 0 0 0 0,-1 0 1 0 0,1 1-1 0 0,-1-1 0 0 0,1 0 1 0 0,-1 1 29 0 0,30-2 25 0 0,-15-1 109 0 0,1-2 0 0 0,-1 0 0 0 0,0 0 0 0 0,-1-1 1 0 0,1-1-1 0 0,-1 0 0 0 0,0-1 0 0 0,0 0 0 0 0,0-1 0 0 0,-1 0 0 0 0,0-1 0 0 0,8-7-134 0 0,9-4 187 0 0,-10 5-90 0 0,0 0 0 0 0,-1-2 0 0 0,0 0 0 0 0,-1-1 0 0 0,-1 0 0 0 0,-1-2 0 0 0,-1 1 0 0 0,0-2 0 0 0,-1 0 0 0 0,-1 0 0 0 0,-1-2-97 0 0,-5 0 226 0 0,-5 22-165 0 0,0 0-30 0 0,0 0-38 0 0,0 11-174 0 0,0 1 168 0 0,4 136-27 0 0,13-49 30 0 0,30 74 28 0 0,-23-96 0 0 0,-3 1-1 0 0,-4 0 1 0 0,-3 2-1 0 0,-3 0 0 0 0,-2 37-17 0 0,-9-104 15 0 0,0 1 0 0 0,-1-1 0 0 0,0 0-1 0 0,-1 0 1 0 0,0 0 0 0 0,-1 0 0 0 0,-1 0-1 0 0,0 0 1 0 0,0-1 0 0 0,-1 1 0 0 0,-1-1-1 0 0,0-1 1 0 0,-1 1 0 0 0,0-1 0 0 0,-1 0-1 0 0,-6 6-14 0 0,-2-1 46 0 0,-1-2 0 0 0,-1 0-1 0 0,0-1 1 0 0,-1 0 0 0 0,0-2 0 0 0,-1 0-1 0 0,0-1 1 0 0,0-1 0 0 0,-1-1-1 0 0,0-1 1 0 0,-1-1 0 0 0,0-1-1 0 0,0-1 1 0 0,0-1 0 0 0,-6 0-46 0 0,27-3 6 0 0,-1 1 0 0 0,1-1 0 0 0,0 0 0 0 0,-1 0 0 0 0,1 0 0 0 0,0 0 0 0 0,-1 0 0 0 0,1 0 0 0 0,0-1 0 0 0,-1 1 0 0 0,1 0 0 0 0,0-1 0 0 0,-1 1 0 0 0,1-1 0 0 0,0 1-1 0 0,0-1 1 0 0,-1 1 0 0 0,1-1 0 0 0,0 0 0 0 0,0 0 0 0 0,0 0 0 0 0,0 0 0 0 0,0 0 0 0 0,0 0 0 0 0,0 0 0 0 0,0 0 0 0 0,1 0 0 0 0,-1 0 0 0 0,0 0 0 0 0,0 0 0 0 0,1-1 0 0 0,-1 1 0 0 0,1 0 0 0 0,-1 0 0 0 0,1-1 0 0 0,0 1 0 0 0,0 0 0 0 0,-1-1 0 0 0,1 1 0 0 0,0 0 0 0 0,0-1 0 0 0,0 1 0 0 0,0-1 0 0 0,1 1 0 0 0,-1 0 0 0 0,0-1 0 0 0,0 1 0 0 0,1 0 0 0 0,-1 0 0 0 0,1-1-6 0 0,22-69 45 0 0,5 19-78 0 0,3 1-1 0 0,2 1 1 0 0,21-22 33 0 0,-9 11-283 0 0,-23 30-154 0 0,36-48-766 0 0,-18 28-3481 0 0,-22 31-4094 0 0</inkml:trace>
  <inkml:trace contextRef="#ctx0" brushRef="#br0" timeOffset="40797.616">1397 1451 11803 0 0,'0'0'1581'0'0,"0"0"-445"0"0,0 0-157 0 0,0 0 96 0 0,0 0 99 0 0,0 0-5 0 0,0 0-119 0 0,0 0-165 0 0,0 0-140 0 0,0 0-97 0 0,0 0-53 0 0,0 0-38 0 0,-4 33-44 0 0,-12 105-40 0 0,1-33 537 0 0,-4 0 1 0 0,-15 41-1011 0 0,8-40 128 0 0,9 11-889 0 0,17-116 369 0 0,0-1-163 0 0,-4-14-11560 0 0,3 10 966 0 0</inkml:trace>
  <inkml:trace contextRef="#ctx0" brushRef="#br0" timeOffset="41330.187">1097 1849 10138 0 0,'0'0'1647'0'0,"0"0"-388"0"0,0 0-71 0 0,0 0 101 0 0,0 0 52 0 0,0 0-100 0 0,0 0-168 0 0,0 0-159 0 0,0 0-112 0 0,0 0-67 0 0,0 0-85 0 0,0 0-57 0 0,0 0-47 0 0,35 3-69 0 0,108 9-62 0 0,76-9 438 0 0,-8-17-1626 0 0,-188 13 547 0 0,0 9 748 0 0,26-8 1737 0 0,-72-2-3192 0 0,12 1-1512 0 0,0 0-5103 0 0,6 1-4516 0 0</inkml:trace>
  <inkml:trace contextRef="#ctx0" brushRef="#br0" timeOffset="41939.63">1841 1955 432 0 0,'0'0'1875'0'0,"0"0"0"0"0,0 0 92 0 0,0 0 48 0 0,0 0-120 0 0,0 0-253 0 0,0 0-276 0 0,0 0-259 0 0,0 0-146 0 0,0 0-73 0 0,0 0-38 0 0,0 0-54 0 0,0 0-40 0 0,3 7-26 0 0,10 21-42 0 0,-12-27-567 0 0,1 1 0 0 0,-1 0 1 0 0,1-1-1 0 0,0 1 0 0 0,0-1 0 0 0,0 1 1 0 0,0-1-1 0 0,-1 0 0 0 0,2 0 1 0 0,-1 0-1 0 0,0 0 0 0 0,0 0 0 0 0,0 0 1 0 0,0-1-1 0 0,1 1 0 0 0,-1-1 0 0 0,0 0 1 0 0,0 1-1 0 0,1-1 0 0 0,-1 0 0 0 0,0 0 1 0 0,2-1-122 0 0,4 2 361 0 0,3 0-226 0 0,0 0 0 0 0,0 0 1 0 0,0-2-1 0 0,0 1 1 0 0,1-1-1 0 0,-1-1 0 0 0,0 0 1 0 0,-1 0-1 0 0,1-1 1 0 0,0-1-1 0 0,-1 0 0 0 0,1 0 1 0 0,-1-1-1 0 0,-1 0 1 0 0,1-1-1 0 0,-1 0 1 0 0,1-1-1 0 0,-2 0 0 0 0,1 0 1 0 0,-1 0-1 0 0,0-1 1 0 0,-1-1-1 0 0,0 1 0 0 0,0-1 1 0 0,-1 0-1 0 0,0-1 1 0 0,0 0-1 0 0,-1-1-135 0 0,-4 10-4 0 0,-1-1 0 0 0,0 1 0 0 0,0 0 0 0 0,1-1 0 0 0,-1 1 0 0 0,0-1 0 0 0,0 1-1 0 0,0-1 1 0 0,-1 1 0 0 0,1-1 0 0 0,0 1 0 0 0,0-1 0 0 0,-1 1 0 0 0,1-1 0 0 0,-1 1 0 0 0,0 0 0 0 0,1-1 0 0 0,-1 1 0 0 0,0 0 0 0 0,0-1 0 0 0,1 1-1 0 0,-1 0 1 0 0,0 0 0 0 0,0 0 0 0 0,-1 0 0 0 0,1 0 0 0 0,0 0 0 0 0,0 0 0 0 0,0 0 0 0 0,-1 1 0 0 0,1-1 0 0 0,0 0 0 0 0,-1 1 0 0 0,1-1 0 0 0,0 1 0 0 0,-1-1-1 0 0,1 1 1 0 0,-1 0 0 0 0,1-1 0 0 0,-1 1 0 0 0,1 0 0 0 0,-1 0 4 0 0,-69-2-480 0 0,57 5 417 0 0,1 0 0 0 0,0 1-1 0 0,0 1 1 0 0,0 0 0 0 0,1 1 0 0 0,-1 0-1 0 0,1 1 1 0 0,1 1 0 0 0,-5 3 63 0 0,-3 1-30 0 0,12-8 31 0 0,0 1-1 0 0,0 0 0 0 0,0 0 0 0 0,1 1 0 0 0,0-1 0 0 0,0 1 1 0 0,0 1-1 0 0,0-1 0 0 0,1 1 0 0 0,1 0 0 0 0,-1 1 0 0 0,1-1 0 0 0,0 1 1 0 0,0-1-1 0 0,1 1 0 0 0,0 0 0 0 0,1 1 0 0 0,0-1 0 0 0,0 0 1 0 0,1 1-1 0 0,0-1 0 0 0,0 1 0 0 0,1-1 0 0 0,0 1 0 0 0,0-1 0 0 0,2 8 0 0 0,2-10 24 0 0,-1-1-1 0 0,1 0 0 0 0,1 0 1 0 0,-1 0-1 0 0,1 0 0 0 0,0 0 0 0 0,0-1 1 0 0,0 0-1 0 0,0 0 0 0 0,1 0 0 0 0,0-1 1 0 0,0 0-1 0 0,0 0 0 0 0,0-1 1 0 0,0 1-1 0 0,0-1 0 0 0,1 0 0 0 0,-1-1 1 0 0,1 0-1 0 0,-1 0 0 0 0,1 0 1 0 0,5-1-24 0 0,3 2-44 0 0,-1 0 1 0 0,1-1-1 0 0,-1-1 1 0 0,1 0-1 0 0,-1-1 1 0 0,0 0-1 0 0,1-2 1 0 0,-1 1-1 0 0,0-2 1 0 0,0 0-1 0 0,0 0 1 0 0,-1-2-1 0 0,8-3 44 0 0,3-5-1354 0 0,-10 6-1307 0 0,-1 2-4301 0 0,-7 4-4832 0 0</inkml:trace>
  <inkml:trace contextRef="#ctx0" brushRef="#br0" timeOffset="42418.904">2288 2165 9554 0 0,'0'0'4956'0'0,"0"0"-2593"0"0,0 0-924 0 0,0 0-68 0 0,0 0-59 0 0,0 0-138 0 0,0 0-170 0 0,0 0-172 0 0,0 0-116 0 0,0 0-112 0 0,0 0-99 0 0,0 0-100 0 0,29-26-94 0 0,90-82-49 0 0,-57 40 210 0 0,-53 58-435 0 0,-1-1 0 0 0,0 0 0 0 0,0 0 0 0 0,-2-1 0 0 0,1 0 0 0 0,-2 0-1 0 0,1 0 1 0 0,1-8-37 0 0,-7 17 2 0 0,0 3-22 0 0,0 0-12 0 0,0 0-12 0 0,-15 32-287 0 0,-10 69 248 0 0,25-98 82 0 0,-1 1 0 0 0,1-1 0 0 0,0 0-1 0 0,0 0 1 0 0,0 0 0 0 0,1 1 0 0 0,-1-1 0 0 0,1 0-1 0 0,-1 0 1 0 0,1 0 0 0 0,0 0 0 0 0,0 0 0 0 0,1 0-1 0 0,-1 0 1 0 0,1 0 0 0 0,-1 0 0 0 0,1-1 0 0 0,0 1-1 0 0,0 0 1 0 0,0-1 0 0 0,0 0 0 0 0,0 1 0 0 0,1-1-1 0 0,-1 0 1 0 0,1 0 0 0 0,-1 0 0 0 0,1-1 0 0 0,0 1-1 0 0,0-1 1 0 0,2 2 1 0 0,1-2 46 0 0,0 1-1 0 0,0-1 1 0 0,0 0-1 0 0,0 0 1 0 0,0-1-1 0 0,0 0 1 0 0,0 0-1 0 0,0 0 1 0 0,0-1 0 0 0,0 0-1 0 0,0 0 1 0 0,-1 0-1 0 0,1-1 1 0 0,0 0-1 0 0,0 0 1 0 0,-1 0-1 0 0,1-1 1 0 0,-1 0-1 0 0,0 0 1 0 0,0 0 0 0 0,0-1-1 0 0,0 1 1 0 0,3-5-46 0 0,3-1 118 0 0,-1-2 1 0 0,0 1 0 0 0,-1-1 0 0 0,0 0-1 0 0,-1-1 1 0 0,0 0 0 0 0,-1-1 0 0 0,0 1 0 0 0,1-8-119 0 0,1-49-1511 0 0,-9 68 562 0 0,-1 1-1958 0 0,1 0-3630 0 0,0 0-5418 0 0</inkml:trace>
  <inkml:trace contextRef="#ctx0" brushRef="#br0" timeOffset="42977.672">3133 1771 14091 0 0,'0'0'2110'0'0,"0"0"-374"0"0,0 0-157 0 0,0 0-140 0 0,0 0-200 0 0,0 0-243 0 0,0 0-220 0 0,0 0-153 0 0,0 0-125 0 0,0 0-68 0 0,0 0-87 0 0,0 0-87 0 0,0 0-34 0 0,-13-7 251 0 0,-107 47 61 0 0,107-36-499 0 0,-43 29 79 0 0,55-33-126 0 0,3 3 16 0 0,-1 0 0 0 0,1 0 0 0 0,0 0 0 0 0,0 0 1 0 0,0-1-1 0 0,0 1 0 0 0,0-1 0 0 0,1 0 0 0 0,-1 1 0 0 0,1-1 0 0 0,-1 0 0 0 0,1 0 1 0 0,0-1-1 0 0,0 1 0 0 0,0 0 0 0 0,0-1 0 0 0,0 0 0 0 0,0 0 0 0 0,2 1-4 0 0,12 6 42 0 0,-1 1-20 0 0,-13-8-13 0 0,1 1-1 0 0,-1-1 0 0 0,0 1 0 0 0,0 0 0 0 0,0-1 1 0 0,0 1-1 0 0,0 1 0 0 0,0-1 0 0 0,0 0 0 0 0,0 1 1 0 0,-1-1-1 0 0,1 1 0 0 0,-1 0 0 0 0,0 0 0 0 0,0 0 1 0 0,0 0-1 0 0,0 0 0 0 0,-1 0 0 0 0,1 1 0 0 0,-1-1 1 0 0,0 1-1 0 0,0-1 0 0 0,0 1 0 0 0,0-1 0 0 0,-1 1 1 0 0,1-1-1 0 0,-1 1 0 0 0,0 0-8 0 0,-1 3 29 0 0,0-1 0 0 0,0 1 0 0 0,-1-1 0 0 0,0 1-1 0 0,0-1 1 0 0,-1 0 0 0 0,0 0 0 0 0,0 0 0 0 0,0 0 0 0 0,-1 0 0 0 0,0-1 0 0 0,0 1 0 0 0,0-1-1 0 0,0 0 1 0 0,-1 0 0 0 0,0-1 0 0 0,0 0 0 0 0,-1 1 0 0 0,1-2 0 0 0,-1 1 0 0 0,0-1 0 0 0,1 0 0 0 0,-2 0-1 0 0,-4 2-28 0 0,-57 6-408 0 0,61-21-1565 0 0,7-2-3734 0 0,0 9 1017 0 0,0 2-6662 0 0</inkml:trace>
  <inkml:trace contextRef="#ctx0" brushRef="#br0" timeOffset="43209.672">3387 1915 14643 0 0,'0'0'1480'0'0,"0"0"-149"0"0,0 0 4 0 0,0 0-1 0 0,0 0-106 0 0,0 0-218 0 0,0 0-283 0 0,0 0-223 0 0,0 0-150 0 0,0 0-136 0 0,0 0-79 0 0,0 0-79 0 0,0 0-62 0 0,-3 27-31 0 0,-11 81-39 0 0,7-77-1059 0 0,7-31 827 0 0,-2 3-561 0 0,1-3-3247 0 0,0 0-5730 0 0</inkml:trace>
  <inkml:trace contextRef="#ctx0" brushRef="#br0" timeOffset="43366.358">3385 1668 16027 0 0,'0'0'1721'0'0,"0"0"-881"0"0,0 0-280 0 0,0 0 8 0 0,0 0-128 0 0,0 0-184 0 0,0 0-248 0 0,0 0-216 0 0,0 0-112 0 0,0 0-104 0 0,0 0-120 0 0,0 0-464 0 0,0 0-673 0 0,0 0-2479 0 0,37 15-7523 0 0</inkml:trace>
  <inkml:trace contextRef="#ctx0" brushRef="#br0" timeOffset="43695.392">3744 1826 9546 0 0,'0'0'2602'0'0,"0"0"-606"0"0,0 0-303 0 0,0 0-169 0 0,0 0-242 0 0,0 0-290 0 0,0 0-280 0 0,0 0-200 0 0,0 0-113 0 0,0 0-80 0 0,0 0-102 0 0,0 0-73 0 0,0 0-63 0 0,-18 31-46 0 0,-54 92-4 0 0,48-63 10 0 0,23-58-31 0 0,0 1-1 0 0,0-1 1 0 0,0 1-1 0 0,1-1 1 0 0,-1 1-1 0 0,0 0 1 0 0,1-1 0 0 0,0 1-1 0 0,0 0 1 0 0,0-1-1 0 0,0 1 1 0 0,0 0-1 0 0,0-1 1 0 0,1 1-1 0 0,-1 0 1 0 0,1-1 0 0 0,0 1-1 0 0,0-1 1 0 0,0 1-1 0 0,0-1 1 0 0,0 1-1 0 0,0-1 1 0 0,1 0 0 0 0,-1 0-1 0 0,1 0 1 0 0,-1 1-1 0 0,1-1 1 0 0,0-1-1 0 0,0 1 1 0 0,0 0-1 0 0,0 0 1 0 0,0-1 0 0 0,1 1-1 0 0,-1-1 1 0 0,0 0-1 0 0,1 0 1 0 0,-1 0-1 0 0,1 0 1 0 0,-1 0 0 0 0,1 0-1 0 0,0 0-9 0 0,5-1 166 0 0,1-1 1 0 0,-1 1-1 0 0,0-2 0 0 0,0 1 1 0 0,0-1-1 0 0,0 0 0 0 0,0-1 1 0 0,-1 1-1 0 0,1-2 0 0 0,-1 1 1 0 0,0-1-1 0 0,1 0 0 0 0,-2 0 0 0 0,1-1 1 0 0,0 0-1 0 0,-1-1 0 0 0,0 1 1 0 0,0-1-1 0 0,-1 0 0 0 0,0 0 1 0 0,0-1-1 0 0,0 0 0 0 0,-1 0 1 0 0,0 0-1 0 0,0 0 0 0 0,-1 0 0 0 0,1-1 1 0 0,-2 0-1 0 0,1 0 0 0 0,-1 1 1 0 0,-1-1-1 0 0,1-1 0 0 0,-1 1 1 0 0,0-4-167 0 0,-1 9-13 0 0,0-1 0 0 0,0 1 1 0 0,0-1-1 0 0,0 1 0 0 0,-1-1 1 0 0,1 1-1 0 0,-1-1 1 0 0,0 1-1 0 0,0-1 0 0 0,-1 1 1 0 0,1 0-1 0 0,0-1 0 0 0,-1 1 1 0 0,0 0-1 0 0,0 0 0 0 0,0 0 1 0 0,0 0-1 0 0,0 1 0 0 0,-1-1 1 0 0,1 0-1 0 0,-1 1 0 0 0,0 0 1 0 0,0 0-1 0 0,1 0 0 0 0,-1 0 1 0 0,-1 0-1 0 0,1 0 1 0 0,0 1-1 0 0,0-1 0 0 0,-1 1 1 0 0,-1 0 12 0 0,-50 2-2744 0 0,22 15-6798 0 0,22-11-2488 0 0</inkml:trace>
  <inkml:trace contextRef="#ctx0" brushRef="#br0" timeOffset="44173.37">4088 2055 14107 0 0,'0'0'2083'0'0,"0"0"-679"0"0,0 0-85 0 0,0 0 108 0 0,0 0-86 0 0,0 0-141 0 0,0 0-204 0 0,0 0-212 0 0,0 0-120 0 0,0 0-95 0 0,0 0-95 0 0,0 0-76 0 0,12-13-56 0 0,35-37-49 0 0,4-18 501 0 0,-48 62-770 0 0,1-1 0 0 0,0 1 1 0 0,0 0-1 0 0,1 0 0 0 0,0 0 1 0 0,0 0-1 0 0,0 1 0 0 0,1 0 1 0 0,-1 0-1 0 0,1 1 0 0 0,0-1 0 0 0,1 1 1 0 0,-1 1-1 0 0,1-1 0 0 0,4-1-24 0 0,18-2-248 0 0,-28 36 4 0 0,-14 66 195 0 0,12-92 52 0 0,1 0 1 0 0,0 0-1 0 0,0-1 1 0 0,0 1-1 0 0,0 0 0 0 0,0 0 1 0 0,1-1-1 0 0,-1 1 0 0 0,1 0 1 0 0,0-1-1 0 0,0 1 1 0 0,0-1-1 0 0,0 1 0 0 0,0-1 1 0 0,0 1-1 0 0,1-1 1 0 0,-1 0-1 0 0,1 1 0 0 0,0-1 1 0 0,-1 0-1 0 0,1 0 1 0 0,0 0-1 0 0,0 0 0 0 0,0-1 1 0 0,1 1-1 0 0,-1-1 0 0 0,0 1 1 0 0,1-1-1 0 0,-1 0 1 0 0,1 1-1 0 0,-1-2 0 0 0,1 1 1 0 0,0 0-1 0 0,-1 0 1 0 0,1-1-1 0 0,0 1 0 0 0,-1-1-3 0 0,6 1 71 0 0,-1-1-1 0 0,1 1 1 0 0,-1-2-1 0 0,0 1 1 0 0,1-1-1 0 0,-1 0 1 0 0,0 0-1 0 0,0-1 1 0 0,0 0-1 0 0,0 0 1 0 0,0-1-1 0 0,0 0 1 0 0,0 0-1 0 0,-1-1 1 0 0,0 0-1 0 0,1 0 1 0 0,-2 0 0 0 0,1-1-1 0 0,0 1 1 0 0,-1-1-1 0 0,0-1 1 0 0,0 1-1 0 0,0-1 1 0 0,-1 0-1 0 0,0 0 1 0 0,0 0-1 0 0,0-1 1 0 0,-1 1-1 0 0,0-1 1 0 0,0 0-1 0 0,-1-1-70 0 0,0 2-403 0 0,7-35 312 0 0,-11 15-7727 0 0,-1 22-4629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 2921 0 0,'0'0'2421'0'0,"0"0"-476"0"0,0 0-194 0 0,0 0-44 0 0,0 0-61 0 0,0 0-109 0 0,0 0-126 0 0,0 0-176 0 0,0 0-177 0 0,0 0-178 0 0,0 0-188 0 0,0 0-109 0 0,0 0-55 0 0,-20 0-21 0 0,-62 4-30 0 0,3 19 1070 0 0,59-13-1165 0 0,8-4-244 0 0,0 1 1 0 0,0 0-1 0 0,1 1 1 0 0,0 0 0 0 0,0 1-1 0 0,1 0 1 0 0,0 1-1 0 0,1 0 1 0 0,0 1-1 0 0,0-1 1 0 0,1 2 0 0 0,-3 6-139 0 0,9-16 16 0 0,1 1 0 0 0,0-1 0 0 0,0 1 0 0 0,-1-1 0 0 0,1 1 0 0 0,1 0 0 0 0,-1-1 0 0 0,0 1 0 0 0,1 0 0 0 0,-1 0 0 0 0,1 0 0 0 0,0 0 1 0 0,0-1-1 0 0,0 1 0 0 0,0 0 0 0 0,1 0 0 0 0,-1 0 0 0 0,1 0 0 0 0,-1-1 0 0 0,1 1 0 0 0,0 0 0 0 0,0-1 0 0 0,0 1 0 0 0,1 0 0 0 0,-1-1 0 0 0,1 0 0 0 0,-1 1 0 0 0,1-1 1 0 0,0 0-1 0 0,0 0 0 0 0,0 0 0 0 0,0 0 0 0 0,0 0 0 0 0,0 0 0 0 0,1 0 0 0 0,-1-1 0 0 0,1 1 0 0 0,-1-1 0 0 0,1 0 0 0 0,-1 0 0 0 0,1 0 0 0 0,2 1-16 0 0,9-2 100 0 0,-1-1 0 0 0,1 0 0 0 0,-1-1 0 0 0,0-1 0 0 0,0 0-1 0 0,0 0 1 0 0,0-1 0 0 0,-1-1 0 0 0,1 0 0 0 0,-1-1 0 0 0,0 0-1 0 0,-1-1 1 0 0,1 0 0 0 0,0-2-100 0 0,24-11 73 0 0,141-79 102 0 0,-176 98-174 0 0,0 1-1 0 0,0 0 1 0 0,1-1 0 0 0,-1 1-1 0 0,0 0 1 0 0,1 0 0 0 0,-1 0-1 0 0,0 0 1 0 0,1 0 0 0 0,-1 0-1 0 0,0 0 1 0 0,1 1-1 0 0,-1-1 1 0 0,0 0 0 0 0,1 1-1 0 0,-1-1 1 0 0,0 1 0 0 0,0-1-1 0 0,0 1 1 0 0,0 0 0 0 0,1-1-1 0 0,-1 1 1 0 0,0 0 0 0 0,0 0-1 0 0,0 0 1 0 0,0 0-1 0 0,-1 0 1 0 0,1 0 0 0 0,0 0-1 0 0,0 0 1 0 0,0 0 0 0 0,-1 0-1 0 0,1 1 1 0 0,-1-1 0 0 0,1 0-1 0 0,-1 0 1 0 0,1 1-1 0 0,-1-1 1 0 0,0 0 0 0 0,0 0-1 0 0,1 1 1 0 0,-1-1 0 0 0,0 0-1 0 0,0 1 1 0 0,0-1 0 0 0,-1 0-1 0 0,1 1 0 0 0,5 16 35 0 0,7 28-142 0 0,-12-40 31 0 0,0 0 1 0 0,1-1-1 0 0,-1 1 0 0 0,1-1 0 0 0,0 1 0 0 0,1-1 1 0 0,-1 1-1 0 0,1-1 0 0 0,0 0 0 0 0,0 0 0 0 0,1 0 1 0 0,-1 0-1 0 0,1 0 0 0 0,0 0 0 0 0,1-1 0 0 0,-1 1 1 0 0,1-1-1 0 0,0 0 0 0 0,0 0 0 0 0,0-1 0 0 0,0 1 1 0 0,1-1-1 0 0,0 0 0 0 0,-1 0 0 0 0,1 0 0 0 0,0 0 1 0 0,1-1-1 0 0,-1 0 0 0 0,0 0 0 0 0,0-1 1 0 0,1 1-1 0 0,-1-1 0 0 0,3 0 76 0 0,7-1-2149 0 0,-5 0-2702 0 0,-2 0-6912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3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364 312 2280 0 0,'0'0'2202'0'0,"0"0"-128"0"0,0 0-63 0 0,0 0-77 0 0,0 0-174 0 0,0 0-265 0 0,0 0-306 0 0,0 0-247 0 0,0 0-136 0 0,0 0-87 0 0,0 0-42 0 0,-5 3 3413 0 0,-28-25-2563 0 0,26 19-1475 0 0,0 0-1 0 0,0 0 0 0 0,-1 0 1 0 0,1 1-1 0 0,-1 0 0 0 0,1 0 1 0 0,-1 1-1 0 0,0 0 0 0 0,1 0 0 0 0,-1 1 1 0 0,0 0-1 0 0,0 0 0 0 0,0 1 1 0 0,-2 1-52 0 0,-21-1 64 0 0,26-1-51 0 0,1 1-1 0 0,-1 0 0 0 0,1 1 1 0 0,0-1-1 0 0,-1 1 0 0 0,1 0 1 0 0,0 0-1 0 0,0 0 1 0 0,0 1-1 0 0,0-1 0 0 0,0 1 1 0 0,1 0-1 0 0,-1 0 0 0 0,1 1 1 0 0,0-1-1 0 0,0 1 1 0 0,0-1-1 0 0,0 1 0 0 0,1 0 1 0 0,-1 0-1 0 0,1 0 0 0 0,0 0 1 0 0,0 0-1 0 0,1 1 1 0 0,-1-1-1 0 0,1 1 0 0 0,0-1 1 0 0,0 1-1 0 0,0-1 0 0 0,1 1 1 0 0,0 0-1 0 0,0-1 1 0 0,0 1-1 0 0,0 0 0 0 0,1-1 1 0 0,-1 1-1 0 0,1-1 0 0 0,1 1 1 0 0,-1-1-1 0 0,0 1 0 0 0,1-1 1 0 0,0 0-1 0 0,0 0 1 0 0,1 0-1 0 0,-1 0 0 0 0,1 0 1 0 0,1 2-13 0 0,77 71 564 0 0,-58-59-480 0 0,-13-11-43 0 0,0 0 0 0 0,0 1 0 0 0,-1 1 0 0 0,0-1 0 0 0,0 2 0 0 0,-1-1 0 0 0,0 1 0 0 0,-1 0 1 0 0,0 0-1 0 0,-1 1-41 0 0,-4-8 25 0 0,0 0 1 0 0,-1 0 0 0 0,1 0 0 0 0,-1 0-1 0 0,0 0 1 0 0,0 0 0 0 0,0 0 0 0 0,0 0 0 0 0,0 0-1 0 0,-1 1 1 0 0,0-1 0 0 0,1 0 0 0 0,-1 0 0 0 0,0 1-1 0 0,-1-1 1 0 0,1 0 0 0 0,0 1 0 0 0,-1-1-1 0 0,0 0 1 0 0,0 0 0 0 0,0 0 0 0 0,0 0 0 0 0,0 0-1 0 0,-1 0 1 0 0,1 0 0 0 0,-1 0 0 0 0,-2 2-26 0 0,-9 4 49 0 0,0-2 0 0 0,-1 1 0 0 0,0-2 1 0 0,0 1-1 0 0,0-2 0 0 0,-1 0 0 0 0,0-1 0 0 0,0 0 1 0 0,0-2-1 0 0,0 1 0 0 0,-1-2 0 0 0,1 0 1 0 0,0-1-1 0 0,-1 0 0 0 0,-12-3-49 0 0,10 3 31 0 0,17 0-62 0 0,-1 1 0 0 0,1-1-1 0 0,0 0 1 0 0,-1 0 0 0 0,1 0 0 0 0,0 1-1 0 0,-1-2 1 0 0,1 1 0 0 0,-1 0-1 0 0,1 0 1 0 0,0 0 0 0 0,-1-1 0 0 0,1 1-1 0 0,0 0 1 0 0,-1-1 0 0 0,1 1-1 0 0,0-1 1 0 0,0 0 0 0 0,-1 1 0 0 0,1-1-1 0 0,0 0 1 0 0,0 0 0 0 0,0 0 0 0 0,0 0-1 0 0,0 0 1 0 0,0 0 0 0 0,0 0-1 0 0,1 0 1 0 0,-1 0 0 0 0,0 0 0 0 0,0-1-1 0 0,1 1 1 0 0,-1 0 0 0 0,1 0-1 0 0,-1-1 1 0 0,1 1 0 0 0,0 0 0 0 0,-1-1-1 0 0,1 1 1 0 0,0-1 0 0 0,0 1-1 0 0,0 0 1 0 0,0-1 0 0 0,0 1 0 0 0,0-1-1 0 0,0 1 1 0 0,1 0 0 0 0,-1-1-1 0 0,0 1 1 0 0,1 0 0 0 0,-1-1 0 0 0,1 1-1 0 0,-1 0 1 0 0,1 0 0 0 0,0 0 0 0 0,0-1-1 0 0,-1 1 1 0 0,1 0 0 0 0,0 0-1 0 0,0 0 1 0 0,0 0 0 0 0,0 0 0 0 0,0 0-1 0 0,0 1 1 0 0,1-1 0 0 0,-1 0 31 0 0,52-36-3397 0 0,-29 25-2671 0 0,-10 5-5509 0 0</inkml:trace>
  <inkml:trace contextRef="#ctx0" brushRef="#br0" timeOffset="697.087">727 419 8362 0 0,'0'0'2272'0'0,"0"0"-361"0"0,0 0-120 0 0,0 0-28 0 0,0 0-210 0 0,0 0-325 0 0,0 0-349 0 0,0 0-304 0 0,0 0-190 0 0,0 0-97 0 0,0 0-66 0 0,0 0-14 0 0,0 0 0 0 0,0 5 277 0 0,2 155 2562 0 0,-3 135-2688 0 0,0-285-353 0 0,0 1 1 0 0,0 0-1 0 0,-2-1 1 0 0,1 0-1 0 0,-1 1 0 0 0,-1-1 1 0 0,0 0-1 0 0,0 0 0 0 0,-1-1 1 0 0,0 0-1 0 0,-1 1 0 0 0,0-2 1 0 0,-2 3-7 0 0,8-10 13 0 0,-1-1 0 0 0,1 1 0 0 0,0-1 1 0 0,-1 1-1 0 0,1-1 0 0 0,-1 1 0 0 0,1-1 0 0 0,-1 1 1 0 0,1-1-1 0 0,-1 0 0 0 0,0 1 0 0 0,1-1 0 0 0,-1 0 0 0 0,1 0 1 0 0,-1 1-1 0 0,0-1 0 0 0,1 0 0 0 0,-1 0 0 0 0,0 0 1 0 0,1 0-1 0 0,-1 0 0 0 0,0 0 0 0 0,1 0 0 0 0,-1 0 1 0 0,1 0-1 0 0,-1 0 0 0 0,0 0 0 0 0,1 0 0 0 0,-1 0 0 0 0,0-1 1 0 0,1 1-1 0 0,-1 0 0 0 0,1 0 0 0 0,-1-1 0 0 0,0 1 1 0 0,1 0-1 0 0,-1-1 0 0 0,1 1 0 0 0,-1-1 0 0 0,1 1 1 0 0,-1-1-1 0 0,1 1 0 0 0,0-1 0 0 0,-1 1 0 0 0,1-1 1 0 0,0 1-1 0 0,-1-1 0 0 0,1 1 0 0 0,0-1 0 0 0,-1 0 0 0 0,1 1 1 0 0,0-1-1 0 0,0 0 0 0 0,0 1 0 0 0,0-1 0 0 0,0 1 1 0 0,0-1-1 0 0,0 0 0 0 0,0 1 0 0 0,0-1 0 0 0,0 0 1 0 0,0 1-1 0 0,0-1 0 0 0,0 0 0 0 0,0 1 0 0 0,0-1 0 0 0,1 0-12 0 0,-2-53 258 0 0,1 52-237 0 0,37-145 508 0 0,-27 115-514 0 0,1 1 0 0 0,2 1 0 0 0,1-1 0 0 0,2 2 0 0 0,0 0 1 0 0,2 1-1 0 0,1 1 0 0 0,1 1 0 0 0,2 0 0 0 0,0 2 0 0 0,15-12-16 0 0,-29 28-1 0 0,0 1-1 0 0,0 1 0 0 0,1-1 0 0 0,0 1 1 0 0,0 0-1 0 0,0 1 0 0 0,1 0 1 0 0,0 1-1 0 0,0 0 0 0 0,0 0 0 0 0,0 1 1 0 0,1 1-1 0 0,-1 0 0 0 0,1 0 1 0 0,0 1-1 0 0,-1 0 0 0 0,1 1 1 0 0,3 0 1 0 0,-9 4 5 0 0,0-1 0 0 0,-1 2 0 0 0,1-1 1 0 0,-1 0-1 0 0,1 1 0 0 0,-1 0 0 0 0,-1 0 1 0 0,1 0-1 0 0,-1 1 0 0 0,0-1 0 0 0,0 1 1 0 0,0-1-1 0 0,-1 1 0 0 0,0 0 0 0 0,0 0 1 0 0,0 0-1 0 0,-1 0 0 0 0,0 1 1 0 0,0-1-1 0 0,-1 0 0 0 0,1 0 0 0 0,-2 1 1 0 0,1-1-1 0 0,-1 0 0 0 0,1 1 0 0 0,-2-1 1 0 0,0 4-6 0 0,2-9 3 0 0,-2 11 17 0 0,-1 0 0 0 0,0 0 1 0 0,-1 0-1 0 0,-1 0 0 0 0,1-1 0 0 0,-2 0 1 0 0,0 0-1 0 0,0 0 0 0 0,-1-1 0 0 0,0 0 1 0 0,-1 0-1 0 0,0 0 0 0 0,0-1 1 0 0,-1-1-1 0 0,0 1 0 0 0,-1-2 0 0 0,0 1 1 0 0,0-1-1 0 0,0-1 0 0 0,-1 1 0 0 0,-1-1-20 0 0,1-1-14 0 0,0 0 0 0 0,0 0 0 0 0,0-1 1 0 0,-1 0-1 0 0,0-1 0 0 0,0 0 0 0 0,0-1 0 0 0,0-1 0 0 0,0 0 0 0 0,0 0 0 0 0,0-1 0 0 0,0-1 0 0 0,-3 0 14 0 0,12 0-130 0 0,1 0 0 0 0,0 0 0 0 0,0 0 0 0 0,0 0-1 0 0,0 0 1 0 0,0 0 0 0 0,0-1 0 0 0,0 1 0 0 0,1-1 0 0 0,-1 1 0 0 0,0-1 0 0 0,1 0 0 0 0,-1 0-1 0 0,1 0 1 0 0,0 0 0 0 0,0 0 0 0 0,-1 0 0 0 0,1 0 0 0 0,1 0 0 0 0,-1 0 0 0 0,0 0 0 0 0,0-1 0 0 0,1 1-1 0 0,-1 0 1 0 0,1 0 0 0 0,0-1 0 0 0,0 1 0 0 0,0 0 0 0 0,0-1 0 0 0,0 1 0 0 0,0 0 0 0 0,1-1-1 0 0,-1 1 1 0 0,1 0 0 0 0,-1-1 0 0 0,1 1 0 0 0,0 0 0 0 0,0 0 0 0 0,0 0 0 0 0,0 0 0 0 0,0 0 0 0 0,1 0-1 0 0,0-1 131 0 0,21-25-6045 0 0,-16 20-1939 0 0</inkml:trace>
  <inkml:trace contextRef="#ctx0" brushRef="#br0" timeOffset="1166.349">1231 566 6737 0 0,'0'0'2565'0'0,"0"0"-250"0"0,0 0-148 0 0,0 0-264 0 0,0 0-296 0 0,0 0-246 0 0,0 0-245 0 0,0 0-163 0 0,0 0-112 0 0,0 0-123 0 0,0 0-75 0 0,0 0-84 0 0,28-2-95 0 0,86-9-84 0 0,-43-10 308 0 0,-57 11-501 0 0,-1 1-49 0 0,1 0-1 0 0,-1-1 1 0 0,0-1 0 0 0,-1 0-1 0 0,-1-1 1 0 0,1 0-1 0 0,-2 0 1 0 0,0-1 0 0 0,0-1-1 0 0,-1-1-137 0 0,-8 14 5 0 0,1-1 0 0 0,-1 1 0 0 0,0 0-1 0 0,0-1 1 0 0,0 0 0 0 0,0 1 0 0 0,-1-1-1 0 0,1 1 1 0 0,0-1 0 0 0,-1 0 0 0 0,1 1-1 0 0,-1-1 1 0 0,1 0 0 0 0,-1 0 0 0 0,0 0-1 0 0,0 1 1 0 0,0-1 0 0 0,0 0 0 0 0,0 0 0 0 0,0 0-1 0 0,0 1 1 0 0,-1-1 0 0 0,1 0 0 0 0,-1 0-1 0 0,1 1 1 0 0,-1-1 0 0 0,0 0 0 0 0,1 1-1 0 0,-1-1 1 0 0,0 1 0 0 0,0-1 0 0 0,0 1-1 0 0,0-1 1 0 0,-1 1 0 0 0,1 0 0 0 0,0-1-1 0 0,0 1 1 0 0,-1 0 0 0 0,1 0 0 0 0,-1 0-1 0 0,1 0 1 0 0,-1 0 0 0 0,0 0 0 0 0,1 1 0 0 0,-1-1-1 0 0,0 0 1 0 0,1 1 0 0 0,-1-1 0 0 0,0 1-1 0 0,0 0 1 0 0,0-1-5 0 0,-7 1-27 0 0,0 1-1 0 0,0 0 1 0 0,0 0-1 0 0,0 0 1 0 0,1 1-1 0 0,-1 0 1 0 0,0 1 0 0 0,1 0-1 0 0,0 0 1 0 0,0 1-1 0 0,0 0 1 0 0,0 1-1 0 0,0-1 1 0 0,0 2 27 0 0,-8 5-10 0 0,0 0 0 0 0,1 0 0 0 0,0 2-1 0 0,1-1 1 0 0,0 2 0 0 0,1 0 0 0 0,1 1 0 0 0,0 0 0 0 0,1 1-1 0 0,0 0 1 0 0,2 1 0 0 0,0 0 0 0 0,-2 4 10 0 0,10-17 1 0 0,0 0 1 0 0,-1 0-1 0 0,1 0 1 0 0,1 0-1 0 0,-1 0 1 0 0,1 0-1 0 0,-1 0 1 0 0,1 0-1 0 0,0 0 1 0 0,0 0-1 0 0,1 0 1 0 0,-1 0-1 0 0,1 0 1 0 0,0 0-1 0 0,0 0 1 0 0,1 0-1 0 0,-1 0 1 0 0,1-1-1 0 0,-1 1 1 0 0,1 0-1 0 0,0-1 1 0 0,1 1-1 0 0,-1-1 1 0 0,1 0-1 0 0,-1 0 1 0 0,1 0-1 0 0,0 0 1 0 0,0 0-1 0 0,0-1 1 0 0,0 1-1 0 0,1-1 1 0 0,2 1-2 0 0,7 3 8 0 0,0 0-1 0 0,0-1 1 0 0,0-1-1 0 0,1 0 1 0 0,0-1 0 0 0,0-1-1 0 0,0 0 1 0 0,0-1-1 0 0,0 0 1 0 0,0-1-1 0 0,0-1 1 0 0,0 0 0 0 0,8-2-8 0 0,-14 2-110 0 0,0-1 0 0 0,0 0 1 0 0,0 0-1 0 0,0-1 1 0 0,-1 0-1 0 0,0 0 0 0 0,1-1 1 0 0,-1 0-1 0 0,-1 0 1 0 0,1 0-1 0 0,0-1 0 0 0,-1 0 1 0 0,4-4 109 0 0,23-28-10305 0 0,-29 30-1098 0 0</inkml:trace>
  <inkml:trace contextRef="#ctx0" brushRef="#br0" timeOffset="1763.22">1912 497 12907 0 0,'0'0'2276'0'0,"0"0"-529"0"0,0 0-286 0 0,0 0-181 0 0,0 0-191 0 0,0 0-244 0 0,0 0-232 0 0,0 0-161 0 0,0 0-96 0 0,0 0-68 0 0,0 0-58 0 0,0 0-42 0 0,0 0-42 0 0,21-4 1701 0 0,-14 7-1698 0 0,0 0 0 0 0,0-1 0 0 0,0 0 0 0 0,0-1 0 0 0,0 1 0 0 0,1-1 0 0 0,-1-1 0 0 0,0 0 0 0 0,0 0 0 0 0,1 0 0 0 0,-1-1 0 0 0,0 0 0 0 0,0 0 0 0 0,7-2-149 0 0,-9 1 43 0 0,-1 1 0 0 0,1-1 0 0 0,-1 0 0 0 0,0-1 0 0 0,0 1 0 0 0,0-1 0 0 0,0 0-1 0 0,0 1 1 0 0,-1-2 0 0 0,1 1 0 0 0,-1 0 0 0 0,0-1 0 0 0,0 0 0 0 0,0 1 0 0 0,0-1 0 0 0,0 0-1 0 0,-1-1 1 0 0,0 1 0 0 0,0 0 0 0 0,0-1 0 0 0,-1 1 0 0 0,1-1 0 0 0,-1 1 0 0 0,0-1 0 0 0,0-3-43 0 0,-2 5-23 0 0,0 0 1 0 0,-1 1 0 0 0,1-1 0 0 0,-1 0-1 0 0,0 1 1 0 0,1-1 0 0 0,-1 1 0 0 0,0 0 0 0 0,-1-1-1 0 0,1 1 1 0 0,0 0 0 0 0,0 0 0 0 0,-1 0 0 0 0,1 1-1 0 0,-1-1 1 0 0,0 1 0 0 0,0-1 0 0 0,1 1 0 0 0,-1 0-1 0 0,0 0 1 0 0,0 0 0 0 0,0 0 0 0 0,0 1 0 0 0,0-1-1 0 0,0 1 1 0 0,0 0 0 0 0,0 0 0 0 0,-1 0 0 0 0,1 0-1 0 0,0 0 1 0 0,0 1 0 0 0,0-1 0 0 0,0 1 0 0 0,0 0-1 0 0,0 0 1 0 0,0 0 22 0 0,-14 0-77 0 0,-1 1 19 0 0,0 1 0 0 0,0 0 0 0 0,1 2 0 0 0,-1 0-1 0 0,1 1 1 0 0,0 0 0 0 0,1 2 0 0 0,0 0 0 0 0,0 1 0 0 0,1 0-1 0 0,0 1 1 0 0,0 1 0 0 0,1 1 0 0 0,1 0 0 0 0,0 0-1 0 0,-11 15 59 0 0,21-25 5 0 0,1 1 0 0 0,-1 0 0 0 0,1 0 0 0 0,0 0 0 0 0,0 0 0 0 0,0 1 0 0 0,0-1 0 0 0,1 1 0 0 0,0-1 0 0 0,-1 1 0 0 0,1-1 0 0 0,0 1 0 0 0,1 0 0 0 0,-1-1 0 0 0,1 1 0 0 0,-1 0 0 0 0,1 0 0 0 0,0 0 0 0 0,1-1 0 0 0,-1 1-1 0 0,1 0 1 0 0,-1 0 0 0 0,1-1 0 0 0,0 1 0 0 0,1-1 0 0 0,-1 1 0 0 0,1-1 0 0 0,-1 1 0 0 0,1-1 0 0 0,0 0 0 0 0,0 0 0 0 0,0 0 0 0 0,1 0 0 0 0,-1 0 0 0 0,1 0 0 0 0,0 0 0 0 0,-1-1 0 0 0,1 0 0 0 0,0 1 0 0 0,1-1 0 0 0,-1 0-1 0 0,3 1-4 0 0,17 7 47 0 0,2-1 0 0 0,-1 0-1 0 0,1-2 1 0 0,0-1 0 0 0,1-1-1 0 0,0-1 1 0 0,-1-2-1 0 0,1 0 1 0 0,0-2 0 0 0,0 0-1 0 0,4-2-46 0 0,8 1 12 0 0,-30 2-185 0 0,0-2 1 0 0,1 1 0 0 0,-1-1 0 0 0,1 0 0 0 0,-1-1 0 0 0,0 0 0 0 0,0-1-1 0 0,0 1 1 0 0,0-1 0 0 0,0-1 0 0 0,-1 0 0 0 0,1 0 0 0 0,2-2 172 0 0,-2-9-3699 0 0,-6 8-1677 0 0,0 2-6359 0 0</inkml:trace>
  <inkml:trace contextRef="#ctx0" brushRef="#br0" timeOffset="2364.267">2529 478 14027 0 0,'0'0'2330'0'0,"0"0"-539"0"0,0 0-276 0 0,0 0-163 0 0,0 0-236 0 0,0 0-215 0 0,0 0-216 0 0,0 0-185 0 0,0 0-130 0 0,0 0-110 0 0,0 0-87 0 0,0 0-60 0 0,0 0-49 0 0,-11-1-40 0 0,-37-3-8 0 0,45 5-13 0 0,0-1-1 0 0,0 1 0 0 0,-1 0 0 0 0,1-1 1 0 0,0 2-1 0 0,0-1 0 0 0,0 0 1 0 0,0 1-1 0 0,0-1 0 0 0,0 1 0 0 0,1 0 1 0 0,-1 0-1 0 0,0 0 0 0 0,1 0 0 0 0,0 0 1 0 0,-1 1-1 0 0,1-1 0 0 0,0 1 1 0 0,0-1-1 0 0,0 1-2 0 0,-7 8 1 0 0,4-6-14 0 0,0 1 0 0 0,0 0 0 0 0,1 0 1 0 0,0 1-1 0 0,0 0 0 0 0,0-1 0 0 0,1 1 0 0 0,0 0 0 0 0,0 1 0 0 0,0-1 0 0 0,1 0 0 0 0,1 1 0 0 0,-1-1 1 0 0,1 1-1 0 0,0 0 0 0 0,1-1 0 0 0,0 1 0 0 0,0 6 13 0 0,2-11 14 0 0,-1 1 0 0 0,1-1 0 0 0,0 0 0 0 0,0 0 1 0 0,0 0-1 0 0,0 0 0 0 0,1 0 0 0 0,-1 0 0 0 0,1-1 0 0 0,-1 1 0 0 0,1-1 0 0 0,0 1 0 0 0,0-1 1 0 0,0 0-1 0 0,1 0 0 0 0,-1-1 0 0 0,0 1 0 0 0,1-1 0 0 0,-1 1 0 0 0,1-1 0 0 0,-1 0 0 0 0,1-1 1 0 0,-1 1-1 0 0,1 0 0 0 0,0-1 0 0 0,-1 0 0 0 0,1 0 0 0 0,0 0 0 0 0,0 0 0 0 0,-1-1 0 0 0,3 0-14 0 0,7-1 168 0 0,1-1 0 0 0,-1 0 0 0 0,0 0-1 0 0,0-2 1 0 0,0 0 0 0 0,0 0 0 0 0,-1-1-1 0 0,0-1 1 0 0,0 0 0 0 0,0 0-1 0 0,-1-1 1 0 0,0-1 0 0 0,1-1-168 0 0,13-12 151 0 0,-1-1 0 0 0,-2-1 0 0 0,0-1 0 0 0,-1-1 0 0 0,-2-1 0 0 0,0-1-151 0 0,14-18-19 0 0,-20 28-54 0 0,-1 1 1 0 0,-1-2-1 0 0,0 0 1 0 0,-2 0-1 0 0,0-1 1 0 0,-1 0 0 0 0,-1 0-1 0 0,-1-1 73 0 0,-4 13-59 0 0,0 0-1 0 0,-1 0 1 0 0,0-1-1 0 0,0 1 1 0 0,0 0-1 0 0,-1 0 1 0 0,-1-1-1 0 0,0 1 1 0 0,0 0-1 0 0,0 0 1 0 0,-1 0-1 0 0,0 0 1 0 0,-1 0-1 0 0,1 0 1 0 0,-2 0-1 0 0,1 1 1 0 0,-1-1-1 0 0,0 1 1 0 0,-1 0-1 0 0,1 0 1 0 0,-1 1-1 0 0,-3-3 60 0 0,2 3-37 0 0,-1 1-1 0 0,0 0 1 0 0,0 0-1 0 0,-1 0 0 0 0,1 1 1 0 0,-1 0-1 0 0,0 0 1 0 0,0 1-1 0 0,0 0 0 0 0,-1 0 1 0 0,1 1-1 0 0,-1 0 0 0 0,1 1 1 0 0,-1 0-1 0 0,0 0 1 0 0,1 1-1 0 0,-1 0 0 0 0,0 0 1 0 0,0 1-1 0 0,-1 1 38 0 0,2-1 6 0 0,0 0 0 0 0,0 1 0 0 0,0 0 0 0 0,1 1 0 0 0,-1 0 0 0 0,1 0 0 0 0,-1 1 0 0 0,1-1 0 0 0,0 1 0 0 0,0 1 0 0 0,1 0 0 0 0,-1 0 0 0 0,1 0 0 0 0,0 1 0 0 0,0-1 0 0 0,1 1 0 0 0,0 1 0 0 0,0-1 0 0 0,0 1 0 0 0,1 0 0 0 0,0 0 0 0 0,0 0 0 0 0,1 1 0 0 0,0-1 0 0 0,0 1 0 0 0,1 0 0 0 0,0-1 0 0 0,0 1 0 0 0,1 0 0 0 0,0 0 0 0 0,0 1 0 0 0,1-1-6 0 0,1 15 61 0 0,1-1-1 0 0,1 1 1 0 0,1-1 0 0 0,1 0-1 0 0,1 0 1 0 0,1-1 0 0 0,1 1-1 0 0,0-1 1 0 0,2-1-1 0 0,1 0 1 0 0,0 0 0 0 0,1-1-1 0 0,1-1 1 0 0,1 0 0 0 0,1-1-1 0 0,0 0 1 0 0,1-1-1 0 0,1-1 1 0 0,0 0 0 0 0,1-2-1 0 0,1 0 1 0 0,0-1 0 0 0,0-1-1 0 0,2 0-60 0 0,121 70-355 0 0,-136-66-103 0 0,-5-10-3604 0 0,1-3-5993 0 0,-2-2-2138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01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184 670 6257 0 0,'0'0'1903'0'0,"0"0"-609"0"0,0 0-358 0 0,0 0 52 0 0,0 0 161 0 0,0 0 64 0 0,0 0-68 0 0,0 0-123 0 0,0 0-97 0 0,0 0-83 0 0,0 0-105 0 0,-1 15-145 0 0,-26 110 411 0 0,16-100-1071 0 0,-1-1 1 0 0,-2 0 0 0 0,0 0-1 0 0,-2-2 1 0 0,0 0 0 0 0,-17 17 67 0 0,14-18-1131 0 0,11-11-922 0 0,0-1-3365 0 0,3-5-4806 0 0</inkml:trace>
  <inkml:trace contextRef="#ctx0" brushRef="#br0" timeOffset="861.995">928 29 312 0 0,'0'0'4476'0'0,"0"0"-1845"0"0,0 0-593 0 0,0 0-105 0 0,0 0-56 0 0,0 0-147 0 0,0 0-261 0 0,0 0-279 0 0,0 0-230 0 0,0 0-207 0 0,0 0-167 0 0,0 0-145 0 0,0 0-93 0 0,-6 4-26 0 0,3-3-274 0 0,0 1 1 0 0,1-1 0 0 0,-1 1-1 0 0,1 0 1 0 0,-1 0 0 0 0,1 0-1 0 0,0 0 1 0 0,0 0-1 0 0,0 1 1 0 0,0-1 0 0 0,0 0-1 0 0,0 1 1 0 0,1 0-1 0 0,-1-1 1 0 0,1 1 0 0 0,0 0-1 0 0,0 0 1 0 0,0 0 0 0 0,0 0-1 0 0,0 0 1 0 0,0 0-1 0 0,1 1-48 0 0,-33 334 2830 0 0,29-279-2675 0 0,-3 0 0 0 0,-3-1 0 0 0,-13 44-155 0 0,22-96 14 0 0,-20 81 139 0 0,21-86-138 0 0,0-1-6 0 0,74-38 468 0 0,-46 19-449 0 0,1 0 1 0 0,1 2 0 0 0,1 1 0 0 0,0 2 0 0 0,1 1-1 0 0,0 1 1 0 0,1 2 0 0 0,1 1 0 0 0,-1 2-1 0 0,1 1 1 0 0,0 2 0 0 0,15 0-29 0 0,-46 4 3 0 0,-1 0 0 0 0,1 0-1 0 0,0 1 1 0 0,0-1 0 0 0,-1 1 0 0 0,1 0-1 0 0,0 0 1 0 0,-1 0 0 0 0,1 0 0 0 0,-1 0-1 0 0,1 0 1 0 0,-1 1 0 0 0,0-1 0 0 0,0 1-1 0 0,1 0 1 0 0,-1-1 0 0 0,0 1 0 0 0,0 0-1 0 0,0 0 1 0 0,-1 1 0 0 0,1-1 0 0 0,-1 0 0 0 0,1 0-1 0 0,-1 1 1 0 0,1-1 0 0 0,-1 1 0 0 0,0-1-1 0 0,0 1 1 0 0,-1 0 0 0 0,1-1 0 0 0,0 2-3 0 0,4 86 291 0 0,-8-81-257 0 0,-1 0 0 0 0,1 0 0 0 0,-1-1 0 0 0,-1 1 0 0 0,0-1 0 0 0,0 0 0 0 0,0 0 0 0 0,-1-1 0 0 0,0 1 0 0 0,-1-1 0 0 0,0-1 0 0 0,0 1 0 0 0,-1 0-34 0 0,-8 5 15 0 0,0-1 1 0 0,-1-1 0 0 0,0-1-1 0 0,-1 0 1 0 0,0-1-1 0 0,0 0 1 0 0,0-2 0 0 0,-1 0-1 0 0,0-2 1 0 0,-1 0-1 0 0,1 0 1 0 0,0-2-1 0 0,-1-1 1 0 0,0 0 0 0 0,1-1-1 0 0,-12-3-15 0 0,28 3-60 0 0,-1 0 0 0 0,1 0-1 0 0,-1-1 1 0 0,1 0 0 0 0,0 0-1 0 0,-1 0 1 0 0,1 0 0 0 0,0 0-1 0 0,0-1 1 0 0,0 1 0 0 0,0-1-1 0 0,0 0 1 0 0,0 0 0 0 0,0 0-1 0 0,0 0 1 0 0,1 0 0 0 0,-1-1-1 0 0,1 1 1 0 0,0-1 0 0 0,0 0 0 0 0,0 0-1 0 0,0 0 1 0 0,0 0 0 0 0,1 0-1 0 0,-1 0 1 0 0,1 0 0 0 0,0 0-1 0 0,-1 0 1 0 0,2-1 0 0 0,-1 1-1 0 0,0-1 1 0 0,1 1 0 0 0,-1 0-1 0 0,1-1 1 0 0,0-3 60 0 0,0 0-499 0 0,1-1-1 0 0,-1 0 1 0 0,1 0-1 0 0,0 1 1 0 0,1-1 0 0 0,0 1-1 0 0,0-1 1 0 0,1 1-1 0 0,0 0 1 0 0,0 0-1 0 0,0 0 1 0 0,1 0 0 0 0,1 0 499 0 0,23-32-7955 0 0,-17 27-2646 0 0</inkml:trace>
  <inkml:trace contextRef="#ctx0" brushRef="#br0" timeOffset="1686.337">1613 563 0 0 0,'0'0'2262'0'0,"0"0"189"0"0,0 0 51 0 0,0 0-131 0 0,0 0-189 0 0,0 0-223 0 0,0 0-287 0 0,0 0-261 0 0,0 0-212 0 0,0 0-197 0 0,0 0-154 0 0,0 0-112 0 0,0 0-104 0 0,1 22-96 0 0,3 68-72 0 0,-4-56 13 0 0,0-33-443 0 0,-1 0 1 0 0,1 0-1 0 0,-1 0 0 0 0,1 0 1 0 0,0 0-1 0 0,0 1 0 0 0,-1-1 1 0 0,1 0-1 0 0,0 0 1 0 0,0 0-1 0 0,0 0 0 0 0,0 0 1 0 0,0 0-1 0 0,0 0 1 0 0,1 0-1 0 0,-1 1 0 0 0,0-1 1 0 0,1 0-1 0 0,-1 0 0 0 0,0 0 1 0 0,1 0-1 0 0,-1 0 1 0 0,1 0-1 0 0,0 0 0 0 0,-1-1 1 0 0,1 1-1 0 0,0 0 1 0 0,-1 0-1 0 0,1 0 0 0 0,0 0 1 0 0,0-1-1 0 0,0 1 0 0 0,0 0 1 0 0,0-1-1 0 0,0 1 1 0 0,0-1-1 0 0,0 1 0 0 0,0-1 1 0 0,0 0-1 0 0,0 1 1 0 0,0-1-1 0 0,0 0 0 0 0,0 0 1 0 0,0 1-1 0 0,0-1 1 0 0,0 0-1 0 0,1 0-34 0 0,9 0 116 0 0,-1-1 1 0 0,0 1-1 0 0,1-2 1 0 0,-1 1-1 0 0,0-2 1 0 0,0 1-1 0 0,0-1 1 0 0,0-1-1 0 0,-1 1 1 0 0,1-2-1 0 0,-1 1 1 0 0,0-1-1 0 0,0-1 1 0 0,-1 0-1 0 0,1 0 1 0 0,-1-1-1 0 0,0 0-116 0 0,20-12 155 0 0,72-70 108 0 0,-87 112-395 0 0,-10-17 134 0 0,0 1 0 0 0,0-1 0 0 0,0 0 0 0 0,1-1 0 0 0,0 1 0 0 0,1 0 0 0 0,-1-1 0 0 0,1 0 0 0 0,0 0 0 0 0,0-1 0 0 0,1 1 0 0 0,-1-1 0 0 0,1 0 0 0 0,0-1 0 0 0,0 1 0 0 0,0-1 0 0 0,0 0 0 0 0,1-1 0 0 0,-1 1 0 0 0,1-1 0 0 0,0-1 0 0 0,0 1 0 0 0,0-1 0 0 0,-1 0 0 0 0,1-1 0 0 0,0 0 0 0 0,0 0 0 0 0,4 0-2 0 0,3-1 48 0 0,1 0 1 0 0,-1 0 0 0 0,0-1 0 0 0,1-1-1 0 0,-1-1 1 0 0,0 0 0 0 0,-1 0 0 0 0,1-2 0 0 0,-1 1-1 0 0,0-2 1 0 0,0 0 0 0 0,-1 0 0 0 0,0-1-1 0 0,0-1 1 0 0,-1 0 0 0 0,6-6-49 0 0,6-7 57 0 0,0-1 1 0 0,-2 0-1 0 0,-1-2 1 0 0,-1-1-1 0 0,-1 0 1 0 0,-1-1-1 0 0,-1-1 1 0 0,-2-1-1 0 0,-1 0 1 0 0,-1 0-1 0 0,-2-1 1 0 0,0-1-1 0 0,-2 0 1 0 0,-2 0-1 0 0,-1-1 1 0 0,-1 1-1 0 0,-1-32-57 0 0,-4 0 110 0 0,0 63-108 0 0,0-1 1 0 0,1 1-1 0 0,-1-1 0 0 0,0 1 1 0 0,0 0-1 0 0,1-1 1 0 0,-1 1-1 0 0,0 0 0 0 0,0 0 1 0 0,0-1-1 0 0,1 1 1 0 0,-1 0-1 0 0,0 0 0 0 0,0 0 1 0 0,0 0-1 0 0,0 0 1 0 0,1 0-1 0 0,-1 0 0 0 0,0 0 1 0 0,0 1-1 0 0,0-1 1 0 0,1 0-1 0 0,-1 0 0 0 0,0 1 1 0 0,0-1-1 0 0,1 0 1 0 0,-1 1-1 0 0,0-1 0 0 0,0 1 1 0 0,1-1-1 0 0,-1 1 1 0 0,1-1-1 0 0,-1 1 0 0 0,0 0 1 0 0,1-1-1 0 0,-1 1 1 0 0,1 0-1 0 0,-1-1 0 0 0,1 1 1 0 0,-1 0-3 0 0,-11 21 3 0 0,1 0 0 0 0,1 0 0 0 0,1 1 0 0 0,1 0 0 0 0,1 1 0 0 0,1 0 1 0 0,1 0-1 0 0,1 0 0 0 0,1 0 0 0 0,1 1 0 0 0,1 0 0 0 0,1-1 0 0 0,2 1 0 0 0,0-1 0 0 0,2 4-3 0 0,24 307 147 0 0,-37-295-91 0 0,-16-51-315 0 0,-14-78-3561 0 0,11 3-2010 0 0,14 39 421 0 0,-2 2-3574 0 0,7 29 4430 0 0</inkml:trace>
  <inkml:trace contextRef="#ctx0" brushRef="#br0" timeOffset="1936.013">2180 291 3465 0 0,'0'0'3451'0'0,"0"0"-313"0"0,0 0-408 0 0,0 0-445 0 0,0 0-448 0 0,0 0-367 0 0,0 0-332 0 0,0 0-206 0 0,0 0-49 0 0,0 0 47 0 0,0 0 39 0 0,0 0-20 0 0,0 0-110 0 0,12 0-167 0 0,215-11 963 0 0,-140-5-1445 0 0,-39 6-320 0 0,0 2 1 0 0,1 3-1 0 0,-1 1 0 0 0,1 2 0 0 0,5 3 130 0 0,-15 11-2104 0 0,-18 4-6026 0 0,-16-11-3843 0 0</inkml:trace>
  <inkml:trace contextRef="#ctx0" brushRef="#br0" timeOffset="2311.012">203 1178 3289 0 0,'0'0'4243'0'0,"0"0"-2020"0"0,0 0-661 0 0,0 0 65 0 0,0 0 172 0 0,0 0 6 0 0,0 0-236 0 0,0 0-267 0 0,0 0-203 0 0,37-1-134 0 0,120-2-58 0 0,-12-11 852 0 0,878-156 2945 0 0,-370 108-4192 0 0,-602 57-708 0 0,196-14 436 0 0,-118 13-3075 0 0,-219 10-1798 0 0,45-2 82 0 0,1 0-6362 0 0,29-2 4436 0 0</inkml:trace>
  <inkml:trace contextRef="#ctx0" brushRef="#br0" timeOffset="2581.02">479 1270 9746 0 0,'0'0'1955'0'0,"0"0"-297"0"0,0 0-36 0 0,0 0-62 0 0,0 0-251 0 0,0 0-306 0 0,0 0-178 0 0,0 0-12 0 0,0 0 77 0 0,0 0 63 0 0,0 0-62 0 0,0 0-114 0 0,0 0-114 0 0,30-1-101 0 0,97-2-38 0 0,10-6 481 0 0,-1-7 0 0 0,0-6-1 0 0,4-6-1004 0 0,100-18 493 0 0,500-43-319 0 0,-506 69-1559 0 0,-135 10-6722 0 0,-86 7-4039 0 0</inkml:trace>
  <inkml:trace contextRef="#ctx0" brushRef="#br0" timeOffset="6100.367">3623 151 1328 0 0,'0'0'2006'0'0,"0"0"-282"0"0,0 0 18 0 0,0 0 125 0 0,0 0 106 0 0,0 0 43 0 0,0 0-150 0 0,0 0-305 0 0,0 0-296 0 0,0 0-277 0 0,0 0-204 0 0,-4-11-96 0 0,-12-33-68 0 0,12 32-49 0 0,4 12-35 0 0,0 0-36 0 0,0 0-56 0 0,0 0-70 0 0,0 0-58 0 0,0 0-61 0 0,0 0-42 0 0,-4 27 621 0 0,-11 132 100 0 0,-13 182-143 0 0,24-124-593 0 0,21-225 191 0 0,61-76 88 0 0,-55 56-461 0 0,0 2 0 0 0,2 0-1 0 0,1 2 1 0 0,0 1-1 0 0,2 1 1 0 0,22-13-16 0 0,-48 34-2 0 0,-1-1 1 0 0,0 1-1 0 0,1 0 1 0 0,-1 0-1 0 0,1 0 0 0 0,-1 0 1 0 0,1 0-1 0 0,-1 0 1 0 0,1 0-1 0 0,0 1 1 0 0,-1-1-1 0 0,1 1 1 0 0,0-1-1 0 0,0 1 0 0 0,-1 0 1 0 0,1-1-1 0 0,0 1 1 0 0,0 0-1 0 0,0 0 1 0 0,-1 0-1 0 0,1 0 1 0 0,0 1-1 0 0,0-1 0 0 0,0 0 1 0 0,-1 1-1 0 0,1-1 1 0 0,0 1-1 0 0,-1 0 1 0 0,1-1-1 0 0,0 1 0 0 0,-1 0 1 0 0,1 0-1 0 0,-1 0 1 0 0,1 0-1 0 0,-1 1 1 0 0,0-1-1 0 0,1 0 1 0 0,-1 0-1 0 0,0 1 0 0 0,0-1 1 0 0,0 1-1 0 0,0-1 1 0 0,0 1-1 0 0,0-1 1 0 0,0 1-1 0 0,-1 0 1 0 0,1 0 0 0 0,5 18 39 0 0,0-1-1 0 0,-2 1 0 0 0,0-1 1 0 0,-2 1-1 0 0,0 0 0 0 0,-1 0 1 0 0,-1 6-38 0 0,1 9 87 0 0,-1 100 102 0 0,1-135-277 0 0,-1-1-1 0 0,0 1 1 0 0,0 0 0 0 0,1-1-1 0 0,-1 1 1 0 0,0 0-1 0 0,1-1 1 0 0,-1 1 0 0 0,1 0-1 0 0,-1 0 1 0 0,0-1 0 0 0,1 1-1 0 0,-1 0 1 0 0,1 0 0 0 0,-1 0-1 0 0,1-1 1 0 0,-1 1 0 0 0,1 0-1 0 0,-1 0 1 0 0,1 0-1 0 0,-1 0 1 0 0,1 0 0 0 0,-1 0-1 0 0,1 0 1 0 0,-1 0 0 0 0,0 0-1 0 0,1 0 1 0 0,-1 0 0 0 0,1 0-1 0 0,-1 1 1 0 0,1-1 0 0 0,-1 0-1 0 0,1 0 1 0 0,-1 0 0 0 0,1 1-1 0 0,-1-1 1 0 0,0 0-1 0 0,1 0 1 0 0,-1 1 0 0 0,0-1-1 0 0,1 0 1 0 0,-1 1 0 0 0,0-1-1 0 0,1 1 1 0 0,-1-1 0 0 0,0 0-1 0 0,0 1 1 0 0,1-1 0 0 0,-1 1-1 0 0,0-1 1 0 0,0 1 88 0 0,10-10-1327 0 0,0 1-2829 0 0,-3 1-4911 0 0</inkml:trace>
  <inkml:trace contextRef="#ctx0" brushRef="#br0" timeOffset="6498.954">4279 791 5489 0 0,'0'0'1962'0'0,"0"0"22"0"0,0 0 83 0 0,0 0 61 0 0,0 0-44 0 0,0 0-192 0 0,0 0-291 0 0,0 0-280 0 0,0 0-258 0 0,0 0-217 0 0,34-1-157 0 0,107-9-130 0 0,-76-6 138 0 0,-57 10-534 0 0,-1 1-73 0 0,0 1 1 0 0,0-1-1 0 0,-1 0 0 0 0,0 0 0 0 0,0-1 0 0 0,0 0 1 0 0,0 0-1 0 0,-1 0 0 0 0,0-1 0 0 0,-1 0 1 0 0,1 0-1 0 0,-1 0 0 0 0,-1 0 0 0 0,1-1 0 0 0,-1 0 1 0 0,0 1-1 0 0,-1-1 0 0 0,0 0 0 0 0,0 0 0 0 0,-1 0 1 0 0,0-1-1 0 0,-1 1 0 0 0,1 0 0 0 0,-1 0 0 0 0,-1-1-90 0 0,-1 5-1 0 0,0 0 0 0 0,0 0 0 0 0,-1 0 0 0 0,0 0 0 0 0,0 0 0 0 0,0 0 0 0 0,0 0 0 0 0,0 1 0 0 0,-1 0-1 0 0,0 0 1 0 0,1 0 0 0 0,-1 0 0 0 0,0 0 0 0 0,0 1 0 0 0,-1 0 0 0 0,1 0 0 0 0,-1 0 0 0 0,1 0 0 0 0,-1 1-1 0 0,1-1 1 0 0,-1 1 0 0 0,0 0 0 0 0,1 1 0 0 0,-1-1 0 0 0,0 1 0 0 0,0 0 0 0 0,0 0 0 0 0,1 1 0 0 0,-1-1-1 0 0,0 1 1 0 0,0 0 0 0 0,1 0 0 0 0,-1 1 0 0 0,-3 1 1 0 0,-7 3-7 0 0,1 1 1 0 0,1 1-1 0 0,-1 0 0 0 0,1 1 1 0 0,1 0-1 0 0,0 1 0 0 0,0 0 1 0 0,1 1-1 0 0,0 0 0 0 0,1 1 1 0 0,0 0-1 0 0,-7 12 7 0 0,10-12-1 0 0,0-1 0 0 0,0 1 1 0 0,1 1-1 0 0,0-1 0 0 0,1 1 0 0 0,1 0 0 0 0,0 0 0 0 0,0 0 1 0 0,2 1-1 0 0,0-1 0 0 0,0 1 0 0 0,1-1 0 0 0,1 10 1 0 0,0-18 5 0 0,1 0 0 0 0,0-1-1 0 0,0 1 1 0 0,0 0 0 0 0,0 0 0 0 0,1 0-1 0 0,0-1 1 0 0,0 1 0 0 0,0-1-1 0 0,0 0 1 0 0,1 1 0 0 0,0-1 0 0 0,0 0-1 0 0,0 0 1 0 0,0-1 0 0 0,1 1-1 0 0,-1-1 1 0 0,1 0 0 0 0,0 1 0 0 0,0-2-1 0 0,0 1 1 0 0,1 0 0 0 0,-1-1-1 0 0,0 0 1 0 0,1 0 0 0 0,0 0 0 0 0,-1-1-1 0 0,1 1 1 0 0,0-1 0 0 0,1 0-5 0 0,153 14 142 0 0,-155-15-143 0 0,129-13-313 0 0,-49-10-3014 0 0,-62 16-2920 0 0,-3 2-6000 0 0</inkml:trace>
  <inkml:trace contextRef="#ctx0" brushRef="#br0" timeOffset="43543.974">582 1605 688 0 0,'0'0'1817'0'0,"0"0"94"0"0,0 0 141 0 0,0 0 27 0 0,0 0-102 0 0,0 0-246 0 0,0 0-244 0 0,0 0-151 0 0,0 0-120 0 0,0 0-96 0 0,0 0-125 0 0,-2-3-147 0 0,1-25 4613 0 0,14 15-5760 0 0,11-3 467 0 0,1 1 1 0 0,0 1 0 0 0,1 2 0 0 0,0 0 0 0 0,1 2 0 0 0,1 1 0 0 0,-1 1 0 0 0,1 1 0 0 0,1 2-1 0 0,-1 0 1 0 0,27 1-169 0 0,-51 2 7 0 0,1 1 1 0 0,-1 0-1 0 0,1 0 0 0 0,-1 0 0 0 0,1 1 0 0 0,-1 0 1 0 0,1 0-1 0 0,0 0 0 0 0,-1 0 0 0 0,1 1 0 0 0,-1-1 0 0 0,1 1 1 0 0,-1 0-1 0 0,1 1 0 0 0,-1-1 0 0 0,0 1 0 0 0,0 0 1 0 0,0 0-1 0 0,0 0 0 0 0,0 1 0 0 0,0-1 0 0 0,0 1 0 0 0,-1 0 1 0 0,1 0-1 0 0,-1 0 0 0 0,0 0 0 0 0,0 1 0 0 0,0-1 1 0 0,0 1-1 0 0,-1 0 0 0 0,0 0 0 0 0,1 0 0 0 0,-1 0 0 0 0,-1 0 1 0 0,1 0-1 0 0,-1 1 0 0 0,1-1 0 0 0,-1 1 0 0 0,0 2-7 0 0,-1 0 17 0 0,0 0 0 0 0,0 0 0 0 0,-1 0 0 0 0,0 0 0 0 0,0 0 0 0 0,-1-1 0 0 0,1 1-1 0 0,-2 0 1 0 0,1-1 0 0 0,-1 1 0 0 0,0-1 0 0 0,0 0 0 0 0,-1 0 0 0 0,1 0 0 0 0,-1 0 0 0 0,-1 0 0 0 0,1-1-1 0 0,-6 5-16 0 0,-238 206 187 0 0,246-215-182 0 0,0 1 1 0 0,0-1-1 0 0,0 0 0 0 0,0 1 1 0 0,0-1-1 0 0,0 1 0 0 0,1 0 0 0 0,-1-1 1 0 0,0 1-1 0 0,1 0 0 0 0,0 0 1 0 0,-1 0-1 0 0,1 0 0 0 0,0 0 0 0 0,0 1 1 0 0,0-1-1 0 0,0 0 0 0 0,1 0 0 0 0,-1 1 1 0 0,1-1-1 0 0,-1 0 0 0 0,1 1 1 0 0,0-1-1 0 0,0 1 0 0 0,0-1 0 0 0,0 0 1 0 0,0 1-1 0 0,0-1 0 0 0,1 0 1 0 0,-1 1-1 0 0,1-1 0 0 0,0 0 0 0 0,0 1 1 0 0,0-1-1 0 0,0 0 0 0 0,0 0 1 0 0,0 0-1 0 0,0 0 0 0 0,1 0 0 0 0,-1 0 1 0 0,1 0-1 0 0,-1 0 0 0 0,1-1 1 0 0,0 1-1 0 0,0-1 0 0 0,0 1 0 0 0,0-1 1 0 0,0 0-1 0 0,0 1 0 0 0,0-1 1 0 0,1 0-6 0 0,20 7 134 0 0,0 0 0 0 0,0-2 0 0 0,1-1 1 0 0,0-1-1 0 0,0-1 0 0 0,0-1 1 0 0,0-1-1 0 0,0-1 0 0 0,0-1 1 0 0,0-2-1 0 0,0 0 0 0 0,0-1 1 0 0,-1-1-1 0 0,22-8-134 0 0,48-18-125 0 0,-60 21-1946 0 0,-23 8-1977 0 0,-1-1-4163 0 0,-3 0-4443 0 0</inkml:trace>
  <inkml:trace contextRef="#ctx0" brushRef="#br0" timeOffset="44201.464">2145 1380 8002 0 0,'0'0'2061'0'0,"0"0"-380"0"0,0 0-131 0 0,0 0 123 0 0,0 0 24 0 0,0 0-152 0 0,0 0-243 0 0,0 0-263 0 0,0 0-230 0 0,0 0-165 0 0,0 0-82 0 0,0 0-77 0 0,0 0-29 0 0,7-6-17 0 0,20-21-24 0 0,-21 61 2007 0 0,-5 14-1768 0 0,-1 40 26 0 0,-3-1-1 0 0,-12 76-679 0 0,-31 40 55 0 0,41-167-536 0 0,5-36 361 0 0,0 0 0 0 0,0 0-24 0 0,0 0-27 0 0,0 0-6 0 0,0 0-15 0 0,0 0-51 0 0,0 0-69 0 0,-3-15-6859 0 0,1 12 5519 0 0,0-2-1437 0 0,-1 3-1848 0 0,-1-2-5104 0 0</inkml:trace>
  <inkml:trace contextRef="#ctx0" brushRef="#br0" timeOffset="44466.21">1856 1760 7954 0 0,'0'0'2246'0'0,"0"0"-165"0"0,0 0-158 0 0,0 0-181 0 0,0 0-352 0 0,0 0-391 0 0,0 0-301 0 0,0 0-127 0 0,0 0-4 0 0,0 0 70 0 0,0 0 54 0 0,0 0-28 0 0,0 0-27 0 0,24-2-37 0 0,75-6-42 0 0,208-34 2040 0 0,-226 43-3765 0 0,-73 6-1036 0 0,-6-3-2056 0 0,0-1-2758 0 0,0 1-4883 0 0</inkml:trace>
  <inkml:trace contextRef="#ctx0" brushRef="#br0" timeOffset="44734.998">2751 1745 15667 0 0,'0'0'829'0'0,"0"0"40"0"0,0 0 246 0 0,0 0 144 0 0,0 0 17 0 0,0 0-166 0 0,0 0-302 0 0,0 0-284 0 0,0 0-217 0 0,0 0-143 0 0,0 0-56 0 0,0 0-51 0 0,0 0-45 0 0,-1 25-31 0 0,-4 77-51 0 0,-8-56-1080 0 0,1-35-1669 0 0,2-7-7222 0 0,6-4 35 0 0</inkml:trace>
  <inkml:trace contextRef="#ctx0" brushRef="#br0" timeOffset="44994.262">2706 1447 5521 0 0,'0'0'3961'0'0,"0"0"-2065"0"0,0 0-439 0 0,0 0-233 0 0,0 0-248 0 0,0 0-272 0 0,0 0-376 0 0,0 0-248 0 0,0 0-184 0 0,0 0-136 0 0,0 0-120 0 0,0 0-160 0 0,0 0-184 0 0,52-44-168 0 0,-48 55-240 0 0,-3 0-697 0 0,3 0-1343 0 0,-4-4-4122 0 0</inkml:trace>
  <inkml:trace contextRef="#ctx0" brushRef="#br0" timeOffset="45461.782">2962 1925 6889 0 0,'0'0'3949'0'0,"0"0"-1279"0"0,0 0-639 0 0,0 0-262 0 0,0 0-433 0 0,0 0-325 0 0,0 0-126 0 0,0 0-91 0 0,0 0-93 0 0,0 0-88 0 0,0 0-48 0 0,0 0-48 0 0,0 0-52 0 0,10-23-33 0 0,29-73-55 0 0,-36 87-279 0 0,1 0 0 0 0,0-1 1 0 0,0 1-1 0 0,1 1 0 0 0,0-1 0 0 0,0 1 0 0 0,1 0 1 0 0,0 0-1 0 0,1 0 0 0 0,0 1 0 0 0,0 0 1 0 0,1-1-99 0 0,-3 4 28 0 0,1 0-24 0 0,0 0 0 0 0,0 1 0 0 0,1-1 0 0 0,-1 1 0 0 0,1 0 0 0 0,0 1 0 0 0,0 0 1 0 0,0 0-1 0 0,0 0 0 0 0,0 1 0 0 0,0 0 0 0 0,0 1 0 0 0,0-1 0 0 0,0 1 0 0 0,1 1 0 0 0,2 0-4 0 0,1-1-17 0 0,-8 1 14 0 0,-1 1 1 0 0,1-1-1 0 0,-1 1 0 0 0,0 0 1 0 0,0 0-1 0 0,0-1 0 0 0,0 2 1 0 0,0-1-1 0 0,0 0 0 0 0,0 0 1 0 0,-1 0-1 0 0,1 1 0 0 0,-1-1 1 0 0,0 1-1 0 0,1-1 0 0 0,-1 1 1 0 0,0 0-1 0 0,-1-1 0 0 0,1 1 1 0 0,0 0-1 0 0,-1 0 0 0 0,0-1 1 0 0,1 1-1 0 0,-1 0 0 0 0,0 0 1 0 0,0 0-1 0 0,-1 0 0 0 0,1-1 1 0 0,-1 1-1 0 0,1 0 0 0 0,-1 1 3 0 0,0 3-9 0 0,1 73-6 0 0,1-79 21 0 0,1 0 0 0 0,-1 0 0 0 0,0 0-1 0 0,0 0 1 0 0,0 0 0 0 0,1-1 0 0 0,-1 1-1 0 0,0 0 1 0 0,1-1 0 0 0,-1 1 0 0 0,0-1-1 0 0,1 1 1 0 0,-1-1 0 0 0,1 0 0 0 0,-1 0-1 0 0,1 1 1 0 0,-1-1 0 0 0,0 0 0 0 0,1 0-1 0 0,-1-1 1 0 0,1 1 0 0 0,-1 0 0 0 0,1 0-1 0 0,-1-1 1 0 0,1 1 0 0 0,-1-1 0 0 0,0 1-1 0 0,1-1 1 0 0,-1 1 0 0 0,0-1 0 0 0,0 0-1 0 0,1 0 1 0 0,-1 0 0 0 0,0 0 0 0 0,0 1 0 0 0,0-2-1 0 0,0 1 1 0 0,0 0 0 0 0,0 0 0 0 0,0 0-1 0 0,0-1-5 0 0,57-49 143 0 0,51-32-87 0 0,-93 75-59 0 0,0 1 1 0 0,1 0-1 0 0,0 1 0 0 0,0 1 1 0 0,0 1-1 0 0,1 0 0 0 0,0 1 1 0 0,-1 1-1 0 0,4 1 3 0 0,-18 3 5 0 0,-1-1 0 0 0,0 1 0 0 0,0 0 0 0 0,0 0 0 0 0,0 0-1 0 0,0 1 1 0 0,0-1 0 0 0,0 0 0 0 0,-1 1 0 0 0,1-1 0 0 0,-1 1 0 0 0,0-1 0 0 0,0 1 0 0 0,0 0 0 0 0,0 0-1 0 0,0-1 1 0 0,-1 1 0 0 0,1 0 0 0 0,-1 0 0 0 0,0 0 0 0 0,1 0 0 0 0,-1 0 0 0 0,-1-1 0 0 0,1 1 0 0 0,0 0 0 0 0,-1 0-1 0 0,0 2-4 0 0,1-1 12 0 0,-1 29-70 0 0,0 27 118 0 0,11-24-2791 0 0,-3-28-1490 0 0,-4-5-3181 0 0,-1-3-4209 0 0</inkml:trace>
  <inkml:trace contextRef="#ctx0" brushRef="#br0" timeOffset="45803.949">3776 1881 1888 0 0,'0'0'2610'0'0,"0"0"24"0"0,0 0-88 0 0,0 0-239 0 0,0 0-292 0 0,0 0-302 0 0,0 0-292 0 0,0 0-232 0 0,0 0-197 0 0,35-8-155 0 0,106-26-125 0 0,-70 3 403 0 0,47-57 578 0 0,-116 86-1678 0 0,-1 1 0 0 0,0-1 0 0 0,0 1 0 0 0,0-1 0 0 0,0 1 0 0 0,0-1 0 0 0,0 0 0 0 0,0 0 0 0 0,-1 1 0 0 0,1-1 0 0 0,0 0 0 0 0,-1 0 0 0 0,0 0 0 0 0,1 0 0 0 0,-1 0 0 0 0,0 0 0 0 0,0 0 0 0 0,0 0 0 0 0,0 1 0 0 0,-1-1 0 0 0,1 0 0 0 0,0 0 0 0 0,-1 0 0 0 0,1 0 0 0 0,-1 0 0 0 0,0 1 0 0 0,1-1 0 0 0,-1 0 0 0 0,0 0 0 0 0,0 1 0 0 0,0-1 0 0 0,-1 1 0 0 0,1-1 0 0 0,0 1 0 0 0,0-1 0 0 0,-1 1 0 0 0,1 0 0 0 0,-1 0 0 0 0,1-1 0 0 0,-1 1 0 0 0,0 0 0 0 0,1 1 0 0 0,-1-1 0 0 0,0 0 0 0 0,0 0 0 0 0,0 1 0 0 0,1-1 0 0 0,-1 1 0 0 0,0-1 0 0 0,0 1 0 0 0,0 0 0 0 0,0 0 0 0 0,0 0 0 0 0,0 0 0 0 0,0 0 0 0 0,-2 1-15 0 0,-6-1-23 0 0,-1 0 0 0 0,0 1 0 0 0,0 1-1 0 0,0 0 1 0 0,0 1 0 0 0,1 0 0 0 0,-1 0 0 0 0,1 1 0 0 0,0 0 0 0 0,0 1 0 0 0,1 0 0 0 0,-1 1-1 0 0,1 0 1 0 0,0 0 0 0 0,0 2 23 0 0,3-5-23 0 0,1 0-1 0 0,-1 1 0 0 0,1-1 1 0 0,0 1-1 0 0,0 0 1 0 0,0 1-1 0 0,0-1 0 0 0,1 1 1 0 0,0 0-1 0 0,0 0 1 0 0,0 0-1 0 0,1 1 0 0 0,0 0 1 0 0,0-1-1 0 0,0 1 1 0 0,0 0-1 0 0,1 0 0 0 0,0 0 1 0 0,0 1-1 0 0,1-1 1 0 0,0 0-1 0 0,0 1 0 0 0,1-1 1 0 0,-1 1-1 0 0,1-1 1 0 0,1 1 23 0 0,2-3-189 0 0,0-1-1 0 0,1 1 1 0 0,-1-1 0 0 0,1 0 0 0 0,0-1 0 0 0,0 1 0 0 0,0-1 0 0 0,0 0-1 0 0,0 1 1 0 0,1-2 0 0 0,-1 1 0 0 0,1-1 0 0 0,-1 1 0 0 0,1-1 0 0 0,0 0-1 0 0,-1-1 1 0 0,1 1 0 0 0,0-1 0 0 0,-1 0 0 0 0,1 0 0 0 0,0-1 0 0 0,0 1-1 0 0,-1-1 1 0 0,3 0 189 0 0,9 0-2555 0 0,0 1-3502 0 0,-4 0-4343 0 0</inkml:trace>
  <inkml:trace contextRef="#ctx0" brushRef="#br0" timeOffset="46114.813">4689 1568 5657 0 0,'0'0'4660'0'0,"0"0"-1687"0"0,0 0-1112 0 0,0 0-532 0 0,0 0-252 0 0,0 0-145 0 0,0 0-124 0 0,0 0-149 0 0,0 0-144 0 0,0 0-120 0 0,0 0-75 0 0,0 0-63 0 0,0 0-55 0 0,-24 17-48 0 0,-71 51-39 0 0,93-68-111 0 0,0 1 0 0 0,0-1 0 0 0,1 1 0 0 0,-1 0 1 0 0,0 0-1 0 0,1-1 0 0 0,-1 1 0 0 0,1 0 0 0 0,-1 0 0 0 0,1 1 0 0 0,-1-1 0 0 0,1 0 1 0 0,0 0-1 0 0,0 1 0 0 0,0-1 0 0 0,-1 0 0 0 0,1 1 0 0 0,0 0 0 0 0,1-1 0 0 0,-1 1 1 0 0,0-1-1 0 0,0 1 0 0 0,1 0 0 0 0,-1 0 0 0 0,1-1 0 0 0,-1 1 0 0 0,1 0 0 0 0,0 0 0 0 0,0 0 1 0 0,0-1-1 0 0,0 2-4 0 0,1 6 17 0 0,0-6-4 0 0,0 1 0 0 0,-1-1 0 0 0,2 0 0 0 0,-1 1 0 0 0,0-1 0 0 0,1 0-1 0 0,-1 0 1 0 0,1 0 0 0 0,0 0 0 0 0,0 0 0 0 0,0-1 0 0 0,1 1 0 0 0,-1 0-1 0 0,0-1 1 0 0,1 0 0 0 0,0 0 0 0 0,-1 1 0 0 0,1-2 0 0 0,0 1 0 0 0,0 0-1 0 0,1 0-12 0 0,31 30 158 0 0,-34-30-97 0 0,0 0 0 0 0,0 0-1 0 0,-1 0 1 0 0,1 0 0 0 0,-1 1-1 0 0,0-1 1 0 0,0 0 0 0 0,0 0-1 0 0,0 0 1 0 0,0 1 0 0 0,0-1-1 0 0,0 0 1 0 0,-1 0 0 0 0,1 0-1 0 0,-1 0 1 0 0,0 0 0 0 0,0 0-1 0 0,1 0 1 0 0,-1 0 0 0 0,0 0-1 0 0,-1 0 1 0 0,1 0 0 0 0,0 0-1 0 0,0 0 1 0 0,-1-1 0 0 0,1 1-1 0 0,-1-1 1 0 0,0 1 0 0 0,1-1-1 0 0,-1 0 1 0 0,0 1 0 0 0,0-1-1 0 0,0 0 1 0 0,0 0 0 0 0,-1 0-61 0 0,-7 3 32 0 0,0-1 1 0 0,-1 0 0 0 0,1 0 0 0 0,-1-1 0 0 0,1-1 0 0 0,-1 0 0 0 0,0 0 0 0 0,0-1 0 0 0,0-1 0 0 0,-2 0-33 0 0,-16 1-732 0 0,5-5-2238 0 0,16 3-1814 0 0,2 1-6701 0 0</inkml:trace>
  <inkml:trace contextRef="#ctx0" brushRef="#br0" timeOffset="47412.822">3918 1841 0 0 0,'0'0'188'0'0,"0"0"51"0"0,0 0 26 0 0,-8-1 23 0 0,-36-2 907 0 0,44 3-816 0 0,0 0 96 0 0,0 0 111 0 0,0 0 91 0 0,0 0 71 0 0,0 0 80 0 0,0 0 59 0 0,0 0 29 0 0,0 0 52 0 0,0 0-5 0 0,0 0-43 0 0,0 0-58 0 0,0 0-99 0 0,0 0-99 0 0,0 0-92 0 0,0 0-83 0 0,0 0-98 0 0,0 0-75 0 0,-19 8 2326 0 0,19-7-2541 0 0,-1 0 0 0 0,1 0 0 0 0,0 0 0 0 0,-1 0 0 0 0,1 0 0 0 0,0 0 0 0 0,-1 0 0 0 0,1 0 0 0 0,0 1 0 0 0,0-1 0 0 0,0 0 0 0 0,0 0 0 0 0,0 0 0 0 0,0 0 0 0 0,0 0 0 0 0,0 0 0 0 0,1 0 0 0 0,-1 0 0 0 0,0 1 0 0 0,1-1 0 0 0,-1 0 0 0 0,1 0 0 0 0,-1 0 0 0 0,1 0 0 0 0,-1 0 0 0 0,1-1 0 0 0,0 1 0 0 0,-1 0 0 0 0,1 0 0 0 0,0 0 0 0 0,0-1 0 0 0,0 1 0 0 0,-1 0 0 0 0,1 0 0 0 0,0-1 0 0 0,0 1 0 0 0,0-1 0 0 0,0 1 0 0 0,0-1 0 0 0,0 0 0 0 0,1 1 0 0 0,-1-1 0 0 0,0 0 0 0 0,0 0 0 0 0,0 1 0 0 0,0-1 0 0 0,0 0 0 0 0,0 0 0 0 0,0 0 0 0 0,1-1-101 0 0,2 3 338 0 0,91 9 3315 0 0,-70-11-3511 0 0,-17 11-3581 0 0,9-7-1678 0 0,-4-1-3317 0 0,-11-3-980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5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233 185 0 0 0,'0'0'752'0'0,"0"0"616"0"0,0 0 185 0 0,0 0 3 0 0,0 0-24 0 0,0 0-42 0 0,0 0-43 0 0,0 0-59 0 0,0 0-99 0 0,4-7-82 0 0,12-18-73 0 0,-21 10 3995 0 0,-27 14-4120 0 0,20 6-922 0 0,0-1 0 0 0,1 2 0 0 0,0-1 0 0 0,0 2 0 0 0,0-1 0 0 0,1 2 0 0 0,0-1 0 0 0,1 1 0 0 0,-1 1 0 0 0,1 0 0 0 0,1 0 0 0 0,0 0 0 0 0,-3 5-87 0 0,10-12 11 0 0,-6 4 25 0 0,1 0 0 0 0,0 1 0 0 0,0 0 0 0 0,0 0 0 0 0,1 0 0 0 0,0 1 0 0 0,1 0 0 0 0,-1 0 0 0 0,2 0 0 0 0,-1 0 0 0 0,1 1 0 0 0,0 0 0 0 0,1-1 0 0 0,0 1 0 0 0,0 0 0 0 0,1 0 0 0 0,0 0 0 0 0,1 0 0 0 0,0 4-36 0 0,1-10 39 0 0,0-1 1 0 0,1 1-1 0 0,0-1 1 0 0,-1 1 0 0 0,1-1-1 0 0,0 0 1 0 0,0 1 0 0 0,0-1-1 0 0,0 0 1 0 0,1-1-1 0 0,-1 1 1 0 0,0 0 0 0 0,1-1-1 0 0,-1 1 1 0 0,1-1 0 0 0,0 0-1 0 0,-1 1 1 0 0,1-1-1 0 0,0-1 1 0 0,0 1 0 0 0,0 0-1 0 0,0-1 1 0 0,0 1 0 0 0,0-1-1 0 0,0 0 1 0 0,-1 0-1 0 0,1 0 1 0 0,3-1-40 0 0,82-20 1326 0 0,-61 4-1159 0 0,-1 0 0 0 0,0-2 0 0 0,-2-1 0 0 0,0-1 0 0 0,-2-1 1 0 0,4-6-168 0 0,25-23 60 0 0,9-22 192 0 0,-60 73-200 0 0,0 0-16 0 0,0 0-12 0 0,0 0-32 0 0,0 0-14 0 0,0 13 11 0 0,-1-3 35 0 0,1 1 0 0 0,0-1 0 0 0,1 0 0 0 0,0 0 0 0 0,0 0 0 0 0,1 0 0 0 0,1 0 1 0 0,-1 0-1 0 0,2-1 0 0 0,2 7-24 0 0,56 86 24 0 0,-60-100-114 0 0,0-1 1 0 0,-1 1-1 0 0,1-1 1 0 0,0 1 0 0 0,0-1-1 0 0,0 0 1 0 0,0 0-1 0 0,0 0 1 0 0,0 0 0 0 0,1 0-1 0 0,-1 0 1 0 0,0-1-1 0 0,0 1 1 0 0,1-1-1 0 0,-1 1 1 0 0,0-1 0 0 0,1 0-1 0 0,-1 0 1 0 0,0 0-1 0 0,1 0 1 0 0,-1-1 0 0 0,0 1-1 0 0,1-1 1 0 0,-1 1-1 0 0,2-2 90 0 0,16-5-4429 0 0,-3-1-4642 0 0,-9 3-1959 0 0</inkml:trace>
  <inkml:trace contextRef="#ctx0" brushRef="#br0" timeOffset="524.38">1023 0 10250 0 0,'0'0'3081'0'0,"0"0"-1139"0"0,0 0-469 0 0,0 0-43 0 0,0 0-111 0 0,0 0-206 0 0,0 0-219 0 0,0 0-207 0 0,0 0-119 0 0,0 0-89 0 0,0 0-63 0 0,0 0-52 0 0,-11 6-41 0 0,-35 17-54 0 0,41-20-224 0 0,0 0 1 0 0,0 0-1 0 0,0 0 0 0 0,0 0 0 0 0,1 1 1 0 0,-1 0-1 0 0,1 0 0 0 0,0 0 1 0 0,0 1-1 0 0,0-1 0 0 0,1 1 0 0 0,0 0 1 0 0,0 0-1 0 0,0 0 0 0 0,0 0 1 0 0,1 0-1 0 0,0 1 0 0 0,0-1 0 0 0,0 1 1 0 0,1 0-1 0 0,0-1 0 0 0,0 1 1 0 0,0 0-1 0 0,1 0 0 0 0,-1 0 1 0 0,2 2-46 0 0,0-3 19 0 0,2 0 1 0 0,-1-1-1 0 0,0 1 1 0 0,1-1 0 0 0,0 0-1 0 0,0 1 1 0 0,0-1-1 0 0,0-1 1 0 0,1 1 0 0 0,-1 0-1 0 0,1-1 1 0 0,0 0 0 0 0,0 0-1 0 0,0 0 1 0 0,1 0-1 0 0,-1-1 1 0 0,1 0 0 0 0,1 1-20 0 0,1 1 24 0 0,74 62 531 0 0,-78-62-509 0 0,-1 0 0 0 0,0 1 1 0 0,0-1-1 0 0,0 0 0 0 0,-1 1 1 0 0,0-1-1 0 0,0 1 1 0 0,0 0-1 0 0,0-1 0 0 0,-1 1 1 0 0,1 0-1 0 0,-1 0 0 0 0,-1-1 1 0 0,1 1-1 0 0,-1 0 0 0 0,1-1 1 0 0,-1 1-1 0 0,0 0 0 0 0,-1-1 1 0 0,1 1-1 0 0,-1-1 0 0 0,0 0 1 0 0,0 1-1 0 0,-1-1 1 0 0,1 0-1 0 0,-1 0 0 0 0,0-1 1 0 0,0 1-1 0 0,0 0 0 0 0,0-1 1 0 0,-1 0-1 0 0,1 0 0 0 0,-1 0 1 0 0,0 0-1 0 0,0 0 0 0 0,0-1 1 0 0,-2 1-47 0 0,-4 3 38 0 0,1 0 1 0 0,-1-1 0 0 0,0 0-1 0 0,0-1 1 0 0,0 0 0 0 0,-1 0-1 0 0,1-1 1 0 0,-1-1 0 0 0,0 0-1 0 0,0 0 1 0 0,0-1 0 0 0,-8 0-39 0 0,15-2-1 0 0,1 1 0 0 0,0-1-1 0 0,0 0 1 0 0,0 0 0 0 0,0 0 0 0 0,0 0 0 0 0,0 0 0 0 0,0-1 0 0 0,0 1 0 0 0,0-1-1 0 0,1 0 1 0 0,-1 0 0 0 0,1 0 0 0 0,-1 0 0 0 0,1 0 0 0 0,0 0 0 0 0,0-1 0 0 0,0 1 0 0 0,-1-2 1 0 0,-1-3 107 0 0,3 7-219 0 0,1-1 1 0 0,-1 1-1 0 0,1 0 0 0 0,-1-1 0 0 0,1 1 1 0 0,0-1-1 0 0,-1 1 0 0 0,1-1 1 0 0,-1 1-1 0 0,1-1 0 0 0,0 1 0 0 0,-1-1 1 0 0,1 1-1 0 0,0-1 0 0 0,0 1 1 0 0,-1-1-1 0 0,1 0 0 0 0,0 1 0 0 0,0-1 1 0 0,0 1-1 0 0,0-1 0 0 0,0 0 1 0 0,0 1-1 0 0,0-1 0 0 0,0 0 0 0 0,0 1 1 0 0,0-1-1 0 0,0 1 0 0 0,0-1 1 0 0,0 0-1 0 0,1 1 0 0 0,-1-1 0 0 0,0 1 1 0 0,0-1-1 0 0,1 1 0 0 0,-1-1 1 0 0,0 1-1 0 0,1-1 0 0 0,-1 1 1 0 0,0-1-1 0 0,1 1 0 0 0,-1-1 0 0 0,1 1 1 0 0,-1-1-1 0 0,1 1 0 0 0,-1 0 1 0 0,1-1-1 0 0,-1 1 0 0 0,1 0 0 0 0,0-1 1 0 0,-1 1-1 0 0,1 0 0 0 0,-1 0 112 0 0,6-1-5682 0 0,0-2-6305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251 497 4409 0 0,'0'0'2715'0'0,"0"0"-932"0"0,0 0-537 0 0,0 0-94 0 0,0 0 96 0 0,0 0 62 0 0,0 0-103 0 0,0 0-207 0 0,0 0-226 0 0,0 0-220 0 0,0 0-138 0 0,-14 0-83 0 0,-45 1-55 0 0,12 18 343 0 0,36-10-424 0 0,1-1-88 0 0,0 0 1 0 0,1 0-1 0 0,0 1 1 0 0,0 0-1 0 0,1 1 1 0 0,0 0-1 0 0,1 0 1 0 0,0 1-1 0 0,1 0 1 0 0,0 0-1 0 0,0 0 1 0 0,1 1-1 0 0,1 0 1 0 0,0 0-1 0 0,1 0 1 0 0,0 0-1 0 0,0 1 1 0 0,1 11-110 0 0,2-22 32 0 0,0 0-1 0 0,0 0 1 0 0,1 0 0 0 0,-1 0-1 0 0,1-1 1 0 0,-1 1-1 0 0,1 0 1 0 0,0 0 0 0 0,0 0-1 0 0,-1-1 1 0 0,2 1 0 0 0,-1 0-1 0 0,0-1 1 0 0,0 1 0 0 0,0-1-1 0 0,1 1 1 0 0,-1-1 0 0 0,1 0-1 0 0,-1 0 1 0 0,1 1 0 0 0,-1-1-1 0 0,1 0 1 0 0,0 0 0 0 0,-1-1-1 0 0,1 1 1 0 0,0 0 0 0 0,0 0-1 0 0,0-1 1 0 0,0 1 0 0 0,0-1-1 0 0,-1 0 1 0 0,1 0 0 0 0,0 1-1 0 0,0-1 1 0 0,0 0 0 0 0,0-1-1 0 0,0 1 1 0 0,1 0-32 0 0,76-16 1244 0 0,-69 11-1214 0 0,0-1 0 0 0,0 0 0 0 0,-1 0 0 0 0,1-1-1 0 0,-2-1 1 0 0,1 1 0 0 0,-1-1 0 0 0,0 0 0 0 0,-1-1 0 0 0,0 0 0 0 0,0 0 0 0 0,-1-1-1 0 0,0 0 1 0 0,0 0 0 0 0,-1 0 0 0 0,-1-1 0 0 0,0 1 0 0 0,0-1 0 0 0,-1 0 0 0 0,-1 0-1 0 0,1 0 1 0 0,-2-1 0 0 0,0 1 0 0 0,0 0 0 0 0,-1-2-30 0 0,1 10-78 0 0,-1 0 0 0 0,0-1 1 0 0,0 1-1 0 0,0 0 0 0 0,-1-1 0 0 0,1 1 0 0 0,-1 0 1 0 0,1 0-1 0 0,-1-1 0 0 0,0 1 0 0 0,0 0 1 0 0,-1 0-1 0 0,1 0 0 0 0,-1 0 0 0 0,1 0 0 0 0,-1 1 1 0 0,0-1-1 0 0,0 0 0 0 0,0 1 0 0 0,-1-1 0 0 0,1 1 1 0 0,0 0-1 0 0,-1 0 0 0 0,0 0 0 0 0,1 0 1 0 0,-1 0-1 0 0,0 0 0 0 0,0 1 0 0 0,0-1 0 0 0,0 1 1 0 0,-1 0 77 0 0,-104-7-5157 0 0,124 15 5189 0 0,2-7 295 0 0,1-1 0 0 0,-1 0 0 0 0,0-2 0 0 0,0 0 0 0 0,0-1-1 0 0,0-1 1 0 0,-1 0 0 0 0,1-2 0 0 0,-1 0 0 0 0,-1-1 0 0 0,12-7-327 0 0,-6 1 132 0 0,0-1-1 0 0,-1-2 1 0 0,-1 0-1 0 0,0-1 1 0 0,-1-1-1 0 0,-2 0 1 0 0,0-2-1 0 0,-1 0 0 0 0,0-1 1 0 0,-2 0-1 0 0,-1-1 1 0 0,-1-1-1 0 0,-1 0 1 0 0,5-16-132 0 0,18-26 17 0 0,-25 92-217 0 0,13 55 441 0 0,-4 0 0 0 0,-4 1 0 0 0,-3 1 1 0 0,-4 7-242 0 0,2-3 10 0 0,3 20-27 0 0,-4 1 1 0 0,-5-1 0 0 0,-8 66 16 0 0,3-154 17 0 0,0 0 0 0 0,-1-1 1 0 0,-1 1-1 0 0,0 0 1 0 0,-2-1-1 0 0,0 0 0 0 0,-1-1 1 0 0,-1 1-1 0 0,0-1 1 0 0,-1-1-1 0 0,-1 1 1 0 0,-1-2-1 0 0,0 1 0 0 0,-1-2 1 0 0,-1 1-1 0 0,0-2 1 0 0,-1 0-1 0 0,-9 7-17 0 0,17-17 49 0 0,0 1 1 0 0,-1-1-1 0 0,1 0 1 0 0,-1-1-1 0 0,0 0 1 0 0,0 0-1 0 0,0 0 0 0 0,0-1 1 0 0,0 0-1 0 0,0 0 1 0 0,0-1-1 0 0,0 0 1 0 0,0 0-1 0 0,-1-1 0 0 0,-2 0-49 0 0,7-2 24 0 0,1-1-1 0 0,-1 0 0 0 0,1 1 1 0 0,-1-1-1 0 0,1 0 0 0 0,1 0 0 0 0,-1 0 1 0 0,0 0-1 0 0,1 0 0 0 0,0-1 1 0 0,0 1-1 0 0,0 0 0 0 0,1-1 0 0 0,-1 1 1 0 0,1 0-1 0 0,0-1 0 0 0,0 1 1 0 0,1 0-1 0 0,-1-1 0 0 0,1 1 0 0 0,0 0 1 0 0,1-4-24 0 0,2-6 9 0 0,0 0 0 0 0,1 1 0 0 0,0-1 0 0 0,1 1 0 0 0,1 0 0 0 0,0 1 0 0 0,1 0 0 0 0,0 0 0 0 0,10-10-9 0 0,1-6 11 0 0,204-250-535 0 0,-138 183-1457 0 0,-48 57-8129 0 0,-30 30-1442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5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61 335 48 0 0,'0'0'4348'0'0,"0"0"-1217"0"0,0 0-365 0 0,0 0-132 0 0,0 0-224 0 0,0 0-345 0 0,0 0-407 0 0,0 0-336 0 0,0 0-245 0 0,0 0-189 0 0,0 0-122 0 0,0 0-111 0 0,0 0-79 0 0,0 3-40 0 0,-56 181 2621 0 0,51-117-3839 0 0,14-60-1611 0 0,0-6-2610 0 0,-7-1 2464 0 0,2 0-9696 0 0</inkml:trace>
  <inkml:trace contextRef="#ctx0" brushRef="#br0" timeOffset="166.407">101 0 9874 0 0,'0'0'5633'0'0,"0"0"-4424"0"0,0 0-713 0 0,0 0-184 0 0,0 0-136 0 0,0 0-216 0 0,0 0-208 0 0,0 0-160 0 0,0 0-96 0 0,0 0-81 0 0,0 0-223 0 0,0 0-680 0 0,0 0-2193 0 0,0 0-6257 0 0</inkml:trace>
  <inkml:trace contextRef="#ctx0" brushRef="#br0" timeOffset="591.398">611 74 9874 0 0,'0'0'2622'0'0,"0"0"-391"0"0,0 0-256 0 0,0 0-289 0 0,0 0-292 0 0,0 0-272 0 0,0 0-211 0 0,0 0-143 0 0,0 0-126 0 0,0 0-119 0 0,0 0-105 0 0,-32 17-84 0 0,-100 54-63 0 0,67-23 269 0 0,63-46-519 0 0,1-1 0 0 0,-1 1 1 0 0,1 0-1 0 0,0 0 0 0 0,0 0 1 0 0,-1 0-1 0 0,1 0 0 0 0,1 0 0 0 0,-1 0 1 0 0,0 0-1 0 0,0 0 0 0 0,1 0 1 0 0,-1 1-1 0 0,1-1 0 0 0,0 0 1 0 0,0 0-1 0 0,0 1 0 0 0,0-1 1 0 0,0 0-1 0 0,0 0 0 0 0,0 1 0 0 0,1-1 1 0 0,-1 0-1 0 0,1 0 0 0 0,0 0 1 0 0,-1 1-1 0 0,1-1 0 0 0,0 0 1 0 0,0 0-1 0 0,1 0 0 0 0,-1 0 0 0 0,0-1 1 0 0,1 1-1 0 0,-1 0 0 0 0,1-1 1 0 0,-1 1-1 0 0,1 0 0 0 0,0-1 1 0 0,0 0-1 0 0,1 2-21 0 0,74 43 558 0 0,20 21-107 0 0,-91-61-409 0 0,-1 1-1 0 0,1 0 0 0 0,-1 0 1 0 0,0 1-1 0 0,-1-1 1 0 0,0 1-1 0 0,0 0 0 0 0,-1 1 1 0 0,0-1-1 0 0,0 1 0 0 0,-1-1 1 0 0,0 1-1 0 0,0 0 0 0 0,-1-1 1 0 0,0 1-1 0 0,-1 0 0 0 0,0 0 1 0 0,0 4-42 0 0,-4-6 20 0 0,0-1 0 0 0,0-1 1 0 0,0 1-1 0 0,-1 0 0 0 0,0-1 0 0 0,0 0 1 0 0,0 0-1 0 0,0-1 0 0 0,-1 1 1 0 0,0-1-1 0 0,0-1 0 0 0,0 1 0 0 0,0-1 1 0 0,-1 0-1 0 0,0 0 0 0 0,1-1 1 0 0,-1 1-1 0 0,0-2 0 0 0,0 1 1 0 0,0-1-1 0 0,0 0 0 0 0,0 0 0 0 0,-6-1-20 0 0,-76-4-1525 0 0,55-14-8347 0 0,31 14-2265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24 3161 0 0,'0'0'2828'0'0,"0"0"-794"0"0,0 0-202 0 0,0 0 165 0 0,0 0 129 0 0,0 0-53 0 0,0 0-228 0 0,0 0-320 0 0,0 0-234 0 0,0 0-150 0 0,0 0-173 0 0,0 0-153 0 0,-5-5-159 0 0,-14-14-176 0 0,3 36 196 0 0,-5 35-356 0 0,3 0-1 0 0,1 2 1 0 0,4 0-1 0 0,1 0 1 0 0,3 2-1 0 0,3-1 1 0 0,0 49-320 0 0,-8 51 172 0 0,8-15-115 0 0,25-148 4 0 0,109-105 313 0 0,-85 78-339 0 0,0 1 0 0 0,2 3 1 0 0,2 2-1 0 0,47-22-35 0 0,-89 48 0 0 0,-2 1 1 0 0,1-1 1 0 0,0 1 0 0 0,0 0-1 0 0,0 0 1 0 0,0 0 0 0 0,0 1-1 0 0,0-1 1 0 0,1 1 0 0 0,-1 0-1 0 0,0 0 1 0 0,1 1 0 0 0,-1-1-1 0 0,0 1 1 0 0,1 0 0 0 0,-1 0-1 0 0,1 0 1 0 0,2 1-2 0 0,8 54 81 0 0,-16-21-45 0 0,-1 0 0 0 0,-2 0 0 0 0,-1 0 0 0 0,-2 0 0 0 0,-1-1 0 0 0,-2 0 0 0 0,-1 0-36 0 0,4-12 14 0 0,3 26-50 0 0,4-46 13 0 0,0-1-8 0 0,0 0-33 0 0,0 0-38 0 0,0 0-26 0 0,11-15-474 0 0,22-26-1361 0 0,-17 20-724 0 0,1 2-3786 0 0,-11 8-5154 0 0</inkml:trace>
  <inkml:trace contextRef="#ctx0" brushRef="#br0" timeOffset="434.151">687 690 5513 0 0,'0'0'2523'0'0,"0"0"-82"0"0,0 0-182 0 0,0 0-281 0 0,0 0-294 0 0,0 0-240 0 0,0 0-98 0 0,0 0-88 0 0,0 0-87 0 0,0 0-91 0 0,33 1-156 0 0,101-1-182 0 0,-68-13 90 0 0,-56 7-646 0 0,-4 3-124 0 0,0 0-1 0 0,0 0 0 0 0,0 0 1 0 0,-1 0-1 0 0,1-1 1 0 0,-1 0-1 0 0,0 0 0 0 0,0-1 1 0 0,0 1-1 0 0,-1-1 0 0 0,1 0 1 0 0,-1 0-1 0 0,0-1 0 0 0,-1 1 1 0 0,1-1-1 0 0,-1 0 0 0 0,0 0 1 0 0,-1 0-1 0 0,0 0 0 0 0,0 0 1 0 0,0 0-1 0 0,0-1 0 0 0,-1 1 1 0 0,0-1-1 0 0,0 1 0 0 0,-1-1 1 0 0,0 0-1 0 0,0 1 0 0 0,-1-2-61 0 0,-1 5-7 0 0,0-1 0 0 0,-1 1-1 0 0,1 0 1 0 0,-1 0-1 0 0,0 0 1 0 0,0 1 0 0 0,0-1-1 0 0,0 1 1 0 0,-1-1-1 0 0,1 1 1 0 0,0 0-1 0 0,-1 0 1 0 0,0 1 0 0 0,1-1-1 0 0,-1 1 1 0 0,0 0-1 0 0,0 0 1 0 0,0 0-1 0 0,0 0 1 0 0,0 1 0 0 0,0-1-1 0 0,0 1 1 0 0,-1 0 7 0 0,-10 1-15 0 0,0 0 1 0 0,0 1-1 0 0,1 1 1 0 0,-1 0-1 0 0,1 1 1 0 0,0 0-1 0 0,0 1 1 0 0,0 1 0 0 0,1 0-1 0 0,0 1 1 0 0,0 0-1 0 0,0 1 1 0 0,1 1-1 0 0,0 0 1 0 0,1 0-1 0 0,0 1 1 0 0,1 1-1 0 0,0-1 1 0 0,0 2-1 0 0,-5 8 15 0 0,10-15 2 0 0,0 1-1 0 0,0 0 1 0 0,1 0-1 0 0,0 0 1 0 0,0 0-1 0 0,0 1 1 0 0,1 0-1 0 0,0-1 1 0 0,0 1-1 0 0,1 0 1 0 0,0 1-1 0 0,0-1 1 0 0,1 0-1 0 0,0 0 1 0 0,0 1-1 0 0,0-1 1 0 0,1 1-1 0 0,0-1 0 0 0,1 1 1 0 0,0-1-1 0 0,0 0 1 0 0,0 1-1 0 0,1-1 1 0 0,0 0-1 0 0,0 0 1 0 0,1 0-1 0 0,0 0 1 0 0,0 0-1 0 0,1-1 1 0 0,0 1-1 0 0,0-1 1 0 0,0 0-1 0 0,1 0 1 0 0,0-1-1 0 0,0 1 1 0 0,0-1-1 0 0,6 4-1 0 0,7 0 7 0 0,1-1 0 0 0,-1-1 0 0 0,1-1-1 0 0,0 0 1 0 0,0-1 0 0 0,1-1 0 0 0,0-1 0 0 0,0-1 0 0 0,-1-1 0 0 0,1-1-1 0 0,0 0 1 0 0,7-2-7 0 0,-8 2-9 0 0,117-25-623 0 0,-82 2-4693 0 0,-41 16-5152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39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0 6785 0 0,'0'0'2314'0'0,"0"0"-372"0"0,0 0-332 0 0,0 0-146 0 0,0 0 3 0 0,0 0-45 0 0,0 0-179 0 0,0 0-261 0 0,0 0-268 0 0,0 0-213 0 0,0 0-113 0 0,2 9 583 0 0,-28 251 2419 0 0,15-187-3157 0 0,-2-1-1 0 0,-4-1 1 0 0,-8 15-233 0 0,17-57 30 0 0,-26 44-93 0 0,21-75-6159 0 0,9-12-3603 0 0,4 13 1582 0 0</inkml:trace>
  <inkml:trace contextRef="#ctx0" brushRef="#br0" timeOffset="324.015">106 129 8266 0 0,'0'0'2164'0'0,"0"0"-433"0"0,0 0-236 0 0,0 0-38 0 0,0 0 3 0 0,0 0-84 0 0,0 0-174 0 0,0 0-207 0 0,0 0-159 0 0,0 0-107 0 0,0 0-111 0 0,0 0-78 0 0,32-5-51 0 0,105-15-39 0 0,53 1 762 0 0,28 12-1216 0 0,-217 7-191 0 0,-1 0-55 0 0,-9 11-1609 0 0,-1-4 323 0 0,-14 8-3125 0 0,6-8-3016 0 0,7-3-1161 0 0</inkml:trace>
  <inkml:trace contextRef="#ctx0" brushRef="#br0" timeOffset="568.003">1 442 9274 0 0,'0'0'1528'0'0,"0"0"-103"0"0,0 0 208 0 0,0 0 150 0 0,0 0-38 0 0,0 0-192 0 0,0 0-287 0 0,0 0-240 0 0,34 6-216 0 0,109 18-192 0 0,-34-24 191 0 0,-81-4-658 0 0,12-1-280 0 0,22-3 22 0 0,-21 6-6762 0 0,-36 2-4398 0 0</inkml:trace>
  <inkml:trace contextRef="#ctx0" brushRef="#br0" timeOffset="886.3">512 729 5921 0 0,'0'0'2571'0'0,"0"0"-1050"0"0,0 0-373 0 0,0 0 114 0 0,0 0 142 0 0,0 0-9 0 0,0 0-195 0 0,0 0-256 0 0,0 0-215 0 0,0 0-137 0 0,0 0-83 0 0,0 0-53 0 0,0 0-44 0 0,-6 16-28 0 0,-31 68 290 0 0,32-59 502 0 0,3-14-1526 0 0,1-25-6097 0 0,1 10-2717 0 0</inkml:trace>
  <inkml:trace contextRef="#ctx0" brushRef="#br0" timeOffset="1240.166">706 427 9594 0 0,'0'0'2161'0'0,"0"0"-485"0"0,0 0-273 0 0,0 0-120 0 0,0 0-110 0 0,0 0-174 0 0,0 0-165 0 0,0 0-147 0 0,0 0-121 0 0,0 0-111 0 0,0 0-88 0 0,0 0-82 0 0,-15 11-55 0 0,-45 31-37 0 0,37-25 154 0 0,23-17-311 0 0,0 0-31 0 0,0 0-33 0 0,0 0-19 0 0,0 0-6 0 0,17-8 144 0 0,45-24 336 0 0,-62 32-395 0 0,0 0 26 0 0,0 0 14 0 0,0 0 6 0 0,-14 4 2 0 0,-32 18-1323 0 0,46-22 156 0 0,0 0-1048 0 0,0 0-3133 0 0,0 0-5835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1 453 0 0 0,'0'0'1768'0'0,"0"0"323"0"0,0 0 230 0 0,0 0 106 0 0,0 0-46 0 0,0 0-277 0 0,0 0-315 0 0,0 0-262 0 0,0 0-217 0 0,0 0-171 0 0,0 0-120 0 0,0 0-96 0 0,0 0-75 0 0,2 10 2560 0 0,31-108-1325 0 0,49-10-1585 0 0,-52 76-380 0 0,-13 15-92 0 0,0 1 0 0 0,2 0 0 0 0,0 2 0 0 0,0 0 0 0 0,2 1 1 0 0,-1 1-1 0 0,2 0-26 0 0,-20 12-1 0 0,-1-1-1 0 0,1 0 1 0 0,-1 0 0 0 0,1 1 0 0 0,-1-1 0 0 0,1 0 0 0 0,-1 1 0 0 0,1 0 0 0 0,-1-1 0 0 0,1 1 0 0 0,0 0 0 0 0,-1 0 0 0 0,1 0 0 0 0,0 0 0 0 0,-1 0-1 0 0,1 0 1 0 0,0 0 0 0 0,-1 1 0 0 0,1-1 0 0 0,-1 1 0 0 0,1-1 0 0 0,-1 1 0 0 0,1-1 0 0 0,-1 1 0 0 0,1 0 0 0 0,-1 0 0 0 0,1 0 0 0 0,-1 0-1 0 0,0 0 1 0 0,0 0 0 0 0,1 0 0 0 0,-1 0 0 0 0,0 0 0 0 0,0 1 0 0 0,0-1 0 0 0,0 0 0 0 0,-1 1 0 0 0,1-1 0 0 0,0 1 0 0 0,0-1 0 0 0,-1 1 1 0 0,4 18 23 0 0,-1-1 0 0 0,-1 1 1 0 0,0-1-1 0 0,-2 1 0 0 0,0 0 1 0 0,-2 0-1 0 0,0-1 0 0 0,-2 7-23 0 0,0 92-45 0 0,4-118 34 0 0,0 0-6 0 0,11-5 22 0 0,155-138-27 0 0,-121 110 11 0 0,-30 21 11 0 0,1-1 0 0 0,-1 2 0 0 0,2 0 0 0 0,0 1-1 0 0,0 0 1 0 0,1 2 0 0 0,0 0 0 0 0,0 1 0 0 0,1 0 0 0 0,-1 2 0 0 0,2 0 0 0 0,18-1 0 0 0,-35 8 0 0 0,0 0 0 0 0,0 0 0 0 0,-1 1 1 0 0,1-1-1 0 0,-1 1 0 0 0,0-1 0 0 0,0 1 1 0 0,1 0-1 0 0,-2 0 0 0 0,1 0 0 0 0,0 1 1 0 0,-1-1-1 0 0,1 0 0 0 0,-1 0 1 0 0,0 1-1 0 0,0-1 0 0 0,0 1 0 0 0,-1-1 1 0 0,1 1-1 0 0,-1-1 0 0 0,0 1 0 0 0,0 0 1 0 0,0-1-1 0 0,-1 1 0 0 0,1-1 0 0 0,-1 1 1 0 0,1-1-1 0 0,-1 1 0 0 0,0-1 0 0 0,-1 0 1 0 0,0 3-1 0 0,-23 80-970 0 0,55-80-5540 0 0,-21-6 689 0 0,-2 0-5870 0 0</inkml:trace>
  <inkml:trace contextRef="#ctx0" brushRef="#br0" timeOffset="342.049">1254 107 8282 0 0,'0'0'3589'0'0,"0"0"-1337"0"0,0 0-637 0 0,0 0-236 0 0,0 0-169 0 0,0 0-114 0 0,0 0-160 0 0,0 0-166 0 0,0 0-133 0 0,0 0-126 0 0,0 0-103 0 0,-32 19-91 0 0,-101 60-67 0 0,71-29 103 0 0,59-47-331 0 0,0 0 0 0 0,0 0 0 0 0,0 0 0 0 0,0 1 0 0 0,1-1-1 0 0,0 1 1 0 0,-1-1 0 0 0,2 1 0 0 0,-1 0 0 0 0,0 0 0 0 0,1 0 0 0 0,-1 0 0 0 0,1 0 0 0 0,0 0 0 0 0,1 0 0 0 0,-1 1 0 0 0,1-1-1 0 0,-1 0 1 0 0,1 0 0 0 0,1 1 0 0 0,-1-1-22 0 0,3-1 35 0 0,0-1 0 0 0,1 0-1 0 0,-1 0 1 0 0,1 0 0 0 0,0 0 0 0 0,0 0-1 0 0,-1-1 1 0 0,1 1 0 0 0,0-1 0 0 0,0 0-1 0 0,0-1 1 0 0,0 1 0 0 0,1-1-1 0 0,-1 1 1 0 0,0-1 0 0 0,0 0 0 0 0,0-1-1 0 0,0 1 1 0 0,0-1 0 0 0,0 0 0 0 0,4-1-35 0 0,12-3 117 0 0,0-1 1 0 0,-1-1 0 0 0,0-1 0 0 0,-1-1-1 0 0,1-1 1 0 0,-2 0 0 0 0,1-1 0 0 0,4-5-118 0 0,8-4 174 0 0,31-19 423 0 0,-59 67-379 0 0,-14 140-413 0 0,12-166 149 0 0,0-1 0 0 0,0 0-1 0 0,1 1 1 0 0,-1-1 0 0 0,1 0 0 0 0,-1 1 0 0 0,1-1 0 0 0,-1 0-1 0 0,1 0 1 0 0,0 0 0 0 0,0 0 0 0 0,-1 0 0 0 0,1 0 0 0 0,0 0-1 0 0,0 0 1 0 0,0 0 0 0 0,0 0 0 0 0,0 0 0 0 0,0 0-1 0 0,0-1 1 0 0,1 1 0 0 0,-1 0 0 0 0,0-1 0 0 0,0 1 0 0 0,1-1-1 0 0,-1 1 1 0 0,0-1 0 0 0,0 0 0 0 0,1 0 0 0 0,-1 1-1 0 0,0-1 1 0 0,1 0 0 0 0,0 0 46 0 0,30 0-4576 0 0,-21-1 171 0 0,-4 1-6300 0 0</inkml:trace>
  <inkml:trace contextRef="#ctx0" brushRef="#br0" timeOffset="752.519">1974 41 12283 0 0,'0'0'2228'0'0,"0"0"-601"0"0,0 0-335 0 0,0 0-185 0 0,0 0-155 0 0,0 0-122 0 0,0 0-123 0 0,0 0-108 0 0,0 0-81 0 0,0 0-76 0 0,0 0-77 0 0,-32 16-74 0 0,-101 49-40 0 0,64-25 301 0 0,69-40-546 0 0,-1 1-1 0 0,0-1 1 0 0,0 0 0 0 0,1 0-1 0 0,-1 0 1 0 0,0 1 0 0 0,1-1 0 0 0,-1 0-1 0 0,0 0 1 0 0,1 1 0 0 0,-1-1 0 0 0,1 1-1 0 0,-1-1 1 0 0,0 1 0 0 0,1-1 0 0 0,-1 1-1 0 0,1-1 1 0 0,-1 1 0 0 0,1-1-1 0 0,0 1 1 0 0,-1 0 0 0 0,1-1 0 0 0,-1 1-1 0 0,1 0 1 0 0,0-1 0 0 0,0 1 0 0 0,-1 0-1 0 0,1-1 1 0 0,0 1 0 0 0,0 0 0 0 0,0 0-1 0 0,0-1 1 0 0,0 1 0 0 0,0 0 0 0 0,0 0-1 0 0,0-1 1 0 0,0 1 0 0 0,0 0-1 0 0,0-1 1 0 0,1 1 0 0 0,-1 0 0 0 0,0 0-1 0 0,0-1 1 0 0,1 1 0 0 0,-1 0 0 0 0,0-1-1 0 0,1 1 1 0 0,-1-1 0 0 0,1 1 0 0 0,-1 0-1 0 0,1-1 1 0 0,-1 1 0 0 0,1-1-1 0 0,-1 1 1 0 0,1-1 0 0 0,0 0 0 0 0,-1 1-1 0 0,1-1 1 0 0,-1 0 0 0 0,1 1 0 0 0,0-1-1 0 0,-1 0 1 0 0,1 0 0 0 0,0 1 0 0 0,0-1-1 0 0,-1 0 1 0 0,1 0 0 0 0,0 0-1 0 0,0 0 1 0 0,0 0-6 0 0,25 4 143 0 0,-20-4-128 0 0,0 0-1 0 0,1 1 1 0 0,-1 0 0 0 0,0 0-1 0 0,0 0 1 0 0,0 1 0 0 0,0 0-1 0 0,0 0 1 0 0,0 1 0 0 0,0-1-1 0 0,-1 1 1 0 0,1 0 0 0 0,-1 1-1 0 0,0 0 1 0 0,1 0-15 0 0,-5-1 33 0 0,-1 1 1 0 0,1-1-1 0 0,-1 1 1 0 0,0-1-1 0 0,0 1 1 0 0,0 0-1 0 0,0-1 1 0 0,-1 1-1 0 0,1-1 1 0 0,-1 1-1 0 0,0-1 1 0 0,0 0-1 0 0,0 1 1 0 0,-1-1-1 0 0,1 0 1 0 0,-1 0-1 0 0,0 1 1 0 0,0-1-1 0 0,0-1 1 0 0,0 1-1 0 0,0 0 1 0 0,0 0-1 0 0,-1-1 0 0 0,0 1 1 0 0,1-1-1 0 0,-1 0 1 0 0,0 0-1 0 0,0 0 1 0 0,0 0-34 0 0,-14 13 0 0 0,-1-1 1 0 0,0 0 0 0 0,-1-1-1 0 0,0-1 1 0 0,-1-1-1 0 0,0 0 1 0 0,-1-2-1 0 0,-22-5-1866 0 0,45-22-4332 0 0,4 8-1300 0 0,-1 5-2723 0 0</inkml:trace>
  <inkml:trace contextRef="#ctx0" brushRef="#br0" timeOffset="1101.03">2278 0 11330 0 0,'0'0'2058'0'0,"0"0"-131"0"0,0 0 44 0 0,0 0-80 0 0,0 0-310 0 0,0 0-490 0 0,0 0-357 0 0,0 0-157 0 0,0 0-92 0 0,0 0-88 0 0,0 0-70 0 0,0 0-67 0 0,0 0-52 0 0,-34 32-46 0 0,-101 97-42 0 0,85-80 13 0 0,49-48-131 0 0,1 0 0 0 0,-1 0 0 0 0,1-1 0 0 0,-1 1 0 0 0,1 0 0 0 0,-1 0 0 0 0,1 0 0 0 0,-1 0 0 0 0,1 0 0 0 0,0 0 0 0 0,0 0 1 0 0,-1 0-1 0 0,1 0 0 0 0,0 0 0 0 0,0 0 0 0 0,0 0 0 0 0,0 0 0 0 0,0 0 0 0 0,0 0 0 0 0,0 0 0 0 0,1 0 0 0 0,-1 0 0 0 0,0 0 0 0 0,0 0 0 0 0,1 0 0 0 0,-1 0 0 0 0,1 0 0 0 0,-1 0 0 0 0,1-1 0 0 0,-1 1 0 0 0,1 0 0 0 0,-1 0 0 0 0,1 0 0 0 0,0-1 0 0 0,-1 1 0 0 0,1 0 0 0 0,0-1 0 0 0,0 1 1 0 0,0 0-1 0 0,0-1 0 0 0,-1 1 0 0 0,1-1 0 0 0,0 1 0 0 0,0-1 0 0 0,0 0 0 0 0,0 1 0 0 0,0-1-2 0 0,59 10 102 0 0,-33-7-65 0 0,-23-3-31 0 0,0 0 0 0 0,-1 0 0 0 0,1 1 0 0 0,-1-1 0 0 0,1 1 0 0 0,-1 0 0 0 0,1 0 0 0 0,-1 0 0 0 0,0 1 0 0 0,1-1 0 0 0,-1 1 0 0 0,0 0 0 0 0,0 0 0 0 0,0 0 0 0 0,0 0 0 0 0,0 0 0 0 0,-1 1 1 0 0,1-1-1 0 0,-1 1 0 0 0,1 0 0 0 0,-1-1 0 0 0,0 1 0 0 0,0 0 0 0 0,0 1 0 0 0,-1-1 0 0 0,1 0 0 0 0,-1 0 0 0 0,1 1 0 0 0,-1-1 0 0 0,0 1 0 0 0,0-1 0 0 0,-1 1 0 0 0,1-1 0 0 0,-1 1-6 0 0,-1 1 27 0 0,1 1 0 0 0,-1-1 0 0 0,-1 0 0 0 0,1 0 0 0 0,-1 1 0 0 0,0-1 0 0 0,0 0 0 0 0,0-1 0 0 0,-1 1 0 0 0,0 0 0 0 0,1-1 0 0 0,-2 1 0 0 0,1-1 1 0 0,-1 0-1 0 0,1 0 0 0 0,-1 0 0 0 0,0-1 0 0 0,0 1 0 0 0,-1-1 0 0 0,1 0 0 0 0,-4 2-27 0 0,-106 46 43 0 0,63-43-599 0 0,30-8-8199 0 0,21 0-3012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 10210 0 0,'0'0'2331'0'0,"0"0"-686"0"0,0 0-380 0 0,0 0-12 0 0,0 0 50 0 0,0 0-39 0 0,0 0-171 0 0,0 0-256 0 0,0 0-215 0 0,0 0-119 0 0,0 0-3 0 0,0 0 64 0 0,0 0 59 0 0,2 6 28 0 0,15 106 1892 0 0,-33 168-1275 0 0,-24-34-1102 0 0,24-140-345 0 0,16-105 98 0 0,0-1-35 0 0,0 0-4 0 0,0 0-26 0 0,0 0-38 0 0,0 0-45 0 0,0 0-75 0 0,0-26-3601 0 0,2-3-110 0 0,-1 18-921 0 0,-1 3-6105 0 0</inkml:trace>
  <inkml:trace contextRef="#ctx0" brushRef="#br0" timeOffset="246.545">1 454 7826 0 0,'0'0'2888'0'0,"0"0"-866"0"0,0 0-475 0 0,0 0-112 0 0,0 0-69 0 0,0 0-70 0 0,0 0-129 0 0,0 0-152 0 0,0 0-151 0 0,31-7-115 0 0,100-21-82 0 0,243-51 2136 0 0,-350 74-3487 0 0,39-13 517 0 0,-46 6-3938 0 0,-3-4-4279 0 0,-11 11-3065 0 0</inkml:trace>
  <inkml:trace contextRef="#ctx0" brushRef="#br0" timeOffset="650.949">770 67 7866 0 0,'0'0'2145'0'0,"0"0"-619"0"0,0 0-51 0 0,0 0 243 0 0,0 0 124 0 0,0 0-215 0 0,0 0-304 0 0,0 0-247 0 0,0 0-153 0 0,0 0-113 0 0,-5 36-71 0 0,-14 116-84 0 0,13-104-201 0 0,-13 225 1581 0 0,49-180-1777 0 0,-28-90-248 0 0,-1-1 1 0 0,1 0-1 0 0,-1 0 0 0 0,1 1 0 0 0,0-1 0 0 0,0 0 1 0 0,0 0-1 0 0,0-1 0 0 0,0 1 0 0 0,0 0 0 0 0,0-1 1 0 0,1 1-1 0 0,-1-1 0 0 0,0 0 0 0 0,1 0 0 0 0,0 0 1 0 0,-1 0-1 0 0,1 0 0 0 0,-1 0 0 0 0,1-1 0 0 0,0 1 1 0 0,0-1-1 0 0,-1 0 0 0 0,1 0 0 0 0,0 0 0 0 0,0 0 1 0 0,-1 0-1 0 0,1-1 0 0 0,0 1 0 0 0,-1-1 0 0 0,1 0 1 0 0,0 0-1 0 0,-1 0 0 0 0,2 0-10 0 0,138-99 233 0 0,-139 98-233 0 0,3-3 0 0 0,1 1 0 0 0,0 0 1 0 0,-1 0-1 0 0,1 0 1 0 0,0 1-1 0 0,1 0 0 0 0,-1 1 1 0 0,1-1-1 0 0,-1 1 1 0 0,1 1-1 0 0,0-1 0 0 0,6 1 0 0 0,-11 4 2 0 0,0 1 0 0 0,-1-1 0 0 0,1 1 0 0 0,-1-1 0 0 0,1 1 0 0 0,-1 0 0 0 0,0 0 0 0 0,0 0 0 0 0,-1 0 0 0 0,1 0 0 0 0,-1 1 0 0 0,0-1 0 0 0,0 0 0 0 0,-1 1 0 0 0,1-1 0 0 0,-1 1 0 0 0,0-1 0 0 0,0 1 0 0 0,-1 3-2 0 0,7 94 16 0 0,-6-101-73 0 0,1-1 1 0 0,-1 1-1 0 0,0 0 1 0 0,0-1 0 0 0,0 1-1 0 0,1-1 1 0 0,-1 1-1 0 0,0 0 1 0 0,0-1-1 0 0,1 1 1 0 0,-1-1-1 0 0,1 1 1 0 0,-1-1 0 0 0,0 1-1 0 0,1-1 1 0 0,-1 1-1 0 0,1-1 1 0 0,-1 0-1 0 0,1 1 1 0 0,-1-1-1 0 0,1 0 1 0 0,0 1-1 0 0,-1-1 1 0 0,1 0 0 0 0,-1 0-1 0 0,1 1 1 0 0,0-1-1 0 0,-1 0 1 0 0,1 0-1 0 0,0 0 1 0 0,-1 0-1 0 0,1 0 1 0 0,-1 0 0 0 0,1 0-1 0 0,0 0 1 0 0,-1 0-1 0 0,1 0 1 0 0,0 0-1 0 0,-1 0 1 0 0,1-1-1 0 0,-1 1 1 0 0,1 0-1 0 0,0 0 1 0 0,-1-1 0 0 0,1 1-1 0 0,-1 0 1 0 0,1-1-1 0 0,-1 1 1 0 0,1-1-1 0 0,-1 1 1 0 0,1 0-1 0 0,-1-1 1 0 0,1 1 0 0 0,-1-1-1 0 0,0 1 1 0 0,1-1-1 0 0,-1 0 1 0 0,0 1-1 0 0,1-1 1 0 0,-1 0 56 0 0,9-10-4408 0 0,-3 1-3823 0 0,-4 3-2853 0 0</inkml:trace>
  <inkml:trace contextRef="#ctx0" brushRef="#br0" timeOffset="947.753">1306 653 4633 0 0,'0'0'2845'0'0,"0"0"-544"0"0,0 0-329 0 0,0 0-161 0 0,0 0-170 0 0,0 0-124 0 0,0 0-144 0 0,0 0-99 0 0,0 0-89 0 0,0 0-115 0 0,0 0-142 0 0,34-1-170 0 0,109-3-152 0 0,-81-13 107 0 0,-54 9-547 0 0,0 3-84 0 0,-1 0-1 0 0,0 0 1 0 0,0-1 0 0 0,0 0-1 0 0,-1-1 1 0 0,0 1-1 0 0,0-1 1 0 0,-1 0 0 0 0,1-1-1 0 0,-2 1 1 0 0,1-1-1 0 0,-1 0 1 0 0,0 0-1 0 0,-1-1 1 0 0,0 1 0 0 0,0-1-1 0 0,1-8-81 0 0,-3 15-5 0 0,0 1-1 0 0,-1-1 1 0 0,1 1-1 0 0,0-1 0 0 0,-1 1 1 0 0,1-1-1 0 0,-1 0 1 0 0,0 1-1 0 0,0-1 0 0 0,0 0 1 0 0,0 1-1 0 0,0-1 1 0 0,0 0-1 0 0,0 1 1 0 0,0-1-1 0 0,0 0 0 0 0,-1 1 1 0 0,1-1-1 0 0,-1 0 1 0 0,1 1-1 0 0,-1-1 0 0 0,0 1 1 0 0,0-1-1 0 0,0 1 1 0 0,1-1-1 0 0,-1 1 0 0 0,0 0 1 0 0,-1-1-1 0 0,1 1 1 0 0,0 0-1 0 0,0 0 1 0 0,-1 0-1 0 0,1 0 0 0 0,0 0 1 0 0,-1 0-1 0 0,1 0 1 0 0,-1 0-1 0 0,1 1 0 0 0,-1-1 1 0 0,1 0-1 0 0,-1 1 1 0 0,0 0-1 0 0,1-1 1 0 0,-1 1-1 0 0,0 0 0 0 0,1 0 1 0 0,-1 0-1 0 0,0 0 6 0 0,-8 0-16 0 0,0 1 0 0 0,0 1 0 0 0,0-1 0 0 0,1 2 0 0 0,-1-1 0 0 0,1 1 0 0 0,-1 1 0 0 0,1 0 0 0 0,0 0 0 0 0,0 0 0 0 0,1 2 0 0 0,-1-1 0 0 0,1 1 0 0 0,1 0 0 0 0,-1 0 0 0 0,1 1 0 0 0,0 0 0 0 0,0 0 0 0 0,1 1 0 0 0,0 0 0 0 0,0 0 0 0 0,-3 7 16 0 0,6-9 2 0 0,0 0 0 0 0,0 1 0 0 0,0-1-1 0 0,1 1 1 0 0,0-1 0 0 0,0 1 0 0 0,0 0 0 0 0,1 0-1 0 0,0 0 1 0 0,1 0 0 0 0,0 0 0 0 0,0 0 0 0 0,0 0 0 0 0,1 0-1 0 0,0 0 1 0 0,0 0 0 0 0,1-1 0 0 0,-1 1 0 0 0,2 0-1 0 0,-1-1 1 0 0,1 1 0 0 0,2 3-2 0 0,3-2 5 0 0,0 0 0 0 0,1 0 0 0 0,0-1 0 0 0,1 0 0 0 0,0 0 0 0 0,0-1 0 0 0,0-1 0 0 0,1 0 0 0 0,0 0 0 0 0,0-1 0 0 0,0 0 0 0 0,0-1 0 0 0,1 0 0 0 0,-1-1 0 0 0,1 0 0 0 0,0-1 0 0 0,0 0-5 0 0,79-3-5891 0 0,-76-1-5221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4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10818 697 0 0 0,'0'0'427'0'0,"0"0"914"0"0,0 0 544 0 0,0 0 229 0 0,0 0-63 0 0,0 0-188 0 0,0 0-240 0 0,0 0-238 0 0,0 0-172 0 0,0 0-173 0 0,-2-6-163 0 0,-7-22 564 0 0,4 26-1306 0 0,0 1-1 0 0,0-1 1 0 0,0 1 0 0 0,0 0 0 0 0,0 0 0 0 0,0 1 0 0 0,0 0 0 0 0,0 0 0 0 0,0 0 0 0 0,0 0 0 0 0,0 1-1 0 0,0 0 1 0 0,0 0 0 0 0,0 0 0 0 0,0 1 0 0 0,0-1 0 0 0,0 1 0 0 0,1 0 0 0 0,-1 1 0 0 0,1-1 0 0 0,0 1-1 0 0,-1 0 1 0 0,1 0 0 0 0,0 1-135 0 0,-87 90 167 0 0,89-91-141 0 0,0 0 0 0 0,0 0 0 0 0,0 0 0 0 0,0 1 0 0 0,0-1 0 0 0,1 1-1 0 0,-1-1 1 0 0,1 1 0 0 0,0 0 0 0 0,0 0 0 0 0,1-1 0 0 0,-1 1 0 0 0,1 0-1 0 0,0 0 1 0 0,0 0 0 0 0,0 0 0 0 0,0 0 0 0 0,1-1 0 0 0,-1 1 0 0 0,1 0-1 0 0,0 0 1 0 0,0-1 0 0 0,0 1 0 0 0,1 0 0 0 0,0-1 0 0 0,-1 1 0 0 0,1-1-1 0 0,0 0 1 0 0,0 0 0 0 0,1 0 0 0 0,-1 0 0 0 0,1 0 0 0 0,0 0 0 0 0,-1 0-1 0 0,1-1 1 0 0,0 1 0 0 0,1-1 0 0 0,-1 0 0 0 0,0 0 0 0 0,1 0 0 0 0,-1-1-1 0 0,1 1 1 0 0,-1-1 0 0 0,1 0 0 0 0,0 0 0 0 0,0 0 0 0 0,-1 0 0 0 0,1-1-1 0 0,1 1-25 0 0,7-1 101 0 0,1-1 0 0 0,0 0 0 0 0,-1-1 0 0 0,1-1 0 0 0,-1 1 0 0 0,0-2-1 0 0,1 0 1 0 0,-2 0 0 0 0,1-1 0 0 0,0-1 0 0 0,-1 0 0 0 0,0 0 0 0 0,-1-1-1 0 0,1-1 1 0 0,-1 0 0 0 0,-1 0 0 0 0,1-1 0 0 0,-1 0 0 0 0,7-9-101 0 0,124-128 174 0 0,-118 219-196 0 0,-18-66 50 0 0,0 1 0 0 0,0-1 0 0 0,1 0 0 0 0,0 0 0 0 0,0 0 0 0 0,1-1 1 0 0,-1 0-1 0 0,1 0 0 0 0,1 0 0 0 0,-1-1 0 0 0,1 0 0 0 0,0 0 0 0 0,0-1 0 0 0,1 0 1 0 0,-1 0-1 0 0,1 0 0 0 0,0-1 0 0 0,0 0 0 0 0,0-1 0 0 0,0 0 0 0 0,0 0 0 0 0,1-1 0 0 0,-1 0 1 0 0,1 0-1 0 0,-1-1 0 0 0,0 0 0 0 0,1-1 0 0 0,-1 1 0 0 0,1-2 0 0 0,-1 1 0 0 0,0-1 1 0 0,0 0-1 0 0,0-1 0 0 0,0 0 0 0 0,0 0 0 0 0,2-3-28 0 0,11-7 95 0 0,-1-1 0 0 0,-1-1-1 0 0,0-1 1 0 0,-1 0 0 0 0,-1-2 0 0 0,0 0 0 0 0,-2-1-1 0 0,0 0 1 0 0,-1-1 0 0 0,-1-1 0 0 0,-1 0-1 0 0,-1-1 1 0 0,5-14-95 0 0,-1-1 25 0 0,-1-1 0 0 0,-3 0-1 0 0,-1-1 1 0 0,-1-1 0 0 0,-3 1-1 0 0,-1-1 1 0 0,-2 0 0 0 0,-1-1-1 0 0,-3 1 1 0 0,-1-9-25 0 0,-15-20 156 0 0,17 68-158 0 0,-1 1 1 0 0,1 0-1 0 0,-1 0 1 0 0,1-1-1 0 0,-1 1 1 0 0,0 0-1 0 0,1 0 1 0 0,-1 0-1 0 0,1 0 0 0 0,-1 0 1 0 0,0 0-1 0 0,1 0 1 0 0,-1 0-1 0 0,0 0 1 0 0,1 0-1 0 0,-1 0 1 0 0,1 0-1 0 0,-1 0 1 0 0,0 0-1 0 0,1 0 0 0 0,-1 1 1 0 0,1-1-1 0 0,-1 0 1 0 0,1 0-1 0 0,-1 1 1 0 0,0-1-1 0 0,1 0 1 0 0,0 1-1 0 0,-1-1 0 0 0,1 1 1 0 0,-1-1-1 0 0,1 1 1 0 0,-1-1-1 0 0,1 1 1 0 0,0-1-1 0 0,-1 1 1 0 0,1-1-1 0 0,0 1 0 0 0,-1-1 1 0 0,1 1-1 0 0,0-1 1 0 0,0 1-1 0 0,0 0 1 0 0,0-1-1 0 0,-1 1 1 0 0,1-1-1 0 0,0 1 0 0 0,0 0 1 0 0,0-1-1 0 0,0 1 1 0 0,0 0-1 0 0,1-1 1 0 0,-1 1-1 0 0,0-1 1 0 0,0 1-1 0 0,0 0 1 0 0,0-1-1 0 0,1 1 2 0 0,-1 0-1 0 0,-9 45 41 0 0,2 0 0 0 0,2 0 0 0 0,3 1 0 0 0,1-1 0 0 0,2 1 0 0 0,3-1 0 0 0,1 1 0 0 0,2-1-1 0 0,3-1 1 0 0,1 0 0 0 0,2 0 0 0 0,6 8-40 0 0,53 153 16 0 0,-64-250-4666 0 0,-12 13 35 0 0,2 19-150 0 0,0 0-6152 0 0</inkml:trace>
  <inkml:trace contextRef="#ctx0" brushRef="#br0" timeOffset="245.16">11237 413 8234 0 0,'0'0'2871'0'0,"0"0"-1567"0"0,0 0-710 0 0,0 0 30 0 0,0 0 305 0 0,0 0 333 0 0,0 0 104 0 0,0 0-102 0 0,0 0-208 0 0,0 0-246 0 0,0 0-205 0 0,35 2-145 0 0,110 4-142 0 0,58-28-34 0 0,-81 9-1091 0 0,-43 6-5318 0 0,-55 4-4699 0 0</inkml:trace>
  <inkml:trace contextRef="#ctx0" brushRef="#br0" timeOffset="-11901.345">4846 93 6193 0 0,'0'0'3016'0'0,"0"0"-405"0"0,0 0-331 0 0,0 0-325 0 0,0 0-366 0 0,0 0-421 0 0,0 0-402 0 0,0 0-265 0 0,0 0-122 0 0,0 0 5 0 0,0 0 40 0 0,0 0 65 0 0,0 0 45 0 0,-2 17 27 0 0,-9 135 1458 0 0,11 111-85 0 0,0-88-3470 0 0,0-175 405 0 0,0 0-882 0 0,0 0-2844 0 0,0 0-6744 0 0</inkml:trace>
  <inkml:trace contextRef="#ctx0" brushRef="#br0" timeOffset="-8202.713">5608 413 0 0 0,'0'0'931'0'0,"0"0"680"0"0,0 0 419 0 0,0 0 115 0 0,0 0-96 0 0,0 0-239 0 0,0 0-379 0 0,0 0-287 0 0,0 0-215 0 0,0 0-164 0 0,0 0-143 0 0,0 0-139 0 0,0 0-130 0 0,-4 3-102 0 0,-2 5-141 0 0,0 0 0 0 0,1 0 0 0 0,0 1-1 0 0,0 0 1 0 0,1 0 0 0 0,0 0 0 0 0,0 1-1 0 0,1 0 1 0 0,1-1 0 0 0,0 1 0 0 0,0 0 0 0 0,0 0-1 0 0,2 0 1 0 0,-1 0 0 0 0,1 0 0 0 0,1 0 0 0 0,-1 0-1 0 0,2 4-109 0 0,-2-5 42 0 0,0-4 14 0 0,-1 0 0 0 0,1 0 0 0 0,0-1 0 0 0,0 1 0 0 0,0 0 0 0 0,1 0 0 0 0,0 0-1 0 0,0-1 1 0 0,0 1 0 0 0,0 0 0 0 0,1-1 0 0 0,0 1 0 0 0,0-1 0 0 0,0 1 0 0 0,0-1 0 0 0,1 0 0 0 0,0 0 0 0 0,-1 0 0 0 0,2-1 0 0 0,-1 1 0 0 0,0 0 0 0 0,1-1 0 0 0,-1 0 0 0 0,1 0-1 0 0,0 0 1 0 0,0-1 0 0 0,0 1 0 0 0,1-1 0 0 0,-1 0 0 0 0,0 0 0 0 0,1 0 0 0 0,0-1 0 0 0,-1 1 0 0 0,1-1 0 0 0,0 0 0 0 0,-1-1 0 0 0,6 1-56 0 0,2-4 188 0 0,1-1 0 0 0,0 0-1 0 0,-1-1 1 0 0,0-1 0 0 0,0 0 0 0 0,0 0 0 0 0,-1-1 0 0 0,0-1 0 0 0,0 0 0 0 0,-1 0 0 0 0,0-1 0 0 0,0 0 0 0 0,-1-1 0 0 0,0 0-1 0 0,-1 0 1 0 0,0-1 0 0 0,-1 0 0 0 0,0-1 0 0 0,-1 1 0 0 0,0-1 0 0 0,3-9-188 0 0,-4 11 10 0 0,0 0 0 0 0,-1 0 0 0 0,1-1-1 0 0,-2 0 1 0 0,0 0 0 0 0,0 0 0 0 0,-1 0 0 0 0,0 0 0 0 0,-1 0 0 0 0,-1 0 0 0 0,1-1 0 0 0,-2-5-10 0 0,0 14-34 0 0,1 1 0 0 0,-1-1 0 0 0,0 0 0 0 0,0 1 0 0 0,0-1 0 0 0,0 1 0 0 0,-1-1 0 0 0,1 1 0 0 0,-1 0 0 0 0,1 0 0 0 0,-1-1 0 0 0,0 1 0 0 0,0 0 0 0 0,0 0 0 0 0,0 1 0 0 0,0-1 0 0 0,0 0 0 0 0,-1 1 0 0 0,1-1 0 0 0,0 1 0 0 0,-1 0 0 0 0,1 0 0 0 0,-1 0 0 0 0,1 0 0 0 0,-1 0 0 0 0,0 0 0 0 0,1 1 0 0 0,-1 0 0 0 0,0-1 0 0 0,0 1 34 0 0,-44-1-2732 0 0,7 9-4703 0 0,25-4-3676 0 0</inkml:trace>
  <inkml:trace contextRef="#ctx0" brushRef="#br0" timeOffset="-7367.663">6077 737 2849 0 0,'0'0'2994'0'0,"0"0"-787"0"0,0 0-414 0 0,0 0-95 0 0,0 0-84 0 0,0 0-137 0 0,0 0-179 0 0,0 0-254 0 0,0 0-192 0 0,0 0-141 0 0,0 0-67 0 0,0 0-11 0 0,3-17-31 0 0,13-80 508 0 0,-9 74-520 0 0,1 1-1 0 0,1 0 1 0 0,2 0 0 0 0,0 1-1 0 0,1 0 1 0 0,0 1-1 0 0,12-13-589 0 0,-24 33 7 0 0,1-1 0 0 0,-1 1 0 0 0,1-1 0 0 0,-1 1-1 0 0,1 0 1 0 0,-1-1 0 0 0,1 1 0 0 0,-1 0-1 0 0,1-1 1 0 0,0 1 0 0 0,-1 0 0 0 0,1-1-1 0 0,0 1 1 0 0,-1 0 0 0 0,1 0 0 0 0,0 0-1 0 0,-1 0 1 0 0,1 0 0 0 0,0 0 0 0 0,-1 0-1 0 0,1 0 1 0 0,0 0 0 0 0,-1 0 0 0 0,1 0-1 0 0,0 0 1 0 0,-1 0 0 0 0,1 0 0 0 0,0 1 0 0 0,-1-1-1 0 0,1 0 1 0 0,-1 0 0 0 0,1 1 0 0 0,0-1-1 0 0,-1 0 1 0 0,1 1 0 0 0,-1-1 0 0 0,1 1-1 0 0,-1-1 1 0 0,1 1 0 0 0,-1-1 0 0 0,0 1-1 0 0,1-1 1 0 0,-1 1 0 0 0,1-1 0 0 0,-1 1-1 0 0,0 0 1 0 0,0-1 0 0 0,1 1 0 0 0,-1 0-1 0 0,0-1 1 0 0,0 1-7 0 0,21 44 59 0 0,-16-31 6 0 0,0-1-41 0 0,1 0 1 0 0,0-1-1 0 0,1 1 1 0 0,1-1-1 0 0,0-1 1 0 0,0 1-1 0 0,1-2 1 0 0,7 8-25 0 0,-13-17 54 0 0,0 0 1 0 0,0 0 0 0 0,1 0 0 0 0,-1 0 0 0 0,0 0 0 0 0,1-1-1 0 0,-1 0 1 0 0,0 0 0 0 0,1 1 0 0 0,-1-2 0 0 0,1 1-1 0 0,-1 0 1 0 0,0-1 0 0 0,1 0 0 0 0,-1 1 0 0 0,0-1 0 0 0,0-1-1 0 0,1 1 1 0 0,-1 0 0 0 0,0-1 0 0 0,0 1 0 0 0,-1-1 0 0 0,1 0-1 0 0,0 0 1 0 0,0 0 0 0 0,-1-1 0 0 0,1 1 0 0 0,-1-1-1 0 0,0 1 1 0 0,0-1 0 0 0,0 0 0 0 0,0 1 0 0 0,0-1 0 0 0,-1 0-1 0 0,1 0 1 0 0,-1-1 0 0 0,0 1 0 0 0,0 0 0 0 0,1-2-55 0 0,9-11 63 0 0,3-5 19 0 0,-1-1 0 0 0,-1 0-1 0 0,-1-1 1 0 0,-1-1-1 0 0,-1 0 1 0 0,2-8-82 0 0,-9 20-2195 0 0,-2 2-3349 0 0,0 5 2731 0 0,0 5-9195 0 0</inkml:trace>
  <inkml:trace contextRef="#ctx0" brushRef="#br0" timeOffset="-5930.723">7454 494 680 0 0,'0'0'1558'0'0,"0"0"-119"0"0,0 0 101 0 0,0 0 279 0 0,0 0 179 0 0,0 0-71 0 0,0 0-241 0 0,0 0-329 0 0,0 0-279 0 0,0 0-201 0 0,0 0-124 0 0,0 0-85 0 0,0 0-77 0 0,4 0 3916 0 0,15 92-3401 0 0,-5 12-419 0 0,-5 1-1 0 0,-3 83-686 0 0,2-165 1705 0 0,-7-83-761 0 0,1 23-931 0 0,1 0 0 0 0,2 0-1 0 0,1 0 1 0 0,2 1 0 0 0,1 0 0 0 0,3 0 0 0 0,12-28-13 0 0,72-134-17 0 0,-44 128-3 0 0,-31 104-10 0 0,-7 102 57 0 0,-14-111-80 0 0,0-24-15 0 0,0-1 0 0 0,0 1-1 0 0,-1 0 1 0 0,1-1 0 0 0,0 1-1 0 0,0 0 1 0 0,0-1 0 0 0,0 1-1 0 0,0 0 1 0 0,0-1 0 0 0,0 1-1 0 0,1 0 1 0 0,-1-1 0 0 0,0 1-1 0 0,0 0 1 0 0,0-1 0 0 0,1 1 0 0 0,-1 0-1 0 0,0-1 1 0 0,1 1 0 0 0,-1-1-1 0 0,0 1 1 0 0,1-1 0 0 0,-1 1-1 0 0,1-1 1 0 0,-1 1 0 0 0,1-1-1 0 0,-1 1 1 0 0,1-1 0 0 0,-1 1-1 0 0,1-1 1 0 0,0 0 0 0 0,-1 1-1 0 0,1-1 1 0 0,0 0 0 0 0,-1 0 0 0 0,1 1-1 0 0,0-1 1 0 0,-1 0 0 0 0,1 0-1 0 0,0 0 1 0 0,-1 0 0 0 0,1 0-1 0 0,0 0 1 0 0,-1 0 0 0 0,1 0-1 0 0,0 0 1 0 0,-1 0 0 0 0,1 0-1 0 0,0-1 1 0 0,0 1 68 0 0,20-12-12251 0 0,-17 8 431 0 0</inkml:trace>
  <inkml:trace contextRef="#ctx0" brushRef="#br0" timeOffset="-5620.358">8121 454 13611 0 0,'0'0'1788'0'0,"0"0"-553"0"0,0 0-348 0 0,0 0-35 0 0,0 0 2 0 0,0 0-57 0 0,0 0-114 0 0,0 0-147 0 0,0 0-148 0 0,0 0-121 0 0,-23 33-76 0 0,-69 102-62 0 0,69-86-22 0 0,23-44-62 0 0,0 0 1 0 0,1 0 0 0 0,0 0 0 0 0,0 0-1 0 0,0-1 1 0 0,0 1 0 0 0,1 0-1 0 0,0-1 1 0 0,0 1 0 0 0,0-1 0 0 0,1 0-1 0 0,-1 0 1 0 0,1 0 0 0 0,0 0-1 0 0,0 0 1 0 0,0 0 0 0 0,1-1 0 0 0,-1 1-1 0 0,1-1 1 0 0,0 0 0 0 0,0 0-1 0 0,0-1 1 0 0,0 1 0 0 0,1-1 0 0 0,-1 0-1 0 0,1 0 1 0 0,-1 0 0 0 0,1-1-1 0 0,-1 0 1 0 0,1 1 0 0 0,0-2 0 0 0,0 1-1 0 0,0 0 1 0 0,0-1 0 0 0,0 0-1 0 0,4-1-45 0 0,-1 2 98 0 0,0-1-1 0 0,0-1 1 0 0,0 0-1 0 0,0 0 1 0 0,0 0-1 0 0,-1-1 1 0 0,1 0-1 0 0,0 0 0 0 0,-1-1 1 0 0,0 0-1 0 0,1-1 1 0 0,-1 1-1 0 0,0-1 1 0 0,-1-1-1 0 0,1 1 0 0 0,-1-1 1 0 0,0 0-1 0 0,0-1 1 0 0,0 1-1 0 0,-1-1 1 0 0,0 0-1 0 0,0-1 0 0 0,-1 1 1 0 0,1-1-1 0 0,-1 0 1 0 0,-1 0-1 0 0,1 0 1 0 0,-1-1-1 0 0,-1 1 1 0 0,1-1-1 0 0,-1 0 0 0 0,0-3-97 0 0,-2 5 2 0 0,0 0 0 0 0,-1 0 0 0 0,0 0 0 0 0,0 0 0 0 0,0 0 0 0 0,-1 0-1 0 0,0 0 1 0 0,0 0 0 0 0,0 1 0 0 0,-1-1 0 0 0,0 1 0 0 0,0-1 0 0 0,0 1-1 0 0,-1 0 1 0 0,0 0 0 0 0,0 1 0 0 0,0-1 0 0 0,0 1 0 0 0,-1 0 0 0 0,0 0-1 0 0,1 0 1 0 0,-2 1 0 0 0,-3-3-2 0 0,-88-34-2262 0 0,51 36-8184 0 0,38 4-1552 0 0</inkml:trace>
  <inkml:trace contextRef="#ctx0" brushRef="#br0" timeOffset="-4882.47">8531 498 8554 0 0,'0'0'3918'0'0,"0"0"-1711"0"0,0 0-705 0 0,0 0-173 0 0,0 0-130 0 0,0 0-272 0 0,0 0-245 0 0,0 0-185 0 0,0 0-117 0 0,0 0-34 0 0,0 0-41 0 0,0 0-37 0 0,0 0-19 0 0,-3-6-11 0 0,-8-19-21 0 0,9 19-17 0 0,2 6-17 0 0,0 0-16 0 0,0 0 10 0 0,12 108 3280 0 0,0-6-3292 0 0,-11-59-98 0 0,-1 0 0 0 0,-3-1 0 0 0,-1 0 0 0 0,-2 0 0 0 0,-2 3-67 0 0,-17 47 15 0 0,25-91-10 0 0,0 0 0 0 0,0 0 0 0 0,0 0 0 0 0,-1 0 0 0 0,1 0 0 0 0,-1 0 0 0 0,1 0 1 0 0,0 0-1 0 0,-1 0 0 0 0,0 0 0 0 0,1 0 0 0 0,-1 0 0 0 0,1-1 0 0 0,-1 1 0 0 0,0 0 1 0 0,0 0-1 0 0,0-1 0 0 0,1 1 0 0 0,-1 0 0 0 0,0-1 0 0 0,0 1 0 0 0,0-1 0 0 0,0 1 1 0 0,0-1-1 0 0,0 1 0 0 0,0-1 0 0 0,0 0 0 0 0,0 0 0 0 0,0 1 0 0 0,0-1 0 0 0,0 0 1 0 0,0 0-1 0 0,0 0 0 0 0,0 0 0 0 0,0 0 0 0 0,0 0 0 0 0,-1-1 0 0 0,1 1 0 0 0,0 0 1 0 0,0 0-1 0 0,0-1 0 0 0,0 1 0 0 0,0-1 0 0 0,1 1 0 0 0,-1-1 0 0 0,0 1 0 0 0,0-1 1 0 0,0 1-1 0 0,0-1 0 0 0,0 0 0 0 0,1 0 0 0 0,-1 1 0 0 0,0-1 0 0 0,1 0 0 0 0,-1 0 1 0 0,0 0-1 0 0,0 0-5 0 0,-1-14-3 0 0,0-1 0 0 0,1 1 0 0 0,0 0 0 0 0,1 0 0 0 0,1-1 0 0 0,0 1 0 0 0,1 0 0 0 0,1 0 0 0 0,1 0 1 0 0,0 1-1 0 0,0-1 0 0 0,2 1 0 0 0,-1 0 0 0 0,2 0 0 0 0,0 0 0 0 0,1 1 0 0 0,2-3 3 0 0,4-11-18 0 0,1 1 0 0 0,2 0 0 0 0,0 1 1 0 0,1 1-1 0 0,2 1 0 0 0,0 0 0 0 0,1 2 0 0 0,2 0 0 0 0,13-9 18 0 0,-27 24-2 0 0,0 1-1 0 0,0 0 1 0 0,0 1 0 0 0,1 0-1 0 0,0 1 1 0 0,-1 0 0 0 0,1 0-1 0 0,0 1 1 0 0,0 0 0 0 0,0 1-1 0 0,1 0 1 0 0,-1 0 0 0 0,0 1 0 0 0,0 1-1 0 0,11 1 3 0 0,-16 0 7 0 0,0 0 0 0 0,1 0 0 0 0,-1 1-1 0 0,0 0 1 0 0,-1 0 0 0 0,1 0 0 0 0,0 1 0 0 0,-1-1-1 0 0,0 1 1 0 0,0 0 0 0 0,0 0 0 0 0,0 1 0 0 0,-1-1 0 0 0,1 1-1 0 0,-1 0 1 0 0,0-1 0 0 0,-1 1 0 0 0,1 1 0 0 0,-1-1-1 0 0,0 0 1 0 0,0 1 0 0 0,-1-1 0 0 0,0 1 0 0 0,0-1-1 0 0,0 1 1 0 0,0 0 0 0 0,-1-1 0 0 0,0 1 0 0 0,0 0-1 0 0,-1-1 1 0 0,1 1 0 0 0,-1 0 0 0 0,-1-1 0 0 0,1 1 0 0 0,-1-1-1 0 0,0 1 1 0 0,0-1 0 0 0,-1 2-7 0 0,-3 2 11 0 0,0 0 1 0 0,0-1 0 0 0,-1 0-1 0 0,0 0 1 0 0,0-1-1 0 0,0 0 1 0 0,-1 0-1 0 0,0-1 1 0 0,-1 0-1 0 0,0 0 1 0 0,0-1-1 0 0,0 0 1 0 0,0-1-1 0 0,-1 0 1 0 0,1 0-1 0 0,-1-1 1 0 0,-7 1-12 0 0,-119 4-411 0 0,112-17-965 0 0,47-19-4892 0 0,-15 24 4342 0 0,4-3-5719 0 0,-3 4-2747 0 0</inkml:trace>
  <inkml:trace contextRef="#ctx0" brushRef="#br0" timeOffset="-4470.817">9091 671 3961 0 0,'0'0'3463'0'0,"0"0"-638"0"0,0 0-534 0 0,0 0-283 0 0,0 0-229 0 0,0 0-220 0 0,0 0-209 0 0,0 0-159 0 0,0 0-148 0 0,0 0-138 0 0,0 0-130 0 0,0 0-123 0 0,25 7-78 0 0,77 20-71 0 0,-40-25 482 0 0,-53-6-799 0 0,-2 2-131 0 0,-1 0 0 0 0,1-1 1 0 0,-1 0-1 0 0,0-1 1 0 0,0 1-1 0 0,0-1 1 0 0,0 0-1 0 0,-1-1 1 0 0,1 1-1 0 0,-1-1 1 0 0,-1 0-1 0 0,1 0 1 0 0,-1-1-1 0 0,1 0 0 0 0,-1 1 1 0 0,-1-1-1 0 0,1 0 1 0 0,-1-1-1 0 0,-1 1 1 0 0,1-1-1 0 0,-1 1 1 0 0,0-1-1 0 0,0 0 1 0 0,-1 0-1 0 0,0 0 1 0 0,0 0-1 0 0,0 0 0 0 0,-1 0 1 0 0,0 0-56 0 0,-2 2-13 0 0,-1 1 0 0 0,1 0 0 0 0,0 0 0 0 0,-1 0 0 0 0,0 1 0 0 0,0-1 0 0 0,0 1 0 0 0,0-1 1 0 0,-1 1-1 0 0,1 0 0 0 0,-1 0 0 0 0,0 0 0 0 0,0 1 0 0 0,0 0 0 0 0,0-1 0 0 0,0 1 0 0 0,-1 1 0 0 0,1-1 0 0 0,-1 1 0 0 0,1-1 0 0 0,-1 1 0 0 0,1 1 0 0 0,-1-1 1 0 0,0 1-1 0 0,1-1 0 0 0,-1 1 0 0 0,0 1 0 0 0,1-1 0 0 0,-1 1 0 0 0,0-1 0 0 0,1 1 0 0 0,-1 1 0 0 0,0-1 13 0 0,-4 3-15 0 0,0-1 1 0 0,0 1-1 0 0,0 1 0 0 0,0 0 0 0 0,1 0 1 0 0,-1 1-1 0 0,1 0 0 0 0,1 0 0 0 0,-1 1 1 0 0,1-1-1 0 0,0 2 0 0 0,1-1 0 0 0,0 1 0 0 0,-5 7 15 0 0,6-8 8 0 0,-1 0-1 0 0,1 0 0 0 0,0 1 0 0 0,0 0 1 0 0,1-1-1 0 0,0 2 0 0 0,1-1 0 0 0,0 0 1 0 0,0 1-1 0 0,1-1 0 0 0,0 1 0 0 0,0 0 1 0 0,1-1-1 0 0,0 1 0 0 0,0 0 0 0 0,1 0 1 0 0,1 0-1 0 0,-1 0 0 0 0,1 0 0 0 0,1 0 0 0 0,0-1 1 0 0,0 1-1 0 0,1 0 0 0 0,0-1 0 0 0,0 0 1 0 0,1 0-1 0 0,0 0 0 0 0,3 5-7 0 0,6-3 28 0 0,0-1 0 0 0,0 0 1 0 0,1-1-1 0 0,0-1 0 0 0,0 0 0 0 0,1-1 0 0 0,0-1 0 0 0,0 0 0 0 0,0-1 1 0 0,1 0-1 0 0,-1-1 0 0 0,1-1 0 0 0,0-1 0 0 0,-1 0 0 0 0,1-1 0 0 0,0-1 1 0 0,0 0-1 0 0,0-1 0 0 0,2-2-28 0 0,-2 3-52 0 0,-1-1-1 0 0,0 0 1 0 0,0-2 0 0 0,-1 1-1 0 0,1-2 1 0 0,-1 0 0 0 0,1-1-1 0 0,9-6 53 0 0,30-20-9737 0 0,-46 28-2652 0 0</inkml:trace>
  <inkml:trace contextRef="#ctx0" brushRef="#br0" timeOffset="-15306.061">431 358 0 0 0,'0'0'480'0'0,"0"0"136"0"0,0 0 250 0 0,0 0 335 0 0,0 0 209 0 0,0 0 49 0 0,0 0-21 0 0,0 0-102 0 0,0 0-120 0 0,0 0-117 0 0,-7-12-99 0 0,-24-39-57 0 0,22 13 3168 0 0,10 28 1380 0 0,-23 70-3992 0 0,14-36-1356 0 0,0 1 0 0 0,2 0 0 0 0,1 0 0 0 0,2 0 0 0 0,0 1 0 0 0,1 0 0 0 0,2-1 0 0 0,1 9-143 0 0,-1-31 19 0 0,0 1-1 0 0,0-1 0 0 0,1 1 1 0 0,-1-1-1 0 0,1 1 0 0 0,0-1 1 0 0,0 0-1 0 0,0 0 0 0 0,0 1 1 0 0,1-1-1 0 0,-1 0 0 0 0,1 0 1 0 0,0 0-1 0 0,0 0 0 0 0,0-1 1 0 0,0 1-1 0 0,0 0 0 0 0,1-1 1 0 0,-1 1-1 0 0,1-1 0 0 0,0 0 1 0 0,0 0-1 0 0,0 0 1 0 0,0 0-1 0 0,0-1 0 0 0,0 1 1 0 0,0-1-1 0 0,0 0 0 0 0,1 0 1 0 0,-1 0-1 0 0,0 0 0 0 0,3 0-18 0 0,2-1 72 0 0,0-1 1 0 0,0 0-1 0 0,0 0 0 0 0,-1-1 0 0 0,1 0 0 0 0,0-1 1 0 0,-1 1-1 0 0,0-1 0 0 0,1-1 0 0 0,-1 1 0 0 0,0-1 1 0 0,-1 0-1 0 0,1-1 0 0 0,-1 0 0 0 0,4-4-72 0 0,98-74 213 0 0,-83 66-214 0 0,39-14-83 0 0,-60 33 80 0 0,-1 0 0 0 0,1 0 0 0 0,-1 1 0 0 0,0-1 0 0 0,0 1 0 0 0,0 0 0 0 0,0 0 0 0 0,0 0 0 0 0,0 0 0 0 0,-1 1 0 0 0,0-1 0 0 0,0 1 1 0 0,0-1-1 0 0,0 1 0 0 0,0 0 0 0 0,-1 0 0 0 0,1 0 0 0 0,-1 0 0 0 0,0 0 0 0 0,0 1 4 0 0,4 7 12 0 0,8 21 24 0 0,-10-21-35 0 0,1 0 0 0 0,1-1 0 0 0,0 1 1 0 0,1-1-1 0 0,0 0 0 0 0,1 0 0 0 0,0-1 0 0 0,0 0 0 0 0,1 0 0 0 0,0-1 1 0 0,1 0-1 0 0,6 5-1 0 0,-11-12 13 0 0,0 0 0 0 0,1 0 0 0 0,-1 0 1 0 0,1-1-1 0 0,-1 0 0 0 0,1 0 0 0 0,-1 0 0 0 0,1 0 1 0 0,0-1-1 0 0,-1 1 0 0 0,1-1 0 0 0,0-1 0 0 0,-1 1 1 0 0,1-1-1 0 0,0 1 0 0 0,-1-1 0 0 0,1-1 1 0 0,-1 1-1 0 0,1 0 0 0 0,-1-1 0 0 0,0 0 0 0 0,0 0 1 0 0,0-1-1 0 0,0 1 0 0 0,0-1 0 0 0,0 0 0 0 0,0 0 1 0 0,-1 0-1 0 0,0 0 0 0 0,1-1 0 0 0,1-2-13 0 0,10-10 69 0 0,0-2 0 0 0,-2 1 0 0 0,0-2 0 0 0,-1 0 0 0 0,0 0 0 0 0,-2-1 0 0 0,0 0 0 0 0,-2-1 0 0 0,0 0 0 0 0,-1-1 0 0 0,-1 1 0 0 0,-1-1 0 0 0,-1 0 0 0 0,-1-1 0 0 0,-1 1 0 0 0,-1-1-69 0 0,3 53-5095 0 0,1-16-2036 0 0,-3-7-4693 0 0</inkml:trace>
  <inkml:trace contextRef="#ctx0" brushRef="#br0" timeOffset="-15057.795">1539 509 11715 0 0,'0'0'1635'0'0,"0"0"-547"0"0,0 0-151 0 0,0 0 156 0 0,0 0 128 0 0,0 0-30 0 0,0 0-224 0 0,0 0-271 0 0,0 0-255 0 0,0 0-170 0 0,0 0-95 0 0,0 0-69 0 0,0 0-34 0 0,-4 30-43 0 0,-15 91-37 0 0,18-84-176 0 0,8-34-401 0 0,-6-3-2833 0 0,-1 0-3362 0 0,0 0 6756 0 0,0 0-10625 0 0</inkml:trace>
  <inkml:trace contextRef="#ctx0" brushRef="#br0" timeOffset="-14541.759">1810 45 8146 0 0,'0'0'2599'0'0,"0"0"-1529"0"0,0 0-397 0 0,0 0 287 0 0,0 0 324 0 0,0 0 110 0 0,0 0-103 0 0,0 0-193 0 0,0 0-201 0 0,0 0-175 0 0,0 0-109 0 0,0 0-97 0 0,0 0-80 0 0,9 31-58 0 0,28 99-57 0 0,-27-51 137 0 0,-8 5-72 0 0,-2 0 0 0 0,-13 82-386 0 0,9-45-96 0 0,4-120 28 0 0,0 0 0 0 0,1-1 1 0 0,-1 1-1 0 0,1 0 1 0 0,-1-1-1 0 0,1 1 0 0 0,-1-1 1 0 0,1 1-1 0 0,-1 0 0 0 0,1-1 1 0 0,0 1-1 0 0,-1-1 1 0 0,1 0-1 0 0,0 1 0 0 0,0-1 1 0 0,-1 1-1 0 0,1-1 1 0 0,0 0-1 0 0,0 0 0 0 0,-1 1 1 0 0,1-1-1 0 0,0 0 0 0 0,0 0 1 0 0,0 0-1 0 0,-1 0 1 0 0,1 0-1 0 0,0 0 0 0 0,0 0 1 0 0,0 0-1 0 0,-1 0 0 0 0,1-1 1 0 0,0 1-1 0 0,0 0 1 0 0,0 0-1 0 0,-1-1 0 0 0,1 1 1 0 0,0 0-1 0 0,-1-1 0 0 0,1 1 1 0 0,0-1-1 0 0,-1 1 1 0 0,1-1-1 0 0,0 1 0 0 0,-1-1 1 0 0,1 0-1 0 0,-1 1 1 0 0,1-1-1 0 0,-1 1 0 0 0,1-1 1 0 0,-1 0-1 0 0,0 0 0 0 0,1 1 1 0 0,-1-1-1 0 0,0 0 1 0 0,0 0-1 0 0,1 1 0 0 0,-1-1 1 0 0,0 0-1 0 0,0 0 0 0 0,0 0 1 0 0,0 0 67 0 0,12-20-2863 0 0,-3 3-3988 0 0,-5 11-2842 0 0</inkml:trace>
  <inkml:trace contextRef="#ctx0" brushRef="#br0" timeOffset="-14281.266">2208 1 6289 0 0,'0'0'1875'0'0,"0"0"-985"0"0,0 0-171 0 0,0 0 417 0 0,0 0 347 0 0,0 0 123 0 0,0 0-106 0 0,0 0-208 0 0,0 0-153 0 0,0 0-144 0 0,0 0-105 0 0,0 0-88 0 0,2 29-80 0 0,10 89-95 0 0,5 52 1673 0 0,-14-121-2226 0 0,0-15-367 0 0,-2 1 0 0 0,-1-1 0 0 0,-1 0 0 0 0,-2 0 0 0 0,-2 2 293 0 0,-2-19-2000 0 0,3-11-2999 0 0,0-2-3010 0 0</inkml:trace>
  <inkml:trace contextRef="#ctx0" brushRef="#br0" timeOffset="-12808.054">3152 454 7522 0 0,'0'0'2161'0'0,"0"0"-990"0"0,0 0-628 0 0,0 0-91 0 0,0 0 156 0 0,0 0 209 0 0,0 0 128 0 0,0 0 13 0 0,0 0-66 0 0,0 0-116 0 0,0 0-97 0 0,0 0-84 0 0,10 20-46 0 0,32 68-48 0 0,-9 41 1122 0 0,-30-101-1337 0 0,0-11-151 0 0,-1-1 0 0 0,-1 1 0 0 0,0 1 0 0 0,-2-1 0 0 0,0 0 0 0 0,0 0 0 0 0,-2 0 0 0 0,0-1 0 0 0,-1 1 0 0 0,0-1 0 0 0,-2 1 0 0 0,0-1 0 0 0,0-1 0 0 0,-2 1 0 0 0,0-1 0 0 0,0 0 0 0 0,-4 3-135 0 0,12-19 21 0 0,0 1 0 0 0,0-1 0 0 0,0 0 0 0 0,0 1-1 0 0,0-1 1 0 0,0 1 0 0 0,0-1 0 0 0,0 0 0 0 0,-1 1 0 0 0,1-1 0 0 0,0 1 0 0 0,0-1-1 0 0,0 1 1 0 0,-1-1 0 0 0,1 1 0 0 0,0-1 0 0 0,-1 1 0 0 0,1-1 0 0 0,0 1 0 0 0,-1-1-1 0 0,1 1 1 0 0,0 0 0 0 0,-1-1 0 0 0,1 1 0 0 0,-1-1 0 0 0,1 1 0 0 0,-1 0 0 0 0,1 0-1 0 0,-1-1 1 0 0,1 1 0 0 0,-1 0 0 0 0,1 0 0 0 0,-1-1 0 0 0,0 1 0 0 0,1 0 0 0 0,-1 0-1 0 0,1 0 1 0 0,-1 0 0 0 0,1 0 0 0 0,-1 0 0 0 0,0 0 0 0 0,1 0 0 0 0,-1 0 0 0 0,1 0 0 0 0,-1 1-1 0 0,1-1 1 0 0,-1 0 0 0 0,0 0 0 0 0,1 0 0 0 0,-1 1 0 0 0,1-1 0 0 0,-1 0 0 0 0,1 0-1 0 0,-1 1 1 0 0,1-1 0 0 0,0 1 0 0 0,-1-1 0 0 0,1 0 0 0 0,-1 1 0 0 0,1-1 0 0 0,0 1-1 0 0,-1-1 1 0 0,1 1 0 0 0,0-1 0 0 0,-1 1 0 0 0,1-1 0 0 0,0 1 0 0 0,0-1 0 0 0,0 1-21 0 0,-2-52 344 0 0,3 45-325 0 0,2-13 6 0 0,1 0 0 0 0,1 0 0 0 0,1 0 0 0 0,1 1-1 0 0,0 0 1 0 0,1 0 0 0 0,1 0 0 0 0,1 2 0 0 0,1-1-1 0 0,3-4-24 0 0,1-3 12 0 0,-1-4-10 0 0,1 1-1 0 0,2 1 0 0 0,0 0 1 0 0,1 1-1 0 0,2 1 0 0 0,0 1 1 0 0,2 1-1 0 0,0 1 0 0 0,2 1 1 0 0,0 0-1 0 0,1 2 0 0 0,1 1 1 0 0,0 1-1 0 0,1 2 0 0 0,15-6-1 0 0,-39 18 1 0 0,0 1 0 0 0,0-1 0 0 0,-1 1 0 0 0,1 0 0 0 0,1 0 0 0 0,-1 0 0 0 0,0 0-1 0 0,0 1 1 0 0,0-1 0 0 0,0 1 0 0 0,0 0 0 0 0,1 0 0 0 0,-1 0 0 0 0,0 0-1 0 0,0 0 1 0 0,0 1 0 0 0,1-1 0 0 0,-1 1 0 0 0,0 0 0 0 0,0 0 0 0 0,0 0 0 0 0,0 1-1 0 0,0-1 1 0 0,-1 1 0 0 0,1-1 0 0 0,0 1 0 0 0,-1 0 0 0 0,1 0 0 0 0,-1 0 0 0 0,1 0-1 0 0,-1 1 1 0 0,0-1 0 0 0,0 1 0 0 0,0-1 0 0 0,0 1 0 0 0,-1 0 0 0 0,1-1-1 0 0,-1 1 1 0 0,0 0 0 0 0,1 0 0 0 0,-1 0 0 0 0,0 0 0 0 0,0 3-1 0 0,0 12 34 0 0,0-1 0 0 0,-1 1 1 0 0,-1-1-1 0 0,-1 1 0 0 0,0-1 0 0 0,-1 1 1 0 0,-1-1-1 0 0,-1 0 0 0 0,0-1 1 0 0,-1 1-1 0 0,-1-1 0 0 0,-1 0 0 0 0,0 0 1 0 0,-1-1-1 0 0,0 0 0 0 0,-2-1 0 0 0,1 0 1 0 0,-2-1-1 0 0,0 0 0 0 0,-3 2-34 0 0,9-7-10 0 0,-1 0 0 0 0,0 0 1 0 0,-1-1-1 0 0,0 0 0 0 0,0 0 0 0 0,-1-1 0 0 0,1 0 0 0 0,-1 0 0 0 0,-1-1 0 0 0,1-1 0 0 0,-1 1 1 0 0,0-1-1 0 0,0-1 0 0 0,0 0 0 0 0,0 0 0 0 0,0-1 0 0 0,-1-1 0 0 0,1 1 0 0 0,-8-1 10 0 0,15-4-197 0 0,0 1 0 0 0,0-1 0 0 0,0 0 0 0 0,0 0 1 0 0,0 0-1 0 0,0 0 0 0 0,1 0 0 0 0,-1 0 0 0 0,1-1 0 0 0,0 1 0 0 0,0-1 0 0 0,0 0 0 0 0,1 0 0 0 0,0 1 0 0 0,-1-1 0 0 0,1 0 0 0 0,0 0 0 0 0,1 0 0 0 0,-1 0 0 0 0,1 0 0 0 0,0-1 0 0 0,0 1 1 0 0,0 0-1 0 0,0 0 0 0 0,1 0 0 0 0,-1 0 0 0 0,1 0 0 0 0,0 0 0 0 0,1 0 0 0 0,-1 0 0 0 0,1 1 0 0 0,-1-1 0 0 0,1 0 0 0 0,1-1 197 0 0,19-36-7783 0 0,-19 36 5715 0 0,5-11-7377 0 0</inkml:trace>
  <inkml:trace contextRef="#ctx0" brushRef="#br0" timeOffset="-12427.715">3946 509 3809 0 0,'0'0'3911'0'0,"0"0"-1909"0"0,0 0-612 0 0,0 0 154 0 0,0 0 119 0 0,0 0-56 0 0,0 0-180 0 0,0 0-277 0 0,0 0-258 0 0,0 0-172 0 0,0 0-140 0 0,0 0-92 0 0,0 0-84 0 0,-1 21-85 0 0,0 97 197 0 0,1-115-474 0 0,1 0-1 0 0,0 0 1 0 0,-1 0 0 0 0,1 0-1 0 0,1 0 1 0 0,-1 0 0 0 0,0 0-1 0 0,1 0 1 0 0,-1-1 0 0 0,1 1-1 0 0,0 0 1 0 0,0-1 0 0 0,0 0-1 0 0,0 1 1 0 0,0-1 0 0 0,0 0-1 0 0,1 0 1 0 0,-1 0 0 0 0,1 0-1 0 0,-1-1 1 0 0,1 1 0 0 0,0-1-1 0 0,0 1 1 0 0,0-1 0 0 0,0 0-1 0 0,0 0 1 0 0,0 0 0 0 0,0-1-1 0 0,0 1 1 0 0,3-1-42 0 0,1 2 106 0 0,0-2 1 0 0,1 1-1 0 0,-1-1 1 0 0,1 0-1 0 0,-1 0 1 0 0,0-1-1 0 0,1 0 1 0 0,-1 0-1 0 0,0-1 0 0 0,0 0 1 0 0,1 0-1 0 0,2-3-106 0 0,-1 0 15 0 0,0 0-1 0 0,0-1 0 0 0,-1 0 1 0 0,0-1-1 0 0,0 0 0 0 0,0 0 1 0 0,-1 0-1 0 0,0-1 0 0 0,-1 0 1 0 0,0-1-1 0 0,0 1 0 0 0,-1-1 1 0 0,0 0-1 0 0,0-1 0 0 0,-1 1 1 0 0,3-11-15 0 0,6-21-1066 0 0,1 1-2863 0 0,-4 15-4981 0 0,-5 14-2364 0 0</inkml:trace>
  <inkml:trace contextRef="#ctx0" brushRef="#br0" timeOffset="-12170.379">4529 56 10290 0 0,'0'0'1527'0'0,"0"0"-413"0"0,0 0-14 0 0,0 0 272 0 0,0 0 142 0 0,0 0-71 0 0,0 0-199 0 0,0 0-213 0 0,0 0-127 0 0,0 0-98 0 0,0 0-83 0 0,-1 34-101 0 0,-3 108-111 0 0,-6-57 157 0 0,-23 99-180 0 0,16-120-332 0 0,1-6-1088 0 0,12-18-4714 0 0,10-40-5226 0 0,-2-3 2809 0 0</inkml:trace>
  <inkml:trace contextRef="#ctx0" brushRef="#br0" timeOffset="-14908.142">1486 107 7698 0 0,'0'0'1488'0'0,"0"0"-976"0"0,0 0-408 0 0,0 0-80 0 0,0 0-72 0 0,0 0-360 0 0,0 0-992 0 0,0 0-1153 0 0,0 0-2864 0 0</inkml:trace>
  <inkml:trace contextRef="#ctx0" brushRef="#br0" timeOffset="-13759.635">1458 196 0 0 0,'0'0'1219'0'0,"0"0"741"0"0,0 0 145 0 0,0 0-133 0 0,0 0-226 0 0,0 0-235 0 0,0 0-204 0 0,0 0-168 0 0,0 0-100 0 0,0 0-119 0 0,0 0-128 0 0,2-6-128 0 0,5-16-120 0 0,-7 21-481 0 0,0 0 0 0 0,0 1 0 0 0,-1-1-1 0 0,1 1 1 0 0,0-1 0 0 0,-1 1 0 0 0,1-1-1 0 0,0 1 1 0 0,-1-1 0 0 0,1 1 0 0 0,-1 0-1 0 0,1-1 1 0 0,-1 1 0 0 0,1-1 0 0 0,-1 1-1 0 0,1 0 1 0 0,-1 0 0 0 0,0-1-1 0 0,1 1 1 0 0,-1 0 0 0 0,1 0 0 0 0,-1 0-1 0 0,1-1 1 0 0,-1 1 0 0 0,0 0 0 0 0,1 0-1 0 0,-1 0 1 0 0,0 0 0 0 0,1 0 0 0 0,-1 0-1 0 0,1 0 1 0 0,-1 1 0 0 0,0-1 0 0 0,1 0-1 0 0,-1 0 1 0 0,1 0 0 0 0,-1 1 0 0 0,1-1-1 0 0,-1 0 1 0 0,0 0 0 0 0,1 1 0 0 0,-1-1-1 0 0,1 1 1 0 0,-1-1 0 0 0,1 0 0 0 0,0 1-1 0 0,-1-1 1 0 0,1 1 0 0 0,-1-1 0 0 0,1 1-1 0 0,0-1 1 0 0,-1 1 0 0 0,1-1 0 0 0,0 1-1 0 0,0 0 1 0 0,0-1 0 0 0,-1 1 0 0 0,1-1-1 0 0,0 1-62 0 0,13-7 2234 0 0,-10 5-5942 0 0,0 1-4062 0 0,-2 0-3558 0 0</inkml:trace>
  <inkml:trace contextRef="#ctx0" brushRef="#br0" timeOffset="28957.097">24 1882 376 0 0,'0'0'1924'0'0,"0"0"-415"0"0,0 0-137 0 0,0 0 124 0 0,0 0 151 0 0,0 0 54 0 0,0 0-106 0 0,0 0-266 0 0,0 0-344 0 0,0 0-315 0 0,0 0-231 0 0,-4 1-120 0 0,-16 5 52 0 0,48 12 2836 0 0,-19-16-2895 0 0,0-2 1 0 0,0 1-1 0 0,1-1 0 0 0,-1 0 0 0 0,0-1 1 0 0,0 0-1 0 0,0-1 0 0 0,0 1 0 0 0,0-2 1 0 0,0 1-1 0 0,-1-1 0 0 0,1-1 1 0 0,-1 0-1 0 0,0 0 0 0 0,0 0 0 0 0,0-1 1 0 0,0 0-1 0 0,-1-1 0 0 0,0 0 0 0 0,6-5-312 0 0,210-197 1267 0 0,-180 163-1213 0 0,-1-2 0 0 0,-2-2 0 0 0,-3-2 0 0 0,-1-1 0 0 0,-4-1 0 0 0,-1-2 0 0 0,-3-1 0 0 0,0-7-54 0 0,-11-25 3 0 0,-17 85-10 0 0,0 1 0 0 0,0-1 1 0 0,0 1-1 0 0,0-1 0 0 0,-1 1 0 0 0,1-1 0 0 0,-1 1 0 0 0,1 0 0 0 0,-1-1 0 0 0,0 1 0 0 0,0-1 0 0 0,0 1 0 0 0,0 0 0 0 0,0 0 1 0 0,-1 0-1 0 0,1 0 0 0 0,-1 0 0 0 0,1 0 0 0 0,-1 0 0 0 0,0 0 0 0 0,0 0 0 0 0,0 1 0 0 0,0-1 0 0 0,0 1 0 0 0,0 0 0 0 0,0-1 1 0 0,0 1-1 0 0,-1 0 0 0 0,1 0 0 0 0,0 0 0 0 0,-1 1 0 0 0,1-1 0 0 0,-2 0 7 0 0,-2 1-18 0 0,-1-1 1 0 0,1 1-1 0 0,0 0 0 0 0,0 1 1 0 0,-1 0-1 0 0,1 0 0 0 0,0 0 1 0 0,0 1-1 0 0,0 0 0 0 0,0 0 1 0 0,0 0-1 0 0,1 1 0 0 0,-1 0 1 0 0,1 0-1 0 0,-1 0 0 0 0,1 1 1 0 0,0-1-1 0 0,1 1 0 0 0,-1 1 1 0 0,0-1-1 0 0,1 1 18 0 0,-81 108-68 0 0,74-94 72 0 0,1 1-1 0 0,1 0 0 0 0,1 1 1 0 0,0-1-1 0 0,2 2 1 0 0,0-1-1 0 0,2 1 0 0 0,0-1 1 0 0,1 1-1 0 0,2 0 1 0 0,0 1-1 0 0,1-1 0 0 0,3 15-3 0 0,0-23 15 0 0,2 0-1 0 0,0 0 0 0 0,1 0 1 0 0,0-1-1 0 0,1 0 0 0 0,0 0 1 0 0,1-1-1 0 0,1 0 0 0 0,0 0 1 0 0,0-1-1 0 0,1 0 0 0 0,1-1 0 0 0,-1 0 1 0 0,9 6-15 0 0,12 13-13 0 0,-28-25-94 0 0,1-1 1 0 0,0 0-1 0 0,0 0 0 0 0,1 0 0 0 0,-1-1 0 0 0,1 1 0 0 0,-1-1 0 0 0,1 0 0 0 0,0 0 1 0 0,-1-1-1 0 0,1 1 0 0 0,0-1 0 0 0,0 0 0 0 0,0 0 0 0 0,0-1 0 0 0,1 0 0 0 0,1 0 107 0 0,25-3-4971 0 0,0-5-5311 0 0,-21 4 900 0 0</inkml:trace>
  <inkml:trace contextRef="#ctx0" brushRef="#br0" timeOffset="29704.005">1134 1462 2697 0 0,'0'0'3238'0'0,"0"0"-629"0"0,0 0-341 0 0,0 0-208 0 0,0 0-266 0 0,0 0-362 0 0,0 0-325 0 0,0 0-200 0 0,0 0-122 0 0,0 0-76 0 0,0 0-83 0 0,0 0-75 0 0,0 0-72 0 0,-30 24-43 0 0,-93 76-27 0 0,71-39 128 0 0,46-47-403 0 0,1-5-67 0 0,0 1 0 0 0,1 0 0 0 0,0 1 0 0 0,1-1 0 0 0,0 1 0 0 0,0 0 0 0 0,1-1 0 0 0,1 1 0 0 0,0 0 0 0 0,0 10-67 0 0,2-18 29 0 0,-1-1 0 0 0,0 0 0 0 0,1 1 0 0 0,0-1 1 0 0,-1 0-1 0 0,1 1 0 0 0,0-1 0 0 0,0 0 0 0 0,0 0 0 0 0,1 0 1 0 0,-1 0-1 0 0,0 0 0 0 0,1 0 0 0 0,-1 0 0 0 0,1-1 1 0 0,0 1-1 0 0,-1 0 0 0 0,1-1 0 0 0,0 1 0 0 0,0-1 0 0 0,0 0 1 0 0,0 0-1 0 0,0 1 0 0 0,0-1 0 0 0,1-1 0 0 0,-1 1 0 0 0,0 0 1 0 0,1 0-1 0 0,-1-1 0 0 0,0 0 0 0 0,1 1 0 0 0,-1-1 1 0 0,0 0-1 0 0,1 0 0 0 0,-1 0 0 0 0,1 0 0 0 0,-1-1 0 0 0,0 1 1 0 0,1-1-1 0 0,-1 1 0 0 0,0-1 0 0 0,0 0 0 0 0,1 0 0 0 0,-1 0 1 0 0,0 0-1 0 0,0 0 0 0 0,0-1 0 0 0,0 1 0 0 0,1-2-29 0 0,165-166 732 0 0,-93 88-796 0 0,-70 90-291 0 0,1 16 347 0 0,-6-23-11 0 0,8 48 29 0 0,-8-40-8 0 0,1-1-1 0 0,0 1 1 0 0,1 0-1 0 0,0-1 1 0 0,1 1-1 0 0,0-1 1 0 0,0 0-1 0 0,1 0 0 0 0,0 0 1 0 0,1 0-1 0 0,1 1-1 0 0,-2-5 6 0 0,0 0 0 0 0,0 0 0 0 0,0 0 0 0 0,1-1 0 0 0,-1 0 0 0 0,1 0 0 0 0,1 0 0 0 0,-1 0 0 0 0,0-1 0 0 0,1 0 0 0 0,-1 0 0 0 0,1 0 0 0 0,0-1 0 0 0,0 1 0 0 0,0-1 0 0 0,1-1 0 0 0,-1 1 0 0 0,0-1 0 0 0,1-1 0 0 0,-1 1 0 0 0,0-1 0 0 0,1 0 0 0 0,-1 0 0 0 0,0-1 0 0 0,1 0 0 0 0,-1 0 0 0 0,0 0 0 0 0,1-1 0 0 0,-1 0 0 0 0,0 0 0 0 0,1-1-6 0 0,142-96 282 0 0,-129 80-252 0 0,0-2-1 0 0,-1 0 0 0 0,-1-1 0 0 0,-1-1 0 0 0,-1-1 0 0 0,-1 0 0 0 0,-1-1 0 0 0,-1 0 0 0 0,1-7-29 0 0,-12 30-6 0 0,-1-1 0 0 0,1 1 0 0 0,-1 0 0 0 0,0 0 0 0 0,0-1 1 0 0,0 1-1 0 0,0 0 0 0 0,0-1 0 0 0,-1 1 0 0 0,1-1 0 0 0,-1 1 0 0 0,1-1 1 0 0,-1 1-1 0 0,0-1 0 0 0,0 0 0 0 0,0 1 0 0 0,0-1 0 0 0,-1 1 0 0 0,1-1 0 0 0,-1 1 1 0 0,1-1-1 0 0,-1 1 0 0 0,0-1 0 0 0,0 1 0 0 0,0 0 0 0 0,0-1 0 0 0,-1 1 0 0 0,1 0 1 0 0,-1 0-1 0 0,1 0 0 0 0,-1 0 0 0 0,0 0 0 0 0,1 0 0 0 0,-1 1 0 0 0,0-1 0 0 0,0 0 1 0 0,0 1-1 0 0,-1 0 0 0 0,1-1 0 0 0,0 1 0 0 0,0 0 0 0 0,-1 0 6 0 0,-6 2-21 0 0,1 1-1 0 0,-1 0 1 0 0,1 0 0 0 0,-1 1-1 0 0,1 0 1 0 0,0 1-1 0 0,0-1 1 0 0,0 1 0 0 0,1 1-1 0 0,-1 0 1 0 0,1 0-1 0 0,0 0 1 0 0,0 1 0 0 0,1 0-1 0 0,0 0 1 0 0,0 1-1 0 0,0 0 1 0 0,1 0-1 0 0,0 0 1 0 0,-3 6 21 0 0,7-12-2 0 0,0 1 0 0 0,0 0 0 0 0,0-1 0 0 0,0 1 0 0 0,0 0 0 0 0,0 0 0 0 0,0 0 0 0 0,1 0 0 0 0,-1 0 0 0 0,1 0 0 0 0,-1 0 0 0 0,1 0 0 0 0,0 0 0 0 0,0 0 0 0 0,0 0 1 0 0,0 0-1 0 0,0 0 0 0 0,0 0 0 0 0,1 1 0 0 0,-1-1 0 0 0,0 0 0 0 0,1 0 0 0 0,0-1 0 0 0,0 1 0 0 0,-1 0 0 0 0,1 0 0 0 0,0 0 0 0 0,0 0 0 0 0,1-1 0 0 0,-1 1 0 0 0,0 0 0 0 0,1-1 0 0 0,-1 1 0 0 0,1-1 0 0 0,-1 0 0 0 0,1 1 0 0 0,-1-1 0 0 0,1 0 0 0 0,0 0 0 0 0,0 0 0 0 0,0 0 0 0 0,0 0 0 0 0,0-1 0 0 0,0 1 0 0 0,0 0 0 0 0,0-1 0 0 0,0 1 0 0 0,1-1 2 0 0,134 4 223 0 0,-26 8-123 0 0,-108-11-91 0 0,1 0 1 0 0,-1 1 0 0 0,1-1-1 0 0,-1 1 1 0 0,1 0-1 0 0,-1 0 1 0 0,0 0-1 0 0,0 0 1 0 0,0 0 0 0 0,0 1-1 0 0,0-1 1 0 0,-1 1-1 0 0,1 0 1 0 0,-1 0 0 0 0,1 0-1 0 0,-1 0 1 0 0,0 0-1 0 0,0 0 1 0 0,0 1-1 0 0,-1-1 1 0 0,1 0 0 0 0,-1 1-1 0 0,0 0 1 0 0,0-1-1 0 0,0 1 1 0 0,-1 0 0 0 0,1 0-1 0 0,-1 1-9 0 0,4 75-208 0 0,28-68-2753 0 0,-9-13-6678 0 0,-15-2-1797 0 0</inkml:trace>
  <inkml:trace contextRef="#ctx0" brushRef="#br0" timeOffset="30644.886">2412 1540 6017 0 0,'0'0'2809'0'0,"0"0"-366"0"0,0 0-157 0 0,0 0-122 0 0,0 0-262 0 0,0 0-395 0 0,0 0-392 0 0,0 0-312 0 0,0 0-259 0 0,0 0-152 0 0,0 0-95 0 0,0 0-71 0 0,-17-1-37 0 0,-55 0-34 0 0,68 2-139 0 0,-1-1 0 0 0,1 1 1 0 0,-1 0-1 0 0,1 0 0 0 0,0 0 0 0 0,-1 1 0 0 0,1-1 1 0 0,0 1-1 0 0,0 0 0 0 0,0 0 0 0 0,0 1 0 0 0,1-1 1 0 0,-1 1-1 0 0,1 0 0 0 0,-1 0 0 0 0,1 0 1 0 0,-2 3-17 0 0,-6 4 61 0 0,4-4-43 0 0,0 0 0 0 0,0 1 1 0 0,1-1-1 0 0,0 1 0 0 0,0 1 0 0 0,1-1 0 0 0,0 1 0 0 0,0 0 0 0 0,1 0 0 0 0,0 1 0 0 0,0-1 0 0 0,1 1 1 0 0,0 0-1 0 0,0 0 0 0 0,1 0 0 0 0,1 0 0 0 0,-1 0 0 0 0,1 0 0 0 0,1 0 0 0 0,0 1 0 0 0,1 7-18 0 0,-1-16 12 0 0,0 1 0 0 0,1-1 0 0 0,-1 1 0 0 0,1-1 0 0 0,0 0 0 0 0,-1 1 0 0 0,1-1 0 0 0,0 0-1 0 0,0 1 1 0 0,0-1 0 0 0,0 0 0 0 0,0 0 0 0 0,0 0 0 0 0,0 0 0 0 0,0 0 0 0 0,0 0 0 0 0,1 0-1 0 0,-1 0 1 0 0,0 0 0 0 0,1 0 0 0 0,-1-1 0 0 0,1 1 0 0 0,-1-1 0 0 0,1 1 0 0 0,-1-1 0 0 0,1 1 0 0 0,-1-1-1 0 0,1 0 1 0 0,-1 0 0 0 0,1 0 0 0 0,-1 0 0 0 0,1 0 0 0 0,-1 0 0 0 0,1 0 0 0 0,-1 0 0 0 0,1-1-1 0 0,-1 1 1 0 0,1-1 0 0 0,1 0-12 0 0,57-26 1022 0 0,118-147 465 0 0,-176 173-1478 0 0,-1-1 0 0 0,1 1 0 0 0,0 0 0 0 0,0 0 0 0 0,0 0 0 0 0,0 0 0 0 0,0 0 0 0 0,0 0 0 0 0,0 1 0 0 0,0-1 0 0 0,0 1 1 0 0,0-1-1 0 0,0 1 0 0 0,0 0 0 0 0,1 0 0 0 0,-1 0 0 0 0,0 0 0 0 0,0 0 0 0 0,0 0 0 0 0,0 1 0 0 0,0-1 0 0 0,0 1 0 0 0,0-1 0 0 0,1 1 0 0 0,-1 0 0 0 0,-1 0 0 0 0,1 0 0 0 0,0 0 0 0 0,0 0 0 0 0,0 0 0 0 0,0 0 0 0 0,-1 1 0 0 0,1-1 1 0 0,-1 1-1 0 0,1-1 0 0 0,-1 1 0 0 0,1 0 0 0 0,-1-1 0 0 0,0 1 0 0 0,1 1-9 0 0,38 84 215 0 0,-38-79-192 0 0,16 56 15 0 0,-2 0 0 0 0,-3 2 0 0 0,-4 0 1 0 0,-2 0-1 0 0,-3 0 0 0 0,-3 1 0 0 0,-3 11-38 0 0,1-64 4 0 0,-1 0 1 0 0,0-1-1 0 0,-1 1 1 0 0,0-1-1 0 0,-1 0 1 0 0,-1 0 0 0 0,0 0-1 0 0,-1 0 1 0 0,0-1-1 0 0,-4 5-4 0 0,-61 55 23 0 0,69-71-26 0 0,0 0 0 0 0,0 1 1 0 0,1-1-1 0 0,-1 0 0 0 0,0 0 0 0 0,-1 0 1 0 0,1 0-1 0 0,0-1 0 0 0,0 1 1 0 0,0 0-1 0 0,0-1 0 0 0,-1 0 0 0 0,1 1 1 0 0,0-1-1 0 0,-1 0 0 0 0,1 0 0 0 0,0 0 1 0 0,0-1-1 0 0,-1 1 0 0 0,1 0 0 0 0,0-1 1 0 0,0 0-1 0 0,0 1 0 0 0,0-1 1 0 0,-1 0-1 0 0,1 0 0 0 0,0 0 0 0 0,1 0 1 0 0,-1-1-1 0 0,0 1 0 0 0,0 0 0 0 0,0-1 1 0 0,1 1-1 0 0,-1-1 0 0 0,1 0 0 0 0,-1 0 1 0 0,1 1-1 0 0,0-1 0 0 0,-1 0 0 0 0,1 0 1 0 0,0 0-1 0 0,0 0 0 0 0,1-1 1 0 0,-1 1-1 0 0,0 0 0 0 0,1-1 3 0 0,-11-107-337 0 0,18 85 307 0 0,0 1 0 0 0,2 0 0 0 0,0 1 0 0 0,2 0 0 0 0,1 0 0 0 0,0 1 0 0 0,2 1 0 0 0,0 0 0 0 0,1 1-1 0 0,1 0 1 0 0,15-12 30 0 0,169-158-154 0 0,-156 156 156 0 0,-2-3 1 0 0,-2-2-1 0 0,-1-1 0 0 0,-3-2 1 0 0,4-7-3 0 0,-6-45-12 0 0,-34 92 2 0 0,1-1-1 0 0,-1 0 1 0 0,0 1-1 0 0,0-1 1 0 0,0 0-1 0 0,-1 0 0 0 0,1 1 1 0 0,0-1-1 0 0,-1 0 1 0 0,0 1-1 0 0,0-1 1 0 0,0 0-1 0 0,0 1 0 0 0,0 0 1 0 0,0-1-1 0 0,-1 1 1 0 0,1 0-1 0 0,-1-1 1 0 0,0 1-1 0 0,0 0 0 0 0,1 0 1 0 0,-1 0-1 0 0,0 0 1 0 0,-1 1-1 0 0,1-1 0 0 0,0 1 1 0 0,0-1-1 0 0,-1 1 1 0 0,1 0-1 0 0,-1 0 1 0 0,1 0-1 0 0,-1 0 0 0 0,0 0 1 0 0,1 0-1 0 0,-1 1 11 0 0,-5-1-9 0 0,0 1 0 0 0,0 1 0 0 0,0-1 0 0 0,0 1 0 0 0,0 1 0 0 0,0-1-1 0 0,0 1 1 0 0,1 1 0 0 0,-1-1 0 0 0,1 1 0 0 0,0 1 0 0 0,-1-1 0 0 0,1 1 0 0 0,1 1 0 0 0,-1-1-1 0 0,1 1 1 0 0,0 0 0 0 0,0 1 0 0 0,0-1 0 0 0,1 1 0 0 0,-1 0 0 0 0,2 1 0 0 0,-1-1 0 0 0,1 1-1 0 0,0 0 1 0 0,0 0 0 0 0,0 0 0 0 0,1 0 0 0 0,1 1 0 0 0,-1 0 0 0 0,1-1 0 0 0,0 1 0 0 0,1 0-1 0 0,0 0 1 0 0,0 0 0 0 0,1 6 9 0 0,-1-3 26 0 0,1 0 1 0 0,1 1-1 0 0,0-1 0 0 0,0 0 1 0 0,1 0-1 0 0,1 0 0 0 0,-1 0 1 0 0,2 0-1 0 0,0-1 0 0 0,0 1 1 0 0,1-1-1 0 0,0 0 0 0 0,1 0 0 0 0,0-1 1 0 0,0 1-1 0 0,1-1 0 0 0,0-1 1 0 0,4 4-27 0 0,-1-2 89 0 0,1-1 0 0 0,0 0 0 0 0,0 0 0 0 0,1-1 0 0 0,0 0 0 0 0,1-1-1 0 0,-1-1 1 0 0,2 0 0 0 0,-1 0 0 0 0,0-1 0 0 0,1-1 0 0 0,0-1 0 0 0,0 0 0 0 0,0 0 0 0 0,0-1 0 0 0,1-1 0 0 0,-1-1 0 0 0,4 0-89 0 0,-11 0 24 0 0,-1 1 0 0 0,0-1-1 0 0,0-1 1 0 0,0 1 0 0 0,1-1-1 0 0,-1 0 1 0 0,0-1 0 0 0,0 1 0 0 0,0-1-1 0 0,-1-1 1 0 0,1 1 0 0 0,0-1-1 0 0,0 0-23 0 0,-12-7-2451 0 0,-1 9-8207 0 0,5 1-1619 0 0</inkml:trace>
  <inkml:trace contextRef="#ctx0" brushRef="#br0" timeOffset="33626.813">4349 1624 0 0 0,'0'0'820'0'0,"0"0"630"0"0,0 0 167 0 0,0 0-40 0 0,0 0-54 0 0,0 0-32 0 0,0 0 5 0 0,0 0-25 0 0,0-6-79 0 0,2-18-123 0 0,-17 13 2406 0 0,-17 19-2392 0 0,14 5-1136 0 0,1 1 0 0 0,1 0 1 0 0,0 1-1 0 0,1 1 0 0 0,0 1 0 0 0,1 0 0 0 0,1 0 0 0 0,1 2 1 0 0,1-1-1 0 0,0 1 0 0 0,1 1 0 0 0,1 0 0 0 0,1 1 0 0 0,1-1 1 0 0,1 1-1 0 0,1 1 0 0 0,0 2-147 0 0,3-20 14 0 0,0 0 0 0 0,1 1 0 0 0,0-1-1 0 0,-1 0 1 0 0,2 0 0 0 0,-1 1 0 0 0,0-1 0 0 0,1 1 0 0 0,0-1 0 0 0,0 0 0 0 0,0 1-1 0 0,0-1 1 0 0,1 1 0 0 0,0-1 0 0 0,0 0 0 0 0,0 1 0 0 0,0-1 0 0 0,1 0 0 0 0,0 0-1 0 0,0 0 1 0 0,0 0 0 0 0,0 0 0 0 0,0-1 0 0 0,1 1 0 0 0,0 0 0 0 0,-1-1 0 0 0,2 0-1 0 0,-1 0 1 0 0,0 0 0 0 0,0 0 0 0 0,1 0 0 0 0,0-1 0 0 0,-1 1 0 0 0,1-1 0 0 0,0 0-1 0 0,0 0 1 0 0,1 0-14 0 0,6-3 102 0 0,-1 0 0 0 0,0 0 0 0 0,0-1 0 0 0,0 0-1 0 0,0 0 1 0 0,0-1 0 0 0,0-1 0 0 0,-1 0 0 0 0,0 0-1 0 0,1-1 1 0 0,-1 0 0 0 0,-1 0 0 0 0,1-1 0 0 0,-1 0-1 0 0,1-2-101 0 0,21-14 130 0 0,-1-1 0 0 0,-1-2 0 0 0,-2 0 0 0 0,0-2 0 0 0,-2-1 0 0 0,-1-1 0 0 0,-1 0 0 0 0,-2-2 0 0 0,-1-1 0 0 0,-1 0-1 0 0,-2-1 1 0 0,0-6-130 0 0,-11 27-44 0 0,-1 1 526 0 0,-2 27-146 0 0,-3-5-280 0 0,1-1 0 0 0,0 1 1 0 0,1 0-1 0 0,0-1 0 0 0,1 1 1 0 0,0-1-1 0 0,0 1 0 0 0,1-1 0 0 0,1 0 1 0 0,0 0-1 0 0,0 0 0 0 0,0-1 1 0 0,2 0-1 0 0,-1 1 0 0 0,7 7-56 0 0,98 104 272 0 0,-107-119-315 0 0,-2 0-53 0 0,1-1 0 0 0,0 1 0 0 0,0 0 0 0 0,-1 0 0 0 0,1-1 0 0 0,0 1 0 0 0,1-1 0 0 0,-1 0 0 0 0,0 0 0 0 0,0 0 0 0 0,1 0-1 0 0,-1 0 1 0 0,0 0 0 0 0,1 0 0 0 0,-1-1 0 0 0,1 1 0 0 0,-1-1 0 0 0,1 0 0 0 0,-1 0 0 0 0,1 1 0 0 0,-1-2 0 0 0,1 1 0 0 0,-1 0 0 0 0,1-1 0 0 0,-1 1 0 0 0,0-1 0 0 0,1 1 0 0 0,-1-1 0 0 0,2-1 96 0 0,-1-1-893 0 0,7-8-6622 0 0,-7 3-4375 0 0</inkml:trace>
  <inkml:trace contextRef="#ctx0" brushRef="#br0" timeOffset="34074.012">5275 1499 11538 0 0,'0'0'2870'0'0,"0"0"-1064"0"0,0 0-468 0 0,0 0 61 0 0,0 0 57 0 0,0 0-90 0 0,0 0-257 0 0,0 0-286 0 0,0 0-211 0 0,0 0-112 0 0,0 0-74 0 0,0 0-74 0 0,0 0-95 0 0,-9 8-63 0 0,-74 62 188 0 0,78-67-377 0 0,1 0 0 0 0,-1 0 0 0 0,1 0 0 0 0,-1 0-1 0 0,1 1 1 0 0,0 0 0 0 0,1 0 0 0 0,-1 0 0 0 0,1 0 0 0 0,0 1-1 0 0,0-1 1 0 0,0 1 0 0 0,0 0 0 0 0,1 0 0 0 0,0 0 0 0 0,0 0-1 0 0,0 0 1 0 0,1 0 0 0 0,-1 0 0 0 0,1 1 0 0 0,1-1 0 0 0,-1 1-1 0 0,1-1 1 0 0,0 2-5 0 0,3-2-3 0 0,0 0-1 0 0,0-1 0 0 0,1 1 0 0 0,0-1 0 0 0,0 0 0 0 0,0 0 1 0 0,1 0-1 0 0,-1 0 0 0 0,1-1 0 0 0,0 0 0 0 0,0 0 1 0 0,0 0-1 0 0,0-1 0 0 0,1 1 4 0 0,40 16 49 0 0,-40-18-32 0 0,1 0 1 0 0,-1 0 0 0 0,1 1-1 0 0,-1 0 1 0 0,0 0 0 0 0,1 0-1 0 0,-1 1 1 0 0,0 0 0 0 0,-1 1-1 0 0,1-1 1 0 0,0 1 0 0 0,-1 0-1 0 0,0 0 1 0 0,0 1 0 0 0,0-1-1 0 0,-1 1 1 0 0,1 0 0 0 0,-1 1-1 0 0,-1-1 1 0 0,1 1 0 0 0,-1-1-1 0 0,1 1 1 0 0,-2 0 0 0 0,1 1-1 0 0,-1-1 1 0 0,0 0 0 0 0,0 1-1 0 0,0-1 1 0 0,-1 1-1 0 0,0-1 1 0 0,0 4-18 0 0,-4-6 32 0 0,1 1 0 0 0,-1-1 0 0 0,0 0 0 0 0,0 0 0 0 0,-1 0 0 0 0,1 0 0 0 0,-1 0 0 0 0,0-1 0 0 0,1 0-1 0 0,-2 1 1 0 0,1-1 0 0 0,0-1 0 0 0,-1 1 0 0 0,1-1 0 0 0,-1 1 0 0 0,0-1 0 0 0,1-1 0 0 0,-4 1-32 0 0,-12 5-26 0 0,-1-1 0 0 0,1 0 0 0 0,-1-2 0 0 0,-1-1 0 0 0,1 0 0 0 0,0-2 0 0 0,-1-1 0 0 0,-1 0 26 0 0,8-11-1524 0 0,14-3-7290 0 0,2 13-3085 0 0</inkml:trace>
  <inkml:trace contextRef="#ctx0" brushRef="#br0" timeOffset="35004.985">6506 1253 4473 0 0,'0'0'2222'0'0,"0"0"-421"0"0,0 0-164 0 0,0 0 145 0 0,0 0 166 0 0,0 0 7 0 0,0 0-237 0 0,0 0-411 0 0,0 0-382 0 0,0 0-266 0 0,0 0-154 0 0,0 0-62 0 0,2 23 2123 0 0,0 113-455 0 0,1-39-1413 0 0,-4 0-1 0 0,-10 53-697 0 0,-18 32 264 0 0,4-109-429 0 0,21-66-1957 0 0,4-14-3887 0 0,1-5-4441 0 0,-1 6 1485 0 0</inkml:trace>
  <inkml:trace contextRef="#ctx0" brushRef="#br0" timeOffset="35277.1">6190 1694 9930 0 0,'0'0'1580'0'0,"0"0"-449"0"0,0 0-24 0 0,0 0 167 0 0,0 0 92 0 0,0 0-73 0 0,0 0-143 0 0,0 0-135 0 0,0 0-133 0 0,31-1-116 0 0,101-8-97 0 0,-3-17 776 0 0,-93 14-1151 0 0,165-50-19 0 0,-176 57-737 0 0,-8 3-2333 0 0,-7-2-3635 0 0,-6 4-4667 0 0</inkml:trace>
  <inkml:trace contextRef="#ctx0" brushRef="#br0" timeOffset="35712.064">6917 1293 9082 0 0,'0'0'1947'0'0,"0"0"-524"0"0,0 0-205 0 0,0 0 35 0 0,0 0 71 0 0,0 0-26 0 0,0 0-146 0 0,0 0-190 0 0,0 0-153 0 0,-10 33-104 0 0,-29 103-107 0 0,-2 78 1075 0 0,38-74-1271 0 0,3-138-394 0 0,0 0-1 0 0,0 1 1 0 0,1-1-1 0 0,-1 0 0 0 0,1 1 1 0 0,-1-1-1 0 0,1 0 1 0 0,0 0-1 0 0,0 0 0 0 0,0 0 1 0 0,0 1-1 0 0,0-1 1 0 0,0-1-1 0 0,1 1 0 0 0,-1 0 1 0 0,1 0-1 0 0,-1 0 1 0 0,1-1-1 0 0,0 1 0 0 0,0-1 1 0 0,0 1-1 0 0,0-1 1 0 0,0 0-1 0 0,0 0 0 0 0,0 0 1 0 0,0 0-1 0 0,0 0 1 0 0,0 0-1 0 0,0-1 0 0 0,1 1 1 0 0,-1-1-1 0 0,0 1 1 0 0,1-1-1 0 0,-1 0 0 0 0,0 0 1 0 0,1 0-8 0 0,80-28 494 0 0,94-78-232 0 0,-104 76-262 0 0,-71 32 9 0 0,-1 0 1 0 0,1 0-1 0 0,-1 0 0 0 0,1 0 0 0 0,-1 0 0 0 0,0 0 0 0 0,0 0 1 0 0,0 0-1 0 0,0 1 0 0 0,-1-1 0 0 0,1 0 0 0 0,0 1 1 0 0,-1-1-1 0 0,0 0 0 0 0,1 1 0 0 0,-1-1 0 0 0,0 1 0 0 0,0-1 1 0 0,0 0-1 0 0,-1 1 0 0 0,1-1 0 0 0,-1 1-9 0 0,2 4 53 0 0,1 112 98 0 0,-1-118-226 0 0,0 0 0 0 0,-1 0 0 0 0,1 0 0 0 0,0 0 0 0 0,0 0 0 0 0,0 0 0 0 0,0 0 0 0 0,0 0 0 0 0,0-1 0 0 0,0 1 0 0 0,0 0 0 0 0,0-1 0 0 0,0 1 0 0 0,1-1 0 0 0,-1 1 0 0 0,0-1 0 0 0,0 1 0 0 0,1-1 0 0 0,-1 0 0 0 0,0 1 0 0 0,0-1 0 0 0,1 0 0 0 0,-1 0 0 0 0,0 0 0 0 0,1 0 0 0 0,-1 0 0 0 0,0-1 0 0 0,0 1 0 0 0,1 0 0 0 0,-1-1 0 0 0,0 1 0 0 0,1-1 75 0 0,13-3-4409 0 0,-3-1-4403 0 0,-9 5-842 0 0</inkml:trace>
  <inkml:trace contextRef="#ctx0" brushRef="#br0" timeOffset="36070.272">7440 1875 344 0 0,'0'0'2497'0'0,"0"0"12"0"0,0 0-104 0 0,0 0-203 0 0,0 0-191 0 0,0 0-196 0 0,0 0-169 0 0,0 0-147 0 0,31-6-172 0 0,96-21-207 0 0,-53-4 691 0 0,-60 21-1383 0 0,-10 8-336 0 0,1-1 0 0 0,-1 0 0 0 0,0 0 0 0 0,0-1 0 0 0,0 1-1 0 0,-1-1 1 0 0,1 0 0 0 0,-1 0 0 0 0,1 0 0 0 0,-1 0 0 0 0,-1 0 0 0 0,1-1 0 0 0,-1 0 0 0 0,1 1 0 0 0,-1-1 0 0 0,-1 0-1 0 0,1 0 1 0 0,-1 0 0 0 0,1 0 0 0 0,-2 0 0 0 0,1 0 0 0 0,0-1 0 0 0,-1 1 0 0 0,0 0 0 0 0,0-2-92 0 0,-4 4-3 0 0,1 0 1 0 0,-1 0-1 0 0,1 0 1 0 0,-1 1-1 0 0,0-1 1 0 0,0 1-1 0 0,0 0 1 0 0,0 0-1 0 0,0 0 1 0 0,-1 1-1 0 0,1 0 1 0 0,-1 0-1 0 0,1 0 1 0 0,-1 0-1 0 0,1 0 1 0 0,-1 1-1 0 0,1 0 1 0 0,-1 0-1 0 0,1 0 1 0 0,-1 1-1 0 0,1-1 1 0 0,-1 1-1 0 0,1 0 1 0 0,-1 1-1 0 0,0-1 3 0 0,-7 4-12 0 0,1 1-1 0 0,0 0 1 0 0,0 0-1 0 0,1 1 1 0 0,-1 0-1 0 0,2 1 1 0 0,-1 0-1 0 0,1 0 1 0 0,0 1-1 0 0,1 1 1 0 0,0-1-1 0 0,0 1 1 0 0,1 1-1 0 0,1-1 1 0 0,-1 1 0 0 0,2 0-1 0 0,-1 1 13 0 0,5-9 2 0 0,-1 1 1 0 0,0 0-1 0 0,1 0 0 0 0,-1 0 1 0 0,1 0-1 0 0,0-1 0 0 0,1 1 1 0 0,-1 1-1 0 0,1-1 0 0 0,0 0 1 0 0,0 0-1 0 0,0 0 0 0 0,0 0 0 0 0,1 0 1 0 0,-1 0-1 0 0,1 0 0 0 0,0 0 1 0 0,0 0-1 0 0,1 0 0 0 0,-1-1 1 0 0,1 1-1 0 0,0 0 0 0 0,0-1 1 0 0,0 1-1 0 0,0-1 0 0 0,1 0 1 0 0,-1 1-1 0 0,1-1 0 0 0,0-1 1 0 0,0 1-1 0 0,0 0 0 0 0,0-1 0 0 0,0 1 1 0 0,1-1-1 0 0,-1 0 0 0 0,1 0 1 0 0,0 0-1 0 0,0-1-2 0 0,12 5 2 0 0,1 0 0 0 0,0-2 0 0 0,1 0 0 0 0,-1-1 0 0 0,1-1 0 0 0,-1 0 0 0 0,1-2 0 0 0,0 0 0 0 0,4-1-2 0 0,-8 1-47 0 0,72-15-2332 0 0,-57 7-6526 0 0,-15 2-2963 0 0</inkml:trace>
  <inkml:trace contextRef="#ctx0" brushRef="#br0" timeOffset="40575.36">9071 1529 0 0 0,'0'0'1523'0'0,"0"0"205"0"0,0 0 194 0 0,0 0 56 0 0,0 0-128 0 0,0 0-222 0 0,0 0-312 0 0,0 0-217 0 0,0 0-149 0 0,0 0-137 0 0,0 0-81 0 0,0 0-41 0 0,0 0 0 0 0,-8 0-14 0 0,-119 14 4563 0 0,-34 20-3551 0 0,160-33-1664 0 0,0-1 1 0 0,0 1 0 0 0,0-1 0 0 0,0 1 0 0 0,0 0 0 0 0,0 0 0 0 0,0 0 0 0 0,0-1 0 0 0,0 1 0 0 0,0 0-1 0 0,1 0 1 0 0,-1 0 0 0 0,0 0 0 0 0,0 0 0 0 0,1 1 0 0 0,-1-1 0 0 0,1 0 0 0 0,-1 0 0 0 0,1 0-1 0 0,-1 0 1 0 0,1 1 0 0 0,0-1 0 0 0,0 0 0 0 0,0 0 0 0 0,0 1 0 0 0,-1-1 0 0 0,2 0 0 0 0,-1 0-1 0 0,0 1 1 0 0,0-1 0 0 0,0 0 0 0 0,0 0 0 0 0,1 1 0 0 0,-1-1 0 0 0,1 0 0 0 0,-1 0 0 0 0,1 0 0 0 0,-1 0-1 0 0,1 0 1 0 0,0 0 0 0 0,-1 1 0 0 0,1-1 0 0 0,0-1 0 0 0,0 1 0 0 0,0 0 0 0 0,0 0 0 0 0,0 0-1 0 0,0 0-24 0 0,88 73 357 0 0,32 7 34 0 0,-120-80-376 0 0,0 1 0 0 0,0-1-1 0 0,-1 0 1 0 0,1 0 0 0 0,0 1 0 0 0,-1-1-1 0 0,1 0 1 0 0,-1 1 0 0 0,1-1 0 0 0,-1 1-1 0 0,0-1 1 0 0,0 0 0 0 0,1 1-1 0 0,-1-1 1 0 0,0 1 0 0 0,0-1 0 0 0,0 1-1 0 0,-1-1 1 0 0,1 0 0 0 0,0 1-1 0 0,0-1 1 0 0,-1 1 0 0 0,1-1 0 0 0,-1 0-1 0 0,1 1 1 0 0,-1-1 0 0 0,0 0-1 0 0,0 1 1 0 0,1-1 0 0 0,-1 0 0 0 0,0 0-1 0 0,0 0 1 0 0,0 0 0 0 0,0 0-1 0 0,0 0 1 0 0,0 0 0 0 0,-1 0 0 0 0,1 0-1 0 0,0-1 1 0 0,0 1 0 0 0,-1 0-1 0 0,0 0-15 0 0,-57 26 318 0 0,-144-5-171 0 0,161-21-266 0 0,42-1 30 0 0,0 0-124 0 0,19-11-1938 0 0,-1 5 860 0 0,-1 1-1139 0 0,-5 1-2045 0 0,1 0-7161 0 0</inkml:trace>
  <inkml:trace contextRef="#ctx0" brushRef="#br0" timeOffset="41312.11">9376 1617 0 0 0,'0'0'471'0'0,"0"0"1508"0"0,0 0 689 0 0,0 0 205 0 0,0 0-94 0 0,0 0-312 0 0,0 0-393 0 0,0 0-367 0 0,0 0-328 0 0,0 0-246 0 0,0 0-212 0 0,2-1-191 0 0,0 2-635 0 0,-1 1 0 0 0,0-1 0 0 0,0 1 1 0 0,0 0-1 0 0,0-1 0 0 0,-1 1 0 0 0,1 0 1 0 0,0 0-1 0 0,-1 0 0 0 0,1 0 0 0 0,-1-1 1 0 0,1 1-1 0 0,-1 0 0 0 0,0 0 1 0 0,0 0-1 0 0,0 0 0 0 0,0 0 0 0 0,0 0 1 0 0,-1 0-1 0 0,1 0 0 0 0,0 0 0 0 0,-1 0 1 0 0,0-1-1 0 0,1 1 0 0 0,-1 0 1 0 0,0 0-1 0 0,0 0-95 0 0,-2 30 466 0 0,19 287 884 0 0,-15-297-1295 0 0,0-17-40 0 0,1 1-1 0 0,-1-1 1 0 0,-1 0-1 0 0,1 0 0 0 0,-1 1 1 0 0,1-1-1 0 0,-2 0 0 0 0,1 0 1 0 0,0 1-1 0 0,-1-1 1 0 0,0 0-1 0 0,-1 0 0 0 0,1 0 1 0 0,-1 0-1 0 0,0 0 1 0 0,0 0-1 0 0,0 0 0 0 0,-1 0 1 0 0,1-1-1 0 0,-1 1 0 0 0,-1-1 1 0 0,1 0-1 0 0,0 0 1 0 0,-1 0-1 0 0,0-1 0 0 0,0 1 1 0 0,0-1-1 0 0,0 0 1 0 0,-1 1-15 0 0,3-4 13 0 0,0 1 1 0 0,0-1 0 0 0,0 0 0 0 0,0 0 0 0 0,0 0 0 0 0,0 0 0 0 0,0 0 0 0 0,0 0 0 0 0,0 0 0 0 0,0 0 0 0 0,0-1 0 0 0,1 1 0 0 0,-1-1 0 0 0,0 0 0 0 0,0 1-1 0 0,0-1 1 0 0,0 0 0 0 0,1 0 0 0 0,-1 0 0 0 0,0 0 0 0 0,1 0 0 0 0,-1-1 0 0 0,1 1 0 0 0,0 0 0 0 0,-1-1 0 0 0,1 1 0 0 0,0-1 0 0 0,0 0 0 0 0,0 1 0 0 0,0-1-1 0 0,0 0 1 0 0,0 0 0 0 0,0 1 0 0 0,0-1 0 0 0,1 0 0 0 0,-1 0 0 0 0,1 0 0 0 0,0 0 0 0 0,-1 0 0 0 0,1 0 0 0 0,0 0 0 0 0,0 0-14 0 0,8-86 81 0 0,4 59-88 0 0,1 0-1 0 0,2 1 0 0 0,0 1 0 0 0,2 0 0 0 0,1 1 1 0 0,2 1-1 0 0,0 1 0 0 0,1 0 0 0 0,1 2 1 0 0,2 0-1 0 0,0 2 0 0 0,16-10 8 0 0,-32 23-4 0 0,0 1 0 0 0,0 0 1 0 0,0 0-1 0 0,1 1 0 0 0,0 0 0 0 0,0 1 1 0 0,0 0-1 0 0,1 0 0 0 0,-1 1 0 0 0,1 0 0 0 0,0 1 1 0 0,0 0-1 0 0,0 1 0 0 0,0-1 0 0 0,0 2 1 0 0,1 0-1 0 0,-1 0 0 0 0,3 1 4 0 0,-8 1 6 0 0,-1 0 0 0 0,1 0 0 0 0,-1 0-1 0 0,0 1 1 0 0,0-1 0 0 0,0 1 0 0 0,0 0 0 0 0,0 0 0 0 0,-1 1-1 0 0,0-1 1 0 0,1 1 0 0 0,-1 0 0 0 0,-1 0 0 0 0,1 0 0 0 0,0 0-1 0 0,-1 0 1 0 0,0 0 0 0 0,0 1 0 0 0,0-1 0 0 0,-1 1 0 0 0,1-1-1 0 0,-1 1 1 0 0,0 0 0 0 0,0 0 0 0 0,-1-1 0 0 0,1 1 0 0 0,-1 0 0 0 0,0 0-1 0 0,-1 0 1 0 0,1 0 0 0 0,-1-1 0 0 0,0 1 0 0 0,0 0 0 0 0,0-1-1 0 0,-1 1 1 0 0,0 0 0 0 0,-1 2-6 0 0,-6 5-59 0 0,0 0 0 0 0,0-1 0 0 0,-1 0 1 0 0,-1 0-1 0 0,0-1 0 0 0,0-1 0 0 0,-1 0 0 0 0,0 0 0 0 0,-1-1 0 0 0,0-1 0 0 0,0 0 1 0 0,0-1-1 0 0,-1 0 0 0 0,0-1 0 0 0,0-1 0 0 0,0 0 0 0 0,-1-1 0 0 0,1 0 1 0 0,-1-1-1 0 0,0-1 0 0 0,-9-1 59 0 0,23 0-124 0 0,0 0 0 0 0,0 0 0 0 0,0 0 0 0 0,0 0 0 0 0,0 0 1 0 0,1 0-1 0 0,-1-1 0 0 0,0 1 0 0 0,0 0 0 0 0,0 0 0 0 0,0-1 0 0 0,1 1 1 0 0,-1-1-1 0 0,0 1 0 0 0,0-1 0 0 0,1 1 0 0 0,-1-1 0 0 0,0 0 0 0 0,1 1 1 0 0,-1-1-1 0 0,1 0 0 0 0,-1 1 0 0 0,1-1 0 0 0,-1 0 0 0 0,1 0 0 0 0,-1 0 1 0 0,1 1-1 0 0,0-1 0 0 0,-1 0 0 0 0,1 0 0 0 0,0 0 0 0 0,0 0 0 0 0,-1 0 1 0 0,1 1-1 0 0,0-1 0 0 0,0 0 0 0 0,0 0 0 0 0,0 0 0 0 0,0 0 0 0 0,1 0 1 0 0,-1 0-1 0 0,0 0 0 0 0,0 1 0 0 0,1-1 0 0 0,-1 0 0 0 0,0 0 0 0 0,1 0 1 0 0,-1 0-1 0 0,1 0 124 0 0,13-25-12072 0 0,-7 18 4686 0 0</inkml:trace>
  <inkml:trace contextRef="#ctx0" brushRef="#br0" timeOffset="41783.154">9811 1831 0 0 0,'0'0'2055'0'0,"0"0"506"0"0,0 0 106 0 0,0 0-127 0 0,0 0-344 0 0,0 0-373 0 0,0 0-298 0 0,0 0-216 0 0,0 0-155 0 0,0 0-125 0 0,33 3-113 0 0,104 11-113 0 0,-57-24 598 0 0,-68 7-1228 0 0,-1 0-1 0 0,1 0 0 0 0,-1-1 1 0 0,0-1-1 0 0,-1 0 1 0 0,1 0-1 0 0,-1-1 0 0 0,0-1 1 0 0,0 1-1 0 0,-1-2 0 0 0,0 1 1 0 0,0-1-1 0 0,-1 0 1 0 0,0-1-1 0 0,0 0 0 0 0,-1-1 1 0 0,0 1-1 0 0,-1-1 0 0 0,0-1 1 0 0,0 0-173 0 0,-5 10 4 0 0,-1-1 1 0 0,1 0 0 0 0,0 0-1 0 0,-1 0 1 0 0,1 1 0 0 0,-1-1-1 0 0,0 0 1 0 0,1 0-1 0 0,-1 0 1 0 0,0 0 0 0 0,0 0-1 0 0,0 0 1 0 0,-1 0 0 0 0,1 0-1 0 0,0 1 1 0 0,-1-1 0 0 0,1 0-1 0 0,-1 0 1 0 0,0 0-1 0 0,1 1 1 0 0,-1-1 0 0 0,0 0-1 0 0,0 1 1 0 0,0-1 0 0 0,0 0-1 0 0,-1 1 1 0 0,1 0-1 0 0,0-1 1 0 0,-1 1 0 0 0,1 0-1 0 0,0-1 1 0 0,-1 1 0 0 0,0 0-1 0 0,1 0 1 0 0,-1 0-5 0 0,-67-6-241 0 0,56 10 215 0 0,0 1-1 0 0,1 0 1 0 0,0 0-1 0 0,0 1 1 0 0,0 1 0 0 0,0 0-1 0 0,1 1 1 0 0,0 0-1 0 0,1 1 1 0 0,-1 0-1 0 0,2 0 1 0 0,-1 1 0 0 0,1 1-1 0 0,0 0 1 0 0,1 0-1 0 0,-1 2 27 0 0,4-7-6 0 0,1 1 0 0 0,0-1-1 0 0,0 1 1 0 0,0 0 0 0 0,1 1 0 0 0,0-1-1 0 0,0 0 1 0 0,1 1 0 0 0,0 0-1 0 0,0 0 1 0 0,0-1 0 0 0,1 1-1 0 0,0 0 1 0 0,0 4 6 0 0,1-8-4 0 0,0 0 1 0 0,0 0-1 0 0,0 0 0 0 0,1 0 1 0 0,-1 0-1 0 0,1 0 0 0 0,0-1 1 0 0,0 1-1 0 0,0 0 0 0 0,0 0 1 0 0,1-1-1 0 0,-1 1 0 0 0,0-1 1 0 0,1 1-1 0 0,0-1 0 0 0,0 0 1 0 0,0 1-1 0 0,0-1 0 0 0,0 0 0 0 0,0 0 1 0 0,0 0-1 0 0,1-1 0 0 0,-1 1 1 0 0,1-1-1 0 0,-1 1 0 0 0,1-1 1 0 0,0 0-1 0 0,0 0 0 0 0,-1 0 1 0 0,1 0-1 0 0,0 0 0 0 0,0-1 1 0 0,0 1-1 0 0,2-1 4 0 0,21 3-189 0 0,0-2 1 0 0,0-1-1 0 0,0-1 1 0 0,0-1-1 0 0,0-1 1 0 0,-1-1-1 0 0,1-2 1 0 0,-1 0-1 0 0,0-2 1 0 0,-1 0-1 0 0,7-5 189 0 0,-15 7-917 0 0,33-13-2330 0 0,-19 4-6723 0 0,-23 10 1466 0 0</inkml:trace>
  <inkml:trace contextRef="#ctx0" brushRef="#br0" timeOffset="42595.967">10453 1801 0 0 0,'0'0'1106'0'0,"0"0"877"0"0,0 0 403 0 0,0 0 127 0 0,0 0-212 0 0,0 0-374 0 0,0 0-381 0 0,0 0-293 0 0,0 0-181 0 0,0 0-106 0 0,0 0-32 0 0,0 0-78 0 0,0 0-69 0 0,34 2-85 0 0,103 4-92 0 0,-67-18 362 0 0,-64 11-902 0 0,0-1 0 0 0,0 0 0 0 0,-1 0 0 0 0,1 0 0 0 0,-1-1 0 0 0,0 0 0 0 0,1 0 0 0 0,-1 0 0 0 0,0-1 0 0 0,-1 1 0 0 0,1-1 0 0 0,-1-1 0 0 0,0 1 0 0 0,0 0 0 0 0,0-1 0 0 0,0 0 0 0 0,-1 0 0 0 0,0 0 0 0 0,0 0 0 0 0,0-1 0 0 0,-1 1 0 0 0,0-1 0 0 0,0 0 0 0 0,0 1 0 0 0,0-1 0 0 0,-1 0 0 0 0,0 0 0 0 0,0-2-70 0 0,-3 5-18 0 0,1 1 0 0 0,0 0 0 0 0,0-1 0 0 0,-1 1 0 0 0,0 0 0 0 0,1 0 0 0 0,-1 0 0 0 0,0 0 0 0 0,0 0 0 0 0,0 1 0 0 0,0-1 0 0 0,0 0 0 0 0,0 1 0 0 0,-1-1 0 0 0,1 1 0 0 0,0 0 0 0 0,-1 0 0 0 0,1 0 0 0 0,-1 0 0 0 0,1 0 0 0 0,-1 1 0 0 0,0-1 0 0 0,1 1 0 0 0,-1 0 0 0 0,1-1 0 0 0,-1 1 0 0 0,0 0 0 0 0,1 1 0 0 0,-1-1 0 0 0,0 0 0 0 0,1 1 0 0 0,-1 0 0 0 0,-1 0 18 0 0,-8-1-72 0 0,0 2 2 0 0,0 0 0 0 0,0 1 0 0 0,0 1 0 0 0,0 0 0 0 0,1 1 0 0 0,0 0 0 0 0,0 0 1 0 0,0 1-1 0 0,0 0 0 0 0,1 1 0 0 0,0 1 0 0 0,0 0 0 0 0,1 0 0 0 0,0 0 0 0 0,-7 10 70 0 0,12-14-16 0 0,0 0 0 0 0,1 0 0 0 0,-1 1 0 0 0,1-1 0 0 0,0 1 0 0 0,0 0 0 0 0,1 0 0 0 0,-1 0 0 0 0,1 0 0 0 0,0 0 0 0 0,0 0 0 0 0,1 1 0 0 0,0-1 0 0 0,0 1 0 0 0,0-1 0 0 0,0 1 0 0 0,1-1 0 0 0,0 1 0 0 0,1 3 16 0 0,1-5-8 0 0,0-1-1 0 0,0 0 1 0 0,0 0-1 0 0,1 0 0 0 0,0 0 1 0 0,-1 0-1 0 0,1 0 1 0 0,0-1-1 0 0,0 1 0 0 0,1-1 1 0 0,-1 0-1 0 0,0 0 1 0 0,1 0-1 0 0,-1 0 1 0 0,1-1-1 0 0,0 0 0 0 0,-1 1 1 0 0,1-1-1 0 0,0-1 1 0 0,0 1-1 0 0,0 0 0 0 0,0-1 1 0 0,0 0-1 0 0,0 0 1 0 0,2 0 8 0 0,30 0-155 0 0,0-2 0 0 0,0-1 0 0 0,0-2 0 0 0,0-2 0 0 0,-1-1 0 0 0,0-1 1 0 0,-1-2-1 0 0,20-10 155 0 0,62-22-3086 0 0,-101 35 2469 0 0,-4 3 13 0 0,0-1 0 0 0,0 1-1 0 0,0-2 1 0 0,-1 0 0 0 0,0 0 0 0 0,0-1 0 0 0,-1 0-1 0 0,0-1 1 0 0,3-3 604 0 0,-12 12 55 0 0,1 0-1 0 0,-1-1 1 0 0,1 1-1 0 0,-1 0 1 0 0,1-1-1 0 0,-1 1 1 0 0,0 0-1 0 0,1-1 1 0 0,-1 1 0 0 0,1-1-1 0 0,-1 1 1 0 0,0 0-1 0 0,1-1 1 0 0,-1 1-1 0 0,0-1 1 0 0,0 1-1 0 0,1-1 1 0 0,-1 1 0 0 0,0-1-1 0 0,0 1 1 0 0,0-1-1 0 0,0 1 1 0 0,1-1-1 0 0,-1 0 1 0 0,0 1-1 0 0,0-1 1 0 0,0 1-1 0 0,0-1 1 0 0,0 1 0 0 0,-1-1-1 0 0,1 1 1 0 0,0-1-1 0 0,0 1 1 0 0,0-1-1 0 0,0 0 1 0 0,-1 1-1 0 0,1-1 1 0 0,0 1-1 0 0,0 0 1 0 0,-1-1 0 0 0,1 1-1 0 0,0-1 1 0 0,-1 1-1 0 0,1-1 1 0 0,0 1-1 0 0,-1 0 1 0 0,1-1-1 0 0,-1 1 1 0 0,1 0 0 0 0,-1-1-1 0 0,1 1 1 0 0,-1 0-1 0 0,1 0 1 0 0,-1-1-1 0 0,1 1 1 0 0,-1 0-1 0 0,1 0 1 0 0,-1 0-1 0 0,1 0 1 0 0,-1 0 0 0 0,1 0-1 0 0,-1 0 1 0 0,0 0-1 0 0,1 0 1 0 0,-1 0-1 0 0,1 0 1 0 0,-1 0-1 0 0,1 0-54 0 0,-40 9 2087 0 0,20 2-1599 0 0,1 1 1 0 0,1 1-1 0 0,0 1 1 0 0,1 0-1 0 0,0 1 1 0 0,1 1-1 0 0,1 0 0 0 0,-3 6-488 0 0,16-20 28 0 0,0 1-1 0 0,1-1 0 0 0,-1 1 0 0 0,1 0 0 0 0,-1-1 0 0 0,1 1 0 0 0,0 0 0 0 0,0 0 0 0 0,0 0 0 0 0,1 0 0 0 0,-1 0 0 0 0,1 0 0 0 0,-1 0 0 0 0,1 0 0 0 0,0 0 0 0 0,0 0 0 0 0,1 0 0 0 0,-1 0 0 0 0,0 0 0 0 0,1 0 0 0 0,0 0 0 0 0,0 0 0 0 0,0 0 0 0 0,0-1 0 0 0,0 1 0 0 0,0 0 0 0 0,1-1 0 0 0,0 1 0 0 0,-1 0 0 0 0,1-1 0 0 0,0 0 1 0 0,0 1-1 0 0,0-1 0 0 0,0 0 0 0 0,1 0 0 0 0,-1 0 0 0 0,3 1-27 0 0,5 2 129 0 0,1-1 1 0 0,-1-1 0 0 0,1 1 0 0 0,0-1-1 0 0,1-1 1 0 0,-1 0 0 0 0,0-1 0 0 0,0 0-1 0 0,1-1 1 0 0,-1 0 0 0 0,1-1-1 0 0,-1 0 1 0 0,0-1 0 0 0,0 0 0 0 0,0 0-1 0 0,0-2 1 0 0,0 1 0 0 0,0-1 0 0 0,-1-1-1 0 0,1 0 1 0 0,-1 0 0 0 0,1-2-130 0 0,10-6 187 0 0,-1-1 1 0 0,-1-1-1 0 0,0 0 1 0 0,-1-2-1 0 0,0 0 1 0 0,-2 0-1 0 0,0-2 1 0 0,-1 0-1 0 0,-1-1 1 0 0,-1-1-188 0 0,22-32 76 0 0,-23 39-100 0 0,-1 0 1 0 0,0-1-1 0 0,-2 0 1 0 0,0-1-1 0 0,0 0 1 0 0,-1 0-1 0 0,-1 0 1 0 0,-1-1 0 0 0,-1-1-1 0 0,0 1 1 0 0,-1-1-1 0 0,-1 1 1 0 0,0-1-1 0 0,-2 0 1 0 0,0 0-1 0 0,-1 0 1 0 0,0 0 23 0 0,-2 13-12 0 0,1 0 0 0 0,-1 0 0 0 0,0 0 1 0 0,0 1-1 0 0,0-1 0 0 0,0 1 0 0 0,-1-1 0 0 0,0 1 0 0 0,0 0 0 0 0,0 0 0 0 0,0 0 1 0 0,-1 1-1 0 0,1-1 0 0 0,-1 1 0 0 0,0 0 0 0 0,0 0 0 0 0,-1 0 0 0 0,1 0 1 0 0,0 1-1 0 0,-1 0 0 0 0,0 0 0 0 0,1 0 0 0 0,-1 0 0 0 0,0 1 0 0 0,0 0 1 0 0,0 0-1 0 0,0 0 0 0 0,0 0 0 0 0,0 1 0 0 0,0 0 0 0 0,0 0 0 0 0,0 0 1 0 0,0 1-1 0 0,0 0 0 0 0,0 0 0 0 0,0 0 0 0 0,0 0 0 0 0,0 1 0 0 0,1 0 1 0 0,-1 0-1 0 0,1 0 0 0 0,-1 1 0 0 0,1-1 0 0 0,0 1 0 0 0,-1 0 0 0 0,2 0 0 0 0,-3 2 13 0 0,-4 4 8 0 0,0-1 0 0 0,0 1 0 0 0,1 1 0 0 0,0 0 0 0 0,1 0 1 0 0,0 1-1 0 0,0 0 0 0 0,1 0 0 0 0,1 1 0 0 0,0 0 1 0 0,1 0-1 0 0,0 0 0 0 0,0 1 0 0 0,2-1 0 0 0,-1 1 1 0 0,2 0-1 0 0,0 0 0 0 0,0 1 0 0 0,1-1 0 0 0,1 0 0 0 0,0 0 1 0 0,1 1-1 0 0,0-1 0 0 0,1 0 0 0 0,1 0 0 0 0,0 0 1 0 0,3 8-10 0 0,4 1 46 0 0,1-1 0 0 0,1 0-1 0 0,1 0 1 0 0,0-2 0 0 0,2 1 0 0 0,0-2 0 0 0,1 0 0 0 0,1-1 0 0 0,1 0 0 0 0,0-2 0 0 0,1 0 0 0 0,1-1 0 0 0,0-1 0 0 0,0-1 0 0 0,2 0 0 0 0,-1-2 0 0 0,12 4-46 0 0,-25-10-973 0 0,20 12 2184 0 0,-23-8-4976 0 0,-3 0-4951 0 0,-2-7-3275 0 0</inkml:trace>
  <inkml:trace contextRef="#ctx0" brushRef="#br0" timeOffset="54103.952">0 3292 6817 0 0,'0'0'894'0'0,"0"0"-245"0"0,0 0 74 0 0,0 0 276 0 0,0 0 284 0 0,0 0 84 0 0,0 0-71 0 0,0 0-131 0 0,0 0-141 0 0,0 0-80 0 0,0 0-60 0 0,14 6-48 0 0,44 14-49 0 0,-55-19-726 0 0,0-1-1 0 0,-1 0 0 0 0,1 0 1 0 0,0 0-1 0 0,0 0 1 0 0,-1 0-1 0 0,1 0 0 0 0,0-1 1 0 0,-1 1-1 0 0,1-1 1 0 0,0 0-1 0 0,-1 0 0 0 0,1 0 1 0 0,-1 0-1 0 0,1 0 1 0 0,-1-1-1 0 0,1 1 0 0 0,-1-1 1 0 0,0 1-1 0 0,0-1 1 0 0,0 0-61 0 0,7-5 214 0 0,53-38 502 0 0,-1-3 0 0 0,-3-2 1 0 0,-2-3-1 0 0,-2-2 0 0 0,27-40-716 0 0,-39 43 174 0 0,-3-2 0 0 0,-2-2 1 0 0,11-24-175 0 0,-38 61 8 0 0,0 1 1 0 0,-1-2 0 0 0,-1 1-1 0 0,-1-1 1 0 0,0-1-1 0 0,-2 1 1 0 0,0-1 0 0 0,-2 0-1 0 0,0 0 1 0 0,-1 0 0 0 0,-1 0-1 0 0,-1 0 1 0 0,-2-12-9 0 0,0 29-12 0 0,1 1 1 0 0,0-1 0 0 0,-1 1-1 0 0,0-1 1 0 0,0 1 0 0 0,0 0-1 0 0,0-1 1 0 0,-1 1-1 0 0,1 0 1 0 0,-1 1 0 0 0,0-1-1 0 0,0 0 1 0 0,0 1 0 0 0,0-1-1 0 0,0 1 1 0 0,0 0 0 0 0,-1 0-1 0 0,1 1 1 0 0,-1-1-1 0 0,1 0 1 0 0,-1 1 0 0 0,0 0-1 0 0,1 0 1 0 0,-1 0 0 0 0,0 1-1 0 0,0-1 1 0 0,0 1 0 0 0,0 0-1 0 0,1 0 1 0 0,-1 0-1 0 0,0 0 1 0 0,0 1 0 0 0,0 0-1 0 0,0 0 1 0 0,1 0 0 0 0,-1 0-1 0 0,0 0 1 0 0,1 1 0 0 0,-1-1-1 0 0,1 1 1 0 0,-1 0 0 0 0,1 0-1 0 0,0 1 1 0 0,0-1-1 0 0,0 0 1 0 0,0 1 0 0 0,0 0-1 0 0,0 1 12 0 0,-23 21-31 0 0,1 2 0 0 0,2 1 0 0 0,0 1-1 0 0,2 1 1 0 0,2 0 0 0 0,0 2-1 0 0,2 0 1 0 0,2 1 0 0 0,-11 32 31 0 0,18-48 7 0 0,1 1 0 0 0,1 0 0 0 0,1 0 1 0 0,0 0-1 0 0,1 1 0 0 0,1-1 0 0 0,1 1 0 0 0,1 0 1 0 0,0 0-1 0 0,2 0 0 0 0,0 0 0 0 0,1-1 0 0 0,1 1 1 0 0,0 0-1 0 0,1-1 0 0 0,2 0 0 0 0,0 0 0 0 0,1 0-7 0 0,-2-7 26 0 0,2-1 0 0 0,0-1 0 0 0,0 1-1 0 0,0-1 1 0 0,1 0 0 0 0,1-1 0 0 0,-1 0-1 0 0,1 0 1 0 0,1-1 0 0 0,-1 0 0 0 0,1-1 0 0 0,1 0-1 0 0,-1 0 1 0 0,1-1 0 0 0,0 0 0 0 0,0-1-1 0 0,5 1-25 0 0,-8-4 18 0 0,0 1-1 0 0,1-1 0 0 0,-1 0 0 0 0,1-1 0 0 0,-1 0 1 0 0,0 0-1 0 0,1-1 0 0 0,-1 0 0 0 0,1 0 1 0 0,-1-1-1 0 0,0 0 0 0 0,0-1 0 0 0,0 0 0 0 0,0 0 1 0 0,0 0-1 0 0,2-3-17 0 0,14-7 45 0 0,0-1 0 0 0,0-2 0 0 0,-2 0 1 0 0,0-1-1 0 0,-1-1 0 0 0,-1-1 0 0 0,0-1 0 0 0,-2-1 1 0 0,0-1-1 0 0,5-10-45 0 0,-10 6 80 0 0,-13 26-21 0 0,0 0-1 0 0,0 0-19 0 0,-3 3-42 0 0,-1 1 1 0 0,2-1 0 0 0,-1 1-1 0 0,0 0 1 0 0,1 0-1 0 0,0 0 1 0 0,0 0-1 0 0,0 0 1 0 0,0 1 0 0 0,0-1-1 0 0,1 1 1 0 0,0-1-1 0 0,0 1 1 0 0,0-1-1 0 0,1 1 1 0 0,0-1 0 0 0,-1 3 2 0 0,2-4-2 0 0,0 1 1 0 0,-1-1 0 0 0,1 0-1 0 0,0 1 1 0 0,0-1 0 0 0,1 0 0 0 0,-1 0-1 0 0,1 0 1 0 0,-1 0 0 0 0,1 0 0 0 0,0 0-1 0 0,0-1 1 0 0,0 1 0 0 0,1-1-1 0 0,-1 1 1 0 0,1-1 0 0 0,-1 0 0 0 0,1 0-1 0 0,0 0 1 0 0,0 0 0 0 0,-1 0 0 0 0,1-1-1 0 0,1 1 1 0 0,-1-1 0 0 0,0 0 0 0 0,0 0-1 0 0,1 0 2 0 0,92 17-36 0 0,-84-18 35 0 0,-1 0 0 0 0,1 0 1 0 0,-1-1-1 0 0,0 0 0 0 0,1-1 0 0 0,-1-1 1 0 0,0 0-1 0 0,0 0 0 0 0,4-3 1 0 0,9-7 22 0 0,-1-2 0 0 0,-1 0-1 0 0,0-2 1 0 0,0 0 0 0 0,-2-2 0 0 0,0 0-1 0 0,-2-1 1 0 0,0-1 0 0 0,-1 0 0 0 0,-1-2-1 0 0,-1 0 1 0 0,-1-1 0 0 0,7-16-22 0 0,-6 9 4 0 0,-2-1-1 0 0,0 0 1 0 0,-3-1-1 0 0,0 0 1 0 0,-3 0 0 0 0,0-1-1 0 0,-2 0 1 0 0,-2 0-1 0 0,-1 0 1 0 0,-3-33-4 0 0,-15 8-31 0 0,16 59 26 0 0,-1 0-1 0 0,1-1 0 0 0,-1 1 0 0 0,1 0 1 0 0,-1 0-1 0 0,1-1 0 0 0,-1 1 0 0 0,1 0 1 0 0,-1 0-1 0 0,0 0 0 0 0,1 0 0 0 0,-1 0 1 0 0,1 0-1 0 0,-1 0 0 0 0,0 0 0 0 0,1 0 1 0 0,-1 0-1 0 0,1 0 0 0 0,-1 0 0 0 0,1 1 1 0 0,-1-1-1 0 0,0 0 0 0 0,1 0 0 0 0,-1 1 1 0 0,1-1-1 0 0,-1 0 0 0 0,1 0 0 0 0,-1 1 1 0 0,1-1-1 0 0,-1 1 0 0 0,1-1 0 0 0,0 0 1 0 0,-1 1-1 0 0,1-1 0 0 0,0 1 0 0 0,-1-1 1 0 0,1 1-1 0 0,0-1 0 0 0,-1 1 0 0 0,1 0 1 0 0,0-1-1 0 0,0 1 0 0 0,0-1 0 0 0,-1 1 1 0 0,1-1-1 0 0,0 1 0 0 0,0 0 0 0 0,0-1 1 0 0,0 1-1 0 0,0-1 0 0 0,0 1 0 0 0,0 0 1 0 0,0-1-1 0 0,1 1 0 0 0,-1-1 6 0 0,-2 4 7 0 0,-10 34 5 0 0,2 0 1 0 0,2 0-1 0 0,1 1 1 0 0,2 0-1 0 0,2 0 1 0 0,1 1 0 0 0,2-1-1 0 0,4 24-12 0 0,-3 20 3 0 0,17 212 67 0 0,-16-267-59 0 0,5 33-9 0 0,-4 0 1 0 0,-2 0-1 0 0,-2 1 0 0 0,-4-1-2 0 0,2-40-2 0 0,-1 0 1 0 0,0 0-1 0 0,-2 0 0 0 0,-1 0 0 0 0,0-1 0 0 0,-1 0 0 0 0,-2-1 1 0 0,-5 9 1 0 0,14-25-2 0 0,-1 0 1 0 0,1 0 0 0 0,-1 0-1 0 0,0 0 1 0 0,0 0 0 0 0,0 0-1 0 0,-1 0 1 0 0,1 0 0 0 0,-1-1-1 0 0,1 0 1 0 0,-1 1 0 0 0,0-1-1 0 0,0 0 1 0 0,0 0 0 0 0,0 0-1 0 0,0-1 1 0 0,-1 1 0 0 0,1-1-1 0 0,0 0 1 0 0,-1 0 0 0 0,1 0-1 0 0,-1 0 1 0 0,1-1 0 0 0,-1 1-1 0 0,-1-1 2 0 0,0-26-122 0 0,6 7 112 0 0,2-1 1 0 0,0 0-1 0 0,1 1 1 0 0,1 0-1 0 0,1 0 1 0 0,0 0-1 0 0,2 1 1 0 0,0 0-1 0 0,1 0 1 0 0,1 1 0 0 0,0 0-1 0 0,2 0 1 0 0,0 2-1 0 0,1-1 10 0 0,13-23-25 0 0,34-49 19 0 0,-25 38 7 0 0,-1-1 0 0 0,-3-2 0 0 0,-2 0 0 0 0,10-30-1 0 0,-12 14-27 0 0,-3-1 1 0 0,-3-1 0 0 0,-4-1 0 0 0,-2-1 0 0 0,-3-2 26 0 0,-7 12 157 0 0,-5 63-137 0 0,0 0-20 0 0,-24 41-48 0 0,13 2 107 0 0,3 1 0 0 0,1 1 0 0 0,2 0 0 0 0,2-1 0 0 0,3 1-1 0 0,3 38-58 0 0,-1 13 66 0 0,0 180 27 0 0,7-177-211 0 0,-8-137-2446 0 0,1-1-2474 0 0,-3 14-4307 0 0,1 13 106 0 0</inkml:trace>
  <inkml:trace contextRef="#ctx0" brushRef="#br0" timeOffset="54369.875">1556 2832 6129 0 0,'0'0'2884'0'0,"0"0"-1031"0"0,0 0-567 0 0,0 0-116 0 0,0 0 32 0 0,0 0 83 0 0,0 0 19 0 0,0 0-82 0 0,0 0-93 0 0,0 0-111 0 0,0 0-110 0 0,0 0-99 0 0,0 0-110 0 0,31-1-79 0 0,99-5-82 0 0,184-24 174 0 0,-313 30-1137 0 0,7 0-202 0 0,-4 1-4714 0 0,-4 2-3936 0 0</inkml:trace>
  <inkml:trace contextRef="#ctx0" brushRef="#br0" timeOffset="54728.666">1109 2508 9978 0 0,'0'0'2330'0'0,"0"0"-335"0"0,0 0-308 0 0,0 0-209 0 0,0 0-238 0 0,0 0-276 0 0,0 0-245 0 0,0 0-146 0 0,0 0-94 0 0,0 0-56 0 0,0 0-38 0 0,0 0-85 0 0,-10 6-82 0 0,-29 16-70 0 0,27-11-33 0 0,22-14-219 0 0,-9 2-19 0 0,32-24-1489 0 0,-14 9-7748 0 0,-12 11-2425 0 0</inkml:trace>
  <inkml:trace contextRef="#ctx0" brushRef="#br0" timeOffset="55151.99">2125 2935 12587 0 0,'0'0'1455'0'0,"0"0"-408"0"0,0 0-169 0 0,0 0 36 0 0,0 0 169 0 0,0 0 72 0 0,0 0-119 0 0,0 0-135 0 0,0 0-182 0 0,0 0-140 0 0,0 0-107 0 0,0 0-74 0 0,0 0-78 0 0,1 30-70 0 0,2 90-40 0 0,-7-12 191 0 0,1-93-2363 0 0,3-15 1835 0 0,0 0 0 0 0,0-1-1 0 0,0 1 1 0 0,0 0 0 0 0,0 0 0 0 0,0-1-1 0 0,0 1 1 0 0,0 0 0 0 0,0 0-1 0 0,0-1 1 0 0,-1 1 0 0 0,1 0-1 0 0,0 0 1 0 0,0 0 0 0 0,0-1-1 0 0,-1 1 1 0 0,1 0 0 0 0,0 0-1 0 0,0 0 1 0 0,0 0 0 0 0,-1-1-1 0 0,1 1 1 0 0,0 0 0 0 0,0 0-1 0 0,-1 0 1 0 0,1 0 0 0 0,0 0 0 0 0,0 0-1 0 0,-1 0 1 0 0,1 0 0 0 0,0 0-1 0 0,-1 0 1 0 0,1 0 0 0 0,0 0-1 0 0,0 0 1 0 0,-1 0 0 0 0,1 0-1 0 0,0 0 1 0 0,0 0 0 0 0,-1 0-1 0 0,1 0 1 0 0,0 0 0 0 0,0 0-1 0 0,-1 0 1 0 0,1 0 0 0 0,0 1-1 0 0,0-1 1 0 0,-1 0 0 0 0,1 0 0 0 0,0 0-1 0 0,0 0 1 0 0,0 1 0 0 0,-1-1-1 0 0,1 0 1 0 0,0 0 0 0 0,0 1-1 0 0,0-1 1 0 0,0 0 0 0 0,0 0-1 0 0,-1 1 1 0 0,1-1 0 0 0,0 0-1 0 0,0 0 1 0 0,0 1 127 0 0,-2-5-11142 0 0</inkml:trace>
  <inkml:trace contextRef="#ctx0" brushRef="#br0" timeOffset="55399.45">2108 2504 14659 0 0,'0'0'1628'0'0,"0"0"-365"0"0,0 0-217 0 0,0 0-126 0 0,0 0-189 0 0,0 0-255 0 0,0 0-243 0 0,0 0-178 0 0,0 0-70 0 0,0 0-10 0 0,0 0-15 0 0,0 0-49 0 0,0 0-70 0 0,4 20-106 0 0,11 62-170 0 0,16-22-3061 0 0,-22-50-447 0 0,-1-1-6769 0 0</inkml:trace>
  <inkml:trace contextRef="#ctx0" brushRef="#br0" timeOffset="55765.426">2390 3057 5225 0 0,'0'0'5471'0'0,"0"0"-2563"0"0,0 0-1002 0 0,0 0-283 0 0,0 0-257 0 0,0 0-221 0 0,0 0-223 0 0,0 0-185 0 0,0 0-135 0 0,0 0-113 0 0,0 0-71 0 0,0 0-58 0 0,2-15-56 0 0,6-46-51 0 0,14 7 261 0 0,-15 39-453 0 0,0 0 1 0 0,1 1-1 0 0,1 0 1 0 0,0 0 0 0 0,1 1-1 0 0,1 0 1 0 0,0 1 0 0 0,1 0-1 0 0,6-5-61 0 0,-17 17-4 0 0,-1-1 0 0 0,1 0-1 0 0,0 1 1 0 0,0-1 0 0 0,0 1-1 0 0,0-1 1 0 0,0 1 0 0 0,0 0 0 0 0,0-1-1 0 0,0 1 1 0 0,0 0 0 0 0,0 0-1 0 0,1-1 1 0 0,-1 1 0 0 0,0 0-1 0 0,0 0 1 0 0,0 0 0 0 0,0 0 0 0 0,0 1-1 0 0,0-1 1 0 0,0 0 0 0 0,0 0-1 0 0,0 1 1 0 0,0-1 0 0 0,0 0-1 0 0,0 1 1 0 0,0-1 0 0 0,0 1 0 0 0,0 0-1 0 0,0-1 1 0 0,0 1 0 0 0,0 0-1 0 0,0-1 1 0 0,-1 1 0 0 0,1 0-1 0 0,0 0 1 0 0,-1 0 0 0 0,1-1 0 0 0,0 1-1 0 0,-1 0 1 0 0,1 0 0 0 0,-1 0-1 0 0,1 0 1 0 0,-1 0 0 0 0,0 0-1 0 0,1 0 1 0 0,-1 0 0 0 0,0 1 0 0 0,0-1 4 0 0,13 55 98 0 0,-14-48-76 0 0,2-1 1 0 0,-1 1-1 0 0,1 0 0 0 0,0-1 0 0 0,0 1 0 0 0,1-1 0 0 0,0 1 0 0 0,0-1 1 0 0,1 0-1 0 0,0 0 0 0 0,1 0 0 0 0,-1 0 0 0 0,1-1 0 0 0,0 1 1 0 0,1-1-1 0 0,0 0 0 0 0,0 0 0 0 0,0 0 0 0 0,0-1 0 0 0,1 0 0 0 0,0 0 1 0 0,0 0-1 0 0,1 0-22 0 0,-2-4 92 0 0,-1-1 1 0 0,0 1 0 0 0,1-1-1 0 0,-1 1 1 0 0,0-1 0 0 0,1-1-1 0 0,-1 1 1 0 0,0 0-1 0 0,1-1 1 0 0,-1 0 0 0 0,0 0-1 0 0,0 0 1 0 0,0-1 0 0 0,0 1-1 0 0,0-1 1 0 0,0 0-1 0 0,0 0 1 0 0,0-1 0 0 0,-1 1-1 0 0,1-1 1 0 0,-1 0 0 0 0,0 1-1 0 0,1-1 1 0 0,-1-1 0 0 0,-1 1-1 0 0,4-4-92 0 0,1-2 78 0 0,-1-1 0 0 0,1 1 0 0 0,-1-1 0 0 0,-1-1 0 0 0,0 1 0 0 0,0-1 0 0 0,-1 0 0 0 0,0 0 0 0 0,0-7-78 0 0,-2 10-226 0 0,14-35-696 0 0,13 32-7623 0 0,-23 11-3074 0 0</inkml:trace>
  <inkml:trace contextRef="#ctx0" brushRef="#br0" timeOffset="56345.688">3255 2747 11170 0 0,'0'0'2644'0'0,"0"0"-397"0"0,0 0-371 0 0,0 0-370 0 0,0 0-299 0 0,0 0-223 0 0,0 0-196 0 0,0 0-142 0 0,0 0-109 0 0,0 0-96 0 0,0 0-87 0 0,0 0-73 0 0,0 0-43 0 0,-26 16-66 0 0,-79 48-34 0 0,63-24 3 0 0,38-31-108 0 0,0-3-21 0 0,0 1 1 0 0,1-1-1 0 0,0 1 1 0 0,0 0-1 0 0,0 0 1 0 0,1 0-1 0 0,0 0 1 0 0,0 0 0 0 0,1 1-1 0 0,0-1 1 0 0,0 1-1 0 0,1-1 1 0 0,0 0-1 0 0,0 1 1 0 0,1 0-13 0 0,-1-6 10 0 0,1 0-1 0 0,-1 0 1 0 0,1 0 0 0 0,0-1-1 0 0,0 1 1 0 0,0 0 0 0 0,0-1-1 0 0,0 1 1 0 0,0-1 0 0 0,1 1 0 0 0,-1-1-1 0 0,0 1 1 0 0,1-1 0 0 0,-1 0-1 0 0,1 0 1 0 0,-1 1 0 0 0,1-1 0 0 0,0 0-1 0 0,-1-1 1 0 0,1 1 0 0 0,0 0-1 0 0,0 0 1 0 0,0-1 0 0 0,-1 1 0 0 0,1-1-1 0 0,0 0 1 0 0,0 1 0 0 0,0-1-1 0 0,0 0 1 0 0,0 0 0 0 0,0 0 0 0 0,0-1-1 0 0,0 1 1 0 0,0 0 0 0 0,0-1-1 0 0,-1 1 1 0 0,2-1-10 0 0,70-22 646 0 0,-61 17-573 0 0,3-4 28 0 0,0 1 1 0 0,1 1-1 0 0,0 1 0 0 0,0 0 1 0 0,1 1-1 0 0,0 1 1 0 0,0 1-1 0 0,0 0 1 0 0,1 1-1 0 0,-1 1 1 0 0,1 0-1 0 0,11 2-101 0 0,-24 1 17 0 0,0 0 1 0 0,0 0-1 0 0,0 0 1 0 0,-1 1-1 0 0,1 0 0 0 0,0 0 1 0 0,-1 1-1 0 0,1-1 1 0 0,-1 1-1 0 0,0 0 1 0 0,1 0-1 0 0,-1 0 0 0 0,-1 1 1 0 0,1-1-1 0 0,-1 1 1 0 0,1 0-1 0 0,-1 0 0 0 0,0 0 1 0 0,0 1-1 0 0,-1-1 1 0 0,1 1-1 0 0,-1-1 1 0 0,0 1-1 0 0,0 2-17 0 0,25 123 274 0 0,-43 238-211 0 0,14-336-85 0 0,-1 19 6 0 0,-2 0 1 0 0,-3 0-1 0 0,-1-1 1 0 0,-10 26 15 0 0,17-68-1 0 0,0-1 0 0 0,0 1 0 0 0,-1-1-1 0 0,0 0 1 0 0,0 0 0 0 0,-1 0 0 0 0,0 0 0 0 0,0-1 0 0 0,-1 1 0 0 0,1-1 0 0 0,-1 0 0 0 0,-1-1 0 0 0,1 1 0 0 0,-1-1-1 0 0,0 0 1 0 0,0 0 0 0 0,0-1 0 0 0,-1 0 0 0 0,0 0 0 0 0,0 0 0 0 0,0-1 0 0 0,0 0 0 0 0,0-1 0 0 0,-1 1 0 0 0,1-1 0 0 0,-1-1-1 0 0,-2 1 2 0 0,6-5-3 0 0,0 1 0 0 0,0-1 1 0 0,1-1-1 0 0,0 1 0 0 0,-1 0 0 0 0,1-1 0 0 0,0 1 0 0 0,0-1 0 0 0,1 0 0 0 0,-1 0 0 0 0,1 0 0 0 0,0-1 0 0 0,0 1 0 0 0,1 0 0 0 0,-1-1 0 0 0,1 1 0 0 0,0-1 0 0 0,0 0 0 0 0,0 1 0 0 0,1-1 0 0 0,-1 0 0 0 0,1 1 0 0 0,0-1 0 0 0,1 0 0 0 0,-1 1 0 0 0,1-3 3 0 0,-1-25 6 0 0,1 0 0 0 0,2-1 1 0 0,1 1-1 0 0,1 0 0 0 0,2 1 0 0 0,1-1 0 0 0,2 1 1 0 0,1 1-1 0 0,1 0 0 0 0,1 0 0 0 0,2 2 0 0 0,1-1 1 0 0,1 2-1 0 0,6-6-6 0 0,-19 27-39 0 0,0 1 0 0 0,0-1-1 0 0,0 1 1 0 0,0 0 0 0 0,1 0 0 0 0,0 0 0 0 0,0 1 0 0 0,0-1 0 0 0,1 1 0 0 0,-1 0-1 0 0,1 1 1 0 0,0 0 0 0 0,0 0 0 0 0,1 0 0 0 0,-1 0 0 0 0,0 1 0 0 0,1 0 0 0 0,-1 1-1 0 0,1-1 1 0 0,0 1 0 0 0,0 0 39 0 0,9 14-1787 0 0,-8 0-5274 0 0,-5-6-5101 0 0</inkml:trace>
  <inkml:trace contextRef="#ctx0" brushRef="#br0" timeOffset="57379.596">3426 2957 0 0 0,'0'0'1419'0'0,"0"0"177"0"0,0 0 51 0 0,0 0-98 0 0,0 0-172 0 0,0 0-170 0 0,0 0-136 0 0,0 0-101 0 0,0 0-91 0 0,0-2 7503 0 0,0 1-8861 0 0,0 1 707 0 0,-1-10-6 0 0,-1 0 1 0 0,0 0 0 0 0,0 1 0 0 0,-1 0 0 0 0,0-1 0 0 0,-1 1 0 0 0,0 0 0 0 0,-1 1 0 0 0,0-1 0 0 0,0 1 0 0 0,-1 0-1 0 0,0 0 1 0 0,0 0 0 0 0,-2 0-223 0 0,7 7 0 0 0,-2-4-29 0 0,-1 1 0 0 0,0 0 0 0 0,0 0 0 0 0,0 0 0 0 0,-1 0 0 0 0,1 1 0 0 0,-1 0 0 0 0,0 0 0 0 0,0 0 0 0 0,0 0 0 0 0,0 1 0 0 0,0 0 0 0 0,-1 0 0 0 0,1 0 0 0 0,-1 1 0 0 0,-2-1 29 0 0,-5-2-893 0 0,8 2-1438 0 0,2 1-3896 0 0,3 1-4488 0 0</inkml:trace>
  <inkml:trace contextRef="#ctx0" brushRef="#br0" timeOffset="72105.211">4069 3208 11538 0 0,'0'0'4444'0'0,"0"0"-2071"0"0,0 0-1024 0 0,0 0-177 0 0,0 0 114 0 0,0 0 40 0 0,0 0-91 0 0,0 0-227 0 0,0 0-247 0 0,0 0-205 0 0,0 0-162 0 0,1 11-701 0 0,0-11-508 0 0,2 0-253 0 0,0-1-6642 0 0,0-2-5143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5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64 895 0 0 0,'0'0'241'0'0,"0"0"873"0"0,0 0 258 0 0,0 0 159 0 0,0 0 188 0 0,0 0 132 0 0,0 0 12 0 0,0 0-144 0 0,0 0-316 0 0,0 0-397 0 0,0 0-371 0 0,-12 6-239 0 0,-38 19 1 0 0,49-24-342 0 0,1 0-1 0 0,0-1 0 0 0,0 1 0 0 0,-1 0 1 0 0,1 0-1 0 0,0 0 0 0 0,0 0 0 0 0,0-1 1 0 0,0 1-1 0 0,0 0 0 0 0,0 0 0 0 0,0 0 0 0 0,0 0 1 0 0,1-1-1 0 0,-1 1 0 0 0,0 0 0 0 0,0 0 1 0 0,1 0-1 0 0,-1-1 0 0 0,0 1 0 0 0,1 0 1 0 0,-1-1-1 0 0,1 1 0 0 0,-1 0 0 0 0,1-1 1 0 0,-1 1-1 0 0,1 0 0 0 0,0-1 0 0 0,-1 1 1 0 0,1-1-1 0 0,0 1 0 0 0,-1-1 0 0 0,1 1 1 0 0,0-1-1 0 0,-1 0 0 0 0,1 1 0 0 0,0-1 1 0 0,0 0-1 0 0,0 1 0 0 0,-1-1 0 0 0,1 0 1 0 0,0 0-1 0 0,0 0 0 0 0,0 0 0 0 0,0 0 1 0 0,-1 0-1 0 0,2 0-54 0 0,-2 0 77 0 0,11 2 181 0 0,0-1-1 0 0,0-1 0 0 0,-1 0 1 0 0,1 0-1 0 0,0-1 0 0 0,0 0 1 0 0,0-1-1 0 0,-1 0 0 0 0,1-1 0 0 0,-1 0 1 0 0,0-1-1 0 0,0 0 0 0 0,0 0 1 0 0,0-1-1 0 0,-1 0 0 0 0,0-1 0 0 0,0 0 1 0 0,0-1-1 0 0,3-2-257 0 0,-1 1 130 0 0,58-42 173 0 0,-3-2 0 0 0,-3-4 0 0 0,-2-2 0 0 0,-2-3 0 0 0,20-32-303 0 0,307-360 563 0 0,-384 450-564 0 0,3-2 1 0 0,-1-1 0 0 0,1 1 0 0 0,0 0 0 0 0,0 0 0 0 0,1 0 0 0 0,-1 1 0 0 0,1 0 0 0 0,0 0 0 0 0,0 1 0 0 0,0-1 0 0 0,1 1-1 0 0,-1 1 1 0 0,7-3 0 0 0,-11 6 11 0 0,-1 0 0 0 0,0 0 0 0 0,0 0 0 0 0,0 1 0 0 0,0-1 0 0 0,0 0 0 0 0,0 0 0 0 0,0 1 0 0 0,0-1-1 0 0,0 1 1 0 0,0-1 0 0 0,-1 1 0 0 0,1-1 0 0 0,-1 1 0 0 0,1-1 0 0 0,-1 1 0 0 0,0 0 0 0 0,1-1 0 0 0,-1 1 0 0 0,0 0-1 0 0,0-1 1 0 0,0 1 0 0 0,0-1 0 0 0,0 1 0 0 0,-1 0 0 0 0,1 0-11 0 0,0 4 51 0 0,-2 54 129 0 0,-2 0 0 0 0,-2 1 1 0 0,-4-2-1 0 0,-2 1 0 0 0,-2-2 0 0 0,-4 0 0 0 0,-4 6-180 0 0,20-57 22 0 0,-9 35 32 0 0,-2 0 0 0 0,-1-1 0 0 0,-3-1 0 0 0,-1 0 0 0 0,-2-1 0 0 0,-1-1-1 0 0,-26 33-53 0 0,37-59-15 0 0,-1-1-1 0 0,0 0 1 0 0,0-1-1 0 0,-1 0 0 0 0,0-1 1 0 0,-1-1-1 0 0,0 0 0 0 0,0 0 1 0 0,-1-1-1 0 0,0-1 0 0 0,0 0 1 0 0,0-1-1 0 0,-1-1 0 0 0,0 0 1 0 0,0-1-1 0 0,0 0 1 0 0,0-1-1 0 0,0-1 0 0 0,0-1 1 0 0,-1 0-1 0 0,1-1 0 0 0,-8-1 16 0 0,18 1-115 0 0,0 0 0 0 0,1 0-1 0 0,-1 0 1 0 0,1 0 0 0 0,0-1-1 0 0,-1 0 1 0 0,1 0 0 0 0,0 0-1 0 0,0 0 1 0 0,0-1 0 0 0,0 1-1 0 0,1-1 1 0 0,-1 0 0 0 0,1 0-1 0 0,-1 0 1 0 0,1-1 0 0 0,0 1 0 0 0,0-1-1 0 0,1 0 1 0 0,-1 0 0 0 0,1 0-1 0 0,0 0 1 0 0,0 0 0 0 0,0 0-1 0 0,1-1 1 0 0,-1 1 0 0 0,1-1-1 0 0,0 1 1 0 0,0-1 0 0 0,1 1-1 0 0,-1-1 1 0 0,1 0 0 0 0,0 1-1 0 0,0-1 1 0 0,1 1 0 0 0,-1-1-1 0 0,1 0 1 0 0,0 1 0 0 0,0-1-1 0 0,1 0 116 0 0,26-40-3459 0 0,-5 20-3132 0 0,-9 9-4310 0 0</inkml:trace>
  <inkml:trace contextRef="#ctx0" brushRef="#br0" timeOffset="250.312">1303 578 12755 0 0,'0'0'1068'0'0,"0"0"-367"0"0,0 0-51 0 0,0 0 162 0 0,0 0 126 0 0,0 0-6 0 0,0 0-149 0 0,0 0-210 0 0,-13 36-182 0 0,-40 110-118 0 0,39-73-5 0 0,16-63-226 0 0,0-4 27 0 0,-1-1 1 0 0,1 1-1 0 0,1 0 1 0 0,-1-1 0 0 0,1 1-1 0 0,0-1 1 0 0,0 1-1 0 0,0-1 1 0 0,1 0 0 0 0,0-1-1 0 0,0 1 1 0 0,0-1-1 0 0,0 0 1 0 0,1 1-1 0 0,0-2 1 0 0,0 1 0 0 0,0-1-1 0 0,0 0 1 0 0,0 0-1 0 0,1 0 1 0 0,0 0 0 0 0,-1-1-1 0 0,1 0 1 0 0,0-1-1 0 0,0 1 1 0 0,0-1-1 0 0,0 0 1 0 0,0 0 0 0 0,0-1-1 0 0,0 0 1 0 0,0 0-1 0 0,0 0 1 0 0,0-1 0 0 0,0 0-1 0 0,0 0 1 0 0,0-1-1 0 0,0 1 1 0 0,0-1-1 0 0,0-1 1 0 0,-1 1 0 0 0,1-1-1 0 0,-1 0 1 0 0,0 0-1 0 0,0 0 1 0 0,0-1-70 0 0,6-6 86 0 0,0-1 1 0 0,-1 0-1 0 0,0-1 0 0 0,-1 0 0 0 0,0 0 1 0 0,-1-1-1 0 0,-1 0 0 0 0,0-1 0 0 0,-1 0 1 0 0,0 0-1 0 0,-1 0 0 0 0,-1 0 0 0 0,0-1 1 0 0,-1 0-1 0 0,0 0 0 0 0,-1 0 0 0 0,-1 0 1 0 0,-1 0-1 0 0,0-11-86 0 0,0 20-58 0 0,-1 0 0 0 0,1 1 0 0 0,-1-1 0 0 0,0 1 0 0 0,0-1 0 0 0,0 1 0 0 0,-1 0 0 0 0,0-1 0 0 0,0 1 0 0 0,-1 0 0 0 0,1 0 1 0 0,-1 0-1 0 0,0 1 0 0 0,0-1 0 0 0,-1 1 0 0 0,1-1 0 0 0,-1 1 0 0 0,0 0 0 0 0,-2-1 58 0 0,-38-17-6610 0 0,29 21-4770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2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6337 0 0,'0'0'3364'0'0,"0"0"-1471"0"0,0 0-631 0 0,0 0-28 0 0,0 0 101 0 0,0 0 28 0 0,0 0-91 0 0,0 0-177 0 0,0 0-191 0 0,0 0-156 0 0,0 0-125 0 0,7 0 2452 0 0,-8-16-2801 0 0,1-1-1 0 0,0 1 0 0 0,1 0 1 0 0,1 0-1 0 0,1 0 1 0 0,0 0-1 0 0,1 0 0 0 0,1 0 1 0 0,0 1-1 0 0,1 0 1 0 0,1 0-1 0 0,0-1-273 0 0,14-16 69 0 0,1 0 1 0 0,1 1-1 0 0,2 2 1 0 0,1 0-1 0 0,1 2 1 0 0,1 1-1 0 0,2 1 1 0 0,0 1-1 0 0,1 2 1 0 0,13-6-70 0 0,1 9 49 0 0,-29 60-82 0 0,-8 17 80 0 0,-3 1 0 0 0,-3 0 0 0 0,-3 31-47 0 0,1-21 44 0 0,-6-26-37 0 0,6-42 27 0 0,0-1-28 0 0,0 0 2 0 0,0 0 8 0 0,0 0-14 0 0,0 0 9 0 0,22-37 58 0 0,-6 11-59 0 0,1 1-1 0 0,1 0 0 0 0,2 2 0 0 0,0 0 0 0 0,12-9-9 0 0,-13 11-7 0 0,2 0 0 0 0,0 2 0 0 0,1 1 0 0 0,1 0 1 0 0,1 2-1 0 0,0 1 0 0 0,3 0 7 0 0,-24 13-5 0 0,-1 1 0 0 0,0-1 0 0 0,1 1 0 0 0,0 0 0 0 0,-1 0 0 0 0,1 1 0 0 0,0-1 0 0 0,-1 0 0 0 0,1 1-1 0 0,0-1 1 0 0,-1 1 0 0 0,1 0 0 0 0,0 0 0 0 0,0 0 0 0 0,0 1 0 0 0,-1-1 0 0 0,1 0 0 0 0,0 1 0 0 0,-1 0 0 0 0,1 0 0 0 0,0 0 0 0 0,-1 0 0 0 0,1 0 0 0 0,-1 0 0 0 0,1 1 0 0 0,-1-1 0 0 0,0 1 0 0 0,0-1 0 0 0,1 1 0 0 0,-1 0 0 0 0,1 2 5 0 0,2 11 7 0 0,0 1 1 0 0,-2-1-1 0 0,0 1 1 0 0,0 0-1 0 0,-2 1 1 0 0,0-1-1 0 0,0 0 1 0 0,-3 15-8 0 0,2-7-2 0 0,-13 121 22 0 0,0-125-203 0 0,9-13-1229 0 0,15-13-840 0 0,26-24-2372 0 0,-15 10-3863 0 0,-12 16-2398 0 0</inkml:trace>
  <inkml:trace contextRef="#ctx0" brushRef="#br0" timeOffset="630.525">1391 30 5353 0 0,'0'0'3195'0'0,"0"0"-817"0"0,0 0-449 0 0,0 0-165 0 0,0 0-154 0 0,0 0-217 0 0,0 0-224 0 0,0 0-220 0 0,0 0-178 0 0,0 0-93 0 0,0 0-57 0 0,0 0-57 0 0,0 0-49 0 0,-31 9-64 0 0,-95 30-69 0 0,67-8 46 0 0,50-22-334 0 0,-1-1-56 0 0,1 0 1 0 0,-1 0-1 0 0,2 1 0 0 0,-1 0 1 0 0,1 1-1 0 0,1 0 1 0 0,0 0-1 0 0,0 0 0 0 0,1 1 1 0 0,0 0-1 0 0,1 1 1 0 0,0-1-1 0 0,1 1 0 0 0,0 0 1 0 0,1 0-1 0 0,0 0 1 0 0,1 0-1 0 0,0 1 0 0 0,1 0-38 0 0,2-11 22 0 0,0-1-1 0 0,-1 1 1 0 0,1-1 0 0 0,0 1-1 0 0,0-1 1 0 0,0 0-1 0 0,1 0 1 0 0,-1 1-1 0 0,0-1 1 0 0,0 0-1 0 0,1 0 1 0 0,-1 0-1 0 0,1 0 1 0 0,-1 0 0 0 0,1 0-1 0 0,-1-1 1 0 0,1 1-1 0 0,-1 0 1 0 0,1-1-1 0 0,0 1 1 0 0,-1-1-1 0 0,1 0 1 0 0,0 1 0 0 0,-1-1-1 0 0,1 0 1 0 0,0 0-1 0 0,0 0 1 0 0,-1 0-1 0 0,1-1 1 0 0,0 1-1 0 0,-1 0 1 0 0,1-1-1 0 0,0 1 1 0 0,-1-1 0 0 0,1 1-1 0 0,0-1 1 0 0,-1 0-1 0 0,1 0 1 0 0,-1 0-1 0 0,0 0 1 0 0,1 0-1 0 0,-1 0 1 0 0,0 0 0 0 0,1 0-22 0 0,225-178 1248 0 0,-215 170-1227 0 0,66-28 19 0 0,-75 39-40 0 0,1 1 0 0 0,-1-1 0 0 0,0 1 0 0 0,-1 0 0 0 0,1 0 0 0 0,0 0 0 0 0,-1 0 0 0 0,0 0-1 0 0,1 1 1 0 0,-1-1 0 0 0,-1 1 0 0 0,1-1 0 0 0,0 1 0 0 0,-1 0 0 0 0,0 0 0 0 0,0-1 0 0 0,0 3 0 0 0,7 29 42 0 0,-2 1 1 0 0,-1 0-1 0 0,-2 0 0 0 0,-1 1 1 0 0,-3 26-43 0 0,1-35 27 0 0,-2 277 190 0 0,1-292-188 0 0,1 1 0 0 0,-2-2 0 0 0,0 1 0 0 0,0 0 0 0 0,-1 0 0 0 0,-1-1 0 0 0,0 1 0 0 0,-1-1 0 0 0,-3 5-29 0 0,6-12 13 0 0,-1-1 0 0 0,0 1 0 0 0,0-1 0 0 0,0 0 0 0 0,0 0 0 0 0,-1-1 0 0 0,1 1 0 0 0,-1-1 0 0 0,0 0 0 0 0,0 1 0 0 0,0-2 0 0 0,-1 1 0 0 0,1 0 0 0 0,-1-1 0 0 0,1 0 0 0 0,-1 0 0 0 0,0 0 0 0 0,0-1 0 0 0,0 0 0 0 0,0 0 0 0 0,0 0-1 0 0,0 0 1 0 0,0-1 0 0 0,0 0 0 0 0,-1 0-13 0 0,4 1 5 0 0,-1-1-1 0 0,1 0 1 0 0,0 1-1 0 0,-1-1 1 0 0,1 0-1 0 0,-1 0 1 0 0,1-1-1 0 0,-1 1 1 0 0,1 0-1 0 0,0-1 1 0 0,-1 0-1 0 0,1 1 1 0 0,0-1-1 0 0,-1 0 1 0 0,1 0-1 0 0,0 0 1 0 0,0-1-1 0 0,0 1 1 0 0,0 0-1 0 0,0-1 1 0 0,0 1-1 0 0,0-1 0 0 0,0 0 1 0 0,1 0-1 0 0,-1 1 1 0 0,1-1-1 0 0,-1 0 1 0 0,1-1-1 0 0,0 1 1 0 0,0 0-1 0 0,0 0 1 0 0,0 0-1 0 0,0-1 1 0 0,0 1-1 0 0,1 0 1 0 0,-1-2-5 0 0,0-7-5 0 0,1 1 1 0 0,1-1 0 0 0,0 0-1 0 0,0 0 1 0 0,1 0-1 0 0,0 0 1 0 0,1 1 0 0 0,0-1-1 0 0,1 1 1 0 0,0 0-1 0 0,0 0 1 0 0,1 0 0 0 0,1 1-1 0 0,-1 0 1 0 0,2 0-1 0 0,-1 0 1 0 0,1 0 0 0 0,0 1-1 0 0,1 1 1 0 0,4-4 4 0 0,2-3-7 0 0,1 0 0 0 0,0 1 0 0 0,1 1-1 0 0,1 1 1 0 0,0 0 0 0 0,0 1 0 0 0,1 1 0 0 0,0 1 0 0 0,0 0 0 0 0,20-4 7 0 0,-25 8-650 0 0,85-22 1722 0 0,-66 21-4164 0 0,0 3-4915 0 0,-26 2-4405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5001 0 0,'0'0'3377'0'0,"0"0"-1086"0"0,0 0-509 0 0,0 0-82 0 0,0 0 40 0 0,0 0-25 0 0,0 0-205 0 0,0 0-311 0 0,0 0-291 0 0,0 0-233 0 0,0 0-182 0 0,-6 0 589 0 0,-24 85 37 0 0,20-52-938 0 0,2 0 0 0 0,1 0 0 0 0,2 0 1 0 0,1 1-1 0 0,1 0 0 0 0,3 0 0 0 0,0 6-181 0 0,1-37 22 0 0,1 0-1 0 0,-1 0 0 0 0,0 0 1 0 0,1 0-1 0 0,0 0 0 0 0,0 0 1 0 0,0-1-1 0 0,0 1 0 0 0,0-1 1 0 0,0 0-1 0 0,1 1 0 0 0,-1-1 1 0 0,1 0-1 0 0,-1 0 0 0 0,1-1 1 0 0,0 1-1 0 0,0 0 0 0 0,0-1 1 0 0,0 0-1 0 0,0 0 0 0 0,0 0 1 0 0,0 0-1 0 0,0 0 0 0 0,0 0 1 0 0,1-1-1 0 0,-1 0 0 0 0,0 0 1 0 0,0 0-1 0 0,1 0 0 0 0,-1 0 1 0 0,0 0-1 0 0,0-1 0 0 0,1 0 1 0 0,-1 1-1 0 0,0-1 0 0 0,0 0 1 0 0,0-1-1 0 0,0 1 0 0 0,0-1 1 0 0,0 1-1 0 0,-1-1 0 0 0,1 0 1 0 0,0 0-1 0 0,-1 0 0 0 0,1 0 1 0 0,1-2-22 0 0,34-25 94 0 0,0-2 0 0 0,-3-1 0 0 0,0-2 0 0 0,-2-1 0 0 0,-2-2 0 0 0,1-4-94 0 0,9 4-41 0 0,-23 71-40 0 0,-4 11 65 0 0,-14-39 16 0 0,1 1 0 0 0,0-1 0 0 0,0 0 0 0 0,0 0 0 0 0,1 0 0 0 0,0 0 0 0 0,0 0 0 0 0,0 0 0 0 0,1 0 0 0 0,0 0 1 0 0,0-1-1 0 0,0 1 0 0 0,1-1 0 0 0,0 0 0 0 0,0 0 0 0 0,0-1 0 0 0,1 1 0 0 0,-1-1 0 0 0,1 0 0 0 0,0 0 0 0 0,0 0 0 0 0,1-1 0 0 0,-1 0 0 0 0,1 0 1 0 0,-1 0-1 0 0,1-1 0 0 0,0 1 0 0 0,0-2 0 0 0,2 1 0 0 0,-2-1 16 0 0,0-1 0 0 0,1 0-1 0 0,-1 0 1 0 0,0 0 0 0 0,0-1 0 0 0,0 0 0 0 0,1 0 0 0 0,-1-1 0 0 0,0 0 0 0 0,0 0 0 0 0,-1 0-1 0 0,1-1 1 0 0,0 0 0 0 0,-1 0 0 0 0,0 0 0 0 0,1 0 0 0 0,-1-1 0 0 0,-1 0 0 0 0,1 0-1 0 0,0-1 1 0 0,-1 1 0 0 0,0-2-16 0 0,11-11 114 0 0,-2-1 0 0 0,0-1-1 0 0,-1 0 1 0 0,-1-1 0 0 0,0 0-1 0 0,-2-1 1 0 0,-1 0 0 0 0,4-13-114 0 0,2-18-335 0 0,-14 51-56 0 0,0 1-288 0 0,0 0-539 0 0,0 0-1188 0 0,0 1-3701 0 0,0 2-6181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87 479 16716 0 0,'0'0'1145'0'0,"0"0"-231"0"0,0 0 43 0 0,0 0 165 0 0,0 0 79 0 0,0 0-110 0 0,0 0-235 0 0,0 0-239 0 0,0 0-167 0 0,0 0-104 0 0,0 0-86 0 0,0 0-69 0 0,-5 32-67 0 0,-17 97-47 0 0,12-47-36 0 0,10-73-36 0 0,0-8-3946 0 0,0 0-4227 0 0,2-1-3435 0 0</inkml:trace>
  <inkml:trace contextRef="#ctx0" brushRef="#br0" timeOffset="221.84">46 100 12499 0 0,'0'0'2656'0'0,"0"0"-1127"0"0,0 0-521 0 0,0 0-184 0 0,0 0-120 0 0,0 0-200 0 0,0 0-184 0 0,0 0-168 0 0,0 0-128 0 0,0 0-56 0 0,0 0-96 0 0,0 0-56 0 0,0 0-176 0 0,0 0-280 0 0,-46 47-576 0 0,50-39-2473 0 0,0-8-8242 0 0</inkml:trace>
  <inkml:trace contextRef="#ctx0" brushRef="#br0" timeOffset="613.5">541 103 12251 0 0,'0'0'3856'0'0,"0"0"-2078"0"0,0 0-854 0 0,0 0 6 0 0,0 0 94 0 0,0 0 63 0 0,0 0-63 0 0,0 0-168 0 0,0 0-131 0 0,0 0-127 0 0,0 0-99 0 0,0 0-81 0 0,6 14-70 0 0,34 109 553 0 0,-36 93-133 0 0,-4-78-626 0 0,0-117-6029 0 0,-1-34 2431 0 0,0 5-2643 0 0,-1 7-4836 0 0</inkml:trace>
  <inkml:trace contextRef="#ctx0" brushRef="#br0" timeOffset="853.003">286 405 9626 0 0,'0'0'3174'0'0,"0"0"-1049"0"0,0 0-566 0 0,0 0-127 0 0,0 0-95 0 0,0 0-143 0 0,0 0-194 0 0,0 0-154 0 0,0 0-161 0 0,0 0-79 0 0,34-10-49 0 0,109-33-74 0 0,-54 26 341 0 0,62 14-53 0 0,-119 18-828 0 0,-15-5-1759 0 0,0-6-5873 0 0,-14-4-3847 0 0</inkml:trace>
  <inkml:trace contextRef="#ctx0" brushRef="#br0" timeOffset="1251.234">926 0 10042 0 0,'0'0'2661'0'0,"0"0"-944"0"0,0 0-326 0 0,0 0 76 0 0,0 0 46 0 0,0 0-118 0 0,0 0-235 0 0,0 0-235 0 0,0 0-144 0 0,-2 32-100 0 0,-6 101-69 0 0,-13 84 1290 0 0,10-58-1571 0 0,11-157-327 0 0,-1 1 0 0 0,1 0-1 0 0,0-1 1 0 0,1 1 0 0 0,-1-1 0 0 0,0 1 0 0 0,1-1 0 0 0,0 1 0 0 0,-1-1 0 0 0,1 1 0 0 0,0-1 0 0 0,0 0 0 0 0,0 1-1 0 0,1-1 1 0 0,-1 0 0 0 0,0 0 0 0 0,1 0 0 0 0,0 0 0 0 0,-1 0 0 0 0,1 0 0 0 0,0 0 0 0 0,0 0 0 0 0,0-1 0 0 0,0 1 0 0 0,0-1-1 0 0,0 0 1 0 0,1 1 0 0 0,-1-1 0 0 0,0 0 0 0 0,1 0 0 0 0,-1-1 0 0 0,1 1 0 0 0,-1 0 0 0 0,1-1 0 0 0,-1 1 0 0 0,1-1-1 0 0,-1 0 1 0 0,1 0 0 0 0,0 0 0 0 0,-1 0 0 0 0,1-1 0 0 0,-1 1 0 0 0,1 0 0 0 0,-1-1 0 0 0,1 0 0 0 0,1 0-4 0 0,51-36 75 0 0,-49 31-68 0 0,1 0 0 0 0,0 0 0 0 0,1 1 0 0 0,0 0 0 0 0,0 0 0 0 0,0 0 0 0 0,0 1 0 0 0,1 1 0 0 0,-1-1 0 0 0,1 2-1 0 0,0-1 1 0 0,0 1 0 0 0,0 0 0 0 0,0 1 0 0 0,0 0 0 0 0,0 0 0 0 0,6 1-7 0 0,-11 2 7 0 0,0 1-1 0 0,-1-1 1 0 0,0 1-1 0 0,1 0 1 0 0,-1 0-1 0 0,0 0 1 0 0,0 0-1 0 0,-1 1 1 0 0,1-1-1 0 0,-1 1 1 0 0,1 0-1 0 0,-1-1 1 0 0,0 1-1 0 0,-1 0 1 0 0,1 0-1 0 0,-1 0 1 0 0,1 1-1 0 0,-1-1 1 0 0,-1 0-1 0 0,1 0 1 0 0,0 1-1 0 0,-1-1 1 0 0,0 0-1 0 0,0 1-6 0 0,6 25 56 0 0,-1-14-340 0 0,12 24 617 0 0,11-30-4597 0 0,-24-10-1903 0 0,0 0-6029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1792 339 9362 0 0,'0'0'4172'0'0,"0"0"-2208"0"0,0 0-961 0 0,0 0-164 0 0,0 0-11 0 0,0 0-7 0 0,0 0-131 0 0,0 0-219 0 0,0 0-109 0 0,0 0-23 0 0,0 0 25 0 0,0 0 6 0 0,0 0-58 0 0,0 19-66 0 0,0 129 315 0 0,-9 215 365 0 0,1-285 483 0 0,20-94-1372 0 0,2 0 0 0 0,0 2 0 0 0,1 0 1 0 0,0 0-1 0 0,1 1 0 0 0,0 1 0 0 0,1 1 1 0 0,14-7-38 0 0,-6 2 2 0 0,-4 3-26 0 0,0 1 0 0 0,1 1 0 0 0,0 1 1 0 0,1 0-1 0 0,0 2 0 0 0,0 1 0 0 0,1 1 1 0 0,0 1-1 0 0,0 1 0 0 0,0 1 0 0 0,24 0 24 0 0,-45 3 2 0 0,0 0-1 0 0,0 0 0 0 0,0 0 0 0 0,0 1 0 0 0,0-1 0 0 0,0 1 1 0 0,0 0-1 0 0,0 0 0 0 0,0 0 0 0 0,0 0 0 0 0,0 0 1 0 0,-1 1-1 0 0,1-1 0 0 0,0 1 0 0 0,-1 0 0 0 0,1-1 1 0 0,-1 1-1 0 0,0 1 0 0 0,0-1 0 0 0,0 0 0 0 0,0 0 1 0 0,0 1-1 0 0,0-1 0 0 0,0 1 0 0 0,-1 0 0 0 0,1-1 0 0 0,-1 1 1 0 0,0 0-1 0 0,0 0 0 0 0,0 0 0 0 0,0 0 0 0 0,0 0 1 0 0,-1 0-1 0 0,1 0 0 0 0,-1 0 0 0 0,0 0 0 0 0,0 3-1 0 0,0 1 30 0 0,-1-1-1 0 0,0 1 1 0 0,0-1-1 0 0,0 1 1 0 0,-1-1-1 0 0,0 1 1 0 0,0-1-1 0 0,-1 0 1 0 0,0 0-1 0 0,0 0 1 0 0,0 0-1 0 0,-1 0 1 0 0,1-1-1 0 0,-2 0 0 0 0,1 0 1 0 0,0 0-1 0 0,-1 0 1 0 0,0 0-1 0 0,-4 2-29 0 0,-114 68 635 0 0,105-68-627 0 0,-1-1 0 0 0,0-1-1 0 0,0-1 1 0 0,-1 0 0 0 0,1-1 0 0 0,-1-2-1 0 0,1 0 1 0 0,-1 0 0 0 0,0-2 0 0 0,-5-1-8 0 0,22 1-57 0 0,0 1 1 0 0,0-1-1 0 0,1 1 0 0 0,-1-1 1 0 0,0 0-1 0 0,0 0 1 0 0,1 0-1 0 0,-1-1 1 0 0,1 1-1 0 0,-1-1 1 0 0,1 1-1 0 0,-1-1 0 0 0,1 0 1 0 0,0 0-1 0 0,0 0 1 0 0,0 0-1 0 0,0 0 1 0 0,0 0-1 0 0,1 0 1 0 0,-1-1-1 0 0,1 1 0 0 0,-1-1 1 0 0,1 1-1 0 0,-1-3 57 0 0,-5-19-4038 0 0,5-1-5076 0 0,2 14-2690 0 0</inkml:trace>
  <inkml:trace contextRef="#ctx0" brushRef="#br0" timeOffset="-1476.898">562 269 10138 0 0,'0'0'2331'0'0,"0"0"-388"0"0,0 0-394 0 0,0 0-97 0 0,0 0-49 0 0,0 0-124 0 0,0 0-213 0 0,0 0-257 0 0,0 0-249 0 0,0 0-192 0 0,0 0-84 0 0,-3 3-37 0 0,-3 7-109 0 0,1 0 0 0 0,0 1 0 0 0,0-1-1 0 0,1 1 1 0 0,0 0 0 0 0,1 0 0 0 0,0 0 0 0 0,1 1 0 0 0,0-1 0 0 0,1 1 0 0 0,0 4-138 0 0,1-15 3 0 0,-31 304 1309 0 0,24-102-5015 0 0,7-203 2152 0 0,0 0-781 0 0,0 0-1220 0 0,0 0-2190 0 0,0 0-3639 0 0</inkml:trace>
  <inkml:trace contextRef="#ctx0" brushRef="#br0" timeOffset="-894.895">354 335 1920 0 0,'0'0'3859'0'0,"0"0"-1004"0"0,0 0-469 0 0,0 0-225 0 0,0 0-155 0 0,0 0-196 0 0,0 0-278 0 0,0 0-325 0 0,0 0-260 0 0,0 0-175 0 0,0 0-161 0 0,0 0-122 0 0,0 0-104 0 0,-18-14-96 0 0,-56-45-61 0 0,56 43-61 0 0,50-5 414 0 0,26-4-327 0 0,2 2 1 0 0,0 3-1 0 0,1 3 0 0 0,1 2 1 0 0,1 3-1 0 0,28 0-254 0 0,-81 10 6 0 0,1-1 0 0 0,-1 2 0 0 0,0 0 1 0 0,0 0-1 0 0,0 1 0 0 0,1 0 0 0 0,-1 1 0 0 0,0 0 0 0 0,0 0 1 0 0,0 1-1 0 0,0 0 0 0 0,0 1 0 0 0,0 1 0 0 0,0-1 1 0 0,-1 1-1 0 0,0 1 0 0 0,0 0 0 0 0,0 0 0 0 0,0 1 0 0 0,-1 0 1 0 0,0 0-1 0 0,5 6-6 0 0,-11-8 7 0 0,0 1 0 0 0,0 0 1 0 0,0-1-1 0 0,0 1 0 0 0,-1 0 0 0 0,0 0 0 0 0,0 0 1 0 0,0 0-1 0 0,-1 0 0 0 0,0 1 0 0 0,0-1 0 0 0,0 0 1 0 0,0 0-1 0 0,-1 0 0 0 0,0 0 0 0 0,0 0 1 0 0,-1 0-1 0 0,1 0 0 0 0,-1 0 0 0 0,0-1 0 0 0,0 1 1 0 0,0-1-1 0 0,-1 1-7 0 0,-73 95 178 0 0,-65 32 10 0 0,140-130-191 0 0,-1-1-1 0 0,1 0 1 0 0,0 0 0 0 0,0 0 0 0 0,0 1-1 0 0,0-1 1 0 0,1 0 0 0 0,-1 1 0 0 0,0-1-1 0 0,1 1 1 0 0,-1-1 0 0 0,1 1 0 0 0,-1-1-1 0 0,1 1 1 0 0,-1-1 0 0 0,1 1 0 0 0,0 0-1 0 0,0-1 1 0 0,0 1 0 0 0,0-1 0 0 0,0 1-1 0 0,0-1 1 0 0,1 1 0 0 0,-1 0 0 0 0,0-1-1 0 0,1 1 1 0 0,-1-1 0 0 0,1 1 0 0 0,0-1-1 0 0,-1 1 1 0 0,1-1 0 0 0,0 0 0 0 0,0 1-1 0 0,0-1 1 0 0,0 0 0 0 0,0 0 0 0 0,0 0-1 0 0,0 1 1 0 0,0-1 0 0 0,1 0 0 0 0,-1 0-1 0 0,0-1 1 0 0,1 1 0 0 0,-1 0 0 0 0,1 0 3 0 0,76 29-10 0 0,-64-26 11 0 0,-6-3 8 0 0,0 1-1 0 0,0 0 1 0 0,0 0-1 0 0,0 0 1 0 0,0 1-1 0 0,0 0 0 0 0,-1 1 1 0 0,1 0-1 0 0,-1 0 1 0 0,0 0-1 0 0,0 1 1 0 0,-1 0-1 0 0,1 0 1 0 0,-1 1-1 0 0,0 0 1 0 0,-1 0-1 0 0,1 0 1 0 0,-1 1-1 0 0,-1 0 0 0 0,1 0 1 0 0,-1 0-1 0 0,0 0 1 0 0,-1 1-1 0 0,1 0 1 0 0,-2-1-1 0 0,1 1 1 0 0,-1 0-1 0 0,0 0 1 0 0,0 6-9 0 0,-4-5 37 0 0,-1-1 0 0 0,0 1 0 0 0,-1-1 0 0 0,0 0 1 0 0,0-1-1 0 0,0 1 0 0 0,-1-1 0 0 0,0 0 0 0 0,-1 0 1 0 0,0 0-1 0 0,0-1 0 0 0,0 0 0 0 0,-1 0 0 0 0,1 0 1 0 0,-2-1-1 0 0,1 0 0 0 0,0 0 0 0 0,-1-1 0 0 0,-1 0-37 0 0,-17 10 24 0 0,0-1 0 0 0,-1-1 0 0 0,0-1 0 0 0,-1-2 1 0 0,0-1-1 0 0,0-1 0 0 0,-1-1 0 0 0,0-2 0 0 0,0-1 0 0 0,0-1 0 0 0,0-1 0 0 0,-8-2-24 0 0,35 1-62 0 0,1 0 0 0 0,-1 0 0 0 0,0 0 0 0 0,1 0 1 0 0,-1 0-1 0 0,0-1 0 0 0,1 1 0 0 0,-1-1 0 0 0,1 1 1 0 0,-1-1-1 0 0,1 1 0 0 0,-1-1 0 0 0,1 0 0 0 0,-1 0 1 0 0,1 0-1 0 0,-1 0 0 0 0,1 0 0 0 0,0 0 0 0 0,0 0 1 0 0,-1 0-1 0 0,1 0 0 0 0,0 0 0 0 0,0-1 0 0 0,0 1 1 0 0,0-1-1 0 0,0 1 0 0 0,1-1 0 0 0,-1 1 0 0 0,0-1 1 0 0,1 1-1 0 0,-1-1 0 0 0,1 1 0 0 0,0-1 0 0 0,-1 0 1 0 0,1 1-1 0 0,0-1 0 0 0,0 0 0 0 0,0 1 0 0 0,0-1 1 0 0,0 0-1 0 0,0 1 0 0 0,1-1 0 0 0,-1 0 0 0 0,0 1 1 0 0,1-1-1 0 0,0 1 0 0 0,-1-1 0 0 0,1 1 0 0 0,0-1 1 0 0,0 1-1 0 0,-1-1 0 0 0,1 1 0 0 0,0 0 0 0 0,1-1 1 0 0,-1 1-1 0 0,0 0 62 0 0,34-27-3555 0 0,-11 13-4050 0 0,-7 6-4043 0 0</inkml:trace>
  <inkml:trace contextRef="#ctx0" brushRef="#br0" timeOffset="-562.954">1393 608 6633 0 0,'0'0'5411'0'0,"0"0"-2939"0"0,0 0-1106 0 0,0 0-164 0 0,0 0-19 0 0,0 0-37 0 0,0 0-151 0 0,0 0-176 0 0,0 0-193 0 0,0 0-178 0 0,0 0-115 0 0,0 0-103 0 0,-27 33-80 0 0,-80 103-44 0 0,77-75-10 0 0,32-52-83 0 0,-2-6-4 0 0,0 0 1 0 0,0 0-1 0 0,0 0 1 0 0,1 0-1 0 0,0 0 1 0 0,-1 0-1 0 0,1 0 1 0 0,0 0-1 0 0,1 0 1 0 0,-1-1-1 0 0,0 1 1 0 0,1 0-1 0 0,-1-1 0 0 0,1 1 1 0 0,0-1-1 0 0,0 1 1 0 0,0-1-1 0 0,0 0 1 0 0,0 0-1 0 0,1 0 1 0 0,-1 0-1 0 0,1 0 1 0 0,-1-1-1 0 0,1 1 1 0 0,0-1-1 0 0,0 1 1 0 0,-1-1-1 0 0,1 0 0 0 0,0 0 1 0 0,0 0-1 0 0,0-1 1 0 0,0 1-1 0 0,3 0-9 0 0,0 0 76 0 0,1-1-1 0 0,0 1 0 0 0,-1-1 1 0 0,1-1-1 0 0,0 1 1 0 0,-1-1-1 0 0,1 0 0 0 0,0 0 1 0 0,-1-1-1 0 0,0 0 0 0 0,1 0 1 0 0,-1-1-1 0 0,0 1 1 0 0,0-1-1 0 0,1-1-75 0 0,0-2 25 0 0,-1 0 0 0 0,0 0 0 0 0,0 0 0 0 0,0-1 0 0 0,-1 0 0 0 0,0 0 0 0 0,0-1 0 0 0,-1 1 0 0 0,0-1 0 0 0,0 0 0 0 0,-1 0 0 0 0,0 0 0 0 0,0-1 0 0 0,-1 1 0 0 0,0-1 0 0 0,-1 1 0 0 0,1-1 0 0 0,-2 0 0 0 0,1 1 0 0 0,-1-1 0 0 0,-1 0 0 0 0,0 0 0 0 0,0 1 0 0 0,0-1 0 0 0,-1 1 0 0 0,0-1 0 0 0,-1 1 0 0 0,0 0 0 0 0,-3-6-25 0 0,-24-16-1620 0 0,14 22-4925 0 0,9 5-4934 0 0</inkml:trace>
  <inkml:trace contextRef="#ctx0" brushRef="#br0" timeOffset="9200.484">6127 840 1304 0 0,'0'0'1570'0'0,"0"0"-236"0"0,0 0 33 0 0,0 0 170 0 0,0 0 20 0 0,0 0-235 0 0,0 0-339 0 0,0 0-332 0 0,0 0-193 0 0,0 0-9 0 0,0 0 126 0 0,0 0 136 0 0,0 0 91 0 0,8 2 48 0 0,5 1-314 0 0,0 0 1 0 0,0-1-1 0 0,0 0 0 0 0,0-1 1 0 0,0 0-1 0 0,1-1 0 0 0,-1-1 1 0 0,0 0-1 0 0,0-1 1 0 0,0 0-1 0 0,5-2-536 0 0,155-108 2379 0 0,-131 81-2134 0 0,0-3 0 0 0,-3-1 0 0 0,-1-2 0 0 0,-1-2 0 0 0,-3-1 0 0 0,-1-2 0 0 0,-2-1 0 0 0,24-44-245 0 0,-48 71 23 0 0,0 1-1 0 0,0-1 0 0 0,-1-1 0 0 0,-1 0 0 0 0,-1 1 0 0 0,-1-1 0 0 0,0-1 0 0 0,-1 1 1 0 0,-1 0-1 0 0,0 0 0 0 0,-1-1 0 0 0,-2-6-22 0 0,2 22-5 0 0,0 1 0 0 0,-1-1 1 0 0,1 0-1 0 0,0 0 0 0 0,-1 0 0 0 0,1 0 1 0 0,-1 0-1 0 0,0 0 0 0 0,0 1 1 0 0,0-1-1 0 0,0 0 0 0 0,0 1 0 0 0,0-1 1 0 0,0 1-1 0 0,0-1 0 0 0,-1 1 0 0 0,1-1 1 0 0,0 1-1 0 0,-1 0 0 0 0,0 0 0 0 0,1 0 1 0 0,-1 0-1 0 0,1 0 0 0 0,-1 0 0 0 0,0 0 1 0 0,0 0-1 0 0,0 1 0 0 0,1-1 1 0 0,-1 0-1 0 0,0 1 0 0 0,0 0 0 0 0,0 0 1 0 0,0-1-1 0 0,0 1 0 0 0,0 0 0 0 0,0 0 1 0 0,0 1-1 0 0,-2-1 5 0 0,-69 27-423 0 0,48-5 380 0 0,1 1-1 0 0,1 1 1 0 0,1 2-1 0 0,1 0 1 0 0,2 1 0 0 0,0 0-1 0 0,2 2 1 0 0,1 0-1 0 0,1 1 1 0 0,2 1 0 0 0,-7 24 43 0 0,16-46 1 0 0,0 1 0 0 0,1-1 0 0 0,0 0 0 0 0,0 1 0 0 0,1 0 0 0 0,1 0 0 0 0,0-1 0 0 0,0 1 1 0 0,1 0-1 0 0,0 0 0 0 0,1 0 0 0 0,0 0 0 0 0,0 0 0 0 0,1-1 0 0 0,0 1 0 0 0,1 0 0 0 0,0-1 0 0 0,1 0 0 0 0,0 0 1 0 0,0 0-1 0 0,1 0 0 0 0,0-1 0 0 0,0 1 0 0 0,1-1 0 0 0,0-1 0 0 0,1 1 0 0 0,0-1 0 0 0,5 5-1 0 0,3-4 48 0 0,0 0 0 0 0,1-1 0 0 0,0-1-1 0 0,0-1 1 0 0,0 0 0 0 0,0-1 0 0 0,1 0-1 0 0,0-2 1 0 0,-1 0 0 0 0,1-1 0 0 0,0 0-1 0 0,0-2 1 0 0,0 0 0 0 0,0 0 0 0 0,0-2-1 0 0,13-3-47 0 0,-7 0 48 0 0,-2 0 1 0 0,1-2-1 0 0,-1 0 0 0 0,0-1 0 0 0,-1-1 0 0 0,0-1 0 0 0,0-1 0 0 0,-1-1 0 0 0,-1 0 0 0 0,0-1 0 0 0,-1-1 0 0 0,6-8-48 0 0,2-28 122 0 0,-25 51-96 0 0,-4 1-42 0 0,1 1 0 0 0,-1 0 1 0 0,1 0-1 0 0,-1 0 0 0 0,1 0 1 0 0,0 0-1 0 0,0 1 0 0 0,0-1 1 0 0,0 1-1 0 0,0 0 0 0 0,1 0 1 0 0,-1 0-1 0 0,1 0 0 0 0,0 1 1 0 0,0-1-1 0 0,0 0 0 0 0,0 1 1 0 0,1 0-1 0 0,-1-1 0 0 0,1 1 1 0 0,0 0-1 0 0,0 0 0 0 0,1 0 1 0 0,-1 0-1 0 0,1-1 0 0 0,-1 1 1 0 0,1 0-1 0 0,0 0 0 0 0,1 0 1 0 0,-1 0-1 0 0,1 0 0 0 0,0 0 1 0 0,0 0-1 0 0,0-1 0 0 0,0 1 1 0 0,1 0-1 0 0,-1-1 1 0 0,1 1-1 0 0,0-1 0 0 0,0 1 1 0 0,0-1-1 0 0,1 0 0 0 0,-1 0 16 0 0,7 3 12 0 0,-1 0 0 0 0,1-1 0 0 0,1 0 0 0 0,-1 0-1 0 0,1-1 1 0 0,-1 0 0 0 0,1-1 0 0 0,0 0 0 0 0,1-1 0 0 0,-1 0 0 0 0,0 0-1 0 0,1-1 1 0 0,-1-1 0 0 0,1 0 0 0 0,-1 0 0 0 0,0-1 0 0 0,1 0 0 0 0,-1-1-1 0 0,0 0 1 0 0,1-1 0 0 0,-1 0 0 0 0,-1 0 0 0 0,1-1 0 0 0,0 0 0 0 0,-1-1 0 0 0,0 0-1 0 0,0-1 1 0 0,5-3-12 0 0,19-17 52 0 0,-1 0-1 0 0,-1-2 0 0 0,-2-2 1 0 0,-1-1-1 0 0,-1 0 0 0 0,5-11-51 0 0,-17 20 7 0 0,0 0-1 0 0,-1-1 1 0 0,-1 0-1 0 0,-1-1 1 0 0,-1-1-1 0 0,-1 0 1 0 0,-2 0-1 0 0,0-1 0 0 0,-2 0 1 0 0,-1-1-1 0 0,0 1 1 0 0,-2-1-1 0 0,-1-23-6 0 0,-15-4 20 0 0,11 54-30 0 0,0 0 0 0 0,0 0 0 0 0,1 0 0 0 0,-1 0 0 0 0,0 1-1 0 0,0-1 1 0 0,0 0 0 0 0,1 1 0 0 0,-1 0 0 0 0,0-1 0 0 0,0 1-1 0 0,1 0 1 0 0,-1 0 0 0 0,1 0 0 0 0,-1 0 0 0 0,1 0 0 0 0,-1 0-1 0 0,1 0 1 0 0,0 1 0 0 0,-1-1 0 0 0,1 0 0 0 0,0 1 0 0 0,0-1-1 0 0,0 1 1 0 0,0-1 0 0 0,0 1 0 0 0,0 0 0 0 0,1-1 0 0 0,-1 2 10 0 0,-8 14-2 0 0,2 1 0 0 0,0 1 0 0 0,0-1 0 0 0,2 1 1 0 0,1 0-1 0 0,0 0 0 0 0,1 1 0 0 0,1-1 1 0 0,1 15 1 0 0,8 639 120 0 0,-9-645-121 0 0,-1-1 1 0 0,-1 0-1 0 0,-2-1 1 0 0,0 1-1 0 0,-2-1 1 0 0,-1 0 0 0 0,-1-1-1 0 0,-1 0 1 0 0,-1 0-1 0 0,-1-2 1 0 0,-1 1-1 0 0,-11 12 1 0 0,22-32 0 0 0,0 0 1 0 0,0-1-1 0 0,-1 1 0 0 0,1-1 0 0 0,-1 0 0 0 0,1 0 0 0 0,-1 0 0 0 0,0-1 0 0 0,0 1 0 0 0,0-1 1 0 0,0 0-1 0 0,-1 0 0 0 0,1 0 0 0 0,-1-1 0 0 0,1 0 0 0 0,-1 0 0 0 0,1 0 0 0 0,-1 0 1 0 0,0-1-1 0 0,1 1 0 0 0,-1-1 0 0 0,-1 0 0 0 0,5-2-4 0 0,-1 1 0 0 0,1 0 0 0 0,0-1 0 0 0,0 1 0 0 0,0-1 1 0 0,0 0-1 0 0,0 1 0 0 0,0-1 0 0 0,0 0 0 0 0,1 1 0 0 0,-1-1 0 0 0,0 0 0 0 0,1 0 0 0 0,0 0 0 0 0,-1 0 1 0 0,1 0-1 0 0,0 1 0 0 0,0-1 0 0 0,0 0 0 0 0,0 0 0 0 0,0 0 0 0 0,0 0 0 0 0,1 0 0 0 0,-1 0 0 0 0,1 0 4 0 0,-1-4-17 0 0,2-3 13 0 0,1-1 0 0 0,-1 1 0 0 0,2 0 0 0 0,-1-1-1 0 0,1 2 1 0 0,1-1 0 0 0,-1 0 0 0 0,2 1 0 0 0,-1 0 0 0 0,1 0-1 0 0,0 1 1 0 0,1-1 0 0 0,3-2 4 0 0,-1 0-2 0 0,252-267 93 0 0,-209 221-89 0 0,-4-2-1 0 0,-1-2 1 0 0,-4-2-1 0 0,-2-2 1 0 0,8-22-2 0 0,3-14 3 0 0,-5-3-1 0 0,-4-2 1 0 0,-2-10-3 0 0,-35 30 159 0 0,-7 84-158 0 0,0 1 1 0 0,-1-1-1 0 0,1 0 1 0 0,0 0-1 0 0,-1 1 1 0 0,1-1-1 0 0,-1 0 1 0 0,1 1-1 0 0,-1 0 1 0 0,1-1-1 0 0,-1 1 1 0 0,1 0 0 0 0,-1 0-1 0 0,1 0 1 0 0,-1 0-1 0 0,0 0 1 0 0,1 0-1 0 0,-1 0 1 0 0,1 0-1 0 0,-1 1 1 0 0,1-1-1 0 0,-1 1 1 0 0,1-1-1 0 0,-1 1 1 0 0,1-1-1 0 0,0 1 1 0 0,-1 0-1 0 0,1 0 1 0 0,0 0 0 0 0,0 0-1 0 0,-1 0 1 0 0,1 0-1 0 0,0 0 1 0 0,0 0-1 0 0,0 0 1 0 0,0 0-1 0 0,0 1 1 0 0,0-1-1 0 0,1 0 1 0 0,-1 1-1 0 0,0 0-1 0 0,-8 16 1 0 0,0 0-1 0 0,1 1 1 0 0,1 0 0 0 0,1 0-1 0 0,0 0 1 0 0,2 1-1 0 0,0 0 1 0 0,1 0-1 0 0,1 0 1 0 0,1 0-1 0 0,1 0 1 0 0,2 16-1 0 0,33 251 116 0 0,-28-66-45 0 0,-23-129 21 0 0,10-69-294 0 0,3-35-1330 0 0,3-47-3115 0 0,0 19-4834 0 0,0 29 1098 0 0</inkml:trace>
  <inkml:trace contextRef="#ctx0" brushRef="#br0" timeOffset="9441.095">7915 450 0 0 0,'0'0'3333'0'0,"0"0"-781"0"0,0 0-133 0 0,0 0 179 0 0,0 0-61 0 0,0 0-353 0 0,0 0-555 0 0,0 0-532 0 0,0 0-309 0 0,0 0-147 0 0,0 0 7 0 0,0 0 59 0 0,0 0 1 0 0,13-1-56 0 0,206-6 1798 0 0,-61 0-1225 0 0,-90 7-5293 0 0,-24 0-3726 0 0,-38 0-3831 0 0</inkml:trace>
  <inkml:trace contextRef="#ctx0" brushRef="#br0" timeOffset="9997.822">7217 170 2785 0 0,'0'0'2336'0'0,"0"0"-94"0"0,0 0 8 0 0,0 0 96 0 0,0 0-61 0 0,0 0-242 0 0,0 0-417 0 0,0 0-414 0 0,0 0-259 0 0,0 0-175 0 0,0 0-95 0 0,0 0-88 0 0,-2-1-60 0 0,-10-9 1977 0 0,12 10-2457 0 0,29-30 230 0 0,-29 30-223 0 0,0 0 6 0 0,0 0 0 0 0,-16 7 351 0 0,-36 30-241 0 0,52-37-168 0 0,0 0-33 0 0,0 0-10 0 0,0 0-34 0 0,32-14-380 0 0,19-4-1584 0 0,-35 11-1713 0 0,0 0-4024 0 0,-2 2-4445 0 0</inkml:trace>
  <inkml:trace contextRef="#ctx0" brushRef="#br0" timeOffset="6126.054">3720 531 344 0 0,'0'0'1272'0'0,"0"0"-255"0"0,0 0 133 0 0,0 0 407 0 0,0 0 323 0 0,0 0 65 0 0,0 0-206 0 0,0 0-363 0 0,0 0-334 0 0,0 0-206 0 0,0 0-87 0 0,0-2 3206 0 0,-1-7-2546 0 0,-60-14 1072 0 0,49 22-2372 0 0,-1 1 1 0 0,0 0 0 0 0,0 1-1 0 0,1 0 1 0 0,-1 1 0 0 0,0 1-1 0 0,1-1 1 0 0,0 2 0 0 0,-1 0-1 0 0,1 1 1 0 0,1 0 0 0 0,-1 0-1 0 0,-4 4-109 0 0,3-1 23 0 0,1-1-1 0 0,0 2 1 0 0,1 0-1 0 0,0 0 1 0 0,0 1-1 0 0,1 0 1 0 0,1 1-1 0 0,-1 0 1 0 0,2 0-1 0 0,0 1 1 0 0,0 0-1 0 0,1 1 1 0 0,0 0-1 0 0,1 0 1 0 0,1 0-1 0 0,0 0 1 0 0,1 1-1 0 0,0 0 1 0 0,1 0-1 0 0,1 0 1 0 0,0 1-1 0 0,1-1 1 0 0,0 0-1 0 0,1 5-22 0 0,1-15 25 0 0,0 1-1 0 0,0-1 1 0 0,1 0 0 0 0,-1 1-1 0 0,1-1 1 0 0,0 0-1 0 0,0 0 1 0 0,0 0-1 0 0,0 0 1 0 0,1 0-1 0 0,0-1 1 0 0,0 1 0 0 0,0-1-1 0 0,0 1 1 0 0,0-1-1 0 0,1 0 1 0 0,-1-1-1 0 0,1 1 1 0 0,0 0 0 0 0,0-1-1 0 0,0 0 1 0 0,0 0-1 0 0,0 0 1 0 0,0-1-1 0 0,1 1 1 0 0,-1-1 0 0 0,3 1-26 0 0,123 10 1083 0 0,-130-12-1081 0 0,27-2 102 0 0,0-1 1 0 0,0-2-1 0 0,-1 0 0 0 0,1-2 1 0 0,-1-1-1 0 0,-1-1 0 0 0,0-1 1 0 0,9-6-104 0 0,6-11-546 0 0,-30 20-2112 0 0,-2 4-3225 0 0,-4 2 1386 0 0,0-3-7193 0 0</inkml:trace>
  <inkml:trace contextRef="#ctx0" brushRef="#br0" timeOffset="6658.374">4384 553 4681 0 0,'0'0'1808'0'0,"0"0"-218"0"0,0 0-7 0 0,0 0 131 0 0,0 0 63 0 0,0 0-99 0 0,0 0-240 0 0,0 0-273 0 0,0 0-232 0 0,0 0-143 0 0,0 0-85 0 0,0 0-55 0 0,0 0-60 0 0,-33 8-49 0 0,-101 25-57 0 0,65-4 306 0 0,57-22-713 0 0,0 1 1 0 0,1 1-1 0 0,0 0 0 0 0,0 1 1 0 0,1 0-1 0 0,0 0 0 0 0,1 1 1 0 0,0 1-1 0 0,1-1 0 0 0,0 1 1 0 0,1 1-1 0 0,0 0 0 0 0,1-1 1 0 0,0 2-1 0 0,1-1 0 0 0,1 1 1 0 0,0 0-1 0 0,1 0 1 0 0,0 0-1 0 0,1 0 0 0 0,0 10-77 0 0,3-21 24 0 0,-1-1 0 0 0,1 1-1 0 0,-1-1 1 0 0,1 1 0 0 0,0-1-1 0 0,0 1 1 0 0,0-1 0 0 0,0 0-1 0 0,1 0 1 0 0,-1 1 0 0 0,0-1 0 0 0,1 0-1 0 0,0 0 1 0 0,-1 0 0 0 0,1-1-1 0 0,0 1 1 0 0,0 0 0 0 0,0-1-1 0 0,0 1 1 0 0,0-1 0 0 0,1 0-1 0 0,-1 1 1 0 0,0-1 0 0 0,1 0 0 0 0,-1 0-1 0 0,0-1 1 0 0,1 1 0 0 0,-1-1-1 0 0,1 1 1 0 0,-1-1 0 0 0,1 0-1 0 0,0 1 1 0 0,-1-1 0 0 0,1-1-1 0 0,-1 1 1 0 0,1 0 0 0 0,-1-1 0 0 0,1 1-1 0 0,-1-1 1 0 0,1 0 0 0 0,-1 1-1 0 0,0-1 1 0 0,1-1 0 0 0,-1 1-1 0 0,0 0 1 0 0,0 0 0 0 0,2-2-24 0 0,24-16 210 0 0,0 0 1 0 0,-2-2 0 0 0,0-1-1 0 0,-2-1 1 0 0,-1-1 0 0 0,12-16-211 0 0,0 2 92 0 0,87-97 51 0 0,-123 136-146 0 0,1-1 0 0 0,0 1 1 0 0,0-1-1 0 0,0 1 0 0 0,0-1 0 0 0,1 0 1 0 0,-1 1-1 0 0,0-1 0 0 0,0 1 0 0 0,0-1 1 0 0,0 1-1 0 0,0-1 0 0 0,1 1 0 0 0,-1-1 0 0 0,0 1 1 0 0,0-1-1 0 0,1 0 0 0 0,-1 1 0 0 0,0-1 1 0 0,1 0-1 0 0,-1 1 0 0 0,0-1 0 0 0,1 0 1 0 0,-1 1-1 0 0,0-1 0 0 0,1 0 0 0 0,-1 1 1 0 0,1-1-1 0 0,-1 0 0 0 0,1 0 0 0 0,-1 0 1 0 0,1 0-1 0 0,-1 1 0 0 0,1-1 0 0 0,-1 0 1 0 0,0 0-1 0 0,1 0 0 0 0,-1 0 0 0 0,1 0 1 0 0,-1 0-1 0 0,1 0 0 0 0,-1 0 0 0 0,1 0 1 0 0,-1-1-1 0 0,1 1 0 0 0,-1 0 0 0 0,1 0 1 0 0,-1 0-1 0 0,1 0 0 0 0,-1-1 0 0 0,0 1 1 0 0,1 0-1 0 0,-1 0 0 0 0,1-1 0 0 0,-1 1 1 0 0,1-1 2 0 0,-1 7 20 0 0,1 46 8 0 0,-2-43-33 0 0,0 1-1 0 0,1 0 1 0 0,0 0 0 0 0,0 0-1 0 0,1 0 1 0 0,0-1-1 0 0,1 1 1 0 0,0 0 0 0 0,1-1-1 0 0,0 1 1 0 0,0-1-1 0 0,1 0 1 0 0,0 0 0 0 0,0 0-1 0 0,1 0 1 0 0,1-1 0 0 0,-1 0-1 0 0,1 0 1 0 0,1-1-1 0 0,5 7 6 0 0,-6-9-210 0 0,53 33-172 0 0,-13-29-4898 0 0,-39-9-21 0 0,-5 0-6121 0 0</inkml:trace>
  <inkml:trace contextRef="#ctx0" brushRef="#br0" timeOffset="7262.911">4863 869 1880 0 0,'0'0'2037'0'0,"0"0"247"0"0,0 0 361 0 0,0 0 149 0 0,0 0-192 0 0,0 0-446 0 0,0 0-474 0 0,0 0-342 0 0,0 0-280 0 0,0 0-223 0 0,0 0-181 0 0,0 0-107 0 0,7-18 779 0 0,-6 6-1085 0 0,1 0-1 0 0,0 0 0 0 0,1 0 1 0 0,0 1-1 0 0,0-1 0 0 0,2 1 0 0 0,-1 0 1 0 0,1 0-1 0 0,1 0 0 0 0,0 0-242 0 0,14-28 203 0 0,21-20-131 0 0,-22 81-565 0 0,-18-14 494 0 0,-1-2 2 0 0,0 0 1 0 0,0 0-1 0 0,1 0 0 0 0,-1 0 1 0 0,1 0-1 0 0,1-1 0 0 0,-1 1 1 0 0,1 0-1 0 0,0-1 1 0 0,0 1-1 0 0,0-1 0 0 0,1 1 1 0 0,0-1-1 0 0,0 0 0 0 0,0 0 1 0 0,1-1-1 0 0,0 1 0 0 0,0-1 1 0 0,0 1-1 0 0,0-1 1 0 0,1 0-1 0 0,-1-1 0 0 0,1 1 1 0 0,0-1-1 0 0,0 0 0 0 0,0 0 1 0 0,1-1-1 0 0,-1 1 1 0 0,1-1-1 0 0,-1 0 0 0 0,2-1-3 0 0,0-1 63 0 0,0-1 1 0 0,0 0-1 0 0,0-1 0 0 0,0 1 0 0 0,0-1 1 0 0,-1-1-1 0 0,1 1 0 0 0,-1-1 0 0 0,1 0 0 0 0,-1-1 1 0 0,0 0-1 0 0,0 0 0 0 0,0 0 0 0 0,-1 0 0 0 0,2-2-63 0 0,119-129 1125 0 0,-120 129-1097 0 0,0 1 1 0 0,-1-1 0 0 0,0 0-1 0 0,0 0 1 0 0,0-1 0 0 0,-1 1-1 0 0,0-1 1 0 0,-1 0 0 0 0,1 0-1 0 0,-1-1 1 0 0,0 1 0 0 0,-1-1-1 0 0,0 1 1 0 0,0-1 0 0 0,-1 0-1 0 0,1-2-28 0 0,-7 2-1304 0 0,3 6-2738 0 0,0 1-4573 0 0,1 1-3955 0 0</inkml:trace>
  <inkml:trace contextRef="#ctx0" brushRef="#br0" timeOffset="37027.315">110 1882 9370 0 0,'0'0'2006'0'0,"0"0"-582"0"0,0 0-368 0 0,0 0-81 0 0,0 0-64 0 0,0 0-81 0 0,0 0-96 0 0,0 0-92 0 0,0 0-63 0 0,0 0-70 0 0,0 0-49 0 0,0 0-29 0 0,20-3-27 0 0,125-13 631 0 0,-33 13 48 0 0,-110 4-1047 0 0,0 0 0 0 0,0 0 0 0 0,0 0 0 0 0,-1 1 1 0 0,1-1-1 0 0,0 1 0 0 0,0-1 0 0 0,-1 1 0 0 0,1 0 0 0 0,-1 0 1 0 0,1 0-1 0 0,-1 0 0 0 0,0 0 0 0 0,0 0 0 0 0,0 0 0 0 0,0 0 1 0 0,0 0-1 0 0,0 0 0 0 0,-1 1 0 0 0,1-1 0 0 0,-1 0 0 0 0,0 0 1 0 0,1 1-1 0 0,-1-1 0 0 0,0 0 0 0 0,0 1 0 0 0,0-1 0 0 0,-1 0 1 0 0,1 1-1 0 0,-1-1 0 0 0,1 0 0 0 0,-1 0 0 0 0,0 1 0 0 0,1-1 1 0 0,-1 0-1 0 0,0 0 0 0 0,-1 0 0 0 0,1 0 0 0 0,0 0 0 0 0,-1 0 1 0 0,1-1-1 0 0,-1 2-36 0 0,-97 129 683 0 0,92-123-656 0 0,4-5-5 0 0,0 0 0 0 0,0 0-1 0 0,0 1 1 0 0,0 0 0 0 0,1-1 0 0 0,-1 1-1 0 0,1 0 1 0 0,1 0 0 0 0,-1 0-1 0 0,1 0 1 0 0,-1 0 0 0 0,1 1 0 0 0,1-1-1 0 0,-1 0 1 0 0,1 2-22 0 0,2-4 42 0 0,0 1 0 0 0,1-1 0 0 0,-1-1 0 0 0,1 1 0 0 0,-1 0 0 0 0,1-1 0 0 0,0 1-1 0 0,0-1 1 0 0,0 0 0 0 0,0 0 0 0 0,1 0 0 0 0,-1 0 0 0 0,0-1 0 0 0,1 1 0 0 0,0-1 0 0 0,-1 0 0 0 0,1 0 0 0 0,0 0 0 0 0,-1-1 0 0 0,1 1 0 0 0,0-1 0 0 0,0 0-1 0 0,-1 0 1 0 0,1 0 0 0 0,0 0 0 0 0,0-1 0 0 0,-1 0 0 0 0,1 1 0 0 0,1-2-42 0 0,3 2 82 0 0,186-41 84 0 0,-143 31-2215 0 0,-30 2-7171 0 0,-12 5-2946 0 0</inkml:trace>
  <inkml:trace contextRef="#ctx0" brushRef="#br0" timeOffset="36216.449">213 1249 3993 0 0,'0'0'1660'0'0,"0"0"46"0"0,0 0 152 0 0,0 0 163 0 0,0 0 32 0 0,0 0-250 0 0,0 0-396 0 0,0 0-410 0 0,0 0-340 0 0,0 0-244 0 0,0 0-129 0 0,-6 0 594 0 0,44 246 1514 0 0,-22-154-2287 0 0,-10-72-1177 0 0,-1-18-2547 0 0,0-2-3315 0 0,-5 0-3428 0 0</inkml:trace>
  <inkml:trace contextRef="#ctx0" brushRef="#br0" timeOffset="36511.542">1 1665 7098 0 0,'0'0'1493'0'0,"0"0"-303"0"0,0 0 67 0 0,0 0 189 0 0,0 0-40 0 0,0 0-146 0 0,0 0-180 0 0,0 0-200 0 0,0 0-137 0 0,0 0-93 0 0,0 0-72 0 0,33 0-39 0 0,103 2-77 0 0,-19-19 453 0 0,-79 6-713 0 0,82-9-426 0 0,-94 18-3544 0 0,0 2-3750 0 0,-19 0-2171 0 0</inkml:trace>
  <inkml:trace contextRef="#ctx0" brushRef="#br0" timeOffset="46228.874">4679 1716 2945 0 0,'0'0'1997'0'0,"0"0"-256"0"0,0 0-125 0 0,0 0 91 0 0,0 0 59 0 0,0 0-82 0 0,0 0-191 0 0,0 0-233 0 0,0 0-239 0 0,0 0-179 0 0,0 0-126 0 0,0 0-93 0 0,-15-4-66 0 0,-46-10-59 0 0,58 13-411 0 0,0 0 0 0 0,-1 0 1 0 0,1 1-1 0 0,0-1 0 0 0,-1 1 1 0 0,1 0-1 0 0,0 0 0 0 0,-1 0 1 0 0,1 1-1 0 0,-1-1 0 0 0,1 1 0 0 0,0 0 1 0 0,0-1-1 0 0,-1 2 0 0 0,1-1 1 0 0,0 0-1 0 0,0 1 0 0 0,0-1 1 0 0,0 1-1 0 0,0 0-87 0 0,-11 6 318 0 0,2-2-183 0 0,0-1 0 0 0,1 2-1 0 0,0 0 1 0 0,0 0 0 0 0,1 1-1 0 0,0 0 1 0 0,0 1 0 0 0,1 0-1 0 0,0 1 1 0 0,1 0 0 0 0,0 0-1 0 0,0 1 1 0 0,1-1 0 0 0,0 2 0 0 0,1-1-1 0 0,1 1 1 0 0,0 0 0 0 0,0 0-1 0 0,1 1 1 0 0,1-1 0 0 0,0 1-1 0 0,0 0 1 0 0,1 7-135 0 0,1-17 32 0 0,1 0 0 0 0,-1 1 0 0 0,1-1 0 0 0,0 0 0 0 0,0 0 0 0 0,0 1 0 0 0,0-1 0 0 0,1 0 1 0 0,0 0-1 0 0,-1 1 0 0 0,1-1 0 0 0,0 0 0 0 0,0 0 0 0 0,1 0 0 0 0,-1 0 0 0 0,1 0 0 0 0,-1 0 0 0 0,1-1 0 0 0,0 1 0 0 0,0 0 0 0 0,0-1 0 0 0,1 0 0 0 0,-1 1 0 0 0,0-1 0 0 0,1 0 0 0 0,0 0 0 0 0,-1 0 0 0 0,1-1 0 0 0,0 1 0 0 0,0 0 0 0 0,0-1 0 0 0,0 0 1 0 0,0 0-1 0 0,0 0 0 0 0,0 0 0 0 0,1 0 0 0 0,1-1-32 0 0,9 0 96 0 0,1-1 0 0 0,0-1 0 0 0,0-1 0 0 0,-1 0 0 0 0,1-1 0 0 0,-1 0 0 0 0,0-1 0 0 0,0-1 1 0 0,-1 0-1 0 0,0-1 0 0 0,0 0 0 0 0,0-1 0 0 0,-1 0 0 0 0,0-1 0 0 0,0-1 0 0 0,-1 0 0 0 0,-1 0 0 0 0,4-5-96 0 0,16-14 79 0 0,0-1 0 0 0,-3-2 0 0 0,0-1 1 0 0,10-18-81 0 0,-31 36 18 0 0,-6 15-19 0 0,0 0-2 0 0,0 0 24 0 0,0 0-13 0 0,0 0-24 0 0,0 0-5 0 0,0 0-15 0 0,6 15-51 0 0,82 238 284 0 0,-85-245-200 0 0,-2-5-1 0 0,0 0-1 0 0,0 1 1 0 0,0-1 0 0 0,0 0 0 0 0,0 0-1 0 0,1 0 1 0 0,-1 0 0 0 0,1 0 0 0 0,0 0-1 0 0,0-1 1 0 0,0 1 0 0 0,1 0 0 0 0,-1-1 0 0 0,0 0-1 0 0,1 1 1 0 0,0-1 0 0 0,-1 0 0 0 0,1 0-1 0 0,0-1 1 0 0,0 1 0 0 0,0 0 0 0 0,0-1 0 0 0,0 0-1 0 0,1 0 1 0 0,-1 0 0 0 0,2 0 5 0 0,-4-1-39 0 0,47-4-840 0 0,-19-14-6808 0 0,-27 15-2047 0 0</inkml:trace>
  <inkml:trace contextRef="#ctx0" brushRef="#br0" timeOffset="46934.689">5152 2055 12723 0 0,'0'0'2300'0'0,"0"0"-495"0"0,0 0-266 0 0,0 0-148 0 0,0 0-185 0 0,0 0-221 0 0,0 0-202 0 0,0 0-177 0 0,0 0-78 0 0,0 0-29 0 0,0 0-39 0 0,0 0-30 0 0,0 0-40 0 0,6-20-51 0 0,20-64-60 0 0,22-25 908 0 0,-46 105-1176 0 0,0-1 0 0 0,0 1 1 0 0,0 0-1 0 0,0 0 0 0 0,1 0 0 0 0,0 0 0 0 0,0 1 1 0 0,0-1-1 0 0,0 1 0 0 0,0 0 0 0 0,1 0 0 0 0,-1 0 1 0 0,1 0-1 0 0,0 1 0 0 0,0-1 0 0 0,0 1 0 0 0,0 0 1 0 0,1 0-1 0 0,-1 0 0 0 0,0 1 0 0 0,1-1 1 0 0,-1 1-1 0 0,1 0 0 0 0,-1 1 0 0 0,1-1 0 0 0,0 1 1 0 0,3 0-12 0 0,-5 3 2 0 0,0 0 1 0 0,0 0-1 0 0,0 1 1 0 0,0-1 0 0 0,-1 1-1 0 0,0 0 1 0 0,0-1-1 0 0,0 1 1 0 0,0 0 0 0 0,0 0-1 0 0,-1 0 1 0 0,0 1-1 0 0,1-1 1 0 0,-2 0 0 0 0,1 1-1 0 0,0-1 1 0 0,-1 0-1 0 0,0 4-2 0 0,13 120 55 0 0,3-105-46 0 0,-16-23-18 0 0,13-5-12 0 0,120-152 233 0 0,-122 145-217 0 0,0 1 1 0 0,1-1-1 0 0,0 2 0 0 0,1 0 1 0 0,1 0-1 0 0,-1 2 1 0 0,1-1-1 0 0,1 2 1 0 0,0 0-1 0 0,0 0 1 0 0,0 2-1 0 0,5-2 5 0 0,-11 4 4 0 0,-8 3-4 0 0,-1 0 0 0 0,1-1 0 0 0,-1 1 1 0 0,1-1-1 0 0,-1 1 0 0 0,0 0 0 0 0,1 0 1 0 0,-1-1-1 0 0,1 1 0 0 0,0 0 0 0 0,-1 0 1 0 0,1 0-1 0 0,-1 0 0 0 0,1-1 0 0 0,-1 1 0 0 0,1 0 1 0 0,-1 0-1 0 0,1 0 0 0 0,0 0 0 0 0,-1 0 1 0 0,1 0-1 0 0,-1 0 0 0 0,1 1 0 0 0,-1-1 1 0 0,1 0-1 0 0,-1 0 0 0 0,1 0 0 0 0,-1 1 1 0 0,1-1-1 0 0,-1 0 0 0 0,1 0 0 0 0,-1 1 0 0 0,1-1 1 0 0,-1 0-1 0 0,1 1 0 0 0,-1-1 0 0 0,0 1 1 0 0,1-1-1 0 0,-1 0 0 0 0,0 1 0 0 0,1-1 1 0 0,-1 1-1 0 0,0-1 0 0 0,0 1 0 0 0,1-1 0 0 0,-1 1 1 0 0,0-1-1 0 0,0 1 0 0 0,0 0 0 0 0,0-1 1 0 0,1 1-1 0 0,-1-1 0 0 0,0 1 0 0 0,0-1 1 0 0,0 1-1 0 0,0-1 0 0 0,-1 1 0 0 0,1 0 0 0 0,-10 149 114 0 0,6-48-157 0 0,19-73-1631 0 0,-7-24-9235 0 0,-7-5-793 0 0</inkml:trace>
  <inkml:trace contextRef="#ctx0" brushRef="#br0" timeOffset="39233.292">1626 1337 4953 0 0,'0'0'2345'0'0,"0"0"-557"0"0,0 0-404 0 0,0 0 22 0 0,0 0 100 0 0,0 0 45 0 0,0 0-103 0 0,0 0-292 0 0,0 0-332 0 0,0 0-256 0 0,0 0-161 0 0,-7 0 1627 0 0,-2 199 525 0 0,38 194-1563 0 0,-22-324-875 0 0,1 39-2486 0 0,-15-119-8628 0 0,5 8 585 0 0</inkml:trace>
  <inkml:trace contextRef="#ctx0" brushRef="#br0" timeOffset="39547.872">1218 1771 9074 0 0,'0'0'1690'0'0,"0"0"-357"0"0,0 0-96 0 0,0 0 99 0 0,0 0-19 0 0,0 0-283 0 0,0 0-339 0 0,0 0-191 0 0,0 0-13 0 0,0 0 91 0 0,0 0 85 0 0,0 0-9 0 0,0 0-55 0 0,22 0-54 0 0,72-4-56 0 0,95-31 1020 0 0,-125 18-1303 0 0,181-34-1258 0 0,-214 46-1095 0 0,-13 0-5477 0 0,-11 1-3603 0 0</inkml:trace>
  <inkml:trace contextRef="#ctx0" brushRef="#br0" timeOffset="40023.154">2065 1381 7674 0 0,'0'0'1683'0'0,"0"0"-416"0"0,0 0-111 0 0,0 0 156 0 0,0 0 155 0 0,0 0-44 0 0,0 0-169 0 0,0 0-222 0 0,0 0-189 0 0,-6 36-139 0 0,-15 112-121 0 0,14 17 1064 0 0,7-140-1435 0 0,-1 4-80 0 0,1 0-1 0 0,1-1 1 0 0,1 1 0 0 0,2 0 0 0 0,1-1 0 0 0,1 0 0 0 0,1 0 0 0 0,3 3-132 0 0,-10-29 17 0 0,1-1 0 0 0,0 1 0 0 0,-1-1 0 0 0,1 0 0 0 0,0 1 0 0 0,0-1 0 0 0,0 0 0 0 0,0 0 0 0 0,0 1 0 0 0,0-1 0 0 0,0 0 0 0 0,0 0 0 0 0,1 0 1 0 0,-1-1-1 0 0,0 1 0 0 0,1 0 0 0 0,-1 0 0 0 0,0-1 0 0 0,1 1 0 0 0,-1 0 0 0 0,1-1 0 0 0,-1 0 0 0 0,1 1 0 0 0,-1-1 0 0 0,1 0 0 0 0,-1 0 0 0 0,1 0 0 0 0,0 0 0 0 0,-1 0 0 0 0,1 0 1 0 0,-1 0-1 0 0,1 0 0 0 0,-1-1 0 0 0,1 1 0 0 0,-1-1 0 0 0,1 1 0 0 0,-1-1 0 0 0,1 1 0 0 0,-1-1 0 0 0,0 0 0 0 0,1 0 0 0 0,-1 0 0 0 0,0 0-17 0 0,57-43 390 0 0,-58 43-392 0 0,114-76 88 0 0,-25 58-148 0 0,-86 21 64 0 0,0-1 0 0 0,0 1 0 0 0,-1-1 0 0 0,1 1 0 0 0,0 0 0 0 0,-1 0 0 0 0,0 0 0 0 0,0 1 0 0 0,1-1 0 0 0,-1 1 0 0 0,0-1 0 0 0,-1 1 0 0 0,1-1 0 0 0,0 1 0 0 0,-1 0 0 0 0,0 0 0 0 0,0 0 0 0 0,0 0 0 0 0,0 0 0 0 0,0 0 0 0 0,0 0 0 0 0,-1 0 0 0 0,1 3-2 0 0,4 10 6 0 0,-4-14-170 0 0,-1 0 0 0 0,0 0 0 0 0,1 0 0 0 0,-1 0 0 0 0,1 0 0 0 0,0 0-1 0 0,0 0 1 0 0,0 0 0 0 0,0 0 0 0 0,0 0 0 0 0,0 0 0 0 0,0-1 0 0 0,0 1 0 0 0,1 0 0 0 0,-1-1 0 0 0,1 1-1 0 0,-1-1 1 0 0,1 0 0 0 0,0 1 0 0 0,0-1 0 0 0,-1 0 0 0 0,1 0 0 0 0,0 0 0 0 0,0 0 0 0 0,0 0-1 0 0,0-1 1 0 0,0 1 0 0 0,0-1 0 0 0,0 1 0 0 0,0-1 0 0 0,0 0 0 0 0,1 0 0 0 0,-1 0 0 0 0,0 0 0 0 0,0 0-1 0 0,0 0 1 0 0,1 0 164 0 0,3 0-5598 0 0,-1 0-5497 0 0</inkml:trace>
  <inkml:trace contextRef="#ctx0" brushRef="#br0" timeOffset="44819.864">2864 1841 2777 0 0,'0'0'2395'0'0,"0"0"-843"0"0,0 0-381 0 0,0 0 96 0 0,0 0 167 0 0,0 0 31 0 0,0 0-188 0 0,0 0-293 0 0,0 0-304 0 0,0 0-175 0 0,-11 2-98 0 0,-78 22 957 0 0,74-15-1071 0 0,1 1 0 0 0,0 0 0 0 0,1 1 0 0 0,0 0 0 0 0,0 1 0 0 0,1 1 0 0 0,-8 11-293 0 0,15-18 40 0 0,1-1-1 0 0,0 1 0 0 0,0 0 0 0 0,1 1 0 0 0,-1-1 0 0 0,2 1 0 0 0,-1-1 0 0 0,1 1 0 0 0,0 0 0 0 0,0 0 0 0 0,0 0 0 0 0,1 0 0 0 0,0 0 0 0 0,1 0 0 0 0,0 0 0 0 0,0 0 0 0 0,0 0 0 0 0,2 5-39 0 0,1-9 73 0 0,0 0 0 0 0,0-1-1 0 0,0 1 1 0 0,1 0 0 0 0,-1-1 0 0 0,1 0-1 0 0,0 0 1 0 0,0 0 0 0 0,0-1 0 0 0,0 1-1 0 0,0-1 1 0 0,0 0 0 0 0,0 0-1 0 0,0 0 1 0 0,0-1 0 0 0,1 1 0 0 0,-1-1-1 0 0,0 0 1 0 0,0 0 0 0 0,1 0 0 0 0,-1-1-1 0 0,0 0 1 0 0,0 0 0 0 0,0 0-1 0 0,0 0 1 0 0,1 0 0 0 0,-2-1 0 0 0,1 0-1 0 0,0 0 1 0 0,1-1-73 0 0,15-8 186 0 0,-2-1 0 0 0,1-1 0 0 0,-2-1 0 0 0,1 0 1 0 0,-2-2-1 0 0,0 0 0 0 0,-1 0 0 0 0,-1-1 0 0 0,0-1 0 0 0,-2-1 0 0 0,4-6-186 0 0,0-4 48 0 0,-10 66-649 0 0,-5-31 599 0 0,0 0 0 0 0,0 0 0 0 0,1 0 0 0 0,0 0 1 0 0,0 0-1 0 0,1 0 0 0 0,-1-1 0 0 0,1 0 0 0 0,1 1 1 0 0,-1-1-1 0 0,1 0 0 0 0,-1 0 0 0 0,2-1 0 0 0,-1 1 1 0 0,0-1-1 0 0,1 0 0 0 0,0 0 0 0 0,0 0 0 0 0,0-1 1 0 0,0 0-1 0 0,1 0 0 0 0,-1 0 0 0 0,1-1 0 0 0,-1 1 0 0 0,1-1 1 0 0,0-1-1 0 0,0 1 0 0 0,1-1 2 0 0,1-1 26 0 0,-1 0 0 0 0,1 0 0 0 0,-1-1 0 0 0,0 0 0 0 0,1 0 0 0 0,-1-1 1 0 0,0 0-1 0 0,0 0 0 0 0,0-1 0 0 0,0 0 0 0 0,0 0 0 0 0,0 0 0 0 0,-1-1 0 0 0,0 0 0 0 0,0-1 0 0 0,0 1 0 0 0,0-1 0 0 0,0 0 0 0 0,-1 0 0 0 0,0-1-25 0 0,30-37 273 0 0,-2 0 1 0 0,-2-2 0 0 0,-2-2 0 0 0,-2 0 0 0 0,5-15-275 0 0,-17 33 72 0 0,-8 15 13 0 0,0 0 0 0 0,0 0 0 0 0,-2 0 0 0 0,0-1 0 0 0,0 1 0 0 0,-2-1 0 0 0,0 0 0 0 0,0-1 0 0 0,-1 1 0 0 0,-1 0 0 0 0,-1-1-85 0 0,0 15 7 0 0,0 1 0 0 0,0-1 0 0 0,-1 1 0 0 0,1-1 0 0 0,0 0 0 0 0,-1 1 0 0 0,1-1 0 0 0,0 1-1 0 0,-1-1 1 0 0,1 1 0 0 0,-1 0 0 0 0,1-1 0 0 0,-1 1 0 0 0,1-1 0 0 0,-1 1 0 0 0,1 0 0 0 0,-1-1 0 0 0,1 1-1 0 0,-1 0 1 0 0,1 0 0 0 0,-1-1 0 0 0,0 1 0 0 0,1 0 0 0 0,-1 0 0 0 0,1 0 0 0 0,-1 0 0 0 0,0 0 0 0 0,1 0-1 0 0,-1 0 1 0 0,1 0 0 0 0,-1 0 0 0 0,0 0 0 0 0,1 0 0 0 0,-1 0 0 0 0,0 0 0 0 0,1 0 0 0 0,-1 1 0 0 0,1-1-1 0 0,-1 0 1 0 0,1 0 0 0 0,-1 1 0 0 0,1-1 0 0 0,-1 0 0 0 0,1 1 0 0 0,-1-1 0 0 0,1 1 0 0 0,-1-1 0 0 0,1 0-1 0 0,-1 1 1 0 0,1-1 0 0 0,0 1 0 0 0,-1 0 0 0 0,1-1 0 0 0,0 1 0 0 0,-1-1 0 0 0,1 1 0 0 0,0-1 0 0 0,0 1-1 0 0,0 0 1 0 0,-1-1 0 0 0,1 1 0 0 0,0-1 0 0 0,0 2-7 0 0,-9 17 8 0 0,1 0-1 0 0,1 1 1 0 0,0 0-1 0 0,2 1 1 0 0,0-1-1 0 0,2 1 1 0 0,0 0 0 0 0,1 0-1 0 0,1 0 1 0 0,1 0-1 0 0,1 1 1 0 0,1 3-8 0 0,32 153 33 0 0,12-35-212 0 0,-45-143 139 0 0,-1 0-8 0 0,0 0-9 0 0,0 0-12 0 0,0 0-14 0 0,-8-18-1513 0 0,-9-11-1103 0 0,7 12-805 0 0,0 2-4016 0 0,5 10-3500 0 0</inkml:trace>
  <inkml:trace contextRef="#ctx0" brushRef="#br0" timeOffset="45082.84">3142 1712 8162 0 0,'0'0'3408'0'0,"0"0"-815"0"0,0 0-571 0 0,0 0-405 0 0,0 0-346 0 0,0 0-312 0 0,0 0-280 0 0,0 0-139 0 0,0 0-18 0 0,0 0 40 0 0,0 0 45 0 0,0 0-37 0 0,0 0-108 0 0,13 4-88 0 0,102 15 330 0 0,126-34-2839 0 0,-216 12-2327 0 0,-7 2-7104 0 0</inkml:trace>
  <inkml:trace contextRef="#ctx0" brushRef="#br0" timeOffset="49142.821">6048 1753 32 0 0,'0'0'2427'0'0,"0"0"-613"0"0,0 0-192 0 0,0 0 74 0 0,0 0 34 0 0,0 0-59 0 0,0 0-168 0 0,0 0-283 0 0,0 0-288 0 0,0 0-257 0 0,0 0-176 0 0,-4 3-27 0 0,-4 6-227 0 0,0 1 0 0 0,0 0 0 0 0,1 0 0 0 0,0 1 0 0 0,1-1 0 0 0,0 1 0 0 0,1 1 0 0 0,0-1 0 0 0,0 1 0 0 0,2 0 0 0 0,-1 0 0 0 0,2 0 1 0 0,-1 1-1 0 0,2-1 0 0 0,0 1 0 0 0,0-1 0 0 0,1 1 0 0 0,0-1 0 0 0,1 1 0 0 0,2 4-245 0 0,-3-13 59 0 0,1 0 0 0 0,0 0 0 0 0,0 0 1 0 0,0 0-1 0 0,1 0 0 0 0,-1-1 0 0 0,1 1 0 0 0,0-1 1 0 0,0 1-1 0 0,0-1 0 0 0,1 1 0 0 0,-1-1 0 0 0,1 0 0 0 0,-1 0 1 0 0,1-1-1 0 0,0 1 0 0 0,0 0 0 0 0,0-1 0 0 0,1 0 1 0 0,-1 1-1 0 0,1-1 0 0 0,-1-1 0 0 0,1 1 0 0 0,0 0 1 0 0,-1-1-1 0 0,1 0 0 0 0,0 0 0 0 0,0 0 0 0 0,0 0 0 0 0,0-1 1 0 0,0 0-1 0 0,2 0-59 0 0,5 1 187 0 0,2 0 1 0 0,-1-1 0 0 0,0-1-1 0 0,0 0 1 0 0,-1 0 0 0 0,1-2-1 0 0,0 1 1 0 0,0-1-1 0 0,-1-1 1 0 0,4-2-188 0 0,-6 3 69 0 0,0-1 1 0 0,-1 0-1 0 0,1 0 1 0 0,-1-1-1 0 0,0 0 0 0 0,0-1 1 0 0,-1 0-1 0 0,1 0 1 0 0,-1 0-1 0 0,-1-1 0 0 0,1 0 1 0 0,-1 0-1 0 0,-1-1 1 0 0,1 0-1 0 0,-1 0 0 0 0,0 0 1 0 0,-1 0-1 0 0,0-1 0 0 0,-1 0 1 0 0,1 0-1 0 0,-1 0 1 0 0,-1 0-1 0 0,0 0 0 0 0,0-1 1 0 0,-1 1-1 0 0,-1-1 1 0 0,1 1-1 0 0,-1-1 0 0 0,-1-2-69 0 0,-3 6-30 0 0,0 0 0 0 0,-1 0 0 0 0,1 0 0 0 0,-1 1 0 0 0,-1 0-1 0 0,1-1 1 0 0,-1 2 0 0 0,0-1 0 0 0,0 1 0 0 0,0 0 0 0 0,0 0-1 0 0,-1 1 1 0 0,0 0 0 0 0,1 0 0 0 0,-1 0 0 0 0,0 1 0 0 0,-1 0-1 0 0,1 0 1 0 0,0 1 0 0 0,-1 0 0 0 0,1 0 0 0 0,0 1 0 0 0,-1 0 0 0 0,1 0-1 0 0,-1 1 1 0 0,1 0 0 0 0,0 0 0 0 0,-2 1 30 0 0,-2-2-117 0 0,4 0-30 0 0,-1 1 0 0 0,1 0 0 0 0,0 0 0 0 0,0 1 0 0 0,1 0 0 0 0,-1 0 0 0 0,0 0 0 0 0,0 1 0 0 0,1 0 0 0 0,0 0 0 0 0,0 1 0 0 0,0 0 0 0 0,0 0 0 0 0,0 0 0 0 0,-2 3 147 0 0,-16 24-4545 0 0,13 5-5617 0 0,11-28 1059 0 0</inkml:trace>
  <inkml:trace contextRef="#ctx0" brushRef="#br0" timeOffset="49511.308">6531 1816 9594 0 0,'0'0'2909'0'0,"0"0"-846"0"0,0 0-479 0 0,0 0-237 0 0,0 0-176 0 0,0 0-197 0 0,0 0-226 0 0,0 0-156 0 0,0 0-124 0 0,0 0-76 0 0,0 0-64 0 0,0 0-61 0 0,-10 33-46 0 0,-27 102-22 0 0,36-134-192 0 0,0 0 0 0 0,0 0 0 0 0,0 0 1 0 0,0 0-1 0 0,1 0 0 0 0,-1 0 0 0 0,0 1 0 0 0,1-1 0 0 0,-1 0 1 0 0,1 1-1 0 0,0-1 0 0 0,-1 0 0 0 0,1 1 0 0 0,0-1 0 0 0,0 0 1 0 0,0 1-1 0 0,0-1 0 0 0,0 0 0 0 0,0 1 0 0 0,0-1 0 0 0,0 0 1 0 0,1 1-1 0 0,-1-1 0 0 0,0 0 0 0 0,1 1 0 0 0,-1-1 0 0 0,1 0 1 0 0,-1 1-1 0 0,1-1 0 0 0,0 0 0 0 0,0 0 0 0 0,-1 0 0 0 0,1 0 1 0 0,0 0-1 0 0,0 0 0 0 0,0 0 0 0 0,0 0 0 0 0,0 0 0 0 0,0 0 1 0 0,1-1-1 0 0,-1 1 0 0 0,0 0 0 0 0,1 0-7 0 0,4 1 89 0 0,5 2 52 0 0,1-1 0 0 0,-1-1-1 0 0,1 0 1 0 0,0 0 0 0 0,-1-1-1 0 0,1-1 1 0 0,0 0-1 0 0,0 0 1 0 0,-1-1 0 0 0,1-1-1 0 0,-1 0 1 0 0,1-1 0 0 0,-1 0-1 0 0,1 0 1 0 0,-1-1 0 0 0,-1-1-1 0 0,1 0 1 0 0,-1 0 0 0 0,1-1-1 0 0,-1 0 1 0 0,-1-1 0 0 0,1 0-1 0 0,-1-1 1 0 0,-1 0-1 0 0,0 0 1 0 0,1-2-141 0 0,1 0 50 0 0,-1-1 0 0 0,0 0 0 0 0,-1 0-1 0 0,0-1 1 0 0,-1 0 0 0 0,0-1 0 0 0,-1 0 0 0 0,0 0 0 0 0,-1 0-1 0 0,-1 0 1 0 0,3-12-50 0 0,-7 11-2374 0 0,-3 6-6805 0 0,3 11-2486 0 0</inkml:trace>
  <inkml:trace contextRef="#ctx0" brushRef="#br0" timeOffset="49935.262">7004 2011 10618 0 0,'0'0'2933'0'0,"0"0"-830"0"0,0 0-388 0 0,0 0-132 0 0,0 0-221 0 0,0 0-227 0 0,0 0-250 0 0,0 0-207 0 0,0 0-84 0 0,0 0-40 0 0,0 0-35 0 0,0 0-43 0 0,0 0-62 0 0,20-22-68 0 0,63-69-67 0 0,-25 12 438 0 0,-43 53-568 0 0,-15 26-167 0 0,0 0-26 0 0,0 0-35 0 0,0 0-2 0 0,-4 95-277 0 0,2-93 357 0 0,1 0-1 0 0,0 0 1 0 0,0 0-1 0 0,0 0 1 0 0,1 1-1 0 0,-1-1 0 0 0,1 0 1 0 0,-1 1-1 0 0,1-1 1 0 0,0 0-1 0 0,-1 1 1 0 0,1-1-1 0 0,0 0 1 0 0,1 1-1 0 0,-1-1 0 0 0,0 0 1 0 0,1 1-1 0 0,-1-1 1 0 0,1 0-1 0 0,0 0 1 0 0,0 0-1 0 0,0 1 1 0 0,0-1-1 0 0,0 0 0 0 0,0 0 1 0 0,0 0-1 0 0,1 0 1 0 0,-1-1-1 0 0,1 1 1 0 0,0 0-1 0 0,-1-1 1 0 0,1 1-1 0 0,0-1 0 0 0,0 1 1 0 0,0-1-1 0 0,0 0 1 0 0,0 0-1 0 0,0 0 1 0 0,0 0-1 0 0,0 0 1 0 0,1 0-1 0 0,-1-1 0 0 0,0 1 1 0 0,0-1-1 0 0,1 1 1 0 0,-1-1-1 0 0,0 0 1 0 0,1 0 1 0 0,10-2 66 0 0,0-1 1 0 0,-1 0 0 0 0,1-1-1 0 0,-1-1 1 0 0,1 0 0 0 0,-2-1-1 0 0,1 0 1 0 0,0 0 0 0 0,-1-1-1 0 0,-1-1 1 0 0,1 0 0 0 0,-1-1 0 0 0,0 0-1 0 0,-1 0 1 0 0,0-1 0 0 0,-1 0-1 0 0,4-5-66 0 0,36-65-6741 0 0,-43 72-433 0 0,-2 0-4962 0 0</inkml:trace>
  <inkml:trace contextRef="#ctx0" brushRef="#br0" timeOffset="50205.226">7851 1403 13411 0 0,'0'0'1543'0'0,"0"0"-382"0"0,0 0-31 0 0,0 0 152 0 0,0 0 58 0 0,0 0-90 0 0,0 0-185 0 0,0 0-209 0 0,-2 32-146 0 0,-4 100-109 0 0,16 161 1266 0 0,8-213-3324 0 0,-18-79 842 0 0,0-1-272 0 0,0 0-365 0 0,-18-8-13075 0 0,14 5 6649 0 0</inkml:trace>
  <inkml:trace contextRef="#ctx0" brushRef="#br0" timeOffset="50458.761">7600 1595 12547 0 0,'0'0'2275'0'0,"0"0"-569"0"0,0 0-289 0 0,0 0-110 0 0,0 0-173 0 0,0 0-213 0 0,0 0-219 0 0,0 0-141 0 0,34-3-99 0 0,106-10-53 0 0,-26 14 413 0 0,-52 6-366 0 0,-3-1-2068 0 0,-22-4-7379 0 0,-30-2-2821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10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675 611 4657 0 0,'0'0'1524'0'0,"0"0"-195"0"0,0 0 32 0 0,0 0 196 0 0,0 0 172 0 0,0 0 20 0 0,0 0-148 0 0,0 0-255 0 0,0 0-243 0 0,0 0-234 0 0,0 0-187 0 0,-7-7-89 0 0,-26-22-73 0 0,30 27-417 0 0,-1 0-1 0 0,1 1 0 0 0,-1 0 1 0 0,1 0-1 0 0,-1 0 0 0 0,1 0 1 0 0,-1 0-1 0 0,1 1 0 0 0,-1 0 0 0 0,0-1 1 0 0,1 1-1 0 0,-1 1 0 0 0,0-1 1 0 0,1 0-1 0 0,-1 1 0 0 0,0 0 1 0 0,1 0-103 0 0,-1 0 73 0 0,-10 3 28 0 0,0 1 1 0 0,0 0-1 0 0,1 1 0 0 0,0 1 1 0 0,0 0-1 0 0,1 1 1 0 0,-1 1-1 0 0,2 0 1 0 0,-1 0-1 0 0,1 1 0 0 0,1 0 1 0 0,0 1-1 0 0,0 0 1 0 0,1 1-1 0 0,1 0 1 0 0,0 0-1 0 0,0 1 0 0 0,1 0 1 0 0,-1 4-102 0 0,6-15 9 0 0,0 1 0 0 0,1 0-1 0 0,-1-1 1 0 0,0 1 0 0 0,1 0 0 0 0,0 0 0 0 0,0 0 0 0 0,-1 0 0 0 0,2 0-1 0 0,-1 1 1 0 0,0-1 0 0 0,1 0 0 0 0,-1 0 0 0 0,1 1 0 0 0,0-1 0 0 0,0 0-1 0 0,0 0 1 0 0,1 1 0 0 0,-1-1 0 0 0,1 0 0 0 0,0 0 0 0 0,0 0 0 0 0,0 0-1 0 0,0 0 1 0 0,0 0 0 0 0,1 0 0 0 0,-1 0 0 0 0,1 0 0 0 0,0 0 0 0 0,0-1-1 0 0,0 1 1 0 0,0-1 0 0 0,0 1 0 0 0,0-1 0 0 0,1 0 0 0 0,-1 0 0 0 0,1 0-1 0 0,0 0 1 0 0,2 1-9 0 0,5-2 89 0 0,-1 0 0 0 0,0-1 0 0 0,1 0 0 0 0,-1-1 0 0 0,1 1-1 0 0,-1-2 1 0 0,0 1 0 0 0,1-2 0 0 0,-1 1 0 0 0,0-1 0 0 0,-1 0 0 0 0,1-1 0 0 0,0 0-1 0 0,-1-1 1 0 0,0 1 0 0 0,3-4-89 0 0,121-99 619 0 0,-121 97-561 0 0,123-96 312 0 0,-131 106-370 0 0,0 0-1 0 0,-1 0 1 0 0,1 0 0 0 0,-1 1-1 0 0,1-1 1 0 0,-1 1 0 0 0,1-1 0 0 0,-1 1-1 0 0,1 0 1 0 0,-1 0 0 0 0,0 0 0 0 0,1 0-1 0 0,-1 0 1 0 0,0 1 0 0 0,0-1 0 0 0,0 1-1 0 0,0-1 1 0 0,0 1 0 0 0,0 0 0 0 0,-1 0-1 0 0,1 0 1 0 0,0 0 0 0 0,-1 0 0 0 0,1 0-1 0 0,-1 0 1 0 0,0 1 0 0 0,0-1-1 0 0,0 0 1 0 0,0 1 0 0 0,0-1 0 0 0,-1 1-1 0 0,1-1 1 0 0,-1 1 0 0 0,1-1 0 0 0,-1 3 0 0 0,4 4 10 0 0,8 18-2 0 0,-11-20-33 0 0,1 0 1 0 0,1 0 0 0 0,-1 0-1 0 0,1 0 1 0 0,1-1-1 0 0,-1 1 1 0 0,1-1 0 0 0,0 0-1 0 0,0 0 1 0 0,1 0 0 0 0,0-1-1 0 0,0 0 1 0 0,0 0 0 0 0,1 0-1 0 0,-1 0 1 0 0,1-1-1 0 0,0 0 1 0 0,0 0 0 0 0,1-1-1 0 0,-1 1 1 0 0,5 0 24 0 0,44 6-2150 0 0,-36-9-1483 0 0,-1-1-3805 0 0,-11 0-4092 0 0</inkml:trace>
  <inkml:trace contextRef="#ctx0" brushRef="#br0" timeOffset="563.726">1541 59 1488 0 0,'0'0'4396'0'0,"0"0"-2912"0"0,0 0-832 0 0,0 0 209 0 0,0 0 247 0 0,0 0 91 0 0,0 0 4 0 0,0 0-58 0 0,0 0-58 0 0,0 0-40 0 0,0 0-76 0 0,0 0-99 0 0,0 0-69 0 0,15 9-48 0 0,49 31-32 0 0,-62-39-648 0 0,0 0 1 0 0,0 1 0 0 0,0-1 0 0 0,1 1-1 0 0,-2 0 1 0 0,1 0 0 0 0,0 0 0 0 0,0 0 0 0 0,0 0-1 0 0,-1 0 1 0 0,1 0 0 0 0,-1 0 0 0 0,0 1-1 0 0,0-1 1 0 0,0 0 0 0 0,0 1 0 0 0,0-1 0 0 0,0 1-1 0 0,-1-1 1 0 0,1 1 0 0 0,-1 0 0 0 0,1 1-76 0 0,0 8 349 0 0,21 113 574 0 0,-6 0 0 0 0,-6 1 1 0 0,-5 0-1 0 0,-7 26-923 0 0,-1-118 1239 0 0,62-115-1091 0 0,-44 63-169 0 0,1 1 0 0 0,1 1 1 0 0,0 0-1 0 0,1 2 0 0 0,1 0 1 0 0,0 1-1 0 0,1 1 0 0 0,1 1 1 0 0,-1 0-1 0 0,2 2 0 0 0,-1 0 1 0 0,1 2-1 0 0,1 0 0 0 0,17-2 21 0 0,-36 8-3 0 0,-1 1-1 0 0,0-1 1 0 0,0 1-1 0 0,0 0 1 0 0,1 0-1 0 0,-1 0 1 0 0,0 1-1 0 0,0-1 0 0 0,1 1 1 0 0,-1-1-1 0 0,0 1 1 0 0,0 0-1 0 0,0 1 1 0 0,0-1-1 0 0,0 0 1 0 0,0 1-1 0 0,-1 0 1 0 0,1-1-1 0 0,0 1 0 0 0,-1 0 1 0 0,1 0-1 0 0,-1 1 1 0 0,0-1-1 0 0,0 1 1 0 0,0-1-1 0 0,0 1 1 0 0,0-1-1 0 0,0 1 1 0 0,-1 0-1 0 0,1 0 0 0 0,-1 0 1 0 0,0 0-1 0 0,0 0 1 0 0,0 0-1 0 0,0 0 1 0 0,0 0-1 0 0,-1 1 1 0 0,0-1-1 0 0,1 0 1 0 0,-1 0-1 0 0,0 2 4 0 0,0 0 15 0 0,1 1-1 0 0,-1-1 1 0 0,0 0 0 0 0,0 1 0 0 0,-1-1-1 0 0,1 0 1 0 0,-1 0 0 0 0,-1 1 0 0 0,1-1-1 0 0,-1 0 1 0 0,1 0 0 0 0,-1 0-1 0 0,-1 0 1 0 0,1-1 0 0 0,-1 1 0 0 0,0-1-1 0 0,0 1 1 0 0,0-1 0 0 0,0 0 0 0 0,-1 0-1 0 0,0 0 1 0 0,0-1 0 0 0,-4 4-15 0 0,-4 2 5 0 0,-2 1 0 0 0,1-1 1 0 0,-1-1-1 0 0,-1-1 0 0 0,1 0 1 0 0,-1-1-1 0 0,0 0 0 0 0,-1-1 1 0 0,-13 2-6 0 0,-115 8-2062 0 0,133-19 196 0 0,9 0-3954 0 0,2 1-3480 0 0</inkml:trace>
  <inkml:trace contextRef="#ctx0" brushRef="#br0" timeOffset="898.454">2525 545 13347 0 0,'0'0'1289'0'0,"0"0"-378"0"0,0 0-64 0 0,0 0 153 0 0,0 0 135 0 0,0 0-77 0 0,0 0-190 0 0,0 0-217 0 0,0 0-195 0 0,0 0-125 0 0,0 0-91 0 0,0 0-64 0 0,-20 35-64 0 0,-61 106 5 0 0,60-79-8 0 0,23-53-82 0 0,-2-5 6 0 0,1 0 0 0 0,-1-1 0 0 0,1 1 0 0 0,0 0-1 0 0,1-1 1 0 0,-1 0 0 0 0,0 1 0 0 0,1-1 0 0 0,0 0 0 0 0,0 0 0 0 0,0 1-1 0 0,0-2 1 0 0,0 1 0 0 0,1 0 0 0 0,0 0 0 0 0,-1-1 0 0 0,1 1 0 0 0,0-1-1 0 0,0 0 1 0 0,0 0 0 0 0,0 0 0 0 0,0 0 0 0 0,1-1 0 0 0,-1 1 0 0 0,1-1-1 0 0,-1 0 1 0 0,1 0 0 0 0,-1 0 0 0 0,1 0 0 0 0,0-1 0 0 0,-1 1 0 0 0,4-1-33 0 0,1 1 87 0 0,0-1 1 0 0,-1 0-1 0 0,1-1 1 0 0,-1 1-1 0 0,1-1 1 0 0,-1-1 0 0 0,1 0-1 0 0,-1 0 1 0 0,0 0-1 0 0,0-1 1 0 0,0 0-1 0 0,0 0 1 0 0,0 0 0 0 0,0-1-1 0 0,-1 0 1 0 0,1-1-88 0 0,1-3 65 0 0,-1 0 0 0 0,0 0 0 0 0,0-1 1 0 0,0 0-1 0 0,-1 0 0 0 0,-1-1 1 0 0,0 0-1 0 0,0 0 0 0 0,-1 0 0 0 0,0 0 1 0 0,0-1-1 0 0,-1 0 0 0 0,1-8-65 0 0,-3 13-48 0 0,1 0 0 0 0,-1 0 0 0 0,-1 0 0 0 0,1 0 0 0 0,-1 0 0 0 0,0-1 0 0 0,0 1 0 0 0,-1 0 0 0 0,0 0 0 0 0,0 0 0 0 0,0 0 1 0 0,-1 0-1 0 0,0 0 0 0 0,0 1 0 0 0,-1-1 0 0 0,1 1 0 0 0,-1-1 0 0 0,0 1 0 0 0,-1 0 0 0 0,1 0 0 0 0,-1 0 0 0 0,0 0 0 0 0,0 1 0 0 0,-1 0 0 0 0,-2-3 48 0 0,-47-7-2823 0 0,17 17-6922 0 0,27 0-1727 0 0</inkml:trace>
  <inkml:trace contextRef="#ctx0" brushRef="#br0" timeOffset="1182.551">3339 538 18948 0 0,'0'0'640'0'0,"0"0"-288"0"0,0 0 92 0 0,0 0 230 0 0,0 0 129 0 0,0 0-19 0 0,0 0-189 0 0,0 0-169 0 0,0 0-80 0 0,0 0-55 0 0,0 0-50 0 0,0 0-69 0 0,-28 34-57 0 0,-89 104-41 0 0,54-60 18 0 0,47-55-225 0 0,-9 9-247 0 0,-1-24-4274 0 0,24-8 3912 0 0,-6 0-2517 0 0,2 0-3123 0 0,1 0-3065 0 0</inkml:trace>
  <inkml:trace contextRef="#ctx0" brushRef="#br0" timeOffset="1430.48">2952 538 13307 0 0,'0'0'1212'0'0,"0"0"-500"0"0,0 0-112 0 0,0 0 133 0 0,0 0 140 0 0,0 0 86 0 0,0 0-22 0 0,0 0-39 0 0,0 0-39 0 0,0 0-58 0 0,0 0-52 0 0,0 0-45 0 0,0 0-74 0 0,33 21-87 0 0,101 65-103 0 0,-42-13 159 0 0,-29-2 566 0 0,-26-25-4461 0 0,-10-20-7338 0 0,-22-21-1669 0 0</inkml:trace>
  <inkml:trace contextRef="#ctx0" brushRef="#br0" timeOffset="3808.318">4029 523 7050 0 0,'0'0'1393'0'0,"0"0"-267"0"0,0 0 55 0 0,0 0 342 0 0,0 0 287 0 0,0 0 6 0 0,0 0-267 0 0,0 0-424 0 0,0 0-399 0 0,0 0-265 0 0,0 0-167 0 0,0-2-97 0 0,-2 41 1160 0 0,1 152 53 0 0,2-187-1360 0 0,0 0-1 0 0,0 0 0 0 0,0 0 0 0 0,1 0 1 0 0,-1-1-1 0 0,1 1 0 0 0,0 0 1 0 0,0-1-1 0 0,1 1 0 0 0,-1-1 1 0 0,1 0-1 0 0,-1 0 0 0 0,1 0 0 0 0,0 0 1 0 0,0 0-1 0 0,0-1 0 0 0,1 1 1 0 0,-1-1-1 0 0,1 0 0 0 0,-1 0 1 0 0,1 0-1 0 0,0 0 0 0 0,0-1 0 0 0,0 0 1 0 0,0 1-1 0 0,0-1 0 0 0,0-1 1 0 0,0 1-1 0 0,0-1 0 0 0,2 1-49 0 0,8-4 90 0 0,-1 0-1 0 0,0-1 1 0 0,1 0-1 0 0,-2-1 0 0 0,1-1 1 0 0,0 0-1 0 0,-1 0 1 0 0,0-1-1 0 0,-1-1 1 0 0,0 0-1 0 0,0-1 1 0 0,-1 0-1 0 0,1 0 0 0 0,-2-1 1 0 0,8-10-90 0 0,20-15 104 0 0,25-30-92 0 0,-62 64-12 0 0,0 1 11 0 0,0 0-27 0 0,0 0-14 0 0,0 0-18 0 0,1 12-111 0 0,-1-4 162 0 0,1 0 0 0 0,1 0-1 0 0,0-1 1 0 0,0 1 0 0 0,0 0-1 0 0,1-1 1 0 0,0 0-1 0 0,1 0 1 0 0,-1 0 0 0 0,1 0-1 0 0,1 0 1 0 0,-1-1-1 0 0,1 1 1 0 0,0-1 0 0 0,1-1-1 0 0,-1 1 1 0 0,1-1-1 0 0,0 0 1 0 0,1 0 0 0 0,-1 0-1 0 0,2-1-2 0 0,-1-4 72 0 0,1 0-1 0 0,-1 0 1 0 0,1-1-1 0 0,0 0 1 0 0,-1 0-1 0 0,1 0 1 0 0,-1-1-1 0 0,0-1 1 0 0,0 1 0 0 0,0-1-1 0 0,0 0 1 0 0,0-1-1 0 0,0 0 1 0 0,-1 0-1 0 0,0 0 1 0 0,1-1-1 0 0,-2 0 1 0 0,1 0-1 0 0,-1 0 1 0 0,1-1-1 0 0,-1 0 1 0 0,-1 0-1 0 0,1 0 1 0 0,-1 0 0 0 0,3-7-72 0 0,4-2 60 0 0,-1 0 1 0 0,-1-1 0 0 0,0 0-1 0 0,0 0 1 0 0,-2-1 0 0 0,0 0-1 0 0,-1 0 1 0 0,-1-1 0 0 0,-1 1-1 0 0,2-9-60 0 0,-6-8-389 0 0,0 34 73 0 0,0 0-232 0 0,0 0-362 0 0,0 15-7312 0 0,2-8-2627 0 0</inkml:trace>
  <inkml:trace contextRef="#ctx0" brushRef="#br0" timeOffset="4265.514">4987 704 0 0 0,'0'0'844'0'0,"0"0"782"0"0,0 0 333 0 0,0 0 129 0 0,0 0-51 0 0,0 0-174 0 0,0 0-203 0 0,0 0-215 0 0,0 0-197 0 0,0 0-156 0 0,0 0-132 0 0,0 0-118 0 0,23 0-85 0 0,73-2-74 0 0,-53-17 659 0 0,-39 13-912 0 0,-1 3-341 0 0,0-1-1 0 0,0 0 1 0 0,-1 0-1 0 0,1 0 0 0 0,-1 0 1 0 0,0 0-1 0 0,0 0 0 0 0,0-1 1 0 0,-1 1-1 0 0,0-1 0 0 0,1 1 1 0 0,-2-1-1 0 0,1 1 0 0 0,0-1 1 0 0,-1 0-1 0 0,0 1 0 0 0,0-1 1 0 0,0 0-1 0 0,-1 1 0 0 0,0-1 1 0 0,0 0-1 0 0,0 1 0 0 0,0-1 1 0 0,0 1-1 0 0,-1 0 0 0 0,0-1 1 0 0,0 1-1 0 0,0 0 0 0 0,-1 0 1 0 0,1 0-1 0 0,-1 0 0 0 0,0 1 1 0 0,-2-3-89 0 0,1 4-13 0 0,1 0-1 0 0,-1 0 1 0 0,0 0 0 0 0,0 1 0 0 0,0-1-1 0 0,0 1 1 0 0,0 0 0 0 0,-1 0 0 0 0,1 0 0 0 0,0 1-1 0 0,0-1 1 0 0,-1 1 0 0 0,1 0 0 0 0,0 0 0 0 0,-1 1-1 0 0,1-1 1 0 0,0 1 0 0 0,0 0 0 0 0,-1 0-1 0 0,1 0 1 0 0,0 1 0 0 0,0 0 0 0 0,0-1 0 0 0,1 1-1 0 0,-1 1 1 0 0,0-1 0 0 0,1 0 0 0 0,-1 1-1 0 0,1 0 1 0 0,0 0 0 0 0,0 0 0 0 0,-1 1 13 0 0,-3 3-10 0 0,1 0 1 0 0,-1 1-1 0 0,1 0 0 0 0,1 0 1 0 0,0 0-1 0 0,0 0 1 0 0,0 1-1 0 0,1 0 0 0 0,1 0 1 0 0,-1 0-1 0 0,2 1 1 0 0,-1-1-1 0 0,1 1 0 0 0,0 0 10 0 0,1-4 29 0 0,0-1-1 0 0,1 1 1 0 0,-1 0 0 0 0,1 0-1 0 0,0 0 1 0 0,1 0-1 0 0,-1 0 1 0 0,1-1 0 0 0,0 1-1 0 0,1 0 1 0 0,-1 0-1 0 0,1-1 1 0 0,0 1 0 0 0,1-1-1 0 0,-1 0 1 0 0,1 1-1 0 0,0-1 1 0 0,1-1-1 0 0,-1 1 1 0 0,1 0 0 0 0,0-1-1 0 0,0 1 1 0 0,0-1-1 0 0,0-1 1 0 0,1 1 0 0 0,0 0-1 0 0,0-1 1 0 0,0 0-1 0 0,0 0 1 0 0,0-1 0 0 0,1 1-1 0 0,4 0-28 0 0,5 1 87 0 0,1 0 0 0 0,-1-2 0 0 0,1 0 0 0 0,0-1-1 0 0,0-1 1 0 0,0 0 0 0 0,0-1 0 0 0,0 0 0 0 0,-1-2 0 0 0,1 0 0 0 0,-1 0 0 0 0,1-2-1 0 0,-1 0 1 0 0,0-1 0 0 0,10-5-87 0 0,-16 7-500 0 0,2-1-288 0 0,-5-4-7815 0 0,-6 9-2749 0 0</inkml:trace>
  <inkml:trace contextRef="#ctx0" brushRef="#br0" timeOffset="4516.424">5559 704 7346 0 0,'0'0'2160'0'0,"0"0"-466"0"0,0 0-199 0 0,0 0-86 0 0,0 0-140 0 0,0 0-299 0 0,0 0-343 0 0,0 0-283 0 0,0 0-162 0 0,0 0-84 0 0,0 0-52 0 0,0 0-40 0 0,0 0-72 0 0,-6 28-104 0 0,-20 88-156 0 0,22-84-242 0 0,15-32-2325 0 0,-6 0-2331 0 0,-1 0-3175 0 0</inkml:trace>
  <inkml:trace contextRef="#ctx0" brushRef="#br0" timeOffset="4750.482">5570 376 9514 0 0,'0'0'2257'0'0,"0"0"-1561"0"0,0 0-480 0 0,0 0-456 0 0,0 0-737 0 0,0 0-223 0 0,0 0-312 0 0,0 0-585 0 0,0 0-1207 0 0,0 0-49 0 0</inkml:trace>
  <inkml:trace contextRef="#ctx0" brushRef="#br0" timeOffset="9306.517">5585 368 3249 0 0,'0'0'2148'0'0,"0"0"-478"0"0,0 0-167 0 0,0 0 6 0 0,0 0-78 0 0,0 0-240 0 0,0 0-313 0 0,0 0-306 0 0,0 0-171 0 0,0 0-48 0 0,0 0-51 0 0,2 9 124 0 0,0-6 3797 0 0,-3-4-4096 0 0,1 1 0 0 0,0 0 1 0 0,0 0-1 0 0,0 0 0 0 0,0 0 0 0 0,0 0 0 0 0,-1-1 0 0 0,1 1 0 0 0,0 0 0 0 0,0 0 0 0 0,0 0 1 0 0,0 0-1 0 0,0-1 0 0 0,0 1 0 0 0,0 0 0 0 0,0 0 0 0 0,-1 0 0 0 0,1-1 0 0 0,0 1 0 0 0,0 0 1 0 0,0 0-1 0 0,0-1 0 0 0,0 1 0 0 0,0 0 0 0 0,0 0 0 0 0,0 0 0 0 0,0-1 0 0 0,1 1 0 0 0,-1 0 1 0 0,0 0-1 0 0,0 0 0 0 0,0-1-127 0 0,-64 34 305 0 0,125-63 801 0 0,-52 23-676 0 0,-20 17-4768 0 0,10-9-2052 0 0,1-1-5574 0 0</inkml:trace>
  <inkml:trace contextRef="#ctx0" brushRef="#br0" timeOffset="10388.465">6038 501 4513 0 0,'0'0'2998'0'0,"0"0"-852"0"0,0 0-371 0 0,0 0-54 0 0,0 0-27 0 0,0 0-139 0 0,0 0-304 0 0,0 0-315 0 0,0 0-236 0 0,0 0-163 0 0,0 0-115 0 0,0 0-78 0 0,0 0-69 0 0,-14-2-51 0 0,-45-8-18 0 0,14 23 176 0 0,36-6-291 0 0,0-1-70 0 0,1 0-1 0 0,0 1 1 0 0,0 0-1 0 0,0 0 1 0 0,1 1-1 0 0,0 0 1 0 0,1 0-1 0 0,0 1 1 0 0,0 0-1 0 0,1 0 1 0 0,0 0 0 0 0,0 1-1 0 0,1-1 1 0 0,1 1-1 0 0,-1 0 1 0 0,2 0-1 0 0,-1 0 1 0 0,1 1-1 0 0,1-1 1 0 0,0 1 0 0 0,0-1-1 0 0,1 1-20 0 0,1-8 54 0 0,0 0 1 0 0,1 0-1 0 0,-1 0 0 0 0,1 0 1 0 0,0 0-1 0 0,-1-1 0 0 0,1 1 1 0 0,0 0-1 0 0,1-1 1 0 0,-1 1-1 0 0,0-1 0 0 0,1 0 1 0 0,-1 0-1 0 0,1 0 0 0 0,0 0 1 0 0,0-1-1 0 0,-1 1 0 0 0,1-1 1 0 0,0 1-1 0 0,1-1 0 0 0,-1 0 1 0 0,0 0-1 0 0,0 0 0 0 0,0-1 1 0 0,1 1-1 0 0,-1-1 0 0 0,0 0 1 0 0,0 0-1 0 0,1 0 0 0 0,-1 0 1 0 0,0 0-1 0 0,0-1 0 0 0,1 0 1 0 0,-1 1-1 0 0,0-1 0 0 0,0 0 1 0 0,0-1-1 0 0,0 1 1 0 0,0 0-1 0 0,0-1 0 0 0,0 0 1 0 0,0 1-1 0 0,-1-1 0 0 0,2-1-54 0 0,21-15 262 0 0,-1-1-1 0 0,-1-1 1 0 0,0-1 0 0 0,-2-2-1 0 0,0 0 1 0 0,-1 0-1 0 0,5-11-261 0 0,43-50 484 0 0,-40 62-450 0 0,-18 49-120 0 0,24 149 89 0 0,-29 69-124 0 0,-22-65 153 0 0,17-164-26 0 0,-1 0 1 0 0,0 0-1 0 0,-2-1 1 0 0,0 1-1 0 0,0-1 1 0 0,-2 0-1 0 0,0 0 1 0 0,0 0-1 0 0,-1-1 1 0 0,-1 0-1 0 0,-1 0 1 0 0,0 0-1 0 0,-1-1 1 0 0,0 0 0 0 0,-1-1-1 0 0,0 0 1 0 0,-1-1-1 0 0,-11 10-6 0 0,22-21 3 0 0,-1 1-1 0 0,0 0 1 0 0,0-1-1 0 0,1 1 1 0 0,-1-1-1 0 0,0 1 1 0 0,0-1-1 0 0,0 0 1 0 0,0 1 0 0 0,0-1-1 0 0,1 0 1 0 0,-1 1-1 0 0,0-1 1 0 0,0 0-1 0 0,0 0 1 0 0,0 0-1 0 0,0 0 1 0 0,0 0 0 0 0,0 0-1 0 0,0 0 1 0 0,0 0-1 0 0,0-1 1 0 0,0 1-1 0 0,0 0 1 0 0,0 0-1 0 0,0-1 1 0 0,1 1-1 0 0,-1 0 1 0 0,0-1 0 0 0,0 1-1 0 0,0-1 1 0 0,1 0-1 0 0,-1 1 1 0 0,0-1-1 0 0,0 1 1 0 0,1-1-1 0 0,-1 0 1 0 0,0 0-1 0 0,1 1 1 0 0,-1-1 0 0 0,1 0-1 0 0,-1 0 1 0 0,1 0-1 0 0,0 0 1 0 0,-1 1-1 0 0,1-1 1 0 0,0 0-1 0 0,-1 0 1 0 0,1 0 0 0 0,0 0-1 0 0,0 0 1 0 0,0 0-1 0 0,0 0 1 0 0,0 0-1 0 0,0 0 1 0 0,0 0-3 0 0,1-12 8 0 0,0-1 0 0 0,1 2 1 0 0,0-1-1 0 0,1 0 0 0 0,1 0 1 0 0,0 1-1 0 0,0 0 0 0 0,1-1 1 0 0,1 2-1 0 0,6-11-8 0 0,2-7 17 0 0,99-175-527 0 0,-110 199 43 0 0,29-44-439 0 0,-21 34-3042 0 0,1 2-4964 0 0,-9 9-2775 0 0</inkml:trace>
  <inkml:trace contextRef="#ctx0" brushRef="#br0" timeOffset="11004.44">6667 0 11450 0 0,'0'0'1742'0'0,"0"0"-214"0"0,0 0-235 0 0,0 0-156 0 0,0 0-136 0 0,0 0-168 0 0,0 0-157 0 0,0 0-98 0 0,0 0-46 0 0,0 0-25 0 0,0 0-41 0 0,0 0-30 0 0,-10 36-18 0 0,-34 115-41 0 0,27-47 310 0 0,-14 239 635 0 0,-1-160-1293 0 0,18-134-37 0 0,31-71 64 0 0,1 0 0 0 0,0 2 0 0 0,2 0 0 0 0,1 1-1 0 0,0 2 1 0 0,1 0 0 0 0,1 1 0 0 0,0 1 0 0 0,1 1 0 0 0,16-6-56 0 0,64-28 120 0 0,-103 47-114 0 0,0 0 1 0 0,0 0 0 0 0,0 1-1 0 0,0-1 1 0 0,0 1 0 0 0,0-1-1 0 0,0 0 1 0 0,1 1 0 0 0,-1 0-1 0 0,0-1 1 0 0,0 1-1 0 0,1 0 1 0 0,-1 0 0 0 0,0 0-1 0 0,0 0 1 0 0,1 0 0 0 0,-1 0-1 0 0,0 0 1 0 0,0 0 0 0 0,1 0-1 0 0,-1 0 1 0 0,0 1-1 0 0,0-1 1 0 0,1 1 0 0 0,-1-1-1 0 0,0 1 1 0 0,0-1 0 0 0,0 1-1 0 0,0-1 1 0 0,0 1 0 0 0,0 0-1 0 0,0 0 1 0 0,0 0-1 0 0,0 0 1 0 0,0 0 0 0 0,0 0-1 0 0,0 0 1 0 0,-1 0 0 0 0,1 0-1 0 0,0 0 1 0 0,-1 0 0 0 0,1 0-7 0 0,-8 120 673 0 0,-6 8-1270 0 0,13-128 202 0 0,0-1-264 0 0,6-8-12496 0 0,-5 5 1534 0 0</inkml:trace>
  <inkml:trace contextRef="#ctx0" brushRef="#br0" timeOffset="11254.836">7144 623 9530 0 0,'0'0'3333'0'0,"0"0"-1365"0"0,0 0-461 0 0,0 0 9 0 0,0 0-74 0 0,0 0-211 0 0,0 0-300 0 0,0 0-294 0 0,0 0-221 0 0,0 0-143 0 0,0 0-119 0 0,0 0-68 0 0,0 0-42 0 0,0 28-44 0 0,2 119-127 0 0,0-139-275 0 0,0-7-6259 0 0,0-1-3504 0 0</inkml:trace>
  <inkml:trace contextRef="#ctx0" brushRef="#br0" timeOffset="11424.583">7210 188 12443 0 0,'0'0'4137'0'0,"0"0"-2241"0"0,0 0-496 0 0,0 0-199 0 0,0 0-265 0 0,0 0-192 0 0,0 0-344 0 0,0 0-248 0 0,0 0-224 0 0,0 0-168 0 0,0 0-32 0 0,0 0-64 0 0,0 0-56 0 0,0-44-248 0 0,6 62-601 0 0,0 1-1975 0 0,-3-8-9235 0 0</inkml:trace>
  <inkml:trace contextRef="#ctx0" brushRef="#br0" timeOffset="11920.88">7426 777 15859 0 0,'0'0'1845'0'0,"0"0"-457"0"0,0 0-204 0 0,0 0-51 0 0,0 0-145 0 0,0 0-185 0 0,0 0-169 0 0,0 0-108 0 0,0 0-50 0 0,0 0-49 0 0,0 0-51 0 0,18-32-73 0 0,57-98-55 0 0,-10 27 508 0 0,-59 94-635 0 0,-6 9-127 0 0,0 0-1 0 0,0 1 0 0 0,0-1 1 0 0,0 1-1 0 0,0-1 0 0 0,0 1 0 0 0,0-1 1 0 0,1 0-1 0 0,-1 1 0 0 0,0-1 1 0 0,0 0-1 0 0,1 1 0 0 0,-1-1 1 0 0,0 0-1 0 0,0 1 0 0 0,1-1 0 0 0,-1 0 1 0 0,0 1-1 0 0,1-1 0 0 0,-1 0 1 0 0,1 0-1 0 0,-1 1 0 0 0,0-1 1 0 0,1 0-1 0 0,-1 0 0 0 0,1 0 0 0 0,-1 0 1 0 0,0 1-1 0 0,1-1 0 0 0,-1 0 1 0 0,1 0-1 0 0,-1 0 0 0 0,1 0 1 0 0,-1 0-1 0 0,1 0 0 0 0,-1 0 0 0 0,0 0 1 0 0,1-1-1 0 0,-1 1 0 0 0,1 0 1 0 0,-1 0-1 0 0,1 0 0 0 0,-1 0 1 0 0,0 0-1 0 0,1-1 0 0 0,-1 1 0 0 0,0 0 1 0 0,1 0-1 0 0,-1-1 0 0 0,1 1 7 0 0,9 62-21 0 0,-10-54 29 0 0,0-1 1 0 0,0 0-1 0 0,1 1 0 0 0,0-1 0 0 0,0 0 1 0 0,1 0-1 0 0,0 0 0 0 0,0 0 0 0 0,1 0 0 0 0,0 0 1 0 0,0-1-1 0 0,0 1 0 0 0,1-1 0 0 0,0 0 0 0 0,1 0 1 0 0,-1 0-1 0 0,1 0 0 0 0,1 0-8 0 0,-3-4 51 0 0,-1-1 1 0 0,1 0-1 0 0,0 0 0 0 0,0 0 0 0 0,0 0 1 0 0,-1 0-1 0 0,1-1 0 0 0,0 1 0 0 0,0-1 1 0 0,0 0-1 0 0,0 0 0 0 0,0 0 0 0 0,0 0 1 0 0,0 0-1 0 0,0-1 0 0 0,0 1 0 0 0,0-1 1 0 0,0 0-1 0 0,-1 0 0 0 0,1 0 0 0 0,0 0 1 0 0,0-1-1 0 0,-1 1 0 0 0,1-1 1 0 0,-1 1-1 0 0,1-1 0 0 0,-1 0 0 0 0,2-2-51 0 0,56-62 1132 0 0,21-95-700 0 0,-55 134-1464 0 0,-9 24-3646 0 0,-10 10-5888 0 0,-5-3-1528 0 0</inkml:trace>
  <inkml:trace contextRef="#ctx0" brushRef="#br0" timeOffset="12599.41">8166 486 6073 0 0,'0'0'5416'0'0,"0"0"-2079"0"0,0 0-1025 0 0,0 0-382 0 0,0 0-358 0 0,0 0-314 0 0,0 0-250 0 0,0 0-170 0 0,0 0-138 0 0,0 0-140 0 0,0 0-120 0 0,0 0-137 0 0,0 0-114 0 0,-3-5-71 0 0,1 3-107 0 0,2 1-7 0 0,0 0 0 0 0,0 0 0 0 0,-1 0 0 0 0,1 1 0 0 0,0-1 1 0 0,-1 0-1 0 0,1 0 0 0 0,-1 0 0 0 0,1 1 0 0 0,-1-1 0 0 0,1 0 0 0 0,-1 1 0 0 0,0-1 1 0 0,1 0-1 0 0,-1 1 0 0 0,0-1 0 0 0,0 1 0 0 0,1-1 0 0 0,-1 1 0 0 0,0-1 0 0 0,0 1 1 0 0,0-1-1 0 0,1 1 0 0 0,-1 0 0 0 0,0 0 0 0 0,0-1 0 0 0,0 1 0 0 0,0 0 0 0 0,0 0 1 0 0,0 0-1 0 0,0 0 0 0 0,0 0 0 0 0,1 0 0 0 0,-1 0 0 0 0,0 0 0 0 0,0 1 0 0 0,0-1 1 0 0,0 0-1 0 0,0 0 0 0 0,0 1 0 0 0,1-1 0 0 0,-1 1 0 0 0,0-1 0 0 0,0 1 0 0 0,0-1 1 0 0,1 1-1 0 0,-1-1 0 0 0,0 1 0 0 0,1-1-4 0 0,-8 6 8 0 0,1 0-1 0 0,0 0 1 0 0,0 0 0 0 0,1 1 0 0 0,0 0-1 0 0,0 0 1 0 0,0 1 0 0 0,1 0-1 0 0,0 0 1 0 0,1 0 0 0 0,0 0 0 0 0,0 1-1 0 0,0-1 1 0 0,1 1 0 0 0,1 0-1 0 0,0 0 1 0 0,0 0 0 0 0,0 1 0 0 0,1 0-8 0 0,1-9 13 0 0,0 0 1 0 0,0-1-1 0 0,0 1 1 0 0,0 0 0 0 0,0-1-1 0 0,0 1 1 0 0,1-1-1 0 0,-1 1 1 0 0,0 0 0 0 0,0-1-1 0 0,0 1 1 0 0,1 0-1 0 0,-1-1 1 0 0,0 1-1 0 0,1-1 1 0 0,-1 1 0 0 0,0-1-1 0 0,1 1 1 0 0,-1-1-1 0 0,1 1 1 0 0,-1-1 0 0 0,1 1-1 0 0,-1-1 1 0 0,1 0-1 0 0,-1 1 1 0 0,1-1-1 0 0,0 0 1 0 0,-1 1 0 0 0,1-1-1 0 0,-1 0 1 0 0,1 0-1 0 0,0 1 1 0 0,-1-1 0 0 0,1 0-1 0 0,0 0 1 0 0,-1 0-1 0 0,1 0 1 0 0,0 0-1 0 0,-1 0 1 0 0,1 0 0 0 0,0 0-1 0 0,-1 0 1 0 0,1 0-1 0 0,0-1 1 0 0,-1 1 0 0 0,1 0-1 0 0,-1 0 1 0 0,1-1-14 0 0,9 1 144 0 0,-3-2-17 0 0,0 1 0 0 0,0-1 1 0 0,-1-1-1 0 0,1 1 0 0 0,0-1 0 0 0,-1-1 1 0 0,0 1-1 0 0,0-1 0 0 0,0 0 0 0 0,0 0 1 0 0,0-1-1 0 0,-1 1-127 0 0,27-18 305 0 0,113-61 335 0 0,-130 77-594 0 0,-1 0-1 0 0,1 1 0 0 0,0 0 0 0 0,1 1 0 0 0,-1 1 1 0 0,1 1-1 0 0,0 0 0 0 0,0 1 0 0 0,13 1-45 0 0,-25 2 0 0 0,-1 0 0 0 0,1 1 0 0 0,-1-1 0 0 0,0 1 0 0 0,1-1 0 0 0,-1 1 0 0 0,-1 0 0 0 0,1 0 0 0 0,0 1 0 0 0,-1-1 0 0 0,1 0 0 0 0,-1 1 0 0 0,0 0 0 0 0,0-1 0 0 0,-1 1 0 0 0,1 0 0 0 0,-1 0 0 0 0,0 0 0 0 0,0 0 0 0 0,0 0 0 0 0,0 0 0 0 0,-1 0 0 0 0,0 1 0 0 0,0-1 0 0 0,0 0 0 0 0,0 0 0 0 0,-1 3 0 0 0,-1 35 38 0 0,-3-1 0 0 0,-1 1-1 0 0,-2-1 1 0 0,-7 18-38 0 0,-11 65 60 0 0,1 42-64 0 0,11-57 25 0 0,-5-1-1 0 0,-20 57-20 0 0,24-110 11 0 0,10-35-11 0 0,0 1 1 0 0,-1-1-1 0 0,-1 0 0 0 0,0 0 0 0 0,-2-1 1 0 0,0 0-1 0 0,-2 0 0 0 0,0-1 0 0 0,-10 13 0 0 0,20-30 3 0 0,-1 1-1 0 0,1-1 1 0 0,0 1-1 0 0,-1-1 1 0 0,1 0-1 0 0,-1 1 1 0 0,0-1-1 0 0,1 0 1 0 0,-1 0-1 0 0,0 0 1 0 0,1 0-1 0 0,-1 0 1 0 0,0-1-1 0 0,0 1 1 0 0,0-1-1 0 0,0 1 1 0 0,0-1-1 0 0,0 1 1 0 0,0-1-1 0 0,0 0 0 0 0,0 0 1 0 0,0 0-1 0 0,0 0 1 0 0,0-1-1 0 0,0 1 1 0 0,0 0-1 0 0,0-1 1 0 0,0 1-1 0 0,0-1 1 0 0,1 0-1 0 0,-1 0 1 0 0,0 0-1 0 0,0 0 1 0 0,0 0-1 0 0,1 0 1 0 0,-1 0-1 0 0,1 0 1 0 0,-1-1-1 0 0,1 1 1 0 0,-1 0-1 0 0,1-1 0 0 0,0 1 1 0 0,0-1-1 0 0,0 0 1 0 0,0 1-1 0 0,0-1 1 0 0,0 0-1 0 0,0 0 1 0 0,0 0-3 0 0,-2-18-1 0 0,0-1 0 0 0,1 0 0 0 0,1 0 0 0 0,1 1 0 0 0,1-1 0 0 0,1 0 0 0 0,1 0-1 0 0,0 1 1 0 0,2 0 0 0 0,0-1 0 0 0,1 2 0 0 0,1-1 0 0 0,1 1 0 0 0,1 0 1 0 0,-2 1-4 0 0,1 1-1 0 0,0 1 0 0 0,1-1 1 0 0,0 2-1 0 0,2-1 1 0 0,0 1-1 0 0,0 1 0 0 0,2 0 1 0 0,0 0-1 0 0,0 1 1 0 0,1 1-1 0 0,0 1 0 0 0,1 0 1 0 0,1 0-1 0 0,0 2 1 0 0,0 0-1 0 0,1 1 0 0 0,0 0 1 0 0,0 1-1 0 0,4 0 5 0 0,84 3-283 0 0,-72 18 350 0 0,-19-6-2615 0 0,0-4-7008 0 0,-14-4-2376 0 0</inkml:trace>
  <inkml:trace contextRef="#ctx0" brushRef="#br0" timeOffset="40207.359">40 1731 3105 0 0,'0'0'2598'0'0,"0"0"-347"0"0,0 0-159 0 0,0 0-99 0 0,0 0-233 0 0,0 0-420 0 0,0 0-468 0 0,0 0-407 0 0,0 0-244 0 0,0 0-78 0 0,0 0 29 0 0,0 5 109 0 0,-38 259 3172 0 0,37-263-3406 0 0,1 1 0 0 0,0 0 0 0 0,0-1 0 0 0,0 1 0 0 0,0 0 0 0 0,0 0 0 0 0,0-1 0 0 0,1 1 0 0 0,-1 0 0 0 0,0 0 0 0 0,1-1 0 0 0,-1 1 0 0 0,1 0 0 0 0,0-1 0 0 0,0 1 0 0 0,0-1 0 0 0,0 1 0 0 0,0-1 0 0 0,0 1 0 0 0,0-1 0 0 0,0 0 0 0 0,0 0 0 0 0,0 1 0 0 0,1-1 0 0 0,-1 0 0 0 0,1 0 0 0 0,-1 0 0 0 0,1 0 0 0 0,-1-1 0 0 0,1 1 0 0 0,-1 0 0 0 0,1-1 0 0 0,0 1 0 0 0,-1-1 0 0 0,1 1 0 0 0,0-1 0 0 0,0 0 0 0 0,-1 0 0 0 0,1 1 0 0 0,0-1 0 0 0,1-1-47 0 0,7 1 147 0 0,-1 0 0 0 0,1-2 0 0 0,0 1 0 0 0,0-1 0 0 0,-1 0 0 0 0,1-1 0 0 0,-1 0 0 0 0,0-1 0 0 0,0 0 0 0 0,0 0 0 0 0,0-1 0 0 0,7-5-147 0 0,-8 5 32 0 0,0-1 0 0 0,0 1 0 0 0,0-1 0 0 0,-1-1 0 0 0,0 0 0 0 0,-1 0 0 0 0,1 0 0 0 0,-1 0 0 0 0,-1-1 0 0 0,0 0 0 0 0,2-4-32 0 0,-3 6 0 0 0,-1 0 0 0 0,0 0 0 0 0,0-1-1 0 0,0 1 1 0 0,-1 0 0 0 0,0-1 0 0 0,-1 1 0 0 0,1-1-1 0 0,-1 0 1 0 0,-1 0 0 0 0,1 1 0 0 0,-1-1-1 0 0,0 0 1 0 0,-1 0 0 0 0,1 0 0 0 0,-2 1 0 0 0,1-1-1 0 0,0 0 1 0 0,-1 1 0 0 0,-1-1 0 0 0,1 1-1 0 0,-1 0 1 0 0,0 0 0 0 0,-2-3 0 0 0,1 3-87 0 0,-1 0 1 0 0,1 1-1 0 0,-1 0 1 0 0,-1 0-1 0 0,1 0 1 0 0,-1 0-1 0 0,1 1 0 0 0,-1 0 1 0 0,0 0-1 0 0,-1 1 1 0 0,1 0-1 0 0,-1 0 1 0 0,1 0-1 0 0,-1 1 1 0 0,0 0-1 0 0,0 0 0 0 0,0 1 1 0 0,0 0-1 0 0,0 0 1 0 0,0 0-1 0 0,-1 1 1 0 0,-4 1 86 0 0,8-1-107 0 0,2-1 77 0 0,0 1 0 0 0,0-1 1 0 0,0 1-1 0 0,0 0 0 0 0,1 0 1 0 0,-1 0-1 0 0,0 0 0 0 0,0 0 1 0 0,0 0-1 0 0,0 1 0 0 0,0-1 0 0 0,1 0 1 0 0,-1 1-1 0 0,0 0 0 0 0,0-1 1 0 0,0 1-1 0 0,1 0 0 0 0,-1 0 1 0 0,1 0-1 0 0,-1 0 0 0 0,1 0 0 0 0,-1 0 1 0 0,1 1-1 0 0,-1-1 0 0 0,1 0 1 0 0,-1 1 29 0 0,30-2 25 0 0,-15-1 109 0 0,1-2 0 0 0,-1 0 0 0 0,0 0 0 0 0,-1-1 1 0 0,1-1-1 0 0,-1 0 0 0 0,0-1 0 0 0,0 0 0 0 0,0-1 0 0 0,-1 0 0 0 0,0-1 0 0 0,8-7-134 0 0,9-4 187 0 0,-10 5-90 0 0,0 0 0 0 0,-1-2 0 0 0,0 0 0 0 0,-1-1 0 0 0,-1 0 0 0 0,-1-2 0 0 0,-1 1 0 0 0,0-2 0 0 0,-1 0 0 0 0,-1 0 0 0 0,-1-2-97 0 0,-5 0 226 0 0,-5 22-165 0 0,0 0-30 0 0,0 0-38 0 0,0 11-174 0 0,0 1 168 0 0,4 136-27 0 0,13-49 30 0 0,30 74 28 0 0,-23-96 0 0 0,-3 1-1 0 0,-4 0 1 0 0,-3 2-1 0 0,-3 0 0 0 0,-2 37-17 0 0,-9-104 15 0 0,0 1 0 0 0,-1-1 0 0 0,0 0-1 0 0,-1 0 1 0 0,0 0 0 0 0,-1 0 0 0 0,-1 0-1 0 0,0 0 1 0 0,0-1 0 0 0,-1 1 0 0 0,-1-1-1 0 0,0-1 1 0 0,-1 1 0 0 0,0-1 0 0 0,-1 0-1 0 0,-6 6-14 0 0,-2-1 46 0 0,-1-2 0 0 0,-1 0-1 0 0,0-1 1 0 0,-1 0 0 0 0,0-2 0 0 0,-1 0-1 0 0,0-1 1 0 0,0-1 0 0 0,-1-1-1 0 0,0-1 1 0 0,-1-1 0 0 0,0-1-1 0 0,0-1 1 0 0,0-1 0 0 0,-6 0-46 0 0,27-3 6 0 0,-1 1 0 0 0,1-1 0 0 0,0 0 0 0 0,-1 0 0 0 0,1 0 0 0 0,0 0 0 0 0,-1 0 0 0 0,1 0 0 0 0,0-1 0 0 0,-1 1 0 0 0,1 0 0 0 0,0-1 0 0 0,-1 1 0 0 0,1-1 0 0 0,0 1-1 0 0,0-1 1 0 0,-1 1 0 0 0,1-1 0 0 0,0 0 0 0 0,0 0 0 0 0,0 0 0 0 0,0 0 0 0 0,0 0 0 0 0,0 0 0 0 0,0 0 0 0 0,0 0 0 0 0,1 0 0 0 0,-1 0 0 0 0,0 0 0 0 0,0 0 0 0 0,1-1 0 0 0,-1 1 0 0 0,1 0 0 0 0,-1 0 0 0 0,1-1 0 0 0,0 1 0 0 0,0 0 0 0 0,-1-1 0 0 0,1 1 0 0 0,0 0 0 0 0,0-1 0 0 0,0 1 0 0 0,0-1 0 0 0,1 1 0 0 0,-1 0 0 0 0,0-1 0 0 0,0 1 0 0 0,1 0 0 0 0,-1 0 0 0 0,1-1-6 0 0,22-69 45 0 0,5 19-78 0 0,3 1-1 0 0,2 1 1 0 0,21-22 33 0 0,-9 11-283 0 0,-23 30-154 0 0,36-48-766 0 0,-18 28-3481 0 0,-22 31-4094 0 0</inkml:trace>
  <inkml:trace contextRef="#ctx0" brushRef="#br0" timeOffset="40797.616">1397 1451 11803 0 0,'0'0'1581'0'0,"0"0"-445"0"0,0 0-157 0 0,0 0 96 0 0,0 0 99 0 0,0 0-5 0 0,0 0-119 0 0,0 0-165 0 0,0 0-140 0 0,0 0-97 0 0,0 0-53 0 0,0 0-38 0 0,-4 33-44 0 0,-12 105-40 0 0,1-33 537 0 0,-4 0 1 0 0,-15 41-1011 0 0,8-40 128 0 0,9 11-889 0 0,17-116 369 0 0,0-1-163 0 0,-4-14-11560 0 0,3 10 966 0 0</inkml:trace>
  <inkml:trace contextRef="#ctx0" brushRef="#br0" timeOffset="41330.187">1097 1849 10138 0 0,'0'0'1647'0'0,"0"0"-388"0"0,0 0-71 0 0,0 0 101 0 0,0 0 52 0 0,0 0-100 0 0,0 0-168 0 0,0 0-159 0 0,0 0-112 0 0,0 0-67 0 0,0 0-85 0 0,0 0-57 0 0,0 0-47 0 0,35 3-69 0 0,108 9-62 0 0,76-9 438 0 0,-8-17-1626 0 0,-188 13 547 0 0,0 9 748 0 0,26-8 1737 0 0,-72-2-3192 0 0,12 1-1512 0 0,0 0-5103 0 0,6 1-4516 0 0</inkml:trace>
  <inkml:trace contextRef="#ctx0" brushRef="#br0" timeOffset="41939.63">1841 1955 432 0 0,'0'0'1875'0'0,"0"0"0"0"0,0 0 92 0 0,0 0 48 0 0,0 0-120 0 0,0 0-253 0 0,0 0-276 0 0,0 0-259 0 0,0 0-146 0 0,0 0-73 0 0,0 0-38 0 0,0 0-54 0 0,0 0-40 0 0,3 7-26 0 0,10 21-42 0 0,-12-27-567 0 0,1 1 0 0 0,-1 0 1 0 0,1-1-1 0 0,0 1 0 0 0,0-1 0 0 0,0 1 1 0 0,0-1-1 0 0,-1 0 0 0 0,2 0 1 0 0,-1 0-1 0 0,0 0 0 0 0,0 0 0 0 0,0 0 1 0 0,0-1-1 0 0,1 1 0 0 0,-1-1 0 0 0,0 0 1 0 0,0 1-1 0 0,1-1 0 0 0,-1 0 0 0 0,0 0 1 0 0,2-1-122 0 0,4 2 361 0 0,3 0-226 0 0,0 0 0 0 0,0 0 1 0 0,0-2-1 0 0,0 1 1 0 0,1-1-1 0 0,-1-1 0 0 0,0 0 1 0 0,-1 0-1 0 0,1-1 1 0 0,0-1-1 0 0,-1 0 0 0 0,1 0 1 0 0,-1-1-1 0 0,-1 0 1 0 0,1-1-1 0 0,-1 0 1 0 0,1-1-1 0 0,-2 0 0 0 0,1 0 1 0 0,-1 0-1 0 0,0-1 1 0 0,-1-1-1 0 0,0 1 0 0 0,0-1 1 0 0,-1 0-1 0 0,0-1 1 0 0,0 0-1 0 0,-1-1-135 0 0,-4 10-4 0 0,-1-1 0 0 0,0 1 0 0 0,0 0 0 0 0,1-1 0 0 0,-1 1 0 0 0,0-1 0 0 0,0 1-1 0 0,0-1 1 0 0,-1 1 0 0 0,1-1 0 0 0,0 1 0 0 0,0-1 0 0 0,-1 1 0 0 0,1-1 0 0 0,-1 1 0 0 0,0 0 0 0 0,1-1 0 0 0,-1 1 0 0 0,0 0 0 0 0,0-1 0 0 0,1 1-1 0 0,-1 0 1 0 0,0 0 0 0 0,0 0 0 0 0,-1 0 0 0 0,1 0 0 0 0,0 0 0 0 0,0 0 0 0 0,0 0 0 0 0,-1 1 0 0 0,1-1 0 0 0,0 0 0 0 0,-1 1 0 0 0,1-1 0 0 0,0 1 0 0 0,-1-1-1 0 0,1 1 1 0 0,-1 0 0 0 0,1-1 0 0 0,-1 1 0 0 0,1 0 0 0 0,-1 0 4 0 0,-69-2-480 0 0,57 5 417 0 0,1 0 0 0 0,0 1-1 0 0,0 1 1 0 0,0 0 0 0 0,1 1 0 0 0,-1 0-1 0 0,1 1 1 0 0,1 1 0 0 0,-5 3 63 0 0,-3 1-30 0 0,12-8 31 0 0,0 1-1 0 0,0 0 0 0 0,0 0 0 0 0,1 1 0 0 0,0-1 0 0 0,0 1 1 0 0,0 1-1 0 0,0-1 0 0 0,1 1 0 0 0,1 0 0 0 0,-1 1 0 0 0,1-1 0 0 0,0 1 1 0 0,0-1-1 0 0,1 1 0 0 0,0 0 0 0 0,1 1 0 0 0,0-1 0 0 0,0 0 1 0 0,1 1-1 0 0,0-1 0 0 0,0 1 0 0 0,1-1 0 0 0,0 1 0 0 0,0-1 0 0 0,2 8 0 0 0,2-10 24 0 0,-1-1-1 0 0,1 0 0 0 0,1 0 1 0 0,-1 0-1 0 0,1 0 0 0 0,0 0 0 0 0,0-1 1 0 0,0 0-1 0 0,0 0 0 0 0,1 0 0 0 0,0-1 1 0 0,0 0-1 0 0,0 0 0 0 0,0-1 1 0 0,0 1-1 0 0,0-1 0 0 0,1 0 0 0 0,-1-1 1 0 0,1 0-1 0 0,-1 0 0 0 0,1 0 1 0 0,5-1-24 0 0,3 2-44 0 0,-1 0 1 0 0,1-1-1 0 0,-1-1 1 0 0,1 0-1 0 0,-1-1 1 0 0,0 0-1 0 0,1-2 1 0 0,-1 1-1 0 0,0-2 1 0 0,0 0-1 0 0,0 0 1 0 0,-1-2-1 0 0,8-3 44 0 0,3-5-1354 0 0,-10 6-1307 0 0,-1 2-4301 0 0,-7 4-4832 0 0</inkml:trace>
  <inkml:trace contextRef="#ctx0" brushRef="#br0" timeOffset="42418.904">2288 2165 9554 0 0,'0'0'4956'0'0,"0"0"-2593"0"0,0 0-924 0 0,0 0-68 0 0,0 0-59 0 0,0 0-138 0 0,0 0-170 0 0,0 0-172 0 0,0 0-116 0 0,0 0-112 0 0,0 0-99 0 0,0 0-100 0 0,29-26-94 0 0,90-82-49 0 0,-57 40 210 0 0,-53 58-435 0 0,-1-1 0 0 0,0 0 0 0 0,0 0 0 0 0,-2-1 0 0 0,1 0 0 0 0,-2 0-1 0 0,1 0 1 0 0,1-8-37 0 0,-7 17 2 0 0,0 3-22 0 0,0 0-12 0 0,0 0-12 0 0,-15 32-287 0 0,-10 69 248 0 0,25-98 82 0 0,-1 1 0 0 0,1-1 0 0 0,0 0-1 0 0,0 0 1 0 0,0 0 0 0 0,1 1 0 0 0,-1-1 0 0 0,1 0-1 0 0,-1 0 1 0 0,1 0 0 0 0,0 0 0 0 0,0 0 0 0 0,1 0-1 0 0,-1 0 1 0 0,1 0 0 0 0,-1 0 0 0 0,1-1 0 0 0,0 1-1 0 0,0 0 1 0 0,0-1 0 0 0,0 0 0 0 0,0 1 0 0 0,1-1-1 0 0,-1 0 1 0 0,1 0 0 0 0,-1 0 0 0 0,1-1 0 0 0,0 1-1 0 0,0-1 1 0 0,2 2 1 0 0,1-2 46 0 0,0 1-1 0 0,0-1 1 0 0,0 0-1 0 0,0 0 1 0 0,0-1-1 0 0,0 0 1 0 0,0 0-1 0 0,0 0 1 0 0,0-1 0 0 0,0 0-1 0 0,0 0 1 0 0,-1 0-1 0 0,1-1 1 0 0,0 0-1 0 0,0 0 1 0 0,-1 0-1 0 0,1-1 1 0 0,-1 0-1 0 0,0 0 1 0 0,0 0 0 0 0,0-1-1 0 0,0 1 1 0 0,3-5-46 0 0,3-1 118 0 0,-1-2 1 0 0,0 1 0 0 0,-1-1 0 0 0,0 0-1 0 0,-1-1 1 0 0,0 0 0 0 0,-1-1 0 0 0,0 1 0 0 0,1-8-119 0 0,1-49-1511 0 0,-9 68 562 0 0,-1 1-1958 0 0,1 0-3630 0 0,0 0-5418 0 0</inkml:trace>
  <inkml:trace contextRef="#ctx0" brushRef="#br0" timeOffset="42977.672">3133 1771 14091 0 0,'0'0'2110'0'0,"0"0"-374"0"0,0 0-157 0 0,0 0-140 0 0,0 0-200 0 0,0 0-243 0 0,0 0-220 0 0,0 0-153 0 0,0 0-125 0 0,0 0-68 0 0,0 0-87 0 0,0 0-87 0 0,0 0-34 0 0,-13-7 251 0 0,-107 47 61 0 0,107-36-499 0 0,-43 29 79 0 0,55-33-126 0 0,3 3 16 0 0,-1 0 0 0 0,1 0 0 0 0,0 0 0 0 0,0 0 1 0 0,0-1-1 0 0,0 1 0 0 0,0-1 0 0 0,1 0 0 0 0,-1 1 0 0 0,1-1 0 0 0,-1 0 0 0 0,1 0 1 0 0,0-1-1 0 0,0 1 0 0 0,0 0 0 0 0,0-1 0 0 0,0 0 0 0 0,0 0 0 0 0,2 1-4 0 0,12 6 42 0 0,-1 1-20 0 0,-13-8-13 0 0,1 1-1 0 0,-1-1 0 0 0,0 1 0 0 0,0 0 0 0 0,0-1 1 0 0,0 1-1 0 0,0 1 0 0 0,0-1 0 0 0,0 0 0 0 0,0 1 1 0 0,-1-1-1 0 0,1 1 0 0 0,-1 0 0 0 0,0 0 0 0 0,0 0 1 0 0,0 0-1 0 0,0 0 0 0 0,-1 0 0 0 0,1 1 0 0 0,-1-1 1 0 0,0 1-1 0 0,0-1 0 0 0,0 1 0 0 0,0-1 0 0 0,-1 1 1 0 0,1-1-1 0 0,-1 1 0 0 0,0 0-8 0 0,-1 3 29 0 0,0-1 0 0 0,0 1 0 0 0,-1-1 0 0 0,0 1-1 0 0,0-1 1 0 0,-1 0 0 0 0,0 0 0 0 0,0 0 0 0 0,0 0 0 0 0,-1 0 0 0 0,0-1 0 0 0,0 1 0 0 0,0-1-1 0 0,0 0 1 0 0,-1 0 0 0 0,0-1 0 0 0,0 0 0 0 0,-1 1 0 0 0,1-2 0 0 0,-1 1 0 0 0,0-1 0 0 0,1 0 0 0 0,-2 0-1 0 0,-4 2-28 0 0,-57 6-408 0 0,61-21-1565 0 0,7-2-3734 0 0,0 9 1017 0 0,0 2-6662 0 0</inkml:trace>
  <inkml:trace contextRef="#ctx0" brushRef="#br0" timeOffset="43209.672">3387 1915 14643 0 0,'0'0'1480'0'0,"0"0"-149"0"0,0 0 4 0 0,0 0-1 0 0,0 0-106 0 0,0 0-218 0 0,0 0-283 0 0,0 0-223 0 0,0 0-150 0 0,0 0-136 0 0,0 0-79 0 0,0 0-79 0 0,0 0-62 0 0,-3 27-31 0 0,-11 81-39 0 0,7-77-1059 0 0,7-31 827 0 0,-2 3-561 0 0,1-3-3247 0 0,0 0-5730 0 0</inkml:trace>
  <inkml:trace contextRef="#ctx0" brushRef="#br0" timeOffset="43366.358">3385 1668 16027 0 0,'0'0'1721'0'0,"0"0"-881"0"0,0 0-280 0 0,0 0 8 0 0,0 0-128 0 0,0 0-184 0 0,0 0-248 0 0,0 0-216 0 0,0 0-112 0 0,0 0-104 0 0,0 0-120 0 0,0 0-464 0 0,0 0-673 0 0,0 0-2479 0 0,37 15-7523 0 0</inkml:trace>
  <inkml:trace contextRef="#ctx0" brushRef="#br0" timeOffset="43695.392">3744 1826 9546 0 0,'0'0'2602'0'0,"0"0"-606"0"0,0 0-303 0 0,0 0-169 0 0,0 0-242 0 0,0 0-290 0 0,0 0-280 0 0,0 0-200 0 0,0 0-113 0 0,0 0-80 0 0,0 0-102 0 0,0 0-73 0 0,0 0-63 0 0,-18 31-46 0 0,-54 92-4 0 0,48-63 10 0 0,23-58-31 0 0,0 1-1 0 0,0-1 1 0 0,0 1-1 0 0,1-1 1 0 0,-1 1-1 0 0,0 0 1 0 0,1-1 0 0 0,0 1-1 0 0,0 0 1 0 0,0-1-1 0 0,0 1 1 0 0,0 0-1 0 0,0-1 1 0 0,1 1-1 0 0,-1 0 1 0 0,1-1 0 0 0,0 1-1 0 0,0-1 1 0 0,0 1-1 0 0,0-1 1 0 0,0 1-1 0 0,0-1 1 0 0,1 0 0 0 0,-1 0-1 0 0,1 0 1 0 0,-1 1-1 0 0,1-1 1 0 0,0-1-1 0 0,0 1 1 0 0,0 0-1 0 0,0 0 1 0 0,0-1 0 0 0,1 1-1 0 0,-1-1 1 0 0,0 0-1 0 0,1 0 1 0 0,-1 0-1 0 0,1 0 1 0 0,-1 0 0 0 0,1 0-1 0 0,0 0-9 0 0,5-1 166 0 0,1-1 1 0 0,-1 1-1 0 0,0-2 0 0 0,0 1 1 0 0,0-1-1 0 0,0 0 0 0 0,0-1 1 0 0,-1 1-1 0 0,1-2 0 0 0,-1 1 1 0 0,0-1-1 0 0,1 0 0 0 0,-2 0 0 0 0,1-1 1 0 0,0 0-1 0 0,-1-1 0 0 0,0 1 1 0 0,0-1-1 0 0,-1 0 0 0 0,0 0 1 0 0,0-1-1 0 0,0 0 0 0 0,-1 0 1 0 0,0 0-1 0 0,0 0 0 0 0,-1 0 0 0 0,1-1 1 0 0,-2 0-1 0 0,1 0 0 0 0,-1 1 1 0 0,-1-1-1 0 0,1-1 0 0 0,-1 1 1 0 0,0-4-167 0 0,-1 9-13 0 0,0-1 0 0 0,0 1 1 0 0,0-1-1 0 0,0 1 0 0 0,-1-1 1 0 0,1 1-1 0 0,-1-1 1 0 0,0 1-1 0 0,0-1 0 0 0,-1 1 1 0 0,1 0-1 0 0,0-1 0 0 0,-1 1 1 0 0,0 0-1 0 0,0 0 0 0 0,0 0 1 0 0,0 0-1 0 0,0 1 0 0 0,-1-1 1 0 0,1 0-1 0 0,-1 1 0 0 0,0 0 1 0 0,0 0-1 0 0,1 0 0 0 0,-1 0 1 0 0,-1 0-1 0 0,1 0 1 0 0,0 1-1 0 0,0-1 0 0 0,-1 1 1 0 0,-1 0 12 0 0,-50 2-2744 0 0,22 15-6798 0 0,22-11-2488 0 0</inkml:trace>
  <inkml:trace contextRef="#ctx0" brushRef="#br0" timeOffset="44173.37">4088 2055 14107 0 0,'0'0'2083'0'0,"0"0"-679"0"0,0 0-85 0 0,0 0 108 0 0,0 0-86 0 0,0 0-141 0 0,0 0-204 0 0,0 0-212 0 0,0 0-120 0 0,0 0-95 0 0,0 0-95 0 0,0 0-76 0 0,12-13-56 0 0,35-37-49 0 0,4-18 501 0 0,-48 62-770 0 0,1-1 0 0 0,0 1 1 0 0,0 0-1 0 0,1 0 0 0 0,0 0 1 0 0,0 0-1 0 0,0 1 0 0 0,1 0 1 0 0,-1 0-1 0 0,1 1 0 0 0,0-1 0 0 0,1 1 1 0 0,-1 1-1 0 0,1-1 0 0 0,4-1-24 0 0,18-2-248 0 0,-28 36 4 0 0,-14 66 195 0 0,12-92 52 0 0,1 0 1 0 0,0 0-1 0 0,0-1 1 0 0,0 1-1 0 0,0 0 0 0 0,0 0 1 0 0,1-1-1 0 0,-1 1 0 0 0,1 0 1 0 0,0-1-1 0 0,0 1 1 0 0,0-1-1 0 0,0 1 0 0 0,0-1 1 0 0,0 1-1 0 0,1-1 1 0 0,-1 0-1 0 0,1 1 0 0 0,0-1 1 0 0,-1 0-1 0 0,1 0 1 0 0,0 0-1 0 0,0 0 0 0 0,0-1 1 0 0,1 1-1 0 0,-1-1 0 0 0,0 1 1 0 0,1-1-1 0 0,-1 0 1 0 0,1 1-1 0 0,-1-2 0 0 0,1 1 1 0 0,0 0-1 0 0,-1 0 1 0 0,1-1-1 0 0,0 1 0 0 0,-1-1-3 0 0,6 1 71 0 0,-1-1-1 0 0,1 1 1 0 0,-1-2-1 0 0,0 1 1 0 0,1-1-1 0 0,-1 0 1 0 0,0 0-1 0 0,0-1 1 0 0,0 0-1 0 0,0 0 1 0 0,0-1-1 0 0,0 0 1 0 0,0 0-1 0 0,-1-1 1 0 0,0 0-1 0 0,1 0 1 0 0,-2 0 0 0 0,1-1-1 0 0,0 1 1 0 0,-1-1-1 0 0,0-1 1 0 0,0 1-1 0 0,0-1 1 0 0,-1 0-1 0 0,0 0 1 0 0,0 0-1 0 0,0-1 1 0 0,-1 1-1 0 0,0-1 1 0 0,0 0-1 0 0,-1-1-70 0 0,0 2-403 0 0,7-35 312 0 0,-11 15-7727 0 0,-1 22-4629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 2921 0 0,'0'0'2421'0'0,"0"0"-476"0"0,0 0-194 0 0,0 0-44 0 0,0 0-61 0 0,0 0-109 0 0,0 0-126 0 0,0 0-176 0 0,0 0-177 0 0,0 0-178 0 0,0 0-188 0 0,0 0-109 0 0,0 0-55 0 0,-20 0-21 0 0,-62 4-30 0 0,3 19 1070 0 0,59-13-1165 0 0,8-4-244 0 0,0 1 1 0 0,0 0-1 0 0,1 1 1 0 0,0 0 0 0 0,0 1-1 0 0,1 0 1 0 0,0 1-1 0 0,1 0 1 0 0,0 1-1 0 0,0-1 1 0 0,1 2 0 0 0,-3 6-139 0 0,9-16 16 0 0,1 1 0 0 0,0-1 0 0 0,0 1 0 0 0,-1-1 0 0 0,1 1 0 0 0,1 0 0 0 0,-1-1 0 0 0,0 1 0 0 0,1 0 0 0 0,-1 0 0 0 0,1 0 0 0 0,0 0 1 0 0,0-1-1 0 0,0 1 0 0 0,0 0 0 0 0,1 0 0 0 0,-1 0 0 0 0,1 0 0 0 0,-1-1 0 0 0,1 1 0 0 0,0 0 0 0 0,0-1 0 0 0,0 1 0 0 0,1 0 0 0 0,-1-1 0 0 0,1 0 0 0 0,-1 1 0 0 0,1-1 1 0 0,0 0-1 0 0,0 0 0 0 0,0 0 0 0 0,0 0 0 0 0,0 0 0 0 0,0 0 0 0 0,1 0 0 0 0,-1-1 0 0 0,1 1 0 0 0,-1-1 0 0 0,1 0 0 0 0,-1 0 0 0 0,1 0 0 0 0,2 1-16 0 0,9-2 100 0 0,-1-1 0 0 0,1 0 0 0 0,-1-1 0 0 0,0-1 0 0 0,0 0-1 0 0,0 0 1 0 0,0-1 0 0 0,-1-1 0 0 0,1 0 0 0 0,-1-1 0 0 0,0 0-1 0 0,-1-1 1 0 0,1 0 0 0 0,0-2-100 0 0,24-11 73 0 0,141-79 102 0 0,-176 98-174 0 0,0 1-1 0 0,0 0 1 0 0,1-1 0 0 0,-1 1-1 0 0,0 0 1 0 0,1 0 0 0 0,-1 0-1 0 0,0 0 1 0 0,1 0 0 0 0,-1 0-1 0 0,0 0 1 0 0,1 1-1 0 0,-1-1 1 0 0,0 0 0 0 0,1 1-1 0 0,-1-1 1 0 0,0 1 0 0 0,0-1-1 0 0,0 1 1 0 0,0 0 0 0 0,1-1-1 0 0,-1 1 1 0 0,0 0 0 0 0,0 0-1 0 0,0 0 1 0 0,0 0-1 0 0,-1 0 1 0 0,1 0 0 0 0,0 0-1 0 0,0 0 1 0 0,0 0 0 0 0,-1 0-1 0 0,1 1 1 0 0,-1-1 0 0 0,1 0-1 0 0,-1 0 1 0 0,1 1-1 0 0,-1-1 1 0 0,0 0 0 0 0,0 0-1 0 0,1 1 1 0 0,-1-1 0 0 0,0 0-1 0 0,0 1 1 0 0,0-1 0 0 0,-1 0-1 0 0,1 1 0 0 0,5 16 35 0 0,7 28-142 0 0,-12-40 31 0 0,0 0 1 0 0,1-1-1 0 0,-1 1 0 0 0,1-1 0 0 0,0 1 0 0 0,1-1 1 0 0,-1 1-1 0 0,1-1 0 0 0,0 0 0 0 0,0 0 0 0 0,1 0 1 0 0,-1 0-1 0 0,1 0 0 0 0,0 0 0 0 0,1-1 0 0 0,-1 1 1 0 0,1-1-1 0 0,0 0 0 0 0,0 0 0 0 0,0-1 0 0 0,0 1 1 0 0,1-1-1 0 0,0 0 0 0 0,-1 0 0 0 0,1 0 0 0 0,0 0 1 0 0,1-1-1 0 0,-1 0 0 0 0,0 0 0 0 0,0-1 1 0 0,1 1-1 0 0,-1-1 0 0 0,3 0 76 0 0,7-1-2149 0 0,-5 0-2702 0 0,-2 0-6912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3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326 210 3961 0 0,'0'0'5785'0'0,"0"0"-3162"0"0,0 0-1149 0 0,0 0-174 0 0,0 0 33 0 0,0 0 13 0 0,0 0-169 0 0,0 0-333 0 0,0 0-301 0 0,0 0-94 0 0,0 0 34 0 0,0 0 90 0 0,0 0 62 0 0,2 13-53 0 0,20 103 1243 0 0,-19-101-1715 0 0,0 0-1 0 0,-1 0 0 0 0,-1 1 1 0 0,0-1-1 0 0,-1 1 0 0 0,0-1 1 0 0,-2 1-1 0 0,0-1 1 0 0,0 0-1 0 0,-1 0 0 0 0,-1 0 1 0 0,-1 0-1 0 0,0 0 0 0 0,-1-1 1 0 0,0 0-1 0 0,-9 13-109 0 0,-86 140 109 0 0,97-164-107 0 0,1 0-1 0 0,1 1 1 0 0,-1-1-1 0 0,1 1 1 0 0,-1 0-1 0 0,1-1 1 0 0,0 1-1 0 0,0 0 1 0 0,1 1-1 0 0,-1-1 1 0 0,1 0-1 0 0,0 0 1 0 0,0 1-1 0 0,0-1 1 0 0,1 0-1 0 0,-1 1 1 0 0,1-1-1 0 0,0 1 1 0 0,0-1-1 0 0,1 0 1 0 0,-1 1-1 0 0,1-1 1 0 0,0 1-1 0 0,0-1 1 0 0,1 0-1 0 0,-1 0 1 0 0,1 0-1 0 0,0 0 0 0 0,0 0 1 0 0,0 0-1 0 0,1 0 1 0 0,-1-1-1 0 0,1 1 1 0 0,0-1-1 0 0,1 1-1 0 0,5 0 49 0 0,1-1-1 0 0,0 0 1 0 0,-1-1-1 0 0,1 1 1 0 0,1-2-1 0 0,-1 0 0 0 0,0 0 1 0 0,0-1-1 0 0,0 0 1 0 0,1 0-1 0 0,7-3-48 0 0,21 2 188 0 0,239-3 1428 0 0,-277 4-1591 0 0,-1 0 3 0 0,0 0 19 0 0,0 0 10 0 0,0 0-6 0 0,0 0 16 0 0,0 0-22 0 0,0 0-8 0 0,0 0 10 0 0,0 0-18 0 0,0 0-6 0 0,0 0-3 0 0,0 0 5 0 0,0 0-7 0 0,0 0 14 0 0,0 0-7 0 0,0 0-5 0 0,0 0 5 0 0,0 0-11 0 0,0 0-5 0 0,0 0-20 0 0,0 0-1 0 0,0 0 22 0 0,0 0 22 0 0,0 0-7 0 0,0 0-9 0 0,0 0-7 0 0,0 0 5 0 0,0 0 16 0 0,0 0-11 0 0,0 0-10 0 0,0 0-1 0 0,0 0 2 0 0,0 0 0 0 0,0 0-11 0 0,0 0 4 0 0,0 0-5 0 0,0 0 13 0 0,0 0 1 0 0,0 0 8 0 0,0 0-1 0 0,0 0-2 0 0,0 0-21 0 0,0 0-4 0 0,0 0 27 0 0,0 0 11 0 0,0 0 0 0 0,0 0-18 0 0,0 0-24 0 0,0 0 12 0 0,-5-8-5299 0 0,3 5-705 0 0,1 0-6200 0 0</inkml:trace>
  <inkml:trace contextRef="#ctx0" brushRef="#br0" timeOffset="3182.946">0 203 1048 0 0,'0'0'1607'0'0,"0"0"-46"0"0,0 0 107 0 0,0 0 171 0 0,0 0 41 0 0,0 0-163 0 0,0 0-286 0 0,0 0-294 0 0,0 0-210 0 0,0 0-127 0 0,0 0-77 0 0,0 0-60 0 0,0 0-66 0 0,20 3 2840 0 0,80 34-608 0 0,33 8-1860 0 0,-20-22-391 0 0,1-5 1 0 0,73 0-579 0 0,-39-4 198 0 0,-147-14-180 0 0,-1 0-4 0 0,0 0-3 0 0,0 0 6 0 0,0 0 13 0 0,0 0 3 0 0,0 0 8 0 0,0 0 11 0 0,0 0 0 0 0,0 0 10 0 0,0 0-1 0 0,-35-10 1054 0 0,23 1-1100 0 0,-1-1 0 0 0,1 0 1 0 0,1 0-1 0 0,0-1 0 0 0,0-1 1 0 0,1 0-1 0 0,1 0 0 0 0,-3-6-15 0 0,1 4 2 0 0,-25-38-17 0 0,-11-28-339 0 0,44 75 18 0 0,1 1-2771 0 0,1 0-6899 0 0,1 1-2202 0 0</inkml:trace>
  <inkml:trace contextRef="#ctx0" brushRef="#br0" timeOffset="4097">341 1 0 0 0,'0'0'623'0'0,"0"0"421"0"0,0 0 32 0 0,0 0 27 0 0,0 0 123 0 0,0 0 165 0 0,0 0 116 0 0,0 0 12 0 0,0 0-58 0 0,0 0-111 0 0,0 0-127 0 0,-1 7 4582 0 0,-5-6-5672 0 0,-1 0 0 0 0,1 0 0 0 0,0 0 0 0 0,0 1 0 0 0,-1 0 0 0 0,1 1 0 0 0,1-1 0 0 0,-1 1 0 0 0,0 0 0 0 0,1 0 0 0 0,-1 1 0 0 0,1 0-1 0 0,-3 3-131 0 0,7-7 21 0 0,1 1 1 0 0,-1 0-1 0 0,1-1 1 0 0,-1 1 0 0 0,1 0-1 0 0,0 0 1 0 0,-1-1 0 0 0,1 1-1 0 0,0 0 1 0 0,0 0-1 0 0,0 0 1 0 0,-1-1 0 0 0,1 1-1 0 0,0 0 1 0 0,0 0 0 0 0,0 0-1 0 0,0 0 1 0 0,0-1-1 0 0,1 1 1 0 0,-1 0 0 0 0,0 0-1 0 0,0 0 1 0 0,0-1 0 0 0,1 1-1 0 0,-1 0 1 0 0,0 0-1 0 0,1-1 1 0 0,-1 1 0 0 0,1 0-1 0 0,-1-1 1 0 0,1 1 0 0 0,-1 0-1 0 0,1-1 1 0 0,-1 1-1 0 0,1-1 1 0 0,0 1 0 0 0,-1-1-1 0 0,1 1 1 0 0,0-1 0 0 0,0 1-1 0 0,-1-1 1 0 0,1 0 0 0 0,0 1-1 0 0,0-1 1 0 0,-1 0-1 0 0,1 0 1 0 0,0 0 0 0 0,0 0-1 0 0,0 1 1 0 0,-1-1 0 0 0,1 0-1 0 0,0 0 1 0 0,0 0-23 0 0,45 6 1069 0 0,-36-6-921 0 0,0 0 1 0 0,1 0-1 0 0,-1 0 0 0 0,0-2 0 0 0,1 1 1 0 0,-1-1-1 0 0,0-1 0 0 0,0 1 0 0 0,-1-2 1 0 0,1 0-1 0 0,0 0-148 0 0,-10 3 30 0 0,0 1-1 0 0,0-1 1 0 0,-1 0-1 0 0,1 0 1 0 0,0 0-1 0 0,0 1 1 0 0,-1-1-1 0 0,1 0 1 0 0,0 1-1 0 0,-1-1 1 0 0,1 0-1 0 0,-1 1 1 0 0,1-1-1 0 0,-1 0 1 0 0,1 1-1 0 0,-1-1 1 0 0,1 1-1 0 0,-1-1 1 0 0,0 1-1 0 0,1-1 1 0 0,-1 1-1 0 0,0 0 1 0 0,1-1-1 0 0,-1 1 1 0 0,0 0-1 0 0,0-1 1 0 0,1 1-1 0 0,-1 0 1 0 0,0 0-1 0 0,0 0 1 0 0,1 0-1 0 0,-1 0 1 0 0,0 0-1 0 0,0 0 1 0 0,0 0-1 0 0,1 0 1 0 0,-1 0-1 0 0,0 0 1 0 0,0 0-1 0 0,1 0 1 0 0,-1 1-30 0 0,-4-2-5 0 0,1 1 0 0 0,-1 0 1 0 0,1 0-1 0 0,-1 0 1 0 0,1 0-1 0 0,0 1 1 0 0,-1 0-1 0 0,1 0 1 0 0,-1 0-1 0 0,1 0 1 0 0,0 1-1 0 0,0 0 0 0 0,0-1 1 0 0,0 2-1 0 0,0-1 1 0 0,0 0-1 0 0,0 1 1 0 0,1 0-1 0 0,0 0 1 0 0,-1 0-1 0 0,1 0 1 0 0,-2 3 4 0 0,6-5 11 0 0,0 1 1 0 0,0 0 0 0 0,0 0 0 0 0,0-1 0 0 0,0 1 0 0 0,1-1-1 0 0,-1 1 1 0 0,1-1 0 0 0,-1 1 0 0 0,1-1 0 0 0,-1 0-1 0 0,1 0 1 0 0,0 0 0 0 0,-1 0 0 0 0,1 0 0 0 0,0 0 0 0 0,0 0-1 0 0,0-1 1 0 0,0 1 0 0 0,0-1 0 0 0,0 1 0 0 0,0-1 0 0 0,0 0-1 0 0,0 1 1 0 0,0-1 0 0 0,0 0 0 0 0,0-1 0 0 0,0 1 0 0 0,0 0-1 0 0,0 0 1 0 0,0-1 0 0 0,0 1 0 0 0,0-1 0 0 0,0 0-1 0 0,0 0-11 0 0,8 1 107 0 0,-7-1-74 0 0,-1 1 1 0 0,1 0 0 0 0,0-1-1 0 0,0 0 1 0 0,-1 1 0 0 0,1-1-1 0 0,0 0 1 0 0,-1 0 0 0 0,1-1-1 0 0,-1 1 1 0 0,1 0 0 0 0,-1-1-1 0 0,0 0 1 0 0,0 1 0 0 0,1-1-1 0 0,-1 0 1 0 0,0 0 0 0 0,-1 0-1 0 0,1-1 1 0 0,0 1-1 0 0,-1 0 1 0 0,1-1 0 0 0,-1 1-1 0 0,0-1 1 0 0,1 1 0 0 0,-1-1-1 0 0,-1 0 1 0 0,1 1 0 0 0,0-1-1 0 0,-1 0 1 0 0,1 0 0 0 0,-1 1-1 0 0,0-1 1 0 0,0 0 0 0 0,0 0-1 0 0,0 0 1 0 0,0 1 0 0 0,-1-2-34 0 0,-34 0-99 0 0,-18 47-96 0 0,53-42 169 0 0,0-1-34 0 0,0 0-51 0 0,0 0-40 0 0,0 0-13 0 0,0 0-71 0 0,3 0-1001 0 0,1 0-1035 0 0,-2 0-3710 0 0,0 0-6274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3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364 312 2280 0 0,'0'0'2202'0'0,"0"0"-128"0"0,0 0-63 0 0,0 0-77 0 0,0 0-174 0 0,0 0-265 0 0,0 0-306 0 0,0 0-247 0 0,0 0-136 0 0,0 0-87 0 0,0 0-42 0 0,-5 3 3413 0 0,-28-25-2563 0 0,26 19-1475 0 0,0 0-1 0 0,0 0 0 0 0,-1 0 1 0 0,1 1-1 0 0,-1 0 0 0 0,1 0 1 0 0,-1 1-1 0 0,0 0 0 0 0,1 0 0 0 0,-1 1 1 0 0,0 0-1 0 0,0 0 0 0 0,0 1 1 0 0,-2 1-52 0 0,-21-1 64 0 0,26-1-51 0 0,1 1-1 0 0,-1 0 0 0 0,1 1 1 0 0,0-1-1 0 0,-1 1 0 0 0,1 0 1 0 0,0 0-1 0 0,0 0 1 0 0,0 1-1 0 0,0-1 0 0 0,0 1 1 0 0,1 0-1 0 0,-1 0 0 0 0,1 1 1 0 0,0-1-1 0 0,0 1 1 0 0,0-1-1 0 0,0 1 0 0 0,1 0 1 0 0,-1 0-1 0 0,1 0 0 0 0,0 0 1 0 0,0 0-1 0 0,1 1 1 0 0,-1-1-1 0 0,1 1 0 0 0,0-1 1 0 0,0 1-1 0 0,0-1 0 0 0,1 1 1 0 0,0 0-1 0 0,0-1 1 0 0,0 1-1 0 0,0 0 0 0 0,1-1 1 0 0,-1 1-1 0 0,1-1 0 0 0,1 1 1 0 0,-1-1-1 0 0,0 1 0 0 0,1-1 1 0 0,0 0-1 0 0,0 0 1 0 0,1 0-1 0 0,-1 0 0 0 0,1 0 1 0 0,1 2-13 0 0,77 71 564 0 0,-58-59-480 0 0,-13-11-43 0 0,0 0 0 0 0,0 1 0 0 0,-1 1 0 0 0,0-1 0 0 0,0 2 0 0 0,-1-1 0 0 0,0 1 0 0 0,-1 0 1 0 0,0 0-1 0 0,-1 1-41 0 0,-4-8 25 0 0,0 0 1 0 0,-1 0 0 0 0,1 0 0 0 0,-1 0-1 0 0,0 0 1 0 0,0 0 0 0 0,0 0 0 0 0,0 0 0 0 0,0 0-1 0 0,-1 1 1 0 0,0-1 0 0 0,1 0 0 0 0,-1 0 0 0 0,0 1-1 0 0,-1-1 1 0 0,1 0 0 0 0,0 1 0 0 0,-1-1-1 0 0,0 0 1 0 0,0 0 0 0 0,0 0 0 0 0,0 0 0 0 0,0 0-1 0 0,-1 0 1 0 0,1 0 0 0 0,-1 0 0 0 0,-2 2-26 0 0,-9 4 49 0 0,0-2 0 0 0,-1 1 0 0 0,0-2 1 0 0,0 1-1 0 0,0-2 0 0 0,-1 0 0 0 0,0-1 0 0 0,0 0 1 0 0,0-2-1 0 0,0 1 0 0 0,-1-2 0 0 0,1 0 1 0 0,0-1-1 0 0,-1 0 0 0 0,-12-3-49 0 0,10 3 31 0 0,17 0-62 0 0,-1 1 0 0 0,1-1-1 0 0,0 0 1 0 0,-1 0 0 0 0,1 0 0 0 0,0 1-1 0 0,-1-2 1 0 0,1 1 0 0 0,-1 0-1 0 0,1 0 1 0 0,0 0 0 0 0,-1-1 0 0 0,1 1-1 0 0,0 0 1 0 0,-1-1 0 0 0,1 1-1 0 0,0-1 1 0 0,0 0 0 0 0,-1 1 0 0 0,1-1-1 0 0,0 0 1 0 0,0 0 0 0 0,0 0 0 0 0,0 0-1 0 0,0 0 1 0 0,0 0 0 0 0,0 0-1 0 0,1 0 1 0 0,-1 0 0 0 0,0 0 0 0 0,0-1-1 0 0,1 1 1 0 0,-1 0 0 0 0,1 0-1 0 0,-1-1 1 0 0,1 1 0 0 0,0 0 0 0 0,-1-1-1 0 0,1 1 1 0 0,0-1 0 0 0,0 1-1 0 0,0 0 1 0 0,0-1 0 0 0,0 1 0 0 0,0-1-1 0 0,0 1 1 0 0,1 0 0 0 0,-1-1-1 0 0,0 1 1 0 0,1 0 0 0 0,-1-1 0 0 0,1 1-1 0 0,-1 0 1 0 0,1 0 0 0 0,0 0 0 0 0,0-1-1 0 0,-1 1 1 0 0,1 0 0 0 0,0 0-1 0 0,0 0 1 0 0,0 0 0 0 0,0 0 0 0 0,0 0-1 0 0,0 1 1 0 0,1-1 0 0 0,-1 0 31 0 0,52-36-3397 0 0,-29 25-2671 0 0,-10 5-5509 0 0</inkml:trace>
  <inkml:trace contextRef="#ctx0" brushRef="#br0" timeOffset="697.087">727 419 8362 0 0,'0'0'2272'0'0,"0"0"-361"0"0,0 0-120 0 0,0 0-28 0 0,0 0-210 0 0,0 0-325 0 0,0 0-349 0 0,0 0-304 0 0,0 0-190 0 0,0 0-97 0 0,0 0-66 0 0,0 0-14 0 0,0 0 0 0 0,0 5 277 0 0,2 155 2562 0 0,-3 135-2688 0 0,0-285-353 0 0,0 1 1 0 0,0 0-1 0 0,-2-1 1 0 0,1 0-1 0 0,-1 1 0 0 0,-1-1 1 0 0,0 0-1 0 0,0 0 0 0 0,-1-1 1 0 0,0 0-1 0 0,-1 1 0 0 0,0-2 1 0 0,-2 3-7 0 0,8-10 13 0 0,-1-1 0 0 0,1 1 0 0 0,0-1 1 0 0,-1 1-1 0 0,1-1 0 0 0,-1 1 0 0 0,1-1 0 0 0,-1 1 1 0 0,1-1-1 0 0,-1 0 0 0 0,0 1 0 0 0,1-1 0 0 0,-1 0 0 0 0,1 0 1 0 0,-1 1-1 0 0,0-1 0 0 0,1 0 0 0 0,-1 0 0 0 0,0 0 1 0 0,1 0-1 0 0,-1 0 0 0 0,0 0 0 0 0,1 0 0 0 0,-1 0 1 0 0,1 0-1 0 0,-1 0 0 0 0,0 0 0 0 0,1 0 0 0 0,-1 0 0 0 0,0-1 1 0 0,1 1-1 0 0,-1 0 0 0 0,1 0 0 0 0,-1-1 0 0 0,0 1 1 0 0,1 0-1 0 0,-1-1 0 0 0,1 1 0 0 0,-1-1 0 0 0,1 1 1 0 0,-1-1-1 0 0,1 1 0 0 0,0-1 0 0 0,-1 1 0 0 0,1-1 1 0 0,0 1-1 0 0,-1-1 0 0 0,1 1 0 0 0,0-1 0 0 0,-1 0 0 0 0,1 1 1 0 0,0-1-1 0 0,0 0 0 0 0,0 1 0 0 0,0-1 0 0 0,0 1 1 0 0,0-1-1 0 0,0 0 0 0 0,0 1 0 0 0,0-1 0 0 0,0 0 1 0 0,0 1-1 0 0,0-1 0 0 0,0 0 0 0 0,0 1 0 0 0,0-1 0 0 0,1 0-12 0 0,-2-53 258 0 0,1 52-237 0 0,37-145 508 0 0,-27 115-514 0 0,1 1 0 0 0,2 1 0 0 0,1-1 0 0 0,2 2 0 0 0,0 0 1 0 0,2 1-1 0 0,1 1 0 0 0,1 1 0 0 0,2 0 0 0 0,0 2 0 0 0,15-12-16 0 0,-29 28-1 0 0,0 1-1 0 0,0 1 0 0 0,1-1 0 0 0,0 1 1 0 0,0 0-1 0 0,0 1 0 0 0,1 0 1 0 0,0 1-1 0 0,0 0 0 0 0,0 0 0 0 0,0 1 1 0 0,1 1-1 0 0,-1 0 0 0 0,1 0 1 0 0,0 1-1 0 0,-1 0 0 0 0,1 1 1 0 0,3 0 1 0 0,-9 4 5 0 0,0-1 0 0 0,-1 2 0 0 0,1-1 1 0 0,-1 0-1 0 0,1 1 0 0 0,-1 0 0 0 0,-1 0 1 0 0,1 0-1 0 0,-1 1 0 0 0,0-1 0 0 0,0 1 1 0 0,0-1-1 0 0,-1 1 0 0 0,0 0 0 0 0,0 0 1 0 0,0 0-1 0 0,-1 0 0 0 0,0 1 1 0 0,0-1-1 0 0,-1 0 0 0 0,1 0 0 0 0,-2 1 1 0 0,1-1-1 0 0,-1 0 0 0 0,1 1 0 0 0,-2-1 1 0 0,0 4-6 0 0,2-9 3 0 0,-2 11 17 0 0,-1 0 0 0 0,0 0 1 0 0,-1 0-1 0 0,-1 0 0 0 0,1-1 0 0 0,-2 0 1 0 0,0 0-1 0 0,0 0 0 0 0,-1-1 0 0 0,0 0 1 0 0,-1 0-1 0 0,0 0 0 0 0,0-1 1 0 0,-1-1-1 0 0,0 1 0 0 0,-1-2 0 0 0,0 1 1 0 0,0-1-1 0 0,0-1 0 0 0,-1 1 0 0 0,-1-1-20 0 0,1-1-14 0 0,0 0 0 0 0,0 0 0 0 0,0-1 1 0 0,-1 0-1 0 0,0-1 0 0 0,0 0 0 0 0,0-1 0 0 0,0-1 0 0 0,0 0 0 0 0,0 0 0 0 0,0-1 0 0 0,0-1 0 0 0,-3 0 14 0 0,12 0-130 0 0,1 0 0 0 0,0 0 0 0 0,0 0 0 0 0,0 0-1 0 0,0 0 1 0 0,0 0 0 0 0,0-1 0 0 0,0 1 0 0 0,1-1 0 0 0,-1 1 0 0 0,0-1 0 0 0,1 0 0 0 0,-1 0-1 0 0,1 0 1 0 0,0 0 0 0 0,0 0 0 0 0,-1 0 0 0 0,1 0 0 0 0,1 0 0 0 0,-1 0 0 0 0,0 0 0 0 0,0-1 0 0 0,1 1-1 0 0,-1 0 1 0 0,1 0 0 0 0,0-1 0 0 0,0 1 0 0 0,0 0 0 0 0,0-1 0 0 0,0 1 0 0 0,0 0 0 0 0,1-1-1 0 0,-1 1 1 0 0,1 0 0 0 0,-1-1 0 0 0,1 1 0 0 0,0 0 0 0 0,0 0 0 0 0,0 0 0 0 0,0 0 0 0 0,0 0 0 0 0,1 0-1 0 0,0-1 131 0 0,21-25-6045 0 0,-16 20-1939 0 0</inkml:trace>
  <inkml:trace contextRef="#ctx0" brushRef="#br0" timeOffset="1166.349">1231 566 6737 0 0,'0'0'2565'0'0,"0"0"-250"0"0,0 0-148 0 0,0 0-264 0 0,0 0-296 0 0,0 0-246 0 0,0 0-245 0 0,0 0-163 0 0,0 0-112 0 0,0 0-123 0 0,0 0-75 0 0,0 0-84 0 0,28-2-95 0 0,86-9-84 0 0,-43-10 308 0 0,-57 11-501 0 0,-1 1-49 0 0,1 0-1 0 0,-1-1 1 0 0,0-1 0 0 0,-1 0-1 0 0,-1-1 1 0 0,1 0-1 0 0,-2 0 1 0 0,0-1 0 0 0,0-1-1 0 0,-1-1-137 0 0,-8 14 5 0 0,1-1 0 0 0,-1 1 0 0 0,0 0-1 0 0,0-1 1 0 0,0 0 0 0 0,0 1 0 0 0,-1-1-1 0 0,1 1 1 0 0,0-1 0 0 0,-1 0 0 0 0,1 1-1 0 0,-1-1 1 0 0,1 0 0 0 0,-1 0 0 0 0,0 0-1 0 0,0 1 1 0 0,0-1 0 0 0,0 0 0 0 0,0 0 0 0 0,0 0-1 0 0,0 1 1 0 0,-1-1 0 0 0,1 0 0 0 0,-1 0-1 0 0,1 1 1 0 0,-1-1 0 0 0,0 0 0 0 0,1 1-1 0 0,-1-1 1 0 0,0 1 0 0 0,0-1 0 0 0,0 1-1 0 0,0-1 1 0 0,-1 1 0 0 0,1 0 0 0 0,0-1-1 0 0,0 1 1 0 0,-1 0 0 0 0,1 0 0 0 0,-1 0-1 0 0,1 0 1 0 0,-1 0 0 0 0,0 0 0 0 0,1 1 0 0 0,-1-1-1 0 0,0 0 1 0 0,1 1 0 0 0,-1-1 0 0 0,0 1-1 0 0,0 0 1 0 0,0-1-5 0 0,-7 1-27 0 0,0 1-1 0 0,0 0 1 0 0,0 0-1 0 0,0 0 1 0 0,1 1-1 0 0,-1 0 1 0 0,0 1 0 0 0,1 0-1 0 0,0 0 1 0 0,0 1-1 0 0,0 0 1 0 0,0 1-1 0 0,0-1 1 0 0,0 2 27 0 0,-8 5-10 0 0,0 0 0 0 0,1 0 0 0 0,0 2-1 0 0,1-1 1 0 0,0 2 0 0 0,1 0 0 0 0,1 1 0 0 0,0 0 0 0 0,1 1-1 0 0,0 0 1 0 0,2 1 0 0 0,0 0 0 0 0,-2 4 10 0 0,10-17 1 0 0,0 0 1 0 0,-1 0-1 0 0,1 0 1 0 0,1 0-1 0 0,-1 0 1 0 0,1 0-1 0 0,-1 0 1 0 0,1 0-1 0 0,0 0 1 0 0,0 0-1 0 0,1 0 1 0 0,-1 0-1 0 0,1 0 1 0 0,0 0-1 0 0,0 0 1 0 0,1 0-1 0 0,-1 0 1 0 0,1-1-1 0 0,-1 1 1 0 0,1 0-1 0 0,0-1 1 0 0,1 1-1 0 0,-1-1 1 0 0,1 0-1 0 0,-1 0 1 0 0,1 0-1 0 0,0 0 1 0 0,0 0-1 0 0,0-1 1 0 0,0 1-1 0 0,1-1 1 0 0,2 1-2 0 0,7 3 8 0 0,0 0-1 0 0,0-1 1 0 0,0-1-1 0 0,1 0 1 0 0,0-1 0 0 0,0-1-1 0 0,0 0 1 0 0,0-1-1 0 0,0 0 1 0 0,0-1-1 0 0,0-1 1 0 0,0 0 0 0 0,8-2-8 0 0,-14 2-110 0 0,0-1 0 0 0,0 0 1 0 0,0 0-1 0 0,0-1 1 0 0,-1 0-1 0 0,0 0 0 0 0,1-1 1 0 0,-1 0-1 0 0,-1 0 1 0 0,1 0-1 0 0,0-1 0 0 0,-1 0 1 0 0,4-4 109 0 0,23-28-10305 0 0,-29 30-1098 0 0</inkml:trace>
  <inkml:trace contextRef="#ctx0" brushRef="#br0" timeOffset="1763.22">1912 497 12907 0 0,'0'0'2276'0'0,"0"0"-529"0"0,0 0-286 0 0,0 0-181 0 0,0 0-191 0 0,0 0-244 0 0,0 0-232 0 0,0 0-161 0 0,0 0-96 0 0,0 0-68 0 0,0 0-58 0 0,0 0-42 0 0,0 0-42 0 0,21-4 1701 0 0,-14 7-1698 0 0,0 0 0 0 0,0-1 0 0 0,0 0 0 0 0,0-1 0 0 0,0 1 0 0 0,1-1 0 0 0,-1-1 0 0 0,0 0 0 0 0,0 0 0 0 0,1 0 0 0 0,-1-1 0 0 0,0 0 0 0 0,0 0 0 0 0,7-2-149 0 0,-9 1 43 0 0,-1 1 0 0 0,1-1 0 0 0,-1 0 0 0 0,0-1 0 0 0,0 1 0 0 0,0-1 0 0 0,0 0-1 0 0,0 1 1 0 0,-1-2 0 0 0,1 1 0 0 0,-1 0 0 0 0,0-1 0 0 0,0 0 0 0 0,0 1 0 0 0,0-1 0 0 0,0 0-1 0 0,-1-1 1 0 0,0 1 0 0 0,0 0 0 0 0,0-1 0 0 0,-1 1 0 0 0,1-1 0 0 0,-1 1 0 0 0,0-1 0 0 0,0-3-43 0 0,-2 5-23 0 0,0 0 1 0 0,-1 1 0 0 0,1-1 0 0 0,-1 0-1 0 0,0 1 1 0 0,1-1 0 0 0,-1 1 0 0 0,0 0 0 0 0,-1-1-1 0 0,1 1 1 0 0,0 0 0 0 0,0 0 0 0 0,-1 0 0 0 0,1 1-1 0 0,-1-1 1 0 0,0 1 0 0 0,0-1 0 0 0,1 1 0 0 0,-1 0-1 0 0,0 0 1 0 0,0 0 0 0 0,0 0 0 0 0,0 1 0 0 0,0-1-1 0 0,0 1 1 0 0,0 0 0 0 0,0 0 0 0 0,-1 0 0 0 0,1 0-1 0 0,0 0 1 0 0,0 1 0 0 0,0-1 0 0 0,0 1 0 0 0,0 0-1 0 0,0 0 1 0 0,0 0 22 0 0,-14 0-77 0 0,-1 1 19 0 0,0 1 0 0 0,0 0 0 0 0,1 2 0 0 0,-1 0-1 0 0,1 1 1 0 0,0 0 0 0 0,1 2 0 0 0,0 0 0 0 0,0 1 0 0 0,1 0-1 0 0,0 1 1 0 0,0 1 0 0 0,1 1 0 0 0,1 0 0 0 0,0 0-1 0 0,-11 15 59 0 0,21-25 5 0 0,1 1 0 0 0,-1 0 0 0 0,1 0 0 0 0,0 0 0 0 0,0 0 0 0 0,0 1 0 0 0,0-1 0 0 0,1 1 0 0 0,0-1 0 0 0,-1 1 0 0 0,1-1 0 0 0,0 1 0 0 0,1 0 0 0 0,-1-1 0 0 0,1 1 0 0 0,-1 0 0 0 0,1 0 0 0 0,0 0 0 0 0,1-1 0 0 0,-1 1-1 0 0,1 0 1 0 0,-1 0 0 0 0,1-1 0 0 0,0 1 0 0 0,1-1 0 0 0,-1 1 0 0 0,1-1 0 0 0,-1 1 0 0 0,1-1 0 0 0,0 0 0 0 0,0 0 0 0 0,0 0 0 0 0,1 0 0 0 0,-1 0 0 0 0,1 0 0 0 0,0 0 0 0 0,-1-1 0 0 0,1 0 0 0 0,0 1 0 0 0,1-1 0 0 0,-1 0-1 0 0,3 1-4 0 0,17 7 47 0 0,2-1 0 0 0,-1 0-1 0 0,1-2 1 0 0,0-1 0 0 0,1-1-1 0 0,0-1 1 0 0,-1-2-1 0 0,1 0 1 0 0,0-2 0 0 0,0 0-1 0 0,4-2-46 0 0,8 1 12 0 0,-30 2-185 0 0,0-2 1 0 0,1 1 0 0 0,-1-1 0 0 0,1 0 0 0 0,-1-1 0 0 0,0 0 0 0 0,0-1-1 0 0,0 1 1 0 0,0-1 0 0 0,0-1 0 0 0,-1 0 0 0 0,1 0 0 0 0,2-2 172 0 0,-2-9-3699 0 0,-6 8-1677 0 0,0 2-6359 0 0</inkml:trace>
  <inkml:trace contextRef="#ctx0" brushRef="#br0" timeOffset="2364.267">2529 478 14027 0 0,'0'0'2330'0'0,"0"0"-539"0"0,0 0-276 0 0,0 0-163 0 0,0 0-236 0 0,0 0-215 0 0,0 0-216 0 0,0 0-185 0 0,0 0-130 0 0,0 0-110 0 0,0 0-87 0 0,0 0-60 0 0,0 0-49 0 0,-11-1-40 0 0,-37-3-8 0 0,45 5-13 0 0,0-1-1 0 0,0 1 0 0 0,-1 0 0 0 0,1-1 1 0 0,0 2-1 0 0,0-1 0 0 0,0 0 1 0 0,0 1-1 0 0,0-1 0 0 0,0 1 0 0 0,1 0 1 0 0,-1 0-1 0 0,0 0 0 0 0,1 0 0 0 0,0 0 1 0 0,-1 1-1 0 0,1-1 0 0 0,0 1 1 0 0,0-1-1 0 0,0 1-2 0 0,-7 8 1 0 0,4-6-14 0 0,0 1 0 0 0,0 0 0 0 0,1 0 1 0 0,0 1-1 0 0,0 0 0 0 0,0-1 0 0 0,1 1 0 0 0,0 0 0 0 0,0 1 0 0 0,0-1 0 0 0,1 0 0 0 0,1 1 0 0 0,-1-1 1 0 0,1 1-1 0 0,0 0 0 0 0,1-1 0 0 0,0 1 0 0 0,0 6 13 0 0,2-11 14 0 0,-1 1 0 0 0,1-1 0 0 0,0 0 0 0 0,0 0 1 0 0,0 0-1 0 0,0 0 0 0 0,1 0 0 0 0,-1 0 0 0 0,1-1 0 0 0,-1 1 0 0 0,1-1 0 0 0,0 1 0 0 0,0-1 1 0 0,0 0-1 0 0,1 0 0 0 0,-1-1 0 0 0,0 1 0 0 0,1-1 0 0 0,-1 1 0 0 0,1-1 0 0 0,-1 0 0 0 0,1-1 1 0 0,-1 1-1 0 0,1 0 0 0 0,0-1 0 0 0,-1 0 0 0 0,1 0 0 0 0,0 0 0 0 0,0 0 0 0 0,-1-1 0 0 0,3 0-14 0 0,7-1 168 0 0,1-1 0 0 0,-1 0 0 0 0,0 0-1 0 0,0-2 1 0 0,0 0 0 0 0,0 0 0 0 0,-1-1-1 0 0,0-1 1 0 0,0 0 0 0 0,0 0-1 0 0,-1-1 1 0 0,0-1 0 0 0,1-1-168 0 0,13-12 151 0 0,-1-1 0 0 0,-2-1 0 0 0,0-1 0 0 0,-1-1 0 0 0,-2-1 0 0 0,0-1-151 0 0,14-18-19 0 0,-20 28-54 0 0,-1 1 1 0 0,-1-2-1 0 0,0 0 1 0 0,-2 0-1 0 0,0-1 1 0 0,-1 0 0 0 0,-1 0-1 0 0,-1-1 73 0 0,-4 13-59 0 0,0 0-1 0 0,-1 0 1 0 0,0-1-1 0 0,0 1 1 0 0,0 0-1 0 0,-1 0 1 0 0,-1-1-1 0 0,0 1 1 0 0,0 0-1 0 0,0 0 1 0 0,-1 0-1 0 0,0 0 1 0 0,-1 0-1 0 0,1 0 1 0 0,-2 0-1 0 0,1 1 1 0 0,-1-1-1 0 0,0 1 1 0 0,-1 0-1 0 0,1 0 1 0 0,-1 1-1 0 0,-3-3 60 0 0,2 3-37 0 0,-1 1-1 0 0,0 0 1 0 0,0 0-1 0 0,-1 0 0 0 0,1 1 1 0 0,-1 0-1 0 0,0 0 1 0 0,0 1-1 0 0,0 0 0 0 0,-1 0 1 0 0,1 1-1 0 0,-1 0 0 0 0,1 1 1 0 0,-1 0-1 0 0,0 0 1 0 0,1 1-1 0 0,-1 0 0 0 0,0 0 1 0 0,0 1-1 0 0,-1 1 38 0 0,2-1 6 0 0,0 0 0 0 0,0 1 0 0 0,0 0 0 0 0,1 1 0 0 0,-1 0 0 0 0,1 0 0 0 0,-1 1 0 0 0,1-1 0 0 0,0 1 0 0 0,0 1 0 0 0,1 0 0 0 0,-1 0 0 0 0,1 0 0 0 0,0 1 0 0 0,0-1 0 0 0,1 1 0 0 0,0 1 0 0 0,0-1 0 0 0,0 1 0 0 0,1 0 0 0 0,0 0 0 0 0,0 0 0 0 0,1 1 0 0 0,0-1 0 0 0,0 1 0 0 0,1 0 0 0 0,0-1 0 0 0,0 1 0 0 0,1 0 0 0 0,0 0 0 0 0,0 1 0 0 0,1-1-6 0 0,1 15 61 0 0,1-1-1 0 0,1 1 1 0 0,1-1 0 0 0,1 0-1 0 0,1 0 1 0 0,1-1 0 0 0,1 1-1 0 0,0-1 1 0 0,2-1-1 0 0,1 0 1 0 0,0 0 0 0 0,1-1-1 0 0,1-1 1 0 0,1 0 0 0 0,1-1-1 0 0,0 0 1 0 0,1-1-1 0 0,1-1 1 0 0,0 0 0 0 0,1-2-1 0 0,1 0 1 0 0,0-1 0 0 0,0-1-1 0 0,2 0-60 0 0,121 70-355 0 0,-136-66-103 0 0,-5-10-3604 0 0,1-3-5993 0 0,-2-2-2138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01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184 670 6257 0 0,'0'0'1903'0'0,"0"0"-609"0"0,0 0-358 0 0,0 0 52 0 0,0 0 161 0 0,0 0 64 0 0,0 0-68 0 0,0 0-123 0 0,0 0-97 0 0,0 0-83 0 0,0 0-105 0 0,-1 15-145 0 0,-26 110 411 0 0,16-100-1071 0 0,-1-1 1 0 0,-2 0 0 0 0,0 0-1 0 0,-2-2 1 0 0,0 0 0 0 0,-17 17 67 0 0,14-18-1131 0 0,11-11-922 0 0,0-1-3365 0 0,3-5-4806 0 0</inkml:trace>
  <inkml:trace contextRef="#ctx0" brushRef="#br0" timeOffset="861.995">928 29 312 0 0,'0'0'4476'0'0,"0"0"-1845"0"0,0 0-593 0 0,0 0-105 0 0,0 0-56 0 0,0 0-147 0 0,0 0-261 0 0,0 0-279 0 0,0 0-230 0 0,0 0-207 0 0,0 0-167 0 0,0 0-145 0 0,0 0-93 0 0,-6 4-26 0 0,3-3-274 0 0,0 1 1 0 0,1-1 0 0 0,-1 1-1 0 0,1 0 1 0 0,-1 0 0 0 0,1 0-1 0 0,0 0 1 0 0,0 0-1 0 0,0 1 1 0 0,0-1 0 0 0,0 0-1 0 0,0 1 1 0 0,1 0-1 0 0,-1-1 1 0 0,1 1 0 0 0,0 0-1 0 0,0 0 1 0 0,0 0 0 0 0,0 0-1 0 0,0 0 1 0 0,0 0-1 0 0,1 1-48 0 0,-33 334 2830 0 0,29-279-2675 0 0,-3 0 0 0 0,-3-1 0 0 0,-13 44-155 0 0,22-96 14 0 0,-20 81 139 0 0,21-86-138 0 0,0-1-6 0 0,74-38 468 0 0,-46 19-449 0 0,1 0 1 0 0,1 2 0 0 0,1 1 0 0 0,0 2 0 0 0,1 1-1 0 0,0 1 1 0 0,1 2 0 0 0,1 1 0 0 0,-1 2-1 0 0,1 1 1 0 0,0 2 0 0 0,15 0-29 0 0,-46 4 3 0 0,-1 0 0 0 0,1 0-1 0 0,0 1 1 0 0,0-1 0 0 0,-1 1 0 0 0,1 0-1 0 0,0 0 1 0 0,-1 0 0 0 0,1 0 0 0 0,-1 0-1 0 0,1 0 1 0 0,-1 1 0 0 0,0-1 0 0 0,0 1-1 0 0,1 0 1 0 0,-1-1 0 0 0,0 1 0 0 0,0 0-1 0 0,0 0 1 0 0,-1 1 0 0 0,1-1 0 0 0,-1 0 0 0 0,1 0-1 0 0,-1 1 1 0 0,1-1 0 0 0,-1 1 0 0 0,0-1-1 0 0,0 1 1 0 0,-1 0 0 0 0,1-1 0 0 0,0 2-3 0 0,4 86 291 0 0,-8-81-257 0 0,-1 0 0 0 0,1 0 0 0 0,-1-1 0 0 0,-1 1 0 0 0,0-1 0 0 0,0 0 0 0 0,0 0 0 0 0,-1-1 0 0 0,0 1 0 0 0,-1-1 0 0 0,0-1 0 0 0,0 1 0 0 0,-1 0-34 0 0,-8 5 15 0 0,0-1 1 0 0,-1-1 0 0 0,0-1-1 0 0,-1 0 1 0 0,0-1-1 0 0,0 0 1 0 0,0-2 0 0 0,-1 0-1 0 0,0-2 1 0 0,-1 0-1 0 0,1 0 1 0 0,0-2-1 0 0,-1-1 1 0 0,0 0 0 0 0,1-1-1 0 0,-12-3-15 0 0,28 3-60 0 0,-1 0 0 0 0,1 0-1 0 0,-1-1 1 0 0,1 0 0 0 0,0 0-1 0 0,-1 0 1 0 0,1 0 0 0 0,0 0-1 0 0,0-1 1 0 0,0 1 0 0 0,0-1-1 0 0,0 0 1 0 0,0 0 0 0 0,0 0-1 0 0,0 0 1 0 0,1 0 0 0 0,-1-1-1 0 0,1 1 1 0 0,0-1 0 0 0,0 0 0 0 0,0 0-1 0 0,0 0 1 0 0,0 0 0 0 0,1 0-1 0 0,-1 0 1 0 0,1 0 0 0 0,0 0-1 0 0,-1 0 1 0 0,2-1 0 0 0,-1 1-1 0 0,0-1 1 0 0,1 1 0 0 0,-1 0-1 0 0,1-1 1 0 0,0-3 60 0 0,0 0-499 0 0,1-1-1 0 0,-1 0 1 0 0,1 0-1 0 0,0 1 1 0 0,1-1 0 0 0,0 1-1 0 0,0-1 1 0 0,1 1-1 0 0,0 0 1 0 0,0 0-1 0 0,0 0 1 0 0,1 0 0 0 0,1 0 499 0 0,23-32-7955 0 0,-17 27-2646 0 0</inkml:trace>
  <inkml:trace contextRef="#ctx0" brushRef="#br0" timeOffset="1686.337">1613 563 0 0 0,'0'0'2262'0'0,"0"0"189"0"0,0 0 51 0 0,0 0-131 0 0,0 0-189 0 0,0 0-223 0 0,0 0-287 0 0,0 0-261 0 0,0 0-212 0 0,0 0-197 0 0,0 0-154 0 0,0 0-112 0 0,0 0-104 0 0,1 22-96 0 0,3 68-72 0 0,-4-56 13 0 0,0-33-443 0 0,-1 0 1 0 0,1 0-1 0 0,-1 0 0 0 0,1 0 1 0 0,0 0-1 0 0,0 1 0 0 0,-1-1 1 0 0,1 0-1 0 0,0 0 1 0 0,0 0-1 0 0,0 0 0 0 0,0 0 1 0 0,0 0-1 0 0,0 0 1 0 0,1 0-1 0 0,-1 1 0 0 0,0-1 1 0 0,1 0-1 0 0,-1 0 0 0 0,0 0 1 0 0,1 0-1 0 0,-1 0 1 0 0,1 0-1 0 0,0 0 0 0 0,-1-1 1 0 0,1 1-1 0 0,0 0 1 0 0,-1 0-1 0 0,1 0 0 0 0,0 0 1 0 0,0-1-1 0 0,0 1 0 0 0,0 0 1 0 0,0-1-1 0 0,0 1 1 0 0,0-1-1 0 0,0 1 0 0 0,0-1 1 0 0,0 0-1 0 0,0 1 1 0 0,0-1-1 0 0,0 0 0 0 0,0 0 1 0 0,0 1-1 0 0,0-1 1 0 0,0 0-1 0 0,1 0-34 0 0,9 0 116 0 0,-1-1 1 0 0,0 1-1 0 0,1-2 1 0 0,-1 1-1 0 0,0-2 1 0 0,0 1-1 0 0,0-1 1 0 0,0-1-1 0 0,-1 1 1 0 0,1-2-1 0 0,-1 1 1 0 0,0-1-1 0 0,0-1 1 0 0,-1 0-1 0 0,1 0 1 0 0,-1-1-1 0 0,0 0-116 0 0,20-12 155 0 0,72-70 108 0 0,-87 112-395 0 0,-10-17 134 0 0,0 1 0 0 0,0-1 0 0 0,0 0 0 0 0,1-1 0 0 0,0 1 0 0 0,1 0 0 0 0,-1-1 0 0 0,1 0 0 0 0,0 0 0 0 0,0-1 0 0 0,1 1 0 0 0,-1-1 0 0 0,1 0 0 0 0,0-1 0 0 0,0 1 0 0 0,0-1 0 0 0,0 0 0 0 0,1-1 0 0 0,-1 1 0 0 0,1-1 0 0 0,0-1 0 0 0,0 1 0 0 0,0-1 0 0 0,-1 0 0 0 0,1-1 0 0 0,0 0 0 0 0,0 0 0 0 0,4 0-2 0 0,3-1 48 0 0,1 0 1 0 0,-1 0 0 0 0,0-1 0 0 0,1-1-1 0 0,-1-1 1 0 0,0 0 0 0 0,-1 0 0 0 0,1-2 0 0 0,-1 1-1 0 0,0-2 1 0 0,0 0 0 0 0,-1 0 0 0 0,0-1-1 0 0,0-1 1 0 0,-1 0 0 0 0,6-6-49 0 0,6-7 57 0 0,0-1 1 0 0,-2 0-1 0 0,-1-2 1 0 0,-1-1-1 0 0,-1 0 1 0 0,-1-1-1 0 0,-1-1 1 0 0,-2-1-1 0 0,-1 0 1 0 0,-1 0-1 0 0,-2-1 1 0 0,0-1-1 0 0,-2 0 1 0 0,-2 0-1 0 0,-1-1 1 0 0,-1 1-1 0 0,-1-32-57 0 0,-4 0 110 0 0,0 63-108 0 0,0-1 1 0 0,1 1-1 0 0,-1-1 0 0 0,0 1 1 0 0,0 0-1 0 0,1-1 1 0 0,-1 1-1 0 0,0 0 0 0 0,0 0 1 0 0,0-1-1 0 0,1 1 1 0 0,-1 0-1 0 0,0 0 0 0 0,0 0 1 0 0,0 0-1 0 0,0 0 1 0 0,1 0-1 0 0,-1 0 0 0 0,0 0 1 0 0,0 1-1 0 0,0-1 1 0 0,1 0-1 0 0,-1 0 0 0 0,0 1 1 0 0,0-1-1 0 0,1 0 1 0 0,-1 1-1 0 0,0-1 0 0 0,0 1 1 0 0,1-1-1 0 0,-1 1 1 0 0,1-1-1 0 0,-1 1 0 0 0,0 0 1 0 0,1-1-1 0 0,-1 1 1 0 0,1 0-1 0 0,-1-1 0 0 0,1 1 1 0 0,-1 0-3 0 0,-11 21 3 0 0,1 0 0 0 0,1 0 0 0 0,1 1 0 0 0,1 0 0 0 0,1 1 0 0 0,1 0 1 0 0,1 0-1 0 0,1 0 0 0 0,1 0 0 0 0,1 1 0 0 0,1 0 0 0 0,1-1 0 0 0,2 1 0 0 0,0-1 0 0 0,2 4-3 0 0,24 307 147 0 0,-37-295-91 0 0,-16-51-315 0 0,-14-78-3561 0 0,11 3-2010 0 0,14 39 421 0 0,-2 2-3574 0 0,7 29 4430 0 0</inkml:trace>
  <inkml:trace contextRef="#ctx0" brushRef="#br0" timeOffset="1936.013">2180 291 3465 0 0,'0'0'3451'0'0,"0"0"-313"0"0,0 0-408 0 0,0 0-445 0 0,0 0-448 0 0,0 0-367 0 0,0 0-332 0 0,0 0-206 0 0,0 0-49 0 0,0 0 47 0 0,0 0 39 0 0,0 0-20 0 0,0 0-110 0 0,12 0-167 0 0,215-11 963 0 0,-140-5-1445 0 0,-39 6-320 0 0,0 2 1 0 0,1 3-1 0 0,-1 1 0 0 0,1 2 0 0 0,5 3 130 0 0,-15 11-2104 0 0,-18 4-6026 0 0,-16-11-3843 0 0</inkml:trace>
  <inkml:trace contextRef="#ctx0" brushRef="#br0" timeOffset="2311.012">203 1178 3289 0 0,'0'0'4243'0'0,"0"0"-2020"0"0,0 0-661 0 0,0 0 65 0 0,0 0 172 0 0,0 0 6 0 0,0 0-236 0 0,0 0-267 0 0,0 0-203 0 0,37-1-134 0 0,120-2-58 0 0,-12-11 852 0 0,878-156 2945 0 0,-370 108-4192 0 0,-602 57-708 0 0,196-14 436 0 0,-118 13-3075 0 0,-219 10-1798 0 0,45-2 82 0 0,1 0-6362 0 0,29-2 4436 0 0</inkml:trace>
  <inkml:trace contextRef="#ctx0" brushRef="#br0" timeOffset="2581.02">479 1270 9746 0 0,'0'0'1955'0'0,"0"0"-297"0"0,0 0-36 0 0,0 0-62 0 0,0 0-251 0 0,0 0-306 0 0,0 0-178 0 0,0 0-12 0 0,0 0 77 0 0,0 0 63 0 0,0 0-62 0 0,0 0-114 0 0,0 0-114 0 0,30-1-101 0 0,97-2-38 0 0,10-6 481 0 0,-1-7 0 0 0,0-6-1 0 0,4-6-1004 0 0,100-18 493 0 0,500-43-319 0 0,-506 69-1559 0 0,-135 10-6722 0 0,-86 7-4039 0 0</inkml:trace>
  <inkml:trace contextRef="#ctx0" brushRef="#br0" timeOffset="6100.367">3623 151 1328 0 0,'0'0'2006'0'0,"0"0"-282"0"0,0 0 18 0 0,0 0 125 0 0,0 0 106 0 0,0 0 43 0 0,0 0-150 0 0,0 0-305 0 0,0 0-296 0 0,0 0-277 0 0,0 0-204 0 0,-4-11-96 0 0,-12-33-68 0 0,12 32-49 0 0,4 12-35 0 0,0 0-36 0 0,0 0-56 0 0,0 0-70 0 0,0 0-58 0 0,0 0-61 0 0,0 0-42 0 0,-4 27 621 0 0,-11 132 100 0 0,-13 182-143 0 0,24-124-593 0 0,21-225 191 0 0,61-76 88 0 0,-55 56-461 0 0,0 2 0 0 0,2 0-1 0 0,1 2 1 0 0,0 1-1 0 0,2 1 1 0 0,22-13-16 0 0,-48 34-2 0 0,-1-1 1 0 0,0 1-1 0 0,1 0 1 0 0,-1 0-1 0 0,1 0 0 0 0,-1 0 1 0 0,1 0-1 0 0,-1 0 1 0 0,1 0-1 0 0,0 1 1 0 0,-1-1-1 0 0,1 1 1 0 0,0-1-1 0 0,0 1 0 0 0,-1 0 1 0 0,1-1-1 0 0,0 1 1 0 0,0 0-1 0 0,0 0 1 0 0,-1 0-1 0 0,1 0 1 0 0,0 1-1 0 0,0-1 0 0 0,0 0 1 0 0,-1 1-1 0 0,1-1 1 0 0,0 1-1 0 0,-1 0 1 0 0,1-1-1 0 0,0 1 0 0 0,-1 0 1 0 0,1 0-1 0 0,-1 0 1 0 0,1 0-1 0 0,-1 1 1 0 0,0-1-1 0 0,1 0 1 0 0,-1 0-1 0 0,0 1 0 0 0,0-1 1 0 0,0 1-1 0 0,0-1 1 0 0,0 1-1 0 0,0-1 1 0 0,0 1-1 0 0,-1 0 1 0 0,1 0 0 0 0,5 18 39 0 0,0-1-1 0 0,-2 1 0 0 0,0-1 1 0 0,-2 1-1 0 0,0 0 0 0 0,-1 0 1 0 0,-1 6-38 0 0,1 9 87 0 0,-1 100 102 0 0,1-135-277 0 0,-1-1-1 0 0,0 1 1 0 0,0 0 0 0 0,1-1-1 0 0,-1 1 1 0 0,0 0-1 0 0,1-1 1 0 0,-1 1 0 0 0,1 0-1 0 0,-1 0 1 0 0,0-1 0 0 0,1 1-1 0 0,-1 0 1 0 0,1 0 0 0 0,-1 0-1 0 0,1-1 1 0 0,-1 1 0 0 0,1 0-1 0 0,-1 0 1 0 0,1 0-1 0 0,-1 0 1 0 0,1 0 0 0 0,-1 0-1 0 0,1 0 1 0 0,-1 0 0 0 0,0 0-1 0 0,1 0 1 0 0,-1 0 0 0 0,1 0-1 0 0,-1 1 1 0 0,1-1 0 0 0,-1 0-1 0 0,1 0 1 0 0,-1 0 0 0 0,1 1-1 0 0,-1-1 1 0 0,0 0-1 0 0,1 0 1 0 0,-1 1 0 0 0,0-1-1 0 0,1 0 1 0 0,-1 1 0 0 0,0-1-1 0 0,1 1 1 0 0,-1-1 0 0 0,0 0-1 0 0,0 1 1 0 0,1-1 0 0 0,-1 1-1 0 0,0-1 1 0 0,0 1 88 0 0,10-10-1327 0 0,0 1-2829 0 0,-3 1-4911 0 0</inkml:trace>
  <inkml:trace contextRef="#ctx0" brushRef="#br0" timeOffset="6498.954">4279 791 5489 0 0,'0'0'1962'0'0,"0"0"22"0"0,0 0 83 0 0,0 0 61 0 0,0 0-44 0 0,0 0-192 0 0,0 0-291 0 0,0 0-280 0 0,0 0-258 0 0,0 0-217 0 0,34-1-157 0 0,107-9-130 0 0,-76-6 138 0 0,-57 10-534 0 0,-1 1-73 0 0,0 1 1 0 0,0-1-1 0 0,-1 0 0 0 0,0 0 0 0 0,0-1 0 0 0,0 0 1 0 0,0 0-1 0 0,-1 0 0 0 0,0-1 0 0 0,-1 0 1 0 0,1 0-1 0 0,-1 0 0 0 0,-1 0 0 0 0,1-1 0 0 0,-1 0 1 0 0,0 1-1 0 0,-1-1 0 0 0,0 0 0 0 0,0 0 0 0 0,-1 0 1 0 0,0-1-1 0 0,-1 1 0 0 0,1 0 0 0 0,-1 0 0 0 0,-1-1-90 0 0,-1 5-1 0 0,0 0 0 0 0,0 0 0 0 0,-1 0 0 0 0,0 0 0 0 0,0 0 0 0 0,0 0 0 0 0,0 0 0 0 0,0 1 0 0 0,-1 0-1 0 0,0 0 1 0 0,1 0 0 0 0,-1 0 0 0 0,0 0 0 0 0,0 1 0 0 0,-1 0 0 0 0,1 0 0 0 0,-1 0 0 0 0,1 0 0 0 0,-1 1-1 0 0,1-1 1 0 0,-1 1 0 0 0,0 0 0 0 0,1 1 0 0 0,-1-1 0 0 0,0 1 0 0 0,0 0 0 0 0,0 0 0 0 0,1 1 0 0 0,-1-1-1 0 0,0 1 1 0 0,0 0 0 0 0,1 0 0 0 0,-1 1 0 0 0,-3 1 1 0 0,-7 3-7 0 0,1 1 1 0 0,1 1-1 0 0,-1 0 0 0 0,1 1 1 0 0,1 0-1 0 0,0 1 0 0 0,0 0 1 0 0,1 1-1 0 0,0 0 0 0 0,1 1 1 0 0,0 0-1 0 0,-7 12 7 0 0,10-12-1 0 0,0-1 0 0 0,0 1 1 0 0,1 1-1 0 0,0-1 0 0 0,1 1 0 0 0,1 0 0 0 0,0 0 0 0 0,0 0 1 0 0,2 1-1 0 0,0-1 0 0 0,0 1 0 0 0,1-1 0 0 0,1 10 1 0 0,0-18 5 0 0,1 0 0 0 0,0-1-1 0 0,0 1 1 0 0,0 0 0 0 0,0 0 0 0 0,1 0-1 0 0,0-1 1 0 0,0 1 0 0 0,0-1-1 0 0,0 0 1 0 0,1 1 0 0 0,0-1 0 0 0,0 0-1 0 0,0 0 1 0 0,0-1 0 0 0,1 1-1 0 0,-1-1 1 0 0,1 0 0 0 0,0 1 0 0 0,0-2-1 0 0,0 1 1 0 0,1 0 0 0 0,-1-1-1 0 0,0 0 1 0 0,1 0 0 0 0,0 0 0 0 0,-1-1-1 0 0,1 1 1 0 0,0-1 0 0 0,1 0-5 0 0,153 14 142 0 0,-155-15-143 0 0,129-13-313 0 0,-49-10-3014 0 0,-62 16-2920 0 0,-3 2-6000 0 0</inkml:trace>
  <inkml:trace contextRef="#ctx0" brushRef="#br0" timeOffset="43543.974">582 1605 688 0 0,'0'0'1817'0'0,"0"0"94"0"0,0 0 141 0 0,0 0 27 0 0,0 0-102 0 0,0 0-246 0 0,0 0-244 0 0,0 0-151 0 0,0 0-120 0 0,0 0-96 0 0,0 0-125 0 0,-2-3-147 0 0,1-25 4613 0 0,14 15-5760 0 0,11-3 467 0 0,1 1 1 0 0,0 1 0 0 0,1 2 0 0 0,0 0 0 0 0,1 2 0 0 0,1 1 0 0 0,-1 1 0 0 0,1 1 0 0 0,1 2-1 0 0,-1 0 1 0 0,27 1-169 0 0,-51 2 7 0 0,1 1 1 0 0,-1 0-1 0 0,1 0 0 0 0,-1 0 0 0 0,1 1 0 0 0,-1 0 1 0 0,1 0-1 0 0,0 0 0 0 0,-1 0 0 0 0,1 1 0 0 0,-1-1 0 0 0,1 1 1 0 0,-1 0-1 0 0,1 1 0 0 0,-1-1 0 0 0,0 1 0 0 0,0 0 1 0 0,0 0-1 0 0,0 0 0 0 0,0 1 0 0 0,0-1 0 0 0,0 1 0 0 0,-1 0 1 0 0,1 0-1 0 0,-1 0 0 0 0,0 0 0 0 0,0 1 0 0 0,0-1 1 0 0,0 1-1 0 0,-1 0 0 0 0,0 0 0 0 0,1 0 0 0 0,-1 0 0 0 0,-1 0 1 0 0,1 0-1 0 0,-1 1 0 0 0,1-1 0 0 0,-1 1 0 0 0,0 2-7 0 0,-1 0 17 0 0,0 0 0 0 0,0 0 0 0 0,-1 0 0 0 0,0 0 0 0 0,0 0 0 0 0,-1-1 0 0 0,1 1-1 0 0,-2 0 1 0 0,1-1 0 0 0,-1 1 0 0 0,0-1 0 0 0,0 0 0 0 0,-1 0 0 0 0,1 0 0 0 0,-1 0 0 0 0,-1 0 0 0 0,1-1-1 0 0,-6 5-16 0 0,-238 206 187 0 0,246-215-182 0 0,0 1 1 0 0,0-1-1 0 0,0 0 0 0 0,0 1 1 0 0,0-1-1 0 0,0 1 0 0 0,1 0 0 0 0,-1-1 1 0 0,0 1-1 0 0,1 0 0 0 0,0 0 1 0 0,-1 0-1 0 0,1 0 0 0 0,0 0 0 0 0,0 1 1 0 0,0-1-1 0 0,0 0 0 0 0,1 0 0 0 0,-1 1 1 0 0,1-1-1 0 0,-1 0 0 0 0,1 1 1 0 0,0-1-1 0 0,0 1 0 0 0,0-1 0 0 0,0 0 1 0 0,0 1-1 0 0,0-1 0 0 0,1 0 1 0 0,-1 1-1 0 0,1-1 0 0 0,0 0 0 0 0,0 1 1 0 0,0-1-1 0 0,0 0 0 0 0,0 0 1 0 0,0 0-1 0 0,0 0 0 0 0,1 0 0 0 0,-1 0 1 0 0,1 0-1 0 0,-1 0 0 0 0,1-1 1 0 0,0 1-1 0 0,0-1 0 0 0,0 1 0 0 0,0-1 1 0 0,0 0-1 0 0,0 1 0 0 0,0-1 1 0 0,1 0-6 0 0,20 7 134 0 0,0 0 0 0 0,0-2 0 0 0,1-1 1 0 0,0-1-1 0 0,0-1 0 0 0,0-1 1 0 0,0-1-1 0 0,0-1 0 0 0,0-1 1 0 0,0-2-1 0 0,0 0 0 0 0,0-1 1 0 0,-1-1-1 0 0,22-8-134 0 0,48-18-125 0 0,-60 21-1946 0 0,-23 8-1977 0 0,-1-1-4163 0 0,-3 0-4443 0 0</inkml:trace>
  <inkml:trace contextRef="#ctx0" brushRef="#br0" timeOffset="44201.464">2145 1380 8002 0 0,'0'0'2061'0'0,"0"0"-380"0"0,0 0-131 0 0,0 0 123 0 0,0 0 24 0 0,0 0-152 0 0,0 0-243 0 0,0 0-263 0 0,0 0-230 0 0,0 0-165 0 0,0 0-82 0 0,0 0-77 0 0,0 0-29 0 0,7-6-17 0 0,20-21-24 0 0,-21 61 2007 0 0,-5 14-1768 0 0,-1 40 26 0 0,-3-1-1 0 0,-12 76-679 0 0,-31 40 55 0 0,41-167-536 0 0,5-36 361 0 0,0 0 0 0 0,0 0-24 0 0,0 0-27 0 0,0 0-6 0 0,0 0-15 0 0,0 0-51 0 0,0 0-69 0 0,-3-15-6859 0 0,1 12 5519 0 0,0-2-1437 0 0,-1 3-1848 0 0,-1-2-5104 0 0</inkml:trace>
  <inkml:trace contextRef="#ctx0" brushRef="#br0" timeOffset="44466.21">1856 1760 7954 0 0,'0'0'2246'0'0,"0"0"-165"0"0,0 0-158 0 0,0 0-181 0 0,0 0-352 0 0,0 0-391 0 0,0 0-301 0 0,0 0-127 0 0,0 0-4 0 0,0 0 70 0 0,0 0 54 0 0,0 0-28 0 0,0 0-27 0 0,24-2-37 0 0,75-6-42 0 0,208-34 2040 0 0,-226 43-3765 0 0,-73 6-1036 0 0,-6-3-2056 0 0,0-1-2758 0 0,0 1-4883 0 0</inkml:trace>
  <inkml:trace contextRef="#ctx0" brushRef="#br0" timeOffset="44734.998">2751 1745 15667 0 0,'0'0'829'0'0,"0"0"40"0"0,0 0 246 0 0,0 0 144 0 0,0 0 17 0 0,0 0-166 0 0,0 0-302 0 0,0 0-284 0 0,0 0-217 0 0,0 0-143 0 0,0 0-56 0 0,0 0-51 0 0,0 0-45 0 0,-1 25-31 0 0,-4 77-51 0 0,-8-56-1080 0 0,1-35-1669 0 0,2-7-7222 0 0,6-4 35 0 0</inkml:trace>
  <inkml:trace contextRef="#ctx0" brushRef="#br0" timeOffset="44994.262">2706 1447 5521 0 0,'0'0'3961'0'0,"0"0"-2065"0"0,0 0-439 0 0,0 0-233 0 0,0 0-248 0 0,0 0-272 0 0,0 0-376 0 0,0 0-248 0 0,0 0-184 0 0,0 0-136 0 0,0 0-120 0 0,0 0-160 0 0,0 0-184 0 0,52-44-168 0 0,-48 55-240 0 0,-3 0-697 0 0,3 0-1343 0 0,-4-4-4122 0 0</inkml:trace>
  <inkml:trace contextRef="#ctx0" brushRef="#br0" timeOffset="45461.782">2962 1925 6889 0 0,'0'0'3949'0'0,"0"0"-1279"0"0,0 0-639 0 0,0 0-262 0 0,0 0-433 0 0,0 0-325 0 0,0 0-126 0 0,0 0-91 0 0,0 0-93 0 0,0 0-88 0 0,0 0-48 0 0,0 0-48 0 0,0 0-52 0 0,10-23-33 0 0,29-73-55 0 0,-36 87-279 0 0,1 0 0 0 0,0-1 1 0 0,0 1-1 0 0,1 1 0 0 0,0-1 0 0 0,0 1 0 0 0,1 0 1 0 0,0 0-1 0 0,1 0 0 0 0,0 1 0 0 0,0 0 1 0 0,1-1-99 0 0,-3 4 28 0 0,1 0-24 0 0,0 0 0 0 0,0 1 0 0 0,1-1 0 0 0,-1 1 0 0 0,1 0 0 0 0,0 1 0 0 0,0 0 1 0 0,0 0-1 0 0,0 0 0 0 0,0 1 0 0 0,0 0 0 0 0,0 1 0 0 0,0-1 0 0 0,0 1 0 0 0,1 1 0 0 0,2 0-4 0 0,1-1-17 0 0,-8 1 14 0 0,-1 1 1 0 0,1-1-1 0 0,-1 1 0 0 0,0 0 1 0 0,0 0-1 0 0,0-1 0 0 0,0 2 1 0 0,0-1-1 0 0,0 0 0 0 0,0 0 1 0 0,-1 0-1 0 0,1 1 0 0 0,-1-1 1 0 0,0 1-1 0 0,1-1 0 0 0,-1 1 1 0 0,0 0-1 0 0,-1-1 0 0 0,1 1 1 0 0,0 0-1 0 0,-1 0 0 0 0,0-1 1 0 0,1 1-1 0 0,-1 0 0 0 0,0 0 1 0 0,0 0-1 0 0,-1 0 0 0 0,1-1 1 0 0,-1 1-1 0 0,1 0 0 0 0,-1 1 3 0 0,0 3-9 0 0,1 73-6 0 0,1-79 21 0 0,1 0 0 0 0,-1 0 0 0 0,0 0-1 0 0,0 0 1 0 0,0 0 0 0 0,1-1 0 0 0,-1 1-1 0 0,0 0 1 0 0,1-1 0 0 0,-1 1 0 0 0,0-1-1 0 0,1 1 1 0 0,-1-1 0 0 0,1 0 0 0 0,-1 0-1 0 0,1 1 1 0 0,-1-1 0 0 0,0 0 0 0 0,1 0-1 0 0,-1-1 1 0 0,1 1 0 0 0,-1 0 0 0 0,1 0-1 0 0,-1-1 1 0 0,1 1 0 0 0,-1-1 0 0 0,0 1-1 0 0,1-1 1 0 0,-1 1 0 0 0,0-1 0 0 0,0 0-1 0 0,1 0 1 0 0,-1 0 0 0 0,0 0 0 0 0,0 1 0 0 0,0-2-1 0 0,0 1 1 0 0,0 0 0 0 0,0 0 0 0 0,0 0-1 0 0,0-1-5 0 0,57-49 143 0 0,51-32-87 0 0,-93 75-59 0 0,0 1 1 0 0,1 0-1 0 0,0 1 0 0 0,0 1 1 0 0,0 1-1 0 0,1 0 0 0 0,0 1 1 0 0,-1 1-1 0 0,4 1 3 0 0,-18 3 5 0 0,-1-1 0 0 0,0 1 0 0 0,0 0 0 0 0,0 0 0 0 0,0 0-1 0 0,0 1 1 0 0,0-1 0 0 0,0 0 0 0 0,-1 1 0 0 0,1-1 0 0 0,-1 1 0 0 0,0-1 0 0 0,0 1 0 0 0,0 0 0 0 0,0 0-1 0 0,0-1 1 0 0,-1 1 0 0 0,1 0 0 0 0,-1 0 0 0 0,0 0 0 0 0,1 0 0 0 0,-1 0 0 0 0,-1-1 0 0 0,1 1 0 0 0,0 0 0 0 0,-1 0-1 0 0,0 2-4 0 0,1-1 12 0 0,-1 29-70 0 0,0 27 118 0 0,11-24-2791 0 0,-3-28-1490 0 0,-4-5-3181 0 0,-1-3-4209 0 0</inkml:trace>
  <inkml:trace contextRef="#ctx0" brushRef="#br0" timeOffset="45803.949">3776 1881 1888 0 0,'0'0'2610'0'0,"0"0"24"0"0,0 0-88 0 0,0 0-239 0 0,0 0-292 0 0,0 0-302 0 0,0 0-292 0 0,0 0-232 0 0,0 0-197 0 0,35-8-155 0 0,106-26-125 0 0,-70 3 403 0 0,47-57 578 0 0,-116 86-1678 0 0,-1 1 0 0 0,0-1 0 0 0,0 1 0 0 0,0-1 0 0 0,0 1 0 0 0,0-1 0 0 0,0 0 0 0 0,0 0 0 0 0,-1 1 0 0 0,1-1 0 0 0,0 0 0 0 0,-1 0 0 0 0,0 0 0 0 0,1 0 0 0 0,-1 0 0 0 0,0 0 0 0 0,0 0 0 0 0,0 0 0 0 0,0 1 0 0 0,-1-1 0 0 0,1 0 0 0 0,0 0 0 0 0,-1 0 0 0 0,1 0 0 0 0,-1 0 0 0 0,0 1 0 0 0,1-1 0 0 0,-1 0 0 0 0,0 0 0 0 0,0 1 0 0 0,0-1 0 0 0,-1 1 0 0 0,1-1 0 0 0,0 1 0 0 0,0-1 0 0 0,-1 1 0 0 0,1 0 0 0 0,-1 0 0 0 0,1-1 0 0 0,-1 1 0 0 0,0 0 0 0 0,1 1 0 0 0,-1-1 0 0 0,0 0 0 0 0,0 0 0 0 0,0 1 0 0 0,1-1 0 0 0,-1 1 0 0 0,0-1 0 0 0,0 1 0 0 0,0 0 0 0 0,0 0 0 0 0,0 0 0 0 0,0 0 0 0 0,0 0 0 0 0,-2 1-15 0 0,-6-1-23 0 0,-1 0 0 0 0,0 1 0 0 0,0 1-1 0 0,0 0 1 0 0,0 1 0 0 0,1 0 0 0 0,-1 0 0 0 0,1 1 0 0 0,0 0 0 0 0,0 1 0 0 0,1 0 0 0 0,-1 1-1 0 0,1 0 1 0 0,0 0 0 0 0,0 2 23 0 0,3-5-23 0 0,1 0-1 0 0,-1 1 0 0 0,1-1 1 0 0,0 1-1 0 0,0 0 1 0 0,0 1-1 0 0,0-1 0 0 0,1 1 1 0 0,0 0-1 0 0,0 0 1 0 0,0 0-1 0 0,1 1 0 0 0,0 0 1 0 0,0-1-1 0 0,0 1 1 0 0,0 0-1 0 0,1 0 0 0 0,0 0 1 0 0,0 1-1 0 0,1-1 1 0 0,0 0-1 0 0,0 1 0 0 0,1-1 1 0 0,-1 1-1 0 0,1-1 1 0 0,1 1 23 0 0,2-3-189 0 0,0-1-1 0 0,1 1 1 0 0,-1-1 0 0 0,1 0 0 0 0,0-1 0 0 0,0 1 0 0 0,0-1 0 0 0,0 0-1 0 0,0 1 1 0 0,1-2 0 0 0,-1 1 0 0 0,1-1 0 0 0,-1 1 0 0 0,1-1 0 0 0,0 0-1 0 0,-1-1 1 0 0,1 1 0 0 0,0-1 0 0 0,-1 0 0 0 0,1 0 0 0 0,0-1 0 0 0,0 1-1 0 0,-1-1 1 0 0,3 0 189 0 0,9 0-2555 0 0,0 1-3502 0 0,-4 0-4343 0 0</inkml:trace>
  <inkml:trace contextRef="#ctx0" brushRef="#br0" timeOffset="46114.813">4689 1568 5657 0 0,'0'0'4660'0'0,"0"0"-1687"0"0,0 0-1112 0 0,0 0-532 0 0,0 0-252 0 0,0 0-145 0 0,0 0-124 0 0,0 0-149 0 0,0 0-144 0 0,0 0-120 0 0,0 0-75 0 0,0 0-63 0 0,0 0-55 0 0,-24 17-48 0 0,-71 51-39 0 0,93-68-111 0 0,0 1 0 0 0,0-1 0 0 0,1 1 0 0 0,-1 0 1 0 0,0 0-1 0 0,1-1 0 0 0,-1 1 0 0 0,1 0 0 0 0,-1 0 0 0 0,1 1 0 0 0,-1-1 0 0 0,1 0 1 0 0,0 0-1 0 0,0 1 0 0 0,0-1 0 0 0,-1 0 0 0 0,1 1 0 0 0,0 0 0 0 0,1-1 0 0 0,-1 1 1 0 0,0-1-1 0 0,0 1 0 0 0,1 0 0 0 0,-1 0 0 0 0,1-1 0 0 0,-1 1 0 0 0,1 0 0 0 0,0 0 0 0 0,0 0 1 0 0,0-1-1 0 0,0 2-4 0 0,1 6 17 0 0,0-6-4 0 0,0 1 0 0 0,-1-1 0 0 0,2 0 0 0 0,-1 1 0 0 0,0-1 0 0 0,1 0-1 0 0,-1 0 1 0 0,1 0 0 0 0,0 0 0 0 0,0 0 0 0 0,0-1 0 0 0,1 1 0 0 0,-1 0-1 0 0,0-1 1 0 0,1 0 0 0 0,0 0 0 0 0,-1 1 0 0 0,1-2 0 0 0,0 1 0 0 0,0 0-1 0 0,1 0-12 0 0,31 30 158 0 0,-34-30-97 0 0,0 0 0 0 0,0 0-1 0 0,-1 0 1 0 0,1 0 0 0 0,-1 1-1 0 0,0-1 1 0 0,0 0 0 0 0,0 0-1 0 0,0 0 1 0 0,0 1 0 0 0,0-1-1 0 0,0 0 1 0 0,-1 0 0 0 0,1 0-1 0 0,-1 0 1 0 0,0 0 0 0 0,0 0-1 0 0,1 0 1 0 0,-1 0 0 0 0,0 0-1 0 0,-1 0 1 0 0,1 0 0 0 0,0 0-1 0 0,0 0 1 0 0,-1-1 0 0 0,1 1-1 0 0,-1-1 1 0 0,0 1 0 0 0,1-1-1 0 0,-1 0 1 0 0,0 1 0 0 0,0-1-1 0 0,0 0 1 0 0,0 0 0 0 0,-1 0-61 0 0,-7 3 32 0 0,0-1 1 0 0,-1 0 0 0 0,1 0 0 0 0,-1-1 0 0 0,1-1 0 0 0,-1 0 0 0 0,0 0 0 0 0,0-1 0 0 0,0-1 0 0 0,-2 0-33 0 0,-16 1-732 0 0,5-5-2238 0 0,16 3-1814 0 0,2 1-6701 0 0</inkml:trace>
  <inkml:trace contextRef="#ctx0" brushRef="#br0" timeOffset="47412.822">3918 1841 0 0 0,'0'0'188'0'0,"0"0"51"0"0,0 0 26 0 0,-8-1 23 0 0,-36-2 907 0 0,44 3-816 0 0,0 0 96 0 0,0 0 111 0 0,0 0 91 0 0,0 0 71 0 0,0 0 80 0 0,0 0 59 0 0,0 0 29 0 0,0 0 52 0 0,0 0-5 0 0,0 0-43 0 0,0 0-58 0 0,0 0-99 0 0,0 0-99 0 0,0 0-92 0 0,0 0-83 0 0,0 0-98 0 0,0 0-75 0 0,-19 8 2326 0 0,19-7-2541 0 0,-1 0 0 0 0,1 0 0 0 0,0 0 0 0 0,-1 0 0 0 0,1 0 0 0 0,0 0 0 0 0,-1 0 0 0 0,1 0 0 0 0,0 1 0 0 0,0-1 0 0 0,0 0 0 0 0,0 0 0 0 0,0 0 0 0 0,0 0 0 0 0,0 0 0 0 0,0 0 0 0 0,1 0 0 0 0,-1 0 0 0 0,0 1 0 0 0,1-1 0 0 0,-1 0 0 0 0,1 0 0 0 0,-1 0 0 0 0,1 0 0 0 0,-1 0 0 0 0,1-1 0 0 0,0 1 0 0 0,-1 0 0 0 0,1 0 0 0 0,0 0 0 0 0,0-1 0 0 0,0 1 0 0 0,-1 0 0 0 0,1 0 0 0 0,0-1 0 0 0,0 1 0 0 0,0-1 0 0 0,0 1 0 0 0,0-1 0 0 0,0 0 0 0 0,1 1 0 0 0,-1-1 0 0 0,0 0 0 0 0,0 0 0 0 0,0 1 0 0 0,0-1 0 0 0,0 0 0 0 0,0 0 0 0 0,0 0 0 0 0,1-1-101 0 0,2 3 338 0 0,91 9 3315 0 0,-70-11-3511 0 0,-17 11-3581 0 0,9-7-1678 0 0,-4-1-3317 0 0,-11-3-980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5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233 185 0 0 0,'0'0'752'0'0,"0"0"616"0"0,0 0 185 0 0,0 0 3 0 0,0 0-24 0 0,0 0-42 0 0,0 0-43 0 0,0 0-59 0 0,0 0-99 0 0,4-7-82 0 0,12-18-73 0 0,-21 10 3995 0 0,-27 14-4120 0 0,20 6-922 0 0,0-1 0 0 0,1 2 0 0 0,0-1 0 0 0,0 2 0 0 0,0-1 0 0 0,1 2 0 0 0,0-1 0 0 0,1 1 0 0 0,-1 1 0 0 0,1 0 0 0 0,1 0 0 0 0,0 0 0 0 0,-3 5-87 0 0,10-12 11 0 0,-6 4 25 0 0,1 0 0 0 0,0 1 0 0 0,0 0 0 0 0,0 0 0 0 0,1 0 0 0 0,0 1 0 0 0,1 0 0 0 0,-1 0 0 0 0,2 0 0 0 0,-1 0 0 0 0,1 1 0 0 0,0 0 0 0 0,1-1 0 0 0,0 1 0 0 0,0 0 0 0 0,1 0 0 0 0,0 0 0 0 0,1 0 0 0 0,0 4-36 0 0,1-10 39 0 0,0-1 1 0 0,1 1-1 0 0,0-1 1 0 0,-1 1 0 0 0,1-1-1 0 0,0 0 1 0 0,0 1 0 0 0,0-1-1 0 0,0 0 1 0 0,1-1-1 0 0,-1 1 1 0 0,0 0 0 0 0,1-1-1 0 0,-1 1 1 0 0,1-1 0 0 0,0 0-1 0 0,-1 1 1 0 0,1-1-1 0 0,0-1 1 0 0,0 1 0 0 0,0 0-1 0 0,0-1 1 0 0,0 1 0 0 0,0-1-1 0 0,0 0 1 0 0,-1 0-1 0 0,1 0 1 0 0,3-1-40 0 0,82-20 1326 0 0,-61 4-1159 0 0,-1 0 0 0 0,0-2 0 0 0,-2-1 0 0 0,0-1 0 0 0,-2-1 1 0 0,4-6-168 0 0,25-23 60 0 0,9-22 192 0 0,-60 73-200 0 0,0 0-16 0 0,0 0-12 0 0,0 0-32 0 0,0 0-14 0 0,0 13 11 0 0,-1-3 35 0 0,1 1 0 0 0,0-1 0 0 0,1 0 0 0 0,0 0 0 0 0,0 0 0 0 0,1 0 0 0 0,1 0 1 0 0,-1 0-1 0 0,2-1 0 0 0,2 7-24 0 0,56 86 24 0 0,-60-100-114 0 0,0-1 1 0 0,-1 1-1 0 0,1-1 1 0 0,0 1 0 0 0,0-1-1 0 0,0 0 1 0 0,0 0-1 0 0,0 0 1 0 0,0 0 0 0 0,1 0-1 0 0,-1 0 1 0 0,0-1-1 0 0,0 1 1 0 0,1-1-1 0 0,-1 1 1 0 0,0-1 0 0 0,1 0-1 0 0,-1 0 1 0 0,0 0-1 0 0,1 0 1 0 0,-1-1 0 0 0,0 1-1 0 0,1-1 1 0 0,-1 1-1 0 0,2-2 90 0 0,16-5-4429 0 0,-3-1-4642 0 0,-9 3-1959 0 0</inkml:trace>
  <inkml:trace contextRef="#ctx0" brushRef="#br0" timeOffset="524.38">1023 0 10250 0 0,'0'0'3081'0'0,"0"0"-1139"0"0,0 0-469 0 0,0 0-43 0 0,0 0-111 0 0,0 0-206 0 0,0 0-219 0 0,0 0-207 0 0,0 0-119 0 0,0 0-89 0 0,0 0-63 0 0,0 0-52 0 0,-11 6-41 0 0,-35 17-54 0 0,41-20-224 0 0,0 0 1 0 0,0 0-1 0 0,0 0 0 0 0,0 0 0 0 0,1 1 1 0 0,-1 0-1 0 0,1 0 0 0 0,0 0 1 0 0,0 1-1 0 0,0-1 0 0 0,1 1 0 0 0,0 0 1 0 0,0 0-1 0 0,0 0 0 0 0,0 0 1 0 0,1 0-1 0 0,0 1 0 0 0,0-1 0 0 0,0 1 1 0 0,1 0-1 0 0,0-1 0 0 0,0 1 1 0 0,0 0-1 0 0,1 0 0 0 0,-1 0 1 0 0,2 2-46 0 0,0-3 19 0 0,2 0 1 0 0,-1-1-1 0 0,0 1 1 0 0,1-1 0 0 0,0 0-1 0 0,0 1 1 0 0,0-1-1 0 0,0-1 1 0 0,1 1 0 0 0,-1 0-1 0 0,1-1 1 0 0,0 0 0 0 0,0 0-1 0 0,0 0 1 0 0,1 0-1 0 0,-1-1 1 0 0,1 0 0 0 0,1 1-20 0 0,1 1 24 0 0,74 62 531 0 0,-78-62-509 0 0,-1 0 0 0 0,0 1 1 0 0,0-1-1 0 0,0 0 0 0 0,-1 1 1 0 0,0-1-1 0 0,0 1 1 0 0,0 0-1 0 0,0-1 0 0 0,-1 1 1 0 0,1 0-1 0 0,-1 0 0 0 0,-1-1 1 0 0,1 1-1 0 0,-1 0 0 0 0,1-1 1 0 0,-1 1-1 0 0,0 0 0 0 0,-1-1 1 0 0,1 1-1 0 0,-1-1 0 0 0,0 0 1 0 0,0 1-1 0 0,-1-1 1 0 0,1 0-1 0 0,-1 0 0 0 0,0-1 1 0 0,0 1-1 0 0,0 0 0 0 0,0-1 1 0 0,-1 0-1 0 0,1 0 0 0 0,-1 0 1 0 0,0 0-1 0 0,0 0 0 0 0,0-1 1 0 0,-2 1-47 0 0,-4 3 38 0 0,1 0 1 0 0,-1-1 0 0 0,0 0-1 0 0,0-1 1 0 0,0 0 0 0 0,-1 0-1 0 0,1-1 1 0 0,-1-1 0 0 0,0 0-1 0 0,0 0 1 0 0,0-1 0 0 0,-8 0-39 0 0,15-2-1 0 0,1 1 0 0 0,0-1-1 0 0,0 0 1 0 0,0 0 0 0 0,0 0 0 0 0,0 0 0 0 0,0 0 0 0 0,0-1 0 0 0,0 1 0 0 0,0-1-1 0 0,1 0 1 0 0,-1 0 0 0 0,1 0 0 0 0,-1 0 0 0 0,1 0 0 0 0,0 0 0 0 0,0-1 0 0 0,0 1 0 0 0,-1-2 1 0 0,-1-3 107 0 0,3 7-219 0 0,1-1 1 0 0,-1 1-1 0 0,1 0 0 0 0,-1-1 0 0 0,1 1 1 0 0,0-1-1 0 0,-1 1 0 0 0,1-1 1 0 0,-1 1-1 0 0,1-1 0 0 0,0 1 0 0 0,-1-1 1 0 0,1 1-1 0 0,0-1 0 0 0,0 1 1 0 0,-1-1-1 0 0,1 0 0 0 0,0 1 0 0 0,0-1 1 0 0,0 1-1 0 0,0-1 0 0 0,0 0 1 0 0,0 1-1 0 0,0-1 0 0 0,0 0 0 0 0,0 1 1 0 0,0-1-1 0 0,0 1 0 0 0,0-1 1 0 0,0 0-1 0 0,1 1 0 0 0,-1-1 0 0 0,0 1 1 0 0,0-1-1 0 0,1 1 0 0 0,-1-1 1 0 0,0 1-1 0 0,1-1 0 0 0,-1 1 1 0 0,0-1-1 0 0,1 1 0 0 0,-1-1 0 0 0,1 1 1 0 0,-1-1-1 0 0,1 1 0 0 0,-1 0 1 0 0,1-1-1 0 0,-1 1 0 0 0,1 0 0 0 0,0-1 1 0 0,-1 1-1 0 0,1 0 0 0 0,-1 0 112 0 0,6-1-5682 0 0,0-2-6305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251 497 4409 0 0,'0'0'2715'0'0,"0"0"-932"0"0,0 0-537 0 0,0 0-94 0 0,0 0 96 0 0,0 0 62 0 0,0 0-103 0 0,0 0-207 0 0,0 0-226 0 0,0 0-220 0 0,0 0-138 0 0,-14 0-83 0 0,-45 1-55 0 0,12 18 343 0 0,36-10-424 0 0,1-1-88 0 0,0 0 1 0 0,1 0-1 0 0,0 1 1 0 0,0 0-1 0 0,1 1 1 0 0,0 0-1 0 0,1 0 1 0 0,0 1-1 0 0,1 0 1 0 0,0 0-1 0 0,0 0 1 0 0,1 1-1 0 0,1 0 1 0 0,0 0-1 0 0,1 0 1 0 0,0 0-1 0 0,0 1 1 0 0,1 11-110 0 0,2-22 32 0 0,0 0-1 0 0,0 0 1 0 0,1 0 0 0 0,-1 0-1 0 0,1-1 1 0 0,-1 1-1 0 0,1 0 1 0 0,0 0 0 0 0,0 0-1 0 0,-1-1 1 0 0,2 1 0 0 0,-1 0-1 0 0,0-1 1 0 0,0 1 0 0 0,0-1-1 0 0,1 1 1 0 0,-1-1 0 0 0,1 0-1 0 0,-1 0 1 0 0,1 1 0 0 0,-1-1-1 0 0,1 0 1 0 0,0 0 0 0 0,-1-1-1 0 0,1 1 1 0 0,0 0 0 0 0,0 0-1 0 0,0-1 1 0 0,0 1 0 0 0,0-1-1 0 0,-1 0 1 0 0,1 0 0 0 0,0 1-1 0 0,0-1 1 0 0,0 0 0 0 0,0-1-1 0 0,0 1 1 0 0,1 0-32 0 0,76-16 1244 0 0,-69 11-1214 0 0,0-1 0 0 0,0 0 0 0 0,-1 0 0 0 0,1-1-1 0 0,-2-1 1 0 0,1 1 0 0 0,-1-1 0 0 0,0 0 0 0 0,-1-1 0 0 0,0 0 0 0 0,0 0 0 0 0,-1-1-1 0 0,0 0 1 0 0,0 0 0 0 0,-1 0 0 0 0,-1-1 0 0 0,0 1 0 0 0,0-1 0 0 0,-1 0 0 0 0,-1 0-1 0 0,1 0 1 0 0,-2-1 0 0 0,0 1 0 0 0,0 0 0 0 0,-1-2-30 0 0,1 10-78 0 0,-1 0 0 0 0,0-1 1 0 0,0 1-1 0 0,0 0 0 0 0,-1-1 0 0 0,1 1 0 0 0,-1 0 1 0 0,1 0-1 0 0,-1-1 0 0 0,0 1 0 0 0,0 0 1 0 0,-1 0-1 0 0,1 0 0 0 0,-1 0 0 0 0,1 0 0 0 0,-1 1 1 0 0,0-1-1 0 0,0 0 0 0 0,0 1 0 0 0,-1-1 0 0 0,1 1 1 0 0,0 0-1 0 0,-1 0 0 0 0,0 0 0 0 0,1 0 1 0 0,-1 0-1 0 0,0 0 0 0 0,0 1 0 0 0,0-1 0 0 0,0 1 1 0 0,-1 0 77 0 0,-104-7-5157 0 0,124 15 5189 0 0,2-7 295 0 0,1-1 0 0 0,-1 0 0 0 0,0-2 0 0 0,0 0 0 0 0,0-1-1 0 0,0-1 1 0 0,-1 0 0 0 0,1-2 0 0 0,-1 0 0 0 0,-1-1 0 0 0,12-7-327 0 0,-6 1 132 0 0,0-1-1 0 0,-1-2 1 0 0,-1 0-1 0 0,0-1 1 0 0,-1-1-1 0 0,-2 0 1 0 0,0-2-1 0 0,-1 0 0 0 0,0-1 1 0 0,-2 0-1 0 0,-1-1 1 0 0,-1-1-1 0 0,-1 0 1 0 0,5-16-132 0 0,18-26 17 0 0,-25 92-217 0 0,13 55 441 0 0,-4 0 0 0 0,-4 1 0 0 0,-3 1 1 0 0,-4 7-242 0 0,2-3 10 0 0,3 20-27 0 0,-4 1 1 0 0,-5-1 0 0 0,-8 66 16 0 0,3-154 17 0 0,0 0 0 0 0,-1-1 1 0 0,-1 1-1 0 0,0 0 1 0 0,-2-1-1 0 0,0 0 0 0 0,-1-1 1 0 0,-1 1-1 0 0,0-1 1 0 0,-1-1-1 0 0,-1 1 1 0 0,-1-2-1 0 0,0 1 0 0 0,-1-2 1 0 0,-1 1-1 0 0,0-2 1 0 0,-1 0-1 0 0,-9 7-17 0 0,17-17 49 0 0,0 1 1 0 0,-1-1-1 0 0,1 0 1 0 0,-1-1-1 0 0,0 0 1 0 0,0 0-1 0 0,0 0 0 0 0,0-1 1 0 0,0 0-1 0 0,0 0 1 0 0,0-1-1 0 0,0 0 1 0 0,0 0-1 0 0,-1-1 0 0 0,-2 0-49 0 0,7-2 24 0 0,1-1-1 0 0,-1 0 0 0 0,1 1 1 0 0,-1-1-1 0 0,1 0 0 0 0,1 0 0 0 0,-1 0 1 0 0,0 0-1 0 0,1 0 0 0 0,0-1 1 0 0,0 1-1 0 0,0 0 0 0 0,1-1 0 0 0,-1 1 1 0 0,1 0-1 0 0,0-1 0 0 0,0 1 1 0 0,1 0-1 0 0,-1-1 0 0 0,1 1 0 0 0,0 0 1 0 0,1-4-24 0 0,2-6 9 0 0,0 0 0 0 0,1 1 0 0 0,0-1 0 0 0,1 1 0 0 0,1 0 0 0 0,0 1 0 0 0,1 0 0 0 0,0 0 0 0 0,10-10-9 0 0,1-6 11 0 0,204-250-535 0 0,-138 183-1457 0 0,-48 57-8129 0 0,-30 30-1442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5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61 335 48 0 0,'0'0'4348'0'0,"0"0"-1217"0"0,0 0-365 0 0,0 0-132 0 0,0 0-224 0 0,0 0-345 0 0,0 0-407 0 0,0 0-336 0 0,0 0-245 0 0,0 0-189 0 0,0 0-122 0 0,0 0-111 0 0,0 0-79 0 0,0 3-40 0 0,-56 181 2621 0 0,51-117-3839 0 0,14-60-1611 0 0,0-6-2610 0 0,-7-1 2464 0 0,2 0-9696 0 0</inkml:trace>
  <inkml:trace contextRef="#ctx0" brushRef="#br0" timeOffset="166.407">101 0 9874 0 0,'0'0'5633'0'0,"0"0"-4424"0"0,0 0-713 0 0,0 0-184 0 0,0 0-136 0 0,0 0-216 0 0,0 0-208 0 0,0 0-160 0 0,0 0-96 0 0,0 0-81 0 0,0 0-223 0 0,0 0-680 0 0,0 0-2193 0 0,0 0-6257 0 0</inkml:trace>
  <inkml:trace contextRef="#ctx0" brushRef="#br0" timeOffset="591.398">611 74 9874 0 0,'0'0'2622'0'0,"0"0"-391"0"0,0 0-256 0 0,0 0-289 0 0,0 0-292 0 0,0 0-272 0 0,0 0-211 0 0,0 0-143 0 0,0 0-126 0 0,0 0-119 0 0,0 0-105 0 0,-32 17-84 0 0,-100 54-63 0 0,67-23 269 0 0,63-46-519 0 0,1-1 0 0 0,-1 1 1 0 0,1 0-1 0 0,0 0 0 0 0,0 0 1 0 0,-1 0-1 0 0,1 0 0 0 0,1 0 0 0 0,-1 0 1 0 0,0 0-1 0 0,0 0 0 0 0,1 0 1 0 0,-1 1-1 0 0,1-1 0 0 0,0 0 1 0 0,0 0-1 0 0,0 1 0 0 0,0-1 1 0 0,0 0-1 0 0,0 0 0 0 0,0 1 0 0 0,1-1 1 0 0,-1 0-1 0 0,1 0 0 0 0,0 0 1 0 0,-1 1-1 0 0,1-1 0 0 0,0 0 1 0 0,0 0-1 0 0,1 0 0 0 0,-1 0 0 0 0,0-1 1 0 0,1 1-1 0 0,-1 0 0 0 0,1-1 1 0 0,-1 1-1 0 0,1 0 0 0 0,0-1 1 0 0,0 0-1 0 0,1 2-21 0 0,74 43 558 0 0,20 21-107 0 0,-91-61-409 0 0,-1 1-1 0 0,1 0 0 0 0,-1 0 1 0 0,0 1-1 0 0,-1-1 1 0 0,0 1-1 0 0,0 0 0 0 0,-1 1 1 0 0,0-1-1 0 0,0 1 0 0 0,-1-1 1 0 0,0 1-1 0 0,0 0 0 0 0,-1-1 1 0 0,0 1-1 0 0,-1 0 0 0 0,0 0 1 0 0,0 4-42 0 0,-4-6 20 0 0,0-1 0 0 0,0-1 1 0 0,0 1-1 0 0,-1 0 0 0 0,0-1 0 0 0,0 0 1 0 0,0 0-1 0 0,0-1 0 0 0,-1 1 1 0 0,0-1-1 0 0,0-1 0 0 0,0 1 0 0 0,0-1 1 0 0,-1 0-1 0 0,0 0 0 0 0,1-1 1 0 0,-1 1-1 0 0,0-2 0 0 0,0 1 1 0 0,0-1-1 0 0,0 0 0 0 0,0 0 0 0 0,-6-1-20 0 0,-76-4-1525 0 0,55-14-8347 0 0,31 14-2265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24 3161 0 0,'0'0'2828'0'0,"0"0"-794"0"0,0 0-202 0 0,0 0 165 0 0,0 0 129 0 0,0 0-53 0 0,0 0-228 0 0,0 0-320 0 0,0 0-234 0 0,0 0-150 0 0,0 0-173 0 0,0 0-153 0 0,-5-5-159 0 0,-14-14-176 0 0,3 36 196 0 0,-5 35-356 0 0,3 0-1 0 0,1 2 1 0 0,4 0-1 0 0,1 0 1 0 0,3 2-1 0 0,3-1 1 0 0,0 49-320 0 0,-8 51 172 0 0,8-15-115 0 0,25-148 4 0 0,109-105 313 0 0,-85 78-339 0 0,0 1 0 0 0,2 3 1 0 0,2 2-1 0 0,47-22-35 0 0,-89 48 0 0 0,-2 1 1 0 0,1-1 1 0 0,0 1 0 0 0,0 0-1 0 0,0 0 1 0 0,0 0 0 0 0,0 1-1 0 0,0-1 1 0 0,1 1 0 0 0,-1 0-1 0 0,0 0 1 0 0,1 1 0 0 0,-1-1-1 0 0,0 1 1 0 0,1 0 0 0 0,-1 0-1 0 0,1 0 1 0 0,2 1-2 0 0,8 54 81 0 0,-16-21-45 0 0,-1 0 0 0 0,-2 0 0 0 0,-1 0 0 0 0,-2 0 0 0 0,-1-1 0 0 0,-2 0 0 0 0,-1 0-36 0 0,4-12 14 0 0,3 26-50 0 0,4-46 13 0 0,0-1-8 0 0,0 0-33 0 0,0 0-38 0 0,0 0-26 0 0,11-15-474 0 0,22-26-1361 0 0,-17 20-724 0 0,1 2-3786 0 0,-11 8-5154 0 0</inkml:trace>
  <inkml:trace contextRef="#ctx0" brushRef="#br0" timeOffset="434.151">687 690 5513 0 0,'0'0'2523'0'0,"0"0"-82"0"0,0 0-182 0 0,0 0-281 0 0,0 0-294 0 0,0 0-240 0 0,0 0-98 0 0,0 0-88 0 0,0 0-87 0 0,0 0-91 0 0,33 1-156 0 0,101-1-182 0 0,-68-13 90 0 0,-56 7-646 0 0,-4 3-124 0 0,0 0-1 0 0,0 0 0 0 0,0 0 1 0 0,-1 0-1 0 0,1-1 1 0 0,-1 0-1 0 0,0 0 0 0 0,0-1 1 0 0,0 1-1 0 0,-1-1 0 0 0,1 0 1 0 0,-1 0-1 0 0,0-1 0 0 0,-1 1 1 0 0,1-1-1 0 0,-1 0 0 0 0,0 0 1 0 0,-1 0-1 0 0,0 0 0 0 0,0 0 1 0 0,0 0-1 0 0,0-1 0 0 0,-1 1 1 0 0,0-1-1 0 0,0 1 0 0 0,-1-1 1 0 0,0 0-1 0 0,0 1 0 0 0,-1-2-61 0 0,-1 5-7 0 0,0-1 0 0 0,-1 1-1 0 0,1 0 1 0 0,-1 0-1 0 0,0 0 1 0 0,0 1 0 0 0,0-1-1 0 0,0 1 1 0 0,-1-1-1 0 0,1 1 1 0 0,0 0-1 0 0,-1 0 1 0 0,0 1 0 0 0,1-1-1 0 0,-1 1 1 0 0,0 0-1 0 0,0 0 1 0 0,0 0-1 0 0,0 0 1 0 0,0 1 0 0 0,0-1-1 0 0,0 1 1 0 0,-1 0 7 0 0,-10 1-15 0 0,0 0 1 0 0,0 1-1 0 0,1 1 1 0 0,-1 0-1 0 0,1 1 1 0 0,0 0-1 0 0,0 1 1 0 0,0 1 0 0 0,1 0-1 0 0,0 1 1 0 0,0 0-1 0 0,0 1 1 0 0,1 1-1 0 0,0 0 1 0 0,1 0-1 0 0,0 1 1 0 0,1 1-1 0 0,0-1 1 0 0,0 2-1 0 0,-5 8 15 0 0,10-15 2 0 0,0 1-1 0 0,0 0 1 0 0,1 0-1 0 0,0 0 1 0 0,0 0-1 0 0,0 1 1 0 0,1 0-1 0 0,0-1 1 0 0,0 1-1 0 0,1 0 1 0 0,0 1-1 0 0,0-1 1 0 0,1 0-1 0 0,0 0 1 0 0,0 1-1 0 0,0-1 1 0 0,1 1-1 0 0,0-1 0 0 0,1 1 1 0 0,0-1-1 0 0,0 0 1 0 0,0 1-1 0 0,1-1 1 0 0,0 0-1 0 0,0 0 1 0 0,1 0-1 0 0,0 0 1 0 0,0 0-1 0 0,1-1 1 0 0,0 1-1 0 0,0-1 1 0 0,0 0-1 0 0,1 0 1 0 0,0-1-1 0 0,0 1 1 0 0,0-1-1 0 0,6 4-1 0 0,7 0 7 0 0,1-1 0 0 0,-1-1 0 0 0,1-1-1 0 0,0 0 1 0 0,0-1 0 0 0,1-1 0 0 0,0-1 0 0 0,0-1 0 0 0,-1-1 0 0 0,1-1-1 0 0,0 0 1 0 0,7-2-7 0 0,-8 2-9 0 0,117-25-623 0 0,-82 2-4693 0 0,-41 16-5152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1 453 0 0 0,'0'0'1768'0'0,"0"0"323"0"0,0 0 230 0 0,0 0 106 0 0,0 0-46 0 0,0 0-277 0 0,0 0-315 0 0,0 0-262 0 0,0 0-217 0 0,0 0-171 0 0,0 0-120 0 0,0 0-96 0 0,0 0-75 0 0,2 10 2560 0 0,31-108-1325 0 0,49-10-1585 0 0,-52 76-380 0 0,-13 15-92 0 0,0 1 0 0 0,2 0 0 0 0,0 2 0 0 0,0 0 0 0 0,2 1 1 0 0,-1 1-1 0 0,2 0-26 0 0,-20 12-1 0 0,-1-1-1 0 0,1 0 1 0 0,-1 0 0 0 0,1 1 0 0 0,-1-1 0 0 0,1 0 0 0 0,-1 1 0 0 0,1 0 0 0 0,-1-1 0 0 0,1 1 0 0 0,0 0 0 0 0,-1 0 0 0 0,1 0 0 0 0,0 0 0 0 0,-1 0-1 0 0,1 0 1 0 0,0 0 0 0 0,-1 1 0 0 0,1-1 0 0 0,-1 1 0 0 0,1-1 0 0 0,-1 1 0 0 0,1-1 0 0 0,-1 1 0 0 0,1 0 0 0 0,-1 0 0 0 0,1 0 0 0 0,-1 0-1 0 0,0 0 1 0 0,0 0 0 0 0,1 0 0 0 0,-1 0 0 0 0,0 0 0 0 0,0 1 0 0 0,0-1 0 0 0,0 0 0 0 0,-1 1 0 0 0,1-1 0 0 0,0 1 0 0 0,0-1 0 0 0,-1 1 1 0 0,4 18 23 0 0,-1-1 0 0 0,-1 1 1 0 0,0-1-1 0 0,-2 1 0 0 0,0 0 1 0 0,-2 0-1 0 0,0-1 0 0 0,-2 7-23 0 0,0 92-45 0 0,4-118 34 0 0,0 0-6 0 0,11-5 22 0 0,155-138-27 0 0,-121 110 11 0 0,-30 21 11 0 0,1-1 0 0 0,-1 2 0 0 0,2 0 0 0 0,0 1-1 0 0,0 0 1 0 0,1 2 0 0 0,0 0 0 0 0,0 1 0 0 0,1 0 0 0 0,-1 2 0 0 0,2 0 0 0 0,18-1 0 0 0,-35 8 0 0 0,0 0 0 0 0,0 0 0 0 0,-1 1 1 0 0,1-1-1 0 0,-1 1 0 0 0,0-1 0 0 0,0 1 1 0 0,1 0-1 0 0,-2 0 0 0 0,1 0 0 0 0,0 1 1 0 0,-1-1-1 0 0,1 0 0 0 0,-1 0 1 0 0,0 1-1 0 0,0-1 0 0 0,0 1 0 0 0,-1-1 1 0 0,1 1-1 0 0,-1-1 0 0 0,0 1 0 0 0,0 0 1 0 0,0-1-1 0 0,-1 1 0 0 0,1-1 0 0 0,-1 1 1 0 0,1-1-1 0 0,-1 1 0 0 0,0-1 0 0 0,-1 0 1 0 0,0 3-1 0 0,-23 80-970 0 0,55-80-5540 0 0,-21-6 689 0 0,-2 0-5870 0 0</inkml:trace>
  <inkml:trace contextRef="#ctx0" brushRef="#br0" timeOffset="342.049">1254 107 8282 0 0,'0'0'3589'0'0,"0"0"-1337"0"0,0 0-637 0 0,0 0-236 0 0,0 0-169 0 0,0 0-114 0 0,0 0-160 0 0,0 0-166 0 0,0 0-133 0 0,0 0-126 0 0,0 0-103 0 0,-32 19-91 0 0,-101 60-67 0 0,71-29 103 0 0,59-47-331 0 0,0 0 0 0 0,0 0 0 0 0,0 0 0 0 0,0 1 0 0 0,1-1-1 0 0,0 1 1 0 0,-1-1 0 0 0,2 1 0 0 0,-1 0 0 0 0,0 0 0 0 0,1 0 0 0 0,-1 0 0 0 0,1 0 0 0 0,0 0 0 0 0,1 0 0 0 0,-1 1 0 0 0,1-1-1 0 0,-1 0 1 0 0,1 0 0 0 0,1 1 0 0 0,-1-1-22 0 0,3-1 35 0 0,0-1 0 0 0,1 0-1 0 0,-1 0 1 0 0,1 0 0 0 0,0 0 0 0 0,0 0-1 0 0,-1-1 1 0 0,1 1 0 0 0,0-1 0 0 0,0 0-1 0 0,0-1 1 0 0,0 1 0 0 0,1-1-1 0 0,-1 1 1 0 0,0-1 0 0 0,0 0 0 0 0,0-1-1 0 0,0 1 1 0 0,0-1 0 0 0,0 0 0 0 0,4-1-35 0 0,12-3 117 0 0,0-1 1 0 0,-1-1 0 0 0,0-1 0 0 0,-1-1-1 0 0,1-1 1 0 0,-2 0 0 0 0,1-1 0 0 0,4-5-118 0 0,8-4 174 0 0,31-19 423 0 0,-59 67-379 0 0,-14 140-413 0 0,12-166 149 0 0,0-1 0 0 0,0 0-1 0 0,1 1 1 0 0,-1-1 0 0 0,1 0 0 0 0,-1 1 0 0 0,1-1 0 0 0,-1 0-1 0 0,1 0 1 0 0,0 0 0 0 0,0 0 0 0 0,-1 0 0 0 0,1 0 0 0 0,0 0-1 0 0,0 0 1 0 0,0 0 0 0 0,0 0 0 0 0,0 0 0 0 0,0 0-1 0 0,0-1 1 0 0,1 1 0 0 0,-1 0 0 0 0,0-1 0 0 0,0 1 0 0 0,1-1-1 0 0,-1 1 1 0 0,0-1 0 0 0,0 0 0 0 0,1 0 0 0 0,-1 1-1 0 0,0-1 1 0 0,1 0 0 0 0,0 0 46 0 0,30 0-4576 0 0,-21-1 171 0 0,-4 1-6300 0 0</inkml:trace>
  <inkml:trace contextRef="#ctx0" brushRef="#br0" timeOffset="752.519">1974 41 12283 0 0,'0'0'2228'0'0,"0"0"-601"0"0,0 0-335 0 0,0 0-185 0 0,0 0-155 0 0,0 0-122 0 0,0 0-123 0 0,0 0-108 0 0,0 0-81 0 0,0 0-76 0 0,0 0-77 0 0,-32 16-74 0 0,-101 49-40 0 0,64-25 301 0 0,69-40-546 0 0,-1 1-1 0 0,0-1 1 0 0,0 0 0 0 0,1 0-1 0 0,-1 0 1 0 0,0 1 0 0 0,1-1 0 0 0,-1 0-1 0 0,0 0 1 0 0,1 1 0 0 0,-1-1 0 0 0,1 1-1 0 0,-1-1 1 0 0,0 1 0 0 0,1-1 0 0 0,-1 1-1 0 0,1-1 1 0 0,-1 1 0 0 0,1-1-1 0 0,0 1 1 0 0,-1 0 0 0 0,1-1 0 0 0,-1 1-1 0 0,1 0 1 0 0,0-1 0 0 0,0 1 0 0 0,-1 0-1 0 0,1-1 1 0 0,0 1 0 0 0,0 0 0 0 0,0 0-1 0 0,0-1 1 0 0,0 1 0 0 0,0 0 0 0 0,0 0-1 0 0,0-1 1 0 0,0 1 0 0 0,0 0-1 0 0,0-1 1 0 0,1 1 0 0 0,-1 0 0 0 0,0 0-1 0 0,0-1 1 0 0,1 1 0 0 0,-1 0 0 0 0,0-1-1 0 0,1 1 1 0 0,-1-1 0 0 0,1 1 0 0 0,-1 0-1 0 0,1-1 1 0 0,-1 1 0 0 0,1-1-1 0 0,-1 1 1 0 0,1-1 0 0 0,0 0 0 0 0,-1 1-1 0 0,1-1 1 0 0,-1 0 0 0 0,1 1 0 0 0,0-1-1 0 0,-1 0 1 0 0,1 0 0 0 0,0 1 0 0 0,0-1-1 0 0,-1 0 1 0 0,1 0 0 0 0,0 0-1 0 0,0 0 1 0 0,0 0-6 0 0,25 4 143 0 0,-20-4-128 0 0,0 0-1 0 0,1 1 1 0 0,-1 0 0 0 0,0 0-1 0 0,0 0 1 0 0,0 1 0 0 0,0 0-1 0 0,0 0 1 0 0,0 1 0 0 0,0-1-1 0 0,-1 1 1 0 0,1 0 0 0 0,-1 1-1 0 0,0 0 1 0 0,1 0-15 0 0,-5-1 33 0 0,-1 1 1 0 0,1-1-1 0 0,-1 1 1 0 0,0-1-1 0 0,0 1 1 0 0,0 0-1 0 0,0-1 1 0 0,-1 1-1 0 0,1-1 1 0 0,-1 1-1 0 0,0-1 1 0 0,0 0-1 0 0,0 1 1 0 0,-1-1-1 0 0,1 0 1 0 0,-1 0-1 0 0,0 1 1 0 0,0-1-1 0 0,0-1 1 0 0,0 1-1 0 0,0 0 1 0 0,0 0-1 0 0,-1-1 0 0 0,0 1 1 0 0,1-1-1 0 0,-1 0 1 0 0,0 0-1 0 0,0 0 1 0 0,0 0-34 0 0,-14 13 0 0 0,-1-1 1 0 0,0 0 0 0 0,-1-1-1 0 0,0-1 1 0 0,-1-1-1 0 0,0 0 1 0 0,-1-2-1 0 0,-22-5-1866 0 0,45-22-4332 0 0,4 8-1300 0 0,-1 5-2723 0 0</inkml:trace>
  <inkml:trace contextRef="#ctx0" brushRef="#br0" timeOffset="1101.03">2278 0 11330 0 0,'0'0'2058'0'0,"0"0"-131"0"0,0 0 44 0 0,0 0-80 0 0,0 0-310 0 0,0 0-490 0 0,0 0-357 0 0,0 0-157 0 0,0 0-92 0 0,0 0-88 0 0,0 0-70 0 0,0 0-67 0 0,0 0-52 0 0,-34 32-46 0 0,-101 97-42 0 0,85-80 13 0 0,49-48-131 0 0,1 0 0 0 0,-1 0 0 0 0,1-1 0 0 0,-1 1 0 0 0,1 0 0 0 0,-1 0 0 0 0,1 0 0 0 0,-1 0 0 0 0,1 0 0 0 0,0 0 0 0 0,0 0 1 0 0,-1 0-1 0 0,1 0 0 0 0,0 0 0 0 0,0 0 0 0 0,0 0 0 0 0,0 0 0 0 0,0 0 0 0 0,0 0 0 0 0,0 0 0 0 0,1 0 0 0 0,-1 0 0 0 0,0 0 0 0 0,0 0 0 0 0,1 0 0 0 0,-1 0 0 0 0,1 0 0 0 0,-1 0 0 0 0,1-1 0 0 0,-1 1 0 0 0,1 0 0 0 0,-1 0 0 0 0,1 0 0 0 0,0-1 0 0 0,-1 1 0 0 0,1 0 0 0 0,0-1 0 0 0,0 1 1 0 0,0 0-1 0 0,0-1 0 0 0,-1 1 0 0 0,1-1 0 0 0,0 1 0 0 0,0-1 0 0 0,0 0 0 0 0,0 1 0 0 0,0-1-2 0 0,59 10 102 0 0,-33-7-65 0 0,-23-3-31 0 0,0 0 0 0 0,-1 0 0 0 0,1 1 0 0 0,-1-1 0 0 0,1 1 0 0 0,-1 0 0 0 0,1 0 0 0 0,-1 0 0 0 0,0 1 0 0 0,1-1 0 0 0,-1 1 0 0 0,0 0 0 0 0,0 0 0 0 0,0 0 0 0 0,0 0 0 0 0,0 0 0 0 0,-1 1 1 0 0,1-1-1 0 0,-1 1 0 0 0,1 0 0 0 0,-1-1 0 0 0,0 1 0 0 0,0 0 0 0 0,0 1 0 0 0,-1-1 0 0 0,1 0 0 0 0,-1 0 0 0 0,1 1 0 0 0,-1-1 0 0 0,0 1 0 0 0,0-1 0 0 0,-1 1 0 0 0,1-1 0 0 0,-1 1-6 0 0,-1 1 27 0 0,1 1 0 0 0,-1-1 0 0 0,-1 0 0 0 0,1 0 0 0 0,-1 1 0 0 0,0-1 0 0 0,0 0 0 0 0,0-1 0 0 0,-1 1 0 0 0,0 0 0 0 0,1-1 0 0 0,-2 1 0 0 0,1-1 1 0 0,-1 0-1 0 0,1 0 0 0 0,-1 0 0 0 0,0-1 0 0 0,0 1 0 0 0,-1-1 0 0 0,1 0 0 0 0,-4 2-27 0 0,-106 46 43 0 0,63-43-599 0 0,30-8-8199 0 0,21 0-3012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 10210 0 0,'0'0'2331'0'0,"0"0"-686"0"0,0 0-380 0 0,0 0-12 0 0,0 0 50 0 0,0 0-39 0 0,0 0-171 0 0,0 0-256 0 0,0 0-215 0 0,0 0-119 0 0,0 0-3 0 0,0 0 64 0 0,0 0 59 0 0,2 6 28 0 0,15 106 1892 0 0,-33 168-1275 0 0,-24-34-1102 0 0,24-140-345 0 0,16-105 98 0 0,0-1-35 0 0,0 0-4 0 0,0 0-26 0 0,0 0-38 0 0,0 0-45 0 0,0 0-75 0 0,0-26-3601 0 0,2-3-110 0 0,-1 18-921 0 0,-1 3-6105 0 0</inkml:trace>
  <inkml:trace contextRef="#ctx0" brushRef="#br0" timeOffset="246.545">1 454 7826 0 0,'0'0'2888'0'0,"0"0"-866"0"0,0 0-475 0 0,0 0-112 0 0,0 0-69 0 0,0 0-70 0 0,0 0-129 0 0,0 0-152 0 0,0 0-151 0 0,31-7-115 0 0,100-21-82 0 0,243-51 2136 0 0,-350 74-3487 0 0,39-13 517 0 0,-46 6-3938 0 0,-3-4-4279 0 0,-11 11-3065 0 0</inkml:trace>
  <inkml:trace contextRef="#ctx0" brushRef="#br0" timeOffset="650.949">770 67 7866 0 0,'0'0'2145'0'0,"0"0"-619"0"0,0 0-51 0 0,0 0 243 0 0,0 0 124 0 0,0 0-215 0 0,0 0-304 0 0,0 0-247 0 0,0 0-153 0 0,0 0-113 0 0,-5 36-71 0 0,-14 116-84 0 0,13-104-201 0 0,-13 225 1581 0 0,49-180-1777 0 0,-28-90-248 0 0,-1-1 1 0 0,1 0-1 0 0,-1 0 0 0 0,1 1 0 0 0,0-1 0 0 0,0 0 1 0 0,0 0-1 0 0,0-1 0 0 0,0 1 0 0 0,0 0 0 0 0,0-1 1 0 0,1 1-1 0 0,-1-1 0 0 0,0 0 0 0 0,1 0 0 0 0,0 0 1 0 0,-1 0-1 0 0,1 0 0 0 0,-1 0 0 0 0,1-1 0 0 0,0 1 1 0 0,0-1-1 0 0,-1 0 0 0 0,1 0 0 0 0,0 0 0 0 0,0 0 1 0 0,-1 0-1 0 0,1-1 0 0 0,0 1 0 0 0,-1-1 0 0 0,1 0 1 0 0,0 0-1 0 0,-1 0 0 0 0,2 0-10 0 0,138-99 233 0 0,-139 98-233 0 0,3-3 0 0 0,1 1 0 0 0,0 0 1 0 0,-1 0-1 0 0,1 0 1 0 0,0 1-1 0 0,1 0 0 0 0,-1 1 1 0 0,1-1-1 0 0,-1 1 1 0 0,1 1-1 0 0,0-1 0 0 0,6 1 0 0 0,-11 4 2 0 0,0 1 0 0 0,-1-1 0 0 0,1 1 0 0 0,-1-1 0 0 0,1 1 0 0 0,-1 0 0 0 0,0 0 0 0 0,0 0 0 0 0,-1 0 0 0 0,1 0 0 0 0,-1 1 0 0 0,0-1 0 0 0,0 0 0 0 0,-1 1 0 0 0,1-1 0 0 0,-1 1 0 0 0,0-1 0 0 0,0 1 0 0 0,-1 3-2 0 0,7 94 16 0 0,-6-101-73 0 0,1-1 1 0 0,-1 1-1 0 0,0 0 1 0 0,0-1 0 0 0,0 1-1 0 0,1-1 1 0 0,-1 1-1 0 0,0 0 1 0 0,0-1-1 0 0,1 1 1 0 0,-1-1-1 0 0,1 1 1 0 0,-1-1 0 0 0,0 1-1 0 0,1-1 1 0 0,-1 1-1 0 0,1-1 1 0 0,-1 0-1 0 0,1 1 1 0 0,-1-1-1 0 0,1 0 1 0 0,0 1-1 0 0,-1-1 1 0 0,1 0 0 0 0,-1 0-1 0 0,1 1 1 0 0,0-1-1 0 0,-1 0 1 0 0,1 0-1 0 0,0 0 1 0 0,-1 0-1 0 0,1 0 1 0 0,-1 0 0 0 0,1 0-1 0 0,0 0 1 0 0,-1 0-1 0 0,1 0 1 0 0,0 0-1 0 0,-1 0 1 0 0,1-1-1 0 0,-1 1 1 0 0,1 0-1 0 0,0 0 1 0 0,-1-1 0 0 0,1 1-1 0 0,-1 0 1 0 0,1-1-1 0 0,-1 1 1 0 0,1-1-1 0 0,-1 1 1 0 0,1 0-1 0 0,-1-1 1 0 0,1 1 0 0 0,-1-1-1 0 0,0 1 1 0 0,1-1-1 0 0,-1 0 1 0 0,0 1-1 0 0,1-1 1 0 0,-1 0 56 0 0,9-10-4408 0 0,-3 1-3823 0 0,-4 3-2853 0 0</inkml:trace>
  <inkml:trace contextRef="#ctx0" brushRef="#br0" timeOffset="947.753">1306 653 4633 0 0,'0'0'2845'0'0,"0"0"-544"0"0,0 0-329 0 0,0 0-161 0 0,0 0-170 0 0,0 0-124 0 0,0 0-144 0 0,0 0-99 0 0,0 0-89 0 0,0 0-115 0 0,0 0-142 0 0,34-1-170 0 0,109-3-152 0 0,-81-13 107 0 0,-54 9-547 0 0,0 3-84 0 0,-1 0-1 0 0,0 0 1 0 0,0-1 0 0 0,0 0-1 0 0,-1-1 1 0 0,0 1-1 0 0,0-1 1 0 0,-1 0 0 0 0,1-1-1 0 0,-2 1 1 0 0,1-1-1 0 0,-1 0 1 0 0,0 0-1 0 0,-1-1 1 0 0,0 1 0 0 0,0-1-1 0 0,1-8-81 0 0,-3 15-5 0 0,0 1-1 0 0,-1-1 1 0 0,1 1-1 0 0,0-1 0 0 0,-1 1 1 0 0,1-1-1 0 0,-1 0 1 0 0,0 1-1 0 0,0-1 0 0 0,0 0 1 0 0,0 1-1 0 0,0-1 1 0 0,0 0-1 0 0,0 1 1 0 0,0-1-1 0 0,0 0 0 0 0,-1 1 1 0 0,1-1-1 0 0,-1 0 1 0 0,1 1-1 0 0,-1-1 0 0 0,0 1 1 0 0,0-1-1 0 0,0 1 1 0 0,1-1-1 0 0,-1 1 0 0 0,0 0 1 0 0,-1-1-1 0 0,1 1 1 0 0,0 0-1 0 0,0 0 1 0 0,-1 0-1 0 0,1 0 0 0 0,0 0 1 0 0,-1 0-1 0 0,1 0 1 0 0,-1 0-1 0 0,1 1 0 0 0,-1-1 1 0 0,1 0-1 0 0,-1 1 1 0 0,0 0-1 0 0,1-1 1 0 0,-1 1-1 0 0,0 0 0 0 0,1 0 1 0 0,-1 0-1 0 0,0 0 6 0 0,-8 0-16 0 0,0 1 0 0 0,0 1 0 0 0,0-1 0 0 0,1 2 0 0 0,-1-1 0 0 0,1 1 0 0 0,-1 1 0 0 0,1 0 0 0 0,0 0 0 0 0,0 0 0 0 0,1 2 0 0 0,-1-1 0 0 0,1 1 0 0 0,1 0 0 0 0,-1 0 0 0 0,1 1 0 0 0,0 0 0 0 0,0 0 0 0 0,1 1 0 0 0,0 0 0 0 0,0 0 0 0 0,-3 7 16 0 0,6-9 2 0 0,0 0 0 0 0,0 1 0 0 0,0-1-1 0 0,1 1 1 0 0,0-1 0 0 0,0 1 0 0 0,0 0 0 0 0,1 0-1 0 0,0 0 1 0 0,1 0 0 0 0,0 0 0 0 0,0 0 0 0 0,0 0 0 0 0,1 0-1 0 0,0 0 1 0 0,0 0 0 0 0,1-1 0 0 0,-1 1 0 0 0,2 0-1 0 0,-1-1 1 0 0,1 1 0 0 0,2 3-2 0 0,3-2 5 0 0,0 0 0 0 0,1 0 0 0 0,0-1 0 0 0,1 0 0 0 0,0 0 0 0 0,0-1 0 0 0,0-1 0 0 0,1 0 0 0 0,0 0 0 0 0,0-1 0 0 0,0 0 0 0 0,0-1 0 0 0,1 0 0 0 0,-1-1 0 0 0,1 0 0 0 0,0-1 0 0 0,0 0-5 0 0,79-3-5891 0 0,-76-1-5221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4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10818 697 0 0 0,'0'0'427'0'0,"0"0"914"0"0,0 0 544 0 0,0 0 229 0 0,0 0-63 0 0,0 0-188 0 0,0 0-240 0 0,0 0-238 0 0,0 0-172 0 0,0 0-173 0 0,-2-6-163 0 0,-7-22 564 0 0,4 26-1306 0 0,0 1-1 0 0,0-1 1 0 0,0 1 0 0 0,0 0 0 0 0,0 0 0 0 0,0 1 0 0 0,0 0 0 0 0,0 0 0 0 0,0 0 0 0 0,0 0 0 0 0,0 1-1 0 0,0 0 1 0 0,0 0 0 0 0,0 0 0 0 0,0 1 0 0 0,0-1 0 0 0,0 1 0 0 0,1 0 0 0 0,-1 1 0 0 0,1-1 0 0 0,0 1-1 0 0,-1 0 1 0 0,1 0 0 0 0,0 1-135 0 0,-87 90 167 0 0,89-91-141 0 0,0 0 0 0 0,0 0 0 0 0,0 0 0 0 0,0 1 0 0 0,0-1 0 0 0,1 1-1 0 0,-1-1 1 0 0,1 1 0 0 0,0 0 0 0 0,0 0 0 0 0,1-1 0 0 0,-1 1 0 0 0,1 0-1 0 0,0 0 1 0 0,0 0 0 0 0,0 0 0 0 0,0 0 0 0 0,1-1 0 0 0,-1 1 0 0 0,1 0-1 0 0,0 0 1 0 0,0-1 0 0 0,0 1 0 0 0,1 0 0 0 0,0-1 0 0 0,-1 1 0 0 0,1-1-1 0 0,0 0 1 0 0,0 0 0 0 0,1 0 0 0 0,-1 0 0 0 0,1 0 0 0 0,0 0 0 0 0,-1 0-1 0 0,1-1 1 0 0,0 1 0 0 0,1-1 0 0 0,-1 0 0 0 0,0 0 0 0 0,1 0 0 0 0,-1-1-1 0 0,1 1 1 0 0,-1-1 0 0 0,1 0 0 0 0,0 0 0 0 0,0 0 0 0 0,-1 0 0 0 0,1-1-1 0 0,1 1-25 0 0,7-1 101 0 0,1-1 0 0 0,0 0 0 0 0,-1-1 0 0 0,1-1 0 0 0,-1 1 0 0 0,0-2-1 0 0,1 0 1 0 0,-2 0 0 0 0,1-1 0 0 0,0-1 0 0 0,-1 0 0 0 0,0 0 0 0 0,-1-1-1 0 0,1-1 1 0 0,-1 0 0 0 0,-1 0 0 0 0,1-1 0 0 0,-1 0 0 0 0,7-9-101 0 0,124-128 174 0 0,-118 219-196 0 0,-18-66 50 0 0,0 1 0 0 0,0-1 0 0 0,1 0 0 0 0,0 0 0 0 0,0 0 0 0 0,1-1 1 0 0,-1 0-1 0 0,1 0 0 0 0,1 0 0 0 0,-1-1 0 0 0,1 0 0 0 0,0 0 0 0 0,0-1 0 0 0,1 0 1 0 0,-1 0-1 0 0,1 0 0 0 0,0-1 0 0 0,0 0 0 0 0,0-1 0 0 0,0 0 0 0 0,0 0 0 0 0,1-1 0 0 0,-1 0 1 0 0,1 0-1 0 0,-1-1 0 0 0,0 0 0 0 0,1-1 0 0 0,-1 1 0 0 0,1-2 0 0 0,-1 1 0 0 0,0-1 1 0 0,0 0-1 0 0,0-1 0 0 0,0 0 0 0 0,0 0 0 0 0,2-3-28 0 0,11-7 95 0 0,-1-1 0 0 0,-1-1-1 0 0,0-1 1 0 0,-1 0 0 0 0,-1-2 0 0 0,0 0 0 0 0,-2-1-1 0 0,0 0 1 0 0,-1-1 0 0 0,-1-1 0 0 0,-1 0-1 0 0,-1-1 1 0 0,5-14-95 0 0,-1-1 25 0 0,-1-1 0 0 0,-3 0-1 0 0,-1-1 1 0 0,-1-1 0 0 0,-3 1-1 0 0,-1-1 1 0 0,-2 0 0 0 0,-1-1-1 0 0,-3 1 1 0 0,-1-9-25 0 0,-15-20 156 0 0,17 68-158 0 0,-1 1 1 0 0,1 0-1 0 0,-1 0 1 0 0,1-1-1 0 0,-1 1 1 0 0,0 0-1 0 0,1 0 1 0 0,-1 0-1 0 0,1 0 0 0 0,-1 0 1 0 0,0 0-1 0 0,1 0 1 0 0,-1 0-1 0 0,0 0 1 0 0,1 0-1 0 0,-1 0 1 0 0,1 0-1 0 0,-1 0 1 0 0,0 0-1 0 0,1 0 0 0 0,-1 1 1 0 0,1-1-1 0 0,-1 0 1 0 0,1 0-1 0 0,-1 1 1 0 0,0-1-1 0 0,1 0 1 0 0,0 1-1 0 0,-1-1 0 0 0,1 1 1 0 0,-1-1-1 0 0,1 1 1 0 0,-1-1-1 0 0,1 1 1 0 0,0-1-1 0 0,-1 1 1 0 0,1-1-1 0 0,0 1 0 0 0,-1-1 1 0 0,1 1-1 0 0,0-1 1 0 0,0 1-1 0 0,0 0 1 0 0,0-1-1 0 0,-1 1 1 0 0,1-1-1 0 0,0 1 0 0 0,0 0 1 0 0,0-1-1 0 0,0 1 1 0 0,0 0-1 0 0,1-1 1 0 0,-1 1-1 0 0,0-1 1 0 0,0 1-1 0 0,0 0 1 0 0,0-1-1 0 0,1 1 2 0 0,-1 0-1 0 0,-9 45 41 0 0,2 0 0 0 0,2 0 0 0 0,3 1 0 0 0,1-1 0 0 0,2 1 0 0 0,3-1 0 0 0,1 1 0 0 0,2-1-1 0 0,3-1 1 0 0,1 0 0 0 0,2 0 0 0 0,6 8-40 0 0,53 153 16 0 0,-64-250-4666 0 0,-12 13 35 0 0,2 19-150 0 0,0 0-6152 0 0</inkml:trace>
  <inkml:trace contextRef="#ctx0" brushRef="#br0" timeOffset="245.16">11237 413 8234 0 0,'0'0'2871'0'0,"0"0"-1567"0"0,0 0-710 0 0,0 0 30 0 0,0 0 305 0 0,0 0 333 0 0,0 0 104 0 0,0 0-102 0 0,0 0-208 0 0,0 0-246 0 0,0 0-205 0 0,35 2-145 0 0,110 4-142 0 0,58-28-34 0 0,-81 9-1091 0 0,-43 6-5318 0 0,-55 4-4699 0 0</inkml:trace>
  <inkml:trace contextRef="#ctx0" brushRef="#br0" timeOffset="-11901.345">4846 93 6193 0 0,'0'0'3016'0'0,"0"0"-405"0"0,0 0-331 0 0,0 0-325 0 0,0 0-366 0 0,0 0-421 0 0,0 0-402 0 0,0 0-265 0 0,0 0-122 0 0,0 0 5 0 0,0 0 40 0 0,0 0 65 0 0,0 0 45 0 0,-2 17 27 0 0,-9 135 1458 0 0,11 111-85 0 0,0-88-3470 0 0,0-175 405 0 0,0 0-882 0 0,0 0-2844 0 0,0 0-6744 0 0</inkml:trace>
  <inkml:trace contextRef="#ctx0" brushRef="#br0" timeOffset="-8202.713">5608 413 0 0 0,'0'0'931'0'0,"0"0"680"0"0,0 0 419 0 0,0 0 115 0 0,0 0-96 0 0,0 0-239 0 0,0 0-379 0 0,0 0-287 0 0,0 0-215 0 0,0 0-164 0 0,0 0-143 0 0,0 0-139 0 0,0 0-130 0 0,-4 3-102 0 0,-2 5-141 0 0,0 0 0 0 0,1 0 0 0 0,0 1-1 0 0,0 0 1 0 0,1 0 0 0 0,0 0 0 0 0,0 1-1 0 0,1 0 1 0 0,1-1 0 0 0,0 1 0 0 0,0 0 0 0 0,0 0-1 0 0,2 0 1 0 0,-1 0 0 0 0,1 0 0 0 0,1 0 0 0 0,-1 0-1 0 0,2 4-109 0 0,-2-5 42 0 0,0-4 14 0 0,-1 0 0 0 0,1 0 0 0 0,0-1 0 0 0,0 1 0 0 0,0 0 0 0 0,1 0 0 0 0,0 0-1 0 0,0-1 1 0 0,0 1 0 0 0,0 0 0 0 0,1-1 0 0 0,0 1 0 0 0,0-1 0 0 0,0 1 0 0 0,0-1 0 0 0,1 0 0 0 0,0 0 0 0 0,-1 0 0 0 0,2-1 0 0 0,-1 1 0 0 0,0 0 0 0 0,1-1 0 0 0,-1 0 0 0 0,1 0-1 0 0,0 0 1 0 0,0-1 0 0 0,0 1 0 0 0,1-1 0 0 0,-1 0 0 0 0,0 0 0 0 0,1 0 0 0 0,0-1 0 0 0,-1 1 0 0 0,1-1 0 0 0,0 0 0 0 0,-1-1 0 0 0,6 1-56 0 0,2-4 188 0 0,1-1 0 0 0,0 0-1 0 0,-1-1 1 0 0,0-1 0 0 0,0 0 0 0 0,0 0 0 0 0,-1-1 0 0 0,0-1 0 0 0,0 0 0 0 0,-1 0 0 0 0,0-1 0 0 0,0 0 0 0 0,-1-1 0 0 0,0 0-1 0 0,-1 0 1 0 0,0-1 0 0 0,-1 0 0 0 0,0-1 0 0 0,-1 1 0 0 0,0-1 0 0 0,3-9-188 0 0,-4 11 10 0 0,0 0 0 0 0,-1 0 0 0 0,1-1-1 0 0,-2 0 1 0 0,0 0 0 0 0,0 0 0 0 0,-1 0 0 0 0,0 0 0 0 0,-1 0 0 0 0,-1 0 0 0 0,1-1 0 0 0,-2-5-10 0 0,0 14-34 0 0,1 1 0 0 0,-1-1 0 0 0,0 0 0 0 0,0 1 0 0 0,0-1 0 0 0,0 1 0 0 0,-1-1 0 0 0,1 1 0 0 0,-1 0 0 0 0,1 0 0 0 0,-1-1 0 0 0,0 1 0 0 0,0 0 0 0 0,0 0 0 0 0,0 1 0 0 0,0-1 0 0 0,0 0 0 0 0,-1 1 0 0 0,1-1 0 0 0,0 1 0 0 0,-1 0 0 0 0,1 0 0 0 0,-1 0 0 0 0,1 0 0 0 0,-1 0 0 0 0,0 0 0 0 0,1 1 0 0 0,-1 0 0 0 0,0-1 0 0 0,0 1 34 0 0,-44-1-2732 0 0,7 9-4703 0 0,25-4-3676 0 0</inkml:trace>
  <inkml:trace contextRef="#ctx0" brushRef="#br0" timeOffset="-7367.663">6077 737 2849 0 0,'0'0'2994'0'0,"0"0"-787"0"0,0 0-414 0 0,0 0-95 0 0,0 0-84 0 0,0 0-137 0 0,0 0-179 0 0,0 0-254 0 0,0 0-192 0 0,0 0-141 0 0,0 0-67 0 0,0 0-11 0 0,3-17-31 0 0,13-80 508 0 0,-9 74-520 0 0,1 1-1 0 0,1 0 1 0 0,2 0 0 0 0,0 1-1 0 0,1 0 1 0 0,0 1-1 0 0,12-13-589 0 0,-24 33 7 0 0,1-1 0 0 0,-1 1 0 0 0,1-1 0 0 0,-1 1-1 0 0,1 0 1 0 0,-1-1 0 0 0,1 1 0 0 0,-1 0-1 0 0,1-1 1 0 0,0 1 0 0 0,-1 0 0 0 0,1-1-1 0 0,0 1 1 0 0,-1 0 0 0 0,1 0 0 0 0,0 0-1 0 0,-1 0 1 0 0,1 0 0 0 0,0 0 0 0 0,-1 0-1 0 0,1 0 1 0 0,0 0 0 0 0,-1 0 0 0 0,1 0-1 0 0,0 0 1 0 0,-1 0 0 0 0,1 0 0 0 0,0 1 0 0 0,-1-1-1 0 0,1 0 1 0 0,-1 0 0 0 0,1 1 0 0 0,0-1-1 0 0,-1 0 1 0 0,1 1 0 0 0,-1-1 0 0 0,1 1-1 0 0,-1-1 1 0 0,1 1 0 0 0,-1-1 0 0 0,0 1-1 0 0,1-1 1 0 0,-1 1 0 0 0,1-1 0 0 0,-1 1-1 0 0,0 0 1 0 0,0-1 0 0 0,1 1 0 0 0,-1 0-1 0 0,0-1 1 0 0,0 1-7 0 0,21 44 59 0 0,-16-31 6 0 0,0-1-41 0 0,1 0 1 0 0,0-1-1 0 0,1 1 1 0 0,1-1-1 0 0,0-1 1 0 0,0 1-1 0 0,1-2 1 0 0,7 8-25 0 0,-13-17 54 0 0,0 0 1 0 0,0 0 0 0 0,1 0 0 0 0,-1 0 0 0 0,0 0 0 0 0,1-1-1 0 0,-1 0 1 0 0,0 0 0 0 0,1 1 0 0 0,-1-2 0 0 0,1 1-1 0 0,-1 0 1 0 0,0-1 0 0 0,1 0 0 0 0,-1 1 0 0 0,0-1 0 0 0,0-1-1 0 0,1 1 1 0 0,-1 0 0 0 0,0-1 0 0 0,0 1 0 0 0,-1-1 0 0 0,1 0-1 0 0,0 0 1 0 0,0 0 0 0 0,-1-1 0 0 0,1 1 0 0 0,-1-1-1 0 0,0 1 1 0 0,0-1 0 0 0,0 0 0 0 0,0 1 0 0 0,0-1 0 0 0,-1 0-1 0 0,1 0 1 0 0,-1-1 0 0 0,0 1 0 0 0,0 0 0 0 0,1-2-55 0 0,9-11 63 0 0,3-5 19 0 0,-1-1 0 0 0,-1 0-1 0 0,-1-1 1 0 0,-1-1-1 0 0,-1 0 1 0 0,2-8-82 0 0,-9 20-2195 0 0,-2 2-3349 0 0,0 5 2731 0 0,0 5-9195 0 0</inkml:trace>
  <inkml:trace contextRef="#ctx0" brushRef="#br0" timeOffset="-5930.723">7454 494 680 0 0,'0'0'1558'0'0,"0"0"-119"0"0,0 0 101 0 0,0 0 279 0 0,0 0 179 0 0,0 0-71 0 0,0 0-241 0 0,0 0-329 0 0,0 0-279 0 0,0 0-201 0 0,0 0-124 0 0,0 0-85 0 0,0 0-77 0 0,4 0 3916 0 0,15 92-3401 0 0,-5 12-419 0 0,-5 1-1 0 0,-3 83-686 0 0,2-165 1705 0 0,-7-83-761 0 0,1 23-931 0 0,1 0 0 0 0,2 0-1 0 0,1 0 1 0 0,2 1 0 0 0,1 0 0 0 0,3 0 0 0 0,12-28-13 0 0,72-134-17 0 0,-44 128-3 0 0,-31 104-10 0 0,-7 102 57 0 0,-14-111-80 0 0,0-24-15 0 0,0-1 0 0 0,0 1-1 0 0,-1 0 1 0 0,1-1 0 0 0,0 1-1 0 0,0 0 1 0 0,0-1 0 0 0,0 1-1 0 0,0 0 1 0 0,0-1 0 0 0,0 1-1 0 0,1 0 1 0 0,-1-1 0 0 0,0 1-1 0 0,0 0 1 0 0,0-1 0 0 0,1 1 0 0 0,-1 0-1 0 0,0-1 1 0 0,1 1 0 0 0,-1-1-1 0 0,0 1 1 0 0,1-1 0 0 0,-1 1-1 0 0,1-1 1 0 0,-1 1 0 0 0,1-1-1 0 0,-1 1 1 0 0,1-1 0 0 0,-1 1-1 0 0,1-1 1 0 0,0 0 0 0 0,-1 1-1 0 0,1-1 1 0 0,0 0 0 0 0,-1 0 0 0 0,1 1-1 0 0,0-1 1 0 0,-1 0 0 0 0,1 0-1 0 0,0 0 1 0 0,-1 0 0 0 0,1 0-1 0 0,0 0 1 0 0,-1 0 0 0 0,1 0-1 0 0,0 0 1 0 0,-1 0 0 0 0,1 0-1 0 0,0-1 1 0 0,0 1 68 0 0,20-12-12251 0 0,-17 8 431 0 0</inkml:trace>
  <inkml:trace contextRef="#ctx0" brushRef="#br0" timeOffset="-5620.358">8121 454 13611 0 0,'0'0'1788'0'0,"0"0"-553"0"0,0 0-348 0 0,0 0-35 0 0,0 0 2 0 0,0 0-57 0 0,0 0-114 0 0,0 0-147 0 0,0 0-148 0 0,0 0-121 0 0,-23 33-76 0 0,-69 102-62 0 0,69-86-22 0 0,23-44-62 0 0,0 0 1 0 0,1 0 0 0 0,0 0 0 0 0,0 0-1 0 0,0-1 1 0 0,0 1 0 0 0,1 0-1 0 0,0-1 1 0 0,0 1 0 0 0,0-1 0 0 0,1 0-1 0 0,-1 0 1 0 0,1 0 0 0 0,0 0-1 0 0,0 0 1 0 0,0 0 0 0 0,1-1 0 0 0,-1 1-1 0 0,1-1 1 0 0,0 0 0 0 0,0 0-1 0 0,0-1 1 0 0,0 1 0 0 0,1-1 0 0 0,-1 0-1 0 0,1 0 1 0 0,-1 0 0 0 0,1-1-1 0 0,-1 0 1 0 0,1 1 0 0 0,0-2 0 0 0,0 1-1 0 0,0 0 1 0 0,0-1 0 0 0,0 0-1 0 0,4-1-45 0 0,-1 2 98 0 0,0-1-1 0 0,0-1 1 0 0,0 0-1 0 0,0 0 1 0 0,0 0-1 0 0,-1-1 1 0 0,1 0-1 0 0,0 0 0 0 0,-1-1 1 0 0,0 0-1 0 0,1-1 1 0 0,-1 1-1 0 0,0-1 1 0 0,-1-1-1 0 0,1 1 0 0 0,-1-1 1 0 0,0 0-1 0 0,0-1 1 0 0,0 1-1 0 0,-1-1 1 0 0,0 0-1 0 0,0-1 0 0 0,-1 1 1 0 0,1-1-1 0 0,-1 0 1 0 0,-1 0-1 0 0,1 0 1 0 0,-1-1-1 0 0,-1 1 1 0 0,1-1-1 0 0,-1 0 0 0 0,0-3-97 0 0,-2 5 2 0 0,0 0 0 0 0,-1 0 0 0 0,0 0 0 0 0,0 0 0 0 0,0 0 0 0 0,-1 0-1 0 0,0 0 1 0 0,0 0 0 0 0,0 1 0 0 0,-1-1 0 0 0,0 1 0 0 0,0-1 0 0 0,0 1-1 0 0,-1 0 1 0 0,0 0 0 0 0,0 1 0 0 0,0-1 0 0 0,0 1 0 0 0,-1 0 0 0 0,0 0-1 0 0,1 0 1 0 0,-2 1 0 0 0,-3-3-2 0 0,-88-34-2262 0 0,51 36-8184 0 0,38 4-1552 0 0</inkml:trace>
  <inkml:trace contextRef="#ctx0" brushRef="#br0" timeOffset="-4882.47">8531 498 8554 0 0,'0'0'3918'0'0,"0"0"-1711"0"0,0 0-705 0 0,0 0-173 0 0,0 0-130 0 0,0 0-272 0 0,0 0-245 0 0,0 0-185 0 0,0 0-117 0 0,0 0-34 0 0,0 0-41 0 0,0 0-37 0 0,0 0-19 0 0,-3-6-11 0 0,-8-19-21 0 0,9 19-17 0 0,2 6-17 0 0,0 0-16 0 0,0 0 10 0 0,12 108 3280 0 0,0-6-3292 0 0,-11-59-98 0 0,-1 0 0 0 0,-3-1 0 0 0,-1 0 0 0 0,-2 0 0 0 0,-2 3-67 0 0,-17 47 15 0 0,25-91-10 0 0,0 0 0 0 0,0 0 0 0 0,0 0 0 0 0,-1 0 0 0 0,1 0 0 0 0,-1 0 0 0 0,1 0 1 0 0,0 0-1 0 0,-1 0 0 0 0,0 0 0 0 0,1 0 0 0 0,-1 0 0 0 0,1-1 0 0 0,-1 1 0 0 0,0 0 1 0 0,0 0-1 0 0,0-1 0 0 0,1 1 0 0 0,-1 0 0 0 0,0-1 0 0 0,0 1 0 0 0,0-1 0 0 0,0 1 1 0 0,0-1-1 0 0,0 1 0 0 0,0-1 0 0 0,0 0 0 0 0,0 0 0 0 0,0 1 0 0 0,0-1 0 0 0,0 0 1 0 0,0 0-1 0 0,0 0 0 0 0,0 0 0 0 0,0 0 0 0 0,0 0 0 0 0,-1-1 0 0 0,1 1 0 0 0,0 0 1 0 0,0 0-1 0 0,0-1 0 0 0,0 1 0 0 0,0-1 0 0 0,1 1 0 0 0,-1-1 0 0 0,0 1 0 0 0,0-1 1 0 0,0 1-1 0 0,0-1 0 0 0,0 0 0 0 0,1 0 0 0 0,-1 1 0 0 0,0-1 0 0 0,1 0 0 0 0,-1 0 1 0 0,0 0-1 0 0,0 0-5 0 0,-1-14-3 0 0,0-1 0 0 0,1 1 0 0 0,0 0 0 0 0,1 0 0 0 0,1-1 0 0 0,0 1 0 0 0,1 0 0 0 0,1 0 0 0 0,1 0 1 0 0,0 1-1 0 0,0-1 0 0 0,2 1 0 0 0,-1 0 0 0 0,2 0 0 0 0,0 0 0 0 0,1 1 0 0 0,2-3 3 0 0,4-11-18 0 0,1 1 0 0 0,2 0 0 0 0,0 1 1 0 0,1 1-1 0 0,2 1 0 0 0,0 0 0 0 0,1 2 0 0 0,2 0 0 0 0,13-9 18 0 0,-27 24-2 0 0,0 1-1 0 0,0 0 1 0 0,0 1 0 0 0,1 0-1 0 0,0 1 1 0 0,-1 0 0 0 0,1 0-1 0 0,0 1 1 0 0,0 0 0 0 0,0 1-1 0 0,1 0 1 0 0,-1 0 0 0 0,0 1 0 0 0,0 1-1 0 0,11 1 3 0 0,-16 0 7 0 0,0 0 0 0 0,1 0 0 0 0,-1 1-1 0 0,0 0 1 0 0,-1 0 0 0 0,1 0 0 0 0,0 1 0 0 0,-1-1-1 0 0,0 1 1 0 0,0 0 0 0 0,0 0 0 0 0,0 1 0 0 0,-1-1 0 0 0,1 1-1 0 0,-1 0 1 0 0,0-1 0 0 0,-1 1 0 0 0,1 1 0 0 0,-1-1-1 0 0,0 0 1 0 0,0 1 0 0 0,-1-1 0 0 0,0 1 0 0 0,0-1-1 0 0,0 1 1 0 0,0 0 0 0 0,-1-1 0 0 0,0 1 0 0 0,0 0-1 0 0,-1-1 1 0 0,1 1 0 0 0,-1 0 0 0 0,-1-1 0 0 0,1 1 0 0 0,-1-1-1 0 0,0 1 1 0 0,0-1 0 0 0,-1 2-7 0 0,-3 2 11 0 0,0 0 1 0 0,0-1 0 0 0,-1 0-1 0 0,0 0 1 0 0,0-1-1 0 0,0 0 1 0 0,-1 0-1 0 0,0-1 1 0 0,-1 0-1 0 0,0 0 1 0 0,0-1-1 0 0,0 0 1 0 0,0-1-1 0 0,-1 0 1 0 0,1 0-1 0 0,-1-1 1 0 0,-7 1-12 0 0,-119 4-411 0 0,112-17-965 0 0,47-19-4892 0 0,-15 24 4342 0 0,4-3-5719 0 0,-3 4-2747 0 0</inkml:trace>
  <inkml:trace contextRef="#ctx0" brushRef="#br0" timeOffset="-4470.817">9091 671 3961 0 0,'0'0'3463'0'0,"0"0"-638"0"0,0 0-534 0 0,0 0-283 0 0,0 0-229 0 0,0 0-220 0 0,0 0-209 0 0,0 0-159 0 0,0 0-148 0 0,0 0-138 0 0,0 0-130 0 0,0 0-123 0 0,25 7-78 0 0,77 20-71 0 0,-40-25 482 0 0,-53-6-799 0 0,-2 2-131 0 0,-1 0 0 0 0,1-1 1 0 0,-1 0-1 0 0,0-1 1 0 0,0 1-1 0 0,0-1 1 0 0,0 0-1 0 0,-1-1 1 0 0,1 1-1 0 0,-1-1 1 0 0,-1 0-1 0 0,1 0 1 0 0,-1-1-1 0 0,1 0 0 0 0,-1 1 1 0 0,-1-1-1 0 0,1 0 1 0 0,-1-1-1 0 0,-1 1 1 0 0,1-1-1 0 0,-1 1 1 0 0,0-1-1 0 0,0 0 1 0 0,-1 0-1 0 0,0 0 1 0 0,0 0-1 0 0,0 0 0 0 0,-1 0 1 0 0,0 0-56 0 0,-2 2-13 0 0,-1 1 0 0 0,1 0 0 0 0,0 0 0 0 0,-1 0 0 0 0,0 1 0 0 0,0-1 0 0 0,0 1 0 0 0,0-1 1 0 0,-1 1-1 0 0,1 0 0 0 0,-1 0 0 0 0,0 0 0 0 0,0 1 0 0 0,0 0 0 0 0,0-1 0 0 0,0 1 0 0 0,-1 1 0 0 0,1-1 0 0 0,-1 1 0 0 0,1-1 0 0 0,-1 1 0 0 0,1 1 0 0 0,-1-1 1 0 0,0 1-1 0 0,1-1 0 0 0,-1 1 0 0 0,0 1 0 0 0,1-1 0 0 0,-1 1 0 0 0,0-1 0 0 0,1 1 0 0 0,-1 1 0 0 0,0-1 13 0 0,-4 3-15 0 0,0-1 1 0 0,0 1-1 0 0,0 1 0 0 0,0 0 0 0 0,1 0 1 0 0,-1 1-1 0 0,1 0 0 0 0,1 0 0 0 0,-1 1 1 0 0,1-1-1 0 0,0 2 0 0 0,1-1 0 0 0,0 1 0 0 0,-5 7 15 0 0,6-8 8 0 0,-1 0-1 0 0,1 0 0 0 0,0 1 0 0 0,0 0 1 0 0,1-1-1 0 0,0 2 0 0 0,1-1 0 0 0,0 0 1 0 0,0 1-1 0 0,1-1 0 0 0,0 1 0 0 0,0 0 1 0 0,1-1-1 0 0,0 1 0 0 0,0 0 0 0 0,1 0 1 0 0,1 0-1 0 0,-1 0 0 0 0,1 0 0 0 0,1 0 0 0 0,0-1 1 0 0,0 1-1 0 0,1 0 0 0 0,0-1 0 0 0,0 0 1 0 0,1 0-1 0 0,0 0 0 0 0,3 5-7 0 0,6-3 28 0 0,0-1 0 0 0,0 0 1 0 0,1-1-1 0 0,0-1 0 0 0,0 0 0 0 0,1-1 0 0 0,0-1 0 0 0,0 0 0 0 0,0-1 1 0 0,1 0-1 0 0,-1-1 0 0 0,1-1 0 0 0,0-1 0 0 0,-1 0 0 0 0,1-1 0 0 0,0-1 1 0 0,0 0-1 0 0,0-1 0 0 0,2-2-28 0 0,-2 3-52 0 0,-1-1-1 0 0,0 0 1 0 0,0-2 0 0 0,-1 1-1 0 0,1-2 1 0 0,-1 0 0 0 0,1-1-1 0 0,9-6 53 0 0,30-20-9737 0 0,-46 28-2652 0 0</inkml:trace>
  <inkml:trace contextRef="#ctx0" brushRef="#br0" timeOffset="-15306.061">431 358 0 0 0,'0'0'480'0'0,"0"0"136"0"0,0 0 250 0 0,0 0 335 0 0,0 0 209 0 0,0 0 49 0 0,0 0-21 0 0,0 0-102 0 0,0 0-120 0 0,0 0-117 0 0,-7-12-99 0 0,-24-39-57 0 0,22 13 3168 0 0,10 28 1380 0 0,-23 70-3992 0 0,14-36-1356 0 0,0 1 0 0 0,2 0 0 0 0,1 0 0 0 0,2 0 0 0 0,0 1 0 0 0,1 0 0 0 0,2-1 0 0 0,1 9-143 0 0,-1-31 19 0 0,0 1-1 0 0,0-1 0 0 0,1 1 1 0 0,-1-1-1 0 0,1 1 0 0 0,0-1 1 0 0,0 0-1 0 0,0 0 0 0 0,0 1 1 0 0,1-1-1 0 0,-1 0 0 0 0,1 0 1 0 0,0 0-1 0 0,0 0 0 0 0,0-1 1 0 0,0 1-1 0 0,0 0 0 0 0,1-1 1 0 0,-1 1-1 0 0,1-1 0 0 0,0 0 1 0 0,0 0-1 0 0,0 0 1 0 0,0 0-1 0 0,0-1 0 0 0,0 1 1 0 0,0-1-1 0 0,0 0 0 0 0,1 0 1 0 0,-1 0-1 0 0,0 0 0 0 0,3 0-18 0 0,2-1 72 0 0,0-1 1 0 0,0 0-1 0 0,0 0 0 0 0,-1-1 0 0 0,1 0 0 0 0,0-1 1 0 0,-1 1-1 0 0,0-1 0 0 0,1-1 0 0 0,-1 1 0 0 0,0-1 1 0 0,-1 0-1 0 0,1-1 0 0 0,-1 0 0 0 0,4-4-72 0 0,98-74 213 0 0,-83 66-214 0 0,39-14-83 0 0,-60 33 80 0 0,-1 0 0 0 0,1 0 0 0 0,-1 1 0 0 0,0-1 0 0 0,0 1 0 0 0,0 0 0 0 0,0 0 0 0 0,0 0 0 0 0,0 0 0 0 0,-1 1 0 0 0,0-1 0 0 0,0 1 1 0 0,0-1-1 0 0,0 1 0 0 0,0 0 0 0 0,-1 0 0 0 0,1 0 0 0 0,-1 0 0 0 0,0 0 0 0 0,0 1 4 0 0,4 7 12 0 0,8 21 24 0 0,-10-21-35 0 0,1 0 0 0 0,1-1 0 0 0,0 1 1 0 0,1-1-1 0 0,0 0 0 0 0,1 0 0 0 0,0-1 0 0 0,0 0 0 0 0,1 0 0 0 0,0-1 1 0 0,1 0-1 0 0,6 5-1 0 0,-11-12 13 0 0,0 0 0 0 0,1 0 0 0 0,-1 0 1 0 0,1-1-1 0 0,-1 0 0 0 0,1 0 0 0 0,-1 0 0 0 0,1 0 1 0 0,0-1-1 0 0,-1 1 0 0 0,1-1 0 0 0,0-1 0 0 0,-1 1 1 0 0,1-1-1 0 0,0 1 0 0 0,-1-1 0 0 0,1-1 1 0 0,-1 1-1 0 0,1 0 0 0 0,-1-1 0 0 0,0 0 0 0 0,0 0 1 0 0,0-1-1 0 0,0 1 0 0 0,0-1 0 0 0,0 0 0 0 0,0 0 1 0 0,-1 0-1 0 0,0 0 0 0 0,1-1 0 0 0,1-2-13 0 0,10-10 69 0 0,0-2 0 0 0,-2 1 0 0 0,0-2 0 0 0,-1 0 0 0 0,0 0 0 0 0,-2-1 0 0 0,0 0 0 0 0,-2-1 0 0 0,0 0 0 0 0,-1-1 0 0 0,-1 1 0 0 0,-1-1 0 0 0,-1 0 0 0 0,-1-1 0 0 0,-1 1 0 0 0,-1-1-69 0 0,3 53-5095 0 0,1-16-2036 0 0,-3-7-4693 0 0</inkml:trace>
  <inkml:trace contextRef="#ctx0" brushRef="#br0" timeOffset="-15057.795">1539 509 11715 0 0,'0'0'1635'0'0,"0"0"-547"0"0,0 0-151 0 0,0 0 156 0 0,0 0 128 0 0,0 0-30 0 0,0 0-224 0 0,0 0-271 0 0,0 0-255 0 0,0 0-170 0 0,0 0-95 0 0,0 0-69 0 0,0 0-34 0 0,-4 30-43 0 0,-15 91-37 0 0,18-84-176 0 0,8-34-401 0 0,-6-3-2833 0 0,-1 0-3362 0 0,0 0 6756 0 0,0 0-10625 0 0</inkml:trace>
  <inkml:trace contextRef="#ctx0" brushRef="#br0" timeOffset="-14541.759">1810 45 8146 0 0,'0'0'2599'0'0,"0"0"-1529"0"0,0 0-397 0 0,0 0 287 0 0,0 0 324 0 0,0 0 110 0 0,0 0-103 0 0,0 0-193 0 0,0 0-201 0 0,0 0-175 0 0,0 0-109 0 0,0 0-97 0 0,0 0-80 0 0,9 31-58 0 0,28 99-57 0 0,-27-51 137 0 0,-8 5-72 0 0,-2 0 0 0 0,-13 82-386 0 0,9-45-96 0 0,4-120 28 0 0,0 0 0 0 0,1-1 1 0 0,-1 1-1 0 0,1 0 1 0 0,-1-1-1 0 0,1 1 0 0 0,-1-1 1 0 0,1 1-1 0 0,-1 0 0 0 0,1-1 1 0 0,0 1-1 0 0,-1-1 1 0 0,1 0-1 0 0,0 1 0 0 0,0-1 1 0 0,-1 1-1 0 0,1-1 1 0 0,0 0-1 0 0,0 0 0 0 0,-1 1 1 0 0,1-1-1 0 0,0 0 0 0 0,0 0 1 0 0,0 0-1 0 0,-1 0 1 0 0,1 0-1 0 0,0 0 0 0 0,0 0 1 0 0,0 0-1 0 0,-1 0 0 0 0,1-1 1 0 0,0 1-1 0 0,0 0 1 0 0,0 0-1 0 0,-1-1 0 0 0,1 1 1 0 0,0 0-1 0 0,-1-1 0 0 0,1 1 1 0 0,0-1-1 0 0,-1 1 1 0 0,1-1-1 0 0,0 1 0 0 0,-1-1 1 0 0,1 0-1 0 0,-1 1 1 0 0,1-1-1 0 0,-1 1 0 0 0,1-1 1 0 0,-1 0-1 0 0,0 0 0 0 0,1 1 1 0 0,-1-1-1 0 0,0 0 1 0 0,0 0-1 0 0,1 1 0 0 0,-1-1 1 0 0,0 0-1 0 0,0 0 0 0 0,0 0 1 0 0,0 0 67 0 0,12-20-2863 0 0,-3 3-3988 0 0,-5 11-2842 0 0</inkml:trace>
  <inkml:trace contextRef="#ctx0" brushRef="#br0" timeOffset="-14281.266">2208 1 6289 0 0,'0'0'1875'0'0,"0"0"-985"0"0,0 0-171 0 0,0 0 417 0 0,0 0 347 0 0,0 0 123 0 0,0 0-106 0 0,0 0-208 0 0,0 0-153 0 0,0 0-144 0 0,0 0-105 0 0,0 0-88 0 0,2 29-80 0 0,10 89-95 0 0,5 52 1673 0 0,-14-121-2226 0 0,0-15-367 0 0,-2 1 0 0 0,-1-1 0 0 0,-1 0 0 0 0,-2 0 0 0 0,-2 2 293 0 0,-2-19-2000 0 0,3-11-2999 0 0,0-2-3010 0 0</inkml:trace>
  <inkml:trace contextRef="#ctx0" brushRef="#br0" timeOffset="-12808.054">3152 454 7522 0 0,'0'0'2161'0'0,"0"0"-990"0"0,0 0-628 0 0,0 0-91 0 0,0 0 156 0 0,0 0 209 0 0,0 0 128 0 0,0 0 13 0 0,0 0-66 0 0,0 0-116 0 0,0 0-97 0 0,0 0-84 0 0,10 20-46 0 0,32 68-48 0 0,-9 41 1122 0 0,-30-101-1337 0 0,0-11-151 0 0,-1-1 0 0 0,-1 1 0 0 0,0 1 0 0 0,-2-1 0 0 0,0 0 0 0 0,0 0 0 0 0,-2 0 0 0 0,0-1 0 0 0,-1 1 0 0 0,0-1 0 0 0,-2 1 0 0 0,0-1 0 0 0,0-1 0 0 0,-2 1 0 0 0,0-1 0 0 0,0 0 0 0 0,-4 3-135 0 0,12-19 21 0 0,0 1 0 0 0,0-1 0 0 0,0 0 0 0 0,0 1-1 0 0,0-1 1 0 0,0 1 0 0 0,0-1 0 0 0,0 0 0 0 0,-1 1 0 0 0,1-1 0 0 0,0 1 0 0 0,0-1-1 0 0,0 1 1 0 0,-1-1 0 0 0,1 1 0 0 0,0-1 0 0 0,-1 1 0 0 0,1-1 0 0 0,0 1 0 0 0,-1-1-1 0 0,1 1 1 0 0,0 0 0 0 0,-1-1 0 0 0,1 1 0 0 0,-1-1 0 0 0,1 1 0 0 0,-1 0 0 0 0,1 0-1 0 0,-1-1 1 0 0,1 1 0 0 0,-1 0 0 0 0,1 0 0 0 0,-1-1 0 0 0,0 1 0 0 0,1 0 0 0 0,-1 0-1 0 0,1 0 1 0 0,-1 0 0 0 0,1 0 0 0 0,-1 0 0 0 0,0 0 0 0 0,1 0 0 0 0,-1 0 0 0 0,1 0 0 0 0,-1 1-1 0 0,1-1 1 0 0,-1 0 0 0 0,0 0 0 0 0,1 0 0 0 0,-1 1 0 0 0,1-1 0 0 0,-1 0 0 0 0,1 0-1 0 0,-1 1 1 0 0,1-1 0 0 0,0 1 0 0 0,-1-1 0 0 0,1 0 0 0 0,-1 1 0 0 0,1-1 0 0 0,0 1-1 0 0,-1-1 1 0 0,1 1 0 0 0,0-1 0 0 0,-1 1 0 0 0,1-1 0 0 0,0 1 0 0 0,0-1 0 0 0,0 1-21 0 0,-2-52 344 0 0,3 45-325 0 0,2-13 6 0 0,1 0 0 0 0,1 0 0 0 0,1 0 0 0 0,1 1-1 0 0,0 0 1 0 0,1 0 0 0 0,1 0 0 0 0,1 2 0 0 0,1-1-1 0 0,3-4-24 0 0,1-3 12 0 0,-1-4-10 0 0,1 1-1 0 0,2 1 0 0 0,0 0 1 0 0,1 1-1 0 0,2 1 0 0 0,0 1 1 0 0,2 1-1 0 0,0 1 0 0 0,2 1 1 0 0,0 0-1 0 0,1 2 0 0 0,1 1 1 0 0,0 1-1 0 0,1 2 0 0 0,15-6-1 0 0,-39 18 1 0 0,0 1 0 0 0,0-1 0 0 0,-1 1 0 0 0,1 0 0 0 0,1 0 0 0 0,-1 0 0 0 0,0 0-1 0 0,0 1 1 0 0,0-1 0 0 0,0 1 0 0 0,0 0 0 0 0,1 0 0 0 0,-1 0 0 0 0,0 0-1 0 0,0 0 1 0 0,0 1 0 0 0,1-1 0 0 0,-1 1 0 0 0,0 0 0 0 0,0 0 0 0 0,0 0 0 0 0,0 1-1 0 0,0-1 1 0 0,-1 1 0 0 0,1-1 0 0 0,0 1 0 0 0,-1 0 0 0 0,1 0 0 0 0,-1 0 0 0 0,1 0-1 0 0,-1 1 1 0 0,0-1 0 0 0,0 1 0 0 0,0-1 0 0 0,0 1 0 0 0,-1 0 0 0 0,1-1-1 0 0,-1 1 1 0 0,0 0 0 0 0,1 0 0 0 0,-1 0 0 0 0,0 0 0 0 0,0 3-1 0 0,0 12 34 0 0,0-1 0 0 0,-1 1 1 0 0,-1-1-1 0 0,-1 1 0 0 0,0-1 0 0 0,-1 1 1 0 0,-1-1-1 0 0,-1 0 0 0 0,0-1 1 0 0,-1 1-1 0 0,-1-1 0 0 0,-1 0 0 0 0,0 0 1 0 0,-1-1-1 0 0,0 0 0 0 0,-2-1 0 0 0,1 0 1 0 0,-2-1-1 0 0,0 0 0 0 0,-3 2-34 0 0,9-7-10 0 0,-1 0 0 0 0,0 0 1 0 0,-1-1-1 0 0,0 0 0 0 0,0 0 0 0 0,-1-1 0 0 0,1 0 0 0 0,-1 0 0 0 0,-1-1 0 0 0,1-1 0 0 0,-1 1 1 0 0,0-1-1 0 0,0-1 0 0 0,0 0 0 0 0,0 0 0 0 0,0-1 0 0 0,-1-1 0 0 0,1 1 0 0 0,-8-1 10 0 0,15-4-197 0 0,0 1 0 0 0,0-1 0 0 0,0 0 0 0 0,0 0 1 0 0,0 0-1 0 0,0 0 0 0 0,1 0 0 0 0,-1 0 0 0 0,1-1 0 0 0,0 1 0 0 0,0-1 0 0 0,0 0 0 0 0,1 0 0 0 0,0 1 0 0 0,-1-1 0 0 0,1 0 0 0 0,0 0 0 0 0,1 0 0 0 0,-1 0 0 0 0,1 0 0 0 0,0-1 0 0 0,0 1 1 0 0,0 0-1 0 0,0 0 0 0 0,1 0 0 0 0,-1 0 0 0 0,1 0 0 0 0,0 0 0 0 0,1 0 0 0 0,-1 0 0 0 0,1 1 0 0 0,-1-1 0 0 0,1 0 0 0 0,1-1 197 0 0,19-36-7783 0 0,-19 36 5715 0 0,5-11-7377 0 0</inkml:trace>
  <inkml:trace contextRef="#ctx0" brushRef="#br0" timeOffset="-12427.715">3946 509 3809 0 0,'0'0'3911'0'0,"0"0"-1909"0"0,0 0-612 0 0,0 0 154 0 0,0 0 119 0 0,0 0-56 0 0,0 0-180 0 0,0 0-277 0 0,0 0-258 0 0,0 0-172 0 0,0 0-140 0 0,0 0-92 0 0,0 0-84 0 0,-1 21-85 0 0,0 97 197 0 0,1-115-474 0 0,1 0-1 0 0,0 0 1 0 0,-1 0 0 0 0,1 0-1 0 0,1 0 1 0 0,-1 0 0 0 0,0 0-1 0 0,1 0 1 0 0,-1-1 0 0 0,1 1-1 0 0,0 0 1 0 0,0-1 0 0 0,0 0-1 0 0,0 1 1 0 0,0-1 0 0 0,0 0-1 0 0,1 0 1 0 0,-1 0 0 0 0,1 0-1 0 0,-1-1 1 0 0,1 1 0 0 0,0-1-1 0 0,0 1 1 0 0,0-1 0 0 0,0 0-1 0 0,0 0 1 0 0,0 0 0 0 0,0-1-1 0 0,0 1 1 0 0,3-1-42 0 0,1 2 106 0 0,0-2 1 0 0,1 1-1 0 0,-1-1 1 0 0,1 0-1 0 0,-1 0 1 0 0,0-1-1 0 0,1 0 1 0 0,-1 0-1 0 0,0-1 0 0 0,0 0 1 0 0,1 0-1 0 0,2-3-106 0 0,-1 0 15 0 0,0 0-1 0 0,0-1 0 0 0,-1 0 1 0 0,0-1-1 0 0,0 0 0 0 0,0 0 1 0 0,-1 0-1 0 0,0-1 0 0 0,-1 0 1 0 0,0-1-1 0 0,0 1 0 0 0,-1-1 1 0 0,0 0-1 0 0,0-1 0 0 0,-1 1 1 0 0,3-11-15 0 0,6-21-1066 0 0,1 1-2863 0 0,-4 15-4981 0 0,-5 14-2364 0 0</inkml:trace>
  <inkml:trace contextRef="#ctx0" brushRef="#br0" timeOffset="-12170.379">4529 56 10290 0 0,'0'0'1527'0'0,"0"0"-413"0"0,0 0-14 0 0,0 0 272 0 0,0 0 142 0 0,0 0-71 0 0,0 0-199 0 0,0 0-213 0 0,0 0-127 0 0,0 0-98 0 0,0 0-83 0 0,-1 34-101 0 0,-3 108-111 0 0,-6-57 157 0 0,-23 99-180 0 0,16-120-332 0 0,1-6-1088 0 0,12-18-4714 0 0,10-40-5226 0 0,-2-3 2809 0 0</inkml:trace>
  <inkml:trace contextRef="#ctx0" brushRef="#br0" timeOffset="-14908.142">1486 107 7698 0 0,'0'0'1488'0'0,"0"0"-976"0"0,0 0-408 0 0,0 0-80 0 0,0 0-72 0 0,0 0-360 0 0,0 0-992 0 0,0 0-1153 0 0,0 0-2864 0 0</inkml:trace>
  <inkml:trace contextRef="#ctx0" brushRef="#br0" timeOffset="-13759.635">1458 196 0 0 0,'0'0'1219'0'0,"0"0"741"0"0,0 0 145 0 0,0 0-133 0 0,0 0-226 0 0,0 0-235 0 0,0 0-204 0 0,0 0-168 0 0,0 0-100 0 0,0 0-119 0 0,0 0-128 0 0,2-6-128 0 0,5-16-120 0 0,-7 21-481 0 0,0 0 0 0 0,0 1 0 0 0,-1-1-1 0 0,1 1 1 0 0,0-1 0 0 0,-1 1 0 0 0,1-1-1 0 0,0 1 1 0 0,-1-1 0 0 0,1 1 0 0 0,-1 0-1 0 0,1-1 1 0 0,-1 1 0 0 0,1-1 0 0 0,-1 1-1 0 0,1 0 1 0 0,-1 0 0 0 0,0-1-1 0 0,1 1 1 0 0,-1 0 0 0 0,1 0 0 0 0,-1 0-1 0 0,1-1 1 0 0,-1 1 0 0 0,0 0 0 0 0,1 0-1 0 0,-1 0 1 0 0,0 0 0 0 0,1 0 0 0 0,-1 0-1 0 0,1 0 1 0 0,-1 1 0 0 0,0-1 0 0 0,1 0-1 0 0,-1 0 1 0 0,1 0 0 0 0,-1 1 0 0 0,1-1-1 0 0,-1 0 1 0 0,0 0 0 0 0,1 1 0 0 0,-1-1-1 0 0,1 1 1 0 0,-1-1 0 0 0,1 0 0 0 0,0 1-1 0 0,-1-1 1 0 0,1 1 0 0 0,-1-1 0 0 0,1 1-1 0 0,0-1 1 0 0,-1 1 0 0 0,1-1 0 0 0,0 1-1 0 0,0 0 1 0 0,0-1 0 0 0,-1 1 0 0 0,1-1-1 0 0,0 1-62 0 0,13-7 2234 0 0,-10 5-5942 0 0,0 1-4062 0 0,-2 0-3558 0 0</inkml:trace>
  <inkml:trace contextRef="#ctx0" brushRef="#br0" timeOffset="28957.097">24 1882 376 0 0,'0'0'1924'0'0,"0"0"-415"0"0,0 0-137 0 0,0 0 124 0 0,0 0 151 0 0,0 0 54 0 0,0 0-106 0 0,0 0-266 0 0,0 0-344 0 0,0 0-315 0 0,0 0-231 0 0,-4 1-120 0 0,-16 5 52 0 0,48 12 2836 0 0,-19-16-2895 0 0,0-2 1 0 0,0 1-1 0 0,1-1 0 0 0,-1 0 0 0 0,0-1 1 0 0,0 0-1 0 0,0-1 0 0 0,0 1 0 0 0,0-2 1 0 0,0 1-1 0 0,-1-1 0 0 0,1-1 1 0 0,-1 0-1 0 0,0 0 0 0 0,0 0 0 0 0,0-1 1 0 0,0 0-1 0 0,-1-1 0 0 0,0 0 0 0 0,6-5-312 0 0,210-197 1267 0 0,-180 163-1213 0 0,-1-2 0 0 0,-2-2 0 0 0,-3-2 0 0 0,-1-1 0 0 0,-4-1 0 0 0,-1-2 0 0 0,-3-1 0 0 0,0-7-54 0 0,-11-25 3 0 0,-17 85-10 0 0,0 1 0 0 0,0-1 1 0 0,0 1-1 0 0,0-1 0 0 0,-1 1 0 0 0,1-1 0 0 0,-1 1 0 0 0,1 0 0 0 0,-1-1 0 0 0,0 1 0 0 0,0-1 0 0 0,0 1 0 0 0,0 0 0 0 0,0 0 1 0 0,-1 0-1 0 0,1 0 0 0 0,-1 0 0 0 0,1 0 0 0 0,-1 0 0 0 0,0 0 0 0 0,0 0 0 0 0,0 1 0 0 0,0-1 0 0 0,0 1 0 0 0,0 0 0 0 0,0-1 1 0 0,0 1-1 0 0,-1 0 0 0 0,1 0 0 0 0,0 0 0 0 0,-1 1 0 0 0,1-1 0 0 0,-2 0 7 0 0,-2 1-18 0 0,-1-1 1 0 0,1 1-1 0 0,0 0 0 0 0,0 1 1 0 0,-1 0-1 0 0,1 0 0 0 0,0 0 1 0 0,0 1-1 0 0,0 0 0 0 0,0 0 1 0 0,0 0-1 0 0,1 1 0 0 0,-1 0 1 0 0,1 0-1 0 0,-1 0 0 0 0,1 1 1 0 0,0-1-1 0 0,1 1 0 0 0,-1 1 1 0 0,0-1-1 0 0,1 1 18 0 0,-81 108-68 0 0,74-94 72 0 0,1 1-1 0 0,1 0 0 0 0,1 1 1 0 0,0-1-1 0 0,2 2 1 0 0,0-1-1 0 0,2 1 0 0 0,0-1 1 0 0,1 1-1 0 0,2 0 1 0 0,0 1-1 0 0,1-1 0 0 0,3 15-3 0 0,0-23 15 0 0,2 0-1 0 0,0 0 0 0 0,1 0 1 0 0,0-1-1 0 0,1 0 0 0 0,0 0 1 0 0,1-1-1 0 0,1 0 0 0 0,0 0 1 0 0,0-1-1 0 0,1 0 0 0 0,1-1 0 0 0,-1 0 1 0 0,9 6-15 0 0,12 13-13 0 0,-28-25-94 0 0,1-1 1 0 0,0 0-1 0 0,0 0 0 0 0,1 0 0 0 0,-1-1 0 0 0,1 1 0 0 0,-1-1 0 0 0,1 0 0 0 0,0 0 1 0 0,-1-1-1 0 0,1 1 0 0 0,0-1 0 0 0,0 0 0 0 0,0 0 0 0 0,0-1 0 0 0,1 0 0 0 0,1 0 107 0 0,25-3-4971 0 0,0-5-5311 0 0,-21 4 900 0 0</inkml:trace>
  <inkml:trace contextRef="#ctx0" brushRef="#br0" timeOffset="29704.005">1134 1462 2697 0 0,'0'0'3238'0'0,"0"0"-629"0"0,0 0-341 0 0,0 0-208 0 0,0 0-266 0 0,0 0-362 0 0,0 0-325 0 0,0 0-200 0 0,0 0-122 0 0,0 0-76 0 0,0 0-83 0 0,0 0-75 0 0,0 0-72 0 0,-30 24-43 0 0,-93 76-27 0 0,71-39 128 0 0,46-47-403 0 0,1-5-67 0 0,0 1 0 0 0,1 0 0 0 0,0 1 0 0 0,1-1 0 0 0,0 1 0 0 0,0 0 0 0 0,1-1 0 0 0,1 1 0 0 0,0 0 0 0 0,0 10-67 0 0,2-18 29 0 0,-1-1 0 0 0,0 0 0 0 0,1 1 0 0 0,0-1 1 0 0,-1 0-1 0 0,1 1 0 0 0,0-1 0 0 0,0 0 0 0 0,0 0 0 0 0,1 0 1 0 0,-1 0-1 0 0,0 0 0 0 0,1 0 0 0 0,-1 0 0 0 0,1-1 1 0 0,0 1-1 0 0,-1 0 0 0 0,1-1 0 0 0,0 1 0 0 0,0-1 0 0 0,0 0 1 0 0,0 0-1 0 0,0 1 0 0 0,0-1 0 0 0,1-1 0 0 0,-1 1 0 0 0,0 0 1 0 0,1 0-1 0 0,-1-1 0 0 0,0 0 0 0 0,1 1 0 0 0,-1-1 1 0 0,0 0-1 0 0,1 0 0 0 0,-1 0 0 0 0,1 0 0 0 0,-1-1 0 0 0,0 1 1 0 0,1-1-1 0 0,-1 1 0 0 0,0-1 0 0 0,0 0 0 0 0,1 0 0 0 0,-1 0 1 0 0,0 0-1 0 0,0 0 0 0 0,0-1 0 0 0,0 1 0 0 0,1-2-29 0 0,165-166 732 0 0,-93 88-796 0 0,-70 90-291 0 0,1 16 347 0 0,-6-23-11 0 0,8 48 29 0 0,-8-40-8 0 0,1-1-1 0 0,0 1 1 0 0,1 0-1 0 0,0-1 1 0 0,1 1-1 0 0,0-1 1 0 0,0 0-1 0 0,1 0 0 0 0,0 0 1 0 0,1 0-1 0 0,1 1-1 0 0,-2-5 6 0 0,0 0 0 0 0,0 0 0 0 0,0 0 0 0 0,1-1 0 0 0,-1 0 0 0 0,1 0 0 0 0,1 0 0 0 0,-1 0 0 0 0,0-1 0 0 0,1 0 0 0 0,-1 0 0 0 0,1 0 0 0 0,0-1 0 0 0,0 1 0 0 0,0-1 0 0 0,1-1 0 0 0,-1 1 0 0 0,0-1 0 0 0,1-1 0 0 0,-1 1 0 0 0,0-1 0 0 0,1 0 0 0 0,-1 0 0 0 0,0-1 0 0 0,1 0 0 0 0,-1 0 0 0 0,0 0 0 0 0,1-1 0 0 0,-1 0 0 0 0,0 0 0 0 0,1-1-6 0 0,142-96 282 0 0,-129 80-252 0 0,0-2-1 0 0,-1 0 0 0 0,-1-1 0 0 0,-1-1 0 0 0,-1-1 0 0 0,-1 0 0 0 0,-1-1 0 0 0,-1 0 0 0 0,1-7-29 0 0,-12 30-6 0 0,-1-1 0 0 0,1 1 0 0 0,-1 0 0 0 0,0 0 0 0 0,0-1 1 0 0,0 1-1 0 0,0 0 0 0 0,0-1 0 0 0,-1 1 0 0 0,1-1 0 0 0,-1 1 0 0 0,1-1 1 0 0,-1 1-1 0 0,0-1 0 0 0,0 0 0 0 0,0 1 0 0 0,0-1 0 0 0,-1 1 0 0 0,1-1 0 0 0,-1 1 1 0 0,1-1-1 0 0,-1 1 0 0 0,0-1 0 0 0,0 1 0 0 0,0 0 0 0 0,0-1 0 0 0,-1 1 0 0 0,1 0 1 0 0,-1 0-1 0 0,1 0 0 0 0,-1 0 0 0 0,0 0 0 0 0,1 0 0 0 0,-1 1 0 0 0,0-1 0 0 0,0 0 1 0 0,0 1-1 0 0,-1 0 0 0 0,1-1 0 0 0,0 1 0 0 0,0 0 0 0 0,-1 0 6 0 0,-6 2-21 0 0,1 1-1 0 0,-1 0 1 0 0,1 0 0 0 0,-1 1-1 0 0,1 0 1 0 0,0 1-1 0 0,0-1 1 0 0,0 1 0 0 0,1 1-1 0 0,-1 0 1 0 0,1 0-1 0 0,0 0 1 0 0,0 1 0 0 0,1 0-1 0 0,0 0 1 0 0,0 1-1 0 0,0 0 1 0 0,1 0-1 0 0,0 0 1 0 0,-3 6 21 0 0,7-12-2 0 0,0 1 0 0 0,0 0 0 0 0,0-1 0 0 0,0 1 0 0 0,0 0 0 0 0,0 0 0 0 0,0 0 0 0 0,1 0 0 0 0,-1 0 0 0 0,1 0 0 0 0,-1 0 0 0 0,1 0 0 0 0,0 0 0 0 0,0 0 0 0 0,0 0 1 0 0,0 0-1 0 0,0 0 0 0 0,0 0 0 0 0,1 1 0 0 0,-1-1 0 0 0,0 0 0 0 0,1 0 0 0 0,0-1 0 0 0,0 1 0 0 0,-1 0 0 0 0,1 0 0 0 0,0 0 0 0 0,0 0 0 0 0,1-1 0 0 0,-1 1 0 0 0,0 0 0 0 0,1-1 0 0 0,-1 1 0 0 0,1-1 0 0 0,-1 0 0 0 0,1 1 0 0 0,-1-1 0 0 0,1 0 0 0 0,0 0 0 0 0,0 0 0 0 0,0 0 0 0 0,0 0 0 0 0,0-1 0 0 0,0 1 0 0 0,0 0 0 0 0,0-1 0 0 0,0 1 0 0 0,1-1 2 0 0,134 4 223 0 0,-26 8-123 0 0,-108-11-91 0 0,1 0 1 0 0,-1 1 0 0 0,1-1-1 0 0,-1 1 1 0 0,1 0-1 0 0,-1 0 1 0 0,0 0-1 0 0,0 0 1 0 0,0 0 0 0 0,0 1-1 0 0,0-1 1 0 0,-1 1-1 0 0,1 0 1 0 0,-1 0 0 0 0,1 0-1 0 0,-1 0 1 0 0,0 0-1 0 0,0 0 1 0 0,0 1-1 0 0,-1-1 1 0 0,1 0 0 0 0,-1 1-1 0 0,0 0 1 0 0,0-1-1 0 0,0 1 1 0 0,-1 0 0 0 0,1 0-1 0 0,-1 1-9 0 0,4 75-208 0 0,28-68-2753 0 0,-9-13-6678 0 0,-15-2-1797 0 0</inkml:trace>
  <inkml:trace contextRef="#ctx0" brushRef="#br0" timeOffset="30644.886">2412 1540 6017 0 0,'0'0'2809'0'0,"0"0"-366"0"0,0 0-157 0 0,0 0-122 0 0,0 0-262 0 0,0 0-395 0 0,0 0-392 0 0,0 0-312 0 0,0 0-259 0 0,0 0-152 0 0,0 0-95 0 0,0 0-71 0 0,-17-1-37 0 0,-55 0-34 0 0,68 2-139 0 0,-1-1 0 0 0,1 1 1 0 0,-1 0-1 0 0,1 0 0 0 0,0 0 0 0 0,-1 1 0 0 0,1-1 1 0 0,0 1-1 0 0,0 0 0 0 0,0 0 0 0 0,0 1 0 0 0,1-1 1 0 0,-1 1-1 0 0,1 0 0 0 0,-1 0 0 0 0,1 0 1 0 0,-2 3-17 0 0,-6 4 61 0 0,4-4-43 0 0,0 0 0 0 0,0 1 1 0 0,1-1-1 0 0,0 1 0 0 0,0 1 0 0 0,1-1 0 0 0,0 1 0 0 0,0 0 0 0 0,1 0 0 0 0,0 1 0 0 0,0-1 0 0 0,1 1 1 0 0,0 0-1 0 0,0 0 0 0 0,1 0 0 0 0,1 0 0 0 0,-1 0 0 0 0,1 0 0 0 0,1 0 0 0 0,0 1 0 0 0,1 7-18 0 0,-1-16 12 0 0,0 1 0 0 0,1-1 0 0 0,-1 1 0 0 0,1-1 0 0 0,0 0 0 0 0,-1 1 0 0 0,1-1 0 0 0,0 0-1 0 0,0 1 1 0 0,0-1 0 0 0,0 0 0 0 0,0 0 0 0 0,0 0 0 0 0,0 0 0 0 0,0 0 0 0 0,0 0 0 0 0,1 0-1 0 0,-1 0 1 0 0,0 0 0 0 0,1 0 0 0 0,-1-1 0 0 0,1 1 0 0 0,-1-1 0 0 0,1 1 0 0 0,-1-1 0 0 0,1 1 0 0 0,-1-1-1 0 0,1 0 1 0 0,-1 0 0 0 0,1 0 0 0 0,-1 0 0 0 0,1 0 0 0 0,-1 0 0 0 0,1 0 0 0 0,-1 0 0 0 0,1-1-1 0 0,-1 1 1 0 0,1-1 0 0 0,1 0-12 0 0,57-26 1022 0 0,118-147 465 0 0,-176 173-1478 0 0,-1-1 0 0 0,1 1 0 0 0,0 0 0 0 0,0 0 0 0 0,0 0 0 0 0,0 0 0 0 0,0 0 0 0 0,0 0 0 0 0,0 1 0 0 0,0-1 0 0 0,0 1 1 0 0,0-1-1 0 0,0 1 0 0 0,0 0 0 0 0,1 0 0 0 0,-1 0 0 0 0,0 0 0 0 0,0 0 0 0 0,0 0 0 0 0,0 1 0 0 0,0-1 0 0 0,0 1 0 0 0,0-1 0 0 0,1 1 0 0 0,-1 0 0 0 0,-1 0 0 0 0,1 0 0 0 0,0 0 0 0 0,0 0 0 0 0,0 0 0 0 0,0 0 0 0 0,-1 1 0 0 0,1-1 1 0 0,-1 1-1 0 0,1-1 0 0 0,-1 1 0 0 0,1 0 0 0 0,-1-1 0 0 0,0 1 0 0 0,1 1-9 0 0,38 84 215 0 0,-38-79-192 0 0,16 56 15 0 0,-2 0 0 0 0,-3 2 0 0 0,-4 0 1 0 0,-2 0-1 0 0,-3 0 0 0 0,-3 1 0 0 0,-3 11-38 0 0,1-64 4 0 0,-1 0 1 0 0,0-1-1 0 0,-1 1 1 0 0,0-1-1 0 0,-1 0 1 0 0,-1 0 0 0 0,0 0-1 0 0,-1 0 1 0 0,0-1-1 0 0,-4 5-4 0 0,-61 55 23 0 0,69-71-26 0 0,0 0 0 0 0,0 1 1 0 0,1-1-1 0 0,-1 0 0 0 0,0 0 0 0 0,-1 0 1 0 0,1 0-1 0 0,0-1 0 0 0,0 1 1 0 0,0 0-1 0 0,0-1 0 0 0,-1 0 0 0 0,1 1 1 0 0,0-1-1 0 0,-1 0 0 0 0,1 0 0 0 0,0 0 1 0 0,0-1-1 0 0,-1 1 0 0 0,1 0 0 0 0,0-1 1 0 0,0 0-1 0 0,0 1 0 0 0,0-1 1 0 0,-1 0-1 0 0,1 0 0 0 0,0 0 0 0 0,1 0 1 0 0,-1-1-1 0 0,0 1 0 0 0,0 0 0 0 0,0-1 1 0 0,1 1-1 0 0,-1-1 0 0 0,1 0 0 0 0,-1 0 1 0 0,1 1-1 0 0,0-1 0 0 0,-1 0 0 0 0,1 0 1 0 0,0 0-1 0 0,0 0 0 0 0,1-1 1 0 0,-1 1-1 0 0,0 0 0 0 0,1-1 3 0 0,-11-107-337 0 0,18 85 307 0 0,0 1 0 0 0,2 0 0 0 0,0 1 0 0 0,2 0 0 0 0,1 0 0 0 0,0 1 0 0 0,2 1 0 0 0,0 0 0 0 0,1 1-1 0 0,1 0 1 0 0,15-12 30 0 0,169-158-154 0 0,-156 156 156 0 0,-2-3 1 0 0,-2-2-1 0 0,-1-1 0 0 0,-3-2 1 0 0,4-7-3 0 0,-6-45-12 0 0,-34 92 2 0 0,1-1-1 0 0,-1 0 1 0 0,0 1-1 0 0,0-1 1 0 0,0 0-1 0 0,-1 0 0 0 0,1 1 1 0 0,0-1-1 0 0,-1 0 1 0 0,0 1-1 0 0,0-1 1 0 0,0 0-1 0 0,0 1 0 0 0,0 0 1 0 0,0-1-1 0 0,-1 1 1 0 0,1 0-1 0 0,-1-1 1 0 0,0 1-1 0 0,0 0 0 0 0,1 0 1 0 0,-1 0-1 0 0,0 0 1 0 0,-1 1-1 0 0,1-1 0 0 0,0 1 1 0 0,0-1-1 0 0,-1 1 1 0 0,1 0-1 0 0,-1 0 1 0 0,1 0-1 0 0,-1 0 0 0 0,0 0 1 0 0,1 0-1 0 0,-1 1 11 0 0,-5-1-9 0 0,0 1 0 0 0,0 1 0 0 0,0-1 0 0 0,0 1 0 0 0,0 1 0 0 0,0-1-1 0 0,0 1 1 0 0,1 1 0 0 0,-1-1 0 0 0,1 1 0 0 0,0 1 0 0 0,-1-1 0 0 0,1 1 0 0 0,1 1 0 0 0,-1-1-1 0 0,1 1 1 0 0,0 0 0 0 0,0 1 0 0 0,0-1 0 0 0,1 1 0 0 0,-1 0 0 0 0,2 1 0 0 0,-1-1 0 0 0,1 1-1 0 0,0 0 1 0 0,0 0 0 0 0,0 0 0 0 0,1 0 0 0 0,1 1 0 0 0,-1 0 0 0 0,1-1 0 0 0,0 1 0 0 0,1 0-1 0 0,0 0 1 0 0,0 0 0 0 0,1 6 9 0 0,-1-3 26 0 0,1 0 1 0 0,1 1-1 0 0,0-1 0 0 0,0 0 1 0 0,1 0-1 0 0,1 0 0 0 0,-1 0 1 0 0,2 0-1 0 0,0-1 0 0 0,0 1 1 0 0,1-1-1 0 0,0 0 0 0 0,1 0 0 0 0,0-1 1 0 0,0 1-1 0 0,1-1 0 0 0,0-1 1 0 0,4 4-27 0 0,-1-2 89 0 0,1-1 0 0 0,0 0 0 0 0,0 0 0 0 0,1-1 0 0 0,0 0 0 0 0,1-1-1 0 0,-1-1 1 0 0,2 0 0 0 0,-1 0 0 0 0,0-1 0 0 0,1-1 0 0 0,0-1 0 0 0,0 0 0 0 0,0 0 0 0 0,0-1 0 0 0,1-1 0 0 0,-1-1 0 0 0,4 0-89 0 0,-11 0 24 0 0,-1 1 0 0 0,0-1-1 0 0,0-1 1 0 0,0 1 0 0 0,1-1-1 0 0,-1 0 1 0 0,0-1 0 0 0,0 1 0 0 0,0-1-1 0 0,-1-1 1 0 0,1 1 0 0 0,0-1-1 0 0,0 0-23 0 0,-12-7-2451 0 0,-1 9-8207 0 0,5 1-1619 0 0</inkml:trace>
  <inkml:trace contextRef="#ctx0" brushRef="#br0" timeOffset="33626.813">4349 1624 0 0 0,'0'0'820'0'0,"0"0"630"0"0,0 0 167 0 0,0 0-40 0 0,0 0-54 0 0,0 0-32 0 0,0 0 5 0 0,0 0-25 0 0,0-6-79 0 0,2-18-123 0 0,-17 13 2406 0 0,-17 19-2392 0 0,14 5-1136 0 0,1 1 0 0 0,1 0 1 0 0,0 1-1 0 0,1 1 0 0 0,0 1 0 0 0,1 0 0 0 0,1 0 0 0 0,1 2 1 0 0,1-1-1 0 0,0 1 0 0 0,1 1 0 0 0,1 0 0 0 0,1 1 0 0 0,1-1 1 0 0,1 1-1 0 0,1 1 0 0 0,0 2-147 0 0,3-20 14 0 0,0 0 0 0 0,1 1 0 0 0,0-1-1 0 0,-1 0 1 0 0,2 0 0 0 0,-1 1 0 0 0,0-1 0 0 0,1 1 0 0 0,0-1 0 0 0,0 0 0 0 0,0 1-1 0 0,0-1 1 0 0,1 1 0 0 0,0-1 0 0 0,0 0 0 0 0,0 1 0 0 0,0-1 0 0 0,1 0 0 0 0,0 0-1 0 0,0 0 1 0 0,0 0 0 0 0,0 0 0 0 0,0-1 0 0 0,1 1 0 0 0,0 0 0 0 0,-1-1 0 0 0,2 0-1 0 0,-1 0 1 0 0,0 0 0 0 0,0 0 0 0 0,1 0 0 0 0,0-1 0 0 0,-1 1 0 0 0,1-1 0 0 0,0 0-1 0 0,0 0 1 0 0,1 0-14 0 0,6-3 102 0 0,-1 0 0 0 0,0 0 0 0 0,0-1 0 0 0,0 0-1 0 0,0 0 1 0 0,0-1 0 0 0,0-1 0 0 0,-1 0 0 0 0,0 0-1 0 0,1-1 1 0 0,-1 0 0 0 0,-1 0 0 0 0,1-1 0 0 0,-1 0-1 0 0,1-2-101 0 0,21-14 130 0 0,-1-1 0 0 0,-1-2 0 0 0,-2 0 0 0 0,0-2 0 0 0,-2-1 0 0 0,-1-1 0 0 0,-1 0 0 0 0,-2-2 0 0 0,-1-1 0 0 0,-1 0-1 0 0,-2-1 1 0 0,0-6-130 0 0,-11 27-44 0 0,-1 1 526 0 0,-2 27-146 0 0,-3-5-280 0 0,1-1 0 0 0,0 1 1 0 0,1 0-1 0 0,0-1 0 0 0,1 1 1 0 0,0-1-1 0 0,0 1 0 0 0,1-1 0 0 0,1 0 1 0 0,0 0-1 0 0,0 0 0 0 0,0-1 1 0 0,2 0-1 0 0,-1 1 0 0 0,7 7-56 0 0,98 104 272 0 0,-107-119-315 0 0,-2 0-53 0 0,1-1 0 0 0,0 1 0 0 0,0 0 0 0 0,-1 0 0 0 0,1-1 0 0 0,0 1 0 0 0,1-1 0 0 0,-1 0 0 0 0,0 0 0 0 0,0 0 0 0 0,1 0-1 0 0,-1 0 1 0 0,0 0 0 0 0,1 0 0 0 0,-1-1 0 0 0,1 1 0 0 0,-1-1 0 0 0,1 0 0 0 0,-1 0 0 0 0,1 1 0 0 0,-1-2 0 0 0,1 1 0 0 0,-1 0 0 0 0,1-1 0 0 0,-1 1 0 0 0,0-1 0 0 0,1 1 0 0 0,-1-1 0 0 0,2-1 96 0 0,-1-1-893 0 0,7-8-6622 0 0,-7 3-4375 0 0</inkml:trace>
  <inkml:trace contextRef="#ctx0" brushRef="#br0" timeOffset="34074.012">5275 1499 11538 0 0,'0'0'2870'0'0,"0"0"-1064"0"0,0 0-468 0 0,0 0 61 0 0,0 0 57 0 0,0 0-90 0 0,0 0-257 0 0,0 0-286 0 0,0 0-211 0 0,0 0-112 0 0,0 0-74 0 0,0 0-74 0 0,0 0-95 0 0,-9 8-63 0 0,-74 62 188 0 0,78-67-377 0 0,1 0 0 0 0,-1 0 0 0 0,1 0 0 0 0,-1 0-1 0 0,1 1 1 0 0,0 0 0 0 0,1 0 0 0 0,-1 0 0 0 0,1 0 0 0 0,0 1-1 0 0,0-1 1 0 0,0 1 0 0 0,0 0 0 0 0,1 0 0 0 0,0 0 0 0 0,0 0-1 0 0,0 0 1 0 0,1 0 0 0 0,-1 0 0 0 0,1 1 0 0 0,1-1 0 0 0,-1 1-1 0 0,1-1 1 0 0,0 2-5 0 0,3-2-3 0 0,0 0-1 0 0,0-1 0 0 0,1 1 0 0 0,0-1 0 0 0,0 0 0 0 0,0 0 1 0 0,1 0-1 0 0,-1 0 0 0 0,1-1 0 0 0,0 0 0 0 0,0 0 1 0 0,0 0-1 0 0,0-1 0 0 0,1 1 4 0 0,40 16 49 0 0,-40-18-32 0 0,1 0 1 0 0,-1 0 0 0 0,1 1-1 0 0,-1 0 1 0 0,0 0 0 0 0,1 0-1 0 0,-1 1 1 0 0,0 0 0 0 0,-1 1-1 0 0,1-1 1 0 0,0 1 0 0 0,-1 0-1 0 0,0 0 1 0 0,0 1 0 0 0,0-1-1 0 0,-1 1 1 0 0,1 0 0 0 0,-1 1-1 0 0,-1-1 1 0 0,1 1 0 0 0,-1-1-1 0 0,1 1 1 0 0,-2 0 0 0 0,1 1-1 0 0,-1-1 1 0 0,0 0 0 0 0,0 1-1 0 0,0-1 1 0 0,-1 1-1 0 0,0-1 1 0 0,0 4-18 0 0,-4-6 32 0 0,1 1 0 0 0,-1-1 0 0 0,0 0 0 0 0,0 0 0 0 0,-1 0 0 0 0,1 0 0 0 0,-1 0 0 0 0,0-1 0 0 0,1 0-1 0 0,-2 1 1 0 0,1-1 0 0 0,0-1 0 0 0,-1 1 0 0 0,1-1 0 0 0,-1 1 0 0 0,0-1 0 0 0,1-1 0 0 0,-4 1-32 0 0,-12 5-26 0 0,-1-1 0 0 0,1 0 0 0 0,-1-2 0 0 0,-1-1 0 0 0,1 0 0 0 0,0-2 0 0 0,-1-1 0 0 0,-1 0 26 0 0,8-11-1524 0 0,14-3-7290 0 0,2 13-3085 0 0</inkml:trace>
  <inkml:trace contextRef="#ctx0" brushRef="#br0" timeOffset="35004.985">6506 1253 4473 0 0,'0'0'2222'0'0,"0"0"-421"0"0,0 0-164 0 0,0 0 145 0 0,0 0 166 0 0,0 0 7 0 0,0 0-237 0 0,0 0-411 0 0,0 0-382 0 0,0 0-266 0 0,0 0-154 0 0,0 0-62 0 0,2 23 2123 0 0,0 113-455 0 0,1-39-1413 0 0,-4 0-1 0 0,-10 53-697 0 0,-18 32 264 0 0,4-109-429 0 0,21-66-1957 0 0,4-14-3887 0 0,1-5-4441 0 0,-1 6 1485 0 0</inkml:trace>
  <inkml:trace contextRef="#ctx0" brushRef="#br0" timeOffset="35277.1">6190 1694 9930 0 0,'0'0'1580'0'0,"0"0"-449"0"0,0 0-24 0 0,0 0 167 0 0,0 0 92 0 0,0 0-73 0 0,0 0-143 0 0,0 0-135 0 0,0 0-133 0 0,31-1-116 0 0,101-8-97 0 0,-3-17 776 0 0,-93 14-1151 0 0,165-50-19 0 0,-176 57-737 0 0,-8 3-2333 0 0,-7-2-3635 0 0,-6 4-4667 0 0</inkml:trace>
  <inkml:trace contextRef="#ctx0" brushRef="#br0" timeOffset="35712.064">6917 1293 9082 0 0,'0'0'1947'0'0,"0"0"-524"0"0,0 0-205 0 0,0 0 35 0 0,0 0 71 0 0,0 0-26 0 0,0 0-146 0 0,0 0-190 0 0,0 0-153 0 0,-10 33-104 0 0,-29 103-107 0 0,-2 78 1075 0 0,38-74-1271 0 0,3-138-394 0 0,0 0-1 0 0,0 1 1 0 0,1-1-1 0 0,-1 0 0 0 0,1 1 1 0 0,-1-1-1 0 0,1 0 1 0 0,0 0-1 0 0,0 0 0 0 0,0 0 1 0 0,0 1-1 0 0,0-1 1 0 0,0-1-1 0 0,1 1 0 0 0,-1 0 1 0 0,1 0-1 0 0,-1 0 1 0 0,1-1-1 0 0,0 1 0 0 0,0-1 1 0 0,0 1-1 0 0,0-1 1 0 0,0 0-1 0 0,0 0 0 0 0,0 0 1 0 0,0 0-1 0 0,0 0 1 0 0,0 0-1 0 0,0-1 0 0 0,1 1 1 0 0,-1-1-1 0 0,0 1 1 0 0,1-1-1 0 0,-1 0 0 0 0,0 0 1 0 0,1 0-8 0 0,80-28 494 0 0,94-78-232 0 0,-104 76-262 0 0,-71 32 9 0 0,-1 0 1 0 0,1 0-1 0 0,-1 0 0 0 0,1 0 0 0 0,-1 0 0 0 0,0 0 0 0 0,0 0 1 0 0,0 0-1 0 0,0 1 0 0 0,-1-1 0 0 0,1 0 0 0 0,0 1 1 0 0,-1-1-1 0 0,0 0 0 0 0,1 1 0 0 0,-1-1 0 0 0,0 1 0 0 0,0-1 1 0 0,0 0-1 0 0,-1 1 0 0 0,1-1 0 0 0,-1 1-9 0 0,2 4 53 0 0,1 112 98 0 0,-1-118-226 0 0,0 0 0 0 0,-1 0 0 0 0,1 0 0 0 0,0 0 0 0 0,0 0 0 0 0,0 0 0 0 0,0 0 0 0 0,0 0 0 0 0,0-1 0 0 0,0 1 0 0 0,0 0 0 0 0,0-1 0 0 0,0 1 0 0 0,1-1 0 0 0,-1 1 0 0 0,0-1 0 0 0,0 1 0 0 0,1-1 0 0 0,-1 0 0 0 0,0 1 0 0 0,0-1 0 0 0,1 0 0 0 0,-1 0 0 0 0,0 0 0 0 0,1 0 0 0 0,-1 0 0 0 0,0-1 0 0 0,0 1 0 0 0,1 0 0 0 0,-1-1 0 0 0,0 1 0 0 0,1-1 75 0 0,13-3-4409 0 0,-3-1-4403 0 0,-9 5-842 0 0</inkml:trace>
  <inkml:trace contextRef="#ctx0" brushRef="#br0" timeOffset="36070.272">7440 1875 344 0 0,'0'0'2497'0'0,"0"0"12"0"0,0 0-104 0 0,0 0-203 0 0,0 0-191 0 0,0 0-196 0 0,0 0-169 0 0,0 0-147 0 0,31-6-172 0 0,96-21-207 0 0,-53-4 691 0 0,-60 21-1383 0 0,-10 8-336 0 0,1-1 0 0 0,-1 0 0 0 0,0 0 0 0 0,0-1 0 0 0,0 1-1 0 0,-1-1 1 0 0,1 0 0 0 0,-1 0 0 0 0,1 0 0 0 0,-1 0 0 0 0,-1 0 0 0 0,1-1 0 0 0,-1 0 0 0 0,1 1 0 0 0,-1-1 0 0 0,-1 0-1 0 0,1 0 1 0 0,-1 0 0 0 0,1 0 0 0 0,-2 0 0 0 0,1 0 0 0 0,0-1 0 0 0,-1 1 0 0 0,0 0 0 0 0,0-2-92 0 0,-4 4-3 0 0,1 0 1 0 0,-1 0-1 0 0,1 0 1 0 0,-1 1-1 0 0,0-1 1 0 0,0 1-1 0 0,0 0 1 0 0,0 0-1 0 0,0 0 1 0 0,-1 1-1 0 0,1 0 1 0 0,-1 0-1 0 0,1 0 1 0 0,-1 0-1 0 0,1 0 1 0 0,-1 1-1 0 0,1 0 1 0 0,-1 0-1 0 0,1 0 1 0 0,-1 1-1 0 0,1-1 1 0 0,-1 1-1 0 0,1 0 1 0 0,-1 1-1 0 0,0-1 3 0 0,-7 4-12 0 0,1 1-1 0 0,0 0 1 0 0,0 0-1 0 0,1 1 1 0 0,-1 0-1 0 0,2 1 1 0 0,-1 0-1 0 0,1 0 1 0 0,0 1-1 0 0,1 1 1 0 0,0-1-1 0 0,0 1 1 0 0,1 1-1 0 0,1-1 1 0 0,-1 1 0 0 0,2 0-1 0 0,-1 1 13 0 0,5-9 2 0 0,-1 1 1 0 0,0 0-1 0 0,1 0 0 0 0,-1 0 1 0 0,1 0-1 0 0,0-1 0 0 0,1 1 1 0 0,-1 1-1 0 0,1-1 0 0 0,0 0 1 0 0,0 0-1 0 0,0 0 0 0 0,0 0 0 0 0,1 0 1 0 0,-1 0-1 0 0,1 0 0 0 0,0 0 1 0 0,0 0-1 0 0,1 0 0 0 0,-1-1 1 0 0,1 1-1 0 0,0 0 0 0 0,0-1 1 0 0,0 1-1 0 0,0-1 0 0 0,1 0 1 0 0,-1 1-1 0 0,1-1 0 0 0,0-1 1 0 0,0 1-1 0 0,0 0 0 0 0,0-1 0 0 0,0 1 1 0 0,1-1-1 0 0,-1 0 0 0 0,1 0 1 0 0,0 0-1 0 0,0-1-2 0 0,12 5 2 0 0,1 0 0 0 0,0-2 0 0 0,1 0 0 0 0,-1-1 0 0 0,1-1 0 0 0,-1 0 0 0 0,1-2 0 0 0,0 0 0 0 0,4-1-2 0 0,-8 1-47 0 0,72-15-2332 0 0,-57 7-6526 0 0,-15 2-2963 0 0</inkml:trace>
  <inkml:trace contextRef="#ctx0" brushRef="#br0" timeOffset="40575.36">9071 1529 0 0 0,'0'0'1523'0'0,"0"0"205"0"0,0 0 194 0 0,0 0 56 0 0,0 0-128 0 0,0 0-222 0 0,0 0-312 0 0,0 0-217 0 0,0 0-149 0 0,0 0-137 0 0,0 0-81 0 0,0 0-41 0 0,0 0 0 0 0,-8 0-14 0 0,-119 14 4563 0 0,-34 20-3551 0 0,160-33-1664 0 0,0-1 1 0 0,0 1 0 0 0,0-1 0 0 0,0 1 0 0 0,0 0 0 0 0,0 0 0 0 0,0 0 0 0 0,0-1 0 0 0,0 1 0 0 0,0 0-1 0 0,1 0 1 0 0,-1 0 0 0 0,0 0 0 0 0,0 0 0 0 0,1 1 0 0 0,-1-1 0 0 0,1 0 0 0 0,-1 0 0 0 0,1 0-1 0 0,-1 0 1 0 0,1 1 0 0 0,0-1 0 0 0,0 0 0 0 0,0 0 0 0 0,0 1 0 0 0,-1-1 0 0 0,2 0 0 0 0,-1 0-1 0 0,0 1 1 0 0,0-1 0 0 0,0 0 0 0 0,0 0 0 0 0,1 1 0 0 0,-1-1 0 0 0,1 0 0 0 0,-1 0 0 0 0,1 0 0 0 0,-1 0-1 0 0,1 0 1 0 0,0 0 0 0 0,-1 1 0 0 0,1-1 0 0 0,0-1 0 0 0,0 1 0 0 0,0 0 0 0 0,0 0 0 0 0,0 0-1 0 0,0 0-24 0 0,88 73 357 0 0,32 7 34 0 0,-120-80-376 0 0,0 1 0 0 0,0-1-1 0 0,-1 0 1 0 0,1 0 0 0 0,0 1 0 0 0,-1-1-1 0 0,1 0 1 0 0,-1 1 0 0 0,1-1 0 0 0,-1 1-1 0 0,0-1 1 0 0,0 0 0 0 0,1 1-1 0 0,-1-1 1 0 0,0 1 0 0 0,0-1 0 0 0,0 1-1 0 0,-1-1 1 0 0,1 0 0 0 0,0 1-1 0 0,0-1 1 0 0,-1 1 0 0 0,1-1 0 0 0,-1 0-1 0 0,1 1 1 0 0,-1-1 0 0 0,0 0-1 0 0,0 1 1 0 0,1-1 0 0 0,-1 0 0 0 0,0 0-1 0 0,0 0 1 0 0,0 0 0 0 0,0 0-1 0 0,0 0 1 0 0,0 0 0 0 0,-1 0 0 0 0,1 0-1 0 0,0-1 1 0 0,0 1 0 0 0,-1 0-1 0 0,0 0-15 0 0,-57 26 318 0 0,-144-5-171 0 0,161-21-266 0 0,42-1 30 0 0,0 0-124 0 0,19-11-1938 0 0,-1 5 860 0 0,-1 1-1139 0 0,-5 1-2045 0 0,1 0-7161 0 0</inkml:trace>
  <inkml:trace contextRef="#ctx0" brushRef="#br0" timeOffset="41312.11">9376 1617 0 0 0,'0'0'471'0'0,"0"0"1508"0"0,0 0 689 0 0,0 0 205 0 0,0 0-94 0 0,0 0-312 0 0,0 0-393 0 0,0 0-367 0 0,0 0-328 0 0,0 0-246 0 0,0 0-212 0 0,2-1-191 0 0,0 2-635 0 0,-1 1 0 0 0,0-1 0 0 0,0 1 1 0 0,0 0-1 0 0,0-1 0 0 0,-1 1 0 0 0,1 0 1 0 0,0 0-1 0 0,-1 0 0 0 0,1 0 0 0 0,-1-1 1 0 0,1 1-1 0 0,-1 0 0 0 0,0 0 1 0 0,0 0-1 0 0,0 0 0 0 0,0 0 0 0 0,0 0 1 0 0,-1 0-1 0 0,1 0 0 0 0,0 0 0 0 0,-1 0 1 0 0,0-1-1 0 0,1 1 0 0 0,-1 0 1 0 0,0 0-1 0 0,0 0-95 0 0,-2 30 466 0 0,19 287 884 0 0,-15-297-1295 0 0,0-17-40 0 0,1 1-1 0 0,-1-1 1 0 0,-1 0-1 0 0,1 0 0 0 0,-1 1 1 0 0,1-1-1 0 0,-2 0 0 0 0,1 0 1 0 0,0 1-1 0 0,-1-1 1 0 0,0 0-1 0 0,-1 0 0 0 0,1 0 1 0 0,-1 0-1 0 0,0 0 1 0 0,0 0-1 0 0,0 0 0 0 0,-1 0 1 0 0,1-1-1 0 0,-1 1 0 0 0,-1-1 1 0 0,1 0-1 0 0,0 0 1 0 0,-1 0-1 0 0,0-1 0 0 0,0 1 1 0 0,0-1-1 0 0,0 0 1 0 0,-1 1-15 0 0,3-4 13 0 0,0 1 1 0 0,0-1 0 0 0,0 0 0 0 0,0 0 0 0 0,0 0 0 0 0,0 0 0 0 0,0 0 0 0 0,0 0 0 0 0,0 0 0 0 0,0 0 0 0 0,0-1 0 0 0,1 1 0 0 0,-1-1 0 0 0,0 0 0 0 0,0 1-1 0 0,0-1 1 0 0,0 0 0 0 0,1 0 0 0 0,-1 0 0 0 0,0 0 0 0 0,1 0 0 0 0,-1-1 0 0 0,1 1 0 0 0,0 0 0 0 0,-1-1 0 0 0,1 1 0 0 0,0-1 0 0 0,0 0 0 0 0,0 1 0 0 0,0-1-1 0 0,0 0 1 0 0,0 0 0 0 0,0 1 0 0 0,0-1 0 0 0,1 0 0 0 0,-1 0 0 0 0,1 0 0 0 0,0 0 0 0 0,-1 0 0 0 0,1 0 0 0 0,0 0 0 0 0,0 0-14 0 0,8-86 81 0 0,4 59-88 0 0,1 0-1 0 0,2 1 0 0 0,0 1 0 0 0,2 0 0 0 0,1 1 1 0 0,2 1-1 0 0,0 1 0 0 0,1 0 0 0 0,1 2 1 0 0,2 0-1 0 0,0 2 0 0 0,16-10 8 0 0,-32 23-4 0 0,0 1 0 0 0,0 0 1 0 0,0 0-1 0 0,1 1 0 0 0,0 0 0 0 0,0 1 1 0 0,0 0-1 0 0,1 0 0 0 0,-1 1 0 0 0,1 0 0 0 0,0 1 1 0 0,0 0-1 0 0,0 1 0 0 0,0-1 0 0 0,0 2 1 0 0,1 0-1 0 0,-1 0 0 0 0,3 1 4 0 0,-8 1 6 0 0,-1 0 0 0 0,1 0 0 0 0,-1 0-1 0 0,0 1 1 0 0,0-1 0 0 0,0 1 0 0 0,0 0 0 0 0,0 0 0 0 0,-1 1-1 0 0,0-1 1 0 0,1 1 0 0 0,-1 0 0 0 0,-1 0 0 0 0,1 0 0 0 0,0 0-1 0 0,-1 0 1 0 0,0 0 0 0 0,0 1 0 0 0,0-1 0 0 0,-1 1 0 0 0,1-1-1 0 0,-1 1 1 0 0,0 0 0 0 0,0 0 0 0 0,-1-1 0 0 0,1 1 0 0 0,-1 0 0 0 0,0 0-1 0 0,-1 0 1 0 0,1 0 0 0 0,-1-1 0 0 0,0 1 0 0 0,0 0 0 0 0,0-1-1 0 0,-1 1 1 0 0,0 0 0 0 0,-1 2-6 0 0,-6 5-59 0 0,0 0 0 0 0,0-1 0 0 0,-1 0 1 0 0,-1 0-1 0 0,0-1 0 0 0,0-1 0 0 0,-1 0 0 0 0,0 0 0 0 0,-1-1 0 0 0,0-1 0 0 0,0 0 1 0 0,0-1-1 0 0,-1 0 0 0 0,0-1 0 0 0,0-1 0 0 0,0 0 0 0 0,-1-1 0 0 0,1 0 1 0 0,-1-1-1 0 0,0-1 0 0 0,-9-1 59 0 0,23 0-124 0 0,0 0 0 0 0,0 0 0 0 0,0 0 0 0 0,0 0 0 0 0,0 0 1 0 0,1 0-1 0 0,-1-1 0 0 0,0 1 0 0 0,0 0 0 0 0,0 0 0 0 0,0-1 0 0 0,1 1 1 0 0,-1-1-1 0 0,0 1 0 0 0,0-1 0 0 0,1 1 0 0 0,-1-1 0 0 0,0 0 0 0 0,1 1 1 0 0,-1-1-1 0 0,1 0 0 0 0,-1 1 0 0 0,1-1 0 0 0,-1 0 0 0 0,1 0 0 0 0,-1 0 1 0 0,1 1-1 0 0,0-1 0 0 0,-1 0 0 0 0,1 0 0 0 0,0 0 0 0 0,0 0 0 0 0,-1 0 1 0 0,1 1-1 0 0,0-1 0 0 0,0 0 0 0 0,0 0 0 0 0,0 0 0 0 0,0 0 0 0 0,1 0 1 0 0,-1 0-1 0 0,0 0 0 0 0,0 1 0 0 0,1-1 0 0 0,-1 0 0 0 0,0 0 0 0 0,1 0 1 0 0,-1 0-1 0 0,1 0 124 0 0,13-25-12072 0 0,-7 18 4686 0 0</inkml:trace>
  <inkml:trace contextRef="#ctx0" brushRef="#br0" timeOffset="41783.154">9811 1831 0 0 0,'0'0'2055'0'0,"0"0"506"0"0,0 0 106 0 0,0 0-127 0 0,0 0-344 0 0,0 0-373 0 0,0 0-298 0 0,0 0-216 0 0,0 0-155 0 0,0 0-125 0 0,33 3-113 0 0,104 11-113 0 0,-57-24 598 0 0,-68 7-1228 0 0,-1 0-1 0 0,1 0 0 0 0,-1-1 1 0 0,0-1-1 0 0,-1 0 1 0 0,1 0-1 0 0,-1-1 0 0 0,0-1 1 0 0,0 1-1 0 0,-1-2 0 0 0,0 1 1 0 0,0-1-1 0 0,-1 0 1 0 0,0-1-1 0 0,0 0 0 0 0,-1-1 1 0 0,0 1-1 0 0,-1-1 0 0 0,0-1 1 0 0,0 0-173 0 0,-5 10 4 0 0,-1-1 1 0 0,1 0 0 0 0,0 0-1 0 0,-1 0 1 0 0,1 1 0 0 0,-1-1-1 0 0,0 0 1 0 0,1 0-1 0 0,-1 0 1 0 0,0 0 0 0 0,0 0-1 0 0,0 0 1 0 0,-1 0 0 0 0,1 0-1 0 0,0 1 1 0 0,-1-1 0 0 0,1 0-1 0 0,-1 0 1 0 0,0 0-1 0 0,1 1 1 0 0,-1-1 0 0 0,0 0-1 0 0,0 1 1 0 0,0-1 0 0 0,0 0-1 0 0,-1 1 1 0 0,1 0-1 0 0,0-1 1 0 0,-1 1 0 0 0,1 0-1 0 0,0-1 1 0 0,-1 1 0 0 0,0 0-1 0 0,1 0 1 0 0,-1 0-5 0 0,-67-6-241 0 0,56 10 215 0 0,0 1-1 0 0,1 0 1 0 0,0 0-1 0 0,0 1 1 0 0,0 1 0 0 0,0 0-1 0 0,1 1 1 0 0,0 0-1 0 0,1 1 1 0 0,-1 0-1 0 0,2 0 1 0 0,-1 1 0 0 0,1 1-1 0 0,0 0 1 0 0,1 0-1 0 0,-1 2 27 0 0,4-7-6 0 0,1 1 0 0 0,0-1-1 0 0,0 1 1 0 0,0 0 0 0 0,1 1 0 0 0,0-1-1 0 0,0 0 1 0 0,1 1 0 0 0,0 0-1 0 0,0 0 1 0 0,0-1 0 0 0,1 1-1 0 0,0 0 1 0 0,0 4 6 0 0,1-8-4 0 0,0 0 1 0 0,0 0-1 0 0,0 0 0 0 0,1 0 1 0 0,-1 0-1 0 0,1 0 0 0 0,0-1 1 0 0,0 1-1 0 0,0 0 0 0 0,0 0 1 0 0,1-1-1 0 0,-1 1 0 0 0,0-1 1 0 0,1 1-1 0 0,0-1 0 0 0,0 0 1 0 0,0 1-1 0 0,0-1 0 0 0,0 0 0 0 0,0 0 1 0 0,0 0-1 0 0,1-1 0 0 0,-1 1 1 0 0,1-1-1 0 0,-1 1 0 0 0,1-1 1 0 0,0 0-1 0 0,0 0 0 0 0,-1 0 1 0 0,1 0-1 0 0,0 0 0 0 0,0-1 1 0 0,0 1-1 0 0,2-1 4 0 0,21 3-189 0 0,0-2 1 0 0,0-1-1 0 0,0-1 1 0 0,0-1-1 0 0,0-1 1 0 0,-1-1-1 0 0,1-2 1 0 0,-1 0-1 0 0,0-2 1 0 0,-1 0-1 0 0,7-5 189 0 0,-15 7-917 0 0,33-13-2330 0 0,-19 4-6723 0 0,-23 10 1466 0 0</inkml:trace>
  <inkml:trace contextRef="#ctx0" brushRef="#br0" timeOffset="42595.967">10453 1801 0 0 0,'0'0'1106'0'0,"0"0"877"0"0,0 0 403 0 0,0 0 127 0 0,0 0-212 0 0,0 0-374 0 0,0 0-381 0 0,0 0-293 0 0,0 0-181 0 0,0 0-106 0 0,0 0-32 0 0,0 0-78 0 0,0 0-69 0 0,34 2-85 0 0,103 4-92 0 0,-67-18 362 0 0,-64 11-902 0 0,0-1 0 0 0,0 0 0 0 0,-1 0 0 0 0,1 0 0 0 0,-1-1 0 0 0,0 0 0 0 0,1 0 0 0 0,-1 0 0 0 0,0-1 0 0 0,-1 1 0 0 0,1-1 0 0 0,-1-1 0 0 0,0 1 0 0 0,0 0 0 0 0,0-1 0 0 0,0 0 0 0 0,-1 0 0 0 0,0 0 0 0 0,0 0 0 0 0,0-1 0 0 0,-1 1 0 0 0,0-1 0 0 0,0 0 0 0 0,0 1 0 0 0,0-1 0 0 0,-1 0 0 0 0,0 0 0 0 0,0-2-70 0 0,-3 5-18 0 0,1 1 0 0 0,0 0 0 0 0,0-1 0 0 0,-1 1 0 0 0,0 0 0 0 0,1 0 0 0 0,-1 0 0 0 0,0 0 0 0 0,0 0 0 0 0,0 1 0 0 0,0-1 0 0 0,0 0 0 0 0,0 1 0 0 0,-1-1 0 0 0,1 1 0 0 0,0 0 0 0 0,-1 0 0 0 0,1 0 0 0 0,-1 0 0 0 0,1 0 0 0 0,-1 1 0 0 0,0-1 0 0 0,1 1 0 0 0,-1 0 0 0 0,1-1 0 0 0,-1 1 0 0 0,0 0 0 0 0,1 1 0 0 0,-1-1 0 0 0,0 0 0 0 0,1 1 0 0 0,-1 0 0 0 0,-1 0 18 0 0,-8-1-72 0 0,0 2 2 0 0,0 0 0 0 0,0 1 0 0 0,0 1 0 0 0,0 0 0 0 0,1 1 0 0 0,0 0 0 0 0,0 0 1 0 0,0 1-1 0 0,0 0 0 0 0,1 1 0 0 0,0 1 0 0 0,0 0 0 0 0,1 0 0 0 0,0 0 0 0 0,-7 10 70 0 0,12-14-16 0 0,0 0 0 0 0,1 0 0 0 0,-1 1 0 0 0,1-1 0 0 0,0 1 0 0 0,0 0 0 0 0,1 0 0 0 0,-1 0 0 0 0,1 0 0 0 0,0 0 0 0 0,0 0 0 0 0,1 1 0 0 0,0-1 0 0 0,0 1 0 0 0,0-1 0 0 0,0 1 0 0 0,1-1 0 0 0,0 1 0 0 0,1 3 16 0 0,1-5-8 0 0,0-1-1 0 0,0 0 1 0 0,0 0-1 0 0,1 0 0 0 0,0 0 1 0 0,-1 0-1 0 0,1 0 1 0 0,0-1-1 0 0,0 1 0 0 0,1-1 1 0 0,-1 0-1 0 0,0 0 1 0 0,1 0-1 0 0,-1 0 1 0 0,1-1-1 0 0,0 0 0 0 0,-1 1 1 0 0,1-1-1 0 0,0-1 1 0 0,0 1-1 0 0,0 0 0 0 0,0-1 1 0 0,0 0-1 0 0,0 0 1 0 0,2 0 8 0 0,30 0-155 0 0,0-2 0 0 0,0-1 0 0 0,0-2 0 0 0,0-2 0 0 0,-1-1 0 0 0,0-1 1 0 0,-1-2-1 0 0,20-10 155 0 0,62-22-3086 0 0,-101 35 2469 0 0,-4 3 13 0 0,0-1 0 0 0,0 1-1 0 0,0-2 1 0 0,-1 0 0 0 0,0 0 0 0 0,0-1 0 0 0,-1 0-1 0 0,0-1 1 0 0,3-3 604 0 0,-12 12 55 0 0,1 0-1 0 0,-1-1 1 0 0,1 1-1 0 0,-1 0 1 0 0,1-1-1 0 0,-1 1 1 0 0,0 0-1 0 0,1-1 1 0 0,-1 1 0 0 0,1-1-1 0 0,-1 1 1 0 0,0 0-1 0 0,1-1 1 0 0,-1 1-1 0 0,0-1 1 0 0,0 1-1 0 0,1-1 1 0 0,-1 1 0 0 0,0-1-1 0 0,0 1 1 0 0,0-1-1 0 0,0 1 1 0 0,1-1-1 0 0,-1 0 1 0 0,0 1-1 0 0,0-1 1 0 0,0 1-1 0 0,0-1 1 0 0,0 1 0 0 0,-1-1-1 0 0,1 1 1 0 0,0-1-1 0 0,0 1 1 0 0,0-1-1 0 0,0 0 1 0 0,-1 1-1 0 0,1-1 1 0 0,0 1-1 0 0,0 0 1 0 0,-1-1 0 0 0,1 1-1 0 0,0-1 1 0 0,-1 1-1 0 0,1-1 1 0 0,0 1-1 0 0,-1 0 1 0 0,1-1-1 0 0,-1 1 1 0 0,1 0 0 0 0,-1-1-1 0 0,1 1 1 0 0,-1 0-1 0 0,1 0 1 0 0,-1-1-1 0 0,1 1 1 0 0,-1 0-1 0 0,1 0 1 0 0,-1 0-1 0 0,1 0 1 0 0,-1 0 0 0 0,1 0-1 0 0,-1 0 1 0 0,0 0-1 0 0,1 0 1 0 0,-1 0-1 0 0,1 0 1 0 0,-1 0-1 0 0,1 0-54 0 0,-40 9 2087 0 0,20 2-1599 0 0,1 1 1 0 0,1 1-1 0 0,0 1 1 0 0,1 0-1 0 0,0 1 1 0 0,1 1-1 0 0,1 0 0 0 0,-3 6-488 0 0,16-20 28 0 0,0 1-1 0 0,1-1 0 0 0,-1 1 0 0 0,1 0 0 0 0,-1-1 0 0 0,1 1 0 0 0,0 0 0 0 0,0 0 0 0 0,0 0 0 0 0,1 0 0 0 0,-1 0 0 0 0,1 0 0 0 0,-1 0 0 0 0,1 0 0 0 0,0 0 0 0 0,0 0 0 0 0,1 0 0 0 0,-1 0 0 0 0,0 0 0 0 0,1 0 0 0 0,0 0 0 0 0,0 0 0 0 0,0 0 0 0 0,0-1 0 0 0,0 1 0 0 0,0 0 0 0 0,1-1 0 0 0,0 1 0 0 0,-1 0 0 0 0,1-1 0 0 0,0 0 1 0 0,0 1-1 0 0,0-1 0 0 0,0 0 0 0 0,1 0 0 0 0,-1 0 0 0 0,3 1-27 0 0,5 2 129 0 0,1-1 1 0 0,-1-1 0 0 0,1 1 0 0 0,0-1-1 0 0,1-1 1 0 0,-1 0 0 0 0,0-1 0 0 0,0 0-1 0 0,1-1 1 0 0,-1 0 0 0 0,1-1-1 0 0,-1 0 1 0 0,0-1 0 0 0,0 0 0 0 0,0 0-1 0 0,0-2 1 0 0,0 1 0 0 0,0-1 0 0 0,-1-1-1 0 0,1 0 1 0 0,-1 0 0 0 0,1-2-130 0 0,10-6 187 0 0,-1-1 1 0 0,-1-1-1 0 0,0 0 1 0 0,-1-2-1 0 0,0 0 1 0 0,-2 0-1 0 0,0-2 1 0 0,-1 0-1 0 0,-1-1 1 0 0,-1-1-188 0 0,22-32 76 0 0,-23 39-100 0 0,-1 0 1 0 0,0-1-1 0 0,-2 0 1 0 0,0-1-1 0 0,0 0 1 0 0,-1 0-1 0 0,-1 0 1 0 0,-1-1 0 0 0,-1-1-1 0 0,0 1 1 0 0,-1-1-1 0 0,-1 1 1 0 0,0-1-1 0 0,-2 0 1 0 0,0 0-1 0 0,-1 0 1 0 0,0 0 23 0 0,-2 13-12 0 0,1 0 0 0 0,-1 0 0 0 0,0 0 1 0 0,0 1-1 0 0,0-1 0 0 0,0 1 0 0 0,-1-1 0 0 0,0 1 0 0 0,0 0 0 0 0,0 0 0 0 0,0 0 1 0 0,-1 1-1 0 0,1-1 0 0 0,-1 1 0 0 0,0 0 0 0 0,0 0 0 0 0,-1 0 0 0 0,1 0 1 0 0,0 1-1 0 0,-1 0 0 0 0,0 0 0 0 0,1 0 0 0 0,-1 0 0 0 0,0 1 0 0 0,0 0 1 0 0,0 0-1 0 0,0 0 0 0 0,0 0 0 0 0,0 1 0 0 0,0 0 0 0 0,0 0 0 0 0,0 0 1 0 0,0 1-1 0 0,0 0 0 0 0,0 0 0 0 0,0 0 0 0 0,0 0 0 0 0,0 1 0 0 0,1 0 1 0 0,-1 0-1 0 0,1 0 0 0 0,-1 1 0 0 0,1-1 0 0 0,0 1 0 0 0,-1 0 0 0 0,2 0 0 0 0,-3 2 13 0 0,-4 4 8 0 0,0-1 0 0 0,0 1 0 0 0,1 1 0 0 0,0 0 0 0 0,1 0 1 0 0,0 1-1 0 0,0 0 0 0 0,1 0 0 0 0,1 1 0 0 0,0 0 1 0 0,1 0-1 0 0,0 0 0 0 0,0 1 0 0 0,2-1 0 0 0,-1 1 1 0 0,2 0-1 0 0,0 0 0 0 0,0 1 0 0 0,1-1 0 0 0,1 0 0 0 0,0 0 1 0 0,1 1-1 0 0,0-1 0 0 0,1 0 0 0 0,1 0 0 0 0,0 0 1 0 0,3 8-10 0 0,4 1 46 0 0,1-1 0 0 0,1 0-1 0 0,1 0 1 0 0,0-2 0 0 0,2 1 0 0 0,0-2 0 0 0,1 0 0 0 0,1-1 0 0 0,1 0 0 0 0,0-2 0 0 0,1 0 0 0 0,1-1 0 0 0,0-1 0 0 0,0-1 0 0 0,2 0 0 0 0,-1-2 0 0 0,12 4-46 0 0,-25-10-973 0 0,20 12 2184 0 0,-23-8-4976 0 0,-3 0-4951 0 0,-2-7-3275 0 0</inkml:trace>
  <inkml:trace contextRef="#ctx0" brushRef="#br0" timeOffset="54103.952">0 3292 6817 0 0,'0'0'894'0'0,"0"0"-245"0"0,0 0 74 0 0,0 0 276 0 0,0 0 284 0 0,0 0 84 0 0,0 0-71 0 0,0 0-131 0 0,0 0-141 0 0,0 0-80 0 0,0 0-60 0 0,14 6-48 0 0,44 14-49 0 0,-55-19-726 0 0,0-1-1 0 0,-1 0 0 0 0,1 0 1 0 0,0 0-1 0 0,0 0 1 0 0,-1 0-1 0 0,1 0 0 0 0,0-1 1 0 0,-1 1-1 0 0,1-1 1 0 0,0 0-1 0 0,-1 0 0 0 0,1 0 1 0 0,-1 0-1 0 0,1 0 1 0 0,-1-1-1 0 0,1 1 0 0 0,-1-1 1 0 0,0 1-1 0 0,0-1 1 0 0,0 0-61 0 0,7-5 214 0 0,53-38 502 0 0,-1-3 0 0 0,-3-2 1 0 0,-2-3-1 0 0,-2-2 0 0 0,27-40-716 0 0,-39 43 174 0 0,-3-2 0 0 0,-2-2 1 0 0,11-24-175 0 0,-38 61 8 0 0,0 1 1 0 0,-1-2 0 0 0,-1 1-1 0 0,-1-1 1 0 0,0-1-1 0 0,-2 1 1 0 0,0-1 0 0 0,-2 0-1 0 0,0 0 1 0 0,-1 0 0 0 0,-1 0-1 0 0,-1 0 1 0 0,-2-12-9 0 0,0 29-12 0 0,1 1 1 0 0,0-1 0 0 0,-1 1-1 0 0,0-1 1 0 0,0 1 0 0 0,0 0-1 0 0,0-1 1 0 0,-1 1-1 0 0,1 0 1 0 0,-1 1 0 0 0,0-1-1 0 0,0 0 1 0 0,0 1 0 0 0,0-1-1 0 0,0 1 1 0 0,0 0 0 0 0,-1 0-1 0 0,1 1 1 0 0,-1-1-1 0 0,1 0 1 0 0,-1 1 0 0 0,0 0-1 0 0,1 0 1 0 0,-1 0 0 0 0,0 1-1 0 0,0-1 1 0 0,0 1 0 0 0,0 0-1 0 0,1 0 1 0 0,-1 0-1 0 0,0 0 1 0 0,0 1 0 0 0,0 0-1 0 0,0 0 1 0 0,1 0 0 0 0,-1 0-1 0 0,0 0 1 0 0,1 1 0 0 0,-1-1-1 0 0,1 1 1 0 0,-1 0 0 0 0,1 0-1 0 0,0 1 1 0 0,0-1-1 0 0,0 0 1 0 0,0 1 0 0 0,0 0-1 0 0,0 1 12 0 0,-23 21-31 0 0,1 2 0 0 0,2 1 0 0 0,0 1-1 0 0,2 1 1 0 0,2 0 0 0 0,0 2-1 0 0,2 0 1 0 0,2 1 0 0 0,-11 32 31 0 0,18-48 7 0 0,1 1 0 0 0,1 0 0 0 0,1 0 1 0 0,0 0-1 0 0,1 1 0 0 0,1-1 0 0 0,1 1 0 0 0,1 0 1 0 0,0 0-1 0 0,2 0 0 0 0,0 0 0 0 0,1-1 0 0 0,1 1 1 0 0,0 0-1 0 0,1-1 0 0 0,2 0 0 0 0,0 0 0 0 0,1 0-7 0 0,-2-7 26 0 0,2-1 0 0 0,0-1 0 0 0,0 1-1 0 0,0-1 1 0 0,1 0 0 0 0,1-1 0 0 0,-1 0-1 0 0,1 0 1 0 0,1-1 0 0 0,-1 0 0 0 0,1-1 0 0 0,1 0-1 0 0,-1 0 1 0 0,1-1 0 0 0,0 0 0 0 0,0-1-1 0 0,5 1-25 0 0,-8-4 18 0 0,0 1-1 0 0,1-1 0 0 0,-1 0 0 0 0,1-1 0 0 0,-1 0 1 0 0,0 0-1 0 0,1-1 0 0 0,-1 0 0 0 0,1 0 1 0 0,-1-1-1 0 0,0 0 0 0 0,0-1 0 0 0,0 0 0 0 0,0 0 1 0 0,0 0-1 0 0,2-3-17 0 0,14-7 45 0 0,0-1 0 0 0,0-2 0 0 0,-2 0 1 0 0,0-1-1 0 0,-1-1 0 0 0,-1-1 0 0 0,0-1 0 0 0,-2-1 1 0 0,0-1-1 0 0,5-10-45 0 0,-10 6 80 0 0,-13 26-21 0 0,0 0-1 0 0,0 0-19 0 0,-3 3-42 0 0,-1 1 1 0 0,2-1 0 0 0,-1 1-1 0 0,0 0 1 0 0,1 0-1 0 0,0 0 1 0 0,0 0-1 0 0,0 0 1 0 0,0 1 0 0 0,0-1-1 0 0,1 1 1 0 0,0-1-1 0 0,0 1 1 0 0,0-1-1 0 0,1 1 1 0 0,0-1 0 0 0,-1 3 2 0 0,2-4-2 0 0,0 1 1 0 0,-1-1 0 0 0,1 0-1 0 0,0 1 1 0 0,0-1 0 0 0,1 0 0 0 0,-1 0-1 0 0,1 0 1 0 0,-1 0 0 0 0,1 0 0 0 0,0 0-1 0 0,0-1 1 0 0,0 1 0 0 0,1-1-1 0 0,-1 1 1 0 0,1-1 0 0 0,-1 0 0 0 0,1 0-1 0 0,0 0 1 0 0,0 0 0 0 0,-1 0 0 0 0,1-1-1 0 0,1 1 1 0 0,-1-1 0 0 0,0 0 0 0 0,0 0-1 0 0,1 0 2 0 0,92 17-36 0 0,-84-18 35 0 0,-1 0 0 0 0,1 0 1 0 0,-1-1-1 0 0,0 0 0 0 0,1-1 0 0 0,-1-1 1 0 0,0 0-1 0 0,0 0 0 0 0,4-3 1 0 0,9-7 22 0 0,-1-2 0 0 0,-1 0-1 0 0,0-2 1 0 0,0 0 0 0 0,-2-2 0 0 0,0 0-1 0 0,-2-1 1 0 0,0-1 0 0 0,-1 0 0 0 0,-1-2-1 0 0,-1 0 1 0 0,-1-1 0 0 0,7-16-22 0 0,-6 9 4 0 0,-2-1-1 0 0,0 0 1 0 0,-3-1-1 0 0,0 0 1 0 0,-3 0 0 0 0,0-1-1 0 0,-2 0 1 0 0,-2 0-1 0 0,-1 0 1 0 0,-3-33-4 0 0,-15 8-31 0 0,16 59 26 0 0,-1 0-1 0 0,1-1 0 0 0,-1 1 0 0 0,1 0 1 0 0,-1 0-1 0 0,1-1 0 0 0,-1 1 0 0 0,1 0 1 0 0,-1 0-1 0 0,0 0 0 0 0,1 0 0 0 0,-1 0 1 0 0,1 0-1 0 0,-1 0 0 0 0,0 0 0 0 0,1 0 1 0 0,-1 0-1 0 0,1 0 0 0 0,-1 0 0 0 0,1 1 1 0 0,-1-1-1 0 0,0 0 0 0 0,1 0 0 0 0,-1 1 1 0 0,1-1-1 0 0,-1 0 0 0 0,1 0 0 0 0,-1 1 1 0 0,1-1-1 0 0,-1 1 0 0 0,1-1 0 0 0,0 0 1 0 0,-1 1-1 0 0,1-1 0 0 0,0 1 0 0 0,-1-1 1 0 0,1 1-1 0 0,0-1 0 0 0,-1 1 0 0 0,1 0 1 0 0,0-1-1 0 0,0 1 0 0 0,0-1 0 0 0,-1 1 1 0 0,1-1-1 0 0,0 1 0 0 0,0 0 0 0 0,0-1 1 0 0,0 1-1 0 0,0-1 0 0 0,0 1 0 0 0,0 0 1 0 0,0-1-1 0 0,1 1 0 0 0,-1-1 6 0 0,-2 4 7 0 0,-10 34 5 0 0,2 0 1 0 0,2 0-1 0 0,1 1 1 0 0,2 0-1 0 0,2 0 1 0 0,1 1 0 0 0,2-1-1 0 0,4 24-12 0 0,-3 20 3 0 0,17 212 67 0 0,-16-267-59 0 0,5 33-9 0 0,-4 0 1 0 0,-2 0-1 0 0,-2 1 0 0 0,-4-1-2 0 0,2-40-2 0 0,-1 0 1 0 0,0 0-1 0 0,-2 0 0 0 0,-1 0 0 0 0,0-1 0 0 0,-1 0 0 0 0,-2-1 1 0 0,-5 9 1 0 0,14-25-2 0 0,-1 0 1 0 0,1 0 0 0 0,-1 0-1 0 0,0 0 1 0 0,0 0 0 0 0,0 0-1 0 0,-1 0 1 0 0,1 0 0 0 0,-1-1-1 0 0,1 0 1 0 0,-1 1 0 0 0,0-1-1 0 0,0 0 1 0 0,0 0 0 0 0,0 0-1 0 0,0-1 1 0 0,-1 1 0 0 0,1-1-1 0 0,0 0 1 0 0,-1 0 0 0 0,1 0-1 0 0,-1 0 1 0 0,1-1 0 0 0,-1 1-1 0 0,-1-1 2 0 0,0-26-122 0 0,6 7 112 0 0,2-1 1 0 0,0 0-1 0 0,1 1 1 0 0,1 0-1 0 0,1 0 1 0 0,0 0-1 0 0,2 1 1 0 0,0 0-1 0 0,1 0 1 0 0,1 1 0 0 0,0 0-1 0 0,2 0 1 0 0,0 2-1 0 0,1-1 10 0 0,13-23-25 0 0,34-49 19 0 0,-25 38 7 0 0,-1-1 0 0 0,-3-2 0 0 0,-2 0 0 0 0,10-30-1 0 0,-12 14-27 0 0,-3-1 1 0 0,-3-1 0 0 0,-4-1 0 0 0,-2-1 0 0 0,-3-2 26 0 0,-7 12 157 0 0,-5 63-137 0 0,0 0-20 0 0,-24 41-48 0 0,13 2 107 0 0,3 1 0 0 0,1 1 0 0 0,2 0 0 0 0,2-1 0 0 0,3 1-1 0 0,3 38-58 0 0,-1 13 66 0 0,0 180 27 0 0,7-177-211 0 0,-8-137-2446 0 0,1-1-2474 0 0,-3 14-4307 0 0,1 13 106 0 0</inkml:trace>
  <inkml:trace contextRef="#ctx0" brushRef="#br0" timeOffset="54369.875">1556 2832 6129 0 0,'0'0'2884'0'0,"0"0"-1031"0"0,0 0-567 0 0,0 0-116 0 0,0 0 32 0 0,0 0 83 0 0,0 0 19 0 0,0 0-82 0 0,0 0-93 0 0,0 0-111 0 0,0 0-110 0 0,0 0-99 0 0,0 0-110 0 0,31-1-79 0 0,99-5-82 0 0,184-24 174 0 0,-313 30-1137 0 0,7 0-202 0 0,-4 1-4714 0 0,-4 2-3936 0 0</inkml:trace>
  <inkml:trace contextRef="#ctx0" brushRef="#br0" timeOffset="54728.666">1109 2508 9978 0 0,'0'0'2330'0'0,"0"0"-335"0"0,0 0-308 0 0,0 0-209 0 0,0 0-238 0 0,0 0-276 0 0,0 0-245 0 0,0 0-146 0 0,0 0-94 0 0,0 0-56 0 0,0 0-38 0 0,0 0-85 0 0,-10 6-82 0 0,-29 16-70 0 0,27-11-33 0 0,22-14-219 0 0,-9 2-19 0 0,32-24-1489 0 0,-14 9-7748 0 0,-12 11-2425 0 0</inkml:trace>
  <inkml:trace contextRef="#ctx0" brushRef="#br0" timeOffset="55151.99">2125 2935 12587 0 0,'0'0'1455'0'0,"0"0"-408"0"0,0 0-169 0 0,0 0 36 0 0,0 0 169 0 0,0 0 72 0 0,0 0-119 0 0,0 0-135 0 0,0 0-182 0 0,0 0-140 0 0,0 0-107 0 0,0 0-74 0 0,0 0-78 0 0,1 30-70 0 0,2 90-40 0 0,-7-12 191 0 0,1-93-2363 0 0,3-15 1835 0 0,0 0 0 0 0,0-1-1 0 0,0 1 1 0 0,0 0 0 0 0,0 0 0 0 0,0-1-1 0 0,0 1 1 0 0,0 0 0 0 0,0 0-1 0 0,0-1 1 0 0,-1 1 0 0 0,1 0-1 0 0,0 0 1 0 0,0 0 0 0 0,0-1-1 0 0,-1 1 1 0 0,1 0 0 0 0,0 0-1 0 0,0 0 1 0 0,0 0 0 0 0,-1-1-1 0 0,1 1 1 0 0,0 0 0 0 0,0 0-1 0 0,-1 0 1 0 0,1 0 0 0 0,0 0 0 0 0,0 0-1 0 0,-1 0 1 0 0,1 0 0 0 0,0 0-1 0 0,-1 0 1 0 0,1 0 0 0 0,0 0-1 0 0,0 0 1 0 0,-1 0 0 0 0,1 0-1 0 0,0 0 1 0 0,0 0 0 0 0,-1 0-1 0 0,1 0 1 0 0,0 0 0 0 0,0 0-1 0 0,-1 0 1 0 0,1 0 0 0 0,0 1-1 0 0,0-1 1 0 0,-1 0 0 0 0,1 0 0 0 0,0 0-1 0 0,0 0 1 0 0,0 1 0 0 0,-1-1-1 0 0,1 0 1 0 0,0 0 0 0 0,0 1-1 0 0,0-1 1 0 0,0 0 0 0 0,0 0-1 0 0,-1 1 1 0 0,1-1 0 0 0,0 0-1 0 0,0 0 1 0 0,0 1 127 0 0,-2-5-11142 0 0</inkml:trace>
  <inkml:trace contextRef="#ctx0" brushRef="#br0" timeOffset="55399.45">2108 2504 14659 0 0,'0'0'1628'0'0,"0"0"-365"0"0,0 0-217 0 0,0 0-126 0 0,0 0-189 0 0,0 0-255 0 0,0 0-243 0 0,0 0-178 0 0,0 0-70 0 0,0 0-10 0 0,0 0-15 0 0,0 0-49 0 0,0 0-70 0 0,4 20-106 0 0,11 62-170 0 0,16-22-3061 0 0,-22-50-447 0 0,-1-1-6769 0 0</inkml:trace>
  <inkml:trace contextRef="#ctx0" brushRef="#br0" timeOffset="55765.426">2390 3057 5225 0 0,'0'0'5471'0'0,"0"0"-2563"0"0,0 0-1002 0 0,0 0-283 0 0,0 0-257 0 0,0 0-221 0 0,0 0-223 0 0,0 0-185 0 0,0 0-135 0 0,0 0-113 0 0,0 0-71 0 0,0 0-58 0 0,2-15-56 0 0,6-46-51 0 0,14 7 261 0 0,-15 39-453 0 0,0 0 1 0 0,1 1-1 0 0,1 0 1 0 0,0 0 0 0 0,1 1-1 0 0,1 0 1 0 0,0 1 0 0 0,1 0-1 0 0,6-5-61 0 0,-17 17-4 0 0,-1-1 0 0 0,1 0-1 0 0,0 1 1 0 0,0-1 0 0 0,0 1-1 0 0,0-1 1 0 0,0 1 0 0 0,0 0 0 0 0,0-1-1 0 0,0 1 1 0 0,0 0 0 0 0,0 0-1 0 0,1-1 1 0 0,-1 1 0 0 0,0 0-1 0 0,0 0 1 0 0,0 0 0 0 0,0 0 0 0 0,0 1-1 0 0,0-1 1 0 0,0 0 0 0 0,0 0-1 0 0,0 1 1 0 0,0-1 0 0 0,0 0-1 0 0,0 1 1 0 0,0-1 0 0 0,0 1 0 0 0,0 0-1 0 0,0-1 1 0 0,0 1 0 0 0,0 0-1 0 0,0-1 1 0 0,-1 1 0 0 0,1 0-1 0 0,0 0 1 0 0,-1 0 0 0 0,1-1 0 0 0,0 1-1 0 0,-1 0 1 0 0,1 0 0 0 0,-1 0-1 0 0,1 0 1 0 0,-1 0 0 0 0,0 0-1 0 0,1 0 1 0 0,-1 0 0 0 0,0 1 0 0 0,0-1 4 0 0,13 55 98 0 0,-14-48-76 0 0,2-1 1 0 0,-1 1-1 0 0,1 0 0 0 0,0-1 0 0 0,0 1 0 0 0,1-1 0 0 0,0 1 0 0 0,0-1 1 0 0,1 0-1 0 0,0 0 0 0 0,1 0 0 0 0,-1 0 0 0 0,1-1 0 0 0,0 1 1 0 0,1-1-1 0 0,0 0 0 0 0,0 0 0 0 0,0 0 0 0 0,0-1 0 0 0,1 0 0 0 0,0 0 1 0 0,0 0-1 0 0,1 0-22 0 0,-2-4 92 0 0,-1-1 1 0 0,0 1 0 0 0,1-1-1 0 0,-1 1 1 0 0,0-1 0 0 0,1-1-1 0 0,-1 1 1 0 0,0 0-1 0 0,1-1 1 0 0,-1 0 0 0 0,0 0-1 0 0,0 0 1 0 0,0-1 0 0 0,0 1-1 0 0,0-1 1 0 0,0 0-1 0 0,0 0 1 0 0,0-1 0 0 0,-1 1-1 0 0,1-1 1 0 0,-1 0 0 0 0,0 1-1 0 0,1-1 1 0 0,-1-1 0 0 0,-1 1-1 0 0,4-4-92 0 0,1-2 78 0 0,-1-1 0 0 0,1 1 0 0 0,-1-1 0 0 0,-1-1 0 0 0,0 1 0 0 0,0-1 0 0 0,-1 0 0 0 0,0 0 0 0 0,0-7-78 0 0,-2 10-226 0 0,14-35-696 0 0,13 32-7623 0 0,-23 11-3074 0 0</inkml:trace>
  <inkml:trace contextRef="#ctx0" brushRef="#br0" timeOffset="56345.688">3255 2747 11170 0 0,'0'0'2644'0'0,"0"0"-397"0"0,0 0-371 0 0,0 0-370 0 0,0 0-299 0 0,0 0-223 0 0,0 0-196 0 0,0 0-142 0 0,0 0-109 0 0,0 0-96 0 0,0 0-87 0 0,0 0-73 0 0,0 0-43 0 0,-26 16-66 0 0,-79 48-34 0 0,63-24 3 0 0,38-31-108 0 0,0-3-21 0 0,0 1 1 0 0,1-1-1 0 0,0 1 1 0 0,0 0-1 0 0,0 0 1 0 0,1 0-1 0 0,0 0 1 0 0,0 0 0 0 0,1 1-1 0 0,0-1 1 0 0,0 1-1 0 0,1-1 1 0 0,0 0-1 0 0,0 1 1 0 0,1 0-13 0 0,-1-6 10 0 0,1 0-1 0 0,-1 0 1 0 0,1 0 0 0 0,0-1-1 0 0,0 1 1 0 0,0 0 0 0 0,0-1-1 0 0,0 1 1 0 0,0-1 0 0 0,1 1 0 0 0,-1-1-1 0 0,0 1 1 0 0,1-1 0 0 0,-1 0-1 0 0,1 0 1 0 0,-1 1 0 0 0,1-1 0 0 0,0 0-1 0 0,-1-1 1 0 0,1 1 0 0 0,0 0-1 0 0,0 0 1 0 0,0-1 0 0 0,-1 1 0 0 0,1-1-1 0 0,0 0 1 0 0,0 1 0 0 0,0-1-1 0 0,0 0 1 0 0,0 0 0 0 0,0 0 0 0 0,0-1-1 0 0,0 1 1 0 0,0 0 0 0 0,0-1-1 0 0,-1 1 1 0 0,2-1-10 0 0,70-22 646 0 0,-61 17-573 0 0,3-4 28 0 0,0 1 1 0 0,1 1-1 0 0,0 1 0 0 0,0 0 1 0 0,1 1-1 0 0,0 1 1 0 0,0 1-1 0 0,0 0 1 0 0,1 1-1 0 0,-1 1 1 0 0,1 0-1 0 0,11 2-101 0 0,-24 1 17 0 0,0 0 1 0 0,0 0-1 0 0,0 0 1 0 0,-1 1-1 0 0,1 0 0 0 0,0 0 1 0 0,-1 1-1 0 0,1-1 1 0 0,-1 1-1 0 0,0 0 1 0 0,1 0-1 0 0,-1 0 0 0 0,-1 1 1 0 0,1-1-1 0 0,-1 1 1 0 0,1 0-1 0 0,-1 0 0 0 0,0 0 1 0 0,0 1-1 0 0,-1-1 1 0 0,1 1-1 0 0,-1-1 1 0 0,0 1-1 0 0,0 2-17 0 0,25 123 274 0 0,-43 238-211 0 0,14-336-85 0 0,-1 19 6 0 0,-2 0 1 0 0,-3 0-1 0 0,-1-1 1 0 0,-10 26 15 0 0,17-68-1 0 0,0-1 0 0 0,0 1 0 0 0,-1-1-1 0 0,0 0 1 0 0,0 0 0 0 0,-1 0 0 0 0,0 0 0 0 0,0-1 0 0 0,-1 1 0 0 0,1-1 0 0 0,-1 0 0 0 0,-1-1 0 0 0,1 1 0 0 0,-1-1-1 0 0,0 0 1 0 0,0 0 0 0 0,0-1 0 0 0,-1 0 0 0 0,0 0 0 0 0,0 0 0 0 0,0-1 0 0 0,0 0 0 0 0,0-1 0 0 0,-1 1 0 0 0,1-1 0 0 0,-1-1-1 0 0,-2 1 2 0 0,6-5-3 0 0,0 1 0 0 0,0-1 1 0 0,1-1-1 0 0,0 1 0 0 0,-1 0 0 0 0,1-1 0 0 0,0 1 0 0 0,0-1 0 0 0,1 0 0 0 0,-1 0 0 0 0,1 0 0 0 0,0-1 0 0 0,0 1 0 0 0,1 0 0 0 0,-1-1 0 0 0,1 1 0 0 0,0-1 0 0 0,0 0 0 0 0,0 1 0 0 0,1-1 0 0 0,-1 0 0 0 0,1 1 0 0 0,0-1 0 0 0,1 0 0 0 0,-1 1 0 0 0,1-3 3 0 0,-1-25 6 0 0,1 0 0 0 0,2-1 1 0 0,1 1-1 0 0,1 0 0 0 0,2 1 0 0 0,1-1 0 0 0,2 1 1 0 0,1 1-1 0 0,1 0 0 0 0,1 0 0 0 0,2 2 0 0 0,1-1 1 0 0,1 2-1 0 0,6-6-6 0 0,-19 27-39 0 0,0 1 0 0 0,0-1-1 0 0,0 1 1 0 0,0 0 0 0 0,1 0 0 0 0,0 0 0 0 0,0 1 0 0 0,0-1 0 0 0,1 1 0 0 0,-1 0-1 0 0,1 1 1 0 0,0 0 0 0 0,0 0 0 0 0,1 0 0 0 0,-1 0 0 0 0,0 1 0 0 0,1 0 0 0 0,-1 1-1 0 0,1-1 1 0 0,0 1 0 0 0,0 0 39 0 0,9 14-1787 0 0,-8 0-5274 0 0,-5-6-5101 0 0</inkml:trace>
  <inkml:trace contextRef="#ctx0" brushRef="#br0" timeOffset="57379.596">3426 2957 0 0 0,'0'0'1419'0'0,"0"0"177"0"0,0 0 51 0 0,0 0-98 0 0,0 0-172 0 0,0 0-170 0 0,0 0-136 0 0,0 0-101 0 0,0 0-91 0 0,0-2 7503 0 0,0 1-8861 0 0,0 1 707 0 0,-1-10-6 0 0,-1 0 1 0 0,0 0 0 0 0,0 1 0 0 0,-1 0 0 0 0,0-1 0 0 0,-1 1 0 0 0,0 0 0 0 0,-1 1 0 0 0,0-1 0 0 0,0 1 0 0 0,-1 0-1 0 0,0 0 1 0 0,0 0 0 0 0,-2 0-223 0 0,7 7 0 0 0,-2-4-29 0 0,-1 1 0 0 0,0 0 0 0 0,0 0 0 0 0,0 0 0 0 0,-1 0 0 0 0,1 1 0 0 0,-1 0 0 0 0,0 0 0 0 0,0 0 0 0 0,0 0 0 0 0,0 1 0 0 0,0 0 0 0 0,-1 0 0 0 0,1 0 0 0 0,-1 1 0 0 0,-2-1 29 0 0,-5-2-893 0 0,8 2-1438 0 0,2 1-3896 0 0,3 1-4488 0 0</inkml:trace>
  <inkml:trace contextRef="#ctx0" brushRef="#br0" timeOffset="72105.211">4069 3208 11538 0 0,'0'0'4444'0'0,"0"0"-2071"0"0,0 0-1024 0 0,0 0-177 0 0,0 0 114 0 0,0 0 40 0 0,0 0-91 0 0,0 0-227 0 0,0 0-247 0 0,0 0-205 0 0,0 0-162 0 0,1 11-701 0 0,0-11-508 0 0,2 0-253 0 0,0-1-6642 0 0,0-2-5143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3:06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10274 0 0,'0'0'2137'0'0,"0"0"-793"0"0,0 0-408 0 0,0 0-120 0 0,0 0-296 0 0,0 0-480 0 0,0 0-184 0 0,0 0-168 0 0,0 0-120 0 0,0 0-32 0 0,0 0-448 0 0,0 0-744 0 0,0 0-2321 0 0,0 0-4193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5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436 200 1616 0 0,'0'0'1571'0'0,"0"0"-197"0"0,0 0-67 0 0,0 0 175 0 0,0 0 102 0 0,0 0-85 0 0,0 0-155 0 0,0 0-197 0 0,0 0-212 0 0,0 0-131 0 0,0 0-22 0 0,-2-2-60 0 0,0 1-604 0 0,0-1 0 0 0,0 1 0 0 0,0 0-1 0 0,-1 0 1 0 0,1 1 0 0 0,0-1-1 0 0,-1 0 1 0 0,1 1 0 0 0,0-1 0 0 0,-1 1-1 0 0,1 0 1 0 0,-1 0 0 0 0,1 0-1 0 0,-1 0 1 0 0,1 0 0 0 0,0 1 0 0 0,-1-1-1 0 0,1 1 1 0 0,-1-1 0 0 0,1 1-1 0 0,0 0 1 0 0,0 0 0 0 0,-1 0 0 0 0,1 0-1 0 0,0 0 1 0 0,0 1 0 0 0,0-1-1 0 0,0 1 1 0 0,0-1 0 0 0,1 1 0 0 0,-2 0-118 0 0,-58 61 482 0 0,50-49-460 0 0,0 0 0 0 0,1 0 0 0 0,1 1 0 0 0,0 0 0 0 0,2 0-1 0 0,-1 1 1 0 0,2 0 0 0 0,0 0 0 0 0,1 1 0 0 0,1 0 0 0 0,0 0 0 0 0,1 0 0 0 0,1 0 0 0 0,1 1-22 0 0,1-14 20 0 0,0 0 1 0 0,0-1-1 0 0,1 1 1 0 0,0 0-1 0 0,0-1 1 0 0,0 1-1 0 0,0-1 1 0 0,0 1-1 0 0,1-1 1 0 0,-1 1-1 0 0,1-1 1 0 0,0 0-1 0 0,0 0 1 0 0,0 0-1 0 0,1 0 1 0 0,-1 0-1 0 0,1-1 1 0 0,-1 1-1 0 0,1-1 1 0 0,0 1-1 0 0,0-1 1 0 0,0 0-1 0 0,0 0 1 0 0,0 0-1 0 0,1-1 1 0 0,-1 1-1 0 0,1-1 1 0 0,-1 0-1 0 0,1 0 1 0 0,0 0-21 0 0,112 13 1636 0 0,-104-16-1514 0 0,-1-1 0 0 0,0 0 1 0 0,-1 0-1 0 0,1-1 0 0 0,0-1 1 0 0,-1 1-1 0 0,0-2 0 0 0,0 1 0 0 0,-1-2 1 0 0,1 1-1 0 0,-1-1 0 0 0,-1 0 1 0 0,1-1-1 0 0,-1 0 0 0 0,-1-1 0 0 0,0 1 1 0 0,0-1-1 0 0,0-1 0 0 0,-1 1 1 0 0,0-1-1 0 0,-1 0 0 0 0,-1-1 0 0 0,1-1-122 0 0,0 5 26 0 0,-1-1-1 0 0,0 1 1 0 0,-1-1-1 0 0,0 0 0 0 0,0 0 1 0 0,-1 0-1 0 0,0 0 0 0 0,0 0 1 0 0,-1-1-1 0 0,0 1 0 0 0,-1-1 1 0 0,0 1-1 0 0,0-1 0 0 0,0 1 1 0 0,-1 0-1 0 0,-1-1 0 0 0,1 1 1 0 0,-1 0-1 0 0,-1 0 0 0 0,1 0 1 0 0,-2 0-1 0 0,1 0 0 0 0,-1 1 1 0 0,0-1-1 0 0,0 1 0 0 0,-1 0 1 0 0,0 0-1 0 0,-3-2-25 0 0,-1 1-70 0 0,0 1 0 0 0,-1 1 1 0 0,0 0-1 0 0,0 0 0 0 0,0 1 1 0 0,-1 0-1 0 0,0 1 0 0 0,0 0 0 0 0,0 1 1 0 0,0 0-1 0 0,0 1 0 0 0,-1 0 0 0 0,1 0 1 0 0,-1 2-1 0 0,0-1 0 0 0,1 1 0 0 0,-2 1 70 0 0,9 0-165 0 0,0 0-1 0 0,0 0 0 0 0,0 0 0 0 0,0 0 0 0 0,1 1 1 0 0,-1 0-1 0 0,0-1 0 0 0,1 1 0 0 0,-1 1 0 0 0,1-1 1 0 0,0 0-1 0 0,-1 1 0 0 0,1 0 0 0 0,0 0 0 0 0,1 0 1 0 0,-1 0-1 0 0,-2 3 166 0 0,-21 38-9387 0 0,22-29-1721 0 0</inkml:trace>
  <inkml:trace contextRef="#ctx0" brushRef="#br0" timeOffset="316.479">797 395 4681 0 0,'0'0'3386'0'0,"0"0"-1614"0"0,0 0-562 0 0,0 0 104 0 0,0 0 161 0 0,0 0 28 0 0,0 0-103 0 0,0 0-249 0 0,0 0-264 0 0,0 0-158 0 0,0 0-53 0 0,0 0 24 0 0,0 0 87 0 0,-3 15 97 0 0,-12 47 43 0 0,16-100 2074 0 0,4 9-2802 0 0,0 0 0 0 0,2 1 0 0 0,1 0 0 0 0,2 0 1 0 0,0 0-1 0 0,2 1 0 0 0,1 1 0 0 0,0 0 0 0 0,3 1 0 0 0,15-20-199 0 0,-12 21 45 0 0,-12 14-54 0 0,1 0 1 0 0,0 1-1 0 0,0 0 1 0 0,1 0-1 0 0,0 1 1 0 0,1 0-1 0 0,0 0 1 0 0,0 1-1 0 0,9-4 9 0 0,-18 10-44 0 0,0 1 0 0 0,-1 0 0 0 0,1 0 0 0 0,0 0 0 0 0,-1 0 0 0 0,1 0 0 0 0,0 0 0 0 0,0 0 0 0 0,-1 0 0 0 0,1 0 0 0 0,0 0 0 0 0,-1 0 0 0 0,1 0 0 0 0,0 0 0 0 0,0 1 0 0 0,-1-1 0 0 0,1 0 0 0 0,0 0 0 0 0,-1 1 0 0 0,1-1 0 0 0,-1 1 0 0 0,1-1 0 0 0,0 1 0 0 0,-1-1 0 0 0,1 1 0 0 0,-1-1 0 0 0,1 1 0 0 0,-1-1 0 0 0,0 1 0 0 0,1-1 0 0 0,-1 1 0 0 0,1 0 1 0 0,-1-1-1 0 0,0 1 0 0 0,0 0 0 0 0,1-1 0 0 0,-1 1 0 0 0,0 0 0 0 0,0-1 0 0 0,0 1 0 0 0,0 0 0 0 0,0 0 0 0 0,0-1 0 0 0,0 1 0 0 0,0 0 0 0 0,0 0 0 0 0,0-1 0 0 0,0 1 0 0 0,0 0 0 0 0,0-1 0 0 0,-1 1 44 0 0,1 17-4514 0 0,0-11-97 0 0,0 1-7438 0 0</inkml:trace>
  <inkml:trace contextRef="#ctx0" brushRef="#br0" timeOffset="595.329">0 899 10242 0 0,'0'0'2127'0'0,"0"0"-481"0"0,0 0-47 0 0,0 0 249 0 0,0 0 61 0 0,0 0-206 0 0,0 0-298 0 0,0 0-306 0 0,36-5-249 0 0,118-17-159 0 0,-12-16 314 0 0,276-91-421 0 0,-299 95-999 0 0,-63 18-1556 0 0,-2 0-4264 0 0,-35 11-5747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7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7 2296 0 0,'0'0'1912'0'0,"0"0"15"0"0,0 0 274 0 0,0 0 348 0 0,0 0 62 0 0,0 0-282 0 0,0 0-505 0 0,0 0-512 0 0,0 0-363 0 0,0 0-240 0 0,0 0-161 0 0,2-7 495 0 0,-48 129 768 0 0,24-58-1477 0 0,16-50-302 0 0,1 1 0 0 0,0 0 0 0 0,1-1-1 0 0,0 1 1 0 0,2 1 0 0 0,-1-1 0 0 0,2 0-1 0 0,0 15-31 0 0,3-25 27 0 0,1-1 0 0 0,0 0 0 0 0,1 0 0 0 0,-1-1 0 0 0,0 1-1 0 0,1-1 1 0 0,0 0 0 0 0,0 0 0 0 0,0 0 0 0 0,0 0 0 0 0,0-1-1 0 0,1 1 1 0 0,-1-1 0 0 0,1 0 0 0 0,0-1 0 0 0,-1 1 0 0 0,1-1 0 0 0,0 0-1 0 0,0 0 1 0 0,0 0 0 0 0,0-1 0 0 0,0 1 0 0 0,0-1 0 0 0,0-1 0 0 0,0 1-1 0 0,-1-1 1 0 0,1 0 0 0 0,0 0 0 0 0,0 0 0 0 0,0 0-27 0 0,35-9 155 0 0,0-1 1 0 0,0-1 0 0 0,-2-3 0 0 0,33-17-156 0 0,-37 15-40 0 0,-34 16-19 0 0,0-21-3766 0 0,0 7-630 0 0,0 4-5225 0 0,0 4 1701 0 0</inkml:trace>
  <inkml:trace contextRef="#ctx0" brushRef="#br0" timeOffset="263.017">483 18 1168 0 0,'0'0'2302'0'0,"0"0"-4"0"0,0 0 164 0 0,0 0 109 0 0,0 0-70 0 0,0 0-302 0 0,0 0-443 0 0,0 0-440 0 0,0 0-349 0 0,0 0-173 0 0,0 0-88 0 0,0 0-24 0 0,0 0 1 0 0,-4 16-67 0 0,-22 108 1000 0 0,-26 152 1056 0 0,21-50-1895 0 0,29-177-6122 0 0,1 0-5816 0 0,1-49-419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2920 5821 0 0 0,'0'0'577'0'0,"0"0"-222"0"0,0 0 132 0 0,0 0 422 0 0,0 0 370 0 0,0 0 180 0 0,0 0-21 0 0,0 0-136 0 0,0 0-163 0 0,0 0-130 0 0,0 0-29 0 0,27-26-13 0 0,85-83 7 0 0,157-135 4990 0 0,-33 42-3236 0 0,285-225 674 0 0,-196 198-2700 0 0,-85 56-317 0 0,-150 97-177 0 0,85-79-1 0 0,-132 117-156 0 0,129-93 91 0 0,-15 42-6 0 0,-84 56-91 0 0,-24 12 39 0 0,0-2-1 0 0,-2-1 0 0 0,40-30-83 0 0,82-64 206 0 0,-50-7 71 0 0,-47 45-140 0 0,18-2-66 0 0,-44 42-24 0 0,-16 18-7 0 0,-22 70-192 0 0,-4 257 302 0 0,-33 45-167 0 0,29-259 39 0 0,-4 1 0 0 0,-11 58-22 0 0,6-103-8 0 0,3-1-1 0 0,1 1 1 0 0,3 0 0 0 0,1 0 0 0 0,3 7 8 0 0,9 201 25 0 0,-9-123-22 0 0,14-54-23 0 0,-16 164 88 0 0,17-95-23 0 0,-27-2 28 0 0,32-50-94 0 0,-82-91 1123 0 0,-164 3-1108 0 0,-90-3 18 0 0,-99 21 59 0 0,336-18-92 0 0,22-2 33 0 0,0-1 0 0 0,0-3 0 0 0,-39-6-12 0 0,-109 5 52 0 0,55 4-52 0 0,-47-4 76 0 0,95-4-20 0 0,-55 16-91 0 0,30-1 167 0 0,-33 10 55 0 0,21 8-107 0 0,96-18-36 0 0,-1-2 0 0 0,-1-2 0 0 0,0-1 0 0 0,-36-2-44 0 0,-117-11 172 0 0,175 9-166 0 0,-1 0 1 0 0,1 2-1 0 0,0 1 1 0 0,0 0-1 0 0,0 1 1 0 0,0 2-1 0 0,-13 7-6 0 0,32-14-26 0 0,1-1 1 0 0,-1 1-1 0 0,1 0 0 0 0,-1 0 0 0 0,1-1 0 0 0,-1 1 1 0 0,0-1-1 0 0,1 1 0 0 0,-1-1 0 0 0,0 0 0 0 0,1 1 1 0 0,-1-1-1 0 0,0 0 0 0 0,1 0 0 0 0,-1 0 0 0 0,0-1 1 0 0,1 1-1 0 0,-1 0 0 0 0,0-1 0 0 0,1 1 0 0 0,-1-1 1 0 0,1 1-1 0 0,-1-1 0 0 0,1 0 0 0 0,-1 1 0 0 0,1-1 1 0 0,-1 0-1 0 0,1 0 0 0 0,0 0 0 0 0,-1 0 0 0 0,1 0 1 0 0,0-1-1 0 0,0 1 0 0 0,0 0 0 0 0,-1-2 26 0 0,1-26-3834 0 0,8 12-6863 0 0,-2 9-2170 0 0</inkml:trace>
  <inkml:trace contextRef="#ctx0" brushRef="#br0" timeOffset="3303.619">6394 4478 2128 0 0,'0'0'3352'0'0,"0"0"-1057"0"0,0 0-349 0 0,0 0 53 0 0,0 0 91 0 0,0 0-63 0 0,0 0-260 0 0,0 0-350 0 0,0 0-284 0 0,0 0-213 0 0,0 0-160 0 0,0 0-120 0 0,0 0-106 0 0,-7-6-81 0 0,-20-16-53 0 0,20 16-48 0 0,42-23 1050 0 0,-5 13-1215 0 0,0 1 1 0 0,2 1-1 0 0,-1 2 0 0 0,2 1 1 0 0,-1 2-1 0 0,1 0 0 0 0,1 3 1 0 0,8 0-188 0 0,43 5 154 0 0,-83 3-147 0 0,-1-1-1 0 0,1 1 1 0 0,-1 0-1 0 0,1 0 0 0 0,-1 0 1 0 0,0 0-1 0 0,0 0 0 0 0,0 0 1 0 0,0 0-1 0 0,0 0 0 0 0,-1 0 1 0 0,1 0-1 0 0,-1 1 0 0 0,1-1 1 0 0,-1 0-1 0 0,0 0 1 0 0,0 1-1 0 0,0-1 0 0 0,0 0 1 0 0,0 0-1 0 0,0 1 0 0 0,0-1 1 0 0,-1 0-1 0 0,1 0 0 0 0,-1 1 1 0 0,0-1-1 0 0,0 0 0 0 0,0 0 1 0 0,0 0-1 0 0,0 0 1 0 0,0 0-1 0 0,0 0 0 0 0,-1-1 1 0 0,-1 3-7 0 0,-143 164 280 0 0,145-164-283 0 0,0-1 1 0 0,0 1 0 0 0,0 0-1 0 0,0 0 1 0 0,1 0 0 0 0,-1 0-1 0 0,1-1 1 0 0,0 1 0 0 0,1 0-1 0 0,-1 0 1 0 0,0 0 0 0 0,1 0-1 0 0,0 0 1 0 0,0-1 0 0 0,0 1-1 0 0,0 0 1 0 0,1-1 0 0 0,0 1-1 0 0,-1-1 1 0 0,1 1 0 0 0,1-1-1 0 0,-1 0 1 0 0,0 0 0 0 0,1 0-1 0 0,-1 0 1 0 0,1 0 0 0 0,0 0-1 0 0,0-1 1 0 0,0 1 0 0 0,0-1-1 0 0,1 0 1 0 0,-1 0 0 0 0,1 0 0 0 0,-1-1-1 0 0,1 1 1 0 0,-1-1 0 0 0,3 1 2 0 0,0 2-1 0 0,57 37 4 0 0,-40-27-2 0 0,-1 0 1 0 0,-1 1 0 0 0,0 2 0 0 0,-1 0-1 0 0,0 1 1 0 0,-2 1 0 0 0,1 1-2 0 0,-14-14 5 0 0,0-1 0 0 0,-1 1 1 0 0,1 1-1 0 0,-1-1 1 0 0,0 1-1 0 0,-1-1 1 0 0,0 1-1 0 0,0 0 0 0 0,0 0 1 0 0,-1 0-1 0 0,0 1 1 0 0,0-1-1 0 0,-1 0 0 0 0,0 1 1 0 0,0-1-1 0 0,-1 4-5 0 0,0-6 27 0 0,0-1 0 0 0,0 0-1 0 0,-1 1 1 0 0,0-1 0 0 0,0 0-1 0 0,0 0 1 0 0,0 1 0 0 0,-1-1-1 0 0,1 0 1 0 0,-1 0 0 0 0,0 0-1 0 0,0-1 1 0 0,-1 1 0 0 0,1 0-1 0 0,-1-1 1 0 0,0 0 0 0 0,0 1-1 0 0,0-1 1 0 0,0 0 0 0 0,0-1-1 0 0,-1 1 1 0 0,-3 2-27 0 0,-12 7 66 0 0,-1 0 0 0 0,0-1 0 0 0,-1-1 0 0 0,0-1 0 0 0,0-1 0 0 0,-1-1 0 0 0,0-1 0 0 0,-1-1 0 0 0,1 0 0 0 0,-1-2 0 0 0,0-1 0 0 0,-5-1-66 0 0,-132-4 64 0 0,111-17 173 0 0,40 2-3032 0 0,23-6-7659 0 0,-5 16-2299 0 0</inkml:trace>
  <inkml:trace contextRef="#ctx0" brushRef="#br0" timeOffset="15336.912">4271 5081 0 0 0,'0'0'255'0'0,"0"0"778"0"0,0 0 269 0 0,4 0 57 0 0,16 0 2064 0 0,-20 0-2592 0 0,0 2 7934 0 0,-2 4-6672 0 0,-50 34-996 0 0,46-33-1073 0 0,0 0 0 0 0,0 1 0 0 0,1-1 1 0 0,0 1-1 0 0,0 0 0 0 0,1 1 1 0 0,0-1-1 0 0,1 1 0 0 0,0-1 0 0 0,0 1 1 0 0,1 0-1 0 0,0 0 0 0 0,0 0 0 0 0,1 1 1 0 0,0-1-1 0 0,1 0 0 0 0,0 1 1 0 0,0-1-1 0 0,1 0 0 0 0,2 7-24 0 0,0-9 60 0 0,0-1-1 0 0,0 0 1 0 0,1-1 0 0 0,0 1-1 0 0,0-1 1 0 0,1 0 0 0 0,-1 0-1 0 0,1 0 1 0 0,0 0 0 0 0,0-1-1 0 0,1 0 1 0 0,-1 0 0 0 0,1 0-1 0 0,0-1 1 0 0,0 1 0 0 0,0-2-1 0 0,1 1 1 0 0,-1-1 0 0 0,1 0-1 0 0,-1 0 1 0 0,1 0 0 0 0,0-1-1 0 0,-1 0 1 0 0,1-1 0 0 0,0 0-1 0 0,0 0 1 0 0,0 0-60 0 0,2 1 116 0 0,0-1-1 0 0,0 0 1 0 0,1-1-1 0 0,-1 0 1 0 0,0 0-1 0 0,0-1 1 0 0,0 0-1 0 0,0-1 1 0 0,-1 1-1 0 0,1-2 1 0 0,-1 1-1 0 0,1-1 1 0 0,-1-1-1 0 0,-1 1 1 0 0,1-2-1 0 0,0 1 1 0 0,-1-1-1 0 0,0 0 1 0 0,-1 0-1 0 0,1-1 1 0 0,-1 0-116 0 0,0-2 61 0 0,-1 0 1 0 0,0-1 0 0 0,0 0-1 0 0,-1 0 1 0 0,0 0-1 0 0,0 0 1 0 0,-2-1-1 0 0,1 1 1 0 0,-1-1-1 0 0,-1 0 1 0 0,0 0 0 0 0,0 0-1 0 0,-1 0 1 0 0,0 1-1 0 0,-1-1 1 0 0,0 0-1 0 0,-1 0 1 0 0,-1-3-62 0 0,1 8-104 0 0,1-1 0 0 0,-1 1 0 0 0,0 0-1 0 0,0 0 1 0 0,-1 0 0 0 0,0 0 0 0 0,0 1 0 0 0,0-1 0 0 0,-1 1 0 0 0,1 0 0 0 0,-1 0 0 0 0,-1 0 0 0 0,1 0-1 0 0,-1 1 1 0 0,1-1 0 0 0,-1 1 0 0 0,-1 0 0 0 0,1 1 0 0 0,0 0 0 0 0,-1-1 0 0 0,0 2 0 0 0,0-1 0 0 0,0 1-1 0 0,0-1 1 0 0,0 2 0 0 0,0-1 0 0 0,0 1 0 0 0,-1 0 0 0 0,1 0 0 0 0,0 1 0 0 0,-3-1 104 0 0,-47 9-3664 0 0,19 6-5098 0 0,22-6-1373 0 0</inkml:trace>
  <inkml:trace contextRef="#ctx0" brushRef="#br0" timeOffset="15764.366">4083 5335 0 0 0,'0'0'1147'0'0,"0"0"197"0"0,0 0 333 0 0,0 0 312 0 0,0 0 48 0 0,0 0-180 0 0,0 0-304 0 0,0 0-309 0 0,0 0-216 0 0,0 0-141 0 0,0 0-103 0 0,0 0-89 0 0,0 0-64 0 0,23-17-72 0 0,71-55-99 0 0,-50 49 329 0 0,-35 25-510 0 0,96 13 2840 0 0,-34 6-1696 0 0,-55-21-1138 0 0,-6 2-903 0 0,-15 5-7614 0 0,3-4-2960 0 0</inkml:trace>
  <inkml:trace contextRef="#ctx0" brushRef="#br0" timeOffset="16088.267">4172 4783 2417 0 0,'0'0'2120'0'0,"0"0"-130"0"0,0 0-49 0 0,0 0-56 0 0,0 0-191 0 0,0 0-317 0 0,0 0-425 0 0,0 0-419 0 0,0 0-285 0 0,0 0-126 0 0,0 0 50 0 0,0 0 127 0 0,0 0 108 0 0,3 1 46 0 0,47 42 734 0 0,-24-3-4719 0 0,-24-36 2738 0 0,5 6-4445 0 0,-3-5-2993 0 0</inkml:trace>
  <inkml:trace contextRef="#ctx0" brushRef="#br0" timeOffset="16523.64">4348 5494 920 0 0,'0'0'3085'0'0,"0"0"-815"0"0,0 0-185 0 0,0 0 67 0 0,0 0-16 0 0,0 0-289 0 0,0 0-505 0 0,0 0-497 0 0,0 0-347 0 0,0 0-170 0 0,0 0 36 0 0,0 0 39 0 0,0 0 46 0 0,6-1 50 0 0,-5 1-460 0 0,1-1 1 0 0,-1 1-1 0 0,0 0 1 0 0,0 0-1 0 0,1 0 1 0 0,-1 0-1 0 0,0 0 1 0 0,1 0-1 0 0,-1 0 1 0 0,0 0-1 0 0,0 1 1 0 0,1-1-1 0 0,-1 0 1 0 0,0 1-1 0 0,0-1 1 0 0,1 1-1 0 0,-1-1 1 0 0,0 1-1 0 0,0 0 1 0 0,0-1-1 0 0,0 1 1 0 0,0 0-1 0 0,0 0 1 0 0,0 0-1 0 0,0 0 1 0 0,0 0 0 0 0,-1 0-1 0 0,1 0 1 0 0,0 0-1 0 0,0 0 1 0 0,-1 0-1 0 0,1 0 1 0 0,-1 0-1 0 0,1 1 1 0 0,-1-1-1 0 0,0 0 1 0 0,1 0-1 0 0,-1 1 1 0 0,0-1-1 0 0,0 0-39 0 0,6 122 1372 0 0,-20-56-1298 0 0,5-36-6532 0 0,8-28 56 0 0,1-2-2987 0 0</inkml:trace>
  <inkml:trace contextRef="#ctx0" brushRef="#br0" timeOffset="17750.228">5679 4235 0 0 0,'0'0'1095'0'0,"0"0"324"0"0,0 0 280 0 0,0 0 223 0 0,0 0 26 0 0,0 0-192 0 0,0 0-270 0 0,0 0-323 0 0,0 0-219 0 0,0 0-120 0 0,0 0-71 0 0,0 0-63 0 0,-3-7 2406 0 0,-27 87-1232 0 0,23-61-1784 0 0,0 0 1 0 0,-1-1-1 0 0,-1 1 0 0 0,0-2 1 0 0,-2 1-1 0 0,0-1 1 0 0,-1-1-1 0 0,-4 4-80 0 0,11-13-20 0 0,-1 0 1 0 0,0 0-1 0 0,0 0 0 0 0,-1-1 1 0 0,0 0-1 0 0,0 0 0 0 0,-1-1 1 0 0,1 0-1 0 0,-1 0 0 0 0,0-1 1 0 0,-1 0-1 0 0,1 0 0 0 0,-1-1 0 0 0,1 0 1 0 0,-1-1-1 0 0,-5 1 20 0 0,10-2-29 0 0,1 0-1 0 0,0-1 0 0 0,0 1 1 0 0,-1-1-1 0 0,1 0 1 0 0,0 0-1 0 0,-1 0 1 0 0,1 0-1 0 0,0-1 0 0 0,-1 1 1 0 0,1-1-1 0 0,0 0 1 0 0,0 0-1 0 0,0 0 1 0 0,0-1-1 0 0,0 1 0 0 0,0-1 1 0 0,0 1-1 0 0,0-1 1 0 0,1 0-1 0 0,-1 0 0 0 0,0 0 1 0 0,1-1-1 0 0,0 1 1 0 0,-1 0-1 0 0,1-1 1 0 0,0 0-1 0 0,1 1 0 0 0,-1-1 1 0 0,0 0-1 0 0,1 0 1 0 0,-1 0-1 0 0,1 0 1 0 0,-1-3 29 0 0,0-3-14 0 0,1 0 0 0 0,-1 0 1 0 0,1-1-1 0 0,1 1 0 0 0,0 0 1 0 0,0-1-1 0 0,1 1 1 0 0,0-1-1 0 0,1 1 0 0 0,0 0 1 0 0,0 0-1 0 0,1 0 1 0 0,0 0-1 0 0,2-2 14 0 0,-5 9 6 0 0,1 1 0 0 0,-1-1-1 0 0,1 1 1 0 0,0-1 0 0 0,0 1 0 0 0,-1 0 0 0 0,1-1-1 0 0,0 1 1 0 0,0 0 0 0 0,1 0 0 0 0,-1-1 0 0 0,0 1 0 0 0,0 0-1 0 0,0 0 1 0 0,1 0 0 0 0,-1 1 0 0 0,1-1 0 0 0,-1 0-1 0 0,1 0 1 0 0,-1 1 0 0 0,1-1 0 0 0,-1 1 0 0 0,1-1 0 0 0,-1 1-1 0 0,1 0 1 0 0,0 0 0 0 0,-1-1 0 0 0,1 1 0 0 0,-1 0 0 0 0,1 0-1 0 0,0 1 1 0 0,-1-1 0 0 0,1 0 0 0 0,-1 0 0 0 0,1 1-1 0 0,0-1 1 0 0,-1 1 0 0 0,1 0 0 0 0,-1-1 0 0 0,0 1 0 0 0,1 0-1 0 0,-1 0 1 0 0,1 0-6 0 0,67 50 598 0 0,-54-38-479 0 0,147 97 781 0 0,-135-92-1144 0 0,-20-11-7392 0 0,-7-6-3333 0 0</inkml:trace>
  <inkml:trace contextRef="#ctx0" brushRef="#br0" timeOffset="23290.973">5878 4643 0 0 0,'0'0'741'0'0,"0"0"97"0"0,0 0 81 0 0,0 0 89 0 0,0 0 59 0 0,0 0-5 0 0,-16-5 17781 0 0,12 2-19475 0 0,57 16 2524 0 0,45 9-932 0 0,-85-18-861 0 0,2 2 55 0 0,-6-6 509 0 0,-38 2-2485 0 0,22-4-2502 0 0,1-1-3578 0 0,4 2-4472 0 0</inkml:trace>
  <inkml:trace contextRef="#ctx0" brushRef="#br0" timeOffset="24511.802">5320 4028 0 0 0,'0'0'141'0'0,"0"0"461"0"0,0 0 101 0 0,0 0 83 0 0,0 0 49 0 0,0 0-4 0 0,0 0 41 0 0,-1-6 65 0 0,-1-3-786 0 0,-3-11 2305 0 0,-2 1 5299 0 0,10 29-1652 0 0,2 12-5782 0 0,25 29 554 0 0,-18-32 127 0 0,-20-29 1172 0 0,-38-57-2147 0 0,42 57-998 0 0,5 8-4885 0 0,8 3-1037 0 0,-7-1-4990 0 0</inkml:trace>
  <inkml:trace contextRef="#ctx0" brushRef="#br0" timeOffset="33139.822">4363 3690 0 0 0,'-7'-7'0'0'0,"1"-35"995"0"0,6 40 499 0 0,0 1-618 0 0,0 1-1 0 0,0 0-70 0 0,0 0-42 0 0,0 0-42 0 0,0 0-11 0 0,0 0-11 0 0,0 0-2 0 0,0 0 9 0 0,0 0 16 0 0,0 0 23 0 0,0 0-4 0 0,0 0 6 0 0,0 0-12 0 0,0 0-18 0 0,0 0-5 0 0,0 0-27 0 0,0 0-25 0 0,0 0-39 0 0,0 0-46 0 0,0 0-32 0 0,0 0-55 0 0,0 0-36 0 0,0 0-41 0 0,0 0-33 0 0,0 0-23 0 0,0 0-37 0 0,0 0-25 0 0,0 0-22 0 0,0 0-2 0 0,0 0-9 0 0,0 0-20 0 0,0 0-6 0 0,0 0-48 0 0,0 0-20 0 0,0 0-22 0 0,0 0-19 0 0,0 0-1 0 0,0 0-11 0 0,0 0-13 0 0,0 0-22 0 0,0 0-6 0 0,0 0-4 0 0,0 0-13 0 0,0 0 1 0 0,3 11-67 0 0,58 52 763 0 0,25 54-220 0 0,-7-28-228 0 0,-59-59-142 0 0,33 39 120 0 0,-34-50-247 0 0,18 45 177 0 0,-8-10-81 0 0,-20-41-16 0 0,-3-6-1410 0 0,-5-13-2446 0 0,-1-8-3546 0 0,0 6-3944 0 0</inkml:trace>
  <inkml:trace contextRef="#ctx0" brushRef="#br0" timeOffset="35474.168">4345 3616 0 0 0,'-3'-1'759'0'0,"-8"-1"312"0"0,8 1 208 0 0,3 1 102 0 0,2-3 8621 0 0,2-5-6046 0 0,12-43-2614 0 0,-16 51-1264 0 0,2-19 549 0 0,0-2-472 0 0,-2 20-81 0 0,0 1 6 0 0,0 0 2 0 0,0 0 2 0 0,0 0-11 0 0,0 0-6 0 0,0 0 0 0 0,0 0-17 0 0,0 0-3 0 0,0 0 16 0 0,0 0-13 0 0,0 0-8 0 0,0 0-2 0 0,0 0-2 0 0,0 0 0 0 0,0 0 12 0 0,0 0-2 0 0,0 0-5 0 0,0 0 1 0 0,0 0-11 0 0,0 0-7 0 0,0 0-2 0 0,0 0-3 0 0,0 0-9 0 0,0 0 1 0 0,0 0-3 0 0,0 0 0 0 0,0 0 10 0 0,0 0-1 0 0,0 0 1 0 0,0 0-9 0 0,0 0 2 0 0,0 0 20 0 0,0 0 2 0 0,0 0 4 0 0,0 0 1 0 0,0 0-2 0 0,0 0-4 0 0,0 0 0 0 0,0 0 8 0 0,0 0-14 0 0,0 0-2 0 0,0 0 8 0 0,0 0-12 0 0,0 0 6 0 0,0 0-2 0 0,0 0-4 0 0,0 0-4 0 0,0 0-4 0 0,0 0-8 0 0,0 0-17 0 0,0 0 2 0 0,0 0 1 0 0,0 0 4 0 0,0 0 12 0 0,0 0-14 0 0,0 0-4 0 0,0 0 10 0 0,0 0-8 0 0,0 0 8 0 0,0 0-8 0 0,0 0 9 0 0,0 0-6 0 0,0 0-11 0 0,5-3-62 0 0,52-55 701 0 0,15 13-481 0 0,0 12-24 0 0,13-13 108 0 0,-19 3-113 0 0,-40 25-58 0 0,12-5 23 0 0,6-13 54 0 0,6 14-72 0 0,-16-3-56 0 0,-10 13 27 0 0,22-26 78 0 0,-3 5-73 0 0,-41 31-27 0 0,6 3-4 0 0,-4 5 107 0 0,47 60 351 0 0,-5 11-262 0 0,41 30-98 0 0,-41-42-13 0 0,-11 2-14 0 0,15 6-38 0 0,-4-24 32 0 0,-30-3 209 0 0,15 1-159 0 0,-29-52-2869 0 0,-2-5-1926 0 0,0 6-231 0 0,0 0-6864 0 0</inkml:trace>
  <inkml:trace contextRef="#ctx0" brushRef="#br0" timeOffset="37252.153">4838 3951 0 0 0,'0'0'309'0'0,"0"0"672"0"0,0 0 208 0 0,0 0 42 0 0,0 0 28 0 0,0 0 12 0 0,1 0-1504 0 0,4 1 16040 0 0,-3-2-14235 0 0,-30-98-689 0 0,8-126-377 0 0,53 167-514 0 0,-7 75-248 0 0,63 86 409 0 0,-85-99-145 0 0,1 0 1 0 0,-2 1-1 0 0,1 0 0 0 0,0-1 0 0 0,-1 1 1 0 0,0 1-1 0 0,0-1 0 0 0,-1 0 1 0 0,1 1-1 0 0,-1-1 0 0 0,0 1 1 0 0,-1-1-1 0 0,2 5-8 0 0,4 25 67 0 0,-7-34-53 0 0,0-1 4 0 0,-19-44 1566 0 0,12 31-1585 0 0,1 0 0 0 0,0-1 1 0 0,1 0-1 0 0,0 0 0 0 0,2 0 0 0 0,-1 0 0 0 0,2-1 1 0 0,0 0-1 0 0,1 1 0 0 0,0-12 1 0 0,1 22-9 0 0,0 0 0 0 0,0 1 0 0 0,0-1 0 0 0,1 0 0 0 0,0 0 0 0 0,0 0 0 0 0,0 0 0 0 0,0 1 0 0 0,0-1 0 0 0,1 0 0 0 0,-1 1 0 0 0,1-1 0 0 0,0 1 0 0 0,0 0 0 0 0,1 0 0 0 0,-1-1 0 0 0,1 2 0 0 0,-1-1 0 0 0,1 0 0 0 0,0 0 0 0 0,0 1 0 0 0,0-1 0 0 0,2 0 9 0 0,54-15-109 0 0,-59 18 82 0 0,0 0 7 0 0,30 62 268 0 0,3 4-210 0 0,-13-35-4 0 0,-9-21-1833 0 0,-3-19-5375 0 0,-5 7 3023 0 0,1-2-7865 0 0</inkml:trace>
  <inkml:trace contextRef="#ctx0" brushRef="#br0" timeOffset="52482.686">4781 4047 0 0 0,'-15'18'3639'0'0,"-7"15"-7067"0"0,21-33 3256 0 0,0 0 190 0 0,1 0 82 0 0,0 0 34 0 0,0 0 19 0 0,0 0 27 0 0,0 0 40 0 0,0 0 8 0 0,-1-2 8415 0 0,-3 1-4947 0 0,-13 0-4439 0 0,12 2 2890 0 0,7-2 2330 0 0,5 5-4022 0 0,24 22 421 0 0,1 21-293 0 0,-1-10-312 0 0,-26-35 477 0 0,-5-8-7403 0 0,0 3-3162 0 0</inkml:trace>
  <inkml:trace contextRef="#ctx0" brushRef="#br0" timeOffset="53635.112">5438 3601 0 0 0,'0'0'815'0'0,"0"0"396"0"0,0 0 169 0 0,0 0 32 0 0,0 0-45 0 0,0 0-118 0 0,0 0-109 0 0,0 0-113 0 0,-7 11 6890 0 0,7-11-7737 0 0,0 0-16 0 0,0 0-25 0 0,0 0-21 0 0,0 0-32 0 0,0 0-30 0 0,0 0-4 0 0,0 0-9 0 0,0 0-2 0 0,0 0 3 0 0,0 0-12 0 0,0 0-12 0 0,0 0 4 0 0,0 0 4 0 0,0 0-8 0 0,0 0 6 0 0,0 0 7 0 0,0 0-9 0 0,0 0 13 0 0,0 0 6 0 0,0 0-10 0 0,0 0 14 0 0,49 78 2164 0 0,-43-70-2077 0 0,-5-6 126 0 0,1-4-2856 0 0,-1 2 1089 0 0,4-1-6060 0 0,-5 1-2176 0 0</inkml:trace>
  <inkml:trace contextRef="#ctx0" brushRef="#br0" timeOffset="85242.011">8251 2375 224 0 0,'0'0'1124'0'0,"0"0"-1081"0"0,0 0-372 0 0,0 0 297 0 0,0 0 706 0 0,0 0 783 0 0,0 0 368 0 0,0 0 134 0 0,0 0-81 0 0,0 0-237 0 0,0 0-289 0 0,27 0-249 0 0,87-5-178 0 0,-104 5-754 0 0,0-1-1 0 0,-1 0 0 0 0,1 0 0 0 0,0-1 1 0 0,-1-1-1 0 0,1 0 0 0 0,-1 0 0 0 0,0-1 1 0 0,0 0-1 0 0,0 0 0 0 0,3-3-170 0 0,12-6 398 0 0,61-32 1365 0 0,-3-3 1 0 0,75-58-1764 0 0,-128 84 155 0 0,0 3-8 0 0,-1-2 0 0 0,-1 0 0 0 0,-1-2 0 0 0,-1-1 0 0 0,-1-1 0 0 0,-1-1 0 0 0,-1-1-1 0 0,15-26-146 0 0,-14 2 1011 0 0,-22 50-709 0 0,-1 1-29 0 0,0 0-37 0 0,0 0-34 0 0,-10 23-82 0 0,-13 39-87 0 0,3 1 0 0 0,3 0 0 0 0,3 2 0 0 0,-6 62-33 0 0,4-29 76 0 0,-11 62 24 0 0,10-40-14 0 0,-5 0 1 0 0,-5-2-1 0 0,-6 0 0 0 0,-38 88-86 0 0,63-185-33 0 0,0 0 1 0 0,-2-1-1 0 0,0 0 1 0 0,-2 0-1 0 0,0-1 0 0 0,-1-1 1 0 0,0 0-1 0 0,-2-1 1 0 0,0-1-1 0 0,-1 0 0 0 0,0-1 1 0 0,-2 0-1 0 0,1-1 1 0 0,-2-2-1 0 0,0 0 0 0 0,0 0 1 0 0,-1-2-1 0 0,-9 3 33 0 0,23-11-104 0 0,-2-1-1 0 0,1 1 0 0 0,0-1 0 0 0,0 0 1 0 0,0-1-1 0 0,-1 0 0 0 0,1 0 0 0 0,0-1 1 0 0,0 1-1 0 0,0-2 0 0 0,0 1 0 0 0,-1-1 1 0 0,2 0-1 0 0,-1 0 0 0 0,0-1 0 0 0,0 0 1 0 0,1 0-1 0 0,0-1 0 0 0,-1 0 0 0 0,1 0 1 0 0,1 0-1 0 0,-1-1 0 0 0,0 1 0 0 0,0-3 105 0 0,-5-4-137 0 0,1-2 0 0 0,0 1-1 0 0,1-1 1 0 0,1-1-1 0 0,0 0 1 0 0,1 0-1 0 0,0 0 1 0 0,1-1 0 0 0,0 0-1 0 0,2 0 1 0 0,-1 0-1 0 0,2-1 1 0 0,0 1-1 0 0,1-1 1 0 0,1 0 0 0 0,0 0-1 0 0,1 0 1 0 0,1 0-1 0 0,0 0 1 0 0,1 1-1 0 0,3-9 138 0 0,-3 9 103 0 0,1 0-1 0 0,1 0 1 0 0,1 0-1 0 0,0 1 0 0 0,1 0 1 0 0,0 0-1 0 0,1 0 0 0 0,1 0 1 0 0,0 1-1 0 0,1 1 1 0 0,0-1-1 0 0,1 1 0 0 0,0 1 1 0 0,1 0-1 0 0,1 0 0 0 0,-1 1 1 0 0,9-5-103 0 0,-5 8 307 0 0,1 0 1 0 0,0 1 0 0 0,0 1-1 0 0,1 0 1 0 0,-1 1 0 0 0,1 1-1 0 0,0 0 1 0 0,15 1-308 0 0,36-8 734 0 0,272-53 2269 0 0,-162 41-2042 0 0,-177 22-949 0 0,-1 0 4 0 0,0 0-6 0 0,0 0-19 0 0,0 0-6 0 0,0 0-17 0 0,0 0-4 0 0,0 0-42 0 0,-2 18-1360 0 0,-1-5-2127 0 0,2-4-4312 0 0,1-5-3785 0 0</inkml:trace>
  <inkml:trace contextRef="#ctx0" brushRef="#br0" timeOffset="85491.961">9518 2707 17068 0 0,'0'0'848'0'0,"0"0"-416"0"0,0 0-67 0 0,0 0 183 0 0,0 0 194 0 0,0 0 122 0 0,0 0-10 0 0,0 0-153 0 0,-5 31-214 0 0,-13 100-192 0 0,13-28-91 0 0,5-54-586 0 0,0-39-3223 0 0,0 1-3635 0 0,0-11-4061 0 0</inkml:trace>
  <inkml:trace contextRef="#ctx0" brushRef="#br0" timeOffset="85741.881">9462 2103 10426 0 0,'0'0'3441'0'0,"0"0"-2433"0"0,0 0-304 0 0,0 0-280 0 0,0 0-256 0 0,0 0-336 0 0,0 0-408 0 0,0 0-72 0 0,0 0-160 0 0,0 0-320 0 0,0 0-993 0 0,0 0-5736 0 0</inkml:trace>
  <inkml:trace contextRef="#ctx0" brushRef="#br0" timeOffset="86061.771">9805 2994 13883 0 0,'0'0'1046'0'0,"0"0"-137"0"0,0 0 138 0 0,0 0 225 0 0,0 0 117 0 0,0 0-128 0 0,0 0-245 0 0,0 0-221 0 0,0 0-151 0 0,0 0-72 0 0,0 0-101 0 0,0 0-116 0 0,6-12-100 0 0,100-197 429 0 0,-94 187-688 0 0,0 0 0 0 0,1 1 0 0 0,1 1 0 0 0,1 0 0 0 0,1 1 0 0 0,1 1 0 0 0,1-1 4 0 0,-17 19-13 0 0,-1-1 1 0 0,1 1 0 0 0,0 0-1 0 0,-1 0 1 0 0,1 0-1 0 0,0-1 1 0 0,0 1 0 0 0,-1 0-1 0 0,1 0 1 0 0,0 0-1 0 0,-1 0 1 0 0,1 0 0 0 0,0 0-1 0 0,0 0 1 0 0,-1 0-1 0 0,1 1 1 0 0,0-1-1 0 0,-1 0 1 0 0,1 0 0 0 0,0 1-1 0 0,-1-1 1 0 0,1 0-1 0 0,0 1 1 0 0,-1-1 0 0 0,1 0-1 0 0,-1 1 1 0 0,1-1-1 0 0,0 1 1 0 0,-1-1 0 0 0,1 1-1 0 0,-1-1 1 0 0,0 1-1 0 0,1 0 1 0 0,-1-1 0 0 0,1 1-1 0 0,-1-1 1 0 0,0 1-1 0 0,0 0 1 0 0,1-1 0 0 0,-1 1-1 0 0,0 0 1 0 0,0 0-1 0 0,0-1 1 0 0,0 1 0 0 0,1 0-1 0 0,-1-1 1 0 0,0 1-1 0 0,-1 0 1 0 0,1 0 0 0 0,0-1-1 0 0,0 1 1 0 0,0 0 12 0 0,9 51 114 0 0,-8-49-134 0 0,31 124 27 0 0,-30-123 4 0 0,0 1 1 0 0,0-1 0 0 0,1 0-1 0 0,-1 0 1 0 0,1 0 0 0 0,0 0-1 0 0,0 0 1 0 0,0-1-1 0 0,1 1 1 0 0,-1-1 0 0 0,1 0-1 0 0,0 0 1 0 0,0 0 0 0 0,0-1-1 0 0,0 1 1 0 0,0-1 0 0 0,1 0-1 0 0,-1 0 1 0 0,0-1 0 0 0,1 1-1 0 0,0-1 1 0 0,-1 0-1 0 0,1 0 1 0 0,0 0 0 0 0,0-1-1 0 0,1 0-11 0 0,3 0 61 0 0,-5 1 1 0 0,1-1 0 0 0,-1 0-1 0 0,0 0 1 0 0,0 0 0 0 0,1 0 0 0 0,-1-1-1 0 0,0 0 1 0 0,0 0 0 0 0,0 0-1 0 0,0 0 1 0 0,0-1 0 0 0,0 0-1 0 0,0 1 1 0 0,0-1 0 0 0,-1-1-1 0 0,1 1 1 0 0,0-1-62 0 0,7-7 81 0 0,-1 0 0 0 0,0-1 1 0 0,0 0-1 0 0,-1-1 0 0 0,-1 0 0 0 0,0 0 1 0 0,0-1-1 0 0,-1 0 0 0 0,-1-1 0 0 0,0 1 1 0 0,1-6-82 0 0,-3 6-655 0 0,9-19-140 0 0,-6 24-3393 0 0,1 3-3967 0 0,-2 4-3753 0 0</inkml:trace>
  <inkml:trace contextRef="#ctx0" brushRef="#br0" timeOffset="86566.972">10882 2644 14419 0 0,'0'0'1708'0'0,"0"0"-385"0"0,0 0-298 0 0,0 0-141 0 0,0 0-129 0 0,0 0-143 0 0,0 0-101 0 0,0 0-89 0 0,0 0-62 0 0,0 0-53 0 0,0 0-48 0 0,0 0-63 0 0,-31 23-48 0 0,-96 71-28 0 0,124-92-113 0 0,0-1 0 0 0,0 1 0 0 0,0 0 0 0 0,0-1 0 0 0,0 2 0 0 0,1-1 0 0 0,-1 0 0 0 0,1 0 0 0 0,-1 1-1 0 0,1-1 1 0 0,0 1 0 0 0,0 0 0 0 0,0 0 0 0 0,1-1 0 0 0,-1 1 0 0 0,1 1 0 0 0,-1-1 0 0 0,1 0 0 0 0,0 0 0 0 0,0 0 0 0 0,0 2-7 0 0,0 4 26 0 0,0-2 18 0 0,0-1 0 0 0,0 0 1 0 0,1 0-1 0 0,0 1 0 0 0,0-1 0 0 0,0 0 1 0 0,1 0-1 0 0,0 0 0 0 0,0 1 0 0 0,1-1 1 0 0,0 0-1 0 0,0 0 0 0 0,0-1 0 0 0,0 1 1 0 0,1 0-1 0 0,0-1 0 0 0,1 1 0 0 0,-1-1 1 0 0,1 0-1 0 0,0 0 0 0 0,0-1 0 0 0,0 1 1 0 0,1-1-1 0 0,0 0 0 0 0,-1 0 0 0 0,1 0 1 0 0,1-1-1 0 0,-1 0 0 0 0,1 0 0 0 0,-1 0 0 0 0,1 0 1 0 0,0-1-1 0 0,0 0 0 0 0,0 0 0 0 0,0-1 1 0 0,0 0-1 0 0,0 0 0 0 0,0 0 0 0 0,1-1 1 0 0,5 0-45 0 0,1 2 126 0 0,0-2 1 0 0,1 1-1 0 0,-1-2 1 0 0,1 0-1 0 0,-1 0 0 0 0,0-1 1 0 0,1-1-1 0 0,-1 0 1 0 0,0-1-1 0 0,-1 0 1 0 0,1-1-1 0 0,-1-1 1 0 0,0 0-1 0 0,0 0 1 0 0,0-1-1 0 0,-1-1 1 0 0,0 0-1 0 0,-1 0 0 0 0,0-1 1 0 0,0 0-1 0 0,-1-1 1 0 0,0 0-1 0 0,5-8-126 0 0,7-10 0 0 0,-2-1-1 0 0,-1 0 1 0 0,-2-2-1 0 0,0 0 0 0 0,-2 0 1 0 0,-2-2-1 0 0,-1 1 1 0 0,-1-1-1 0 0,-2-1 0 0 0,-1 0 1 0 0,-2 0-1 0 0,-1 0 1 0 0,-2-1-1 0 0,-1 1 1 0 0,-2-1-1 0 0,-4-29 1 0 0,2 48-86 0 0,0 0 0 0 0,-2 0 0 0 0,0 0 0 0 0,-1 0 0 0 0,0 1-1 0 0,-1 0 1 0 0,-1 0 0 0 0,0 1 0 0 0,-1 0 0 0 0,-1 0 0 0 0,-5-5 86 0 0,10 13-22 0 0,1 1 0 0 0,-1 0 0 0 0,0 0 0 0 0,-1 0 1 0 0,1 1-1 0 0,-1 0 0 0 0,1 0 0 0 0,-1 1 0 0 0,-1-1 0 0 0,1 1 0 0 0,0 0 0 0 0,-1 1 0 0 0,1 0 0 0 0,-1 0 0 0 0,0 0 1 0 0,0 1-1 0 0,0 0 0 0 0,0 0 0 0 0,0 1 0 0 0,0 0 0 0 0,0 0 0 0 0,0 0 0 0 0,0 1 0 0 0,1 0 0 0 0,-1 1 0 0 0,0-1 1 0 0,0 1-1 0 0,-2 2 22 0 0,0 0-7 0 0,0 0 0 0 0,0 1 0 0 0,1 0 1 0 0,0 0-1 0 0,0 1 0 0 0,0 0 0 0 0,1 0 0 0 0,0 1 1 0 0,0 0-1 0 0,1 0 0 0 0,0 1 0 0 0,0 0 1 0 0,0 0-1 0 0,1 0 0 0 0,1 1 0 0 0,-1-1 0 0 0,1 1 1 0 0,1 0-1 0 0,0 1 0 0 0,-1 4 7 0 0,-2 9 37 0 0,1 1-1 0 0,1 0 1 0 0,1 1 0 0 0,1-1 0 0 0,1 0-1 0 0,1 1 1 0 0,3 16-37 0 0,1-18 52 0 0,0 0 0 0 0,2 0 0 0 0,0-1 0 0 0,1 0 0 0 0,2 0 0 0 0,0 0 0 0 0,1-1 0 0 0,1-1 0 0 0,1 0 0 0 0,1 0 0 0 0,1-1 0 0 0,14 16-52 0 0,8 3 174 0 0,1 0-1 0 0,1-3 0 0 0,3-1 1 0 0,0-1-1 0 0,13 4-173 0 0,157 76 163 0 0,-167-100-972 0 0,-27-14-9325 0 0,-13-2-2795 0 0</inkml:trace>
  <inkml:trace contextRef="#ctx0" brushRef="#br0" timeOffset="89322.65">12739 2688 2945 0 0,'0'0'1577'0'0,"0"0"-206"0"0,0 0-238 0 0,0 0 28 0 0,0 0 207 0 0,0 0 41 0 0,0 0-94 0 0,0 0-212 0 0,0 0-278 0 0,0 0-183 0 0,0 0-120 0 0,-28 9-82 0 0,-90 32-13 0 0,115-40-391 0 0,-1 0 0 0 0,1 0 0 0 0,0 0 0 0 0,0 0 0 0 0,-1 1 0 0 0,1-1 0 0 0,0 1 0 0 0,0 0 0 0 0,0 0 0 0 0,1 0 0 0 0,-1 0 0 0 0,0 1 0 0 0,1-1 0 0 0,0 1 0 0 0,-1-1 0 0 0,1 1 0 0 0,0 0 0 0 0,0 0 0 0 0,1 0 0 0 0,-1 0-36 0 0,-4 8 167 0 0,-3 4 48 0 0,0 1 1 0 0,1 0-1 0 0,1 1 0 0 0,1 0 1 0 0,0 0-1 0 0,1 0 0 0 0,0 1 1 0 0,2-1-1 0 0,0 1 0 0 0,1 0 1 0 0,1 8-217 0 0,1-23 62 0 0,1-1 0 0 0,-1 0-1 0 0,1 1 1 0 0,0-1-1 0 0,0 0 1 0 0,0 1-1 0 0,0-1 1 0 0,0 0-1 0 0,1 0 1 0 0,-1 0-1 0 0,1 0 1 0 0,-1 0-1 0 0,1 0 1 0 0,0 0-1 0 0,-1-1 1 0 0,1 1-1 0 0,0 0 1 0 0,0-1-1 0 0,0 0 1 0 0,0 1-1 0 0,1-1 1 0 0,-1 0 0 0 0,0 0-1 0 0,0 0 1 0 0,1-1-1 0 0,-1 1 1 0 0,1 0-1 0 0,-1-1 1 0 0,1 0-1 0 0,-1 1 1 0 0,0-1-1 0 0,1 0 1 0 0,-1 0-1 0 0,1-1 1 0 0,-1 1-1 0 0,1 0 1 0 0,-1-1-1 0 0,1 1 1 0 0,-1-1-1 0 0,0 0 1 0 0,1 0-1 0 0,-1 0 1 0 0,0 0 0 0 0,0 0-1 0 0,0-1 1 0 0,0 1-1 0 0,1-1-60 0 0,17-14 304 0 0,0-1 0 0 0,-1-1-1 0 0,-2-1 1 0 0,1 0 0 0 0,-2-1 0 0 0,4-8-304 0 0,31-35 198 0 0,-5 6-104 0 0,-25 30-49 0 0,1 1 1 0 0,2 1-1 0 0,0 1 1 0 0,25-19-46 0 0,-49 43 0 0 0,0 1 0 0 0,-1-1 0 0 0,1 1 0 0 0,0-1 0 0 0,0 1 0 0 0,0-1 0 0 0,-1 1 0 0 0,1-1 0 0 0,0 1 0 0 0,0-1 0 0 0,0 1 0 0 0,0 0-1 0 0,0-1 1 0 0,0 1 0 0 0,0-1 0 0 0,0 1 0 0 0,0-1 0 0 0,0 1 0 0 0,1-1 0 0 0,-1 1 0 0 0,0-1 0 0 0,0 1 0 0 0,0-1 0 0 0,1 1 0 0 0,-1-1 0 0 0,0 1 0 0 0,1-1 0 0 0,-1 1 0 0 0,0-1 0 0 0,1 0 0 0 0,-1 1 0 0 0,0-1 0 0 0,1 1 0 0 0,-1-1 0 0 0,1 0 0 0 0,-1 0 0 0 0,1 1 0 0 0,-1-1 0 0 0,1 0 0 0 0,-1 0 0 0 0,1 1 0 0 0,-1-1 0 0 0,1 0 0 0 0,-1 0 0 0 0,1 0 0 0 0,-1 0 0 0 0,1 0 0 0 0,-1 0 0 0 0,1 0 0 0 0,0 0 0 0 0,-1 0 0 0 0,1 0 0 0 0,-1 0 0 0 0,1 0 0 0 0,-1 0 0 0 0,1 0 0 0 0,-1-1 0 0 0,1 1 0 0 0,-1 0 0 0 0,1 0 0 0 0,-1-1 0 0 0,1 1 0 0 0,-1 0 0 0 0,0-1 0 0 0,1 1 0 0 0,-1 0 0 0 0,1-1 0 0 0,-1 1 0 0 0,1-1 0 0 0,-1 9 57 0 0,3 16-137 0 0,28 139 726 0 0,-29-158-785 0 0,0-1 0 0 0,0 1 0 0 0,0-1-1 0 0,1 1 1 0 0,0-1 0 0 0,0 0 0 0 0,0 0-1 0 0,0 0 1 0 0,0-1 0 0 0,1 1 0 0 0,0-1 0 0 0,0 1-1 0 0,0-1 1 0 0,0-1 0 0 0,0 1 0 0 0,0 0-1 0 0,1-1 1 0 0,0 0 0 0 0,-1 0 0 0 0,1 0 0 0 0,0-1-1 0 0,0 0 1 0 0,0 0 0 0 0,0 0 0 0 0,0 0-1 0 0,0-1 1 0 0,0 1 0 0 0,0-2 0 0 0,0 1 0 0 0,4-1 139 0 0,13-3-3864 0 0,-9-2-2056 0 0,-1-2-5377 0 0</inkml:trace>
  <inkml:trace contextRef="#ctx0" brushRef="#br0" timeOffset="89580.377">13748 2478 10154 0 0,'0'0'3109'0'0,"0"0"-1393"0"0,0 0-578 0 0,0 0-22 0 0,0 0 46 0 0,-32 16 38 0 0,-104 52-123 0 0,41 0 654 0 0,75-47-1320 0 0,13-15-325 0 0,1 1 0 0 0,0-1 0 0 0,0 1 1 0 0,1 0-1 0 0,0 0 0 0 0,0 1 0 0 0,1 0 0 0 0,0-1 0 0 0,0 1 0 0 0,1 1 0 0 0,0-1 0 0 0,0 0 0 0 0,1 1 0 0 0,0 0 0 0 0,1-1 1 0 0,0 1-1 0 0,0 0 0 0 0,1 0 0 0 0,0 0 0 0 0,1 6-86 0 0,2-9 26 0 0,0 0 0 0 0,0 0 0 0 0,1-1 0 0 0,0 1 0 0 0,0-1 0 0 0,0 1 1 0 0,1-1-1 0 0,-1-1 0 0 0,1 1 0 0 0,0-1 0 0 0,1 0 0 0 0,-1 0 0 0 0,1 0 0 0 0,0-1 0 0 0,0 0 0 0 0,0 0 0 0 0,0 0 0 0 0,1-1 1 0 0,-1 0-1 0 0,1 0 0 0 0,-1-1 0 0 0,1 1 0 0 0,-1-1 0 0 0,1-1 0 0 0,1 0-26 0 0,7 3-59 0 0,-1-2 1 0 0,0 0-1 0 0,1-1 1 0 0,-1-1-1 0 0,1 0 0 0 0,-1 0 1 0 0,0-2-1 0 0,1 0 0 0 0,-1 0 1 0 0,3-3 58 0 0,45-28-8024 0 0,-56 26-2489 0 0</inkml:trace>
  <inkml:trace contextRef="#ctx0" brushRef="#br0" timeOffset="90021.572">14280 2578 2024 0 0,'0'0'3225'0'0,"0"0"-236"0"0,0 0-270 0 0,0 0-261 0 0,0 0-267 0 0,0 0-428 0 0,0 0-463 0 0,0 0-327 0 0,0 0-175 0 0,0 0-81 0 0,0 0-57 0 0,0 0-72 0 0,0 0-81 0 0,-2-6-42 0 0,-9-16-29 0 0,-30 17 976 0 0,32 5-1256 0 0,-1 0 0 0 0,0 1 0 0 0,1 0 0 0 0,-1 0-1 0 0,1 1 1 0 0,-1 1 0 0 0,1 0 0 0 0,0 0 0 0 0,0 1 0 0 0,0 0-1 0 0,0 0 1 0 0,-7 6-156 0 0,8-5 78 0 0,-3 1-26 0 0,1 0 0 0 0,0 0 0 0 0,0 1 0 0 0,0 1 0 0 0,1-1 0 0 0,0 2 0 0 0,1-1 0 0 0,0 1 0 0 0,0 0 0 0 0,-6 11-52 0 0,10-13 1 0 0,0 0 0 0 0,0 0 1 0 0,1 1-1 0 0,0 0 1 0 0,0-1-1 0 0,1 1 1 0 0,0 0-1 0 0,0 0 0 0 0,1 1 1 0 0,0-1-1 0 0,0 0 1 0 0,1 0-1 0 0,0 1 0 0 0,1-1 1 0 0,0 7-2 0 0,3-9-2 0 0,-1 0-1 0 0,1-1 1 0 0,0 1-1 0 0,0-1 1 0 0,1 0 0 0 0,0 0-1 0 0,-1 0 1 0 0,2-1 0 0 0,-1 1-1 0 0,0-1 1 0 0,1-1 0 0 0,0 1-1 0 0,0-1 1 0 0,0 0-1 0 0,0 0 1 0 0,0-1 0 0 0,1 1-1 0 0,-1-2 1 0 0,1 1 0 0 0,0-1-1 0 0,-1 0 1 0 0,4 0 2 0 0,104-6-392 0 0,-44-26-4671 0 0,-54 21-654 0 0,-6 5-6204 0 0</inkml:trace>
  <inkml:trace contextRef="#ctx0" brushRef="#br0" timeOffset="90753.944">14418 2869 7850 0 0,'0'0'1892'0'0,"0"0"-206"0"0,0 0 184 0 0,0 0 5 0 0,0 0-138 0 0,0 0-223 0 0,0 0-283 0 0,0 0-231 0 0,35-1-184 0 0,110-4-168 0 0,-55-19 282 0 0,-79 21-871 0 0,0-1 0 0 0,-1-1 1 0 0,1 0-1 0 0,-1 0 0 0 0,-1-1 0 0 0,1 0 0 0 0,-1-1 1 0 0,0 0-1 0 0,0 0 0 0 0,-1-1 0 0 0,0 0 0 0 0,0 0 1 0 0,-1-1-1 0 0,0 0 0 0 0,0-1 0 0 0,-1 1 1 0 0,0-1-1 0 0,-1 0 0 0 0,-1-1 0 0 0,1 1 0 0 0,-1-1 1 0 0,-1 0-1 0 0,0 0 0 0 0,-1 0 0 0 0,1-5-59 0 0,-4 12-34 0 0,-1 1 0 0 0,1-1-1 0 0,-1 0 1 0 0,0 1 0 0 0,0 0 0 0 0,0 0-1 0 0,-1-1 1 0 0,1 1 0 0 0,-1 0 0 0 0,1 1-1 0 0,-1-1 1 0 0,0 0 0 0 0,0 1 0 0 0,0 0-1 0 0,-1-1 1 0 0,1 1 0 0 0,0 1 0 0 0,-1-1-1 0 0,0 0 1 0 0,1 1 0 0 0,-1 0 0 0 0,0 0-1 0 0,1 0 1 0 0,-1 0 0 0 0,0 0 0 0 0,0 1-1 0 0,0 0 1 0 0,0 0 0 0 0,0 0 0 0 0,0 0-1 0 0,0 0 1 0 0,1 1 0 0 0,-1 0 0 0 0,0 0-1 0 0,0 0 1 0 0,0 0 0 0 0,1 1 0 0 0,-1-1-1 0 0,1 1 1 0 0,-1 0 0 0 0,0 1 34 0 0,-7 1-46 0 0,1 1 1 0 0,0 1-1 0 0,0 0 1 0 0,0 1-1 0 0,1-1 1 0 0,0 2-1 0 0,0-1 1 0 0,1 1-1 0 0,0 1 0 0 0,0-1 1 0 0,1 1-1 0 0,0 1 1 0 0,1-1-1 0 0,0 1 1 0 0,0 0-1 0 0,1 1 1 0 0,0-1-1 0 0,1 1 1 0 0,1 0-1 0 0,-1 0 0 0 0,2 1 1 0 0,-1-1-1 0 0,2 0 1 0 0,-1 1-1 0 0,2 0 1 0 0,0 10 45 0 0,4-16 14 0 0,0 0 0 0 0,0 0 0 0 0,1 0 0 0 0,0-1 0 0 0,0 1 0 0 0,1-1 0 0 0,-1-1 0 0 0,1 1 0 0 0,0-1 0 0 0,0 0 1 0 0,1 0-1 0 0,-1-1 0 0 0,1 0 0 0 0,0 0 0 0 0,-1 0 0 0 0,1-1 0 0 0,1 0 0 0 0,-1-1 0 0 0,0 1 0 0 0,0-1 0 0 0,1-1 0 0 0,-1 1 0 0 0,0-1 1 0 0,1-1-1 0 0,3 0-14 0 0,-9 2 18 0 0,38-1 284 0 0,-1-1-1 0 0,0-2 1 0 0,1-2-1 0 0,-2-1 0 0 0,1-2 1 0 0,-1-2-1 0 0,0-2 1 0 0,-1-1-1 0 0,-1-1 0 0 0,0-2 1 0 0,0-2-1 0 0,16-13-301 0 0,-18 11 100 0 0,-1-2-1 0 0,-1-1 1 0 0,-1-2-1 0 0,-1-1 0 0 0,-1-1 1 0 0,-2-2-1 0 0,-1 0 1 0 0,-1-2-1 0 0,-1-1 1 0 0,-2-1-1 0 0,-1 0 1 0 0,-2-2-1 0 0,-1 0 1 0 0,3-15-100 0 0,-15 34-15 0 0,0-1 0 0 0,-1 0 0 0 0,-1 0 1 0 0,-1 0-1 0 0,0 0 0 0 0,-2-1 1 0 0,0 1-1 0 0,0 0 0 0 0,-2-1 1 0 0,0 1-1 0 0,-1-1 0 0 0,-1 1 1 0 0,-1 0-1 0 0,0 0 0 0 0,-1 0 1 0 0,-1 1-1 0 0,-6-14 15 0 0,8 24-9 0 0,0 2 1 0 0,0-1-1 0 0,0 0 0 0 0,-1 1 1 0 0,0 0-1 0 0,0 0 0 0 0,0 0 1 0 0,0 0-1 0 0,0 1 0 0 0,-1 0 1 0 0,0 0-1 0 0,1 0 0 0 0,-1 1 1 0 0,0 0-1 0 0,0 0 0 0 0,0 1 0 0 0,-1-1 1 0 0,1 1-1 0 0,0 1 0 0 0,0-1 1 0 0,-1 1-1 0 0,1 0 0 0 0,0 1 1 0 0,-1-1-1 0 0,1 1 0 0 0,0 0 1 0 0,0 1-1 0 0,0 0 0 0 0,0 0 1 0 0,0 0-1 0 0,0 0 0 0 0,0 1 1 0 0,1 0-1 0 0,-1 0 0 0 0,1 1 0 0 0,0 0 1 0 0,0-1-1 0 0,0 2 0 0 0,1-1 1 0 0,-1 1-1 0 0,-3 4 9 0 0,-11 12 17 0 0,2 1 0 0 0,0 0-1 0 0,1 1 1 0 0,1 1 0 0 0,1 1 0 0 0,2 0 0 0 0,0 0-1 0 0,2 1 1 0 0,0 1 0 0 0,2 0 0 0 0,1 0-1 0 0,2 0 1 0 0,0 1 0 0 0,2 0 0 0 0,1 0 0 0 0,1 0-1 0 0,1 0 1 0 0,2 0 0 0 0,0 0 0 0 0,2 0-1 0 0,2 0 1 0 0,0-1 0 0 0,2 0 0 0 0,8 21-17 0 0,-6-21 96 0 0,1-2 0 0 0,1 0-1 0 0,1 0 1 0 0,1-1 0 0 0,1-1 0 0 0,1 0 0 0 0,1-1 0 0 0,1-1 0 0 0,1-1 0 0 0,12 11-96 0 0,50 23 310 0 0,-81-62 616 0 0,-12 2-5082 0 0,10 6 1193 0 0,0 0-1753 0 0,1 0-7193 0 0</inkml:trace>
  <inkml:trace contextRef="#ctx0" brushRef="#br0" timeOffset="93104.04">15727 2861 1960 0 0,'0'0'821'0'0,"0"0"-440"0"0,0 0-94 0 0,0 0 228 0 0,0 0 390 0 0,0 0 289 0 0,0 0 70 0 0,0 0-43 0 0,0 0-187 0 0,0 0-196 0 0,0 0-108 0 0,11 5-60 0 0,81 23 2344 0 0,-78-27-2603 0 0,-1-1 1 0 0,0-1-1 0 0,1 0 0 0 0,-1-1 1 0 0,0 0-1 0 0,0-1 0 0 0,0-1 1 0 0,0 0-1 0 0,-1-1 0 0 0,0 0 1 0 0,10-5-412 0 0,121-85 1518 0 0,-137 89-1474 0 0,0 1 0 0 0,0-2-1 0 0,0 1 1 0 0,0-1 0 0 0,-1 0 0 0 0,0 0 0 0 0,-1 0 0 0 0,0-1-1 0 0,0 1 1 0 0,0-1 0 0 0,-1 0 0 0 0,0 0 0 0 0,-1 0 0 0 0,0-1-1 0 0,0 1 1 0 0,-1-1 0 0 0,1 1 0 0 0,-2-6-44 0 0,0 11-5 0 0,0 0 0 0 0,0 0 0 0 0,-1 0 0 0 0,1 0 1 0 0,-1 0-1 0 0,0 1 0 0 0,0-1 0 0 0,0 0 0 0 0,0 0 0 0 0,0 1 0 0 0,-1-1 0 0 0,1 1 0 0 0,-1-1 1 0 0,0 1-1 0 0,0 0 0 0 0,0-1 0 0 0,0 1 0 0 0,0 0 0 0 0,0 0 0 0 0,0 0 0 0 0,-1 1 1 0 0,1-1-1 0 0,-1 1 0 0 0,1-1 0 0 0,-1 1 0 0 0,1 0 0 0 0,-1 0 0 0 0,0 0 0 0 0,0 0 0 0 0,0 0 1 0 0,0 1-1 0 0,-1-1 5 0 0,-4 0-72 0 0,1-1 1 0 0,-1 2-1 0 0,0-1 1 0 0,0 1-1 0 0,0 1 1 0 0,0-1-1 0 0,1 1 1 0 0,-1 0-1 0 0,0 1 1 0 0,1 0-1 0 0,-6 2 72 0 0,-3 2-40 0 0,1 1 0 0 0,0 0 1 0 0,0 0-1 0 0,0 2 0 0 0,1 0 0 0 0,1 1 0 0 0,0 0 0 0 0,0 1 0 0 0,1 0 1 0 0,0 1-1 0 0,1 0 0 0 0,0 1 0 0 0,1 0 0 0 0,1 1 0 0 0,0 0 0 0 0,0 1 1 0 0,2-1-1 0 0,0 2 0 0 0,1-1 0 0 0,0 1 0 0 0,1 0 0 0 0,1 0 0 0 0,0 0 1 0 0,2 1-1 0 0,-1-1 0 0 0,2 4 40 0 0,2-16 10 0 0,-1 0 1 0 0,1-1 0 0 0,0 1-1 0 0,0-1 1 0 0,1 1-1 0 0,-1-1 1 0 0,1 1-1 0 0,0-1 1 0 0,0 0-1 0 0,0 1 1 0 0,0-1 0 0 0,1 0-1 0 0,-1-1 1 0 0,1 1-1 0 0,0 0 1 0 0,-1-1-1 0 0,1 1 1 0 0,1-1-1 0 0,-1 0 1 0 0,0 0 0 0 0,0 0-1 0 0,1-1 1 0 0,-1 1-1 0 0,1-1 1 0 0,-1 1-1 0 0,1-1 1 0 0,0 0-1 0 0,-1-1 1 0 0,2 1-11 0 0,114 8 614 0 0,-72-15-307 0 0,0-3-1 0 0,0-1 1 0 0,-1-3-1 0 0,0-2 1 0 0,-1-1-1 0 0,-1-3 1 0 0,0-1 0 0 0,31-22-307 0 0,-13 9 324 0 0,-1-3 1 0 0,-2-3-1 0 0,25-23-324 0 0,-74 54 29 0 0,0 0 0 0 0,0-1-1 0 0,-1 0 1 0 0,-1-1 0 0 0,1 0 0 0 0,-1-1-1 0 0,-1 1 1 0 0,0-2 0 0 0,-1 1 0 0 0,0-1-1 0 0,-1 1 1 0 0,0-2 0 0 0,0 1 0 0 0,-2 0-1 0 0,1-1 1 0 0,-2 0 0 0 0,0 0 0 0 0,1-12-29 0 0,-3 22-5 0 0,0 0 1 0 0,-1 0 0 0 0,1 0 0 0 0,-1 0 0 0 0,0 0-1 0 0,1 0 1 0 0,-1 0 0 0 0,-1 0 0 0 0,1 0 0 0 0,0 1-1 0 0,-1-1 1 0 0,1 0 0 0 0,-1 1 0 0 0,0-1 0 0 0,0 1-1 0 0,0 0 1 0 0,0 0 0 0 0,0 0 0 0 0,0 0 0 0 0,-1 0-1 0 0,1 0 1 0 0,-1 0 0 0 0,1 1 0 0 0,-1-1 0 0 0,0 1 0 0 0,0 0-1 0 0,1 0 1 0 0,-1 0 0 0 0,0 0 0 0 0,0 0 0 0 0,0 1-1 0 0,0-1 1 0 0,-1 1 4 0 0,-2-1-31 0 0,-1 0-1 0 0,1 1 1 0 0,-1-1-1 0 0,1 1 1 0 0,-1 1-1 0 0,1-1 1 0 0,-1 1 0 0 0,1 0-1 0 0,-1 1 1 0 0,1 0-1 0 0,-1 0 1 0 0,1 0-1 0 0,0 0 1 0 0,-5 4 31 0 0,8-5-9 0 0,-1 1 0 0 0,1 0 1 0 0,0 0-1 0 0,-1 0 0 0 0,1 0 1 0 0,0 0-1 0 0,0 1 0 0 0,1 0 1 0 0,-1-1-1 0 0,0 1 0 0 0,1 0 0 0 0,0 0 1 0 0,-1 0-1 0 0,1 1 0 0 0,0-1 1 0 0,1 0-1 0 0,-1 1 0 0 0,1-1 1 0 0,-1 1-1 0 0,1 0 0 0 0,0-1 0 0 0,1 1 1 0 0,-1 0-1 0 0,0 0 0 0 0,1-1 1 0 0,0 1-1 0 0,0 0 0 0 0,0 0 1 0 0,1 0-1 0 0,-1 0 0 0 0,1-1 0 0 0,0 1 1 0 0,0 0-1 0 0,0-1 0 0 0,0 1 1 0 0,1-1-1 0 0,-1 1 0 0 0,1-1 1 0 0,0 1-1 0 0,0-1 0 0 0,0 0 1 0 0,1 0-1 0 0,-1 0 0 0 0,1 0 0 0 0,0-1 1 0 0,1 3 8 0 0,159 63 90 0 0,-110-51-58 0 0,-50-17-27 0 0,0 1 0 0 0,-1-1 0 0 0,1 1 0 0 0,0 0-1 0 0,0 0 1 0 0,-1 0 0 0 0,1 1 0 0 0,0-1 0 0 0,-1 0-1 0 0,1 1 1 0 0,-1 0 0 0 0,0 0 0 0 0,1-1-1 0 0,-1 1 1 0 0,0 1 0 0 0,0-1 0 0 0,0 0 0 0 0,-1 0-1 0 0,1 1 1 0 0,0-1 0 0 0,-1 1 0 0 0,1-1 0 0 0,-1 1-1 0 0,0 0 1 0 0,0 0 0 0 0,0-1 0 0 0,-1 1 0 0 0,1 0-1 0 0,0 0 1 0 0,-1 0 0 0 0,0 0 0 0 0,0 0 0 0 0,0 0-1 0 0,0 0 1 0 0,0 0 0 0 0,-1-1 0 0 0,1 1-1 0 0,-1 0 1 0 0,0 0 0 0 0,1 0 0 0 0,-1 0 0 0 0,-1-1-1 0 0,1 1 1 0 0,0 0 0 0 0,-1-1 0 0 0,1 1 0 0 0,-1-1-1 0 0,0 0 1 0 0,-1 2-5 0 0,-111 82-511 0 0,98-71-1240 0 0,12-2-3929 0 0,4-12-186 0 0,0-1-4255 0 0</inkml:trace>
  <inkml:trace contextRef="#ctx0" brushRef="#br0" timeOffset="93794.63">17356 2578 5441 0 0,'0'0'3641'0'0,"0"0"-1462"0"0,0 0-551 0 0,0 0-7 0 0,0 0-69 0 0,-32 14-169 0 0,-104 50-219 0 0,124-59-953 0 0,1 0-1 0 0,0 1 1 0 0,0 1-1 0 0,0 0 1 0 0,1 0-1 0 0,0 1 1 0 0,0 0-1 0 0,1 1 0 0 0,-2 2-210 0 0,-9 10 379 0 0,14-17-333 0 0,1 1 0 0 0,-1-1 0 0 0,1 1 0 0 0,1 1 0 0 0,-1-1 0 0 0,0 0 0 0 0,1 1 0 0 0,0 0 0 0 0,1 0 0 0 0,-1 0 1 0 0,1 1-1 0 0,0-1 0 0 0,1 1 0 0 0,0-1 0 0 0,0 1 0 0 0,0 0 0 0 0,1 0 0 0 0,0 0 0 0 0,0 0 0 0 0,0 0 0 0 0,1 0 0 0 0,0 0 0 0 0,1 0 0 0 0,0 1-46 0 0,2-4 44 0 0,0-1-1 0 0,1 0 1 0 0,-1 0-1 0 0,1-1 1 0 0,-1 1-1 0 0,1-1 1 0 0,0 0-1 0 0,0 0 1 0 0,0 0-1 0 0,1 0 1 0 0,-1-1-1 0 0,0 1 1 0 0,1-1-1 0 0,-1 0 1 0 0,1-1-1 0 0,-1 1 1 0 0,1-1-1 0 0,-1 0 1 0 0,1 0-1 0 0,-1 0 1 0 0,1-1-1 0 0,-1 1 1 0 0,1-1-1 0 0,3-1-43 0 0,0 1 102 0 0,9-2 9 0 0,0-1-1 0 0,-1 0 1 0 0,0-1-1 0 0,1-1 1 0 0,-2-1 0 0 0,1 0-1 0 0,-1-1 1 0 0,0-1-1 0 0,0 0-110 0 0,-2 1 30 0 0,239-178 73 0 0,-251 186-113 0 0,0 0-1 0 0,-1 0 1 0 0,1 0-1 0 0,0 0 0 0 0,-1 0 1 0 0,1 0-1 0 0,-1 0 1 0 0,1 0-1 0 0,0 0 1 0 0,-1 0-1 0 0,1 0 1 0 0,-1 1-1 0 0,1-1 1 0 0,0 0-1 0 0,-1 0 1 0 0,1 1-1 0 0,-1-1 0 0 0,1 0 1 0 0,-1 1-1 0 0,1-1 1 0 0,-1 1-1 0 0,1-1 1 0 0,-1 1-1 0 0,0-1 1 0 0,1 1-1 0 0,-1-1 1 0 0,0 1-1 0 0,1-1 1 0 0,-1 1-1 0 0,0-1 0 0 0,1 1 1 0 0,-1-1-1 0 0,0 1 1 0 0,0 0-1 0 0,0-1 1 0 0,0 1-1 0 0,0 0 1 0 0,0-1-1 0 0,0 1 1 0 0,0-1-1 0 0,0 1 0 0 0,0 0 1 0 0,0-1-1 0 0,0 1 1 0 0,0 0-1 0 0,0-1 1 0 0,0 1-1 0 0,-1-1 1 0 0,1 1-1 0 0,0-1 1 0 0,0 1-1 0 0,-1 0 1 0 0,1-1-1 0 0,-1 1 0 0 0,1-1 11 0 0,-6 47 41 0 0,4-42-42 0 0,0 0 0 0 0,0 0 0 0 0,1 0 0 0 0,0 0 0 0 0,0 1 0 0 0,1-1 0 0 0,-1 0 0 0 0,1 1 0 0 0,0-1 0 0 0,1 1 0 0 0,-1-1 0 0 0,1 0 0 0 0,0 1 0 0 0,1-1 0 0 0,-1 0 0 0 0,1 0 0 0 0,0 0-1 0 0,0 0 1 0 0,0 0 0 0 0,1-1 0 0 0,0 1 0 0 0,0-1 0 0 0,0 1 0 0 0,0-1 0 0 0,1 0 0 0 0,0 0 0 0 0,0 0 0 0 0,0-1 0 0 0,0 0 0 0 0,0 1 0 0 0,1-1 0 0 0,-1-1 0 0 0,5 3 1 0 0,2-1 34 0 0,0-1 0 0 0,0 0 0 0 0,0 0 1 0 0,0-1-1 0 0,1-1 0 0 0,-1 0 0 0 0,1-1 0 0 0,-1 0 0 0 0,0 0 1 0 0,1-1-1 0 0,-1-1 0 0 0,0 0 0 0 0,1 0 0 0 0,-1-1 1 0 0,-1-1-1 0 0,1 0 0 0 0,0 0 0 0 0,-1-1 0 0 0,0-1 1 0 0,0 1-1 0 0,0-2 0 0 0,-1 1 0 0 0,0-1 0 0 0,0-1 1 0 0,-1 1-35 0 0,32-23 99 0 0,-1-1 1 0 0,-2-3 0 0 0,-2 0 0 0 0,-1-2 0 0 0,-2-2 0 0 0,-1-1 0 0 0,-2-1-1 0 0,-2-2 1 0 0,-1 0 0 0 0,-3-2 0 0 0,-1-1 0 0 0,-3 0 0 0 0,-1-1 0 0 0,-3-2 0 0 0,-1 1-1 0 0,-3-2 1 0 0,6-47-100 0 0,-15-40 167 0 0,-2 134-161 0 0,0 1 1 0 0,-1 0-1 0 0,1-1 0 0 0,0 1 1 0 0,-1 0-1 0 0,1-1 1 0 0,-1 1-1 0 0,1 0 0 0 0,-1-1 1 0 0,0 1-1 0 0,0 0 0 0 0,1 0 1 0 0,-1 0-1 0 0,0 0 1 0 0,0 0-1 0 0,0 0 0 0 0,0 0 1 0 0,0 0-1 0 0,0 0 1 0 0,-1 0-1 0 0,1 0 0 0 0,0 1 1 0 0,0-1-1 0 0,-1 0 0 0 0,1 1 1 0 0,0-1-1 0 0,-1 1 1 0 0,1 0-1 0 0,0-1 0 0 0,-1 1 1 0 0,1 0-1 0 0,-1 0 0 0 0,1 0 1 0 0,0 0-1 0 0,-1 0 1 0 0,1 0-1 0 0,-1 0 0 0 0,1 1 1 0 0,0-1-1 0 0,-1 0 0 0 0,1 1 1 0 0,0-1-1 0 0,-1 1 1 0 0,1-1-1 0 0,0 1 0 0 0,0 0 1 0 0,-1-1-1 0 0,1 1 0 0 0,0 0 1 0 0,0 0-1 0 0,0 0 1 0 0,0 0-1 0 0,0 0 0 0 0,0 0 1 0 0,0 0-1 0 0,0 0 0 0 0,1 1 1 0 0,-1-1-1 0 0,0 0 1 0 0,1 0-1 0 0,-1 1 0 0 0,1-1 1 0 0,-1 0-1 0 0,1 2-6 0 0,-15 19 5 0 0,1 2 0 0 0,1 0 0 0 0,1 1 0 0 0,2 0 0 0 0,0 0 0 0 0,1 1 0 0 0,2 1 0 0 0,1-1 0 0 0,1 1 0 0 0,1 0 0 0 0,1 8-5 0 0,-2-4 44 0 0,-7 56 9 0 0,4 1 1 0 0,4 0 0 0 0,4 0-1 0 0,5 20-53 0 0,15 59-34 0 0,-9-53-186 0 0,-11-114 126 0 0,0 0-6 0 0,0 0-6 0 0,-3-19-1751 0 0,-17-37-3410 0 0,9 30-2905 0 0,6 13-3018 0 0</inkml:trace>
  <inkml:trace contextRef="#ctx0" brushRef="#br0" timeOffset="94063.69">17805 2408 8410 0 0,'0'0'3026'0'0,"0"0"-1345"0"0,0 0-314 0 0,0 0 139 0 0,0 0-76 0 0,0 0-174 0 0,0 0-144 0 0,0 0-109 0 0,0 0-113 0 0,36 4-89 0 0,110 11-113 0 0,-16-8 479 0 0,31-8-356 0 0,-112-1-4272 0 0,-1 1-5867 0 0,-41 1-2671 0 0</inkml:trace>
  <inkml:trace contextRef="#ctx0" brushRef="#br0" timeOffset="100281.6">18599 2596 0 0 0,'0'0'1074'0'0,"0"0"1105"0"0,0 0 173 0 0,0 0-157 0 0,0 0-149 0 0,0 0-129 0 0,0 0-138 0 0,0 0-140 0 0,0 0-180 0 0,0 0-205 0 0,0 0-179 0 0,9 4 2570 0 0,14 40-802 0 0,-14 72-1270 0 0,-10-100-1467 0 0,-19 103 275 0 0,-15 24-100 0 0,28-122-261 0 0,7-20-32 0 0,0-1 23 0 0,0 0-14 0 0,0 0-5 0 0,0 0 3 0 0,0 0 5 0 0,0 0-19 0 0,0 0-12 0 0,0 0-31 0 0,2-27-2940 0 0,2 16 1620 0 0,2-4-2155 0 0,-4 6-2276 0 0,0 1-5838 0 0</inkml:trace>
  <inkml:trace contextRef="#ctx0" brushRef="#br0" timeOffset="100646.287">18811 2117 8378 0 0,'0'0'2095'0'0,"0"0"-191"0"0,0 0-135 0 0,0 0 2 0 0,0 0-32 0 0,0 0-212 0 0,0 0-235 0 0,0 0-240 0 0,0 0-224 0 0,0 0-185 0 0,0 0-107 0 0,0 0-86 0 0,0 0-65 0 0,-15 4-14 0 0,-47 13-74 0 0,32 10 406 0 0,30-27-656 0 0,0 0-11 0 0,0 0 3 0 0,0 0 2 0 0,0 0 2 0 0,0 0-9 0 0,31-25 454 0 0,4-15-214 0 0,-35 39-257 0 0,0 1-25 0 0,0 0-20 0 0,-18 9-2440 0 0,7 7-1010 0 0,7-5-4202 0 0,4-6-4097 0 0</inkml:trace>
  <inkml:trace contextRef="#ctx0" brushRef="#br0" timeOffset="101149.8">19002 2633 7394 0 0,'0'0'2540'0'0,"0"0"-313"0"0,0 0-128 0 0,0 0-124 0 0,0 0-305 0 0,0 0-386 0 0,0 0-355 0 0,0 0-247 0 0,0 0-163 0 0,0 0-89 0 0,0 0-54 0 0,0 0-40 0 0,0 0-17 0 0,-14 9-47 0 0,-45 29-56 0 0,6 31 68 0 0,45-53-255 0 0,2-5-28 0 0,1 1-1 0 0,0 0 1 0 0,1 1-1 0 0,1-1 1 0 0,0 1-1 0 0,0-1 1 0 0,1 1-1 0 0,0 0 1 0 0,2 0-1 0 0,-1 11 0 0 0,2-21 0 0 0,-1 1-1 0 0,0 0 0 0 0,1-1 1 0 0,0 1-1 0 0,0-1 0 0 0,0 1 1 0 0,0-1-1 0 0,0 1 0 0 0,1-1 1 0 0,-1 0-1 0 0,1 0 0 0 0,0 0 1 0 0,0 0-1 0 0,0 0 0 0 0,1 0 1 0 0,-1 0-1 0 0,1-1 0 0 0,-1 1 1 0 0,1-1-1 0 0,0 0 0 0 0,0 0 1 0 0,0 0-1 0 0,0 0 0 0 0,0 0 0 0 0,0 0 1 0 0,1-1-1 0 0,-1 0 0 0 0,1 0 1 0 0,-1 0-1 0 0,2 0 1 0 0,4 2 66 0 0,1-1 1 0 0,-1-1-1 0 0,1 0 0 0 0,-1 0 0 0 0,1-1 0 0 0,-1 0 1 0 0,1 0-1 0 0,0-1 0 0 0,-1-1 0 0 0,1 0 1 0 0,3-1-67 0 0,4-3 231 0 0,0-1 0 0 0,0 0 0 0 0,0-1 0 0 0,-1-1 0 0 0,0-1 0 0 0,-1 0 0 0 0,0-1 0 0 0,-1-1 0 0 0,0 0 0 0 0,5-7-231 0 0,-12 13 90 0 0,0-1 0 0 0,-1 0 1 0 0,0 0-1 0 0,-1-1 0 0 0,1 0 0 0 0,-1 0 1 0 0,-1 0-1 0 0,0 0 0 0 0,0-1 1 0 0,-1 0-1 0 0,1 0 0 0 0,-2 0 0 0 0,0 0 1 0 0,0 0-1 0 0,0 0 0 0 0,-1-1 1 0 0,-1 1-1 0 0,1 0 0 0 0,-2-1 0 0 0,1 1 1 0 0,-1-3-91 0 0,-2 6 4 0 0,0 0 1 0 0,-1-1 0 0 0,1 2 0 0 0,-1-1 0 0 0,0 0-1 0 0,-1 1 1 0 0,1 0 0 0 0,-1 0 0 0 0,0 0-1 0 0,0 0 1 0 0,-1 1 0 0 0,1 0 0 0 0,-1 0-1 0 0,0 1 1 0 0,0-1 0 0 0,-5-1-5 0 0,3 2-68 0 0,1 0 0 0 0,-1 1 0 0 0,0 0 0 0 0,-1 0 1 0 0,1 1-1 0 0,0 0 0 0 0,0 0 0 0 0,-1 1 0 0 0,1 0 0 0 0,-1 0 0 0 0,1 1 1 0 0,0 0-1 0 0,0 1 0 0 0,-4 1 68 0 0,-61 34-3422 0 0,55-20 768 0 0,8-5-2880 0 0,3-1-6178 0 0</inkml:trace>
  <inkml:trace contextRef="#ctx0" brushRef="#br0" timeOffset="101582.616">19418 2843 8506 0 0,'0'0'2418'0'0,"0"0"-434"0"0,0 0-369 0 0,0 0-305 0 0,0 0-177 0 0,0 0-92 0 0,0 0-40 0 0,0 0 97 0 0,0 0 3 0 0,0 0-71 0 0,0 0-121 0 0,0 0-205 0 0,0 0-129 0 0,19-16-69 0 0,61-49-32 0 0,-6-16 635 0 0,64-99 35 0 0,-138 180-1152 0 0,0 1 0 0 0,0-1 0 0 0,0 0 0 0 0,0 1 0 0 0,0-1 0 0 0,0 0 0 0 0,1 1 0 0 0,-1-1 0 0 0,0 0 0 0 0,0 1 0 0 0,0-1 0 0 0,1 0 0 0 0,-1 0 0 0 0,0 1 0 0 0,0-1 0 0 0,1 0 0 0 0,-1 0 0 0 0,0 1 0 0 0,1-1 0 0 0,-1 0 0 0 0,0 0 0 0 0,1 0 0 0 0,-1 0 0 0 0,0 0 0 0 0,1 0 0 0 0,-1 1 0 0 0,0-1 0 0 0,1 0 0 0 0,-1 0 0 0 0,0 0 0 0 0,1 0 0 0 0,-1 0 0 0 0,1 0 0 0 0,-1 0 0 0 0,0 0 0 0 0,1-1 8 0 0,-2 13 7 0 0,-2 45-40 0 0,1-50 19 0 0,0 1 1 0 0,1-1-1 0 0,0 0 0 0 0,0 1 0 0 0,1-1 0 0 0,0 1 0 0 0,0-1 1 0 0,1 1-1 0 0,0-1 0 0 0,0 0 0 0 0,1 1 0 0 0,-1-1 0 0 0,2 0 0 0 0,-1 0 1 0 0,1 0-1 0 0,0 0 0 0 0,1-1 0 0 0,-1 1 0 0 0,1-1 0 0 0,1 0 0 0 0,-1 0 1 0 0,1 0-1 0 0,4 3 14 0 0,-1-3 11 0 0,0-2 0 0 0,1 1 0 0 0,0-1 0 0 0,0-1 0 0 0,0 0 0 0 0,0 0 1 0 0,0-1-1 0 0,1 0 0 0 0,-1 0 0 0 0,1-1 0 0 0,-1 0 0 0 0,1-1 0 0 0,-1 0 0 0 0,1 0 1 0 0,2-2-12 0 0,8 2 62 0 0,-10-1 1 0 0,0-1 0 0 0,0 0-1 0 0,1 0 1 0 0,-1-1 0 0 0,-1-1-1 0 0,1 0 1 0 0,0 0 0 0 0,-1-1-1 0 0,0 0 1 0 0,0 0 0 0 0,-1-1-1 0 0,1-1 1 0 0,-1 1 0 0 0,0-1-1 0 0,-1 0 1 0 0,0-1 0 0 0,0 0-1 0 0,-1 0 1 0 0,1-1 0 0 0,-2 1-1 0 0,1-1 1 0 0,-2-1 0 0 0,1 1-1 0 0,2-7-62 0 0,0-46-347 0 0,-8 49-3300 0 0,-1 1-3577 0 0,2 11-5556 0 0</inkml:trace>
  <inkml:trace contextRef="#ctx0" brushRef="#br0" timeOffset="120957.303">8098 3587 0 0 0,'0'0'681'0'0,"0"0"357"0"0,0 0 221 0 0,-10-5 103 0 0,-2 0-843 0 0,-7-2 41 0 0,0-2 3879 0 0,144-9-1930 0 0,690-50 21 0 0,-611 56-2289 0 0,114 11-241 0 0,15 0 291 0 0,47-21 214 0 0,193 0 299 0 0,27-1-377 0 0,-245-5-43 0 0,129 2 391 0 0,-254 18-311 0 0,325-14 332 0 0,226-17-265 0 0,-564 31-386 0 0,329-4 117 0 0,523 19-21 0 0,-223-6-54 0 0,496-38 10 0 0,-986 19-146 0 0,324-37 137 0 0,121 0-25 0 0,-450 50-181 0 0,-129 24-32 0 0,-173-12 158 0 0,-49-7-78 0 0,0 0-10 0 0,0 0-16 0 0,0 0 22 0 0,0 0 3 0 0,0 0-4 0 0,0 0 21 0 0,0 0-8 0 0,0 0 9 0 0,0 0 5 0 0,0 0-11 0 0,1 0-244 0 0,-5 0-3445 0 0,4 0 2 0 0,0 0-2861 0 0,0 0-1436 0 0</inkml:trace>
  <inkml:trace contextRef="#ctx0" brushRef="#br0" timeOffset="121603.227">20661 2386 4273 0 0,'0'0'852'0'0,"0"0"-138"0"0,0 0 186 0 0,0 0 405 0 0,0 0 273 0 0,0 0 96 0 0,0 0-139 0 0,0 0-276 0 0,0 0-260 0 0,0 0-250 0 0,0 0-222 0 0,0 0-186 0 0,0 0-143 0 0,-9 5 1364 0 0,5-2 2227 0 0,48-29-2619 0 0,2 1-725 0 0,-46 24-254 0 0,0 1 43 0 0,0 0 6 0 0,0 0-27 0 0,0 0-20 0 0,0 0-39 0 0,-18 4 356 0 0,-55 29-475 0 0,64-23-1265 0 0,4-2-6288 0 0,3-4-233 0 0,-3 0-1390 0 0</inkml:trace>
  <inkml:trace contextRef="#ctx0" brushRef="#br0" timeOffset="122322.698">20604 2666 5641 0 0,'0'0'1343'0'0,"0"0"-545"0"0,0 0-84 0 0,0 0 191 0 0,0 0 174 0 0,0 0 83 0 0,0 0 0 0 0,0 0-87 0 0,0 0-152 0 0,0 0-156 0 0,0 0-147 0 0,0 0-93 0 0,0 4 3697 0 0,-18 10-3050 0 0,14-11-859 0 0,-2 2-383 0 0,4 2 3010 0 0,2-6-2929 0 0,-16 15 160 0 0,16-16-161 0 0,0 0 0 0 0,1 0 0 0 0,-1 0 0 0 0,0 0 0 0 0,0 0 0 0 0,0 0 0 0 0,1 0 0 0 0,-1 0 0 0 0,0 0 0 0 0,0 0 0 0 0,0 1 0 0 0,0-1 0 0 0,1 0 0 0 0,-1 0 0 0 0,0 0 0 0 0,0 0 0 0 0,0 0 0 0 0,1 0 0 0 0,-1 0 0 0 0,0 1 0 0 0,0-1 0 0 0,0 0 0 0 0,0 0 0 0 0,0 0-1 0 0,0 0 1 0 0,1 1 0 0 0,-1-1 0 0 0,0 0 0 0 0,0 0 0 0 0,0 0 0 0 0,0 1 0 0 0,0-1 0 0 0,0 0 0 0 0,0 0 0 0 0,0 0 0 0 0,0 1-12 0 0,12-10 341 0 0,-19 7 236 0 0,-38 13-583 0 0,42-11-1901 0 0,-1 0-3835 0 0,0 0-6223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3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67 14931 0 0,'0'0'4352'0'0,"0"0"-2947"0"0,0 0-982 0 0,0 0-141 0 0,0 0-1 0 0,0 0 28 0 0,0 0 10 0 0,0 0-36 0 0,0 0-55 0 0,0 0-11 0 0,0 0-2 0 0,-36 28-38 0 0,-112 88-38 0 0,60-25 34 0 0,-55 105-483 0 0,88-108-2274 0 0,44-72 145 0 0,4-7-2731 0 0,1-4-5797 0 0</inkml:trace>
  <inkml:trace contextRef="#ctx0" brushRef="#br0" timeOffset="247.218">11 1 15667 0 0,'0'0'1269'0'0,"0"0"-385"0"0,0 0-427 0 0,0 0-189 0 0,0 0 54 0 0,0 0 152 0 0,0 0 113 0 0,0 0 69 0 0,0 0 23 0 0,0 0-24 0 0,33 16-46 0 0,101 53-72 0 0,-37 1 271 0 0,148 166-19 0 0,-213-201-904 0 0,32 43-3289 0 0,-56-65-3134 0 0,-2-7-5369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249 188 2649 0 0,'0'0'1984'0'0,"0"0"-946"0"0,0 0-316 0 0,0 0-23 0 0,0 0 136 0 0,0 0 227 0 0,0 0 271 0 0,0 0 193 0 0,0 0 80 0 0,0 0-38 0 0,0 0-161 0 0,-14-13-236 0 0,-41-39-282 0 0,41 39-223 0 0,14 13-185 0 0,0 0-98 0 0,0 0-35 0 0,0 0-63 0 0,0 0-55 0 0,0 16 483 0 0,18 156 2189 0 0,-7 191-1357 0 0,-16-122-1264 0 0,23-249-4886 0 0,14-24-746 0 0,-13 10-3229 0 0,-15 14 793 0 0</inkml:trace>
  <inkml:trace contextRef="#ctx0" brushRef="#br0" timeOffset="573.858">0 188 1488 0 0,'0'0'1963'0'0,"0"0"-518"0"0,0 0-160 0 0,0 0 150 0 0,0 0 128 0 0,0 0 14 0 0,0 0-114 0 0,0 0-283 0 0,0 0-260 0 0,0 0-180 0 0,0 0-132 0 0,0 0-54 0 0,10-18-1 0 0,34-55 13 0 0,-43 70-523 0 0,1 1 0 0 0,-1 0 0 0 0,1-1 0 0 0,0 1 0 0 0,0 0 0 0 0,0 0 0 0 0,0 0 0 0 0,0 1 0 0 0,0-1 0 0 0,1 0 0 0 0,-1 1 0 0 0,1 0 0 0 0,-1-1 0 0 0,1 1 0 0 0,-1 0 0 0 0,1 0 0 0 0,0 0 0 0 0,-1 1 0 0 0,1-1 0 0 0,1 1-43 0 0,10-4 245 0 0,24-9 238 0 0,1 1 0 0 0,0 1 0 0 0,0 3 0 0 0,1 1 0 0 0,0 2 0 0 0,1 2 0 0 0,38 1-483 0 0,-75 3 20 0 0,1-1 0 0 0,-1 0 0 0 0,1 1 0 0 0,-1 0 0 0 0,1 0-1 0 0,-1 1 1 0 0,1-1 0 0 0,-1 1 0 0 0,0 0 0 0 0,0 0 0 0 0,0 0 0 0 0,0 0 0 0 0,0 1 0 0 0,0 0 0 0 0,-1 0-1 0 0,1 0 1 0 0,-1 0 0 0 0,0 0 0 0 0,0 1 0 0 0,0-1 0 0 0,0 1 0 0 0,-1 0 0 0 0,0 0 0 0 0,1 0 0 0 0,-1 0-1 0 0,-1 0 1 0 0,1 1 0 0 0,0-1 0 0 0,-1 0 0 0 0,0 1 0 0 0,0-1 0 0 0,-1 1 0 0 0,1 0 0 0 0,-1-1 0 0 0,0 1 0 0 0,0-1-1 0 0,0 1 1 0 0,-1-1 0 0 0,0 1 0 0 0,0 2-20 0 0,-3 10 69 0 0,-1-1-1 0 0,-1 0 0 0 0,0 0 1 0 0,-1-1-1 0 0,-1 0 0 0 0,0 0 1 0 0,-1 0-1 0 0,-1-1 0 0 0,0-1 1 0 0,-1 0-1 0 0,0 0 1 0 0,-1-1-1 0 0,-1 0-68 0 0,-13 18 87 0 0,15-19-37 0 0,9-10-52 0 0,0 1 1 0 0,0-1-1 0 0,-1 0 0 0 0,1 1 0 0 0,0-1 0 0 0,1 1 1 0 0,-1 0-1 0 0,0 0 0 0 0,0 0 0 0 0,1-1 0 0 0,-1 2 0 0 0,1-1 1 0 0,0 0-1 0 0,-1 0 0 0 0,1 0 0 0 0,0 1 0 0 0,0-1 1 0 0,1 0-1 0 0,-1 1 0 0 0,0-1 0 0 0,1 1 0 0 0,-1-1 1 0 0,1 1-1 0 0,0-1 0 0 0,0 1 0 0 0,0-1 0 0 0,0 1 0 0 0,0-1 1 0 0,1 1-1 0 0,-1-1 0 0 0,1 1 0 0 0,0-1 0 0 0,-1 0 1 0 0,1 1-1 0 0,0-1 0 0 0,0 0 0 0 0,1 0 0 0 0,-1 1 1 0 0,0-1-1 0 0,1 1 2 0 0,20 10 13 0 0,-1 0 1 0 0,1-1-1 0 0,1-1 0 0 0,0-1 1 0 0,1-1-1 0 0,-1-1 1 0 0,18 2-14 0 0,24 10 11 0 0,109 51-18 0 0,-171-70 21 0 0,0 1 1 0 0,0 0-1 0 0,0 0 0 0 0,0 0 0 0 0,0 0 0 0 0,-1 0 0 0 0,1 1 0 0 0,-1-1 0 0 0,1 1 0 0 0,-1-1 0 0 0,0 1 1 0 0,0 0-1 0 0,0 0 0 0 0,-1 0 0 0 0,1 0 0 0 0,0 0 0 0 0,-1 1 0 0 0,0-1 0 0 0,0 0 0 0 0,0 1 0 0 0,0-1 0 0 0,-1 0 1 0 0,1 1-1 0 0,-1-1 0 0 0,0 1 0 0 0,0-1 0 0 0,0 1 0 0 0,0-1 0 0 0,-1 1 0 0 0,1-1 0 0 0,-1 1 0 0 0,0-1 0 0 0,0 0 1 0 0,0 1-1 0 0,-1-1 0 0 0,1 0 0 0 0,-2 2-14 0 0,-17 15 148 0 0,-1 0 1 0 0,-1-2-1 0 0,-1 0 0 0 0,0-1 1 0 0,-2-1-1 0 0,1-2 1 0 0,-2 0-1 0 0,0-2 0 0 0,-1-1 1 0 0,0-1-1 0 0,0-1-148 0 0,-28 12 36 0 0,0-2 0 0 0,-1-3-1 0 0,-1-3 1 0 0,0-2 0 0 0,-33 1-36 0 0,43-11-2361 0 0,60-12-13871 0 0,-7 7 8818 0 0</inkml:trace>
  <inkml:trace contextRef="#ctx0" brushRef="#br0" timeOffset="935.973">1256 725 6633 0 0,'0'0'1199'0'0,"0"0"-325"0"0,0 0-35 0 0,0 0 237 0 0,0 0 279 0 0,0 0 167 0 0,0 0-15 0 0,0 0-187 0 0,0 0-196 0 0,0 0-196 0 0,0 0-162 0 0,-33 25-135 0 0,-101 80-127 0 0,130-103-469 0 0,0 1 1 0 0,0-1-1 0 0,1 1 1 0 0,-1-1-1 0 0,1 1 1 0 0,-1 1-1 0 0,1-1 1 0 0,0 0-1 0 0,0 1 1 0 0,0-1-1 0 0,1 1 1 0 0,-1 0-1 0 0,1 0 1 0 0,0 0-1 0 0,0 0 1 0 0,0 0-1 0 0,1 1 1 0 0,-1 1-36 0 0,-1 6 113 0 0,0-5-57 0 0,0-1-1 0 0,1 0 1 0 0,0 1 0 0 0,0 0 0 0 0,0 0 0 0 0,1-1-1 0 0,0 1 1 0 0,0 0 0 0 0,1 0 0 0 0,-1 0 0 0 0,2 0-1 0 0,-1 0 1 0 0,1 0 0 0 0,0 0 0 0 0,0 0-1 0 0,1-1 1 0 0,0 1 0 0 0,0 0 0 0 0,1-1 0 0 0,0 1-1 0 0,0-1 1 0 0,0 0 0 0 0,1 0 0 0 0,0 0 0 0 0,0-1-1 0 0,0 1 1 0 0,1-1 0 0 0,-1 0 0 0 0,1 0-1 0 0,1-1 1 0 0,-1 1 0 0 0,1-1 0 0 0,0 0 0 0 0,0-1-1 0 0,0 0 1 0 0,6 3-56 0 0,3-3 90 0 0,-1-2 0 0 0,1 1 0 0 0,-1-2 0 0 0,1 0 0 0 0,0-1 0 0 0,0 0 0 0 0,-1-1 0 0 0,1-1 0 0 0,-1 0 0 0 0,0-1 0 0 0,0-1 0 0 0,0 0 1 0 0,-1-1-1 0 0,1 0 0 0 0,-1-1 0 0 0,-1 0 0 0 0,1-1 0 0 0,-1-1 0 0 0,-1 0 0 0 0,0 0 0 0 0,0-1 0 0 0,-1-1 0 0 0,0 0 0 0 0,0 0 0 0 0,-2-1 0 0 0,1 0 0 0 0,-1-1 0 0 0,-1 0-90 0 0,-3 8 6 0 0,-1-1 0 0 0,0-1 0 0 0,0 1 0 0 0,0 0 0 0 0,-1-1 0 0 0,0 0 0 0 0,0 1 0 0 0,0-1-1 0 0,-1 0 1 0 0,0 0 0 0 0,-1 0 0 0 0,1 0 0 0 0,-2 0 0 0 0,1 0 0 0 0,0 0 0 0 0,-1 0 0 0 0,-1 1 0 0 0,1-1 0 0 0,-1 0 0 0 0,0 0 0 0 0,0 1 0 0 0,-1 0 0 0 0,0-1 0 0 0,0 1 0 0 0,-1 0 0 0 0,0 0 0 0 0,0 1 0 0 0,0-1 0 0 0,0 1 0 0 0,-1 0 0 0 0,0 0 0 0 0,0 0 0 0 0,-1 1 0 0 0,1-1 0 0 0,-1 1 0 0 0,-5-2-6 0 0,-1-1-173 0 0,0 2 0 0 0,0-1 0 0 0,-1 2 0 0 0,0 0 0 0 0,0 0 0 0 0,0 1 0 0 0,-1 1 0 0 0,1 0 0 0 0,0 1-1 0 0,-1 0 1 0 0,1 1 0 0 0,-1 0 0 0 0,0 2 0 0 0,-3 0 173 0 0,-63 27-10967 0 0,64-21-705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18812 0 0,'0'0'600'0'0,"0"0"-328"0"0,0 0-224 0 0,0 0-144 0 0,0 0-248 0 0,0 0-72 0 0,0 0-40 0 0,0 0-96 0 0,0 0-208 0 0,0 0-625 0 0,0 0-1679 0 0,0 0-8219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15155 0 0,'0'0'1281'0'0,"0"0"-445"0"0,0 0-330 0 0,0 0-3 0 0,0 0 159 0 0,0 0 189 0 0,0 0 93 0 0,0 0-103 0 0,0 0-114 0 0,0 0-101 0 0,0 0-64 0 0,-1 31-46 0 0,-2 99-54 0 0,10 108 1024 0 0,-22 34-1138 0 0,11-249-343 0 0,-3 28 13 0 0,-2-1-1 0 0,-2 0 0 0 0,-2-1 0 0 0,-8 15-17 0 0,0-10-1185 0 0,21-53 247 0 0,0-1-630 0 0,0 0-3166 0 0,4-4-642 0 0,-1 0-6355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14851 0 0,'0'0'2549'0'0,"0"0"-1356"0"0,0 0-565 0 0,0 0-98 0 0,0 0-75 0 0,0 0-94 0 0,0 0-117 0 0,0 0-101 0 0,0 0-71 0 0,0 0-59 0 0,0 0-42 0 0,0 0-57 0 0,-3 28-75 0 0,-8 85-232 0 0,19-85-833 0 0,3-39-948 0 0,-11 11 1858 0 0,10-11-5764 0 0,-3 3-4494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14763 0 0,'0'0'1905'0'0,"0"0"-617"0"0,0 0-544 0 0,0 0-432 0 0,0 0-384 0 0,0 0-384 0 0,0 0-160 0 0,0 0-272 0 0,0 0-497 0 0,0 0-903 0 0,0 0-6354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18428 0 0,'0'0'656'0'0,"0"0"-188"0"0,0 0-24 0 0,0 0 38 0 0,0 0-9 0 0,22-32-89 0 0,73-101-41 0 0,14 3 656 0 0,69-83 40 0 0,-161 194-1023 0 0,-17 19-95 0 0,0 0-48 0 0,0 8-146 0 0,-14 124 246 0 0,13-123 83 0 0,0 1 0 0 0,1-1 0 0 0,0 1 0 0 0,1-1 0 0 0,0 1 0 0 0,1-1 0 0 0,-1 1 0 0 0,2-1 0 0 0,-1 0 0 0 0,2 0 0 0 0,-1 0 0 0 0,1-1 0 0 0,0 1 0 0 0,1-1 0 0 0,0 0 0 0 0,0 0 0 0 0,1 0 0 0 0,0-1 0 0 0,0 0 0 0 0,1 0-1 0 0,0 0 1 0 0,0-1 0 0 0,0 0 0 0 0,1-1 0 0 0,0 1 0 0 0,0-1-56 0 0,2-5 123 0 0,0 1 0 0 0,1-1 0 0 0,-1-1 0 0 0,0 0 0 0 0,0 0 0 0 0,0-1 0 0 0,0 0 0 0 0,-1-1 0 0 0,1 0 0 0 0,-1 0 0 0 0,1-1 0 0 0,-1-1 0 0 0,0 1 0 0 0,-1-2-1 0 0,1 1 1 0 0,-1-1 0 0 0,0 0 0 0 0,0-1 0 0 0,-1 1 0 0 0,0-2 0 0 0,0 1 0 0 0,0-1 0 0 0,-1 0 0 0 0,-1 0-123 0 0,2 1 10 0 0,34-42 283 0 0,-13 13-2791 0 0,-6 15-5901 0 0,-15 16-3726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4 450 10906 0 0,'0'0'2601'0'0,"0"0"-318"0"0,0 0-265 0 0,0 0-397 0 0,32-13-358 0 0,101-42-208 0 0,9-28 1282 0 0,-124 72-2210 0 0,-1 0 1 0 0,-1 0-1 0 0,0-2 0 0 0,0 0 1 0 0,-1-1-1 0 0,-1 0 0 0 0,0-1 1 0 0,-1-1-1 0 0,-1 0 0 0 0,0-1 1 0 0,-2 0-1 0 0,5-10-127 0 0,-13 25 0 0 0,0-1 1 0 0,-1 1-1 0 0,0-1 0 0 0,0 1 1 0 0,0-1-1 0 0,0 0 0 0 0,0 0 1 0 0,0 1-1 0 0,-1-1 0 0 0,1 0 1 0 0,-1 0-1 0 0,0 0 0 0 0,0 0 1 0 0,0 1-1 0 0,0-1 0 0 0,0 0 1 0 0,-1 0-1 0 0,1 0 0 0 0,-1 0 1 0 0,0 1-1 0 0,0-1 0 0 0,0 0 1 0 0,0 1-1 0 0,0-1 0 0 0,-1 1 1 0 0,1-1-1 0 0,-1 1 0 0 0,1 0 1 0 0,-1-1-1 0 0,0 1 0 0 0,0 0 1 0 0,0 0-1 0 0,0 0 0 0 0,-1 0 1 0 0,1 1-1 0 0,0-1 0 0 0,-1 1 1 0 0,1-1-1 0 0,-1 1 0 0 0,0 0 1 0 0,1 0-2 0 0,-14-1-4 0 0,0 0-1 0 0,0 1 0 0 0,0 1 0 0 0,0 1 0 0 0,0 0 1 0 0,0 1-1 0 0,1 1 0 0 0,-1 0 0 0 0,1 1 0 0 0,-1 1 0 0 0,1 0 1 0 0,1 1-1 0 0,-1 1 0 0 0,1 0 0 0 0,0 1 0 0 0,0 1 1 0 0,1 0-1 0 0,1 0 0 0 0,-1 1 0 0 0,2 1 0 0 0,-1 0 0 0 0,-8 12 6 0 0,8-12 17 0 0,0 1 0 0 0,1 1 0 0 0,1 0-1 0 0,0 0 1 0 0,0 1 0 0 0,1 0-1 0 0,1 1 1 0 0,0 0 0 0 0,2 0-1 0 0,-1 1 1 0 0,2 0 0 0 0,0 0 0 0 0,1 0-1 0 0,1 1 1 0 0,0-1 0 0 0,1 1-1 0 0,1 0 1 0 0,0 0 0 0 0,1-1 0 0 0,1 1-1 0 0,2 8-16 0 0,1-14 42 0 0,0-1 0 0 0,0 0 0 0 0,1-1-1 0 0,1 1 1 0 0,0-1 0 0 0,0 0 0 0 0,0 0 0 0 0,1-1-1 0 0,1 0 1 0 0,-1 0 0 0 0,1 0 0 0 0,1-1 0 0 0,-1-1-1 0 0,1 1 1 0 0,0-1 0 0 0,1-1 0 0 0,8 4-42 0 0,5 2 52 0 0,0 0 1 0 0,1-2 0 0 0,1-1 0 0 0,0-1 0 0 0,0-2 0 0 0,0 0-1 0 0,2-1-52 0 0,29 2-360 0 0,0-3 0 0 0,0-3 0 0 0,44-5 360 0 0,11-9-10302 0 0,-72 7-2427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12515 0 0,'0'0'721'0'0,"0"0"-219"0"0,0 0-37 0 0,0 0 111 0 0,33 0 90 0 0,106 2 19 0 0,-18 18 570 0 0,-93-14-968 0 0,13 5 70 0 0,0-1-1 0 0,1-3 1 0 0,0-1 0 0 0,0-2 0 0 0,0-2 0 0 0,0-2-1 0 0,1-1 1 0 0,-1-3 0 0 0,5-2-357 0 0,10-8 352 0 0,-2-3 0 0 0,0-2 0 0 0,-1-3 0 0 0,-1-2 0 0 0,-1-2-1 0 0,-2-3 1 0 0,38-28-352 0 0,-10-13 1217 0 0,-78 70-795 0 0,-5 1 324 0 0,-4 6-718 0 0,0 0 1 0 0,0 1-1 0 0,1 0 1 0 0,0 1-1 0 0,1 0 1 0 0,0 0-1 0 0,0 0 0 0 0,1 1 1 0 0,-3 6-29 0 0,8-15 0 0 0,-33 58 13 0 0,3 3 0 0 0,2 0-1 0 0,4 2 1 0 0,2 0 0 0 0,2 2 0 0 0,4 0 0 0 0,3 1 0 0 0,2 1 0 0 0,4 0-1 0 0,3 1 1 0 0,2 18-13 0 0,10 681 130 0 0,4-250-94 0 0,-11-454-40 0 0,1 65-24 0 0,-6-1 0 0 0,-8 22 28 0 0,-17-61-144 0 0,28-87 66 0 0,1 0 1 0 0,0 0 0 0 0,-1 0 0 0 0,1 0-1 0 0,-1-1 1 0 0,1 1 0 0 0,-1 0 0 0 0,0-1-1 0 0,0 0 1 0 0,0 1 0 0 0,0-1 0 0 0,0 0-1 0 0,0 0 1 0 0,0 0 0 0 0,0 0 0 0 0,0 0-1 0 0,0 0 1 0 0,-1-1 0 0 0,1 1 0 0 0,0-1-1 0 0,-1 1 1 0 0,1-1 0 0 0,0 0 0 0 0,-1 0-1 0 0,1 0 1 0 0,0 0 0 0 0,-1-1 0 0 0,1 1-1 0 0,0 0 1 0 0,0-1 0 0 0,-1 0 0 0 0,1 0 0 0 0,0 1-1 0 0,0-1 1 0 0,0 0 0 0 0,0-1 0 0 0,0 1-1 0 0,-1-1 78 0 0,-61-56-5816 0 0,29 12-2947 0 0,33 43 8002 0 0,-15-20-7053 0 0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0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89 129 5441 0 0,'0'0'2161'0'0,"0"0"-68"0"0,0 0-33 0 0,0 0-75 0 0,0 0-227 0 0,0 0-366 0 0,0 0-382 0 0,0 0-326 0 0,0 0-223 0 0,0 0-131 0 0,0 0-43 0 0,0 0 1 0 0,0 0 13 0 0,-3 7 26 0 0,-63 141 1897 0 0,46-104-1852 0 0,85-134 2759 0 0,-28 44-2958 0 0,42-56-40 0 0,-79 101-97 0 0,0 1-19 0 0,0 0 3 0 0,0 0 0 0 0,0 0 3 0 0,0 0-26 0 0,0 0-17 0 0,0 0-24 0 0,0 0-13 0 0,9 22-135 0 0,-3-6 215 0 0,0-1 1 0 0,1 0-1 0 0,1-1 1 0 0,0 1 0 0 0,1-1-1 0 0,0-1 1 0 0,1 0-1 0 0,5 5-23 0 0,-13-16 41 0 0,1 0-1 0 0,-1 0 1 0 0,0 0-1 0 0,1 0 1 0 0,-1 0-1 0 0,1 0 1 0 0,0 0-1 0 0,-1-1 1 0 0,1 1-1 0 0,0-1 1 0 0,0 0 0 0 0,0 0-1 0 0,0 0 1 0 0,0 0-1 0 0,0-1 1 0 0,1 1-1 0 0,-1-1 1 0 0,0 0-1 0 0,0 0 1 0 0,0 0-1 0 0,0 0 1 0 0,1-1-1 0 0,-1 1 1 0 0,0-1 0 0 0,0 1-1 0 0,0-1 1 0 0,0 0-1 0 0,0-1 1 0 0,0 1-1 0 0,0 0 1 0 0,-1-1-1 0 0,1 0 1 0 0,0 1-1 0 0,-1-1 1 0 0,3-2-41 0 0,8-9 97 0 0,0-2 0 0 0,-1 1 0 0 0,0-2 0 0 0,-1 0 0 0 0,-1 0 0 0 0,0-1 0 0 0,-2 0 0 0 0,1 0 0 0 0,-2-1 0 0 0,-1 0 0 0 0,0-2-97 0 0,2-28-523 0 0,-13 44-1838 0 0,2 4-3666 0 0,1 0-6257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5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108 101 16203 0 0,'0'0'1442'0'0,"0"0"-582"0"0,0 0-281 0 0,0 0 88 0 0,0 0 180 0 0,0 0 97 0 0,0 0-51 0 0,0 0-207 0 0,0 0-205 0 0,0 0-130 0 0,0 0-113 0 0,0 0-86 0 0,-17 34-47 0 0,-51 107-40 0 0,46-66-42 0 0,22-65-95 0 0,0 34-1812 0 0,13-6-3279 0 0,-8-34-6141 0 0</inkml:trace>
  <inkml:trace contextRef="#ctx0" brushRef="#br0" timeOffset="557.117">312 414 11490 0 0,'0'0'3839'0'0,"0"0"-2271"0"0,0 0-875 0 0,0 0-68 0 0,0 0 21 0 0,0 0 37 0 0,0 0-17 0 0,0 0-56 0 0,0 0-52 0 0,21-34-58 0 0,65-109-56 0 0,29-25 675 0 0,-63 100-739 0 0,-52 132-717 0 0,-1-53 362 0 0,-1 0 1 0 0,2-1 0 0 0,-1 1-1 0 0,1 0 1 0 0,1-1 0 0 0,0 1-1 0 0,0 0 1 0 0,1-1 0 0 0,1 1 0 0 0,0-1-1 0 0,0 0 1 0 0,1 0 0 0 0,0 0-1 0 0,1 0 1 0 0,0-1 0 0 0,0 0-1 0 0,1 0 1 0 0,0 0 0 0 0,1 0-1 0 0,0-1 1 0 0,0 0 0 0 0,1-1-1 0 0,0 0 1 0 0,0 0 0 0 0,1-1-1 0 0,-1 1 1 0 0,5 0-26 0 0,-5-5 95 0 0,1-1-1 0 0,-1-1 1 0 0,0 1 0 0 0,1-2-1 0 0,-1 1 1 0 0,0-1-1 0 0,0 0 1 0 0,1-1 0 0 0,-1 0-1 0 0,0 0 1 0 0,0 0-1 0 0,-1-1 1 0 0,1-1 0 0 0,0 1-1 0 0,-1-1 1 0 0,0 0 0 0 0,0-1-1 0 0,0 0 1 0 0,-1 0-1 0 0,1 0 1 0 0,-1-1 0 0 0,0 0-1 0 0,-1 0 1 0 0,0-1-1 0 0,0 1 1 0 0,0-1 0 0 0,-1 0-1 0 0,1-1 1 0 0,-2 1-1 0 0,1-1 1 0 0,-1 1 0 0 0,0-1-1 0 0,-1 0 1 0 0,0 0 0 0 0,1-8-95 0 0,0-17 225 0 0,-2 9-1451 0 0,3 11-3049 0 0,-4 13-2719 0 0,2 0-5312 0 0</inkml:trace>
  <inkml:trace contextRef="#ctx0" brushRef="#br0" timeOffset="834.646">1505 112 9810 0 0,'0'0'1647'0'0,"0"0"-205"0"0,0 0-75 0 0,0 0 9 0 0,0 0-45 0 0,0 0-97 0 0,0 0-158 0 0,0 0-155 0 0,0 0-149 0 0,0 0-157 0 0,0 0-125 0 0,0 0-77 0 0,-35-12-39 0 0,-110-35-21 0 0,142 46-332 0 0,0-1 1 0 0,-1 1-1 0 0,1 0 0 0 0,0 0 1 0 0,0 1-1 0 0,-1-1 0 0 0,1 1 1 0 0,-1 0-1 0 0,1-1 0 0 0,0 1 1 0 0,-1 1-1 0 0,1-1 0 0 0,-1 1 1 0 0,1-1-1 0 0,0 1 0 0 0,-1 0 1 0 0,1 0-1 0 0,0 0 0 0 0,0 0 1 0 0,0 1-1 0 0,0 0 0 0 0,0-1 1 0 0,0 1-1 0 0,-2 2-21 0 0,-3 2 83 0 0,2-3-59 0 0,0 1 1 0 0,0 0-1 0 0,0 0 1 0 0,0 0-1 0 0,1 1 1 0 0,0 0-1 0 0,0 0 0 0 0,0 0 1 0 0,1 1-1 0 0,0-1 1 0 0,0 1-1 0 0,0 0 1 0 0,0 0-1 0 0,1 1 1 0 0,0-1-1 0 0,1 1 1 0 0,-1-1-1 0 0,1 1 1 0 0,1 0-1 0 0,-1 0 0 0 0,1 0 1 0 0,0 0-1 0 0,1 0 1 0 0,0 0-1 0 0,0 0 1 0 0,0 0-1 0 0,1 0 1 0 0,0 0-1 0 0,0 0 1 0 0,1 0-1 0 0,0 0 0 0 0,0 0 1 0 0,0-1-1 0 0,1 1 1 0 0,0-1-1 0 0,1 0 1 0 0,-1 0-1 0 0,5 6-24 0 0,6-2 11 0 0,0-1-1 0 0,0 0 0 0 0,1-1 0 0 0,0 0 1 0 0,1-1-1 0 0,0-1 0 0 0,0-1 1 0 0,0 0-1 0 0,0-1 0 0 0,1 0 0 0 0,0-2 1 0 0,0 0-1 0 0,0-1 0 0 0,0 0 0 0 0,-1-2 1 0 0,1 0-1 0 0,2-1-10 0 0,-2 2-171 0 0,-1-2 0 0 0,1 0 0 0 0,-1-1 0 0 0,1 0 0 0 0,-1-1 0 0 0,0-1 1 0 0,-1-1-1 0 0,10-4 171 0 0,35-21-7155 0 0,-46 23-4218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4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231 159 0 0 0,'0'0'753'0'0,"0"0"-44"0"0,0 0-44 0 0,0 0 215 0 0,0 0 426 0 0,0 0 409 0 0,0 0 251 0 0,0 0 13 0 0,0 0-307 0 0,0 0-393 0 0,0 0-331 0 0,-3-4-234 0 0,1 3-643 0 0,1-1 0 0 0,0 1 0 0 0,-1 0 0 0 0,1-1 0 0 0,-1 1 0 0 0,1 0 0 0 0,-1 0 0 0 0,1 0 0 0 0,-1 0 0 0 0,0 1 0 0 0,1-1 0 0 0,-1 0 0 0 0,0 1 0 0 0,0-1 0 0 0,0 1 0 0 0,1-1 0 0 0,-1 1 0 0 0,0 0 0 0 0,0 0 0 0 0,0 0 0 0 0,0 0 0 0 0,0 0 0 0 0,1 0 0 0 0,-1 1 0 0 0,0-1 0 0 0,0 1 0 0 0,0-1 0 0 0,1 1 0 0 0,-1-1 0 0 0,0 1 0 0 0,0 0 0 0 0,1 0 0 0 0,-1 0 0 0 0,1 0 0 0 0,-1 0 0 0 0,1 0 0 0 0,-1 1 0 0 0,0 0-71 0 0,-12 10 177 0 0,0 1 0 0 0,0 0 1 0 0,2 1-1 0 0,-1 1 1 0 0,2 0-1 0 0,0 1 0 0 0,1 0 1 0 0,0 1-1 0 0,1 0 0 0 0,1 0 1 0 0,1 1-1 0 0,-2 8-177 0 0,6-21 33 0 0,0 0 1 0 0,1 0-1 0 0,-1 1 1 0 0,1-1-1 0 0,1 1 0 0 0,-1 0 1 0 0,1-1-1 0 0,0 1 0 0 0,0 0 1 0 0,1 0-1 0 0,-1 0 0 0 0,1 0 1 0 0,1-1-1 0 0,-1 1 0 0 0,1 0 1 0 0,0 0-1 0 0,0 0 0 0 0,1-1 1 0 0,0 1-1 0 0,0-1 0 0 0,0 1 1 0 0,0-1-1 0 0,1 0 0 0 0,0 0 1 0 0,0 0-1 0 0,0 0 0 0 0,1 0 1 0 0,0-1-1 0 0,0 1 0 0 0,0-1 1 0 0,0 0-1 0 0,1-1 0 0 0,-1 1 1 0 0,1-1-1 0 0,0 0 0 0 0,5 3-33 0 0,-1-3 118 0 0,0-1 0 0 0,1-1-1 0 0,-1 1 1 0 0,0-1 0 0 0,1-1-1 0 0,-1 0 1 0 0,0 0 0 0 0,1-1-1 0 0,-1 0 1 0 0,0-1-1 0 0,0 1 1 0 0,0-2 0 0 0,0 0-1 0 0,0 0 1 0 0,0 0 0 0 0,-1-1-1 0 0,1 0 1 0 0,5-5-118 0 0,4-2 134 0 0,0 0-1 0 0,-1-2 1 0 0,-1 0-1 0 0,0-1 1 0 0,-1 0-1 0 0,0-1 1 0 0,11-16-134 0 0,-16 17 64 0 0,0-1 1 0 0,-1 0-1 0 0,-1-1 0 0 0,0 0 1 0 0,-1 0-1 0 0,-1-1 0 0 0,0 1 1 0 0,-1-1-1 0 0,-1-1 0 0 0,1-12-64 0 0,-3 21-12 0 0,-1 1-1 0 0,-1 0 1 0 0,1 0-1 0 0,-1-1 0 0 0,-1 1 1 0 0,1 0-1 0 0,-1-1 1 0 0,-1 1-1 0 0,0 0 0 0 0,0 0 1 0 0,0 0-1 0 0,-1 0 0 0 0,-1 0 1 0 0,1 1-1 0 0,-1-1 1 0 0,0 1-1 0 0,-1 0 0 0 0,1 0 1 0 0,-1 1-1 0 0,-1-1 1 0 0,0 1-1 0 0,1 0 0 0 0,-5-3 13 0 0,4 6-94 0 0,1-1 0 0 0,-1 1-1 0 0,0-1 1 0 0,0 2-1 0 0,-1-1 1 0 0,1 1 0 0 0,0 0-1 0 0,-1 0 1 0 0,0 0-1 0 0,1 1 1 0 0,-1 0-1 0 0,0 1 1 0 0,1-1 0 0 0,-1 1-1 0 0,0 1 1 0 0,0-1-1 0 0,1 1 1 0 0,-1 0 0 0 0,-4 2 94 0 0,-73 35-8385 0 0,70-26-2462 0 0</inkml:trace>
  <inkml:trace contextRef="#ctx0" brushRef="#br0" timeOffset="421.645">647 450 9786 0 0,'0'0'1019'0'0,"0"0"-125"0"0,0 0 231 0 0,0 0 313 0 0,0 0 229 0 0,0 0 8 0 0,0 0-295 0 0,0 0-405 0 0,0 0-296 0 0,0 0-220 0 0,0 0-118 0 0,0 0-16 0 0,0 0-3 0 0,19-21-6 0 0,64-65-21 0 0,121-113 942 0 0,-135 137-1038 0 0,-69 61-237 0 0,0 1-39 0 0,1 132 493 0 0,0-129-387 0 0,0 1 1 0 0,0 0-1 0 0,0 0 0 0 0,0-1 0 0 0,0 1 0 0 0,1-1 1 0 0,0 1-1 0 0,-1-1 0 0 0,1 0 0 0 0,1 0 0 0 0,-1 0 1 0 0,0 0-1 0 0,1 0 0 0 0,-1 0 0 0 0,1 0 0 0 0,0-1 1 0 0,0 1-1 0 0,0-1 0 0 0,0 0 0 0 0,0 0 0 0 0,1 0 1 0 0,-1-1-1 0 0,1 1 0 0 0,-1-1 0 0 0,1 1 0 0 0,0-1 1 0 0,-1 0-1 0 0,1-1 0 0 0,0 1 0 0 0,0-1 0 0 0,-1 1 1 0 0,4-1-30 0 0,4 0 176 0 0,0 0 0 0 0,-1 0 1 0 0,1-1-1 0 0,0 0 0 0 0,0-1 1 0 0,0-1-1 0 0,-1 1 0 0 0,0-2 1 0 0,1 1-1 0 0,8-6-176 0 0,121-96 908 0 0,-99 59-466 0 0,-7 8-2189 0 0,-7 19-7103 0 0,-22 15-3633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4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9915 774 6193 0 0,'0'0'4513'0'0,"0"0"-2551"0"0,0 0-884 0 0,0 0-197 0 0,0 0 78 0 0,0 0 131 0 0,0 0 78 0 0,0 0-40 0 0,0 0-134 0 0,0 0-184 0 0,0 0-196 0 0,0 0-141 0 0,0 0-90 0 0,-2-7-80 0 0,-9-20-54 0 0,8 21-47 0 0,3 6-64 0 0,0 0-28 0 0,0 0-36 0 0,0 0-48 0 0,0 0-13 0 0,0 0 15 0 0,18-15 643 0 0,22-21 448 0 0,-39 35-901 0 0,-1 1 9 0 0,0 0-3 0 0,0 0-64 0 0,0 0-78 0 0,0 0-69 0 0,0 0-52 0 0,0 0-63 0 0,0 0-44 0 0,-11 10-4951 0 0,7-5-935 0 0,0-2-5230 0 0</inkml:trace>
  <inkml:trace contextRef="#ctx0" brushRef="#br0" timeOffset="452.735">10019 1128 6433 0 0,'0'0'1434'0'0,"0"0"-303"0"0,0 0 40 0 0,0 0 336 0 0,0 0 256 0 0,0 0 87 0 0,0 0-151 0 0,0 0-191 0 0,0 0-184 0 0,0 0-225 0 0,0 0-237 0 0,0 0-266 0 0,-1-9-220 0 0,-4-25-159 0 0,4 33-208 0 0,1 0-1 0 0,-1 1 0 0 0,1-1 1 0 0,-1 1-1 0 0,1-1 0 0 0,-1 1 0 0 0,1 0 1 0 0,-1-1-1 0 0,0 1 0 0 0,1-1 1 0 0,-1 1-1 0 0,0 0 0 0 0,1 0 1 0 0,-1-1-1 0 0,0 1 0 0 0,1 0 1 0 0,-1 0-1 0 0,0 0 0 0 0,0 0 1 0 0,1 0-1 0 0,-1 0 0 0 0,0 0 1 0 0,0 0-1 0 0,1 0 0 0 0,-1 0 1 0 0,0 0-1 0 0,1 0 0 0 0,-1 0 1 0 0,0 1-1 0 0,1-1 0 0 0,-1 0 0 0 0,0 1 1 0 0,1-1-1 0 0,-1 0 0 0 0,0 1 1 0 0,1-1-1 0 0,-1 1 0 0 0,1-1 1 0 0,-1 1-1 0 0,1-1 0 0 0,-1 1 1 0 0,1-1-1 0 0,-1 1 0 0 0,1-1 1 0 0,0 1-1 0 0,-1 0 0 0 0,1-1 1 0 0,0 1-1 0 0,-1 0 0 0 0,1-1 1 0 0,0 1-1 0 0,0 0-8 0 0,-3 2 38 0 0,3-3-34 0 0,0 0 0 0 0,1 0 0 0 0,-1-1-1 0 0,0 1 1 0 0,1 0 0 0 0,-1 0 0 0 0,1 0 0 0 0,-1-1 0 0 0,0 1-1 0 0,1 0 1 0 0,-1 0 0 0 0,1 0 0 0 0,-1 0 0 0 0,1 0 0 0 0,-1 0 0 0 0,0 0-1 0 0,1 0 1 0 0,-1 0 0 0 0,1 0 0 0 0,-1 0 0 0 0,1 0 0 0 0,-1 0-1 0 0,0 0 1 0 0,1 0 0 0 0,-1 1 0 0 0,1-1 0 0 0,-1 0 0 0 0,0 0-1 0 0,1 0 1 0 0,-1 1 0 0 0,1-1 0 0 0,-1 0 0 0 0,0 0 0 0 0,1 1 0 0 0,-1-1-1 0 0,0 0 1 0 0,0 1 0 0 0,1-1 0 0 0,-1 0 0 0 0,0 1 0 0 0,0-1-1 0 0,1 1 1 0 0,-1-1 0 0 0,0 0 0 0 0,0 1 0 0 0,0-1 0 0 0,0 1 0 0 0,0-1-1 0 0,0 1 1 0 0,0-1 0 0 0,0 1-4 0 0,91-56 763 0 0,-130 69 549 0 0,-2 8-1324 0 0,53-30-1123 0 0,6-3-2154 0 0,-9 5-3616 0 0,-3 2-5081 0 0</inkml:trace>
  <inkml:trace contextRef="#ctx0" brushRef="#br0" timeOffset="-3706.542">4128 399 3881 0 0,'0'0'2236'0'0,"0"0"-129"0"0,0 0-121 0 0,0 0-125 0 0,0 0-94 0 0,0 0-132 0 0,0 0-187 0 0,0 0-176 0 0,0 0-198 0 0,0 0-206 0 0,0 0-216 0 0,-2-4-194 0 0,-4-11-145 0 0,4 11-89 0 0,2 4-39 0 0,0 82 1396 0 0,1 11-817 0 0,1-6-112 0 0,-4-1-1 0 0,-13 82-651 0 0,-95 365 292 0 0,104-426-1203 0 0,7-106 835 0 0,-1 0-1 0 0,1-1 1 0 0,-1 1-1 0 0,1 0 1 0 0,0 0-1 0 0,0-1 1 0 0,-1 1 0 0 0,1 0-1 0 0,0-1 1 0 0,0 1-1 0 0,0-1 1 0 0,0 1-1 0 0,-1-1 1 0 0,1 1-1 0 0,0-1 1 0 0,0 0 0 0 0,0 1-1 0 0,0-1 1 0 0,0 0-1 0 0,0 0 1 0 0,0 0-1 0 0,0 0 1 0 0,0 0 0 0 0,0 0-1 0 0,0 0 1 0 0,0 0-1 0 0,0 0 1 0 0,0 0-1 0 0,0-1 1 0 0,0 1 0 0 0,0 0-1 0 0,0-1 1 0 0,0 1-1 0 0,0-1 1 0 0,0 1-1 0 0,0-1 1 0 0,-1 1-1 0 0,1-1 1 0 0,0 1 0 0 0,0-1-1 0 0,0 0 1 0 0,-1 0-1 0 0,1 1 1 0 0,-1-1-1 0 0,1 0 1 0 0,0 0 0 0 0,-1 0-1 0 0,1 0 1 0 0,-1 1-1 0 0,0-1 1 0 0,1 0 76 0 0,41-78-6760 0 0,-20 24-1761 0 0,-14 35 2704 0 0</inkml:trace>
  <inkml:trace contextRef="#ctx0" brushRef="#br0" timeOffset="-3385.564">4039 329 8922 0 0,'0'0'1904'0'0,"0"0"-515"0"0,0 0-272 0 0,0 0-49 0 0,0 0 57 0 0,0 0 34 0 0,0 0-101 0 0,0 0-240 0 0,0 0-249 0 0,0 0-166 0 0,0 0-87 0 0,0 0 2 0 0,0 0 3 0 0,34-9-29 0 0,112-25-44 0 0,-134 32-204 0 0,-1 0 0 0 0,1 0-1 0 0,-1 1 1 0 0,1 1 0 0 0,-1 0 0 0 0,1 0 0 0 0,0 1-1 0 0,-1 1 1 0 0,10 2-44 0 0,-2-1 68 0 0,3 0-8 0 0,1 1 1 0 0,-1 1-1 0 0,-1 0 1 0 0,1 2 0 0 0,-1 0-1 0 0,0 2 1 0 0,-1 0 0 0 0,1 2-1 0 0,-2 0 1 0 0,0 1 0 0 0,0 1-1 0 0,-1 0 1 0 0,-1 1-1 0 0,0 2 1 0 0,2 2-61 0 0,-15-11 41 0 0,1 0 0 0 0,-1 0 0 0 0,-1 1 0 0 0,1-1 0 0 0,-1 1 1 0 0,0 0-1 0 0,-1 0 0 0 0,0 0 0 0 0,0 0 0 0 0,-1 0 0 0 0,0 0 0 0 0,0 0 0 0 0,-1 1 0 0 0,0-1 0 0 0,-1 0 0 0 0,1 0 0 0 0,-2 1 0 0 0,1-1 1 0 0,-1 0-1 0 0,0 0 0 0 0,-1 0 0 0 0,0-1 0 0 0,0 1 0 0 0,-1-1 0 0 0,0 1 0 0 0,0-1 0 0 0,0 0 0 0 0,-1-1 0 0 0,0 1 0 0 0,-4 2-41 0 0,-20 25 70 0 0,-2-2 1 0 0,-1-1-1 0 0,-2-2 0 0 0,-1-1 0 0 0,-1-2 0 0 0,-1-1 0 0 0,-1-2 0 0 0,-2-2 0 0 0,-7 2-70 0 0,12-5-91 0 0,-1-1 1 0 0,-1-2-1 0 0,-1-2 0 0 0,0-2 0 0 0,-3 0 91 0 0,-62 0-9276 0 0,100-11-1286 0 0</inkml:trace>
  <inkml:trace contextRef="#ctx0" brushRef="#br0" timeOffset="-2874.48">4391 1426 16235 0 0,'0'0'1929'0'0,"0"0"-1236"0"0,0 0-497 0 0,0 0-10 0 0,0 0 183 0 0,0 0 211 0 0,0 0 32 0 0,0 0-51 0 0,0 0-48 0 0,0 0-86 0 0,34-28-56 0 0,110-87-35 0 0,5-8 494 0 0,-110 84-580 0 0,-2-2 1 0 0,-1-1-1 0 0,-3-2 0 0 0,-1-2 0 0 0,-3 0 0 0 0,4-12-250 0 0,-27 47 61 0 0,0 0 0 0 0,-1-1 0 0 0,-1 0 0 0 0,0 0 0 0 0,0 0 0 0 0,-1 0 0 0 0,0 0 0 0 0,-1-1 0 0 0,-1 1 1 0 0,0-12-62 0 0,-1 21 11 0 0,0 0 0 0 0,-1 1 0 0 0,1-1 0 0 0,-1 0 0 0 0,0 0 0 0 0,0 1 0 0 0,0-1 0 0 0,0 0 0 0 0,0 1 0 0 0,-1-1 0 0 0,1 1 0 0 0,-1 0 0 0 0,0-1 0 0 0,0 1 0 0 0,1 0 0 0 0,-1 0 0 0 0,-1 0 0 0 0,1 0 0 0 0,0 1 0 0 0,0-1 0 0 0,-1 1 0 0 0,1-1 0 0 0,-1 1 0 0 0,1 0 0 0 0,-1-1 0 0 0,1 1 0 0 0,-1 1 0 0 0,0-1 0 0 0,0 0 0 0 0,1 1 0 0 0,-4-1-11 0 0,-88 11-99 0 0,79-3 82 0 0,1 1 0 0 0,1 0 1 0 0,-1 1-1 0 0,2 1 0 0 0,-1 0 0 0 0,1 1 0 0 0,1 0 0 0 0,0 1 0 0 0,0 0 0 0 0,1 1 0 0 0,1 0 1 0 0,0 0-1 0 0,1 1 0 0 0,0 0 0 0 0,-3 11 17 0 0,9-21-1 0 0,0-1 1 0 0,1 1 0 0 0,-1 0-1 0 0,1 0 1 0 0,0 0-1 0 0,0 1 1 0 0,0-1 0 0 0,1 0-1 0 0,-1 0 1 0 0,1 0-1 0 0,0 1 1 0 0,1-1 0 0 0,-1 0-1 0 0,0 0 1 0 0,1 1-1 0 0,0-1 1 0 0,0 0 0 0 0,1 0-1 0 0,-1 0 1 0 0,1 0-1 0 0,-1 0 1 0 0,1-1-1 0 0,0 1 1 0 0,1 0 0 0 0,-1-1-1 0 0,1 0 1 0 0,0 1-1 0 0,-1-1 1 0 0,1 0 0 0 0,1 0-1 0 0,-1-1 1 0 0,0 1-1 0 0,1-1 1 0 0,-1 1 0 0 0,1-1-1 0 0,3 1 1 0 0,18 7 22 0 0,1-1 0 0 0,0-1 1 0 0,0-1-1 0 0,0-1 0 0 0,1-2 0 0 0,0-1 0 0 0,0-1 0 0 0,0-1 0 0 0,16-2-22 0 0,61 6 239 0 0,-102-5-228 0 0,1 0 0 0 0,-1 0 0 0 0,1 1 1 0 0,-1-1-1 0 0,0 1 0 0 0,1-1 0 0 0,-1 1 0 0 0,0 0 1 0 0,1 0-1 0 0,-1 0 0 0 0,0 1 0 0 0,0-1 1 0 0,0 0-1 0 0,0 1 0 0 0,0-1 0 0 0,0 1 1 0 0,0 0-1 0 0,0-1 0 0 0,-1 1 0 0 0,1 0 0 0 0,-1 0 1 0 0,0 0-1 0 0,1 0 0 0 0,-1 1 0 0 0,0-1 1 0 0,0 0-1 0 0,0 0 0 0 0,0 1 0 0 0,-1-1 0 0 0,1 1 1 0 0,-1-1-1 0 0,1 0 0 0 0,-1 1 0 0 0,0-1 1 0 0,0 1-1 0 0,0-1 0 0 0,0 1 0 0 0,0-1 1 0 0,-1 1-1 0 0,1-1 0 0 0,-1 1 0 0 0,0-1 0 0 0,1 0-11 0 0,-47 116 104 0 0,51-73-2326 0 0,8-37-1973 0 0,4-6-4524 0 0,-7-2-2941 0 0</inkml:trace>
  <inkml:trace contextRef="#ctx0" brushRef="#br0" timeOffset="-2613.759">5634 844 11698 0 0,'0'0'2709'0'0,"0"0"-1190"0"0,0 0-509 0 0,0 0-100 0 0,0 0 3 0 0,0 0-4 0 0,-34 32-85 0 0,-105 104-133 0 0,64-35 145 0 0,66-83-713 0 0,3-8-72 0 0,1 1-1 0 0,0 0 1 0 0,1 1-1 0 0,0-1 1 0 0,0 1-1 0 0,1 0 1 0 0,1 0-1 0 0,0 0 1 0 0,1 0-1 0 0,0 0 1 0 0,1 0-1 0 0,0 0 1 0 0,1 1-1 0 0,0-1 1 0 0,2 3-51 0 0,1-9 76 0 0,1 0 1 0 0,1 0-1 0 0,-1 0 1 0 0,1-1 0 0 0,0 0-1 0 0,0 0 1 0 0,1 0 0 0 0,0-1-1 0 0,-1 0 1 0 0,1 0 0 0 0,1-1-1 0 0,-1 0 1 0 0,0 0-1 0 0,1-1 1 0 0,0 0 0 0 0,-1 0-1 0 0,1-1 1 0 0,0 1 0 0 0,0-2-1 0 0,0 1 1 0 0,0-1 0 0 0,0-1-1 0 0,-1 1 1 0 0,1-1-1 0 0,0-1 1 0 0,0 1 0 0 0,-1-1-1 0 0,1-1-76 0 0,11-2 125 0 0,-1-2-1 0 0,0 0 0 0 0,0-1 0 0 0,-1-1 0 0 0,0 0 1 0 0,0-1-1 0 0,-1-1 0 0 0,-1-1 0 0 0,0 0 0 0 0,0-1 1 0 0,-1 0-1 0 0,-1-2 0 0 0,0 1 0 0 0,-1-1 0 0 0,6-11-124 0 0,-11 13-1 0 0,0 0-1 0 0,0 0 1 0 0,-2-1-1 0 0,1 0 0 0 0,-2 1 1 0 0,0-2-1 0 0,0 1 1 0 0,-2 0-1 0 0,0-1 0 0 0,0 0 1 0 0,-1 1-1 0 0,-1-1 1 0 0,-1 0-1 0 0,0 1 0 0 0,-1-6 2 0 0,1 14-142 0 0,-1-1-1 0 0,0 0 1 0 0,0 1-1 0 0,0-1 1 0 0,-1 1-1 0 0,0-1 1 0 0,0 1-1 0 0,-1 0 1 0 0,0 0-1 0 0,0 1 1 0 0,0-1-1 0 0,0 1 1 0 0,-1 0-1 0 0,-1-1 144 0 0,-21-15-3824 0 0,-3 5-4483 0 0,14 11-3567 0 0</inkml:trace>
  <inkml:trace contextRef="#ctx0" brushRef="#br0" timeOffset="-2067.826">6328 170 7426 0 0,'0'0'4506'0'0,"0"0"-1157"0"0,0 0-902 0 0,0 0-555 0 0,0 0-322 0 0,0 0-258 0 0,0 0-312 0 0,0 0-322 0 0,0 0-281 0 0,0 0-166 0 0,0 0-47 0 0,0 0 17 0 0,0 0 50 0 0,-8 14 1 0 0,-40 106 186 0 0,8 76 77 0 0,-64 389-228 0 0,103-578-285 0 0,-7 52 6 0 0,3-1-1 0 0,2 1 0 0 0,4 35-7 0 0,1-93 4 0 0,-1 0 0 0 0,0 0-1 0 0,0 1 1 0 0,0-1 0 0 0,0 0-1 0 0,1-1 1 0 0,-1 1 0 0 0,0 0-1 0 0,1 0 1 0 0,-1-1-1 0 0,1 1 1 0 0,-1 0 0 0 0,1-1-1 0 0,-1 0 1 0 0,1 1 0 0 0,0-1-1 0 0,-1 0 1 0 0,1 0 0 0 0,-1 0-1 0 0,1 0 1 0 0,-1 0 0 0 0,1 0-1 0 0,0 0 1 0 0,-1 0-1 0 0,1-1 1 0 0,-1 1 0 0 0,1-1-1 0 0,-1 1 1 0 0,1-1 0 0 0,-1 1-1 0 0,1-1 1 0 0,-1 0 0 0 0,0 0-1 0 0,1 0 1 0 0,-1 0-1 0 0,0 0 1 0 0,0 0-4 0 0,192-152 296 0 0,-131 102-296 0 0,1 2 0 0 0,2 4 0 0 0,2 2 0 0 0,41-18 0 0 0,-96 55-2 0 0,-1 0-1 0 0,1 1 1 0 0,0 1-1 0 0,0 0 1 0 0,0 0-1 0 0,1 1 1 0 0,-1 1-1 0 0,1 0 1 0 0,-1 1 0 0 0,1 0-1 0 0,0 1 1 0 0,0 0-1 0 0,4 2 3 0 0,-14-1-1 0 0,0 0 0 0 0,-1 0-1 0 0,1 0 1 0 0,-1 1 0 0 0,0-1 0 0 0,1 1-1 0 0,-1 0 1 0 0,0-1 0 0 0,0 1 0 0 0,0 0-1 0 0,0 0 1 0 0,0 1 0 0 0,-1-1 0 0 0,1 0-1 0 0,-1 0 1 0 0,1 1 0 0 0,-1-1 0 0 0,0 1 0 0 0,0 0-1 0 0,0-1 1 0 0,0 1 0 0 0,0 0 0 0 0,-1-1-1 0 0,1 1 1 0 0,-1 0 0 0 0,1 0 0 0 0,-1-1-1 0 0,0 1 1 0 0,-1 0 0 0 0,1 0 0 0 0,0 0-1 0 0,-1 1 2 0 0,-24 89 100 0 0,10-68-68 0 0,0 0-1 0 0,-2-1 1 0 0,0-1 0 0 0,-2-1-1 0 0,-1-1 1 0 0,0 0-1 0 0,-2-1 1 0 0,0-2 0 0 0,-1 0-1 0 0,-1-1 1 0 0,0-2-1 0 0,-1 0 1 0 0,-19 7-32 0 0,23-11-39 0 0,0-2-1 0 0,-1 0 1 0 0,0-1 0 0 0,-1-1 0 0 0,0-1 0 0 0,0-1-1 0 0,0-1 1 0 0,-1-2 0 0 0,1 0 0 0 0,-1-1-1 0 0,1-1 1 0 0,-8-2 39 0 0,-26-21-1086 0 0,28-3-4844 0 0,22 17-5643 0 0</inkml:trace>
  <inkml:trace contextRef="#ctx0" brushRef="#br0" timeOffset="-1418.28">7432 1 12291 0 0,'0'0'1740'0'0,"0"0"-330"0"0,0 0-459 0 0,0 0-262 0 0,0 0-145 0 0,0 0 3 0 0,0 0 180 0 0,0 0 137 0 0,0 0 60 0 0,0 0 11 0 0,0 0-172 0 0,-8 35-167 0 0,-27 115-109 0 0,-5 140 838 0 0,-84 427 25 0 0,118-640-1590 0 0,6-76 72 0 0,39-28-491 0 0,70-84-1299 0 0,-45 31-5739 0 0,-57 71 6139 0 0,11-14-8592 0 0</inkml:trace>
  <inkml:trace contextRef="#ctx0" brushRef="#br0" timeOffset="-1120.638">7533 914 6025 0 0,'0'0'3304'0'0,"0"0"-1495"0"0,0 0-731 0 0,0 0-318 0 0,0 0-50 0 0,0 0 91 0 0,0 0 114 0 0,2 31 87 0 0,6 96 44 0 0,-8-125-1005 0 0,-1-1 0 0 0,1 1 1 0 0,0-1-1 0 0,0 1 0 0 0,0-1 0 0 0,0 1 0 0 0,0-1 0 0 0,0 1 0 0 0,0-1 0 0 0,1 1 0 0 0,-1-1 0 0 0,0 1 0 0 0,1-1 0 0 0,-1 0 0 0 0,1 1 0 0 0,0-1 0 0 0,-1 0 0 0 0,1 1 0 0 0,0-1 0 0 0,0 0 0 0 0,0 0 0 0 0,0 1 0 0 0,0-1 0 0 0,0 0 0 0 0,0 0 0 0 0,0 0 0 0 0,0 0 0 0 0,1-1 0 0 0,-1 1 0 0 0,0 0 1 0 0,1 0-1 0 0,-1-1 0 0 0,0 1 0 0 0,1-1 0 0 0,-1 1 0 0 0,1-1 0 0 0,-1 0 0 0 0,1 1 0 0 0,-1-1 0 0 0,1 0 0 0 0,-1 0 0 0 0,2 0-41 0 0,4 0 299 0 0,16 0-30 0 0,-1 0 0 0 0,1-2-1 0 0,-1 0 1 0 0,0-2-1 0 0,0 0 1 0 0,0-2-1 0 0,-1 0 1 0 0,1-1-1 0 0,-1-1 1 0 0,-1-1 0 0 0,0-1-1 0 0,0-1 1 0 0,-1-1-1 0 0,0 0 1 0 0,-1-2-1 0 0,-1 0 1 0 0,0-1-1 0 0,-1 0 1 0 0,9-11-269 0 0,-18 17 51 0 0,-1 0 1 0 0,0-1-1 0 0,0 0 1 0 0,-1 0-1 0 0,0 0 0 0 0,-1 0 1 0 0,0-1-1 0 0,0 1 1 0 0,-1-1-1 0 0,-1 0 0 0 0,1-4-51 0 0,-2 10 13 0 0,-1 0-1 0 0,0 1 0 0 0,1-1 1 0 0,-1 0-1 0 0,-1 0 0 0 0,1 1 1 0 0,-1-1-1 0 0,0 0 0 0 0,0 1 0 0 0,0-1 1 0 0,-1 0-1 0 0,1 1 0 0 0,-1 0 1 0 0,0-1-1 0 0,-1 1 0 0 0,1 0 0 0 0,-1 0 1 0 0,1 0-1 0 0,-1 0 0 0 0,0 1 1 0 0,-1-1-1 0 0,1 1 0 0 0,-1 0 1 0 0,1 0-1 0 0,-1 0 0 0 0,0 0 0 0 0,-4-1-12 0 0,0 0-5 0 0,-1 0 0 0 0,0 1 0 0 0,0 0 0 0 0,0 0 0 0 0,0 1 0 0 0,0 0-1 0 0,-1 1 1 0 0,1 0 0 0 0,0 0 0 0 0,-1 1 0 0 0,1 1 0 0 0,-1-1 0 0 0,1 1 0 0 0,0 1-1 0 0,0 0 1 0 0,-1 0 0 0 0,1 1 0 0 0,0 0 0 0 0,1 1 0 0 0,-1-1 0 0 0,-3 4 5 0 0,-4 1-20 0 0,1 1 1 0 0,1 0 0 0 0,0 1 0 0 0,0 1 0 0 0,1 0 0 0 0,1 1-1 0 0,-1 0 1 0 0,2 1 0 0 0,0 0 0 0 0,1 1 0 0 0,-4 7 19 0 0,6-11-26 0 0,1 0 1 0 0,1 0 0 0 0,0 1 0 0 0,0 0-1 0 0,1 0 1 0 0,0 0 0 0 0,1 0 0 0 0,0 1 0 0 0,1 0-1 0 0,1 0 1 0 0,0 0 0 0 0,0 0 0 0 0,1 0-1 0 0,1 0 1 0 0,0 0 0 0 0,0 1 0 0 0,1-1-1 0 0,1 0 1 0 0,0 0 0 0 0,1 0 0 0 0,0 0-1 0 0,1-1 1 0 0,0 1 0 0 0,1-1 0 0 0,0 0-1 0 0,0 0 1 0 0,2-1 0 0 0,5 9 25 0 0,2-6-182 0 0,1-1 0 0 0,0 0 0 0 0,0-1 0 0 0,1 0 0 0 0,1-2 0 0 0,0 0 0 0 0,0 0 0 0 0,1-2 0 0 0,0 0 0 0 0,0-1 0 0 0,8 1 182 0 0,52 11-4063 0 0,-2-7-4807 0 0,-50-10-643 0 0</inkml:trace>
  <inkml:trace contextRef="#ctx0" brushRef="#br0" timeOffset="-685.787">8251 1278 14867 0 0,'0'0'1106'0'0,"0"0"-275"0"0,0 0 2 0 0,0 0 205 0 0,0 0 171 0 0,0 0 32 0 0,0 0-173 0 0,0 0-277 0 0,0 0-234 0 0,0 0-172 0 0,0 0-56 0 0,0 0-3 0 0,19-19-3 0 0,60-65-34 0 0,-35 37-43 0 0,2 2 0 0 0,3 2 0 0 0,1 2-1 0 0,52-32-245 0 0,-25 39-21 0 0,-72 75 148 0 0,-45 135 367 0 0,41-175-489 0 0,-1 1 0 0 0,0-1 0 0 0,1 1 0 0 0,-1-1-1 0 0,1 1 1 0 0,0-1 0 0 0,-1 1 0 0 0,1-1-1 0 0,0 1 1 0 0,0-1 0 0 0,0 0 0 0 0,0 0 0 0 0,0 1-1 0 0,0-1 1 0 0,0 0 0 0 0,1 0 0 0 0,-1 0 0 0 0,0 0-1 0 0,1 0 1 0 0,-1 0 0 0 0,0-1 0 0 0,1 1-1 0 0,-1 0 1 0 0,1-1 0 0 0,-1 1 0 0 0,1-1 0 0 0,0 0-1 0 0,-1 1 1 0 0,1-1 0 0 0,-1 0 0 0 0,1 0 0 0 0,0 0-1 0 0,-1 0 1 0 0,1 0 0 0 0,-1 0 0 0 0,2-1-5 0 0,60-12 185 0 0,143-89 7 0 0,-160 79-192 0 0,96-33 29 0 0,-141 55-24 0 0,1 1-1 0 0,-1 0 1 0 0,1-1-1 0 0,-1 1 0 0 0,1 0 1 0 0,0 0-1 0 0,-1 0 1 0 0,1 0-1 0 0,-1 1 1 0 0,1-1-1 0 0,-1 0 1 0 0,1 1-1 0 0,-1-1 1 0 0,1 1-1 0 0,-1-1 1 0 0,1 1-1 0 0,-1 0 0 0 0,1-1 1 0 0,-1 1-1 0 0,0 0 1 0 0,0 0-1 0 0,1 0 1 0 0,-1 0-1 0 0,0 0 1 0 0,0 0-1 0 0,0 1 1 0 0,0-1-1 0 0,0 0 0 0 0,0 1 1 0 0,0-1-1 0 0,-1 0 1 0 0,1 1-1 0 0,0-1 1 0 0,-1 1-1 0 0,1-1 1 0 0,-1 1-1 0 0,0-1 1 0 0,1 1-1 0 0,-1-1 1 0 0,0 1-1 0 0,0-1 0 0 0,0 1 1 0 0,0 0-1 0 0,0-1 1 0 0,0 1-1 0 0,-1-1 1 0 0,1 1-1 0 0,0-1 1 0 0,-1 1-1 0 0,1-1 1 0 0,-1 1-1 0 0,0-1 0 0 0,0 2-4 0 0,1 2 15 0 0,-24 163 321 0 0,24-162-356 0 0,0 0 1 0 0,0 1-1 0 0,1-1 1 0 0,0 0 0 0 0,0 0-1 0 0,0 0 1 0 0,0 0-1 0 0,1 0 1 0 0,0-1-1 0 0,1 1 1 0 0,-1 0-1 0 0,1-1 1 0 0,0 0-1 0 0,1 0 1 0 0,-1 1-1 0 0,1-2 1 0 0,0 1-1 0 0,0 0 1 0 0,0-1-1 0 0,1 0 1 0 0,-1 0-1 0 0,1 0 1 0 0,0-1-1 0 0,1 1 1 0 0,-1-1-1 0 0,3 1 20 0 0,42 14-1720 0 0,-33-15-2327 0 0,-1-2-5010 0 0,-9-1-3554 0 0</inkml:trace>
  <inkml:trace contextRef="#ctx0" brushRef="#br0" timeOffset="10834.974">56 2022 0 0 0,'0'0'612'0'0,"0"0"446"0"0,0 0 306 0 0,0 0 156 0 0,0 0 46 0 0,0 0-107 0 0,0 0-251 0 0,0 0-270 0 0,0 0-210 0 0,0 0-99 0 0,0 0-55 0 0,0 0-57 0 0,0 0-45 0 0,1 9 663 0 0,31 291 3569 0 0,-23-220-4463 0 0,-3 1 0 0 0,-5-1 0 0 0,-3 17-241 0 0,2-94 50 0 0,0 0 1 0 0,1-1-1 0 0,-2 1 1 0 0,1 0-1 0 0,0 0 1 0 0,0 0-1 0 0,-1 0 1 0 0,0-1-1 0 0,1 1 1 0 0,-1 0-1 0 0,0-1 1 0 0,0 1-1 0 0,-1 0 1 0 0,1-1-1 0 0,0 1 1 0 0,-1-1-1 0 0,0 0 1 0 0,1 0-1 0 0,-1 1 1 0 0,0-1-1 0 0,0 0 1 0 0,0 0-1 0 0,0-1 1 0 0,-1 1-1 0 0,1 0 1 0 0,0-1-1 0 0,-1 1 1 0 0,1-1-1 0 0,-1 0 1 0 0,0 0-1 0 0,1 0 1 0 0,-1 0-1 0 0,0 0 1 0 0,0-1-1 0 0,1 1 1 0 0,-1-1-1 0 0,0 0 1 0 0,-2 0-51 0 0,2-2 33 0 0,0-1 0 0 0,0 1 0 0 0,0-1 0 0 0,0 0 0 0 0,1 0 0 0 0,-1 0 0 0 0,1-1 0 0 0,0 1 0 0 0,0 0 0 0 0,0-1 0 0 0,1 1 0 0 0,-1-1 0 0 0,1 0 0 0 0,0 1 0 0 0,0-1-1 0 0,0 0 1 0 0,0 0 0 0 0,1 0 0 0 0,-1 0 0 0 0,1 0 0 0 0,0 0 0 0 0,1-2-33 0 0,-1-32 15 0 0,3 0-1 0 0,0 0 0 0 0,3 0 1 0 0,1 1-1 0 0,2 0 0 0 0,1 0 1 0 0,2 1-1 0 0,2 0 0 0 0,1 1 0 0 0,2 1 1 0 0,1 1-1 0 0,1 0 0 0 0,2 1 1 0 0,2 1-1 0 0,3-2-14 0 0,-1-1-11 0 0,1 1 0 0 0,2 1 0 0 0,1 1 0 0 0,2 2 0 0 0,1 1 0 0 0,1 1 0 0 0,1 2 0 0 0,1 2 0 0 0,1 0 0 0 0,1 3 0 0 0,32-13 11 0 0,-54 28 12 0 0,0-1-1 0 0,0 2 1 0 0,1 0 0 0 0,-1 1 0 0 0,1 0 0 0 0,0 2 0 0 0,0 0 0 0 0,0 0 0 0 0,0 1 0 0 0,0 1-1 0 0,0 1-11 0 0,-12-1 27 0 0,1 1 0 0 0,-1-1 0 0 0,1 1 0 0 0,-1 0-1 0 0,0 1 1 0 0,0-1 0 0 0,0 0 0 0 0,0 1 0 0 0,0 0-1 0 0,-1 0 1 0 0,1 0 0 0 0,-1 1 0 0 0,0-1 0 0 0,0 1-1 0 0,0 0 1 0 0,0-1 0 0 0,-1 1 0 0 0,1 0 0 0 0,-1 1-1 0 0,0-1 1 0 0,0 0 0 0 0,-1 1 0 0 0,1-1 0 0 0,-1 1-1 0 0,0-1 1 0 0,0 1 0 0 0,-1 0 0 0 0,1 0-27 0 0,0 8 134 0 0,0 0 0 0 0,0 0 0 0 0,-1 1 0 0 0,-1-1 0 0 0,0 0 0 0 0,-1 0 0 0 0,0 0 0 0 0,-1 0 0 0 0,-3 8-134 0 0,-5 6 95 0 0,-2-1 0 0 0,0 0 1 0 0,-2-1-1 0 0,0 0 0 0 0,-2-1 1 0 0,-1-1-1 0 0,-1-1 0 0 0,-1-1 1 0 0,0 0-1 0 0,-2-1 0 0 0,0-2 1 0 0,-1 0-1 0 0,-1-1 0 0 0,-1-2 1 0 0,0 0-1 0 0,-1-2 0 0 0,-15 6-95 0 0,29-14-60 0 0,0 0 0 0 0,-1 0 0 0 0,0-2 0 0 0,0 1 0 0 0,0-2 0 0 0,0 1 0 0 0,0-2 0 0 0,-1 0 0 0 0,1 0 0 0 0,-1-1 0 0 0,-3-2 60 0 0,13 1-157 0 0,0-2 1 0 0,0 1-1 0 0,1 0 1 0 0,-1-1-1 0 0,1 0 0 0 0,-1 1 1 0 0,1-1-1 0 0,0-1 0 0 0,0 1 1 0 0,0 0-1 0 0,0-1 1 0 0,1 0-1 0 0,0 1 0 0 0,-1-1 1 0 0,1 0-1 0 0,1 0 1 0 0,-1 0-1 0 0,1 0 0 0 0,-1-1 1 0 0,1 1-1 0 0,0 0 0 0 0,1-1 1 0 0,-1 1-1 0 0,1-1 1 0 0,0 1-1 0 0,0 0 0 0 0,0-1 1 0 0,0 1-1 0 0,1-1 1 0 0,0 1-1 0 0,0 0 0 0 0,1-4 157 0 0,23-70-7314 0 0,-17 60 3206 0 0,0-2-4450 0 0</inkml:trace>
  <inkml:trace contextRef="#ctx0" brushRef="#br0" timeOffset="11149.866">969 1415 11058 0 0,'0'0'982'0'0,"0"0"-258"0"0,0 0 22 0 0,0 0 227 0 0,0 0 134 0 0,0 0 88 0 0,0 0 9 0 0,0 0 7 0 0,0 0-11 0 0,0 0-131 0 0,0 0-155 0 0,0 0-169 0 0,0 0-161 0 0,12 32-95 0 0,37 104-70 0 0,-35-51 96 0 0,-16-65-387 0 0,-8 454 868 0 0,0-371-1830 0 0,35-105-2354 0 0,-4-9-1016 0 0,-12 6 70 0 0,2-3-7292 0 0</inkml:trace>
  <inkml:trace contextRef="#ctx0" brushRef="#br0" timeOffset="11570.218">1714 1842 13059 0 0,'0'0'1281'0'0,"0"0"-87"0"0,0 0-14 0 0,0 0-6 0 0,0 0-25 0 0,0 0-59 0 0,-33 17-148 0 0,-103 55-153 0 0,12 4 741 0 0,114-69-1459 0 0,0 0 1 0 0,0 0-1 0 0,1 1 0 0 0,0 0 1 0 0,1 0-1 0 0,-1 1 1 0 0,2 0-1 0 0,-1 1 1 0 0,1 0-1 0 0,1 0 1 0 0,0 0-1 0 0,0 1 0 0 0,1 0 1 0 0,0 0-1 0 0,1 0 1 0 0,1 1-1 0 0,-1-1 1 0 0,2 1-1 0 0,0 0 1 0 0,0 0-1 0 0,1 7-71 0 0,2-16 20 0 0,1 1 1 0 0,0-1-1 0 0,0 0 1 0 0,0 0-1 0 0,0 0 1 0 0,1-1-1 0 0,-1 1 0 0 0,1 0 1 0 0,0-1-1 0 0,-1 0 1 0 0,1 0-1 0 0,0 0 1 0 0,1 0-1 0 0,-1 0 0 0 0,0 0 1 0 0,0-1-1 0 0,1 1 1 0 0,-1-1-1 0 0,1 0 0 0 0,-1 0 1 0 0,1-1-1 0 0,0 1 1 0 0,-1-1-1 0 0,1 1 1 0 0,0-1-1 0 0,-1 0 0 0 0,1-1 1 0 0,-1 1-1 0 0,1-1 1 0 0,0 1-1 0 0,-1-1 1 0 0,1 0-1 0 0,-1 0 0 0 0,1-1 1 0 0,-1 1-1 0 0,0-1 1 0 0,1 1-1 0 0,0-2-20 0 0,35-19 79 0 0,-1-2 0 0 0,-1-2 0 0 0,-1-1 0 0 0,-1-2 0 0 0,-2-1 0 0 0,0-2 0 0 0,-3-1 0 0 0,1-2-79 0 0,53-54 94 0 0,-55 62-61 0 0,-28 27-64 0 0,-1 19 57 0 0,0-11-7 0 0,-1 9-55 0 0,0-1 1 0 0,2 0 0 0 0,0 0-1 0 0,0 1 1 0 0,2-1 0 0 0,0 0-1 0 0,1 0 1 0 0,0-1 0 0 0,1 1 0 0 0,1-1-1 0 0,2 3 36 0 0,42 53-2941 0 0,-22-46-7777 0 0,-19-18-1159 0 0</inkml:trace>
  <inkml:trace contextRef="#ctx0" brushRef="#br0" timeOffset="11905.202">2130 2232 16083 0 0,'0'0'1197'0'0,"0"0"-318"0"0,0 0-133 0 0,0 0-13 0 0,0 0 44 0 0,0 0 35 0 0,0 0-68 0 0,0 0-65 0 0,25-33-71 0 0,75-104-102 0 0,-11 39 438 0 0,-80 88-894 0 0,0 1-1 0 0,1 0 1 0 0,0 1 0 0 0,0 0-1 0 0,1 1 1 0 0,0 0-1 0 0,1 0 1 0 0,-1 1 0 0 0,4 0-50 0 0,-9 46-106 0 0,-6-18 135 0 0,-1-14-27 0 0,0 0 0 0 0,0 0 0 0 0,1 0 0 0 0,1 0 0 0 0,-1 0 0 0 0,1 0-1 0 0,0 0 1 0 0,1 0 0 0 0,0 0 0 0 0,0 0 0 0 0,1 0 0 0 0,0-1 0 0 0,1 1 0 0 0,-1-1 0 0 0,1 0 0 0 0,0 0 0 0 0,1 0 0 0 0,0-1 0 0 0,2 3-2 0 0,0-3 46 0 0,-1-1 0 0 0,1 0 0 0 0,0-1-1 0 0,0 1 1 0 0,1-1 0 0 0,-1-1 0 0 0,1 1 0 0 0,0-1 0 0 0,0-1 0 0 0,0 1 0 0 0,0-1 0 0 0,0-1 0 0 0,1 0 0 0 0,-1 0 0 0 0,0 0 0 0 0,1-1 0 0 0,-1 0 0 0 0,1-1 0 0 0,-1 0 0 0 0,0 0-1 0 0,0-1 1 0 0,0 0 0 0 0,1-1 0 0 0,-2 1 0 0 0,1-1 0 0 0,0-1 0 0 0,-1 0 0 0 0,1 0 0 0 0,5-4-46 0 0,-1-1 56 0 0,1-1 0 0 0,-2 0 0 0 0,1-1 0 0 0,-2 0-1 0 0,1-1 1 0 0,-1 0 0 0 0,-1-1 0 0 0,-1 0 0 0 0,1 0 0 0 0,-2-1-56 0 0,16-13-713 0 0,-4 16-6605 0 0,-15 8-4263 0 0</inkml:trace>
  <inkml:trace contextRef="#ctx0" brushRef="#br0" timeOffset="12221.511">3088 2151 9458 0 0,'0'0'3046'0'0,"0"0"-1100"0"0,0 0-409 0 0,0 0-96 0 0,0 0-153 0 0,0 0-102 0 0,31-8-53 0 0,101-26-61 0 0,-21-13 1101 0 0,-89 33-1796 0 0,2 1-168 0 0,-1-2-1 0 0,-1 0 1 0 0,0-2-1 0 0,-1 0 1 0 0,0-2-1 0 0,-2 0 1 0 0,0-1-1 0 0,-1-1 1 0 0,4-7-209 0 0,-20 25 1 0 0,0 0 0 0 0,1 1 0 0 0,-1-1 0 0 0,0 0 0 0 0,-1-1 0 0 0,1 1 0 0 0,0 0 0 0 0,-1 0 0 0 0,0-1 1 0 0,0 1-1 0 0,0-1 0 0 0,0 1 0 0 0,-1-1 0 0 0,1 1 0 0 0,-1-1 0 0 0,0 0 0 0 0,0 1 0 0 0,0-1 0 0 0,0 1 0 0 0,-1-1 1 0 0,1 1-1 0 0,-1-1 0 0 0,0 1 0 0 0,0-1 0 0 0,-1 1 0 0 0,1-1 0 0 0,0 1 0 0 0,-1 0 0 0 0,0 0 0 0 0,0 0 0 0 0,0 0 0 0 0,0 0 1 0 0,-1 0-1 0 0,1 1 0 0 0,-1-1 0 0 0,1 1 0 0 0,-1-1 0 0 0,-1 0-1 0 0,-10 3-16 0 0,0 0 0 0 0,0 0 0 0 0,0 1 0 0 0,0 1 0 0 0,0 0 0 0 0,0 1-1 0 0,0 1 1 0 0,1 0 0 0 0,-1 1 0 0 0,1 0 0 0 0,1 1 0 0 0,-1 1 0 0 0,1 0 0 0 0,0 0 0 0 0,0 1 0 0 0,1 1 0 0 0,0 0 0 0 0,-8 9 16 0 0,10-11 11 0 0,-1 0 0 0 0,2 1 0 0 0,-1 1 1 0 0,1-1-1 0 0,0 2 0 0 0,1-1 1 0 0,0 1-1 0 0,0 0 0 0 0,1 0 0 0 0,1 0 1 0 0,0 1-1 0 0,0 0 0 0 0,1 0 0 0 0,0 1 1 0 0,1-1-1 0 0,0 1 0 0 0,1-1 1 0 0,1 1-1 0 0,-1 0 0 0 0,2 0 0 0 0,0 0 1 0 0,0 0-1 0 0,1 0 0 0 0,0 0 0 0 0,1-1 1 0 0,1 1-1 0 0,0-1 0 0 0,0 1 1 0 0,1-1-1 0 0,1 0 0 0 0,0 0 0 0 0,0 0 1 0 0,6 8-12 0 0,1-8 26 0 0,-1 0-1 0 0,2 0 1 0 0,-1-1 0 0 0,1-1 0 0 0,1 0 0 0 0,0-1 0 0 0,0 0 0 0 0,0-1-1 0 0,1-1 1 0 0,0 0 0 0 0,1-1 0 0 0,-1-1 0 0 0,6 1-26 0 0,22 3-45 0 0,0-1-1 0 0,1-3 1 0 0,-1-1-1 0 0,16-2 46 0 0,-32-1-379 0 0,47-1-447 0 0,-23-5-4386 0 0,-20 2-6837 0 0</inkml:trace>
  <inkml:trace contextRef="#ctx0" brushRef="#br0" timeOffset="13318.171">4477 2401 11891 0 0,'0'0'1847'0'0,"0"0"-470"0"0,0 0-309 0 0,0 0-91 0 0,0 0 20 0 0,0 0 78 0 0,0 0 20 0 0,0 0-85 0 0,0 0-208 0 0,0 0-268 0 0,0 0-226 0 0,-7 2-81 0 0,7-1-321 0 0,4 20-367 0 0,10-15-5859 0 0,-10-6-4908 0 0</inkml:trace>
  <inkml:trace contextRef="#ctx0" brushRef="#br0" timeOffset="27020.215">9908 1790 0 0 0,'0'0'360'0'0,"0"0"388"0"0,0 0 136 0 0,0 0 129 0 0,0 0 154 0 0,0 0 118 0 0,0 0 55 0 0,0 0-126 0 0,9-26 8779 0 0,-11 23-9692 0 0,-1 0 0 0 0,0 0 0 0 0,0 0 0 0 0,-1 0 1 0 0,1 0-1 0 0,0 1 0 0 0,-1 0 0 0 0,0 0 0 0 0,1 0 0 0 0,-1 0 0 0 0,0 0 1 0 0,0 1-1 0 0,0 0 0 0 0,0-1 0 0 0,0 2 0 0 0,-4-2-301 0 0,-159 6 1469 0 0,-90 76-427 0 0,225-70-931 0 0,-1 2 1 0 0,1 2-1 0 0,1 0 0 0 0,1 2 0 0 0,0 2 0 0 0,1 1 0 0 0,1 0 0 0 0,0 3 0 0 0,2 0 0 0 0,1 1 0 0 0,-9 12-111 0 0,26-26 25 0 0,1-1 0 0 0,1 1 1 0 0,-1 0-1 0 0,1 0 0 0 0,1 1 0 0 0,0 0 0 0 0,0 0 0 0 0,1 0 0 0 0,0 0 1 0 0,1 1-1 0 0,0 0 0 0 0,1-1 0 0 0,0 1 0 0 0,0 0 0 0 0,2 0 1 0 0,-1 0-1 0 0,1 0 0 0 0,1 1 0 0 0,0-1 0 0 0,0-1 0 0 0,1 1 1 0 0,1 0-1 0 0,0 1-25 0 0,3 0 43 0 0,1-1 1 0 0,1 0-1 0 0,0 0 1 0 0,0 0-1 0 0,1-1 1 0 0,0-1 0 0 0,1 0-1 0 0,0 0 1 0 0,0 0-1 0 0,1-2 1 0 0,0 1-1 0 0,0-1 1 0 0,1-1-1 0 0,0 0 1 0 0,0-1-1 0 0,1 0 1 0 0,-1-1-1 0 0,1 0 1 0 0,0-1-1 0 0,0 0 1 0 0,0-1-1 0 0,1-1 1 0 0,-1 0 0 0 0,0-1-1 0 0,2 0-43 0 0,31 2 111 0 0,1-3 0 0 0,-1-1 1 0 0,0-3-1 0 0,0-1 0 0 0,15-6-111 0 0,350-98 368 0 0,-463 117-3458 0 0,53 5-2196 0 0,3-9-660 0 0,-2 0-5621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22 713 0 0 0,'-10'5'2287'0'0,"-2"1"4377"0"0,13-4-1454 0 0,-1-1 1095 0 0,2-4-6947 0 0,31-49 2487 0 0,230-268 298 0 0,-4 16-882 0 0,-209 256-1017 0 0,-37 84-450 0 0,-5 192 897 0 0,9 77-123 0 0,19-143-194 0 0,-36-189 1521 0 0,-9-9-1842 0 0,-2 0-1 0 0,-2 1 0 0 0,-1 0 1 0 0,-1 1-1 0 0,-18-28-52 0 0,22 42 9 0 0,0 1-1 0 0,-2 0 1 0 0,0 0 0 0 0,-1 2-1 0 0,0 0 1 0 0,-2 0 0 0 0,0 2 0 0 0,-1-1-1 0 0,-9-4-8 0 0,19 14-51 0 0,-1 1 0 0 0,0 0-1 0 0,-1 0 1 0 0,1 0-1 0 0,-1 2 1 0 0,0-1 0 0 0,0 1-1 0 0,0 0 1 0 0,0 1 0 0 0,0 0-1 0 0,-1 0 1 0 0,1 1 0 0 0,-1 0-1 0 0,1 1 1 0 0,-1 0-1 0 0,1 0 1 0 0,-1 1 0 0 0,1 0-1 0 0,-1 1 1 0 0,1 0 0 0 0,0 1-1 0 0,0 0 1 0 0,-5 2 51 0 0,-39 39-2060 0 0,45-24-1445 0 0,5 3-4062 0 0,3-18-3850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596 0 7450 0 0,'0'0'3328'0'0,"0"0"-1401"0"0,0 0-706 0 0,0 0-153 0 0,0 0 63 0 0,0 0-15 0 0,0 0-65 0 0,0 0-96 0 0,0 0-115 0 0,0 0-91 0 0,0 0-102 0 0,-36 2-128 0 0,-115 4-82 0 0,54 15 274 0 0,-62 39 782 0 0,157-59-1489 0 0,1-1 0 0 0,-1 1 1 0 0,1 0-1 0 0,-1 0 0 0 0,1 1 1 0 0,0-1-1 0 0,-1 0 0 0 0,1 0 0 0 0,0 1 1 0 0,0-1-1 0 0,0 1 0 0 0,0-1 1 0 0,0 1-1 0 0,0-1 0 0 0,0 1 1 0 0,0 0-1 0 0,1-1 0 0 0,-1 1 1 0 0,1 0-1 0 0,-1 0 0 0 0,1-1 1 0 0,0 1-1 0 0,0 0 0 0 0,0 0 1 0 0,0 0-1 0 0,0-1 0 0 0,0 1 1 0 0,0 0-1 0 0,0 0 0 0 0,1-1 1 0 0,-1 1-1 0 0,1 0 0 0 0,-1 0 1 0 0,1-1-1 0 0,0 1 0 0 0,-1 0 1 0 0,1-1-1 0 0,0 1 0 0 0,0-1 0 0 0,0 1 1 0 0,1-1-1 0 0,-1 0 0 0 0,0 1 1 0 0,0-1-1 0 0,1 0 0 0 0,-1 0 1 0 0,1 0-1 0 0,-1 0 0 0 0,1 0 1 0 0,-1 0-1 0 0,1 0 0 0 0,0-1 1 0 0,-1 1-1 0 0,2 0-4 0 0,112 52 71 0 0,-94-45-51 0 0,0 0 0 0 0,0 1 0 0 0,-1 2 0 0 0,-1 0 0 0 0,0 1 0 0 0,0 0 0 0 0,10 11-20 0 0,-26-21 41 0 0,0 1 1 0 0,0 0 0 0 0,0 1 0 0 0,0-1-1 0 0,0 0 1 0 0,-1 1 0 0 0,0 0 0 0 0,0-1-1 0 0,0 1 1 0 0,0 0 0 0 0,0 0 0 0 0,-1 0-1 0 0,0 0 1 0 0,0 0 0 0 0,0 0 0 0 0,0 1-1 0 0,-1-1 1 0 0,1 0 0 0 0,-1 0 0 0 0,0 1-1 0 0,0-1 1 0 0,-1 0 0 0 0,1 0 0 0 0,-1 1-1 0 0,0-1 1 0 0,0 0 0 0 0,-1 0 0 0 0,1 0-1 0 0,-1 0 1 0 0,0 0 0 0 0,0-1 0 0 0,0 1-1 0 0,-2 2-41 0 0,-16 13 98 0 0,-1-1-1 0 0,0-1 0 0 0,-2-1 1 0 0,0 0-1 0 0,0-2 0 0 0,-2-1 1 0 0,0-1-1 0 0,0-1 1 0 0,-1-1-1 0 0,0-1 0 0 0,0-2 1 0 0,-1-1-1 0 0,0 0 0 0 0,-11-1-97 0 0,-39-7-160 0 0,76 0 71 0 0,0 1 0 0 0,0 0 0 0 0,0-1-1 0 0,1 1 1 0 0,-1-1 0 0 0,0 1 0 0 0,1-1 0 0 0,0 1-1 0 0,-1-1 1 0 0,1 0 0 0 0,0 1 0 0 0,-1-1-1 0 0,1 1 1 0 0,0-1 0 0 0,0 0 0 0 0,1 1 0 0 0,-1-1-1 0 0,0 0 1 0 0,0 1 0 0 0,1-1 0 0 0,-1 1 0 0 0,1-1-1 0 0,-1 1 1 0 0,1-1 0 0 0,0 1 0 0 0,0-1-1 0 0,-1 1 1 0 0,1 0 0 0 0,0-1 89 0 0,27-30-2729 0 0,-6 13-2753 0 0,-19 16 4051 0 0,11-12-10262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42 464 0 0,'0'0'1816'0'0,"0"0"-254"0"0,0 0 115 0 0,0 0 302 0 0,0 0 285 0 0,0 0 47 0 0,0 0-217 0 0,0 0-350 0 0,0 0-370 0 0,0 0-264 0 0,0 0-221 0 0,0 0-137 0 0,0 0-168 0 0,0-7-135 0 0,0 7-449 0 0,0-1 19 0 0,0 0 0 0 0,0 0 1 0 0,0 0-1 0 0,1 0 1 0 0,-1-1-1 0 0,0 1 0 0 0,0 0 1 0 0,-1 0-1 0 0,1 0 0 0 0,0-1 1 0 0,0 1-1 0 0,0 0 1 0 0,-1 0-1 0 0,1 0 0 0 0,-1 0 1 0 0,1 0-1 0 0,-1 0 0 0 0,1-1 1 0 0,-1 1-1 0 0,0 0 1 0 0,1 1-1 0 0,-1-1 0 0 0,0 0 1 0 0,0 0-1 0 0,0 0 0 0 0,0 0 1 0 0,0 1-1 0 0,0-1 1 0 0,0 0-1 0 0,0 1 0 0 0,0-1 1 0 0,0 1-1 0 0,0-1 0 0 0,0 1 1 0 0,0-1-1 0 0,0 1 1 0 0,-1 0-1 0 0,1 0 0 0 0,0-1 1 0 0,0 1-1 0 0,0 0 0 0 0,-1 0 1 0 0,1 0-1 0 0,0 0 1 0 0,0 1-1 0 0,0-1 0 0 0,-1 0-19 0 0,-32 1 379 0 0,-1 1 0 0 0,0 2 0 0 0,1 1-1 0 0,0 1 1 0 0,0 2 0 0 0,-24 10-379 0 0,-32 19 412 0 0,90-36-416 0 0,-1 0 0 0 0,1 0 0 0 0,-1 0 0 0 0,1 0-1 0 0,0 0 1 0 0,-1 0 0 0 0,1 0 0 0 0,0 1 0 0 0,0-1 0 0 0,0 0 0 0 0,0 0 0 0 0,0 0 0 0 0,0 0-1 0 0,0 0 1 0 0,0 0 0 0 0,0 0 0 0 0,1 0 0 0 0,-1 1 0 0 0,0-1 0 0 0,1 0 0 0 0,-1 0 0 0 0,1 0-1 0 0,-1 0 1 0 0,1 0 0 0 0,-1-1 0 0 0,1 1 0 0 0,0 0 0 0 0,-1 0 0 0 0,1 0 0 0 0,0 0 0 0 0,0-1-1 0 0,0 1 1 0 0,0 0 0 0 0,0-1 0 0 0,-1 1 0 0 0,1-1 0 0 0,1 1 4 0 0,135 51 105 0 0,-121-42-139 0 0,-14-10 46 0 0,0 0-1 0 0,0 0 1 0 0,0 1-1 0 0,-1-1 1 0 0,1 1-1 0 0,0-1 1 0 0,0 1-1 0 0,0 0 1 0 0,-1-1-1 0 0,1 1 1 0 0,0 0-1 0 0,-1 0 1 0 0,1 1-1 0 0,-1-1 1 0 0,1 0-1 0 0,-1 0 1 0 0,0 1-1 0 0,1-1 1 0 0,-1 1-1 0 0,0-1 1 0 0,0 1-1 0 0,0-1 1 0 0,0 1-1 0 0,0 0 1 0 0,0-1-1 0 0,-1 1 1 0 0,1 0 0 0 0,-1 0-1 0 0,1 0 1 0 0,-1-1-1 0 0,1 1 1 0 0,-1 0-1 0 0,0 0 1 0 0,0 0-1 0 0,0 0 1 0 0,0 0-1 0 0,0 0 1 0 0,-1 0-1 0 0,1-1 1 0 0,0 1-1 0 0,-1 0 1 0 0,0 0-1 0 0,1 0 1 0 0,-1 0-1 0 0,0-1 1 0 0,0 1-1 0 0,0 0 1 0 0,0-1-1 0 0,0 1 1 0 0,-1 0-12 0 0,-147 121 697 0 0,62-59-459 0 0,82-60-216 0 0,-1 0 6 0 0,-1 0 0 0 0,1 1 0 0 0,0-1 0 0 0,0 2 1 0 0,1-1-1 0 0,0 0 0 0 0,0 1 0 0 0,0 0 0 0 0,0 1 0 0 0,1-1 0 0 0,0 0 0 0 0,0 1 0 0 0,1 0 0 0 0,0 0 0 0 0,0 0 1 0 0,1 1-1 0 0,-1-1 0 0 0,0 7-28 0 0,5-10 32 0 0,0-1-1 0 0,1 0 1 0 0,-1 1 0 0 0,1-1 0 0 0,0-1 0 0 0,-1 1 0 0 0,1 0 0 0 0,0-1-1 0 0,1 1 1 0 0,-1-1 0 0 0,0 0 0 0 0,1 0 0 0 0,-1 0 0 0 0,1-1 0 0 0,-1 1 0 0 0,1-1-1 0 0,0 0 1 0 0,0 0 0 0 0,0 0 0 0 0,0 0 0 0 0,0-1 0 0 0,0 1 0 0 0,0-1-1 0 0,-1 0 1 0 0,1-1 0 0 0,0 1 0 0 0,0-1 0 0 0,0 1-32 0 0,36-1 95 0 0,-1-1-1 0 0,0-1 1 0 0,0-3 0 0 0,0-1-1 0 0,0-2 1 0 0,7-4-95 0 0,21-6-632 0 0,-46 14-3102 0 0,0-1-5256 0 0,-14 3-3023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14659 0 0,'0'0'1901'0'0,"0"0"-673"0"0,0 0-469 0 0,0 0-49 0 0,0 0 169 0 0,0 0 111 0 0,0 0-27 0 0,0 0-115 0 0,0 0-141 0 0,0 0-66 0 0,0 0-27 0 0,0 0-94 0 0,0 0-109 0 0,-5 21-91 0 0,-34 143 349 0 0,-61 103-151 0 0,36-127-949 0 0,64-139 279 0 0,-1-1 0 0 0,1 0 0 0 0,-1 0 1 0 0,1 0-1 0 0,-1 0 0 0 0,1 1 0 0 0,-1-1 0 0 0,1 0 1 0 0,-1 0-1 0 0,0 0 0 0 0,1 0 0 0 0,-1 0 0 0 0,1 0 1 0 0,-1 0-1 0 0,1-1 0 0 0,-1 1 0 0 0,1 0 0 0 0,-1 0 1 0 0,1 0-1 0 0,-1 0 0 0 0,1-1 0 0 0,-1 1 0 0 0,1 0 1 0 0,-1-1-1 0 0,1 1 0 0 0,0 0 0 0 0,-1-1 1 0 0,1 1-1 0 0,-1 0 0 0 0,1-1 0 0 0,0 1 0 0 0,-1-1 1 0 0,1 1-1 0 0,0-1 0 0 0,0 1 0 0 0,-1 0 0 0 0,1-1 1 0 0,0 1-1 0 0,0-1 0 0 0,0 0 0 0 0,0 1 0 0 0,0-1 1 0 0,-1 1-1 0 0,1-1 0 0 0,0 1 0 0 0,0-1 0 0 0,0 1 1 0 0,0-1-1 0 0,0 1 0 0 0,1-1 0 0 0,-1 1 0 0 0,0-1 1 0 0,0 1-1 0 0,0-1 0 0 0,0 1 0 0 0,1-1 0 0 0,-1 1 1 0 0,0-1-1 0 0,0 1 0 0 0,1-1 0 0 0,-1 1 1 0 0,0-1-1 0 0,1 1 0 0 0,-1 0 0 0 0,1-1 152 0 0,-3-15-8835 0 0,2 8 631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10018 0 0,'0'0'2202'0'0,"0"0"-906"0"0,0 0-492 0 0,0 0 71 0 0,0 0 176 0 0,0 0 105 0 0,0 0-7 0 0,0 0-106 0 0,0 0-118 0 0,34-2-126 0 0,104-8-126 0 0,171 4 2353 0 0,-193 6-3454 0 0,-106 18-3000 0 0,-15-4-5512 0 0,-2-10-2369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14315 0 0,'0'0'1332'0'0,"0"0"-271"0"0,0 0 39 0 0,0 0-36 0 0,37-4-102 0 0,121-19-74 0 0,116-45 1914 0 0,105-17-1741 0 0,-298 81-3956 0 0,-75 8-6150 0 0,-6 0-2432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23 8394 0 0,'0'0'4255'0'0,"0"0"-1899"0"0,0 0-652 0 0,0 0-184 0 0,0 0-154 0 0,0 0-197 0 0,0 0-206 0 0,0 0-113 0 0,0 0-117 0 0,0 0-146 0 0,0 0-187 0 0,0 0-130 0 0,0 0-93 0 0,-13 0-66 0 0,-53 3 115 0 0,77-3 105 0 0,53-25 871 0 0,-64 25-1002 0 0,0 0 5 0 0,0 0-20 0 0,0 0-36 0 0,-14 3 304 0 0,-26 34-1725 0 0,26-16-1183 0 0,7-5-5434 0 0,5-9-4068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03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650 26 0 0 0,'0'0'1064'0'0,"0"0"143"0"0,0 0 120 0 0,0 0 145 0 0,0 0 63 0 0,0 0-85 0 0,0 0-127 0 0,0 0-171 0 0,0 0-141 0 0,0 0-95 0 0,0 0-91 0 0,20-4-69 0 0,63-13-70 0 0,-29 13 2984 0 0,-51 4 22 0 0,-26 9-3475 0 0,-1-1-1 0 0,0-1 1 0 0,0-1-1 0 0,0-1 1 0 0,-24 2-217 0 0,-10 2 124 0 0,-295 57 407 0 0,197-26-43 0 0,157-38-436 0 0,0 0 0 0 0,0 0 0 0 0,0 0 0 0 0,1 0 0 0 0,-1 0 0 0 0,1-1 0 0 0,0 1 0 0 0,-1-1 0 0 0,1 1 0 0 0,0-1 0 0 0,0 1 0 0 0,0-1 0 0 0,0 0 0 0 0,0 0 0 0 0,0 0 0 0 0,0 0 0 0 0,0 0 0 0 0,1-1 0 0 0,-1 1 0 0 0,0-1 0 0 0,0 1 0 0 0,1-1-52 0 0,104 15 1066 0 0,32-10-309 0 0,72 14-385 0 0,-129 2-349 0 0,19 1 34 0 0,-48-11-67 0 0,-52-11 24 0 0,-1 0 6 0 0,0 0-8 0 0,0 0 2 0 0,0 0-5 0 0,0 0 4 0 0,0 0 23 0 0,0 0 12 0 0,0 0 6 0 0,0 0-1 0 0,-27 4 276 0 0,-102 33-275 0 0,-49 26-53 0 0,-99 55-1 0 0,91-16 84 0 0,185-102-84 0 0,1 1 0 0 0,-1-1 0 0 0,0 0-1 0 0,0 0 1 0 0,1 1 0 0 0,-1-1 0 0 0,0 0 0 0 0,1 1 0 0 0,-1-1-1 0 0,0 1 1 0 0,1-1 0 0 0,-1 1 0 0 0,1-1 0 0 0,-1 1 0 0 0,1 0-1 0 0,-1-1 1 0 0,1 1 0 0 0,-1-1 0 0 0,1 1 0 0 0,0 0 0 0 0,-1 0-1 0 0,1-1 1 0 0,0 1 0 0 0,-1 0 0 0 0,1-1 0 0 0,0 1 0 0 0,0 0-1 0 0,0 0 1 0 0,0 0 0 0 0,0-1 0 0 0,0 1 0 0 0,0 0 0 0 0,0 0 0 0 0,0-1-1 0 0,0 1 1 0 0,0 0 0 0 0,0 0 0 0 0,1-1 0 0 0,-1 1 0 0 0,0 0-1 0 0,1 0 1 0 0,-1-1 0 0 0,0 1 0 0 0,1 0 0 0 0,-1-1 0 0 0,1 1-1 0 0,-1-1 1 0 0,1 1 0 0 0,-1 0 0 0 0,1-1 0 0 0,-1 1 0 0 0,1-1-1 0 0,0 1 1 0 0,-1-1 0 0 0,1 0 0 0 0,0 1 0 0 0,-1-1 0 0 0,42 15 214 0 0,26-11 59 0 0,0-3-1 0 0,0-2 1 0 0,35-7-273 0 0,-36 3 92 0 0,183-17 157 0 0,-96 15-126 0 0,-153 7-150 0 0,-1 0-19 0 0,0 0-17 0 0,-31 0-845 0 0,-16-5-2042 0 0,28-1-5060 0 0,9 3-4622 0 0</inkml:trace>
  <inkml:trace contextRef="#ctx0" brushRef="#br0" timeOffset="1593.986">173 969 4417 0 0,'0'0'2946'0'0,"0"0"-760"0"0,0 0-293 0 0,0 0-5 0 0,0 0-72 0 0,0 0-233 0 0,0 0-333 0 0,0 0-325 0 0,0 0-218 0 0,0 0-111 0 0,0 0-41 0 0,0 0-23 0 0,0 0-35 0 0,3-1-39 0 0,-4 1-422 0 0,1 0 0 0 0,-1 1 0 0 0,1-1 0 0 0,-1 0 0 0 0,1 0 0 0 0,0 0 0 0 0,-1 1 0 0 0,1-1 0 0 0,-1 0 0 0 0,1 0 0 0 0,0 1 0 0 0,-1-1 0 0 0,1 0 1 0 0,0 1-1 0 0,-1-1 0 0 0,1 1 0 0 0,0-1 0 0 0,0 0 0 0 0,-1 1 0 0 0,1-1 0 0 0,0 1 0 0 0,0-1 0 0 0,0 1 0 0 0,0-1 0 0 0,-1 0 0 0 0,1 1 0 0 0,0-1 0 0 0,0 1 0 0 0,0-1 0 0 0,0 1 0 0 0,0-1 0 0 0,0 1 1 0 0,0-1-1 0 0,0 1 0 0 0,1-1 0 0 0,-1 1 0 0 0,0-1 0 0 0,0 0 0 0 0,0 1 0 0 0,0-1 0 0 0,1 1 0 0 0,-1-1 0 0 0,0 1 0 0 0,0-1 0 0 0,1 0 0 0 0,-1 1 0 0 0,0-1 0 0 0,1 0 0 0 0,-1 1 0 0 0,0-1 0 0 0,1 0 1 0 0,-1 1-1 0 0,0-1 0 0 0,1 0 0 0 0,-1 0 0 0 0,1 0 0 0 0,-1 1 0 0 0,1-1 0 0 0,-1 0 0 0 0,0 0 0 0 0,1 0 0 0 0,-1 0 0 0 0,1 0 0 0 0,-1 0 0 0 0,1 0 0 0 0,-1 0 0 0 0,1 0 0 0 0,-1 0 0 0 0,1 0-36 0 0,-8 17 209 0 0,-23 86 605 0 0,29-108-3624 0 0,0-5-6480 0 0,1 6-2521 0 0</inkml:trace>
  <inkml:trace contextRef="#ctx0" brushRef="#br0" timeOffset="1977.986">235 774 2048 0 0,'0'0'2938'0'0,"0"0"-1151"0"0,0 0-257 0 0,0 0 200 0 0,0 0 122 0 0,0 0-74 0 0,0 0-255 0 0,0 0-343 0 0,0 0-238 0 0,0 0-147 0 0,0 0-85 0 0,0 0-54 0 0,-11 6-74 0 0,-48 28 1580 0 0,98-52-515 0 0,-66 29-1435 0 0,21-8-1400 0 0,14-10-1545 0 0,-2 4-1953 0 0,-2 2-6522 0 0</inkml:trace>
  <inkml:trace contextRef="#ctx0" brushRef="#br0" timeOffset="2269.045">396 873 14435 0 0,'0'0'1802'0'0,"0"0"-617"0"0,0 0-47 0 0,0 0 161 0 0,0 0 4 0 0,0 0-158 0 0,0 0-259 0 0,0 0-219 0 0,0 0-155 0 0,0 0-108 0 0,0 0-80 0 0,0 0-63 0 0,0 0-66 0 0,31 1-55 0 0,140 2 27 0 0,-123-3-128 0 0,-38 0-4452 0 0,0 0-4643 0 0,-12 0-2017 0 0</inkml:trace>
  <inkml:trace contextRef="#ctx0" brushRef="#br0" timeOffset="2520.027">377 1035 7818 0 0,'0'0'2515'0'0,"0"0"-632"0"0,0 0-297 0 0,0 0-74 0 0,0 0-36 0 0,0 0-119 0 0,0 0-189 0 0,0 0-191 0 0,0 0-150 0 0,0 0-133 0 0,0 0-138 0 0,0 0-127 0 0,0 0-125 0 0,16 2-100 0 0,53 8-104 0 0,3-15-353 0 0,-13-7-1399 0 0,-21-1-5913 0 0,-23 9-3602 0 0</inkml:trace>
  <inkml:trace contextRef="#ctx0" brushRef="#br0" timeOffset="2714.296">953 733 7194 0 0,'0'0'3518'0'0,"0"0"-1417"0"0,0 0-571 0 0,0 0-11 0 0,0 0 4 0 0,0 0-111 0 0,0 0-209 0 0,0 0-209 0 0,0 0-163 0 0,0 0-122 0 0,0 0-98 0 0,0 0-114 0 0,-13 31-107 0 0,-40 95-86 0 0,35-55 213 0 0,18-52-429 0 0,1 8 286 0 0,-1-3-2112 0 0,-2-9-8284 0 0,1-11-1581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19 12715 0 0,'0'0'2208'0'0,"0"0"-659"0"0,0 0-213 0 0,0 0 104 0 0,0 0 75 0 0,0 0-27 0 0,0 0-195 0 0,0 0-317 0 0,0 0-245 0 0,0 0-191 0 0,0 0-108 0 0,0 0-92 0 0,0 0-88 0 0,3-3-29 0 0,5-12 197 0 0,-47 50-52 0 0,30-33-725 0 0,3 2 403 0 0,3 0 1199 0 0,1-3-3181 0 0,1-2-2776 0 0,0 0-3841 0 0,1 1-3726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1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70 5945 0 0,'0'0'2265'0'0,"0"0"-549"0"0,0 0-250 0 0,0 0 86 0 0,0 0 195 0 0,0 0 76 0 0,0 0-264 0 0,0 0-377 0 0,0 0-455 0 0,0 0-317 0 0,0 0-115 0 0,-12 7-64 0 0,2-3-178 0 0,-66 54 367 0 0,-8 67 754 0 0,-65 132-1174 0 0,34-54 159 0 0,74-144-81 0 0,58-95 646 0 0,158-250-210 0 0,43-53 174 0 0,-187 287-197 0 0,-31 52-431 0 0,0 0-2 0 0,0 0-28 0 0,0 0-74 0 0,0 12-88 0 0,-5 101 538 0 0,2-81-384 0 0,1-1 1 0 0,2 0-1 0 0,0 0 0 0 0,3 1 0 0 0,0-1 0 0 0,2 0 0 0 0,5 14-22 0 0,-7-35 34 0 0,35 84-66 0 0,-37-91 53 0 0,1 0 0 0 0,0 0 0 0 0,0 0 0 0 0,0-1 1 0 0,0 1-1 0 0,0 0 0 0 0,0-1 0 0 0,1 0 0 0 0,-1 1 0 0 0,1-1 0 0 0,0 0 0 0 0,-1 0 1 0 0,1-1-1 0 0,0 1 0 0 0,0-1 0 0 0,0 1 0 0 0,0-1 0 0 0,1 0 0 0 0,-1 0 0 0 0,0 0 1 0 0,0 0-1 0 0,1-1 0 0 0,-1 0 0 0 0,1 1 0 0 0,-1-1 0 0 0,0 0 0 0 0,2-1-21 0 0,2-2 102 0 0,0 0 0 0 0,0-1 0 0 0,0 0 0 0 0,-1 0 1 0 0,0-1-1 0 0,0 0 0 0 0,0 0 0 0 0,0 0 0 0 0,-1-1 0 0 0,0 0 0 0 0,0 0 0 0 0,0 0 0 0 0,-1-1 0 0 0,1-2-102 0 0,3-2 82 0 0,26-35 119 0 0,-2-2 0 0 0,-2-2 0 0 0,-2-1 0 0 0,-3 0-1 0 0,2-11-200 0 0,-16 36 3 0 0,-2 0-1 0 0,0-1 0 0 0,-2 0 0 0 0,-1 0 1 0 0,-1-1-1 0 0,0-19-2 0 0,-5 45-172 0 0,0 2-123 0 0,0 9-773 0 0,0 21-1264 0 0,0-10-2567 0 0,0-5-6938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75 108 12243 0 0,'0'0'1631'0'0,"0"0"-328"0"0,0 0-230 0 0,0 0-117 0 0,0 0-97 0 0,0 0-144 0 0,0 0-136 0 0,0 0-94 0 0,0 0-79 0 0,0 0-32 0 0,0 0-32 0 0,0 0-73 0 0,0 0-55 0 0,-13 20-29 0 0,-37 61-10 0 0,49-80-167 0 0,0-1 0 0 0,0 1 0 0 0,0 0 0 0 0,0 0 0 0 0,1 0 1 0 0,-1 0-1 0 0,0 0 0 0 0,1-1 0 0 0,-1 1 0 0 0,1 0 0 0 0,-1 1 0 0 0,1-1 1 0 0,-1 0-1 0 0,1 0 0 0 0,0 0 0 0 0,-1 0 0 0 0,1 0 0 0 0,0 0 0 0 0,0 0 1 0 0,0 1-1 0 0,0-1 0 0 0,0 0 0 0 0,0 0 0 0 0,0 0 0 0 0,0 0 1 0 0,1 0-1 0 0,-1 0 0 0 0,0 1 0 0 0,1-1 0 0 0,-1 0 0 0 0,0 0 0 0 0,1 0 1 0 0,0 0-1 0 0,-1 0 0 0 0,1 0 0 0 0,0 0 0 0 0,-1-1 0 0 0,1 1 0 0 0,0 0 1 0 0,0 0-1 0 0,0 0 0 0 0,-1-1 0 0 0,2 1-8 0 0,1 2 64 0 0,2 1 76 0 0,0 1-1 0 0,0-1 0 0 0,0-1 1 0 0,1 1-1 0 0,-1-1 0 0 0,1 0 0 0 0,0 0 1 0 0,-1 0-1 0 0,1-1 0 0 0,0 0 1 0 0,1 0-1 0 0,-1-1 0 0 0,0 0 1 0 0,1 0-1 0 0,-1 0 0 0 0,0-1 0 0 0,1 1 1 0 0,-1-2-1 0 0,1 1 0 0 0,4-2-139 0 0,-4 0 91 0 0,1-1 0 0 0,-1 0 0 0 0,0-1-1 0 0,0 0 1 0 0,-1 0 0 0 0,1 0-1 0 0,-1-1 1 0 0,0 0 0 0 0,0 0 0 0 0,0-1-1 0 0,-1 1 1 0 0,1-1 0 0 0,-1 0 0 0 0,-1-1-1 0 0,1 1 1 0 0,-1-1 0 0 0,-1 0 0 0 0,1 0-1 0 0,-1 0 1 0 0,0-1 0 0 0,-1 1-1 0 0,0-1 1 0 0,0 0 0 0 0,0 1 0 0 0,-1-1-1 0 0,0 0 1 0 0,-1 0 0 0 0,0-6-91 0 0,1 9-8 0 0,-1 1 0 0 0,0-1 1 0 0,0 1-1 0 0,0-1 0 0 0,-1 0 1 0 0,0 1-1 0 0,0-1 0 0 0,0 1 1 0 0,0 0-1 0 0,-1-1 0 0 0,1 1 0 0 0,-1 0 1 0 0,0 0-1 0 0,0 0 0 0 0,-1 0 1 0 0,1 0-1 0 0,-1 1 0 0 0,0-1 0 0 0,0 1 1 0 0,0 0-1 0 0,0-1 0 0 0,-1 1 1 0 0,1 1-1 0 0,-1-1 0 0 0,0 0 1 0 0,0 1-1 0 0,-1 0 8 0 0,1 0-112 0 0,0 0 1 0 0,0 1-1 0 0,-1 0 0 0 0,1 0 1 0 0,0 0-1 0 0,-1 0 1 0 0,1 1-1 0 0,-1-1 0 0 0,1 1 1 0 0,0 1-1 0 0,-1-1 1 0 0,1 0-1 0 0,-1 1 0 0 0,1 0 1 0 0,0 0-1 0 0,-1 0 1 0 0,1 1-1 0 0,0-1 1 0 0,-2 2 111 0 0,-45 27-9136 0 0,36-18-2821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8834 0 0,'0'0'1305'0'0,"0"0"-360"0"0,0 0-89 0 0,0 0 287 0 0,0 0 353 0 0,0 0 66 0 0,0 0-199 0 0,34-12-295 0 0,111-38-276 0 0,-97 33-410 0 0,-1-2 0 0 0,-1-2 0 0 0,-1-2 0 0 0,-1-2-1 0 0,0-2 1 0 0,10-11-382 0 0,-35 24 264 0 0,0 0 0 0 0,-1-1 0 0 0,-1 0 1 0 0,0-2-1 0 0,-1 0 0 0 0,5-8-264 0 0,-11-5 1268 0 0,-10 29-973 0 0,-21 29 186 0 0,-12 36-480 0 0,4 1-1 0 0,3 2 1 0 0,2 0 0 0 0,-13 66-1 0 0,-106 466-187 0 0,138-580 186 0 0,0 0-1 0 0,-1-1 1 0 0,0 0-1 0 0,-2 0 1 0 0,0-1 0 0 0,-1 0-1 0 0,-1 0 1 0 0,-1-1-1 0 0,0 0 1 0 0,-1-1-1 0 0,0 0 1 0 0,-1-1 0 0 0,-1-1-1 0 0,-1 0 1 0 0,1 0-1 0 0,-7 2 2 0 0,17-13 7 0 0,-1-1-1 0 0,1 1 1 0 0,0-1-1 0 0,-1 0 1 0 0,1-1-1 0 0,-1 1 0 0 0,1-1 1 0 0,-1 1-1 0 0,0-1 1 0 0,1-1-1 0 0,-1 1 1 0 0,1-1-1 0 0,-1 0 1 0 0,1 0-1 0 0,-1 0 0 0 0,1 0 1 0 0,0-1-1 0 0,0 0 1 0 0,-1 1-1 0 0,1-2 1 0 0,0 1-1 0 0,1 0 1 0 0,-1-1-1 0 0,0 0 0 0 0,1 0 1 0 0,-1 0-1 0 0,1 0 1 0 0,0-1-1 0 0,0 1 1 0 0,0-1-1 0 0,1 1 1 0 0,-1-1-1 0 0,1 0 0 0 0,0 0 1 0 0,0-1-1 0 0,0 1 1 0 0,1 0-1 0 0,-1 0 1 0 0,1-1-1 0 0,0 1 1 0 0,0-1-1 0 0,1 1 1 0 0,-1-1-1 0 0,1 0 0 0 0,0 1 1 0 0,1-1-1 0 0,-1 1 1 0 0,1-3-7 0 0,-2-11 36 0 0,0-1 1 0 0,1 0-1 0 0,1 1 0 0 0,1-1 1 0 0,1 1-1 0 0,0 0 1 0 0,1 0-1 0 0,2 0 0 0 0,-1 0 1 0 0,2 0-37 0 0,6-8 64 0 0,2 0 0 0 0,0 0 0 0 0,2 2 0 0 0,1 0 1 0 0,1 1-1 0 0,0 1 0 0 0,2 0 0 0 0,1 2 0 0 0,0 0 0 0 0,1 2 1 0 0,1 0-1 0 0,1 2 0 0 0,1 1 0 0 0,0 0 0 0 0,1 2 0 0 0,0 2 0 0 0,1 0 1 0 0,0 1-1 0 0,13-1-64 0 0,-30 8-5 0 0,0 1 1 0 0,0 0-1 0 0,0 0 0 0 0,0 1 1 0 0,1 1-1 0 0,-1 0 1 0 0,0 0-1 0 0,1 1 0 0 0,-1 1 1 0 0,0 0-1 0 0,6 2 5 0 0,15 33-420 0 0,-30-26-4397 0 0,-1-1-4825 0 0,-1-9-2294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32 284 15667 0 0,'0'0'1074'0'0,"0"0"-311"0"0,0 0-46 0 0,0 0 90 0 0,0 0 73 0 0,0 0-40 0 0,0 0-129 0 0,0 0-144 0 0,0 0-118 0 0,0 0-94 0 0,0 0-43 0 0,0 0-1 0 0,0 0-2 0 0,-5 27-9 0 0,-16 81 5 0 0,16-81 4 0 0,5-27 16 0 0,0 0 89 0 0,0 0 59 0 0,0 0 26 0 0,0 0 16 0 0,3-23-267 0 0,1-1 0 0 0,0 1 0 0 0,2 0 0 0 0,1 0 0 0 0,1 1 0 0 0,1-1 0 0 0,1 2 0 0 0,9-16-248 0 0,-6 10 150 0 0,78-139 22 0 0,-70 134-402 0 0,-21 31 113 0 0,0 1-53 0 0,0 48-2876 0 0,0-46 2772 0 0,1 12-1995 0 0,0-5-2353 0 0,1-1-6857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15755 0 0,'0'0'1385'0'0,"0"0"-713"0"0,0 0 56 0 0,0 0 88 0 0,0 0-48 0 0,0 0-152 0 0,0 0-207 0 0,0 0-169 0 0,0 0-88 0 0,0 0-96 0 0,0 0-128 0 0,0 0-96 0 0,0 0-120 0 0,0 0-329 0 0,81 192-775 0 0,-68-185-3753 0 0,-4 0-7194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20548 0 0,'0'0'1441'0'0,"0"0"-369"0"0,0 0-312 0 0,0 0-72 0 0,0 0-152 0 0,0 0-176 0 0,0 0-128 0 0,0 0-144 0 0,0 0-96 0 0,0 0-136 0 0,0 0-56 0 0,0 0-136 0 0,0 0-192 0 0,0 0-208 0 0,64-140-736 0 0,-40 151-2625 0 0,-8-3-8978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14259 0 0,'0'0'5046'0'0,"0"0"-2961"0"0,0 0-1016 0 0,0 0-126 0 0,0 0-116 0 0,0 0-157 0 0,0 0-101 0 0,0 0-125 0 0,0 0-90 0 0,0 0-76 0 0,-35 5-79 0 0,-109 20-82 0 0,140-24-112 0 0,0-1 0 0 0,0 0 0 0 0,0 1 0 0 0,1 0 0 0 0,-1 0 0 0 0,0 0 0 0 0,0 0-1 0 0,1 1 1 0 0,-1-1 0 0 0,1 1 0 0 0,-1 0 0 0 0,1 0 0 0 0,0 0 0 0 0,0 1 0 0 0,-1-1-1 0 0,2 1 1 0 0,-1 0 0 0 0,0 0 0 0 0,0 0-5 0 0,-4 6 13 0 0,2-3-9 0 0,0-1 1 0 0,1 1-1 0 0,0 0 1 0 0,0 0-1 0 0,0 0 1 0 0,1 0-1 0 0,0 1 1 0 0,0-1-1 0 0,1 1 1 0 0,0 0-1 0 0,0 0 1 0 0,0 0-1 0 0,1 0 1 0 0,0 0-1 0 0,1 0 1 0 0,-1 0-1 0 0,1 0 1 0 0,1 0-1 0 0,0 5-4 0 0,2-6-3 0 0,0-1 0 0 0,1 0 0 0 0,0 1 0 0 0,0-2-1 0 0,0 1 1 0 0,1 0 0 0 0,0-1 0 0 0,-1 0 0 0 0,2 0 0 0 0,-1 0 0 0 0,0 0-1 0 0,1-1 1 0 0,-1 0 0 0 0,1 0 0 0 0,0-1 0 0 0,0 1 0 0 0,0-1 0 0 0,1-1 0 0 0,-1 1-1 0 0,5 0 4 0 0,33 3-8 0 0,0-1-1 0 0,0-2 0 0 0,0-2 1 0 0,19-3 8 0 0,-45 1-30 0 0,-1 0 1 0 0,1 0-1 0 0,-1-2 0 0 0,0 0 1 0 0,0-1-1 0 0,-1-1 0 0 0,13-6 30 0 0,28-19-2597 0 0,-20 3-2937 0 0,-2-3-4443 0 0,-24 22 1339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12427 0 0,'0'0'5445'0'0,"0"0"-2807"0"0,0 0-1118 0 0,0 0-276 0 0,0 0-271 0 0,0 0-233 0 0,0 0-168 0 0,0 0-119 0 0,0 0-25 0 0,0 0 8 0 0,0 0-8 0 0,0 0-31 0 0,0 0-47 0 0,-11 32-32 0 0,-34 105-60 0 0,27-86-167 0 0,3 2-1 0 0,3 0 0 0 0,2 0 0 0 0,2 1 0 0 0,2 0 0 0 0,3 1 0 0 0,2 25-90 0 0,21 48-799 0 0,-24-144-16308 0 0,1 11 5755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15499 0 0,'0'0'1942'0'0,"0"0"-694"0"0,0 0-310 0 0,0 0 38 0 0,0 0-26 0 0,0 0-96 0 0,0 0-191 0 0,31 0-175 0 0,102 0-109 0 0,119 7 360 0 0,-238-7-1094 0 0,119 0 357 0 0,-88 0-2653 0 0,-1 0-3675 0 0,-26 0-5403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0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0 213 5209 0 0,'0'0'3674'0'0,"0"0"-1617"0"0,0 0-721 0 0,0 0-36 0 0,0 0 67 0 0,0 0 1 0 0,0 0-162 0 0,0 0-298 0 0,0 0-264 0 0,0 0-74 0 0,0 0 13 0 0,0 0 53 0 0,10 3 51 0 0,193 20 3021 0 0,5-1-2518 0 0,-134-11-1059 0 0,-67-8 777 0 0,-17-6-301 0 0,-172-130-402 0 0,56 17-278 0 0,122 93-2692 0 0,31 27-7908 0 0,-18-1-1509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6553 0 0,'0'0'2677'0'0,"0"0"-911"0"0,0 0-457 0 0,0 0-18 0 0,0 0 66 0 0,0 0-64 0 0,0 0-186 0 0,0 0-161 0 0,0 0-106 0 0,0 0-61 0 0,0 0-46 0 0,3 5-69 0 0,1 1-353 0 0,0 0-1 0 0,-1 0 0 0 0,0 0 0 0 0,0 0 1 0 0,-1 1-1 0 0,0-1 0 0 0,0 1 1 0 0,0 0-1 0 0,-1-1 0 0 0,0 1 0 0 0,0 0 1 0 0,-1 4-311 0 0,-1 3 206 0 0,-1 1-1 0 0,-1 0 1 0 0,0-1 0 0 0,-1 0 0 0 0,-1 1 0 0 0,0-1 0 0 0,0-1-1 0 0,-8 13-205 0 0,-14 36 231 0 0,26-60-241 0 0,0-1 0 0 0,1 1 0 0 0,-1-1 0 0 0,0 1 0 0 0,0 0 0 0 0,1-1-1 0 0,-1 1 1 0 0,1 0 0 0 0,-1 0 0 0 0,1-1 0 0 0,0 1 0 0 0,0 0 0 0 0,0 0 0 0 0,0 0-1 0 0,0-1 1 0 0,0 1 0 0 0,0 0 0 0 0,1 0 0 0 0,-1 0 0 0 0,1-1 0 0 0,-1 1-1 0 0,1 0 1 0 0,0-1 0 0 0,-1 1 0 0 0,1 0 0 0 0,0-1 0 0 0,0 1 0 0 0,0-1-1 0 0,0 1 1 0 0,1-1 0 0 0,-1 0 0 0 0,0 1 0 0 0,0-1 0 0 0,1 0 0 0 0,0 0 10 0 0,11-26-2022 0 0,-6 3-2555 0 0,-5 15 240 0 0,-2 2-7120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 5265 0 0,'0'0'5876'0'0,"0"0"-2958"0"0,0 0-962 0 0,0 0-109 0 0,0 0-86 0 0,0 0-283 0 0,0 0-356 0 0,0 0-289 0 0,0 0-245 0 0,0 0-120 0 0,0 0-49 0 0,0 0-53 0 0,0 0-36 0 0,-2-2-52 0 0,-7 3 589 0 0,9 4-2018 0 0,14-16-5003 0 0,-10 7-3599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183 133 9306 0 0,'0'0'4689'0'0,"0"0"-2347"0"0,0 0-995 0 0,0 0-144 0 0,0 0-58 0 0,0 0-142 0 0,0 0-156 0 0,0 0-163 0 0,0 0-164 0 0,0 0-102 0 0,0 0-74 0 0,0 0-42 0 0,-15 11-23 0 0,-47 33 17 0 0,12 20 383 0 0,43-55-663 0 0,0 2 0 0 0,1-1 1 0 0,0 1-1 0 0,1 0 0 0 0,0 0 0 0 0,1 0 0 0 0,0 1 1 0 0,1-1-1 0 0,0 1 0 0 0,1 0 0 0 0,1 0 0 0 0,-1 0 0 0 0,2 0 1 0 0,0 0-1 0 0,0 1-16 0 0,1-9 2 0 0,0 0 1 0 0,0-1-1 0 0,0 1 0 0 0,0-1 1 0 0,1 1-1 0 0,-1-1 0 0 0,1 0 1 0 0,0 0-1 0 0,0 1 0 0 0,0-1 1 0 0,1 0-1 0 0,-1-1 0 0 0,0 1 1 0 0,1 0-1 0 0,0-1 1 0 0,0 0-1 0 0,0 1 0 0 0,0-1 1 0 0,0 0-1 0 0,0 0 0 0 0,1-1 1 0 0,-1 1-1 0 0,0-1 0 0 0,1 0 1 0 0,-1 0-1 0 0,1 0 0 0 0,0 0 1 0 0,1 0-3 0 0,107 5 330 0 0,-97-8-227 0 0,0 0 0 0 0,0-1 0 0 0,0-1 0 0 0,-1 0 0 0 0,1-1 1 0 0,-1-1-1 0 0,0 0 0 0 0,0-1 0 0 0,-1 0 0 0 0,0-1 0 0 0,0-1 0 0 0,-1 0 0 0 0,0 0 1 0 0,0-2-1 0 0,-1 1 0 0 0,-1-1 0 0 0,0-1 0 0 0,0 0 0 0 0,-1 0 0 0 0,-1-1 0 0 0,0 0 0 0 0,0-1 1 0 0,-2 1-1 0 0,1-1 0 0 0,1-8-103 0 0,-7 15-2 0 0,0 0 0 0 0,0 0 0 0 0,-1-1 0 0 0,0 1 0 0 0,0 0 0 0 0,0-1 0 0 0,-1 1 0 0 0,0 0 0 0 0,-1 0 0 0 0,1 0 0 0 0,-1 0 0 0 0,-1 0 0 0 0,1 0 0 0 0,-1 0 0 0 0,0 1 0 0 0,-1 0-1 0 0,0-1 1 0 0,0 1 0 0 0,0 0 0 0 0,-1 1 0 0 0,0-1 0 0 0,0 1 0 0 0,0 0 0 0 0,0 0 0 0 0,-1 1 0 0 0,0-1 0 0 0,0 1 0 0 0,0 1 0 0 0,-1-1 0 0 0,1 1 0 0 0,-1 0 0 0 0,0 0 0 0 0,1 1 0 0 0,-1 0 0 0 0,0 0 0 0 0,-1 1 0 0 0,1 0 0 0 0,0 0 0 0 0,0 0 0 0 0,-1 1 0 0 0,-1 1 2 0 0,-71 11-1463 0 0,38 23-5136 0 0,36-24-2315 0 0</inkml:trace>
  <inkml:trace contextRef="#ctx0" brushRef="#br0" timeOffset="604.943">691 391 10362 0 0,'0'0'2459'0'0,"0"0"-672"0"0,0 0-320 0 0,0 0-25 0 0,0 0-74 0 0,0 0-129 0 0,0 0-137 0 0,0 0-114 0 0,0 0-82 0 0,0 0-64 0 0,0 0-135 0 0,0 0-135 0 0,0 0-86 0 0,14-9-66 0 0,97-64 727 0 0,42-81 487 0 0,-147 148-1568 0 0,-6 7-70 0 0,0-1 1 0 0,0 0-1 0 0,0 0 1 0 0,0 1-1 0 0,0-1 0 0 0,0 0 1 0 0,1 1-1 0 0,-1-1 1 0 0,0 0-1 0 0,0 0 0 0 0,0 1 1 0 0,0-1-1 0 0,0 0 1 0 0,0 0-1 0 0,0 1 0 0 0,1-1 1 0 0,-1 0-1 0 0,0 0 1 0 0,0 1-1 0 0,0-1 0 0 0,1 0 1 0 0,-1 0-1 0 0,0 0 1 0 0,0 1-1 0 0,0-1 0 0 0,1 0 1 0 0,-1 0-1 0 0,0 0 1 0 0,0 0-1 0 0,1 0 0 0 0,-1 0 1 0 0,0 1-1 0 0,1-1 1 0 0,-1 0-1 0 0,0 0 1 0 0,0 0-1 0 0,1 0 0 0 0,-1 0 1 0 0,0 0-1 0 0,1 0 1 0 0,-1 0-1 0 0,0 0 0 0 0,0 0 1 0 0,1 0-1 0 0,-1 0 1 0 0,0-1-1 0 0,1 1 0 0 0,-1 0 1 0 0,0 0-1 0 0,1 0 4 0 0,-2 12-3 0 0,1 1-1 0 0,1-1 1 0 0,0 0-1 0 0,0 1 0 0 0,1-1 1 0 0,1 0-1 0 0,0 0 1 0 0,1 0-1 0 0,0-1 1 0 0,1 1-1 0 0,0-1 1 0 0,1 0-1 0 0,0 0 1 0 0,1-1-1 0 0,0 0 1 0 0,1 0-1 0 0,0 0 1 0 0,0-1-1 0 0,1 0 0 0 0,9 6 4 0 0,-12-10 47 0 0,0-1-1 0 0,0 0 0 0 0,1-1 0 0 0,0 1 0 0 0,0-1 0 0 0,0-1 0 0 0,0 1 0 0 0,0-1 0 0 0,0 0 0 0 0,1-1 0 0 0,-1 0 0 0 0,0 0 0 0 0,1-1 0 0 0,-1 1 0 0 0,1-2 0 0 0,-1 1 0 0 0,1-1 0 0 0,-1 0 0 0 0,1 0 0 0 0,-1-1 0 0 0,0 0 0 0 0,0-1 0 0 0,2 0-46 0 0,12-11 200 0 0,-1 0 0 0 0,0-2 0 0 0,-2 0-1 0 0,0-1 1 0 0,0-1 0 0 0,-2 0 0 0 0,0-1-1 0 0,-1-1 1 0 0,-1-1 0 0 0,-1 0-1 0 0,-1-1 1 0 0,-1 0 0 0 0,0-1-200 0 0,40-113-1472 0 0,-50 128 181 0 0,0 0-4069 0 0,0 5-7209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9:40.64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0 446 4553 0 0,'0'0'808'0'0,"0"0"-226"0"0,0 0-344 0 0,0 0-211 0 0,0 0-40 0 0,0 0 7 0 0,0 0 26 0 0,0 0 48 0 0,0 0 71 0 0,0 0 81 0 0,31-11 68 0 0,98-32 44 0 0,-108 36 0 0 0,2 0 1 0 0,-1 2-1 0 0,1 0 0 0 0,0 2 1 0 0,0 0-1 0 0,0 2 0 0 0,2 0-332 0 0,31-1 1052 0 0,219-10 2086 0 0,588-6-608 0 0,-229 3-1707 0 0,-298 8-390 0 0,-225 7-341 0 0,756-19 610 0 0,-262-7 313 0 0,7 4-280 0 0,349-14-365 0 0,-201-9-36 0 0,-205 24-124 0 0,183-13 32 0 0,-196 2-45 0 0,143 20 366 0 0,-260 5-152 0 0,26 0-136 0 0,-19-4 41 0 0,66-5 78 0 0,192-1 193 0 0,-110 16-287 0 0,-289 5-209 0 0,0-1 17 0 0,49-3 440 0 0,-325 4-515 0 0,-14-4-14 0 0,-1 0 5 0 0,0 0 24 0 0,0 0 0 0 0,19 4-3365 0 0,7-2-4295 0 0,-21-1 4437 0 0,9-1-7941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5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64 895 0 0 0,'0'0'241'0'0,"0"0"873"0"0,0 0 258 0 0,0 0 159 0 0,0 0 188 0 0,0 0 132 0 0,0 0 12 0 0,0 0-144 0 0,0 0-316 0 0,0 0-397 0 0,0 0-371 0 0,-12 6-239 0 0,-38 19 1 0 0,49-24-342 0 0,1 0-1 0 0,0-1 0 0 0,0 1 0 0 0,-1 0 1 0 0,1 0-1 0 0,0 0 0 0 0,0 0 0 0 0,0-1 1 0 0,0 1-1 0 0,0 0 0 0 0,0 0 0 0 0,0 0 0 0 0,0 0 1 0 0,1-1-1 0 0,-1 1 0 0 0,0 0 0 0 0,0 0 1 0 0,1 0-1 0 0,-1-1 0 0 0,0 1 0 0 0,1 0 1 0 0,-1-1-1 0 0,1 1 0 0 0,-1 0 0 0 0,1-1 1 0 0,-1 1-1 0 0,1 0 0 0 0,0-1 0 0 0,-1 1 1 0 0,1-1-1 0 0,0 1 0 0 0,-1-1 0 0 0,1 1 1 0 0,0-1-1 0 0,-1 0 0 0 0,1 1 0 0 0,0-1 1 0 0,0 0-1 0 0,0 1 0 0 0,-1-1 0 0 0,1 0 1 0 0,0 0-1 0 0,0 0 0 0 0,0 0 0 0 0,0 0 1 0 0,-1 0-1 0 0,2 0-54 0 0,-2 0 77 0 0,11 2 181 0 0,0-1-1 0 0,0-1 0 0 0,-1 0 1 0 0,1 0-1 0 0,0-1 0 0 0,0 0 1 0 0,0-1-1 0 0,-1 0 0 0 0,1-1 0 0 0,-1 0 1 0 0,0-1-1 0 0,0 0 0 0 0,0 0 1 0 0,0-1-1 0 0,-1 0 0 0 0,0-1 0 0 0,0 0 1 0 0,0-1-1 0 0,3-2-257 0 0,-1 1 130 0 0,58-42 173 0 0,-3-2 0 0 0,-3-4 0 0 0,-2-2 0 0 0,-2-3 0 0 0,20-32-303 0 0,307-360 563 0 0,-384 450-564 0 0,3-2 1 0 0,-1-1 0 0 0,1 1 0 0 0,0 0 0 0 0,0 0 0 0 0,1 0 0 0 0,-1 1 0 0 0,1 0 0 0 0,0 0 0 0 0,0 1 0 0 0,0-1 0 0 0,1 1-1 0 0,-1 1 1 0 0,7-3 0 0 0,-11 6 11 0 0,-1 0 0 0 0,0 0 0 0 0,0 0 0 0 0,0 1 0 0 0,0-1 0 0 0,0 0 0 0 0,0 0 0 0 0,0 1 0 0 0,0-1-1 0 0,0 1 1 0 0,0-1 0 0 0,-1 1 0 0 0,1-1 0 0 0,-1 1 0 0 0,1-1 0 0 0,-1 1 0 0 0,0 0 0 0 0,1-1 0 0 0,-1 1 0 0 0,0 0-1 0 0,0-1 1 0 0,0 1 0 0 0,0-1 0 0 0,0 1 0 0 0,-1 0 0 0 0,1 0-11 0 0,0 4 51 0 0,-2 54 129 0 0,-2 0 0 0 0,-2 1 1 0 0,-4-2-1 0 0,-2 1 0 0 0,-2-2 0 0 0,-4 0 0 0 0,-4 6-180 0 0,20-57 22 0 0,-9 35 32 0 0,-2 0 0 0 0,-1-1 0 0 0,-3-1 0 0 0,-1 0 0 0 0,-2-1 0 0 0,-1-1-1 0 0,-26 33-53 0 0,37-59-15 0 0,-1-1-1 0 0,0 0 1 0 0,0-1-1 0 0,-1 0 0 0 0,0-1 1 0 0,-1-1-1 0 0,0 0 0 0 0,0 0 1 0 0,-1-1-1 0 0,0-1 0 0 0,0 0 1 0 0,0-1-1 0 0,-1-1 0 0 0,0 0 1 0 0,0-1-1 0 0,0 0 1 0 0,0-1-1 0 0,0-1 0 0 0,0-1 1 0 0,-1 0-1 0 0,1-1 0 0 0,-8-1 16 0 0,18 1-115 0 0,0 0 0 0 0,1 0-1 0 0,-1 0 1 0 0,1 0 0 0 0,0-1-1 0 0,-1 0 1 0 0,1 0 0 0 0,0 0-1 0 0,0 0 1 0 0,0-1 0 0 0,0 1-1 0 0,1-1 1 0 0,-1 0 0 0 0,1 0-1 0 0,-1 0 1 0 0,1-1 0 0 0,0 1 0 0 0,0-1-1 0 0,1 0 1 0 0,-1 0 0 0 0,1 0-1 0 0,0 0 1 0 0,0 0 0 0 0,0 0-1 0 0,1-1 1 0 0,-1 1 0 0 0,1-1-1 0 0,0 1 1 0 0,0-1 0 0 0,1 1-1 0 0,-1-1 1 0 0,1 0 0 0 0,0 1-1 0 0,0-1 1 0 0,1 1 0 0 0,-1-1-1 0 0,1 0 1 0 0,0 1 0 0 0,0-1-1 0 0,1 0 116 0 0,26-40-3459 0 0,-5 20-3132 0 0,-9 9-4310 0 0</inkml:trace>
  <inkml:trace contextRef="#ctx0" brushRef="#br0" timeOffset="250.312">1303 578 12755 0 0,'0'0'1068'0'0,"0"0"-367"0"0,0 0-51 0 0,0 0 162 0 0,0 0 126 0 0,0 0-6 0 0,0 0-149 0 0,0 0-210 0 0,-13 36-182 0 0,-40 110-118 0 0,39-73-5 0 0,16-63-226 0 0,0-4 27 0 0,-1-1 1 0 0,1 1-1 0 0,1 0 1 0 0,-1-1 0 0 0,1 1-1 0 0,0-1 1 0 0,0 1-1 0 0,0-1 1 0 0,1 0 0 0 0,0-1-1 0 0,0 1 1 0 0,0-1-1 0 0,0 0 1 0 0,1 1-1 0 0,0-2 1 0 0,0 1 0 0 0,0-1-1 0 0,0 0 1 0 0,0 0-1 0 0,1 0 1 0 0,0 0 0 0 0,-1-1-1 0 0,1 0 1 0 0,0-1-1 0 0,0 1 1 0 0,0-1-1 0 0,0 0 1 0 0,0 0 0 0 0,0-1-1 0 0,0 0 1 0 0,0 0-1 0 0,0 0 1 0 0,0-1 0 0 0,0 0-1 0 0,0 0 1 0 0,0-1-1 0 0,0 1 1 0 0,0-1-1 0 0,0-1 1 0 0,-1 1 0 0 0,1-1-1 0 0,-1 0 1 0 0,0 0-1 0 0,0 0 1 0 0,0-1-70 0 0,6-6 86 0 0,0-1 1 0 0,-1 0-1 0 0,0-1 0 0 0,-1 0 0 0 0,0 0 1 0 0,-1-1-1 0 0,-1 0 0 0 0,0-1 0 0 0,-1 0 1 0 0,0 0-1 0 0,-1 0 0 0 0,-1 0 0 0 0,0-1 1 0 0,-1 0-1 0 0,0 0 0 0 0,-1 0 0 0 0,-1 0 1 0 0,-1 0-1 0 0,0-11-86 0 0,0 20-58 0 0,-1 0 0 0 0,1 1 0 0 0,-1-1 0 0 0,0 1 0 0 0,0-1 0 0 0,0 1 0 0 0,-1 0 0 0 0,0-1 0 0 0,0 1 0 0 0,-1 0 0 0 0,1 0 1 0 0,-1 0-1 0 0,0 1 0 0 0,0-1 0 0 0,-1 1 0 0 0,1-1 0 0 0,-1 1 0 0 0,0 0 0 0 0,-2-1 58 0 0,-38-17-6610 0 0,29 21-4770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2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6337 0 0,'0'0'3364'0'0,"0"0"-1471"0"0,0 0-631 0 0,0 0-28 0 0,0 0 101 0 0,0 0 28 0 0,0 0-91 0 0,0 0-177 0 0,0 0-191 0 0,0 0-156 0 0,0 0-125 0 0,7 0 2452 0 0,-8-16-2801 0 0,1-1-1 0 0,0 1 0 0 0,1 0 1 0 0,1 0-1 0 0,1 0 1 0 0,0 0-1 0 0,1 0 0 0 0,1 0 1 0 0,0 1-1 0 0,1 0 1 0 0,1 0-1 0 0,0-1-273 0 0,14-16 69 0 0,1 0 1 0 0,1 1-1 0 0,2 2 1 0 0,1 0-1 0 0,1 2 1 0 0,1 1-1 0 0,2 1 1 0 0,0 1-1 0 0,1 2 1 0 0,13-6-70 0 0,1 9 49 0 0,-29 60-82 0 0,-8 17 80 0 0,-3 1 0 0 0,-3 0 0 0 0,-3 31-47 0 0,1-21 44 0 0,-6-26-37 0 0,6-42 27 0 0,0-1-28 0 0,0 0 2 0 0,0 0 8 0 0,0 0-14 0 0,0 0 9 0 0,22-37 58 0 0,-6 11-59 0 0,1 1-1 0 0,1 0 0 0 0,2 2 0 0 0,0 0 0 0 0,12-9-9 0 0,-13 11-7 0 0,2 0 0 0 0,0 2 0 0 0,1 1 0 0 0,1 0 1 0 0,1 2-1 0 0,0 1 0 0 0,3 0 7 0 0,-24 13-5 0 0,-1 1 0 0 0,0-1 0 0 0,1 1 0 0 0,0 0 0 0 0,-1 0 0 0 0,1 1 0 0 0,0-1 0 0 0,-1 0 0 0 0,1 1-1 0 0,0-1 1 0 0,-1 1 0 0 0,1 0 0 0 0,0 0 0 0 0,0 0 0 0 0,0 1 0 0 0,-1-1 0 0 0,1 0 0 0 0,0 1 0 0 0,-1 0 0 0 0,1 0 0 0 0,0 0 0 0 0,-1 0 0 0 0,1 0 0 0 0,-1 0 0 0 0,1 1 0 0 0,-1-1 0 0 0,0 1 0 0 0,0-1 0 0 0,1 1 0 0 0,-1 0 0 0 0,1 2 5 0 0,2 11 7 0 0,0 1 1 0 0,-2-1-1 0 0,0 1 1 0 0,0 0-1 0 0,-2 1 1 0 0,0-1-1 0 0,0 0 1 0 0,-3 15-8 0 0,2-7-2 0 0,-13 121 22 0 0,0-125-203 0 0,9-13-1229 0 0,15-13-840 0 0,26-24-2372 0 0,-15 10-3863 0 0,-12 16-2398 0 0</inkml:trace>
  <inkml:trace contextRef="#ctx0" brushRef="#br0" timeOffset="630.525">1391 30 5353 0 0,'0'0'3195'0'0,"0"0"-817"0"0,0 0-449 0 0,0 0-165 0 0,0 0-154 0 0,0 0-217 0 0,0 0-224 0 0,0 0-220 0 0,0 0-178 0 0,0 0-93 0 0,0 0-57 0 0,0 0-57 0 0,0 0-49 0 0,-31 9-64 0 0,-95 30-69 0 0,67-8 46 0 0,50-22-334 0 0,-1-1-56 0 0,1 0 1 0 0,-1 0-1 0 0,2 1 0 0 0,-1 0 1 0 0,1 1-1 0 0,1 0 1 0 0,0 0-1 0 0,0 0 0 0 0,1 1 1 0 0,0 0-1 0 0,1 1 1 0 0,0-1-1 0 0,1 1 0 0 0,0 0 1 0 0,1 0-1 0 0,0 0 1 0 0,1 0-1 0 0,0 1 0 0 0,1 0-38 0 0,2-11 22 0 0,0-1-1 0 0,-1 1 1 0 0,1-1 0 0 0,0 1-1 0 0,0-1 1 0 0,0 0-1 0 0,1 0 1 0 0,-1 1-1 0 0,0-1 1 0 0,0 0-1 0 0,1 0 1 0 0,-1 0-1 0 0,1 0 1 0 0,-1 0 0 0 0,1 0-1 0 0,-1-1 1 0 0,1 1-1 0 0,-1 0 1 0 0,1-1-1 0 0,0 1 1 0 0,-1-1-1 0 0,1 0 1 0 0,0 1 0 0 0,-1-1-1 0 0,1 0 1 0 0,0 0-1 0 0,0 0 1 0 0,-1 0-1 0 0,1-1 1 0 0,0 1-1 0 0,-1 0 1 0 0,1-1-1 0 0,0 1 1 0 0,-1-1 0 0 0,1 1-1 0 0,0-1 1 0 0,-1 0-1 0 0,1 0 1 0 0,-1 0-1 0 0,0 0 1 0 0,1 0-1 0 0,-1 0 1 0 0,0 0 0 0 0,1 0-22 0 0,225-178 1248 0 0,-215 170-1227 0 0,66-28 19 0 0,-75 39-40 0 0,1 1 0 0 0,-1-1 0 0 0,0 1 0 0 0,-1 0 0 0 0,1 0 0 0 0,0 0 0 0 0,-1 0 0 0 0,0 0-1 0 0,1 1 1 0 0,-1-1 0 0 0,-1 1 0 0 0,1-1 0 0 0,0 1 0 0 0,-1 0 0 0 0,0 0 0 0 0,0-1 0 0 0,0 3 0 0 0,7 29 42 0 0,-2 1 1 0 0,-1 0-1 0 0,-2 0 0 0 0,-1 1 1 0 0,-3 26-43 0 0,1-35 27 0 0,-2 277 190 0 0,1-292-188 0 0,1 1 0 0 0,-2-2 0 0 0,0 1 0 0 0,0 0 0 0 0,-1 0 0 0 0,-1-1 0 0 0,0 1 0 0 0,-1-1 0 0 0,-3 5-29 0 0,6-12 13 0 0,-1-1 0 0 0,0 1 0 0 0,0-1 0 0 0,0 0 0 0 0,0 0 0 0 0,-1-1 0 0 0,1 1 0 0 0,-1-1 0 0 0,0 0 0 0 0,0 1 0 0 0,0-2 0 0 0,-1 1 0 0 0,1 0 0 0 0,-1-1 0 0 0,1 0 0 0 0,-1 0 0 0 0,0 0 0 0 0,0-1 0 0 0,0 0 0 0 0,0 0 0 0 0,0 0-1 0 0,0 0 1 0 0,0-1 0 0 0,0 0 0 0 0,-1 0-13 0 0,4 1 5 0 0,-1-1-1 0 0,1 0 1 0 0,0 1-1 0 0,-1-1 1 0 0,1 0-1 0 0,-1 0 1 0 0,1-1-1 0 0,-1 1 1 0 0,1 0-1 0 0,0-1 1 0 0,-1 0-1 0 0,1 1 1 0 0,0-1-1 0 0,-1 0 1 0 0,1 0-1 0 0,0 0 1 0 0,0-1-1 0 0,0 1 1 0 0,0 0-1 0 0,0-1 1 0 0,0 1-1 0 0,0-1 0 0 0,0 0 1 0 0,1 0-1 0 0,-1 1 1 0 0,1-1-1 0 0,-1 0 1 0 0,1-1-1 0 0,0 1 1 0 0,0 0-1 0 0,0 0 1 0 0,0 0-1 0 0,0-1 1 0 0,0 1-1 0 0,1 0 1 0 0,-1-2-5 0 0,0-7-5 0 0,1 1 1 0 0,1-1 0 0 0,0 0-1 0 0,0 0 1 0 0,1 0-1 0 0,0 0 1 0 0,1 1 0 0 0,0-1-1 0 0,1 1 1 0 0,0 0-1 0 0,0 0 1 0 0,1 0 0 0 0,1 1-1 0 0,-1 0 1 0 0,2 0-1 0 0,-1 0 1 0 0,1 0 0 0 0,0 1-1 0 0,1 1 1 0 0,4-4 4 0 0,2-3-7 0 0,1 0 0 0 0,0 1 0 0 0,1 1-1 0 0,1 1 1 0 0,0 0 0 0 0,0 1 0 0 0,1 1 0 0 0,0 1 0 0 0,0 0 0 0 0,20-4 7 0 0,-25 8-650 0 0,85-22 1722 0 0,-66 21-4164 0 0,0 3-4915 0 0,-26 2-4405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5001 0 0,'0'0'3377'0'0,"0"0"-1086"0"0,0 0-509 0 0,0 0-82 0 0,0 0 40 0 0,0 0-25 0 0,0 0-205 0 0,0 0-311 0 0,0 0-291 0 0,0 0-233 0 0,0 0-182 0 0,-6 0 589 0 0,-24 85 37 0 0,20-52-938 0 0,2 0 0 0 0,1 0 0 0 0,2 0 1 0 0,1 1-1 0 0,1 0 0 0 0,3 0 0 0 0,0 6-181 0 0,1-37 22 0 0,1 0-1 0 0,-1 0 0 0 0,0 0 1 0 0,1 0-1 0 0,0 0 0 0 0,0 0 1 0 0,0-1-1 0 0,0 1 0 0 0,0-1 1 0 0,0 0-1 0 0,1 1 0 0 0,-1-1 1 0 0,1 0-1 0 0,-1 0 0 0 0,1-1 1 0 0,0 1-1 0 0,0 0 0 0 0,0-1 1 0 0,0 0-1 0 0,0 0 0 0 0,0 0 1 0 0,0 0-1 0 0,0 0 0 0 0,0 0 1 0 0,1-1-1 0 0,-1 0 0 0 0,0 0 1 0 0,0 0-1 0 0,1 0 0 0 0,-1 0 1 0 0,0 0-1 0 0,0-1 0 0 0,1 0 1 0 0,-1 1-1 0 0,0-1 0 0 0,0 0 1 0 0,0-1-1 0 0,0 1 0 0 0,0-1 1 0 0,0 1-1 0 0,-1-1 0 0 0,1 0 1 0 0,0 0-1 0 0,-1 0 0 0 0,1 0 1 0 0,1-2-22 0 0,34-25 94 0 0,0-2 0 0 0,-3-1 0 0 0,0-2 0 0 0,-2-1 0 0 0,-2-2 0 0 0,1-4-94 0 0,9 4-41 0 0,-23 71-40 0 0,-4 11 65 0 0,-14-39 16 0 0,1 1 0 0 0,0-1 0 0 0,0 0 0 0 0,0 0 0 0 0,1 0 0 0 0,0 0 0 0 0,0 0 0 0 0,0 0 0 0 0,1 0 0 0 0,0 0 1 0 0,0-1-1 0 0,0 1 0 0 0,1-1 0 0 0,0 0 0 0 0,0 0 0 0 0,0-1 0 0 0,1 1 0 0 0,-1-1 0 0 0,1 0 0 0 0,0 0 0 0 0,0 0 0 0 0,1-1 0 0 0,-1 0 0 0 0,1 0 1 0 0,-1 0-1 0 0,1-1 0 0 0,0 1 0 0 0,0-2 0 0 0,2 1 0 0 0,-2-1 16 0 0,0-1 0 0 0,1 0-1 0 0,-1 0 1 0 0,0 0 0 0 0,0-1 0 0 0,0 0 0 0 0,1 0 0 0 0,-1-1 0 0 0,0 0 0 0 0,0 0 0 0 0,-1 0-1 0 0,1-1 1 0 0,0 0 0 0 0,-1 0 0 0 0,0 0 0 0 0,1 0 0 0 0,-1-1 0 0 0,-1 0 0 0 0,1 0-1 0 0,0-1 1 0 0,-1 1 0 0 0,0-2-16 0 0,11-11 114 0 0,-2-1 0 0 0,0-1-1 0 0,-1 0 1 0 0,-1-1 0 0 0,0 0-1 0 0,-2-1 1 0 0,-1 0 0 0 0,4-13-114 0 0,2-18-335 0 0,-14 51-56 0 0,0 1-288 0 0,0 0-539 0 0,0 0-1188 0 0,0 1-3701 0 0,0 2-6181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87 479 16716 0 0,'0'0'1145'0'0,"0"0"-231"0"0,0 0 43 0 0,0 0 165 0 0,0 0 79 0 0,0 0-110 0 0,0 0-235 0 0,0 0-239 0 0,0 0-167 0 0,0 0-104 0 0,0 0-86 0 0,0 0-69 0 0,-5 32-67 0 0,-17 97-47 0 0,12-47-36 0 0,10-73-36 0 0,0-8-3946 0 0,0 0-4227 0 0,2-1-3435 0 0</inkml:trace>
  <inkml:trace contextRef="#ctx0" brushRef="#br0" timeOffset="221.84">46 100 12499 0 0,'0'0'2656'0'0,"0"0"-1127"0"0,0 0-521 0 0,0 0-184 0 0,0 0-120 0 0,0 0-200 0 0,0 0-184 0 0,0 0-168 0 0,0 0-128 0 0,0 0-56 0 0,0 0-96 0 0,0 0-56 0 0,0 0-176 0 0,0 0-280 0 0,-46 47-576 0 0,50-39-2473 0 0,0-8-8242 0 0</inkml:trace>
  <inkml:trace contextRef="#ctx0" brushRef="#br0" timeOffset="613.5">541 103 12251 0 0,'0'0'3856'0'0,"0"0"-2078"0"0,0 0-854 0 0,0 0 6 0 0,0 0 94 0 0,0 0 63 0 0,0 0-63 0 0,0 0-168 0 0,0 0-131 0 0,0 0-127 0 0,0 0-99 0 0,0 0-81 0 0,6 14-70 0 0,34 109 553 0 0,-36 93-133 0 0,-4-78-626 0 0,0-117-6029 0 0,-1-34 2431 0 0,0 5-2643 0 0,-1 7-4836 0 0</inkml:trace>
  <inkml:trace contextRef="#ctx0" brushRef="#br0" timeOffset="853.003">286 405 9626 0 0,'0'0'3174'0'0,"0"0"-1049"0"0,0 0-566 0 0,0 0-127 0 0,0 0-95 0 0,0 0-143 0 0,0 0-194 0 0,0 0-154 0 0,0 0-161 0 0,0 0-79 0 0,34-10-49 0 0,109-33-74 0 0,-54 26 341 0 0,62 14-53 0 0,-119 18-828 0 0,-15-5-1759 0 0,0-6-5873 0 0,-14-4-3847 0 0</inkml:trace>
  <inkml:trace contextRef="#ctx0" brushRef="#br0" timeOffset="1251.234">926 0 10042 0 0,'0'0'2661'0'0,"0"0"-944"0"0,0 0-326 0 0,0 0 76 0 0,0 0 46 0 0,0 0-118 0 0,0 0-235 0 0,0 0-235 0 0,0 0-144 0 0,-2 32-100 0 0,-6 101-69 0 0,-13 84 1290 0 0,10-58-1571 0 0,11-157-327 0 0,-1 1 0 0 0,1 0-1 0 0,0-1 1 0 0,1 1 0 0 0,-1-1 0 0 0,0 1 0 0 0,1-1 0 0 0,0 1 0 0 0,-1-1 0 0 0,1 1 0 0 0,0-1 0 0 0,0 0 0 0 0,0 1-1 0 0,1-1 1 0 0,-1 0 0 0 0,0 0 0 0 0,1 0 0 0 0,0 0 0 0 0,-1 0 0 0 0,1 0 0 0 0,0 0 0 0 0,0 0 0 0 0,0-1 0 0 0,0 1 0 0 0,0-1-1 0 0,0 0 1 0 0,1 1 0 0 0,-1-1 0 0 0,0 0 0 0 0,1 0 0 0 0,-1-1 0 0 0,1 1 0 0 0,-1 0 0 0 0,1-1 0 0 0,-1 1 0 0 0,1-1-1 0 0,-1 0 1 0 0,1 0 0 0 0,0 0 0 0 0,-1 0 0 0 0,1-1 0 0 0,-1 1 0 0 0,1 0 0 0 0,-1-1 0 0 0,1 0 0 0 0,1 0-4 0 0,51-36 75 0 0,-49 31-68 0 0,1 0 0 0 0,0 0 0 0 0,1 1 0 0 0,0 0 0 0 0,0 0 0 0 0,0 0 0 0 0,0 1 0 0 0,1 1 0 0 0,-1-1 0 0 0,1 2-1 0 0,0-1 1 0 0,0 1 0 0 0,0 0 0 0 0,0 1 0 0 0,0 0 0 0 0,0 0 0 0 0,6 1-7 0 0,-11 2 7 0 0,0 1-1 0 0,-1-1 1 0 0,0 1-1 0 0,1 0 1 0 0,-1 0-1 0 0,0 0 1 0 0,0 0-1 0 0,-1 1 1 0 0,1-1-1 0 0,-1 1 1 0 0,1 0-1 0 0,-1-1 1 0 0,0 1-1 0 0,-1 0 1 0 0,1 0-1 0 0,-1 0 1 0 0,1 1-1 0 0,-1-1 1 0 0,-1 0-1 0 0,1 0 1 0 0,0 1-1 0 0,-1-1 1 0 0,0 0-1 0 0,0 1-6 0 0,6 25 56 0 0,-1-14-340 0 0,12 24 617 0 0,11-30-4597 0 0,-24-10-1903 0 0,0 0-6029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1792 339 9362 0 0,'0'0'4172'0'0,"0"0"-2208"0"0,0 0-961 0 0,0 0-164 0 0,0 0-11 0 0,0 0-7 0 0,0 0-131 0 0,0 0-219 0 0,0 0-109 0 0,0 0-23 0 0,0 0 25 0 0,0 0 6 0 0,0 0-58 0 0,0 19-66 0 0,0 129 315 0 0,-9 215 365 0 0,1-285 483 0 0,20-94-1372 0 0,2 0 0 0 0,0 2 0 0 0,1 0 1 0 0,0 0-1 0 0,1 1 0 0 0,0 1 0 0 0,1 1 1 0 0,14-7-38 0 0,-6 2 2 0 0,-4 3-26 0 0,0 1 0 0 0,1 1 0 0 0,0 1 1 0 0,1 0-1 0 0,0 2 0 0 0,0 1 0 0 0,1 1 1 0 0,0 1-1 0 0,0 1 0 0 0,0 1 0 0 0,24 0 24 0 0,-45 3 2 0 0,0 0-1 0 0,0 0 0 0 0,0 0 0 0 0,0 1 0 0 0,0-1 0 0 0,0 1 1 0 0,0 0-1 0 0,0 0 0 0 0,0 0 0 0 0,0 0 0 0 0,0 0 1 0 0,-1 1-1 0 0,1-1 0 0 0,0 1 0 0 0,-1 0 0 0 0,1-1 1 0 0,-1 1-1 0 0,0 1 0 0 0,0-1 0 0 0,0 0 0 0 0,0 0 1 0 0,0 1-1 0 0,0-1 0 0 0,0 1 0 0 0,-1 0 0 0 0,1-1 0 0 0,-1 1 1 0 0,0 0-1 0 0,0 0 0 0 0,0 0 0 0 0,0 0 0 0 0,0 0 1 0 0,-1 0-1 0 0,1 0 0 0 0,-1 0 0 0 0,0 0 0 0 0,0 3-1 0 0,0 1 30 0 0,-1-1-1 0 0,0 1 1 0 0,0-1-1 0 0,0 1 1 0 0,-1-1-1 0 0,0 1 1 0 0,0-1-1 0 0,-1 0 1 0 0,0 0-1 0 0,0 0 1 0 0,0 0-1 0 0,-1 0 1 0 0,1-1-1 0 0,-2 0 0 0 0,1 0 1 0 0,0 0-1 0 0,-1 0 1 0 0,0 0-1 0 0,-4 2-29 0 0,-114 68 635 0 0,105-68-627 0 0,-1-1 0 0 0,0-1-1 0 0,0-1 1 0 0,-1 0 0 0 0,1-1 0 0 0,-1-2-1 0 0,1 0 1 0 0,-1 0 0 0 0,0-2 0 0 0,-5-1-8 0 0,22 1-57 0 0,0 1 1 0 0,0-1-1 0 0,1 1 0 0 0,-1-1 1 0 0,0 0-1 0 0,0 0 1 0 0,1 0-1 0 0,-1-1 1 0 0,1 1-1 0 0,-1-1 1 0 0,1 1-1 0 0,-1-1 0 0 0,1 0 1 0 0,0 0-1 0 0,0 0 1 0 0,0 0-1 0 0,0 0 1 0 0,0 0-1 0 0,1 0 1 0 0,-1-1-1 0 0,1 1 0 0 0,-1-1 1 0 0,1 1-1 0 0,-1-3 57 0 0,-5-19-4038 0 0,5-1-5076 0 0,2 14-2690 0 0</inkml:trace>
  <inkml:trace contextRef="#ctx0" brushRef="#br0" timeOffset="-1476.898">562 269 10138 0 0,'0'0'2331'0'0,"0"0"-388"0"0,0 0-394 0 0,0 0-97 0 0,0 0-49 0 0,0 0-124 0 0,0 0-213 0 0,0 0-257 0 0,0 0-249 0 0,0 0-192 0 0,0 0-84 0 0,-3 3-37 0 0,-3 7-109 0 0,1 0 0 0 0,0 1 0 0 0,0-1-1 0 0,1 1 1 0 0,0 0 0 0 0,1 0 0 0 0,0 0 0 0 0,1 1 0 0 0,0-1 0 0 0,1 1 0 0 0,0 4-138 0 0,1-15 3 0 0,-31 304 1309 0 0,24-102-5015 0 0,7-203 2152 0 0,0 0-781 0 0,0 0-1220 0 0,0 0-2190 0 0,0 0-3639 0 0</inkml:trace>
  <inkml:trace contextRef="#ctx0" brushRef="#br0" timeOffset="-894.895">354 335 1920 0 0,'0'0'3859'0'0,"0"0"-1004"0"0,0 0-469 0 0,0 0-225 0 0,0 0-155 0 0,0 0-196 0 0,0 0-278 0 0,0 0-325 0 0,0 0-260 0 0,0 0-175 0 0,0 0-161 0 0,0 0-122 0 0,0 0-104 0 0,-18-14-96 0 0,-56-45-61 0 0,56 43-61 0 0,50-5 414 0 0,26-4-327 0 0,2 2 1 0 0,0 3-1 0 0,1 3 0 0 0,1 2 1 0 0,1 3-1 0 0,28 0-254 0 0,-81 10 6 0 0,1-1 0 0 0,-1 2 0 0 0,0 0 1 0 0,0 0-1 0 0,0 1 0 0 0,1 0 0 0 0,-1 1 0 0 0,0 0 0 0 0,0 0 1 0 0,0 1-1 0 0,0 0 0 0 0,0 1 0 0 0,0 1 0 0 0,0-1 1 0 0,-1 1-1 0 0,0 1 0 0 0,0 0 0 0 0,0 0 0 0 0,0 1 0 0 0,-1 0 1 0 0,0 0-1 0 0,5 6-6 0 0,-11-8 7 0 0,0 1 0 0 0,0 0 1 0 0,0-1-1 0 0,0 1 0 0 0,-1 0 0 0 0,0 0 0 0 0,0 0 1 0 0,0 0-1 0 0,-1 0 0 0 0,0 1 0 0 0,0-1 0 0 0,0 0 1 0 0,0 0-1 0 0,-1 0 0 0 0,0 0 0 0 0,0 0 1 0 0,-1 0-1 0 0,1 0 0 0 0,-1 0 0 0 0,0-1 0 0 0,0 1 1 0 0,0-1-1 0 0,-1 1-7 0 0,-73 95 178 0 0,-65 32 10 0 0,140-130-191 0 0,-1-1-1 0 0,1 0 1 0 0,0 0 0 0 0,0 0 0 0 0,0 1-1 0 0,0-1 1 0 0,1 0 0 0 0,-1 1 0 0 0,0-1-1 0 0,1 1 1 0 0,-1-1 0 0 0,1 1 0 0 0,-1-1-1 0 0,1 1 1 0 0,-1-1 0 0 0,1 1 0 0 0,0 0-1 0 0,0-1 1 0 0,0 1 0 0 0,0-1 0 0 0,0 1-1 0 0,0-1 1 0 0,1 1 0 0 0,-1 0 0 0 0,0-1-1 0 0,1 1 1 0 0,-1-1 0 0 0,1 1 0 0 0,0-1-1 0 0,-1 1 1 0 0,1-1 0 0 0,0 0 0 0 0,0 1-1 0 0,0-1 1 0 0,0 0 0 0 0,0 0 0 0 0,0 0-1 0 0,0 1 1 0 0,0-1 0 0 0,1 0 0 0 0,-1 0-1 0 0,0-1 1 0 0,1 1 0 0 0,-1 0 0 0 0,1 0 3 0 0,76 29-10 0 0,-64-26 11 0 0,-6-3 8 0 0,0 1-1 0 0,0 0 1 0 0,0 0-1 0 0,0 0 1 0 0,0 1-1 0 0,0 0 0 0 0,-1 1 1 0 0,1 0-1 0 0,-1 0 1 0 0,0 0-1 0 0,0 1 1 0 0,-1 0-1 0 0,1 0 1 0 0,-1 1-1 0 0,0 0 1 0 0,-1 0-1 0 0,1 0 1 0 0,-1 1-1 0 0,-1 0 0 0 0,1 0 1 0 0,-1 0-1 0 0,0 0 1 0 0,-1 1-1 0 0,1 0 1 0 0,-2-1-1 0 0,1 1 1 0 0,-1 0-1 0 0,0 0 1 0 0,0 6-9 0 0,-4-5 37 0 0,-1-1 0 0 0,0 1 0 0 0,-1-1 0 0 0,0 0 1 0 0,0-1-1 0 0,0 1 0 0 0,-1-1 0 0 0,0 0 0 0 0,-1 0 1 0 0,0 0-1 0 0,0-1 0 0 0,0 0 0 0 0,-1 0 0 0 0,1 0 1 0 0,-2-1-1 0 0,1 0 0 0 0,0 0 0 0 0,-1-1 0 0 0,-1 0-37 0 0,-17 10 24 0 0,0-1 0 0 0,-1-1 0 0 0,0-1 0 0 0,-1-2 1 0 0,0-1-1 0 0,0-1 0 0 0,-1-1 0 0 0,0-2 0 0 0,0-1 0 0 0,0-1 0 0 0,0-1 0 0 0,-8-2-24 0 0,35 1-62 0 0,1 0 0 0 0,-1 0 0 0 0,0 0 0 0 0,1 0 1 0 0,-1 0-1 0 0,0-1 0 0 0,1 1 0 0 0,-1-1 0 0 0,1 1 1 0 0,-1-1-1 0 0,1 1 0 0 0,-1-1 0 0 0,1 0 0 0 0,-1 0 1 0 0,1 0-1 0 0,-1 0 0 0 0,1 0 0 0 0,0 0 0 0 0,0 0 1 0 0,-1 0-1 0 0,1 0 0 0 0,0 0 0 0 0,0-1 0 0 0,0 1 1 0 0,0-1-1 0 0,0 1 0 0 0,1-1 0 0 0,-1 1 0 0 0,0-1 1 0 0,1 1-1 0 0,-1-1 0 0 0,1 1 0 0 0,0-1 0 0 0,-1 0 1 0 0,1 1-1 0 0,0-1 0 0 0,0 0 0 0 0,0 1 0 0 0,0-1 1 0 0,0 0-1 0 0,0 1 0 0 0,1-1 0 0 0,-1 0 0 0 0,0 1 1 0 0,1-1-1 0 0,0 1 0 0 0,-1-1 0 0 0,1 1 0 0 0,0-1 1 0 0,0 1-1 0 0,-1-1 0 0 0,1 1 0 0 0,0 0 0 0 0,1-1 1 0 0,-1 1-1 0 0,0 0 62 0 0,34-27-3555 0 0,-11 13-4050 0 0,-7 6-4043 0 0</inkml:trace>
  <inkml:trace contextRef="#ctx0" brushRef="#br0" timeOffset="-562.954">1393 608 6633 0 0,'0'0'5411'0'0,"0"0"-2939"0"0,0 0-1106 0 0,0 0-164 0 0,0 0-19 0 0,0 0-37 0 0,0 0-151 0 0,0 0-176 0 0,0 0-193 0 0,0 0-178 0 0,0 0-115 0 0,0 0-103 0 0,-27 33-80 0 0,-80 103-44 0 0,77-75-10 0 0,32-52-83 0 0,-2-6-4 0 0,0 0 1 0 0,0 0-1 0 0,0 0 1 0 0,1 0-1 0 0,0 0 1 0 0,-1 0-1 0 0,1 0 1 0 0,0 0-1 0 0,1 0 1 0 0,-1-1-1 0 0,0 1 1 0 0,1 0-1 0 0,-1-1 0 0 0,1 1 1 0 0,0-1-1 0 0,0 1 1 0 0,0-1-1 0 0,0 0 1 0 0,0 0-1 0 0,1 0 1 0 0,-1 0-1 0 0,1 0 1 0 0,-1-1-1 0 0,1 1 1 0 0,0-1-1 0 0,0 1 1 0 0,-1-1-1 0 0,1 0 0 0 0,0 0 1 0 0,0 0-1 0 0,0-1 1 0 0,0 1-1 0 0,3 0-9 0 0,0 0 76 0 0,1-1-1 0 0,0 1 0 0 0,-1-1 1 0 0,1-1-1 0 0,0 1 1 0 0,-1-1-1 0 0,1 0 0 0 0,0 0 1 0 0,-1-1-1 0 0,0 0 0 0 0,1 0 1 0 0,-1-1-1 0 0,0 1 1 0 0,0-1-1 0 0,1-1-75 0 0,0-2 25 0 0,-1 0 0 0 0,0 0 0 0 0,0 0 0 0 0,0-1 0 0 0,-1 0 0 0 0,0 0 0 0 0,0-1 0 0 0,-1 1 0 0 0,0-1 0 0 0,0 0 0 0 0,-1 0 0 0 0,0 0 0 0 0,0-1 0 0 0,-1 1 0 0 0,0-1 0 0 0,-1 1 0 0 0,1-1 0 0 0,-2 0 0 0 0,1 1 0 0 0,-1-1 0 0 0,-1 0 0 0 0,0 0 0 0 0,0 1 0 0 0,0-1 0 0 0,-1 1 0 0 0,0-1 0 0 0,-1 1 0 0 0,0 0 0 0 0,-3-6-25 0 0,-24-16-1620 0 0,14 22-4925 0 0,9 5-4934 0 0</inkml:trace>
  <inkml:trace contextRef="#ctx0" brushRef="#br0" timeOffset="9200.484">6127 840 1304 0 0,'0'0'1570'0'0,"0"0"-236"0"0,0 0 33 0 0,0 0 170 0 0,0 0 20 0 0,0 0-235 0 0,0 0-339 0 0,0 0-332 0 0,0 0-193 0 0,0 0-9 0 0,0 0 126 0 0,0 0 136 0 0,0 0 91 0 0,8 2 48 0 0,5 1-314 0 0,0 0 1 0 0,0-1-1 0 0,0 0 0 0 0,0-1 1 0 0,0 0-1 0 0,1-1 0 0 0,-1-1 1 0 0,0 0-1 0 0,0-1 1 0 0,0 0-1 0 0,5-2-536 0 0,155-108 2379 0 0,-131 81-2134 0 0,0-3 0 0 0,-3-1 0 0 0,-1-2 0 0 0,-1-2 0 0 0,-3-1 0 0 0,-1-2 0 0 0,-2-1 0 0 0,24-44-245 0 0,-48 71 23 0 0,0 1-1 0 0,0-1 0 0 0,-1-1 0 0 0,-1 0 0 0 0,-1 1 0 0 0,-1-1 0 0 0,0-1 0 0 0,-1 1 1 0 0,-1 0-1 0 0,0 0 0 0 0,-1-1 0 0 0,-2-6-22 0 0,2 22-5 0 0,0 1 0 0 0,-1-1 1 0 0,1 0-1 0 0,0 0 0 0 0,-1 0 0 0 0,1 0 1 0 0,-1 0-1 0 0,0 0 0 0 0,0 1 1 0 0,0-1-1 0 0,0 0 0 0 0,0 1 0 0 0,0-1 1 0 0,0 1-1 0 0,0-1 0 0 0,-1 1 0 0 0,1-1 1 0 0,0 1-1 0 0,-1 0 0 0 0,0 0 0 0 0,1 0 1 0 0,-1 0-1 0 0,1 0 0 0 0,-1 0 0 0 0,0 0 1 0 0,0 0-1 0 0,0 1 0 0 0,1-1 1 0 0,-1 0-1 0 0,0 1 0 0 0,0 0 0 0 0,0 0 1 0 0,0-1-1 0 0,0 1 0 0 0,0 0 0 0 0,0 0 1 0 0,0 1-1 0 0,-2-1 5 0 0,-69 27-423 0 0,48-5 380 0 0,1 1-1 0 0,1 1 1 0 0,1 2-1 0 0,1 0 1 0 0,2 1 0 0 0,0 0-1 0 0,2 2 1 0 0,1 0-1 0 0,1 1 1 0 0,2 1 0 0 0,-7 24 43 0 0,16-46 1 0 0,0 1 0 0 0,1-1 0 0 0,0 0 0 0 0,0 1 0 0 0,1 0 0 0 0,1 0 0 0 0,0-1 0 0 0,0 1 1 0 0,1 0-1 0 0,0 0 0 0 0,1 0 0 0 0,0 0 0 0 0,0 0 0 0 0,1-1 0 0 0,0 1 0 0 0,1 0 0 0 0,0-1 0 0 0,1 0 0 0 0,0 0 1 0 0,0 0-1 0 0,1 0 0 0 0,0-1 0 0 0,0 1 0 0 0,1-1 0 0 0,0-1 0 0 0,1 1 0 0 0,0-1 0 0 0,5 5-1 0 0,3-4 48 0 0,0 0 0 0 0,1-1 0 0 0,0-1-1 0 0,0-1 1 0 0,0 0 0 0 0,0-1 0 0 0,1 0-1 0 0,0-2 1 0 0,-1 0 0 0 0,1-1 0 0 0,0 0-1 0 0,0-2 1 0 0,0 0 0 0 0,0 0 0 0 0,0-2-1 0 0,13-3-47 0 0,-7 0 48 0 0,-2 0 1 0 0,1-2-1 0 0,-1 0 0 0 0,0-1 0 0 0,-1-1 0 0 0,0-1 0 0 0,0-1 0 0 0,-1-1 0 0 0,-1 0 0 0 0,0-1 0 0 0,-1-1 0 0 0,6-8-48 0 0,2-28 122 0 0,-25 51-96 0 0,-4 1-42 0 0,1 1 0 0 0,-1 0 1 0 0,1 0-1 0 0,-1 0 0 0 0,1 0 1 0 0,0 0-1 0 0,0 1 0 0 0,0-1 1 0 0,0 1-1 0 0,0 0 0 0 0,1 0 1 0 0,-1 0-1 0 0,1 0 0 0 0,0 1 1 0 0,0-1-1 0 0,0 0 0 0 0,0 1 1 0 0,1 0-1 0 0,-1-1 0 0 0,1 1 1 0 0,0 0-1 0 0,0 0 0 0 0,1 0 1 0 0,-1 0-1 0 0,1-1 0 0 0,-1 1 1 0 0,1 0-1 0 0,0 0 0 0 0,1 0 1 0 0,-1 0-1 0 0,1 0 0 0 0,0 0 1 0 0,0 0-1 0 0,0-1 0 0 0,0 1 1 0 0,1 0-1 0 0,-1-1 1 0 0,1 1-1 0 0,0-1 0 0 0,0 1 1 0 0,0-1-1 0 0,1 0 0 0 0,-1 0 16 0 0,7 3 12 0 0,-1 0 0 0 0,1-1 0 0 0,1 0 0 0 0,-1 0-1 0 0,1-1 1 0 0,-1 0 0 0 0,1-1 0 0 0,0 0 0 0 0,1-1 0 0 0,-1 0 0 0 0,0 0-1 0 0,1-1 1 0 0,-1-1 0 0 0,1 0 0 0 0,-1 0 0 0 0,0-1 0 0 0,1 0 0 0 0,-1-1-1 0 0,0 0 1 0 0,1-1 0 0 0,-1 0 0 0 0,-1 0 0 0 0,1-1 0 0 0,0 0 0 0 0,-1-1 0 0 0,0 0-1 0 0,0-1 1 0 0,5-3-12 0 0,19-17 52 0 0,-1 0-1 0 0,-1-2 0 0 0,-2-2 1 0 0,-1-1-1 0 0,-1 0 0 0 0,5-11-51 0 0,-17 20 7 0 0,0 0-1 0 0,-1-1 1 0 0,-1 0-1 0 0,-1-1 1 0 0,-1-1-1 0 0,-1 0 1 0 0,-2 0-1 0 0,0-1 0 0 0,-2 0 1 0 0,-1-1-1 0 0,0 1 1 0 0,-2-1-1 0 0,-1-23-6 0 0,-15-4 20 0 0,11 54-30 0 0,0 0 0 0 0,0 0 0 0 0,1 0 0 0 0,-1 0 0 0 0,0 1-1 0 0,0-1 1 0 0,0 0 0 0 0,1 1 0 0 0,-1 0 0 0 0,0-1 0 0 0,0 1-1 0 0,1 0 1 0 0,-1 0 0 0 0,1 0 0 0 0,-1 0 0 0 0,1 0 0 0 0,-1 0-1 0 0,1 0 1 0 0,0 1 0 0 0,-1-1 0 0 0,1 0 0 0 0,0 1 0 0 0,0-1-1 0 0,0 1 1 0 0,0-1 0 0 0,0 1 0 0 0,0 0 0 0 0,1-1 0 0 0,-1 2 10 0 0,-8 14-2 0 0,2 1 0 0 0,0 1 0 0 0,0-1 0 0 0,2 1 1 0 0,1 0-1 0 0,0 0 0 0 0,1 1 0 0 0,1-1 1 0 0,1 15 1 0 0,8 639 120 0 0,-9-645-121 0 0,-1-1 1 0 0,-1 0-1 0 0,-2-1 1 0 0,0 1-1 0 0,-2-1 1 0 0,-1 0 0 0 0,-1-1-1 0 0,-1 0 1 0 0,-1 0-1 0 0,-1-2 1 0 0,-1 1-1 0 0,-11 12 1 0 0,22-32 0 0 0,0 0 1 0 0,0-1-1 0 0,-1 1 0 0 0,1-1 0 0 0,-1 0 0 0 0,1 0 0 0 0,-1 0 0 0 0,0-1 0 0 0,0 1 0 0 0,0-1 1 0 0,0 0-1 0 0,-1 0 0 0 0,1 0 0 0 0,-1-1 0 0 0,1 0 0 0 0,-1 0 0 0 0,1 0 0 0 0,-1 0 1 0 0,0-1-1 0 0,1 1 0 0 0,-1-1 0 0 0,-1 0 0 0 0,5-2-4 0 0,-1 1 0 0 0,1 0 0 0 0,0-1 0 0 0,0 1 0 0 0,0-1 1 0 0,0 0-1 0 0,0 1 0 0 0,0-1 0 0 0,0 0 0 0 0,1 1 0 0 0,-1-1 0 0 0,0 0 0 0 0,1 0 0 0 0,0 0 0 0 0,-1 0 1 0 0,1 0-1 0 0,0 1 0 0 0,0-1 0 0 0,0 0 0 0 0,0 0 0 0 0,0 0 0 0 0,0 0 0 0 0,1 0 0 0 0,-1 0 0 0 0,1 0 4 0 0,-1-4-17 0 0,2-3 13 0 0,1-1 0 0 0,-1 1 0 0 0,2 0 0 0 0,-1-1-1 0 0,1 2 1 0 0,1-1 0 0 0,-1 0 0 0 0,2 1 0 0 0,-1 0 0 0 0,1 0-1 0 0,0 1 1 0 0,1-1 0 0 0,3-2 4 0 0,-1 0-2 0 0,252-267 93 0 0,-209 221-89 0 0,-4-2-1 0 0,-1-2 1 0 0,-4-2-1 0 0,-2-2 1 0 0,8-22-2 0 0,3-14 3 0 0,-5-3-1 0 0,-4-2 1 0 0,-2-10-3 0 0,-35 30 159 0 0,-7 84-158 0 0,0 1 1 0 0,-1-1-1 0 0,1 0 1 0 0,0 0-1 0 0,-1 1 1 0 0,1-1-1 0 0,-1 0 1 0 0,1 1-1 0 0,-1 0 1 0 0,1-1-1 0 0,-1 1 1 0 0,1 0 0 0 0,-1 0-1 0 0,1 0 1 0 0,-1 0-1 0 0,0 0 1 0 0,1 0-1 0 0,-1 0 1 0 0,1 0-1 0 0,-1 1 1 0 0,1-1-1 0 0,-1 1 1 0 0,1-1-1 0 0,-1 1 1 0 0,1-1-1 0 0,0 1 1 0 0,-1 0-1 0 0,1 0 1 0 0,0 0 0 0 0,0 0-1 0 0,-1 0 1 0 0,1 0-1 0 0,0 0 1 0 0,0 0-1 0 0,0 0 1 0 0,0 0-1 0 0,0 1 1 0 0,0-1-1 0 0,1 0 1 0 0,-1 1-1 0 0,0 0-1 0 0,-8 16 1 0 0,0 0-1 0 0,1 1 1 0 0,1 0 0 0 0,1 0-1 0 0,0 0 1 0 0,2 1-1 0 0,0 0 1 0 0,1 0-1 0 0,1 0 1 0 0,1 0-1 0 0,1 0 1 0 0,2 16-1 0 0,33 251 116 0 0,-28-66-45 0 0,-23-129 21 0 0,10-69-294 0 0,3-35-1330 0 0,3-47-3115 0 0,0 19-4834 0 0,0 29 1098 0 0</inkml:trace>
  <inkml:trace contextRef="#ctx0" brushRef="#br0" timeOffset="9441.095">7915 450 0 0 0,'0'0'3333'0'0,"0"0"-781"0"0,0 0-133 0 0,0 0 179 0 0,0 0-61 0 0,0 0-353 0 0,0 0-555 0 0,0 0-532 0 0,0 0-309 0 0,0 0-147 0 0,0 0 7 0 0,0 0 59 0 0,0 0 1 0 0,13-1-56 0 0,206-6 1798 0 0,-61 0-1225 0 0,-90 7-5293 0 0,-24 0-3726 0 0,-38 0-3831 0 0</inkml:trace>
  <inkml:trace contextRef="#ctx0" brushRef="#br0" timeOffset="9997.822">7217 170 2785 0 0,'0'0'2336'0'0,"0"0"-94"0"0,0 0 8 0 0,0 0 96 0 0,0 0-61 0 0,0 0-242 0 0,0 0-417 0 0,0 0-414 0 0,0 0-259 0 0,0 0-175 0 0,0 0-95 0 0,0 0-88 0 0,-2-1-60 0 0,-10-9 1977 0 0,12 10-2457 0 0,29-30 230 0 0,-29 30-223 0 0,0 0 6 0 0,0 0 0 0 0,-16 7 351 0 0,-36 30-241 0 0,52-37-168 0 0,0 0-33 0 0,0 0-10 0 0,0 0-34 0 0,32-14-380 0 0,19-4-1584 0 0,-35 11-1713 0 0,0 0-4024 0 0,-2 2-4445 0 0</inkml:trace>
  <inkml:trace contextRef="#ctx0" brushRef="#br0" timeOffset="6126.054">3720 531 344 0 0,'0'0'1272'0'0,"0"0"-255"0"0,0 0 133 0 0,0 0 407 0 0,0 0 323 0 0,0 0 65 0 0,0 0-206 0 0,0 0-363 0 0,0 0-334 0 0,0 0-206 0 0,0 0-87 0 0,0-2 3206 0 0,-1-7-2546 0 0,-60-14 1072 0 0,49 22-2372 0 0,-1 1 1 0 0,0 0 0 0 0,0 1-1 0 0,1 0 1 0 0,-1 1 0 0 0,0 1-1 0 0,1-1 1 0 0,0 2 0 0 0,-1 0-1 0 0,1 1 1 0 0,1 0 0 0 0,-1 0-1 0 0,-4 4-109 0 0,3-1 23 0 0,1-1-1 0 0,0 2 1 0 0,1 0-1 0 0,0 0 1 0 0,0 1-1 0 0,1 0 1 0 0,1 1-1 0 0,-1 0 1 0 0,2 0-1 0 0,0 1 1 0 0,0 0-1 0 0,1 1 1 0 0,0 0-1 0 0,1 0 1 0 0,1 0-1 0 0,0 0 1 0 0,1 1-1 0 0,0 0 1 0 0,1 0-1 0 0,1 0 1 0 0,0 1-1 0 0,1-1 1 0 0,0 0-1 0 0,1 5-22 0 0,1-15 25 0 0,0 1-1 0 0,0-1 1 0 0,1 0 0 0 0,-1 1-1 0 0,1-1 1 0 0,0 0-1 0 0,0 0 1 0 0,0 0-1 0 0,0 0 1 0 0,1 0-1 0 0,0-1 1 0 0,0 1 0 0 0,0-1-1 0 0,0 1 1 0 0,0-1-1 0 0,1 0 1 0 0,-1-1-1 0 0,1 1 1 0 0,0 0 0 0 0,0-1-1 0 0,0 0 1 0 0,0 0-1 0 0,0 0 1 0 0,0-1-1 0 0,1 1 1 0 0,-1-1 0 0 0,3 1-26 0 0,123 10 1083 0 0,-130-12-1081 0 0,27-2 102 0 0,0-1 1 0 0,0-2-1 0 0,-1 0 0 0 0,1-2 1 0 0,-1-1-1 0 0,-1-1 0 0 0,0-1 1 0 0,9-6-104 0 0,6-11-546 0 0,-30 20-2112 0 0,-2 4-3225 0 0,-4 2 1386 0 0,0-3-7193 0 0</inkml:trace>
  <inkml:trace contextRef="#ctx0" brushRef="#br0" timeOffset="6658.374">4384 553 4681 0 0,'0'0'1808'0'0,"0"0"-218"0"0,0 0-7 0 0,0 0 131 0 0,0 0 63 0 0,0 0-99 0 0,0 0-240 0 0,0 0-273 0 0,0 0-232 0 0,0 0-143 0 0,0 0-85 0 0,0 0-55 0 0,0 0-60 0 0,-33 8-49 0 0,-101 25-57 0 0,65-4 306 0 0,57-22-713 0 0,0 1 1 0 0,1 1-1 0 0,0 0 0 0 0,0 1 1 0 0,1 0-1 0 0,0 0 0 0 0,1 1 1 0 0,0 1-1 0 0,1-1 0 0 0,0 1 1 0 0,1 1-1 0 0,0 0 0 0 0,1-1 1 0 0,0 2-1 0 0,1-1 0 0 0,1 1 1 0 0,0 0-1 0 0,1 0 1 0 0,0 0-1 0 0,1 0 0 0 0,0 10-77 0 0,3-21 24 0 0,-1-1 0 0 0,1 1-1 0 0,-1-1 1 0 0,1 1 0 0 0,0-1-1 0 0,0 1 1 0 0,0-1 0 0 0,0 0-1 0 0,1 0 1 0 0,-1 1 0 0 0,0-1 0 0 0,1 0-1 0 0,0 0 1 0 0,-1 0 0 0 0,1-1-1 0 0,0 1 1 0 0,0 0 0 0 0,0-1-1 0 0,0 1 1 0 0,0-1 0 0 0,1 0-1 0 0,-1 1 1 0 0,0-1 0 0 0,1 0 0 0 0,-1 0-1 0 0,0-1 1 0 0,1 1 0 0 0,-1-1-1 0 0,1 1 1 0 0,-1-1 0 0 0,1 0-1 0 0,0 1 1 0 0,-1-1 0 0 0,1-1-1 0 0,-1 1 1 0 0,1 0 0 0 0,-1-1 0 0 0,1 1-1 0 0,-1-1 1 0 0,1 0 0 0 0,-1 1-1 0 0,0-1 1 0 0,1-1 0 0 0,-1 1-1 0 0,0 0 1 0 0,0 0 0 0 0,2-2-24 0 0,24-16 210 0 0,0 0 1 0 0,-2-2 0 0 0,0-1-1 0 0,-2-1 1 0 0,-1-1 0 0 0,12-16-211 0 0,0 2 92 0 0,87-97 51 0 0,-123 136-146 0 0,1-1 0 0 0,0 1 1 0 0,0-1-1 0 0,0 1 0 0 0,0-1 0 0 0,1 0 1 0 0,-1 1-1 0 0,0-1 0 0 0,0 1 0 0 0,0-1 1 0 0,0 1-1 0 0,0-1 0 0 0,1 1 0 0 0,-1-1 0 0 0,0 1 1 0 0,0-1-1 0 0,1 0 0 0 0,-1 1 0 0 0,0-1 1 0 0,1 0-1 0 0,-1 1 0 0 0,0-1 0 0 0,1 0 1 0 0,-1 1-1 0 0,0-1 0 0 0,1 0 0 0 0,-1 1 1 0 0,1-1-1 0 0,-1 0 0 0 0,1 0 0 0 0,-1 0 1 0 0,1 0-1 0 0,-1 1 0 0 0,1-1 0 0 0,-1 0 1 0 0,0 0-1 0 0,1 0 0 0 0,-1 0 0 0 0,1 0 1 0 0,-1 0-1 0 0,1 0 0 0 0,-1 0 0 0 0,1 0 1 0 0,-1-1-1 0 0,1 1 0 0 0,-1 0 0 0 0,1 0 1 0 0,-1 0-1 0 0,1 0 0 0 0,-1-1 0 0 0,0 1 1 0 0,1 0-1 0 0,-1 0 0 0 0,1-1 0 0 0,-1 1 1 0 0,1-1 2 0 0,-1 7 20 0 0,1 46 8 0 0,-2-43-33 0 0,0 1-1 0 0,1 0 1 0 0,0 0 0 0 0,0 0-1 0 0,1 0 1 0 0,0-1-1 0 0,1 1 1 0 0,0 0 0 0 0,1-1-1 0 0,0 1 1 0 0,0-1-1 0 0,1 0 1 0 0,0 0 0 0 0,0 0-1 0 0,1 0 1 0 0,1-1 0 0 0,-1 0-1 0 0,1 0 1 0 0,1-1-1 0 0,5 7 6 0 0,-6-9-210 0 0,53 33-172 0 0,-13-29-4898 0 0,-39-9-21 0 0,-5 0-6121 0 0</inkml:trace>
  <inkml:trace contextRef="#ctx0" brushRef="#br0" timeOffset="7262.911">4863 869 1880 0 0,'0'0'2037'0'0,"0"0"247"0"0,0 0 361 0 0,0 0 149 0 0,0 0-192 0 0,0 0-446 0 0,0 0-474 0 0,0 0-342 0 0,0 0-280 0 0,0 0-223 0 0,0 0-181 0 0,0 0-107 0 0,7-18 779 0 0,-6 6-1085 0 0,1 0-1 0 0,0 0 0 0 0,1 0 1 0 0,0 1-1 0 0,0-1 0 0 0,2 1 0 0 0,-1 0 1 0 0,1 0-1 0 0,1 0 0 0 0,0 0-242 0 0,14-28 203 0 0,21-20-131 0 0,-22 81-565 0 0,-18-14 494 0 0,-1-2 2 0 0,0 0 1 0 0,0 0-1 0 0,1 0 0 0 0,-1 0 1 0 0,1 0-1 0 0,1-1 0 0 0,-1 1 1 0 0,1 0-1 0 0,0-1 1 0 0,0 1-1 0 0,0-1 0 0 0,1 1 1 0 0,0-1-1 0 0,0 0 0 0 0,0 0 1 0 0,1-1-1 0 0,0 1 0 0 0,0-1 1 0 0,0 1-1 0 0,0-1 1 0 0,1 0-1 0 0,-1-1 0 0 0,1 1 1 0 0,0-1-1 0 0,0 0 0 0 0,0 0 1 0 0,1-1-1 0 0,-1 1 1 0 0,1-1-1 0 0,-1 0 0 0 0,2-1-3 0 0,0-1 63 0 0,0-1 1 0 0,0 0-1 0 0,0-1 0 0 0,0 1 0 0 0,0-1 1 0 0,-1-1-1 0 0,1 1 0 0 0,-1-1 0 0 0,1 0 0 0 0,-1-1 1 0 0,0 0-1 0 0,0 0 0 0 0,0 0 0 0 0,-1 0 0 0 0,2-2-63 0 0,119-129 1125 0 0,-120 129-1097 0 0,0 1 1 0 0,-1-1 0 0 0,0 0-1 0 0,0 0 1 0 0,0-1 0 0 0,-1 1-1 0 0,0-1 1 0 0,-1 0 0 0 0,1 0-1 0 0,-1-1 1 0 0,0 1 0 0 0,-1-1-1 0 0,0 1 1 0 0,0-1 0 0 0,-1 0-1 0 0,1-2-28 0 0,-7 2-1304 0 0,3 6-2738 0 0,0 1-4573 0 0,1 1-3955 0 0</inkml:trace>
  <inkml:trace contextRef="#ctx0" brushRef="#br0" timeOffset="37027.315">110 1882 9370 0 0,'0'0'2006'0'0,"0"0"-582"0"0,0 0-368 0 0,0 0-81 0 0,0 0-64 0 0,0 0-81 0 0,0 0-96 0 0,0 0-92 0 0,0 0-63 0 0,0 0-70 0 0,0 0-49 0 0,0 0-29 0 0,20-3-27 0 0,125-13 631 0 0,-33 13 48 0 0,-110 4-1047 0 0,0 0 0 0 0,0 0 0 0 0,0 0 0 0 0,-1 1 1 0 0,1-1-1 0 0,0 1 0 0 0,0-1 0 0 0,-1 1 0 0 0,1 0 0 0 0,-1 0 1 0 0,1 0-1 0 0,-1 0 0 0 0,0 0 0 0 0,0 0 0 0 0,0 0 0 0 0,0 0 1 0 0,0 0-1 0 0,0 0 0 0 0,-1 1 0 0 0,1-1 0 0 0,-1 0 0 0 0,0 0 1 0 0,1 1-1 0 0,-1-1 0 0 0,0 0 0 0 0,0 1 0 0 0,0-1 0 0 0,-1 0 1 0 0,1 1-1 0 0,-1-1 0 0 0,1 0 0 0 0,-1 0 0 0 0,0 1 0 0 0,1-1 1 0 0,-1 0-1 0 0,0 0 0 0 0,-1 0 0 0 0,1 0 0 0 0,0 0 0 0 0,-1 0 1 0 0,1-1-1 0 0,-1 2-36 0 0,-97 129 683 0 0,92-123-656 0 0,4-5-5 0 0,0 0 0 0 0,0 0-1 0 0,0 1 1 0 0,0 0 0 0 0,1-1 0 0 0,-1 1-1 0 0,1 0 1 0 0,1 0 0 0 0,-1 0-1 0 0,1 0 1 0 0,-1 0 0 0 0,1 1 0 0 0,1-1-1 0 0,-1 0 1 0 0,1 2-22 0 0,2-4 42 0 0,0 1 0 0 0,1-1 0 0 0,-1-1 0 0 0,1 1 0 0 0,-1 0 0 0 0,1-1 0 0 0,0 1-1 0 0,0-1 1 0 0,0 0 0 0 0,0 0 0 0 0,1 0 0 0 0,-1 0 0 0 0,0-1 0 0 0,1 1 0 0 0,0-1 0 0 0,-1 0 0 0 0,1 0 0 0 0,0 0 0 0 0,-1-1 0 0 0,1 1 0 0 0,0-1 0 0 0,0 0-1 0 0,-1 0 1 0 0,1 0 0 0 0,0 0 0 0 0,0-1 0 0 0,-1 0 0 0 0,1 1 0 0 0,1-2-42 0 0,3 2 82 0 0,186-41 84 0 0,-143 31-2215 0 0,-30 2-7171 0 0,-12 5-2946 0 0</inkml:trace>
  <inkml:trace contextRef="#ctx0" brushRef="#br0" timeOffset="36216.449">213 1249 3993 0 0,'0'0'1660'0'0,"0"0"46"0"0,0 0 152 0 0,0 0 163 0 0,0 0 32 0 0,0 0-250 0 0,0 0-396 0 0,0 0-410 0 0,0 0-340 0 0,0 0-244 0 0,0 0-129 0 0,-6 0 594 0 0,44 246 1514 0 0,-22-154-2287 0 0,-10-72-1177 0 0,-1-18-2547 0 0,0-2-3315 0 0,-5 0-3428 0 0</inkml:trace>
  <inkml:trace contextRef="#ctx0" brushRef="#br0" timeOffset="36511.542">1 1665 7098 0 0,'0'0'1493'0'0,"0"0"-303"0"0,0 0 67 0 0,0 0 189 0 0,0 0-40 0 0,0 0-146 0 0,0 0-180 0 0,0 0-200 0 0,0 0-137 0 0,0 0-93 0 0,0 0-72 0 0,33 0-39 0 0,103 2-77 0 0,-19-19 453 0 0,-79 6-713 0 0,82-9-426 0 0,-94 18-3544 0 0,0 2-3750 0 0,-19 0-2171 0 0</inkml:trace>
  <inkml:trace contextRef="#ctx0" brushRef="#br0" timeOffset="46228.874">4679 1716 2945 0 0,'0'0'1997'0'0,"0"0"-256"0"0,0 0-125 0 0,0 0 91 0 0,0 0 59 0 0,0 0-82 0 0,0 0-191 0 0,0 0-233 0 0,0 0-239 0 0,0 0-179 0 0,0 0-126 0 0,0 0-93 0 0,-15-4-66 0 0,-46-10-59 0 0,58 13-411 0 0,0 0 0 0 0,-1 0 1 0 0,1 1-1 0 0,0-1 0 0 0,-1 1 1 0 0,1 0-1 0 0,0 0 0 0 0,-1 0 1 0 0,1 1-1 0 0,-1-1 0 0 0,1 1 0 0 0,0 0 1 0 0,0-1-1 0 0,-1 2 0 0 0,1-1 1 0 0,0 0-1 0 0,0 1 0 0 0,0-1 1 0 0,0 1-1 0 0,0 0-87 0 0,-11 6 318 0 0,2-2-183 0 0,0-1 0 0 0,1 2-1 0 0,0 0 1 0 0,0 0 0 0 0,1 1-1 0 0,0 0 1 0 0,0 1 0 0 0,1 0-1 0 0,0 1 1 0 0,1 0 0 0 0,0 0-1 0 0,0 1 1 0 0,1-1 0 0 0,0 2 0 0 0,1-1-1 0 0,1 1 1 0 0,0 0 0 0 0,0 0-1 0 0,1 1 1 0 0,1-1 0 0 0,0 1-1 0 0,0 0 1 0 0,1 7-135 0 0,1-17 32 0 0,1 0 0 0 0,-1 1 0 0 0,1-1 0 0 0,0 0 0 0 0,0 0 0 0 0,0 1 0 0 0,0-1 0 0 0,1 0 1 0 0,0 0-1 0 0,-1 1 0 0 0,1-1 0 0 0,0 0 0 0 0,0 0 0 0 0,1 0 0 0 0,-1 0 0 0 0,1 0 0 0 0,-1 0 0 0 0,1-1 0 0 0,0 1 0 0 0,0 0 0 0 0,0-1 0 0 0,1 0 0 0 0,-1 1 0 0 0,0-1 0 0 0,1 0 0 0 0,0 0 0 0 0,-1 0 0 0 0,1-1 0 0 0,0 1 0 0 0,0 0 0 0 0,0-1 0 0 0,0 0 1 0 0,0 0-1 0 0,0 0 0 0 0,0 0 0 0 0,1 0 0 0 0,1-1-32 0 0,9 0 96 0 0,1-1 0 0 0,0-1 0 0 0,0-1 0 0 0,-1 0 0 0 0,1-1 0 0 0,-1 0 0 0 0,0-1 0 0 0,0-1 1 0 0,-1 0-1 0 0,0-1 0 0 0,0 0 0 0 0,0-1 0 0 0,-1 0 0 0 0,0-1 0 0 0,0-1 0 0 0,-1 0 0 0 0,-1 0 0 0 0,4-5-96 0 0,16-14 79 0 0,0-1 0 0 0,-3-2 0 0 0,0-1 1 0 0,10-18-81 0 0,-31 36 18 0 0,-6 15-19 0 0,0 0-2 0 0,0 0 24 0 0,0 0-13 0 0,0 0-24 0 0,0 0-5 0 0,0 0-15 0 0,6 15-51 0 0,82 238 284 0 0,-85-245-200 0 0,-2-5-1 0 0,0 0-1 0 0,0 1 1 0 0,0-1 0 0 0,0 0 0 0 0,0 0-1 0 0,1 0 1 0 0,-1 0 0 0 0,1 0 0 0 0,0 0-1 0 0,0-1 1 0 0,0 1 0 0 0,1 0 0 0 0,-1-1 0 0 0,0 0-1 0 0,1 1 1 0 0,0-1 0 0 0,-1 0 0 0 0,1 0-1 0 0,0-1 1 0 0,0 1 0 0 0,0 0 0 0 0,0-1 0 0 0,0 0-1 0 0,1 0 1 0 0,-1 0 0 0 0,2 0 5 0 0,-4-1-39 0 0,47-4-840 0 0,-19-14-6808 0 0,-27 15-2047 0 0</inkml:trace>
  <inkml:trace contextRef="#ctx0" brushRef="#br0" timeOffset="46934.689">5152 2055 12723 0 0,'0'0'2300'0'0,"0"0"-495"0"0,0 0-266 0 0,0 0-148 0 0,0 0-185 0 0,0 0-221 0 0,0 0-202 0 0,0 0-177 0 0,0 0-78 0 0,0 0-29 0 0,0 0-39 0 0,0 0-30 0 0,0 0-40 0 0,6-20-51 0 0,20-64-60 0 0,22-25 908 0 0,-46 105-1176 0 0,0-1 0 0 0,0 1 1 0 0,0 0-1 0 0,0 0 0 0 0,1 0 0 0 0,0 0 0 0 0,0 1 1 0 0,0-1-1 0 0,0 1 0 0 0,0 0 0 0 0,1 0 0 0 0,-1 0 1 0 0,1 0-1 0 0,0 1 0 0 0,0-1 0 0 0,0 1 0 0 0,0 0 1 0 0,1 0-1 0 0,-1 0 0 0 0,0 1 0 0 0,1-1 1 0 0,-1 1-1 0 0,1 0 0 0 0,-1 1 0 0 0,1-1 0 0 0,0 1 1 0 0,3 0-12 0 0,-5 3 2 0 0,0 0 1 0 0,0 0-1 0 0,0 1 1 0 0,0-1 0 0 0,-1 1-1 0 0,0 0 1 0 0,0-1-1 0 0,0 1 1 0 0,0 0 0 0 0,0 0-1 0 0,-1 0 1 0 0,0 1-1 0 0,1-1 1 0 0,-2 0 0 0 0,1 1-1 0 0,0-1 1 0 0,-1 0-1 0 0,0 4-2 0 0,13 120 55 0 0,3-105-46 0 0,-16-23-18 0 0,13-5-12 0 0,120-152 233 0 0,-122 145-217 0 0,0 1 1 0 0,1-1-1 0 0,0 2 0 0 0,1 0 1 0 0,1 0-1 0 0,-1 2 1 0 0,1-1-1 0 0,1 2 1 0 0,0 0-1 0 0,0 0 1 0 0,0 2-1 0 0,5-2 5 0 0,-11 4 4 0 0,-8 3-4 0 0,-1 0 0 0 0,1-1 0 0 0,-1 1 1 0 0,1-1-1 0 0,-1 1 0 0 0,0 0 0 0 0,1 0 1 0 0,-1-1-1 0 0,1 1 0 0 0,0 0 0 0 0,-1 0 1 0 0,1 0-1 0 0,-1 0 0 0 0,1-1 0 0 0,-1 1 0 0 0,1 0 1 0 0,-1 0-1 0 0,1 0 0 0 0,0 0 0 0 0,-1 0 1 0 0,1 0-1 0 0,-1 0 0 0 0,1 1 0 0 0,-1-1 1 0 0,1 0-1 0 0,-1 0 0 0 0,1 0 0 0 0,-1 1 1 0 0,1-1-1 0 0,-1 0 0 0 0,1 0 0 0 0,-1 1 0 0 0,1-1 1 0 0,-1 0-1 0 0,1 1 0 0 0,-1-1 0 0 0,0 1 1 0 0,1-1-1 0 0,-1 0 0 0 0,0 1 0 0 0,1-1 1 0 0,-1 1-1 0 0,0-1 0 0 0,0 1 0 0 0,1-1 0 0 0,-1 1 1 0 0,0-1-1 0 0,0 1 0 0 0,0 0 0 0 0,0-1 1 0 0,1 1-1 0 0,-1-1 0 0 0,0 1 0 0 0,0-1 1 0 0,0 1-1 0 0,0-1 0 0 0,-1 1 0 0 0,1 0 0 0 0,-10 149 114 0 0,6-48-157 0 0,19-73-1631 0 0,-7-24-9235 0 0,-7-5-793 0 0</inkml:trace>
  <inkml:trace contextRef="#ctx0" brushRef="#br0" timeOffset="39233.292">1626 1337 4953 0 0,'0'0'2345'0'0,"0"0"-557"0"0,0 0-404 0 0,0 0 22 0 0,0 0 100 0 0,0 0 45 0 0,0 0-103 0 0,0 0-292 0 0,0 0-332 0 0,0 0-256 0 0,0 0-161 0 0,-7 0 1627 0 0,-2 199 525 0 0,38 194-1563 0 0,-22-324-875 0 0,1 39-2486 0 0,-15-119-8628 0 0,5 8 585 0 0</inkml:trace>
  <inkml:trace contextRef="#ctx0" brushRef="#br0" timeOffset="39547.872">1218 1771 9074 0 0,'0'0'1690'0'0,"0"0"-357"0"0,0 0-96 0 0,0 0 99 0 0,0 0-19 0 0,0 0-283 0 0,0 0-339 0 0,0 0-191 0 0,0 0-13 0 0,0 0 91 0 0,0 0 85 0 0,0 0-9 0 0,0 0-55 0 0,22 0-54 0 0,72-4-56 0 0,95-31 1020 0 0,-125 18-1303 0 0,181-34-1258 0 0,-214 46-1095 0 0,-13 0-5477 0 0,-11 1-3603 0 0</inkml:trace>
  <inkml:trace contextRef="#ctx0" brushRef="#br0" timeOffset="40023.154">2065 1381 7674 0 0,'0'0'1683'0'0,"0"0"-416"0"0,0 0-111 0 0,0 0 156 0 0,0 0 155 0 0,0 0-44 0 0,0 0-169 0 0,0 0-222 0 0,0 0-189 0 0,-6 36-139 0 0,-15 112-121 0 0,14 17 1064 0 0,7-140-1435 0 0,-1 4-80 0 0,1 0-1 0 0,1-1 1 0 0,1 1 0 0 0,2 0 0 0 0,1-1 0 0 0,1 0 0 0 0,1 0 0 0 0,3 3-132 0 0,-10-29 17 0 0,1-1 0 0 0,0 1 0 0 0,-1-1 0 0 0,1 0 0 0 0,0 1 0 0 0,0-1 0 0 0,0 0 0 0 0,0 0 0 0 0,0 1 0 0 0,0-1 0 0 0,0 0 0 0 0,0 0 0 0 0,1 0 1 0 0,-1-1-1 0 0,0 1 0 0 0,1 0 0 0 0,-1 0 0 0 0,0-1 0 0 0,1 1 0 0 0,-1 0 0 0 0,1-1 0 0 0,-1 0 0 0 0,1 1 0 0 0,-1-1 0 0 0,1 0 0 0 0,-1 0 0 0 0,1 0 0 0 0,0 0 0 0 0,-1 0 0 0 0,1 0 1 0 0,-1 0-1 0 0,1 0 0 0 0,-1-1 0 0 0,1 1 0 0 0,-1-1 0 0 0,1 1 0 0 0,-1-1 0 0 0,1 1 0 0 0,-1-1 0 0 0,0 0 0 0 0,1 0 0 0 0,-1 0 0 0 0,0 0-17 0 0,57-43 390 0 0,-58 43-392 0 0,114-76 88 0 0,-25 58-148 0 0,-86 21 64 0 0,0-1 0 0 0,0 1 0 0 0,-1-1 0 0 0,1 1 0 0 0,0 0 0 0 0,-1 0 0 0 0,0 0 0 0 0,0 1 0 0 0,1-1 0 0 0,-1 1 0 0 0,0-1 0 0 0,-1 1 0 0 0,1-1 0 0 0,0 1 0 0 0,-1 0 0 0 0,0 0 0 0 0,0 0 0 0 0,0 0 0 0 0,0 0 0 0 0,0 0 0 0 0,0 0 0 0 0,-1 0 0 0 0,1 3-2 0 0,4 10 6 0 0,-4-14-170 0 0,-1 0 0 0 0,0 0 0 0 0,1 0 0 0 0,-1 0 0 0 0,1 0 0 0 0,0 0-1 0 0,0 0 1 0 0,0 0 0 0 0,0 0 0 0 0,0 0 0 0 0,0 0 0 0 0,0-1 0 0 0,0 1 0 0 0,1 0 0 0 0,-1-1 0 0 0,1 1-1 0 0,-1-1 1 0 0,1 0 0 0 0,0 1 0 0 0,0-1 0 0 0,-1 0 0 0 0,1 0 0 0 0,0 0 0 0 0,0 0 0 0 0,0 0-1 0 0,0-1 1 0 0,0 1 0 0 0,0-1 0 0 0,0 1 0 0 0,0-1 0 0 0,0 0 0 0 0,1 0 0 0 0,-1 0 0 0 0,0 0 0 0 0,0 0-1 0 0,0 0 1 0 0,1 0 164 0 0,3 0-5598 0 0,-1 0-5497 0 0</inkml:trace>
  <inkml:trace contextRef="#ctx0" brushRef="#br0" timeOffset="44819.864">2864 1841 2777 0 0,'0'0'2395'0'0,"0"0"-843"0"0,0 0-381 0 0,0 0 96 0 0,0 0 167 0 0,0 0 31 0 0,0 0-188 0 0,0 0-293 0 0,0 0-304 0 0,0 0-175 0 0,-11 2-98 0 0,-78 22 957 0 0,74-15-1071 0 0,1 1 0 0 0,0 0 0 0 0,1 1 0 0 0,0 0 0 0 0,0 1 0 0 0,1 1 0 0 0,-8 11-293 0 0,15-18 40 0 0,1-1-1 0 0,0 1 0 0 0,0 0 0 0 0,1 1 0 0 0,-1-1 0 0 0,2 1 0 0 0,-1-1 0 0 0,1 1 0 0 0,0 0 0 0 0,0 0 0 0 0,0 0 0 0 0,1 0 0 0 0,0 0 0 0 0,1 0 0 0 0,0 0 0 0 0,0 0 0 0 0,0 0 0 0 0,2 5-39 0 0,1-9 73 0 0,0 0 0 0 0,0-1-1 0 0,0 1 1 0 0,1 0 0 0 0,-1-1 0 0 0,1 0-1 0 0,0 0 1 0 0,0 0 0 0 0,0-1 0 0 0,0 1-1 0 0,0-1 1 0 0,0 0 0 0 0,0 0-1 0 0,0 0 1 0 0,0-1 0 0 0,1 1 0 0 0,-1-1-1 0 0,0 0 1 0 0,0 0 0 0 0,1 0 0 0 0,-1-1-1 0 0,0 0 1 0 0,0 0 0 0 0,0 0-1 0 0,0 0 1 0 0,1 0 0 0 0,-2-1 0 0 0,1 0-1 0 0,0 0 1 0 0,1-1-73 0 0,15-8 186 0 0,-2-1 0 0 0,1-1 0 0 0,-2-1 0 0 0,1 0 1 0 0,-2-2-1 0 0,0 0 0 0 0,-1 0 0 0 0,-1-1 0 0 0,0-1 0 0 0,-2-1 0 0 0,4-6-186 0 0,0-4 48 0 0,-10 66-649 0 0,-5-31 599 0 0,0 0 0 0 0,0 0 0 0 0,1 0 0 0 0,0 0 1 0 0,0 0-1 0 0,1 0 0 0 0,-1-1 0 0 0,1 0 0 0 0,1 1 1 0 0,-1-1-1 0 0,1 0 0 0 0,-1 0 0 0 0,2-1 0 0 0,-1 1 1 0 0,0-1-1 0 0,1 0 0 0 0,0 0 0 0 0,0 0 0 0 0,0-1 1 0 0,0 0-1 0 0,1 0 0 0 0,-1 0 0 0 0,1-1 0 0 0,-1 1 0 0 0,1-1 1 0 0,0-1-1 0 0,0 1 0 0 0,1-1 2 0 0,1-1 26 0 0,-1 0 0 0 0,1 0 0 0 0,-1-1 0 0 0,0 0 0 0 0,1 0 0 0 0,-1-1 1 0 0,0 0-1 0 0,0 0 0 0 0,0-1 0 0 0,0 0 0 0 0,0 0 0 0 0,0 0 0 0 0,-1-1 0 0 0,0 0 0 0 0,0-1 0 0 0,0 1 0 0 0,0-1 0 0 0,0 0 0 0 0,-1 0 0 0 0,0-1-25 0 0,30-37 273 0 0,-2 0 1 0 0,-2-2 0 0 0,-2-2 0 0 0,-2 0 0 0 0,5-15-275 0 0,-17 33 72 0 0,-8 15 13 0 0,0 0 0 0 0,0 0 0 0 0,-2 0 0 0 0,0-1 0 0 0,0 1 0 0 0,-2-1 0 0 0,0 0 0 0 0,0-1 0 0 0,-1 1 0 0 0,-1 0 0 0 0,-1-1-85 0 0,0 15 7 0 0,0 1 0 0 0,0-1 0 0 0,-1 1 0 0 0,1-1 0 0 0,0 0 0 0 0,-1 1 0 0 0,1-1 0 0 0,0 1-1 0 0,-1-1 1 0 0,1 1 0 0 0,-1 0 0 0 0,1-1 0 0 0,-1 1 0 0 0,1-1 0 0 0,-1 1 0 0 0,1 0 0 0 0,-1-1 0 0 0,1 1-1 0 0,-1 0 1 0 0,1 0 0 0 0,-1-1 0 0 0,0 1 0 0 0,1 0 0 0 0,-1 0 0 0 0,1 0 0 0 0,-1 0 0 0 0,0 0 0 0 0,1 0-1 0 0,-1 0 1 0 0,1 0 0 0 0,-1 0 0 0 0,0 0 0 0 0,1 0 0 0 0,-1 0 0 0 0,0 0 0 0 0,1 0 0 0 0,-1 1 0 0 0,1-1-1 0 0,-1 0 1 0 0,1 0 0 0 0,-1 1 0 0 0,1-1 0 0 0,-1 0 0 0 0,1 1 0 0 0,-1-1 0 0 0,1 1 0 0 0,-1-1 0 0 0,1 0-1 0 0,-1 1 1 0 0,1-1 0 0 0,0 1 0 0 0,-1 0 0 0 0,1-1 0 0 0,0 1 0 0 0,-1-1 0 0 0,1 1 0 0 0,0-1 0 0 0,0 1-1 0 0,0 0 1 0 0,-1-1 0 0 0,1 1 0 0 0,0-1 0 0 0,0 2-7 0 0,-9 17 8 0 0,1 0-1 0 0,1 1 1 0 0,0 0-1 0 0,2 1 1 0 0,0-1-1 0 0,2 1 1 0 0,0 0 0 0 0,1 0-1 0 0,1 0 1 0 0,1 0-1 0 0,1 1 1 0 0,1 3-8 0 0,32 153 33 0 0,12-35-212 0 0,-45-143 139 0 0,-1 0-8 0 0,0 0-9 0 0,0 0-12 0 0,0 0-14 0 0,-8-18-1513 0 0,-9-11-1103 0 0,7 12-805 0 0,0 2-4016 0 0,5 10-3500 0 0</inkml:trace>
  <inkml:trace contextRef="#ctx0" brushRef="#br0" timeOffset="45082.84">3142 1712 8162 0 0,'0'0'3408'0'0,"0"0"-815"0"0,0 0-571 0 0,0 0-405 0 0,0 0-346 0 0,0 0-312 0 0,0 0-280 0 0,0 0-139 0 0,0 0-18 0 0,0 0 40 0 0,0 0 45 0 0,0 0-37 0 0,0 0-108 0 0,13 4-88 0 0,102 15 330 0 0,126-34-2839 0 0,-216 12-2327 0 0,-7 2-7104 0 0</inkml:trace>
  <inkml:trace contextRef="#ctx0" brushRef="#br0" timeOffset="49142.821">6048 1753 32 0 0,'0'0'2427'0'0,"0"0"-613"0"0,0 0-192 0 0,0 0 74 0 0,0 0 34 0 0,0 0-59 0 0,0 0-168 0 0,0 0-283 0 0,0 0-288 0 0,0 0-257 0 0,0 0-176 0 0,-4 3-27 0 0,-4 6-227 0 0,0 1 0 0 0,0 0 0 0 0,1 0 0 0 0,0 1 0 0 0,1-1 0 0 0,0 1 0 0 0,1 1 0 0 0,0-1 0 0 0,0 1 0 0 0,2 0 0 0 0,-1 0 0 0 0,2 0 1 0 0,-1 1-1 0 0,2-1 0 0 0,0 1 0 0 0,0-1 0 0 0,1 1 0 0 0,0-1 0 0 0,1 1 0 0 0,2 4-245 0 0,-3-13 59 0 0,1 0 0 0 0,0 0 0 0 0,0 0 1 0 0,0 0-1 0 0,1 0 0 0 0,-1-1 0 0 0,1 1 0 0 0,0-1 1 0 0,0 1-1 0 0,0-1 0 0 0,1 1 0 0 0,-1-1 0 0 0,1 0 0 0 0,-1 0 1 0 0,1-1-1 0 0,0 1 0 0 0,0 0 0 0 0,0-1 0 0 0,1 0 1 0 0,-1 1-1 0 0,1-1 0 0 0,-1-1 0 0 0,1 1 0 0 0,0 0 1 0 0,-1-1-1 0 0,1 0 0 0 0,0 0 0 0 0,0 0 0 0 0,0 0 0 0 0,0-1 1 0 0,0 0-1 0 0,2 0-59 0 0,5 1 187 0 0,2 0 1 0 0,-1-1 0 0 0,0-1-1 0 0,0 0 1 0 0,-1 0 0 0 0,1-2-1 0 0,0 1 1 0 0,0-1-1 0 0,-1-1 1 0 0,4-2-188 0 0,-6 3 69 0 0,0-1 1 0 0,-1 0-1 0 0,1 0 1 0 0,-1-1-1 0 0,0 0 0 0 0,0-1 1 0 0,-1 0-1 0 0,1 0 1 0 0,-1 0-1 0 0,-1-1 0 0 0,1 0 1 0 0,-1 0-1 0 0,-1-1 1 0 0,1 0-1 0 0,-1 0 0 0 0,0 0 1 0 0,-1 0-1 0 0,0-1 0 0 0,-1 0 1 0 0,1 0-1 0 0,-1 0 1 0 0,-1 0-1 0 0,0 0 0 0 0,0-1 1 0 0,-1 1-1 0 0,-1-1 1 0 0,1 1-1 0 0,-1-1 0 0 0,-1-2-69 0 0,-3 6-30 0 0,0 0 0 0 0,-1 0 0 0 0,1 0 0 0 0,-1 1 0 0 0,-1 0-1 0 0,1-1 1 0 0,-1 2 0 0 0,0-1 0 0 0,0 1 0 0 0,0 0 0 0 0,0 0-1 0 0,-1 1 1 0 0,0 0 0 0 0,1 0 0 0 0,-1 0 0 0 0,0 1 0 0 0,-1 0-1 0 0,1 0 1 0 0,0 1 0 0 0,-1 0 0 0 0,1 0 0 0 0,0 1 0 0 0,-1 0 0 0 0,1 0-1 0 0,-1 1 1 0 0,1 0 0 0 0,0 0 0 0 0,-2 1 30 0 0,-2-2-117 0 0,4 0-30 0 0,-1 1 0 0 0,1 0 0 0 0,0 0 0 0 0,0 1 0 0 0,1 0 0 0 0,-1 0 0 0 0,0 0 0 0 0,0 1 0 0 0,1 0 0 0 0,0 0 0 0 0,0 1 0 0 0,0 0 0 0 0,0 0 0 0 0,0 0 0 0 0,-2 3 147 0 0,-16 24-4545 0 0,13 5-5617 0 0,11-28 1059 0 0</inkml:trace>
  <inkml:trace contextRef="#ctx0" brushRef="#br0" timeOffset="49511.308">6531 1816 9594 0 0,'0'0'2909'0'0,"0"0"-846"0"0,0 0-479 0 0,0 0-237 0 0,0 0-176 0 0,0 0-197 0 0,0 0-226 0 0,0 0-156 0 0,0 0-124 0 0,0 0-76 0 0,0 0-64 0 0,0 0-61 0 0,-10 33-46 0 0,-27 102-22 0 0,36-134-192 0 0,0 0 0 0 0,0 0 0 0 0,0 0 1 0 0,0 0-1 0 0,1 0 0 0 0,-1 0 0 0 0,0 1 0 0 0,1-1 0 0 0,-1 0 1 0 0,1 1-1 0 0,0-1 0 0 0,-1 0 0 0 0,1 1 0 0 0,0-1 0 0 0,0 0 1 0 0,0 1-1 0 0,0-1 0 0 0,0 0 0 0 0,0 1 0 0 0,0-1 0 0 0,0 0 1 0 0,1 1-1 0 0,-1-1 0 0 0,0 0 0 0 0,1 1 0 0 0,-1-1 0 0 0,1 0 1 0 0,-1 1-1 0 0,1-1 0 0 0,0 0 0 0 0,0 0 0 0 0,-1 0 0 0 0,1 0 1 0 0,0 0-1 0 0,0 0 0 0 0,0 0 0 0 0,0 0 0 0 0,0 0 0 0 0,0 0 1 0 0,1-1-1 0 0,-1 1 0 0 0,0 0 0 0 0,1 0-7 0 0,4 1 89 0 0,5 2 52 0 0,1-1 0 0 0,-1-1-1 0 0,1 0 1 0 0,0 0 0 0 0,-1-1-1 0 0,1-1 1 0 0,0 0-1 0 0,0 0 1 0 0,-1-1 0 0 0,1-1-1 0 0,-1 0 1 0 0,1-1 0 0 0,-1 0-1 0 0,1 0 1 0 0,-1-1 0 0 0,-1-1-1 0 0,1 0 1 0 0,-1 0 0 0 0,1-1-1 0 0,-1 0 1 0 0,-1-1 0 0 0,1 0-1 0 0,-1-1 1 0 0,-1 0-1 0 0,0 0 1 0 0,1-2-141 0 0,1 0 50 0 0,-1-1 0 0 0,0 0 0 0 0,-1 0-1 0 0,0-1 1 0 0,-1 0 0 0 0,0-1 0 0 0,-1 0 0 0 0,0 0 0 0 0,-1 0-1 0 0,-1 0 1 0 0,3-12-50 0 0,-7 11-2374 0 0,-3 6-6805 0 0,3 11-2486 0 0</inkml:trace>
  <inkml:trace contextRef="#ctx0" brushRef="#br0" timeOffset="49935.262">7004 2011 10618 0 0,'0'0'2933'0'0,"0"0"-830"0"0,0 0-388 0 0,0 0-132 0 0,0 0-221 0 0,0 0-227 0 0,0 0-250 0 0,0 0-207 0 0,0 0-84 0 0,0 0-40 0 0,0 0-35 0 0,0 0-43 0 0,0 0-62 0 0,20-22-68 0 0,63-69-67 0 0,-25 12 438 0 0,-43 53-568 0 0,-15 26-167 0 0,0 0-26 0 0,0 0-35 0 0,0 0-2 0 0,-4 95-277 0 0,2-93 357 0 0,1 0-1 0 0,0 0 1 0 0,0 0-1 0 0,0 0 1 0 0,1 1-1 0 0,-1-1 0 0 0,1 0 1 0 0,-1 1-1 0 0,1-1 1 0 0,0 0-1 0 0,-1 1 1 0 0,1-1-1 0 0,0 0 1 0 0,1 1-1 0 0,-1-1 0 0 0,0 0 1 0 0,1 1-1 0 0,-1-1 1 0 0,1 0-1 0 0,0 0 1 0 0,0 0-1 0 0,0 1 1 0 0,0-1-1 0 0,0 0 0 0 0,0 0 1 0 0,0 0-1 0 0,1 0 1 0 0,-1-1-1 0 0,1 1 1 0 0,0 0-1 0 0,-1-1 1 0 0,1 1-1 0 0,0-1 0 0 0,0 1 1 0 0,0-1-1 0 0,0 0 1 0 0,0 0-1 0 0,0 0 1 0 0,0 0-1 0 0,0 0 1 0 0,1 0-1 0 0,-1-1 0 0 0,0 1 1 0 0,0-1-1 0 0,1 1 1 0 0,-1-1-1 0 0,0 0 1 0 0,1 0 1 0 0,10-2 66 0 0,0-1 1 0 0,-1 0 0 0 0,1-1-1 0 0,-1-1 1 0 0,1 0 0 0 0,-2-1-1 0 0,1 0 1 0 0,0 0 0 0 0,-1-1-1 0 0,-1-1 1 0 0,1 0 0 0 0,-1-1 0 0 0,0 0-1 0 0,-1 0 1 0 0,0-1 0 0 0,-1 0-1 0 0,4-5-66 0 0,36-65-6741 0 0,-43 72-433 0 0,-2 0-4962 0 0</inkml:trace>
  <inkml:trace contextRef="#ctx0" brushRef="#br0" timeOffset="50205.226">7851 1403 13411 0 0,'0'0'1543'0'0,"0"0"-382"0"0,0 0-31 0 0,0 0 152 0 0,0 0 58 0 0,0 0-90 0 0,0 0-185 0 0,0 0-209 0 0,-2 32-146 0 0,-4 100-109 0 0,16 161 1266 0 0,8-213-3324 0 0,-18-79 842 0 0,0-1-272 0 0,0 0-365 0 0,-18-8-13075 0 0,14 5 6649 0 0</inkml:trace>
  <inkml:trace contextRef="#ctx0" brushRef="#br0" timeOffset="50458.761">7600 1595 12547 0 0,'0'0'2275'0'0,"0"0"-569"0"0,0 0-289 0 0,0 0-110 0 0,0 0-173 0 0,0 0-213 0 0,0 0-219 0 0,0 0-141 0 0,34-3-99 0 0,106-10-53 0 0,-26 14 413 0 0,-52 6-366 0 0,-3-1-2068 0 0,-22-4-7379 0 0,-30-2-2821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10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675 611 4657 0 0,'0'0'1524'0'0,"0"0"-195"0"0,0 0 32 0 0,0 0 196 0 0,0 0 172 0 0,0 0 20 0 0,0 0-148 0 0,0 0-255 0 0,0 0-243 0 0,0 0-234 0 0,0 0-187 0 0,-7-7-89 0 0,-26-22-73 0 0,30 27-417 0 0,-1 0-1 0 0,1 1 0 0 0,-1 0 1 0 0,1 0-1 0 0,-1 0 0 0 0,1 0 1 0 0,-1 0-1 0 0,1 1 0 0 0,-1 0 0 0 0,0-1 1 0 0,1 1-1 0 0,-1 1 0 0 0,0-1 1 0 0,1 0-1 0 0,-1 1 0 0 0,0 0 1 0 0,1 0-103 0 0,-1 0 73 0 0,-10 3 28 0 0,0 1 1 0 0,0 0-1 0 0,1 1 0 0 0,0 1 1 0 0,0 0-1 0 0,1 1 1 0 0,-1 1-1 0 0,2 0 1 0 0,-1 0-1 0 0,1 1 0 0 0,1 0 1 0 0,0 1-1 0 0,0 0 1 0 0,1 1-1 0 0,1 0 1 0 0,0 0-1 0 0,0 1 0 0 0,1 0 1 0 0,-1 4-102 0 0,6-15 9 0 0,0 1 0 0 0,1 0-1 0 0,-1-1 1 0 0,0 1 0 0 0,1 0 0 0 0,0 0 0 0 0,0 0 0 0 0,-1 0 0 0 0,2 0-1 0 0,-1 1 1 0 0,0-1 0 0 0,1 0 0 0 0,-1 0 0 0 0,1 1 0 0 0,0-1 0 0 0,0 0-1 0 0,0 0 1 0 0,1 1 0 0 0,-1-1 0 0 0,1 0 0 0 0,0 0 0 0 0,0 0 0 0 0,0 0-1 0 0,0 0 1 0 0,0 0 0 0 0,1 0 0 0 0,-1 0 0 0 0,1 0 0 0 0,0 0 0 0 0,0-1-1 0 0,0 1 1 0 0,0-1 0 0 0,0 1 0 0 0,0-1 0 0 0,1 0 0 0 0,-1 0 0 0 0,1 0-1 0 0,0 0 1 0 0,2 1-9 0 0,5-2 89 0 0,-1 0 0 0 0,0-1 0 0 0,1 0 0 0 0,-1-1 0 0 0,1 1-1 0 0,-1-2 1 0 0,0 1 0 0 0,1-2 0 0 0,-1 1 0 0 0,0-1 0 0 0,-1 0 0 0 0,1-1 0 0 0,0 0-1 0 0,-1-1 1 0 0,0 1 0 0 0,3-4-89 0 0,121-99 619 0 0,-121 97-561 0 0,123-96 312 0 0,-131 106-370 0 0,0 0-1 0 0,-1 0 1 0 0,1 0 0 0 0,-1 1-1 0 0,1-1 1 0 0,-1 1 0 0 0,1-1 0 0 0,-1 1-1 0 0,1 0 1 0 0,-1 0 0 0 0,0 0 0 0 0,1 0-1 0 0,-1 0 1 0 0,0 1 0 0 0,0-1 0 0 0,0 1-1 0 0,0-1 1 0 0,0 1 0 0 0,0 0 0 0 0,-1 0-1 0 0,1 0 1 0 0,0 0 0 0 0,-1 0 0 0 0,1 0-1 0 0,-1 0 1 0 0,0 1 0 0 0,0-1-1 0 0,0 0 1 0 0,0 1 0 0 0,0-1 0 0 0,-1 1-1 0 0,1-1 1 0 0,-1 1 0 0 0,1-1 0 0 0,-1 3 0 0 0,4 4 10 0 0,8 18-2 0 0,-11-20-33 0 0,1 0 1 0 0,1 0 0 0 0,-1 0-1 0 0,1 0 1 0 0,1-1-1 0 0,-1 1 1 0 0,1-1 0 0 0,0 0-1 0 0,0 0 1 0 0,1 0 0 0 0,0-1-1 0 0,0 0 1 0 0,0 0 0 0 0,1 0-1 0 0,-1 0 1 0 0,1-1-1 0 0,0 0 1 0 0,0 0 0 0 0,1-1-1 0 0,-1 1 1 0 0,5 0 24 0 0,44 6-2150 0 0,-36-9-1483 0 0,-1-1-3805 0 0,-11 0-4092 0 0</inkml:trace>
  <inkml:trace contextRef="#ctx0" brushRef="#br0" timeOffset="563.726">1541 59 1488 0 0,'0'0'4396'0'0,"0"0"-2912"0"0,0 0-832 0 0,0 0 209 0 0,0 0 247 0 0,0 0 91 0 0,0 0 4 0 0,0 0-58 0 0,0 0-58 0 0,0 0-40 0 0,0 0-76 0 0,0 0-99 0 0,0 0-69 0 0,15 9-48 0 0,49 31-32 0 0,-62-39-648 0 0,0 0 1 0 0,0 1 0 0 0,0-1 0 0 0,1 1-1 0 0,-2 0 1 0 0,1 0 0 0 0,0 0 0 0 0,0 0 0 0 0,0 0-1 0 0,-1 0 1 0 0,1 0 0 0 0,-1 0 0 0 0,0 1-1 0 0,0-1 1 0 0,0 0 0 0 0,0 1 0 0 0,0-1 0 0 0,0 1-1 0 0,-1-1 1 0 0,1 1 0 0 0,-1 0 0 0 0,1 1-76 0 0,0 8 349 0 0,21 113 574 0 0,-6 0 0 0 0,-6 1 1 0 0,-5 0-1 0 0,-7 26-923 0 0,-1-118 1239 0 0,62-115-1091 0 0,-44 63-169 0 0,1 1 0 0 0,1 1 1 0 0,0 0-1 0 0,1 2 0 0 0,1 0 1 0 0,0 1-1 0 0,1 1 0 0 0,1 1 1 0 0,-1 0-1 0 0,2 2 0 0 0,-1 0 1 0 0,1 2-1 0 0,1 0 0 0 0,17-2 21 0 0,-36 8-3 0 0,-1 1-1 0 0,0-1 1 0 0,0 1-1 0 0,0 0 1 0 0,1 0-1 0 0,-1 0 1 0 0,0 1-1 0 0,0-1 0 0 0,1 1 1 0 0,-1-1-1 0 0,0 1 1 0 0,0 0-1 0 0,0 1 1 0 0,0-1-1 0 0,0 0 1 0 0,0 1-1 0 0,-1 0 1 0 0,1-1-1 0 0,0 1 0 0 0,-1 0 1 0 0,1 0-1 0 0,-1 1 1 0 0,0-1-1 0 0,0 1 1 0 0,0-1-1 0 0,0 1 1 0 0,0-1-1 0 0,0 1 1 0 0,-1 0-1 0 0,1 0 0 0 0,-1 0 1 0 0,0 0-1 0 0,0 0 1 0 0,0 0-1 0 0,0 0 1 0 0,0 0-1 0 0,-1 1 1 0 0,0-1-1 0 0,1 0 1 0 0,-1 0-1 0 0,0 2 4 0 0,0 0 15 0 0,1 1-1 0 0,-1-1 1 0 0,0 0 0 0 0,0 1 0 0 0,-1-1-1 0 0,1 0 1 0 0,-1 0 0 0 0,-1 1 0 0 0,1-1-1 0 0,-1 0 1 0 0,1 0 0 0 0,-1 0-1 0 0,-1 0 1 0 0,1-1 0 0 0,-1 1 0 0 0,0-1-1 0 0,0 1 1 0 0,0-1 0 0 0,0 0 0 0 0,-1 0-1 0 0,0 0 1 0 0,0-1 0 0 0,-4 4-15 0 0,-4 2 5 0 0,-2 1 0 0 0,1-1 1 0 0,-1-1-1 0 0,-1-1 0 0 0,1 0 1 0 0,-1-1-1 0 0,0 0 0 0 0,-1-1 1 0 0,-13 2-6 0 0,-115 8-2062 0 0,133-19 196 0 0,9 0-3954 0 0,2 1-3480 0 0</inkml:trace>
  <inkml:trace contextRef="#ctx0" brushRef="#br0" timeOffset="898.454">2525 545 13347 0 0,'0'0'1289'0'0,"0"0"-378"0"0,0 0-64 0 0,0 0 153 0 0,0 0 135 0 0,0 0-77 0 0,0 0-190 0 0,0 0-217 0 0,0 0-195 0 0,0 0-125 0 0,0 0-91 0 0,0 0-64 0 0,-20 35-64 0 0,-61 106 5 0 0,60-79-8 0 0,23-53-82 0 0,-2-5 6 0 0,1 0 0 0 0,-1-1 0 0 0,1 1 0 0 0,0 0-1 0 0,1-1 1 0 0,-1 0 0 0 0,0 1 0 0 0,1-1 0 0 0,0 0 0 0 0,0 0 0 0 0,0 1-1 0 0,0-2 1 0 0,0 1 0 0 0,1 0 0 0 0,0 0 0 0 0,-1-1 0 0 0,1 1 0 0 0,0-1-1 0 0,0 0 1 0 0,0 0 0 0 0,0 0 0 0 0,0 0 0 0 0,1-1 0 0 0,-1 1 0 0 0,1-1-1 0 0,-1 0 1 0 0,1 0 0 0 0,-1 0 0 0 0,1 0 0 0 0,0-1 0 0 0,-1 1 0 0 0,4-1-33 0 0,1 1 87 0 0,0-1 1 0 0,-1 0-1 0 0,1-1 1 0 0,-1 1-1 0 0,1-1 1 0 0,-1-1 0 0 0,1 0-1 0 0,-1 0 1 0 0,0 0-1 0 0,0-1 1 0 0,0 0-1 0 0,0 0 1 0 0,0 0 0 0 0,0-1-1 0 0,-1 0 1 0 0,1-1-88 0 0,1-3 65 0 0,-1 0 0 0 0,0 0 0 0 0,0-1 1 0 0,0 0-1 0 0,-1 0 0 0 0,-1-1 1 0 0,0 0-1 0 0,0 0 0 0 0,-1 0 0 0 0,0 0 1 0 0,0-1-1 0 0,-1 0 0 0 0,1-8-65 0 0,-3 13-48 0 0,1 0 0 0 0,-1 0 0 0 0,-1 0 0 0 0,1 0 0 0 0,-1 0 0 0 0,0-1 0 0 0,0 1 0 0 0,-1 0 0 0 0,0 0 0 0 0,0 0 0 0 0,0 0 1 0 0,-1 0-1 0 0,0 0 0 0 0,0 1 0 0 0,-1-1 0 0 0,1 1 0 0 0,-1-1 0 0 0,0 1 0 0 0,-1 0 0 0 0,1 0 0 0 0,-1 0 0 0 0,0 0 0 0 0,0 1 0 0 0,-1 0 0 0 0,-2-3 48 0 0,-47-7-2823 0 0,17 17-6922 0 0,27 0-1727 0 0</inkml:trace>
  <inkml:trace contextRef="#ctx0" brushRef="#br0" timeOffset="1182.551">3339 538 18948 0 0,'0'0'640'0'0,"0"0"-288"0"0,0 0 92 0 0,0 0 230 0 0,0 0 129 0 0,0 0-19 0 0,0 0-189 0 0,0 0-169 0 0,0 0-80 0 0,0 0-55 0 0,0 0-50 0 0,0 0-69 0 0,-28 34-57 0 0,-89 104-41 0 0,54-60 18 0 0,47-55-225 0 0,-9 9-247 0 0,-1-24-4274 0 0,24-8 3912 0 0,-6 0-2517 0 0,2 0-3123 0 0,1 0-3065 0 0</inkml:trace>
  <inkml:trace contextRef="#ctx0" brushRef="#br0" timeOffset="1430.48">2952 538 13307 0 0,'0'0'1212'0'0,"0"0"-500"0"0,0 0-112 0 0,0 0 133 0 0,0 0 140 0 0,0 0 86 0 0,0 0-22 0 0,0 0-39 0 0,0 0-39 0 0,0 0-58 0 0,0 0-52 0 0,0 0-45 0 0,0 0-74 0 0,33 21-87 0 0,101 65-103 0 0,-42-13 159 0 0,-29-2 566 0 0,-26-25-4461 0 0,-10-20-7338 0 0,-22-21-1669 0 0</inkml:trace>
  <inkml:trace contextRef="#ctx0" brushRef="#br0" timeOffset="3808.318">4029 523 7050 0 0,'0'0'1393'0'0,"0"0"-267"0"0,0 0 55 0 0,0 0 342 0 0,0 0 287 0 0,0 0 6 0 0,0 0-267 0 0,0 0-424 0 0,0 0-399 0 0,0 0-265 0 0,0 0-167 0 0,0-2-97 0 0,-2 41 1160 0 0,1 152 53 0 0,2-187-1360 0 0,0 0-1 0 0,0 0 0 0 0,0 0 0 0 0,1 0 1 0 0,-1-1-1 0 0,1 1 0 0 0,0 0 1 0 0,0-1-1 0 0,1 1 0 0 0,-1-1 1 0 0,1 0-1 0 0,-1 0 0 0 0,1 0 0 0 0,0 0 1 0 0,0 0-1 0 0,0-1 0 0 0,1 1 1 0 0,-1-1-1 0 0,1 0 0 0 0,-1 0 1 0 0,1 0-1 0 0,0 0 0 0 0,0-1 0 0 0,0 0 1 0 0,0 1-1 0 0,0-1 0 0 0,0-1 1 0 0,0 1-1 0 0,0-1 0 0 0,2 1-49 0 0,8-4 90 0 0,-1 0-1 0 0,0-1 1 0 0,1 0-1 0 0,-2-1 0 0 0,1-1 1 0 0,0 0-1 0 0,-1 0 1 0 0,0-1-1 0 0,-1-1 1 0 0,0 0-1 0 0,0-1 1 0 0,-1 0-1 0 0,1 0 0 0 0,-2-1 1 0 0,8-10-90 0 0,20-15 104 0 0,25-30-92 0 0,-62 64-12 0 0,0 1 11 0 0,0 0-27 0 0,0 0-14 0 0,0 0-18 0 0,1 12-111 0 0,-1-4 162 0 0,1 0 0 0 0,1 0-1 0 0,0-1 1 0 0,0 1 0 0 0,0 0-1 0 0,1-1 1 0 0,0 0-1 0 0,1 0 1 0 0,-1 0 0 0 0,1 0-1 0 0,1 0 1 0 0,-1-1-1 0 0,1 1 1 0 0,0-1 0 0 0,1-1-1 0 0,-1 1 1 0 0,1-1-1 0 0,0 0 1 0 0,1 0 0 0 0,-1 0-1 0 0,2-1-2 0 0,-1-4 72 0 0,1 0-1 0 0,-1 0 1 0 0,1-1-1 0 0,0 0 1 0 0,-1 0-1 0 0,1 0 1 0 0,-1-1-1 0 0,0-1 1 0 0,0 1 0 0 0,0-1-1 0 0,0 0 1 0 0,0-1-1 0 0,0 0 1 0 0,-1 0-1 0 0,0 0 1 0 0,1-1-1 0 0,-2 0 1 0 0,1 0-1 0 0,-1 0 1 0 0,1-1-1 0 0,-1 0 1 0 0,-1 0-1 0 0,1 0 1 0 0,-1 0 0 0 0,3-7-72 0 0,4-2 60 0 0,-1 0 1 0 0,-1-1 0 0 0,0 0-1 0 0,0 0 1 0 0,-2-1 0 0 0,0 0-1 0 0,-1 0 1 0 0,-1-1 0 0 0,-1 1-1 0 0,2-9-60 0 0,-6-8-389 0 0,0 34 73 0 0,0 0-232 0 0,0 0-362 0 0,0 15-7312 0 0,2-8-2627 0 0</inkml:trace>
  <inkml:trace contextRef="#ctx0" brushRef="#br0" timeOffset="4265.514">4987 704 0 0 0,'0'0'844'0'0,"0"0"782"0"0,0 0 333 0 0,0 0 129 0 0,0 0-51 0 0,0 0-174 0 0,0 0-203 0 0,0 0-215 0 0,0 0-197 0 0,0 0-156 0 0,0 0-132 0 0,0 0-118 0 0,23 0-85 0 0,73-2-74 0 0,-53-17 659 0 0,-39 13-912 0 0,-1 3-341 0 0,0-1-1 0 0,0 0 1 0 0,-1 0-1 0 0,1 0 0 0 0,-1 0 1 0 0,0 0-1 0 0,0 0 0 0 0,0-1 1 0 0,-1 1-1 0 0,0-1 0 0 0,1 1 1 0 0,-2-1-1 0 0,1 1 0 0 0,0-1 1 0 0,-1 0-1 0 0,0 1 0 0 0,0-1 1 0 0,0 0-1 0 0,-1 1 0 0 0,0-1 1 0 0,0 0-1 0 0,0 1 0 0 0,0-1 1 0 0,0 1-1 0 0,-1 0 0 0 0,0-1 1 0 0,0 1-1 0 0,0 0 0 0 0,-1 0 1 0 0,1 0-1 0 0,-1 0 0 0 0,0 1 1 0 0,-2-3-89 0 0,1 4-13 0 0,1 0-1 0 0,-1 0 1 0 0,0 0 0 0 0,0 1 0 0 0,0-1-1 0 0,0 1 1 0 0,0 0 0 0 0,-1 0 0 0 0,1 0 0 0 0,0 1-1 0 0,0-1 1 0 0,-1 1 0 0 0,1 0 0 0 0,0 0 0 0 0,-1 1-1 0 0,1-1 1 0 0,0 1 0 0 0,0 0 0 0 0,-1 0-1 0 0,1 0 1 0 0,0 1 0 0 0,0 0 0 0 0,0-1 0 0 0,1 1-1 0 0,-1 1 1 0 0,0-1 0 0 0,1 0 0 0 0,-1 1-1 0 0,1 0 1 0 0,0 0 0 0 0,0 0 0 0 0,-1 1 13 0 0,-3 3-10 0 0,1 0 1 0 0,-1 1-1 0 0,1 0 0 0 0,1 0 1 0 0,0 0-1 0 0,0 0 1 0 0,0 1-1 0 0,1 0 0 0 0,1 0 1 0 0,-1 0-1 0 0,2 1 1 0 0,-1-1-1 0 0,1 1 0 0 0,0 0 10 0 0,1-4 29 0 0,0-1-1 0 0,1 1 1 0 0,-1 0 0 0 0,1 0-1 0 0,0 0 1 0 0,1 0-1 0 0,-1 0 1 0 0,1-1 0 0 0,0 1-1 0 0,1 0 1 0 0,-1 0-1 0 0,1-1 1 0 0,0 1 0 0 0,1-1-1 0 0,-1 0 1 0 0,1 1-1 0 0,0-1 1 0 0,1-1-1 0 0,-1 1 1 0 0,1 0 0 0 0,0-1-1 0 0,0 1 1 0 0,0-1-1 0 0,0-1 1 0 0,1 1 0 0 0,0 0-1 0 0,0-1 1 0 0,0 0-1 0 0,0 0 1 0 0,0-1 0 0 0,1 1-1 0 0,4 0-28 0 0,5 1 87 0 0,1 0 0 0 0,-1-2 0 0 0,1 0 0 0 0,0-1-1 0 0,0-1 1 0 0,0 0 0 0 0,0-1 0 0 0,0 0 0 0 0,-1-2 0 0 0,1 0 0 0 0,-1 0 0 0 0,1-2-1 0 0,-1 0 1 0 0,0-1 0 0 0,10-5-87 0 0,-16 7-500 0 0,2-1-288 0 0,-5-4-7815 0 0,-6 9-2749 0 0</inkml:trace>
  <inkml:trace contextRef="#ctx0" brushRef="#br0" timeOffset="4516.424">5559 704 7346 0 0,'0'0'2160'0'0,"0"0"-466"0"0,0 0-199 0 0,0 0-86 0 0,0 0-140 0 0,0 0-299 0 0,0 0-343 0 0,0 0-283 0 0,0 0-162 0 0,0 0-84 0 0,0 0-52 0 0,0 0-40 0 0,0 0-72 0 0,-6 28-104 0 0,-20 88-156 0 0,22-84-242 0 0,15-32-2325 0 0,-6 0-2331 0 0,-1 0-3175 0 0</inkml:trace>
  <inkml:trace contextRef="#ctx0" brushRef="#br0" timeOffset="4750.482">5570 376 9514 0 0,'0'0'2257'0'0,"0"0"-1561"0"0,0 0-480 0 0,0 0-456 0 0,0 0-737 0 0,0 0-223 0 0,0 0-312 0 0,0 0-585 0 0,0 0-1207 0 0,0 0-49 0 0</inkml:trace>
  <inkml:trace contextRef="#ctx0" brushRef="#br0" timeOffset="9306.517">5585 368 3249 0 0,'0'0'2148'0'0,"0"0"-478"0"0,0 0-167 0 0,0 0 6 0 0,0 0-78 0 0,0 0-240 0 0,0 0-313 0 0,0 0-306 0 0,0 0-171 0 0,0 0-48 0 0,0 0-51 0 0,2 9 124 0 0,0-6 3797 0 0,-3-4-4096 0 0,1 1 0 0 0,0 0 1 0 0,0 0-1 0 0,0 0 0 0 0,0 0 0 0 0,0 0 0 0 0,-1-1 0 0 0,1 1 0 0 0,0 0 0 0 0,0 0 0 0 0,0 0 1 0 0,0 0-1 0 0,0-1 0 0 0,0 1 0 0 0,0 0 0 0 0,0 0 0 0 0,-1 0 0 0 0,1-1 0 0 0,0 1 0 0 0,0 0 1 0 0,0 0-1 0 0,0-1 0 0 0,0 1 0 0 0,0 0 0 0 0,0 0 0 0 0,0 0 0 0 0,0-1 0 0 0,1 1 0 0 0,-1 0 1 0 0,0 0-1 0 0,0 0 0 0 0,0-1-127 0 0,-64 34 305 0 0,125-63 801 0 0,-52 23-676 0 0,-20 17-4768 0 0,10-9-2052 0 0,1-1-5574 0 0</inkml:trace>
  <inkml:trace contextRef="#ctx0" brushRef="#br0" timeOffset="10388.465">6038 501 4513 0 0,'0'0'2998'0'0,"0"0"-852"0"0,0 0-371 0 0,0 0-54 0 0,0 0-27 0 0,0 0-139 0 0,0 0-304 0 0,0 0-315 0 0,0 0-236 0 0,0 0-163 0 0,0 0-115 0 0,0 0-78 0 0,0 0-69 0 0,-14-2-51 0 0,-45-8-18 0 0,14 23 176 0 0,36-6-291 0 0,0-1-70 0 0,1 0-1 0 0,0 1 1 0 0,0 0-1 0 0,0 0 1 0 0,1 1-1 0 0,0 0 1 0 0,1 0-1 0 0,0 1 1 0 0,0 0-1 0 0,1 0 1 0 0,0 0 0 0 0,0 1-1 0 0,1-1 1 0 0,1 1-1 0 0,-1 0 1 0 0,2 0-1 0 0,-1 0 1 0 0,1 1-1 0 0,1-1 1 0 0,0 1 0 0 0,0-1-1 0 0,1 1-20 0 0,1-8 54 0 0,0 0 1 0 0,1 0-1 0 0,-1 0 0 0 0,1 0 1 0 0,0 0-1 0 0,-1-1 0 0 0,1 1 1 0 0,0 0-1 0 0,1-1 1 0 0,-1 1-1 0 0,0-1 0 0 0,1 0 1 0 0,-1 0-1 0 0,1 0 0 0 0,0 0 1 0 0,0-1-1 0 0,-1 1 0 0 0,1-1 1 0 0,0 1-1 0 0,1-1 0 0 0,-1 0 1 0 0,0 0-1 0 0,0 0 0 0 0,0-1 1 0 0,1 1-1 0 0,-1-1 0 0 0,0 0 1 0 0,0 0-1 0 0,1 0 0 0 0,-1 0 1 0 0,0 0-1 0 0,0-1 0 0 0,1 0 1 0 0,-1 1-1 0 0,0-1 0 0 0,0 0 1 0 0,0-1-1 0 0,0 1 1 0 0,0 0-1 0 0,0-1 0 0 0,0 0 1 0 0,0 1-1 0 0,-1-1 0 0 0,2-1-54 0 0,21-15 262 0 0,-1-1-1 0 0,-1-1 1 0 0,0-1 0 0 0,-2-2-1 0 0,0 0 1 0 0,-1 0-1 0 0,5-11-261 0 0,43-50 484 0 0,-40 62-450 0 0,-18 49-120 0 0,24 149 89 0 0,-29 69-124 0 0,-22-65 153 0 0,17-164-26 0 0,-1 0 1 0 0,0 0-1 0 0,-2-1 1 0 0,0 1-1 0 0,0-1 1 0 0,-2 0-1 0 0,0 0 1 0 0,0 0-1 0 0,-1-1 1 0 0,-1 0-1 0 0,-1 0 1 0 0,0 0-1 0 0,-1-1 1 0 0,0 0 0 0 0,-1-1-1 0 0,0 0 1 0 0,-1-1-1 0 0,-11 10-6 0 0,22-21 3 0 0,-1 1-1 0 0,0 0 1 0 0,0-1-1 0 0,1 1 1 0 0,-1-1-1 0 0,0 1 1 0 0,0-1-1 0 0,0 0 1 0 0,0 1 0 0 0,0-1-1 0 0,1 0 1 0 0,-1 1-1 0 0,0-1 1 0 0,0 0-1 0 0,0 0 1 0 0,0 0-1 0 0,0 0 1 0 0,0 0 0 0 0,0 0-1 0 0,0 0 1 0 0,0 0-1 0 0,0-1 1 0 0,0 1-1 0 0,0 0 1 0 0,0 0-1 0 0,0-1 1 0 0,1 1-1 0 0,-1 0 1 0 0,0-1 0 0 0,0 1-1 0 0,0-1 1 0 0,1 0-1 0 0,-1 1 1 0 0,0-1-1 0 0,0 1 1 0 0,1-1-1 0 0,-1 0 1 0 0,0 0-1 0 0,1 1 1 0 0,-1-1 0 0 0,1 0-1 0 0,-1 0 1 0 0,1 0-1 0 0,0 0 1 0 0,-1 1-1 0 0,1-1 1 0 0,0 0-1 0 0,-1 0 1 0 0,1 0 0 0 0,0 0-1 0 0,0 0 1 0 0,0 0-1 0 0,0 0 1 0 0,0 0-1 0 0,0 0 1 0 0,0 0-3 0 0,1-12 8 0 0,0-1 0 0 0,1 2 1 0 0,0-1-1 0 0,1 0 0 0 0,1 0 1 0 0,0 1-1 0 0,0 0 0 0 0,1-1 1 0 0,1 2-1 0 0,6-11-8 0 0,2-7 17 0 0,99-175-527 0 0,-110 199 43 0 0,29-44-439 0 0,-21 34-3042 0 0,1 2-4964 0 0,-9 9-2775 0 0</inkml:trace>
  <inkml:trace contextRef="#ctx0" brushRef="#br0" timeOffset="11004.44">6667 0 11450 0 0,'0'0'1742'0'0,"0"0"-214"0"0,0 0-235 0 0,0 0-156 0 0,0 0-136 0 0,0 0-168 0 0,0 0-157 0 0,0 0-98 0 0,0 0-46 0 0,0 0-25 0 0,0 0-41 0 0,0 0-30 0 0,-10 36-18 0 0,-34 115-41 0 0,27-47 310 0 0,-14 239 635 0 0,-1-160-1293 0 0,18-134-37 0 0,31-71 64 0 0,1 0 0 0 0,0 2 0 0 0,2 0 0 0 0,1 1-1 0 0,0 2 1 0 0,1 0 0 0 0,1 1 0 0 0,0 1 0 0 0,1 1 0 0 0,16-6-56 0 0,64-28 120 0 0,-103 47-114 0 0,0 0 1 0 0,0 0 0 0 0,0 1-1 0 0,0-1 1 0 0,0 1 0 0 0,0-1-1 0 0,0 0 1 0 0,1 1 0 0 0,-1 0-1 0 0,0-1 1 0 0,0 1-1 0 0,1 0 1 0 0,-1 0 0 0 0,0 0-1 0 0,0 0 1 0 0,1 0 0 0 0,-1 0-1 0 0,0 0 1 0 0,0 0 0 0 0,1 0-1 0 0,-1 0 1 0 0,0 1-1 0 0,0-1 1 0 0,1 1 0 0 0,-1-1-1 0 0,0 1 1 0 0,0-1 0 0 0,0 1-1 0 0,0-1 1 0 0,0 1 0 0 0,0 0-1 0 0,0 0 1 0 0,0 0-1 0 0,0 0 1 0 0,0 0 0 0 0,0 0-1 0 0,0 0 1 0 0,-1 0 0 0 0,1 0-1 0 0,0 0 1 0 0,-1 0 0 0 0,1 0-7 0 0,-8 120 673 0 0,-6 8-1270 0 0,13-128 202 0 0,0-1-264 0 0,6-8-12496 0 0,-5 5 1534 0 0</inkml:trace>
  <inkml:trace contextRef="#ctx0" brushRef="#br0" timeOffset="11254.836">7144 623 9530 0 0,'0'0'3333'0'0,"0"0"-1365"0"0,0 0-461 0 0,0 0 9 0 0,0 0-74 0 0,0 0-211 0 0,0 0-300 0 0,0 0-294 0 0,0 0-221 0 0,0 0-143 0 0,0 0-119 0 0,0 0-68 0 0,0 0-42 0 0,0 28-44 0 0,2 119-127 0 0,0-139-275 0 0,0-7-6259 0 0,0-1-3504 0 0</inkml:trace>
  <inkml:trace contextRef="#ctx0" brushRef="#br0" timeOffset="11424.583">7210 188 12443 0 0,'0'0'4137'0'0,"0"0"-2241"0"0,0 0-496 0 0,0 0-199 0 0,0 0-265 0 0,0 0-192 0 0,0 0-344 0 0,0 0-248 0 0,0 0-224 0 0,0 0-168 0 0,0 0-32 0 0,0 0-64 0 0,0 0-56 0 0,0-44-248 0 0,6 62-601 0 0,0 1-1975 0 0,-3-8-9235 0 0</inkml:trace>
  <inkml:trace contextRef="#ctx0" brushRef="#br0" timeOffset="11920.88">7426 777 15859 0 0,'0'0'1845'0'0,"0"0"-457"0"0,0 0-204 0 0,0 0-51 0 0,0 0-145 0 0,0 0-185 0 0,0 0-169 0 0,0 0-108 0 0,0 0-50 0 0,0 0-49 0 0,0 0-51 0 0,18-32-73 0 0,57-98-55 0 0,-10 27 508 0 0,-59 94-635 0 0,-6 9-127 0 0,0 0-1 0 0,0 1 0 0 0,0-1 1 0 0,0 1-1 0 0,0-1 0 0 0,0 1 0 0 0,0-1 1 0 0,1 0-1 0 0,-1 1 0 0 0,0-1 1 0 0,0 0-1 0 0,1 1 0 0 0,-1-1 1 0 0,0 0-1 0 0,0 1 0 0 0,1-1 0 0 0,-1 0 1 0 0,0 1-1 0 0,1-1 0 0 0,-1 0 1 0 0,1 0-1 0 0,-1 1 0 0 0,0-1 1 0 0,1 0-1 0 0,-1 0 0 0 0,1 0 0 0 0,-1 0 1 0 0,0 1-1 0 0,1-1 0 0 0,-1 0 1 0 0,1 0-1 0 0,-1 0 0 0 0,1 0 1 0 0,-1 0-1 0 0,1 0 0 0 0,-1 0 0 0 0,0 0 1 0 0,1-1-1 0 0,-1 1 0 0 0,1 0 1 0 0,-1 0-1 0 0,1 0 0 0 0,-1 0 1 0 0,0 0-1 0 0,1-1 0 0 0,-1 1 0 0 0,0 0 1 0 0,1 0-1 0 0,-1-1 0 0 0,1 1 7 0 0,9 62-21 0 0,-10-54 29 0 0,0-1 1 0 0,0 0-1 0 0,1 1 0 0 0,0-1 0 0 0,0 0 1 0 0,1 0-1 0 0,0 0 0 0 0,0 0 0 0 0,1 0 0 0 0,0 0 1 0 0,0-1-1 0 0,0 1 0 0 0,1-1 0 0 0,0 0 0 0 0,1 0 1 0 0,-1 0-1 0 0,1 0 0 0 0,1 0-8 0 0,-3-4 51 0 0,-1-1 1 0 0,1 0-1 0 0,0 0 0 0 0,0 0 0 0 0,0 0 1 0 0,-1 0-1 0 0,1-1 0 0 0,0 1 0 0 0,0-1 1 0 0,0 0-1 0 0,0 0 0 0 0,0 0 0 0 0,0 0 1 0 0,0 0-1 0 0,0-1 0 0 0,0 1 0 0 0,0-1 1 0 0,0 0-1 0 0,-1 0 0 0 0,1 0 0 0 0,0 0 1 0 0,0-1-1 0 0,-1 1 0 0 0,1-1 1 0 0,-1 1-1 0 0,1-1 0 0 0,-1 0 0 0 0,2-2-51 0 0,56-62 1132 0 0,21-95-700 0 0,-55 134-1464 0 0,-9 24-3646 0 0,-10 10-5888 0 0,-5-3-1528 0 0</inkml:trace>
  <inkml:trace contextRef="#ctx0" brushRef="#br0" timeOffset="12599.41">8166 486 6073 0 0,'0'0'5416'0'0,"0"0"-2079"0"0,0 0-1025 0 0,0 0-382 0 0,0 0-358 0 0,0 0-314 0 0,0 0-250 0 0,0 0-170 0 0,0 0-138 0 0,0 0-140 0 0,0 0-120 0 0,0 0-137 0 0,0 0-114 0 0,-3-5-71 0 0,1 3-107 0 0,2 1-7 0 0,0 0 0 0 0,0 0 0 0 0,-1 0 0 0 0,1 1 0 0 0,0-1 1 0 0,-1 0-1 0 0,1 0 0 0 0,-1 0 0 0 0,1 1 0 0 0,-1-1 0 0 0,1 0 0 0 0,-1 1 0 0 0,0-1 1 0 0,1 0-1 0 0,-1 1 0 0 0,0-1 0 0 0,0 1 0 0 0,1-1 0 0 0,-1 1 0 0 0,0-1 0 0 0,0 1 1 0 0,0-1-1 0 0,1 1 0 0 0,-1 0 0 0 0,0 0 0 0 0,0-1 0 0 0,0 1 0 0 0,0 0 0 0 0,0 0 1 0 0,0 0-1 0 0,0 0 0 0 0,0 0 0 0 0,1 0 0 0 0,-1 0 0 0 0,0 0 0 0 0,0 1 0 0 0,0-1 1 0 0,0 0-1 0 0,0 0 0 0 0,0 1 0 0 0,1-1 0 0 0,-1 1 0 0 0,0-1 0 0 0,0 1 0 0 0,0-1 1 0 0,1 1-1 0 0,-1-1 0 0 0,0 1 0 0 0,1-1-4 0 0,-8 6 8 0 0,1 0-1 0 0,0 0 1 0 0,0 0 0 0 0,1 1 0 0 0,0 0-1 0 0,0 0 1 0 0,0 1 0 0 0,1 0-1 0 0,0 0 1 0 0,1 0 0 0 0,0 0 0 0 0,0 1-1 0 0,0-1 1 0 0,1 1 0 0 0,1 0-1 0 0,0 0 1 0 0,0 0 0 0 0,0 1 0 0 0,1 0-8 0 0,1-9 13 0 0,0 0 1 0 0,0-1-1 0 0,0 1 1 0 0,0 0 0 0 0,0-1-1 0 0,0 1 1 0 0,1-1-1 0 0,-1 1 1 0 0,0 0 0 0 0,0-1-1 0 0,0 1 1 0 0,1 0-1 0 0,-1-1 1 0 0,0 1-1 0 0,1-1 1 0 0,-1 1 0 0 0,0-1-1 0 0,1 1 1 0 0,-1-1-1 0 0,1 1 1 0 0,-1-1 0 0 0,1 1-1 0 0,-1-1 1 0 0,1 0-1 0 0,-1 1 1 0 0,1-1-1 0 0,0 0 1 0 0,-1 1 0 0 0,1-1-1 0 0,-1 0 1 0 0,1 0-1 0 0,0 1 1 0 0,-1-1 0 0 0,1 0-1 0 0,0 0 1 0 0,-1 0-1 0 0,1 0 1 0 0,0 0-1 0 0,-1 0 1 0 0,1 0 0 0 0,0 0-1 0 0,-1 0 1 0 0,1 0-1 0 0,0-1 1 0 0,-1 1 0 0 0,1 0-1 0 0,-1 0 1 0 0,1-1-14 0 0,9 1 144 0 0,-3-2-17 0 0,0 1 0 0 0,0-1 1 0 0,-1-1-1 0 0,1 1 0 0 0,0-1 0 0 0,-1-1 1 0 0,0 1-1 0 0,0-1 0 0 0,0 0 0 0 0,0 0 1 0 0,0-1-1 0 0,-1 1-127 0 0,27-18 305 0 0,113-61 335 0 0,-130 77-594 0 0,-1 0-1 0 0,1 1 0 0 0,0 0 0 0 0,1 1 0 0 0,-1 1 1 0 0,1 1-1 0 0,0 0 0 0 0,0 1 0 0 0,13 1-45 0 0,-25 2 0 0 0,-1 0 0 0 0,1 1 0 0 0,-1-1 0 0 0,0 1 0 0 0,1-1 0 0 0,-1 1 0 0 0,-1 0 0 0 0,1 0 0 0 0,0 1 0 0 0,-1-1 0 0 0,1 0 0 0 0,-1 1 0 0 0,0 0 0 0 0,0-1 0 0 0,-1 1 0 0 0,1 0 0 0 0,-1 0 0 0 0,0 0 0 0 0,0 0 0 0 0,0 0 0 0 0,0 0 0 0 0,-1 0 0 0 0,0 1 0 0 0,0-1 0 0 0,0 0 0 0 0,0 0 0 0 0,-1 3 0 0 0,-1 35 38 0 0,-3-1 0 0 0,-1 1-1 0 0,-2-1 1 0 0,-7 18-38 0 0,-11 65 60 0 0,1 42-64 0 0,11-57 25 0 0,-5-1-1 0 0,-20 57-20 0 0,24-110 11 0 0,10-35-11 0 0,0 1 1 0 0,-1-1-1 0 0,-1 0 0 0 0,0 0 0 0 0,-2-1 1 0 0,0 0-1 0 0,-2 0 0 0 0,0-1 0 0 0,-10 13 0 0 0,20-30 3 0 0,-1 1-1 0 0,1-1 1 0 0,0 1-1 0 0,-1-1 1 0 0,1 0-1 0 0,-1 1 1 0 0,0-1-1 0 0,1 0 1 0 0,-1 0-1 0 0,0 0 1 0 0,1 0-1 0 0,-1 0 1 0 0,0-1-1 0 0,0 1 1 0 0,0-1-1 0 0,0 1 1 0 0,0-1-1 0 0,0 1 1 0 0,0-1-1 0 0,0 0 0 0 0,0 0 1 0 0,0 0-1 0 0,0 0 1 0 0,0-1-1 0 0,0 1 1 0 0,0 0-1 0 0,0-1 1 0 0,0 1-1 0 0,0-1 1 0 0,1 0-1 0 0,-1 0 1 0 0,0 0-1 0 0,0 0 1 0 0,0 0-1 0 0,1 0 1 0 0,-1 0-1 0 0,1 0 1 0 0,-1-1-1 0 0,1 1 1 0 0,-1 0-1 0 0,1-1 0 0 0,0 1 1 0 0,0-1-1 0 0,0 0 1 0 0,0 1-1 0 0,0-1 1 0 0,0 0-1 0 0,0 0 1 0 0,0 0-3 0 0,-2-18-1 0 0,0-1 0 0 0,1 0 0 0 0,1 0 0 0 0,1 1 0 0 0,1-1 0 0 0,1 0 0 0 0,1 0-1 0 0,0 1 1 0 0,2 0 0 0 0,0-1 0 0 0,1 2 0 0 0,1-1 0 0 0,1 1 0 0 0,1 0 1 0 0,-2 1-4 0 0,1 1-1 0 0,0 1 0 0 0,1-1 1 0 0,0 2-1 0 0,2-1 1 0 0,0 1-1 0 0,0 1 0 0 0,2 0 1 0 0,0 0-1 0 0,0 1 1 0 0,1 1-1 0 0,0 1 0 0 0,1 0 1 0 0,1 0-1 0 0,0 2 1 0 0,0 0-1 0 0,1 1 0 0 0,0 0 1 0 0,0 1-1 0 0,4 0 5 0 0,84 3-283 0 0,-72 18 350 0 0,-19-6-2615 0 0,0-4-7008 0 0,-14-4-2376 0 0</inkml:trace>
  <inkml:trace contextRef="#ctx0" brushRef="#br0" timeOffset="40207.359">40 1731 3105 0 0,'0'0'2598'0'0,"0"0"-347"0"0,0 0-159 0 0,0 0-99 0 0,0 0-233 0 0,0 0-420 0 0,0 0-468 0 0,0 0-407 0 0,0 0-244 0 0,0 0-78 0 0,0 0 29 0 0,0 5 109 0 0,-38 259 3172 0 0,37-263-3406 0 0,1 1 0 0 0,0 0 0 0 0,0-1 0 0 0,0 1 0 0 0,0 0 0 0 0,0 0 0 0 0,0-1 0 0 0,1 1 0 0 0,-1 0 0 0 0,0 0 0 0 0,1-1 0 0 0,-1 1 0 0 0,1 0 0 0 0,0-1 0 0 0,0 1 0 0 0,0-1 0 0 0,0 1 0 0 0,0-1 0 0 0,0 1 0 0 0,0-1 0 0 0,0 0 0 0 0,0 0 0 0 0,0 1 0 0 0,1-1 0 0 0,-1 0 0 0 0,1 0 0 0 0,-1 0 0 0 0,1 0 0 0 0,-1-1 0 0 0,1 1 0 0 0,-1 0 0 0 0,1-1 0 0 0,0 1 0 0 0,-1-1 0 0 0,1 1 0 0 0,0-1 0 0 0,0 0 0 0 0,-1 0 0 0 0,1 1 0 0 0,0-1 0 0 0,1-1-47 0 0,7 1 147 0 0,-1 0 0 0 0,1-2 0 0 0,0 1 0 0 0,0-1 0 0 0,-1 0 0 0 0,1-1 0 0 0,-1 0 0 0 0,0-1 0 0 0,0 0 0 0 0,0 0 0 0 0,0-1 0 0 0,7-5-147 0 0,-8 5 32 0 0,0-1 0 0 0,0 1 0 0 0,0-1 0 0 0,-1-1 0 0 0,0 0 0 0 0,-1 0 0 0 0,1 0 0 0 0,-1 0 0 0 0,-1-1 0 0 0,0 0 0 0 0,2-4-32 0 0,-3 6 0 0 0,-1 0 0 0 0,0 0 0 0 0,0-1-1 0 0,0 1 1 0 0,-1 0 0 0 0,0-1 0 0 0,-1 1 0 0 0,1-1-1 0 0,-1 0 1 0 0,-1 0 0 0 0,1 1 0 0 0,-1-1-1 0 0,0 0 1 0 0,-1 0 0 0 0,1 0 0 0 0,-2 1 0 0 0,1-1-1 0 0,0 0 1 0 0,-1 1 0 0 0,-1-1 0 0 0,1 1-1 0 0,-1 0 1 0 0,0 0 0 0 0,-2-3 0 0 0,1 3-87 0 0,-1 0 1 0 0,1 1-1 0 0,-1 0 1 0 0,-1 0-1 0 0,1 0 1 0 0,-1 0-1 0 0,1 1 0 0 0,-1 0 1 0 0,0 0-1 0 0,-1 1 1 0 0,1 0-1 0 0,-1 0 1 0 0,1 0-1 0 0,-1 1 1 0 0,0 0-1 0 0,0 0 0 0 0,0 1 1 0 0,0 0-1 0 0,0 0 1 0 0,0 0-1 0 0,-1 1 1 0 0,-4 1 86 0 0,8-1-107 0 0,2-1 77 0 0,0 1 0 0 0,0-1 1 0 0,0 1-1 0 0,0 0 0 0 0,1 0 1 0 0,-1 0-1 0 0,0 0 0 0 0,0 0 1 0 0,0 0-1 0 0,0 1 0 0 0,0-1 0 0 0,1 0 1 0 0,-1 1-1 0 0,0 0 0 0 0,0-1 1 0 0,0 1-1 0 0,1 0 0 0 0,-1 0 1 0 0,1 0-1 0 0,-1 0 0 0 0,1 0 0 0 0,-1 0 1 0 0,1 1-1 0 0,-1-1 0 0 0,1 0 1 0 0,-1 1 29 0 0,30-2 25 0 0,-15-1 109 0 0,1-2 0 0 0,-1 0 0 0 0,0 0 0 0 0,-1-1 1 0 0,1-1-1 0 0,-1 0 0 0 0,0-1 0 0 0,0 0 0 0 0,0-1 0 0 0,-1 0 0 0 0,0-1 0 0 0,8-7-134 0 0,9-4 187 0 0,-10 5-90 0 0,0 0 0 0 0,-1-2 0 0 0,0 0 0 0 0,-1-1 0 0 0,-1 0 0 0 0,-1-2 0 0 0,-1 1 0 0 0,0-2 0 0 0,-1 0 0 0 0,-1 0 0 0 0,-1-2-97 0 0,-5 0 226 0 0,-5 22-165 0 0,0 0-30 0 0,0 0-38 0 0,0 11-174 0 0,0 1 168 0 0,4 136-27 0 0,13-49 30 0 0,30 74 28 0 0,-23-96 0 0 0,-3 1-1 0 0,-4 0 1 0 0,-3 2-1 0 0,-3 0 0 0 0,-2 37-17 0 0,-9-104 15 0 0,0 1 0 0 0,-1-1 0 0 0,0 0-1 0 0,-1 0 1 0 0,0 0 0 0 0,-1 0 0 0 0,-1 0-1 0 0,0 0 1 0 0,0-1 0 0 0,-1 1 0 0 0,-1-1-1 0 0,0-1 1 0 0,-1 1 0 0 0,0-1 0 0 0,-1 0-1 0 0,-6 6-14 0 0,-2-1 46 0 0,-1-2 0 0 0,-1 0-1 0 0,0-1 1 0 0,-1 0 0 0 0,0-2 0 0 0,-1 0-1 0 0,0-1 1 0 0,0-1 0 0 0,-1-1-1 0 0,0-1 1 0 0,-1-1 0 0 0,0-1-1 0 0,0-1 1 0 0,0-1 0 0 0,-6 0-46 0 0,27-3 6 0 0,-1 1 0 0 0,1-1 0 0 0,0 0 0 0 0,-1 0 0 0 0,1 0 0 0 0,0 0 0 0 0,-1 0 0 0 0,1 0 0 0 0,0-1 0 0 0,-1 1 0 0 0,1 0 0 0 0,0-1 0 0 0,-1 1 0 0 0,1-1 0 0 0,0 1-1 0 0,0-1 1 0 0,-1 1 0 0 0,1-1 0 0 0,0 0 0 0 0,0 0 0 0 0,0 0 0 0 0,0 0 0 0 0,0 0 0 0 0,0 0 0 0 0,0 0 0 0 0,0 0 0 0 0,1 0 0 0 0,-1 0 0 0 0,0 0 0 0 0,0 0 0 0 0,1-1 0 0 0,-1 1 0 0 0,1 0 0 0 0,-1 0 0 0 0,1-1 0 0 0,0 1 0 0 0,0 0 0 0 0,-1-1 0 0 0,1 1 0 0 0,0 0 0 0 0,0-1 0 0 0,0 1 0 0 0,0-1 0 0 0,1 1 0 0 0,-1 0 0 0 0,0-1 0 0 0,0 1 0 0 0,1 0 0 0 0,-1 0 0 0 0,1-1-6 0 0,22-69 45 0 0,5 19-78 0 0,3 1-1 0 0,2 1 1 0 0,21-22 33 0 0,-9 11-283 0 0,-23 30-154 0 0,36-48-766 0 0,-18 28-3481 0 0,-22 31-4094 0 0</inkml:trace>
  <inkml:trace contextRef="#ctx0" brushRef="#br0" timeOffset="40797.616">1397 1451 11803 0 0,'0'0'1581'0'0,"0"0"-445"0"0,0 0-157 0 0,0 0 96 0 0,0 0 99 0 0,0 0-5 0 0,0 0-119 0 0,0 0-165 0 0,0 0-140 0 0,0 0-97 0 0,0 0-53 0 0,0 0-38 0 0,-4 33-44 0 0,-12 105-40 0 0,1-33 537 0 0,-4 0 1 0 0,-15 41-1011 0 0,8-40 128 0 0,9 11-889 0 0,17-116 369 0 0,0-1-163 0 0,-4-14-11560 0 0,3 10 966 0 0</inkml:trace>
  <inkml:trace contextRef="#ctx0" brushRef="#br0" timeOffset="41330.187">1097 1849 10138 0 0,'0'0'1647'0'0,"0"0"-388"0"0,0 0-71 0 0,0 0 101 0 0,0 0 52 0 0,0 0-100 0 0,0 0-168 0 0,0 0-159 0 0,0 0-112 0 0,0 0-67 0 0,0 0-85 0 0,0 0-57 0 0,0 0-47 0 0,35 3-69 0 0,108 9-62 0 0,76-9 438 0 0,-8-17-1626 0 0,-188 13 547 0 0,0 9 748 0 0,26-8 1737 0 0,-72-2-3192 0 0,12 1-1512 0 0,0 0-5103 0 0,6 1-4516 0 0</inkml:trace>
  <inkml:trace contextRef="#ctx0" brushRef="#br0" timeOffset="41939.63">1841 1955 432 0 0,'0'0'1875'0'0,"0"0"0"0"0,0 0 92 0 0,0 0 48 0 0,0 0-120 0 0,0 0-253 0 0,0 0-276 0 0,0 0-259 0 0,0 0-146 0 0,0 0-73 0 0,0 0-38 0 0,0 0-54 0 0,0 0-40 0 0,3 7-26 0 0,10 21-42 0 0,-12-27-567 0 0,1 1 0 0 0,-1 0 1 0 0,1-1-1 0 0,0 1 0 0 0,0-1 0 0 0,0 1 1 0 0,0-1-1 0 0,-1 0 0 0 0,2 0 1 0 0,-1 0-1 0 0,0 0 0 0 0,0 0 0 0 0,0 0 1 0 0,0-1-1 0 0,1 1 0 0 0,-1-1 0 0 0,0 0 1 0 0,0 1-1 0 0,1-1 0 0 0,-1 0 0 0 0,0 0 1 0 0,2-1-122 0 0,4 2 361 0 0,3 0-226 0 0,0 0 0 0 0,0 0 1 0 0,0-2-1 0 0,0 1 1 0 0,1-1-1 0 0,-1-1 0 0 0,0 0 1 0 0,-1 0-1 0 0,1-1 1 0 0,0-1-1 0 0,-1 0 0 0 0,1 0 1 0 0,-1-1-1 0 0,-1 0 1 0 0,1-1-1 0 0,-1 0 1 0 0,1-1-1 0 0,-2 0 0 0 0,1 0 1 0 0,-1 0-1 0 0,0-1 1 0 0,-1-1-1 0 0,0 1 0 0 0,0-1 1 0 0,-1 0-1 0 0,0-1 1 0 0,0 0-1 0 0,-1-1-135 0 0,-4 10-4 0 0,-1-1 0 0 0,0 1 0 0 0,0 0 0 0 0,1-1 0 0 0,-1 1 0 0 0,0-1 0 0 0,0 1-1 0 0,0-1 1 0 0,-1 1 0 0 0,1-1 0 0 0,0 1 0 0 0,0-1 0 0 0,-1 1 0 0 0,1-1 0 0 0,-1 1 0 0 0,0 0 0 0 0,1-1 0 0 0,-1 1 0 0 0,0 0 0 0 0,0-1 0 0 0,1 1-1 0 0,-1 0 1 0 0,0 0 0 0 0,0 0 0 0 0,-1 0 0 0 0,1 0 0 0 0,0 0 0 0 0,0 0 0 0 0,0 0 0 0 0,-1 1 0 0 0,1-1 0 0 0,0 0 0 0 0,-1 1 0 0 0,1-1 0 0 0,0 1 0 0 0,-1-1-1 0 0,1 1 1 0 0,-1 0 0 0 0,1-1 0 0 0,-1 1 0 0 0,1 0 0 0 0,-1 0 4 0 0,-69-2-480 0 0,57 5 417 0 0,1 0 0 0 0,0 1-1 0 0,0 1 1 0 0,0 0 0 0 0,1 1 0 0 0,-1 0-1 0 0,1 1 1 0 0,1 1 0 0 0,-5 3 63 0 0,-3 1-30 0 0,12-8 31 0 0,0 1-1 0 0,0 0 0 0 0,0 0 0 0 0,1 1 0 0 0,0-1 0 0 0,0 1 1 0 0,0 1-1 0 0,0-1 0 0 0,1 1 0 0 0,1 0 0 0 0,-1 1 0 0 0,1-1 0 0 0,0 1 1 0 0,0-1-1 0 0,1 1 0 0 0,0 0 0 0 0,1 1 0 0 0,0-1 0 0 0,0 0 1 0 0,1 1-1 0 0,0-1 0 0 0,0 1 0 0 0,1-1 0 0 0,0 1 0 0 0,0-1 0 0 0,2 8 0 0 0,2-10 24 0 0,-1-1-1 0 0,1 0 0 0 0,1 0 1 0 0,-1 0-1 0 0,1 0 0 0 0,0 0 0 0 0,0-1 1 0 0,0 0-1 0 0,0 0 0 0 0,1 0 0 0 0,0-1 1 0 0,0 0-1 0 0,0 0 0 0 0,0-1 1 0 0,0 1-1 0 0,0-1 0 0 0,1 0 0 0 0,-1-1 1 0 0,1 0-1 0 0,-1 0 0 0 0,1 0 1 0 0,5-1-24 0 0,3 2-44 0 0,-1 0 1 0 0,1-1-1 0 0,-1-1 1 0 0,1 0-1 0 0,-1-1 1 0 0,0 0-1 0 0,1-2 1 0 0,-1 1-1 0 0,0-2 1 0 0,0 0-1 0 0,0 0 1 0 0,-1-2-1 0 0,8-3 44 0 0,3-5-1354 0 0,-10 6-1307 0 0,-1 2-4301 0 0,-7 4-4832 0 0</inkml:trace>
  <inkml:trace contextRef="#ctx0" brushRef="#br0" timeOffset="42418.904">2288 2165 9554 0 0,'0'0'4956'0'0,"0"0"-2593"0"0,0 0-924 0 0,0 0-68 0 0,0 0-59 0 0,0 0-138 0 0,0 0-170 0 0,0 0-172 0 0,0 0-116 0 0,0 0-112 0 0,0 0-99 0 0,0 0-100 0 0,29-26-94 0 0,90-82-49 0 0,-57 40 210 0 0,-53 58-435 0 0,-1-1 0 0 0,0 0 0 0 0,0 0 0 0 0,-2-1 0 0 0,1 0 0 0 0,-2 0-1 0 0,1 0 1 0 0,1-8-37 0 0,-7 17 2 0 0,0 3-22 0 0,0 0-12 0 0,0 0-12 0 0,-15 32-287 0 0,-10 69 248 0 0,25-98 82 0 0,-1 1 0 0 0,1-1 0 0 0,0 0-1 0 0,0 0 1 0 0,0 0 0 0 0,1 1 0 0 0,-1-1 0 0 0,1 0-1 0 0,-1 0 1 0 0,1 0 0 0 0,0 0 0 0 0,0 0 0 0 0,1 0-1 0 0,-1 0 1 0 0,1 0 0 0 0,-1 0 0 0 0,1-1 0 0 0,0 1-1 0 0,0 0 1 0 0,0-1 0 0 0,0 0 0 0 0,0 1 0 0 0,1-1-1 0 0,-1 0 1 0 0,1 0 0 0 0,-1 0 0 0 0,1-1 0 0 0,0 1-1 0 0,0-1 1 0 0,2 2 1 0 0,1-2 46 0 0,0 1-1 0 0,0-1 1 0 0,0 0-1 0 0,0 0 1 0 0,0-1-1 0 0,0 0 1 0 0,0 0-1 0 0,0 0 1 0 0,0-1 0 0 0,0 0-1 0 0,0 0 1 0 0,-1 0-1 0 0,1-1 1 0 0,0 0-1 0 0,0 0 1 0 0,-1 0-1 0 0,1-1 1 0 0,-1 0-1 0 0,0 0 1 0 0,0 0 0 0 0,0-1-1 0 0,0 1 1 0 0,3-5-46 0 0,3-1 118 0 0,-1-2 1 0 0,0 1 0 0 0,-1-1 0 0 0,0 0-1 0 0,-1-1 1 0 0,0 0 0 0 0,-1-1 0 0 0,0 1 0 0 0,1-8-119 0 0,1-49-1511 0 0,-9 68 562 0 0,-1 1-1958 0 0,1 0-3630 0 0,0 0-5418 0 0</inkml:trace>
  <inkml:trace contextRef="#ctx0" brushRef="#br0" timeOffset="42977.672">3133 1771 14091 0 0,'0'0'2110'0'0,"0"0"-374"0"0,0 0-157 0 0,0 0-140 0 0,0 0-200 0 0,0 0-243 0 0,0 0-220 0 0,0 0-153 0 0,0 0-125 0 0,0 0-68 0 0,0 0-87 0 0,0 0-87 0 0,0 0-34 0 0,-13-7 251 0 0,-107 47 61 0 0,107-36-499 0 0,-43 29 79 0 0,55-33-126 0 0,3 3 16 0 0,-1 0 0 0 0,1 0 0 0 0,0 0 0 0 0,0 0 1 0 0,0-1-1 0 0,0 1 0 0 0,0-1 0 0 0,1 0 0 0 0,-1 1 0 0 0,1-1 0 0 0,-1 0 0 0 0,1 0 1 0 0,0-1-1 0 0,0 1 0 0 0,0 0 0 0 0,0-1 0 0 0,0 0 0 0 0,0 0 0 0 0,2 1-4 0 0,12 6 42 0 0,-1 1-20 0 0,-13-8-13 0 0,1 1-1 0 0,-1-1 0 0 0,0 1 0 0 0,0 0 0 0 0,0-1 1 0 0,0 1-1 0 0,0 1 0 0 0,0-1 0 0 0,0 0 0 0 0,0 1 1 0 0,-1-1-1 0 0,1 1 0 0 0,-1 0 0 0 0,0 0 0 0 0,0 0 1 0 0,0 0-1 0 0,0 0 0 0 0,-1 0 0 0 0,1 1 0 0 0,-1-1 1 0 0,0 1-1 0 0,0-1 0 0 0,0 1 0 0 0,0-1 0 0 0,-1 1 1 0 0,1-1-1 0 0,-1 1 0 0 0,0 0-8 0 0,-1 3 29 0 0,0-1 0 0 0,0 1 0 0 0,-1-1 0 0 0,0 1-1 0 0,0-1 1 0 0,-1 0 0 0 0,0 0 0 0 0,0 0 0 0 0,0 0 0 0 0,-1 0 0 0 0,0-1 0 0 0,0 1 0 0 0,0-1-1 0 0,0 0 1 0 0,-1 0 0 0 0,0-1 0 0 0,0 0 0 0 0,-1 1 0 0 0,1-2 0 0 0,-1 1 0 0 0,0-1 0 0 0,1 0 0 0 0,-2 0-1 0 0,-4 2-28 0 0,-57 6-408 0 0,61-21-1565 0 0,7-2-3734 0 0,0 9 1017 0 0,0 2-6662 0 0</inkml:trace>
  <inkml:trace contextRef="#ctx0" brushRef="#br0" timeOffset="43209.672">3387 1915 14643 0 0,'0'0'1480'0'0,"0"0"-149"0"0,0 0 4 0 0,0 0-1 0 0,0 0-106 0 0,0 0-218 0 0,0 0-283 0 0,0 0-223 0 0,0 0-150 0 0,0 0-136 0 0,0 0-79 0 0,0 0-79 0 0,0 0-62 0 0,-3 27-31 0 0,-11 81-39 0 0,7-77-1059 0 0,7-31 827 0 0,-2 3-561 0 0,1-3-3247 0 0,0 0-5730 0 0</inkml:trace>
  <inkml:trace contextRef="#ctx0" brushRef="#br0" timeOffset="43366.358">3385 1668 16027 0 0,'0'0'1721'0'0,"0"0"-881"0"0,0 0-280 0 0,0 0 8 0 0,0 0-128 0 0,0 0-184 0 0,0 0-248 0 0,0 0-216 0 0,0 0-112 0 0,0 0-104 0 0,0 0-120 0 0,0 0-464 0 0,0 0-673 0 0,0 0-2479 0 0,37 15-7523 0 0</inkml:trace>
  <inkml:trace contextRef="#ctx0" brushRef="#br0" timeOffset="43695.392">3744 1826 9546 0 0,'0'0'2602'0'0,"0"0"-606"0"0,0 0-303 0 0,0 0-169 0 0,0 0-242 0 0,0 0-290 0 0,0 0-280 0 0,0 0-200 0 0,0 0-113 0 0,0 0-80 0 0,0 0-102 0 0,0 0-73 0 0,0 0-63 0 0,-18 31-46 0 0,-54 92-4 0 0,48-63 10 0 0,23-58-31 0 0,0 1-1 0 0,0-1 1 0 0,0 1-1 0 0,1-1 1 0 0,-1 1-1 0 0,0 0 1 0 0,1-1 0 0 0,0 1-1 0 0,0 0 1 0 0,0-1-1 0 0,0 1 1 0 0,0 0-1 0 0,0-1 1 0 0,1 1-1 0 0,-1 0 1 0 0,1-1 0 0 0,0 1-1 0 0,0-1 1 0 0,0 1-1 0 0,0-1 1 0 0,0 1-1 0 0,0-1 1 0 0,1 0 0 0 0,-1 0-1 0 0,1 0 1 0 0,-1 1-1 0 0,1-1 1 0 0,0-1-1 0 0,0 1 1 0 0,0 0-1 0 0,0 0 1 0 0,0-1 0 0 0,1 1-1 0 0,-1-1 1 0 0,0 0-1 0 0,1 0 1 0 0,-1 0-1 0 0,1 0 1 0 0,-1 0 0 0 0,1 0-1 0 0,0 0-9 0 0,5-1 166 0 0,1-1 1 0 0,-1 1-1 0 0,0-2 0 0 0,0 1 1 0 0,0-1-1 0 0,0 0 0 0 0,0-1 1 0 0,-1 1-1 0 0,1-2 0 0 0,-1 1 1 0 0,0-1-1 0 0,1 0 0 0 0,-2 0 0 0 0,1-1 1 0 0,0 0-1 0 0,-1-1 0 0 0,0 1 1 0 0,0-1-1 0 0,-1 0 0 0 0,0 0 1 0 0,0-1-1 0 0,0 0 0 0 0,-1 0 1 0 0,0 0-1 0 0,0 0 0 0 0,-1 0 0 0 0,1-1 1 0 0,-2 0-1 0 0,1 0 0 0 0,-1 1 1 0 0,-1-1-1 0 0,1-1 0 0 0,-1 1 1 0 0,0-4-167 0 0,-1 9-13 0 0,0-1 0 0 0,0 1 1 0 0,0-1-1 0 0,0 1 0 0 0,-1-1 1 0 0,1 1-1 0 0,-1-1 1 0 0,0 1-1 0 0,0-1 0 0 0,-1 1 1 0 0,1 0-1 0 0,0-1 0 0 0,-1 1 1 0 0,0 0-1 0 0,0 0 0 0 0,0 0 1 0 0,0 0-1 0 0,0 1 0 0 0,-1-1 1 0 0,1 0-1 0 0,-1 1 0 0 0,0 0 1 0 0,0 0-1 0 0,1 0 0 0 0,-1 0 1 0 0,-1 0-1 0 0,1 0 1 0 0,0 1-1 0 0,0-1 0 0 0,-1 1 1 0 0,-1 0 12 0 0,-50 2-2744 0 0,22 15-6798 0 0,22-11-2488 0 0</inkml:trace>
  <inkml:trace contextRef="#ctx0" brushRef="#br0" timeOffset="44173.37">4088 2055 14107 0 0,'0'0'2083'0'0,"0"0"-679"0"0,0 0-85 0 0,0 0 108 0 0,0 0-86 0 0,0 0-141 0 0,0 0-204 0 0,0 0-212 0 0,0 0-120 0 0,0 0-95 0 0,0 0-95 0 0,0 0-76 0 0,12-13-56 0 0,35-37-49 0 0,4-18 501 0 0,-48 62-770 0 0,1-1 0 0 0,0 1 1 0 0,0 0-1 0 0,1 0 0 0 0,0 0 1 0 0,0 0-1 0 0,0 1 0 0 0,1 0 1 0 0,-1 0-1 0 0,1 1 0 0 0,0-1 0 0 0,1 1 1 0 0,-1 1-1 0 0,1-1 0 0 0,4-1-24 0 0,18-2-248 0 0,-28 36 4 0 0,-14 66 195 0 0,12-92 52 0 0,1 0 1 0 0,0 0-1 0 0,0-1 1 0 0,0 1-1 0 0,0 0 0 0 0,0 0 1 0 0,1-1-1 0 0,-1 1 0 0 0,1 0 1 0 0,0-1-1 0 0,0 1 1 0 0,0-1-1 0 0,0 1 0 0 0,0-1 1 0 0,0 1-1 0 0,1-1 1 0 0,-1 0-1 0 0,1 1 0 0 0,0-1 1 0 0,-1 0-1 0 0,1 0 1 0 0,0 0-1 0 0,0 0 0 0 0,0-1 1 0 0,1 1-1 0 0,-1-1 0 0 0,0 1 1 0 0,1-1-1 0 0,-1 0 1 0 0,1 1-1 0 0,-1-2 0 0 0,1 1 1 0 0,0 0-1 0 0,-1 0 1 0 0,1-1-1 0 0,0 1 0 0 0,-1-1-3 0 0,6 1 71 0 0,-1-1-1 0 0,1 1 1 0 0,-1-2-1 0 0,0 1 1 0 0,1-1-1 0 0,-1 0 1 0 0,0 0-1 0 0,0-1 1 0 0,0 0-1 0 0,0 0 1 0 0,0-1-1 0 0,0 0 1 0 0,0 0-1 0 0,-1-1 1 0 0,0 0-1 0 0,1 0 1 0 0,-2 0 0 0 0,1-1-1 0 0,0 1 1 0 0,-1-1-1 0 0,0-1 1 0 0,0 1-1 0 0,0-1 1 0 0,-1 0-1 0 0,0 0 1 0 0,0 0-1 0 0,0-1 1 0 0,-1 1-1 0 0,0-1 1 0 0,0 0-1 0 0,-1-1-70 0 0,0 2-403 0 0,7-35 312 0 0,-11 15-7727 0 0,-1 22-4629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7570 0 0,'0'0'2452'0'0,"0"0"-662"0"0,0 0-327 0 0,0 0-118 0 0,0 0-106 0 0,0 0-197 0 0,0 0-290 0 0,0 0-232 0 0,0 0-106 0 0,0 0 79 0 0,0 0 81 0 0,0 0 54 0 0,0 0 6 0 0,-1 6-85 0 0,-1 19-20 0 0,3-23-453 0 0,0-1-1 0 0,0 1 1 0 0,0 0-1 0 0,0-1 1 0 0,0 1 0 0 0,1-1-1 0 0,-1 1 1 0 0,0-1-1 0 0,1 0 1 0 0,-1 1 0 0 0,1-1-1 0 0,-1 0 1 0 0,1 0-1 0 0,0 0 1 0 0,-1 0 0 0 0,1 0-1 0 0,0-1 1 0 0,0 1-1 0 0,0-1 1 0 0,-1 1 0 0 0,1-1-1 0 0,0 1 1 0 0,0-1-1 0 0,0 0 1 0 0,2 0-76 0 0,1 1 190 0 0,25 4 84 0 0,-1-1-1 0 0,1-1 0 0 0,0-2 0 0 0,0-2 0 0 0,0 0 0 0 0,0-2 0 0 0,19-4-273 0 0,-43 6 0 0 0,75-28-3476 0 0,-78 24 931 0 0,-3 2-5513 0 0,0 0-3113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 2921 0 0,'0'0'2421'0'0,"0"0"-476"0"0,0 0-194 0 0,0 0-44 0 0,0 0-61 0 0,0 0-109 0 0,0 0-126 0 0,0 0-176 0 0,0 0-177 0 0,0 0-178 0 0,0 0-188 0 0,0 0-109 0 0,0 0-55 0 0,-20 0-21 0 0,-62 4-30 0 0,3 19 1070 0 0,59-13-1165 0 0,8-4-244 0 0,0 1 1 0 0,0 0-1 0 0,1 1 1 0 0,0 0 0 0 0,0 1-1 0 0,1 0 1 0 0,0 1-1 0 0,1 0 1 0 0,0 1-1 0 0,0-1 1 0 0,1 2 0 0 0,-3 6-139 0 0,9-16 16 0 0,1 1 0 0 0,0-1 0 0 0,0 1 0 0 0,-1-1 0 0 0,1 1 0 0 0,1 0 0 0 0,-1-1 0 0 0,0 1 0 0 0,1 0 0 0 0,-1 0 0 0 0,1 0 0 0 0,0 0 1 0 0,0-1-1 0 0,0 1 0 0 0,0 0 0 0 0,1 0 0 0 0,-1 0 0 0 0,1 0 0 0 0,-1-1 0 0 0,1 1 0 0 0,0 0 0 0 0,0-1 0 0 0,0 1 0 0 0,1 0 0 0 0,-1-1 0 0 0,1 0 0 0 0,-1 1 0 0 0,1-1 1 0 0,0 0-1 0 0,0 0 0 0 0,0 0 0 0 0,0 0 0 0 0,0 0 0 0 0,0 0 0 0 0,1 0 0 0 0,-1-1 0 0 0,1 1 0 0 0,-1-1 0 0 0,1 0 0 0 0,-1 0 0 0 0,1 0 0 0 0,2 1-16 0 0,9-2 100 0 0,-1-1 0 0 0,1 0 0 0 0,-1-1 0 0 0,0-1 0 0 0,0 0-1 0 0,0 0 1 0 0,0-1 0 0 0,-1-1 0 0 0,1 0 0 0 0,-1-1 0 0 0,0 0-1 0 0,-1-1 1 0 0,1 0 0 0 0,0-2-100 0 0,24-11 73 0 0,141-79 102 0 0,-176 98-174 0 0,0 1-1 0 0,0 0 1 0 0,1-1 0 0 0,-1 1-1 0 0,0 0 1 0 0,1 0 0 0 0,-1 0-1 0 0,0 0 1 0 0,1 0 0 0 0,-1 0-1 0 0,0 0 1 0 0,1 1-1 0 0,-1-1 1 0 0,0 0 0 0 0,1 1-1 0 0,-1-1 1 0 0,0 1 0 0 0,0-1-1 0 0,0 1 1 0 0,0 0 0 0 0,1-1-1 0 0,-1 1 1 0 0,0 0 0 0 0,0 0-1 0 0,0 0 1 0 0,0 0-1 0 0,-1 0 1 0 0,1 0 0 0 0,0 0-1 0 0,0 0 1 0 0,0 0 0 0 0,-1 0-1 0 0,1 1 1 0 0,-1-1 0 0 0,1 0-1 0 0,-1 0 1 0 0,1 1-1 0 0,-1-1 1 0 0,0 0 0 0 0,0 0-1 0 0,1 1 1 0 0,-1-1 0 0 0,0 0-1 0 0,0 1 1 0 0,0-1 0 0 0,-1 0-1 0 0,1 1 0 0 0,5 16 35 0 0,7 28-142 0 0,-12-40 31 0 0,0 0 1 0 0,1-1-1 0 0,-1 1 0 0 0,1-1 0 0 0,0 1 0 0 0,1-1 1 0 0,-1 1-1 0 0,1-1 0 0 0,0 0 0 0 0,0 0 0 0 0,1 0 1 0 0,-1 0-1 0 0,1 0 0 0 0,0 0 0 0 0,1-1 0 0 0,-1 1 1 0 0,1-1-1 0 0,0 0 0 0 0,0 0 0 0 0,0-1 0 0 0,0 1 1 0 0,1-1-1 0 0,0 0 0 0 0,-1 0 0 0 0,1 0 0 0 0,0 0 1 0 0,1-1-1 0 0,-1 0 0 0 0,0 0 0 0 0,0-1 1 0 0,1 1-1 0 0,-1-1 0 0 0,3 0 76 0 0,7-1-2149 0 0,-5 0-2702 0 0,-2 0-6912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3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364 312 2280 0 0,'0'0'2202'0'0,"0"0"-128"0"0,0 0-63 0 0,0 0-77 0 0,0 0-174 0 0,0 0-265 0 0,0 0-306 0 0,0 0-247 0 0,0 0-136 0 0,0 0-87 0 0,0 0-42 0 0,-5 3 3413 0 0,-28-25-2563 0 0,26 19-1475 0 0,0 0-1 0 0,0 0 0 0 0,-1 0 1 0 0,1 1-1 0 0,-1 0 0 0 0,1 0 1 0 0,-1 1-1 0 0,0 0 0 0 0,1 0 0 0 0,-1 1 1 0 0,0 0-1 0 0,0 0 0 0 0,0 1 1 0 0,-2 1-52 0 0,-21-1 64 0 0,26-1-51 0 0,1 1-1 0 0,-1 0 0 0 0,1 1 1 0 0,0-1-1 0 0,-1 1 0 0 0,1 0 1 0 0,0 0-1 0 0,0 0 1 0 0,0 1-1 0 0,0-1 0 0 0,0 1 1 0 0,1 0-1 0 0,-1 0 0 0 0,1 1 1 0 0,0-1-1 0 0,0 1 1 0 0,0-1-1 0 0,0 1 0 0 0,1 0 1 0 0,-1 0-1 0 0,1 0 0 0 0,0 0 1 0 0,0 0-1 0 0,1 1 1 0 0,-1-1-1 0 0,1 1 0 0 0,0-1 1 0 0,0 1-1 0 0,0-1 0 0 0,1 1 1 0 0,0 0-1 0 0,0-1 1 0 0,0 1-1 0 0,0 0 0 0 0,1-1 1 0 0,-1 1-1 0 0,1-1 0 0 0,1 1 1 0 0,-1-1-1 0 0,0 1 0 0 0,1-1 1 0 0,0 0-1 0 0,0 0 1 0 0,1 0-1 0 0,-1 0 0 0 0,1 0 1 0 0,1 2-13 0 0,77 71 564 0 0,-58-59-480 0 0,-13-11-43 0 0,0 0 0 0 0,0 1 0 0 0,-1 1 0 0 0,0-1 0 0 0,0 2 0 0 0,-1-1 0 0 0,0 1 0 0 0,-1 0 1 0 0,0 0-1 0 0,-1 1-41 0 0,-4-8 25 0 0,0 0 1 0 0,-1 0 0 0 0,1 0 0 0 0,-1 0-1 0 0,0 0 1 0 0,0 0 0 0 0,0 0 0 0 0,0 0 0 0 0,0 0-1 0 0,-1 1 1 0 0,0-1 0 0 0,1 0 0 0 0,-1 0 0 0 0,0 1-1 0 0,-1-1 1 0 0,1 0 0 0 0,0 1 0 0 0,-1-1-1 0 0,0 0 1 0 0,0 0 0 0 0,0 0 0 0 0,0 0 0 0 0,0 0-1 0 0,-1 0 1 0 0,1 0 0 0 0,-1 0 0 0 0,-2 2-26 0 0,-9 4 49 0 0,0-2 0 0 0,-1 1 0 0 0,0-2 1 0 0,0 1-1 0 0,0-2 0 0 0,-1 0 0 0 0,0-1 0 0 0,0 0 1 0 0,0-2-1 0 0,0 1 0 0 0,-1-2 0 0 0,1 0 1 0 0,0-1-1 0 0,-1 0 0 0 0,-12-3-49 0 0,10 3 31 0 0,17 0-62 0 0,-1 1 0 0 0,1-1-1 0 0,0 0 1 0 0,-1 0 0 0 0,1 0 0 0 0,0 1-1 0 0,-1-2 1 0 0,1 1 0 0 0,-1 0-1 0 0,1 0 1 0 0,0 0 0 0 0,-1-1 0 0 0,1 1-1 0 0,0 0 1 0 0,-1-1 0 0 0,1 1-1 0 0,0-1 1 0 0,0 0 0 0 0,-1 1 0 0 0,1-1-1 0 0,0 0 1 0 0,0 0 0 0 0,0 0 0 0 0,0 0-1 0 0,0 0 1 0 0,0 0 0 0 0,0 0-1 0 0,1 0 1 0 0,-1 0 0 0 0,0 0 0 0 0,0-1-1 0 0,1 1 1 0 0,-1 0 0 0 0,1 0-1 0 0,-1-1 1 0 0,1 1 0 0 0,0 0 0 0 0,-1-1-1 0 0,1 1 1 0 0,0-1 0 0 0,0 1-1 0 0,0 0 1 0 0,0-1 0 0 0,0 1 0 0 0,0-1-1 0 0,0 1 1 0 0,1 0 0 0 0,-1-1-1 0 0,0 1 1 0 0,1 0 0 0 0,-1-1 0 0 0,1 1-1 0 0,-1 0 1 0 0,1 0 0 0 0,0 0 0 0 0,0-1-1 0 0,-1 1 1 0 0,1 0 0 0 0,0 0-1 0 0,0 0 1 0 0,0 0 0 0 0,0 0 0 0 0,0 0-1 0 0,0 1 1 0 0,1-1 0 0 0,-1 0 31 0 0,52-36-3397 0 0,-29 25-2671 0 0,-10 5-5509 0 0</inkml:trace>
  <inkml:trace contextRef="#ctx0" brushRef="#br0" timeOffset="697.087">727 419 8362 0 0,'0'0'2272'0'0,"0"0"-361"0"0,0 0-120 0 0,0 0-28 0 0,0 0-210 0 0,0 0-325 0 0,0 0-349 0 0,0 0-304 0 0,0 0-190 0 0,0 0-97 0 0,0 0-66 0 0,0 0-14 0 0,0 0 0 0 0,0 5 277 0 0,2 155 2562 0 0,-3 135-2688 0 0,0-285-353 0 0,0 1 1 0 0,0 0-1 0 0,-2-1 1 0 0,1 0-1 0 0,-1 1 0 0 0,-1-1 1 0 0,0 0-1 0 0,0 0 0 0 0,-1-1 1 0 0,0 0-1 0 0,-1 1 0 0 0,0-2 1 0 0,-2 3-7 0 0,8-10 13 0 0,-1-1 0 0 0,1 1 0 0 0,0-1 1 0 0,-1 1-1 0 0,1-1 0 0 0,-1 1 0 0 0,1-1 0 0 0,-1 1 1 0 0,1-1-1 0 0,-1 0 0 0 0,0 1 0 0 0,1-1 0 0 0,-1 0 0 0 0,1 0 1 0 0,-1 1-1 0 0,0-1 0 0 0,1 0 0 0 0,-1 0 0 0 0,0 0 1 0 0,1 0-1 0 0,-1 0 0 0 0,0 0 0 0 0,1 0 0 0 0,-1 0 1 0 0,1 0-1 0 0,-1 0 0 0 0,0 0 0 0 0,1 0 0 0 0,-1 0 0 0 0,0-1 1 0 0,1 1-1 0 0,-1 0 0 0 0,1 0 0 0 0,-1-1 0 0 0,0 1 1 0 0,1 0-1 0 0,-1-1 0 0 0,1 1 0 0 0,-1-1 0 0 0,1 1 1 0 0,-1-1-1 0 0,1 1 0 0 0,0-1 0 0 0,-1 1 0 0 0,1-1 1 0 0,0 1-1 0 0,-1-1 0 0 0,1 1 0 0 0,0-1 0 0 0,-1 0 0 0 0,1 1 1 0 0,0-1-1 0 0,0 0 0 0 0,0 1 0 0 0,0-1 0 0 0,0 1 1 0 0,0-1-1 0 0,0 0 0 0 0,0 1 0 0 0,0-1 0 0 0,0 0 1 0 0,0 1-1 0 0,0-1 0 0 0,0 0 0 0 0,0 1 0 0 0,0-1 0 0 0,1 0-12 0 0,-2-53 258 0 0,1 52-237 0 0,37-145 508 0 0,-27 115-514 0 0,1 1 0 0 0,2 1 0 0 0,1-1 0 0 0,2 2 0 0 0,0 0 1 0 0,2 1-1 0 0,1 1 0 0 0,1 1 0 0 0,2 0 0 0 0,0 2 0 0 0,15-12-16 0 0,-29 28-1 0 0,0 1-1 0 0,0 1 0 0 0,1-1 0 0 0,0 1 1 0 0,0 0-1 0 0,0 1 0 0 0,1 0 1 0 0,0 1-1 0 0,0 0 0 0 0,0 0 0 0 0,0 1 1 0 0,1 1-1 0 0,-1 0 0 0 0,1 0 1 0 0,0 1-1 0 0,-1 0 0 0 0,1 1 1 0 0,3 0 1 0 0,-9 4 5 0 0,0-1 0 0 0,-1 2 0 0 0,1-1 1 0 0,-1 0-1 0 0,1 1 0 0 0,-1 0 0 0 0,-1 0 1 0 0,1 0-1 0 0,-1 1 0 0 0,0-1 0 0 0,0 1 1 0 0,0-1-1 0 0,-1 1 0 0 0,0 0 0 0 0,0 0 1 0 0,0 0-1 0 0,-1 0 0 0 0,0 1 1 0 0,0-1-1 0 0,-1 0 0 0 0,1 0 0 0 0,-2 1 1 0 0,1-1-1 0 0,-1 0 0 0 0,1 1 0 0 0,-2-1 1 0 0,0 4-6 0 0,2-9 3 0 0,-2 11 17 0 0,-1 0 0 0 0,0 0 1 0 0,-1 0-1 0 0,-1 0 0 0 0,1-1 0 0 0,-2 0 1 0 0,0 0-1 0 0,0 0 0 0 0,-1-1 0 0 0,0 0 1 0 0,-1 0-1 0 0,0 0 0 0 0,0-1 1 0 0,-1-1-1 0 0,0 1 0 0 0,-1-2 0 0 0,0 1 1 0 0,0-1-1 0 0,0-1 0 0 0,-1 1 0 0 0,-1-1-20 0 0,1-1-14 0 0,0 0 0 0 0,0 0 0 0 0,0-1 1 0 0,-1 0-1 0 0,0-1 0 0 0,0 0 0 0 0,0-1 0 0 0,0-1 0 0 0,0 0 0 0 0,0 0 0 0 0,0-1 0 0 0,0-1 0 0 0,-3 0 14 0 0,12 0-130 0 0,1 0 0 0 0,0 0 0 0 0,0 0 0 0 0,0 0-1 0 0,0 0 1 0 0,0 0 0 0 0,0-1 0 0 0,0 1 0 0 0,1-1 0 0 0,-1 1 0 0 0,0-1 0 0 0,1 0 0 0 0,-1 0-1 0 0,1 0 1 0 0,0 0 0 0 0,0 0 0 0 0,-1 0 0 0 0,1 0 0 0 0,1 0 0 0 0,-1 0 0 0 0,0 0 0 0 0,0-1 0 0 0,1 1-1 0 0,-1 0 1 0 0,1 0 0 0 0,0-1 0 0 0,0 1 0 0 0,0 0 0 0 0,0-1 0 0 0,0 1 0 0 0,0 0 0 0 0,1-1-1 0 0,-1 1 1 0 0,1 0 0 0 0,-1-1 0 0 0,1 1 0 0 0,0 0 0 0 0,0 0 0 0 0,0 0 0 0 0,0 0 0 0 0,0 0 0 0 0,1 0-1 0 0,0-1 131 0 0,21-25-6045 0 0,-16 20-1939 0 0</inkml:trace>
  <inkml:trace contextRef="#ctx0" brushRef="#br0" timeOffset="1166.349">1231 566 6737 0 0,'0'0'2565'0'0,"0"0"-250"0"0,0 0-148 0 0,0 0-264 0 0,0 0-296 0 0,0 0-246 0 0,0 0-245 0 0,0 0-163 0 0,0 0-112 0 0,0 0-123 0 0,0 0-75 0 0,0 0-84 0 0,28-2-95 0 0,86-9-84 0 0,-43-10 308 0 0,-57 11-501 0 0,-1 1-49 0 0,1 0-1 0 0,-1-1 1 0 0,0-1 0 0 0,-1 0-1 0 0,-1-1 1 0 0,1 0-1 0 0,-2 0 1 0 0,0-1 0 0 0,0-1-1 0 0,-1-1-137 0 0,-8 14 5 0 0,1-1 0 0 0,-1 1 0 0 0,0 0-1 0 0,0-1 1 0 0,0 0 0 0 0,0 1 0 0 0,-1-1-1 0 0,1 1 1 0 0,0-1 0 0 0,-1 0 0 0 0,1 1-1 0 0,-1-1 1 0 0,1 0 0 0 0,-1 0 0 0 0,0 0-1 0 0,0 1 1 0 0,0-1 0 0 0,0 0 0 0 0,0 0 0 0 0,0 0-1 0 0,0 1 1 0 0,-1-1 0 0 0,1 0 0 0 0,-1 0-1 0 0,1 1 1 0 0,-1-1 0 0 0,0 0 0 0 0,1 1-1 0 0,-1-1 1 0 0,0 1 0 0 0,0-1 0 0 0,0 1-1 0 0,0-1 1 0 0,-1 1 0 0 0,1 0 0 0 0,0-1-1 0 0,0 1 1 0 0,-1 0 0 0 0,1 0 0 0 0,-1 0-1 0 0,1 0 1 0 0,-1 0 0 0 0,0 0 0 0 0,1 1 0 0 0,-1-1-1 0 0,0 0 1 0 0,1 1 0 0 0,-1-1 0 0 0,0 1-1 0 0,0 0 1 0 0,0-1-5 0 0,-7 1-27 0 0,0 1-1 0 0,0 0 1 0 0,0 0-1 0 0,0 0 1 0 0,1 1-1 0 0,-1 0 1 0 0,0 1 0 0 0,1 0-1 0 0,0 0 1 0 0,0 1-1 0 0,0 0 1 0 0,0 1-1 0 0,0-1 1 0 0,0 2 27 0 0,-8 5-10 0 0,0 0 0 0 0,1 0 0 0 0,0 2-1 0 0,1-1 1 0 0,0 2 0 0 0,1 0 0 0 0,1 1 0 0 0,0 0 0 0 0,1 1-1 0 0,0 0 1 0 0,2 1 0 0 0,0 0 0 0 0,-2 4 10 0 0,10-17 1 0 0,0 0 1 0 0,-1 0-1 0 0,1 0 1 0 0,1 0-1 0 0,-1 0 1 0 0,1 0-1 0 0,-1 0 1 0 0,1 0-1 0 0,0 0 1 0 0,0 0-1 0 0,1 0 1 0 0,-1 0-1 0 0,1 0 1 0 0,0 0-1 0 0,0 0 1 0 0,1 0-1 0 0,-1 0 1 0 0,1-1-1 0 0,-1 1 1 0 0,1 0-1 0 0,0-1 1 0 0,1 1-1 0 0,-1-1 1 0 0,1 0-1 0 0,-1 0 1 0 0,1 0-1 0 0,0 0 1 0 0,0 0-1 0 0,0-1 1 0 0,0 1-1 0 0,1-1 1 0 0,2 1-2 0 0,7 3 8 0 0,0 0-1 0 0,0-1 1 0 0,0-1-1 0 0,1 0 1 0 0,0-1 0 0 0,0-1-1 0 0,0 0 1 0 0,0-1-1 0 0,0 0 1 0 0,0-1-1 0 0,0-1 1 0 0,0 0 0 0 0,8-2-8 0 0,-14 2-110 0 0,0-1 0 0 0,0 0 1 0 0,0 0-1 0 0,0-1 1 0 0,-1 0-1 0 0,0 0 0 0 0,1-1 1 0 0,-1 0-1 0 0,-1 0 1 0 0,1 0-1 0 0,0-1 0 0 0,-1 0 1 0 0,4-4 109 0 0,23-28-10305 0 0,-29 30-1098 0 0</inkml:trace>
  <inkml:trace contextRef="#ctx0" brushRef="#br0" timeOffset="1763.22">1912 497 12907 0 0,'0'0'2276'0'0,"0"0"-529"0"0,0 0-286 0 0,0 0-181 0 0,0 0-191 0 0,0 0-244 0 0,0 0-232 0 0,0 0-161 0 0,0 0-96 0 0,0 0-68 0 0,0 0-58 0 0,0 0-42 0 0,0 0-42 0 0,21-4 1701 0 0,-14 7-1698 0 0,0 0 0 0 0,0-1 0 0 0,0 0 0 0 0,0-1 0 0 0,0 1 0 0 0,1-1 0 0 0,-1-1 0 0 0,0 0 0 0 0,0 0 0 0 0,1 0 0 0 0,-1-1 0 0 0,0 0 0 0 0,0 0 0 0 0,7-2-149 0 0,-9 1 43 0 0,-1 1 0 0 0,1-1 0 0 0,-1 0 0 0 0,0-1 0 0 0,0 1 0 0 0,0-1 0 0 0,0 0-1 0 0,0 1 1 0 0,-1-2 0 0 0,1 1 0 0 0,-1 0 0 0 0,0-1 0 0 0,0 0 0 0 0,0 1 0 0 0,0-1 0 0 0,0 0-1 0 0,-1-1 1 0 0,0 1 0 0 0,0 0 0 0 0,0-1 0 0 0,-1 1 0 0 0,1-1 0 0 0,-1 1 0 0 0,0-1 0 0 0,0-3-43 0 0,-2 5-23 0 0,0 0 1 0 0,-1 1 0 0 0,1-1 0 0 0,-1 0-1 0 0,0 1 1 0 0,1-1 0 0 0,-1 1 0 0 0,0 0 0 0 0,-1-1-1 0 0,1 1 1 0 0,0 0 0 0 0,0 0 0 0 0,-1 0 0 0 0,1 1-1 0 0,-1-1 1 0 0,0 1 0 0 0,0-1 0 0 0,1 1 0 0 0,-1 0-1 0 0,0 0 1 0 0,0 0 0 0 0,0 0 0 0 0,0 1 0 0 0,0-1-1 0 0,0 1 1 0 0,0 0 0 0 0,0 0 0 0 0,-1 0 0 0 0,1 0-1 0 0,0 0 1 0 0,0 1 0 0 0,0-1 0 0 0,0 1 0 0 0,0 0-1 0 0,0 0 1 0 0,0 0 22 0 0,-14 0-77 0 0,-1 1 19 0 0,0 1 0 0 0,0 0 0 0 0,1 2 0 0 0,-1 0-1 0 0,1 1 1 0 0,0 0 0 0 0,1 2 0 0 0,0 0 0 0 0,0 1 0 0 0,1 0-1 0 0,0 1 1 0 0,0 1 0 0 0,1 1 0 0 0,1 0 0 0 0,0 0-1 0 0,-11 15 59 0 0,21-25 5 0 0,1 1 0 0 0,-1 0 0 0 0,1 0 0 0 0,0 0 0 0 0,0 0 0 0 0,0 1 0 0 0,0-1 0 0 0,1 1 0 0 0,0-1 0 0 0,-1 1 0 0 0,1-1 0 0 0,0 1 0 0 0,1 0 0 0 0,-1-1 0 0 0,1 1 0 0 0,-1 0 0 0 0,1 0 0 0 0,0 0 0 0 0,1-1 0 0 0,-1 1-1 0 0,1 0 1 0 0,-1 0 0 0 0,1-1 0 0 0,0 1 0 0 0,1-1 0 0 0,-1 1 0 0 0,1-1 0 0 0,-1 1 0 0 0,1-1 0 0 0,0 0 0 0 0,0 0 0 0 0,0 0 0 0 0,1 0 0 0 0,-1 0 0 0 0,1 0 0 0 0,0 0 0 0 0,-1-1 0 0 0,1 0 0 0 0,0 1 0 0 0,1-1 0 0 0,-1 0-1 0 0,3 1-4 0 0,17 7 47 0 0,2-1 0 0 0,-1 0-1 0 0,1-2 1 0 0,0-1 0 0 0,1-1-1 0 0,0-1 1 0 0,-1-2-1 0 0,1 0 1 0 0,0-2 0 0 0,0 0-1 0 0,4-2-46 0 0,8 1 12 0 0,-30 2-185 0 0,0-2 1 0 0,1 1 0 0 0,-1-1 0 0 0,1 0 0 0 0,-1-1 0 0 0,0 0 0 0 0,0-1-1 0 0,0 1 1 0 0,0-1 0 0 0,0-1 0 0 0,-1 0 0 0 0,1 0 0 0 0,2-2 172 0 0,-2-9-3699 0 0,-6 8-1677 0 0,0 2-6359 0 0</inkml:trace>
  <inkml:trace contextRef="#ctx0" brushRef="#br0" timeOffset="2364.267">2529 478 14027 0 0,'0'0'2330'0'0,"0"0"-539"0"0,0 0-276 0 0,0 0-163 0 0,0 0-236 0 0,0 0-215 0 0,0 0-216 0 0,0 0-185 0 0,0 0-130 0 0,0 0-110 0 0,0 0-87 0 0,0 0-60 0 0,0 0-49 0 0,-11-1-40 0 0,-37-3-8 0 0,45 5-13 0 0,0-1-1 0 0,0 1 0 0 0,-1 0 0 0 0,1-1 1 0 0,0 2-1 0 0,0-1 0 0 0,0 0 1 0 0,0 1-1 0 0,0-1 0 0 0,0 1 0 0 0,1 0 1 0 0,-1 0-1 0 0,0 0 0 0 0,1 0 0 0 0,0 0 1 0 0,-1 1-1 0 0,1-1 0 0 0,0 1 1 0 0,0-1-1 0 0,0 1-2 0 0,-7 8 1 0 0,4-6-14 0 0,0 1 0 0 0,0 0 0 0 0,1 0 1 0 0,0 1-1 0 0,0 0 0 0 0,0-1 0 0 0,1 1 0 0 0,0 0 0 0 0,0 1 0 0 0,0-1 0 0 0,1 0 0 0 0,1 1 0 0 0,-1-1 1 0 0,1 1-1 0 0,0 0 0 0 0,1-1 0 0 0,0 1 0 0 0,0 6 13 0 0,2-11 14 0 0,-1 1 0 0 0,1-1 0 0 0,0 0 0 0 0,0 0 1 0 0,0 0-1 0 0,0 0 0 0 0,1 0 0 0 0,-1 0 0 0 0,1-1 0 0 0,-1 1 0 0 0,1-1 0 0 0,0 1 0 0 0,0-1 1 0 0,0 0-1 0 0,1 0 0 0 0,-1-1 0 0 0,0 1 0 0 0,1-1 0 0 0,-1 1 0 0 0,1-1 0 0 0,-1 0 0 0 0,1-1 1 0 0,-1 1-1 0 0,1 0 0 0 0,0-1 0 0 0,-1 0 0 0 0,1 0 0 0 0,0 0 0 0 0,0 0 0 0 0,-1-1 0 0 0,3 0-14 0 0,7-1 168 0 0,1-1 0 0 0,-1 0 0 0 0,0 0-1 0 0,0-2 1 0 0,0 0 0 0 0,0 0 0 0 0,-1-1-1 0 0,0-1 1 0 0,0 0 0 0 0,0 0-1 0 0,-1-1 1 0 0,0-1 0 0 0,1-1-168 0 0,13-12 151 0 0,-1-1 0 0 0,-2-1 0 0 0,0-1 0 0 0,-1-1 0 0 0,-2-1 0 0 0,0-1-151 0 0,14-18-19 0 0,-20 28-54 0 0,-1 1 1 0 0,-1-2-1 0 0,0 0 1 0 0,-2 0-1 0 0,0-1 1 0 0,-1 0 0 0 0,-1 0-1 0 0,-1-1 73 0 0,-4 13-59 0 0,0 0-1 0 0,-1 0 1 0 0,0-1-1 0 0,0 1 1 0 0,0 0-1 0 0,-1 0 1 0 0,-1-1-1 0 0,0 1 1 0 0,0 0-1 0 0,0 0 1 0 0,-1 0-1 0 0,0 0 1 0 0,-1 0-1 0 0,1 0 1 0 0,-2 0-1 0 0,1 1 1 0 0,-1-1-1 0 0,0 1 1 0 0,-1 0-1 0 0,1 0 1 0 0,-1 1-1 0 0,-3-3 60 0 0,2 3-37 0 0,-1 1-1 0 0,0 0 1 0 0,0 0-1 0 0,-1 0 0 0 0,1 1 1 0 0,-1 0-1 0 0,0 0 1 0 0,0 1-1 0 0,0 0 0 0 0,-1 0 1 0 0,1 1-1 0 0,-1 0 0 0 0,1 1 1 0 0,-1 0-1 0 0,0 0 1 0 0,1 1-1 0 0,-1 0 0 0 0,0 0 1 0 0,0 1-1 0 0,-1 1 38 0 0,2-1 6 0 0,0 0 0 0 0,0 1 0 0 0,0 0 0 0 0,1 1 0 0 0,-1 0 0 0 0,1 0 0 0 0,-1 1 0 0 0,1-1 0 0 0,0 1 0 0 0,0 1 0 0 0,1 0 0 0 0,-1 0 0 0 0,1 0 0 0 0,0 1 0 0 0,0-1 0 0 0,1 1 0 0 0,0 1 0 0 0,0-1 0 0 0,0 1 0 0 0,1 0 0 0 0,0 0 0 0 0,0 0 0 0 0,1 1 0 0 0,0-1 0 0 0,0 1 0 0 0,1 0 0 0 0,0-1 0 0 0,0 1 0 0 0,1 0 0 0 0,0 0 0 0 0,0 1 0 0 0,1-1-6 0 0,1 15 61 0 0,1-1-1 0 0,1 1 1 0 0,1-1 0 0 0,1 0-1 0 0,1 0 1 0 0,1-1 0 0 0,1 1-1 0 0,0-1 1 0 0,2-1-1 0 0,1 0 1 0 0,0 0 0 0 0,1-1-1 0 0,1-1 1 0 0,1 0 0 0 0,1-1-1 0 0,0 0 1 0 0,1-1-1 0 0,1-1 1 0 0,0 0 0 0 0,1-2-1 0 0,1 0 1 0 0,0-1 0 0 0,0-1-1 0 0,2 0-60 0 0,121 70-355 0 0,-136-66-103 0 0,-5-10-3604 0 0,1-3-5993 0 0,-2-2-2138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01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184 670 6257 0 0,'0'0'1903'0'0,"0"0"-609"0"0,0 0-358 0 0,0 0 52 0 0,0 0 161 0 0,0 0 64 0 0,0 0-68 0 0,0 0-123 0 0,0 0-97 0 0,0 0-83 0 0,0 0-105 0 0,-1 15-145 0 0,-26 110 411 0 0,16-100-1071 0 0,-1-1 1 0 0,-2 0 0 0 0,0 0-1 0 0,-2-2 1 0 0,0 0 0 0 0,-17 17 67 0 0,14-18-1131 0 0,11-11-922 0 0,0-1-3365 0 0,3-5-4806 0 0</inkml:trace>
  <inkml:trace contextRef="#ctx0" brushRef="#br0" timeOffset="861.995">928 29 312 0 0,'0'0'4476'0'0,"0"0"-1845"0"0,0 0-593 0 0,0 0-105 0 0,0 0-56 0 0,0 0-147 0 0,0 0-261 0 0,0 0-279 0 0,0 0-230 0 0,0 0-207 0 0,0 0-167 0 0,0 0-145 0 0,0 0-93 0 0,-6 4-26 0 0,3-3-274 0 0,0 1 1 0 0,1-1 0 0 0,-1 1-1 0 0,1 0 1 0 0,-1 0 0 0 0,1 0-1 0 0,0 0 1 0 0,0 0-1 0 0,0 1 1 0 0,0-1 0 0 0,0 0-1 0 0,0 1 1 0 0,1 0-1 0 0,-1-1 1 0 0,1 1 0 0 0,0 0-1 0 0,0 0 1 0 0,0 0 0 0 0,0 0-1 0 0,0 0 1 0 0,0 0-1 0 0,1 1-48 0 0,-33 334 2830 0 0,29-279-2675 0 0,-3 0 0 0 0,-3-1 0 0 0,-13 44-155 0 0,22-96 14 0 0,-20 81 139 0 0,21-86-138 0 0,0-1-6 0 0,74-38 468 0 0,-46 19-449 0 0,1 0 1 0 0,1 2 0 0 0,1 1 0 0 0,0 2 0 0 0,1 1-1 0 0,0 1 1 0 0,1 2 0 0 0,1 1 0 0 0,-1 2-1 0 0,1 1 1 0 0,0 2 0 0 0,15 0-29 0 0,-46 4 3 0 0,-1 0 0 0 0,1 0-1 0 0,0 1 1 0 0,0-1 0 0 0,-1 1 0 0 0,1 0-1 0 0,0 0 1 0 0,-1 0 0 0 0,1 0 0 0 0,-1 0-1 0 0,1 0 1 0 0,-1 1 0 0 0,0-1 0 0 0,0 1-1 0 0,1 0 1 0 0,-1-1 0 0 0,0 1 0 0 0,0 0-1 0 0,0 0 1 0 0,-1 1 0 0 0,1-1 0 0 0,-1 0 0 0 0,1 0-1 0 0,-1 1 1 0 0,1-1 0 0 0,-1 1 0 0 0,0-1-1 0 0,0 1 1 0 0,-1 0 0 0 0,1-1 0 0 0,0 2-3 0 0,4 86 291 0 0,-8-81-257 0 0,-1 0 0 0 0,1 0 0 0 0,-1-1 0 0 0,-1 1 0 0 0,0-1 0 0 0,0 0 0 0 0,0 0 0 0 0,-1-1 0 0 0,0 1 0 0 0,-1-1 0 0 0,0-1 0 0 0,0 1 0 0 0,-1 0-34 0 0,-8 5 15 0 0,0-1 1 0 0,-1-1 0 0 0,0-1-1 0 0,-1 0 1 0 0,0-1-1 0 0,0 0 1 0 0,0-2 0 0 0,-1 0-1 0 0,0-2 1 0 0,-1 0-1 0 0,1 0 1 0 0,0-2-1 0 0,-1-1 1 0 0,0 0 0 0 0,1-1-1 0 0,-12-3-15 0 0,28 3-60 0 0,-1 0 0 0 0,1 0-1 0 0,-1-1 1 0 0,1 0 0 0 0,0 0-1 0 0,-1 0 1 0 0,1 0 0 0 0,0 0-1 0 0,0-1 1 0 0,0 1 0 0 0,0-1-1 0 0,0 0 1 0 0,0 0 0 0 0,0 0-1 0 0,0 0 1 0 0,1 0 0 0 0,-1-1-1 0 0,1 1 1 0 0,0-1 0 0 0,0 0 0 0 0,0 0-1 0 0,0 0 1 0 0,0 0 0 0 0,1 0-1 0 0,-1 0 1 0 0,1 0 0 0 0,0 0-1 0 0,-1 0 1 0 0,2-1 0 0 0,-1 1-1 0 0,0-1 1 0 0,1 1 0 0 0,-1 0-1 0 0,1-1 1 0 0,0-3 60 0 0,0 0-499 0 0,1-1-1 0 0,-1 0 1 0 0,1 0-1 0 0,0 1 1 0 0,1-1 0 0 0,0 1-1 0 0,0-1 1 0 0,1 1-1 0 0,0 0 1 0 0,0 0-1 0 0,0 0 1 0 0,1 0 0 0 0,1 0 499 0 0,23-32-7955 0 0,-17 27-2646 0 0</inkml:trace>
  <inkml:trace contextRef="#ctx0" brushRef="#br0" timeOffset="1686.337">1613 563 0 0 0,'0'0'2262'0'0,"0"0"189"0"0,0 0 51 0 0,0 0-131 0 0,0 0-189 0 0,0 0-223 0 0,0 0-287 0 0,0 0-261 0 0,0 0-212 0 0,0 0-197 0 0,0 0-154 0 0,0 0-112 0 0,0 0-104 0 0,1 22-96 0 0,3 68-72 0 0,-4-56 13 0 0,0-33-443 0 0,-1 0 1 0 0,1 0-1 0 0,-1 0 0 0 0,1 0 1 0 0,0 0-1 0 0,0 1 0 0 0,-1-1 1 0 0,1 0-1 0 0,0 0 1 0 0,0 0-1 0 0,0 0 0 0 0,0 0 1 0 0,0 0-1 0 0,0 0 1 0 0,1 0-1 0 0,-1 1 0 0 0,0-1 1 0 0,1 0-1 0 0,-1 0 0 0 0,0 0 1 0 0,1 0-1 0 0,-1 0 1 0 0,1 0-1 0 0,0 0 0 0 0,-1-1 1 0 0,1 1-1 0 0,0 0 1 0 0,-1 0-1 0 0,1 0 0 0 0,0 0 1 0 0,0-1-1 0 0,0 1 0 0 0,0 0 1 0 0,0-1-1 0 0,0 1 1 0 0,0-1-1 0 0,0 1 0 0 0,0-1 1 0 0,0 0-1 0 0,0 1 1 0 0,0-1-1 0 0,0 0 0 0 0,0 0 1 0 0,0 1-1 0 0,0-1 1 0 0,0 0-1 0 0,1 0-34 0 0,9 0 116 0 0,-1-1 1 0 0,0 1-1 0 0,1-2 1 0 0,-1 1-1 0 0,0-2 1 0 0,0 1-1 0 0,0-1 1 0 0,0-1-1 0 0,-1 1 1 0 0,1-2-1 0 0,-1 1 1 0 0,0-1-1 0 0,0-1 1 0 0,-1 0-1 0 0,1 0 1 0 0,-1-1-1 0 0,0 0-116 0 0,20-12 155 0 0,72-70 108 0 0,-87 112-395 0 0,-10-17 134 0 0,0 1 0 0 0,0-1 0 0 0,0 0 0 0 0,1-1 0 0 0,0 1 0 0 0,1 0 0 0 0,-1-1 0 0 0,1 0 0 0 0,0 0 0 0 0,0-1 0 0 0,1 1 0 0 0,-1-1 0 0 0,1 0 0 0 0,0-1 0 0 0,0 1 0 0 0,0-1 0 0 0,0 0 0 0 0,1-1 0 0 0,-1 1 0 0 0,1-1 0 0 0,0-1 0 0 0,0 1 0 0 0,0-1 0 0 0,-1 0 0 0 0,1-1 0 0 0,0 0 0 0 0,0 0 0 0 0,4 0-2 0 0,3-1 48 0 0,1 0 1 0 0,-1 0 0 0 0,0-1 0 0 0,1-1-1 0 0,-1-1 1 0 0,0 0 0 0 0,-1 0 0 0 0,1-2 0 0 0,-1 1-1 0 0,0-2 1 0 0,0 0 0 0 0,-1 0 0 0 0,0-1-1 0 0,0-1 1 0 0,-1 0 0 0 0,6-6-49 0 0,6-7 57 0 0,0-1 1 0 0,-2 0-1 0 0,-1-2 1 0 0,-1-1-1 0 0,-1 0 1 0 0,-1-1-1 0 0,-1-1 1 0 0,-2-1-1 0 0,-1 0 1 0 0,-1 0-1 0 0,-2-1 1 0 0,0-1-1 0 0,-2 0 1 0 0,-2 0-1 0 0,-1-1 1 0 0,-1 1-1 0 0,-1-32-57 0 0,-4 0 110 0 0,0 63-108 0 0,0-1 1 0 0,1 1-1 0 0,-1-1 0 0 0,0 1 1 0 0,0 0-1 0 0,1-1 1 0 0,-1 1-1 0 0,0 0 0 0 0,0 0 1 0 0,0-1-1 0 0,1 1 1 0 0,-1 0-1 0 0,0 0 0 0 0,0 0 1 0 0,0 0-1 0 0,0 0 1 0 0,1 0-1 0 0,-1 0 0 0 0,0 0 1 0 0,0 1-1 0 0,0-1 1 0 0,1 0-1 0 0,-1 0 0 0 0,0 1 1 0 0,0-1-1 0 0,1 0 1 0 0,-1 1-1 0 0,0-1 0 0 0,0 1 1 0 0,1-1-1 0 0,-1 1 1 0 0,1-1-1 0 0,-1 1 0 0 0,0 0 1 0 0,1-1-1 0 0,-1 1 1 0 0,1 0-1 0 0,-1-1 0 0 0,1 1 1 0 0,-1 0-3 0 0,-11 21 3 0 0,1 0 0 0 0,1 0 0 0 0,1 1 0 0 0,1 0 0 0 0,1 1 0 0 0,1 0 1 0 0,1 0-1 0 0,1 0 0 0 0,1 0 0 0 0,1 1 0 0 0,1 0 0 0 0,1-1 0 0 0,2 1 0 0 0,0-1 0 0 0,2 4-3 0 0,24 307 147 0 0,-37-295-91 0 0,-16-51-315 0 0,-14-78-3561 0 0,11 3-2010 0 0,14 39 421 0 0,-2 2-3574 0 0,7 29 4430 0 0</inkml:trace>
  <inkml:trace contextRef="#ctx0" brushRef="#br0" timeOffset="1936.013">2180 291 3465 0 0,'0'0'3451'0'0,"0"0"-313"0"0,0 0-408 0 0,0 0-445 0 0,0 0-448 0 0,0 0-367 0 0,0 0-332 0 0,0 0-206 0 0,0 0-49 0 0,0 0 47 0 0,0 0 39 0 0,0 0-20 0 0,0 0-110 0 0,12 0-167 0 0,215-11 963 0 0,-140-5-1445 0 0,-39 6-320 0 0,0 2 1 0 0,1 3-1 0 0,-1 1 0 0 0,1 2 0 0 0,5 3 130 0 0,-15 11-2104 0 0,-18 4-6026 0 0,-16-11-3843 0 0</inkml:trace>
  <inkml:trace contextRef="#ctx0" brushRef="#br0" timeOffset="2311.012">203 1178 3289 0 0,'0'0'4243'0'0,"0"0"-2020"0"0,0 0-661 0 0,0 0 65 0 0,0 0 172 0 0,0 0 6 0 0,0 0-236 0 0,0 0-267 0 0,0 0-203 0 0,37-1-134 0 0,120-2-58 0 0,-12-11 852 0 0,878-156 2945 0 0,-370 108-4192 0 0,-602 57-708 0 0,196-14 436 0 0,-118 13-3075 0 0,-219 10-1798 0 0,45-2 82 0 0,1 0-6362 0 0,29-2 4436 0 0</inkml:trace>
  <inkml:trace contextRef="#ctx0" brushRef="#br0" timeOffset="2581.02">479 1270 9746 0 0,'0'0'1955'0'0,"0"0"-297"0"0,0 0-36 0 0,0 0-62 0 0,0 0-251 0 0,0 0-306 0 0,0 0-178 0 0,0 0-12 0 0,0 0 77 0 0,0 0 63 0 0,0 0-62 0 0,0 0-114 0 0,0 0-114 0 0,30-1-101 0 0,97-2-38 0 0,10-6 481 0 0,-1-7 0 0 0,0-6-1 0 0,4-6-1004 0 0,100-18 493 0 0,500-43-319 0 0,-506 69-1559 0 0,-135 10-6722 0 0,-86 7-4039 0 0</inkml:trace>
  <inkml:trace contextRef="#ctx0" brushRef="#br0" timeOffset="6100.367">3623 151 1328 0 0,'0'0'2006'0'0,"0"0"-282"0"0,0 0 18 0 0,0 0 125 0 0,0 0 106 0 0,0 0 43 0 0,0 0-150 0 0,0 0-305 0 0,0 0-296 0 0,0 0-277 0 0,0 0-204 0 0,-4-11-96 0 0,-12-33-68 0 0,12 32-49 0 0,4 12-35 0 0,0 0-36 0 0,0 0-56 0 0,0 0-70 0 0,0 0-58 0 0,0 0-61 0 0,0 0-42 0 0,-4 27 621 0 0,-11 132 100 0 0,-13 182-143 0 0,24-124-593 0 0,21-225 191 0 0,61-76 88 0 0,-55 56-461 0 0,0 2 0 0 0,2 0-1 0 0,1 2 1 0 0,0 1-1 0 0,2 1 1 0 0,22-13-16 0 0,-48 34-2 0 0,-1-1 1 0 0,0 1-1 0 0,1 0 1 0 0,-1 0-1 0 0,1 0 0 0 0,-1 0 1 0 0,1 0-1 0 0,-1 0 1 0 0,1 0-1 0 0,0 1 1 0 0,-1-1-1 0 0,1 1 1 0 0,0-1-1 0 0,0 1 0 0 0,-1 0 1 0 0,1-1-1 0 0,0 1 1 0 0,0 0-1 0 0,0 0 1 0 0,-1 0-1 0 0,1 0 1 0 0,0 1-1 0 0,0-1 0 0 0,0 0 1 0 0,-1 1-1 0 0,1-1 1 0 0,0 1-1 0 0,-1 0 1 0 0,1-1-1 0 0,0 1 0 0 0,-1 0 1 0 0,1 0-1 0 0,-1 0 1 0 0,1 0-1 0 0,-1 1 1 0 0,0-1-1 0 0,1 0 1 0 0,-1 0-1 0 0,0 1 0 0 0,0-1 1 0 0,0 1-1 0 0,0-1 1 0 0,0 1-1 0 0,0-1 1 0 0,0 1-1 0 0,-1 0 1 0 0,1 0 0 0 0,5 18 39 0 0,0-1-1 0 0,-2 1 0 0 0,0-1 1 0 0,-2 1-1 0 0,0 0 0 0 0,-1 0 1 0 0,-1 6-38 0 0,1 9 87 0 0,-1 100 102 0 0,1-135-277 0 0,-1-1-1 0 0,0 1 1 0 0,0 0 0 0 0,1-1-1 0 0,-1 1 1 0 0,0 0-1 0 0,1-1 1 0 0,-1 1 0 0 0,1 0-1 0 0,-1 0 1 0 0,0-1 0 0 0,1 1-1 0 0,-1 0 1 0 0,1 0 0 0 0,-1 0-1 0 0,1-1 1 0 0,-1 1 0 0 0,1 0-1 0 0,-1 0 1 0 0,1 0-1 0 0,-1 0 1 0 0,1 0 0 0 0,-1 0-1 0 0,1 0 1 0 0,-1 0 0 0 0,0 0-1 0 0,1 0 1 0 0,-1 0 0 0 0,1 0-1 0 0,-1 1 1 0 0,1-1 0 0 0,-1 0-1 0 0,1 0 1 0 0,-1 0 0 0 0,1 1-1 0 0,-1-1 1 0 0,0 0-1 0 0,1 0 1 0 0,-1 1 0 0 0,0-1-1 0 0,1 0 1 0 0,-1 1 0 0 0,0-1-1 0 0,1 1 1 0 0,-1-1 0 0 0,0 0-1 0 0,0 1 1 0 0,1-1 0 0 0,-1 1-1 0 0,0-1 1 0 0,0 1 88 0 0,10-10-1327 0 0,0 1-2829 0 0,-3 1-4911 0 0</inkml:trace>
  <inkml:trace contextRef="#ctx0" brushRef="#br0" timeOffset="6498.954">4279 791 5489 0 0,'0'0'1962'0'0,"0"0"22"0"0,0 0 83 0 0,0 0 61 0 0,0 0-44 0 0,0 0-192 0 0,0 0-291 0 0,0 0-280 0 0,0 0-258 0 0,0 0-217 0 0,34-1-157 0 0,107-9-130 0 0,-76-6 138 0 0,-57 10-534 0 0,-1 1-73 0 0,0 1 1 0 0,0-1-1 0 0,-1 0 0 0 0,0 0 0 0 0,0-1 0 0 0,0 0 1 0 0,0 0-1 0 0,-1 0 0 0 0,0-1 0 0 0,-1 0 1 0 0,1 0-1 0 0,-1 0 0 0 0,-1 0 0 0 0,1-1 0 0 0,-1 0 1 0 0,0 1-1 0 0,-1-1 0 0 0,0 0 0 0 0,0 0 0 0 0,-1 0 1 0 0,0-1-1 0 0,-1 1 0 0 0,1 0 0 0 0,-1 0 0 0 0,-1-1-90 0 0,-1 5-1 0 0,0 0 0 0 0,0 0 0 0 0,-1 0 0 0 0,0 0 0 0 0,0 0 0 0 0,0 0 0 0 0,0 0 0 0 0,0 1 0 0 0,-1 0-1 0 0,0 0 1 0 0,1 0 0 0 0,-1 0 0 0 0,0 0 0 0 0,0 1 0 0 0,-1 0 0 0 0,1 0 0 0 0,-1 0 0 0 0,1 0 0 0 0,-1 1-1 0 0,1-1 1 0 0,-1 1 0 0 0,0 0 0 0 0,1 1 0 0 0,-1-1 0 0 0,0 1 0 0 0,0 0 0 0 0,0 0 0 0 0,1 1 0 0 0,-1-1-1 0 0,0 1 1 0 0,0 0 0 0 0,1 0 0 0 0,-1 1 0 0 0,-3 1 1 0 0,-7 3-7 0 0,1 1 1 0 0,1 1-1 0 0,-1 0 0 0 0,1 1 1 0 0,1 0-1 0 0,0 1 0 0 0,0 0 1 0 0,1 1-1 0 0,0 0 0 0 0,1 1 1 0 0,0 0-1 0 0,-7 12 7 0 0,10-12-1 0 0,0-1 0 0 0,0 1 1 0 0,1 1-1 0 0,0-1 0 0 0,1 1 0 0 0,1 0 0 0 0,0 0 0 0 0,0 0 1 0 0,2 1-1 0 0,0-1 0 0 0,0 1 0 0 0,1-1 0 0 0,1 10 1 0 0,0-18 5 0 0,1 0 0 0 0,0-1-1 0 0,0 1 1 0 0,0 0 0 0 0,0 0 0 0 0,1 0-1 0 0,0-1 1 0 0,0 1 0 0 0,0-1-1 0 0,0 0 1 0 0,1 1 0 0 0,0-1 0 0 0,0 0-1 0 0,0 0 1 0 0,0-1 0 0 0,1 1-1 0 0,-1-1 1 0 0,1 0 0 0 0,0 1 0 0 0,0-2-1 0 0,0 1 1 0 0,1 0 0 0 0,-1-1-1 0 0,0 0 1 0 0,1 0 0 0 0,0 0 0 0 0,-1-1-1 0 0,1 1 1 0 0,0-1 0 0 0,1 0-5 0 0,153 14 142 0 0,-155-15-143 0 0,129-13-313 0 0,-49-10-3014 0 0,-62 16-2920 0 0,-3 2-6000 0 0</inkml:trace>
  <inkml:trace contextRef="#ctx0" brushRef="#br0" timeOffset="43543.974">582 1605 688 0 0,'0'0'1817'0'0,"0"0"94"0"0,0 0 141 0 0,0 0 27 0 0,0 0-102 0 0,0 0-246 0 0,0 0-244 0 0,0 0-151 0 0,0 0-120 0 0,0 0-96 0 0,0 0-125 0 0,-2-3-147 0 0,1-25 4613 0 0,14 15-5760 0 0,11-3 467 0 0,1 1 1 0 0,0 1 0 0 0,1 2 0 0 0,0 0 0 0 0,1 2 0 0 0,1 1 0 0 0,-1 1 0 0 0,1 1 0 0 0,1 2-1 0 0,-1 0 1 0 0,27 1-169 0 0,-51 2 7 0 0,1 1 1 0 0,-1 0-1 0 0,1 0 0 0 0,-1 0 0 0 0,1 1 0 0 0,-1 0 1 0 0,1 0-1 0 0,0 0 0 0 0,-1 0 0 0 0,1 1 0 0 0,-1-1 0 0 0,1 1 1 0 0,-1 0-1 0 0,1 1 0 0 0,-1-1 0 0 0,0 1 0 0 0,0 0 1 0 0,0 0-1 0 0,0 0 0 0 0,0 1 0 0 0,0-1 0 0 0,0 1 0 0 0,-1 0 1 0 0,1 0-1 0 0,-1 0 0 0 0,0 0 0 0 0,0 1 0 0 0,0-1 1 0 0,0 1-1 0 0,-1 0 0 0 0,0 0 0 0 0,1 0 0 0 0,-1 0 0 0 0,-1 0 1 0 0,1 0-1 0 0,-1 1 0 0 0,1-1 0 0 0,-1 1 0 0 0,0 2-7 0 0,-1 0 17 0 0,0 0 0 0 0,0 0 0 0 0,-1 0 0 0 0,0 0 0 0 0,0 0 0 0 0,-1-1 0 0 0,1 1-1 0 0,-2 0 1 0 0,1-1 0 0 0,-1 1 0 0 0,0-1 0 0 0,0 0 0 0 0,-1 0 0 0 0,1 0 0 0 0,-1 0 0 0 0,-1 0 0 0 0,1-1-1 0 0,-6 5-16 0 0,-238 206 187 0 0,246-215-182 0 0,0 1 1 0 0,0-1-1 0 0,0 0 0 0 0,0 1 1 0 0,0-1-1 0 0,0 1 0 0 0,1 0 0 0 0,-1-1 1 0 0,0 1-1 0 0,1 0 0 0 0,0 0 1 0 0,-1 0-1 0 0,1 0 0 0 0,0 0 0 0 0,0 1 1 0 0,0-1-1 0 0,0 0 0 0 0,1 0 0 0 0,-1 1 1 0 0,1-1-1 0 0,-1 0 0 0 0,1 1 1 0 0,0-1-1 0 0,0 1 0 0 0,0-1 0 0 0,0 0 1 0 0,0 1-1 0 0,0-1 0 0 0,1 0 1 0 0,-1 1-1 0 0,1-1 0 0 0,0 0 0 0 0,0 1 1 0 0,0-1-1 0 0,0 0 0 0 0,0 0 1 0 0,0 0-1 0 0,0 0 0 0 0,1 0 0 0 0,-1 0 1 0 0,1 0-1 0 0,-1 0 0 0 0,1-1 1 0 0,0 1-1 0 0,0-1 0 0 0,0 1 0 0 0,0-1 1 0 0,0 0-1 0 0,0 1 0 0 0,0-1 1 0 0,1 0-6 0 0,20 7 134 0 0,0 0 0 0 0,0-2 0 0 0,1-1 1 0 0,0-1-1 0 0,0-1 0 0 0,0-1 1 0 0,0-1-1 0 0,0-1 0 0 0,0-1 1 0 0,0-2-1 0 0,0 0 0 0 0,0-1 1 0 0,-1-1-1 0 0,22-8-134 0 0,48-18-125 0 0,-60 21-1946 0 0,-23 8-1977 0 0,-1-1-4163 0 0,-3 0-4443 0 0</inkml:trace>
  <inkml:trace contextRef="#ctx0" brushRef="#br0" timeOffset="44201.464">2145 1380 8002 0 0,'0'0'2061'0'0,"0"0"-380"0"0,0 0-131 0 0,0 0 123 0 0,0 0 24 0 0,0 0-152 0 0,0 0-243 0 0,0 0-263 0 0,0 0-230 0 0,0 0-165 0 0,0 0-82 0 0,0 0-77 0 0,0 0-29 0 0,7-6-17 0 0,20-21-24 0 0,-21 61 2007 0 0,-5 14-1768 0 0,-1 40 26 0 0,-3-1-1 0 0,-12 76-679 0 0,-31 40 55 0 0,41-167-536 0 0,5-36 361 0 0,0 0 0 0 0,0 0-24 0 0,0 0-27 0 0,0 0-6 0 0,0 0-15 0 0,0 0-51 0 0,0 0-69 0 0,-3-15-6859 0 0,1 12 5519 0 0,0-2-1437 0 0,-1 3-1848 0 0,-1-2-5104 0 0</inkml:trace>
  <inkml:trace contextRef="#ctx0" brushRef="#br0" timeOffset="44466.21">1856 1760 7954 0 0,'0'0'2246'0'0,"0"0"-165"0"0,0 0-158 0 0,0 0-181 0 0,0 0-352 0 0,0 0-391 0 0,0 0-301 0 0,0 0-127 0 0,0 0-4 0 0,0 0 70 0 0,0 0 54 0 0,0 0-28 0 0,0 0-27 0 0,24-2-37 0 0,75-6-42 0 0,208-34 2040 0 0,-226 43-3765 0 0,-73 6-1036 0 0,-6-3-2056 0 0,0-1-2758 0 0,0 1-4883 0 0</inkml:trace>
  <inkml:trace contextRef="#ctx0" brushRef="#br0" timeOffset="44734.998">2751 1745 15667 0 0,'0'0'829'0'0,"0"0"40"0"0,0 0 246 0 0,0 0 144 0 0,0 0 17 0 0,0 0-166 0 0,0 0-302 0 0,0 0-284 0 0,0 0-217 0 0,0 0-143 0 0,0 0-56 0 0,0 0-51 0 0,0 0-45 0 0,-1 25-31 0 0,-4 77-51 0 0,-8-56-1080 0 0,1-35-1669 0 0,2-7-7222 0 0,6-4 35 0 0</inkml:trace>
  <inkml:trace contextRef="#ctx0" brushRef="#br0" timeOffset="44994.262">2706 1447 5521 0 0,'0'0'3961'0'0,"0"0"-2065"0"0,0 0-439 0 0,0 0-233 0 0,0 0-248 0 0,0 0-272 0 0,0 0-376 0 0,0 0-248 0 0,0 0-184 0 0,0 0-136 0 0,0 0-120 0 0,0 0-160 0 0,0 0-184 0 0,52-44-168 0 0,-48 55-240 0 0,-3 0-697 0 0,3 0-1343 0 0,-4-4-4122 0 0</inkml:trace>
  <inkml:trace contextRef="#ctx0" brushRef="#br0" timeOffset="45461.782">2962 1925 6889 0 0,'0'0'3949'0'0,"0"0"-1279"0"0,0 0-639 0 0,0 0-262 0 0,0 0-433 0 0,0 0-325 0 0,0 0-126 0 0,0 0-91 0 0,0 0-93 0 0,0 0-88 0 0,0 0-48 0 0,0 0-48 0 0,0 0-52 0 0,10-23-33 0 0,29-73-55 0 0,-36 87-279 0 0,1 0 0 0 0,0-1 1 0 0,0 1-1 0 0,1 1 0 0 0,0-1 0 0 0,0 1 0 0 0,1 0 1 0 0,0 0-1 0 0,1 0 0 0 0,0 1 0 0 0,0 0 1 0 0,1-1-99 0 0,-3 4 28 0 0,1 0-24 0 0,0 0 0 0 0,0 1 0 0 0,1-1 0 0 0,-1 1 0 0 0,1 0 0 0 0,0 1 0 0 0,0 0 1 0 0,0 0-1 0 0,0 0 0 0 0,0 1 0 0 0,0 0 0 0 0,0 1 0 0 0,0-1 0 0 0,0 1 0 0 0,1 1 0 0 0,2 0-4 0 0,1-1-17 0 0,-8 1 14 0 0,-1 1 1 0 0,1-1-1 0 0,-1 1 0 0 0,0 0 1 0 0,0 0-1 0 0,0-1 0 0 0,0 2 1 0 0,0-1-1 0 0,0 0 0 0 0,0 0 1 0 0,-1 0-1 0 0,1 1 0 0 0,-1-1 1 0 0,0 1-1 0 0,1-1 0 0 0,-1 1 1 0 0,0 0-1 0 0,-1-1 0 0 0,1 1 1 0 0,0 0-1 0 0,-1 0 0 0 0,0-1 1 0 0,1 1-1 0 0,-1 0 0 0 0,0 0 1 0 0,0 0-1 0 0,-1 0 0 0 0,1-1 1 0 0,-1 1-1 0 0,1 0 0 0 0,-1 1 3 0 0,0 3-9 0 0,1 73-6 0 0,1-79 21 0 0,1 0 0 0 0,-1 0 0 0 0,0 0-1 0 0,0 0 1 0 0,0 0 0 0 0,1-1 0 0 0,-1 1-1 0 0,0 0 1 0 0,1-1 0 0 0,-1 1 0 0 0,0-1-1 0 0,1 1 1 0 0,-1-1 0 0 0,1 0 0 0 0,-1 0-1 0 0,1 1 1 0 0,-1-1 0 0 0,0 0 0 0 0,1 0-1 0 0,-1-1 1 0 0,1 1 0 0 0,-1 0 0 0 0,1 0-1 0 0,-1-1 1 0 0,1 1 0 0 0,-1-1 0 0 0,0 1-1 0 0,1-1 1 0 0,-1 1 0 0 0,0-1 0 0 0,0 0-1 0 0,1 0 1 0 0,-1 0 0 0 0,0 0 0 0 0,0 1 0 0 0,0-2-1 0 0,0 1 1 0 0,0 0 0 0 0,0 0 0 0 0,0 0-1 0 0,0-1-5 0 0,57-49 143 0 0,51-32-87 0 0,-93 75-59 0 0,0 1 1 0 0,1 0-1 0 0,0 1 0 0 0,0 1 1 0 0,0 1-1 0 0,1 0 0 0 0,0 1 1 0 0,-1 1-1 0 0,4 1 3 0 0,-18 3 5 0 0,-1-1 0 0 0,0 1 0 0 0,0 0 0 0 0,0 0 0 0 0,0 0-1 0 0,0 1 1 0 0,0-1 0 0 0,0 0 0 0 0,-1 1 0 0 0,1-1 0 0 0,-1 1 0 0 0,0-1 0 0 0,0 1 0 0 0,0 0 0 0 0,0 0-1 0 0,0-1 1 0 0,-1 1 0 0 0,1 0 0 0 0,-1 0 0 0 0,0 0 0 0 0,1 0 0 0 0,-1 0 0 0 0,-1-1 0 0 0,1 1 0 0 0,0 0 0 0 0,-1 0-1 0 0,0 2-4 0 0,1-1 12 0 0,-1 29-70 0 0,0 27 118 0 0,11-24-2791 0 0,-3-28-1490 0 0,-4-5-3181 0 0,-1-3-4209 0 0</inkml:trace>
  <inkml:trace contextRef="#ctx0" brushRef="#br0" timeOffset="45803.949">3776 1881 1888 0 0,'0'0'2610'0'0,"0"0"24"0"0,0 0-88 0 0,0 0-239 0 0,0 0-292 0 0,0 0-302 0 0,0 0-292 0 0,0 0-232 0 0,0 0-197 0 0,35-8-155 0 0,106-26-125 0 0,-70 3 403 0 0,47-57 578 0 0,-116 86-1678 0 0,-1 1 0 0 0,0-1 0 0 0,0 1 0 0 0,0-1 0 0 0,0 1 0 0 0,0-1 0 0 0,0 0 0 0 0,0 0 0 0 0,-1 1 0 0 0,1-1 0 0 0,0 0 0 0 0,-1 0 0 0 0,0 0 0 0 0,1 0 0 0 0,-1 0 0 0 0,0 0 0 0 0,0 0 0 0 0,0 0 0 0 0,0 1 0 0 0,-1-1 0 0 0,1 0 0 0 0,0 0 0 0 0,-1 0 0 0 0,1 0 0 0 0,-1 0 0 0 0,0 1 0 0 0,1-1 0 0 0,-1 0 0 0 0,0 0 0 0 0,0 1 0 0 0,0-1 0 0 0,-1 1 0 0 0,1-1 0 0 0,0 1 0 0 0,0-1 0 0 0,-1 1 0 0 0,1 0 0 0 0,-1 0 0 0 0,1-1 0 0 0,-1 1 0 0 0,0 0 0 0 0,1 1 0 0 0,-1-1 0 0 0,0 0 0 0 0,0 0 0 0 0,0 1 0 0 0,1-1 0 0 0,-1 1 0 0 0,0-1 0 0 0,0 1 0 0 0,0 0 0 0 0,0 0 0 0 0,0 0 0 0 0,0 0 0 0 0,0 0 0 0 0,-2 1-15 0 0,-6-1-23 0 0,-1 0 0 0 0,0 1 0 0 0,0 1-1 0 0,0 0 1 0 0,0 1 0 0 0,1 0 0 0 0,-1 0 0 0 0,1 1 0 0 0,0 0 0 0 0,0 1 0 0 0,1 0 0 0 0,-1 1-1 0 0,1 0 1 0 0,0 0 0 0 0,0 2 23 0 0,3-5-23 0 0,1 0-1 0 0,-1 1 0 0 0,1-1 1 0 0,0 1-1 0 0,0 0 1 0 0,0 1-1 0 0,0-1 0 0 0,1 1 1 0 0,0 0-1 0 0,0 0 1 0 0,0 0-1 0 0,1 1 0 0 0,0 0 1 0 0,0-1-1 0 0,0 1 1 0 0,0 0-1 0 0,1 0 0 0 0,0 0 1 0 0,0 1-1 0 0,1-1 1 0 0,0 0-1 0 0,0 1 0 0 0,1-1 1 0 0,-1 1-1 0 0,1-1 1 0 0,1 1 23 0 0,2-3-189 0 0,0-1-1 0 0,1 1 1 0 0,-1-1 0 0 0,1 0 0 0 0,0-1 0 0 0,0 1 0 0 0,0-1 0 0 0,0 0-1 0 0,0 1 1 0 0,1-2 0 0 0,-1 1 0 0 0,1-1 0 0 0,-1 1 0 0 0,1-1 0 0 0,0 0-1 0 0,-1-1 1 0 0,1 1 0 0 0,0-1 0 0 0,-1 0 0 0 0,1 0 0 0 0,0-1 0 0 0,0 1-1 0 0,-1-1 1 0 0,3 0 189 0 0,9 0-2555 0 0,0 1-3502 0 0,-4 0-4343 0 0</inkml:trace>
  <inkml:trace contextRef="#ctx0" brushRef="#br0" timeOffset="46114.813">4689 1568 5657 0 0,'0'0'4660'0'0,"0"0"-1687"0"0,0 0-1112 0 0,0 0-532 0 0,0 0-252 0 0,0 0-145 0 0,0 0-124 0 0,0 0-149 0 0,0 0-144 0 0,0 0-120 0 0,0 0-75 0 0,0 0-63 0 0,0 0-55 0 0,-24 17-48 0 0,-71 51-39 0 0,93-68-111 0 0,0 1 0 0 0,0-1 0 0 0,1 1 0 0 0,-1 0 1 0 0,0 0-1 0 0,1-1 0 0 0,-1 1 0 0 0,1 0 0 0 0,-1 0 0 0 0,1 1 0 0 0,-1-1 0 0 0,1 0 1 0 0,0 0-1 0 0,0 1 0 0 0,0-1 0 0 0,-1 0 0 0 0,1 1 0 0 0,0 0 0 0 0,1-1 0 0 0,-1 1 1 0 0,0-1-1 0 0,0 1 0 0 0,1 0 0 0 0,-1 0 0 0 0,1-1 0 0 0,-1 1 0 0 0,1 0 0 0 0,0 0 0 0 0,0 0 1 0 0,0-1-1 0 0,0 2-4 0 0,1 6 17 0 0,0-6-4 0 0,0 1 0 0 0,-1-1 0 0 0,2 0 0 0 0,-1 1 0 0 0,0-1 0 0 0,1 0-1 0 0,-1 0 1 0 0,1 0 0 0 0,0 0 0 0 0,0 0 0 0 0,0-1 0 0 0,1 1 0 0 0,-1 0-1 0 0,0-1 1 0 0,1 0 0 0 0,0 0 0 0 0,-1 1 0 0 0,1-2 0 0 0,0 1 0 0 0,0 0-1 0 0,1 0-12 0 0,31 30 158 0 0,-34-30-97 0 0,0 0 0 0 0,0 0-1 0 0,-1 0 1 0 0,1 0 0 0 0,-1 1-1 0 0,0-1 1 0 0,0 0 0 0 0,0 0-1 0 0,0 0 1 0 0,0 1 0 0 0,0-1-1 0 0,0 0 1 0 0,-1 0 0 0 0,1 0-1 0 0,-1 0 1 0 0,0 0 0 0 0,0 0-1 0 0,1 0 1 0 0,-1 0 0 0 0,0 0-1 0 0,-1 0 1 0 0,1 0 0 0 0,0 0-1 0 0,0 0 1 0 0,-1-1 0 0 0,1 1-1 0 0,-1-1 1 0 0,0 1 0 0 0,1-1-1 0 0,-1 0 1 0 0,0 1 0 0 0,0-1-1 0 0,0 0 1 0 0,0 0 0 0 0,-1 0-61 0 0,-7 3 32 0 0,0-1 1 0 0,-1 0 0 0 0,1 0 0 0 0,-1-1 0 0 0,1-1 0 0 0,-1 0 0 0 0,0 0 0 0 0,0-1 0 0 0,0-1 0 0 0,-2 0-33 0 0,-16 1-732 0 0,5-5-2238 0 0,16 3-1814 0 0,2 1-6701 0 0</inkml:trace>
  <inkml:trace contextRef="#ctx0" brushRef="#br0" timeOffset="47412.822">3918 1841 0 0 0,'0'0'188'0'0,"0"0"51"0"0,0 0 26 0 0,-8-1 23 0 0,-36-2 907 0 0,44 3-816 0 0,0 0 96 0 0,0 0 111 0 0,0 0 91 0 0,0 0 71 0 0,0 0 80 0 0,0 0 59 0 0,0 0 29 0 0,0 0 52 0 0,0 0-5 0 0,0 0-43 0 0,0 0-58 0 0,0 0-99 0 0,0 0-99 0 0,0 0-92 0 0,0 0-83 0 0,0 0-98 0 0,0 0-75 0 0,-19 8 2326 0 0,19-7-2541 0 0,-1 0 0 0 0,1 0 0 0 0,0 0 0 0 0,-1 0 0 0 0,1 0 0 0 0,0 0 0 0 0,-1 0 0 0 0,1 0 0 0 0,0 1 0 0 0,0-1 0 0 0,0 0 0 0 0,0 0 0 0 0,0 0 0 0 0,0 0 0 0 0,0 0 0 0 0,0 0 0 0 0,1 0 0 0 0,-1 0 0 0 0,0 1 0 0 0,1-1 0 0 0,-1 0 0 0 0,1 0 0 0 0,-1 0 0 0 0,1 0 0 0 0,-1 0 0 0 0,1-1 0 0 0,0 1 0 0 0,-1 0 0 0 0,1 0 0 0 0,0 0 0 0 0,0-1 0 0 0,0 1 0 0 0,-1 0 0 0 0,1 0 0 0 0,0-1 0 0 0,0 1 0 0 0,0-1 0 0 0,0 1 0 0 0,0-1 0 0 0,0 0 0 0 0,1 1 0 0 0,-1-1 0 0 0,0 0 0 0 0,0 0 0 0 0,0 1 0 0 0,0-1 0 0 0,0 0 0 0 0,0 0 0 0 0,0 0 0 0 0,1-1-101 0 0,2 3 338 0 0,91 9 3315 0 0,-70-11-3511 0 0,-17 11-3581 0 0,9-7-1678 0 0,-4-1-3317 0 0,-11-3-980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5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233 185 0 0 0,'0'0'752'0'0,"0"0"616"0"0,0 0 185 0 0,0 0 3 0 0,0 0-24 0 0,0 0-42 0 0,0 0-43 0 0,0 0-59 0 0,0 0-99 0 0,4-7-82 0 0,12-18-73 0 0,-21 10 3995 0 0,-27 14-4120 0 0,20 6-922 0 0,0-1 0 0 0,1 2 0 0 0,0-1 0 0 0,0 2 0 0 0,0-1 0 0 0,1 2 0 0 0,0-1 0 0 0,1 1 0 0 0,-1 1 0 0 0,1 0 0 0 0,1 0 0 0 0,0 0 0 0 0,-3 5-87 0 0,10-12 11 0 0,-6 4 25 0 0,1 0 0 0 0,0 1 0 0 0,0 0 0 0 0,0 0 0 0 0,1 0 0 0 0,0 1 0 0 0,1 0 0 0 0,-1 0 0 0 0,2 0 0 0 0,-1 0 0 0 0,1 1 0 0 0,0 0 0 0 0,1-1 0 0 0,0 1 0 0 0,0 0 0 0 0,1 0 0 0 0,0 0 0 0 0,1 0 0 0 0,0 4-36 0 0,1-10 39 0 0,0-1 1 0 0,1 1-1 0 0,0-1 1 0 0,-1 1 0 0 0,1-1-1 0 0,0 0 1 0 0,0 1 0 0 0,0-1-1 0 0,0 0 1 0 0,1-1-1 0 0,-1 1 1 0 0,0 0 0 0 0,1-1-1 0 0,-1 1 1 0 0,1-1 0 0 0,0 0-1 0 0,-1 1 1 0 0,1-1-1 0 0,0-1 1 0 0,0 1 0 0 0,0 0-1 0 0,0-1 1 0 0,0 1 0 0 0,0-1-1 0 0,0 0 1 0 0,-1 0-1 0 0,1 0 1 0 0,3-1-40 0 0,82-20 1326 0 0,-61 4-1159 0 0,-1 0 0 0 0,0-2 0 0 0,-2-1 0 0 0,0-1 0 0 0,-2-1 1 0 0,4-6-168 0 0,25-23 60 0 0,9-22 192 0 0,-60 73-200 0 0,0 0-16 0 0,0 0-12 0 0,0 0-32 0 0,0 0-14 0 0,0 13 11 0 0,-1-3 35 0 0,1 1 0 0 0,0-1 0 0 0,1 0 0 0 0,0 0 0 0 0,0 0 0 0 0,1 0 0 0 0,1 0 1 0 0,-1 0-1 0 0,2-1 0 0 0,2 7-24 0 0,56 86 24 0 0,-60-100-114 0 0,0-1 1 0 0,-1 1-1 0 0,1-1 1 0 0,0 1 0 0 0,0-1-1 0 0,0 0 1 0 0,0 0-1 0 0,0 0 1 0 0,0 0 0 0 0,1 0-1 0 0,-1 0 1 0 0,0-1-1 0 0,0 1 1 0 0,1-1-1 0 0,-1 1 1 0 0,0-1 0 0 0,1 0-1 0 0,-1 0 1 0 0,0 0-1 0 0,1 0 1 0 0,-1-1 0 0 0,0 1-1 0 0,1-1 1 0 0,-1 1-1 0 0,2-2 90 0 0,16-5-4429 0 0,-3-1-4642 0 0,-9 3-1959 0 0</inkml:trace>
  <inkml:trace contextRef="#ctx0" brushRef="#br0" timeOffset="524.38">1023 0 10250 0 0,'0'0'3081'0'0,"0"0"-1139"0"0,0 0-469 0 0,0 0-43 0 0,0 0-111 0 0,0 0-206 0 0,0 0-219 0 0,0 0-207 0 0,0 0-119 0 0,0 0-89 0 0,0 0-63 0 0,0 0-52 0 0,-11 6-41 0 0,-35 17-54 0 0,41-20-224 0 0,0 0 1 0 0,0 0-1 0 0,0 0 0 0 0,0 0 0 0 0,1 1 1 0 0,-1 0-1 0 0,1 0 0 0 0,0 0 1 0 0,0 1-1 0 0,0-1 0 0 0,1 1 0 0 0,0 0 1 0 0,0 0-1 0 0,0 0 0 0 0,0 0 1 0 0,1 0-1 0 0,0 1 0 0 0,0-1 0 0 0,0 1 1 0 0,1 0-1 0 0,0-1 0 0 0,0 1 1 0 0,0 0-1 0 0,1 0 0 0 0,-1 0 1 0 0,2 2-46 0 0,0-3 19 0 0,2 0 1 0 0,-1-1-1 0 0,0 1 1 0 0,1-1 0 0 0,0 0-1 0 0,0 1 1 0 0,0-1-1 0 0,0-1 1 0 0,1 1 0 0 0,-1 0-1 0 0,1-1 1 0 0,0 0 0 0 0,0 0-1 0 0,0 0 1 0 0,1 0-1 0 0,-1-1 1 0 0,1 0 0 0 0,1 1-20 0 0,1 1 24 0 0,74 62 531 0 0,-78-62-509 0 0,-1 0 0 0 0,0 1 1 0 0,0-1-1 0 0,0 0 0 0 0,-1 1 1 0 0,0-1-1 0 0,0 1 1 0 0,0 0-1 0 0,0-1 0 0 0,-1 1 1 0 0,1 0-1 0 0,-1 0 0 0 0,-1-1 1 0 0,1 1-1 0 0,-1 0 0 0 0,1-1 1 0 0,-1 1-1 0 0,0 0 0 0 0,-1-1 1 0 0,1 1-1 0 0,-1-1 0 0 0,0 0 1 0 0,0 1-1 0 0,-1-1 1 0 0,1 0-1 0 0,-1 0 0 0 0,0-1 1 0 0,0 1-1 0 0,0 0 0 0 0,0-1 1 0 0,-1 0-1 0 0,1 0 0 0 0,-1 0 1 0 0,0 0-1 0 0,0 0 0 0 0,0-1 1 0 0,-2 1-47 0 0,-4 3 38 0 0,1 0 1 0 0,-1-1 0 0 0,0 0-1 0 0,0-1 1 0 0,0 0 0 0 0,-1 0-1 0 0,1-1 1 0 0,-1-1 0 0 0,0 0-1 0 0,0 0 1 0 0,0-1 0 0 0,-8 0-39 0 0,15-2-1 0 0,1 1 0 0 0,0-1-1 0 0,0 0 1 0 0,0 0 0 0 0,0 0 0 0 0,0 0 0 0 0,0 0 0 0 0,0-1 0 0 0,0 1 0 0 0,0-1-1 0 0,1 0 1 0 0,-1 0 0 0 0,1 0 0 0 0,-1 0 0 0 0,1 0 0 0 0,0 0 0 0 0,0-1 0 0 0,0 1 0 0 0,-1-2 1 0 0,-1-3 107 0 0,3 7-219 0 0,1-1 1 0 0,-1 1-1 0 0,1 0 0 0 0,-1-1 0 0 0,1 1 1 0 0,0-1-1 0 0,-1 1 0 0 0,1-1 1 0 0,-1 1-1 0 0,1-1 0 0 0,0 1 0 0 0,-1-1 1 0 0,1 1-1 0 0,0-1 0 0 0,0 1 1 0 0,-1-1-1 0 0,1 0 0 0 0,0 1 0 0 0,0-1 1 0 0,0 1-1 0 0,0-1 0 0 0,0 0 1 0 0,0 1-1 0 0,0-1 0 0 0,0 0 0 0 0,0 1 1 0 0,0-1-1 0 0,0 1 0 0 0,0-1 1 0 0,0 0-1 0 0,1 1 0 0 0,-1-1 0 0 0,0 1 1 0 0,0-1-1 0 0,1 1 0 0 0,-1-1 1 0 0,0 1-1 0 0,1-1 0 0 0,-1 1 1 0 0,0-1-1 0 0,1 1 0 0 0,-1-1 0 0 0,1 1 1 0 0,-1-1-1 0 0,1 1 0 0 0,-1 0 1 0 0,1-1-1 0 0,-1 1 0 0 0,1 0 0 0 0,0-1 1 0 0,-1 1-1 0 0,1 0 0 0 0,-1 0 112 0 0,6-1-5682 0 0,0-2-6305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251 497 4409 0 0,'0'0'2715'0'0,"0"0"-932"0"0,0 0-537 0 0,0 0-94 0 0,0 0 96 0 0,0 0 62 0 0,0 0-103 0 0,0 0-207 0 0,0 0-226 0 0,0 0-220 0 0,0 0-138 0 0,-14 0-83 0 0,-45 1-55 0 0,12 18 343 0 0,36-10-424 0 0,1-1-88 0 0,0 0 1 0 0,1 0-1 0 0,0 1 1 0 0,0 0-1 0 0,1 1 1 0 0,0 0-1 0 0,1 0 1 0 0,0 1-1 0 0,1 0 1 0 0,0 0-1 0 0,0 0 1 0 0,1 1-1 0 0,1 0 1 0 0,0 0-1 0 0,1 0 1 0 0,0 0-1 0 0,0 1 1 0 0,1 11-110 0 0,2-22 32 0 0,0 0-1 0 0,0 0 1 0 0,1 0 0 0 0,-1 0-1 0 0,1-1 1 0 0,-1 1-1 0 0,1 0 1 0 0,0 0 0 0 0,0 0-1 0 0,-1-1 1 0 0,2 1 0 0 0,-1 0-1 0 0,0-1 1 0 0,0 1 0 0 0,0-1-1 0 0,1 1 1 0 0,-1-1 0 0 0,1 0-1 0 0,-1 0 1 0 0,1 1 0 0 0,-1-1-1 0 0,1 0 1 0 0,0 0 0 0 0,-1-1-1 0 0,1 1 1 0 0,0 0 0 0 0,0 0-1 0 0,0-1 1 0 0,0 1 0 0 0,0-1-1 0 0,-1 0 1 0 0,1 0 0 0 0,0 1-1 0 0,0-1 1 0 0,0 0 0 0 0,0-1-1 0 0,0 1 1 0 0,1 0-32 0 0,76-16 1244 0 0,-69 11-1214 0 0,0-1 0 0 0,0 0 0 0 0,-1 0 0 0 0,1-1-1 0 0,-2-1 1 0 0,1 1 0 0 0,-1-1 0 0 0,0 0 0 0 0,-1-1 0 0 0,0 0 0 0 0,0 0 0 0 0,-1-1-1 0 0,0 0 1 0 0,0 0 0 0 0,-1 0 0 0 0,-1-1 0 0 0,0 1 0 0 0,0-1 0 0 0,-1 0 0 0 0,-1 0-1 0 0,1 0 1 0 0,-2-1 0 0 0,0 1 0 0 0,0 0 0 0 0,-1-2-30 0 0,1 10-78 0 0,-1 0 0 0 0,0-1 1 0 0,0 1-1 0 0,0 0 0 0 0,-1-1 0 0 0,1 1 0 0 0,-1 0 1 0 0,1 0-1 0 0,-1-1 0 0 0,0 1 0 0 0,0 0 1 0 0,-1 0-1 0 0,1 0 0 0 0,-1 0 0 0 0,1 0 0 0 0,-1 1 1 0 0,0-1-1 0 0,0 0 0 0 0,0 1 0 0 0,-1-1 0 0 0,1 1 1 0 0,0 0-1 0 0,-1 0 0 0 0,0 0 0 0 0,1 0 1 0 0,-1 0-1 0 0,0 0 0 0 0,0 1 0 0 0,0-1 0 0 0,0 1 1 0 0,-1 0 77 0 0,-104-7-5157 0 0,124 15 5189 0 0,2-7 295 0 0,1-1 0 0 0,-1 0 0 0 0,0-2 0 0 0,0 0 0 0 0,0-1-1 0 0,0-1 1 0 0,-1 0 0 0 0,1-2 0 0 0,-1 0 0 0 0,-1-1 0 0 0,12-7-327 0 0,-6 1 132 0 0,0-1-1 0 0,-1-2 1 0 0,-1 0-1 0 0,0-1 1 0 0,-1-1-1 0 0,-2 0 1 0 0,0-2-1 0 0,-1 0 0 0 0,0-1 1 0 0,-2 0-1 0 0,-1-1 1 0 0,-1-1-1 0 0,-1 0 1 0 0,5-16-132 0 0,18-26 17 0 0,-25 92-217 0 0,13 55 441 0 0,-4 0 0 0 0,-4 1 0 0 0,-3 1 1 0 0,-4 7-242 0 0,2-3 10 0 0,3 20-27 0 0,-4 1 1 0 0,-5-1 0 0 0,-8 66 16 0 0,3-154 17 0 0,0 0 0 0 0,-1-1 1 0 0,-1 1-1 0 0,0 0 1 0 0,-2-1-1 0 0,0 0 0 0 0,-1-1 1 0 0,-1 1-1 0 0,0-1 1 0 0,-1-1-1 0 0,-1 1 1 0 0,-1-2-1 0 0,0 1 0 0 0,-1-2 1 0 0,-1 1-1 0 0,0-2 1 0 0,-1 0-1 0 0,-9 7-17 0 0,17-17 49 0 0,0 1 1 0 0,-1-1-1 0 0,1 0 1 0 0,-1-1-1 0 0,0 0 1 0 0,0 0-1 0 0,0 0 0 0 0,0-1 1 0 0,0 0-1 0 0,0 0 1 0 0,0-1-1 0 0,0 0 1 0 0,0 0-1 0 0,-1-1 0 0 0,-2 0-49 0 0,7-2 24 0 0,1-1-1 0 0,-1 0 0 0 0,1 1 1 0 0,-1-1-1 0 0,1 0 0 0 0,1 0 0 0 0,-1 0 1 0 0,0 0-1 0 0,1 0 0 0 0,0-1 1 0 0,0 1-1 0 0,0 0 0 0 0,1-1 0 0 0,-1 1 1 0 0,1 0-1 0 0,0-1 0 0 0,0 1 1 0 0,1 0-1 0 0,-1-1 0 0 0,1 1 0 0 0,0 0 1 0 0,1-4-24 0 0,2-6 9 0 0,0 0 0 0 0,1 1 0 0 0,0-1 0 0 0,1 1 0 0 0,1 0 0 0 0,0 1 0 0 0,1 0 0 0 0,0 0 0 0 0,10-10-9 0 0,1-6 11 0 0,204-250-535 0 0,-138 183-1457 0 0,-48 57-8129 0 0,-30 30-1442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5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61 335 48 0 0,'0'0'4348'0'0,"0"0"-1217"0"0,0 0-365 0 0,0 0-132 0 0,0 0-224 0 0,0 0-345 0 0,0 0-407 0 0,0 0-336 0 0,0 0-245 0 0,0 0-189 0 0,0 0-122 0 0,0 0-111 0 0,0 0-79 0 0,0 3-40 0 0,-56 181 2621 0 0,51-117-3839 0 0,14-60-1611 0 0,0-6-2610 0 0,-7-1 2464 0 0,2 0-9696 0 0</inkml:trace>
  <inkml:trace contextRef="#ctx0" brushRef="#br0" timeOffset="166.407">101 0 9874 0 0,'0'0'5633'0'0,"0"0"-4424"0"0,0 0-713 0 0,0 0-184 0 0,0 0-136 0 0,0 0-216 0 0,0 0-208 0 0,0 0-160 0 0,0 0-96 0 0,0 0-81 0 0,0 0-223 0 0,0 0-680 0 0,0 0-2193 0 0,0 0-6257 0 0</inkml:trace>
  <inkml:trace contextRef="#ctx0" brushRef="#br0" timeOffset="591.398">611 74 9874 0 0,'0'0'2622'0'0,"0"0"-391"0"0,0 0-256 0 0,0 0-289 0 0,0 0-292 0 0,0 0-272 0 0,0 0-211 0 0,0 0-143 0 0,0 0-126 0 0,0 0-119 0 0,0 0-105 0 0,-32 17-84 0 0,-100 54-63 0 0,67-23 269 0 0,63-46-519 0 0,1-1 0 0 0,-1 1 1 0 0,1 0-1 0 0,0 0 0 0 0,0 0 1 0 0,-1 0-1 0 0,1 0 0 0 0,1 0 0 0 0,-1 0 1 0 0,0 0-1 0 0,0 0 0 0 0,1 0 1 0 0,-1 1-1 0 0,1-1 0 0 0,0 0 1 0 0,0 0-1 0 0,0 1 0 0 0,0-1 1 0 0,0 0-1 0 0,0 0 0 0 0,0 1 0 0 0,1-1 1 0 0,-1 0-1 0 0,1 0 0 0 0,0 0 1 0 0,-1 1-1 0 0,1-1 0 0 0,0 0 1 0 0,0 0-1 0 0,1 0 0 0 0,-1 0 0 0 0,0-1 1 0 0,1 1-1 0 0,-1 0 0 0 0,1-1 1 0 0,-1 1-1 0 0,1 0 0 0 0,0-1 1 0 0,0 0-1 0 0,1 2-21 0 0,74 43 558 0 0,20 21-107 0 0,-91-61-409 0 0,-1 1-1 0 0,1 0 0 0 0,-1 0 1 0 0,0 1-1 0 0,-1-1 1 0 0,0 1-1 0 0,0 0 0 0 0,-1 1 1 0 0,0-1-1 0 0,0 1 0 0 0,-1-1 1 0 0,0 1-1 0 0,0 0 0 0 0,-1-1 1 0 0,0 1-1 0 0,-1 0 0 0 0,0 0 1 0 0,0 4-42 0 0,-4-6 20 0 0,0-1 0 0 0,0-1 1 0 0,0 1-1 0 0,-1 0 0 0 0,0-1 0 0 0,0 0 1 0 0,0 0-1 0 0,0-1 0 0 0,-1 1 1 0 0,0-1-1 0 0,0-1 0 0 0,0 1 0 0 0,0-1 1 0 0,-1 0-1 0 0,0 0 0 0 0,1-1 1 0 0,-1 1-1 0 0,0-2 0 0 0,0 1 1 0 0,0-1-1 0 0,0 0 0 0 0,0 0 0 0 0,-6-1-20 0 0,-76-4-1525 0 0,55-14-8347 0 0,31 14-2265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24 3161 0 0,'0'0'2828'0'0,"0"0"-794"0"0,0 0-202 0 0,0 0 165 0 0,0 0 129 0 0,0 0-53 0 0,0 0-228 0 0,0 0-320 0 0,0 0-234 0 0,0 0-150 0 0,0 0-173 0 0,0 0-153 0 0,-5-5-159 0 0,-14-14-176 0 0,3 36 196 0 0,-5 35-356 0 0,3 0-1 0 0,1 2 1 0 0,4 0-1 0 0,1 0 1 0 0,3 2-1 0 0,3-1 1 0 0,0 49-320 0 0,-8 51 172 0 0,8-15-115 0 0,25-148 4 0 0,109-105 313 0 0,-85 78-339 0 0,0 1 0 0 0,2 3 1 0 0,2 2-1 0 0,47-22-35 0 0,-89 48 0 0 0,-2 1 1 0 0,1-1 1 0 0,0 1 0 0 0,0 0-1 0 0,0 0 1 0 0,0 0 0 0 0,0 1-1 0 0,0-1 1 0 0,1 1 0 0 0,-1 0-1 0 0,0 0 1 0 0,1 1 0 0 0,-1-1-1 0 0,0 1 1 0 0,1 0 0 0 0,-1 0-1 0 0,1 0 1 0 0,2 1-2 0 0,8 54 81 0 0,-16-21-45 0 0,-1 0 0 0 0,-2 0 0 0 0,-1 0 0 0 0,-2 0 0 0 0,-1-1 0 0 0,-2 0 0 0 0,-1 0-36 0 0,4-12 14 0 0,3 26-50 0 0,4-46 13 0 0,0-1-8 0 0,0 0-33 0 0,0 0-38 0 0,0 0-26 0 0,11-15-474 0 0,22-26-1361 0 0,-17 20-724 0 0,1 2-3786 0 0,-11 8-5154 0 0</inkml:trace>
  <inkml:trace contextRef="#ctx0" brushRef="#br0" timeOffset="434.151">687 690 5513 0 0,'0'0'2523'0'0,"0"0"-82"0"0,0 0-182 0 0,0 0-281 0 0,0 0-294 0 0,0 0-240 0 0,0 0-98 0 0,0 0-88 0 0,0 0-87 0 0,0 0-91 0 0,33 1-156 0 0,101-1-182 0 0,-68-13 90 0 0,-56 7-646 0 0,-4 3-124 0 0,0 0-1 0 0,0 0 0 0 0,0 0 1 0 0,-1 0-1 0 0,1-1 1 0 0,-1 0-1 0 0,0 0 0 0 0,0-1 1 0 0,0 1-1 0 0,-1-1 0 0 0,1 0 1 0 0,-1 0-1 0 0,0-1 0 0 0,-1 1 1 0 0,1-1-1 0 0,-1 0 0 0 0,0 0 1 0 0,-1 0-1 0 0,0 0 0 0 0,0 0 1 0 0,0 0-1 0 0,0-1 0 0 0,-1 1 1 0 0,0-1-1 0 0,0 1 0 0 0,-1-1 1 0 0,0 0-1 0 0,0 1 0 0 0,-1-2-61 0 0,-1 5-7 0 0,0-1 0 0 0,-1 1-1 0 0,1 0 1 0 0,-1 0-1 0 0,0 0 1 0 0,0 1 0 0 0,0-1-1 0 0,0 1 1 0 0,-1-1-1 0 0,1 1 1 0 0,0 0-1 0 0,-1 0 1 0 0,0 1 0 0 0,1-1-1 0 0,-1 1 1 0 0,0 0-1 0 0,0 0 1 0 0,0 0-1 0 0,0 0 1 0 0,0 1 0 0 0,0-1-1 0 0,0 1 1 0 0,-1 0 7 0 0,-10 1-15 0 0,0 0 1 0 0,0 1-1 0 0,1 1 1 0 0,-1 0-1 0 0,1 1 1 0 0,0 0-1 0 0,0 1 1 0 0,0 1 0 0 0,1 0-1 0 0,0 1 1 0 0,0 0-1 0 0,0 1 1 0 0,1 1-1 0 0,0 0 1 0 0,1 0-1 0 0,0 1 1 0 0,1 1-1 0 0,0-1 1 0 0,0 2-1 0 0,-5 8 15 0 0,10-15 2 0 0,0 1-1 0 0,0 0 1 0 0,1 0-1 0 0,0 0 1 0 0,0 0-1 0 0,0 1 1 0 0,1 0-1 0 0,0-1 1 0 0,0 1-1 0 0,1 0 1 0 0,0 1-1 0 0,0-1 1 0 0,1 0-1 0 0,0 0 1 0 0,0 1-1 0 0,0-1 1 0 0,1 1-1 0 0,0-1 0 0 0,1 1 1 0 0,0-1-1 0 0,0 0 1 0 0,0 1-1 0 0,1-1 1 0 0,0 0-1 0 0,0 0 1 0 0,1 0-1 0 0,0 0 1 0 0,0 0-1 0 0,1-1 1 0 0,0 1-1 0 0,0-1 1 0 0,0 0-1 0 0,1 0 1 0 0,0-1-1 0 0,0 1 1 0 0,0-1-1 0 0,6 4-1 0 0,7 0 7 0 0,1-1 0 0 0,-1-1 0 0 0,1-1-1 0 0,0 0 1 0 0,0-1 0 0 0,1-1 0 0 0,0-1 0 0 0,0-1 0 0 0,-1-1 0 0 0,1-1-1 0 0,0 0 1 0 0,7-2-7 0 0,-8 2-9 0 0,117-25-623 0 0,-82 2-4693 0 0,-41 16-5152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1 453 0 0 0,'0'0'1768'0'0,"0"0"323"0"0,0 0 230 0 0,0 0 106 0 0,0 0-46 0 0,0 0-277 0 0,0 0-315 0 0,0 0-262 0 0,0 0-217 0 0,0 0-171 0 0,0 0-120 0 0,0 0-96 0 0,0 0-75 0 0,2 10 2560 0 0,31-108-1325 0 0,49-10-1585 0 0,-52 76-380 0 0,-13 15-92 0 0,0 1 0 0 0,2 0 0 0 0,0 2 0 0 0,0 0 0 0 0,2 1 1 0 0,-1 1-1 0 0,2 0-26 0 0,-20 12-1 0 0,-1-1-1 0 0,1 0 1 0 0,-1 0 0 0 0,1 1 0 0 0,-1-1 0 0 0,1 0 0 0 0,-1 1 0 0 0,1 0 0 0 0,-1-1 0 0 0,1 1 0 0 0,0 0 0 0 0,-1 0 0 0 0,1 0 0 0 0,0 0 0 0 0,-1 0-1 0 0,1 0 1 0 0,0 0 0 0 0,-1 1 0 0 0,1-1 0 0 0,-1 1 0 0 0,1-1 0 0 0,-1 1 0 0 0,1-1 0 0 0,-1 1 0 0 0,1 0 0 0 0,-1 0 0 0 0,1 0 0 0 0,-1 0-1 0 0,0 0 1 0 0,0 0 0 0 0,1 0 0 0 0,-1 0 0 0 0,0 0 0 0 0,0 1 0 0 0,0-1 0 0 0,0 0 0 0 0,-1 1 0 0 0,1-1 0 0 0,0 1 0 0 0,0-1 0 0 0,-1 1 1 0 0,4 18 23 0 0,-1-1 0 0 0,-1 1 1 0 0,0-1-1 0 0,-2 1 0 0 0,0 0 1 0 0,-2 0-1 0 0,0-1 0 0 0,-2 7-23 0 0,0 92-45 0 0,4-118 34 0 0,0 0-6 0 0,11-5 22 0 0,155-138-27 0 0,-121 110 11 0 0,-30 21 11 0 0,1-1 0 0 0,-1 2 0 0 0,2 0 0 0 0,0 1-1 0 0,0 0 1 0 0,1 2 0 0 0,0 0 0 0 0,0 1 0 0 0,1 0 0 0 0,-1 2 0 0 0,2 0 0 0 0,18-1 0 0 0,-35 8 0 0 0,0 0 0 0 0,0 0 0 0 0,-1 1 1 0 0,1-1-1 0 0,-1 1 0 0 0,0-1 0 0 0,0 1 1 0 0,1 0-1 0 0,-2 0 0 0 0,1 0 0 0 0,0 1 1 0 0,-1-1-1 0 0,1 0 0 0 0,-1 0 1 0 0,0 1-1 0 0,0-1 0 0 0,0 1 0 0 0,-1-1 1 0 0,1 1-1 0 0,-1-1 0 0 0,0 1 0 0 0,0 0 1 0 0,0-1-1 0 0,-1 1 0 0 0,1-1 0 0 0,-1 1 1 0 0,1-1-1 0 0,-1 1 0 0 0,0-1 0 0 0,-1 0 1 0 0,0 3-1 0 0,-23 80-970 0 0,55-80-5540 0 0,-21-6 689 0 0,-2 0-5870 0 0</inkml:trace>
  <inkml:trace contextRef="#ctx0" brushRef="#br0" timeOffset="342.049">1254 107 8282 0 0,'0'0'3589'0'0,"0"0"-1337"0"0,0 0-637 0 0,0 0-236 0 0,0 0-169 0 0,0 0-114 0 0,0 0-160 0 0,0 0-166 0 0,0 0-133 0 0,0 0-126 0 0,0 0-103 0 0,-32 19-91 0 0,-101 60-67 0 0,71-29 103 0 0,59-47-331 0 0,0 0 0 0 0,0 0 0 0 0,0 0 0 0 0,0 1 0 0 0,1-1-1 0 0,0 1 1 0 0,-1-1 0 0 0,2 1 0 0 0,-1 0 0 0 0,0 0 0 0 0,1 0 0 0 0,-1 0 0 0 0,1 0 0 0 0,0 0 0 0 0,1 0 0 0 0,-1 1 0 0 0,1-1-1 0 0,-1 0 1 0 0,1 0 0 0 0,1 1 0 0 0,-1-1-22 0 0,3-1 35 0 0,0-1 0 0 0,1 0-1 0 0,-1 0 1 0 0,1 0 0 0 0,0 0 0 0 0,0 0-1 0 0,-1-1 1 0 0,1 1 0 0 0,0-1 0 0 0,0 0-1 0 0,0-1 1 0 0,0 1 0 0 0,1-1-1 0 0,-1 1 1 0 0,0-1 0 0 0,0 0 0 0 0,0-1-1 0 0,0 1 1 0 0,0-1 0 0 0,0 0 0 0 0,4-1-35 0 0,12-3 117 0 0,0-1 1 0 0,-1-1 0 0 0,0-1 0 0 0,-1-1-1 0 0,1-1 1 0 0,-2 0 0 0 0,1-1 0 0 0,4-5-118 0 0,8-4 174 0 0,31-19 423 0 0,-59 67-379 0 0,-14 140-413 0 0,12-166 149 0 0,0-1 0 0 0,0 0-1 0 0,1 1 1 0 0,-1-1 0 0 0,1 0 0 0 0,-1 1 0 0 0,1-1 0 0 0,-1 0-1 0 0,1 0 1 0 0,0 0 0 0 0,0 0 0 0 0,-1 0 0 0 0,1 0 0 0 0,0 0-1 0 0,0 0 1 0 0,0 0 0 0 0,0 0 0 0 0,0 0 0 0 0,0 0-1 0 0,0-1 1 0 0,1 1 0 0 0,-1 0 0 0 0,0-1 0 0 0,0 1 0 0 0,1-1-1 0 0,-1 1 1 0 0,0-1 0 0 0,0 0 0 0 0,1 0 0 0 0,-1 1-1 0 0,0-1 1 0 0,1 0 0 0 0,0 0 46 0 0,30 0-4576 0 0,-21-1 171 0 0,-4 1-6300 0 0</inkml:trace>
  <inkml:trace contextRef="#ctx0" brushRef="#br0" timeOffset="752.519">1974 41 12283 0 0,'0'0'2228'0'0,"0"0"-601"0"0,0 0-335 0 0,0 0-185 0 0,0 0-155 0 0,0 0-122 0 0,0 0-123 0 0,0 0-108 0 0,0 0-81 0 0,0 0-76 0 0,0 0-77 0 0,-32 16-74 0 0,-101 49-40 0 0,64-25 301 0 0,69-40-546 0 0,-1 1-1 0 0,0-1 1 0 0,0 0 0 0 0,1 0-1 0 0,-1 0 1 0 0,0 1 0 0 0,1-1 0 0 0,-1 0-1 0 0,0 0 1 0 0,1 1 0 0 0,-1-1 0 0 0,1 1-1 0 0,-1-1 1 0 0,0 1 0 0 0,1-1 0 0 0,-1 1-1 0 0,1-1 1 0 0,-1 1 0 0 0,1-1-1 0 0,0 1 1 0 0,-1 0 0 0 0,1-1 0 0 0,-1 1-1 0 0,1 0 1 0 0,0-1 0 0 0,0 1 0 0 0,-1 0-1 0 0,1-1 1 0 0,0 1 0 0 0,0 0 0 0 0,0 0-1 0 0,0-1 1 0 0,0 1 0 0 0,0 0 0 0 0,0 0-1 0 0,0-1 1 0 0,0 1 0 0 0,0 0-1 0 0,0-1 1 0 0,1 1 0 0 0,-1 0 0 0 0,0 0-1 0 0,0-1 1 0 0,1 1 0 0 0,-1 0 0 0 0,0-1-1 0 0,1 1 1 0 0,-1-1 0 0 0,1 1 0 0 0,-1 0-1 0 0,1-1 1 0 0,-1 1 0 0 0,1-1-1 0 0,-1 1 1 0 0,1-1 0 0 0,0 0 0 0 0,-1 1-1 0 0,1-1 1 0 0,-1 0 0 0 0,1 1 0 0 0,0-1-1 0 0,-1 0 1 0 0,1 0 0 0 0,0 1 0 0 0,0-1-1 0 0,-1 0 1 0 0,1 0 0 0 0,0 0-1 0 0,0 0 1 0 0,0 0-6 0 0,25 4 143 0 0,-20-4-128 0 0,0 0-1 0 0,1 1 1 0 0,-1 0 0 0 0,0 0-1 0 0,0 0 1 0 0,0 1 0 0 0,0 0-1 0 0,0 0 1 0 0,0 1 0 0 0,0-1-1 0 0,-1 1 1 0 0,1 0 0 0 0,-1 1-1 0 0,0 0 1 0 0,1 0-15 0 0,-5-1 33 0 0,-1 1 1 0 0,1-1-1 0 0,-1 1 1 0 0,0-1-1 0 0,0 1 1 0 0,0 0-1 0 0,0-1 1 0 0,-1 1-1 0 0,1-1 1 0 0,-1 1-1 0 0,0-1 1 0 0,0 0-1 0 0,0 1 1 0 0,-1-1-1 0 0,1 0 1 0 0,-1 0-1 0 0,0 1 1 0 0,0-1-1 0 0,0-1 1 0 0,0 1-1 0 0,0 0 1 0 0,0 0-1 0 0,-1-1 0 0 0,0 1 1 0 0,1-1-1 0 0,-1 0 1 0 0,0 0-1 0 0,0 0 1 0 0,0 0-34 0 0,-14 13 0 0 0,-1-1 1 0 0,0 0 0 0 0,-1-1-1 0 0,0-1 1 0 0,-1-1-1 0 0,0 0 1 0 0,-1-2-1 0 0,-22-5-1866 0 0,45-22-4332 0 0,4 8-1300 0 0,-1 5-2723 0 0</inkml:trace>
  <inkml:trace contextRef="#ctx0" brushRef="#br0" timeOffset="1101.03">2278 0 11330 0 0,'0'0'2058'0'0,"0"0"-131"0"0,0 0 44 0 0,0 0-80 0 0,0 0-310 0 0,0 0-490 0 0,0 0-357 0 0,0 0-157 0 0,0 0-92 0 0,0 0-88 0 0,0 0-70 0 0,0 0-67 0 0,0 0-52 0 0,-34 32-46 0 0,-101 97-42 0 0,85-80 13 0 0,49-48-131 0 0,1 0 0 0 0,-1 0 0 0 0,1-1 0 0 0,-1 1 0 0 0,1 0 0 0 0,-1 0 0 0 0,1 0 0 0 0,-1 0 0 0 0,1 0 0 0 0,0 0 0 0 0,0 0 1 0 0,-1 0-1 0 0,1 0 0 0 0,0 0 0 0 0,0 0 0 0 0,0 0 0 0 0,0 0 0 0 0,0 0 0 0 0,0 0 0 0 0,0 0 0 0 0,1 0 0 0 0,-1 0 0 0 0,0 0 0 0 0,0 0 0 0 0,1 0 0 0 0,-1 0 0 0 0,1 0 0 0 0,-1 0 0 0 0,1-1 0 0 0,-1 1 0 0 0,1 0 0 0 0,-1 0 0 0 0,1 0 0 0 0,0-1 0 0 0,-1 1 0 0 0,1 0 0 0 0,0-1 0 0 0,0 1 1 0 0,0 0-1 0 0,0-1 0 0 0,-1 1 0 0 0,1-1 0 0 0,0 1 0 0 0,0-1 0 0 0,0 0 0 0 0,0 1 0 0 0,0-1-2 0 0,59 10 102 0 0,-33-7-65 0 0,-23-3-31 0 0,0 0 0 0 0,-1 0 0 0 0,1 1 0 0 0,-1-1 0 0 0,1 1 0 0 0,-1 0 0 0 0,1 0 0 0 0,-1 0 0 0 0,0 1 0 0 0,1-1 0 0 0,-1 1 0 0 0,0 0 0 0 0,0 0 0 0 0,0 0 0 0 0,0 0 0 0 0,0 0 0 0 0,-1 1 1 0 0,1-1-1 0 0,-1 1 0 0 0,1 0 0 0 0,-1-1 0 0 0,0 1 0 0 0,0 0 0 0 0,0 1 0 0 0,-1-1 0 0 0,1 0 0 0 0,-1 0 0 0 0,1 1 0 0 0,-1-1 0 0 0,0 1 0 0 0,0-1 0 0 0,-1 1 0 0 0,1-1 0 0 0,-1 1-6 0 0,-1 1 27 0 0,1 1 0 0 0,-1-1 0 0 0,-1 0 0 0 0,1 0 0 0 0,-1 1 0 0 0,0-1 0 0 0,0 0 0 0 0,0-1 0 0 0,-1 1 0 0 0,0 0 0 0 0,1-1 0 0 0,-2 1 0 0 0,1-1 1 0 0,-1 0-1 0 0,1 0 0 0 0,-1 0 0 0 0,0-1 0 0 0,0 1 0 0 0,-1-1 0 0 0,1 0 0 0 0,-4 2-27 0 0,-106 46 43 0 0,63-43-599 0 0,30-8-8199 0 0,21 0-3012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 10210 0 0,'0'0'2331'0'0,"0"0"-686"0"0,0 0-380 0 0,0 0-12 0 0,0 0 50 0 0,0 0-39 0 0,0 0-171 0 0,0 0-256 0 0,0 0-215 0 0,0 0-119 0 0,0 0-3 0 0,0 0 64 0 0,0 0 59 0 0,2 6 28 0 0,15 106 1892 0 0,-33 168-1275 0 0,-24-34-1102 0 0,24-140-345 0 0,16-105 98 0 0,0-1-35 0 0,0 0-4 0 0,0 0-26 0 0,0 0-38 0 0,0 0-45 0 0,0 0-75 0 0,0-26-3601 0 0,2-3-110 0 0,-1 18-921 0 0,-1 3-6105 0 0</inkml:trace>
  <inkml:trace contextRef="#ctx0" brushRef="#br0" timeOffset="246.545">1 454 7826 0 0,'0'0'2888'0'0,"0"0"-866"0"0,0 0-475 0 0,0 0-112 0 0,0 0-69 0 0,0 0-70 0 0,0 0-129 0 0,0 0-152 0 0,0 0-151 0 0,31-7-115 0 0,100-21-82 0 0,243-51 2136 0 0,-350 74-3487 0 0,39-13 517 0 0,-46 6-3938 0 0,-3-4-4279 0 0,-11 11-3065 0 0</inkml:trace>
  <inkml:trace contextRef="#ctx0" brushRef="#br0" timeOffset="650.949">770 67 7866 0 0,'0'0'2145'0'0,"0"0"-619"0"0,0 0-51 0 0,0 0 243 0 0,0 0 124 0 0,0 0-215 0 0,0 0-304 0 0,0 0-247 0 0,0 0-153 0 0,0 0-113 0 0,-5 36-71 0 0,-14 116-84 0 0,13-104-201 0 0,-13 225 1581 0 0,49-180-1777 0 0,-28-90-248 0 0,-1-1 1 0 0,1 0-1 0 0,-1 0 0 0 0,1 1 0 0 0,0-1 0 0 0,0 0 1 0 0,0 0-1 0 0,0-1 0 0 0,0 1 0 0 0,0 0 0 0 0,0-1 1 0 0,1 1-1 0 0,-1-1 0 0 0,0 0 0 0 0,1 0 0 0 0,0 0 1 0 0,-1 0-1 0 0,1 0 0 0 0,-1 0 0 0 0,1-1 0 0 0,0 1 1 0 0,0-1-1 0 0,-1 0 0 0 0,1 0 0 0 0,0 0 0 0 0,0 0 1 0 0,-1 0-1 0 0,1-1 0 0 0,0 1 0 0 0,-1-1 0 0 0,1 0 1 0 0,0 0-1 0 0,-1 0 0 0 0,2 0-10 0 0,138-99 233 0 0,-139 98-233 0 0,3-3 0 0 0,1 1 0 0 0,0 0 1 0 0,-1 0-1 0 0,1 0 1 0 0,0 1-1 0 0,1 0 0 0 0,-1 1 1 0 0,1-1-1 0 0,-1 1 1 0 0,1 1-1 0 0,0-1 0 0 0,6 1 0 0 0,-11 4 2 0 0,0 1 0 0 0,-1-1 0 0 0,1 1 0 0 0,-1-1 0 0 0,1 1 0 0 0,-1 0 0 0 0,0 0 0 0 0,0 0 0 0 0,-1 0 0 0 0,1 0 0 0 0,-1 1 0 0 0,0-1 0 0 0,0 0 0 0 0,-1 1 0 0 0,1-1 0 0 0,-1 1 0 0 0,0-1 0 0 0,0 1 0 0 0,-1 3-2 0 0,7 94 16 0 0,-6-101-73 0 0,1-1 1 0 0,-1 1-1 0 0,0 0 1 0 0,0-1 0 0 0,0 1-1 0 0,1-1 1 0 0,-1 1-1 0 0,0 0 1 0 0,0-1-1 0 0,1 1 1 0 0,-1-1-1 0 0,1 1 1 0 0,-1-1 0 0 0,0 1-1 0 0,1-1 1 0 0,-1 1-1 0 0,1-1 1 0 0,-1 0-1 0 0,1 1 1 0 0,-1-1-1 0 0,1 0 1 0 0,0 1-1 0 0,-1-1 1 0 0,1 0 0 0 0,-1 0-1 0 0,1 1 1 0 0,0-1-1 0 0,-1 0 1 0 0,1 0-1 0 0,0 0 1 0 0,-1 0-1 0 0,1 0 1 0 0,-1 0 0 0 0,1 0-1 0 0,0 0 1 0 0,-1 0-1 0 0,1 0 1 0 0,0 0-1 0 0,-1 0 1 0 0,1-1-1 0 0,-1 1 1 0 0,1 0-1 0 0,0 0 1 0 0,-1-1 0 0 0,1 1-1 0 0,-1 0 1 0 0,1-1-1 0 0,-1 1 1 0 0,1-1-1 0 0,-1 1 1 0 0,1 0-1 0 0,-1-1 1 0 0,1 1 0 0 0,-1-1-1 0 0,0 1 1 0 0,1-1-1 0 0,-1 0 1 0 0,0 1-1 0 0,1-1 1 0 0,-1 0 56 0 0,9-10-4408 0 0,-3 1-3823 0 0,-4 3-2853 0 0</inkml:trace>
  <inkml:trace contextRef="#ctx0" brushRef="#br0" timeOffset="947.753">1306 653 4633 0 0,'0'0'2845'0'0,"0"0"-544"0"0,0 0-329 0 0,0 0-161 0 0,0 0-170 0 0,0 0-124 0 0,0 0-144 0 0,0 0-99 0 0,0 0-89 0 0,0 0-115 0 0,0 0-142 0 0,34-1-170 0 0,109-3-152 0 0,-81-13 107 0 0,-54 9-547 0 0,0 3-84 0 0,-1 0-1 0 0,0 0 1 0 0,0-1 0 0 0,0 0-1 0 0,-1-1 1 0 0,0 1-1 0 0,0-1 1 0 0,-1 0 0 0 0,1-1-1 0 0,-2 1 1 0 0,1-1-1 0 0,-1 0 1 0 0,0 0-1 0 0,-1-1 1 0 0,0 1 0 0 0,0-1-1 0 0,1-8-81 0 0,-3 15-5 0 0,0 1-1 0 0,-1-1 1 0 0,1 1-1 0 0,0-1 0 0 0,-1 1 1 0 0,1-1-1 0 0,-1 0 1 0 0,0 1-1 0 0,0-1 0 0 0,0 0 1 0 0,0 1-1 0 0,0-1 1 0 0,0 0-1 0 0,0 1 1 0 0,0-1-1 0 0,0 0 0 0 0,-1 1 1 0 0,1-1-1 0 0,-1 0 1 0 0,1 1-1 0 0,-1-1 0 0 0,0 1 1 0 0,0-1-1 0 0,0 1 1 0 0,1-1-1 0 0,-1 1 0 0 0,0 0 1 0 0,-1-1-1 0 0,1 1 1 0 0,0 0-1 0 0,0 0 1 0 0,-1 0-1 0 0,1 0 0 0 0,0 0 1 0 0,-1 0-1 0 0,1 0 1 0 0,-1 0-1 0 0,1 1 0 0 0,-1-1 1 0 0,1 0-1 0 0,-1 1 1 0 0,0 0-1 0 0,1-1 1 0 0,-1 1-1 0 0,0 0 0 0 0,1 0 1 0 0,-1 0-1 0 0,0 0 6 0 0,-8 0-16 0 0,0 1 0 0 0,0 1 0 0 0,0-1 0 0 0,1 2 0 0 0,-1-1 0 0 0,1 1 0 0 0,-1 1 0 0 0,1 0 0 0 0,0 0 0 0 0,0 0 0 0 0,1 2 0 0 0,-1-1 0 0 0,1 1 0 0 0,1 0 0 0 0,-1 0 0 0 0,1 1 0 0 0,0 0 0 0 0,0 0 0 0 0,1 1 0 0 0,0 0 0 0 0,0 0 0 0 0,-3 7 16 0 0,6-9 2 0 0,0 0 0 0 0,0 1 0 0 0,0-1-1 0 0,1 1 1 0 0,0-1 0 0 0,0 1 0 0 0,0 0 0 0 0,1 0-1 0 0,0 0 1 0 0,1 0 0 0 0,0 0 0 0 0,0 0 0 0 0,0 0 0 0 0,1 0-1 0 0,0 0 1 0 0,0 0 0 0 0,1-1 0 0 0,-1 1 0 0 0,2 0-1 0 0,-1-1 1 0 0,1 1 0 0 0,2 3-2 0 0,3-2 5 0 0,0 0 0 0 0,1 0 0 0 0,0-1 0 0 0,1 0 0 0 0,0 0 0 0 0,0-1 0 0 0,0-1 0 0 0,1 0 0 0 0,0 0 0 0 0,0-1 0 0 0,0 0 0 0 0,0-1 0 0 0,1 0 0 0 0,-1-1 0 0 0,1 0 0 0 0,0-1 0 0 0,0 0-5 0 0,79-3-5891 0 0,-76-1-5221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4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10818 697 0 0 0,'0'0'427'0'0,"0"0"914"0"0,0 0 544 0 0,0 0 229 0 0,0 0-63 0 0,0 0-188 0 0,0 0-240 0 0,0 0-238 0 0,0 0-172 0 0,0 0-173 0 0,-2-6-163 0 0,-7-22 564 0 0,4 26-1306 0 0,0 1-1 0 0,0-1 1 0 0,0 1 0 0 0,0 0 0 0 0,0 0 0 0 0,0 1 0 0 0,0 0 0 0 0,0 0 0 0 0,0 0 0 0 0,0 0 0 0 0,0 1-1 0 0,0 0 1 0 0,0 0 0 0 0,0 0 0 0 0,0 1 0 0 0,0-1 0 0 0,0 1 0 0 0,1 0 0 0 0,-1 1 0 0 0,1-1 0 0 0,0 1-1 0 0,-1 0 1 0 0,1 0 0 0 0,0 1-135 0 0,-87 90 167 0 0,89-91-141 0 0,0 0 0 0 0,0 0 0 0 0,0 0 0 0 0,0 1 0 0 0,0-1 0 0 0,1 1-1 0 0,-1-1 1 0 0,1 1 0 0 0,0 0 0 0 0,0 0 0 0 0,1-1 0 0 0,-1 1 0 0 0,1 0-1 0 0,0 0 1 0 0,0 0 0 0 0,0 0 0 0 0,0 0 0 0 0,1-1 0 0 0,-1 1 0 0 0,1 0-1 0 0,0 0 1 0 0,0-1 0 0 0,0 1 0 0 0,1 0 0 0 0,0-1 0 0 0,-1 1 0 0 0,1-1-1 0 0,0 0 1 0 0,0 0 0 0 0,1 0 0 0 0,-1 0 0 0 0,1 0 0 0 0,0 0 0 0 0,-1 0-1 0 0,1-1 1 0 0,0 1 0 0 0,1-1 0 0 0,-1 0 0 0 0,0 0 0 0 0,1 0 0 0 0,-1-1-1 0 0,1 1 1 0 0,-1-1 0 0 0,1 0 0 0 0,0 0 0 0 0,0 0 0 0 0,-1 0 0 0 0,1-1-1 0 0,1 1-25 0 0,7-1 101 0 0,1-1 0 0 0,0 0 0 0 0,-1-1 0 0 0,1-1 0 0 0,-1 1 0 0 0,0-2-1 0 0,1 0 1 0 0,-2 0 0 0 0,1-1 0 0 0,0-1 0 0 0,-1 0 0 0 0,0 0 0 0 0,-1-1-1 0 0,1-1 1 0 0,-1 0 0 0 0,-1 0 0 0 0,1-1 0 0 0,-1 0 0 0 0,7-9-101 0 0,124-128 174 0 0,-118 219-196 0 0,-18-66 50 0 0,0 1 0 0 0,0-1 0 0 0,1 0 0 0 0,0 0 0 0 0,0 0 0 0 0,1-1 1 0 0,-1 0-1 0 0,1 0 0 0 0,1 0 0 0 0,-1-1 0 0 0,1 0 0 0 0,0 0 0 0 0,0-1 0 0 0,1 0 1 0 0,-1 0-1 0 0,1 0 0 0 0,0-1 0 0 0,0 0 0 0 0,0-1 0 0 0,0 0 0 0 0,0 0 0 0 0,1-1 0 0 0,-1 0 1 0 0,1 0-1 0 0,-1-1 0 0 0,0 0 0 0 0,1-1 0 0 0,-1 1 0 0 0,1-2 0 0 0,-1 1 0 0 0,0-1 1 0 0,0 0-1 0 0,0-1 0 0 0,0 0 0 0 0,0 0 0 0 0,2-3-28 0 0,11-7 95 0 0,-1-1 0 0 0,-1-1-1 0 0,0-1 1 0 0,-1 0 0 0 0,-1-2 0 0 0,0 0 0 0 0,-2-1-1 0 0,0 0 1 0 0,-1-1 0 0 0,-1-1 0 0 0,-1 0-1 0 0,-1-1 1 0 0,5-14-95 0 0,-1-1 25 0 0,-1-1 0 0 0,-3 0-1 0 0,-1-1 1 0 0,-1-1 0 0 0,-3 1-1 0 0,-1-1 1 0 0,-2 0 0 0 0,-1-1-1 0 0,-3 1 1 0 0,-1-9-25 0 0,-15-20 156 0 0,17 68-158 0 0,-1 1 1 0 0,1 0-1 0 0,-1 0 1 0 0,1-1-1 0 0,-1 1 1 0 0,0 0-1 0 0,1 0 1 0 0,-1 0-1 0 0,1 0 0 0 0,-1 0 1 0 0,0 0-1 0 0,1 0 1 0 0,-1 0-1 0 0,0 0 1 0 0,1 0-1 0 0,-1 0 1 0 0,1 0-1 0 0,-1 0 1 0 0,0 0-1 0 0,1 0 0 0 0,-1 1 1 0 0,1-1-1 0 0,-1 0 1 0 0,1 0-1 0 0,-1 1 1 0 0,0-1-1 0 0,1 0 1 0 0,0 1-1 0 0,-1-1 0 0 0,1 1 1 0 0,-1-1-1 0 0,1 1 1 0 0,-1-1-1 0 0,1 1 1 0 0,0-1-1 0 0,-1 1 1 0 0,1-1-1 0 0,0 1 0 0 0,-1-1 1 0 0,1 1-1 0 0,0-1 1 0 0,0 1-1 0 0,0 0 1 0 0,0-1-1 0 0,-1 1 1 0 0,1-1-1 0 0,0 1 0 0 0,0 0 1 0 0,0-1-1 0 0,0 1 1 0 0,0 0-1 0 0,1-1 1 0 0,-1 1-1 0 0,0-1 1 0 0,0 1-1 0 0,0 0 1 0 0,0-1-1 0 0,1 1 2 0 0,-1 0-1 0 0,-9 45 41 0 0,2 0 0 0 0,2 0 0 0 0,3 1 0 0 0,1-1 0 0 0,2 1 0 0 0,3-1 0 0 0,1 1 0 0 0,2-1-1 0 0,3-1 1 0 0,1 0 0 0 0,2 0 0 0 0,6 8-40 0 0,53 153 16 0 0,-64-250-4666 0 0,-12 13 35 0 0,2 19-150 0 0,0 0-6152 0 0</inkml:trace>
  <inkml:trace contextRef="#ctx0" brushRef="#br0" timeOffset="245.16">11237 413 8234 0 0,'0'0'2871'0'0,"0"0"-1567"0"0,0 0-710 0 0,0 0 30 0 0,0 0 305 0 0,0 0 333 0 0,0 0 104 0 0,0 0-102 0 0,0 0-208 0 0,0 0-246 0 0,0 0-205 0 0,35 2-145 0 0,110 4-142 0 0,58-28-34 0 0,-81 9-1091 0 0,-43 6-5318 0 0,-55 4-4699 0 0</inkml:trace>
  <inkml:trace contextRef="#ctx0" brushRef="#br0" timeOffset="-11901.345">4846 93 6193 0 0,'0'0'3016'0'0,"0"0"-405"0"0,0 0-331 0 0,0 0-325 0 0,0 0-366 0 0,0 0-421 0 0,0 0-402 0 0,0 0-265 0 0,0 0-122 0 0,0 0 5 0 0,0 0 40 0 0,0 0 65 0 0,0 0 45 0 0,-2 17 27 0 0,-9 135 1458 0 0,11 111-85 0 0,0-88-3470 0 0,0-175 405 0 0,0 0-882 0 0,0 0-2844 0 0,0 0-6744 0 0</inkml:trace>
  <inkml:trace contextRef="#ctx0" brushRef="#br0" timeOffset="-8202.713">5608 413 0 0 0,'0'0'931'0'0,"0"0"680"0"0,0 0 419 0 0,0 0 115 0 0,0 0-96 0 0,0 0-239 0 0,0 0-379 0 0,0 0-287 0 0,0 0-215 0 0,0 0-164 0 0,0 0-143 0 0,0 0-139 0 0,0 0-130 0 0,-4 3-102 0 0,-2 5-141 0 0,0 0 0 0 0,1 0 0 0 0,0 1-1 0 0,0 0 1 0 0,1 0 0 0 0,0 0 0 0 0,0 1-1 0 0,1 0 1 0 0,1-1 0 0 0,0 1 0 0 0,0 0 0 0 0,0 0-1 0 0,2 0 1 0 0,-1 0 0 0 0,1 0 0 0 0,1 0 0 0 0,-1 0-1 0 0,2 4-109 0 0,-2-5 42 0 0,0-4 14 0 0,-1 0 0 0 0,1 0 0 0 0,0-1 0 0 0,0 1 0 0 0,0 0 0 0 0,1 0 0 0 0,0 0-1 0 0,0-1 1 0 0,0 1 0 0 0,0 0 0 0 0,1-1 0 0 0,0 1 0 0 0,0-1 0 0 0,0 1 0 0 0,0-1 0 0 0,1 0 0 0 0,0 0 0 0 0,-1 0 0 0 0,2-1 0 0 0,-1 1 0 0 0,0 0 0 0 0,1-1 0 0 0,-1 0 0 0 0,1 0-1 0 0,0 0 1 0 0,0-1 0 0 0,0 1 0 0 0,1-1 0 0 0,-1 0 0 0 0,0 0 0 0 0,1 0 0 0 0,0-1 0 0 0,-1 1 0 0 0,1-1 0 0 0,0 0 0 0 0,-1-1 0 0 0,6 1-56 0 0,2-4 188 0 0,1-1 0 0 0,0 0-1 0 0,-1-1 1 0 0,0-1 0 0 0,0 0 0 0 0,0 0 0 0 0,-1-1 0 0 0,0-1 0 0 0,0 0 0 0 0,-1 0 0 0 0,0-1 0 0 0,0 0 0 0 0,-1-1 0 0 0,0 0-1 0 0,-1 0 1 0 0,0-1 0 0 0,-1 0 0 0 0,0-1 0 0 0,-1 1 0 0 0,0-1 0 0 0,3-9-188 0 0,-4 11 10 0 0,0 0 0 0 0,-1 0 0 0 0,1-1-1 0 0,-2 0 1 0 0,0 0 0 0 0,0 0 0 0 0,-1 0 0 0 0,0 0 0 0 0,-1 0 0 0 0,-1 0 0 0 0,1-1 0 0 0,-2-5-10 0 0,0 14-34 0 0,1 1 0 0 0,-1-1 0 0 0,0 0 0 0 0,0 1 0 0 0,0-1 0 0 0,0 1 0 0 0,-1-1 0 0 0,1 1 0 0 0,-1 0 0 0 0,1 0 0 0 0,-1-1 0 0 0,0 1 0 0 0,0 0 0 0 0,0 0 0 0 0,0 1 0 0 0,0-1 0 0 0,0 0 0 0 0,-1 1 0 0 0,1-1 0 0 0,0 1 0 0 0,-1 0 0 0 0,1 0 0 0 0,-1 0 0 0 0,1 0 0 0 0,-1 0 0 0 0,0 0 0 0 0,1 1 0 0 0,-1 0 0 0 0,0-1 0 0 0,0 1 34 0 0,-44-1-2732 0 0,7 9-4703 0 0,25-4-3676 0 0</inkml:trace>
  <inkml:trace contextRef="#ctx0" brushRef="#br0" timeOffset="-7367.663">6077 737 2849 0 0,'0'0'2994'0'0,"0"0"-787"0"0,0 0-414 0 0,0 0-95 0 0,0 0-84 0 0,0 0-137 0 0,0 0-179 0 0,0 0-254 0 0,0 0-192 0 0,0 0-141 0 0,0 0-67 0 0,0 0-11 0 0,3-17-31 0 0,13-80 508 0 0,-9 74-520 0 0,1 1-1 0 0,1 0 1 0 0,2 0 0 0 0,0 1-1 0 0,1 0 1 0 0,0 1-1 0 0,12-13-589 0 0,-24 33 7 0 0,1-1 0 0 0,-1 1 0 0 0,1-1 0 0 0,-1 1-1 0 0,1 0 1 0 0,-1-1 0 0 0,1 1 0 0 0,-1 0-1 0 0,1-1 1 0 0,0 1 0 0 0,-1 0 0 0 0,1-1-1 0 0,0 1 1 0 0,-1 0 0 0 0,1 0 0 0 0,0 0-1 0 0,-1 0 1 0 0,1 0 0 0 0,0 0 0 0 0,-1 0-1 0 0,1 0 1 0 0,0 0 0 0 0,-1 0 0 0 0,1 0-1 0 0,0 0 1 0 0,-1 0 0 0 0,1 0 0 0 0,0 1 0 0 0,-1-1-1 0 0,1 0 1 0 0,-1 0 0 0 0,1 1 0 0 0,0-1-1 0 0,-1 0 1 0 0,1 1 0 0 0,-1-1 0 0 0,1 1-1 0 0,-1-1 1 0 0,1 1 0 0 0,-1-1 0 0 0,0 1-1 0 0,1-1 1 0 0,-1 1 0 0 0,1-1 0 0 0,-1 1-1 0 0,0 0 1 0 0,0-1 0 0 0,1 1 0 0 0,-1 0-1 0 0,0-1 1 0 0,0 1-7 0 0,21 44 59 0 0,-16-31 6 0 0,0-1-41 0 0,1 0 1 0 0,0-1-1 0 0,1 1 1 0 0,1-1-1 0 0,0-1 1 0 0,0 1-1 0 0,1-2 1 0 0,7 8-25 0 0,-13-17 54 0 0,0 0 1 0 0,0 0 0 0 0,1 0 0 0 0,-1 0 0 0 0,0 0 0 0 0,1-1-1 0 0,-1 0 1 0 0,0 0 0 0 0,1 1 0 0 0,-1-2 0 0 0,1 1-1 0 0,-1 0 1 0 0,0-1 0 0 0,1 0 0 0 0,-1 1 0 0 0,0-1 0 0 0,0-1-1 0 0,1 1 1 0 0,-1 0 0 0 0,0-1 0 0 0,0 1 0 0 0,-1-1 0 0 0,1 0-1 0 0,0 0 1 0 0,0 0 0 0 0,-1-1 0 0 0,1 1 0 0 0,-1-1-1 0 0,0 1 1 0 0,0-1 0 0 0,0 0 0 0 0,0 1 0 0 0,0-1 0 0 0,-1 0-1 0 0,1 0 1 0 0,-1-1 0 0 0,0 1 0 0 0,0 0 0 0 0,1-2-55 0 0,9-11 63 0 0,3-5 19 0 0,-1-1 0 0 0,-1 0-1 0 0,-1-1 1 0 0,-1-1-1 0 0,-1 0 1 0 0,2-8-82 0 0,-9 20-2195 0 0,-2 2-3349 0 0,0 5 2731 0 0,0 5-9195 0 0</inkml:trace>
  <inkml:trace contextRef="#ctx0" brushRef="#br0" timeOffset="-5930.723">7454 494 680 0 0,'0'0'1558'0'0,"0"0"-119"0"0,0 0 101 0 0,0 0 279 0 0,0 0 179 0 0,0 0-71 0 0,0 0-241 0 0,0 0-329 0 0,0 0-279 0 0,0 0-201 0 0,0 0-124 0 0,0 0-85 0 0,0 0-77 0 0,4 0 3916 0 0,15 92-3401 0 0,-5 12-419 0 0,-5 1-1 0 0,-3 83-686 0 0,2-165 1705 0 0,-7-83-761 0 0,1 23-931 0 0,1 0 0 0 0,2 0-1 0 0,1 0 1 0 0,2 1 0 0 0,1 0 0 0 0,3 0 0 0 0,12-28-13 0 0,72-134-17 0 0,-44 128-3 0 0,-31 104-10 0 0,-7 102 57 0 0,-14-111-80 0 0,0-24-15 0 0,0-1 0 0 0,0 1-1 0 0,-1 0 1 0 0,1-1 0 0 0,0 1-1 0 0,0 0 1 0 0,0-1 0 0 0,0 1-1 0 0,0 0 1 0 0,0-1 0 0 0,0 1-1 0 0,1 0 1 0 0,-1-1 0 0 0,0 1-1 0 0,0 0 1 0 0,0-1 0 0 0,1 1 0 0 0,-1 0-1 0 0,0-1 1 0 0,1 1 0 0 0,-1-1-1 0 0,0 1 1 0 0,1-1 0 0 0,-1 1-1 0 0,1-1 1 0 0,-1 1 0 0 0,1-1-1 0 0,-1 1 1 0 0,1-1 0 0 0,-1 1-1 0 0,1-1 1 0 0,0 0 0 0 0,-1 1-1 0 0,1-1 1 0 0,0 0 0 0 0,-1 0 0 0 0,1 1-1 0 0,0-1 1 0 0,-1 0 0 0 0,1 0-1 0 0,0 0 1 0 0,-1 0 0 0 0,1 0-1 0 0,0 0 1 0 0,-1 0 0 0 0,1 0-1 0 0,0 0 1 0 0,-1 0 0 0 0,1 0-1 0 0,0-1 1 0 0,0 1 68 0 0,20-12-12251 0 0,-17 8 431 0 0</inkml:trace>
  <inkml:trace contextRef="#ctx0" brushRef="#br0" timeOffset="-5620.358">8121 454 13611 0 0,'0'0'1788'0'0,"0"0"-553"0"0,0 0-348 0 0,0 0-35 0 0,0 0 2 0 0,0 0-57 0 0,0 0-114 0 0,0 0-147 0 0,0 0-148 0 0,0 0-121 0 0,-23 33-76 0 0,-69 102-62 0 0,69-86-22 0 0,23-44-62 0 0,0 0 1 0 0,1 0 0 0 0,0 0 0 0 0,0 0-1 0 0,0-1 1 0 0,0 1 0 0 0,1 0-1 0 0,0-1 1 0 0,0 1 0 0 0,0-1 0 0 0,1 0-1 0 0,-1 0 1 0 0,1 0 0 0 0,0 0-1 0 0,0 0 1 0 0,0 0 0 0 0,1-1 0 0 0,-1 1-1 0 0,1-1 1 0 0,0 0 0 0 0,0 0-1 0 0,0-1 1 0 0,0 1 0 0 0,1-1 0 0 0,-1 0-1 0 0,1 0 1 0 0,-1 0 0 0 0,1-1-1 0 0,-1 0 1 0 0,1 1 0 0 0,0-2 0 0 0,0 1-1 0 0,0 0 1 0 0,0-1 0 0 0,0 0-1 0 0,4-1-45 0 0,-1 2 98 0 0,0-1-1 0 0,0-1 1 0 0,0 0-1 0 0,0 0 1 0 0,0 0-1 0 0,-1-1 1 0 0,1 0-1 0 0,0 0 0 0 0,-1-1 1 0 0,0 0-1 0 0,1-1 1 0 0,-1 1-1 0 0,0-1 1 0 0,-1-1-1 0 0,1 1 0 0 0,-1-1 1 0 0,0 0-1 0 0,0-1 1 0 0,0 1-1 0 0,-1-1 1 0 0,0 0-1 0 0,0-1 0 0 0,-1 1 1 0 0,1-1-1 0 0,-1 0 1 0 0,-1 0-1 0 0,1 0 1 0 0,-1-1-1 0 0,-1 1 1 0 0,1-1-1 0 0,-1 0 0 0 0,0-3-97 0 0,-2 5 2 0 0,0 0 0 0 0,-1 0 0 0 0,0 0 0 0 0,0 0 0 0 0,0 0 0 0 0,-1 0-1 0 0,0 0 1 0 0,0 0 0 0 0,0 1 0 0 0,-1-1 0 0 0,0 1 0 0 0,0-1 0 0 0,0 1-1 0 0,-1 0 1 0 0,0 0 0 0 0,0 1 0 0 0,0-1 0 0 0,0 1 0 0 0,-1 0 0 0 0,0 0-1 0 0,1 0 1 0 0,-2 1 0 0 0,-3-3-2 0 0,-88-34-2262 0 0,51 36-8184 0 0,38 4-1552 0 0</inkml:trace>
  <inkml:trace contextRef="#ctx0" brushRef="#br0" timeOffset="-4882.47">8531 498 8554 0 0,'0'0'3918'0'0,"0"0"-1711"0"0,0 0-705 0 0,0 0-173 0 0,0 0-130 0 0,0 0-272 0 0,0 0-245 0 0,0 0-185 0 0,0 0-117 0 0,0 0-34 0 0,0 0-41 0 0,0 0-37 0 0,0 0-19 0 0,-3-6-11 0 0,-8-19-21 0 0,9 19-17 0 0,2 6-17 0 0,0 0-16 0 0,0 0 10 0 0,12 108 3280 0 0,0-6-3292 0 0,-11-59-98 0 0,-1 0 0 0 0,-3-1 0 0 0,-1 0 0 0 0,-2 0 0 0 0,-2 3-67 0 0,-17 47 15 0 0,25-91-10 0 0,0 0 0 0 0,0 0 0 0 0,0 0 0 0 0,-1 0 0 0 0,1 0 0 0 0,-1 0 0 0 0,1 0 1 0 0,0 0-1 0 0,-1 0 0 0 0,0 0 0 0 0,1 0 0 0 0,-1 0 0 0 0,1-1 0 0 0,-1 1 0 0 0,0 0 1 0 0,0 0-1 0 0,0-1 0 0 0,1 1 0 0 0,-1 0 0 0 0,0-1 0 0 0,0 1 0 0 0,0-1 0 0 0,0 1 1 0 0,0-1-1 0 0,0 1 0 0 0,0-1 0 0 0,0 0 0 0 0,0 0 0 0 0,0 1 0 0 0,0-1 0 0 0,0 0 1 0 0,0 0-1 0 0,0 0 0 0 0,0 0 0 0 0,0 0 0 0 0,0 0 0 0 0,-1-1 0 0 0,1 1 0 0 0,0 0 1 0 0,0 0-1 0 0,0-1 0 0 0,0 1 0 0 0,0-1 0 0 0,1 1 0 0 0,-1-1 0 0 0,0 1 0 0 0,0-1 1 0 0,0 1-1 0 0,0-1 0 0 0,0 0 0 0 0,1 0 0 0 0,-1 1 0 0 0,0-1 0 0 0,1 0 0 0 0,-1 0 1 0 0,0 0-1 0 0,0 0-5 0 0,-1-14-3 0 0,0-1 0 0 0,1 1 0 0 0,0 0 0 0 0,1 0 0 0 0,1-1 0 0 0,0 1 0 0 0,1 0 0 0 0,1 0 0 0 0,1 0 1 0 0,0 1-1 0 0,0-1 0 0 0,2 1 0 0 0,-1 0 0 0 0,2 0 0 0 0,0 0 0 0 0,1 1 0 0 0,2-3 3 0 0,4-11-18 0 0,1 1 0 0 0,2 0 0 0 0,0 1 1 0 0,1 1-1 0 0,2 1 0 0 0,0 0 0 0 0,1 2 0 0 0,2 0 0 0 0,13-9 18 0 0,-27 24-2 0 0,0 1-1 0 0,0 0 1 0 0,0 1 0 0 0,1 0-1 0 0,0 1 1 0 0,-1 0 0 0 0,1 0-1 0 0,0 1 1 0 0,0 0 0 0 0,0 1-1 0 0,1 0 1 0 0,-1 0 0 0 0,0 1 0 0 0,0 1-1 0 0,11 1 3 0 0,-16 0 7 0 0,0 0 0 0 0,1 0 0 0 0,-1 1-1 0 0,0 0 1 0 0,-1 0 0 0 0,1 0 0 0 0,0 1 0 0 0,-1-1-1 0 0,0 1 1 0 0,0 0 0 0 0,0 0 0 0 0,0 1 0 0 0,-1-1 0 0 0,1 1-1 0 0,-1 0 1 0 0,0-1 0 0 0,-1 1 0 0 0,1 1 0 0 0,-1-1-1 0 0,0 0 1 0 0,0 1 0 0 0,-1-1 0 0 0,0 1 0 0 0,0-1-1 0 0,0 1 1 0 0,0 0 0 0 0,-1-1 0 0 0,0 1 0 0 0,0 0-1 0 0,-1-1 1 0 0,1 1 0 0 0,-1 0 0 0 0,-1-1 0 0 0,1 1 0 0 0,-1-1-1 0 0,0 1 1 0 0,0-1 0 0 0,-1 2-7 0 0,-3 2 11 0 0,0 0 1 0 0,0-1 0 0 0,-1 0-1 0 0,0 0 1 0 0,0-1-1 0 0,0 0 1 0 0,-1 0-1 0 0,0-1 1 0 0,-1 0-1 0 0,0 0 1 0 0,0-1-1 0 0,0 0 1 0 0,0-1-1 0 0,-1 0 1 0 0,1 0-1 0 0,-1-1 1 0 0,-7 1-12 0 0,-119 4-411 0 0,112-17-965 0 0,47-19-4892 0 0,-15 24 4342 0 0,4-3-5719 0 0,-3 4-2747 0 0</inkml:trace>
  <inkml:trace contextRef="#ctx0" brushRef="#br0" timeOffset="-4470.817">9091 671 3961 0 0,'0'0'3463'0'0,"0"0"-638"0"0,0 0-534 0 0,0 0-283 0 0,0 0-229 0 0,0 0-220 0 0,0 0-209 0 0,0 0-159 0 0,0 0-148 0 0,0 0-138 0 0,0 0-130 0 0,0 0-123 0 0,25 7-78 0 0,77 20-71 0 0,-40-25 482 0 0,-53-6-799 0 0,-2 2-131 0 0,-1 0 0 0 0,1-1 1 0 0,-1 0-1 0 0,0-1 1 0 0,0 1-1 0 0,0-1 1 0 0,0 0-1 0 0,-1-1 1 0 0,1 1-1 0 0,-1-1 1 0 0,-1 0-1 0 0,1 0 1 0 0,-1-1-1 0 0,1 0 0 0 0,-1 1 1 0 0,-1-1-1 0 0,1 0 1 0 0,-1-1-1 0 0,-1 1 1 0 0,1-1-1 0 0,-1 1 1 0 0,0-1-1 0 0,0 0 1 0 0,-1 0-1 0 0,0 0 1 0 0,0 0-1 0 0,0 0 0 0 0,-1 0 1 0 0,0 0-56 0 0,-2 2-13 0 0,-1 1 0 0 0,1 0 0 0 0,0 0 0 0 0,-1 0 0 0 0,0 1 0 0 0,0-1 0 0 0,0 1 0 0 0,0-1 1 0 0,-1 1-1 0 0,1 0 0 0 0,-1 0 0 0 0,0 0 0 0 0,0 1 0 0 0,0 0 0 0 0,0-1 0 0 0,0 1 0 0 0,-1 1 0 0 0,1-1 0 0 0,-1 1 0 0 0,1-1 0 0 0,-1 1 0 0 0,1 1 0 0 0,-1-1 1 0 0,0 1-1 0 0,1-1 0 0 0,-1 1 0 0 0,0 1 0 0 0,1-1 0 0 0,-1 1 0 0 0,0-1 0 0 0,1 1 0 0 0,-1 1 0 0 0,0-1 13 0 0,-4 3-15 0 0,0-1 1 0 0,0 1-1 0 0,0 1 0 0 0,0 0 0 0 0,1 0 1 0 0,-1 1-1 0 0,1 0 0 0 0,1 0 0 0 0,-1 1 1 0 0,1-1-1 0 0,0 2 0 0 0,1-1 0 0 0,0 1 0 0 0,-5 7 15 0 0,6-8 8 0 0,-1 0-1 0 0,1 0 0 0 0,0 1 0 0 0,0 0 1 0 0,1-1-1 0 0,0 2 0 0 0,1-1 0 0 0,0 0 1 0 0,0 1-1 0 0,1-1 0 0 0,0 1 0 0 0,0 0 1 0 0,1-1-1 0 0,0 1 0 0 0,0 0 0 0 0,1 0 1 0 0,1 0-1 0 0,-1 0 0 0 0,1 0 0 0 0,1 0 0 0 0,0-1 1 0 0,0 1-1 0 0,1 0 0 0 0,0-1 0 0 0,0 0 1 0 0,1 0-1 0 0,0 0 0 0 0,3 5-7 0 0,6-3 28 0 0,0-1 0 0 0,0 0 1 0 0,1-1-1 0 0,0-1 0 0 0,0 0 0 0 0,1-1 0 0 0,0-1 0 0 0,0 0 0 0 0,0-1 1 0 0,1 0-1 0 0,-1-1 0 0 0,1-1 0 0 0,0-1 0 0 0,-1 0 0 0 0,1-1 0 0 0,0-1 1 0 0,0 0-1 0 0,0-1 0 0 0,2-2-28 0 0,-2 3-52 0 0,-1-1-1 0 0,0 0 1 0 0,0-2 0 0 0,-1 1-1 0 0,1-2 1 0 0,-1 0 0 0 0,1-1-1 0 0,9-6 53 0 0,30-20-9737 0 0,-46 28-2652 0 0</inkml:trace>
  <inkml:trace contextRef="#ctx0" brushRef="#br0" timeOffset="-15306.061">431 358 0 0 0,'0'0'480'0'0,"0"0"136"0"0,0 0 250 0 0,0 0 335 0 0,0 0 209 0 0,0 0 49 0 0,0 0-21 0 0,0 0-102 0 0,0 0-120 0 0,0 0-117 0 0,-7-12-99 0 0,-24-39-57 0 0,22 13 3168 0 0,10 28 1380 0 0,-23 70-3992 0 0,14-36-1356 0 0,0 1 0 0 0,2 0 0 0 0,1 0 0 0 0,2 0 0 0 0,0 1 0 0 0,1 0 0 0 0,2-1 0 0 0,1 9-143 0 0,-1-31 19 0 0,0 1-1 0 0,0-1 0 0 0,1 1 1 0 0,-1-1-1 0 0,1 1 0 0 0,0-1 1 0 0,0 0-1 0 0,0 0 0 0 0,0 1 1 0 0,1-1-1 0 0,-1 0 0 0 0,1 0 1 0 0,0 0-1 0 0,0 0 0 0 0,0-1 1 0 0,0 1-1 0 0,0 0 0 0 0,1-1 1 0 0,-1 1-1 0 0,1-1 0 0 0,0 0 1 0 0,0 0-1 0 0,0 0 1 0 0,0 0-1 0 0,0-1 0 0 0,0 1 1 0 0,0-1-1 0 0,0 0 0 0 0,1 0 1 0 0,-1 0-1 0 0,0 0 0 0 0,3 0-18 0 0,2-1 72 0 0,0-1 1 0 0,0 0-1 0 0,0 0 0 0 0,-1-1 0 0 0,1 0 0 0 0,0-1 1 0 0,-1 1-1 0 0,0-1 0 0 0,1-1 0 0 0,-1 1 0 0 0,0-1 1 0 0,-1 0-1 0 0,1-1 0 0 0,-1 0 0 0 0,4-4-72 0 0,98-74 213 0 0,-83 66-214 0 0,39-14-83 0 0,-60 33 80 0 0,-1 0 0 0 0,1 0 0 0 0,-1 1 0 0 0,0-1 0 0 0,0 1 0 0 0,0 0 0 0 0,0 0 0 0 0,0 0 0 0 0,0 0 0 0 0,-1 1 0 0 0,0-1 0 0 0,0 1 1 0 0,0-1-1 0 0,0 1 0 0 0,0 0 0 0 0,-1 0 0 0 0,1 0 0 0 0,-1 0 0 0 0,0 0 0 0 0,0 1 4 0 0,4 7 12 0 0,8 21 24 0 0,-10-21-35 0 0,1 0 0 0 0,1-1 0 0 0,0 1 1 0 0,1-1-1 0 0,0 0 0 0 0,1 0 0 0 0,0-1 0 0 0,0 0 0 0 0,1 0 0 0 0,0-1 1 0 0,1 0-1 0 0,6 5-1 0 0,-11-12 13 0 0,0 0 0 0 0,1 0 0 0 0,-1 0 1 0 0,1-1-1 0 0,-1 0 0 0 0,1 0 0 0 0,-1 0 0 0 0,1 0 1 0 0,0-1-1 0 0,-1 1 0 0 0,1-1 0 0 0,0-1 0 0 0,-1 1 1 0 0,1-1-1 0 0,0 1 0 0 0,-1-1 0 0 0,1-1 1 0 0,-1 1-1 0 0,1 0 0 0 0,-1-1 0 0 0,0 0 0 0 0,0 0 1 0 0,0-1-1 0 0,0 1 0 0 0,0-1 0 0 0,0 0 0 0 0,0 0 1 0 0,-1 0-1 0 0,0 0 0 0 0,1-1 0 0 0,1-2-13 0 0,10-10 69 0 0,0-2 0 0 0,-2 1 0 0 0,0-2 0 0 0,-1 0 0 0 0,0 0 0 0 0,-2-1 0 0 0,0 0 0 0 0,-2-1 0 0 0,0 0 0 0 0,-1-1 0 0 0,-1 1 0 0 0,-1-1 0 0 0,-1 0 0 0 0,-1-1 0 0 0,-1 1 0 0 0,-1-1-69 0 0,3 53-5095 0 0,1-16-2036 0 0,-3-7-4693 0 0</inkml:trace>
  <inkml:trace contextRef="#ctx0" brushRef="#br0" timeOffset="-15057.795">1539 509 11715 0 0,'0'0'1635'0'0,"0"0"-547"0"0,0 0-151 0 0,0 0 156 0 0,0 0 128 0 0,0 0-30 0 0,0 0-224 0 0,0 0-271 0 0,0 0-255 0 0,0 0-170 0 0,0 0-95 0 0,0 0-69 0 0,0 0-34 0 0,-4 30-43 0 0,-15 91-37 0 0,18-84-176 0 0,8-34-401 0 0,-6-3-2833 0 0,-1 0-3362 0 0,0 0 6756 0 0,0 0-10625 0 0</inkml:trace>
  <inkml:trace contextRef="#ctx0" brushRef="#br0" timeOffset="-14541.759">1810 45 8146 0 0,'0'0'2599'0'0,"0"0"-1529"0"0,0 0-397 0 0,0 0 287 0 0,0 0 324 0 0,0 0 110 0 0,0 0-103 0 0,0 0-193 0 0,0 0-201 0 0,0 0-175 0 0,0 0-109 0 0,0 0-97 0 0,0 0-80 0 0,9 31-58 0 0,28 99-57 0 0,-27-51 137 0 0,-8 5-72 0 0,-2 0 0 0 0,-13 82-386 0 0,9-45-96 0 0,4-120 28 0 0,0 0 0 0 0,1-1 1 0 0,-1 1-1 0 0,1 0 1 0 0,-1-1-1 0 0,1 1 0 0 0,-1-1 1 0 0,1 1-1 0 0,-1 0 0 0 0,1-1 1 0 0,0 1-1 0 0,-1-1 1 0 0,1 0-1 0 0,0 1 0 0 0,0-1 1 0 0,-1 1-1 0 0,1-1 1 0 0,0 0-1 0 0,0 0 0 0 0,-1 1 1 0 0,1-1-1 0 0,0 0 0 0 0,0 0 1 0 0,0 0-1 0 0,-1 0 1 0 0,1 0-1 0 0,0 0 0 0 0,0 0 1 0 0,0 0-1 0 0,-1 0 0 0 0,1-1 1 0 0,0 1-1 0 0,0 0 1 0 0,0 0-1 0 0,-1-1 0 0 0,1 1 1 0 0,0 0-1 0 0,-1-1 0 0 0,1 1 1 0 0,0-1-1 0 0,-1 1 1 0 0,1-1-1 0 0,0 1 0 0 0,-1-1 1 0 0,1 0-1 0 0,-1 1 1 0 0,1-1-1 0 0,-1 1 0 0 0,1-1 1 0 0,-1 0-1 0 0,0 0 0 0 0,1 1 1 0 0,-1-1-1 0 0,0 0 1 0 0,0 0-1 0 0,1 1 0 0 0,-1-1 1 0 0,0 0-1 0 0,0 0 0 0 0,0 0 1 0 0,0 0 67 0 0,12-20-2863 0 0,-3 3-3988 0 0,-5 11-2842 0 0</inkml:trace>
  <inkml:trace contextRef="#ctx0" brushRef="#br0" timeOffset="-14281.266">2208 1 6289 0 0,'0'0'1875'0'0,"0"0"-985"0"0,0 0-171 0 0,0 0 417 0 0,0 0 347 0 0,0 0 123 0 0,0 0-106 0 0,0 0-208 0 0,0 0-153 0 0,0 0-144 0 0,0 0-105 0 0,0 0-88 0 0,2 29-80 0 0,10 89-95 0 0,5 52 1673 0 0,-14-121-2226 0 0,0-15-367 0 0,-2 1 0 0 0,-1-1 0 0 0,-1 0 0 0 0,-2 0 0 0 0,-2 2 293 0 0,-2-19-2000 0 0,3-11-2999 0 0,0-2-3010 0 0</inkml:trace>
  <inkml:trace contextRef="#ctx0" brushRef="#br0" timeOffset="-12808.054">3152 454 7522 0 0,'0'0'2161'0'0,"0"0"-990"0"0,0 0-628 0 0,0 0-91 0 0,0 0 156 0 0,0 0 209 0 0,0 0 128 0 0,0 0 13 0 0,0 0-66 0 0,0 0-116 0 0,0 0-97 0 0,0 0-84 0 0,10 20-46 0 0,32 68-48 0 0,-9 41 1122 0 0,-30-101-1337 0 0,0-11-151 0 0,-1-1 0 0 0,-1 1 0 0 0,0 1 0 0 0,-2-1 0 0 0,0 0 0 0 0,0 0 0 0 0,-2 0 0 0 0,0-1 0 0 0,-1 1 0 0 0,0-1 0 0 0,-2 1 0 0 0,0-1 0 0 0,0-1 0 0 0,-2 1 0 0 0,0-1 0 0 0,0 0 0 0 0,-4 3-135 0 0,12-19 21 0 0,0 1 0 0 0,0-1 0 0 0,0 0 0 0 0,0 1-1 0 0,0-1 1 0 0,0 1 0 0 0,0-1 0 0 0,0 0 0 0 0,-1 1 0 0 0,1-1 0 0 0,0 1 0 0 0,0-1-1 0 0,0 1 1 0 0,-1-1 0 0 0,1 1 0 0 0,0-1 0 0 0,-1 1 0 0 0,1-1 0 0 0,0 1 0 0 0,-1-1-1 0 0,1 1 1 0 0,0 0 0 0 0,-1-1 0 0 0,1 1 0 0 0,-1-1 0 0 0,1 1 0 0 0,-1 0 0 0 0,1 0-1 0 0,-1-1 1 0 0,1 1 0 0 0,-1 0 0 0 0,1 0 0 0 0,-1-1 0 0 0,0 1 0 0 0,1 0 0 0 0,-1 0-1 0 0,1 0 1 0 0,-1 0 0 0 0,1 0 0 0 0,-1 0 0 0 0,0 0 0 0 0,1 0 0 0 0,-1 0 0 0 0,1 0 0 0 0,-1 1-1 0 0,1-1 1 0 0,-1 0 0 0 0,0 0 0 0 0,1 0 0 0 0,-1 1 0 0 0,1-1 0 0 0,-1 0 0 0 0,1 0-1 0 0,-1 1 1 0 0,1-1 0 0 0,0 1 0 0 0,-1-1 0 0 0,1 0 0 0 0,-1 1 0 0 0,1-1 0 0 0,0 1-1 0 0,-1-1 1 0 0,1 1 0 0 0,0-1 0 0 0,-1 1 0 0 0,1-1 0 0 0,0 1 0 0 0,0-1 0 0 0,0 1-21 0 0,-2-52 344 0 0,3 45-325 0 0,2-13 6 0 0,1 0 0 0 0,1 0 0 0 0,1 0 0 0 0,1 1-1 0 0,0 0 1 0 0,1 0 0 0 0,1 0 0 0 0,1 2 0 0 0,1-1-1 0 0,3-4-24 0 0,1-3 12 0 0,-1-4-10 0 0,1 1-1 0 0,2 1 0 0 0,0 0 1 0 0,1 1-1 0 0,2 1 0 0 0,0 1 1 0 0,2 1-1 0 0,0 1 0 0 0,2 1 1 0 0,0 0-1 0 0,1 2 0 0 0,1 1 1 0 0,0 1-1 0 0,1 2 0 0 0,15-6-1 0 0,-39 18 1 0 0,0 1 0 0 0,0-1 0 0 0,-1 1 0 0 0,1 0 0 0 0,1 0 0 0 0,-1 0 0 0 0,0 0-1 0 0,0 1 1 0 0,0-1 0 0 0,0 1 0 0 0,0 0 0 0 0,1 0 0 0 0,-1 0 0 0 0,0 0-1 0 0,0 0 1 0 0,0 1 0 0 0,1-1 0 0 0,-1 1 0 0 0,0 0 0 0 0,0 0 0 0 0,0 0 0 0 0,0 1-1 0 0,0-1 1 0 0,-1 1 0 0 0,1-1 0 0 0,0 1 0 0 0,-1 0 0 0 0,1 0 0 0 0,-1 0 0 0 0,1 0-1 0 0,-1 1 1 0 0,0-1 0 0 0,0 1 0 0 0,0-1 0 0 0,0 1 0 0 0,-1 0 0 0 0,1-1-1 0 0,-1 1 1 0 0,0 0 0 0 0,1 0 0 0 0,-1 0 0 0 0,0 0 0 0 0,0 3-1 0 0,0 12 34 0 0,0-1 0 0 0,-1 1 1 0 0,-1-1-1 0 0,-1 1 0 0 0,0-1 0 0 0,-1 1 1 0 0,-1-1-1 0 0,-1 0 0 0 0,0-1 1 0 0,-1 1-1 0 0,-1-1 0 0 0,-1 0 0 0 0,0 0 1 0 0,-1-1-1 0 0,0 0 0 0 0,-2-1 0 0 0,1 0 1 0 0,-2-1-1 0 0,0 0 0 0 0,-3 2-34 0 0,9-7-10 0 0,-1 0 0 0 0,0 0 1 0 0,-1-1-1 0 0,0 0 0 0 0,0 0 0 0 0,-1-1 0 0 0,1 0 0 0 0,-1 0 0 0 0,-1-1 0 0 0,1-1 0 0 0,-1 1 1 0 0,0-1-1 0 0,0-1 0 0 0,0 0 0 0 0,0 0 0 0 0,0-1 0 0 0,-1-1 0 0 0,1 1 0 0 0,-8-1 10 0 0,15-4-197 0 0,0 1 0 0 0,0-1 0 0 0,0 0 0 0 0,0 0 1 0 0,0 0-1 0 0,0 0 0 0 0,1 0 0 0 0,-1 0 0 0 0,1-1 0 0 0,0 1 0 0 0,0-1 0 0 0,0 0 0 0 0,1 0 0 0 0,0 1 0 0 0,-1-1 0 0 0,1 0 0 0 0,0 0 0 0 0,1 0 0 0 0,-1 0 0 0 0,1 0 0 0 0,0-1 0 0 0,0 1 1 0 0,0 0-1 0 0,0 0 0 0 0,1 0 0 0 0,-1 0 0 0 0,1 0 0 0 0,0 0 0 0 0,1 0 0 0 0,-1 0 0 0 0,1 1 0 0 0,-1-1 0 0 0,1 0 0 0 0,1-1 197 0 0,19-36-7783 0 0,-19 36 5715 0 0,5-11-7377 0 0</inkml:trace>
  <inkml:trace contextRef="#ctx0" brushRef="#br0" timeOffset="-12427.715">3946 509 3809 0 0,'0'0'3911'0'0,"0"0"-1909"0"0,0 0-612 0 0,0 0 154 0 0,0 0 119 0 0,0 0-56 0 0,0 0-180 0 0,0 0-277 0 0,0 0-258 0 0,0 0-172 0 0,0 0-140 0 0,0 0-92 0 0,0 0-84 0 0,-1 21-85 0 0,0 97 197 0 0,1-115-474 0 0,1 0-1 0 0,0 0 1 0 0,-1 0 0 0 0,1 0-1 0 0,1 0 1 0 0,-1 0 0 0 0,0 0-1 0 0,1 0 1 0 0,-1-1 0 0 0,1 1-1 0 0,0 0 1 0 0,0-1 0 0 0,0 0-1 0 0,0 1 1 0 0,0-1 0 0 0,0 0-1 0 0,1 0 1 0 0,-1 0 0 0 0,1 0-1 0 0,-1-1 1 0 0,1 1 0 0 0,0-1-1 0 0,0 1 1 0 0,0-1 0 0 0,0 0-1 0 0,0 0 1 0 0,0 0 0 0 0,0-1-1 0 0,0 1 1 0 0,3-1-42 0 0,1 2 106 0 0,0-2 1 0 0,1 1-1 0 0,-1-1 1 0 0,1 0-1 0 0,-1 0 1 0 0,0-1-1 0 0,1 0 1 0 0,-1 0-1 0 0,0-1 0 0 0,0 0 1 0 0,1 0-1 0 0,2-3-106 0 0,-1 0 15 0 0,0 0-1 0 0,0-1 0 0 0,-1 0 1 0 0,0-1-1 0 0,0 0 0 0 0,0 0 1 0 0,-1 0-1 0 0,0-1 0 0 0,-1 0 1 0 0,0-1-1 0 0,0 1 0 0 0,-1-1 1 0 0,0 0-1 0 0,0-1 0 0 0,-1 1 1 0 0,3-11-15 0 0,6-21-1066 0 0,1 1-2863 0 0,-4 15-4981 0 0,-5 14-2364 0 0</inkml:trace>
  <inkml:trace contextRef="#ctx0" brushRef="#br0" timeOffset="-12170.379">4529 56 10290 0 0,'0'0'1527'0'0,"0"0"-413"0"0,0 0-14 0 0,0 0 272 0 0,0 0 142 0 0,0 0-71 0 0,0 0-199 0 0,0 0-213 0 0,0 0-127 0 0,0 0-98 0 0,0 0-83 0 0,-1 34-101 0 0,-3 108-111 0 0,-6-57 157 0 0,-23 99-180 0 0,16-120-332 0 0,1-6-1088 0 0,12-18-4714 0 0,10-40-5226 0 0,-2-3 2809 0 0</inkml:trace>
  <inkml:trace contextRef="#ctx0" brushRef="#br0" timeOffset="-14908.142">1486 107 7698 0 0,'0'0'1488'0'0,"0"0"-976"0"0,0 0-408 0 0,0 0-80 0 0,0 0-72 0 0,0 0-360 0 0,0 0-992 0 0,0 0-1153 0 0,0 0-2864 0 0</inkml:trace>
  <inkml:trace contextRef="#ctx0" brushRef="#br0" timeOffset="-13759.635">1458 196 0 0 0,'0'0'1219'0'0,"0"0"741"0"0,0 0 145 0 0,0 0-133 0 0,0 0-226 0 0,0 0-235 0 0,0 0-204 0 0,0 0-168 0 0,0 0-100 0 0,0 0-119 0 0,0 0-128 0 0,2-6-128 0 0,5-16-120 0 0,-7 21-481 0 0,0 0 0 0 0,0 1 0 0 0,-1-1-1 0 0,1 1 1 0 0,0-1 0 0 0,-1 1 0 0 0,1-1-1 0 0,0 1 1 0 0,-1-1 0 0 0,1 1 0 0 0,-1 0-1 0 0,1-1 1 0 0,-1 1 0 0 0,1-1 0 0 0,-1 1-1 0 0,1 0 1 0 0,-1 0 0 0 0,0-1-1 0 0,1 1 1 0 0,-1 0 0 0 0,1 0 0 0 0,-1 0-1 0 0,1-1 1 0 0,-1 1 0 0 0,0 0 0 0 0,1 0-1 0 0,-1 0 1 0 0,0 0 0 0 0,1 0 0 0 0,-1 0-1 0 0,1 0 1 0 0,-1 1 0 0 0,0-1 0 0 0,1 0-1 0 0,-1 0 1 0 0,1 0 0 0 0,-1 1 0 0 0,1-1-1 0 0,-1 0 1 0 0,0 0 0 0 0,1 1 0 0 0,-1-1-1 0 0,1 1 1 0 0,-1-1 0 0 0,1 0 0 0 0,0 1-1 0 0,-1-1 1 0 0,1 1 0 0 0,-1-1 0 0 0,1 1-1 0 0,0-1 1 0 0,-1 1 0 0 0,1-1 0 0 0,0 1-1 0 0,0 0 1 0 0,0-1 0 0 0,-1 1 0 0 0,1-1-1 0 0,0 1-62 0 0,13-7 2234 0 0,-10 5-5942 0 0,0 1-4062 0 0,-2 0-3558 0 0</inkml:trace>
  <inkml:trace contextRef="#ctx0" brushRef="#br0" timeOffset="28957.097">24 1882 376 0 0,'0'0'1924'0'0,"0"0"-415"0"0,0 0-137 0 0,0 0 124 0 0,0 0 151 0 0,0 0 54 0 0,0 0-106 0 0,0 0-266 0 0,0 0-344 0 0,0 0-315 0 0,0 0-231 0 0,-4 1-120 0 0,-16 5 52 0 0,48 12 2836 0 0,-19-16-2895 0 0,0-2 1 0 0,0 1-1 0 0,1-1 0 0 0,-1 0 0 0 0,0-1 1 0 0,0 0-1 0 0,0-1 0 0 0,0 1 0 0 0,0-2 1 0 0,0 1-1 0 0,-1-1 0 0 0,1-1 1 0 0,-1 0-1 0 0,0 0 0 0 0,0 0 0 0 0,0-1 1 0 0,0 0-1 0 0,-1-1 0 0 0,0 0 0 0 0,6-5-312 0 0,210-197 1267 0 0,-180 163-1213 0 0,-1-2 0 0 0,-2-2 0 0 0,-3-2 0 0 0,-1-1 0 0 0,-4-1 0 0 0,-1-2 0 0 0,-3-1 0 0 0,0-7-54 0 0,-11-25 3 0 0,-17 85-10 0 0,0 1 0 0 0,0-1 1 0 0,0 1-1 0 0,0-1 0 0 0,-1 1 0 0 0,1-1 0 0 0,-1 1 0 0 0,1 0 0 0 0,-1-1 0 0 0,0 1 0 0 0,0-1 0 0 0,0 1 0 0 0,0 0 0 0 0,0 0 1 0 0,-1 0-1 0 0,1 0 0 0 0,-1 0 0 0 0,1 0 0 0 0,-1 0 0 0 0,0 0 0 0 0,0 0 0 0 0,0 1 0 0 0,0-1 0 0 0,0 1 0 0 0,0 0 0 0 0,0-1 1 0 0,0 1-1 0 0,-1 0 0 0 0,1 0 0 0 0,0 0 0 0 0,-1 1 0 0 0,1-1 0 0 0,-2 0 7 0 0,-2 1-18 0 0,-1-1 1 0 0,1 1-1 0 0,0 0 0 0 0,0 1 1 0 0,-1 0-1 0 0,1 0 0 0 0,0 0 1 0 0,0 1-1 0 0,0 0 0 0 0,0 0 1 0 0,0 0-1 0 0,1 1 0 0 0,-1 0 1 0 0,1 0-1 0 0,-1 0 0 0 0,1 1 1 0 0,0-1-1 0 0,1 1 0 0 0,-1 1 1 0 0,0-1-1 0 0,1 1 18 0 0,-81 108-68 0 0,74-94 72 0 0,1 1-1 0 0,1 0 0 0 0,1 1 1 0 0,0-1-1 0 0,2 2 1 0 0,0-1-1 0 0,2 1 0 0 0,0-1 1 0 0,1 1-1 0 0,2 0 1 0 0,0 1-1 0 0,1-1 0 0 0,3 15-3 0 0,0-23 15 0 0,2 0-1 0 0,0 0 0 0 0,1 0 1 0 0,0-1-1 0 0,1 0 0 0 0,0 0 1 0 0,1-1-1 0 0,1 0 0 0 0,0 0 1 0 0,0-1-1 0 0,1 0 0 0 0,1-1 0 0 0,-1 0 1 0 0,9 6-15 0 0,12 13-13 0 0,-28-25-94 0 0,1-1 1 0 0,0 0-1 0 0,0 0 0 0 0,1 0 0 0 0,-1-1 0 0 0,1 1 0 0 0,-1-1 0 0 0,1 0 0 0 0,0 0 1 0 0,-1-1-1 0 0,1 1 0 0 0,0-1 0 0 0,0 0 0 0 0,0 0 0 0 0,0-1 0 0 0,1 0 0 0 0,1 0 107 0 0,25-3-4971 0 0,0-5-5311 0 0,-21 4 900 0 0</inkml:trace>
  <inkml:trace contextRef="#ctx0" brushRef="#br0" timeOffset="29704.005">1134 1462 2697 0 0,'0'0'3238'0'0,"0"0"-629"0"0,0 0-341 0 0,0 0-208 0 0,0 0-266 0 0,0 0-362 0 0,0 0-325 0 0,0 0-200 0 0,0 0-122 0 0,0 0-76 0 0,0 0-83 0 0,0 0-75 0 0,0 0-72 0 0,-30 24-43 0 0,-93 76-27 0 0,71-39 128 0 0,46-47-403 0 0,1-5-67 0 0,0 1 0 0 0,1 0 0 0 0,0 1 0 0 0,1-1 0 0 0,0 1 0 0 0,0 0 0 0 0,1-1 0 0 0,1 1 0 0 0,0 0 0 0 0,0 10-67 0 0,2-18 29 0 0,-1-1 0 0 0,0 0 0 0 0,1 1 0 0 0,0-1 1 0 0,-1 0-1 0 0,1 1 0 0 0,0-1 0 0 0,0 0 0 0 0,0 0 0 0 0,1 0 1 0 0,-1 0-1 0 0,0 0 0 0 0,1 0 0 0 0,-1 0 0 0 0,1-1 1 0 0,0 1-1 0 0,-1 0 0 0 0,1-1 0 0 0,0 1 0 0 0,0-1 0 0 0,0 0 1 0 0,0 0-1 0 0,0 1 0 0 0,0-1 0 0 0,1-1 0 0 0,-1 1 0 0 0,0 0 1 0 0,1 0-1 0 0,-1-1 0 0 0,0 0 0 0 0,1 1 0 0 0,-1-1 1 0 0,0 0-1 0 0,1 0 0 0 0,-1 0 0 0 0,1 0 0 0 0,-1-1 0 0 0,0 1 1 0 0,1-1-1 0 0,-1 1 0 0 0,0-1 0 0 0,0 0 0 0 0,1 0 0 0 0,-1 0 1 0 0,0 0-1 0 0,0 0 0 0 0,0-1 0 0 0,0 1 0 0 0,1-2-29 0 0,165-166 732 0 0,-93 88-796 0 0,-70 90-291 0 0,1 16 347 0 0,-6-23-11 0 0,8 48 29 0 0,-8-40-8 0 0,1-1-1 0 0,0 1 1 0 0,1 0-1 0 0,0-1 1 0 0,1 1-1 0 0,0-1 1 0 0,0 0-1 0 0,1 0 0 0 0,0 0 1 0 0,1 0-1 0 0,1 1-1 0 0,-2-5 6 0 0,0 0 0 0 0,0 0 0 0 0,0 0 0 0 0,1-1 0 0 0,-1 0 0 0 0,1 0 0 0 0,1 0 0 0 0,-1 0 0 0 0,0-1 0 0 0,1 0 0 0 0,-1 0 0 0 0,1 0 0 0 0,0-1 0 0 0,0 1 0 0 0,0-1 0 0 0,1-1 0 0 0,-1 1 0 0 0,0-1 0 0 0,1-1 0 0 0,-1 1 0 0 0,0-1 0 0 0,1 0 0 0 0,-1 0 0 0 0,0-1 0 0 0,1 0 0 0 0,-1 0 0 0 0,0 0 0 0 0,1-1 0 0 0,-1 0 0 0 0,0 0 0 0 0,1-1-6 0 0,142-96 282 0 0,-129 80-252 0 0,0-2-1 0 0,-1 0 0 0 0,-1-1 0 0 0,-1-1 0 0 0,-1-1 0 0 0,-1 0 0 0 0,-1-1 0 0 0,-1 0 0 0 0,1-7-29 0 0,-12 30-6 0 0,-1-1 0 0 0,1 1 0 0 0,-1 0 0 0 0,0 0 0 0 0,0-1 1 0 0,0 1-1 0 0,0 0 0 0 0,0-1 0 0 0,-1 1 0 0 0,1-1 0 0 0,-1 1 0 0 0,1-1 1 0 0,-1 1-1 0 0,0-1 0 0 0,0 0 0 0 0,0 1 0 0 0,0-1 0 0 0,-1 1 0 0 0,1-1 0 0 0,-1 1 1 0 0,1-1-1 0 0,-1 1 0 0 0,0-1 0 0 0,0 1 0 0 0,0 0 0 0 0,0-1 0 0 0,-1 1 0 0 0,1 0 1 0 0,-1 0-1 0 0,1 0 0 0 0,-1 0 0 0 0,0 0 0 0 0,1 0 0 0 0,-1 1 0 0 0,0-1 0 0 0,0 0 1 0 0,0 1-1 0 0,-1 0 0 0 0,1-1 0 0 0,0 1 0 0 0,0 0 0 0 0,-1 0 6 0 0,-6 2-21 0 0,1 1-1 0 0,-1 0 1 0 0,1 0 0 0 0,-1 1-1 0 0,1 0 1 0 0,0 1-1 0 0,0-1 1 0 0,0 1 0 0 0,1 1-1 0 0,-1 0 1 0 0,1 0-1 0 0,0 0 1 0 0,0 1 0 0 0,1 0-1 0 0,0 0 1 0 0,0 1-1 0 0,0 0 1 0 0,1 0-1 0 0,0 0 1 0 0,-3 6 21 0 0,7-12-2 0 0,0 1 0 0 0,0 0 0 0 0,0-1 0 0 0,0 1 0 0 0,0 0 0 0 0,0 0 0 0 0,0 0 0 0 0,1 0 0 0 0,-1 0 0 0 0,1 0 0 0 0,-1 0 0 0 0,1 0 0 0 0,0 0 0 0 0,0 0 0 0 0,0 0 1 0 0,0 0-1 0 0,0 0 0 0 0,0 0 0 0 0,1 1 0 0 0,-1-1 0 0 0,0 0 0 0 0,1 0 0 0 0,0-1 0 0 0,0 1 0 0 0,-1 0 0 0 0,1 0 0 0 0,0 0 0 0 0,0 0 0 0 0,1-1 0 0 0,-1 1 0 0 0,0 0 0 0 0,1-1 0 0 0,-1 1 0 0 0,1-1 0 0 0,-1 0 0 0 0,1 1 0 0 0,-1-1 0 0 0,1 0 0 0 0,0 0 0 0 0,0 0 0 0 0,0 0 0 0 0,0 0 0 0 0,0-1 0 0 0,0 1 0 0 0,0 0 0 0 0,0-1 0 0 0,0 1 0 0 0,1-1 2 0 0,134 4 223 0 0,-26 8-123 0 0,-108-11-91 0 0,1 0 1 0 0,-1 1 0 0 0,1-1-1 0 0,-1 1 1 0 0,1 0-1 0 0,-1 0 1 0 0,0 0-1 0 0,0 0 1 0 0,0 0 0 0 0,0 1-1 0 0,0-1 1 0 0,-1 1-1 0 0,1 0 1 0 0,-1 0 0 0 0,1 0-1 0 0,-1 0 1 0 0,0 0-1 0 0,0 0 1 0 0,0 1-1 0 0,-1-1 1 0 0,1 0 0 0 0,-1 1-1 0 0,0 0 1 0 0,0-1-1 0 0,0 1 1 0 0,-1 0 0 0 0,1 0-1 0 0,-1 1-9 0 0,4 75-208 0 0,28-68-2753 0 0,-9-13-6678 0 0,-15-2-1797 0 0</inkml:trace>
  <inkml:trace contextRef="#ctx0" brushRef="#br0" timeOffset="30644.886">2412 1540 6017 0 0,'0'0'2809'0'0,"0"0"-366"0"0,0 0-157 0 0,0 0-122 0 0,0 0-262 0 0,0 0-395 0 0,0 0-392 0 0,0 0-312 0 0,0 0-259 0 0,0 0-152 0 0,0 0-95 0 0,0 0-71 0 0,-17-1-37 0 0,-55 0-34 0 0,68 2-139 0 0,-1-1 0 0 0,1 1 1 0 0,-1 0-1 0 0,1 0 0 0 0,0 0 0 0 0,-1 1 0 0 0,1-1 1 0 0,0 1-1 0 0,0 0 0 0 0,0 0 0 0 0,0 1 0 0 0,1-1 1 0 0,-1 1-1 0 0,1 0 0 0 0,-1 0 0 0 0,1 0 1 0 0,-2 3-17 0 0,-6 4 61 0 0,4-4-43 0 0,0 0 0 0 0,0 1 1 0 0,1-1-1 0 0,0 1 0 0 0,0 1 0 0 0,1-1 0 0 0,0 1 0 0 0,0 0 0 0 0,1 0 0 0 0,0 1 0 0 0,0-1 0 0 0,1 1 1 0 0,0 0-1 0 0,0 0 0 0 0,1 0 0 0 0,1 0 0 0 0,-1 0 0 0 0,1 0 0 0 0,1 0 0 0 0,0 1 0 0 0,1 7-18 0 0,-1-16 12 0 0,0 1 0 0 0,1-1 0 0 0,-1 1 0 0 0,1-1 0 0 0,0 0 0 0 0,-1 1 0 0 0,1-1 0 0 0,0 0-1 0 0,0 1 1 0 0,0-1 0 0 0,0 0 0 0 0,0 0 0 0 0,0 0 0 0 0,0 0 0 0 0,0 0 0 0 0,0 0 0 0 0,1 0-1 0 0,-1 0 1 0 0,0 0 0 0 0,1 0 0 0 0,-1-1 0 0 0,1 1 0 0 0,-1-1 0 0 0,1 1 0 0 0,-1-1 0 0 0,1 1 0 0 0,-1-1-1 0 0,1 0 1 0 0,-1 0 0 0 0,1 0 0 0 0,-1 0 0 0 0,1 0 0 0 0,-1 0 0 0 0,1 0 0 0 0,-1 0 0 0 0,1-1-1 0 0,-1 1 1 0 0,1-1 0 0 0,1 0-12 0 0,57-26 1022 0 0,118-147 465 0 0,-176 173-1478 0 0,-1-1 0 0 0,1 1 0 0 0,0 0 0 0 0,0 0 0 0 0,0 0 0 0 0,0 0 0 0 0,0 0 0 0 0,0 0 0 0 0,0 1 0 0 0,0-1 0 0 0,0 1 1 0 0,0-1-1 0 0,0 1 0 0 0,0 0 0 0 0,1 0 0 0 0,-1 0 0 0 0,0 0 0 0 0,0 0 0 0 0,0 0 0 0 0,0 1 0 0 0,0-1 0 0 0,0 1 0 0 0,0-1 0 0 0,1 1 0 0 0,-1 0 0 0 0,-1 0 0 0 0,1 0 0 0 0,0 0 0 0 0,0 0 0 0 0,0 0 0 0 0,0 0 0 0 0,-1 1 0 0 0,1-1 1 0 0,-1 1-1 0 0,1-1 0 0 0,-1 1 0 0 0,1 0 0 0 0,-1-1 0 0 0,0 1 0 0 0,1 1-9 0 0,38 84 215 0 0,-38-79-192 0 0,16 56 15 0 0,-2 0 0 0 0,-3 2 0 0 0,-4 0 1 0 0,-2 0-1 0 0,-3 0 0 0 0,-3 1 0 0 0,-3 11-38 0 0,1-64 4 0 0,-1 0 1 0 0,0-1-1 0 0,-1 1 1 0 0,0-1-1 0 0,-1 0 1 0 0,-1 0 0 0 0,0 0-1 0 0,-1 0 1 0 0,0-1-1 0 0,-4 5-4 0 0,-61 55 23 0 0,69-71-26 0 0,0 0 0 0 0,0 1 1 0 0,1-1-1 0 0,-1 0 0 0 0,0 0 0 0 0,-1 0 1 0 0,1 0-1 0 0,0-1 0 0 0,0 1 1 0 0,0 0-1 0 0,0-1 0 0 0,-1 0 0 0 0,1 1 1 0 0,0-1-1 0 0,-1 0 0 0 0,1 0 0 0 0,0 0 1 0 0,0-1-1 0 0,-1 1 0 0 0,1 0 0 0 0,0-1 1 0 0,0 0-1 0 0,0 1 0 0 0,0-1 1 0 0,-1 0-1 0 0,1 0 0 0 0,0 0 0 0 0,1 0 1 0 0,-1-1-1 0 0,0 1 0 0 0,0 0 0 0 0,0-1 1 0 0,1 1-1 0 0,-1-1 0 0 0,1 0 0 0 0,-1 0 1 0 0,1 1-1 0 0,0-1 0 0 0,-1 0 0 0 0,1 0 1 0 0,0 0-1 0 0,0 0 0 0 0,1-1 1 0 0,-1 1-1 0 0,0 0 0 0 0,1-1 3 0 0,-11-107-337 0 0,18 85 307 0 0,0 1 0 0 0,2 0 0 0 0,0 1 0 0 0,2 0 0 0 0,1 0 0 0 0,0 1 0 0 0,2 1 0 0 0,0 0 0 0 0,1 1-1 0 0,1 0 1 0 0,15-12 30 0 0,169-158-154 0 0,-156 156 156 0 0,-2-3 1 0 0,-2-2-1 0 0,-1-1 0 0 0,-3-2 1 0 0,4-7-3 0 0,-6-45-12 0 0,-34 92 2 0 0,1-1-1 0 0,-1 0 1 0 0,0 1-1 0 0,0-1 1 0 0,0 0-1 0 0,-1 0 0 0 0,1 1 1 0 0,0-1-1 0 0,-1 0 1 0 0,0 1-1 0 0,0-1 1 0 0,0 0-1 0 0,0 1 0 0 0,0 0 1 0 0,0-1-1 0 0,-1 1 1 0 0,1 0-1 0 0,-1-1 1 0 0,0 1-1 0 0,0 0 0 0 0,1 0 1 0 0,-1 0-1 0 0,0 0 1 0 0,-1 1-1 0 0,1-1 0 0 0,0 1 1 0 0,0-1-1 0 0,-1 1 1 0 0,1 0-1 0 0,-1 0 1 0 0,1 0-1 0 0,-1 0 0 0 0,0 0 1 0 0,1 0-1 0 0,-1 1 11 0 0,-5-1-9 0 0,0 1 0 0 0,0 1 0 0 0,0-1 0 0 0,0 1 0 0 0,0 1 0 0 0,0-1-1 0 0,0 1 1 0 0,1 1 0 0 0,-1-1 0 0 0,1 1 0 0 0,0 1 0 0 0,-1-1 0 0 0,1 1 0 0 0,1 1 0 0 0,-1-1-1 0 0,1 1 1 0 0,0 0 0 0 0,0 1 0 0 0,0-1 0 0 0,1 1 0 0 0,-1 0 0 0 0,2 1 0 0 0,-1-1 0 0 0,1 1-1 0 0,0 0 1 0 0,0 0 0 0 0,0 0 0 0 0,1 0 0 0 0,1 1 0 0 0,-1 0 0 0 0,1-1 0 0 0,0 1 0 0 0,1 0-1 0 0,0 0 1 0 0,0 0 0 0 0,1 6 9 0 0,-1-3 26 0 0,1 0 1 0 0,1 1-1 0 0,0-1 0 0 0,0 0 1 0 0,1 0-1 0 0,1 0 0 0 0,-1 0 1 0 0,2 0-1 0 0,0-1 0 0 0,0 1 1 0 0,1-1-1 0 0,0 0 0 0 0,1 0 0 0 0,0-1 1 0 0,0 1-1 0 0,1-1 0 0 0,0-1 1 0 0,4 4-27 0 0,-1-2 89 0 0,1-1 0 0 0,0 0 0 0 0,0 0 0 0 0,1-1 0 0 0,0 0 0 0 0,1-1-1 0 0,-1-1 1 0 0,2 0 0 0 0,-1 0 0 0 0,0-1 0 0 0,1-1 0 0 0,0-1 0 0 0,0 0 0 0 0,0 0 0 0 0,0-1 0 0 0,1-1 0 0 0,-1-1 0 0 0,4 0-89 0 0,-11 0 24 0 0,-1 1 0 0 0,0-1-1 0 0,0-1 1 0 0,0 1 0 0 0,1-1-1 0 0,-1 0 1 0 0,0-1 0 0 0,0 1 0 0 0,0-1-1 0 0,-1-1 1 0 0,1 1 0 0 0,0-1-1 0 0,0 0-23 0 0,-12-7-2451 0 0,-1 9-8207 0 0,5 1-1619 0 0</inkml:trace>
  <inkml:trace contextRef="#ctx0" brushRef="#br0" timeOffset="33626.813">4349 1624 0 0 0,'0'0'820'0'0,"0"0"630"0"0,0 0 167 0 0,0 0-40 0 0,0 0-54 0 0,0 0-32 0 0,0 0 5 0 0,0 0-25 0 0,0-6-79 0 0,2-18-123 0 0,-17 13 2406 0 0,-17 19-2392 0 0,14 5-1136 0 0,1 1 0 0 0,1 0 1 0 0,0 1-1 0 0,1 1 0 0 0,0 1 0 0 0,1 0 0 0 0,1 0 0 0 0,1 2 1 0 0,1-1-1 0 0,0 1 0 0 0,1 1 0 0 0,1 0 0 0 0,1 1 0 0 0,1-1 1 0 0,1 1-1 0 0,1 1 0 0 0,0 2-147 0 0,3-20 14 0 0,0 0 0 0 0,1 1 0 0 0,0-1-1 0 0,-1 0 1 0 0,2 0 0 0 0,-1 1 0 0 0,0-1 0 0 0,1 1 0 0 0,0-1 0 0 0,0 0 0 0 0,0 1-1 0 0,0-1 1 0 0,1 1 0 0 0,0-1 0 0 0,0 0 0 0 0,0 1 0 0 0,0-1 0 0 0,1 0 0 0 0,0 0-1 0 0,0 0 1 0 0,0 0 0 0 0,0 0 0 0 0,0-1 0 0 0,1 1 0 0 0,0 0 0 0 0,-1-1 0 0 0,2 0-1 0 0,-1 0 1 0 0,0 0 0 0 0,0 0 0 0 0,1 0 0 0 0,0-1 0 0 0,-1 1 0 0 0,1-1 0 0 0,0 0-1 0 0,0 0 1 0 0,1 0-14 0 0,6-3 102 0 0,-1 0 0 0 0,0 0 0 0 0,0-1 0 0 0,0 0-1 0 0,0 0 1 0 0,0-1 0 0 0,0-1 0 0 0,-1 0 0 0 0,0 0-1 0 0,1-1 1 0 0,-1 0 0 0 0,-1 0 0 0 0,1-1 0 0 0,-1 0-1 0 0,1-2-101 0 0,21-14 130 0 0,-1-1 0 0 0,-1-2 0 0 0,-2 0 0 0 0,0-2 0 0 0,-2-1 0 0 0,-1-1 0 0 0,-1 0 0 0 0,-2-2 0 0 0,-1-1 0 0 0,-1 0-1 0 0,-2-1 1 0 0,0-6-130 0 0,-11 27-44 0 0,-1 1 526 0 0,-2 27-146 0 0,-3-5-280 0 0,1-1 0 0 0,0 1 1 0 0,1 0-1 0 0,0-1 0 0 0,1 1 1 0 0,0-1-1 0 0,0 1 0 0 0,1-1 0 0 0,1 0 1 0 0,0 0-1 0 0,0 0 0 0 0,0-1 1 0 0,2 0-1 0 0,-1 1 0 0 0,7 7-56 0 0,98 104 272 0 0,-107-119-315 0 0,-2 0-53 0 0,1-1 0 0 0,0 1 0 0 0,0 0 0 0 0,-1 0 0 0 0,1-1 0 0 0,0 1 0 0 0,1-1 0 0 0,-1 0 0 0 0,0 0 0 0 0,0 0 0 0 0,1 0-1 0 0,-1 0 1 0 0,0 0 0 0 0,1 0 0 0 0,-1-1 0 0 0,1 1 0 0 0,-1-1 0 0 0,1 0 0 0 0,-1 0 0 0 0,1 1 0 0 0,-1-2 0 0 0,1 1 0 0 0,-1 0 0 0 0,1-1 0 0 0,-1 1 0 0 0,0-1 0 0 0,1 1 0 0 0,-1-1 0 0 0,2-1 96 0 0,-1-1-893 0 0,7-8-6622 0 0,-7 3-4375 0 0</inkml:trace>
  <inkml:trace contextRef="#ctx0" brushRef="#br0" timeOffset="34074.012">5275 1499 11538 0 0,'0'0'2870'0'0,"0"0"-1064"0"0,0 0-468 0 0,0 0 61 0 0,0 0 57 0 0,0 0-90 0 0,0 0-257 0 0,0 0-286 0 0,0 0-211 0 0,0 0-112 0 0,0 0-74 0 0,0 0-74 0 0,0 0-95 0 0,-9 8-63 0 0,-74 62 188 0 0,78-67-377 0 0,1 0 0 0 0,-1 0 0 0 0,1 0 0 0 0,-1 0-1 0 0,1 1 1 0 0,0 0 0 0 0,1 0 0 0 0,-1 0 0 0 0,1 0 0 0 0,0 1-1 0 0,0-1 1 0 0,0 1 0 0 0,0 0 0 0 0,1 0 0 0 0,0 0 0 0 0,0 0-1 0 0,0 0 1 0 0,1 0 0 0 0,-1 0 0 0 0,1 1 0 0 0,1-1 0 0 0,-1 1-1 0 0,1-1 1 0 0,0 2-5 0 0,3-2-3 0 0,0 0-1 0 0,0-1 0 0 0,1 1 0 0 0,0-1 0 0 0,0 0 0 0 0,0 0 1 0 0,1 0-1 0 0,-1 0 0 0 0,1-1 0 0 0,0 0 0 0 0,0 0 1 0 0,0 0-1 0 0,0-1 0 0 0,1 1 4 0 0,40 16 49 0 0,-40-18-32 0 0,1 0 1 0 0,-1 0 0 0 0,1 1-1 0 0,-1 0 1 0 0,0 0 0 0 0,1 0-1 0 0,-1 1 1 0 0,0 0 0 0 0,-1 1-1 0 0,1-1 1 0 0,0 1 0 0 0,-1 0-1 0 0,0 0 1 0 0,0 1 0 0 0,0-1-1 0 0,-1 1 1 0 0,1 0 0 0 0,-1 1-1 0 0,-1-1 1 0 0,1 1 0 0 0,-1-1-1 0 0,1 1 1 0 0,-2 0 0 0 0,1 1-1 0 0,-1-1 1 0 0,0 0 0 0 0,0 1-1 0 0,0-1 1 0 0,-1 1-1 0 0,0-1 1 0 0,0 4-18 0 0,-4-6 32 0 0,1 1 0 0 0,-1-1 0 0 0,0 0 0 0 0,0 0 0 0 0,-1 0 0 0 0,1 0 0 0 0,-1 0 0 0 0,0-1 0 0 0,1 0-1 0 0,-2 1 1 0 0,1-1 0 0 0,0-1 0 0 0,-1 1 0 0 0,1-1 0 0 0,-1 1 0 0 0,0-1 0 0 0,1-1 0 0 0,-4 1-32 0 0,-12 5-26 0 0,-1-1 0 0 0,1 0 0 0 0,-1-2 0 0 0,-1-1 0 0 0,1 0 0 0 0,0-2 0 0 0,-1-1 0 0 0,-1 0 26 0 0,8-11-1524 0 0,14-3-7290 0 0,2 13-3085 0 0</inkml:trace>
  <inkml:trace contextRef="#ctx0" brushRef="#br0" timeOffset="35004.985">6506 1253 4473 0 0,'0'0'2222'0'0,"0"0"-421"0"0,0 0-164 0 0,0 0 145 0 0,0 0 166 0 0,0 0 7 0 0,0 0-237 0 0,0 0-411 0 0,0 0-382 0 0,0 0-266 0 0,0 0-154 0 0,0 0-62 0 0,2 23 2123 0 0,0 113-455 0 0,1-39-1413 0 0,-4 0-1 0 0,-10 53-697 0 0,-18 32 264 0 0,4-109-429 0 0,21-66-1957 0 0,4-14-3887 0 0,1-5-4441 0 0,-1 6 1485 0 0</inkml:trace>
  <inkml:trace contextRef="#ctx0" brushRef="#br0" timeOffset="35277.1">6190 1694 9930 0 0,'0'0'1580'0'0,"0"0"-449"0"0,0 0-24 0 0,0 0 167 0 0,0 0 92 0 0,0 0-73 0 0,0 0-143 0 0,0 0-135 0 0,0 0-133 0 0,31-1-116 0 0,101-8-97 0 0,-3-17 776 0 0,-93 14-1151 0 0,165-50-19 0 0,-176 57-737 0 0,-8 3-2333 0 0,-7-2-3635 0 0,-6 4-4667 0 0</inkml:trace>
  <inkml:trace contextRef="#ctx0" brushRef="#br0" timeOffset="35712.064">6917 1293 9082 0 0,'0'0'1947'0'0,"0"0"-524"0"0,0 0-205 0 0,0 0 35 0 0,0 0 71 0 0,0 0-26 0 0,0 0-146 0 0,0 0-190 0 0,0 0-153 0 0,-10 33-104 0 0,-29 103-107 0 0,-2 78 1075 0 0,38-74-1271 0 0,3-138-394 0 0,0 0-1 0 0,0 1 1 0 0,1-1-1 0 0,-1 0 0 0 0,1 1 1 0 0,-1-1-1 0 0,1 0 1 0 0,0 0-1 0 0,0 0 0 0 0,0 0 1 0 0,0 1-1 0 0,0-1 1 0 0,0-1-1 0 0,1 1 0 0 0,-1 0 1 0 0,1 0-1 0 0,-1 0 1 0 0,1-1-1 0 0,0 1 0 0 0,0-1 1 0 0,0 1-1 0 0,0-1 1 0 0,0 0-1 0 0,0 0 0 0 0,0 0 1 0 0,0 0-1 0 0,0 0 1 0 0,0 0-1 0 0,0-1 0 0 0,1 1 1 0 0,-1-1-1 0 0,0 1 1 0 0,1-1-1 0 0,-1 0 0 0 0,0 0 1 0 0,1 0-8 0 0,80-28 494 0 0,94-78-232 0 0,-104 76-262 0 0,-71 32 9 0 0,-1 0 1 0 0,1 0-1 0 0,-1 0 0 0 0,1 0 0 0 0,-1 0 0 0 0,0 0 0 0 0,0 0 1 0 0,0 0-1 0 0,0 1 0 0 0,-1-1 0 0 0,1 0 0 0 0,0 1 1 0 0,-1-1-1 0 0,0 0 0 0 0,1 1 0 0 0,-1-1 0 0 0,0 1 0 0 0,0-1 1 0 0,0 0-1 0 0,-1 1 0 0 0,1-1 0 0 0,-1 1-9 0 0,2 4 53 0 0,1 112 98 0 0,-1-118-226 0 0,0 0 0 0 0,-1 0 0 0 0,1 0 0 0 0,0 0 0 0 0,0 0 0 0 0,0 0 0 0 0,0 0 0 0 0,0 0 0 0 0,0-1 0 0 0,0 1 0 0 0,0 0 0 0 0,0-1 0 0 0,0 1 0 0 0,1-1 0 0 0,-1 1 0 0 0,0-1 0 0 0,0 1 0 0 0,1-1 0 0 0,-1 0 0 0 0,0 1 0 0 0,0-1 0 0 0,1 0 0 0 0,-1 0 0 0 0,0 0 0 0 0,1 0 0 0 0,-1 0 0 0 0,0-1 0 0 0,0 1 0 0 0,1 0 0 0 0,-1-1 0 0 0,0 1 0 0 0,1-1 75 0 0,13-3-4409 0 0,-3-1-4403 0 0,-9 5-842 0 0</inkml:trace>
  <inkml:trace contextRef="#ctx0" brushRef="#br0" timeOffset="36070.272">7440 1875 344 0 0,'0'0'2497'0'0,"0"0"12"0"0,0 0-104 0 0,0 0-203 0 0,0 0-191 0 0,0 0-196 0 0,0 0-169 0 0,0 0-147 0 0,31-6-172 0 0,96-21-207 0 0,-53-4 691 0 0,-60 21-1383 0 0,-10 8-336 0 0,1-1 0 0 0,-1 0 0 0 0,0 0 0 0 0,0-1 0 0 0,0 1-1 0 0,-1-1 1 0 0,1 0 0 0 0,-1 0 0 0 0,1 0 0 0 0,-1 0 0 0 0,-1 0 0 0 0,1-1 0 0 0,-1 0 0 0 0,1 1 0 0 0,-1-1 0 0 0,-1 0-1 0 0,1 0 1 0 0,-1 0 0 0 0,1 0 0 0 0,-2 0 0 0 0,1 0 0 0 0,0-1 0 0 0,-1 1 0 0 0,0 0 0 0 0,0-2-92 0 0,-4 4-3 0 0,1 0 1 0 0,-1 0-1 0 0,1 0 1 0 0,-1 1-1 0 0,0-1 1 0 0,0 1-1 0 0,0 0 1 0 0,0 0-1 0 0,0 0 1 0 0,-1 1-1 0 0,1 0 1 0 0,-1 0-1 0 0,1 0 1 0 0,-1 0-1 0 0,1 0 1 0 0,-1 1-1 0 0,1 0 1 0 0,-1 0-1 0 0,1 0 1 0 0,-1 1-1 0 0,1-1 1 0 0,-1 1-1 0 0,1 0 1 0 0,-1 1-1 0 0,0-1 3 0 0,-7 4-12 0 0,1 1-1 0 0,0 0 1 0 0,0 0-1 0 0,1 1 1 0 0,-1 0-1 0 0,2 1 1 0 0,-1 0-1 0 0,1 0 1 0 0,0 1-1 0 0,1 1 1 0 0,0-1-1 0 0,0 1 1 0 0,1 1-1 0 0,1-1 1 0 0,-1 1 0 0 0,2 0-1 0 0,-1 1 13 0 0,5-9 2 0 0,-1 1 1 0 0,0 0-1 0 0,1 0 0 0 0,-1 0 1 0 0,1 0-1 0 0,0-1 0 0 0,1 1 1 0 0,-1 1-1 0 0,1-1 0 0 0,0 0 1 0 0,0 0-1 0 0,0 0 0 0 0,0 0 0 0 0,1 0 1 0 0,-1 0-1 0 0,1 0 0 0 0,0 0 1 0 0,0 0-1 0 0,1 0 0 0 0,-1-1 1 0 0,1 1-1 0 0,0 0 0 0 0,0-1 1 0 0,0 1-1 0 0,0-1 0 0 0,1 0 1 0 0,-1 1-1 0 0,1-1 0 0 0,0-1 1 0 0,0 1-1 0 0,0 0 0 0 0,0-1 0 0 0,0 1 1 0 0,1-1-1 0 0,-1 0 0 0 0,1 0 1 0 0,0 0-1 0 0,0-1-2 0 0,12 5 2 0 0,1 0 0 0 0,0-2 0 0 0,1 0 0 0 0,-1-1 0 0 0,1-1 0 0 0,-1 0 0 0 0,1-2 0 0 0,0 0 0 0 0,4-1-2 0 0,-8 1-47 0 0,72-15-2332 0 0,-57 7-6526 0 0,-15 2-2963 0 0</inkml:trace>
  <inkml:trace contextRef="#ctx0" brushRef="#br0" timeOffset="40575.36">9071 1529 0 0 0,'0'0'1523'0'0,"0"0"205"0"0,0 0 194 0 0,0 0 56 0 0,0 0-128 0 0,0 0-222 0 0,0 0-312 0 0,0 0-217 0 0,0 0-149 0 0,0 0-137 0 0,0 0-81 0 0,0 0-41 0 0,0 0 0 0 0,-8 0-14 0 0,-119 14 4563 0 0,-34 20-3551 0 0,160-33-1664 0 0,0-1 1 0 0,0 1 0 0 0,0-1 0 0 0,0 1 0 0 0,0 0 0 0 0,0 0 0 0 0,0 0 0 0 0,0-1 0 0 0,0 1 0 0 0,0 0-1 0 0,1 0 1 0 0,-1 0 0 0 0,0 0 0 0 0,0 0 0 0 0,1 1 0 0 0,-1-1 0 0 0,1 0 0 0 0,-1 0 0 0 0,1 0-1 0 0,-1 0 1 0 0,1 1 0 0 0,0-1 0 0 0,0 0 0 0 0,0 0 0 0 0,0 1 0 0 0,-1-1 0 0 0,2 0 0 0 0,-1 0-1 0 0,0 1 1 0 0,0-1 0 0 0,0 0 0 0 0,0 0 0 0 0,1 1 0 0 0,-1-1 0 0 0,1 0 0 0 0,-1 0 0 0 0,1 0 0 0 0,-1 0-1 0 0,1 0 1 0 0,0 0 0 0 0,-1 1 0 0 0,1-1 0 0 0,0-1 0 0 0,0 1 0 0 0,0 0 0 0 0,0 0 0 0 0,0 0-1 0 0,0 0-24 0 0,88 73 357 0 0,32 7 34 0 0,-120-80-376 0 0,0 1 0 0 0,0-1-1 0 0,-1 0 1 0 0,1 0 0 0 0,0 1 0 0 0,-1-1-1 0 0,1 0 1 0 0,-1 1 0 0 0,1-1 0 0 0,-1 1-1 0 0,0-1 1 0 0,0 0 0 0 0,1 1-1 0 0,-1-1 1 0 0,0 1 0 0 0,0-1 0 0 0,0 1-1 0 0,-1-1 1 0 0,1 0 0 0 0,0 1-1 0 0,0-1 1 0 0,-1 1 0 0 0,1-1 0 0 0,-1 0-1 0 0,1 1 1 0 0,-1-1 0 0 0,0 0-1 0 0,0 1 1 0 0,1-1 0 0 0,-1 0 0 0 0,0 0-1 0 0,0 0 1 0 0,0 0 0 0 0,0 0-1 0 0,0 0 1 0 0,0 0 0 0 0,-1 0 0 0 0,1 0-1 0 0,0-1 1 0 0,0 1 0 0 0,-1 0-1 0 0,0 0-15 0 0,-57 26 318 0 0,-144-5-171 0 0,161-21-266 0 0,42-1 30 0 0,0 0-124 0 0,19-11-1938 0 0,-1 5 860 0 0,-1 1-1139 0 0,-5 1-2045 0 0,1 0-7161 0 0</inkml:trace>
  <inkml:trace contextRef="#ctx0" brushRef="#br0" timeOffset="41312.11">9376 1617 0 0 0,'0'0'471'0'0,"0"0"1508"0"0,0 0 689 0 0,0 0 205 0 0,0 0-94 0 0,0 0-312 0 0,0 0-393 0 0,0 0-367 0 0,0 0-328 0 0,0 0-246 0 0,0 0-212 0 0,2-1-191 0 0,0 2-635 0 0,-1 1 0 0 0,0-1 0 0 0,0 1 1 0 0,0 0-1 0 0,0-1 0 0 0,-1 1 0 0 0,1 0 1 0 0,0 0-1 0 0,-1 0 0 0 0,1 0 0 0 0,-1-1 1 0 0,1 1-1 0 0,-1 0 0 0 0,0 0 1 0 0,0 0-1 0 0,0 0 0 0 0,0 0 0 0 0,0 0 1 0 0,-1 0-1 0 0,1 0 0 0 0,0 0 0 0 0,-1 0 1 0 0,0-1-1 0 0,1 1 0 0 0,-1 0 1 0 0,0 0-1 0 0,0 0-95 0 0,-2 30 466 0 0,19 287 884 0 0,-15-297-1295 0 0,0-17-40 0 0,1 1-1 0 0,-1-1 1 0 0,-1 0-1 0 0,1 0 0 0 0,-1 1 1 0 0,1-1-1 0 0,-2 0 0 0 0,1 0 1 0 0,0 1-1 0 0,-1-1 1 0 0,0 0-1 0 0,-1 0 0 0 0,1 0 1 0 0,-1 0-1 0 0,0 0 1 0 0,0 0-1 0 0,0 0 0 0 0,-1 0 1 0 0,1-1-1 0 0,-1 1 0 0 0,-1-1 1 0 0,1 0-1 0 0,0 0 1 0 0,-1 0-1 0 0,0-1 0 0 0,0 1 1 0 0,0-1-1 0 0,0 0 1 0 0,-1 1-15 0 0,3-4 13 0 0,0 1 1 0 0,0-1 0 0 0,0 0 0 0 0,0 0 0 0 0,0 0 0 0 0,0 0 0 0 0,0 0 0 0 0,0 0 0 0 0,0 0 0 0 0,0 0 0 0 0,0-1 0 0 0,1 1 0 0 0,-1-1 0 0 0,0 0 0 0 0,0 1-1 0 0,0-1 1 0 0,0 0 0 0 0,1 0 0 0 0,-1 0 0 0 0,0 0 0 0 0,1 0 0 0 0,-1-1 0 0 0,1 1 0 0 0,0 0 0 0 0,-1-1 0 0 0,1 1 0 0 0,0-1 0 0 0,0 0 0 0 0,0 1 0 0 0,0-1-1 0 0,0 0 1 0 0,0 0 0 0 0,0 1 0 0 0,0-1 0 0 0,1 0 0 0 0,-1 0 0 0 0,1 0 0 0 0,0 0 0 0 0,-1 0 0 0 0,1 0 0 0 0,0 0 0 0 0,0 0-14 0 0,8-86 81 0 0,4 59-88 0 0,1 0-1 0 0,2 1 0 0 0,0 1 0 0 0,2 0 0 0 0,1 1 1 0 0,2 1-1 0 0,0 1 0 0 0,1 0 0 0 0,1 2 1 0 0,2 0-1 0 0,0 2 0 0 0,16-10 8 0 0,-32 23-4 0 0,0 1 0 0 0,0 0 1 0 0,0 0-1 0 0,1 1 0 0 0,0 0 0 0 0,0 1 1 0 0,0 0-1 0 0,1 0 0 0 0,-1 1 0 0 0,1 0 0 0 0,0 1 1 0 0,0 0-1 0 0,0 1 0 0 0,0-1 0 0 0,0 2 1 0 0,1 0-1 0 0,-1 0 0 0 0,3 1 4 0 0,-8 1 6 0 0,-1 0 0 0 0,1 0 0 0 0,-1 0-1 0 0,0 1 1 0 0,0-1 0 0 0,0 1 0 0 0,0 0 0 0 0,0 0 0 0 0,-1 1-1 0 0,0-1 1 0 0,1 1 0 0 0,-1 0 0 0 0,-1 0 0 0 0,1 0 0 0 0,0 0-1 0 0,-1 0 1 0 0,0 0 0 0 0,0 1 0 0 0,0-1 0 0 0,-1 1 0 0 0,1-1-1 0 0,-1 1 1 0 0,0 0 0 0 0,0 0 0 0 0,-1-1 0 0 0,1 1 0 0 0,-1 0 0 0 0,0 0-1 0 0,-1 0 1 0 0,1 0 0 0 0,-1-1 0 0 0,0 1 0 0 0,0 0 0 0 0,0-1-1 0 0,-1 1 1 0 0,0 0 0 0 0,-1 2-6 0 0,-6 5-59 0 0,0 0 0 0 0,0-1 0 0 0,-1 0 1 0 0,-1 0-1 0 0,0-1 0 0 0,0-1 0 0 0,-1 0 0 0 0,0 0 0 0 0,-1-1 0 0 0,0-1 0 0 0,0 0 1 0 0,0-1-1 0 0,-1 0 0 0 0,0-1 0 0 0,0-1 0 0 0,0 0 0 0 0,-1-1 0 0 0,1 0 1 0 0,-1-1-1 0 0,0-1 0 0 0,-9-1 59 0 0,23 0-124 0 0,0 0 0 0 0,0 0 0 0 0,0 0 0 0 0,0 0 0 0 0,0 0 1 0 0,1 0-1 0 0,-1-1 0 0 0,0 1 0 0 0,0 0 0 0 0,0 0 0 0 0,0-1 0 0 0,1 1 1 0 0,-1-1-1 0 0,0 1 0 0 0,0-1 0 0 0,1 1 0 0 0,-1-1 0 0 0,0 0 0 0 0,1 1 1 0 0,-1-1-1 0 0,1 0 0 0 0,-1 1 0 0 0,1-1 0 0 0,-1 0 0 0 0,1 0 0 0 0,-1 0 1 0 0,1 1-1 0 0,0-1 0 0 0,-1 0 0 0 0,1 0 0 0 0,0 0 0 0 0,0 0 0 0 0,-1 0 1 0 0,1 1-1 0 0,0-1 0 0 0,0 0 0 0 0,0 0 0 0 0,0 0 0 0 0,0 0 0 0 0,1 0 1 0 0,-1 0-1 0 0,0 0 0 0 0,0 1 0 0 0,1-1 0 0 0,-1 0 0 0 0,0 0 0 0 0,1 0 1 0 0,-1 0-1 0 0,1 0 124 0 0,13-25-12072 0 0,-7 18 4686 0 0</inkml:trace>
  <inkml:trace contextRef="#ctx0" brushRef="#br0" timeOffset="41783.154">9811 1831 0 0 0,'0'0'2055'0'0,"0"0"506"0"0,0 0 106 0 0,0 0-127 0 0,0 0-344 0 0,0 0-373 0 0,0 0-298 0 0,0 0-216 0 0,0 0-155 0 0,0 0-125 0 0,33 3-113 0 0,104 11-113 0 0,-57-24 598 0 0,-68 7-1228 0 0,-1 0-1 0 0,1 0 0 0 0,-1-1 1 0 0,0-1-1 0 0,-1 0 1 0 0,1 0-1 0 0,-1-1 0 0 0,0-1 1 0 0,0 1-1 0 0,-1-2 0 0 0,0 1 1 0 0,0-1-1 0 0,-1 0 1 0 0,0-1-1 0 0,0 0 0 0 0,-1-1 1 0 0,0 1-1 0 0,-1-1 0 0 0,0-1 1 0 0,0 0-173 0 0,-5 10 4 0 0,-1-1 1 0 0,1 0 0 0 0,0 0-1 0 0,-1 0 1 0 0,1 1 0 0 0,-1-1-1 0 0,0 0 1 0 0,1 0-1 0 0,-1 0 1 0 0,0 0 0 0 0,0 0-1 0 0,0 0 1 0 0,-1 0 0 0 0,1 0-1 0 0,0 1 1 0 0,-1-1 0 0 0,1 0-1 0 0,-1 0 1 0 0,0 0-1 0 0,1 1 1 0 0,-1-1 0 0 0,0 0-1 0 0,0 1 1 0 0,0-1 0 0 0,0 0-1 0 0,-1 1 1 0 0,1 0-1 0 0,0-1 1 0 0,-1 1 0 0 0,1 0-1 0 0,0-1 1 0 0,-1 1 0 0 0,0 0-1 0 0,1 0 1 0 0,-1 0-5 0 0,-67-6-241 0 0,56 10 215 0 0,0 1-1 0 0,1 0 1 0 0,0 0-1 0 0,0 1 1 0 0,0 1 0 0 0,0 0-1 0 0,1 1 1 0 0,0 0-1 0 0,1 1 1 0 0,-1 0-1 0 0,2 0 1 0 0,-1 1 0 0 0,1 1-1 0 0,0 0 1 0 0,1 0-1 0 0,-1 2 27 0 0,4-7-6 0 0,1 1 0 0 0,0-1-1 0 0,0 1 1 0 0,0 0 0 0 0,1 1 0 0 0,0-1-1 0 0,0 0 1 0 0,1 1 0 0 0,0 0-1 0 0,0 0 1 0 0,0-1 0 0 0,1 1-1 0 0,0 0 1 0 0,0 4 6 0 0,1-8-4 0 0,0 0 1 0 0,0 0-1 0 0,0 0 0 0 0,1 0 1 0 0,-1 0-1 0 0,1 0 0 0 0,0-1 1 0 0,0 1-1 0 0,0 0 0 0 0,0 0 1 0 0,1-1-1 0 0,-1 1 0 0 0,0-1 1 0 0,1 1-1 0 0,0-1 0 0 0,0 0 1 0 0,0 1-1 0 0,0-1 0 0 0,0 0 0 0 0,0 0 1 0 0,0 0-1 0 0,1-1 0 0 0,-1 1 1 0 0,1-1-1 0 0,-1 1 0 0 0,1-1 1 0 0,0 0-1 0 0,0 0 0 0 0,-1 0 1 0 0,1 0-1 0 0,0 0 0 0 0,0-1 1 0 0,0 1-1 0 0,2-1 4 0 0,21 3-189 0 0,0-2 1 0 0,0-1-1 0 0,0-1 1 0 0,0-1-1 0 0,0-1 1 0 0,-1-1-1 0 0,1-2 1 0 0,-1 0-1 0 0,0-2 1 0 0,-1 0-1 0 0,7-5 189 0 0,-15 7-917 0 0,33-13-2330 0 0,-19 4-6723 0 0,-23 10 1466 0 0</inkml:trace>
  <inkml:trace contextRef="#ctx0" brushRef="#br0" timeOffset="42595.967">10453 1801 0 0 0,'0'0'1106'0'0,"0"0"877"0"0,0 0 403 0 0,0 0 127 0 0,0 0-212 0 0,0 0-374 0 0,0 0-381 0 0,0 0-293 0 0,0 0-181 0 0,0 0-106 0 0,0 0-32 0 0,0 0-78 0 0,0 0-69 0 0,34 2-85 0 0,103 4-92 0 0,-67-18 362 0 0,-64 11-902 0 0,0-1 0 0 0,0 0 0 0 0,-1 0 0 0 0,1 0 0 0 0,-1-1 0 0 0,0 0 0 0 0,1 0 0 0 0,-1 0 0 0 0,0-1 0 0 0,-1 1 0 0 0,1-1 0 0 0,-1-1 0 0 0,0 1 0 0 0,0 0 0 0 0,0-1 0 0 0,0 0 0 0 0,-1 0 0 0 0,0 0 0 0 0,0 0 0 0 0,0-1 0 0 0,-1 1 0 0 0,0-1 0 0 0,0 0 0 0 0,0 1 0 0 0,0-1 0 0 0,-1 0 0 0 0,0 0 0 0 0,0-2-70 0 0,-3 5-18 0 0,1 1 0 0 0,0 0 0 0 0,0-1 0 0 0,-1 1 0 0 0,0 0 0 0 0,1 0 0 0 0,-1 0 0 0 0,0 0 0 0 0,0 0 0 0 0,0 1 0 0 0,0-1 0 0 0,0 0 0 0 0,0 1 0 0 0,-1-1 0 0 0,1 1 0 0 0,0 0 0 0 0,-1 0 0 0 0,1 0 0 0 0,-1 0 0 0 0,1 0 0 0 0,-1 1 0 0 0,0-1 0 0 0,1 1 0 0 0,-1 0 0 0 0,1-1 0 0 0,-1 1 0 0 0,0 0 0 0 0,1 1 0 0 0,-1-1 0 0 0,0 0 0 0 0,1 1 0 0 0,-1 0 0 0 0,-1 0 18 0 0,-8-1-72 0 0,0 2 2 0 0,0 0 0 0 0,0 1 0 0 0,0 1 0 0 0,0 0 0 0 0,1 1 0 0 0,0 0 0 0 0,0 0 1 0 0,0 1-1 0 0,0 0 0 0 0,1 1 0 0 0,0 1 0 0 0,0 0 0 0 0,1 0 0 0 0,0 0 0 0 0,-7 10 70 0 0,12-14-16 0 0,0 0 0 0 0,1 0 0 0 0,-1 1 0 0 0,1-1 0 0 0,0 1 0 0 0,0 0 0 0 0,1 0 0 0 0,-1 0 0 0 0,1 0 0 0 0,0 0 0 0 0,0 0 0 0 0,1 1 0 0 0,0-1 0 0 0,0 1 0 0 0,0-1 0 0 0,0 1 0 0 0,1-1 0 0 0,0 1 0 0 0,1 3 16 0 0,1-5-8 0 0,0-1-1 0 0,0 0 1 0 0,0 0-1 0 0,1 0 0 0 0,0 0 1 0 0,-1 0-1 0 0,1 0 1 0 0,0-1-1 0 0,0 1 0 0 0,1-1 1 0 0,-1 0-1 0 0,0 0 1 0 0,1 0-1 0 0,-1 0 1 0 0,1-1-1 0 0,0 0 0 0 0,-1 1 1 0 0,1-1-1 0 0,0-1 1 0 0,0 1-1 0 0,0 0 0 0 0,0-1 1 0 0,0 0-1 0 0,0 0 1 0 0,2 0 8 0 0,30 0-155 0 0,0-2 0 0 0,0-1 0 0 0,0-2 0 0 0,0-2 0 0 0,-1-1 0 0 0,0-1 1 0 0,-1-2-1 0 0,20-10 155 0 0,62-22-3086 0 0,-101 35 2469 0 0,-4 3 13 0 0,0-1 0 0 0,0 1-1 0 0,0-2 1 0 0,-1 0 0 0 0,0 0 0 0 0,0-1 0 0 0,-1 0-1 0 0,0-1 1 0 0,3-3 604 0 0,-12 12 55 0 0,1 0-1 0 0,-1-1 1 0 0,1 1-1 0 0,-1 0 1 0 0,1-1-1 0 0,-1 1 1 0 0,0 0-1 0 0,1-1 1 0 0,-1 1 0 0 0,1-1-1 0 0,-1 1 1 0 0,0 0-1 0 0,1-1 1 0 0,-1 1-1 0 0,0-1 1 0 0,0 1-1 0 0,1-1 1 0 0,-1 1 0 0 0,0-1-1 0 0,0 1 1 0 0,0-1-1 0 0,0 1 1 0 0,1-1-1 0 0,-1 0 1 0 0,0 1-1 0 0,0-1 1 0 0,0 1-1 0 0,0-1 1 0 0,0 1 0 0 0,-1-1-1 0 0,1 1 1 0 0,0-1-1 0 0,0 1 1 0 0,0-1-1 0 0,0 0 1 0 0,-1 1-1 0 0,1-1 1 0 0,0 1-1 0 0,0 0 1 0 0,-1-1 0 0 0,1 1-1 0 0,0-1 1 0 0,-1 1-1 0 0,1-1 1 0 0,0 1-1 0 0,-1 0 1 0 0,1-1-1 0 0,-1 1 1 0 0,1 0 0 0 0,-1-1-1 0 0,1 1 1 0 0,-1 0-1 0 0,1 0 1 0 0,-1-1-1 0 0,1 1 1 0 0,-1 0-1 0 0,1 0 1 0 0,-1 0-1 0 0,1 0 1 0 0,-1 0 0 0 0,1 0-1 0 0,-1 0 1 0 0,0 0-1 0 0,1 0 1 0 0,-1 0-1 0 0,1 0 1 0 0,-1 0-1 0 0,1 0-54 0 0,-40 9 2087 0 0,20 2-1599 0 0,1 1 1 0 0,1 1-1 0 0,0 1 1 0 0,1 0-1 0 0,0 1 1 0 0,1 1-1 0 0,1 0 0 0 0,-3 6-488 0 0,16-20 28 0 0,0 1-1 0 0,1-1 0 0 0,-1 1 0 0 0,1 0 0 0 0,-1-1 0 0 0,1 1 0 0 0,0 0 0 0 0,0 0 0 0 0,0 0 0 0 0,1 0 0 0 0,-1 0 0 0 0,1 0 0 0 0,-1 0 0 0 0,1 0 0 0 0,0 0 0 0 0,0 0 0 0 0,1 0 0 0 0,-1 0 0 0 0,0 0 0 0 0,1 0 0 0 0,0 0 0 0 0,0 0 0 0 0,0 0 0 0 0,0-1 0 0 0,0 1 0 0 0,0 0 0 0 0,1-1 0 0 0,0 1 0 0 0,-1 0 0 0 0,1-1 0 0 0,0 0 1 0 0,0 1-1 0 0,0-1 0 0 0,0 0 0 0 0,1 0 0 0 0,-1 0 0 0 0,3 1-27 0 0,5 2 129 0 0,1-1 1 0 0,-1-1 0 0 0,1 1 0 0 0,0-1-1 0 0,1-1 1 0 0,-1 0 0 0 0,0-1 0 0 0,0 0-1 0 0,1-1 1 0 0,-1 0 0 0 0,1-1-1 0 0,-1 0 1 0 0,0-1 0 0 0,0 0 0 0 0,0 0-1 0 0,0-2 1 0 0,0 1 0 0 0,0-1 0 0 0,-1-1-1 0 0,1 0 1 0 0,-1 0 0 0 0,1-2-130 0 0,10-6 187 0 0,-1-1 1 0 0,-1-1-1 0 0,0 0 1 0 0,-1-2-1 0 0,0 0 1 0 0,-2 0-1 0 0,0-2 1 0 0,-1 0-1 0 0,-1-1 1 0 0,-1-1-188 0 0,22-32 76 0 0,-23 39-100 0 0,-1 0 1 0 0,0-1-1 0 0,-2 0 1 0 0,0-1-1 0 0,0 0 1 0 0,-1 0-1 0 0,-1 0 1 0 0,-1-1 0 0 0,-1-1-1 0 0,0 1 1 0 0,-1-1-1 0 0,-1 1 1 0 0,0-1-1 0 0,-2 0 1 0 0,0 0-1 0 0,-1 0 1 0 0,0 0 23 0 0,-2 13-12 0 0,1 0 0 0 0,-1 0 0 0 0,0 0 1 0 0,0 1-1 0 0,0-1 0 0 0,0 1 0 0 0,-1-1 0 0 0,0 1 0 0 0,0 0 0 0 0,0 0 0 0 0,0 0 1 0 0,-1 1-1 0 0,1-1 0 0 0,-1 1 0 0 0,0 0 0 0 0,0 0 0 0 0,-1 0 0 0 0,1 0 1 0 0,0 1-1 0 0,-1 0 0 0 0,0 0 0 0 0,1 0 0 0 0,-1 0 0 0 0,0 1 0 0 0,0 0 1 0 0,0 0-1 0 0,0 0 0 0 0,0 0 0 0 0,0 1 0 0 0,0 0 0 0 0,0 0 0 0 0,0 0 1 0 0,0 1-1 0 0,0 0 0 0 0,0 0 0 0 0,0 0 0 0 0,0 0 0 0 0,0 1 0 0 0,1 0 1 0 0,-1 0-1 0 0,1 0 0 0 0,-1 1 0 0 0,1-1 0 0 0,0 1 0 0 0,-1 0 0 0 0,2 0 0 0 0,-3 2 13 0 0,-4 4 8 0 0,0-1 0 0 0,0 1 0 0 0,1 1 0 0 0,0 0 0 0 0,1 0 1 0 0,0 1-1 0 0,0 0 0 0 0,1 0 0 0 0,1 1 0 0 0,0 0 1 0 0,1 0-1 0 0,0 0 0 0 0,0 1 0 0 0,2-1 0 0 0,-1 1 1 0 0,2 0-1 0 0,0 0 0 0 0,0 1 0 0 0,1-1 0 0 0,1 0 0 0 0,0 0 1 0 0,1 1-1 0 0,0-1 0 0 0,1 0 0 0 0,1 0 0 0 0,0 0 1 0 0,3 8-10 0 0,4 1 46 0 0,1-1 0 0 0,1 0-1 0 0,1 0 1 0 0,0-2 0 0 0,2 1 0 0 0,0-2 0 0 0,1 0 0 0 0,1-1 0 0 0,1 0 0 0 0,0-2 0 0 0,1 0 0 0 0,1-1 0 0 0,0-1 0 0 0,0-1 0 0 0,2 0 0 0 0,-1-2 0 0 0,12 4-46 0 0,-25-10-973 0 0,20 12 2184 0 0,-23-8-4976 0 0,-3 0-4951 0 0,-2-7-3275 0 0</inkml:trace>
  <inkml:trace contextRef="#ctx0" brushRef="#br0" timeOffset="54103.952">0 3292 6817 0 0,'0'0'894'0'0,"0"0"-245"0"0,0 0 74 0 0,0 0 276 0 0,0 0 284 0 0,0 0 84 0 0,0 0-71 0 0,0 0-131 0 0,0 0-141 0 0,0 0-80 0 0,0 0-60 0 0,14 6-48 0 0,44 14-49 0 0,-55-19-726 0 0,0-1-1 0 0,-1 0 0 0 0,1 0 1 0 0,0 0-1 0 0,0 0 1 0 0,-1 0-1 0 0,1 0 0 0 0,0-1 1 0 0,-1 1-1 0 0,1-1 1 0 0,0 0-1 0 0,-1 0 0 0 0,1 0 1 0 0,-1 0-1 0 0,1 0 1 0 0,-1-1-1 0 0,1 1 0 0 0,-1-1 1 0 0,0 1-1 0 0,0-1 1 0 0,0 0-61 0 0,7-5 214 0 0,53-38 502 0 0,-1-3 0 0 0,-3-2 1 0 0,-2-3-1 0 0,-2-2 0 0 0,27-40-716 0 0,-39 43 174 0 0,-3-2 0 0 0,-2-2 1 0 0,11-24-175 0 0,-38 61 8 0 0,0 1 1 0 0,-1-2 0 0 0,-1 1-1 0 0,-1-1 1 0 0,0-1-1 0 0,-2 1 1 0 0,0-1 0 0 0,-2 0-1 0 0,0 0 1 0 0,-1 0 0 0 0,-1 0-1 0 0,-1 0 1 0 0,-2-12-9 0 0,0 29-12 0 0,1 1 1 0 0,0-1 0 0 0,-1 1-1 0 0,0-1 1 0 0,0 1 0 0 0,0 0-1 0 0,0-1 1 0 0,-1 1-1 0 0,1 0 1 0 0,-1 1 0 0 0,0-1-1 0 0,0 0 1 0 0,0 1 0 0 0,0-1-1 0 0,0 1 1 0 0,0 0 0 0 0,-1 0-1 0 0,1 1 1 0 0,-1-1-1 0 0,1 0 1 0 0,-1 1 0 0 0,0 0-1 0 0,1 0 1 0 0,-1 0 0 0 0,0 1-1 0 0,0-1 1 0 0,0 1 0 0 0,0 0-1 0 0,1 0 1 0 0,-1 0-1 0 0,0 0 1 0 0,0 1 0 0 0,0 0-1 0 0,0 0 1 0 0,1 0 0 0 0,-1 0-1 0 0,0 0 1 0 0,1 1 0 0 0,-1-1-1 0 0,1 1 1 0 0,-1 0 0 0 0,1 0-1 0 0,0 1 1 0 0,0-1-1 0 0,0 0 1 0 0,0 1 0 0 0,0 0-1 0 0,0 1 12 0 0,-23 21-31 0 0,1 2 0 0 0,2 1 0 0 0,0 1-1 0 0,2 1 1 0 0,2 0 0 0 0,0 2-1 0 0,2 0 1 0 0,2 1 0 0 0,-11 32 31 0 0,18-48 7 0 0,1 1 0 0 0,1 0 0 0 0,1 0 1 0 0,0 0-1 0 0,1 1 0 0 0,1-1 0 0 0,1 1 0 0 0,1 0 1 0 0,0 0-1 0 0,2 0 0 0 0,0 0 0 0 0,1-1 0 0 0,1 1 1 0 0,0 0-1 0 0,1-1 0 0 0,2 0 0 0 0,0 0 0 0 0,1 0-7 0 0,-2-7 26 0 0,2-1 0 0 0,0-1 0 0 0,0 1-1 0 0,0-1 1 0 0,1 0 0 0 0,1-1 0 0 0,-1 0-1 0 0,1 0 1 0 0,1-1 0 0 0,-1 0 0 0 0,1-1 0 0 0,1 0-1 0 0,-1 0 1 0 0,1-1 0 0 0,0 0 0 0 0,0-1-1 0 0,5 1-25 0 0,-8-4 18 0 0,0 1-1 0 0,1-1 0 0 0,-1 0 0 0 0,1-1 0 0 0,-1 0 1 0 0,0 0-1 0 0,1-1 0 0 0,-1 0 0 0 0,1 0 1 0 0,-1-1-1 0 0,0 0 0 0 0,0-1 0 0 0,0 0 0 0 0,0 0 1 0 0,0 0-1 0 0,2-3-17 0 0,14-7 45 0 0,0-1 0 0 0,0-2 0 0 0,-2 0 1 0 0,0-1-1 0 0,-1-1 0 0 0,-1-1 0 0 0,0-1 0 0 0,-2-1 1 0 0,0-1-1 0 0,5-10-45 0 0,-10 6 80 0 0,-13 26-21 0 0,0 0-1 0 0,0 0-19 0 0,-3 3-42 0 0,-1 1 1 0 0,2-1 0 0 0,-1 1-1 0 0,0 0 1 0 0,1 0-1 0 0,0 0 1 0 0,0 0-1 0 0,0 0 1 0 0,0 1 0 0 0,0-1-1 0 0,1 1 1 0 0,0-1-1 0 0,0 1 1 0 0,0-1-1 0 0,1 1 1 0 0,0-1 0 0 0,-1 3 2 0 0,2-4-2 0 0,0 1 1 0 0,-1-1 0 0 0,1 0-1 0 0,0 1 1 0 0,0-1 0 0 0,1 0 0 0 0,-1 0-1 0 0,1 0 1 0 0,-1 0 0 0 0,1 0 0 0 0,0 0-1 0 0,0-1 1 0 0,0 1 0 0 0,1-1-1 0 0,-1 1 1 0 0,1-1 0 0 0,-1 0 0 0 0,1 0-1 0 0,0 0 1 0 0,0 0 0 0 0,-1 0 0 0 0,1-1-1 0 0,1 1 1 0 0,-1-1 0 0 0,0 0 0 0 0,0 0-1 0 0,1 0 2 0 0,92 17-36 0 0,-84-18 35 0 0,-1 0 0 0 0,1 0 1 0 0,-1-1-1 0 0,0 0 0 0 0,1-1 0 0 0,-1-1 1 0 0,0 0-1 0 0,0 0 0 0 0,4-3 1 0 0,9-7 22 0 0,-1-2 0 0 0,-1 0-1 0 0,0-2 1 0 0,0 0 0 0 0,-2-2 0 0 0,0 0-1 0 0,-2-1 1 0 0,0-1 0 0 0,-1 0 0 0 0,-1-2-1 0 0,-1 0 1 0 0,-1-1 0 0 0,7-16-22 0 0,-6 9 4 0 0,-2-1-1 0 0,0 0 1 0 0,-3-1-1 0 0,0 0 1 0 0,-3 0 0 0 0,0-1-1 0 0,-2 0 1 0 0,-2 0-1 0 0,-1 0 1 0 0,-3-33-4 0 0,-15 8-31 0 0,16 59 26 0 0,-1 0-1 0 0,1-1 0 0 0,-1 1 0 0 0,1 0 1 0 0,-1 0-1 0 0,1-1 0 0 0,-1 1 0 0 0,1 0 1 0 0,-1 0-1 0 0,0 0 0 0 0,1 0 0 0 0,-1 0 1 0 0,1 0-1 0 0,-1 0 0 0 0,0 0 0 0 0,1 0 1 0 0,-1 0-1 0 0,1 0 0 0 0,-1 0 0 0 0,1 1 1 0 0,-1-1-1 0 0,0 0 0 0 0,1 0 0 0 0,-1 1 1 0 0,1-1-1 0 0,-1 0 0 0 0,1 0 0 0 0,-1 1 1 0 0,1-1-1 0 0,-1 1 0 0 0,1-1 0 0 0,0 0 1 0 0,-1 1-1 0 0,1-1 0 0 0,0 1 0 0 0,-1-1 1 0 0,1 1-1 0 0,0-1 0 0 0,-1 1 0 0 0,1 0 1 0 0,0-1-1 0 0,0 1 0 0 0,0-1 0 0 0,-1 1 1 0 0,1-1-1 0 0,0 1 0 0 0,0 0 0 0 0,0-1 1 0 0,0 1-1 0 0,0-1 0 0 0,0 1 0 0 0,0 0 1 0 0,0-1-1 0 0,1 1 0 0 0,-1-1 6 0 0,-2 4 7 0 0,-10 34 5 0 0,2 0 1 0 0,2 0-1 0 0,1 1 1 0 0,2 0-1 0 0,2 0 1 0 0,1 1 0 0 0,2-1-1 0 0,4 24-12 0 0,-3 20 3 0 0,17 212 67 0 0,-16-267-59 0 0,5 33-9 0 0,-4 0 1 0 0,-2 0-1 0 0,-2 1 0 0 0,-4-1-2 0 0,2-40-2 0 0,-1 0 1 0 0,0 0-1 0 0,-2 0 0 0 0,-1 0 0 0 0,0-1 0 0 0,-1 0 0 0 0,-2-1 1 0 0,-5 9 1 0 0,14-25-2 0 0,-1 0 1 0 0,1 0 0 0 0,-1 0-1 0 0,0 0 1 0 0,0 0 0 0 0,0 0-1 0 0,-1 0 1 0 0,1 0 0 0 0,-1-1-1 0 0,1 0 1 0 0,-1 1 0 0 0,0-1-1 0 0,0 0 1 0 0,0 0 0 0 0,0 0-1 0 0,0-1 1 0 0,-1 1 0 0 0,1-1-1 0 0,0 0 1 0 0,-1 0 0 0 0,1 0-1 0 0,-1 0 1 0 0,1-1 0 0 0,-1 1-1 0 0,-1-1 2 0 0,0-26-122 0 0,6 7 112 0 0,2-1 1 0 0,0 0-1 0 0,1 1 1 0 0,1 0-1 0 0,1 0 1 0 0,0 0-1 0 0,2 1 1 0 0,0 0-1 0 0,1 0 1 0 0,1 1 0 0 0,0 0-1 0 0,2 0 1 0 0,0 2-1 0 0,1-1 10 0 0,13-23-25 0 0,34-49 19 0 0,-25 38 7 0 0,-1-1 0 0 0,-3-2 0 0 0,-2 0 0 0 0,10-30-1 0 0,-12 14-27 0 0,-3-1 1 0 0,-3-1 0 0 0,-4-1 0 0 0,-2-1 0 0 0,-3-2 26 0 0,-7 12 157 0 0,-5 63-137 0 0,0 0-20 0 0,-24 41-48 0 0,13 2 107 0 0,3 1 0 0 0,1 1 0 0 0,2 0 0 0 0,2-1 0 0 0,3 1-1 0 0,3 38-58 0 0,-1 13 66 0 0,0 180 27 0 0,7-177-211 0 0,-8-137-2446 0 0,1-1-2474 0 0,-3 14-4307 0 0,1 13 106 0 0</inkml:trace>
  <inkml:trace contextRef="#ctx0" brushRef="#br0" timeOffset="54369.875">1556 2832 6129 0 0,'0'0'2884'0'0,"0"0"-1031"0"0,0 0-567 0 0,0 0-116 0 0,0 0 32 0 0,0 0 83 0 0,0 0 19 0 0,0 0-82 0 0,0 0-93 0 0,0 0-111 0 0,0 0-110 0 0,0 0-99 0 0,0 0-110 0 0,31-1-79 0 0,99-5-82 0 0,184-24 174 0 0,-313 30-1137 0 0,7 0-202 0 0,-4 1-4714 0 0,-4 2-3936 0 0</inkml:trace>
  <inkml:trace contextRef="#ctx0" brushRef="#br0" timeOffset="54728.666">1109 2508 9978 0 0,'0'0'2330'0'0,"0"0"-335"0"0,0 0-308 0 0,0 0-209 0 0,0 0-238 0 0,0 0-276 0 0,0 0-245 0 0,0 0-146 0 0,0 0-94 0 0,0 0-56 0 0,0 0-38 0 0,0 0-85 0 0,-10 6-82 0 0,-29 16-70 0 0,27-11-33 0 0,22-14-219 0 0,-9 2-19 0 0,32-24-1489 0 0,-14 9-7748 0 0,-12 11-2425 0 0</inkml:trace>
  <inkml:trace contextRef="#ctx0" brushRef="#br0" timeOffset="55151.99">2125 2935 12587 0 0,'0'0'1455'0'0,"0"0"-408"0"0,0 0-169 0 0,0 0 36 0 0,0 0 169 0 0,0 0 72 0 0,0 0-119 0 0,0 0-135 0 0,0 0-182 0 0,0 0-140 0 0,0 0-107 0 0,0 0-74 0 0,0 0-78 0 0,1 30-70 0 0,2 90-40 0 0,-7-12 191 0 0,1-93-2363 0 0,3-15 1835 0 0,0 0 0 0 0,0-1-1 0 0,0 1 1 0 0,0 0 0 0 0,0 0 0 0 0,0-1-1 0 0,0 1 1 0 0,0 0 0 0 0,0 0-1 0 0,0-1 1 0 0,-1 1 0 0 0,1 0-1 0 0,0 0 1 0 0,0 0 0 0 0,0-1-1 0 0,-1 1 1 0 0,1 0 0 0 0,0 0-1 0 0,0 0 1 0 0,0 0 0 0 0,-1-1-1 0 0,1 1 1 0 0,0 0 0 0 0,0 0-1 0 0,-1 0 1 0 0,1 0 0 0 0,0 0 0 0 0,0 0-1 0 0,-1 0 1 0 0,1 0 0 0 0,0 0-1 0 0,-1 0 1 0 0,1 0 0 0 0,0 0-1 0 0,0 0 1 0 0,-1 0 0 0 0,1 0-1 0 0,0 0 1 0 0,0 0 0 0 0,-1 0-1 0 0,1 0 1 0 0,0 0 0 0 0,0 0-1 0 0,-1 0 1 0 0,1 0 0 0 0,0 1-1 0 0,0-1 1 0 0,-1 0 0 0 0,1 0 0 0 0,0 0-1 0 0,0 0 1 0 0,0 1 0 0 0,-1-1-1 0 0,1 0 1 0 0,0 0 0 0 0,0 1-1 0 0,0-1 1 0 0,0 0 0 0 0,0 0-1 0 0,-1 1 1 0 0,1-1 0 0 0,0 0-1 0 0,0 0 1 0 0,0 1 127 0 0,-2-5-11142 0 0</inkml:trace>
  <inkml:trace contextRef="#ctx0" brushRef="#br0" timeOffset="55399.45">2108 2504 14659 0 0,'0'0'1628'0'0,"0"0"-365"0"0,0 0-217 0 0,0 0-126 0 0,0 0-189 0 0,0 0-255 0 0,0 0-243 0 0,0 0-178 0 0,0 0-70 0 0,0 0-10 0 0,0 0-15 0 0,0 0-49 0 0,0 0-70 0 0,4 20-106 0 0,11 62-170 0 0,16-22-3061 0 0,-22-50-447 0 0,-1-1-6769 0 0</inkml:trace>
  <inkml:trace contextRef="#ctx0" brushRef="#br0" timeOffset="55765.426">2390 3057 5225 0 0,'0'0'5471'0'0,"0"0"-2563"0"0,0 0-1002 0 0,0 0-283 0 0,0 0-257 0 0,0 0-221 0 0,0 0-223 0 0,0 0-185 0 0,0 0-135 0 0,0 0-113 0 0,0 0-71 0 0,0 0-58 0 0,2-15-56 0 0,6-46-51 0 0,14 7 261 0 0,-15 39-453 0 0,0 0 1 0 0,1 1-1 0 0,1 0 1 0 0,0 0 0 0 0,1 1-1 0 0,1 0 1 0 0,0 1 0 0 0,1 0-1 0 0,6-5-61 0 0,-17 17-4 0 0,-1-1 0 0 0,1 0-1 0 0,0 1 1 0 0,0-1 0 0 0,0 1-1 0 0,0-1 1 0 0,0 1 0 0 0,0 0 0 0 0,0-1-1 0 0,0 1 1 0 0,0 0 0 0 0,0 0-1 0 0,1-1 1 0 0,-1 1 0 0 0,0 0-1 0 0,0 0 1 0 0,0 0 0 0 0,0 0 0 0 0,0 1-1 0 0,0-1 1 0 0,0 0 0 0 0,0 0-1 0 0,0 1 1 0 0,0-1 0 0 0,0 0-1 0 0,0 1 1 0 0,0-1 0 0 0,0 1 0 0 0,0 0-1 0 0,0-1 1 0 0,0 1 0 0 0,0 0-1 0 0,0-1 1 0 0,-1 1 0 0 0,1 0-1 0 0,0 0 1 0 0,-1 0 0 0 0,1-1 0 0 0,0 1-1 0 0,-1 0 1 0 0,1 0 0 0 0,-1 0-1 0 0,1 0 1 0 0,-1 0 0 0 0,0 0-1 0 0,1 0 1 0 0,-1 0 0 0 0,0 1 0 0 0,0-1 4 0 0,13 55 98 0 0,-14-48-76 0 0,2-1 1 0 0,-1 1-1 0 0,1 0 0 0 0,0-1 0 0 0,0 1 0 0 0,1-1 0 0 0,0 1 0 0 0,0-1 1 0 0,1 0-1 0 0,0 0 0 0 0,1 0 0 0 0,-1 0 0 0 0,1-1 0 0 0,0 1 1 0 0,1-1-1 0 0,0 0 0 0 0,0 0 0 0 0,0 0 0 0 0,0-1 0 0 0,1 0 0 0 0,0 0 1 0 0,0 0-1 0 0,1 0-22 0 0,-2-4 92 0 0,-1-1 1 0 0,0 1 0 0 0,1-1-1 0 0,-1 1 1 0 0,0-1 0 0 0,1-1-1 0 0,-1 1 1 0 0,0 0-1 0 0,1-1 1 0 0,-1 0 0 0 0,0 0-1 0 0,0 0 1 0 0,0-1 0 0 0,0 1-1 0 0,0-1 1 0 0,0 0-1 0 0,0 0 1 0 0,0-1 0 0 0,-1 1-1 0 0,1-1 1 0 0,-1 0 0 0 0,0 1-1 0 0,1-1 1 0 0,-1-1 0 0 0,-1 1-1 0 0,4-4-92 0 0,1-2 78 0 0,-1-1 0 0 0,1 1 0 0 0,-1-1 0 0 0,-1-1 0 0 0,0 1 0 0 0,0-1 0 0 0,-1 0 0 0 0,0 0 0 0 0,0-7-78 0 0,-2 10-226 0 0,14-35-696 0 0,13 32-7623 0 0,-23 11-3074 0 0</inkml:trace>
  <inkml:trace contextRef="#ctx0" brushRef="#br0" timeOffset="56345.688">3255 2747 11170 0 0,'0'0'2644'0'0,"0"0"-397"0"0,0 0-371 0 0,0 0-370 0 0,0 0-299 0 0,0 0-223 0 0,0 0-196 0 0,0 0-142 0 0,0 0-109 0 0,0 0-96 0 0,0 0-87 0 0,0 0-73 0 0,0 0-43 0 0,-26 16-66 0 0,-79 48-34 0 0,63-24 3 0 0,38-31-108 0 0,0-3-21 0 0,0 1 1 0 0,1-1-1 0 0,0 1 1 0 0,0 0-1 0 0,0 0 1 0 0,1 0-1 0 0,0 0 1 0 0,0 0 0 0 0,1 1-1 0 0,0-1 1 0 0,0 1-1 0 0,1-1 1 0 0,0 0-1 0 0,0 1 1 0 0,1 0-13 0 0,-1-6 10 0 0,1 0-1 0 0,-1 0 1 0 0,1 0 0 0 0,0-1-1 0 0,0 1 1 0 0,0 0 0 0 0,0-1-1 0 0,0 1 1 0 0,0-1 0 0 0,1 1 0 0 0,-1-1-1 0 0,0 1 1 0 0,1-1 0 0 0,-1 0-1 0 0,1 0 1 0 0,-1 1 0 0 0,1-1 0 0 0,0 0-1 0 0,-1-1 1 0 0,1 1 0 0 0,0 0-1 0 0,0 0 1 0 0,0-1 0 0 0,-1 1 0 0 0,1-1-1 0 0,0 0 1 0 0,0 1 0 0 0,0-1-1 0 0,0 0 1 0 0,0 0 0 0 0,0 0 0 0 0,0-1-1 0 0,0 1 1 0 0,0 0 0 0 0,0-1-1 0 0,-1 1 1 0 0,2-1-10 0 0,70-22 646 0 0,-61 17-573 0 0,3-4 28 0 0,0 1 1 0 0,1 1-1 0 0,0 1 0 0 0,0 0 1 0 0,1 1-1 0 0,0 1 1 0 0,0 1-1 0 0,0 0 1 0 0,1 1-1 0 0,-1 1 1 0 0,1 0-1 0 0,11 2-101 0 0,-24 1 17 0 0,0 0 1 0 0,0 0-1 0 0,0 0 1 0 0,-1 1-1 0 0,1 0 0 0 0,0 0 1 0 0,-1 1-1 0 0,1-1 1 0 0,-1 1-1 0 0,0 0 1 0 0,1 0-1 0 0,-1 0 0 0 0,-1 1 1 0 0,1-1-1 0 0,-1 1 1 0 0,1 0-1 0 0,-1 0 0 0 0,0 0 1 0 0,0 1-1 0 0,-1-1 1 0 0,1 1-1 0 0,-1-1 1 0 0,0 1-1 0 0,0 2-17 0 0,25 123 274 0 0,-43 238-211 0 0,14-336-85 0 0,-1 19 6 0 0,-2 0 1 0 0,-3 0-1 0 0,-1-1 1 0 0,-10 26 15 0 0,17-68-1 0 0,0-1 0 0 0,0 1 0 0 0,-1-1-1 0 0,0 0 1 0 0,0 0 0 0 0,-1 0 0 0 0,0 0 0 0 0,0-1 0 0 0,-1 1 0 0 0,1-1 0 0 0,-1 0 0 0 0,-1-1 0 0 0,1 1 0 0 0,-1-1-1 0 0,0 0 1 0 0,0 0 0 0 0,0-1 0 0 0,-1 0 0 0 0,0 0 0 0 0,0 0 0 0 0,0-1 0 0 0,0 0 0 0 0,0-1 0 0 0,-1 1 0 0 0,1-1 0 0 0,-1-1-1 0 0,-2 1 2 0 0,6-5-3 0 0,0 1 0 0 0,0-1 1 0 0,1-1-1 0 0,0 1 0 0 0,-1 0 0 0 0,1-1 0 0 0,0 1 0 0 0,0-1 0 0 0,1 0 0 0 0,-1 0 0 0 0,1 0 0 0 0,0-1 0 0 0,0 1 0 0 0,1 0 0 0 0,-1-1 0 0 0,1 1 0 0 0,0-1 0 0 0,0 0 0 0 0,0 1 0 0 0,1-1 0 0 0,-1 0 0 0 0,1 1 0 0 0,0-1 0 0 0,1 0 0 0 0,-1 1 0 0 0,1-3 3 0 0,-1-25 6 0 0,1 0 0 0 0,2-1 1 0 0,1 1-1 0 0,1 0 0 0 0,2 1 0 0 0,1-1 0 0 0,2 1 1 0 0,1 1-1 0 0,1 0 0 0 0,1 0 0 0 0,2 2 0 0 0,1-1 1 0 0,1 2-1 0 0,6-6-6 0 0,-19 27-39 0 0,0 1 0 0 0,0-1-1 0 0,0 1 1 0 0,0 0 0 0 0,1 0 0 0 0,0 0 0 0 0,0 1 0 0 0,0-1 0 0 0,1 1 0 0 0,-1 0-1 0 0,1 1 1 0 0,0 0 0 0 0,0 0 0 0 0,1 0 0 0 0,-1 0 0 0 0,0 1 0 0 0,1 0 0 0 0,-1 1-1 0 0,1-1 1 0 0,0 1 0 0 0,0 0 39 0 0,9 14-1787 0 0,-8 0-5274 0 0,-5-6-5101 0 0</inkml:trace>
  <inkml:trace contextRef="#ctx0" brushRef="#br0" timeOffset="57379.596">3426 2957 0 0 0,'0'0'1419'0'0,"0"0"177"0"0,0 0 51 0 0,0 0-98 0 0,0 0-172 0 0,0 0-170 0 0,0 0-136 0 0,0 0-101 0 0,0 0-91 0 0,0-2 7503 0 0,0 1-8861 0 0,0 1 707 0 0,-1-10-6 0 0,-1 0 1 0 0,0 0 0 0 0,0 1 0 0 0,-1 0 0 0 0,0-1 0 0 0,-1 1 0 0 0,0 0 0 0 0,-1 1 0 0 0,0-1 0 0 0,0 1 0 0 0,-1 0-1 0 0,0 0 1 0 0,0 0 0 0 0,-2 0-223 0 0,7 7 0 0 0,-2-4-29 0 0,-1 1 0 0 0,0 0 0 0 0,0 0 0 0 0,0 0 0 0 0,-1 0 0 0 0,1 1 0 0 0,-1 0 0 0 0,0 0 0 0 0,0 0 0 0 0,0 0 0 0 0,0 1 0 0 0,0 0 0 0 0,-1 0 0 0 0,1 0 0 0 0,-1 1 0 0 0,-2-1 29 0 0,-5-2-893 0 0,8 2-1438 0 0,2 1-3896 0 0,3 1-4488 0 0</inkml:trace>
  <inkml:trace contextRef="#ctx0" brushRef="#br0" timeOffset="72105.211">4069 3208 11538 0 0,'0'0'4444'0'0,"0"0"-2071"0"0,0 0-1024 0 0,0 0-177 0 0,0 0 114 0 0,0 0 40 0 0,0 0-91 0 0,0 0-227 0 0,0 0-247 0 0,0 0-205 0 0,0 0-162 0 0,1 11-701 0 0,0-11-508 0 0,2 0-253 0 0,0-1-6642 0 0,0-2-5143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2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8266 0 0,'0'0'2623'0'0,"0"0"-827"0"0,0 0-421 0 0,0 0-105 0 0,0 0 14 0 0,0 0 0 0 0,0 0-75 0 0,0 0-70 0 0,0 0-79 0 0,0 0-69 0 0,0 0-79 0 0,0 0-117 0 0,0 0-139 0 0,26 8-131 0 0,80 26-163 0 0,-30-33 74 0 0,-60-4-351 0 0,144-26 179 0 0,-105 16-841 0 0,-19 7-5074 0 0,-26 3-3675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3:06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10274 0 0,'0'0'2137'0'0,"0"0"-793"0"0,0 0-408 0 0,0 0-120 0 0,0 0-296 0 0,0 0-480 0 0,0 0-184 0 0,0 0-168 0 0,0 0-120 0 0,0 0-32 0 0,0 0-448 0 0,0 0-744 0 0,0 0-2321 0 0,0 0-4193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7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7 2296 0 0,'0'0'1912'0'0,"0"0"15"0"0,0 0 274 0 0,0 0 348 0 0,0 0 62 0 0,0 0-282 0 0,0 0-505 0 0,0 0-512 0 0,0 0-363 0 0,0 0-240 0 0,0 0-161 0 0,2-7 495 0 0,-48 129 768 0 0,24-58-1477 0 0,16-50-302 0 0,1 1 0 0 0,0 0 0 0 0,1-1-1 0 0,0 1 1 0 0,2 1 0 0 0,-1-1 0 0 0,2 0-1 0 0,0 15-31 0 0,3-25 27 0 0,1-1 0 0 0,0 0 0 0 0,1 0 0 0 0,-1-1 0 0 0,0 1-1 0 0,1-1 1 0 0,0 0 0 0 0,0 0 0 0 0,0 0 0 0 0,0 0 0 0 0,0-1-1 0 0,1 1 1 0 0,-1-1 0 0 0,1 0 0 0 0,0-1 0 0 0,-1 1 0 0 0,1-1 0 0 0,0 0-1 0 0,0 0 1 0 0,0 0 0 0 0,0-1 0 0 0,0 1 0 0 0,0-1 0 0 0,0-1 0 0 0,0 1-1 0 0,-1-1 1 0 0,1 0 0 0 0,0 0 0 0 0,0 0 0 0 0,0 0-27 0 0,35-9 155 0 0,0-1 1 0 0,0-1 0 0 0,-2-3 0 0 0,33-17-156 0 0,-37 15-40 0 0,-34 16-19 0 0,0-21-3766 0 0,0 7-630 0 0,0 4-5225 0 0,0 4 1701 0 0</inkml:trace>
  <inkml:trace contextRef="#ctx0" brushRef="#br0" timeOffset="263.017">483 18 1168 0 0,'0'0'2302'0'0,"0"0"-4"0"0,0 0 164 0 0,0 0 109 0 0,0 0-70 0 0,0 0-302 0 0,0 0-443 0 0,0 0-440 0 0,0 0-349 0 0,0 0-173 0 0,0 0-88 0 0,0 0-24 0 0,0 0 1 0 0,-4 16-67 0 0,-22 108 1000 0 0,-26 152 1056 0 0,21-50-1895 0 0,29-177-6122 0 0,1 0-5816 0 0,1-49-419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2920 5821 0 0 0,'0'0'577'0'0,"0"0"-222"0"0,0 0 132 0 0,0 0 422 0 0,0 0 370 0 0,0 0 180 0 0,0 0-21 0 0,0 0-136 0 0,0 0-163 0 0,0 0-130 0 0,0 0-29 0 0,27-26-13 0 0,85-83 7 0 0,157-135 4990 0 0,-33 42-3236 0 0,285-225 674 0 0,-196 198-2700 0 0,-85 56-317 0 0,-150 97-177 0 0,85-79-1 0 0,-132 117-156 0 0,129-93 91 0 0,-15 42-6 0 0,-84 56-91 0 0,-24 12 39 0 0,0-2-1 0 0,-2-1 0 0 0,40-30-83 0 0,82-64 206 0 0,-50-7 71 0 0,-47 45-140 0 0,18-2-66 0 0,-44 42-24 0 0,-16 18-7 0 0,-22 70-192 0 0,-4 257 302 0 0,-33 45-167 0 0,29-259 39 0 0,-4 1 0 0 0,-11 58-22 0 0,6-103-8 0 0,3-1-1 0 0,1 1 1 0 0,3 0 0 0 0,1 0 0 0 0,3 7 8 0 0,9 201 25 0 0,-9-123-22 0 0,14-54-23 0 0,-16 164 88 0 0,17-95-23 0 0,-27-2 28 0 0,32-50-94 0 0,-82-91 1123 0 0,-164 3-1108 0 0,-90-3 18 0 0,-99 21 59 0 0,336-18-92 0 0,22-2 33 0 0,0-1 0 0 0,0-3 0 0 0,-39-6-12 0 0,-109 5 52 0 0,55 4-52 0 0,-47-4 76 0 0,95-4-20 0 0,-55 16-91 0 0,30-1 167 0 0,-33 10 55 0 0,21 8-107 0 0,96-18-36 0 0,-1-2 0 0 0,-1-2 0 0 0,0-1 0 0 0,-36-2-44 0 0,-117-11 172 0 0,175 9-166 0 0,-1 0 1 0 0,1 2-1 0 0,0 1 1 0 0,0 0-1 0 0,0 1 1 0 0,0 2-1 0 0,-13 7-6 0 0,32-14-26 0 0,1-1 1 0 0,-1 1-1 0 0,1 0 0 0 0,-1 0 0 0 0,1-1 0 0 0,-1 1 1 0 0,0-1-1 0 0,1 1 0 0 0,-1-1 0 0 0,0 0 0 0 0,1 1 1 0 0,-1-1-1 0 0,0 0 0 0 0,1 0 0 0 0,-1 0 0 0 0,0-1 1 0 0,1 1-1 0 0,-1 0 0 0 0,0-1 0 0 0,1 1 0 0 0,-1-1 1 0 0,1 1-1 0 0,-1-1 0 0 0,1 0 0 0 0,-1 1 0 0 0,1-1 1 0 0,-1 0-1 0 0,1 0 0 0 0,0 0 0 0 0,-1 0 0 0 0,1 0 1 0 0,0-1-1 0 0,0 1 0 0 0,0 0 0 0 0,-1-2 26 0 0,1-26-3834 0 0,8 12-6863 0 0,-2 9-2170 0 0</inkml:trace>
  <inkml:trace contextRef="#ctx0" brushRef="#br0" timeOffset="3303.619">6394 4478 2128 0 0,'0'0'3352'0'0,"0"0"-1057"0"0,0 0-349 0 0,0 0 53 0 0,0 0 91 0 0,0 0-63 0 0,0 0-260 0 0,0 0-350 0 0,0 0-284 0 0,0 0-213 0 0,0 0-160 0 0,0 0-120 0 0,0 0-106 0 0,-7-6-81 0 0,-20-16-53 0 0,20 16-48 0 0,42-23 1050 0 0,-5 13-1215 0 0,0 1 1 0 0,2 1-1 0 0,-1 2 0 0 0,2 1 1 0 0,-1 2-1 0 0,1 0 0 0 0,1 3 1 0 0,8 0-188 0 0,43 5 154 0 0,-83 3-147 0 0,-1-1-1 0 0,1 1 1 0 0,-1 0-1 0 0,1 0 0 0 0,-1 0 1 0 0,0 0-1 0 0,0 0 0 0 0,0 0 1 0 0,0 0-1 0 0,0 0 0 0 0,-1 0 1 0 0,1 0-1 0 0,-1 1 0 0 0,1-1 1 0 0,-1 0-1 0 0,0 0 1 0 0,0 1-1 0 0,0-1 0 0 0,0 0 1 0 0,0 0-1 0 0,0 1 0 0 0,0-1 1 0 0,-1 0-1 0 0,1 0 0 0 0,-1 1 1 0 0,0-1-1 0 0,0 0 0 0 0,0 0 1 0 0,0 0-1 0 0,0 0 1 0 0,0 0-1 0 0,0 0 0 0 0,-1-1 1 0 0,-1 3-7 0 0,-143 164 280 0 0,145-164-283 0 0,0-1 1 0 0,0 1 0 0 0,0 0-1 0 0,0 0 1 0 0,1 0 0 0 0,-1 0-1 0 0,1-1 1 0 0,0 1 0 0 0,1 0-1 0 0,-1 0 1 0 0,0 0 0 0 0,1 0-1 0 0,0 0 1 0 0,0-1 0 0 0,0 1-1 0 0,0 0 1 0 0,1-1 0 0 0,0 1-1 0 0,-1-1 1 0 0,1 1 0 0 0,1-1-1 0 0,-1 0 1 0 0,0 0 0 0 0,1 0-1 0 0,-1 0 1 0 0,1 0 0 0 0,0 0-1 0 0,0-1 1 0 0,0 1 0 0 0,0-1-1 0 0,1 0 1 0 0,-1 0 0 0 0,1 0 0 0 0,-1-1-1 0 0,1 1 1 0 0,-1-1 0 0 0,3 1 2 0 0,0 2-1 0 0,57 37 4 0 0,-40-27-2 0 0,-1 0 1 0 0,-1 1 0 0 0,0 2 0 0 0,-1 0-1 0 0,0 1 1 0 0,-2 1 0 0 0,1 1-2 0 0,-14-14 5 0 0,0-1 0 0 0,-1 1 1 0 0,1 1-1 0 0,-1-1 1 0 0,0 1-1 0 0,-1-1 1 0 0,0 1-1 0 0,0 0 0 0 0,0 0 1 0 0,-1 0-1 0 0,0 1 1 0 0,0-1-1 0 0,-1 0 0 0 0,0 1 1 0 0,0-1-1 0 0,-1 4-5 0 0,0-6 27 0 0,0-1 0 0 0,0 0-1 0 0,-1 1 1 0 0,0-1 0 0 0,0 0-1 0 0,0 0 1 0 0,0 1 0 0 0,-1-1-1 0 0,1 0 1 0 0,-1 0 0 0 0,0 0-1 0 0,0-1 1 0 0,-1 1 0 0 0,1 0-1 0 0,-1-1 1 0 0,0 0 0 0 0,0 1-1 0 0,0-1 1 0 0,0 0 0 0 0,0-1-1 0 0,-1 1 1 0 0,-3 2-27 0 0,-12 7 66 0 0,-1 0 0 0 0,0-1 0 0 0,-1-1 0 0 0,0-1 0 0 0,0-1 0 0 0,-1-1 0 0 0,0-1 0 0 0,-1-1 0 0 0,1 0 0 0 0,-1-2 0 0 0,0-1 0 0 0,-5-1-66 0 0,-132-4 64 0 0,111-17 173 0 0,40 2-3032 0 0,23-6-7659 0 0,-5 16-2299 0 0</inkml:trace>
  <inkml:trace contextRef="#ctx0" brushRef="#br0" timeOffset="15336.912">4271 5081 0 0 0,'0'0'255'0'0,"0"0"778"0"0,0 0 269 0 0,4 0 57 0 0,16 0 2064 0 0,-20 0-2592 0 0,0 2 7934 0 0,-2 4-6672 0 0,-50 34-996 0 0,46-33-1073 0 0,0 0 0 0 0,0 1 0 0 0,1-1 1 0 0,0 1-1 0 0,0 0 0 0 0,1 1 1 0 0,0-1-1 0 0,1 1 0 0 0,0-1 0 0 0,0 1 1 0 0,1 0-1 0 0,0 0 0 0 0,0 0 0 0 0,1 1 1 0 0,0-1-1 0 0,1 0 0 0 0,0 1 1 0 0,0-1-1 0 0,1 0 0 0 0,2 7-24 0 0,0-9 60 0 0,0-1-1 0 0,0 0 1 0 0,1-1 0 0 0,0 1-1 0 0,0-1 1 0 0,1 0 0 0 0,-1 0-1 0 0,1 0 1 0 0,0 0 0 0 0,0-1-1 0 0,1 0 1 0 0,-1 0 0 0 0,1 0-1 0 0,0-1 1 0 0,0 1 0 0 0,0-2-1 0 0,1 1 1 0 0,-1-1 0 0 0,1 0-1 0 0,-1 0 1 0 0,1 0 0 0 0,0-1-1 0 0,-1 0 1 0 0,1-1 0 0 0,0 0-1 0 0,0 0 1 0 0,0 0-60 0 0,2 1 116 0 0,0-1-1 0 0,0 0 1 0 0,1-1-1 0 0,-1 0 1 0 0,0 0-1 0 0,0-1 1 0 0,0 0-1 0 0,0-1 1 0 0,-1 1-1 0 0,1-2 1 0 0,-1 1-1 0 0,1-1 1 0 0,-1-1-1 0 0,-1 1 1 0 0,1-2-1 0 0,0 1 1 0 0,-1-1-1 0 0,0 0 1 0 0,-1 0-1 0 0,1-1 1 0 0,-1 0-116 0 0,0-2 61 0 0,-1 0 1 0 0,0-1 0 0 0,0 0-1 0 0,-1 0 1 0 0,0 0-1 0 0,0 0 1 0 0,-2-1-1 0 0,1 1 1 0 0,-1-1-1 0 0,-1 0 1 0 0,0 0 0 0 0,0 0-1 0 0,-1 0 1 0 0,0 1-1 0 0,-1-1 1 0 0,0 0-1 0 0,-1 0 1 0 0,-1-3-62 0 0,1 8-104 0 0,1-1 0 0 0,-1 1 0 0 0,0 0-1 0 0,0 0 1 0 0,-1 0 0 0 0,0 0 0 0 0,0 1 0 0 0,0-1 0 0 0,-1 1 0 0 0,1 0 0 0 0,-1 0 0 0 0,-1 0 0 0 0,1 0-1 0 0,-1 1 1 0 0,1-1 0 0 0,-1 1 0 0 0,-1 0 0 0 0,1 1 0 0 0,0 0 0 0 0,-1-1 0 0 0,0 2 0 0 0,0-1 0 0 0,0 1-1 0 0,0-1 1 0 0,0 2 0 0 0,0-1 0 0 0,0 1 0 0 0,-1 0 0 0 0,1 0 0 0 0,0 1 0 0 0,-3-1 104 0 0,-47 9-3664 0 0,19 6-5098 0 0,22-6-1373 0 0</inkml:trace>
  <inkml:trace contextRef="#ctx0" brushRef="#br0" timeOffset="15764.366">4083 5335 0 0 0,'0'0'1147'0'0,"0"0"197"0"0,0 0 333 0 0,0 0 312 0 0,0 0 48 0 0,0 0-180 0 0,0 0-304 0 0,0 0-309 0 0,0 0-216 0 0,0 0-141 0 0,0 0-103 0 0,0 0-89 0 0,0 0-64 0 0,23-17-72 0 0,71-55-99 0 0,-50 49 329 0 0,-35 25-510 0 0,96 13 2840 0 0,-34 6-1696 0 0,-55-21-1138 0 0,-6 2-903 0 0,-15 5-7614 0 0,3-4-2960 0 0</inkml:trace>
  <inkml:trace contextRef="#ctx0" brushRef="#br0" timeOffset="16088.267">4172 4783 2417 0 0,'0'0'2120'0'0,"0"0"-130"0"0,0 0-49 0 0,0 0-56 0 0,0 0-191 0 0,0 0-317 0 0,0 0-425 0 0,0 0-419 0 0,0 0-285 0 0,0 0-126 0 0,0 0 50 0 0,0 0 127 0 0,0 0 108 0 0,3 1 46 0 0,47 42 734 0 0,-24-3-4719 0 0,-24-36 2738 0 0,5 6-4445 0 0,-3-5-2993 0 0</inkml:trace>
  <inkml:trace contextRef="#ctx0" brushRef="#br0" timeOffset="16523.64">4348 5494 920 0 0,'0'0'3085'0'0,"0"0"-815"0"0,0 0-185 0 0,0 0 67 0 0,0 0-16 0 0,0 0-289 0 0,0 0-505 0 0,0 0-497 0 0,0 0-347 0 0,0 0-170 0 0,0 0 36 0 0,0 0 39 0 0,0 0 46 0 0,6-1 50 0 0,-5 1-460 0 0,1-1 1 0 0,-1 1-1 0 0,0 0 1 0 0,0 0-1 0 0,1 0 1 0 0,-1 0-1 0 0,0 0 1 0 0,1 0-1 0 0,-1 0 1 0 0,0 0-1 0 0,0 1 1 0 0,1-1-1 0 0,-1 0 1 0 0,0 1-1 0 0,0-1 1 0 0,1 1-1 0 0,-1-1 1 0 0,0 1-1 0 0,0 0 1 0 0,0-1-1 0 0,0 1 1 0 0,0 0-1 0 0,0 0 1 0 0,0 0-1 0 0,0 0 1 0 0,0 0 0 0 0,-1 0-1 0 0,1 0 1 0 0,0 0-1 0 0,0 0 1 0 0,-1 0-1 0 0,1 0 1 0 0,-1 0-1 0 0,1 1 1 0 0,-1-1-1 0 0,0 0 1 0 0,1 0-1 0 0,-1 1 1 0 0,0-1-1 0 0,0 0-39 0 0,6 122 1372 0 0,-20-56-1298 0 0,5-36-6532 0 0,8-28 56 0 0,1-2-2987 0 0</inkml:trace>
  <inkml:trace contextRef="#ctx0" brushRef="#br0" timeOffset="17750.228">5679 4235 0 0 0,'0'0'1095'0'0,"0"0"324"0"0,0 0 280 0 0,0 0 223 0 0,0 0 26 0 0,0 0-192 0 0,0 0-270 0 0,0 0-323 0 0,0 0-219 0 0,0 0-120 0 0,0 0-71 0 0,0 0-63 0 0,-3-7 2406 0 0,-27 87-1232 0 0,23-61-1784 0 0,0 0 1 0 0,-1-1-1 0 0,-1 1 0 0 0,0-2 1 0 0,-2 1-1 0 0,0-1 1 0 0,-1-1-1 0 0,-4 4-80 0 0,11-13-20 0 0,-1 0 1 0 0,0 0-1 0 0,0 0 0 0 0,-1-1 1 0 0,0 0-1 0 0,0 0 0 0 0,-1-1 1 0 0,1 0-1 0 0,-1 0 0 0 0,0-1 1 0 0,-1 0-1 0 0,1 0 0 0 0,-1-1 0 0 0,1 0 1 0 0,-1-1-1 0 0,-5 1 20 0 0,10-2-29 0 0,1 0-1 0 0,0-1 0 0 0,0 1 1 0 0,-1-1-1 0 0,1 0 1 0 0,0 0-1 0 0,-1 0 1 0 0,1 0-1 0 0,0-1 0 0 0,-1 1 1 0 0,1-1-1 0 0,0 0 1 0 0,0 0-1 0 0,0 0 1 0 0,0-1-1 0 0,0 1 0 0 0,0-1 1 0 0,0 1-1 0 0,0-1 1 0 0,1 0-1 0 0,-1 0 0 0 0,0 0 1 0 0,1-1-1 0 0,0 1 1 0 0,-1 0-1 0 0,1-1 1 0 0,0 0-1 0 0,1 1 0 0 0,-1-1 1 0 0,0 0-1 0 0,1 0 1 0 0,-1 0-1 0 0,1 0 1 0 0,-1-3 29 0 0,0-3-14 0 0,1 0 0 0 0,-1 0 1 0 0,1-1-1 0 0,1 1 0 0 0,0 0 1 0 0,0-1-1 0 0,1 1 1 0 0,0-1-1 0 0,1 1 0 0 0,0 0 1 0 0,0 0-1 0 0,1 0 1 0 0,0 0-1 0 0,2-2 14 0 0,-5 9 6 0 0,1 1 0 0 0,-1-1-1 0 0,1 1 1 0 0,0-1 0 0 0,0 1 0 0 0,-1 0 0 0 0,1-1-1 0 0,0 1 1 0 0,0 0 0 0 0,1 0 0 0 0,-1-1 0 0 0,0 1 0 0 0,0 0-1 0 0,0 0 1 0 0,1 0 0 0 0,-1 1 0 0 0,1-1 0 0 0,-1 0-1 0 0,1 0 1 0 0,-1 1 0 0 0,1-1 0 0 0,-1 1 0 0 0,1-1 0 0 0,-1 1-1 0 0,1 0 1 0 0,0 0 0 0 0,-1-1 0 0 0,1 1 0 0 0,-1 0 0 0 0,1 0-1 0 0,0 1 1 0 0,-1-1 0 0 0,1 0 0 0 0,-1 0 0 0 0,1 1-1 0 0,0-1 1 0 0,-1 1 0 0 0,1 0 0 0 0,-1-1 0 0 0,0 1 0 0 0,1 0-1 0 0,-1 0 1 0 0,1 0-6 0 0,67 50 598 0 0,-54-38-479 0 0,147 97 781 0 0,-135-92-1144 0 0,-20-11-7392 0 0,-7-6-3333 0 0</inkml:trace>
  <inkml:trace contextRef="#ctx0" brushRef="#br0" timeOffset="23290.973">5878 4643 0 0 0,'0'0'741'0'0,"0"0"97"0"0,0 0 81 0 0,0 0 89 0 0,0 0 59 0 0,0 0-5 0 0,-16-5 17781 0 0,12 2-19475 0 0,57 16 2524 0 0,45 9-932 0 0,-85-18-861 0 0,2 2 55 0 0,-6-6 509 0 0,-38 2-2485 0 0,22-4-2502 0 0,1-1-3578 0 0,4 2-4472 0 0</inkml:trace>
  <inkml:trace contextRef="#ctx0" brushRef="#br0" timeOffset="24511.802">5320 4028 0 0 0,'0'0'141'0'0,"0"0"461"0"0,0 0 101 0 0,0 0 83 0 0,0 0 49 0 0,0 0-4 0 0,0 0 41 0 0,-1-6 65 0 0,-1-3-786 0 0,-3-11 2305 0 0,-2 1 5299 0 0,10 29-1652 0 0,2 12-5782 0 0,25 29 554 0 0,-18-32 127 0 0,-20-29 1172 0 0,-38-57-2147 0 0,42 57-998 0 0,5 8-4885 0 0,8 3-1037 0 0,-7-1-4990 0 0</inkml:trace>
  <inkml:trace contextRef="#ctx0" brushRef="#br0" timeOffset="33139.822">4363 3690 0 0 0,'-7'-7'0'0'0,"1"-35"995"0"0,6 40 499 0 0,0 1-618 0 0,0 1-1 0 0,0 0-70 0 0,0 0-42 0 0,0 0-42 0 0,0 0-11 0 0,0 0-11 0 0,0 0-2 0 0,0 0 9 0 0,0 0 16 0 0,0 0 23 0 0,0 0-4 0 0,0 0 6 0 0,0 0-12 0 0,0 0-18 0 0,0 0-5 0 0,0 0-27 0 0,0 0-25 0 0,0 0-39 0 0,0 0-46 0 0,0 0-32 0 0,0 0-55 0 0,0 0-36 0 0,0 0-41 0 0,0 0-33 0 0,0 0-23 0 0,0 0-37 0 0,0 0-25 0 0,0 0-22 0 0,0 0-2 0 0,0 0-9 0 0,0 0-20 0 0,0 0-6 0 0,0 0-48 0 0,0 0-20 0 0,0 0-22 0 0,0 0-19 0 0,0 0-1 0 0,0 0-11 0 0,0 0-13 0 0,0 0-22 0 0,0 0-6 0 0,0 0-4 0 0,0 0-13 0 0,0 0 1 0 0,3 11-67 0 0,58 52 763 0 0,25 54-220 0 0,-7-28-228 0 0,-59-59-142 0 0,33 39 120 0 0,-34-50-247 0 0,18 45 177 0 0,-8-10-81 0 0,-20-41-16 0 0,-3-6-1410 0 0,-5-13-2446 0 0,-1-8-3546 0 0,0 6-3944 0 0</inkml:trace>
  <inkml:trace contextRef="#ctx0" brushRef="#br0" timeOffset="35474.168">4345 3616 0 0 0,'-3'-1'759'0'0,"-8"-1"312"0"0,8 1 208 0 0,3 1 102 0 0,2-3 8621 0 0,2-5-6046 0 0,12-43-2614 0 0,-16 51-1264 0 0,2-19 549 0 0,0-2-472 0 0,-2 20-81 0 0,0 1 6 0 0,0 0 2 0 0,0 0 2 0 0,0 0-11 0 0,0 0-6 0 0,0 0 0 0 0,0 0-17 0 0,0 0-3 0 0,0 0 16 0 0,0 0-13 0 0,0 0-8 0 0,0 0-2 0 0,0 0-2 0 0,0 0 0 0 0,0 0 12 0 0,0 0-2 0 0,0 0-5 0 0,0 0 1 0 0,0 0-11 0 0,0 0-7 0 0,0 0-2 0 0,0 0-3 0 0,0 0-9 0 0,0 0 1 0 0,0 0-3 0 0,0 0 0 0 0,0 0 10 0 0,0 0-1 0 0,0 0 1 0 0,0 0-9 0 0,0 0 2 0 0,0 0 20 0 0,0 0 2 0 0,0 0 4 0 0,0 0 1 0 0,0 0-2 0 0,0 0-4 0 0,0 0 0 0 0,0 0 8 0 0,0 0-14 0 0,0 0-2 0 0,0 0 8 0 0,0 0-12 0 0,0 0 6 0 0,0 0-2 0 0,0 0-4 0 0,0 0-4 0 0,0 0-4 0 0,0 0-8 0 0,0 0-17 0 0,0 0 2 0 0,0 0 1 0 0,0 0 4 0 0,0 0 12 0 0,0 0-14 0 0,0 0-4 0 0,0 0 10 0 0,0 0-8 0 0,0 0 8 0 0,0 0-8 0 0,0 0 9 0 0,0 0-6 0 0,0 0-11 0 0,5-3-62 0 0,52-55 701 0 0,15 13-481 0 0,0 12-24 0 0,13-13 108 0 0,-19 3-113 0 0,-40 25-58 0 0,12-5 23 0 0,6-13 54 0 0,6 14-72 0 0,-16-3-56 0 0,-10 13 27 0 0,22-26 78 0 0,-3 5-73 0 0,-41 31-27 0 0,6 3-4 0 0,-4 5 107 0 0,47 60 351 0 0,-5 11-262 0 0,41 30-98 0 0,-41-42-13 0 0,-11 2-14 0 0,15 6-38 0 0,-4-24 32 0 0,-30-3 209 0 0,15 1-159 0 0,-29-52-2869 0 0,-2-5-1926 0 0,0 6-231 0 0,0 0-6864 0 0</inkml:trace>
  <inkml:trace contextRef="#ctx0" brushRef="#br0" timeOffset="37252.153">4838 3951 0 0 0,'0'0'309'0'0,"0"0"672"0"0,0 0 208 0 0,0 0 42 0 0,0 0 28 0 0,0 0 12 0 0,1 0-1504 0 0,4 1 16040 0 0,-3-2-14235 0 0,-30-98-689 0 0,8-126-377 0 0,53 167-514 0 0,-7 75-248 0 0,63 86 409 0 0,-85-99-145 0 0,1 0 1 0 0,-2 1-1 0 0,1 0 0 0 0,0-1 0 0 0,-1 1 1 0 0,0 1-1 0 0,0-1 0 0 0,-1 0 1 0 0,1 1-1 0 0,-1-1 0 0 0,0 1 1 0 0,-1-1-1 0 0,2 5-8 0 0,4 25 67 0 0,-7-34-53 0 0,0-1 4 0 0,-19-44 1566 0 0,12 31-1585 0 0,1 0 0 0 0,0-1 1 0 0,1 0-1 0 0,0 0 0 0 0,2 0 0 0 0,-1 0 0 0 0,2-1 1 0 0,0 0-1 0 0,1 1 0 0 0,0-12 1 0 0,1 22-9 0 0,0 0 0 0 0,0 1 0 0 0,0-1 0 0 0,1 0 0 0 0,0 0 0 0 0,0 0 0 0 0,0 0 0 0 0,0 1 0 0 0,0-1 0 0 0,1 0 0 0 0,-1 1 0 0 0,1-1 0 0 0,0 1 0 0 0,0 0 0 0 0,1 0 0 0 0,-1-1 0 0 0,1 2 0 0 0,-1-1 0 0 0,1 0 0 0 0,0 0 0 0 0,0 1 0 0 0,0-1 0 0 0,2 0 9 0 0,54-15-109 0 0,-59 18 82 0 0,0 0 7 0 0,30 62 268 0 0,3 4-210 0 0,-13-35-4 0 0,-9-21-1833 0 0,-3-19-5375 0 0,-5 7 3023 0 0,1-2-7865 0 0</inkml:trace>
  <inkml:trace contextRef="#ctx0" brushRef="#br0" timeOffset="52482.686">4781 4047 0 0 0,'-15'18'3639'0'0,"-7"15"-7067"0"0,21-33 3256 0 0,0 0 190 0 0,1 0 82 0 0,0 0 34 0 0,0 0 19 0 0,0 0 27 0 0,0 0 40 0 0,0 0 8 0 0,-1-2 8415 0 0,-3 1-4947 0 0,-13 0-4439 0 0,12 2 2890 0 0,7-2 2330 0 0,5 5-4022 0 0,24 22 421 0 0,1 21-293 0 0,-1-10-312 0 0,-26-35 477 0 0,-5-8-7403 0 0,0 3-3162 0 0</inkml:trace>
  <inkml:trace contextRef="#ctx0" brushRef="#br0" timeOffset="53635.112">5438 3601 0 0 0,'0'0'815'0'0,"0"0"396"0"0,0 0 169 0 0,0 0 32 0 0,0 0-45 0 0,0 0-118 0 0,0 0-109 0 0,0 0-113 0 0,-7 11 6890 0 0,7-11-7737 0 0,0 0-16 0 0,0 0-25 0 0,0 0-21 0 0,0 0-32 0 0,0 0-30 0 0,0 0-4 0 0,0 0-9 0 0,0 0-2 0 0,0 0 3 0 0,0 0-12 0 0,0 0-12 0 0,0 0 4 0 0,0 0 4 0 0,0 0-8 0 0,0 0 6 0 0,0 0 7 0 0,0 0-9 0 0,0 0 13 0 0,0 0 6 0 0,0 0-10 0 0,0 0 14 0 0,49 78 2164 0 0,-43-70-2077 0 0,-5-6 126 0 0,1-4-2856 0 0,-1 2 1089 0 0,4-1-6060 0 0,-5 1-2176 0 0</inkml:trace>
  <inkml:trace contextRef="#ctx0" brushRef="#br0" timeOffset="85242.011">8251 2375 224 0 0,'0'0'1124'0'0,"0"0"-1081"0"0,0 0-372 0 0,0 0 297 0 0,0 0 706 0 0,0 0 783 0 0,0 0 368 0 0,0 0 134 0 0,0 0-81 0 0,0 0-237 0 0,0 0-289 0 0,27 0-249 0 0,87-5-178 0 0,-104 5-754 0 0,0-1-1 0 0,-1 0 0 0 0,1 0 0 0 0,0-1 1 0 0,-1-1-1 0 0,1 0 0 0 0,-1 0 0 0 0,0-1 1 0 0,0 0-1 0 0,0 0 0 0 0,3-3-170 0 0,12-6 398 0 0,61-32 1365 0 0,-3-3 1 0 0,75-58-1764 0 0,-128 84 155 0 0,0 3-8 0 0,-1-2 0 0 0,-1 0 0 0 0,-1-2 0 0 0,-1-1 0 0 0,-1-1 0 0 0,-1-1 0 0 0,-1-1-1 0 0,15-26-146 0 0,-14 2 1011 0 0,-22 50-709 0 0,-1 1-29 0 0,0 0-37 0 0,0 0-34 0 0,-10 23-82 0 0,-13 39-87 0 0,3 1 0 0 0,3 0 0 0 0,3 2 0 0 0,-6 62-33 0 0,4-29 76 0 0,-11 62 24 0 0,10-40-14 0 0,-5 0 1 0 0,-5-2-1 0 0,-6 0 0 0 0,-38 88-86 0 0,63-185-33 0 0,0 0 1 0 0,-2-1-1 0 0,0 0 1 0 0,-2 0-1 0 0,0-1 0 0 0,-1-1 1 0 0,0 0-1 0 0,-2-1 1 0 0,0-1-1 0 0,-1 0 0 0 0,0-1 1 0 0,-2 0-1 0 0,1-1 1 0 0,-2-2-1 0 0,0 0 0 0 0,0 0 1 0 0,-1-2-1 0 0,-9 3 33 0 0,23-11-104 0 0,-2-1-1 0 0,1 1 0 0 0,0-1 0 0 0,0 0 1 0 0,0-1-1 0 0,-1 0 0 0 0,1 0 0 0 0,0-1 1 0 0,0 1-1 0 0,0-2 0 0 0,0 1 0 0 0,-1-1 1 0 0,2 0-1 0 0,-1 0 0 0 0,0-1 0 0 0,0 0 1 0 0,1 0-1 0 0,0-1 0 0 0,-1 0 0 0 0,1 0 1 0 0,1 0-1 0 0,-1-1 0 0 0,0 1 0 0 0,0-3 105 0 0,-5-4-137 0 0,1-2 0 0 0,0 1-1 0 0,1-1 1 0 0,1-1-1 0 0,0 0 1 0 0,1 0-1 0 0,0 0 1 0 0,1-1 0 0 0,0 0-1 0 0,2 0 1 0 0,-1 0-1 0 0,2-1 1 0 0,0 1-1 0 0,1-1 1 0 0,1 0 0 0 0,0 0-1 0 0,1 0 1 0 0,1 0-1 0 0,0 0 1 0 0,1 1-1 0 0,3-9 138 0 0,-3 9 103 0 0,1 0-1 0 0,1 0 1 0 0,1 0-1 0 0,0 1 0 0 0,1 0 1 0 0,0 0-1 0 0,1 0 0 0 0,1 0 1 0 0,0 1-1 0 0,1 1 1 0 0,0-1-1 0 0,1 1 0 0 0,0 1 1 0 0,1 0-1 0 0,1 0 0 0 0,-1 1 1 0 0,9-5-103 0 0,-5 8 307 0 0,1 0 1 0 0,0 1 0 0 0,0 1-1 0 0,1 0 1 0 0,-1 1 0 0 0,1 1-1 0 0,0 0 1 0 0,15 1-308 0 0,36-8 734 0 0,272-53 2269 0 0,-162 41-2042 0 0,-177 22-949 0 0,-1 0 4 0 0,0 0-6 0 0,0 0-19 0 0,0 0-6 0 0,0 0-17 0 0,0 0-4 0 0,0 0-42 0 0,-2 18-1360 0 0,-1-5-2127 0 0,2-4-4312 0 0,1-5-3785 0 0</inkml:trace>
  <inkml:trace contextRef="#ctx0" brushRef="#br0" timeOffset="85491.961">9518 2707 17068 0 0,'0'0'848'0'0,"0"0"-416"0"0,0 0-67 0 0,0 0 183 0 0,0 0 194 0 0,0 0 122 0 0,0 0-10 0 0,0 0-153 0 0,-5 31-214 0 0,-13 100-192 0 0,13-28-91 0 0,5-54-586 0 0,0-39-3223 0 0,0 1-3635 0 0,0-11-4061 0 0</inkml:trace>
  <inkml:trace contextRef="#ctx0" brushRef="#br0" timeOffset="85741.881">9462 2103 10426 0 0,'0'0'3441'0'0,"0"0"-2433"0"0,0 0-304 0 0,0 0-280 0 0,0 0-256 0 0,0 0-336 0 0,0 0-408 0 0,0 0-72 0 0,0 0-160 0 0,0 0-320 0 0,0 0-993 0 0,0 0-5736 0 0</inkml:trace>
  <inkml:trace contextRef="#ctx0" brushRef="#br0" timeOffset="86061.771">9805 2994 13883 0 0,'0'0'1046'0'0,"0"0"-137"0"0,0 0 138 0 0,0 0 225 0 0,0 0 117 0 0,0 0-128 0 0,0 0-245 0 0,0 0-221 0 0,0 0-151 0 0,0 0-72 0 0,0 0-101 0 0,0 0-116 0 0,6-12-100 0 0,100-197 429 0 0,-94 187-688 0 0,0 0 0 0 0,1 1 0 0 0,1 1 0 0 0,1 0 0 0 0,1 1 0 0 0,1 1 0 0 0,1-1 4 0 0,-17 19-13 0 0,-1-1 1 0 0,1 1 0 0 0,0 0-1 0 0,-1 0 1 0 0,1 0-1 0 0,0-1 1 0 0,0 1 0 0 0,-1 0-1 0 0,1 0 1 0 0,0 0-1 0 0,-1 0 1 0 0,1 0 0 0 0,0 0-1 0 0,0 0 1 0 0,-1 0-1 0 0,1 1 1 0 0,0-1-1 0 0,-1 0 1 0 0,1 0 0 0 0,0 1-1 0 0,-1-1 1 0 0,1 0-1 0 0,0 1 1 0 0,-1-1 0 0 0,1 0-1 0 0,-1 1 1 0 0,1-1-1 0 0,0 1 1 0 0,-1-1 0 0 0,1 1-1 0 0,-1-1 1 0 0,0 1-1 0 0,1 0 1 0 0,-1-1 0 0 0,1 1-1 0 0,-1-1 1 0 0,0 1-1 0 0,0 0 1 0 0,1-1 0 0 0,-1 1-1 0 0,0 0 1 0 0,0 0-1 0 0,0-1 1 0 0,0 1 0 0 0,1 0-1 0 0,-1-1 1 0 0,0 1-1 0 0,-1 0 1 0 0,1 0 0 0 0,0-1-1 0 0,0 1 1 0 0,0 0 12 0 0,9 51 114 0 0,-8-49-134 0 0,31 124 27 0 0,-30-123 4 0 0,0 1 1 0 0,0-1 0 0 0,1 0-1 0 0,-1 0 1 0 0,1 0 0 0 0,0 0-1 0 0,0 0 1 0 0,0-1-1 0 0,1 1 1 0 0,-1-1 0 0 0,1 0-1 0 0,0 0 1 0 0,0 0 0 0 0,0-1-1 0 0,0 1 1 0 0,0-1 0 0 0,1 0-1 0 0,-1 0 1 0 0,0-1 0 0 0,1 1-1 0 0,0-1 1 0 0,-1 0-1 0 0,1 0 1 0 0,0 0 0 0 0,0-1-1 0 0,1 0-11 0 0,3 0 61 0 0,-5 1 1 0 0,1-1 0 0 0,-1 0-1 0 0,0 0 1 0 0,0 0 0 0 0,1 0 0 0 0,-1-1-1 0 0,0 0 1 0 0,0 0 0 0 0,0 0-1 0 0,0 0 1 0 0,0-1 0 0 0,0 0-1 0 0,0 1 1 0 0,0-1 0 0 0,-1-1-1 0 0,1 1 1 0 0,0-1-62 0 0,7-7 81 0 0,-1 0 0 0 0,0-1 1 0 0,0 0-1 0 0,-1-1 0 0 0,-1 0 0 0 0,0 0 1 0 0,0-1-1 0 0,-1 0 0 0 0,-1-1 0 0 0,0 1 1 0 0,1-6-82 0 0,-3 6-655 0 0,9-19-140 0 0,-6 24-3393 0 0,1 3-3967 0 0,-2 4-3753 0 0</inkml:trace>
  <inkml:trace contextRef="#ctx0" brushRef="#br0" timeOffset="86566.972">10882 2644 14419 0 0,'0'0'1708'0'0,"0"0"-385"0"0,0 0-298 0 0,0 0-141 0 0,0 0-129 0 0,0 0-143 0 0,0 0-101 0 0,0 0-89 0 0,0 0-62 0 0,0 0-53 0 0,0 0-48 0 0,0 0-63 0 0,-31 23-48 0 0,-96 71-28 0 0,124-92-113 0 0,0-1 0 0 0,0 1 0 0 0,0 0 0 0 0,0-1 0 0 0,0 2 0 0 0,1-1 0 0 0,-1 0 0 0 0,1 0 0 0 0,-1 1-1 0 0,1-1 1 0 0,0 1 0 0 0,0 0 0 0 0,0 0 0 0 0,1-1 0 0 0,-1 1 0 0 0,1 1 0 0 0,-1-1 0 0 0,1 0 0 0 0,0 0 0 0 0,0 0 0 0 0,0 2-7 0 0,0 4 26 0 0,0-2 18 0 0,0-1 0 0 0,0 0 1 0 0,1 0-1 0 0,0 1 0 0 0,0-1 0 0 0,0 0 1 0 0,1 0-1 0 0,0 0 0 0 0,0 1 0 0 0,1-1 1 0 0,0 0-1 0 0,0 0 0 0 0,0-1 0 0 0,0 1 1 0 0,1 0-1 0 0,0-1 0 0 0,1 1 0 0 0,-1-1 1 0 0,1 0-1 0 0,0 0 0 0 0,0-1 0 0 0,0 1 1 0 0,1-1-1 0 0,0 0 0 0 0,-1 0 0 0 0,1 0 1 0 0,1-1-1 0 0,-1 0 0 0 0,1 0 0 0 0,-1 0 0 0 0,1 0 1 0 0,0-1-1 0 0,0 0 0 0 0,0 0 0 0 0,0-1 1 0 0,0 0-1 0 0,0 0 0 0 0,0 0 0 0 0,1-1 1 0 0,5 0-45 0 0,1 2 126 0 0,0-2 1 0 0,1 1-1 0 0,-1-2 1 0 0,1 0-1 0 0,-1 0 0 0 0,0-1 1 0 0,1-1-1 0 0,-1 0 1 0 0,0-1-1 0 0,-1 0 1 0 0,1-1-1 0 0,-1-1 1 0 0,0 0-1 0 0,0 0 1 0 0,0-1-1 0 0,-1-1 1 0 0,0 0-1 0 0,-1 0 0 0 0,0-1 1 0 0,0 0-1 0 0,-1-1 1 0 0,0 0-1 0 0,5-8-126 0 0,7-10 0 0 0,-2-1-1 0 0,-1 0 1 0 0,-2-2-1 0 0,0 0 0 0 0,-2 0 1 0 0,-2-2-1 0 0,-1 1 1 0 0,-1-1-1 0 0,-2-1 0 0 0,-1 0 1 0 0,-2 0-1 0 0,-1 0 1 0 0,-2-1-1 0 0,-1 1 1 0 0,-2-1-1 0 0,-4-29 1 0 0,2 48-86 0 0,0 0 0 0 0,-2 0 0 0 0,0 0 0 0 0,-1 0 0 0 0,0 1-1 0 0,-1 0 1 0 0,-1 0 0 0 0,0 1 0 0 0,-1 0 0 0 0,-1 0 0 0 0,-5-5 86 0 0,10 13-22 0 0,1 1 0 0 0,-1 0 0 0 0,0 0 0 0 0,-1 0 1 0 0,1 1-1 0 0,-1 0 0 0 0,1 0 0 0 0,-1 1 0 0 0,-1-1 0 0 0,1 1 0 0 0,0 0 0 0 0,-1 1 0 0 0,1 0 0 0 0,-1 0 0 0 0,0 0 1 0 0,0 1-1 0 0,0 0 0 0 0,0 0 0 0 0,0 1 0 0 0,0 0 0 0 0,0 0 0 0 0,0 0 0 0 0,0 1 0 0 0,1 0 0 0 0,-1 1 0 0 0,0-1 1 0 0,0 1-1 0 0,-2 2 22 0 0,0 0-7 0 0,0 0 0 0 0,0 1 0 0 0,1 0 1 0 0,0 0-1 0 0,0 1 0 0 0,0 0 0 0 0,1 0 0 0 0,0 1 1 0 0,0 0-1 0 0,1 0 0 0 0,0 1 0 0 0,0 0 1 0 0,0 0-1 0 0,1 0 0 0 0,1 1 0 0 0,-1-1 0 0 0,1 1 1 0 0,1 0-1 0 0,0 1 0 0 0,-1 4 7 0 0,-2 9 37 0 0,1 1-1 0 0,1 0 1 0 0,1 1 0 0 0,1-1 0 0 0,1 0-1 0 0,1 1 1 0 0,3 16-37 0 0,1-18 52 0 0,0 0 0 0 0,2 0 0 0 0,0-1 0 0 0,1 0 0 0 0,2 0 0 0 0,0 0 0 0 0,1-1 0 0 0,1-1 0 0 0,1 0 0 0 0,1 0 0 0 0,1-1 0 0 0,14 16-52 0 0,8 3 174 0 0,1 0-1 0 0,1-3 0 0 0,3-1 1 0 0,0-1-1 0 0,13 4-173 0 0,157 76 163 0 0,-167-100-972 0 0,-27-14-9325 0 0,-13-2-2795 0 0</inkml:trace>
  <inkml:trace contextRef="#ctx0" brushRef="#br0" timeOffset="89322.65">12739 2688 2945 0 0,'0'0'1577'0'0,"0"0"-206"0"0,0 0-238 0 0,0 0 28 0 0,0 0 207 0 0,0 0 41 0 0,0 0-94 0 0,0 0-212 0 0,0 0-278 0 0,0 0-183 0 0,0 0-120 0 0,-28 9-82 0 0,-90 32-13 0 0,115-40-391 0 0,-1 0 0 0 0,1 0 0 0 0,0 0 0 0 0,0 0 0 0 0,-1 1 0 0 0,1-1 0 0 0,0 1 0 0 0,0 0 0 0 0,0 0 0 0 0,1 0 0 0 0,-1 0 0 0 0,0 1 0 0 0,1-1 0 0 0,0 1 0 0 0,-1-1 0 0 0,1 1 0 0 0,0 0 0 0 0,0 0 0 0 0,1 0 0 0 0,-1 0-36 0 0,-4 8 167 0 0,-3 4 48 0 0,0 1 1 0 0,1 0-1 0 0,1 1 0 0 0,1 0 1 0 0,0 0-1 0 0,1 0 0 0 0,0 1 1 0 0,2-1-1 0 0,0 1 0 0 0,1 0 1 0 0,1 8-217 0 0,1-23 62 0 0,1-1 0 0 0,-1 0-1 0 0,1 1 1 0 0,0-1-1 0 0,0 0 1 0 0,0 1-1 0 0,0-1 1 0 0,0 0-1 0 0,1 0 1 0 0,-1 0-1 0 0,1 0 1 0 0,-1 0-1 0 0,1 0 1 0 0,0 0-1 0 0,-1-1 1 0 0,1 1-1 0 0,0 0 1 0 0,0-1-1 0 0,0 0 1 0 0,0 1-1 0 0,1-1 1 0 0,-1 0 0 0 0,0 0-1 0 0,0 0 1 0 0,1-1-1 0 0,-1 1 1 0 0,1 0-1 0 0,-1-1 1 0 0,1 0-1 0 0,-1 1 1 0 0,0-1-1 0 0,1 0 1 0 0,-1 0-1 0 0,1-1 1 0 0,-1 1-1 0 0,1 0 1 0 0,-1-1-1 0 0,1 1 1 0 0,-1-1-1 0 0,0 0 1 0 0,1 0-1 0 0,-1 0 1 0 0,0 0 0 0 0,0 0-1 0 0,0-1 1 0 0,0 1-1 0 0,1-1-60 0 0,17-14 304 0 0,0-1 0 0 0,-1-1-1 0 0,-2-1 1 0 0,1 0 0 0 0,-2-1 0 0 0,4-8-304 0 0,31-35 198 0 0,-5 6-104 0 0,-25 30-49 0 0,1 1 1 0 0,2 1-1 0 0,0 1 1 0 0,25-19-46 0 0,-49 43 0 0 0,0 1 0 0 0,-1-1 0 0 0,1 1 0 0 0,0-1 0 0 0,0 1 0 0 0,0-1 0 0 0,-1 1 0 0 0,1-1 0 0 0,0 1 0 0 0,0-1 0 0 0,0 1 0 0 0,0 0-1 0 0,0-1 1 0 0,0 1 0 0 0,0-1 0 0 0,0 1 0 0 0,0-1 0 0 0,0 1 0 0 0,1-1 0 0 0,-1 1 0 0 0,0-1 0 0 0,0 1 0 0 0,0-1 0 0 0,1 1 0 0 0,-1-1 0 0 0,0 1 0 0 0,1-1 0 0 0,-1 1 0 0 0,0-1 0 0 0,1 0 0 0 0,-1 1 0 0 0,0-1 0 0 0,1 1 0 0 0,-1-1 0 0 0,1 0 0 0 0,-1 0 0 0 0,1 1 0 0 0,-1-1 0 0 0,1 0 0 0 0,-1 0 0 0 0,1 1 0 0 0,-1-1 0 0 0,1 0 0 0 0,-1 0 0 0 0,1 0 0 0 0,-1 0 0 0 0,1 0 0 0 0,-1 0 0 0 0,1 0 0 0 0,0 0 0 0 0,-1 0 0 0 0,1 0 0 0 0,-1 0 0 0 0,1 0 0 0 0,-1 0 0 0 0,1 0 0 0 0,-1-1 0 0 0,1 1 0 0 0,-1 0 0 0 0,1 0 0 0 0,-1-1 0 0 0,1 1 0 0 0,-1 0 0 0 0,0-1 0 0 0,1 1 0 0 0,-1 0 0 0 0,1-1 0 0 0,-1 1 0 0 0,1-1 0 0 0,-1 9 57 0 0,3 16-137 0 0,28 139 726 0 0,-29-158-785 0 0,0-1 0 0 0,0 1 0 0 0,0-1-1 0 0,1 1 1 0 0,0-1 0 0 0,0 0 0 0 0,0 0-1 0 0,0 0 1 0 0,0-1 0 0 0,1 1 0 0 0,0-1 0 0 0,0 1-1 0 0,0-1 1 0 0,0-1 0 0 0,0 1 0 0 0,0 0-1 0 0,1-1 1 0 0,0 0 0 0 0,-1 0 0 0 0,1 0 0 0 0,0-1-1 0 0,0 0 1 0 0,0 0 0 0 0,0 0 0 0 0,0 0-1 0 0,0-1 1 0 0,0 1 0 0 0,0-2 0 0 0,0 1 0 0 0,4-1 139 0 0,13-3-3864 0 0,-9-2-2056 0 0,-1-2-5377 0 0</inkml:trace>
  <inkml:trace contextRef="#ctx0" brushRef="#br0" timeOffset="89580.377">13748 2478 10154 0 0,'0'0'3109'0'0,"0"0"-1393"0"0,0 0-578 0 0,0 0-22 0 0,0 0 46 0 0,-32 16 38 0 0,-104 52-123 0 0,41 0 654 0 0,75-47-1320 0 0,13-15-325 0 0,1 1 0 0 0,0-1 0 0 0,0 1 1 0 0,1 0-1 0 0,0 0 0 0 0,0 1 0 0 0,1 0 0 0 0,0-1 0 0 0,0 1 0 0 0,1 1 0 0 0,0-1 0 0 0,0 0 0 0 0,1 1 0 0 0,0 0 0 0 0,1-1 1 0 0,0 1-1 0 0,0 0 0 0 0,1 0 0 0 0,0 0 0 0 0,1 6-86 0 0,2-9 26 0 0,0 0 0 0 0,0 0 0 0 0,1-1 0 0 0,0 1 0 0 0,0-1 0 0 0,0 1 1 0 0,1-1-1 0 0,-1-1 0 0 0,1 1 0 0 0,0-1 0 0 0,1 0 0 0 0,-1 0 0 0 0,1 0 0 0 0,0-1 0 0 0,0 0 0 0 0,0 0 0 0 0,0 0 0 0 0,1-1 1 0 0,-1 0-1 0 0,1 0 0 0 0,-1-1 0 0 0,1 1 0 0 0,-1-1 0 0 0,1-1 0 0 0,1 0-26 0 0,7 3-59 0 0,-1-2 1 0 0,0 0-1 0 0,1-1 1 0 0,-1-1-1 0 0,1 0 0 0 0,-1 0 1 0 0,0-2-1 0 0,1 0 0 0 0,-1 0 1 0 0,3-3 58 0 0,45-28-8024 0 0,-56 26-2489 0 0</inkml:trace>
  <inkml:trace contextRef="#ctx0" brushRef="#br0" timeOffset="90021.572">14280 2578 2024 0 0,'0'0'3225'0'0,"0"0"-236"0"0,0 0-270 0 0,0 0-261 0 0,0 0-267 0 0,0 0-428 0 0,0 0-463 0 0,0 0-327 0 0,0 0-175 0 0,0 0-81 0 0,0 0-57 0 0,0 0-72 0 0,0 0-81 0 0,-2-6-42 0 0,-9-16-29 0 0,-30 17 976 0 0,32 5-1256 0 0,-1 0 0 0 0,0 1 0 0 0,1 0 0 0 0,-1 0-1 0 0,1 1 1 0 0,-1 1 0 0 0,1 0 0 0 0,0 0 0 0 0,0 1 0 0 0,0 0-1 0 0,0 0 1 0 0,-7 6-156 0 0,8-5 78 0 0,-3 1-26 0 0,1 0 0 0 0,0 0 0 0 0,0 1 0 0 0,0 1 0 0 0,1-1 0 0 0,0 2 0 0 0,1-1 0 0 0,0 1 0 0 0,0 0 0 0 0,-6 11-52 0 0,10-13 1 0 0,0 0 0 0 0,0 0 1 0 0,1 1-1 0 0,0 0 1 0 0,0-1-1 0 0,1 1 1 0 0,0 0-1 0 0,0 0 0 0 0,1 1 1 0 0,0-1-1 0 0,0 0 1 0 0,1 0-1 0 0,0 1 0 0 0,1-1 1 0 0,0 7-2 0 0,3-9-2 0 0,-1 0-1 0 0,1-1 1 0 0,0 1-1 0 0,0-1 1 0 0,1 0 0 0 0,0 0-1 0 0,-1 0 1 0 0,2-1 0 0 0,-1 1-1 0 0,0-1 1 0 0,1-1 0 0 0,0 1-1 0 0,0-1 1 0 0,0 0-1 0 0,0 0 1 0 0,0-1 0 0 0,1 1-1 0 0,-1-2 1 0 0,1 1 0 0 0,0-1-1 0 0,-1 0 1 0 0,4 0 2 0 0,104-6-392 0 0,-44-26-4671 0 0,-54 21-654 0 0,-6 5-6204 0 0</inkml:trace>
  <inkml:trace contextRef="#ctx0" brushRef="#br0" timeOffset="90753.944">14418 2869 7850 0 0,'0'0'1892'0'0,"0"0"-206"0"0,0 0 184 0 0,0 0 5 0 0,0 0-138 0 0,0 0-223 0 0,0 0-283 0 0,0 0-231 0 0,35-1-184 0 0,110-4-168 0 0,-55-19 282 0 0,-79 21-871 0 0,0-1 0 0 0,-1-1 1 0 0,1 0-1 0 0,-1 0 0 0 0,-1-1 0 0 0,1 0 0 0 0,-1-1 1 0 0,0 0-1 0 0,0 0 0 0 0,-1-1 0 0 0,0 0 0 0 0,0 0 1 0 0,-1-1-1 0 0,0 0 0 0 0,0-1 0 0 0,-1 1 1 0 0,0-1-1 0 0,-1 0 0 0 0,-1-1 0 0 0,1 1 0 0 0,-1-1 1 0 0,-1 0-1 0 0,0 0 0 0 0,-1 0 0 0 0,1-5-59 0 0,-4 12-34 0 0,-1 1 0 0 0,1-1-1 0 0,-1 0 1 0 0,0 1 0 0 0,0 0 0 0 0,0 0-1 0 0,-1-1 1 0 0,1 1 0 0 0,-1 0 0 0 0,1 1-1 0 0,-1-1 1 0 0,0 0 0 0 0,0 1 0 0 0,0 0-1 0 0,-1-1 1 0 0,1 1 0 0 0,0 1 0 0 0,-1-1-1 0 0,0 0 1 0 0,1 1 0 0 0,-1 0 0 0 0,0 0-1 0 0,1 0 1 0 0,-1 0 0 0 0,0 0 0 0 0,0 1-1 0 0,0 0 1 0 0,0 0 0 0 0,0 0 0 0 0,0 0-1 0 0,0 0 1 0 0,1 1 0 0 0,-1 0 0 0 0,0 0-1 0 0,0 0 1 0 0,0 0 0 0 0,1 1 0 0 0,-1-1-1 0 0,1 1 1 0 0,-1 0 0 0 0,0 1 34 0 0,-7 1-46 0 0,1 1 1 0 0,0 1-1 0 0,0 0 1 0 0,0 1-1 0 0,1-1 1 0 0,0 2-1 0 0,0-1 1 0 0,1 1-1 0 0,0 1 0 0 0,0-1 1 0 0,1 1-1 0 0,0 1 1 0 0,1-1-1 0 0,0 1 1 0 0,0 0-1 0 0,1 1 1 0 0,0-1-1 0 0,1 1 1 0 0,1 0-1 0 0,-1 0 0 0 0,2 1 1 0 0,-1-1-1 0 0,2 0 1 0 0,-1 1-1 0 0,2 0 1 0 0,0 10 45 0 0,4-16 14 0 0,0 0 0 0 0,0 0 0 0 0,1 0 0 0 0,0-1 0 0 0,0 1 0 0 0,1-1 0 0 0,-1-1 0 0 0,1 1 0 0 0,0-1 0 0 0,0 0 1 0 0,1 0-1 0 0,-1-1 0 0 0,1 0 0 0 0,0 0 0 0 0,-1 0 0 0 0,1-1 0 0 0,1 0 0 0 0,-1-1 0 0 0,0 1 0 0 0,0-1 0 0 0,1-1 0 0 0,-1 1 0 0 0,0-1 1 0 0,1-1-1 0 0,3 0-14 0 0,-9 2 18 0 0,38-1 284 0 0,-1-1-1 0 0,0-2 1 0 0,1-2-1 0 0,-2-1 0 0 0,1-2 1 0 0,-1-2-1 0 0,0-2 1 0 0,-1-1-1 0 0,-1-1 0 0 0,0-2 1 0 0,0-2-1 0 0,16-13-301 0 0,-18 11 100 0 0,-1-2-1 0 0,-1-1 1 0 0,-1-2-1 0 0,-1-1 0 0 0,-1-1 1 0 0,-2-2-1 0 0,-1 0 1 0 0,-1-2-1 0 0,-1-1 1 0 0,-2-1-1 0 0,-1 0 1 0 0,-2-2-1 0 0,-1 0 1 0 0,3-15-100 0 0,-15 34-15 0 0,0-1 0 0 0,-1 0 0 0 0,-1 0 1 0 0,-1 0-1 0 0,0 0 0 0 0,-2-1 1 0 0,0 1-1 0 0,0 0 0 0 0,-2-1 1 0 0,0 1-1 0 0,-1-1 0 0 0,-1 1 1 0 0,-1 0-1 0 0,0 0 0 0 0,-1 0 1 0 0,-1 1-1 0 0,-6-14 15 0 0,8 24-9 0 0,0 2 1 0 0,0-1-1 0 0,0 0 0 0 0,-1 1 1 0 0,0 0-1 0 0,0 0 0 0 0,0 0 1 0 0,0 0-1 0 0,0 1 0 0 0,-1 0 1 0 0,0 0-1 0 0,1 0 0 0 0,-1 1 1 0 0,0 0-1 0 0,0 0 0 0 0,0 1 0 0 0,-1-1 1 0 0,1 1-1 0 0,0 1 0 0 0,0-1 1 0 0,-1 1-1 0 0,1 0 0 0 0,0 1 1 0 0,-1-1-1 0 0,1 1 0 0 0,0 0 1 0 0,0 1-1 0 0,0 0 0 0 0,0 0 1 0 0,0 0-1 0 0,0 0 0 0 0,0 1 1 0 0,1 0-1 0 0,-1 0 0 0 0,1 1 0 0 0,0 0 1 0 0,0-1-1 0 0,0 2 0 0 0,1-1 1 0 0,-1 1-1 0 0,-3 4 9 0 0,-11 12 17 0 0,2 1 0 0 0,0 0-1 0 0,1 1 1 0 0,1 1 0 0 0,1 1 0 0 0,2 0 0 0 0,0 0-1 0 0,2 1 1 0 0,0 1 0 0 0,2 0 0 0 0,1 0-1 0 0,2 0 1 0 0,0 1 0 0 0,2 0 0 0 0,1 0 0 0 0,1 0-1 0 0,1 0 1 0 0,2 0 0 0 0,0 0 0 0 0,2 0-1 0 0,2 0 1 0 0,0-1 0 0 0,2 0 0 0 0,8 21-17 0 0,-6-21 96 0 0,1-2 0 0 0,1 0-1 0 0,1 0 1 0 0,1-1 0 0 0,1-1 0 0 0,1 0 0 0 0,1-1 0 0 0,1-1 0 0 0,1-1 0 0 0,12 11-96 0 0,50 23 310 0 0,-81-62 616 0 0,-12 2-5082 0 0,10 6 1193 0 0,0 0-1753 0 0,1 0-7193 0 0</inkml:trace>
  <inkml:trace contextRef="#ctx0" brushRef="#br0" timeOffset="93104.04">15727 2861 1960 0 0,'0'0'821'0'0,"0"0"-440"0"0,0 0-94 0 0,0 0 228 0 0,0 0 390 0 0,0 0 289 0 0,0 0 70 0 0,0 0-43 0 0,0 0-187 0 0,0 0-196 0 0,0 0-108 0 0,11 5-60 0 0,81 23 2344 0 0,-78-27-2603 0 0,-1-1 1 0 0,0-1-1 0 0,1 0 0 0 0,-1-1 1 0 0,0 0-1 0 0,0-1 0 0 0,0-1 1 0 0,0 0-1 0 0,-1-1 0 0 0,0 0 1 0 0,10-5-412 0 0,121-85 1518 0 0,-137 89-1474 0 0,0 1 0 0 0,0-2-1 0 0,0 1 1 0 0,0-1 0 0 0,-1 0 0 0 0,0 0 0 0 0,-1 0 0 0 0,0-1-1 0 0,0 1 1 0 0,0-1 0 0 0,-1 0 0 0 0,0 0 0 0 0,-1 0 0 0 0,0-1-1 0 0,0 1 1 0 0,-1-1 0 0 0,1 1 0 0 0,-2-6-44 0 0,0 11-5 0 0,0 0 0 0 0,0 0 0 0 0,-1 0 0 0 0,1 0 1 0 0,-1 0-1 0 0,0 1 0 0 0,0-1 0 0 0,0 0 0 0 0,0 0 0 0 0,0 1 0 0 0,-1-1 0 0 0,1 1 0 0 0,-1-1 1 0 0,0 1-1 0 0,0 0 0 0 0,0-1 0 0 0,0 1 0 0 0,0 0 0 0 0,0 0 0 0 0,0 0 0 0 0,-1 1 1 0 0,1-1-1 0 0,-1 1 0 0 0,1-1 0 0 0,-1 1 0 0 0,1 0 0 0 0,-1 0 0 0 0,0 0 0 0 0,0 0 0 0 0,0 0 1 0 0,0 1-1 0 0,-1-1 5 0 0,-4 0-72 0 0,1-1 1 0 0,-1 2-1 0 0,0-1 1 0 0,0 1-1 0 0,0 1 1 0 0,0-1-1 0 0,1 1 1 0 0,-1 0-1 0 0,0 1 1 0 0,1 0-1 0 0,-6 2 72 0 0,-3 2-40 0 0,1 1 0 0 0,0 0 1 0 0,0 0-1 0 0,0 2 0 0 0,1 0 0 0 0,1 1 0 0 0,0 0 0 0 0,0 1 0 0 0,1 0 1 0 0,0 1-1 0 0,1 0 0 0 0,0 1 0 0 0,1 0 0 0 0,1 1 0 0 0,0 0 0 0 0,0 1 1 0 0,2-1-1 0 0,0 2 0 0 0,1-1 0 0 0,0 1 0 0 0,1 0 0 0 0,1 0 0 0 0,0 0 1 0 0,2 1-1 0 0,-1-1 0 0 0,2 4 40 0 0,2-16 10 0 0,-1 0 1 0 0,1-1 0 0 0,0 1-1 0 0,0-1 1 0 0,1 1-1 0 0,-1-1 1 0 0,1 1-1 0 0,0-1 1 0 0,0 0-1 0 0,0 1 1 0 0,0-1 0 0 0,1 0-1 0 0,-1-1 1 0 0,1 1-1 0 0,0 0 1 0 0,-1-1-1 0 0,1 1 1 0 0,1-1-1 0 0,-1 0 1 0 0,0 0 0 0 0,0 0-1 0 0,1-1 1 0 0,-1 1-1 0 0,1-1 1 0 0,-1 1-1 0 0,1-1 1 0 0,0 0-1 0 0,-1-1 1 0 0,2 1-11 0 0,114 8 614 0 0,-72-15-307 0 0,0-3-1 0 0,0-1 1 0 0,-1-3-1 0 0,0-2 1 0 0,-1-1-1 0 0,-1-3 1 0 0,0-1 0 0 0,31-22-307 0 0,-13 9 324 0 0,-1-3 1 0 0,-2-3-1 0 0,25-23-324 0 0,-74 54 29 0 0,0 0 0 0 0,0-1-1 0 0,-1 0 1 0 0,-1-1 0 0 0,1 0 0 0 0,-1-1-1 0 0,-1 1 1 0 0,0-2 0 0 0,-1 1 0 0 0,0-1-1 0 0,-1 1 1 0 0,0-2 0 0 0,0 1 0 0 0,-2 0-1 0 0,1-1 1 0 0,-2 0 0 0 0,0 0 0 0 0,1-12-29 0 0,-3 22-5 0 0,0 0 1 0 0,-1 0 0 0 0,1 0 0 0 0,-1 0 0 0 0,0 0-1 0 0,1 0 1 0 0,-1 0 0 0 0,-1 0 0 0 0,1 0 0 0 0,0 1-1 0 0,-1-1 1 0 0,1 0 0 0 0,-1 1 0 0 0,0-1 0 0 0,0 1-1 0 0,0 0 1 0 0,0 0 0 0 0,0 0 0 0 0,0 0 0 0 0,-1 0-1 0 0,1 0 1 0 0,-1 0 0 0 0,1 1 0 0 0,-1-1 0 0 0,0 1 0 0 0,0 0-1 0 0,1 0 1 0 0,-1 0 0 0 0,0 0 0 0 0,0 0 0 0 0,0 1-1 0 0,0-1 1 0 0,-1 1 4 0 0,-2-1-31 0 0,-1 0-1 0 0,1 1 1 0 0,-1-1-1 0 0,1 1 1 0 0,-1 1-1 0 0,1-1 1 0 0,-1 1 0 0 0,1 0-1 0 0,-1 1 1 0 0,1 0-1 0 0,-1 0 1 0 0,1 0-1 0 0,0 0 1 0 0,-5 4 31 0 0,8-5-9 0 0,-1 1 0 0 0,1 0 1 0 0,0 0-1 0 0,-1 0 0 0 0,1 0 1 0 0,0 0-1 0 0,0 1 0 0 0,1 0 1 0 0,-1-1-1 0 0,0 1 0 0 0,1 0 0 0 0,0 0 1 0 0,-1 0-1 0 0,1 1 0 0 0,0-1 1 0 0,1 0-1 0 0,-1 1 0 0 0,1-1 1 0 0,-1 1-1 0 0,1 0 0 0 0,0-1 0 0 0,1 1 1 0 0,-1 0-1 0 0,0 0 0 0 0,1-1 1 0 0,0 1-1 0 0,0 0 0 0 0,0 0 1 0 0,1 0-1 0 0,-1 0 0 0 0,1-1 0 0 0,0 1 1 0 0,0 0-1 0 0,0-1 0 0 0,0 1 1 0 0,1-1-1 0 0,-1 1 0 0 0,1-1 1 0 0,0 1-1 0 0,0-1 0 0 0,0 0 1 0 0,1 0-1 0 0,-1 0 0 0 0,1 0 0 0 0,0-1 1 0 0,1 3 8 0 0,159 63 90 0 0,-110-51-58 0 0,-50-17-27 0 0,0 1 0 0 0,-1-1 0 0 0,1 1 0 0 0,0 0-1 0 0,0 0 1 0 0,-1 0 0 0 0,1 1 0 0 0,0-1 0 0 0,-1 0-1 0 0,1 1 1 0 0,-1 0 0 0 0,0 0 0 0 0,1-1-1 0 0,-1 1 1 0 0,0 1 0 0 0,0-1 0 0 0,0 0 0 0 0,-1 0-1 0 0,1 1 1 0 0,0-1 0 0 0,-1 1 0 0 0,1-1 0 0 0,-1 1-1 0 0,0 0 1 0 0,0 0 0 0 0,0-1 0 0 0,-1 1 0 0 0,1 0-1 0 0,0 0 1 0 0,-1 0 0 0 0,0 0 0 0 0,0 0 0 0 0,0 0-1 0 0,0 0 1 0 0,0 0 0 0 0,-1-1 0 0 0,1 1-1 0 0,-1 0 1 0 0,0 0 0 0 0,1 0 0 0 0,-1 0 0 0 0,-1-1-1 0 0,1 1 1 0 0,0 0 0 0 0,-1-1 0 0 0,1 1 0 0 0,-1-1-1 0 0,0 0 1 0 0,-1 2-5 0 0,-111 82-511 0 0,98-71-1240 0 0,12-2-3929 0 0,4-12-186 0 0,0-1-4255 0 0</inkml:trace>
  <inkml:trace contextRef="#ctx0" brushRef="#br0" timeOffset="93794.63">17356 2578 5441 0 0,'0'0'3641'0'0,"0"0"-1462"0"0,0 0-551 0 0,0 0-7 0 0,0 0-69 0 0,-32 14-169 0 0,-104 50-219 0 0,124-59-953 0 0,1 0-1 0 0,0 1 1 0 0,0 1-1 0 0,0 0 1 0 0,1 0-1 0 0,0 1 1 0 0,0 0-1 0 0,1 1 0 0 0,-2 2-210 0 0,-9 10 379 0 0,14-17-333 0 0,1 1 0 0 0,-1-1 0 0 0,1 1 0 0 0,1 1 0 0 0,-1-1 0 0 0,0 0 0 0 0,1 1 0 0 0,0 0 0 0 0,1 0 0 0 0,-1 0 1 0 0,1 1-1 0 0,0-1 0 0 0,1 1 0 0 0,0-1 0 0 0,0 1 0 0 0,0 0 0 0 0,1 0 0 0 0,0 0 0 0 0,0 0 0 0 0,0 0 0 0 0,1 0 0 0 0,0 0 0 0 0,1 0 0 0 0,0 1-46 0 0,2-4 44 0 0,0-1-1 0 0,1 0 1 0 0,-1 0-1 0 0,1-1 1 0 0,-1 1-1 0 0,1-1 1 0 0,0 0-1 0 0,0 0 1 0 0,0 0-1 0 0,1 0 1 0 0,-1-1-1 0 0,0 1 1 0 0,1-1-1 0 0,-1 0 1 0 0,1-1-1 0 0,-1 1 1 0 0,1-1-1 0 0,-1 0 1 0 0,1 0-1 0 0,-1 0 1 0 0,1-1-1 0 0,-1 1 1 0 0,1-1-1 0 0,3-1-43 0 0,0 1 102 0 0,9-2 9 0 0,0-1-1 0 0,-1 0 1 0 0,0-1-1 0 0,1-1 1 0 0,-2-1 0 0 0,1 0-1 0 0,-1-1 1 0 0,0-1-1 0 0,0 0-110 0 0,-2 1 30 0 0,239-178 73 0 0,-251 186-113 0 0,0 0-1 0 0,-1 0 1 0 0,1 0-1 0 0,0 0 0 0 0,-1 0 1 0 0,1 0-1 0 0,-1 0 1 0 0,1 0-1 0 0,0 0 1 0 0,-1 0-1 0 0,1 0 1 0 0,-1 1-1 0 0,1-1 1 0 0,0 0-1 0 0,-1 0 1 0 0,1 1-1 0 0,-1-1 0 0 0,1 0 1 0 0,-1 1-1 0 0,1-1 1 0 0,-1 1-1 0 0,1-1 1 0 0,-1 1-1 0 0,0-1 1 0 0,1 1-1 0 0,-1-1 1 0 0,0 1-1 0 0,1-1 1 0 0,-1 1-1 0 0,0-1 0 0 0,1 1 1 0 0,-1-1-1 0 0,0 1 1 0 0,0 0-1 0 0,0-1 1 0 0,0 1-1 0 0,0 0 1 0 0,0-1-1 0 0,0 1 1 0 0,0-1-1 0 0,0 1 0 0 0,0 0 1 0 0,0-1-1 0 0,0 1 1 0 0,0 0-1 0 0,0-1 1 0 0,0 1-1 0 0,-1-1 1 0 0,1 1-1 0 0,0-1 1 0 0,0 1-1 0 0,-1 0 1 0 0,1-1-1 0 0,-1 1 0 0 0,1-1 11 0 0,-6 47 41 0 0,4-42-42 0 0,0 0 0 0 0,0 0 0 0 0,1 0 0 0 0,0 0 0 0 0,0 1 0 0 0,1-1 0 0 0,-1 0 0 0 0,1 1 0 0 0,0-1 0 0 0,1 1 0 0 0,-1-1 0 0 0,1 0 0 0 0,0 1 0 0 0,1-1 0 0 0,-1 0 0 0 0,1 0 0 0 0,0 0-1 0 0,0 0 1 0 0,0 0 0 0 0,1-1 0 0 0,0 1 0 0 0,0-1 0 0 0,0 1 0 0 0,0-1 0 0 0,1 0 0 0 0,0 0 0 0 0,0 0 0 0 0,0-1 0 0 0,0 0 0 0 0,0 1 0 0 0,1-1 0 0 0,-1-1 0 0 0,5 3 1 0 0,2-1 34 0 0,0-1 0 0 0,0 0 0 0 0,0 0 1 0 0,0-1-1 0 0,1-1 0 0 0,-1 0 0 0 0,1-1 0 0 0,-1 0 0 0 0,0 0 1 0 0,1-1-1 0 0,-1-1 0 0 0,0 0 0 0 0,1 0 0 0 0,-1-1 1 0 0,-1-1-1 0 0,1 0 0 0 0,0 0 0 0 0,-1-1 0 0 0,0-1 1 0 0,0 1-1 0 0,0-2 0 0 0,-1 1 0 0 0,0-1 0 0 0,0-1 1 0 0,-1 1-35 0 0,32-23 99 0 0,-1-1 1 0 0,-2-3 0 0 0,-2 0 0 0 0,-1-2 0 0 0,-2-2 0 0 0,-1-1 0 0 0,-2-1-1 0 0,-2-2 1 0 0,-1 0 0 0 0,-3-2 0 0 0,-1-1 0 0 0,-3 0 0 0 0,-1-1 0 0 0,-3-2 0 0 0,-1 1-1 0 0,-3-2 1 0 0,6-47-100 0 0,-15-40 167 0 0,-2 134-161 0 0,0 1 1 0 0,-1 0-1 0 0,1-1 0 0 0,0 1 1 0 0,-1 0-1 0 0,1-1 1 0 0,-1 1-1 0 0,1 0 0 0 0,-1-1 1 0 0,0 1-1 0 0,0 0 0 0 0,1 0 1 0 0,-1 0-1 0 0,0 0 1 0 0,0 0-1 0 0,0 0 0 0 0,0 0 1 0 0,0 0-1 0 0,0 0 1 0 0,-1 0-1 0 0,1 0 0 0 0,0 1 1 0 0,0-1-1 0 0,-1 0 0 0 0,1 1 1 0 0,0-1-1 0 0,-1 1 1 0 0,1 0-1 0 0,0-1 0 0 0,-1 1 1 0 0,1 0-1 0 0,-1 0 0 0 0,1 0 1 0 0,0 0-1 0 0,-1 0 1 0 0,1 0-1 0 0,-1 0 0 0 0,1 1 1 0 0,0-1-1 0 0,-1 0 0 0 0,1 1 1 0 0,0-1-1 0 0,-1 1 1 0 0,1-1-1 0 0,0 1 0 0 0,0 0 1 0 0,-1-1-1 0 0,1 1 0 0 0,0 0 1 0 0,0 0-1 0 0,0 0 1 0 0,0 0-1 0 0,0 0 0 0 0,0 0 1 0 0,0 0-1 0 0,0 0 0 0 0,1 1 1 0 0,-1-1-1 0 0,0 0 1 0 0,1 0-1 0 0,-1 1 0 0 0,1-1 1 0 0,-1 0-1 0 0,1 2-6 0 0,-15 19 5 0 0,1 2 0 0 0,1 0 0 0 0,1 1 0 0 0,2 0 0 0 0,0 0 0 0 0,1 1 0 0 0,2 1 0 0 0,1-1 0 0 0,1 1 0 0 0,1 0 0 0 0,1 8-5 0 0,-2-4 44 0 0,-7 56 9 0 0,4 1 1 0 0,4 0 0 0 0,4 0-1 0 0,5 20-53 0 0,15 59-34 0 0,-9-53-186 0 0,-11-114 126 0 0,0 0-6 0 0,0 0-6 0 0,-3-19-1751 0 0,-17-37-3410 0 0,9 30-2905 0 0,6 13-3018 0 0</inkml:trace>
  <inkml:trace contextRef="#ctx0" brushRef="#br0" timeOffset="94063.69">17805 2408 8410 0 0,'0'0'3026'0'0,"0"0"-1345"0"0,0 0-314 0 0,0 0 139 0 0,0 0-76 0 0,0 0-174 0 0,0 0-144 0 0,0 0-109 0 0,0 0-113 0 0,36 4-89 0 0,110 11-113 0 0,-16-8 479 0 0,31-8-356 0 0,-112-1-4272 0 0,-1 1-5867 0 0,-41 1-2671 0 0</inkml:trace>
  <inkml:trace contextRef="#ctx0" brushRef="#br0" timeOffset="100281.6">18599 2596 0 0 0,'0'0'1074'0'0,"0"0"1105"0"0,0 0 173 0 0,0 0-157 0 0,0 0-149 0 0,0 0-129 0 0,0 0-138 0 0,0 0-140 0 0,0 0-180 0 0,0 0-205 0 0,0 0-179 0 0,9 4 2570 0 0,14 40-802 0 0,-14 72-1270 0 0,-10-100-1467 0 0,-19 103 275 0 0,-15 24-100 0 0,28-122-261 0 0,7-20-32 0 0,0-1 23 0 0,0 0-14 0 0,0 0-5 0 0,0 0 3 0 0,0 0 5 0 0,0 0-19 0 0,0 0-12 0 0,0 0-31 0 0,2-27-2940 0 0,2 16 1620 0 0,2-4-2155 0 0,-4 6-2276 0 0,0 1-5838 0 0</inkml:trace>
  <inkml:trace contextRef="#ctx0" brushRef="#br0" timeOffset="100646.287">18811 2117 8378 0 0,'0'0'2095'0'0,"0"0"-191"0"0,0 0-135 0 0,0 0 2 0 0,0 0-32 0 0,0 0-212 0 0,0 0-235 0 0,0 0-240 0 0,0 0-224 0 0,0 0-185 0 0,0 0-107 0 0,0 0-86 0 0,0 0-65 0 0,-15 4-14 0 0,-47 13-74 0 0,32 10 406 0 0,30-27-656 0 0,0 0-11 0 0,0 0 3 0 0,0 0 2 0 0,0 0 2 0 0,0 0-9 0 0,31-25 454 0 0,4-15-214 0 0,-35 39-257 0 0,0 1-25 0 0,0 0-20 0 0,-18 9-2440 0 0,7 7-1010 0 0,7-5-4202 0 0,4-6-4097 0 0</inkml:trace>
  <inkml:trace contextRef="#ctx0" brushRef="#br0" timeOffset="101149.8">19002 2633 7394 0 0,'0'0'2540'0'0,"0"0"-313"0"0,0 0-128 0 0,0 0-124 0 0,0 0-305 0 0,0 0-386 0 0,0 0-355 0 0,0 0-247 0 0,0 0-163 0 0,0 0-89 0 0,0 0-54 0 0,0 0-40 0 0,0 0-17 0 0,-14 9-47 0 0,-45 29-56 0 0,6 31 68 0 0,45-53-255 0 0,2-5-28 0 0,1 1-1 0 0,0 0 1 0 0,1 1-1 0 0,1-1 1 0 0,0 1-1 0 0,0-1 1 0 0,1 1-1 0 0,0 0 1 0 0,2 0-1 0 0,-1 11 0 0 0,2-21 0 0 0,-1 1-1 0 0,0 0 0 0 0,1-1 1 0 0,0 1-1 0 0,0-1 0 0 0,0 1 1 0 0,0-1-1 0 0,0 1 0 0 0,1-1 1 0 0,-1 0-1 0 0,1 0 0 0 0,0 0 1 0 0,0 0-1 0 0,0 0 0 0 0,1 0 1 0 0,-1 0-1 0 0,1-1 0 0 0,-1 1 1 0 0,1-1-1 0 0,0 0 0 0 0,0 0 1 0 0,0 0-1 0 0,0 0 0 0 0,0 0 0 0 0,0 0 1 0 0,1-1-1 0 0,-1 0 0 0 0,1 0 1 0 0,-1 0-1 0 0,2 0 1 0 0,4 2 66 0 0,1-1 1 0 0,-1-1-1 0 0,1 0 0 0 0,-1 0 0 0 0,1-1 0 0 0,-1 0 1 0 0,1 0-1 0 0,0-1 0 0 0,-1-1 0 0 0,1 0 1 0 0,3-1-67 0 0,4-3 231 0 0,0-1 0 0 0,0 0 0 0 0,0-1 0 0 0,-1-1 0 0 0,0-1 0 0 0,-1 0 0 0 0,0-1 0 0 0,-1-1 0 0 0,0 0 0 0 0,5-7-231 0 0,-12 13 90 0 0,0-1 0 0 0,-1 0 1 0 0,0 0-1 0 0,-1-1 0 0 0,1 0 0 0 0,-1 0 1 0 0,-1 0-1 0 0,0 0 0 0 0,0-1 1 0 0,-1 0-1 0 0,1 0 0 0 0,-2 0 0 0 0,0 0 1 0 0,0 0-1 0 0,0 0 0 0 0,-1-1 1 0 0,-1 1-1 0 0,1 0 0 0 0,-2-1 0 0 0,1 1 1 0 0,-1-3-91 0 0,-2 6 4 0 0,0 0 1 0 0,-1-1 0 0 0,1 2 0 0 0,-1-1 0 0 0,0 0-1 0 0,-1 1 1 0 0,1 0 0 0 0,-1 0 0 0 0,0 0-1 0 0,0 0 1 0 0,-1 1 0 0 0,1 0 0 0 0,-1 0-1 0 0,0 1 1 0 0,0-1 0 0 0,-5-1-5 0 0,3 2-68 0 0,1 0 0 0 0,-1 1 0 0 0,0 0 0 0 0,-1 0 1 0 0,1 1-1 0 0,0 0 0 0 0,0 0 0 0 0,-1 1 0 0 0,1 0 0 0 0,-1 0 0 0 0,1 1 1 0 0,0 0-1 0 0,0 1 0 0 0,-4 1 68 0 0,-61 34-3422 0 0,55-20 768 0 0,8-5-2880 0 0,3-1-6178 0 0</inkml:trace>
  <inkml:trace contextRef="#ctx0" brushRef="#br0" timeOffset="101582.616">19418 2843 8506 0 0,'0'0'2418'0'0,"0"0"-434"0"0,0 0-369 0 0,0 0-305 0 0,0 0-177 0 0,0 0-92 0 0,0 0-40 0 0,0 0 97 0 0,0 0 3 0 0,0 0-71 0 0,0 0-121 0 0,0 0-205 0 0,0 0-129 0 0,19-16-69 0 0,61-49-32 0 0,-6-16 635 0 0,64-99 35 0 0,-138 180-1152 0 0,0 1 0 0 0,0-1 0 0 0,0 0 0 0 0,0 1 0 0 0,0-1 0 0 0,0 0 0 0 0,1 1 0 0 0,-1-1 0 0 0,0 0 0 0 0,0 1 0 0 0,0-1 0 0 0,1 0 0 0 0,-1 0 0 0 0,0 1 0 0 0,0-1 0 0 0,1 0 0 0 0,-1 0 0 0 0,0 1 0 0 0,1-1 0 0 0,-1 0 0 0 0,0 0 0 0 0,1 0 0 0 0,-1 0 0 0 0,0 0 0 0 0,1 0 0 0 0,-1 1 0 0 0,0-1 0 0 0,1 0 0 0 0,-1 0 0 0 0,0 0 0 0 0,1 0 0 0 0,-1 0 0 0 0,1 0 0 0 0,-1 0 0 0 0,0 0 0 0 0,1-1 8 0 0,-2 13 7 0 0,-2 45-40 0 0,1-50 19 0 0,0 1 1 0 0,1-1-1 0 0,0 0 0 0 0,0 1 0 0 0,1-1 0 0 0,0 1 0 0 0,0-1 1 0 0,1 1-1 0 0,0-1 0 0 0,0 0 0 0 0,1 1 0 0 0,-1-1 0 0 0,2 0 0 0 0,-1 0 1 0 0,1 0-1 0 0,0 0 0 0 0,1-1 0 0 0,-1 1 0 0 0,1-1 0 0 0,1 0 0 0 0,-1 0 1 0 0,1 0-1 0 0,4 3 14 0 0,-1-3 11 0 0,0-2 0 0 0,1 1 0 0 0,0-1 0 0 0,0-1 0 0 0,0 0 0 0 0,0 0 1 0 0,0-1-1 0 0,1 0 0 0 0,-1 0 0 0 0,1-1 0 0 0,-1 0 0 0 0,1-1 0 0 0,-1 0 0 0 0,1 0 1 0 0,2-2-12 0 0,8 2 62 0 0,-10-1 1 0 0,0-1 0 0 0,0 0-1 0 0,1 0 1 0 0,-1-1 0 0 0,-1-1-1 0 0,1 0 1 0 0,0 0 0 0 0,-1-1-1 0 0,0 0 1 0 0,0 0 0 0 0,-1-1-1 0 0,1-1 1 0 0,-1 1 0 0 0,0-1-1 0 0,-1 0 1 0 0,0-1 0 0 0,0 0-1 0 0,-1 0 1 0 0,1-1 0 0 0,-2 1-1 0 0,1-1 1 0 0,-2-1 0 0 0,1 1-1 0 0,2-7-62 0 0,0-46-347 0 0,-8 49-3300 0 0,-1 1-3577 0 0,2 11-5556 0 0</inkml:trace>
  <inkml:trace contextRef="#ctx0" brushRef="#br0" timeOffset="120957.303">8098 3587 0 0 0,'0'0'681'0'0,"0"0"357"0"0,0 0 221 0 0,-10-5 103 0 0,-2 0-843 0 0,-7-2 41 0 0,0-2 3879 0 0,144-9-1930 0 0,690-50 21 0 0,-611 56-2289 0 0,114 11-241 0 0,15 0 291 0 0,47-21 214 0 0,193 0 299 0 0,27-1-377 0 0,-245-5-43 0 0,129 2 391 0 0,-254 18-311 0 0,325-14 332 0 0,226-17-265 0 0,-564 31-386 0 0,329-4 117 0 0,523 19-21 0 0,-223-6-54 0 0,496-38 10 0 0,-986 19-146 0 0,324-37 137 0 0,121 0-25 0 0,-450 50-181 0 0,-129 24-32 0 0,-173-12 158 0 0,-49-7-78 0 0,0 0-10 0 0,0 0-16 0 0,0 0 22 0 0,0 0 3 0 0,0 0-4 0 0,0 0 21 0 0,0 0-8 0 0,0 0 9 0 0,0 0 5 0 0,0 0-11 0 0,1 0-244 0 0,-5 0-3445 0 0,4 0 2 0 0,0 0-2861 0 0,0 0-1436 0 0</inkml:trace>
  <inkml:trace contextRef="#ctx0" brushRef="#br0" timeOffset="121603.227">20661 2386 4273 0 0,'0'0'852'0'0,"0"0"-138"0"0,0 0 186 0 0,0 0 405 0 0,0 0 273 0 0,0 0 96 0 0,0 0-139 0 0,0 0-276 0 0,0 0-260 0 0,0 0-250 0 0,0 0-222 0 0,0 0-186 0 0,0 0-143 0 0,-9 5 1364 0 0,5-2 2227 0 0,48-29-2619 0 0,2 1-725 0 0,-46 24-254 0 0,0 1 43 0 0,0 0 6 0 0,0 0-27 0 0,0 0-20 0 0,0 0-39 0 0,-18 4 356 0 0,-55 29-475 0 0,64-23-1265 0 0,4-2-6288 0 0,3-4-233 0 0,-3 0-1390 0 0</inkml:trace>
  <inkml:trace contextRef="#ctx0" brushRef="#br0" timeOffset="122322.698">20604 2666 5641 0 0,'0'0'1343'0'0,"0"0"-545"0"0,0 0-84 0 0,0 0 191 0 0,0 0 174 0 0,0 0 83 0 0,0 0 0 0 0,0 0-87 0 0,0 0-152 0 0,0 0-156 0 0,0 0-147 0 0,0 0-93 0 0,0 4 3697 0 0,-18 10-3050 0 0,14-11-859 0 0,-2 2-383 0 0,4 2 3010 0 0,2-6-2929 0 0,-16 15 160 0 0,16-16-161 0 0,0 0 0 0 0,1 0 0 0 0,-1 0 0 0 0,0 0 0 0 0,0 0 0 0 0,0 0 0 0 0,1 0 0 0 0,-1 0 0 0 0,0 0 0 0 0,0 0 0 0 0,0 1 0 0 0,0-1 0 0 0,1 0 0 0 0,-1 0 0 0 0,0 0 0 0 0,0 0 0 0 0,0 0 0 0 0,1 0 0 0 0,-1 0 0 0 0,0 1 0 0 0,0-1 0 0 0,0 0 0 0 0,0 0 0 0 0,0 0-1 0 0,0 0 1 0 0,1 1 0 0 0,-1-1 0 0 0,0 0 0 0 0,0 0 0 0 0,0 0 0 0 0,0 1 0 0 0,0-1 0 0 0,0 0 0 0 0,0 0 0 0 0,0 0 0 0 0,0 1-12 0 0,12-10 341 0 0,-19 7 236 0 0,-38 13-583 0 0,42-11-1901 0 0,-1 0-3835 0 0,0 0-6223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6:51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4995 321 9082 0 0,'0'0'1664'0'0,"0"0"-405"0"0,0 0-172 0 0,0 0 15 0 0,0 0-10 0 0,0 0-87 0 0,0 0-186 0 0,0 0-255 0 0,22-33-237 0 0,68-99-167 0 0,-31 57-400 0 0,-20 31-1175 0 0,-12 15-5696 0 0,-18 21-2284 0 0</inkml:trace>
  <inkml:trace contextRef="#ctx0" brushRef="#br0" timeOffset="-1202.832">1639 3656 0 0 0,'0'0'792'0'0,"0"0"452"0"0,0 0 238 0 0,0 0-76 0 0,0 0-357 0 0,0 0-363 0 0,0 0-158 0 0,0 0-9 0 0,0 0 38 0 0,5-8 38 0 0,83-102 3304 0 0,69-70-1153 0 0,-109 121-3663 0 0,-34 46-914 0 0,-5 4-3538 0 0,-6 5-2017 0 0</inkml:trace>
  <inkml:trace contextRef="#ctx0" brushRef="#br0" timeOffset="-815.355">2423 2795 0 0 0,'0'0'1708'0'0,"0"0"85"0"0,0 0 51 0 0,0 0 71 0 0,5-1 34 0 0,51-35 5510 0 0,131-137-2492 0 0,-150 136-4528 0 0,5-10 30 0 0,-25 29-410 0 0,5-5-6860 0 0,-15 19 701 0 0,-1 0-3601 0 0</inkml:trace>
  <inkml:trace contextRef="#ctx0" brushRef="#br0" timeOffset="-510.868">3500 1856 3609 0 0,'0'0'2360'0'0,"0"0"-1293"0"0,0 0-504 0 0,0 0-30 0 0,0 0 281 0 0,0 0 297 0 0,0 0 101 0 0,0 0-81 0 0,0 0-221 0 0,0 0-214 0 0,0 0-134 0 0,0 0-68 0 0,18-25-34 0 0,58-75-9 0 0,14-11 1374 0 0,0-1-1914 0 0,-66 82-3106 0 0,0 0-3799 0 0,-18 22-526 0 0</inkml:trace>
  <inkml:trace contextRef="#ctx0" brushRef="#br0" timeOffset="-266.08">4155 1031 4305 0 0,'0'0'696'0'0,"0"0"-383"0"0,0 0-40 0 0,0 0 244 0 0,0 0 250 0 0,0 0 81 0 0,0 0-95 0 0,0 0-190 0 0,32-29-221 0 0,96-89-184 0 0,-1 12-370 0 0,-91 72-1534 0 0,-17 9-3320 0 0,-15 21 2555 0 0</inkml:trace>
  <inkml:trace contextRef="#ctx0" brushRef="#br0" timeOffset="2305.908">2327 1318 0 0 0,'0'0'645'0'0,"0"0"425"0"0,0 0 196 0 0,0 0 90 0 0,0 0-18 0 0,0 0-34 0 0,0 0-4 0 0,-4 0-10 0 0,-13 0-26 0 0,13 0-109 0 0,4 0-211 0 0,0 0-232 0 0,0 0-225 0 0,0 0-191 0 0,0 0-129 0 0,17 8 938 0 0,4 3-447 0 0,1 1-1 0 0,-2 1 1 0 0,0 1-1 0 0,0 0 1 0 0,-1 2-1 0 0,-1 0 1 0 0,9 11-658 0 0,-10-10 282 0 0,170 174 1735 0 0,-60-48-758 0 0,-64-97-594 0 0,-32-40-329 0 0,-3 16-236 0 0,14 1-88 0 0,-27-13 217 0 0,-14-7-5156 0 0,-1-2-5311 0 0,0-1 201 0 0</inkml:trace>
  <inkml:trace contextRef="#ctx0" brushRef="#br0" timeOffset="6190.163">2224 1263 0 0 0,'0'0'507'0'0,"0"0"328"0"0,0 0 73 0 0,0 0-4 0 0,0 0-42 0 0,0 0-78 0 0,0 0-20 0 0,0 0 31 0 0,5-6 108 0 0,82-88 5897 0 0,61-53-3697 0 0,139-106-1209 0 0,-144 117-795 0 0,13-12-490 0 0,-96 82-122 0 0,43-56-92 0 0,-10 37-50 0 0,-76 74-273 0 0,-17 11-72 0 0,6 9 159 0 0,9 8 42 0 0,73 116 435 0 0,-21-49-297 0 0,6-20-74 0 0,25 31 193 0 0,2 15-26 0 0,-17-18-193 0 0,-38-44-63 0 0,-18-15-63 0 0,5 29 118 0 0,-12-21-31 0 0,-20-41-203 0 0,0 0 6 0 0,16 19 134 0 0,-16-19-128 0 0,0 0 3 0 0,0 0 15 0 0,0 0 2 0 0,0 0 20 0 0,0 0 23 0 0,0 0 24 0 0,0 0 22 0 0,0 0 18 0 0,0 0 11 0 0,0 0-6 0 0,0 0 9 0 0,0 0 0 0 0,0 0-6 0 0,0 0-12 0 0,0 0-25 0 0,0 0-19 0 0,0 0-13 0 0,0 0-7 0 0,0 0-16 0 0,0 0-5 0 0,0 0-7 0 0,0 0-10 0 0,0 0-12 0 0,0 0-9 0 0,0 0-1 0 0,0 0-3 0 0,0 0-10 0 0,0 0-3 0 0,0 0-1 0 0,0 0-6 0 0,0 0-1 0 0,0 0 0 0 0,0 0 0 0 0,0 0 1 0 0,0 0 6 0 0,0 0 1 0 0,0 0 0 0 0,0 0 0 0 0,0 0 3 0 0,0 0 10 0 0,0 0-1 0 0,0 0-12 0 0,0 0 9 0 0,0 0-2 0 0,0 0 9 0 0,0 0-9 0 0,0 0 7 0 0,0 0 5 0 0,0 0-15 0 0,0 0-8 0 0,0 0-9 0 0,0 0 17 0 0,0 0-10 0 0,0 0 14 0 0,0 0-9 0 0,0 0-15 0 0,0 0 8 0 0,0 0-15 0 0,0 0-11 0 0,0 0 5 0 0,0 0 0 0 0,0 0 0 0 0,0 0-18 0 0,0 0-16 0 0,3 18-146 0 0,32 33 249 0 0,-35-44 679 0 0,-80 53-755 0 0,17-13 60 0 0,-24 23-57 0 0,43-33 74 0 0,-37 40-18 0 0,22-17-38 0 0,-100 87 56 0 0,125-114-18 0 0,-34 48-58 0 0,13-11 49 0 0,-4-8 35 0 0,10-10-46 0 0,17-15 58 0 0,7-11 15 0 0,1 3 196 0 0,24-29-249 0 0,0 0-9 0 0,0 0-7 0 0,-1 0 13 0 0,-15 22 243 0 0,-28 15 2 0 0,42-40 66 0 0,2 3-294 0 0,0 0-21 0 0,0 0 26 0 0,0 0 11 0 0,-1-26 168 0 0,-33-40-281 0 0,-6-30-559 0 0,37 91-743 0 0,2-1-8581 0 0,1 6-2122 0 0</inkml:trace>
  <inkml:trace contextRef="#ctx0" brushRef="#br0" timeOffset="23727.882">3253 1248 0 0 0,'4'-27'123'0'0,"-4"15"3501"0"0,0 11-2566 0 0,3 3 11450 0 0,-2 0-13336 0 0,16 60 2766 0 0,8 60-177 0 0,-11 258 985 0 0,-10-74-1568 0 0,-13-87-641 0 0,8-65-271 0 0,-9 83 322 0 0,-12 17-63 0 0,8-126-245 0 0,3 25-102 0 0,12-106-173 0 0,4 247 348 0 0,-15-147-201 0 0,21 19-28 0 0,-2 3 48 0 0,-17-25-19 0 0,0-38-32 0 0,4-47-89 0 0,-2 15 172 0 0,6-74-196 0 0,0 0 4 0 0,0 0-8 0 0,0 0 20 0 0,0 0-21 0 0,0 0 3 0 0,0 0 9 0 0,0 0-4 0 0,0 0-17 0 0,0 0 12 0 0,0 0-12 0 0,0 0 18 0 0,0 0 10 0 0,0 0-5 0 0,0 0-2 0 0,0 0-9 0 0,0 0-14 0 0,0 0-10 0 0,0 0 7 0 0,0 0 6 0 0,0 0 14 0 0,0 0 16 0 0,0 0-6 0 0,0 0-11 0 0,0 0-21 0 0,0 0 30 0 0,0 0-5 0 0,0 0-4 0 0,0 0 3 0 0,0 0 11 0 0,0 0 5 0 0,0 0-15 0 0,0 0-7 0 0,0 0-11 0 0,0 0-12 0 0,0 0-3 0 0,0 0 24 0 0,0 0-15 0 0,2 30 48 0 0,-2 75 142 0 0,0-104-172 0 0,0 29-4 0 0,0-20 42 0 0,0-9-53 0 0,0-1-7 0 0,0 0 5 0 0,0 0 21 0 0,0 0 0 0 0,0 0-2 0 0,0 0-24 0 0,0 0 6 0 0,0 0 22 0 0,0 0-12 0 0,0 0 2 0 0,0 0-4 0 0,0 30 68 0 0,0-137 1103 0 0,-2 89-1176 0 0,-1 1 0 0 0,0-1 1 0 0,-2 1-1 0 0,0 0 1 0 0,-1 0-1 0 0,0 1 1 0 0,-1 0-1 0 0,-1 0 0 0 0,-1 0 1 0 0,0 1-1 0 0,-1 1 1 0 0,0 0-1 0 0,-2 0 1 0 0,-8-8 6 0 0,-94-77-79 0 0,109 96 76 0 0,0-1 0 0 0,0 1 0 0 0,0-1 0 0 0,1-1 0 0 0,-1 1 0 0 0,1 0-1 0 0,0-1 1 0 0,0 0 0 0 0,1 0 0 0 0,0 0 0 0 0,-1-1 0 0 0,2 1 0 0 0,-1-1 0 0 0,1 1 0 0 0,-1-1 0 0 0,2 0 0 0 0,-1 0 0 0 0,1 0 0 0 0,0 0 0 0 0,0-2 3 0 0,0 3-6 0 0,1 1 1 0 0,0-1-1 0 0,0 1 1 0 0,1-1-1 0 0,0 1 1 0 0,-1-1-1 0 0,2 1 1 0 0,-1-1 0 0 0,0 1-1 0 0,1 0 1 0 0,0 0-1 0 0,0 0 1 0 0,0 0-1 0 0,0 0 1 0 0,1 0 0 0 0,-1 0-1 0 0,1 1 1 0 0,0-1-1 0 0,0 1 1 0 0,0 0-1 0 0,1 0 1 0 0,-1 0-1 0 0,1 0 1 0 0,0 1 0 0 0,1-1 5 0 0,14-5-9 0 0,0 1 1 0 0,1 1 0 0 0,0 1 0 0 0,0 1-1 0 0,0 1 1 0 0,1 0 0 0 0,-1 2 0 0 0,1 0-1 0 0,-1 1 1 0 0,5 2 8 0 0,-20-2 1 0 0,28-1-5 0 0,-1-1 1 0 0,1-1-1 0 0,-1-1 0 0 0,0-2 0 0 0,0-2 0 0 0,0 0 0 0 0,-1-3 1 0 0,4-2 3 0 0,30-16 13 0 0,-58 85-204 0 0,-15-27 521 0 0,-29 48-264 0 0,-78 128 0 0 0,37-57-69 0 0,28-56 42 0 0,19-10-54 0 0,28-75-281 0 0,3-7 34 0 0,0-26-6619 0 0,0 19 614 0 0,0 3-5703 0 0</inkml:trace>
  <inkml:trace contextRef="#ctx0" brushRef="#br0" timeOffset="24738.884">2537 5346 4545 0 0,'0'0'1546'0'0,"0"0"-179"0"0,0 0 26 0 0,0 0 202 0 0,0 0 139 0 0,0 0-56 0 0,0 0-155 0 0,0 0-199 0 0,0 0-132 0 0,0 0-100 0 0,0 0-55 0 0,-5 3-61 0 0,-16 10-51 0 0,16-39 2471 0 0,-6-64-2224 0 0,11 81-1101 0 0,16-114 621 0 0,-5 97-635 0 0,1 0 0 0 0,1 1-1 0 0,0 0 1 0 0,2 1 0 0 0,1 1 0 0 0,2 0 0 0 0,0 1 0 0 0,9-8-57 0 0,-25 27-3 0 0,1 1 0 0 0,-1-1 0 0 0,0 1 0 0 0,1 0 0 0 0,-1-1 0 0 0,1 1 0 0 0,0 1 0 0 0,0-1 0 0 0,0 0 0 0 0,-1 1 0 0 0,2-1 0 0 0,-1 1 1 0 0,0 0-1 0 0,0 0 0 0 0,0 0 0 0 0,0 0 0 0 0,1 1 0 0 0,-1 0 0 0 0,0-1 0 0 0,1 1 0 0 0,-1 0 0 0 0,0 0 0 0 0,1 1 0 0 0,-1-1 0 0 0,0 1 1 0 0,1 0-1 0 0,-1-1 0 0 0,0 1 0 0 0,0 1 0 0 0,0-1 0 0 0,1 1 3 0 0,6 8 9 0 0,0 0 0 0 0,0 1-1 0 0,-1 1 1 0 0,0-1 0 0 0,-1 2 0 0 0,-1-1 0 0 0,0 1-1 0 0,0 0 1 0 0,-2 0 0 0 0,1 1 0 0 0,-2 0 0 0 0,0 0-1 0 0,0 0 1 0 0,-1 0 0 0 0,0 14-9 0 0,10-1 21 0 0,2-39-41 0 0,120-98 102 0 0,-125 102-74 0 0,2-4-11 0 0,0 1 0 0 0,1 0 0 0 0,0 1-1 0 0,1 0 1 0 0,0 1 0 0 0,1 1 0 0 0,0 0 0 0 0,0 1-1 0 0,1 1 1 0 0,0 0 0 0 0,8-1 3 0 0,-22 6 1 0 0,0 1-1 0 0,0 0 1 0 0,0 0 0 0 0,1 0-1 0 0,-1 0 1 0 0,0 1-1 0 0,0-1 1 0 0,0 1 0 0 0,0-1-1 0 0,0 1 1 0 0,0-1 0 0 0,0 1-1 0 0,0 0 1 0 0,0 0 0 0 0,0 0-1 0 0,0 0 1 0 0,-1 1 0 0 0,1-1-1 0 0,0 0 1 0 0,-1 1-1 0 0,1-1 1 0 0,-1 1 0 0 0,1 0-1 0 0,-1-1 1 0 0,0 1 0 0 0,0 0-1 0 0,1 0 1 0 0,-1 0 0 0 0,-1 0-1 0 0,1 0 1 0 0,0 0 0 0 0,0 0-1 0 0,-1 0 1 0 0,1 0 0 0 0,-1 0-1 0 0,0 0 1 0 0,1 0-1 0 0,-1 0 1 0 0,0 0 0 0 0,0 1-1 0 0,-1-1 1 0 0,1 1-1 0 0,0-2 1 0 0,2 24 20 0 0,-1 1 0 0 0,-1-1 0 0 0,-1 1 0 0 0,-1-1 0 0 0,-2 1 1 0 0,0-1-1 0 0,-2 0 0 0 0,0-1 0 0 0,-2 1 0 0 0,-1-1 0 0 0,-3 5-21 0 0,6-14 2 0 0,10-20-5181 0 0,22-36-811 0 0,-8 15-2386 0 0,-8 14-151 0 0</inkml:trace>
  <inkml:trace contextRef="#ctx0" brushRef="#br0" timeOffset="28207.832">3620 4930 0 0 0,'0'0'852'0'0,"0"0"1030"0"0,0 0 350 0 0,0 0 56 0 0,0 0-116 0 0,0 0-262 0 0,0 0-309 0 0,0 0-299 0 0,0 0-160 0 0,0 0-125 0 0,0 0-86 0 0,2-3-73 0 0,-1 3-768 0 0,-1 0 0 0 0,1-1 0 0 0,0 1 1 0 0,-1 0-1 0 0,1 0 0 0 0,-1-1 0 0 0,1 1 1 0 0,-1-1-1 0 0,1 1 0 0 0,-1-1 0 0 0,1 1 1 0 0,-1-1-1 0 0,1 1 0 0 0,-1-1 0 0 0,0 1 1 0 0,1-1-1 0 0,-1 1 0 0 0,0-1 0 0 0,1 0 1 0 0,-1 1-1 0 0,0-1 0 0 0,0 0 0 0 0,0 1 1 0 0,1-1-1 0 0,-1 0 0 0 0,0 1 0 0 0,0-1 1 0 0,0 0-1 0 0,0 1 0 0 0,0-1 0 0 0,0 0 1 0 0,0 1-1 0 0,-1-1 0 0 0,1 0 0 0 0,0 1 1 0 0,0-1-1 0 0,0 1 0 0 0,-1-1 0 0 0,1 0 1 0 0,0 1-1 0 0,-1-1 0 0 0,1 1 1 0 0,0-1-1 0 0,-1 1 0 0 0,1-1 0 0 0,-1 1 1 0 0,1-1-1 0 0,-1 1 0 0 0,1-1 0 0 0,-1 1 1 0 0,1 0-1 0 0,-1-1 0 0 0,0 1 0 0 0,1 0 1 0 0,-1-1-1 0 0,1 1 0 0 0,-1 0 0 0 0,0 0 1 0 0,1-1-1 0 0,-1 1 0 0 0,0 0 0 0 0,0 0-90 0 0,-72 4 505 0 0,55 3-487 0 0,0 1 0 0 0,0 0 0 0 0,1 2 0 0 0,0 0 0 0 0,1 1 0 0 0,0 0 0 0 0,-3 5-18 0 0,13-11-11 0 0,1 0-1 0 0,0 0 0 0 0,0 1 1 0 0,0-1-1 0 0,0 1 0 0 0,1 0 1 0 0,0 0-1 0 0,0 1 0 0 0,1 0 1 0 0,0-1-1 0 0,0 1 0 0 0,0 0 1 0 0,1 0-1 0 0,0 0 0 0 0,0 1 1 0 0,1-1-1 0 0,0 0 0 0 0,0 1 1 0 0,1-1-1 0 0,0 3 12 0 0,2-6 3 0 0,-1 0 0 0 0,1 0 0 0 0,0 0 0 0 0,1 0-1 0 0,-1-1 1 0 0,1 1 0 0 0,-1-1 0 0 0,1 1 0 0 0,0-1 0 0 0,0 0 0 0 0,1 0 0 0 0,-1 0 0 0 0,1-1 0 0 0,-1 1 0 0 0,1-1 0 0 0,0 0 0 0 0,0 0-1 0 0,0 0 1 0 0,0-1 0 0 0,0 1 0 0 0,0-1 0 0 0,1 0 0 0 0,-1 0 0 0 0,0 0 0 0 0,1-1 0 0 0,3 0-3 0 0,-2 1 71 0 0,0 0 1 0 0,0-1 0 0 0,1 0-1 0 0,-1 0 1 0 0,0 0-1 0 0,1-1 1 0 0,-1 0 0 0 0,0 0-1 0 0,0-1 1 0 0,0 0-1 0 0,0 0 1 0 0,0 0 0 0 0,0 0-1 0 0,0-1 1 0 0,-1 0-1 0 0,1-1-71 0 0,13-8 217 0 0,-1 0 0 0 0,0-2 0 0 0,-1 0 0 0 0,0 0-1 0 0,-1-2 1 0 0,-1 0 0 0 0,10-14-217 0 0,56-110 690 0 0,-79 137-667 0 0,-2 2-24 0 0,0 0 1 0 0,0 1 0 0 0,0-1 0 0 0,0 0-1 0 0,0 1 1 0 0,0-1 0 0 0,0 1-1 0 0,0-1 1 0 0,0 0 0 0 0,0 1 0 0 0,0-1-1 0 0,1 1 1 0 0,-1-1 0 0 0,0 0 0 0 0,0 1-1 0 0,1-1 1 0 0,-1 1 0 0 0,0-1-1 0 0,1 1 1 0 0,-1-1 0 0 0,1 1 0 0 0,-1-1-1 0 0,0 1 1 0 0,1-1 0 0 0,-1 1-1 0 0,1 0 1 0 0,-1-1 0 0 0,1 1 0 0 0,0 0-1 0 0,-1 0 1 0 0,1-1 0 0 0,-1 1-1 0 0,1 0 1 0 0,-1 0 0 0 0,1 0 0 0 0,0-1-1 0 0,-1 1 1 0 0,1 0 0 0 0,0 0 0 0 0,-1 0-1 0 0,1 0 1 0 0,-1 0 0 0 0,1 0-1 0 0,0 0 1 0 0,-1 1 0 0 0,1-1 0 0 0,-1 0-1 0 0,1 0 1 0 0,0 0 0 0 0,-1 1-1 0 0,1-1 1 0 0,-1 0 0 0 0,1 1 0 0 0,-1-1-1 0 0,1 0 1 0 0,-1 1 0 0 0,1-1 0 0 0,-1 1-1 0 0,1-1 1 0 0,15 19-3 0 0,0-1 1 0 0,-2 2-1 0 0,0 0 0 0 0,-1 1 0 0 0,-1 0 1 0 0,-1 1-1 0 0,-1 0 0 0 0,-1 1 0 0 0,-1 0 1 0 0,-1 0-1 0 0,-1 0 0 0 0,0 5 3 0 0,7 55-31 0 0,-2 0-1 0 0,-2 73 32 0 0,-8-131 8 0 0,0-1 0 0 0,-2 0-1 0 0,0 1 1 0 0,-2-1 0 0 0,-1 0-1 0 0,-1 0 1 0 0,-1-1 0 0 0,0 0 0 0 0,-11 22-8 0 0,9-26 9 0 0,-1 1 1 0 0,0-1-1 0 0,-2-1 1 0 0,0 0-1 0 0,-1 0 1 0 0,-1-1-1 0 0,-1-1 1 0 0,0 0-1 0 0,-1-1 1 0 0,-1-1 0 0 0,0 0-1 0 0,-1-1 1 0 0,-3 1-10 0 0,-46-2 230 0 0,63-14-223 0 0,1-1 0 0 0,-1 1 0 0 0,1-1 0 0 0,0 1 0 0 0,0-1 0 0 0,0 1 0 0 0,0-1 0 0 0,0 0 0 0 0,0 0 0 0 0,1 0 0 0 0,0 0 0 0 0,-1 0 0 0 0,1-1 0 0 0,0 1 0 0 0,1 0-1 0 0,-1-1 1 0 0,0 1 0 0 0,1 0 0 0 0,0-1 0 0 0,0 1 0 0 0,0 0 0 0 0,0-1 0 0 0,0 1 0 0 0,1 0 0 0 0,0-1 0 0 0,-1 1 0 0 0,2-3-7 0 0,-1 1 15 0 0,3-19 5 0 0,2 0 1 0 0,1 1-1 0 0,0 0 0 0 0,2 0 0 0 0,1 1 1 0 0,0 0-1 0 0,2 1 0 0 0,0 0 0 0 0,2 0 1 0 0,8-8-21 0 0,-4 0-25 0 0,1 1-1 0 0,2 1 1 0 0,0 1 0 0 0,2 1 0 0 0,1 1-1 0 0,1 0 1 0 0,1 3 0 0 0,0 0 0 0 0,2 1 0 0 0,8-3 25 0 0,37 4-1741 0 0,-40 18-8457 0 0,-28 1-2103 0 0</inkml:trace>
  <inkml:trace contextRef="#ctx0" brushRef="#br0" timeOffset="34861.81">3802 1583 0 0 0,'0'0'64'0'0,"0"0"191"0"0,0 0 37 0 0,0 0-27 0 0,0 0-23 0 0,0 0-14 0 0,0 0 9 0 0,0 0 44 0 0,0 0 93 0 0,0 0 129 0 0,0 0 167 0 0,0 0 204 0 0,0 0 198 0 0,0 0 119 0 0,0 0 23 0 0,0 0-55 0 0,0 0-134 0 0,0 0-138 0 0,0 0-110 0 0,0 0-79 0 0,0 0-11 0 0,0 0 1 0 0,0 0-3 0 0,0 0-20 0 0,0 0-55 0 0,0 0-55 0 0,0 0-67 0 0,0 0-41 0 0,0 0-39 0 0,0 0-37 0 0,0 0-31 0 0,0 0-39 0 0,0 0-23 0 0,0 0-29 0 0,0 0-24 0 0,0 0-18 0 0,0 0-24 0 0,0 0-27 0 0,0 0-13 0 0,0 0-14 0 0,0 0-10 0 0,0 0-15 0 0,0 0-14 0 0,25 22 1651 0 0,-4 0-1529 0 0,-20-21-218 0 0,0-1-14 0 0,-1 0 22 0 0,0 0 3 0 0,20 14 279 0 0,-18-14-270 0 0,-2 0-2 0 0,0 0 8 0 0,0 0-7 0 0,0 0-17 0 0,20 27 699 0 0,-5-5-393 0 0,1-1-132 0 0,34 43 254 0 0,-2-10-248 0 0,-3-10-45 0 0,-18-15 81 0 0,-26-28-202 0 0,0-1 21 0 0,-1 0-32 0 0,31 32 283 0 0,-2-2-234 0 0,-10-11 34 0 0,33 22 31 0 0,-9-8-2 0 0,-17-3-17 0 0,3 12 42 0 0,11 3-10 0 0,-5-1 18 0 0,-17-21-76 0 0,78 102 160 0 0,-44-66-120 0 0,10 33 121 0 0,-2-8-46 0 0,8 8 42 0 0,-24-36-71 0 0,-10-16-50 0 0,-3 8 83 0 0,-3-7-138 0 0,-3-16 42 0 0,22 20-18 0 0,-22-19-36 0 0,12 10 15 0 0,42 23-1 0 0,-19-7-15 0 0,14 17 33 0 0,37 53 39 0 0,-63-59-113 0 0,28 40 96 0 0,-46-55-51 0 0,48 84 68 0 0,-25-52-95 0 0,-7-32 6 0 0,-18-21 3 0 0,-26-27-8 0 0,-20 3-1695 0 0,-4-18-3062 0 0,15 8-360 0 0,-1 0-7006 0 0</inkml:trace>
  <inkml:trace contextRef="#ctx0" brushRef="#br0" timeOffset="36343.974">3793 1580 0 0 0,'0'0'224'0'0,"0"0"556"0"0,0 0 206 0 0,0 0 99 0 0,0 0 28 0 0,0 0-13 0 0,0 0 23 0 0,0 0 26 0 0,0 0 76 0 0,-2-4 61 0 0,0-2-3207 0 0,-5-1 16201 0 0,7 18-13270 0 0,-32 193-28 0 0,14-119-863 0 0,-26 132 16 0 0,44-216-138 0 0,0-1 14 0 0,0 0-2 0 0,0 0 6 0 0,0 0 30 0 0,0 0 23 0 0,0 0 7 0 0,0 0 9 0 0,0 0-4 0 0,0 0-7 0 0,0 0-2 0 0,0 0-6 0 0,0 0 1 0 0,0 0 3 0 0,0 0-4 0 0,0 0-5 0 0,0 0-16 0 0,0 0-6 0 0,0 0-13 0 0,0 0-5 0 0,0 0 3 0 0,0 0-27 0 0,28-12 195 0 0,210-112 458 0 0,-162 79-588 0 0,147-101 62 0 0,-166 112-114 0 0,4 26 1320 0 0,-101 5-1295 0 0,0-1 0 0 0,1-3 0 0 0,0-1 0 0 0,0-2 0 0 0,1-2 0 0 0,-6-3-34 0 0,1 1 8 0 0,2-2-4 0 0,1-2 1 0 0,1-1 0 0 0,1-3 0 0 0,0 0 0 0 0,2-3-1 0 0,1-1 1 0 0,-9-9-5 0 0,44 34-53 0 0,0 1 1 0 0,0-1-1 0 0,0 0 0 0 0,0 1 1 0 0,0-1-1 0 0,0 0 0 0 0,0 1 1 0 0,0-1-1 0 0,0 1 0 0 0,1-1 1 0 0,-1 0-1 0 0,0 1 0 0 0,0-1 1 0 0,0 1-1 0 0,1-1 0 0 0,-1 1 1 0 0,0-1-1 0 0,1 0 0 0 0,-1 1 1 0 0,0 0-1 0 0,1-1 0 0 0,-1 1 1 0 0,1-1-1 0 0,-1 1 0 0 0,1-1 1 0 0,-1 1-1 0 0,1 0 0 0 0,-1-1 1 0 0,1 1-1 0 0,-1 0 0 0 0,1-1 1 0 0,0 1-1 0 0,-1 0 0 0 0,1 0 1 0 0,-1 0-1 0 0,1 0 0 0 0,0 0 1 0 0,-1-1-1 0 0,1 1 0 0 0,0 0 1 0 0,-1 0-1 0 0,1 1 0 0 0,-1-1 1 0 0,1 0-1 0 0,0 0 0 0 0,-1 0 1 0 0,1 0-1 0 0,-1 0 0 0 0,1 1 1 0 0,0-1-1 0 0,-1 0 0 0 0,1 1 53 0 0,1-1-223 0 0,31-1-3913 0 0,-19 1-2974 0 0,-5 0-4956 0 0</inkml:trace>
  <inkml:trace contextRef="#ctx0" brushRef="#br0" timeOffset="38919.614">5109 1963 2208 0 0,'0'0'2336'0'0,"0"0"-223"0"0,0 0-151 0 0,0 0-64 0 0,0 0-82 0 0,0 0-138 0 0,0 0-234 0 0,0 0-311 0 0,0 0-357 0 0,0 0-278 0 0,0 0-140 0 0,-9-3 1106 0 0,6 30-1115 0 0,-1 0 0 0 0,-1 0 0 0 0,-2 0 0 0 0,0 0 0 0 0,-2-1 0 0 0,-1 0 0 0 0,-1-1 0 0 0,-1 0 0 0 0,-7 9-349 0 0,-156 256 195 0 0,156-260-218 0 0,15-26-18 0 0,0 2 0 0 0,0-1 0 0 0,1 0 0 0 0,-1 1 0 0 0,1-1 0 0 0,1 1 0 0 0,-1 0 0 0 0,1 0 0 0 0,0 0 0 0 0,0 0 0 0 0,1 0 0 0 0,-1 5 41 0 0,23-13-652 0 0,-4-13 169 0 0,0-1 1 0 0,-1 0 0 0 0,-1-1 0 0 0,0 0-1 0 0,-1-2 1 0 0,-1 0 0 0 0,-1 0-1 0 0,0-1 1 0 0,-2 0 0 0 0,0-1 0 0 0,0-6 482 0 0,52-140-8641 0 0,-16-3 8762 0 0,-38 136 1146 0 0,-7 28-759 0 0,0 1-1 0 0,0-1 0 0 0,1 0 1 0 0,0 0-1 0 0,0 1 0 0 0,0-1 1 0 0,1 1-1 0 0,-1 0 0 0 0,1 0 1 0 0,1 0-1 0 0,-1 0 0 0 0,1 0 1 0 0,0 1-1 0 0,0-1 0 0 0,0 1 1 0 0,0 0-1 0 0,4-2-507 0 0,-7 5 101 0 0,1 1 1 0 0,-1 0 0 0 0,1-1-1 0 0,-1 1 1 0 0,0 0-1 0 0,1 0 1 0 0,-1 0 0 0 0,1 0-1 0 0,-1 0 1 0 0,1 0-1 0 0,-1 0 1 0 0,1 1 0 0 0,-1-1-1 0 0,0 0 1 0 0,1 1-1 0 0,-1-1 1 0 0,0 1 0 0 0,1 0-1 0 0,-1-1 1 0 0,0 1-1 0 0,0 0 1 0 0,1 0 0 0 0,-1 0-1 0 0,0 0 1 0 0,0 0-1 0 0,0 0 1 0 0,0 0-1 0 0,0 0 1 0 0,0 0 0 0 0,-1 0-1 0 0,1 0 1 0 0,0 1-1 0 0,0-1 1 0 0,-1 0 0 0 0,1 1-1 0 0,-1-1 1 0 0,1 0-1 0 0,-1 1 1 0 0,0-1 0 0 0,0 1-1 0 0,1-1 1 0 0,-1 1-1 0 0,0-1 1 0 0,0 0 0 0 0,0 1-1 0 0,-1-1 1 0 0,1 1-1 0 0,0-1 1 0 0,0 1 0 0 0,-1-1-102 0 0,29 249 3067 0 0,36-11-2648 0 0,-34-169-362 0 0,0 10-34 0 0,-30-79 13 0 0,1-1 0 0 0,-1 0 0 0 0,1 1 0 0 0,-1-1 0 0 0,1 0 0 0 0,-1 0 1 0 0,1 0-1 0 0,0 0 0 0 0,-1 0 0 0 0,1 0 0 0 0,-1 0 0 0 0,1 0 0 0 0,0 0 0 0 0,-1 0 1 0 0,1 0-1 0 0,-1 0 0 0 0,1 0 0 0 0,0 0 0 0 0,-1 0 0 0 0,1-1 0 0 0,-1 1 0 0 0,1 0 0 0 0,-1 0 1 0 0,1-1-1 0 0,-1 1 0 0 0,1 0 0 0 0,-1-1 0 0 0,1 1 0 0 0,-1 0 0 0 0,1-1 0 0 0,-1 1 1 0 0,0-1-1 0 0,1 1 0 0 0,-1-1 0 0 0,0 1 0 0 0,1-1 0 0 0,-1 1 0 0 0,0-1 0 0 0,0 1 1 0 0,1-1-1 0 0,-1 0 0 0 0,0 1 0 0 0,0-1 0 0 0,0 1 0 0 0,0-1 0 0 0,0 0 0 0 0,0 1 1 0 0,0-1-1 0 0,0 1 0 0 0,0-1 0 0 0,0 0 0 0 0,0 1 0 0 0,0-1 0 0 0,0 1 0 0 0,-1-1-36 0 0,4-5 11 0 0,104-233 676 0 0,-12-13-467 0 0,-39 60-242 0 0,-40 184-5964 0 0,-11 8 1815 0 0,-1 0-7790 0 0</inkml:trace>
  <inkml:trace contextRef="#ctx0" brushRef="#br0" timeOffset="73850.777">1145 4297 0 0 0,'0'0'576'0'0,"0"0"138"0"0,0 0 76 0 0,1-7 65 0 0,-1-1-515 0 0,1-17 2630 0 0,0 26 9222 0 0,0 0-6619 0 0,-7 4-5669 0 0,-81 58 293 0 0,54-34-89 0 0,-118 157 538 0 0,90-118-387 0 0,59-67-1676 0 0,-3 6 4071 0 0,4-6-6685 0 0,1 1-4996 0 0,0 2-2348 0 0</inkml:trace>
  <inkml:trace contextRef="#ctx0" brushRef="#br0" timeOffset="74421.659">321 5092 840 0 0,'0'0'1264'0'0,"0"0"-109"0"0,0 0 232 0 0,0 0 359 0 0,0 0 168 0 0,0 0-143 0 0,0 0-400 0 0,0 0-374 0 0,0 0-179 0 0,0 0-9 0 0,0 0 30 0 0,0 0 8 0 0,0 0-73 0 0,2 11 1025 0 0,-102 93 1215 0 0,0-8-2197 0 0,-23 9 771 0 0,123-104-2460 0 0,7-3-1166 0 0,-1 0-4079 0 0,-2 2-4405 0 0</inkml:trace>
  <inkml:trace contextRef="#ctx0" brushRef="#br0" timeOffset="92387.311">5667 3605 0 0 0,'-64'94'0'0'0,"61"-92"0"0"0,0-2 0 0 0</inkml:trace>
  <inkml:trace contextRef="#ctx0" brushRef="#br0" timeOffset="94286.595">5667 3605 0 0 0,'-66'89'0'0'0,"55"-71"0"0"0,13-18 79 0 0,1 0 10138 0 0,-1 1-3691 0 0,2 2-1537 0 0,9 4-4947 0 0,7 15 1205 0 0,30 37-303 0 0,-16-20-492 0 0,-19-15-268 0 0,-14-20-143 0 0,0 0-1 0 0,0 0 1 0 0,1 0 0 0 0,0 0 0 0 0,0 0-1 0 0,0 0 1 0 0,0 0 0 0 0,1-1-1 0 0,-1 1 1 0 0,1-1 0 0 0,0 0 0 0 0,0 0-1 0 0,0 0 1 0 0,1 0 0 0 0,-1 0-1 0 0,1-1 1 0 0,1 1-41 0 0,47 59 527 0 0,-21-11-276 0 0,13 2 193 0 0,13 28-91 0 0,-2-7-98 0 0,-5-17 22 0 0,31 29 67 0 0,-40-49-217 0 0,32 36 60 0 0,-32-29-71 0 0,1 4-78 0 0,-7-8 89 0 0,13 9-19 0 0,-28-24-43 0 0,27 26 372 0 0,-28-24-339 0 0,-8-27-222 0 0,-15-7-3691 0 0,0 2-5837 0 0,4 5 8045 0 0,-1-3-10761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3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67 14931 0 0,'0'0'4352'0'0,"0"0"-2947"0"0,0 0-982 0 0,0 0-141 0 0,0 0-1 0 0,0 0 28 0 0,0 0 10 0 0,0 0-36 0 0,0 0-55 0 0,0 0-11 0 0,0 0-2 0 0,-36 28-38 0 0,-112 88-38 0 0,60-25 34 0 0,-55 105-483 0 0,88-108-2274 0 0,44-72 145 0 0,4-7-2731 0 0,1-4-5797 0 0</inkml:trace>
  <inkml:trace contextRef="#ctx0" brushRef="#br0" timeOffset="247.218">11 1 15667 0 0,'0'0'1269'0'0,"0"0"-385"0"0,0 0-427 0 0,0 0-189 0 0,0 0 54 0 0,0 0 152 0 0,0 0 113 0 0,0 0 69 0 0,0 0 23 0 0,0 0-24 0 0,33 16-46 0 0,101 53-72 0 0,-37 1 271 0 0,148 166-19 0 0,-213-201-904 0 0,32 43-3289 0 0,-56-65-3134 0 0,-2-7-5369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249 188 2649 0 0,'0'0'1984'0'0,"0"0"-946"0"0,0 0-316 0 0,0 0-23 0 0,0 0 136 0 0,0 0 227 0 0,0 0 271 0 0,0 0 193 0 0,0 0 80 0 0,0 0-38 0 0,0 0-161 0 0,-14-13-236 0 0,-41-39-282 0 0,41 39-223 0 0,14 13-185 0 0,0 0-98 0 0,0 0-35 0 0,0 0-63 0 0,0 0-55 0 0,0 16 483 0 0,18 156 2189 0 0,-7 191-1357 0 0,-16-122-1264 0 0,23-249-4886 0 0,14-24-746 0 0,-13 10-3229 0 0,-15 14 793 0 0</inkml:trace>
  <inkml:trace contextRef="#ctx0" brushRef="#br0" timeOffset="573.858">0 188 1488 0 0,'0'0'1963'0'0,"0"0"-518"0"0,0 0-160 0 0,0 0 150 0 0,0 0 128 0 0,0 0 14 0 0,0 0-114 0 0,0 0-283 0 0,0 0-260 0 0,0 0-180 0 0,0 0-132 0 0,0 0-54 0 0,10-18-1 0 0,34-55 13 0 0,-43 70-523 0 0,1 1 0 0 0,-1 0 0 0 0,1-1 0 0 0,0 1 0 0 0,0 0 0 0 0,0 0 0 0 0,0 0 0 0 0,0 1 0 0 0,0-1 0 0 0,1 0 0 0 0,-1 1 0 0 0,1 0 0 0 0,-1-1 0 0 0,1 1 0 0 0,-1 0 0 0 0,1 0 0 0 0,0 0 0 0 0,-1 1 0 0 0,1-1 0 0 0,1 1-43 0 0,10-4 245 0 0,24-9 238 0 0,1 1 0 0 0,0 1 0 0 0,0 3 0 0 0,1 1 0 0 0,0 2 0 0 0,1 2 0 0 0,38 1-483 0 0,-75 3 20 0 0,1-1 0 0 0,-1 0 0 0 0,1 1 0 0 0,-1 0 0 0 0,1 0-1 0 0,-1 1 1 0 0,1-1 0 0 0,-1 1 0 0 0,0 0 0 0 0,0 0 0 0 0,0 0 0 0 0,0 0 0 0 0,0 1 0 0 0,0 0 0 0 0,-1 0-1 0 0,1 0 1 0 0,-1 0 0 0 0,0 0 0 0 0,0 1 0 0 0,0-1 0 0 0,0 1 0 0 0,-1 0 0 0 0,0 0 0 0 0,1 0 0 0 0,-1 0-1 0 0,-1 0 1 0 0,1 1 0 0 0,0-1 0 0 0,-1 0 0 0 0,0 1 0 0 0,0-1 0 0 0,-1 1 0 0 0,1 0 0 0 0,-1-1 0 0 0,0 1 0 0 0,0-1-1 0 0,0 1 1 0 0,-1-1 0 0 0,0 1 0 0 0,0 2-20 0 0,-3 10 69 0 0,-1-1-1 0 0,-1 0 0 0 0,0 0 1 0 0,-1-1-1 0 0,-1 0 0 0 0,0 0 1 0 0,-1 0-1 0 0,-1-1 0 0 0,0-1 1 0 0,-1 0-1 0 0,0 0 1 0 0,-1-1-1 0 0,-1 0-68 0 0,-13 18 87 0 0,15-19-37 0 0,9-10-52 0 0,0 1 1 0 0,0-1-1 0 0,-1 0 0 0 0,1 1 0 0 0,0-1 0 0 0,1 1 1 0 0,-1 0-1 0 0,0 0 0 0 0,0 0 0 0 0,1-1 0 0 0,-1 2 0 0 0,1-1 1 0 0,0 0-1 0 0,-1 0 0 0 0,1 0 0 0 0,0 1 0 0 0,0-1 1 0 0,1 0-1 0 0,-1 1 0 0 0,0-1 0 0 0,1 1 0 0 0,-1-1 1 0 0,1 1-1 0 0,0-1 0 0 0,0 1 0 0 0,0-1 0 0 0,0 1 0 0 0,0-1 1 0 0,1 1-1 0 0,-1-1 0 0 0,1 1 0 0 0,0-1 0 0 0,-1 0 1 0 0,1 1-1 0 0,0-1 0 0 0,0 0 0 0 0,1 0 0 0 0,-1 1 1 0 0,0-1-1 0 0,1 1 2 0 0,20 10 13 0 0,-1 0 1 0 0,1-1-1 0 0,1-1 0 0 0,0-1 1 0 0,1-1-1 0 0,-1-1 1 0 0,18 2-14 0 0,24 10 11 0 0,109 51-18 0 0,-171-70 21 0 0,0 1 1 0 0,0 0-1 0 0,0 0 0 0 0,0 0 0 0 0,0 0 0 0 0,-1 0 0 0 0,1 1 0 0 0,-1-1 0 0 0,1 1 0 0 0,-1-1 0 0 0,0 1 1 0 0,0 0-1 0 0,0 0 0 0 0,-1 0 0 0 0,1 0 0 0 0,0 0 0 0 0,-1 1 0 0 0,0-1 0 0 0,0 0 0 0 0,0 1 0 0 0,0-1 0 0 0,-1 0 1 0 0,1 1-1 0 0,-1-1 0 0 0,0 1 0 0 0,0-1 0 0 0,0 1 0 0 0,0-1 0 0 0,-1 1 0 0 0,1-1 0 0 0,-1 1 0 0 0,0-1 0 0 0,0 0 1 0 0,0 1-1 0 0,-1-1 0 0 0,1 0 0 0 0,-2 2-14 0 0,-17 15 148 0 0,-1 0 1 0 0,-1-2-1 0 0,-1 0 0 0 0,0-1 1 0 0,-2-1-1 0 0,1-2 1 0 0,-2 0-1 0 0,0-2 0 0 0,-1-1 1 0 0,0-1-1 0 0,0-1-148 0 0,-28 12 36 0 0,0-2 0 0 0,-1-3-1 0 0,-1-3 1 0 0,0-2 0 0 0,-33 1-36 0 0,43-11-2361 0 0,60-12-13871 0 0,-7 7 8818 0 0</inkml:trace>
  <inkml:trace contextRef="#ctx0" brushRef="#br0" timeOffset="935.973">1256 725 6633 0 0,'0'0'1199'0'0,"0"0"-325"0"0,0 0-35 0 0,0 0 237 0 0,0 0 279 0 0,0 0 167 0 0,0 0-15 0 0,0 0-187 0 0,0 0-196 0 0,0 0-196 0 0,0 0-162 0 0,-33 25-135 0 0,-101 80-127 0 0,130-103-469 0 0,0 1 1 0 0,0-1-1 0 0,1 1 1 0 0,-1-1-1 0 0,1 1 1 0 0,-1 1-1 0 0,1-1 1 0 0,0 0-1 0 0,0 1 1 0 0,0-1-1 0 0,1 1 1 0 0,-1 0-1 0 0,1 0 1 0 0,0 0-1 0 0,0 0 1 0 0,0 0-1 0 0,1 1 1 0 0,-1 1-36 0 0,-1 6 113 0 0,0-5-57 0 0,0-1-1 0 0,1 0 1 0 0,0 1 0 0 0,0 0 0 0 0,0 0 0 0 0,1-1-1 0 0,0 1 1 0 0,0 0 0 0 0,1 0 0 0 0,-1 0 0 0 0,2 0-1 0 0,-1 0 1 0 0,1 0 0 0 0,0 0 0 0 0,0 0-1 0 0,1-1 1 0 0,0 1 0 0 0,0 0 0 0 0,1-1 0 0 0,0 1-1 0 0,0-1 1 0 0,0 0 0 0 0,1 0 0 0 0,0 0 0 0 0,0-1-1 0 0,0 1 1 0 0,1-1 0 0 0,-1 0 0 0 0,1 0-1 0 0,1-1 1 0 0,-1 1 0 0 0,1-1 0 0 0,0 0 0 0 0,0-1-1 0 0,0 0 1 0 0,6 3-56 0 0,3-3 90 0 0,-1-2 0 0 0,1 1 0 0 0,-1-2 0 0 0,1 0 0 0 0,0-1 0 0 0,0 0 0 0 0,-1-1 0 0 0,1-1 0 0 0,-1 0 0 0 0,0-1 0 0 0,0-1 0 0 0,0 0 1 0 0,-1-1-1 0 0,1 0 0 0 0,-1-1 0 0 0,-1 0 0 0 0,1-1 0 0 0,-1-1 0 0 0,-1 0 0 0 0,0 0 0 0 0,0-1 0 0 0,-1-1 0 0 0,0 0 0 0 0,0 0 0 0 0,-2-1 0 0 0,1 0 0 0 0,-1-1 0 0 0,-1 0-90 0 0,-3 8 6 0 0,-1-1 0 0 0,0-1 0 0 0,0 1 0 0 0,0 0 0 0 0,-1-1 0 0 0,0 0 0 0 0,0 1 0 0 0,0-1-1 0 0,-1 0 1 0 0,0 0 0 0 0,-1 0 0 0 0,1 0 0 0 0,-2 0 0 0 0,1 0 0 0 0,0 0 0 0 0,-1 0 0 0 0,-1 1 0 0 0,1-1 0 0 0,-1 0 0 0 0,0 0 0 0 0,0 1 0 0 0,-1 0 0 0 0,0-1 0 0 0,0 1 0 0 0,-1 0 0 0 0,0 0 0 0 0,0 1 0 0 0,0-1 0 0 0,0 1 0 0 0,-1 0 0 0 0,0 0 0 0 0,0 0 0 0 0,-1 1 0 0 0,1-1 0 0 0,-1 1 0 0 0,-5-2-6 0 0,-1-1-173 0 0,0 2 0 0 0,0-1 0 0 0,-1 2 0 0 0,0 0 0 0 0,0 0 0 0 0,0 1 0 0 0,-1 1 0 0 0,1 0 0 0 0,0 1-1 0 0,-1 0 1 0 0,1 1 0 0 0,-1 0 0 0 0,0 2 0 0 0,-3 0 173 0 0,-63 27-10967 0 0,64-21-705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18812 0 0,'0'0'600'0'0,"0"0"-328"0"0,0 0-224 0 0,0 0-144 0 0,0 0-248 0 0,0 0-72 0 0,0 0-40 0 0,0 0-96 0 0,0 0-208 0 0,0 0-625 0 0,0 0-1679 0 0,0 0-8219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15155 0 0,'0'0'1281'0'0,"0"0"-445"0"0,0 0-330 0 0,0 0-3 0 0,0 0 159 0 0,0 0 189 0 0,0 0 93 0 0,0 0-103 0 0,0 0-114 0 0,0 0-101 0 0,0 0-64 0 0,-1 31-46 0 0,-2 99-54 0 0,10 108 1024 0 0,-22 34-1138 0 0,11-249-343 0 0,-3 28 13 0 0,-2-1-1 0 0,-2 0 0 0 0,-2-1 0 0 0,-8 15-17 0 0,0-10-1185 0 0,21-53 247 0 0,0-1-630 0 0,0 0-3166 0 0,4-4-642 0 0,-1 0-6355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14851 0 0,'0'0'2549'0'0,"0"0"-1356"0"0,0 0-565 0 0,0 0-98 0 0,0 0-75 0 0,0 0-94 0 0,0 0-117 0 0,0 0-101 0 0,0 0-71 0 0,0 0-59 0 0,0 0-42 0 0,0 0-57 0 0,-3 28-75 0 0,-8 85-232 0 0,19-85-833 0 0,3-39-948 0 0,-11 11 1858 0 0,10-11-5764 0 0,-3 3-4494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14763 0 0,'0'0'1905'0'0,"0"0"-617"0"0,0 0-544 0 0,0 0-432 0 0,0 0-384 0 0,0 0-384 0 0,0 0-160 0 0,0 0-272 0 0,0 0-497 0 0,0 0-903 0 0,0 0-6354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09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0 5073 0 0,'0'0'3350'0'0,"0"0"-1344"0"0,0 0-668 0 0,0 0-125 0 0,0 0 25 0 0,0 0-29 0 0,0 0-160 0 0,0 0-193 0 0,0 0-179 0 0,0 0-111 0 0,0 0-53 0 0,0 0-61 0 0,0 0-42 0 0,-4 19-1 0 0,-25 116 858 0 0,24 92 474 0 0,8-126-1426 0 0,-2-57-236 0 0,0-30-61 0 0,0-1-1 0 0,0 1 0 0 0,-2-1 0 0 0,0 1 1 0 0,0 0-1 0 0,-1-1 0 0 0,-1 0 1 0 0,0 1-1 0 0,-1-1 0 0 0,-2 4-17 0 0,-27 16-14 0 0,33-33-28 0 0,0 0 22 0 0,0 0-13 0 0,0 0-59 0 0,13-73-4339 0 0,-3 44-698 0 0,-4 9-1120 0 0,-2 9-1675 0 0</inkml:trace>
  <inkml:trace contextRef="#ctx0" brushRef="#br0" timeOffset="319.032">240 22 5633 0 0,'0'0'3344'0'0,"0"0"-1244"0"0,0 0-748 0 0,0 0-97 0 0,0 0 44 0 0,0 0 11 0 0,0 0-109 0 0,0 0-291 0 0,0 0-354 0 0,0 0-232 0 0,0 0-2 0 0,0 0 64 0 0,4 4 112 0 0,13 5-208 0 0,0 0 1 0 0,0-1 0 0 0,1 0-1 0 0,0-2 1 0 0,1 0 0 0 0,-1-1-1 0 0,1-1 1 0 0,0-1 0 0 0,0-1-1 0 0,0 0 1 0 0,0-1 0 0 0,0-1-1 0 0,1-1 1 0 0,-1-1 0 0 0,4-1-291 0 0,46 1 149 0 0,71-12-41 0 0,-128 7-3472 0 0,-27 6-605 0 0,7 1-2449 0 0,1 0-4466 0 0</inkml:trace>
  <inkml:trace contextRef="#ctx0" brushRef="#br0" timeOffset="564.648">1 328 6889 0 0,'0'0'1813'0'0,"0"0"-389"0"0,0 0-130 0 0,0 0 181 0 0,0 0 162 0 0,0 0-80 0 0,0 0-157 0 0,0 0-161 0 0,0 0-175 0 0,0 0-197 0 0,0 0-155 0 0,35 5-113 0 0,114 17-102 0 0,-40-16 293 0 0,25-10 710 0 0,-66 2-3058 0 0,-1 1-8293 0 0,-66 1-1569 0 0</inkml:trace>
  <inkml:trace contextRef="#ctx0" brushRef="#br0" timeOffset="2167.582">584 674 8346 0 0,'0'0'1632'0'0,"0"0"-286"0"0,0 0-38 0 0,0 0 127 0 0,0 0 29 0 0,0 0-181 0 0,0 0-311 0 0,0 0-211 0 0,0 0-111 0 0,0 0-37 0 0,0 0-3 0 0,0 0-70 0 0,0 0-74 0 0,-1 10-62 0 0,-2 34-41 0 0,-32 32 871 0 0,30-70-1164 0 0,-11 16 90 0 0,15-22-187 0 0,1 0-41 0 0,0 0-61 0 0,0 0-78 0 0,0 0-119 0 0,0 0-245 0 0,0-13-5045 0 0,0 7-2096 0 0,0 0-1289 0 0</inkml:trace>
  <inkml:trace contextRef="#ctx0" brushRef="#br0" timeOffset="2490.059">779 361 5521 0 0,'0'0'2002'0'0,"0"0"-438"0"0,0 0-191 0 0,0 0 48 0 0,0 0 44 0 0,0 0-37 0 0,0 0-199 0 0,0 0-270 0 0,0 0-248 0 0,0 0-197 0 0,0 0-113 0 0,0 0-52 0 0,0 0-23 0 0,-19 12-31 0 0,-60 37-45 0 0,59-36-67 0 0,20-13-70 0 0,0 0-33 0 0,0 0-12 0 0,0 0 28 0 0,63-33 1886 0 0,-77 31-2006 0 0,6 4-9495 0 0,8-2-1620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18428 0 0,'0'0'656'0'0,"0"0"-188"0"0,0 0-24 0 0,0 0 38 0 0,0 0-9 0 0,22-32-89 0 0,73-101-41 0 0,14 3 656 0 0,69-83 40 0 0,-161 194-1023 0 0,-17 19-95 0 0,0 0-48 0 0,0 8-146 0 0,-14 124 246 0 0,13-123 83 0 0,0 1 0 0 0,1-1 0 0 0,0 1 0 0 0,1-1 0 0 0,0 1 0 0 0,1-1 0 0 0,-1 1 0 0 0,2-1 0 0 0,-1 0 0 0 0,2 0 0 0 0,-1 0 0 0 0,1-1 0 0 0,0 1 0 0 0,1-1 0 0 0,0 0 0 0 0,0 0 0 0 0,1 0 0 0 0,0-1 0 0 0,0 0 0 0 0,1 0-1 0 0,0 0 1 0 0,0-1 0 0 0,0 0 0 0 0,1-1 0 0 0,0 1 0 0 0,0-1-56 0 0,2-5 123 0 0,0 1 0 0 0,1-1 0 0 0,-1-1 0 0 0,0 0 0 0 0,0 0 0 0 0,0-1 0 0 0,0 0 0 0 0,-1-1 0 0 0,1 0 0 0 0,-1 0 0 0 0,1-1 0 0 0,-1-1 0 0 0,0 1 0 0 0,-1-2-1 0 0,1 1 1 0 0,-1-1 0 0 0,0 0 0 0 0,0-1 0 0 0,-1 1 0 0 0,0-2 0 0 0,0 1 0 0 0,0-1 0 0 0,-1 0 0 0 0,-1 0-123 0 0,2 1 10 0 0,34-42 283 0 0,-13 13-2791 0 0,-6 15-5901 0 0,-15 16-3726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4 450 10906 0 0,'0'0'2601'0'0,"0"0"-318"0"0,0 0-265 0 0,0 0-397 0 0,32-13-358 0 0,101-42-208 0 0,9-28 1282 0 0,-124 72-2210 0 0,-1 0 1 0 0,-1 0-1 0 0,0-2 0 0 0,0 0 1 0 0,-1-1-1 0 0,-1 0 0 0 0,0-1 1 0 0,-1-1-1 0 0,-1 0 0 0 0,0-1 1 0 0,-2 0-1 0 0,5-10-127 0 0,-13 25 0 0 0,0-1 1 0 0,-1 1-1 0 0,0-1 0 0 0,0 1 1 0 0,0-1-1 0 0,0 0 0 0 0,0 0 1 0 0,0 1-1 0 0,-1-1 0 0 0,1 0 1 0 0,-1 0-1 0 0,0 0 0 0 0,0 0 1 0 0,0 1-1 0 0,0-1 0 0 0,0 0 1 0 0,-1 0-1 0 0,1 0 0 0 0,-1 0 1 0 0,0 1-1 0 0,0-1 0 0 0,0 0 1 0 0,0 1-1 0 0,0-1 0 0 0,-1 1 1 0 0,1-1-1 0 0,-1 1 0 0 0,1 0 1 0 0,-1-1-1 0 0,0 1 0 0 0,0 0 1 0 0,0 0-1 0 0,0 0 0 0 0,-1 0 1 0 0,1 1-1 0 0,0-1 0 0 0,-1 1 1 0 0,1-1-1 0 0,-1 1 0 0 0,0 0 1 0 0,1 0-2 0 0,-14-1-4 0 0,0 0-1 0 0,0 1 0 0 0,0 1 0 0 0,0 1 0 0 0,0 0 1 0 0,0 1-1 0 0,1 1 0 0 0,-1 0 0 0 0,1 1 0 0 0,-1 1 0 0 0,1 0 1 0 0,1 1-1 0 0,-1 1 0 0 0,1 0 0 0 0,0 1 0 0 0,0 1 1 0 0,1 0-1 0 0,1 0 0 0 0,-1 1 0 0 0,2 1 0 0 0,-1 0 0 0 0,-8 12 6 0 0,8-12 17 0 0,0 1 0 0 0,1 1 0 0 0,1 0-1 0 0,0 0 1 0 0,0 1 0 0 0,1 0-1 0 0,1 1 1 0 0,0 0 0 0 0,2 0-1 0 0,-1 1 1 0 0,2 0 0 0 0,0 0 0 0 0,1 0-1 0 0,1 1 1 0 0,0-1 0 0 0,1 1-1 0 0,1 0 1 0 0,0 0 0 0 0,1-1 0 0 0,1 1-1 0 0,2 8-16 0 0,1-14 42 0 0,0-1 0 0 0,0 0 0 0 0,1-1-1 0 0,1 1 1 0 0,0-1 0 0 0,0 0 0 0 0,0 0 0 0 0,1-1-1 0 0,1 0 1 0 0,-1 0 0 0 0,1 0 0 0 0,1-1 0 0 0,-1-1-1 0 0,1 1 1 0 0,0-1 0 0 0,1-1 0 0 0,8 4-42 0 0,5 2 52 0 0,0 0 1 0 0,1-2 0 0 0,1-1 0 0 0,0-1 0 0 0,0-2 0 0 0,0 0-1 0 0,2-1-52 0 0,29 2-360 0 0,0-3 0 0 0,0-3 0 0 0,44-5 360 0 0,11-9-10302 0 0,-72 7-2427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5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108 101 16203 0 0,'0'0'1442'0'0,"0"0"-582"0"0,0 0-281 0 0,0 0 88 0 0,0 0 180 0 0,0 0 97 0 0,0 0-51 0 0,0 0-207 0 0,0 0-205 0 0,0 0-130 0 0,0 0-113 0 0,0 0-86 0 0,-17 34-47 0 0,-51 107-40 0 0,46-66-42 0 0,22-65-95 0 0,0 34-1812 0 0,13-6-3279 0 0,-8-34-6141 0 0</inkml:trace>
  <inkml:trace contextRef="#ctx0" brushRef="#br0" timeOffset="557.117">312 414 11490 0 0,'0'0'3839'0'0,"0"0"-2271"0"0,0 0-875 0 0,0 0-68 0 0,0 0 21 0 0,0 0 37 0 0,0 0-17 0 0,0 0-56 0 0,0 0-52 0 0,21-34-58 0 0,65-109-56 0 0,29-25 675 0 0,-63 100-739 0 0,-52 132-717 0 0,-1-53 362 0 0,-1 0 1 0 0,2-1 0 0 0,-1 1-1 0 0,1 0 1 0 0,1-1 0 0 0,0 1-1 0 0,0 0 1 0 0,1-1 0 0 0,1 1 0 0 0,0-1-1 0 0,0 0 1 0 0,1 0 0 0 0,0 0-1 0 0,1 0 1 0 0,0-1 0 0 0,0 0-1 0 0,1 0 1 0 0,0 0 0 0 0,1 0-1 0 0,0-1 1 0 0,0 0 0 0 0,1-1-1 0 0,0 0 1 0 0,0 0 0 0 0,1-1-1 0 0,-1 1 1 0 0,5 0-26 0 0,-5-5 95 0 0,1-1-1 0 0,-1-1 1 0 0,0 1 0 0 0,1-2-1 0 0,-1 1 1 0 0,0-1-1 0 0,0 0 1 0 0,1-1 0 0 0,-1 0-1 0 0,0 0 1 0 0,0 0-1 0 0,-1-1 1 0 0,1-1 0 0 0,0 1-1 0 0,-1-1 1 0 0,0 0 0 0 0,0-1-1 0 0,0 0 1 0 0,-1 0-1 0 0,1 0 1 0 0,-1-1 0 0 0,0 0-1 0 0,-1 0 1 0 0,0-1-1 0 0,0 1 1 0 0,0-1 0 0 0,-1 0-1 0 0,1-1 1 0 0,-2 1-1 0 0,1-1 1 0 0,-1 1 0 0 0,0-1-1 0 0,-1 0 1 0 0,0 0 0 0 0,1-8-95 0 0,0-17 225 0 0,-2 9-1451 0 0,3 11-3049 0 0,-4 13-2719 0 0,2 0-5312 0 0</inkml:trace>
  <inkml:trace contextRef="#ctx0" brushRef="#br0" timeOffset="834.646">1505 112 9810 0 0,'0'0'1647'0'0,"0"0"-205"0"0,0 0-75 0 0,0 0 9 0 0,0 0-45 0 0,0 0-97 0 0,0 0-158 0 0,0 0-155 0 0,0 0-149 0 0,0 0-157 0 0,0 0-125 0 0,0 0-77 0 0,-35-12-39 0 0,-110-35-21 0 0,142 46-332 0 0,0-1 1 0 0,-1 1-1 0 0,1 0 0 0 0,0 0 1 0 0,0 1-1 0 0,-1-1 0 0 0,1 1 1 0 0,-1 0-1 0 0,1-1 0 0 0,0 1 1 0 0,-1 1-1 0 0,1-1 0 0 0,-1 1 1 0 0,1-1-1 0 0,0 1 0 0 0,-1 0 1 0 0,1 0-1 0 0,0 0 0 0 0,0 0 1 0 0,0 1-1 0 0,0 0 0 0 0,0-1 1 0 0,0 1-1 0 0,-2 2-21 0 0,-3 2 83 0 0,2-3-59 0 0,0 1 1 0 0,0 0-1 0 0,0 0 1 0 0,0 0-1 0 0,1 1 1 0 0,0 0-1 0 0,0 0 0 0 0,0 0 1 0 0,1 1-1 0 0,0-1 1 0 0,0 1-1 0 0,0 0 1 0 0,0 0-1 0 0,1 1 1 0 0,0-1-1 0 0,1 1 1 0 0,-1-1-1 0 0,1 1 1 0 0,1 0-1 0 0,-1 0 0 0 0,1 0 1 0 0,0 0-1 0 0,1 0 1 0 0,0 0-1 0 0,0 0 1 0 0,0 0-1 0 0,1 0 1 0 0,0 0-1 0 0,0 0 1 0 0,1 0-1 0 0,0 0 0 0 0,0 0 1 0 0,0-1-1 0 0,1 1 1 0 0,0-1-1 0 0,1 0 1 0 0,-1 0-1 0 0,5 6-24 0 0,6-2 11 0 0,0-1-1 0 0,0 0 0 0 0,1-1 0 0 0,0 0 1 0 0,1-1-1 0 0,0-1 0 0 0,0-1 1 0 0,0 0-1 0 0,0-1 0 0 0,1 0 0 0 0,0-2 1 0 0,0 0-1 0 0,0-1 0 0 0,0 0 0 0 0,-1-2 1 0 0,1 0-1 0 0,2-1-10 0 0,-2 2-171 0 0,-1-2 0 0 0,1 0 0 0 0,-1-1 0 0 0,1 0 0 0 0,-1-1 0 0 0,0-1 1 0 0,-1-1-1 0 0,10-4 171 0 0,35-21-7155 0 0,-46 23-4218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4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231 159 0 0 0,'0'0'753'0'0,"0"0"-44"0"0,0 0-44 0 0,0 0 215 0 0,0 0 426 0 0,0 0 409 0 0,0 0 251 0 0,0 0 13 0 0,0 0-307 0 0,0 0-393 0 0,0 0-331 0 0,-3-4-234 0 0,1 3-643 0 0,1-1 0 0 0,0 1 0 0 0,-1 0 0 0 0,1-1 0 0 0,-1 1 0 0 0,1 0 0 0 0,-1 0 0 0 0,1 0 0 0 0,-1 0 0 0 0,0 1 0 0 0,1-1 0 0 0,-1 0 0 0 0,0 1 0 0 0,0-1 0 0 0,0 1 0 0 0,1-1 0 0 0,-1 1 0 0 0,0 0 0 0 0,0 0 0 0 0,0 0 0 0 0,0 0 0 0 0,0 0 0 0 0,1 0 0 0 0,-1 1 0 0 0,0-1 0 0 0,0 1 0 0 0,0-1 0 0 0,1 1 0 0 0,-1-1 0 0 0,0 1 0 0 0,0 0 0 0 0,1 0 0 0 0,-1 0 0 0 0,1 0 0 0 0,-1 0 0 0 0,1 0 0 0 0,-1 1 0 0 0,0 0-71 0 0,-12 10 177 0 0,0 1 0 0 0,0 0 1 0 0,2 1-1 0 0,-1 1 1 0 0,2 0-1 0 0,0 1 0 0 0,1 0 1 0 0,0 1-1 0 0,1 0 0 0 0,1 0 1 0 0,1 1-1 0 0,-2 8-177 0 0,6-21 33 0 0,0 0 1 0 0,1 0-1 0 0,-1 1 1 0 0,1-1-1 0 0,1 1 0 0 0,-1 0 1 0 0,1-1-1 0 0,0 1 0 0 0,0 0 1 0 0,1 0-1 0 0,-1 0 0 0 0,1 0 1 0 0,1-1-1 0 0,-1 1 0 0 0,1 0 1 0 0,0 0-1 0 0,0 0 0 0 0,1-1 1 0 0,0 1-1 0 0,0-1 0 0 0,0 1 1 0 0,0-1-1 0 0,1 0 0 0 0,0 0 1 0 0,0 0-1 0 0,0 0 0 0 0,1 0 1 0 0,0-1-1 0 0,0 1 0 0 0,0-1 1 0 0,0 0-1 0 0,1-1 0 0 0,-1 1 1 0 0,1-1-1 0 0,0 0 0 0 0,5 3-33 0 0,-1-3 118 0 0,0-1 0 0 0,1-1-1 0 0,-1 1 1 0 0,0-1 0 0 0,1-1-1 0 0,-1 0 1 0 0,0 0 0 0 0,1-1-1 0 0,-1 0 1 0 0,0-1-1 0 0,0 1 1 0 0,0-2 0 0 0,0 0-1 0 0,0 0 1 0 0,0 0 0 0 0,-1-1-1 0 0,1 0 1 0 0,5-5-118 0 0,4-2 134 0 0,0 0-1 0 0,-1-2 1 0 0,-1 0-1 0 0,0-1 1 0 0,-1 0-1 0 0,0-1 1 0 0,11-16-134 0 0,-16 17 64 0 0,0-1 1 0 0,-1 0-1 0 0,-1-1 0 0 0,0 0 1 0 0,-1 0-1 0 0,-1-1 0 0 0,0 1 1 0 0,-1-1-1 0 0,-1-1 0 0 0,1-12-64 0 0,-3 21-12 0 0,-1 1-1 0 0,-1 0 1 0 0,1 0-1 0 0,-1-1 0 0 0,-1 1 1 0 0,1 0-1 0 0,-1-1 1 0 0,-1 1-1 0 0,0 0 0 0 0,0 0 1 0 0,0 0-1 0 0,-1 0 0 0 0,-1 0 1 0 0,1 1-1 0 0,-1-1 1 0 0,0 1-1 0 0,-1 0 0 0 0,1 0 1 0 0,-1 1-1 0 0,-1-1 1 0 0,0 1-1 0 0,1 0 0 0 0,-5-3 13 0 0,4 6-94 0 0,1-1 0 0 0,-1 1-1 0 0,0-1 1 0 0,0 2-1 0 0,-1-1 1 0 0,1 1 0 0 0,0 0-1 0 0,-1 0 1 0 0,0 0-1 0 0,1 1 1 0 0,-1 0-1 0 0,0 1 1 0 0,1-1 0 0 0,-1 1-1 0 0,0 1 1 0 0,0-1-1 0 0,1 1 1 0 0,-1 0 0 0 0,-4 2 94 0 0,-73 35-8385 0 0,70-26-2462 0 0</inkml:trace>
  <inkml:trace contextRef="#ctx0" brushRef="#br0" timeOffset="421.645">647 450 9786 0 0,'0'0'1019'0'0,"0"0"-125"0"0,0 0 231 0 0,0 0 313 0 0,0 0 229 0 0,0 0 8 0 0,0 0-295 0 0,0 0-405 0 0,0 0-296 0 0,0 0-220 0 0,0 0-118 0 0,0 0-16 0 0,0 0-3 0 0,19-21-6 0 0,64-65-21 0 0,121-113 942 0 0,-135 137-1038 0 0,-69 61-237 0 0,0 1-39 0 0,1 132 493 0 0,0-129-387 0 0,0 1 1 0 0,0 0-1 0 0,0 0 0 0 0,0-1 0 0 0,0 1 0 0 0,1-1 1 0 0,0 1-1 0 0,-1-1 0 0 0,1 0 0 0 0,1 0 0 0 0,-1 0 1 0 0,0 0-1 0 0,1 0 0 0 0,-1 0 0 0 0,1 0 0 0 0,0-1 1 0 0,0 1-1 0 0,0-1 0 0 0,0 0 0 0 0,0 0 0 0 0,1 0 1 0 0,-1-1-1 0 0,1 1 0 0 0,-1-1 0 0 0,1 1 0 0 0,0-1 1 0 0,-1 0-1 0 0,1-1 0 0 0,0 1 0 0 0,0-1 0 0 0,-1 1 1 0 0,4-1-30 0 0,4 0 176 0 0,0 0 0 0 0,-1 0 1 0 0,1-1-1 0 0,0 0 0 0 0,0-1 1 0 0,0-1-1 0 0,-1 1 0 0 0,0-2 1 0 0,1 1-1 0 0,8-6-176 0 0,121-96 908 0 0,-99 59-466 0 0,-7 8-2189 0 0,-7 19-7103 0 0,-22 15-3633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4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9915 774 6193 0 0,'0'0'4513'0'0,"0"0"-2551"0"0,0 0-884 0 0,0 0-197 0 0,0 0 78 0 0,0 0 131 0 0,0 0 78 0 0,0 0-40 0 0,0 0-134 0 0,0 0-184 0 0,0 0-196 0 0,0 0-141 0 0,0 0-90 0 0,-2-7-80 0 0,-9-20-54 0 0,8 21-47 0 0,3 6-64 0 0,0 0-28 0 0,0 0-36 0 0,0 0-48 0 0,0 0-13 0 0,0 0 15 0 0,18-15 643 0 0,22-21 448 0 0,-39 35-901 0 0,-1 1 9 0 0,0 0-3 0 0,0 0-64 0 0,0 0-78 0 0,0 0-69 0 0,0 0-52 0 0,0 0-63 0 0,0 0-44 0 0,-11 10-4951 0 0,7-5-935 0 0,0-2-5230 0 0</inkml:trace>
  <inkml:trace contextRef="#ctx0" brushRef="#br0" timeOffset="452.735">10019 1128 6433 0 0,'0'0'1434'0'0,"0"0"-303"0"0,0 0 40 0 0,0 0 336 0 0,0 0 256 0 0,0 0 87 0 0,0 0-151 0 0,0 0-191 0 0,0 0-184 0 0,0 0-225 0 0,0 0-237 0 0,0 0-266 0 0,-1-9-220 0 0,-4-25-159 0 0,4 33-208 0 0,1 0-1 0 0,-1 1 0 0 0,1-1 1 0 0,-1 1-1 0 0,1-1 0 0 0,-1 1 0 0 0,1 0 1 0 0,-1-1-1 0 0,0 1 0 0 0,1-1 1 0 0,-1 1-1 0 0,0 0 0 0 0,1 0 1 0 0,-1-1-1 0 0,0 1 0 0 0,1 0 1 0 0,-1 0-1 0 0,0 0 0 0 0,0 0 1 0 0,1 0-1 0 0,-1 0 0 0 0,0 0 1 0 0,0 0-1 0 0,1 0 0 0 0,-1 0 1 0 0,0 0-1 0 0,1 0 0 0 0,-1 0 1 0 0,0 1-1 0 0,1-1 0 0 0,-1 0 0 0 0,0 1 1 0 0,1-1-1 0 0,-1 0 0 0 0,0 1 1 0 0,1-1-1 0 0,-1 1 0 0 0,1-1 1 0 0,-1 1-1 0 0,1-1 0 0 0,-1 1 1 0 0,1-1-1 0 0,-1 1 0 0 0,1-1 1 0 0,0 1-1 0 0,-1 0 0 0 0,1-1 1 0 0,0 1-1 0 0,-1 0 0 0 0,1-1 1 0 0,0 1-1 0 0,0 0-8 0 0,-3 2 38 0 0,3-3-34 0 0,0 0 0 0 0,1 0 0 0 0,-1-1-1 0 0,0 1 1 0 0,1 0 0 0 0,-1 0 0 0 0,1 0 0 0 0,-1-1 0 0 0,0 1-1 0 0,1 0 1 0 0,-1 0 0 0 0,1 0 0 0 0,-1 0 0 0 0,1 0 0 0 0,-1 0 0 0 0,0 0-1 0 0,1 0 1 0 0,-1 0 0 0 0,1 0 0 0 0,-1 0 0 0 0,1 0 0 0 0,-1 0-1 0 0,0 0 1 0 0,1 0 0 0 0,-1 1 0 0 0,1-1 0 0 0,-1 0 0 0 0,0 0-1 0 0,1 0 1 0 0,-1 1 0 0 0,1-1 0 0 0,-1 0 0 0 0,0 0 0 0 0,1 1 0 0 0,-1-1-1 0 0,0 0 1 0 0,0 1 0 0 0,1-1 0 0 0,-1 0 0 0 0,0 1 0 0 0,0-1-1 0 0,1 1 1 0 0,-1-1 0 0 0,0 0 0 0 0,0 1 0 0 0,0-1 0 0 0,0 1 0 0 0,0-1-1 0 0,0 1 1 0 0,0-1 0 0 0,0 1-4 0 0,91-56 763 0 0,-130 69 549 0 0,-2 8-1324 0 0,53-30-1123 0 0,6-3-2154 0 0,-9 5-3616 0 0,-3 2-5081 0 0</inkml:trace>
  <inkml:trace contextRef="#ctx0" brushRef="#br0" timeOffset="-3706.542">4128 399 3881 0 0,'0'0'2236'0'0,"0"0"-129"0"0,0 0-121 0 0,0 0-125 0 0,0 0-94 0 0,0 0-132 0 0,0 0-187 0 0,0 0-176 0 0,0 0-198 0 0,0 0-206 0 0,0 0-216 0 0,-2-4-194 0 0,-4-11-145 0 0,4 11-89 0 0,2 4-39 0 0,0 82 1396 0 0,1 11-817 0 0,1-6-112 0 0,-4-1-1 0 0,-13 82-651 0 0,-95 365 292 0 0,104-426-1203 0 0,7-106 835 0 0,-1 0-1 0 0,1-1 1 0 0,-1 1-1 0 0,1 0 1 0 0,0 0-1 0 0,0-1 1 0 0,-1 1 0 0 0,1 0-1 0 0,0-1 1 0 0,0 1-1 0 0,0-1 1 0 0,0 1-1 0 0,-1-1 1 0 0,1 1-1 0 0,0-1 1 0 0,0 0 0 0 0,0 1-1 0 0,0-1 1 0 0,0 0-1 0 0,0 0 1 0 0,0 0-1 0 0,0 0 1 0 0,0 0 0 0 0,0 0-1 0 0,0 0 1 0 0,0 0-1 0 0,0 0 1 0 0,0 0-1 0 0,0-1 1 0 0,0 1 0 0 0,0 0-1 0 0,0-1 1 0 0,0 1-1 0 0,0-1 1 0 0,0 1-1 0 0,0-1 1 0 0,-1 1-1 0 0,1-1 1 0 0,0 1 0 0 0,0-1-1 0 0,0 0 1 0 0,-1 0-1 0 0,1 1 1 0 0,-1-1-1 0 0,1 0 1 0 0,0 0 0 0 0,-1 0-1 0 0,1 0 1 0 0,-1 1-1 0 0,0-1 1 0 0,1 0 76 0 0,41-78-6760 0 0,-20 24-1761 0 0,-14 35 2704 0 0</inkml:trace>
  <inkml:trace contextRef="#ctx0" brushRef="#br0" timeOffset="-3385.564">4039 329 8922 0 0,'0'0'1904'0'0,"0"0"-515"0"0,0 0-272 0 0,0 0-49 0 0,0 0 57 0 0,0 0 34 0 0,0 0-101 0 0,0 0-240 0 0,0 0-249 0 0,0 0-166 0 0,0 0-87 0 0,0 0 2 0 0,0 0 3 0 0,34-9-29 0 0,112-25-44 0 0,-134 32-204 0 0,-1 0 0 0 0,1 0-1 0 0,-1 1 1 0 0,1 1 0 0 0,-1 0 0 0 0,1 0 0 0 0,0 1-1 0 0,-1 1 1 0 0,10 2-44 0 0,-2-1 68 0 0,3 0-8 0 0,1 1 1 0 0,-1 1-1 0 0,-1 0 1 0 0,1 2 0 0 0,-1 0-1 0 0,0 2 1 0 0,-1 0 0 0 0,1 2-1 0 0,-2 0 1 0 0,0 1 0 0 0,0 1-1 0 0,-1 0 1 0 0,-1 1-1 0 0,0 2 1 0 0,2 2-61 0 0,-15-11 41 0 0,1 0 0 0 0,-1 0 0 0 0,-1 1 0 0 0,1-1 0 0 0,-1 1 1 0 0,0 0-1 0 0,-1 0 0 0 0,0 0 0 0 0,0 0 0 0 0,-1 0 0 0 0,0 0 0 0 0,0 0 0 0 0,-1 1 0 0 0,0-1 0 0 0,-1 0 0 0 0,1 0 0 0 0,-2 1 0 0 0,1-1 1 0 0,-1 0-1 0 0,0 0 0 0 0,-1 0 0 0 0,0-1 0 0 0,0 1 0 0 0,-1-1 0 0 0,0 1 0 0 0,0-1 0 0 0,0 0 0 0 0,-1-1 0 0 0,0 1 0 0 0,-4 2-41 0 0,-20 25 70 0 0,-2-2 1 0 0,-1-1-1 0 0,-2-2 0 0 0,-1-1 0 0 0,-1-2 0 0 0,-1-1 0 0 0,-1-2 0 0 0,-2-2 0 0 0,-7 2-70 0 0,12-5-91 0 0,-1-1 1 0 0,-1-2-1 0 0,-1-2 0 0 0,0-2 0 0 0,-3 0 91 0 0,-62 0-9276 0 0,100-11-1286 0 0</inkml:trace>
  <inkml:trace contextRef="#ctx0" brushRef="#br0" timeOffset="-2874.48">4391 1426 16235 0 0,'0'0'1929'0'0,"0"0"-1236"0"0,0 0-497 0 0,0 0-10 0 0,0 0 183 0 0,0 0 211 0 0,0 0 32 0 0,0 0-51 0 0,0 0-48 0 0,0 0-86 0 0,34-28-56 0 0,110-87-35 0 0,5-8 494 0 0,-110 84-580 0 0,-2-2 1 0 0,-1-1-1 0 0,-3-2 0 0 0,-1-2 0 0 0,-3 0 0 0 0,4-12-250 0 0,-27 47 61 0 0,0 0 0 0 0,-1-1 0 0 0,-1 0 0 0 0,0 0 0 0 0,0 0 0 0 0,-1 0 0 0 0,0 0 0 0 0,-1-1 0 0 0,-1 1 1 0 0,0-12-62 0 0,-1 21 11 0 0,0 0 0 0 0,-1 1 0 0 0,1-1 0 0 0,-1 0 0 0 0,0 0 0 0 0,0 1 0 0 0,0-1 0 0 0,0 0 0 0 0,0 1 0 0 0,-1-1 0 0 0,1 1 0 0 0,-1 0 0 0 0,0-1 0 0 0,0 1 0 0 0,1 0 0 0 0,-1 0 0 0 0,-1 0 0 0 0,1 0 0 0 0,0 1 0 0 0,0-1 0 0 0,-1 1 0 0 0,1-1 0 0 0,-1 1 0 0 0,1 0 0 0 0,-1-1 0 0 0,1 1 0 0 0,-1 1 0 0 0,0-1 0 0 0,0 0 0 0 0,1 1 0 0 0,-4-1-11 0 0,-88 11-99 0 0,79-3 82 0 0,1 1 0 0 0,1 0 1 0 0,-1 1-1 0 0,2 1 0 0 0,-1 0 0 0 0,1 1 0 0 0,1 0 0 0 0,0 1 0 0 0,0 0 0 0 0,1 1 0 0 0,1 0 1 0 0,0 0-1 0 0,1 1 0 0 0,0 0 0 0 0,-3 11 17 0 0,9-21-1 0 0,0-1 1 0 0,1 1 0 0 0,-1 0-1 0 0,1 0 1 0 0,0 0-1 0 0,0 1 1 0 0,0-1 0 0 0,1 0-1 0 0,-1 0 1 0 0,1 0-1 0 0,0 1 1 0 0,1-1 0 0 0,-1 0-1 0 0,0 0 1 0 0,1 1-1 0 0,0-1 1 0 0,0 0 0 0 0,1 0-1 0 0,-1 0 1 0 0,1 0-1 0 0,-1 0 1 0 0,1-1-1 0 0,0 1 1 0 0,1 0 0 0 0,-1-1-1 0 0,1 0 1 0 0,0 1-1 0 0,-1-1 1 0 0,1 0 0 0 0,1 0-1 0 0,-1-1 1 0 0,0 1-1 0 0,1-1 1 0 0,-1 1 0 0 0,1-1-1 0 0,3 1 1 0 0,18 7 22 0 0,1-1 0 0 0,0-1 1 0 0,0-1-1 0 0,0-1 0 0 0,1-2 0 0 0,0-1 0 0 0,0-1 0 0 0,0-1 0 0 0,16-2-22 0 0,61 6 239 0 0,-102-5-228 0 0,1 0 0 0 0,-1 0 0 0 0,1 1 1 0 0,-1-1-1 0 0,0 1 0 0 0,1-1 0 0 0,-1 1 0 0 0,0 0 1 0 0,1 0-1 0 0,-1 0 0 0 0,0 1 0 0 0,0-1 1 0 0,0 0-1 0 0,0 1 0 0 0,0-1 0 0 0,0 1 1 0 0,0 0-1 0 0,0-1 0 0 0,-1 1 0 0 0,1 0 0 0 0,-1 0 1 0 0,0 0-1 0 0,1 0 0 0 0,-1 1 0 0 0,0-1 1 0 0,0 0-1 0 0,0 0 0 0 0,0 1 0 0 0,-1-1 0 0 0,1 1 1 0 0,-1-1-1 0 0,1 0 0 0 0,-1 1 0 0 0,0-1 1 0 0,0 1-1 0 0,0-1 0 0 0,0 1 0 0 0,0-1 1 0 0,-1 1-1 0 0,1-1 0 0 0,-1 1 0 0 0,0-1 0 0 0,1 0-11 0 0,-47 116 104 0 0,51-73-2326 0 0,8-37-1973 0 0,4-6-4524 0 0,-7-2-2941 0 0</inkml:trace>
  <inkml:trace contextRef="#ctx0" brushRef="#br0" timeOffset="-2613.759">5634 844 11698 0 0,'0'0'2709'0'0,"0"0"-1190"0"0,0 0-509 0 0,0 0-100 0 0,0 0 3 0 0,0 0-4 0 0,-34 32-85 0 0,-105 104-133 0 0,64-35 145 0 0,66-83-713 0 0,3-8-72 0 0,1 1-1 0 0,0 0 1 0 0,1 1-1 0 0,0-1 1 0 0,0 1-1 0 0,1 0 1 0 0,1 0-1 0 0,0 0 1 0 0,1 0-1 0 0,0 0 1 0 0,1 0-1 0 0,0 0 1 0 0,1 1-1 0 0,0-1 1 0 0,2 3-51 0 0,1-9 76 0 0,1 0 1 0 0,1 0-1 0 0,-1 0 1 0 0,1-1 0 0 0,0 0-1 0 0,0 0 1 0 0,1 0 0 0 0,0-1-1 0 0,-1 0 1 0 0,1 0 0 0 0,1-1-1 0 0,-1 0 1 0 0,0 0-1 0 0,1-1 1 0 0,0 0 0 0 0,-1 0-1 0 0,1-1 1 0 0,0 1 0 0 0,0-2-1 0 0,0 1 1 0 0,0-1 0 0 0,0-1-1 0 0,-1 1 1 0 0,1-1-1 0 0,0-1 1 0 0,0 1 0 0 0,-1-1-1 0 0,1-1-76 0 0,11-2 125 0 0,-1-2-1 0 0,0 0 0 0 0,0-1 0 0 0,-1-1 0 0 0,0 0 1 0 0,0-1-1 0 0,-1-1 0 0 0,-1-1 0 0 0,0 0 0 0 0,0-1 1 0 0,-1 0-1 0 0,-1-2 0 0 0,0 1 0 0 0,-1-1 0 0 0,6-11-124 0 0,-11 13-1 0 0,0 0-1 0 0,0 0 1 0 0,-2-1-1 0 0,1 0 0 0 0,-2 1 1 0 0,0-2-1 0 0,0 1 1 0 0,-2 0-1 0 0,0-1 0 0 0,0 0 1 0 0,-1 1-1 0 0,-1-1 1 0 0,-1 0-1 0 0,0 1 0 0 0,-1-6 2 0 0,1 14-142 0 0,-1-1-1 0 0,0 0 1 0 0,0 1-1 0 0,0-1 1 0 0,-1 1-1 0 0,0-1 1 0 0,0 1-1 0 0,-1 0 1 0 0,0 0-1 0 0,0 1 1 0 0,0-1-1 0 0,0 1 1 0 0,-1 0-1 0 0,-1-1 144 0 0,-21-15-3824 0 0,-3 5-4483 0 0,14 11-3567 0 0</inkml:trace>
  <inkml:trace contextRef="#ctx0" brushRef="#br0" timeOffset="-2067.826">6328 170 7426 0 0,'0'0'4506'0'0,"0"0"-1157"0"0,0 0-902 0 0,0 0-555 0 0,0 0-322 0 0,0 0-258 0 0,0 0-312 0 0,0 0-322 0 0,0 0-281 0 0,0 0-166 0 0,0 0-47 0 0,0 0 17 0 0,0 0 50 0 0,-8 14 1 0 0,-40 106 186 0 0,8 76 77 0 0,-64 389-228 0 0,103-578-285 0 0,-7 52 6 0 0,3-1-1 0 0,2 1 0 0 0,4 35-7 0 0,1-93 4 0 0,-1 0 0 0 0,0 0-1 0 0,0 1 1 0 0,0-1 0 0 0,0 0-1 0 0,1-1 1 0 0,-1 1 0 0 0,0 0-1 0 0,1 0 1 0 0,-1-1-1 0 0,1 1 1 0 0,-1 0 0 0 0,1-1-1 0 0,-1 0 1 0 0,1 1 0 0 0,0-1-1 0 0,-1 0 1 0 0,1 0 0 0 0,-1 0-1 0 0,1 0 1 0 0,-1 0 0 0 0,1 0-1 0 0,0 0 1 0 0,-1 0-1 0 0,1-1 1 0 0,-1 1 0 0 0,1-1-1 0 0,-1 1 1 0 0,1-1 0 0 0,-1 1-1 0 0,1-1 1 0 0,-1 0 0 0 0,0 0-1 0 0,1 0 1 0 0,-1 0-1 0 0,0 0 1 0 0,0 0-4 0 0,192-152 296 0 0,-131 102-296 0 0,1 2 0 0 0,2 4 0 0 0,2 2 0 0 0,41-18 0 0 0,-96 55-2 0 0,-1 0-1 0 0,1 1 1 0 0,0 1-1 0 0,0 0 1 0 0,0 0-1 0 0,1 1 1 0 0,-1 1-1 0 0,1 0 1 0 0,-1 1 0 0 0,1 0-1 0 0,0 1 1 0 0,0 0-1 0 0,4 2 3 0 0,-14-1-1 0 0,0 0 0 0 0,-1 0-1 0 0,1 0 1 0 0,-1 1 0 0 0,0-1 0 0 0,1 1-1 0 0,-1 0 1 0 0,0-1 0 0 0,0 1 0 0 0,0 0-1 0 0,0 0 1 0 0,0 1 0 0 0,-1-1 0 0 0,1 0-1 0 0,-1 0 1 0 0,1 1 0 0 0,-1-1 0 0 0,0 1 0 0 0,0 0-1 0 0,0-1 1 0 0,0 1 0 0 0,0 0 0 0 0,-1-1-1 0 0,1 1 1 0 0,-1 0 0 0 0,1 0 0 0 0,-1-1-1 0 0,0 1 1 0 0,-1 0 0 0 0,1 0 0 0 0,0 0-1 0 0,-1 1 2 0 0,-24 89 100 0 0,10-68-68 0 0,0 0-1 0 0,-2-1 1 0 0,0-1 0 0 0,-2-1-1 0 0,-1-1 1 0 0,0 0-1 0 0,-2-1 1 0 0,0-2 0 0 0,-1 0-1 0 0,-1-1 1 0 0,0-2-1 0 0,-1 0 1 0 0,-19 7-32 0 0,23-11-39 0 0,0-2-1 0 0,-1 0 1 0 0,0-1 0 0 0,-1-1 0 0 0,0-1 0 0 0,0-1-1 0 0,0-1 1 0 0,-1-2 0 0 0,1 0 0 0 0,-1-1-1 0 0,1-1 1 0 0,-8-2 39 0 0,-26-21-1086 0 0,28-3-4844 0 0,22 17-5643 0 0</inkml:trace>
  <inkml:trace contextRef="#ctx0" brushRef="#br0" timeOffset="-1418.28">7432 1 12291 0 0,'0'0'1740'0'0,"0"0"-330"0"0,0 0-459 0 0,0 0-262 0 0,0 0-145 0 0,0 0 3 0 0,0 0 180 0 0,0 0 137 0 0,0 0 60 0 0,0 0 11 0 0,0 0-172 0 0,-8 35-167 0 0,-27 115-109 0 0,-5 140 838 0 0,-84 427 25 0 0,118-640-1590 0 0,6-76 72 0 0,39-28-491 0 0,70-84-1299 0 0,-45 31-5739 0 0,-57 71 6139 0 0,11-14-8592 0 0</inkml:trace>
  <inkml:trace contextRef="#ctx0" brushRef="#br0" timeOffset="-1120.638">7533 914 6025 0 0,'0'0'3304'0'0,"0"0"-1495"0"0,0 0-731 0 0,0 0-318 0 0,0 0-50 0 0,0 0 91 0 0,0 0 114 0 0,2 31 87 0 0,6 96 44 0 0,-8-125-1005 0 0,-1-1 0 0 0,1 1 1 0 0,0-1-1 0 0,0 1 0 0 0,0-1 0 0 0,0 1 0 0 0,0-1 0 0 0,0 1 0 0 0,0-1 0 0 0,1 1 0 0 0,-1-1 0 0 0,0 1 0 0 0,1-1 0 0 0,-1 0 0 0 0,1 1 0 0 0,0-1 0 0 0,-1 0 0 0 0,1 1 0 0 0,0-1 0 0 0,0 0 0 0 0,0 0 0 0 0,0 1 0 0 0,0-1 0 0 0,0 0 0 0 0,0 0 0 0 0,0 0 0 0 0,0 0 0 0 0,1-1 0 0 0,-1 1 0 0 0,0 0 1 0 0,1 0-1 0 0,-1-1 0 0 0,0 1 0 0 0,1-1 0 0 0,-1 1 0 0 0,1-1 0 0 0,-1 0 0 0 0,1 1 0 0 0,-1-1 0 0 0,1 0 0 0 0,-1 0 0 0 0,2 0-41 0 0,4 0 299 0 0,16 0-30 0 0,-1 0 0 0 0,1-2-1 0 0,-1 0 1 0 0,0-2-1 0 0,0 0 1 0 0,0-2-1 0 0,-1 0 1 0 0,1-1-1 0 0,-1-1 1 0 0,-1-1 0 0 0,0-1-1 0 0,0-1 1 0 0,-1-1-1 0 0,0 0 1 0 0,-1-2-1 0 0,-1 0 1 0 0,0-1-1 0 0,-1 0 1 0 0,9-11-269 0 0,-18 17 51 0 0,-1 0 1 0 0,0-1-1 0 0,0 0 1 0 0,-1 0-1 0 0,0 0 0 0 0,-1 0 1 0 0,0-1-1 0 0,0 1 1 0 0,-1-1-1 0 0,-1 0 0 0 0,1-4-51 0 0,-2 10 13 0 0,-1 0-1 0 0,0 1 0 0 0,1-1 1 0 0,-1 0-1 0 0,-1 0 0 0 0,1 1 1 0 0,-1-1-1 0 0,0 0 0 0 0,0 1 0 0 0,0-1 1 0 0,-1 0-1 0 0,1 1 0 0 0,-1 0 1 0 0,0-1-1 0 0,-1 1 0 0 0,1 0 0 0 0,-1 0 1 0 0,1 0-1 0 0,-1 0 0 0 0,0 1 1 0 0,-1-1-1 0 0,1 1 0 0 0,-1 0 1 0 0,1 0-1 0 0,-1 0 0 0 0,0 0 0 0 0,-4-1-12 0 0,0 0-5 0 0,-1 0 0 0 0,0 1 0 0 0,0 0 0 0 0,0 0 0 0 0,0 1 0 0 0,0 0-1 0 0,-1 1 1 0 0,1 0 0 0 0,0 0 0 0 0,-1 1 0 0 0,1 1 0 0 0,-1-1 0 0 0,1 1 0 0 0,0 1-1 0 0,0 0 1 0 0,-1 0 0 0 0,1 1 0 0 0,0 0 0 0 0,1 1 0 0 0,-1-1 0 0 0,-3 4 5 0 0,-4 1-20 0 0,1 1 1 0 0,1 0 0 0 0,0 1 0 0 0,0 1 0 0 0,1 0 0 0 0,1 1-1 0 0,-1 0 1 0 0,2 1 0 0 0,0 0 0 0 0,1 1 0 0 0,-4 7 19 0 0,6-11-26 0 0,1 0 1 0 0,1 0 0 0 0,0 1 0 0 0,0 0-1 0 0,1 0 1 0 0,0 0 0 0 0,1 0 0 0 0,0 1 0 0 0,1 0-1 0 0,1 0 1 0 0,0 0 0 0 0,0 0 0 0 0,1 0-1 0 0,1 0 1 0 0,0 0 0 0 0,0 1 0 0 0,1-1-1 0 0,1 0 1 0 0,0 0 0 0 0,1 0 0 0 0,0 0-1 0 0,1-1 1 0 0,0 1 0 0 0,1-1 0 0 0,0 0-1 0 0,0 0 1 0 0,2-1 0 0 0,5 9 25 0 0,2-6-182 0 0,1-1 0 0 0,0 0 0 0 0,0-1 0 0 0,1 0 0 0 0,1-2 0 0 0,0 0 0 0 0,0 0 0 0 0,1-2 0 0 0,0 0 0 0 0,0-1 0 0 0,8 1 182 0 0,52 11-4063 0 0,-2-7-4807 0 0,-50-10-643 0 0</inkml:trace>
  <inkml:trace contextRef="#ctx0" brushRef="#br0" timeOffset="-685.787">8251 1278 14867 0 0,'0'0'1106'0'0,"0"0"-275"0"0,0 0 2 0 0,0 0 205 0 0,0 0 171 0 0,0 0 32 0 0,0 0-173 0 0,0 0-277 0 0,0 0-234 0 0,0 0-172 0 0,0 0-56 0 0,0 0-3 0 0,19-19-3 0 0,60-65-34 0 0,-35 37-43 0 0,2 2 0 0 0,3 2 0 0 0,1 2-1 0 0,52-32-245 0 0,-25 39-21 0 0,-72 75 148 0 0,-45 135 367 0 0,41-175-489 0 0,-1 1 0 0 0,0-1 0 0 0,1 1 0 0 0,-1-1-1 0 0,1 1 1 0 0,0-1 0 0 0,-1 1 0 0 0,1-1-1 0 0,0 1 1 0 0,0-1 0 0 0,0 0 0 0 0,0 0 0 0 0,0 1-1 0 0,0-1 1 0 0,0 0 0 0 0,1 0 0 0 0,-1 0 0 0 0,0 0-1 0 0,1 0 1 0 0,-1 0 0 0 0,0-1 0 0 0,1 1-1 0 0,-1 0 1 0 0,1-1 0 0 0,-1 1 0 0 0,1-1 0 0 0,0 0-1 0 0,-1 1 1 0 0,1-1 0 0 0,-1 0 0 0 0,1 0 0 0 0,0 0-1 0 0,-1 0 1 0 0,1 0 0 0 0,-1 0 0 0 0,2-1-5 0 0,60-12 185 0 0,143-89 7 0 0,-160 79-192 0 0,96-33 29 0 0,-141 55-24 0 0,1 1-1 0 0,-1 0 1 0 0,1-1-1 0 0,-1 1 0 0 0,1 0 1 0 0,0 0-1 0 0,-1 0 1 0 0,1 0-1 0 0,-1 1 1 0 0,1-1-1 0 0,-1 0 1 0 0,1 1-1 0 0,-1-1 1 0 0,1 1-1 0 0,-1-1 1 0 0,1 1-1 0 0,-1 0 0 0 0,1-1 1 0 0,-1 1-1 0 0,0 0 1 0 0,0 0-1 0 0,1 0 1 0 0,-1 0-1 0 0,0 0 1 0 0,0 0-1 0 0,0 1 1 0 0,0-1-1 0 0,0 0 0 0 0,0 1 1 0 0,0-1-1 0 0,-1 0 1 0 0,1 1-1 0 0,0-1 1 0 0,-1 1-1 0 0,1-1 1 0 0,-1 1-1 0 0,0-1 1 0 0,1 1-1 0 0,-1-1 1 0 0,0 1-1 0 0,0-1 0 0 0,0 1 1 0 0,0 0-1 0 0,0-1 1 0 0,0 1-1 0 0,-1-1 1 0 0,1 1-1 0 0,0-1 1 0 0,-1 1-1 0 0,1-1 1 0 0,-1 1-1 0 0,0-1 0 0 0,0 2-4 0 0,1 2 15 0 0,-24 163 321 0 0,24-162-356 0 0,0 0 1 0 0,0 1-1 0 0,1-1 1 0 0,0 0 0 0 0,0 0-1 0 0,0 0 1 0 0,0 0-1 0 0,1 0 1 0 0,0-1-1 0 0,1 1 1 0 0,-1 0-1 0 0,1-1 1 0 0,0 0-1 0 0,1 0 1 0 0,-1 1-1 0 0,1-2 1 0 0,0 1-1 0 0,0 0 1 0 0,0-1-1 0 0,1 0 1 0 0,-1 0-1 0 0,1 0 1 0 0,0-1-1 0 0,1 1 1 0 0,-1-1-1 0 0,3 1 20 0 0,42 14-1720 0 0,-33-15-2327 0 0,-1-2-5010 0 0,-9-1-3554 0 0</inkml:trace>
  <inkml:trace contextRef="#ctx0" brushRef="#br0" timeOffset="10834.974">56 2022 0 0 0,'0'0'612'0'0,"0"0"446"0"0,0 0 306 0 0,0 0 156 0 0,0 0 46 0 0,0 0-107 0 0,0 0-251 0 0,0 0-270 0 0,0 0-210 0 0,0 0-99 0 0,0 0-55 0 0,0 0-57 0 0,0 0-45 0 0,1 9 663 0 0,31 291 3569 0 0,-23-220-4463 0 0,-3 1 0 0 0,-5-1 0 0 0,-3 17-241 0 0,2-94 50 0 0,0 0 1 0 0,1-1-1 0 0,-2 1 1 0 0,1 0-1 0 0,0 0 1 0 0,0 0-1 0 0,-1 0 1 0 0,0-1-1 0 0,1 1 1 0 0,-1 0-1 0 0,0-1 1 0 0,0 1-1 0 0,-1 0 1 0 0,1-1-1 0 0,0 1 1 0 0,-1-1-1 0 0,0 0 1 0 0,1 0-1 0 0,-1 1 1 0 0,0-1-1 0 0,0 0 1 0 0,0 0-1 0 0,0-1 1 0 0,-1 1-1 0 0,1 0 1 0 0,0-1-1 0 0,-1 1 1 0 0,1-1-1 0 0,-1 0 1 0 0,0 0-1 0 0,1 0 1 0 0,-1 0-1 0 0,0 0 1 0 0,0-1-1 0 0,1 1 1 0 0,-1-1-1 0 0,0 0 1 0 0,-2 0-51 0 0,2-2 33 0 0,0-1 0 0 0,0 1 0 0 0,0-1 0 0 0,0 0 0 0 0,1 0 0 0 0,-1 0 0 0 0,1-1 0 0 0,0 1 0 0 0,0 0 0 0 0,0-1 0 0 0,1 1 0 0 0,-1-1 0 0 0,1 0 0 0 0,0 1 0 0 0,0-1-1 0 0,0 0 1 0 0,0 0 0 0 0,1 0 0 0 0,-1 0 0 0 0,1 0 0 0 0,0 0 0 0 0,1-2-33 0 0,-1-32 15 0 0,3 0-1 0 0,0 0 0 0 0,3 0 1 0 0,1 1-1 0 0,2 0 0 0 0,1 0 1 0 0,2 1-1 0 0,2 0 0 0 0,1 1 0 0 0,2 1 1 0 0,1 1-1 0 0,1 0 0 0 0,2 1 1 0 0,2 1-1 0 0,3-2-14 0 0,-1-1-11 0 0,1 1 0 0 0,2 1 0 0 0,1 1 0 0 0,2 2 0 0 0,1 1 0 0 0,1 1 0 0 0,1 2 0 0 0,1 2 0 0 0,1 0 0 0 0,1 3 0 0 0,32-13 11 0 0,-54 28 12 0 0,0-1-1 0 0,0 2 1 0 0,1 0 0 0 0,-1 1 0 0 0,1 0 0 0 0,0 2 0 0 0,0 0 0 0 0,0 0 0 0 0,0 1 0 0 0,0 1-1 0 0,0 1-11 0 0,-12-1 27 0 0,1 1 0 0 0,-1-1 0 0 0,1 1 0 0 0,-1 0-1 0 0,0 1 1 0 0,0-1 0 0 0,0 0 0 0 0,0 1 0 0 0,0 0-1 0 0,-1 0 1 0 0,1 0 0 0 0,-1 1 0 0 0,0-1 0 0 0,0 1-1 0 0,0 0 1 0 0,0-1 0 0 0,-1 1 0 0 0,1 0 0 0 0,-1 1-1 0 0,0-1 1 0 0,0 0 0 0 0,-1 1 0 0 0,1-1 0 0 0,-1 1-1 0 0,0-1 1 0 0,0 1 0 0 0,-1 0 0 0 0,1 0-27 0 0,0 8 134 0 0,0 0 0 0 0,0 0 0 0 0,-1 1 0 0 0,-1-1 0 0 0,0 0 0 0 0,-1 0 0 0 0,0 0 0 0 0,-1 0 0 0 0,-3 8-134 0 0,-5 6 95 0 0,-2-1 0 0 0,0 0 1 0 0,-2-1-1 0 0,0 0 0 0 0,-2-1 1 0 0,-1-1-1 0 0,-1-1 0 0 0,-1-1 1 0 0,0 0-1 0 0,-2-1 0 0 0,0-2 1 0 0,-1 0-1 0 0,-1-1 0 0 0,-1-2 1 0 0,0 0-1 0 0,-1-2 0 0 0,-15 6-95 0 0,29-14-60 0 0,0 0 0 0 0,-1 0 0 0 0,0-2 0 0 0,0 1 0 0 0,0-2 0 0 0,0 1 0 0 0,0-2 0 0 0,-1 0 0 0 0,1 0 0 0 0,-1-1 0 0 0,-3-2 60 0 0,13 1-157 0 0,0-2 1 0 0,0 1-1 0 0,1 0 1 0 0,-1-1-1 0 0,1 0 0 0 0,-1 1 1 0 0,1-1-1 0 0,0-1 0 0 0,0 1 1 0 0,0 0-1 0 0,0-1 1 0 0,1 0-1 0 0,0 1 0 0 0,-1-1 1 0 0,1 0-1 0 0,1 0 1 0 0,-1 0-1 0 0,1 0 0 0 0,-1-1 1 0 0,1 1-1 0 0,0 0 0 0 0,1-1 1 0 0,-1 1-1 0 0,1-1 1 0 0,0 1-1 0 0,0 0 0 0 0,0-1 1 0 0,0 1-1 0 0,1-1 1 0 0,0 1-1 0 0,0 0 0 0 0,1-4 157 0 0,23-70-7314 0 0,-17 60 3206 0 0,0-2-4450 0 0</inkml:trace>
  <inkml:trace contextRef="#ctx0" brushRef="#br0" timeOffset="11149.866">969 1415 11058 0 0,'0'0'982'0'0,"0"0"-258"0"0,0 0 22 0 0,0 0 227 0 0,0 0 134 0 0,0 0 88 0 0,0 0 9 0 0,0 0 7 0 0,0 0-11 0 0,0 0-131 0 0,0 0-155 0 0,0 0-169 0 0,0 0-161 0 0,12 32-95 0 0,37 104-70 0 0,-35-51 96 0 0,-16-65-387 0 0,-8 454 868 0 0,0-371-1830 0 0,35-105-2354 0 0,-4-9-1016 0 0,-12 6 70 0 0,2-3-7292 0 0</inkml:trace>
  <inkml:trace contextRef="#ctx0" brushRef="#br0" timeOffset="11570.218">1714 1842 13059 0 0,'0'0'1281'0'0,"0"0"-87"0"0,0 0-14 0 0,0 0-6 0 0,0 0-25 0 0,0 0-59 0 0,-33 17-148 0 0,-103 55-153 0 0,12 4 741 0 0,114-69-1459 0 0,0 0 1 0 0,0 0-1 0 0,1 1 0 0 0,0 0 1 0 0,1 0-1 0 0,-1 1 1 0 0,2 0-1 0 0,-1 1 1 0 0,1 0-1 0 0,1 0 1 0 0,0 0-1 0 0,0 1 0 0 0,1 0 1 0 0,0 0-1 0 0,1 0 1 0 0,1 1-1 0 0,-1-1 1 0 0,2 1-1 0 0,0 0 1 0 0,0 0-1 0 0,1 7-71 0 0,2-16 20 0 0,1 1 1 0 0,0-1-1 0 0,0 0 1 0 0,0 0-1 0 0,0 0 1 0 0,1-1-1 0 0,-1 1 0 0 0,1 0 1 0 0,0-1-1 0 0,-1 0 1 0 0,1 0-1 0 0,0 0 1 0 0,1 0-1 0 0,-1 0 0 0 0,0 0 1 0 0,0-1-1 0 0,1 1 1 0 0,-1-1-1 0 0,1 0 0 0 0,-1 0 1 0 0,1-1-1 0 0,0 1 1 0 0,-1-1-1 0 0,1 1 1 0 0,0-1-1 0 0,-1 0 0 0 0,1-1 1 0 0,-1 1-1 0 0,1-1 1 0 0,0 1-1 0 0,-1-1 1 0 0,1 0-1 0 0,-1 0 0 0 0,1-1 1 0 0,-1 1-1 0 0,0-1 1 0 0,1 1-1 0 0,0-2-20 0 0,35-19 79 0 0,-1-2 0 0 0,-1-2 0 0 0,-1-1 0 0 0,-1-2 0 0 0,-2-1 0 0 0,0-2 0 0 0,-3-1 0 0 0,1-2-79 0 0,53-54 94 0 0,-55 62-61 0 0,-28 27-64 0 0,-1 19 57 0 0,0-11-7 0 0,-1 9-55 0 0,0-1 1 0 0,2 0 0 0 0,0 0-1 0 0,0 1 1 0 0,2-1 0 0 0,0 0-1 0 0,1 0 1 0 0,0-1 0 0 0,1 1 0 0 0,1-1-1 0 0,2 3 36 0 0,42 53-2941 0 0,-22-46-7777 0 0,-19-18-1159 0 0</inkml:trace>
  <inkml:trace contextRef="#ctx0" brushRef="#br0" timeOffset="11905.202">2130 2232 16083 0 0,'0'0'1197'0'0,"0"0"-318"0"0,0 0-133 0 0,0 0-13 0 0,0 0 44 0 0,0 0 35 0 0,0 0-68 0 0,0 0-65 0 0,25-33-71 0 0,75-104-102 0 0,-11 39 438 0 0,-80 88-894 0 0,0 1-1 0 0,1 0 1 0 0,0 1 0 0 0,0 0-1 0 0,1 1 1 0 0,0 0-1 0 0,1 0 1 0 0,-1 1 0 0 0,4 0-50 0 0,-9 46-106 0 0,-6-18 135 0 0,-1-14-27 0 0,0 0 0 0 0,0 0 0 0 0,1 0 0 0 0,1 0 0 0 0,-1 0 0 0 0,1 0-1 0 0,0 0 1 0 0,1 0 0 0 0,0 0 0 0 0,0 0 0 0 0,1 0 0 0 0,0-1 0 0 0,1 1 0 0 0,-1-1 0 0 0,1 0 0 0 0,0 0 0 0 0,1 0 0 0 0,0-1 0 0 0,2 3-2 0 0,0-3 46 0 0,-1-1 0 0 0,1 0 0 0 0,0-1-1 0 0,0 1 1 0 0,1-1 0 0 0,-1-1 0 0 0,1 1 0 0 0,0-1 0 0 0,0-1 0 0 0,0 1 0 0 0,0-1 0 0 0,0-1 0 0 0,1 0 0 0 0,-1 0 0 0 0,0 0 0 0 0,1-1 0 0 0,-1 0 0 0 0,1-1 0 0 0,-1 0 0 0 0,0 0-1 0 0,0-1 1 0 0,0 0 0 0 0,1-1 0 0 0,-2 1 0 0 0,1-1 0 0 0,0-1 0 0 0,-1 0 0 0 0,1 0 0 0 0,5-4-46 0 0,-1-1 56 0 0,1-1 0 0 0,-2 0 0 0 0,1-1 0 0 0,-2 0-1 0 0,1-1 1 0 0,-1 0 0 0 0,-1-1 0 0 0,-1 0 0 0 0,1 0 0 0 0,-2-1-56 0 0,16-13-713 0 0,-4 16-6605 0 0,-15 8-4263 0 0</inkml:trace>
  <inkml:trace contextRef="#ctx0" brushRef="#br0" timeOffset="12221.511">3088 2151 9458 0 0,'0'0'3046'0'0,"0"0"-1100"0"0,0 0-409 0 0,0 0-96 0 0,0 0-153 0 0,0 0-102 0 0,31-8-53 0 0,101-26-61 0 0,-21-13 1101 0 0,-89 33-1796 0 0,2 1-168 0 0,-1-2-1 0 0,-1 0 1 0 0,0-2-1 0 0,-1 0 1 0 0,0-2-1 0 0,-2 0 1 0 0,0-1-1 0 0,-1-1 1 0 0,4-7-209 0 0,-20 25 1 0 0,0 0 0 0 0,1 1 0 0 0,-1-1 0 0 0,0 0 0 0 0,-1-1 0 0 0,1 1 0 0 0,0 0 0 0 0,-1 0 0 0 0,0-1 1 0 0,0 1-1 0 0,0-1 0 0 0,0 1 0 0 0,-1-1 0 0 0,1 1 0 0 0,-1-1 0 0 0,0 0 0 0 0,0 1 0 0 0,0-1 0 0 0,0 1 0 0 0,-1-1 1 0 0,1 1-1 0 0,-1-1 0 0 0,0 1 0 0 0,0-1 0 0 0,-1 1 0 0 0,1-1 0 0 0,0 1 0 0 0,-1 0 0 0 0,0 0 0 0 0,0 0 0 0 0,0 0 0 0 0,0 0 1 0 0,-1 0-1 0 0,1 1 0 0 0,-1-1 0 0 0,1 1 0 0 0,-1-1 0 0 0,-1 0-1 0 0,-10 3-16 0 0,0 0 0 0 0,0 0 0 0 0,0 1 0 0 0,0 1 0 0 0,0 0 0 0 0,0 1-1 0 0,0 1 1 0 0,1 0 0 0 0,-1 1 0 0 0,1 0 0 0 0,1 1 0 0 0,-1 1 0 0 0,1 0 0 0 0,0 0 0 0 0,0 1 0 0 0,1 1 0 0 0,0 0 0 0 0,-8 9 16 0 0,10-11 11 0 0,-1 0 0 0 0,2 1 0 0 0,-1 1 1 0 0,1-1-1 0 0,0 2 0 0 0,1-1 1 0 0,0 1-1 0 0,0 0 0 0 0,1 0 0 0 0,1 0 1 0 0,0 1-1 0 0,0 0 0 0 0,1 0 0 0 0,0 1 1 0 0,1-1-1 0 0,0 1 0 0 0,1-1 1 0 0,1 1-1 0 0,-1 0 0 0 0,2 0 0 0 0,0 0 1 0 0,0 0-1 0 0,1 0 0 0 0,0 0 0 0 0,1-1 1 0 0,1 1-1 0 0,0-1 0 0 0,0 1 1 0 0,1-1-1 0 0,1 0 0 0 0,0 0 0 0 0,0 0 1 0 0,6 8-12 0 0,1-8 26 0 0,-1 0-1 0 0,2 0 1 0 0,-1-1 0 0 0,1-1 0 0 0,1 0 0 0 0,0-1 0 0 0,0 0 0 0 0,0-1-1 0 0,1-1 1 0 0,0 0 0 0 0,1-1 0 0 0,-1-1 0 0 0,6 1-26 0 0,22 3-45 0 0,0-1-1 0 0,1-3 1 0 0,-1-1-1 0 0,16-2 46 0 0,-32-1-379 0 0,47-1-447 0 0,-23-5-4386 0 0,-20 2-6837 0 0</inkml:trace>
  <inkml:trace contextRef="#ctx0" brushRef="#br0" timeOffset="13318.171">4477 2401 11891 0 0,'0'0'1847'0'0,"0"0"-470"0"0,0 0-309 0 0,0 0-91 0 0,0 0 20 0 0,0 0 78 0 0,0 0 20 0 0,0 0-85 0 0,0 0-208 0 0,0 0-268 0 0,0 0-226 0 0,-7 2-81 0 0,7-1-321 0 0,4 20-367 0 0,10-15-5859 0 0,-10-6-4908 0 0</inkml:trace>
  <inkml:trace contextRef="#ctx0" brushRef="#br0" timeOffset="27020.215">9908 1790 0 0 0,'0'0'360'0'0,"0"0"388"0"0,0 0 136 0 0,0 0 129 0 0,0 0 154 0 0,0 0 118 0 0,0 0 55 0 0,0 0-126 0 0,9-26 8779 0 0,-11 23-9692 0 0,-1 0 0 0 0,0 0 0 0 0,0 0 0 0 0,-1 0 1 0 0,1 0-1 0 0,0 1 0 0 0,-1 0 0 0 0,0 0 0 0 0,1 0 0 0 0,-1 0 0 0 0,0 0 1 0 0,0 1-1 0 0,0 0 0 0 0,0-1 0 0 0,0 2 0 0 0,-4-2-301 0 0,-159 6 1469 0 0,-90 76-427 0 0,225-70-931 0 0,-1 2 1 0 0,1 2-1 0 0,1 0 0 0 0,1 2 0 0 0,0 2 0 0 0,1 1 0 0 0,1 0 0 0 0,0 3 0 0 0,2 0 0 0 0,1 1 0 0 0,-9 12-111 0 0,26-26 25 0 0,1-1 0 0 0,1 1 1 0 0,-1 0-1 0 0,1 0 0 0 0,1 1 0 0 0,0 0 0 0 0,0 0 0 0 0,1 0 0 0 0,0 0 1 0 0,1 1-1 0 0,0 0 0 0 0,1-1 0 0 0,0 1 0 0 0,0 0 0 0 0,2 0 1 0 0,-1 0-1 0 0,1 0 0 0 0,1 1 0 0 0,0-1 0 0 0,0-1 0 0 0,1 1 1 0 0,1 0-1 0 0,0 1-25 0 0,3 0 43 0 0,1-1 1 0 0,1 0-1 0 0,0 0 1 0 0,0 0-1 0 0,1-1 1 0 0,0-1 0 0 0,1 0-1 0 0,0 0 1 0 0,0 0-1 0 0,1-2 1 0 0,0 1-1 0 0,0-1 1 0 0,1-1-1 0 0,0 0 1 0 0,0-1-1 0 0,1 0 1 0 0,-1-1-1 0 0,1 0 1 0 0,0-1-1 0 0,0 0 1 0 0,0-1-1 0 0,1-1 1 0 0,-1 0 0 0 0,0-1-1 0 0,2 0-43 0 0,31 2 111 0 0,1-3 0 0 0,-1-1 1 0 0,0-3-1 0 0,0-1 0 0 0,15-6-111 0 0,350-98 368 0 0,-463 117-3458 0 0,53 5-2196 0 0,3-9-660 0 0,-2 0-5621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22 713 0 0 0,'-10'5'2287'0'0,"-2"1"4377"0"0,13-4-1454 0 0,-1-1 1095 0 0,2-4-6947 0 0,31-49 2487 0 0,230-268 298 0 0,-4 16-882 0 0,-209 256-1017 0 0,-37 84-450 0 0,-5 192 897 0 0,9 77-123 0 0,19-143-194 0 0,-36-189 1521 0 0,-9-9-1842 0 0,-2 0-1 0 0,-2 1 0 0 0,-1 0 1 0 0,-1 1-1 0 0,-18-28-52 0 0,22 42 9 0 0,0 1-1 0 0,-2 0 1 0 0,0 0 0 0 0,-1 2-1 0 0,0 0 1 0 0,-2 0 0 0 0,0 2 0 0 0,-1-1-1 0 0,-9-4-8 0 0,19 14-51 0 0,-1 1 0 0 0,0 0-1 0 0,-1 0 1 0 0,1 0-1 0 0,-1 2 1 0 0,0-1 0 0 0,0 1-1 0 0,0 0 1 0 0,0 1 0 0 0,0 0-1 0 0,-1 0 1 0 0,1 1 0 0 0,-1 0-1 0 0,1 1 1 0 0,-1 0-1 0 0,1 0 1 0 0,-1 1 0 0 0,1 0-1 0 0,-1 1 1 0 0,1 0 0 0 0,0 1-1 0 0,0 0 1 0 0,-5 2 51 0 0,-39 39-2060 0 0,45-24-1445 0 0,5 3-4062 0 0,3-18-3850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596 0 7450 0 0,'0'0'3328'0'0,"0"0"-1401"0"0,0 0-706 0 0,0 0-153 0 0,0 0 63 0 0,0 0-15 0 0,0 0-65 0 0,0 0-96 0 0,0 0-115 0 0,0 0-91 0 0,0 0-102 0 0,-36 2-128 0 0,-115 4-82 0 0,54 15 274 0 0,-62 39 782 0 0,157-59-1489 0 0,1-1 0 0 0,-1 1 1 0 0,1 0-1 0 0,-1 0 0 0 0,1 1 1 0 0,0-1-1 0 0,-1 0 0 0 0,1 0 0 0 0,0 1 1 0 0,0-1-1 0 0,0 1 0 0 0,0-1 1 0 0,0 1-1 0 0,0-1 0 0 0,0 1 1 0 0,0 0-1 0 0,1-1 0 0 0,-1 1 1 0 0,1 0-1 0 0,-1 0 0 0 0,1-1 1 0 0,0 1-1 0 0,0 0 0 0 0,0 0 1 0 0,0 0-1 0 0,0-1 0 0 0,0 1 1 0 0,0 0-1 0 0,0 0 0 0 0,1-1 1 0 0,-1 1-1 0 0,1 0 0 0 0,-1 0 1 0 0,1-1-1 0 0,0 1 0 0 0,-1 0 1 0 0,1-1-1 0 0,0 1 0 0 0,0-1 0 0 0,0 1 1 0 0,1-1-1 0 0,-1 0 0 0 0,0 1 1 0 0,0-1-1 0 0,1 0 0 0 0,-1 0 1 0 0,1 0-1 0 0,-1 0 0 0 0,1 0 1 0 0,-1 0-1 0 0,1 0 0 0 0,0-1 1 0 0,-1 1-1 0 0,2 0-4 0 0,112 52 71 0 0,-94-45-51 0 0,0 0 0 0 0,0 1 0 0 0,-1 2 0 0 0,-1 0 0 0 0,0 1 0 0 0,0 0 0 0 0,10 11-20 0 0,-26-21 41 0 0,0 1 1 0 0,0 0 0 0 0,0 1 0 0 0,0-1-1 0 0,0 0 1 0 0,-1 1 0 0 0,0 0 0 0 0,0-1-1 0 0,0 1 1 0 0,0 0 0 0 0,0 0 0 0 0,-1 0-1 0 0,0 0 1 0 0,0 0 0 0 0,0 0 0 0 0,0 1-1 0 0,-1-1 1 0 0,1 0 0 0 0,-1 0 0 0 0,0 1-1 0 0,0-1 1 0 0,-1 0 0 0 0,1 0 0 0 0,-1 1-1 0 0,0-1 1 0 0,0 0 0 0 0,-1 0 0 0 0,1 0-1 0 0,-1 0 1 0 0,0 0 0 0 0,0-1 0 0 0,0 1-1 0 0,-2 2-41 0 0,-16 13 98 0 0,-1-1-1 0 0,0-1 0 0 0,-2-1 1 0 0,0 0-1 0 0,0-2 0 0 0,-2-1 1 0 0,0-1-1 0 0,0-1 1 0 0,-1-1-1 0 0,0-1 0 0 0,0-2 1 0 0,-1-1-1 0 0,0 0 0 0 0,-11-1-97 0 0,-39-7-160 0 0,76 0 71 0 0,0 1 0 0 0,0 0 0 0 0,0-1-1 0 0,1 1 1 0 0,-1-1 0 0 0,0 1 0 0 0,1-1 0 0 0,0 1-1 0 0,-1-1 1 0 0,1 0 0 0 0,0 1 0 0 0,-1-1-1 0 0,1 1 1 0 0,0-1 0 0 0,0 0 0 0 0,1 1 0 0 0,-1-1-1 0 0,0 0 1 0 0,0 1 0 0 0,1-1 0 0 0,-1 1 0 0 0,1-1-1 0 0,-1 1 1 0 0,1-1 0 0 0,0 1 0 0 0,0-1-1 0 0,-1 1 1 0 0,1 0 0 0 0,0-1 89 0 0,27-30-2729 0 0,-6 13-2753 0 0,-19 16 4051 0 0,11-12-10262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42 464 0 0,'0'0'1816'0'0,"0"0"-254"0"0,0 0 115 0 0,0 0 302 0 0,0 0 285 0 0,0 0 47 0 0,0 0-217 0 0,0 0-350 0 0,0 0-370 0 0,0 0-264 0 0,0 0-221 0 0,0 0-137 0 0,0 0-168 0 0,0-7-135 0 0,0 7-449 0 0,0-1 19 0 0,0 0 0 0 0,0 0 1 0 0,0 0-1 0 0,1 0 1 0 0,-1-1-1 0 0,0 1 0 0 0,0 0 1 0 0,-1 0-1 0 0,1 0 0 0 0,0-1 1 0 0,0 1-1 0 0,0 0 1 0 0,-1 0-1 0 0,1 0 0 0 0,-1 0 1 0 0,1 0-1 0 0,-1 0 0 0 0,1-1 1 0 0,-1 1-1 0 0,0 0 1 0 0,1 1-1 0 0,-1-1 0 0 0,0 0 1 0 0,0 0-1 0 0,0 0 0 0 0,0 0 1 0 0,0 1-1 0 0,0-1 1 0 0,0 0-1 0 0,0 1 0 0 0,0-1 1 0 0,0 1-1 0 0,0-1 0 0 0,0 1 1 0 0,0-1-1 0 0,0 1 1 0 0,-1 0-1 0 0,1 0 0 0 0,0-1 1 0 0,0 1-1 0 0,0 0 0 0 0,-1 0 1 0 0,1 0-1 0 0,0 0 1 0 0,0 1-1 0 0,0-1 0 0 0,-1 0-19 0 0,-32 1 379 0 0,-1 1 0 0 0,0 2 0 0 0,1 1-1 0 0,0 1 1 0 0,0 2 0 0 0,-24 10-379 0 0,-32 19 412 0 0,90-36-416 0 0,-1 0 0 0 0,1 0 0 0 0,-1 0 0 0 0,1 0-1 0 0,0 0 1 0 0,-1 0 0 0 0,1 0 0 0 0,0 1 0 0 0,0-1 0 0 0,0 0 0 0 0,0 0 0 0 0,0 0 0 0 0,0 0-1 0 0,0 0 1 0 0,0 0 0 0 0,0 0 0 0 0,1 0 0 0 0,-1 1 0 0 0,0-1 0 0 0,1 0 0 0 0,-1 0 0 0 0,1 0-1 0 0,-1 0 1 0 0,1 0 0 0 0,-1-1 0 0 0,1 1 0 0 0,0 0 0 0 0,-1 0 0 0 0,1 0 0 0 0,0 0 0 0 0,0-1-1 0 0,0 1 1 0 0,0 0 0 0 0,0-1 0 0 0,-1 1 0 0 0,1-1 0 0 0,1 1 4 0 0,135 51 105 0 0,-121-42-139 0 0,-14-10 46 0 0,0 0-1 0 0,0 0 1 0 0,0 1-1 0 0,-1-1 1 0 0,1 1-1 0 0,0-1 1 0 0,0 1-1 0 0,0 0 1 0 0,-1-1-1 0 0,1 1 1 0 0,0 0-1 0 0,-1 0 1 0 0,1 1-1 0 0,-1-1 1 0 0,1 0-1 0 0,-1 0 1 0 0,0 1-1 0 0,1-1 1 0 0,-1 1-1 0 0,0-1 1 0 0,0 1-1 0 0,0-1 1 0 0,0 1-1 0 0,0 0 1 0 0,0-1-1 0 0,-1 1 1 0 0,1 0 0 0 0,-1 0-1 0 0,1 0 1 0 0,-1-1-1 0 0,1 1 1 0 0,-1 0-1 0 0,0 0 1 0 0,0 0-1 0 0,0 0 1 0 0,0 0-1 0 0,0 0 1 0 0,-1 0-1 0 0,1-1 1 0 0,0 1-1 0 0,-1 0 1 0 0,0 0-1 0 0,1 0 1 0 0,-1 0-1 0 0,0-1 1 0 0,0 1-1 0 0,0 0 1 0 0,0-1-1 0 0,0 1 1 0 0,-1 0-12 0 0,-147 121 697 0 0,62-59-459 0 0,82-60-216 0 0,-1 0 6 0 0,-1 0 0 0 0,1 1 0 0 0,0-1 0 0 0,0 2 1 0 0,1-1-1 0 0,0 0 0 0 0,0 1 0 0 0,0 0 0 0 0,0 1 0 0 0,1-1 0 0 0,0 0 0 0 0,0 1 0 0 0,1 0 0 0 0,0 0 0 0 0,0 0 1 0 0,1 1-1 0 0,-1-1 0 0 0,0 7-28 0 0,5-10 32 0 0,0-1-1 0 0,1 0 1 0 0,-1 1 0 0 0,1-1 0 0 0,0-1 0 0 0,-1 1 0 0 0,1 0 0 0 0,0-1-1 0 0,1 1 1 0 0,-1-1 0 0 0,0 0 0 0 0,1 0 0 0 0,-1 0 0 0 0,1-1 0 0 0,-1 1 0 0 0,1-1-1 0 0,0 0 1 0 0,0 0 0 0 0,0 0 0 0 0,0 0 0 0 0,0-1 0 0 0,0 1 0 0 0,0-1-1 0 0,-1 0 1 0 0,1-1 0 0 0,0 1 0 0 0,0-1 0 0 0,0 1-32 0 0,36-1 95 0 0,-1-1-1 0 0,0-1 1 0 0,0-3 0 0 0,0-1-1 0 0,0-2 1 0 0,7-4-95 0 0,21-6-632 0 0,-46 14-3102 0 0,0-1-5256 0 0,-14 3-3023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14659 0 0,'0'0'1901'0'0,"0"0"-673"0"0,0 0-469 0 0,0 0-49 0 0,0 0 169 0 0,0 0 111 0 0,0 0-27 0 0,0 0-115 0 0,0 0-141 0 0,0 0-66 0 0,0 0-27 0 0,0 0-94 0 0,0 0-109 0 0,-5 21-91 0 0,-34 143 349 0 0,-61 103-151 0 0,36-127-949 0 0,64-139 279 0 0,-1-1 0 0 0,1 0 0 0 0,-1 0 1 0 0,1 0-1 0 0,-1 0 0 0 0,1 1 0 0 0,-1-1 0 0 0,1 0 1 0 0,-1 0-1 0 0,0 0 0 0 0,1 0 0 0 0,-1 0 0 0 0,1 0 1 0 0,-1 0-1 0 0,1-1 0 0 0,-1 1 0 0 0,1 0 0 0 0,-1 0 1 0 0,1 0-1 0 0,-1 0 0 0 0,1-1 0 0 0,-1 1 0 0 0,1 0 1 0 0,-1-1-1 0 0,1 1 0 0 0,0 0 0 0 0,-1-1 1 0 0,1 1-1 0 0,-1 0 0 0 0,1-1 0 0 0,0 1 0 0 0,-1-1 1 0 0,1 1-1 0 0,0-1 0 0 0,0 1 0 0 0,-1 0 0 0 0,1-1 1 0 0,0 1-1 0 0,0-1 0 0 0,0 0 0 0 0,0 1 0 0 0,0-1 1 0 0,-1 1-1 0 0,1-1 0 0 0,0 1 0 0 0,0-1 0 0 0,0 1 1 0 0,0-1-1 0 0,0 1 0 0 0,1-1 0 0 0,-1 1 0 0 0,0-1 1 0 0,0 1-1 0 0,0-1 0 0 0,0 1 0 0 0,1-1 0 0 0,-1 1 1 0 0,0-1-1 0 0,0 1 0 0 0,1-1 0 0 0,-1 1 1 0 0,0-1-1 0 0,1 1 0 0 0,-1 0 0 0 0,1-1 152 0 0,-3-15-8835 0 0,2 8 631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10018 0 0,'0'0'2202'0'0,"0"0"-906"0"0,0 0-492 0 0,0 0 71 0 0,0 0 176 0 0,0 0 105 0 0,0 0-7 0 0,0 0-106 0 0,0 0-118 0 0,34-2-126 0 0,104-8-126 0 0,171 4 2353 0 0,-193 6-3454 0 0,-106 18-3000 0 0,-15-4-5512 0 0,-2-10-2369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4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336 451 272 0 0,'0'0'1587'0'0,"0"0"-247"0"0,0 0-42 0 0,0 0 117 0 0,0 0 108 0 0,0 0-31 0 0,0 0-158 0 0,0 0-254 0 0,0 0-260 0 0,0 0-210 0 0,0 0-173 0 0,0 0-79 0 0,-24-2-42 0 0,-73-6-43 0 0,36 23 210 0 0,44-7-351 0 0,1 1-1 0 0,1 1 1 0 0,0 0 0 0 0,0 1 0 0 0,1 1 0 0 0,0 0 0 0 0,-5 8-132 0 0,16-19 33 0 0,1 0-1 0 0,0 1 1 0 0,0-1 0 0 0,1 1 0 0 0,-1 0 0 0 0,0 0 0 0 0,1-1 0 0 0,-1 1 0 0 0,1 0 0 0 0,-1 0-1 0 0,1 1 1 0 0,0-1 0 0 0,0 0 0 0 0,0 0 0 0 0,0 0 0 0 0,0 1 0 0 0,0-1 0 0 0,1 1 0 0 0,-1-1-1 0 0,1 0 1 0 0,0 1 0 0 0,0-1 0 0 0,0 1 0 0 0,0-1 0 0 0,0 1 0 0 0,0-1 0 0 0,1 1-1 0 0,-1-1 1 0 0,1 0 0 0 0,-1 1 0 0 0,1-1 0 0 0,0 0 0 0 0,0 1 0 0 0,0-1 0 0 0,0 0 0 0 0,1 0-1 0 0,-1 0 1 0 0,1 0 0 0 0,-1 0 0 0 0,1 0 0 0 0,0 0 0 0 0,-1-1 0 0 0,1 1 0 0 0,0 0 0 0 0,0-1-1 0 0,0 0 1 0 0,2 1-33 0 0,12 1 277 0 0,0 0-1 0 0,0-2 0 0 0,0 0 0 0 0,0-1 0 0 0,0 0 0 0 0,0-2 1 0 0,0 0-1 0 0,0 0 0 0 0,-1-2 0 0 0,1 0 0 0 0,-1 0 1 0 0,0-2-1 0 0,0 0 0 0 0,0 0 0 0 0,-1-2 0 0 0,0 0 1 0 0,10-7-278 0 0,2-3 190 0 0,0-1-1 0 0,-2-1 1 0 0,0-2-1 0 0,-1 0 1 0 0,-1-1-1 0 0,-1-2 1 0 0,-2 0-1 0 0,9-14-188 0 0,-20 25-5 0 0,0 0 0 0 0,-1 0 0 0 0,0-1 0 0 0,-1 0 0 0 0,-1 0 0 0 0,0 0 0 0 0,-2-1 0 0 0,1 1 0 0 0,-2-1 0 0 0,0 0 0 0 0,-1 0 1 0 0,0 0-1 0 0,-1 0 0 0 0,-3-14 5 0 0,3 25-21 0 0,0-1 0 0 0,0 1 0 0 0,0 0 0 0 0,-1-1 1 0 0,0 1-1 0 0,0 0 0 0 0,-1-1 0 0 0,1 1 0 0 0,-1 0 1 0 0,0 0-1 0 0,0 0 0 0 0,-1 1 0 0 0,0-1 0 0 0,0 0 0 0 0,0 1 1 0 0,0 0-1 0 0,0 0 0 0 0,-1 0 0 0 0,0 0 0 0 0,0 0 1 0 0,0 1-1 0 0,0 0 0 0 0,-1 0 0 0 0,1 0 0 0 0,-1 0 1 0 0,0 1-1 0 0,0-1 0 0 0,0 1 0 0 0,0 0 0 0 0,0 1 1 0 0,0-1-1 0 0,0 1 0 0 0,-1 0 0 0 0,1 1 0 0 0,0-1 0 0 0,-1 1 1 0 0,1 0-1 0 0,-1 0 0 0 0,1 1 0 0 0,0 0 0 0 0,0 0 1 0 0,-1 0-1 0 0,1 0 0 0 0,0 1 0 0 0,0 0 0 0 0,0 0 1 0 0,0 0-1 0 0,-2 2 21 0 0,-3 3 4 0 0,1 0 1 0 0,0 1 0 0 0,0 0-1 0 0,1 1 1 0 0,0 0-1 0 0,1 0 1 0 0,0 0 0 0 0,0 1-1 0 0,1 0 1 0 0,0 1-1 0 0,1-1 1 0 0,0 1 0 0 0,1 0-1 0 0,0 0 1 0 0,0 1-1 0 0,1-1 1 0 0,1 1 0 0 0,0 0-1 0 0,1-1 1 0 0,0 7-5 0 0,0-11 29 0 0,1 1 0 0 0,1 0 1 0 0,-1-1-1 0 0,2 1 0 0 0,-1-1 1 0 0,1 1-1 0 0,0-1 0 0 0,0 0 1 0 0,0 1-1 0 0,1-1 1 0 0,1-1-1 0 0,-1 1 0 0 0,1 0 1 0 0,0-1-1 0 0,1 0 0 0 0,-1 0 1 0 0,1 0-1 0 0,1 1-29 0 0,8 9 189 0 0,0-1-1 0 0,1 0 1 0 0,1-1 0 0 0,0-1-1 0 0,1-1 1 0 0,0 0 0 0 0,1-1 0 0 0,0-1-1 0 0,1 0 1 0 0,0-2 0 0 0,0 0-1 0 0,1-1 1 0 0,0-1 0 0 0,1 0-189 0 0,162 8 311 0 0,-177-15-507 0 0,-5 0-3148 0 0,-1 0-3527 0 0,0 1-4883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14315 0 0,'0'0'1332'0'0,"0"0"-271"0"0,0 0 39 0 0,0 0-36 0 0,37-4-102 0 0,121-19-74 0 0,116-45 1914 0 0,105-17-1741 0 0,-298 81-3956 0 0,-75 8-6150 0 0,-6 0-2432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23 8394 0 0,'0'0'4255'0'0,"0"0"-1899"0"0,0 0-652 0 0,0 0-184 0 0,0 0-154 0 0,0 0-197 0 0,0 0-206 0 0,0 0-113 0 0,0 0-117 0 0,0 0-146 0 0,0 0-187 0 0,0 0-130 0 0,0 0-93 0 0,-13 0-66 0 0,-53 3 115 0 0,77-3 105 0 0,53-25 871 0 0,-64 25-1002 0 0,0 0 5 0 0,0 0-20 0 0,0 0-36 0 0,-14 3 304 0 0,-26 34-1725 0 0,26-16-1183 0 0,7-5-5434 0 0,5-9-4068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19 12715 0 0,'0'0'2208'0'0,"0"0"-659"0"0,0 0-213 0 0,0 0 104 0 0,0 0 75 0 0,0 0-27 0 0,0 0-195 0 0,0 0-317 0 0,0 0-245 0 0,0 0-191 0 0,0 0-108 0 0,0 0-92 0 0,0 0-88 0 0,3-3-29 0 0,5-12 197 0 0,-47 50-52 0 0,30-33-725 0 0,3 2 403 0 0,3 0 1199 0 0,1-3-3181 0 0,1-2-2776 0 0,0 0-3841 0 0,1 1-3726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1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70 5945 0 0,'0'0'2265'0'0,"0"0"-549"0"0,0 0-250 0 0,0 0 86 0 0,0 0 195 0 0,0 0 76 0 0,0 0-264 0 0,0 0-377 0 0,0 0-455 0 0,0 0-317 0 0,0 0-115 0 0,-12 7-64 0 0,2-3-178 0 0,-66 54 367 0 0,-8 67 754 0 0,-65 132-1174 0 0,34-54 159 0 0,74-144-81 0 0,58-95 646 0 0,158-250-210 0 0,43-53 174 0 0,-187 287-197 0 0,-31 52-431 0 0,0 0-2 0 0,0 0-28 0 0,0 0-74 0 0,0 12-88 0 0,-5 101 538 0 0,2-81-384 0 0,1-1 1 0 0,2 0-1 0 0,0 0 0 0 0,3 1 0 0 0,0-1 0 0 0,2 0 0 0 0,5 14-22 0 0,-7-35 34 0 0,35 84-66 0 0,-37-91 53 0 0,1 0 0 0 0,0 0 0 0 0,0 0 0 0 0,0-1 1 0 0,0 1-1 0 0,0 0 0 0 0,0-1 0 0 0,1 0 0 0 0,-1 1 0 0 0,1-1 0 0 0,0 0 0 0 0,-1 0 1 0 0,1-1-1 0 0,0 1 0 0 0,0-1 0 0 0,0 1 0 0 0,0-1 0 0 0,1 0 0 0 0,-1 0 0 0 0,0 0 1 0 0,0 0-1 0 0,1-1 0 0 0,-1 0 0 0 0,1 1 0 0 0,-1-1 0 0 0,0 0 0 0 0,2-1-21 0 0,2-2 102 0 0,0 0 0 0 0,0-1 0 0 0,0 0 0 0 0,-1 0 1 0 0,0-1-1 0 0,0 0 0 0 0,0 0 0 0 0,0 0 0 0 0,-1-1 0 0 0,0 0 0 0 0,0 0 0 0 0,0 0 0 0 0,-1-1 0 0 0,1-2-102 0 0,3-2 82 0 0,26-35 119 0 0,-2-2 0 0 0,-2-2 0 0 0,-2-1 0 0 0,-3 0-1 0 0,2-11-200 0 0,-16 36 3 0 0,-2 0-1 0 0,0-1 0 0 0,-2 0 0 0 0,-1 0 1 0 0,-1-1-1 0 0,0-19-2 0 0,-5 45-172 0 0,0 2-123 0 0,0 9-773 0 0,0 21-1264 0 0,0-10-2567 0 0,0-5-6938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75 108 12243 0 0,'0'0'1631'0'0,"0"0"-328"0"0,0 0-230 0 0,0 0-117 0 0,0 0-97 0 0,0 0-144 0 0,0 0-136 0 0,0 0-94 0 0,0 0-79 0 0,0 0-32 0 0,0 0-32 0 0,0 0-73 0 0,0 0-55 0 0,-13 20-29 0 0,-37 61-10 0 0,49-80-167 0 0,0-1 0 0 0,0 1 0 0 0,0 0 0 0 0,0 0 0 0 0,1 0 1 0 0,-1 0-1 0 0,0 0 0 0 0,1-1 0 0 0,-1 1 0 0 0,1 0 0 0 0,-1 1 0 0 0,1-1 1 0 0,-1 0-1 0 0,1 0 0 0 0,0 0 0 0 0,-1 0 0 0 0,1 0 0 0 0,0 0 0 0 0,0 0 1 0 0,0 1-1 0 0,0-1 0 0 0,0 0 0 0 0,0 0 0 0 0,0 0 0 0 0,0 0 1 0 0,1 0-1 0 0,-1 0 0 0 0,0 1 0 0 0,1-1 0 0 0,-1 0 0 0 0,0 0 0 0 0,1 0 1 0 0,0 0-1 0 0,-1 0 0 0 0,1 0 0 0 0,0 0 0 0 0,-1-1 0 0 0,1 1 0 0 0,0 0 1 0 0,0 0-1 0 0,0 0 0 0 0,-1-1 0 0 0,2 1-8 0 0,1 2 64 0 0,2 1 76 0 0,0 1-1 0 0,0-1 0 0 0,0-1 1 0 0,1 1-1 0 0,-1-1 0 0 0,1 0 0 0 0,0 0 1 0 0,-1 0-1 0 0,1-1 0 0 0,0 0 1 0 0,1 0-1 0 0,-1-1 0 0 0,0 0 1 0 0,1 0-1 0 0,-1 0 0 0 0,0-1 0 0 0,1 1 1 0 0,-1-2-1 0 0,1 1 0 0 0,4-2-139 0 0,-4 0 91 0 0,1-1 0 0 0,-1 0 0 0 0,0-1-1 0 0,0 0 1 0 0,-1 0 0 0 0,1 0-1 0 0,-1-1 1 0 0,0 0 0 0 0,0 0 0 0 0,0-1-1 0 0,-1 1 1 0 0,1-1 0 0 0,-1 0 0 0 0,-1-1-1 0 0,1 1 1 0 0,-1-1 0 0 0,-1 0 0 0 0,1 0-1 0 0,-1 0 1 0 0,0-1 0 0 0,-1 1-1 0 0,0-1 1 0 0,0 0 0 0 0,0 1 0 0 0,-1-1-1 0 0,0 0 1 0 0,-1 0 0 0 0,0-6-91 0 0,1 9-8 0 0,-1 1 0 0 0,0-1 1 0 0,0 1-1 0 0,0-1 0 0 0,-1 0 1 0 0,0 1-1 0 0,0-1 0 0 0,0 1 1 0 0,0 0-1 0 0,-1-1 0 0 0,1 1 0 0 0,-1 0 1 0 0,0 0-1 0 0,0 0 0 0 0,-1 0 1 0 0,1 0-1 0 0,-1 1 0 0 0,0-1 0 0 0,0 1 1 0 0,0 0-1 0 0,0-1 0 0 0,-1 1 1 0 0,1 1-1 0 0,-1-1 0 0 0,0 0 1 0 0,0 1-1 0 0,-1 0 8 0 0,1 0-112 0 0,0 0 1 0 0,0 1-1 0 0,-1 0 0 0 0,1 0 1 0 0,0 0-1 0 0,-1 0 1 0 0,1 1-1 0 0,-1-1 0 0 0,1 1 1 0 0,0 1-1 0 0,-1-1 1 0 0,1 0-1 0 0,-1 1 0 0 0,1 0 1 0 0,0 0-1 0 0,-1 0 1 0 0,1 1-1 0 0,0-1 1 0 0,-2 2 111 0 0,-45 27-9136 0 0,36-18-2821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8834 0 0,'0'0'1305'0'0,"0"0"-360"0"0,0 0-89 0 0,0 0 287 0 0,0 0 353 0 0,0 0 66 0 0,0 0-199 0 0,34-12-295 0 0,111-38-276 0 0,-97 33-410 0 0,-1-2 0 0 0,-1-2 0 0 0,-1-2 0 0 0,-1-2-1 0 0,0-2 1 0 0,10-11-382 0 0,-35 24 264 0 0,0 0 0 0 0,-1-1 0 0 0,-1 0 1 0 0,0-2-1 0 0,-1 0 0 0 0,5-8-264 0 0,-11-5 1268 0 0,-10 29-973 0 0,-21 29 186 0 0,-12 36-480 0 0,4 1-1 0 0,3 2 1 0 0,2 0 0 0 0,-13 66-1 0 0,-106 466-187 0 0,138-580 186 0 0,0 0-1 0 0,-1-1 1 0 0,0 0-1 0 0,-2 0 1 0 0,0-1 0 0 0,-1 0-1 0 0,-1 0 1 0 0,-1-1-1 0 0,0 0 1 0 0,-1-1-1 0 0,0 0 1 0 0,-1-1 0 0 0,-1-1-1 0 0,-1 0 1 0 0,1 0-1 0 0,-7 2 2 0 0,17-13 7 0 0,-1-1-1 0 0,1 1 1 0 0,0-1-1 0 0,-1 0 1 0 0,1-1-1 0 0,-1 1 0 0 0,1-1 1 0 0,-1 1-1 0 0,0-1 1 0 0,1-1-1 0 0,-1 1 1 0 0,1-1-1 0 0,-1 0 1 0 0,1 0-1 0 0,-1 0 0 0 0,1 0 1 0 0,0-1-1 0 0,0 0 1 0 0,-1 1-1 0 0,1-2 1 0 0,0 1-1 0 0,1 0 1 0 0,-1-1-1 0 0,0 0 0 0 0,1 0 1 0 0,-1 0-1 0 0,1 0 1 0 0,0-1-1 0 0,0 1 1 0 0,0-1-1 0 0,1 1 1 0 0,-1-1-1 0 0,1 0 0 0 0,0 0 1 0 0,0-1-1 0 0,0 1 1 0 0,1 0-1 0 0,-1 0 1 0 0,1-1-1 0 0,0 1 1 0 0,0-1-1 0 0,1 1 1 0 0,-1-1-1 0 0,1 0 0 0 0,0 1 1 0 0,1-1-1 0 0,-1 1 1 0 0,1-3-7 0 0,-2-11 36 0 0,0-1 1 0 0,1 0-1 0 0,1 1 0 0 0,1-1 1 0 0,1 1-1 0 0,0 0 1 0 0,1 0-1 0 0,2 0 0 0 0,-1 0 1 0 0,2 0-37 0 0,6-8 64 0 0,2 0 0 0 0,0 0 0 0 0,2 2 0 0 0,1 0 1 0 0,1 1-1 0 0,0 1 0 0 0,2 0 0 0 0,1 2 0 0 0,0 0 0 0 0,1 2 1 0 0,1 0-1 0 0,1 2 0 0 0,1 1 0 0 0,0 0 0 0 0,1 2 0 0 0,0 2 0 0 0,1 0 1 0 0,0 1-1 0 0,13-1-64 0 0,-30 8-5 0 0,0 1 1 0 0,0 0-1 0 0,0 0 0 0 0,0 1 1 0 0,1 1-1 0 0,-1 0 1 0 0,0 0-1 0 0,1 1 0 0 0,-1 1 1 0 0,0 0-1 0 0,6 2 5 0 0,15 33-420 0 0,-30-26-4397 0 0,-1-1-4825 0 0,-1-9-2294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32 284 15667 0 0,'0'0'1074'0'0,"0"0"-311"0"0,0 0-46 0 0,0 0 90 0 0,0 0 73 0 0,0 0-40 0 0,0 0-129 0 0,0 0-144 0 0,0 0-118 0 0,0 0-94 0 0,0 0-43 0 0,0 0-1 0 0,0 0-2 0 0,-5 27-9 0 0,-16 81 5 0 0,16-81 4 0 0,5-27 16 0 0,0 0 89 0 0,0 0 59 0 0,0 0 26 0 0,0 0 16 0 0,3-23-267 0 0,1-1 0 0 0,0 1 0 0 0,2 0 0 0 0,1 0 0 0 0,1 1 0 0 0,1-1 0 0 0,1 2 0 0 0,9-16-248 0 0,-6 10 150 0 0,78-139 22 0 0,-70 134-402 0 0,-21 31 113 0 0,0 1-53 0 0,0 48-2876 0 0,0-46 2772 0 0,1 12-1995 0 0,0-5-2353 0 0,1-1-6857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15755 0 0,'0'0'1385'0'0,"0"0"-713"0"0,0 0 56 0 0,0 0 88 0 0,0 0-48 0 0,0 0-152 0 0,0 0-207 0 0,0 0-169 0 0,0 0-88 0 0,0 0-96 0 0,0 0-128 0 0,0 0-96 0 0,0 0-120 0 0,0 0-329 0 0,81 192-775 0 0,-68-185-3753 0 0,-4 0-7194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20548 0 0,'0'0'1441'0'0,"0"0"-369"0"0,0 0-312 0 0,0 0-72 0 0,0 0-152 0 0,0 0-176 0 0,0 0-128 0 0,0 0-144 0 0,0 0-96 0 0,0 0-136 0 0,0 0-56 0 0,0 0-136 0 0,0 0-192 0 0,0 0-208 0 0,64-140-736 0 0,-40 151-2625 0 0,-8-3-8978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14259 0 0,'0'0'5046'0'0,"0"0"-2961"0"0,0 0-1016 0 0,0 0-126 0 0,0 0-116 0 0,0 0-157 0 0,0 0-101 0 0,0 0-125 0 0,0 0-90 0 0,0 0-76 0 0,-35 5-79 0 0,-109 20-82 0 0,140-24-112 0 0,0-1 0 0 0,0 0 0 0 0,0 1 0 0 0,1 0 0 0 0,-1 0 0 0 0,0 0 0 0 0,0 0-1 0 0,1 1 1 0 0,-1-1 0 0 0,1 1 0 0 0,-1 0 0 0 0,1 0 0 0 0,0 0 0 0 0,0 1 0 0 0,-1-1-1 0 0,2 1 1 0 0,-1 0 0 0 0,0 0 0 0 0,0 0-5 0 0,-4 6 13 0 0,2-3-9 0 0,0-1 1 0 0,1 1-1 0 0,0 0 1 0 0,0 0-1 0 0,0 0 1 0 0,1 0-1 0 0,0 1 1 0 0,0-1-1 0 0,1 1 1 0 0,0 0-1 0 0,0 0 1 0 0,0 0-1 0 0,1 0 1 0 0,0 0-1 0 0,1 0 1 0 0,-1 0-1 0 0,1 0 1 0 0,1 0-1 0 0,0 5-4 0 0,2-6-3 0 0,0-1 0 0 0,1 0 0 0 0,0 1 0 0 0,0-2-1 0 0,0 1 1 0 0,1 0 0 0 0,0-1 0 0 0,-1 0 0 0 0,2 0 0 0 0,-1 0 0 0 0,0 0-1 0 0,1-1 1 0 0,-1 0 0 0 0,1 0 0 0 0,0-1 0 0 0,0 1 0 0 0,0-1 0 0 0,1-1 0 0 0,-1 1-1 0 0,5 0 4 0 0,33 3-8 0 0,0-1-1 0 0,0-2 0 0 0,0-2 1 0 0,19-3 8 0 0,-45 1-30 0 0,-1 0 1 0 0,1 0-1 0 0,-1-2 0 0 0,0 0 1 0 0,0-1-1 0 0,-1-1 0 0 0,13-6 30 0 0,28-19-2597 0 0,-20 3-2937 0 0,-2-3-4443 0 0,-24 22 1339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6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5465 0 0,'0'0'5077'0'0,"0"0"-2563"0"0,0 0-936 0 0,0 0-29 0 0,0 0-27 0 0,0 0-152 0 0,0 0-254 0 0,0 0-323 0 0,0 0-219 0 0,0 0-107 0 0,0 0-63 0 0,0 0-13 0 0,-5 5-3 0 0,2-2-312 0 0,1-1 0 0 0,-1 0 0 0 0,1 1 0 0 0,0 0 0 0 0,0 0 0 0 0,0-1 0 0 0,1 1 0 0 0,-1 0 0 0 0,1 0 0 0 0,-1 1 1 0 0,1-1-1 0 0,0 0 0 0 0,0 0 0 0 0,1 1 0 0 0,-1-1 0 0 0,1 0 0 0 0,-1 1 0 0 0,1-1 0 0 0,0 2-76 0 0,0 25 436 0 0,2 3-313 0 0,-2 1 1 0 0,-1 0-1 0 0,-2 0 0 0 0,-1-1 0 0 0,-2 1 0 0 0,-1-1 1 0 0,-1 0-1 0 0,-7 11-123 0 0,-80 136 117 0 0,93-176-118 0 0,0 0-1 0 0,1 0 1 0 0,-1 0-1 0 0,1-1 1 0 0,0 1-1 0 0,0 0 0 0 0,1 0 1 0 0,-1 1-1 0 0,1-1 1 0 0,0 0-1 0 0,0 0 1 0 0,0 0-1 0 0,0 0 1 0 0,1 0-1 0 0,0 0 1 0 0,-1 0-1 0 0,2 0 0 0 0,-1 0 1 0 0,0 0 1 0 0,72 9 301 0 0,222-62 806 0 0,-236 42-1043 0 0,-58 7-101 0 0,-1 0-4 0 0,0 0-15 0 0,0 0-43 0 0,0 0-32 0 0,0 0-46 0 0,0 0-83 0 0,0 0-99 0 0,-6-6-9068 0 0,6 6 8069 0 0,-2-1-10331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12427 0 0,'0'0'5445'0'0,"0"0"-2807"0"0,0 0-1118 0 0,0 0-276 0 0,0 0-271 0 0,0 0-233 0 0,0 0-168 0 0,0 0-119 0 0,0 0-25 0 0,0 0 8 0 0,0 0-8 0 0,0 0-31 0 0,0 0-47 0 0,-11 32-32 0 0,-34 105-60 0 0,27-86-167 0 0,3 2-1 0 0,3 0 0 0 0,2 0 0 0 0,2 1 0 0 0,2 0 0 0 0,3 1 0 0 0,2 25-90 0 0,21 48-799 0 0,-24-144-16308 0 0,1 11 5755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15499 0 0,'0'0'1942'0'0,"0"0"-694"0"0,0 0-310 0 0,0 0 38 0 0,0 0-26 0 0,0 0-96 0 0,0 0-191 0 0,31 0-175 0 0,102 0-109 0 0,119 7 360 0 0,-238-7-1094 0 0,119 0 357 0 0,-88 0-2653 0 0,-1 0-3675 0 0,-26 0-5403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6553 0 0,'0'0'2677'0'0,"0"0"-911"0"0,0 0-457 0 0,0 0-18 0 0,0 0 66 0 0,0 0-64 0 0,0 0-186 0 0,0 0-161 0 0,0 0-106 0 0,0 0-61 0 0,0 0-46 0 0,3 5-69 0 0,1 1-353 0 0,0 0-1 0 0,-1 0 0 0 0,0 0 0 0 0,0 0 1 0 0,-1 1-1 0 0,0-1 0 0 0,0 1 1 0 0,0 0-1 0 0,-1-1 0 0 0,0 1 0 0 0,0 0 1 0 0,-1 4-311 0 0,-1 3 206 0 0,-1 1-1 0 0,-1 0 1 0 0,0-1 0 0 0,-1 0 0 0 0,-1 1 0 0 0,0-1 0 0 0,0-1-1 0 0,-8 13-205 0 0,-14 36 231 0 0,26-60-241 0 0,0-1 0 0 0,1 1 0 0 0,-1-1 0 0 0,0 1 0 0 0,0 0 0 0 0,1-1-1 0 0,-1 1 1 0 0,1 0 0 0 0,-1 0 0 0 0,1-1 0 0 0,0 1 0 0 0,0 0 0 0 0,0 0 0 0 0,0 0-1 0 0,0-1 1 0 0,0 1 0 0 0,0 0 0 0 0,1 0 0 0 0,-1 0 0 0 0,1-1 0 0 0,-1 1-1 0 0,1 0 1 0 0,0-1 0 0 0,-1 1 0 0 0,1 0 0 0 0,0-1 0 0 0,0 1 0 0 0,0-1-1 0 0,0 1 1 0 0,1-1 0 0 0,-1 0 0 0 0,0 1 0 0 0,0-1 0 0 0,1 0 0 0 0,0 0 10 0 0,11-26-2022 0 0,-6 3-2555 0 0,-5 15 240 0 0,-2 2-7120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 5265 0 0,'0'0'5876'0'0,"0"0"-2958"0"0,0 0-962 0 0,0 0-109 0 0,0 0-86 0 0,0 0-283 0 0,0 0-356 0 0,0 0-289 0 0,0 0-245 0 0,0 0-120 0 0,0 0-49 0 0,0 0-53 0 0,0 0-36 0 0,-2-2-52 0 0,-7 3 589 0 0,9 4-2018 0 0,14-16-5003 0 0,-10 7-3599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183 133 9306 0 0,'0'0'4689'0'0,"0"0"-2347"0"0,0 0-995 0 0,0 0-144 0 0,0 0-58 0 0,0 0-142 0 0,0 0-156 0 0,0 0-163 0 0,0 0-164 0 0,0 0-102 0 0,0 0-74 0 0,0 0-42 0 0,-15 11-23 0 0,-47 33 17 0 0,12 20 383 0 0,43-55-663 0 0,0 2 0 0 0,1-1 1 0 0,0 1-1 0 0,1 0 0 0 0,0 0 0 0 0,1 0 0 0 0,0 1 1 0 0,1-1-1 0 0,0 1 0 0 0,1 0 0 0 0,1 0 0 0 0,-1 0 0 0 0,2 0 1 0 0,0 0-1 0 0,0 1-16 0 0,1-9 2 0 0,0 0 1 0 0,0-1-1 0 0,0 1 0 0 0,0-1 1 0 0,1 1-1 0 0,-1-1 0 0 0,1 0 1 0 0,0 0-1 0 0,0 1 0 0 0,0-1 1 0 0,1 0-1 0 0,-1-1 0 0 0,0 1 1 0 0,1 0-1 0 0,0-1 1 0 0,0 0-1 0 0,0 1 0 0 0,0-1 1 0 0,0 0-1 0 0,0 0 0 0 0,1-1 1 0 0,-1 1-1 0 0,0-1 0 0 0,1 0 1 0 0,-1 0-1 0 0,1 0 0 0 0,0 0 1 0 0,1 0-3 0 0,107 5 330 0 0,-97-8-227 0 0,0 0 0 0 0,0-1 0 0 0,0-1 0 0 0,-1 0 0 0 0,1-1 1 0 0,-1-1-1 0 0,0 0 0 0 0,0-1 0 0 0,-1 0 0 0 0,0-1 0 0 0,0-1 0 0 0,-1 0 0 0 0,0 0 1 0 0,0-2-1 0 0,-1 1 0 0 0,-1-1 0 0 0,0-1 0 0 0,0 0 0 0 0,-1 0 0 0 0,-1-1 0 0 0,0 0 0 0 0,0-1 1 0 0,-2 1-1 0 0,1-1 0 0 0,1-8-103 0 0,-7 15-2 0 0,0 0 0 0 0,0 0 0 0 0,-1-1 0 0 0,0 1 0 0 0,0 0 0 0 0,0-1 0 0 0,-1 1 0 0 0,0 0 0 0 0,-1 0 0 0 0,1 0 0 0 0,-1 0 0 0 0,-1 0 0 0 0,1 0 0 0 0,-1 0 0 0 0,0 1 0 0 0,-1 0-1 0 0,0-1 1 0 0,0 1 0 0 0,0 0 0 0 0,-1 1 0 0 0,0-1 0 0 0,0 1 0 0 0,0 0 0 0 0,0 0 0 0 0,-1 1 0 0 0,0-1 0 0 0,0 1 0 0 0,0 1 0 0 0,-1-1 0 0 0,1 1 0 0 0,-1 0 0 0 0,0 0 0 0 0,1 1 0 0 0,-1 0 0 0 0,0 0 0 0 0,-1 1 0 0 0,1 0 0 0 0,0 0 0 0 0,0 0 0 0 0,-1 1 0 0 0,-1 1 2 0 0,-71 11-1463 0 0,38 23-5136 0 0,36-24-2315 0 0</inkml:trace>
  <inkml:trace contextRef="#ctx0" brushRef="#br0" timeOffset="604.943">691 391 10362 0 0,'0'0'2459'0'0,"0"0"-672"0"0,0 0-320 0 0,0 0-25 0 0,0 0-74 0 0,0 0-129 0 0,0 0-137 0 0,0 0-114 0 0,0 0-82 0 0,0 0-64 0 0,0 0-135 0 0,0 0-135 0 0,0 0-86 0 0,14-9-66 0 0,97-64 727 0 0,42-81 487 0 0,-147 148-1568 0 0,-6 7-70 0 0,0-1 1 0 0,0 0-1 0 0,0 0 1 0 0,0 1-1 0 0,0-1 0 0 0,0 0 1 0 0,1 1-1 0 0,-1-1 1 0 0,0 0-1 0 0,0 0 0 0 0,0 1 1 0 0,0-1-1 0 0,0 0 1 0 0,0 0-1 0 0,0 1 0 0 0,1-1 1 0 0,-1 0-1 0 0,0 0 1 0 0,0 1-1 0 0,0-1 0 0 0,1 0 1 0 0,-1 0-1 0 0,0 0 1 0 0,0 1-1 0 0,0-1 0 0 0,1 0 1 0 0,-1 0-1 0 0,0 0 1 0 0,0 0-1 0 0,1 0 0 0 0,-1 0 1 0 0,0 1-1 0 0,1-1 1 0 0,-1 0-1 0 0,0 0 1 0 0,0 0-1 0 0,1 0 0 0 0,-1 0 1 0 0,0 0-1 0 0,1 0 1 0 0,-1 0-1 0 0,0 0 0 0 0,0 0 1 0 0,1 0-1 0 0,-1 0 1 0 0,0-1-1 0 0,1 1 0 0 0,-1 0 1 0 0,0 0-1 0 0,1 0 4 0 0,-2 12-3 0 0,1 1-1 0 0,1-1 1 0 0,0 0-1 0 0,0 1 0 0 0,1-1 1 0 0,1 0-1 0 0,0 0 1 0 0,1 0-1 0 0,0-1 1 0 0,1 1-1 0 0,0-1 1 0 0,1 0-1 0 0,0 0 1 0 0,1-1-1 0 0,0 0 1 0 0,1 0-1 0 0,0 0 1 0 0,0-1-1 0 0,1 0 0 0 0,9 6 4 0 0,-12-10 47 0 0,0-1-1 0 0,0 0 0 0 0,1-1 0 0 0,0 1 0 0 0,0-1 0 0 0,0-1 0 0 0,0 1 0 0 0,0-1 0 0 0,0 0 0 0 0,1-1 0 0 0,-1 0 0 0 0,0 0 0 0 0,1-1 0 0 0,-1 1 0 0 0,1-2 0 0 0,-1 1 0 0 0,1-1 0 0 0,-1 0 0 0 0,1 0 0 0 0,-1-1 0 0 0,0 0 0 0 0,0-1 0 0 0,2 0-46 0 0,12-11 200 0 0,-1 0 0 0 0,0-2 0 0 0,-2 0-1 0 0,0-1 1 0 0,0-1 0 0 0,-2 0 0 0 0,0-1-1 0 0,-1-1 1 0 0,-1-1 0 0 0,-1 0-1 0 0,-1-1 1 0 0,-1 0 0 0 0,0-1-200 0 0,40-113-1472 0 0,-50 128 181 0 0,0 0-4069 0 0,0 5-7209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9:40.64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0 446 4553 0 0,'0'0'808'0'0,"0"0"-226"0"0,0 0-344 0 0,0 0-211 0 0,0 0-40 0 0,0 0 7 0 0,0 0 26 0 0,0 0 48 0 0,0 0 71 0 0,0 0 81 0 0,31-11 68 0 0,98-32 44 0 0,-108 36 0 0 0,2 0 1 0 0,-1 2-1 0 0,1 0 0 0 0,0 2 1 0 0,0 0-1 0 0,0 2 0 0 0,2 0-332 0 0,31-1 1052 0 0,219-10 2086 0 0,588-6-608 0 0,-229 3-1707 0 0,-298 8-390 0 0,-225 7-341 0 0,756-19 610 0 0,-262-7 313 0 0,7 4-280 0 0,349-14-365 0 0,-201-9-36 0 0,-205 24-124 0 0,183-13 32 0 0,-196 2-45 0 0,143 20 366 0 0,-260 5-152 0 0,26 0-136 0 0,-19-4 41 0 0,66-5 78 0 0,192-1 193 0 0,-110 16-287 0 0,-289 5-209 0 0,0-1 17 0 0,49-3 440 0 0,-325 4-515 0 0,-14-4-14 0 0,-1 0 5 0 0,0 0 24 0 0,0 0 0 0 0,19 4-3365 0 0,7-2-4295 0 0,-21-1 4437 0 0,9-1-7941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5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64 895 0 0 0,'0'0'241'0'0,"0"0"873"0"0,0 0 258 0 0,0 0 159 0 0,0 0 188 0 0,0 0 132 0 0,0 0 12 0 0,0 0-144 0 0,0 0-316 0 0,0 0-397 0 0,0 0-371 0 0,-12 6-239 0 0,-38 19 1 0 0,49-24-342 0 0,1 0-1 0 0,0-1 0 0 0,0 1 0 0 0,-1 0 1 0 0,1 0-1 0 0,0 0 0 0 0,0 0 0 0 0,0-1 1 0 0,0 1-1 0 0,0 0 0 0 0,0 0 0 0 0,0 0 0 0 0,0 0 1 0 0,1-1-1 0 0,-1 1 0 0 0,0 0 0 0 0,0 0 1 0 0,1 0-1 0 0,-1-1 0 0 0,0 1 0 0 0,1 0 1 0 0,-1-1-1 0 0,1 1 0 0 0,-1 0 0 0 0,1-1 1 0 0,-1 1-1 0 0,1 0 0 0 0,0-1 0 0 0,-1 1 1 0 0,1-1-1 0 0,0 1 0 0 0,-1-1 0 0 0,1 1 1 0 0,0-1-1 0 0,-1 0 0 0 0,1 1 0 0 0,0-1 1 0 0,0 0-1 0 0,0 1 0 0 0,-1-1 0 0 0,1 0 1 0 0,0 0-1 0 0,0 0 0 0 0,0 0 0 0 0,0 0 1 0 0,-1 0-1 0 0,2 0-54 0 0,-2 0 77 0 0,11 2 181 0 0,0-1-1 0 0,0-1 0 0 0,-1 0 1 0 0,1 0-1 0 0,0-1 0 0 0,0 0 1 0 0,0-1-1 0 0,-1 0 0 0 0,1-1 0 0 0,-1 0 1 0 0,0-1-1 0 0,0 0 0 0 0,0 0 1 0 0,0-1-1 0 0,-1 0 0 0 0,0-1 0 0 0,0 0 1 0 0,0-1-1 0 0,3-2-257 0 0,-1 1 130 0 0,58-42 173 0 0,-3-2 0 0 0,-3-4 0 0 0,-2-2 0 0 0,-2-3 0 0 0,20-32-303 0 0,307-360 563 0 0,-384 450-564 0 0,3-2 1 0 0,-1-1 0 0 0,1 1 0 0 0,0 0 0 0 0,0 0 0 0 0,1 0 0 0 0,-1 1 0 0 0,1 0 0 0 0,0 0 0 0 0,0 1 0 0 0,0-1 0 0 0,1 1-1 0 0,-1 1 1 0 0,7-3 0 0 0,-11 6 11 0 0,-1 0 0 0 0,0 0 0 0 0,0 0 0 0 0,0 1 0 0 0,0-1 0 0 0,0 0 0 0 0,0 0 0 0 0,0 1 0 0 0,0-1-1 0 0,0 1 1 0 0,0-1 0 0 0,-1 1 0 0 0,1-1 0 0 0,-1 1 0 0 0,1-1 0 0 0,-1 1 0 0 0,0 0 0 0 0,1-1 0 0 0,-1 1 0 0 0,0 0-1 0 0,0-1 1 0 0,0 1 0 0 0,0-1 0 0 0,0 1 0 0 0,-1 0 0 0 0,1 0-11 0 0,0 4 51 0 0,-2 54 129 0 0,-2 0 0 0 0,-2 1 1 0 0,-4-2-1 0 0,-2 1 0 0 0,-2-2 0 0 0,-4 0 0 0 0,-4 6-180 0 0,20-57 22 0 0,-9 35 32 0 0,-2 0 0 0 0,-1-1 0 0 0,-3-1 0 0 0,-1 0 0 0 0,-2-1 0 0 0,-1-1-1 0 0,-26 33-53 0 0,37-59-15 0 0,-1-1-1 0 0,0 0 1 0 0,0-1-1 0 0,-1 0 0 0 0,0-1 1 0 0,-1-1-1 0 0,0 0 0 0 0,0 0 1 0 0,-1-1-1 0 0,0-1 0 0 0,0 0 1 0 0,0-1-1 0 0,-1-1 0 0 0,0 0 1 0 0,0-1-1 0 0,0 0 1 0 0,0-1-1 0 0,0-1 0 0 0,0-1 1 0 0,-1 0-1 0 0,1-1 0 0 0,-8-1 16 0 0,18 1-115 0 0,0 0 0 0 0,1 0-1 0 0,-1 0 1 0 0,1 0 0 0 0,0-1-1 0 0,-1 0 1 0 0,1 0 0 0 0,0 0-1 0 0,0 0 1 0 0,0-1 0 0 0,0 1-1 0 0,1-1 1 0 0,-1 0 0 0 0,1 0-1 0 0,-1 0 1 0 0,1-1 0 0 0,0 1 0 0 0,0-1-1 0 0,1 0 1 0 0,-1 0 0 0 0,1 0-1 0 0,0 0 1 0 0,0 0 0 0 0,0 0-1 0 0,1-1 1 0 0,-1 1 0 0 0,1-1-1 0 0,0 1 1 0 0,0-1 0 0 0,1 1-1 0 0,-1-1 1 0 0,1 0 0 0 0,0 1-1 0 0,0-1 1 0 0,1 1 0 0 0,-1-1-1 0 0,1 0 1 0 0,0 1 0 0 0,0-1-1 0 0,1 0 116 0 0,26-40-3459 0 0,-5 20-3132 0 0,-9 9-4310 0 0</inkml:trace>
  <inkml:trace contextRef="#ctx0" brushRef="#br0" timeOffset="250.312">1303 578 12755 0 0,'0'0'1068'0'0,"0"0"-367"0"0,0 0-51 0 0,0 0 162 0 0,0 0 126 0 0,0 0-6 0 0,0 0-149 0 0,0 0-210 0 0,-13 36-182 0 0,-40 110-118 0 0,39-73-5 0 0,16-63-226 0 0,0-4 27 0 0,-1-1 1 0 0,1 1-1 0 0,1 0 1 0 0,-1-1 0 0 0,1 1-1 0 0,0-1 1 0 0,0 1-1 0 0,0-1 1 0 0,1 0 0 0 0,0-1-1 0 0,0 1 1 0 0,0-1-1 0 0,0 0 1 0 0,1 1-1 0 0,0-2 1 0 0,0 1 0 0 0,0-1-1 0 0,0 0 1 0 0,0 0-1 0 0,1 0 1 0 0,0 0 0 0 0,-1-1-1 0 0,1 0 1 0 0,0-1-1 0 0,0 1 1 0 0,0-1-1 0 0,0 0 1 0 0,0 0 0 0 0,0-1-1 0 0,0 0 1 0 0,0 0-1 0 0,0 0 1 0 0,0-1 0 0 0,0 0-1 0 0,0 0 1 0 0,0-1-1 0 0,0 1 1 0 0,0-1-1 0 0,0-1 1 0 0,-1 1 0 0 0,1-1-1 0 0,-1 0 1 0 0,0 0-1 0 0,0 0 1 0 0,0-1-70 0 0,6-6 86 0 0,0-1 1 0 0,-1 0-1 0 0,0-1 0 0 0,-1 0 0 0 0,0 0 1 0 0,-1-1-1 0 0,-1 0 0 0 0,0-1 0 0 0,-1 0 1 0 0,0 0-1 0 0,-1 0 0 0 0,-1 0 0 0 0,0-1 1 0 0,-1 0-1 0 0,0 0 0 0 0,-1 0 0 0 0,-1 0 1 0 0,-1 0-1 0 0,0-11-86 0 0,0 20-58 0 0,-1 0 0 0 0,1 1 0 0 0,-1-1 0 0 0,0 1 0 0 0,0-1 0 0 0,0 1 0 0 0,-1 0 0 0 0,0-1 0 0 0,0 1 0 0 0,-1 0 0 0 0,1 0 1 0 0,-1 0-1 0 0,0 1 0 0 0,0-1 0 0 0,-1 1 0 0 0,1-1 0 0 0,-1 1 0 0 0,0 0 0 0 0,-2-1 58 0 0,-38-17-6610 0 0,29 21-4770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2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6337 0 0,'0'0'3364'0'0,"0"0"-1471"0"0,0 0-631 0 0,0 0-28 0 0,0 0 101 0 0,0 0 28 0 0,0 0-91 0 0,0 0-177 0 0,0 0-191 0 0,0 0-156 0 0,0 0-125 0 0,7 0 2452 0 0,-8-16-2801 0 0,1-1-1 0 0,0 1 0 0 0,1 0 1 0 0,1 0-1 0 0,1 0 1 0 0,0 0-1 0 0,1 0 0 0 0,1 0 1 0 0,0 1-1 0 0,1 0 1 0 0,1 0-1 0 0,0-1-273 0 0,14-16 69 0 0,1 0 1 0 0,1 1-1 0 0,2 2 1 0 0,1 0-1 0 0,1 2 1 0 0,1 1-1 0 0,2 1 1 0 0,0 1-1 0 0,1 2 1 0 0,13-6-70 0 0,1 9 49 0 0,-29 60-82 0 0,-8 17 80 0 0,-3 1 0 0 0,-3 0 0 0 0,-3 31-47 0 0,1-21 44 0 0,-6-26-37 0 0,6-42 27 0 0,0-1-28 0 0,0 0 2 0 0,0 0 8 0 0,0 0-14 0 0,0 0 9 0 0,22-37 58 0 0,-6 11-59 0 0,1 1-1 0 0,1 0 0 0 0,2 2 0 0 0,0 0 0 0 0,12-9-9 0 0,-13 11-7 0 0,2 0 0 0 0,0 2 0 0 0,1 1 0 0 0,1 0 1 0 0,1 2-1 0 0,0 1 0 0 0,3 0 7 0 0,-24 13-5 0 0,-1 1 0 0 0,0-1 0 0 0,1 1 0 0 0,0 0 0 0 0,-1 0 0 0 0,1 1 0 0 0,0-1 0 0 0,-1 0 0 0 0,1 1-1 0 0,0-1 1 0 0,-1 1 0 0 0,1 0 0 0 0,0 0 0 0 0,0 0 0 0 0,0 1 0 0 0,-1-1 0 0 0,1 0 0 0 0,0 1 0 0 0,-1 0 0 0 0,1 0 0 0 0,0 0 0 0 0,-1 0 0 0 0,1 0 0 0 0,-1 0 0 0 0,1 1 0 0 0,-1-1 0 0 0,0 1 0 0 0,0-1 0 0 0,1 1 0 0 0,-1 0 0 0 0,1 2 5 0 0,2 11 7 0 0,0 1 1 0 0,-2-1-1 0 0,0 1 1 0 0,0 0-1 0 0,-2 1 1 0 0,0-1-1 0 0,0 0 1 0 0,-3 15-8 0 0,2-7-2 0 0,-13 121 22 0 0,0-125-203 0 0,9-13-1229 0 0,15-13-840 0 0,26-24-2372 0 0,-15 10-3863 0 0,-12 16-2398 0 0</inkml:trace>
  <inkml:trace contextRef="#ctx0" brushRef="#br0" timeOffset="630.525">1391 30 5353 0 0,'0'0'3195'0'0,"0"0"-817"0"0,0 0-449 0 0,0 0-165 0 0,0 0-154 0 0,0 0-217 0 0,0 0-224 0 0,0 0-220 0 0,0 0-178 0 0,0 0-93 0 0,0 0-57 0 0,0 0-57 0 0,0 0-49 0 0,-31 9-64 0 0,-95 30-69 0 0,67-8 46 0 0,50-22-334 0 0,-1-1-56 0 0,1 0 1 0 0,-1 0-1 0 0,2 1 0 0 0,-1 0 1 0 0,1 1-1 0 0,1 0 1 0 0,0 0-1 0 0,0 0 0 0 0,1 1 1 0 0,0 0-1 0 0,1 1 1 0 0,0-1-1 0 0,1 1 0 0 0,0 0 1 0 0,1 0-1 0 0,0 0 1 0 0,1 0-1 0 0,0 1 0 0 0,1 0-38 0 0,2-11 22 0 0,0-1-1 0 0,-1 1 1 0 0,1-1 0 0 0,0 1-1 0 0,0-1 1 0 0,0 0-1 0 0,1 0 1 0 0,-1 1-1 0 0,0-1 1 0 0,0 0-1 0 0,1 0 1 0 0,-1 0-1 0 0,1 0 1 0 0,-1 0 0 0 0,1 0-1 0 0,-1-1 1 0 0,1 1-1 0 0,-1 0 1 0 0,1-1-1 0 0,0 1 1 0 0,-1-1-1 0 0,1 0 1 0 0,0 1 0 0 0,-1-1-1 0 0,1 0 1 0 0,0 0-1 0 0,0 0 1 0 0,-1 0-1 0 0,1-1 1 0 0,0 1-1 0 0,-1 0 1 0 0,1-1-1 0 0,0 1 1 0 0,-1-1 0 0 0,1 1-1 0 0,0-1 1 0 0,-1 0-1 0 0,1 0 1 0 0,-1 0-1 0 0,0 0 1 0 0,1 0-1 0 0,-1 0 1 0 0,0 0 0 0 0,1 0-22 0 0,225-178 1248 0 0,-215 170-1227 0 0,66-28 19 0 0,-75 39-40 0 0,1 1 0 0 0,-1-1 0 0 0,0 1 0 0 0,-1 0 0 0 0,1 0 0 0 0,0 0 0 0 0,-1 0 0 0 0,0 0-1 0 0,1 1 1 0 0,-1-1 0 0 0,-1 1 0 0 0,1-1 0 0 0,0 1 0 0 0,-1 0 0 0 0,0 0 0 0 0,0-1 0 0 0,0 3 0 0 0,7 29 42 0 0,-2 1 1 0 0,-1 0-1 0 0,-2 0 0 0 0,-1 1 1 0 0,-3 26-43 0 0,1-35 27 0 0,-2 277 190 0 0,1-292-188 0 0,1 1 0 0 0,-2-2 0 0 0,0 1 0 0 0,0 0 0 0 0,-1 0 0 0 0,-1-1 0 0 0,0 1 0 0 0,-1-1 0 0 0,-3 5-29 0 0,6-12 13 0 0,-1-1 0 0 0,0 1 0 0 0,0-1 0 0 0,0 0 0 0 0,0 0 0 0 0,-1-1 0 0 0,1 1 0 0 0,-1-1 0 0 0,0 0 0 0 0,0 1 0 0 0,0-2 0 0 0,-1 1 0 0 0,1 0 0 0 0,-1-1 0 0 0,1 0 0 0 0,-1 0 0 0 0,0 0 0 0 0,0-1 0 0 0,0 0 0 0 0,0 0 0 0 0,0 0-1 0 0,0 0 1 0 0,0-1 0 0 0,0 0 0 0 0,-1 0-13 0 0,4 1 5 0 0,-1-1-1 0 0,1 0 1 0 0,0 1-1 0 0,-1-1 1 0 0,1 0-1 0 0,-1 0 1 0 0,1-1-1 0 0,-1 1 1 0 0,1 0-1 0 0,0-1 1 0 0,-1 0-1 0 0,1 1 1 0 0,0-1-1 0 0,-1 0 1 0 0,1 0-1 0 0,0 0 1 0 0,0-1-1 0 0,0 1 1 0 0,0 0-1 0 0,0-1 1 0 0,0 1-1 0 0,0-1 0 0 0,0 0 1 0 0,1 0-1 0 0,-1 1 1 0 0,1-1-1 0 0,-1 0 1 0 0,1-1-1 0 0,0 1 1 0 0,0 0-1 0 0,0 0 1 0 0,0 0-1 0 0,0-1 1 0 0,0 1-1 0 0,1 0 1 0 0,-1-2-5 0 0,0-7-5 0 0,1 1 1 0 0,1-1 0 0 0,0 0-1 0 0,0 0 1 0 0,1 0-1 0 0,0 0 1 0 0,1 1 0 0 0,0-1-1 0 0,1 1 1 0 0,0 0-1 0 0,0 0 1 0 0,1 0 0 0 0,1 1-1 0 0,-1 0 1 0 0,2 0-1 0 0,-1 0 1 0 0,1 0 0 0 0,0 1-1 0 0,1 1 1 0 0,4-4 4 0 0,2-3-7 0 0,1 0 0 0 0,0 1 0 0 0,1 1-1 0 0,1 1 1 0 0,0 0 0 0 0,0 1 0 0 0,1 1 0 0 0,0 1 0 0 0,0 0 0 0 0,20-4 7 0 0,-25 8-650 0 0,85-22 1722 0 0,-66 21-4164 0 0,0 3-4915 0 0,-26 2-4405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5001 0 0,'0'0'3377'0'0,"0"0"-1086"0"0,0 0-509 0 0,0 0-82 0 0,0 0 40 0 0,0 0-25 0 0,0 0-205 0 0,0 0-311 0 0,0 0-291 0 0,0 0-233 0 0,0 0-182 0 0,-6 0 589 0 0,-24 85 37 0 0,20-52-938 0 0,2 0 0 0 0,1 0 0 0 0,2 0 1 0 0,1 1-1 0 0,1 0 0 0 0,3 0 0 0 0,0 6-181 0 0,1-37 22 0 0,1 0-1 0 0,-1 0 0 0 0,0 0 1 0 0,1 0-1 0 0,0 0 0 0 0,0 0 1 0 0,0-1-1 0 0,0 1 0 0 0,0-1 1 0 0,0 0-1 0 0,1 1 0 0 0,-1-1 1 0 0,1 0-1 0 0,-1 0 0 0 0,1-1 1 0 0,0 1-1 0 0,0 0 0 0 0,0-1 1 0 0,0 0-1 0 0,0 0 0 0 0,0 0 1 0 0,0 0-1 0 0,0 0 0 0 0,0 0 1 0 0,1-1-1 0 0,-1 0 0 0 0,0 0 1 0 0,0 0-1 0 0,1 0 0 0 0,-1 0 1 0 0,0 0-1 0 0,0-1 0 0 0,1 0 1 0 0,-1 1-1 0 0,0-1 0 0 0,0 0 1 0 0,0-1-1 0 0,0 1 0 0 0,0-1 1 0 0,0 1-1 0 0,-1-1 0 0 0,1 0 1 0 0,0 0-1 0 0,-1 0 0 0 0,1 0 1 0 0,1-2-22 0 0,34-25 94 0 0,0-2 0 0 0,-3-1 0 0 0,0-2 0 0 0,-2-1 0 0 0,-2-2 0 0 0,1-4-94 0 0,9 4-41 0 0,-23 71-40 0 0,-4 11 65 0 0,-14-39 16 0 0,1 1 0 0 0,0-1 0 0 0,0 0 0 0 0,0 0 0 0 0,1 0 0 0 0,0 0 0 0 0,0 0 0 0 0,0 0 0 0 0,1 0 0 0 0,0 0 1 0 0,0-1-1 0 0,0 1 0 0 0,1-1 0 0 0,0 0 0 0 0,0 0 0 0 0,0-1 0 0 0,1 1 0 0 0,-1-1 0 0 0,1 0 0 0 0,0 0 0 0 0,0 0 0 0 0,1-1 0 0 0,-1 0 0 0 0,1 0 1 0 0,-1 0-1 0 0,1-1 0 0 0,0 1 0 0 0,0-2 0 0 0,2 1 0 0 0,-2-1 16 0 0,0-1 0 0 0,1 0-1 0 0,-1 0 1 0 0,0 0 0 0 0,0-1 0 0 0,0 0 0 0 0,1 0 0 0 0,-1-1 0 0 0,0 0 0 0 0,0 0 0 0 0,-1 0-1 0 0,1-1 1 0 0,0 0 0 0 0,-1 0 0 0 0,0 0 0 0 0,1 0 0 0 0,-1-1 0 0 0,-1 0 0 0 0,1 0-1 0 0,0-1 1 0 0,-1 1 0 0 0,0-2-16 0 0,11-11 114 0 0,-2-1 0 0 0,0-1-1 0 0,-1 0 1 0 0,-1-1 0 0 0,0 0-1 0 0,-2-1 1 0 0,-1 0 0 0 0,4-13-114 0 0,2-18-335 0 0,-14 51-56 0 0,0 1-288 0 0,0 0-539 0 0,0 0-1188 0 0,0 1-3701 0 0,0 2-6181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87 479 16716 0 0,'0'0'1145'0'0,"0"0"-231"0"0,0 0 43 0 0,0 0 165 0 0,0 0 79 0 0,0 0-110 0 0,0 0-235 0 0,0 0-239 0 0,0 0-167 0 0,0 0-104 0 0,0 0-86 0 0,0 0-69 0 0,-5 32-67 0 0,-17 97-47 0 0,12-47-36 0 0,10-73-36 0 0,0-8-3946 0 0,0 0-4227 0 0,2-1-3435 0 0</inkml:trace>
  <inkml:trace contextRef="#ctx0" brushRef="#br0" timeOffset="221.84">46 100 12499 0 0,'0'0'2656'0'0,"0"0"-1127"0"0,0 0-521 0 0,0 0-184 0 0,0 0-120 0 0,0 0-200 0 0,0 0-184 0 0,0 0-168 0 0,0 0-128 0 0,0 0-56 0 0,0 0-96 0 0,0 0-56 0 0,0 0-176 0 0,0 0-280 0 0,-46 47-576 0 0,50-39-2473 0 0,0-8-8242 0 0</inkml:trace>
  <inkml:trace contextRef="#ctx0" brushRef="#br0" timeOffset="613.5">541 103 12251 0 0,'0'0'3856'0'0,"0"0"-2078"0"0,0 0-854 0 0,0 0 6 0 0,0 0 94 0 0,0 0 63 0 0,0 0-63 0 0,0 0-168 0 0,0 0-131 0 0,0 0-127 0 0,0 0-99 0 0,0 0-81 0 0,6 14-70 0 0,34 109 553 0 0,-36 93-133 0 0,-4-78-626 0 0,0-117-6029 0 0,-1-34 2431 0 0,0 5-2643 0 0,-1 7-4836 0 0</inkml:trace>
  <inkml:trace contextRef="#ctx0" brushRef="#br0" timeOffset="853.003">286 405 9626 0 0,'0'0'3174'0'0,"0"0"-1049"0"0,0 0-566 0 0,0 0-127 0 0,0 0-95 0 0,0 0-143 0 0,0 0-194 0 0,0 0-154 0 0,0 0-161 0 0,0 0-79 0 0,34-10-49 0 0,109-33-74 0 0,-54 26 341 0 0,62 14-53 0 0,-119 18-828 0 0,-15-5-1759 0 0,0-6-5873 0 0,-14-4-3847 0 0</inkml:trace>
  <inkml:trace contextRef="#ctx0" brushRef="#br0" timeOffset="1251.234">926 0 10042 0 0,'0'0'2661'0'0,"0"0"-944"0"0,0 0-326 0 0,0 0 76 0 0,0 0 46 0 0,0 0-118 0 0,0 0-235 0 0,0 0-235 0 0,0 0-144 0 0,-2 32-100 0 0,-6 101-69 0 0,-13 84 1290 0 0,10-58-1571 0 0,11-157-327 0 0,-1 1 0 0 0,1 0-1 0 0,0-1 1 0 0,1 1 0 0 0,-1-1 0 0 0,0 1 0 0 0,1-1 0 0 0,0 1 0 0 0,-1-1 0 0 0,1 1 0 0 0,0-1 0 0 0,0 0 0 0 0,0 1-1 0 0,1-1 1 0 0,-1 0 0 0 0,0 0 0 0 0,1 0 0 0 0,0 0 0 0 0,-1 0 0 0 0,1 0 0 0 0,0 0 0 0 0,0 0 0 0 0,0-1 0 0 0,0 1 0 0 0,0-1-1 0 0,0 0 1 0 0,1 1 0 0 0,-1-1 0 0 0,0 0 0 0 0,1 0 0 0 0,-1-1 0 0 0,1 1 0 0 0,-1 0 0 0 0,1-1 0 0 0,-1 1 0 0 0,1-1-1 0 0,-1 0 1 0 0,1 0 0 0 0,0 0 0 0 0,-1 0 0 0 0,1-1 0 0 0,-1 1 0 0 0,1 0 0 0 0,-1-1 0 0 0,1 0 0 0 0,1 0-4 0 0,51-36 75 0 0,-49 31-68 0 0,1 0 0 0 0,0 0 0 0 0,1 1 0 0 0,0 0 0 0 0,0 0 0 0 0,0 0 0 0 0,0 1 0 0 0,1 1 0 0 0,-1-1 0 0 0,1 2-1 0 0,0-1 1 0 0,0 1 0 0 0,0 0 0 0 0,0 1 0 0 0,0 0 0 0 0,0 0 0 0 0,6 1-7 0 0,-11 2 7 0 0,0 1-1 0 0,-1-1 1 0 0,0 1-1 0 0,1 0 1 0 0,-1 0-1 0 0,0 0 1 0 0,0 0-1 0 0,-1 1 1 0 0,1-1-1 0 0,-1 1 1 0 0,1 0-1 0 0,-1-1 1 0 0,0 1-1 0 0,-1 0 1 0 0,1 0-1 0 0,-1 0 1 0 0,1 1-1 0 0,-1-1 1 0 0,-1 0-1 0 0,1 0 1 0 0,0 1-1 0 0,-1-1 1 0 0,0 0-1 0 0,0 1-6 0 0,6 25 56 0 0,-1-14-340 0 0,12 24 617 0 0,11-30-4597 0 0,-24-10-1903 0 0,0 0-6029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7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1 221 5881 0 0,'0'0'3021'0'0,"0"0"-993"0"0,0 0-394 0 0,0 0 94 0 0,0 0 59 0 0,0 0-84 0 0,0 0-273 0 0,0 0-423 0 0,0 0-344 0 0,0 0-204 0 0,0 0-70 0 0,0 0 3 0 0,0 0 102 0 0,3 1 102 0 0,149 24 2731 0 0,193-21-1967 0 0,-344-4-1362 0 0,-1 3 8 0 0,0-3 13 0 0,0 0 20 0 0,0 0 14 0 0,0 0 4 0 0,0 0 6 0 0,0 0 5 0 0,0 0 15 0 0,0 0 1 0 0,0 0 8 0 0,0 0-8 0 0,-19 0 475 0 0,-43-29-375 0 0,56 23-178 0 0,1 0 0 0 0,-1 0 1 0 0,1-1-1 0 0,1 0 1 0 0,-1 0-1 0 0,1 0 0 0 0,0 0 1 0 0,1 0-1 0 0,0-1 0 0 0,0 0 1 0 0,0 0-1 0 0,1 0 1 0 0,1 0-1 0 0,-1 0 0 0 0,1 0 1 0 0,0 0-1 0 0,1 0 1 0 0,0 0-1 0 0,1-6-6 0 0,-1-25-1364 0 0,5 15-7434 0 0,-3 16-3864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1792 339 9362 0 0,'0'0'4172'0'0,"0"0"-2208"0"0,0 0-961 0 0,0 0-164 0 0,0 0-11 0 0,0 0-7 0 0,0 0-131 0 0,0 0-219 0 0,0 0-109 0 0,0 0-23 0 0,0 0 25 0 0,0 0 6 0 0,0 0-58 0 0,0 19-66 0 0,0 129 315 0 0,-9 215 365 0 0,1-285 483 0 0,20-94-1372 0 0,2 0 0 0 0,0 2 0 0 0,1 0 1 0 0,0 0-1 0 0,1 1 0 0 0,0 1 0 0 0,1 1 1 0 0,14-7-38 0 0,-6 2 2 0 0,-4 3-26 0 0,0 1 0 0 0,1 1 0 0 0,0 1 1 0 0,1 0-1 0 0,0 2 0 0 0,0 1 0 0 0,1 1 1 0 0,0 1-1 0 0,0 1 0 0 0,0 1 0 0 0,24 0 24 0 0,-45 3 2 0 0,0 0-1 0 0,0 0 0 0 0,0 0 0 0 0,0 1 0 0 0,0-1 0 0 0,0 1 1 0 0,0 0-1 0 0,0 0 0 0 0,0 0 0 0 0,0 0 0 0 0,0 0 1 0 0,-1 1-1 0 0,1-1 0 0 0,0 1 0 0 0,-1 0 0 0 0,1-1 1 0 0,-1 1-1 0 0,0 1 0 0 0,0-1 0 0 0,0 0 0 0 0,0 0 1 0 0,0 1-1 0 0,0-1 0 0 0,0 1 0 0 0,-1 0 0 0 0,1-1 0 0 0,-1 1 1 0 0,0 0-1 0 0,0 0 0 0 0,0 0 0 0 0,0 0 0 0 0,0 0 1 0 0,-1 0-1 0 0,1 0 0 0 0,-1 0 0 0 0,0 0 0 0 0,0 3-1 0 0,0 1 30 0 0,-1-1-1 0 0,0 1 1 0 0,0-1-1 0 0,0 1 1 0 0,-1-1-1 0 0,0 1 1 0 0,0-1-1 0 0,-1 0 1 0 0,0 0-1 0 0,0 0 1 0 0,0 0-1 0 0,-1 0 1 0 0,1-1-1 0 0,-2 0 0 0 0,1 0 1 0 0,0 0-1 0 0,-1 0 1 0 0,0 0-1 0 0,-4 2-29 0 0,-114 68 635 0 0,105-68-627 0 0,-1-1 0 0 0,0-1-1 0 0,0-1 1 0 0,-1 0 0 0 0,1-1 0 0 0,-1-2-1 0 0,1 0 1 0 0,-1 0 0 0 0,0-2 0 0 0,-5-1-8 0 0,22 1-57 0 0,0 1 1 0 0,0-1-1 0 0,1 1 0 0 0,-1-1 1 0 0,0 0-1 0 0,0 0 1 0 0,1 0-1 0 0,-1-1 1 0 0,1 1-1 0 0,-1-1 1 0 0,1 1-1 0 0,-1-1 0 0 0,1 0 1 0 0,0 0-1 0 0,0 0 1 0 0,0 0-1 0 0,0 0 1 0 0,0 0-1 0 0,1 0 1 0 0,-1-1-1 0 0,1 1 0 0 0,-1-1 1 0 0,1 1-1 0 0,-1-3 57 0 0,-5-19-4038 0 0,5-1-5076 0 0,2 14-2690 0 0</inkml:trace>
  <inkml:trace contextRef="#ctx0" brushRef="#br0" timeOffset="-1476.898">562 269 10138 0 0,'0'0'2331'0'0,"0"0"-388"0"0,0 0-394 0 0,0 0-97 0 0,0 0-49 0 0,0 0-124 0 0,0 0-213 0 0,0 0-257 0 0,0 0-249 0 0,0 0-192 0 0,0 0-84 0 0,-3 3-37 0 0,-3 7-109 0 0,1 0 0 0 0,0 1 0 0 0,0-1-1 0 0,1 1 1 0 0,0 0 0 0 0,1 0 0 0 0,0 0 0 0 0,1 1 0 0 0,0-1 0 0 0,1 1 0 0 0,0 4-138 0 0,1-15 3 0 0,-31 304 1309 0 0,24-102-5015 0 0,7-203 2152 0 0,0 0-781 0 0,0 0-1220 0 0,0 0-2190 0 0,0 0-3639 0 0</inkml:trace>
  <inkml:trace contextRef="#ctx0" brushRef="#br0" timeOffset="-894.895">354 335 1920 0 0,'0'0'3859'0'0,"0"0"-1004"0"0,0 0-469 0 0,0 0-225 0 0,0 0-155 0 0,0 0-196 0 0,0 0-278 0 0,0 0-325 0 0,0 0-260 0 0,0 0-175 0 0,0 0-161 0 0,0 0-122 0 0,0 0-104 0 0,-18-14-96 0 0,-56-45-61 0 0,56 43-61 0 0,50-5 414 0 0,26-4-327 0 0,2 2 1 0 0,0 3-1 0 0,1 3 0 0 0,1 2 1 0 0,1 3-1 0 0,28 0-254 0 0,-81 10 6 0 0,1-1 0 0 0,-1 2 0 0 0,0 0 1 0 0,0 0-1 0 0,0 1 0 0 0,1 0 0 0 0,-1 1 0 0 0,0 0 0 0 0,0 0 1 0 0,0 1-1 0 0,0 0 0 0 0,0 1 0 0 0,0 1 0 0 0,0-1 1 0 0,-1 1-1 0 0,0 1 0 0 0,0 0 0 0 0,0 0 0 0 0,0 1 0 0 0,-1 0 1 0 0,0 0-1 0 0,5 6-6 0 0,-11-8 7 0 0,0 1 0 0 0,0 0 1 0 0,0-1-1 0 0,0 1 0 0 0,-1 0 0 0 0,0 0 0 0 0,0 0 1 0 0,0 0-1 0 0,-1 0 0 0 0,0 1 0 0 0,0-1 0 0 0,0 0 1 0 0,0 0-1 0 0,-1 0 0 0 0,0 0 0 0 0,0 0 1 0 0,-1 0-1 0 0,1 0 0 0 0,-1 0 0 0 0,0-1 0 0 0,0 1 1 0 0,0-1-1 0 0,-1 1-7 0 0,-73 95 178 0 0,-65 32 10 0 0,140-130-191 0 0,-1-1-1 0 0,1 0 1 0 0,0 0 0 0 0,0 0 0 0 0,0 1-1 0 0,0-1 1 0 0,1 0 0 0 0,-1 1 0 0 0,0-1-1 0 0,1 1 1 0 0,-1-1 0 0 0,1 1 0 0 0,-1-1-1 0 0,1 1 1 0 0,-1-1 0 0 0,1 1 0 0 0,0 0-1 0 0,0-1 1 0 0,0 1 0 0 0,0-1 0 0 0,0 1-1 0 0,0-1 1 0 0,1 1 0 0 0,-1 0 0 0 0,0-1-1 0 0,1 1 1 0 0,-1-1 0 0 0,1 1 0 0 0,0-1-1 0 0,-1 1 1 0 0,1-1 0 0 0,0 0 0 0 0,0 1-1 0 0,0-1 1 0 0,0 0 0 0 0,0 0 0 0 0,0 0-1 0 0,0 1 1 0 0,0-1 0 0 0,1 0 0 0 0,-1 0-1 0 0,0-1 1 0 0,1 1 0 0 0,-1 0 0 0 0,1 0 3 0 0,76 29-10 0 0,-64-26 11 0 0,-6-3 8 0 0,0 1-1 0 0,0 0 1 0 0,0 0-1 0 0,0 0 1 0 0,0 1-1 0 0,0 0 0 0 0,-1 1 1 0 0,1 0-1 0 0,-1 0 1 0 0,0 0-1 0 0,0 1 1 0 0,-1 0-1 0 0,1 0 1 0 0,-1 1-1 0 0,0 0 1 0 0,-1 0-1 0 0,1 0 1 0 0,-1 1-1 0 0,-1 0 0 0 0,1 0 1 0 0,-1 0-1 0 0,0 0 1 0 0,-1 1-1 0 0,1 0 1 0 0,-2-1-1 0 0,1 1 1 0 0,-1 0-1 0 0,0 0 1 0 0,0 6-9 0 0,-4-5 37 0 0,-1-1 0 0 0,0 1 0 0 0,-1-1 0 0 0,0 0 1 0 0,0-1-1 0 0,0 1 0 0 0,-1-1 0 0 0,0 0 0 0 0,-1 0 1 0 0,0 0-1 0 0,0-1 0 0 0,0 0 0 0 0,-1 0 0 0 0,1 0 1 0 0,-2-1-1 0 0,1 0 0 0 0,0 0 0 0 0,-1-1 0 0 0,-1 0-37 0 0,-17 10 24 0 0,0-1 0 0 0,-1-1 0 0 0,0-1 0 0 0,-1-2 1 0 0,0-1-1 0 0,0-1 0 0 0,-1-1 0 0 0,0-2 0 0 0,0-1 0 0 0,0-1 0 0 0,0-1 0 0 0,-8-2-24 0 0,35 1-62 0 0,1 0 0 0 0,-1 0 0 0 0,0 0 0 0 0,1 0 1 0 0,-1 0-1 0 0,0-1 0 0 0,1 1 0 0 0,-1-1 0 0 0,1 1 1 0 0,-1-1-1 0 0,1 1 0 0 0,-1-1 0 0 0,1 0 0 0 0,-1 0 1 0 0,1 0-1 0 0,-1 0 0 0 0,1 0 0 0 0,0 0 0 0 0,0 0 1 0 0,-1 0-1 0 0,1 0 0 0 0,0 0 0 0 0,0-1 0 0 0,0 1 1 0 0,0-1-1 0 0,0 1 0 0 0,1-1 0 0 0,-1 1 0 0 0,0-1 1 0 0,1 1-1 0 0,-1-1 0 0 0,1 1 0 0 0,0-1 0 0 0,-1 0 1 0 0,1 1-1 0 0,0-1 0 0 0,0 0 0 0 0,0 1 0 0 0,0-1 1 0 0,0 0-1 0 0,0 1 0 0 0,1-1 0 0 0,-1 0 0 0 0,0 1 1 0 0,1-1-1 0 0,0 1 0 0 0,-1-1 0 0 0,1 1 0 0 0,0-1 1 0 0,0 1-1 0 0,-1-1 0 0 0,1 1 0 0 0,0 0 0 0 0,1-1 1 0 0,-1 1-1 0 0,0 0 62 0 0,34-27-3555 0 0,-11 13-4050 0 0,-7 6-4043 0 0</inkml:trace>
  <inkml:trace contextRef="#ctx0" brushRef="#br0" timeOffset="-562.954">1393 608 6633 0 0,'0'0'5411'0'0,"0"0"-2939"0"0,0 0-1106 0 0,0 0-164 0 0,0 0-19 0 0,0 0-37 0 0,0 0-151 0 0,0 0-176 0 0,0 0-193 0 0,0 0-178 0 0,0 0-115 0 0,0 0-103 0 0,-27 33-80 0 0,-80 103-44 0 0,77-75-10 0 0,32-52-83 0 0,-2-6-4 0 0,0 0 1 0 0,0 0-1 0 0,0 0 1 0 0,1 0-1 0 0,0 0 1 0 0,-1 0-1 0 0,1 0 1 0 0,0 0-1 0 0,1 0 1 0 0,-1-1-1 0 0,0 1 1 0 0,1 0-1 0 0,-1-1 0 0 0,1 1 1 0 0,0-1-1 0 0,0 1 1 0 0,0-1-1 0 0,0 0 1 0 0,0 0-1 0 0,1 0 1 0 0,-1 0-1 0 0,1 0 1 0 0,-1-1-1 0 0,1 1 1 0 0,0-1-1 0 0,0 1 1 0 0,-1-1-1 0 0,1 0 0 0 0,0 0 1 0 0,0 0-1 0 0,0-1 1 0 0,0 1-1 0 0,3 0-9 0 0,0 0 76 0 0,1-1-1 0 0,0 1 0 0 0,-1-1 1 0 0,1-1-1 0 0,0 1 1 0 0,-1-1-1 0 0,1 0 0 0 0,0 0 1 0 0,-1-1-1 0 0,0 0 0 0 0,1 0 1 0 0,-1-1-1 0 0,0 1 1 0 0,0-1-1 0 0,1-1-75 0 0,0-2 25 0 0,-1 0 0 0 0,0 0 0 0 0,0 0 0 0 0,0-1 0 0 0,-1 0 0 0 0,0 0 0 0 0,0-1 0 0 0,-1 1 0 0 0,0-1 0 0 0,0 0 0 0 0,-1 0 0 0 0,0 0 0 0 0,0-1 0 0 0,-1 1 0 0 0,0-1 0 0 0,-1 1 0 0 0,1-1 0 0 0,-2 0 0 0 0,1 1 0 0 0,-1-1 0 0 0,-1 0 0 0 0,0 0 0 0 0,0 1 0 0 0,0-1 0 0 0,-1 1 0 0 0,0-1 0 0 0,-1 1 0 0 0,0 0 0 0 0,-3-6-25 0 0,-24-16-1620 0 0,14 22-4925 0 0,9 5-4934 0 0</inkml:trace>
  <inkml:trace contextRef="#ctx0" brushRef="#br0" timeOffset="9200.484">6127 840 1304 0 0,'0'0'1570'0'0,"0"0"-236"0"0,0 0 33 0 0,0 0 170 0 0,0 0 20 0 0,0 0-235 0 0,0 0-339 0 0,0 0-332 0 0,0 0-193 0 0,0 0-9 0 0,0 0 126 0 0,0 0 136 0 0,0 0 91 0 0,8 2 48 0 0,5 1-314 0 0,0 0 1 0 0,0-1-1 0 0,0 0 0 0 0,0-1 1 0 0,0 0-1 0 0,1-1 0 0 0,-1-1 1 0 0,0 0-1 0 0,0-1 1 0 0,0 0-1 0 0,5-2-536 0 0,155-108 2379 0 0,-131 81-2134 0 0,0-3 0 0 0,-3-1 0 0 0,-1-2 0 0 0,-1-2 0 0 0,-3-1 0 0 0,-1-2 0 0 0,-2-1 0 0 0,24-44-245 0 0,-48 71 23 0 0,0 1-1 0 0,0-1 0 0 0,-1-1 0 0 0,-1 0 0 0 0,-1 1 0 0 0,-1-1 0 0 0,0-1 0 0 0,-1 1 1 0 0,-1 0-1 0 0,0 0 0 0 0,-1-1 0 0 0,-2-6-22 0 0,2 22-5 0 0,0 1 0 0 0,-1-1 1 0 0,1 0-1 0 0,0 0 0 0 0,-1 0 0 0 0,1 0 1 0 0,-1 0-1 0 0,0 0 0 0 0,0 1 1 0 0,0-1-1 0 0,0 0 0 0 0,0 1 0 0 0,0-1 1 0 0,0 1-1 0 0,0-1 0 0 0,-1 1 0 0 0,1-1 1 0 0,0 1-1 0 0,-1 0 0 0 0,0 0 0 0 0,1 0 1 0 0,-1 0-1 0 0,1 0 0 0 0,-1 0 0 0 0,0 0 1 0 0,0 0-1 0 0,0 1 0 0 0,1-1 1 0 0,-1 0-1 0 0,0 1 0 0 0,0 0 0 0 0,0 0 1 0 0,0-1-1 0 0,0 1 0 0 0,0 0 0 0 0,0 0 1 0 0,0 1-1 0 0,-2-1 5 0 0,-69 27-423 0 0,48-5 380 0 0,1 1-1 0 0,1 1 1 0 0,1 2-1 0 0,1 0 1 0 0,2 1 0 0 0,0 0-1 0 0,2 2 1 0 0,1 0-1 0 0,1 1 1 0 0,2 1 0 0 0,-7 24 43 0 0,16-46 1 0 0,0 1 0 0 0,1-1 0 0 0,0 0 0 0 0,0 1 0 0 0,1 0 0 0 0,1 0 0 0 0,0-1 0 0 0,0 1 1 0 0,1 0-1 0 0,0 0 0 0 0,1 0 0 0 0,0 0 0 0 0,0 0 0 0 0,1-1 0 0 0,0 1 0 0 0,1 0 0 0 0,0-1 0 0 0,1 0 0 0 0,0 0 1 0 0,0 0-1 0 0,1 0 0 0 0,0-1 0 0 0,0 1 0 0 0,1-1 0 0 0,0-1 0 0 0,1 1 0 0 0,0-1 0 0 0,5 5-1 0 0,3-4 48 0 0,0 0 0 0 0,1-1 0 0 0,0-1-1 0 0,0-1 1 0 0,0 0 0 0 0,0-1 0 0 0,1 0-1 0 0,0-2 1 0 0,-1 0 0 0 0,1-1 0 0 0,0 0-1 0 0,0-2 1 0 0,0 0 0 0 0,0 0 0 0 0,0-2-1 0 0,13-3-47 0 0,-7 0 48 0 0,-2 0 1 0 0,1-2-1 0 0,-1 0 0 0 0,0-1 0 0 0,-1-1 0 0 0,0-1 0 0 0,0-1 0 0 0,-1-1 0 0 0,-1 0 0 0 0,0-1 0 0 0,-1-1 0 0 0,6-8-48 0 0,2-28 122 0 0,-25 51-96 0 0,-4 1-42 0 0,1 1 0 0 0,-1 0 1 0 0,1 0-1 0 0,-1 0 0 0 0,1 0 1 0 0,0 0-1 0 0,0 1 0 0 0,0-1 1 0 0,0 1-1 0 0,0 0 0 0 0,1 0 1 0 0,-1 0-1 0 0,1 0 0 0 0,0 1 1 0 0,0-1-1 0 0,0 0 0 0 0,0 1 1 0 0,1 0-1 0 0,-1-1 0 0 0,1 1 1 0 0,0 0-1 0 0,0 0 0 0 0,1 0 1 0 0,-1 0-1 0 0,1-1 0 0 0,-1 1 1 0 0,1 0-1 0 0,0 0 0 0 0,1 0 1 0 0,-1 0-1 0 0,1 0 0 0 0,0 0 1 0 0,0 0-1 0 0,0-1 0 0 0,0 1 1 0 0,1 0-1 0 0,-1-1 1 0 0,1 1-1 0 0,0-1 0 0 0,0 1 1 0 0,0-1-1 0 0,1 0 0 0 0,-1 0 16 0 0,7 3 12 0 0,-1 0 0 0 0,1-1 0 0 0,1 0 0 0 0,-1 0-1 0 0,1-1 1 0 0,-1 0 0 0 0,1-1 0 0 0,0 0 0 0 0,1-1 0 0 0,-1 0 0 0 0,0 0-1 0 0,1-1 1 0 0,-1-1 0 0 0,1 0 0 0 0,-1 0 0 0 0,0-1 0 0 0,1 0 0 0 0,-1-1-1 0 0,0 0 1 0 0,1-1 0 0 0,-1 0 0 0 0,-1 0 0 0 0,1-1 0 0 0,0 0 0 0 0,-1-1 0 0 0,0 0-1 0 0,0-1 1 0 0,5-3-12 0 0,19-17 52 0 0,-1 0-1 0 0,-1-2 0 0 0,-2-2 1 0 0,-1-1-1 0 0,-1 0 0 0 0,5-11-51 0 0,-17 20 7 0 0,0 0-1 0 0,-1-1 1 0 0,-1 0-1 0 0,-1-1 1 0 0,-1-1-1 0 0,-1 0 1 0 0,-2 0-1 0 0,0-1 0 0 0,-2 0 1 0 0,-1-1-1 0 0,0 1 1 0 0,-2-1-1 0 0,-1-23-6 0 0,-15-4 20 0 0,11 54-30 0 0,0 0 0 0 0,0 0 0 0 0,1 0 0 0 0,-1 0 0 0 0,0 1-1 0 0,0-1 1 0 0,0 0 0 0 0,1 1 0 0 0,-1 0 0 0 0,0-1 0 0 0,0 1-1 0 0,1 0 1 0 0,-1 0 0 0 0,1 0 0 0 0,-1 0 0 0 0,1 0 0 0 0,-1 0-1 0 0,1 0 1 0 0,0 1 0 0 0,-1-1 0 0 0,1 0 0 0 0,0 1 0 0 0,0-1-1 0 0,0 1 1 0 0,0-1 0 0 0,0 1 0 0 0,0 0 0 0 0,1-1 0 0 0,-1 2 10 0 0,-8 14-2 0 0,2 1 0 0 0,0 1 0 0 0,0-1 0 0 0,2 1 1 0 0,1 0-1 0 0,0 0 0 0 0,1 1 0 0 0,1-1 1 0 0,1 15 1 0 0,8 639 120 0 0,-9-645-121 0 0,-1-1 1 0 0,-1 0-1 0 0,-2-1 1 0 0,0 1-1 0 0,-2-1 1 0 0,-1 0 0 0 0,-1-1-1 0 0,-1 0 1 0 0,-1 0-1 0 0,-1-2 1 0 0,-1 1-1 0 0,-11 12 1 0 0,22-32 0 0 0,0 0 1 0 0,0-1-1 0 0,-1 1 0 0 0,1-1 0 0 0,-1 0 0 0 0,1 0 0 0 0,-1 0 0 0 0,0-1 0 0 0,0 1 0 0 0,0-1 1 0 0,0 0-1 0 0,-1 0 0 0 0,1 0 0 0 0,-1-1 0 0 0,1 0 0 0 0,-1 0 0 0 0,1 0 0 0 0,-1 0 1 0 0,0-1-1 0 0,1 1 0 0 0,-1-1 0 0 0,-1 0 0 0 0,5-2-4 0 0,-1 1 0 0 0,1 0 0 0 0,0-1 0 0 0,0 1 0 0 0,0-1 1 0 0,0 0-1 0 0,0 1 0 0 0,0-1 0 0 0,0 0 0 0 0,1 1 0 0 0,-1-1 0 0 0,0 0 0 0 0,1 0 0 0 0,0 0 0 0 0,-1 0 1 0 0,1 0-1 0 0,0 1 0 0 0,0-1 0 0 0,0 0 0 0 0,0 0 0 0 0,0 0 0 0 0,0 0 0 0 0,1 0 0 0 0,-1 0 0 0 0,1 0 4 0 0,-1-4-17 0 0,2-3 13 0 0,1-1 0 0 0,-1 1 0 0 0,2 0 0 0 0,-1-1-1 0 0,1 2 1 0 0,1-1 0 0 0,-1 0 0 0 0,2 1 0 0 0,-1 0 0 0 0,1 0-1 0 0,0 1 1 0 0,1-1 0 0 0,3-2 4 0 0,-1 0-2 0 0,252-267 93 0 0,-209 221-89 0 0,-4-2-1 0 0,-1-2 1 0 0,-4-2-1 0 0,-2-2 1 0 0,8-22-2 0 0,3-14 3 0 0,-5-3-1 0 0,-4-2 1 0 0,-2-10-3 0 0,-35 30 159 0 0,-7 84-158 0 0,0 1 1 0 0,-1-1-1 0 0,1 0 1 0 0,0 0-1 0 0,-1 1 1 0 0,1-1-1 0 0,-1 0 1 0 0,1 1-1 0 0,-1 0 1 0 0,1-1-1 0 0,-1 1 1 0 0,1 0 0 0 0,-1 0-1 0 0,1 0 1 0 0,-1 0-1 0 0,0 0 1 0 0,1 0-1 0 0,-1 0 1 0 0,1 0-1 0 0,-1 1 1 0 0,1-1-1 0 0,-1 1 1 0 0,1-1-1 0 0,-1 1 1 0 0,1-1-1 0 0,0 1 1 0 0,-1 0-1 0 0,1 0 1 0 0,0 0 0 0 0,0 0-1 0 0,-1 0 1 0 0,1 0-1 0 0,0 0 1 0 0,0 0-1 0 0,0 0 1 0 0,0 0-1 0 0,0 1 1 0 0,0-1-1 0 0,1 0 1 0 0,-1 1-1 0 0,0 0-1 0 0,-8 16 1 0 0,0 0-1 0 0,1 1 1 0 0,1 0 0 0 0,1 0-1 0 0,0 0 1 0 0,2 1-1 0 0,0 0 1 0 0,1 0-1 0 0,1 0 1 0 0,1 0-1 0 0,1 0 1 0 0,2 16-1 0 0,33 251 116 0 0,-28-66-45 0 0,-23-129 21 0 0,10-69-294 0 0,3-35-1330 0 0,3-47-3115 0 0,0 19-4834 0 0,0 29 1098 0 0</inkml:trace>
  <inkml:trace contextRef="#ctx0" brushRef="#br0" timeOffset="9441.095">7915 450 0 0 0,'0'0'3333'0'0,"0"0"-781"0"0,0 0-133 0 0,0 0 179 0 0,0 0-61 0 0,0 0-353 0 0,0 0-555 0 0,0 0-532 0 0,0 0-309 0 0,0 0-147 0 0,0 0 7 0 0,0 0 59 0 0,0 0 1 0 0,13-1-56 0 0,206-6 1798 0 0,-61 0-1225 0 0,-90 7-5293 0 0,-24 0-3726 0 0,-38 0-3831 0 0</inkml:trace>
  <inkml:trace contextRef="#ctx0" brushRef="#br0" timeOffset="9997.822">7217 170 2785 0 0,'0'0'2336'0'0,"0"0"-94"0"0,0 0 8 0 0,0 0 96 0 0,0 0-61 0 0,0 0-242 0 0,0 0-417 0 0,0 0-414 0 0,0 0-259 0 0,0 0-175 0 0,0 0-95 0 0,0 0-88 0 0,-2-1-60 0 0,-10-9 1977 0 0,12 10-2457 0 0,29-30 230 0 0,-29 30-223 0 0,0 0 6 0 0,0 0 0 0 0,-16 7 351 0 0,-36 30-241 0 0,52-37-168 0 0,0 0-33 0 0,0 0-10 0 0,0 0-34 0 0,32-14-380 0 0,19-4-1584 0 0,-35 11-1713 0 0,0 0-4024 0 0,-2 2-4445 0 0</inkml:trace>
  <inkml:trace contextRef="#ctx0" brushRef="#br0" timeOffset="6126.054">3720 531 344 0 0,'0'0'1272'0'0,"0"0"-255"0"0,0 0 133 0 0,0 0 407 0 0,0 0 323 0 0,0 0 65 0 0,0 0-206 0 0,0 0-363 0 0,0 0-334 0 0,0 0-206 0 0,0 0-87 0 0,0-2 3206 0 0,-1-7-2546 0 0,-60-14 1072 0 0,49 22-2372 0 0,-1 1 1 0 0,0 0 0 0 0,0 1-1 0 0,1 0 1 0 0,-1 1 0 0 0,0 1-1 0 0,1-1 1 0 0,0 2 0 0 0,-1 0-1 0 0,1 1 1 0 0,1 0 0 0 0,-1 0-1 0 0,-4 4-109 0 0,3-1 23 0 0,1-1-1 0 0,0 2 1 0 0,1 0-1 0 0,0 0 1 0 0,0 1-1 0 0,1 0 1 0 0,1 1-1 0 0,-1 0 1 0 0,2 0-1 0 0,0 1 1 0 0,0 0-1 0 0,1 1 1 0 0,0 0-1 0 0,1 0 1 0 0,1 0-1 0 0,0 0 1 0 0,1 1-1 0 0,0 0 1 0 0,1 0-1 0 0,1 0 1 0 0,0 1-1 0 0,1-1 1 0 0,0 0-1 0 0,1 5-22 0 0,1-15 25 0 0,0 1-1 0 0,0-1 1 0 0,1 0 0 0 0,-1 1-1 0 0,1-1 1 0 0,0 0-1 0 0,0 0 1 0 0,0 0-1 0 0,0 0 1 0 0,1 0-1 0 0,0-1 1 0 0,0 1 0 0 0,0-1-1 0 0,0 1 1 0 0,0-1-1 0 0,1 0 1 0 0,-1-1-1 0 0,1 1 1 0 0,0 0 0 0 0,0-1-1 0 0,0 0 1 0 0,0 0-1 0 0,0 0 1 0 0,0-1-1 0 0,1 1 1 0 0,-1-1 0 0 0,3 1-26 0 0,123 10 1083 0 0,-130-12-1081 0 0,27-2 102 0 0,0-1 1 0 0,0-2-1 0 0,-1 0 0 0 0,1-2 1 0 0,-1-1-1 0 0,-1-1 0 0 0,0-1 1 0 0,9-6-104 0 0,6-11-546 0 0,-30 20-2112 0 0,-2 4-3225 0 0,-4 2 1386 0 0,0-3-7193 0 0</inkml:trace>
  <inkml:trace contextRef="#ctx0" brushRef="#br0" timeOffset="6658.374">4384 553 4681 0 0,'0'0'1808'0'0,"0"0"-218"0"0,0 0-7 0 0,0 0 131 0 0,0 0 63 0 0,0 0-99 0 0,0 0-240 0 0,0 0-273 0 0,0 0-232 0 0,0 0-143 0 0,0 0-85 0 0,0 0-55 0 0,0 0-60 0 0,-33 8-49 0 0,-101 25-57 0 0,65-4 306 0 0,57-22-713 0 0,0 1 1 0 0,1 1-1 0 0,0 0 0 0 0,0 1 1 0 0,1 0-1 0 0,0 0 0 0 0,1 1 1 0 0,0 1-1 0 0,1-1 0 0 0,0 1 1 0 0,1 1-1 0 0,0 0 0 0 0,1-1 1 0 0,0 2-1 0 0,1-1 0 0 0,1 1 1 0 0,0 0-1 0 0,1 0 1 0 0,0 0-1 0 0,1 0 0 0 0,0 10-77 0 0,3-21 24 0 0,-1-1 0 0 0,1 1-1 0 0,-1-1 1 0 0,1 1 0 0 0,0-1-1 0 0,0 1 1 0 0,0-1 0 0 0,0 0-1 0 0,1 0 1 0 0,-1 1 0 0 0,0-1 0 0 0,1 0-1 0 0,0 0 1 0 0,-1 0 0 0 0,1-1-1 0 0,0 1 1 0 0,0 0 0 0 0,0-1-1 0 0,0 1 1 0 0,0-1 0 0 0,1 0-1 0 0,-1 1 1 0 0,0-1 0 0 0,1 0 0 0 0,-1 0-1 0 0,0-1 1 0 0,1 1 0 0 0,-1-1-1 0 0,1 1 1 0 0,-1-1 0 0 0,1 0-1 0 0,0 1 1 0 0,-1-1 0 0 0,1-1-1 0 0,-1 1 1 0 0,1 0 0 0 0,-1-1 0 0 0,1 1-1 0 0,-1-1 1 0 0,1 0 0 0 0,-1 1-1 0 0,0-1 1 0 0,1-1 0 0 0,-1 1-1 0 0,0 0 1 0 0,0 0 0 0 0,2-2-24 0 0,24-16 210 0 0,0 0 1 0 0,-2-2 0 0 0,0-1-1 0 0,-2-1 1 0 0,-1-1 0 0 0,12-16-211 0 0,0 2 92 0 0,87-97 51 0 0,-123 136-146 0 0,1-1 0 0 0,0 1 1 0 0,0-1-1 0 0,0 1 0 0 0,0-1 0 0 0,1 0 1 0 0,-1 1-1 0 0,0-1 0 0 0,0 1 0 0 0,0-1 1 0 0,0 1-1 0 0,0-1 0 0 0,1 1 0 0 0,-1-1 0 0 0,0 1 1 0 0,0-1-1 0 0,1 0 0 0 0,-1 1 0 0 0,0-1 1 0 0,1 0-1 0 0,-1 1 0 0 0,0-1 0 0 0,1 0 1 0 0,-1 1-1 0 0,0-1 0 0 0,1 0 0 0 0,-1 1 1 0 0,1-1-1 0 0,-1 0 0 0 0,1 0 0 0 0,-1 0 1 0 0,1 0-1 0 0,-1 1 0 0 0,1-1 0 0 0,-1 0 1 0 0,0 0-1 0 0,1 0 0 0 0,-1 0 0 0 0,1 0 1 0 0,-1 0-1 0 0,1 0 0 0 0,-1 0 0 0 0,1 0 1 0 0,-1-1-1 0 0,1 1 0 0 0,-1 0 0 0 0,1 0 1 0 0,-1 0-1 0 0,1 0 0 0 0,-1-1 0 0 0,0 1 1 0 0,1 0-1 0 0,-1 0 0 0 0,1-1 0 0 0,-1 1 1 0 0,1-1 2 0 0,-1 7 20 0 0,1 46 8 0 0,-2-43-33 0 0,0 1-1 0 0,1 0 1 0 0,0 0 0 0 0,0 0-1 0 0,1 0 1 0 0,0-1-1 0 0,1 1 1 0 0,0 0 0 0 0,1-1-1 0 0,0 1 1 0 0,0-1-1 0 0,1 0 1 0 0,0 0 0 0 0,0 0-1 0 0,1 0 1 0 0,1-1 0 0 0,-1 0-1 0 0,1 0 1 0 0,1-1-1 0 0,5 7 6 0 0,-6-9-210 0 0,53 33-172 0 0,-13-29-4898 0 0,-39-9-21 0 0,-5 0-6121 0 0</inkml:trace>
  <inkml:trace contextRef="#ctx0" brushRef="#br0" timeOffset="7262.911">4863 869 1880 0 0,'0'0'2037'0'0,"0"0"247"0"0,0 0 361 0 0,0 0 149 0 0,0 0-192 0 0,0 0-446 0 0,0 0-474 0 0,0 0-342 0 0,0 0-280 0 0,0 0-223 0 0,0 0-181 0 0,0 0-107 0 0,7-18 779 0 0,-6 6-1085 0 0,1 0-1 0 0,0 0 0 0 0,1 0 1 0 0,0 1-1 0 0,0-1 0 0 0,2 1 0 0 0,-1 0 1 0 0,1 0-1 0 0,1 0 0 0 0,0 0-242 0 0,14-28 203 0 0,21-20-131 0 0,-22 81-565 0 0,-18-14 494 0 0,-1-2 2 0 0,0 0 1 0 0,0 0-1 0 0,1 0 0 0 0,-1 0 1 0 0,1 0-1 0 0,1-1 0 0 0,-1 1 1 0 0,1 0-1 0 0,0-1 1 0 0,0 1-1 0 0,0-1 0 0 0,1 1 1 0 0,0-1-1 0 0,0 0 0 0 0,0 0 1 0 0,1-1-1 0 0,0 1 0 0 0,0-1 1 0 0,0 1-1 0 0,0-1 1 0 0,1 0-1 0 0,-1-1 0 0 0,1 1 1 0 0,0-1-1 0 0,0 0 0 0 0,0 0 1 0 0,1-1-1 0 0,-1 1 1 0 0,1-1-1 0 0,-1 0 0 0 0,2-1-3 0 0,0-1 63 0 0,0-1 1 0 0,0 0-1 0 0,0-1 0 0 0,0 1 0 0 0,0-1 1 0 0,-1-1-1 0 0,1 1 0 0 0,-1-1 0 0 0,1 0 0 0 0,-1-1 1 0 0,0 0-1 0 0,0 0 0 0 0,0 0 0 0 0,-1 0 0 0 0,2-2-63 0 0,119-129 1125 0 0,-120 129-1097 0 0,0 1 1 0 0,-1-1 0 0 0,0 0-1 0 0,0 0 1 0 0,0-1 0 0 0,-1 1-1 0 0,0-1 1 0 0,-1 0 0 0 0,1 0-1 0 0,-1-1 1 0 0,0 1 0 0 0,-1-1-1 0 0,0 1 1 0 0,0-1 0 0 0,-1 0-1 0 0,1-2-28 0 0,-7 2-1304 0 0,3 6-2738 0 0,0 1-4573 0 0,1 1-3955 0 0</inkml:trace>
  <inkml:trace contextRef="#ctx0" brushRef="#br0" timeOffset="37027.315">110 1882 9370 0 0,'0'0'2006'0'0,"0"0"-582"0"0,0 0-368 0 0,0 0-81 0 0,0 0-64 0 0,0 0-81 0 0,0 0-96 0 0,0 0-92 0 0,0 0-63 0 0,0 0-70 0 0,0 0-49 0 0,0 0-29 0 0,20-3-27 0 0,125-13 631 0 0,-33 13 48 0 0,-110 4-1047 0 0,0 0 0 0 0,0 0 0 0 0,0 0 0 0 0,-1 1 1 0 0,1-1-1 0 0,0 1 0 0 0,0-1 0 0 0,-1 1 0 0 0,1 0 0 0 0,-1 0 1 0 0,1 0-1 0 0,-1 0 0 0 0,0 0 0 0 0,0 0 0 0 0,0 0 0 0 0,0 0 1 0 0,0 0-1 0 0,0 0 0 0 0,-1 1 0 0 0,1-1 0 0 0,-1 0 0 0 0,0 0 1 0 0,1 1-1 0 0,-1-1 0 0 0,0 0 0 0 0,0 1 0 0 0,0-1 0 0 0,-1 0 1 0 0,1 1-1 0 0,-1-1 0 0 0,1 0 0 0 0,-1 0 0 0 0,0 1 0 0 0,1-1 1 0 0,-1 0-1 0 0,0 0 0 0 0,-1 0 0 0 0,1 0 0 0 0,0 0 0 0 0,-1 0 1 0 0,1-1-1 0 0,-1 2-36 0 0,-97 129 683 0 0,92-123-656 0 0,4-5-5 0 0,0 0 0 0 0,0 0-1 0 0,0 1 1 0 0,0 0 0 0 0,1-1 0 0 0,-1 1-1 0 0,1 0 1 0 0,1 0 0 0 0,-1 0-1 0 0,1 0 1 0 0,-1 0 0 0 0,1 1 0 0 0,1-1-1 0 0,-1 0 1 0 0,1 2-22 0 0,2-4 42 0 0,0 1 0 0 0,1-1 0 0 0,-1-1 0 0 0,1 1 0 0 0,-1 0 0 0 0,1-1 0 0 0,0 1-1 0 0,0-1 1 0 0,0 0 0 0 0,0 0 0 0 0,1 0 0 0 0,-1 0 0 0 0,0-1 0 0 0,1 1 0 0 0,0-1 0 0 0,-1 0 0 0 0,1 0 0 0 0,0 0 0 0 0,-1-1 0 0 0,1 1 0 0 0,0-1 0 0 0,0 0-1 0 0,-1 0 1 0 0,1 0 0 0 0,0 0 0 0 0,0-1 0 0 0,-1 0 0 0 0,1 1 0 0 0,1-2-42 0 0,3 2 82 0 0,186-41 84 0 0,-143 31-2215 0 0,-30 2-7171 0 0,-12 5-2946 0 0</inkml:trace>
  <inkml:trace contextRef="#ctx0" brushRef="#br0" timeOffset="36216.449">213 1249 3993 0 0,'0'0'1660'0'0,"0"0"46"0"0,0 0 152 0 0,0 0 163 0 0,0 0 32 0 0,0 0-250 0 0,0 0-396 0 0,0 0-410 0 0,0 0-340 0 0,0 0-244 0 0,0 0-129 0 0,-6 0 594 0 0,44 246 1514 0 0,-22-154-2287 0 0,-10-72-1177 0 0,-1-18-2547 0 0,0-2-3315 0 0,-5 0-3428 0 0</inkml:trace>
  <inkml:trace contextRef="#ctx0" brushRef="#br0" timeOffset="36511.542">1 1665 7098 0 0,'0'0'1493'0'0,"0"0"-303"0"0,0 0 67 0 0,0 0 189 0 0,0 0-40 0 0,0 0-146 0 0,0 0-180 0 0,0 0-200 0 0,0 0-137 0 0,0 0-93 0 0,0 0-72 0 0,33 0-39 0 0,103 2-77 0 0,-19-19 453 0 0,-79 6-713 0 0,82-9-426 0 0,-94 18-3544 0 0,0 2-3750 0 0,-19 0-2171 0 0</inkml:trace>
  <inkml:trace contextRef="#ctx0" brushRef="#br0" timeOffset="46228.874">4679 1716 2945 0 0,'0'0'1997'0'0,"0"0"-256"0"0,0 0-125 0 0,0 0 91 0 0,0 0 59 0 0,0 0-82 0 0,0 0-191 0 0,0 0-233 0 0,0 0-239 0 0,0 0-179 0 0,0 0-126 0 0,0 0-93 0 0,-15-4-66 0 0,-46-10-59 0 0,58 13-411 0 0,0 0 0 0 0,-1 0 1 0 0,1 1-1 0 0,0-1 0 0 0,-1 1 1 0 0,1 0-1 0 0,0 0 0 0 0,-1 0 1 0 0,1 1-1 0 0,-1-1 0 0 0,1 1 0 0 0,0 0 1 0 0,0-1-1 0 0,-1 2 0 0 0,1-1 1 0 0,0 0-1 0 0,0 1 0 0 0,0-1 1 0 0,0 1-1 0 0,0 0-87 0 0,-11 6 318 0 0,2-2-183 0 0,0-1 0 0 0,1 2-1 0 0,0 0 1 0 0,0 0 0 0 0,1 1-1 0 0,0 0 1 0 0,0 1 0 0 0,1 0-1 0 0,0 1 1 0 0,1 0 0 0 0,0 0-1 0 0,0 1 1 0 0,1-1 0 0 0,0 2 0 0 0,1-1-1 0 0,1 1 1 0 0,0 0 0 0 0,0 0-1 0 0,1 1 1 0 0,1-1 0 0 0,0 1-1 0 0,0 0 1 0 0,1 7-135 0 0,1-17 32 0 0,1 0 0 0 0,-1 1 0 0 0,1-1 0 0 0,0 0 0 0 0,0 0 0 0 0,0 1 0 0 0,0-1 0 0 0,1 0 1 0 0,0 0-1 0 0,-1 1 0 0 0,1-1 0 0 0,0 0 0 0 0,0 0 0 0 0,1 0 0 0 0,-1 0 0 0 0,1 0 0 0 0,-1 0 0 0 0,1-1 0 0 0,0 1 0 0 0,0 0 0 0 0,0-1 0 0 0,1 0 0 0 0,-1 1 0 0 0,0-1 0 0 0,1 0 0 0 0,0 0 0 0 0,-1 0 0 0 0,1-1 0 0 0,0 1 0 0 0,0 0 0 0 0,0-1 0 0 0,0 0 1 0 0,0 0-1 0 0,0 0 0 0 0,0 0 0 0 0,1 0 0 0 0,1-1-32 0 0,9 0 96 0 0,1-1 0 0 0,0-1 0 0 0,0-1 0 0 0,-1 0 0 0 0,1-1 0 0 0,-1 0 0 0 0,0-1 0 0 0,0-1 1 0 0,-1 0-1 0 0,0-1 0 0 0,0 0 0 0 0,0-1 0 0 0,-1 0 0 0 0,0-1 0 0 0,0-1 0 0 0,-1 0 0 0 0,-1 0 0 0 0,4-5-96 0 0,16-14 79 0 0,0-1 0 0 0,-3-2 0 0 0,0-1 1 0 0,10-18-81 0 0,-31 36 18 0 0,-6 15-19 0 0,0 0-2 0 0,0 0 24 0 0,0 0-13 0 0,0 0-24 0 0,0 0-5 0 0,0 0-15 0 0,6 15-51 0 0,82 238 284 0 0,-85-245-200 0 0,-2-5-1 0 0,0 0-1 0 0,0 1 1 0 0,0-1 0 0 0,0 0 0 0 0,0 0-1 0 0,1 0 1 0 0,-1 0 0 0 0,1 0 0 0 0,0 0-1 0 0,0-1 1 0 0,0 1 0 0 0,1 0 0 0 0,-1-1 0 0 0,0 0-1 0 0,1 1 1 0 0,0-1 0 0 0,-1 0 0 0 0,1 0-1 0 0,0-1 1 0 0,0 1 0 0 0,0 0 0 0 0,0-1 0 0 0,0 0-1 0 0,1 0 1 0 0,-1 0 0 0 0,2 0 5 0 0,-4-1-39 0 0,47-4-840 0 0,-19-14-6808 0 0,-27 15-2047 0 0</inkml:trace>
  <inkml:trace contextRef="#ctx0" brushRef="#br0" timeOffset="46934.689">5152 2055 12723 0 0,'0'0'2300'0'0,"0"0"-495"0"0,0 0-266 0 0,0 0-148 0 0,0 0-185 0 0,0 0-221 0 0,0 0-202 0 0,0 0-177 0 0,0 0-78 0 0,0 0-29 0 0,0 0-39 0 0,0 0-30 0 0,0 0-40 0 0,6-20-51 0 0,20-64-60 0 0,22-25 908 0 0,-46 105-1176 0 0,0-1 0 0 0,0 1 1 0 0,0 0-1 0 0,0 0 0 0 0,1 0 0 0 0,0 0 0 0 0,0 1 1 0 0,0-1-1 0 0,0 1 0 0 0,0 0 0 0 0,1 0 0 0 0,-1 0 1 0 0,1 0-1 0 0,0 1 0 0 0,0-1 0 0 0,0 1 0 0 0,0 0 1 0 0,1 0-1 0 0,-1 0 0 0 0,0 1 0 0 0,1-1 1 0 0,-1 1-1 0 0,1 0 0 0 0,-1 1 0 0 0,1-1 0 0 0,0 1 1 0 0,3 0-12 0 0,-5 3 2 0 0,0 0 1 0 0,0 0-1 0 0,0 1 1 0 0,0-1 0 0 0,-1 1-1 0 0,0 0 1 0 0,0-1-1 0 0,0 1 1 0 0,0 0 0 0 0,0 0-1 0 0,-1 0 1 0 0,0 1-1 0 0,1-1 1 0 0,-2 0 0 0 0,1 1-1 0 0,0-1 1 0 0,-1 0-1 0 0,0 4-2 0 0,13 120 55 0 0,3-105-46 0 0,-16-23-18 0 0,13-5-12 0 0,120-152 233 0 0,-122 145-217 0 0,0 1 1 0 0,1-1-1 0 0,0 2 0 0 0,1 0 1 0 0,1 0-1 0 0,-1 2 1 0 0,1-1-1 0 0,1 2 1 0 0,0 0-1 0 0,0 0 1 0 0,0 2-1 0 0,5-2 5 0 0,-11 4 4 0 0,-8 3-4 0 0,-1 0 0 0 0,1-1 0 0 0,-1 1 1 0 0,1-1-1 0 0,-1 1 0 0 0,0 0 0 0 0,1 0 1 0 0,-1-1-1 0 0,1 1 0 0 0,0 0 0 0 0,-1 0 1 0 0,1 0-1 0 0,-1 0 0 0 0,1-1 0 0 0,-1 1 0 0 0,1 0 1 0 0,-1 0-1 0 0,1 0 0 0 0,0 0 0 0 0,-1 0 1 0 0,1 0-1 0 0,-1 0 0 0 0,1 1 0 0 0,-1-1 1 0 0,1 0-1 0 0,-1 0 0 0 0,1 0 0 0 0,-1 1 1 0 0,1-1-1 0 0,-1 0 0 0 0,1 0 0 0 0,-1 1 0 0 0,1-1 1 0 0,-1 0-1 0 0,1 1 0 0 0,-1-1 0 0 0,0 1 1 0 0,1-1-1 0 0,-1 0 0 0 0,0 1 0 0 0,1-1 1 0 0,-1 1-1 0 0,0-1 0 0 0,0 1 0 0 0,1-1 0 0 0,-1 1 1 0 0,0-1-1 0 0,0 1 0 0 0,0 0 0 0 0,0-1 1 0 0,1 1-1 0 0,-1-1 0 0 0,0 1 0 0 0,0-1 1 0 0,0 1-1 0 0,0-1 0 0 0,-1 1 0 0 0,1 0 0 0 0,-10 149 114 0 0,6-48-157 0 0,19-73-1631 0 0,-7-24-9235 0 0,-7-5-793 0 0</inkml:trace>
  <inkml:trace contextRef="#ctx0" brushRef="#br0" timeOffset="39233.292">1626 1337 4953 0 0,'0'0'2345'0'0,"0"0"-557"0"0,0 0-404 0 0,0 0 22 0 0,0 0 100 0 0,0 0 45 0 0,0 0-103 0 0,0 0-292 0 0,0 0-332 0 0,0 0-256 0 0,0 0-161 0 0,-7 0 1627 0 0,-2 199 525 0 0,38 194-1563 0 0,-22-324-875 0 0,1 39-2486 0 0,-15-119-8628 0 0,5 8 585 0 0</inkml:trace>
  <inkml:trace contextRef="#ctx0" brushRef="#br0" timeOffset="39547.872">1218 1771 9074 0 0,'0'0'1690'0'0,"0"0"-357"0"0,0 0-96 0 0,0 0 99 0 0,0 0-19 0 0,0 0-283 0 0,0 0-339 0 0,0 0-191 0 0,0 0-13 0 0,0 0 91 0 0,0 0 85 0 0,0 0-9 0 0,0 0-55 0 0,22 0-54 0 0,72-4-56 0 0,95-31 1020 0 0,-125 18-1303 0 0,181-34-1258 0 0,-214 46-1095 0 0,-13 0-5477 0 0,-11 1-3603 0 0</inkml:trace>
  <inkml:trace contextRef="#ctx0" brushRef="#br0" timeOffset="40023.154">2065 1381 7674 0 0,'0'0'1683'0'0,"0"0"-416"0"0,0 0-111 0 0,0 0 156 0 0,0 0 155 0 0,0 0-44 0 0,0 0-169 0 0,0 0-222 0 0,0 0-189 0 0,-6 36-139 0 0,-15 112-121 0 0,14 17 1064 0 0,7-140-1435 0 0,-1 4-80 0 0,1 0-1 0 0,1-1 1 0 0,1 1 0 0 0,2 0 0 0 0,1-1 0 0 0,1 0 0 0 0,1 0 0 0 0,3 3-132 0 0,-10-29 17 0 0,1-1 0 0 0,0 1 0 0 0,-1-1 0 0 0,1 0 0 0 0,0 1 0 0 0,0-1 0 0 0,0 0 0 0 0,0 0 0 0 0,0 1 0 0 0,0-1 0 0 0,0 0 0 0 0,0 0 0 0 0,1 0 1 0 0,-1-1-1 0 0,0 1 0 0 0,1 0 0 0 0,-1 0 0 0 0,0-1 0 0 0,1 1 0 0 0,-1 0 0 0 0,1-1 0 0 0,-1 0 0 0 0,1 1 0 0 0,-1-1 0 0 0,1 0 0 0 0,-1 0 0 0 0,1 0 0 0 0,0 0 0 0 0,-1 0 0 0 0,1 0 1 0 0,-1 0-1 0 0,1 0 0 0 0,-1-1 0 0 0,1 1 0 0 0,-1-1 0 0 0,1 1 0 0 0,-1-1 0 0 0,1 1 0 0 0,-1-1 0 0 0,0 0 0 0 0,1 0 0 0 0,-1 0 0 0 0,0 0-17 0 0,57-43 390 0 0,-58 43-392 0 0,114-76 88 0 0,-25 58-148 0 0,-86 21 64 0 0,0-1 0 0 0,0 1 0 0 0,-1-1 0 0 0,1 1 0 0 0,0 0 0 0 0,-1 0 0 0 0,0 0 0 0 0,0 1 0 0 0,1-1 0 0 0,-1 1 0 0 0,0-1 0 0 0,-1 1 0 0 0,1-1 0 0 0,0 1 0 0 0,-1 0 0 0 0,0 0 0 0 0,0 0 0 0 0,0 0 0 0 0,0 0 0 0 0,0 0 0 0 0,0 0 0 0 0,-1 0 0 0 0,1 3-2 0 0,4 10 6 0 0,-4-14-170 0 0,-1 0 0 0 0,0 0 0 0 0,1 0 0 0 0,-1 0 0 0 0,1 0 0 0 0,0 0-1 0 0,0 0 1 0 0,0 0 0 0 0,0 0 0 0 0,0 0 0 0 0,0 0 0 0 0,0-1 0 0 0,0 1 0 0 0,1 0 0 0 0,-1-1 0 0 0,1 1-1 0 0,-1-1 1 0 0,1 0 0 0 0,0 1 0 0 0,0-1 0 0 0,-1 0 0 0 0,1 0 0 0 0,0 0 0 0 0,0 0 0 0 0,0 0-1 0 0,0-1 1 0 0,0 1 0 0 0,0-1 0 0 0,0 1 0 0 0,0-1 0 0 0,0 0 0 0 0,1 0 0 0 0,-1 0 0 0 0,0 0 0 0 0,0 0-1 0 0,0 0 1 0 0,1 0 164 0 0,3 0-5598 0 0,-1 0-5497 0 0</inkml:trace>
  <inkml:trace contextRef="#ctx0" brushRef="#br0" timeOffset="44819.864">2864 1841 2777 0 0,'0'0'2395'0'0,"0"0"-843"0"0,0 0-381 0 0,0 0 96 0 0,0 0 167 0 0,0 0 31 0 0,0 0-188 0 0,0 0-293 0 0,0 0-304 0 0,0 0-175 0 0,-11 2-98 0 0,-78 22 957 0 0,74-15-1071 0 0,1 1 0 0 0,0 0 0 0 0,1 1 0 0 0,0 0 0 0 0,0 1 0 0 0,1 1 0 0 0,-8 11-293 0 0,15-18 40 0 0,1-1-1 0 0,0 1 0 0 0,0 0 0 0 0,1 1 0 0 0,-1-1 0 0 0,2 1 0 0 0,-1-1 0 0 0,1 1 0 0 0,0 0 0 0 0,0 0 0 0 0,0 0 0 0 0,1 0 0 0 0,0 0 0 0 0,1 0 0 0 0,0 0 0 0 0,0 0 0 0 0,0 0 0 0 0,2 5-39 0 0,1-9 73 0 0,0 0 0 0 0,0-1-1 0 0,0 1 1 0 0,1 0 0 0 0,-1-1 0 0 0,1 0-1 0 0,0 0 1 0 0,0 0 0 0 0,0-1 0 0 0,0 1-1 0 0,0-1 1 0 0,0 0 0 0 0,0 0-1 0 0,0 0 1 0 0,0-1 0 0 0,1 1 0 0 0,-1-1-1 0 0,0 0 1 0 0,0 0 0 0 0,1 0 0 0 0,-1-1-1 0 0,0 0 1 0 0,0 0 0 0 0,0 0-1 0 0,0 0 1 0 0,1 0 0 0 0,-2-1 0 0 0,1 0-1 0 0,0 0 1 0 0,1-1-73 0 0,15-8 186 0 0,-2-1 0 0 0,1-1 0 0 0,-2-1 0 0 0,1 0 1 0 0,-2-2-1 0 0,0 0 0 0 0,-1 0 0 0 0,-1-1 0 0 0,0-1 0 0 0,-2-1 0 0 0,4-6-186 0 0,0-4 48 0 0,-10 66-649 0 0,-5-31 599 0 0,0 0 0 0 0,0 0 0 0 0,1 0 0 0 0,0 0 1 0 0,0 0-1 0 0,1 0 0 0 0,-1-1 0 0 0,1 0 0 0 0,1 1 1 0 0,-1-1-1 0 0,1 0 0 0 0,-1 0 0 0 0,2-1 0 0 0,-1 1 1 0 0,0-1-1 0 0,1 0 0 0 0,0 0 0 0 0,0 0 0 0 0,0-1 1 0 0,0 0-1 0 0,1 0 0 0 0,-1 0 0 0 0,1-1 0 0 0,-1 1 0 0 0,1-1 1 0 0,0-1-1 0 0,0 1 0 0 0,1-1 2 0 0,1-1 26 0 0,-1 0 0 0 0,1 0 0 0 0,-1-1 0 0 0,0 0 0 0 0,1 0 0 0 0,-1-1 1 0 0,0 0-1 0 0,0 0 0 0 0,0-1 0 0 0,0 0 0 0 0,0 0 0 0 0,0 0 0 0 0,-1-1 0 0 0,0 0 0 0 0,0-1 0 0 0,0 1 0 0 0,0-1 0 0 0,0 0 0 0 0,-1 0 0 0 0,0-1-25 0 0,30-37 273 0 0,-2 0 1 0 0,-2-2 0 0 0,-2-2 0 0 0,-2 0 0 0 0,5-15-275 0 0,-17 33 72 0 0,-8 15 13 0 0,0 0 0 0 0,0 0 0 0 0,-2 0 0 0 0,0-1 0 0 0,0 1 0 0 0,-2-1 0 0 0,0 0 0 0 0,0-1 0 0 0,-1 1 0 0 0,-1 0 0 0 0,-1-1-85 0 0,0 15 7 0 0,0 1 0 0 0,0-1 0 0 0,-1 1 0 0 0,1-1 0 0 0,0 0 0 0 0,-1 1 0 0 0,1-1 0 0 0,0 1-1 0 0,-1-1 1 0 0,1 1 0 0 0,-1 0 0 0 0,1-1 0 0 0,-1 1 0 0 0,1-1 0 0 0,-1 1 0 0 0,1 0 0 0 0,-1-1 0 0 0,1 1-1 0 0,-1 0 1 0 0,1 0 0 0 0,-1-1 0 0 0,0 1 0 0 0,1 0 0 0 0,-1 0 0 0 0,1 0 0 0 0,-1 0 0 0 0,0 0 0 0 0,1 0-1 0 0,-1 0 1 0 0,1 0 0 0 0,-1 0 0 0 0,0 0 0 0 0,1 0 0 0 0,-1 0 0 0 0,0 0 0 0 0,1 0 0 0 0,-1 1 0 0 0,1-1-1 0 0,-1 0 1 0 0,1 0 0 0 0,-1 1 0 0 0,1-1 0 0 0,-1 0 0 0 0,1 1 0 0 0,-1-1 0 0 0,1 1 0 0 0,-1-1 0 0 0,1 0-1 0 0,-1 1 1 0 0,1-1 0 0 0,0 1 0 0 0,-1 0 0 0 0,1-1 0 0 0,0 1 0 0 0,-1-1 0 0 0,1 1 0 0 0,0-1 0 0 0,0 1-1 0 0,0 0 1 0 0,-1-1 0 0 0,1 1 0 0 0,0-1 0 0 0,0 2-7 0 0,-9 17 8 0 0,1 0-1 0 0,1 1 1 0 0,0 0-1 0 0,2 1 1 0 0,0-1-1 0 0,2 1 1 0 0,0 0 0 0 0,1 0-1 0 0,1 0 1 0 0,1 0-1 0 0,1 1 1 0 0,1 3-8 0 0,32 153 33 0 0,12-35-212 0 0,-45-143 139 0 0,-1 0-8 0 0,0 0-9 0 0,0 0-12 0 0,0 0-14 0 0,-8-18-1513 0 0,-9-11-1103 0 0,7 12-805 0 0,0 2-4016 0 0,5 10-3500 0 0</inkml:trace>
  <inkml:trace contextRef="#ctx0" brushRef="#br0" timeOffset="45082.84">3142 1712 8162 0 0,'0'0'3408'0'0,"0"0"-815"0"0,0 0-571 0 0,0 0-405 0 0,0 0-346 0 0,0 0-312 0 0,0 0-280 0 0,0 0-139 0 0,0 0-18 0 0,0 0 40 0 0,0 0 45 0 0,0 0-37 0 0,0 0-108 0 0,13 4-88 0 0,102 15 330 0 0,126-34-2839 0 0,-216 12-2327 0 0,-7 2-7104 0 0</inkml:trace>
  <inkml:trace contextRef="#ctx0" brushRef="#br0" timeOffset="49142.821">6048 1753 32 0 0,'0'0'2427'0'0,"0"0"-613"0"0,0 0-192 0 0,0 0 74 0 0,0 0 34 0 0,0 0-59 0 0,0 0-168 0 0,0 0-283 0 0,0 0-288 0 0,0 0-257 0 0,0 0-176 0 0,-4 3-27 0 0,-4 6-227 0 0,0 1 0 0 0,0 0 0 0 0,1 0 0 0 0,0 1 0 0 0,1-1 0 0 0,0 1 0 0 0,1 1 0 0 0,0-1 0 0 0,0 1 0 0 0,2 0 0 0 0,-1 0 0 0 0,2 0 1 0 0,-1 1-1 0 0,2-1 0 0 0,0 1 0 0 0,0-1 0 0 0,1 1 0 0 0,0-1 0 0 0,1 1 0 0 0,2 4-245 0 0,-3-13 59 0 0,1 0 0 0 0,0 0 0 0 0,0 0 1 0 0,0 0-1 0 0,1 0 0 0 0,-1-1 0 0 0,1 1 0 0 0,0-1 1 0 0,0 1-1 0 0,0-1 0 0 0,1 1 0 0 0,-1-1 0 0 0,1 0 0 0 0,-1 0 1 0 0,1-1-1 0 0,0 1 0 0 0,0 0 0 0 0,0-1 0 0 0,1 0 1 0 0,-1 1-1 0 0,1-1 0 0 0,-1-1 0 0 0,1 1 0 0 0,0 0 1 0 0,-1-1-1 0 0,1 0 0 0 0,0 0 0 0 0,0 0 0 0 0,0 0 0 0 0,0-1 1 0 0,0 0-1 0 0,2 0-59 0 0,5 1 187 0 0,2 0 1 0 0,-1-1 0 0 0,0-1-1 0 0,0 0 1 0 0,-1 0 0 0 0,1-2-1 0 0,0 1 1 0 0,0-1-1 0 0,-1-1 1 0 0,4-2-188 0 0,-6 3 69 0 0,0-1 1 0 0,-1 0-1 0 0,1 0 1 0 0,-1-1-1 0 0,0 0 0 0 0,0-1 1 0 0,-1 0-1 0 0,1 0 1 0 0,-1 0-1 0 0,-1-1 0 0 0,1 0 1 0 0,-1 0-1 0 0,-1-1 1 0 0,1 0-1 0 0,-1 0 0 0 0,0 0 1 0 0,-1 0-1 0 0,0-1 0 0 0,-1 0 1 0 0,1 0-1 0 0,-1 0 1 0 0,-1 0-1 0 0,0 0 0 0 0,0-1 1 0 0,-1 1-1 0 0,-1-1 1 0 0,1 1-1 0 0,-1-1 0 0 0,-1-2-69 0 0,-3 6-30 0 0,0 0 0 0 0,-1 0 0 0 0,1 0 0 0 0,-1 1 0 0 0,-1 0-1 0 0,1-1 1 0 0,-1 2 0 0 0,0-1 0 0 0,0 1 0 0 0,0 0 0 0 0,0 0-1 0 0,-1 1 1 0 0,0 0 0 0 0,1 0 0 0 0,-1 0 0 0 0,0 1 0 0 0,-1 0-1 0 0,1 0 1 0 0,0 1 0 0 0,-1 0 0 0 0,1 0 0 0 0,0 1 0 0 0,-1 0 0 0 0,1 0-1 0 0,-1 1 1 0 0,1 0 0 0 0,0 0 0 0 0,-2 1 30 0 0,-2-2-117 0 0,4 0-30 0 0,-1 1 0 0 0,1 0 0 0 0,0 0 0 0 0,0 1 0 0 0,1 0 0 0 0,-1 0 0 0 0,0 0 0 0 0,0 1 0 0 0,1 0 0 0 0,0 0 0 0 0,0 1 0 0 0,0 0 0 0 0,0 0 0 0 0,0 0 0 0 0,-2 3 147 0 0,-16 24-4545 0 0,13 5-5617 0 0,11-28 1059 0 0</inkml:trace>
  <inkml:trace contextRef="#ctx0" brushRef="#br0" timeOffset="49511.308">6531 1816 9594 0 0,'0'0'2909'0'0,"0"0"-846"0"0,0 0-479 0 0,0 0-237 0 0,0 0-176 0 0,0 0-197 0 0,0 0-226 0 0,0 0-156 0 0,0 0-124 0 0,0 0-76 0 0,0 0-64 0 0,0 0-61 0 0,-10 33-46 0 0,-27 102-22 0 0,36-134-192 0 0,0 0 0 0 0,0 0 0 0 0,0 0 1 0 0,0 0-1 0 0,1 0 0 0 0,-1 0 0 0 0,0 1 0 0 0,1-1 0 0 0,-1 0 1 0 0,1 1-1 0 0,0-1 0 0 0,-1 0 0 0 0,1 1 0 0 0,0-1 0 0 0,0 0 1 0 0,0 1-1 0 0,0-1 0 0 0,0 0 0 0 0,0 1 0 0 0,0-1 0 0 0,0 0 1 0 0,1 1-1 0 0,-1-1 0 0 0,0 0 0 0 0,1 1 0 0 0,-1-1 0 0 0,1 0 1 0 0,-1 1-1 0 0,1-1 0 0 0,0 0 0 0 0,0 0 0 0 0,-1 0 0 0 0,1 0 1 0 0,0 0-1 0 0,0 0 0 0 0,0 0 0 0 0,0 0 0 0 0,0 0 0 0 0,0 0 1 0 0,1-1-1 0 0,-1 1 0 0 0,0 0 0 0 0,1 0-7 0 0,4 1 89 0 0,5 2 52 0 0,1-1 0 0 0,-1-1-1 0 0,1 0 1 0 0,0 0 0 0 0,-1-1-1 0 0,1-1 1 0 0,0 0-1 0 0,0 0 1 0 0,-1-1 0 0 0,1-1-1 0 0,-1 0 1 0 0,1-1 0 0 0,-1 0-1 0 0,1 0 1 0 0,-1-1 0 0 0,-1-1-1 0 0,1 0 1 0 0,-1 0 0 0 0,1-1-1 0 0,-1 0 1 0 0,-1-1 0 0 0,1 0-1 0 0,-1-1 1 0 0,-1 0-1 0 0,0 0 1 0 0,1-2-141 0 0,1 0 50 0 0,-1-1 0 0 0,0 0 0 0 0,-1 0-1 0 0,0-1 1 0 0,-1 0 0 0 0,0-1 0 0 0,-1 0 0 0 0,0 0 0 0 0,-1 0-1 0 0,-1 0 1 0 0,3-12-50 0 0,-7 11-2374 0 0,-3 6-6805 0 0,3 11-2486 0 0</inkml:trace>
  <inkml:trace contextRef="#ctx0" brushRef="#br0" timeOffset="49935.262">7004 2011 10618 0 0,'0'0'2933'0'0,"0"0"-830"0"0,0 0-388 0 0,0 0-132 0 0,0 0-221 0 0,0 0-227 0 0,0 0-250 0 0,0 0-207 0 0,0 0-84 0 0,0 0-40 0 0,0 0-35 0 0,0 0-43 0 0,0 0-62 0 0,20-22-68 0 0,63-69-67 0 0,-25 12 438 0 0,-43 53-568 0 0,-15 26-167 0 0,0 0-26 0 0,0 0-35 0 0,0 0-2 0 0,-4 95-277 0 0,2-93 357 0 0,1 0-1 0 0,0 0 1 0 0,0 0-1 0 0,0 0 1 0 0,1 1-1 0 0,-1-1 0 0 0,1 0 1 0 0,-1 1-1 0 0,1-1 1 0 0,0 0-1 0 0,-1 1 1 0 0,1-1-1 0 0,0 0 1 0 0,1 1-1 0 0,-1-1 0 0 0,0 0 1 0 0,1 1-1 0 0,-1-1 1 0 0,1 0-1 0 0,0 0 1 0 0,0 0-1 0 0,0 1 1 0 0,0-1-1 0 0,0 0 0 0 0,0 0 1 0 0,0 0-1 0 0,1 0 1 0 0,-1-1-1 0 0,1 1 1 0 0,0 0-1 0 0,-1-1 1 0 0,1 1-1 0 0,0-1 0 0 0,0 1 1 0 0,0-1-1 0 0,0 0 1 0 0,0 0-1 0 0,0 0 1 0 0,0 0-1 0 0,0 0 1 0 0,1 0-1 0 0,-1-1 0 0 0,0 1 1 0 0,0-1-1 0 0,1 1 1 0 0,-1-1-1 0 0,0 0 1 0 0,1 0 1 0 0,10-2 66 0 0,0-1 1 0 0,-1 0 0 0 0,1-1-1 0 0,-1-1 1 0 0,1 0 0 0 0,-2-1-1 0 0,1 0 1 0 0,0 0 0 0 0,-1-1-1 0 0,-1-1 1 0 0,1 0 0 0 0,-1-1 0 0 0,0 0-1 0 0,-1 0 1 0 0,0-1 0 0 0,-1 0-1 0 0,4-5-66 0 0,36-65-6741 0 0,-43 72-433 0 0,-2 0-4962 0 0</inkml:trace>
  <inkml:trace contextRef="#ctx0" brushRef="#br0" timeOffset="50205.226">7851 1403 13411 0 0,'0'0'1543'0'0,"0"0"-382"0"0,0 0-31 0 0,0 0 152 0 0,0 0 58 0 0,0 0-90 0 0,0 0-185 0 0,0 0-209 0 0,-2 32-146 0 0,-4 100-109 0 0,16 161 1266 0 0,8-213-3324 0 0,-18-79 842 0 0,0-1-272 0 0,0 0-365 0 0,-18-8-13075 0 0,14 5 6649 0 0</inkml:trace>
  <inkml:trace contextRef="#ctx0" brushRef="#br0" timeOffset="50458.761">7600 1595 12547 0 0,'0'0'2275'0'0,"0"0"-569"0"0,0 0-289 0 0,0 0-110 0 0,0 0-173 0 0,0 0-213 0 0,0 0-219 0 0,0 0-141 0 0,34-3-99 0 0,106-10-53 0 0,-26 14 413 0 0,-52 6-366 0 0,-3-1-2068 0 0,-22-4-7379 0 0,-30-2-2821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10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675 611 4657 0 0,'0'0'1524'0'0,"0"0"-195"0"0,0 0 32 0 0,0 0 196 0 0,0 0 172 0 0,0 0 20 0 0,0 0-148 0 0,0 0-255 0 0,0 0-243 0 0,0 0-234 0 0,0 0-187 0 0,-7-7-89 0 0,-26-22-73 0 0,30 27-417 0 0,-1 0-1 0 0,1 1 0 0 0,-1 0 1 0 0,1 0-1 0 0,-1 0 0 0 0,1 0 1 0 0,-1 0-1 0 0,1 1 0 0 0,-1 0 0 0 0,0-1 1 0 0,1 1-1 0 0,-1 1 0 0 0,0-1 1 0 0,1 0-1 0 0,-1 1 0 0 0,0 0 1 0 0,1 0-103 0 0,-1 0 73 0 0,-10 3 28 0 0,0 1 1 0 0,0 0-1 0 0,1 1 0 0 0,0 1 1 0 0,0 0-1 0 0,1 1 1 0 0,-1 1-1 0 0,2 0 1 0 0,-1 0-1 0 0,1 1 0 0 0,1 0 1 0 0,0 1-1 0 0,0 0 1 0 0,1 1-1 0 0,1 0 1 0 0,0 0-1 0 0,0 1 0 0 0,1 0 1 0 0,-1 4-102 0 0,6-15 9 0 0,0 1 0 0 0,1 0-1 0 0,-1-1 1 0 0,0 1 0 0 0,1 0 0 0 0,0 0 0 0 0,0 0 0 0 0,-1 0 0 0 0,2 0-1 0 0,-1 1 1 0 0,0-1 0 0 0,1 0 0 0 0,-1 0 0 0 0,1 1 0 0 0,0-1 0 0 0,0 0-1 0 0,0 0 1 0 0,1 1 0 0 0,-1-1 0 0 0,1 0 0 0 0,0 0 0 0 0,0 0 0 0 0,0 0-1 0 0,0 0 1 0 0,0 0 0 0 0,1 0 0 0 0,-1 0 0 0 0,1 0 0 0 0,0 0 0 0 0,0-1-1 0 0,0 1 1 0 0,0-1 0 0 0,0 1 0 0 0,0-1 0 0 0,1 0 0 0 0,-1 0 0 0 0,1 0-1 0 0,0 0 1 0 0,2 1-9 0 0,5-2 89 0 0,-1 0 0 0 0,0-1 0 0 0,1 0 0 0 0,-1-1 0 0 0,1 1-1 0 0,-1-2 1 0 0,0 1 0 0 0,1-2 0 0 0,-1 1 0 0 0,0-1 0 0 0,-1 0 0 0 0,1-1 0 0 0,0 0-1 0 0,-1-1 1 0 0,0 1 0 0 0,3-4-89 0 0,121-99 619 0 0,-121 97-561 0 0,123-96 312 0 0,-131 106-370 0 0,0 0-1 0 0,-1 0 1 0 0,1 0 0 0 0,-1 1-1 0 0,1-1 1 0 0,-1 1 0 0 0,1-1 0 0 0,-1 1-1 0 0,1 0 1 0 0,-1 0 0 0 0,0 0 0 0 0,1 0-1 0 0,-1 0 1 0 0,0 1 0 0 0,0-1 0 0 0,0 1-1 0 0,0-1 1 0 0,0 1 0 0 0,0 0 0 0 0,-1 0-1 0 0,1 0 1 0 0,0 0 0 0 0,-1 0 0 0 0,1 0-1 0 0,-1 0 1 0 0,0 1 0 0 0,0-1-1 0 0,0 0 1 0 0,0 1 0 0 0,0-1 0 0 0,-1 1-1 0 0,1-1 1 0 0,-1 1 0 0 0,1-1 0 0 0,-1 3 0 0 0,4 4 10 0 0,8 18-2 0 0,-11-20-33 0 0,1 0 1 0 0,1 0 0 0 0,-1 0-1 0 0,1 0 1 0 0,1-1-1 0 0,-1 1 1 0 0,1-1 0 0 0,0 0-1 0 0,0 0 1 0 0,1 0 0 0 0,0-1-1 0 0,0 0 1 0 0,0 0 0 0 0,1 0-1 0 0,-1 0 1 0 0,1-1-1 0 0,0 0 1 0 0,0 0 0 0 0,1-1-1 0 0,-1 1 1 0 0,5 0 24 0 0,44 6-2150 0 0,-36-9-1483 0 0,-1-1-3805 0 0,-11 0-4092 0 0</inkml:trace>
  <inkml:trace contextRef="#ctx0" brushRef="#br0" timeOffset="563.726">1541 59 1488 0 0,'0'0'4396'0'0,"0"0"-2912"0"0,0 0-832 0 0,0 0 209 0 0,0 0 247 0 0,0 0 91 0 0,0 0 4 0 0,0 0-58 0 0,0 0-58 0 0,0 0-40 0 0,0 0-76 0 0,0 0-99 0 0,0 0-69 0 0,15 9-48 0 0,49 31-32 0 0,-62-39-648 0 0,0 0 1 0 0,0 1 0 0 0,0-1 0 0 0,1 1-1 0 0,-2 0 1 0 0,1 0 0 0 0,0 0 0 0 0,0 0 0 0 0,0 0-1 0 0,-1 0 1 0 0,1 0 0 0 0,-1 0 0 0 0,0 1-1 0 0,0-1 1 0 0,0 0 0 0 0,0 1 0 0 0,0-1 0 0 0,0 1-1 0 0,-1-1 1 0 0,1 1 0 0 0,-1 0 0 0 0,1 1-76 0 0,0 8 349 0 0,21 113 574 0 0,-6 0 0 0 0,-6 1 1 0 0,-5 0-1 0 0,-7 26-923 0 0,-1-118 1239 0 0,62-115-1091 0 0,-44 63-169 0 0,1 1 0 0 0,1 1 1 0 0,0 0-1 0 0,1 2 0 0 0,1 0 1 0 0,0 1-1 0 0,1 1 0 0 0,1 1 1 0 0,-1 0-1 0 0,2 2 0 0 0,-1 0 1 0 0,1 2-1 0 0,1 0 0 0 0,17-2 21 0 0,-36 8-3 0 0,-1 1-1 0 0,0-1 1 0 0,0 1-1 0 0,0 0 1 0 0,1 0-1 0 0,-1 0 1 0 0,0 1-1 0 0,0-1 0 0 0,1 1 1 0 0,-1-1-1 0 0,0 1 1 0 0,0 0-1 0 0,0 1 1 0 0,0-1-1 0 0,0 0 1 0 0,0 1-1 0 0,-1 0 1 0 0,1-1-1 0 0,0 1 0 0 0,-1 0 1 0 0,1 0-1 0 0,-1 1 1 0 0,0-1-1 0 0,0 1 1 0 0,0-1-1 0 0,0 1 1 0 0,0-1-1 0 0,0 1 1 0 0,-1 0-1 0 0,1 0 0 0 0,-1 0 1 0 0,0 0-1 0 0,0 0 1 0 0,0 0-1 0 0,0 0 1 0 0,0 0-1 0 0,-1 1 1 0 0,0-1-1 0 0,1 0 1 0 0,-1 0-1 0 0,0 2 4 0 0,0 0 15 0 0,1 1-1 0 0,-1-1 1 0 0,0 0 0 0 0,0 1 0 0 0,-1-1-1 0 0,1 0 1 0 0,-1 0 0 0 0,-1 1 0 0 0,1-1-1 0 0,-1 0 1 0 0,1 0 0 0 0,-1 0-1 0 0,-1 0 1 0 0,1-1 0 0 0,-1 1 0 0 0,0-1-1 0 0,0 1 1 0 0,0-1 0 0 0,0 0 0 0 0,-1 0-1 0 0,0 0 1 0 0,0-1 0 0 0,-4 4-15 0 0,-4 2 5 0 0,-2 1 0 0 0,1-1 1 0 0,-1-1-1 0 0,-1-1 0 0 0,1 0 1 0 0,-1-1-1 0 0,0 0 0 0 0,-1-1 1 0 0,-13 2-6 0 0,-115 8-2062 0 0,133-19 196 0 0,9 0-3954 0 0,2 1-3480 0 0</inkml:trace>
  <inkml:trace contextRef="#ctx0" brushRef="#br0" timeOffset="898.454">2525 545 13347 0 0,'0'0'1289'0'0,"0"0"-378"0"0,0 0-64 0 0,0 0 153 0 0,0 0 135 0 0,0 0-77 0 0,0 0-190 0 0,0 0-217 0 0,0 0-195 0 0,0 0-125 0 0,0 0-91 0 0,0 0-64 0 0,-20 35-64 0 0,-61 106 5 0 0,60-79-8 0 0,23-53-82 0 0,-2-5 6 0 0,1 0 0 0 0,-1-1 0 0 0,1 1 0 0 0,0 0-1 0 0,1-1 1 0 0,-1 0 0 0 0,0 1 0 0 0,1-1 0 0 0,0 0 0 0 0,0 0 0 0 0,0 1-1 0 0,0-2 1 0 0,0 1 0 0 0,1 0 0 0 0,0 0 0 0 0,-1-1 0 0 0,1 1 0 0 0,0-1-1 0 0,0 0 1 0 0,0 0 0 0 0,0 0 0 0 0,0 0 0 0 0,1-1 0 0 0,-1 1 0 0 0,1-1-1 0 0,-1 0 1 0 0,1 0 0 0 0,-1 0 0 0 0,1 0 0 0 0,0-1 0 0 0,-1 1 0 0 0,4-1-33 0 0,1 1 87 0 0,0-1 1 0 0,-1 0-1 0 0,1-1 1 0 0,-1 1-1 0 0,1-1 1 0 0,-1-1 0 0 0,1 0-1 0 0,-1 0 1 0 0,0 0-1 0 0,0-1 1 0 0,0 0-1 0 0,0 0 1 0 0,0 0 0 0 0,0-1-1 0 0,-1 0 1 0 0,1-1-88 0 0,1-3 65 0 0,-1 0 0 0 0,0 0 0 0 0,0-1 1 0 0,0 0-1 0 0,-1 0 0 0 0,-1-1 1 0 0,0 0-1 0 0,0 0 0 0 0,-1 0 0 0 0,0 0 1 0 0,0-1-1 0 0,-1 0 0 0 0,1-8-65 0 0,-3 13-48 0 0,1 0 0 0 0,-1 0 0 0 0,-1 0 0 0 0,1 0 0 0 0,-1 0 0 0 0,0-1 0 0 0,0 1 0 0 0,-1 0 0 0 0,0 0 0 0 0,0 0 0 0 0,0 0 1 0 0,-1 0-1 0 0,0 0 0 0 0,0 1 0 0 0,-1-1 0 0 0,1 1 0 0 0,-1-1 0 0 0,0 1 0 0 0,-1 0 0 0 0,1 0 0 0 0,-1 0 0 0 0,0 0 0 0 0,0 1 0 0 0,-1 0 0 0 0,-2-3 48 0 0,-47-7-2823 0 0,17 17-6922 0 0,27 0-1727 0 0</inkml:trace>
  <inkml:trace contextRef="#ctx0" brushRef="#br0" timeOffset="1182.551">3339 538 18948 0 0,'0'0'640'0'0,"0"0"-288"0"0,0 0 92 0 0,0 0 230 0 0,0 0 129 0 0,0 0-19 0 0,0 0-189 0 0,0 0-169 0 0,0 0-80 0 0,0 0-55 0 0,0 0-50 0 0,0 0-69 0 0,-28 34-57 0 0,-89 104-41 0 0,54-60 18 0 0,47-55-225 0 0,-9 9-247 0 0,-1-24-4274 0 0,24-8 3912 0 0,-6 0-2517 0 0,2 0-3123 0 0,1 0-3065 0 0</inkml:trace>
  <inkml:trace contextRef="#ctx0" brushRef="#br0" timeOffset="1430.48">2952 538 13307 0 0,'0'0'1212'0'0,"0"0"-500"0"0,0 0-112 0 0,0 0 133 0 0,0 0 140 0 0,0 0 86 0 0,0 0-22 0 0,0 0-39 0 0,0 0-39 0 0,0 0-58 0 0,0 0-52 0 0,0 0-45 0 0,0 0-74 0 0,33 21-87 0 0,101 65-103 0 0,-42-13 159 0 0,-29-2 566 0 0,-26-25-4461 0 0,-10-20-7338 0 0,-22-21-1669 0 0</inkml:trace>
  <inkml:trace contextRef="#ctx0" brushRef="#br0" timeOffset="3808.318">4029 523 7050 0 0,'0'0'1393'0'0,"0"0"-267"0"0,0 0 55 0 0,0 0 342 0 0,0 0 287 0 0,0 0 6 0 0,0 0-267 0 0,0 0-424 0 0,0 0-399 0 0,0 0-265 0 0,0 0-167 0 0,0-2-97 0 0,-2 41 1160 0 0,1 152 53 0 0,2-187-1360 0 0,0 0-1 0 0,0 0 0 0 0,0 0 0 0 0,1 0 1 0 0,-1-1-1 0 0,1 1 0 0 0,0 0 1 0 0,0-1-1 0 0,1 1 0 0 0,-1-1 1 0 0,1 0-1 0 0,-1 0 0 0 0,1 0 0 0 0,0 0 1 0 0,0 0-1 0 0,0-1 0 0 0,1 1 1 0 0,-1-1-1 0 0,1 0 0 0 0,-1 0 1 0 0,1 0-1 0 0,0 0 0 0 0,0-1 0 0 0,0 0 1 0 0,0 1-1 0 0,0-1 0 0 0,0-1 1 0 0,0 1-1 0 0,0-1 0 0 0,2 1-49 0 0,8-4 90 0 0,-1 0-1 0 0,0-1 1 0 0,1 0-1 0 0,-2-1 0 0 0,1-1 1 0 0,0 0-1 0 0,-1 0 1 0 0,0-1-1 0 0,-1-1 1 0 0,0 0-1 0 0,0-1 1 0 0,-1 0-1 0 0,1 0 0 0 0,-2-1 1 0 0,8-10-90 0 0,20-15 104 0 0,25-30-92 0 0,-62 64-12 0 0,0 1 11 0 0,0 0-27 0 0,0 0-14 0 0,0 0-18 0 0,1 12-111 0 0,-1-4 162 0 0,1 0 0 0 0,1 0-1 0 0,0-1 1 0 0,0 1 0 0 0,0 0-1 0 0,1-1 1 0 0,0 0-1 0 0,1 0 1 0 0,-1 0 0 0 0,1 0-1 0 0,1 0 1 0 0,-1-1-1 0 0,1 1 1 0 0,0-1 0 0 0,1-1-1 0 0,-1 1 1 0 0,1-1-1 0 0,0 0 1 0 0,1 0 0 0 0,-1 0-1 0 0,2-1-2 0 0,-1-4 72 0 0,1 0-1 0 0,-1 0 1 0 0,1-1-1 0 0,0 0 1 0 0,-1 0-1 0 0,1 0 1 0 0,-1-1-1 0 0,0-1 1 0 0,0 1 0 0 0,0-1-1 0 0,0 0 1 0 0,0-1-1 0 0,0 0 1 0 0,-1 0-1 0 0,0 0 1 0 0,1-1-1 0 0,-2 0 1 0 0,1 0-1 0 0,-1 0 1 0 0,1-1-1 0 0,-1 0 1 0 0,-1 0-1 0 0,1 0 1 0 0,-1 0 0 0 0,3-7-72 0 0,4-2 60 0 0,-1 0 1 0 0,-1-1 0 0 0,0 0-1 0 0,0 0 1 0 0,-2-1 0 0 0,0 0-1 0 0,-1 0 1 0 0,-1-1 0 0 0,-1 1-1 0 0,2-9-60 0 0,-6-8-389 0 0,0 34 73 0 0,0 0-232 0 0,0 0-362 0 0,0 15-7312 0 0,2-8-2627 0 0</inkml:trace>
  <inkml:trace contextRef="#ctx0" brushRef="#br0" timeOffset="4265.514">4987 704 0 0 0,'0'0'844'0'0,"0"0"782"0"0,0 0 333 0 0,0 0 129 0 0,0 0-51 0 0,0 0-174 0 0,0 0-203 0 0,0 0-215 0 0,0 0-197 0 0,0 0-156 0 0,0 0-132 0 0,0 0-118 0 0,23 0-85 0 0,73-2-74 0 0,-53-17 659 0 0,-39 13-912 0 0,-1 3-341 0 0,0-1-1 0 0,0 0 1 0 0,-1 0-1 0 0,1 0 0 0 0,-1 0 1 0 0,0 0-1 0 0,0 0 0 0 0,0-1 1 0 0,-1 1-1 0 0,0-1 0 0 0,1 1 1 0 0,-2-1-1 0 0,1 1 0 0 0,0-1 1 0 0,-1 0-1 0 0,0 1 0 0 0,0-1 1 0 0,0 0-1 0 0,-1 1 0 0 0,0-1 1 0 0,0 0-1 0 0,0 1 0 0 0,0-1 1 0 0,0 1-1 0 0,-1 0 0 0 0,0-1 1 0 0,0 1-1 0 0,0 0 0 0 0,-1 0 1 0 0,1 0-1 0 0,-1 0 0 0 0,0 1 1 0 0,-2-3-89 0 0,1 4-13 0 0,1 0-1 0 0,-1 0 1 0 0,0 0 0 0 0,0 1 0 0 0,0-1-1 0 0,0 1 1 0 0,0 0 0 0 0,-1 0 0 0 0,1 0 0 0 0,0 1-1 0 0,0-1 1 0 0,-1 1 0 0 0,1 0 0 0 0,0 0 0 0 0,-1 1-1 0 0,1-1 1 0 0,0 1 0 0 0,0 0 0 0 0,-1 0-1 0 0,1 0 1 0 0,0 1 0 0 0,0 0 0 0 0,0-1 0 0 0,1 1-1 0 0,-1 1 1 0 0,0-1 0 0 0,1 0 0 0 0,-1 1-1 0 0,1 0 1 0 0,0 0 0 0 0,0 0 0 0 0,-1 1 13 0 0,-3 3-10 0 0,1 0 1 0 0,-1 1-1 0 0,1 0 0 0 0,1 0 1 0 0,0 0-1 0 0,0 0 1 0 0,0 1-1 0 0,1 0 0 0 0,1 0 1 0 0,-1 0-1 0 0,2 1 1 0 0,-1-1-1 0 0,1 1 0 0 0,0 0 10 0 0,1-4 29 0 0,0-1-1 0 0,1 1 1 0 0,-1 0 0 0 0,1 0-1 0 0,0 0 1 0 0,1 0-1 0 0,-1 0 1 0 0,1-1 0 0 0,0 1-1 0 0,1 0 1 0 0,-1 0-1 0 0,1-1 1 0 0,0 1 0 0 0,1-1-1 0 0,-1 0 1 0 0,1 1-1 0 0,0-1 1 0 0,1-1-1 0 0,-1 1 1 0 0,1 0 0 0 0,0-1-1 0 0,0 1 1 0 0,0-1-1 0 0,0-1 1 0 0,1 1 0 0 0,0 0-1 0 0,0-1 1 0 0,0 0-1 0 0,0 0 1 0 0,0-1 0 0 0,1 1-1 0 0,4 0-28 0 0,5 1 87 0 0,1 0 0 0 0,-1-2 0 0 0,1 0 0 0 0,0-1-1 0 0,0-1 1 0 0,0 0 0 0 0,0-1 0 0 0,0 0 0 0 0,-1-2 0 0 0,1 0 0 0 0,-1 0 0 0 0,1-2-1 0 0,-1 0 1 0 0,0-1 0 0 0,10-5-87 0 0,-16 7-500 0 0,2-1-288 0 0,-5-4-7815 0 0,-6 9-2749 0 0</inkml:trace>
  <inkml:trace contextRef="#ctx0" brushRef="#br0" timeOffset="4516.424">5559 704 7346 0 0,'0'0'2160'0'0,"0"0"-466"0"0,0 0-199 0 0,0 0-86 0 0,0 0-140 0 0,0 0-299 0 0,0 0-343 0 0,0 0-283 0 0,0 0-162 0 0,0 0-84 0 0,0 0-52 0 0,0 0-40 0 0,0 0-72 0 0,-6 28-104 0 0,-20 88-156 0 0,22-84-242 0 0,15-32-2325 0 0,-6 0-2331 0 0,-1 0-3175 0 0</inkml:trace>
  <inkml:trace contextRef="#ctx0" brushRef="#br0" timeOffset="4750.482">5570 376 9514 0 0,'0'0'2257'0'0,"0"0"-1561"0"0,0 0-480 0 0,0 0-456 0 0,0 0-737 0 0,0 0-223 0 0,0 0-312 0 0,0 0-585 0 0,0 0-1207 0 0,0 0-49 0 0</inkml:trace>
  <inkml:trace contextRef="#ctx0" brushRef="#br0" timeOffset="9306.517">5585 368 3249 0 0,'0'0'2148'0'0,"0"0"-478"0"0,0 0-167 0 0,0 0 6 0 0,0 0-78 0 0,0 0-240 0 0,0 0-313 0 0,0 0-306 0 0,0 0-171 0 0,0 0-48 0 0,0 0-51 0 0,2 9 124 0 0,0-6 3797 0 0,-3-4-4096 0 0,1 1 0 0 0,0 0 1 0 0,0 0-1 0 0,0 0 0 0 0,0 0 0 0 0,0 0 0 0 0,-1-1 0 0 0,1 1 0 0 0,0 0 0 0 0,0 0 0 0 0,0 0 1 0 0,0 0-1 0 0,0-1 0 0 0,0 1 0 0 0,0 0 0 0 0,0 0 0 0 0,-1 0 0 0 0,1-1 0 0 0,0 1 0 0 0,0 0 1 0 0,0 0-1 0 0,0-1 0 0 0,0 1 0 0 0,0 0 0 0 0,0 0 0 0 0,0 0 0 0 0,0-1 0 0 0,1 1 0 0 0,-1 0 1 0 0,0 0-1 0 0,0 0 0 0 0,0-1-127 0 0,-64 34 305 0 0,125-63 801 0 0,-52 23-676 0 0,-20 17-4768 0 0,10-9-2052 0 0,1-1-5574 0 0</inkml:trace>
  <inkml:trace contextRef="#ctx0" brushRef="#br0" timeOffset="10388.465">6038 501 4513 0 0,'0'0'2998'0'0,"0"0"-852"0"0,0 0-371 0 0,0 0-54 0 0,0 0-27 0 0,0 0-139 0 0,0 0-304 0 0,0 0-315 0 0,0 0-236 0 0,0 0-163 0 0,0 0-115 0 0,0 0-78 0 0,0 0-69 0 0,-14-2-51 0 0,-45-8-18 0 0,14 23 176 0 0,36-6-291 0 0,0-1-70 0 0,1 0-1 0 0,0 1 1 0 0,0 0-1 0 0,0 0 1 0 0,1 1-1 0 0,0 0 1 0 0,1 0-1 0 0,0 1 1 0 0,0 0-1 0 0,1 0 1 0 0,0 0 0 0 0,0 1-1 0 0,1-1 1 0 0,1 1-1 0 0,-1 0 1 0 0,2 0-1 0 0,-1 0 1 0 0,1 1-1 0 0,1-1 1 0 0,0 1 0 0 0,0-1-1 0 0,1 1-20 0 0,1-8 54 0 0,0 0 1 0 0,1 0-1 0 0,-1 0 0 0 0,1 0 1 0 0,0 0-1 0 0,-1-1 0 0 0,1 1 1 0 0,0 0-1 0 0,1-1 1 0 0,-1 1-1 0 0,0-1 0 0 0,1 0 1 0 0,-1 0-1 0 0,1 0 0 0 0,0 0 1 0 0,0-1-1 0 0,-1 1 0 0 0,1-1 1 0 0,0 1-1 0 0,1-1 0 0 0,-1 0 1 0 0,0 0-1 0 0,0 0 0 0 0,0-1 1 0 0,1 1-1 0 0,-1-1 0 0 0,0 0 1 0 0,0 0-1 0 0,1 0 0 0 0,-1 0 1 0 0,0 0-1 0 0,0-1 0 0 0,1 0 1 0 0,-1 1-1 0 0,0-1 0 0 0,0 0 1 0 0,0-1-1 0 0,0 1 1 0 0,0 0-1 0 0,0-1 0 0 0,0 0 1 0 0,0 1-1 0 0,-1-1 0 0 0,2-1-54 0 0,21-15 262 0 0,-1-1-1 0 0,-1-1 1 0 0,0-1 0 0 0,-2-2-1 0 0,0 0 1 0 0,-1 0-1 0 0,5-11-261 0 0,43-50 484 0 0,-40 62-450 0 0,-18 49-120 0 0,24 149 89 0 0,-29 69-124 0 0,-22-65 153 0 0,17-164-26 0 0,-1 0 1 0 0,0 0-1 0 0,-2-1 1 0 0,0 1-1 0 0,0-1 1 0 0,-2 0-1 0 0,0 0 1 0 0,0 0-1 0 0,-1-1 1 0 0,-1 0-1 0 0,-1 0 1 0 0,0 0-1 0 0,-1-1 1 0 0,0 0 0 0 0,-1-1-1 0 0,0 0 1 0 0,-1-1-1 0 0,-11 10-6 0 0,22-21 3 0 0,-1 1-1 0 0,0 0 1 0 0,0-1-1 0 0,1 1 1 0 0,-1-1-1 0 0,0 1 1 0 0,0-1-1 0 0,0 0 1 0 0,0 1 0 0 0,0-1-1 0 0,1 0 1 0 0,-1 1-1 0 0,0-1 1 0 0,0 0-1 0 0,0 0 1 0 0,0 0-1 0 0,0 0 1 0 0,0 0 0 0 0,0 0-1 0 0,0 0 1 0 0,0 0-1 0 0,0-1 1 0 0,0 1-1 0 0,0 0 1 0 0,0 0-1 0 0,0-1 1 0 0,1 1-1 0 0,-1 0 1 0 0,0-1 0 0 0,0 1-1 0 0,0-1 1 0 0,1 0-1 0 0,-1 1 1 0 0,0-1-1 0 0,0 1 1 0 0,1-1-1 0 0,-1 0 1 0 0,0 0-1 0 0,1 1 1 0 0,-1-1 0 0 0,1 0-1 0 0,-1 0 1 0 0,1 0-1 0 0,0 0 1 0 0,-1 1-1 0 0,1-1 1 0 0,0 0-1 0 0,-1 0 1 0 0,1 0 0 0 0,0 0-1 0 0,0 0 1 0 0,0 0-1 0 0,0 0 1 0 0,0 0-1 0 0,0 0 1 0 0,0 0-3 0 0,1-12 8 0 0,0-1 0 0 0,1 2 1 0 0,0-1-1 0 0,1 0 0 0 0,1 0 1 0 0,0 1-1 0 0,0 0 0 0 0,1-1 1 0 0,1 2-1 0 0,6-11-8 0 0,2-7 17 0 0,99-175-527 0 0,-110 199 43 0 0,29-44-439 0 0,-21 34-3042 0 0,1 2-4964 0 0,-9 9-2775 0 0</inkml:trace>
  <inkml:trace contextRef="#ctx0" brushRef="#br0" timeOffset="11004.44">6667 0 11450 0 0,'0'0'1742'0'0,"0"0"-214"0"0,0 0-235 0 0,0 0-156 0 0,0 0-136 0 0,0 0-168 0 0,0 0-157 0 0,0 0-98 0 0,0 0-46 0 0,0 0-25 0 0,0 0-41 0 0,0 0-30 0 0,-10 36-18 0 0,-34 115-41 0 0,27-47 310 0 0,-14 239 635 0 0,-1-160-1293 0 0,18-134-37 0 0,31-71 64 0 0,1 0 0 0 0,0 2 0 0 0,2 0 0 0 0,1 1-1 0 0,0 2 1 0 0,1 0 0 0 0,1 1 0 0 0,0 1 0 0 0,1 1 0 0 0,16-6-56 0 0,64-28 120 0 0,-103 47-114 0 0,0 0 1 0 0,0 0 0 0 0,0 1-1 0 0,0-1 1 0 0,0 1 0 0 0,0-1-1 0 0,0 0 1 0 0,1 1 0 0 0,-1 0-1 0 0,0-1 1 0 0,0 1-1 0 0,1 0 1 0 0,-1 0 0 0 0,0 0-1 0 0,0 0 1 0 0,1 0 0 0 0,-1 0-1 0 0,0 0 1 0 0,0 0 0 0 0,1 0-1 0 0,-1 0 1 0 0,0 1-1 0 0,0-1 1 0 0,1 1 0 0 0,-1-1-1 0 0,0 1 1 0 0,0-1 0 0 0,0 1-1 0 0,0-1 1 0 0,0 1 0 0 0,0 0-1 0 0,0 0 1 0 0,0 0-1 0 0,0 0 1 0 0,0 0 0 0 0,0 0-1 0 0,0 0 1 0 0,-1 0 0 0 0,1 0-1 0 0,0 0 1 0 0,-1 0 0 0 0,1 0-7 0 0,-8 120 673 0 0,-6 8-1270 0 0,13-128 202 0 0,0-1-264 0 0,6-8-12496 0 0,-5 5 1534 0 0</inkml:trace>
  <inkml:trace contextRef="#ctx0" brushRef="#br0" timeOffset="11254.836">7144 623 9530 0 0,'0'0'3333'0'0,"0"0"-1365"0"0,0 0-461 0 0,0 0 9 0 0,0 0-74 0 0,0 0-211 0 0,0 0-300 0 0,0 0-294 0 0,0 0-221 0 0,0 0-143 0 0,0 0-119 0 0,0 0-68 0 0,0 0-42 0 0,0 28-44 0 0,2 119-127 0 0,0-139-275 0 0,0-7-6259 0 0,0-1-3504 0 0</inkml:trace>
  <inkml:trace contextRef="#ctx0" brushRef="#br0" timeOffset="11424.583">7210 188 12443 0 0,'0'0'4137'0'0,"0"0"-2241"0"0,0 0-496 0 0,0 0-199 0 0,0 0-265 0 0,0 0-192 0 0,0 0-344 0 0,0 0-248 0 0,0 0-224 0 0,0 0-168 0 0,0 0-32 0 0,0 0-64 0 0,0 0-56 0 0,0-44-248 0 0,6 62-601 0 0,0 1-1975 0 0,-3-8-9235 0 0</inkml:trace>
  <inkml:trace contextRef="#ctx0" brushRef="#br0" timeOffset="11920.88">7426 777 15859 0 0,'0'0'1845'0'0,"0"0"-457"0"0,0 0-204 0 0,0 0-51 0 0,0 0-145 0 0,0 0-185 0 0,0 0-169 0 0,0 0-108 0 0,0 0-50 0 0,0 0-49 0 0,0 0-51 0 0,18-32-73 0 0,57-98-55 0 0,-10 27 508 0 0,-59 94-635 0 0,-6 9-127 0 0,0 0-1 0 0,0 1 0 0 0,0-1 1 0 0,0 1-1 0 0,0-1 0 0 0,0 1 0 0 0,0-1 1 0 0,1 0-1 0 0,-1 1 0 0 0,0-1 1 0 0,0 0-1 0 0,1 1 0 0 0,-1-1 1 0 0,0 0-1 0 0,0 1 0 0 0,1-1 0 0 0,-1 0 1 0 0,0 1-1 0 0,1-1 0 0 0,-1 0 1 0 0,1 0-1 0 0,-1 1 0 0 0,0-1 1 0 0,1 0-1 0 0,-1 0 0 0 0,1 0 0 0 0,-1 0 1 0 0,0 1-1 0 0,1-1 0 0 0,-1 0 1 0 0,1 0-1 0 0,-1 0 0 0 0,1 0 1 0 0,-1 0-1 0 0,1 0 0 0 0,-1 0 0 0 0,0 0 1 0 0,1-1-1 0 0,-1 1 0 0 0,1 0 1 0 0,-1 0-1 0 0,1 0 0 0 0,-1 0 1 0 0,0 0-1 0 0,1-1 0 0 0,-1 1 0 0 0,0 0 1 0 0,1 0-1 0 0,-1-1 0 0 0,1 1 7 0 0,9 62-21 0 0,-10-54 29 0 0,0-1 1 0 0,0 0-1 0 0,1 1 0 0 0,0-1 0 0 0,0 0 1 0 0,1 0-1 0 0,0 0 0 0 0,0 0 0 0 0,1 0 0 0 0,0 0 1 0 0,0-1-1 0 0,0 1 0 0 0,1-1 0 0 0,0 0 0 0 0,1 0 1 0 0,-1 0-1 0 0,1 0 0 0 0,1 0-8 0 0,-3-4 51 0 0,-1-1 1 0 0,1 0-1 0 0,0 0 0 0 0,0 0 0 0 0,0 0 1 0 0,-1 0-1 0 0,1-1 0 0 0,0 1 0 0 0,0-1 1 0 0,0 0-1 0 0,0 0 0 0 0,0 0 0 0 0,0 0 1 0 0,0 0-1 0 0,0-1 0 0 0,0 1 0 0 0,0-1 1 0 0,0 0-1 0 0,-1 0 0 0 0,1 0 0 0 0,0 0 1 0 0,0-1-1 0 0,-1 1 0 0 0,1-1 1 0 0,-1 1-1 0 0,1-1 0 0 0,-1 0 0 0 0,2-2-51 0 0,56-62 1132 0 0,21-95-700 0 0,-55 134-1464 0 0,-9 24-3646 0 0,-10 10-5888 0 0,-5-3-1528 0 0</inkml:trace>
  <inkml:trace contextRef="#ctx0" brushRef="#br0" timeOffset="12599.41">8166 486 6073 0 0,'0'0'5416'0'0,"0"0"-2079"0"0,0 0-1025 0 0,0 0-382 0 0,0 0-358 0 0,0 0-314 0 0,0 0-250 0 0,0 0-170 0 0,0 0-138 0 0,0 0-140 0 0,0 0-120 0 0,0 0-137 0 0,0 0-114 0 0,-3-5-71 0 0,1 3-107 0 0,2 1-7 0 0,0 0 0 0 0,0 0 0 0 0,-1 0 0 0 0,1 1 0 0 0,0-1 1 0 0,-1 0-1 0 0,1 0 0 0 0,-1 0 0 0 0,1 1 0 0 0,-1-1 0 0 0,1 0 0 0 0,-1 1 0 0 0,0-1 1 0 0,1 0-1 0 0,-1 1 0 0 0,0-1 0 0 0,0 1 0 0 0,1-1 0 0 0,-1 1 0 0 0,0-1 0 0 0,0 1 1 0 0,0-1-1 0 0,1 1 0 0 0,-1 0 0 0 0,0 0 0 0 0,0-1 0 0 0,0 1 0 0 0,0 0 0 0 0,0 0 1 0 0,0 0-1 0 0,0 0 0 0 0,0 0 0 0 0,1 0 0 0 0,-1 0 0 0 0,0 0 0 0 0,0 1 0 0 0,0-1 1 0 0,0 0-1 0 0,0 0 0 0 0,0 1 0 0 0,1-1 0 0 0,-1 1 0 0 0,0-1 0 0 0,0 1 0 0 0,0-1 1 0 0,1 1-1 0 0,-1-1 0 0 0,0 1 0 0 0,1-1-4 0 0,-8 6 8 0 0,1 0-1 0 0,0 0 1 0 0,0 0 0 0 0,1 1 0 0 0,0 0-1 0 0,0 0 1 0 0,0 1 0 0 0,1 0-1 0 0,0 0 1 0 0,1 0 0 0 0,0 0 0 0 0,0 1-1 0 0,0-1 1 0 0,1 1 0 0 0,1 0-1 0 0,0 0 1 0 0,0 0 0 0 0,0 1 0 0 0,1 0-8 0 0,1-9 13 0 0,0 0 1 0 0,0-1-1 0 0,0 1 1 0 0,0 0 0 0 0,0-1-1 0 0,0 1 1 0 0,1-1-1 0 0,-1 1 1 0 0,0 0 0 0 0,0-1-1 0 0,0 1 1 0 0,1 0-1 0 0,-1-1 1 0 0,0 1-1 0 0,1-1 1 0 0,-1 1 0 0 0,0-1-1 0 0,1 1 1 0 0,-1-1-1 0 0,1 1 1 0 0,-1-1 0 0 0,1 1-1 0 0,-1-1 1 0 0,1 0-1 0 0,-1 1 1 0 0,1-1-1 0 0,0 0 1 0 0,-1 1 0 0 0,1-1-1 0 0,-1 0 1 0 0,1 0-1 0 0,0 1 1 0 0,-1-1 0 0 0,1 0-1 0 0,0 0 1 0 0,-1 0-1 0 0,1 0 1 0 0,0 0-1 0 0,-1 0 1 0 0,1 0 0 0 0,0 0-1 0 0,-1 0 1 0 0,1 0-1 0 0,0-1 1 0 0,-1 1 0 0 0,1 0-1 0 0,-1 0 1 0 0,1-1-14 0 0,9 1 144 0 0,-3-2-17 0 0,0 1 0 0 0,0-1 1 0 0,-1-1-1 0 0,1 1 0 0 0,0-1 0 0 0,-1-1 1 0 0,0 1-1 0 0,0-1 0 0 0,0 0 0 0 0,0 0 1 0 0,0-1-1 0 0,-1 1-127 0 0,27-18 305 0 0,113-61 335 0 0,-130 77-594 0 0,-1 0-1 0 0,1 1 0 0 0,0 0 0 0 0,1 1 0 0 0,-1 1 1 0 0,1 1-1 0 0,0 0 0 0 0,0 1 0 0 0,13 1-45 0 0,-25 2 0 0 0,-1 0 0 0 0,1 1 0 0 0,-1-1 0 0 0,0 1 0 0 0,1-1 0 0 0,-1 1 0 0 0,-1 0 0 0 0,1 0 0 0 0,0 1 0 0 0,-1-1 0 0 0,1 0 0 0 0,-1 1 0 0 0,0 0 0 0 0,0-1 0 0 0,-1 1 0 0 0,1 0 0 0 0,-1 0 0 0 0,0 0 0 0 0,0 0 0 0 0,0 0 0 0 0,0 0 0 0 0,-1 0 0 0 0,0 1 0 0 0,0-1 0 0 0,0 0 0 0 0,0 0 0 0 0,-1 3 0 0 0,-1 35 38 0 0,-3-1 0 0 0,-1 1-1 0 0,-2-1 1 0 0,-7 18-38 0 0,-11 65 60 0 0,1 42-64 0 0,11-57 25 0 0,-5-1-1 0 0,-20 57-20 0 0,24-110 11 0 0,10-35-11 0 0,0 1 1 0 0,-1-1-1 0 0,-1 0 0 0 0,0 0 0 0 0,-2-1 1 0 0,0 0-1 0 0,-2 0 0 0 0,0-1 0 0 0,-10 13 0 0 0,20-30 3 0 0,-1 1-1 0 0,1-1 1 0 0,0 1-1 0 0,-1-1 1 0 0,1 0-1 0 0,-1 1 1 0 0,0-1-1 0 0,1 0 1 0 0,-1 0-1 0 0,0 0 1 0 0,1 0-1 0 0,-1 0 1 0 0,0-1-1 0 0,0 1 1 0 0,0-1-1 0 0,0 1 1 0 0,0-1-1 0 0,0 1 1 0 0,0-1-1 0 0,0 0 0 0 0,0 0 1 0 0,0 0-1 0 0,0 0 1 0 0,0-1-1 0 0,0 1 1 0 0,0 0-1 0 0,0-1 1 0 0,0 1-1 0 0,0-1 1 0 0,1 0-1 0 0,-1 0 1 0 0,0 0-1 0 0,0 0 1 0 0,0 0-1 0 0,1 0 1 0 0,-1 0-1 0 0,1 0 1 0 0,-1-1-1 0 0,1 1 1 0 0,-1 0-1 0 0,1-1 0 0 0,0 1 1 0 0,0-1-1 0 0,0 0 1 0 0,0 1-1 0 0,0-1 1 0 0,0 0-1 0 0,0 0 1 0 0,0 0-3 0 0,-2-18-1 0 0,0-1 0 0 0,1 0 0 0 0,1 0 0 0 0,1 1 0 0 0,1-1 0 0 0,1 0 0 0 0,1 0-1 0 0,0 1 1 0 0,2 0 0 0 0,0-1 0 0 0,1 2 0 0 0,1-1 0 0 0,1 1 0 0 0,1 0 1 0 0,-2 1-4 0 0,1 1-1 0 0,0 1 0 0 0,1-1 1 0 0,0 2-1 0 0,2-1 1 0 0,0 1-1 0 0,0 1 0 0 0,2 0 1 0 0,0 0-1 0 0,0 1 1 0 0,1 1-1 0 0,0 1 0 0 0,1 0 1 0 0,1 0-1 0 0,0 2 1 0 0,0 0-1 0 0,1 1 0 0 0,0 0 1 0 0,0 1-1 0 0,4 0 5 0 0,84 3-283 0 0,-72 18 350 0 0,-19-6-2615 0 0,0-4-7008 0 0,-14-4-2376 0 0</inkml:trace>
  <inkml:trace contextRef="#ctx0" brushRef="#br0" timeOffset="40207.359">40 1731 3105 0 0,'0'0'2598'0'0,"0"0"-347"0"0,0 0-159 0 0,0 0-99 0 0,0 0-233 0 0,0 0-420 0 0,0 0-468 0 0,0 0-407 0 0,0 0-244 0 0,0 0-78 0 0,0 0 29 0 0,0 5 109 0 0,-38 259 3172 0 0,37-263-3406 0 0,1 1 0 0 0,0 0 0 0 0,0-1 0 0 0,0 1 0 0 0,0 0 0 0 0,0 0 0 0 0,0-1 0 0 0,1 1 0 0 0,-1 0 0 0 0,0 0 0 0 0,1-1 0 0 0,-1 1 0 0 0,1 0 0 0 0,0-1 0 0 0,0 1 0 0 0,0-1 0 0 0,0 1 0 0 0,0-1 0 0 0,0 1 0 0 0,0-1 0 0 0,0 0 0 0 0,0 0 0 0 0,0 1 0 0 0,1-1 0 0 0,-1 0 0 0 0,1 0 0 0 0,-1 0 0 0 0,1 0 0 0 0,-1-1 0 0 0,1 1 0 0 0,-1 0 0 0 0,1-1 0 0 0,0 1 0 0 0,-1-1 0 0 0,1 1 0 0 0,0-1 0 0 0,0 0 0 0 0,-1 0 0 0 0,1 1 0 0 0,0-1 0 0 0,1-1-47 0 0,7 1 147 0 0,-1 0 0 0 0,1-2 0 0 0,0 1 0 0 0,0-1 0 0 0,-1 0 0 0 0,1-1 0 0 0,-1 0 0 0 0,0-1 0 0 0,0 0 0 0 0,0 0 0 0 0,0-1 0 0 0,7-5-147 0 0,-8 5 32 0 0,0-1 0 0 0,0 1 0 0 0,0-1 0 0 0,-1-1 0 0 0,0 0 0 0 0,-1 0 0 0 0,1 0 0 0 0,-1 0 0 0 0,-1-1 0 0 0,0 0 0 0 0,2-4-32 0 0,-3 6 0 0 0,-1 0 0 0 0,0 0 0 0 0,0-1-1 0 0,0 1 1 0 0,-1 0 0 0 0,0-1 0 0 0,-1 1 0 0 0,1-1-1 0 0,-1 0 1 0 0,-1 0 0 0 0,1 1 0 0 0,-1-1-1 0 0,0 0 1 0 0,-1 0 0 0 0,1 0 0 0 0,-2 1 0 0 0,1-1-1 0 0,0 0 1 0 0,-1 1 0 0 0,-1-1 0 0 0,1 1-1 0 0,-1 0 1 0 0,0 0 0 0 0,-2-3 0 0 0,1 3-87 0 0,-1 0 1 0 0,1 1-1 0 0,-1 0 1 0 0,-1 0-1 0 0,1 0 1 0 0,-1 0-1 0 0,1 1 0 0 0,-1 0 1 0 0,0 0-1 0 0,-1 1 1 0 0,1 0-1 0 0,-1 0 1 0 0,1 0-1 0 0,-1 1 1 0 0,0 0-1 0 0,0 0 0 0 0,0 1 1 0 0,0 0-1 0 0,0 0 1 0 0,0 0-1 0 0,-1 1 1 0 0,-4 1 86 0 0,8-1-107 0 0,2-1 77 0 0,0 1 0 0 0,0-1 1 0 0,0 1-1 0 0,0 0 0 0 0,1 0 1 0 0,-1 0-1 0 0,0 0 0 0 0,0 0 1 0 0,0 0-1 0 0,0 1 0 0 0,0-1 0 0 0,1 0 1 0 0,-1 1-1 0 0,0 0 0 0 0,0-1 1 0 0,0 1-1 0 0,1 0 0 0 0,-1 0 1 0 0,1 0-1 0 0,-1 0 0 0 0,1 0 0 0 0,-1 0 1 0 0,1 1-1 0 0,-1-1 0 0 0,1 0 1 0 0,-1 1 29 0 0,30-2 25 0 0,-15-1 109 0 0,1-2 0 0 0,-1 0 0 0 0,0 0 0 0 0,-1-1 1 0 0,1-1-1 0 0,-1 0 0 0 0,0-1 0 0 0,0 0 0 0 0,0-1 0 0 0,-1 0 0 0 0,0-1 0 0 0,8-7-134 0 0,9-4 187 0 0,-10 5-90 0 0,0 0 0 0 0,-1-2 0 0 0,0 0 0 0 0,-1-1 0 0 0,-1 0 0 0 0,-1-2 0 0 0,-1 1 0 0 0,0-2 0 0 0,-1 0 0 0 0,-1 0 0 0 0,-1-2-97 0 0,-5 0 226 0 0,-5 22-165 0 0,0 0-30 0 0,0 0-38 0 0,0 11-174 0 0,0 1 168 0 0,4 136-27 0 0,13-49 30 0 0,30 74 28 0 0,-23-96 0 0 0,-3 1-1 0 0,-4 0 1 0 0,-3 2-1 0 0,-3 0 0 0 0,-2 37-17 0 0,-9-104 15 0 0,0 1 0 0 0,-1-1 0 0 0,0 0-1 0 0,-1 0 1 0 0,0 0 0 0 0,-1 0 0 0 0,-1 0-1 0 0,0 0 1 0 0,0-1 0 0 0,-1 1 0 0 0,-1-1-1 0 0,0-1 1 0 0,-1 1 0 0 0,0-1 0 0 0,-1 0-1 0 0,-6 6-14 0 0,-2-1 46 0 0,-1-2 0 0 0,-1 0-1 0 0,0-1 1 0 0,-1 0 0 0 0,0-2 0 0 0,-1 0-1 0 0,0-1 1 0 0,0-1 0 0 0,-1-1-1 0 0,0-1 1 0 0,-1-1 0 0 0,0-1-1 0 0,0-1 1 0 0,0-1 0 0 0,-6 0-46 0 0,27-3 6 0 0,-1 1 0 0 0,1-1 0 0 0,0 0 0 0 0,-1 0 0 0 0,1 0 0 0 0,0 0 0 0 0,-1 0 0 0 0,1 0 0 0 0,0-1 0 0 0,-1 1 0 0 0,1 0 0 0 0,0-1 0 0 0,-1 1 0 0 0,1-1 0 0 0,0 1-1 0 0,0-1 1 0 0,-1 1 0 0 0,1-1 0 0 0,0 0 0 0 0,0 0 0 0 0,0 0 0 0 0,0 0 0 0 0,0 0 0 0 0,0 0 0 0 0,0 0 0 0 0,0 0 0 0 0,1 0 0 0 0,-1 0 0 0 0,0 0 0 0 0,0 0 0 0 0,1-1 0 0 0,-1 1 0 0 0,1 0 0 0 0,-1 0 0 0 0,1-1 0 0 0,0 1 0 0 0,0 0 0 0 0,-1-1 0 0 0,1 1 0 0 0,0 0 0 0 0,0-1 0 0 0,0 1 0 0 0,0-1 0 0 0,1 1 0 0 0,-1 0 0 0 0,0-1 0 0 0,0 1 0 0 0,1 0 0 0 0,-1 0 0 0 0,1-1-6 0 0,22-69 45 0 0,5 19-78 0 0,3 1-1 0 0,2 1 1 0 0,21-22 33 0 0,-9 11-283 0 0,-23 30-154 0 0,36-48-766 0 0,-18 28-3481 0 0,-22 31-4094 0 0</inkml:trace>
  <inkml:trace contextRef="#ctx0" brushRef="#br0" timeOffset="40797.616">1397 1451 11803 0 0,'0'0'1581'0'0,"0"0"-445"0"0,0 0-157 0 0,0 0 96 0 0,0 0 99 0 0,0 0-5 0 0,0 0-119 0 0,0 0-165 0 0,0 0-140 0 0,0 0-97 0 0,0 0-53 0 0,0 0-38 0 0,-4 33-44 0 0,-12 105-40 0 0,1-33 537 0 0,-4 0 1 0 0,-15 41-1011 0 0,8-40 128 0 0,9 11-889 0 0,17-116 369 0 0,0-1-163 0 0,-4-14-11560 0 0,3 10 966 0 0</inkml:trace>
  <inkml:trace contextRef="#ctx0" brushRef="#br0" timeOffset="41330.187">1097 1849 10138 0 0,'0'0'1647'0'0,"0"0"-388"0"0,0 0-71 0 0,0 0 101 0 0,0 0 52 0 0,0 0-100 0 0,0 0-168 0 0,0 0-159 0 0,0 0-112 0 0,0 0-67 0 0,0 0-85 0 0,0 0-57 0 0,0 0-47 0 0,35 3-69 0 0,108 9-62 0 0,76-9 438 0 0,-8-17-1626 0 0,-188 13 547 0 0,0 9 748 0 0,26-8 1737 0 0,-72-2-3192 0 0,12 1-1512 0 0,0 0-5103 0 0,6 1-4516 0 0</inkml:trace>
  <inkml:trace contextRef="#ctx0" brushRef="#br0" timeOffset="41939.63">1841 1955 432 0 0,'0'0'1875'0'0,"0"0"0"0"0,0 0 92 0 0,0 0 48 0 0,0 0-120 0 0,0 0-253 0 0,0 0-276 0 0,0 0-259 0 0,0 0-146 0 0,0 0-73 0 0,0 0-38 0 0,0 0-54 0 0,0 0-40 0 0,3 7-26 0 0,10 21-42 0 0,-12-27-567 0 0,1 1 0 0 0,-1 0 1 0 0,1-1-1 0 0,0 1 0 0 0,0-1 0 0 0,0 1 1 0 0,0-1-1 0 0,-1 0 0 0 0,2 0 1 0 0,-1 0-1 0 0,0 0 0 0 0,0 0 0 0 0,0 0 1 0 0,0-1-1 0 0,1 1 0 0 0,-1-1 0 0 0,0 0 1 0 0,0 1-1 0 0,1-1 0 0 0,-1 0 0 0 0,0 0 1 0 0,2-1-122 0 0,4 2 361 0 0,3 0-226 0 0,0 0 0 0 0,0 0 1 0 0,0-2-1 0 0,0 1 1 0 0,1-1-1 0 0,-1-1 0 0 0,0 0 1 0 0,-1 0-1 0 0,1-1 1 0 0,0-1-1 0 0,-1 0 0 0 0,1 0 1 0 0,-1-1-1 0 0,-1 0 1 0 0,1-1-1 0 0,-1 0 1 0 0,1-1-1 0 0,-2 0 0 0 0,1 0 1 0 0,-1 0-1 0 0,0-1 1 0 0,-1-1-1 0 0,0 1 0 0 0,0-1 1 0 0,-1 0-1 0 0,0-1 1 0 0,0 0-1 0 0,-1-1-135 0 0,-4 10-4 0 0,-1-1 0 0 0,0 1 0 0 0,0 0 0 0 0,1-1 0 0 0,-1 1 0 0 0,0-1 0 0 0,0 1-1 0 0,0-1 1 0 0,-1 1 0 0 0,1-1 0 0 0,0 1 0 0 0,0-1 0 0 0,-1 1 0 0 0,1-1 0 0 0,-1 1 0 0 0,0 0 0 0 0,1-1 0 0 0,-1 1 0 0 0,0 0 0 0 0,0-1 0 0 0,1 1-1 0 0,-1 0 1 0 0,0 0 0 0 0,0 0 0 0 0,-1 0 0 0 0,1 0 0 0 0,0 0 0 0 0,0 0 0 0 0,0 0 0 0 0,-1 1 0 0 0,1-1 0 0 0,0 0 0 0 0,-1 1 0 0 0,1-1 0 0 0,0 1 0 0 0,-1-1-1 0 0,1 1 1 0 0,-1 0 0 0 0,1-1 0 0 0,-1 1 0 0 0,1 0 0 0 0,-1 0 4 0 0,-69-2-480 0 0,57 5 417 0 0,1 0 0 0 0,0 1-1 0 0,0 1 1 0 0,0 0 0 0 0,1 1 0 0 0,-1 0-1 0 0,1 1 1 0 0,1 1 0 0 0,-5 3 63 0 0,-3 1-30 0 0,12-8 31 0 0,0 1-1 0 0,0 0 0 0 0,0 0 0 0 0,1 1 0 0 0,0-1 0 0 0,0 1 1 0 0,0 1-1 0 0,0-1 0 0 0,1 1 0 0 0,1 0 0 0 0,-1 1 0 0 0,1-1 0 0 0,0 1 1 0 0,0-1-1 0 0,1 1 0 0 0,0 0 0 0 0,1 1 0 0 0,0-1 0 0 0,0 0 1 0 0,1 1-1 0 0,0-1 0 0 0,0 1 0 0 0,1-1 0 0 0,0 1 0 0 0,0-1 0 0 0,2 8 0 0 0,2-10 24 0 0,-1-1-1 0 0,1 0 0 0 0,1 0 1 0 0,-1 0-1 0 0,1 0 0 0 0,0 0 0 0 0,0-1 1 0 0,0 0-1 0 0,0 0 0 0 0,1 0 0 0 0,0-1 1 0 0,0 0-1 0 0,0 0 0 0 0,0-1 1 0 0,0 1-1 0 0,0-1 0 0 0,1 0 0 0 0,-1-1 1 0 0,1 0-1 0 0,-1 0 0 0 0,1 0 1 0 0,5-1-24 0 0,3 2-44 0 0,-1 0 1 0 0,1-1-1 0 0,-1-1 1 0 0,1 0-1 0 0,-1-1 1 0 0,0 0-1 0 0,1-2 1 0 0,-1 1-1 0 0,0-2 1 0 0,0 0-1 0 0,0 0 1 0 0,-1-2-1 0 0,8-3 44 0 0,3-5-1354 0 0,-10 6-1307 0 0,-1 2-4301 0 0,-7 4-4832 0 0</inkml:trace>
  <inkml:trace contextRef="#ctx0" brushRef="#br0" timeOffset="42418.904">2288 2165 9554 0 0,'0'0'4956'0'0,"0"0"-2593"0"0,0 0-924 0 0,0 0-68 0 0,0 0-59 0 0,0 0-138 0 0,0 0-170 0 0,0 0-172 0 0,0 0-116 0 0,0 0-112 0 0,0 0-99 0 0,0 0-100 0 0,29-26-94 0 0,90-82-49 0 0,-57 40 210 0 0,-53 58-435 0 0,-1-1 0 0 0,0 0 0 0 0,0 0 0 0 0,-2-1 0 0 0,1 0 0 0 0,-2 0-1 0 0,1 0 1 0 0,1-8-37 0 0,-7 17 2 0 0,0 3-22 0 0,0 0-12 0 0,0 0-12 0 0,-15 32-287 0 0,-10 69 248 0 0,25-98 82 0 0,-1 1 0 0 0,1-1 0 0 0,0 0-1 0 0,0 0 1 0 0,0 0 0 0 0,1 1 0 0 0,-1-1 0 0 0,1 0-1 0 0,-1 0 1 0 0,1 0 0 0 0,0 0 0 0 0,0 0 0 0 0,1 0-1 0 0,-1 0 1 0 0,1 0 0 0 0,-1 0 0 0 0,1-1 0 0 0,0 1-1 0 0,0 0 1 0 0,0-1 0 0 0,0 0 0 0 0,0 1 0 0 0,1-1-1 0 0,-1 0 1 0 0,1 0 0 0 0,-1 0 0 0 0,1-1 0 0 0,0 1-1 0 0,0-1 1 0 0,2 2 1 0 0,1-2 46 0 0,0 1-1 0 0,0-1 1 0 0,0 0-1 0 0,0 0 1 0 0,0-1-1 0 0,0 0 1 0 0,0 0-1 0 0,0 0 1 0 0,0-1 0 0 0,0 0-1 0 0,0 0 1 0 0,-1 0-1 0 0,1-1 1 0 0,0 0-1 0 0,0 0 1 0 0,-1 0-1 0 0,1-1 1 0 0,-1 0-1 0 0,0 0 1 0 0,0 0 0 0 0,0-1-1 0 0,0 1 1 0 0,3-5-46 0 0,3-1 118 0 0,-1-2 1 0 0,0 1 0 0 0,-1-1 0 0 0,0 0-1 0 0,-1-1 1 0 0,0 0 0 0 0,-1-1 0 0 0,0 1 0 0 0,1-8-119 0 0,1-49-1511 0 0,-9 68 562 0 0,-1 1-1958 0 0,1 0-3630 0 0,0 0-5418 0 0</inkml:trace>
  <inkml:trace contextRef="#ctx0" brushRef="#br0" timeOffset="42977.672">3133 1771 14091 0 0,'0'0'2110'0'0,"0"0"-374"0"0,0 0-157 0 0,0 0-140 0 0,0 0-200 0 0,0 0-243 0 0,0 0-220 0 0,0 0-153 0 0,0 0-125 0 0,0 0-68 0 0,0 0-87 0 0,0 0-87 0 0,0 0-34 0 0,-13-7 251 0 0,-107 47 61 0 0,107-36-499 0 0,-43 29 79 0 0,55-33-126 0 0,3 3 16 0 0,-1 0 0 0 0,1 0 0 0 0,0 0 0 0 0,0 0 1 0 0,0-1-1 0 0,0 1 0 0 0,0-1 0 0 0,1 0 0 0 0,-1 1 0 0 0,1-1 0 0 0,-1 0 0 0 0,1 0 1 0 0,0-1-1 0 0,0 1 0 0 0,0 0 0 0 0,0-1 0 0 0,0 0 0 0 0,0 0 0 0 0,2 1-4 0 0,12 6 42 0 0,-1 1-20 0 0,-13-8-13 0 0,1 1-1 0 0,-1-1 0 0 0,0 1 0 0 0,0 0 0 0 0,0-1 1 0 0,0 1-1 0 0,0 1 0 0 0,0-1 0 0 0,0 0 0 0 0,0 1 1 0 0,-1-1-1 0 0,1 1 0 0 0,-1 0 0 0 0,0 0 0 0 0,0 0 1 0 0,0 0-1 0 0,0 0 0 0 0,-1 0 0 0 0,1 1 0 0 0,-1-1 1 0 0,0 1-1 0 0,0-1 0 0 0,0 1 0 0 0,0-1 0 0 0,-1 1 1 0 0,1-1-1 0 0,-1 1 0 0 0,0 0-8 0 0,-1 3 29 0 0,0-1 0 0 0,0 1 0 0 0,-1-1 0 0 0,0 1-1 0 0,0-1 1 0 0,-1 0 0 0 0,0 0 0 0 0,0 0 0 0 0,0 0 0 0 0,-1 0 0 0 0,0-1 0 0 0,0 1 0 0 0,0-1-1 0 0,0 0 1 0 0,-1 0 0 0 0,0-1 0 0 0,0 0 0 0 0,-1 1 0 0 0,1-2 0 0 0,-1 1 0 0 0,0-1 0 0 0,1 0 0 0 0,-2 0-1 0 0,-4 2-28 0 0,-57 6-408 0 0,61-21-1565 0 0,7-2-3734 0 0,0 9 1017 0 0,0 2-6662 0 0</inkml:trace>
  <inkml:trace contextRef="#ctx0" brushRef="#br0" timeOffset="43209.672">3387 1915 14643 0 0,'0'0'1480'0'0,"0"0"-149"0"0,0 0 4 0 0,0 0-1 0 0,0 0-106 0 0,0 0-218 0 0,0 0-283 0 0,0 0-223 0 0,0 0-150 0 0,0 0-136 0 0,0 0-79 0 0,0 0-79 0 0,0 0-62 0 0,-3 27-31 0 0,-11 81-39 0 0,7-77-1059 0 0,7-31 827 0 0,-2 3-561 0 0,1-3-3247 0 0,0 0-5730 0 0</inkml:trace>
  <inkml:trace contextRef="#ctx0" brushRef="#br0" timeOffset="43366.358">3385 1668 16027 0 0,'0'0'1721'0'0,"0"0"-881"0"0,0 0-280 0 0,0 0 8 0 0,0 0-128 0 0,0 0-184 0 0,0 0-248 0 0,0 0-216 0 0,0 0-112 0 0,0 0-104 0 0,0 0-120 0 0,0 0-464 0 0,0 0-673 0 0,0 0-2479 0 0,37 15-7523 0 0</inkml:trace>
  <inkml:trace contextRef="#ctx0" brushRef="#br0" timeOffset="43695.392">3744 1826 9546 0 0,'0'0'2602'0'0,"0"0"-606"0"0,0 0-303 0 0,0 0-169 0 0,0 0-242 0 0,0 0-290 0 0,0 0-280 0 0,0 0-200 0 0,0 0-113 0 0,0 0-80 0 0,0 0-102 0 0,0 0-73 0 0,0 0-63 0 0,-18 31-46 0 0,-54 92-4 0 0,48-63 10 0 0,23-58-31 0 0,0 1-1 0 0,0-1 1 0 0,0 1-1 0 0,1-1 1 0 0,-1 1-1 0 0,0 0 1 0 0,1-1 0 0 0,0 1-1 0 0,0 0 1 0 0,0-1-1 0 0,0 1 1 0 0,0 0-1 0 0,0-1 1 0 0,1 1-1 0 0,-1 0 1 0 0,1-1 0 0 0,0 1-1 0 0,0-1 1 0 0,0 1-1 0 0,0-1 1 0 0,0 1-1 0 0,0-1 1 0 0,1 0 0 0 0,-1 0-1 0 0,1 0 1 0 0,-1 1-1 0 0,1-1 1 0 0,0-1-1 0 0,0 1 1 0 0,0 0-1 0 0,0 0 1 0 0,0-1 0 0 0,1 1-1 0 0,-1-1 1 0 0,0 0-1 0 0,1 0 1 0 0,-1 0-1 0 0,1 0 1 0 0,-1 0 0 0 0,1 0-1 0 0,0 0-9 0 0,5-1 166 0 0,1-1 1 0 0,-1 1-1 0 0,0-2 0 0 0,0 1 1 0 0,0-1-1 0 0,0 0 0 0 0,0-1 1 0 0,-1 1-1 0 0,1-2 0 0 0,-1 1 1 0 0,0-1-1 0 0,1 0 0 0 0,-2 0 0 0 0,1-1 1 0 0,0 0-1 0 0,-1-1 0 0 0,0 1 1 0 0,0-1-1 0 0,-1 0 0 0 0,0 0 1 0 0,0-1-1 0 0,0 0 0 0 0,-1 0 1 0 0,0 0-1 0 0,0 0 0 0 0,-1 0 0 0 0,1-1 1 0 0,-2 0-1 0 0,1 0 0 0 0,-1 1 1 0 0,-1-1-1 0 0,1-1 0 0 0,-1 1 1 0 0,0-4-167 0 0,-1 9-13 0 0,0-1 0 0 0,0 1 1 0 0,0-1-1 0 0,0 1 0 0 0,-1-1 1 0 0,1 1-1 0 0,-1-1 1 0 0,0 1-1 0 0,0-1 0 0 0,-1 1 1 0 0,1 0-1 0 0,0-1 0 0 0,-1 1 1 0 0,0 0-1 0 0,0 0 0 0 0,0 0 1 0 0,0 0-1 0 0,0 1 0 0 0,-1-1 1 0 0,1 0-1 0 0,-1 1 0 0 0,0 0 1 0 0,0 0-1 0 0,1 0 0 0 0,-1 0 1 0 0,-1 0-1 0 0,1 0 1 0 0,0 1-1 0 0,0-1 0 0 0,-1 1 1 0 0,-1 0 12 0 0,-50 2-2744 0 0,22 15-6798 0 0,22-11-2488 0 0</inkml:trace>
  <inkml:trace contextRef="#ctx0" brushRef="#br0" timeOffset="44173.37">4088 2055 14107 0 0,'0'0'2083'0'0,"0"0"-679"0"0,0 0-85 0 0,0 0 108 0 0,0 0-86 0 0,0 0-141 0 0,0 0-204 0 0,0 0-212 0 0,0 0-120 0 0,0 0-95 0 0,0 0-95 0 0,0 0-76 0 0,12-13-56 0 0,35-37-49 0 0,4-18 501 0 0,-48 62-770 0 0,1-1 0 0 0,0 1 1 0 0,0 0-1 0 0,1 0 0 0 0,0 0 1 0 0,0 0-1 0 0,0 1 0 0 0,1 0 1 0 0,-1 0-1 0 0,1 1 0 0 0,0-1 0 0 0,1 1 1 0 0,-1 1-1 0 0,1-1 0 0 0,4-1-24 0 0,18-2-248 0 0,-28 36 4 0 0,-14 66 195 0 0,12-92 52 0 0,1 0 1 0 0,0 0-1 0 0,0-1 1 0 0,0 1-1 0 0,0 0 0 0 0,0 0 1 0 0,1-1-1 0 0,-1 1 0 0 0,1 0 1 0 0,0-1-1 0 0,0 1 1 0 0,0-1-1 0 0,0 1 0 0 0,0-1 1 0 0,0 1-1 0 0,1-1 1 0 0,-1 0-1 0 0,1 1 0 0 0,0-1 1 0 0,-1 0-1 0 0,1 0 1 0 0,0 0-1 0 0,0 0 0 0 0,0-1 1 0 0,1 1-1 0 0,-1-1 0 0 0,0 1 1 0 0,1-1-1 0 0,-1 0 1 0 0,1 1-1 0 0,-1-2 0 0 0,1 1 1 0 0,0 0-1 0 0,-1 0 1 0 0,1-1-1 0 0,0 1 0 0 0,-1-1-3 0 0,6 1 71 0 0,-1-1-1 0 0,1 1 1 0 0,-1-2-1 0 0,0 1 1 0 0,1-1-1 0 0,-1 0 1 0 0,0 0-1 0 0,0-1 1 0 0,0 0-1 0 0,0 0 1 0 0,0-1-1 0 0,0 0 1 0 0,0 0-1 0 0,-1-1 1 0 0,0 0-1 0 0,1 0 1 0 0,-2 0 0 0 0,1-1-1 0 0,0 1 1 0 0,-1-1-1 0 0,0-1 1 0 0,0 1-1 0 0,0-1 1 0 0,-1 0-1 0 0,0 0 1 0 0,0 0-1 0 0,0-1 1 0 0,-1 1-1 0 0,0-1 1 0 0,0 0-1 0 0,-1-1-70 0 0,0 2-403 0 0,7-35 312 0 0,-11 15-7727 0 0,-1 22-4629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 2921 0 0,'0'0'2421'0'0,"0"0"-476"0"0,0 0-194 0 0,0 0-44 0 0,0 0-61 0 0,0 0-109 0 0,0 0-126 0 0,0 0-176 0 0,0 0-177 0 0,0 0-178 0 0,0 0-188 0 0,0 0-109 0 0,0 0-55 0 0,-20 0-21 0 0,-62 4-30 0 0,3 19 1070 0 0,59-13-1165 0 0,8-4-244 0 0,0 1 1 0 0,0 0-1 0 0,1 1 1 0 0,0 0 0 0 0,0 1-1 0 0,1 0 1 0 0,0 1-1 0 0,1 0 1 0 0,0 1-1 0 0,0-1 1 0 0,1 2 0 0 0,-3 6-139 0 0,9-16 16 0 0,1 1 0 0 0,0-1 0 0 0,0 1 0 0 0,-1-1 0 0 0,1 1 0 0 0,1 0 0 0 0,-1-1 0 0 0,0 1 0 0 0,1 0 0 0 0,-1 0 0 0 0,1 0 0 0 0,0 0 1 0 0,0-1-1 0 0,0 1 0 0 0,0 0 0 0 0,1 0 0 0 0,-1 0 0 0 0,1 0 0 0 0,-1-1 0 0 0,1 1 0 0 0,0 0 0 0 0,0-1 0 0 0,0 1 0 0 0,1 0 0 0 0,-1-1 0 0 0,1 0 0 0 0,-1 1 0 0 0,1-1 1 0 0,0 0-1 0 0,0 0 0 0 0,0 0 0 0 0,0 0 0 0 0,0 0 0 0 0,0 0 0 0 0,1 0 0 0 0,-1-1 0 0 0,1 1 0 0 0,-1-1 0 0 0,1 0 0 0 0,-1 0 0 0 0,1 0 0 0 0,2 1-16 0 0,9-2 100 0 0,-1-1 0 0 0,1 0 0 0 0,-1-1 0 0 0,0-1 0 0 0,0 0-1 0 0,0 0 1 0 0,0-1 0 0 0,-1-1 0 0 0,1 0 0 0 0,-1-1 0 0 0,0 0-1 0 0,-1-1 1 0 0,1 0 0 0 0,0-2-100 0 0,24-11 73 0 0,141-79 102 0 0,-176 98-174 0 0,0 1-1 0 0,0 0 1 0 0,1-1 0 0 0,-1 1-1 0 0,0 0 1 0 0,1 0 0 0 0,-1 0-1 0 0,0 0 1 0 0,1 0 0 0 0,-1 0-1 0 0,0 0 1 0 0,1 1-1 0 0,-1-1 1 0 0,0 0 0 0 0,1 1-1 0 0,-1-1 1 0 0,0 1 0 0 0,0-1-1 0 0,0 1 1 0 0,0 0 0 0 0,1-1-1 0 0,-1 1 1 0 0,0 0 0 0 0,0 0-1 0 0,0 0 1 0 0,0 0-1 0 0,-1 0 1 0 0,1 0 0 0 0,0 0-1 0 0,0 0 1 0 0,0 0 0 0 0,-1 0-1 0 0,1 1 1 0 0,-1-1 0 0 0,1 0-1 0 0,-1 0 1 0 0,1 1-1 0 0,-1-1 1 0 0,0 0 0 0 0,0 0-1 0 0,1 1 1 0 0,-1-1 0 0 0,0 0-1 0 0,0 1 1 0 0,0-1 0 0 0,-1 0-1 0 0,1 1 0 0 0,5 16 35 0 0,7 28-142 0 0,-12-40 31 0 0,0 0 1 0 0,1-1-1 0 0,-1 1 0 0 0,1-1 0 0 0,0 1 0 0 0,1-1 1 0 0,-1 1-1 0 0,1-1 0 0 0,0 0 0 0 0,0 0 0 0 0,1 0 1 0 0,-1 0-1 0 0,1 0 0 0 0,0 0 0 0 0,1-1 0 0 0,-1 1 1 0 0,1-1-1 0 0,0 0 0 0 0,0 0 0 0 0,0-1 0 0 0,0 1 1 0 0,1-1-1 0 0,0 0 0 0 0,-1 0 0 0 0,1 0 0 0 0,0 0 1 0 0,1-1-1 0 0,-1 0 0 0 0,0 0 0 0 0,0-1 1 0 0,1 1-1 0 0,-1-1 0 0 0,3 0 76 0 0,7-1-2149 0 0,-5 0-2702 0 0,-2 0-6912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3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364 312 2280 0 0,'0'0'2202'0'0,"0"0"-128"0"0,0 0-63 0 0,0 0-77 0 0,0 0-174 0 0,0 0-265 0 0,0 0-306 0 0,0 0-247 0 0,0 0-136 0 0,0 0-87 0 0,0 0-42 0 0,-5 3 3413 0 0,-28-25-2563 0 0,26 19-1475 0 0,0 0-1 0 0,0 0 0 0 0,-1 0 1 0 0,1 1-1 0 0,-1 0 0 0 0,1 0 1 0 0,-1 1-1 0 0,0 0 0 0 0,1 0 0 0 0,-1 1 1 0 0,0 0-1 0 0,0 0 0 0 0,0 1 1 0 0,-2 1-52 0 0,-21-1 64 0 0,26-1-51 0 0,1 1-1 0 0,-1 0 0 0 0,1 1 1 0 0,0-1-1 0 0,-1 1 0 0 0,1 0 1 0 0,0 0-1 0 0,0 0 1 0 0,0 1-1 0 0,0-1 0 0 0,0 1 1 0 0,1 0-1 0 0,-1 0 0 0 0,1 1 1 0 0,0-1-1 0 0,0 1 1 0 0,0-1-1 0 0,0 1 0 0 0,1 0 1 0 0,-1 0-1 0 0,1 0 0 0 0,0 0 1 0 0,0 0-1 0 0,1 1 1 0 0,-1-1-1 0 0,1 1 0 0 0,0-1 1 0 0,0 1-1 0 0,0-1 0 0 0,1 1 1 0 0,0 0-1 0 0,0-1 1 0 0,0 1-1 0 0,0 0 0 0 0,1-1 1 0 0,-1 1-1 0 0,1-1 0 0 0,1 1 1 0 0,-1-1-1 0 0,0 1 0 0 0,1-1 1 0 0,0 0-1 0 0,0 0 1 0 0,1 0-1 0 0,-1 0 0 0 0,1 0 1 0 0,1 2-13 0 0,77 71 564 0 0,-58-59-480 0 0,-13-11-43 0 0,0 0 0 0 0,0 1 0 0 0,-1 1 0 0 0,0-1 0 0 0,0 2 0 0 0,-1-1 0 0 0,0 1 0 0 0,-1 0 1 0 0,0 0-1 0 0,-1 1-41 0 0,-4-8 25 0 0,0 0 1 0 0,-1 0 0 0 0,1 0 0 0 0,-1 0-1 0 0,0 0 1 0 0,0 0 0 0 0,0 0 0 0 0,0 0 0 0 0,0 0-1 0 0,-1 1 1 0 0,0-1 0 0 0,1 0 0 0 0,-1 0 0 0 0,0 1-1 0 0,-1-1 1 0 0,1 0 0 0 0,0 1 0 0 0,-1-1-1 0 0,0 0 1 0 0,0 0 0 0 0,0 0 0 0 0,0 0 0 0 0,0 0-1 0 0,-1 0 1 0 0,1 0 0 0 0,-1 0 0 0 0,-2 2-26 0 0,-9 4 49 0 0,0-2 0 0 0,-1 1 0 0 0,0-2 1 0 0,0 1-1 0 0,0-2 0 0 0,-1 0 0 0 0,0-1 0 0 0,0 0 1 0 0,0-2-1 0 0,0 1 0 0 0,-1-2 0 0 0,1 0 1 0 0,0-1-1 0 0,-1 0 0 0 0,-12-3-49 0 0,10 3 31 0 0,17 0-62 0 0,-1 1 0 0 0,1-1-1 0 0,0 0 1 0 0,-1 0 0 0 0,1 0 0 0 0,0 1-1 0 0,-1-2 1 0 0,1 1 0 0 0,-1 0-1 0 0,1 0 1 0 0,0 0 0 0 0,-1-1 0 0 0,1 1-1 0 0,0 0 1 0 0,-1-1 0 0 0,1 1-1 0 0,0-1 1 0 0,0 0 0 0 0,-1 1 0 0 0,1-1-1 0 0,0 0 1 0 0,0 0 0 0 0,0 0 0 0 0,0 0-1 0 0,0 0 1 0 0,0 0 0 0 0,0 0-1 0 0,1 0 1 0 0,-1 0 0 0 0,0 0 0 0 0,0-1-1 0 0,1 1 1 0 0,-1 0 0 0 0,1 0-1 0 0,-1-1 1 0 0,1 1 0 0 0,0 0 0 0 0,-1-1-1 0 0,1 1 1 0 0,0-1 0 0 0,0 1-1 0 0,0 0 1 0 0,0-1 0 0 0,0 1 0 0 0,0-1-1 0 0,0 1 1 0 0,1 0 0 0 0,-1-1-1 0 0,0 1 1 0 0,1 0 0 0 0,-1-1 0 0 0,1 1-1 0 0,-1 0 1 0 0,1 0 0 0 0,0 0 0 0 0,0-1-1 0 0,-1 1 1 0 0,1 0 0 0 0,0 0-1 0 0,0 0 1 0 0,0 0 0 0 0,0 0 0 0 0,0 0-1 0 0,0 1 1 0 0,1-1 0 0 0,-1 0 31 0 0,52-36-3397 0 0,-29 25-2671 0 0,-10 5-5509 0 0</inkml:trace>
  <inkml:trace contextRef="#ctx0" brushRef="#br0" timeOffset="697.087">727 419 8362 0 0,'0'0'2272'0'0,"0"0"-361"0"0,0 0-120 0 0,0 0-28 0 0,0 0-210 0 0,0 0-325 0 0,0 0-349 0 0,0 0-304 0 0,0 0-190 0 0,0 0-97 0 0,0 0-66 0 0,0 0-14 0 0,0 0 0 0 0,0 5 277 0 0,2 155 2562 0 0,-3 135-2688 0 0,0-285-353 0 0,0 1 1 0 0,0 0-1 0 0,-2-1 1 0 0,1 0-1 0 0,-1 1 0 0 0,-1-1 1 0 0,0 0-1 0 0,0 0 0 0 0,-1-1 1 0 0,0 0-1 0 0,-1 1 0 0 0,0-2 1 0 0,-2 3-7 0 0,8-10 13 0 0,-1-1 0 0 0,1 1 0 0 0,0-1 1 0 0,-1 1-1 0 0,1-1 0 0 0,-1 1 0 0 0,1-1 0 0 0,-1 1 1 0 0,1-1-1 0 0,-1 0 0 0 0,0 1 0 0 0,1-1 0 0 0,-1 0 0 0 0,1 0 1 0 0,-1 1-1 0 0,0-1 0 0 0,1 0 0 0 0,-1 0 0 0 0,0 0 1 0 0,1 0-1 0 0,-1 0 0 0 0,0 0 0 0 0,1 0 0 0 0,-1 0 1 0 0,1 0-1 0 0,-1 0 0 0 0,0 0 0 0 0,1 0 0 0 0,-1 0 0 0 0,0-1 1 0 0,1 1-1 0 0,-1 0 0 0 0,1 0 0 0 0,-1-1 0 0 0,0 1 1 0 0,1 0-1 0 0,-1-1 0 0 0,1 1 0 0 0,-1-1 0 0 0,1 1 1 0 0,-1-1-1 0 0,1 1 0 0 0,0-1 0 0 0,-1 1 0 0 0,1-1 1 0 0,0 1-1 0 0,-1-1 0 0 0,1 1 0 0 0,0-1 0 0 0,-1 0 0 0 0,1 1 1 0 0,0-1-1 0 0,0 0 0 0 0,0 1 0 0 0,0-1 0 0 0,0 1 1 0 0,0-1-1 0 0,0 0 0 0 0,0 1 0 0 0,0-1 0 0 0,0 0 1 0 0,0 1-1 0 0,0-1 0 0 0,0 0 0 0 0,0 1 0 0 0,0-1 0 0 0,1 0-12 0 0,-2-53 258 0 0,1 52-237 0 0,37-145 508 0 0,-27 115-514 0 0,1 1 0 0 0,2 1 0 0 0,1-1 0 0 0,2 2 0 0 0,0 0 1 0 0,2 1-1 0 0,1 1 0 0 0,1 1 0 0 0,2 0 0 0 0,0 2 0 0 0,15-12-16 0 0,-29 28-1 0 0,0 1-1 0 0,0 1 0 0 0,1-1 0 0 0,0 1 1 0 0,0 0-1 0 0,0 1 0 0 0,1 0 1 0 0,0 1-1 0 0,0 0 0 0 0,0 0 0 0 0,0 1 1 0 0,1 1-1 0 0,-1 0 0 0 0,1 0 1 0 0,0 1-1 0 0,-1 0 0 0 0,1 1 1 0 0,3 0 1 0 0,-9 4 5 0 0,0-1 0 0 0,-1 2 0 0 0,1-1 1 0 0,-1 0-1 0 0,1 1 0 0 0,-1 0 0 0 0,-1 0 1 0 0,1 0-1 0 0,-1 1 0 0 0,0-1 0 0 0,0 1 1 0 0,0-1-1 0 0,-1 1 0 0 0,0 0 0 0 0,0 0 1 0 0,0 0-1 0 0,-1 0 0 0 0,0 1 1 0 0,0-1-1 0 0,-1 0 0 0 0,1 0 0 0 0,-2 1 1 0 0,1-1-1 0 0,-1 0 0 0 0,1 1 0 0 0,-2-1 1 0 0,0 4-6 0 0,2-9 3 0 0,-2 11 17 0 0,-1 0 0 0 0,0 0 1 0 0,-1 0-1 0 0,-1 0 0 0 0,1-1 0 0 0,-2 0 1 0 0,0 0-1 0 0,0 0 0 0 0,-1-1 0 0 0,0 0 1 0 0,-1 0-1 0 0,0 0 0 0 0,0-1 1 0 0,-1-1-1 0 0,0 1 0 0 0,-1-2 0 0 0,0 1 1 0 0,0-1-1 0 0,0-1 0 0 0,-1 1 0 0 0,-1-1-20 0 0,1-1-14 0 0,0 0 0 0 0,0 0 0 0 0,0-1 1 0 0,-1 0-1 0 0,0-1 0 0 0,0 0 0 0 0,0-1 0 0 0,0-1 0 0 0,0 0 0 0 0,0 0 0 0 0,0-1 0 0 0,0-1 0 0 0,-3 0 14 0 0,12 0-130 0 0,1 0 0 0 0,0 0 0 0 0,0 0 0 0 0,0 0-1 0 0,0 0 1 0 0,0 0 0 0 0,0-1 0 0 0,0 1 0 0 0,1-1 0 0 0,-1 1 0 0 0,0-1 0 0 0,1 0 0 0 0,-1 0-1 0 0,1 0 1 0 0,0 0 0 0 0,0 0 0 0 0,-1 0 0 0 0,1 0 0 0 0,1 0 0 0 0,-1 0 0 0 0,0 0 0 0 0,0-1 0 0 0,1 1-1 0 0,-1 0 1 0 0,1 0 0 0 0,0-1 0 0 0,0 1 0 0 0,0 0 0 0 0,0-1 0 0 0,0 1 0 0 0,0 0 0 0 0,1-1-1 0 0,-1 1 1 0 0,1 0 0 0 0,-1-1 0 0 0,1 1 0 0 0,0 0 0 0 0,0 0 0 0 0,0 0 0 0 0,0 0 0 0 0,0 0 0 0 0,1 0-1 0 0,0-1 131 0 0,21-25-6045 0 0,-16 20-1939 0 0</inkml:trace>
  <inkml:trace contextRef="#ctx0" brushRef="#br0" timeOffset="1166.349">1231 566 6737 0 0,'0'0'2565'0'0,"0"0"-250"0"0,0 0-148 0 0,0 0-264 0 0,0 0-296 0 0,0 0-246 0 0,0 0-245 0 0,0 0-163 0 0,0 0-112 0 0,0 0-123 0 0,0 0-75 0 0,0 0-84 0 0,28-2-95 0 0,86-9-84 0 0,-43-10 308 0 0,-57 11-501 0 0,-1 1-49 0 0,1 0-1 0 0,-1-1 1 0 0,0-1 0 0 0,-1 0-1 0 0,-1-1 1 0 0,1 0-1 0 0,-2 0 1 0 0,0-1 0 0 0,0-1-1 0 0,-1-1-137 0 0,-8 14 5 0 0,1-1 0 0 0,-1 1 0 0 0,0 0-1 0 0,0-1 1 0 0,0 0 0 0 0,0 1 0 0 0,-1-1-1 0 0,1 1 1 0 0,0-1 0 0 0,-1 0 0 0 0,1 1-1 0 0,-1-1 1 0 0,1 0 0 0 0,-1 0 0 0 0,0 0-1 0 0,0 1 1 0 0,0-1 0 0 0,0 0 0 0 0,0 0 0 0 0,0 0-1 0 0,0 1 1 0 0,-1-1 0 0 0,1 0 0 0 0,-1 0-1 0 0,1 1 1 0 0,-1-1 0 0 0,0 0 0 0 0,1 1-1 0 0,-1-1 1 0 0,0 1 0 0 0,0-1 0 0 0,0 1-1 0 0,0-1 1 0 0,-1 1 0 0 0,1 0 0 0 0,0-1-1 0 0,0 1 1 0 0,-1 0 0 0 0,1 0 0 0 0,-1 0-1 0 0,1 0 1 0 0,-1 0 0 0 0,0 0 0 0 0,1 1 0 0 0,-1-1-1 0 0,0 0 1 0 0,1 1 0 0 0,-1-1 0 0 0,0 1-1 0 0,0 0 1 0 0,0-1-5 0 0,-7 1-27 0 0,0 1-1 0 0,0 0 1 0 0,0 0-1 0 0,0 0 1 0 0,1 1-1 0 0,-1 0 1 0 0,0 1 0 0 0,1 0-1 0 0,0 0 1 0 0,0 1-1 0 0,0 0 1 0 0,0 1-1 0 0,0-1 1 0 0,0 2 27 0 0,-8 5-10 0 0,0 0 0 0 0,1 0 0 0 0,0 2-1 0 0,1-1 1 0 0,0 2 0 0 0,1 0 0 0 0,1 1 0 0 0,0 0 0 0 0,1 1-1 0 0,0 0 1 0 0,2 1 0 0 0,0 0 0 0 0,-2 4 10 0 0,10-17 1 0 0,0 0 1 0 0,-1 0-1 0 0,1 0 1 0 0,1 0-1 0 0,-1 0 1 0 0,1 0-1 0 0,-1 0 1 0 0,1 0-1 0 0,0 0 1 0 0,0 0-1 0 0,1 0 1 0 0,-1 0-1 0 0,1 0 1 0 0,0 0-1 0 0,0 0 1 0 0,1 0-1 0 0,-1 0 1 0 0,1-1-1 0 0,-1 1 1 0 0,1 0-1 0 0,0-1 1 0 0,1 1-1 0 0,-1-1 1 0 0,1 0-1 0 0,-1 0 1 0 0,1 0-1 0 0,0 0 1 0 0,0 0-1 0 0,0-1 1 0 0,0 1-1 0 0,1-1 1 0 0,2 1-2 0 0,7 3 8 0 0,0 0-1 0 0,0-1 1 0 0,0-1-1 0 0,1 0 1 0 0,0-1 0 0 0,0-1-1 0 0,0 0 1 0 0,0-1-1 0 0,0 0 1 0 0,0-1-1 0 0,0-1 1 0 0,0 0 0 0 0,8-2-8 0 0,-14 2-110 0 0,0-1 0 0 0,0 0 1 0 0,0 0-1 0 0,0-1 1 0 0,-1 0-1 0 0,0 0 0 0 0,1-1 1 0 0,-1 0-1 0 0,-1 0 1 0 0,1 0-1 0 0,0-1 0 0 0,-1 0 1 0 0,4-4 109 0 0,23-28-10305 0 0,-29 30-1098 0 0</inkml:trace>
  <inkml:trace contextRef="#ctx0" brushRef="#br0" timeOffset="1763.22">1912 497 12907 0 0,'0'0'2276'0'0,"0"0"-529"0"0,0 0-286 0 0,0 0-181 0 0,0 0-191 0 0,0 0-244 0 0,0 0-232 0 0,0 0-161 0 0,0 0-96 0 0,0 0-68 0 0,0 0-58 0 0,0 0-42 0 0,0 0-42 0 0,21-4 1701 0 0,-14 7-1698 0 0,0 0 0 0 0,0-1 0 0 0,0 0 0 0 0,0-1 0 0 0,0 1 0 0 0,1-1 0 0 0,-1-1 0 0 0,0 0 0 0 0,0 0 0 0 0,1 0 0 0 0,-1-1 0 0 0,0 0 0 0 0,0 0 0 0 0,7-2-149 0 0,-9 1 43 0 0,-1 1 0 0 0,1-1 0 0 0,-1 0 0 0 0,0-1 0 0 0,0 1 0 0 0,0-1 0 0 0,0 0-1 0 0,0 1 1 0 0,-1-2 0 0 0,1 1 0 0 0,-1 0 0 0 0,0-1 0 0 0,0 0 0 0 0,0 1 0 0 0,0-1 0 0 0,0 0-1 0 0,-1-1 1 0 0,0 1 0 0 0,0 0 0 0 0,0-1 0 0 0,-1 1 0 0 0,1-1 0 0 0,-1 1 0 0 0,0-1 0 0 0,0-3-43 0 0,-2 5-23 0 0,0 0 1 0 0,-1 1 0 0 0,1-1 0 0 0,-1 0-1 0 0,0 1 1 0 0,1-1 0 0 0,-1 1 0 0 0,0 0 0 0 0,-1-1-1 0 0,1 1 1 0 0,0 0 0 0 0,0 0 0 0 0,-1 0 0 0 0,1 1-1 0 0,-1-1 1 0 0,0 1 0 0 0,0-1 0 0 0,1 1 0 0 0,-1 0-1 0 0,0 0 1 0 0,0 0 0 0 0,0 0 0 0 0,0 1 0 0 0,0-1-1 0 0,0 1 1 0 0,0 0 0 0 0,0 0 0 0 0,-1 0 0 0 0,1 0-1 0 0,0 0 1 0 0,0 1 0 0 0,0-1 0 0 0,0 1 0 0 0,0 0-1 0 0,0 0 1 0 0,0 0 22 0 0,-14 0-77 0 0,-1 1 19 0 0,0 1 0 0 0,0 0 0 0 0,1 2 0 0 0,-1 0-1 0 0,1 1 1 0 0,0 0 0 0 0,1 2 0 0 0,0 0 0 0 0,0 1 0 0 0,1 0-1 0 0,0 1 1 0 0,0 1 0 0 0,1 1 0 0 0,1 0 0 0 0,0 0-1 0 0,-11 15 59 0 0,21-25 5 0 0,1 1 0 0 0,-1 0 0 0 0,1 0 0 0 0,0 0 0 0 0,0 0 0 0 0,0 1 0 0 0,0-1 0 0 0,1 1 0 0 0,0-1 0 0 0,-1 1 0 0 0,1-1 0 0 0,0 1 0 0 0,1 0 0 0 0,-1-1 0 0 0,1 1 0 0 0,-1 0 0 0 0,1 0 0 0 0,0 0 0 0 0,1-1 0 0 0,-1 1-1 0 0,1 0 1 0 0,-1 0 0 0 0,1-1 0 0 0,0 1 0 0 0,1-1 0 0 0,-1 1 0 0 0,1-1 0 0 0,-1 1 0 0 0,1-1 0 0 0,0 0 0 0 0,0 0 0 0 0,0 0 0 0 0,1 0 0 0 0,-1 0 0 0 0,1 0 0 0 0,0 0 0 0 0,-1-1 0 0 0,1 0 0 0 0,0 1 0 0 0,1-1 0 0 0,-1 0-1 0 0,3 1-4 0 0,17 7 47 0 0,2-1 0 0 0,-1 0-1 0 0,1-2 1 0 0,0-1 0 0 0,1-1-1 0 0,0-1 1 0 0,-1-2-1 0 0,1 0 1 0 0,0-2 0 0 0,0 0-1 0 0,4-2-46 0 0,8 1 12 0 0,-30 2-185 0 0,0-2 1 0 0,1 1 0 0 0,-1-1 0 0 0,1 0 0 0 0,-1-1 0 0 0,0 0 0 0 0,0-1-1 0 0,0 1 1 0 0,0-1 0 0 0,0-1 0 0 0,-1 0 0 0 0,1 0 0 0 0,2-2 172 0 0,-2-9-3699 0 0,-6 8-1677 0 0,0 2-6359 0 0</inkml:trace>
  <inkml:trace contextRef="#ctx0" brushRef="#br0" timeOffset="2364.267">2529 478 14027 0 0,'0'0'2330'0'0,"0"0"-539"0"0,0 0-276 0 0,0 0-163 0 0,0 0-236 0 0,0 0-215 0 0,0 0-216 0 0,0 0-185 0 0,0 0-130 0 0,0 0-110 0 0,0 0-87 0 0,0 0-60 0 0,0 0-49 0 0,-11-1-40 0 0,-37-3-8 0 0,45 5-13 0 0,0-1-1 0 0,0 1 0 0 0,-1 0 0 0 0,1-1 1 0 0,0 2-1 0 0,0-1 0 0 0,0 0 1 0 0,0 1-1 0 0,0-1 0 0 0,0 1 0 0 0,1 0 1 0 0,-1 0-1 0 0,0 0 0 0 0,1 0 0 0 0,0 0 1 0 0,-1 1-1 0 0,1-1 0 0 0,0 1 1 0 0,0-1-1 0 0,0 1-2 0 0,-7 8 1 0 0,4-6-14 0 0,0 1 0 0 0,0 0 0 0 0,1 0 1 0 0,0 1-1 0 0,0 0 0 0 0,0-1 0 0 0,1 1 0 0 0,0 0 0 0 0,0 1 0 0 0,0-1 0 0 0,1 0 0 0 0,1 1 0 0 0,-1-1 1 0 0,1 1-1 0 0,0 0 0 0 0,1-1 0 0 0,0 1 0 0 0,0 6 13 0 0,2-11 14 0 0,-1 1 0 0 0,1-1 0 0 0,0 0 0 0 0,0 0 1 0 0,0 0-1 0 0,0 0 0 0 0,1 0 0 0 0,-1 0 0 0 0,1-1 0 0 0,-1 1 0 0 0,1-1 0 0 0,0 1 0 0 0,0-1 1 0 0,0 0-1 0 0,1 0 0 0 0,-1-1 0 0 0,0 1 0 0 0,1-1 0 0 0,-1 1 0 0 0,1-1 0 0 0,-1 0 0 0 0,1-1 1 0 0,-1 1-1 0 0,1 0 0 0 0,0-1 0 0 0,-1 0 0 0 0,1 0 0 0 0,0 0 0 0 0,0 0 0 0 0,-1-1 0 0 0,3 0-14 0 0,7-1 168 0 0,1-1 0 0 0,-1 0 0 0 0,0 0-1 0 0,0-2 1 0 0,0 0 0 0 0,0 0 0 0 0,-1-1-1 0 0,0-1 1 0 0,0 0 0 0 0,0 0-1 0 0,-1-1 1 0 0,0-1 0 0 0,1-1-168 0 0,13-12 151 0 0,-1-1 0 0 0,-2-1 0 0 0,0-1 0 0 0,-1-1 0 0 0,-2-1 0 0 0,0-1-151 0 0,14-18-19 0 0,-20 28-54 0 0,-1 1 1 0 0,-1-2-1 0 0,0 0 1 0 0,-2 0-1 0 0,0-1 1 0 0,-1 0 0 0 0,-1 0-1 0 0,-1-1 73 0 0,-4 13-59 0 0,0 0-1 0 0,-1 0 1 0 0,0-1-1 0 0,0 1 1 0 0,0 0-1 0 0,-1 0 1 0 0,-1-1-1 0 0,0 1 1 0 0,0 0-1 0 0,0 0 1 0 0,-1 0-1 0 0,0 0 1 0 0,-1 0-1 0 0,1 0 1 0 0,-2 0-1 0 0,1 1 1 0 0,-1-1-1 0 0,0 1 1 0 0,-1 0-1 0 0,1 0 1 0 0,-1 1-1 0 0,-3-3 60 0 0,2 3-37 0 0,-1 1-1 0 0,0 0 1 0 0,0 0-1 0 0,-1 0 0 0 0,1 1 1 0 0,-1 0-1 0 0,0 0 1 0 0,0 1-1 0 0,0 0 0 0 0,-1 0 1 0 0,1 1-1 0 0,-1 0 0 0 0,1 1 1 0 0,-1 0-1 0 0,0 0 1 0 0,1 1-1 0 0,-1 0 0 0 0,0 0 1 0 0,0 1-1 0 0,-1 1 38 0 0,2-1 6 0 0,0 0 0 0 0,0 1 0 0 0,0 0 0 0 0,1 1 0 0 0,-1 0 0 0 0,1 0 0 0 0,-1 1 0 0 0,1-1 0 0 0,0 1 0 0 0,0 1 0 0 0,1 0 0 0 0,-1 0 0 0 0,1 0 0 0 0,0 1 0 0 0,0-1 0 0 0,1 1 0 0 0,0 1 0 0 0,0-1 0 0 0,0 1 0 0 0,1 0 0 0 0,0 0 0 0 0,0 0 0 0 0,1 1 0 0 0,0-1 0 0 0,0 1 0 0 0,1 0 0 0 0,0-1 0 0 0,0 1 0 0 0,1 0 0 0 0,0 0 0 0 0,0 1 0 0 0,1-1-6 0 0,1 15 61 0 0,1-1-1 0 0,1 1 1 0 0,1-1 0 0 0,1 0-1 0 0,1 0 1 0 0,1-1 0 0 0,1 1-1 0 0,0-1 1 0 0,2-1-1 0 0,1 0 1 0 0,0 0 0 0 0,1-1-1 0 0,1-1 1 0 0,1 0 0 0 0,1-1-1 0 0,0 0 1 0 0,1-1-1 0 0,1-1 1 0 0,0 0 0 0 0,1-2-1 0 0,1 0 1 0 0,0-1 0 0 0,0-1-1 0 0,2 0-60 0 0,121 70-355 0 0,-136-66-103 0 0,-5-10-3604 0 0,1-3-5993 0 0,-2-2-2138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01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184 670 6257 0 0,'0'0'1903'0'0,"0"0"-609"0"0,0 0-358 0 0,0 0 52 0 0,0 0 161 0 0,0 0 64 0 0,0 0-68 0 0,0 0-123 0 0,0 0-97 0 0,0 0-83 0 0,0 0-105 0 0,-1 15-145 0 0,-26 110 411 0 0,16-100-1071 0 0,-1-1 1 0 0,-2 0 0 0 0,0 0-1 0 0,-2-2 1 0 0,0 0 0 0 0,-17 17 67 0 0,14-18-1131 0 0,11-11-922 0 0,0-1-3365 0 0,3-5-4806 0 0</inkml:trace>
  <inkml:trace contextRef="#ctx0" brushRef="#br0" timeOffset="861.995">928 29 312 0 0,'0'0'4476'0'0,"0"0"-1845"0"0,0 0-593 0 0,0 0-105 0 0,0 0-56 0 0,0 0-147 0 0,0 0-261 0 0,0 0-279 0 0,0 0-230 0 0,0 0-207 0 0,0 0-167 0 0,0 0-145 0 0,0 0-93 0 0,-6 4-26 0 0,3-3-274 0 0,0 1 1 0 0,1-1 0 0 0,-1 1-1 0 0,1 0 1 0 0,-1 0 0 0 0,1 0-1 0 0,0 0 1 0 0,0 0-1 0 0,0 1 1 0 0,0-1 0 0 0,0 0-1 0 0,0 1 1 0 0,1 0-1 0 0,-1-1 1 0 0,1 1 0 0 0,0 0-1 0 0,0 0 1 0 0,0 0 0 0 0,0 0-1 0 0,0 0 1 0 0,0 0-1 0 0,1 1-48 0 0,-33 334 2830 0 0,29-279-2675 0 0,-3 0 0 0 0,-3-1 0 0 0,-13 44-155 0 0,22-96 14 0 0,-20 81 139 0 0,21-86-138 0 0,0-1-6 0 0,74-38 468 0 0,-46 19-449 0 0,1 0 1 0 0,1 2 0 0 0,1 1 0 0 0,0 2 0 0 0,1 1-1 0 0,0 1 1 0 0,1 2 0 0 0,1 1 0 0 0,-1 2-1 0 0,1 1 1 0 0,0 2 0 0 0,15 0-29 0 0,-46 4 3 0 0,-1 0 0 0 0,1 0-1 0 0,0 1 1 0 0,0-1 0 0 0,-1 1 0 0 0,1 0-1 0 0,0 0 1 0 0,-1 0 0 0 0,1 0 0 0 0,-1 0-1 0 0,1 0 1 0 0,-1 1 0 0 0,0-1 0 0 0,0 1-1 0 0,1 0 1 0 0,-1-1 0 0 0,0 1 0 0 0,0 0-1 0 0,0 0 1 0 0,-1 1 0 0 0,1-1 0 0 0,-1 0 0 0 0,1 0-1 0 0,-1 1 1 0 0,1-1 0 0 0,-1 1 0 0 0,0-1-1 0 0,0 1 1 0 0,-1 0 0 0 0,1-1 0 0 0,0 2-3 0 0,4 86 291 0 0,-8-81-257 0 0,-1 0 0 0 0,1 0 0 0 0,-1-1 0 0 0,-1 1 0 0 0,0-1 0 0 0,0 0 0 0 0,0 0 0 0 0,-1-1 0 0 0,0 1 0 0 0,-1-1 0 0 0,0-1 0 0 0,0 1 0 0 0,-1 0-34 0 0,-8 5 15 0 0,0-1 1 0 0,-1-1 0 0 0,0-1-1 0 0,-1 0 1 0 0,0-1-1 0 0,0 0 1 0 0,0-2 0 0 0,-1 0-1 0 0,0-2 1 0 0,-1 0-1 0 0,1 0 1 0 0,0-2-1 0 0,-1-1 1 0 0,0 0 0 0 0,1-1-1 0 0,-12-3-15 0 0,28 3-60 0 0,-1 0 0 0 0,1 0-1 0 0,-1-1 1 0 0,1 0 0 0 0,0 0-1 0 0,-1 0 1 0 0,1 0 0 0 0,0 0-1 0 0,0-1 1 0 0,0 1 0 0 0,0-1-1 0 0,0 0 1 0 0,0 0 0 0 0,0 0-1 0 0,0 0 1 0 0,1 0 0 0 0,-1-1-1 0 0,1 1 1 0 0,0-1 0 0 0,0 0 0 0 0,0 0-1 0 0,0 0 1 0 0,0 0 0 0 0,1 0-1 0 0,-1 0 1 0 0,1 0 0 0 0,0 0-1 0 0,-1 0 1 0 0,2-1 0 0 0,-1 1-1 0 0,0-1 1 0 0,1 1 0 0 0,-1 0-1 0 0,1-1 1 0 0,0-3 60 0 0,0 0-499 0 0,1-1-1 0 0,-1 0 1 0 0,1 0-1 0 0,0 1 1 0 0,1-1 0 0 0,0 1-1 0 0,0-1 1 0 0,1 1-1 0 0,0 0 1 0 0,0 0-1 0 0,0 0 1 0 0,1 0 0 0 0,1 0 499 0 0,23-32-7955 0 0,-17 27-2646 0 0</inkml:trace>
  <inkml:trace contextRef="#ctx0" brushRef="#br0" timeOffset="1686.337">1613 563 0 0 0,'0'0'2262'0'0,"0"0"189"0"0,0 0 51 0 0,0 0-131 0 0,0 0-189 0 0,0 0-223 0 0,0 0-287 0 0,0 0-261 0 0,0 0-212 0 0,0 0-197 0 0,0 0-154 0 0,0 0-112 0 0,0 0-104 0 0,1 22-96 0 0,3 68-72 0 0,-4-56 13 0 0,0-33-443 0 0,-1 0 1 0 0,1 0-1 0 0,-1 0 0 0 0,1 0 1 0 0,0 0-1 0 0,0 1 0 0 0,-1-1 1 0 0,1 0-1 0 0,0 0 1 0 0,0 0-1 0 0,0 0 0 0 0,0 0 1 0 0,0 0-1 0 0,0 0 1 0 0,1 0-1 0 0,-1 1 0 0 0,0-1 1 0 0,1 0-1 0 0,-1 0 0 0 0,0 0 1 0 0,1 0-1 0 0,-1 0 1 0 0,1 0-1 0 0,0 0 0 0 0,-1-1 1 0 0,1 1-1 0 0,0 0 1 0 0,-1 0-1 0 0,1 0 0 0 0,0 0 1 0 0,0-1-1 0 0,0 1 0 0 0,0 0 1 0 0,0-1-1 0 0,0 1 1 0 0,0-1-1 0 0,0 1 0 0 0,0-1 1 0 0,0 0-1 0 0,0 1 1 0 0,0-1-1 0 0,0 0 0 0 0,0 0 1 0 0,0 1-1 0 0,0-1 1 0 0,0 0-1 0 0,1 0-34 0 0,9 0 116 0 0,-1-1 1 0 0,0 1-1 0 0,1-2 1 0 0,-1 1-1 0 0,0-2 1 0 0,0 1-1 0 0,0-1 1 0 0,0-1-1 0 0,-1 1 1 0 0,1-2-1 0 0,-1 1 1 0 0,0-1-1 0 0,0-1 1 0 0,-1 0-1 0 0,1 0 1 0 0,-1-1-1 0 0,0 0-116 0 0,20-12 155 0 0,72-70 108 0 0,-87 112-395 0 0,-10-17 134 0 0,0 1 0 0 0,0-1 0 0 0,0 0 0 0 0,1-1 0 0 0,0 1 0 0 0,1 0 0 0 0,-1-1 0 0 0,1 0 0 0 0,0 0 0 0 0,0-1 0 0 0,1 1 0 0 0,-1-1 0 0 0,1 0 0 0 0,0-1 0 0 0,0 1 0 0 0,0-1 0 0 0,0 0 0 0 0,1-1 0 0 0,-1 1 0 0 0,1-1 0 0 0,0-1 0 0 0,0 1 0 0 0,0-1 0 0 0,-1 0 0 0 0,1-1 0 0 0,0 0 0 0 0,0 0 0 0 0,4 0-2 0 0,3-1 48 0 0,1 0 1 0 0,-1 0 0 0 0,0-1 0 0 0,1-1-1 0 0,-1-1 1 0 0,0 0 0 0 0,-1 0 0 0 0,1-2 0 0 0,-1 1-1 0 0,0-2 1 0 0,0 0 0 0 0,-1 0 0 0 0,0-1-1 0 0,0-1 1 0 0,-1 0 0 0 0,6-6-49 0 0,6-7 57 0 0,0-1 1 0 0,-2 0-1 0 0,-1-2 1 0 0,-1-1-1 0 0,-1 0 1 0 0,-1-1-1 0 0,-1-1 1 0 0,-2-1-1 0 0,-1 0 1 0 0,-1 0-1 0 0,-2-1 1 0 0,0-1-1 0 0,-2 0 1 0 0,-2 0-1 0 0,-1-1 1 0 0,-1 1-1 0 0,-1-32-57 0 0,-4 0 110 0 0,0 63-108 0 0,0-1 1 0 0,1 1-1 0 0,-1-1 0 0 0,0 1 1 0 0,0 0-1 0 0,1-1 1 0 0,-1 1-1 0 0,0 0 0 0 0,0 0 1 0 0,0-1-1 0 0,1 1 1 0 0,-1 0-1 0 0,0 0 0 0 0,0 0 1 0 0,0 0-1 0 0,0 0 1 0 0,1 0-1 0 0,-1 0 0 0 0,0 0 1 0 0,0 1-1 0 0,0-1 1 0 0,1 0-1 0 0,-1 0 0 0 0,0 1 1 0 0,0-1-1 0 0,1 0 1 0 0,-1 1-1 0 0,0-1 0 0 0,0 1 1 0 0,1-1-1 0 0,-1 1 1 0 0,1-1-1 0 0,-1 1 0 0 0,0 0 1 0 0,1-1-1 0 0,-1 1 1 0 0,1 0-1 0 0,-1-1 0 0 0,1 1 1 0 0,-1 0-3 0 0,-11 21 3 0 0,1 0 0 0 0,1 0 0 0 0,1 1 0 0 0,1 0 0 0 0,1 1 0 0 0,1 0 1 0 0,1 0-1 0 0,1 0 0 0 0,1 0 0 0 0,1 1 0 0 0,1 0 0 0 0,1-1 0 0 0,2 1 0 0 0,0-1 0 0 0,2 4-3 0 0,24 307 147 0 0,-37-295-91 0 0,-16-51-315 0 0,-14-78-3561 0 0,11 3-2010 0 0,14 39 421 0 0,-2 2-3574 0 0,7 29 4430 0 0</inkml:trace>
  <inkml:trace contextRef="#ctx0" brushRef="#br0" timeOffset="1936.013">2180 291 3465 0 0,'0'0'3451'0'0,"0"0"-313"0"0,0 0-408 0 0,0 0-445 0 0,0 0-448 0 0,0 0-367 0 0,0 0-332 0 0,0 0-206 0 0,0 0-49 0 0,0 0 47 0 0,0 0 39 0 0,0 0-20 0 0,0 0-110 0 0,12 0-167 0 0,215-11 963 0 0,-140-5-1445 0 0,-39 6-320 0 0,0 2 1 0 0,1 3-1 0 0,-1 1 0 0 0,1 2 0 0 0,5 3 130 0 0,-15 11-2104 0 0,-18 4-6026 0 0,-16-11-3843 0 0</inkml:trace>
  <inkml:trace contextRef="#ctx0" brushRef="#br0" timeOffset="2311.012">203 1178 3289 0 0,'0'0'4243'0'0,"0"0"-2020"0"0,0 0-661 0 0,0 0 65 0 0,0 0 172 0 0,0 0 6 0 0,0 0-236 0 0,0 0-267 0 0,0 0-203 0 0,37-1-134 0 0,120-2-58 0 0,-12-11 852 0 0,878-156 2945 0 0,-370 108-4192 0 0,-602 57-708 0 0,196-14 436 0 0,-118 13-3075 0 0,-219 10-1798 0 0,45-2 82 0 0,1 0-6362 0 0,29-2 4436 0 0</inkml:trace>
  <inkml:trace contextRef="#ctx0" brushRef="#br0" timeOffset="2581.02">479 1270 9746 0 0,'0'0'1955'0'0,"0"0"-297"0"0,0 0-36 0 0,0 0-62 0 0,0 0-251 0 0,0 0-306 0 0,0 0-178 0 0,0 0-12 0 0,0 0 77 0 0,0 0 63 0 0,0 0-62 0 0,0 0-114 0 0,0 0-114 0 0,30-1-101 0 0,97-2-38 0 0,10-6 481 0 0,-1-7 0 0 0,0-6-1 0 0,4-6-1004 0 0,100-18 493 0 0,500-43-319 0 0,-506 69-1559 0 0,-135 10-6722 0 0,-86 7-4039 0 0</inkml:trace>
  <inkml:trace contextRef="#ctx0" brushRef="#br0" timeOffset="6100.367">3623 151 1328 0 0,'0'0'2006'0'0,"0"0"-282"0"0,0 0 18 0 0,0 0 125 0 0,0 0 106 0 0,0 0 43 0 0,0 0-150 0 0,0 0-305 0 0,0 0-296 0 0,0 0-277 0 0,0 0-204 0 0,-4-11-96 0 0,-12-33-68 0 0,12 32-49 0 0,4 12-35 0 0,0 0-36 0 0,0 0-56 0 0,0 0-70 0 0,0 0-58 0 0,0 0-61 0 0,0 0-42 0 0,-4 27 621 0 0,-11 132 100 0 0,-13 182-143 0 0,24-124-593 0 0,21-225 191 0 0,61-76 88 0 0,-55 56-461 0 0,0 2 0 0 0,2 0-1 0 0,1 2 1 0 0,0 1-1 0 0,2 1 1 0 0,22-13-16 0 0,-48 34-2 0 0,-1-1 1 0 0,0 1-1 0 0,1 0 1 0 0,-1 0-1 0 0,1 0 0 0 0,-1 0 1 0 0,1 0-1 0 0,-1 0 1 0 0,1 0-1 0 0,0 1 1 0 0,-1-1-1 0 0,1 1 1 0 0,0-1-1 0 0,0 1 0 0 0,-1 0 1 0 0,1-1-1 0 0,0 1 1 0 0,0 0-1 0 0,0 0 1 0 0,-1 0-1 0 0,1 0 1 0 0,0 1-1 0 0,0-1 0 0 0,0 0 1 0 0,-1 1-1 0 0,1-1 1 0 0,0 1-1 0 0,-1 0 1 0 0,1-1-1 0 0,0 1 0 0 0,-1 0 1 0 0,1 0-1 0 0,-1 0 1 0 0,1 0-1 0 0,-1 1 1 0 0,0-1-1 0 0,1 0 1 0 0,-1 0-1 0 0,0 1 0 0 0,0-1 1 0 0,0 1-1 0 0,0-1 1 0 0,0 1-1 0 0,0-1 1 0 0,0 1-1 0 0,-1 0 1 0 0,1 0 0 0 0,5 18 39 0 0,0-1-1 0 0,-2 1 0 0 0,0-1 1 0 0,-2 1-1 0 0,0 0 0 0 0,-1 0 1 0 0,-1 6-38 0 0,1 9 87 0 0,-1 100 102 0 0,1-135-277 0 0,-1-1-1 0 0,0 1 1 0 0,0 0 0 0 0,1-1-1 0 0,-1 1 1 0 0,0 0-1 0 0,1-1 1 0 0,-1 1 0 0 0,1 0-1 0 0,-1 0 1 0 0,0-1 0 0 0,1 1-1 0 0,-1 0 1 0 0,1 0 0 0 0,-1 0-1 0 0,1-1 1 0 0,-1 1 0 0 0,1 0-1 0 0,-1 0 1 0 0,1 0-1 0 0,-1 0 1 0 0,1 0 0 0 0,-1 0-1 0 0,1 0 1 0 0,-1 0 0 0 0,0 0-1 0 0,1 0 1 0 0,-1 0 0 0 0,1 0-1 0 0,-1 1 1 0 0,1-1 0 0 0,-1 0-1 0 0,1 0 1 0 0,-1 0 0 0 0,1 1-1 0 0,-1-1 1 0 0,0 0-1 0 0,1 0 1 0 0,-1 1 0 0 0,0-1-1 0 0,1 0 1 0 0,-1 1 0 0 0,0-1-1 0 0,1 1 1 0 0,-1-1 0 0 0,0 0-1 0 0,0 1 1 0 0,1-1 0 0 0,-1 1-1 0 0,0-1 1 0 0,0 1 88 0 0,10-10-1327 0 0,0 1-2829 0 0,-3 1-4911 0 0</inkml:trace>
  <inkml:trace contextRef="#ctx0" brushRef="#br0" timeOffset="6498.954">4279 791 5489 0 0,'0'0'1962'0'0,"0"0"22"0"0,0 0 83 0 0,0 0 61 0 0,0 0-44 0 0,0 0-192 0 0,0 0-291 0 0,0 0-280 0 0,0 0-258 0 0,0 0-217 0 0,34-1-157 0 0,107-9-130 0 0,-76-6 138 0 0,-57 10-534 0 0,-1 1-73 0 0,0 1 1 0 0,0-1-1 0 0,-1 0 0 0 0,0 0 0 0 0,0-1 0 0 0,0 0 1 0 0,0 0-1 0 0,-1 0 0 0 0,0-1 0 0 0,-1 0 1 0 0,1 0-1 0 0,-1 0 0 0 0,-1 0 0 0 0,1-1 0 0 0,-1 0 1 0 0,0 1-1 0 0,-1-1 0 0 0,0 0 0 0 0,0 0 0 0 0,-1 0 1 0 0,0-1-1 0 0,-1 1 0 0 0,1 0 0 0 0,-1 0 0 0 0,-1-1-90 0 0,-1 5-1 0 0,0 0 0 0 0,0 0 0 0 0,-1 0 0 0 0,0 0 0 0 0,0 0 0 0 0,0 0 0 0 0,0 0 0 0 0,0 1 0 0 0,-1 0-1 0 0,0 0 1 0 0,1 0 0 0 0,-1 0 0 0 0,0 0 0 0 0,0 1 0 0 0,-1 0 0 0 0,1 0 0 0 0,-1 0 0 0 0,1 0 0 0 0,-1 1-1 0 0,1-1 1 0 0,-1 1 0 0 0,0 0 0 0 0,1 1 0 0 0,-1-1 0 0 0,0 1 0 0 0,0 0 0 0 0,0 0 0 0 0,1 1 0 0 0,-1-1-1 0 0,0 1 1 0 0,0 0 0 0 0,1 0 0 0 0,-1 1 0 0 0,-3 1 1 0 0,-7 3-7 0 0,1 1 1 0 0,1 1-1 0 0,-1 0 0 0 0,1 1 1 0 0,1 0-1 0 0,0 1 0 0 0,0 0 1 0 0,1 1-1 0 0,0 0 0 0 0,1 1 1 0 0,0 0-1 0 0,-7 12 7 0 0,10-12-1 0 0,0-1 0 0 0,0 1 1 0 0,1 1-1 0 0,0-1 0 0 0,1 1 0 0 0,1 0 0 0 0,0 0 0 0 0,0 0 1 0 0,2 1-1 0 0,0-1 0 0 0,0 1 0 0 0,1-1 0 0 0,1 10 1 0 0,0-18 5 0 0,1 0 0 0 0,0-1-1 0 0,0 1 1 0 0,0 0 0 0 0,0 0 0 0 0,1 0-1 0 0,0-1 1 0 0,0 1 0 0 0,0-1-1 0 0,0 0 1 0 0,1 1 0 0 0,0-1 0 0 0,0 0-1 0 0,0 0 1 0 0,0-1 0 0 0,1 1-1 0 0,-1-1 1 0 0,1 0 0 0 0,0 1 0 0 0,0-2-1 0 0,0 1 1 0 0,1 0 0 0 0,-1-1-1 0 0,0 0 1 0 0,1 0 0 0 0,0 0 0 0 0,-1-1-1 0 0,1 1 1 0 0,0-1 0 0 0,1 0-5 0 0,153 14 142 0 0,-155-15-143 0 0,129-13-313 0 0,-49-10-3014 0 0,-62 16-2920 0 0,-3 2-6000 0 0</inkml:trace>
  <inkml:trace contextRef="#ctx0" brushRef="#br0" timeOffset="43543.974">582 1605 688 0 0,'0'0'1817'0'0,"0"0"94"0"0,0 0 141 0 0,0 0 27 0 0,0 0-102 0 0,0 0-246 0 0,0 0-244 0 0,0 0-151 0 0,0 0-120 0 0,0 0-96 0 0,0 0-125 0 0,-2-3-147 0 0,1-25 4613 0 0,14 15-5760 0 0,11-3 467 0 0,1 1 1 0 0,0 1 0 0 0,1 2 0 0 0,0 0 0 0 0,1 2 0 0 0,1 1 0 0 0,-1 1 0 0 0,1 1 0 0 0,1 2-1 0 0,-1 0 1 0 0,27 1-169 0 0,-51 2 7 0 0,1 1 1 0 0,-1 0-1 0 0,1 0 0 0 0,-1 0 0 0 0,1 1 0 0 0,-1 0 1 0 0,1 0-1 0 0,0 0 0 0 0,-1 0 0 0 0,1 1 0 0 0,-1-1 0 0 0,1 1 1 0 0,-1 0-1 0 0,1 1 0 0 0,-1-1 0 0 0,0 1 0 0 0,0 0 1 0 0,0 0-1 0 0,0 0 0 0 0,0 1 0 0 0,0-1 0 0 0,0 1 0 0 0,-1 0 1 0 0,1 0-1 0 0,-1 0 0 0 0,0 0 0 0 0,0 1 0 0 0,0-1 1 0 0,0 1-1 0 0,-1 0 0 0 0,0 0 0 0 0,1 0 0 0 0,-1 0 0 0 0,-1 0 1 0 0,1 0-1 0 0,-1 1 0 0 0,1-1 0 0 0,-1 1 0 0 0,0 2-7 0 0,-1 0 17 0 0,0 0 0 0 0,0 0 0 0 0,-1 0 0 0 0,0 0 0 0 0,0 0 0 0 0,-1-1 0 0 0,1 1-1 0 0,-2 0 1 0 0,1-1 0 0 0,-1 1 0 0 0,0-1 0 0 0,0 0 0 0 0,-1 0 0 0 0,1 0 0 0 0,-1 0 0 0 0,-1 0 0 0 0,1-1-1 0 0,-6 5-16 0 0,-238 206 187 0 0,246-215-182 0 0,0 1 1 0 0,0-1-1 0 0,0 0 0 0 0,0 1 1 0 0,0-1-1 0 0,0 1 0 0 0,1 0 0 0 0,-1-1 1 0 0,0 1-1 0 0,1 0 0 0 0,0 0 1 0 0,-1 0-1 0 0,1 0 0 0 0,0 0 0 0 0,0 1 1 0 0,0-1-1 0 0,0 0 0 0 0,1 0 0 0 0,-1 1 1 0 0,1-1-1 0 0,-1 0 0 0 0,1 1 1 0 0,0-1-1 0 0,0 1 0 0 0,0-1 0 0 0,0 0 1 0 0,0 1-1 0 0,0-1 0 0 0,1 0 1 0 0,-1 1-1 0 0,1-1 0 0 0,0 0 0 0 0,0 1 1 0 0,0-1-1 0 0,0 0 0 0 0,0 0 1 0 0,0 0-1 0 0,0 0 0 0 0,1 0 0 0 0,-1 0 1 0 0,1 0-1 0 0,-1 0 0 0 0,1-1 1 0 0,0 1-1 0 0,0-1 0 0 0,0 1 0 0 0,0-1 1 0 0,0 0-1 0 0,0 1 0 0 0,0-1 1 0 0,1 0-6 0 0,20 7 134 0 0,0 0 0 0 0,0-2 0 0 0,1-1 1 0 0,0-1-1 0 0,0-1 0 0 0,0-1 1 0 0,0-1-1 0 0,0-1 0 0 0,0-1 1 0 0,0-2-1 0 0,0 0 0 0 0,0-1 1 0 0,-1-1-1 0 0,22-8-134 0 0,48-18-125 0 0,-60 21-1946 0 0,-23 8-1977 0 0,-1-1-4163 0 0,-3 0-4443 0 0</inkml:trace>
  <inkml:trace contextRef="#ctx0" brushRef="#br0" timeOffset="44201.464">2145 1380 8002 0 0,'0'0'2061'0'0,"0"0"-380"0"0,0 0-131 0 0,0 0 123 0 0,0 0 24 0 0,0 0-152 0 0,0 0-243 0 0,0 0-263 0 0,0 0-230 0 0,0 0-165 0 0,0 0-82 0 0,0 0-77 0 0,0 0-29 0 0,7-6-17 0 0,20-21-24 0 0,-21 61 2007 0 0,-5 14-1768 0 0,-1 40 26 0 0,-3-1-1 0 0,-12 76-679 0 0,-31 40 55 0 0,41-167-536 0 0,5-36 361 0 0,0 0 0 0 0,0 0-24 0 0,0 0-27 0 0,0 0-6 0 0,0 0-15 0 0,0 0-51 0 0,0 0-69 0 0,-3-15-6859 0 0,1 12 5519 0 0,0-2-1437 0 0,-1 3-1848 0 0,-1-2-5104 0 0</inkml:trace>
  <inkml:trace contextRef="#ctx0" brushRef="#br0" timeOffset="44466.21">1856 1760 7954 0 0,'0'0'2246'0'0,"0"0"-165"0"0,0 0-158 0 0,0 0-181 0 0,0 0-352 0 0,0 0-391 0 0,0 0-301 0 0,0 0-127 0 0,0 0-4 0 0,0 0 70 0 0,0 0 54 0 0,0 0-28 0 0,0 0-27 0 0,24-2-37 0 0,75-6-42 0 0,208-34 2040 0 0,-226 43-3765 0 0,-73 6-1036 0 0,-6-3-2056 0 0,0-1-2758 0 0,0 1-4883 0 0</inkml:trace>
  <inkml:trace contextRef="#ctx0" brushRef="#br0" timeOffset="44734.998">2751 1745 15667 0 0,'0'0'829'0'0,"0"0"40"0"0,0 0 246 0 0,0 0 144 0 0,0 0 17 0 0,0 0-166 0 0,0 0-302 0 0,0 0-284 0 0,0 0-217 0 0,0 0-143 0 0,0 0-56 0 0,0 0-51 0 0,0 0-45 0 0,-1 25-31 0 0,-4 77-51 0 0,-8-56-1080 0 0,1-35-1669 0 0,2-7-7222 0 0,6-4 35 0 0</inkml:trace>
  <inkml:trace contextRef="#ctx0" brushRef="#br0" timeOffset="44994.262">2706 1447 5521 0 0,'0'0'3961'0'0,"0"0"-2065"0"0,0 0-439 0 0,0 0-233 0 0,0 0-248 0 0,0 0-272 0 0,0 0-376 0 0,0 0-248 0 0,0 0-184 0 0,0 0-136 0 0,0 0-120 0 0,0 0-160 0 0,0 0-184 0 0,52-44-168 0 0,-48 55-240 0 0,-3 0-697 0 0,3 0-1343 0 0,-4-4-4122 0 0</inkml:trace>
  <inkml:trace contextRef="#ctx0" brushRef="#br0" timeOffset="45461.782">2962 1925 6889 0 0,'0'0'3949'0'0,"0"0"-1279"0"0,0 0-639 0 0,0 0-262 0 0,0 0-433 0 0,0 0-325 0 0,0 0-126 0 0,0 0-91 0 0,0 0-93 0 0,0 0-88 0 0,0 0-48 0 0,0 0-48 0 0,0 0-52 0 0,10-23-33 0 0,29-73-55 0 0,-36 87-279 0 0,1 0 0 0 0,0-1 1 0 0,0 1-1 0 0,1 1 0 0 0,0-1 0 0 0,0 1 0 0 0,1 0 1 0 0,0 0-1 0 0,1 0 0 0 0,0 1 0 0 0,0 0 1 0 0,1-1-99 0 0,-3 4 28 0 0,1 0-24 0 0,0 0 0 0 0,0 1 0 0 0,1-1 0 0 0,-1 1 0 0 0,1 0 0 0 0,0 1 0 0 0,0 0 1 0 0,0 0-1 0 0,0 0 0 0 0,0 1 0 0 0,0 0 0 0 0,0 1 0 0 0,0-1 0 0 0,0 1 0 0 0,1 1 0 0 0,2 0-4 0 0,1-1-17 0 0,-8 1 14 0 0,-1 1 1 0 0,1-1-1 0 0,-1 1 0 0 0,0 0 1 0 0,0 0-1 0 0,0-1 0 0 0,0 2 1 0 0,0-1-1 0 0,0 0 0 0 0,0 0 1 0 0,-1 0-1 0 0,1 1 0 0 0,-1-1 1 0 0,0 1-1 0 0,1-1 0 0 0,-1 1 1 0 0,0 0-1 0 0,-1-1 0 0 0,1 1 1 0 0,0 0-1 0 0,-1 0 0 0 0,0-1 1 0 0,1 1-1 0 0,-1 0 0 0 0,0 0 1 0 0,0 0-1 0 0,-1 0 0 0 0,1-1 1 0 0,-1 1-1 0 0,1 0 0 0 0,-1 1 3 0 0,0 3-9 0 0,1 73-6 0 0,1-79 21 0 0,1 0 0 0 0,-1 0 0 0 0,0 0-1 0 0,0 0 1 0 0,0 0 0 0 0,1-1 0 0 0,-1 1-1 0 0,0 0 1 0 0,1-1 0 0 0,-1 1 0 0 0,0-1-1 0 0,1 1 1 0 0,-1-1 0 0 0,1 0 0 0 0,-1 0-1 0 0,1 1 1 0 0,-1-1 0 0 0,0 0 0 0 0,1 0-1 0 0,-1-1 1 0 0,1 1 0 0 0,-1 0 0 0 0,1 0-1 0 0,-1-1 1 0 0,1 1 0 0 0,-1-1 0 0 0,0 1-1 0 0,1-1 1 0 0,-1 1 0 0 0,0-1 0 0 0,0 0-1 0 0,1 0 1 0 0,-1 0 0 0 0,0 0 0 0 0,0 1 0 0 0,0-2-1 0 0,0 1 1 0 0,0 0 0 0 0,0 0 0 0 0,0 0-1 0 0,0-1-5 0 0,57-49 143 0 0,51-32-87 0 0,-93 75-59 0 0,0 1 1 0 0,1 0-1 0 0,0 1 0 0 0,0 1 1 0 0,0 1-1 0 0,1 0 0 0 0,0 1 1 0 0,-1 1-1 0 0,4 1 3 0 0,-18 3 5 0 0,-1-1 0 0 0,0 1 0 0 0,0 0 0 0 0,0 0 0 0 0,0 0-1 0 0,0 1 1 0 0,0-1 0 0 0,0 0 0 0 0,-1 1 0 0 0,1-1 0 0 0,-1 1 0 0 0,0-1 0 0 0,0 1 0 0 0,0 0 0 0 0,0 0-1 0 0,0-1 1 0 0,-1 1 0 0 0,1 0 0 0 0,-1 0 0 0 0,0 0 0 0 0,1 0 0 0 0,-1 0 0 0 0,-1-1 0 0 0,1 1 0 0 0,0 0 0 0 0,-1 0-1 0 0,0 2-4 0 0,1-1 12 0 0,-1 29-70 0 0,0 27 118 0 0,11-24-2791 0 0,-3-28-1490 0 0,-4-5-3181 0 0,-1-3-4209 0 0</inkml:trace>
  <inkml:trace contextRef="#ctx0" brushRef="#br0" timeOffset="45803.949">3776 1881 1888 0 0,'0'0'2610'0'0,"0"0"24"0"0,0 0-88 0 0,0 0-239 0 0,0 0-292 0 0,0 0-302 0 0,0 0-292 0 0,0 0-232 0 0,0 0-197 0 0,35-8-155 0 0,106-26-125 0 0,-70 3 403 0 0,47-57 578 0 0,-116 86-1678 0 0,-1 1 0 0 0,0-1 0 0 0,0 1 0 0 0,0-1 0 0 0,0 1 0 0 0,0-1 0 0 0,0 0 0 0 0,0 0 0 0 0,-1 1 0 0 0,1-1 0 0 0,0 0 0 0 0,-1 0 0 0 0,0 0 0 0 0,1 0 0 0 0,-1 0 0 0 0,0 0 0 0 0,0 0 0 0 0,0 0 0 0 0,0 1 0 0 0,-1-1 0 0 0,1 0 0 0 0,0 0 0 0 0,-1 0 0 0 0,1 0 0 0 0,-1 0 0 0 0,0 1 0 0 0,1-1 0 0 0,-1 0 0 0 0,0 0 0 0 0,0 1 0 0 0,0-1 0 0 0,-1 1 0 0 0,1-1 0 0 0,0 1 0 0 0,0-1 0 0 0,-1 1 0 0 0,1 0 0 0 0,-1 0 0 0 0,1-1 0 0 0,-1 1 0 0 0,0 0 0 0 0,1 1 0 0 0,-1-1 0 0 0,0 0 0 0 0,0 0 0 0 0,0 1 0 0 0,1-1 0 0 0,-1 1 0 0 0,0-1 0 0 0,0 1 0 0 0,0 0 0 0 0,0 0 0 0 0,0 0 0 0 0,0 0 0 0 0,0 0 0 0 0,-2 1-15 0 0,-6-1-23 0 0,-1 0 0 0 0,0 1 0 0 0,0 1-1 0 0,0 0 1 0 0,0 1 0 0 0,1 0 0 0 0,-1 0 0 0 0,1 1 0 0 0,0 0 0 0 0,0 1 0 0 0,1 0 0 0 0,-1 1-1 0 0,1 0 1 0 0,0 0 0 0 0,0 2 23 0 0,3-5-23 0 0,1 0-1 0 0,-1 1 0 0 0,1-1 1 0 0,0 1-1 0 0,0 0 1 0 0,0 1-1 0 0,0-1 0 0 0,1 1 1 0 0,0 0-1 0 0,0 0 1 0 0,0 0-1 0 0,1 1 0 0 0,0 0 1 0 0,0-1-1 0 0,0 1 1 0 0,0 0-1 0 0,1 0 0 0 0,0 0 1 0 0,0 1-1 0 0,1-1 1 0 0,0 0-1 0 0,0 1 0 0 0,1-1 1 0 0,-1 1-1 0 0,1-1 1 0 0,1 1 23 0 0,2-3-189 0 0,0-1-1 0 0,1 1 1 0 0,-1-1 0 0 0,1 0 0 0 0,0-1 0 0 0,0 1 0 0 0,0-1 0 0 0,0 0-1 0 0,0 1 1 0 0,1-2 0 0 0,-1 1 0 0 0,1-1 0 0 0,-1 1 0 0 0,1-1 0 0 0,0 0-1 0 0,-1-1 1 0 0,1 1 0 0 0,0-1 0 0 0,-1 0 0 0 0,1 0 0 0 0,0-1 0 0 0,0 1-1 0 0,-1-1 1 0 0,3 0 189 0 0,9 0-2555 0 0,0 1-3502 0 0,-4 0-4343 0 0</inkml:trace>
  <inkml:trace contextRef="#ctx0" brushRef="#br0" timeOffset="46114.813">4689 1568 5657 0 0,'0'0'4660'0'0,"0"0"-1687"0"0,0 0-1112 0 0,0 0-532 0 0,0 0-252 0 0,0 0-145 0 0,0 0-124 0 0,0 0-149 0 0,0 0-144 0 0,0 0-120 0 0,0 0-75 0 0,0 0-63 0 0,0 0-55 0 0,-24 17-48 0 0,-71 51-39 0 0,93-68-111 0 0,0 1 0 0 0,0-1 0 0 0,1 1 0 0 0,-1 0 1 0 0,0 0-1 0 0,1-1 0 0 0,-1 1 0 0 0,1 0 0 0 0,-1 0 0 0 0,1 1 0 0 0,-1-1 0 0 0,1 0 1 0 0,0 0-1 0 0,0 1 0 0 0,0-1 0 0 0,-1 0 0 0 0,1 1 0 0 0,0 0 0 0 0,1-1 0 0 0,-1 1 1 0 0,0-1-1 0 0,0 1 0 0 0,1 0 0 0 0,-1 0 0 0 0,1-1 0 0 0,-1 1 0 0 0,1 0 0 0 0,0 0 0 0 0,0 0 1 0 0,0-1-1 0 0,0 2-4 0 0,1 6 17 0 0,0-6-4 0 0,0 1 0 0 0,-1-1 0 0 0,2 0 0 0 0,-1 1 0 0 0,0-1 0 0 0,1 0-1 0 0,-1 0 1 0 0,1 0 0 0 0,0 0 0 0 0,0 0 0 0 0,0-1 0 0 0,1 1 0 0 0,-1 0-1 0 0,0-1 1 0 0,1 0 0 0 0,0 0 0 0 0,-1 1 0 0 0,1-2 0 0 0,0 1 0 0 0,0 0-1 0 0,1 0-12 0 0,31 30 158 0 0,-34-30-97 0 0,0 0 0 0 0,0 0-1 0 0,-1 0 1 0 0,1 0 0 0 0,-1 1-1 0 0,0-1 1 0 0,0 0 0 0 0,0 0-1 0 0,0 0 1 0 0,0 1 0 0 0,0-1-1 0 0,0 0 1 0 0,-1 0 0 0 0,1 0-1 0 0,-1 0 1 0 0,0 0 0 0 0,0 0-1 0 0,1 0 1 0 0,-1 0 0 0 0,0 0-1 0 0,-1 0 1 0 0,1 0 0 0 0,0 0-1 0 0,0 0 1 0 0,-1-1 0 0 0,1 1-1 0 0,-1-1 1 0 0,0 1 0 0 0,1-1-1 0 0,-1 0 1 0 0,0 1 0 0 0,0-1-1 0 0,0 0 1 0 0,0 0 0 0 0,-1 0-61 0 0,-7 3 32 0 0,0-1 1 0 0,-1 0 0 0 0,1 0 0 0 0,-1-1 0 0 0,1-1 0 0 0,-1 0 0 0 0,0 0 0 0 0,0-1 0 0 0,0-1 0 0 0,-2 0-33 0 0,-16 1-732 0 0,5-5-2238 0 0,16 3-1814 0 0,2 1-6701 0 0</inkml:trace>
  <inkml:trace contextRef="#ctx0" brushRef="#br0" timeOffset="47412.822">3918 1841 0 0 0,'0'0'188'0'0,"0"0"51"0"0,0 0 26 0 0,-8-1 23 0 0,-36-2 907 0 0,44 3-816 0 0,0 0 96 0 0,0 0 111 0 0,0 0 91 0 0,0 0 71 0 0,0 0 80 0 0,0 0 59 0 0,0 0 29 0 0,0 0 52 0 0,0 0-5 0 0,0 0-43 0 0,0 0-58 0 0,0 0-99 0 0,0 0-99 0 0,0 0-92 0 0,0 0-83 0 0,0 0-98 0 0,0 0-75 0 0,-19 8 2326 0 0,19-7-2541 0 0,-1 0 0 0 0,1 0 0 0 0,0 0 0 0 0,-1 0 0 0 0,1 0 0 0 0,0 0 0 0 0,-1 0 0 0 0,1 0 0 0 0,0 1 0 0 0,0-1 0 0 0,0 0 0 0 0,0 0 0 0 0,0 0 0 0 0,0 0 0 0 0,0 0 0 0 0,0 0 0 0 0,1 0 0 0 0,-1 0 0 0 0,0 1 0 0 0,1-1 0 0 0,-1 0 0 0 0,1 0 0 0 0,-1 0 0 0 0,1 0 0 0 0,-1 0 0 0 0,1-1 0 0 0,0 1 0 0 0,-1 0 0 0 0,1 0 0 0 0,0 0 0 0 0,0-1 0 0 0,0 1 0 0 0,-1 0 0 0 0,1 0 0 0 0,0-1 0 0 0,0 1 0 0 0,0-1 0 0 0,0 1 0 0 0,0-1 0 0 0,0 0 0 0 0,1 1 0 0 0,-1-1 0 0 0,0 0 0 0 0,0 0 0 0 0,0 1 0 0 0,0-1 0 0 0,0 0 0 0 0,0 0 0 0 0,0 0 0 0 0,1-1-101 0 0,2 3 338 0 0,91 9 3315 0 0,-70-11-3511 0 0,-17 11-3581 0 0,9-7-1678 0 0,-4-1-3317 0 0,-11-3-980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5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233 185 0 0 0,'0'0'752'0'0,"0"0"616"0"0,0 0 185 0 0,0 0 3 0 0,0 0-24 0 0,0 0-42 0 0,0 0-43 0 0,0 0-59 0 0,0 0-99 0 0,4-7-82 0 0,12-18-73 0 0,-21 10 3995 0 0,-27 14-4120 0 0,20 6-922 0 0,0-1 0 0 0,1 2 0 0 0,0-1 0 0 0,0 2 0 0 0,0-1 0 0 0,1 2 0 0 0,0-1 0 0 0,1 1 0 0 0,-1 1 0 0 0,1 0 0 0 0,1 0 0 0 0,0 0 0 0 0,-3 5-87 0 0,10-12 11 0 0,-6 4 25 0 0,1 0 0 0 0,0 1 0 0 0,0 0 0 0 0,0 0 0 0 0,1 0 0 0 0,0 1 0 0 0,1 0 0 0 0,-1 0 0 0 0,2 0 0 0 0,-1 0 0 0 0,1 1 0 0 0,0 0 0 0 0,1-1 0 0 0,0 1 0 0 0,0 0 0 0 0,1 0 0 0 0,0 0 0 0 0,1 0 0 0 0,0 4-36 0 0,1-10 39 0 0,0-1 1 0 0,1 1-1 0 0,0-1 1 0 0,-1 1 0 0 0,1-1-1 0 0,0 0 1 0 0,0 1 0 0 0,0-1-1 0 0,0 0 1 0 0,1-1-1 0 0,-1 1 1 0 0,0 0 0 0 0,1-1-1 0 0,-1 1 1 0 0,1-1 0 0 0,0 0-1 0 0,-1 1 1 0 0,1-1-1 0 0,0-1 1 0 0,0 1 0 0 0,0 0-1 0 0,0-1 1 0 0,0 1 0 0 0,0-1-1 0 0,0 0 1 0 0,-1 0-1 0 0,1 0 1 0 0,3-1-40 0 0,82-20 1326 0 0,-61 4-1159 0 0,-1 0 0 0 0,0-2 0 0 0,-2-1 0 0 0,0-1 0 0 0,-2-1 1 0 0,4-6-168 0 0,25-23 60 0 0,9-22 192 0 0,-60 73-200 0 0,0 0-16 0 0,0 0-12 0 0,0 0-32 0 0,0 0-14 0 0,0 13 11 0 0,-1-3 35 0 0,1 1 0 0 0,0-1 0 0 0,1 0 0 0 0,0 0 0 0 0,0 0 0 0 0,1 0 0 0 0,1 0 1 0 0,-1 0-1 0 0,2-1 0 0 0,2 7-24 0 0,56 86 24 0 0,-60-100-114 0 0,0-1 1 0 0,-1 1-1 0 0,1-1 1 0 0,0 1 0 0 0,0-1-1 0 0,0 0 1 0 0,0 0-1 0 0,0 0 1 0 0,0 0 0 0 0,1 0-1 0 0,-1 0 1 0 0,0-1-1 0 0,0 1 1 0 0,1-1-1 0 0,-1 1 1 0 0,0-1 0 0 0,1 0-1 0 0,-1 0 1 0 0,0 0-1 0 0,1 0 1 0 0,-1-1 0 0 0,0 1-1 0 0,1-1 1 0 0,-1 1-1 0 0,2-2 90 0 0,16-5-4429 0 0,-3-1-4642 0 0,-9 3-1959 0 0</inkml:trace>
  <inkml:trace contextRef="#ctx0" brushRef="#br0" timeOffset="524.38">1023 0 10250 0 0,'0'0'3081'0'0,"0"0"-1139"0"0,0 0-469 0 0,0 0-43 0 0,0 0-111 0 0,0 0-206 0 0,0 0-219 0 0,0 0-207 0 0,0 0-119 0 0,0 0-89 0 0,0 0-63 0 0,0 0-52 0 0,-11 6-41 0 0,-35 17-54 0 0,41-20-224 0 0,0 0 1 0 0,0 0-1 0 0,0 0 0 0 0,0 0 0 0 0,1 1 1 0 0,-1 0-1 0 0,1 0 0 0 0,0 0 1 0 0,0 1-1 0 0,0-1 0 0 0,1 1 0 0 0,0 0 1 0 0,0 0-1 0 0,0 0 0 0 0,0 0 1 0 0,1 0-1 0 0,0 1 0 0 0,0-1 0 0 0,0 1 1 0 0,1 0-1 0 0,0-1 0 0 0,0 1 1 0 0,0 0-1 0 0,1 0 0 0 0,-1 0 1 0 0,2 2-46 0 0,0-3 19 0 0,2 0 1 0 0,-1-1-1 0 0,0 1 1 0 0,1-1 0 0 0,0 0-1 0 0,0 1 1 0 0,0-1-1 0 0,0-1 1 0 0,1 1 0 0 0,-1 0-1 0 0,1-1 1 0 0,0 0 0 0 0,0 0-1 0 0,0 0 1 0 0,1 0-1 0 0,-1-1 1 0 0,1 0 0 0 0,1 1-20 0 0,1 1 24 0 0,74 62 531 0 0,-78-62-509 0 0,-1 0 0 0 0,0 1 1 0 0,0-1-1 0 0,0 0 0 0 0,-1 1 1 0 0,0-1-1 0 0,0 1 1 0 0,0 0-1 0 0,0-1 0 0 0,-1 1 1 0 0,1 0-1 0 0,-1 0 0 0 0,-1-1 1 0 0,1 1-1 0 0,-1 0 0 0 0,1-1 1 0 0,-1 1-1 0 0,0 0 0 0 0,-1-1 1 0 0,1 1-1 0 0,-1-1 0 0 0,0 0 1 0 0,0 1-1 0 0,-1-1 1 0 0,1 0-1 0 0,-1 0 0 0 0,0-1 1 0 0,0 1-1 0 0,0 0 0 0 0,0-1 1 0 0,-1 0-1 0 0,1 0 0 0 0,-1 0 1 0 0,0 0-1 0 0,0 0 0 0 0,0-1 1 0 0,-2 1-47 0 0,-4 3 38 0 0,1 0 1 0 0,-1-1 0 0 0,0 0-1 0 0,0-1 1 0 0,0 0 0 0 0,-1 0-1 0 0,1-1 1 0 0,-1-1 0 0 0,0 0-1 0 0,0 0 1 0 0,0-1 0 0 0,-8 0-39 0 0,15-2-1 0 0,1 1 0 0 0,0-1-1 0 0,0 0 1 0 0,0 0 0 0 0,0 0 0 0 0,0 0 0 0 0,0 0 0 0 0,0-1 0 0 0,0 1 0 0 0,0-1-1 0 0,1 0 1 0 0,-1 0 0 0 0,1 0 0 0 0,-1 0 0 0 0,1 0 0 0 0,0 0 0 0 0,0-1 0 0 0,0 1 0 0 0,-1-2 1 0 0,-1-3 107 0 0,3 7-219 0 0,1-1 1 0 0,-1 1-1 0 0,1 0 0 0 0,-1-1 0 0 0,1 1 1 0 0,0-1-1 0 0,-1 1 0 0 0,1-1 1 0 0,-1 1-1 0 0,1-1 0 0 0,0 1 0 0 0,-1-1 1 0 0,1 1-1 0 0,0-1 0 0 0,0 1 1 0 0,-1-1-1 0 0,1 0 0 0 0,0 1 0 0 0,0-1 1 0 0,0 1-1 0 0,0-1 0 0 0,0 0 1 0 0,0 1-1 0 0,0-1 0 0 0,0 0 0 0 0,0 1 1 0 0,0-1-1 0 0,0 1 0 0 0,0-1 1 0 0,0 0-1 0 0,1 1 0 0 0,-1-1 0 0 0,0 1 1 0 0,0-1-1 0 0,1 1 0 0 0,-1-1 1 0 0,0 1-1 0 0,1-1 0 0 0,-1 1 1 0 0,0-1-1 0 0,1 1 0 0 0,-1-1 0 0 0,1 1 1 0 0,-1-1-1 0 0,1 1 0 0 0,-1 0 1 0 0,1-1-1 0 0,-1 1 0 0 0,1 0 0 0 0,0-1 1 0 0,-1 1-1 0 0,1 0 0 0 0,-1 0 112 0 0,6-1-5682 0 0,0-2-6305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251 497 4409 0 0,'0'0'2715'0'0,"0"0"-932"0"0,0 0-537 0 0,0 0-94 0 0,0 0 96 0 0,0 0 62 0 0,0 0-103 0 0,0 0-207 0 0,0 0-226 0 0,0 0-220 0 0,0 0-138 0 0,-14 0-83 0 0,-45 1-55 0 0,12 18 343 0 0,36-10-424 0 0,1-1-88 0 0,0 0 1 0 0,1 0-1 0 0,0 1 1 0 0,0 0-1 0 0,1 1 1 0 0,0 0-1 0 0,1 0 1 0 0,0 1-1 0 0,1 0 1 0 0,0 0-1 0 0,0 0 1 0 0,1 1-1 0 0,1 0 1 0 0,0 0-1 0 0,1 0 1 0 0,0 0-1 0 0,0 1 1 0 0,1 11-110 0 0,2-22 32 0 0,0 0-1 0 0,0 0 1 0 0,1 0 0 0 0,-1 0-1 0 0,1-1 1 0 0,-1 1-1 0 0,1 0 1 0 0,0 0 0 0 0,0 0-1 0 0,-1-1 1 0 0,2 1 0 0 0,-1 0-1 0 0,0-1 1 0 0,0 1 0 0 0,0-1-1 0 0,1 1 1 0 0,-1-1 0 0 0,1 0-1 0 0,-1 0 1 0 0,1 1 0 0 0,-1-1-1 0 0,1 0 1 0 0,0 0 0 0 0,-1-1-1 0 0,1 1 1 0 0,0 0 0 0 0,0 0-1 0 0,0-1 1 0 0,0 1 0 0 0,0-1-1 0 0,-1 0 1 0 0,1 0 0 0 0,0 1-1 0 0,0-1 1 0 0,0 0 0 0 0,0-1-1 0 0,0 1 1 0 0,1 0-32 0 0,76-16 1244 0 0,-69 11-1214 0 0,0-1 0 0 0,0 0 0 0 0,-1 0 0 0 0,1-1-1 0 0,-2-1 1 0 0,1 1 0 0 0,-1-1 0 0 0,0 0 0 0 0,-1-1 0 0 0,0 0 0 0 0,0 0 0 0 0,-1-1-1 0 0,0 0 1 0 0,0 0 0 0 0,-1 0 0 0 0,-1-1 0 0 0,0 1 0 0 0,0-1 0 0 0,-1 0 0 0 0,-1 0-1 0 0,1 0 1 0 0,-2-1 0 0 0,0 1 0 0 0,0 0 0 0 0,-1-2-30 0 0,1 10-78 0 0,-1 0 0 0 0,0-1 1 0 0,0 1-1 0 0,0 0 0 0 0,-1-1 0 0 0,1 1 0 0 0,-1 0 1 0 0,1 0-1 0 0,-1-1 0 0 0,0 1 0 0 0,0 0 1 0 0,-1 0-1 0 0,1 0 0 0 0,-1 0 0 0 0,1 0 0 0 0,-1 1 1 0 0,0-1-1 0 0,0 0 0 0 0,0 1 0 0 0,-1-1 0 0 0,1 1 1 0 0,0 0-1 0 0,-1 0 0 0 0,0 0 0 0 0,1 0 1 0 0,-1 0-1 0 0,0 0 0 0 0,0 1 0 0 0,0-1 0 0 0,0 1 1 0 0,-1 0 77 0 0,-104-7-5157 0 0,124 15 5189 0 0,2-7 295 0 0,1-1 0 0 0,-1 0 0 0 0,0-2 0 0 0,0 0 0 0 0,0-1-1 0 0,0-1 1 0 0,-1 0 0 0 0,1-2 0 0 0,-1 0 0 0 0,-1-1 0 0 0,12-7-327 0 0,-6 1 132 0 0,0-1-1 0 0,-1-2 1 0 0,-1 0-1 0 0,0-1 1 0 0,-1-1-1 0 0,-2 0 1 0 0,0-2-1 0 0,-1 0 0 0 0,0-1 1 0 0,-2 0-1 0 0,-1-1 1 0 0,-1-1-1 0 0,-1 0 1 0 0,5-16-132 0 0,18-26 17 0 0,-25 92-217 0 0,13 55 441 0 0,-4 0 0 0 0,-4 1 0 0 0,-3 1 1 0 0,-4 7-242 0 0,2-3 10 0 0,3 20-27 0 0,-4 1 1 0 0,-5-1 0 0 0,-8 66 16 0 0,3-154 17 0 0,0 0 0 0 0,-1-1 1 0 0,-1 1-1 0 0,0 0 1 0 0,-2-1-1 0 0,0 0 0 0 0,-1-1 1 0 0,-1 1-1 0 0,0-1 1 0 0,-1-1-1 0 0,-1 1 1 0 0,-1-2-1 0 0,0 1 0 0 0,-1-2 1 0 0,-1 1-1 0 0,0-2 1 0 0,-1 0-1 0 0,-9 7-17 0 0,17-17 49 0 0,0 1 1 0 0,-1-1-1 0 0,1 0 1 0 0,-1-1-1 0 0,0 0 1 0 0,0 0-1 0 0,0 0 0 0 0,0-1 1 0 0,0 0-1 0 0,0 0 1 0 0,0-1-1 0 0,0 0 1 0 0,0 0-1 0 0,-1-1 0 0 0,-2 0-49 0 0,7-2 24 0 0,1-1-1 0 0,-1 0 0 0 0,1 1 1 0 0,-1-1-1 0 0,1 0 0 0 0,1 0 0 0 0,-1 0 1 0 0,0 0-1 0 0,1 0 0 0 0,0-1 1 0 0,0 1-1 0 0,0 0 0 0 0,1-1 0 0 0,-1 1 1 0 0,1 0-1 0 0,0-1 0 0 0,0 1 1 0 0,1 0-1 0 0,-1-1 0 0 0,1 1 0 0 0,0 0 1 0 0,1-4-24 0 0,2-6 9 0 0,0 0 0 0 0,1 1 0 0 0,0-1 0 0 0,1 1 0 0 0,1 0 0 0 0,0 1 0 0 0,1 0 0 0 0,0 0 0 0 0,10-10-9 0 0,1-6 11 0 0,204-250-535 0 0,-138 183-1457 0 0,-48 57-8129 0 0,-30 30-1442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5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61 335 48 0 0,'0'0'4348'0'0,"0"0"-1217"0"0,0 0-365 0 0,0 0-132 0 0,0 0-224 0 0,0 0-345 0 0,0 0-407 0 0,0 0-336 0 0,0 0-245 0 0,0 0-189 0 0,0 0-122 0 0,0 0-111 0 0,0 0-79 0 0,0 3-40 0 0,-56 181 2621 0 0,51-117-3839 0 0,14-60-1611 0 0,0-6-2610 0 0,-7-1 2464 0 0,2 0-9696 0 0</inkml:trace>
  <inkml:trace contextRef="#ctx0" brushRef="#br0" timeOffset="166.407">101 0 9874 0 0,'0'0'5633'0'0,"0"0"-4424"0"0,0 0-713 0 0,0 0-184 0 0,0 0-136 0 0,0 0-216 0 0,0 0-208 0 0,0 0-160 0 0,0 0-96 0 0,0 0-81 0 0,0 0-223 0 0,0 0-680 0 0,0 0-2193 0 0,0 0-6257 0 0</inkml:trace>
  <inkml:trace contextRef="#ctx0" brushRef="#br0" timeOffset="591.398">611 74 9874 0 0,'0'0'2622'0'0,"0"0"-391"0"0,0 0-256 0 0,0 0-289 0 0,0 0-292 0 0,0 0-272 0 0,0 0-211 0 0,0 0-143 0 0,0 0-126 0 0,0 0-119 0 0,0 0-105 0 0,-32 17-84 0 0,-100 54-63 0 0,67-23 269 0 0,63-46-519 0 0,1-1 0 0 0,-1 1 1 0 0,1 0-1 0 0,0 0 0 0 0,0 0 1 0 0,-1 0-1 0 0,1 0 0 0 0,1 0 0 0 0,-1 0 1 0 0,0 0-1 0 0,0 0 0 0 0,1 0 1 0 0,-1 1-1 0 0,1-1 0 0 0,0 0 1 0 0,0 0-1 0 0,0 1 0 0 0,0-1 1 0 0,0 0-1 0 0,0 0 0 0 0,0 1 0 0 0,1-1 1 0 0,-1 0-1 0 0,1 0 0 0 0,0 0 1 0 0,-1 1-1 0 0,1-1 0 0 0,0 0 1 0 0,0 0-1 0 0,1 0 0 0 0,-1 0 0 0 0,0-1 1 0 0,1 1-1 0 0,-1 0 0 0 0,1-1 1 0 0,-1 1-1 0 0,1 0 0 0 0,0-1 1 0 0,0 0-1 0 0,1 2-21 0 0,74 43 558 0 0,20 21-107 0 0,-91-61-409 0 0,-1 1-1 0 0,1 0 0 0 0,-1 0 1 0 0,0 1-1 0 0,-1-1 1 0 0,0 1-1 0 0,0 0 0 0 0,-1 1 1 0 0,0-1-1 0 0,0 1 0 0 0,-1-1 1 0 0,0 1-1 0 0,0 0 0 0 0,-1-1 1 0 0,0 1-1 0 0,-1 0 0 0 0,0 0 1 0 0,0 4-42 0 0,-4-6 20 0 0,0-1 0 0 0,0-1 1 0 0,0 1-1 0 0,-1 0 0 0 0,0-1 0 0 0,0 0 1 0 0,0 0-1 0 0,0-1 0 0 0,-1 1 1 0 0,0-1-1 0 0,0-1 0 0 0,0 1 0 0 0,0-1 1 0 0,-1 0-1 0 0,0 0 0 0 0,1-1 1 0 0,-1 1-1 0 0,0-2 0 0 0,0 1 1 0 0,0-1-1 0 0,0 0 0 0 0,0 0 0 0 0,-6-1-20 0 0,-76-4-1525 0 0,55-14-8347 0 0,31 14-2265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24 3161 0 0,'0'0'2828'0'0,"0"0"-794"0"0,0 0-202 0 0,0 0 165 0 0,0 0 129 0 0,0 0-53 0 0,0 0-228 0 0,0 0-320 0 0,0 0-234 0 0,0 0-150 0 0,0 0-173 0 0,0 0-153 0 0,-5-5-159 0 0,-14-14-176 0 0,3 36 196 0 0,-5 35-356 0 0,3 0-1 0 0,1 2 1 0 0,4 0-1 0 0,1 0 1 0 0,3 2-1 0 0,3-1 1 0 0,0 49-320 0 0,-8 51 172 0 0,8-15-115 0 0,25-148 4 0 0,109-105 313 0 0,-85 78-339 0 0,0 1 0 0 0,2 3 1 0 0,2 2-1 0 0,47-22-35 0 0,-89 48 0 0 0,-2 1 1 0 0,1-1 1 0 0,0 1 0 0 0,0 0-1 0 0,0 0 1 0 0,0 0 0 0 0,0 1-1 0 0,0-1 1 0 0,1 1 0 0 0,-1 0-1 0 0,0 0 1 0 0,1 1 0 0 0,-1-1-1 0 0,0 1 1 0 0,1 0 0 0 0,-1 0-1 0 0,1 0 1 0 0,2 1-2 0 0,8 54 81 0 0,-16-21-45 0 0,-1 0 0 0 0,-2 0 0 0 0,-1 0 0 0 0,-2 0 0 0 0,-1-1 0 0 0,-2 0 0 0 0,-1 0-36 0 0,4-12 14 0 0,3 26-50 0 0,4-46 13 0 0,0-1-8 0 0,0 0-33 0 0,0 0-38 0 0,0 0-26 0 0,11-15-474 0 0,22-26-1361 0 0,-17 20-724 0 0,1 2-3786 0 0,-11 8-5154 0 0</inkml:trace>
  <inkml:trace contextRef="#ctx0" brushRef="#br0" timeOffset="434.151">687 690 5513 0 0,'0'0'2523'0'0,"0"0"-82"0"0,0 0-182 0 0,0 0-281 0 0,0 0-294 0 0,0 0-240 0 0,0 0-98 0 0,0 0-88 0 0,0 0-87 0 0,0 0-91 0 0,33 1-156 0 0,101-1-182 0 0,-68-13 90 0 0,-56 7-646 0 0,-4 3-124 0 0,0 0-1 0 0,0 0 0 0 0,0 0 1 0 0,-1 0-1 0 0,1-1 1 0 0,-1 0-1 0 0,0 0 0 0 0,0-1 1 0 0,0 1-1 0 0,-1-1 0 0 0,1 0 1 0 0,-1 0-1 0 0,0-1 0 0 0,-1 1 1 0 0,1-1-1 0 0,-1 0 0 0 0,0 0 1 0 0,-1 0-1 0 0,0 0 0 0 0,0 0 1 0 0,0 0-1 0 0,0-1 0 0 0,-1 1 1 0 0,0-1-1 0 0,0 1 0 0 0,-1-1 1 0 0,0 0-1 0 0,0 1 0 0 0,-1-2-61 0 0,-1 5-7 0 0,0-1 0 0 0,-1 1-1 0 0,1 0 1 0 0,-1 0-1 0 0,0 0 1 0 0,0 1 0 0 0,0-1-1 0 0,0 1 1 0 0,-1-1-1 0 0,1 1 1 0 0,0 0-1 0 0,-1 0 1 0 0,0 1 0 0 0,1-1-1 0 0,-1 1 1 0 0,0 0-1 0 0,0 0 1 0 0,0 0-1 0 0,0 0 1 0 0,0 1 0 0 0,0-1-1 0 0,0 1 1 0 0,-1 0 7 0 0,-10 1-15 0 0,0 0 1 0 0,0 1-1 0 0,1 1 1 0 0,-1 0-1 0 0,1 1 1 0 0,0 0-1 0 0,0 1 1 0 0,0 1 0 0 0,1 0-1 0 0,0 1 1 0 0,0 0-1 0 0,0 1 1 0 0,1 1-1 0 0,0 0 1 0 0,1 0-1 0 0,0 1 1 0 0,1 1-1 0 0,0-1 1 0 0,0 2-1 0 0,-5 8 15 0 0,10-15 2 0 0,0 1-1 0 0,0 0 1 0 0,1 0-1 0 0,0 0 1 0 0,0 0-1 0 0,0 1 1 0 0,1 0-1 0 0,0-1 1 0 0,0 1-1 0 0,1 0 1 0 0,0 1-1 0 0,0-1 1 0 0,1 0-1 0 0,0 0 1 0 0,0 1-1 0 0,0-1 1 0 0,1 1-1 0 0,0-1 0 0 0,1 1 1 0 0,0-1-1 0 0,0 0 1 0 0,0 1-1 0 0,1-1 1 0 0,0 0-1 0 0,0 0 1 0 0,1 0-1 0 0,0 0 1 0 0,0 0-1 0 0,1-1 1 0 0,0 1-1 0 0,0-1 1 0 0,0 0-1 0 0,1 0 1 0 0,0-1-1 0 0,0 1 1 0 0,0-1-1 0 0,6 4-1 0 0,7 0 7 0 0,1-1 0 0 0,-1-1 0 0 0,1-1-1 0 0,0 0 1 0 0,0-1 0 0 0,1-1 0 0 0,0-1 0 0 0,0-1 0 0 0,-1-1 0 0 0,1-1-1 0 0,0 0 1 0 0,7-2-7 0 0,-8 2-9 0 0,117-25-623 0 0,-82 2-4693 0 0,-41 16-5152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1 453 0 0 0,'0'0'1768'0'0,"0"0"323"0"0,0 0 230 0 0,0 0 106 0 0,0 0-46 0 0,0 0-277 0 0,0 0-315 0 0,0 0-262 0 0,0 0-217 0 0,0 0-171 0 0,0 0-120 0 0,0 0-96 0 0,0 0-75 0 0,2 10 2560 0 0,31-108-1325 0 0,49-10-1585 0 0,-52 76-380 0 0,-13 15-92 0 0,0 1 0 0 0,2 0 0 0 0,0 2 0 0 0,0 0 0 0 0,2 1 1 0 0,-1 1-1 0 0,2 0-26 0 0,-20 12-1 0 0,-1-1-1 0 0,1 0 1 0 0,-1 0 0 0 0,1 1 0 0 0,-1-1 0 0 0,1 0 0 0 0,-1 1 0 0 0,1 0 0 0 0,-1-1 0 0 0,1 1 0 0 0,0 0 0 0 0,-1 0 0 0 0,1 0 0 0 0,0 0 0 0 0,-1 0-1 0 0,1 0 1 0 0,0 0 0 0 0,-1 1 0 0 0,1-1 0 0 0,-1 1 0 0 0,1-1 0 0 0,-1 1 0 0 0,1-1 0 0 0,-1 1 0 0 0,1 0 0 0 0,-1 0 0 0 0,1 0 0 0 0,-1 0-1 0 0,0 0 1 0 0,0 0 0 0 0,1 0 0 0 0,-1 0 0 0 0,0 0 0 0 0,0 1 0 0 0,0-1 0 0 0,0 0 0 0 0,-1 1 0 0 0,1-1 0 0 0,0 1 0 0 0,0-1 0 0 0,-1 1 1 0 0,4 18 23 0 0,-1-1 0 0 0,-1 1 1 0 0,0-1-1 0 0,-2 1 0 0 0,0 0 1 0 0,-2 0-1 0 0,0-1 0 0 0,-2 7-23 0 0,0 92-45 0 0,4-118 34 0 0,0 0-6 0 0,11-5 22 0 0,155-138-27 0 0,-121 110 11 0 0,-30 21 11 0 0,1-1 0 0 0,-1 2 0 0 0,2 0 0 0 0,0 1-1 0 0,0 0 1 0 0,1 2 0 0 0,0 0 0 0 0,0 1 0 0 0,1 0 0 0 0,-1 2 0 0 0,2 0 0 0 0,18-1 0 0 0,-35 8 0 0 0,0 0 0 0 0,0 0 0 0 0,-1 1 1 0 0,1-1-1 0 0,-1 1 0 0 0,0-1 0 0 0,0 1 1 0 0,1 0-1 0 0,-2 0 0 0 0,1 0 0 0 0,0 1 1 0 0,-1-1-1 0 0,1 0 0 0 0,-1 0 1 0 0,0 1-1 0 0,0-1 0 0 0,0 1 0 0 0,-1-1 1 0 0,1 1-1 0 0,-1-1 0 0 0,0 1 0 0 0,0 0 1 0 0,0-1-1 0 0,-1 1 0 0 0,1-1 0 0 0,-1 1 1 0 0,1-1-1 0 0,-1 1 0 0 0,0-1 0 0 0,-1 0 1 0 0,0 3-1 0 0,-23 80-970 0 0,55-80-5540 0 0,-21-6 689 0 0,-2 0-5870 0 0</inkml:trace>
  <inkml:trace contextRef="#ctx0" brushRef="#br0" timeOffset="342.049">1254 107 8282 0 0,'0'0'3589'0'0,"0"0"-1337"0"0,0 0-637 0 0,0 0-236 0 0,0 0-169 0 0,0 0-114 0 0,0 0-160 0 0,0 0-166 0 0,0 0-133 0 0,0 0-126 0 0,0 0-103 0 0,-32 19-91 0 0,-101 60-67 0 0,71-29 103 0 0,59-47-331 0 0,0 0 0 0 0,0 0 0 0 0,0 0 0 0 0,0 1 0 0 0,1-1-1 0 0,0 1 1 0 0,-1-1 0 0 0,2 1 0 0 0,-1 0 0 0 0,0 0 0 0 0,1 0 0 0 0,-1 0 0 0 0,1 0 0 0 0,0 0 0 0 0,1 0 0 0 0,-1 1 0 0 0,1-1-1 0 0,-1 0 1 0 0,1 0 0 0 0,1 1 0 0 0,-1-1-22 0 0,3-1 35 0 0,0-1 0 0 0,1 0-1 0 0,-1 0 1 0 0,1 0 0 0 0,0 0 0 0 0,0 0-1 0 0,-1-1 1 0 0,1 1 0 0 0,0-1 0 0 0,0 0-1 0 0,0-1 1 0 0,0 1 0 0 0,1-1-1 0 0,-1 1 1 0 0,0-1 0 0 0,0 0 0 0 0,0-1-1 0 0,0 1 1 0 0,0-1 0 0 0,0 0 0 0 0,4-1-35 0 0,12-3 117 0 0,0-1 1 0 0,-1-1 0 0 0,0-1 0 0 0,-1-1-1 0 0,1-1 1 0 0,-2 0 0 0 0,1-1 0 0 0,4-5-118 0 0,8-4 174 0 0,31-19 423 0 0,-59 67-379 0 0,-14 140-413 0 0,12-166 149 0 0,0-1 0 0 0,0 0-1 0 0,1 1 1 0 0,-1-1 0 0 0,1 0 0 0 0,-1 1 0 0 0,1-1 0 0 0,-1 0-1 0 0,1 0 1 0 0,0 0 0 0 0,0 0 0 0 0,-1 0 0 0 0,1 0 0 0 0,0 0-1 0 0,0 0 1 0 0,0 0 0 0 0,0 0 0 0 0,0 0 0 0 0,0 0-1 0 0,0-1 1 0 0,1 1 0 0 0,-1 0 0 0 0,0-1 0 0 0,0 1 0 0 0,1-1-1 0 0,-1 1 1 0 0,0-1 0 0 0,0 0 0 0 0,1 0 0 0 0,-1 1-1 0 0,0-1 1 0 0,1 0 0 0 0,0 0 46 0 0,30 0-4576 0 0,-21-1 171 0 0,-4 1-6300 0 0</inkml:trace>
  <inkml:trace contextRef="#ctx0" brushRef="#br0" timeOffset="752.519">1974 41 12283 0 0,'0'0'2228'0'0,"0"0"-601"0"0,0 0-335 0 0,0 0-185 0 0,0 0-155 0 0,0 0-122 0 0,0 0-123 0 0,0 0-108 0 0,0 0-81 0 0,0 0-76 0 0,0 0-77 0 0,-32 16-74 0 0,-101 49-40 0 0,64-25 301 0 0,69-40-546 0 0,-1 1-1 0 0,0-1 1 0 0,0 0 0 0 0,1 0-1 0 0,-1 0 1 0 0,0 1 0 0 0,1-1 0 0 0,-1 0-1 0 0,0 0 1 0 0,1 1 0 0 0,-1-1 0 0 0,1 1-1 0 0,-1-1 1 0 0,0 1 0 0 0,1-1 0 0 0,-1 1-1 0 0,1-1 1 0 0,-1 1 0 0 0,1-1-1 0 0,0 1 1 0 0,-1 0 0 0 0,1-1 0 0 0,-1 1-1 0 0,1 0 1 0 0,0-1 0 0 0,0 1 0 0 0,-1 0-1 0 0,1-1 1 0 0,0 1 0 0 0,0 0 0 0 0,0 0-1 0 0,0-1 1 0 0,0 1 0 0 0,0 0 0 0 0,0 0-1 0 0,0-1 1 0 0,0 1 0 0 0,0 0-1 0 0,0-1 1 0 0,1 1 0 0 0,-1 0 0 0 0,0 0-1 0 0,0-1 1 0 0,1 1 0 0 0,-1 0 0 0 0,0-1-1 0 0,1 1 1 0 0,-1-1 0 0 0,1 1 0 0 0,-1 0-1 0 0,1-1 1 0 0,-1 1 0 0 0,1-1-1 0 0,-1 1 1 0 0,1-1 0 0 0,0 0 0 0 0,-1 1-1 0 0,1-1 1 0 0,-1 0 0 0 0,1 1 0 0 0,0-1-1 0 0,-1 0 1 0 0,1 0 0 0 0,0 1 0 0 0,0-1-1 0 0,-1 0 1 0 0,1 0 0 0 0,0 0-1 0 0,0 0 1 0 0,0 0-6 0 0,25 4 143 0 0,-20-4-128 0 0,0 0-1 0 0,1 1 1 0 0,-1 0 0 0 0,0 0-1 0 0,0 0 1 0 0,0 1 0 0 0,0 0-1 0 0,0 0 1 0 0,0 1 0 0 0,0-1-1 0 0,-1 1 1 0 0,1 0 0 0 0,-1 1-1 0 0,0 0 1 0 0,1 0-15 0 0,-5-1 33 0 0,-1 1 1 0 0,1-1-1 0 0,-1 1 1 0 0,0-1-1 0 0,0 1 1 0 0,0 0-1 0 0,0-1 1 0 0,-1 1-1 0 0,1-1 1 0 0,-1 1-1 0 0,0-1 1 0 0,0 0-1 0 0,0 1 1 0 0,-1-1-1 0 0,1 0 1 0 0,-1 0-1 0 0,0 1 1 0 0,0-1-1 0 0,0-1 1 0 0,0 1-1 0 0,0 0 1 0 0,0 0-1 0 0,-1-1 0 0 0,0 1 1 0 0,1-1-1 0 0,-1 0 1 0 0,0 0-1 0 0,0 0 1 0 0,0 0-34 0 0,-14 13 0 0 0,-1-1 1 0 0,0 0 0 0 0,-1-1-1 0 0,0-1 1 0 0,-1-1-1 0 0,0 0 1 0 0,-1-2-1 0 0,-22-5-1866 0 0,45-22-4332 0 0,4 8-1300 0 0,-1 5-2723 0 0</inkml:trace>
  <inkml:trace contextRef="#ctx0" brushRef="#br0" timeOffset="1101.03">2278 0 11330 0 0,'0'0'2058'0'0,"0"0"-131"0"0,0 0 44 0 0,0 0-80 0 0,0 0-310 0 0,0 0-490 0 0,0 0-357 0 0,0 0-157 0 0,0 0-92 0 0,0 0-88 0 0,0 0-70 0 0,0 0-67 0 0,0 0-52 0 0,-34 32-46 0 0,-101 97-42 0 0,85-80 13 0 0,49-48-131 0 0,1 0 0 0 0,-1 0 0 0 0,1-1 0 0 0,-1 1 0 0 0,1 0 0 0 0,-1 0 0 0 0,1 0 0 0 0,-1 0 0 0 0,1 0 0 0 0,0 0 0 0 0,0 0 1 0 0,-1 0-1 0 0,1 0 0 0 0,0 0 0 0 0,0 0 0 0 0,0 0 0 0 0,0 0 0 0 0,0 0 0 0 0,0 0 0 0 0,0 0 0 0 0,1 0 0 0 0,-1 0 0 0 0,0 0 0 0 0,0 0 0 0 0,1 0 0 0 0,-1 0 0 0 0,1 0 0 0 0,-1 0 0 0 0,1-1 0 0 0,-1 1 0 0 0,1 0 0 0 0,-1 0 0 0 0,1 0 0 0 0,0-1 0 0 0,-1 1 0 0 0,1 0 0 0 0,0-1 0 0 0,0 1 1 0 0,0 0-1 0 0,0-1 0 0 0,-1 1 0 0 0,1-1 0 0 0,0 1 0 0 0,0-1 0 0 0,0 0 0 0 0,0 1 0 0 0,0-1-2 0 0,59 10 102 0 0,-33-7-65 0 0,-23-3-31 0 0,0 0 0 0 0,-1 0 0 0 0,1 1 0 0 0,-1-1 0 0 0,1 1 0 0 0,-1 0 0 0 0,1 0 0 0 0,-1 0 0 0 0,0 1 0 0 0,1-1 0 0 0,-1 1 0 0 0,0 0 0 0 0,0 0 0 0 0,0 0 0 0 0,0 0 0 0 0,0 0 0 0 0,-1 1 1 0 0,1-1-1 0 0,-1 1 0 0 0,1 0 0 0 0,-1-1 0 0 0,0 1 0 0 0,0 0 0 0 0,0 1 0 0 0,-1-1 0 0 0,1 0 0 0 0,-1 0 0 0 0,1 1 0 0 0,-1-1 0 0 0,0 1 0 0 0,0-1 0 0 0,-1 1 0 0 0,1-1 0 0 0,-1 1-6 0 0,-1 1 27 0 0,1 1 0 0 0,-1-1 0 0 0,-1 0 0 0 0,1 0 0 0 0,-1 1 0 0 0,0-1 0 0 0,0 0 0 0 0,0-1 0 0 0,-1 1 0 0 0,0 0 0 0 0,1-1 0 0 0,-2 1 0 0 0,1-1 1 0 0,-1 0-1 0 0,1 0 0 0 0,-1 0 0 0 0,0-1 0 0 0,0 1 0 0 0,-1-1 0 0 0,1 0 0 0 0,-4 2-27 0 0,-106 46 43 0 0,63-43-599 0 0,30-8-8199 0 0,21 0-3012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5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7466 0 0,'0'0'2468'0'0,"0"0"-1122"0"0,0 0-541 0 0,0 0 171 0 0,0 0 258 0 0,0 0 41 0 0,0 0-131 0 0,0 0-189 0 0,33 1-179 0 0,105 1-141 0 0,-40-3 483 0 0,0-4-1 0 0,53-12-1117 0 0,-13 1 367 0 0,128-7-1753 0 0,-227 19-282 0 0,-14 0-4911 0 0,-17 1-4206 0 0</inkml:trace>
  <inkml:trace contextRef="#ctx0" brushRef="#br0" timeOffset="577.633">322 302 5953 0 0,'0'0'2319'0'0,"0"0"-460"0"0,0 0-262 0 0,0 0-59 0 0,0 0-85 0 0,0 0-217 0 0,0 0-211 0 0,0 0-220 0 0,0 0-161 0 0,0 0-100 0 0,0 0-78 0 0,0 0-45 0 0,0 0-45 0 0,-32 13-48 0 0,-98 41-49 0 0,74-21 121 0 0,51-28-367 0 0,0 0-1 0 0,1 1 1 0 0,0-1-1 0 0,0 1 1 0 0,0 0 0 0 0,1 0-1 0 0,0 1 1 0 0,0-1-1 0 0,1 1 1 0 0,-1 0-1 0 0,1-1 1 0 0,1 1-1 0 0,-1 0 1 0 0,1 0-1 0 0,1 0 1 0 0,-1 0 0 0 0,1 0-1 0 0,0 0 1 0 0,1 0-1 0 0,0 0 1 0 0,0 0-1 0 0,1 2-32 0 0,-1-5 57 0 0,0 0 0 0 0,1-1 0 0 0,-1 1 0 0 0,1 0-1 0 0,0-1 1 0 0,0 0 0 0 0,1 1 0 0 0,-1-1-1 0 0,1 0 1 0 0,-1 0 0 0 0,1 0 0 0 0,0-1 0 0 0,0 1-1 0 0,0-1 1 0 0,0 1 0 0 0,1-1 0 0 0,-1 0 0 0 0,1 0-1 0 0,-1-1 1 0 0,1 1 0 0 0,0-1 0 0 0,0 1-1 0 0,0-1 1 0 0,-1-1 0 0 0,1 1 0 0 0,0 0 0 0 0,0-1-1 0 0,0 0 1 0 0,0 0 0 0 0,0 0 0 0 0,0 0 0 0 0,0-1-1 0 0,3 0-56 0 0,129-42 1300 0 0,48-70-354 0 0,-178 108-929 0 0,9-5 6 0 0,1-1 0 0 0,-2 0 1 0 0,1-1-1 0 0,-2-1 1 0 0,1 0-1 0 0,-2-1 0 0 0,0-1 1 0 0,-1 0-1 0 0,0 0 1 0 0,-1-1-1 0 0,-1 0 0 0 0,0-1 1 0 0,-1 0-1 0 0,-1 0 1 0 0,-1-1-1 0 0,0 1 1 0 0,-2-2-1 0 0,0 1 0 0 0,0-3-23 0 0,-4 16-5 0 0,0 0-1 0 0,0 0 1 0 0,0-1-1 0 0,0 1 1 0 0,-1 0-1 0 0,0 0 1 0 0,0 0-1 0 0,-1 0 1 0 0,1 0-1 0 0,-1 0 0 0 0,0 0 1 0 0,0 0-1 0 0,-1 0 1 0 0,1 1-1 0 0,-1-1 1 0 0,0 1-1 0 0,0 0 1 0 0,-1 0-1 0 0,1 0 1 0 0,-1 0-1 0 0,0 1 1 0 0,0 0-1 0 0,0-1 1 0 0,0 1-1 0 0,-1 1 1 0 0,1-1-1 0 0,-1 1 0 0 0,0-1 1 0 0,0 1-1 0 0,0 1 1 0 0,0-1-1 0 0,0 1 1 0 0,0 0-1 0 0,-3-1 6 0 0,-1 2-18 0 0,-1 0-1 0 0,1 0 1 0 0,-1 1-1 0 0,1 0 1 0 0,0 0-1 0 0,-1 1 1 0 0,1 0-1 0 0,0 1 1 0 0,0 0-1 0 0,0 0 1 0 0,1 1-1 0 0,-1 1 1 0 0,1-1-1 0 0,0 1 1 0 0,0 0-1 0 0,1 1 1 0 0,-1 0-1 0 0,1 0 0 0 0,0 1 1 0 0,1 0-1 0 0,0 0 1 0 0,0 0-1 0 0,0 1 1 0 0,1 0-1 0 0,0 0 1 0 0,0 1 18 0 0,1-3-3 0 0,1 2 0 0 0,-1-1 0 0 0,1 0 0 0 0,1 1 0 0 0,-1-1 0 0 0,1 1 0 0 0,1 0 1 0 0,-1 0-1 0 0,1 0 0 0 0,1 0 0 0 0,-1 0 0 0 0,1 0 0 0 0,1 0 0 0 0,-1 0 0 0 0,2 0 0 0 0,-1-1 0 0 0,1 1 0 0 0,0 0 1 0 0,0 0-1 0 0,1-1 0 0 0,0 0 0 0 0,1 1 3 0 0,6 5-12 0 0,2 0-1 0 0,0-1 1 0 0,0 0 0 0 0,1 0 0 0 0,0-2 0 0 0,1 1 0 0 0,0-2-1 0 0,1 0 1 0 0,0-1 0 0 0,1 0 0 0 0,-1-1 0 0 0,1-1-1 0 0,1 0 1 0 0,-1-2 0 0 0,13 3 12 0 0,-6-9-1858 0 0,-11-6-6954 0 0,-8 4-2733 0 0</inkml:trace>
  <inkml:trace contextRef="#ctx0" brushRef="#br0" timeOffset="936.485">1050 96 12859 0 0,'0'0'1553'0'0,"0"0"-718"0"0,0 0-195 0 0,0 0 274 0 0,0 0 284 0 0,0 0 67 0 0,0 0-151 0 0,0 0-265 0 0,0 0-209 0 0,0 0-153 0 0,0 0-109 0 0,-17 33-69 0 0,-54 104-73 0 0,-18 31 156 0 0,85-159-386 0 0,2-1-1 0 0,-1 1 0 0 0,1-1 1 0 0,1 1-1 0 0,-1 0 1 0 0,1 0-1 0 0,1 0 1 0 0,0 0-1 0 0,0 0 1 0 0,1 0-1 0 0,1 5-5 0 0,0-10 48 0 0,1 0 0 0 0,0-1 1 0 0,0 1-1 0 0,1-1 0 0 0,-1 0 0 0 0,1 0 1 0 0,-1 0-1 0 0,1 0 0 0 0,0 0 0 0 0,0-1 0 0 0,0 0 1 0 0,0 0-1 0 0,1 0 0 0 0,-1 0 0 0 0,0-1 0 0 0,1 0 1 0 0,-1 0-1 0 0,1 0 0 0 0,0 0 0 0 0,-1-1 0 0 0,1 0 1 0 0,0 0-1 0 0,-1 0 0 0 0,1 0 0 0 0,-1-1 0 0 0,1 1 1 0 0,4-2-49 0 0,4 1 136 0 0,-4 2-117 0 0,-1-2 0 0 0,1 1 1 0 0,-1-1-1 0 0,0 0 0 0 0,1-1 1 0 0,-1 0-1 0 0,0 0 0 0 0,0-1 1 0 0,0 0-1 0 0,-1 0 0 0 0,1-1 1 0 0,-1 0-1 0 0,1-1 0 0 0,3-2-19 0 0,6-21-1239 0 0,-15 17-2209 0 0,-1-1-4283 0 0,-1 8-3576 0 0</inkml:trace>
  <inkml:trace contextRef="#ctx0" brushRef="#br0" timeOffset="1177.768">726 284 7114 0 0,'0'0'2167'0'0,"0"0"-991"0"0,0 0-291 0 0,0 0 245 0 0,0 0 305 0 0,0 0 49 0 0,0 0-217 0 0,0 0-280 0 0,0 0-231 0 0,0 0-174 0 0,0 0-161 0 0,0 0-114 0 0,31 4-122 0 0,100 13-111 0 0,-19-12-501 0 0,-57-10-1546 0 0,-21-5-7103 0 0,-20 6 582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 10210 0 0,'0'0'2331'0'0,"0"0"-686"0"0,0 0-380 0 0,0 0-12 0 0,0 0 50 0 0,0 0-39 0 0,0 0-171 0 0,0 0-256 0 0,0 0-215 0 0,0 0-119 0 0,0 0-3 0 0,0 0 64 0 0,0 0 59 0 0,2 6 28 0 0,15 106 1892 0 0,-33 168-1275 0 0,-24-34-1102 0 0,24-140-345 0 0,16-105 98 0 0,0-1-35 0 0,0 0-4 0 0,0 0-26 0 0,0 0-38 0 0,0 0-45 0 0,0 0-75 0 0,0-26-3601 0 0,2-3-110 0 0,-1 18-921 0 0,-1 3-6105 0 0</inkml:trace>
  <inkml:trace contextRef="#ctx0" brushRef="#br0" timeOffset="246.545">1 454 7826 0 0,'0'0'2888'0'0,"0"0"-866"0"0,0 0-475 0 0,0 0-112 0 0,0 0-69 0 0,0 0-70 0 0,0 0-129 0 0,0 0-152 0 0,0 0-151 0 0,31-7-115 0 0,100-21-82 0 0,243-51 2136 0 0,-350 74-3487 0 0,39-13 517 0 0,-46 6-3938 0 0,-3-4-4279 0 0,-11 11-3065 0 0</inkml:trace>
  <inkml:trace contextRef="#ctx0" brushRef="#br0" timeOffset="650.949">770 67 7866 0 0,'0'0'2145'0'0,"0"0"-619"0"0,0 0-51 0 0,0 0 243 0 0,0 0 124 0 0,0 0-215 0 0,0 0-304 0 0,0 0-247 0 0,0 0-153 0 0,0 0-113 0 0,-5 36-71 0 0,-14 116-84 0 0,13-104-201 0 0,-13 225 1581 0 0,49-180-1777 0 0,-28-90-248 0 0,-1-1 1 0 0,1 0-1 0 0,-1 0 0 0 0,1 1 0 0 0,0-1 0 0 0,0 0 1 0 0,0 0-1 0 0,0-1 0 0 0,0 1 0 0 0,0 0 0 0 0,0-1 1 0 0,1 1-1 0 0,-1-1 0 0 0,0 0 0 0 0,1 0 0 0 0,0 0 1 0 0,-1 0-1 0 0,1 0 0 0 0,-1 0 0 0 0,1-1 0 0 0,0 1 1 0 0,0-1-1 0 0,-1 0 0 0 0,1 0 0 0 0,0 0 0 0 0,0 0 1 0 0,-1 0-1 0 0,1-1 0 0 0,0 1 0 0 0,-1-1 0 0 0,1 0 1 0 0,0 0-1 0 0,-1 0 0 0 0,2 0-10 0 0,138-99 233 0 0,-139 98-233 0 0,3-3 0 0 0,1 1 0 0 0,0 0 1 0 0,-1 0-1 0 0,1 0 1 0 0,0 1-1 0 0,1 0 0 0 0,-1 1 1 0 0,1-1-1 0 0,-1 1 1 0 0,1 1-1 0 0,0-1 0 0 0,6 1 0 0 0,-11 4 2 0 0,0 1 0 0 0,-1-1 0 0 0,1 1 0 0 0,-1-1 0 0 0,1 1 0 0 0,-1 0 0 0 0,0 0 0 0 0,0 0 0 0 0,-1 0 0 0 0,1 0 0 0 0,-1 1 0 0 0,0-1 0 0 0,0 0 0 0 0,-1 1 0 0 0,1-1 0 0 0,-1 1 0 0 0,0-1 0 0 0,0 1 0 0 0,-1 3-2 0 0,7 94 16 0 0,-6-101-73 0 0,1-1 1 0 0,-1 1-1 0 0,0 0 1 0 0,0-1 0 0 0,0 1-1 0 0,1-1 1 0 0,-1 1-1 0 0,0 0 1 0 0,0-1-1 0 0,1 1 1 0 0,-1-1-1 0 0,1 1 1 0 0,-1-1 0 0 0,0 1-1 0 0,1-1 1 0 0,-1 1-1 0 0,1-1 1 0 0,-1 0-1 0 0,1 1 1 0 0,-1-1-1 0 0,1 0 1 0 0,0 1-1 0 0,-1-1 1 0 0,1 0 0 0 0,-1 0-1 0 0,1 1 1 0 0,0-1-1 0 0,-1 0 1 0 0,1 0-1 0 0,0 0 1 0 0,-1 0-1 0 0,1 0 1 0 0,-1 0 0 0 0,1 0-1 0 0,0 0 1 0 0,-1 0-1 0 0,1 0 1 0 0,0 0-1 0 0,-1 0 1 0 0,1-1-1 0 0,-1 1 1 0 0,1 0-1 0 0,0 0 1 0 0,-1-1 0 0 0,1 1-1 0 0,-1 0 1 0 0,1-1-1 0 0,-1 1 1 0 0,1-1-1 0 0,-1 1 1 0 0,1 0-1 0 0,-1-1 1 0 0,1 1 0 0 0,-1-1-1 0 0,0 1 1 0 0,1-1-1 0 0,-1 0 1 0 0,0 1-1 0 0,1-1 1 0 0,-1 0 56 0 0,9-10-4408 0 0,-3 1-3823 0 0,-4 3-2853 0 0</inkml:trace>
  <inkml:trace contextRef="#ctx0" brushRef="#br0" timeOffset="947.753">1306 653 4633 0 0,'0'0'2845'0'0,"0"0"-544"0"0,0 0-329 0 0,0 0-161 0 0,0 0-170 0 0,0 0-124 0 0,0 0-144 0 0,0 0-99 0 0,0 0-89 0 0,0 0-115 0 0,0 0-142 0 0,34-1-170 0 0,109-3-152 0 0,-81-13 107 0 0,-54 9-547 0 0,0 3-84 0 0,-1 0-1 0 0,0 0 1 0 0,0-1 0 0 0,0 0-1 0 0,-1-1 1 0 0,0 1-1 0 0,0-1 1 0 0,-1 0 0 0 0,1-1-1 0 0,-2 1 1 0 0,1-1-1 0 0,-1 0 1 0 0,0 0-1 0 0,-1-1 1 0 0,0 1 0 0 0,0-1-1 0 0,1-8-81 0 0,-3 15-5 0 0,0 1-1 0 0,-1-1 1 0 0,1 1-1 0 0,0-1 0 0 0,-1 1 1 0 0,1-1-1 0 0,-1 0 1 0 0,0 1-1 0 0,0-1 0 0 0,0 0 1 0 0,0 1-1 0 0,0-1 1 0 0,0 0-1 0 0,0 1 1 0 0,0-1-1 0 0,0 0 0 0 0,-1 1 1 0 0,1-1-1 0 0,-1 0 1 0 0,1 1-1 0 0,-1-1 0 0 0,0 1 1 0 0,0-1-1 0 0,0 1 1 0 0,1-1-1 0 0,-1 1 0 0 0,0 0 1 0 0,-1-1-1 0 0,1 1 1 0 0,0 0-1 0 0,0 0 1 0 0,-1 0-1 0 0,1 0 0 0 0,0 0 1 0 0,-1 0-1 0 0,1 0 1 0 0,-1 0-1 0 0,1 1 0 0 0,-1-1 1 0 0,1 0-1 0 0,-1 1 1 0 0,0 0-1 0 0,1-1 1 0 0,-1 1-1 0 0,0 0 0 0 0,1 0 1 0 0,-1 0-1 0 0,0 0 6 0 0,-8 0-16 0 0,0 1 0 0 0,0 1 0 0 0,0-1 0 0 0,1 2 0 0 0,-1-1 0 0 0,1 1 0 0 0,-1 1 0 0 0,1 0 0 0 0,0 0 0 0 0,0 0 0 0 0,1 2 0 0 0,-1-1 0 0 0,1 1 0 0 0,1 0 0 0 0,-1 0 0 0 0,1 1 0 0 0,0 0 0 0 0,0 0 0 0 0,1 1 0 0 0,0 0 0 0 0,0 0 0 0 0,-3 7 16 0 0,6-9 2 0 0,0 0 0 0 0,0 1 0 0 0,0-1-1 0 0,1 1 1 0 0,0-1 0 0 0,0 1 0 0 0,0 0 0 0 0,1 0-1 0 0,0 0 1 0 0,1 0 0 0 0,0 0 0 0 0,0 0 0 0 0,0 0 0 0 0,1 0-1 0 0,0 0 1 0 0,0 0 0 0 0,1-1 0 0 0,-1 1 0 0 0,2 0-1 0 0,-1-1 1 0 0,1 1 0 0 0,2 3-2 0 0,3-2 5 0 0,0 0 0 0 0,1 0 0 0 0,0-1 0 0 0,1 0 0 0 0,0 0 0 0 0,0-1 0 0 0,0-1 0 0 0,1 0 0 0 0,0 0 0 0 0,0-1 0 0 0,0 0 0 0 0,0-1 0 0 0,1 0 0 0 0,-1-1 0 0 0,1 0 0 0 0,0-1 0 0 0,0 0-5 0 0,79-3-5891 0 0,-76-1-5221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4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10818 697 0 0 0,'0'0'427'0'0,"0"0"914"0"0,0 0 544 0 0,0 0 229 0 0,0 0-63 0 0,0 0-188 0 0,0 0-240 0 0,0 0-238 0 0,0 0-172 0 0,0 0-173 0 0,-2-6-163 0 0,-7-22 564 0 0,4 26-1306 0 0,0 1-1 0 0,0-1 1 0 0,0 1 0 0 0,0 0 0 0 0,0 0 0 0 0,0 1 0 0 0,0 0 0 0 0,0 0 0 0 0,0 0 0 0 0,0 0 0 0 0,0 1-1 0 0,0 0 1 0 0,0 0 0 0 0,0 0 0 0 0,0 1 0 0 0,0-1 0 0 0,0 1 0 0 0,1 0 0 0 0,-1 1 0 0 0,1-1 0 0 0,0 1-1 0 0,-1 0 1 0 0,1 0 0 0 0,0 1-135 0 0,-87 90 167 0 0,89-91-141 0 0,0 0 0 0 0,0 0 0 0 0,0 0 0 0 0,0 1 0 0 0,0-1 0 0 0,1 1-1 0 0,-1-1 1 0 0,1 1 0 0 0,0 0 0 0 0,0 0 0 0 0,1-1 0 0 0,-1 1 0 0 0,1 0-1 0 0,0 0 1 0 0,0 0 0 0 0,0 0 0 0 0,0 0 0 0 0,1-1 0 0 0,-1 1 0 0 0,1 0-1 0 0,0 0 1 0 0,0-1 0 0 0,0 1 0 0 0,1 0 0 0 0,0-1 0 0 0,-1 1 0 0 0,1-1-1 0 0,0 0 1 0 0,0 0 0 0 0,1 0 0 0 0,-1 0 0 0 0,1 0 0 0 0,0 0 0 0 0,-1 0-1 0 0,1-1 1 0 0,0 1 0 0 0,1-1 0 0 0,-1 0 0 0 0,0 0 0 0 0,1 0 0 0 0,-1-1-1 0 0,1 1 1 0 0,-1-1 0 0 0,1 0 0 0 0,0 0 0 0 0,0 0 0 0 0,-1 0 0 0 0,1-1-1 0 0,1 1-25 0 0,7-1 101 0 0,1-1 0 0 0,0 0 0 0 0,-1-1 0 0 0,1-1 0 0 0,-1 1 0 0 0,0-2-1 0 0,1 0 1 0 0,-2 0 0 0 0,1-1 0 0 0,0-1 0 0 0,-1 0 0 0 0,0 0 0 0 0,-1-1-1 0 0,1-1 1 0 0,-1 0 0 0 0,-1 0 0 0 0,1-1 0 0 0,-1 0 0 0 0,7-9-101 0 0,124-128 174 0 0,-118 219-196 0 0,-18-66 50 0 0,0 1 0 0 0,0-1 0 0 0,1 0 0 0 0,0 0 0 0 0,0 0 0 0 0,1-1 1 0 0,-1 0-1 0 0,1 0 0 0 0,1 0 0 0 0,-1-1 0 0 0,1 0 0 0 0,0 0 0 0 0,0-1 0 0 0,1 0 1 0 0,-1 0-1 0 0,1 0 0 0 0,0-1 0 0 0,0 0 0 0 0,0-1 0 0 0,0 0 0 0 0,0 0 0 0 0,1-1 0 0 0,-1 0 1 0 0,1 0-1 0 0,-1-1 0 0 0,0 0 0 0 0,1-1 0 0 0,-1 1 0 0 0,1-2 0 0 0,-1 1 0 0 0,0-1 1 0 0,0 0-1 0 0,0-1 0 0 0,0 0 0 0 0,0 0 0 0 0,2-3-28 0 0,11-7 95 0 0,-1-1 0 0 0,-1-1-1 0 0,0-1 1 0 0,-1 0 0 0 0,-1-2 0 0 0,0 0 0 0 0,-2-1-1 0 0,0 0 1 0 0,-1-1 0 0 0,-1-1 0 0 0,-1 0-1 0 0,-1-1 1 0 0,5-14-95 0 0,-1-1 25 0 0,-1-1 0 0 0,-3 0-1 0 0,-1-1 1 0 0,-1-1 0 0 0,-3 1-1 0 0,-1-1 1 0 0,-2 0 0 0 0,-1-1-1 0 0,-3 1 1 0 0,-1-9-25 0 0,-15-20 156 0 0,17 68-158 0 0,-1 1 1 0 0,1 0-1 0 0,-1 0 1 0 0,1-1-1 0 0,-1 1 1 0 0,0 0-1 0 0,1 0 1 0 0,-1 0-1 0 0,1 0 0 0 0,-1 0 1 0 0,0 0-1 0 0,1 0 1 0 0,-1 0-1 0 0,0 0 1 0 0,1 0-1 0 0,-1 0 1 0 0,1 0-1 0 0,-1 0 1 0 0,0 0-1 0 0,1 0 0 0 0,-1 1 1 0 0,1-1-1 0 0,-1 0 1 0 0,1 0-1 0 0,-1 1 1 0 0,0-1-1 0 0,1 0 1 0 0,0 1-1 0 0,-1-1 0 0 0,1 1 1 0 0,-1-1-1 0 0,1 1 1 0 0,-1-1-1 0 0,1 1 1 0 0,0-1-1 0 0,-1 1 1 0 0,1-1-1 0 0,0 1 0 0 0,-1-1 1 0 0,1 1-1 0 0,0-1 1 0 0,0 1-1 0 0,0 0 1 0 0,0-1-1 0 0,-1 1 1 0 0,1-1-1 0 0,0 1 0 0 0,0 0 1 0 0,0-1-1 0 0,0 1 1 0 0,0 0-1 0 0,1-1 1 0 0,-1 1-1 0 0,0-1 1 0 0,0 1-1 0 0,0 0 1 0 0,0-1-1 0 0,1 1 2 0 0,-1 0-1 0 0,-9 45 41 0 0,2 0 0 0 0,2 0 0 0 0,3 1 0 0 0,1-1 0 0 0,2 1 0 0 0,3-1 0 0 0,1 1 0 0 0,2-1-1 0 0,3-1 1 0 0,1 0 0 0 0,2 0 0 0 0,6 8-40 0 0,53 153 16 0 0,-64-250-4666 0 0,-12 13 35 0 0,2 19-150 0 0,0 0-6152 0 0</inkml:trace>
  <inkml:trace contextRef="#ctx0" brushRef="#br0" timeOffset="245.16">11237 413 8234 0 0,'0'0'2871'0'0,"0"0"-1567"0"0,0 0-710 0 0,0 0 30 0 0,0 0 305 0 0,0 0 333 0 0,0 0 104 0 0,0 0-102 0 0,0 0-208 0 0,0 0-246 0 0,0 0-205 0 0,35 2-145 0 0,110 4-142 0 0,58-28-34 0 0,-81 9-1091 0 0,-43 6-5318 0 0,-55 4-4699 0 0</inkml:trace>
  <inkml:trace contextRef="#ctx0" brushRef="#br0" timeOffset="-11901.345">4846 93 6193 0 0,'0'0'3016'0'0,"0"0"-405"0"0,0 0-331 0 0,0 0-325 0 0,0 0-366 0 0,0 0-421 0 0,0 0-402 0 0,0 0-265 0 0,0 0-122 0 0,0 0 5 0 0,0 0 40 0 0,0 0 65 0 0,0 0 45 0 0,-2 17 27 0 0,-9 135 1458 0 0,11 111-85 0 0,0-88-3470 0 0,0-175 405 0 0,0 0-882 0 0,0 0-2844 0 0,0 0-6744 0 0</inkml:trace>
  <inkml:trace contextRef="#ctx0" brushRef="#br0" timeOffset="-8202.713">5608 413 0 0 0,'0'0'931'0'0,"0"0"680"0"0,0 0 419 0 0,0 0 115 0 0,0 0-96 0 0,0 0-239 0 0,0 0-379 0 0,0 0-287 0 0,0 0-215 0 0,0 0-164 0 0,0 0-143 0 0,0 0-139 0 0,0 0-130 0 0,-4 3-102 0 0,-2 5-141 0 0,0 0 0 0 0,1 0 0 0 0,0 1-1 0 0,0 0 1 0 0,1 0 0 0 0,0 0 0 0 0,0 1-1 0 0,1 0 1 0 0,1-1 0 0 0,0 1 0 0 0,0 0 0 0 0,0 0-1 0 0,2 0 1 0 0,-1 0 0 0 0,1 0 0 0 0,1 0 0 0 0,-1 0-1 0 0,2 4-109 0 0,-2-5 42 0 0,0-4 14 0 0,-1 0 0 0 0,1 0 0 0 0,0-1 0 0 0,0 1 0 0 0,0 0 0 0 0,1 0 0 0 0,0 0-1 0 0,0-1 1 0 0,0 1 0 0 0,0 0 0 0 0,1-1 0 0 0,0 1 0 0 0,0-1 0 0 0,0 1 0 0 0,0-1 0 0 0,1 0 0 0 0,0 0 0 0 0,-1 0 0 0 0,2-1 0 0 0,-1 1 0 0 0,0 0 0 0 0,1-1 0 0 0,-1 0 0 0 0,1 0-1 0 0,0 0 1 0 0,0-1 0 0 0,0 1 0 0 0,1-1 0 0 0,-1 0 0 0 0,0 0 0 0 0,1 0 0 0 0,0-1 0 0 0,-1 1 0 0 0,1-1 0 0 0,0 0 0 0 0,-1-1 0 0 0,6 1-56 0 0,2-4 188 0 0,1-1 0 0 0,0 0-1 0 0,-1-1 1 0 0,0-1 0 0 0,0 0 0 0 0,0 0 0 0 0,-1-1 0 0 0,0-1 0 0 0,0 0 0 0 0,-1 0 0 0 0,0-1 0 0 0,0 0 0 0 0,-1-1 0 0 0,0 0-1 0 0,-1 0 1 0 0,0-1 0 0 0,-1 0 0 0 0,0-1 0 0 0,-1 1 0 0 0,0-1 0 0 0,3-9-188 0 0,-4 11 10 0 0,0 0 0 0 0,-1 0 0 0 0,1-1-1 0 0,-2 0 1 0 0,0 0 0 0 0,0 0 0 0 0,-1 0 0 0 0,0 0 0 0 0,-1 0 0 0 0,-1 0 0 0 0,1-1 0 0 0,-2-5-10 0 0,0 14-34 0 0,1 1 0 0 0,-1-1 0 0 0,0 0 0 0 0,0 1 0 0 0,0-1 0 0 0,0 1 0 0 0,-1-1 0 0 0,1 1 0 0 0,-1 0 0 0 0,1 0 0 0 0,-1-1 0 0 0,0 1 0 0 0,0 0 0 0 0,0 0 0 0 0,0 1 0 0 0,0-1 0 0 0,0 0 0 0 0,-1 1 0 0 0,1-1 0 0 0,0 1 0 0 0,-1 0 0 0 0,1 0 0 0 0,-1 0 0 0 0,1 0 0 0 0,-1 0 0 0 0,0 0 0 0 0,1 1 0 0 0,-1 0 0 0 0,0-1 0 0 0,0 1 34 0 0,-44-1-2732 0 0,7 9-4703 0 0,25-4-3676 0 0</inkml:trace>
  <inkml:trace contextRef="#ctx0" brushRef="#br0" timeOffset="-7367.663">6077 737 2849 0 0,'0'0'2994'0'0,"0"0"-787"0"0,0 0-414 0 0,0 0-95 0 0,0 0-84 0 0,0 0-137 0 0,0 0-179 0 0,0 0-254 0 0,0 0-192 0 0,0 0-141 0 0,0 0-67 0 0,0 0-11 0 0,3-17-31 0 0,13-80 508 0 0,-9 74-520 0 0,1 1-1 0 0,1 0 1 0 0,2 0 0 0 0,0 1-1 0 0,1 0 1 0 0,0 1-1 0 0,12-13-589 0 0,-24 33 7 0 0,1-1 0 0 0,-1 1 0 0 0,1-1 0 0 0,-1 1-1 0 0,1 0 1 0 0,-1-1 0 0 0,1 1 0 0 0,-1 0-1 0 0,1-1 1 0 0,0 1 0 0 0,-1 0 0 0 0,1-1-1 0 0,0 1 1 0 0,-1 0 0 0 0,1 0 0 0 0,0 0-1 0 0,-1 0 1 0 0,1 0 0 0 0,0 0 0 0 0,-1 0-1 0 0,1 0 1 0 0,0 0 0 0 0,-1 0 0 0 0,1 0-1 0 0,0 0 1 0 0,-1 0 0 0 0,1 0 0 0 0,0 1 0 0 0,-1-1-1 0 0,1 0 1 0 0,-1 0 0 0 0,1 1 0 0 0,0-1-1 0 0,-1 0 1 0 0,1 1 0 0 0,-1-1 0 0 0,1 1-1 0 0,-1-1 1 0 0,1 1 0 0 0,-1-1 0 0 0,0 1-1 0 0,1-1 1 0 0,-1 1 0 0 0,1-1 0 0 0,-1 1-1 0 0,0 0 1 0 0,0-1 0 0 0,1 1 0 0 0,-1 0-1 0 0,0-1 1 0 0,0 1-7 0 0,21 44 59 0 0,-16-31 6 0 0,0-1-41 0 0,1 0 1 0 0,0-1-1 0 0,1 1 1 0 0,1-1-1 0 0,0-1 1 0 0,0 1-1 0 0,1-2 1 0 0,7 8-25 0 0,-13-17 54 0 0,0 0 1 0 0,0 0 0 0 0,1 0 0 0 0,-1 0 0 0 0,0 0 0 0 0,1-1-1 0 0,-1 0 1 0 0,0 0 0 0 0,1 1 0 0 0,-1-2 0 0 0,1 1-1 0 0,-1 0 1 0 0,0-1 0 0 0,1 0 0 0 0,-1 1 0 0 0,0-1 0 0 0,0-1-1 0 0,1 1 1 0 0,-1 0 0 0 0,0-1 0 0 0,0 1 0 0 0,-1-1 0 0 0,1 0-1 0 0,0 0 1 0 0,0 0 0 0 0,-1-1 0 0 0,1 1 0 0 0,-1-1-1 0 0,0 1 1 0 0,0-1 0 0 0,0 0 0 0 0,0 1 0 0 0,0-1 0 0 0,-1 0-1 0 0,1 0 1 0 0,-1-1 0 0 0,0 1 0 0 0,0 0 0 0 0,1-2-55 0 0,9-11 63 0 0,3-5 19 0 0,-1-1 0 0 0,-1 0-1 0 0,-1-1 1 0 0,-1-1-1 0 0,-1 0 1 0 0,2-8-82 0 0,-9 20-2195 0 0,-2 2-3349 0 0,0 5 2731 0 0,0 5-9195 0 0</inkml:trace>
  <inkml:trace contextRef="#ctx0" brushRef="#br0" timeOffset="-5930.723">7454 494 680 0 0,'0'0'1558'0'0,"0"0"-119"0"0,0 0 101 0 0,0 0 279 0 0,0 0 179 0 0,0 0-71 0 0,0 0-241 0 0,0 0-329 0 0,0 0-279 0 0,0 0-201 0 0,0 0-124 0 0,0 0-85 0 0,0 0-77 0 0,4 0 3916 0 0,15 92-3401 0 0,-5 12-419 0 0,-5 1-1 0 0,-3 83-686 0 0,2-165 1705 0 0,-7-83-761 0 0,1 23-931 0 0,1 0 0 0 0,2 0-1 0 0,1 0 1 0 0,2 1 0 0 0,1 0 0 0 0,3 0 0 0 0,12-28-13 0 0,72-134-17 0 0,-44 128-3 0 0,-31 104-10 0 0,-7 102 57 0 0,-14-111-80 0 0,0-24-15 0 0,0-1 0 0 0,0 1-1 0 0,-1 0 1 0 0,1-1 0 0 0,0 1-1 0 0,0 0 1 0 0,0-1 0 0 0,0 1-1 0 0,0 0 1 0 0,0-1 0 0 0,0 1-1 0 0,1 0 1 0 0,-1-1 0 0 0,0 1-1 0 0,0 0 1 0 0,0-1 0 0 0,1 1 0 0 0,-1 0-1 0 0,0-1 1 0 0,1 1 0 0 0,-1-1-1 0 0,0 1 1 0 0,1-1 0 0 0,-1 1-1 0 0,1-1 1 0 0,-1 1 0 0 0,1-1-1 0 0,-1 1 1 0 0,1-1 0 0 0,-1 1-1 0 0,1-1 1 0 0,0 0 0 0 0,-1 1-1 0 0,1-1 1 0 0,0 0 0 0 0,-1 0 0 0 0,1 1-1 0 0,0-1 1 0 0,-1 0 0 0 0,1 0-1 0 0,0 0 1 0 0,-1 0 0 0 0,1 0-1 0 0,0 0 1 0 0,-1 0 0 0 0,1 0-1 0 0,0 0 1 0 0,-1 0 0 0 0,1 0-1 0 0,0-1 1 0 0,0 1 68 0 0,20-12-12251 0 0,-17 8 431 0 0</inkml:trace>
  <inkml:trace contextRef="#ctx0" brushRef="#br0" timeOffset="-5620.358">8121 454 13611 0 0,'0'0'1788'0'0,"0"0"-553"0"0,0 0-348 0 0,0 0-35 0 0,0 0 2 0 0,0 0-57 0 0,0 0-114 0 0,0 0-147 0 0,0 0-148 0 0,0 0-121 0 0,-23 33-76 0 0,-69 102-62 0 0,69-86-22 0 0,23-44-62 0 0,0 0 1 0 0,1 0 0 0 0,0 0 0 0 0,0 0-1 0 0,0-1 1 0 0,0 1 0 0 0,1 0-1 0 0,0-1 1 0 0,0 1 0 0 0,0-1 0 0 0,1 0-1 0 0,-1 0 1 0 0,1 0 0 0 0,0 0-1 0 0,0 0 1 0 0,0 0 0 0 0,1-1 0 0 0,-1 1-1 0 0,1-1 1 0 0,0 0 0 0 0,0 0-1 0 0,0-1 1 0 0,0 1 0 0 0,1-1 0 0 0,-1 0-1 0 0,1 0 1 0 0,-1 0 0 0 0,1-1-1 0 0,-1 0 1 0 0,1 1 0 0 0,0-2 0 0 0,0 1-1 0 0,0 0 1 0 0,0-1 0 0 0,0 0-1 0 0,4-1-45 0 0,-1 2 98 0 0,0-1-1 0 0,0-1 1 0 0,0 0-1 0 0,0 0 1 0 0,0 0-1 0 0,-1-1 1 0 0,1 0-1 0 0,0 0 0 0 0,-1-1 1 0 0,0 0-1 0 0,1-1 1 0 0,-1 1-1 0 0,0-1 1 0 0,-1-1-1 0 0,1 1 0 0 0,-1-1 1 0 0,0 0-1 0 0,0-1 1 0 0,0 1-1 0 0,-1-1 1 0 0,0 0-1 0 0,0-1 0 0 0,-1 1 1 0 0,1-1-1 0 0,-1 0 1 0 0,-1 0-1 0 0,1 0 1 0 0,-1-1-1 0 0,-1 1 1 0 0,1-1-1 0 0,-1 0 0 0 0,0-3-97 0 0,-2 5 2 0 0,0 0 0 0 0,-1 0 0 0 0,0 0 0 0 0,0 0 0 0 0,0 0 0 0 0,-1 0-1 0 0,0 0 1 0 0,0 0 0 0 0,0 1 0 0 0,-1-1 0 0 0,0 1 0 0 0,0-1 0 0 0,0 1-1 0 0,-1 0 1 0 0,0 0 0 0 0,0 1 0 0 0,0-1 0 0 0,0 1 0 0 0,-1 0 0 0 0,0 0-1 0 0,1 0 1 0 0,-2 1 0 0 0,-3-3-2 0 0,-88-34-2262 0 0,51 36-8184 0 0,38 4-1552 0 0</inkml:trace>
  <inkml:trace contextRef="#ctx0" brushRef="#br0" timeOffset="-4882.47">8531 498 8554 0 0,'0'0'3918'0'0,"0"0"-1711"0"0,0 0-705 0 0,0 0-173 0 0,0 0-130 0 0,0 0-272 0 0,0 0-245 0 0,0 0-185 0 0,0 0-117 0 0,0 0-34 0 0,0 0-41 0 0,0 0-37 0 0,0 0-19 0 0,-3-6-11 0 0,-8-19-21 0 0,9 19-17 0 0,2 6-17 0 0,0 0-16 0 0,0 0 10 0 0,12 108 3280 0 0,0-6-3292 0 0,-11-59-98 0 0,-1 0 0 0 0,-3-1 0 0 0,-1 0 0 0 0,-2 0 0 0 0,-2 3-67 0 0,-17 47 15 0 0,25-91-10 0 0,0 0 0 0 0,0 0 0 0 0,0 0 0 0 0,-1 0 0 0 0,1 0 0 0 0,-1 0 0 0 0,1 0 1 0 0,0 0-1 0 0,-1 0 0 0 0,0 0 0 0 0,1 0 0 0 0,-1 0 0 0 0,1-1 0 0 0,-1 1 0 0 0,0 0 1 0 0,0 0-1 0 0,0-1 0 0 0,1 1 0 0 0,-1 0 0 0 0,0-1 0 0 0,0 1 0 0 0,0-1 0 0 0,0 1 1 0 0,0-1-1 0 0,0 1 0 0 0,0-1 0 0 0,0 0 0 0 0,0 0 0 0 0,0 1 0 0 0,0-1 0 0 0,0 0 1 0 0,0 0-1 0 0,0 0 0 0 0,0 0 0 0 0,0 0 0 0 0,0 0 0 0 0,-1-1 0 0 0,1 1 0 0 0,0 0 1 0 0,0 0-1 0 0,0-1 0 0 0,0 1 0 0 0,0-1 0 0 0,1 1 0 0 0,-1-1 0 0 0,0 1 0 0 0,0-1 1 0 0,0 1-1 0 0,0-1 0 0 0,0 0 0 0 0,1 0 0 0 0,-1 1 0 0 0,0-1 0 0 0,1 0 0 0 0,-1 0 1 0 0,0 0-1 0 0,0 0-5 0 0,-1-14-3 0 0,0-1 0 0 0,1 1 0 0 0,0 0 0 0 0,1 0 0 0 0,1-1 0 0 0,0 1 0 0 0,1 0 0 0 0,1 0 0 0 0,1 0 1 0 0,0 1-1 0 0,0-1 0 0 0,2 1 0 0 0,-1 0 0 0 0,2 0 0 0 0,0 0 0 0 0,1 1 0 0 0,2-3 3 0 0,4-11-18 0 0,1 1 0 0 0,2 0 0 0 0,0 1 1 0 0,1 1-1 0 0,2 1 0 0 0,0 0 0 0 0,1 2 0 0 0,2 0 0 0 0,13-9 18 0 0,-27 24-2 0 0,0 1-1 0 0,0 0 1 0 0,0 1 0 0 0,1 0-1 0 0,0 1 1 0 0,-1 0 0 0 0,1 0-1 0 0,0 1 1 0 0,0 0 0 0 0,0 1-1 0 0,1 0 1 0 0,-1 0 0 0 0,0 1 0 0 0,0 1-1 0 0,11 1 3 0 0,-16 0 7 0 0,0 0 0 0 0,1 0 0 0 0,-1 1-1 0 0,0 0 1 0 0,-1 0 0 0 0,1 0 0 0 0,0 1 0 0 0,-1-1-1 0 0,0 1 1 0 0,0 0 0 0 0,0 0 0 0 0,0 1 0 0 0,-1-1 0 0 0,1 1-1 0 0,-1 0 1 0 0,0-1 0 0 0,-1 1 0 0 0,1 1 0 0 0,-1-1-1 0 0,0 0 1 0 0,0 1 0 0 0,-1-1 0 0 0,0 1 0 0 0,0-1-1 0 0,0 1 1 0 0,0 0 0 0 0,-1-1 0 0 0,0 1 0 0 0,0 0-1 0 0,-1-1 1 0 0,1 1 0 0 0,-1 0 0 0 0,-1-1 0 0 0,1 1 0 0 0,-1-1-1 0 0,0 1 1 0 0,0-1 0 0 0,-1 2-7 0 0,-3 2 11 0 0,0 0 1 0 0,0-1 0 0 0,-1 0-1 0 0,0 0 1 0 0,0-1-1 0 0,0 0 1 0 0,-1 0-1 0 0,0-1 1 0 0,-1 0-1 0 0,0 0 1 0 0,0-1-1 0 0,0 0 1 0 0,0-1-1 0 0,-1 0 1 0 0,1 0-1 0 0,-1-1 1 0 0,-7 1-12 0 0,-119 4-411 0 0,112-17-965 0 0,47-19-4892 0 0,-15 24 4342 0 0,4-3-5719 0 0,-3 4-2747 0 0</inkml:trace>
  <inkml:trace contextRef="#ctx0" brushRef="#br0" timeOffset="-4470.817">9091 671 3961 0 0,'0'0'3463'0'0,"0"0"-638"0"0,0 0-534 0 0,0 0-283 0 0,0 0-229 0 0,0 0-220 0 0,0 0-209 0 0,0 0-159 0 0,0 0-148 0 0,0 0-138 0 0,0 0-130 0 0,0 0-123 0 0,25 7-78 0 0,77 20-71 0 0,-40-25 482 0 0,-53-6-799 0 0,-2 2-131 0 0,-1 0 0 0 0,1-1 1 0 0,-1 0-1 0 0,0-1 1 0 0,0 1-1 0 0,0-1 1 0 0,0 0-1 0 0,-1-1 1 0 0,1 1-1 0 0,-1-1 1 0 0,-1 0-1 0 0,1 0 1 0 0,-1-1-1 0 0,1 0 0 0 0,-1 1 1 0 0,-1-1-1 0 0,1 0 1 0 0,-1-1-1 0 0,-1 1 1 0 0,1-1-1 0 0,-1 1 1 0 0,0-1-1 0 0,0 0 1 0 0,-1 0-1 0 0,0 0 1 0 0,0 0-1 0 0,0 0 0 0 0,-1 0 1 0 0,0 0-56 0 0,-2 2-13 0 0,-1 1 0 0 0,1 0 0 0 0,0 0 0 0 0,-1 0 0 0 0,0 1 0 0 0,0-1 0 0 0,0 1 0 0 0,0-1 1 0 0,-1 1-1 0 0,1 0 0 0 0,-1 0 0 0 0,0 0 0 0 0,0 1 0 0 0,0 0 0 0 0,0-1 0 0 0,0 1 0 0 0,-1 1 0 0 0,1-1 0 0 0,-1 1 0 0 0,1-1 0 0 0,-1 1 0 0 0,1 1 0 0 0,-1-1 1 0 0,0 1-1 0 0,1-1 0 0 0,-1 1 0 0 0,0 1 0 0 0,1-1 0 0 0,-1 1 0 0 0,0-1 0 0 0,1 1 0 0 0,-1 1 0 0 0,0-1 13 0 0,-4 3-15 0 0,0-1 1 0 0,0 1-1 0 0,0 1 0 0 0,0 0 0 0 0,1 0 1 0 0,-1 1-1 0 0,1 0 0 0 0,1 0 0 0 0,-1 1 1 0 0,1-1-1 0 0,0 2 0 0 0,1-1 0 0 0,0 1 0 0 0,-5 7 15 0 0,6-8 8 0 0,-1 0-1 0 0,1 0 0 0 0,0 1 0 0 0,0 0 1 0 0,1-1-1 0 0,0 2 0 0 0,1-1 0 0 0,0 0 1 0 0,0 1-1 0 0,1-1 0 0 0,0 1 0 0 0,0 0 1 0 0,1-1-1 0 0,0 1 0 0 0,0 0 0 0 0,1 0 1 0 0,1 0-1 0 0,-1 0 0 0 0,1 0 0 0 0,1 0 0 0 0,0-1 1 0 0,0 1-1 0 0,1 0 0 0 0,0-1 0 0 0,0 0 1 0 0,1 0-1 0 0,0 0 0 0 0,3 5-7 0 0,6-3 28 0 0,0-1 0 0 0,0 0 1 0 0,1-1-1 0 0,0-1 0 0 0,0 0 0 0 0,1-1 0 0 0,0-1 0 0 0,0 0 0 0 0,0-1 1 0 0,1 0-1 0 0,-1-1 0 0 0,1-1 0 0 0,0-1 0 0 0,-1 0 0 0 0,1-1 0 0 0,0-1 1 0 0,0 0-1 0 0,0-1 0 0 0,2-2-28 0 0,-2 3-52 0 0,-1-1-1 0 0,0 0 1 0 0,0-2 0 0 0,-1 1-1 0 0,1-2 1 0 0,-1 0 0 0 0,1-1-1 0 0,9-6 53 0 0,30-20-9737 0 0,-46 28-2652 0 0</inkml:trace>
  <inkml:trace contextRef="#ctx0" brushRef="#br0" timeOffset="-15306.061">431 358 0 0 0,'0'0'480'0'0,"0"0"136"0"0,0 0 250 0 0,0 0 335 0 0,0 0 209 0 0,0 0 49 0 0,0 0-21 0 0,0 0-102 0 0,0 0-120 0 0,0 0-117 0 0,-7-12-99 0 0,-24-39-57 0 0,22 13 3168 0 0,10 28 1380 0 0,-23 70-3992 0 0,14-36-1356 0 0,0 1 0 0 0,2 0 0 0 0,1 0 0 0 0,2 0 0 0 0,0 1 0 0 0,1 0 0 0 0,2-1 0 0 0,1 9-143 0 0,-1-31 19 0 0,0 1-1 0 0,0-1 0 0 0,1 1 1 0 0,-1-1-1 0 0,1 1 0 0 0,0-1 1 0 0,0 0-1 0 0,0 0 0 0 0,0 1 1 0 0,1-1-1 0 0,-1 0 0 0 0,1 0 1 0 0,0 0-1 0 0,0 0 0 0 0,0-1 1 0 0,0 1-1 0 0,0 0 0 0 0,1-1 1 0 0,-1 1-1 0 0,1-1 0 0 0,0 0 1 0 0,0 0-1 0 0,0 0 1 0 0,0 0-1 0 0,0-1 0 0 0,0 1 1 0 0,0-1-1 0 0,0 0 0 0 0,1 0 1 0 0,-1 0-1 0 0,0 0 0 0 0,3 0-18 0 0,2-1 72 0 0,0-1 1 0 0,0 0-1 0 0,0 0 0 0 0,-1-1 0 0 0,1 0 0 0 0,0-1 1 0 0,-1 1-1 0 0,0-1 0 0 0,1-1 0 0 0,-1 1 0 0 0,0-1 1 0 0,-1 0-1 0 0,1-1 0 0 0,-1 0 0 0 0,4-4-72 0 0,98-74 213 0 0,-83 66-214 0 0,39-14-83 0 0,-60 33 80 0 0,-1 0 0 0 0,1 0 0 0 0,-1 1 0 0 0,0-1 0 0 0,0 1 0 0 0,0 0 0 0 0,0 0 0 0 0,0 0 0 0 0,0 0 0 0 0,-1 1 0 0 0,0-1 0 0 0,0 1 1 0 0,0-1-1 0 0,0 1 0 0 0,0 0 0 0 0,-1 0 0 0 0,1 0 0 0 0,-1 0 0 0 0,0 0 0 0 0,0 1 4 0 0,4 7 12 0 0,8 21 24 0 0,-10-21-35 0 0,1 0 0 0 0,1-1 0 0 0,0 1 1 0 0,1-1-1 0 0,0 0 0 0 0,1 0 0 0 0,0-1 0 0 0,0 0 0 0 0,1 0 0 0 0,0-1 1 0 0,1 0-1 0 0,6 5-1 0 0,-11-12 13 0 0,0 0 0 0 0,1 0 0 0 0,-1 0 1 0 0,1-1-1 0 0,-1 0 0 0 0,1 0 0 0 0,-1 0 0 0 0,1 0 1 0 0,0-1-1 0 0,-1 1 0 0 0,1-1 0 0 0,0-1 0 0 0,-1 1 1 0 0,1-1-1 0 0,0 1 0 0 0,-1-1 0 0 0,1-1 1 0 0,-1 1-1 0 0,1 0 0 0 0,-1-1 0 0 0,0 0 0 0 0,0 0 1 0 0,0-1-1 0 0,0 1 0 0 0,0-1 0 0 0,0 0 0 0 0,0 0 1 0 0,-1 0-1 0 0,0 0 0 0 0,1-1 0 0 0,1-2-13 0 0,10-10 69 0 0,0-2 0 0 0,-2 1 0 0 0,0-2 0 0 0,-1 0 0 0 0,0 0 0 0 0,-2-1 0 0 0,0 0 0 0 0,-2-1 0 0 0,0 0 0 0 0,-1-1 0 0 0,-1 1 0 0 0,-1-1 0 0 0,-1 0 0 0 0,-1-1 0 0 0,-1 1 0 0 0,-1-1-69 0 0,3 53-5095 0 0,1-16-2036 0 0,-3-7-4693 0 0</inkml:trace>
  <inkml:trace contextRef="#ctx0" brushRef="#br0" timeOffset="-15057.795">1539 509 11715 0 0,'0'0'1635'0'0,"0"0"-547"0"0,0 0-151 0 0,0 0 156 0 0,0 0 128 0 0,0 0-30 0 0,0 0-224 0 0,0 0-271 0 0,0 0-255 0 0,0 0-170 0 0,0 0-95 0 0,0 0-69 0 0,0 0-34 0 0,-4 30-43 0 0,-15 91-37 0 0,18-84-176 0 0,8-34-401 0 0,-6-3-2833 0 0,-1 0-3362 0 0,0 0 6756 0 0,0 0-10625 0 0</inkml:trace>
  <inkml:trace contextRef="#ctx0" brushRef="#br0" timeOffset="-14541.759">1810 45 8146 0 0,'0'0'2599'0'0,"0"0"-1529"0"0,0 0-397 0 0,0 0 287 0 0,0 0 324 0 0,0 0 110 0 0,0 0-103 0 0,0 0-193 0 0,0 0-201 0 0,0 0-175 0 0,0 0-109 0 0,0 0-97 0 0,0 0-80 0 0,9 31-58 0 0,28 99-57 0 0,-27-51 137 0 0,-8 5-72 0 0,-2 0 0 0 0,-13 82-386 0 0,9-45-96 0 0,4-120 28 0 0,0 0 0 0 0,1-1 1 0 0,-1 1-1 0 0,1 0 1 0 0,-1-1-1 0 0,1 1 0 0 0,-1-1 1 0 0,1 1-1 0 0,-1 0 0 0 0,1-1 1 0 0,0 1-1 0 0,-1-1 1 0 0,1 0-1 0 0,0 1 0 0 0,0-1 1 0 0,-1 1-1 0 0,1-1 1 0 0,0 0-1 0 0,0 0 0 0 0,-1 1 1 0 0,1-1-1 0 0,0 0 0 0 0,0 0 1 0 0,0 0-1 0 0,-1 0 1 0 0,1 0-1 0 0,0 0 0 0 0,0 0 1 0 0,0 0-1 0 0,-1 0 0 0 0,1-1 1 0 0,0 1-1 0 0,0 0 1 0 0,0 0-1 0 0,-1-1 0 0 0,1 1 1 0 0,0 0-1 0 0,-1-1 0 0 0,1 1 1 0 0,0-1-1 0 0,-1 1 1 0 0,1-1-1 0 0,0 1 0 0 0,-1-1 1 0 0,1 0-1 0 0,-1 1 1 0 0,1-1-1 0 0,-1 1 0 0 0,1-1 1 0 0,-1 0-1 0 0,0 0 0 0 0,1 1 1 0 0,-1-1-1 0 0,0 0 1 0 0,0 0-1 0 0,1 1 0 0 0,-1-1 1 0 0,0 0-1 0 0,0 0 0 0 0,0 0 1 0 0,0 0 67 0 0,12-20-2863 0 0,-3 3-3988 0 0,-5 11-2842 0 0</inkml:trace>
  <inkml:trace contextRef="#ctx0" brushRef="#br0" timeOffset="-14281.266">2208 1 6289 0 0,'0'0'1875'0'0,"0"0"-985"0"0,0 0-171 0 0,0 0 417 0 0,0 0 347 0 0,0 0 123 0 0,0 0-106 0 0,0 0-208 0 0,0 0-153 0 0,0 0-144 0 0,0 0-105 0 0,0 0-88 0 0,2 29-80 0 0,10 89-95 0 0,5 52 1673 0 0,-14-121-2226 0 0,0-15-367 0 0,-2 1 0 0 0,-1-1 0 0 0,-1 0 0 0 0,-2 0 0 0 0,-2 2 293 0 0,-2-19-2000 0 0,3-11-2999 0 0,0-2-3010 0 0</inkml:trace>
  <inkml:trace contextRef="#ctx0" brushRef="#br0" timeOffset="-12808.054">3152 454 7522 0 0,'0'0'2161'0'0,"0"0"-990"0"0,0 0-628 0 0,0 0-91 0 0,0 0 156 0 0,0 0 209 0 0,0 0 128 0 0,0 0 13 0 0,0 0-66 0 0,0 0-116 0 0,0 0-97 0 0,0 0-84 0 0,10 20-46 0 0,32 68-48 0 0,-9 41 1122 0 0,-30-101-1337 0 0,0-11-151 0 0,-1-1 0 0 0,-1 1 0 0 0,0 1 0 0 0,-2-1 0 0 0,0 0 0 0 0,0 0 0 0 0,-2 0 0 0 0,0-1 0 0 0,-1 1 0 0 0,0-1 0 0 0,-2 1 0 0 0,0-1 0 0 0,0-1 0 0 0,-2 1 0 0 0,0-1 0 0 0,0 0 0 0 0,-4 3-135 0 0,12-19 21 0 0,0 1 0 0 0,0-1 0 0 0,0 0 0 0 0,0 1-1 0 0,0-1 1 0 0,0 1 0 0 0,0-1 0 0 0,0 0 0 0 0,-1 1 0 0 0,1-1 0 0 0,0 1 0 0 0,0-1-1 0 0,0 1 1 0 0,-1-1 0 0 0,1 1 0 0 0,0-1 0 0 0,-1 1 0 0 0,1-1 0 0 0,0 1 0 0 0,-1-1-1 0 0,1 1 1 0 0,0 0 0 0 0,-1-1 0 0 0,1 1 0 0 0,-1-1 0 0 0,1 1 0 0 0,-1 0 0 0 0,1 0-1 0 0,-1-1 1 0 0,1 1 0 0 0,-1 0 0 0 0,1 0 0 0 0,-1-1 0 0 0,0 1 0 0 0,1 0 0 0 0,-1 0-1 0 0,1 0 1 0 0,-1 0 0 0 0,1 0 0 0 0,-1 0 0 0 0,0 0 0 0 0,1 0 0 0 0,-1 0 0 0 0,1 0 0 0 0,-1 1-1 0 0,1-1 1 0 0,-1 0 0 0 0,0 0 0 0 0,1 0 0 0 0,-1 1 0 0 0,1-1 0 0 0,-1 0 0 0 0,1 0-1 0 0,-1 1 1 0 0,1-1 0 0 0,0 1 0 0 0,-1-1 0 0 0,1 0 0 0 0,-1 1 0 0 0,1-1 0 0 0,0 1-1 0 0,-1-1 1 0 0,1 1 0 0 0,0-1 0 0 0,-1 1 0 0 0,1-1 0 0 0,0 1 0 0 0,0-1 0 0 0,0 1-21 0 0,-2-52 344 0 0,3 45-325 0 0,2-13 6 0 0,1 0 0 0 0,1 0 0 0 0,1 0 0 0 0,1 1-1 0 0,0 0 1 0 0,1 0 0 0 0,1 0 0 0 0,1 2 0 0 0,1-1-1 0 0,3-4-24 0 0,1-3 12 0 0,-1-4-10 0 0,1 1-1 0 0,2 1 0 0 0,0 0 1 0 0,1 1-1 0 0,2 1 0 0 0,0 1 1 0 0,2 1-1 0 0,0 1 0 0 0,2 1 1 0 0,0 0-1 0 0,1 2 0 0 0,1 1 1 0 0,0 1-1 0 0,1 2 0 0 0,15-6-1 0 0,-39 18 1 0 0,0 1 0 0 0,0-1 0 0 0,-1 1 0 0 0,1 0 0 0 0,1 0 0 0 0,-1 0 0 0 0,0 0-1 0 0,0 1 1 0 0,0-1 0 0 0,0 1 0 0 0,0 0 0 0 0,1 0 0 0 0,-1 0 0 0 0,0 0-1 0 0,0 0 1 0 0,0 1 0 0 0,1-1 0 0 0,-1 1 0 0 0,0 0 0 0 0,0 0 0 0 0,0 0 0 0 0,0 1-1 0 0,0-1 1 0 0,-1 1 0 0 0,1-1 0 0 0,0 1 0 0 0,-1 0 0 0 0,1 0 0 0 0,-1 0 0 0 0,1 0-1 0 0,-1 1 1 0 0,0-1 0 0 0,0 1 0 0 0,0-1 0 0 0,0 1 0 0 0,-1 0 0 0 0,1-1-1 0 0,-1 1 1 0 0,0 0 0 0 0,1 0 0 0 0,-1 0 0 0 0,0 0 0 0 0,0 3-1 0 0,0 12 34 0 0,0-1 0 0 0,-1 1 1 0 0,-1-1-1 0 0,-1 1 0 0 0,0-1 0 0 0,-1 1 1 0 0,-1-1-1 0 0,-1 0 0 0 0,0-1 1 0 0,-1 1-1 0 0,-1-1 0 0 0,-1 0 0 0 0,0 0 1 0 0,-1-1-1 0 0,0 0 0 0 0,-2-1 0 0 0,1 0 1 0 0,-2-1-1 0 0,0 0 0 0 0,-3 2-34 0 0,9-7-10 0 0,-1 0 0 0 0,0 0 1 0 0,-1-1-1 0 0,0 0 0 0 0,0 0 0 0 0,-1-1 0 0 0,1 0 0 0 0,-1 0 0 0 0,-1-1 0 0 0,1-1 0 0 0,-1 1 1 0 0,0-1-1 0 0,0-1 0 0 0,0 0 0 0 0,0 0 0 0 0,0-1 0 0 0,-1-1 0 0 0,1 1 0 0 0,-8-1 10 0 0,15-4-197 0 0,0 1 0 0 0,0-1 0 0 0,0 0 0 0 0,0 0 1 0 0,0 0-1 0 0,0 0 0 0 0,1 0 0 0 0,-1 0 0 0 0,1-1 0 0 0,0 1 0 0 0,0-1 0 0 0,0 0 0 0 0,1 0 0 0 0,0 1 0 0 0,-1-1 0 0 0,1 0 0 0 0,0 0 0 0 0,1 0 0 0 0,-1 0 0 0 0,1 0 0 0 0,0-1 0 0 0,0 1 1 0 0,0 0-1 0 0,0 0 0 0 0,1 0 0 0 0,-1 0 0 0 0,1 0 0 0 0,0 0 0 0 0,1 0 0 0 0,-1 0 0 0 0,1 1 0 0 0,-1-1 0 0 0,1 0 0 0 0,1-1 197 0 0,19-36-7783 0 0,-19 36 5715 0 0,5-11-7377 0 0</inkml:trace>
  <inkml:trace contextRef="#ctx0" brushRef="#br0" timeOffset="-12427.715">3946 509 3809 0 0,'0'0'3911'0'0,"0"0"-1909"0"0,0 0-612 0 0,0 0 154 0 0,0 0 119 0 0,0 0-56 0 0,0 0-180 0 0,0 0-277 0 0,0 0-258 0 0,0 0-172 0 0,0 0-140 0 0,0 0-92 0 0,0 0-84 0 0,-1 21-85 0 0,0 97 197 0 0,1-115-474 0 0,1 0-1 0 0,0 0 1 0 0,-1 0 0 0 0,1 0-1 0 0,1 0 1 0 0,-1 0 0 0 0,0 0-1 0 0,1 0 1 0 0,-1-1 0 0 0,1 1-1 0 0,0 0 1 0 0,0-1 0 0 0,0 0-1 0 0,0 1 1 0 0,0-1 0 0 0,0 0-1 0 0,1 0 1 0 0,-1 0 0 0 0,1 0-1 0 0,-1-1 1 0 0,1 1 0 0 0,0-1-1 0 0,0 1 1 0 0,0-1 0 0 0,0 0-1 0 0,0 0 1 0 0,0 0 0 0 0,0-1-1 0 0,0 1 1 0 0,3-1-42 0 0,1 2 106 0 0,0-2 1 0 0,1 1-1 0 0,-1-1 1 0 0,1 0-1 0 0,-1 0 1 0 0,0-1-1 0 0,1 0 1 0 0,-1 0-1 0 0,0-1 0 0 0,0 0 1 0 0,1 0-1 0 0,2-3-106 0 0,-1 0 15 0 0,0 0-1 0 0,0-1 0 0 0,-1 0 1 0 0,0-1-1 0 0,0 0 0 0 0,0 0 1 0 0,-1 0-1 0 0,0-1 0 0 0,-1 0 1 0 0,0-1-1 0 0,0 1 0 0 0,-1-1 1 0 0,0 0-1 0 0,0-1 0 0 0,-1 1 1 0 0,3-11-15 0 0,6-21-1066 0 0,1 1-2863 0 0,-4 15-4981 0 0,-5 14-2364 0 0</inkml:trace>
  <inkml:trace contextRef="#ctx0" brushRef="#br0" timeOffset="-12170.379">4529 56 10290 0 0,'0'0'1527'0'0,"0"0"-413"0"0,0 0-14 0 0,0 0 272 0 0,0 0 142 0 0,0 0-71 0 0,0 0-199 0 0,0 0-213 0 0,0 0-127 0 0,0 0-98 0 0,0 0-83 0 0,-1 34-101 0 0,-3 108-111 0 0,-6-57 157 0 0,-23 99-180 0 0,16-120-332 0 0,1-6-1088 0 0,12-18-4714 0 0,10-40-5226 0 0,-2-3 2809 0 0</inkml:trace>
  <inkml:trace contextRef="#ctx0" brushRef="#br0" timeOffset="-14908.142">1486 107 7698 0 0,'0'0'1488'0'0,"0"0"-976"0"0,0 0-408 0 0,0 0-80 0 0,0 0-72 0 0,0 0-360 0 0,0 0-992 0 0,0 0-1153 0 0,0 0-2864 0 0</inkml:trace>
  <inkml:trace contextRef="#ctx0" brushRef="#br0" timeOffset="-13759.635">1458 196 0 0 0,'0'0'1219'0'0,"0"0"741"0"0,0 0 145 0 0,0 0-133 0 0,0 0-226 0 0,0 0-235 0 0,0 0-204 0 0,0 0-168 0 0,0 0-100 0 0,0 0-119 0 0,0 0-128 0 0,2-6-128 0 0,5-16-120 0 0,-7 21-481 0 0,0 0 0 0 0,0 1 0 0 0,-1-1-1 0 0,1 1 1 0 0,0-1 0 0 0,-1 1 0 0 0,1-1-1 0 0,0 1 1 0 0,-1-1 0 0 0,1 1 0 0 0,-1 0-1 0 0,1-1 1 0 0,-1 1 0 0 0,1-1 0 0 0,-1 1-1 0 0,1 0 1 0 0,-1 0 0 0 0,0-1-1 0 0,1 1 1 0 0,-1 0 0 0 0,1 0 0 0 0,-1 0-1 0 0,1-1 1 0 0,-1 1 0 0 0,0 0 0 0 0,1 0-1 0 0,-1 0 1 0 0,0 0 0 0 0,1 0 0 0 0,-1 0-1 0 0,1 0 1 0 0,-1 1 0 0 0,0-1 0 0 0,1 0-1 0 0,-1 0 1 0 0,1 0 0 0 0,-1 1 0 0 0,1-1-1 0 0,-1 0 1 0 0,0 0 0 0 0,1 1 0 0 0,-1-1-1 0 0,1 1 1 0 0,-1-1 0 0 0,1 0 0 0 0,0 1-1 0 0,-1-1 1 0 0,1 1 0 0 0,-1-1 0 0 0,1 1-1 0 0,0-1 1 0 0,-1 1 0 0 0,1-1 0 0 0,0 1-1 0 0,0 0 1 0 0,0-1 0 0 0,-1 1 0 0 0,1-1-1 0 0,0 1-62 0 0,13-7 2234 0 0,-10 5-5942 0 0,0 1-4062 0 0,-2 0-3558 0 0</inkml:trace>
  <inkml:trace contextRef="#ctx0" brushRef="#br0" timeOffset="28957.097">24 1882 376 0 0,'0'0'1924'0'0,"0"0"-415"0"0,0 0-137 0 0,0 0 124 0 0,0 0 151 0 0,0 0 54 0 0,0 0-106 0 0,0 0-266 0 0,0 0-344 0 0,0 0-315 0 0,0 0-231 0 0,-4 1-120 0 0,-16 5 52 0 0,48 12 2836 0 0,-19-16-2895 0 0,0-2 1 0 0,0 1-1 0 0,1-1 0 0 0,-1 0 0 0 0,0-1 1 0 0,0 0-1 0 0,0-1 0 0 0,0 1 0 0 0,0-2 1 0 0,0 1-1 0 0,-1-1 0 0 0,1-1 1 0 0,-1 0-1 0 0,0 0 0 0 0,0 0 0 0 0,0-1 1 0 0,0 0-1 0 0,-1-1 0 0 0,0 0 0 0 0,6-5-312 0 0,210-197 1267 0 0,-180 163-1213 0 0,-1-2 0 0 0,-2-2 0 0 0,-3-2 0 0 0,-1-1 0 0 0,-4-1 0 0 0,-1-2 0 0 0,-3-1 0 0 0,0-7-54 0 0,-11-25 3 0 0,-17 85-10 0 0,0 1 0 0 0,0-1 1 0 0,0 1-1 0 0,0-1 0 0 0,-1 1 0 0 0,1-1 0 0 0,-1 1 0 0 0,1 0 0 0 0,-1-1 0 0 0,0 1 0 0 0,0-1 0 0 0,0 1 0 0 0,0 0 0 0 0,0 0 1 0 0,-1 0-1 0 0,1 0 0 0 0,-1 0 0 0 0,1 0 0 0 0,-1 0 0 0 0,0 0 0 0 0,0 0 0 0 0,0 1 0 0 0,0-1 0 0 0,0 1 0 0 0,0 0 0 0 0,0-1 1 0 0,0 1-1 0 0,-1 0 0 0 0,1 0 0 0 0,0 0 0 0 0,-1 1 0 0 0,1-1 0 0 0,-2 0 7 0 0,-2 1-18 0 0,-1-1 1 0 0,1 1-1 0 0,0 0 0 0 0,0 1 1 0 0,-1 0-1 0 0,1 0 0 0 0,0 0 1 0 0,0 1-1 0 0,0 0 0 0 0,0 0 1 0 0,0 0-1 0 0,1 1 0 0 0,-1 0 1 0 0,1 0-1 0 0,-1 0 0 0 0,1 1 1 0 0,0-1-1 0 0,1 1 0 0 0,-1 1 1 0 0,0-1-1 0 0,1 1 18 0 0,-81 108-68 0 0,74-94 72 0 0,1 1-1 0 0,1 0 0 0 0,1 1 1 0 0,0-1-1 0 0,2 2 1 0 0,0-1-1 0 0,2 1 0 0 0,0-1 1 0 0,1 1-1 0 0,2 0 1 0 0,0 1-1 0 0,1-1 0 0 0,3 15-3 0 0,0-23 15 0 0,2 0-1 0 0,0 0 0 0 0,1 0 1 0 0,0-1-1 0 0,1 0 0 0 0,0 0 1 0 0,1-1-1 0 0,1 0 0 0 0,0 0 1 0 0,0-1-1 0 0,1 0 0 0 0,1-1 0 0 0,-1 0 1 0 0,9 6-15 0 0,12 13-13 0 0,-28-25-94 0 0,1-1 1 0 0,0 0-1 0 0,0 0 0 0 0,1 0 0 0 0,-1-1 0 0 0,1 1 0 0 0,-1-1 0 0 0,1 0 0 0 0,0 0 1 0 0,-1-1-1 0 0,1 1 0 0 0,0-1 0 0 0,0 0 0 0 0,0 0 0 0 0,0-1 0 0 0,1 0 0 0 0,1 0 107 0 0,25-3-4971 0 0,0-5-5311 0 0,-21 4 900 0 0</inkml:trace>
  <inkml:trace contextRef="#ctx0" brushRef="#br0" timeOffset="29704.005">1134 1462 2697 0 0,'0'0'3238'0'0,"0"0"-629"0"0,0 0-341 0 0,0 0-208 0 0,0 0-266 0 0,0 0-362 0 0,0 0-325 0 0,0 0-200 0 0,0 0-122 0 0,0 0-76 0 0,0 0-83 0 0,0 0-75 0 0,0 0-72 0 0,-30 24-43 0 0,-93 76-27 0 0,71-39 128 0 0,46-47-403 0 0,1-5-67 0 0,0 1 0 0 0,1 0 0 0 0,0 1 0 0 0,1-1 0 0 0,0 1 0 0 0,0 0 0 0 0,1-1 0 0 0,1 1 0 0 0,0 0 0 0 0,0 10-67 0 0,2-18 29 0 0,-1-1 0 0 0,0 0 0 0 0,1 1 0 0 0,0-1 1 0 0,-1 0-1 0 0,1 1 0 0 0,0-1 0 0 0,0 0 0 0 0,0 0 0 0 0,1 0 1 0 0,-1 0-1 0 0,0 0 0 0 0,1 0 0 0 0,-1 0 0 0 0,1-1 1 0 0,0 1-1 0 0,-1 0 0 0 0,1-1 0 0 0,0 1 0 0 0,0-1 0 0 0,0 0 1 0 0,0 0-1 0 0,0 1 0 0 0,0-1 0 0 0,1-1 0 0 0,-1 1 0 0 0,0 0 1 0 0,1 0-1 0 0,-1-1 0 0 0,0 0 0 0 0,1 1 0 0 0,-1-1 1 0 0,0 0-1 0 0,1 0 0 0 0,-1 0 0 0 0,1 0 0 0 0,-1-1 0 0 0,0 1 1 0 0,1-1-1 0 0,-1 1 0 0 0,0-1 0 0 0,0 0 0 0 0,1 0 0 0 0,-1 0 1 0 0,0 0-1 0 0,0 0 0 0 0,0-1 0 0 0,0 1 0 0 0,1-2-29 0 0,165-166 732 0 0,-93 88-796 0 0,-70 90-291 0 0,1 16 347 0 0,-6-23-11 0 0,8 48 29 0 0,-8-40-8 0 0,1-1-1 0 0,0 1 1 0 0,1 0-1 0 0,0-1 1 0 0,1 1-1 0 0,0-1 1 0 0,0 0-1 0 0,1 0 0 0 0,0 0 1 0 0,1 0-1 0 0,1 1-1 0 0,-2-5 6 0 0,0 0 0 0 0,0 0 0 0 0,0 0 0 0 0,1-1 0 0 0,-1 0 0 0 0,1 0 0 0 0,1 0 0 0 0,-1 0 0 0 0,0-1 0 0 0,1 0 0 0 0,-1 0 0 0 0,1 0 0 0 0,0-1 0 0 0,0 1 0 0 0,0-1 0 0 0,1-1 0 0 0,-1 1 0 0 0,0-1 0 0 0,1-1 0 0 0,-1 1 0 0 0,0-1 0 0 0,1 0 0 0 0,-1 0 0 0 0,0-1 0 0 0,1 0 0 0 0,-1 0 0 0 0,0 0 0 0 0,1-1 0 0 0,-1 0 0 0 0,0 0 0 0 0,1-1-6 0 0,142-96 282 0 0,-129 80-252 0 0,0-2-1 0 0,-1 0 0 0 0,-1-1 0 0 0,-1-1 0 0 0,-1-1 0 0 0,-1 0 0 0 0,-1-1 0 0 0,-1 0 0 0 0,1-7-29 0 0,-12 30-6 0 0,-1-1 0 0 0,1 1 0 0 0,-1 0 0 0 0,0 0 0 0 0,0-1 1 0 0,0 1-1 0 0,0 0 0 0 0,0-1 0 0 0,-1 1 0 0 0,1-1 0 0 0,-1 1 0 0 0,1-1 1 0 0,-1 1-1 0 0,0-1 0 0 0,0 0 0 0 0,0 1 0 0 0,0-1 0 0 0,-1 1 0 0 0,1-1 0 0 0,-1 1 1 0 0,1-1-1 0 0,-1 1 0 0 0,0-1 0 0 0,0 1 0 0 0,0 0 0 0 0,0-1 0 0 0,-1 1 0 0 0,1 0 1 0 0,-1 0-1 0 0,1 0 0 0 0,-1 0 0 0 0,0 0 0 0 0,1 0 0 0 0,-1 1 0 0 0,0-1 0 0 0,0 0 1 0 0,0 1-1 0 0,-1 0 0 0 0,1-1 0 0 0,0 1 0 0 0,0 0 0 0 0,-1 0 6 0 0,-6 2-21 0 0,1 1-1 0 0,-1 0 1 0 0,1 0 0 0 0,-1 1-1 0 0,1 0 1 0 0,0 1-1 0 0,0-1 1 0 0,0 1 0 0 0,1 1-1 0 0,-1 0 1 0 0,1 0-1 0 0,0 0 1 0 0,0 1 0 0 0,1 0-1 0 0,0 0 1 0 0,0 1-1 0 0,0 0 1 0 0,1 0-1 0 0,0 0 1 0 0,-3 6 21 0 0,7-12-2 0 0,0 1 0 0 0,0 0 0 0 0,0-1 0 0 0,0 1 0 0 0,0 0 0 0 0,0 0 0 0 0,0 0 0 0 0,1 0 0 0 0,-1 0 0 0 0,1 0 0 0 0,-1 0 0 0 0,1 0 0 0 0,0 0 0 0 0,0 0 0 0 0,0 0 1 0 0,0 0-1 0 0,0 0 0 0 0,0 0 0 0 0,1 1 0 0 0,-1-1 0 0 0,0 0 0 0 0,1 0 0 0 0,0-1 0 0 0,0 1 0 0 0,-1 0 0 0 0,1 0 0 0 0,0 0 0 0 0,0 0 0 0 0,1-1 0 0 0,-1 1 0 0 0,0 0 0 0 0,1-1 0 0 0,-1 1 0 0 0,1-1 0 0 0,-1 0 0 0 0,1 1 0 0 0,-1-1 0 0 0,1 0 0 0 0,0 0 0 0 0,0 0 0 0 0,0 0 0 0 0,0 0 0 0 0,0-1 0 0 0,0 1 0 0 0,0 0 0 0 0,0-1 0 0 0,0 1 0 0 0,1-1 2 0 0,134 4 223 0 0,-26 8-123 0 0,-108-11-91 0 0,1 0 1 0 0,-1 1 0 0 0,1-1-1 0 0,-1 1 1 0 0,1 0-1 0 0,-1 0 1 0 0,0 0-1 0 0,0 0 1 0 0,0 0 0 0 0,0 1-1 0 0,0-1 1 0 0,-1 1-1 0 0,1 0 1 0 0,-1 0 0 0 0,1 0-1 0 0,-1 0 1 0 0,0 0-1 0 0,0 0 1 0 0,0 1-1 0 0,-1-1 1 0 0,1 0 0 0 0,-1 1-1 0 0,0 0 1 0 0,0-1-1 0 0,0 1 1 0 0,-1 0 0 0 0,1 0-1 0 0,-1 1-9 0 0,4 75-208 0 0,28-68-2753 0 0,-9-13-6678 0 0,-15-2-1797 0 0</inkml:trace>
  <inkml:trace contextRef="#ctx0" brushRef="#br0" timeOffset="30644.886">2412 1540 6017 0 0,'0'0'2809'0'0,"0"0"-366"0"0,0 0-157 0 0,0 0-122 0 0,0 0-262 0 0,0 0-395 0 0,0 0-392 0 0,0 0-312 0 0,0 0-259 0 0,0 0-152 0 0,0 0-95 0 0,0 0-71 0 0,-17-1-37 0 0,-55 0-34 0 0,68 2-139 0 0,-1-1 0 0 0,1 1 1 0 0,-1 0-1 0 0,1 0 0 0 0,0 0 0 0 0,-1 1 0 0 0,1-1 1 0 0,0 1-1 0 0,0 0 0 0 0,0 0 0 0 0,0 1 0 0 0,1-1 1 0 0,-1 1-1 0 0,1 0 0 0 0,-1 0 0 0 0,1 0 1 0 0,-2 3-17 0 0,-6 4 61 0 0,4-4-43 0 0,0 0 0 0 0,0 1 1 0 0,1-1-1 0 0,0 1 0 0 0,0 1 0 0 0,1-1 0 0 0,0 1 0 0 0,0 0 0 0 0,1 0 0 0 0,0 1 0 0 0,0-1 0 0 0,1 1 1 0 0,0 0-1 0 0,0 0 0 0 0,1 0 0 0 0,1 0 0 0 0,-1 0 0 0 0,1 0 0 0 0,1 0 0 0 0,0 1 0 0 0,1 7-18 0 0,-1-16 12 0 0,0 1 0 0 0,1-1 0 0 0,-1 1 0 0 0,1-1 0 0 0,0 0 0 0 0,-1 1 0 0 0,1-1 0 0 0,0 0-1 0 0,0 1 1 0 0,0-1 0 0 0,0 0 0 0 0,0 0 0 0 0,0 0 0 0 0,0 0 0 0 0,0 0 0 0 0,0 0 0 0 0,1 0-1 0 0,-1 0 1 0 0,0 0 0 0 0,1 0 0 0 0,-1-1 0 0 0,1 1 0 0 0,-1-1 0 0 0,1 1 0 0 0,-1-1 0 0 0,1 1 0 0 0,-1-1-1 0 0,1 0 1 0 0,-1 0 0 0 0,1 0 0 0 0,-1 0 0 0 0,1 0 0 0 0,-1 0 0 0 0,1 0 0 0 0,-1 0 0 0 0,1-1-1 0 0,-1 1 1 0 0,1-1 0 0 0,1 0-12 0 0,57-26 1022 0 0,118-147 465 0 0,-176 173-1478 0 0,-1-1 0 0 0,1 1 0 0 0,0 0 0 0 0,0 0 0 0 0,0 0 0 0 0,0 0 0 0 0,0 0 0 0 0,0 0 0 0 0,0 1 0 0 0,0-1 0 0 0,0 1 1 0 0,0-1-1 0 0,0 1 0 0 0,0 0 0 0 0,1 0 0 0 0,-1 0 0 0 0,0 0 0 0 0,0 0 0 0 0,0 0 0 0 0,0 1 0 0 0,0-1 0 0 0,0 1 0 0 0,0-1 0 0 0,1 1 0 0 0,-1 0 0 0 0,-1 0 0 0 0,1 0 0 0 0,0 0 0 0 0,0 0 0 0 0,0 0 0 0 0,0 0 0 0 0,-1 1 0 0 0,1-1 1 0 0,-1 1-1 0 0,1-1 0 0 0,-1 1 0 0 0,1 0 0 0 0,-1-1 0 0 0,0 1 0 0 0,1 1-9 0 0,38 84 215 0 0,-38-79-192 0 0,16 56 15 0 0,-2 0 0 0 0,-3 2 0 0 0,-4 0 1 0 0,-2 0-1 0 0,-3 0 0 0 0,-3 1 0 0 0,-3 11-38 0 0,1-64 4 0 0,-1 0 1 0 0,0-1-1 0 0,-1 1 1 0 0,0-1-1 0 0,-1 0 1 0 0,-1 0 0 0 0,0 0-1 0 0,-1 0 1 0 0,0-1-1 0 0,-4 5-4 0 0,-61 55 23 0 0,69-71-26 0 0,0 0 0 0 0,0 1 1 0 0,1-1-1 0 0,-1 0 0 0 0,0 0 0 0 0,-1 0 1 0 0,1 0-1 0 0,0-1 0 0 0,0 1 1 0 0,0 0-1 0 0,0-1 0 0 0,-1 0 0 0 0,1 1 1 0 0,0-1-1 0 0,-1 0 0 0 0,1 0 0 0 0,0 0 1 0 0,0-1-1 0 0,-1 1 0 0 0,1 0 0 0 0,0-1 1 0 0,0 0-1 0 0,0 1 0 0 0,0-1 1 0 0,-1 0-1 0 0,1 0 0 0 0,0 0 0 0 0,1 0 1 0 0,-1-1-1 0 0,0 1 0 0 0,0 0 0 0 0,0-1 1 0 0,1 1-1 0 0,-1-1 0 0 0,1 0 0 0 0,-1 0 1 0 0,1 1-1 0 0,0-1 0 0 0,-1 0 0 0 0,1 0 1 0 0,0 0-1 0 0,0 0 0 0 0,1-1 1 0 0,-1 1-1 0 0,0 0 0 0 0,1-1 3 0 0,-11-107-337 0 0,18 85 307 0 0,0 1 0 0 0,2 0 0 0 0,0 1 0 0 0,2 0 0 0 0,1 0 0 0 0,0 1 0 0 0,2 1 0 0 0,0 0 0 0 0,1 1-1 0 0,1 0 1 0 0,15-12 30 0 0,169-158-154 0 0,-156 156 156 0 0,-2-3 1 0 0,-2-2-1 0 0,-1-1 0 0 0,-3-2 1 0 0,4-7-3 0 0,-6-45-12 0 0,-34 92 2 0 0,1-1-1 0 0,-1 0 1 0 0,0 1-1 0 0,0-1 1 0 0,0 0-1 0 0,-1 0 0 0 0,1 1 1 0 0,0-1-1 0 0,-1 0 1 0 0,0 1-1 0 0,0-1 1 0 0,0 0-1 0 0,0 1 0 0 0,0 0 1 0 0,0-1-1 0 0,-1 1 1 0 0,1 0-1 0 0,-1-1 1 0 0,0 1-1 0 0,0 0 0 0 0,1 0 1 0 0,-1 0-1 0 0,0 0 1 0 0,-1 1-1 0 0,1-1 0 0 0,0 1 1 0 0,0-1-1 0 0,-1 1 1 0 0,1 0-1 0 0,-1 0 1 0 0,1 0-1 0 0,-1 0 0 0 0,0 0 1 0 0,1 0-1 0 0,-1 1 11 0 0,-5-1-9 0 0,0 1 0 0 0,0 1 0 0 0,0-1 0 0 0,0 1 0 0 0,0 1 0 0 0,0-1-1 0 0,0 1 1 0 0,1 1 0 0 0,-1-1 0 0 0,1 1 0 0 0,0 1 0 0 0,-1-1 0 0 0,1 1 0 0 0,1 1 0 0 0,-1-1-1 0 0,1 1 1 0 0,0 0 0 0 0,0 1 0 0 0,0-1 0 0 0,1 1 0 0 0,-1 0 0 0 0,2 1 0 0 0,-1-1 0 0 0,1 1-1 0 0,0 0 1 0 0,0 0 0 0 0,0 0 0 0 0,1 0 0 0 0,1 1 0 0 0,-1 0 0 0 0,1-1 0 0 0,0 1 0 0 0,1 0-1 0 0,0 0 1 0 0,0 0 0 0 0,1 6 9 0 0,-1-3 26 0 0,1 0 1 0 0,1 1-1 0 0,0-1 0 0 0,0 0 1 0 0,1 0-1 0 0,1 0 0 0 0,-1 0 1 0 0,2 0-1 0 0,0-1 0 0 0,0 1 1 0 0,1-1-1 0 0,0 0 0 0 0,1 0 0 0 0,0-1 1 0 0,0 1-1 0 0,1-1 0 0 0,0-1 1 0 0,4 4-27 0 0,-1-2 89 0 0,1-1 0 0 0,0 0 0 0 0,0 0 0 0 0,1-1 0 0 0,0 0 0 0 0,1-1-1 0 0,-1-1 1 0 0,2 0 0 0 0,-1 0 0 0 0,0-1 0 0 0,1-1 0 0 0,0-1 0 0 0,0 0 0 0 0,0 0 0 0 0,0-1 0 0 0,1-1 0 0 0,-1-1 0 0 0,4 0-89 0 0,-11 0 24 0 0,-1 1 0 0 0,0-1-1 0 0,0-1 1 0 0,0 1 0 0 0,1-1-1 0 0,-1 0 1 0 0,0-1 0 0 0,0 1 0 0 0,0-1-1 0 0,-1-1 1 0 0,1 1 0 0 0,0-1-1 0 0,0 0-23 0 0,-12-7-2451 0 0,-1 9-8207 0 0,5 1-1619 0 0</inkml:trace>
  <inkml:trace contextRef="#ctx0" brushRef="#br0" timeOffset="33626.813">4349 1624 0 0 0,'0'0'820'0'0,"0"0"630"0"0,0 0 167 0 0,0 0-40 0 0,0 0-54 0 0,0 0-32 0 0,0 0 5 0 0,0 0-25 0 0,0-6-79 0 0,2-18-123 0 0,-17 13 2406 0 0,-17 19-2392 0 0,14 5-1136 0 0,1 1 0 0 0,1 0 1 0 0,0 1-1 0 0,1 1 0 0 0,0 1 0 0 0,1 0 0 0 0,1 0 0 0 0,1 2 1 0 0,1-1-1 0 0,0 1 0 0 0,1 1 0 0 0,1 0 0 0 0,1 1 0 0 0,1-1 1 0 0,1 1-1 0 0,1 1 0 0 0,0 2-147 0 0,3-20 14 0 0,0 0 0 0 0,1 1 0 0 0,0-1-1 0 0,-1 0 1 0 0,2 0 0 0 0,-1 1 0 0 0,0-1 0 0 0,1 1 0 0 0,0-1 0 0 0,0 0 0 0 0,0 1-1 0 0,0-1 1 0 0,1 1 0 0 0,0-1 0 0 0,0 0 0 0 0,0 1 0 0 0,0-1 0 0 0,1 0 0 0 0,0 0-1 0 0,0 0 1 0 0,0 0 0 0 0,0 0 0 0 0,0-1 0 0 0,1 1 0 0 0,0 0 0 0 0,-1-1 0 0 0,2 0-1 0 0,-1 0 1 0 0,0 0 0 0 0,0 0 0 0 0,1 0 0 0 0,0-1 0 0 0,-1 1 0 0 0,1-1 0 0 0,0 0-1 0 0,0 0 1 0 0,1 0-14 0 0,6-3 102 0 0,-1 0 0 0 0,0 0 0 0 0,0-1 0 0 0,0 0-1 0 0,0 0 1 0 0,0-1 0 0 0,0-1 0 0 0,-1 0 0 0 0,0 0-1 0 0,1-1 1 0 0,-1 0 0 0 0,-1 0 0 0 0,1-1 0 0 0,-1 0-1 0 0,1-2-101 0 0,21-14 130 0 0,-1-1 0 0 0,-1-2 0 0 0,-2 0 0 0 0,0-2 0 0 0,-2-1 0 0 0,-1-1 0 0 0,-1 0 0 0 0,-2-2 0 0 0,-1-1 0 0 0,-1 0-1 0 0,-2-1 1 0 0,0-6-130 0 0,-11 27-44 0 0,-1 1 526 0 0,-2 27-146 0 0,-3-5-280 0 0,1-1 0 0 0,0 1 1 0 0,1 0-1 0 0,0-1 0 0 0,1 1 1 0 0,0-1-1 0 0,0 1 0 0 0,1-1 0 0 0,1 0 1 0 0,0 0-1 0 0,0 0 0 0 0,0-1 1 0 0,2 0-1 0 0,-1 1 0 0 0,7 7-56 0 0,98 104 272 0 0,-107-119-315 0 0,-2 0-53 0 0,1-1 0 0 0,0 1 0 0 0,0 0 0 0 0,-1 0 0 0 0,1-1 0 0 0,0 1 0 0 0,1-1 0 0 0,-1 0 0 0 0,0 0 0 0 0,0 0 0 0 0,1 0-1 0 0,-1 0 1 0 0,0 0 0 0 0,1 0 0 0 0,-1-1 0 0 0,1 1 0 0 0,-1-1 0 0 0,1 0 0 0 0,-1 0 0 0 0,1 1 0 0 0,-1-2 0 0 0,1 1 0 0 0,-1 0 0 0 0,1-1 0 0 0,-1 1 0 0 0,0-1 0 0 0,1 1 0 0 0,-1-1 0 0 0,2-1 96 0 0,-1-1-893 0 0,7-8-6622 0 0,-7 3-4375 0 0</inkml:trace>
  <inkml:trace contextRef="#ctx0" brushRef="#br0" timeOffset="34074.012">5275 1499 11538 0 0,'0'0'2870'0'0,"0"0"-1064"0"0,0 0-468 0 0,0 0 61 0 0,0 0 57 0 0,0 0-90 0 0,0 0-257 0 0,0 0-286 0 0,0 0-211 0 0,0 0-112 0 0,0 0-74 0 0,0 0-74 0 0,0 0-95 0 0,-9 8-63 0 0,-74 62 188 0 0,78-67-377 0 0,1 0 0 0 0,-1 0 0 0 0,1 0 0 0 0,-1 0-1 0 0,1 1 1 0 0,0 0 0 0 0,1 0 0 0 0,-1 0 0 0 0,1 0 0 0 0,0 1-1 0 0,0-1 1 0 0,0 1 0 0 0,0 0 0 0 0,1 0 0 0 0,0 0 0 0 0,0 0-1 0 0,0 0 1 0 0,1 0 0 0 0,-1 0 0 0 0,1 1 0 0 0,1-1 0 0 0,-1 1-1 0 0,1-1 1 0 0,0 2-5 0 0,3-2-3 0 0,0 0-1 0 0,0-1 0 0 0,1 1 0 0 0,0-1 0 0 0,0 0 0 0 0,0 0 1 0 0,1 0-1 0 0,-1 0 0 0 0,1-1 0 0 0,0 0 0 0 0,0 0 1 0 0,0 0-1 0 0,0-1 0 0 0,1 1 4 0 0,40 16 49 0 0,-40-18-32 0 0,1 0 1 0 0,-1 0 0 0 0,1 1-1 0 0,-1 0 1 0 0,0 0 0 0 0,1 0-1 0 0,-1 1 1 0 0,0 0 0 0 0,-1 1-1 0 0,1-1 1 0 0,0 1 0 0 0,-1 0-1 0 0,0 0 1 0 0,0 1 0 0 0,0-1-1 0 0,-1 1 1 0 0,1 0 0 0 0,-1 1-1 0 0,-1-1 1 0 0,1 1 0 0 0,-1-1-1 0 0,1 1 1 0 0,-2 0 0 0 0,1 1-1 0 0,-1-1 1 0 0,0 0 0 0 0,0 1-1 0 0,0-1 1 0 0,-1 1-1 0 0,0-1 1 0 0,0 4-18 0 0,-4-6 32 0 0,1 1 0 0 0,-1-1 0 0 0,0 0 0 0 0,0 0 0 0 0,-1 0 0 0 0,1 0 0 0 0,-1 0 0 0 0,0-1 0 0 0,1 0-1 0 0,-2 1 1 0 0,1-1 0 0 0,0-1 0 0 0,-1 1 0 0 0,1-1 0 0 0,-1 1 0 0 0,0-1 0 0 0,1-1 0 0 0,-4 1-32 0 0,-12 5-26 0 0,-1-1 0 0 0,1 0 0 0 0,-1-2 0 0 0,-1-1 0 0 0,1 0 0 0 0,0-2 0 0 0,-1-1 0 0 0,-1 0 26 0 0,8-11-1524 0 0,14-3-7290 0 0,2 13-3085 0 0</inkml:trace>
  <inkml:trace contextRef="#ctx0" brushRef="#br0" timeOffset="35004.985">6506 1253 4473 0 0,'0'0'2222'0'0,"0"0"-421"0"0,0 0-164 0 0,0 0 145 0 0,0 0 166 0 0,0 0 7 0 0,0 0-237 0 0,0 0-411 0 0,0 0-382 0 0,0 0-266 0 0,0 0-154 0 0,0 0-62 0 0,2 23 2123 0 0,0 113-455 0 0,1-39-1413 0 0,-4 0-1 0 0,-10 53-697 0 0,-18 32 264 0 0,4-109-429 0 0,21-66-1957 0 0,4-14-3887 0 0,1-5-4441 0 0,-1 6 1485 0 0</inkml:trace>
  <inkml:trace contextRef="#ctx0" brushRef="#br0" timeOffset="35277.1">6190 1694 9930 0 0,'0'0'1580'0'0,"0"0"-449"0"0,0 0-24 0 0,0 0 167 0 0,0 0 92 0 0,0 0-73 0 0,0 0-143 0 0,0 0-135 0 0,0 0-133 0 0,31-1-116 0 0,101-8-97 0 0,-3-17 776 0 0,-93 14-1151 0 0,165-50-19 0 0,-176 57-737 0 0,-8 3-2333 0 0,-7-2-3635 0 0,-6 4-4667 0 0</inkml:trace>
  <inkml:trace contextRef="#ctx0" brushRef="#br0" timeOffset="35712.064">6917 1293 9082 0 0,'0'0'1947'0'0,"0"0"-524"0"0,0 0-205 0 0,0 0 35 0 0,0 0 71 0 0,0 0-26 0 0,0 0-146 0 0,0 0-190 0 0,0 0-153 0 0,-10 33-104 0 0,-29 103-107 0 0,-2 78 1075 0 0,38-74-1271 0 0,3-138-394 0 0,0 0-1 0 0,0 1 1 0 0,1-1-1 0 0,-1 0 0 0 0,1 1 1 0 0,-1-1-1 0 0,1 0 1 0 0,0 0-1 0 0,0 0 0 0 0,0 0 1 0 0,0 1-1 0 0,0-1 1 0 0,0-1-1 0 0,1 1 0 0 0,-1 0 1 0 0,1 0-1 0 0,-1 0 1 0 0,1-1-1 0 0,0 1 0 0 0,0-1 1 0 0,0 1-1 0 0,0-1 1 0 0,0 0-1 0 0,0 0 0 0 0,0 0 1 0 0,0 0-1 0 0,0 0 1 0 0,0 0-1 0 0,0-1 0 0 0,1 1 1 0 0,-1-1-1 0 0,0 1 1 0 0,1-1-1 0 0,-1 0 0 0 0,0 0 1 0 0,1 0-8 0 0,80-28 494 0 0,94-78-232 0 0,-104 76-262 0 0,-71 32 9 0 0,-1 0 1 0 0,1 0-1 0 0,-1 0 0 0 0,1 0 0 0 0,-1 0 0 0 0,0 0 0 0 0,0 0 1 0 0,0 0-1 0 0,0 1 0 0 0,-1-1 0 0 0,1 0 0 0 0,0 1 1 0 0,-1-1-1 0 0,0 0 0 0 0,1 1 0 0 0,-1-1 0 0 0,0 1 0 0 0,0-1 1 0 0,0 0-1 0 0,-1 1 0 0 0,1-1 0 0 0,-1 1-9 0 0,2 4 53 0 0,1 112 98 0 0,-1-118-226 0 0,0 0 0 0 0,-1 0 0 0 0,1 0 0 0 0,0 0 0 0 0,0 0 0 0 0,0 0 0 0 0,0 0 0 0 0,0 0 0 0 0,0-1 0 0 0,0 1 0 0 0,0 0 0 0 0,0-1 0 0 0,0 1 0 0 0,1-1 0 0 0,-1 1 0 0 0,0-1 0 0 0,0 1 0 0 0,1-1 0 0 0,-1 0 0 0 0,0 1 0 0 0,0-1 0 0 0,1 0 0 0 0,-1 0 0 0 0,0 0 0 0 0,1 0 0 0 0,-1 0 0 0 0,0-1 0 0 0,0 1 0 0 0,1 0 0 0 0,-1-1 0 0 0,0 1 0 0 0,1-1 75 0 0,13-3-4409 0 0,-3-1-4403 0 0,-9 5-842 0 0</inkml:trace>
  <inkml:trace contextRef="#ctx0" brushRef="#br0" timeOffset="36070.272">7440 1875 344 0 0,'0'0'2497'0'0,"0"0"12"0"0,0 0-104 0 0,0 0-203 0 0,0 0-191 0 0,0 0-196 0 0,0 0-169 0 0,0 0-147 0 0,31-6-172 0 0,96-21-207 0 0,-53-4 691 0 0,-60 21-1383 0 0,-10 8-336 0 0,1-1 0 0 0,-1 0 0 0 0,0 0 0 0 0,0-1 0 0 0,0 1-1 0 0,-1-1 1 0 0,1 0 0 0 0,-1 0 0 0 0,1 0 0 0 0,-1 0 0 0 0,-1 0 0 0 0,1-1 0 0 0,-1 0 0 0 0,1 1 0 0 0,-1-1 0 0 0,-1 0-1 0 0,1 0 1 0 0,-1 0 0 0 0,1 0 0 0 0,-2 0 0 0 0,1 0 0 0 0,0-1 0 0 0,-1 1 0 0 0,0 0 0 0 0,0-2-92 0 0,-4 4-3 0 0,1 0 1 0 0,-1 0-1 0 0,1 0 1 0 0,-1 1-1 0 0,0-1 1 0 0,0 1-1 0 0,0 0 1 0 0,0 0-1 0 0,0 0 1 0 0,-1 1-1 0 0,1 0 1 0 0,-1 0-1 0 0,1 0 1 0 0,-1 0-1 0 0,1 0 1 0 0,-1 1-1 0 0,1 0 1 0 0,-1 0-1 0 0,1 0 1 0 0,-1 1-1 0 0,1-1 1 0 0,-1 1-1 0 0,1 0 1 0 0,-1 1-1 0 0,0-1 3 0 0,-7 4-12 0 0,1 1-1 0 0,0 0 1 0 0,0 0-1 0 0,1 1 1 0 0,-1 0-1 0 0,2 1 1 0 0,-1 0-1 0 0,1 0 1 0 0,0 1-1 0 0,1 1 1 0 0,0-1-1 0 0,0 1 1 0 0,1 1-1 0 0,1-1 1 0 0,-1 1 0 0 0,2 0-1 0 0,-1 1 13 0 0,5-9 2 0 0,-1 1 1 0 0,0 0-1 0 0,1 0 0 0 0,-1 0 1 0 0,1 0-1 0 0,0-1 0 0 0,1 1 1 0 0,-1 1-1 0 0,1-1 0 0 0,0 0 1 0 0,0 0-1 0 0,0 0 0 0 0,0 0 0 0 0,1 0 1 0 0,-1 0-1 0 0,1 0 0 0 0,0 0 1 0 0,0 0-1 0 0,1 0 0 0 0,-1-1 1 0 0,1 1-1 0 0,0 0 0 0 0,0-1 1 0 0,0 1-1 0 0,0-1 0 0 0,1 0 1 0 0,-1 1-1 0 0,1-1 0 0 0,0-1 1 0 0,0 1-1 0 0,0 0 0 0 0,0-1 0 0 0,0 1 1 0 0,1-1-1 0 0,-1 0 0 0 0,1 0 1 0 0,0 0-1 0 0,0-1-2 0 0,12 5 2 0 0,1 0 0 0 0,0-2 0 0 0,1 0 0 0 0,-1-1 0 0 0,1-1 0 0 0,-1 0 0 0 0,1-2 0 0 0,0 0 0 0 0,4-1-2 0 0,-8 1-47 0 0,72-15-2332 0 0,-57 7-6526 0 0,-15 2-2963 0 0</inkml:trace>
  <inkml:trace contextRef="#ctx0" brushRef="#br0" timeOffset="40575.36">9071 1529 0 0 0,'0'0'1523'0'0,"0"0"205"0"0,0 0 194 0 0,0 0 56 0 0,0 0-128 0 0,0 0-222 0 0,0 0-312 0 0,0 0-217 0 0,0 0-149 0 0,0 0-137 0 0,0 0-81 0 0,0 0-41 0 0,0 0 0 0 0,-8 0-14 0 0,-119 14 4563 0 0,-34 20-3551 0 0,160-33-1664 0 0,0-1 1 0 0,0 1 0 0 0,0-1 0 0 0,0 1 0 0 0,0 0 0 0 0,0 0 0 0 0,0 0 0 0 0,0-1 0 0 0,0 1 0 0 0,0 0-1 0 0,1 0 1 0 0,-1 0 0 0 0,0 0 0 0 0,0 0 0 0 0,1 1 0 0 0,-1-1 0 0 0,1 0 0 0 0,-1 0 0 0 0,1 0-1 0 0,-1 0 1 0 0,1 1 0 0 0,0-1 0 0 0,0 0 0 0 0,0 0 0 0 0,0 1 0 0 0,-1-1 0 0 0,2 0 0 0 0,-1 0-1 0 0,0 1 1 0 0,0-1 0 0 0,0 0 0 0 0,0 0 0 0 0,1 1 0 0 0,-1-1 0 0 0,1 0 0 0 0,-1 0 0 0 0,1 0 0 0 0,-1 0-1 0 0,1 0 1 0 0,0 0 0 0 0,-1 1 0 0 0,1-1 0 0 0,0-1 0 0 0,0 1 0 0 0,0 0 0 0 0,0 0 0 0 0,0 0-1 0 0,0 0-24 0 0,88 73 357 0 0,32 7 34 0 0,-120-80-376 0 0,0 1 0 0 0,0-1-1 0 0,-1 0 1 0 0,1 0 0 0 0,0 1 0 0 0,-1-1-1 0 0,1 0 1 0 0,-1 1 0 0 0,1-1 0 0 0,-1 1-1 0 0,0-1 1 0 0,0 0 0 0 0,1 1-1 0 0,-1-1 1 0 0,0 1 0 0 0,0-1 0 0 0,0 1-1 0 0,-1-1 1 0 0,1 0 0 0 0,0 1-1 0 0,0-1 1 0 0,-1 1 0 0 0,1-1 0 0 0,-1 0-1 0 0,1 1 1 0 0,-1-1 0 0 0,0 0-1 0 0,0 1 1 0 0,1-1 0 0 0,-1 0 0 0 0,0 0-1 0 0,0 0 1 0 0,0 0 0 0 0,0 0-1 0 0,0 0 1 0 0,0 0 0 0 0,-1 0 0 0 0,1 0-1 0 0,0-1 1 0 0,0 1 0 0 0,-1 0-1 0 0,0 0-15 0 0,-57 26 318 0 0,-144-5-171 0 0,161-21-266 0 0,42-1 30 0 0,0 0-124 0 0,19-11-1938 0 0,-1 5 860 0 0,-1 1-1139 0 0,-5 1-2045 0 0,1 0-7161 0 0</inkml:trace>
  <inkml:trace contextRef="#ctx0" brushRef="#br0" timeOffset="41312.11">9376 1617 0 0 0,'0'0'471'0'0,"0"0"1508"0"0,0 0 689 0 0,0 0 205 0 0,0 0-94 0 0,0 0-312 0 0,0 0-393 0 0,0 0-367 0 0,0 0-328 0 0,0 0-246 0 0,0 0-212 0 0,2-1-191 0 0,0 2-635 0 0,-1 1 0 0 0,0-1 0 0 0,0 1 1 0 0,0 0-1 0 0,0-1 0 0 0,-1 1 0 0 0,1 0 1 0 0,0 0-1 0 0,-1 0 0 0 0,1 0 0 0 0,-1-1 1 0 0,1 1-1 0 0,-1 0 0 0 0,0 0 1 0 0,0 0-1 0 0,0 0 0 0 0,0 0 0 0 0,0 0 1 0 0,-1 0-1 0 0,1 0 0 0 0,0 0 0 0 0,-1 0 1 0 0,0-1-1 0 0,1 1 0 0 0,-1 0 1 0 0,0 0-1 0 0,0 0-95 0 0,-2 30 466 0 0,19 287 884 0 0,-15-297-1295 0 0,0-17-40 0 0,1 1-1 0 0,-1-1 1 0 0,-1 0-1 0 0,1 0 0 0 0,-1 1 1 0 0,1-1-1 0 0,-2 0 0 0 0,1 0 1 0 0,0 1-1 0 0,-1-1 1 0 0,0 0-1 0 0,-1 0 0 0 0,1 0 1 0 0,-1 0-1 0 0,0 0 1 0 0,0 0-1 0 0,0 0 0 0 0,-1 0 1 0 0,1-1-1 0 0,-1 1 0 0 0,-1-1 1 0 0,1 0-1 0 0,0 0 1 0 0,-1 0-1 0 0,0-1 0 0 0,0 1 1 0 0,0-1-1 0 0,0 0 1 0 0,-1 1-15 0 0,3-4 13 0 0,0 1 1 0 0,0-1 0 0 0,0 0 0 0 0,0 0 0 0 0,0 0 0 0 0,0 0 0 0 0,0 0 0 0 0,0 0 0 0 0,0 0 0 0 0,0 0 0 0 0,0-1 0 0 0,1 1 0 0 0,-1-1 0 0 0,0 0 0 0 0,0 1-1 0 0,0-1 1 0 0,0 0 0 0 0,1 0 0 0 0,-1 0 0 0 0,0 0 0 0 0,1 0 0 0 0,-1-1 0 0 0,1 1 0 0 0,0 0 0 0 0,-1-1 0 0 0,1 1 0 0 0,0-1 0 0 0,0 0 0 0 0,0 1 0 0 0,0-1-1 0 0,0 0 1 0 0,0 0 0 0 0,0 1 0 0 0,0-1 0 0 0,1 0 0 0 0,-1 0 0 0 0,1 0 0 0 0,0 0 0 0 0,-1 0 0 0 0,1 0 0 0 0,0 0 0 0 0,0 0-14 0 0,8-86 81 0 0,4 59-88 0 0,1 0-1 0 0,2 1 0 0 0,0 1 0 0 0,2 0 0 0 0,1 1 1 0 0,2 1-1 0 0,0 1 0 0 0,1 0 0 0 0,1 2 1 0 0,2 0-1 0 0,0 2 0 0 0,16-10 8 0 0,-32 23-4 0 0,0 1 0 0 0,0 0 1 0 0,0 0-1 0 0,1 1 0 0 0,0 0 0 0 0,0 1 1 0 0,0 0-1 0 0,1 0 0 0 0,-1 1 0 0 0,1 0 0 0 0,0 1 1 0 0,0 0-1 0 0,0 1 0 0 0,0-1 0 0 0,0 2 1 0 0,1 0-1 0 0,-1 0 0 0 0,3 1 4 0 0,-8 1 6 0 0,-1 0 0 0 0,1 0 0 0 0,-1 0-1 0 0,0 1 1 0 0,0-1 0 0 0,0 1 0 0 0,0 0 0 0 0,0 0 0 0 0,-1 1-1 0 0,0-1 1 0 0,1 1 0 0 0,-1 0 0 0 0,-1 0 0 0 0,1 0 0 0 0,0 0-1 0 0,-1 0 1 0 0,0 0 0 0 0,0 1 0 0 0,0-1 0 0 0,-1 1 0 0 0,1-1-1 0 0,-1 1 1 0 0,0 0 0 0 0,0 0 0 0 0,-1-1 0 0 0,1 1 0 0 0,-1 0 0 0 0,0 0-1 0 0,-1 0 1 0 0,1 0 0 0 0,-1-1 0 0 0,0 1 0 0 0,0 0 0 0 0,0-1-1 0 0,-1 1 1 0 0,0 0 0 0 0,-1 2-6 0 0,-6 5-59 0 0,0 0 0 0 0,0-1 0 0 0,-1 0 1 0 0,-1 0-1 0 0,0-1 0 0 0,0-1 0 0 0,-1 0 0 0 0,0 0 0 0 0,-1-1 0 0 0,0-1 0 0 0,0 0 1 0 0,0-1-1 0 0,-1 0 0 0 0,0-1 0 0 0,0-1 0 0 0,0 0 0 0 0,-1-1 0 0 0,1 0 1 0 0,-1-1-1 0 0,0-1 0 0 0,-9-1 59 0 0,23 0-124 0 0,0 0 0 0 0,0 0 0 0 0,0 0 0 0 0,0 0 0 0 0,0 0 1 0 0,1 0-1 0 0,-1-1 0 0 0,0 1 0 0 0,0 0 0 0 0,0 0 0 0 0,0-1 0 0 0,1 1 1 0 0,-1-1-1 0 0,0 1 0 0 0,0-1 0 0 0,1 1 0 0 0,-1-1 0 0 0,0 0 0 0 0,1 1 1 0 0,-1-1-1 0 0,1 0 0 0 0,-1 1 0 0 0,1-1 0 0 0,-1 0 0 0 0,1 0 0 0 0,-1 0 1 0 0,1 1-1 0 0,0-1 0 0 0,-1 0 0 0 0,1 0 0 0 0,0 0 0 0 0,0 0 0 0 0,-1 0 1 0 0,1 1-1 0 0,0-1 0 0 0,0 0 0 0 0,0 0 0 0 0,0 0 0 0 0,0 0 0 0 0,1 0 1 0 0,-1 0-1 0 0,0 0 0 0 0,0 1 0 0 0,1-1 0 0 0,-1 0 0 0 0,0 0 0 0 0,1 0 1 0 0,-1 0-1 0 0,1 0 124 0 0,13-25-12072 0 0,-7 18 4686 0 0</inkml:trace>
  <inkml:trace contextRef="#ctx0" brushRef="#br0" timeOffset="41783.154">9811 1831 0 0 0,'0'0'2055'0'0,"0"0"506"0"0,0 0 106 0 0,0 0-127 0 0,0 0-344 0 0,0 0-373 0 0,0 0-298 0 0,0 0-216 0 0,0 0-155 0 0,0 0-125 0 0,33 3-113 0 0,104 11-113 0 0,-57-24 598 0 0,-68 7-1228 0 0,-1 0-1 0 0,1 0 0 0 0,-1-1 1 0 0,0-1-1 0 0,-1 0 1 0 0,1 0-1 0 0,-1-1 0 0 0,0-1 1 0 0,0 1-1 0 0,-1-2 0 0 0,0 1 1 0 0,0-1-1 0 0,-1 0 1 0 0,0-1-1 0 0,0 0 0 0 0,-1-1 1 0 0,0 1-1 0 0,-1-1 0 0 0,0-1 1 0 0,0 0-173 0 0,-5 10 4 0 0,-1-1 1 0 0,1 0 0 0 0,0 0-1 0 0,-1 0 1 0 0,1 1 0 0 0,-1-1-1 0 0,0 0 1 0 0,1 0-1 0 0,-1 0 1 0 0,0 0 0 0 0,0 0-1 0 0,0 0 1 0 0,-1 0 0 0 0,1 0-1 0 0,0 1 1 0 0,-1-1 0 0 0,1 0-1 0 0,-1 0 1 0 0,0 0-1 0 0,1 1 1 0 0,-1-1 0 0 0,0 0-1 0 0,0 1 1 0 0,0-1 0 0 0,0 0-1 0 0,-1 1 1 0 0,1 0-1 0 0,0-1 1 0 0,-1 1 0 0 0,1 0-1 0 0,0-1 1 0 0,-1 1 0 0 0,0 0-1 0 0,1 0 1 0 0,-1 0-5 0 0,-67-6-241 0 0,56 10 215 0 0,0 1-1 0 0,1 0 1 0 0,0 0-1 0 0,0 1 1 0 0,0 1 0 0 0,0 0-1 0 0,1 1 1 0 0,0 0-1 0 0,1 1 1 0 0,-1 0-1 0 0,2 0 1 0 0,-1 1 0 0 0,1 1-1 0 0,0 0 1 0 0,1 0-1 0 0,-1 2 27 0 0,4-7-6 0 0,1 1 0 0 0,0-1-1 0 0,0 1 1 0 0,0 0 0 0 0,1 1 0 0 0,0-1-1 0 0,0 0 1 0 0,1 1 0 0 0,0 0-1 0 0,0 0 1 0 0,0-1 0 0 0,1 1-1 0 0,0 0 1 0 0,0 4 6 0 0,1-8-4 0 0,0 0 1 0 0,0 0-1 0 0,0 0 0 0 0,1 0 1 0 0,-1 0-1 0 0,1 0 0 0 0,0-1 1 0 0,0 1-1 0 0,0 0 0 0 0,0 0 1 0 0,1-1-1 0 0,-1 1 0 0 0,0-1 1 0 0,1 1-1 0 0,0-1 0 0 0,0 0 1 0 0,0 1-1 0 0,0-1 0 0 0,0 0 0 0 0,0 0 1 0 0,0 0-1 0 0,1-1 0 0 0,-1 1 1 0 0,1-1-1 0 0,-1 1 0 0 0,1-1 1 0 0,0 0-1 0 0,0 0 0 0 0,-1 0 1 0 0,1 0-1 0 0,0 0 0 0 0,0-1 1 0 0,0 1-1 0 0,2-1 4 0 0,21 3-189 0 0,0-2 1 0 0,0-1-1 0 0,0-1 1 0 0,0-1-1 0 0,0-1 1 0 0,-1-1-1 0 0,1-2 1 0 0,-1 0-1 0 0,0-2 1 0 0,-1 0-1 0 0,7-5 189 0 0,-15 7-917 0 0,33-13-2330 0 0,-19 4-6723 0 0,-23 10 1466 0 0</inkml:trace>
  <inkml:trace contextRef="#ctx0" brushRef="#br0" timeOffset="42595.967">10453 1801 0 0 0,'0'0'1106'0'0,"0"0"877"0"0,0 0 403 0 0,0 0 127 0 0,0 0-212 0 0,0 0-374 0 0,0 0-381 0 0,0 0-293 0 0,0 0-181 0 0,0 0-106 0 0,0 0-32 0 0,0 0-78 0 0,0 0-69 0 0,34 2-85 0 0,103 4-92 0 0,-67-18 362 0 0,-64 11-902 0 0,0-1 0 0 0,0 0 0 0 0,-1 0 0 0 0,1 0 0 0 0,-1-1 0 0 0,0 0 0 0 0,1 0 0 0 0,-1 0 0 0 0,0-1 0 0 0,-1 1 0 0 0,1-1 0 0 0,-1-1 0 0 0,0 1 0 0 0,0 0 0 0 0,0-1 0 0 0,0 0 0 0 0,-1 0 0 0 0,0 0 0 0 0,0 0 0 0 0,0-1 0 0 0,-1 1 0 0 0,0-1 0 0 0,0 0 0 0 0,0 1 0 0 0,0-1 0 0 0,-1 0 0 0 0,0 0 0 0 0,0-2-70 0 0,-3 5-18 0 0,1 1 0 0 0,0 0 0 0 0,0-1 0 0 0,-1 1 0 0 0,0 0 0 0 0,1 0 0 0 0,-1 0 0 0 0,0 0 0 0 0,0 0 0 0 0,0 1 0 0 0,0-1 0 0 0,0 0 0 0 0,0 1 0 0 0,-1-1 0 0 0,1 1 0 0 0,0 0 0 0 0,-1 0 0 0 0,1 0 0 0 0,-1 0 0 0 0,1 0 0 0 0,-1 1 0 0 0,0-1 0 0 0,1 1 0 0 0,-1 0 0 0 0,1-1 0 0 0,-1 1 0 0 0,0 0 0 0 0,1 1 0 0 0,-1-1 0 0 0,0 0 0 0 0,1 1 0 0 0,-1 0 0 0 0,-1 0 18 0 0,-8-1-72 0 0,0 2 2 0 0,0 0 0 0 0,0 1 0 0 0,0 1 0 0 0,0 0 0 0 0,1 1 0 0 0,0 0 0 0 0,0 0 1 0 0,0 1-1 0 0,0 0 0 0 0,1 1 0 0 0,0 1 0 0 0,0 0 0 0 0,1 0 0 0 0,0 0 0 0 0,-7 10 70 0 0,12-14-16 0 0,0 0 0 0 0,1 0 0 0 0,-1 1 0 0 0,1-1 0 0 0,0 1 0 0 0,0 0 0 0 0,1 0 0 0 0,-1 0 0 0 0,1 0 0 0 0,0 0 0 0 0,0 0 0 0 0,1 1 0 0 0,0-1 0 0 0,0 1 0 0 0,0-1 0 0 0,0 1 0 0 0,1-1 0 0 0,0 1 0 0 0,1 3 16 0 0,1-5-8 0 0,0-1-1 0 0,0 0 1 0 0,0 0-1 0 0,1 0 0 0 0,0 0 1 0 0,-1 0-1 0 0,1 0 1 0 0,0-1-1 0 0,0 1 0 0 0,1-1 1 0 0,-1 0-1 0 0,0 0 1 0 0,1 0-1 0 0,-1 0 1 0 0,1-1-1 0 0,0 0 0 0 0,-1 1 1 0 0,1-1-1 0 0,0-1 1 0 0,0 1-1 0 0,0 0 0 0 0,0-1 1 0 0,0 0-1 0 0,0 0 1 0 0,2 0 8 0 0,30 0-155 0 0,0-2 0 0 0,0-1 0 0 0,0-2 0 0 0,0-2 0 0 0,-1-1 0 0 0,0-1 1 0 0,-1-2-1 0 0,20-10 155 0 0,62-22-3086 0 0,-101 35 2469 0 0,-4 3 13 0 0,0-1 0 0 0,0 1-1 0 0,0-2 1 0 0,-1 0 0 0 0,0 0 0 0 0,0-1 0 0 0,-1 0-1 0 0,0-1 1 0 0,3-3 604 0 0,-12 12 55 0 0,1 0-1 0 0,-1-1 1 0 0,1 1-1 0 0,-1 0 1 0 0,1-1-1 0 0,-1 1 1 0 0,0 0-1 0 0,1-1 1 0 0,-1 1 0 0 0,1-1-1 0 0,-1 1 1 0 0,0 0-1 0 0,1-1 1 0 0,-1 1-1 0 0,0-1 1 0 0,0 1-1 0 0,1-1 1 0 0,-1 1 0 0 0,0-1-1 0 0,0 1 1 0 0,0-1-1 0 0,0 1 1 0 0,1-1-1 0 0,-1 0 1 0 0,0 1-1 0 0,0-1 1 0 0,0 1-1 0 0,0-1 1 0 0,0 1 0 0 0,-1-1-1 0 0,1 1 1 0 0,0-1-1 0 0,0 1 1 0 0,0-1-1 0 0,0 0 1 0 0,-1 1-1 0 0,1-1 1 0 0,0 1-1 0 0,0 0 1 0 0,-1-1 0 0 0,1 1-1 0 0,0-1 1 0 0,-1 1-1 0 0,1-1 1 0 0,0 1-1 0 0,-1 0 1 0 0,1-1-1 0 0,-1 1 1 0 0,1 0 0 0 0,-1-1-1 0 0,1 1 1 0 0,-1 0-1 0 0,1 0 1 0 0,-1-1-1 0 0,1 1 1 0 0,-1 0-1 0 0,1 0 1 0 0,-1 0-1 0 0,1 0 1 0 0,-1 0 0 0 0,1 0-1 0 0,-1 0 1 0 0,0 0-1 0 0,1 0 1 0 0,-1 0-1 0 0,1 0 1 0 0,-1 0-1 0 0,1 0-54 0 0,-40 9 2087 0 0,20 2-1599 0 0,1 1 1 0 0,1 1-1 0 0,0 1 1 0 0,1 0-1 0 0,0 1 1 0 0,1 1-1 0 0,1 0 0 0 0,-3 6-488 0 0,16-20 28 0 0,0 1-1 0 0,1-1 0 0 0,-1 1 0 0 0,1 0 0 0 0,-1-1 0 0 0,1 1 0 0 0,0 0 0 0 0,0 0 0 0 0,0 0 0 0 0,1 0 0 0 0,-1 0 0 0 0,1 0 0 0 0,-1 0 0 0 0,1 0 0 0 0,0 0 0 0 0,0 0 0 0 0,1 0 0 0 0,-1 0 0 0 0,0 0 0 0 0,1 0 0 0 0,0 0 0 0 0,0 0 0 0 0,0 0 0 0 0,0-1 0 0 0,0 1 0 0 0,0 0 0 0 0,1-1 0 0 0,0 1 0 0 0,-1 0 0 0 0,1-1 0 0 0,0 0 1 0 0,0 1-1 0 0,0-1 0 0 0,0 0 0 0 0,1 0 0 0 0,-1 0 0 0 0,3 1-27 0 0,5 2 129 0 0,1-1 1 0 0,-1-1 0 0 0,1 1 0 0 0,0-1-1 0 0,1-1 1 0 0,-1 0 0 0 0,0-1 0 0 0,0 0-1 0 0,1-1 1 0 0,-1 0 0 0 0,1-1-1 0 0,-1 0 1 0 0,0-1 0 0 0,0 0 0 0 0,0 0-1 0 0,0-2 1 0 0,0 1 0 0 0,0-1 0 0 0,-1-1-1 0 0,1 0 1 0 0,-1 0 0 0 0,1-2-130 0 0,10-6 187 0 0,-1-1 1 0 0,-1-1-1 0 0,0 0 1 0 0,-1-2-1 0 0,0 0 1 0 0,-2 0-1 0 0,0-2 1 0 0,-1 0-1 0 0,-1-1 1 0 0,-1-1-188 0 0,22-32 76 0 0,-23 39-100 0 0,-1 0 1 0 0,0-1-1 0 0,-2 0 1 0 0,0-1-1 0 0,0 0 1 0 0,-1 0-1 0 0,-1 0 1 0 0,-1-1 0 0 0,-1-1-1 0 0,0 1 1 0 0,-1-1-1 0 0,-1 1 1 0 0,0-1-1 0 0,-2 0 1 0 0,0 0-1 0 0,-1 0 1 0 0,0 0 23 0 0,-2 13-12 0 0,1 0 0 0 0,-1 0 0 0 0,0 0 1 0 0,0 1-1 0 0,0-1 0 0 0,0 1 0 0 0,-1-1 0 0 0,0 1 0 0 0,0 0 0 0 0,0 0 0 0 0,0 0 1 0 0,-1 1-1 0 0,1-1 0 0 0,-1 1 0 0 0,0 0 0 0 0,0 0 0 0 0,-1 0 0 0 0,1 0 1 0 0,0 1-1 0 0,-1 0 0 0 0,0 0 0 0 0,1 0 0 0 0,-1 0 0 0 0,0 1 0 0 0,0 0 1 0 0,0 0-1 0 0,0 0 0 0 0,0 0 0 0 0,0 1 0 0 0,0 0 0 0 0,0 0 0 0 0,0 0 1 0 0,0 1-1 0 0,0 0 0 0 0,0 0 0 0 0,0 0 0 0 0,0 0 0 0 0,0 1 0 0 0,1 0 1 0 0,-1 0-1 0 0,1 0 0 0 0,-1 1 0 0 0,1-1 0 0 0,0 1 0 0 0,-1 0 0 0 0,2 0 0 0 0,-3 2 13 0 0,-4 4 8 0 0,0-1 0 0 0,0 1 0 0 0,1 1 0 0 0,0 0 0 0 0,1 0 1 0 0,0 1-1 0 0,0 0 0 0 0,1 0 0 0 0,1 1 0 0 0,0 0 1 0 0,1 0-1 0 0,0 0 0 0 0,0 1 0 0 0,2-1 0 0 0,-1 1 1 0 0,2 0-1 0 0,0 0 0 0 0,0 1 0 0 0,1-1 0 0 0,1 0 0 0 0,0 0 1 0 0,1 1-1 0 0,0-1 0 0 0,1 0 0 0 0,1 0 0 0 0,0 0 1 0 0,3 8-10 0 0,4 1 46 0 0,1-1 0 0 0,1 0-1 0 0,1 0 1 0 0,0-2 0 0 0,2 1 0 0 0,0-2 0 0 0,1 0 0 0 0,1-1 0 0 0,1 0 0 0 0,0-2 0 0 0,1 0 0 0 0,1-1 0 0 0,0-1 0 0 0,0-1 0 0 0,2 0 0 0 0,-1-2 0 0 0,12 4-46 0 0,-25-10-973 0 0,20 12 2184 0 0,-23-8-4976 0 0,-3 0-4951 0 0,-2-7-3275 0 0</inkml:trace>
  <inkml:trace contextRef="#ctx0" brushRef="#br0" timeOffset="54103.952">0 3292 6817 0 0,'0'0'894'0'0,"0"0"-245"0"0,0 0 74 0 0,0 0 276 0 0,0 0 284 0 0,0 0 84 0 0,0 0-71 0 0,0 0-131 0 0,0 0-141 0 0,0 0-80 0 0,0 0-60 0 0,14 6-48 0 0,44 14-49 0 0,-55-19-726 0 0,0-1-1 0 0,-1 0 0 0 0,1 0 1 0 0,0 0-1 0 0,0 0 1 0 0,-1 0-1 0 0,1 0 0 0 0,0-1 1 0 0,-1 1-1 0 0,1-1 1 0 0,0 0-1 0 0,-1 0 0 0 0,1 0 1 0 0,-1 0-1 0 0,1 0 1 0 0,-1-1-1 0 0,1 1 0 0 0,-1-1 1 0 0,0 1-1 0 0,0-1 1 0 0,0 0-61 0 0,7-5 214 0 0,53-38 502 0 0,-1-3 0 0 0,-3-2 1 0 0,-2-3-1 0 0,-2-2 0 0 0,27-40-716 0 0,-39 43 174 0 0,-3-2 0 0 0,-2-2 1 0 0,11-24-175 0 0,-38 61 8 0 0,0 1 1 0 0,-1-2 0 0 0,-1 1-1 0 0,-1-1 1 0 0,0-1-1 0 0,-2 1 1 0 0,0-1 0 0 0,-2 0-1 0 0,0 0 1 0 0,-1 0 0 0 0,-1 0-1 0 0,-1 0 1 0 0,-2-12-9 0 0,0 29-12 0 0,1 1 1 0 0,0-1 0 0 0,-1 1-1 0 0,0-1 1 0 0,0 1 0 0 0,0 0-1 0 0,0-1 1 0 0,-1 1-1 0 0,1 0 1 0 0,-1 1 0 0 0,0-1-1 0 0,0 0 1 0 0,0 1 0 0 0,0-1-1 0 0,0 1 1 0 0,0 0 0 0 0,-1 0-1 0 0,1 1 1 0 0,-1-1-1 0 0,1 0 1 0 0,-1 1 0 0 0,0 0-1 0 0,1 0 1 0 0,-1 0 0 0 0,0 1-1 0 0,0-1 1 0 0,0 1 0 0 0,0 0-1 0 0,1 0 1 0 0,-1 0-1 0 0,0 0 1 0 0,0 1 0 0 0,0 0-1 0 0,0 0 1 0 0,1 0 0 0 0,-1 0-1 0 0,0 0 1 0 0,1 1 0 0 0,-1-1-1 0 0,1 1 1 0 0,-1 0 0 0 0,1 0-1 0 0,0 1 1 0 0,0-1-1 0 0,0 0 1 0 0,0 1 0 0 0,0 0-1 0 0,0 1 12 0 0,-23 21-31 0 0,1 2 0 0 0,2 1 0 0 0,0 1-1 0 0,2 1 1 0 0,2 0 0 0 0,0 2-1 0 0,2 0 1 0 0,2 1 0 0 0,-11 32 31 0 0,18-48 7 0 0,1 1 0 0 0,1 0 0 0 0,1 0 1 0 0,0 0-1 0 0,1 1 0 0 0,1-1 0 0 0,1 1 0 0 0,1 0 1 0 0,0 0-1 0 0,2 0 0 0 0,0 0 0 0 0,1-1 0 0 0,1 1 1 0 0,0 0-1 0 0,1-1 0 0 0,2 0 0 0 0,0 0 0 0 0,1 0-7 0 0,-2-7 26 0 0,2-1 0 0 0,0-1 0 0 0,0 1-1 0 0,0-1 1 0 0,1 0 0 0 0,1-1 0 0 0,-1 0-1 0 0,1 0 1 0 0,1-1 0 0 0,-1 0 0 0 0,1-1 0 0 0,1 0-1 0 0,-1 0 1 0 0,1-1 0 0 0,0 0 0 0 0,0-1-1 0 0,5 1-25 0 0,-8-4 18 0 0,0 1-1 0 0,1-1 0 0 0,-1 0 0 0 0,1-1 0 0 0,-1 0 1 0 0,0 0-1 0 0,1-1 0 0 0,-1 0 0 0 0,1 0 1 0 0,-1-1-1 0 0,0 0 0 0 0,0-1 0 0 0,0 0 0 0 0,0 0 1 0 0,0 0-1 0 0,2-3-17 0 0,14-7 45 0 0,0-1 0 0 0,0-2 0 0 0,-2 0 1 0 0,0-1-1 0 0,-1-1 0 0 0,-1-1 0 0 0,0-1 0 0 0,-2-1 1 0 0,0-1-1 0 0,5-10-45 0 0,-10 6 80 0 0,-13 26-21 0 0,0 0-1 0 0,0 0-19 0 0,-3 3-42 0 0,-1 1 1 0 0,2-1 0 0 0,-1 1-1 0 0,0 0 1 0 0,1 0-1 0 0,0 0 1 0 0,0 0-1 0 0,0 0 1 0 0,0 1 0 0 0,0-1-1 0 0,1 1 1 0 0,0-1-1 0 0,0 1 1 0 0,0-1-1 0 0,1 1 1 0 0,0-1 0 0 0,-1 3 2 0 0,2-4-2 0 0,0 1 1 0 0,-1-1 0 0 0,1 0-1 0 0,0 1 1 0 0,0-1 0 0 0,1 0 0 0 0,-1 0-1 0 0,1 0 1 0 0,-1 0 0 0 0,1 0 0 0 0,0 0-1 0 0,0-1 1 0 0,0 1 0 0 0,1-1-1 0 0,-1 1 1 0 0,1-1 0 0 0,-1 0 0 0 0,1 0-1 0 0,0 0 1 0 0,0 0 0 0 0,-1 0 0 0 0,1-1-1 0 0,1 1 1 0 0,-1-1 0 0 0,0 0 0 0 0,0 0-1 0 0,1 0 2 0 0,92 17-36 0 0,-84-18 35 0 0,-1 0 0 0 0,1 0 1 0 0,-1-1-1 0 0,0 0 0 0 0,1-1 0 0 0,-1-1 1 0 0,0 0-1 0 0,0 0 0 0 0,4-3 1 0 0,9-7 22 0 0,-1-2 0 0 0,-1 0-1 0 0,0-2 1 0 0,0 0 0 0 0,-2-2 0 0 0,0 0-1 0 0,-2-1 1 0 0,0-1 0 0 0,-1 0 0 0 0,-1-2-1 0 0,-1 0 1 0 0,-1-1 0 0 0,7-16-22 0 0,-6 9 4 0 0,-2-1-1 0 0,0 0 1 0 0,-3-1-1 0 0,0 0 1 0 0,-3 0 0 0 0,0-1-1 0 0,-2 0 1 0 0,-2 0-1 0 0,-1 0 1 0 0,-3-33-4 0 0,-15 8-31 0 0,16 59 26 0 0,-1 0-1 0 0,1-1 0 0 0,-1 1 0 0 0,1 0 1 0 0,-1 0-1 0 0,1-1 0 0 0,-1 1 0 0 0,1 0 1 0 0,-1 0-1 0 0,0 0 0 0 0,1 0 0 0 0,-1 0 1 0 0,1 0-1 0 0,-1 0 0 0 0,0 0 0 0 0,1 0 1 0 0,-1 0-1 0 0,1 0 0 0 0,-1 0 0 0 0,1 1 1 0 0,-1-1-1 0 0,0 0 0 0 0,1 0 0 0 0,-1 1 1 0 0,1-1-1 0 0,-1 0 0 0 0,1 0 0 0 0,-1 1 1 0 0,1-1-1 0 0,-1 1 0 0 0,1-1 0 0 0,0 0 1 0 0,-1 1-1 0 0,1-1 0 0 0,0 1 0 0 0,-1-1 1 0 0,1 1-1 0 0,0-1 0 0 0,-1 1 0 0 0,1 0 1 0 0,0-1-1 0 0,0 1 0 0 0,0-1 0 0 0,-1 1 1 0 0,1-1-1 0 0,0 1 0 0 0,0 0 0 0 0,0-1 1 0 0,0 1-1 0 0,0-1 0 0 0,0 1 0 0 0,0 0 1 0 0,0-1-1 0 0,1 1 0 0 0,-1-1 6 0 0,-2 4 7 0 0,-10 34 5 0 0,2 0 1 0 0,2 0-1 0 0,1 1 1 0 0,2 0-1 0 0,2 0 1 0 0,1 1 0 0 0,2-1-1 0 0,4 24-12 0 0,-3 20 3 0 0,17 212 67 0 0,-16-267-59 0 0,5 33-9 0 0,-4 0 1 0 0,-2 0-1 0 0,-2 1 0 0 0,-4-1-2 0 0,2-40-2 0 0,-1 0 1 0 0,0 0-1 0 0,-2 0 0 0 0,-1 0 0 0 0,0-1 0 0 0,-1 0 0 0 0,-2-1 1 0 0,-5 9 1 0 0,14-25-2 0 0,-1 0 1 0 0,1 0 0 0 0,-1 0-1 0 0,0 0 1 0 0,0 0 0 0 0,0 0-1 0 0,-1 0 1 0 0,1 0 0 0 0,-1-1-1 0 0,1 0 1 0 0,-1 1 0 0 0,0-1-1 0 0,0 0 1 0 0,0 0 0 0 0,0 0-1 0 0,0-1 1 0 0,-1 1 0 0 0,1-1-1 0 0,0 0 1 0 0,-1 0 0 0 0,1 0-1 0 0,-1 0 1 0 0,1-1 0 0 0,-1 1-1 0 0,-1-1 2 0 0,0-26-122 0 0,6 7 112 0 0,2-1 1 0 0,0 0-1 0 0,1 1 1 0 0,1 0-1 0 0,1 0 1 0 0,0 0-1 0 0,2 1 1 0 0,0 0-1 0 0,1 0 1 0 0,1 1 0 0 0,0 0-1 0 0,2 0 1 0 0,0 2-1 0 0,1-1 10 0 0,13-23-25 0 0,34-49 19 0 0,-25 38 7 0 0,-1-1 0 0 0,-3-2 0 0 0,-2 0 0 0 0,10-30-1 0 0,-12 14-27 0 0,-3-1 1 0 0,-3-1 0 0 0,-4-1 0 0 0,-2-1 0 0 0,-3-2 26 0 0,-7 12 157 0 0,-5 63-137 0 0,0 0-20 0 0,-24 41-48 0 0,13 2 107 0 0,3 1 0 0 0,1 1 0 0 0,2 0 0 0 0,2-1 0 0 0,3 1-1 0 0,3 38-58 0 0,-1 13 66 0 0,0 180 27 0 0,7-177-211 0 0,-8-137-2446 0 0,1-1-2474 0 0,-3 14-4307 0 0,1 13 106 0 0</inkml:trace>
  <inkml:trace contextRef="#ctx0" brushRef="#br0" timeOffset="54369.875">1556 2832 6129 0 0,'0'0'2884'0'0,"0"0"-1031"0"0,0 0-567 0 0,0 0-116 0 0,0 0 32 0 0,0 0 83 0 0,0 0 19 0 0,0 0-82 0 0,0 0-93 0 0,0 0-111 0 0,0 0-110 0 0,0 0-99 0 0,0 0-110 0 0,31-1-79 0 0,99-5-82 0 0,184-24 174 0 0,-313 30-1137 0 0,7 0-202 0 0,-4 1-4714 0 0,-4 2-3936 0 0</inkml:trace>
  <inkml:trace contextRef="#ctx0" brushRef="#br0" timeOffset="54728.666">1109 2508 9978 0 0,'0'0'2330'0'0,"0"0"-335"0"0,0 0-308 0 0,0 0-209 0 0,0 0-238 0 0,0 0-276 0 0,0 0-245 0 0,0 0-146 0 0,0 0-94 0 0,0 0-56 0 0,0 0-38 0 0,0 0-85 0 0,-10 6-82 0 0,-29 16-70 0 0,27-11-33 0 0,22-14-219 0 0,-9 2-19 0 0,32-24-1489 0 0,-14 9-7748 0 0,-12 11-2425 0 0</inkml:trace>
  <inkml:trace contextRef="#ctx0" brushRef="#br0" timeOffset="55151.99">2125 2935 12587 0 0,'0'0'1455'0'0,"0"0"-408"0"0,0 0-169 0 0,0 0 36 0 0,0 0 169 0 0,0 0 72 0 0,0 0-119 0 0,0 0-135 0 0,0 0-182 0 0,0 0-140 0 0,0 0-107 0 0,0 0-74 0 0,0 0-78 0 0,1 30-70 0 0,2 90-40 0 0,-7-12 191 0 0,1-93-2363 0 0,3-15 1835 0 0,0 0 0 0 0,0-1-1 0 0,0 1 1 0 0,0 0 0 0 0,0 0 0 0 0,0-1-1 0 0,0 1 1 0 0,0 0 0 0 0,0 0-1 0 0,0-1 1 0 0,-1 1 0 0 0,1 0-1 0 0,0 0 1 0 0,0 0 0 0 0,0-1-1 0 0,-1 1 1 0 0,1 0 0 0 0,0 0-1 0 0,0 0 1 0 0,0 0 0 0 0,-1-1-1 0 0,1 1 1 0 0,0 0 0 0 0,0 0-1 0 0,-1 0 1 0 0,1 0 0 0 0,0 0 0 0 0,0 0-1 0 0,-1 0 1 0 0,1 0 0 0 0,0 0-1 0 0,-1 0 1 0 0,1 0 0 0 0,0 0-1 0 0,0 0 1 0 0,-1 0 0 0 0,1 0-1 0 0,0 0 1 0 0,0 0 0 0 0,-1 0-1 0 0,1 0 1 0 0,0 0 0 0 0,0 0-1 0 0,-1 0 1 0 0,1 0 0 0 0,0 1-1 0 0,0-1 1 0 0,-1 0 0 0 0,1 0 0 0 0,0 0-1 0 0,0 0 1 0 0,0 1 0 0 0,-1-1-1 0 0,1 0 1 0 0,0 0 0 0 0,0 1-1 0 0,0-1 1 0 0,0 0 0 0 0,0 0-1 0 0,-1 1 1 0 0,1-1 0 0 0,0 0-1 0 0,0 0 1 0 0,0 1 127 0 0,-2-5-11142 0 0</inkml:trace>
  <inkml:trace contextRef="#ctx0" brushRef="#br0" timeOffset="55399.45">2108 2504 14659 0 0,'0'0'1628'0'0,"0"0"-365"0"0,0 0-217 0 0,0 0-126 0 0,0 0-189 0 0,0 0-255 0 0,0 0-243 0 0,0 0-178 0 0,0 0-70 0 0,0 0-10 0 0,0 0-15 0 0,0 0-49 0 0,0 0-70 0 0,4 20-106 0 0,11 62-170 0 0,16-22-3061 0 0,-22-50-447 0 0,-1-1-6769 0 0</inkml:trace>
  <inkml:trace contextRef="#ctx0" brushRef="#br0" timeOffset="55765.426">2390 3057 5225 0 0,'0'0'5471'0'0,"0"0"-2563"0"0,0 0-1002 0 0,0 0-283 0 0,0 0-257 0 0,0 0-221 0 0,0 0-223 0 0,0 0-185 0 0,0 0-135 0 0,0 0-113 0 0,0 0-71 0 0,0 0-58 0 0,2-15-56 0 0,6-46-51 0 0,14 7 261 0 0,-15 39-453 0 0,0 0 1 0 0,1 1-1 0 0,1 0 1 0 0,0 0 0 0 0,1 1-1 0 0,1 0 1 0 0,0 1 0 0 0,1 0-1 0 0,6-5-61 0 0,-17 17-4 0 0,-1-1 0 0 0,1 0-1 0 0,0 1 1 0 0,0-1 0 0 0,0 1-1 0 0,0-1 1 0 0,0 1 0 0 0,0 0 0 0 0,0-1-1 0 0,0 1 1 0 0,0 0 0 0 0,0 0-1 0 0,1-1 1 0 0,-1 1 0 0 0,0 0-1 0 0,0 0 1 0 0,0 0 0 0 0,0 0 0 0 0,0 1-1 0 0,0-1 1 0 0,0 0 0 0 0,0 0-1 0 0,0 1 1 0 0,0-1 0 0 0,0 0-1 0 0,0 1 1 0 0,0-1 0 0 0,0 1 0 0 0,0 0-1 0 0,0-1 1 0 0,0 1 0 0 0,0 0-1 0 0,0-1 1 0 0,-1 1 0 0 0,1 0-1 0 0,0 0 1 0 0,-1 0 0 0 0,1-1 0 0 0,0 1-1 0 0,-1 0 1 0 0,1 0 0 0 0,-1 0-1 0 0,1 0 1 0 0,-1 0 0 0 0,0 0-1 0 0,1 0 1 0 0,-1 0 0 0 0,0 1 0 0 0,0-1 4 0 0,13 55 98 0 0,-14-48-76 0 0,2-1 1 0 0,-1 1-1 0 0,1 0 0 0 0,0-1 0 0 0,0 1 0 0 0,1-1 0 0 0,0 1 0 0 0,0-1 1 0 0,1 0-1 0 0,0 0 0 0 0,1 0 0 0 0,-1 0 0 0 0,1-1 0 0 0,0 1 1 0 0,1-1-1 0 0,0 0 0 0 0,0 0 0 0 0,0 0 0 0 0,0-1 0 0 0,1 0 0 0 0,0 0 1 0 0,0 0-1 0 0,1 0-22 0 0,-2-4 92 0 0,-1-1 1 0 0,0 1 0 0 0,1-1-1 0 0,-1 1 1 0 0,0-1 0 0 0,1-1-1 0 0,-1 1 1 0 0,0 0-1 0 0,1-1 1 0 0,-1 0 0 0 0,0 0-1 0 0,0 0 1 0 0,0-1 0 0 0,0 1-1 0 0,0-1 1 0 0,0 0-1 0 0,0 0 1 0 0,0-1 0 0 0,-1 1-1 0 0,1-1 1 0 0,-1 0 0 0 0,0 1-1 0 0,1-1 1 0 0,-1-1 0 0 0,-1 1-1 0 0,4-4-92 0 0,1-2 78 0 0,-1-1 0 0 0,1 1 0 0 0,-1-1 0 0 0,-1-1 0 0 0,0 1 0 0 0,0-1 0 0 0,-1 0 0 0 0,0 0 0 0 0,0-7-78 0 0,-2 10-226 0 0,14-35-696 0 0,13 32-7623 0 0,-23 11-3074 0 0</inkml:trace>
  <inkml:trace contextRef="#ctx0" brushRef="#br0" timeOffset="56345.688">3255 2747 11170 0 0,'0'0'2644'0'0,"0"0"-397"0"0,0 0-371 0 0,0 0-370 0 0,0 0-299 0 0,0 0-223 0 0,0 0-196 0 0,0 0-142 0 0,0 0-109 0 0,0 0-96 0 0,0 0-87 0 0,0 0-73 0 0,0 0-43 0 0,-26 16-66 0 0,-79 48-34 0 0,63-24 3 0 0,38-31-108 0 0,0-3-21 0 0,0 1 1 0 0,1-1-1 0 0,0 1 1 0 0,0 0-1 0 0,0 0 1 0 0,1 0-1 0 0,0 0 1 0 0,0 0 0 0 0,1 1-1 0 0,0-1 1 0 0,0 1-1 0 0,1-1 1 0 0,0 0-1 0 0,0 1 1 0 0,1 0-13 0 0,-1-6 10 0 0,1 0-1 0 0,-1 0 1 0 0,1 0 0 0 0,0-1-1 0 0,0 1 1 0 0,0 0 0 0 0,0-1-1 0 0,0 1 1 0 0,0-1 0 0 0,1 1 0 0 0,-1-1-1 0 0,0 1 1 0 0,1-1 0 0 0,-1 0-1 0 0,1 0 1 0 0,-1 1 0 0 0,1-1 0 0 0,0 0-1 0 0,-1-1 1 0 0,1 1 0 0 0,0 0-1 0 0,0 0 1 0 0,0-1 0 0 0,-1 1 0 0 0,1-1-1 0 0,0 0 1 0 0,0 1 0 0 0,0-1-1 0 0,0 0 1 0 0,0 0 0 0 0,0 0 0 0 0,0-1-1 0 0,0 1 1 0 0,0 0 0 0 0,0-1-1 0 0,-1 1 1 0 0,2-1-10 0 0,70-22 646 0 0,-61 17-573 0 0,3-4 28 0 0,0 1 1 0 0,1 1-1 0 0,0 1 0 0 0,0 0 1 0 0,1 1-1 0 0,0 1 1 0 0,0 1-1 0 0,0 0 1 0 0,1 1-1 0 0,-1 1 1 0 0,1 0-1 0 0,11 2-101 0 0,-24 1 17 0 0,0 0 1 0 0,0 0-1 0 0,0 0 1 0 0,-1 1-1 0 0,1 0 0 0 0,0 0 1 0 0,-1 1-1 0 0,1-1 1 0 0,-1 1-1 0 0,0 0 1 0 0,1 0-1 0 0,-1 0 0 0 0,-1 1 1 0 0,1-1-1 0 0,-1 1 1 0 0,1 0-1 0 0,-1 0 0 0 0,0 0 1 0 0,0 1-1 0 0,-1-1 1 0 0,1 1-1 0 0,-1-1 1 0 0,0 1-1 0 0,0 2-17 0 0,25 123 274 0 0,-43 238-211 0 0,14-336-85 0 0,-1 19 6 0 0,-2 0 1 0 0,-3 0-1 0 0,-1-1 1 0 0,-10 26 15 0 0,17-68-1 0 0,0-1 0 0 0,0 1 0 0 0,-1-1-1 0 0,0 0 1 0 0,0 0 0 0 0,-1 0 0 0 0,0 0 0 0 0,0-1 0 0 0,-1 1 0 0 0,1-1 0 0 0,-1 0 0 0 0,-1-1 0 0 0,1 1 0 0 0,-1-1-1 0 0,0 0 1 0 0,0 0 0 0 0,0-1 0 0 0,-1 0 0 0 0,0 0 0 0 0,0 0 0 0 0,0-1 0 0 0,0 0 0 0 0,0-1 0 0 0,-1 1 0 0 0,1-1 0 0 0,-1-1-1 0 0,-2 1 2 0 0,6-5-3 0 0,0 1 0 0 0,0-1 1 0 0,1-1-1 0 0,0 1 0 0 0,-1 0 0 0 0,1-1 0 0 0,0 1 0 0 0,0-1 0 0 0,1 0 0 0 0,-1 0 0 0 0,1 0 0 0 0,0-1 0 0 0,0 1 0 0 0,1 0 0 0 0,-1-1 0 0 0,1 1 0 0 0,0-1 0 0 0,0 0 0 0 0,0 1 0 0 0,1-1 0 0 0,-1 0 0 0 0,1 1 0 0 0,0-1 0 0 0,1 0 0 0 0,-1 1 0 0 0,1-3 3 0 0,-1-25 6 0 0,1 0 0 0 0,2-1 1 0 0,1 1-1 0 0,1 0 0 0 0,2 1 0 0 0,1-1 0 0 0,2 1 1 0 0,1 1-1 0 0,1 0 0 0 0,1 0 0 0 0,2 2 0 0 0,1-1 1 0 0,1 2-1 0 0,6-6-6 0 0,-19 27-39 0 0,0 1 0 0 0,0-1-1 0 0,0 1 1 0 0,0 0 0 0 0,1 0 0 0 0,0 0 0 0 0,0 1 0 0 0,0-1 0 0 0,1 1 0 0 0,-1 0-1 0 0,1 1 1 0 0,0 0 0 0 0,0 0 0 0 0,1 0 0 0 0,-1 0 0 0 0,0 1 0 0 0,1 0 0 0 0,-1 1-1 0 0,1-1 1 0 0,0 1 0 0 0,0 0 39 0 0,9 14-1787 0 0,-8 0-5274 0 0,-5-6-5101 0 0</inkml:trace>
  <inkml:trace contextRef="#ctx0" brushRef="#br0" timeOffset="57379.596">3426 2957 0 0 0,'0'0'1419'0'0,"0"0"177"0"0,0 0 51 0 0,0 0-98 0 0,0 0-172 0 0,0 0-170 0 0,0 0-136 0 0,0 0-101 0 0,0 0-91 0 0,0-2 7503 0 0,0 1-8861 0 0,0 1 707 0 0,-1-10-6 0 0,-1 0 1 0 0,0 0 0 0 0,0 1 0 0 0,-1 0 0 0 0,0-1 0 0 0,-1 1 0 0 0,0 0 0 0 0,-1 1 0 0 0,0-1 0 0 0,0 1 0 0 0,-1 0-1 0 0,0 0 1 0 0,0 0 0 0 0,-2 0-223 0 0,7 7 0 0 0,-2-4-29 0 0,-1 1 0 0 0,0 0 0 0 0,0 0 0 0 0,0 0 0 0 0,-1 0 0 0 0,1 1 0 0 0,-1 0 0 0 0,0 0 0 0 0,0 0 0 0 0,0 0 0 0 0,0 1 0 0 0,0 0 0 0 0,-1 0 0 0 0,1 0 0 0 0,-1 1 0 0 0,-2-1 29 0 0,-5-2-893 0 0,8 2-1438 0 0,2 1-3896 0 0,3 1-4488 0 0</inkml:trace>
  <inkml:trace contextRef="#ctx0" brushRef="#br0" timeOffset="72105.211">4069 3208 11538 0 0,'0'0'4444'0'0,"0"0"-2071"0"0,0 0-1024 0 0,0 0-177 0 0,0 0 114 0 0,0 0 40 0 0,0 0-91 0 0,0 0-227 0 0,0 0-247 0 0,0 0-205 0 0,0 0-162 0 0,1 11-701 0 0,0-11-508 0 0,2 0-253 0 0,0-1-6642 0 0,0-2-5143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3:06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10274 0 0,'0'0'2137'0'0,"0"0"-793"0"0,0 0-408 0 0,0 0-120 0 0,0 0-296 0 0,0 0-480 0 0,0 0-184 0 0,0 0-168 0 0,0 0-120 0 0,0 0-32 0 0,0 0-448 0 0,0 0-744 0 0,0 0-2321 0 0,0 0-4193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7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7 2296 0 0,'0'0'1912'0'0,"0"0"15"0"0,0 0 274 0 0,0 0 348 0 0,0 0 62 0 0,0 0-282 0 0,0 0-505 0 0,0 0-512 0 0,0 0-363 0 0,0 0-240 0 0,0 0-161 0 0,2-7 495 0 0,-48 129 768 0 0,24-58-1477 0 0,16-50-302 0 0,1 1 0 0 0,0 0 0 0 0,1-1-1 0 0,0 1 1 0 0,2 1 0 0 0,-1-1 0 0 0,2 0-1 0 0,0 15-31 0 0,3-25 27 0 0,1-1 0 0 0,0 0 0 0 0,1 0 0 0 0,-1-1 0 0 0,0 1-1 0 0,1-1 1 0 0,0 0 0 0 0,0 0 0 0 0,0 0 0 0 0,0 0 0 0 0,0-1-1 0 0,1 1 1 0 0,-1-1 0 0 0,1 0 0 0 0,0-1 0 0 0,-1 1 0 0 0,1-1 0 0 0,0 0-1 0 0,0 0 1 0 0,0 0 0 0 0,0-1 0 0 0,0 1 0 0 0,0-1 0 0 0,0-1 0 0 0,0 1-1 0 0,-1-1 1 0 0,1 0 0 0 0,0 0 0 0 0,0 0 0 0 0,0 0-27 0 0,35-9 155 0 0,0-1 1 0 0,0-1 0 0 0,-2-3 0 0 0,33-17-156 0 0,-37 15-40 0 0,-34 16-19 0 0,0-21-3766 0 0,0 7-630 0 0,0 4-5225 0 0,0 4 1701 0 0</inkml:trace>
  <inkml:trace contextRef="#ctx0" brushRef="#br0" timeOffset="263.017">483 18 1168 0 0,'0'0'2302'0'0,"0"0"-4"0"0,0 0 164 0 0,0 0 109 0 0,0 0-70 0 0,0 0-302 0 0,0 0-443 0 0,0 0-440 0 0,0 0-349 0 0,0 0-173 0 0,0 0-88 0 0,0 0-24 0 0,0 0 1 0 0,-4 16-67 0 0,-22 108 1000 0 0,-26 152 1056 0 0,21-50-1895 0 0,29-177-6122 0 0,1 0-5816 0 0,1-49-419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2920 5821 0 0 0,'0'0'577'0'0,"0"0"-222"0"0,0 0 132 0 0,0 0 422 0 0,0 0 370 0 0,0 0 180 0 0,0 0-21 0 0,0 0-136 0 0,0 0-163 0 0,0 0-130 0 0,0 0-29 0 0,27-26-13 0 0,85-83 7 0 0,157-135 4990 0 0,-33 42-3236 0 0,285-225 674 0 0,-196 198-2700 0 0,-85 56-317 0 0,-150 97-177 0 0,85-79-1 0 0,-132 117-156 0 0,129-93 91 0 0,-15 42-6 0 0,-84 56-91 0 0,-24 12 39 0 0,0-2-1 0 0,-2-1 0 0 0,40-30-83 0 0,82-64 206 0 0,-50-7 71 0 0,-47 45-140 0 0,18-2-66 0 0,-44 42-24 0 0,-16 18-7 0 0,-22 70-192 0 0,-4 257 302 0 0,-33 45-167 0 0,29-259 39 0 0,-4 1 0 0 0,-11 58-22 0 0,6-103-8 0 0,3-1-1 0 0,1 1 1 0 0,3 0 0 0 0,1 0 0 0 0,3 7 8 0 0,9 201 25 0 0,-9-123-22 0 0,14-54-23 0 0,-16 164 88 0 0,17-95-23 0 0,-27-2 28 0 0,32-50-94 0 0,-82-91 1123 0 0,-164 3-1108 0 0,-90-3 18 0 0,-99 21 59 0 0,336-18-92 0 0,22-2 33 0 0,0-1 0 0 0,0-3 0 0 0,-39-6-12 0 0,-109 5 52 0 0,55 4-52 0 0,-47-4 76 0 0,95-4-20 0 0,-55 16-91 0 0,30-1 167 0 0,-33 10 55 0 0,21 8-107 0 0,96-18-36 0 0,-1-2 0 0 0,-1-2 0 0 0,0-1 0 0 0,-36-2-44 0 0,-117-11 172 0 0,175 9-166 0 0,-1 0 1 0 0,1 2-1 0 0,0 1 1 0 0,0 0-1 0 0,0 1 1 0 0,0 2-1 0 0,-13 7-6 0 0,32-14-26 0 0,1-1 1 0 0,-1 1-1 0 0,1 0 0 0 0,-1 0 0 0 0,1-1 0 0 0,-1 1 1 0 0,0-1-1 0 0,1 1 0 0 0,-1-1 0 0 0,0 0 0 0 0,1 1 1 0 0,-1-1-1 0 0,0 0 0 0 0,1 0 0 0 0,-1 0 0 0 0,0-1 1 0 0,1 1-1 0 0,-1 0 0 0 0,0-1 0 0 0,1 1 0 0 0,-1-1 1 0 0,1 1-1 0 0,-1-1 0 0 0,1 0 0 0 0,-1 1 0 0 0,1-1 1 0 0,-1 0-1 0 0,1 0 0 0 0,0 0 0 0 0,-1 0 0 0 0,1 0 1 0 0,0-1-1 0 0,0 1 0 0 0,0 0 0 0 0,-1-2 26 0 0,1-26-3834 0 0,8 12-6863 0 0,-2 9-2170 0 0</inkml:trace>
  <inkml:trace contextRef="#ctx0" brushRef="#br0" timeOffset="3303.619">6394 4478 2128 0 0,'0'0'3352'0'0,"0"0"-1057"0"0,0 0-349 0 0,0 0 53 0 0,0 0 91 0 0,0 0-63 0 0,0 0-260 0 0,0 0-350 0 0,0 0-284 0 0,0 0-213 0 0,0 0-160 0 0,0 0-120 0 0,0 0-106 0 0,-7-6-81 0 0,-20-16-53 0 0,20 16-48 0 0,42-23 1050 0 0,-5 13-1215 0 0,0 1 1 0 0,2 1-1 0 0,-1 2 0 0 0,2 1 1 0 0,-1 2-1 0 0,1 0 0 0 0,1 3 1 0 0,8 0-188 0 0,43 5 154 0 0,-83 3-147 0 0,-1-1-1 0 0,1 1 1 0 0,-1 0-1 0 0,1 0 0 0 0,-1 0 1 0 0,0 0-1 0 0,0 0 0 0 0,0 0 1 0 0,0 0-1 0 0,0 0 0 0 0,-1 0 1 0 0,1 0-1 0 0,-1 1 0 0 0,1-1 1 0 0,-1 0-1 0 0,0 0 1 0 0,0 1-1 0 0,0-1 0 0 0,0 0 1 0 0,0 0-1 0 0,0 1 0 0 0,0-1 1 0 0,-1 0-1 0 0,1 0 0 0 0,-1 1 1 0 0,0-1-1 0 0,0 0 0 0 0,0 0 1 0 0,0 0-1 0 0,0 0 1 0 0,0 0-1 0 0,0 0 0 0 0,-1-1 1 0 0,-1 3-7 0 0,-143 164 280 0 0,145-164-283 0 0,0-1 1 0 0,0 1 0 0 0,0 0-1 0 0,0 0 1 0 0,1 0 0 0 0,-1 0-1 0 0,1-1 1 0 0,0 1 0 0 0,1 0-1 0 0,-1 0 1 0 0,0 0 0 0 0,1 0-1 0 0,0 0 1 0 0,0-1 0 0 0,0 1-1 0 0,0 0 1 0 0,1-1 0 0 0,0 1-1 0 0,-1-1 1 0 0,1 1 0 0 0,1-1-1 0 0,-1 0 1 0 0,0 0 0 0 0,1 0-1 0 0,-1 0 1 0 0,1 0 0 0 0,0 0-1 0 0,0-1 1 0 0,0 1 0 0 0,0-1-1 0 0,1 0 1 0 0,-1 0 0 0 0,1 0 0 0 0,-1-1-1 0 0,1 1 1 0 0,-1-1 0 0 0,3 1 2 0 0,0 2-1 0 0,57 37 4 0 0,-40-27-2 0 0,-1 0 1 0 0,-1 1 0 0 0,0 2 0 0 0,-1 0-1 0 0,0 1 1 0 0,-2 1 0 0 0,1 1-2 0 0,-14-14 5 0 0,0-1 0 0 0,-1 1 1 0 0,1 1-1 0 0,-1-1 1 0 0,0 1-1 0 0,-1-1 1 0 0,0 1-1 0 0,0 0 0 0 0,0 0 1 0 0,-1 0-1 0 0,0 1 1 0 0,0-1-1 0 0,-1 0 0 0 0,0 1 1 0 0,0-1-1 0 0,-1 4-5 0 0,0-6 27 0 0,0-1 0 0 0,0 0-1 0 0,-1 1 1 0 0,0-1 0 0 0,0 0-1 0 0,0 0 1 0 0,0 1 0 0 0,-1-1-1 0 0,1 0 1 0 0,-1 0 0 0 0,0 0-1 0 0,0-1 1 0 0,-1 1 0 0 0,1 0-1 0 0,-1-1 1 0 0,0 0 0 0 0,0 1-1 0 0,0-1 1 0 0,0 0 0 0 0,0-1-1 0 0,-1 1 1 0 0,-3 2-27 0 0,-12 7 66 0 0,-1 0 0 0 0,0-1 0 0 0,-1-1 0 0 0,0-1 0 0 0,0-1 0 0 0,-1-1 0 0 0,0-1 0 0 0,-1-1 0 0 0,1 0 0 0 0,-1-2 0 0 0,0-1 0 0 0,-5-1-66 0 0,-132-4 64 0 0,111-17 173 0 0,40 2-3032 0 0,23-6-7659 0 0,-5 16-2299 0 0</inkml:trace>
  <inkml:trace contextRef="#ctx0" brushRef="#br0" timeOffset="15336.912">4271 5081 0 0 0,'0'0'255'0'0,"0"0"778"0"0,0 0 269 0 0,4 0 57 0 0,16 0 2064 0 0,-20 0-2592 0 0,0 2 7934 0 0,-2 4-6672 0 0,-50 34-996 0 0,46-33-1073 0 0,0 0 0 0 0,0 1 0 0 0,1-1 1 0 0,0 1-1 0 0,0 0 0 0 0,1 1 1 0 0,0-1-1 0 0,1 1 0 0 0,0-1 0 0 0,0 1 1 0 0,1 0-1 0 0,0 0 0 0 0,0 0 0 0 0,1 1 1 0 0,0-1-1 0 0,1 0 0 0 0,0 1 1 0 0,0-1-1 0 0,1 0 0 0 0,2 7-24 0 0,0-9 60 0 0,0-1-1 0 0,0 0 1 0 0,1-1 0 0 0,0 1-1 0 0,0-1 1 0 0,1 0 0 0 0,-1 0-1 0 0,1 0 1 0 0,0 0 0 0 0,0-1-1 0 0,1 0 1 0 0,-1 0 0 0 0,1 0-1 0 0,0-1 1 0 0,0 1 0 0 0,0-2-1 0 0,1 1 1 0 0,-1-1 0 0 0,1 0-1 0 0,-1 0 1 0 0,1 0 0 0 0,0-1-1 0 0,-1 0 1 0 0,1-1 0 0 0,0 0-1 0 0,0 0 1 0 0,0 0-60 0 0,2 1 116 0 0,0-1-1 0 0,0 0 1 0 0,1-1-1 0 0,-1 0 1 0 0,0 0-1 0 0,0-1 1 0 0,0 0-1 0 0,0-1 1 0 0,-1 1-1 0 0,1-2 1 0 0,-1 1-1 0 0,1-1 1 0 0,-1-1-1 0 0,-1 1 1 0 0,1-2-1 0 0,0 1 1 0 0,-1-1-1 0 0,0 0 1 0 0,-1 0-1 0 0,1-1 1 0 0,-1 0-116 0 0,0-2 61 0 0,-1 0 1 0 0,0-1 0 0 0,0 0-1 0 0,-1 0 1 0 0,0 0-1 0 0,0 0 1 0 0,-2-1-1 0 0,1 1 1 0 0,-1-1-1 0 0,-1 0 1 0 0,0 0 0 0 0,0 0-1 0 0,-1 0 1 0 0,0 1-1 0 0,-1-1 1 0 0,0 0-1 0 0,-1 0 1 0 0,-1-3-62 0 0,1 8-104 0 0,1-1 0 0 0,-1 1 0 0 0,0 0-1 0 0,0 0 1 0 0,-1 0 0 0 0,0 0 0 0 0,0 1 0 0 0,0-1 0 0 0,-1 1 0 0 0,1 0 0 0 0,-1 0 0 0 0,-1 0 0 0 0,1 0-1 0 0,-1 1 1 0 0,1-1 0 0 0,-1 1 0 0 0,-1 0 0 0 0,1 1 0 0 0,0 0 0 0 0,-1-1 0 0 0,0 2 0 0 0,0-1 0 0 0,0 1-1 0 0,0-1 1 0 0,0 2 0 0 0,0-1 0 0 0,0 1 0 0 0,-1 0 0 0 0,1 0 0 0 0,0 1 0 0 0,-3-1 104 0 0,-47 9-3664 0 0,19 6-5098 0 0,22-6-1373 0 0</inkml:trace>
  <inkml:trace contextRef="#ctx0" brushRef="#br0" timeOffset="15764.366">4083 5335 0 0 0,'0'0'1147'0'0,"0"0"197"0"0,0 0 333 0 0,0 0 312 0 0,0 0 48 0 0,0 0-180 0 0,0 0-304 0 0,0 0-309 0 0,0 0-216 0 0,0 0-141 0 0,0 0-103 0 0,0 0-89 0 0,0 0-64 0 0,23-17-72 0 0,71-55-99 0 0,-50 49 329 0 0,-35 25-510 0 0,96 13 2840 0 0,-34 6-1696 0 0,-55-21-1138 0 0,-6 2-903 0 0,-15 5-7614 0 0,3-4-2960 0 0</inkml:trace>
  <inkml:trace contextRef="#ctx0" brushRef="#br0" timeOffset="16088.267">4172 4783 2417 0 0,'0'0'2120'0'0,"0"0"-130"0"0,0 0-49 0 0,0 0-56 0 0,0 0-191 0 0,0 0-317 0 0,0 0-425 0 0,0 0-419 0 0,0 0-285 0 0,0 0-126 0 0,0 0 50 0 0,0 0 127 0 0,0 0 108 0 0,3 1 46 0 0,47 42 734 0 0,-24-3-4719 0 0,-24-36 2738 0 0,5 6-4445 0 0,-3-5-2993 0 0</inkml:trace>
  <inkml:trace contextRef="#ctx0" brushRef="#br0" timeOffset="16523.64">4348 5494 920 0 0,'0'0'3085'0'0,"0"0"-815"0"0,0 0-185 0 0,0 0 67 0 0,0 0-16 0 0,0 0-289 0 0,0 0-505 0 0,0 0-497 0 0,0 0-347 0 0,0 0-170 0 0,0 0 36 0 0,0 0 39 0 0,0 0 46 0 0,6-1 50 0 0,-5 1-460 0 0,1-1 1 0 0,-1 1-1 0 0,0 0 1 0 0,0 0-1 0 0,1 0 1 0 0,-1 0-1 0 0,0 0 1 0 0,1 0-1 0 0,-1 0 1 0 0,0 0-1 0 0,0 1 1 0 0,1-1-1 0 0,-1 0 1 0 0,0 1-1 0 0,0-1 1 0 0,1 1-1 0 0,-1-1 1 0 0,0 1-1 0 0,0 0 1 0 0,0-1-1 0 0,0 1 1 0 0,0 0-1 0 0,0 0 1 0 0,0 0-1 0 0,0 0 1 0 0,0 0 0 0 0,-1 0-1 0 0,1 0 1 0 0,0 0-1 0 0,0 0 1 0 0,-1 0-1 0 0,1 0 1 0 0,-1 0-1 0 0,1 1 1 0 0,-1-1-1 0 0,0 0 1 0 0,1 0-1 0 0,-1 1 1 0 0,0-1-1 0 0,0 0-39 0 0,6 122 1372 0 0,-20-56-1298 0 0,5-36-6532 0 0,8-28 56 0 0,1-2-2987 0 0</inkml:trace>
  <inkml:trace contextRef="#ctx0" brushRef="#br0" timeOffset="17750.228">5679 4235 0 0 0,'0'0'1095'0'0,"0"0"324"0"0,0 0 280 0 0,0 0 223 0 0,0 0 26 0 0,0 0-192 0 0,0 0-270 0 0,0 0-323 0 0,0 0-219 0 0,0 0-120 0 0,0 0-71 0 0,0 0-63 0 0,-3-7 2406 0 0,-27 87-1232 0 0,23-61-1784 0 0,0 0 1 0 0,-1-1-1 0 0,-1 1 0 0 0,0-2 1 0 0,-2 1-1 0 0,0-1 1 0 0,-1-1-1 0 0,-4 4-80 0 0,11-13-20 0 0,-1 0 1 0 0,0 0-1 0 0,0 0 0 0 0,-1-1 1 0 0,0 0-1 0 0,0 0 0 0 0,-1-1 1 0 0,1 0-1 0 0,-1 0 0 0 0,0-1 1 0 0,-1 0-1 0 0,1 0 0 0 0,-1-1 0 0 0,1 0 1 0 0,-1-1-1 0 0,-5 1 20 0 0,10-2-29 0 0,1 0-1 0 0,0-1 0 0 0,0 1 1 0 0,-1-1-1 0 0,1 0 1 0 0,0 0-1 0 0,-1 0 1 0 0,1 0-1 0 0,0-1 0 0 0,-1 1 1 0 0,1-1-1 0 0,0 0 1 0 0,0 0-1 0 0,0 0 1 0 0,0-1-1 0 0,0 1 0 0 0,0-1 1 0 0,0 1-1 0 0,0-1 1 0 0,1 0-1 0 0,-1 0 0 0 0,0 0 1 0 0,1-1-1 0 0,0 1 1 0 0,-1 0-1 0 0,1-1 1 0 0,0 0-1 0 0,1 1 0 0 0,-1-1 1 0 0,0 0-1 0 0,1 0 1 0 0,-1 0-1 0 0,1 0 1 0 0,-1-3 29 0 0,0-3-14 0 0,1 0 0 0 0,-1 0 1 0 0,1-1-1 0 0,1 1 0 0 0,0 0 1 0 0,0-1-1 0 0,1 1 1 0 0,0-1-1 0 0,1 1 0 0 0,0 0 1 0 0,0 0-1 0 0,1 0 1 0 0,0 0-1 0 0,2-2 14 0 0,-5 9 6 0 0,1 1 0 0 0,-1-1-1 0 0,1 1 1 0 0,0-1 0 0 0,0 1 0 0 0,-1 0 0 0 0,1-1-1 0 0,0 1 1 0 0,0 0 0 0 0,1 0 0 0 0,-1-1 0 0 0,0 1 0 0 0,0 0-1 0 0,0 0 1 0 0,1 0 0 0 0,-1 1 0 0 0,1-1 0 0 0,-1 0-1 0 0,1 0 1 0 0,-1 1 0 0 0,1-1 0 0 0,-1 1 0 0 0,1-1 0 0 0,-1 1-1 0 0,1 0 1 0 0,0 0 0 0 0,-1-1 0 0 0,1 1 0 0 0,-1 0 0 0 0,1 0-1 0 0,0 1 1 0 0,-1-1 0 0 0,1 0 0 0 0,-1 0 0 0 0,1 1-1 0 0,0-1 1 0 0,-1 1 0 0 0,1 0 0 0 0,-1-1 0 0 0,0 1 0 0 0,1 0-1 0 0,-1 0 1 0 0,1 0-6 0 0,67 50 598 0 0,-54-38-479 0 0,147 97 781 0 0,-135-92-1144 0 0,-20-11-7392 0 0,-7-6-3333 0 0</inkml:trace>
  <inkml:trace contextRef="#ctx0" brushRef="#br0" timeOffset="23290.973">5878 4643 0 0 0,'0'0'741'0'0,"0"0"97"0"0,0 0 81 0 0,0 0 89 0 0,0 0 59 0 0,0 0-5 0 0,-16-5 17781 0 0,12 2-19475 0 0,57 16 2524 0 0,45 9-932 0 0,-85-18-861 0 0,2 2 55 0 0,-6-6 509 0 0,-38 2-2485 0 0,22-4-2502 0 0,1-1-3578 0 0,4 2-4472 0 0</inkml:trace>
  <inkml:trace contextRef="#ctx0" brushRef="#br0" timeOffset="24511.802">5320 4028 0 0 0,'0'0'141'0'0,"0"0"461"0"0,0 0 101 0 0,0 0 83 0 0,0 0 49 0 0,0 0-4 0 0,0 0 41 0 0,-1-6 65 0 0,-1-3-786 0 0,-3-11 2305 0 0,-2 1 5299 0 0,10 29-1652 0 0,2 12-5782 0 0,25 29 554 0 0,-18-32 127 0 0,-20-29 1172 0 0,-38-57-2147 0 0,42 57-998 0 0,5 8-4885 0 0,8 3-1037 0 0,-7-1-4990 0 0</inkml:trace>
  <inkml:trace contextRef="#ctx0" brushRef="#br0" timeOffset="33139.822">4363 3690 0 0 0,'-7'-7'0'0'0,"1"-35"995"0"0,6 40 499 0 0,0 1-618 0 0,0 1-1 0 0,0 0-70 0 0,0 0-42 0 0,0 0-42 0 0,0 0-11 0 0,0 0-11 0 0,0 0-2 0 0,0 0 9 0 0,0 0 16 0 0,0 0 23 0 0,0 0-4 0 0,0 0 6 0 0,0 0-12 0 0,0 0-18 0 0,0 0-5 0 0,0 0-27 0 0,0 0-25 0 0,0 0-39 0 0,0 0-46 0 0,0 0-32 0 0,0 0-55 0 0,0 0-36 0 0,0 0-41 0 0,0 0-33 0 0,0 0-23 0 0,0 0-37 0 0,0 0-25 0 0,0 0-22 0 0,0 0-2 0 0,0 0-9 0 0,0 0-20 0 0,0 0-6 0 0,0 0-48 0 0,0 0-20 0 0,0 0-22 0 0,0 0-19 0 0,0 0-1 0 0,0 0-11 0 0,0 0-13 0 0,0 0-22 0 0,0 0-6 0 0,0 0-4 0 0,0 0-13 0 0,0 0 1 0 0,3 11-67 0 0,58 52 763 0 0,25 54-220 0 0,-7-28-228 0 0,-59-59-142 0 0,33 39 120 0 0,-34-50-247 0 0,18 45 177 0 0,-8-10-81 0 0,-20-41-16 0 0,-3-6-1410 0 0,-5-13-2446 0 0,-1-8-3546 0 0,0 6-3944 0 0</inkml:trace>
  <inkml:trace contextRef="#ctx0" brushRef="#br0" timeOffset="35474.168">4345 3616 0 0 0,'-3'-1'759'0'0,"-8"-1"312"0"0,8 1 208 0 0,3 1 102 0 0,2-3 8621 0 0,2-5-6046 0 0,12-43-2614 0 0,-16 51-1264 0 0,2-19 549 0 0,0-2-472 0 0,-2 20-81 0 0,0 1 6 0 0,0 0 2 0 0,0 0 2 0 0,0 0-11 0 0,0 0-6 0 0,0 0 0 0 0,0 0-17 0 0,0 0-3 0 0,0 0 16 0 0,0 0-13 0 0,0 0-8 0 0,0 0-2 0 0,0 0-2 0 0,0 0 0 0 0,0 0 12 0 0,0 0-2 0 0,0 0-5 0 0,0 0 1 0 0,0 0-11 0 0,0 0-7 0 0,0 0-2 0 0,0 0-3 0 0,0 0-9 0 0,0 0 1 0 0,0 0-3 0 0,0 0 0 0 0,0 0 10 0 0,0 0-1 0 0,0 0 1 0 0,0 0-9 0 0,0 0 2 0 0,0 0 20 0 0,0 0 2 0 0,0 0 4 0 0,0 0 1 0 0,0 0-2 0 0,0 0-4 0 0,0 0 0 0 0,0 0 8 0 0,0 0-14 0 0,0 0-2 0 0,0 0 8 0 0,0 0-12 0 0,0 0 6 0 0,0 0-2 0 0,0 0-4 0 0,0 0-4 0 0,0 0-4 0 0,0 0-8 0 0,0 0-17 0 0,0 0 2 0 0,0 0 1 0 0,0 0 4 0 0,0 0 12 0 0,0 0-14 0 0,0 0-4 0 0,0 0 10 0 0,0 0-8 0 0,0 0 8 0 0,0 0-8 0 0,0 0 9 0 0,0 0-6 0 0,0 0-11 0 0,5-3-62 0 0,52-55 701 0 0,15 13-481 0 0,0 12-24 0 0,13-13 108 0 0,-19 3-113 0 0,-40 25-58 0 0,12-5 23 0 0,6-13 54 0 0,6 14-72 0 0,-16-3-56 0 0,-10 13 27 0 0,22-26 78 0 0,-3 5-73 0 0,-41 31-27 0 0,6 3-4 0 0,-4 5 107 0 0,47 60 351 0 0,-5 11-262 0 0,41 30-98 0 0,-41-42-13 0 0,-11 2-14 0 0,15 6-38 0 0,-4-24 32 0 0,-30-3 209 0 0,15 1-159 0 0,-29-52-2869 0 0,-2-5-1926 0 0,0 6-231 0 0,0 0-6864 0 0</inkml:trace>
  <inkml:trace contextRef="#ctx0" brushRef="#br0" timeOffset="37252.153">4838 3951 0 0 0,'0'0'309'0'0,"0"0"672"0"0,0 0 208 0 0,0 0 42 0 0,0 0 28 0 0,0 0 12 0 0,1 0-1504 0 0,4 1 16040 0 0,-3-2-14235 0 0,-30-98-689 0 0,8-126-377 0 0,53 167-514 0 0,-7 75-248 0 0,63 86 409 0 0,-85-99-145 0 0,1 0 1 0 0,-2 1-1 0 0,1 0 0 0 0,0-1 0 0 0,-1 1 1 0 0,0 1-1 0 0,0-1 0 0 0,-1 0 1 0 0,1 1-1 0 0,-1-1 0 0 0,0 1 1 0 0,-1-1-1 0 0,2 5-8 0 0,4 25 67 0 0,-7-34-53 0 0,0-1 4 0 0,-19-44 1566 0 0,12 31-1585 0 0,1 0 0 0 0,0-1 1 0 0,1 0-1 0 0,0 0 0 0 0,2 0 0 0 0,-1 0 0 0 0,2-1 1 0 0,0 0-1 0 0,1 1 0 0 0,0-12 1 0 0,1 22-9 0 0,0 0 0 0 0,0 1 0 0 0,0-1 0 0 0,1 0 0 0 0,0 0 0 0 0,0 0 0 0 0,0 0 0 0 0,0 1 0 0 0,0-1 0 0 0,1 0 0 0 0,-1 1 0 0 0,1-1 0 0 0,0 1 0 0 0,0 0 0 0 0,1 0 0 0 0,-1-1 0 0 0,1 2 0 0 0,-1-1 0 0 0,1 0 0 0 0,0 0 0 0 0,0 1 0 0 0,0-1 0 0 0,2 0 9 0 0,54-15-109 0 0,-59 18 82 0 0,0 0 7 0 0,30 62 268 0 0,3 4-210 0 0,-13-35-4 0 0,-9-21-1833 0 0,-3-19-5375 0 0,-5 7 3023 0 0,1-2-7865 0 0</inkml:trace>
  <inkml:trace contextRef="#ctx0" brushRef="#br0" timeOffset="52482.686">4781 4047 0 0 0,'-15'18'3639'0'0,"-7"15"-7067"0"0,21-33 3256 0 0,0 0 190 0 0,1 0 82 0 0,0 0 34 0 0,0 0 19 0 0,0 0 27 0 0,0 0 40 0 0,0 0 8 0 0,-1-2 8415 0 0,-3 1-4947 0 0,-13 0-4439 0 0,12 2 2890 0 0,7-2 2330 0 0,5 5-4022 0 0,24 22 421 0 0,1 21-293 0 0,-1-10-312 0 0,-26-35 477 0 0,-5-8-7403 0 0,0 3-3162 0 0</inkml:trace>
  <inkml:trace contextRef="#ctx0" brushRef="#br0" timeOffset="53635.112">5438 3601 0 0 0,'0'0'815'0'0,"0"0"396"0"0,0 0 169 0 0,0 0 32 0 0,0 0-45 0 0,0 0-118 0 0,0 0-109 0 0,0 0-113 0 0,-7 11 6890 0 0,7-11-7737 0 0,0 0-16 0 0,0 0-25 0 0,0 0-21 0 0,0 0-32 0 0,0 0-30 0 0,0 0-4 0 0,0 0-9 0 0,0 0-2 0 0,0 0 3 0 0,0 0-12 0 0,0 0-12 0 0,0 0 4 0 0,0 0 4 0 0,0 0-8 0 0,0 0 6 0 0,0 0 7 0 0,0 0-9 0 0,0 0 13 0 0,0 0 6 0 0,0 0-10 0 0,0 0 14 0 0,49 78 2164 0 0,-43-70-2077 0 0,-5-6 126 0 0,1-4-2856 0 0,-1 2 1089 0 0,4-1-6060 0 0,-5 1-2176 0 0</inkml:trace>
  <inkml:trace contextRef="#ctx0" brushRef="#br0" timeOffset="85242.011">8251 2375 224 0 0,'0'0'1124'0'0,"0"0"-1081"0"0,0 0-372 0 0,0 0 297 0 0,0 0 706 0 0,0 0 783 0 0,0 0 368 0 0,0 0 134 0 0,0 0-81 0 0,0 0-237 0 0,0 0-289 0 0,27 0-249 0 0,87-5-178 0 0,-104 5-754 0 0,0-1-1 0 0,-1 0 0 0 0,1 0 0 0 0,0-1 1 0 0,-1-1-1 0 0,1 0 0 0 0,-1 0 0 0 0,0-1 1 0 0,0 0-1 0 0,0 0 0 0 0,3-3-170 0 0,12-6 398 0 0,61-32 1365 0 0,-3-3 1 0 0,75-58-1764 0 0,-128 84 155 0 0,0 3-8 0 0,-1-2 0 0 0,-1 0 0 0 0,-1-2 0 0 0,-1-1 0 0 0,-1-1 0 0 0,-1-1 0 0 0,-1-1-1 0 0,15-26-146 0 0,-14 2 1011 0 0,-22 50-709 0 0,-1 1-29 0 0,0 0-37 0 0,0 0-34 0 0,-10 23-82 0 0,-13 39-87 0 0,3 1 0 0 0,3 0 0 0 0,3 2 0 0 0,-6 62-33 0 0,4-29 76 0 0,-11 62 24 0 0,10-40-14 0 0,-5 0 1 0 0,-5-2-1 0 0,-6 0 0 0 0,-38 88-86 0 0,63-185-33 0 0,0 0 1 0 0,-2-1-1 0 0,0 0 1 0 0,-2 0-1 0 0,0-1 0 0 0,-1-1 1 0 0,0 0-1 0 0,-2-1 1 0 0,0-1-1 0 0,-1 0 0 0 0,0-1 1 0 0,-2 0-1 0 0,1-1 1 0 0,-2-2-1 0 0,0 0 0 0 0,0 0 1 0 0,-1-2-1 0 0,-9 3 33 0 0,23-11-104 0 0,-2-1-1 0 0,1 1 0 0 0,0-1 0 0 0,0 0 1 0 0,0-1-1 0 0,-1 0 0 0 0,1 0 0 0 0,0-1 1 0 0,0 1-1 0 0,0-2 0 0 0,0 1 0 0 0,-1-1 1 0 0,2 0-1 0 0,-1 0 0 0 0,0-1 0 0 0,0 0 1 0 0,1 0-1 0 0,0-1 0 0 0,-1 0 0 0 0,1 0 1 0 0,1 0-1 0 0,-1-1 0 0 0,0 1 0 0 0,0-3 105 0 0,-5-4-137 0 0,1-2 0 0 0,0 1-1 0 0,1-1 1 0 0,1-1-1 0 0,0 0 1 0 0,1 0-1 0 0,0 0 1 0 0,1-1 0 0 0,0 0-1 0 0,2 0 1 0 0,-1 0-1 0 0,2-1 1 0 0,0 1-1 0 0,1-1 1 0 0,1 0 0 0 0,0 0-1 0 0,1 0 1 0 0,1 0-1 0 0,0 0 1 0 0,1 1-1 0 0,3-9 138 0 0,-3 9 103 0 0,1 0-1 0 0,1 0 1 0 0,1 0-1 0 0,0 1 0 0 0,1 0 1 0 0,0 0-1 0 0,1 0 0 0 0,1 0 1 0 0,0 1-1 0 0,1 1 1 0 0,0-1-1 0 0,1 1 0 0 0,0 1 1 0 0,1 0-1 0 0,1 0 0 0 0,-1 1 1 0 0,9-5-103 0 0,-5 8 307 0 0,1 0 1 0 0,0 1 0 0 0,0 1-1 0 0,1 0 1 0 0,-1 1 0 0 0,1 1-1 0 0,0 0 1 0 0,15 1-308 0 0,36-8 734 0 0,272-53 2269 0 0,-162 41-2042 0 0,-177 22-949 0 0,-1 0 4 0 0,0 0-6 0 0,0 0-19 0 0,0 0-6 0 0,0 0-17 0 0,0 0-4 0 0,0 0-42 0 0,-2 18-1360 0 0,-1-5-2127 0 0,2-4-4312 0 0,1-5-3785 0 0</inkml:trace>
  <inkml:trace contextRef="#ctx0" brushRef="#br0" timeOffset="85491.961">9518 2707 17068 0 0,'0'0'848'0'0,"0"0"-416"0"0,0 0-67 0 0,0 0 183 0 0,0 0 194 0 0,0 0 122 0 0,0 0-10 0 0,0 0-153 0 0,-5 31-214 0 0,-13 100-192 0 0,13-28-91 0 0,5-54-586 0 0,0-39-3223 0 0,0 1-3635 0 0,0-11-4061 0 0</inkml:trace>
  <inkml:trace contextRef="#ctx0" brushRef="#br0" timeOffset="85741.881">9462 2103 10426 0 0,'0'0'3441'0'0,"0"0"-2433"0"0,0 0-304 0 0,0 0-280 0 0,0 0-256 0 0,0 0-336 0 0,0 0-408 0 0,0 0-72 0 0,0 0-160 0 0,0 0-320 0 0,0 0-993 0 0,0 0-5736 0 0</inkml:trace>
  <inkml:trace contextRef="#ctx0" brushRef="#br0" timeOffset="86061.771">9805 2994 13883 0 0,'0'0'1046'0'0,"0"0"-137"0"0,0 0 138 0 0,0 0 225 0 0,0 0 117 0 0,0 0-128 0 0,0 0-245 0 0,0 0-221 0 0,0 0-151 0 0,0 0-72 0 0,0 0-101 0 0,0 0-116 0 0,6-12-100 0 0,100-197 429 0 0,-94 187-688 0 0,0 0 0 0 0,1 1 0 0 0,1 1 0 0 0,1 0 0 0 0,1 1 0 0 0,1 1 0 0 0,1-1 4 0 0,-17 19-13 0 0,-1-1 1 0 0,1 1 0 0 0,0 0-1 0 0,-1 0 1 0 0,1 0-1 0 0,0-1 1 0 0,0 1 0 0 0,-1 0-1 0 0,1 0 1 0 0,0 0-1 0 0,-1 0 1 0 0,1 0 0 0 0,0 0-1 0 0,0 0 1 0 0,-1 0-1 0 0,1 1 1 0 0,0-1-1 0 0,-1 0 1 0 0,1 0 0 0 0,0 1-1 0 0,-1-1 1 0 0,1 0-1 0 0,0 1 1 0 0,-1-1 0 0 0,1 0-1 0 0,-1 1 1 0 0,1-1-1 0 0,0 1 1 0 0,-1-1 0 0 0,1 1-1 0 0,-1-1 1 0 0,0 1-1 0 0,1 0 1 0 0,-1-1 0 0 0,1 1-1 0 0,-1-1 1 0 0,0 1-1 0 0,0 0 1 0 0,1-1 0 0 0,-1 1-1 0 0,0 0 1 0 0,0 0-1 0 0,0-1 1 0 0,0 1 0 0 0,1 0-1 0 0,-1-1 1 0 0,0 1-1 0 0,-1 0 1 0 0,1 0 0 0 0,0-1-1 0 0,0 1 1 0 0,0 0 12 0 0,9 51 114 0 0,-8-49-134 0 0,31 124 27 0 0,-30-123 4 0 0,0 1 1 0 0,0-1 0 0 0,1 0-1 0 0,-1 0 1 0 0,1 0 0 0 0,0 0-1 0 0,0 0 1 0 0,0-1-1 0 0,1 1 1 0 0,-1-1 0 0 0,1 0-1 0 0,0 0 1 0 0,0 0 0 0 0,0-1-1 0 0,0 1 1 0 0,0-1 0 0 0,1 0-1 0 0,-1 0 1 0 0,0-1 0 0 0,1 1-1 0 0,0-1 1 0 0,-1 0-1 0 0,1 0 1 0 0,0 0 0 0 0,0-1-1 0 0,1 0-11 0 0,3 0 61 0 0,-5 1 1 0 0,1-1 0 0 0,-1 0-1 0 0,0 0 1 0 0,0 0 0 0 0,1 0 0 0 0,-1-1-1 0 0,0 0 1 0 0,0 0 0 0 0,0 0-1 0 0,0 0 1 0 0,0-1 0 0 0,0 0-1 0 0,0 1 1 0 0,0-1 0 0 0,-1-1-1 0 0,1 1 1 0 0,0-1-62 0 0,7-7 81 0 0,-1 0 0 0 0,0-1 1 0 0,0 0-1 0 0,-1-1 0 0 0,-1 0 0 0 0,0 0 1 0 0,0-1-1 0 0,-1 0 0 0 0,-1-1 0 0 0,0 1 1 0 0,1-6-82 0 0,-3 6-655 0 0,9-19-140 0 0,-6 24-3393 0 0,1 3-3967 0 0,-2 4-3753 0 0</inkml:trace>
  <inkml:trace contextRef="#ctx0" brushRef="#br0" timeOffset="86566.972">10882 2644 14419 0 0,'0'0'1708'0'0,"0"0"-385"0"0,0 0-298 0 0,0 0-141 0 0,0 0-129 0 0,0 0-143 0 0,0 0-101 0 0,0 0-89 0 0,0 0-62 0 0,0 0-53 0 0,0 0-48 0 0,0 0-63 0 0,-31 23-48 0 0,-96 71-28 0 0,124-92-113 0 0,0-1 0 0 0,0 1 0 0 0,0 0 0 0 0,0-1 0 0 0,0 2 0 0 0,1-1 0 0 0,-1 0 0 0 0,1 0 0 0 0,-1 1-1 0 0,1-1 1 0 0,0 1 0 0 0,0 0 0 0 0,0 0 0 0 0,1-1 0 0 0,-1 1 0 0 0,1 1 0 0 0,-1-1 0 0 0,1 0 0 0 0,0 0 0 0 0,0 0 0 0 0,0 2-7 0 0,0 4 26 0 0,0-2 18 0 0,0-1 0 0 0,0 0 1 0 0,1 0-1 0 0,0 1 0 0 0,0-1 0 0 0,0 0 1 0 0,1 0-1 0 0,0 0 0 0 0,0 1 0 0 0,1-1 1 0 0,0 0-1 0 0,0 0 0 0 0,0-1 0 0 0,0 1 1 0 0,1 0-1 0 0,0-1 0 0 0,1 1 0 0 0,-1-1 1 0 0,1 0-1 0 0,0 0 0 0 0,0-1 0 0 0,0 1 1 0 0,1-1-1 0 0,0 0 0 0 0,-1 0 0 0 0,1 0 1 0 0,1-1-1 0 0,-1 0 0 0 0,1 0 0 0 0,-1 0 0 0 0,1 0 1 0 0,0-1-1 0 0,0 0 0 0 0,0 0 0 0 0,0-1 1 0 0,0 0-1 0 0,0 0 0 0 0,0 0 0 0 0,1-1 1 0 0,5 0-45 0 0,1 2 126 0 0,0-2 1 0 0,1 1-1 0 0,-1-2 1 0 0,1 0-1 0 0,-1 0 0 0 0,0-1 1 0 0,1-1-1 0 0,-1 0 1 0 0,0-1-1 0 0,-1 0 1 0 0,1-1-1 0 0,-1-1 1 0 0,0 0-1 0 0,0 0 1 0 0,0-1-1 0 0,-1-1 1 0 0,0 0-1 0 0,-1 0 0 0 0,0-1 1 0 0,0 0-1 0 0,-1-1 1 0 0,0 0-1 0 0,5-8-126 0 0,7-10 0 0 0,-2-1-1 0 0,-1 0 1 0 0,-2-2-1 0 0,0 0 0 0 0,-2 0 1 0 0,-2-2-1 0 0,-1 1 1 0 0,-1-1-1 0 0,-2-1 0 0 0,-1 0 1 0 0,-2 0-1 0 0,-1 0 1 0 0,-2-1-1 0 0,-1 1 1 0 0,-2-1-1 0 0,-4-29 1 0 0,2 48-86 0 0,0 0 0 0 0,-2 0 0 0 0,0 0 0 0 0,-1 0 0 0 0,0 1-1 0 0,-1 0 1 0 0,-1 0 0 0 0,0 1 0 0 0,-1 0 0 0 0,-1 0 0 0 0,-5-5 86 0 0,10 13-22 0 0,1 1 0 0 0,-1 0 0 0 0,0 0 0 0 0,-1 0 1 0 0,1 1-1 0 0,-1 0 0 0 0,1 0 0 0 0,-1 1 0 0 0,-1-1 0 0 0,1 1 0 0 0,0 0 0 0 0,-1 1 0 0 0,1 0 0 0 0,-1 0 0 0 0,0 0 1 0 0,0 1-1 0 0,0 0 0 0 0,0 0 0 0 0,0 1 0 0 0,0 0 0 0 0,0 0 0 0 0,0 0 0 0 0,0 1 0 0 0,1 0 0 0 0,-1 1 0 0 0,0-1 1 0 0,0 1-1 0 0,-2 2 22 0 0,0 0-7 0 0,0 0 0 0 0,0 1 0 0 0,1 0 1 0 0,0 0-1 0 0,0 1 0 0 0,0 0 0 0 0,1 0 0 0 0,0 1 1 0 0,0 0-1 0 0,1 0 0 0 0,0 1 0 0 0,0 0 1 0 0,0 0-1 0 0,1 0 0 0 0,1 1 0 0 0,-1-1 0 0 0,1 1 1 0 0,1 0-1 0 0,0 1 0 0 0,-1 4 7 0 0,-2 9 37 0 0,1 1-1 0 0,1 0 1 0 0,1 1 0 0 0,1-1 0 0 0,1 0-1 0 0,1 1 1 0 0,3 16-37 0 0,1-18 52 0 0,0 0 0 0 0,2 0 0 0 0,0-1 0 0 0,1 0 0 0 0,2 0 0 0 0,0 0 0 0 0,1-1 0 0 0,1-1 0 0 0,1 0 0 0 0,1 0 0 0 0,1-1 0 0 0,14 16-52 0 0,8 3 174 0 0,1 0-1 0 0,1-3 0 0 0,3-1 1 0 0,0-1-1 0 0,13 4-173 0 0,157 76 163 0 0,-167-100-972 0 0,-27-14-9325 0 0,-13-2-2795 0 0</inkml:trace>
  <inkml:trace contextRef="#ctx0" brushRef="#br0" timeOffset="89322.65">12739 2688 2945 0 0,'0'0'1577'0'0,"0"0"-206"0"0,0 0-238 0 0,0 0 28 0 0,0 0 207 0 0,0 0 41 0 0,0 0-94 0 0,0 0-212 0 0,0 0-278 0 0,0 0-183 0 0,0 0-120 0 0,-28 9-82 0 0,-90 32-13 0 0,115-40-391 0 0,-1 0 0 0 0,1 0 0 0 0,0 0 0 0 0,0 0 0 0 0,-1 1 0 0 0,1-1 0 0 0,0 1 0 0 0,0 0 0 0 0,0 0 0 0 0,1 0 0 0 0,-1 0 0 0 0,0 1 0 0 0,1-1 0 0 0,0 1 0 0 0,-1-1 0 0 0,1 1 0 0 0,0 0 0 0 0,0 0 0 0 0,1 0 0 0 0,-1 0-36 0 0,-4 8 167 0 0,-3 4 48 0 0,0 1 1 0 0,1 0-1 0 0,1 1 0 0 0,1 0 1 0 0,0 0-1 0 0,1 0 0 0 0,0 1 1 0 0,2-1-1 0 0,0 1 0 0 0,1 0 1 0 0,1 8-217 0 0,1-23 62 0 0,1-1 0 0 0,-1 0-1 0 0,1 1 1 0 0,0-1-1 0 0,0 0 1 0 0,0 1-1 0 0,0-1 1 0 0,0 0-1 0 0,1 0 1 0 0,-1 0-1 0 0,1 0 1 0 0,-1 0-1 0 0,1 0 1 0 0,0 0-1 0 0,-1-1 1 0 0,1 1-1 0 0,0 0 1 0 0,0-1-1 0 0,0 0 1 0 0,0 1-1 0 0,1-1 1 0 0,-1 0 0 0 0,0 0-1 0 0,0 0 1 0 0,1-1-1 0 0,-1 1 1 0 0,1 0-1 0 0,-1-1 1 0 0,1 0-1 0 0,-1 1 1 0 0,0-1-1 0 0,1 0 1 0 0,-1 0-1 0 0,1-1 1 0 0,-1 1-1 0 0,1 0 1 0 0,-1-1-1 0 0,1 1 1 0 0,-1-1-1 0 0,0 0 1 0 0,1 0-1 0 0,-1 0 1 0 0,0 0 0 0 0,0 0-1 0 0,0-1 1 0 0,0 1-1 0 0,1-1-60 0 0,17-14 304 0 0,0-1 0 0 0,-1-1-1 0 0,-2-1 1 0 0,1 0 0 0 0,-2-1 0 0 0,4-8-304 0 0,31-35 198 0 0,-5 6-104 0 0,-25 30-49 0 0,1 1 1 0 0,2 1-1 0 0,0 1 1 0 0,25-19-46 0 0,-49 43 0 0 0,0 1 0 0 0,-1-1 0 0 0,1 1 0 0 0,0-1 0 0 0,0 1 0 0 0,0-1 0 0 0,-1 1 0 0 0,1-1 0 0 0,0 1 0 0 0,0-1 0 0 0,0 1 0 0 0,0 0-1 0 0,0-1 1 0 0,0 1 0 0 0,0-1 0 0 0,0 1 0 0 0,0-1 0 0 0,0 1 0 0 0,1-1 0 0 0,-1 1 0 0 0,0-1 0 0 0,0 1 0 0 0,0-1 0 0 0,1 1 0 0 0,-1-1 0 0 0,0 1 0 0 0,1-1 0 0 0,-1 1 0 0 0,0-1 0 0 0,1 0 0 0 0,-1 1 0 0 0,0-1 0 0 0,1 1 0 0 0,-1-1 0 0 0,1 0 0 0 0,-1 0 0 0 0,1 1 0 0 0,-1-1 0 0 0,1 0 0 0 0,-1 0 0 0 0,1 1 0 0 0,-1-1 0 0 0,1 0 0 0 0,-1 0 0 0 0,1 0 0 0 0,-1 0 0 0 0,1 0 0 0 0,-1 0 0 0 0,1 0 0 0 0,0 0 0 0 0,-1 0 0 0 0,1 0 0 0 0,-1 0 0 0 0,1 0 0 0 0,-1 0 0 0 0,1 0 0 0 0,-1-1 0 0 0,1 1 0 0 0,-1 0 0 0 0,1 0 0 0 0,-1-1 0 0 0,1 1 0 0 0,-1 0 0 0 0,0-1 0 0 0,1 1 0 0 0,-1 0 0 0 0,1-1 0 0 0,-1 1 0 0 0,1-1 0 0 0,-1 9 57 0 0,3 16-137 0 0,28 139 726 0 0,-29-158-785 0 0,0-1 0 0 0,0 1 0 0 0,0-1-1 0 0,1 1 1 0 0,0-1 0 0 0,0 0 0 0 0,0 0-1 0 0,0 0 1 0 0,0-1 0 0 0,1 1 0 0 0,0-1 0 0 0,0 1-1 0 0,0-1 1 0 0,0-1 0 0 0,0 1 0 0 0,0 0-1 0 0,1-1 1 0 0,0 0 0 0 0,-1 0 0 0 0,1 0 0 0 0,0-1-1 0 0,0 0 1 0 0,0 0 0 0 0,0 0 0 0 0,0 0-1 0 0,0-1 1 0 0,0 1 0 0 0,0-2 0 0 0,0 1 0 0 0,4-1 139 0 0,13-3-3864 0 0,-9-2-2056 0 0,-1-2-5377 0 0</inkml:trace>
  <inkml:trace contextRef="#ctx0" brushRef="#br0" timeOffset="89580.377">13748 2478 10154 0 0,'0'0'3109'0'0,"0"0"-1393"0"0,0 0-578 0 0,0 0-22 0 0,0 0 46 0 0,-32 16 38 0 0,-104 52-123 0 0,41 0 654 0 0,75-47-1320 0 0,13-15-325 0 0,1 1 0 0 0,0-1 0 0 0,0 1 1 0 0,1 0-1 0 0,0 0 0 0 0,0 1 0 0 0,1 0 0 0 0,0-1 0 0 0,0 1 0 0 0,1 1 0 0 0,0-1 0 0 0,0 0 0 0 0,1 1 0 0 0,0 0 0 0 0,1-1 1 0 0,0 1-1 0 0,0 0 0 0 0,1 0 0 0 0,0 0 0 0 0,1 6-86 0 0,2-9 26 0 0,0 0 0 0 0,0 0 0 0 0,1-1 0 0 0,0 1 0 0 0,0-1 0 0 0,0 1 1 0 0,1-1-1 0 0,-1-1 0 0 0,1 1 0 0 0,0-1 0 0 0,1 0 0 0 0,-1 0 0 0 0,1 0 0 0 0,0-1 0 0 0,0 0 0 0 0,0 0 0 0 0,0 0 0 0 0,1-1 1 0 0,-1 0-1 0 0,1 0 0 0 0,-1-1 0 0 0,1 1 0 0 0,-1-1 0 0 0,1-1 0 0 0,1 0-26 0 0,7 3-59 0 0,-1-2 1 0 0,0 0-1 0 0,1-1 1 0 0,-1-1-1 0 0,1 0 0 0 0,-1 0 1 0 0,0-2-1 0 0,1 0 0 0 0,-1 0 1 0 0,3-3 58 0 0,45-28-8024 0 0,-56 26-2489 0 0</inkml:trace>
  <inkml:trace contextRef="#ctx0" brushRef="#br0" timeOffset="90021.572">14280 2578 2024 0 0,'0'0'3225'0'0,"0"0"-236"0"0,0 0-270 0 0,0 0-261 0 0,0 0-267 0 0,0 0-428 0 0,0 0-463 0 0,0 0-327 0 0,0 0-175 0 0,0 0-81 0 0,0 0-57 0 0,0 0-72 0 0,0 0-81 0 0,-2-6-42 0 0,-9-16-29 0 0,-30 17 976 0 0,32 5-1256 0 0,-1 0 0 0 0,0 1 0 0 0,1 0 0 0 0,-1 0-1 0 0,1 1 1 0 0,-1 1 0 0 0,1 0 0 0 0,0 0 0 0 0,0 1 0 0 0,0 0-1 0 0,0 0 1 0 0,-7 6-156 0 0,8-5 78 0 0,-3 1-26 0 0,1 0 0 0 0,0 0 0 0 0,0 1 0 0 0,0 1 0 0 0,1-1 0 0 0,0 2 0 0 0,1-1 0 0 0,0 1 0 0 0,0 0 0 0 0,-6 11-52 0 0,10-13 1 0 0,0 0 0 0 0,0 0 1 0 0,1 1-1 0 0,0 0 1 0 0,0-1-1 0 0,1 1 1 0 0,0 0-1 0 0,0 0 0 0 0,1 1 1 0 0,0-1-1 0 0,0 0 1 0 0,1 0-1 0 0,0 1 0 0 0,1-1 1 0 0,0 7-2 0 0,3-9-2 0 0,-1 0-1 0 0,1-1 1 0 0,0 1-1 0 0,0-1 1 0 0,1 0 0 0 0,0 0-1 0 0,-1 0 1 0 0,2-1 0 0 0,-1 1-1 0 0,0-1 1 0 0,1-1 0 0 0,0 1-1 0 0,0-1 1 0 0,0 0-1 0 0,0 0 1 0 0,0-1 0 0 0,1 1-1 0 0,-1-2 1 0 0,1 1 0 0 0,0-1-1 0 0,-1 0 1 0 0,4 0 2 0 0,104-6-392 0 0,-44-26-4671 0 0,-54 21-654 0 0,-6 5-6204 0 0</inkml:trace>
  <inkml:trace contextRef="#ctx0" brushRef="#br0" timeOffset="90753.944">14418 2869 7850 0 0,'0'0'1892'0'0,"0"0"-206"0"0,0 0 184 0 0,0 0 5 0 0,0 0-138 0 0,0 0-223 0 0,0 0-283 0 0,0 0-231 0 0,35-1-184 0 0,110-4-168 0 0,-55-19 282 0 0,-79 21-871 0 0,0-1 0 0 0,-1-1 1 0 0,1 0-1 0 0,-1 0 0 0 0,-1-1 0 0 0,1 0 0 0 0,-1-1 1 0 0,0 0-1 0 0,0 0 0 0 0,-1-1 0 0 0,0 0 0 0 0,0 0 1 0 0,-1-1-1 0 0,0 0 0 0 0,0-1 0 0 0,-1 1 1 0 0,0-1-1 0 0,-1 0 0 0 0,-1-1 0 0 0,1 1 0 0 0,-1-1 1 0 0,-1 0-1 0 0,0 0 0 0 0,-1 0 0 0 0,1-5-59 0 0,-4 12-34 0 0,-1 1 0 0 0,1-1-1 0 0,-1 0 1 0 0,0 1 0 0 0,0 0 0 0 0,0 0-1 0 0,-1-1 1 0 0,1 1 0 0 0,-1 0 0 0 0,1 1-1 0 0,-1-1 1 0 0,0 0 0 0 0,0 1 0 0 0,0 0-1 0 0,-1-1 1 0 0,1 1 0 0 0,0 1 0 0 0,-1-1-1 0 0,0 0 1 0 0,1 1 0 0 0,-1 0 0 0 0,0 0-1 0 0,1 0 1 0 0,-1 0 0 0 0,0 0 0 0 0,0 1-1 0 0,0 0 1 0 0,0 0 0 0 0,0 0 0 0 0,0 0-1 0 0,0 0 1 0 0,1 1 0 0 0,-1 0 0 0 0,0 0-1 0 0,0 0 1 0 0,0 0 0 0 0,1 1 0 0 0,-1-1-1 0 0,1 1 1 0 0,-1 0 0 0 0,0 1 34 0 0,-7 1-46 0 0,1 1 1 0 0,0 1-1 0 0,0 0 1 0 0,0 1-1 0 0,1-1 1 0 0,0 2-1 0 0,0-1 1 0 0,1 1-1 0 0,0 1 0 0 0,0-1 1 0 0,1 1-1 0 0,0 1 1 0 0,1-1-1 0 0,0 1 1 0 0,0 0-1 0 0,1 1 1 0 0,0-1-1 0 0,1 1 1 0 0,1 0-1 0 0,-1 0 0 0 0,2 1 1 0 0,-1-1-1 0 0,2 0 1 0 0,-1 1-1 0 0,2 0 1 0 0,0 10 45 0 0,4-16 14 0 0,0 0 0 0 0,0 0 0 0 0,1 0 0 0 0,0-1 0 0 0,0 1 0 0 0,1-1 0 0 0,-1-1 0 0 0,1 1 0 0 0,0-1 0 0 0,0 0 1 0 0,1 0-1 0 0,-1-1 0 0 0,1 0 0 0 0,0 0 0 0 0,-1 0 0 0 0,1-1 0 0 0,1 0 0 0 0,-1-1 0 0 0,0 1 0 0 0,0-1 0 0 0,1-1 0 0 0,-1 1 0 0 0,0-1 1 0 0,1-1-1 0 0,3 0-14 0 0,-9 2 18 0 0,38-1 284 0 0,-1-1-1 0 0,0-2 1 0 0,1-2-1 0 0,-2-1 0 0 0,1-2 1 0 0,-1-2-1 0 0,0-2 1 0 0,-1-1-1 0 0,-1-1 0 0 0,0-2 1 0 0,0-2-1 0 0,16-13-301 0 0,-18 11 100 0 0,-1-2-1 0 0,-1-1 1 0 0,-1-2-1 0 0,-1-1 0 0 0,-1-1 1 0 0,-2-2-1 0 0,-1 0 1 0 0,-1-2-1 0 0,-1-1 1 0 0,-2-1-1 0 0,-1 0 1 0 0,-2-2-1 0 0,-1 0 1 0 0,3-15-100 0 0,-15 34-15 0 0,0-1 0 0 0,-1 0 0 0 0,-1 0 1 0 0,-1 0-1 0 0,0 0 0 0 0,-2-1 1 0 0,0 1-1 0 0,0 0 0 0 0,-2-1 1 0 0,0 1-1 0 0,-1-1 0 0 0,-1 1 1 0 0,-1 0-1 0 0,0 0 0 0 0,-1 0 1 0 0,-1 1-1 0 0,-6-14 15 0 0,8 24-9 0 0,0 2 1 0 0,0-1-1 0 0,0 0 0 0 0,-1 1 1 0 0,0 0-1 0 0,0 0 0 0 0,0 0 1 0 0,0 0-1 0 0,0 1 0 0 0,-1 0 1 0 0,0 0-1 0 0,1 0 0 0 0,-1 1 1 0 0,0 0-1 0 0,0 0 0 0 0,0 1 0 0 0,-1-1 1 0 0,1 1-1 0 0,0 1 0 0 0,0-1 1 0 0,-1 1-1 0 0,1 0 0 0 0,0 1 1 0 0,-1-1-1 0 0,1 1 0 0 0,0 0 1 0 0,0 1-1 0 0,0 0 0 0 0,0 0 1 0 0,0 0-1 0 0,0 0 0 0 0,0 1 1 0 0,1 0-1 0 0,-1 0 0 0 0,1 1 0 0 0,0 0 1 0 0,0-1-1 0 0,0 2 0 0 0,1-1 1 0 0,-1 1-1 0 0,-3 4 9 0 0,-11 12 17 0 0,2 1 0 0 0,0 0-1 0 0,1 1 1 0 0,1 1 0 0 0,1 1 0 0 0,2 0 0 0 0,0 0-1 0 0,2 1 1 0 0,0 1 0 0 0,2 0 0 0 0,1 0-1 0 0,2 0 1 0 0,0 1 0 0 0,2 0 0 0 0,1 0 0 0 0,1 0-1 0 0,1 0 1 0 0,2 0 0 0 0,0 0 0 0 0,2 0-1 0 0,2 0 1 0 0,0-1 0 0 0,2 0 0 0 0,8 21-17 0 0,-6-21 96 0 0,1-2 0 0 0,1 0-1 0 0,1 0 1 0 0,1-1 0 0 0,1-1 0 0 0,1 0 0 0 0,1-1 0 0 0,1-1 0 0 0,1-1 0 0 0,12 11-96 0 0,50 23 310 0 0,-81-62 616 0 0,-12 2-5082 0 0,10 6 1193 0 0,0 0-1753 0 0,1 0-7193 0 0</inkml:trace>
  <inkml:trace contextRef="#ctx0" brushRef="#br0" timeOffset="93104.04">15727 2861 1960 0 0,'0'0'821'0'0,"0"0"-440"0"0,0 0-94 0 0,0 0 228 0 0,0 0 390 0 0,0 0 289 0 0,0 0 70 0 0,0 0-43 0 0,0 0-187 0 0,0 0-196 0 0,0 0-108 0 0,11 5-60 0 0,81 23 2344 0 0,-78-27-2603 0 0,-1-1 1 0 0,0-1-1 0 0,1 0 0 0 0,-1-1 1 0 0,0 0-1 0 0,0-1 0 0 0,0-1 1 0 0,0 0-1 0 0,-1-1 0 0 0,0 0 1 0 0,10-5-412 0 0,121-85 1518 0 0,-137 89-1474 0 0,0 1 0 0 0,0-2-1 0 0,0 1 1 0 0,0-1 0 0 0,-1 0 0 0 0,0 0 0 0 0,-1 0 0 0 0,0-1-1 0 0,0 1 1 0 0,0-1 0 0 0,-1 0 0 0 0,0 0 0 0 0,-1 0 0 0 0,0-1-1 0 0,0 1 1 0 0,-1-1 0 0 0,1 1 0 0 0,-2-6-44 0 0,0 11-5 0 0,0 0 0 0 0,0 0 0 0 0,-1 0 0 0 0,1 0 1 0 0,-1 0-1 0 0,0 1 0 0 0,0-1 0 0 0,0 0 0 0 0,0 0 0 0 0,0 1 0 0 0,-1-1 0 0 0,1 1 0 0 0,-1-1 1 0 0,0 1-1 0 0,0 0 0 0 0,0-1 0 0 0,0 1 0 0 0,0 0 0 0 0,0 0 0 0 0,0 0 0 0 0,-1 1 1 0 0,1-1-1 0 0,-1 1 0 0 0,1-1 0 0 0,-1 1 0 0 0,1 0 0 0 0,-1 0 0 0 0,0 0 0 0 0,0 0 0 0 0,0 0 1 0 0,0 1-1 0 0,-1-1 5 0 0,-4 0-72 0 0,1-1 1 0 0,-1 2-1 0 0,0-1 1 0 0,0 1-1 0 0,0 1 1 0 0,0-1-1 0 0,1 1 1 0 0,-1 0-1 0 0,0 1 1 0 0,1 0-1 0 0,-6 2 72 0 0,-3 2-40 0 0,1 1 0 0 0,0 0 1 0 0,0 0-1 0 0,0 2 0 0 0,1 0 0 0 0,1 1 0 0 0,0 0 0 0 0,0 1 0 0 0,1 0 1 0 0,0 1-1 0 0,1 0 0 0 0,0 1 0 0 0,1 0 0 0 0,1 1 0 0 0,0 0 0 0 0,0 1 1 0 0,2-1-1 0 0,0 2 0 0 0,1-1 0 0 0,0 1 0 0 0,1 0 0 0 0,1 0 0 0 0,0 0 1 0 0,2 1-1 0 0,-1-1 0 0 0,2 4 40 0 0,2-16 10 0 0,-1 0 1 0 0,1-1 0 0 0,0 1-1 0 0,0-1 1 0 0,1 1-1 0 0,-1-1 1 0 0,1 1-1 0 0,0-1 1 0 0,0 0-1 0 0,0 1 1 0 0,0-1 0 0 0,1 0-1 0 0,-1-1 1 0 0,1 1-1 0 0,0 0 1 0 0,-1-1-1 0 0,1 1 1 0 0,1-1-1 0 0,-1 0 1 0 0,0 0 0 0 0,0 0-1 0 0,1-1 1 0 0,-1 1-1 0 0,1-1 1 0 0,-1 1-1 0 0,1-1 1 0 0,0 0-1 0 0,-1-1 1 0 0,2 1-11 0 0,114 8 614 0 0,-72-15-307 0 0,0-3-1 0 0,0-1 1 0 0,-1-3-1 0 0,0-2 1 0 0,-1-1-1 0 0,-1-3 1 0 0,0-1 0 0 0,31-22-307 0 0,-13 9 324 0 0,-1-3 1 0 0,-2-3-1 0 0,25-23-324 0 0,-74 54 29 0 0,0 0 0 0 0,0-1-1 0 0,-1 0 1 0 0,-1-1 0 0 0,1 0 0 0 0,-1-1-1 0 0,-1 1 1 0 0,0-2 0 0 0,-1 1 0 0 0,0-1-1 0 0,-1 1 1 0 0,0-2 0 0 0,0 1 0 0 0,-2 0-1 0 0,1-1 1 0 0,-2 0 0 0 0,0 0 0 0 0,1-12-29 0 0,-3 22-5 0 0,0 0 1 0 0,-1 0 0 0 0,1 0 0 0 0,-1 0 0 0 0,0 0-1 0 0,1 0 1 0 0,-1 0 0 0 0,-1 0 0 0 0,1 0 0 0 0,0 1-1 0 0,-1-1 1 0 0,1 0 0 0 0,-1 1 0 0 0,0-1 0 0 0,0 1-1 0 0,0 0 1 0 0,0 0 0 0 0,0 0 0 0 0,0 0 0 0 0,-1 0-1 0 0,1 0 1 0 0,-1 0 0 0 0,1 1 0 0 0,-1-1 0 0 0,0 1 0 0 0,0 0-1 0 0,1 0 1 0 0,-1 0 0 0 0,0 0 0 0 0,0 0 0 0 0,0 1-1 0 0,0-1 1 0 0,-1 1 4 0 0,-2-1-31 0 0,-1 0-1 0 0,1 1 1 0 0,-1-1-1 0 0,1 1 1 0 0,-1 1-1 0 0,1-1 1 0 0,-1 1 0 0 0,1 0-1 0 0,-1 1 1 0 0,1 0-1 0 0,-1 0 1 0 0,1 0-1 0 0,0 0 1 0 0,-5 4 31 0 0,8-5-9 0 0,-1 1 0 0 0,1 0 1 0 0,0 0-1 0 0,-1 0 0 0 0,1 0 1 0 0,0 0-1 0 0,0 1 0 0 0,1 0 1 0 0,-1-1-1 0 0,0 1 0 0 0,1 0 0 0 0,0 0 1 0 0,-1 0-1 0 0,1 1 0 0 0,0-1 1 0 0,1 0-1 0 0,-1 1 0 0 0,1-1 1 0 0,-1 1-1 0 0,1 0 0 0 0,0-1 0 0 0,1 1 1 0 0,-1 0-1 0 0,0 0 0 0 0,1-1 1 0 0,0 1-1 0 0,0 0 0 0 0,0 0 1 0 0,1 0-1 0 0,-1 0 0 0 0,1-1 0 0 0,0 1 1 0 0,0 0-1 0 0,0-1 0 0 0,0 1 1 0 0,1-1-1 0 0,-1 1 0 0 0,1-1 1 0 0,0 1-1 0 0,0-1 0 0 0,0 0 1 0 0,1 0-1 0 0,-1 0 0 0 0,1 0 0 0 0,0-1 1 0 0,1 3 8 0 0,159 63 90 0 0,-110-51-58 0 0,-50-17-27 0 0,0 1 0 0 0,-1-1 0 0 0,1 1 0 0 0,0 0-1 0 0,0 0 1 0 0,-1 0 0 0 0,1 1 0 0 0,0-1 0 0 0,-1 0-1 0 0,1 1 1 0 0,-1 0 0 0 0,0 0 0 0 0,1-1-1 0 0,-1 1 1 0 0,0 1 0 0 0,0-1 0 0 0,0 0 0 0 0,-1 0-1 0 0,1 1 1 0 0,0-1 0 0 0,-1 1 0 0 0,1-1 0 0 0,-1 1-1 0 0,0 0 1 0 0,0 0 0 0 0,0-1 0 0 0,-1 1 0 0 0,1 0-1 0 0,0 0 1 0 0,-1 0 0 0 0,0 0 0 0 0,0 0 0 0 0,0 0-1 0 0,0 0 1 0 0,0 0 0 0 0,-1-1 0 0 0,1 1-1 0 0,-1 0 1 0 0,0 0 0 0 0,1 0 0 0 0,-1 0 0 0 0,-1-1-1 0 0,1 1 1 0 0,0 0 0 0 0,-1-1 0 0 0,1 1 0 0 0,-1-1-1 0 0,0 0 1 0 0,-1 2-5 0 0,-111 82-511 0 0,98-71-1240 0 0,12-2-3929 0 0,4-12-186 0 0,0-1-4255 0 0</inkml:trace>
  <inkml:trace contextRef="#ctx0" brushRef="#br0" timeOffset="93794.63">17356 2578 5441 0 0,'0'0'3641'0'0,"0"0"-1462"0"0,0 0-551 0 0,0 0-7 0 0,0 0-69 0 0,-32 14-169 0 0,-104 50-219 0 0,124-59-953 0 0,1 0-1 0 0,0 1 1 0 0,0 1-1 0 0,0 0 1 0 0,1 0-1 0 0,0 1 1 0 0,0 0-1 0 0,1 1 0 0 0,-2 2-210 0 0,-9 10 379 0 0,14-17-333 0 0,1 1 0 0 0,-1-1 0 0 0,1 1 0 0 0,1 1 0 0 0,-1-1 0 0 0,0 0 0 0 0,1 1 0 0 0,0 0 0 0 0,1 0 0 0 0,-1 0 1 0 0,1 1-1 0 0,0-1 0 0 0,1 1 0 0 0,0-1 0 0 0,0 1 0 0 0,0 0 0 0 0,1 0 0 0 0,0 0 0 0 0,0 0 0 0 0,0 0 0 0 0,1 0 0 0 0,0 0 0 0 0,1 0 0 0 0,0 1-46 0 0,2-4 44 0 0,0-1-1 0 0,1 0 1 0 0,-1 0-1 0 0,1-1 1 0 0,-1 1-1 0 0,1-1 1 0 0,0 0-1 0 0,0 0 1 0 0,0 0-1 0 0,1 0 1 0 0,-1-1-1 0 0,0 1 1 0 0,1-1-1 0 0,-1 0 1 0 0,1-1-1 0 0,-1 1 1 0 0,1-1-1 0 0,-1 0 1 0 0,1 0-1 0 0,-1 0 1 0 0,1-1-1 0 0,-1 1 1 0 0,1-1-1 0 0,3-1-43 0 0,0 1 102 0 0,9-2 9 0 0,0-1-1 0 0,-1 0 1 0 0,0-1-1 0 0,1-1 1 0 0,-2-1 0 0 0,1 0-1 0 0,-1-1 1 0 0,0-1-1 0 0,0 0-110 0 0,-2 1 30 0 0,239-178 73 0 0,-251 186-113 0 0,0 0-1 0 0,-1 0 1 0 0,1 0-1 0 0,0 0 0 0 0,-1 0 1 0 0,1 0-1 0 0,-1 0 1 0 0,1 0-1 0 0,0 0 1 0 0,-1 0-1 0 0,1 0 1 0 0,-1 1-1 0 0,1-1 1 0 0,0 0-1 0 0,-1 0 1 0 0,1 1-1 0 0,-1-1 0 0 0,1 0 1 0 0,-1 1-1 0 0,1-1 1 0 0,-1 1-1 0 0,1-1 1 0 0,-1 1-1 0 0,0-1 1 0 0,1 1-1 0 0,-1-1 1 0 0,0 1-1 0 0,1-1 1 0 0,-1 1-1 0 0,0-1 0 0 0,1 1 1 0 0,-1-1-1 0 0,0 1 1 0 0,0 0-1 0 0,0-1 1 0 0,0 1-1 0 0,0 0 1 0 0,0-1-1 0 0,0 1 1 0 0,0-1-1 0 0,0 1 0 0 0,0 0 1 0 0,0-1-1 0 0,0 1 1 0 0,0 0-1 0 0,0-1 1 0 0,0 1-1 0 0,-1-1 1 0 0,1 1-1 0 0,0-1 1 0 0,0 1-1 0 0,-1 0 1 0 0,1-1-1 0 0,-1 1 0 0 0,1-1 11 0 0,-6 47 41 0 0,4-42-42 0 0,0 0 0 0 0,0 0 0 0 0,1 0 0 0 0,0 0 0 0 0,0 1 0 0 0,1-1 0 0 0,-1 0 0 0 0,1 1 0 0 0,0-1 0 0 0,1 1 0 0 0,-1-1 0 0 0,1 0 0 0 0,0 1 0 0 0,1-1 0 0 0,-1 0 0 0 0,1 0 0 0 0,0 0-1 0 0,0 0 1 0 0,0 0 0 0 0,1-1 0 0 0,0 1 0 0 0,0-1 0 0 0,0 1 0 0 0,0-1 0 0 0,1 0 0 0 0,0 0 0 0 0,0 0 0 0 0,0-1 0 0 0,0 0 0 0 0,0 1 0 0 0,1-1 0 0 0,-1-1 0 0 0,5 3 1 0 0,2-1 34 0 0,0-1 0 0 0,0 0 0 0 0,0 0 1 0 0,0-1-1 0 0,1-1 0 0 0,-1 0 0 0 0,1-1 0 0 0,-1 0 0 0 0,0 0 1 0 0,1-1-1 0 0,-1-1 0 0 0,0 0 0 0 0,1 0 0 0 0,-1-1 1 0 0,-1-1-1 0 0,1 0 0 0 0,0 0 0 0 0,-1-1 0 0 0,0-1 1 0 0,0 1-1 0 0,0-2 0 0 0,-1 1 0 0 0,0-1 0 0 0,0-1 1 0 0,-1 1-35 0 0,32-23 99 0 0,-1-1 1 0 0,-2-3 0 0 0,-2 0 0 0 0,-1-2 0 0 0,-2-2 0 0 0,-1-1 0 0 0,-2-1-1 0 0,-2-2 1 0 0,-1 0 0 0 0,-3-2 0 0 0,-1-1 0 0 0,-3 0 0 0 0,-1-1 0 0 0,-3-2 0 0 0,-1 1-1 0 0,-3-2 1 0 0,6-47-100 0 0,-15-40 167 0 0,-2 134-161 0 0,0 1 1 0 0,-1 0-1 0 0,1-1 0 0 0,0 1 1 0 0,-1 0-1 0 0,1-1 1 0 0,-1 1-1 0 0,1 0 0 0 0,-1-1 1 0 0,0 1-1 0 0,0 0 0 0 0,1 0 1 0 0,-1 0-1 0 0,0 0 1 0 0,0 0-1 0 0,0 0 0 0 0,0 0 1 0 0,0 0-1 0 0,0 0 1 0 0,-1 0-1 0 0,1 0 0 0 0,0 1 1 0 0,0-1-1 0 0,-1 0 0 0 0,1 1 1 0 0,0-1-1 0 0,-1 1 1 0 0,1 0-1 0 0,0-1 0 0 0,-1 1 1 0 0,1 0-1 0 0,-1 0 0 0 0,1 0 1 0 0,0 0-1 0 0,-1 0 1 0 0,1 0-1 0 0,-1 0 0 0 0,1 1 1 0 0,0-1-1 0 0,-1 0 0 0 0,1 1 1 0 0,0-1-1 0 0,-1 1 1 0 0,1-1-1 0 0,0 1 0 0 0,0 0 1 0 0,-1-1-1 0 0,1 1 0 0 0,0 0 1 0 0,0 0-1 0 0,0 0 1 0 0,0 0-1 0 0,0 0 0 0 0,0 0 1 0 0,0 0-1 0 0,0 0 0 0 0,1 1 1 0 0,-1-1-1 0 0,0 0 1 0 0,1 0-1 0 0,-1 1 0 0 0,1-1 1 0 0,-1 0-1 0 0,1 2-6 0 0,-15 19 5 0 0,1 2 0 0 0,1 0 0 0 0,1 1 0 0 0,2 0 0 0 0,0 0 0 0 0,1 1 0 0 0,2 1 0 0 0,1-1 0 0 0,1 1 0 0 0,1 0 0 0 0,1 8-5 0 0,-2-4 44 0 0,-7 56 9 0 0,4 1 1 0 0,4 0 0 0 0,4 0-1 0 0,5 20-53 0 0,15 59-34 0 0,-9-53-186 0 0,-11-114 126 0 0,0 0-6 0 0,0 0-6 0 0,-3-19-1751 0 0,-17-37-3410 0 0,9 30-2905 0 0,6 13-3018 0 0</inkml:trace>
  <inkml:trace contextRef="#ctx0" brushRef="#br0" timeOffset="94063.69">17805 2408 8410 0 0,'0'0'3026'0'0,"0"0"-1345"0"0,0 0-314 0 0,0 0 139 0 0,0 0-76 0 0,0 0-174 0 0,0 0-144 0 0,0 0-109 0 0,0 0-113 0 0,36 4-89 0 0,110 11-113 0 0,-16-8 479 0 0,31-8-356 0 0,-112-1-4272 0 0,-1 1-5867 0 0,-41 1-2671 0 0</inkml:trace>
  <inkml:trace contextRef="#ctx0" brushRef="#br0" timeOffset="100281.6">18599 2596 0 0 0,'0'0'1074'0'0,"0"0"1105"0"0,0 0 173 0 0,0 0-157 0 0,0 0-149 0 0,0 0-129 0 0,0 0-138 0 0,0 0-140 0 0,0 0-180 0 0,0 0-205 0 0,0 0-179 0 0,9 4 2570 0 0,14 40-802 0 0,-14 72-1270 0 0,-10-100-1467 0 0,-19 103 275 0 0,-15 24-100 0 0,28-122-261 0 0,7-20-32 0 0,0-1 23 0 0,0 0-14 0 0,0 0-5 0 0,0 0 3 0 0,0 0 5 0 0,0 0-19 0 0,0 0-12 0 0,0 0-31 0 0,2-27-2940 0 0,2 16 1620 0 0,2-4-2155 0 0,-4 6-2276 0 0,0 1-5838 0 0</inkml:trace>
  <inkml:trace contextRef="#ctx0" brushRef="#br0" timeOffset="100646.287">18811 2117 8378 0 0,'0'0'2095'0'0,"0"0"-191"0"0,0 0-135 0 0,0 0 2 0 0,0 0-32 0 0,0 0-212 0 0,0 0-235 0 0,0 0-240 0 0,0 0-224 0 0,0 0-185 0 0,0 0-107 0 0,0 0-86 0 0,0 0-65 0 0,-15 4-14 0 0,-47 13-74 0 0,32 10 406 0 0,30-27-656 0 0,0 0-11 0 0,0 0 3 0 0,0 0 2 0 0,0 0 2 0 0,0 0-9 0 0,31-25 454 0 0,4-15-214 0 0,-35 39-257 0 0,0 1-25 0 0,0 0-20 0 0,-18 9-2440 0 0,7 7-1010 0 0,7-5-4202 0 0,4-6-4097 0 0</inkml:trace>
  <inkml:trace contextRef="#ctx0" brushRef="#br0" timeOffset="101149.8">19002 2633 7394 0 0,'0'0'2540'0'0,"0"0"-313"0"0,0 0-128 0 0,0 0-124 0 0,0 0-305 0 0,0 0-386 0 0,0 0-355 0 0,0 0-247 0 0,0 0-163 0 0,0 0-89 0 0,0 0-54 0 0,0 0-40 0 0,0 0-17 0 0,-14 9-47 0 0,-45 29-56 0 0,6 31 68 0 0,45-53-255 0 0,2-5-28 0 0,1 1-1 0 0,0 0 1 0 0,1 1-1 0 0,1-1 1 0 0,0 1-1 0 0,0-1 1 0 0,1 1-1 0 0,0 0 1 0 0,2 0-1 0 0,-1 11 0 0 0,2-21 0 0 0,-1 1-1 0 0,0 0 0 0 0,1-1 1 0 0,0 1-1 0 0,0-1 0 0 0,0 1 1 0 0,0-1-1 0 0,0 1 0 0 0,1-1 1 0 0,-1 0-1 0 0,1 0 0 0 0,0 0 1 0 0,0 0-1 0 0,0 0 0 0 0,1 0 1 0 0,-1 0-1 0 0,1-1 0 0 0,-1 1 1 0 0,1-1-1 0 0,0 0 0 0 0,0 0 1 0 0,0 0-1 0 0,0 0 0 0 0,0 0 0 0 0,0 0 1 0 0,1-1-1 0 0,-1 0 0 0 0,1 0 1 0 0,-1 0-1 0 0,2 0 1 0 0,4 2 66 0 0,1-1 1 0 0,-1-1-1 0 0,1 0 0 0 0,-1 0 0 0 0,1-1 0 0 0,-1 0 1 0 0,1 0-1 0 0,0-1 0 0 0,-1-1 0 0 0,1 0 1 0 0,3-1-67 0 0,4-3 231 0 0,0-1 0 0 0,0 0 0 0 0,0-1 0 0 0,-1-1 0 0 0,0-1 0 0 0,-1 0 0 0 0,0-1 0 0 0,-1-1 0 0 0,0 0 0 0 0,5-7-231 0 0,-12 13 90 0 0,0-1 0 0 0,-1 0 1 0 0,0 0-1 0 0,-1-1 0 0 0,1 0 0 0 0,-1 0 1 0 0,-1 0-1 0 0,0 0 0 0 0,0-1 1 0 0,-1 0-1 0 0,1 0 0 0 0,-2 0 0 0 0,0 0 1 0 0,0 0-1 0 0,0 0 0 0 0,-1-1 1 0 0,-1 1-1 0 0,1 0 0 0 0,-2-1 0 0 0,1 1 1 0 0,-1-3-91 0 0,-2 6 4 0 0,0 0 1 0 0,-1-1 0 0 0,1 2 0 0 0,-1-1 0 0 0,0 0-1 0 0,-1 1 1 0 0,1 0 0 0 0,-1 0 0 0 0,0 0-1 0 0,0 0 1 0 0,-1 1 0 0 0,1 0 0 0 0,-1 0-1 0 0,0 1 1 0 0,0-1 0 0 0,-5-1-5 0 0,3 2-68 0 0,1 0 0 0 0,-1 1 0 0 0,0 0 0 0 0,-1 0 1 0 0,1 1-1 0 0,0 0 0 0 0,0 0 0 0 0,-1 1 0 0 0,1 0 0 0 0,-1 0 0 0 0,1 1 1 0 0,0 0-1 0 0,0 1 0 0 0,-4 1 68 0 0,-61 34-3422 0 0,55-20 768 0 0,8-5-2880 0 0,3-1-6178 0 0</inkml:trace>
  <inkml:trace contextRef="#ctx0" brushRef="#br0" timeOffset="101582.616">19418 2843 8506 0 0,'0'0'2418'0'0,"0"0"-434"0"0,0 0-369 0 0,0 0-305 0 0,0 0-177 0 0,0 0-92 0 0,0 0-40 0 0,0 0 97 0 0,0 0 3 0 0,0 0-71 0 0,0 0-121 0 0,0 0-205 0 0,0 0-129 0 0,19-16-69 0 0,61-49-32 0 0,-6-16 635 0 0,64-99 35 0 0,-138 180-1152 0 0,0 1 0 0 0,0-1 0 0 0,0 0 0 0 0,0 1 0 0 0,0-1 0 0 0,0 0 0 0 0,1 1 0 0 0,-1-1 0 0 0,0 0 0 0 0,0 1 0 0 0,0-1 0 0 0,1 0 0 0 0,-1 0 0 0 0,0 1 0 0 0,0-1 0 0 0,1 0 0 0 0,-1 0 0 0 0,0 1 0 0 0,1-1 0 0 0,-1 0 0 0 0,0 0 0 0 0,1 0 0 0 0,-1 0 0 0 0,0 0 0 0 0,1 0 0 0 0,-1 1 0 0 0,0-1 0 0 0,1 0 0 0 0,-1 0 0 0 0,0 0 0 0 0,1 0 0 0 0,-1 0 0 0 0,1 0 0 0 0,-1 0 0 0 0,0 0 0 0 0,1-1 8 0 0,-2 13 7 0 0,-2 45-40 0 0,1-50 19 0 0,0 1 1 0 0,1-1-1 0 0,0 0 0 0 0,0 1 0 0 0,1-1 0 0 0,0 1 0 0 0,0-1 1 0 0,1 1-1 0 0,0-1 0 0 0,0 0 0 0 0,1 1 0 0 0,-1-1 0 0 0,2 0 0 0 0,-1 0 1 0 0,1 0-1 0 0,0 0 0 0 0,1-1 0 0 0,-1 1 0 0 0,1-1 0 0 0,1 0 0 0 0,-1 0 1 0 0,1 0-1 0 0,4 3 14 0 0,-1-3 11 0 0,0-2 0 0 0,1 1 0 0 0,0-1 0 0 0,0-1 0 0 0,0 0 0 0 0,0 0 1 0 0,0-1-1 0 0,1 0 0 0 0,-1 0 0 0 0,1-1 0 0 0,-1 0 0 0 0,1-1 0 0 0,-1 0 0 0 0,1 0 1 0 0,2-2-12 0 0,8 2 62 0 0,-10-1 1 0 0,0-1 0 0 0,0 0-1 0 0,1 0 1 0 0,-1-1 0 0 0,-1-1-1 0 0,1 0 1 0 0,0 0 0 0 0,-1-1-1 0 0,0 0 1 0 0,0 0 0 0 0,-1-1-1 0 0,1-1 1 0 0,-1 1 0 0 0,0-1-1 0 0,-1 0 1 0 0,0-1 0 0 0,0 0-1 0 0,-1 0 1 0 0,1-1 0 0 0,-2 1-1 0 0,1-1 1 0 0,-2-1 0 0 0,1 1-1 0 0,2-7-62 0 0,0-46-347 0 0,-8 49-3300 0 0,-1 1-3577 0 0,2 11-5556 0 0</inkml:trace>
  <inkml:trace contextRef="#ctx0" brushRef="#br0" timeOffset="120957.303">8098 3587 0 0 0,'0'0'681'0'0,"0"0"357"0"0,0 0 221 0 0,-10-5 103 0 0,-2 0-843 0 0,-7-2 41 0 0,0-2 3879 0 0,144-9-1930 0 0,690-50 21 0 0,-611 56-2289 0 0,114 11-241 0 0,15 0 291 0 0,47-21 214 0 0,193 0 299 0 0,27-1-377 0 0,-245-5-43 0 0,129 2 391 0 0,-254 18-311 0 0,325-14 332 0 0,226-17-265 0 0,-564 31-386 0 0,329-4 117 0 0,523 19-21 0 0,-223-6-54 0 0,496-38 10 0 0,-986 19-146 0 0,324-37 137 0 0,121 0-25 0 0,-450 50-181 0 0,-129 24-32 0 0,-173-12 158 0 0,-49-7-78 0 0,0 0-10 0 0,0 0-16 0 0,0 0 22 0 0,0 0 3 0 0,0 0-4 0 0,0 0 21 0 0,0 0-8 0 0,0 0 9 0 0,0 0 5 0 0,0 0-11 0 0,1 0-244 0 0,-5 0-3445 0 0,4 0 2 0 0,0 0-2861 0 0,0 0-1436 0 0</inkml:trace>
  <inkml:trace contextRef="#ctx0" brushRef="#br0" timeOffset="121603.227">20661 2386 4273 0 0,'0'0'852'0'0,"0"0"-138"0"0,0 0 186 0 0,0 0 405 0 0,0 0 273 0 0,0 0 96 0 0,0 0-139 0 0,0 0-276 0 0,0 0-260 0 0,0 0-250 0 0,0 0-222 0 0,0 0-186 0 0,0 0-143 0 0,-9 5 1364 0 0,5-2 2227 0 0,48-29-2619 0 0,2 1-725 0 0,-46 24-254 0 0,0 1 43 0 0,0 0 6 0 0,0 0-27 0 0,0 0-20 0 0,0 0-39 0 0,-18 4 356 0 0,-55 29-475 0 0,64-23-1265 0 0,4-2-6288 0 0,3-4-233 0 0,-3 0-1390 0 0</inkml:trace>
  <inkml:trace contextRef="#ctx0" brushRef="#br0" timeOffset="122322.698">20604 2666 5641 0 0,'0'0'1343'0'0,"0"0"-545"0"0,0 0-84 0 0,0 0 191 0 0,0 0 174 0 0,0 0 83 0 0,0 0 0 0 0,0 0-87 0 0,0 0-152 0 0,0 0-156 0 0,0 0-147 0 0,0 0-93 0 0,0 4 3697 0 0,-18 10-3050 0 0,14-11-859 0 0,-2 2-383 0 0,4 2 3010 0 0,2-6-2929 0 0,-16 15 160 0 0,16-16-161 0 0,0 0 0 0 0,1 0 0 0 0,-1 0 0 0 0,0 0 0 0 0,0 0 0 0 0,0 0 0 0 0,1 0 0 0 0,-1 0 0 0 0,0 0 0 0 0,0 0 0 0 0,0 1 0 0 0,0-1 0 0 0,1 0 0 0 0,-1 0 0 0 0,0 0 0 0 0,0 0 0 0 0,0 0 0 0 0,1 0 0 0 0,-1 0 0 0 0,0 1 0 0 0,0-1 0 0 0,0 0 0 0 0,0 0 0 0 0,0 0-1 0 0,0 0 1 0 0,1 1 0 0 0,-1-1 0 0 0,0 0 0 0 0,0 0 0 0 0,0 0 0 0 0,0 1 0 0 0,0-1 0 0 0,0 0 0 0 0,0 0 0 0 0,0 0 0 0 0,0 1-12 0 0,12-10 341 0 0,-19 7 236 0 0,-38 13-583 0 0,42-11-1901 0 0,-1 0-3835 0 0,0 0-6223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6:51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4995 321 9082 0 0,'0'0'1664'0'0,"0"0"-405"0"0,0 0-172 0 0,0 0 15 0 0,0 0-10 0 0,0 0-87 0 0,0 0-186 0 0,0 0-255 0 0,22-33-237 0 0,68-99-167 0 0,-31 57-400 0 0,-20 31-1175 0 0,-12 15-5696 0 0,-18 21-2284 0 0</inkml:trace>
  <inkml:trace contextRef="#ctx0" brushRef="#br0" timeOffset="16089.535">451 3181 12419 0 0,'0'0'1904'0'0,"0"0"-584"0"0,0 0-419 0 0,0 0-84 0 0,0 0-1 0 0,0 0-106 0 0,0 0-194 0 0,0 0-148 0 0,0 0-47 0 0,0 0 69 0 0,0 0 75 0 0,0 0 42 0 0,0 0 9 0 0,-3 23-9 0 0,-11 69-10 0 0,-29 62 1521 0 0,-84 137-1982 0 0,115-269-2734 0 0,-2-14-7837 0 0,12-8-484 0 0</inkml:trace>
  <inkml:trace contextRef="#ctx0" brushRef="#br0" timeOffset="16404.368">61 3362 6601 0 0,'0'0'3100'0'0,"0"0"-848"0"0,0 0-439 0 0,0 0-117 0 0,0 0-77 0 0,0 0-237 0 0,0 0-344 0 0,0 0-328 0 0,0 0-273 0 0,0 0-139 0 0,0 0-66 0 0,0 0-23 0 0,0 0-7 0 0,-11 0 276 0 0,39 29 1855 0 0,93 38 634 0 0,63 27-1635 0 0,-92-9-1157 0 0,-90-81-1156 0 0,4 5 1659 0 0,-3-7-4856 0 0,0-1-4729 0 0,-2-1-3618 0 0</inkml:trace>
  <inkml:trace contextRef="#ctx0" brushRef="#br0" timeOffset="-1202.832">1639 3656 0 0 0,'0'0'792'0'0,"0"0"452"0"0,0 0 238 0 0,0 0-76 0 0,0 0-357 0 0,0 0-363 0 0,0 0-158 0 0,0 0-9 0 0,0 0 38 0 0,5-8 38 0 0,83-102 3304 0 0,69-70-1153 0 0,-109 121-3663 0 0,-34 46-914 0 0,-5 4-3538 0 0,-6 5-2017 0 0</inkml:trace>
  <inkml:trace contextRef="#ctx0" brushRef="#br0" timeOffset="-815.355">2423 2795 0 0 0,'0'0'1708'0'0,"0"0"85"0"0,0 0 51 0 0,0 0 71 0 0,5-1 34 0 0,51-35 5510 0 0,131-137-2492 0 0,-150 136-4528 0 0,5-10 30 0 0,-25 29-410 0 0,5-5-6860 0 0,-15 19 701 0 0,-1 0-3601 0 0</inkml:trace>
  <inkml:trace contextRef="#ctx0" brushRef="#br0" timeOffset="-510.868">3500 1856 3609 0 0,'0'0'2360'0'0,"0"0"-1293"0"0,0 0-504 0 0,0 0-30 0 0,0 0 281 0 0,0 0 297 0 0,0 0 101 0 0,0 0-81 0 0,0 0-221 0 0,0 0-214 0 0,0 0-134 0 0,0 0-68 0 0,18-25-34 0 0,58-75-9 0 0,14-11 1374 0 0,0-1-1914 0 0,-66 82-3106 0 0,0 0-3799 0 0,-18 22-526 0 0</inkml:trace>
  <inkml:trace contextRef="#ctx0" brushRef="#br0" timeOffset="-266.08">4155 1031 4305 0 0,'0'0'696'0'0,"0"0"-383"0"0,0 0-40 0 0,0 0 244 0 0,0 0 250 0 0,0 0 81 0 0,0 0-95 0 0,0 0-190 0 0,32-29-221 0 0,96-89-184 0 0,-1 12-370 0 0,-91 72-1534 0 0,-17 9-3320 0 0,-15 21 2555 0 0</inkml:trace>
  <inkml:trace contextRef="#ctx0" brushRef="#br0" timeOffset="2305.908">2327 1318 0 0 0,'0'0'645'0'0,"0"0"425"0"0,0 0 196 0 0,0 0 90 0 0,0 0-18 0 0,0 0-34 0 0,0 0-4 0 0,-4 0-10 0 0,-13 0-26 0 0,13 0-109 0 0,4 0-211 0 0,0 0-232 0 0,0 0-225 0 0,0 0-191 0 0,0 0-129 0 0,17 8 938 0 0,4 3-447 0 0,1 1-1 0 0,-2 1 1 0 0,0 1-1 0 0,0 0 1 0 0,-1 2-1 0 0,-1 0 1 0 0,9 11-658 0 0,-10-10 282 0 0,170 174 1735 0 0,-60-48-758 0 0,-64-97-594 0 0,-32-40-329 0 0,-3 16-236 0 0,14 1-88 0 0,-27-13 217 0 0,-14-7-5156 0 0,-1-2-5311 0 0,0-1 201 0 0</inkml:trace>
  <inkml:trace contextRef="#ctx0" brushRef="#br0" timeOffset="6190.163">2224 1263 0 0 0,'0'0'507'0'0,"0"0"328"0"0,0 0 73 0 0,0 0-4 0 0,0 0-42 0 0,0 0-78 0 0,0 0-20 0 0,0 0 31 0 0,5-6 108 0 0,82-88 5897 0 0,61-53-3697 0 0,139-106-1209 0 0,-144 117-795 0 0,13-12-490 0 0,-96 82-122 0 0,43-56-92 0 0,-10 37-50 0 0,-76 74-273 0 0,-17 11-72 0 0,6 9 159 0 0,9 8 42 0 0,73 116 435 0 0,-21-49-297 0 0,6-20-74 0 0,25 31 193 0 0,2 15-26 0 0,-17-18-193 0 0,-38-44-63 0 0,-18-15-63 0 0,5 29 118 0 0,-12-21-31 0 0,-20-41-203 0 0,0 0 6 0 0,16 19 134 0 0,-16-19-128 0 0,0 0 3 0 0,0 0 15 0 0,0 0 2 0 0,0 0 20 0 0,0 0 23 0 0,0 0 24 0 0,0 0 22 0 0,0 0 18 0 0,0 0 11 0 0,0 0-6 0 0,0 0 9 0 0,0 0 0 0 0,0 0-6 0 0,0 0-12 0 0,0 0-25 0 0,0 0-19 0 0,0 0-13 0 0,0 0-7 0 0,0 0-16 0 0,0 0-5 0 0,0 0-7 0 0,0 0-10 0 0,0 0-12 0 0,0 0-9 0 0,0 0-1 0 0,0 0-3 0 0,0 0-10 0 0,0 0-3 0 0,0 0-1 0 0,0 0-6 0 0,0 0-1 0 0,0 0 0 0 0,0 0 0 0 0,0 0 1 0 0,0 0 6 0 0,0 0 1 0 0,0 0 0 0 0,0 0 0 0 0,0 0 3 0 0,0 0 10 0 0,0 0-1 0 0,0 0-12 0 0,0 0 9 0 0,0 0-2 0 0,0 0 9 0 0,0 0-9 0 0,0 0 7 0 0,0 0 5 0 0,0 0-15 0 0,0 0-8 0 0,0 0-9 0 0,0 0 17 0 0,0 0-10 0 0,0 0 14 0 0,0 0-9 0 0,0 0-15 0 0,0 0 8 0 0,0 0-15 0 0,0 0-11 0 0,0 0 5 0 0,0 0 0 0 0,0 0 0 0 0,0 0-18 0 0,0 0-16 0 0,3 18-146 0 0,32 33 249 0 0,-35-44 679 0 0,-80 53-755 0 0,17-13 60 0 0,-24 23-57 0 0,43-33 74 0 0,-37 40-18 0 0,22-17-38 0 0,-100 87 56 0 0,125-114-18 0 0,-34 48-58 0 0,13-11 49 0 0,-4-8 35 0 0,10-10-46 0 0,17-15 58 0 0,7-11 15 0 0,1 3 196 0 0,24-29-249 0 0,0 0-9 0 0,0 0-7 0 0,-1 0 13 0 0,-15 22 243 0 0,-28 15 2 0 0,42-40 66 0 0,2 3-294 0 0,0 0-21 0 0,0 0 26 0 0,0 0 11 0 0,-1-26 168 0 0,-33-40-281 0 0,-6-30-559 0 0,37 91-743 0 0,2-1-8581 0 0,1 6-2122 0 0</inkml:trace>
  <inkml:trace contextRef="#ctx0" brushRef="#br0" timeOffset="15598.319">867 1374 2048 0 0,'0'0'1952'0'0,"0"0"-359"0"0,0 0-71 0 0,0 0 100 0 0,0 0 141 0 0,0 0 5 0 0,0 0-173 0 0,0 0-296 0 0,0 0-318 0 0,0 0-220 0 0,0 0-125 0 0,0-3 1342 0 0,1 2 2995 0 0,44 38-4664 0 0,106 85 246 0 0,-71-56-258 0 0,33 48 194 0 0,-30-40-251 0 0,-12-19 55 0 0,2 7-33 0 0,26 79-59 0 0,-40-76-108 0 0,-6-17-6 0 0,14 8 5 0 0,-15-23 8 0 0,-43-19 1683 0 0,-9-14-1791 0 0,-16 16-123 0 0,-145 133 136 0 0,71-63 27 0 0,49-37-42 0 0,-40 31 15 0 0,40-36 33 0 0,-17 18-43 0 0,-12 23 29 0 0,23-30-32 0 0,17-22 17 0 0,-6 12-35 0 0,-40 58 31 0 0,21-33 41 0 0,20-27-32 0 0,-4-2 38 0 0,39-41-36 0 0,0 0 2 0 0,0 0-8 0 0,0 0-3 0 0,0 0-24 0 0,0 0-15 0 0,0 0 19 0 0,0 0 20 0 0,0 0 15 0 0,0 0-9 0 0,0 0 8 0 0,0 0-3 0 0,0 0-40 0 0,5-26-1790 0 0,11-3-1680 0 0,-9 18-2495 0 0,-2 4-5937 0 0</inkml:trace>
  <inkml:trace contextRef="#ctx0" brushRef="#br0" timeOffset="17789.158">148 829 320 0 0,'0'0'2519'0'0,"0"0"-653"0"0,0 0-192 0 0,0 0 18 0 0,0 0 94 0 0,0 0 18 0 0,0 0-147 0 0,0 0-216 0 0,0 0-217 0 0,0 0-203 0 0,0 0-155 0 0,-6-15-127 0 0,-14-44-108 0 0,14 44-75 0 0,6 15-56 0 0,0 0-64 0 0,-5 13 1286 0 0,0 175-278 0 0,6-176-1425 0 0,0 0 1 0 0,1 0-1 0 0,1 0 0 0 0,-1 0 0 0 0,2-1 0 0 0,0 1 0 0 0,0-1 1 0 0,1 0-1 0 0,0 0 0 0 0,1-1 0 0 0,0 0 0 0 0,1 0 0 0 0,0 0 1 0 0,6 5-20 0 0,-13-14 20 0 0,1 0 0 0 0,0 0 0 0 0,-1 0 0 0 0,1-1 0 0 0,-1 1 0 0 0,1 0 0 0 0,0-1 1 0 0,0 1-1 0 0,-1 0 0 0 0,1-1 0 0 0,0 1 0 0 0,0-1 0 0 0,0 1 0 0 0,0-1 1 0 0,0 1-1 0 0,-1-1 0 0 0,1 0 0 0 0,0 1 0 0 0,0-1 0 0 0,0 0 0 0 0,0 0 0 0 0,0 0 1 0 0,0 0-1 0 0,0 0 0 0 0,0 0 0 0 0,0 0 0 0 0,0 0 0 0 0,0 0 0 0 0,0 0 1 0 0,0-1-1 0 0,0 1 0 0 0,0 0 0 0 0,0-1 0 0 0,0 1 0 0 0,0 0 0 0 0,0-1 1 0 0,0 1-1 0 0,-1-1 0 0 0,1 0 0 0 0,0 1 0 0 0,0-1 0 0 0,-1 0 0 0 0,2 0-20 0 0,19-44 1308 0 0,-18 37-1350 0 0,72-282 692 0 0,-58 211-559 0 0,3-33 138 0 0,23 211-369 0 0,79 157 187 0 0,-95-197-36 0 0,-10-29-15 0 0,-2 1-1 0 0,-2 1 1 0 0,-1 1 0 0 0,-1 0-1 0 0,-2 0 1 0 0,-1 1-1 0 0,-1 0 1 0 0,0 21 4 0 0,-6-43 3 0 0,0 1 0 0 0,0-1 0 0 0,-1 1 0 0 0,-1 0 0 0 0,0-1 0 0 0,-1 0 0 0 0,0 1 0 0 0,-1-1 0 0 0,0 0 0 0 0,-1 0 0 0 0,0 0 0 0 0,-1-1 0 0 0,-1 1 0 0 0,0-1 0 0 0,0-1 0 0 0,-1 1 0 0 0,0-1 0 0 0,-1 0 0 0 0,0 0 0 0 0,0-1 0 0 0,-1-1 0 0 0,-1 1 0 0 0,-1 0-3 0 0,2-3 11 0 0,4-2 2 0 0,-1 1 1 0 0,1-2-1 0 0,-1 1 0 0 0,0 0 1 0 0,0-1-1 0 0,0 0 0 0 0,0-1 1 0 0,-1 1-1 0 0,1-1 0 0 0,-1 0 1 0 0,0-1-1 0 0,1 0 0 0 0,-1 0 1 0 0,0 0-1 0 0,0-1 1 0 0,0 0-1 0 0,1 0 0 0 0,-5-1-13 0 0,8-2 5 0 0,0 1-1 0 0,0-1 1 0 0,0 0 0 0 0,0 0-1 0 0,1 0 1 0 0,-1 0-1 0 0,1 0 1 0 0,0 0-1 0 0,-1-1 1 0 0,2 1 0 0 0,-1-1-1 0 0,0 0 1 0 0,1 1-1 0 0,0-1 1 0 0,-1 0 0 0 0,1 0-1 0 0,1 0 1 0 0,-1 0-1 0 0,1 0 1 0 0,-1 0-1 0 0,1 0 1 0 0,1 0 0 0 0,-1 0-5 0 0,1-26-13 0 0,2 0-1 0 0,1 0 1 0 0,1 0 0 0 0,2 1 0 0 0,1 0 0 0 0,1 0 0 0 0,1 1 0 0 0,2 0 0 0 0,1 1 0 0 0,1 0 0 0 0,1 1 0 0 0,1 0 0 0 0,1 2 0 0 0,2 0 0 0 0,0 1 0 0 0,1 1 0 0 0,2 0 0 0 0,13-9 13 0 0,-3 6-1509 0 0,-18 17-5556 0 0,-12 8-4934 0 0</inkml:trace>
  <inkml:trace contextRef="#ctx0" brushRef="#br0" timeOffset="23727.882">3253 1248 0 0 0,'4'-27'123'0'0,"-4"15"3501"0"0,0 11-2566 0 0,3 3 11450 0 0,-2 0-13336 0 0,16 60 2766 0 0,8 60-177 0 0,-11 258 985 0 0,-10-74-1568 0 0,-13-87-641 0 0,8-65-271 0 0,-9 83 322 0 0,-12 17-63 0 0,8-126-245 0 0,3 25-102 0 0,12-106-173 0 0,4 247 348 0 0,-15-147-201 0 0,21 19-28 0 0,-2 3 48 0 0,-17-25-19 0 0,0-38-32 0 0,4-47-89 0 0,-2 15 172 0 0,6-74-196 0 0,0 0 4 0 0,0 0-8 0 0,0 0 20 0 0,0 0-21 0 0,0 0 3 0 0,0 0 9 0 0,0 0-4 0 0,0 0-17 0 0,0 0 12 0 0,0 0-12 0 0,0 0 18 0 0,0 0 10 0 0,0 0-5 0 0,0 0-2 0 0,0 0-9 0 0,0 0-14 0 0,0 0-10 0 0,0 0 7 0 0,0 0 6 0 0,0 0 14 0 0,0 0 16 0 0,0 0-6 0 0,0 0-11 0 0,0 0-21 0 0,0 0 30 0 0,0 0-5 0 0,0 0-4 0 0,0 0 3 0 0,0 0 11 0 0,0 0 5 0 0,0 0-15 0 0,0 0-7 0 0,0 0-11 0 0,0 0-12 0 0,0 0-3 0 0,0 0 24 0 0,0 0-15 0 0,2 30 48 0 0,-2 75 142 0 0,0-104-172 0 0,0 29-4 0 0,0-20 42 0 0,0-9-53 0 0,0-1-7 0 0,0 0 5 0 0,0 0 21 0 0,0 0 0 0 0,0 0-2 0 0,0 0-24 0 0,0 0 6 0 0,0 0 22 0 0,0 0-12 0 0,0 0 2 0 0,0 0-4 0 0,0 30 68 0 0,0-137 1103 0 0,-2 89-1176 0 0,-1 1 0 0 0,0-1 1 0 0,-2 1-1 0 0,0 0 1 0 0,-1 0-1 0 0,0 1 1 0 0,-1 0-1 0 0,-1 0 0 0 0,-1 0 1 0 0,0 1-1 0 0,-1 1 1 0 0,0 0-1 0 0,-2 0 1 0 0,-8-8 6 0 0,-94-77-79 0 0,109 96 76 0 0,0-1 0 0 0,0 1 0 0 0,0-1 0 0 0,1-1 0 0 0,-1 1 0 0 0,1 0-1 0 0,0-1 1 0 0,0 0 0 0 0,1 0 0 0 0,0 0 0 0 0,-1-1 0 0 0,2 1 0 0 0,-1-1 0 0 0,1 1 0 0 0,-1-1 0 0 0,2 0 0 0 0,-1 0 0 0 0,1 0 0 0 0,0 0 0 0 0,0-2 3 0 0,0 3-6 0 0,1 1 1 0 0,0-1-1 0 0,0 1 1 0 0,1-1-1 0 0,0 1 1 0 0,-1-1-1 0 0,2 1 1 0 0,-1-1 0 0 0,0 1-1 0 0,1 0 1 0 0,0 0-1 0 0,0 0 1 0 0,0 0-1 0 0,0 0 1 0 0,1 0 0 0 0,-1 0-1 0 0,1 1 1 0 0,0-1-1 0 0,0 1 1 0 0,0 0-1 0 0,1 0 1 0 0,-1 0-1 0 0,1 0 1 0 0,0 1 0 0 0,1-1 5 0 0,14-5-9 0 0,0 1 1 0 0,1 1 0 0 0,0 1 0 0 0,0 1-1 0 0,0 1 1 0 0,1 0 0 0 0,-1 2 0 0 0,1 0-1 0 0,-1 1 1 0 0,5 2 8 0 0,-20-2 1 0 0,28-1-5 0 0,-1-1 1 0 0,1-1-1 0 0,-1-1 0 0 0,0-2 0 0 0,0-2 0 0 0,0 0 0 0 0,-1-3 1 0 0,4-2 3 0 0,30-16 13 0 0,-58 85-204 0 0,-15-27 521 0 0,-29 48-264 0 0,-78 128 0 0 0,37-57-69 0 0,28-56 42 0 0,19-10-54 0 0,28-75-281 0 0,3-7 34 0 0,0-26-6619 0 0,0 19 614 0 0,0 3-5703 0 0</inkml:trace>
  <inkml:trace contextRef="#ctx0" brushRef="#br0" timeOffset="24738.884">2537 5346 4545 0 0,'0'0'1546'0'0,"0"0"-179"0"0,0 0 26 0 0,0 0 202 0 0,0 0 139 0 0,0 0-56 0 0,0 0-155 0 0,0 0-199 0 0,0 0-132 0 0,0 0-100 0 0,0 0-55 0 0,-5 3-61 0 0,-16 10-51 0 0,16-39 2471 0 0,-6-64-2224 0 0,11 81-1101 0 0,16-114 621 0 0,-5 97-635 0 0,1 0 0 0 0,1 1-1 0 0,0 0 1 0 0,2 1 0 0 0,1 1 0 0 0,2 0 0 0 0,0 1 0 0 0,9-8-57 0 0,-25 27-3 0 0,1 1 0 0 0,-1-1 0 0 0,0 1 0 0 0,1 0 0 0 0,-1-1 0 0 0,1 1 0 0 0,0 1 0 0 0,0-1 0 0 0,0 0 0 0 0,-1 1 0 0 0,2-1 0 0 0,-1 1 1 0 0,0 0-1 0 0,0 0 0 0 0,0 0 0 0 0,0 0 0 0 0,1 1 0 0 0,-1 0 0 0 0,0-1 0 0 0,1 1 0 0 0,-1 0 0 0 0,0 0 0 0 0,1 1 0 0 0,-1-1 0 0 0,0 1 1 0 0,1 0-1 0 0,-1-1 0 0 0,0 1 0 0 0,0 1 0 0 0,0-1 0 0 0,1 1 3 0 0,6 8 9 0 0,0 0 0 0 0,0 1-1 0 0,-1 1 1 0 0,0-1 0 0 0,-1 2 0 0 0,-1-1 0 0 0,0 1-1 0 0,0 0 1 0 0,-2 0 0 0 0,1 1 0 0 0,-2 0 0 0 0,0 0-1 0 0,0 0 1 0 0,-1 0 0 0 0,0 14-9 0 0,10-1 21 0 0,2-39-41 0 0,120-98 102 0 0,-125 102-74 0 0,2-4-11 0 0,0 1 0 0 0,1 0 0 0 0,0 1-1 0 0,1 0 1 0 0,0 1 0 0 0,1 1 0 0 0,0 0 0 0 0,0 1-1 0 0,1 1 1 0 0,0 0 0 0 0,8-1 3 0 0,-22 6 1 0 0,0 1-1 0 0,0 0 1 0 0,0 0 0 0 0,1 0-1 0 0,-1 0 1 0 0,0 1-1 0 0,0-1 1 0 0,0 1 0 0 0,0-1-1 0 0,0 1 1 0 0,0-1 0 0 0,0 1-1 0 0,0 0 1 0 0,0 0 0 0 0,0 0-1 0 0,0 0 1 0 0,-1 1 0 0 0,1-1-1 0 0,0 0 1 0 0,-1 1-1 0 0,1-1 1 0 0,-1 1 0 0 0,1 0-1 0 0,-1-1 1 0 0,0 1 0 0 0,0 0-1 0 0,1 0 1 0 0,-1 0 0 0 0,-1 0-1 0 0,1 0 1 0 0,0 0 0 0 0,0 0-1 0 0,-1 0 1 0 0,1 0 0 0 0,-1 0-1 0 0,0 0 1 0 0,1 0-1 0 0,-1 0 1 0 0,0 0 0 0 0,0 1-1 0 0,-1-1 1 0 0,1 1-1 0 0,0-2 1 0 0,2 24 20 0 0,-1 1 0 0 0,-1-1 0 0 0,-1 1 0 0 0,-1-1 0 0 0,-2 1 1 0 0,0-1-1 0 0,-2 0 0 0 0,0-1 0 0 0,-2 1 0 0 0,-1-1 0 0 0,-3 5-21 0 0,6-14 2 0 0,10-20-5181 0 0,22-36-811 0 0,-8 15-2386 0 0,-8 14-151 0 0</inkml:trace>
  <inkml:trace contextRef="#ctx0" brushRef="#br0" timeOffset="28207.832">3620 4930 0 0 0,'0'0'852'0'0,"0"0"1030"0"0,0 0 350 0 0,0 0 56 0 0,0 0-116 0 0,0 0-262 0 0,0 0-309 0 0,0 0-299 0 0,0 0-160 0 0,0 0-125 0 0,0 0-86 0 0,2-3-73 0 0,-1 3-768 0 0,-1 0 0 0 0,1-1 0 0 0,0 1 1 0 0,-1 0-1 0 0,1 0 0 0 0,-1-1 0 0 0,1 1 1 0 0,-1-1-1 0 0,1 1 0 0 0,-1-1 0 0 0,1 1 1 0 0,-1-1-1 0 0,1 1 0 0 0,-1-1 0 0 0,0 1 1 0 0,1-1-1 0 0,-1 1 0 0 0,0-1 0 0 0,1 0 1 0 0,-1 1-1 0 0,0-1 0 0 0,0 0 0 0 0,0 1 1 0 0,1-1-1 0 0,-1 0 0 0 0,0 1 0 0 0,0-1 1 0 0,0 0-1 0 0,0 1 0 0 0,0-1 0 0 0,0 0 1 0 0,0 1-1 0 0,-1-1 0 0 0,1 0 0 0 0,0 1 1 0 0,0-1-1 0 0,0 1 0 0 0,-1-1 0 0 0,1 0 1 0 0,0 1-1 0 0,-1-1 0 0 0,1 1 1 0 0,0-1-1 0 0,-1 1 0 0 0,1-1 0 0 0,-1 1 1 0 0,1-1-1 0 0,-1 1 0 0 0,1-1 0 0 0,-1 1 1 0 0,1 0-1 0 0,-1-1 0 0 0,0 1 0 0 0,1 0 1 0 0,-1-1-1 0 0,1 1 0 0 0,-1 0 0 0 0,0 0 1 0 0,1-1-1 0 0,-1 1 0 0 0,0 0 0 0 0,0 0-90 0 0,-72 4 505 0 0,55 3-487 0 0,0 1 0 0 0,0 0 0 0 0,1 2 0 0 0,0 0 0 0 0,1 1 0 0 0,0 0 0 0 0,-3 5-18 0 0,13-11-11 0 0,1 0-1 0 0,0 0 0 0 0,0 1 1 0 0,0-1-1 0 0,0 1 0 0 0,1 0 1 0 0,0 0-1 0 0,0 1 0 0 0,1 0 1 0 0,0-1-1 0 0,0 1 0 0 0,0 0 1 0 0,1 0-1 0 0,0 0 0 0 0,0 1 1 0 0,1-1-1 0 0,0 0 0 0 0,0 1 1 0 0,1-1-1 0 0,0 3 12 0 0,2-6 3 0 0,-1 0 0 0 0,1 0 0 0 0,0 0 0 0 0,1 0-1 0 0,-1-1 1 0 0,1 1 0 0 0,-1-1 0 0 0,1 1 0 0 0,0-1 0 0 0,0 0 0 0 0,1 0 0 0 0,-1 0 0 0 0,1-1 0 0 0,-1 1 0 0 0,1-1 0 0 0,0 0 0 0 0,0 0-1 0 0,0 0 1 0 0,0-1 0 0 0,0 1 0 0 0,0-1 0 0 0,1 0 0 0 0,-1 0 0 0 0,0 0 0 0 0,1-1 0 0 0,3 0-3 0 0,-2 1 71 0 0,0 0 1 0 0,0-1 0 0 0,1 0-1 0 0,-1 0 1 0 0,0 0-1 0 0,1-1 1 0 0,-1 0 0 0 0,0 0-1 0 0,0-1 1 0 0,0 0-1 0 0,0 0 1 0 0,0 0 0 0 0,0 0-1 0 0,0-1 1 0 0,-1 0-1 0 0,1-1-71 0 0,13-8 217 0 0,-1 0 0 0 0,0-2 0 0 0,-1 0 0 0 0,0 0-1 0 0,-1-2 1 0 0,-1 0 0 0 0,10-14-217 0 0,56-110 690 0 0,-79 137-667 0 0,-2 2-24 0 0,0 0 1 0 0,0 1 0 0 0,0-1 0 0 0,0 0-1 0 0,0 1 1 0 0,0-1 0 0 0,0 1-1 0 0,0-1 1 0 0,0 0 0 0 0,0 1 0 0 0,0-1-1 0 0,1 1 1 0 0,-1-1 0 0 0,0 0 0 0 0,0 1-1 0 0,1-1 1 0 0,-1 1 0 0 0,0-1-1 0 0,1 1 1 0 0,-1-1 0 0 0,1 1 0 0 0,-1-1-1 0 0,0 1 1 0 0,1-1 0 0 0,-1 1-1 0 0,1 0 1 0 0,-1-1 0 0 0,1 1 0 0 0,0 0-1 0 0,-1 0 1 0 0,1-1 0 0 0,-1 1-1 0 0,1 0 1 0 0,-1 0 0 0 0,1 0 0 0 0,0-1-1 0 0,-1 1 1 0 0,1 0 0 0 0,0 0 0 0 0,-1 0-1 0 0,1 0 1 0 0,-1 0 0 0 0,1 0-1 0 0,0 0 1 0 0,-1 1 0 0 0,1-1 0 0 0,-1 0-1 0 0,1 0 1 0 0,0 0 0 0 0,-1 1-1 0 0,1-1 1 0 0,-1 0 0 0 0,1 1 0 0 0,-1-1-1 0 0,1 0 1 0 0,-1 1 0 0 0,1-1 0 0 0,-1 1-1 0 0,1-1 1 0 0,15 19-3 0 0,0-1 1 0 0,-2 2-1 0 0,0 0 0 0 0,-1 1 0 0 0,-1 0 1 0 0,-1 1-1 0 0,-1 0 0 0 0,-1 1 0 0 0,-1 0 1 0 0,-1 0-1 0 0,-1 0 0 0 0,0 5 3 0 0,7 55-31 0 0,-2 0-1 0 0,-2 73 32 0 0,-8-131 8 0 0,0-1 0 0 0,-2 0-1 0 0,0 1 1 0 0,-2-1 0 0 0,-1 0-1 0 0,-1 0 1 0 0,-1-1 0 0 0,0 0 0 0 0,-11 22-8 0 0,9-26 9 0 0,-1 1 1 0 0,0-1-1 0 0,-2-1 1 0 0,0 0-1 0 0,-1 0 1 0 0,-1-1-1 0 0,-1-1 1 0 0,0 0-1 0 0,-1-1 1 0 0,-1-1 0 0 0,0 0-1 0 0,-1-1 1 0 0,-3 1-10 0 0,-46-2 230 0 0,63-14-223 0 0,1-1 0 0 0,-1 1 0 0 0,1-1 0 0 0,0 1 0 0 0,0-1 0 0 0,0 1 0 0 0,0-1 0 0 0,0 0 0 0 0,0 0 0 0 0,1 0 0 0 0,0 0 0 0 0,-1 0 0 0 0,1-1 0 0 0,0 1 0 0 0,1 0-1 0 0,-1-1 1 0 0,0 1 0 0 0,1 0 0 0 0,0-1 0 0 0,0 1 0 0 0,0 0 0 0 0,0-1 0 0 0,0 1 0 0 0,1 0 0 0 0,0-1 0 0 0,-1 1 0 0 0,2-3-7 0 0,-1 1 15 0 0,3-19 5 0 0,2 0 1 0 0,1 1-1 0 0,0 0 0 0 0,2 0 0 0 0,1 1 1 0 0,0 0-1 0 0,2 1 0 0 0,0 0 0 0 0,2 0 1 0 0,8-8-21 0 0,-4 0-25 0 0,1 1-1 0 0,2 1 1 0 0,0 1 0 0 0,2 1 0 0 0,1 1-1 0 0,1 0 1 0 0,1 3 0 0 0,0 0 0 0 0,2 1 0 0 0,8-3 25 0 0,37 4-1741 0 0,-40 18-8457 0 0,-28 1-2103 0 0</inkml:trace>
  <inkml:trace contextRef="#ctx0" brushRef="#br0" timeOffset="34861.81">3802 1583 0 0 0,'0'0'64'0'0,"0"0"191"0"0,0 0 37 0 0,0 0-27 0 0,0 0-23 0 0,0 0-14 0 0,0 0 9 0 0,0 0 44 0 0,0 0 93 0 0,0 0 129 0 0,0 0 167 0 0,0 0 204 0 0,0 0 198 0 0,0 0 119 0 0,0 0 23 0 0,0 0-55 0 0,0 0-134 0 0,0 0-138 0 0,0 0-110 0 0,0 0-79 0 0,0 0-11 0 0,0 0 1 0 0,0 0-3 0 0,0 0-20 0 0,0 0-55 0 0,0 0-55 0 0,0 0-67 0 0,0 0-41 0 0,0 0-39 0 0,0 0-37 0 0,0 0-31 0 0,0 0-39 0 0,0 0-23 0 0,0 0-29 0 0,0 0-24 0 0,0 0-18 0 0,0 0-24 0 0,0 0-27 0 0,0 0-13 0 0,0 0-14 0 0,0 0-10 0 0,0 0-15 0 0,0 0-14 0 0,25 22 1651 0 0,-4 0-1529 0 0,-20-21-218 0 0,0-1-14 0 0,-1 0 22 0 0,0 0 3 0 0,20 14 279 0 0,-18-14-270 0 0,-2 0-2 0 0,0 0 8 0 0,0 0-7 0 0,0 0-17 0 0,20 27 699 0 0,-5-5-393 0 0,1-1-132 0 0,34 43 254 0 0,-2-10-248 0 0,-3-10-45 0 0,-18-15 81 0 0,-26-28-202 0 0,0-1 21 0 0,-1 0-32 0 0,31 32 283 0 0,-2-2-234 0 0,-10-11 34 0 0,33 22 31 0 0,-9-8-2 0 0,-17-3-17 0 0,3 12 42 0 0,11 3-10 0 0,-5-1 18 0 0,-17-21-76 0 0,78 102 160 0 0,-44-66-120 0 0,10 33 121 0 0,-2-8-46 0 0,8 8 42 0 0,-24-36-71 0 0,-10-16-50 0 0,-3 8 83 0 0,-3-7-138 0 0,-3-16 42 0 0,22 20-18 0 0,-22-19-36 0 0,12 10 15 0 0,42 23-1 0 0,-19-7-15 0 0,14 17 33 0 0,37 53 39 0 0,-63-59-113 0 0,28 40 96 0 0,-46-55-51 0 0,48 84 68 0 0,-25-52-95 0 0,-7-32 6 0 0,-18-21 3 0 0,-26-27-8 0 0,-20 3-1695 0 0,-4-18-3062 0 0,15 8-360 0 0,-1 0-7006 0 0</inkml:trace>
  <inkml:trace contextRef="#ctx0" brushRef="#br0" timeOffset="36343.974">3793 1580 0 0 0,'0'0'224'0'0,"0"0"556"0"0,0 0 206 0 0,0 0 99 0 0,0 0 28 0 0,0 0-13 0 0,0 0 23 0 0,0 0 26 0 0,0 0 76 0 0,-2-4 61 0 0,0-2-3207 0 0,-5-1 16201 0 0,7 18-13270 0 0,-32 193-28 0 0,14-119-863 0 0,-26 132 16 0 0,44-216-138 0 0,0-1 14 0 0,0 0-2 0 0,0 0 6 0 0,0 0 30 0 0,0 0 23 0 0,0 0 7 0 0,0 0 9 0 0,0 0-4 0 0,0 0-7 0 0,0 0-2 0 0,0 0-6 0 0,0 0 1 0 0,0 0 3 0 0,0 0-4 0 0,0 0-5 0 0,0 0-16 0 0,0 0-6 0 0,0 0-13 0 0,0 0-5 0 0,0 0 3 0 0,0 0-27 0 0,28-12 195 0 0,210-112 458 0 0,-162 79-588 0 0,147-101 62 0 0,-166 112-114 0 0,4 26 1320 0 0,-101 5-1295 0 0,0-1 0 0 0,1-3 0 0 0,0-1 0 0 0,0-2 0 0 0,1-2 0 0 0,-6-3-34 0 0,1 1 8 0 0,2-2-4 0 0,1-2 1 0 0,1-1 0 0 0,1-3 0 0 0,0 0 0 0 0,2-3-1 0 0,1-1 1 0 0,-9-9-5 0 0,44 34-53 0 0,0 1 1 0 0,0-1-1 0 0,0 0 0 0 0,0 1 1 0 0,0-1-1 0 0,0 0 0 0 0,0 1 1 0 0,0-1-1 0 0,0 1 0 0 0,1-1 1 0 0,-1 0-1 0 0,0 1 0 0 0,0-1 1 0 0,0 1-1 0 0,1-1 0 0 0,-1 1 1 0 0,0-1-1 0 0,1 0 0 0 0,-1 1 1 0 0,0 0-1 0 0,1-1 0 0 0,-1 1 1 0 0,1-1-1 0 0,-1 1 0 0 0,1-1 1 0 0,-1 1-1 0 0,1 0 0 0 0,-1-1 1 0 0,1 1-1 0 0,-1 0 0 0 0,1-1 1 0 0,0 1-1 0 0,-1 0 0 0 0,1 0 1 0 0,-1 0-1 0 0,1 0 0 0 0,0 0 1 0 0,-1-1-1 0 0,1 1 0 0 0,0 0 1 0 0,-1 0-1 0 0,1 1 0 0 0,-1-1 1 0 0,1 0-1 0 0,0 0 0 0 0,-1 0 1 0 0,1 0-1 0 0,-1 0 0 0 0,1 1 1 0 0,0-1-1 0 0,-1 0 0 0 0,1 1 53 0 0,1-1-223 0 0,31-1-3913 0 0,-19 1-2974 0 0,-5 0-4956 0 0</inkml:trace>
  <inkml:trace contextRef="#ctx0" brushRef="#br0" timeOffset="38919.614">5109 1963 2208 0 0,'0'0'2336'0'0,"0"0"-223"0"0,0 0-151 0 0,0 0-64 0 0,0 0-82 0 0,0 0-138 0 0,0 0-234 0 0,0 0-311 0 0,0 0-357 0 0,0 0-278 0 0,0 0-140 0 0,-9-3 1106 0 0,6 30-1115 0 0,-1 0 0 0 0,-1 0 0 0 0,-2 0 0 0 0,0 0 0 0 0,-2-1 0 0 0,-1 0 0 0 0,-1-1 0 0 0,-1 0 0 0 0,-7 9-349 0 0,-156 256 195 0 0,156-260-218 0 0,15-26-18 0 0,0 2 0 0 0,0-1 0 0 0,1 0 0 0 0,-1 1 0 0 0,1-1 0 0 0,1 1 0 0 0,-1 0 0 0 0,1 0 0 0 0,0 0 0 0 0,0 0 0 0 0,1 0 0 0 0,-1 5 41 0 0,23-13-652 0 0,-4-13 169 0 0,0-1 1 0 0,-1 0 0 0 0,-1-1 0 0 0,0 0-1 0 0,-1-2 1 0 0,-1 0 0 0 0,-1 0-1 0 0,0-1 1 0 0,-2 0 0 0 0,0-1 0 0 0,0-6 482 0 0,52-140-8641 0 0,-16-3 8762 0 0,-38 136 1146 0 0,-7 28-759 0 0,0 1-1 0 0,0-1 0 0 0,1 0 1 0 0,0 0-1 0 0,0 1 0 0 0,0-1 1 0 0,1 1-1 0 0,-1 0 0 0 0,1 0 1 0 0,1 0-1 0 0,-1 0 0 0 0,1 0 1 0 0,0 1-1 0 0,0-1 0 0 0,0 1 1 0 0,0 0-1 0 0,4-2-507 0 0,-7 5 101 0 0,1 1 1 0 0,-1 0 0 0 0,1-1-1 0 0,-1 1 1 0 0,0 0-1 0 0,1 0 1 0 0,-1 0 0 0 0,1 0-1 0 0,-1 0 1 0 0,1 0-1 0 0,-1 0 1 0 0,1 1 0 0 0,-1-1-1 0 0,0 0 1 0 0,1 1-1 0 0,-1-1 1 0 0,0 1 0 0 0,1 0-1 0 0,-1-1 1 0 0,0 1-1 0 0,0 0 1 0 0,1 0 0 0 0,-1 0-1 0 0,0 0 1 0 0,0 0-1 0 0,0 0 1 0 0,0 0-1 0 0,0 0 1 0 0,0 0 0 0 0,-1 0-1 0 0,1 0 1 0 0,0 1-1 0 0,0-1 1 0 0,-1 0 0 0 0,1 1-1 0 0,-1-1 1 0 0,1 0-1 0 0,-1 1 1 0 0,0-1 0 0 0,0 1-1 0 0,1-1 1 0 0,-1 1-1 0 0,0-1 1 0 0,0 0 0 0 0,0 1-1 0 0,-1-1 1 0 0,1 1-1 0 0,0-1 1 0 0,0 1 0 0 0,-1-1-102 0 0,29 249 3067 0 0,36-11-2648 0 0,-34-169-362 0 0,0 10-34 0 0,-30-79 13 0 0,1-1 0 0 0,-1 0 0 0 0,1 1 0 0 0,-1-1 0 0 0,1 0 0 0 0,-1 0 1 0 0,1 0-1 0 0,0 0 0 0 0,-1 0 0 0 0,1 0 0 0 0,-1 0 0 0 0,1 0 0 0 0,0 0 0 0 0,-1 0 1 0 0,1 0-1 0 0,-1 0 0 0 0,1 0 0 0 0,0 0 0 0 0,-1 0 0 0 0,1-1 0 0 0,-1 1 0 0 0,1 0 0 0 0,-1 0 1 0 0,1-1-1 0 0,-1 1 0 0 0,1 0 0 0 0,-1-1 0 0 0,1 1 0 0 0,-1 0 0 0 0,1-1 0 0 0,-1 1 1 0 0,0-1-1 0 0,1 1 0 0 0,-1-1 0 0 0,0 1 0 0 0,1-1 0 0 0,-1 1 0 0 0,0-1 0 0 0,0 1 1 0 0,1-1-1 0 0,-1 0 0 0 0,0 1 0 0 0,0-1 0 0 0,0 1 0 0 0,0-1 0 0 0,0 0 0 0 0,0 1 1 0 0,0-1-1 0 0,0 1 0 0 0,0-1 0 0 0,0 0 0 0 0,0 1 0 0 0,0-1 0 0 0,0 1 0 0 0,-1-1-36 0 0,4-5 11 0 0,104-233 676 0 0,-12-13-467 0 0,-39 60-242 0 0,-40 184-5964 0 0,-11 8 1815 0 0,-1 0-7790 0 0</inkml:trace>
  <inkml:trace contextRef="#ctx0" brushRef="#br0" timeOffset="73850.777">1145 4297 0 0 0,'0'0'576'0'0,"0"0"138"0"0,0 0 76 0 0,1-7 65 0 0,-1-1-515 0 0,1-17 2630 0 0,0 26 9222 0 0,0 0-6619 0 0,-7 4-5669 0 0,-81 58 293 0 0,54-34-89 0 0,-118 157 538 0 0,90-118-387 0 0,59-67-1676 0 0,-3 6 4071 0 0,4-6-6685 0 0,1 1-4996 0 0,0 2-2348 0 0</inkml:trace>
  <inkml:trace contextRef="#ctx0" brushRef="#br0" timeOffset="74421.659">321 5092 840 0 0,'0'0'1264'0'0,"0"0"-109"0"0,0 0 232 0 0,0 0 359 0 0,0 0 168 0 0,0 0-143 0 0,0 0-400 0 0,0 0-374 0 0,0 0-179 0 0,0 0-9 0 0,0 0 30 0 0,0 0 8 0 0,0 0-73 0 0,2 11 1025 0 0,-102 93 1215 0 0,0-8-2197 0 0,-23 9 771 0 0,123-104-2460 0 0,7-3-1166 0 0,-1 0-4079 0 0,-2 2-4405 0 0</inkml:trace>
  <inkml:trace contextRef="#ctx0" brushRef="#br0" timeOffset="92387.311">5667 3605 0 0 0,'-64'94'0'0'0,"61"-92"0"0"0,0-2 0 0 0</inkml:trace>
  <inkml:trace contextRef="#ctx0" brushRef="#br0" timeOffset="94286.595">5667 3605 0 0 0,'-66'89'0'0'0,"55"-71"0"0"0,13-18 79 0 0,1 0 10138 0 0,-1 1-3691 0 0,2 2-1537 0 0,9 4-4947 0 0,7 15 1205 0 0,30 37-303 0 0,-16-20-492 0 0,-19-15-268 0 0,-14-20-143 0 0,0 0-1 0 0,0 0 1 0 0,1 0 0 0 0,0 0 0 0 0,0 0-1 0 0,0 0 1 0 0,0 0 0 0 0,1-1-1 0 0,-1 1 1 0 0,1-1 0 0 0,0 0 0 0 0,0 0-1 0 0,0 0 1 0 0,1 0 0 0 0,-1 0-1 0 0,1-1 1 0 0,1 1-41 0 0,47 59 527 0 0,-21-11-276 0 0,13 2 193 0 0,13 28-91 0 0,-2-7-98 0 0,-5-17 22 0 0,31 29 67 0 0,-40-49-217 0 0,32 36 60 0 0,-32-29-71 0 0,1 4-78 0 0,-7-8 89 0 0,13 9-19 0 0,-28-24-43 0 0,27 26 372 0 0,-28-24-339 0 0,-8-27-222 0 0,-15-7-3691 0 0,0 2-5837 0 0,4 5 8045 0 0,-1-3-10761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8:58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15 0 0 0,'0'0'1060'0'0,"0"0"140"0"0,0 0-125 0 0,0 0-148 0 0,0 0-72 0 0,0 0-20 0 0,0-3 21 0 0,3-6-4 0 0,-3 6-30 0 0,0 9 6882 0 0,-4 21-5311 0 0,-11 4-1751 0 0,-3-1 1 0 0,0-1-1 0 0,-2-1 1 0 0,-1 0-1 0 0,-1-2 0 0 0,-1 0 1 0 0,-2-2-1 0 0,-5 4-642 0 0,-128 130 961 0 0,76-72-460 0 0,78-84-1071 0 0,-5 3 1532 0 0,7-3-4442 0 0,2 0-3810 0 0,0-2-4175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8:5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85 0 0 0,'4'-39'754'0'0,"-2"7"6034"0"0,-8 20-2537 0 0,-1 10 3056 0 0,7 28-6163 0 0,-11 217 2209 0 0,-2-48-2290 0 0,2-133-679 0 0,5 68 235 0 0,6-27-264 0 0,0 102 373 0 0,-11-82-432 0 0,4-10-128 0 0,7-112-152 0 0,0-1 8 0 0,0 0-10 0 0,0 0 0 0 0,0 0-22 0 0,0 0 14 0 0,0 0-20 0 0,0 0 18 0 0,0 0-4 0 0,0 0 10 0 0,0 0 2 0 0,0 0 10 0 0,0 0 1 0 0,0 0-6 0 0,0 0-6 0 0,0 0-31 0 0,0 0-42 0 0,0 0-6 0 0,0 0-24 0 0,0 0-71 0 0,0-6-634 0 0,0 5-3079 0 0,0 0-4016 0 0,0-2-4122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3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67 14931 0 0,'0'0'4352'0'0,"0"0"-2947"0"0,0 0-982 0 0,0 0-141 0 0,0 0-1 0 0,0 0 28 0 0,0 0 10 0 0,0 0-36 0 0,0 0-55 0 0,0 0-11 0 0,0 0-2 0 0,-36 28-38 0 0,-112 88-38 0 0,60-25 34 0 0,-55 105-483 0 0,88-108-2274 0 0,44-72 145 0 0,4-7-2731 0 0,1-4-5797 0 0</inkml:trace>
  <inkml:trace contextRef="#ctx0" brushRef="#br0" timeOffset="247.218">11 1 15667 0 0,'0'0'1269'0'0,"0"0"-385"0"0,0 0-427 0 0,0 0-189 0 0,0 0 54 0 0,0 0 152 0 0,0 0 113 0 0,0 0 69 0 0,0 0 23 0 0,0 0-24 0 0,33 16-46 0 0,101 53-72 0 0,-37 1 271 0 0,148 166-19 0 0,-213-201-904 0 0,32 43-3289 0 0,-56-65-3134 0 0,-2-7-5369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249 188 2649 0 0,'0'0'1984'0'0,"0"0"-946"0"0,0 0-316 0 0,0 0-23 0 0,0 0 136 0 0,0 0 227 0 0,0 0 271 0 0,0 0 193 0 0,0 0 80 0 0,0 0-38 0 0,0 0-161 0 0,-14-13-236 0 0,-41-39-282 0 0,41 39-223 0 0,14 13-185 0 0,0 0-98 0 0,0 0-35 0 0,0 0-63 0 0,0 0-55 0 0,0 16 483 0 0,18 156 2189 0 0,-7 191-1357 0 0,-16-122-1264 0 0,23-249-4886 0 0,14-24-746 0 0,-13 10-3229 0 0,-15 14 793 0 0</inkml:trace>
  <inkml:trace contextRef="#ctx0" brushRef="#br0" timeOffset="573.858">0 188 1488 0 0,'0'0'1963'0'0,"0"0"-518"0"0,0 0-160 0 0,0 0 150 0 0,0 0 128 0 0,0 0 14 0 0,0 0-114 0 0,0 0-283 0 0,0 0-260 0 0,0 0-180 0 0,0 0-132 0 0,0 0-54 0 0,10-18-1 0 0,34-55 13 0 0,-43 70-523 0 0,1 1 0 0 0,-1 0 0 0 0,1-1 0 0 0,0 1 0 0 0,0 0 0 0 0,0 0 0 0 0,0 0 0 0 0,0 1 0 0 0,0-1 0 0 0,1 0 0 0 0,-1 1 0 0 0,1 0 0 0 0,-1-1 0 0 0,1 1 0 0 0,-1 0 0 0 0,1 0 0 0 0,0 0 0 0 0,-1 1 0 0 0,1-1 0 0 0,1 1-43 0 0,10-4 245 0 0,24-9 238 0 0,1 1 0 0 0,0 1 0 0 0,0 3 0 0 0,1 1 0 0 0,0 2 0 0 0,1 2 0 0 0,38 1-483 0 0,-75 3 20 0 0,1-1 0 0 0,-1 0 0 0 0,1 1 0 0 0,-1 0 0 0 0,1 0-1 0 0,-1 1 1 0 0,1-1 0 0 0,-1 1 0 0 0,0 0 0 0 0,0 0 0 0 0,0 0 0 0 0,0 0 0 0 0,0 1 0 0 0,0 0 0 0 0,-1 0-1 0 0,1 0 1 0 0,-1 0 0 0 0,0 0 0 0 0,0 1 0 0 0,0-1 0 0 0,0 1 0 0 0,-1 0 0 0 0,0 0 0 0 0,1 0 0 0 0,-1 0-1 0 0,-1 0 1 0 0,1 1 0 0 0,0-1 0 0 0,-1 0 0 0 0,0 1 0 0 0,0-1 0 0 0,-1 1 0 0 0,1 0 0 0 0,-1-1 0 0 0,0 1 0 0 0,0-1-1 0 0,0 1 1 0 0,-1-1 0 0 0,0 1 0 0 0,0 2-20 0 0,-3 10 69 0 0,-1-1-1 0 0,-1 0 0 0 0,0 0 1 0 0,-1-1-1 0 0,-1 0 0 0 0,0 0 1 0 0,-1 0-1 0 0,-1-1 0 0 0,0-1 1 0 0,-1 0-1 0 0,0 0 1 0 0,-1-1-1 0 0,-1 0-68 0 0,-13 18 87 0 0,15-19-37 0 0,9-10-52 0 0,0 1 1 0 0,0-1-1 0 0,-1 0 0 0 0,1 1 0 0 0,0-1 0 0 0,1 1 1 0 0,-1 0-1 0 0,0 0 0 0 0,0 0 0 0 0,1-1 0 0 0,-1 2 0 0 0,1-1 1 0 0,0 0-1 0 0,-1 0 0 0 0,1 0 0 0 0,0 1 0 0 0,0-1 1 0 0,1 0-1 0 0,-1 1 0 0 0,0-1 0 0 0,1 1 0 0 0,-1-1 1 0 0,1 1-1 0 0,0-1 0 0 0,0 1 0 0 0,0-1 0 0 0,0 1 0 0 0,0-1 1 0 0,1 1-1 0 0,-1-1 0 0 0,1 1 0 0 0,0-1 0 0 0,-1 0 1 0 0,1 1-1 0 0,0-1 0 0 0,0 0 0 0 0,1 0 0 0 0,-1 1 1 0 0,0-1-1 0 0,1 1 2 0 0,20 10 13 0 0,-1 0 1 0 0,1-1-1 0 0,1-1 0 0 0,0-1 1 0 0,1-1-1 0 0,-1-1 1 0 0,18 2-14 0 0,24 10 11 0 0,109 51-18 0 0,-171-70 21 0 0,0 1 1 0 0,0 0-1 0 0,0 0 0 0 0,0 0 0 0 0,0 0 0 0 0,-1 0 0 0 0,1 1 0 0 0,-1-1 0 0 0,1 1 0 0 0,-1-1 0 0 0,0 1 1 0 0,0 0-1 0 0,0 0 0 0 0,-1 0 0 0 0,1 0 0 0 0,0 0 0 0 0,-1 1 0 0 0,0-1 0 0 0,0 0 0 0 0,0 1 0 0 0,0-1 0 0 0,-1 0 1 0 0,1 1-1 0 0,-1-1 0 0 0,0 1 0 0 0,0-1 0 0 0,0 1 0 0 0,0-1 0 0 0,-1 1 0 0 0,1-1 0 0 0,-1 1 0 0 0,0-1 0 0 0,0 0 1 0 0,0 1-1 0 0,-1-1 0 0 0,1 0 0 0 0,-2 2-14 0 0,-17 15 148 0 0,-1 0 1 0 0,-1-2-1 0 0,-1 0 0 0 0,0-1 1 0 0,-2-1-1 0 0,1-2 1 0 0,-2 0-1 0 0,0-2 0 0 0,-1-1 1 0 0,0-1-1 0 0,0-1-148 0 0,-28 12 36 0 0,0-2 0 0 0,-1-3-1 0 0,-1-3 1 0 0,0-2 0 0 0,-33 1-36 0 0,43-11-2361 0 0,60-12-13871 0 0,-7 7 8818 0 0</inkml:trace>
  <inkml:trace contextRef="#ctx0" brushRef="#br0" timeOffset="935.973">1256 725 6633 0 0,'0'0'1199'0'0,"0"0"-325"0"0,0 0-35 0 0,0 0 237 0 0,0 0 279 0 0,0 0 167 0 0,0 0-15 0 0,0 0-187 0 0,0 0-196 0 0,0 0-196 0 0,0 0-162 0 0,-33 25-135 0 0,-101 80-127 0 0,130-103-469 0 0,0 1 1 0 0,0-1-1 0 0,1 1 1 0 0,-1-1-1 0 0,1 1 1 0 0,-1 1-1 0 0,1-1 1 0 0,0 0-1 0 0,0 1 1 0 0,0-1-1 0 0,1 1 1 0 0,-1 0-1 0 0,1 0 1 0 0,0 0-1 0 0,0 0 1 0 0,0 0-1 0 0,1 1 1 0 0,-1 1-36 0 0,-1 6 113 0 0,0-5-57 0 0,0-1-1 0 0,1 0 1 0 0,0 1 0 0 0,0 0 0 0 0,0 0 0 0 0,1-1-1 0 0,0 1 1 0 0,0 0 0 0 0,1 0 0 0 0,-1 0 0 0 0,2 0-1 0 0,-1 0 1 0 0,1 0 0 0 0,0 0 0 0 0,0 0-1 0 0,1-1 1 0 0,0 1 0 0 0,0 0 0 0 0,1-1 0 0 0,0 1-1 0 0,0-1 1 0 0,0 0 0 0 0,1 0 0 0 0,0 0 0 0 0,0-1-1 0 0,0 1 1 0 0,1-1 0 0 0,-1 0 0 0 0,1 0-1 0 0,1-1 1 0 0,-1 1 0 0 0,1-1 0 0 0,0 0 0 0 0,0-1-1 0 0,0 0 1 0 0,6 3-56 0 0,3-3 90 0 0,-1-2 0 0 0,1 1 0 0 0,-1-2 0 0 0,1 0 0 0 0,0-1 0 0 0,0 0 0 0 0,-1-1 0 0 0,1-1 0 0 0,-1 0 0 0 0,0-1 0 0 0,0-1 0 0 0,0 0 1 0 0,-1-1-1 0 0,1 0 0 0 0,-1-1 0 0 0,-1 0 0 0 0,1-1 0 0 0,-1-1 0 0 0,-1 0 0 0 0,0 0 0 0 0,0-1 0 0 0,-1-1 0 0 0,0 0 0 0 0,0 0 0 0 0,-2-1 0 0 0,1 0 0 0 0,-1-1 0 0 0,-1 0-90 0 0,-3 8 6 0 0,-1-1 0 0 0,0-1 0 0 0,0 1 0 0 0,0 0 0 0 0,-1-1 0 0 0,0 0 0 0 0,0 1 0 0 0,0-1-1 0 0,-1 0 1 0 0,0 0 0 0 0,-1 0 0 0 0,1 0 0 0 0,-2 0 0 0 0,1 0 0 0 0,0 0 0 0 0,-1 0 0 0 0,-1 1 0 0 0,1-1 0 0 0,-1 0 0 0 0,0 0 0 0 0,0 1 0 0 0,-1 0 0 0 0,0-1 0 0 0,0 1 0 0 0,-1 0 0 0 0,0 0 0 0 0,0 1 0 0 0,0-1 0 0 0,0 1 0 0 0,-1 0 0 0 0,0 0 0 0 0,0 0 0 0 0,-1 1 0 0 0,1-1 0 0 0,-1 1 0 0 0,-5-2-6 0 0,-1-1-173 0 0,0 2 0 0 0,0-1 0 0 0,-1 2 0 0 0,0 0 0 0 0,0 0 0 0 0,0 1 0 0 0,-1 1 0 0 0,1 0 0 0 0,0 1-1 0 0,-1 0 1 0 0,1 1 0 0 0,-1 0 0 0 0,0 2 0 0 0,-3 0 173 0 0,-63 27-10967 0 0,64-21-705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6T00:55:2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1159 762,'0'651,"-5"-556,-4-1,-3 0,-8 12,9-24,10-121,1 15</inkml:trace>
  <inkml:trace contextRef="#ctx0" brushRef="#br0" timeOffset="7730.472">764 762,'-20'9,"44"4,-4-11,0-1,0-1,0-1,0-1,0 0,0-1,0-2,-1 0,0-1,11-5,22-5,339-115,-56-4,-212 92,-99 39</inkml:trace>
  <inkml:trace contextRef="#ctx0" brushRef="#br0" timeOffset="8382.028">1667 1271,'-17'29,"1"1,2 1,1 0,1 1,2 0,1 1,2 0,1 0,1 7,3-35,1-1,0 0,0 1,0-1,1 1,-1-1,1 1,0 0,1-1,-1 1,1-1,0 1,0-1,0 0,0 1,1-1,0 0,0 0,0 0,0 0,1 0,-1 0,1-1,0 1,0-1,1 0,-1 0,1 0,-1 0,1-1,0 1,0-1,0 0,0 0,0-1,1 1,3 0,0-1,1-1,0 0,0 0,0-1,0 0,0-1,-1 0,1 0,-1-1,1 0,-1 0,0-1,0 0,0 0,-1-1,1 0,-1-1,-1 0,1 0,-1 0,0 0,3-6,1 0,-1-1,0-1,-1 1,-1-2,-1 1,1-1,-2 0,0 0,-1 0,-1-1,0 1,-1-7,0 8,-2-1,1 1,-2 0,0 0,-1 0,0 0,-1 0,-3-9,4 18,0 1,1-1,-2 1,1 0,0-1,-1 1,0 0,0 0,0 1,-1-1,1 0,-1 1,0 0,1 0,-2 0,1 1,0-1,0 1,-1 0,1 0,-1 0,0 1,0 0,1 0,-1 0,-3 0,-1 1,-1 0,0 1,1 0,-1 1,1 0,-1 0,1 1,0 0,0 0,0 1,0 1,1-1,0 2,0-1,0 1,0 0,1 0,0 1,1 0,-1 0,1 1,1 0,-1 0,1 0,1 1,-4 8,-1 7</inkml:trace>
  <inkml:trace contextRef="#ctx0" brushRef="#br0" timeOffset="8869.957">2344 1242,'-34'20,"1"3,1 0,1 2,2 1,0 2,2 1,0 2,23-28,0 1,0 0,0 0,1 1,-1-1,1 1,0-1,1 1,-1 0,1 0,0 0,0 1,1-1,-1 0,1 1,0-1,1 1,-1-1,1 1,0-1,1 1,-1-1,1 1,0-1,0 0,1 1,0-1,0 0,0 0,0 0,1 0,0 0,0-1,0 1,0-1,1 0,2 3,2-3,0 1,0-1,0-1,0 0,0 0,1 0,0-1,-1 0,1-1,0 0,0 0,0-1,0 0,0-1,-1 0,1 0,0-1,0 0,-1-1,0 1,1-2,-1 1,6-5,8-3,-1-1,-1-1,0-1,-1 0,-1-2,0 0,-1-1,4-7,6-5,-1 0,-1-2,-2-1,-1 0,-2-2,-1 0,-1-2,-3 0,0 0,-3-2,-1 0,-2 0,-1 0,-2-1,-1-11,-5 35,-1-1,-1 1,0 0,-1 0,-1 0,0 0,-1 0,-1 1,-2-5,6 14,0 0,-1 1,0-1,0 1,0-1,0 1,0 0,-1 1,0-1,1 0,-1 1,-1 0,1 0,0 0,-1 1,0-1,1 1,-1 0,0 1,0-1,0 1,0 0,-1 0,1 0,0 1,0 0,-1 0,-3 0,-9 5,1 1,0 1,0 0,0 1,1 1,0 1,1 0,0 1,1 0,0 1,0 1,1 0,1 1,1 1,0-1,1 2,-9 15,9-13,1 0,1 0,1 1,0 0,1 0,1 1,1 0,1-1,0 2,2-1,0 0,2 0,0 0,1 0,1 0,0 0,2 0,1-1,0 0,1 0,3 3,-1-9,1-1,1-1,0 0,0 0,1-1,0 0,1-1,0-1,1 0,-1-1,2 0,-1-1,1 0,-1-2,1 0,1 0,-1-1,1-1,4-1,9 3</inkml:trace>
  <inkml:trace contextRef="#ctx0" brushRef="#br0" timeOffset="9834.936">3078 1157,'-37'24,"2"1,1 1,1 2,1 1,2 2,0 1,3 1,18-22,2 0,0 1,0 0,1 1,0-1,1 1,1 0,-3 12,6-22,0 0,1 1,-1-1,1 0,-1 1,1-1,0 1,0-1,1 1,-1-1,1 0,-1 1,1-1,0 0,1 1,-1-1,0 0,1 0,0 0,0 0,0 0,0 0,0-1,0 1,1-1,-1 1,1-1,0 0,-1 0,1 0,0-1,0 1,1-1,-1 1,0-1,2 0,2 1,1 0,-1-1,1 0,-1-1,1 1,0-1,-1-1,1 0,-1 0,1 0,-1-1,0 0,1 0,-1-1,0 0,-1 0,1-1,0 0,-1 0,0-1,0 1,1-2,116-131,-107 117,73-112,-88 132,0 0,0 0,0 1,0-1,0 0,0 1,0-1,-1 0,1 1,0-1,0 1,0-1,-1 1,1 0,0-1,-1 1,1 0,-1-1,1 1,0 0,-1 0,0 0,1-1,-1 1,1 0,-1 0,0 0,0 0,1 0,-1 0,0 0,0 0,0 0,0 0,0 0,0-1,0 1,-1 0,1 0,0 0,0 0,-1 0,1 0,-1 0,1-1,-1 1,1 0,-1 0,0 0,1 1,0 14,1 0,0 0,1 0,0 0,1-1,1 1,1-1,0 0,6 10,-10-22,1 0,0 0,0 0,0 0,0-1,0 1,0-1,1 1,0-1,-1 0,1 0,0 0,0 0,0-1,0 1,0-1,0 0,1 1,-1-2,0 1,1 0,-1-1,1 1,-1-1,1 0,-1 0,0 0,1-1,-1 1,1-1,-1 0,0 0,0 0,1 0,-1-1,1 0,103-73,57-153,-164 228,0 0,-1 1,1-1,0 0,0 1,0-1,-1 0,1 1,0-1,0 0,0 1,0-1,0 1,0-1,0 0,0 1,0-1,0 1,0-1,0 0,0 1,0-1,0 0,1 1,-1-1,0 0,0 1,0-1,0 0,1 1,-1-1,0 0,0 1,1-1,-1 0,0 0,1 1,-1-1,0 0,1 0,-1 0,0 1,1-1,-1 0,0 0,1 0,-1 0,1 0,-1 0,0 0,1 0,-1 0,1 0,-1 0,0 0,1 0,-1 0,0 0,1 0,-1 0,1 0,-1-1,0 1,-2 50,1-39,18 94,-16-102,1 0,-1 0,1 0,0-1,-1 1,1-1,0 1,1-1,-1 0,0 1,1-1,-1 0,1-1,-1 1,1 0,0-1,0 0,0 1,0-1,0 0,0-1,0 1,0 0,1-1,-1 0,0 0,0 0,0 0,0 0,1 0,2-2,1-1,1 0,-1-1,1 0,-1 0,0 0,-1-1,1 0,-1-1,0 0,0 0,-1 0,0 0,0-1,0 0,-1 0,0 0,2-5,18-24,141-210,-165 247,0-1,0 0,0 1,0-1,1 1,-1-1,0 0,0 1,1-1,-1 1,0-1,0 0,1 1,-1-1,0 0,1 0,-1 1,1-1,-1 0,0 0,1 0,-1 1,1-1,-1 0,1 0,-1 0,0 0,1 0,-1 0,1 0,-1 0,1 0,-1 0,1 0,-1 0,1 0,-1 0,0 0,1-1,-1 1,1 0,-1 0,0 0,1-1,-1 1,1 0,-1-1,0 1,1 0,-1-1,0 1,0 0,1-1,-1 1,0 0,0-1,0 1,1-1,-1 1,0-1,0 1,0-1,0 1,0 0,0-1,0 1,0-1,0 1,0-1,3 39,-3-33,-1 23,16 151,106 140,-5-50,-61-148,-4 1,21 88,-69-202,-1-1,1 1,-1 0,-1 0,1 0,-1 0,-1 0,1 0,-1 0,-1 0,0 0,0 0,0 0,-1 0,0-1,-1 1,1 0,-1-1,-1 0,0 0,0 0,0 0,-1 0,0-1,0 0,0 0,-1 0,0-1,-4 3,0-2,0-1,0-1,0 0,-1 0,0-1,1 0,-1-1,0 0,0-1,0 0,-1-1,1 0,0 0,0-2,0 1,0-1,0-1,1 0,-1 0,1-1,-1-1,1 0,1 0,-1-1,1 0,0 0,0-1,1-1,-1 1,-1-5,-1 3,2 0,-1-1,1-1,1 1,0-1,0-1,1 1,1-1,0-1,1 1,0-1,1 0,0 0,1 0,0-1,1 1,1-1,0 1,1-1,0 0,1 1,1-1,0 1,4-12,-1 11,1 1,1-1,0 1,1 1,0-1,1 1,0 1,1 0,0 0,1 1,0 0,1 0,0 2,1-1,-1 2,1 0,1 0,0 1,-1 1,2 0,-1 1,0 0,1 2,0-1,9 1,60 4,-60-1</inkml:trace>
  <inkml:trace contextRef="#ctx0" brushRef="#br0" timeOffset="11616.994">877 2399,'881'-127,"-256"46,384-89,-1 49,-612 110,-287-9,-94 9</inkml:trace>
  <inkml:trace contextRef="#ctx0" brushRef="#br0" timeOffset="12187.979">5449 1101,'0'-5,"0"3,0 7,0 8,0 1</inkml:trace>
  <inkml:trace contextRef="#ctx0" brushRef="#br0" timeOffset="12452.908">5505 1637,'0'19,"5"7,1-2</inkml:trace>
  <inkml:trace contextRef="#ctx0" brushRef="#br0" timeOffset="15423.136">8158 649,'28'364,"2"3,-32-104,-9-209,5-31</inkml:trace>
  <inkml:trace contextRef="#ctx0" brushRef="#br0" timeOffset="13984.309">6267 762,'0'43,"5"53,2 19,-1 1,-1-11,3-13,0-18,0-12,-3-11,3-10,0-6,-1-6,-2-2,-2-6</inkml:trace>
  <inkml:trace contextRef="#ctx0" brushRef="#br0" timeOffset="14703.437">6550 960,'64'-69,"-37"34,84-61,79-5,-171 93,0 1,1 1,0 1,0 0,0 2,1 0,-1 1,1 1,0 1,-17 1,0 0,0 0,0 0,0 0,-1 1,1-1,0 1,-1 0,1 0,-1 1,0-1,0 0,0 1,0 0,0 0,-1 0,1 0,-1 0,0 1,0-1,0 0,0 1,0 0,-1 0,0-1,0 1,0 0,0 0,0 0,-1 0,0 0,0 0,0 0,0 0,0 0,-1 0,0 0,0 0,0-1,0 1,-1 0,1 0,-1-1,-2 4,-25 52,-2 0,-3-2,-3-1,-36 42,33-47,2 2,3 1,2 2,3 1,-4 14,32-65,-1 0,1 0,1-1,-1 1,1 0,0 0,0 1,1-1,0 0,0 0,0 0,1 0,0 0,0 0,0 0,1 0,0 0,0 0,1-1,-1 1,1-1,0 1,1-1,-1 0,1-1,0 1,0-1,1 1,-1-1,1 0,0-1,0 1,0-1,1 0,-1 0,1-1,0 0,-1 0,1 0,3 0,16 3,2-1,-1-1,0-1,1-1,-1-2,0-1,1-1,-1-1,0-1,-1-1,1-1,-1-2,14-6,-37 14,0 0,0 0,0 0,0 0,0 0,0 0,-1-1,1 1,0-1,-1 1,1-1,-1 0,1 1,-1-1,0 0,0 0,1 0,-1 0,-1 0,1 0,0 0,0 0,-1-2,-1-9</inkml:trace>
  <inkml:trace contextRef="#ctx0" brushRef="#br0" timeOffset="15038.549">7651 1326,'0'10,"0"12,0 8,0 3,-5-4,-2-1,1-2,1 0,1-4</inkml:trace>
  <inkml:trace contextRef="#ctx0" brushRef="#br0" timeOffset="401904.654">21508 508,'11'-27,"-11"27,0 0,0 1,0-1,0 0,0 1,0-1,0 0,0 1,0-1,0 0,0 1,0-1,0 0,1 1,-1-1,0 0,0 1,0-1,0 0,1 0,-1 1,0-1,0 0,1 0,-1 1,0-1,0 0,1 0,-1 0,0 1,1-1,-1 0,0 0,1 0,-1 0,0 0,1 0,-1 0,0 0,1 0,-1 0,0 0,1 0,-1 0,0 0,1 0,-1 0,0 0,1 0,-1 0,0 0,0-1,1 1,-1 0,0 0,1 0,-1-1,0 1,0 0,1 0,2 189,-7-152,-1 0,-2 0,-1 0,-3-1,0 0,-2-1,-16 29,-4 15,31-77,1 1,-1-1,0 0,1 1,-1 0,1-1,0 1,0 0,0 0,0-1,0 1,0 0,1 0,0 0,-1 0,1 0,0 0,1 0,-1 0,0 0,1 0,0 0,-1 0,1-1,0 1,1 0,-1 0,0-1,1 1,0-1,-1 1,1-1,0 0,0 0,0 1,1-2,-1 1,0 0,1 0,-1-1,1 1,0-1,-1 0,1 0,0 0,0 0,22 2,0-2,0-1,0-1,0-1,-1-1,1-1,4-2,94-11,148 16,-236-16,-41 12</inkml:trace>
  <inkml:trace contextRef="#ctx0" brushRef="#br0" timeOffset="402674.043">22693 395,'0'-1,"0"1,1 0,-1-1,1 1,-1-1,0 1,0-1,1 1,-1-1,0 1,0-1,1 1,-1-1,0 1,0-1,0 1,0-1,0 1,0-1,0 1,0-1,0 0,0 1,0-1,0 1,-1-1,1 1,0-1,0 1,0-1,-1 1,1-1,0 1,-1-1,1 1,0 0,-1-1,1 1,-1 0,1-1,0 1,-1 0,1-1,-1 1,1 0,-1 0,1-1,-1 1,1 0,-1 0,0 0,1 0,-1 0,1 0,-1 0,1 0,-1 0,1 0,-1 0,1 0,-1 0,0 0,1 1,-1-1,-39-1,31 1,0 0,1 1,-1 1,1 0,0 0,-1 0,1 1,0 0,0 1,1-1,-1 2,1-1,0 1,0 0,0 0,1 1,0 0,0 0,0 1,1 0,0 0,0 0,0 0,1 1,1 0,-1-1,1 1,0 1,1-1,0 0,0 1,1-1,0 5,4-4,0-1,0 0,1-1,0 1,1 0,-1-1,1 0,1 0,-1-1,1 1,1-1,-1-1,1 1,0-1,0 0,0-1,1 1,-1-1,1-1,0 0,1 0,-1 0,0-1,1 0,6 0,93 46,-97-40,-1 1,0 0,0 0,-1 1,0 0,-1 1,0 0,-1 0,3 5,-8-12,0 0,0 0,0 1,-1-1,0 0,1 0,-1 1,-1-1,1 1,-1-1,1 1,-1-1,-1 1,1-1,-1 1,1-1,-1 0,-1 1,1-1,0 0,-1 0,0 0,0 0,0 0,-1 0,1 0,-1-1,0 1,-1 0,-6 4,0 0,-1 0,0-1,-1-1,1 0,-1 0,-1-1,1-1,-1 0,1-1,-1 0,0-1,0 0,-10-1,-35 8,-111 6,145-15</inkml:trace>
  <inkml:trace contextRef="#ctx0" brushRef="#br0" timeOffset="403189.539">22693 338,'0'-4,"4"-3,8 6,5 2,5 2,4 0,2-1,1 0,0-1,0-5,0-2,0 0,0 1,0 1,-6-3,-1 0,-5 0</inkml:trace>
  <inkml:trace contextRef="#ctx0" brushRef="#br0" timeOffset="405229.109">23313 0,'-17'56,"10"-11,2 0,1 0,3 1,4 41,0 5,-3 421,-28-283,-3-95,28-133,1 0,-1 0,0 0,0 0,0 0,0-1,0 1,0-1,0 0,-1 0,1 0,0-1,-1 1,1-1,0 1,-1-1,1 0,-1-1,1 1,-1-1,1 1,0-1,0 0,-1 0,1 0,-1-1,-17-1,-51-1,0 3,0 4,0 2,1 4,-1 3,-473 68,345-50,-12 0,-192 50,103-45,300-35,0 0,0 1,0-1,0 0,0 0,0 0,0 0,0 0,0 0,-1 0,1 0,0 0,0 0,0 0,0-1,0 1,0 0,0-1,0 1,0-1,0 1,0-1,1 0,-1 1,0-1,0 0,0 0,1 1,-1-1,0 0,1 0,-1 0,1 0,-1 0,1 0,-1 0,1 0,0 0,-1 0,1 0,0 0,0 0,0 0,0 0,0 0,0-1,0 1,0 0,0 0,1 0,-1 0,0 0,1 0,-1 0,1 0,-1 0,13-39,-1 6,-2-1,-1-1,-2 0,-1 0,0-31,-7-102,-2 67,5 0,10-56,45-155,-43 243,29-71,-40 136,1 1,0 1,0-1,0 0,1 1,-1 0,1 0,0 0,0 1,0 0,0 0,0 0,0 0,1 1,-1 0,0 0,1 0,-1 1,1 0,1 0,34-7,162-9,-30 7,126-20,52-15,11 13,155 33,-432-19,-78 12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0 441 8250 0 0,'0'0'3499'0'0,"0"0"-2107"0"0,0 0-654 0 0,0 0 25 0 0,32-12 73 0 0,104-39 8 0 0,7 19 532 0 0,394-68 2035 0 0,-456 81-2961 0 0,-1-3 1 0 0,-1-3 0 0 0,-2-4 0 0 0,-1-4 0 0 0,-1-3 0 0 0,16-13-451 0 0,-40 16 939 0 0,-60 40-735 0 0,2 1 0 0 0,-1 0 0 0 0,1 0-1 0 0,0 1 1 0 0,1 0 0 0 0,0 0 0 0 0,0 0 0 0 0,1 1-1 0 0,0 0 1 0 0,-2 7-204 0 0,-7 17 31 0 0,2 0 1 0 0,1 1-1 0 0,2 0 0 0 0,2 1 0 0 0,1 0 1 0 0,1 0-1 0 0,3 1 0 0 0,0-1 0 0 0,4 29-31 0 0,1-41-6 0 0,0 0-1 0 0,2-1 0 0 0,1 0 1 0 0,0 0-1 0 0,2 0 0 0 0,1 0 1 0 0,0-1-1 0 0,2-1 0 0 0,0 0 1 0 0,9 10 6 0 0,5-8-769 0 0,-4-30-7327 0 0,-17 3-3700 0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7:16.42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4846 5,'2'0,"-1"-1,0 0,0 1,1-1,-1 1,0 0,1-1,-1 1,1 0,-1 0,0 0,1 0,-1 0,1 0,-1 0,0 0,1 0,-1 1,1-1,-1 1,0-1,1 1,-1-1,0 1,0 0,0 0,1 0,-1-1,0 1,0 0,0 0,0 1,-1-1,1 0,0 0,0 0,-1 0,1 1,0-1,-1 0,1 1,-1-1,0 0,1 1,-1-1,0 1,0 0,8 76,-8-74,26 388,-43 377,4-56,-11-309,14-269,-5 0,-29 109,-41 8,73-209,12-40,-1 1,1-1,-1 1,1-1,-1 0,0 1,0-1,0 0,-1 1,1-1,-1 0,0 0,0 0,0-1,0 1,0 0,-1-1,1 1,-1-1,1 0,-1 0,0 0,0 0,0 0,0-1,0 1,-1-1,1 0,0 0,-1 0,-261-1,-200 65,-274 10,580-64,10 1,-1-7,-42-8,-735-91,755 81,0 6,-83 12,160 5,1 4,0 5,1 3,-76 31,154-48,-3 0,-9 5,0-2,0-1,-1-2,0 0,0-2,-16 0,30-5,-1-1,1 0,0-1,0 0,0-2,1 1,0-2,0 0,0 0,1-1,-1-1,-4-2,16 10,1 1,-1-1,0 0,0 0,0 1,0-1,0 0,-1 1,1-1,0 1,0 0,0-1,0 1,0 0,-1 0,1-1,0 1,0 0,-1 0,1 0,0 1,0-1,0 0,-1 0,1 1,0-1,0 0,0 1,0-1,0 1,-1 0,3 5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18812 0 0,'0'0'600'0'0,"0"0"-328"0"0,0 0-224 0 0,0 0-144 0 0,0 0-248 0 0,0 0-72 0 0,0 0-40 0 0,0 0-96 0 0,0 0-208 0 0,0 0-625 0 0,0 0-1679 0 0,0 0-8219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15155 0 0,'0'0'1281'0'0,"0"0"-445"0"0,0 0-330 0 0,0 0-3 0 0,0 0 159 0 0,0 0 189 0 0,0 0 93 0 0,0 0-103 0 0,0 0-114 0 0,0 0-101 0 0,0 0-64 0 0,-1 31-46 0 0,-2 99-54 0 0,10 108 1024 0 0,-22 34-1138 0 0,11-249-343 0 0,-3 28 13 0 0,-2-1-1 0 0,-2 0 0 0 0,-2-1 0 0 0,-8 15-17 0 0,0-10-1185 0 0,21-53 247 0 0,0-1-630 0 0,0 0-3166 0 0,4-4-642 0 0,-1 0-6355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14851 0 0,'0'0'2549'0'0,"0"0"-1356"0"0,0 0-565 0 0,0 0-98 0 0,0 0-75 0 0,0 0-94 0 0,0 0-117 0 0,0 0-101 0 0,0 0-71 0 0,0 0-59 0 0,0 0-42 0 0,0 0-57 0 0,-3 28-75 0 0,-8 85-232 0 0,19-85-833 0 0,3-39-948 0 0,-11 11 1858 0 0,10-11-5764 0 0,-3 3-4494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14763 0 0,'0'0'1905'0'0,"0"0"-617"0"0,0 0-544 0 0,0 0-432 0 0,0 0-384 0 0,0 0-384 0 0,0 0-160 0 0,0 0-272 0 0,0 0-497 0 0,0 0-903 0 0,0 0-6354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18428 0 0,'0'0'656'0'0,"0"0"-188"0"0,0 0-24 0 0,0 0 38 0 0,0 0-9 0 0,22-32-89 0 0,73-101-41 0 0,14 3 656 0 0,69-83 40 0 0,-161 194-1023 0 0,-17 19-95 0 0,0 0-48 0 0,0 8-146 0 0,-14 124 246 0 0,13-123 83 0 0,0 1 0 0 0,1-1 0 0 0,0 1 0 0 0,1-1 0 0 0,0 1 0 0 0,1-1 0 0 0,-1 1 0 0 0,2-1 0 0 0,-1 0 0 0 0,2 0 0 0 0,-1 0 0 0 0,1-1 0 0 0,0 1 0 0 0,1-1 0 0 0,0 0 0 0 0,0 0 0 0 0,1 0 0 0 0,0-1 0 0 0,0 0 0 0 0,1 0-1 0 0,0 0 1 0 0,0-1 0 0 0,0 0 0 0 0,1-1 0 0 0,0 1 0 0 0,0-1-56 0 0,2-5 123 0 0,0 1 0 0 0,1-1 0 0 0,-1-1 0 0 0,0 0 0 0 0,0 0 0 0 0,0-1 0 0 0,0 0 0 0 0,-1-1 0 0 0,1 0 0 0 0,-1 0 0 0 0,1-1 0 0 0,-1-1 0 0 0,0 1 0 0 0,-1-2-1 0 0,1 1 1 0 0,-1-1 0 0 0,0 0 0 0 0,0-1 0 0 0,-1 1 0 0 0,0-2 0 0 0,0 1 0 0 0,0-1 0 0 0,-1 0 0 0 0,-1 0-123 0 0,2 1 10 0 0,34-42 283 0 0,-13 13-2791 0 0,-6 15-5901 0 0,-15 16-3726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4 450 10906 0 0,'0'0'2601'0'0,"0"0"-318"0"0,0 0-265 0 0,0 0-397 0 0,32-13-358 0 0,101-42-208 0 0,9-28 1282 0 0,-124 72-2210 0 0,-1 0 1 0 0,-1 0-1 0 0,0-2 0 0 0,0 0 1 0 0,-1-1-1 0 0,-1 0 0 0 0,0-1 1 0 0,-1-1-1 0 0,-1 0 0 0 0,0-1 1 0 0,-2 0-1 0 0,5-10-127 0 0,-13 25 0 0 0,0-1 1 0 0,-1 1-1 0 0,0-1 0 0 0,0 1 1 0 0,0-1-1 0 0,0 0 0 0 0,0 0 1 0 0,0 1-1 0 0,-1-1 0 0 0,1 0 1 0 0,-1 0-1 0 0,0 0 0 0 0,0 0 1 0 0,0 1-1 0 0,0-1 0 0 0,0 0 1 0 0,-1 0-1 0 0,1 0 0 0 0,-1 0 1 0 0,0 1-1 0 0,0-1 0 0 0,0 0 1 0 0,0 1-1 0 0,0-1 0 0 0,-1 1 1 0 0,1-1-1 0 0,-1 1 0 0 0,1 0 1 0 0,-1-1-1 0 0,0 1 0 0 0,0 0 1 0 0,0 0-1 0 0,0 0 0 0 0,-1 0 1 0 0,1 1-1 0 0,0-1 0 0 0,-1 1 1 0 0,1-1-1 0 0,-1 1 0 0 0,0 0 1 0 0,1 0-2 0 0,-14-1-4 0 0,0 0-1 0 0,0 1 0 0 0,0 1 0 0 0,0 1 0 0 0,0 0 1 0 0,0 1-1 0 0,1 1 0 0 0,-1 0 0 0 0,1 1 0 0 0,-1 1 0 0 0,1 0 1 0 0,1 1-1 0 0,-1 1 0 0 0,1 0 0 0 0,0 1 0 0 0,0 1 1 0 0,1 0-1 0 0,1 0 0 0 0,-1 1 0 0 0,2 1 0 0 0,-1 0 0 0 0,-8 12 6 0 0,8-12 17 0 0,0 1 0 0 0,1 1 0 0 0,1 0-1 0 0,0 0 1 0 0,0 1 0 0 0,1 0-1 0 0,1 1 1 0 0,0 0 0 0 0,2 0-1 0 0,-1 1 1 0 0,2 0 0 0 0,0 0 0 0 0,1 0-1 0 0,1 1 1 0 0,0-1 0 0 0,1 1-1 0 0,1 0 1 0 0,0 0 0 0 0,1-1 0 0 0,1 1-1 0 0,2 8-16 0 0,1-14 42 0 0,0-1 0 0 0,0 0 0 0 0,1-1-1 0 0,1 1 1 0 0,0-1 0 0 0,0 0 0 0 0,0 0 0 0 0,1-1-1 0 0,1 0 1 0 0,-1 0 0 0 0,1 0 0 0 0,1-1 0 0 0,-1-1-1 0 0,1 1 1 0 0,0-1 0 0 0,1-1 0 0 0,8 4-42 0 0,5 2 52 0 0,0 0 1 0 0,1-2 0 0 0,1-1 0 0 0,0-1 0 0 0,0-2 0 0 0,0 0-1 0 0,2-1-52 0 0,29 2-360 0 0,0-3 0 0 0,0-3 0 0 0,44-5 360 0 0,11-9-10302 0 0,-72 7-2427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5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108 101 16203 0 0,'0'0'1442'0'0,"0"0"-582"0"0,0 0-281 0 0,0 0 88 0 0,0 0 180 0 0,0 0 97 0 0,0 0-51 0 0,0 0-207 0 0,0 0-205 0 0,0 0-130 0 0,0 0-113 0 0,0 0-86 0 0,-17 34-47 0 0,-51 107-40 0 0,46-66-42 0 0,22-65-95 0 0,0 34-1812 0 0,13-6-3279 0 0,-8-34-6141 0 0</inkml:trace>
  <inkml:trace contextRef="#ctx0" brushRef="#br0" timeOffset="557.117">312 414 11490 0 0,'0'0'3839'0'0,"0"0"-2271"0"0,0 0-875 0 0,0 0-68 0 0,0 0 21 0 0,0 0 37 0 0,0 0-17 0 0,0 0-56 0 0,0 0-52 0 0,21-34-58 0 0,65-109-56 0 0,29-25 675 0 0,-63 100-739 0 0,-52 132-717 0 0,-1-53 362 0 0,-1 0 1 0 0,2-1 0 0 0,-1 1-1 0 0,1 0 1 0 0,1-1 0 0 0,0 1-1 0 0,0 0 1 0 0,1-1 0 0 0,1 1 0 0 0,0-1-1 0 0,0 0 1 0 0,1 0 0 0 0,0 0-1 0 0,1 0 1 0 0,0-1 0 0 0,0 0-1 0 0,1 0 1 0 0,0 0 0 0 0,1 0-1 0 0,0-1 1 0 0,0 0 0 0 0,1-1-1 0 0,0 0 1 0 0,0 0 0 0 0,1-1-1 0 0,-1 1 1 0 0,5 0-26 0 0,-5-5 95 0 0,1-1-1 0 0,-1-1 1 0 0,0 1 0 0 0,1-2-1 0 0,-1 1 1 0 0,0-1-1 0 0,0 0 1 0 0,1-1 0 0 0,-1 0-1 0 0,0 0 1 0 0,0 0-1 0 0,-1-1 1 0 0,1-1 0 0 0,0 1-1 0 0,-1-1 1 0 0,0 0 0 0 0,0-1-1 0 0,0 0 1 0 0,-1 0-1 0 0,1 0 1 0 0,-1-1 0 0 0,0 0-1 0 0,-1 0 1 0 0,0-1-1 0 0,0 1 1 0 0,0-1 0 0 0,-1 0-1 0 0,1-1 1 0 0,-2 1-1 0 0,1-1 1 0 0,-1 1 0 0 0,0-1-1 0 0,-1 0 1 0 0,0 0 0 0 0,1-8-95 0 0,0-17 225 0 0,-2 9-1451 0 0,3 11-3049 0 0,-4 13-2719 0 0,2 0-5312 0 0</inkml:trace>
  <inkml:trace contextRef="#ctx0" brushRef="#br0" timeOffset="834.646">1505 112 9810 0 0,'0'0'1647'0'0,"0"0"-205"0"0,0 0-75 0 0,0 0 9 0 0,0 0-45 0 0,0 0-97 0 0,0 0-158 0 0,0 0-155 0 0,0 0-149 0 0,0 0-157 0 0,0 0-125 0 0,0 0-77 0 0,-35-12-39 0 0,-110-35-21 0 0,142 46-332 0 0,0-1 1 0 0,-1 1-1 0 0,1 0 0 0 0,0 0 1 0 0,0 1-1 0 0,-1-1 0 0 0,1 1 1 0 0,-1 0-1 0 0,1-1 0 0 0,0 1 1 0 0,-1 1-1 0 0,1-1 0 0 0,-1 1 1 0 0,1-1-1 0 0,0 1 0 0 0,-1 0 1 0 0,1 0-1 0 0,0 0 0 0 0,0 0 1 0 0,0 1-1 0 0,0 0 0 0 0,0-1 1 0 0,0 1-1 0 0,-2 2-21 0 0,-3 2 83 0 0,2-3-59 0 0,0 1 1 0 0,0 0-1 0 0,0 0 1 0 0,0 0-1 0 0,1 1 1 0 0,0 0-1 0 0,0 0 0 0 0,0 0 1 0 0,1 1-1 0 0,0-1 1 0 0,0 1-1 0 0,0 0 1 0 0,0 0-1 0 0,1 1 1 0 0,0-1-1 0 0,1 1 1 0 0,-1-1-1 0 0,1 1 1 0 0,1 0-1 0 0,-1 0 0 0 0,1 0 1 0 0,0 0-1 0 0,1 0 1 0 0,0 0-1 0 0,0 0 1 0 0,0 0-1 0 0,1 0 1 0 0,0 0-1 0 0,0 0 1 0 0,1 0-1 0 0,0 0 0 0 0,0 0 1 0 0,0-1-1 0 0,1 1 1 0 0,0-1-1 0 0,1 0 1 0 0,-1 0-1 0 0,5 6-24 0 0,6-2 11 0 0,0-1-1 0 0,0 0 0 0 0,1-1 0 0 0,0 0 1 0 0,1-1-1 0 0,0-1 0 0 0,0-1 1 0 0,0 0-1 0 0,0-1 0 0 0,1 0 0 0 0,0-2 1 0 0,0 0-1 0 0,0-1 0 0 0,0 0 0 0 0,-1-2 1 0 0,1 0-1 0 0,2-1-10 0 0,-2 2-171 0 0,-1-2 0 0 0,1 0 0 0 0,-1-1 0 0 0,1 0 0 0 0,-1-1 0 0 0,0-1 1 0 0,-1-1-1 0 0,10-4 171 0 0,35-21-7155 0 0,-46 23-4218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4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231 159 0 0 0,'0'0'753'0'0,"0"0"-44"0"0,0 0-44 0 0,0 0 215 0 0,0 0 426 0 0,0 0 409 0 0,0 0 251 0 0,0 0 13 0 0,0 0-307 0 0,0 0-393 0 0,0 0-331 0 0,-3-4-234 0 0,1 3-643 0 0,1-1 0 0 0,0 1 0 0 0,-1 0 0 0 0,1-1 0 0 0,-1 1 0 0 0,1 0 0 0 0,-1 0 0 0 0,1 0 0 0 0,-1 0 0 0 0,0 1 0 0 0,1-1 0 0 0,-1 0 0 0 0,0 1 0 0 0,0-1 0 0 0,0 1 0 0 0,1-1 0 0 0,-1 1 0 0 0,0 0 0 0 0,0 0 0 0 0,0 0 0 0 0,0 0 0 0 0,0 0 0 0 0,1 0 0 0 0,-1 1 0 0 0,0-1 0 0 0,0 1 0 0 0,0-1 0 0 0,1 1 0 0 0,-1-1 0 0 0,0 1 0 0 0,0 0 0 0 0,1 0 0 0 0,-1 0 0 0 0,1 0 0 0 0,-1 0 0 0 0,1 0 0 0 0,-1 1 0 0 0,0 0-71 0 0,-12 10 177 0 0,0 1 0 0 0,0 0 1 0 0,2 1-1 0 0,-1 1 1 0 0,2 0-1 0 0,0 1 0 0 0,1 0 1 0 0,0 1-1 0 0,1 0 0 0 0,1 0 1 0 0,1 1-1 0 0,-2 8-177 0 0,6-21 33 0 0,0 0 1 0 0,1 0-1 0 0,-1 1 1 0 0,1-1-1 0 0,1 1 0 0 0,-1 0 1 0 0,1-1-1 0 0,0 1 0 0 0,0 0 1 0 0,1 0-1 0 0,-1 0 0 0 0,1 0 1 0 0,1-1-1 0 0,-1 1 0 0 0,1 0 1 0 0,0 0-1 0 0,0 0 0 0 0,1-1 1 0 0,0 1-1 0 0,0-1 0 0 0,0 1 1 0 0,0-1-1 0 0,1 0 0 0 0,0 0 1 0 0,0 0-1 0 0,0 0 0 0 0,1 0 1 0 0,0-1-1 0 0,0 1 0 0 0,0-1 1 0 0,0 0-1 0 0,1-1 0 0 0,-1 1 1 0 0,1-1-1 0 0,0 0 0 0 0,5 3-33 0 0,-1-3 118 0 0,0-1 0 0 0,1-1-1 0 0,-1 1 1 0 0,0-1 0 0 0,1-1-1 0 0,-1 0 1 0 0,0 0 0 0 0,1-1-1 0 0,-1 0 1 0 0,0-1-1 0 0,0 1 1 0 0,0-2 0 0 0,0 0-1 0 0,0 0 1 0 0,0 0 0 0 0,-1-1-1 0 0,1 0 1 0 0,5-5-118 0 0,4-2 134 0 0,0 0-1 0 0,-1-2 1 0 0,-1 0-1 0 0,0-1 1 0 0,-1 0-1 0 0,0-1 1 0 0,11-16-134 0 0,-16 17 64 0 0,0-1 1 0 0,-1 0-1 0 0,-1-1 0 0 0,0 0 1 0 0,-1 0-1 0 0,-1-1 0 0 0,0 1 1 0 0,-1-1-1 0 0,-1-1 0 0 0,1-12-64 0 0,-3 21-12 0 0,-1 1-1 0 0,-1 0 1 0 0,1 0-1 0 0,-1-1 0 0 0,-1 1 1 0 0,1 0-1 0 0,-1-1 1 0 0,-1 1-1 0 0,0 0 0 0 0,0 0 1 0 0,0 0-1 0 0,-1 0 0 0 0,-1 0 1 0 0,1 1-1 0 0,-1-1 1 0 0,0 1-1 0 0,-1 0 0 0 0,1 0 1 0 0,-1 1-1 0 0,-1-1 1 0 0,0 1-1 0 0,1 0 0 0 0,-5-3 13 0 0,4 6-94 0 0,1-1 0 0 0,-1 1-1 0 0,0-1 1 0 0,0 2-1 0 0,-1-1 1 0 0,1 1 0 0 0,0 0-1 0 0,-1 0 1 0 0,0 0-1 0 0,1 1 1 0 0,-1 0-1 0 0,0 1 1 0 0,1-1 0 0 0,-1 1-1 0 0,0 1 1 0 0,0-1-1 0 0,1 1 1 0 0,-1 0 0 0 0,-4 2 94 0 0,-73 35-8385 0 0,70-26-2462 0 0</inkml:trace>
  <inkml:trace contextRef="#ctx0" brushRef="#br0" timeOffset="421.645">647 450 9786 0 0,'0'0'1019'0'0,"0"0"-125"0"0,0 0 231 0 0,0 0 313 0 0,0 0 229 0 0,0 0 8 0 0,0 0-295 0 0,0 0-405 0 0,0 0-296 0 0,0 0-220 0 0,0 0-118 0 0,0 0-16 0 0,0 0-3 0 0,19-21-6 0 0,64-65-21 0 0,121-113 942 0 0,-135 137-1038 0 0,-69 61-237 0 0,0 1-39 0 0,1 132 493 0 0,0-129-387 0 0,0 1 1 0 0,0 0-1 0 0,0 0 0 0 0,0-1 0 0 0,0 1 0 0 0,1-1 1 0 0,0 1-1 0 0,-1-1 0 0 0,1 0 0 0 0,1 0 0 0 0,-1 0 1 0 0,0 0-1 0 0,1 0 0 0 0,-1 0 0 0 0,1 0 0 0 0,0-1 1 0 0,0 1-1 0 0,0-1 0 0 0,0 0 0 0 0,0 0 0 0 0,1 0 1 0 0,-1-1-1 0 0,1 1 0 0 0,-1-1 0 0 0,1 1 0 0 0,0-1 1 0 0,-1 0-1 0 0,1-1 0 0 0,0 1 0 0 0,0-1 0 0 0,-1 1 1 0 0,4-1-30 0 0,4 0 176 0 0,0 0 0 0 0,-1 0 1 0 0,1-1-1 0 0,0 0 0 0 0,0-1 1 0 0,0-1-1 0 0,-1 1 0 0 0,0-2 1 0 0,1 1-1 0 0,8-6-176 0 0,121-96 908 0 0,-99 59-466 0 0,-7 8-2189 0 0,-7 19-7103 0 0,-22 15-3633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4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9915 774 6193 0 0,'0'0'4513'0'0,"0"0"-2551"0"0,0 0-884 0 0,0 0-197 0 0,0 0 78 0 0,0 0 131 0 0,0 0 78 0 0,0 0-40 0 0,0 0-134 0 0,0 0-184 0 0,0 0-196 0 0,0 0-141 0 0,0 0-90 0 0,-2-7-80 0 0,-9-20-54 0 0,8 21-47 0 0,3 6-64 0 0,0 0-28 0 0,0 0-36 0 0,0 0-48 0 0,0 0-13 0 0,0 0 15 0 0,18-15 643 0 0,22-21 448 0 0,-39 35-901 0 0,-1 1 9 0 0,0 0-3 0 0,0 0-64 0 0,0 0-78 0 0,0 0-69 0 0,0 0-52 0 0,0 0-63 0 0,0 0-44 0 0,-11 10-4951 0 0,7-5-935 0 0,0-2-5230 0 0</inkml:trace>
  <inkml:trace contextRef="#ctx0" brushRef="#br0" timeOffset="452.735">10019 1128 6433 0 0,'0'0'1434'0'0,"0"0"-303"0"0,0 0 40 0 0,0 0 336 0 0,0 0 256 0 0,0 0 87 0 0,0 0-151 0 0,0 0-191 0 0,0 0-184 0 0,0 0-225 0 0,0 0-237 0 0,0 0-266 0 0,-1-9-220 0 0,-4-25-159 0 0,4 33-208 0 0,1 0-1 0 0,-1 1 0 0 0,1-1 1 0 0,-1 1-1 0 0,1-1 0 0 0,-1 1 0 0 0,1 0 1 0 0,-1-1-1 0 0,0 1 0 0 0,1-1 1 0 0,-1 1-1 0 0,0 0 0 0 0,1 0 1 0 0,-1-1-1 0 0,0 1 0 0 0,1 0 1 0 0,-1 0-1 0 0,0 0 0 0 0,0 0 1 0 0,1 0-1 0 0,-1 0 0 0 0,0 0 1 0 0,0 0-1 0 0,1 0 0 0 0,-1 0 1 0 0,0 0-1 0 0,1 0 0 0 0,-1 0 1 0 0,0 1-1 0 0,1-1 0 0 0,-1 0 0 0 0,0 1 1 0 0,1-1-1 0 0,-1 0 0 0 0,0 1 1 0 0,1-1-1 0 0,-1 1 0 0 0,1-1 1 0 0,-1 1-1 0 0,1-1 0 0 0,-1 1 1 0 0,1-1-1 0 0,-1 1 0 0 0,1-1 1 0 0,0 1-1 0 0,-1 0 0 0 0,1-1 1 0 0,0 1-1 0 0,-1 0 0 0 0,1-1 1 0 0,0 1-1 0 0,0 0-8 0 0,-3 2 38 0 0,3-3-34 0 0,0 0 0 0 0,1 0 0 0 0,-1-1-1 0 0,0 1 1 0 0,1 0 0 0 0,-1 0 0 0 0,1 0 0 0 0,-1-1 0 0 0,0 1-1 0 0,1 0 1 0 0,-1 0 0 0 0,1 0 0 0 0,-1 0 0 0 0,1 0 0 0 0,-1 0 0 0 0,0 0-1 0 0,1 0 1 0 0,-1 0 0 0 0,1 0 0 0 0,-1 0 0 0 0,1 0 0 0 0,-1 0-1 0 0,0 0 1 0 0,1 0 0 0 0,-1 1 0 0 0,1-1 0 0 0,-1 0 0 0 0,0 0-1 0 0,1 0 1 0 0,-1 1 0 0 0,1-1 0 0 0,-1 0 0 0 0,0 0 0 0 0,1 1 0 0 0,-1-1-1 0 0,0 0 1 0 0,0 1 0 0 0,1-1 0 0 0,-1 0 0 0 0,0 1 0 0 0,0-1-1 0 0,1 1 1 0 0,-1-1 0 0 0,0 0 0 0 0,0 1 0 0 0,0-1 0 0 0,0 1 0 0 0,0-1-1 0 0,0 1 1 0 0,0-1 0 0 0,0 1-4 0 0,91-56 763 0 0,-130 69 549 0 0,-2 8-1324 0 0,53-30-1123 0 0,6-3-2154 0 0,-9 5-3616 0 0,-3 2-5081 0 0</inkml:trace>
  <inkml:trace contextRef="#ctx0" brushRef="#br0" timeOffset="-3706.542">4128 399 3881 0 0,'0'0'2236'0'0,"0"0"-129"0"0,0 0-121 0 0,0 0-125 0 0,0 0-94 0 0,0 0-132 0 0,0 0-187 0 0,0 0-176 0 0,0 0-198 0 0,0 0-206 0 0,0 0-216 0 0,-2-4-194 0 0,-4-11-145 0 0,4 11-89 0 0,2 4-39 0 0,0 82 1396 0 0,1 11-817 0 0,1-6-112 0 0,-4-1-1 0 0,-13 82-651 0 0,-95 365 292 0 0,104-426-1203 0 0,7-106 835 0 0,-1 0-1 0 0,1-1 1 0 0,-1 1-1 0 0,1 0 1 0 0,0 0-1 0 0,0-1 1 0 0,-1 1 0 0 0,1 0-1 0 0,0-1 1 0 0,0 1-1 0 0,0-1 1 0 0,0 1-1 0 0,-1-1 1 0 0,1 1-1 0 0,0-1 1 0 0,0 0 0 0 0,0 1-1 0 0,0-1 1 0 0,0 0-1 0 0,0 0 1 0 0,0 0-1 0 0,0 0 1 0 0,0 0 0 0 0,0 0-1 0 0,0 0 1 0 0,0 0-1 0 0,0 0 1 0 0,0 0-1 0 0,0-1 1 0 0,0 1 0 0 0,0 0-1 0 0,0-1 1 0 0,0 1-1 0 0,0-1 1 0 0,0 1-1 0 0,0-1 1 0 0,-1 1-1 0 0,1-1 1 0 0,0 1 0 0 0,0-1-1 0 0,0 0 1 0 0,-1 0-1 0 0,1 1 1 0 0,-1-1-1 0 0,1 0 1 0 0,0 0 0 0 0,-1 0-1 0 0,1 0 1 0 0,-1 1-1 0 0,0-1 1 0 0,1 0 76 0 0,41-78-6760 0 0,-20 24-1761 0 0,-14 35 2704 0 0</inkml:trace>
  <inkml:trace contextRef="#ctx0" brushRef="#br0" timeOffset="-3385.564">4039 329 8922 0 0,'0'0'1904'0'0,"0"0"-515"0"0,0 0-272 0 0,0 0-49 0 0,0 0 57 0 0,0 0 34 0 0,0 0-101 0 0,0 0-240 0 0,0 0-249 0 0,0 0-166 0 0,0 0-87 0 0,0 0 2 0 0,0 0 3 0 0,34-9-29 0 0,112-25-44 0 0,-134 32-204 0 0,-1 0 0 0 0,1 0-1 0 0,-1 1 1 0 0,1 1 0 0 0,-1 0 0 0 0,1 0 0 0 0,0 1-1 0 0,-1 1 1 0 0,10 2-44 0 0,-2-1 68 0 0,3 0-8 0 0,1 1 1 0 0,-1 1-1 0 0,-1 0 1 0 0,1 2 0 0 0,-1 0-1 0 0,0 2 1 0 0,-1 0 0 0 0,1 2-1 0 0,-2 0 1 0 0,0 1 0 0 0,0 1-1 0 0,-1 0 1 0 0,-1 1-1 0 0,0 2 1 0 0,2 2-61 0 0,-15-11 41 0 0,1 0 0 0 0,-1 0 0 0 0,-1 1 0 0 0,1-1 0 0 0,-1 1 1 0 0,0 0-1 0 0,-1 0 0 0 0,0 0 0 0 0,0 0 0 0 0,-1 0 0 0 0,0 0 0 0 0,0 0 0 0 0,-1 1 0 0 0,0-1 0 0 0,-1 0 0 0 0,1 0 0 0 0,-2 1 0 0 0,1-1 1 0 0,-1 0-1 0 0,0 0 0 0 0,-1 0 0 0 0,0-1 0 0 0,0 1 0 0 0,-1-1 0 0 0,0 1 0 0 0,0-1 0 0 0,0 0 0 0 0,-1-1 0 0 0,0 1 0 0 0,-4 2-41 0 0,-20 25 70 0 0,-2-2 1 0 0,-1-1-1 0 0,-2-2 0 0 0,-1-1 0 0 0,-1-2 0 0 0,-1-1 0 0 0,-1-2 0 0 0,-2-2 0 0 0,-7 2-70 0 0,12-5-91 0 0,-1-1 1 0 0,-1-2-1 0 0,-1-2 0 0 0,0-2 0 0 0,-3 0 91 0 0,-62 0-9276 0 0,100-11-1286 0 0</inkml:trace>
  <inkml:trace contextRef="#ctx0" brushRef="#br0" timeOffset="-2874.48">4391 1426 16235 0 0,'0'0'1929'0'0,"0"0"-1236"0"0,0 0-497 0 0,0 0-10 0 0,0 0 183 0 0,0 0 211 0 0,0 0 32 0 0,0 0-51 0 0,0 0-48 0 0,0 0-86 0 0,34-28-56 0 0,110-87-35 0 0,5-8 494 0 0,-110 84-580 0 0,-2-2 1 0 0,-1-1-1 0 0,-3-2 0 0 0,-1-2 0 0 0,-3 0 0 0 0,4-12-250 0 0,-27 47 61 0 0,0 0 0 0 0,-1-1 0 0 0,-1 0 0 0 0,0 0 0 0 0,0 0 0 0 0,-1 0 0 0 0,0 0 0 0 0,-1-1 0 0 0,-1 1 1 0 0,0-12-62 0 0,-1 21 11 0 0,0 0 0 0 0,-1 1 0 0 0,1-1 0 0 0,-1 0 0 0 0,0 0 0 0 0,0 1 0 0 0,0-1 0 0 0,0 0 0 0 0,0 1 0 0 0,-1-1 0 0 0,1 1 0 0 0,-1 0 0 0 0,0-1 0 0 0,0 1 0 0 0,1 0 0 0 0,-1 0 0 0 0,-1 0 0 0 0,1 0 0 0 0,0 1 0 0 0,0-1 0 0 0,-1 1 0 0 0,1-1 0 0 0,-1 1 0 0 0,1 0 0 0 0,-1-1 0 0 0,1 1 0 0 0,-1 1 0 0 0,0-1 0 0 0,0 0 0 0 0,1 1 0 0 0,-4-1-11 0 0,-88 11-99 0 0,79-3 82 0 0,1 1 0 0 0,1 0 1 0 0,-1 1-1 0 0,2 1 0 0 0,-1 0 0 0 0,1 1 0 0 0,1 0 0 0 0,0 1 0 0 0,0 0 0 0 0,1 1 0 0 0,1 0 1 0 0,0 0-1 0 0,1 1 0 0 0,0 0 0 0 0,-3 11 17 0 0,9-21-1 0 0,0-1 1 0 0,1 1 0 0 0,-1 0-1 0 0,1 0 1 0 0,0 0-1 0 0,0 1 1 0 0,0-1 0 0 0,1 0-1 0 0,-1 0 1 0 0,1 0-1 0 0,0 1 1 0 0,1-1 0 0 0,-1 0-1 0 0,0 0 1 0 0,1 1-1 0 0,0-1 1 0 0,0 0 0 0 0,1 0-1 0 0,-1 0 1 0 0,1 0-1 0 0,-1 0 1 0 0,1-1-1 0 0,0 1 1 0 0,1 0 0 0 0,-1-1-1 0 0,1 0 1 0 0,0 1-1 0 0,-1-1 1 0 0,1 0 0 0 0,1 0-1 0 0,-1-1 1 0 0,0 1-1 0 0,1-1 1 0 0,-1 1 0 0 0,1-1-1 0 0,3 1 1 0 0,18 7 22 0 0,1-1 0 0 0,0-1 1 0 0,0-1-1 0 0,0-1 0 0 0,1-2 0 0 0,0-1 0 0 0,0-1 0 0 0,0-1 0 0 0,16-2-22 0 0,61 6 239 0 0,-102-5-228 0 0,1 0 0 0 0,-1 0 0 0 0,1 1 1 0 0,-1-1-1 0 0,0 1 0 0 0,1-1 0 0 0,-1 1 0 0 0,0 0 1 0 0,1 0-1 0 0,-1 0 0 0 0,0 1 0 0 0,0-1 1 0 0,0 0-1 0 0,0 1 0 0 0,0-1 0 0 0,0 1 1 0 0,0 0-1 0 0,0-1 0 0 0,-1 1 0 0 0,1 0 0 0 0,-1 0 1 0 0,0 0-1 0 0,1 0 0 0 0,-1 1 0 0 0,0-1 1 0 0,0 0-1 0 0,0 0 0 0 0,0 1 0 0 0,-1-1 0 0 0,1 1 1 0 0,-1-1-1 0 0,1 0 0 0 0,-1 1 0 0 0,0-1 1 0 0,0 1-1 0 0,0-1 0 0 0,0 1 0 0 0,0-1 1 0 0,-1 1-1 0 0,1-1 0 0 0,-1 1 0 0 0,0-1 0 0 0,1 0-11 0 0,-47 116 104 0 0,51-73-2326 0 0,8-37-1973 0 0,4-6-4524 0 0,-7-2-2941 0 0</inkml:trace>
  <inkml:trace contextRef="#ctx0" brushRef="#br0" timeOffset="-2613.759">5634 844 11698 0 0,'0'0'2709'0'0,"0"0"-1190"0"0,0 0-509 0 0,0 0-100 0 0,0 0 3 0 0,0 0-4 0 0,-34 32-85 0 0,-105 104-133 0 0,64-35 145 0 0,66-83-713 0 0,3-8-72 0 0,1 1-1 0 0,0 0 1 0 0,1 1-1 0 0,0-1 1 0 0,0 1-1 0 0,1 0 1 0 0,1 0-1 0 0,0 0 1 0 0,1 0-1 0 0,0 0 1 0 0,1 0-1 0 0,0 0 1 0 0,1 1-1 0 0,0-1 1 0 0,2 3-51 0 0,1-9 76 0 0,1 0 1 0 0,1 0-1 0 0,-1 0 1 0 0,1-1 0 0 0,0 0-1 0 0,0 0 1 0 0,1 0 0 0 0,0-1-1 0 0,-1 0 1 0 0,1 0 0 0 0,1-1-1 0 0,-1 0 1 0 0,0 0-1 0 0,1-1 1 0 0,0 0 0 0 0,-1 0-1 0 0,1-1 1 0 0,0 1 0 0 0,0-2-1 0 0,0 1 1 0 0,0-1 0 0 0,0-1-1 0 0,-1 1 1 0 0,1-1-1 0 0,0-1 1 0 0,0 1 0 0 0,-1-1-1 0 0,1-1-76 0 0,11-2 125 0 0,-1-2-1 0 0,0 0 0 0 0,0-1 0 0 0,-1-1 0 0 0,0 0 1 0 0,0-1-1 0 0,-1-1 0 0 0,-1-1 0 0 0,0 0 0 0 0,0-1 1 0 0,-1 0-1 0 0,-1-2 0 0 0,0 1 0 0 0,-1-1 0 0 0,6-11-124 0 0,-11 13-1 0 0,0 0-1 0 0,0 0 1 0 0,-2-1-1 0 0,1 0 0 0 0,-2 1 1 0 0,0-2-1 0 0,0 1 1 0 0,-2 0-1 0 0,0-1 0 0 0,0 0 1 0 0,-1 1-1 0 0,-1-1 1 0 0,-1 0-1 0 0,0 1 0 0 0,-1-6 2 0 0,1 14-142 0 0,-1-1-1 0 0,0 0 1 0 0,0 1-1 0 0,0-1 1 0 0,-1 1-1 0 0,0-1 1 0 0,0 1-1 0 0,-1 0 1 0 0,0 0-1 0 0,0 1 1 0 0,0-1-1 0 0,0 1 1 0 0,-1 0-1 0 0,-1-1 144 0 0,-21-15-3824 0 0,-3 5-4483 0 0,14 11-3567 0 0</inkml:trace>
  <inkml:trace contextRef="#ctx0" brushRef="#br0" timeOffset="-2067.826">6328 170 7426 0 0,'0'0'4506'0'0,"0"0"-1157"0"0,0 0-902 0 0,0 0-555 0 0,0 0-322 0 0,0 0-258 0 0,0 0-312 0 0,0 0-322 0 0,0 0-281 0 0,0 0-166 0 0,0 0-47 0 0,0 0 17 0 0,0 0 50 0 0,-8 14 1 0 0,-40 106 186 0 0,8 76 77 0 0,-64 389-228 0 0,103-578-285 0 0,-7 52 6 0 0,3-1-1 0 0,2 1 0 0 0,4 35-7 0 0,1-93 4 0 0,-1 0 0 0 0,0 0-1 0 0,0 1 1 0 0,0-1 0 0 0,0 0-1 0 0,1-1 1 0 0,-1 1 0 0 0,0 0-1 0 0,1 0 1 0 0,-1-1-1 0 0,1 1 1 0 0,-1 0 0 0 0,1-1-1 0 0,-1 0 1 0 0,1 1 0 0 0,0-1-1 0 0,-1 0 1 0 0,1 0 0 0 0,-1 0-1 0 0,1 0 1 0 0,-1 0 0 0 0,1 0-1 0 0,0 0 1 0 0,-1 0-1 0 0,1-1 1 0 0,-1 1 0 0 0,1-1-1 0 0,-1 1 1 0 0,1-1 0 0 0,-1 1-1 0 0,1-1 1 0 0,-1 0 0 0 0,0 0-1 0 0,1 0 1 0 0,-1 0-1 0 0,0 0 1 0 0,0 0-4 0 0,192-152 296 0 0,-131 102-296 0 0,1 2 0 0 0,2 4 0 0 0,2 2 0 0 0,41-18 0 0 0,-96 55-2 0 0,-1 0-1 0 0,1 1 1 0 0,0 1-1 0 0,0 0 1 0 0,0 0-1 0 0,1 1 1 0 0,-1 1-1 0 0,1 0 1 0 0,-1 1 0 0 0,1 0-1 0 0,0 1 1 0 0,0 0-1 0 0,4 2 3 0 0,-14-1-1 0 0,0 0 0 0 0,-1 0-1 0 0,1 0 1 0 0,-1 1 0 0 0,0-1 0 0 0,1 1-1 0 0,-1 0 1 0 0,0-1 0 0 0,0 1 0 0 0,0 0-1 0 0,0 0 1 0 0,0 1 0 0 0,-1-1 0 0 0,1 0-1 0 0,-1 0 1 0 0,1 1 0 0 0,-1-1 0 0 0,0 1 0 0 0,0 0-1 0 0,0-1 1 0 0,0 1 0 0 0,0 0 0 0 0,-1-1-1 0 0,1 1 1 0 0,-1 0 0 0 0,1 0 0 0 0,-1-1-1 0 0,0 1 1 0 0,-1 0 0 0 0,1 0 0 0 0,0 0-1 0 0,-1 1 2 0 0,-24 89 100 0 0,10-68-68 0 0,0 0-1 0 0,-2-1 1 0 0,0-1 0 0 0,-2-1-1 0 0,-1-1 1 0 0,0 0-1 0 0,-2-1 1 0 0,0-2 0 0 0,-1 0-1 0 0,-1-1 1 0 0,0-2-1 0 0,-1 0 1 0 0,-19 7-32 0 0,23-11-39 0 0,0-2-1 0 0,-1 0 1 0 0,0-1 0 0 0,-1-1 0 0 0,0-1 0 0 0,0-1-1 0 0,0-1 1 0 0,-1-2 0 0 0,1 0 0 0 0,-1-1-1 0 0,1-1 1 0 0,-8-2 39 0 0,-26-21-1086 0 0,28-3-4844 0 0,22 17-5643 0 0</inkml:trace>
  <inkml:trace contextRef="#ctx0" brushRef="#br0" timeOffset="-1418.28">7432 1 12291 0 0,'0'0'1740'0'0,"0"0"-330"0"0,0 0-459 0 0,0 0-262 0 0,0 0-145 0 0,0 0 3 0 0,0 0 180 0 0,0 0 137 0 0,0 0 60 0 0,0 0 11 0 0,0 0-172 0 0,-8 35-167 0 0,-27 115-109 0 0,-5 140 838 0 0,-84 427 25 0 0,118-640-1590 0 0,6-76 72 0 0,39-28-491 0 0,70-84-1299 0 0,-45 31-5739 0 0,-57 71 6139 0 0,11-14-8592 0 0</inkml:trace>
  <inkml:trace contextRef="#ctx0" brushRef="#br0" timeOffset="-1120.638">7533 914 6025 0 0,'0'0'3304'0'0,"0"0"-1495"0"0,0 0-731 0 0,0 0-318 0 0,0 0-50 0 0,0 0 91 0 0,0 0 114 0 0,2 31 87 0 0,6 96 44 0 0,-8-125-1005 0 0,-1-1 0 0 0,1 1 1 0 0,0-1-1 0 0,0 1 0 0 0,0-1 0 0 0,0 1 0 0 0,0-1 0 0 0,0 1 0 0 0,0-1 0 0 0,1 1 0 0 0,-1-1 0 0 0,0 1 0 0 0,1-1 0 0 0,-1 0 0 0 0,1 1 0 0 0,0-1 0 0 0,-1 0 0 0 0,1 1 0 0 0,0-1 0 0 0,0 0 0 0 0,0 0 0 0 0,0 1 0 0 0,0-1 0 0 0,0 0 0 0 0,0 0 0 0 0,0 0 0 0 0,0 0 0 0 0,1-1 0 0 0,-1 1 0 0 0,0 0 1 0 0,1 0-1 0 0,-1-1 0 0 0,0 1 0 0 0,1-1 0 0 0,-1 1 0 0 0,1-1 0 0 0,-1 0 0 0 0,1 1 0 0 0,-1-1 0 0 0,1 0 0 0 0,-1 0 0 0 0,2 0-41 0 0,4 0 299 0 0,16 0-30 0 0,-1 0 0 0 0,1-2-1 0 0,-1 0 1 0 0,0-2-1 0 0,0 0 1 0 0,0-2-1 0 0,-1 0 1 0 0,1-1-1 0 0,-1-1 1 0 0,-1-1 0 0 0,0-1-1 0 0,0-1 1 0 0,-1-1-1 0 0,0 0 1 0 0,-1-2-1 0 0,-1 0 1 0 0,0-1-1 0 0,-1 0 1 0 0,9-11-269 0 0,-18 17 51 0 0,-1 0 1 0 0,0-1-1 0 0,0 0 1 0 0,-1 0-1 0 0,0 0 0 0 0,-1 0 1 0 0,0-1-1 0 0,0 1 1 0 0,-1-1-1 0 0,-1 0 0 0 0,1-4-51 0 0,-2 10 13 0 0,-1 0-1 0 0,0 1 0 0 0,1-1 1 0 0,-1 0-1 0 0,-1 0 0 0 0,1 1 1 0 0,-1-1-1 0 0,0 0 0 0 0,0 1 0 0 0,0-1 1 0 0,-1 0-1 0 0,1 1 0 0 0,-1 0 1 0 0,0-1-1 0 0,-1 1 0 0 0,1 0 0 0 0,-1 0 1 0 0,1 0-1 0 0,-1 0 0 0 0,0 1 1 0 0,-1-1-1 0 0,1 1 0 0 0,-1 0 1 0 0,1 0-1 0 0,-1 0 0 0 0,0 0 0 0 0,-4-1-12 0 0,0 0-5 0 0,-1 0 0 0 0,0 1 0 0 0,0 0 0 0 0,0 0 0 0 0,0 1 0 0 0,0 0-1 0 0,-1 1 1 0 0,1 0 0 0 0,0 0 0 0 0,-1 1 0 0 0,1 1 0 0 0,-1-1 0 0 0,1 1 0 0 0,0 1-1 0 0,0 0 1 0 0,-1 0 0 0 0,1 1 0 0 0,0 0 0 0 0,1 1 0 0 0,-1-1 0 0 0,-3 4 5 0 0,-4 1-20 0 0,1 1 1 0 0,1 0 0 0 0,0 1 0 0 0,0 1 0 0 0,1 0 0 0 0,1 1-1 0 0,-1 0 1 0 0,2 1 0 0 0,0 0 0 0 0,1 1 0 0 0,-4 7 19 0 0,6-11-26 0 0,1 0 1 0 0,1 0 0 0 0,0 1 0 0 0,0 0-1 0 0,1 0 1 0 0,0 0 0 0 0,1 0 0 0 0,0 1 0 0 0,1 0-1 0 0,1 0 1 0 0,0 0 0 0 0,0 0 0 0 0,1 0-1 0 0,1 0 1 0 0,0 0 0 0 0,0 1 0 0 0,1-1-1 0 0,1 0 1 0 0,0 0 0 0 0,1 0 0 0 0,0 0-1 0 0,1-1 1 0 0,0 1 0 0 0,1-1 0 0 0,0 0-1 0 0,0 0 1 0 0,2-1 0 0 0,5 9 25 0 0,2-6-182 0 0,1-1 0 0 0,0 0 0 0 0,0-1 0 0 0,1 0 0 0 0,1-2 0 0 0,0 0 0 0 0,0 0 0 0 0,1-2 0 0 0,0 0 0 0 0,0-1 0 0 0,8 1 182 0 0,52 11-4063 0 0,-2-7-4807 0 0,-50-10-643 0 0</inkml:trace>
  <inkml:trace contextRef="#ctx0" brushRef="#br0" timeOffset="-685.787">8251 1278 14867 0 0,'0'0'1106'0'0,"0"0"-275"0"0,0 0 2 0 0,0 0 205 0 0,0 0 171 0 0,0 0 32 0 0,0 0-173 0 0,0 0-277 0 0,0 0-234 0 0,0 0-172 0 0,0 0-56 0 0,0 0-3 0 0,19-19-3 0 0,60-65-34 0 0,-35 37-43 0 0,2 2 0 0 0,3 2 0 0 0,1 2-1 0 0,52-32-245 0 0,-25 39-21 0 0,-72 75 148 0 0,-45 135 367 0 0,41-175-489 0 0,-1 1 0 0 0,0-1 0 0 0,1 1 0 0 0,-1-1-1 0 0,1 1 1 0 0,0-1 0 0 0,-1 1 0 0 0,1-1-1 0 0,0 1 1 0 0,0-1 0 0 0,0 0 0 0 0,0 0 0 0 0,0 1-1 0 0,0-1 1 0 0,0 0 0 0 0,1 0 0 0 0,-1 0 0 0 0,0 0-1 0 0,1 0 1 0 0,-1 0 0 0 0,0-1 0 0 0,1 1-1 0 0,-1 0 1 0 0,1-1 0 0 0,-1 1 0 0 0,1-1 0 0 0,0 0-1 0 0,-1 1 1 0 0,1-1 0 0 0,-1 0 0 0 0,1 0 0 0 0,0 0-1 0 0,-1 0 1 0 0,1 0 0 0 0,-1 0 0 0 0,2-1-5 0 0,60-12 185 0 0,143-89 7 0 0,-160 79-192 0 0,96-33 29 0 0,-141 55-24 0 0,1 1-1 0 0,-1 0 1 0 0,1-1-1 0 0,-1 1 0 0 0,1 0 1 0 0,0 0-1 0 0,-1 0 1 0 0,1 0-1 0 0,-1 1 1 0 0,1-1-1 0 0,-1 0 1 0 0,1 1-1 0 0,-1-1 1 0 0,1 1-1 0 0,-1-1 1 0 0,1 1-1 0 0,-1 0 0 0 0,1-1 1 0 0,-1 1-1 0 0,0 0 1 0 0,0 0-1 0 0,1 0 1 0 0,-1 0-1 0 0,0 0 1 0 0,0 0-1 0 0,0 1 1 0 0,0-1-1 0 0,0 0 0 0 0,0 1 1 0 0,0-1-1 0 0,-1 0 1 0 0,1 1-1 0 0,0-1 1 0 0,-1 1-1 0 0,1-1 1 0 0,-1 1-1 0 0,0-1 1 0 0,1 1-1 0 0,-1-1 1 0 0,0 1-1 0 0,0-1 0 0 0,0 1 1 0 0,0 0-1 0 0,0-1 1 0 0,0 1-1 0 0,-1-1 1 0 0,1 1-1 0 0,0-1 1 0 0,-1 1-1 0 0,1-1 1 0 0,-1 1-1 0 0,0-1 0 0 0,0 2-4 0 0,1 2 15 0 0,-24 163 321 0 0,24-162-356 0 0,0 0 1 0 0,0 1-1 0 0,1-1 1 0 0,0 0 0 0 0,0 0-1 0 0,0 0 1 0 0,0 0-1 0 0,1 0 1 0 0,0-1-1 0 0,1 1 1 0 0,-1 0-1 0 0,1-1 1 0 0,0 0-1 0 0,1 0 1 0 0,-1 1-1 0 0,1-2 1 0 0,0 1-1 0 0,0 0 1 0 0,0-1-1 0 0,1 0 1 0 0,-1 0-1 0 0,1 0 1 0 0,0-1-1 0 0,1 1 1 0 0,-1-1-1 0 0,3 1 20 0 0,42 14-1720 0 0,-33-15-2327 0 0,-1-2-5010 0 0,-9-1-3554 0 0</inkml:trace>
  <inkml:trace contextRef="#ctx0" brushRef="#br0" timeOffset="10834.974">56 2022 0 0 0,'0'0'612'0'0,"0"0"446"0"0,0 0 306 0 0,0 0 156 0 0,0 0 46 0 0,0 0-107 0 0,0 0-251 0 0,0 0-270 0 0,0 0-210 0 0,0 0-99 0 0,0 0-55 0 0,0 0-57 0 0,0 0-45 0 0,1 9 663 0 0,31 291 3569 0 0,-23-220-4463 0 0,-3 1 0 0 0,-5-1 0 0 0,-3 17-241 0 0,2-94 50 0 0,0 0 1 0 0,1-1-1 0 0,-2 1 1 0 0,1 0-1 0 0,0 0 1 0 0,0 0-1 0 0,-1 0 1 0 0,0-1-1 0 0,1 1 1 0 0,-1 0-1 0 0,0-1 1 0 0,0 1-1 0 0,-1 0 1 0 0,1-1-1 0 0,0 1 1 0 0,-1-1-1 0 0,0 0 1 0 0,1 0-1 0 0,-1 1 1 0 0,0-1-1 0 0,0 0 1 0 0,0 0-1 0 0,0-1 1 0 0,-1 1-1 0 0,1 0 1 0 0,0-1-1 0 0,-1 1 1 0 0,1-1-1 0 0,-1 0 1 0 0,0 0-1 0 0,1 0 1 0 0,-1 0-1 0 0,0 0 1 0 0,0-1-1 0 0,1 1 1 0 0,-1-1-1 0 0,0 0 1 0 0,-2 0-51 0 0,2-2 33 0 0,0-1 0 0 0,0 1 0 0 0,0-1 0 0 0,0 0 0 0 0,1 0 0 0 0,-1 0 0 0 0,1-1 0 0 0,0 1 0 0 0,0 0 0 0 0,0-1 0 0 0,1 1 0 0 0,-1-1 0 0 0,1 0 0 0 0,0 1 0 0 0,0-1-1 0 0,0 0 1 0 0,0 0 0 0 0,1 0 0 0 0,-1 0 0 0 0,1 0 0 0 0,0 0 0 0 0,1-2-33 0 0,-1-32 15 0 0,3 0-1 0 0,0 0 0 0 0,3 0 1 0 0,1 1-1 0 0,2 0 0 0 0,1 0 1 0 0,2 1-1 0 0,2 0 0 0 0,1 1 0 0 0,2 1 1 0 0,1 1-1 0 0,1 0 0 0 0,2 1 1 0 0,2 1-1 0 0,3-2-14 0 0,-1-1-11 0 0,1 1 0 0 0,2 1 0 0 0,1 1 0 0 0,2 2 0 0 0,1 1 0 0 0,1 1 0 0 0,1 2 0 0 0,1 2 0 0 0,1 0 0 0 0,1 3 0 0 0,32-13 11 0 0,-54 28 12 0 0,0-1-1 0 0,0 2 1 0 0,1 0 0 0 0,-1 1 0 0 0,1 0 0 0 0,0 2 0 0 0,0 0 0 0 0,0 0 0 0 0,0 1 0 0 0,0 1-1 0 0,0 1-11 0 0,-12-1 27 0 0,1 1 0 0 0,-1-1 0 0 0,1 1 0 0 0,-1 0-1 0 0,0 1 1 0 0,0-1 0 0 0,0 0 0 0 0,0 1 0 0 0,0 0-1 0 0,-1 0 1 0 0,1 0 0 0 0,-1 1 0 0 0,0-1 0 0 0,0 1-1 0 0,0 0 1 0 0,0-1 0 0 0,-1 1 0 0 0,1 0 0 0 0,-1 1-1 0 0,0-1 1 0 0,0 0 0 0 0,-1 1 0 0 0,1-1 0 0 0,-1 1-1 0 0,0-1 1 0 0,0 1 0 0 0,-1 0 0 0 0,1 0-27 0 0,0 8 134 0 0,0 0 0 0 0,0 0 0 0 0,-1 1 0 0 0,-1-1 0 0 0,0 0 0 0 0,-1 0 0 0 0,0 0 0 0 0,-1 0 0 0 0,-3 8-134 0 0,-5 6 95 0 0,-2-1 0 0 0,0 0 1 0 0,-2-1-1 0 0,0 0 0 0 0,-2-1 1 0 0,-1-1-1 0 0,-1-1 0 0 0,-1-1 1 0 0,0 0-1 0 0,-2-1 0 0 0,0-2 1 0 0,-1 0-1 0 0,-1-1 0 0 0,-1-2 1 0 0,0 0-1 0 0,-1-2 0 0 0,-15 6-95 0 0,29-14-60 0 0,0 0 0 0 0,-1 0 0 0 0,0-2 0 0 0,0 1 0 0 0,0-2 0 0 0,0 1 0 0 0,0-2 0 0 0,-1 0 0 0 0,1 0 0 0 0,-1-1 0 0 0,-3-2 60 0 0,13 1-157 0 0,0-2 1 0 0,0 1-1 0 0,1 0 1 0 0,-1-1-1 0 0,1 0 0 0 0,-1 1 1 0 0,1-1-1 0 0,0-1 0 0 0,0 1 1 0 0,0 0-1 0 0,0-1 1 0 0,1 0-1 0 0,0 1 0 0 0,-1-1 1 0 0,1 0-1 0 0,1 0 1 0 0,-1 0-1 0 0,1 0 0 0 0,-1-1 1 0 0,1 1-1 0 0,0 0 0 0 0,1-1 1 0 0,-1 1-1 0 0,1-1 1 0 0,0 1-1 0 0,0 0 0 0 0,0-1 1 0 0,0 1-1 0 0,1-1 1 0 0,0 1-1 0 0,0 0 0 0 0,1-4 157 0 0,23-70-7314 0 0,-17 60 3206 0 0,0-2-4450 0 0</inkml:trace>
  <inkml:trace contextRef="#ctx0" brushRef="#br0" timeOffset="11149.866">969 1415 11058 0 0,'0'0'982'0'0,"0"0"-258"0"0,0 0 22 0 0,0 0 227 0 0,0 0 134 0 0,0 0 88 0 0,0 0 9 0 0,0 0 7 0 0,0 0-11 0 0,0 0-131 0 0,0 0-155 0 0,0 0-169 0 0,0 0-161 0 0,12 32-95 0 0,37 104-70 0 0,-35-51 96 0 0,-16-65-387 0 0,-8 454 868 0 0,0-371-1830 0 0,35-105-2354 0 0,-4-9-1016 0 0,-12 6 70 0 0,2-3-7292 0 0</inkml:trace>
  <inkml:trace contextRef="#ctx0" brushRef="#br0" timeOffset="11570.218">1714 1842 13059 0 0,'0'0'1281'0'0,"0"0"-87"0"0,0 0-14 0 0,0 0-6 0 0,0 0-25 0 0,0 0-59 0 0,-33 17-148 0 0,-103 55-153 0 0,12 4 741 0 0,114-69-1459 0 0,0 0 1 0 0,0 0-1 0 0,1 1 0 0 0,0 0 1 0 0,1 0-1 0 0,-1 1 1 0 0,2 0-1 0 0,-1 1 1 0 0,1 0-1 0 0,1 0 1 0 0,0 0-1 0 0,0 1 0 0 0,1 0 1 0 0,0 0-1 0 0,1 0 1 0 0,1 1-1 0 0,-1-1 1 0 0,2 1-1 0 0,0 0 1 0 0,0 0-1 0 0,1 7-71 0 0,2-16 20 0 0,1 1 1 0 0,0-1-1 0 0,0 0 1 0 0,0 0-1 0 0,0 0 1 0 0,1-1-1 0 0,-1 1 0 0 0,1 0 1 0 0,0-1-1 0 0,-1 0 1 0 0,1 0-1 0 0,0 0 1 0 0,1 0-1 0 0,-1 0 0 0 0,0 0 1 0 0,0-1-1 0 0,1 1 1 0 0,-1-1-1 0 0,1 0 0 0 0,-1 0 1 0 0,1-1-1 0 0,0 1 1 0 0,-1-1-1 0 0,1 1 1 0 0,0-1-1 0 0,-1 0 0 0 0,1-1 1 0 0,-1 1-1 0 0,1-1 1 0 0,0 1-1 0 0,-1-1 1 0 0,1 0-1 0 0,-1 0 0 0 0,1-1 1 0 0,-1 1-1 0 0,0-1 1 0 0,1 1-1 0 0,0-2-20 0 0,35-19 79 0 0,-1-2 0 0 0,-1-2 0 0 0,-1-1 0 0 0,-1-2 0 0 0,-2-1 0 0 0,0-2 0 0 0,-3-1 0 0 0,1-2-79 0 0,53-54 94 0 0,-55 62-61 0 0,-28 27-64 0 0,-1 19 57 0 0,0-11-7 0 0,-1 9-55 0 0,0-1 1 0 0,2 0 0 0 0,0 0-1 0 0,0 1 1 0 0,2-1 0 0 0,0 0-1 0 0,1 0 1 0 0,0-1 0 0 0,1 1 0 0 0,1-1-1 0 0,2 3 36 0 0,42 53-2941 0 0,-22-46-7777 0 0,-19-18-1159 0 0</inkml:trace>
  <inkml:trace contextRef="#ctx0" brushRef="#br0" timeOffset="11905.202">2130 2232 16083 0 0,'0'0'1197'0'0,"0"0"-318"0"0,0 0-133 0 0,0 0-13 0 0,0 0 44 0 0,0 0 35 0 0,0 0-68 0 0,0 0-65 0 0,25-33-71 0 0,75-104-102 0 0,-11 39 438 0 0,-80 88-894 0 0,0 1-1 0 0,1 0 1 0 0,0 1 0 0 0,0 0-1 0 0,1 1 1 0 0,0 0-1 0 0,1 0 1 0 0,-1 1 0 0 0,4 0-50 0 0,-9 46-106 0 0,-6-18 135 0 0,-1-14-27 0 0,0 0 0 0 0,0 0 0 0 0,1 0 0 0 0,1 0 0 0 0,-1 0 0 0 0,1 0-1 0 0,0 0 1 0 0,1 0 0 0 0,0 0 0 0 0,0 0 0 0 0,1 0 0 0 0,0-1 0 0 0,1 1 0 0 0,-1-1 0 0 0,1 0 0 0 0,0 0 0 0 0,1 0 0 0 0,0-1 0 0 0,2 3-2 0 0,0-3 46 0 0,-1-1 0 0 0,1 0 0 0 0,0-1-1 0 0,0 1 1 0 0,1-1 0 0 0,-1-1 0 0 0,1 1 0 0 0,0-1 0 0 0,0-1 0 0 0,0 1 0 0 0,0-1 0 0 0,0-1 0 0 0,1 0 0 0 0,-1 0 0 0 0,0 0 0 0 0,1-1 0 0 0,-1 0 0 0 0,1-1 0 0 0,-1 0 0 0 0,0 0-1 0 0,0-1 1 0 0,0 0 0 0 0,1-1 0 0 0,-2 1 0 0 0,1-1 0 0 0,0-1 0 0 0,-1 0 0 0 0,1 0 0 0 0,5-4-46 0 0,-1-1 56 0 0,1-1 0 0 0,-2 0 0 0 0,1-1 0 0 0,-2 0-1 0 0,1-1 1 0 0,-1 0 0 0 0,-1-1 0 0 0,-1 0 0 0 0,1 0 0 0 0,-2-1-56 0 0,16-13-713 0 0,-4 16-6605 0 0,-15 8-4263 0 0</inkml:trace>
  <inkml:trace contextRef="#ctx0" brushRef="#br0" timeOffset="12221.511">3088 2151 9458 0 0,'0'0'3046'0'0,"0"0"-1100"0"0,0 0-409 0 0,0 0-96 0 0,0 0-153 0 0,0 0-102 0 0,31-8-53 0 0,101-26-61 0 0,-21-13 1101 0 0,-89 33-1796 0 0,2 1-168 0 0,-1-2-1 0 0,-1 0 1 0 0,0-2-1 0 0,-1 0 1 0 0,0-2-1 0 0,-2 0 1 0 0,0-1-1 0 0,-1-1 1 0 0,4-7-209 0 0,-20 25 1 0 0,0 0 0 0 0,1 1 0 0 0,-1-1 0 0 0,0 0 0 0 0,-1-1 0 0 0,1 1 0 0 0,0 0 0 0 0,-1 0 0 0 0,0-1 1 0 0,0 1-1 0 0,0-1 0 0 0,0 1 0 0 0,-1-1 0 0 0,1 1 0 0 0,-1-1 0 0 0,0 0 0 0 0,0 1 0 0 0,0-1 0 0 0,0 1 0 0 0,-1-1 1 0 0,1 1-1 0 0,-1-1 0 0 0,0 1 0 0 0,0-1 0 0 0,-1 1 0 0 0,1-1 0 0 0,0 1 0 0 0,-1 0 0 0 0,0 0 0 0 0,0 0 0 0 0,0 0 0 0 0,0 0 1 0 0,-1 0-1 0 0,1 1 0 0 0,-1-1 0 0 0,1 1 0 0 0,-1-1 0 0 0,-1 0-1 0 0,-10 3-16 0 0,0 0 0 0 0,0 0 0 0 0,0 1 0 0 0,0 1 0 0 0,0 0 0 0 0,0 1-1 0 0,0 1 1 0 0,1 0 0 0 0,-1 1 0 0 0,1 0 0 0 0,1 1 0 0 0,-1 1 0 0 0,1 0 0 0 0,0 0 0 0 0,0 1 0 0 0,1 1 0 0 0,0 0 0 0 0,-8 9 16 0 0,10-11 11 0 0,-1 0 0 0 0,2 1 0 0 0,-1 1 1 0 0,1-1-1 0 0,0 2 0 0 0,1-1 1 0 0,0 1-1 0 0,0 0 0 0 0,1 0 0 0 0,1 0 1 0 0,0 1-1 0 0,0 0 0 0 0,1 0 0 0 0,0 1 1 0 0,1-1-1 0 0,0 1 0 0 0,1-1 1 0 0,1 1-1 0 0,-1 0 0 0 0,2 0 0 0 0,0 0 1 0 0,0 0-1 0 0,1 0 0 0 0,0 0 0 0 0,1-1 1 0 0,1 1-1 0 0,0-1 0 0 0,0 1 1 0 0,1-1-1 0 0,1 0 0 0 0,0 0 0 0 0,0 0 1 0 0,6 8-12 0 0,1-8 26 0 0,-1 0-1 0 0,2 0 1 0 0,-1-1 0 0 0,1-1 0 0 0,1 0 0 0 0,0-1 0 0 0,0 0 0 0 0,0-1-1 0 0,1-1 1 0 0,0 0 0 0 0,1-1 0 0 0,-1-1 0 0 0,6 1-26 0 0,22 3-45 0 0,0-1-1 0 0,1-3 1 0 0,-1-1-1 0 0,16-2 46 0 0,-32-1-379 0 0,47-1-447 0 0,-23-5-4386 0 0,-20 2-6837 0 0</inkml:trace>
  <inkml:trace contextRef="#ctx0" brushRef="#br0" timeOffset="13318.171">4477 2401 11891 0 0,'0'0'1847'0'0,"0"0"-470"0"0,0 0-309 0 0,0 0-91 0 0,0 0 20 0 0,0 0 78 0 0,0 0 20 0 0,0 0-85 0 0,0 0-208 0 0,0 0-268 0 0,0 0-226 0 0,-7 2-81 0 0,7-1-321 0 0,4 20-367 0 0,10-15-5859 0 0,-10-6-4908 0 0</inkml:trace>
  <inkml:trace contextRef="#ctx0" brushRef="#br0" timeOffset="27020.215">9908 1790 0 0 0,'0'0'360'0'0,"0"0"388"0"0,0 0 136 0 0,0 0 129 0 0,0 0 154 0 0,0 0 118 0 0,0 0 55 0 0,0 0-126 0 0,9-26 8779 0 0,-11 23-9692 0 0,-1 0 0 0 0,0 0 0 0 0,0 0 0 0 0,-1 0 1 0 0,1 0-1 0 0,0 1 0 0 0,-1 0 0 0 0,0 0 0 0 0,1 0 0 0 0,-1 0 0 0 0,0 0 1 0 0,0 1-1 0 0,0 0 0 0 0,0-1 0 0 0,0 2 0 0 0,-4-2-301 0 0,-159 6 1469 0 0,-90 76-427 0 0,225-70-931 0 0,-1 2 1 0 0,1 2-1 0 0,1 0 0 0 0,1 2 0 0 0,0 2 0 0 0,1 1 0 0 0,1 0 0 0 0,0 3 0 0 0,2 0 0 0 0,1 1 0 0 0,-9 12-111 0 0,26-26 25 0 0,1-1 0 0 0,1 1 1 0 0,-1 0-1 0 0,1 0 0 0 0,1 1 0 0 0,0 0 0 0 0,0 0 0 0 0,1 0 0 0 0,0 0 1 0 0,1 1-1 0 0,0 0 0 0 0,1-1 0 0 0,0 1 0 0 0,0 0 0 0 0,2 0 1 0 0,-1 0-1 0 0,1 0 0 0 0,1 1 0 0 0,0-1 0 0 0,0-1 0 0 0,1 1 1 0 0,1 0-1 0 0,0 1-25 0 0,3 0 43 0 0,1-1 1 0 0,1 0-1 0 0,0 0 1 0 0,0 0-1 0 0,1-1 1 0 0,0-1 0 0 0,1 0-1 0 0,0 0 1 0 0,0 0-1 0 0,1-2 1 0 0,0 1-1 0 0,0-1 1 0 0,1-1-1 0 0,0 0 1 0 0,0-1-1 0 0,1 0 1 0 0,-1-1-1 0 0,1 0 1 0 0,0-1-1 0 0,0 0 1 0 0,0-1-1 0 0,1-1 1 0 0,-1 0 0 0 0,0-1-1 0 0,2 0-43 0 0,31 2 111 0 0,1-3 0 0 0,-1-1 1 0 0,0-3-1 0 0,0-1 0 0 0,15-6-111 0 0,350-98 368 0 0,-463 117-3458 0 0,53 5-2196 0 0,3-9-660 0 0,-2 0-5621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22 713 0 0 0,'-10'5'2287'0'0,"-2"1"4377"0"0,13-4-1454 0 0,-1-1 1095 0 0,2-4-6947 0 0,31-49 2487 0 0,230-268 298 0 0,-4 16-882 0 0,-209 256-1017 0 0,-37 84-450 0 0,-5 192 897 0 0,9 77-123 0 0,19-143-194 0 0,-36-189 1521 0 0,-9-9-1842 0 0,-2 0-1 0 0,-2 1 0 0 0,-1 0 1 0 0,-1 1-1 0 0,-18-28-52 0 0,22 42 9 0 0,0 1-1 0 0,-2 0 1 0 0,0 0 0 0 0,-1 2-1 0 0,0 0 1 0 0,-2 0 0 0 0,0 2 0 0 0,-1-1-1 0 0,-9-4-8 0 0,19 14-51 0 0,-1 1 0 0 0,0 0-1 0 0,-1 0 1 0 0,1 0-1 0 0,-1 2 1 0 0,0-1 0 0 0,0 1-1 0 0,0 0 1 0 0,0 1 0 0 0,0 0-1 0 0,-1 0 1 0 0,1 1 0 0 0,-1 0-1 0 0,1 1 1 0 0,-1 0-1 0 0,1 0 1 0 0,-1 1 0 0 0,1 0-1 0 0,-1 1 1 0 0,1 0 0 0 0,0 1-1 0 0,0 0 1 0 0,-5 2 51 0 0,-39 39-2060 0 0,45-24-1445 0 0,5 3-4062 0 0,3-18-3850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4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154 745 0 0 0,'0'0'213'0'0,"0"0"-202"0"0,0 0 857 0 0,0 0 463 0 0,11 3-83 0 0,83 17 1744 0 0,-48-16-1551 0 0,0-2-1 0 0,1-2 1 0 0,-1-2 0 0 0,0-2 0 0 0,0-2-1 0 0,25-8-1440 0 0,22-11 467 0 0,-1-4-1 0 0,-1-4 0 0 0,-2-5 0 0 0,-2-3 1 0 0,-1-3-1 0 0,-3-5 0 0 0,-1-3 0 0 0,8-12-466 0 0,-71 51 33 0 0,0 0 0 0 0,-1-2-1 0 0,-1 0 1 0 0,-1-1 0 0 0,0 0-1 0 0,-1-2 1 0 0,0 1-1 0 0,-2-2 1 0 0,0 0 0 0 0,-1-1-1 0 0,-1 0 1 0 0,-1 0-1 0 0,3-12-32 0 0,-11 29-7 0 0,-1-1-1 0 0,0 1 1 0 0,0 0-1 0 0,0-1 0 0 0,0 1 1 0 0,-1-1-1 0 0,1 1 0 0 0,-1-1 1 0 0,0 1-1 0 0,0-1 0 0 0,0 1 1 0 0,-1-1-1 0 0,1 1 0 0 0,-1-1 1 0 0,0 1-1 0 0,0-1 1 0 0,0 1-1 0 0,0 0 0 0 0,-1 0 1 0 0,1-1-1 0 0,-1 1 0 0 0,0 0 1 0 0,0 0-1 0 0,0 0 0 0 0,0 1 1 0 0,0-1-1 0 0,-1 0 0 0 0,1 1 1 0 0,-1 0-1 0 0,0-1 1 0 0,1 1-1 0 0,-1 0 0 0 0,0 1 1 0 0,0-1-1 0 0,-1 0 0 0 0,1 1 1 0 0,0 0-1 0 0,-1-1 0 0 0,1 1 1 0 0,0 1-1 0 0,-1-1 8 0 0,-8-1-23 0 0,0 0 0 0 0,0 1 0 0 0,0 1 1 0 0,0 0-1 0 0,0 1 0 0 0,0 0 0 0 0,0 0 0 0 0,0 2 0 0 0,1-1 0 0 0,-1 1 0 0 0,0 1 0 0 0,1 0 0 0 0,0 1 1 0 0,0 0-1 0 0,0 1 0 0 0,1 0 0 0 0,0 0 0 0 0,0 1 0 0 0,1 1 0 0 0,-4 2 23 0 0,-6 7-1 0 0,1 1-1 0 0,0 0 1 0 0,1 2-1 0 0,1 0 1 0 0,0 0 0 0 0,2 2-1 0 0,1-1 1 0 0,0 2-1 0 0,0 3 2 0 0,-3 19 26 0 0,3 0-1 0 0,1 1 1 0 0,2 0-1 0 0,2 1 0 0 0,2 0 1 0 0,1 39-26 0 0,4-72 10 0 0,-10 131 83 0 0,2 20 9 0 0,-6 0-1 0 0,-8-1 0 0 0,-8-1 1 0 0,-46 145-102 0 0,60-257 62 0 0,-3-1 1 0 0,-2-1-1 0 0,-1-1 1 0 0,-3-1-1 0 0,-2-1 0 0 0,-2-1 1 0 0,-2-2-1 0 0,-2-1 1 0 0,-1-2-1 0 0,-2-1 1 0 0,-2-2-1 0 0,-2-2 0 0 0,-1-1 1 0 0,-1-3-1 0 0,-2-1 1 0 0,-23 10-63 0 0,56-32 39 0 0,-1-1-1 0 0,0-1 1 0 0,0 0 0 0 0,-1-1 0 0 0,1-1 0 0 0,-1 0 0 0 0,0 0 0 0 0,0-2 0 0 0,-1 0 0 0 0,1 0 0 0 0,0-1-1 0 0,-1-1 1 0 0,1 0 0 0 0,0-1 0 0 0,-1-1 0 0 0,1 0 0 0 0,0-1 0 0 0,-5-2-39 0 0,13 0 1 0 0,1 0 0 0 0,0 0 1 0 0,0 0-1 0 0,0 0 0 0 0,1-1 1 0 0,-1 0-1 0 0,1 0 0 0 0,1 0 1 0 0,-1-1-1 0 0,1 1 1 0 0,0-1-1 0 0,0 0 0 0 0,1 0 1 0 0,0 0-1 0 0,1 0 0 0 0,-1 0 1 0 0,1 0-1 0 0,0-1 0 0 0,1 1 1 0 0,0 0-1 0 0,0 0 0 0 0,1-1 1 0 0,-1 1-1 0 0,2 0 0 0 0,-1 0 1 0 0,1 0-1 0 0,0 0 0 0 0,0 0 1 0 0,1 0-1 0 0,0 0 0 0 0,0 1 1 0 0,1 0-1 0 0,0-1 0 0 0,0 1 1 0 0,5-5-2 0 0,4-10 5 0 0,2 1 1 0 0,1 0 0 0 0,0 1-1 0 0,1 1 1 0 0,1 0 0 0 0,1 2 0 0 0,0 0-1 0 0,1 1 1 0 0,1 1 0 0 0,0 1 0 0 0,1 0-1 0 0,1 2 1 0 0,0 1 0 0 0,0 1 0 0 0,0 0-1 0 0,1 2 1 0 0,1 1 0 0 0,-1 1-1 0 0,1 1 1 0 0,8 0-6 0 0,-11 3 28 0 0,1 0 0 0 0,-1 2 0 0 0,1 0 0 0 0,-1 2 0 0 0,0 0-1 0 0,0 1 1 0 0,0 2 0 0 0,0 0 0 0 0,-1 1 0 0 0,16 8-28 0 0,-2 5 77 0 0,-1 2 0 0 0,0 1 0 0 0,-2 2 0 0 0,-1 1 0 0 0,7 8-77 0 0,140 103 715 0 0,-161-130-650 0 0,0-1 0 0 0,1 0 0 0 0,0-1 1 0 0,0-1-1 0 0,1 0 0 0 0,-1-2 0 0 0,1 0 0 0 0,0-1 0 0 0,-1-1 0 0 0,1 0 0 0 0,0-2 0 0 0,-1 0 0 0 0,1-1 0 0 0,-1-1 1 0 0,0-1-1 0 0,0 0 0 0 0,0-2 0 0 0,-1 0 0 0 0,0 0 0 0 0,0-2 0 0 0,3-3-65 0 0,-11 6-1348 0 0,-6 2-4527 0 0,-3 3-4150 0 0</inkml:trace>
  <inkml:trace contextRef="#ctx0" brushRef="#br0" timeOffset="9072.101">2033 1890 0 0 0,'0'0'367'0'0,"0"0"488"0"0,0 0 186 0 0,0 0 77 0 0,0 0 55 0 0,0 0 117 0 0,0 0 80 0 0,7-17 73 0 0,21-55 54 0 0,-21 44 4949 0 0,-7 28-5769 0 0,0 0-82 0 0,0 0-75 0 0,0 0-73 0 0,0 0-69 0 0,0 0-31 0 0,0 0-39 0 0,0 0-25 0 0,0 0-20 0 0,0 0-47 0 0,0 0-27 0 0,0 0-24 0 0,0 0-4 0 0,0 0-1 0 0,0 0 2 0 0,-2 19 592 0 0,-20 112 219 0 0,15 83-481 0 0,11-196-469 0 0,0 0 0 0 0,1 0 1 0 0,1-1-1 0 0,1 1 0 0 0,0-2 0 0 0,2 1 0 0 0,-1-1 0 0 0,2 0 0 0 0,0-1 0 0 0,1 0 0 0 0,5 5-23 0 0,-15-18 1 0 0,4 4 21 0 0,0 0-1 0 0,0 0 1 0 0,1-1-1 0 0,-1 1 0 0 0,1-1 1 0 0,0-1-1 0 0,1 1 1 0 0,-1-1-1 0 0,1 0 1 0 0,0 0-1 0 0,0-1 1 0 0,0 0-1 0 0,1 0 1 0 0,-1-1-1 0 0,1 0 1 0 0,-1 0-1 0 0,1 0 1 0 0,0-1-1 0 0,-1-1 1 0 0,4 1-22 0 0,-2-4 65 0 0,1 0 0 0 0,-1 0 0 0 0,0-1 0 0 0,0 0 0 0 0,0-1 0 0 0,0 0 1 0 0,-1-1-1 0 0,0 1 0 0 0,0-2 0 0 0,0 1 0 0 0,-1-1 0 0 0,0 0 0 0 0,0 0 0 0 0,-1-1 1 0 0,0 0-1 0 0,0 0 0 0 0,-1-1 0 0 0,0 1 0 0 0,0-1 0 0 0,-1 0 0 0 0,-1 0 1 0 0,1-1-1 0 0,-1 1 0 0 0,1-7-65 0 0,7-8 48 0 0,101-208 157 0 0,6 86-174 0 0,-45 106-121 0 0,-71 40 90 0 0,1 0 0 0 0,-1 1 0 0 0,0-1 0 0 0,0 1 0 0 0,1 0 0 0 0,-1 0 0 0 0,0 0 0 0 0,0 0 0 0 0,0 0 0 0 0,0 0 0 0 0,0 1 0 0 0,0-1 0 0 0,-1 0 0 0 0,1 1 0 0 0,0 0 0 0 0,-1-1 0 0 0,1 1 0 0 0,-1 0 0 0 0,1 0 0 0 0,-1 0 0 0 0,0 0 0 0 0,0 0 0 0 0,0 0 0 0 0,0 0-1 0 0,0 0 1 0 0,0 1 0 0 0,-1-1 0 0 0,1 0 0 0 0,-1 1 0 0 0,0-1 0 0 0,1 0 0 0 0,-1 1 0 0 0,0-1 0 0 0,0 0 0 0 0,0 1 0 0 0,-1-1 0 0 0,0 2 0 0 0,3 3 7 0 0,10 184 141 0 0,-7 72-63 0 0,-15-181 178 0 0,19-106-261 0 0,1-1 0 0 0,1 2 0 0 0,1-1 1 0 0,0 2-1 0 0,2-1 0 0 0,3 0-2 0 0,18-31-9 0 0,3 2-1 0 0,2 2 1 0 0,2 1 0 0 0,2 2-1 0 0,2 3 1 0 0,5-2 9 0 0,52-24-31 0 0,-102 70 30 0 0,-1-1-1 0 0,1 1 1 0 0,0-1-1 0 0,0 1 1 0 0,0-1-1 0 0,0 1 1 0 0,-1 0 0 0 0,1 0-1 0 0,0-1 1 0 0,0 1-1 0 0,0 0 1 0 0,0 0-1 0 0,0 0 1 0 0,0 0-1 0 0,0 0 1 0 0,0 0-1 0 0,0 0 1 0 0,0 1-1 0 0,0-1 1 0 0,-1 0-1 0 0,1 0 1 0 0,0 1-1 0 0,0-1 1 0 0,0 1-1 0 0,0-1 1 0 0,0 0-1 0 0,-1 1 1 0 0,1 0-1 0 0,0-1 1 0 0,0 1 0 0 0,-1-1-1 0 0,1 1 1 0 0,-1 0-1 0 0,1 0 1 0 0,0-1-1 0 0,-1 1 1 0 0,1 0-1 0 0,-1 0 1 0 0,0 0-1 0 0,1-1 1 0 0,-1 1-1 0 0,1 0 1 0 0,-1 0-1 0 0,0 0 1 0 0,0 0-1 0 0,0 0 1 0 0,0 0-1 0 0,0 0 1 0 0,1 0-1 0 0,-2-1 1 0 0,1 1-1 0 0,0 0 1 0 0,0 0 0 0 0,0 0-1 0 0,0 0 1 0 0,0 0-1 0 0,-1 0 1 0 0,1 0-1 0 0,0 0 1 0 0,-1-1-1 0 0,1 1 1 0 0,-1 0-1 0 0,1 0 1 0 0,-1 0 1 0 0,1 9 32 0 0,-43 207 249 0 0,38-175-270 0 0,1 1 0 0 0,3 0 0 0 0,1 0 1 0 0,2 0-1 0 0,2-1 0 0 0,5 20-11 0 0,-8-61-15 0 0,-1-1-4 0 0,0 0-6 0 0,0 0-10 0 0,0 0-2 0 0,0 0-56 0 0,0 0-114 0 0,-18-25-4689 0 0,6 7-7084 0 0,7 10 2441 0 0</inkml:trace>
  <inkml:trace contextRef="#ctx0" brushRef="#br0" timeOffset="9504.71">2271 1158 5921 0 0,'0'0'1738'0'0,"0"0"-267"0"0,0 0-96 0 0,0 0 144 0 0,0 0 193 0 0,0 0 63 0 0,0 0-146 0 0,0 0-276 0 0,0 0-302 0 0,0 0-216 0 0,0 0-111 0 0,0 0-34 0 0,0 0 3 0 0,-2-5-31 0 0,-3-15-58 0 0,-21 51 2070 0 0,38-52-7779 0 0,-6 14-1339 0 0,-1 3-5496 0 0</inkml:trace>
  <inkml:trace contextRef="#ctx0" brushRef="#br0" timeOffset="11839.874">3765 2097 1960 0 0,'0'0'1286'0'0,"0"0"-180"0"0,0 0 82 0 0,0 0 237 0 0,0 0 233 0 0,0 0 77 0 0,0 0-116 0 0,0 0-257 0 0,0 0-257 0 0,0 0-263 0 0,0 0-214 0 0,0 0-122 0 0,0 0-93 0 0,-1-3-74 0 0,1 3-310 0 0,0-1 1 0 0,-1 1-1 0 0,1-1 1 0 0,0 1-1 0 0,0 0 1 0 0,0-1-1 0 0,0 1 1 0 0,-1-1-1 0 0,1 1 0 0 0,0-1 1 0 0,0 1-1 0 0,0-1 1 0 0,0 1-1 0 0,0-1 1 0 0,0 1-1 0 0,0-1 1 0 0,0 1-1 0 0,0 0 1 0 0,0-1-1 0 0,1 1 1 0 0,-1-1-1 0 0,0 1 1 0 0,0-1-1 0 0,0 1 1 0 0,1-1-1 0 0,-1 1 1 0 0,0 0-1 0 0,0-1 1 0 0,1 1-1 0 0,-1 0 1 0 0,0-1-1 0 0,1 1 0 0 0,-1 0 1 0 0,0-1-1 0 0,1 1 1 0 0,-1 0-1 0 0,1-1 1 0 0,-1 1-1 0 0,0 0 1 0 0,1 0-1 0 0,-1 0 1 0 0,1 0-1 0 0,-1-1 1 0 0,1 1-1 0 0,-1 0 1 0 0,1 0-1 0 0,-1 0 1 0 0,0 0-1 0 0,1 0 1 0 0,-1 0-1 0 0,1 0 1 0 0,-1 0-1 0 0,1 0 1 0 0,-1 0-1 0 0,1 0-29 0 0,8-3 331 0 0,35-11 881 0 0,-33 12-981 0 0,0-1 0 0 0,0-1 0 0 0,-1 0 0 0 0,1 0 0 0 0,-1-1 0 0 0,0 0 0 0 0,0 0 0 0 0,0-1 0 0 0,-1-1 0 0 0,0 0 1 0 0,0 0-1 0 0,-1-1 0 0 0,3-3-231 0 0,-5 5 104 0 0,-1 0 0 0 0,0 0 1 0 0,-1-1-1 0 0,1 1 0 0 0,-1-1 1 0 0,0 0-1 0 0,-1 0 1 0 0,0 0-1 0 0,0-1 0 0 0,-1 1 1 0 0,0-1-1 0 0,0 1 0 0 0,0-1 1 0 0,-1 0-1 0 0,0 0 0 0 0,-1-4-104 0 0,0 9 18 0 0,-1 0 0 0 0,1 0 0 0 0,-1 0 0 0 0,0 0 0 0 0,0 0-1 0 0,0 0 1 0 0,0 0 0 0 0,-1 0 0 0 0,1 0 0 0 0,-1 1 0 0 0,0-1 0 0 0,0 0 0 0 0,0 1-1 0 0,0 0 1 0 0,0-1 0 0 0,0 1 0 0 0,-1 0 0 0 0,1 0 0 0 0,-1 0 0 0 0,0 0-1 0 0,1 1 1 0 0,-1-1 0 0 0,0 1 0 0 0,0 0 0 0 0,0 0 0 0 0,0 0 0 0 0,0 0-1 0 0,0 0 1 0 0,0 0 0 0 0,0 1 0 0 0,-1 0-18 0 0,-4-2-15 0 0,1 1 1 0 0,-1 0-1 0 0,0 0 1 0 0,0 1-1 0 0,0 0 1 0 0,0 0-1 0 0,0 1 0 0 0,0 0 1 0 0,1 0-1 0 0,-1 1 1 0 0,0 0-1 0 0,-2 2 15 0 0,-2 1-2 0 0,0 2 0 0 0,0 0 0 0 0,0 0 0 0 0,1 1 0 0 0,0 0 0 0 0,1 1 0 0 0,0 0 0 0 0,0 1 0 0 0,1 0 0 0 0,0 1 0 0 0,1-1 0 0 0,0 2 0 0 0,1-1 0 0 0,0 1 0 0 0,0 0 0 0 0,2 0 0 0 0,-1 1 0 0 0,2 0 0 0 0,0 0 0 0 0,0 0 0 0 0,1 1 0 0 0,0 4 2 0 0,3-15 4 0 0,-2 8 10 0 0,0-1 0 0 0,0 0 0 0 0,1 1 0 0 0,1-1 1 0 0,0 1-1 0 0,0-1 0 0 0,1 1 0 0 0,1-1 0 0 0,-1 1 0 0 0,2-1 1 0 0,-1 0-1 0 0,2 0 0 0 0,-1 0 0 0 0,1 0 0 0 0,1 0-14 0 0,5 4 66 0 0,1 0 0 0 0,0-1-1 0 0,1 0 1 0 0,0-1 0 0 0,1-1-1 0 0,0 0 1 0 0,1 0 0 0 0,1-2 0 0 0,-1 1-1 0 0,1-2 1 0 0,1 0 0 0 0,-1-1 0 0 0,2-1-1 0 0,3 2-65 0 0,-2-2 75 0 0,0 0 0 0 0,0-1 0 0 0,0 0 0 0 0,1-2 0 0 0,-1 0-1 0 0,1-1 1 0 0,0-1 0 0 0,-1-1 0 0 0,1-1 0 0 0,0 0 0 0 0,-1-1 0 0 0,1-1 0 0 0,-1-1-1 0 0,1-1 1 0 0,15-6-75 0 0,59-38 271 0 0,-3-5 0 0 0,32-26-271 0 0,-88 57 14 0 0,194-150 41 0 0,-201 165 261 0 0,-39 11-305 0 0,0-1 0 0 0,1 1 0 0 0,-1 1-1 0 0,0 0 1 0 0,1 1 0 0 0,0 0 0 0 0,0 1 0 0 0,1 0 0 0 0,0 0-1 0 0,0 1 1 0 0,0 1 0 0 0,-5 5-11 0 0,-14 8 10 0 0,3-2-23 0 0,2 0 1 0 0,0 2-1 0 0,2 0 0 0 0,0 2 0 0 0,1 0 1 0 0,1 2-1 0 0,-10 18 13 0 0,27-40-6 0 0,0 1 0 0 0,0-1 0 0 0,1 1 1 0 0,-1 0-1 0 0,1 0 0 0 0,0 0 0 0 0,0 0 1 0 0,0 0-1 0 0,1 0 0 0 0,-1 0 0 0 0,1 1 1 0 0,0-1-1 0 0,0 1 0 0 0,1-1 0 0 0,-1 1 1 0 0,1-1-1 0 0,0 0 0 0 0,1 1 0 0 0,-1-1 1 0 0,1 1-1 0 0,-1-1 0 0 0,1 1 0 0 0,0-1 0 0 0,1 0 1 0 0,-1 1-1 0 0,1-1 0 0 0,0 0 0 0 0,0 0 1 0 0,0 0-1 0 0,1-1 0 0 0,-1 1 0 0 0,1 0 1 0 0,0-1-1 0 0,0 0 0 0 0,0 1 0 0 0,1-1 1 0 0,-1 0-1 0 0,1-1 0 0 0,-1 1 0 0 0,1-1 1 0 0,0 0-1 0 0,0 1 0 0 0,0-2 0 0 0,0 1 1 0 0,0 0-1 0 0,1-1 0 0 0,-1 0 0 0 0,0 0 0 0 0,1 0 1 0 0,1 0 5 0 0,5-1 7 0 0,0-1 0 0 0,0 0 0 0 0,0-1 0 0 0,0 0 0 0 0,0 0 0 0 0,0-1 0 0 0,-1-1 0 0 0,1 0 0 0 0,-1 0 1 0 0,0-1-1 0 0,0 0 0 0 0,0-1 0 0 0,-1 0 0 0 0,0 0 0 0 0,0-1 0 0 0,2-3-7 0 0,43-39 36 0 0,-3-2 0 0 0,-3-3 0 0 0,-1-2 0 0 0,23-39-36 0 0,-63 86 3 0 0,-6 52-274 0 0,-4-21 273 0 0,0-11-9 0 0,0 0 0 0 0,1 0 0 0 0,0 0 0 0 0,1 0-1 0 0,0 0 1 0 0,0 0 0 0 0,1 1 0 0 0,1-1 0 0 0,0 0 0 0 0,1 0-1 0 0,0 0 1 0 0,0 0 0 0 0,1 0 0 0 0,1 0 0 0 0,0-1 0 0 0,0 1-1 0 0,1-1 1 0 0,0 0 0 0 0,1-1 0 0 0,0 1 0 0 0,0-1 0 0 0,1 0-1 0 0,1 0 8 0 0,0-2 2 0 0,0-1 0 0 0,1 0 0 0 0,0 0-1 0 0,0-1 1 0 0,1 0 0 0 0,-1-1 0 0 0,1 0-1 0 0,0 0 1 0 0,0-1 0 0 0,1-1 0 0 0,-1 1-1 0 0,0-2 1 0 0,1 1 0 0 0,-1-1 0 0 0,1-1-1 0 0,0 0 1 0 0,-1-1 0 0 0,1 0 0 0 0,-1 0 0 0 0,1-1-1 0 0,-1 0 1 0 0,0-1 0 0 0,0 0 0 0 0,0-1-1 0 0,1-1-1 0 0,14-10 25 0 0,0-1 0 0 0,-1-1 0 0 0,-1-1 0 0 0,-1-1 0 0 0,-1-1 0 0 0,-1-1 0 0 0,0 0 0 0 0,-2-2 0 0 0,0 0 0 0 0,-1-2 0 0 0,-2 1 0 0 0,-1-2 0 0 0,-1 0 0 0 0,4-11-25 0 0,-11 24 6 0 0,0 1-1 0 0,-1-1 1 0 0,-1-1 0 0 0,0 1-1 0 0,-1-1 1 0 0,0 1 0 0 0,-1-1 0 0 0,-1 0-1 0 0,0 0 1 0 0,-1 0 0 0 0,0 1 0 0 0,-1-1-1 0 0,-1-6-5 0 0,0 17-9 0 0,1 1 0 0 0,0-1 0 0 0,-1 0 0 0 0,1 0 0 0 0,-1 1 0 0 0,0-1-1 0 0,0 1 1 0 0,0-1 0 0 0,0 1 0 0 0,0 0 0 0 0,0 0 0 0 0,-1 0 0 0 0,1 0-1 0 0,-1 0 1 0 0,0 0 0 0 0,1 1 0 0 0,-1-1 0 0 0,0 1 0 0 0,0 0 0 0 0,0 0-1 0 0,0 0 1 0 0,0 0 0 0 0,0 1 0 0 0,0-1 0 0 0,0 1 0 0 0,0-1 0 0 0,0 1-1 0 0,-1 0 1 0 0,1 1 0 0 0,0-1 0 0 0,0 0 0 0 0,0 1 0 0 0,0 0 0 0 0,0-1-1 0 0,-1 2 10 0 0,2-2-20 0 0,0 0 0 0 0,1 1 0 0 0,-1-1 0 0 0,0 1-1 0 0,0 0 1 0 0,1-1 0 0 0,-1 1 0 0 0,0 0 0 0 0,1 0-1 0 0,-1 0 1 0 0,1 0 0 0 0,0 0 0 0 0,-1 0 0 0 0,1 1-1 0 0,0-1 1 0 0,-1 0 0 0 0,1 1 0 0 0,0-1 0 0 0,0 1-1 0 0,0-1 1 0 0,0 1 0 0 0,1 0 0 0 0,-1-1 0 0 0,0 1-1 0 0,1 0 1 0 0,-1-1 0 0 0,1 1 20 0 0,42 10-108 0 0,-30-10 112 0 0,-3-3 3 0 0,-1 1 0 0 0,1 0 0 0 0,-1 1 0 0 0,1 0 0 0 0,-1 1 0 0 0,0-1 0 0 0,1 2 0 0 0,-1-1 0 0 0,0 1 0 0 0,0 0 0 0 0,-1 1-1 0 0,1 0 1 0 0,-1 0 0 0 0,1 0 0 0 0,-1 1 0 0 0,-1 0 0 0 0,1 1 0 0 0,-1 0 0 0 0,0 0 0 0 0,0 0 0 0 0,0 0 0 0 0,-1 1 0 0 0,0 0 0 0 0,3 5-7 0 0,-2 10 46 0 0,-1-1 1 0 0,0 1 0 0 0,-2 0 0 0 0,-1 0 0 0 0,0 0 0 0 0,-2 1-1 0 0,0-1 1 0 0,-3 11-47 0 0,2 27 72 0 0,1-59-70 0 0,-2 11 13 0 0,1 0 1 0 0,1 0-1 0 0,0 0 1 0 0,1 0-1 0 0,0 0 1 0 0,0-1-1 0 0,1 1 1 0 0,1 0-1 0 0,0-1 1 0 0,1 1-1 0 0,0-1 1 0 0,1 0-1 0 0,0 0 1 0 0,0-1-1 0 0,1 1 0 0 0,1-1 1 0 0,0 0-1 0 0,2 2-15 0 0,18 17 287 0 0,-15-11 195 0 0,-12-17-454 0 0,0-1-6 0 0,0 0 14 0 0,0 0 3 0 0,0 0-8 0 0,0 0-13 0 0,0 0 0 0 0,0 0 3 0 0,0 0-10 0 0,0 0-19 0 0,0 0 28 0 0,0 0 1 0 0,0 0 4 0 0,0 0-10 0 0,0 0 16 0 0,4 14 769 0 0,-4-11-4185 0 0,0-2-4043 0 0,0-1-5061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596 0 7450 0 0,'0'0'3328'0'0,"0"0"-1401"0"0,0 0-706 0 0,0 0-153 0 0,0 0 63 0 0,0 0-15 0 0,0 0-65 0 0,0 0-96 0 0,0 0-115 0 0,0 0-91 0 0,0 0-102 0 0,-36 2-128 0 0,-115 4-82 0 0,54 15 274 0 0,-62 39 782 0 0,157-59-1489 0 0,1-1 0 0 0,-1 1 1 0 0,1 0-1 0 0,-1 0 0 0 0,1 1 1 0 0,0-1-1 0 0,-1 0 0 0 0,1 0 0 0 0,0 1 1 0 0,0-1-1 0 0,0 1 0 0 0,0-1 1 0 0,0 1-1 0 0,0-1 0 0 0,0 1 1 0 0,0 0-1 0 0,1-1 0 0 0,-1 1 1 0 0,1 0-1 0 0,-1 0 0 0 0,1-1 1 0 0,0 1-1 0 0,0 0 0 0 0,0 0 1 0 0,0 0-1 0 0,0-1 0 0 0,0 1 1 0 0,0 0-1 0 0,0 0 0 0 0,1-1 1 0 0,-1 1-1 0 0,1 0 0 0 0,-1 0 1 0 0,1-1-1 0 0,0 1 0 0 0,-1 0 1 0 0,1-1-1 0 0,0 1 0 0 0,0-1 0 0 0,0 1 1 0 0,1-1-1 0 0,-1 0 0 0 0,0 1 1 0 0,0-1-1 0 0,1 0 0 0 0,-1 0 1 0 0,1 0-1 0 0,-1 0 0 0 0,1 0 1 0 0,-1 0-1 0 0,1 0 0 0 0,0-1 1 0 0,-1 1-1 0 0,2 0-4 0 0,112 52 71 0 0,-94-45-51 0 0,0 0 0 0 0,0 1 0 0 0,-1 2 0 0 0,-1 0 0 0 0,0 1 0 0 0,0 0 0 0 0,10 11-20 0 0,-26-21 41 0 0,0 1 1 0 0,0 0 0 0 0,0 1 0 0 0,0-1-1 0 0,0 0 1 0 0,-1 1 0 0 0,0 0 0 0 0,0-1-1 0 0,0 1 1 0 0,0 0 0 0 0,0 0 0 0 0,-1 0-1 0 0,0 0 1 0 0,0 0 0 0 0,0 0 0 0 0,0 1-1 0 0,-1-1 1 0 0,1 0 0 0 0,-1 0 0 0 0,0 1-1 0 0,0-1 1 0 0,-1 0 0 0 0,1 0 0 0 0,-1 1-1 0 0,0-1 1 0 0,0 0 0 0 0,-1 0 0 0 0,1 0-1 0 0,-1 0 1 0 0,0 0 0 0 0,0-1 0 0 0,0 1-1 0 0,-2 2-41 0 0,-16 13 98 0 0,-1-1-1 0 0,0-1 0 0 0,-2-1 1 0 0,0 0-1 0 0,0-2 0 0 0,-2-1 1 0 0,0-1-1 0 0,0-1 1 0 0,-1-1-1 0 0,0-1 0 0 0,0-2 1 0 0,-1-1-1 0 0,0 0 0 0 0,-11-1-97 0 0,-39-7-160 0 0,76 0 71 0 0,0 1 0 0 0,0 0 0 0 0,0-1-1 0 0,1 1 1 0 0,-1-1 0 0 0,0 1 0 0 0,1-1 0 0 0,0 1-1 0 0,-1-1 1 0 0,1 0 0 0 0,0 1 0 0 0,-1-1-1 0 0,1 1 1 0 0,0-1 0 0 0,0 0 0 0 0,1 1 0 0 0,-1-1-1 0 0,0 0 1 0 0,0 1 0 0 0,1-1 0 0 0,-1 1 0 0 0,1-1-1 0 0,-1 1 1 0 0,1-1 0 0 0,0 1 0 0 0,0-1-1 0 0,-1 1 1 0 0,1 0 0 0 0,0-1 89 0 0,27-30-2729 0 0,-6 13-2753 0 0,-19 16 4051 0 0,11-12-10262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42 464 0 0,'0'0'1816'0'0,"0"0"-254"0"0,0 0 115 0 0,0 0 302 0 0,0 0 285 0 0,0 0 47 0 0,0 0-217 0 0,0 0-350 0 0,0 0-370 0 0,0 0-264 0 0,0 0-221 0 0,0 0-137 0 0,0 0-168 0 0,0-7-135 0 0,0 7-449 0 0,0-1 19 0 0,0 0 0 0 0,0 0 1 0 0,0 0-1 0 0,1 0 1 0 0,-1-1-1 0 0,0 1 0 0 0,0 0 1 0 0,-1 0-1 0 0,1 0 0 0 0,0-1 1 0 0,0 1-1 0 0,0 0 1 0 0,-1 0-1 0 0,1 0 0 0 0,-1 0 1 0 0,1 0-1 0 0,-1 0 0 0 0,1-1 1 0 0,-1 1-1 0 0,0 0 1 0 0,1 1-1 0 0,-1-1 0 0 0,0 0 1 0 0,0 0-1 0 0,0 0 0 0 0,0 0 1 0 0,0 1-1 0 0,0-1 1 0 0,0 0-1 0 0,0 1 0 0 0,0-1 1 0 0,0 1-1 0 0,0-1 0 0 0,0 1 1 0 0,0-1-1 0 0,0 1 1 0 0,-1 0-1 0 0,1 0 0 0 0,0-1 1 0 0,0 1-1 0 0,0 0 0 0 0,-1 0 1 0 0,1 0-1 0 0,0 0 1 0 0,0 1-1 0 0,0-1 0 0 0,-1 0-19 0 0,-32 1 379 0 0,-1 1 0 0 0,0 2 0 0 0,1 1-1 0 0,0 1 1 0 0,0 2 0 0 0,-24 10-379 0 0,-32 19 412 0 0,90-36-416 0 0,-1 0 0 0 0,1 0 0 0 0,-1 0 0 0 0,1 0-1 0 0,0 0 1 0 0,-1 0 0 0 0,1 0 0 0 0,0 1 0 0 0,0-1 0 0 0,0 0 0 0 0,0 0 0 0 0,0 0 0 0 0,0 0-1 0 0,0 0 1 0 0,0 0 0 0 0,0 0 0 0 0,1 0 0 0 0,-1 1 0 0 0,0-1 0 0 0,1 0 0 0 0,-1 0 0 0 0,1 0-1 0 0,-1 0 1 0 0,1 0 0 0 0,-1-1 0 0 0,1 1 0 0 0,0 0 0 0 0,-1 0 0 0 0,1 0 0 0 0,0 0 0 0 0,0-1-1 0 0,0 1 1 0 0,0 0 0 0 0,0-1 0 0 0,-1 1 0 0 0,1-1 0 0 0,1 1 4 0 0,135 51 105 0 0,-121-42-139 0 0,-14-10 46 0 0,0 0-1 0 0,0 0 1 0 0,0 1-1 0 0,-1-1 1 0 0,1 1-1 0 0,0-1 1 0 0,0 1-1 0 0,0 0 1 0 0,-1-1-1 0 0,1 1 1 0 0,0 0-1 0 0,-1 0 1 0 0,1 1-1 0 0,-1-1 1 0 0,1 0-1 0 0,-1 0 1 0 0,0 1-1 0 0,1-1 1 0 0,-1 1-1 0 0,0-1 1 0 0,0 1-1 0 0,0-1 1 0 0,0 1-1 0 0,0 0 1 0 0,0-1-1 0 0,-1 1 1 0 0,1 0 0 0 0,-1 0-1 0 0,1 0 1 0 0,-1-1-1 0 0,1 1 1 0 0,-1 0-1 0 0,0 0 1 0 0,0 0-1 0 0,0 0 1 0 0,0 0-1 0 0,0 0 1 0 0,-1 0-1 0 0,1-1 1 0 0,0 1-1 0 0,-1 0 1 0 0,0 0-1 0 0,1 0 1 0 0,-1 0-1 0 0,0-1 1 0 0,0 1-1 0 0,0 0 1 0 0,0-1-1 0 0,0 1 1 0 0,-1 0-12 0 0,-147 121 697 0 0,62-59-459 0 0,82-60-216 0 0,-1 0 6 0 0,-1 0 0 0 0,1 1 0 0 0,0-1 0 0 0,0 2 1 0 0,1-1-1 0 0,0 0 0 0 0,0 1 0 0 0,0 0 0 0 0,0 1 0 0 0,1-1 0 0 0,0 0 0 0 0,0 1 0 0 0,1 0 0 0 0,0 0 0 0 0,0 0 1 0 0,1 1-1 0 0,-1-1 0 0 0,0 7-28 0 0,5-10 32 0 0,0-1-1 0 0,1 0 1 0 0,-1 1 0 0 0,1-1 0 0 0,0-1 0 0 0,-1 1 0 0 0,1 0 0 0 0,0-1-1 0 0,1 1 1 0 0,-1-1 0 0 0,0 0 0 0 0,1 0 0 0 0,-1 0 0 0 0,1-1 0 0 0,-1 1 0 0 0,1-1-1 0 0,0 0 1 0 0,0 0 0 0 0,0 0 0 0 0,0 0 0 0 0,0-1 0 0 0,0 1 0 0 0,0-1-1 0 0,-1 0 1 0 0,1-1 0 0 0,0 1 0 0 0,0-1 0 0 0,0 1-32 0 0,36-1 95 0 0,-1-1-1 0 0,0-1 1 0 0,0-3 0 0 0,0-1-1 0 0,0-2 1 0 0,7-4-95 0 0,21-6-632 0 0,-46 14-3102 0 0,0-1-5256 0 0,-14 3-3023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14659 0 0,'0'0'1901'0'0,"0"0"-673"0"0,0 0-469 0 0,0 0-49 0 0,0 0 169 0 0,0 0 111 0 0,0 0-27 0 0,0 0-115 0 0,0 0-141 0 0,0 0-66 0 0,0 0-27 0 0,0 0-94 0 0,0 0-109 0 0,-5 21-91 0 0,-34 143 349 0 0,-61 103-151 0 0,36-127-949 0 0,64-139 279 0 0,-1-1 0 0 0,1 0 0 0 0,-1 0 1 0 0,1 0-1 0 0,-1 0 0 0 0,1 1 0 0 0,-1-1 0 0 0,1 0 1 0 0,-1 0-1 0 0,0 0 0 0 0,1 0 0 0 0,-1 0 0 0 0,1 0 1 0 0,-1 0-1 0 0,1-1 0 0 0,-1 1 0 0 0,1 0 0 0 0,-1 0 1 0 0,1 0-1 0 0,-1 0 0 0 0,1-1 0 0 0,-1 1 0 0 0,1 0 1 0 0,-1-1-1 0 0,1 1 0 0 0,0 0 0 0 0,-1-1 1 0 0,1 1-1 0 0,-1 0 0 0 0,1-1 0 0 0,0 1 0 0 0,-1-1 1 0 0,1 1-1 0 0,0-1 0 0 0,0 1 0 0 0,-1 0 0 0 0,1-1 1 0 0,0 1-1 0 0,0-1 0 0 0,0 0 0 0 0,0 1 0 0 0,0-1 1 0 0,-1 1-1 0 0,1-1 0 0 0,0 1 0 0 0,0-1 0 0 0,0 1 1 0 0,0-1-1 0 0,0 1 0 0 0,1-1 0 0 0,-1 1 0 0 0,0-1 1 0 0,0 1-1 0 0,0-1 0 0 0,0 1 0 0 0,1-1 0 0 0,-1 1 1 0 0,0-1-1 0 0,0 1 0 0 0,1-1 0 0 0,-1 1 1 0 0,0-1-1 0 0,1 1 0 0 0,-1 0 0 0 0,1-1 152 0 0,-3-15-8835 0 0,2 8 631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10018 0 0,'0'0'2202'0'0,"0"0"-906"0"0,0 0-492 0 0,0 0 71 0 0,0 0 176 0 0,0 0 105 0 0,0 0-7 0 0,0 0-106 0 0,0 0-118 0 0,34-2-126 0 0,104-8-126 0 0,171 4 2353 0 0,-193 6-3454 0 0,-106 18-3000 0 0,-15-4-5512 0 0,-2-10-2369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14315 0 0,'0'0'1332'0'0,"0"0"-271"0"0,0 0 39 0 0,0 0-36 0 0,37-4-102 0 0,121-19-74 0 0,116-45 1914 0 0,105-17-1741 0 0,-298 81-3956 0 0,-75 8-6150 0 0,-6 0-2432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23 8394 0 0,'0'0'4255'0'0,"0"0"-1899"0"0,0 0-652 0 0,0 0-184 0 0,0 0-154 0 0,0 0-197 0 0,0 0-206 0 0,0 0-113 0 0,0 0-117 0 0,0 0-146 0 0,0 0-187 0 0,0 0-130 0 0,0 0-93 0 0,-13 0-66 0 0,-53 3 115 0 0,77-3 105 0 0,53-25 871 0 0,-64 25-1002 0 0,0 0 5 0 0,0 0-20 0 0,0 0-36 0 0,-14 3 304 0 0,-26 34-1725 0 0,26-16-1183 0 0,7-5-5434 0 0,5-9-4068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19 12715 0 0,'0'0'2208'0'0,"0"0"-659"0"0,0 0-213 0 0,0 0 104 0 0,0 0 75 0 0,0 0-27 0 0,0 0-195 0 0,0 0-317 0 0,0 0-245 0 0,0 0-191 0 0,0 0-108 0 0,0 0-92 0 0,0 0-88 0 0,3-3-29 0 0,5-12 197 0 0,-47 50-52 0 0,30-33-725 0 0,3 2 403 0 0,3 0 1199 0 0,1-3-3181 0 0,1-2-2776 0 0,0 0-3841 0 0,1 1-3726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1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70 5945 0 0,'0'0'2265'0'0,"0"0"-549"0"0,0 0-250 0 0,0 0 86 0 0,0 0 195 0 0,0 0 76 0 0,0 0-264 0 0,0 0-377 0 0,0 0-455 0 0,0 0-317 0 0,0 0-115 0 0,-12 7-64 0 0,2-3-178 0 0,-66 54 367 0 0,-8 67 754 0 0,-65 132-1174 0 0,34-54 159 0 0,74-144-81 0 0,58-95 646 0 0,158-250-210 0 0,43-53 174 0 0,-187 287-197 0 0,-31 52-431 0 0,0 0-2 0 0,0 0-28 0 0,0 0-74 0 0,0 12-88 0 0,-5 101 538 0 0,2-81-384 0 0,1-1 1 0 0,2 0-1 0 0,0 0 0 0 0,3 1 0 0 0,0-1 0 0 0,2 0 0 0 0,5 14-22 0 0,-7-35 34 0 0,35 84-66 0 0,-37-91 53 0 0,1 0 0 0 0,0 0 0 0 0,0 0 0 0 0,0-1 1 0 0,0 1-1 0 0,0 0 0 0 0,0-1 0 0 0,1 0 0 0 0,-1 1 0 0 0,1-1 0 0 0,0 0 0 0 0,-1 0 1 0 0,1-1-1 0 0,0 1 0 0 0,0-1 0 0 0,0 1 0 0 0,0-1 0 0 0,1 0 0 0 0,-1 0 0 0 0,0 0 1 0 0,0 0-1 0 0,1-1 0 0 0,-1 0 0 0 0,1 1 0 0 0,-1-1 0 0 0,0 0 0 0 0,2-1-21 0 0,2-2 102 0 0,0 0 0 0 0,0-1 0 0 0,0 0 0 0 0,-1 0 1 0 0,0-1-1 0 0,0 0 0 0 0,0 0 0 0 0,0 0 0 0 0,-1-1 0 0 0,0 0 0 0 0,0 0 0 0 0,0 0 0 0 0,-1-1 0 0 0,1-2-102 0 0,3-2 82 0 0,26-35 119 0 0,-2-2 0 0 0,-2-2 0 0 0,-2-1 0 0 0,-3 0-1 0 0,2-11-200 0 0,-16 36 3 0 0,-2 0-1 0 0,0-1 0 0 0,-2 0 0 0 0,-1 0 1 0 0,-1-1-1 0 0,0-19-2 0 0,-5 45-172 0 0,0 2-123 0 0,0 9-773 0 0,0 21-1264 0 0,0-10-2567 0 0,0-5-6938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75 108 12243 0 0,'0'0'1631'0'0,"0"0"-328"0"0,0 0-230 0 0,0 0-117 0 0,0 0-97 0 0,0 0-144 0 0,0 0-136 0 0,0 0-94 0 0,0 0-79 0 0,0 0-32 0 0,0 0-32 0 0,0 0-73 0 0,0 0-55 0 0,-13 20-29 0 0,-37 61-10 0 0,49-80-167 0 0,0-1 0 0 0,0 1 0 0 0,0 0 0 0 0,0 0 0 0 0,1 0 1 0 0,-1 0-1 0 0,0 0 0 0 0,1-1 0 0 0,-1 1 0 0 0,1 0 0 0 0,-1 1 0 0 0,1-1 1 0 0,-1 0-1 0 0,1 0 0 0 0,0 0 0 0 0,-1 0 0 0 0,1 0 0 0 0,0 0 0 0 0,0 0 1 0 0,0 1-1 0 0,0-1 0 0 0,0 0 0 0 0,0 0 0 0 0,0 0 0 0 0,0 0 1 0 0,1 0-1 0 0,-1 0 0 0 0,0 1 0 0 0,1-1 0 0 0,-1 0 0 0 0,0 0 0 0 0,1 0 1 0 0,0 0-1 0 0,-1 0 0 0 0,1 0 0 0 0,0 0 0 0 0,-1-1 0 0 0,1 1 0 0 0,0 0 1 0 0,0 0-1 0 0,0 0 0 0 0,-1-1 0 0 0,2 1-8 0 0,1 2 64 0 0,2 1 76 0 0,0 1-1 0 0,0-1 0 0 0,0-1 1 0 0,1 1-1 0 0,-1-1 0 0 0,1 0 0 0 0,0 0 1 0 0,-1 0-1 0 0,1-1 0 0 0,0 0 1 0 0,1 0-1 0 0,-1-1 0 0 0,0 0 1 0 0,1 0-1 0 0,-1 0 0 0 0,0-1 0 0 0,1 1 1 0 0,-1-2-1 0 0,1 1 0 0 0,4-2-139 0 0,-4 0 91 0 0,1-1 0 0 0,-1 0 0 0 0,0-1-1 0 0,0 0 1 0 0,-1 0 0 0 0,1 0-1 0 0,-1-1 1 0 0,0 0 0 0 0,0 0 0 0 0,0-1-1 0 0,-1 1 1 0 0,1-1 0 0 0,-1 0 0 0 0,-1-1-1 0 0,1 1 1 0 0,-1-1 0 0 0,-1 0 0 0 0,1 0-1 0 0,-1 0 1 0 0,0-1 0 0 0,-1 1-1 0 0,0-1 1 0 0,0 0 0 0 0,0 1 0 0 0,-1-1-1 0 0,0 0 1 0 0,-1 0 0 0 0,0-6-91 0 0,1 9-8 0 0,-1 1 0 0 0,0-1 1 0 0,0 1-1 0 0,0-1 0 0 0,-1 0 1 0 0,0 1-1 0 0,0-1 0 0 0,0 1 1 0 0,0 0-1 0 0,-1-1 0 0 0,1 1 0 0 0,-1 0 1 0 0,0 0-1 0 0,0 0 0 0 0,-1 0 1 0 0,1 0-1 0 0,-1 1 0 0 0,0-1 0 0 0,0 1 1 0 0,0 0-1 0 0,0-1 0 0 0,-1 1 1 0 0,1 1-1 0 0,-1-1 0 0 0,0 0 1 0 0,0 1-1 0 0,-1 0 8 0 0,1 0-112 0 0,0 0 1 0 0,0 1-1 0 0,-1 0 0 0 0,1 0 1 0 0,0 0-1 0 0,-1 0 1 0 0,1 1-1 0 0,-1-1 0 0 0,1 1 1 0 0,0 1-1 0 0,-1-1 1 0 0,1 0-1 0 0,-1 1 0 0 0,1 0 1 0 0,0 0-1 0 0,-1 0 1 0 0,1 1-1 0 0,0-1 1 0 0,-2 2 111 0 0,-45 27-9136 0 0,36-18-2821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8834 0 0,'0'0'1305'0'0,"0"0"-360"0"0,0 0-89 0 0,0 0 287 0 0,0 0 353 0 0,0 0 66 0 0,0 0-199 0 0,34-12-295 0 0,111-38-276 0 0,-97 33-410 0 0,-1-2 0 0 0,-1-2 0 0 0,-1-2 0 0 0,-1-2-1 0 0,0-2 1 0 0,10-11-382 0 0,-35 24 264 0 0,0 0 0 0 0,-1-1 0 0 0,-1 0 1 0 0,0-2-1 0 0,-1 0 0 0 0,5-8-264 0 0,-11-5 1268 0 0,-10 29-973 0 0,-21 29 186 0 0,-12 36-480 0 0,4 1-1 0 0,3 2 1 0 0,2 0 0 0 0,-13 66-1 0 0,-106 466-187 0 0,138-580 186 0 0,0 0-1 0 0,-1-1 1 0 0,0 0-1 0 0,-2 0 1 0 0,0-1 0 0 0,-1 0-1 0 0,-1 0 1 0 0,-1-1-1 0 0,0 0 1 0 0,-1-1-1 0 0,0 0 1 0 0,-1-1 0 0 0,-1-1-1 0 0,-1 0 1 0 0,1 0-1 0 0,-7 2 2 0 0,17-13 7 0 0,-1-1-1 0 0,1 1 1 0 0,0-1-1 0 0,-1 0 1 0 0,1-1-1 0 0,-1 1 0 0 0,1-1 1 0 0,-1 1-1 0 0,0-1 1 0 0,1-1-1 0 0,-1 1 1 0 0,1-1-1 0 0,-1 0 1 0 0,1 0-1 0 0,-1 0 0 0 0,1 0 1 0 0,0-1-1 0 0,0 0 1 0 0,-1 1-1 0 0,1-2 1 0 0,0 1-1 0 0,1 0 1 0 0,-1-1-1 0 0,0 0 0 0 0,1 0 1 0 0,-1 0-1 0 0,1 0 1 0 0,0-1-1 0 0,0 1 1 0 0,0-1-1 0 0,1 1 1 0 0,-1-1-1 0 0,1 0 0 0 0,0 0 1 0 0,0-1-1 0 0,0 1 1 0 0,1 0-1 0 0,-1 0 1 0 0,1-1-1 0 0,0 1 1 0 0,0-1-1 0 0,1 1 1 0 0,-1-1-1 0 0,1 0 0 0 0,0 1 1 0 0,1-1-1 0 0,-1 1 1 0 0,1-3-7 0 0,-2-11 36 0 0,0-1 1 0 0,1 0-1 0 0,1 1 0 0 0,1-1 1 0 0,1 1-1 0 0,0 0 1 0 0,1 0-1 0 0,2 0 0 0 0,-1 0 1 0 0,2 0-37 0 0,6-8 64 0 0,2 0 0 0 0,0 0 0 0 0,2 2 0 0 0,1 0 1 0 0,1 1-1 0 0,0 1 0 0 0,2 0 0 0 0,1 2 0 0 0,0 0 0 0 0,1 2 1 0 0,1 0-1 0 0,1 2 0 0 0,1 1 0 0 0,0 0 0 0 0,1 2 0 0 0,0 2 0 0 0,1 0 1 0 0,0 1-1 0 0,13-1-64 0 0,-30 8-5 0 0,0 1 1 0 0,0 0-1 0 0,0 0 0 0 0,0 1 1 0 0,1 1-1 0 0,-1 0 1 0 0,0 0-1 0 0,1 1 0 0 0,-1 1 1 0 0,0 0-1 0 0,6 2 5 0 0,15 33-420 0 0,-30-26-4397 0 0,-1-1-4825 0 0,-1-9-2294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5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1540 7930 0 0,'0'0'1464'0'0,"0"0"-324"0"0,0 0-70 0 0,0 0 123 0 0,0 0 130 0 0,0 0-16 0 0,0 0-172 0 0,5-36-229 0 0,19-115-187 0 0,10 44 434 0 0,-12 62-746 0 0,3 1 1 0 0,1 1-1 0 0,2 1 1 0 0,1 2-1 0 0,3 1 0 0 0,1 1 1 0 0,2 2-1 0 0,1 1 0 0 0,2 2 1 0 0,1 2-1 0 0,18-10-407 0 0,21 3 287 0 0,-62 74 32 0 0,-15-26-245 0 0,3 33 147 0 0,-2 1 0 0 0,-2-1 1 0 0,-2 1-1 0 0,-7 39-221 0 0,9-80 6 0 0,-10 88 107 0 0,-4 0-1 0 0,-4-1 0 0 0,-14 38-112 0 0,24-105 49 0 0,8-23-35 0 0,0 0-11 0 0,0 0 18 0 0,1-15 175 0 0,34-88 12 0 0,-6 38-212 0 0,3 2 0 0 0,3 0 0 0 0,2 3 0 0 0,3 1-1 0 0,2 1 1 0 0,3 3 0 0 0,35-32 4 0 0,-65 71-11 0 0,1 1 0 0 0,1 1-1 0 0,0 0 1 0 0,1 2 0 0 0,0 0 0 0 0,1 1 0 0 0,0 0 0 0 0,18-6 11 0 0,-36 16-2 0 0,1 0 0 0 0,0 1 0 0 0,-1-1 1 0 0,1 0-1 0 0,0 1 0 0 0,-1-1 0 0 0,1 0 1 0 0,0 1-1 0 0,0 0 0 0 0,-1-1 0 0 0,1 1 1 0 0,0 0-1 0 0,0 0 0 0 0,0 0 0 0 0,-1 0 1 0 0,1 1-1 0 0,0-1 0 0 0,0 0 0 0 0,0 1 1 0 0,-1-1-1 0 0,1 1 0 0 0,0 0 0 0 0,-1-1 0 0 0,1 1 1 0 0,0 0-1 0 0,-1 0 0 0 0,1 0 0 0 0,-1 0 1 0 0,0 0-1 0 0,1 1 0 0 0,-1-1 0 0 0,0 0 1 0 0,1 1-1 0 0,-1-1 0 0 0,0 0 0 0 0,0 1 1 0 0,0 0-1 0 0,-1-1 0 0 0,1 1 0 0 0,0-1 1 0 0,0 1-1 0 0,-1 0 0 0 0,1 0 2 0 0,5 87 199 0 0,-7-66-160 0 0,-31 201 208 0 0,10-112-74 0 0,-3 47-17 0 0,25-152-1178 0 0,15-36-2801 0 0,-5 18-1339 0 0,-6 8 1584 0 0,4-5-7981 0 0</inkml:trace>
  <inkml:trace contextRef="#ctx0" brushRef="#br0" timeOffset="1164.06">1677 929 6433 0 0,'0'0'1870'0'0,"0"0"-618"0"0,0 0-241 0 0,0 0 112 0 0,0 0 157 0 0,0 0 42 0 0,0 0-76 0 0,0 0-125 0 0,0 0-182 0 0,0 0-183 0 0,0 0-157 0 0,0 0-122 0 0,0 0-83 0 0,-33 32-38 0 0,-101 100-16 0 0,79-55 147 0 0,52-64-394 0 0,-1-4-60 0 0,0 0 0 0 0,1 0 0 0 0,1 0-1 0 0,-1 0 1 0 0,1 0 0 0 0,1 1 0 0 0,0-1 0 0 0,0 1 0 0 0,1-1-1 0 0,0 1 1 0 0,1-1 0 0 0,0 1 0 0 0,0-1 0 0 0,1 1 0 0 0,0-1-1 0 0,1 0 1 0 0,0 0 0 0 0,0 0 0 0 0,1 0 0 0 0,0-1 0 0 0,1 1-1 0 0,0-1 1 0 0,0 0 0 0 0,1-1 0 0 0,0 1 0 0 0,2 1-33 0 0,-2-3 94 0 0,1-2 0 0 0,0 1 1 0 0,0-1-1 0 0,0 0 0 0 0,0 0 1 0 0,0-1-1 0 0,1 0 0 0 0,0 0 0 0 0,-1-1 1 0 0,1 0-1 0 0,0-1 0 0 0,0 1 1 0 0,0-1-1 0 0,0-1 0 0 0,0 0 1 0 0,0 0-1 0 0,1 0 0 0 0,-1-1 1 0 0,0 0-1 0 0,0-1 0 0 0,-1 0 1 0 0,1 0-1 0 0,0-1 0 0 0,0 0 0 0 0,-1 0 1 0 0,0 0-1 0 0,0-1 0 0 0,0 0 1 0 0,0-1-1 0 0,0 0 0 0 0,-1 0 1 0 0,0 0-1 0 0,0-1 0 0 0,0 1 1 0 0,-1-2-1 0 0,0 1 0 0 0,0 0 1 0 0,-1-1-1 0 0,3-4-94 0 0,2-6 56 0 0,0 0-1 0 0,0 0 1 0 0,-2-1 0 0 0,0 0 0 0 0,-1-1-1 0 0,-1 0 1 0 0,-1 0 0 0 0,0 0 0 0 0,-2 0-1 0 0,0 0 1 0 0,-1-1 0 0 0,-1 1 0 0 0,-1-1-1 0 0,-1 1 1 0 0,0 0 0 0 0,-1 0-1 0 0,-1 0 1 0 0,-1 0 0 0 0,-1 0 0 0 0,-1 1-1 0 0,0 0 1 0 0,-1 0 0 0 0,-1 1 0 0 0,-1 0-1 0 0,-9-12-55 0 0,16 25-20 0 0,0 0 0 0 0,0 1 0 0 0,-1-1 0 0 0,1 1 0 0 0,-1 0 0 0 0,0 0 0 0 0,1 0 0 0 0,-1 1 0 0 0,0-1 0 0 0,-1 1 0 0 0,1 0 0 0 0,0 0 0 0 0,-1 0 0 0 0,1 1 0 0 0,-1 0 0 0 0,1 0 0 0 0,-1 0 0 0 0,-1 0 20 0 0,3 38-604 0 0,6-34 598 0 0,1 1-1 0 0,0-1 0 0 0,0 0 1 0 0,0 0-1 0 0,0 0 1 0 0,0-1-1 0 0,1 1 0 0 0,-1-1 1 0 0,1 0-1 0 0,0 0 0 0 0,-1-1 1 0 0,1 1-1 0 0,0-1 1 0 0,0 0-1 0 0,0-1 0 0 0,0 1 1 0 0,0-1-1 0 0,0 0 1 0 0,0 0-1 0 0,0 0 0 0 0,0-1 1 0 0,0 0-1 0 0,0 0 1 0 0,1 0 6 0 0,267-75 261 0 0,-245 69-239 0 0,-14 3-22 0 0,1 0 0 0 0,-1 1-1 0 0,0 0 1 0 0,1 2 0 0 0,-1-1 0 0 0,1 2-1 0 0,0 0 1 0 0,-1 1 0 0 0,6 1 0 0 0,-16 1 12 0 0,0 0 1 0 0,0 0 0 0 0,0 1-1 0 0,0 0 1 0 0,0 0-1 0 0,-1 0 1 0 0,0 0-1 0 0,0 0 1 0 0,0 1 0 0 0,0-1-1 0 0,-1 1 1 0 0,1 0-1 0 0,-1 0 1 0 0,-1 0-1 0 0,1 0 1 0 0,-1 0-1 0 0,1 0 1 0 0,-2 0 0 0 0,1 0-1 0 0,0 1 1 0 0,-1-1-1 0 0,0 0 1 0 0,0 1-1 0 0,-1-1 1 0 0,0 0 0 0 0,1 0-1 0 0,-2 1 1 0 0,1-1-1 0 0,-1 0 1 0 0,1 0-1 0 0,-2 0-12 0 0,-151 395 404 0 0,150-326-497 0 0,6-73 94 0 0,-1-1-1 0 0,1 1 1 0 0,0-1-1 0 0,0 1 1 0 0,0-1 0 0 0,0 0-1 0 0,0 0 1 0 0,0 0-1 0 0,0 0 1 0 0,0 0-1 0 0,0 0 1 0 0,0 0 0 0 0,-1-1-1 0 0,1 1 1 0 0,0 0-1 0 0,0-1 1 0 0,0 0 0 0 0,0 0-1 0 0,-1 1 1 0 0,1-1-1 0 0,0 0 1 0 0,-1 0-1 0 0,1 0 1 0 0,0-1 0 0 0,-1 1-1 0 0,1 0 1 0 0,-1-1-1 0 0,0 1 1 0 0,1-1-1 0 0,-1 1 4 0 0,35-30 64 0 0,0-3 0 0 0,-2 0 0 0 0,-2-2 0 0 0,17-26-68 0 0,-9 14 8 0 0,-3 2 14 0 0,-2 2-50 0 0,2 1 0 0 0,2 2 0 0 0,1 2 0 0 0,11-6 28 0 0,-21 30-112 0 0,-30 38 26 0 0,-38 93 147 0 0,19-74-39 0 0,11-22 5 0 0,-6 12-18 0 0,2 1-1 0 0,1 0 1 0 0,1 0-1 0 0,2 1 0 0 0,-3 23-8 0 0,11-57-2 0 0,0 1 0 0 0,-1-1 0 0 0,1 1 0 0 0,0-1 0 0 0,-1 1-1 0 0,1-1 1 0 0,0 1 0 0 0,0-1 0 0 0,0 1 0 0 0,-1-1-1 0 0,1 1 1 0 0,0-1 0 0 0,0 1 0 0 0,0 0 0 0 0,0-1-1 0 0,0 1 1 0 0,0-1 0 0 0,0 1 0 0 0,0-1 0 0 0,0 1 0 0 0,0-1-1 0 0,0 1 1 0 0,0 0 0 0 0,1-1 0 0 0,-1 1 0 0 0,0-1-1 0 0,0 1 1 0 0,0-1 0 0 0,1 1 0 0 0,-1-1 0 0 0,0 1 0 0 0,1-1-1 0 0,-1 0 1 0 0,0 1 0 0 0,1-1 0 0 0,-1 1 0 0 0,1-1-1 0 0,-1 0 1 0 0,1 1 0 0 0,-1-1 0 0 0,1 0 0 0 0,-1 1 0 0 0,1-1-1 0 0,-1 0 1 0 0,1 0 0 0 0,-1 0 0 0 0,1 0 0 0 0,-1 1-1 0 0,1-1 1 0 0,-1 0 0 0 0,1 0 0 0 0,0 0 0 0 0,-1 0 0 0 0,1 0 2 0 0,25-23 48 0 0,94-110 144 0 0,-52 55-234 0 0,4 2 0 0 0,36-26 42 0 0,-37 51-35 0 0,-65 92-49 0 0,-7-19 102 0 0,-2 0-1 0 0,-1 0 1 0 0,-1 0-1 0 0,-1 0 0 0 0,0-1 1 0 0,-8 14-18 0 0,-17 66 46 0 0,0 134 15 0 0,31-235-60 0 0,1 0 0 0 0,-1 0 1 0 0,0-1-1 0 0,0 1 0 0 0,0 0 0 0 0,1 0 0 0 0,-1 0 0 0 0,0-1 0 0 0,0 1 0 0 0,1 0 0 0 0,-1 0 0 0 0,0 0 0 0 0,1 0 0 0 0,-1 0 0 0 0,0-1 0 0 0,0 1 0 0 0,1 0 0 0 0,-1 0 0 0 0,0 0 0 0 0,1 0 0 0 0,-1 0 0 0 0,0 0 0 0 0,1 0 0 0 0,-1 0 0 0 0,0 0 0 0 0,1 0 0 0 0,-1 0 0 0 0,0 0 0 0 0,1 0 0 0 0,-1 1 0 0 0,0-1 0 0 0,0 0 0 0 0,1 0 0 0 0,-1 0 0 0 0,0 0 0 0 0,1 0 0 0 0,-1 1 0 0 0,0-1 0 0 0,0 0 0 0 0,1 0 0 0 0,-1 0 0 0 0,0 1 0 0 0,0-1 0 0 0,0 0 0 0 0,0 0 0 0 0,1 1 0 0 0,-1-1 0 0 0,0 0 0 0 0,0 1 0 0 0,0-1 0 0 0,0 0 0 0 0,0 1 0 0 0,0-1 0 0 0,1 0 0 0 0,-1 0 0 0 0,0 1 0 0 0,0-1 0 0 0,0 0 0 0 0,0 1-1 0 0,15-28-140 0 0,-15 27 101 0 0,7-27-1297 0 0,-6 21-2549 0 0,-1-1-3476 0 0,0 4-4910 0 0</inkml:trace>
  <inkml:trace contextRef="#ctx0" brushRef="#br0" timeOffset="2884.059">3257 1224 5473 0 0,'0'0'652'0'0,"0"0"-118"0"0,0 0 275 0 0,0 0 453 0 0,0 0 217 0 0,0 0 6 0 0,0 0-116 0 0,0 0-174 0 0,0 0-96 0 0,0 0-111 0 0,31 5-75 0 0,102 16-55 0 0,-50-28 446 0 0,-71 2-1045 0 0,8-4 24 0 0,-1 0 1 0 0,0-1-1 0 0,0-2 1 0 0,-1 1-1 0 0,-1-2 1 0 0,0 0-1 0 0,-1-1 0 0 0,0-1 1 0 0,-1-1-1 0 0,-1 0 1 0 0,0-1-1 0 0,-1 0 1 0 0,9-16-284 0 0,-19 29 36 0 0,-1 0 0 0 0,1 0 1 0 0,-1 0-1 0 0,0-1 0 0 0,0 1 0 0 0,0-1 1 0 0,-1 1-1 0 0,1-1 0 0 0,-1 1 0 0 0,0-1 1 0 0,0 0-1 0 0,-1 1 0 0 0,0-1 1 0 0,1 0-1 0 0,-1 0 0 0 0,-1 0 0 0 0,1 1 1 0 0,-1-1-1 0 0,0 0 0 0 0,0 1 1 0 0,0-1-1 0 0,-1 0 0 0 0,0 1 0 0 0,0 0 1 0 0,0-1-1 0 0,0 1 0 0 0,0 0 1 0 0,-1 0-1 0 0,0 0 0 0 0,0 0 0 0 0,0 1 1 0 0,0-1-1 0 0,-1 1 0 0 0,1 0 1 0 0,-1 0-1 0 0,0 0 0 0 0,0 0 0 0 0,0 1 1 0 0,-3-2-37 0 0,-1 3-14 0 0,-1 0 1 0 0,1 0-1 0 0,-1 0 0 0 0,1 1 1 0 0,0 1-1 0 0,-1 0 1 0 0,1 0-1 0 0,-1 0 1 0 0,1 1-1 0 0,0 0 1 0 0,0 1-1 0 0,0 0 1 0 0,0 0-1 0 0,0 1 1 0 0,1 0-1 0 0,0 0 0 0 0,0 0 1 0 0,0 1-1 0 0,-6 5 14 0 0,-3 4-40 0 0,0 0-1 0 0,1 2 1 0 0,0 0-1 0 0,2 0 0 0 0,0 1 1 0 0,0 1-1 0 0,-2 7 41 0 0,4-5-24 0 0,0 0 0 0 0,2 0 0 0 0,0 1 0 0 0,2 1 0 0 0,0-1-1 0 0,1 1 1 0 0,2 0 0 0 0,0 1 0 0 0,1-1 0 0 0,1 1 0 0 0,2-1 0 0 0,0 6 24 0 0,0-23 5 0 0,1 0 1 0 0,0 0 0 0 0,0 0-1 0 0,0 0 1 0 0,1 0 0 0 0,-1-1-1 0 0,1 1 1 0 0,0 0 0 0 0,1-1-1 0 0,-1 1 1 0 0,1-1 0 0 0,0 0-1 0 0,0 0 1 0 0,0 0 0 0 0,0 0-1 0 0,1 0 1 0 0,0-1 0 0 0,0 0-1 0 0,0 1 1 0 0,0-1-1 0 0,0-1 1 0 0,0 1 0 0 0,1-1-1 0 0,-1 1 1 0 0,1-1 0 0 0,0-1-1 0 0,0 1 1 0 0,0-1 0 0 0,1 1-6 0 0,5 0 59 0 0,-1 1-1 0 0,2-1 1 0 0,-1-1 0 0 0,0 0 0 0 0,0-1 0 0 0,0 0-1 0 0,0 0 1 0 0,1-1 0 0 0,-1-1 0 0 0,0 0-1 0 0,0 0 1 0 0,10-5-59 0 0,32-17 265 0 0,-2-3-1 0 0,0-3 1 0 0,-2-1 0 0 0,-1-3-1 0 0,-2-2 1 0 0,10-12-265 0 0,33-22 149 0 0,-59 46-129 0 0,4-4-33 0 0,2 2-1 0 0,2 1 1 0 0,0 1-1 0 0,13-4 14 0 0,-50 28-1 0 0,-1-1-1 0 0,1 1 1 0 0,-1 0-1 0 0,1-1 0 0 0,-1 1 1 0 0,1 0-1 0 0,0-1 1 0 0,-1 1-1 0 0,1 0 0 0 0,0 0 1 0 0,-1 0-1 0 0,1 0 1 0 0,0 0-1 0 0,0 0 0 0 0,-1-1 1 0 0,1 2-1 0 0,0-1 1 0 0,-1 0-1 0 0,1 0 1 0 0,0 0-1 0 0,-1 0 0 0 0,1 0 1 0 0,0 0-1 0 0,-1 1 1 0 0,1-1-1 0 0,0 0 0 0 0,-1 1 1 0 0,1-1-1 0 0,-1 0 1 0 0,1 1-1 0 0,-1-1 0 0 0,1 1 1 0 0,-1-1-1 0 0,1 1 1 0 0,-1-1-1 0 0,1 1 1 0 0,-1-1-1 0 0,1 1 0 0 0,-1-1 1 0 0,0 1-1 0 0,1 0 1 0 0,-1-1-1 0 0,0 1 0 0 0,0 0 1 0 0,1-1-1 0 0,-1 1 1 0 0,0 0-1 0 0,0-1 0 0 0,0 1 1 0 0,0 0-1 0 0,0-1 1 0 0,0 1-1 0 0,0 0 0 0 0,0-1 1 0 0,0 1-1 0 0,0 0 1 0 0,0 0-1 0 0,-1-1 1 0 0,1 1-1 0 0,0 0 2 0 0,-10 46 39 0 0,10-47-39 0 0,-111 260 164 0 0,105-186-221 0 0,9-71 53 0 0,0-1 1 0 0,0 0-1 0 0,1 0 1 0 0,-1-1-1 0 0,0 1 1 0 0,1-1-1 0 0,-1 1 0 0 0,1-1 1 0 0,-1 0-1 0 0,1 0 1 0 0,0-1-1 0 0,0 1 1 0 0,-1-1-1 0 0,1 0 0 0 0,0 0 1 0 0,0 0-1 0 0,-1 0 1 0 0,1-1-1 0 0,0 1 0 0 0,-1-1 1 0 0,1 0-1 0 0,1-1 4 0 0,10-3 8 0 0,-1-1 0 0 0,-1-1-1 0 0,1 0 1 0 0,-1-1-1 0 0,0 0 1 0 0,-1-1-1 0 0,0 0 1 0 0,0-1 0 0 0,-1-1-1 0 0,1-2-7 0 0,-10 12 2 0 0,7-7 5 0 0,49-47-7 0 0,1 2 1 0 0,4 4 0 0 0,1 2 0 0 0,58-31-1 0 0,-90 66-70 0 0,-31 35-29 0 0,-2-10 122 0 0,-1-1 0 0 0,-1 1 1 0 0,-1 0-1 0 0,1-1 0 0 0,-2 1 1 0 0,0-1-1 0 0,0-1 0 0 0,-1 1 0 0 0,-7 10-23 0 0,-11 25 8 0 0,14-26-9 0 0,0-1-5 0 0,0 1 1 0 0,2-1-1 0 0,0 1 1 0 0,1 1-1 0 0,1-1 1 0 0,2 1-1 0 0,0 0 1 0 0,-1 22 5 0 0,5-41 5 0 0,0 0-1 0 0,1 0 1 0 0,-1 0 0 0 0,1 0-1 0 0,0-1 1 0 0,0 1 0 0 0,0 0-1 0 0,0-1 1 0 0,1 1 0 0 0,-1-1-1 0 0,1 1 1 0 0,-1-1-1 0 0,1 0 1 0 0,0 0 0 0 0,0 0-1 0 0,0 0 1 0 0,0 0 0 0 0,0 0-1 0 0,0 0 1 0 0,1 0 0 0 0,-1-1-1 0 0,1 0 1 0 0,-1 1 0 0 0,1-1-1 0 0,-1 0 1 0 0,1 0 0 0 0,0 0-1 0 0,0 0 1 0 0,-1-1 0 0 0,1 1-1 0 0,0-1 1 0 0,0 0-1 0 0,0 0 1 0 0,0 0 0 0 0,-1 0-1 0 0,1 0 1 0 0,0 0 0 0 0,0-1-1 0 0,0 0-4 0 0,56-6 331 0 0,35-41-196 0 0,-66 29-113 0 0,1-1 0 0 0,-2-1 0 0 0,-1-1 0 0 0,-1-2 0 0 0,-1-1 0 0 0,-1 0 0 0 0,-1-2 0 0 0,-1-1 0 0 0,-1 0 0 0 0,7-17-22 0 0,28-57 136 0 0,-4-2-1 0 0,15-54-135 0 0,-34 81 13 0 0,-13 35-18 0 0,-1-2 1 0 0,-2 0-1 0 0,-3-1 0 0 0,-1-1 1 0 0,-2 0-1 0 0,-3-1 0 0 0,-1 1 1 0 0,-2-1-1 0 0,-3 0 0 0 0,-1 0 1 0 0,-3 0-1 0 0,-6-37 5 0 0,-18 19 81 0 0,27 64-85 0 0,-1 0 0 0 0,0-1 0 0 0,1 1 0 0 0,-1 0 0 0 0,0 0 0 0 0,0 0 0 0 0,0 0 0 0 0,0 0 0 0 0,0 1 0 0 0,0-1 0 0 0,0 0 0 0 0,0 0 0 0 0,0 0 0 0 0,0 1 0 0 0,0-1 0 0 0,0 1 0 0 0,-1-1 0 0 0,1 1 0 0 0,0-1 0 0 0,0 1 0 0 0,-1 0 0 0 0,1 0 0 0 0,0-1 0 0 0,-1 1 0 0 0,1 0 0 0 0,0 0 0 0 0,-1 0 0 0 0,1 0-1 0 0,0 1 1 0 0,-1-1 0 0 0,1 0 0 0 0,0 1 0 0 0,0-1 0 0 0,-1 0 0 0 0,1 1 0 0 0,0 0 0 0 0,0-1 0 0 0,0 1 0 0 0,0 0 0 0 0,0-1 0 0 0,-1 1 0 0 0,1 0 0 0 0,1 0 0 0 0,-1 0 0 0 0,0 0 0 0 0,0 0 0 0 0,0 0 0 0 0,0 0 0 0 0,0 1 4 0 0,-12 19-16 0 0,1 0 0 0 0,0 1 1 0 0,2 0-1 0 0,0 0 0 0 0,2 1 0 0 0,0 1 1 0 0,2-1-1 0 0,1 1 0 0 0,0 0 0 0 0,2 1 1 0 0,0 22 15 0 0,0-28-10 0 0,-10 144 73 0 0,7 0 0 0 0,10 90-63 0 0,1-15 34 0 0,-13 130-271 0 0,25-489-2828 0 0,-13-37-2085 0 0,-7 55-1372 0 0,0 61 869 0 0,-3 13-1259 0 0</inkml:trace>
  <inkml:trace contextRef="#ctx0" brushRef="#br0" timeOffset="3085.046">5017 653 304 0 0,'0'0'3430'0'0,"0"0"-1033"0"0,0 0-397 0 0,0 0-128 0 0,0 0-67 0 0,0 0-115 0 0,0 0-198 0 0,0 0-263 0 0,0 0-271 0 0,0 0-205 0 0,0 0-96 0 0,0 0 17 0 0,0 0 49 0 0,-26 10 24 0 0,-76 34-8 0 0,101-43-720 0 0,0-1 0 0 0,0 0-1 0 0,0 0 1 0 0,1 1 0 0 0,-1-1 0 0 0,0 0 0 0 0,0 1 0 0 0,1-1-1 0 0,-1 1 1 0 0,0-1 0 0 0,1 1 0 0 0,-1-1 0 0 0,0 1 0 0 0,1-1 0 0 0,-1 1-1 0 0,1-1 1 0 0,-1 1 0 0 0,1 0 0 0 0,-1 0 0 0 0,1-1 0 0 0,0 1-1 0 0,-1 0 1 0 0,1-1 0 0 0,0 1 0 0 0,-1 0 0 0 0,1 0 0 0 0,0 0-1 0 0,0-1 1 0 0,0 1 0 0 0,0 0 0 0 0,0 0 0 0 0,0 0 0 0 0,0 0 0 0 0,0-1-1 0 0,0 1 1 0 0,0 0 0 0 0,0 0 0 0 0,0 0 0 0 0,1 0 0 0 0,-1-1-1 0 0,0 1 1 0 0,1 0 0 0 0,-1 0 0 0 0,0-1 0 0 0,1 1 0 0 0,-1 0-1 0 0,1-1 1 0 0,-1 1 0 0 0,1 0 0 0 0,0-1 0 0 0,-1 1 0 0 0,1-1 0 0 0,0 1-1 0 0,-1-1 1 0 0,1 1 0 0 0,0-1 0 0 0,-1 0 0 0 0,1 1 0 0 0,0-1-1 0 0,0 0 1 0 0,-1 1 0 0 0,1-1 0 0 0,0 0 0 0 0,0 0 0 0 0,0 0-19 0 0,4 3 153 0 0,17 8 102 0 0,1 0 0 0 0,0-2 0 0 0,0-1 0 0 0,1 0 0 0 0,0-2 1 0 0,0-1-1 0 0,0-1 0 0 0,1 0 0 0 0,0-2 0 0 0,0-1 0 0 0,-1-2 1 0 0,1 0-1 0 0,8-2-255 0 0,25 2 213 0 0,350-39-421 0 0,-312 28-484 0 0,-46 5-1941 0 0,0 1-6141 0 0,-36 5-2808 0 0</inkml:trace>
  <inkml:trace contextRef="#ctx0" brushRef="#br0" timeOffset="3398.956">5933 815 9554 0 0,'0'0'947'0'0,"0"0"-302"0"0,0 0 140 0 0,0 0 323 0 0,0 0 179 0 0,0 0 0 0 0,0 0-191 0 0,0 0-213 0 0,0 0-144 0 0,-10 33-135 0 0,-34 104-96 0 0,17-19 495 0 0,26-110-942 0 0,0 1 0 0 0,0-1-1 0 0,1 0 1 0 0,0 1 0 0 0,0-1 0 0 0,1 1 0 0 0,0-1 0 0 0,1 1 0 0 0,0-1 0 0 0,0 0 0 0 0,0 0 0 0 0,1 0 0 0 0,1 0 0 0 0,-1 0 0 0 0,1-1 0 0 0,5 8-61 0 0,-6-10 97 0 0,1 0 0 0 0,0-1-1 0 0,0 1 1 0 0,0-1 0 0 0,0 0 0 0 0,1 0 0 0 0,-1 0 0 0 0,1 0 0 0 0,0-1 0 0 0,0 0 0 0 0,1 0 0 0 0,-1 0 0 0 0,1-1 0 0 0,-1 0 0 0 0,1 0 0 0 0,0 0 0 0 0,0-1 0 0 0,-1 0 0 0 0,1 0 0 0 0,0 0 0 0 0,0-1 0 0 0,0 1 0 0 0,0-2 0 0 0,0 1 0 0 0,0-1 0 0 0,0 0 0 0 0,0 0 0 0 0,3-1-97 0 0,7-7 197 0 0,0 0 0 0 0,0-2 1 0 0,-1 0-1 0 0,0 0 0 0 0,-1-1 0 0 0,-1-1 1 0 0,0 0-1 0 0,0-1 0 0 0,-2-1 0 0 0,0 0 1 0 0,0 0-1 0 0,-1-1 0 0 0,7-17-197 0 0,-10 23 23 0 0,8-16-23 0 0,-1-1-1 0 0,-2 1 1 0 0,0-2 0 0 0,-2 0-1 0 0,0 0 1 0 0,0-12 0 0 0,9-53-9692 0 0,-18 89-1984 0 0</inkml:trace>
  <inkml:trace contextRef="#ctx0" brushRef="#br0" timeOffset="4003.059">6471 1286 8890 0 0,'0'0'1428'0'0,"0"0"-193"0"0,0 0 25 0 0,0 0 79 0 0,0 0-49 0 0,0 0-106 0 0,0 0 18 0 0,0 0 71 0 0,0 0 17 0 0,0 0-55 0 0,0 0-185 0 0,0 0-225 0 0,0 0-155 0 0,9-11-112 0 0,88-140 1025 0 0,-64 88-994 0 0,-16 26-468 0 0,1 1 0 0 0,1 0-1 0 0,2 2 1 0 0,2 0 0 0 0,1 2 0 0 0,2 0 0 0 0,0 2 0 0 0,3 1 0 0 0,3-1-121 0 0,-32 28-3 0 0,1 1 0 0 0,0 0 1 0 0,0-1-1 0 0,0 1 0 0 0,-1 0 1 0 0,1-1-1 0 0,1 1 0 0 0,-1 0 1 0 0,0 0-1 0 0,0 0 0 0 0,0 0 1 0 0,1 0-1 0 0,-1 0 0 0 0,0 0 1 0 0,1 1-1 0 0,-1-1 0 0 0,0 0 1 0 0,1 1-1 0 0,-1-1 0 0 0,1 1 1 0 0,0 0-1 0 0,-1-1 0 0 0,1 1 1 0 0,-1 0-1 0 0,1 0 0 0 0,-1 0 1 0 0,1 0-1 0 0,0 0 0 0 0,-1 0 1 0 0,1 0-1 0 0,-1 1 0 0 0,1-1 1 0 0,-1 1-1 0 0,1-1 0 0 0,-1 1 1 0 0,1-1-1 0 0,-1 1 0 0 0,0 0 1 0 0,1 0-1 0 0,-1 0 0 0 0,0 0 1 0 0,1 0-1 0 0,-1 0 0 0 0,0 0 1 0 0,0 0-1 0 0,0 0 0 0 0,0 0 1 0 0,0 1-1 0 0,0 0 3 0 0,-23 361 27 0 0,22-360-26 0 0,-1-1 0 0 0,1 0 0 0 0,0 0 0 0 0,0 0 0 0 0,0 0 0 0 0,0 1 0 0 0,0-1 0 0 0,0 0 0 0 0,1 0 0 0 0,-1 0 0 0 0,1 0 0 0 0,0 1 0 0 0,-1-1 0 0 0,1 0 0 0 0,0 0 0 0 0,0 0 0 0 0,0-1 0 0 0,0 1 0 0 0,1 0 0 0 0,-1 0 0 0 0,1-1 0 0 0,-1 1 0 0 0,1 0 0 0 0,-1-1 0 0 0,1 0 0 0 0,0 1 0 0 0,-1-1 0 0 0,1 0 0 0 0,0 0 0 0 0,0 0 0 0 0,0 0 0 0 0,0 0 0 0 0,0 0 0 0 0,0-1 0 0 0,1 1 0 0 0,-1-1 0 0 0,0 1 0 0 0,0-1 0 0 0,0 0 0 0 0,0 0 0 0 0,1 0 0 0 0,-1 0 0 0 0,0 0 0 0 0,0 0 0 0 0,0-1 0 0 0,0 1 0 0 0,1-1 0 0 0,1 0-1 0 0,17-12 29 0 0,1 0 1 0 0,-2-1-1 0 0,0-2 0 0 0,0 0 1 0 0,-2 0-1 0 0,13-16-29 0 0,-16 17 2 0 0,252-249 201 0 0,-267 263-204 0 0,0 0 1 0 0,0 0-1 0 0,1 1 0 0 0,-1-1 0 0 0,0 0 1 0 0,1 0-1 0 0,-1 1 0 0 0,1-1 1 0 0,-1 0-1 0 0,1 1 0 0 0,-1-1 0 0 0,1 0 1 0 0,-1 1-1 0 0,1-1 0 0 0,0 1 1 0 0,-1-1-1 0 0,1 1 0 0 0,0-1 0 0 0,-1 1 1 0 0,1 0-1 0 0,0-1 0 0 0,0 1 1 0 0,-1 0-1 0 0,1-1 0 0 0,0 1 0 0 0,0 0 1 0 0,0 0-1 0 0,-1 0 0 0 0,1 0 1 0 0,0 0-1 0 0,0 0 0 0 0,0 0 0 0 0,0 0 1 0 0,-1 0-1 0 0,1 0 0 0 0,0 0 1 0 0,0 1-1 0 0,0-1 0 0 0,-1 0 0 0 0,1 0 1 0 0,0 1-1 0 0,0-1 0 0 0,-1 1 1 0 0,1-1-1 0 0,0 1 0 0 0,-1-1 0 0 0,1 1 1 0 0,0-1-1 0 0,-1 1 0 0 0,1-1 1 0 0,-1 1-1 0 0,1 0 0 0 0,-1-1 0 0 0,1 1 1 0 0,-1 0-1 0 0,0 0 0 0 0,1-1 1 0 0,-1 1-1 0 0,0 0 0 0 0,1 0 0 0 0,-1-1 1 0 0,0 1-1 0 0,0 0 0 0 0,0 0 1 0 0,0 0-1 0 0,0 0 0 0 0,0-1 0 0 0,0 1 1 0 0,0 1 0 0 0,-16 261 205 0 0,16-228-204 0 0,1 0 0 0 0,2 0 0 0 0,1 0 0 0 0,1-1 0 0 0,3 0 0 0 0,0 0 0 0 0,2 0 0 0 0,11 22-1 0 0,18 9-51 0 0,-39-64 18 0 0,0 0-1 0 0,0-1 0 0 0,0 1 1 0 0,0-1-1 0 0,0 1 1 0 0,0-1-1 0 0,0 1 0 0 0,1 0 1 0 0,-1-1-1 0 0,0 1 0 0 0,0-1 1 0 0,0 1-1 0 0,1-1 0 0 0,-1 1 1 0 0,0-1-1 0 0,1 1 0 0 0,-1-1 1 0 0,0 0-1 0 0,1 1 0 0 0,-1-1 1 0 0,1 1-1 0 0,-1-1 0 0 0,1 0 1 0 0,-1 1-1 0 0,1-1 1 0 0,-1 0-1 0 0,1 0 0 0 0,-1 1 1 0 0,1-1-1 0 0,-1 0 0 0 0,1 0 1 0 0,-1 0-1 0 0,1 0 0 0 0,0 0 1 0 0,-1 0-1 0 0,1 1 0 0 0,-1-1 1 0 0,1 0-1 0 0,-1-1 0 0 0,1 1 1 0 0,0 0-1 0 0,-1 0 0 0 0,1 0 1 0 0,-1 0-1 0 0,1 0 1 0 0,-1-1-1 0 0,1 1 0 0 0,-1 0 1 0 0,1 0-1 0 0,-1-1 0 0 0,1 1 1 0 0,-1 0-1 0 0,1-1 0 0 0,-1 1 1 0 0,0 0-1 0 0,1-1 0 0 0,-1 1 1 0 0,1-1-1 0 0,-1 1 0 0 0,0-1 1 0 0,1 1 33 0 0,3-12-3918 0 0,-2-1-3953 0 0,-1 2-4963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32 284 15667 0 0,'0'0'1074'0'0,"0"0"-311"0"0,0 0-46 0 0,0 0 90 0 0,0 0 73 0 0,0 0-40 0 0,0 0-129 0 0,0 0-144 0 0,0 0-118 0 0,0 0-94 0 0,0 0-43 0 0,0 0-1 0 0,0 0-2 0 0,-5 27-9 0 0,-16 81 5 0 0,16-81 4 0 0,5-27 16 0 0,0 0 89 0 0,0 0 59 0 0,0 0 26 0 0,0 0 16 0 0,3-23-267 0 0,1-1 0 0 0,0 1 0 0 0,2 0 0 0 0,1 0 0 0 0,1 1 0 0 0,1-1 0 0 0,1 2 0 0 0,9-16-248 0 0,-6 10 150 0 0,78-139 22 0 0,-70 134-402 0 0,-21 31 113 0 0,0 1-53 0 0,0 48-2876 0 0,0-46 2772 0 0,1 12-1995 0 0,0-5-2353 0 0,1-1-6857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15755 0 0,'0'0'1385'0'0,"0"0"-713"0"0,0 0 56 0 0,0 0 88 0 0,0 0-48 0 0,0 0-152 0 0,0 0-207 0 0,0 0-169 0 0,0 0-88 0 0,0 0-96 0 0,0 0-128 0 0,0 0-96 0 0,0 0-120 0 0,0 0-329 0 0,81 192-775 0 0,-68-185-3753 0 0,-4 0-7194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20548 0 0,'0'0'1441'0'0,"0"0"-369"0"0,0 0-312 0 0,0 0-72 0 0,0 0-152 0 0,0 0-176 0 0,0 0-128 0 0,0 0-144 0 0,0 0-96 0 0,0 0-136 0 0,0 0-56 0 0,0 0-136 0 0,0 0-192 0 0,0 0-208 0 0,64-140-736 0 0,-40 151-2625 0 0,-8-3-8978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14259 0 0,'0'0'5046'0'0,"0"0"-2961"0"0,0 0-1016 0 0,0 0-126 0 0,0 0-116 0 0,0 0-157 0 0,0 0-101 0 0,0 0-125 0 0,0 0-90 0 0,0 0-76 0 0,-35 5-79 0 0,-109 20-82 0 0,140-24-112 0 0,0-1 0 0 0,0 0 0 0 0,0 1 0 0 0,1 0 0 0 0,-1 0 0 0 0,0 0 0 0 0,0 0-1 0 0,1 1 1 0 0,-1-1 0 0 0,1 1 0 0 0,-1 0 0 0 0,1 0 0 0 0,0 0 0 0 0,0 1 0 0 0,-1-1-1 0 0,2 1 1 0 0,-1 0 0 0 0,0 0 0 0 0,0 0-5 0 0,-4 6 13 0 0,2-3-9 0 0,0-1 1 0 0,1 1-1 0 0,0 0 1 0 0,0 0-1 0 0,0 0 1 0 0,1 0-1 0 0,0 1 1 0 0,0-1-1 0 0,1 1 1 0 0,0 0-1 0 0,0 0 1 0 0,0 0-1 0 0,1 0 1 0 0,0 0-1 0 0,1 0 1 0 0,-1 0-1 0 0,1 0 1 0 0,1 0-1 0 0,0 5-4 0 0,2-6-3 0 0,0-1 0 0 0,1 0 0 0 0,0 1 0 0 0,0-2-1 0 0,0 1 1 0 0,1 0 0 0 0,0-1 0 0 0,-1 0 0 0 0,2 0 0 0 0,-1 0 0 0 0,0 0-1 0 0,1-1 1 0 0,-1 0 0 0 0,1 0 0 0 0,0-1 0 0 0,0 1 0 0 0,0-1 0 0 0,1-1 0 0 0,-1 1-1 0 0,5 0 4 0 0,33 3-8 0 0,0-1-1 0 0,0-2 0 0 0,0-2 1 0 0,19-3 8 0 0,-45 1-30 0 0,-1 0 1 0 0,1 0-1 0 0,-1-2 0 0 0,0 0 1 0 0,0-1-1 0 0,-1-1 0 0 0,13-6 30 0 0,28-19-2597 0 0,-20 3-2937 0 0,-2-3-4443 0 0,-24 22 1339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12427 0 0,'0'0'5445'0'0,"0"0"-2807"0"0,0 0-1118 0 0,0 0-276 0 0,0 0-271 0 0,0 0-233 0 0,0 0-168 0 0,0 0-119 0 0,0 0-25 0 0,0 0 8 0 0,0 0-8 0 0,0 0-31 0 0,0 0-47 0 0,-11 32-32 0 0,-34 105-60 0 0,27-86-167 0 0,3 2-1 0 0,3 0 0 0 0,2 0 0 0 0,2 1 0 0 0,2 0 0 0 0,3 1 0 0 0,2 25-90 0 0,21 48-799 0 0,-24-144-16308 0 0,1 11 5755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15499 0 0,'0'0'1942'0'0,"0"0"-694"0"0,0 0-310 0 0,0 0 38 0 0,0 0-26 0 0,0 0-96 0 0,0 0-191 0 0,31 0-175 0 0,102 0-109 0 0,119 7 360 0 0,-238-7-1094 0 0,119 0 357 0 0,-88 0-2653 0 0,-1 0-3675 0 0,-26 0-5403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6553 0 0,'0'0'2677'0'0,"0"0"-911"0"0,0 0-457 0 0,0 0-18 0 0,0 0 66 0 0,0 0-64 0 0,0 0-186 0 0,0 0-161 0 0,0 0-106 0 0,0 0-61 0 0,0 0-46 0 0,3 5-69 0 0,1 1-353 0 0,0 0-1 0 0,-1 0 0 0 0,0 0 0 0 0,0 0 1 0 0,-1 1-1 0 0,0-1 0 0 0,0 1 1 0 0,0 0-1 0 0,-1-1 0 0 0,0 1 0 0 0,0 0 1 0 0,-1 4-311 0 0,-1 3 206 0 0,-1 1-1 0 0,-1 0 1 0 0,0-1 0 0 0,-1 0 0 0 0,-1 1 0 0 0,0-1 0 0 0,0-1-1 0 0,-8 13-205 0 0,-14 36 231 0 0,26-60-241 0 0,0-1 0 0 0,1 1 0 0 0,-1-1 0 0 0,0 1 0 0 0,0 0 0 0 0,1-1-1 0 0,-1 1 1 0 0,1 0 0 0 0,-1 0 0 0 0,1-1 0 0 0,0 1 0 0 0,0 0 0 0 0,0 0 0 0 0,0 0-1 0 0,0-1 1 0 0,0 1 0 0 0,0 0 0 0 0,1 0 0 0 0,-1 0 0 0 0,1-1 0 0 0,-1 1-1 0 0,1 0 1 0 0,0-1 0 0 0,-1 1 0 0 0,1 0 0 0 0,0-1 0 0 0,0 1 0 0 0,0-1-1 0 0,0 1 1 0 0,1-1 0 0 0,-1 0 0 0 0,0 1 0 0 0,0-1 0 0 0,1 0 0 0 0,0 0 10 0 0,11-26-2022 0 0,-6 3-2555 0 0,-5 15 240 0 0,-2 2-7120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 5265 0 0,'0'0'5876'0'0,"0"0"-2958"0"0,0 0-962 0 0,0 0-109 0 0,0 0-86 0 0,0 0-283 0 0,0 0-356 0 0,0 0-289 0 0,0 0-245 0 0,0 0-120 0 0,0 0-49 0 0,0 0-53 0 0,0 0-36 0 0,-2-2-52 0 0,-7 3 589 0 0,9 4-2018 0 0,14-16-5003 0 0,-10 7-3599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183 133 9306 0 0,'0'0'4689'0'0,"0"0"-2347"0"0,0 0-995 0 0,0 0-144 0 0,0 0-58 0 0,0 0-142 0 0,0 0-156 0 0,0 0-163 0 0,0 0-164 0 0,0 0-102 0 0,0 0-74 0 0,0 0-42 0 0,-15 11-23 0 0,-47 33 17 0 0,12 20 383 0 0,43-55-663 0 0,0 2 0 0 0,1-1 1 0 0,0 1-1 0 0,1 0 0 0 0,0 0 0 0 0,1 0 0 0 0,0 1 1 0 0,1-1-1 0 0,0 1 0 0 0,1 0 0 0 0,1 0 0 0 0,-1 0 0 0 0,2 0 1 0 0,0 0-1 0 0,0 1-16 0 0,1-9 2 0 0,0 0 1 0 0,0-1-1 0 0,0 1 0 0 0,0-1 1 0 0,1 1-1 0 0,-1-1 0 0 0,1 0 1 0 0,0 0-1 0 0,0 1 0 0 0,0-1 1 0 0,1 0-1 0 0,-1-1 0 0 0,0 1 1 0 0,1 0-1 0 0,0-1 1 0 0,0 0-1 0 0,0 1 0 0 0,0-1 1 0 0,0 0-1 0 0,0 0 0 0 0,1-1 1 0 0,-1 1-1 0 0,0-1 0 0 0,1 0 1 0 0,-1 0-1 0 0,1 0 0 0 0,0 0 1 0 0,1 0-3 0 0,107 5 330 0 0,-97-8-227 0 0,0 0 0 0 0,0-1 0 0 0,0-1 0 0 0,-1 0 0 0 0,1-1 1 0 0,-1-1-1 0 0,0 0 0 0 0,0-1 0 0 0,-1 0 0 0 0,0-1 0 0 0,0-1 0 0 0,-1 0 0 0 0,0 0 1 0 0,0-2-1 0 0,-1 1 0 0 0,-1-1 0 0 0,0-1 0 0 0,0 0 0 0 0,-1 0 0 0 0,-1-1 0 0 0,0 0 0 0 0,0-1 1 0 0,-2 1-1 0 0,1-1 0 0 0,1-8-103 0 0,-7 15-2 0 0,0 0 0 0 0,0 0 0 0 0,-1-1 0 0 0,0 1 0 0 0,0 0 0 0 0,0-1 0 0 0,-1 1 0 0 0,0 0 0 0 0,-1 0 0 0 0,1 0 0 0 0,-1 0 0 0 0,-1 0 0 0 0,1 0 0 0 0,-1 0 0 0 0,0 1 0 0 0,-1 0-1 0 0,0-1 1 0 0,0 1 0 0 0,0 0 0 0 0,-1 1 0 0 0,0-1 0 0 0,0 1 0 0 0,0 0 0 0 0,0 0 0 0 0,-1 1 0 0 0,0-1 0 0 0,0 1 0 0 0,0 1 0 0 0,-1-1 0 0 0,1 1 0 0 0,-1 0 0 0 0,0 0 0 0 0,1 1 0 0 0,-1 0 0 0 0,0 0 0 0 0,-1 1 0 0 0,1 0 0 0 0,0 0 0 0 0,0 0 0 0 0,-1 1 0 0 0,-1 1 2 0 0,-71 11-1463 0 0,38 23-5136 0 0,36-24-2315 0 0</inkml:trace>
  <inkml:trace contextRef="#ctx0" brushRef="#br0" timeOffset="604.943">691 391 10362 0 0,'0'0'2459'0'0,"0"0"-672"0"0,0 0-320 0 0,0 0-25 0 0,0 0-74 0 0,0 0-129 0 0,0 0-137 0 0,0 0-114 0 0,0 0-82 0 0,0 0-64 0 0,0 0-135 0 0,0 0-135 0 0,0 0-86 0 0,14-9-66 0 0,97-64 727 0 0,42-81 487 0 0,-147 148-1568 0 0,-6 7-70 0 0,0-1 1 0 0,0 0-1 0 0,0 0 1 0 0,0 1-1 0 0,0-1 0 0 0,0 0 1 0 0,1 1-1 0 0,-1-1 1 0 0,0 0-1 0 0,0 0 0 0 0,0 1 1 0 0,0-1-1 0 0,0 0 1 0 0,0 0-1 0 0,0 1 0 0 0,1-1 1 0 0,-1 0-1 0 0,0 0 1 0 0,0 1-1 0 0,0-1 0 0 0,1 0 1 0 0,-1 0-1 0 0,0 0 1 0 0,0 1-1 0 0,0-1 0 0 0,1 0 1 0 0,-1 0-1 0 0,0 0 1 0 0,0 0-1 0 0,1 0 0 0 0,-1 0 1 0 0,0 1-1 0 0,1-1 1 0 0,-1 0-1 0 0,0 0 1 0 0,0 0-1 0 0,1 0 0 0 0,-1 0 1 0 0,0 0-1 0 0,1 0 1 0 0,-1 0-1 0 0,0 0 0 0 0,0 0 1 0 0,1 0-1 0 0,-1 0 1 0 0,0-1-1 0 0,1 1 0 0 0,-1 0 1 0 0,0 0-1 0 0,1 0 4 0 0,-2 12-3 0 0,1 1-1 0 0,1-1 1 0 0,0 0-1 0 0,0 1 0 0 0,1-1 1 0 0,1 0-1 0 0,0 0 1 0 0,1 0-1 0 0,0-1 1 0 0,1 1-1 0 0,0-1 1 0 0,1 0-1 0 0,0 0 1 0 0,1-1-1 0 0,0 0 1 0 0,1 0-1 0 0,0 0 1 0 0,0-1-1 0 0,1 0 0 0 0,9 6 4 0 0,-12-10 47 0 0,0-1-1 0 0,0 0 0 0 0,1-1 0 0 0,0 1 0 0 0,0-1 0 0 0,0-1 0 0 0,0 1 0 0 0,0-1 0 0 0,0 0 0 0 0,1-1 0 0 0,-1 0 0 0 0,0 0 0 0 0,1-1 0 0 0,-1 1 0 0 0,1-2 0 0 0,-1 1 0 0 0,1-1 0 0 0,-1 0 0 0 0,1 0 0 0 0,-1-1 0 0 0,0 0 0 0 0,0-1 0 0 0,2 0-46 0 0,12-11 200 0 0,-1 0 0 0 0,0-2 0 0 0,-2 0-1 0 0,0-1 1 0 0,0-1 0 0 0,-2 0 0 0 0,0-1-1 0 0,-1-1 1 0 0,-1-1 0 0 0,-1 0-1 0 0,-1-1 1 0 0,-1 0 0 0 0,0-1-200 0 0,40-113-1472 0 0,-50 128 181 0 0,0 0-4069 0 0,0 5-7209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9:40.64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0 446 4553 0 0,'0'0'808'0'0,"0"0"-226"0"0,0 0-344 0 0,0 0-211 0 0,0 0-40 0 0,0 0 7 0 0,0 0 26 0 0,0 0 48 0 0,0 0 71 0 0,0 0 81 0 0,31-11 68 0 0,98-32 44 0 0,-108 36 0 0 0,2 0 1 0 0,-1 2-1 0 0,1 0 0 0 0,0 2 1 0 0,0 0-1 0 0,0 2 0 0 0,2 0-332 0 0,31-1 1052 0 0,219-10 2086 0 0,588-6-608 0 0,-229 3-1707 0 0,-298 8-390 0 0,-225 7-341 0 0,756-19 610 0 0,-262-7 313 0 0,7 4-280 0 0,349-14-365 0 0,-201-9-36 0 0,-205 24-124 0 0,183-13 32 0 0,-196 2-45 0 0,143 20 366 0 0,-260 5-152 0 0,26 0-136 0 0,-19-4 41 0 0,66-5 78 0 0,192-1 193 0 0,-110 16-287 0 0,-289 5-209 0 0,0-1 17 0 0,49-3 440 0 0,-325 4-515 0 0,-14-4-14 0 0,-1 0 5 0 0,0 0 24 0 0,0 0 0 0 0,19 4-3365 0 0,7-2-4295 0 0,-21-1 4437 0 0,9-1-7941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1108 847 8242 0 0,'0'0'1880'0'0,"0"0"-397"0"0,0 0-256 0 0,0 0 17 0 0,0 0 42 0 0,0 0-38 0 0,0 0-82 0 0,0 0-187 0 0,0 0-198 0 0,0 0-173 0 0,0 0-153 0 0,-10-4-90 0 0,-114-25 778 0 0,104 29-995 0 0,-63-1 435 0 0,1 4-1 0 0,0 3 0 0 0,-26 8-582 0 0,-160 49 483 0 0,253-58-469 0 0,10-4-9 0 0,0 1 0 0 0,1-1 0 0 0,-1 1 0 0 0,1 0 0 0 0,-1 0 1 0 0,1 0-1 0 0,-1 1 0 0 0,1-1 0 0 0,0 1 0 0 0,0 0 1 0 0,1 1-1 0 0,-1-1 0 0 0,0 0 0 0 0,1 1 0 0 0,0 0 0 0 0,0 0 1 0 0,-1 1-6 0 0,4-2 1 0 0,1 1 0 0 0,-1-1 1 0 0,0 0-1 0 0,1 0 1 0 0,-1 1-1 0 0,1-1 1 0 0,0 0-1 0 0,0 0 0 0 0,1 0 1 0 0,-1 0-1 0 0,1 0 1 0 0,-1 0-1 0 0,1 0 0 0 0,0 0 1 0 0,0-1-1 0 0,0 1 1 0 0,0-1-1 0 0,1 1 1 0 0,-1-1-1 0 0,1 0 0 0 0,-1 0 1 0 0,1 0-1 0 0,0 0 1 0 0,-1-1-1 0 0,1 1 1 0 0,0-1-1 0 0,0 1 0 0 0,1-1 1 0 0,-1 0-1 0 0,0 0 1 0 0,2 0-2 0 0,329 69 813 0 0,-314-67-761 0 0,-12-2-27 0 0,0 0-1 0 0,1 0 0 0 0,-1 1 1 0 0,0 0-1 0 0,0 0 1 0 0,0 1-1 0 0,0 0 1 0 0,-1 1-1 0 0,1 0 1 0 0,-1 0-1 0 0,0 0 1 0 0,2 2-25 0 0,-9-5 15 0 0,1 0 1 0 0,-1 0 0 0 0,1 0 0 0 0,-1 0 0 0 0,0 0 0 0 0,1-1 0 0 0,-1 1 0 0 0,0 0 0 0 0,0 0 0 0 0,1 0-1 0 0,-1 0 1 0 0,0 0 0 0 0,0 0 0 0 0,0 1 0 0 0,0-1 0 0 0,0 0 0 0 0,-1 0 0 0 0,1 0 0 0 0,0 0 0 0 0,0 0 0 0 0,-1-1-1 0 0,1 1 1 0 0,0 0 0 0 0,-1 0 0 0 0,1 0 0 0 0,-1 0 0 0 0,1 0 0 0 0,-1 0 0 0 0,0-1 0 0 0,1 1 0 0 0,-1 0-1 0 0,0 0 1 0 0,0-1 0 0 0,1 1 0 0 0,-1 0 0 0 0,0-1 0 0 0,0 1 0 0 0,0-1 0 0 0,0 1 0 0 0,0-1 0 0 0,0 0 0 0 0,0 1-1 0 0,0-1-15 0 0,-54 28 162 0 0,47-24-135 0 0,-96 42 61 0 0,-270 135 49 0 0,357-170-129 0 0,-5 0 7 0 0,2 1 0 0 0,-1 1 0 0 0,2 0 0 0 0,-1 2-1 0 0,2 0 1 0 0,0 2 0 0 0,-14 16-15 0 0,30-30 2 0 0,0-1 1 0 0,0 1-1 0 0,0-1 0 0 0,0 1 0 0 0,1 0 1 0 0,-1 0-1 0 0,1 0 0 0 0,-1 0 0 0 0,1 0 1 0 0,0 0-1 0 0,1 0 0 0 0,-1 0 0 0 0,0 0 1 0 0,1 0-1 0 0,0 1 0 0 0,-1-1 0 0 0,1 0 1 0 0,1 0-1 0 0,-1 1 0 0 0,0-1 0 0 0,1 0 1 0 0,0 0-1 0 0,-1 0 0 0 0,1 0 0 0 0,1 0 1 0 0,-1 0-1 0 0,0 0 0 0 0,1 0 0 0 0,-1 0 1 0 0,1 0-1 0 0,0-1 0 0 0,0 1 0 0 0,0-1 1 0 0,0 1-1 0 0,0-1 0 0 0,1 0 0 0 0,-1 0 1 0 0,2 1-3 0 0,6 5 24 0 0,1-1 0 0 0,0-1 0 0 0,0 1 0 0 0,0-2 0 0 0,1 0 0 0 0,0 0 1 0 0,0-1-1 0 0,0 0 0 0 0,3-1-24 0 0,49 8 100 0 0,1-3 0 0 0,-1-3 0 0 0,1-3 0 0 0,0-3 0 0 0,0-3 0 0 0,3-2-100 0 0,-53 5-37 0 0,0 0 0 0 0,-1-1 1 0 0,1 0-1 0 0,-1-1 0 0 0,1-1 0 0 0,-1 0 1 0 0,0-1-1 0 0,0-1 0 0 0,-1 0 0 0 0,1-1 1 0 0,-1 0-1 0 0,-1-1 0 0 0,1 0 0 0 0,9-10 37 0 0,16-63-3062 0 0,-32 51-787 0 0,-2 3-3435 0 0,-3 11-4284 0 0</inkml:trace>
  <inkml:trace contextRef="#ctx0" brushRef="#br0" timeOffset="363.252">790 0 18244 0 0,'0'0'340'0'0,"0"0"-117"0"0,0 0-37 0 0,0 0 84 0 0,0 0 191 0 0,-32 37 221 0 0,-99 118 147 0 0,120-143-658 0 0,1 1 0 0 0,1 0 0 0 0,0 0 0 0 0,1 1-1 0 0,1 0 1 0 0,0 1 0 0 0,1 0 0 0 0,-2 5-171 0 0,-3 10 312 0 0,-17 65 168 0 0,3 2-1 0 0,5 1 0 0 0,4 0 0 0 0,4 1 1 0 0,5 1-1 0 0,4 0 0 0 0,6 39-479 0 0,-3-97 61 0 0,0 124 68 0 0,2-39-32 0 0,-5 1 1 0 0,-21 125-98 0 0,17-219-5 0 0,-2 0-1 0 0,-1-1 1 0 0,-2 0 0 0 0,-1-1 0 0 0,-1 0 0 0 0,-2-1 0 0 0,-1-1 0 0 0,-2 0-1 0 0,0-2 1 0 0,-2 0 0 0 0,-1-1 0 0 0,-2-1 0 0 0,0-1 0 0 0,-21 15 5 0 0,1-7-344 0 0,100-82-8982 0 0,-54 48 8613 0 0,6-7-9677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5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64 895 0 0 0,'0'0'241'0'0,"0"0"873"0"0,0 0 258 0 0,0 0 159 0 0,0 0 188 0 0,0 0 132 0 0,0 0 12 0 0,0 0-144 0 0,0 0-316 0 0,0 0-397 0 0,0 0-371 0 0,-12 6-239 0 0,-38 19 1 0 0,49-24-342 0 0,1 0-1 0 0,0-1 0 0 0,0 1 0 0 0,-1 0 1 0 0,1 0-1 0 0,0 0 0 0 0,0 0 0 0 0,0-1 1 0 0,0 1-1 0 0,0 0 0 0 0,0 0 0 0 0,0 0 0 0 0,0 0 1 0 0,1-1-1 0 0,-1 1 0 0 0,0 0 0 0 0,0 0 1 0 0,1 0-1 0 0,-1-1 0 0 0,0 1 0 0 0,1 0 1 0 0,-1-1-1 0 0,1 1 0 0 0,-1 0 0 0 0,1-1 1 0 0,-1 1-1 0 0,1 0 0 0 0,0-1 0 0 0,-1 1 1 0 0,1-1-1 0 0,0 1 0 0 0,-1-1 0 0 0,1 1 1 0 0,0-1-1 0 0,-1 0 0 0 0,1 1 0 0 0,0-1 1 0 0,0 0-1 0 0,0 1 0 0 0,-1-1 0 0 0,1 0 1 0 0,0 0-1 0 0,0 0 0 0 0,0 0 0 0 0,0 0 1 0 0,-1 0-1 0 0,2 0-54 0 0,-2 0 77 0 0,11 2 181 0 0,0-1-1 0 0,0-1 0 0 0,-1 0 1 0 0,1 0-1 0 0,0-1 0 0 0,0 0 1 0 0,0-1-1 0 0,-1 0 0 0 0,1-1 0 0 0,-1 0 1 0 0,0-1-1 0 0,0 0 0 0 0,0 0 1 0 0,0-1-1 0 0,-1 0 0 0 0,0-1 0 0 0,0 0 1 0 0,0-1-1 0 0,3-2-257 0 0,-1 1 130 0 0,58-42 173 0 0,-3-2 0 0 0,-3-4 0 0 0,-2-2 0 0 0,-2-3 0 0 0,20-32-303 0 0,307-360 563 0 0,-384 450-564 0 0,3-2 1 0 0,-1-1 0 0 0,1 1 0 0 0,0 0 0 0 0,0 0 0 0 0,1 0 0 0 0,-1 1 0 0 0,1 0 0 0 0,0 0 0 0 0,0 1 0 0 0,0-1 0 0 0,1 1-1 0 0,-1 1 1 0 0,7-3 0 0 0,-11 6 11 0 0,-1 0 0 0 0,0 0 0 0 0,0 0 0 0 0,0 1 0 0 0,0-1 0 0 0,0 0 0 0 0,0 0 0 0 0,0 1 0 0 0,0-1-1 0 0,0 1 1 0 0,0-1 0 0 0,-1 1 0 0 0,1-1 0 0 0,-1 1 0 0 0,1-1 0 0 0,-1 1 0 0 0,0 0 0 0 0,1-1 0 0 0,-1 1 0 0 0,0 0-1 0 0,0-1 1 0 0,0 1 0 0 0,0-1 0 0 0,0 1 0 0 0,-1 0 0 0 0,1 0-11 0 0,0 4 51 0 0,-2 54 129 0 0,-2 0 0 0 0,-2 1 1 0 0,-4-2-1 0 0,-2 1 0 0 0,-2-2 0 0 0,-4 0 0 0 0,-4 6-180 0 0,20-57 22 0 0,-9 35 32 0 0,-2 0 0 0 0,-1-1 0 0 0,-3-1 0 0 0,-1 0 0 0 0,-2-1 0 0 0,-1-1-1 0 0,-26 33-53 0 0,37-59-15 0 0,-1-1-1 0 0,0 0 1 0 0,0-1-1 0 0,-1 0 0 0 0,0-1 1 0 0,-1-1-1 0 0,0 0 0 0 0,0 0 1 0 0,-1-1-1 0 0,0-1 0 0 0,0 0 1 0 0,0-1-1 0 0,-1-1 0 0 0,0 0 1 0 0,0-1-1 0 0,0 0 1 0 0,0-1-1 0 0,0-1 0 0 0,0-1 1 0 0,-1 0-1 0 0,1-1 0 0 0,-8-1 16 0 0,18 1-115 0 0,0 0 0 0 0,1 0-1 0 0,-1 0 1 0 0,1 0 0 0 0,0-1-1 0 0,-1 0 1 0 0,1 0 0 0 0,0 0-1 0 0,0 0 1 0 0,0-1 0 0 0,0 1-1 0 0,1-1 1 0 0,-1 0 0 0 0,1 0-1 0 0,-1 0 1 0 0,1-1 0 0 0,0 1 0 0 0,0-1-1 0 0,1 0 1 0 0,-1 0 0 0 0,1 0-1 0 0,0 0 1 0 0,0 0 0 0 0,0 0-1 0 0,1-1 1 0 0,-1 1 0 0 0,1-1-1 0 0,0 1 1 0 0,0-1 0 0 0,1 1-1 0 0,-1-1 1 0 0,1 0 0 0 0,0 1-1 0 0,0-1 1 0 0,1 1 0 0 0,-1-1-1 0 0,1 0 1 0 0,0 1 0 0 0,0-1-1 0 0,1 0 116 0 0,26-40-3459 0 0,-5 20-3132 0 0,-9 9-4310 0 0</inkml:trace>
  <inkml:trace contextRef="#ctx0" brushRef="#br0" timeOffset="250.312">1303 578 12755 0 0,'0'0'1068'0'0,"0"0"-367"0"0,0 0-51 0 0,0 0 162 0 0,0 0 126 0 0,0 0-6 0 0,0 0-149 0 0,0 0-210 0 0,-13 36-182 0 0,-40 110-118 0 0,39-73-5 0 0,16-63-226 0 0,0-4 27 0 0,-1-1 1 0 0,1 1-1 0 0,1 0 1 0 0,-1-1 0 0 0,1 1-1 0 0,0-1 1 0 0,0 1-1 0 0,0-1 1 0 0,1 0 0 0 0,0-1-1 0 0,0 1 1 0 0,0-1-1 0 0,0 0 1 0 0,1 1-1 0 0,0-2 1 0 0,0 1 0 0 0,0-1-1 0 0,0 0 1 0 0,0 0-1 0 0,1 0 1 0 0,0 0 0 0 0,-1-1-1 0 0,1 0 1 0 0,0-1-1 0 0,0 1 1 0 0,0-1-1 0 0,0 0 1 0 0,0 0 0 0 0,0-1-1 0 0,0 0 1 0 0,0 0-1 0 0,0 0 1 0 0,0-1 0 0 0,0 0-1 0 0,0 0 1 0 0,0-1-1 0 0,0 1 1 0 0,0-1-1 0 0,0-1 1 0 0,-1 1 0 0 0,1-1-1 0 0,-1 0 1 0 0,0 0-1 0 0,0 0 1 0 0,0-1-70 0 0,6-6 86 0 0,0-1 1 0 0,-1 0-1 0 0,0-1 0 0 0,-1 0 0 0 0,0 0 1 0 0,-1-1-1 0 0,-1 0 0 0 0,0-1 0 0 0,-1 0 1 0 0,0 0-1 0 0,-1 0 0 0 0,-1 0 0 0 0,0-1 1 0 0,-1 0-1 0 0,0 0 0 0 0,-1 0 0 0 0,-1 0 1 0 0,-1 0-1 0 0,0-11-86 0 0,0 20-58 0 0,-1 0 0 0 0,1 1 0 0 0,-1-1 0 0 0,0 1 0 0 0,0-1 0 0 0,0 1 0 0 0,-1 0 0 0 0,0-1 0 0 0,0 1 0 0 0,-1 0 0 0 0,1 0 1 0 0,-1 0-1 0 0,0 1 0 0 0,0-1 0 0 0,-1 1 0 0 0,1-1 0 0 0,-1 1 0 0 0,0 0 0 0 0,-2-1 58 0 0,-38-17-6610 0 0,29 21-4770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2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6337 0 0,'0'0'3364'0'0,"0"0"-1471"0"0,0 0-631 0 0,0 0-28 0 0,0 0 101 0 0,0 0 28 0 0,0 0-91 0 0,0 0-177 0 0,0 0-191 0 0,0 0-156 0 0,0 0-125 0 0,7 0 2452 0 0,-8-16-2801 0 0,1-1-1 0 0,0 1 0 0 0,1 0 1 0 0,1 0-1 0 0,1 0 1 0 0,0 0-1 0 0,1 0 0 0 0,1 0 1 0 0,0 1-1 0 0,1 0 1 0 0,1 0-1 0 0,0-1-273 0 0,14-16 69 0 0,1 0 1 0 0,1 1-1 0 0,2 2 1 0 0,1 0-1 0 0,1 2 1 0 0,1 1-1 0 0,2 1 1 0 0,0 1-1 0 0,1 2 1 0 0,13-6-70 0 0,1 9 49 0 0,-29 60-82 0 0,-8 17 80 0 0,-3 1 0 0 0,-3 0 0 0 0,-3 31-47 0 0,1-21 44 0 0,-6-26-37 0 0,6-42 27 0 0,0-1-28 0 0,0 0 2 0 0,0 0 8 0 0,0 0-14 0 0,0 0 9 0 0,22-37 58 0 0,-6 11-59 0 0,1 1-1 0 0,1 0 0 0 0,2 2 0 0 0,0 0 0 0 0,12-9-9 0 0,-13 11-7 0 0,2 0 0 0 0,0 2 0 0 0,1 1 0 0 0,1 0 1 0 0,1 2-1 0 0,0 1 0 0 0,3 0 7 0 0,-24 13-5 0 0,-1 1 0 0 0,0-1 0 0 0,1 1 0 0 0,0 0 0 0 0,-1 0 0 0 0,1 1 0 0 0,0-1 0 0 0,-1 0 0 0 0,1 1-1 0 0,0-1 1 0 0,-1 1 0 0 0,1 0 0 0 0,0 0 0 0 0,0 0 0 0 0,0 1 0 0 0,-1-1 0 0 0,1 0 0 0 0,0 1 0 0 0,-1 0 0 0 0,1 0 0 0 0,0 0 0 0 0,-1 0 0 0 0,1 0 0 0 0,-1 0 0 0 0,1 1 0 0 0,-1-1 0 0 0,0 1 0 0 0,0-1 0 0 0,1 1 0 0 0,-1 0 0 0 0,1 2 5 0 0,2 11 7 0 0,0 1 1 0 0,-2-1-1 0 0,0 1 1 0 0,0 0-1 0 0,-2 1 1 0 0,0-1-1 0 0,0 0 1 0 0,-3 15-8 0 0,2-7-2 0 0,-13 121 22 0 0,0-125-203 0 0,9-13-1229 0 0,15-13-840 0 0,26-24-2372 0 0,-15 10-3863 0 0,-12 16-2398 0 0</inkml:trace>
  <inkml:trace contextRef="#ctx0" brushRef="#br0" timeOffset="630.525">1391 30 5353 0 0,'0'0'3195'0'0,"0"0"-817"0"0,0 0-449 0 0,0 0-165 0 0,0 0-154 0 0,0 0-217 0 0,0 0-224 0 0,0 0-220 0 0,0 0-178 0 0,0 0-93 0 0,0 0-57 0 0,0 0-57 0 0,0 0-49 0 0,-31 9-64 0 0,-95 30-69 0 0,67-8 46 0 0,50-22-334 0 0,-1-1-56 0 0,1 0 1 0 0,-1 0-1 0 0,2 1 0 0 0,-1 0 1 0 0,1 1-1 0 0,1 0 1 0 0,0 0-1 0 0,0 0 0 0 0,1 1 1 0 0,0 0-1 0 0,1 1 1 0 0,0-1-1 0 0,1 1 0 0 0,0 0 1 0 0,1 0-1 0 0,0 0 1 0 0,1 0-1 0 0,0 1 0 0 0,1 0-38 0 0,2-11 22 0 0,0-1-1 0 0,-1 1 1 0 0,1-1 0 0 0,0 1-1 0 0,0-1 1 0 0,0 0-1 0 0,1 0 1 0 0,-1 1-1 0 0,0-1 1 0 0,0 0-1 0 0,1 0 1 0 0,-1 0-1 0 0,1 0 1 0 0,-1 0 0 0 0,1 0-1 0 0,-1-1 1 0 0,1 1-1 0 0,-1 0 1 0 0,1-1-1 0 0,0 1 1 0 0,-1-1-1 0 0,1 0 1 0 0,0 1 0 0 0,-1-1-1 0 0,1 0 1 0 0,0 0-1 0 0,0 0 1 0 0,-1 0-1 0 0,1-1 1 0 0,0 1-1 0 0,-1 0 1 0 0,1-1-1 0 0,0 1 1 0 0,-1-1 0 0 0,1 1-1 0 0,0-1 1 0 0,-1 0-1 0 0,1 0 1 0 0,-1 0-1 0 0,0 0 1 0 0,1 0-1 0 0,-1 0 1 0 0,0 0 0 0 0,1 0-22 0 0,225-178 1248 0 0,-215 170-1227 0 0,66-28 19 0 0,-75 39-40 0 0,1 1 0 0 0,-1-1 0 0 0,0 1 0 0 0,-1 0 0 0 0,1 0 0 0 0,0 0 0 0 0,-1 0 0 0 0,0 0-1 0 0,1 1 1 0 0,-1-1 0 0 0,-1 1 0 0 0,1-1 0 0 0,0 1 0 0 0,-1 0 0 0 0,0 0 0 0 0,0-1 0 0 0,0 3 0 0 0,7 29 42 0 0,-2 1 1 0 0,-1 0-1 0 0,-2 0 0 0 0,-1 1 1 0 0,-3 26-43 0 0,1-35 27 0 0,-2 277 190 0 0,1-292-188 0 0,1 1 0 0 0,-2-2 0 0 0,0 1 0 0 0,0 0 0 0 0,-1 0 0 0 0,-1-1 0 0 0,0 1 0 0 0,-1-1 0 0 0,-3 5-29 0 0,6-12 13 0 0,-1-1 0 0 0,0 1 0 0 0,0-1 0 0 0,0 0 0 0 0,0 0 0 0 0,-1-1 0 0 0,1 1 0 0 0,-1-1 0 0 0,0 0 0 0 0,0 1 0 0 0,0-2 0 0 0,-1 1 0 0 0,1 0 0 0 0,-1-1 0 0 0,1 0 0 0 0,-1 0 0 0 0,0 0 0 0 0,0-1 0 0 0,0 0 0 0 0,0 0 0 0 0,0 0-1 0 0,0 0 1 0 0,0-1 0 0 0,0 0 0 0 0,-1 0-13 0 0,4 1 5 0 0,-1-1-1 0 0,1 0 1 0 0,0 1-1 0 0,-1-1 1 0 0,1 0-1 0 0,-1 0 1 0 0,1-1-1 0 0,-1 1 1 0 0,1 0-1 0 0,0-1 1 0 0,-1 0-1 0 0,1 1 1 0 0,0-1-1 0 0,-1 0 1 0 0,1 0-1 0 0,0 0 1 0 0,0-1-1 0 0,0 1 1 0 0,0 0-1 0 0,0-1 1 0 0,0 1-1 0 0,0-1 0 0 0,0 0 1 0 0,1 0-1 0 0,-1 1 1 0 0,1-1-1 0 0,-1 0 1 0 0,1-1-1 0 0,0 1 1 0 0,0 0-1 0 0,0 0 1 0 0,0 0-1 0 0,0-1 1 0 0,0 1-1 0 0,1 0 1 0 0,-1-2-5 0 0,0-7-5 0 0,1 1 1 0 0,1-1 0 0 0,0 0-1 0 0,0 0 1 0 0,1 0-1 0 0,0 0 1 0 0,1 1 0 0 0,0-1-1 0 0,1 1 1 0 0,0 0-1 0 0,0 0 1 0 0,1 0 0 0 0,1 1-1 0 0,-1 0 1 0 0,2 0-1 0 0,-1 0 1 0 0,1 0 0 0 0,0 1-1 0 0,1 1 1 0 0,4-4 4 0 0,2-3-7 0 0,1 0 0 0 0,0 1 0 0 0,1 1-1 0 0,1 1 1 0 0,0 0 0 0 0,0 1 0 0 0,1 1 0 0 0,0 1 0 0 0,0 0 0 0 0,20-4 7 0 0,-25 8-650 0 0,85-22 1722 0 0,-66 21-4164 0 0,0 3-4915 0 0,-26 2-4405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5001 0 0,'0'0'3377'0'0,"0"0"-1086"0"0,0 0-509 0 0,0 0-82 0 0,0 0 40 0 0,0 0-25 0 0,0 0-205 0 0,0 0-311 0 0,0 0-291 0 0,0 0-233 0 0,0 0-182 0 0,-6 0 589 0 0,-24 85 37 0 0,20-52-938 0 0,2 0 0 0 0,1 0 0 0 0,2 0 1 0 0,1 1-1 0 0,1 0 0 0 0,3 0 0 0 0,0 6-181 0 0,1-37 22 0 0,1 0-1 0 0,-1 0 0 0 0,0 0 1 0 0,1 0-1 0 0,0 0 0 0 0,0 0 1 0 0,0-1-1 0 0,0 1 0 0 0,0-1 1 0 0,0 0-1 0 0,1 1 0 0 0,-1-1 1 0 0,1 0-1 0 0,-1 0 0 0 0,1-1 1 0 0,0 1-1 0 0,0 0 0 0 0,0-1 1 0 0,0 0-1 0 0,0 0 0 0 0,0 0 1 0 0,0 0-1 0 0,0 0 0 0 0,0 0 1 0 0,1-1-1 0 0,-1 0 0 0 0,0 0 1 0 0,0 0-1 0 0,1 0 0 0 0,-1 0 1 0 0,0 0-1 0 0,0-1 0 0 0,1 0 1 0 0,-1 1-1 0 0,0-1 0 0 0,0 0 1 0 0,0-1-1 0 0,0 1 0 0 0,0-1 1 0 0,0 1-1 0 0,-1-1 0 0 0,1 0 1 0 0,0 0-1 0 0,-1 0 0 0 0,1 0 1 0 0,1-2-22 0 0,34-25 94 0 0,0-2 0 0 0,-3-1 0 0 0,0-2 0 0 0,-2-1 0 0 0,-2-2 0 0 0,1-4-94 0 0,9 4-41 0 0,-23 71-40 0 0,-4 11 65 0 0,-14-39 16 0 0,1 1 0 0 0,0-1 0 0 0,0 0 0 0 0,0 0 0 0 0,1 0 0 0 0,0 0 0 0 0,0 0 0 0 0,0 0 0 0 0,1 0 0 0 0,0 0 1 0 0,0-1-1 0 0,0 1 0 0 0,1-1 0 0 0,0 0 0 0 0,0 0 0 0 0,0-1 0 0 0,1 1 0 0 0,-1-1 0 0 0,1 0 0 0 0,0 0 0 0 0,0 0 0 0 0,1-1 0 0 0,-1 0 0 0 0,1 0 1 0 0,-1 0-1 0 0,1-1 0 0 0,0 1 0 0 0,0-2 0 0 0,2 1 0 0 0,-2-1 16 0 0,0-1 0 0 0,1 0-1 0 0,-1 0 1 0 0,0 0 0 0 0,0-1 0 0 0,0 0 0 0 0,1 0 0 0 0,-1-1 0 0 0,0 0 0 0 0,0 0 0 0 0,-1 0-1 0 0,1-1 1 0 0,0 0 0 0 0,-1 0 0 0 0,0 0 0 0 0,1 0 0 0 0,-1-1 0 0 0,-1 0 0 0 0,1 0-1 0 0,0-1 1 0 0,-1 1 0 0 0,0-2-16 0 0,11-11 114 0 0,-2-1 0 0 0,0-1-1 0 0,-1 0 1 0 0,-1-1 0 0 0,0 0-1 0 0,-2-1 1 0 0,-1 0 0 0 0,4-13-114 0 0,2-18-335 0 0,-14 51-56 0 0,0 1-288 0 0,0 0-539 0 0,0 0-1188 0 0,0 1-3701 0 0,0 2-6181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87 479 16716 0 0,'0'0'1145'0'0,"0"0"-231"0"0,0 0 43 0 0,0 0 165 0 0,0 0 79 0 0,0 0-110 0 0,0 0-235 0 0,0 0-239 0 0,0 0-167 0 0,0 0-104 0 0,0 0-86 0 0,0 0-69 0 0,-5 32-67 0 0,-17 97-47 0 0,12-47-36 0 0,10-73-36 0 0,0-8-3946 0 0,0 0-4227 0 0,2-1-3435 0 0</inkml:trace>
  <inkml:trace contextRef="#ctx0" brushRef="#br0" timeOffset="221.84">46 100 12499 0 0,'0'0'2656'0'0,"0"0"-1127"0"0,0 0-521 0 0,0 0-184 0 0,0 0-120 0 0,0 0-200 0 0,0 0-184 0 0,0 0-168 0 0,0 0-128 0 0,0 0-56 0 0,0 0-96 0 0,0 0-56 0 0,0 0-176 0 0,0 0-280 0 0,-46 47-576 0 0,50-39-2473 0 0,0-8-8242 0 0</inkml:trace>
  <inkml:trace contextRef="#ctx0" brushRef="#br0" timeOffset="613.5">541 103 12251 0 0,'0'0'3856'0'0,"0"0"-2078"0"0,0 0-854 0 0,0 0 6 0 0,0 0 94 0 0,0 0 63 0 0,0 0-63 0 0,0 0-168 0 0,0 0-131 0 0,0 0-127 0 0,0 0-99 0 0,0 0-81 0 0,6 14-70 0 0,34 109 553 0 0,-36 93-133 0 0,-4-78-626 0 0,0-117-6029 0 0,-1-34 2431 0 0,0 5-2643 0 0,-1 7-4836 0 0</inkml:trace>
  <inkml:trace contextRef="#ctx0" brushRef="#br0" timeOffset="853.003">286 405 9626 0 0,'0'0'3174'0'0,"0"0"-1049"0"0,0 0-566 0 0,0 0-127 0 0,0 0-95 0 0,0 0-143 0 0,0 0-194 0 0,0 0-154 0 0,0 0-161 0 0,0 0-79 0 0,34-10-49 0 0,109-33-74 0 0,-54 26 341 0 0,62 14-53 0 0,-119 18-828 0 0,-15-5-1759 0 0,0-6-5873 0 0,-14-4-3847 0 0</inkml:trace>
  <inkml:trace contextRef="#ctx0" brushRef="#br0" timeOffset="1251.234">926 0 10042 0 0,'0'0'2661'0'0,"0"0"-944"0"0,0 0-326 0 0,0 0 76 0 0,0 0 46 0 0,0 0-118 0 0,0 0-235 0 0,0 0-235 0 0,0 0-144 0 0,-2 32-100 0 0,-6 101-69 0 0,-13 84 1290 0 0,10-58-1571 0 0,11-157-327 0 0,-1 1 0 0 0,1 0-1 0 0,0-1 1 0 0,1 1 0 0 0,-1-1 0 0 0,0 1 0 0 0,1-1 0 0 0,0 1 0 0 0,-1-1 0 0 0,1 1 0 0 0,0-1 0 0 0,0 0 0 0 0,0 1-1 0 0,1-1 1 0 0,-1 0 0 0 0,0 0 0 0 0,1 0 0 0 0,0 0 0 0 0,-1 0 0 0 0,1 0 0 0 0,0 0 0 0 0,0 0 0 0 0,0-1 0 0 0,0 1 0 0 0,0-1-1 0 0,0 0 1 0 0,1 1 0 0 0,-1-1 0 0 0,0 0 0 0 0,1 0 0 0 0,-1-1 0 0 0,1 1 0 0 0,-1 0 0 0 0,1-1 0 0 0,-1 1 0 0 0,1-1-1 0 0,-1 0 1 0 0,1 0 0 0 0,0 0 0 0 0,-1 0 0 0 0,1-1 0 0 0,-1 1 0 0 0,1 0 0 0 0,-1-1 0 0 0,1 0 0 0 0,1 0-4 0 0,51-36 75 0 0,-49 31-68 0 0,1 0 0 0 0,0 0 0 0 0,1 1 0 0 0,0 0 0 0 0,0 0 0 0 0,0 0 0 0 0,0 1 0 0 0,1 1 0 0 0,-1-1 0 0 0,1 2-1 0 0,0-1 1 0 0,0 1 0 0 0,0 0 0 0 0,0 1 0 0 0,0 0 0 0 0,0 0 0 0 0,6 1-7 0 0,-11 2 7 0 0,0 1-1 0 0,-1-1 1 0 0,0 1-1 0 0,1 0 1 0 0,-1 0-1 0 0,0 0 1 0 0,0 0-1 0 0,-1 1 1 0 0,1-1-1 0 0,-1 1 1 0 0,1 0-1 0 0,-1-1 1 0 0,0 1-1 0 0,-1 0 1 0 0,1 0-1 0 0,-1 0 1 0 0,1 1-1 0 0,-1-1 1 0 0,-1 0-1 0 0,1 0 1 0 0,0 1-1 0 0,-1-1 1 0 0,0 0-1 0 0,0 1-6 0 0,6 25 56 0 0,-1-14-340 0 0,12 24 617 0 0,11-30-4597 0 0,-24-10-1903 0 0,0 0-6029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1792 339 9362 0 0,'0'0'4172'0'0,"0"0"-2208"0"0,0 0-961 0 0,0 0-164 0 0,0 0-11 0 0,0 0-7 0 0,0 0-131 0 0,0 0-219 0 0,0 0-109 0 0,0 0-23 0 0,0 0 25 0 0,0 0 6 0 0,0 0-58 0 0,0 19-66 0 0,0 129 315 0 0,-9 215 365 0 0,1-285 483 0 0,20-94-1372 0 0,2 0 0 0 0,0 2 0 0 0,1 0 1 0 0,0 0-1 0 0,1 1 0 0 0,0 1 0 0 0,1 1 1 0 0,14-7-38 0 0,-6 2 2 0 0,-4 3-26 0 0,0 1 0 0 0,1 1 0 0 0,0 1 1 0 0,1 0-1 0 0,0 2 0 0 0,0 1 0 0 0,1 1 1 0 0,0 1-1 0 0,0 1 0 0 0,0 1 0 0 0,24 0 24 0 0,-45 3 2 0 0,0 0-1 0 0,0 0 0 0 0,0 0 0 0 0,0 1 0 0 0,0-1 0 0 0,0 1 1 0 0,0 0-1 0 0,0 0 0 0 0,0 0 0 0 0,0 0 0 0 0,0 0 1 0 0,-1 1-1 0 0,1-1 0 0 0,0 1 0 0 0,-1 0 0 0 0,1-1 1 0 0,-1 1-1 0 0,0 1 0 0 0,0-1 0 0 0,0 0 0 0 0,0 0 1 0 0,0 1-1 0 0,0-1 0 0 0,0 1 0 0 0,-1 0 0 0 0,1-1 0 0 0,-1 1 1 0 0,0 0-1 0 0,0 0 0 0 0,0 0 0 0 0,0 0 0 0 0,0 0 1 0 0,-1 0-1 0 0,1 0 0 0 0,-1 0 0 0 0,0 0 0 0 0,0 3-1 0 0,0 1 30 0 0,-1-1-1 0 0,0 1 1 0 0,0-1-1 0 0,0 1 1 0 0,-1-1-1 0 0,0 1 1 0 0,0-1-1 0 0,-1 0 1 0 0,0 0-1 0 0,0 0 1 0 0,0 0-1 0 0,-1 0 1 0 0,1-1-1 0 0,-2 0 0 0 0,1 0 1 0 0,0 0-1 0 0,-1 0 1 0 0,0 0-1 0 0,-4 2-29 0 0,-114 68 635 0 0,105-68-627 0 0,-1-1 0 0 0,0-1-1 0 0,0-1 1 0 0,-1 0 0 0 0,1-1 0 0 0,-1-2-1 0 0,1 0 1 0 0,-1 0 0 0 0,0-2 0 0 0,-5-1-8 0 0,22 1-57 0 0,0 1 1 0 0,0-1-1 0 0,1 1 0 0 0,-1-1 1 0 0,0 0-1 0 0,0 0 1 0 0,1 0-1 0 0,-1-1 1 0 0,1 1-1 0 0,-1-1 1 0 0,1 1-1 0 0,-1-1 0 0 0,1 0 1 0 0,0 0-1 0 0,0 0 1 0 0,0 0-1 0 0,0 0 1 0 0,0 0-1 0 0,1 0 1 0 0,-1-1-1 0 0,1 1 0 0 0,-1-1 1 0 0,1 1-1 0 0,-1-3 57 0 0,-5-19-4038 0 0,5-1-5076 0 0,2 14-2690 0 0</inkml:trace>
  <inkml:trace contextRef="#ctx0" brushRef="#br0" timeOffset="-1476.898">562 269 10138 0 0,'0'0'2331'0'0,"0"0"-388"0"0,0 0-394 0 0,0 0-97 0 0,0 0-49 0 0,0 0-124 0 0,0 0-213 0 0,0 0-257 0 0,0 0-249 0 0,0 0-192 0 0,0 0-84 0 0,-3 3-37 0 0,-3 7-109 0 0,1 0 0 0 0,0 1 0 0 0,0-1-1 0 0,1 1 1 0 0,0 0 0 0 0,1 0 0 0 0,0 0 0 0 0,1 1 0 0 0,0-1 0 0 0,1 1 0 0 0,0 4-138 0 0,1-15 3 0 0,-31 304 1309 0 0,24-102-5015 0 0,7-203 2152 0 0,0 0-781 0 0,0 0-1220 0 0,0 0-2190 0 0,0 0-3639 0 0</inkml:trace>
  <inkml:trace contextRef="#ctx0" brushRef="#br0" timeOffset="-894.895">354 335 1920 0 0,'0'0'3859'0'0,"0"0"-1004"0"0,0 0-469 0 0,0 0-225 0 0,0 0-155 0 0,0 0-196 0 0,0 0-278 0 0,0 0-325 0 0,0 0-260 0 0,0 0-175 0 0,0 0-161 0 0,0 0-122 0 0,0 0-104 0 0,-18-14-96 0 0,-56-45-61 0 0,56 43-61 0 0,50-5 414 0 0,26-4-327 0 0,2 2 1 0 0,0 3-1 0 0,1 3 0 0 0,1 2 1 0 0,1 3-1 0 0,28 0-254 0 0,-81 10 6 0 0,1-1 0 0 0,-1 2 0 0 0,0 0 1 0 0,0 0-1 0 0,0 1 0 0 0,1 0 0 0 0,-1 1 0 0 0,0 0 0 0 0,0 0 1 0 0,0 1-1 0 0,0 0 0 0 0,0 1 0 0 0,0 1 0 0 0,0-1 1 0 0,-1 1-1 0 0,0 1 0 0 0,0 0 0 0 0,0 0 0 0 0,0 1 0 0 0,-1 0 1 0 0,0 0-1 0 0,5 6-6 0 0,-11-8 7 0 0,0 1 0 0 0,0 0 1 0 0,0-1-1 0 0,0 1 0 0 0,-1 0 0 0 0,0 0 0 0 0,0 0 1 0 0,0 0-1 0 0,-1 0 0 0 0,0 1 0 0 0,0-1 0 0 0,0 0 1 0 0,0 0-1 0 0,-1 0 0 0 0,0 0 0 0 0,0 0 1 0 0,-1 0-1 0 0,1 0 0 0 0,-1 0 0 0 0,0-1 0 0 0,0 1 1 0 0,0-1-1 0 0,-1 1-7 0 0,-73 95 178 0 0,-65 32 10 0 0,140-130-191 0 0,-1-1-1 0 0,1 0 1 0 0,0 0 0 0 0,0 0 0 0 0,0 1-1 0 0,0-1 1 0 0,1 0 0 0 0,-1 1 0 0 0,0-1-1 0 0,1 1 1 0 0,-1-1 0 0 0,1 1 0 0 0,-1-1-1 0 0,1 1 1 0 0,-1-1 0 0 0,1 1 0 0 0,0 0-1 0 0,0-1 1 0 0,0 1 0 0 0,0-1 0 0 0,0 1-1 0 0,0-1 1 0 0,1 1 0 0 0,-1 0 0 0 0,0-1-1 0 0,1 1 1 0 0,-1-1 0 0 0,1 1 0 0 0,0-1-1 0 0,-1 1 1 0 0,1-1 0 0 0,0 0 0 0 0,0 1-1 0 0,0-1 1 0 0,0 0 0 0 0,0 0 0 0 0,0 0-1 0 0,0 1 1 0 0,0-1 0 0 0,1 0 0 0 0,-1 0-1 0 0,0-1 1 0 0,1 1 0 0 0,-1 0 0 0 0,1 0 3 0 0,76 29-10 0 0,-64-26 11 0 0,-6-3 8 0 0,0 1-1 0 0,0 0 1 0 0,0 0-1 0 0,0 0 1 0 0,0 1-1 0 0,0 0 0 0 0,-1 1 1 0 0,1 0-1 0 0,-1 0 1 0 0,0 0-1 0 0,0 1 1 0 0,-1 0-1 0 0,1 0 1 0 0,-1 1-1 0 0,0 0 1 0 0,-1 0-1 0 0,1 0 1 0 0,-1 1-1 0 0,-1 0 0 0 0,1 0 1 0 0,-1 0-1 0 0,0 0 1 0 0,-1 1-1 0 0,1 0 1 0 0,-2-1-1 0 0,1 1 1 0 0,-1 0-1 0 0,0 0 1 0 0,0 6-9 0 0,-4-5 37 0 0,-1-1 0 0 0,0 1 0 0 0,-1-1 0 0 0,0 0 1 0 0,0-1-1 0 0,0 1 0 0 0,-1-1 0 0 0,0 0 0 0 0,-1 0 1 0 0,0 0-1 0 0,0-1 0 0 0,0 0 0 0 0,-1 0 0 0 0,1 0 1 0 0,-2-1-1 0 0,1 0 0 0 0,0 0 0 0 0,-1-1 0 0 0,-1 0-37 0 0,-17 10 24 0 0,0-1 0 0 0,-1-1 0 0 0,0-1 0 0 0,-1-2 1 0 0,0-1-1 0 0,0-1 0 0 0,-1-1 0 0 0,0-2 0 0 0,0-1 0 0 0,0-1 0 0 0,0-1 0 0 0,-8-2-24 0 0,35 1-62 0 0,1 0 0 0 0,-1 0 0 0 0,0 0 0 0 0,1 0 1 0 0,-1 0-1 0 0,0-1 0 0 0,1 1 0 0 0,-1-1 0 0 0,1 1 1 0 0,-1-1-1 0 0,1 1 0 0 0,-1-1 0 0 0,1 0 0 0 0,-1 0 1 0 0,1 0-1 0 0,-1 0 0 0 0,1 0 0 0 0,0 0 0 0 0,0 0 1 0 0,-1 0-1 0 0,1 0 0 0 0,0 0 0 0 0,0-1 0 0 0,0 1 1 0 0,0-1-1 0 0,0 1 0 0 0,1-1 0 0 0,-1 1 0 0 0,0-1 1 0 0,1 1-1 0 0,-1-1 0 0 0,1 1 0 0 0,0-1 0 0 0,-1 0 1 0 0,1 1-1 0 0,0-1 0 0 0,0 0 0 0 0,0 1 0 0 0,0-1 1 0 0,0 0-1 0 0,0 1 0 0 0,1-1 0 0 0,-1 0 0 0 0,0 1 1 0 0,1-1-1 0 0,0 1 0 0 0,-1-1 0 0 0,1 1 0 0 0,0-1 1 0 0,0 1-1 0 0,-1-1 0 0 0,1 1 0 0 0,0 0 0 0 0,1-1 1 0 0,-1 1-1 0 0,0 0 62 0 0,34-27-3555 0 0,-11 13-4050 0 0,-7 6-4043 0 0</inkml:trace>
  <inkml:trace contextRef="#ctx0" brushRef="#br0" timeOffset="-562.954">1393 608 6633 0 0,'0'0'5411'0'0,"0"0"-2939"0"0,0 0-1106 0 0,0 0-164 0 0,0 0-19 0 0,0 0-37 0 0,0 0-151 0 0,0 0-176 0 0,0 0-193 0 0,0 0-178 0 0,0 0-115 0 0,0 0-103 0 0,-27 33-80 0 0,-80 103-44 0 0,77-75-10 0 0,32-52-83 0 0,-2-6-4 0 0,0 0 1 0 0,0 0-1 0 0,0 0 1 0 0,1 0-1 0 0,0 0 1 0 0,-1 0-1 0 0,1 0 1 0 0,0 0-1 0 0,1 0 1 0 0,-1-1-1 0 0,0 1 1 0 0,1 0-1 0 0,-1-1 0 0 0,1 1 1 0 0,0-1-1 0 0,0 1 1 0 0,0-1-1 0 0,0 0 1 0 0,0 0-1 0 0,1 0 1 0 0,-1 0-1 0 0,1 0 1 0 0,-1-1-1 0 0,1 1 1 0 0,0-1-1 0 0,0 1 1 0 0,-1-1-1 0 0,1 0 0 0 0,0 0 1 0 0,0 0-1 0 0,0-1 1 0 0,0 1-1 0 0,3 0-9 0 0,0 0 76 0 0,1-1-1 0 0,0 1 0 0 0,-1-1 1 0 0,1-1-1 0 0,0 1 1 0 0,-1-1-1 0 0,1 0 0 0 0,0 0 1 0 0,-1-1-1 0 0,0 0 0 0 0,1 0 1 0 0,-1-1-1 0 0,0 1 1 0 0,0-1-1 0 0,1-1-75 0 0,0-2 25 0 0,-1 0 0 0 0,0 0 0 0 0,0 0 0 0 0,0-1 0 0 0,-1 0 0 0 0,0 0 0 0 0,0-1 0 0 0,-1 1 0 0 0,0-1 0 0 0,0 0 0 0 0,-1 0 0 0 0,0 0 0 0 0,0-1 0 0 0,-1 1 0 0 0,0-1 0 0 0,-1 1 0 0 0,1-1 0 0 0,-2 0 0 0 0,1 1 0 0 0,-1-1 0 0 0,-1 0 0 0 0,0 0 0 0 0,0 1 0 0 0,0-1 0 0 0,-1 1 0 0 0,0-1 0 0 0,-1 1 0 0 0,0 0 0 0 0,-3-6-25 0 0,-24-16-1620 0 0,14 22-4925 0 0,9 5-4934 0 0</inkml:trace>
  <inkml:trace contextRef="#ctx0" brushRef="#br0" timeOffset="9200.484">6127 840 1304 0 0,'0'0'1570'0'0,"0"0"-236"0"0,0 0 33 0 0,0 0 170 0 0,0 0 20 0 0,0 0-235 0 0,0 0-339 0 0,0 0-332 0 0,0 0-193 0 0,0 0-9 0 0,0 0 126 0 0,0 0 136 0 0,0 0 91 0 0,8 2 48 0 0,5 1-314 0 0,0 0 1 0 0,0-1-1 0 0,0 0 0 0 0,0-1 1 0 0,0 0-1 0 0,1-1 0 0 0,-1-1 1 0 0,0 0-1 0 0,0-1 1 0 0,0 0-1 0 0,5-2-536 0 0,155-108 2379 0 0,-131 81-2134 0 0,0-3 0 0 0,-3-1 0 0 0,-1-2 0 0 0,-1-2 0 0 0,-3-1 0 0 0,-1-2 0 0 0,-2-1 0 0 0,24-44-245 0 0,-48 71 23 0 0,0 1-1 0 0,0-1 0 0 0,-1-1 0 0 0,-1 0 0 0 0,-1 1 0 0 0,-1-1 0 0 0,0-1 0 0 0,-1 1 1 0 0,-1 0-1 0 0,0 0 0 0 0,-1-1 0 0 0,-2-6-22 0 0,2 22-5 0 0,0 1 0 0 0,-1-1 1 0 0,1 0-1 0 0,0 0 0 0 0,-1 0 0 0 0,1 0 1 0 0,-1 0-1 0 0,0 0 0 0 0,0 1 1 0 0,0-1-1 0 0,0 0 0 0 0,0 1 0 0 0,0-1 1 0 0,0 1-1 0 0,0-1 0 0 0,-1 1 0 0 0,1-1 1 0 0,0 1-1 0 0,-1 0 0 0 0,0 0 0 0 0,1 0 1 0 0,-1 0-1 0 0,1 0 0 0 0,-1 0 0 0 0,0 0 1 0 0,0 0-1 0 0,0 1 0 0 0,1-1 1 0 0,-1 0-1 0 0,0 1 0 0 0,0 0 0 0 0,0 0 1 0 0,0-1-1 0 0,0 1 0 0 0,0 0 0 0 0,0 0 1 0 0,0 1-1 0 0,-2-1 5 0 0,-69 27-423 0 0,48-5 380 0 0,1 1-1 0 0,1 1 1 0 0,1 2-1 0 0,1 0 1 0 0,2 1 0 0 0,0 0-1 0 0,2 2 1 0 0,1 0-1 0 0,1 1 1 0 0,2 1 0 0 0,-7 24 43 0 0,16-46 1 0 0,0 1 0 0 0,1-1 0 0 0,0 0 0 0 0,0 1 0 0 0,1 0 0 0 0,1 0 0 0 0,0-1 0 0 0,0 1 1 0 0,1 0-1 0 0,0 0 0 0 0,1 0 0 0 0,0 0 0 0 0,0 0 0 0 0,1-1 0 0 0,0 1 0 0 0,1 0 0 0 0,0-1 0 0 0,1 0 0 0 0,0 0 1 0 0,0 0-1 0 0,1 0 0 0 0,0-1 0 0 0,0 1 0 0 0,1-1 0 0 0,0-1 0 0 0,1 1 0 0 0,0-1 0 0 0,5 5-1 0 0,3-4 48 0 0,0 0 0 0 0,1-1 0 0 0,0-1-1 0 0,0-1 1 0 0,0 0 0 0 0,0-1 0 0 0,1 0-1 0 0,0-2 1 0 0,-1 0 0 0 0,1-1 0 0 0,0 0-1 0 0,0-2 1 0 0,0 0 0 0 0,0 0 0 0 0,0-2-1 0 0,13-3-47 0 0,-7 0 48 0 0,-2 0 1 0 0,1-2-1 0 0,-1 0 0 0 0,0-1 0 0 0,-1-1 0 0 0,0-1 0 0 0,0-1 0 0 0,-1-1 0 0 0,-1 0 0 0 0,0-1 0 0 0,-1-1 0 0 0,6-8-48 0 0,2-28 122 0 0,-25 51-96 0 0,-4 1-42 0 0,1 1 0 0 0,-1 0 1 0 0,1 0-1 0 0,-1 0 0 0 0,1 0 1 0 0,0 0-1 0 0,0 1 0 0 0,0-1 1 0 0,0 1-1 0 0,0 0 0 0 0,1 0 1 0 0,-1 0-1 0 0,1 0 0 0 0,0 1 1 0 0,0-1-1 0 0,0 0 0 0 0,0 1 1 0 0,1 0-1 0 0,-1-1 0 0 0,1 1 1 0 0,0 0-1 0 0,0 0 0 0 0,1 0 1 0 0,-1 0-1 0 0,1-1 0 0 0,-1 1 1 0 0,1 0-1 0 0,0 0 0 0 0,1 0 1 0 0,-1 0-1 0 0,1 0 0 0 0,0 0 1 0 0,0 0-1 0 0,0-1 0 0 0,0 1 1 0 0,1 0-1 0 0,-1-1 1 0 0,1 1-1 0 0,0-1 0 0 0,0 1 1 0 0,0-1-1 0 0,1 0 0 0 0,-1 0 16 0 0,7 3 12 0 0,-1 0 0 0 0,1-1 0 0 0,1 0 0 0 0,-1 0-1 0 0,1-1 1 0 0,-1 0 0 0 0,1-1 0 0 0,0 0 0 0 0,1-1 0 0 0,-1 0 0 0 0,0 0-1 0 0,1-1 1 0 0,-1-1 0 0 0,1 0 0 0 0,-1 0 0 0 0,0-1 0 0 0,1 0 0 0 0,-1-1-1 0 0,0 0 1 0 0,1-1 0 0 0,-1 0 0 0 0,-1 0 0 0 0,1-1 0 0 0,0 0 0 0 0,-1-1 0 0 0,0 0-1 0 0,0-1 1 0 0,5-3-12 0 0,19-17 52 0 0,-1 0-1 0 0,-1-2 0 0 0,-2-2 1 0 0,-1-1-1 0 0,-1 0 0 0 0,5-11-51 0 0,-17 20 7 0 0,0 0-1 0 0,-1-1 1 0 0,-1 0-1 0 0,-1-1 1 0 0,-1-1-1 0 0,-1 0 1 0 0,-2 0-1 0 0,0-1 0 0 0,-2 0 1 0 0,-1-1-1 0 0,0 1 1 0 0,-2-1-1 0 0,-1-23-6 0 0,-15-4 20 0 0,11 54-30 0 0,0 0 0 0 0,0 0 0 0 0,1 0 0 0 0,-1 0 0 0 0,0 1-1 0 0,0-1 1 0 0,0 0 0 0 0,1 1 0 0 0,-1 0 0 0 0,0-1 0 0 0,0 1-1 0 0,1 0 1 0 0,-1 0 0 0 0,1 0 0 0 0,-1 0 0 0 0,1 0 0 0 0,-1 0-1 0 0,1 0 1 0 0,0 1 0 0 0,-1-1 0 0 0,1 0 0 0 0,0 1 0 0 0,0-1-1 0 0,0 1 1 0 0,0-1 0 0 0,0 1 0 0 0,0 0 0 0 0,1-1 0 0 0,-1 2 10 0 0,-8 14-2 0 0,2 1 0 0 0,0 1 0 0 0,0-1 0 0 0,2 1 1 0 0,1 0-1 0 0,0 0 0 0 0,1 1 0 0 0,1-1 1 0 0,1 15 1 0 0,8 639 120 0 0,-9-645-121 0 0,-1-1 1 0 0,-1 0-1 0 0,-2-1 1 0 0,0 1-1 0 0,-2-1 1 0 0,-1 0 0 0 0,-1-1-1 0 0,-1 0 1 0 0,-1 0-1 0 0,-1-2 1 0 0,-1 1-1 0 0,-11 12 1 0 0,22-32 0 0 0,0 0 1 0 0,0-1-1 0 0,-1 1 0 0 0,1-1 0 0 0,-1 0 0 0 0,1 0 0 0 0,-1 0 0 0 0,0-1 0 0 0,0 1 0 0 0,0-1 1 0 0,0 0-1 0 0,-1 0 0 0 0,1 0 0 0 0,-1-1 0 0 0,1 0 0 0 0,-1 0 0 0 0,1 0 0 0 0,-1 0 1 0 0,0-1-1 0 0,1 1 0 0 0,-1-1 0 0 0,-1 0 0 0 0,5-2-4 0 0,-1 1 0 0 0,1 0 0 0 0,0-1 0 0 0,0 1 0 0 0,0-1 1 0 0,0 0-1 0 0,0 1 0 0 0,0-1 0 0 0,0 0 0 0 0,1 1 0 0 0,-1-1 0 0 0,0 0 0 0 0,1 0 0 0 0,0 0 0 0 0,-1 0 1 0 0,1 0-1 0 0,0 1 0 0 0,0-1 0 0 0,0 0 0 0 0,0 0 0 0 0,0 0 0 0 0,0 0 0 0 0,1 0 0 0 0,-1 0 0 0 0,1 0 4 0 0,-1-4-17 0 0,2-3 13 0 0,1-1 0 0 0,-1 1 0 0 0,2 0 0 0 0,-1-1-1 0 0,1 2 1 0 0,1-1 0 0 0,-1 0 0 0 0,2 1 0 0 0,-1 0 0 0 0,1 0-1 0 0,0 1 1 0 0,1-1 0 0 0,3-2 4 0 0,-1 0-2 0 0,252-267 93 0 0,-209 221-89 0 0,-4-2-1 0 0,-1-2 1 0 0,-4-2-1 0 0,-2-2 1 0 0,8-22-2 0 0,3-14 3 0 0,-5-3-1 0 0,-4-2 1 0 0,-2-10-3 0 0,-35 30 159 0 0,-7 84-158 0 0,0 1 1 0 0,-1-1-1 0 0,1 0 1 0 0,0 0-1 0 0,-1 1 1 0 0,1-1-1 0 0,-1 0 1 0 0,1 1-1 0 0,-1 0 1 0 0,1-1-1 0 0,-1 1 1 0 0,1 0 0 0 0,-1 0-1 0 0,1 0 1 0 0,-1 0-1 0 0,0 0 1 0 0,1 0-1 0 0,-1 0 1 0 0,1 0-1 0 0,-1 1 1 0 0,1-1-1 0 0,-1 1 1 0 0,1-1-1 0 0,-1 1 1 0 0,1-1-1 0 0,0 1 1 0 0,-1 0-1 0 0,1 0 1 0 0,0 0 0 0 0,0 0-1 0 0,-1 0 1 0 0,1 0-1 0 0,0 0 1 0 0,0 0-1 0 0,0 0 1 0 0,0 0-1 0 0,0 1 1 0 0,0-1-1 0 0,1 0 1 0 0,-1 1-1 0 0,0 0-1 0 0,-8 16 1 0 0,0 0-1 0 0,1 1 1 0 0,1 0 0 0 0,1 0-1 0 0,0 0 1 0 0,2 1-1 0 0,0 0 1 0 0,1 0-1 0 0,1 0 1 0 0,1 0-1 0 0,1 0 1 0 0,2 16-1 0 0,33 251 116 0 0,-28-66-45 0 0,-23-129 21 0 0,10-69-294 0 0,3-35-1330 0 0,3-47-3115 0 0,0 19-4834 0 0,0 29 1098 0 0</inkml:trace>
  <inkml:trace contextRef="#ctx0" brushRef="#br0" timeOffset="9441.095">7915 450 0 0 0,'0'0'3333'0'0,"0"0"-781"0"0,0 0-133 0 0,0 0 179 0 0,0 0-61 0 0,0 0-353 0 0,0 0-555 0 0,0 0-532 0 0,0 0-309 0 0,0 0-147 0 0,0 0 7 0 0,0 0 59 0 0,0 0 1 0 0,13-1-56 0 0,206-6 1798 0 0,-61 0-1225 0 0,-90 7-5293 0 0,-24 0-3726 0 0,-38 0-3831 0 0</inkml:trace>
  <inkml:trace contextRef="#ctx0" brushRef="#br0" timeOffset="9997.822">7217 170 2785 0 0,'0'0'2336'0'0,"0"0"-94"0"0,0 0 8 0 0,0 0 96 0 0,0 0-61 0 0,0 0-242 0 0,0 0-417 0 0,0 0-414 0 0,0 0-259 0 0,0 0-175 0 0,0 0-95 0 0,0 0-88 0 0,-2-1-60 0 0,-10-9 1977 0 0,12 10-2457 0 0,29-30 230 0 0,-29 30-223 0 0,0 0 6 0 0,0 0 0 0 0,-16 7 351 0 0,-36 30-241 0 0,52-37-168 0 0,0 0-33 0 0,0 0-10 0 0,0 0-34 0 0,32-14-380 0 0,19-4-1584 0 0,-35 11-1713 0 0,0 0-4024 0 0,-2 2-4445 0 0</inkml:trace>
  <inkml:trace contextRef="#ctx0" brushRef="#br0" timeOffset="6126.054">3720 531 344 0 0,'0'0'1272'0'0,"0"0"-255"0"0,0 0 133 0 0,0 0 407 0 0,0 0 323 0 0,0 0 65 0 0,0 0-206 0 0,0 0-363 0 0,0 0-334 0 0,0 0-206 0 0,0 0-87 0 0,0-2 3206 0 0,-1-7-2546 0 0,-60-14 1072 0 0,49 22-2372 0 0,-1 1 1 0 0,0 0 0 0 0,0 1-1 0 0,1 0 1 0 0,-1 1 0 0 0,0 1-1 0 0,1-1 1 0 0,0 2 0 0 0,-1 0-1 0 0,1 1 1 0 0,1 0 0 0 0,-1 0-1 0 0,-4 4-109 0 0,3-1 23 0 0,1-1-1 0 0,0 2 1 0 0,1 0-1 0 0,0 0 1 0 0,0 1-1 0 0,1 0 1 0 0,1 1-1 0 0,-1 0 1 0 0,2 0-1 0 0,0 1 1 0 0,0 0-1 0 0,1 1 1 0 0,0 0-1 0 0,1 0 1 0 0,1 0-1 0 0,0 0 1 0 0,1 1-1 0 0,0 0 1 0 0,1 0-1 0 0,1 0 1 0 0,0 1-1 0 0,1-1 1 0 0,0 0-1 0 0,1 5-22 0 0,1-15 25 0 0,0 1-1 0 0,0-1 1 0 0,1 0 0 0 0,-1 1-1 0 0,1-1 1 0 0,0 0-1 0 0,0 0 1 0 0,0 0-1 0 0,0 0 1 0 0,1 0-1 0 0,0-1 1 0 0,0 1 0 0 0,0-1-1 0 0,0 1 1 0 0,0-1-1 0 0,1 0 1 0 0,-1-1-1 0 0,1 1 1 0 0,0 0 0 0 0,0-1-1 0 0,0 0 1 0 0,0 0-1 0 0,0 0 1 0 0,0-1-1 0 0,1 1 1 0 0,-1-1 0 0 0,3 1-26 0 0,123 10 1083 0 0,-130-12-1081 0 0,27-2 102 0 0,0-1 1 0 0,0-2-1 0 0,-1 0 0 0 0,1-2 1 0 0,-1-1-1 0 0,-1-1 0 0 0,0-1 1 0 0,9-6-104 0 0,6-11-546 0 0,-30 20-2112 0 0,-2 4-3225 0 0,-4 2 1386 0 0,0-3-7193 0 0</inkml:trace>
  <inkml:trace contextRef="#ctx0" brushRef="#br0" timeOffset="6658.374">4384 553 4681 0 0,'0'0'1808'0'0,"0"0"-218"0"0,0 0-7 0 0,0 0 131 0 0,0 0 63 0 0,0 0-99 0 0,0 0-240 0 0,0 0-273 0 0,0 0-232 0 0,0 0-143 0 0,0 0-85 0 0,0 0-55 0 0,0 0-60 0 0,-33 8-49 0 0,-101 25-57 0 0,65-4 306 0 0,57-22-713 0 0,0 1 1 0 0,1 1-1 0 0,0 0 0 0 0,0 1 1 0 0,1 0-1 0 0,0 0 0 0 0,1 1 1 0 0,0 1-1 0 0,1-1 0 0 0,0 1 1 0 0,1 1-1 0 0,0 0 0 0 0,1-1 1 0 0,0 2-1 0 0,1-1 0 0 0,1 1 1 0 0,0 0-1 0 0,1 0 1 0 0,0 0-1 0 0,1 0 0 0 0,0 10-77 0 0,3-21 24 0 0,-1-1 0 0 0,1 1-1 0 0,-1-1 1 0 0,1 1 0 0 0,0-1-1 0 0,0 1 1 0 0,0-1 0 0 0,0 0-1 0 0,1 0 1 0 0,-1 1 0 0 0,0-1 0 0 0,1 0-1 0 0,0 0 1 0 0,-1 0 0 0 0,1-1-1 0 0,0 1 1 0 0,0 0 0 0 0,0-1-1 0 0,0 1 1 0 0,0-1 0 0 0,1 0-1 0 0,-1 1 1 0 0,0-1 0 0 0,1 0 0 0 0,-1 0-1 0 0,0-1 1 0 0,1 1 0 0 0,-1-1-1 0 0,1 1 1 0 0,-1-1 0 0 0,1 0-1 0 0,0 1 1 0 0,-1-1 0 0 0,1-1-1 0 0,-1 1 1 0 0,1 0 0 0 0,-1-1 0 0 0,1 1-1 0 0,-1-1 1 0 0,1 0 0 0 0,-1 1-1 0 0,0-1 1 0 0,1-1 0 0 0,-1 1-1 0 0,0 0 1 0 0,0 0 0 0 0,2-2-24 0 0,24-16 210 0 0,0 0 1 0 0,-2-2 0 0 0,0-1-1 0 0,-2-1 1 0 0,-1-1 0 0 0,12-16-211 0 0,0 2 92 0 0,87-97 51 0 0,-123 136-146 0 0,1-1 0 0 0,0 1 1 0 0,0-1-1 0 0,0 1 0 0 0,0-1 0 0 0,1 0 1 0 0,-1 1-1 0 0,0-1 0 0 0,0 1 0 0 0,0-1 1 0 0,0 1-1 0 0,0-1 0 0 0,1 1 0 0 0,-1-1 0 0 0,0 1 1 0 0,0-1-1 0 0,1 0 0 0 0,-1 1 0 0 0,0-1 1 0 0,1 0-1 0 0,-1 1 0 0 0,0-1 0 0 0,1 0 1 0 0,-1 1-1 0 0,0-1 0 0 0,1 0 0 0 0,-1 1 1 0 0,1-1-1 0 0,-1 0 0 0 0,1 0 0 0 0,-1 0 1 0 0,1 0-1 0 0,-1 1 0 0 0,1-1 0 0 0,-1 0 1 0 0,0 0-1 0 0,1 0 0 0 0,-1 0 0 0 0,1 0 1 0 0,-1 0-1 0 0,1 0 0 0 0,-1 0 0 0 0,1 0 1 0 0,-1-1-1 0 0,1 1 0 0 0,-1 0 0 0 0,1 0 1 0 0,-1 0-1 0 0,1 0 0 0 0,-1-1 0 0 0,0 1 1 0 0,1 0-1 0 0,-1 0 0 0 0,1-1 0 0 0,-1 1 1 0 0,1-1 2 0 0,-1 7 20 0 0,1 46 8 0 0,-2-43-33 0 0,0 1-1 0 0,1 0 1 0 0,0 0 0 0 0,0 0-1 0 0,1 0 1 0 0,0-1-1 0 0,1 1 1 0 0,0 0 0 0 0,1-1-1 0 0,0 1 1 0 0,0-1-1 0 0,1 0 1 0 0,0 0 0 0 0,0 0-1 0 0,1 0 1 0 0,1-1 0 0 0,-1 0-1 0 0,1 0 1 0 0,1-1-1 0 0,5 7 6 0 0,-6-9-210 0 0,53 33-172 0 0,-13-29-4898 0 0,-39-9-21 0 0,-5 0-6121 0 0</inkml:trace>
  <inkml:trace contextRef="#ctx0" brushRef="#br0" timeOffset="7262.911">4863 869 1880 0 0,'0'0'2037'0'0,"0"0"247"0"0,0 0 361 0 0,0 0 149 0 0,0 0-192 0 0,0 0-446 0 0,0 0-474 0 0,0 0-342 0 0,0 0-280 0 0,0 0-223 0 0,0 0-181 0 0,0 0-107 0 0,7-18 779 0 0,-6 6-1085 0 0,1 0-1 0 0,0 0 0 0 0,1 0 1 0 0,0 1-1 0 0,0-1 0 0 0,2 1 0 0 0,-1 0 1 0 0,1 0-1 0 0,1 0 0 0 0,0 0-242 0 0,14-28 203 0 0,21-20-131 0 0,-22 81-565 0 0,-18-14 494 0 0,-1-2 2 0 0,0 0 1 0 0,0 0-1 0 0,1 0 0 0 0,-1 0 1 0 0,1 0-1 0 0,1-1 0 0 0,-1 1 1 0 0,1 0-1 0 0,0-1 1 0 0,0 1-1 0 0,0-1 0 0 0,1 1 1 0 0,0-1-1 0 0,0 0 0 0 0,0 0 1 0 0,1-1-1 0 0,0 1 0 0 0,0-1 1 0 0,0 1-1 0 0,0-1 1 0 0,1 0-1 0 0,-1-1 0 0 0,1 1 1 0 0,0-1-1 0 0,0 0 0 0 0,0 0 1 0 0,1-1-1 0 0,-1 1 1 0 0,1-1-1 0 0,-1 0 0 0 0,2-1-3 0 0,0-1 63 0 0,0-1 1 0 0,0 0-1 0 0,0-1 0 0 0,0 1 0 0 0,0-1 1 0 0,-1-1-1 0 0,1 1 0 0 0,-1-1 0 0 0,1 0 0 0 0,-1-1 1 0 0,0 0-1 0 0,0 0 0 0 0,0 0 0 0 0,-1 0 0 0 0,2-2-63 0 0,119-129 1125 0 0,-120 129-1097 0 0,0 1 1 0 0,-1-1 0 0 0,0 0-1 0 0,0 0 1 0 0,0-1 0 0 0,-1 1-1 0 0,0-1 1 0 0,-1 0 0 0 0,1 0-1 0 0,-1-1 1 0 0,0 1 0 0 0,-1-1-1 0 0,0 1 1 0 0,0-1 0 0 0,-1 0-1 0 0,1-2-28 0 0,-7 2-1304 0 0,3 6-2738 0 0,0 1-4573 0 0,1 1-3955 0 0</inkml:trace>
  <inkml:trace contextRef="#ctx0" brushRef="#br0" timeOffset="37027.315">110 1882 9370 0 0,'0'0'2006'0'0,"0"0"-582"0"0,0 0-368 0 0,0 0-81 0 0,0 0-64 0 0,0 0-81 0 0,0 0-96 0 0,0 0-92 0 0,0 0-63 0 0,0 0-70 0 0,0 0-49 0 0,0 0-29 0 0,20-3-27 0 0,125-13 631 0 0,-33 13 48 0 0,-110 4-1047 0 0,0 0 0 0 0,0 0 0 0 0,0 0 0 0 0,-1 1 1 0 0,1-1-1 0 0,0 1 0 0 0,0-1 0 0 0,-1 1 0 0 0,1 0 0 0 0,-1 0 1 0 0,1 0-1 0 0,-1 0 0 0 0,0 0 0 0 0,0 0 0 0 0,0 0 0 0 0,0 0 1 0 0,0 0-1 0 0,0 0 0 0 0,-1 1 0 0 0,1-1 0 0 0,-1 0 0 0 0,0 0 1 0 0,1 1-1 0 0,-1-1 0 0 0,0 0 0 0 0,0 1 0 0 0,0-1 0 0 0,-1 0 1 0 0,1 1-1 0 0,-1-1 0 0 0,1 0 0 0 0,-1 0 0 0 0,0 1 0 0 0,1-1 1 0 0,-1 0-1 0 0,0 0 0 0 0,-1 0 0 0 0,1 0 0 0 0,0 0 0 0 0,-1 0 1 0 0,1-1-1 0 0,-1 2-36 0 0,-97 129 683 0 0,92-123-656 0 0,4-5-5 0 0,0 0 0 0 0,0 0-1 0 0,0 1 1 0 0,0 0 0 0 0,1-1 0 0 0,-1 1-1 0 0,1 0 1 0 0,1 0 0 0 0,-1 0-1 0 0,1 0 1 0 0,-1 0 0 0 0,1 1 0 0 0,1-1-1 0 0,-1 0 1 0 0,1 2-22 0 0,2-4 42 0 0,0 1 0 0 0,1-1 0 0 0,-1-1 0 0 0,1 1 0 0 0,-1 0 0 0 0,1-1 0 0 0,0 1-1 0 0,0-1 1 0 0,0 0 0 0 0,0 0 0 0 0,1 0 0 0 0,-1 0 0 0 0,0-1 0 0 0,1 1 0 0 0,0-1 0 0 0,-1 0 0 0 0,1 0 0 0 0,0 0 0 0 0,-1-1 0 0 0,1 1 0 0 0,0-1 0 0 0,0 0-1 0 0,-1 0 1 0 0,1 0 0 0 0,0 0 0 0 0,0-1 0 0 0,-1 0 0 0 0,1 1 0 0 0,1-2-42 0 0,3 2 82 0 0,186-41 84 0 0,-143 31-2215 0 0,-30 2-7171 0 0,-12 5-2946 0 0</inkml:trace>
  <inkml:trace contextRef="#ctx0" brushRef="#br0" timeOffset="36216.449">213 1249 3993 0 0,'0'0'1660'0'0,"0"0"46"0"0,0 0 152 0 0,0 0 163 0 0,0 0 32 0 0,0 0-250 0 0,0 0-396 0 0,0 0-410 0 0,0 0-340 0 0,0 0-244 0 0,0 0-129 0 0,-6 0 594 0 0,44 246 1514 0 0,-22-154-2287 0 0,-10-72-1177 0 0,-1-18-2547 0 0,0-2-3315 0 0,-5 0-3428 0 0</inkml:trace>
  <inkml:trace contextRef="#ctx0" brushRef="#br0" timeOffset="36511.542">1 1665 7098 0 0,'0'0'1493'0'0,"0"0"-303"0"0,0 0 67 0 0,0 0 189 0 0,0 0-40 0 0,0 0-146 0 0,0 0-180 0 0,0 0-200 0 0,0 0-137 0 0,0 0-93 0 0,0 0-72 0 0,33 0-39 0 0,103 2-77 0 0,-19-19 453 0 0,-79 6-713 0 0,82-9-426 0 0,-94 18-3544 0 0,0 2-3750 0 0,-19 0-2171 0 0</inkml:trace>
  <inkml:trace contextRef="#ctx0" brushRef="#br0" timeOffset="46228.874">4679 1716 2945 0 0,'0'0'1997'0'0,"0"0"-256"0"0,0 0-125 0 0,0 0 91 0 0,0 0 59 0 0,0 0-82 0 0,0 0-191 0 0,0 0-233 0 0,0 0-239 0 0,0 0-179 0 0,0 0-126 0 0,0 0-93 0 0,-15-4-66 0 0,-46-10-59 0 0,58 13-411 0 0,0 0 0 0 0,-1 0 1 0 0,1 1-1 0 0,0-1 0 0 0,-1 1 1 0 0,1 0-1 0 0,0 0 0 0 0,-1 0 1 0 0,1 1-1 0 0,-1-1 0 0 0,1 1 0 0 0,0 0 1 0 0,0-1-1 0 0,-1 2 0 0 0,1-1 1 0 0,0 0-1 0 0,0 1 0 0 0,0-1 1 0 0,0 1-1 0 0,0 0-87 0 0,-11 6 318 0 0,2-2-183 0 0,0-1 0 0 0,1 2-1 0 0,0 0 1 0 0,0 0 0 0 0,1 1-1 0 0,0 0 1 0 0,0 1 0 0 0,1 0-1 0 0,0 1 1 0 0,1 0 0 0 0,0 0-1 0 0,0 1 1 0 0,1-1 0 0 0,0 2 0 0 0,1-1-1 0 0,1 1 1 0 0,0 0 0 0 0,0 0-1 0 0,1 1 1 0 0,1-1 0 0 0,0 1-1 0 0,0 0 1 0 0,1 7-135 0 0,1-17 32 0 0,1 0 0 0 0,-1 1 0 0 0,1-1 0 0 0,0 0 0 0 0,0 0 0 0 0,0 1 0 0 0,0-1 0 0 0,1 0 1 0 0,0 0-1 0 0,-1 1 0 0 0,1-1 0 0 0,0 0 0 0 0,0 0 0 0 0,1 0 0 0 0,-1 0 0 0 0,1 0 0 0 0,-1 0 0 0 0,1-1 0 0 0,0 1 0 0 0,0 0 0 0 0,0-1 0 0 0,1 0 0 0 0,-1 1 0 0 0,0-1 0 0 0,1 0 0 0 0,0 0 0 0 0,-1 0 0 0 0,1-1 0 0 0,0 1 0 0 0,0 0 0 0 0,0-1 0 0 0,0 0 1 0 0,0 0-1 0 0,0 0 0 0 0,0 0 0 0 0,1 0 0 0 0,1-1-32 0 0,9 0 96 0 0,1-1 0 0 0,0-1 0 0 0,0-1 0 0 0,-1 0 0 0 0,1-1 0 0 0,-1 0 0 0 0,0-1 0 0 0,0-1 1 0 0,-1 0-1 0 0,0-1 0 0 0,0 0 0 0 0,0-1 0 0 0,-1 0 0 0 0,0-1 0 0 0,0-1 0 0 0,-1 0 0 0 0,-1 0 0 0 0,4-5-96 0 0,16-14 79 0 0,0-1 0 0 0,-3-2 0 0 0,0-1 1 0 0,10-18-81 0 0,-31 36 18 0 0,-6 15-19 0 0,0 0-2 0 0,0 0 24 0 0,0 0-13 0 0,0 0-24 0 0,0 0-5 0 0,0 0-15 0 0,6 15-51 0 0,82 238 284 0 0,-85-245-200 0 0,-2-5-1 0 0,0 0-1 0 0,0 1 1 0 0,0-1 0 0 0,0 0 0 0 0,0 0-1 0 0,1 0 1 0 0,-1 0 0 0 0,1 0 0 0 0,0 0-1 0 0,0-1 1 0 0,0 1 0 0 0,1 0 0 0 0,-1-1 0 0 0,0 0-1 0 0,1 1 1 0 0,0-1 0 0 0,-1 0 0 0 0,1 0-1 0 0,0-1 1 0 0,0 1 0 0 0,0 0 0 0 0,0-1 0 0 0,0 0-1 0 0,1 0 1 0 0,-1 0 0 0 0,2 0 5 0 0,-4-1-39 0 0,47-4-840 0 0,-19-14-6808 0 0,-27 15-2047 0 0</inkml:trace>
  <inkml:trace contextRef="#ctx0" brushRef="#br0" timeOffset="46934.689">5152 2055 12723 0 0,'0'0'2300'0'0,"0"0"-495"0"0,0 0-266 0 0,0 0-148 0 0,0 0-185 0 0,0 0-221 0 0,0 0-202 0 0,0 0-177 0 0,0 0-78 0 0,0 0-29 0 0,0 0-39 0 0,0 0-30 0 0,0 0-40 0 0,6-20-51 0 0,20-64-60 0 0,22-25 908 0 0,-46 105-1176 0 0,0-1 0 0 0,0 1 1 0 0,0 0-1 0 0,0 0 0 0 0,1 0 0 0 0,0 0 0 0 0,0 1 1 0 0,0-1-1 0 0,0 1 0 0 0,0 0 0 0 0,1 0 0 0 0,-1 0 1 0 0,1 0-1 0 0,0 1 0 0 0,0-1 0 0 0,0 1 0 0 0,0 0 1 0 0,1 0-1 0 0,-1 0 0 0 0,0 1 0 0 0,1-1 1 0 0,-1 1-1 0 0,1 0 0 0 0,-1 1 0 0 0,1-1 0 0 0,0 1 1 0 0,3 0-12 0 0,-5 3 2 0 0,0 0 1 0 0,0 0-1 0 0,0 1 1 0 0,0-1 0 0 0,-1 1-1 0 0,0 0 1 0 0,0-1-1 0 0,0 1 1 0 0,0 0 0 0 0,0 0-1 0 0,-1 0 1 0 0,0 1-1 0 0,1-1 1 0 0,-2 0 0 0 0,1 1-1 0 0,0-1 1 0 0,-1 0-1 0 0,0 4-2 0 0,13 120 55 0 0,3-105-46 0 0,-16-23-18 0 0,13-5-12 0 0,120-152 233 0 0,-122 145-217 0 0,0 1 1 0 0,1-1-1 0 0,0 2 0 0 0,1 0 1 0 0,1 0-1 0 0,-1 2 1 0 0,1-1-1 0 0,1 2 1 0 0,0 0-1 0 0,0 0 1 0 0,0 2-1 0 0,5-2 5 0 0,-11 4 4 0 0,-8 3-4 0 0,-1 0 0 0 0,1-1 0 0 0,-1 1 1 0 0,1-1-1 0 0,-1 1 0 0 0,0 0 0 0 0,1 0 1 0 0,-1-1-1 0 0,1 1 0 0 0,0 0 0 0 0,-1 0 1 0 0,1 0-1 0 0,-1 0 0 0 0,1-1 0 0 0,-1 1 0 0 0,1 0 1 0 0,-1 0-1 0 0,1 0 0 0 0,0 0 0 0 0,-1 0 1 0 0,1 0-1 0 0,-1 0 0 0 0,1 1 0 0 0,-1-1 1 0 0,1 0-1 0 0,-1 0 0 0 0,1 0 0 0 0,-1 1 1 0 0,1-1-1 0 0,-1 0 0 0 0,1 0 0 0 0,-1 1 0 0 0,1-1 1 0 0,-1 0-1 0 0,1 1 0 0 0,-1-1 0 0 0,0 1 1 0 0,1-1-1 0 0,-1 0 0 0 0,0 1 0 0 0,1-1 1 0 0,-1 1-1 0 0,0-1 0 0 0,0 1 0 0 0,1-1 0 0 0,-1 1 1 0 0,0-1-1 0 0,0 1 0 0 0,0 0 0 0 0,0-1 1 0 0,1 1-1 0 0,-1-1 0 0 0,0 1 0 0 0,0-1 1 0 0,0 1-1 0 0,0-1 0 0 0,-1 1 0 0 0,1 0 0 0 0,-10 149 114 0 0,6-48-157 0 0,19-73-1631 0 0,-7-24-9235 0 0,-7-5-793 0 0</inkml:trace>
  <inkml:trace contextRef="#ctx0" brushRef="#br0" timeOffset="39233.292">1626 1337 4953 0 0,'0'0'2345'0'0,"0"0"-557"0"0,0 0-404 0 0,0 0 22 0 0,0 0 100 0 0,0 0 45 0 0,0 0-103 0 0,0 0-292 0 0,0 0-332 0 0,0 0-256 0 0,0 0-161 0 0,-7 0 1627 0 0,-2 199 525 0 0,38 194-1563 0 0,-22-324-875 0 0,1 39-2486 0 0,-15-119-8628 0 0,5 8 585 0 0</inkml:trace>
  <inkml:trace contextRef="#ctx0" brushRef="#br0" timeOffset="39547.872">1218 1771 9074 0 0,'0'0'1690'0'0,"0"0"-357"0"0,0 0-96 0 0,0 0 99 0 0,0 0-19 0 0,0 0-283 0 0,0 0-339 0 0,0 0-191 0 0,0 0-13 0 0,0 0 91 0 0,0 0 85 0 0,0 0-9 0 0,0 0-55 0 0,22 0-54 0 0,72-4-56 0 0,95-31 1020 0 0,-125 18-1303 0 0,181-34-1258 0 0,-214 46-1095 0 0,-13 0-5477 0 0,-11 1-3603 0 0</inkml:trace>
  <inkml:trace contextRef="#ctx0" brushRef="#br0" timeOffset="40023.154">2065 1381 7674 0 0,'0'0'1683'0'0,"0"0"-416"0"0,0 0-111 0 0,0 0 156 0 0,0 0 155 0 0,0 0-44 0 0,0 0-169 0 0,0 0-222 0 0,0 0-189 0 0,-6 36-139 0 0,-15 112-121 0 0,14 17 1064 0 0,7-140-1435 0 0,-1 4-80 0 0,1 0-1 0 0,1-1 1 0 0,1 1 0 0 0,2 0 0 0 0,1-1 0 0 0,1 0 0 0 0,1 0 0 0 0,3 3-132 0 0,-10-29 17 0 0,1-1 0 0 0,0 1 0 0 0,-1-1 0 0 0,1 0 0 0 0,0 1 0 0 0,0-1 0 0 0,0 0 0 0 0,0 0 0 0 0,0 1 0 0 0,0-1 0 0 0,0 0 0 0 0,0 0 0 0 0,1 0 1 0 0,-1-1-1 0 0,0 1 0 0 0,1 0 0 0 0,-1 0 0 0 0,0-1 0 0 0,1 1 0 0 0,-1 0 0 0 0,1-1 0 0 0,-1 0 0 0 0,1 1 0 0 0,-1-1 0 0 0,1 0 0 0 0,-1 0 0 0 0,1 0 0 0 0,0 0 0 0 0,-1 0 0 0 0,1 0 1 0 0,-1 0-1 0 0,1 0 0 0 0,-1-1 0 0 0,1 1 0 0 0,-1-1 0 0 0,1 1 0 0 0,-1-1 0 0 0,1 1 0 0 0,-1-1 0 0 0,0 0 0 0 0,1 0 0 0 0,-1 0 0 0 0,0 0-17 0 0,57-43 390 0 0,-58 43-392 0 0,114-76 88 0 0,-25 58-148 0 0,-86 21 64 0 0,0-1 0 0 0,0 1 0 0 0,-1-1 0 0 0,1 1 0 0 0,0 0 0 0 0,-1 0 0 0 0,0 0 0 0 0,0 1 0 0 0,1-1 0 0 0,-1 1 0 0 0,0-1 0 0 0,-1 1 0 0 0,1-1 0 0 0,0 1 0 0 0,-1 0 0 0 0,0 0 0 0 0,0 0 0 0 0,0 0 0 0 0,0 0 0 0 0,0 0 0 0 0,0 0 0 0 0,-1 0 0 0 0,1 3-2 0 0,4 10 6 0 0,-4-14-170 0 0,-1 0 0 0 0,0 0 0 0 0,1 0 0 0 0,-1 0 0 0 0,1 0 0 0 0,0 0-1 0 0,0 0 1 0 0,0 0 0 0 0,0 0 0 0 0,0 0 0 0 0,0 0 0 0 0,0-1 0 0 0,0 1 0 0 0,1 0 0 0 0,-1-1 0 0 0,1 1-1 0 0,-1-1 1 0 0,1 0 0 0 0,0 1 0 0 0,0-1 0 0 0,-1 0 0 0 0,1 0 0 0 0,0 0 0 0 0,0 0 0 0 0,0 0-1 0 0,0-1 1 0 0,0 1 0 0 0,0-1 0 0 0,0 1 0 0 0,0-1 0 0 0,0 0 0 0 0,1 0 0 0 0,-1 0 0 0 0,0 0 0 0 0,0 0-1 0 0,0 0 1 0 0,1 0 164 0 0,3 0-5598 0 0,-1 0-5497 0 0</inkml:trace>
  <inkml:trace contextRef="#ctx0" brushRef="#br0" timeOffset="44819.864">2864 1841 2777 0 0,'0'0'2395'0'0,"0"0"-843"0"0,0 0-381 0 0,0 0 96 0 0,0 0 167 0 0,0 0 31 0 0,0 0-188 0 0,0 0-293 0 0,0 0-304 0 0,0 0-175 0 0,-11 2-98 0 0,-78 22 957 0 0,74-15-1071 0 0,1 1 0 0 0,0 0 0 0 0,1 1 0 0 0,0 0 0 0 0,0 1 0 0 0,1 1 0 0 0,-8 11-293 0 0,15-18 40 0 0,1-1-1 0 0,0 1 0 0 0,0 0 0 0 0,1 1 0 0 0,-1-1 0 0 0,2 1 0 0 0,-1-1 0 0 0,1 1 0 0 0,0 0 0 0 0,0 0 0 0 0,0 0 0 0 0,1 0 0 0 0,0 0 0 0 0,1 0 0 0 0,0 0 0 0 0,0 0 0 0 0,0 0 0 0 0,2 5-39 0 0,1-9 73 0 0,0 0 0 0 0,0-1-1 0 0,0 1 1 0 0,1 0 0 0 0,-1-1 0 0 0,1 0-1 0 0,0 0 1 0 0,0 0 0 0 0,0-1 0 0 0,0 1-1 0 0,0-1 1 0 0,0 0 0 0 0,0 0-1 0 0,0 0 1 0 0,0-1 0 0 0,1 1 0 0 0,-1-1-1 0 0,0 0 1 0 0,0 0 0 0 0,1 0 0 0 0,-1-1-1 0 0,0 0 1 0 0,0 0 0 0 0,0 0-1 0 0,0 0 1 0 0,1 0 0 0 0,-2-1 0 0 0,1 0-1 0 0,0 0 1 0 0,1-1-73 0 0,15-8 186 0 0,-2-1 0 0 0,1-1 0 0 0,-2-1 0 0 0,1 0 1 0 0,-2-2-1 0 0,0 0 0 0 0,-1 0 0 0 0,-1-1 0 0 0,0-1 0 0 0,-2-1 0 0 0,4-6-186 0 0,0-4 48 0 0,-10 66-649 0 0,-5-31 599 0 0,0 0 0 0 0,0 0 0 0 0,1 0 0 0 0,0 0 1 0 0,0 0-1 0 0,1 0 0 0 0,-1-1 0 0 0,1 0 0 0 0,1 1 1 0 0,-1-1-1 0 0,1 0 0 0 0,-1 0 0 0 0,2-1 0 0 0,-1 1 1 0 0,0-1-1 0 0,1 0 0 0 0,0 0 0 0 0,0 0 0 0 0,0-1 1 0 0,0 0-1 0 0,1 0 0 0 0,-1 0 0 0 0,1-1 0 0 0,-1 1 0 0 0,1-1 1 0 0,0-1-1 0 0,0 1 0 0 0,1-1 2 0 0,1-1 26 0 0,-1 0 0 0 0,1 0 0 0 0,-1-1 0 0 0,0 0 0 0 0,1 0 0 0 0,-1-1 1 0 0,0 0-1 0 0,0 0 0 0 0,0-1 0 0 0,0 0 0 0 0,0 0 0 0 0,0 0 0 0 0,-1-1 0 0 0,0 0 0 0 0,0-1 0 0 0,0 1 0 0 0,0-1 0 0 0,0 0 0 0 0,-1 0 0 0 0,0-1-25 0 0,30-37 273 0 0,-2 0 1 0 0,-2-2 0 0 0,-2-2 0 0 0,-2 0 0 0 0,5-15-275 0 0,-17 33 72 0 0,-8 15 13 0 0,0 0 0 0 0,0 0 0 0 0,-2 0 0 0 0,0-1 0 0 0,0 1 0 0 0,-2-1 0 0 0,0 0 0 0 0,0-1 0 0 0,-1 1 0 0 0,-1 0 0 0 0,-1-1-85 0 0,0 15 7 0 0,0 1 0 0 0,0-1 0 0 0,-1 1 0 0 0,1-1 0 0 0,0 0 0 0 0,-1 1 0 0 0,1-1 0 0 0,0 1-1 0 0,-1-1 1 0 0,1 1 0 0 0,-1 0 0 0 0,1-1 0 0 0,-1 1 0 0 0,1-1 0 0 0,-1 1 0 0 0,1 0 0 0 0,-1-1 0 0 0,1 1-1 0 0,-1 0 1 0 0,1 0 0 0 0,-1-1 0 0 0,0 1 0 0 0,1 0 0 0 0,-1 0 0 0 0,1 0 0 0 0,-1 0 0 0 0,0 0 0 0 0,1 0-1 0 0,-1 0 1 0 0,1 0 0 0 0,-1 0 0 0 0,0 0 0 0 0,1 0 0 0 0,-1 0 0 0 0,0 0 0 0 0,1 0 0 0 0,-1 1 0 0 0,1-1-1 0 0,-1 0 1 0 0,1 0 0 0 0,-1 1 0 0 0,1-1 0 0 0,-1 0 0 0 0,1 1 0 0 0,-1-1 0 0 0,1 1 0 0 0,-1-1 0 0 0,1 0-1 0 0,-1 1 1 0 0,1-1 0 0 0,0 1 0 0 0,-1 0 0 0 0,1-1 0 0 0,0 1 0 0 0,-1-1 0 0 0,1 1 0 0 0,0-1 0 0 0,0 1-1 0 0,0 0 1 0 0,-1-1 0 0 0,1 1 0 0 0,0-1 0 0 0,0 2-7 0 0,-9 17 8 0 0,1 0-1 0 0,1 1 1 0 0,0 0-1 0 0,2 1 1 0 0,0-1-1 0 0,2 1 1 0 0,0 0 0 0 0,1 0-1 0 0,1 0 1 0 0,1 0-1 0 0,1 1 1 0 0,1 3-8 0 0,32 153 33 0 0,12-35-212 0 0,-45-143 139 0 0,-1 0-8 0 0,0 0-9 0 0,0 0-12 0 0,0 0-14 0 0,-8-18-1513 0 0,-9-11-1103 0 0,7 12-805 0 0,0 2-4016 0 0,5 10-3500 0 0</inkml:trace>
  <inkml:trace contextRef="#ctx0" brushRef="#br0" timeOffset="45082.84">3142 1712 8162 0 0,'0'0'3408'0'0,"0"0"-815"0"0,0 0-571 0 0,0 0-405 0 0,0 0-346 0 0,0 0-312 0 0,0 0-280 0 0,0 0-139 0 0,0 0-18 0 0,0 0 40 0 0,0 0 45 0 0,0 0-37 0 0,0 0-108 0 0,13 4-88 0 0,102 15 330 0 0,126-34-2839 0 0,-216 12-2327 0 0,-7 2-7104 0 0</inkml:trace>
  <inkml:trace contextRef="#ctx0" brushRef="#br0" timeOffset="49142.821">6048 1753 32 0 0,'0'0'2427'0'0,"0"0"-613"0"0,0 0-192 0 0,0 0 74 0 0,0 0 34 0 0,0 0-59 0 0,0 0-168 0 0,0 0-283 0 0,0 0-288 0 0,0 0-257 0 0,0 0-176 0 0,-4 3-27 0 0,-4 6-227 0 0,0 1 0 0 0,0 0 0 0 0,1 0 0 0 0,0 1 0 0 0,1-1 0 0 0,0 1 0 0 0,1 1 0 0 0,0-1 0 0 0,0 1 0 0 0,2 0 0 0 0,-1 0 0 0 0,2 0 1 0 0,-1 1-1 0 0,2-1 0 0 0,0 1 0 0 0,0-1 0 0 0,1 1 0 0 0,0-1 0 0 0,1 1 0 0 0,2 4-245 0 0,-3-13 59 0 0,1 0 0 0 0,0 0 0 0 0,0 0 1 0 0,0 0-1 0 0,1 0 0 0 0,-1-1 0 0 0,1 1 0 0 0,0-1 1 0 0,0 1-1 0 0,0-1 0 0 0,1 1 0 0 0,-1-1 0 0 0,1 0 0 0 0,-1 0 1 0 0,1-1-1 0 0,0 1 0 0 0,0 0 0 0 0,0-1 0 0 0,1 0 1 0 0,-1 1-1 0 0,1-1 0 0 0,-1-1 0 0 0,1 1 0 0 0,0 0 1 0 0,-1-1-1 0 0,1 0 0 0 0,0 0 0 0 0,0 0 0 0 0,0 0 0 0 0,0-1 1 0 0,0 0-1 0 0,2 0-59 0 0,5 1 187 0 0,2 0 1 0 0,-1-1 0 0 0,0-1-1 0 0,0 0 1 0 0,-1 0 0 0 0,1-2-1 0 0,0 1 1 0 0,0-1-1 0 0,-1-1 1 0 0,4-2-188 0 0,-6 3 69 0 0,0-1 1 0 0,-1 0-1 0 0,1 0 1 0 0,-1-1-1 0 0,0 0 0 0 0,0-1 1 0 0,-1 0-1 0 0,1 0 1 0 0,-1 0-1 0 0,-1-1 0 0 0,1 0 1 0 0,-1 0-1 0 0,-1-1 1 0 0,1 0-1 0 0,-1 0 0 0 0,0 0 1 0 0,-1 0-1 0 0,0-1 0 0 0,-1 0 1 0 0,1 0-1 0 0,-1 0 1 0 0,-1 0-1 0 0,0 0 0 0 0,0-1 1 0 0,-1 1-1 0 0,-1-1 1 0 0,1 1-1 0 0,-1-1 0 0 0,-1-2-69 0 0,-3 6-30 0 0,0 0 0 0 0,-1 0 0 0 0,1 0 0 0 0,-1 1 0 0 0,-1 0-1 0 0,1-1 1 0 0,-1 2 0 0 0,0-1 0 0 0,0 1 0 0 0,0 0 0 0 0,0 0-1 0 0,-1 1 1 0 0,0 0 0 0 0,1 0 0 0 0,-1 0 0 0 0,0 1 0 0 0,-1 0-1 0 0,1 0 1 0 0,0 1 0 0 0,-1 0 0 0 0,1 0 0 0 0,0 1 0 0 0,-1 0 0 0 0,1 0-1 0 0,-1 1 1 0 0,1 0 0 0 0,0 0 0 0 0,-2 1 30 0 0,-2-2-117 0 0,4 0-30 0 0,-1 1 0 0 0,1 0 0 0 0,0 0 0 0 0,0 1 0 0 0,1 0 0 0 0,-1 0 0 0 0,0 0 0 0 0,0 1 0 0 0,1 0 0 0 0,0 0 0 0 0,0 1 0 0 0,0 0 0 0 0,0 0 0 0 0,0 0 0 0 0,-2 3 147 0 0,-16 24-4545 0 0,13 5-5617 0 0,11-28 1059 0 0</inkml:trace>
  <inkml:trace contextRef="#ctx0" brushRef="#br0" timeOffset="49511.308">6531 1816 9594 0 0,'0'0'2909'0'0,"0"0"-846"0"0,0 0-479 0 0,0 0-237 0 0,0 0-176 0 0,0 0-197 0 0,0 0-226 0 0,0 0-156 0 0,0 0-124 0 0,0 0-76 0 0,0 0-64 0 0,0 0-61 0 0,-10 33-46 0 0,-27 102-22 0 0,36-134-192 0 0,0 0 0 0 0,0 0 0 0 0,0 0 1 0 0,0 0-1 0 0,1 0 0 0 0,-1 0 0 0 0,0 1 0 0 0,1-1 0 0 0,-1 0 1 0 0,1 1-1 0 0,0-1 0 0 0,-1 0 0 0 0,1 1 0 0 0,0-1 0 0 0,0 0 1 0 0,0 1-1 0 0,0-1 0 0 0,0 0 0 0 0,0 1 0 0 0,0-1 0 0 0,0 0 1 0 0,1 1-1 0 0,-1-1 0 0 0,0 0 0 0 0,1 1 0 0 0,-1-1 0 0 0,1 0 1 0 0,-1 1-1 0 0,1-1 0 0 0,0 0 0 0 0,0 0 0 0 0,-1 0 0 0 0,1 0 1 0 0,0 0-1 0 0,0 0 0 0 0,0 0 0 0 0,0 0 0 0 0,0 0 0 0 0,0 0 1 0 0,1-1-1 0 0,-1 1 0 0 0,0 0 0 0 0,1 0-7 0 0,4 1 89 0 0,5 2 52 0 0,1-1 0 0 0,-1-1-1 0 0,1 0 1 0 0,0 0 0 0 0,-1-1-1 0 0,1-1 1 0 0,0 0-1 0 0,0 0 1 0 0,-1-1 0 0 0,1-1-1 0 0,-1 0 1 0 0,1-1 0 0 0,-1 0-1 0 0,1 0 1 0 0,-1-1 0 0 0,-1-1-1 0 0,1 0 1 0 0,-1 0 0 0 0,1-1-1 0 0,-1 0 1 0 0,-1-1 0 0 0,1 0-1 0 0,-1-1 1 0 0,-1 0-1 0 0,0 0 1 0 0,1-2-141 0 0,1 0 50 0 0,-1-1 0 0 0,0 0 0 0 0,-1 0-1 0 0,0-1 1 0 0,-1 0 0 0 0,0-1 0 0 0,-1 0 0 0 0,0 0 0 0 0,-1 0-1 0 0,-1 0 1 0 0,3-12-50 0 0,-7 11-2374 0 0,-3 6-6805 0 0,3 11-2486 0 0</inkml:trace>
  <inkml:trace contextRef="#ctx0" brushRef="#br0" timeOffset="49935.262">7004 2011 10618 0 0,'0'0'2933'0'0,"0"0"-830"0"0,0 0-388 0 0,0 0-132 0 0,0 0-221 0 0,0 0-227 0 0,0 0-250 0 0,0 0-207 0 0,0 0-84 0 0,0 0-40 0 0,0 0-35 0 0,0 0-43 0 0,0 0-62 0 0,20-22-68 0 0,63-69-67 0 0,-25 12 438 0 0,-43 53-568 0 0,-15 26-167 0 0,0 0-26 0 0,0 0-35 0 0,0 0-2 0 0,-4 95-277 0 0,2-93 357 0 0,1 0-1 0 0,0 0 1 0 0,0 0-1 0 0,0 0 1 0 0,1 1-1 0 0,-1-1 0 0 0,1 0 1 0 0,-1 1-1 0 0,1-1 1 0 0,0 0-1 0 0,-1 1 1 0 0,1-1-1 0 0,0 0 1 0 0,1 1-1 0 0,-1-1 0 0 0,0 0 1 0 0,1 1-1 0 0,-1-1 1 0 0,1 0-1 0 0,0 0 1 0 0,0 0-1 0 0,0 1 1 0 0,0-1-1 0 0,0 0 0 0 0,0 0 1 0 0,0 0-1 0 0,1 0 1 0 0,-1-1-1 0 0,1 1 1 0 0,0 0-1 0 0,-1-1 1 0 0,1 1-1 0 0,0-1 0 0 0,0 1 1 0 0,0-1-1 0 0,0 0 1 0 0,0 0-1 0 0,0 0 1 0 0,0 0-1 0 0,0 0 1 0 0,1 0-1 0 0,-1-1 0 0 0,0 1 1 0 0,0-1-1 0 0,1 1 1 0 0,-1-1-1 0 0,0 0 1 0 0,1 0 1 0 0,10-2 66 0 0,0-1 1 0 0,-1 0 0 0 0,1-1-1 0 0,-1-1 1 0 0,1 0 0 0 0,-2-1-1 0 0,1 0 1 0 0,0 0 0 0 0,-1-1-1 0 0,-1-1 1 0 0,1 0 0 0 0,-1-1 0 0 0,0 0-1 0 0,-1 0 1 0 0,0-1 0 0 0,-1 0-1 0 0,4-5-66 0 0,36-65-6741 0 0,-43 72-433 0 0,-2 0-4962 0 0</inkml:trace>
  <inkml:trace contextRef="#ctx0" brushRef="#br0" timeOffset="50205.226">7851 1403 13411 0 0,'0'0'1543'0'0,"0"0"-382"0"0,0 0-31 0 0,0 0 152 0 0,0 0 58 0 0,0 0-90 0 0,0 0-185 0 0,0 0-209 0 0,-2 32-146 0 0,-4 100-109 0 0,16 161 1266 0 0,8-213-3324 0 0,-18-79 842 0 0,0-1-272 0 0,0 0-365 0 0,-18-8-13075 0 0,14 5 6649 0 0</inkml:trace>
  <inkml:trace contextRef="#ctx0" brushRef="#br0" timeOffset="50458.761">7600 1595 12547 0 0,'0'0'2275'0'0,"0"0"-569"0"0,0 0-289 0 0,0 0-110 0 0,0 0-173 0 0,0 0-213 0 0,0 0-219 0 0,0 0-141 0 0,34-3-99 0 0,106-10-53 0 0,-26 14 413 0 0,-52 6-366 0 0,-3-1-2068 0 0,-22-4-7379 0 0,-30-2-2821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10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675 611 4657 0 0,'0'0'1524'0'0,"0"0"-195"0"0,0 0 32 0 0,0 0 196 0 0,0 0 172 0 0,0 0 20 0 0,0 0-148 0 0,0 0-255 0 0,0 0-243 0 0,0 0-234 0 0,0 0-187 0 0,-7-7-89 0 0,-26-22-73 0 0,30 27-417 0 0,-1 0-1 0 0,1 1 0 0 0,-1 0 1 0 0,1 0-1 0 0,-1 0 0 0 0,1 0 1 0 0,-1 0-1 0 0,1 1 0 0 0,-1 0 0 0 0,0-1 1 0 0,1 1-1 0 0,-1 1 0 0 0,0-1 1 0 0,1 0-1 0 0,-1 1 0 0 0,0 0 1 0 0,1 0-103 0 0,-1 0 73 0 0,-10 3 28 0 0,0 1 1 0 0,0 0-1 0 0,1 1 0 0 0,0 1 1 0 0,0 0-1 0 0,1 1 1 0 0,-1 1-1 0 0,2 0 1 0 0,-1 0-1 0 0,1 1 0 0 0,1 0 1 0 0,0 1-1 0 0,0 0 1 0 0,1 1-1 0 0,1 0 1 0 0,0 0-1 0 0,0 1 0 0 0,1 0 1 0 0,-1 4-102 0 0,6-15 9 0 0,0 1 0 0 0,1 0-1 0 0,-1-1 1 0 0,0 1 0 0 0,1 0 0 0 0,0 0 0 0 0,0 0 0 0 0,-1 0 0 0 0,2 0-1 0 0,-1 1 1 0 0,0-1 0 0 0,1 0 0 0 0,-1 0 0 0 0,1 1 0 0 0,0-1 0 0 0,0 0-1 0 0,0 0 1 0 0,1 1 0 0 0,-1-1 0 0 0,1 0 0 0 0,0 0 0 0 0,0 0 0 0 0,0 0-1 0 0,0 0 1 0 0,0 0 0 0 0,1 0 0 0 0,-1 0 0 0 0,1 0 0 0 0,0 0 0 0 0,0-1-1 0 0,0 1 1 0 0,0-1 0 0 0,0 1 0 0 0,0-1 0 0 0,1 0 0 0 0,-1 0 0 0 0,1 0-1 0 0,0 0 1 0 0,2 1-9 0 0,5-2 89 0 0,-1 0 0 0 0,0-1 0 0 0,1 0 0 0 0,-1-1 0 0 0,1 1-1 0 0,-1-2 1 0 0,0 1 0 0 0,1-2 0 0 0,-1 1 0 0 0,0-1 0 0 0,-1 0 0 0 0,1-1 0 0 0,0 0-1 0 0,-1-1 1 0 0,0 1 0 0 0,3-4-89 0 0,121-99 619 0 0,-121 97-561 0 0,123-96 312 0 0,-131 106-370 0 0,0 0-1 0 0,-1 0 1 0 0,1 0 0 0 0,-1 1-1 0 0,1-1 1 0 0,-1 1 0 0 0,1-1 0 0 0,-1 1-1 0 0,1 0 1 0 0,-1 0 0 0 0,0 0 0 0 0,1 0-1 0 0,-1 0 1 0 0,0 1 0 0 0,0-1 0 0 0,0 1-1 0 0,0-1 1 0 0,0 1 0 0 0,0 0 0 0 0,-1 0-1 0 0,1 0 1 0 0,0 0 0 0 0,-1 0 0 0 0,1 0-1 0 0,-1 0 1 0 0,0 1 0 0 0,0-1-1 0 0,0 0 1 0 0,0 1 0 0 0,0-1 0 0 0,-1 1-1 0 0,1-1 1 0 0,-1 1 0 0 0,1-1 0 0 0,-1 3 0 0 0,4 4 10 0 0,8 18-2 0 0,-11-20-33 0 0,1 0 1 0 0,1 0 0 0 0,-1 0-1 0 0,1 0 1 0 0,1-1-1 0 0,-1 1 1 0 0,1-1 0 0 0,0 0-1 0 0,0 0 1 0 0,1 0 0 0 0,0-1-1 0 0,0 0 1 0 0,0 0 0 0 0,1 0-1 0 0,-1 0 1 0 0,1-1-1 0 0,0 0 1 0 0,0 0 0 0 0,1-1-1 0 0,-1 1 1 0 0,5 0 24 0 0,44 6-2150 0 0,-36-9-1483 0 0,-1-1-3805 0 0,-11 0-4092 0 0</inkml:trace>
  <inkml:trace contextRef="#ctx0" brushRef="#br0" timeOffset="563.726">1541 59 1488 0 0,'0'0'4396'0'0,"0"0"-2912"0"0,0 0-832 0 0,0 0 209 0 0,0 0 247 0 0,0 0 91 0 0,0 0 4 0 0,0 0-58 0 0,0 0-58 0 0,0 0-40 0 0,0 0-76 0 0,0 0-99 0 0,0 0-69 0 0,15 9-48 0 0,49 31-32 0 0,-62-39-648 0 0,0 0 1 0 0,0 1 0 0 0,0-1 0 0 0,1 1-1 0 0,-2 0 1 0 0,1 0 0 0 0,0 0 0 0 0,0 0 0 0 0,0 0-1 0 0,-1 0 1 0 0,1 0 0 0 0,-1 0 0 0 0,0 1-1 0 0,0-1 1 0 0,0 0 0 0 0,0 1 0 0 0,0-1 0 0 0,0 1-1 0 0,-1-1 1 0 0,1 1 0 0 0,-1 0 0 0 0,1 1-76 0 0,0 8 349 0 0,21 113 574 0 0,-6 0 0 0 0,-6 1 1 0 0,-5 0-1 0 0,-7 26-923 0 0,-1-118 1239 0 0,62-115-1091 0 0,-44 63-169 0 0,1 1 0 0 0,1 1 1 0 0,0 0-1 0 0,1 2 0 0 0,1 0 1 0 0,0 1-1 0 0,1 1 0 0 0,1 1 1 0 0,-1 0-1 0 0,2 2 0 0 0,-1 0 1 0 0,1 2-1 0 0,1 0 0 0 0,17-2 21 0 0,-36 8-3 0 0,-1 1-1 0 0,0-1 1 0 0,0 1-1 0 0,0 0 1 0 0,1 0-1 0 0,-1 0 1 0 0,0 1-1 0 0,0-1 0 0 0,1 1 1 0 0,-1-1-1 0 0,0 1 1 0 0,0 0-1 0 0,0 1 1 0 0,0-1-1 0 0,0 0 1 0 0,0 1-1 0 0,-1 0 1 0 0,1-1-1 0 0,0 1 0 0 0,-1 0 1 0 0,1 0-1 0 0,-1 1 1 0 0,0-1-1 0 0,0 1 1 0 0,0-1-1 0 0,0 1 1 0 0,0-1-1 0 0,0 1 1 0 0,-1 0-1 0 0,1 0 0 0 0,-1 0 1 0 0,0 0-1 0 0,0 0 1 0 0,0 0-1 0 0,0 0 1 0 0,0 0-1 0 0,-1 1 1 0 0,0-1-1 0 0,1 0 1 0 0,-1 0-1 0 0,0 2 4 0 0,0 0 15 0 0,1 1-1 0 0,-1-1 1 0 0,0 0 0 0 0,0 1 0 0 0,-1-1-1 0 0,1 0 1 0 0,-1 0 0 0 0,-1 1 0 0 0,1-1-1 0 0,-1 0 1 0 0,1 0 0 0 0,-1 0-1 0 0,-1 0 1 0 0,1-1 0 0 0,-1 1 0 0 0,0-1-1 0 0,0 1 1 0 0,0-1 0 0 0,0 0 0 0 0,-1 0-1 0 0,0 0 1 0 0,0-1 0 0 0,-4 4-15 0 0,-4 2 5 0 0,-2 1 0 0 0,1-1 1 0 0,-1-1-1 0 0,-1-1 0 0 0,1 0 1 0 0,-1-1-1 0 0,0 0 0 0 0,-1-1 1 0 0,-13 2-6 0 0,-115 8-2062 0 0,133-19 196 0 0,9 0-3954 0 0,2 1-3480 0 0</inkml:trace>
  <inkml:trace contextRef="#ctx0" brushRef="#br0" timeOffset="898.454">2525 545 13347 0 0,'0'0'1289'0'0,"0"0"-378"0"0,0 0-64 0 0,0 0 153 0 0,0 0 135 0 0,0 0-77 0 0,0 0-190 0 0,0 0-217 0 0,0 0-195 0 0,0 0-125 0 0,0 0-91 0 0,0 0-64 0 0,-20 35-64 0 0,-61 106 5 0 0,60-79-8 0 0,23-53-82 0 0,-2-5 6 0 0,1 0 0 0 0,-1-1 0 0 0,1 1 0 0 0,0 0-1 0 0,1-1 1 0 0,-1 0 0 0 0,0 1 0 0 0,1-1 0 0 0,0 0 0 0 0,0 0 0 0 0,0 1-1 0 0,0-2 1 0 0,0 1 0 0 0,1 0 0 0 0,0 0 0 0 0,-1-1 0 0 0,1 1 0 0 0,0-1-1 0 0,0 0 1 0 0,0 0 0 0 0,0 0 0 0 0,0 0 0 0 0,1-1 0 0 0,-1 1 0 0 0,1-1-1 0 0,-1 0 1 0 0,1 0 0 0 0,-1 0 0 0 0,1 0 0 0 0,0-1 0 0 0,-1 1 0 0 0,4-1-33 0 0,1 1 87 0 0,0-1 1 0 0,-1 0-1 0 0,1-1 1 0 0,-1 1-1 0 0,1-1 1 0 0,-1-1 0 0 0,1 0-1 0 0,-1 0 1 0 0,0 0-1 0 0,0-1 1 0 0,0 0-1 0 0,0 0 1 0 0,0 0 0 0 0,0-1-1 0 0,-1 0 1 0 0,1-1-88 0 0,1-3 65 0 0,-1 0 0 0 0,0 0 0 0 0,0-1 1 0 0,0 0-1 0 0,-1 0 0 0 0,-1-1 1 0 0,0 0-1 0 0,0 0 0 0 0,-1 0 0 0 0,0 0 1 0 0,0-1-1 0 0,-1 0 0 0 0,1-8-65 0 0,-3 13-48 0 0,1 0 0 0 0,-1 0 0 0 0,-1 0 0 0 0,1 0 0 0 0,-1 0 0 0 0,0-1 0 0 0,0 1 0 0 0,-1 0 0 0 0,0 0 0 0 0,0 0 0 0 0,0 0 1 0 0,-1 0-1 0 0,0 0 0 0 0,0 1 0 0 0,-1-1 0 0 0,1 1 0 0 0,-1-1 0 0 0,0 1 0 0 0,-1 0 0 0 0,1 0 0 0 0,-1 0 0 0 0,0 0 0 0 0,0 1 0 0 0,-1 0 0 0 0,-2-3 48 0 0,-47-7-2823 0 0,17 17-6922 0 0,27 0-1727 0 0</inkml:trace>
  <inkml:trace contextRef="#ctx0" brushRef="#br0" timeOffset="1182.551">3339 538 18948 0 0,'0'0'640'0'0,"0"0"-288"0"0,0 0 92 0 0,0 0 230 0 0,0 0 129 0 0,0 0-19 0 0,0 0-189 0 0,0 0-169 0 0,0 0-80 0 0,0 0-55 0 0,0 0-50 0 0,0 0-69 0 0,-28 34-57 0 0,-89 104-41 0 0,54-60 18 0 0,47-55-225 0 0,-9 9-247 0 0,-1-24-4274 0 0,24-8 3912 0 0,-6 0-2517 0 0,2 0-3123 0 0,1 0-3065 0 0</inkml:trace>
  <inkml:trace contextRef="#ctx0" brushRef="#br0" timeOffset="1430.48">2952 538 13307 0 0,'0'0'1212'0'0,"0"0"-500"0"0,0 0-112 0 0,0 0 133 0 0,0 0 140 0 0,0 0 86 0 0,0 0-22 0 0,0 0-39 0 0,0 0-39 0 0,0 0-58 0 0,0 0-52 0 0,0 0-45 0 0,0 0-74 0 0,33 21-87 0 0,101 65-103 0 0,-42-13 159 0 0,-29-2 566 0 0,-26-25-4461 0 0,-10-20-7338 0 0,-22-21-1669 0 0</inkml:trace>
  <inkml:trace contextRef="#ctx0" brushRef="#br0" timeOffset="3808.318">4029 523 7050 0 0,'0'0'1393'0'0,"0"0"-267"0"0,0 0 55 0 0,0 0 342 0 0,0 0 287 0 0,0 0 6 0 0,0 0-267 0 0,0 0-424 0 0,0 0-399 0 0,0 0-265 0 0,0 0-167 0 0,0-2-97 0 0,-2 41 1160 0 0,1 152 53 0 0,2-187-1360 0 0,0 0-1 0 0,0 0 0 0 0,0 0 0 0 0,1 0 1 0 0,-1-1-1 0 0,1 1 0 0 0,0 0 1 0 0,0-1-1 0 0,1 1 0 0 0,-1-1 1 0 0,1 0-1 0 0,-1 0 0 0 0,1 0 0 0 0,0 0 1 0 0,0 0-1 0 0,0-1 0 0 0,1 1 1 0 0,-1-1-1 0 0,1 0 0 0 0,-1 0 1 0 0,1 0-1 0 0,0 0 0 0 0,0-1 0 0 0,0 0 1 0 0,0 1-1 0 0,0-1 0 0 0,0-1 1 0 0,0 1-1 0 0,0-1 0 0 0,2 1-49 0 0,8-4 90 0 0,-1 0-1 0 0,0-1 1 0 0,1 0-1 0 0,-2-1 0 0 0,1-1 1 0 0,0 0-1 0 0,-1 0 1 0 0,0-1-1 0 0,-1-1 1 0 0,0 0-1 0 0,0-1 1 0 0,-1 0-1 0 0,1 0 0 0 0,-2-1 1 0 0,8-10-90 0 0,20-15 104 0 0,25-30-92 0 0,-62 64-12 0 0,0 1 11 0 0,0 0-27 0 0,0 0-14 0 0,0 0-18 0 0,1 12-111 0 0,-1-4 162 0 0,1 0 0 0 0,1 0-1 0 0,0-1 1 0 0,0 1 0 0 0,0 0-1 0 0,1-1 1 0 0,0 0-1 0 0,1 0 1 0 0,-1 0 0 0 0,1 0-1 0 0,1 0 1 0 0,-1-1-1 0 0,1 1 1 0 0,0-1 0 0 0,1-1-1 0 0,-1 1 1 0 0,1-1-1 0 0,0 0 1 0 0,1 0 0 0 0,-1 0-1 0 0,2-1-2 0 0,-1-4 72 0 0,1 0-1 0 0,-1 0 1 0 0,1-1-1 0 0,0 0 1 0 0,-1 0-1 0 0,1 0 1 0 0,-1-1-1 0 0,0-1 1 0 0,0 1 0 0 0,0-1-1 0 0,0 0 1 0 0,0-1-1 0 0,0 0 1 0 0,-1 0-1 0 0,0 0 1 0 0,1-1-1 0 0,-2 0 1 0 0,1 0-1 0 0,-1 0 1 0 0,1-1-1 0 0,-1 0 1 0 0,-1 0-1 0 0,1 0 1 0 0,-1 0 0 0 0,3-7-72 0 0,4-2 60 0 0,-1 0 1 0 0,-1-1 0 0 0,0 0-1 0 0,0 0 1 0 0,-2-1 0 0 0,0 0-1 0 0,-1 0 1 0 0,-1-1 0 0 0,-1 1-1 0 0,2-9-60 0 0,-6-8-389 0 0,0 34 73 0 0,0 0-232 0 0,0 0-362 0 0,0 15-7312 0 0,2-8-2627 0 0</inkml:trace>
  <inkml:trace contextRef="#ctx0" brushRef="#br0" timeOffset="4265.514">4987 704 0 0 0,'0'0'844'0'0,"0"0"782"0"0,0 0 333 0 0,0 0 129 0 0,0 0-51 0 0,0 0-174 0 0,0 0-203 0 0,0 0-215 0 0,0 0-197 0 0,0 0-156 0 0,0 0-132 0 0,0 0-118 0 0,23 0-85 0 0,73-2-74 0 0,-53-17 659 0 0,-39 13-912 0 0,-1 3-341 0 0,0-1-1 0 0,0 0 1 0 0,-1 0-1 0 0,1 0 0 0 0,-1 0 1 0 0,0 0-1 0 0,0 0 0 0 0,0-1 1 0 0,-1 1-1 0 0,0-1 0 0 0,1 1 1 0 0,-2-1-1 0 0,1 1 0 0 0,0-1 1 0 0,-1 0-1 0 0,0 1 0 0 0,0-1 1 0 0,0 0-1 0 0,-1 1 0 0 0,0-1 1 0 0,0 0-1 0 0,0 1 0 0 0,0-1 1 0 0,0 1-1 0 0,-1 0 0 0 0,0-1 1 0 0,0 1-1 0 0,0 0 0 0 0,-1 0 1 0 0,1 0-1 0 0,-1 0 0 0 0,0 1 1 0 0,-2-3-89 0 0,1 4-13 0 0,1 0-1 0 0,-1 0 1 0 0,0 0 0 0 0,0 1 0 0 0,0-1-1 0 0,0 1 1 0 0,0 0 0 0 0,-1 0 0 0 0,1 0 0 0 0,0 1-1 0 0,0-1 1 0 0,-1 1 0 0 0,1 0 0 0 0,0 0 0 0 0,-1 1-1 0 0,1-1 1 0 0,0 1 0 0 0,0 0 0 0 0,-1 0-1 0 0,1 0 1 0 0,0 1 0 0 0,0 0 0 0 0,0-1 0 0 0,1 1-1 0 0,-1 1 1 0 0,0-1 0 0 0,1 0 0 0 0,-1 1-1 0 0,1 0 1 0 0,0 0 0 0 0,0 0 0 0 0,-1 1 13 0 0,-3 3-10 0 0,1 0 1 0 0,-1 1-1 0 0,1 0 0 0 0,1 0 1 0 0,0 0-1 0 0,0 0 1 0 0,0 1-1 0 0,1 0 0 0 0,1 0 1 0 0,-1 0-1 0 0,2 1 1 0 0,-1-1-1 0 0,1 1 0 0 0,0 0 10 0 0,1-4 29 0 0,0-1-1 0 0,1 1 1 0 0,-1 0 0 0 0,1 0-1 0 0,0 0 1 0 0,1 0-1 0 0,-1 0 1 0 0,1-1 0 0 0,0 1-1 0 0,1 0 1 0 0,-1 0-1 0 0,1-1 1 0 0,0 1 0 0 0,1-1-1 0 0,-1 0 1 0 0,1 1-1 0 0,0-1 1 0 0,1-1-1 0 0,-1 1 1 0 0,1 0 0 0 0,0-1-1 0 0,0 1 1 0 0,0-1-1 0 0,0-1 1 0 0,1 1 0 0 0,0 0-1 0 0,0-1 1 0 0,0 0-1 0 0,0 0 1 0 0,0-1 0 0 0,1 1-1 0 0,4 0-28 0 0,5 1 87 0 0,1 0 0 0 0,-1-2 0 0 0,1 0 0 0 0,0-1-1 0 0,0-1 1 0 0,0 0 0 0 0,0-1 0 0 0,0 0 0 0 0,-1-2 0 0 0,1 0 0 0 0,-1 0 0 0 0,1-2-1 0 0,-1 0 1 0 0,0-1 0 0 0,10-5-87 0 0,-16 7-500 0 0,2-1-288 0 0,-5-4-7815 0 0,-6 9-2749 0 0</inkml:trace>
  <inkml:trace contextRef="#ctx0" brushRef="#br0" timeOffset="4516.424">5559 704 7346 0 0,'0'0'2160'0'0,"0"0"-466"0"0,0 0-199 0 0,0 0-86 0 0,0 0-140 0 0,0 0-299 0 0,0 0-343 0 0,0 0-283 0 0,0 0-162 0 0,0 0-84 0 0,0 0-52 0 0,0 0-40 0 0,0 0-72 0 0,-6 28-104 0 0,-20 88-156 0 0,22-84-242 0 0,15-32-2325 0 0,-6 0-2331 0 0,-1 0-3175 0 0</inkml:trace>
  <inkml:trace contextRef="#ctx0" brushRef="#br0" timeOffset="4750.482">5570 376 9514 0 0,'0'0'2257'0'0,"0"0"-1561"0"0,0 0-480 0 0,0 0-456 0 0,0 0-737 0 0,0 0-223 0 0,0 0-312 0 0,0 0-585 0 0,0 0-1207 0 0,0 0-49 0 0</inkml:trace>
  <inkml:trace contextRef="#ctx0" brushRef="#br0" timeOffset="9306.517">5585 368 3249 0 0,'0'0'2148'0'0,"0"0"-478"0"0,0 0-167 0 0,0 0 6 0 0,0 0-78 0 0,0 0-240 0 0,0 0-313 0 0,0 0-306 0 0,0 0-171 0 0,0 0-48 0 0,0 0-51 0 0,2 9 124 0 0,0-6 3797 0 0,-3-4-4096 0 0,1 1 0 0 0,0 0 1 0 0,0 0-1 0 0,0 0 0 0 0,0 0 0 0 0,0 0 0 0 0,-1-1 0 0 0,1 1 0 0 0,0 0 0 0 0,0 0 0 0 0,0 0 1 0 0,0 0-1 0 0,0-1 0 0 0,0 1 0 0 0,0 0 0 0 0,0 0 0 0 0,-1 0 0 0 0,1-1 0 0 0,0 1 0 0 0,0 0 1 0 0,0 0-1 0 0,0-1 0 0 0,0 1 0 0 0,0 0 0 0 0,0 0 0 0 0,0 0 0 0 0,0-1 0 0 0,1 1 0 0 0,-1 0 1 0 0,0 0-1 0 0,0 0 0 0 0,0-1-127 0 0,-64 34 305 0 0,125-63 801 0 0,-52 23-676 0 0,-20 17-4768 0 0,10-9-2052 0 0,1-1-5574 0 0</inkml:trace>
  <inkml:trace contextRef="#ctx0" brushRef="#br0" timeOffset="10388.465">6038 501 4513 0 0,'0'0'2998'0'0,"0"0"-852"0"0,0 0-371 0 0,0 0-54 0 0,0 0-27 0 0,0 0-139 0 0,0 0-304 0 0,0 0-315 0 0,0 0-236 0 0,0 0-163 0 0,0 0-115 0 0,0 0-78 0 0,0 0-69 0 0,-14-2-51 0 0,-45-8-18 0 0,14 23 176 0 0,36-6-291 0 0,0-1-70 0 0,1 0-1 0 0,0 1 1 0 0,0 0-1 0 0,0 0 1 0 0,1 1-1 0 0,0 0 1 0 0,1 0-1 0 0,0 1 1 0 0,0 0-1 0 0,1 0 1 0 0,0 0 0 0 0,0 1-1 0 0,1-1 1 0 0,1 1-1 0 0,-1 0 1 0 0,2 0-1 0 0,-1 0 1 0 0,1 1-1 0 0,1-1 1 0 0,0 1 0 0 0,0-1-1 0 0,1 1-20 0 0,1-8 54 0 0,0 0 1 0 0,1 0-1 0 0,-1 0 0 0 0,1 0 1 0 0,0 0-1 0 0,-1-1 0 0 0,1 1 1 0 0,0 0-1 0 0,1-1 1 0 0,-1 1-1 0 0,0-1 0 0 0,1 0 1 0 0,-1 0-1 0 0,1 0 0 0 0,0 0 1 0 0,0-1-1 0 0,-1 1 0 0 0,1-1 1 0 0,0 1-1 0 0,1-1 0 0 0,-1 0 1 0 0,0 0-1 0 0,0 0 0 0 0,0-1 1 0 0,1 1-1 0 0,-1-1 0 0 0,0 0 1 0 0,0 0-1 0 0,1 0 0 0 0,-1 0 1 0 0,0 0-1 0 0,0-1 0 0 0,1 0 1 0 0,-1 1-1 0 0,0-1 0 0 0,0 0 1 0 0,0-1-1 0 0,0 1 1 0 0,0 0-1 0 0,0-1 0 0 0,0 0 1 0 0,0 1-1 0 0,-1-1 0 0 0,2-1-54 0 0,21-15 262 0 0,-1-1-1 0 0,-1-1 1 0 0,0-1 0 0 0,-2-2-1 0 0,0 0 1 0 0,-1 0-1 0 0,5-11-261 0 0,43-50 484 0 0,-40 62-450 0 0,-18 49-120 0 0,24 149 89 0 0,-29 69-124 0 0,-22-65 153 0 0,17-164-26 0 0,-1 0 1 0 0,0 0-1 0 0,-2-1 1 0 0,0 1-1 0 0,0-1 1 0 0,-2 0-1 0 0,0 0 1 0 0,0 0-1 0 0,-1-1 1 0 0,-1 0-1 0 0,-1 0 1 0 0,0 0-1 0 0,-1-1 1 0 0,0 0 0 0 0,-1-1-1 0 0,0 0 1 0 0,-1-1-1 0 0,-11 10-6 0 0,22-21 3 0 0,-1 1-1 0 0,0 0 1 0 0,0-1-1 0 0,1 1 1 0 0,-1-1-1 0 0,0 1 1 0 0,0-1-1 0 0,0 0 1 0 0,0 1 0 0 0,0-1-1 0 0,1 0 1 0 0,-1 1-1 0 0,0-1 1 0 0,0 0-1 0 0,0 0 1 0 0,0 0-1 0 0,0 0 1 0 0,0 0 0 0 0,0 0-1 0 0,0 0 1 0 0,0 0-1 0 0,0-1 1 0 0,0 1-1 0 0,0 0 1 0 0,0 0-1 0 0,0-1 1 0 0,1 1-1 0 0,-1 0 1 0 0,0-1 0 0 0,0 1-1 0 0,0-1 1 0 0,1 0-1 0 0,-1 1 1 0 0,0-1-1 0 0,0 1 1 0 0,1-1-1 0 0,-1 0 1 0 0,0 0-1 0 0,1 1 1 0 0,-1-1 0 0 0,1 0-1 0 0,-1 0 1 0 0,1 0-1 0 0,0 0 1 0 0,-1 1-1 0 0,1-1 1 0 0,0 0-1 0 0,-1 0 1 0 0,1 0 0 0 0,0 0-1 0 0,0 0 1 0 0,0 0-1 0 0,0 0 1 0 0,0 0-1 0 0,0 0 1 0 0,0 0-3 0 0,1-12 8 0 0,0-1 0 0 0,1 2 1 0 0,0-1-1 0 0,1 0 0 0 0,1 0 1 0 0,0 1-1 0 0,0 0 0 0 0,1-1 1 0 0,1 2-1 0 0,6-11-8 0 0,2-7 17 0 0,99-175-527 0 0,-110 199 43 0 0,29-44-439 0 0,-21 34-3042 0 0,1 2-4964 0 0,-9 9-2775 0 0</inkml:trace>
  <inkml:trace contextRef="#ctx0" brushRef="#br0" timeOffset="11004.44">6667 0 11450 0 0,'0'0'1742'0'0,"0"0"-214"0"0,0 0-235 0 0,0 0-156 0 0,0 0-136 0 0,0 0-168 0 0,0 0-157 0 0,0 0-98 0 0,0 0-46 0 0,0 0-25 0 0,0 0-41 0 0,0 0-30 0 0,-10 36-18 0 0,-34 115-41 0 0,27-47 310 0 0,-14 239 635 0 0,-1-160-1293 0 0,18-134-37 0 0,31-71 64 0 0,1 0 0 0 0,0 2 0 0 0,2 0 0 0 0,1 1-1 0 0,0 2 1 0 0,1 0 0 0 0,1 1 0 0 0,0 1 0 0 0,1 1 0 0 0,16-6-56 0 0,64-28 120 0 0,-103 47-114 0 0,0 0 1 0 0,0 0 0 0 0,0 1-1 0 0,0-1 1 0 0,0 1 0 0 0,0-1-1 0 0,0 0 1 0 0,1 1 0 0 0,-1 0-1 0 0,0-1 1 0 0,0 1-1 0 0,1 0 1 0 0,-1 0 0 0 0,0 0-1 0 0,0 0 1 0 0,1 0 0 0 0,-1 0-1 0 0,0 0 1 0 0,0 0 0 0 0,1 0-1 0 0,-1 0 1 0 0,0 1-1 0 0,0-1 1 0 0,1 1 0 0 0,-1-1-1 0 0,0 1 1 0 0,0-1 0 0 0,0 1-1 0 0,0-1 1 0 0,0 1 0 0 0,0 0-1 0 0,0 0 1 0 0,0 0-1 0 0,0 0 1 0 0,0 0 0 0 0,0 0-1 0 0,0 0 1 0 0,-1 0 0 0 0,1 0-1 0 0,0 0 1 0 0,-1 0 0 0 0,1 0-7 0 0,-8 120 673 0 0,-6 8-1270 0 0,13-128 202 0 0,0-1-264 0 0,6-8-12496 0 0,-5 5 1534 0 0</inkml:trace>
  <inkml:trace contextRef="#ctx0" brushRef="#br0" timeOffset="11254.836">7144 623 9530 0 0,'0'0'3333'0'0,"0"0"-1365"0"0,0 0-461 0 0,0 0 9 0 0,0 0-74 0 0,0 0-211 0 0,0 0-300 0 0,0 0-294 0 0,0 0-221 0 0,0 0-143 0 0,0 0-119 0 0,0 0-68 0 0,0 0-42 0 0,0 28-44 0 0,2 119-127 0 0,0-139-275 0 0,0-7-6259 0 0,0-1-3504 0 0</inkml:trace>
  <inkml:trace contextRef="#ctx0" brushRef="#br0" timeOffset="11424.583">7210 188 12443 0 0,'0'0'4137'0'0,"0"0"-2241"0"0,0 0-496 0 0,0 0-199 0 0,0 0-265 0 0,0 0-192 0 0,0 0-344 0 0,0 0-248 0 0,0 0-224 0 0,0 0-168 0 0,0 0-32 0 0,0 0-64 0 0,0 0-56 0 0,0-44-248 0 0,6 62-601 0 0,0 1-1975 0 0,-3-8-9235 0 0</inkml:trace>
  <inkml:trace contextRef="#ctx0" brushRef="#br0" timeOffset="11920.88">7426 777 15859 0 0,'0'0'1845'0'0,"0"0"-457"0"0,0 0-204 0 0,0 0-51 0 0,0 0-145 0 0,0 0-185 0 0,0 0-169 0 0,0 0-108 0 0,0 0-50 0 0,0 0-49 0 0,0 0-51 0 0,18-32-73 0 0,57-98-55 0 0,-10 27 508 0 0,-59 94-635 0 0,-6 9-127 0 0,0 0-1 0 0,0 1 0 0 0,0-1 1 0 0,0 1-1 0 0,0-1 0 0 0,0 1 0 0 0,0-1 1 0 0,1 0-1 0 0,-1 1 0 0 0,0-1 1 0 0,0 0-1 0 0,1 1 0 0 0,-1-1 1 0 0,0 0-1 0 0,0 1 0 0 0,1-1 0 0 0,-1 0 1 0 0,0 1-1 0 0,1-1 0 0 0,-1 0 1 0 0,1 0-1 0 0,-1 1 0 0 0,0-1 1 0 0,1 0-1 0 0,-1 0 0 0 0,1 0 0 0 0,-1 0 1 0 0,0 1-1 0 0,1-1 0 0 0,-1 0 1 0 0,1 0-1 0 0,-1 0 0 0 0,1 0 1 0 0,-1 0-1 0 0,1 0 0 0 0,-1 0 0 0 0,0 0 1 0 0,1-1-1 0 0,-1 1 0 0 0,1 0 1 0 0,-1 0-1 0 0,1 0 0 0 0,-1 0 1 0 0,0 0-1 0 0,1-1 0 0 0,-1 1 0 0 0,0 0 1 0 0,1 0-1 0 0,-1-1 0 0 0,1 1 7 0 0,9 62-21 0 0,-10-54 29 0 0,0-1 1 0 0,0 0-1 0 0,1 1 0 0 0,0-1 0 0 0,0 0 1 0 0,1 0-1 0 0,0 0 0 0 0,0 0 0 0 0,1 0 0 0 0,0 0 1 0 0,0-1-1 0 0,0 1 0 0 0,1-1 0 0 0,0 0 0 0 0,1 0 1 0 0,-1 0-1 0 0,1 0 0 0 0,1 0-8 0 0,-3-4 51 0 0,-1-1 1 0 0,1 0-1 0 0,0 0 0 0 0,0 0 0 0 0,0 0 1 0 0,-1 0-1 0 0,1-1 0 0 0,0 1 0 0 0,0-1 1 0 0,0 0-1 0 0,0 0 0 0 0,0 0 0 0 0,0 0 1 0 0,0 0-1 0 0,0-1 0 0 0,0 1 0 0 0,0-1 1 0 0,0 0-1 0 0,-1 0 0 0 0,1 0 0 0 0,0 0 1 0 0,0-1-1 0 0,-1 1 0 0 0,1-1 1 0 0,-1 1-1 0 0,1-1 0 0 0,-1 0 0 0 0,2-2-51 0 0,56-62 1132 0 0,21-95-700 0 0,-55 134-1464 0 0,-9 24-3646 0 0,-10 10-5888 0 0,-5-3-1528 0 0</inkml:trace>
  <inkml:trace contextRef="#ctx0" brushRef="#br0" timeOffset="12599.41">8166 486 6073 0 0,'0'0'5416'0'0,"0"0"-2079"0"0,0 0-1025 0 0,0 0-382 0 0,0 0-358 0 0,0 0-314 0 0,0 0-250 0 0,0 0-170 0 0,0 0-138 0 0,0 0-140 0 0,0 0-120 0 0,0 0-137 0 0,0 0-114 0 0,-3-5-71 0 0,1 3-107 0 0,2 1-7 0 0,0 0 0 0 0,0 0 0 0 0,-1 0 0 0 0,1 1 0 0 0,0-1 1 0 0,-1 0-1 0 0,1 0 0 0 0,-1 0 0 0 0,1 1 0 0 0,-1-1 0 0 0,1 0 0 0 0,-1 1 0 0 0,0-1 1 0 0,1 0-1 0 0,-1 1 0 0 0,0-1 0 0 0,0 1 0 0 0,1-1 0 0 0,-1 1 0 0 0,0-1 0 0 0,0 1 1 0 0,0-1-1 0 0,1 1 0 0 0,-1 0 0 0 0,0 0 0 0 0,0-1 0 0 0,0 1 0 0 0,0 0 0 0 0,0 0 1 0 0,0 0-1 0 0,0 0 0 0 0,0 0 0 0 0,1 0 0 0 0,-1 0 0 0 0,0 0 0 0 0,0 1 0 0 0,0-1 1 0 0,0 0-1 0 0,0 0 0 0 0,0 1 0 0 0,1-1 0 0 0,-1 1 0 0 0,0-1 0 0 0,0 1 0 0 0,0-1 1 0 0,1 1-1 0 0,-1-1 0 0 0,0 1 0 0 0,1-1-4 0 0,-8 6 8 0 0,1 0-1 0 0,0 0 1 0 0,0 0 0 0 0,1 1 0 0 0,0 0-1 0 0,0 0 1 0 0,0 1 0 0 0,1 0-1 0 0,0 0 1 0 0,1 0 0 0 0,0 0 0 0 0,0 1-1 0 0,0-1 1 0 0,1 1 0 0 0,1 0-1 0 0,0 0 1 0 0,0 0 0 0 0,0 1 0 0 0,1 0-8 0 0,1-9 13 0 0,0 0 1 0 0,0-1-1 0 0,0 1 1 0 0,0 0 0 0 0,0-1-1 0 0,0 1 1 0 0,1-1-1 0 0,-1 1 1 0 0,0 0 0 0 0,0-1-1 0 0,0 1 1 0 0,1 0-1 0 0,-1-1 1 0 0,0 1-1 0 0,1-1 1 0 0,-1 1 0 0 0,0-1-1 0 0,1 1 1 0 0,-1-1-1 0 0,1 1 1 0 0,-1-1 0 0 0,1 1-1 0 0,-1-1 1 0 0,1 0-1 0 0,-1 1 1 0 0,1-1-1 0 0,0 0 1 0 0,-1 1 0 0 0,1-1-1 0 0,-1 0 1 0 0,1 0-1 0 0,0 1 1 0 0,-1-1 0 0 0,1 0-1 0 0,0 0 1 0 0,-1 0-1 0 0,1 0 1 0 0,0 0-1 0 0,-1 0 1 0 0,1 0 0 0 0,0 0-1 0 0,-1 0 1 0 0,1 0-1 0 0,0-1 1 0 0,-1 1 0 0 0,1 0-1 0 0,-1 0 1 0 0,1-1-14 0 0,9 1 144 0 0,-3-2-17 0 0,0 1 0 0 0,0-1 1 0 0,-1-1-1 0 0,1 1 0 0 0,0-1 0 0 0,-1-1 1 0 0,0 1-1 0 0,0-1 0 0 0,0 0 0 0 0,0 0 1 0 0,0-1-1 0 0,-1 1-127 0 0,27-18 305 0 0,113-61 335 0 0,-130 77-594 0 0,-1 0-1 0 0,1 1 0 0 0,0 0 0 0 0,1 1 0 0 0,-1 1 1 0 0,1 1-1 0 0,0 0 0 0 0,0 1 0 0 0,13 1-45 0 0,-25 2 0 0 0,-1 0 0 0 0,1 1 0 0 0,-1-1 0 0 0,0 1 0 0 0,1-1 0 0 0,-1 1 0 0 0,-1 0 0 0 0,1 0 0 0 0,0 1 0 0 0,-1-1 0 0 0,1 0 0 0 0,-1 1 0 0 0,0 0 0 0 0,0-1 0 0 0,-1 1 0 0 0,1 0 0 0 0,-1 0 0 0 0,0 0 0 0 0,0 0 0 0 0,0 0 0 0 0,0 0 0 0 0,-1 0 0 0 0,0 1 0 0 0,0-1 0 0 0,0 0 0 0 0,0 0 0 0 0,-1 3 0 0 0,-1 35 38 0 0,-3-1 0 0 0,-1 1-1 0 0,-2-1 1 0 0,-7 18-38 0 0,-11 65 60 0 0,1 42-64 0 0,11-57 25 0 0,-5-1-1 0 0,-20 57-20 0 0,24-110 11 0 0,10-35-11 0 0,0 1 1 0 0,-1-1-1 0 0,-1 0 0 0 0,0 0 0 0 0,-2-1 1 0 0,0 0-1 0 0,-2 0 0 0 0,0-1 0 0 0,-10 13 0 0 0,20-30 3 0 0,-1 1-1 0 0,1-1 1 0 0,0 1-1 0 0,-1-1 1 0 0,1 0-1 0 0,-1 1 1 0 0,0-1-1 0 0,1 0 1 0 0,-1 0-1 0 0,0 0 1 0 0,1 0-1 0 0,-1 0 1 0 0,0-1-1 0 0,0 1 1 0 0,0-1-1 0 0,0 1 1 0 0,0-1-1 0 0,0 1 1 0 0,0-1-1 0 0,0 0 0 0 0,0 0 1 0 0,0 0-1 0 0,0 0 1 0 0,0-1-1 0 0,0 1 1 0 0,0 0-1 0 0,0-1 1 0 0,0 1-1 0 0,0-1 1 0 0,1 0-1 0 0,-1 0 1 0 0,0 0-1 0 0,0 0 1 0 0,0 0-1 0 0,1 0 1 0 0,-1 0-1 0 0,1 0 1 0 0,-1-1-1 0 0,1 1 1 0 0,-1 0-1 0 0,1-1 0 0 0,0 1 1 0 0,0-1-1 0 0,0 0 1 0 0,0 1-1 0 0,0-1 1 0 0,0 0-1 0 0,0 0 1 0 0,0 0-3 0 0,-2-18-1 0 0,0-1 0 0 0,1 0 0 0 0,1 0 0 0 0,1 1 0 0 0,1-1 0 0 0,1 0 0 0 0,1 0-1 0 0,0 1 1 0 0,2 0 0 0 0,0-1 0 0 0,1 2 0 0 0,1-1 0 0 0,1 1 0 0 0,1 0 1 0 0,-2 1-4 0 0,1 1-1 0 0,0 1 0 0 0,1-1 1 0 0,0 2-1 0 0,2-1 1 0 0,0 1-1 0 0,0 1 0 0 0,2 0 1 0 0,0 0-1 0 0,0 1 1 0 0,1 1-1 0 0,0 1 0 0 0,1 0 1 0 0,1 0-1 0 0,0 2 1 0 0,0 0-1 0 0,1 1 0 0 0,0 0 1 0 0,0 1-1 0 0,4 0 5 0 0,84 3-283 0 0,-72 18 350 0 0,-19-6-2615 0 0,0-4-7008 0 0,-14-4-2376 0 0</inkml:trace>
  <inkml:trace contextRef="#ctx0" brushRef="#br0" timeOffset="40207.359">40 1731 3105 0 0,'0'0'2598'0'0,"0"0"-347"0"0,0 0-159 0 0,0 0-99 0 0,0 0-233 0 0,0 0-420 0 0,0 0-468 0 0,0 0-407 0 0,0 0-244 0 0,0 0-78 0 0,0 0 29 0 0,0 5 109 0 0,-38 259 3172 0 0,37-263-3406 0 0,1 1 0 0 0,0 0 0 0 0,0-1 0 0 0,0 1 0 0 0,0 0 0 0 0,0 0 0 0 0,0-1 0 0 0,1 1 0 0 0,-1 0 0 0 0,0 0 0 0 0,1-1 0 0 0,-1 1 0 0 0,1 0 0 0 0,0-1 0 0 0,0 1 0 0 0,0-1 0 0 0,0 1 0 0 0,0-1 0 0 0,0 1 0 0 0,0-1 0 0 0,0 0 0 0 0,0 0 0 0 0,0 1 0 0 0,1-1 0 0 0,-1 0 0 0 0,1 0 0 0 0,-1 0 0 0 0,1 0 0 0 0,-1-1 0 0 0,1 1 0 0 0,-1 0 0 0 0,1-1 0 0 0,0 1 0 0 0,-1-1 0 0 0,1 1 0 0 0,0-1 0 0 0,0 0 0 0 0,-1 0 0 0 0,1 1 0 0 0,0-1 0 0 0,1-1-47 0 0,7 1 147 0 0,-1 0 0 0 0,1-2 0 0 0,0 1 0 0 0,0-1 0 0 0,-1 0 0 0 0,1-1 0 0 0,-1 0 0 0 0,0-1 0 0 0,0 0 0 0 0,0 0 0 0 0,0-1 0 0 0,7-5-147 0 0,-8 5 32 0 0,0-1 0 0 0,0 1 0 0 0,0-1 0 0 0,-1-1 0 0 0,0 0 0 0 0,-1 0 0 0 0,1 0 0 0 0,-1 0 0 0 0,-1-1 0 0 0,0 0 0 0 0,2-4-32 0 0,-3 6 0 0 0,-1 0 0 0 0,0 0 0 0 0,0-1-1 0 0,0 1 1 0 0,-1 0 0 0 0,0-1 0 0 0,-1 1 0 0 0,1-1-1 0 0,-1 0 1 0 0,-1 0 0 0 0,1 1 0 0 0,-1-1-1 0 0,0 0 1 0 0,-1 0 0 0 0,1 0 0 0 0,-2 1 0 0 0,1-1-1 0 0,0 0 1 0 0,-1 1 0 0 0,-1-1 0 0 0,1 1-1 0 0,-1 0 1 0 0,0 0 0 0 0,-2-3 0 0 0,1 3-87 0 0,-1 0 1 0 0,1 1-1 0 0,-1 0 1 0 0,-1 0-1 0 0,1 0 1 0 0,-1 0-1 0 0,1 1 0 0 0,-1 0 1 0 0,0 0-1 0 0,-1 1 1 0 0,1 0-1 0 0,-1 0 1 0 0,1 0-1 0 0,-1 1 1 0 0,0 0-1 0 0,0 0 0 0 0,0 1 1 0 0,0 0-1 0 0,0 0 1 0 0,0 0-1 0 0,-1 1 1 0 0,-4 1 86 0 0,8-1-107 0 0,2-1 77 0 0,0 1 0 0 0,0-1 1 0 0,0 1-1 0 0,0 0 0 0 0,1 0 1 0 0,-1 0-1 0 0,0 0 0 0 0,0 0 1 0 0,0 0-1 0 0,0 1 0 0 0,0-1 0 0 0,1 0 1 0 0,-1 1-1 0 0,0 0 0 0 0,0-1 1 0 0,0 1-1 0 0,1 0 0 0 0,-1 0 1 0 0,1 0-1 0 0,-1 0 0 0 0,1 0 0 0 0,-1 0 1 0 0,1 1-1 0 0,-1-1 0 0 0,1 0 1 0 0,-1 1 29 0 0,30-2 25 0 0,-15-1 109 0 0,1-2 0 0 0,-1 0 0 0 0,0 0 0 0 0,-1-1 1 0 0,1-1-1 0 0,-1 0 0 0 0,0-1 0 0 0,0 0 0 0 0,0-1 0 0 0,-1 0 0 0 0,0-1 0 0 0,8-7-134 0 0,9-4 187 0 0,-10 5-90 0 0,0 0 0 0 0,-1-2 0 0 0,0 0 0 0 0,-1-1 0 0 0,-1 0 0 0 0,-1-2 0 0 0,-1 1 0 0 0,0-2 0 0 0,-1 0 0 0 0,-1 0 0 0 0,-1-2-97 0 0,-5 0 226 0 0,-5 22-165 0 0,0 0-30 0 0,0 0-38 0 0,0 11-174 0 0,0 1 168 0 0,4 136-27 0 0,13-49 30 0 0,30 74 28 0 0,-23-96 0 0 0,-3 1-1 0 0,-4 0 1 0 0,-3 2-1 0 0,-3 0 0 0 0,-2 37-17 0 0,-9-104 15 0 0,0 1 0 0 0,-1-1 0 0 0,0 0-1 0 0,-1 0 1 0 0,0 0 0 0 0,-1 0 0 0 0,-1 0-1 0 0,0 0 1 0 0,0-1 0 0 0,-1 1 0 0 0,-1-1-1 0 0,0-1 1 0 0,-1 1 0 0 0,0-1 0 0 0,-1 0-1 0 0,-6 6-14 0 0,-2-1 46 0 0,-1-2 0 0 0,-1 0-1 0 0,0-1 1 0 0,-1 0 0 0 0,0-2 0 0 0,-1 0-1 0 0,0-1 1 0 0,0-1 0 0 0,-1-1-1 0 0,0-1 1 0 0,-1-1 0 0 0,0-1-1 0 0,0-1 1 0 0,0-1 0 0 0,-6 0-46 0 0,27-3 6 0 0,-1 1 0 0 0,1-1 0 0 0,0 0 0 0 0,-1 0 0 0 0,1 0 0 0 0,0 0 0 0 0,-1 0 0 0 0,1 0 0 0 0,0-1 0 0 0,-1 1 0 0 0,1 0 0 0 0,0-1 0 0 0,-1 1 0 0 0,1-1 0 0 0,0 1-1 0 0,0-1 1 0 0,-1 1 0 0 0,1-1 0 0 0,0 0 0 0 0,0 0 0 0 0,0 0 0 0 0,0 0 0 0 0,0 0 0 0 0,0 0 0 0 0,0 0 0 0 0,0 0 0 0 0,1 0 0 0 0,-1 0 0 0 0,0 0 0 0 0,0 0 0 0 0,1-1 0 0 0,-1 1 0 0 0,1 0 0 0 0,-1 0 0 0 0,1-1 0 0 0,0 1 0 0 0,0 0 0 0 0,-1-1 0 0 0,1 1 0 0 0,0 0 0 0 0,0-1 0 0 0,0 1 0 0 0,0-1 0 0 0,1 1 0 0 0,-1 0 0 0 0,0-1 0 0 0,0 1 0 0 0,1 0 0 0 0,-1 0 0 0 0,1-1-6 0 0,22-69 45 0 0,5 19-78 0 0,3 1-1 0 0,2 1 1 0 0,21-22 33 0 0,-9 11-283 0 0,-23 30-154 0 0,36-48-766 0 0,-18 28-3481 0 0,-22 31-4094 0 0</inkml:trace>
  <inkml:trace contextRef="#ctx0" brushRef="#br0" timeOffset="40797.616">1397 1451 11803 0 0,'0'0'1581'0'0,"0"0"-445"0"0,0 0-157 0 0,0 0 96 0 0,0 0 99 0 0,0 0-5 0 0,0 0-119 0 0,0 0-165 0 0,0 0-140 0 0,0 0-97 0 0,0 0-53 0 0,0 0-38 0 0,-4 33-44 0 0,-12 105-40 0 0,1-33 537 0 0,-4 0 1 0 0,-15 41-1011 0 0,8-40 128 0 0,9 11-889 0 0,17-116 369 0 0,0-1-163 0 0,-4-14-11560 0 0,3 10 966 0 0</inkml:trace>
  <inkml:trace contextRef="#ctx0" brushRef="#br0" timeOffset="41330.187">1097 1849 10138 0 0,'0'0'1647'0'0,"0"0"-388"0"0,0 0-71 0 0,0 0 101 0 0,0 0 52 0 0,0 0-100 0 0,0 0-168 0 0,0 0-159 0 0,0 0-112 0 0,0 0-67 0 0,0 0-85 0 0,0 0-57 0 0,0 0-47 0 0,35 3-69 0 0,108 9-62 0 0,76-9 438 0 0,-8-17-1626 0 0,-188 13 547 0 0,0 9 748 0 0,26-8 1737 0 0,-72-2-3192 0 0,12 1-1512 0 0,0 0-5103 0 0,6 1-4516 0 0</inkml:trace>
  <inkml:trace contextRef="#ctx0" brushRef="#br0" timeOffset="41939.63">1841 1955 432 0 0,'0'0'1875'0'0,"0"0"0"0"0,0 0 92 0 0,0 0 48 0 0,0 0-120 0 0,0 0-253 0 0,0 0-276 0 0,0 0-259 0 0,0 0-146 0 0,0 0-73 0 0,0 0-38 0 0,0 0-54 0 0,0 0-40 0 0,3 7-26 0 0,10 21-42 0 0,-12-27-567 0 0,1 1 0 0 0,-1 0 1 0 0,1-1-1 0 0,0 1 0 0 0,0-1 0 0 0,0 1 1 0 0,0-1-1 0 0,-1 0 0 0 0,2 0 1 0 0,-1 0-1 0 0,0 0 0 0 0,0 0 0 0 0,0 0 1 0 0,0-1-1 0 0,1 1 0 0 0,-1-1 0 0 0,0 0 1 0 0,0 1-1 0 0,1-1 0 0 0,-1 0 0 0 0,0 0 1 0 0,2-1-122 0 0,4 2 361 0 0,3 0-226 0 0,0 0 0 0 0,0 0 1 0 0,0-2-1 0 0,0 1 1 0 0,1-1-1 0 0,-1-1 0 0 0,0 0 1 0 0,-1 0-1 0 0,1-1 1 0 0,0-1-1 0 0,-1 0 0 0 0,1 0 1 0 0,-1-1-1 0 0,-1 0 1 0 0,1-1-1 0 0,-1 0 1 0 0,1-1-1 0 0,-2 0 0 0 0,1 0 1 0 0,-1 0-1 0 0,0-1 1 0 0,-1-1-1 0 0,0 1 0 0 0,0-1 1 0 0,-1 0-1 0 0,0-1 1 0 0,0 0-1 0 0,-1-1-135 0 0,-4 10-4 0 0,-1-1 0 0 0,0 1 0 0 0,0 0 0 0 0,1-1 0 0 0,-1 1 0 0 0,0-1 0 0 0,0 1-1 0 0,0-1 1 0 0,-1 1 0 0 0,1-1 0 0 0,0 1 0 0 0,0-1 0 0 0,-1 1 0 0 0,1-1 0 0 0,-1 1 0 0 0,0 0 0 0 0,1-1 0 0 0,-1 1 0 0 0,0 0 0 0 0,0-1 0 0 0,1 1-1 0 0,-1 0 1 0 0,0 0 0 0 0,0 0 0 0 0,-1 0 0 0 0,1 0 0 0 0,0 0 0 0 0,0 0 0 0 0,0 0 0 0 0,-1 1 0 0 0,1-1 0 0 0,0 0 0 0 0,-1 1 0 0 0,1-1 0 0 0,0 1 0 0 0,-1-1-1 0 0,1 1 1 0 0,-1 0 0 0 0,1-1 0 0 0,-1 1 0 0 0,1 0 0 0 0,-1 0 4 0 0,-69-2-480 0 0,57 5 417 0 0,1 0 0 0 0,0 1-1 0 0,0 1 1 0 0,0 0 0 0 0,1 1 0 0 0,-1 0-1 0 0,1 1 1 0 0,1 1 0 0 0,-5 3 63 0 0,-3 1-30 0 0,12-8 31 0 0,0 1-1 0 0,0 0 0 0 0,0 0 0 0 0,1 1 0 0 0,0-1 0 0 0,0 1 1 0 0,0 1-1 0 0,0-1 0 0 0,1 1 0 0 0,1 0 0 0 0,-1 1 0 0 0,1-1 0 0 0,0 1 1 0 0,0-1-1 0 0,1 1 0 0 0,0 0 0 0 0,1 1 0 0 0,0-1 0 0 0,0 0 1 0 0,1 1-1 0 0,0-1 0 0 0,0 1 0 0 0,1-1 0 0 0,0 1 0 0 0,0-1 0 0 0,2 8 0 0 0,2-10 24 0 0,-1-1-1 0 0,1 0 0 0 0,1 0 1 0 0,-1 0-1 0 0,1 0 0 0 0,0 0 0 0 0,0-1 1 0 0,0 0-1 0 0,0 0 0 0 0,1 0 0 0 0,0-1 1 0 0,0 0-1 0 0,0 0 0 0 0,0-1 1 0 0,0 1-1 0 0,0-1 0 0 0,1 0 0 0 0,-1-1 1 0 0,1 0-1 0 0,-1 0 0 0 0,1 0 1 0 0,5-1-24 0 0,3 2-44 0 0,-1 0 1 0 0,1-1-1 0 0,-1-1 1 0 0,1 0-1 0 0,-1-1 1 0 0,0 0-1 0 0,1-2 1 0 0,-1 1-1 0 0,0-2 1 0 0,0 0-1 0 0,0 0 1 0 0,-1-2-1 0 0,8-3 44 0 0,3-5-1354 0 0,-10 6-1307 0 0,-1 2-4301 0 0,-7 4-4832 0 0</inkml:trace>
  <inkml:trace contextRef="#ctx0" brushRef="#br0" timeOffset="42418.904">2288 2165 9554 0 0,'0'0'4956'0'0,"0"0"-2593"0"0,0 0-924 0 0,0 0-68 0 0,0 0-59 0 0,0 0-138 0 0,0 0-170 0 0,0 0-172 0 0,0 0-116 0 0,0 0-112 0 0,0 0-99 0 0,0 0-100 0 0,29-26-94 0 0,90-82-49 0 0,-57 40 210 0 0,-53 58-435 0 0,-1-1 0 0 0,0 0 0 0 0,0 0 0 0 0,-2-1 0 0 0,1 0 0 0 0,-2 0-1 0 0,1 0 1 0 0,1-8-37 0 0,-7 17 2 0 0,0 3-22 0 0,0 0-12 0 0,0 0-12 0 0,-15 32-287 0 0,-10 69 248 0 0,25-98 82 0 0,-1 1 0 0 0,1-1 0 0 0,0 0-1 0 0,0 0 1 0 0,0 0 0 0 0,1 1 0 0 0,-1-1 0 0 0,1 0-1 0 0,-1 0 1 0 0,1 0 0 0 0,0 0 0 0 0,0 0 0 0 0,1 0-1 0 0,-1 0 1 0 0,1 0 0 0 0,-1 0 0 0 0,1-1 0 0 0,0 1-1 0 0,0 0 1 0 0,0-1 0 0 0,0 0 0 0 0,0 1 0 0 0,1-1-1 0 0,-1 0 1 0 0,1 0 0 0 0,-1 0 0 0 0,1-1 0 0 0,0 1-1 0 0,0-1 1 0 0,2 2 1 0 0,1-2 46 0 0,0 1-1 0 0,0-1 1 0 0,0 0-1 0 0,0 0 1 0 0,0-1-1 0 0,0 0 1 0 0,0 0-1 0 0,0 0 1 0 0,0-1 0 0 0,0 0-1 0 0,0 0 1 0 0,-1 0-1 0 0,1-1 1 0 0,0 0-1 0 0,0 0 1 0 0,-1 0-1 0 0,1-1 1 0 0,-1 0-1 0 0,0 0 1 0 0,0 0 0 0 0,0-1-1 0 0,0 1 1 0 0,3-5-46 0 0,3-1 118 0 0,-1-2 1 0 0,0 1 0 0 0,-1-1 0 0 0,0 0-1 0 0,-1-1 1 0 0,0 0 0 0 0,-1-1 0 0 0,0 1 0 0 0,1-8-119 0 0,1-49-1511 0 0,-9 68 562 0 0,-1 1-1958 0 0,1 0-3630 0 0,0 0-5418 0 0</inkml:trace>
  <inkml:trace contextRef="#ctx0" brushRef="#br0" timeOffset="42977.672">3133 1771 14091 0 0,'0'0'2110'0'0,"0"0"-374"0"0,0 0-157 0 0,0 0-140 0 0,0 0-200 0 0,0 0-243 0 0,0 0-220 0 0,0 0-153 0 0,0 0-125 0 0,0 0-68 0 0,0 0-87 0 0,0 0-87 0 0,0 0-34 0 0,-13-7 251 0 0,-107 47 61 0 0,107-36-499 0 0,-43 29 79 0 0,55-33-126 0 0,3 3 16 0 0,-1 0 0 0 0,1 0 0 0 0,0 0 0 0 0,0 0 1 0 0,0-1-1 0 0,0 1 0 0 0,0-1 0 0 0,1 0 0 0 0,-1 1 0 0 0,1-1 0 0 0,-1 0 0 0 0,1 0 1 0 0,0-1-1 0 0,0 1 0 0 0,0 0 0 0 0,0-1 0 0 0,0 0 0 0 0,0 0 0 0 0,2 1-4 0 0,12 6 42 0 0,-1 1-20 0 0,-13-8-13 0 0,1 1-1 0 0,-1-1 0 0 0,0 1 0 0 0,0 0 0 0 0,0-1 1 0 0,0 1-1 0 0,0 1 0 0 0,0-1 0 0 0,0 0 0 0 0,0 1 1 0 0,-1-1-1 0 0,1 1 0 0 0,-1 0 0 0 0,0 0 0 0 0,0 0 1 0 0,0 0-1 0 0,0 0 0 0 0,-1 0 0 0 0,1 1 0 0 0,-1-1 1 0 0,0 1-1 0 0,0-1 0 0 0,0 1 0 0 0,0-1 0 0 0,-1 1 1 0 0,1-1-1 0 0,-1 1 0 0 0,0 0-8 0 0,-1 3 29 0 0,0-1 0 0 0,0 1 0 0 0,-1-1 0 0 0,0 1-1 0 0,0-1 1 0 0,-1 0 0 0 0,0 0 0 0 0,0 0 0 0 0,0 0 0 0 0,-1 0 0 0 0,0-1 0 0 0,0 1 0 0 0,0-1-1 0 0,0 0 1 0 0,-1 0 0 0 0,0-1 0 0 0,0 0 0 0 0,-1 1 0 0 0,1-2 0 0 0,-1 1 0 0 0,0-1 0 0 0,1 0 0 0 0,-2 0-1 0 0,-4 2-28 0 0,-57 6-408 0 0,61-21-1565 0 0,7-2-3734 0 0,0 9 1017 0 0,0 2-6662 0 0</inkml:trace>
  <inkml:trace contextRef="#ctx0" brushRef="#br0" timeOffset="43209.672">3387 1915 14643 0 0,'0'0'1480'0'0,"0"0"-149"0"0,0 0 4 0 0,0 0-1 0 0,0 0-106 0 0,0 0-218 0 0,0 0-283 0 0,0 0-223 0 0,0 0-150 0 0,0 0-136 0 0,0 0-79 0 0,0 0-79 0 0,0 0-62 0 0,-3 27-31 0 0,-11 81-39 0 0,7-77-1059 0 0,7-31 827 0 0,-2 3-561 0 0,1-3-3247 0 0,0 0-5730 0 0</inkml:trace>
  <inkml:trace contextRef="#ctx0" brushRef="#br0" timeOffset="43366.358">3385 1668 16027 0 0,'0'0'1721'0'0,"0"0"-881"0"0,0 0-280 0 0,0 0 8 0 0,0 0-128 0 0,0 0-184 0 0,0 0-248 0 0,0 0-216 0 0,0 0-112 0 0,0 0-104 0 0,0 0-120 0 0,0 0-464 0 0,0 0-673 0 0,0 0-2479 0 0,37 15-7523 0 0</inkml:trace>
  <inkml:trace contextRef="#ctx0" brushRef="#br0" timeOffset="43695.392">3744 1826 9546 0 0,'0'0'2602'0'0,"0"0"-606"0"0,0 0-303 0 0,0 0-169 0 0,0 0-242 0 0,0 0-290 0 0,0 0-280 0 0,0 0-200 0 0,0 0-113 0 0,0 0-80 0 0,0 0-102 0 0,0 0-73 0 0,0 0-63 0 0,-18 31-46 0 0,-54 92-4 0 0,48-63 10 0 0,23-58-31 0 0,0 1-1 0 0,0-1 1 0 0,0 1-1 0 0,1-1 1 0 0,-1 1-1 0 0,0 0 1 0 0,1-1 0 0 0,0 1-1 0 0,0 0 1 0 0,0-1-1 0 0,0 1 1 0 0,0 0-1 0 0,0-1 1 0 0,1 1-1 0 0,-1 0 1 0 0,1-1 0 0 0,0 1-1 0 0,0-1 1 0 0,0 1-1 0 0,0-1 1 0 0,0 1-1 0 0,0-1 1 0 0,1 0 0 0 0,-1 0-1 0 0,1 0 1 0 0,-1 1-1 0 0,1-1 1 0 0,0-1-1 0 0,0 1 1 0 0,0 0-1 0 0,0 0 1 0 0,0-1 0 0 0,1 1-1 0 0,-1-1 1 0 0,0 0-1 0 0,1 0 1 0 0,-1 0-1 0 0,1 0 1 0 0,-1 0 0 0 0,1 0-1 0 0,0 0-9 0 0,5-1 166 0 0,1-1 1 0 0,-1 1-1 0 0,0-2 0 0 0,0 1 1 0 0,0-1-1 0 0,0 0 0 0 0,0-1 1 0 0,-1 1-1 0 0,1-2 0 0 0,-1 1 1 0 0,0-1-1 0 0,1 0 0 0 0,-2 0 0 0 0,1-1 1 0 0,0 0-1 0 0,-1-1 0 0 0,0 1 1 0 0,0-1-1 0 0,-1 0 0 0 0,0 0 1 0 0,0-1-1 0 0,0 0 0 0 0,-1 0 1 0 0,0 0-1 0 0,0 0 0 0 0,-1 0 0 0 0,1-1 1 0 0,-2 0-1 0 0,1 0 0 0 0,-1 1 1 0 0,-1-1-1 0 0,1-1 0 0 0,-1 1 1 0 0,0-4-167 0 0,-1 9-13 0 0,0-1 0 0 0,0 1 1 0 0,0-1-1 0 0,0 1 0 0 0,-1-1 1 0 0,1 1-1 0 0,-1-1 1 0 0,0 1-1 0 0,0-1 0 0 0,-1 1 1 0 0,1 0-1 0 0,0-1 0 0 0,-1 1 1 0 0,0 0-1 0 0,0 0 0 0 0,0 0 1 0 0,0 0-1 0 0,0 1 0 0 0,-1-1 1 0 0,1 0-1 0 0,-1 1 0 0 0,0 0 1 0 0,0 0-1 0 0,1 0 0 0 0,-1 0 1 0 0,-1 0-1 0 0,1 0 1 0 0,0 1-1 0 0,0-1 0 0 0,-1 1 1 0 0,-1 0 12 0 0,-50 2-2744 0 0,22 15-6798 0 0,22-11-2488 0 0</inkml:trace>
  <inkml:trace contextRef="#ctx0" brushRef="#br0" timeOffset="44173.37">4088 2055 14107 0 0,'0'0'2083'0'0,"0"0"-679"0"0,0 0-85 0 0,0 0 108 0 0,0 0-86 0 0,0 0-141 0 0,0 0-204 0 0,0 0-212 0 0,0 0-120 0 0,0 0-95 0 0,0 0-95 0 0,0 0-76 0 0,12-13-56 0 0,35-37-49 0 0,4-18 501 0 0,-48 62-770 0 0,1-1 0 0 0,0 1 1 0 0,0 0-1 0 0,1 0 0 0 0,0 0 1 0 0,0 0-1 0 0,0 1 0 0 0,1 0 1 0 0,-1 0-1 0 0,1 1 0 0 0,0-1 0 0 0,1 1 1 0 0,-1 1-1 0 0,1-1 0 0 0,4-1-24 0 0,18-2-248 0 0,-28 36 4 0 0,-14 66 195 0 0,12-92 52 0 0,1 0 1 0 0,0 0-1 0 0,0-1 1 0 0,0 1-1 0 0,0 0 0 0 0,0 0 1 0 0,1-1-1 0 0,-1 1 0 0 0,1 0 1 0 0,0-1-1 0 0,0 1 1 0 0,0-1-1 0 0,0 1 0 0 0,0-1 1 0 0,0 1-1 0 0,1-1 1 0 0,-1 0-1 0 0,1 1 0 0 0,0-1 1 0 0,-1 0-1 0 0,1 0 1 0 0,0 0-1 0 0,0 0 0 0 0,0-1 1 0 0,1 1-1 0 0,-1-1 0 0 0,0 1 1 0 0,1-1-1 0 0,-1 0 1 0 0,1 1-1 0 0,-1-2 0 0 0,1 1 1 0 0,0 0-1 0 0,-1 0 1 0 0,1-1-1 0 0,0 1 0 0 0,-1-1-3 0 0,6 1 71 0 0,-1-1-1 0 0,1 1 1 0 0,-1-2-1 0 0,0 1 1 0 0,1-1-1 0 0,-1 0 1 0 0,0 0-1 0 0,0-1 1 0 0,0 0-1 0 0,0 0 1 0 0,0-1-1 0 0,0 0 1 0 0,0 0-1 0 0,-1-1 1 0 0,0 0-1 0 0,1 0 1 0 0,-2 0 0 0 0,1-1-1 0 0,0 1 1 0 0,-1-1-1 0 0,0-1 1 0 0,0 1-1 0 0,0-1 1 0 0,-1 0-1 0 0,0 0 1 0 0,0 0-1 0 0,0-1 1 0 0,-1 1-1 0 0,0-1 1 0 0,0 0-1 0 0,-1-1-70 0 0,0 2-403 0 0,7-35 312 0 0,-11 15-7727 0 0,-1 22-4629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 2921 0 0,'0'0'2421'0'0,"0"0"-476"0"0,0 0-194 0 0,0 0-44 0 0,0 0-61 0 0,0 0-109 0 0,0 0-126 0 0,0 0-176 0 0,0 0-177 0 0,0 0-178 0 0,0 0-188 0 0,0 0-109 0 0,0 0-55 0 0,-20 0-21 0 0,-62 4-30 0 0,3 19 1070 0 0,59-13-1165 0 0,8-4-244 0 0,0 1 1 0 0,0 0-1 0 0,1 1 1 0 0,0 0 0 0 0,0 1-1 0 0,1 0 1 0 0,0 1-1 0 0,1 0 1 0 0,0 1-1 0 0,0-1 1 0 0,1 2 0 0 0,-3 6-139 0 0,9-16 16 0 0,1 1 0 0 0,0-1 0 0 0,0 1 0 0 0,-1-1 0 0 0,1 1 0 0 0,1 0 0 0 0,-1-1 0 0 0,0 1 0 0 0,1 0 0 0 0,-1 0 0 0 0,1 0 0 0 0,0 0 1 0 0,0-1-1 0 0,0 1 0 0 0,0 0 0 0 0,1 0 0 0 0,-1 0 0 0 0,1 0 0 0 0,-1-1 0 0 0,1 1 0 0 0,0 0 0 0 0,0-1 0 0 0,0 1 0 0 0,1 0 0 0 0,-1-1 0 0 0,1 0 0 0 0,-1 1 0 0 0,1-1 1 0 0,0 0-1 0 0,0 0 0 0 0,0 0 0 0 0,0 0 0 0 0,0 0 0 0 0,0 0 0 0 0,1 0 0 0 0,-1-1 0 0 0,1 1 0 0 0,-1-1 0 0 0,1 0 0 0 0,-1 0 0 0 0,1 0 0 0 0,2 1-16 0 0,9-2 100 0 0,-1-1 0 0 0,1 0 0 0 0,-1-1 0 0 0,0-1 0 0 0,0 0-1 0 0,0 0 1 0 0,0-1 0 0 0,-1-1 0 0 0,1 0 0 0 0,-1-1 0 0 0,0 0-1 0 0,-1-1 1 0 0,1 0 0 0 0,0-2-100 0 0,24-11 73 0 0,141-79 102 0 0,-176 98-174 0 0,0 1-1 0 0,0 0 1 0 0,1-1 0 0 0,-1 1-1 0 0,0 0 1 0 0,1 0 0 0 0,-1 0-1 0 0,0 0 1 0 0,1 0 0 0 0,-1 0-1 0 0,0 0 1 0 0,1 1-1 0 0,-1-1 1 0 0,0 0 0 0 0,1 1-1 0 0,-1-1 1 0 0,0 1 0 0 0,0-1-1 0 0,0 1 1 0 0,0 0 0 0 0,1-1-1 0 0,-1 1 1 0 0,0 0 0 0 0,0 0-1 0 0,0 0 1 0 0,0 0-1 0 0,-1 0 1 0 0,1 0 0 0 0,0 0-1 0 0,0 0 1 0 0,0 0 0 0 0,-1 0-1 0 0,1 1 1 0 0,-1-1 0 0 0,1 0-1 0 0,-1 0 1 0 0,1 1-1 0 0,-1-1 1 0 0,0 0 0 0 0,0 0-1 0 0,1 1 1 0 0,-1-1 0 0 0,0 0-1 0 0,0 1 1 0 0,0-1 0 0 0,-1 0-1 0 0,1 1 0 0 0,5 16 35 0 0,7 28-142 0 0,-12-40 31 0 0,0 0 1 0 0,1-1-1 0 0,-1 1 0 0 0,1-1 0 0 0,0 1 0 0 0,1-1 1 0 0,-1 1-1 0 0,1-1 0 0 0,0 0 0 0 0,0 0 0 0 0,1 0 1 0 0,-1 0-1 0 0,1 0 0 0 0,0 0 0 0 0,1-1 0 0 0,-1 1 1 0 0,1-1-1 0 0,0 0 0 0 0,0 0 0 0 0,0-1 0 0 0,0 1 1 0 0,1-1-1 0 0,0 0 0 0 0,-1 0 0 0 0,1 0 0 0 0,0 0 1 0 0,1-1-1 0 0,-1 0 0 0 0,0 0 0 0 0,0-1 1 0 0,1 1-1 0 0,-1-1 0 0 0,3 0 76 0 0,7-1-2149 0 0,-5 0-2702 0 0,-2 0-6912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3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364 312 2280 0 0,'0'0'2202'0'0,"0"0"-128"0"0,0 0-63 0 0,0 0-77 0 0,0 0-174 0 0,0 0-265 0 0,0 0-306 0 0,0 0-247 0 0,0 0-136 0 0,0 0-87 0 0,0 0-42 0 0,-5 3 3413 0 0,-28-25-2563 0 0,26 19-1475 0 0,0 0-1 0 0,0 0 0 0 0,-1 0 1 0 0,1 1-1 0 0,-1 0 0 0 0,1 0 1 0 0,-1 1-1 0 0,0 0 0 0 0,1 0 0 0 0,-1 1 1 0 0,0 0-1 0 0,0 0 0 0 0,0 1 1 0 0,-2 1-52 0 0,-21-1 64 0 0,26-1-51 0 0,1 1-1 0 0,-1 0 0 0 0,1 1 1 0 0,0-1-1 0 0,-1 1 0 0 0,1 0 1 0 0,0 0-1 0 0,0 0 1 0 0,0 1-1 0 0,0-1 0 0 0,0 1 1 0 0,1 0-1 0 0,-1 0 0 0 0,1 1 1 0 0,0-1-1 0 0,0 1 1 0 0,0-1-1 0 0,0 1 0 0 0,1 0 1 0 0,-1 0-1 0 0,1 0 0 0 0,0 0 1 0 0,0 0-1 0 0,1 1 1 0 0,-1-1-1 0 0,1 1 0 0 0,0-1 1 0 0,0 1-1 0 0,0-1 0 0 0,1 1 1 0 0,0 0-1 0 0,0-1 1 0 0,0 1-1 0 0,0 0 0 0 0,1-1 1 0 0,-1 1-1 0 0,1-1 0 0 0,1 1 1 0 0,-1-1-1 0 0,0 1 0 0 0,1-1 1 0 0,0 0-1 0 0,0 0 1 0 0,1 0-1 0 0,-1 0 0 0 0,1 0 1 0 0,1 2-13 0 0,77 71 564 0 0,-58-59-480 0 0,-13-11-43 0 0,0 0 0 0 0,0 1 0 0 0,-1 1 0 0 0,0-1 0 0 0,0 2 0 0 0,-1-1 0 0 0,0 1 0 0 0,-1 0 1 0 0,0 0-1 0 0,-1 1-41 0 0,-4-8 25 0 0,0 0 1 0 0,-1 0 0 0 0,1 0 0 0 0,-1 0-1 0 0,0 0 1 0 0,0 0 0 0 0,0 0 0 0 0,0 0 0 0 0,0 0-1 0 0,-1 1 1 0 0,0-1 0 0 0,1 0 0 0 0,-1 0 0 0 0,0 1-1 0 0,-1-1 1 0 0,1 0 0 0 0,0 1 0 0 0,-1-1-1 0 0,0 0 1 0 0,0 0 0 0 0,0 0 0 0 0,0 0 0 0 0,0 0-1 0 0,-1 0 1 0 0,1 0 0 0 0,-1 0 0 0 0,-2 2-26 0 0,-9 4 49 0 0,0-2 0 0 0,-1 1 0 0 0,0-2 1 0 0,0 1-1 0 0,0-2 0 0 0,-1 0 0 0 0,0-1 0 0 0,0 0 1 0 0,0-2-1 0 0,0 1 0 0 0,-1-2 0 0 0,1 0 1 0 0,0-1-1 0 0,-1 0 0 0 0,-12-3-49 0 0,10 3 31 0 0,17 0-62 0 0,-1 1 0 0 0,1-1-1 0 0,0 0 1 0 0,-1 0 0 0 0,1 0 0 0 0,0 1-1 0 0,-1-2 1 0 0,1 1 0 0 0,-1 0-1 0 0,1 0 1 0 0,0 0 0 0 0,-1-1 0 0 0,1 1-1 0 0,0 0 1 0 0,-1-1 0 0 0,1 1-1 0 0,0-1 1 0 0,0 0 0 0 0,-1 1 0 0 0,1-1-1 0 0,0 0 1 0 0,0 0 0 0 0,0 0 0 0 0,0 0-1 0 0,0 0 1 0 0,0 0 0 0 0,0 0-1 0 0,1 0 1 0 0,-1 0 0 0 0,0 0 0 0 0,0-1-1 0 0,1 1 1 0 0,-1 0 0 0 0,1 0-1 0 0,-1-1 1 0 0,1 1 0 0 0,0 0 0 0 0,-1-1-1 0 0,1 1 1 0 0,0-1 0 0 0,0 1-1 0 0,0 0 1 0 0,0-1 0 0 0,0 1 0 0 0,0-1-1 0 0,0 1 1 0 0,1 0 0 0 0,-1-1-1 0 0,0 1 1 0 0,1 0 0 0 0,-1-1 0 0 0,1 1-1 0 0,-1 0 1 0 0,1 0 0 0 0,0 0 0 0 0,0-1-1 0 0,-1 1 1 0 0,1 0 0 0 0,0 0-1 0 0,0 0 1 0 0,0 0 0 0 0,0 0 0 0 0,0 0-1 0 0,0 1 1 0 0,1-1 0 0 0,-1 0 31 0 0,52-36-3397 0 0,-29 25-2671 0 0,-10 5-5509 0 0</inkml:trace>
  <inkml:trace contextRef="#ctx0" brushRef="#br0" timeOffset="697.087">727 419 8362 0 0,'0'0'2272'0'0,"0"0"-361"0"0,0 0-120 0 0,0 0-28 0 0,0 0-210 0 0,0 0-325 0 0,0 0-349 0 0,0 0-304 0 0,0 0-190 0 0,0 0-97 0 0,0 0-66 0 0,0 0-14 0 0,0 0 0 0 0,0 5 277 0 0,2 155 2562 0 0,-3 135-2688 0 0,0-285-353 0 0,0 1 1 0 0,0 0-1 0 0,-2-1 1 0 0,1 0-1 0 0,-1 1 0 0 0,-1-1 1 0 0,0 0-1 0 0,0 0 0 0 0,-1-1 1 0 0,0 0-1 0 0,-1 1 0 0 0,0-2 1 0 0,-2 3-7 0 0,8-10 13 0 0,-1-1 0 0 0,1 1 0 0 0,0-1 1 0 0,-1 1-1 0 0,1-1 0 0 0,-1 1 0 0 0,1-1 0 0 0,-1 1 1 0 0,1-1-1 0 0,-1 0 0 0 0,0 1 0 0 0,1-1 0 0 0,-1 0 0 0 0,1 0 1 0 0,-1 1-1 0 0,0-1 0 0 0,1 0 0 0 0,-1 0 0 0 0,0 0 1 0 0,1 0-1 0 0,-1 0 0 0 0,0 0 0 0 0,1 0 0 0 0,-1 0 1 0 0,1 0-1 0 0,-1 0 0 0 0,0 0 0 0 0,1 0 0 0 0,-1 0 0 0 0,0-1 1 0 0,1 1-1 0 0,-1 0 0 0 0,1 0 0 0 0,-1-1 0 0 0,0 1 1 0 0,1 0-1 0 0,-1-1 0 0 0,1 1 0 0 0,-1-1 0 0 0,1 1 1 0 0,-1-1-1 0 0,1 1 0 0 0,0-1 0 0 0,-1 1 0 0 0,1-1 1 0 0,0 1-1 0 0,-1-1 0 0 0,1 1 0 0 0,0-1 0 0 0,-1 0 0 0 0,1 1 1 0 0,0-1-1 0 0,0 0 0 0 0,0 1 0 0 0,0-1 0 0 0,0 1 1 0 0,0-1-1 0 0,0 0 0 0 0,0 1 0 0 0,0-1 0 0 0,0 0 1 0 0,0 1-1 0 0,0-1 0 0 0,0 0 0 0 0,0 1 0 0 0,0-1 0 0 0,1 0-12 0 0,-2-53 258 0 0,1 52-237 0 0,37-145 508 0 0,-27 115-514 0 0,1 1 0 0 0,2 1 0 0 0,1-1 0 0 0,2 2 0 0 0,0 0 1 0 0,2 1-1 0 0,1 1 0 0 0,1 1 0 0 0,2 0 0 0 0,0 2 0 0 0,15-12-16 0 0,-29 28-1 0 0,0 1-1 0 0,0 1 0 0 0,1-1 0 0 0,0 1 1 0 0,0 0-1 0 0,0 1 0 0 0,1 0 1 0 0,0 1-1 0 0,0 0 0 0 0,0 0 0 0 0,0 1 1 0 0,1 1-1 0 0,-1 0 0 0 0,1 0 1 0 0,0 1-1 0 0,-1 0 0 0 0,1 1 1 0 0,3 0 1 0 0,-9 4 5 0 0,0-1 0 0 0,-1 2 0 0 0,1-1 1 0 0,-1 0-1 0 0,1 1 0 0 0,-1 0 0 0 0,-1 0 1 0 0,1 0-1 0 0,-1 1 0 0 0,0-1 0 0 0,0 1 1 0 0,0-1-1 0 0,-1 1 0 0 0,0 0 0 0 0,0 0 1 0 0,0 0-1 0 0,-1 0 0 0 0,0 1 1 0 0,0-1-1 0 0,-1 0 0 0 0,1 0 0 0 0,-2 1 1 0 0,1-1-1 0 0,-1 0 0 0 0,1 1 0 0 0,-2-1 1 0 0,0 4-6 0 0,2-9 3 0 0,-2 11 17 0 0,-1 0 0 0 0,0 0 1 0 0,-1 0-1 0 0,-1 0 0 0 0,1-1 0 0 0,-2 0 1 0 0,0 0-1 0 0,0 0 0 0 0,-1-1 0 0 0,0 0 1 0 0,-1 0-1 0 0,0 0 0 0 0,0-1 1 0 0,-1-1-1 0 0,0 1 0 0 0,-1-2 0 0 0,0 1 1 0 0,0-1-1 0 0,0-1 0 0 0,-1 1 0 0 0,-1-1-20 0 0,1-1-14 0 0,0 0 0 0 0,0 0 0 0 0,0-1 1 0 0,-1 0-1 0 0,0-1 0 0 0,0 0 0 0 0,0-1 0 0 0,0-1 0 0 0,0 0 0 0 0,0 0 0 0 0,0-1 0 0 0,0-1 0 0 0,-3 0 14 0 0,12 0-130 0 0,1 0 0 0 0,0 0 0 0 0,0 0 0 0 0,0 0-1 0 0,0 0 1 0 0,0 0 0 0 0,0-1 0 0 0,0 1 0 0 0,1-1 0 0 0,-1 1 0 0 0,0-1 0 0 0,1 0 0 0 0,-1 0-1 0 0,1 0 1 0 0,0 0 0 0 0,0 0 0 0 0,-1 0 0 0 0,1 0 0 0 0,1 0 0 0 0,-1 0 0 0 0,0 0 0 0 0,0-1 0 0 0,1 1-1 0 0,-1 0 1 0 0,1 0 0 0 0,0-1 0 0 0,0 1 0 0 0,0 0 0 0 0,0-1 0 0 0,0 1 0 0 0,0 0 0 0 0,1-1-1 0 0,-1 1 1 0 0,1 0 0 0 0,-1-1 0 0 0,1 1 0 0 0,0 0 0 0 0,0 0 0 0 0,0 0 0 0 0,0 0 0 0 0,0 0 0 0 0,1 0-1 0 0,0-1 131 0 0,21-25-6045 0 0,-16 20-1939 0 0</inkml:trace>
  <inkml:trace contextRef="#ctx0" brushRef="#br0" timeOffset="1166.349">1231 566 6737 0 0,'0'0'2565'0'0,"0"0"-250"0"0,0 0-148 0 0,0 0-264 0 0,0 0-296 0 0,0 0-246 0 0,0 0-245 0 0,0 0-163 0 0,0 0-112 0 0,0 0-123 0 0,0 0-75 0 0,0 0-84 0 0,28-2-95 0 0,86-9-84 0 0,-43-10 308 0 0,-57 11-501 0 0,-1 1-49 0 0,1 0-1 0 0,-1-1 1 0 0,0-1 0 0 0,-1 0-1 0 0,-1-1 1 0 0,1 0-1 0 0,-2 0 1 0 0,0-1 0 0 0,0-1-1 0 0,-1-1-137 0 0,-8 14 5 0 0,1-1 0 0 0,-1 1 0 0 0,0 0-1 0 0,0-1 1 0 0,0 0 0 0 0,0 1 0 0 0,-1-1-1 0 0,1 1 1 0 0,0-1 0 0 0,-1 0 0 0 0,1 1-1 0 0,-1-1 1 0 0,1 0 0 0 0,-1 0 0 0 0,0 0-1 0 0,0 1 1 0 0,0-1 0 0 0,0 0 0 0 0,0 0 0 0 0,0 0-1 0 0,0 1 1 0 0,-1-1 0 0 0,1 0 0 0 0,-1 0-1 0 0,1 1 1 0 0,-1-1 0 0 0,0 0 0 0 0,1 1-1 0 0,-1-1 1 0 0,0 1 0 0 0,0-1 0 0 0,0 1-1 0 0,0-1 1 0 0,-1 1 0 0 0,1 0 0 0 0,0-1-1 0 0,0 1 1 0 0,-1 0 0 0 0,1 0 0 0 0,-1 0-1 0 0,1 0 1 0 0,-1 0 0 0 0,0 0 0 0 0,1 1 0 0 0,-1-1-1 0 0,0 0 1 0 0,1 1 0 0 0,-1-1 0 0 0,0 1-1 0 0,0 0 1 0 0,0-1-5 0 0,-7 1-27 0 0,0 1-1 0 0,0 0 1 0 0,0 0-1 0 0,0 0 1 0 0,1 1-1 0 0,-1 0 1 0 0,0 1 0 0 0,1 0-1 0 0,0 0 1 0 0,0 1-1 0 0,0 0 1 0 0,0 1-1 0 0,0-1 1 0 0,0 2 27 0 0,-8 5-10 0 0,0 0 0 0 0,1 0 0 0 0,0 2-1 0 0,1-1 1 0 0,0 2 0 0 0,1 0 0 0 0,1 1 0 0 0,0 0 0 0 0,1 1-1 0 0,0 0 1 0 0,2 1 0 0 0,0 0 0 0 0,-2 4 10 0 0,10-17 1 0 0,0 0 1 0 0,-1 0-1 0 0,1 0 1 0 0,1 0-1 0 0,-1 0 1 0 0,1 0-1 0 0,-1 0 1 0 0,1 0-1 0 0,0 0 1 0 0,0 0-1 0 0,1 0 1 0 0,-1 0-1 0 0,1 0 1 0 0,0 0-1 0 0,0 0 1 0 0,1 0-1 0 0,-1 0 1 0 0,1-1-1 0 0,-1 1 1 0 0,1 0-1 0 0,0-1 1 0 0,1 1-1 0 0,-1-1 1 0 0,1 0-1 0 0,-1 0 1 0 0,1 0-1 0 0,0 0 1 0 0,0 0-1 0 0,0-1 1 0 0,0 1-1 0 0,1-1 1 0 0,2 1-2 0 0,7 3 8 0 0,0 0-1 0 0,0-1 1 0 0,0-1-1 0 0,1 0 1 0 0,0-1 0 0 0,0-1-1 0 0,0 0 1 0 0,0-1-1 0 0,0 0 1 0 0,0-1-1 0 0,0-1 1 0 0,0 0 0 0 0,8-2-8 0 0,-14 2-110 0 0,0-1 0 0 0,0 0 1 0 0,0 0-1 0 0,0-1 1 0 0,-1 0-1 0 0,0 0 0 0 0,1-1 1 0 0,-1 0-1 0 0,-1 0 1 0 0,1 0-1 0 0,0-1 0 0 0,-1 0 1 0 0,4-4 109 0 0,23-28-10305 0 0,-29 30-1098 0 0</inkml:trace>
  <inkml:trace contextRef="#ctx0" brushRef="#br0" timeOffset="1763.22">1912 497 12907 0 0,'0'0'2276'0'0,"0"0"-529"0"0,0 0-286 0 0,0 0-181 0 0,0 0-191 0 0,0 0-244 0 0,0 0-232 0 0,0 0-161 0 0,0 0-96 0 0,0 0-68 0 0,0 0-58 0 0,0 0-42 0 0,0 0-42 0 0,21-4 1701 0 0,-14 7-1698 0 0,0 0 0 0 0,0-1 0 0 0,0 0 0 0 0,0-1 0 0 0,0 1 0 0 0,1-1 0 0 0,-1-1 0 0 0,0 0 0 0 0,0 0 0 0 0,1 0 0 0 0,-1-1 0 0 0,0 0 0 0 0,0 0 0 0 0,7-2-149 0 0,-9 1 43 0 0,-1 1 0 0 0,1-1 0 0 0,-1 0 0 0 0,0-1 0 0 0,0 1 0 0 0,0-1 0 0 0,0 0-1 0 0,0 1 1 0 0,-1-2 0 0 0,1 1 0 0 0,-1 0 0 0 0,0-1 0 0 0,0 0 0 0 0,0 1 0 0 0,0-1 0 0 0,0 0-1 0 0,-1-1 1 0 0,0 1 0 0 0,0 0 0 0 0,0-1 0 0 0,-1 1 0 0 0,1-1 0 0 0,-1 1 0 0 0,0-1 0 0 0,0-3-43 0 0,-2 5-23 0 0,0 0 1 0 0,-1 1 0 0 0,1-1 0 0 0,-1 0-1 0 0,0 1 1 0 0,1-1 0 0 0,-1 1 0 0 0,0 0 0 0 0,-1-1-1 0 0,1 1 1 0 0,0 0 0 0 0,0 0 0 0 0,-1 0 0 0 0,1 1-1 0 0,-1-1 1 0 0,0 1 0 0 0,0-1 0 0 0,1 1 0 0 0,-1 0-1 0 0,0 0 1 0 0,0 0 0 0 0,0 0 0 0 0,0 1 0 0 0,0-1-1 0 0,0 1 1 0 0,0 0 0 0 0,0 0 0 0 0,-1 0 0 0 0,1 0-1 0 0,0 0 1 0 0,0 1 0 0 0,0-1 0 0 0,0 1 0 0 0,0 0-1 0 0,0 0 1 0 0,0 0 22 0 0,-14 0-77 0 0,-1 1 19 0 0,0 1 0 0 0,0 0 0 0 0,1 2 0 0 0,-1 0-1 0 0,1 1 1 0 0,0 0 0 0 0,1 2 0 0 0,0 0 0 0 0,0 1 0 0 0,1 0-1 0 0,0 1 1 0 0,0 1 0 0 0,1 1 0 0 0,1 0 0 0 0,0 0-1 0 0,-11 15 59 0 0,21-25 5 0 0,1 1 0 0 0,-1 0 0 0 0,1 0 0 0 0,0 0 0 0 0,0 0 0 0 0,0 1 0 0 0,0-1 0 0 0,1 1 0 0 0,0-1 0 0 0,-1 1 0 0 0,1-1 0 0 0,0 1 0 0 0,1 0 0 0 0,-1-1 0 0 0,1 1 0 0 0,-1 0 0 0 0,1 0 0 0 0,0 0 0 0 0,1-1 0 0 0,-1 1-1 0 0,1 0 1 0 0,-1 0 0 0 0,1-1 0 0 0,0 1 0 0 0,1-1 0 0 0,-1 1 0 0 0,1-1 0 0 0,-1 1 0 0 0,1-1 0 0 0,0 0 0 0 0,0 0 0 0 0,0 0 0 0 0,1 0 0 0 0,-1 0 0 0 0,1 0 0 0 0,0 0 0 0 0,-1-1 0 0 0,1 0 0 0 0,0 1 0 0 0,1-1 0 0 0,-1 0-1 0 0,3 1-4 0 0,17 7 47 0 0,2-1 0 0 0,-1 0-1 0 0,1-2 1 0 0,0-1 0 0 0,1-1-1 0 0,0-1 1 0 0,-1-2-1 0 0,1 0 1 0 0,0-2 0 0 0,0 0-1 0 0,4-2-46 0 0,8 1 12 0 0,-30 2-185 0 0,0-2 1 0 0,1 1 0 0 0,-1-1 0 0 0,1 0 0 0 0,-1-1 0 0 0,0 0 0 0 0,0-1-1 0 0,0 1 1 0 0,0-1 0 0 0,0-1 0 0 0,-1 0 0 0 0,1 0 0 0 0,2-2 172 0 0,-2-9-3699 0 0,-6 8-1677 0 0,0 2-6359 0 0</inkml:trace>
  <inkml:trace contextRef="#ctx0" brushRef="#br0" timeOffset="2364.267">2529 478 14027 0 0,'0'0'2330'0'0,"0"0"-539"0"0,0 0-276 0 0,0 0-163 0 0,0 0-236 0 0,0 0-215 0 0,0 0-216 0 0,0 0-185 0 0,0 0-130 0 0,0 0-110 0 0,0 0-87 0 0,0 0-60 0 0,0 0-49 0 0,-11-1-40 0 0,-37-3-8 0 0,45 5-13 0 0,0-1-1 0 0,0 1 0 0 0,-1 0 0 0 0,1-1 1 0 0,0 2-1 0 0,0-1 0 0 0,0 0 1 0 0,0 1-1 0 0,0-1 0 0 0,0 1 0 0 0,1 0 1 0 0,-1 0-1 0 0,0 0 0 0 0,1 0 0 0 0,0 0 1 0 0,-1 1-1 0 0,1-1 0 0 0,0 1 1 0 0,0-1-1 0 0,0 1-2 0 0,-7 8 1 0 0,4-6-14 0 0,0 1 0 0 0,0 0 0 0 0,1 0 1 0 0,0 1-1 0 0,0 0 0 0 0,0-1 0 0 0,1 1 0 0 0,0 0 0 0 0,0 1 0 0 0,0-1 0 0 0,1 0 0 0 0,1 1 0 0 0,-1-1 1 0 0,1 1-1 0 0,0 0 0 0 0,1-1 0 0 0,0 1 0 0 0,0 6 13 0 0,2-11 14 0 0,-1 1 0 0 0,1-1 0 0 0,0 0 0 0 0,0 0 1 0 0,0 0-1 0 0,0 0 0 0 0,1 0 0 0 0,-1 0 0 0 0,1-1 0 0 0,-1 1 0 0 0,1-1 0 0 0,0 1 0 0 0,0-1 1 0 0,0 0-1 0 0,1 0 0 0 0,-1-1 0 0 0,0 1 0 0 0,1-1 0 0 0,-1 1 0 0 0,1-1 0 0 0,-1 0 0 0 0,1-1 1 0 0,-1 1-1 0 0,1 0 0 0 0,0-1 0 0 0,-1 0 0 0 0,1 0 0 0 0,0 0 0 0 0,0 0 0 0 0,-1-1 0 0 0,3 0-14 0 0,7-1 168 0 0,1-1 0 0 0,-1 0 0 0 0,0 0-1 0 0,0-2 1 0 0,0 0 0 0 0,0 0 0 0 0,-1-1-1 0 0,0-1 1 0 0,0 0 0 0 0,0 0-1 0 0,-1-1 1 0 0,0-1 0 0 0,1-1-168 0 0,13-12 151 0 0,-1-1 0 0 0,-2-1 0 0 0,0-1 0 0 0,-1-1 0 0 0,-2-1 0 0 0,0-1-151 0 0,14-18-19 0 0,-20 28-54 0 0,-1 1 1 0 0,-1-2-1 0 0,0 0 1 0 0,-2 0-1 0 0,0-1 1 0 0,-1 0 0 0 0,-1 0-1 0 0,-1-1 73 0 0,-4 13-59 0 0,0 0-1 0 0,-1 0 1 0 0,0-1-1 0 0,0 1 1 0 0,0 0-1 0 0,-1 0 1 0 0,-1-1-1 0 0,0 1 1 0 0,0 0-1 0 0,0 0 1 0 0,-1 0-1 0 0,0 0 1 0 0,-1 0-1 0 0,1 0 1 0 0,-2 0-1 0 0,1 1 1 0 0,-1-1-1 0 0,0 1 1 0 0,-1 0-1 0 0,1 0 1 0 0,-1 1-1 0 0,-3-3 60 0 0,2 3-37 0 0,-1 1-1 0 0,0 0 1 0 0,0 0-1 0 0,-1 0 0 0 0,1 1 1 0 0,-1 0-1 0 0,0 0 1 0 0,0 1-1 0 0,0 0 0 0 0,-1 0 1 0 0,1 1-1 0 0,-1 0 0 0 0,1 1 1 0 0,-1 0-1 0 0,0 0 1 0 0,1 1-1 0 0,-1 0 0 0 0,0 0 1 0 0,0 1-1 0 0,-1 1 38 0 0,2-1 6 0 0,0 0 0 0 0,0 1 0 0 0,0 0 0 0 0,1 1 0 0 0,-1 0 0 0 0,1 0 0 0 0,-1 1 0 0 0,1-1 0 0 0,0 1 0 0 0,0 1 0 0 0,1 0 0 0 0,-1 0 0 0 0,1 0 0 0 0,0 1 0 0 0,0-1 0 0 0,1 1 0 0 0,0 1 0 0 0,0-1 0 0 0,0 1 0 0 0,1 0 0 0 0,0 0 0 0 0,0 0 0 0 0,1 1 0 0 0,0-1 0 0 0,0 1 0 0 0,1 0 0 0 0,0-1 0 0 0,0 1 0 0 0,1 0 0 0 0,0 0 0 0 0,0 1 0 0 0,1-1-6 0 0,1 15 61 0 0,1-1-1 0 0,1 1 1 0 0,1-1 0 0 0,1 0-1 0 0,1 0 1 0 0,1-1 0 0 0,1 1-1 0 0,0-1 1 0 0,2-1-1 0 0,1 0 1 0 0,0 0 0 0 0,1-1-1 0 0,1-1 1 0 0,1 0 0 0 0,1-1-1 0 0,0 0 1 0 0,1-1-1 0 0,1-1 1 0 0,0 0 0 0 0,1-2-1 0 0,1 0 1 0 0,0-1 0 0 0,0-1-1 0 0,2 0-60 0 0,121 70-355 0 0,-136-66-103 0 0,-5-10-3604 0 0,1-3-5993 0 0,-2-2-2138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01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184 670 6257 0 0,'0'0'1903'0'0,"0"0"-609"0"0,0 0-358 0 0,0 0 52 0 0,0 0 161 0 0,0 0 64 0 0,0 0-68 0 0,0 0-123 0 0,0 0-97 0 0,0 0-83 0 0,0 0-105 0 0,-1 15-145 0 0,-26 110 411 0 0,16-100-1071 0 0,-1-1 1 0 0,-2 0 0 0 0,0 0-1 0 0,-2-2 1 0 0,0 0 0 0 0,-17 17 67 0 0,14-18-1131 0 0,11-11-922 0 0,0-1-3365 0 0,3-5-4806 0 0</inkml:trace>
  <inkml:trace contextRef="#ctx0" brushRef="#br0" timeOffset="861.995">928 29 312 0 0,'0'0'4476'0'0,"0"0"-1845"0"0,0 0-593 0 0,0 0-105 0 0,0 0-56 0 0,0 0-147 0 0,0 0-261 0 0,0 0-279 0 0,0 0-230 0 0,0 0-207 0 0,0 0-167 0 0,0 0-145 0 0,0 0-93 0 0,-6 4-26 0 0,3-3-274 0 0,0 1 1 0 0,1-1 0 0 0,-1 1-1 0 0,1 0 1 0 0,-1 0 0 0 0,1 0-1 0 0,0 0 1 0 0,0 0-1 0 0,0 1 1 0 0,0-1 0 0 0,0 0-1 0 0,0 1 1 0 0,1 0-1 0 0,-1-1 1 0 0,1 1 0 0 0,0 0-1 0 0,0 0 1 0 0,0 0 0 0 0,0 0-1 0 0,0 0 1 0 0,0 0-1 0 0,1 1-48 0 0,-33 334 2830 0 0,29-279-2675 0 0,-3 0 0 0 0,-3-1 0 0 0,-13 44-155 0 0,22-96 14 0 0,-20 81 139 0 0,21-86-138 0 0,0-1-6 0 0,74-38 468 0 0,-46 19-449 0 0,1 0 1 0 0,1 2 0 0 0,1 1 0 0 0,0 2 0 0 0,1 1-1 0 0,0 1 1 0 0,1 2 0 0 0,1 1 0 0 0,-1 2-1 0 0,1 1 1 0 0,0 2 0 0 0,15 0-29 0 0,-46 4 3 0 0,-1 0 0 0 0,1 0-1 0 0,0 1 1 0 0,0-1 0 0 0,-1 1 0 0 0,1 0-1 0 0,0 0 1 0 0,-1 0 0 0 0,1 0 0 0 0,-1 0-1 0 0,1 0 1 0 0,-1 1 0 0 0,0-1 0 0 0,0 1-1 0 0,1 0 1 0 0,-1-1 0 0 0,0 1 0 0 0,0 0-1 0 0,0 0 1 0 0,-1 1 0 0 0,1-1 0 0 0,-1 0 0 0 0,1 0-1 0 0,-1 1 1 0 0,1-1 0 0 0,-1 1 0 0 0,0-1-1 0 0,0 1 1 0 0,-1 0 0 0 0,1-1 0 0 0,0 2-3 0 0,4 86 291 0 0,-8-81-257 0 0,-1 0 0 0 0,1 0 0 0 0,-1-1 0 0 0,-1 1 0 0 0,0-1 0 0 0,0 0 0 0 0,0 0 0 0 0,-1-1 0 0 0,0 1 0 0 0,-1-1 0 0 0,0-1 0 0 0,0 1 0 0 0,-1 0-34 0 0,-8 5 15 0 0,0-1 1 0 0,-1-1 0 0 0,0-1-1 0 0,-1 0 1 0 0,0-1-1 0 0,0 0 1 0 0,0-2 0 0 0,-1 0-1 0 0,0-2 1 0 0,-1 0-1 0 0,1 0 1 0 0,0-2-1 0 0,-1-1 1 0 0,0 0 0 0 0,1-1-1 0 0,-12-3-15 0 0,28 3-60 0 0,-1 0 0 0 0,1 0-1 0 0,-1-1 1 0 0,1 0 0 0 0,0 0-1 0 0,-1 0 1 0 0,1 0 0 0 0,0 0-1 0 0,0-1 1 0 0,0 1 0 0 0,0-1-1 0 0,0 0 1 0 0,0 0 0 0 0,0 0-1 0 0,0 0 1 0 0,1 0 0 0 0,-1-1-1 0 0,1 1 1 0 0,0-1 0 0 0,0 0 0 0 0,0 0-1 0 0,0 0 1 0 0,0 0 0 0 0,1 0-1 0 0,-1 0 1 0 0,1 0 0 0 0,0 0-1 0 0,-1 0 1 0 0,2-1 0 0 0,-1 1-1 0 0,0-1 1 0 0,1 1 0 0 0,-1 0-1 0 0,1-1 1 0 0,0-3 60 0 0,0 0-499 0 0,1-1-1 0 0,-1 0 1 0 0,1 0-1 0 0,0 1 1 0 0,1-1 0 0 0,0 1-1 0 0,0-1 1 0 0,1 1-1 0 0,0 0 1 0 0,0 0-1 0 0,0 0 1 0 0,1 0 0 0 0,1 0 499 0 0,23-32-7955 0 0,-17 27-2646 0 0</inkml:trace>
  <inkml:trace contextRef="#ctx0" brushRef="#br0" timeOffset="1686.337">1613 563 0 0 0,'0'0'2262'0'0,"0"0"189"0"0,0 0 51 0 0,0 0-131 0 0,0 0-189 0 0,0 0-223 0 0,0 0-287 0 0,0 0-261 0 0,0 0-212 0 0,0 0-197 0 0,0 0-154 0 0,0 0-112 0 0,0 0-104 0 0,1 22-96 0 0,3 68-72 0 0,-4-56 13 0 0,0-33-443 0 0,-1 0 1 0 0,1 0-1 0 0,-1 0 0 0 0,1 0 1 0 0,0 0-1 0 0,0 1 0 0 0,-1-1 1 0 0,1 0-1 0 0,0 0 1 0 0,0 0-1 0 0,0 0 0 0 0,0 0 1 0 0,0 0-1 0 0,0 0 1 0 0,1 0-1 0 0,-1 1 0 0 0,0-1 1 0 0,1 0-1 0 0,-1 0 0 0 0,0 0 1 0 0,1 0-1 0 0,-1 0 1 0 0,1 0-1 0 0,0 0 0 0 0,-1-1 1 0 0,1 1-1 0 0,0 0 1 0 0,-1 0-1 0 0,1 0 0 0 0,0 0 1 0 0,0-1-1 0 0,0 1 0 0 0,0 0 1 0 0,0-1-1 0 0,0 1 1 0 0,0-1-1 0 0,0 1 0 0 0,0-1 1 0 0,0 0-1 0 0,0 1 1 0 0,0-1-1 0 0,0 0 0 0 0,0 0 1 0 0,0 1-1 0 0,0-1 1 0 0,0 0-1 0 0,1 0-34 0 0,9 0 116 0 0,-1-1 1 0 0,0 1-1 0 0,1-2 1 0 0,-1 1-1 0 0,0-2 1 0 0,0 1-1 0 0,0-1 1 0 0,0-1-1 0 0,-1 1 1 0 0,1-2-1 0 0,-1 1 1 0 0,0-1-1 0 0,0-1 1 0 0,-1 0-1 0 0,1 0 1 0 0,-1-1-1 0 0,0 0-116 0 0,20-12 155 0 0,72-70 108 0 0,-87 112-395 0 0,-10-17 134 0 0,0 1 0 0 0,0-1 0 0 0,0 0 0 0 0,1-1 0 0 0,0 1 0 0 0,1 0 0 0 0,-1-1 0 0 0,1 0 0 0 0,0 0 0 0 0,0-1 0 0 0,1 1 0 0 0,-1-1 0 0 0,1 0 0 0 0,0-1 0 0 0,0 1 0 0 0,0-1 0 0 0,0 0 0 0 0,1-1 0 0 0,-1 1 0 0 0,1-1 0 0 0,0-1 0 0 0,0 1 0 0 0,0-1 0 0 0,-1 0 0 0 0,1-1 0 0 0,0 0 0 0 0,0 0 0 0 0,4 0-2 0 0,3-1 48 0 0,1 0 1 0 0,-1 0 0 0 0,0-1 0 0 0,1-1-1 0 0,-1-1 1 0 0,0 0 0 0 0,-1 0 0 0 0,1-2 0 0 0,-1 1-1 0 0,0-2 1 0 0,0 0 0 0 0,-1 0 0 0 0,0-1-1 0 0,0-1 1 0 0,-1 0 0 0 0,6-6-49 0 0,6-7 57 0 0,0-1 1 0 0,-2 0-1 0 0,-1-2 1 0 0,-1-1-1 0 0,-1 0 1 0 0,-1-1-1 0 0,-1-1 1 0 0,-2-1-1 0 0,-1 0 1 0 0,-1 0-1 0 0,-2-1 1 0 0,0-1-1 0 0,-2 0 1 0 0,-2 0-1 0 0,-1-1 1 0 0,-1 1-1 0 0,-1-32-57 0 0,-4 0 110 0 0,0 63-108 0 0,0-1 1 0 0,1 1-1 0 0,-1-1 0 0 0,0 1 1 0 0,0 0-1 0 0,1-1 1 0 0,-1 1-1 0 0,0 0 0 0 0,0 0 1 0 0,0-1-1 0 0,1 1 1 0 0,-1 0-1 0 0,0 0 0 0 0,0 0 1 0 0,0 0-1 0 0,0 0 1 0 0,1 0-1 0 0,-1 0 0 0 0,0 0 1 0 0,0 1-1 0 0,0-1 1 0 0,1 0-1 0 0,-1 0 0 0 0,0 1 1 0 0,0-1-1 0 0,1 0 1 0 0,-1 1-1 0 0,0-1 0 0 0,0 1 1 0 0,1-1-1 0 0,-1 1 1 0 0,1-1-1 0 0,-1 1 0 0 0,0 0 1 0 0,1-1-1 0 0,-1 1 1 0 0,1 0-1 0 0,-1-1 0 0 0,1 1 1 0 0,-1 0-3 0 0,-11 21 3 0 0,1 0 0 0 0,1 0 0 0 0,1 1 0 0 0,1 0 0 0 0,1 1 0 0 0,1 0 1 0 0,1 0-1 0 0,1 0 0 0 0,1 0 0 0 0,1 1 0 0 0,1 0 0 0 0,1-1 0 0 0,2 1 0 0 0,0-1 0 0 0,2 4-3 0 0,24 307 147 0 0,-37-295-91 0 0,-16-51-315 0 0,-14-78-3561 0 0,11 3-2010 0 0,14 39 421 0 0,-2 2-3574 0 0,7 29 4430 0 0</inkml:trace>
  <inkml:trace contextRef="#ctx0" brushRef="#br0" timeOffset="1936.013">2180 291 3465 0 0,'0'0'3451'0'0,"0"0"-313"0"0,0 0-408 0 0,0 0-445 0 0,0 0-448 0 0,0 0-367 0 0,0 0-332 0 0,0 0-206 0 0,0 0-49 0 0,0 0 47 0 0,0 0 39 0 0,0 0-20 0 0,0 0-110 0 0,12 0-167 0 0,215-11 963 0 0,-140-5-1445 0 0,-39 6-320 0 0,0 2 1 0 0,1 3-1 0 0,-1 1 0 0 0,1 2 0 0 0,5 3 130 0 0,-15 11-2104 0 0,-18 4-6026 0 0,-16-11-3843 0 0</inkml:trace>
  <inkml:trace contextRef="#ctx0" brushRef="#br0" timeOffset="2311.012">203 1178 3289 0 0,'0'0'4243'0'0,"0"0"-2020"0"0,0 0-661 0 0,0 0 65 0 0,0 0 172 0 0,0 0 6 0 0,0 0-236 0 0,0 0-267 0 0,0 0-203 0 0,37-1-134 0 0,120-2-58 0 0,-12-11 852 0 0,878-156 2945 0 0,-370 108-4192 0 0,-602 57-708 0 0,196-14 436 0 0,-118 13-3075 0 0,-219 10-1798 0 0,45-2 82 0 0,1 0-6362 0 0,29-2 4436 0 0</inkml:trace>
  <inkml:trace contextRef="#ctx0" brushRef="#br0" timeOffset="2581.02">479 1270 9746 0 0,'0'0'1955'0'0,"0"0"-297"0"0,0 0-36 0 0,0 0-62 0 0,0 0-251 0 0,0 0-306 0 0,0 0-178 0 0,0 0-12 0 0,0 0 77 0 0,0 0 63 0 0,0 0-62 0 0,0 0-114 0 0,0 0-114 0 0,30-1-101 0 0,97-2-38 0 0,10-6 481 0 0,-1-7 0 0 0,0-6-1 0 0,4-6-1004 0 0,100-18 493 0 0,500-43-319 0 0,-506 69-1559 0 0,-135 10-6722 0 0,-86 7-4039 0 0</inkml:trace>
  <inkml:trace contextRef="#ctx0" brushRef="#br0" timeOffset="6100.367">3623 151 1328 0 0,'0'0'2006'0'0,"0"0"-282"0"0,0 0 18 0 0,0 0 125 0 0,0 0 106 0 0,0 0 43 0 0,0 0-150 0 0,0 0-305 0 0,0 0-296 0 0,0 0-277 0 0,0 0-204 0 0,-4-11-96 0 0,-12-33-68 0 0,12 32-49 0 0,4 12-35 0 0,0 0-36 0 0,0 0-56 0 0,0 0-70 0 0,0 0-58 0 0,0 0-61 0 0,0 0-42 0 0,-4 27 621 0 0,-11 132 100 0 0,-13 182-143 0 0,24-124-593 0 0,21-225 191 0 0,61-76 88 0 0,-55 56-461 0 0,0 2 0 0 0,2 0-1 0 0,1 2 1 0 0,0 1-1 0 0,2 1 1 0 0,22-13-16 0 0,-48 34-2 0 0,-1-1 1 0 0,0 1-1 0 0,1 0 1 0 0,-1 0-1 0 0,1 0 0 0 0,-1 0 1 0 0,1 0-1 0 0,-1 0 1 0 0,1 0-1 0 0,0 1 1 0 0,-1-1-1 0 0,1 1 1 0 0,0-1-1 0 0,0 1 0 0 0,-1 0 1 0 0,1-1-1 0 0,0 1 1 0 0,0 0-1 0 0,0 0 1 0 0,-1 0-1 0 0,1 0 1 0 0,0 1-1 0 0,0-1 0 0 0,0 0 1 0 0,-1 1-1 0 0,1-1 1 0 0,0 1-1 0 0,-1 0 1 0 0,1-1-1 0 0,0 1 0 0 0,-1 0 1 0 0,1 0-1 0 0,-1 0 1 0 0,1 0-1 0 0,-1 1 1 0 0,0-1-1 0 0,1 0 1 0 0,-1 0-1 0 0,0 1 0 0 0,0-1 1 0 0,0 1-1 0 0,0-1 1 0 0,0 1-1 0 0,0-1 1 0 0,0 1-1 0 0,-1 0 1 0 0,1 0 0 0 0,5 18 39 0 0,0-1-1 0 0,-2 1 0 0 0,0-1 1 0 0,-2 1-1 0 0,0 0 0 0 0,-1 0 1 0 0,-1 6-38 0 0,1 9 87 0 0,-1 100 102 0 0,1-135-277 0 0,-1-1-1 0 0,0 1 1 0 0,0 0 0 0 0,1-1-1 0 0,-1 1 1 0 0,0 0-1 0 0,1-1 1 0 0,-1 1 0 0 0,1 0-1 0 0,-1 0 1 0 0,0-1 0 0 0,1 1-1 0 0,-1 0 1 0 0,1 0 0 0 0,-1 0-1 0 0,1-1 1 0 0,-1 1 0 0 0,1 0-1 0 0,-1 0 1 0 0,1 0-1 0 0,-1 0 1 0 0,1 0 0 0 0,-1 0-1 0 0,1 0 1 0 0,-1 0 0 0 0,0 0-1 0 0,1 0 1 0 0,-1 0 0 0 0,1 0-1 0 0,-1 1 1 0 0,1-1 0 0 0,-1 0-1 0 0,1 0 1 0 0,-1 0 0 0 0,1 1-1 0 0,-1-1 1 0 0,0 0-1 0 0,1 0 1 0 0,-1 1 0 0 0,0-1-1 0 0,1 0 1 0 0,-1 1 0 0 0,0-1-1 0 0,1 1 1 0 0,-1-1 0 0 0,0 0-1 0 0,0 1 1 0 0,1-1 0 0 0,-1 1-1 0 0,0-1 1 0 0,0 1 88 0 0,10-10-1327 0 0,0 1-2829 0 0,-3 1-4911 0 0</inkml:trace>
  <inkml:trace contextRef="#ctx0" brushRef="#br0" timeOffset="6498.954">4279 791 5489 0 0,'0'0'1962'0'0,"0"0"22"0"0,0 0 83 0 0,0 0 61 0 0,0 0-44 0 0,0 0-192 0 0,0 0-291 0 0,0 0-280 0 0,0 0-258 0 0,0 0-217 0 0,34-1-157 0 0,107-9-130 0 0,-76-6 138 0 0,-57 10-534 0 0,-1 1-73 0 0,0 1 1 0 0,0-1-1 0 0,-1 0 0 0 0,0 0 0 0 0,0-1 0 0 0,0 0 1 0 0,0 0-1 0 0,-1 0 0 0 0,0-1 0 0 0,-1 0 1 0 0,1 0-1 0 0,-1 0 0 0 0,-1 0 0 0 0,1-1 0 0 0,-1 0 1 0 0,0 1-1 0 0,-1-1 0 0 0,0 0 0 0 0,0 0 0 0 0,-1 0 1 0 0,0-1-1 0 0,-1 1 0 0 0,1 0 0 0 0,-1 0 0 0 0,-1-1-90 0 0,-1 5-1 0 0,0 0 0 0 0,0 0 0 0 0,-1 0 0 0 0,0 0 0 0 0,0 0 0 0 0,0 0 0 0 0,0 0 0 0 0,0 1 0 0 0,-1 0-1 0 0,0 0 1 0 0,1 0 0 0 0,-1 0 0 0 0,0 0 0 0 0,0 1 0 0 0,-1 0 0 0 0,1 0 0 0 0,-1 0 0 0 0,1 0 0 0 0,-1 1-1 0 0,1-1 1 0 0,-1 1 0 0 0,0 0 0 0 0,1 1 0 0 0,-1-1 0 0 0,0 1 0 0 0,0 0 0 0 0,0 0 0 0 0,1 1 0 0 0,-1-1-1 0 0,0 1 1 0 0,0 0 0 0 0,1 0 0 0 0,-1 1 0 0 0,-3 1 1 0 0,-7 3-7 0 0,1 1 1 0 0,1 1-1 0 0,-1 0 0 0 0,1 1 1 0 0,1 0-1 0 0,0 1 0 0 0,0 0 1 0 0,1 1-1 0 0,0 0 0 0 0,1 1 1 0 0,0 0-1 0 0,-7 12 7 0 0,10-12-1 0 0,0-1 0 0 0,0 1 1 0 0,1 1-1 0 0,0-1 0 0 0,1 1 0 0 0,1 0 0 0 0,0 0 0 0 0,0 0 1 0 0,2 1-1 0 0,0-1 0 0 0,0 1 0 0 0,1-1 0 0 0,1 10 1 0 0,0-18 5 0 0,1 0 0 0 0,0-1-1 0 0,0 1 1 0 0,0 0 0 0 0,0 0 0 0 0,1 0-1 0 0,0-1 1 0 0,0 1 0 0 0,0-1-1 0 0,0 0 1 0 0,1 1 0 0 0,0-1 0 0 0,0 0-1 0 0,0 0 1 0 0,0-1 0 0 0,1 1-1 0 0,-1-1 1 0 0,1 0 0 0 0,0 1 0 0 0,0-2-1 0 0,0 1 1 0 0,1 0 0 0 0,-1-1-1 0 0,0 0 1 0 0,1 0 0 0 0,0 0 0 0 0,-1-1-1 0 0,1 1 1 0 0,0-1 0 0 0,1 0-5 0 0,153 14 142 0 0,-155-15-143 0 0,129-13-313 0 0,-49-10-3014 0 0,-62 16-2920 0 0,-3 2-6000 0 0</inkml:trace>
  <inkml:trace contextRef="#ctx0" brushRef="#br0" timeOffset="43543.974">582 1605 688 0 0,'0'0'1817'0'0,"0"0"94"0"0,0 0 141 0 0,0 0 27 0 0,0 0-102 0 0,0 0-246 0 0,0 0-244 0 0,0 0-151 0 0,0 0-120 0 0,0 0-96 0 0,0 0-125 0 0,-2-3-147 0 0,1-25 4613 0 0,14 15-5760 0 0,11-3 467 0 0,1 1 1 0 0,0 1 0 0 0,1 2 0 0 0,0 0 0 0 0,1 2 0 0 0,1 1 0 0 0,-1 1 0 0 0,1 1 0 0 0,1 2-1 0 0,-1 0 1 0 0,27 1-169 0 0,-51 2 7 0 0,1 1 1 0 0,-1 0-1 0 0,1 0 0 0 0,-1 0 0 0 0,1 1 0 0 0,-1 0 1 0 0,1 0-1 0 0,0 0 0 0 0,-1 0 0 0 0,1 1 0 0 0,-1-1 0 0 0,1 1 1 0 0,-1 0-1 0 0,1 1 0 0 0,-1-1 0 0 0,0 1 0 0 0,0 0 1 0 0,0 0-1 0 0,0 0 0 0 0,0 1 0 0 0,0-1 0 0 0,0 1 0 0 0,-1 0 1 0 0,1 0-1 0 0,-1 0 0 0 0,0 0 0 0 0,0 1 0 0 0,0-1 1 0 0,0 1-1 0 0,-1 0 0 0 0,0 0 0 0 0,1 0 0 0 0,-1 0 0 0 0,-1 0 1 0 0,1 0-1 0 0,-1 1 0 0 0,1-1 0 0 0,-1 1 0 0 0,0 2-7 0 0,-1 0 17 0 0,0 0 0 0 0,0 0 0 0 0,-1 0 0 0 0,0 0 0 0 0,0 0 0 0 0,-1-1 0 0 0,1 1-1 0 0,-2 0 1 0 0,1-1 0 0 0,-1 1 0 0 0,0-1 0 0 0,0 0 0 0 0,-1 0 0 0 0,1 0 0 0 0,-1 0 0 0 0,-1 0 0 0 0,1-1-1 0 0,-6 5-16 0 0,-238 206 187 0 0,246-215-182 0 0,0 1 1 0 0,0-1-1 0 0,0 0 0 0 0,0 1 1 0 0,0-1-1 0 0,0 1 0 0 0,1 0 0 0 0,-1-1 1 0 0,0 1-1 0 0,1 0 0 0 0,0 0 1 0 0,-1 0-1 0 0,1 0 0 0 0,0 0 0 0 0,0 1 1 0 0,0-1-1 0 0,0 0 0 0 0,1 0 0 0 0,-1 1 1 0 0,1-1-1 0 0,-1 0 0 0 0,1 1 1 0 0,0-1-1 0 0,0 1 0 0 0,0-1 0 0 0,0 0 1 0 0,0 1-1 0 0,0-1 0 0 0,1 0 1 0 0,-1 1-1 0 0,1-1 0 0 0,0 0 0 0 0,0 1 1 0 0,0-1-1 0 0,0 0 0 0 0,0 0 1 0 0,0 0-1 0 0,0 0 0 0 0,1 0 0 0 0,-1 0 1 0 0,1 0-1 0 0,-1 0 0 0 0,1-1 1 0 0,0 1-1 0 0,0-1 0 0 0,0 1 0 0 0,0-1 1 0 0,0 0-1 0 0,0 1 0 0 0,0-1 1 0 0,1 0-6 0 0,20 7 134 0 0,0 0 0 0 0,0-2 0 0 0,1-1 1 0 0,0-1-1 0 0,0-1 0 0 0,0-1 1 0 0,0-1-1 0 0,0-1 0 0 0,0-1 1 0 0,0-2-1 0 0,0 0 0 0 0,0-1 1 0 0,-1-1-1 0 0,22-8-134 0 0,48-18-125 0 0,-60 21-1946 0 0,-23 8-1977 0 0,-1-1-4163 0 0,-3 0-4443 0 0</inkml:trace>
  <inkml:trace contextRef="#ctx0" brushRef="#br0" timeOffset="44201.464">2145 1380 8002 0 0,'0'0'2061'0'0,"0"0"-380"0"0,0 0-131 0 0,0 0 123 0 0,0 0 24 0 0,0 0-152 0 0,0 0-243 0 0,0 0-263 0 0,0 0-230 0 0,0 0-165 0 0,0 0-82 0 0,0 0-77 0 0,0 0-29 0 0,7-6-17 0 0,20-21-24 0 0,-21 61 2007 0 0,-5 14-1768 0 0,-1 40 26 0 0,-3-1-1 0 0,-12 76-679 0 0,-31 40 55 0 0,41-167-536 0 0,5-36 361 0 0,0 0 0 0 0,0 0-24 0 0,0 0-27 0 0,0 0-6 0 0,0 0-15 0 0,0 0-51 0 0,0 0-69 0 0,-3-15-6859 0 0,1 12 5519 0 0,0-2-1437 0 0,-1 3-1848 0 0,-1-2-5104 0 0</inkml:trace>
  <inkml:trace contextRef="#ctx0" brushRef="#br0" timeOffset="44466.21">1856 1760 7954 0 0,'0'0'2246'0'0,"0"0"-165"0"0,0 0-158 0 0,0 0-181 0 0,0 0-352 0 0,0 0-391 0 0,0 0-301 0 0,0 0-127 0 0,0 0-4 0 0,0 0 70 0 0,0 0 54 0 0,0 0-28 0 0,0 0-27 0 0,24-2-37 0 0,75-6-42 0 0,208-34 2040 0 0,-226 43-3765 0 0,-73 6-1036 0 0,-6-3-2056 0 0,0-1-2758 0 0,0 1-4883 0 0</inkml:trace>
  <inkml:trace contextRef="#ctx0" brushRef="#br0" timeOffset="44734.998">2751 1745 15667 0 0,'0'0'829'0'0,"0"0"40"0"0,0 0 246 0 0,0 0 144 0 0,0 0 17 0 0,0 0-166 0 0,0 0-302 0 0,0 0-284 0 0,0 0-217 0 0,0 0-143 0 0,0 0-56 0 0,0 0-51 0 0,0 0-45 0 0,-1 25-31 0 0,-4 77-51 0 0,-8-56-1080 0 0,1-35-1669 0 0,2-7-7222 0 0,6-4 35 0 0</inkml:trace>
  <inkml:trace contextRef="#ctx0" brushRef="#br0" timeOffset="44994.262">2706 1447 5521 0 0,'0'0'3961'0'0,"0"0"-2065"0"0,0 0-439 0 0,0 0-233 0 0,0 0-248 0 0,0 0-272 0 0,0 0-376 0 0,0 0-248 0 0,0 0-184 0 0,0 0-136 0 0,0 0-120 0 0,0 0-160 0 0,0 0-184 0 0,52-44-168 0 0,-48 55-240 0 0,-3 0-697 0 0,3 0-1343 0 0,-4-4-4122 0 0</inkml:trace>
  <inkml:trace contextRef="#ctx0" brushRef="#br0" timeOffset="45461.782">2962 1925 6889 0 0,'0'0'3949'0'0,"0"0"-1279"0"0,0 0-639 0 0,0 0-262 0 0,0 0-433 0 0,0 0-325 0 0,0 0-126 0 0,0 0-91 0 0,0 0-93 0 0,0 0-88 0 0,0 0-48 0 0,0 0-48 0 0,0 0-52 0 0,10-23-33 0 0,29-73-55 0 0,-36 87-279 0 0,1 0 0 0 0,0-1 1 0 0,0 1-1 0 0,1 1 0 0 0,0-1 0 0 0,0 1 0 0 0,1 0 1 0 0,0 0-1 0 0,1 0 0 0 0,0 1 0 0 0,0 0 1 0 0,1-1-99 0 0,-3 4 28 0 0,1 0-24 0 0,0 0 0 0 0,0 1 0 0 0,1-1 0 0 0,-1 1 0 0 0,1 0 0 0 0,0 1 0 0 0,0 0 1 0 0,0 0-1 0 0,0 0 0 0 0,0 1 0 0 0,0 0 0 0 0,0 1 0 0 0,0-1 0 0 0,0 1 0 0 0,1 1 0 0 0,2 0-4 0 0,1-1-17 0 0,-8 1 14 0 0,-1 1 1 0 0,1-1-1 0 0,-1 1 0 0 0,0 0 1 0 0,0 0-1 0 0,0-1 0 0 0,0 2 1 0 0,0-1-1 0 0,0 0 0 0 0,0 0 1 0 0,-1 0-1 0 0,1 1 0 0 0,-1-1 1 0 0,0 1-1 0 0,1-1 0 0 0,-1 1 1 0 0,0 0-1 0 0,-1-1 0 0 0,1 1 1 0 0,0 0-1 0 0,-1 0 0 0 0,0-1 1 0 0,1 1-1 0 0,-1 0 0 0 0,0 0 1 0 0,0 0-1 0 0,-1 0 0 0 0,1-1 1 0 0,-1 1-1 0 0,1 0 0 0 0,-1 1 3 0 0,0 3-9 0 0,1 73-6 0 0,1-79 21 0 0,1 0 0 0 0,-1 0 0 0 0,0 0-1 0 0,0 0 1 0 0,0 0 0 0 0,1-1 0 0 0,-1 1-1 0 0,0 0 1 0 0,1-1 0 0 0,-1 1 0 0 0,0-1-1 0 0,1 1 1 0 0,-1-1 0 0 0,1 0 0 0 0,-1 0-1 0 0,1 1 1 0 0,-1-1 0 0 0,0 0 0 0 0,1 0-1 0 0,-1-1 1 0 0,1 1 0 0 0,-1 0 0 0 0,1 0-1 0 0,-1-1 1 0 0,1 1 0 0 0,-1-1 0 0 0,0 1-1 0 0,1-1 1 0 0,-1 1 0 0 0,0-1 0 0 0,0 0-1 0 0,1 0 1 0 0,-1 0 0 0 0,0 0 0 0 0,0 1 0 0 0,0-2-1 0 0,0 1 1 0 0,0 0 0 0 0,0 0 0 0 0,0 0-1 0 0,0-1-5 0 0,57-49 143 0 0,51-32-87 0 0,-93 75-59 0 0,0 1 1 0 0,1 0-1 0 0,0 1 0 0 0,0 1 1 0 0,0 1-1 0 0,1 0 0 0 0,0 1 1 0 0,-1 1-1 0 0,4 1 3 0 0,-18 3 5 0 0,-1-1 0 0 0,0 1 0 0 0,0 0 0 0 0,0 0 0 0 0,0 0-1 0 0,0 1 1 0 0,0-1 0 0 0,0 0 0 0 0,-1 1 0 0 0,1-1 0 0 0,-1 1 0 0 0,0-1 0 0 0,0 1 0 0 0,0 0 0 0 0,0 0-1 0 0,0-1 1 0 0,-1 1 0 0 0,1 0 0 0 0,-1 0 0 0 0,0 0 0 0 0,1 0 0 0 0,-1 0 0 0 0,-1-1 0 0 0,1 1 0 0 0,0 0 0 0 0,-1 0-1 0 0,0 2-4 0 0,1-1 12 0 0,-1 29-70 0 0,0 27 118 0 0,11-24-2791 0 0,-3-28-1490 0 0,-4-5-3181 0 0,-1-3-4209 0 0</inkml:trace>
  <inkml:trace contextRef="#ctx0" brushRef="#br0" timeOffset="45803.949">3776 1881 1888 0 0,'0'0'2610'0'0,"0"0"24"0"0,0 0-88 0 0,0 0-239 0 0,0 0-292 0 0,0 0-302 0 0,0 0-292 0 0,0 0-232 0 0,0 0-197 0 0,35-8-155 0 0,106-26-125 0 0,-70 3 403 0 0,47-57 578 0 0,-116 86-1678 0 0,-1 1 0 0 0,0-1 0 0 0,0 1 0 0 0,0-1 0 0 0,0 1 0 0 0,0-1 0 0 0,0 0 0 0 0,0 0 0 0 0,-1 1 0 0 0,1-1 0 0 0,0 0 0 0 0,-1 0 0 0 0,0 0 0 0 0,1 0 0 0 0,-1 0 0 0 0,0 0 0 0 0,0 0 0 0 0,0 0 0 0 0,0 1 0 0 0,-1-1 0 0 0,1 0 0 0 0,0 0 0 0 0,-1 0 0 0 0,1 0 0 0 0,-1 0 0 0 0,0 1 0 0 0,1-1 0 0 0,-1 0 0 0 0,0 0 0 0 0,0 1 0 0 0,0-1 0 0 0,-1 1 0 0 0,1-1 0 0 0,0 1 0 0 0,0-1 0 0 0,-1 1 0 0 0,1 0 0 0 0,-1 0 0 0 0,1-1 0 0 0,-1 1 0 0 0,0 0 0 0 0,1 1 0 0 0,-1-1 0 0 0,0 0 0 0 0,0 0 0 0 0,0 1 0 0 0,1-1 0 0 0,-1 1 0 0 0,0-1 0 0 0,0 1 0 0 0,0 0 0 0 0,0 0 0 0 0,0 0 0 0 0,0 0 0 0 0,0 0 0 0 0,-2 1-15 0 0,-6-1-23 0 0,-1 0 0 0 0,0 1 0 0 0,0 1-1 0 0,0 0 1 0 0,0 1 0 0 0,1 0 0 0 0,-1 0 0 0 0,1 1 0 0 0,0 0 0 0 0,0 1 0 0 0,1 0 0 0 0,-1 1-1 0 0,1 0 1 0 0,0 0 0 0 0,0 2 23 0 0,3-5-23 0 0,1 0-1 0 0,-1 1 0 0 0,1-1 1 0 0,0 1-1 0 0,0 0 1 0 0,0 1-1 0 0,0-1 0 0 0,1 1 1 0 0,0 0-1 0 0,0 0 1 0 0,0 0-1 0 0,1 1 0 0 0,0 0 1 0 0,0-1-1 0 0,0 1 1 0 0,0 0-1 0 0,1 0 0 0 0,0 0 1 0 0,0 1-1 0 0,1-1 1 0 0,0 0-1 0 0,0 1 0 0 0,1-1 1 0 0,-1 1-1 0 0,1-1 1 0 0,1 1 23 0 0,2-3-189 0 0,0-1-1 0 0,1 1 1 0 0,-1-1 0 0 0,1 0 0 0 0,0-1 0 0 0,0 1 0 0 0,0-1 0 0 0,0 0-1 0 0,0 1 1 0 0,1-2 0 0 0,-1 1 0 0 0,1-1 0 0 0,-1 1 0 0 0,1-1 0 0 0,0 0-1 0 0,-1-1 1 0 0,1 1 0 0 0,0-1 0 0 0,-1 0 0 0 0,1 0 0 0 0,0-1 0 0 0,0 1-1 0 0,-1-1 1 0 0,3 0 189 0 0,9 0-2555 0 0,0 1-3502 0 0,-4 0-4343 0 0</inkml:trace>
  <inkml:trace contextRef="#ctx0" brushRef="#br0" timeOffset="46114.813">4689 1568 5657 0 0,'0'0'4660'0'0,"0"0"-1687"0"0,0 0-1112 0 0,0 0-532 0 0,0 0-252 0 0,0 0-145 0 0,0 0-124 0 0,0 0-149 0 0,0 0-144 0 0,0 0-120 0 0,0 0-75 0 0,0 0-63 0 0,0 0-55 0 0,-24 17-48 0 0,-71 51-39 0 0,93-68-111 0 0,0 1 0 0 0,0-1 0 0 0,1 1 0 0 0,-1 0 1 0 0,0 0-1 0 0,1-1 0 0 0,-1 1 0 0 0,1 0 0 0 0,-1 0 0 0 0,1 1 0 0 0,-1-1 0 0 0,1 0 1 0 0,0 0-1 0 0,0 1 0 0 0,0-1 0 0 0,-1 0 0 0 0,1 1 0 0 0,0 0 0 0 0,1-1 0 0 0,-1 1 1 0 0,0-1-1 0 0,0 1 0 0 0,1 0 0 0 0,-1 0 0 0 0,1-1 0 0 0,-1 1 0 0 0,1 0 0 0 0,0 0 0 0 0,0 0 1 0 0,0-1-1 0 0,0 2-4 0 0,1 6 17 0 0,0-6-4 0 0,0 1 0 0 0,-1-1 0 0 0,2 0 0 0 0,-1 1 0 0 0,0-1 0 0 0,1 0-1 0 0,-1 0 1 0 0,1 0 0 0 0,0 0 0 0 0,0 0 0 0 0,0-1 0 0 0,1 1 0 0 0,-1 0-1 0 0,0-1 1 0 0,1 0 0 0 0,0 0 0 0 0,-1 1 0 0 0,1-2 0 0 0,0 1 0 0 0,0 0-1 0 0,1 0-12 0 0,31 30 158 0 0,-34-30-97 0 0,0 0 0 0 0,0 0-1 0 0,-1 0 1 0 0,1 0 0 0 0,-1 1-1 0 0,0-1 1 0 0,0 0 0 0 0,0 0-1 0 0,0 0 1 0 0,0 1 0 0 0,0-1-1 0 0,0 0 1 0 0,-1 0 0 0 0,1 0-1 0 0,-1 0 1 0 0,0 0 0 0 0,0 0-1 0 0,1 0 1 0 0,-1 0 0 0 0,0 0-1 0 0,-1 0 1 0 0,1 0 0 0 0,0 0-1 0 0,0 0 1 0 0,-1-1 0 0 0,1 1-1 0 0,-1-1 1 0 0,0 1 0 0 0,1-1-1 0 0,-1 0 1 0 0,0 1 0 0 0,0-1-1 0 0,0 0 1 0 0,0 0 0 0 0,-1 0-61 0 0,-7 3 32 0 0,0-1 1 0 0,-1 0 0 0 0,1 0 0 0 0,-1-1 0 0 0,1-1 0 0 0,-1 0 0 0 0,0 0 0 0 0,0-1 0 0 0,0-1 0 0 0,-2 0-33 0 0,-16 1-732 0 0,5-5-2238 0 0,16 3-1814 0 0,2 1-6701 0 0</inkml:trace>
  <inkml:trace contextRef="#ctx0" brushRef="#br0" timeOffset="47412.822">3918 1841 0 0 0,'0'0'188'0'0,"0"0"51"0"0,0 0 26 0 0,-8-1 23 0 0,-36-2 907 0 0,44 3-816 0 0,0 0 96 0 0,0 0 111 0 0,0 0 91 0 0,0 0 71 0 0,0 0 80 0 0,0 0 59 0 0,0 0 29 0 0,0 0 52 0 0,0 0-5 0 0,0 0-43 0 0,0 0-58 0 0,0 0-99 0 0,0 0-99 0 0,0 0-92 0 0,0 0-83 0 0,0 0-98 0 0,0 0-75 0 0,-19 8 2326 0 0,19-7-2541 0 0,-1 0 0 0 0,1 0 0 0 0,0 0 0 0 0,-1 0 0 0 0,1 0 0 0 0,0 0 0 0 0,-1 0 0 0 0,1 0 0 0 0,0 1 0 0 0,0-1 0 0 0,0 0 0 0 0,0 0 0 0 0,0 0 0 0 0,0 0 0 0 0,0 0 0 0 0,0 0 0 0 0,1 0 0 0 0,-1 0 0 0 0,0 1 0 0 0,1-1 0 0 0,-1 0 0 0 0,1 0 0 0 0,-1 0 0 0 0,1 0 0 0 0,-1 0 0 0 0,1-1 0 0 0,0 1 0 0 0,-1 0 0 0 0,1 0 0 0 0,0 0 0 0 0,0-1 0 0 0,0 1 0 0 0,-1 0 0 0 0,1 0 0 0 0,0-1 0 0 0,0 1 0 0 0,0-1 0 0 0,0 1 0 0 0,0-1 0 0 0,0 0 0 0 0,1 1 0 0 0,-1-1 0 0 0,0 0 0 0 0,0 0 0 0 0,0 1 0 0 0,0-1 0 0 0,0 0 0 0 0,0 0 0 0 0,0 0 0 0 0,1-1-101 0 0,2 3 338 0 0,91 9 3315 0 0,-70-11-3511 0 0,-17 11-3581 0 0,9-7-1678 0 0,-4-1-3317 0 0,-11-3-980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5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233 185 0 0 0,'0'0'752'0'0,"0"0"616"0"0,0 0 185 0 0,0 0 3 0 0,0 0-24 0 0,0 0-42 0 0,0 0-43 0 0,0 0-59 0 0,0 0-99 0 0,4-7-82 0 0,12-18-73 0 0,-21 10 3995 0 0,-27 14-4120 0 0,20 6-922 0 0,0-1 0 0 0,1 2 0 0 0,0-1 0 0 0,0 2 0 0 0,0-1 0 0 0,1 2 0 0 0,0-1 0 0 0,1 1 0 0 0,-1 1 0 0 0,1 0 0 0 0,1 0 0 0 0,0 0 0 0 0,-3 5-87 0 0,10-12 11 0 0,-6 4 25 0 0,1 0 0 0 0,0 1 0 0 0,0 0 0 0 0,0 0 0 0 0,1 0 0 0 0,0 1 0 0 0,1 0 0 0 0,-1 0 0 0 0,2 0 0 0 0,-1 0 0 0 0,1 1 0 0 0,0 0 0 0 0,1-1 0 0 0,0 1 0 0 0,0 0 0 0 0,1 0 0 0 0,0 0 0 0 0,1 0 0 0 0,0 4-36 0 0,1-10 39 0 0,0-1 1 0 0,1 1-1 0 0,0-1 1 0 0,-1 1 0 0 0,1-1-1 0 0,0 0 1 0 0,0 1 0 0 0,0-1-1 0 0,0 0 1 0 0,1-1-1 0 0,-1 1 1 0 0,0 0 0 0 0,1-1-1 0 0,-1 1 1 0 0,1-1 0 0 0,0 0-1 0 0,-1 1 1 0 0,1-1-1 0 0,0-1 1 0 0,0 1 0 0 0,0 0-1 0 0,0-1 1 0 0,0 1 0 0 0,0-1-1 0 0,0 0 1 0 0,-1 0-1 0 0,1 0 1 0 0,3-1-40 0 0,82-20 1326 0 0,-61 4-1159 0 0,-1 0 0 0 0,0-2 0 0 0,-2-1 0 0 0,0-1 0 0 0,-2-1 1 0 0,4-6-168 0 0,25-23 60 0 0,9-22 192 0 0,-60 73-200 0 0,0 0-16 0 0,0 0-12 0 0,0 0-32 0 0,0 0-14 0 0,0 13 11 0 0,-1-3 35 0 0,1 1 0 0 0,0-1 0 0 0,1 0 0 0 0,0 0 0 0 0,0 0 0 0 0,1 0 0 0 0,1 0 1 0 0,-1 0-1 0 0,2-1 0 0 0,2 7-24 0 0,56 86 24 0 0,-60-100-114 0 0,0-1 1 0 0,-1 1-1 0 0,1-1 1 0 0,0 1 0 0 0,0-1-1 0 0,0 0 1 0 0,0 0-1 0 0,0 0 1 0 0,0 0 0 0 0,1 0-1 0 0,-1 0 1 0 0,0-1-1 0 0,0 1 1 0 0,1-1-1 0 0,-1 1 1 0 0,0-1 0 0 0,1 0-1 0 0,-1 0 1 0 0,0 0-1 0 0,1 0 1 0 0,-1-1 0 0 0,0 1-1 0 0,1-1 1 0 0,-1 1-1 0 0,2-2 90 0 0,16-5-4429 0 0,-3-1-4642 0 0,-9 3-1959 0 0</inkml:trace>
  <inkml:trace contextRef="#ctx0" brushRef="#br0" timeOffset="524.38">1023 0 10250 0 0,'0'0'3081'0'0,"0"0"-1139"0"0,0 0-469 0 0,0 0-43 0 0,0 0-111 0 0,0 0-206 0 0,0 0-219 0 0,0 0-207 0 0,0 0-119 0 0,0 0-89 0 0,0 0-63 0 0,0 0-52 0 0,-11 6-41 0 0,-35 17-54 0 0,41-20-224 0 0,0 0 1 0 0,0 0-1 0 0,0 0 0 0 0,0 0 0 0 0,1 1 1 0 0,-1 0-1 0 0,1 0 0 0 0,0 0 1 0 0,0 1-1 0 0,0-1 0 0 0,1 1 0 0 0,0 0 1 0 0,0 0-1 0 0,0 0 0 0 0,0 0 1 0 0,1 0-1 0 0,0 1 0 0 0,0-1 0 0 0,0 1 1 0 0,1 0-1 0 0,0-1 0 0 0,0 1 1 0 0,0 0-1 0 0,1 0 0 0 0,-1 0 1 0 0,2 2-46 0 0,0-3 19 0 0,2 0 1 0 0,-1-1-1 0 0,0 1 1 0 0,1-1 0 0 0,0 0-1 0 0,0 1 1 0 0,0-1-1 0 0,0-1 1 0 0,1 1 0 0 0,-1 0-1 0 0,1-1 1 0 0,0 0 0 0 0,0 0-1 0 0,0 0 1 0 0,1 0-1 0 0,-1-1 1 0 0,1 0 0 0 0,1 1-20 0 0,1 1 24 0 0,74 62 531 0 0,-78-62-509 0 0,-1 0 0 0 0,0 1 1 0 0,0-1-1 0 0,0 0 0 0 0,-1 1 1 0 0,0-1-1 0 0,0 1 1 0 0,0 0-1 0 0,0-1 0 0 0,-1 1 1 0 0,1 0-1 0 0,-1 0 0 0 0,-1-1 1 0 0,1 1-1 0 0,-1 0 0 0 0,1-1 1 0 0,-1 1-1 0 0,0 0 0 0 0,-1-1 1 0 0,1 1-1 0 0,-1-1 0 0 0,0 0 1 0 0,0 1-1 0 0,-1-1 1 0 0,1 0-1 0 0,-1 0 0 0 0,0-1 1 0 0,0 1-1 0 0,0 0 0 0 0,0-1 1 0 0,-1 0-1 0 0,1 0 0 0 0,-1 0 1 0 0,0 0-1 0 0,0 0 0 0 0,0-1 1 0 0,-2 1-47 0 0,-4 3 38 0 0,1 0 1 0 0,-1-1 0 0 0,0 0-1 0 0,0-1 1 0 0,0 0 0 0 0,-1 0-1 0 0,1-1 1 0 0,-1-1 0 0 0,0 0-1 0 0,0 0 1 0 0,0-1 0 0 0,-8 0-39 0 0,15-2-1 0 0,1 1 0 0 0,0-1-1 0 0,0 0 1 0 0,0 0 0 0 0,0 0 0 0 0,0 0 0 0 0,0 0 0 0 0,0-1 0 0 0,0 1 0 0 0,0-1-1 0 0,1 0 1 0 0,-1 0 0 0 0,1 0 0 0 0,-1 0 0 0 0,1 0 0 0 0,0 0 0 0 0,0-1 0 0 0,0 1 0 0 0,-1-2 1 0 0,-1-3 107 0 0,3 7-219 0 0,1-1 1 0 0,-1 1-1 0 0,1 0 0 0 0,-1-1 0 0 0,1 1 1 0 0,0-1-1 0 0,-1 1 0 0 0,1-1 1 0 0,-1 1-1 0 0,1-1 0 0 0,0 1 0 0 0,-1-1 1 0 0,1 1-1 0 0,0-1 0 0 0,0 1 1 0 0,-1-1-1 0 0,1 0 0 0 0,0 1 0 0 0,0-1 1 0 0,0 1-1 0 0,0-1 0 0 0,0 0 1 0 0,0 1-1 0 0,0-1 0 0 0,0 0 0 0 0,0 1 1 0 0,0-1-1 0 0,0 1 0 0 0,0-1 1 0 0,0 0-1 0 0,1 1 0 0 0,-1-1 0 0 0,0 1 1 0 0,0-1-1 0 0,1 1 0 0 0,-1-1 1 0 0,0 1-1 0 0,1-1 0 0 0,-1 1 1 0 0,0-1-1 0 0,1 1 0 0 0,-1-1 0 0 0,1 1 1 0 0,-1-1-1 0 0,1 1 0 0 0,-1 0 1 0 0,1-1-1 0 0,-1 1 0 0 0,1 0 0 0 0,0-1 1 0 0,-1 1-1 0 0,1 0 0 0 0,-1 0 112 0 0,6-1-5682 0 0,0-2-6305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12515 0 0,'0'0'721'0'0,"0"0"-219"0"0,0 0-37 0 0,0 0 111 0 0,33 0 90 0 0,106 2 19 0 0,-18 18 570 0 0,-93-14-968 0 0,13 5 70 0 0,0-1-1 0 0,1-3 1 0 0,0-1 0 0 0,0-2 0 0 0,0-2 0 0 0,0-2-1 0 0,1-1 1 0 0,-1-3 0 0 0,5-2-357 0 0,10-8 352 0 0,-2-3 0 0 0,0-2 0 0 0,-1-3 0 0 0,-1-2 0 0 0,-1-2-1 0 0,-2-3 1 0 0,38-28-352 0 0,-10-13 1217 0 0,-78 70-795 0 0,-5 1 324 0 0,-4 6-718 0 0,0 0 1 0 0,0 1-1 0 0,1 0 1 0 0,0 1-1 0 0,1 0 1 0 0,0 0-1 0 0,0 0 0 0 0,1 1 1 0 0,-3 6-29 0 0,8-15 0 0 0,-33 58 13 0 0,3 3 0 0 0,2 0-1 0 0,4 2 1 0 0,2 0 0 0 0,2 2 0 0 0,4 0 0 0 0,3 1 0 0 0,2 1 0 0 0,4 0-1 0 0,3 1 1 0 0,2 18-13 0 0,10 681 130 0 0,4-250-94 0 0,-11-454-40 0 0,1 65-24 0 0,-6-1 0 0 0,-8 22 28 0 0,-17-61-144 0 0,28-87 66 0 0,1 0 1 0 0,0 0 0 0 0,-1 0 0 0 0,1 0-1 0 0,-1-1 1 0 0,1 1 0 0 0,-1 0 0 0 0,0-1-1 0 0,0 0 1 0 0,0 1 0 0 0,0-1 0 0 0,0 0-1 0 0,0 0 1 0 0,0 0 0 0 0,0 0 0 0 0,0 0-1 0 0,0 0 1 0 0,-1-1 0 0 0,1 1 0 0 0,0-1-1 0 0,-1 1 1 0 0,1-1 0 0 0,0 0 0 0 0,-1 0-1 0 0,1 0 1 0 0,0 0 0 0 0,-1-1 0 0 0,1 1-1 0 0,0 0 1 0 0,0-1 0 0 0,-1 0 0 0 0,1 0 0 0 0,0 1-1 0 0,0-1 1 0 0,0 0 0 0 0,0-1 0 0 0,0 1-1 0 0,-1-1 78 0 0,-61-56-5816 0 0,29 12-2947 0 0,33 43 8002 0 0,-15-20-7053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251 497 4409 0 0,'0'0'2715'0'0,"0"0"-932"0"0,0 0-537 0 0,0 0-94 0 0,0 0 96 0 0,0 0 62 0 0,0 0-103 0 0,0 0-207 0 0,0 0-226 0 0,0 0-220 0 0,0 0-138 0 0,-14 0-83 0 0,-45 1-55 0 0,12 18 343 0 0,36-10-424 0 0,1-1-88 0 0,0 0 1 0 0,1 0-1 0 0,0 1 1 0 0,0 0-1 0 0,1 1 1 0 0,0 0-1 0 0,1 0 1 0 0,0 1-1 0 0,1 0 1 0 0,0 0-1 0 0,0 0 1 0 0,1 1-1 0 0,1 0 1 0 0,0 0-1 0 0,1 0 1 0 0,0 0-1 0 0,0 1 1 0 0,1 11-110 0 0,2-22 32 0 0,0 0-1 0 0,0 0 1 0 0,1 0 0 0 0,-1 0-1 0 0,1-1 1 0 0,-1 1-1 0 0,1 0 1 0 0,0 0 0 0 0,0 0-1 0 0,-1-1 1 0 0,2 1 0 0 0,-1 0-1 0 0,0-1 1 0 0,0 1 0 0 0,0-1-1 0 0,1 1 1 0 0,-1-1 0 0 0,1 0-1 0 0,-1 0 1 0 0,1 1 0 0 0,-1-1-1 0 0,1 0 1 0 0,0 0 0 0 0,-1-1-1 0 0,1 1 1 0 0,0 0 0 0 0,0 0-1 0 0,0-1 1 0 0,0 1 0 0 0,0-1-1 0 0,-1 0 1 0 0,1 0 0 0 0,0 1-1 0 0,0-1 1 0 0,0 0 0 0 0,0-1-1 0 0,0 1 1 0 0,1 0-32 0 0,76-16 1244 0 0,-69 11-1214 0 0,0-1 0 0 0,0 0 0 0 0,-1 0 0 0 0,1-1-1 0 0,-2-1 1 0 0,1 1 0 0 0,-1-1 0 0 0,0 0 0 0 0,-1-1 0 0 0,0 0 0 0 0,0 0 0 0 0,-1-1-1 0 0,0 0 1 0 0,0 0 0 0 0,-1 0 0 0 0,-1-1 0 0 0,0 1 0 0 0,0-1 0 0 0,-1 0 0 0 0,-1 0-1 0 0,1 0 1 0 0,-2-1 0 0 0,0 1 0 0 0,0 0 0 0 0,-1-2-30 0 0,1 10-78 0 0,-1 0 0 0 0,0-1 1 0 0,0 1-1 0 0,0 0 0 0 0,-1-1 0 0 0,1 1 0 0 0,-1 0 1 0 0,1 0-1 0 0,-1-1 0 0 0,0 1 0 0 0,0 0 1 0 0,-1 0-1 0 0,1 0 0 0 0,-1 0 0 0 0,1 0 0 0 0,-1 1 1 0 0,0-1-1 0 0,0 0 0 0 0,0 1 0 0 0,-1-1 0 0 0,1 1 1 0 0,0 0-1 0 0,-1 0 0 0 0,0 0 0 0 0,1 0 1 0 0,-1 0-1 0 0,0 0 0 0 0,0 1 0 0 0,0-1 0 0 0,0 1 1 0 0,-1 0 77 0 0,-104-7-5157 0 0,124 15 5189 0 0,2-7 295 0 0,1-1 0 0 0,-1 0 0 0 0,0-2 0 0 0,0 0 0 0 0,0-1-1 0 0,0-1 1 0 0,-1 0 0 0 0,1-2 0 0 0,-1 0 0 0 0,-1-1 0 0 0,12-7-327 0 0,-6 1 132 0 0,0-1-1 0 0,-1-2 1 0 0,-1 0-1 0 0,0-1 1 0 0,-1-1-1 0 0,-2 0 1 0 0,0-2-1 0 0,-1 0 0 0 0,0-1 1 0 0,-2 0-1 0 0,-1-1 1 0 0,-1-1-1 0 0,-1 0 1 0 0,5-16-132 0 0,18-26 17 0 0,-25 92-217 0 0,13 55 441 0 0,-4 0 0 0 0,-4 1 0 0 0,-3 1 1 0 0,-4 7-242 0 0,2-3 10 0 0,3 20-27 0 0,-4 1 1 0 0,-5-1 0 0 0,-8 66 16 0 0,3-154 17 0 0,0 0 0 0 0,-1-1 1 0 0,-1 1-1 0 0,0 0 1 0 0,-2-1-1 0 0,0 0 0 0 0,-1-1 1 0 0,-1 1-1 0 0,0-1 1 0 0,-1-1-1 0 0,-1 1 1 0 0,-1-2-1 0 0,0 1 0 0 0,-1-2 1 0 0,-1 1-1 0 0,0-2 1 0 0,-1 0-1 0 0,-9 7-17 0 0,17-17 49 0 0,0 1 1 0 0,-1-1-1 0 0,1 0 1 0 0,-1-1-1 0 0,0 0 1 0 0,0 0-1 0 0,0 0 0 0 0,0-1 1 0 0,0 0-1 0 0,0 0 1 0 0,0-1-1 0 0,0 0 1 0 0,0 0-1 0 0,-1-1 0 0 0,-2 0-49 0 0,7-2 24 0 0,1-1-1 0 0,-1 0 0 0 0,1 1 1 0 0,-1-1-1 0 0,1 0 0 0 0,1 0 0 0 0,-1 0 1 0 0,0 0-1 0 0,1 0 0 0 0,0-1 1 0 0,0 1-1 0 0,0 0 0 0 0,1-1 0 0 0,-1 1 1 0 0,1 0-1 0 0,0-1 0 0 0,0 1 1 0 0,1 0-1 0 0,-1-1 0 0 0,1 1 0 0 0,0 0 1 0 0,1-4-24 0 0,2-6 9 0 0,0 0 0 0 0,1 1 0 0 0,0-1 0 0 0,1 1 0 0 0,1 0 0 0 0,0 1 0 0 0,1 0 0 0 0,0 0 0 0 0,10-10-9 0 0,1-6 11 0 0,204-250-535 0 0,-138 183-1457 0 0,-48 57-8129 0 0,-30 30-1442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5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61 335 48 0 0,'0'0'4348'0'0,"0"0"-1217"0"0,0 0-365 0 0,0 0-132 0 0,0 0-224 0 0,0 0-345 0 0,0 0-407 0 0,0 0-336 0 0,0 0-245 0 0,0 0-189 0 0,0 0-122 0 0,0 0-111 0 0,0 0-79 0 0,0 3-40 0 0,-56 181 2621 0 0,51-117-3839 0 0,14-60-1611 0 0,0-6-2610 0 0,-7-1 2464 0 0,2 0-9696 0 0</inkml:trace>
  <inkml:trace contextRef="#ctx0" brushRef="#br0" timeOffset="166.407">101 0 9874 0 0,'0'0'5633'0'0,"0"0"-4424"0"0,0 0-713 0 0,0 0-184 0 0,0 0-136 0 0,0 0-216 0 0,0 0-208 0 0,0 0-160 0 0,0 0-96 0 0,0 0-81 0 0,0 0-223 0 0,0 0-680 0 0,0 0-2193 0 0,0 0-6257 0 0</inkml:trace>
  <inkml:trace contextRef="#ctx0" brushRef="#br0" timeOffset="591.398">611 74 9874 0 0,'0'0'2622'0'0,"0"0"-391"0"0,0 0-256 0 0,0 0-289 0 0,0 0-292 0 0,0 0-272 0 0,0 0-211 0 0,0 0-143 0 0,0 0-126 0 0,0 0-119 0 0,0 0-105 0 0,-32 17-84 0 0,-100 54-63 0 0,67-23 269 0 0,63-46-519 0 0,1-1 0 0 0,-1 1 1 0 0,1 0-1 0 0,0 0 0 0 0,0 0 1 0 0,-1 0-1 0 0,1 0 0 0 0,1 0 0 0 0,-1 0 1 0 0,0 0-1 0 0,0 0 0 0 0,1 0 1 0 0,-1 1-1 0 0,1-1 0 0 0,0 0 1 0 0,0 0-1 0 0,0 1 0 0 0,0-1 1 0 0,0 0-1 0 0,0 0 0 0 0,0 1 0 0 0,1-1 1 0 0,-1 0-1 0 0,1 0 0 0 0,0 0 1 0 0,-1 1-1 0 0,1-1 0 0 0,0 0 1 0 0,0 0-1 0 0,1 0 0 0 0,-1 0 0 0 0,0-1 1 0 0,1 1-1 0 0,-1 0 0 0 0,1-1 1 0 0,-1 1-1 0 0,1 0 0 0 0,0-1 1 0 0,0 0-1 0 0,1 2-21 0 0,74 43 558 0 0,20 21-107 0 0,-91-61-409 0 0,-1 1-1 0 0,1 0 0 0 0,-1 0 1 0 0,0 1-1 0 0,-1-1 1 0 0,0 1-1 0 0,0 0 0 0 0,-1 1 1 0 0,0-1-1 0 0,0 1 0 0 0,-1-1 1 0 0,0 1-1 0 0,0 0 0 0 0,-1-1 1 0 0,0 1-1 0 0,-1 0 0 0 0,0 0 1 0 0,0 4-42 0 0,-4-6 20 0 0,0-1 0 0 0,0-1 1 0 0,0 1-1 0 0,-1 0 0 0 0,0-1 0 0 0,0 0 1 0 0,0 0-1 0 0,0-1 0 0 0,-1 1 1 0 0,0-1-1 0 0,0-1 0 0 0,0 1 0 0 0,0-1 1 0 0,-1 0-1 0 0,0 0 0 0 0,1-1 1 0 0,-1 1-1 0 0,0-2 0 0 0,0 1 1 0 0,0-1-1 0 0,0 0 0 0 0,0 0 0 0 0,-6-1-20 0 0,-76-4-1525 0 0,55-14-8347 0 0,31 14-2265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24 3161 0 0,'0'0'2828'0'0,"0"0"-794"0"0,0 0-202 0 0,0 0 165 0 0,0 0 129 0 0,0 0-53 0 0,0 0-228 0 0,0 0-320 0 0,0 0-234 0 0,0 0-150 0 0,0 0-173 0 0,0 0-153 0 0,-5-5-159 0 0,-14-14-176 0 0,3 36 196 0 0,-5 35-356 0 0,3 0-1 0 0,1 2 1 0 0,4 0-1 0 0,1 0 1 0 0,3 2-1 0 0,3-1 1 0 0,0 49-320 0 0,-8 51 172 0 0,8-15-115 0 0,25-148 4 0 0,109-105 313 0 0,-85 78-339 0 0,0 1 0 0 0,2 3 1 0 0,2 2-1 0 0,47-22-35 0 0,-89 48 0 0 0,-2 1 1 0 0,1-1 1 0 0,0 1 0 0 0,0 0-1 0 0,0 0 1 0 0,0 0 0 0 0,0 1-1 0 0,0-1 1 0 0,1 1 0 0 0,-1 0-1 0 0,0 0 1 0 0,1 1 0 0 0,-1-1-1 0 0,0 1 1 0 0,1 0 0 0 0,-1 0-1 0 0,1 0 1 0 0,2 1-2 0 0,8 54 81 0 0,-16-21-45 0 0,-1 0 0 0 0,-2 0 0 0 0,-1 0 0 0 0,-2 0 0 0 0,-1-1 0 0 0,-2 0 0 0 0,-1 0-36 0 0,4-12 14 0 0,3 26-50 0 0,4-46 13 0 0,0-1-8 0 0,0 0-33 0 0,0 0-38 0 0,0 0-26 0 0,11-15-474 0 0,22-26-1361 0 0,-17 20-724 0 0,1 2-3786 0 0,-11 8-5154 0 0</inkml:trace>
  <inkml:trace contextRef="#ctx0" brushRef="#br0" timeOffset="434.151">687 690 5513 0 0,'0'0'2523'0'0,"0"0"-82"0"0,0 0-182 0 0,0 0-281 0 0,0 0-294 0 0,0 0-240 0 0,0 0-98 0 0,0 0-88 0 0,0 0-87 0 0,0 0-91 0 0,33 1-156 0 0,101-1-182 0 0,-68-13 90 0 0,-56 7-646 0 0,-4 3-124 0 0,0 0-1 0 0,0 0 0 0 0,0 0 1 0 0,-1 0-1 0 0,1-1 1 0 0,-1 0-1 0 0,0 0 0 0 0,0-1 1 0 0,0 1-1 0 0,-1-1 0 0 0,1 0 1 0 0,-1 0-1 0 0,0-1 0 0 0,-1 1 1 0 0,1-1-1 0 0,-1 0 0 0 0,0 0 1 0 0,-1 0-1 0 0,0 0 0 0 0,0 0 1 0 0,0 0-1 0 0,0-1 0 0 0,-1 1 1 0 0,0-1-1 0 0,0 1 0 0 0,-1-1 1 0 0,0 0-1 0 0,0 1 0 0 0,-1-2-61 0 0,-1 5-7 0 0,0-1 0 0 0,-1 1-1 0 0,1 0 1 0 0,-1 0-1 0 0,0 0 1 0 0,0 1 0 0 0,0-1-1 0 0,0 1 1 0 0,-1-1-1 0 0,1 1 1 0 0,0 0-1 0 0,-1 0 1 0 0,0 1 0 0 0,1-1-1 0 0,-1 1 1 0 0,0 0-1 0 0,0 0 1 0 0,0 0-1 0 0,0 0 1 0 0,0 1 0 0 0,0-1-1 0 0,0 1 1 0 0,-1 0 7 0 0,-10 1-15 0 0,0 0 1 0 0,0 1-1 0 0,1 1 1 0 0,-1 0-1 0 0,1 1 1 0 0,0 0-1 0 0,0 1 1 0 0,0 1 0 0 0,1 0-1 0 0,0 1 1 0 0,0 0-1 0 0,0 1 1 0 0,1 1-1 0 0,0 0 1 0 0,1 0-1 0 0,0 1 1 0 0,1 1-1 0 0,0-1 1 0 0,0 2-1 0 0,-5 8 15 0 0,10-15 2 0 0,0 1-1 0 0,0 0 1 0 0,1 0-1 0 0,0 0 1 0 0,0 0-1 0 0,0 1 1 0 0,1 0-1 0 0,0-1 1 0 0,0 1-1 0 0,1 0 1 0 0,0 1-1 0 0,0-1 1 0 0,1 0-1 0 0,0 0 1 0 0,0 1-1 0 0,0-1 1 0 0,1 1-1 0 0,0-1 0 0 0,1 1 1 0 0,0-1-1 0 0,0 0 1 0 0,0 1-1 0 0,1-1 1 0 0,0 0-1 0 0,0 0 1 0 0,1 0-1 0 0,0 0 1 0 0,0 0-1 0 0,1-1 1 0 0,0 1-1 0 0,0-1 1 0 0,0 0-1 0 0,1 0 1 0 0,0-1-1 0 0,0 1 1 0 0,0-1-1 0 0,6 4-1 0 0,7 0 7 0 0,1-1 0 0 0,-1-1 0 0 0,1-1-1 0 0,0 0 1 0 0,0-1 0 0 0,1-1 0 0 0,0-1 0 0 0,0-1 0 0 0,-1-1 0 0 0,1-1-1 0 0,0 0 1 0 0,7-2-7 0 0,-8 2-9 0 0,117-25-623 0 0,-82 2-4693 0 0,-41 16-5152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1 453 0 0 0,'0'0'1768'0'0,"0"0"323"0"0,0 0 230 0 0,0 0 106 0 0,0 0-46 0 0,0 0-277 0 0,0 0-315 0 0,0 0-262 0 0,0 0-217 0 0,0 0-171 0 0,0 0-120 0 0,0 0-96 0 0,0 0-75 0 0,2 10 2560 0 0,31-108-1325 0 0,49-10-1585 0 0,-52 76-380 0 0,-13 15-92 0 0,0 1 0 0 0,2 0 0 0 0,0 2 0 0 0,0 0 0 0 0,2 1 1 0 0,-1 1-1 0 0,2 0-26 0 0,-20 12-1 0 0,-1-1-1 0 0,1 0 1 0 0,-1 0 0 0 0,1 1 0 0 0,-1-1 0 0 0,1 0 0 0 0,-1 1 0 0 0,1 0 0 0 0,-1-1 0 0 0,1 1 0 0 0,0 0 0 0 0,-1 0 0 0 0,1 0 0 0 0,0 0 0 0 0,-1 0-1 0 0,1 0 1 0 0,0 0 0 0 0,-1 1 0 0 0,1-1 0 0 0,-1 1 0 0 0,1-1 0 0 0,-1 1 0 0 0,1-1 0 0 0,-1 1 0 0 0,1 0 0 0 0,-1 0 0 0 0,1 0 0 0 0,-1 0-1 0 0,0 0 1 0 0,0 0 0 0 0,1 0 0 0 0,-1 0 0 0 0,0 0 0 0 0,0 1 0 0 0,0-1 0 0 0,0 0 0 0 0,-1 1 0 0 0,1-1 0 0 0,0 1 0 0 0,0-1 0 0 0,-1 1 1 0 0,4 18 23 0 0,-1-1 0 0 0,-1 1 1 0 0,0-1-1 0 0,-2 1 0 0 0,0 0 1 0 0,-2 0-1 0 0,0-1 0 0 0,-2 7-23 0 0,0 92-45 0 0,4-118 34 0 0,0 0-6 0 0,11-5 22 0 0,155-138-27 0 0,-121 110 11 0 0,-30 21 11 0 0,1-1 0 0 0,-1 2 0 0 0,2 0 0 0 0,0 1-1 0 0,0 0 1 0 0,1 2 0 0 0,0 0 0 0 0,0 1 0 0 0,1 0 0 0 0,-1 2 0 0 0,2 0 0 0 0,18-1 0 0 0,-35 8 0 0 0,0 0 0 0 0,0 0 0 0 0,-1 1 1 0 0,1-1-1 0 0,-1 1 0 0 0,0-1 0 0 0,0 1 1 0 0,1 0-1 0 0,-2 0 0 0 0,1 0 0 0 0,0 1 1 0 0,-1-1-1 0 0,1 0 0 0 0,-1 0 1 0 0,0 1-1 0 0,0-1 0 0 0,0 1 0 0 0,-1-1 1 0 0,1 1-1 0 0,-1-1 0 0 0,0 1 0 0 0,0 0 1 0 0,0-1-1 0 0,-1 1 0 0 0,1-1 0 0 0,-1 1 1 0 0,1-1-1 0 0,-1 1 0 0 0,0-1 0 0 0,-1 0 1 0 0,0 3-1 0 0,-23 80-970 0 0,55-80-5540 0 0,-21-6 689 0 0,-2 0-5870 0 0</inkml:trace>
  <inkml:trace contextRef="#ctx0" brushRef="#br0" timeOffset="342.049">1254 107 8282 0 0,'0'0'3589'0'0,"0"0"-1337"0"0,0 0-637 0 0,0 0-236 0 0,0 0-169 0 0,0 0-114 0 0,0 0-160 0 0,0 0-166 0 0,0 0-133 0 0,0 0-126 0 0,0 0-103 0 0,-32 19-91 0 0,-101 60-67 0 0,71-29 103 0 0,59-47-331 0 0,0 0 0 0 0,0 0 0 0 0,0 0 0 0 0,0 1 0 0 0,1-1-1 0 0,0 1 1 0 0,-1-1 0 0 0,2 1 0 0 0,-1 0 0 0 0,0 0 0 0 0,1 0 0 0 0,-1 0 0 0 0,1 0 0 0 0,0 0 0 0 0,1 0 0 0 0,-1 1 0 0 0,1-1-1 0 0,-1 0 1 0 0,1 0 0 0 0,1 1 0 0 0,-1-1-22 0 0,3-1 35 0 0,0-1 0 0 0,1 0-1 0 0,-1 0 1 0 0,1 0 0 0 0,0 0 0 0 0,0 0-1 0 0,-1-1 1 0 0,1 1 0 0 0,0-1 0 0 0,0 0-1 0 0,0-1 1 0 0,0 1 0 0 0,1-1-1 0 0,-1 1 1 0 0,0-1 0 0 0,0 0 0 0 0,0-1-1 0 0,0 1 1 0 0,0-1 0 0 0,0 0 0 0 0,4-1-35 0 0,12-3 117 0 0,0-1 1 0 0,-1-1 0 0 0,0-1 0 0 0,-1-1-1 0 0,1-1 1 0 0,-2 0 0 0 0,1-1 0 0 0,4-5-118 0 0,8-4 174 0 0,31-19 423 0 0,-59 67-379 0 0,-14 140-413 0 0,12-166 149 0 0,0-1 0 0 0,0 0-1 0 0,1 1 1 0 0,-1-1 0 0 0,1 0 0 0 0,-1 1 0 0 0,1-1 0 0 0,-1 0-1 0 0,1 0 1 0 0,0 0 0 0 0,0 0 0 0 0,-1 0 0 0 0,1 0 0 0 0,0 0-1 0 0,0 0 1 0 0,0 0 0 0 0,0 0 0 0 0,0 0 0 0 0,0 0-1 0 0,0-1 1 0 0,1 1 0 0 0,-1 0 0 0 0,0-1 0 0 0,0 1 0 0 0,1-1-1 0 0,-1 1 1 0 0,0-1 0 0 0,0 0 0 0 0,1 0 0 0 0,-1 1-1 0 0,0-1 1 0 0,1 0 0 0 0,0 0 46 0 0,30 0-4576 0 0,-21-1 171 0 0,-4 1-6300 0 0</inkml:trace>
  <inkml:trace contextRef="#ctx0" brushRef="#br0" timeOffset="752.519">1974 41 12283 0 0,'0'0'2228'0'0,"0"0"-601"0"0,0 0-335 0 0,0 0-185 0 0,0 0-155 0 0,0 0-122 0 0,0 0-123 0 0,0 0-108 0 0,0 0-81 0 0,0 0-76 0 0,0 0-77 0 0,-32 16-74 0 0,-101 49-40 0 0,64-25 301 0 0,69-40-546 0 0,-1 1-1 0 0,0-1 1 0 0,0 0 0 0 0,1 0-1 0 0,-1 0 1 0 0,0 1 0 0 0,1-1 0 0 0,-1 0-1 0 0,0 0 1 0 0,1 1 0 0 0,-1-1 0 0 0,1 1-1 0 0,-1-1 1 0 0,0 1 0 0 0,1-1 0 0 0,-1 1-1 0 0,1-1 1 0 0,-1 1 0 0 0,1-1-1 0 0,0 1 1 0 0,-1 0 0 0 0,1-1 0 0 0,-1 1-1 0 0,1 0 1 0 0,0-1 0 0 0,0 1 0 0 0,-1 0-1 0 0,1-1 1 0 0,0 1 0 0 0,0 0 0 0 0,0 0-1 0 0,0-1 1 0 0,0 1 0 0 0,0 0 0 0 0,0 0-1 0 0,0-1 1 0 0,0 1 0 0 0,0 0-1 0 0,0-1 1 0 0,1 1 0 0 0,-1 0 0 0 0,0 0-1 0 0,0-1 1 0 0,1 1 0 0 0,-1 0 0 0 0,0-1-1 0 0,1 1 1 0 0,-1-1 0 0 0,1 1 0 0 0,-1 0-1 0 0,1-1 1 0 0,-1 1 0 0 0,1-1-1 0 0,-1 1 1 0 0,1-1 0 0 0,0 0 0 0 0,-1 1-1 0 0,1-1 1 0 0,-1 0 0 0 0,1 1 0 0 0,0-1-1 0 0,-1 0 1 0 0,1 0 0 0 0,0 1 0 0 0,0-1-1 0 0,-1 0 1 0 0,1 0 0 0 0,0 0-1 0 0,0 0 1 0 0,0 0-6 0 0,25 4 143 0 0,-20-4-128 0 0,0 0-1 0 0,1 1 1 0 0,-1 0 0 0 0,0 0-1 0 0,0 0 1 0 0,0 1 0 0 0,0 0-1 0 0,0 0 1 0 0,0 1 0 0 0,0-1-1 0 0,-1 1 1 0 0,1 0 0 0 0,-1 1-1 0 0,0 0 1 0 0,1 0-15 0 0,-5-1 33 0 0,-1 1 1 0 0,1-1-1 0 0,-1 1 1 0 0,0-1-1 0 0,0 1 1 0 0,0 0-1 0 0,0-1 1 0 0,-1 1-1 0 0,1-1 1 0 0,-1 1-1 0 0,0-1 1 0 0,0 0-1 0 0,0 1 1 0 0,-1-1-1 0 0,1 0 1 0 0,-1 0-1 0 0,0 1 1 0 0,0-1-1 0 0,0-1 1 0 0,0 1-1 0 0,0 0 1 0 0,0 0-1 0 0,-1-1 0 0 0,0 1 1 0 0,1-1-1 0 0,-1 0 1 0 0,0 0-1 0 0,0 0 1 0 0,0 0-34 0 0,-14 13 0 0 0,-1-1 1 0 0,0 0 0 0 0,-1-1-1 0 0,0-1 1 0 0,-1-1-1 0 0,0 0 1 0 0,-1-2-1 0 0,-22-5-1866 0 0,45-22-4332 0 0,4 8-1300 0 0,-1 5-2723 0 0</inkml:trace>
  <inkml:trace contextRef="#ctx0" brushRef="#br0" timeOffset="1101.03">2278 0 11330 0 0,'0'0'2058'0'0,"0"0"-131"0"0,0 0 44 0 0,0 0-80 0 0,0 0-310 0 0,0 0-490 0 0,0 0-357 0 0,0 0-157 0 0,0 0-92 0 0,0 0-88 0 0,0 0-70 0 0,0 0-67 0 0,0 0-52 0 0,-34 32-46 0 0,-101 97-42 0 0,85-80 13 0 0,49-48-131 0 0,1 0 0 0 0,-1 0 0 0 0,1-1 0 0 0,-1 1 0 0 0,1 0 0 0 0,-1 0 0 0 0,1 0 0 0 0,-1 0 0 0 0,1 0 0 0 0,0 0 0 0 0,0 0 1 0 0,-1 0-1 0 0,1 0 0 0 0,0 0 0 0 0,0 0 0 0 0,0 0 0 0 0,0 0 0 0 0,0 0 0 0 0,0 0 0 0 0,0 0 0 0 0,1 0 0 0 0,-1 0 0 0 0,0 0 0 0 0,0 0 0 0 0,1 0 0 0 0,-1 0 0 0 0,1 0 0 0 0,-1 0 0 0 0,1-1 0 0 0,-1 1 0 0 0,1 0 0 0 0,-1 0 0 0 0,1 0 0 0 0,0-1 0 0 0,-1 1 0 0 0,1 0 0 0 0,0-1 0 0 0,0 1 1 0 0,0 0-1 0 0,0-1 0 0 0,-1 1 0 0 0,1-1 0 0 0,0 1 0 0 0,0-1 0 0 0,0 0 0 0 0,0 1 0 0 0,0-1-2 0 0,59 10 102 0 0,-33-7-65 0 0,-23-3-31 0 0,0 0 0 0 0,-1 0 0 0 0,1 1 0 0 0,-1-1 0 0 0,1 1 0 0 0,-1 0 0 0 0,1 0 0 0 0,-1 0 0 0 0,0 1 0 0 0,1-1 0 0 0,-1 1 0 0 0,0 0 0 0 0,0 0 0 0 0,0 0 0 0 0,0 0 0 0 0,0 0 0 0 0,-1 1 1 0 0,1-1-1 0 0,-1 1 0 0 0,1 0 0 0 0,-1-1 0 0 0,0 1 0 0 0,0 0 0 0 0,0 1 0 0 0,-1-1 0 0 0,1 0 0 0 0,-1 0 0 0 0,1 1 0 0 0,-1-1 0 0 0,0 1 0 0 0,0-1 0 0 0,-1 1 0 0 0,1-1 0 0 0,-1 1-6 0 0,-1 1 27 0 0,1 1 0 0 0,-1-1 0 0 0,-1 0 0 0 0,1 0 0 0 0,-1 1 0 0 0,0-1 0 0 0,0 0 0 0 0,0-1 0 0 0,-1 1 0 0 0,0 0 0 0 0,1-1 0 0 0,-2 1 0 0 0,1-1 1 0 0,-1 0-1 0 0,1 0 0 0 0,-1 0 0 0 0,0-1 0 0 0,0 1 0 0 0,-1-1 0 0 0,1 0 0 0 0,-4 2-27 0 0,-106 46 43 0 0,63-43-599 0 0,30-8-8199 0 0,21 0-3012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 10210 0 0,'0'0'2331'0'0,"0"0"-686"0"0,0 0-380 0 0,0 0-12 0 0,0 0 50 0 0,0 0-39 0 0,0 0-171 0 0,0 0-256 0 0,0 0-215 0 0,0 0-119 0 0,0 0-3 0 0,0 0 64 0 0,0 0 59 0 0,2 6 28 0 0,15 106 1892 0 0,-33 168-1275 0 0,-24-34-1102 0 0,24-140-345 0 0,16-105 98 0 0,0-1-35 0 0,0 0-4 0 0,0 0-26 0 0,0 0-38 0 0,0 0-45 0 0,0 0-75 0 0,0-26-3601 0 0,2-3-110 0 0,-1 18-921 0 0,-1 3-6105 0 0</inkml:trace>
  <inkml:trace contextRef="#ctx0" brushRef="#br0" timeOffset="246.545">1 454 7826 0 0,'0'0'2888'0'0,"0"0"-866"0"0,0 0-475 0 0,0 0-112 0 0,0 0-69 0 0,0 0-70 0 0,0 0-129 0 0,0 0-152 0 0,0 0-151 0 0,31-7-115 0 0,100-21-82 0 0,243-51 2136 0 0,-350 74-3487 0 0,39-13 517 0 0,-46 6-3938 0 0,-3-4-4279 0 0,-11 11-3065 0 0</inkml:trace>
  <inkml:trace contextRef="#ctx0" brushRef="#br0" timeOffset="650.949">770 67 7866 0 0,'0'0'2145'0'0,"0"0"-619"0"0,0 0-51 0 0,0 0 243 0 0,0 0 124 0 0,0 0-215 0 0,0 0-304 0 0,0 0-247 0 0,0 0-153 0 0,0 0-113 0 0,-5 36-71 0 0,-14 116-84 0 0,13-104-201 0 0,-13 225 1581 0 0,49-180-1777 0 0,-28-90-248 0 0,-1-1 1 0 0,1 0-1 0 0,-1 0 0 0 0,1 1 0 0 0,0-1 0 0 0,0 0 1 0 0,0 0-1 0 0,0-1 0 0 0,0 1 0 0 0,0 0 0 0 0,0-1 1 0 0,1 1-1 0 0,-1-1 0 0 0,0 0 0 0 0,1 0 0 0 0,0 0 1 0 0,-1 0-1 0 0,1 0 0 0 0,-1 0 0 0 0,1-1 0 0 0,0 1 1 0 0,0-1-1 0 0,-1 0 0 0 0,1 0 0 0 0,0 0 0 0 0,0 0 1 0 0,-1 0-1 0 0,1-1 0 0 0,0 1 0 0 0,-1-1 0 0 0,1 0 1 0 0,0 0-1 0 0,-1 0 0 0 0,2 0-10 0 0,138-99 233 0 0,-139 98-233 0 0,3-3 0 0 0,1 1 0 0 0,0 0 1 0 0,-1 0-1 0 0,1 0 1 0 0,0 1-1 0 0,1 0 0 0 0,-1 1 1 0 0,1-1-1 0 0,-1 1 1 0 0,1 1-1 0 0,0-1 0 0 0,6 1 0 0 0,-11 4 2 0 0,0 1 0 0 0,-1-1 0 0 0,1 1 0 0 0,-1-1 0 0 0,1 1 0 0 0,-1 0 0 0 0,0 0 0 0 0,0 0 0 0 0,-1 0 0 0 0,1 0 0 0 0,-1 1 0 0 0,0-1 0 0 0,0 0 0 0 0,-1 1 0 0 0,1-1 0 0 0,-1 1 0 0 0,0-1 0 0 0,0 1 0 0 0,-1 3-2 0 0,7 94 16 0 0,-6-101-73 0 0,1-1 1 0 0,-1 1-1 0 0,0 0 1 0 0,0-1 0 0 0,0 1-1 0 0,1-1 1 0 0,-1 1-1 0 0,0 0 1 0 0,0-1-1 0 0,1 1 1 0 0,-1-1-1 0 0,1 1 1 0 0,-1-1 0 0 0,0 1-1 0 0,1-1 1 0 0,-1 1-1 0 0,1-1 1 0 0,-1 0-1 0 0,1 1 1 0 0,-1-1-1 0 0,1 0 1 0 0,0 1-1 0 0,-1-1 1 0 0,1 0 0 0 0,-1 0-1 0 0,1 1 1 0 0,0-1-1 0 0,-1 0 1 0 0,1 0-1 0 0,0 0 1 0 0,-1 0-1 0 0,1 0 1 0 0,-1 0 0 0 0,1 0-1 0 0,0 0 1 0 0,-1 0-1 0 0,1 0 1 0 0,0 0-1 0 0,-1 0 1 0 0,1-1-1 0 0,-1 1 1 0 0,1 0-1 0 0,0 0 1 0 0,-1-1 0 0 0,1 1-1 0 0,-1 0 1 0 0,1-1-1 0 0,-1 1 1 0 0,1-1-1 0 0,-1 1 1 0 0,1 0-1 0 0,-1-1 1 0 0,1 1 0 0 0,-1-1-1 0 0,0 1 1 0 0,1-1-1 0 0,-1 0 1 0 0,0 1-1 0 0,1-1 1 0 0,-1 0 56 0 0,9-10-4408 0 0,-3 1-3823 0 0,-4 3-2853 0 0</inkml:trace>
  <inkml:trace contextRef="#ctx0" brushRef="#br0" timeOffset="947.753">1306 653 4633 0 0,'0'0'2845'0'0,"0"0"-544"0"0,0 0-329 0 0,0 0-161 0 0,0 0-170 0 0,0 0-124 0 0,0 0-144 0 0,0 0-99 0 0,0 0-89 0 0,0 0-115 0 0,0 0-142 0 0,34-1-170 0 0,109-3-152 0 0,-81-13 107 0 0,-54 9-547 0 0,0 3-84 0 0,-1 0-1 0 0,0 0 1 0 0,0-1 0 0 0,0 0-1 0 0,-1-1 1 0 0,0 1-1 0 0,0-1 1 0 0,-1 0 0 0 0,1-1-1 0 0,-2 1 1 0 0,1-1-1 0 0,-1 0 1 0 0,0 0-1 0 0,-1-1 1 0 0,0 1 0 0 0,0-1-1 0 0,1-8-81 0 0,-3 15-5 0 0,0 1-1 0 0,-1-1 1 0 0,1 1-1 0 0,0-1 0 0 0,-1 1 1 0 0,1-1-1 0 0,-1 0 1 0 0,0 1-1 0 0,0-1 0 0 0,0 0 1 0 0,0 1-1 0 0,0-1 1 0 0,0 0-1 0 0,0 1 1 0 0,0-1-1 0 0,0 0 0 0 0,-1 1 1 0 0,1-1-1 0 0,-1 0 1 0 0,1 1-1 0 0,-1-1 0 0 0,0 1 1 0 0,0-1-1 0 0,0 1 1 0 0,1-1-1 0 0,-1 1 0 0 0,0 0 1 0 0,-1-1-1 0 0,1 1 1 0 0,0 0-1 0 0,0 0 1 0 0,-1 0-1 0 0,1 0 0 0 0,0 0 1 0 0,-1 0-1 0 0,1 0 1 0 0,-1 0-1 0 0,1 1 0 0 0,-1-1 1 0 0,1 0-1 0 0,-1 1 1 0 0,0 0-1 0 0,1-1 1 0 0,-1 1-1 0 0,0 0 0 0 0,1 0 1 0 0,-1 0-1 0 0,0 0 6 0 0,-8 0-16 0 0,0 1 0 0 0,0 1 0 0 0,0-1 0 0 0,1 2 0 0 0,-1-1 0 0 0,1 1 0 0 0,-1 1 0 0 0,1 0 0 0 0,0 0 0 0 0,0 0 0 0 0,1 2 0 0 0,-1-1 0 0 0,1 1 0 0 0,1 0 0 0 0,-1 0 0 0 0,1 1 0 0 0,0 0 0 0 0,0 0 0 0 0,1 1 0 0 0,0 0 0 0 0,0 0 0 0 0,-3 7 16 0 0,6-9 2 0 0,0 0 0 0 0,0 1 0 0 0,0-1-1 0 0,1 1 1 0 0,0-1 0 0 0,0 1 0 0 0,0 0 0 0 0,1 0-1 0 0,0 0 1 0 0,1 0 0 0 0,0 0 0 0 0,0 0 0 0 0,0 0 0 0 0,1 0-1 0 0,0 0 1 0 0,0 0 0 0 0,1-1 0 0 0,-1 1 0 0 0,2 0-1 0 0,-1-1 1 0 0,1 1 0 0 0,2 3-2 0 0,3-2 5 0 0,0 0 0 0 0,1 0 0 0 0,0-1 0 0 0,1 0 0 0 0,0 0 0 0 0,0-1 0 0 0,0-1 0 0 0,1 0 0 0 0,0 0 0 0 0,0-1 0 0 0,0 0 0 0 0,0-1 0 0 0,1 0 0 0 0,-1-1 0 0 0,1 0 0 0 0,0-1 0 0 0,0 0-5 0 0,79-3-5891 0 0,-76-1-5221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4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10818 697 0 0 0,'0'0'427'0'0,"0"0"914"0"0,0 0 544 0 0,0 0 229 0 0,0 0-63 0 0,0 0-188 0 0,0 0-240 0 0,0 0-238 0 0,0 0-172 0 0,0 0-173 0 0,-2-6-163 0 0,-7-22 564 0 0,4 26-1306 0 0,0 1-1 0 0,0-1 1 0 0,0 1 0 0 0,0 0 0 0 0,0 0 0 0 0,0 1 0 0 0,0 0 0 0 0,0 0 0 0 0,0 0 0 0 0,0 0 0 0 0,0 1-1 0 0,0 0 1 0 0,0 0 0 0 0,0 0 0 0 0,0 1 0 0 0,0-1 0 0 0,0 1 0 0 0,1 0 0 0 0,-1 1 0 0 0,1-1 0 0 0,0 1-1 0 0,-1 0 1 0 0,1 0 0 0 0,0 1-135 0 0,-87 90 167 0 0,89-91-141 0 0,0 0 0 0 0,0 0 0 0 0,0 0 0 0 0,0 1 0 0 0,0-1 0 0 0,1 1-1 0 0,-1-1 1 0 0,1 1 0 0 0,0 0 0 0 0,0 0 0 0 0,1-1 0 0 0,-1 1 0 0 0,1 0-1 0 0,0 0 1 0 0,0 0 0 0 0,0 0 0 0 0,0 0 0 0 0,1-1 0 0 0,-1 1 0 0 0,1 0-1 0 0,0 0 1 0 0,0-1 0 0 0,0 1 0 0 0,1 0 0 0 0,0-1 0 0 0,-1 1 0 0 0,1-1-1 0 0,0 0 1 0 0,0 0 0 0 0,1 0 0 0 0,-1 0 0 0 0,1 0 0 0 0,0 0 0 0 0,-1 0-1 0 0,1-1 1 0 0,0 1 0 0 0,1-1 0 0 0,-1 0 0 0 0,0 0 0 0 0,1 0 0 0 0,-1-1-1 0 0,1 1 1 0 0,-1-1 0 0 0,1 0 0 0 0,0 0 0 0 0,0 0 0 0 0,-1 0 0 0 0,1-1-1 0 0,1 1-25 0 0,7-1 101 0 0,1-1 0 0 0,0 0 0 0 0,-1-1 0 0 0,1-1 0 0 0,-1 1 0 0 0,0-2-1 0 0,1 0 1 0 0,-2 0 0 0 0,1-1 0 0 0,0-1 0 0 0,-1 0 0 0 0,0 0 0 0 0,-1-1-1 0 0,1-1 1 0 0,-1 0 0 0 0,-1 0 0 0 0,1-1 0 0 0,-1 0 0 0 0,7-9-101 0 0,124-128 174 0 0,-118 219-196 0 0,-18-66 50 0 0,0 1 0 0 0,0-1 0 0 0,1 0 0 0 0,0 0 0 0 0,0 0 0 0 0,1-1 1 0 0,-1 0-1 0 0,1 0 0 0 0,1 0 0 0 0,-1-1 0 0 0,1 0 0 0 0,0 0 0 0 0,0-1 0 0 0,1 0 1 0 0,-1 0-1 0 0,1 0 0 0 0,0-1 0 0 0,0 0 0 0 0,0-1 0 0 0,0 0 0 0 0,0 0 0 0 0,1-1 0 0 0,-1 0 1 0 0,1 0-1 0 0,-1-1 0 0 0,0 0 0 0 0,1-1 0 0 0,-1 1 0 0 0,1-2 0 0 0,-1 1 0 0 0,0-1 1 0 0,0 0-1 0 0,0-1 0 0 0,0 0 0 0 0,0 0 0 0 0,2-3-28 0 0,11-7 95 0 0,-1-1 0 0 0,-1-1-1 0 0,0-1 1 0 0,-1 0 0 0 0,-1-2 0 0 0,0 0 0 0 0,-2-1-1 0 0,0 0 1 0 0,-1-1 0 0 0,-1-1 0 0 0,-1 0-1 0 0,-1-1 1 0 0,5-14-95 0 0,-1-1 25 0 0,-1-1 0 0 0,-3 0-1 0 0,-1-1 1 0 0,-1-1 0 0 0,-3 1-1 0 0,-1-1 1 0 0,-2 0 0 0 0,-1-1-1 0 0,-3 1 1 0 0,-1-9-25 0 0,-15-20 156 0 0,17 68-158 0 0,-1 1 1 0 0,1 0-1 0 0,-1 0 1 0 0,1-1-1 0 0,-1 1 1 0 0,0 0-1 0 0,1 0 1 0 0,-1 0-1 0 0,1 0 0 0 0,-1 0 1 0 0,0 0-1 0 0,1 0 1 0 0,-1 0-1 0 0,0 0 1 0 0,1 0-1 0 0,-1 0 1 0 0,1 0-1 0 0,-1 0 1 0 0,0 0-1 0 0,1 0 0 0 0,-1 1 1 0 0,1-1-1 0 0,-1 0 1 0 0,1 0-1 0 0,-1 1 1 0 0,0-1-1 0 0,1 0 1 0 0,0 1-1 0 0,-1-1 0 0 0,1 1 1 0 0,-1-1-1 0 0,1 1 1 0 0,-1-1-1 0 0,1 1 1 0 0,0-1-1 0 0,-1 1 1 0 0,1-1-1 0 0,0 1 0 0 0,-1-1 1 0 0,1 1-1 0 0,0-1 1 0 0,0 1-1 0 0,0 0 1 0 0,0-1-1 0 0,-1 1 1 0 0,1-1-1 0 0,0 1 0 0 0,0 0 1 0 0,0-1-1 0 0,0 1 1 0 0,0 0-1 0 0,1-1 1 0 0,-1 1-1 0 0,0-1 1 0 0,0 1-1 0 0,0 0 1 0 0,0-1-1 0 0,1 1 2 0 0,-1 0-1 0 0,-9 45 41 0 0,2 0 0 0 0,2 0 0 0 0,3 1 0 0 0,1-1 0 0 0,2 1 0 0 0,3-1 0 0 0,1 1 0 0 0,2-1-1 0 0,3-1 1 0 0,1 0 0 0 0,2 0 0 0 0,6 8-40 0 0,53 153 16 0 0,-64-250-4666 0 0,-12 13 35 0 0,2 19-150 0 0,0 0-6152 0 0</inkml:trace>
  <inkml:trace contextRef="#ctx0" brushRef="#br0" timeOffset="245.16">11237 413 8234 0 0,'0'0'2871'0'0,"0"0"-1567"0"0,0 0-710 0 0,0 0 30 0 0,0 0 305 0 0,0 0 333 0 0,0 0 104 0 0,0 0-102 0 0,0 0-208 0 0,0 0-246 0 0,0 0-205 0 0,35 2-145 0 0,110 4-142 0 0,58-28-34 0 0,-81 9-1091 0 0,-43 6-5318 0 0,-55 4-4699 0 0</inkml:trace>
  <inkml:trace contextRef="#ctx0" brushRef="#br0" timeOffset="-11901.345">4846 93 6193 0 0,'0'0'3016'0'0,"0"0"-405"0"0,0 0-331 0 0,0 0-325 0 0,0 0-366 0 0,0 0-421 0 0,0 0-402 0 0,0 0-265 0 0,0 0-122 0 0,0 0 5 0 0,0 0 40 0 0,0 0 65 0 0,0 0 45 0 0,-2 17 27 0 0,-9 135 1458 0 0,11 111-85 0 0,0-88-3470 0 0,0-175 405 0 0,0 0-882 0 0,0 0-2844 0 0,0 0-6744 0 0</inkml:trace>
  <inkml:trace contextRef="#ctx0" brushRef="#br0" timeOffset="-8202.713">5608 413 0 0 0,'0'0'931'0'0,"0"0"680"0"0,0 0 419 0 0,0 0 115 0 0,0 0-96 0 0,0 0-239 0 0,0 0-379 0 0,0 0-287 0 0,0 0-215 0 0,0 0-164 0 0,0 0-143 0 0,0 0-139 0 0,0 0-130 0 0,-4 3-102 0 0,-2 5-141 0 0,0 0 0 0 0,1 0 0 0 0,0 1-1 0 0,0 0 1 0 0,1 0 0 0 0,0 0 0 0 0,0 1-1 0 0,1 0 1 0 0,1-1 0 0 0,0 1 0 0 0,0 0 0 0 0,0 0-1 0 0,2 0 1 0 0,-1 0 0 0 0,1 0 0 0 0,1 0 0 0 0,-1 0-1 0 0,2 4-109 0 0,-2-5 42 0 0,0-4 14 0 0,-1 0 0 0 0,1 0 0 0 0,0-1 0 0 0,0 1 0 0 0,0 0 0 0 0,1 0 0 0 0,0 0-1 0 0,0-1 1 0 0,0 1 0 0 0,0 0 0 0 0,1-1 0 0 0,0 1 0 0 0,0-1 0 0 0,0 1 0 0 0,0-1 0 0 0,1 0 0 0 0,0 0 0 0 0,-1 0 0 0 0,2-1 0 0 0,-1 1 0 0 0,0 0 0 0 0,1-1 0 0 0,-1 0 0 0 0,1 0-1 0 0,0 0 1 0 0,0-1 0 0 0,0 1 0 0 0,1-1 0 0 0,-1 0 0 0 0,0 0 0 0 0,1 0 0 0 0,0-1 0 0 0,-1 1 0 0 0,1-1 0 0 0,0 0 0 0 0,-1-1 0 0 0,6 1-56 0 0,2-4 188 0 0,1-1 0 0 0,0 0-1 0 0,-1-1 1 0 0,0-1 0 0 0,0 0 0 0 0,0 0 0 0 0,-1-1 0 0 0,0-1 0 0 0,0 0 0 0 0,-1 0 0 0 0,0-1 0 0 0,0 0 0 0 0,-1-1 0 0 0,0 0-1 0 0,-1 0 1 0 0,0-1 0 0 0,-1 0 0 0 0,0-1 0 0 0,-1 1 0 0 0,0-1 0 0 0,3-9-188 0 0,-4 11 10 0 0,0 0 0 0 0,-1 0 0 0 0,1-1-1 0 0,-2 0 1 0 0,0 0 0 0 0,0 0 0 0 0,-1 0 0 0 0,0 0 0 0 0,-1 0 0 0 0,-1 0 0 0 0,1-1 0 0 0,-2-5-10 0 0,0 14-34 0 0,1 1 0 0 0,-1-1 0 0 0,0 0 0 0 0,0 1 0 0 0,0-1 0 0 0,0 1 0 0 0,-1-1 0 0 0,1 1 0 0 0,-1 0 0 0 0,1 0 0 0 0,-1-1 0 0 0,0 1 0 0 0,0 0 0 0 0,0 0 0 0 0,0 1 0 0 0,0-1 0 0 0,0 0 0 0 0,-1 1 0 0 0,1-1 0 0 0,0 1 0 0 0,-1 0 0 0 0,1 0 0 0 0,-1 0 0 0 0,1 0 0 0 0,-1 0 0 0 0,0 0 0 0 0,1 1 0 0 0,-1 0 0 0 0,0-1 0 0 0,0 1 34 0 0,-44-1-2732 0 0,7 9-4703 0 0,25-4-3676 0 0</inkml:trace>
  <inkml:trace contextRef="#ctx0" brushRef="#br0" timeOffset="-7367.663">6077 737 2849 0 0,'0'0'2994'0'0,"0"0"-787"0"0,0 0-414 0 0,0 0-95 0 0,0 0-84 0 0,0 0-137 0 0,0 0-179 0 0,0 0-254 0 0,0 0-192 0 0,0 0-141 0 0,0 0-67 0 0,0 0-11 0 0,3-17-31 0 0,13-80 508 0 0,-9 74-520 0 0,1 1-1 0 0,1 0 1 0 0,2 0 0 0 0,0 1-1 0 0,1 0 1 0 0,0 1-1 0 0,12-13-589 0 0,-24 33 7 0 0,1-1 0 0 0,-1 1 0 0 0,1-1 0 0 0,-1 1-1 0 0,1 0 1 0 0,-1-1 0 0 0,1 1 0 0 0,-1 0-1 0 0,1-1 1 0 0,0 1 0 0 0,-1 0 0 0 0,1-1-1 0 0,0 1 1 0 0,-1 0 0 0 0,1 0 0 0 0,0 0-1 0 0,-1 0 1 0 0,1 0 0 0 0,0 0 0 0 0,-1 0-1 0 0,1 0 1 0 0,0 0 0 0 0,-1 0 0 0 0,1 0-1 0 0,0 0 1 0 0,-1 0 0 0 0,1 0 0 0 0,0 1 0 0 0,-1-1-1 0 0,1 0 1 0 0,-1 0 0 0 0,1 1 0 0 0,0-1-1 0 0,-1 0 1 0 0,1 1 0 0 0,-1-1 0 0 0,1 1-1 0 0,-1-1 1 0 0,1 1 0 0 0,-1-1 0 0 0,0 1-1 0 0,1-1 1 0 0,-1 1 0 0 0,1-1 0 0 0,-1 1-1 0 0,0 0 1 0 0,0-1 0 0 0,1 1 0 0 0,-1 0-1 0 0,0-1 1 0 0,0 1-7 0 0,21 44 59 0 0,-16-31 6 0 0,0-1-41 0 0,1 0 1 0 0,0-1-1 0 0,1 1 1 0 0,1-1-1 0 0,0-1 1 0 0,0 1-1 0 0,1-2 1 0 0,7 8-25 0 0,-13-17 54 0 0,0 0 1 0 0,0 0 0 0 0,1 0 0 0 0,-1 0 0 0 0,0 0 0 0 0,1-1-1 0 0,-1 0 1 0 0,0 0 0 0 0,1 1 0 0 0,-1-2 0 0 0,1 1-1 0 0,-1 0 1 0 0,0-1 0 0 0,1 0 0 0 0,-1 1 0 0 0,0-1 0 0 0,0-1-1 0 0,1 1 1 0 0,-1 0 0 0 0,0-1 0 0 0,0 1 0 0 0,-1-1 0 0 0,1 0-1 0 0,0 0 1 0 0,0 0 0 0 0,-1-1 0 0 0,1 1 0 0 0,-1-1-1 0 0,0 1 1 0 0,0-1 0 0 0,0 0 0 0 0,0 1 0 0 0,0-1 0 0 0,-1 0-1 0 0,1 0 1 0 0,-1-1 0 0 0,0 1 0 0 0,0 0 0 0 0,1-2-55 0 0,9-11 63 0 0,3-5 19 0 0,-1-1 0 0 0,-1 0-1 0 0,-1-1 1 0 0,-1-1-1 0 0,-1 0 1 0 0,2-8-82 0 0,-9 20-2195 0 0,-2 2-3349 0 0,0 5 2731 0 0,0 5-9195 0 0</inkml:trace>
  <inkml:trace contextRef="#ctx0" brushRef="#br0" timeOffset="-5930.723">7454 494 680 0 0,'0'0'1558'0'0,"0"0"-119"0"0,0 0 101 0 0,0 0 279 0 0,0 0 179 0 0,0 0-71 0 0,0 0-241 0 0,0 0-329 0 0,0 0-279 0 0,0 0-201 0 0,0 0-124 0 0,0 0-85 0 0,0 0-77 0 0,4 0 3916 0 0,15 92-3401 0 0,-5 12-419 0 0,-5 1-1 0 0,-3 83-686 0 0,2-165 1705 0 0,-7-83-761 0 0,1 23-931 0 0,1 0 0 0 0,2 0-1 0 0,1 0 1 0 0,2 1 0 0 0,1 0 0 0 0,3 0 0 0 0,12-28-13 0 0,72-134-17 0 0,-44 128-3 0 0,-31 104-10 0 0,-7 102 57 0 0,-14-111-80 0 0,0-24-15 0 0,0-1 0 0 0,0 1-1 0 0,-1 0 1 0 0,1-1 0 0 0,0 1-1 0 0,0 0 1 0 0,0-1 0 0 0,0 1-1 0 0,0 0 1 0 0,0-1 0 0 0,0 1-1 0 0,1 0 1 0 0,-1-1 0 0 0,0 1-1 0 0,0 0 1 0 0,0-1 0 0 0,1 1 0 0 0,-1 0-1 0 0,0-1 1 0 0,1 1 0 0 0,-1-1-1 0 0,0 1 1 0 0,1-1 0 0 0,-1 1-1 0 0,1-1 1 0 0,-1 1 0 0 0,1-1-1 0 0,-1 1 1 0 0,1-1 0 0 0,-1 1-1 0 0,1-1 1 0 0,0 0 0 0 0,-1 1-1 0 0,1-1 1 0 0,0 0 0 0 0,-1 0 0 0 0,1 1-1 0 0,0-1 1 0 0,-1 0 0 0 0,1 0-1 0 0,0 0 1 0 0,-1 0 0 0 0,1 0-1 0 0,0 0 1 0 0,-1 0 0 0 0,1 0-1 0 0,0 0 1 0 0,-1 0 0 0 0,1 0-1 0 0,0-1 1 0 0,0 1 68 0 0,20-12-12251 0 0,-17 8 431 0 0</inkml:trace>
  <inkml:trace contextRef="#ctx0" brushRef="#br0" timeOffset="-5620.358">8121 454 13611 0 0,'0'0'1788'0'0,"0"0"-553"0"0,0 0-348 0 0,0 0-35 0 0,0 0 2 0 0,0 0-57 0 0,0 0-114 0 0,0 0-147 0 0,0 0-148 0 0,0 0-121 0 0,-23 33-76 0 0,-69 102-62 0 0,69-86-22 0 0,23-44-62 0 0,0 0 1 0 0,1 0 0 0 0,0 0 0 0 0,0 0-1 0 0,0-1 1 0 0,0 1 0 0 0,1 0-1 0 0,0-1 1 0 0,0 1 0 0 0,0-1 0 0 0,1 0-1 0 0,-1 0 1 0 0,1 0 0 0 0,0 0-1 0 0,0 0 1 0 0,0 0 0 0 0,1-1 0 0 0,-1 1-1 0 0,1-1 1 0 0,0 0 0 0 0,0 0-1 0 0,0-1 1 0 0,0 1 0 0 0,1-1 0 0 0,-1 0-1 0 0,1 0 1 0 0,-1 0 0 0 0,1-1-1 0 0,-1 0 1 0 0,1 1 0 0 0,0-2 0 0 0,0 1-1 0 0,0 0 1 0 0,0-1 0 0 0,0 0-1 0 0,4-1-45 0 0,-1 2 98 0 0,0-1-1 0 0,0-1 1 0 0,0 0-1 0 0,0 0 1 0 0,0 0-1 0 0,-1-1 1 0 0,1 0-1 0 0,0 0 0 0 0,-1-1 1 0 0,0 0-1 0 0,1-1 1 0 0,-1 1-1 0 0,0-1 1 0 0,-1-1-1 0 0,1 1 0 0 0,-1-1 1 0 0,0 0-1 0 0,0-1 1 0 0,0 1-1 0 0,-1-1 1 0 0,0 0-1 0 0,0-1 0 0 0,-1 1 1 0 0,1-1-1 0 0,-1 0 1 0 0,-1 0-1 0 0,1 0 1 0 0,-1-1-1 0 0,-1 1 1 0 0,1-1-1 0 0,-1 0 0 0 0,0-3-97 0 0,-2 5 2 0 0,0 0 0 0 0,-1 0 0 0 0,0 0 0 0 0,0 0 0 0 0,0 0 0 0 0,-1 0-1 0 0,0 0 1 0 0,0 0 0 0 0,0 1 0 0 0,-1-1 0 0 0,0 1 0 0 0,0-1 0 0 0,0 1-1 0 0,-1 0 1 0 0,0 0 0 0 0,0 1 0 0 0,0-1 0 0 0,0 1 0 0 0,-1 0 0 0 0,0 0-1 0 0,1 0 1 0 0,-2 1 0 0 0,-3-3-2 0 0,-88-34-2262 0 0,51 36-8184 0 0,38 4-1552 0 0</inkml:trace>
  <inkml:trace contextRef="#ctx0" brushRef="#br0" timeOffset="-4882.47">8531 498 8554 0 0,'0'0'3918'0'0,"0"0"-1711"0"0,0 0-705 0 0,0 0-173 0 0,0 0-130 0 0,0 0-272 0 0,0 0-245 0 0,0 0-185 0 0,0 0-117 0 0,0 0-34 0 0,0 0-41 0 0,0 0-37 0 0,0 0-19 0 0,-3-6-11 0 0,-8-19-21 0 0,9 19-17 0 0,2 6-17 0 0,0 0-16 0 0,0 0 10 0 0,12 108 3280 0 0,0-6-3292 0 0,-11-59-98 0 0,-1 0 0 0 0,-3-1 0 0 0,-1 0 0 0 0,-2 0 0 0 0,-2 3-67 0 0,-17 47 15 0 0,25-91-10 0 0,0 0 0 0 0,0 0 0 0 0,0 0 0 0 0,-1 0 0 0 0,1 0 0 0 0,-1 0 0 0 0,1 0 1 0 0,0 0-1 0 0,-1 0 0 0 0,0 0 0 0 0,1 0 0 0 0,-1 0 0 0 0,1-1 0 0 0,-1 1 0 0 0,0 0 1 0 0,0 0-1 0 0,0-1 0 0 0,1 1 0 0 0,-1 0 0 0 0,0-1 0 0 0,0 1 0 0 0,0-1 0 0 0,0 1 1 0 0,0-1-1 0 0,0 1 0 0 0,0-1 0 0 0,0 0 0 0 0,0 0 0 0 0,0 1 0 0 0,0-1 0 0 0,0 0 1 0 0,0 0-1 0 0,0 0 0 0 0,0 0 0 0 0,0 0 0 0 0,0 0 0 0 0,-1-1 0 0 0,1 1 0 0 0,0 0 1 0 0,0 0-1 0 0,0-1 0 0 0,0 1 0 0 0,0-1 0 0 0,1 1 0 0 0,-1-1 0 0 0,0 1 0 0 0,0-1 1 0 0,0 1-1 0 0,0-1 0 0 0,0 0 0 0 0,1 0 0 0 0,-1 1 0 0 0,0-1 0 0 0,1 0 0 0 0,-1 0 1 0 0,0 0-1 0 0,0 0-5 0 0,-1-14-3 0 0,0-1 0 0 0,1 1 0 0 0,0 0 0 0 0,1 0 0 0 0,1-1 0 0 0,0 1 0 0 0,1 0 0 0 0,1 0 0 0 0,1 0 1 0 0,0 1-1 0 0,0-1 0 0 0,2 1 0 0 0,-1 0 0 0 0,2 0 0 0 0,0 0 0 0 0,1 1 0 0 0,2-3 3 0 0,4-11-18 0 0,1 1 0 0 0,2 0 0 0 0,0 1 1 0 0,1 1-1 0 0,2 1 0 0 0,0 0 0 0 0,1 2 0 0 0,2 0 0 0 0,13-9 18 0 0,-27 24-2 0 0,0 1-1 0 0,0 0 1 0 0,0 1 0 0 0,1 0-1 0 0,0 1 1 0 0,-1 0 0 0 0,1 0-1 0 0,0 1 1 0 0,0 0 0 0 0,0 1-1 0 0,1 0 1 0 0,-1 0 0 0 0,0 1 0 0 0,0 1-1 0 0,11 1 3 0 0,-16 0 7 0 0,0 0 0 0 0,1 0 0 0 0,-1 1-1 0 0,0 0 1 0 0,-1 0 0 0 0,1 0 0 0 0,0 1 0 0 0,-1-1-1 0 0,0 1 1 0 0,0 0 0 0 0,0 0 0 0 0,0 1 0 0 0,-1-1 0 0 0,1 1-1 0 0,-1 0 1 0 0,0-1 0 0 0,-1 1 0 0 0,1 1 0 0 0,-1-1-1 0 0,0 0 1 0 0,0 1 0 0 0,-1-1 0 0 0,0 1 0 0 0,0-1-1 0 0,0 1 1 0 0,0 0 0 0 0,-1-1 0 0 0,0 1 0 0 0,0 0-1 0 0,-1-1 1 0 0,1 1 0 0 0,-1 0 0 0 0,-1-1 0 0 0,1 1 0 0 0,-1-1-1 0 0,0 1 1 0 0,0-1 0 0 0,-1 2-7 0 0,-3 2 11 0 0,0 0 1 0 0,0-1 0 0 0,-1 0-1 0 0,0 0 1 0 0,0-1-1 0 0,0 0 1 0 0,-1 0-1 0 0,0-1 1 0 0,-1 0-1 0 0,0 0 1 0 0,0-1-1 0 0,0 0 1 0 0,0-1-1 0 0,-1 0 1 0 0,1 0-1 0 0,-1-1 1 0 0,-7 1-12 0 0,-119 4-411 0 0,112-17-965 0 0,47-19-4892 0 0,-15 24 4342 0 0,4-3-5719 0 0,-3 4-2747 0 0</inkml:trace>
  <inkml:trace contextRef="#ctx0" brushRef="#br0" timeOffset="-4470.817">9091 671 3961 0 0,'0'0'3463'0'0,"0"0"-638"0"0,0 0-534 0 0,0 0-283 0 0,0 0-229 0 0,0 0-220 0 0,0 0-209 0 0,0 0-159 0 0,0 0-148 0 0,0 0-138 0 0,0 0-130 0 0,0 0-123 0 0,25 7-78 0 0,77 20-71 0 0,-40-25 482 0 0,-53-6-799 0 0,-2 2-131 0 0,-1 0 0 0 0,1-1 1 0 0,-1 0-1 0 0,0-1 1 0 0,0 1-1 0 0,0-1 1 0 0,0 0-1 0 0,-1-1 1 0 0,1 1-1 0 0,-1-1 1 0 0,-1 0-1 0 0,1 0 1 0 0,-1-1-1 0 0,1 0 0 0 0,-1 1 1 0 0,-1-1-1 0 0,1 0 1 0 0,-1-1-1 0 0,-1 1 1 0 0,1-1-1 0 0,-1 1 1 0 0,0-1-1 0 0,0 0 1 0 0,-1 0-1 0 0,0 0 1 0 0,0 0-1 0 0,0 0 0 0 0,-1 0 1 0 0,0 0-56 0 0,-2 2-13 0 0,-1 1 0 0 0,1 0 0 0 0,0 0 0 0 0,-1 0 0 0 0,0 1 0 0 0,0-1 0 0 0,0 1 0 0 0,0-1 1 0 0,-1 1-1 0 0,1 0 0 0 0,-1 0 0 0 0,0 0 0 0 0,0 1 0 0 0,0 0 0 0 0,0-1 0 0 0,0 1 0 0 0,-1 1 0 0 0,1-1 0 0 0,-1 1 0 0 0,1-1 0 0 0,-1 1 0 0 0,1 1 0 0 0,-1-1 1 0 0,0 1-1 0 0,1-1 0 0 0,-1 1 0 0 0,0 1 0 0 0,1-1 0 0 0,-1 1 0 0 0,0-1 0 0 0,1 1 0 0 0,-1 1 0 0 0,0-1 13 0 0,-4 3-15 0 0,0-1 1 0 0,0 1-1 0 0,0 1 0 0 0,0 0 0 0 0,1 0 1 0 0,-1 1-1 0 0,1 0 0 0 0,1 0 0 0 0,-1 1 1 0 0,1-1-1 0 0,0 2 0 0 0,1-1 0 0 0,0 1 0 0 0,-5 7 15 0 0,6-8 8 0 0,-1 0-1 0 0,1 0 0 0 0,0 1 0 0 0,0 0 1 0 0,1-1-1 0 0,0 2 0 0 0,1-1 0 0 0,0 0 1 0 0,0 1-1 0 0,1-1 0 0 0,0 1 0 0 0,0 0 1 0 0,1-1-1 0 0,0 1 0 0 0,0 0 0 0 0,1 0 1 0 0,1 0-1 0 0,-1 0 0 0 0,1 0 0 0 0,1 0 0 0 0,0-1 1 0 0,0 1-1 0 0,1 0 0 0 0,0-1 0 0 0,0 0 1 0 0,1 0-1 0 0,0 0 0 0 0,3 5-7 0 0,6-3 28 0 0,0-1 0 0 0,0 0 1 0 0,1-1-1 0 0,0-1 0 0 0,0 0 0 0 0,1-1 0 0 0,0-1 0 0 0,0 0 0 0 0,0-1 1 0 0,1 0-1 0 0,-1-1 0 0 0,1-1 0 0 0,0-1 0 0 0,-1 0 0 0 0,1-1 0 0 0,0-1 1 0 0,0 0-1 0 0,0-1 0 0 0,2-2-28 0 0,-2 3-52 0 0,-1-1-1 0 0,0 0 1 0 0,0-2 0 0 0,-1 1-1 0 0,1-2 1 0 0,-1 0 0 0 0,1-1-1 0 0,9-6 53 0 0,30-20-9737 0 0,-46 28-2652 0 0</inkml:trace>
  <inkml:trace contextRef="#ctx0" brushRef="#br0" timeOffset="-15306.061">431 358 0 0 0,'0'0'480'0'0,"0"0"136"0"0,0 0 250 0 0,0 0 335 0 0,0 0 209 0 0,0 0 49 0 0,0 0-21 0 0,0 0-102 0 0,0 0-120 0 0,0 0-117 0 0,-7-12-99 0 0,-24-39-57 0 0,22 13 3168 0 0,10 28 1380 0 0,-23 70-3992 0 0,14-36-1356 0 0,0 1 0 0 0,2 0 0 0 0,1 0 0 0 0,2 0 0 0 0,0 1 0 0 0,1 0 0 0 0,2-1 0 0 0,1 9-143 0 0,-1-31 19 0 0,0 1-1 0 0,0-1 0 0 0,1 1 1 0 0,-1-1-1 0 0,1 1 0 0 0,0-1 1 0 0,0 0-1 0 0,0 0 0 0 0,0 1 1 0 0,1-1-1 0 0,-1 0 0 0 0,1 0 1 0 0,0 0-1 0 0,0 0 0 0 0,0-1 1 0 0,0 1-1 0 0,0 0 0 0 0,1-1 1 0 0,-1 1-1 0 0,1-1 0 0 0,0 0 1 0 0,0 0-1 0 0,0 0 1 0 0,0 0-1 0 0,0-1 0 0 0,0 1 1 0 0,0-1-1 0 0,0 0 0 0 0,1 0 1 0 0,-1 0-1 0 0,0 0 0 0 0,3 0-18 0 0,2-1 72 0 0,0-1 1 0 0,0 0-1 0 0,0 0 0 0 0,-1-1 0 0 0,1 0 0 0 0,0-1 1 0 0,-1 1-1 0 0,0-1 0 0 0,1-1 0 0 0,-1 1 0 0 0,0-1 1 0 0,-1 0-1 0 0,1-1 0 0 0,-1 0 0 0 0,4-4-72 0 0,98-74 213 0 0,-83 66-214 0 0,39-14-83 0 0,-60 33 80 0 0,-1 0 0 0 0,1 0 0 0 0,-1 1 0 0 0,0-1 0 0 0,0 1 0 0 0,0 0 0 0 0,0 0 0 0 0,0 0 0 0 0,0 0 0 0 0,-1 1 0 0 0,0-1 0 0 0,0 1 1 0 0,0-1-1 0 0,0 1 0 0 0,0 0 0 0 0,-1 0 0 0 0,1 0 0 0 0,-1 0 0 0 0,0 0 0 0 0,0 1 4 0 0,4 7 12 0 0,8 21 24 0 0,-10-21-35 0 0,1 0 0 0 0,1-1 0 0 0,0 1 1 0 0,1-1-1 0 0,0 0 0 0 0,1 0 0 0 0,0-1 0 0 0,0 0 0 0 0,1 0 0 0 0,0-1 1 0 0,1 0-1 0 0,6 5-1 0 0,-11-12 13 0 0,0 0 0 0 0,1 0 0 0 0,-1 0 1 0 0,1-1-1 0 0,-1 0 0 0 0,1 0 0 0 0,-1 0 0 0 0,1 0 1 0 0,0-1-1 0 0,-1 1 0 0 0,1-1 0 0 0,0-1 0 0 0,-1 1 1 0 0,1-1-1 0 0,0 1 0 0 0,-1-1 0 0 0,1-1 1 0 0,-1 1-1 0 0,1 0 0 0 0,-1-1 0 0 0,0 0 0 0 0,0 0 1 0 0,0-1-1 0 0,0 1 0 0 0,0-1 0 0 0,0 0 0 0 0,0 0 1 0 0,-1 0-1 0 0,0 0 0 0 0,1-1 0 0 0,1-2-13 0 0,10-10 69 0 0,0-2 0 0 0,-2 1 0 0 0,0-2 0 0 0,-1 0 0 0 0,0 0 0 0 0,-2-1 0 0 0,0 0 0 0 0,-2-1 0 0 0,0 0 0 0 0,-1-1 0 0 0,-1 1 0 0 0,-1-1 0 0 0,-1 0 0 0 0,-1-1 0 0 0,-1 1 0 0 0,-1-1-69 0 0,3 53-5095 0 0,1-16-2036 0 0,-3-7-4693 0 0</inkml:trace>
  <inkml:trace contextRef="#ctx0" brushRef="#br0" timeOffset="-15057.795">1539 509 11715 0 0,'0'0'1635'0'0,"0"0"-547"0"0,0 0-151 0 0,0 0 156 0 0,0 0 128 0 0,0 0-30 0 0,0 0-224 0 0,0 0-271 0 0,0 0-255 0 0,0 0-170 0 0,0 0-95 0 0,0 0-69 0 0,0 0-34 0 0,-4 30-43 0 0,-15 91-37 0 0,18-84-176 0 0,8-34-401 0 0,-6-3-2833 0 0,-1 0-3362 0 0,0 0 6756 0 0,0 0-10625 0 0</inkml:trace>
  <inkml:trace contextRef="#ctx0" brushRef="#br0" timeOffset="-14541.759">1810 45 8146 0 0,'0'0'2599'0'0,"0"0"-1529"0"0,0 0-397 0 0,0 0 287 0 0,0 0 324 0 0,0 0 110 0 0,0 0-103 0 0,0 0-193 0 0,0 0-201 0 0,0 0-175 0 0,0 0-109 0 0,0 0-97 0 0,0 0-80 0 0,9 31-58 0 0,28 99-57 0 0,-27-51 137 0 0,-8 5-72 0 0,-2 0 0 0 0,-13 82-386 0 0,9-45-96 0 0,4-120 28 0 0,0 0 0 0 0,1-1 1 0 0,-1 1-1 0 0,1 0 1 0 0,-1-1-1 0 0,1 1 0 0 0,-1-1 1 0 0,1 1-1 0 0,-1 0 0 0 0,1-1 1 0 0,0 1-1 0 0,-1-1 1 0 0,1 0-1 0 0,0 1 0 0 0,0-1 1 0 0,-1 1-1 0 0,1-1 1 0 0,0 0-1 0 0,0 0 0 0 0,-1 1 1 0 0,1-1-1 0 0,0 0 0 0 0,0 0 1 0 0,0 0-1 0 0,-1 0 1 0 0,1 0-1 0 0,0 0 0 0 0,0 0 1 0 0,0 0-1 0 0,-1 0 0 0 0,1-1 1 0 0,0 1-1 0 0,0 0 1 0 0,0 0-1 0 0,-1-1 0 0 0,1 1 1 0 0,0 0-1 0 0,-1-1 0 0 0,1 1 1 0 0,0-1-1 0 0,-1 1 1 0 0,1-1-1 0 0,0 1 0 0 0,-1-1 1 0 0,1 0-1 0 0,-1 1 1 0 0,1-1-1 0 0,-1 1 0 0 0,1-1 1 0 0,-1 0-1 0 0,0 0 0 0 0,1 1 1 0 0,-1-1-1 0 0,0 0 1 0 0,0 0-1 0 0,1 1 0 0 0,-1-1 1 0 0,0 0-1 0 0,0 0 0 0 0,0 0 1 0 0,0 0 67 0 0,12-20-2863 0 0,-3 3-3988 0 0,-5 11-2842 0 0</inkml:trace>
  <inkml:trace contextRef="#ctx0" brushRef="#br0" timeOffset="-14281.266">2208 1 6289 0 0,'0'0'1875'0'0,"0"0"-985"0"0,0 0-171 0 0,0 0 417 0 0,0 0 347 0 0,0 0 123 0 0,0 0-106 0 0,0 0-208 0 0,0 0-153 0 0,0 0-144 0 0,0 0-105 0 0,0 0-88 0 0,2 29-80 0 0,10 89-95 0 0,5 52 1673 0 0,-14-121-2226 0 0,0-15-367 0 0,-2 1 0 0 0,-1-1 0 0 0,-1 0 0 0 0,-2 0 0 0 0,-2 2 293 0 0,-2-19-2000 0 0,3-11-2999 0 0,0-2-3010 0 0</inkml:trace>
  <inkml:trace contextRef="#ctx0" brushRef="#br0" timeOffset="-12808.054">3152 454 7522 0 0,'0'0'2161'0'0,"0"0"-990"0"0,0 0-628 0 0,0 0-91 0 0,0 0 156 0 0,0 0 209 0 0,0 0 128 0 0,0 0 13 0 0,0 0-66 0 0,0 0-116 0 0,0 0-97 0 0,0 0-84 0 0,10 20-46 0 0,32 68-48 0 0,-9 41 1122 0 0,-30-101-1337 0 0,0-11-151 0 0,-1-1 0 0 0,-1 1 0 0 0,0 1 0 0 0,-2-1 0 0 0,0 0 0 0 0,0 0 0 0 0,-2 0 0 0 0,0-1 0 0 0,-1 1 0 0 0,0-1 0 0 0,-2 1 0 0 0,0-1 0 0 0,0-1 0 0 0,-2 1 0 0 0,0-1 0 0 0,0 0 0 0 0,-4 3-135 0 0,12-19 21 0 0,0 1 0 0 0,0-1 0 0 0,0 0 0 0 0,0 1-1 0 0,0-1 1 0 0,0 1 0 0 0,0-1 0 0 0,0 0 0 0 0,-1 1 0 0 0,1-1 0 0 0,0 1 0 0 0,0-1-1 0 0,0 1 1 0 0,-1-1 0 0 0,1 1 0 0 0,0-1 0 0 0,-1 1 0 0 0,1-1 0 0 0,0 1 0 0 0,-1-1-1 0 0,1 1 1 0 0,0 0 0 0 0,-1-1 0 0 0,1 1 0 0 0,-1-1 0 0 0,1 1 0 0 0,-1 0 0 0 0,1 0-1 0 0,-1-1 1 0 0,1 1 0 0 0,-1 0 0 0 0,1 0 0 0 0,-1-1 0 0 0,0 1 0 0 0,1 0 0 0 0,-1 0-1 0 0,1 0 1 0 0,-1 0 0 0 0,1 0 0 0 0,-1 0 0 0 0,0 0 0 0 0,1 0 0 0 0,-1 0 0 0 0,1 0 0 0 0,-1 1-1 0 0,1-1 1 0 0,-1 0 0 0 0,0 0 0 0 0,1 0 0 0 0,-1 1 0 0 0,1-1 0 0 0,-1 0 0 0 0,1 0-1 0 0,-1 1 1 0 0,1-1 0 0 0,0 1 0 0 0,-1-1 0 0 0,1 0 0 0 0,-1 1 0 0 0,1-1 0 0 0,0 1-1 0 0,-1-1 1 0 0,1 1 0 0 0,0-1 0 0 0,-1 1 0 0 0,1-1 0 0 0,0 1 0 0 0,0-1 0 0 0,0 1-21 0 0,-2-52 344 0 0,3 45-325 0 0,2-13 6 0 0,1 0 0 0 0,1 0 0 0 0,1 0 0 0 0,1 1-1 0 0,0 0 1 0 0,1 0 0 0 0,1 0 0 0 0,1 2 0 0 0,1-1-1 0 0,3-4-24 0 0,1-3 12 0 0,-1-4-10 0 0,1 1-1 0 0,2 1 0 0 0,0 0 1 0 0,1 1-1 0 0,2 1 0 0 0,0 1 1 0 0,2 1-1 0 0,0 1 0 0 0,2 1 1 0 0,0 0-1 0 0,1 2 0 0 0,1 1 1 0 0,0 1-1 0 0,1 2 0 0 0,15-6-1 0 0,-39 18 1 0 0,0 1 0 0 0,0-1 0 0 0,-1 1 0 0 0,1 0 0 0 0,1 0 0 0 0,-1 0 0 0 0,0 0-1 0 0,0 1 1 0 0,0-1 0 0 0,0 1 0 0 0,0 0 0 0 0,1 0 0 0 0,-1 0 0 0 0,0 0-1 0 0,0 0 1 0 0,0 1 0 0 0,1-1 0 0 0,-1 1 0 0 0,0 0 0 0 0,0 0 0 0 0,0 0 0 0 0,0 1-1 0 0,0-1 1 0 0,-1 1 0 0 0,1-1 0 0 0,0 1 0 0 0,-1 0 0 0 0,1 0 0 0 0,-1 0 0 0 0,1 0-1 0 0,-1 1 1 0 0,0-1 0 0 0,0 1 0 0 0,0-1 0 0 0,0 1 0 0 0,-1 0 0 0 0,1-1-1 0 0,-1 1 1 0 0,0 0 0 0 0,1 0 0 0 0,-1 0 0 0 0,0 0 0 0 0,0 3-1 0 0,0 12 34 0 0,0-1 0 0 0,-1 1 1 0 0,-1-1-1 0 0,-1 1 0 0 0,0-1 0 0 0,-1 1 1 0 0,-1-1-1 0 0,-1 0 0 0 0,0-1 1 0 0,-1 1-1 0 0,-1-1 0 0 0,-1 0 0 0 0,0 0 1 0 0,-1-1-1 0 0,0 0 0 0 0,-2-1 0 0 0,1 0 1 0 0,-2-1-1 0 0,0 0 0 0 0,-3 2-34 0 0,9-7-10 0 0,-1 0 0 0 0,0 0 1 0 0,-1-1-1 0 0,0 0 0 0 0,0 0 0 0 0,-1-1 0 0 0,1 0 0 0 0,-1 0 0 0 0,-1-1 0 0 0,1-1 0 0 0,-1 1 1 0 0,0-1-1 0 0,0-1 0 0 0,0 0 0 0 0,0 0 0 0 0,0-1 0 0 0,-1-1 0 0 0,1 1 0 0 0,-8-1 10 0 0,15-4-197 0 0,0 1 0 0 0,0-1 0 0 0,0 0 0 0 0,0 0 1 0 0,0 0-1 0 0,0 0 0 0 0,1 0 0 0 0,-1 0 0 0 0,1-1 0 0 0,0 1 0 0 0,0-1 0 0 0,0 0 0 0 0,1 0 0 0 0,0 1 0 0 0,-1-1 0 0 0,1 0 0 0 0,0 0 0 0 0,1 0 0 0 0,-1 0 0 0 0,1 0 0 0 0,0-1 0 0 0,0 1 1 0 0,0 0-1 0 0,0 0 0 0 0,1 0 0 0 0,-1 0 0 0 0,1 0 0 0 0,0 0 0 0 0,1 0 0 0 0,-1 0 0 0 0,1 1 0 0 0,-1-1 0 0 0,1 0 0 0 0,1-1 197 0 0,19-36-7783 0 0,-19 36 5715 0 0,5-11-7377 0 0</inkml:trace>
  <inkml:trace contextRef="#ctx0" brushRef="#br0" timeOffset="-12427.715">3946 509 3809 0 0,'0'0'3911'0'0,"0"0"-1909"0"0,0 0-612 0 0,0 0 154 0 0,0 0 119 0 0,0 0-56 0 0,0 0-180 0 0,0 0-277 0 0,0 0-258 0 0,0 0-172 0 0,0 0-140 0 0,0 0-92 0 0,0 0-84 0 0,-1 21-85 0 0,0 97 197 0 0,1-115-474 0 0,1 0-1 0 0,0 0 1 0 0,-1 0 0 0 0,1 0-1 0 0,1 0 1 0 0,-1 0 0 0 0,0 0-1 0 0,1 0 1 0 0,-1-1 0 0 0,1 1-1 0 0,0 0 1 0 0,0-1 0 0 0,0 0-1 0 0,0 1 1 0 0,0-1 0 0 0,0 0-1 0 0,1 0 1 0 0,-1 0 0 0 0,1 0-1 0 0,-1-1 1 0 0,1 1 0 0 0,0-1-1 0 0,0 1 1 0 0,0-1 0 0 0,0 0-1 0 0,0 0 1 0 0,0 0 0 0 0,0-1-1 0 0,0 1 1 0 0,3-1-42 0 0,1 2 106 0 0,0-2 1 0 0,1 1-1 0 0,-1-1 1 0 0,1 0-1 0 0,-1 0 1 0 0,0-1-1 0 0,1 0 1 0 0,-1 0-1 0 0,0-1 0 0 0,0 0 1 0 0,1 0-1 0 0,2-3-106 0 0,-1 0 15 0 0,0 0-1 0 0,0-1 0 0 0,-1 0 1 0 0,0-1-1 0 0,0 0 0 0 0,0 0 1 0 0,-1 0-1 0 0,0-1 0 0 0,-1 0 1 0 0,0-1-1 0 0,0 1 0 0 0,-1-1 1 0 0,0 0-1 0 0,0-1 0 0 0,-1 1 1 0 0,3-11-15 0 0,6-21-1066 0 0,1 1-2863 0 0,-4 15-4981 0 0,-5 14-2364 0 0</inkml:trace>
  <inkml:trace contextRef="#ctx0" brushRef="#br0" timeOffset="-12170.379">4529 56 10290 0 0,'0'0'1527'0'0,"0"0"-413"0"0,0 0-14 0 0,0 0 272 0 0,0 0 142 0 0,0 0-71 0 0,0 0-199 0 0,0 0-213 0 0,0 0-127 0 0,0 0-98 0 0,0 0-83 0 0,-1 34-101 0 0,-3 108-111 0 0,-6-57 157 0 0,-23 99-180 0 0,16-120-332 0 0,1-6-1088 0 0,12-18-4714 0 0,10-40-5226 0 0,-2-3 2809 0 0</inkml:trace>
  <inkml:trace contextRef="#ctx0" brushRef="#br0" timeOffset="-14908.142">1486 107 7698 0 0,'0'0'1488'0'0,"0"0"-976"0"0,0 0-408 0 0,0 0-80 0 0,0 0-72 0 0,0 0-360 0 0,0 0-992 0 0,0 0-1153 0 0,0 0-2864 0 0</inkml:trace>
  <inkml:trace contextRef="#ctx0" brushRef="#br0" timeOffset="-13759.635">1458 196 0 0 0,'0'0'1219'0'0,"0"0"741"0"0,0 0 145 0 0,0 0-133 0 0,0 0-226 0 0,0 0-235 0 0,0 0-204 0 0,0 0-168 0 0,0 0-100 0 0,0 0-119 0 0,0 0-128 0 0,2-6-128 0 0,5-16-120 0 0,-7 21-481 0 0,0 0 0 0 0,0 1 0 0 0,-1-1-1 0 0,1 1 1 0 0,0-1 0 0 0,-1 1 0 0 0,1-1-1 0 0,0 1 1 0 0,-1-1 0 0 0,1 1 0 0 0,-1 0-1 0 0,1-1 1 0 0,-1 1 0 0 0,1-1 0 0 0,-1 1-1 0 0,1 0 1 0 0,-1 0 0 0 0,0-1-1 0 0,1 1 1 0 0,-1 0 0 0 0,1 0 0 0 0,-1 0-1 0 0,1-1 1 0 0,-1 1 0 0 0,0 0 0 0 0,1 0-1 0 0,-1 0 1 0 0,0 0 0 0 0,1 0 0 0 0,-1 0-1 0 0,1 0 1 0 0,-1 1 0 0 0,0-1 0 0 0,1 0-1 0 0,-1 0 1 0 0,1 0 0 0 0,-1 1 0 0 0,1-1-1 0 0,-1 0 1 0 0,0 0 0 0 0,1 1 0 0 0,-1-1-1 0 0,1 1 1 0 0,-1-1 0 0 0,1 0 0 0 0,0 1-1 0 0,-1-1 1 0 0,1 1 0 0 0,-1-1 0 0 0,1 1-1 0 0,0-1 1 0 0,-1 1 0 0 0,1-1 0 0 0,0 1-1 0 0,0 0 1 0 0,0-1 0 0 0,-1 1 0 0 0,1-1-1 0 0,0 1-62 0 0,13-7 2234 0 0,-10 5-5942 0 0,0 1-4062 0 0,-2 0-3558 0 0</inkml:trace>
  <inkml:trace contextRef="#ctx0" brushRef="#br0" timeOffset="28957.097">24 1882 376 0 0,'0'0'1924'0'0,"0"0"-415"0"0,0 0-137 0 0,0 0 124 0 0,0 0 151 0 0,0 0 54 0 0,0 0-106 0 0,0 0-266 0 0,0 0-344 0 0,0 0-315 0 0,0 0-231 0 0,-4 1-120 0 0,-16 5 52 0 0,48 12 2836 0 0,-19-16-2895 0 0,0-2 1 0 0,0 1-1 0 0,1-1 0 0 0,-1 0 0 0 0,0-1 1 0 0,0 0-1 0 0,0-1 0 0 0,0 1 0 0 0,0-2 1 0 0,0 1-1 0 0,-1-1 0 0 0,1-1 1 0 0,-1 0-1 0 0,0 0 0 0 0,0 0 0 0 0,0-1 1 0 0,0 0-1 0 0,-1-1 0 0 0,0 0 0 0 0,6-5-312 0 0,210-197 1267 0 0,-180 163-1213 0 0,-1-2 0 0 0,-2-2 0 0 0,-3-2 0 0 0,-1-1 0 0 0,-4-1 0 0 0,-1-2 0 0 0,-3-1 0 0 0,0-7-54 0 0,-11-25 3 0 0,-17 85-10 0 0,0 1 0 0 0,0-1 1 0 0,0 1-1 0 0,0-1 0 0 0,-1 1 0 0 0,1-1 0 0 0,-1 1 0 0 0,1 0 0 0 0,-1-1 0 0 0,0 1 0 0 0,0-1 0 0 0,0 1 0 0 0,0 0 0 0 0,0 0 1 0 0,-1 0-1 0 0,1 0 0 0 0,-1 0 0 0 0,1 0 0 0 0,-1 0 0 0 0,0 0 0 0 0,0 0 0 0 0,0 1 0 0 0,0-1 0 0 0,0 1 0 0 0,0 0 0 0 0,0-1 1 0 0,0 1-1 0 0,-1 0 0 0 0,1 0 0 0 0,0 0 0 0 0,-1 1 0 0 0,1-1 0 0 0,-2 0 7 0 0,-2 1-18 0 0,-1-1 1 0 0,1 1-1 0 0,0 0 0 0 0,0 1 1 0 0,-1 0-1 0 0,1 0 0 0 0,0 0 1 0 0,0 1-1 0 0,0 0 0 0 0,0 0 1 0 0,0 0-1 0 0,1 1 0 0 0,-1 0 1 0 0,1 0-1 0 0,-1 0 0 0 0,1 1 1 0 0,0-1-1 0 0,1 1 0 0 0,-1 1 1 0 0,0-1-1 0 0,1 1 18 0 0,-81 108-68 0 0,74-94 72 0 0,1 1-1 0 0,1 0 0 0 0,1 1 1 0 0,0-1-1 0 0,2 2 1 0 0,0-1-1 0 0,2 1 0 0 0,0-1 1 0 0,1 1-1 0 0,2 0 1 0 0,0 1-1 0 0,1-1 0 0 0,3 15-3 0 0,0-23 15 0 0,2 0-1 0 0,0 0 0 0 0,1 0 1 0 0,0-1-1 0 0,1 0 0 0 0,0 0 1 0 0,1-1-1 0 0,1 0 0 0 0,0 0 1 0 0,0-1-1 0 0,1 0 0 0 0,1-1 0 0 0,-1 0 1 0 0,9 6-15 0 0,12 13-13 0 0,-28-25-94 0 0,1-1 1 0 0,0 0-1 0 0,0 0 0 0 0,1 0 0 0 0,-1-1 0 0 0,1 1 0 0 0,-1-1 0 0 0,1 0 0 0 0,0 0 1 0 0,-1-1-1 0 0,1 1 0 0 0,0-1 0 0 0,0 0 0 0 0,0 0 0 0 0,0-1 0 0 0,1 0 0 0 0,1 0 107 0 0,25-3-4971 0 0,0-5-5311 0 0,-21 4 900 0 0</inkml:trace>
  <inkml:trace contextRef="#ctx0" brushRef="#br0" timeOffset="29704.005">1134 1462 2697 0 0,'0'0'3238'0'0,"0"0"-629"0"0,0 0-341 0 0,0 0-208 0 0,0 0-266 0 0,0 0-362 0 0,0 0-325 0 0,0 0-200 0 0,0 0-122 0 0,0 0-76 0 0,0 0-83 0 0,0 0-75 0 0,0 0-72 0 0,-30 24-43 0 0,-93 76-27 0 0,71-39 128 0 0,46-47-403 0 0,1-5-67 0 0,0 1 0 0 0,1 0 0 0 0,0 1 0 0 0,1-1 0 0 0,0 1 0 0 0,0 0 0 0 0,1-1 0 0 0,1 1 0 0 0,0 0 0 0 0,0 10-67 0 0,2-18 29 0 0,-1-1 0 0 0,0 0 0 0 0,1 1 0 0 0,0-1 1 0 0,-1 0-1 0 0,1 1 0 0 0,0-1 0 0 0,0 0 0 0 0,0 0 0 0 0,1 0 1 0 0,-1 0-1 0 0,0 0 0 0 0,1 0 0 0 0,-1 0 0 0 0,1-1 1 0 0,0 1-1 0 0,-1 0 0 0 0,1-1 0 0 0,0 1 0 0 0,0-1 0 0 0,0 0 1 0 0,0 0-1 0 0,0 1 0 0 0,0-1 0 0 0,1-1 0 0 0,-1 1 0 0 0,0 0 1 0 0,1 0-1 0 0,-1-1 0 0 0,0 0 0 0 0,1 1 0 0 0,-1-1 1 0 0,0 0-1 0 0,1 0 0 0 0,-1 0 0 0 0,1 0 0 0 0,-1-1 0 0 0,0 1 1 0 0,1-1-1 0 0,-1 1 0 0 0,0-1 0 0 0,0 0 0 0 0,1 0 0 0 0,-1 0 1 0 0,0 0-1 0 0,0 0 0 0 0,0-1 0 0 0,0 1 0 0 0,1-2-29 0 0,165-166 732 0 0,-93 88-796 0 0,-70 90-291 0 0,1 16 347 0 0,-6-23-11 0 0,8 48 29 0 0,-8-40-8 0 0,1-1-1 0 0,0 1 1 0 0,1 0-1 0 0,0-1 1 0 0,1 1-1 0 0,0-1 1 0 0,0 0-1 0 0,1 0 0 0 0,0 0 1 0 0,1 0-1 0 0,1 1-1 0 0,-2-5 6 0 0,0 0 0 0 0,0 0 0 0 0,0 0 0 0 0,1-1 0 0 0,-1 0 0 0 0,1 0 0 0 0,1 0 0 0 0,-1 0 0 0 0,0-1 0 0 0,1 0 0 0 0,-1 0 0 0 0,1 0 0 0 0,0-1 0 0 0,0 1 0 0 0,0-1 0 0 0,1-1 0 0 0,-1 1 0 0 0,0-1 0 0 0,1-1 0 0 0,-1 1 0 0 0,0-1 0 0 0,1 0 0 0 0,-1 0 0 0 0,0-1 0 0 0,1 0 0 0 0,-1 0 0 0 0,0 0 0 0 0,1-1 0 0 0,-1 0 0 0 0,0 0 0 0 0,1-1-6 0 0,142-96 282 0 0,-129 80-252 0 0,0-2-1 0 0,-1 0 0 0 0,-1-1 0 0 0,-1-1 0 0 0,-1-1 0 0 0,-1 0 0 0 0,-1-1 0 0 0,-1 0 0 0 0,1-7-29 0 0,-12 30-6 0 0,-1-1 0 0 0,1 1 0 0 0,-1 0 0 0 0,0 0 0 0 0,0-1 1 0 0,0 1-1 0 0,0 0 0 0 0,0-1 0 0 0,-1 1 0 0 0,1-1 0 0 0,-1 1 0 0 0,1-1 1 0 0,-1 1-1 0 0,0-1 0 0 0,0 0 0 0 0,0 1 0 0 0,0-1 0 0 0,-1 1 0 0 0,1-1 0 0 0,-1 1 1 0 0,1-1-1 0 0,-1 1 0 0 0,0-1 0 0 0,0 1 0 0 0,0 0 0 0 0,0-1 0 0 0,-1 1 0 0 0,1 0 1 0 0,-1 0-1 0 0,1 0 0 0 0,-1 0 0 0 0,0 0 0 0 0,1 0 0 0 0,-1 1 0 0 0,0-1 0 0 0,0 0 1 0 0,0 1-1 0 0,-1 0 0 0 0,1-1 0 0 0,0 1 0 0 0,0 0 0 0 0,-1 0 6 0 0,-6 2-21 0 0,1 1-1 0 0,-1 0 1 0 0,1 0 0 0 0,-1 1-1 0 0,1 0 1 0 0,0 1-1 0 0,0-1 1 0 0,0 1 0 0 0,1 1-1 0 0,-1 0 1 0 0,1 0-1 0 0,0 0 1 0 0,0 1 0 0 0,1 0-1 0 0,0 0 1 0 0,0 1-1 0 0,0 0 1 0 0,1 0-1 0 0,0 0 1 0 0,-3 6 21 0 0,7-12-2 0 0,0 1 0 0 0,0 0 0 0 0,0-1 0 0 0,0 1 0 0 0,0 0 0 0 0,0 0 0 0 0,0 0 0 0 0,1 0 0 0 0,-1 0 0 0 0,1 0 0 0 0,-1 0 0 0 0,1 0 0 0 0,0 0 0 0 0,0 0 0 0 0,0 0 1 0 0,0 0-1 0 0,0 0 0 0 0,0 0 0 0 0,1 1 0 0 0,-1-1 0 0 0,0 0 0 0 0,1 0 0 0 0,0-1 0 0 0,0 1 0 0 0,-1 0 0 0 0,1 0 0 0 0,0 0 0 0 0,0 0 0 0 0,1-1 0 0 0,-1 1 0 0 0,0 0 0 0 0,1-1 0 0 0,-1 1 0 0 0,1-1 0 0 0,-1 0 0 0 0,1 1 0 0 0,-1-1 0 0 0,1 0 0 0 0,0 0 0 0 0,0 0 0 0 0,0 0 0 0 0,0 0 0 0 0,0-1 0 0 0,0 1 0 0 0,0 0 0 0 0,0-1 0 0 0,0 1 0 0 0,1-1 2 0 0,134 4 223 0 0,-26 8-123 0 0,-108-11-91 0 0,1 0 1 0 0,-1 1 0 0 0,1-1-1 0 0,-1 1 1 0 0,1 0-1 0 0,-1 0 1 0 0,0 0-1 0 0,0 0 1 0 0,0 0 0 0 0,0 1-1 0 0,0-1 1 0 0,-1 1-1 0 0,1 0 1 0 0,-1 0 0 0 0,1 0-1 0 0,-1 0 1 0 0,0 0-1 0 0,0 0 1 0 0,0 1-1 0 0,-1-1 1 0 0,1 0 0 0 0,-1 1-1 0 0,0 0 1 0 0,0-1-1 0 0,0 1 1 0 0,-1 0 0 0 0,1 0-1 0 0,-1 1-9 0 0,4 75-208 0 0,28-68-2753 0 0,-9-13-6678 0 0,-15-2-1797 0 0</inkml:trace>
  <inkml:trace contextRef="#ctx0" brushRef="#br0" timeOffset="30644.886">2412 1540 6017 0 0,'0'0'2809'0'0,"0"0"-366"0"0,0 0-157 0 0,0 0-122 0 0,0 0-262 0 0,0 0-395 0 0,0 0-392 0 0,0 0-312 0 0,0 0-259 0 0,0 0-152 0 0,0 0-95 0 0,0 0-71 0 0,-17-1-37 0 0,-55 0-34 0 0,68 2-139 0 0,-1-1 0 0 0,1 1 1 0 0,-1 0-1 0 0,1 0 0 0 0,0 0 0 0 0,-1 1 0 0 0,1-1 1 0 0,0 1-1 0 0,0 0 0 0 0,0 0 0 0 0,0 1 0 0 0,1-1 1 0 0,-1 1-1 0 0,1 0 0 0 0,-1 0 0 0 0,1 0 1 0 0,-2 3-17 0 0,-6 4 61 0 0,4-4-43 0 0,0 0 0 0 0,0 1 1 0 0,1-1-1 0 0,0 1 0 0 0,0 1 0 0 0,1-1 0 0 0,0 1 0 0 0,0 0 0 0 0,1 0 0 0 0,0 1 0 0 0,0-1 0 0 0,1 1 1 0 0,0 0-1 0 0,0 0 0 0 0,1 0 0 0 0,1 0 0 0 0,-1 0 0 0 0,1 0 0 0 0,1 0 0 0 0,0 1 0 0 0,1 7-18 0 0,-1-16 12 0 0,0 1 0 0 0,1-1 0 0 0,-1 1 0 0 0,1-1 0 0 0,0 0 0 0 0,-1 1 0 0 0,1-1 0 0 0,0 0-1 0 0,0 1 1 0 0,0-1 0 0 0,0 0 0 0 0,0 0 0 0 0,0 0 0 0 0,0 0 0 0 0,0 0 0 0 0,0 0 0 0 0,1 0-1 0 0,-1 0 1 0 0,0 0 0 0 0,1 0 0 0 0,-1-1 0 0 0,1 1 0 0 0,-1-1 0 0 0,1 1 0 0 0,-1-1 0 0 0,1 1 0 0 0,-1-1-1 0 0,1 0 1 0 0,-1 0 0 0 0,1 0 0 0 0,-1 0 0 0 0,1 0 0 0 0,-1 0 0 0 0,1 0 0 0 0,-1 0 0 0 0,1-1-1 0 0,-1 1 1 0 0,1-1 0 0 0,1 0-12 0 0,57-26 1022 0 0,118-147 465 0 0,-176 173-1478 0 0,-1-1 0 0 0,1 1 0 0 0,0 0 0 0 0,0 0 0 0 0,0 0 0 0 0,0 0 0 0 0,0 0 0 0 0,0 0 0 0 0,0 1 0 0 0,0-1 0 0 0,0 1 1 0 0,0-1-1 0 0,0 1 0 0 0,0 0 0 0 0,1 0 0 0 0,-1 0 0 0 0,0 0 0 0 0,0 0 0 0 0,0 0 0 0 0,0 1 0 0 0,0-1 0 0 0,0 1 0 0 0,0-1 0 0 0,1 1 0 0 0,-1 0 0 0 0,-1 0 0 0 0,1 0 0 0 0,0 0 0 0 0,0 0 0 0 0,0 0 0 0 0,0 0 0 0 0,-1 1 0 0 0,1-1 1 0 0,-1 1-1 0 0,1-1 0 0 0,-1 1 0 0 0,1 0 0 0 0,-1-1 0 0 0,0 1 0 0 0,1 1-9 0 0,38 84 215 0 0,-38-79-192 0 0,16 56 15 0 0,-2 0 0 0 0,-3 2 0 0 0,-4 0 1 0 0,-2 0-1 0 0,-3 0 0 0 0,-3 1 0 0 0,-3 11-38 0 0,1-64 4 0 0,-1 0 1 0 0,0-1-1 0 0,-1 1 1 0 0,0-1-1 0 0,-1 0 1 0 0,-1 0 0 0 0,0 0-1 0 0,-1 0 1 0 0,0-1-1 0 0,-4 5-4 0 0,-61 55 23 0 0,69-71-26 0 0,0 0 0 0 0,0 1 1 0 0,1-1-1 0 0,-1 0 0 0 0,0 0 0 0 0,-1 0 1 0 0,1 0-1 0 0,0-1 0 0 0,0 1 1 0 0,0 0-1 0 0,0-1 0 0 0,-1 0 0 0 0,1 1 1 0 0,0-1-1 0 0,-1 0 0 0 0,1 0 0 0 0,0 0 1 0 0,0-1-1 0 0,-1 1 0 0 0,1 0 0 0 0,0-1 1 0 0,0 0-1 0 0,0 1 0 0 0,0-1 1 0 0,-1 0-1 0 0,1 0 0 0 0,0 0 0 0 0,1 0 1 0 0,-1-1-1 0 0,0 1 0 0 0,0 0 0 0 0,0-1 1 0 0,1 1-1 0 0,-1-1 0 0 0,1 0 0 0 0,-1 0 1 0 0,1 1-1 0 0,0-1 0 0 0,-1 0 0 0 0,1 0 1 0 0,0 0-1 0 0,0 0 0 0 0,1-1 1 0 0,-1 1-1 0 0,0 0 0 0 0,1-1 3 0 0,-11-107-337 0 0,18 85 307 0 0,0 1 0 0 0,2 0 0 0 0,0 1 0 0 0,2 0 0 0 0,1 0 0 0 0,0 1 0 0 0,2 1 0 0 0,0 0 0 0 0,1 1-1 0 0,1 0 1 0 0,15-12 30 0 0,169-158-154 0 0,-156 156 156 0 0,-2-3 1 0 0,-2-2-1 0 0,-1-1 0 0 0,-3-2 1 0 0,4-7-3 0 0,-6-45-12 0 0,-34 92 2 0 0,1-1-1 0 0,-1 0 1 0 0,0 1-1 0 0,0-1 1 0 0,0 0-1 0 0,-1 0 0 0 0,1 1 1 0 0,0-1-1 0 0,-1 0 1 0 0,0 1-1 0 0,0-1 1 0 0,0 0-1 0 0,0 1 0 0 0,0 0 1 0 0,0-1-1 0 0,-1 1 1 0 0,1 0-1 0 0,-1-1 1 0 0,0 1-1 0 0,0 0 0 0 0,1 0 1 0 0,-1 0-1 0 0,0 0 1 0 0,-1 1-1 0 0,1-1 0 0 0,0 1 1 0 0,0-1-1 0 0,-1 1 1 0 0,1 0-1 0 0,-1 0 1 0 0,1 0-1 0 0,-1 0 0 0 0,0 0 1 0 0,1 0-1 0 0,-1 1 11 0 0,-5-1-9 0 0,0 1 0 0 0,0 1 0 0 0,0-1 0 0 0,0 1 0 0 0,0 1 0 0 0,0-1-1 0 0,0 1 1 0 0,1 1 0 0 0,-1-1 0 0 0,1 1 0 0 0,0 1 0 0 0,-1-1 0 0 0,1 1 0 0 0,1 1 0 0 0,-1-1-1 0 0,1 1 1 0 0,0 0 0 0 0,0 1 0 0 0,0-1 0 0 0,1 1 0 0 0,-1 0 0 0 0,2 1 0 0 0,-1-1 0 0 0,1 1-1 0 0,0 0 1 0 0,0 0 0 0 0,0 0 0 0 0,1 0 0 0 0,1 1 0 0 0,-1 0 0 0 0,1-1 0 0 0,0 1 0 0 0,1 0-1 0 0,0 0 1 0 0,0 0 0 0 0,1 6 9 0 0,-1-3 26 0 0,1 0 1 0 0,1 1-1 0 0,0-1 0 0 0,0 0 1 0 0,1 0-1 0 0,1 0 0 0 0,-1 0 1 0 0,2 0-1 0 0,0-1 0 0 0,0 1 1 0 0,1-1-1 0 0,0 0 0 0 0,1 0 0 0 0,0-1 1 0 0,0 1-1 0 0,1-1 0 0 0,0-1 1 0 0,4 4-27 0 0,-1-2 89 0 0,1-1 0 0 0,0 0 0 0 0,0 0 0 0 0,1-1 0 0 0,0 0 0 0 0,1-1-1 0 0,-1-1 1 0 0,2 0 0 0 0,-1 0 0 0 0,0-1 0 0 0,1-1 0 0 0,0-1 0 0 0,0 0 0 0 0,0 0 0 0 0,0-1 0 0 0,1-1 0 0 0,-1-1 0 0 0,4 0-89 0 0,-11 0 24 0 0,-1 1 0 0 0,0-1-1 0 0,0-1 1 0 0,0 1 0 0 0,1-1-1 0 0,-1 0 1 0 0,0-1 0 0 0,0 1 0 0 0,0-1-1 0 0,-1-1 1 0 0,1 1 0 0 0,0-1-1 0 0,0 0-23 0 0,-12-7-2451 0 0,-1 9-8207 0 0,5 1-1619 0 0</inkml:trace>
  <inkml:trace contextRef="#ctx0" brushRef="#br0" timeOffset="33626.813">4349 1624 0 0 0,'0'0'820'0'0,"0"0"630"0"0,0 0 167 0 0,0 0-40 0 0,0 0-54 0 0,0 0-32 0 0,0 0 5 0 0,0 0-25 0 0,0-6-79 0 0,2-18-123 0 0,-17 13 2406 0 0,-17 19-2392 0 0,14 5-1136 0 0,1 1 0 0 0,1 0 1 0 0,0 1-1 0 0,1 1 0 0 0,0 1 0 0 0,1 0 0 0 0,1 0 0 0 0,1 2 1 0 0,1-1-1 0 0,0 1 0 0 0,1 1 0 0 0,1 0 0 0 0,1 1 0 0 0,1-1 1 0 0,1 1-1 0 0,1 1 0 0 0,0 2-147 0 0,3-20 14 0 0,0 0 0 0 0,1 1 0 0 0,0-1-1 0 0,-1 0 1 0 0,2 0 0 0 0,-1 1 0 0 0,0-1 0 0 0,1 1 0 0 0,0-1 0 0 0,0 0 0 0 0,0 1-1 0 0,0-1 1 0 0,1 1 0 0 0,0-1 0 0 0,0 0 0 0 0,0 1 0 0 0,0-1 0 0 0,1 0 0 0 0,0 0-1 0 0,0 0 1 0 0,0 0 0 0 0,0 0 0 0 0,0-1 0 0 0,1 1 0 0 0,0 0 0 0 0,-1-1 0 0 0,2 0-1 0 0,-1 0 1 0 0,0 0 0 0 0,0 0 0 0 0,1 0 0 0 0,0-1 0 0 0,-1 1 0 0 0,1-1 0 0 0,0 0-1 0 0,0 0 1 0 0,1 0-14 0 0,6-3 102 0 0,-1 0 0 0 0,0 0 0 0 0,0-1 0 0 0,0 0-1 0 0,0 0 1 0 0,0-1 0 0 0,0-1 0 0 0,-1 0 0 0 0,0 0-1 0 0,1-1 1 0 0,-1 0 0 0 0,-1 0 0 0 0,1-1 0 0 0,-1 0-1 0 0,1-2-101 0 0,21-14 130 0 0,-1-1 0 0 0,-1-2 0 0 0,-2 0 0 0 0,0-2 0 0 0,-2-1 0 0 0,-1-1 0 0 0,-1 0 0 0 0,-2-2 0 0 0,-1-1 0 0 0,-1 0-1 0 0,-2-1 1 0 0,0-6-130 0 0,-11 27-44 0 0,-1 1 526 0 0,-2 27-146 0 0,-3-5-280 0 0,1-1 0 0 0,0 1 1 0 0,1 0-1 0 0,0-1 0 0 0,1 1 1 0 0,0-1-1 0 0,0 1 0 0 0,1-1 0 0 0,1 0 1 0 0,0 0-1 0 0,0 0 0 0 0,0-1 1 0 0,2 0-1 0 0,-1 1 0 0 0,7 7-56 0 0,98 104 272 0 0,-107-119-315 0 0,-2 0-53 0 0,1-1 0 0 0,0 1 0 0 0,0 0 0 0 0,-1 0 0 0 0,1-1 0 0 0,0 1 0 0 0,1-1 0 0 0,-1 0 0 0 0,0 0 0 0 0,0 0 0 0 0,1 0-1 0 0,-1 0 1 0 0,0 0 0 0 0,1 0 0 0 0,-1-1 0 0 0,1 1 0 0 0,-1-1 0 0 0,1 0 0 0 0,-1 0 0 0 0,1 1 0 0 0,-1-2 0 0 0,1 1 0 0 0,-1 0 0 0 0,1-1 0 0 0,-1 1 0 0 0,0-1 0 0 0,1 1 0 0 0,-1-1 0 0 0,2-1 96 0 0,-1-1-893 0 0,7-8-6622 0 0,-7 3-4375 0 0</inkml:trace>
  <inkml:trace contextRef="#ctx0" brushRef="#br0" timeOffset="34074.012">5275 1499 11538 0 0,'0'0'2870'0'0,"0"0"-1064"0"0,0 0-468 0 0,0 0 61 0 0,0 0 57 0 0,0 0-90 0 0,0 0-257 0 0,0 0-286 0 0,0 0-211 0 0,0 0-112 0 0,0 0-74 0 0,0 0-74 0 0,0 0-95 0 0,-9 8-63 0 0,-74 62 188 0 0,78-67-377 0 0,1 0 0 0 0,-1 0 0 0 0,1 0 0 0 0,-1 0-1 0 0,1 1 1 0 0,0 0 0 0 0,1 0 0 0 0,-1 0 0 0 0,1 0 0 0 0,0 1-1 0 0,0-1 1 0 0,0 1 0 0 0,0 0 0 0 0,1 0 0 0 0,0 0 0 0 0,0 0-1 0 0,0 0 1 0 0,1 0 0 0 0,-1 0 0 0 0,1 1 0 0 0,1-1 0 0 0,-1 1-1 0 0,1-1 1 0 0,0 2-5 0 0,3-2-3 0 0,0 0-1 0 0,0-1 0 0 0,1 1 0 0 0,0-1 0 0 0,0 0 0 0 0,0 0 1 0 0,1 0-1 0 0,-1 0 0 0 0,1-1 0 0 0,0 0 0 0 0,0 0 1 0 0,0 0-1 0 0,0-1 0 0 0,1 1 4 0 0,40 16 49 0 0,-40-18-32 0 0,1 0 1 0 0,-1 0 0 0 0,1 1-1 0 0,-1 0 1 0 0,0 0 0 0 0,1 0-1 0 0,-1 1 1 0 0,0 0 0 0 0,-1 1-1 0 0,1-1 1 0 0,0 1 0 0 0,-1 0-1 0 0,0 0 1 0 0,0 1 0 0 0,0-1-1 0 0,-1 1 1 0 0,1 0 0 0 0,-1 1-1 0 0,-1-1 1 0 0,1 1 0 0 0,-1-1-1 0 0,1 1 1 0 0,-2 0 0 0 0,1 1-1 0 0,-1-1 1 0 0,0 0 0 0 0,0 1-1 0 0,0-1 1 0 0,-1 1-1 0 0,0-1 1 0 0,0 4-18 0 0,-4-6 32 0 0,1 1 0 0 0,-1-1 0 0 0,0 0 0 0 0,0 0 0 0 0,-1 0 0 0 0,1 0 0 0 0,-1 0 0 0 0,0-1 0 0 0,1 0-1 0 0,-2 1 1 0 0,1-1 0 0 0,0-1 0 0 0,-1 1 0 0 0,1-1 0 0 0,-1 1 0 0 0,0-1 0 0 0,1-1 0 0 0,-4 1-32 0 0,-12 5-26 0 0,-1-1 0 0 0,1 0 0 0 0,-1-2 0 0 0,-1-1 0 0 0,1 0 0 0 0,0-2 0 0 0,-1-1 0 0 0,-1 0 26 0 0,8-11-1524 0 0,14-3-7290 0 0,2 13-3085 0 0</inkml:trace>
  <inkml:trace contextRef="#ctx0" brushRef="#br0" timeOffset="35004.985">6506 1253 4473 0 0,'0'0'2222'0'0,"0"0"-421"0"0,0 0-164 0 0,0 0 145 0 0,0 0 166 0 0,0 0 7 0 0,0 0-237 0 0,0 0-411 0 0,0 0-382 0 0,0 0-266 0 0,0 0-154 0 0,0 0-62 0 0,2 23 2123 0 0,0 113-455 0 0,1-39-1413 0 0,-4 0-1 0 0,-10 53-697 0 0,-18 32 264 0 0,4-109-429 0 0,21-66-1957 0 0,4-14-3887 0 0,1-5-4441 0 0,-1 6 1485 0 0</inkml:trace>
  <inkml:trace contextRef="#ctx0" brushRef="#br0" timeOffset="35277.1">6190 1694 9930 0 0,'0'0'1580'0'0,"0"0"-449"0"0,0 0-24 0 0,0 0 167 0 0,0 0 92 0 0,0 0-73 0 0,0 0-143 0 0,0 0-135 0 0,0 0-133 0 0,31-1-116 0 0,101-8-97 0 0,-3-17 776 0 0,-93 14-1151 0 0,165-50-19 0 0,-176 57-737 0 0,-8 3-2333 0 0,-7-2-3635 0 0,-6 4-4667 0 0</inkml:trace>
  <inkml:trace contextRef="#ctx0" brushRef="#br0" timeOffset="35712.064">6917 1293 9082 0 0,'0'0'1947'0'0,"0"0"-524"0"0,0 0-205 0 0,0 0 35 0 0,0 0 71 0 0,0 0-26 0 0,0 0-146 0 0,0 0-190 0 0,0 0-153 0 0,-10 33-104 0 0,-29 103-107 0 0,-2 78 1075 0 0,38-74-1271 0 0,3-138-394 0 0,0 0-1 0 0,0 1 1 0 0,1-1-1 0 0,-1 0 0 0 0,1 1 1 0 0,-1-1-1 0 0,1 0 1 0 0,0 0-1 0 0,0 0 0 0 0,0 0 1 0 0,0 1-1 0 0,0-1 1 0 0,0-1-1 0 0,1 1 0 0 0,-1 0 1 0 0,1 0-1 0 0,-1 0 1 0 0,1-1-1 0 0,0 1 0 0 0,0-1 1 0 0,0 1-1 0 0,0-1 1 0 0,0 0-1 0 0,0 0 0 0 0,0 0 1 0 0,0 0-1 0 0,0 0 1 0 0,0 0-1 0 0,0-1 0 0 0,1 1 1 0 0,-1-1-1 0 0,0 1 1 0 0,1-1-1 0 0,-1 0 0 0 0,0 0 1 0 0,1 0-8 0 0,80-28 494 0 0,94-78-232 0 0,-104 76-262 0 0,-71 32 9 0 0,-1 0 1 0 0,1 0-1 0 0,-1 0 0 0 0,1 0 0 0 0,-1 0 0 0 0,0 0 0 0 0,0 0 1 0 0,0 0-1 0 0,0 1 0 0 0,-1-1 0 0 0,1 0 0 0 0,0 1 1 0 0,-1-1-1 0 0,0 0 0 0 0,1 1 0 0 0,-1-1 0 0 0,0 1 0 0 0,0-1 1 0 0,0 0-1 0 0,-1 1 0 0 0,1-1 0 0 0,-1 1-9 0 0,2 4 53 0 0,1 112 98 0 0,-1-118-226 0 0,0 0 0 0 0,-1 0 0 0 0,1 0 0 0 0,0 0 0 0 0,0 0 0 0 0,0 0 0 0 0,0 0 0 0 0,0 0 0 0 0,0-1 0 0 0,0 1 0 0 0,0 0 0 0 0,0-1 0 0 0,0 1 0 0 0,1-1 0 0 0,-1 1 0 0 0,0-1 0 0 0,0 1 0 0 0,1-1 0 0 0,-1 0 0 0 0,0 1 0 0 0,0-1 0 0 0,1 0 0 0 0,-1 0 0 0 0,0 0 0 0 0,1 0 0 0 0,-1 0 0 0 0,0-1 0 0 0,0 1 0 0 0,1 0 0 0 0,-1-1 0 0 0,0 1 0 0 0,1-1 75 0 0,13-3-4409 0 0,-3-1-4403 0 0,-9 5-842 0 0</inkml:trace>
  <inkml:trace contextRef="#ctx0" brushRef="#br0" timeOffset="36070.272">7440 1875 344 0 0,'0'0'2497'0'0,"0"0"12"0"0,0 0-104 0 0,0 0-203 0 0,0 0-191 0 0,0 0-196 0 0,0 0-169 0 0,0 0-147 0 0,31-6-172 0 0,96-21-207 0 0,-53-4 691 0 0,-60 21-1383 0 0,-10 8-336 0 0,1-1 0 0 0,-1 0 0 0 0,0 0 0 0 0,0-1 0 0 0,0 1-1 0 0,-1-1 1 0 0,1 0 0 0 0,-1 0 0 0 0,1 0 0 0 0,-1 0 0 0 0,-1 0 0 0 0,1-1 0 0 0,-1 0 0 0 0,1 1 0 0 0,-1-1 0 0 0,-1 0-1 0 0,1 0 1 0 0,-1 0 0 0 0,1 0 0 0 0,-2 0 0 0 0,1 0 0 0 0,0-1 0 0 0,-1 1 0 0 0,0 0 0 0 0,0-2-92 0 0,-4 4-3 0 0,1 0 1 0 0,-1 0-1 0 0,1 0 1 0 0,-1 1-1 0 0,0-1 1 0 0,0 1-1 0 0,0 0 1 0 0,0 0-1 0 0,0 0 1 0 0,-1 1-1 0 0,1 0 1 0 0,-1 0-1 0 0,1 0 1 0 0,-1 0-1 0 0,1 0 1 0 0,-1 1-1 0 0,1 0 1 0 0,-1 0-1 0 0,1 0 1 0 0,-1 1-1 0 0,1-1 1 0 0,-1 1-1 0 0,1 0 1 0 0,-1 1-1 0 0,0-1 3 0 0,-7 4-12 0 0,1 1-1 0 0,0 0 1 0 0,0 0-1 0 0,1 1 1 0 0,-1 0-1 0 0,2 1 1 0 0,-1 0-1 0 0,1 0 1 0 0,0 1-1 0 0,1 1 1 0 0,0-1-1 0 0,0 1 1 0 0,1 1-1 0 0,1-1 1 0 0,-1 1 0 0 0,2 0-1 0 0,-1 1 13 0 0,5-9 2 0 0,-1 1 1 0 0,0 0-1 0 0,1 0 0 0 0,-1 0 1 0 0,1 0-1 0 0,0-1 0 0 0,1 1 1 0 0,-1 1-1 0 0,1-1 0 0 0,0 0 1 0 0,0 0-1 0 0,0 0 0 0 0,0 0 0 0 0,1 0 1 0 0,-1 0-1 0 0,1 0 0 0 0,0 0 1 0 0,0 0-1 0 0,1 0 0 0 0,-1-1 1 0 0,1 1-1 0 0,0 0 0 0 0,0-1 1 0 0,0 1-1 0 0,0-1 0 0 0,1 0 1 0 0,-1 1-1 0 0,1-1 0 0 0,0-1 1 0 0,0 1-1 0 0,0 0 0 0 0,0-1 0 0 0,0 1 1 0 0,1-1-1 0 0,-1 0 0 0 0,1 0 1 0 0,0 0-1 0 0,0-1-2 0 0,12 5 2 0 0,1 0 0 0 0,0-2 0 0 0,1 0 0 0 0,-1-1 0 0 0,1-1 0 0 0,-1 0 0 0 0,1-2 0 0 0,0 0 0 0 0,4-1-2 0 0,-8 1-47 0 0,72-15-2332 0 0,-57 7-6526 0 0,-15 2-2963 0 0</inkml:trace>
  <inkml:trace contextRef="#ctx0" brushRef="#br0" timeOffset="40575.36">9071 1529 0 0 0,'0'0'1523'0'0,"0"0"205"0"0,0 0 194 0 0,0 0 56 0 0,0 0-128 0 0,0 0-222 0 0,0 0-312 0 0,0 0-217 0 0,0 0-149 0 0,0 0-137 0 0,0 0-81 0 0,0 0-41 0 0,0 0 0 0 0,-8 0-14 0 0,-119 14 4563 0 0,-34 20-3551 0 0,160-33-1664 0 0,0-1 1 0 0,0 1 0 0 0,0-1 0 0 0,0 1 0 0 0,0 0 0 0 0,0 0 0 0 0,0 0 0 0 0,0-1 0 0 0,0 1 0 0 0,0 0-1 0 0,1 0 1 0 0,-1 0 0 0 0,0 0 0 0 0,0 0 0 0 0,1 1 0 0 0,-1-1 0 0 0,1 0 0 0 0,-1 0 0 0 0,1 0-1 0 0,-1 0 1 0 0,1 1 0 0 0,0-1 0 0 0,0 0 0 0 0,0 0 0 0 0,0 1 0 0 0,-1-1 0 0 0,2 0 0 0 0,-1 0-1 0 0,0 1 1 0 0,0-1 0 0 0,0 0 0 0 0,0 0 0 0 0,1 1 0 0 0,-1-1 0 0 0,1 0 0 0 0,-1 0 0 0 0,1 0 0 0 0,-1 0-1 0 0,1 0 1 0 0,0 0 0 0 0,-1 1 0 0 0,1-1 0 0 0,0-1 0 0 0,0 1 0 0 0,0 0 0 0 0,0 0 0 0 0,0 0-1 0 0,0 0-24 0 0,88 73 357 0 0,32 7 34 0 0,-120-80-376 0 0,0 1 0 0 0,0-1-1 0 0,-1 0 1 0 0,1 0 0 0 0,0 1 0 0 0,-1-1-1 0 0,1 0 1 0 0,-1 1 0 0 0,1-1 0 0 0,-1 1-1 0 0,0-1 1 0 0,0 0 0 0 0,1 1-1 0 0,-1-1 1 0 0,0 1 0 0 0,0-1 0 0 0,0 1-1 0 0,-1-1 1 0 0,1 0 0 0 0,0 1-1 0 0,0-1 1 0 0,-1 1 0 0 0,1-1 0 0 0,-1 0-1 0 0,1 1 1 0 0,-1-1 0 0 0,0 0-1 0 0,0 1 1 0 0,1-1 0 0 0,-1 0 0 0 0,0 0-1 0 0,0 0 1 0 0,0 0 0 0 0,0 0-1 0 0,0 0 1 0 0,0 0 0 0 0,-1 0 0 0 0,1 0-1 0 0,0-1 1 0 0,0 1 0 0 0,-1 0-1 0 0,0 0-15 0 0,-57 26 318 0 0,-144-5-171 0 0,161-21-266 0 0,42-1 30 0 0,0 0-124 0 0,19-11-1938 0 0,-1 5 860 0 0,-1 1-1139 0 0,-5 1-2045 0 0,1 0-7161 0 0</inkml:trace>
  <inkml:trace contextRef="#ctx0" brushRef="#br0" timeOffset="41312.11">9376 1617 0 0 0,'0'0'471'0'0,"0"0"1508"0"0,0 0 689 0 0,0 0 205 0 0,0 0-94 0 0,0 0-312 0 0,0 0-393 0 0,0 0-367 0 0,0 0-328 0 0,0 0-246 0 0,0 0-212 0 0,2-1-191 0 0,0 2-635 0 0,-1 1 0 0 0,0-1 0 0 0,0 1 1 0 0,0 0-1 0 0,0-1 0 0 0,-1 1 0 0 0,1 0 1 0 0,0 0-1 0 0,-1 0 0 0 0,1 0 0 0 0,-1-1 1 0 0,1 1-1 0 0,-1 0 0 0 0,0 0 1 0 0,0 0-1 0 0,0 0 0 0 0,0 0 0 0 0,0 0 1 0 0,-1 0-1 0 0,1 0 0 0 0,0 0 0 0 0,-1 0 1 0 0,0-1-1 0 0,1 1 0 0 0,-1 0 1 0 0,0 0-1 0 0,0 0-95 0 0,-2 30 466 0 0,19 287 884 0 0,-15-297-1295 0 0,0-17-40 0 0,1 1-1 0 0,-1-1 1 0 0,-1 0-1 0 0,1 0 0 0 0,-1 1 1 0 0,1-1-1 0 0,-2 0 0 0 0,1 0 1 0 0,0 1-1 0 0,-1-1 1 0 0,0 0-1 0 0,-1 0 0 0 0,1 0 1 0 0,-1 0-1 0 0,0 0 1 0 0,0 0-1 0 0,0 0 0 0 0,-1 0 1 0 0,1-1-1 0 0,-1 1 0 0 0,-1-1 1 0 0,1 0-1 0 0,0 0 1 0 0,-1 0-1 0 0,0-1 0 0 0,0 1 1 0 0,0-1-1 0 0,0 0 1 0 0,-1 1-15 0 0,3-4 13 0 0,0 1 1 0 0,0-1 0 0 0,0 0 0 0 0,0 0 0 0 0,0 0 0 0 0,0 0 0 0 0,0 0 0 0 0,0 0 0 0 0,0 0 0 0 0,0 0 0 0 0,0-1 0 0 0,1 1 0 0 0,-1-1 0 0 0,0 0 0 0 0,0 1-1 0 0,0-1 1 0 0,0 0 0 0 0,1 0 0 0 0,-1 0 0 0 0,0 0 0 0 0,1 0 0 0 0,-1-1 0 0 0,1 1 0 0 0,0 0 0 0 0,-1-1 0 0 0,1 1 0 0 0,0-1 0 0 0,0 0 0 0 0,0 1 0 0 0,0-1-1 0 0,0 0 1 0 0,0 0 0 0 0,0 1 0 0 0,0-1 0 0 0,1 0 0 0 0,-1 0 0 0 0,1 0 0 0 0,0 0 0 0 0,-1 0 0 0 0,1 0 0 0 0,0 0 0 0 0,0 0-14 0 0,8-86 81 0 0,4 59-88 0 0,1 0-1 0 0,2 1 0 0 0,0 1 0 0 0,2 0 0 0 0,1 1 1 0 0,2 1-1 0 0,0 1 0 0 0,1 0 0 0 0,1 2 1 0 0,2 0-1 0 0,0 2 0 0 0,16-10 8 0 0,-32 23-4 0 0,0 1 0 0 0,0 0 1 0 0,0 0-1 0 0,1 1 0 0 0,0 0 0 0 0,0 1 1 0 0,0 0-1 0 0,1 0 0 0 0,-1 1 0 0 0,1 0 0 0 0,0 1 1 0 0,0 0-1 0 0,0 1 0 0 0,0-1 0 0 0,0 2 1 0 0,1 0-1 0 0,-1 0 0 0 0,3 1 4 0 0,-8 1 6 0 0,-1 0 0 0 0,1 0 0 0 0,-1 0-1 0 0,0 1 1 0 0,0-1 0 0 0,0 1 0 0 0,0 0 0 0 0,0 0 0 0 0,-1 1-1 0 0,0-1 1 0 0,1 1 0 0 0,-1 0 0 0 0,-1 0 0 0 0,1 0 0 0 0,0 0-1 0 0,-1 0 1 0 0,0 0 0 0 0,0 1 0 0 0,0-1 0 0 0,-1 1 0 0 0,1-1-1 0 0,-1 1 1 0 0,0 0 0 0 0,0 0 0 0 0,-1-1 0 0 0,1 1 0 0 0,-1 0 0 0 0,0 0-1 0 0,-1 0 1 0 0,1 0 0 0 0,-1-1 0 0 0,0 1 0 0 0,0 0 0 0 0,0-1-1 0 0,-1 1 1 0 0,0 0 0 0 0,-1 2-6 0 0,-6 5-59 0 0,0 0 0 0 0,0-1 0 0 0,-1 0 1 0 0,-1 0-1 0 0,0-1 0 0 0,0-1 0 0 0,-1 0 0 0 0,0 0 0 0 0,-1-1 0 0 0,0-1 0 0 0,0 0 1 0 0,0-1-1 0 0,-1 0 0 0 0,0-1 0 0 0,0-1 0 0 0,0 0 0 0 0,-1-1 0 0 0,1 0 1 0 0,-1-1-1 0 0,0-1 0 0 0,-9-1 59 0 0,23 0-124 0 0,0 0 0 0 0,0 0 0 0 0,0 0 0 0 0,0 0 0 0 0,0 0 1 0 0,1 0-1 0 0,-1-1 0 0 0,0 1 0 0 0,0 0 0 0 0,0 0 0 0 0,0-1 0 0 0,1 1 1 0 0,-1-1-1 0 0,0 1 0 0 0,0-1 0 0 0,1 1 0 0 0,-1-1 0 0 0,0 0 0 0 0,1 1 1 0 0,-1-1-1 0 0,1 0 0 0 0,-1 1 0 0 0,1-1 0 0 0,-1 0 0 0 0,1 0 0 0 0,-1 0 1 0 0,1 1-1 0 0,0-1 0 0 0,-1 0 0 0 0,1 0 0 0 0,0 0 0 0 0,0 0 0 0 0,-1 0 1 0 0,1 1-1 0 0,0-1 0 0 0,0 0 0 0 0,0 0 0 0 0,0 0 0 0 0,0 0 0 0 0,1 0 1 0 0,-1 0-1 0 0,0 0 0 0 0,0 1 0 0 0,1-1 0 0 0,-1 0 0 0 0,0 0 0 0 0,1 0 1 0 0,-1 0-1 0 0,1 0 124 0 0,13-25-12072 0 0,-7 18 4686 0 0</inkml:trace>
  <inkml:trace contextRef="#ctx0" brushRef="#br0" timeOffset="41783.154">9811 1831 0 0 0,'0'0'2055'0'0,"0"0"506"0"0,0 0 106 0 0,0 0-127 0 0,0 0-344 0 0,0 0-373 0 0,0 0-298 0 0,0 0-216 0 0,0 0-155 0 0,0 0-125 0 0,33 3-113 0 0,104 11-113 0 0,-57-24 598 0 0,-68 7-1228 0 0,-1 0-1 0 0,1 0 0 0 0,-1-1 1 0 0,0-1-1 0 0,-1 0 1 0 0,1 0-1 0 0,-1-1 0 0 0,0-1 1 0 0,0 1-1 0 0,-1-2 0 0 0,0 1 1 0 0,0-1-1 0 0,-1 0 1 0 0,0-1-1 0 0,0 0 0 0 0,-1-1 1 0 0,0 1-1 0 0,-1-1 0 0 0,0-1 1 0 0,0 0-173 0 0,-5 10 4 0 0,-1-1 1 0 0,1 0 0 0 0,0 0-1 0 0,-1 0 1 0 0,1 1 0 0 0,-1-1-1 0 0,0 0 1 0 0,1 0-1 0 0,-1 0 1 0 0,0 0 0 0 0,0 0-1 0 0,0 0 1 0 0,-1 0 0 0 0,1 0-1 0 0,0 1 1 0 0,-1-1 0 0 0,1 0-1 0 0,-1 0 1 0 0,0 0-1 0 0,1 1 1 0 0,-1-1 0 0 0,0 0-1 0 0,0 1 1 0 0,0-1 0 0 0,0 0-1 0 0,-1 1 1 0 0,1 0-1 0 0,0-1 1 0 0,-1 1 0 0 0,1 0-1 0 0,0-1 1 0 0,-1 1 0 0 0,0 0-1 0 0,1 0 1 0 0,-1 0-5 0 0,-67-6-241 0 0,56 10 215 0 0,0 1-1 0 0,1 0 1 0 0,0 0-1 0 0,0 1 1 0 0,0 1 0 0 0,0 0-1 0 0,1 1 1 0 0,0 0-1 0 0,1 1 1 0 0,-1 0-1 0 0,2 0 1 0 0,-1 1 0 0 0,1 1-1 0 0,0 0 1 0 0,1 0-1 0 0,-1 2 27 0 0,4-7-6 0 0,1 1 0 0 0,0-1-1 0 0,0 1 1 0 0,0 0 0 0 0,1 1 0 0 0,0-1-1 0 0,0 0 1 0 0,1 1 0 0 0,0 0-1 0 0,0 0 1 0 0,0-1 0 0 0,1 1-1 0 0,0 0 1 0 0,0 4 6 0 0,1-8-4 0 0,0 0 1 0 0,0 0-1 0 0,0 0 0 0 0,1 0 1 0 0,-1 0-1 0 0,1 0 0 0 0,0-1 1 0 0,0 1-1 0 0,0 0 0 0 0,0 0 1 0 0,1-1-1 0 0,-1 1 0 0 0,0-1 1 0 0,1 1-1 0 0,0-1 0 0 0,0 0 1 0 0,0 1-1 0 0,0-1 0 0 0,0 0 0 0 0,0 0 1 0 0,0 0-1 0 0,1-1 0 0 0,-1 1 1 0 0,1-1-1 0 0,-1 1 0 0 0,1-1 1 0 0,0 0-1 0 0,0 0 0 0 0,-1 0 1 0 0,1 0-1 0 0,0 0 0 0 0,0-1 1 0 0,0 1-1 0 0,2-1 4 0 0,21 3-189 0 0,0-2 1 0 0,0-1-1 0 0,0-1 1 0 0,0-1-1 0 0,0-1 1 0 0,-1-1-1 0 0,1-2 1 0 0,-1 0-1 0 0,0-2 1 0 0,-1 0-1 0 0,7-5 189 0 0,-15 7-917 0 0,33-13-2330 0 0,-19 4-6723 0 0,-23 10 1466 0 0</inkml:trace>
  <inkml:trace contextRef="#ctx0" brushRef="#br0" timeOffset="42595.967">10453 1801 0 0 0,'0'0'1106'0'0,"0"0"877"0"0,0 0 403 0 0,0 0 127 0 0,0 0-212 0 0,0 0-374 0 0,0 0-381 0 0,0 0-293 0 0,0 0-181 0 0,0 0-106 0 0,0 0-32 0 0,0 0-78 0 0,0 0-69 0 0,34 2-85 0 0,103 4-92 0 0,-67-18 362 0 0,-64 11-902 0 0,0-1 0 0 0,0 0 0 0 0,-1 0 0 0 0,1 0 0 0 0,-1-1 0 0 0,0 0 0 0 0,1 0 0 0 0,-1 0 0 0 0,0-1 0 0 0,-1 1 0 0 0,1-1 0 0 0,-1-1 0 0 0,0 1 0 0 0,0 0 0 0 0,0-1 0 0 0,0 0 0 0 0,-1 0 0 0 0,0 0 0 0 0,0 0 0 0 0,0-1 0 0 0,-1 1 0 0 0,0-1 0 0 0,0 0 0 0 0,0 1 0 0 0,0-1 0 0 0,-1 0 0 0 0,0 0 0 0 0,0-2-70 0 0,-3 5-18 0 0,1 1 0 0 0,0 0 0 0 0,0-1 0 0 0,-1 1 0 0 0,0 0 0 0 0,1 0 0 0 0,-1 0 0 0 0,0 0 0 0 0,0 0 0 0 0,0 1 0 0 0,0-1 0 0 0,0 0 0 0 0,0 1 0 0 0,-1-1 0 0 0,1 1 0 0 0,0 0 0 0 0,-1 0 0 0 0,1 0 0 0 0,-1 0 0 0 0,1 0 0 0 0,-1 1 0 0 0,0-1 0 0 0,1 1 0 0 0,-1 0 0 0 0,1-1 0 0 0,-1 1 0 0 0,0 0 0 0 0,1 1 0 0 0,-1-1 0 0 0,0 0 0 0 0,1 1 0 0 0,-1 0 0 0 0,-1 0 18 0 0,-8-1-72 0 0,0 2 2 0 0,0 0 0 0 0,0 1 0 0 0,0 1 0 0 0,0 0 0 0 0,1 1 0 0 0,0 0 0 0 0,0 0 1 0 0,0 1-1 0 0,0 0 0 0 0,1 1 0 0 0,0 1 0 0 0,0 0 0 0 0,1 0 0 0 0,0 0 0 0 0,-7 10 70 0 0,12-14-16 0 0,0 0 0 0 0,1 0 0 0 0,-1 1 0 0 0,1-1 0 0 0,0 1 0 0 0,0 0 0 0 0,1 0 0 0 0,-1 0 0 0 0,1 0 0 0 0,0 0 0 0 0,0 0 0 0 0,1 1 0 0 0,0-1 0 0 0,0 1 0 0 0,0-1 0 0 0,0 1 0 0 0,1-1 0 0 0,0 1 0 0 0,1 3 16 0 0,1-5-8 0 0,0-1-1 0 0,0 0 1 0 0,0 0-1 0 0,1 0 0 0 0,0 0 1 0 0,-1 0-1 0 0,1 0 1 0 0,0-1-1 0 0,0 1 0 0 0,1-1 1 0 0,-1 0-1 0 0,0 0 1 0 0,1 0-1 0 0,-1 0 1 0 0,1-1-1 0 0,0 0 0 0 0,-1 1 1 0 0,1-1-1 0 0,0-1 1 0 0,0 1-1 0 0,0 0 0 0 0,0-1 1 0 0,0 0-1 0 0,0 0 1 0 0,2 0 8 0 0,30 0-155 0 0,0-2 0 0 0,0-1 0 0 0,0-2 0 0 0,0-2 0 0 0,-1-1 0 0 0,0-1 1 0 0,-1-2-1 0 0,20-10 155 0 0,62-22-3086 0 0,-101 35 2469 0 0,-4 3 13 0 0,0-1 0 0 0,0 1-1 0 0,0-2 1 0 0,-1 0 0 0 0,0 0 0 0 0,0-1 0 0 0,-1 0-1 0 0,0-1 1 0 0,3-3 604 0 0,-12 12 55 0 0,1 0-1 0 0,-1-1 1 0 0,1 1-1 0 0,-1 0 1 0 0,1-1-1 0 0,-1 1 1 0 0,0 0-1 0 0,1-1 1 0 0,-1 1 0 0 0,1-1-1 0 0,-1 1 1 0 0,0 0-1 0 0,1-1 1 0 0,-1 1-1 0 0,0-1 1 0 0,0 1-1 0 0,1-1 1 0 0,-1 1 0 0 0,0-1-1 0 0,0 1 1 0 0,0-1-1 0 0,0 1 1 0 0,1-1-1 0 0,-1 0 1 0 0,0 1-1 0 0,0-1 1 0 0,0 1-1 0 0,0-1 1 0 0,0 1 0 0 0,-1-1-1 0 0,1 1 1 0 0,0-1-1 0 0,0 1 1 0 0,0-1-1 0 0,0 0 1 0 0,-1 1-1 0 0,1-1 1 0 0,0 1-1 0 0,0 0 1 0 0,-1-1 0 0 0,1 1-1 0 0,0-1 1 0 0,-1 1-1 0 0,1-1 1 0 0,0 1-1 0 0,-1 0 1 0 0,1-1-1 0 0,-1 1 1 0 0,1 0 0 0 0,-1-1-1 0 0,1 1 1 0 0,-1 0-1 0 0,1 0 1 0 0,-1-1-1 0 0,1 1 1 0 0,-1 0-1 0 0,1 0 1 0 0,-1 0-1 0 0,1 0 1 0 0,-1 0 0 0 0,1 0-1 0 0,-1 0 1 0 0,0 0-1 0 0,1 0 1 0 0,-1 0-1 0 0,1 0 1 0 0,-1 0-1 0 0,1 0-54 0 0,-40 9 2087 0 0,20 2-1599 0 0,1 1 1 0 0,1 1-1 0 0,0 1 1 0 0,1 0-1 0 0,0 1 1 0 0,1 1-1 0 0,1 0 0 0 0,-3 6-488 0 0,16-20 28 0 0,0 1-1 0 0,1-1 0 0 0,-1 1 0 0 0,1 0 0 0 0,-1-1 0 0 0,1 1 0 0 0,0 0 0 0 0,0 0 0 0 0,0 0 0 0 0,1 0 0 0 0,-1 0 0 0 0,1 0 0 0 0,-1 0 0 0 0,1 0 0 0 0,0 0 0 0 0,0 0 0 0 0,1 0 0 0 0,-1 0 0 0 0,0 0 0 0 0,1 0 0 0 0,0 0 0 0 0,0 0 0 0 0,0 0 0 0 0,0-1 0 0 0,0 1 0 0 0,0 0 0 0 0,1-1 0 0 0,0 1 0 0 0,-1 0 0 0 0,1-1 0 0 0,0 0 1 0 0,0 1-1 0 0,0-1 0 0 0,0 0 0 0 0,1 0 0 0 0,-1 0 0 0 0,3 1-27 0 0,5 2 129 0 0,1-1 1 0 0,-1-1 0 0 0,1 1 0 0 0,0-1-1 0 0,1-1 1 0 0,-1 0 0 0 0,0-1 0 0 0,0 0-1 0 0,1-1 1 0 0,-1 0 0 0 0,1-1-1 0 0,-1 0 1 0 0,0-1 0 0 0,0 0 0 0 0,0 0-1 0 0,0-2 1 0 0,0 1 0 0 0,0-1 0 0 0,-1-1-1 0 0,1 0 1 0 0,-1 0 0 0 0,1-2-130 0 0,10-6 187 0 0,-1-1 1 0 0,-1-1-1 0 0,0 0 1 0 0,-1-2-1 0 0,0 0 1 0 0,-2 0-1 0 0,0-2 1 0 0,-1 0-1 0 0,-1-1 1 0 0,-1-1-188 0 0,22-32 76 0 0,-23 39-100 0 0,-1 0 1 0 0,0-1-1 0 0,-2 0 1 0 0,0-1-1 0 0,0 0 1 0 0,-1 0-1 0 0,-1 0 1 0 0,-1-1 0 0 0,-1-1-1 0 0,0 1 1 0 0,-1-1-1 0 0,-1 1 1 0 0,0-1-1 0 0,-2 0 1 0 0,0 0-1 0 0,-1 0 1 0 0,0 0 23 0 0,-2 13-12 0 0,1 0 0 0 0,-1 0 0 0 0,0 0 1 0 0,0 1-1 0 0,0-1 0 0 0,0 1 0 0 0,-1-1 0 0 0,0 1 0 0 0,0 0 0 0 0,0 0 0 0 0,0 0 1 0 0,-1 1-1 0 0,1-1 0 0 0,-1 1 0 0 0,0 0 0 0 0,0 0 0 0 0,-1 0 0 0 0,1 0 1 0 0,0 1-1 0 0,-1 0 0 0 0,0 0 0 0 0,1 0 0 0 0,-1 0 0 0 0,0 1 0 0 0,0 0 1 0 0,0 0-1 0 0,0 0 0 0 0,0 0 0 0 0,0 1 0 0 0,0 0 0 0 0,0 0 0 0 0,0 0 1 0 0,0 1-1 0 0,0 0 0 0 0,0 0 0 0 0,0 0 0 0 0,0 0 0 0 0,0 1 0 0 0,1 0 1 0 0,-1 0-1 0 0,1 0 0 0 0,-1 1 0 0 0,1-1 0 0 0,0 1 0 0 0,-1 0 0 0 0,2 0 0 0 0,-3 2 13 0 0,-4 4 8 0 0,0-1 0 0 0,0 1 0 0 0,1 1 0 0 0,0 0 0 0 0,1 0 1 0 0,0 1-1 0 0,0 0 0 0 0,1 0 0 0 0,1 1 0 0 0,0 0 1 0 0,1 0-1 0 0,0 0 0 0 0,0 1 0 0 0,2-1 0 0 0,-1 1 1 0 0,2 0-1 0 0,0 0 0 0 0,0 1 0 0 0,1-1 0 0 0,1 0 0 0 0,0 0 1 0 0,1 1-1 0 0,0-1 0 0 0,1 0 0 0 0,1 0 0 0 0,0 0 1 0 0,3 8-10 0 0,4 1 46 0 0,1-1 0 0 0,1 0-1 0 0,1 0 1 0 0,0-2 0 0 0,2 1 0 0 0,0-2 0 0 0,1 0 0 0 0,1-1 0 0 0,1 0 0 0 0,0-2 0 0 0,1 0 0 0 0,1-1 0 0 0,0-1 0 0 0,0-1 0 0 0,2 0 0 0 0,-1-2 0 0 0,12 4-46 0 0,-25-10-973 0 0,20 12 2184 0 0,-23-8-4976 0 0,-3 0-4951 0 0,-2-7-3275 0 0</inkml:trace>
  <inkml:trace contextRef="#ctx0" brushRef="#br0" timeOffset="54103.952">0 3292 6817 0 0,'0'0'894'0'0,"0"0"-245"0"0,0 0 74 0 0,0 0 276 0 0,0 0 284 0 0,0 0 84 0 0,0 0-71 0 0,0 0-131 0 0,0 0-141 0 0,0 0-80 0 0,0 0-60 0 0,14 6-48 0 0,44 14-49 0 0,-55-19-726 0 0,0-1-1 0 0,-1 0 0 0 0,1 0 1 0 0,0 0-1 0 0,0 0 1 0 0,-1 0-1 0 0,1 0 0 0 0,0-1 1 0 0,-1 1-1 0 0,1-1 1 0 0,0 0-1 0 0,-1 0 0 0 0,1 0 1 0 0,-1 0-1 0 0,1 0 1 0 0,-1-1-1 0 0,1 1 0 0 0,-1-1 1 0 0,0 1-1 0 0,0-1 1 0 0,0 0-61 0 0,7-5 214 0 0,53-38 502 0 0,-1-3 0 0 0,-3-2 1 0 0,-2-3-1 0 0,-2-2 0 0 0,27-40-716 0 0,-39 43 174 0 0,-3-2 0 0 0,-2-2 1 0 0,11-24-175 0 0,-38 61 8 0 0,0 1 1 0 0,-1-2 0 0 0,-1 1-1 0 0,-1-1 1 0 0,0-1-1 0 0,-2 1 1 0 0,0-1 0 0 0,-2 0-1 0 0,0 0 1 0 0,-1 0 0 0 0,-1 0-1 0 0,-1 0 1 0 0,-2-12-9 0 0,0 29-12 0 0,1 1 1 0 0,0-1 0 0 0,-1 1-1 0 0,0-1 1 0 0,0 1 0 0 0,0 0-1 0 0,0-1 1 0 0,-1 1-1 0 0,1 0 1 0 0,-1 1 0 0 0,0-1-1 0 0,0 0 1 0 0,0 1 0 0 0,0-1-1 0 0,0 1 1 0 0,0 0 0 0 0,-1 0-1 0 0,1 1 1 0 0,-1-1-1 0 0,1 0 1 0 0,-1 1 0 0 0,0 0-1 0 0,1 0 1 0 0,-1 0 0 0 0,0 1-1 0 0,0-1 1 0 0,0 1 0 0 0,0 0-1 0 0,1 0 1 0 0,-1 0-1 0 0,0 0 1 0 0,0 1 0 0 0,0 0-1 0 0,0 0 1 0 0,1 0 0 0 0,-1 0-1 0 0,0 0 1 0 0,1 1 0 0 0,-1-1-1 0 0,1 1 1 0 0,-1 0 0 0 0,1 0-1 0 0,0 1 1 0 0,0-1-1 0 0,0 0 1 0 0,0 1 0 0 0,0 0-1 0 0,0 1 12 0 0,-23 21-31 0 0,1 2 0 0 0,2 1 0 0 0,0 1-1 0 0,2 1 1 0 0,2 0 0 0 0,0 2-1 0 0,2 0 1 0 0,2 1 0 0 0,-11 32 31 0 0,18-48 7 0 0,1 1 0 0 0,1 0 0 0 0,1 0 1 0 0,0 0-1 0 0,1 1 0 0 0,1-1 0 0 0,1 1 0 0 0,1 0 1 0 0,0 0-1 0 0,2 0 0 0 0,0 0 0 0 0,1-1 0 0 0,1 1 1 0 0,0 0-1 0 0,1-1 0 0 0,2 0 0 0 0,0 0 0 0 0,1 0-7 0 0,-2-7 26 0 0,2-1 0 0 0,0-1 0 0 0,0 1-1 0 0,0-1 1 0 0,1 0 0 0 0,1-1 0 0 0,-1 0-1 0 0,1 0 1 0 0,1-1 0 0 0,-1 0 0 0 0,1-1 0 0 0,1 0-1 0 0,-1 0 1 0 0,1-1 0 0 0,0 0 0 0 0,0-1-1 0 0,5 1-25 0 0,-8-4 18 0 0,0 1-1 0 0,1-1 0 0 0,-1 0 0 0 0,1-1 0 0 0,-1 0 1 0 0,0 0-1 0 0,1-1 0 0 0,-1 0 0 0 0,1 0 1 0 0,-1-1-1 0 0,0 0 0 0 0,0-1 0 0 0,0 0 0 0 0,0 0 1 0 0,0 0-1 0 0,2-3-17 0 0,14-7 45 0 0,0-1 0 0 0,0-2 0 0 0,-2 0 1 0 0,0-1-1 0 0,-1-1 0 0 0,-1-1 0 0 0,0-1 0 0 0,-2-1 1 0 0,0-1-1 0 0,5-10-45 0 0,-10 6 80 0 0,-13 26-21 0 0,0 0-1 0 0,0 0-19 0 0,-3 3-42 0 0,-1 1 1 0 0,2-1 0 0 0,-1 1-1 0 0,0 0 1 0 0,1 0-1 0 0,0 0 1 0 0,0 0-1 0 0,0 0 1 0 0,0 1 0 0 0,0-1-1 0 0,1 1 1 0 0,0-1-1 0 0,0 1 1 0 0,0-1-1 0 0,1 1 1 0 0,0-1 0 0 0,-1 3 2 0 0,2-4-2 0 0,0 1 1 0 0,-1-1 0 0 0,1 0-1 0 0,0 1 1 0 0,0-1 0 0 0,1 0 0 0 0,-1 0-1 0 0,1 0 1 0 0,-1 0 0 0 0,1 0 0 0 0,0 0-1 0 0,0-1 1 0 0,0 1 0 0 0,1-1-1 0 0,-1 1 1 0 0,1-1 0 0 0,-1 0 0 0 0,1 0-1 0 0,0 0 1 0 0,0 0 0 0 0,-1 0 0 0 0,1-1-1 0 0,1 1 1 0 0,-1-1 0 0 0,0 0 0 0 0,0 0-1 0 0,1 0 2 0 0,92 17-36 0 0,-84-18 35 0 0,-1 0 0 0 0,1 0 1 0 0,-1-1-1 0 0,0 0 0 0 0,1-1 0 0 0,-1-1 1 0 0,0 0-1 0 0,0 0 0 0 0,4-3 1 0 0,9-7 22 0 0,-1-2 0 0 0,-1 0-1 0 0,0-2 1 0 0,0 0 0 0 0,-2-2 0 0 0,0 0-1 0 0,-2-1 1 0 0,0-1 0 0 0,-1 0 0 0 0,-1-2-1 0 0,-1 0 1 0 0,-1-1 0 0 0,7-16-22 0 0,-6 9 4 0 0,-2-1-1 0 0,0 0 1 0 0,-3-1-1 0 0,0 0 1 0 0,-3 0 0 0 0,0-1-1 0 0,-2 0 1 0 0,-2 0-1 0 0,-1 0 1 0 0,-3-33-4 0 0,-15 8-31 0 0,16 59 26 0 0,-1 0-1 0 0,1-1 0 0 0,-1 1 0 0 0,1 0 1 0 0,-1 0-1 0 0,1-1 0 0 0,-1 1 0 0 0,1 0 1 0 0,-1 0-1 0 0,0 0 0 0 0,1 0 0 0 0,-1 0 1 0 0,1 0-1 0 0,-1 0 0 0 0,0 0 0 0 0,1 0 1 0 0,-1 0-1 0 0,1 0 0 0 0,-1 0 0 0 0,1 1 1 0 0,-1-1-1 0 0,0 0 0 0 0,1 0 0 0 0,-1 1 1 0 0,1-1-1 0 0,-1 0 0 0 0,1 0 0 0 0,-1 1 1 0 0,1-1-1 0 0,-1 1 0 0 0,1-1 0 0 0,0 0 1 0 0,-1 1-1 0 0,1-1 0 0 0,0 1 0 0 0,-1-1 1 0 0,1 1-1 0 0,0-1 0 0 0,-1 1 0 0 0,1 0 1 0 0,0-1-1 0 0,0 1 0 0 0,0-1 0 0 0,-1 1 1 0 0,1-1-1 0 0,0 1 0 0 0,0 0 0 0 0,0-1 1 0 0,0 1-1 0 0,0-1 0 0 0,0 1 0 0 0,0 0 1 0 0,0-1-1 0 0,1 1 0 0 0,-1-1 6 0 0,-2 4 7 0 0,-10 34 5 0 0,2 0 1 0 0,2 0-1 0 0,1 1 1 0 0,2 0-1 0 0,2 0 1 0 0,1 1 0 0 0,2-1-1 0 0,4 24-12 0 0,-3 20 3 0 0,17 212 67 0 0,-16-267-59 0 0,5 33-9 0 0,-4 0 1 0 0,-2 0-1 0 0,-2 1 0 0 0,-4-1-2 0 0,2-40-2 0 0,-1 0 1 0 0,0 0-1 0 0,-2 0 0 0 0,-1 0 0 0 0,0-1 0 0 0,-1 0 0 0 0,-2-1 1 0 0,-5 9 1 0 0,14-25-2 0 0,-1 0 1 0 0,1 0 0 0 0,-1 0-1 0 0,0 0 1 0 0,0 0 0 0 0,0 0-1 0 0,-1 0 1 0 0,1 0 0 0 0,-1-1-1 0 0,1 0 1 0 0,-1 1 0 0 0,0-1-1 0 0,0 0 1 0 0,0 0 0 0 0,0 0-1 0 0,0-1 1 0 0,-1 1 0 0 0,1-1-1 0 0,0 0 1 0 0,-1 0 0 0 0,1 0-1 0 0,-1 0 1 0 0,1-1 0 0 0,-1 1-1 0 0,-1-1 2 0 0,0-26-122 0 0,6 7 112 0 0,2-1 1 0 0,0 0-1 0 0,1 1 1 0 0,1 0-1 0 0,1 0 1 0 0,0 0-1 0 0,2 1 1 0 0,0 0-1 0 0,1 0 1 0 0,1 1 0 0 0,0 0-1 0 0,2 0 1 0 0,0 2-1 0 0,1-1 10 0 0,13-23-25 0 0,34-49 19 0 0,-25 38 7 0 0,-1-1 0 0 0,-3-2 0 0 0,-2 0 0 0 0,10-30-1 0 0,-12 14-27 0 0,-3-1 1 0 0,-3-1 0 0 0,-4-1 0 0 0,-2-1 0 0 0,-3-2 26 0 0,-7 12 157 0 0,-5 63-137 0 0,0 0-20 0 0,-24 41-48 0 0,13 2 107 0 0,3 1 0 0 0,1 1 0 0 0,2 0 0 0 0,2-1 0 0 0,3 1-1 0 0,3 38-58 0 0,-1 13 66 0 0,0 180 27 0 0,7-177-211 0 0,-8-137-2446 0 0,1-1-2474 0 0,-3 14-4307 0 0,1 13 106 0 0</inkml:trace>
  <inkml:trace contextRef="#ctx0" brushRef="#br0" timeOffset="54369.875">1556 2832 6129 0 0,'0'0'2884'0'0,"0"0"-1031"0"0,0 0-567 0 0,0 0-116 0 0,0 0 32 0 0,0 0 83 0 0,0 0 19 0 0,0 0-82 0 0,0 0-93 0 0,0 0-111 0 0,0 0-110 0 0,0 0-99 0 0,0 0-110 0 0,31-1-79 0 0,99-5-82 0 0,184-24 174 0 0,-313 30-1137 0 0,7 0-202 0 0,-4 1-4714 0 0,-4 2-3936 0 0</inkml:trace>
  <inkml:trace contextRef="#ctx0" brushRef="#br0" timeOffset="54728.666">1109 2508 9978 0 0,'0'0'2330'0'0,"0"0"-335"0"0,0 0-308 0 0,0 0-209 0 0,0 0-238 0 0,0 0-276 0 0,0 0-245 0 0,0 0-146 0 0,0 0-94 0 0,0 0-56 0 0,0 0-38 0 0,0 0-85 0 0,-10 6-82 0 0,-29 16-70 0 0,27-11-33 0 0,22-14-219 0 0,-9 2-19 0 0,32-24-1489 0 0,-14 9-7748 0 0,-12 11-2425 0 0</inkml:trace>
  <inkml:trace contextRef="#ctx0" brushRef="#br0" timeOffset="55151.99">2125 2935 12587 0 0,'0'0'1455'0'0,"0"0"-408"0"0,0 0-169 0 0,0 0 36 0 0,0 0 169 0 0,0 0 72 0 0,0 0-119 0 0,0 0-135 0 0,0 0-182 0 0,0 0-140 0 0,0 0-107 0 0,0 0-74 0 0,0 0-78 0 0,1 30-70 0 0,2 90-40 0 0,-7-12 191 0 0,1-93-2363 0 0,3-15 1835 0 0,0 0 0 0 0,0-1-1 0 0,0 1 1 0 0,0 0 0 0 0,0 0 0 0 0,0-1-1 0 0,0 1 1 0 0,0 0 0 0 0,0 0-1 0 0,0-1 1 0 0,-1 1 0 0 0,1 0-1 0 0,0 0 1 0 0,0 0 0 0 0,0-1-1 0 0,-1 1 1 0 0,1 0 0 0 0,0 0-1 0 0,0 0 1 0 0,0 0 0 0 0,-1-1-1 0 0,1 1 1 0 0,0 0 0 0 0,0 0-1 0 0,-1 0 1 0 0,1 0 0 0 0,0 0 0 0 0,0 0-1 0 0,-1 0 1 0 0,1 0 0 0 0,0 0-1 0 0,-1 0 1 0 0,1 0 0 0 0,0 0-1 0 0,0 0 1 0 0,-1 0 0 0 0,1 0-1 0 0,0 0 1 0 0,0 0 0 0 0,-1 0-1 0 0,1 0 1 0 0,0 0 0 0 0,0 0-1 0 0,-1 0 1 0 0,1 0 0 0 0,0 1-1 0 0,0-1 1 0 0,-1 0 0 0 0,1 0 0 0 0,0 0-1 0 0,0 0 1 0 0,0 1 0 0 0,-1-1-1 0 0,1 0 1 0 0,0 0 0 0 0,0 1-1 0 0,0-1 1 0 0,0 0 0 0 0,0 0-1 0 0,-1 1 1 0 0,1-1 0 0 0,0 0-1 0 0,0 0 1 0 0,0 1 127 0 0,-2-5-11142 0 0</inkml:trace>
  <inkml:trace contextRef="#ctx0" brushRef="#br0" timeOffset="55399.45">2108 2504 14659 0 0,'0'0'1628'0'0,"0"0"-365"0"0,0 0-217 0 0,0 0-126 0 0,0 0-189 0 0,0 0-255 0 0,0 0-243 0 0,0 0-178 0 0,0 0-70 0 0,0 0-10 0 0,0 0-15 0 0,0 0-49 0 0,0 0-70 0 0,4 20-106 0 0,11 62-170 0 0,16-22-3061 0 0,-22-50-447 0 0,-1-1-6769 0 0</inkml:trace>
  <inkml:trace contextRef="#ctx0" brushRef="#br0" timeOffset="55765.426">2390 3057 5225 0 0,'0'0'5471'0'0,"0"0"-2563"0"0,0 0-1002 0 0,0 0-283 0 0,0 0-257 0 0,0 0-221 0 0,0 0-223 0 0,0 0-185 0 0,0 0-135 0 0,0 0-113 0 0,0 0-71 0 0,0 0-58 0 0,2-15-56 0 0,6-46-51 0 0,14 7 261 0 0,-15 39-453 0 0,0 0 1 0 0,1 1-1 0 0,1 0 1 0 0,0 0 0 0 0,1 1-1 0 0,1 0 1 0 0,0 1 0 0 0,1 0-1 0 0,6-5-61 0 0,-17 17-4 0 0,-1-1 0 0 0,1 0-1 0 0,0 1 1 0 0,0-1 0 0 0,0 1-1 0 0,0-1 1 0 0,0 1 0 0 0,0 0 0 0 0,0-1-1 0 0,0 1 1 0 0,0 0 0 0 0,0 0-1 0 0,1-1 1 0 0,-1 1 0 0 0,0 0-1 0 0,0 0 1 0 0,0 0 0 0 0,0 0 0 0 0,0 1-1 0 0,0-1 1 0 0,0 0 0 0 0,0 0-1 0 0,0 1 1 0 0,0-1 0 0 0,0 0-1 0 0,0 1 1 0 0,0-1 0 0 0,0 1 0 0 0,0 0-1 0 0,0-1 1 0 0,0 1 0 0 0,0 0-1 0 0,0-1 1 0 0,-1 1 0 0 0,1 0-1 0 0,0 0 1 0 0,-1 0 0 0 0,1-1 0 0 0,0 1-1 0 0,-1 0 1 0 0,1 0 0 0 0,-1 0-1 0 0,1 0 1 0 0,-1 0 0 0 0,0 0-1 0 0,1 0 1 0 0,-1 0 0 0 0,0 1 0 0 0,0-1 4 0 0,13 55 98 0 0,-14-48-76 0 0,2-1 1 0 0,-1 1-1 0 0,1 0 0 0 0,0-1 0 0 0,0 1 0 0 0,1-1 0 0 0,0 1 0 0 0,0-1 1 0 0,1 0-1 0 0,0 0 0 0 0,1 0 0 0 0,-1 0 0 0 0,1-1 0 0 0,0 1 1 0 0,1-1-1 0 0,0 0 0 0 0,0 0 0 0 0,0 0 0 0 0,0-1 0 0 0,1 0 0 0 0,0 0 1 0 0,0 0-1 0 0,1 0-22 0 0,-2-4 92 0 0,-1-1 1 0 0,0 1 0 0 0,1-1-1 0 0,-1 1 1 0 0,0-1 0 0 0,1-1-1 0 0,-1 1 1 0 0,0 0-1 0 0,1-1 1 0 0,-1 0 0 0 0,0 0-1 0 0,0 0 1 0 0,0-1 0 0 0,0 1-1 0 0,0-1 1 0 0,0 0-1 0 0,0 0 1 0 0,0-1 0 0 0,-1 1-1 0 0,1-1 1 0 0,-1 0 0 0 0,0 1-1 0 0,1-1 1 0 0,-1-1 0 0 0,-1 1-1 0 0,4-4-92 0 0,1-2 78 0 0,-1-1 0 0 0,1 1 0 0 0,-1-1 0 0 0,-1-1 0 0 0,0 1 0 0 0,0-1 0 0 0,-1 0 0 0 0,0 0 0 0 0,0-7-78 0 0,-2 10-226 0 0,14-35-696 0 0,13 32-7623 0 0,-23 11-3074 0 0</inkml:trace>
  <inkml:trace contextRef="#ctx0" brushRef="#br0" timeOffset="56345.688">3255 2747 11170 0 0,'0'0'2644'0'0,"0"0"-397"0"0,0 0-371 0 0,0 0-370 0 0,0 0-299 0 0,0 0-223 0 0,0 0-196 0 0,0 0-142 0 0,0 0-109 0 0,0 0-96 0 0,0 0-87 0 0,0 0-73 0 0,0 0-43 0 0,-26 16-66 0 0,-79 48-34 0 0,63-24 3 0 0,38-31-108 0 0,0-3-21 0 0,0 1 1 0 0,1-1-1 0 0,0 1 1 0 0,0 0-1 0 0,0 0 1 0 0,1 0-1 0 0,0 0 1 0 0,0 0 0 0 0,1 1-1 0 0,0-1 1 0 0,0 1-1 0 0,1-1 1 0 0,0 0-1 0 0,0 1 1 0 0,1 0-13 0 0,-1-6 10 0 0,1 0-1 0 0,-1 0 1 0 0,1 0 0 0 0,0-1-1 0 0,0 1 1 0 0,0 0 0 0 0,0-1-1 0 0,0 1 1 0 0,0-1 0 0 0,1 1 0 0 0,-1-1-1 0 0,0 1 1 0 0,1-1 0 0 0,-1 0-1 0 0,1 0 1 0 0,-1 1 0 0 0,1-1 0 0 0,0 0-1 0 0,-1-1 1 0 0,1 1 0 0 0,0 0-1 0 0,0 0 1 0 0,0-1 0 0 0,-1 1 0 0 0,1-1-1 0 0,0 0 1 0 0,0 1 0 0 0,0-1-1 0 0,0 0 1 0 0,0 0 0 0 0,0 0 0 0 0,0-1-1 0 0,0 1 1 0 0,0 0 0 0 0,0-1-1 0 0,-1 1 1 0 0,2-1-10 0 0,70-22 646 0 0,-61 17-573 0 0,3-4 28 0 0,0 1 1 0 0,1 1-1 0 0,0 1 0 0 0,0 0 1 0 0,1 1-1 0 0,0 1 1 0 0,0 1-1 0 0,0 0 1 0 0,1 1-1 0 0,-1 1 1 0 0,1 0-1 0 0,11 2-101 0 0,-24 1 17 0 0,0 0 1 0 0,0 0-1 0 0,0 0 1 0 0,-1 1-1 0 0,1 0 0 0 0,0 0 1 0 0,-1 1-1 0 0,1-1 1 0 0,-1 1-1 0 0,0 0 1 0 0,1 0-1 0 0,-1 0 0 0 0,-1 1 1 0 0,1-1-1 0 0,-1 1 1 0 0,1 0-1 0 0,-1 0 0 0 0,0 0 1 0 0,0 1-1 0 0,-1-1 1 0 0,1 1-1 0 0,-1-1 1 0 0,0 1-1 0 0,0 2-17 0 0,25 123 274 0 0,-43 238-211 0 0,14-336-85 0 0,-1 19 6 0 0,-2 0 1 0 0,-3 0-1 0 0,-1-1 1 0 0,-10 26 15 0 0,17-68-1 0 0,0-1 0 0 0,0 1 0 0 0,-1-1-1 0 0,0 0 1 0 0,0 0 0 0 0,-1 0 0 0 0,0 0 0 0 0,0-1 0 0 0,-1 1 0 0 0,1-1 0 0 0,-1 0 0 0 0,-1-1 0 0 0,1 1 0 0 0,-1-1-1 0 0,0 0 1 0 0,0 0 0 0 0,0-1 0 0 0,-1 0 0 0 0,0 0 0 0 0,0 0 0 0 0,0-1 0 0 0,0 0 0 0 0,0-1 0 0 0,-1 1 0 0 0,1-1 0 0 0,-1-1-1 0 0,-2 1 2 0 0,6-5-3 0 0,0 1 0 0 0,0-1 1 0 0,1-1-1 0 0,0 1 0 0 0,-1 0 0 0 0,1-1 0 0 0,0 1 0 0 0,0-1 0 0 0,1 0 0 0 0,-1 0 0 0 0,1 0 0 0 0,0-1 0 0 0,0 1 0 0 0,1 0 0 0 0,-1-1 0 0 0,1 1 0 0 0,0-1 0 0 0,0 0 0 0 0,0 1 0 0 0,1-1 0 0 0,-1 0 0 0 0,1 1 0 0 0,0-1 0 0 0,1 0 0 0 0,-1 1 0 0 0,1-3 3 0 0,-1-25 6 0 0,1 0 0 0 0,2-1 1 0 0,1 1-1 0 0,1 0 0 0 0,2 1 0 0 0,1-1 0 0 0,2 1 1 0 0,1 1-1 0 0,1 0 0 0 0,1 0 0 0 0,2 2 0 0 0,1-1 1 0 0,1 2-1 0 0,6-6-6 0 0,-19 27-39 0 0,0 1 0 0 0,0-1-1 0 0,0 1 1 0 0,0 0 0 0 0,1 0 0 0 0,0 0 0 0 0,0 1 0 0 0,0-1 0 0 0,1 1 0 0 0,-1 0-1 0 0,1 1 1 0 0,0 0 0 0 0,0 0 0 0 0,1 0 0 0 0,-1 0 0 0 0,0 1 0 0 0,1 0 0 0 0,-1 1-1 0 0,1-1 1 0 0,0 1 0 0 0,0 0 39 0 0,9 14-1787 0 0,-8 0-5274 0 0,-5-6-5101 0 0</inkml:trace>
  <inkml:trace contextRef="#ctx0" brushRef="#br0" timeOffset="57379.596">3426 2957 0 0 0,'0'0'1419'0'0,"0"0"177"0"0,0 0 51 0 0,0 0-98 0 0,0 0-172 0 0,0 0-170 0 0,0 0-136 0 0,0 0-101 0 0,0 0-91 0 0,0-2 7503 0 0,0 1-8861 0 0,0 1 707 0 0,-1-10-6 0 0,-1 0 1 0 0,0 0 0 0 0,0 1 0 0 0,-1 0 0 0 0,0-1 0 0 0,-1 1 0 0 0,0 0 0 0 0,-1 1 0 0 0,0-1 0 0 0,0 1 0 0 0,-1 0-1 0 0,0 0 1 0 0,0 0 0 0 0,-2 0-223 0 0,7 7 0 0 0,-2-4-29 0 0,-1 1 0 0 0,0 0 0 0 0,0 0 0 0 0,0 0 0 0 0,-1 0 0 0 0,1 1 0 0 0,-1 0 0 0 0,0 0 0 0 0,0 0 0 0 0,0 0 0 0 0,0 1 0 0 0,0 0 0 0 0,-1 0 0 0 0,1 0 0 0 0,-1 1 0 0 0,-2-1 29 0 0,-5-2-893 0 0,8 2-1438 0 0,2 1-3896 0 0,3 1-4488 0 0</inkml:trace>
  <inkml:trace contextRef="#ctx0" brushRef="#br0" timeOffset="72105.211">4069 3208 11538 0 0,'0'0'4444'0'0,"0"0"-2071"0"0,0 0-1024 0 0,0 0-177 0 0,0 0 114 0 0,0 0 40 0 0,0 0-91 0 0,0 0-227 0 0,0 0-247 0 0,0 0-205 0 0,0 0-162 0 0,1 11-701 0 0,0-11-508 0 0,2 0-253 0 0,0-1-6642 0 0,0-2-5143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3:06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10274 0 0,'0'0'2137'0'0,"0"0"-793"0"0,0 0-408 0 0,0 0-120 0 0,0 0-296 0 0,0 0-480 0 0,0 0-184 0 0,0 0-168 0 0,0 0-120 0 0,0 0-32 0 0,0 0-448 0 0,0 0-744 0 0,0 0-2321 0 0,0 0-4193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7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7 2296 0 0,'0'0'1912'0'0,"0"0"15"0"0,0 0 274 0 0,0 0 348 0 0,0 0 62 0 0,0 0-282 0 0,0 0-505 0 0,0 0-512 0 0,0 0-363 0 0,0 0-240 0 0,0 0-161 0 0,2-7 495 0 0,-48 129 768 0 0,24-58-1477 0 0,16-50-302 0 0,1 1 0 0 0,0 0 0 0 0,1-1-1 0 0,0 1 1 0 0,2 1 0 0 0,-1-1 0 0 0,2 0-1 0 0,0 15-31 0 0,3-25 27 0 0,1-1 0 0 0,0 0 0 0 0,1 0 0 0 0,-1-1 0 0 0,0 1-1 0 0,1-1 1 0 0,0 0 0 0 0,0 0 0 0 0,0 0 0 0 0,0 0 0 0 0,0-1-1 0 0,1 1 1 0 0,-1-1 0 0 0,1 0 0 0 0,0-1 0 0 0,-1 1 0 0 0,1-1 0 0 0,0 0-1 0 0,0 0 1 0 0,0 0 0 0 0,0-1 0 0 0,0 1 0 0 0,0-1 0 0 0,0-1 0 0 0,0 1-1 0 0,-1-1 1 0 0,1 0 0 0 0,0 0 0 0 0,0 0 0 0 0,0 0-27 0 0,35-9 155 0 0,0-1 1 0 0,0-1 0 0 0,-2-3 0 0 0,33-17-156 0 0,-37 15-40 0 0,-34 16-19 0 0,0-21-3766 0 0,0 7-630 0 0,0 4-5225 0 0,0 4 1701 0 0</inkml:trace>
  <inkml:trace contextRef="#ctx0" brushRef="#br0" timeOffset="263.017">483 18 1168 0 0,'0'0'2302'0'0,"0"0"-4"0"0,0 0 164 0 0,0 0 109 0 0,0 0-70 0 0,0 0-302 0 0,0 0-443 0 0,0 0-440 0 0,0 0-349 0 0,0 0-173 0 0,0 0-88 0 0,0 0-24 0 0,0 0 1 0 0,-4 16-67 0 0,-22 108 1000 0 0,-26 152 1056 0 0,21-50-1895 0 0,29-177-6122 0 0,1 0-5816 0 0,1-49-419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2920 5821 0 0 0,'0'0'577'0'0,"0"0"-222"0"0,0 0 132 0 0,0 0 422 0 0,0 0 370 0 0,0 0 180 0 0,0 0-21 0 0,0 0-136 0 0,0 0-163 0 0,0 0-130 0 0,0 0-29 0 0,27-26-13 0 0,85-83 7 0 0,157-135 4990 0 0,-33 42-3236 0 0,285-225 674 0 0,-196 198-2700 0 0,-85 56-317 0 0,-150 97-177 0 0,85-79-1 0 0,-132 117-156 0 0,129-93 91 0 0,-15 42-6 0 0,-84 56-91 0 0,-24 12 39 0 0,0-2-1 0 0,-2-1 0 0 0,40-30-83 0 0,82-64 206 0 0,-50-7 71 0 0,-47 45-140 0 0,18-2-66 0 0,-44 42-24 0 0,-16 18-7 0 0,-22 70-192 0 0,-4 257 302 0 0,-33 45-167 0 0,29-259 39 0 0,-4 1 0 0 0,-11 58-22 0 0,6-103-8 0 0,3-1-1 0 0,1 1 1 0 0,3 0 0 0 0,1 0 0 0 0,3 7 8 0 0,9 201 25 0 0,-9-123-22 0 0,14-54-23 0 0,-16 164 88 0 0,17-95-23 0 0,-27-2 28 0 0,32-50-94 0 0,-82-91 1123 0 0,-164 3-1108 0 0,-90-3 18 0 0,-99 21 59 0 0,336-18-92 0 0,22-2 33 0 0,0-1 0 0 0,0-3 0 0 0,-39-6-12 0 0,-109 5 52 0 0,55 4-52 0 0,-47-4 76 0 0,95-4-20 0 0,-55 16-91 0 0,30-1 167 0 0,-33 10 55 0 0,21 8-107 0 0,96-18-36 0 0,-1-2 0 0 0,-1-2 0 0 0,0-1 0 0 0,-36-2-44 0 0,-117-11 172 0 0,175 9-166 0 0,-1 0 1 0 0,1 2-1 0 0,0 1 1 0 0,0 0-1 0 0,0 1 1 0 0,0 2-1 0 0,-13 7-6 0 0,32-14-26 0 0,1-1 1 0 0,-1 1-1 0 0,1 0 0 0 0,-1 0 0 0 0,1-1 0 0 0,-1 1 1 0 0,0-1-1 0 0,1 1 0 0 0,-1-1 0 0 0,0 0 0 0 0,1 1 1 0 0,-1-1-1 0 0,0 0 0 0 0,1 0 0 0 0,-1 0 0 0 0,0-1 1 0 0,1 1-1 0 0,-1 0 0 0 0,0-1 0 0 0,1 1 0 0 0,-1-1 1 0 0,1 1-1 0 0,-1-1 0 0 0,1 0 0 0 0,-1 1 0 0 0,1-1 1 0 0,-1 0-1 0 0,1 0 0 0 0,0 0 0 0 0,-1 0 0 0 0,1 0 1 0 0,0-1-1 0 0,0 1 0 0 0,0 0 0 0 0,-1-2 26 0 0,1-26-3834 0 0,8 12-6863 0 0,-2 9-2170 0 0</inkml:trace>
  <inkml:trace contextRef="#ctx0" brushRef="#br0" timeOffset="3303.619">6394 4478 2128 0 0,'0'0'3352'0'0,"0"0"-1057"0"0,0 0-349 0 0,0 0 53 0 0,0 0 91 0 0,0 0-63 0 0,0 0-260 0 0,0 0-350 0 0,0 0-284 0 0,0 0-213 0 0,0 0-160 0 0,0 0-120 0 0,0 0-106 0 0,-7-6-81 0 0,-20-16-53 0 0,20 16-48 0 0,42-23 1050 0 0,-5 13-1215 0 0,0 1 1 0 0,2 1-1 0 0,-1 2 0 0 0,2 1 1 0 0,-1 2-1 0 0,1 0 0 0 0,1 3 1 0 0,8 0-188 0 0,43 5 154 0 0,-83 3-147 0 0,-1-1-1 0 0,1 1 1 0 0,-1 0-1 0 0,1 0 0 0 0,-1 0 1 0 0,0 0-1 0 0,0 0 0 0 0,0 0 1 0 0,0 0-1 0 0,0 0 0 0 0,-1 0 1 0 0,1 0-1 0 0,-1 1 0 0 0,1-1 1 0 0,-1 0-1 0 0,0 0 1 0 0,0 1-1 0 0,0-1 0 0 0,0 0 1 0 0,0 0-1 0 0,0 1 0 0 0,0-1 1 0 0,-1 0-1 0 0,1 0 0 0 0,-1 1 1 0 0,0-1-1 0 0,0 0 0 0 0,0 0 1 0 0,0 0-1 0 0,0 0 1 0 0,0 0-1 0 0,0 0 0 0 0,-1-1 1 0 0,-1 3-7 0 0,-143 164 280 0 0,145-164-283 0 0,0-1 1 0 0,0 1 0 0 0,0 0-1 0 0,0 0 1 0 0,1 0 0 0 0,-1 0-1 0 0,1-1 1 0 0,0 1 0 0 0,1 0-1 0 0,-1 0 1 0 0,0 0 0 0 0,1 0-1 0 0,0 0 1 0 0,0-1 0 0 0,0 1-1 0 0,0 0 1 0 0,1-1 0 0 0,0 1-1 0 0,-1-1 1 0 0,1 1 0 0 0,1-1-1 0 0,-1 0 1 0 0,0 0 0 0 0,1 0-1 0 0,-1 0 1 0 0,1 0 0 0 0,0 0-1 0 0,0-1 1 0 0,0 1 0 0 0,0-1-1 0 0,1 0 1 0 0,-1 0 0 0 0,1 0 0 0 0,-1-1-1 0 0,1 1 1 0 0,-1-1 0 0 0,3 1 2 0 0,0 2-1 0 0,57 37 4 0 0,-40-27-2 0 0,-1 0 1 0 0,-1 1 0 0 0,0 2 0 0 0,-1 0-1 0 0,0 1 1 0 0,-2 1 0 0 0,1 1-2 0 0,-14-14 5 0 0,0-1 0 0 0,-1 1 1 0 0,1 1-1 0 0,-1-1 1 0 0,0 1-1 0 0,-1-1 1 0 0,0 1-1 0 0,0 0 0 0 0,0 0 1 0 0,-1 0-1 0 0,0 1 1 0 0,0-1-1 0 0,-1 0 0 0 0,0 1 1 0 0,0-1-1 0 0,-1 4-5 0 0,0-6 27 0 0,0-1 0 0 0,0 0-1 0 0,-1 1 1 0 0,0-1 0 0 0,0 0-1 0 0,0 0 1 0 0,0 1 0 0 0,-1-1-1 0 0,1 0 1 0 0,-1 0 0 0 0,0 0-1 0 0,0-1 1 0 0,-1 1 0 0 0,1 0-1 0 0,-1-1 1 0 0,0 0 0 0 0,0 1-1 0 0,0-1 1 0 0,0 0 0 0 0,0-1-1 0 0,-1 1 1 0 0,-3 2-27 0 0,-12 7 66 0 0,-1 0 0 0 0,0-1 0 0 0,-1-1 0 0 0,0-1 0 0 0,0-1 0 0 0,-1-1 0 0 0,0-1 0 0 0,-1-1 0 0 0,1 0 0 0 0,-1-2 0 0 0,0-1 0 0 0,-5-1-66 0 0,-132-4 64 0 0,111-17 173 0 0,40 2-3032 0 0,23-6-7659 0 0,-5 16-2299 0 0</inkml:trace>
  <inkml:trace contextRef="#ctx0" brushRef="#br0" timeOffset="15336.912">4271 5081 0 0 0,'0'0'255'0'0,"0"0"778"0"0,0 0 269 0 0,4 0 57 0 0,16 0 2064 0 0,-20 0-2592 0 0,0 2 7934 0 0,-2 4-6672 0 0,-50 34-996 0 0,46-33-1073 0 0,0 0 0 0 0,0 1 0 0 0,1-1 1 0 0,0 1-1 0 0,0 0 0 0 0,1 1 1 0 0,0-1-1 0 0,1 1 0 0 0,0-1 0 0 0,0 1 1 0 0,1 0-1 0 0,0 0 0 0 0,0 0 0 0 0,1 1 1 0 0,0-1-1 0 0,1 0 0 0 0,0 1 1 0 0,0-1-1 0 0,1 0 0 0 0,2 7-24 0 0,0-9 60 0 0,0-1-1 0 0,0 0 1 0 0,1-1 0 0 0,0 1-1 0 0,0-1 1 0 0,1 0 0 0 0,-1 0-1 0 0,1 0 1 0 0,0 0 0 0 0,0-1-1 0 0,1 0 1 0 0,-1 0 0 0 0,1 0-1 0 0,0-1 1 0 0,0 1 0 0 0,0-2-1 0 0,1 1 1 0 0,-1-1 0 0 0,1 0-1 0 0,-1 0 1 0 0,1 0 0 0 0,0-1-1 0 0,-1 0 1 0 0,1-1 0 0 0,0 0-1 0 0,0 0 1 0 0,0 0-60 0 0,2 1 116 0 0,0-1-1 0 0,0 0 1 0 0,1-1-1 0 0,-1 0 1 0 0,0 0-1 0 0,0-1 1 0 0,0 0-1 0 0,0-1 1 0 0,-1 1-1 0 0,1-2 1 0 0,-1 1-1 0 0,1-1 1 0 0,-1-1-1 0 0,-1 1 1 0 0,1-2-1 0 0,0 1 1 0 0,-1-1-1 0 0,0 0 1 0 0,-1 0-1 0 0,1-1 1 0 0,-1 0-116 0 0,0-2 61 0 0,-1 0 1 0 0,0-1 0 0 0,0 0-1 0 0,-1 0 1 0 0,0 0-1 0 0,0 0 1 0 0,-2-1-1 0 0,1 1 1 0 0,-1-1-1 0 0,-1 0 1 0 0,0 0 0 0 0,0 0-1 0 0,-1 0 1 0 0,0 1-1 0 0,-1-1 1 0 0,0 0-1 0 0,-1 0 1 0 0,-1-3-62 0 0,1 8-104 0 0,1-1 0 0 0,-1 1 0 0 0,0 0-1 0 0,0 0 1 0 0,-1 0 0 0 0,0 0 0 0 0,0 1 0 0 0,0-1 0 0 0,-1 1 0 0 0,1 0 0 0 0,-1 0 0 0 0,-1 0 0 0 0,1 0-1 0 0,-1 1 1 0 0,1-1 0 0 0,-1 1 0 0 0,-1 0 0 0 0,1 1 0 0 0,0 0 0 0 0,-1-1 0 0 0,0 2 0 0 0,0-1 0 0 0,0 1-1 0 0,0-1 1 0 0,0 2 0 0 0,0-1 0 0 0,0 1 0 0 0,-1 0 0 0 0,1 0 0 0 0,0 1 0 0 0,-3-1 104 0 0,-47 9-3664 0 0,19 6-5098 0 0,22-6-1373 0 0</inkml:trace>
  <inkml:trace contextRef="#ctx0" brushRef="#br0" timeOffset="15764.366">4083 5335 0 0 0,'0'0'1147'0'0,"0"0"197"0"0,0 0 333 0 0,0 0 312 0 0,0 0 48 0 0,0 0-180 0 0,0 0-304 0 0,0 0-309 0 0,0 0-216 0 0,0 0-141 0 0,0 0-103 0 0,0 0-89 0 0,0 0-64 0 0,23-17-72 0 0,71-55-99 0 0,-50 49 329 0 0,-35 25-510 0 0,96 13 2840 0 0,-34 6-1696 0 0,-55-21-1138 0 0,-6 2-903 0 0,-15 5-7614 0 0,3-4-2960 0 0</inkml:trace>
  <inkml:trace contextRef="#ctx0" brushRef="#br0" timeOffset="16088.267">4172 4783 2417 0 0,'0'0'2120'0'0,"0"0"-130"0"0,0 0-49 0 0,0 0-56 0 0,0 0-191 0 0,0 0-317 0 0,0 0-425 0 0,0 0-419 0 0,0 0-285 0 0,0 0-126 0 0,0 0 50 0 0,0 0 127 0 0,0 0 108 0 0,3 1 46 0 0,47 42 734 0 0,-24-3-4719 0 0,-24-36 2738 0 0,5 6-4445 0 0,-3-5-2993 0 0</inkml:trace>
  <inkml:trace contextRef="#ctx0" brushRef="#br0" timeOffset="16523.64">4348 5494 920 0 0,'0'0'3085'0'0,"0"0"-815"0"0,0 0-185 0 0,0 0 67 0 0,0 0-16 0 0,0 0-289 0 0,0 0-505 0 0,0 0-497 0 0,0 0-347 0 0,0 0-170 0 0,0 0 36 0 0,0 0 39 0 0,0 0 46 0 0,6-1 50 0 0,-5 1-460 0 0,1-1 1 0 0,-1 1-1 0 0,0 0 1 0 0,0 0-1 0 0,1 0 1 0 0,-1 0-1 0 0,0 0 1 0 0,1 0-1 0 0,-1 0 1 0 0,0 0-1 0 0,0 1 1 0 0,1-1-1 0 0,-1 0 1 0 0,0 1-1 0 0,0-1 1 0 0,1 1-1 0 0,-1-1 1 0 0,0 1-1 0 0,0 0 1 0 0,0-1-1 0 0,0 1 1 0 0,0 0-1 0 0,0 0 1 0 0,0 0-1 0 0,0 0 1 0 0,0 0 0 0 0,-1 0-1 0 0,1 0 1 0 0,0 0-1 0 0,0 0 1 0 0,-1 0-1 0 0,1 0 1 0 0,-1 0-1 0 0,1 1 1 0 0,-1-1-1 0 0,0 0 1 0 0,1 0-1 0 0,-1 1 1 0 0,0-1-1 0 0,0 0-39 0 0,6 122 1372 0 0,-20-56-1298 0 0,5-36-6532 0 0,8-28 56 0 0,1-2-2987 0 0</inkml:trace>
  <inkml:trace contextRef="#ctx0" brushRef="#br0" timeOffset="17750.228">5679 4235 0 0 0,'0'0'1095'0'0,"0"0"324"0"0,0 0 280 0 0,0 0 223 0 0,0 0 26 0 0,0 0-192 0 0,0 0-270 0 0,0 0-323 0 0,0 0-219 0 0,0 0-120 0 0,0 0-71 0 0,0 0-63 0 0,-3-7 2406 0 0,-27 87-1232 0 0,23-61-1784 0 0,0 0 1 0 0,-1-1-1 0 0,-1 1 0 0 0,0-2 1 0 0,-2 1-1 0 0,0-1 1 0 0,-1-1-1 0 0,-4 4-80 0 0,11-13-20 0 0,-1 0 1 0 0,0 0-1 0 0,0 0 0 0 0,-1-1 1 0 0,0 0-1 0 0,0 0 0 0 0,-1-1 1 0 0,1 0-1 0 0,-1 0 0 0 0,0-1 1 0 0,-1 0-1 0 0,1 0 0 0 0,-1-1 0 0 0,1 0 1 0 0,-1-1-1 0 0,-5 1 20 0 0,10-2-29 0 0,1 0-1 0 0,0-1 0 0 0,0 1 1 0 0,-1-1-1 0 0,1 0 1 0 0,0 0-1 0 0,-1 0 1 0 0,1 0-1 0 0,0-1 0 0 0,-1 1 1 0 0,1-1-1 0 0,0 0 1 0 0,0 0-1 0 0,0 0 1 0 0,0-1-1 0 0,0 1 0 0 0,0-1 1 0 0,0 1-1 0 0,0-1 1 0 0,1 0-1 0 0,-1 0 0 0 0,0 0 1 0 0,1-1-1 0 0,0 1 1 0 0,-1 0-1 0 0,1-1 1 0 0,0 0-1 0 0,1 1 0 0 0,-1-1 1 0 0,0 0-1 0 0,1 0 1 0 0,-1 0-1 0 0,1 0 1 0 0,-1-3 29 0 0,0-3-14 0 0,1 0 0 0 0,-1 0 1 0 0,1-1-1 0 0,1 1 0 0 0,0 0 1 0 0,0-1-1 0 0,1 1 1 0 0,0-1-1 0 0,1 1 0 0 0,0 0 1 0 0,0 0-1 0 0,1 0 1 0 0,0 0-1 0 0,2-2 14 0 0,-5 9 6 0 0,1 1 0 0 0,-1-1-1 0 0,1 1 1 0 0,0-1 0 0 0,0 1 0 0 0,-1 0 0 0 0,1-1-1 0 0,0 1 1 0 0,0 0 0 0 0,1 0 0 0 0,-1-1 0 0 0,0 1 0 0 0,0 0-1 0 0,0 0 1 0 0,1 0 0 0 0,-1 1 0 0 0,1-1 0 0 0,-1 0-1 0 0,1 0 1 0 0,-1 1 0 0 0,1-1 0 0 0,-1 1 0 0 0,1-1 0 0 0,-1 1-1 0 0,1 0 1 0 0,0 0 0 0 0,-1-1 0 0 0,1 1 0 0 0,-1 0 0 0 0,1 0-1 0 0,0 1 1 0 0,-1-1 0 0 0,1 0 0 0 0,-1 0 0 0 0,1 1-1 0 0,0-1 1 0 0,-1 1 0 0 0,1 0 0 0 0,-1-1 0 0 0,0 1 0 0 0,1 0-1 0 0,-1 0 1 0 0,1 0-6 0 0,67 50 598 0 0,-54-38-479 0 0,147 97 781 0 0,-135-92-1144 0 0,-20-11-7392 0 0,-7-6-3333 0 0</inkml:trace>
  <inkml:trace contextRef="#ctx0" brushRef="#br0" timeOffset="23290.973">5878 4643 0 0 0,'0'0'741'0'0,"0"0"97"0"0,0 0 81 0 0,0 0 89 0 0,0 0 59 0 0,0 0-5 0 0,-16-5 17781 0 0,12 2-19475 0 0,57 16 2524 0 0,45 9-932 0 0,-85-18-861 0 0,2 2 55 0 0,-6-6 509 0 0,-38 2-2485 0 0,22-4-2502 0 0,1-1-3578 0 0,4 2-4472 0 0</inkml:trace>
  <inkml:trace contextRef="#ctx0" brushRef="#br0" timeOffset="24511.802">5320 4028 0 0 0,'0'0'141'0'0,"0"0"461"0"0,0 0 101 0 0,0 0 83 0 0,0 0 49 0 0,0 0-4 0 0,0 0 41 0 0,-1-6 65 0 0,-1-3-786 0 0,-3-11 2305 0 0,-2 1 5299 0 0,10 29-1652 0 0,2 12-5782 0 0,25 29 554 0 0,-18-32 127 0 0,-20-29 1172 0 0,-38-57-2147 0 0,42 57-998 0 0,5 8-4885 0 0,8 3-1037 0 0,-7-1-4990 0 0</inkml:trace>
  <inkml:trace contextRef="#ctx0" brushRef="#br0" timeOffset="33139.822">4363 3690 0 0 0,'-7'-7'0'0'0,"1"-35"995"0"0,6 40 499 0 0,0 1-618 0 0,0 1-1 0 0,0 0-70 0 0,0 0-42 0 0,0 0-42 0 0,0 0-11 0 0,0 0-11 0 0,0 0-2 0 0,0 0 9 0 0,0 0 16 0 0,0 0 23 0 0,0 0-4 0 0,0 0 6 0 0,0 0-12 0 0,0 0-18 0 0,0 0-5 0 0,0 0-27 0 0,0 0-25 0 0,0 0-39 0 0,0 0-46 0 0,0 0-32 0 0,0 0-55 0 0,0 0-36 0 0,0 0-41 0 0,0 0-33 0 0,0 0-23 0 0,0 0-37 0 0,0 0-25 0 0,0 0-22 0 0,0 0-2 0 0,0 0-9 0 0,0 0-20 0 0,0 0-6 0 0,0 0-48 0 0,0 0-20 0 0,0 0-22 0 0,0 0-19 0 0,0 0-1 0 0,0 0-11 0 0,0 0-13 0 0,0 0-22 0 0,0 0-6 0 0,0 0-4 0 0,0 0-13 0 0,0 0 1 0 0,3 11-67 0 0,58 52 763 0 0,25 54-220 0 0,-7-28-228 0 0,-59-59-142 0 0,33 39 120 0 0,-34-50-247 0 0,18 45 177 0 0,-8-10-81 0 0,-20-41-16 0 0,-3-6-1410 0 0,-5-13-2446 0 0,-1-8-3546 0 0,0 6-3944 0 0</inkml:trace>
  <inkml:trace contextRef="#ctx0" brushRef="#br0" timeOffset="35474.168">4345 3616 0 0 0,'-3'-1'759'0'0,"-8"-1"312"0"0,8 1 208 0 0,3 1 102 0 0,2-3 8621 0 0,2-5-6046 0 0,12-43-2614 0 0,-16 51-1264 0 0,2-19 549 0 0,0-2-472 0 0,-2 20-81 0 0,0 1 6 0 0,0 0 2 0 0,0 0 2 0 0,0 0-11 0 0,0 0-6 0 0,0 0 0 0 0,0 0-17 0 0,0 0-3 0 0,0 0 16 0 0,0 0-13 0 0,0 0-8 0 0,0 0-2 0 0,0 0-2 0 0,0 0 0 0 0,0 0 12 0 0,0 0-2 0 0,0 0-5 0 0,0 0 1 0 0,0 0-11 0 0,0 0-7 0 0,0 0-2 0 0,0 0-3 0 0,0 0-9 0 0,0 0 1 0 0,0 0-3 0 0,0 0 0 0 0,0 0 10 0 0,0 0-1 0 0,0 0 1 0 0,0 0-9 0 0,0 0 2 0 0,0 0 20 0 0,0 0 2 0 0,0 0 4 0 0,0 0 1 0 0,0 0-2 0 0,0 0-4 0 0,0 0 0 0 0,0 0 8 0 0,0 0-14 0 0,0 0-2 0 0,0 0 8 0 0,0 0-12 0 0,0 0 6 0 0,0 0-2 0 0,0 0-4 0 0,0 0-4 0 0,0 0-4 0 0,0 0-8 0 0,0 0-17 0 0,0 0 2 0 0,0 0 1 0 0,0 0 4 0 0,0 0 12 0 0,0 0-14 0 0,0 0-4 0 0,0 0 10 0 0,0 0-8 0 0,0 0 8 0 0,0 0-8 0 0,0 0 9 0 0,0 0-6 0 0,0 0-11 0 0,5-3-62 0 0,52-55 701 0 0,15 13-481 0 0,0 12-24 0 0,13-13 108 0 0,-19 3-113 0 0,-40 25-58 0 0,12-5 23 0 0,6-13 54 0 0,6 14-72 0 0,-16-3-56 0 0,-10 13 27 0 0,22-26 78 0 0,-3 5-73 0 0,-41 31-27 0 0,6 3-4 0 0,-4 5 107 0 0,47 60 351 0 0,-5 11-262 0 0,41 30-98 0 0,-41-42-13 0 0,-11 2-14 0 0,15 6-38 0 0,-4-24 32 0 0,-30-3 209 0 0,15 1-159 0 0,-29-52-2869 0 0,-2-5-1926 0 0,0 6-231 0 0,0 0-6864 0 0</inkml:trace>
  <inkml:trace contextRef="#ctx0" brushRef="#br0" timeOffset="37252.153">4838 3951 0 0 0,'0'0'309'0'0,"0"0"672"0"0,0 0 208 0 0,0 0 42 0 0,0 0 28 0 0,0 0 12 0 0,1 0-1504 0 0,4 1 16040 0 0,-3-2-14235 0 0,-30-98-689 0 0,8-126-377 0 0,53 167-514 0 0,-7 75-248 0 0,63 86 409 0 0,-85-99-145 0 0,1 0 1 0 0,-2 1-1 0 0,1 0 0 0 0,0-1 0 0 0,-1 1 1 0 0,0 1-1 0 0,0-1 0 0 0,-1 0 1 0 0,1 1-1 0 0,-1-1 0 0 0,0 1 1 0 0,-1-1-1 0 0,2 5-8 0 0,4 25 67 0 0,-7-34-53 0 0,0-1 4 0 0,-19-44 1566 0 0,12 31-1585 0 0,1 0 0 0 0,0-1 1 0 0,1 0-1 0 0,0 0 0 0 0,2 0 0 0 0,-1 0 0 0 0,2-1 1 0 0,0 0-1 0 0,1 1 0 0 0,0-12 1 0 0,1 22-9 0 0,0 0 0 0 0,0 1 0 0 0,0-1 0 0 0,1 0 0 0 0,0 0 0 0 0,0 0 0 0 0,0 0 0 0 0,0 1 0 0 0,0-1 0 0 0,1 0 0 0 0,-1 1 0 0 0,1-1 0 0 0,0 1 0 0 0,0 0 0 0 0,1 0 0 0 0,-1-1 0 0 0,1 2 0 0 0,-1-1 0 0 0,1 0 0 0 0,0 0 0 0 0,0 1 0 0 0,0-1 0 0 0,2 0 9 0 0,54-15-109 0 0,-59 18 82 0 0,0 0 7 0 0,30 62 268 0 0,3 4-210 0 0,-13-35-4 0 0,-9-21-1833 0 0,-3-19-5375 0 0,-5 7 3023 0 0,1-2-7865 0 0</inkml:trace>
  <inkml:trace contextRef="#ctx0" brushRef="#br0" timeOffset="52482.686">4781 4047 0 0 0,'-15'18'3639'0'0,"-7"15"-7067"0"0,21-33 3256 0 0,0 0 190 0 0,1 0 82 0 0,0 0 34 0 0,0 0 19 0 0,0 0 27 0 0,0 0 40 0 0,0 0 8 0 0,-1-2 8415 0 0,-3 1-4947 0 0,-13 0-4439 0 0,12 2 2890 0 0,7-2 2330 0 0,5 5-4022 0 0,24 22 421 0 0,1 21-293 0 0,-1-10-312 0 0,-26-35 477 0 0,-5-8-7403 0 0,0 3-3162 0 0</inkml:trace>
  <inkml:trace contextRef="#ctx0" brushRef="#br0" timeOffset="53635.112">5438 3601 0 0 0,'0'0'815'0'0,"0"0"396"0"0,0 0 169 0 0,0 0 32 0 0,0 0-45 0 0,0 0-118 0 0,0 0-109 0 0,0 0-113 0 0,-7 11 6890 0 0,7-11-7737 0 0,0 0-16 0 0,0 0-25 0 0,0 0-21 0 0,0 0-32 0 0,0 0-30 0 0,0 0-4 0 0,0 0-9 0 0,0 0-2 0 0,0 0 3 0 0,0 0-12 0 0,0 0-12 0 0,0 0 4 0 0,0 0 4 0 0,0 0-8 0 0,0 0 6 0 0,0 0 7 0 0,0 0-9 0 0,0 0 13 0 0,0 0 6 0 0,0 0-10 0 0,0 0 14 0 0,49 78 2164 0 0,-43-70-2077 0 0,-5-6 126 0 0,1-4-2856 0 0,-1 2 1089 0 0,4-1-6060 0 0,-5 1-2176 0 0</inkml:trace>
  <inkml:trace contextRef="#ctx0" brushRef="#br0" timeOffset="85242.011">8251 2375 224 0 0,'0'0'1124'0'0,"0"0"-1081"0"0,0 0-372 0 0,0 0 297 0 0,0 0 706 0 0,0 0 783 0 0,0 0 368 0 0,0 0 134 0 0,0 0-81 0 0,0 0-237 0 0,0 0-289 0 0,27 0-249 0 0,87-5-178 0 0,-104 5-754 0 0,0-1-1 0 0,-1 0 0 0 0,1 0 0 0 0,0-1 1 0 0,-1-1-1 0 0,1 0 0 0 0,-1 0 0 0 0,0-1 1 0 0,0 0-1 0 0,0 0 0 0 0,3-3-170 0 0,12-6 398 0 0,61-32 1365 0 0,-3-3 1 0 0,75-58-1764 0 0,-128 84 155 0 0,0 3-8 0 0,-1-2 0 0 0,-1 0 0 0 0,-1-2 0 0 0,-1-1 0 0 0,-1-1 0 0 0,-1-1 0 0 0,-1-1-1 0 0,15-26-146 0 0,-14 2 1011 0 0,-22 50-709 0 0,-1 1-29 0 0,0 0-37 0 0,0 0-34 0 0,-10 23-82 0 0,-13 39-87 0 0,3 1 0 0 0,3 0 0 0 0,3 2 0 0 0,-6 62-33 0 0,4-29 76 0 0,-11 62 24 0 0,10-40-14 0 0,-5 0 1 0 0,-5-2-1 0 0,-6 0 0 0 0,-38 88-86 0 0,63-185-33 0 0,0 0 1 0 0,-2-1-1 0 0,0 0 1 0 0,-2 0-1 0 0,0-1 0 0 0,-1-1 1 0 0,0 0-1 0 0,-2-1 1 0 0,0-1-1 0 0,-1 0 0 0 0,0-1 1 0 0,-2 0-1 0 0,1-1 1 0 0,-2-2-1 0 0,0 0 0 0 0,0 0 1 0 0,-1-2-1 0 0,-9 3 33 0 0,23-11-104 0 0,-2-1-1 0 0,1 1 0 0 0,0-1 0 0 0,0 0 1 0 0,0-1-1 0 0,-1 0 0 0 0,1 0 0 0 0,0-1 1 0 0,0 1-1 0 0,0-2 0 0 0,0 1 0 0 0,-1-1 1 0 0,2 0-1 0 0,-1 0 0 0 0,0-1 0 0 0,0 0 1 0 0,1 0-1 0 0,0-1 0 0 0,-1 0 0 0 0,1 0 1 0 0,1 0-1 0 0,-1-1 0 0 0,0 1 0 0 0,0-3 105 0 0,-5-4-137 0 0,1-2 0 0 0,0 1-1 0 0,1-1 1 0 0,1-1-1 0 0,0 0 1 0 0,1 0-1 0 0,0 0 1 0 0,1-1 0 0 0,0 0-1 0 0,2 0 1 0 0,-1 0-1 0 0,2-1 1 0 0,0 1-1 0 0,1-1 1 0 0,1 0 0 0 0,0 0-1 0 0,1 0 1 0 0,1 0-1 0 0,0 0 1 0 0,1 1-1 0 0,3-9 138 0 0,-3 9 103 0 0,1 0-1 0 0,1 0 1 0 0,1 0-1 0 0,0 1 0 0 0,1 0 1 0 0,0 0-1 0 0,1 0 0 0 0,1 0 1 0 0,0 1-1 0 0,1 1 1 0 0,0-1-1 0 0,1 1 0 0 0,0 1 1 0 0,1 0-1 0 0,1 0 0 0 0,-1 1 1 0 0,9-5-103 0 0,-5 8 307 0 0,1 0 1 0 0,0 1 0 0 0,0 1-1 0 0,1 0 1 0 0,-1 1 0 0 0,1 1-1 0 0,0 0 1 0 0,15 1-308 0 0,36-8 734 0 0,272-53 2269 0 0,-162 41-2042 0 0,-177 22-949 0 0,-1 0 4 0 0,0 0-6 0 0,0 0-19 0 0,0 0-6 0 0,0 0-17 0 0,0 0-4 0 0,0 0-42 0 0,-2 18-1360 0 0,-1-5-2127 0 0,2-4-4312 0 0,1-5-3785 0 0</inkml:trace>
  <inkml:trace contextRef="#ctx0" brushRef="#br0" timeOffset="85491.961">9518 2707 17068 0 0,'0'0'848'0'0,"0"0"-416"0"0,0 0-67 0 0,0 0 183 0 0,0 0 194 0 0,0 0 122 0 0,0 0-10 0 0,0 0-153 0 0,-5 31-214 0 0,-13 100-192 0 0,13-28-91 0 0,5-54-586 0 0,0-39-3223 0 0,0 1-3635 0 0,0-11-4061 0 0</inkml:trace>
  <inkml:trace contextRef="#ctx0" brushRef="#br0" timeOffset="85741.881">9462 2103 10426 0 0,'0'0'3441'0'0,"0"0"-2433"0"0,0 0-304 0 0,0 0-280 0 0,0 0-256 0 0,0 0-336 0 0,0 0-408 0 0,0 0-72 0 0,0 0-160 0 0,0 0-320 0 0,0 0-993 0 0,0 0-5736 0 0</inkml:trace>
  <inkml:trace contextRef="#ctx0" brushRef="#br0" timeOffset="86061.771">9805 2994 13883 0 0,'0'0'1046'0'0,"0"0"-137"0"0,0 0 138 0 0,0 0 225 0 0,0 0 117 0 0,0 0-128 0 0,0 0-245 0 0,0 0-221 0 0,0 0-151 0 0,0 0-72 0 0,0 0-101 0 0,0 0-116 0 0,6-12-100 0 0,100-197 429 0 0,-94 187-688 0 0,0 0 0 0 0,1 1 0 0 0,1 1 0 0 0,1 0 0 0 0,1 1 0 0 0,1 1 0 0 0,1-1 4 0 0,-17 19-13 0 0,-1-1 1 0 0,1 1 0 0 0,0 0-1 0 0,-1 0 1 0 0,1 0-1 0 0,0-1 1 0 0,0 1 0 0 0,-1 0-1 0 0,1 0 1 0 0,0 0-1 0 0,-1 0 1 0 0,1 0 0 0 0,0 0-1 0 0,0 0 1 0 0,-1 0-1 0 0,1 1 1 0 0,0-1-1 0 0,-1 0 1 0 0,1 0 0 0 0,0 1-1 0 0,-1-1 1 0 0,1 0-1 0 0,0 1 1 0 0,-1-1 0 0 0,1 0-1 0 0,-1 1 1 0 0,1-1-1 0 0,0 1 1 0 0,-1-1 0 0 0,1 1-1 0 0,-1-1 1 0 0,0 1-1 0 0,1 0 1 0 0,-1-1 0 0 0,1 1-1 0 0,-1-1 1 0 0,0 1-1 0 0,0 0 1 0 0,1-1 0 0 0,-1 1-1 0 0,0 0 1 0 0,0 0-1 0 0,0-1 1 0 0,0 1 0 0 0,1 0-1 0 0,-1-1 1 0 0,0 1-1 0 0,-1 0 1 0 0,1 0 0 0 0,0-1-1 0 0,0 1 1 0 0,0 0 12 0 0,9 51 114 0 0,-8-49-134 0 0,31 124 27 0 0,-30-123 4 0 0,0 1 1 0 0,0-1 0 0 0,1 0-1 0 0,-1 0 1 0 0,1 0 0 0 0,0 0-1 0 0,0 0 1 0 0,0-1-1 0 0,1 1 1 0 0,-1-1 0 0 0,1 0-1 0 0,0 0 1 0 0,0 0 0 0 0,0-1-1 0 0,0 1 1 0 0,0-1 0 0 0,1 0-1 0 0,-1 0 1 0 0,0-1 0 0 0,1 1-1 0 0,0-1 1 0 0,-1 0-1 0 0,1 0 1 0 0,0 0 0 0 0,0-1-1 0 0,1 0-11 0 0,3 0 61 0 0,-5 1 1 0 0,1-1 0 0 0,-1 0-1 0 0,0 0 1 0 0,0 0 0 0 0,1 0 0 0 0,-1-1-1 0 0,0 0 1 0 0,0 0 0 0 0,0 0-1 0 0,0 0 1 0 0,0-1 0 0 0,0 0-1 0 0,0 1 1 0 0,0-1 0 0 0,-1-1-1 0 0,1 1 1 0 0,0-1-62 0 0,7-7 81 0 0,-1 0 0 0 0,0-1 1 0 0,0 0-1 0 0,-1-1 0 0 0,-1 0 0 0 0,0 0 1 0 0,0-1-1 0 0,-1 0 0 0 0,-1-1 0 0 0,0 1 1 0 0,1-6-82 0 0,-3 6-655 0 0,9-19-140 0 0,-6 24-3393 0 0,1 3-3967 0 0,-2 4-3753 0 0</inkml:trace>
  <inkml:trace contextRef="#ctx0" brushRef="#br0" timeOffset="86566.972">10882 2644 14419 0 0,'0'0'1708'0'0,"0"0"-385"0"0,0 0-298 0 0,0 0-141 0 0,0 0-129 0 0,0 0-143 0 0,0 0-101 0 0,0 0-89 0 0,0 0-62 0 0,0 0-53 0 0,0 0-48 0 0,0 0-63 0 0,-31 23-48 0 0,-96 71-28 0 0,124-92-113 0 0,0-1 0 0 0,0 1 0 0 0,0 0 0 0 0,0-1 0 0 0,0 2 0 0 0,1-1 0 0 0,-1 0 0 0 0,1 0 0 0 0,-1 1-1 0 0,1-1 1 0 0,0 1 0 0 0,0 0 0 0 0,0 0 0 0 0,1-1 0 0 0,-1 1 0 0 0,1 1 0 0 0,-1-1 0 0 0,1 0 0 0 0,0 0 0 0 0,0 0 0 0 0,0 2-7 0 0,0 4 26 0 0,0-2 18 0 0,0-1 0 0 0,0 0 1 0 0,1 0-1 0 0,0 1 0 0 0,0-1 0 0 0,0 0 1 0 0,1 0-1 0 0,0 0 0 0 0,0 1 0 0 0,1-1 1 0 0,0 0-1 0 0,0 0 0 0 0,0-1 0 0 0,0 1 1 0 0,1 0-1 0 0,0-1 0 0 0,1 1 0 0 0,-1-1 1 0 0,1 0-1 0 0,0 0 0 0 0,0-1 0 0 0,0 1 1 0 0,1-1-1 0 0,0 0 0 0 0,-1 0 0 0 0,1 0 1 0 0,1-1-1 0 0,-1 0 0 0 0,1 0 0 0 0,-1 0 0 0 0,1 0 1 0 0,0-1-1 0 0,0 0 0 0 0,0 0 0 0 0,0-1 1 0 0,0 0-1 0 0,0 0 0 0 0,0 0 0 0 0,1-1 1 0 0,5 0-45 0 0,1 2 126 0 0,0-2 1 0 0,1 1-1 0 0,-1-2 1 0 0,1 0-1 0 0,-1 0 0 0 0,0-1 1 0 0,1-1-1 0 0,-1 0 1 0 0,0-1-1 0 0,-1 0 1 0 0,1-1-1 0 0,-1-1 1 0 0,0 0-1 0 0,0 0 1 0 0,0-1-1 0 0,-1-1 1 0 0,0 0-1 0 0,-1 0 0 0 0,0-1 1 0 0,0 0-1 0 0,-1-1 1 0 0,0 0-1 0 0,5-8-126 0 0,7-10 0 0 0,-2-1-1 0 0,-1 0 1 0 0,-2-2-1 0 0,0 0 0 0 0,-2 0 1 0 0,-2-2-1 0 0,-1 1 1 0 0,-1-1-1 0 0,-2-1 0 0 0,-1 0 1 0 0,-2 0-1 0 0,-1 0 1 0 0,-2-1-1 0 0,-1 1 1 0 0,-2-1-1 0 0,-4-29 1 0 0,2 48-86 0 0,0 0 0 0 0,-2 0 0 0 0,0 0 0 0 0,-1 0 0 0 0,0 1-1 0 0,-1 0 1 0 0,-1 0 0 0 0,0 1 0 0 0,-1 0 0 0 0,-1 0 0 0 0,-5-5 86 0 0,10 13-22 0 0,1 1 0 0 0,-1 0 0 0 0,0 0 0 0 0,-1 0 1 0 0,1 1-1 0 0,-1 0 0 0 0,1 0 0 0 0,-1 1 0 0 0,-1-1 0 0 0,1 1 0 0 0,0 0 0 0 0,-1 1 0 0 0,1 0 0 0 0,-1 0 0 0 0,0 0 1 0 0,0 1-1 0 0,0 0 0 0 0,0 0 0 0 0,0 1 0 0 0,0 0 0 0 0,0 0 0 0 0,0 0 0 0 0,0 1 0 0 0,1 0 0 0 0,-1 1 0 0 0,0-1 1 0 0,0 1-1 0 0,-2 2 22 0 0,0 0-7 0 0,0 0 0 0 0,0 1 0 0 0,1 0 1 0 0,0 0-1 0 0,0 1 0 0 0,0 0 0 0 0,1 0 0 0 0,0 1 1 0 0,0 0-1 0 0,1 0 0 0 0,0 1 0 0 0,0 0 1 0 0,0 0-1 0 0,1 0 0 0 0,1 1 0 0 0,-1-1 0 0 0,1 1 1 0 0,1 0-1 0 0,0 1 0 0 0,-1 4 7 0 0,-2 9 37 0 0,1 1-1 0 0,1 0 1 0 0,1 1 0 0 0,1-1 0 0 0,1 0-1 0 0,1 1 1 0 0,3 16-37 0 0,1-18 52 0 0,0 0 0 0 0,2 0 0 0 0,0-1 0 0 0,1 0 0 0 0,2 0 0 0 0,0 0 0 0 0,1-1 0 0 0,1-1 0 0 0,1 0 0 0 0,1 0 0 0 0,1-1 0 0 0,14 16-52 0 0,8 3 174 0 0,1 0-1 0 0,1-3 0 0 0,3-1 1 0 0,0-1-1 0 0,13 4-173 0 0,157 76 163 0 0,-167-100-972 0 0,-27-14-9325 0 0,-13-2-2795 0 0</inkml:trace>
  <inkml:trace contextRef="#ctx0" brushRef="#br0" timeOffset="89322.65">12739 2688 2945 0 0,'0'0'1577'0'0,"0"0"-206"0"0,0 0-238 0 0,0 0 28 0 0,0 0 207 0 0,0 0 41 0 0,0 0-94 0 0,0 0-212 0 0,0 0-278 0 0,0 0-183 0 0,0 0-120 0 0,-28 9-82 0 0,-90 32-13 0 0,115-40-391 0 0,-1 0 0 0 0,1 0 0 0 0,0 0 0 0 0,0 0 0 0 0,-1 1 0 0 0,1-1 0 0 0,0 1 0 0 0,0 0 0 0 0,0 0 0 0 0,1 0 0 0 0,-1 0 0 0 0,0 1 0 0 0,1-1 0 0 0,0 1 0 0 0,-1-1 0 0 0,1 1 0 0 0,0 0 0 0 0,0 0 0 0 0,1 0 0 0 0,-1 0-36 0 0,-4 8 167 0 0,-3 4 48 0 0,0 1 1 0 0,1 0-1 0 0,1 1 0 0 0,1 0 1 0 0,0 0-1 0 0,1 0 0 0 0,0 1 1 0 0,2-1-1 0 0,0 1 0 0 0,1 0 1 0 0,1 8-217 0 0,1-23 62 0 0,1-1 0 0 0,-1 0-1 0 0,1 1 1 0 0,0-1-1 0 0,0 0 1 0 0,0 1-1 0 0,0-1 1 0 0,0 0-1 0 0,1 0 1 0 0,-1 0-1 0 0,1 0 1 0 0,-1 0-1 0 0,1 0 1 0 0,0 0-1 0 0,-1-1 1 0 0,1 1-1 0 0,0 0 1 0 0,0-1-1 0 0,0 0 1 0 0,0 1-1 0 0,1-1 1 0 0,-1 0 0 0 0,0 0-1 0 0,0 0 1 0 0,1-1-1 0 0,-1 1 1 0 0,1 0-1 0 0,-1-1 1 0 0,1 0-1 0 0,-1 1 1 0 0,0-1-1 0 0,1 0 1 0 0,-1 0-1 0 0,1-1 1 0 0,-1 1-1 0 0,1 0 1 0 0,-1-1-1 0 0,1 1 1 0 0,-1-1-1 0 0,0 0 1 0 0,1 0-1 0 0,-1 0 1 0 0,0 0 0 0 0,0 0-1 0 0,0-1 1 0 0,0 1-1 0 0,1-1-60 0 0,17-14 304 0 0,0-1 0 0 0,-1-1-1 0 0,-2-1 1 0 0,1 0 0 0 0,-2-1 0 0 0,4-8-304 0 0,31-35 198 0 0,-5 6-104 0 0,-25 30-49 0 0,1 1 1 0 0,2 1-1 0 0,0 1 1 0 0,25-19-46 0 0,-49 43 0 0 0,0 1 0 0 0,-1-1 0 0 0,1 1 0 0 0,0-1 0 0 0,0 1 0 0 0,0-1 0 0 0,-1 1 0 0 0,1-1 0 0 0,0 1 0 0 0,0-1 0 0 0,0 1 0 0 0,0 0-1 0 0,0-1 1 0 0,0 1 0 0 0,0-1 0 0 0,0 1 0 0 0,0-1 0 0 0,0 1 0 0 0,1-1 0 0 0,-1 1 0 0 0,0-1 0 0 0,0 1 0 0 0,0-1 0 0 0,1 1 0 0 0,-1-1 0 0 0,0 1 0 0 0,1-1 0 0 0,-1 1 0 0 0,0-1 0 0 0,1 0 0 0 0,-1 1 0 0 0,0-1 0 0 0,1 1 0 0 0,-1-1 0 0 0,1 0 0 0 0,-1 0 0 0 0,1 1 0 0 0,-1-1 0 0 0,1 0 0 0 0,-1 0 0 0 0,1 1 0 0 0,-1-1 0 0 0,1 0 0 0 0,-1 0 0 0 0,1 0 0 0 0,-1 0 0 0 0,1 0 0 0 0,-1 0 0 0 0,1 0 0 0 0,0 0 0 0 0,-1 0 0 0 0,1 0 0 0 0,-1 0 0 0 0,1 0 0 0 0,-1 0 0 0 0,1 0 0 0 0,-1-1 0 0 0,1 1 0 0 0,-1 0 0 0 0,1 0 0 0 0,-1-1 0 0 0,1 1 0 0 0,-1 0 0 0 0,0-1 0 0 0,1 1 0 0 0,-1 0 0 0 0,1-1 0 0 0,-1 1 0 0 0,1-1 0 0 0,-1 9 57 0 0,3 16-137 0 0,28 139 726 0 0,-29-158-785 0 0,0-1 0 0 0,0 1 0 0 0,0-1-1 0 0,1 1 1 0 0,0-1 0 0 0,0 0 0 0 0,0 0-1 0 0,0 0 1 0 0,0-1 0 0 0,1 1 0 0 0,0-1 0 0 0,0 1-1 0 0,0-1 1 0 0,0-1 0 0 0,0 1 0 0 0,0 0-1 0 0,1-1 1 0 0,0 0 0 0 0,-1 0 0 0 0,1 0 0 0 0,0-1-1 0 0,0 0 1 0 0,0 0 0 0 0,0 0 0 0 0,0 0-1 0 0,0-1 1 0 0,0 1 0 0 0,0-2 0 0 0,0 1 0 0 0,4-1 139 0 0,13-3-3864 0 0,-9-2-2056 0 0,-1-2-5377 0 0</inkml:trace>
  <inkml:trace contextRef="#ctx0" brushRef="#br0" timeOffset="89580.377">13748 2478 10154 0 0,'0'0'3109'0'0,"0"0"-1393"0"0,0 0-578 0 0,0 0-22 0 0,0 0 46 0 0,-32 16 38 0 0,-104 52-123 0 0,41 0 654 0 0,75-47-1320 0 0,13-15-325 0 0,1 1 0 0 0,0-1 0 0 0,0 1 1 0 0,1 0-1 0 0,0 0 0 0 0,0 1 0 0 0,1 0 0 0 0,0-1 0 0 0,0 1 0 0 0,1 1 0 0 0,0-1 0 0 0,0 0 0 0 0,1 1 0 0 0,0 0 0 0 0,1-1 1 0 0,0 1-1 0 0,0 0 0 0 0,1 0 0 0 0,0 0 0 0 0,1 6-86 0 0,2-9 26 0 0,0 0 0 0 0,0 0 0 0 0,1-1 0 0 0,0 1 0 0 0,0-1 0 0 0,0 1 1 0 0,1-1-1 0 0,-1-1 0 0 0,1 1 0 0 0,0-1 0 0 0,1 0 0 0 0,-1 0 0 0 0,1 0 0 0 0,0-1 0 0 0,0 0 0 0 0,0 0 0 0 0,0 0 0 0 0,1-1 1 0 0,-1 0-1 0 0,1 0 0 0 0,-1-1 0 0 0,1 1 0 0 0,-1-1 0 0 0,1-1 0 0 0,1 0-26 0 0,7 3-59 0 0,-1-2 1 0 0,0 0-1 0 0,1-1 1 0 0,-1-1-1 0 0,1 0 0 0 0,-1 0 1 0 0,0-2-1 0 0,1 0 0 0 0,-1 0 1 0 0,3-3 58 0 0,45-28-8024 0 0,-56 26-2489 0 0</inkml:trace>
  <inkml:trace contextRef="#ctx0" brushRef="#br0" timeOffset="90021.572">14280 2578 2024 0 0,'0'0'3225'0'0,"0"0"-236"0"0,0 0-270 0 0,0 0-261 0 0,0 0-267 0 0,0 0-428 0 0,0 0-463 0 0,0 0-327 0 0,0 0-175 0 0,0 0-81 0 0,0 0-57 0 0,0 0-72 0 0,0 0-81 0 0,-2-6-42 0 0,-9-16-29 0 0,-30 17 976 0 0,32 5-1256 0 0,-1 0 0 0 0,0 1 0 0 0,1 0 0 0 0,-1 0-1 0 0,1 1 1 0 0,-1 1 0 0 0,1 0 0 0 0,0 0 0 0 0,0 1 0 0 0,0 0-1 0 0,0 0 1 0 0,-7 6-156 0 0,8-5 78 0 0,-3 1-26 0 0,1 0 0 0 0,0 0 0 0 0,0 1 0 0 0,0 1 0 0 0,1-1 0 0 0,0 2 0 0 0,1-1 0 0 0,0 1 0 0 0,0 0 0 0 0,-6 11-52 0 0,10-13 1 0 0,0 0 0 0 0,0 0 1 0 0,1 1-1 0 0,0 0 1 0 0,0-1-1 0 0,1 1 1 0 0,0 0-1 0 0,0 0 0 0 0,1 1 1 0 0,0-1-1 0 0,0 0 1 0 0,1 0-1 0 0,0 1 0 0 0,1-1 1 0 0,0 7-2 0 0,3-9-2 0 0,-1 0-1 0 0,1-1 1 0 0,0 1-1 0 0,0-1 1 0 0,1 0 0 0 0,0 0-1 0 0,-1 0 1 0 0,2-1 0 0 0,-1 1-1 0 0,0-1 1 0 0,1-1 0 0 0,0 1-1 0 0,0-1 1 0 0,0 0-1 0 0,0 0 1 0 0,0-1 0 0 0,1 1-1 0 0,-1-2 1 0 0,1 1 0 0 0,0-1-1 0 0,-1 0 1 0 0,4 0 2 0 0,104-6-392 0 0,-44-26-4671 0 0,-54 21-654 0 0,-6 5-6204 0 0</inkml:trace>
  <inkml:trace contextRef="#ctx0" brushRef="#br0" timeOffset="90753.944">14418 2869 7850 0 0,'0'0'1892'0'0,"0"0"-206"0"0,0 0 184 0 0,0 0 5 0 0,0 0-138 0 0,0 0-223 0 0,0 0-283 0 0,0 0-231 0 0,35-1-184 0 0,110-4-168 0 0,-55-19 282 0 0,-79 21-871 0 0,0-1 0 0 0,-1-1 1 0 0,1 0-1 0 0,-1 0 0 0 0,-1-1 0 0 0,1 0 0 0 0,-1-1 1 0 0,0 0-1 0 0,0 0 0 0 0,-1-1 0 0 0,0 0 0 0 0,0 0 1 0 0,-1-1-1 0 0,0 0 0 0 0,0-1 0 0 0,-1 1 1 0 0,0-1-1 0 0,-1 0 0 0 0,-1-1 0 0 0,1 1 0 0 0,-1-1 1 0 0,-1 0-1 0 0,0 0 0 0 0,-1 0 0 0 0,1-5-59 0 0,-4 12-34 0 0,-1 1 0 0 0,1-1-1 0 0,-1 0 1 0 0,0 1 0 0 0,0 0 0 0 0,0 0-1 0 0,-1-1 1 0 0,1 1 0 0 0,-1 0 0 0 0,1 1-1 0 0,-1-1 1 0 0,0 0 0 0 0,0 1 0 0 0,0 0-1 0 0,-1-1 1 0 0,1 1 0 0 0,0 1 0 0 0,-1-1-1 0 0,0 0 1 0 0,1 1 0 0 0,-1 0 0 0 0,0 0-1 0 0,1 0 1 0 0,-1 0 0 0 0,0 0 0 0 0,0 1-1 0 0,0 0 1 0 0,0 0 0 0 0,0 0 0 0 0,0 0-1 0 0,0 0 1 0 0,1 1 0 0 0,-1 0 0 0 0,0 0-1 0 0,0 0 1 0 0,0 0 0 0 0,1 1 0 0 0,-1-1-1 0 0,1 1 1 0 0,-1 0 0 0 0,0 1 34 0 0,-7 1-46 0 0,1 1 1 0 0,0 1-1 0 0,0 0 1 0 0,0 1-1 0 0,1-1 1 0 0,0 2-1 0 0,0-1 1 0 0,1 1-1 0 0,0 1 0 0 0,0-1 1 0 0,1 1-1 0 0,0 1 1 0 0,1-1-1 0 0,0 1 1 0 0,0 0-1 0 0,1 1 1 0 0,0-1-1 0 0,1 1 1 0 0,1 0-1 0 0,-1 0 0 0 0,2 1 1 0 0,-1-1-1 0 0,2 0 1 0 0,-1 1-1 0 0,2 0 1 0 0,0 10 45 0 0,4-16 14 0 0,0 0 0 0 0,0 0 0 0 0,1 0 0 0 0,0-1 0 0 0,0 1 0 0 0,1-1 0 0 0,-1-1 0 0 0,1 1 0 0 0,0-1 0 0 0,0 0 1 0 0,1 0-1 0 0,-1-1 0 0 0,1 0 0 0 0,0 0 0 0 0,-1 0 0 0 0,1-1 0 0 0,1 0 0 0 0,-1-1 0 0 0,0 1 0 0 0,0-1 0 0 0,1-1 0 0 0,-1 1 0 0 0,0-1 1 0 0,1-1-1 0 0,3 0-14 0 0,-9 2 18 0 0,38-1 284 0 0,-1-1-1 0 0,0-2 1 0 0,1-2-1 0 0,-2-1 0 0 0,1-2 1 0 0,-1-2-1 0 0,0-2 1 0 0,-1-1-1 0 0,-1-1 0 0 0,0-2 1 0 0,0-2-1 0 0,16-13-301 0 0,-18 11 100 0 0,-1-2-1 0 0,-1-1 1 0 0,-1-2-1 0 0,-1-1 0 0 0,-1-1 1 0 0,-2-2-1 0 0,-1 0 1 0 0,-1-2-1 0 0,-1-1 1 0 0,-2-1-1 0 0,-1 0 1 0 0,-2-2-1 0 0,-1 0 1 0 0,3-15-100 0 0,-15 34-15 0 0,0-1 0 0 0,-1 0 0 0 0,-1 0 1 0 0,-1 0-1 0 0,0 0 0 0 0,-2-1 1 0 0,0 1-1 0 0,0 0 0 0 0,-2-1 1 0 0,0 1-1 0 0,-1-1 0 0 0,-1 1 1 0 0,-1 0-1 0 0,0 0 0 0 0,-1 0 1 0 0,-1 1-1 0 0,-6-14 15 0 0,8 24-9 0 0,0 2 1 0 0,0-1-1 0 0,0 0 0 0 0,-1 1 1 0 0,0 0-1 0 0,0 0 0 0 0,0 0 1 0 0,0 0-1 0 0,0 1 0 0 0,-1 0 1 0 0,0 0-1 0 0,1 0 0 0 0,-1 1 1 0 0,0 0-1 0 0,0 0 0 0 0,0 1 0 0 0,-1-1 1 0 0,1 1-1 0 0,0 1 0 0 0,0-1 1 0 0,-1 1-1 0 0,1 0 0 0 0,0 1 1 0 0,-1-1-1 0 0,1 1 0 0 0,0 0 1 0 0,0 1-1 0 0,0 0 0 0 0,0 0 1 0 0,0 0-1 0 0,0 0 0 0 0,0 1 1 0 0,1 0-1 0 0,-1 0 0 0 0,1 1 0 0 0,0 0 1 0 0,0-1-1 0 0,0 2 0 0 0,1-1 1 0 0,-1 1-1 0 0,-3 4 9 0 0,-11 12 17 0 0,2 1 0 0 0,0 0-1 0 0,1 1 1 0 0,1 1 0 0 0,1 1 0 0 0,2 0 0 0 0,0 0-1 0 0,2 1 1 0 0,0 1 0 0 0,2 0 0 0 0,1 0-1 0 0,2 0 1 0 0,0 1 0 0 0,2 0 0 0 0,1 0 0 0 0,1 0-1 0 0,1 0 1 0 0,2 0 0 0 0,0 0 0 0 0,2 0-1 0 0,2 0 1 0 0,0-1 0 0 0,2 0 0 0 0,8 21-17 0 0,-6-21 96 0 0,1-2 0 0 0,1 0-1 0 0,1 0 1 0 0,1-1 0 0 0,1-1 0 0 0,1 0 0 0 0,1-1 0 0 0,1-1 0 0 0,1-1 0 0 0,12 11-96 0 0,50 23 310 0 0,-81-62 616 0 0,-12 2-5082 0 0,10 6 1193 0 0,0 0-1753 0 0,1 0-7193 0 0</inkml:trace>
  <inkml:trace contextRef="#ctx0" brushRef="#br0" timeOffset="93104.04">15727 2861 1960 0 0,'0'0'821'0'0,"0"0"-440"0"0,0 0-94 0 0,0 0 228 0 0,0 0 390 0 0,0 0 289 0 0,0 0 70 0 0,0 0-43 0 0,0 0-187 0 0,0 0-196 0 0,0 0-108 0 0,11 5-60 0 0,81 23 2344 0 0,-78-27-2603 0 0,-1-1 1 0 0,0-1-1 0 0,1 0 0 0 0,-1-1 1 0 0,0 0-1 0 0,0-1 0 0 0,0-1 1 0 0,0 0-1 0 0,-1-1 0 0 0,0 0 1 0 0,10-5-412 0 0,121-85 1518 0 0,-137 89-1474 0 0,0 1 0 0 0,0-2-1 0 0,0 1 1 0 0,0-1 0 0 0,-1 0 0 0 0,0 0 0 0 0,-1 0 0 0 0,0-1-1 0 0,0 1 1 0 0,0-1 0 0 0,-1 0 0 0 0,0 0 0 0 0,-1 0 0 0 0,0-1-1 0 0,0 1 1 0 0,-1-1 0 0 0,1 1 0 0 0,-2-6-44 0 0,0 11-5 0 0,0 0 0 0 0,0 0 0 0 0,-1 0 0 0 0,1 0 1 0 0,-1 0-1 0 0,0 1 0 0 0,0-1 0 0 0,0 0 0 0 0,0 0 0 0 0,0 1 0 0 0,-1-1 0 0 0,1 1 0 0 0,-1-1 1 0 0,0 1-1 0 0,0 0 0 0 0,0-1 0 0 0,0 1 0 0 0,0 0 0 0 0,0 0 0 0 0,0 0 0 0 0,-1 1 1 0 0,1-1-1 0 0,-1 1 0 0 0,1-1 0 0 0,-1 1 0 0 0,1 0 0 0 0,-1 0 0 0 0,0 0 0 0 0,0 0 0 0 0,0 0 1 0 0,0 1-1 0 0,-1-1 5 0 0,-4 0-72 0 0,1-1 1 0 0,-1 2-1 0 0,0-1 1 0 0,0 1-1 0 0,0 1 1 0 0,0-1-1 0 0,1 1 1 0 0,-1 0-1 0 0,0 1 1 0 0,1 0-1 0 0,-6 2 72 0 0,-3 2-40 0 0,1 1 0 0 0,0 0 1 0 0,0 0-1 0 0,0 2 0 0 0,1 0 0 0 0,1 1 0 0 0,0 0 0 0 0,0 1 0 0 0,1 0 1 0 0,0 1-1 0 0,1 0 0 0 0,0 1 0 0 0,1 0 0 0 0,1 1 0 0 0,0 0 0 0 0,0 1 1 0 0,2-1-1 0 0,0 2 0 0 0,1-1 0 0 0,0 1 0 0 0,1 0 0 0 0,1 0 0 0 0,0 0 1 0 0,2 1-1 0 0,-1-1 0 0 0,2 4 40 0 0,2-16 10 0 0,-1 0 1 0 0,1-1 0 0 0,0 1-1 0 0,0-1 1 0 0,1 1-1 0 0,-1-1 1 0 0,1 1-1 0 0,0-1 1 0 0,0 0-1 0 0,0 1 1 0 0,0-1 0 0 0,1 0-1 0 0,-1-1 1 0 0,1 1-1 0 0,0 0 1 0 0,-1-1-1 0 0,1 1 1 0 0,1-1-1 0 0,-1 0 1 0 0,0 0 0 0 0,0 0-1 0 0,1-1 1 0 0,-1 1-1 0 0,1-1 1 0 0,-1 1-1 0 0,1-1 1 0 0,0 0-1 0 0,-1-1 1 0 0,2 1-11 0 0,114 8 614 0 0,-72-15-307 0 0,0-3-1 0 0,0-1 1 0 0,-1-3-1 0 0,0-2 1 0 0,-1-1-1 0 0,-1-3 1 0 0,0-1 0 0 0,31-22-307 0 0,-13 9 324 0 0,-1-3 1 0 0,-2-3-1 0 0,25-23-324 0 0,-74 54 29 0 0,0 0 0 0 0,0-1-1 0 0,-1 0 1 0 0,-1-1 0 0 0,1 0 0 0 0,-1-1-1 0 0,-1 1 1 0 0,0-2 0 0 0,-1 1 0 0 0,0-1-1 0 0,-1 1 1 0 0,0-2 0 0 0,0 1 0 0 0,-2 0-1 0 0,1-1 1 0 0,-2 0 0 0 0,0 0 0 0 0,1-12-29 0 0,-3 22-5 0 0,0 0 1 0 0,-1 0 0 0 0,1 0 0 0 0,-1 0 0 0 0,0 0-1 0 0,1 0 1 0 0,-1 0 0 0 0,-1 0 0 0 0,1 0 0 0 0,0 1-1 0 0,-1-1 1 0 0,1 0 0 0 0,-1 1 0 0 0,0-1 0 0 0,0 1-1 0 0,0 0 1 0 0,0 0 0 0 0,0 0 0 0 0,0 0 0 0 0,-1 0-1 0 0,1 0 1 0 0,-1 0 0 0 0,1 1 0 0 0,-1-1 0 0 0,0 1 0 0 0,0 0-1 0 0,1 0 1 0 0,-1 0 0 0 0,0 0 0 0 0,0 0 0 0 0,0 1-1 0 0,0-1 1 0 0,-1 1 4 0 0,-2-1-31 0 0,-1 0-1 0 0,1 1 1 0 0,-1-1-1 0 0,1 1 1 0 0,-1 1-1 0 0,1-1 1 0 0,-1 1 0 0 0,1 0-1 0 0,-1 1 1 0 0,1 0-1 0 0,-1 0 1 0 0,1 0-1 0 0,0 0 1 0 0,-5 4 31 0 0,8-5-9 0 0,-1 1 0 0 0,1 0 1 0 0,0 0-1 0 0,-1 0 0 0 0,1 0 1 0 0,0 0-1 0 0,0 1 0 0 0,1 0 1 0 0,-1-1-1 0 0,0 1 0 0 0,1 0 0 0 0,0 0 1 0 0,-1 0-1 0 0,1 1 0 0 0,0-1 1 0 0,1 0-1 0 0,-1 1 0 0 0,1-1 1 0 0,-1 1-1 0 0,1 0 0 0 0,0-1 0 0 0,1 1 1 0 0,-1 0-1 0 0,0 0 0 0 0,1-1 1 0 0,0 1-1 0 0,0 0 0 0 0,0 0 1 0 0,1 0-1 0 0,-1 0 0 0 0,1-1 0 0 0,0 1 1 0 0,0 0-1 0 0,0-1 0 0 0,0 1 1 0 0,1-1-1 0 0,-1 1 0 0 0,1-1 1 0 0,0 1-1 0 0,0-1 0 0 0,0 0 1 0 0,1 0-1 0 0,-1 0 0 0 0,1 0 0 0 0,0-1 1 0 0,1 3 8 0 0,159 63 90 0 0,-110-51-58 0 0,-50-17-27 0 0,0 1 0 0 0,-1-1 0 0 0,1 1 0 0 0,0 0-1 0 0,0 0 1 0 0,-1 0 0 0 0,1 1 0 0 0,0-1 0 0 0,-1 0-1 0 0,1 1 1 0 0,-1 0 0 0 0,0 0 0 0 0,1-1-1 0 0,-1 1 1 0 0,0 1 0 0 0,0-1 0 0 0,0 0 0 0 0,-1 0-1 0 0,1 1 1 0 0,0-1 0 0 0,-1 1 0 0 0,1-1 0 0 0,-1 1-1 0 0,0 0 1 0 0,0 0 0 0 0,0-1 0 0 0,-1 1 0 0 0,1 0-1 0 0,0 0 1 0 0,-1 0 0 0 0,0 0 0 0 0,0 0 0 0 0,0 0-1 0 0,0 0 1 0 0,0 0 0 0 0,-1-1 0 0 0,1 1-1 0 0,-1 0 1 0 0,0 0 0 0 0,1 0 0 0 0,-1 0 0 0 0,-1-1-1 0 0,1 1 1 0 0,0 0 0 0 0,-1-1 0 0 0,1 1 0 0 0,-1-1-1 0 0,0 0 1 0 0,-1 2-5 0 0,-111 82-511 0 0,98-71-1240 0 0,12-2-3929 0 0,4-12-186 0 0,0-1-4255 0 0</inkml:trace>
  <inkml:trace contextRef="#ctx0" brushRef="#br0" timeOffset="93794.63">17356 2578 5441 0 0,'0'0'3641'0'0,"0"0"-1462"0"0,0 0-551 0 0,0 0-7 0 0,0 0-69 0 0,-32 14-169 0 0,-104 50-219 0 0,124-59-953 0 0,1 0-1 0 0,0 1 1 0 0,0 1-1 0 0,0 0 1 0 0,1 0-1 0 0,0 1 1 0 0,0 0-1 0 0,1 1 0 0 0,-2 2-210 0 0,-9 10 379 0 0,14-17-333 0 0,1 1 0 0 0,-1-1 0 0 0,1 1 0 0 0,1 1 0 0 0,-1-1 0 0 0,0 0 0 0 0,1 1 0 0 0,0 0 0 0 0,1 0 0 0 0,-1 0 1 0 0,1 1-1 0 0,0-1 0 0 0,1 1 0 0 0,0-1 0 0 0,0 1 0 0 0,0 0 0 0 0,1 0 0 0 0,0 0 0 0 0,0 0 0 0 0,0 0 0 0 0,1 0 0 0 0,0 0 0 0 0,1 0 0 0 0,0 1-46 0 0,2-4 44 0 0,0-1-1 0 0,1 0 1 0 0,-1 0-1 0 0,1-1 1 0 0,-1 1-1 0 0,1-1 1 0 0,0 0-1 0 0,0 0 1 0 0,0 0-1 0 0,1 0 1 0 0,-1-1-1 0 0,0 1 1 0 0,1-1-1 0 0,-1 0 1 0 0,1-1-1 0 0,-1 1 1 0 0,1-1-1 0 0,-1 0 1 0 0,1 0-1 0 0,-1 0 1 0 0,1-1-1 0 0,-1 1 1 0 0,1-1-1 0 0,3-1-43 0 0,0 1 102 0 0,9-2 9 0 0,0-1-1 0 0,-1 0 1 0 0,0-1-1 0 0,1-1 1 0 0,-2-1 0 0 0,1 0-1 0 0,-1-1 1 0 0,0-1-1 0 0,0 0-110 0 0,-2 1 30 0 0,239-178 73 0 0,-251 186-113 0 0,0 0-1 0 0,-1 0 1 0 0,1 0-1 0 0,0 0 0 0 0,-1 0 1 0 0,1 0-1 0 0,-1 0 1 0 0,1 0-1 0 0,0 0 1 0 0,-1 0-1 0 0,1 0 1 0 0,-1 1-1 0 0,1-1 1 0 0,0 0-1 0 0,-1 0 1 0 0,1 1-1 0 0,-1-1 0 0 0,1 0 1 0 0,-1 1-1 0 0,1-1 1 0 0,-1 1-1 0 0,1-1 1 0 0,-1 1-1 0 0,0-1 1 0 0,1 1-1 0 0,-1-1 1 0 0,0 1-1 0 0,1-1 1 0 0,-1 1-1 0 0,0-1 0 0 0,1 1 1 0 0,-1-1-1 0 0,0 1 1 0 0,0 0-1 0 0,0-1 1 0 0,0 1-1 0 0,0 0 1 0 0,0-1-1 0 0,0 1 1 0 0,0-1-1 0 0,0 1 0 0 0,0 0 1 0 0,0-1-1 0 0,0 1 1 0 0,0 0-1 0 0,0-1 1 0 0,0 1-1 0 0,-1-1 1 0 0,1 1-1 0 0,0-1 1 0 0,0 1-1 0 0,-1 0 1 0 0,1-1-1 0 0,-1 1 0 0 0,1-1 11 0 0,-6 47 41 0 0,4-42-42 0 0,0 0 0 0 0,0 0 0 0 0,1 0 0 0 0,0 0 0 0 0,0 1 0 0 0,1-1 0 0 0,-1 0 0 0 0,1 1 0 0 0,0-1 0 0 0,1 1 0 0 0,-1-1 0 0 0,1 0 0 0 0,0 1 0 0 0,1-1 0 0 0,-1 0 0 0 0,1 0 0 0 0,0 0-1 0 0,0 0 1 0 0,0 0 0 0 0,1-1 0 0 0,0 1 0 0 0,0-1 0 0 0,0 1 0 0 0,0-1 0 0 0,1 0 0 0 0,0 0 0 0 0,0 0 0 0 0,0-1 0 0 0,0 0 0 0 0,0 1 0 0 0,1-1 0 0 0,-1-1 0 0 0,5 3 1 0 0,2-1 34 0 0,0-1 0 0 0,0 0 0 0 0,0 0 1 0 0,0-1-1 0 0,1-1 0 0 0,-1 0 0 0 0,1-1 0 0 0,-1 0 0 0 0,0 0 1 0 0,1-1-1 0 0,-1-1 0 0 0,0 0 0 0 0,1 0 0 0 0,-1-1 1 0 0,-1-1-1 0 0,1 0 0 0 0,0 0 0 0 0,-1-1 0 0 0,0-1 1 0 0,0 1-1 0 0,0-2 0 0 0,-1 1 0 0 0,0-1 0 0 0,0-1 1 0 0,-1 1-35 0 0,32-23 99 0 0,-1-1 1 0 0,-2-3 0 0 0,-2 0 0 0 0,-1-2 0 0 0,-2-2 0 0 0,-1-1 0 0 0,-2-1-1 0 0,-2-2 1 0 0,-1 0 0 0 0,-3-2 0 0 0,-1-1 0 0 0,-3 0 0 0 0,-1-1 0 0 0,-3-2 0 0 0,-1 1-1 0 0,-3-2 1 0 0,6-47-100 0 0,-15-40 167 0 0,-2 134-161 0 0,0 1 1 0 0,-1 0-1 0 0,1-1 0 0 0,0 1 1 0 0,-1 0-1 0 0,1-1 1 0 0,-1 1-1 0 0,1 0 0 0 0,-1-1 1 0 0,0 1-1 0 0,0 0 0 0 0,1 0 1 0 0,-1 0-1 0 0,0 0 1 0 0,0 0-1 0 0,0 0 0 0 0,0 0 1 0 0,0 0-1 0 0,0 0 1 0 0,-1 0-1 0 0,1 0 0 0 0,0 1 1 0 0,0-1-1 0 0,-1 0 0 0 0,1 1 1 0 0,0-1-1 0 0,-1 1 1 0 0,1 0-1 0 0,0-1 0 0 0,-1 1 1 0 0,1 0-1 0 0,-1 0 0 0 0,1 0 1 0 0,0 0-1 0 0,-1 0 1 0 0,1 0-1 0 0,-1 0 0 0 0,1 1 1 0 0,0-1-1 0 0,-1 0 0 0 0,1 1 1 0 0,0-1-1 0 0,-1 1 1 0 0,1-1-1 0 0,0 1 0 0 0,0 0 1 0 0,-1-1-1 0 0,1 1 0 0 0,0 0 1 0 0,0 0-1 0 0,0 0 1 0 0,0 0-1 0 0,0 0 0 0 0,0 0 1 0 0,0 0-1 0 0,0 0 0 0 0,1 1 1 0 0,-1-1-1 0 0,0 0 1 0 0,1 0-1 0 0,-1 1 0 0 0,1-1 1 0 0,-1 0-1 0 0,1 2-6 0 0,-15 19 5 0 0,1 2 0 0 0,1 0 0 0 0,1 1 0 0 0,2 0 0 0 0,0 0 0 0 0,1 1 0 0 0,2 1 0 0 0,1-1 0 0 0,1 1 0 0 0,1 0 0 0 0,1 8-5 0 0,-2-4 44 0 0,-7 56 9 0 0,4 1 1 0 0,4 0 0 0 0,4 0-1 0 0,5 20-53 0 0,15 59-34 0 0,-9-53-186 0 0,-11-114 126 0 0,0 0-6 0 0,0 0-6 0 0,-3-19-1751 0 0,-17-37-3410 0 0,9 30-2905 0 0,6 13-3018 0 0</inkml:trace>
  <inkml:trace contextRef="#ctx0" brushRef="#br0" timeOffset="94063.69">17805 2408 8410 0 0,'0'0'3026'0'0,"0"0"-1345"0"0,0 0-314 0 0,0 0 139 0 0,0 0-76 0 0,0 0-174 0 0,0 0-144 0 0,0 0-109 0 0,0 0-113 0 0,36 4-89 0 0,110 11-113 0 0,-16-8 479 0 0,31-8-356 0 0,-112-1-4272 0 0,-1 1-5867 0 0,-41 1-2671 0 0</inkml:trace>
  <inkml:trace contextRef="#ctx0" brushRef="#br0" timeOffset="100281.6">18599 2596 0 0 0,'0'0'1074'0'0,"0"0"1105"0"0,0 0 173 0 0,0 0-157 0 0,0 0-149 0 0,0 0-129 0 0,0 0-138 0 0,0 0-140 0 0,0 0-180 0 0,0 0-205 0 0,0 0-179 0 0,9 4 2570 0 0,14 40-802 0 0,-14 72-1270 0 0,-10-100-1467 0 0,-19 103 275 0 0,-15 24-100 0 0,28-122-261 0 0,7-20-32 0 0,0-1 23 0 0,0 0-14 0 0,0 0-5 0 0,0 0 3 0 0,0 0 5 0 0,0 0-19 0 0,0 0-12 0 0,0 0-31 0 0,2-27-2940 0 0,2 16 1620 0 0,2-4-2155 0 0,-4 6-2276 0 0,0 1-5838 0 0</inkml:trace>
  <inkml:trace contextRef="#ctx0" brushRef="#br0" timeOffset="100646.287">18811 2117 8378 0 0,'0'0'2095'0'0,"0"0"-191"0"0,0 0-135 0 0,0 0 2 0 0,0 0-32 0 0,0 0-212 0 0,0 0-235 0 0,0 0-240 0 0,0 0-224 0 0,0 0-185 0 0,0 0-107 0 0,0 0-86 0 0,0 0-65 0 0,-15 4-14 0 0,-47 13-74 0 0,32 10 406 0 0,30-27-656 0 0,0 0-11 0 0,0 0 3 0 0,0 0 2 0 0,0 0 2 0 0,0 0-9 0 0,31-25 454 0 0,4-15-214 0 0,-35 39-257 0 0,0 1-25 0 0,0 0-20 0 0,-18 9-2440 0 0,7 7-1010 0 0,7-5-4202 0 0,4-6-4097 0 0</inkml:trace>
  <inkml:trace contextRef="#ctx0" brushRef="#br0" timeOffset="101149.8">19002 2633 7394 0 0,'0'0'2540'0'0,"0"0"-313"0"0,0 0-128 0 0,0 0-124 0 0,0 0-305 0 0,0 0-386 0 0,0 0-355 0 0,0 0-247 0 0,0 0-163 0 0,0 0-89 0 0,0 0-54 0 0,0 0-40 0 0,0 0-17 0 0,-14 9-47 0 0,-45 29-56 0 0,6 31 68 0 0,45-53-255 0 0,2-5-28 0 0,1 1-1 0 0,0 0 1 0 0,1 1-1 0 0,1-1 1 0 0,0 1-1 0 0,0-1 1 0 0,1 1-1 0 0,0 0 1 0 0,2 0-1 0 0,-1 11 0 0 0,2-21 0 0 0,-1 1-1 0 0,0 0 0 0 0,1-1 1 0 0,0 1-1 0 0,0-1 0 0 0,0 1 1 0 0,0-1-1 0 0,0 1 0 0 0,1-1 1 0 0,-1 0-1 0 0,1 0 0 0 0,0 0 1 0 0,0 0-1 0 0,0 0 0 0 0,1 0 1 0 0,-1 0-1 0 0,1-1 0 0 0,-1 1 1 0 0,1-1-1 0 0,0 0 0 0 0,0 0 1 0 0,0 0-1 0 0,0 0 0 0 0,0 0 0 0 0,0 0 1 0 0,1-1-1 0 0,-1 0 0 0 0,1 0 1 0 0,-1 0-1 0 0,2 0 1 0 0,4 2 66 0 0,1-1 1 0 0,-1-1-1 0 0,1 0 0 0 0,-1 0 0 0 0,1-1 0 0 0,-1 0 1 0 0,1 0-1 0 0,0-1 0 0 0,-1-1 0 0 0,1 0 1 0 0,3-1-67 0 0,4-3 231 0 0,0-1 0 0 0,0 0 0 0 0,0-1 0 0 0,-1-1 0 0 0,0-1 0 0 0,-1 0 0 0 0,0-1 0 0 0,-1-1 0 0 0,0 0 0 0 0,5-7-231 0 0,-12 13 90 0 0,0-1 0 0 0,-1 0 1 0 0,0 0-1 0 0,-1-1 0 0 0,1 0 0 0 0,-1 0 1 0 0,-1 0-1 0 0,0 0 0 0 0,0-1 1 0 0,-1 0-1 0 0,1 0 0 0 0,-2 0 0 0 0,0 0 1 0 0,0 0-1 0 0,0 0 0 0 0,-1-1 1 0 0,-1 1-1 0 0,1 0 0 0 0,-2-1 0 0 0,1 1 1 0 0,-1-3-91 0 0,-2 6 4 0 0,0 0 1 0 0,-1-1 0 0 0,1 2 0 0 0,-1-1 0 0 0,0 0-1 0 0,-1 1 1 0 0,1 0 0 0 0,-1 0 0 0 0,0 0-1 0 0,0 0 1 0 0,-1 1 0 0 0,1 0 0 0 0,-1 0-1 0 0,0 1 1 0 0,0-1 0 0 0,-5-1-5 0 0,3 2-68 0 0,1 0 0 0 0,-1 1 0 0 0,0 0 0 0 0,-1 0 1 0 0,1 1-1 0 0,0 0 0 0 0,0 0 0 0 0,-1 1 0 0 0,1 0 0 0 0,-1 0 0 0 0,1 1 1 0 0,0 0-1 0 0,0 1 0 0 0,-4 1 68 0 0,-61 34-3422 0 0,55-20 768 0 0,8-5-2880 0 0,3-1-6178 0 0</inkml:trace>
  <inkml:trace contextRef="#ctx0" brushRef="#br0" timeOffset="101582.616">19418 2843 8506 0 0,'0'0'2418'0'0,"0"0"-434"0"0,0 0-369 0 0,0 0-305 0 0,0 0-177 0 0,0 0-92 0 0,0 0-40 0 0,0 0 97 0 0,0 0 3 0 0,0 0-71 0 0,0 0-121 0 0,0 0-205 0 0,0 0-129 0 0,19-16-69 0 0,61-49-32 0 0,-6-16 635 0 0,64-99 35 0 0,-138 180-1152 0 0,0 1 0 0 0,0-1 0 0 0,0 0 0 0 0,0 1 0 0 0,0-1 0 0 0,0 0 0 0 0,1 1 0 0 0,-1-1 0 0 0,0 0 0 0 0,0 1 0 0 0,0-1 0 0 0,1 0 0 0 0,-1 0 0 0 0,0 1 0 0 0,0-1 0 0 0,1 0 0 0 0,-1 0 0 0 0,0 1 0 0 0,1-1 0 0 0,-1 0 0 0 0,0 0 0 0 0,1 0 0 0 0,-1 0 0 0 0,0 0 0 0 0,1 0 0 0 0,-1 1 0 0 0,0-1 0 0 0,1 0 0 0 0,-1 0 0 0 0,0 0 0 0 0,1 0 0 0 0,-1 0 0 0 0,1 0 0 0 0,-1 0 0 0 0,0 0 0 0 0,1-1 8 0 0,-2 13 7 0 0,-2 45-40 0 0,1-50 19 0 0,0 1 1 0 0,1-1-1 0 0,0 0 0 0 0,0 1 0 0 0,1-1 0 0 0,0 1 0 0 0,0-1 1 0 0,1 1-1 0 0,0-1 0 0 0,0 0 0 0 0,1 1 0 0 0,-1-1 0 0 0,2 0 0 0 0,-1 0 1 0 0,1 0-1 0 0,0 0 0 0 0,1-1 0 0 0,-1 1 0 0 0,1-1 0 0 0,1 0 0 0 0,-1 0 1 0 0,1 0-1 0 0,4 3 14 0 0,-1-3 11 0 0,0-2 0 0 0,1 1 0 0 0,0-1 0 0 0,0-1 0 0 0,0 0 0 0 0,0 0 1 0 0,0-1-1 0 0,1 0 0 0 0,-1 0 0 0 0,1-1 0 0 0,-1 0 0 0 0,1-1 0 0 0,-1 0 0 0 0,1 0 1 0 0,2-2-12 0 0,8 2 62 0 0,-10-1 1 0 0,0-1 0 0 0,0 0-1 0 0,1 0 1 0 0,-1-1 0 0 0,-1-1-1 0 0,1 0 1 0 0,0 0 0 0 0,-1-1-1 0 0,0 0 1 0 0,0 0 0 0 0,-1-1-1 0 0,1-1 1 0 0,-1 1 0 0 0,0-1-1 0 0,-1 0 1 0 0,0-1 0 0 0,0 0-1 0 0,-1 0 1 0 0,1-1 0 0 0,-2 1-1 0 0,1-1 1 0 0,-2-1 0 0 0,1 1-1 0 0,2-7-62 0 0,0-46-347 0 0,-8 49-3300 0 0,-1 1-3577 0 0,2 11-5556 0 0</inkml:trace>
  <inkml:trace contextRef="#ctx0" brushRef="#br0" timeOffset="120957.303">8098 3587 0 0 0,'0'0'681'0'0,"0"0"357"0"0,0 0 221 0 0,-10-5 103 0 0,-2 0-843 0 0,-7-2 41 0 0,0-2 3879 0 0,144-9-1930 0 0,690-50 21 0 0,-611 56-2289 0 0,114 11-241 0 0,15 0 291 0 0,47-21 214 0 0,193 0 299 0 0,27-1-377 0 0,-245-5-43 0 0,129 2 391 0 0,-254 18-311 0 0,325-14 332 0 0,226-17-265 0 0,-564 31-386 0 0,329-4 117 0 0,523 19-21 0 0,-223-6-54 0 0,496-38 10 0 0,-986 19-146 0 0,324-37 137 0 0,121 0-25 0 0,-450 50-181 0 0,-129 24-32 0 0,-173-12 158 0 0,-49-7-78 0 0,0 0-10 0 0,0 0-16 0 0,0 0 22 0 0,0 0 3 0 0,0 0-4 0 0,0 0 21 0 0,0 0-8 0 0,0 0 9 0 0,0 0 5 0 0,0 0-11 0 0,1 0-244 0 0,-5 0-3445 0 0,4 0 2 0 0,0 0-2861 0 0,0 0-1436 0 0</inkml:trace>
  <inkml:trace contextRef="#ctx0" brushRef="#br0" timeOffset="121603.227">20661 2386 4273 0 0,'0'0'852'0'0,"0"0"-138"0"0,0 0 186 0 0,0 0 405 0 0,0 0 273 0 0,0 0 96 0 0,0 0-139 0 0,0 0-276 0 0,0 0-260 0 0,0 0-250 0 0,0 0-222 0 0,0 0-186 0 0,0 0-143 0 0,-9 5 1364 0 0,5-2 2227 0 0,48-29-2619 0 0,2 1-725 0 0,-46 24-254 0 0,0 1 43 0 0,0 0 6 0 0,0 0-27 0 0,0 0-20 0 0,0 0-39 0 0,-18 4 356 0 0,-55 29-475 0 0,64-23-1265 0 0,4-2-6288 0 0,3-4-233 0 0,-3 0-1390 0 0</inkml:trace>
  <inkml:trace contextRef="#ctx0" brushRef="#br0" timeOffset="122322.698">20604 2666 5641 0 0,'0'0'1343'0'0,"0"0"-545"0"0,0 0-84 0 0,0 0 191 0 0,0 0 174 0 0,0 0 83 0 0,0 0 0 0 0,0 0-87 0 0,0 0-152 0 0,0 0-156 0 0,0 0-147 0 0,0 0-93 0 0,0 4 3697 0 0,-18 10-3050 0 0,14-11-859 0 0,-2 2-383 0 0,4 2 3010 0 0,2-6-2929 0 0,-16 15 160 0 0,16-16-161 0 0,0 0 0 0 0,1 0 0 0 0,-1 0 0 0 0,0 0 0 0 0,0 0 0 0 0,0 0 0 0 0,1 0 0 0 0,-1 0 0 0 0,0 0 0 0 0,0 0 0 0 0,0 1 0 0 0,0-1 0 0 0,1 0 0 0 0,-1 0 0 0 0,0 0 0 0 0,0 0 0 0 0,0 0 0 0 0,1 0 0 0 0,-1 0 0 0 0,0 1 0 0 0,0-1 0 0 0,0 0 0 0 0,0 0 0 0 0,0 0-1 0 0,0 0 1 0 0,1 1 0 0 0,-1-1 0 0 0,0 0 0 0 0,0 0 0 0 0,0 0 0 0 0,0 1 0 0 0,0-1 0 0 0,0 0 0 0 0,0 0 0 0 0,0 0 0 0 0,0 1-12 0 0,12-10 341 0 0,-19 7 236 0 0,-38 13-583 0 0,42-11-1901 0 0,-1 0-3835 0 0,0 0-6223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6:51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4995 321 9082 0 0,'0'0'1664'0'0,"0"0"-405"0"0,0 0-172 0 0,0 0 15 0 0,0 0-10 0 0,0 0-87 0 0,0 0-186 0 0,0 0-255 0 0,22-33-237 0 0,68-99-167 0 0,-31 57-400 0 0,-20 31-1175 0 0,-12 15-5696 0 0,-18 21-2284 0 0</inkml:trace>
  <inkml:trace contextRef="#ctx0" brushRef="#br0" timeOffset="16089.535">451 3181 12419 0 0,'0'0'1904'0'0,"0"0"-584"0"0,0 0-419 0 0,0 0-84 0 0,0 0-1 0 0,0 0-106 0 0,0 0-194 0 0,0 0-148 0 0,0 0-47 0 0,0 0 69 0 0,0 0 75 0 0,0 0 42 0 0,0 0 9 0 0,-3 23-9 0 0,-11 69-10 0 0,-29 62 1521 0 0,-84 137-1982 0 0,115-269-2734 0 0,-2-14-7837 0 0,12-8-484 0 0</inkml:trace>
  <inkml:trace contextRef="#ctx0" brushRef="#br0" timeOffset="16404.368">61 3362 6601 0 0,'0'0'3100'0'0,"0"0"-848"0"0,0 0-439 0 0,0 0-117 0 0,0 0-77 0 0,0 0-237 0 0,0 0-344 0 0,0 0-328 0 0,0 0-273 0 0,0 0-139 0 0,0 0-66 0 0,0 0-23 0 0,0 0-7 0 0,-11 0 276 0 0,39 29 1855 0 0,93 38 634 0 0,63 27-1635 0 0,-92-9-1157 0 0,-90-81-1156 0 0,4 5 1659 0 0,-3-7-4856 0 0,0-1-4729 0 0,-2-1-3618 0 0</inkml:trace>
  <inkml:trace contextRef="#ctx0" brushRef="#br0" timeOffset="-1202.832">1639 3656 0 0 0,'0'0'792'0'0,"0"0"452"0"0,0 0 238 0 0,0 0-76 0 0,0 0-357 0 0,0 0-363 0 0,0 0-158 0 0,0 0-9 0 0,0 0 38 0 0,5-8 38 0 0,83-102 3304 0 0,69-70-1153 0 0,-109 121-3663 0 0,-34 46-914 0 0,-5 4-3538 0 0,-6 5-2017 0 0</inkml:trace>
  <inkml:trace contextRef="#ctx0" brushRef="#br0" timeOffset="-815.355">2423 2795 0 0 0,'0'0'1708'0'0,"0"0"85"0"0,0 0 51 0 0,0 0 71 0 0,5-1 34 0 0,51-35 5510 0 0,131-137-2492 0 0,-150 136-4528 0 0,5-10 30 0 0,-25 29-410 0 0,5-5-6860 0 0,-15 19 701 0 0,-1 0-3601 0 0</inkml:trace>
  <inkml:trace contextRef="#ctx0" brushRef="#br0" timeOffset="-510.868">3500 1856 3609 0 0,'0'0'2360'0'0,"0"0"-1293"0"0,0 0-504 0 0,0 0-30 0 0,0 0 281 0 0,0 0 297 0 0,0 0 101 0 0,0 0-81 0 0,0 0-221 0 0,0 0-214 0 0,0 0-134 0 0,0 0-68 0 0,18-25-34 0 0,58-75-9 0 0,14-11 1374 0 0,0-1-1914 0 0,-66 82-3106 0 0,0 0-3799 0 0,-18 22-526 0 0</inkml:trace>
  <inkml:trace contextRef="#ctx0" brushRef="#br0" timeOffset="-266.08">4155 1031 4305 0 0,'0'0'696'0'0,"0"0"-383"0"0,0 0-40 0 0,0 0 244 0 0,0 0 250 0 0,0 0 81 0 0,0 0-95 0 0,0 0-190 0 0,32-29-221 0 0,96-89-184 0 0,-1 12-370 0 0,-91 72-1534 0 0,-17 9-3320 0 0,-15 21 2555 0 0</inkml:trace>
  <inkml:trace contextRef="#ctx0" brushRef="#br0" timeOffset="2305.908">2327 1318 0 0 0,'0'0'645'0'0,"0"0"425"0"0,0 0 196 0 0,0 0 90 0 0,0 0-18 0 0,0 0-34 0 0,0 0-4 0 0,-4 0-10 0 0,-13 0-26 0 0,13 0-109 0 0,4 0-211 0 0,0 0-232 0 0,0 0-225 0 0,0 0-191 0 0,0 0-129 0 0,17 8 938 0 0,4 3-447 0 0,1 1-1 0 0,-2 1 1 0 0,0 1-1 0 0,0 0 1 0 0,-1 2-1 0 0,-1 0 1 0 0,9 11-658 0 0,-10-10 282 0 0,170 174 1735 0 0,-60-48-758 0 0,-64-97-594 0 0,-32-40-329 0 0,-3 16-236 0 0,14 1-88 0 0,-27-13 217 0 0,-14-7-5156 0 0,-1-2-5311 0 0,0-1 201 0 0</inkml:trace>
  <inkml:trace contextRef="#ctx0" brushRef="#br0" timeOffset="6190.163">2224 1263 0 0 0,'0'0'507'0'0,"0"0"328"0"0,0 0 73 0 0,0 0-4 0 0,0 0-42 0 0,0 0-78 0 0,0 0-20 0 0,0 0 31 0 0,5-6 108 0 0,82-88 5897 0 0,61-53-3697 0 0,139-106-1209 0 0,-144 117-795 0 0,13-12-490 0 0,-96 82-122 0 0,43-56-92 0 0,-10 37-50 0 0,-76 74-273 0 0,-17 11-72 0 0,6 9 159 0 0,9 8 42 0 0,73 116 435 0 0,-21-49-297 0 0,6-20-74 0 0,25 31 193 0 0,2 15-26 0 0,-17-18-193 0 0,-38-44-63 0 0,-18-15-63 0 0,5 29 118 0 0,-12-21-31 0 0,-20-41-203 0 0,0 0 6 0 0,16 19 134 0 0,-16-19-128 0 0,0 0 3 0 0,0 0 15 0 0,0 0 2 0 0,0 0 20 0 0,0 0 23 0 0,0 0 24 0 0,0 0 22 0 0,0 0 18 0 0,0 0 11 0 0,0 0-6 0 0,0 0 9 0 0,0 0 0 0 0,0 0-6 0 0,0 0-12 0 0,0 0-25 0 0,0 0-19 0 0,0 0-13 0 0,0 0-7 0 0,0 0-16 0 0,0 0-5 0 0,0 0-7 0 0,0 0-10 0 0,0 0-12 0 0,0 0-9 0 0,0 0-1 0 0,0 0-3 0 0,0 0-10 0 0,0 0-3 0 0,0 0-1 0 0,0 0-6 0 0,0 0-1 0 0,0 0 0 0 0,0 0 0 0 0,0 0 1 0 0,0 0 6 0 0,0 0 1 0 0,0 0 0 0 0,0 0 0 0 0,0 0 3 0 0,0 0 10 0 0,0 0-1 0 0,0 0-12 0 0,0 0 9 0 0,0 0-2 0 0,0 0 9 0 0,0 0-9 0 0,0 0 7 0 0,0 0 5 0 0,0 0-15 0 0,0 0-8 0 0,0 0-9 0 0,0 0 17 0 0,0 0-10 0 0,0 0 14 0 0,0 0-9 0 0,0 0-15 0 0,0 0 8 0 0,0 0-15 0 0,0 0-11 0 0,0 0 5 0 0,0 0 0 0 0,0 0 0 0 0,0 0-18 0 0,0 0-16 0 0,3 18-146 0 0,32 33 249 0 0,-35-44 679 0 0,-80 53-755 0 0,17-13 60 0 0,-24 23-57 0 0,43-33 74 0 0,-37 40-18 0 0,22-17-38 0 0,-100 87 56 0 0,125-114-18 0 0,-34 48-58 0 0,13-11 49 0 0,-4-8 35 0 0,10-10-46 0 0,17-15 58 0 0,7-11 15 0 0,1 3 196 0 0,24-29-249 0 0,0 0-9 0 0,0 0-7 0 0,-1 0 13 0 0,-15 22 243 0 0,-28 15 2 0 0,42-40 66 0 0,2 3-294 0 0,0 0-21 0 0,0 0 26 0 0,0 0 11 0 0,-1-26 168 0 0,-33-40-281 0 0,-6-30-559 0 0,37 91-743 0 0,2-1-8581 0 0,1 6-2122 0 0</inkml:trace>
  <inkml:trace contextRef="#ctx0" brushRef="#br0" timeOffset="15598.319">867 1374 2048 0 0,'0'0'1952'0'0,"0"0"-359"0"0,0 0-71 0 0,0 0 100 0 0,0 0 141 0 0,0 0 5 0 0,0 0-173 0 0,0 0-296 0 0,0 0-318 0 0,0 0-220 0 0,0 0-125 0 0,0-3 1342 0 0,1 2 2995 0 0,44 38-4664 0 0,106 85 246 0 0,-71-56-258 0 0,33 48 194 0 0,-30-40-251 0 0,-12-19 55 0 0,2 7-33 0 0,26 79-59 0 0,-40-76-108 0 0,-6-17-6 0 0,14 8 5 0 0,-15-23 8 0 0,-43-19 1683 0 0,-9-14-1791 0 0,-16 16-123 0 0,-145 133 136 0 0,71-63 27 0 0,49-37-42 0 0,-40 31 15 0 0,40-36 33 0 0,-17 18-43 0 0,-12 23 29 0 0,23-30-32 0 0,17-22 17 0 0,-6 12-35 0 0,-40 58 31 0 0,21-33 41 0 0,20-27-32 0 0,-4-2 38 0 0,39-41-36 0 0,0 0 2 0 0,0 0-8 0 0,0 0-3 0 0,0 0-24 0 0,0 0-15 0 0,0 0 19 0 0,0 0 20 0 0,0 0 15 0 0,0 0-9 0 0,0 0 8 0 0,0 0-3 0 0,0 0-40 0 0,5-26-1790 0 0,11-3-1680 0 0,-9 18-2495 0 0,-2 4-5937 0 0</inkml:trace>
  <inkml:trace contextRef="#ctx0" brushRef="#br0" timeOffset="17789.158">148 829 320 0 0,'0'0'2519'0'0,"0"0"-653"0"0,0 0-192 0 0,0 0 18 0 0,0 0 94 0 0,0 0 18 0 0,0 0-147 0 0,0 0-216 0 0,0 0-217 0 0,0 0-203 0 0,0 0-155 0 0,-6-15-127 0 0,-14-44-108 0 0,14 44-75 0 0,6 15-56 0 0,0 0-64 0 0,-5 13 1286 0 0,0 175-278 0 0,6-176-1425 0 0,0 0 1 0 0,1 0-1 0 0,1 0 0 0 0,-1 0 0 0 0,2-1 0 0 0,0 1 0 0 0,0-1 1 0 0,1 0-1 0 0,0 0 0 0 0,1-1 0 0 0,0 0 0 0 0,1 0 0 0 0,0 0 1 0 0,6 5-20 0 0,-13-14 20 0 0,1 0 0 0 0,0 0 0 0 0,-1 0 0 0 0,1-1 0 0 0,-1 1 0 0 0,1 0 0 0 0,0-1 1 0 0,0 1-1 0 0,-1 0 0 0 0,1-1 0 0 0,0 1 0 0 0,0-1 0 0 0,0 1 0 0 0,0-1 1 0 0,0 1-1 0 0,-1-1 0 0 0,1 0 0 0 0,0 1 0 0 0,0-1 0 0 0,0 0 0 0 0,0 0 0 0 0,0 0 1 0 0,0 0-1 0 0,0 0 0 0 0,0 0 0 0 0,0 0 0 0 0,0 0 0 0 0,0 0 0 0 0,0 0 1 0 0,0-1-1 0 0,0 1 0 0 0,0 0 0 0 0,0-1 0 0 0,0 1 0 0 0,0 0 0 0 0,0-1 1 0 0,0 1-1 0 0,-1-1 0 0 0,1 0 0 0 0,0 1 0 0 0,0-1 0 0 0,-1 0 0 0 0,2 0-20 0 0,19-44 1308 0 0,-18 37-1350 0 0,72-282 692 0 0,-58 211-559 0 0,3-33 138 0 0,23 211-369 0 0,79 157 187 0 0,-95-197-36 0 0,-10-29-15 0 0,-2 1-1 0 0,-2 1 1 0 0,-1 1 0 0 0,-1 0-1 0 0,-2 0 1 0 0,-1 1-1 0 0,-1 0 1 0 0,0 21 4 0 0,-6-43 3 0 0,0 1 0 0 0,0-1 0 0 0,-1 1 0 0 0,-1 0 0 0 0,0-1 0 0 0,-1 0 0 0 0,0 1 0 0 0,-1-1 0 0 0,0 0 0 0 0,-1 0 0 0 0,0 0 0 0 0,-1-1 0 0 0,-1 1 0 0 0,0-1 0 0 0,0-1 0 0 0,-1 1 0 0 0,0-1 0 0 0,-1 0 0 0 0,0 0 0 0 0,0-1 0 0 0,-1-1 0 0 0,-1 1 0 0 0,-1 0-3 0 0,2-3 11 0 0,4-2 2 0 0,-1 1 1 0 0,1-2-1 0 0,-1 1 0 0 0,0 0 1 0 0,0-1-1 0 0,0 0 0 0 0,0-1 1 0 0,-1 1-1 0 0,1-1 0 0 0,-1 0 1 0 0,0-1-1 0 0,1 0 0 0 0,-1 0 1 0 0,0 0-1 0 0,0-1 1 0 0,0 0-1 0 0,1 0 0 0 0,-5-1-13 0 0,8-2 5 0 0,0 1-1 0 0,0-1 1 0 0,0 0 0 0 0,0 0-1 0 0,1 0 1 0 0,-1 0-1 0 0,1 0 1 0 0,0 0-1 0 0,-1-1 1 0 0,2 1 0 0 0,-1-1-1 0 0,0 0 1 0 0,1 1-1 0 0,0-1 1 0 0,-1 0 0 0 0,1 0-1 0 0,1 0 1 0 0,-1 0-1 0 0,1 0 1 0 0,-1 0-1 0 0,1 0 1 0 0,1 0 0 0 0,-1 0-5 0 0,1-26-13 0 0,2 0-1 0 0,1 0 1 0 0,1 0 0 0 0,2 1 0 0 0,1 0 0 0 0,1 0 0 0 0,1 1 0 0 0,2 0 0 0 0,1 1 0 0 0,1 0 0 0 0,1 1 0 0 0,1 0 0 0 0,1 2 0 0 0,2 0 0 0 0,0 1 0 0 0,1 1 0 0 0,2 0 0 0 0,13-9 13 0 0,-3 6-1509 0 0,-18 17-5556 0 0,-12 8-4934 0 0</inkml:trace>
  <inkml:trace contextRef="#ctx0" brushRef="#br0" timeOffset="23727.882">3253 1248 0 0 0,'4'-27'123'0'0,"-4"15"3501"0"0,0 11-2566 0 0,3 3 11450 0 0,-2 0-13336 0 0,16 60 2766 0 0,8 60-177 0 0,-11 258 985 0 0,-10-74-1568 0 0,-13-87-641 0 0,8-65-271 0 0,-9 83 322 0 0,-12 17-63 0 0,8-126-245 0 0,3 25-102 0 0,12-106-173 0 0,4 247 348 0 0,-15-147-201 0 0,21 19-28 0 0,-2 3 48 0 0,-17-25-19 0 0,0-38-32 0 0,4-47-89 0 0,-2 15 172 0 0,6-74-196 0 0,0 0 4 0 0,0 0-8 0 0,0 0 20 0 0,0 0-21 0 0,0 0 3 0 0,0 0 9 0 0,0 0-4 0 0,0 0-17 0 0,0 0 12 0 0,0 0-12 0 0,0 0 18 0 0,0 0 10 0 0,0 0-5 0 0,0 0-2 0 0,0 0-9 0 0,0 0-14 0 0,0 0-10 0 0,0 0 7 0 0,0 0 6 0 0,0 0 14 0 0,0 0 16 0 0,0 0-6 0 0,0 0-11 0 0,0 0-21 0 0,0 0 30 0 0,0 0-5 0 0,0 0-4 0 0,0 0 3 0 0,0 0 11 0 0,0 0 5 0 0,0 0-15 0 0,0 0-7 0 0,0 0-11 0 0,0 0-12 0 0,0 0-3 0 0,0 0 24 0 0,0 0-15 0 0,2 30 48 0 0,-2 75 142 0 0,0-104-172 0 0,0 29-4 0 0,0-20 42 0 0,0-9-53 0 0,0-1-7 0 0,0 0 5 0 0,0 0 21 0 0,0 0 0 0 0,0 0-2 0 0,0 0-24 0 0,0 0 6 0 0,0 0 22 0 0,0 0-12 0 0,0 0 2 0 0,0 0-4 0 0,0 30 68 0 0,0-137 1103 0 0,-2 89-1176 0 0,-1 1 0 0 0,0-1 1 0 0,-2 1-1 0 0,0 0 1 0 0,-1 0-1 0 0,0 1 1 0 0,-1 0-1 0 0,-1 0 0 0 0,-1 0 1 0 0,0 1-1 0 0,-1 1 1 0 0,0 0-1 0 0,-2 0 1 0 0,-8-8 6 0 0,-94-77-79 0 0,109 96 76 0 0,0-1 0 0 0,0 1 0 0 0,0-1 0 0 0,1-1 0 0 0,-1 1 0 0 0,1 0-1 0 0,0-1 1 0 0,0 0 0 0 0,1 0 0 0 0,0 0 0 0 0,-1-1 0 0 0,2 1 0 0 0,-1-1 0 0 0,1 1 0 0 0,-1-1 0 0 0,2 0 0 0 0,-1 0 0 0 0,1 0 0 0 0,0 0 0 0 0,0-2 3 0 0,0 3-6 0 0,1 1 1 0 0,0-1-1 0 0,0 1 1 0 0,1-1-1 0 0,0 1 1 0 0,-1-1-1 0 0,2 1 1 0 0,-1-1 0 0 0,0 1-1 0 0,1 0 1 0 0,0 0-1 0 0,0 0 1 0 0,0 0-1 0 0,0 0 1 0 0,1 0 0 0 0,-1 0-1 0 0,1 1 1 0 0,0-1-1 0 0,0 1 1 0 0,0 0-1 0 0,1 0 1 0 0,-1 0-1 0 0,1 0 1 0 0,0 1 0 0 0,1-1 5 0 0,14-5-9 0 0,0 1 1 0 0,1 1 0 0 0,0 1 0 0 0,0 1-1 0 0,0 1 1 0 0,1 0 0 0 0,-1 2 0 0 0,1 0-1 0 0,-1 1 1 0 0,5 2 8 0 0,-20-2 1 0 0,28-1-5 0 0,-1-1 1 0 0,1-1-1 0 0,-1-1 0 0 0,0-2 0 0 0,0-2 0 0 0,0 0 0 0 0,-1-3 1 0 0,4-2 3 0 0,30-16 13 0 0,-58 85-204 0 0,-15-27 521 0 0,-29 48-264 0 0,-78 128 0 0 0,37-57-69 0 0,28-56 42 0 0,19-10-54 0 0,28-75-281 0 0,3-7 34 0 0,0-26-6619 0 0,0 19 614 0 0,0 3-5703 0 0</inkml:trace>
  <inkml:trace contextRef="#ctx0" brushRef="#br0" timeOffset="24738.884">2537 5346 4545 0 0,'0'0'1546'0'0,"0"0"-179"0"0,0 0 26 0 0,0 0 202 0 0,0 0 139 0 0,0 0-56 0 0,0 0-155 0 0,0 0-199 0 0,0 0-132 0 0,0 0-100 0 0,0 0-55 0 0,-5 3-61 0 0,-16 10-51 0 0,16-39 2471 0 0,-6-64-2224 0 0,11 81-1101 0 0,16-114 621 0 0,-5 97-635 0 0,1 0 0 0 0,1 1-1 0 0,0 0 1 0 0,2 1 0 0 0,1 1 0 0 0,2 0 0 0 0,0 1 0 0 0,9-8-57 0 0,-25 27-3 0 0,1 1 0 0 0,-1-1 0 0 0,0 1 0 0 0,1 0 0 0 0,-1-1 0 0 0,1 1 0 0 0,0 1 0 0 0,0-1 0 0 0,0 0 0 0 0,-1 1 0 0 0,2-1 0 0 0,-1 1 1 0 0,0 0-1 0 0,0 0 0 0 0,0 0 0 0 0,0 0 0 0 0,1 1 0 0 0,-1 0 0 0 0,0-1 0 0 0,1 1 0 0 0,-1 0 0 0 0,0 0 0 0 0,1 1 0 0 0,-1-1 0 0 0,0 1 1 0 0,1 0-1 0 0,-1-1 0 0 0,0 1 0 0 0,0 1 0 0 0,0-1 0 0 0,1 1 3 0 0,6 8 9 0 0,0 0 0 0 0,0 1-1 0 0,-1 1 1 0 0,0-1 0 0 0,-1 2 0 0 0,-1-1 0 0 0,0 1-1 0 0,0 0 1 0 0,-2 0 0 0 0,1 1 0 0 0,-2 0 0 0 0,0 0-1 0 0,0 0 1 0 0,-1 0 0 0 0,0 14-9 0 0,10-1 21 0 0,2-39-41 0 0,120-98 102 0 0,-125 102-74 0 0,2-4-11 0 0,0 1 0 0 0,1 0 0 0 0,0 1-1 0 0,1 0 1 0 0,0 1 0 0 0,1 1 0 0 0,0 0 0 0 0,0 1-1 0 0,1 1 1 0 0,0 0 0 0 0,8-1 3 0 0,-22 6 1 0 0,0 1-1 0 0,0 0 1 0 0,0 0 0 0 0,1 0-1 0 0,-1 0 1 0 0,0 1-1 0 0,0-1 1 0 0,0 1 0 0 0,0-1-1 0 0,0 1 1 0 0,0-1 0 0 0,0 1-1 0 0,0 0 1 0 0,0 0 0 0 0,0 0-1 0 0,0 0 1 0 0,-1 1 0 0 0,1-1-1 0 0,0 0 1 0 0,-1 1-1 0 0,1-1 1 0 0,-1 1 0 0 0,1 0-1 0 0,-1-1 1 0 0,0 1 0 0 0,0 0-1 0 0,1 0 1 0 0,-1 0 0 0 0,-1 0-1 0 0,1 0 1 0 0,0 0 0 0 0,0 0-1 0 0,-1 0 1 0 0,1 0 0 0 0,-1 0-1 0 0,0 0 1 0 0,1 0-1 0 0,-1 0 1 0 0,0 0 0 0 0,0 1-1 0 0,-1-1 1 0 0,1 1-1 0 0,0-2 1 0 0,2 24 20 0 0,-1 1 0 0 0,-1-1 0 0 0,-1 1 0 0 0,-1-1 0 0 0,-2 1 1 0 0,0-1-1 0 0,-2 0 0 0 0,0-1 0 0 0,-2 1 0 0 0,-1-1 0 0 0,-3 5-21 0 0,6-14 2 0 0,10-20-5181 0 0,22-36-811 0 0,-8 15-2386 0 0,-8 14-151 0 0</inkml:trace>
  <inkml:trace contextRef="#ctx0" brushRef="#br0" timeOffset="28207.832">3620 4930 0 0 0,'0'0'852'0'0,"0"0"1030"0"0,0 0 350 0 0,0 0 56 0 0,0 0-116 0 0,0 0-262 0 0,0 0-309 0 0,0 0-299 0 0,0 0-160 0 0,0 0-125 0 0,0 0-86 0 0,2-3-73 0 0,-1 3-768 0 0,-1 0 0 0 0,1-1 0 0 0,0 1 1 0 0,-1 0-1 0 0,1 0 0 0 0,-1-1 0 0 0,1 1 1 0 0,-1-1-1 0 0,1 1 0 0 0,-1-1 0 0 0,1 1 1 0 0,-1-1-1 0 0,1 1 0 0 0,-1-1 0 0 0,0 1 1 0 0,1-1-1 0 0,-1 1 0 0 0,0-1 0 0 0,1 0 1 0 0,-1 1-1 0 0,0-1 0 0 0,0 0 0 0 0,0 1 1 0 0,1-1-1 0 0,-1 0 0 0 0,0 1 0 0 0,0-1 1 0 0,0 0-1 0 0,0 1 0 0 0,0-1 0 0 0,0 0 1 0 0,0 1-1 0 0,-1-1 0 0 0,1 0 0 0 0,0 1 1 0 0,0-1-1 0 0,0 1 0 0 0,-1-1 0 0 0,1 0 1 0 0,0 1-1 0 0,-1-1 0 0 0,1 1 1 0 0,0-1-1 0 0,-1 1 0 0 0,1-1 0 0 0,-1 1 1 0 0,1-1-1 0 0,-1 1 0 0 0,1-1 0 0 0,-1 1 1 0 0,1 0-1 0 0,-1-1 0 0 0,0 1 0 0 0,1 0 1 0 0,-1-1-1 0 0,1 1 0 0 0,-1 0 0 0 0,0 0 1 0 0,1-1-1 0 0,-1 1 0 0 0,0 0 0 0 0,0 0-90 0 0,-72 4 505 0 0,55 3-487 0 0,0 1 0 0 0,0 0 0 0 0,1 2 0 0 0,0 0 0 0 0,1 1 0 0 0,0 0 0 0 0,-3 5-18 0 0,13-11-11 0 0,1 0-1 0 0,0 0 0 0 0,0 1 1 0 0,0-1-1 0 0,0 1 0 0 0,1 0 1 0 0,0 0-1 0 0,0 1 0 0 0,1 0 1 0 0,0-1-1 0 0,0 1 0 0 0,0 0 1 0 0,1 0-1 0 0,0 0 0 0 0,0 1 1 0 0,1-1-1 0 0,0 0 0 0 0,0 1 1 0 0,1-1-1 0 0,0 3 12 0 0,2-6 3 0 0,-1 0 0 0 0,1 0 0 0 0,0 0 0 0 0,1 0-1 0 0,-1-1 1 0 0,1 1 0 0 0,-1-1 0 0 0,1 1 0 0 0,0-1 0 0 0,0 0 0 0 0,1 0 0 0 0,-1 0 0 0 0,1-1 0 0 0,-1 1 0 0 0,1-1 0 0 0,0 0 0 0 0,0 0-1 0 0,0 0 1 0 0,0-1 0 0 0,0 1 0 0 0,0-1 0 0 0,1 0 0 0 0,-1 0 0 0 0,0 0 0 0 0,1-1 0 0 0,3 0-3 0 0,-2 1 71 0 0,0 0 1 0 0,0-1 0 0 0,1 0-1 0 0,-1 0 1 0 0,0 0-1 0 0,1-1 1 0 0,-1 0 0 0 0,0 0-1 0 0,0-1 1 0 0,0 0-1 0 0,0 0 1 0 0,0 0 0 0 0,0 0-1 0 0,0-1 1 0 0,-1 0-1 0 0,1-1-71 0 0,13-8 217 0 0,-1 0 0 0 0,0-2 0 0 0,-1 0 0 0 0,0 0-1 0 0,-1-2 1 0 0,-1 0 0 0 0,10-14-217 0 0,56-110 690 0 0,-79 137-667 0 0,-2 2-24 0 0,0 0 1 0 0,0 1 0 0 0,0-1 0 0 0,0 0-1 0 0,0 1 1 0 0,0-1 0 0 0,0 1-1 0 0,0-1 1 0 0,0 0 0 0 0,0 1 0 0 0,0-1-1 0 0,1 1 1 0 0,-1-1 0 0 0,0 0 0 0 0,0 1-1 0 0,1-1 1 0 0,-1 1 0 0 0,0-1-1 0 0,1 1 1 0 0,-1-1 0 0 0,1 1 0 0 0,-1-1-1 0 0,0 1 1 0 0,1-1 0 0 0,-1 1-1 0 0,1 0 1 0 0,-1-1 0 0 0,1 1 0 0 0,0 0-1 0 0,-1 0 1 0 0,1-1 0 0 0,-1 1-1 0 0,1 0 1 0 0,-1 0 0 0 0,1 0 0 0 0,0-1-1 0 0,-1 1 1 0 0,1 0 0 0 0,0 0 0 0 0,-1 0-1 0 0,1 0 1 0 0,-1 0 0 0 0,1 0-1 0 0,0 0 1 0 0,-1 1 0 0 0,1-1 0 0 0,-1 0-1 0 0,1 0 1 0 0,0 0 0 0 0,-1 1-1 0 0,1-1 1 0 0,-1 0 0 0 0,1 1 0 0 0,-1-1-1 0 0,1 0 1 0 0,-1 1 0 0 0,1-1 0 0 0,-1 1-1 0 0,1-1 1 0 0,15 19-3 0 0,0-1 1 0 0,-2 2-1 0 0,0 0 0 0 0,-1 1 0 0 0,-1 0 1 0 0,-1 1-1 0 0,-1 0 0 0 0,-1 1 0 0 0,-1 0 1 0 0,-1 0-1 0 0,-1 0 0 0 0,0 5 3 0 0,7 55-31 0 0,-2 0-1 0 0,-2 73 32 0 0,-8-131 8 0 0,0-1 0 0 0,-2 0-1 0 0,0 1 1 0 0,-2-1 0 0 0,-1 0-1 0 0,-1 0 1 0 0,-1-1 0 0 0,0 0 0 0 0,-11 22-8 0 0,9-26 9 0 0,-1 1 1 0 0,0-1-1 0 0,-2-1 1 0 0,0 0-1 0 0,-1 0 1 0 0,-1-1-1 0 0,-1-1 1 0 0,0 0-1 0 0,-1-1 1 0 0,-1-1 0 0 0,0 0-1 0 0,-1-1 1 0 0,-3 1-10 0 0,-46-2 230 0 0,63-14-223 0 0,1-1 0 0 0,-1 1 0 0 0,1-1 0 0 0,0 1 0 0 0,0-1 0 0 0,0 1 0 0 0,0-1 0 0 0,0 0 0 0 0,0 0 0 0 0,1 0 0 0 0,0 0 0 0 0,-1 0 0 0 0,1-1 0 0 0,0 1 0 0 0,1 0-1 0 0,-1-1 1 0 0,0 1 0 0 0,1 0 0 0 0,0-1 0 0 0,0 1 0 0 0,0 0 0 0 0,0-1 0 0 0,0 1 0 0 0,1 0 0 0 0,0-1 0 0 0,-1 1 0 0 0,2-3-7 0 0,-1 1 15 0 0,3-19 5 0 0,2 0 1 0 0,1 1-1 0 0,0 0 0 0 0,2 0 0 0 0,1 1 1 0 0,0 0-1 0 0,2 1 0 0 0,0 0 0 0 0,2 0 1 0 0,8-8-21 0 0,-4 0-25 0 0,1 1-1 0 0,2 1 1 0 0,0 1 0 0 0,2 1 0 0 0,1 1-1 0 0,1 0 1 0 0,1 3 0 0 0,0 0 0 0 0,2 1 0 0 0,8-3 25 0 0,37 4-1741 0 0,-40 18-8457 0 0,-28 1-2103 0 0</inkml:trace>
  <inkml:trace contextRef="#ctx0" brushRef="#br0" timeOffset="34861.81">3802 1583 0 0 0,'0'0'64'0'0,"0"0"191"0"0,0 0 37 0 0,0 0-27 0 0,0 0-23 0 0,0 0-14 0 0,0 0 9 0 0,0 0 44 0 0,0 0 93 0 0,0 0 129 0 0,0 0 167 0 0,0 0 204 0 0,0 0 198 0 0,0 0 119 0 0,0 0 23 0 0,0 0-55 0 0,0 0-134 0 0,0 0-138 0 0,0 0-110 0 0,0 0-79 0 0,0 0-11 0 0,0 0 1 0 0,0 0-3 0 0,0 0-20 0 0,0 0-55 0 0,0 0-55 0 0,0 0-67 0 0,0 0-41 0 0,0 0-39 0 0,0 0-37 0 0,0 0-31 0 0,0 0-39 0 0,0 0-23 0 0,0 0-29 0 0,0 0-24 0 0,0 0-18 0 0,0 0-24 0 0,0 0-27 0 0,0 0-13 0 0,0 0-14 0 0,0 0-10 0 0,0 0-15 0 0,0 0-14 0 0,25 22 1651 0 0,-4 0-1529 0 0,-20-21-218 0 0,0-1-14 0 0,-1 0 22 0 0,0 0 3 0 0,20 14 279 0 0,-18-14-270 0 0,-2 0-2 0 0,0 0 8 0 0,0 0-7 0 0,0 0-17 0 0,20 27 699 0 0,-5-5-393 0 0,1-1-132 0 0,34 43 254 0 0,-2-10-248 0 0,-3-10-45 0 0,-18-15 81 0 0,-26-28-202 0 0,0-1 21 0 0,-1 0-32 0 0,31 32 283 0 0,-2-2-234 0 0,-10-11 34 0 0,33 22 31 0 0,-9-8-2 0 0,-17-3-17 0 0,3 12 42 0 0,11 3-10 0 0,-5-1 18 0 0,-17-21-76 0 0,78 102 160 0 0,-44-66-120 0 0,10 33 121 0 0,-2-8-46 0 0,8 8 42 0 0,-24-36-71 0 0,-10-16-50 0 0,-3 8 83 0 0,-3-7-138 0 0,-3-16 42 0 0,22 20-18 0 0,-22-19-36 0 0,12 10 15 0 0,42 23-1 0 0,-19-7-15 0 0,14 17 33 0 0,37 53 39 0 0,-63-59-113 0 0,28 40 96 0 0,-46-55-51 0 0,48 84 68 0 0,-25-52-95 0 0,-7-32 6 0 0,-18-21 3 0 0,-26-27-8 0 0,-20 3-1695 0 0,-4-18-3062 0 0,15 8-360 0 0,-1 0-7006 0 0</inkml:trace>
  <inkml:trace contextRef="#ctx0" brushRef="#br0" timeOffset="36343.974">3793 1580 0 0 0,'0'0'224'0'0,"0"0"556"0"0,0 0 206 0 0,0 0 99 0 0,0 0 28 0 0,0 0-13 0 0,0 0 23 0 0,0 0 26 0 0,0 0 76 0 0,-2-4 61 0 0,0-2-3207 0 0,-5-1 16201 0 0,7 18-13270 0 0,-32 193-28 0 0,14-119-863 0 0,-26 132 16 0 0,44-216-138 0 0,0-1 14 0 0,0 0-2 0 0,0 0 6 0 0,0 0 30 0 0,0 0 23 0 0,0 0 7 0 0,0 0 9 0 0,0 0-4 0 0,0 0-7 0 0,0 0-2 0 0,0 0-6 0 0,0 0 1 0 0,0 0 3 0 0,0 0-4 0 0,0 0-5 0 0,0 0-16 0 0,0 0-6 0 0,0 0-13 0 0,0 0-5 0 0,0 0 3 0 0,0 0-27 0 0,28-12 195 0 0,210-112 458 0 0,-162 79-588 0 0,147-101 62 0 0,-166 112-114 0 0,4 26 1320 0 0,-101 5-1295 0 0,0-1 0 0 0,1-3 0 0 0,0-1 0 0 0,0-2 0 0 0,1-2 0 0 0,-6-3-34 0 0,1 1 8 0 0,2-2-4 0 0,1-2 1 0 0,1-1 0 0 0,1-3 0 0 0,0 0 0 0 0,2-3-1 0 0,1-1 1 0 0,-9-9-5 0 0,44 34-53 0 0,0 1 1 0 0,0-1-1 0 0,0 0 0 0 0,0 1 1 0 0,0-1-1 0 0,0 0 0 0 0,0 1 1 0 0,0-1-1 0 0,0 1 0 0 0,1-1 1 0 0,-1 0-1 0 0,0 1 0 0 0,0-1 1 0 0,0 1-1 0 0,1-1 0 0 0,-1 1 1 0 0,0-1-1 0 0,1 0 0 0 0,-1 1 1 0 0,0 0-1 0 0,1-1 0 0 0,-1 1 1 0 0,1-1-1 0 0,-1 1 0 0 0,1-1 1 0 0,-1 1-1 0 0,1 0 0 0 0,-1-1 1 0 0,1 1-1 0 0,-1 0 0 0 0,1-1 1 0 0,0 1-1 0 0,-1 0 0 0 0,1 0 1 0 0,-1 0-1 0 0,1 0 0 0 0,0 0 1 0 0,-1-1-1 0 0,1 1 0 0 0,0 0 1 0 0,-1 0-1 0 0,1 1 0 0 0,-1-1 1 0 0,1 0-1 0 0,0 0 0 0 0,-1 0 1 0 0,1 0-1 0 0,-1 0 0 0 0,1 1 1 0 0,0-1-1 0 0,-1 0 0 0 0,1 1 53 0 0,1-1-223 0 0,31-1-3913 0 0,-19 1-2974 0 0,-5 0-4956 0 0</inkml:trace>
  <inkml:trace contextRef="#ctx0" brushRef="#br0" timeOffset="38919.614">5109 1963 2208 0 0,'0'0'2336'0'0,"0"0"-223"0"0,0 0-151 0 0,0 0-64 0 0,0 0-82 0 0,0 0-138 0 0,0 0-234 0 0,0 0-311 0 0,0 0-357 0 0,0 0-278 0 0,0 0-140 0 0,-9-3 1106 0 0,6 30-1115 0 0,-1 0 0 0 0,-1 0 0 0 0,-2 0 0 0 0,0 0 0 0 0,-2-1 0 0 0,-1 0 0 0 0,-1-1 0 0 0,-1 0 0 0 0,-7 9-349 0 0,-156 256 195 0 0,156-260-218 0 0,15-26-18 0 0,0 2 0 0 0,0-1 0 0 0,1 0 0 0 0,-1 1 0 0 0,1-1 0 0 0,1 1 0 0 0,-1 0 0 0 0,1 0 0 0 0,0 0 0 0 0,0 0 0 0 0,1 0 0 0 0,-1 5 41 0 0,23-13-652 0 0,-4-13 169 0 0,0-1 1 0 0,-1 0 0 0 0,-1-1 0 0 0,0 0-1 0 0,-1-2 1 0 0,-1 0 0 0 0,-1 0-1 0 0,0-1 1 0 0,-2 0 0 0 0,0-1 0 0 0,0-6 482 0 0,52-140-8641 0 0,-16-3 8762 0 0,-38 136 1146 0 0,-7 28-759 0 0,0 1-1 0 0,0-1 0 0 0,1 0 1 0 0,0 0-1 0 0,0 1 0 0 0,0-1 1 0 0,1 1-1 0 0,-1 0 0 0 0,1 0 1 0 0,1 0-1 0 0,-1 0 0 0 0,1 0 1 0 0,0 1-1 0 0,0-1 0 0 0,0 1 1 0 0,0 0-1 0 0,4-2-507 0 0,-7 5 101 0 0,1 1 1 0 0,-1 0 0 0 0,1-1-1 0 0,-1 1 1 0 0,0 0-1 0 0,1 0 1 0 0,-1 0 0 0 0,1 0-1 0 0,-1 0 1 0 0,1 0-1 0 0,-1 0 1 0 0,1 1 0 0 0,-1-1-1 0 0,0 0 1 0 0,1 1-1 0 0,-1-1 1 0 0,0 1 0 0 0,1 0-1 0 0,-1-1 1 0 0,0 1-1 0 0,0 0 1 0 0,1 0 0 0 0,-1 0-1 0 0,0 0 1 0 0,0 0-1 0 0,0 0 1 0 0,0 0-1 0 0,0 0 1 0 0,0 0 0 0 0,-1 0-1 0 0,1 0 1 0 0,0 1-1 0 0,0-1 1 0 0,-1 0 0 0 0,1 1-1 0 0,-1-1 1 0 0,1 0-1 0 0,-1 1 1 0 0,0-1 0 0 0,0 1-1 0 0,1-1 1 0 0,-1 1-1 0 0,0-1 1 0 0,0 0 0 0 0,0 1-1 0 0,-1-1 1 0 0,1 1-1 0 0,0-1 1 0 0,0 1 0 0 0,-1-1-102 0 0,29 249 3067 0 0,36-11-2648 0 0,-34-169-362 0 0,0 10-34 0 0,-30-79 13 0 0,1-1 0 0 0,-1 0 0 0 0,1 1 0 0 0,-1-1 0 0 0,1 0 0 0 0,-1 0 1 0 0,1 0-1 0 0,0 0 0 0 0,-1 0 0 0 0,1 0 0 0 0,-1 0 0 0 0,1 0 0 0 0,0 0 0 0 0,-1 0 1 0 0,1 0-1 0 0,-1 0 0 0 0,1 0 0 0 0,0 0 0 0 0,-1 0 0 0 0,1-1 0 0 0,-1 1 0 0 0,1 0 0 0 0,-1 0 1 0 0,1-1-1 0 0,-1 1 0 0 0,1 0 0 0 0,-1-1 0 0 0,1 1 0 0 0,-1 0 0 0 0,1-1 0 0 0,-1 1 1 0 0,0-1-1 0 0,1 1 0 0 0,-1-1 0 0 0,0 1 0 0 0,1-1 0 0 0,-1 1 0 0 0,0-1 0 0 0,0 1 1 0 0,1-1-1 0 0,-1 0 0 0 0,0 1 0 0 0,0-1 0 0 0,0 1 0 0 0,0-1 0 0 0,0 0 0 0 0,0 1 1 0 0,0-1-1 0 0,0 1 0 0 0,0-1 0 0 0,0 0 0 0 0,0 1 0 0 0,0-1 0 0 0,0 1 0 0 0,-1-1-36 0 0,4-5 11 0 0,104-233 676 0 0,-12-13-467 0 0,-39 60-242 0 0,-40 184-5964 0 0,-11 8 1815 0 0,-1 0-7790 0 0</inkml:trace>
  <inkml:trace contextRef="#ctx0" brushRef="#br0" timeOffset="73850.777">1145 4297 0 0 0,'0'0'576'0'0,"0"0"138"0"0,0 0 76 0 0,1-7 65 0 0,-1-1-515 0 0,1-17 2630 0 0,0 26 9222 0 0,0 0-6619 0 0,-7 4-5669 0 0,-81 58 293 0 0,54-34-89 0 0,-118 157 538 0 0,90-118-387 0 0,59-67-1676 0 0,-3 6 4071 0 0,4-6-6685 0 0,1 1-4996 0 0,0 2-2348 0 0</inkml:trace>
  <inkml:trace contextRef="#ctx0" brushRef="#br0" timeOffset="74421.659">321 5092 840 0 0,'0'0'1264'0'0,"0"0"-109"0"0,0 0 232 0 0,0 0 359 0 0,0 0 168 0 0,0 0-143 0 0,0 0-400 0 0,0 0-374 0 0,0 0-179 0 0,0 0-9 0 0,0 0 30 0 0,0 0 8 0 0,0 0-73 0 0,2 11 1025 0 0,-102 93 1215 0 0,0-8-2197 0 0,-23 9 771 0 0,123-104-2460 0 0,7-3-1166 0 0,-1 0-4079 0 0,-2 2-4405 0 0</inkml:trace>
  <inkml:trace contextRef="#ctx0" brushRef="#br0" timeOffset="92387.311">5667 3605 0 0 0,'-64'94'0'0'0,"61"-92"0"0"0,0-2 0 0 0</inkml:trace>
  <inkml:trace contextRef="#ctx0" brushRef="#br0" timeOffset="94286.595">5667 3605 0 0 0,'-66'89'0'0'0,"55"-71"0"0"0,13-18 79 0 0,1 0 10138 0 0,-1 1-3691 0 0,2 2-1537 0 0,9 4-4947 0 0,7 15 1205 0 0,30 37-303 0 0,-16-20-492 0 0,-19-15-268 0 0,-14-20-143 0 0,0 0-1 0 0,0 0 1 0 0,1 0 0 0 0,0 0 0 0 0,0 0-1 0 0,0 0 1 0 0,0 0 0 0 0,1-1-1 0 0,-1 1 1 0 0,1-1 0 0 0,0 0 0 0 0,0 0-1 0 0,0 0 1 0 0,1 0 0 0 0,-1 0-1 0 0,1-1 1 0 0,1 1-41 0 0,47 59 527 0 0,-21-11-276 0 0,13 2 193 0 0,13 28-91 0 0,-2-7-98 0 0,-5-17 22 0 0,31 29 67 0 0,-40-49-217 0 0,32 36 60 0 0,-32-29-71 0 0,1 4-78 0 0,-7-8 89 0 0,13 9-19 0 0,-28-24-43 0 0,27 26 372 0 0,-28-24-339 0 0,-8-27-222 0 0,-15-7-3691 0 0,0 2-5837 0 0,4 5 8045 0 0,-1-3-10761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0 441 8250 0 0,'0'0'3499'0'0,"0"0"-2107"0"0,0 0-654 0 0,0 0 25 0 0,32-12 73 0 0,104-39 8 0 0,7 19 532 0 0,394-68 2035 0 0,-456 81-2961 0 0,-1-3 1 0 0,-1-3 0 0 0,-2-4 0 0 0,-1-4 0 0 0,-1-3 0 0 0,16-13-451 0 0,-40 16 939 0 0,-60 40-735 0 0,2 1 0 0 0,-1 0 0 0 0,1 0-1 0 0,0 1 1 0 0,1 0 0 0 0,0 0 0 0 0,0 0 0 0 0,1 1-1 0 0,0 0 1 0 0,-2 7-204 0 0,-7 17 31 0 0,2 0 1 0 0,1 1-1 0 0,2 0 0 0 0,2 1 0 0 0,1 0 1 0 0,1 0-1 0 0,3 1 0 0 0,0-1 0 0 0,4 29-31 0 0,1-41-6 0 0,0 0-1 0 0,2-1 0 0 0,1 0 1 0 0,0 0-1 0 0,2 0 0 0 0,1 0 1 0 0,0-1-1 0 0,2-1 0 0 0,0 0 1 0 0,9 10 6 0 0,5-8-769 0 0,-4-30-7327 0 0,-17 3-3700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8:58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15 0 0 0,'0'0'1060'0'0,"0"0"140"0"0,0 0-125 0 0,0 0-148 0 0,0 0-72 0 0,0 0-20 0 0,0-3 21 0 0,3-6-4 0 0,-3 6-30 0 0,0 9 6882 0 0,-4 21-5311 0 0,-11 4-1751 0 0,-3-1 1 0 0,0-1-1 0 0,-2-1 1 0 0,-1 0-1 0 0,-1-2 0 0 0,-1 0 1 0 0,-2-2-1 0 0,-5 4-642 0 0,-128 130 961 0 0,76-72-460 0 0,78-84-1071 0 0,-5 3 1532 0 0,7-3-4442 0 0,2 0-3810 0 0,0-2-4175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0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1 0 0 0,'0'0'705'0'0,"0"0"390"0"0,0 0 291 0 0,0 0 360 0 0,0 0 203 0 0,0 0-48 0 0,0 0-285 0 0,0 0-376 0 0,0 0-305 0 0,0 0-180 0 0,0 0-72 0 0,5 7 5713 0 0,-5-7-6168 0 0,0 0-15 0 0,0 16 1201 0 0,-48 122 597 0 0,28-94-1671 0 0,-32 48 98 0 0,-45 34 16 0 0,86-113-415 0 0,-1-1 0 0 0,0 0 0 0 0,-1-1 0 0 0,0-1-1 0 0,-1 0 1 0 0,0-1 0 0 0,0 0 0 0 0,-1-1-1 0 0,0 0 1 0 0,-1-2 0 0 0,1 0 0 0 0,-1 0 0 0 0,-5-1-39 0 0,17-3 10 0 0,-1 0 0 0 0,0-1 0 0 0,1 1 0 0 0,-1-1 0 0 0,0-1 1 0 0,0 1-1 0 0,0-1 0 0 0,0 0 0 0 0,0 0 0 0 0,0 0 0 0 0,0 0 1 0 0,1-1-1 0 0,-1 0 0 0 0,0 0 0 0 0,0 0 0 0 0,0-1 0 0 0,1 0 1 0 0,-1 0-1 0 0,1 0 0 0 0,-1 0 0 0 0,1-1 0 0 0,0 1 0 0 0,0-1 1 0 0,-2-2-11 0 0,3 1-4 0 0,0 0 0 0 0,1 0 0 0 0,-1 0 0 0 0,1 0 1 0 0,0 0-1 0 0,0-1 0 0 0,0 1 0 0 0,1-1 0 0 0,0 1 0 0 0,-1-1 1 0 0,2 0-1 0 0,-1 0 0 0 0,0 1 0 0 0,1-1 0 0 0,0 0 1 0 0,0 0-1 0 0,0 1 0 0 0,1-1 0 0 0,0 0 0 0 0,0 0 1 0 0,0 1-1 0 0,0-1 0 0 0,1 1 0 0 0,0-1 0 0 0,0 1 0 0 0,0-1 1 0 0,2-1 3 0 0,79-109-62 0 0,-80 111 64 0 0,94-80-26 0 0,-66 112 97 0 0,88 113 713 0 0,11-45 291 0 0,-91-67-631 0 0,-36-30-885 0 0,-6-3-2633 0 0,-1-2-4113 0 0,2 2-5231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0 0 0,'0'0'1032'0'0,"0"0"597"0"0,0 0 394 0 0,0 0 236 0 0,0 0-45 0 0,0 0-175 0 0,0 0-363 0 0,0 0-338 0 0,0 0-214 0 0,0 0-147 0 0,0 0-156 0 0,0 0-144 0 0,0 0-109 0 0,-1-3-78 0 0,-5-5-66 0 0,8 16 398 0 0,10 21 659 0 0,46 71 1706 0 0,8-9-1638 0 0,34 28-562 0 0,-70-84-925 0 0,-11-31-2430 0 0,-10-4-3326 0 0,-5 0 113 0 0,3 0-6835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21 0 0 0,'0'0'553'0'0,"0"0"484"0"0,0 0 272 0 0,0 0 206 0 0,0 0 20 0 0,0 0-180 0 0,0 0-105 0 0,0 0-127 0 0,0 0-111 0 0,-4-4-28 0 0,-9-10-12 0 0,11 12 6652 0 0,0 2-3777 0 0,7 9-2934 0 0,13 3-559 0 0,0-1 0 0 0,1-1 0 0 0,0 0 0 0 0,1-2 0 0 0,0 0 0 0 0,1-2 0 0 0,0 0 0 0 0,-1-1 0 0 0,2-1 0 0 0,4 0-354 0 0,269 8 1028 0 0,-237-5-884 0 0,-8-3 140 0 0,70 0 252 0 0,-113-1-149 0 0,-13-5-2862 0 0,1-7-7453 0 0,5 5-3176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6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297 520 0 0 0,'0'0'1275'0'0,"0"0"788"0"0,0 0 47 0 0,0 0-328 0 0,0 0-262 0 0,0 0-136 0 0,0 0-58 0 0,0 0 13 0 0,0 0-68 0 0,0 0-150 0 0,0-19 5885 0 0,-4 17-6926 0 0,-1 1 0 0 0,1-1 0 0 0,-1 1 1 0 0,1 0-1 0 0,-1 1 0 0 0,1-1 0 0 0,-1 1 0 0 0,0 0 0 0 0,1 0 1 0 0,-1 1-1 0 0,0-1 0 0 0,1 1 0 0 0,-1 0 0 0 0,1 0 1 0 0,-1 0-1 0 0,1 1 0 0 0,-1 0 0 0 0,1 0 0 0 0,0 0 1 0 0,0 0-1 0 0,-2 2-80 0 0,3-3 27 0 0,-6 4-6 0 0,0 0-1 0 0,0 1 1 0 0,1 0 0 0 0,0 1 0 0 0,0 0 0 0 0,0 0-1 0 0,1 1 1 0 0,0 0 0 0 0,0 0 0 0 0,1 0 0 0 0,0 1-1 0 0,1 0 1 0 0,0 0 0 0 0,0 1 0 0 0,1-1 0 0 0,0 1-1 0 0,1 0 1 0 0,0 0 0 0 0,1 0 0 0 0,-2 9-21 0 0,0-4 26 0 0,0 1 0 0 0,1 0 0 0 0,1 0 0 0 0,1 0 0 0 0,0 0-1 0 0,1 0 1 0 0,0 0 0 0 0,2 0 0 0 0,0 0 0 0 0,0-1 0 0 0,2 1 0 0 0,0 0 0 0 0,1-1 0 0 0,0 0 0 0 0,1 0 0 0 0,1 0 0 0 0,0-1 0 0 0,1 0 0 0 0,1-1 0 0 0,8 12-26 0 0,-6-16 100 0 0,0 0 0 0 0,1 0 0 0 0,0-1 0 0 0,0 0 0 0 0,0-1 1 0 0,1-1-1 0 0,1 0 0 0 0,-1 0 0 0 0,1-2 0 0 0,0 1 1 0 0,0-2-1 0 0,0 0 0 0 0,0-1 0 0 0,0 0 0 0 0,1-1 0 0 0,-1 0 1 0 0,1-2-1 0 0,1 0-100 0 0,-1 0 85 0 0,-1 0 0 0 0,1-2 0 0 0,-1 0 1 0 0,0 0-1 0 0,0-2 0 0 0,-1 1 0 0 0,1-2 1 0 0,-1 0-1 0 0,0 0 0 0 0,-1-1 0 0 0,1-1 0 0 0,-1 0 1 0 0,-1-1-1 0 0,1 0 0 0 0,-2-1 0 0 0,1 0 1 0 0,-1-1-1 0 0,-1 0 0 0 0,0 0 0 0 0,-1-1 1 0 0,0 0-1 0 0,4-9-85 0 0,-5 9 5 0 0,-2-1 1 0 0,1 0 0 0 0,-2-1 0 0 0,0 1-1 0 0,0-1 1 0 0,-1 0 0 0 0,-1 0-1 0 0,0 0 1 0 0,-1 0 0 0 0,-1 0-1 0 0,0 0 1 0 0,-1 0 0 0 0,0 0-1 0 0,-1 0 1 0 0,-1 0 0 0 0,0 1-1 0 0,-1-1 1 0 0,0 1 0 0 0,-4-7-6 0 0,2 6-141 0 0,0 1 0 0 0,-2 0 0 0 0,1 1 0 0 0,-2 0 0 0 0,0 0 0 0 0,0 0 0 0 0,-1 1 0 0 0,0 1 1 0 0,-1 0-1 0 0,0 0 0 0 0,-1 1 0 0 0,0 0 0 0 0,0 1 0 0 0,-1 0 0 0 0,0 1 0 0 0,0 1 0 0 0,0 0 0 0 0,-1 1 0 0 0,0 0 0 0 0,0 1 0 0 0,-12-1 141 0 0,-100 7-3916 0 0,44 20-5453 0 0,57-14-1775 0 0</inkml:trace>
  <inkml:trace contextRef="#ctx0" brushRef="#br0" timeOffset="450.525">1 991 6161 0 0,'0'0'2387'0'0,"0"0"-490"0"0,0 0-175 0 0,0 0 82 0 0,0 0-60 0 0,0 0-303 0 0,0 0-384 0 0,0 0-251 0 0,0 0-151 0 0,0 0-58 0 0,0 0 19 0 0,0 0-45 0 0,0 0-35 0 0,14-14-60 0 0,81-68 607 0 0,11 15 632 0 0,-79 57-1615 0 0,-22 7-78 0 0,0 0 0 0 0,0 1 0 0 0,0 0 0 0 0,1 0 0 0 0,-1 0 0 0 0,1 0 0 0 0,-1 1-1 0 0,1 0 1 0 0,-1 1 0 0 0,1-1 0 0 0,0 1 0 0 0,-1 0 0 0 0,1 0 0 0 0,4 1-22 0 0,44 60 280 0 0,-50-57-216 0 0,0 0-1 0 0,1-1 1 0 0,-1 0 0 0 0,1 0 0 0 0,-1 0-1 0 0,1-1 1 0 0,0 0 0 0 0,0 0 0 0 0,0 0 0 0 0,1 0-1 0 0,-1-1 1 0 0,0 0 0 0 0,1 0 0 0 0,-1 0-1 0 0,1-1 1 0 0,4 0-64 0 0,-10 0 16 0 0,0 0-72 0 0,0 0-112 0 0,0-8-3054 0 0,0 6-1215 0 0,0 1-7429 0 0</inkml:trace>
  <inkml:trace contextRef="#ctx0" brushRef="#br0" timeOffset="3369.287">868 542 0 0 0,'0'0'339'0'0,"0"0"1306"0"0,0 0 367 0 0,0 0-91 0 0,0 0-150 0 0,0 0-272 0 0,0 0-314 0 0,0 0-259 0 0,0 0-119 0 0,0 0-71 0 0,0 0-78 0 0,0 0-30 0 0,0 0-49 0 0,-2 3 4192 0 0,83-40-843 0 0,28-50-2344 0 0,46-58-59 0 0,-56 43-829 0 0,-77 84-179 0 0,1-12-275 0 0,20-6-150 0 0,-9-12 252 0 0,-6 14-318 0 0,-26 31 17 0 0,-1-1-2587 0 0,-8 5-1708 0 0,3 1-1911 0 0,4-2-5079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8:5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85 0 0 0,'4'-39'754'0'0,"-2"7"6034"0"0,-8 20-2537 0 0,-1 10 3056 0 0,7 28-6163 0 0,-11 217 2209 0 0,-2-48-2290 0 0,2-133-679 0 0,5 68 235 0 0,6-27-264 0 0,0 102 373 0 0,-11-82-432 0 0,4-10-128 0 0,7-112-152 0 0,0-1 8 0 0,0 0-10 0 0,0 0 0 0 0,0 0-22 0 0,0 0 14 0 0,0 0-20 0 0,0 0 18 0 0,0 0-4 0 0,0 0 10 0 0,0 0 2 0 0,0 0 10 0 0,0 0 1 0 0,0 0-6 0 0,0 0-6 0 0,0 0-31 0 0,0 0-42 0 0,0 0-6 0 0,0 0-24 0 0,0 0-71 0 0,0-6-634 0 0,0 5-3079 0 0,0 0-4016 0 0,0-2-4122 0 0</inkml:trace>
  <inkml:trace contextRef="#ctx0" brushRef="#br0" timeOffset="10629.547">277 777 0 0 0,'0'0'1122'0'0,"0"0"419"0"0,0 0 92 0 0,0 0-60 0 0,0 0-98 0 0,0 0-73 0 0,0 0-74 0 0,0 0-16 0 0,0 0-3 0 0,0 0-36 0 0,0 0-112 0 0,-7 0 3296 0 0,143-10 627 0 0,67-30-3410 0 0,-129 24-1179 0 0,67-10-32 0 0,-19-6-4 0 0,-114 27-2087 0 0,-1 2-9267 0 0,-5 3-1358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3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67 14931 0 0,'0'0'4352'0'0,"0"0"-2947"0"0,0 0-982 0 0,0 0-141 0 0,0 0-1 0 0,0 0 28 0 0,0 0 10 0 0,0 0-36 0 0,0 0-55 0 0,0 0-11 0 0,0 0-2 0 0,-36 28-38 0 0,-112 88-38 0 0,60-25 34 0 0,-55 105-483 0 0,88-108-2274 0 0,44-72 145 0 0,4-7-2731 0 0,1-4-5797 0 0</inkml:trace>
  <inkml:trace contextRef="#ctx0" brushRef="#br0" timeOffset="247.218">11 1 15667 0 0,'0'0'1269'0'0,"0"0"-385"0"0,0 0-427 0 0,0 0-189 0 0,0 0 54 0 0,0 0 152 0 0,0 0 113 0 0,0 0 69 0 0,0 0 23 0 0,0 0-24 0 0,33 16-46 0 0,101 53-72 0 0,-37 1 271 0 0,148 166-19 0 0,-213-201-904 0 0,32 43-3289 0 0,-56-65-3134 0 0,-2-7-5369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249 188 2649 0 0,'0'0'1984'0'0,"0"0"-946"0"0,0 0-316 0 0,0 0-23 0 0,0 0 136 0 0,0 0 227 0 0,0 0 271 0 0,0 0 193 0 0,0 0 80 0 0,0 0-38 0 0,0 0-161 0 0,-14-13-236 0 0,-41-39-282 0 0,41 39-223 0 0,14 13-185 0 0,0 0-98 0 0,0 0-35 0 0,0 0-63 0 0,0 0-55 0 0,0 16 483 0 0,18 156 2189 0 0,-7 191-1357 0 0,-16-122-1264 0 0,23-249-4886 0 0,14-24-746 0 0,-13 10-3229 0 0,-15 14 793 0 0</inkml:trace>
  <inkml:trace contextRef="#ctx0" brushRef="#br0" timeOffset="573.858">0 188 1488 0 0,'0'0'1963'0'0,"0"0"-518"0"0,0 0-160 0 0,0 0 150 0 0,0 0 128 0 0,0 0 14 0 0,0 0-114 0 0,0 0-283 0 0,0 0-260 0 0,0 0-180 0 0,0 0-132 0 0,0 0-54 0 0,10-18-1 0 0,34-55 13 0 0,-43 70-523 0 0,1 1 0 0 0,-1 0 0 0 0,1-1 0 0 0,0 1 0 0 0,0 0 0 0 0,0 0 0 0 0,0 0 0 0 0,0 1 0 0 0,0-1 0 0 0,1 0 0 0 0,-1 1 0 0 0,1 0 0 0 0,-1-1 0 0 0,1 1 0 0 0,-1 0 0 0 0,1 0 0 0 0,0 0 0 0 0,-1 1 0 0 0,1-1 0 0 0,1 1-43 0 0,10-4 245 0 0,24-9 238 0 0,1 1 0 0 0,0 1 0 0 0,0 3 0 0 0,1 1 0 0 0,0 2 0 0 0,1 2 0 0 0,38 1-483 0 0,-75 3 20 0 0,1-1 0 0 0,-1 0 0 0 0,1 1 0 0 0,-1 0 0 0 0,1 0-1 0 0,-1 1 1 0 0,1-1 0 0 0,-1 1 0 0 0,0 0 0 0 0,0 0 0 0 0,0 0 0 0 0,0 0 0 0 0,0 1 0 0 0,0 0 0 0 0,-1 0-1 0 0,1 0 1 0 0,-1 0 0 0 0,0 0 0 0 0,0 1 0 0 0,0-1 0 0 0,0 1 0 0 0,-1 0 0 0 0,0 0 0 0 0,1 0 0 0 0,-1 0-1 0 0,-1 0 1 0 0,1 1 0 0 0,0-1 0 0 0,-1 0 0 0 0,0 1 0 0 0,0-1 0 0 0,-1 1 0 0 0,1 0 0 0 0,-1-1 0 0 0,0 1 0 0 0,0-1-1 0 0,0 1 1 0 0,-1-1 0 0 0,0 1 0 0 0,0 2-20 0 0,-3 10 69 0 0,-1-1-1 0 0,-1 0 0 0 0,0 0 1 0 0,-1-1-1 0 0,-1 0 0 0 0,0 0 1 0 0,-1 0-1 0 0,-1-1 0 0 0,0-1 1 0 0,-1 0-1 0 0,0 0 1 0 0,-1-1-1 0 0,-1 0-68 0 0,-13 18 87 0 0,15-19-37 0 0,9-10-52 0 0,0 1 1 0 0,0-1-1 0 0,-1 0 0 0 0,1 1 0 0 0,0-1 0 0 0,1 1 1 0 0,-1 0-1 0 0,0 0 0 0 0,0 0 0 0 0,1-1 0 0 0,-1 2 0 0 0,1-1 1 0 0,0 0-1 0 0,-1 0 0 0 0,1 0 0 0 0,0 1 0 0 0,0-1 1 0 0,1 0-1 0 0,-1 1 0 0 0,0-1 0 0 0,1 1 0 0 0,-1-1 1 0 0,1 1-1 0 0,0-1 0 0 0,0 1 0 0 0,0-1 0 0 0,0 1 0 0 0,0-1 1 0 0,1 1-1 0 0,-1-1 0 0 0,1 1 0 0 0,0-1 0 0 0,-1 0 1 0 0,1 1-1 0 0,0-1 0 0 0,0 0 0 0 0,1 0 0 0 0,-1 1 1 0 0,0-1-1 0 0,1 1 2 0 0,20 10 13 0 0,-1 0 1 0 0,1-1-1 0 0,1-1 0 0 0,0-1 1 0 0,1-1-1 0 0,-1-1 1 0 0,18 2-14 0 0,24 10 11 0 0,109 51-18 0 0,-171-70 21 0 0,0 1 1 0 0,0 0-1 0 0,0 0 0 0 0,0 0 0 0 0,0 0 0 0 0,-1 0 0 0 0,1 1 0 0 0,-1-1 0 0 0,1 1 0 0 0,-1-1 0 0 0,0 1 1 0 0,0 0-1 0 0,0 0 0 0 0,-1 0 0 0 0,1 0 0 0 0,0 0 0 0 0,-1 1 0 0 0,0-1 0 0 0,0 0 0 0 0,0 1 0 0 0,0-1 0 0 0,-1 0 1 0 0,1 1-1 0 0,-1-1 0 0 0,0 1 0 0 0,0-1 0 0 0,0 1 0 0 0,0-1 0 0 0,-1 1 0 0 0,1-1 0 0 0,-1 1 0 0 0,0-1 0 0 0,0 0 1 0 0,0 1-1 0 0,-1-1 0 0 0,1 0 0 0 0,-2 2-14 0 0,-17 15 148 0 0,-1 0 1 0 0,-1-2-1 0 0,-1 0 0 0 0,0-1 1 0 0,-2-1-1 0 0,1-2 1 0 0,-2 0-1 0 0,0-2 0 0 0,-1-1 1 0 0,0-1-1 0 0,0-1-148 0 0,-28 12 36 0 0,0-2 0 0 0,-1-3-1 0 0,-1-3 1 0 0,0-2 0 0 0,-33 1-36 0 0,43-11-2361 0 0,60-12-13871 0 0,-7 7 8818 0 0</inkml:trace>
  <inkml:trace contextRef="#ctx0" brushRef="#br0" timeOffset="935.973">1256 725 6633 0 0,'0'0'1199'0'0,"0"0"-325"0"0,0 0-35 0 0,0 0 237 0 0,0 0 279 0 0,0 0 167 0 0,0 0-15 0 0,0 0-187 0 0,0 0-196 0 0,0 0-196 0 0,0 0-162 0 0,-33 25-135 0 0,-101 80-127 0 0,130-103-469 0 0,0 1 1 0 0,0-1-1 0 0,1 1 1 0 0,-1-1-1 0 0,1 1 1 0 0,-1 1-1 0 0,1-1 1 0 0,0 0-1 0 0,0 1 1 0 0,0-1-1 0 0,1 1 1 0 0,-1 0-1 0 0,1 0 1 0 0,0 0-1 0 0,0 0 1 0 0,0 0-1 0 0,1 1 1 0 0,-1 1-36 0 0,-1 6 113 0 0,0-5-57 0 0,0-1-1 0 0,1 0 1 0 0,0 1 0 0 0,0 0 0 0 0,0 0 0 0 0,1-1-1 0 0,0 1 1 0 0,0 0 0 0 0,1 0 0 0 0,-1 0 0 0 0,2 0-1 0 0,-1 0 1 0 0,1 0 0 0 0,0 0 0 0 0,0 0-1 0 0,1-1 1 0 0,0 1 0 0 0,0 0 0 0 0,1-1 0 0 0,0 1-1 0 0,0-1 1 0 0,0 0 0 0 0,1 0 0 0 0,0 0 0 0 0,0-1-1 0 0,0 1 1 0 0,1-1 0 0 0,-1 0 0 0 0,1 0-1 0 0,1-1 1 0 0,-1 1 0 0 0,1-1 0 0 0,0 0 0 0 0,0-1-1 0 0,0 0 1 0 0,6 3-56 0 0,3-3 90 0 0,-1-2 0 0 0,1 1 0 0 0,-1-2 0 0 0,1 0 0 0 0,0-1 0 0 0,0 0 0 0 0,-1-1 0 0 0,1-1 0 0 0,-1 0 0 0 0,0-1 0 0 0,0-1 0 0 0,0 0 1 0 0,-1-1-1 0 0,1 0 0 0 0,-1-1 0 0 0,-1 0 0 0 0,1-1 0 0 0,-1-1 0 0 0,-1 0 0 0 0,0 0 0 0 0,0-1 0 0 0,-1-1 0 0 0,0 0 0 0 0,0 0 0 0 0,-2-1 0 0 0,1 0 0 0 0,-1-1 0 0 0,-1 0-90 0 0,-3 8 6 0 0,-1-1 0 0 0,0-1 0 0 0,0 1 0 0 0,0 0 0 0 0,-1-1 0 0 0,0 0 0 0 0,0 1 0 0 0,0-1-1 0 0,-1 0 1 0 0,0 0 0 0 0,-1 0 0 0 0,1 0 0 0 0,-2 0 0 0 0,1 0 0 0 0,0 0 0 0 0,-1 0 0 0 0,-1 1 0 0 0,1-1 0 0 0,-1 0 0 0 0,0 0 0 0 0,0 1 0 0 0,-1 0 0 0 0,0-1 0 0 0,0 1 0 0 0,-1 0 0 0 0,0 0 0 0 0,0 1 0 0 0,0-1 0 0 0,0 1 0 0 0,-1 0 0 0 0,0 0 0 0 0,0 0 0 0 0,-1 1 0 0 0,1-1 0 0 0,-1 1 0 0 0,-5-2-6 0 0,-1-1-173 0 0,0 2 0 0 0,0-1 0 0 0,-1 2 0 0 0,0 0 0 0 0,0 0 0 0 0,0 1 0 0 0,-1 1 0 0 0,1 0 0 0 0,0 1-1 0 0,-1 0 1 0 0,1 1 0 0 0,-1 0 0 0 0,0 2 0 0 0,-3 0 173 0 0,-63 27-10967 0 0,64-21-705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18812 0 0,'0'0'600'0'0,"0"0"-328"0"0,0 0-224 0 0,0 0-144 0 0,0 0-248 0 0,0 0-72 0 0,0 0-40 0 0,0 0-96 0 0,0 0-208 0 0,0 0-625 0 0,0 0-1679 0 0,0 0-8219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15155 0 0,'0'0'1281'0'0,"0"0"-445"0"0,0 0-330 0 0,0 0-3 0 0,0 0 159 0 0,0 0 189 0 0,0 0 93 0 0,0 0-103 0 0,0 0-114 0 0,0 0-101 0 0,0 0-64 0 0,-1 31-46 0 0,-2 99-54 0 0,10 108 1024 0 0,-22 34-1138 0 0,11-249-343 0 0,-3 28 13 0 0,-2-1-1 0 0,-2 0 0 0 0,-2-1 0 0 0,-8 15-17 0 0,0-10-1185 0 0,21-53 247 0 0,0-1-630 0 0,0 0-3166 0 0,4-4-642 0 0,-1 0-6355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432 430 3033 0 0,'0'0'1567'0'0,"0"0"-294"0"0,0 0-177 0 0,0 0 46 0 0,0 0 78 0 0,0 0 61 0 0,0 0 26 0 0,0 0-91 0 0,0 0-129 0 0,0 0-171 0 0,0 0-191 0 0,-14-5-166 0 0,-44-17-120 0 0,55 22-387 0 0,1-1 1 0 0,-1 1-1 0 0,0-1 0 0 0,1 1 1 0 0,-1 0-1 0 0,0 0 1 0 0,1 0-1 0 0,-1 0 0 0 0,0 1 1 0 0,0-1-1 0 0,1 1 1 0 0,-1 0-1 0 0,1 0 0 0 0,-1-1 1 0 0,1 2-1 0 0,-1-1 1 0 0,1 0-1 0 0,-1 0 0 0 0,1 1 1 0 0,0-1-1 0 0,0 1 0 0 0,0 0 1 0 0,0 0-1 0 0,0 0 1 0 0,-2 2-53 0 0,-6 5 270 0 0,-14 9-55 0 0,1 0 0 0 0,2 2-1 0 0,0 0 1 0 0,0 2 0 0 0,2 0 0 0 0,1 1-1 0 0,1 1 1 0 0,1 1 0 0 0,1 0-1 0 0,1 1 1 0 0,1 0 0 0 0,2 1 0 0 0,0 1-1 0 0,2 0 1 0 0,1 0 0 0 0,2 1-1 0 0,0 0 1 0 0,2 0 0 0 0,0 22-215 0 0,3-41 28 0 0,0-1 0 0 0,1 1 0 0 0,0-1 1 0 0,0 1-1 0 0,1-1 0 0 0,0 1 0 0 0,1-1 0 0 0,0 1 1 0 0,1-1-1 0 0,0 0 0 0 0,0 0 0 0 0,1-1 0 0 0,0 1 0 0 0,1-1 1 0 0,0 1-1 0 0,0-1 0 0 0,0-1 0 0 0,1 1 0 0 0,0-1 1 0 0,1 0-1 0 0,0 0 0 0 0,2 1-28 0 0,5-1 55 0 0,-1-1 0 0 0,1-1 1 0 0,0 0-1 0 0,0-1 0 0 0,0 0 0 0 0,0-1 1 0 0,1-1-1 0 0,0 0 0 0 0,-1-1 1 0 0,1-1-1 0 0,0 0 0 0 0,-1-1 0 0 0,1 0 1 0 0,-1-2-1 0 0,1 1 0 0 0,-1-2 0 0 0,0 0 1 0 0,0 0-1 0 0,0-2 0 0 0,0 0 0 0 0,-1 0 1 0 0,0-1-1 0 0,-1-1 0 0 0,1 0 0 0 0,-1 0 1 0 0,-1-1-1 0 0,0-1 0 0 0,0 0 0 0 0,-1-1 1 0 0,4-4-56 0 0,8-7 52 0 0,-1-1 0 0 0,0 0-1 0 0,-2-2 1 0 0,-1 0 0 0 0,-1-1 0 0 0,-1-1 0 0 0,-2 0 0 0 0,0-1 0 0 0,-2-1 0 0 0,-1 0 0 0 0,-1 0 0 0 0,-2-1 0 0 0,-1 0 0 0 0,-1-1 0 0 0,-2 1 0 0 0,0-1 0 0 0,-3 0 0 0 0,-1-29-53 0 0,-1 51-19 0 0,-1-1-1 0 0,0 1 0 0 0,0-1 0 0 0,-1 1 0 0 0,0 0 0 0 0,-1 0 0 0 0,0 0 0 0 0,-1 0 0 0 0,1 1 0 0 0,-1 0 0 0 0,-1 0 0 0 0,0 0 0 0 0,0 0 0 0 0,0 1 0 0 0,-1 0 0 0 0,0 1 0 0 0,-1-1 0 0 0,1 1 0 0 0,-1 1 0 0 0,0-1 0 0 0,-1 2 0 0 0,1-1 0 0 0,-1 1 0 0 0,0 0 0 0 0,0 1 0 0 0,0 0 0 0 0,0 0 0 0 0,-1 1 0 0 0,1 0 0 0 0,-1 1 0 0 0,0 0 1 0 0,1 0-1 0 0,-1 1 0 0 0,0 0 0 0 0,1 1 0 0 0,-6 1 21 0 0,7 0-17 0 0,1 1 0 0 0,-1 0 0 0 0,1 0 0 0 0,0 1-1 0 0,0 0 1 0 0,0 0 0 0 0,0 0 0 0 0,1 1 0 0 0,0 0 0 0 0,0 0 0 0 0,0 1 0 0 0,1 0 0 0 0,0 0 0 0 0,0 0 0 0 0,0 0 0 0 0,1 1 0 0 0,-1 0 0 0 0,2 0 0 0 0,-1 0 0 0 0,1 0 0 0 0,0 1 0 0 0,1-1 0 0 0,-1 1 0 0 0,2-1 0 0 0,-1 1 0 0 0,1 0 0 0 0,0 7 17 0 0,1-8 5 0 0,0 0 1 0 0,1 0-1 0 0,0 0 1 0 0,1-1 0 0 0,-1 1-1 0 0,1 0 1 0 0,1 0 0 0 0,-1-1-1 0 0,1 0 1 0 0,0 1-1 0 0,1-1 1 0 0,-1 0 0 0 0,1 0-1 0 0,0-1 1 0 0,1 1-1 0 0,-1-1 1 0 0,1 0 0 0 0,0 0-1 0 0,1-1 1 0 0,-1 1 0 0 0,1-1-1 0 0,0-1 1 0 0,0 1-1 0 0,0-1 1 0 0,6 3-6 0 0,172 56 244 0 0,-180-61-243 0 0,45 9 95 0 0,1-1-1 0 0,0-3 1 0 0,0-1-1 0 0,1-3 1 0 0,0-3-1 0 0,13-2-95 0 0,-35-1 53 0 0,-1-2 0 0 0,0 0 0 0 0,0-2 0 0 0,-1-1 0 0 0,0-1 0 0 0,-1-2-1 0 0,0 0 1 0 0,0-2 0 0 0,-2 0 0 0 0,0-2 0 0 0,9-8-53 0 0,-7 1 50 0 0,0-1-1 0 0,-2-1 1 0 0,-1-1 0 0 0,-1-1 0 0 0,-2-1 0 0 0,13-22-50 0 0,-22 31 4 0 0,0 0 0 0 0,-2 0 0 0 0,0-1 0 0 0,-1-1 0 0 0,-1 1 0 0 0,0-1 0 0 0,-2 0 0 0 0,-1-1 0 0 0,0 1 0 0 0,-2-1 0 0 0,0 0 0 0 0,-2 1 0 0 0,-1-15-4 0 0,0 32-10 0 0,0 0 1 0 0,-1 0 0 0 0,1 0 0 0 0,-1 0 0 0 0,0 0-1 0 0,0 0 1 0 0,0 0 0 0 0,-1 1 0 0 0,1-1 0 0 0,-1 1-1 0 0,0 0 1 0 0,0 0 0 0 0,0 0 0 0 0,0 0-1 0 0,0 0 1 0 0,-1 1 0 0 0,0-1 0 0 0,1 1 0 0 0,-1 0-1 0 0,0 0 1 0 0,0 0 0 0 0,0 1 0 0 0,0-1-1 0 0,0 1 1 0 0,0 0 0 0 0,0 0 0 0 0,-1 1 0 0 0,1-1-1 0 0,0 1 1 0 0,-1 0 0 0 0,1 0 0 0 0,0 0 0 0 0,0 1-1 0 0,-1 0 1 0 0,1-1 0 0 0,0 1 0 0 0,0 1-1 0 0,0-1 1 0 0,0 1 0 0 0,0-1 0 0 0,0 1 0 0 0,0 0-1 0 0,0 1 1 0 0,0 0 9 0 0,-9 3-1 0 0,0 0-1 0 0,1 1 0 0 0,-1 1 1 0 0,2 0-1 0 0,-1 1 1 0 0,1 0-1 0 0,0 0 0 0 0,1 1 1 0 0,0 1-1 0 0,1 0 1 0 0,0 0-1 0 0,1 1 0 0 0,0 0 1 0 0,1 0-1 0 0,0 1 1 0 0,1 0-1 0 0,0 0 0 0 0,1 0 1 0 0,1 1-1 0 0,0 0 1 0 0,0 0-1 0 0,2 0 0 0 0,0 0 1 0 0,0 0-1 0 0,2 8 2 0 0,1-16 1 0 0,0 0 1 0 0,1 0-1 0 0,0-1 0 0 0,0 1 0 0 0,0-1 0 0 0,1 1 1 0 0,0-1-1 0 0,0 0 0 0 0,0 0 0 0 0,1 0 0 0 0,-1 0 1 0 0,1-1-1 0 0,0 1 0 0 0,1-1 0 0 0,-1 0 0 0 0,1 0 1 0 0,0-1-1 0 0,0 1 0 0 0,0-1 0 0 0,0 0 1 0 0,0-1-1 0 0,1 1 0 0 0,0-1-1 0 0,134 40 62 0 0,57-12 55 0 0,-193-29-109 0 0,0 0-1 0 0,-1 1 1 0 0,1-1 0 0 0,-1 1 0 0 0,1-1 0 0 0,-1 1-1 0 0,0 0 1 0 0,0 1 0 0 0,0-1 0 0 0,0 0 0 0 0,0 1-1 0 0,0 0 1 0 0,-1 0 0 0 0,1-1 0 0 0,-1 1-1 0 0,0 1 1 0 0,0-1 0 0 0,0 0 0 0 0,0 1 0 0 0,0-1-1 0 0,-1 1 1 0 0,0-1 0 0 0,1 1 0 0 0,-1 0-1 0 0,-1-1 1 0 0,1 1 0 0 0,0 0 0 0 0,-1 0 0 0 0,0-1-1 0 0,0 1 1 0 0,0 0 0 0 0,0 0 0 0 0,-2 3-8 0 0,-35 126 400 0 0,31-119-375 0 0,-3 2-6 0 0,1 0-1 0 0,0 1 1 0 0,2-1-1 0 0,0 1 1 0 0,1 1-1 0 0,0-1 1 0 0,2 1-1 0 0,0 0 1 0 0,1 0-1 0 0,0 0 1 0 0,2 0-1 0 0,0 0 1 0 0,2 12-19 0 0,-1-27-28 0 0,-1 0 0 0 0,1 0 0 0 0,0-1 0 0 0,0 1 0 0 0,0 0 1 0 0,1 0-1 0 0,-1-1 0 0 0,1 1 0 0 0,-1-1 0 0 0,1 1 0 0 0,0-1 0 0 0,0 0 1 0 0,0 0-1 0 0,0 0 0 0 0,0 0 0 0 0,0 0 0 0 0,1 0 0 0 0,-1 0 0 0 0,1-1 1 0 0,-1 1-1 0 0,1-1 0 0 0,0 0 0 0 0,1 1 28 0 0,42-14-8020 0 0,-39 8-2083 0 0</inkml:trace>
  <inkml:trace contextRef="#ctx0" brushRef="#br0" timeOffset="451.817">2359 276 3321 0 0,'0'0'4386'0'0,"0"0"-2272"0"0,0 0-699 0 0,0 0 41 0 0,0 0 190 0 0,0 0 78 0 0,0 0-104 0 0,0 0-191 0 0,0 0-220 0 0,0 0-200 0 0,0 0-141 0 0,0 0-145 0 0,-2-10-161 0 0,-6-26-116 0 0,7 36-418 0 0,0-1 1 0 0,-1 0-1 0 0,1 1 0 0 0,-1 0 1 0 0,1-1-1 0 0,-1 1 1 0 0,1 0-1 0 0,0 0 0 0 0,-1 0 1 0 0,1 0-1 0 0,-1 0 1 0 0,1 0-1 0 0,-1 0 0 0 0,1 0 1 0 0,-1 0-1 0 0,1 1 1 0 0,0-1-1 0 0,-1 1 0 0 0,1-1 1 0 0,0 1-1 0 0,-1 0 1 0 0,1-1-1 0 0,0 1 0 0 0,0 0 1 0 0,-1 0-1 0 0,1 0 1 0 0,0 0-1 0 0,0 0 0 0 0,0 0 1 0 0,0 0-1 0 0,0 1-28 0 0,-3 0 72 0 0,-22 16 50 0 0,0 1-1 0 0,0 1 1 0 0,2 1-1 0 0,1 1 1 0 0,0 1 0 0 0,2 1-1 0 0,1 1 1 0 0,0 1 0 0 0,2 0-1 0 0,2 2 1 0 0,0 0-1 0 0,1 1 1 0 0,2 0 0 0 0,1 1-1 0 0,0 6-121 0 0,7 109 167 0 0,6-137-158 0 0,1-1 0 0 0,0 1 0 0 0,0 0 0 0 0,1-1 0 0 0,0 1-1 0 0,1-1 1 0 0,-1 0 0 0 0,1 0 0 0 0,1 0 0 0 0,-1 0 0 0 0,1-1 0 0 0,1 0 0 0 0,-1 0-1 0 0,1 0 1 0 0,0-1 0 0 0,0 0 0 0 0,0 0 0 0 0,1 0 0 0 0,0-1 0 0 0,0 0 0 0 0,0 0 0 0 0,0-1-1 0 0,1 0 1 0 0,-1 0 0 0 0,1 0 0 0 0,2-1-9 0 0,11 4 26 0 0,1-2 1 0 0,-1 0-1 0 0,1-1 0 0 0,0-1 1 0 0,0-1-1 0 0,0-1 0 0 0,1-1 1 0 0,-1-1-1 0 0,2-1-26 0 0,44-17-2932 0 0,-62 17 2153 0 0,0 0 0 0 0,0 0 0 0 0,0-1 1 0 0,0 1-1 0 0,-1-1 0 0 0,1 0 0 0 0,-1-1 1 0 0,0 1-1 0 0,0-1 0 0 0,-1 0 0 0 0,1-1 1 0 0,-1 1-1 0 0,0-1 0 0 0,1-3 779 0 0,-1 2-12192 0 0</inkml:trace>
  <inkml:trace contextRef="#ctx0" brushRef="#br0" timeOffset="1380.895">2694 787 6929 0 0,'0'0'2926'0'0,"0"0"-1365"0"0,0 0-502 0 0,0 0-39 0 0,0 0 27 0 0,0 0 42 0 0,0 0-16 0 0,0 0-65 0 0,0 0-76 0 0,0 0-84 0 0,0 0-54 0 0,32 12-45 0 0,102 35-49 0 0,-59-36 415 0 0,-68-13-955 0 0,14-4 85 0 0,-1-2-1 0 0,0 0 0 0 0,0-1 0 0 0,-1-1 1 0 0,0-1-1 0 0,-1-1 0 0 0,0 0 1 0 0,-1-2-1 0 0,0 0 0 0 0,-1 0 0 0 0,7-10-244 0 0,-16 16 33 0 0,0 0 0 0 0,-1-1-1 0 0,0 0 1 0 0,-1 0 0 0 0,0 0-1 0 0,0-1 1 0 0,-1 1 0 0 0,0-1-1 0 0,-1 0 1 0 0,0-1 0 0 0,0 1-1 0 0,-1 0 1 0 0,-1-1-1 0 0,0 1 1 0 0,0-1 0 0 0,-1 0-1 0 0,0 1 1 0 0,-1-1 0 0 0,-1-5-33 0 0,2 12-2 0 0,-1 0 1 0 0,-1 0 0 0 0,1-1-1 0 0,-1 1 1 0 0,1 0 0 0 0,-1 0 0 0 0,0 1-1 0 0,0-1 1 0 0,-1 0 0 0 0,1 1-1 0 0,-1-1 1 0 0,0 1 0 0 0,0 0-1 0 0,0 0 1 0 0,0 0 0 0 0,0 0 0 0 0,-1 1-1 0 0,0-1 1 0 0,1 1 0 0 0,-1 0-1 0 0,0 0 1 0 0,0 0 0 0 0,0 0-1 0 0,0 1 1 0 0,0 0 0 0 0,0 0 0 0 0,-1 0-1 0 0,1 0 1 0 0,-1 0 1 0 0,-4 0-11 0 0,0 0-1 0 0,-1 1 1 0 0,1 0 0 0 0,-1 0 0 0 0,1 1-1 0 0,0 0 1 0 0,0 1 0 0 0,0 0 0 0 0,-1 1-1 0 0,2-1 1 0 0,-1 2 0 0 0,0-1 0 0 0,0 2 11 0 0,-11 5-7 0 0,0 2 1 0 0,1 0 0 0 0,1 1 0 0 0,0 1 0 0 0,1 1 0 0 0,0 0-1 0 0,2 1 1 0 0,0 1 0 0 0,0 0 0 0 0,2 1 0 0 0,0 1 0 0 0,1 0 0 0 0,1 1-1 0 0,0 0 1 0 0,2 0 0 0 0,1 1 0 0 0,0 0 0 0 0,1 1 0 0 0,2 0-1 0 0,0 0 1 0 0,-1 18 6 0 0,6-33 6 0 0,0 0-1 0 0,1 0 0 0 0,-1 0 1 0 0,1 0-1 0 0,1 0 1 0 0,-1 0-1 0 0,1 0 0 0 0,1-1 1 0 0,-1 1-1 0 0,1-1 0 0 0,0 1 1 0 0,1-1-1 0 0,-1 0 1 0 0,1 0-1 0 0,0 0 0 0 0,1-1 1 0 0,-1 1-1 0 0,1-1 1 0 0,0 0-1 0 0,1-1 0 0 0,-1 1 1 0 0,1-1-1 0 0,0 0 0 0 0,0 0 1 0 0,0-1-1 0 0,0 0 1 0 0,3 1-6 0 0,14 5 74 0 0,0-1 0 0 0,1-1 0 0 0,-1-1 0 0 0,1-1 0 0 0,1-1 0 0 0,-1-1 0 0 0,0-2 0 0 0,1 0 0 0 0,-1-1 1 0 0,23-4-75 0 0,-41 4 17 0 0,41-4 118 0 0,0-2-1 0 0,0-2 0 0 0,-1-2 1 0 0,0-2-1 0 0,-1-2 1 0 0,0-2-1 0 0,-1-2 0 0 0,17-11-134 0 0,-18 7 45 0 0,-2-1 0 0 0,-1-2-1 0 0,-1-1 1 0 0,-1-3-1 0 0,-1-1 1 0 0,-2-1 0 0 0,-1-2-1 0 0,-1-2 1 0 0,5-10-45 0 0,-23 27 15 0 0,5-6 7 0 0,-1-1 0 0 0,-1 0 0 0 0,-1-1 0 0 0,-1-1 1 0 0,-1-1-1 0 0,0-5-22 0 0,3-32 173 0 0,-18 64-109 0 0,0 1-11 0 0,0 0-3 0 0,0 0-29 0 0,0 0-39 0 0,0 0-21 0 0,2 12-48 0 0,80 142 180 0 0,-73-129-52 0 0,-2 0-1 0 0,0 1 0 0 0,-2 0 1 0 0,0 0-1 0 0,-2 1 0 0 0,-1-1 1 0 0,-1 1-1 0 0,-1-1 0 0 0,-4 23-40 0 0,3-39 11 0 0,-1 0 0 0 0,0 0 0 0 0,0 0-1 0 0,-1 0 1 0 0,0 0 0 0 0,-1-1 0 0 0,-1 1 0 0 0,1-1-1 0 0,-1 0 1 0 0,-1 0 0 0 0,1 0 0 0 0,-2-1-1 0 0,1 0 1 0 0,-1 0 0 0 0,0-1 0 0 0,-1 0 0 0 0,1 0-1 0 0,-2-1 1 0 0,1 0 0 0 0,-1 0 0 0 0,1-1 0 0 0,-2 0-1 0 0,-4 2-10 0 0,-128 48-462 0 0,228-32-157 0 0,0-15 833 0 0,-1-4 1 0 0,1-3 0 0 0,3-4-215 0 0,-60 1 116 0 0,0-1 0 0 0,0-1 0 0 0,-1-1 0 0 0,0-2 0 0 0,0-1 0 0 0,-1-1 0 0 0,0-1 0 0 0,4-4-116 0 0,-18 8-6 0 0,-1 0 0 0 0,0-1-1 0 0,-1 0 1 0 0,1-1 0 0 0,-1 0 0 0 0,-1-1-1 0 0,1 0 1 0 0,-2 0 0 0 0,1-2 0 0 0,-1 1 0 0 0,-1-1-1 0 0,0 0 1 0 0,0-1 0 0 0,-1 1 0 0 0,-1-2-1 0 0,0 1 1 0 0,-1-1 0 0 0,1-2 6 0 0,1-32-1296 0 0,-13 18-7063 0 0,0 21-4281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14851 0 0,'0'0'2549'0'0,"0"0"-1356"0"0,0 0-565 0 0,0 0-98 0 0,0 0-75 0 0,0 0-94 0 0,0 0-117 0 0,0 0-101 0 0,0 0-71 0 0,0 0-59 0 0,0 0-42 0 0,0 0-57 0 0,-3 28-75 0 0,-8 85-232 0 0,19-85-833 0 0,3-39-948 0 0,-11 11 1858 0 0,10-11-5764 0 0,-3 3-4494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14763 0 0,'0'0'1905'0'0,"0"0"-617"0"0,0 0-544 0 0,0 0-432 0 0,0 0-384 0 0,0 0-384 0 0,0 0-160 0 0,0 0-272 0 0,0 0-497 0 0,0 0-903 0 0,0 0-6354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18428 0 0,'0'0'656'0'0,"0"0"-188"0"0,0 0-24 0 0,0 0 38 0 0,0 0-9 0 0,22-32-89 0 0,73-101-41 0 0,14 3 656 0 0,69-83 40 0 0,-161 194-1023 0 0,-17 19-95 0 0,0 0-48 0 0,0 8-146 0 0,-14 124 246 0 0,13-123 83 0 0,0 1 0 0 0,1-1 0 0 0,0 1 0 0 0,1-1 0 0 0,0 1 0 0 0,1-1 0 0 0,-1 1 0 0 0,2-1 0 0 0,-1 0 0 0 0,2 0 0 0 0,-1 0 0 0 0,1-1 0 0 0,0 1 0 0 0,1-1 0 0 0,0 0 0 0 0,0 0 0 0 0,1 0 0 0 0,0-1 0 0 0,0 0 0 0 0,1 0-1 0 0,0 0 1 0 0,0-1 0 0 0,0 0 0 0 0,1-1 0 0 0,0 1 0 0 0,0-1-56 0 0,2-5 123 0 0,0 1 0 0 0,1-1 0 0 0,-1-1 0 0 0,0 0 0 0 0,0 0 0 0 0,0-1 0 0 0,0 0 0 0 0,-1-1 0 0 0,1 0 0 0 0,-1 0 0 0 0,1-1 0 0 0,-1-1 0 0 0,0 1 0 0 0,-1-2-1 0 0,1 1 1 0 0,-1-1 0 0 0,0 0 0 0 0,0-1 0 0 0,-1 1 0 0 0,0-2 0 0 0,0 1 0 0 0,0-1 0 0 0,-1 0 0 0 0,-1 0-123 0 0,2 1 10 0 0,34-42 283 0 0,-13 13-2791 0 0,-6 15-5901 0 0,-15 16-3726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4 450 10906 0 0,'0'0'2601'0'0,"0"0"-318"0"0,0 0-265 0 0,0 0-397 0 0,32-13-358 0 0,101-42-208 0 0,9-28 1282 0 0,-124 72-2210 0 0,-1 0 1 0 0,-1 0-1 0 0,0-2 0 0 0,0 0 1 0 0,-1-1-1 0 0,-1 0 0 0 0,0-1 1 0 0,-1-1-1 0 0,-1 0 0 0 0,0-1 1 0 0,-2 0-1 0 0,5-10-127 0 0,-13 25 0 0 0,0-1 1 0 0,-1 1-1 0 0,0-1 0 0 0,0 1 1 0 0,0-1-1 0 0,0 0 0 0 0,0 0 1 0 0,0 1-1 0 0,-1-1 0 0 0,1 0 1 0 0,-1 0-1 0 0,0 0 0 0 0,0 0 1 0 0,0 1-1 0 0,0-1 0 0 0,0 0 1 0 0,-1 0-1 0 0,1 0 0 0 0,-1 0 1 0 0,0 1-1 0 0,0-1 0 0 0,0 0 1 0 0,0 1-1 0 0,0-1 0 0 0,-1 1 1 0 0,1-1-1 0 0,-1 1 0 0 0,1 0 1 0 0,-1-1-1 0 0,0 1 0 0 0,0 0 1 0 0,0 0-1 0 0,0 0 0 0 0,-1 0 1 0 0,1 1-1 0 0,0-1 0 0 0,-1 1 1 0 0,1-1-1 0 0,-1 1 0 0 0,0 0 1 0 0,1 0-2 0 0,-14-1-4 0 0,0 0-1 0 0,0 1 0 0 0,0 1 0 0 0,0 1 0 0 0,0 0 1 0 0,0 1-1 0 0,1 1 0 0 0,-1 0 0 0 0,1 1 0 0 0,-1 1 0 0 0,1 0 1 0 0,1 1-1 0 0,-1 1 0 0 0,1 0 0 0 0,0 1 0 0 0,0 1 1 0 0,1 0-1 0 0,1 0 0 0 0,-1 1 0 0 0,2 1 0 0 0,-1 0 0 0 0,-8 12 6 0 0,8-12 17 0 0,0 1 0 0 0,1 1 0 0 0,1 0-1 0 0,0 0 1 0 0,0 1 0 0 0,1 0-1 0 0,1 1 1 0 0,0 0 0 0 0,2 0-1 0 0,-1 1 1 0 0,2 0 0 0 0,0 0 0 0 0,1 0-1 0 0,1 1 1 0 0,0-1 0 0 0,1 1-1 0 0,1 0 1 0 0,0 0 0 0 0,1-1 0 0 0,1 1-1 0 0,2 8-16 0 0,1-14 42 0 0,0-1 0 0 0,0 0 0 0 0,1-1-1 0 0,1 1 1 0 0,0-1 0 0 0,0 0 0 0 0,0 0 0 0 0,1-1-1 0 0,1 0 1 0 0,-1 0 0 0 0,1 0 0 0 0,1-1 0 0 0,-1-1-1 0 0,1 1 1 0 0,0-1 0 0 0,1-1 0 0 0,8 4-42 0 0,5 2 52 0 0,0 0 1 0 0,1-2 0 0 0,1-1 0 0 0,0-1 0 0 0,0-2 0 0 0,0 0-1 0 0,2-1-52 0 0,29 2-360 0 0,0-3 0 0 0,0-3 0 0 0,44-5 360 0 0,11-9-10302 0 0,-72 7-2427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5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108 101 16203 0 0,'0'0'1442'0'0,"0"0"-582"0"0,0 0-281 0 0,0 0 88 0 0,0 0 180 0 0,0 0 97 0 0,0 0-51 0 0,0 0-207 0 0,0 0-205 0 0,0 0-130 0 0,0 0-113 0 0,0 0-86 0 0,-17 34-47 0 0,-51 107-40 0 0,46-66-42 0 0,22-65-95 0 0,0 34-1812 0 0,13-6-3279 0 0,-8-34-6141 0 0</inkml:trace>
  <inkml:trace contextRef="#ctx0" brushRef="#br0" timeOffset="557.117">312 414 11490 0 0,'0'0'3839'0'0,"0"0"-2271"0"0,0 0-875 0 0,0 0-68 0 0,0 0 21 0 0,0 0 37 0 0,0 0-17 0 0,0 0-56 0 0,0 0-52 0 0,21-34-58 0 0,65-109-56 0 0,29-25 675 0 0,-63 100-739 0 0,-52 132-717 0 0,-1-53 362 0 0,-1 0 1 0 0,2-1 0 0 0,-1 1-1 0 0,1 0 1 0 0,1-1 0 0 0,0 1-1 0 0,0 0 1 0 0,1-1 0 0 0,1 1 0 0 0,0-1-1 0 0,0 0 1 0 0,1 0 0 0 0,0 0-1 0 0,1 0 1 0 0,0-1 0 0 0,0 0-1 0 0,1 0 1 0 0,0 0 0 0 0,1 0-1 0 0,0-1 1 0 0,0 0 0 0 0,1-1-1 0 0,0 0 1 0 0,0 0 0 0 0,1-1-1 0 0,-1 1 1 0 0,5 0-26 0 0,-5-5 95 0 0,1-1-1 0 0,-1-1 1 0 0,0 1 0 0 0,1-2-1 0 0,-1 1 1 0 0,0-1-1 0 0,0 0 1 0 0,1-1 0 0 0,-1 0-1 0 0,0 0 1 0 0,0 0-1 0 0,-1-1 1 0 0,1-1 0 0 0,0 1-1 0 0,-1-1 1 0 0,0 0 0 0 0,0-1-1 0 0,0 0 1 0 0,-1 0-1 0 0,1 0 1 0 0,-1-1 0 0 0,0 0-1 0 0,-1 0 1 0 0,0-1-1 0 0,0 1 1 0 0,0-1 0 0 0,-1 0-1 0 0,1-1 1 0 0,-2 1-1 0 0,1-1 1 0 0,-1 1 0 0 0,0-1-1 0 0,-1 0 1 0 0,0 0 0 0 0,1-8-95 0 0,0-17 225 0 0,-2 9-1451 0 0,3 11-3049 0 0,-4 13-2719 0 0,2 0-5312 0 0</inkml:trace>
  <inkml:trace contextRef="#ctx0" brushRef="#br0" timeOffset="834.646">1505 112 9810 0 0,'0'0'1647'0'0,"0"0"-205"0"0,0 0-75 0 0,0 0 9 0 0,0 0-45 0 0,0 0-97 0 0,0 0-158 0 0,0 0-155 0 0,0 0-149 0 0,0 0-157 0 0,0 0-125 0 0,0 0-77 0 0,-35-12-39 0 0,-110-35-21 0 0,142 46-332 0 0,0-1 1 0 0,-1 1-1 0 0,1 0 0 0 0,0 0 1 0 0,0 1-1 0 0,-1-1 0 0 0,1 1 1 0 0,-1 0-1 0 0,1-1 0 0 0,0 1 1 0 0,-1 1-1 0 0,1-1 0 0 0,-1 1 1 0 0,1-1-1 0 0,0 1 0 0 0,-1 0 1 0 0,1 0-1 0 0,0 0 0 0 0,0 0 1 0 0,0 1-1 0 0,0 0 0 0 0,0-1 1 0 0,0 1-1 0 0,-2 2-21 0 0,-3 2 83 0 0,2-3-59 0 0,0 1 1 0 0,0 0-1 0 0,0 0 1 0 0,0 0-1 0 0,1 1 1 0 0,0 0-1 0 0,0 0 0 0 0,0 0 1 0 0,1 1-1 0 0,0-1 1 0 0,0 1-1 0 0,0 0 1 0 0,0 0-1 0 0,1 1 1 0 0,0-1-1 0 0,1 1 1 0 0,-1-1-1 0 0,1 1 1 0 0,1 0-1 0 0,-1 0 0 0 0,1 0 1 0 0,0 0-1 0 0,1 0 1 0 0,0 0-1 0 0,0 0 1 0 0,0 0-1 0 0,1 0 1 0 0,0 0-1 0 0,0 0 1 0 0,1 0-1 0 0,0 0 0 0 0,0 0 1 0 0,0-1-1 0 0,1 1 1 0 0,0-1-1 0 0,1 0 1 0 0,-1 0-1 0 0,5 6-24 0 0,6-2 11 0 0,0-1-1 0 0,0 0 0 0 0,1-1 0 0 0,0 0 1 0 0,1-1-1 0 0,0-1 0 0 0,0-1 1 0 0,0 0-1 0 0,0-1 0 0 0,1 0 0 0 0,0-2 1 0 0,0 0-1 0 0,0-1 0 0 0,0 0 0 0 0,-1-2 1 0 0,1 0-1 0 0,2-1-10 0 0,-2 2-171 0 0,-1-2 0 0 0,1 0 0 0 0,-1-1 0 0 0,1 0 0 0 0,-1-1 0 0 0,0-1 1 0 0,-1-1-1 0 0,10-4 171 0 0,35-21-7155 0 0,-46 23-4218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4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231 159 0 0 0,'0'0'753'0'0,"0"0"-44"0"0,0 0-44 0 0,0 0 215 0 0,0 0 426 0 0,0 0 409 0 0,0 0 251 0 0,0 0 13 0 0,0 0-307 0 0,0 0-393 0 0,0 0-331 0 0,-3-4-234 0 0,1 3-643 0 0,1-1 0 0 0,0 1 0 0 0,-1 0 0 0 0,1-1 0 0 0,-1 1 0 0 0,1 0 0 0 0,-1 0 0 0 0,1 0 0 0 0,-1 0 0 0 0,0 1 0 0 0,1-1 0 0 0,-1 0 0 0 0,0 1 0 0 0,0-1 0 0 0,0 1 0 0 0,1-1 0 0 0,-1 1 0 0 0,0 0 0 0 0,0 0 0 0 0,0 0 0 0 0,0 0 0 0 0,0 0 0 0 0,1 0 0 0 0,-1 1 0 0 0,0-1 0 0 0,0 1 0 0 0,0-1 0 0 0,1 1 0 0 0,-1-1 0 0 0,0 1 0 0 0,0 0 0 0 0,1 0 0 0 0,-1 0 0 0 0,1 0 0 0 0,-1 0 0 0 0,1 0 0 0 0,-1 1 0 0 0,0 0-71 0 0,-12 10 177 0 0,0 1 0 0 0,0 0 1 0 0,2 1-1 0 0,-1 1 1 0 0,2 0-1 0 0,0 1 0 0 0,1 0 1 0 0,0 1-1 0 0,1 0 0 0 0,1 0 1 0 0,1 1-1 0 0,-2 8-177 0 0,6-21 33 0 0,0 0 1 0 0,1 0-1 0 0,-1 1 1 0 0,1-1-1 0 0,1 1 0 0 0,-1 0 1 0 0,1-1-1 0 0,0 1 0 0 0,0 0 1 0 0,1 0-1 0 0,-1 0 0 0 0,1 0 1 0 0,1-1-1 0 0,-1 1 0 0 0,1 0 1 0 0,0 0-1 0 0,0 0 0 0 0,1-1 1 0 0,0 1-1 0 0,0-1 0 0 0,0 1 1 0 0,0-1-1 0 0,1 0 0 0 0,0 0 1 0 0,0 0-1 0 0,0 0 0 0 0,1 0 1 0 0,0-1-1 0 0,0 1 0 0 0,0-1 1 0 0,0 0-1 0 0,1-1 0 0 0,-1 1 1 0 0,1-1-1 0 0,0 0 0 0 0,5 3-33 0 0,-1-3 118 0 0,0-1 0 0 0,1-1-1 0 0,-1 1 1 0 0,0-1 0 0 0,1-1-1 0 0,-1 0 1 0 0,0 0 0 0 0,1-1-1 0 0,-1 0 1 0 0,0-1-1 0 0,0 1 1 0 0,0-2 0 0 0,0 0-1 0 0,0 0 1 0 0,0 0 0 0 0,-1-1-1 0 0,1 0 1 0 0,5-5-118 0 0,4-2 134 0 0,0 0-1 0 0,-1-2 1 0 0,-1 0-1 0 0,0-1 1 0 0,-1 0-1 0 0,0-1 1 0 0,11-16-134 0 0,-16 17 64 0 0,0-1 1 0 0,-1 0-1 0 0,-1-1 0 0 0,0 0 1 0 0,-1 0-1 0 0,-1-1 0 0 0,0 1 1 0 0,-1-1-1 0 0,-1-1 0 0 0,1-12-64 0 0,-3 21-12 0 0,-1 1-1 0 0,-1 0 1 0 0,1 0-1 0 0,-1-1 0 0 0,-1 1 1 0 0,1 0-1 0 0,-1-1 1 0 0,-1 1-1 0 0,0 0 0 0 0,0 0 1 0 0,0 0-1 0 0,-1 0 0 0 0,-1 0 1 0 0,1 1-1 0 0,-1-1 1 0 0,0 1-1 0 0,-1 0 0 0 0,1 0 1 0 0,-1 1-1 0 0,-1-1 1 0 0,0 1-1 0 0,1 0 0 0 0,-5-3 13 0 0,4 6-94 0 0,1-1 0 0 0,-1 1-1 0 0,0-1 1 0 0,0 2-1 0 0,-1-1 1 0 0,1 1 0 0 0,0 0-1 0 0,-1 0 1 0 0,0 0-1 0 0,1 1 1 0 0,-1 0-1 0 0,0 1 1 0 0,1-1 0 0 0,-1 1-1 0 0,0 1 1 0 0,0-1-1 0 0,1 1 1 0 0,-1 0 0 0 0,-4 2 94 0 0,-73 35-8385 0 0,70-26-2462 0 0</inkml:trace>
  <inkml:trace contextRef="#ctx0" brushRef="#br0" timeOffset="421.645">647 450 9786 0 0,'0'0'1019'0'0,"0"0"-125"0"0,0 0 231 0 0,0 0 313 0 0,0 0 229 0 0,0 0 8 0 0,0 0-295 0 0,0 0-405 0 0,0 0-296 0 0,0 0-220 0 0,0 0-118 0 0,0 0-16 0 0,0 0-3 0 0,19-21-6 0 0,64-65-21 0 0,121-113 942 0 0,-135 137-1038 0 0,-69 61-237 0 0,0 1-39 0 0,1 132 493 0 0,0-129-387 0 0,0 1 1 0 0,0 0-1 0 0,0 0 0 0 0,0-1 0 0 0,0 1 0 0 0,1-1 1 0 0,0 1-1 0 0,-1-1 0 0 0,1 0 0 0 0,1 0 0 0 0,-1 0 1 0 0,0 0-1 0 0,1 0 0 0 0,-1 0 0 0 0,1 0 0 0 0,0-1 1 0 0,0 1-1 0 0,0-1 0 0 0,0 0 0 0 0,0 0 0 0 0,1 0 1 0 0,-1-1-1 0 0,1 1 0 0 0,-1-1 0 0 0,1 1 0 0 0,0-1 1 0 0,-1 0-1 0 0,1-1 0 0 0,0 1 0 0 0,0-1 0 0 0,-1 1 1 0 0,4-1-30 0 0,4 0 176 0 0,0 0 0 0 0,-1 0 1 0 0,1-1-1 0 0,0 0 0 0 0,0-1 1 0 0,0-1-1 0 0,-1 1 0 0 0,0-2 1 0 0,1 1-1 0 0,8-6-176 0 0,121-96 908 0 0,-99 59-466 0 0,-7 8-2189 0 0,-7 19-7103 0 0,-22 15-3633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4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9915 774 6193 0 0,'0'0'4513'0'0,"0"0"-2551"0"0,0 0-884 0 0,0 0-197 0 0,0 0 78 0 0,0 0 131 0 0,0 0 78 0 0,0 0-40 0 0,0 0-134 0 0,0 0-184 0 0,0 0-196 0 0,0 0-141 0 0,0 0-90 0 0,-2-7-80 0 0,-9-20-54 0 0,8 21-47 0 0,3 6-64 0 0,0 0-28 0 0,0 0-36 0 0,0 0-48 0 0,0 0-13 0 0,0 0 15 0 0,18-15 643 0 0,22-21 448 0 0,-39 35-901 0 0,-1 1 9 0 0,0 0-3 0 0,0 0-64 0 0,0 0-78 0 0,0 0-69 0 0,0 0-52 0 0,0 0-63 0 0,0 0-44 0 0,-11 10-4951 0 0,7-5-935 0 0,0-2-5230 0 0</inkml:trace>
  <inkml:trace contextRef="#ctx0" brushRef="#br0" timeOffset="452.735">10019 1128 6433 0 0,'0'0'1434'0'0,"0"0"-303"0"0,0 0 40 0 0,0 0 336 0 0,0 0 256 0 0,0 0 87 0 0,0 0-151 0 0,0 0-191 0 0,0 0-184 0 0,0 0-225 0 0,0 0-237 0 0,0 0-266 0 0,-1-9-220 0 0,-4-25-159 0 0,4 33-208 0 0,1 0-1 0 0,-1 1 0 0 0,1-1 1 0 0,-1 1-1 0 0,1-1 0 0 0,-1 1 0 0 0,1 0 1 0 0,-1-1-1 0 0,0 1 0 0 0,1-1 1 0 0,-1 1-1 0 0,0 0 0 0 0,1 0 1 0 0,-1-1-1 0 0,0 1 0 0 0,1 0 1 0 0,-1 0-1 0 0,0 0 0 0 0,0 0 1 0 0,1 0-1 0 0,-1 0 0 0 0,0 0 1 0 0,0 0-1 0 0,1 0 0 0 0,-1 0 1 0 0,0 0-1 0 0,1 0 0 0 0,-1 0 1 0 0,0 1-1 0 0,1-1 0 0 0,-1 0 0 0 0,0 1 1 0 0,1-1-1 0 0,-1 0 0 0 0,0 1 1 0 0,1-1-1 0 0,-1 1 0 0 0,1-1 1 0 0,-1 1-1 0 0,1-1 0 0 0,-1 1 1 0 0,1-1-1 0 0,-1 1 0 0 0,1-1 1 0 0,0 1-1 0 0,-1 0 0 0 0,1-1 1 0 0,0 1-1 0 0,-1 0 0 0 0,1-1 1 0 0,0 1-1 0 0,0 0-8 0 0,-3 2 38 0 0,3-3-34 0 0,0 0 0 0 0,1 0 0 0 0,-1-1-1 0 0,0 1 1 0 0,1 0 0 0 0,-1 0 0 0 0,1 0 0 0 0,-1-1 0 0 0,0 1-1 0 0,1 0 1 0 0,-1 0 0 0 0,1 0 0 0 0,-1 0 0 0 0,1 0 0 0 0,-1 0 0 0 0,0 0-1 0 0,1 0 1 0 0,-1 0 0 0 0,1 0 0 0 0,-1 0 0 0 0,1 0 0 0 0,-1 0-1 0 0,0 0 1 0 0,1 0 0 0 0,-1 1 0 0 0,1-1 0 0 0,-1 0 0 0 0,0 0-1 0 0,1 0 1 0 0,-1 1 0 0 0,1-1 0 0 0,-1 0 0 0 0,0 0 0 0 0,1 1 0 0 0,-1-1-1 0 0,0 0 1 0 0,0 1 0 0 0,1-1 0 0 0,-1 0 0 0 0,0 1 0 0 0,0-1-1 0 0,1 1 1 0 0,-1-1 0 0 0,0 0 0 0 0,0 1 0 0 0,0-1 0 0 0,0 1 0 0 0,0-1-1 0 0,0 1 1 0 0,0-1 0 0 0,0 1-4 0 0,91-56 763 0 0,-130 69 549 0 0,-2 8-1324 0 0,53-30-1123 0 0,6-3-2154 0 0,-9 5-3616 0 0,-3 2-5081 0 0</inkml:trace>
  <inkml:trace contextRef="#ctx0" brushRef="#br0" timeOffset="-3706.542">4128 399 3881 0 0,'0'0'2236'0'0,"0"0"-129"0"0,0 0-121 0 0,0 0-125 0 0,0 0-94 0 0,0 0-132 0 0,0 0-187 0 0,0 0-176 0 0,0 0-198 0 0,0 0-206 0 0,0 0-216 0 0,-2-4-194 0 0,-4-11-145 0 0,4 11-89 0 0,2 4-39 0 0,0 82 1396 0 0,1 11-817 0 0,1-6-112 0 0,-4-1-1 0 0,-13 82-651 0 0,-95 365 292 0 0,104-426-1203 0 0,7-106 835 0 0,-1 0-1 0 0,1-1 1 0 0,-1 1-1 0 0,1 0 1 0 0,0 0-1 0 0,0-1 1 0 0,-1 1 0 0 0,1 0-1 0 0,0-1 1 0 0,0 1-1 0 0,0-1 1 0 0,0 1-1 0 0,-1-1 1 0 0,1 1-1 0 0,0-1 1 0 0,0 0 0 0 0,0 1-1 0 0,0-1 1 0 0,0 0-1 0 0,0 0 1 0 0,0 0-1 0 0,0 0 1 0 0,0 0 0 0 0,0 0-1 0 0,0 0 1 0 0,0 0-1 0 0,0 0 1 0 0,0 0-1 0 0,0-1 1 0 0,0 1 0 0 0,0 0-1 0 0,0-1 1 0 0,0 1-1 0 0,0-1 1 0 0,0 1-1 0 0,0-1 1 0 0,-1 1-1 0 0,1-1 1 0 0,0 1 0 0 0,0-1-1 0 0,0 0 1 0 0,-1 0-1 0 0,1 1 1 0 0,-1-1-1 0 0,1 0 1 0 0,0 0 0 0 0,-1 0-1 0 0,1 0 1 0 0,-1 1-1 0 0,0-1 1 0 0,1 0 76 0 0,41-78-6760 0 0,-20 24-1761 0 0,-14 35 2704 0 0</inkml:trace>
  <inkml:trace contextRef="#ctx0" brushRef="#br0" timeOffset="-3385.564">4039 329 8922 0 0,'0'0'1904'0'0,"0"0"-515"0"0,0 0-272 0 0,0 0-49 0 0,0 0 57 0 0,0 0 34 0 0,0 0-101 0 0,0 0-240 0 0,0 0-249 0 0,0 0-166 0 0,0 0-87 0 0,0 0 2 0 0,0 0 3 0 0,34-9-29 0 0,112-25-44 0 0,-134 32-204 0 0,-1 0 0 0 0,1 0-1 0 0,-1 1 1 0 0,1 1 0 0 0,-1 0 0 0 0,1 0 0 0 0,0 1-1 0 0,-1 1 1 0 0,10 2-44 0 0,-2-1 68 0 0,3 0-8 0 0,1 1 1 0 0,-1 1-1 0 0,-1 0 1 0 0,1 2 0 0 0,-1 0-1 0 0,0 2 1 0 0,-1 0 0 0 0,1 2-1 0 0,-2 0 1 0 0,0 1 0 0 0,0 1-1 0 0,-1 0 1 0 0,-1 1-1 0 0,0 2 1 0 0,2 2-61 0 0,-15-11 41 0 0,1 0 0 0 0,-1 0 0 0 0,-1 1 0 0 0,1-1 0 0 0,-1 1 1 0 0,0 0-1 0 0,-1 0 0 0 0,0 0 0 0 0,0 0 0 0 0,-1 0 0 0 0,0 0 0 0 0,0 0 0 0 0,-1 1 0 0 0,0-1 0 0 0,-1 0 0 0 0,1 0 0 0 0,-2 1 0 0 0,1-1 1 0 0,-1 0-1 0 0,0 0 0 0 0,-1 0 0 0 0,0-1 0 0 0,0 1 0 0 0,-1-1 0 0 0,0 1 0 0 0,0-1 0 0 0,0 0 0 0 0,-1-1 0 0 0,0 1 0 0 0,-4 2-41 0 0,-20 25 70 0 0,-2-2 1 0 0,-1-1-1 0 0,-2-2 0 0 0,-1-1 0 0 0,-1-2 0 0 0,-1-1 0 0 0,-1-2 0 0 0,-2-2 0 0 0,-7 2-70 0 0,12-5-91 0 0,-1-1 1 0 0,-1-2-1 0 0,-1-2 0 0 0,0-2 0 0 0,-3 0 91 0 0,-62 0-9276 0 0,100-11-1286 0 0</inkml:trace>
  <inkml:trace contextRef="#ctx0" brushRef="#br0" timeOffset="-2874.48">4391 1426 16235 0 0,'0'0'1929'0'0,"0"0"-1236"0"0,0 0-497 0 0,0 0-10 0 0,0 0 183 0 0,0 0 211 0 0,0 0 32 0 0,0 0-51 0 0,0 0-48 0 0,0 0-86 0 0,34-28-56 0 0,110-87-35 0 0,5-8 494 0 0,-110 84-580 0 0,-2-2 1 0 0,-1-1-1 0 0,-3-2 0 0 0,-1-2 0 0 0,-3 0 0 0 0,4-12-250 0 0,-27 47 61 0 0,0 0 0 0 0,-1-1 0 0 0,-1 0 0 0 0,0 0 0 0 0,0 0 0 0 0,-1 0 0 0 0,0 0 0 0 0,-1-1 0 0 0,-1 1 1 0 0,0-12-62 0 0,-1 21 11 0 0,0 0 0 0 0,-1 1 0 0 0,1-1 0 0 0,-1 0 0 0 0,0 0 0 0 0,0 1 0 0 0,0-1 0 0 0,0 0 0 0 0,0 1 0 0 0,-1-1 0 0 0,1 1 0 0 0,-1 0 0 0 0,0-1 0 0 0,0 1 0 0 0,1 0 0 0 0,-1 0 0 0 0,-1 0 0 0 0,1 0 0 0 0,0 1 0 0 0,0-1 0 0 0,-1 1 0 0 0,1-1 0 0 0,-1 1 0 0 0,1 0 0 0 0,-1-1 0 0 0,1 1 0 0 0,-1 1 0 0 0,0-1 0 0 0,0 0 0 0 0,1 1 0 0 0,-4-1-11 0 0,-88 11-99 0 0,79-3 82 0 0,1 1 0 0 0,1 0 1 0 0,-1 1-1 0 0,2 1 0 0 0,-1 0 0 0 0,1 1 0 0 0,1 0 0 0 0,0 1 0 0 0,0 0 0 0 0,1 1 0 0 0,1 0 1 0 0,0 0-1 0 0,1 1 0 0 0,0 0 0 0 0,-3 11 17 0 0,9-21-1 0 0,0-1 1 0 0,1 1 0 0 0,-1 0-1 0 0,1 0 1 0 0,0 0-1 0 0,0 1 1 0 0,0-1 0 0 0,1 0-1 0 0,-1 0 1 0 0,1 0-1 0 0,0 1 1 0 0,1-1 0 0 0,-1 0-1 0 0,0 0 1 0 0,1 1-1 0 0,0-1 1 0 0,0 0 0 0 0,1 0-1 0 0,-1 0 1 0 0,1 0-1 0 0,-1 0 1 0 0,1-1-1 0 0,0 1 1 0 0,1 0 0 0 0,-1-1-1 0 0,1 0 1 0 0,0 1-1 0 0,-1-1 1 0 0,1 0 0 0 0,1 0-1 0 0,-1-1 1 0 0,0 1-1 0 0,1-1 1 0 0,-1 1 0 0 0,1-1-1 0 0,3 1 1 0 0,18 7 22 0 0,1-1 0 0 0,0-1 1 0 0,0-1-1 0 0,0-1 0 0 0,1-2 0 0 0,0-1 0 0 0,0-1 0 0 0,0-1 0 0 0,16-2-22 0 0,61 6 239 0 0,-102-5-228 0 0,1 0 0 0 0,-1 0 0 0 0,1 1 1 0 0,-1-1-1 0 0,0 1 0 0 0,1-1 0 0 0,-1 1 0 0 0,0 0 1 0 0,1 0-1 0 0,-1 0 0 0 0,0 1 0 0 0,0-1 1 0 0,0 0-1 0 0,0 1 0 0 0,0-1 0 0 0,0 1 1 0 0,0 0-1 0 0,0-1 0 0 0,-1 1 0 0 0,1 0 0 0 0,-1 0 1 0 0,0 0-1 0 0,1 0 0 0 0,-1 1 0 0 0,0-1 1 0 0,0 0-1 0 0,0 0 0 0 0,0 1 0 0 0,-1-1 0 0 0,1 1 1 0 0,-1-1-1 0 0,1 0 0 0 0,-1 1 0 0 0,0-1 1 0 0,0 1-1 0 0,0-1 0 0 0,0 1 0 0 0,0-1 1 0 0,-1 1-1 0 0,1-1 0 0 0,-1 1 0 0 0,0-1 0 0 0,1 0-11 0 0,-47 116 104 0 0,51-73-2326 0 0,8-37-1973 0 0,4-6-4524 0 0,-7-2-2941 0 0</inkml:trace>
  <inkml:trace contextRef="#ctx0" brushRef="#br0" timeOffset="-2613.759">5634 844 11698 0 0,'0'0'2709'0'0,"0"0"-1190"0"0,0 0-509 0 0,0 0-100 0 0,0 0 3 0 0,0 0-4 0 0,-34 32-85 0 0,-105 104-133 0 0,64-35 145 0 0,66-83-713 0 0,3-8-72 0 0,1 1-1 0 0,0 0 1 0 0,1 1-1 0 0,0-1 1 0 0,0 1-1 0 0,1 0 1 0 0,1 0-1 0 0,0 0 1 0 0,1 0-1 0 0,0 0 1 0 0,1 0-1 0 0,0 0 1 0 0,1 1-1 0 0,0-1 1 0 0,2 3-51 0 0,1-9 76 0 0,1 0 1 0 0,1 0-1 0 0,-1 0 1 0 0,1-1 0 0 0,0 0-1 0 0,0 0 1 0 0,1 0 0 0 0,0-1-1 0 0,-1 0 1 0 0,1 0 0 0 0,1-1-1 0 0,-1 0 1 0 0,0 0-1 0 0,1-1 1 0 0,0 0 0 0 0,-1 0-1 0 0,1-1 1 0 0,0 1 0 0 0,0-2-1 0 0,0 1 1 0 0,0-1 0 0 0,0-1-1 0 0,-1 1 1 0 0,1-1-1 0 0,0-1 1 0 0,0 1 0 0 0,-1-1-1 0 0,1-1-76 0 0,11-2 125 0 0,-1-2-1 0 0,0 0 0 0 0,0-1 0 0 0,-1-1 0 0 0,0 0 1 0 0,0-1-1 0 0,-1-1 0 0 0,-1-1 0 0 0,0 0 0 0 0,0-1 1 0 0,-1 0-1 0 0,-1-2 0 0 0,0 1 0 0 0,-1-1 0 0 0,6-11-124 0 0,-11 13-1 0 0,0 0-1 0 0,0 0 1 0 0,-2-1-1 0 0,1 0 0 0 0,-2 1 1 0 0,0-2-1 0 0,0 1 1 0 0,-2 0-1 0 0,0-1 0 0 0,0 0 1 0 0,-1 1-1 0 0,-1-1 1 0 0,-1 0-1 0 0,0 1 0 0 0,-1-6 2 0 0,1 14-142 0 0,-1-1-1 0 0,0 0 1 0 0,0 1-1 0 0,0-1 1 0 0,-1 1-1 0 0,0-1 1 0 0,0 1-1 0 0,-1 0 1 0 0,0 0-1 0 0,0 1 1 0 0,0-1-1 0 0,0 1 1 0 0,-1 0-1 0 0,-1-1 144 0 0,-21-15-3824 0 0,-3 5-4483 0 0,14 11-3567 0 0</inkml:trace>
  <inkml:trace contextRef="#ctx0" brushRef="#br0" timeOffset="-2067.826">6328 170 7426 0 0,'0'0'4506'0'0,"0"0"-1157"0"0,0 0-902 0 0,0 0-555 0 0,0 0-322 0 0,0 0-258 0 0,0 0-312 0 0,0 0-322 0 0,0 0-281 0 0,0 0-166 0 0,0 0-47 0 0,0 0 17 0 0,0 0 50 0 0,-8 14 1 0 0,-40 106 186 0 0,8 76 77 0 0,-64 389-228 0 0,103-578-285 0 0,-7 52 6 0 0,3-1-1 0 0,2 1 0 0 0,4 35-7 0 0,1-93 4 0 0,-1 0 0 0 0,0 0-1 0 0,0 1 1 0 0,0-1 0 0 0,0 0-1 0 0,1-1 1 0 0,-1 1 0 0 0,0 0-1 0 0,1 0 1 0 0,-1-1-1 0 0,1 1 1 0 0,-1 0 0 0 0,1-1-1 0 0,-1 0 1 0 0,1 1 0 0 0,0-1-1 0 0,-1 0 1 0 0,1 0 0 0 0,-1 0-1 0 0,1 0 1 0 0,-1 0 0 0 0,1 0-1 0 0,0 0 1 0 0,-1 0-1 0 0,1-1 1 0 0,-1 1 0 0 0,1-1-1 0 0,-1 1 1 0 0,1-1 0 0 0,-1 1-1 0 0,1-1 1 0 0,-1 0 0 0 0,0 0-1 0 0,1 0 1 0 0,-1 0-1 0 0,0 0 1 0 0,0 0-4 0 0,192-152 296 0 0,-131 102-296 0 0,1 2 0 0 0,2 4 0 0 0,2 2 0 0 0,41-18 0 0 0,-96 55-2 0 0,-1 0-1 0 0,1 1 1 0 0,0 1-1 0 0,0 0 1 0 0,0 0-1 0 0,1 1 1 0 0,-1 1-1 0 0,1 0 1 0 0,-1 1 0 0 0,1 0-1 0 0,0 1 1 0 0,0 0-1 0 0,4 2 3 0 0,-14-1-1 0 0,0 0 0 0 0,-1 0-1 0 0,1 0 1 0 0,-1 1 0 0 0,0-1 0 0 0,1 1-1 0 0,-1 0 1 0 0,0-1 0 0 0,0 1 0 0 0,0 0-1 0 0,0 0 1 0 0,0 1 0 0 0,-1-1 0 0 0,1 0-1 0 0,-1 0 1 0 0,1 1 0 0 0,-1-1 0 0 0,0 1 0 0 0,0 0-1 0 0,0-1 1 0 0,0 1 0 0 0,0 0 0 0 0,-1-1-1 0 0,1 1 1 0 0,-1 0 0 0 0,1 0 0 0 0,-1-1-1 0 0,0 1 1 0 0,-1 0 0 0 0,1 0 0 0 0,0 0-1 0 0,-1 1 2 0 0,-24 89 100 0 0,10-68-68 0 0,0 0-1 0 0,-2-1 1 0 0,0-1 0 0 0,-2-1-1 0 0,-1-1 1 0 0,0 0-1 0 0,-2-1 1 0 0,0-2 0 0 0,-1 0-1 0 0,-1-1 1 0 0,0-2-1 0 0,-1 0 1 0 0,-19 7-32 0 0,23-11-39 0 0,0-2-1 0 0,-1 0 1 0 0,0-1 0 0 0,-1-1 0 0 0,0-1 0 0 0,0-1-1 0 0,0-1 1 0 0,-1-2 0 0 0,1 0 0 0 0,-1-1-1 0 0,1-1 1 0 0,-8-2 39 0 0,-26-21-1086 0 0,28-3-4844 0 0,22 17-5643 0 0</inkml:trace>
  <inkml:trace contextRef="#ctx0" brushRef="#br0" timeOffset="-1418.28">7432 1 12291 0 0,'0'0'1740'0'0,"0"0"-330"0"0,0 0-459 0 0,0 0-262 0 0,0 0-145 0 0,0 0 3 0 0,0 0 180 0 0,0 0 137 0 0,0 0 60 0 0,0 0 11 0 0,0 0-172 0 0,-8 35-167 0 0,-27 115-109 0 0,-5 140 838 0 0,-84 427 25 0 0,118-640-1590 0 0,6-76 72 0 0,39-28-491 0 0,70-84-1299 0 0,-45 31-5739 0 0,-57 71 6139 0 0,11-14-8592 0 0</inkml:trace>
  <inkml:trace contextRef="#ctx0" brushRef="#br0" timeOffset="-1120.638">7533 914 6025 0 0,'0'0'3304'0'0,"0"0"-1495"0"0,0 0-731 0 0,0 0-318 0 0,0 0-50 0 0,0 0 91 0 0,0 0 114 0 0,2 31 87 0 0,6 96 44 0 0,-8-125-1005 0 0,-1-1 0 0 0,1 1 1 0 0,0-1-1 0 0,0 1 0 0 0,0-1 0 0 0,0 1 0 0 0,0-1 0 0 0,0 1 0 0 0,0-1 0 0 0,1 1 0 0 0,-1-1 0 0 0,0 1 0 0 0,1-1 0 0 0,-1 0 0 0 0,1 1 0 0 0,0-1 0 0 0,-1 0 0 0 0,1 1 0 0 0,0-1 0 0 0,0 0 0 0 0,0 0 0 0 0,0 1 0 0 0,0-1 0 0 0,0 0 0 0 0,0 0 0 0 0,0 0 0 0 0,0 0 0 0 0,1-1 0 0 0,-1 1 0 0 0,0 0 1 0 0,1 0-1 0 0,-1-1 0 0 0,0 1 0 0 0,1-1 0 0 0,-1 1 0 0 0,1-1 0 0 0,-1 0 0 0 0,1 1 0 0 0,-1-1 0 0 0,1 0 0 0 0,-1 0 0 0 0,2 0-41 0 0,4 0 299 0 0,16 0-30 0 0,-1 0 0 0 0,1-2-1 0 0,-1 0 1 0 0,0-2-1 0 0,0 0 1 0 0,0-2-1 0 0,-1 0 1 0 0,1-1-1 0 0,-1-1 1 0 0,-1-1 0 0 0,0-1-1 0 0,0-1 1 0 0,-1-1-1 0 0,0 0 1 0 0,-1-2-1 0 0,-1 0 1 0 0,0-1-1 0 0,-1 0 1 0 0,9-11-269 0 0,-18 17 51 0 0,-1 0 1 0 0,0-1-1 0 0,0 0 1 0 0,-1 0-1 0 0,0 0 0 0 0,-1 0 1 0 0,0-1-1 0 0,0 1 1 0 0,-1-1-1 0 0,-1 0 0 0 0,1-4-51 0 0,-2 10 13 0 0,-1 0-1 0 0,0 1 0 0 0,1-1 1 0 0,-1 0-1 0 0,-1 0 0 0 0,1 1 1 0 0,-1-1-1 0 0,0 0 0 0 0,0 1 0 0 0,0-1 1 0 0,-1 0-1 0 0,1 1 0 0 0,-1 0 1 0 0,0-1-1 0 0,-1 1 0 0 0,1 0 0 0 0,-1 0 1 0 0,1 0-1 0 0,-1 0 0 0 0,0 1 1 0 0,-1-1-1 0 0,1 1 0 0 0,-1 0 1 0 0,1 0-1 0 0,-1 0 0 0 0,0 0 0 0 0,-4-1-12 0 0,0 0-5 0 0,-1 0 0 0 0,0 1 0 0 0,0 0 0 0 0,0 0 0 0 0,0 1 0 0 0,0 0-1 0 0,-1 1 1 0 0,1 0 0 0 0,0 0 0 0 0,-1 1 0 0 0,1 1 0 0 0,-1-1 0 0 0,1 1 0 0 0,0 1-1 0 0,0 0 1 0 0,-1 0 0 0 0,1 1 0 0 0,0 0 0 0 0,1 1 0 0 0,-1-1 0 0 0,-3 4 5 0 0,-4 1-20 0 0,1 1 1 0 0,1 0 0 0 0,0 1 0 0 0,0 1 0 0 0,1 0 0 0 0,1 1-1 0 0,-1 0 1 0 0,2 1 0 0 0,0 0 0 0 0,1 1 0 0 0,-4 7 19 0 0,6-11-26 0 0,1 0 1 0 0,1 0 0 0 0,0 1 0 0 0,0 0-1 0 0,1 0 1 0 0,0 0 0 0 0,1 0 0 0 0,0 1 0 0 0,1 0-1 0 0,1 0 1 0 0,0 0 0 0 0,0 0 0 0 0,1 0-1 0 0,1 0 1 0 0,0 0 0 0 0,0 1 0 0 0,1-1-1 0 0,1 0 1 0 0,0 0 0 0 0,1 0 0 0 0,0 0-1 0 0,1-1 1 0 0,0 1 0 0 0,1-1 0 0 0,0 0-1 0 0,0 0 1 0 0,2-1 0 0 0,5 9 25 0 0,2-6-182 0 0,1-1 0 0 0,0 0 0 0 0,0-1 0 0 0,1 0 0 0 0,1-2 0 0 0,0 0 0 0 0,0 0 0 0 0,1-2 0 0 0,0 0 0 0 0,0-1 0 0 0,8 1 182 0 0,52 11-4063 0 0,-2-7-4807 0 0,-50-10-643 0 0</inkml:trace>
  <inkml:trace contextRef="#ctx0" brushRef="#br0" timeOffset="-685.787">8251 1278 14867 0 0,'0'0'1106'0'0,"0"0"-275"0"0,0 0 2 0 0,0 0 205 0 0,0 0 171 0 0,0 0 32 0 0,0 0-173 0 0,0 0-277 0 0,0 0-234 0 0,0 0-172 0 0,0 0-56 0 0,0 0-3 0 0,19-19-3 0 0,60-65-34 0 0,-35 37-43 0 0,2 2 0 0 0,3 2 0 0 0,1 2-1 0 0,52-32-245 0 0,-25 39-21 0 0,-72 75 148 0 0,-45 135 367 0 0,41-175-489 0 0,-1 1 0 0 0,0-1 0 0 0,1 1 0 0 0,-1-1-1 0 0,1 1 1 0 0,0-1 0 0 0,-1 1 0 0 0,1-1-1 0 0,0 1 1 0 0,0-1 0 0 0,0 0 0 0 0,0 0 0 0 0,0 1-1 0 0,0-1 1 0 0,0 0 0 0 0,1 0 0 0 0,-1 0 0 0 0,0 0-1 0 0,1 0 1 0 0,-1 0 0 0 0,0-1 0 0 0,1 1-1 0 0,-1 0 1 0 0,1-1 0 0 0,-1 1 0 0 0,1-1 0 0 0,0 0-1 0 0,-1 1 1 0 0,1-1 0 0 0,-1 0 0 0 0,1 0 0 0 0,0 0-1 0 0,-1 0 1 0 0,1 0 0 0 0,-1 0 0 0 0,2-1-5 0 0,60-12 185 0 0,143-89 7 0 0,-160 79-192 0 0,96-33 29 0 0,-141 55-24 0 0,1 1-1 0 0,-1 0 1 0 0,1-1-1 0 0,-1 1 0 0 0,1 0 1 0 0,0 0-1 0 0,-1 0 1 0 0,1 0-1 0 0,-1 1 1 0 0,1-1-1 0 0,-1 0 1 0 0,1 1-1 0 0,-1-1 1 0 0,1 1-1 0 0,-1-1 1 0 0,1 1-1 0 0,-1 0 0 0 0,1-1 1 0 0,-1 1-1 0 0,0 0 1 0 0,0 0-1 0 0,1 0 1 0 0,-1 0-1 0 0,0 0 1 0 0,0 0-1 0 0,0 1 1 0 0,0-1-1 0 0,0 0 0 0 0,0 1 1 0 0,0-1-1 0 0,-1 0 1 0 0,1 1-1 0 0,0-1 1 0 0,-1 1-1 0 0,1-1 1 0 0,-1 1-1 0 0,0-1 1 0 0,1 1-1 0 0,-1-1 1 0 0,0 1-1 0 0,0-1 0 0 0,0 1 1 0 0,0 0-1 0 0,0-1 1 0 0,0 1-1 0 0,-1-1 1 0 0,1 1-1 0 0,0-1 1 0 0,-1 1-1 0 0,1-1 1 0 0,-1 1-1 0 0,0-1 0 0 0,0 2-4 0 0,1 2 15 0 0,-24 163 321 0 0,24-162-356 0 0,0 0 1 0 0,0 1-1 0 0,1-1 1 0 0,0 0 0 0 0,0 0-1 0 0,0 0 1 0 0,0 0-1 0 0,1 0 1 0 0,0-1-1 0 0,1 1 1 0 0,-1 0-1 0 0,1-1 1 0 0,0 0-1 0 0,1 0 1 0 0,-1 1-1 0 0,1-2 1 0 0,0 1-1 0 0,0 0 1 0 0,0-1-1 0 0,1 0 1 0 0,-1 0-1 0 0,1 0 1 0 0,0-1-1 0 0,1 1 1 0 0,-1-1-1 0 0,3 1 20 0 0,42 14-1720 0 0,-33-15-2327 0 0,-1-2-5010 0 0,-9-1-3554 0 0</inkml:trace>
  <inkml:trace contextRef="#ctx0" brushRef="#br0" timeOffset="10834.974">56 2022 0 0 0,'0'0'612'0'0,"0"0"446"0"0,0 0 306 0 0,0 0 156 0 0,0 0 46 0 0,0 0-107 0 0,0 0-251 0 0,0 0-270 0 0,0 0-210 0 0,0 0-99 0 0,0 0-55 0 0,0 0-57 0 0,0 0-45 0 0,1 9 663 0 0,31 291 3569 0 0,-23-220-4463 0 0,-3 1 0 0 0,-5-1 0 0 0,-3 17-241 0 0,2-94 50 0 0,0 0 1 0 0,1-1-1 0 0,-2 1 1 0 0,1 0-1 0 0,0 0 1 0 0,0 0-1 0 0,-1 0 1 0 0,0-1-1 0 0,1 1 1 0 0,-1 0-1 0 0,0-1 1 0 0,0 1-1 0 0,-1 0 1 0 0,1-1-1 0 0,0 1 1 0 0,-1-1-1 0 0,0 0 1 0 0,1 0-1 0 0,-1 1 1 0 0,0-1-1 0 0,0 0 1 0 0,0 0-1 0 0,0-1 1 0 0,-1 1-1 0 0,1 0 1 0 0,0-1-1 0 0,-1 1 1 0 0,1-1-1 0 0,-1 0 1 0 0,0 0-1 0 0,1 0 1 0 0,-1 0-1 0 0,0 0 1 0 0,0-1-1 0 0,1 1 1 0 0,-1-1-1 0 0,0 0 1 0 0,-2 0-51 0 0,2-2 33 0 0,0-1 0 0 0,0 1 0 0 0,0-1 0 0 0,0 0 0 0 0,1 0 0 0 0,-1 0 0 0 0,1-1 0 0 0,0 1 0 0 0,0 0 0 0 0,0-1 0 0 0,1 1 0 0 0,-1-1 0 0 0,1 0 0 0 0,0 1 0 0 0,0-1-1 0 0,0 0 1 0 0,0 0 0 0 0,1 0 0 0 0,-1 0 0 0 0,1 0 0 0 0,0 0 0 0 0,1-2-33 0 0,-1-32 15 0 0,3 0-1 0 0,0 0 0 0 0,3 0 1 0 0,1 1-1 0 0,2 0 0 0 0,1 0 1 0 0,2 1-1 0 0,2 0 0 0 0,1 1 0 0 0,2 1 1 0 0,1 1-1 0 0,1 0 0 0 0,2 1 1 0 0,2 1-1 0 0,3-2-14 0 0,-1-1-11 0 0,1 1 0 0 0,2 1 0 0 0,1 1 0 0 0,2 2 0 0 0,1 1 0 0 0,1 1 0 0 0,1 2 0 0 0,1 2 0 0 0,1 0 0 0 0,1 3 0 0 0,32-13 11 0 0,-54 28 12 0 0,0-1-1 0 0,0 2 1 0 0,1 0 0 0 0,-1 1 0 0 0,1 0 0 0 0,0 2 0 0 0,0 0 0 0 0,0 0 0 0 0,0 1 0 0 0,0 1-1 0 0,0 1-11 0 0,-12-1 27 0 0,1 1 0 0 0,-1-1 0 0 0,1 1 0 0 0,-1 0-1 0 0,0 1 1 0 0,0-1 0 0 0,0 0 0 0 0,0 1 0 0 0,0 0-1 0 0,-1 0 1 0 0,1 0 0 0 0,-1 1 0 0 0,0-1 0 0 0,0 1-1 0 0,0 0 1 0 0,0-1 0 0 0,-1 1 0 0 0,1 0 0 0 0,-1 1-1 0 0,0-1 1 0 0,0 0 0 0 0,-1 1 0 0 0,1-1 0 0 0,-1 1-1 0 0,0-1 1 0 0,0 1 0 0 0,-1 0 0 0 0,1 0-27 0 0,0 8 134 0 0,0 0 0 0 0,0 0 0 0 0,-1 1 0 0 0,-1-1 0 0 0,0 0 0 0 0,-1 0 0 0 0,0 0 0 0 0,-1 0 0 0 0,-3 8-134 0 0,-5 6 95 0 0,-2-1 0 0 0,0 0 1 0 0,-2-1-1 0 0,0 0 0 0 0,-2-1 1 0 0,-1-1-1 0 0,-1-1 0 0 0,-1-1 1 0 0,0 0-1 0 0,-2-1 0 0 0,0-2 1 0 0,-1 0-1 0 0,-1-1 0 0 0,-1-2 1 0 0,0 0-1 0 0,-1-2 0 0 0,-15 6-95 0 0,29-14-60 0 0,0 0 0 0 0,-1 0 0 0 0,0-2 0 0 0,0 1 0 0 0,0-2 0 0 0,0 1 0 0 0,0-2 0 0 0,-1 0 0 0 0,1 0 0 0 0,-1-1 0 0 0,-3-2 60 0 0,13 1-157 0 0,0-2 1 0 0,0 1-1 0 0,1 0 1 0 0,-1-1-1 0 0,1 0 0 0 0,-1 1 1 0 0,1-1-1 0 0,0-1 0 0 0,0 1 1 0 0,0 0-1 0 0,0-1 1 0 0,1 0-1 0 0,0 1 0 0 0,-1-1 1 0 0,1 0-1 0 0,1 0 1 0 0,-1 0-1 0 0,1 0 0 0 0,-1-1 1 0 0,1 1-1 0 0,0 0 0 0 0,1-1 1 0 0,-1 1-1 0 0,1-1 1 0 0,0 1-1 0 0,0 0 0 0 0,0-1 1 0 0,0 1-1 0 0,1-1 1 0 0,0 1-1 0 0,0 0 0 0 0,1-4 157 0 0,23-70-7314 0 0,-17 60 3206 0 0,0-2-4450 0 0</inkml:trace>
  <inkml:trace contextRef="#ctx0" brushRef="#br0" timeOffset="11149.866">969 1415 11058 0 0,'0'0'982'0'0,"0"0"-258"0"0,0 0 22 0 0,0 0 227 0 0,0 0 134 0 0,0 0 88 0 0,0 0 9 0 0,0 0 7 0 0,0 0-11 0 0,0 0-131 0 0,0 0-155 0 0,0 0-169 0 0,0 0-161 0 0,12 32-95 0 0,37 104-70 0 0,-35-51 96 0 0,-16-65-387 0 0,-8 454 868 0 0,0-371-1830 0 0,35-105-2354 0 0,-4-9-1016 0 0,-12 6 70 0 0,2-3-7292 0 0</inkml:trace>
  <inkml:trace contextRef="#ctx0" brushRef="#br0" timeOffset="11570.218">1714 1842 13059 0 0,'0'0'1281'0'0,"0"0"-87"0"0,0 0-14 0 0,0 0-6 0 0,0 0-25 0 0,0 0-59 0 0,-33 17-148 0 0,-103 55-153 0 0,12 4 741 0 0,114-69-1459 0 0,0 0 1 0 0,0 0-1 0 0,1 1 0 0 0,0 0 1 0 0,1 0-1 0 0,-1 1 1 0 0,2 0-1 0 0,-1 1 1 0 0,1 0-1 0 0,1 0 1 0 0,0 0-1 0 0,0 1 0 0 0,1 0 1 0 0,0 0-1 0 0,1 0 1 0 0,1 1-1 0 0,-1-1 1 0 0,2 1-1 0 0,0 0 1 0 0,0 0-1 0 0,1 7-71 0 0,2-16 20 0 0,1 1 1 0 0,0-1-1 0 0,0 0 1 0 0,0 0-1 0 0,0 0 1 0 0,1-1-1 0 0,-1 1 0 0 0,1 0 1 0 0,0-1-1 0 0,-1 0 1 0 0,1 0-1 0 0,0 0 1 0 0,1 0-1 0 0,-1 0 0 0 0,0 0 1 0 0,0-1-1 0 0,1 1 1 0 0,-1-1-1 0 0,1 0 0 0 0,-1 0 1 0 0,1-1-1 0 0,0 1 1 0 0,-1-1-1 0 0,1 1 1 0 0,0-1-1 0 0,-1 0 0 0 0,1-1 1 0 0,-1 1-1 0 0,1-1 1 0 0,0 1-1 0 0,-1-1 1 0 0,1 0-1 0 0,-1 0 0 0 0,1-1 1 0 0,-1 1-1 0 0,0-1 1 0 0,1 1-1 0 0,0-2-20 0 0,35-19 79 0 0,-1-2 0 0 0,-1-2 0 0 0,-1-1 0 0 0,-1-2 0 0 0,-2-1 0 0 0,0-2 0 0 0,-3-1 0 0 0,1-2-79 0 0,53-54 94 0 0,-55 62-61 0 0,-28 27-64 0 0,-1 19 57 0 0,0-11-7 0 0,-1 9-55 0 0,0-1 1 0 0,2 0 0 0 0,0 0-1 0 0,0 1 1 0 0,2-1 0 0 0,0 0-1 0 0,1 0 1 0 0,0-1 0 0 0,1 1 0 0 0,1-1-1 0 0,2 3 36 0 0,42 53-2941 0 0,-22-46-7777 0 0,-19-18-1159 0 0</inkml:trace>
  <inkml:trace contextRef="#ctx0" brushRef="#br0" timeOffset="11905.202">2130 2232 16083 0 0,'0'0'1197'0'0,"0"0"-318"0"0,0 0-133 0 0,0 0-13 0 0,0 0 44 0 0,0 0 35 0 0,0 0-68 0 0,0 0-65 0 0,25-33-71 0 0,75-104-102 0 0,-11 39 438 0 0,-80 88-894 0 0,0 1-1 0 0,1 0 1 0 0,0 1 0 0 0,0 0-1 0 0,1 1 1 0 0,0 0-1 0 0,1 0 1 0 0,-1 1 0 0 0,4 0-50 0 0,-9 46-106 0 0,-6-18 135 0 0,-1-14-27 0 0,0 0 0 0 0,0 0 0 0 0,1 0 0 0 0,1 0 0 0 0,-1 0 0 0 0,1 0-1 0 0,0 0 1 0 0,1 0 0 0 0,0 0 0 0 0,0 0 0 0 0,1 0 0 0 0,0-1 0 0 0,1 1 0 0 0,-1-1 0 0 0,1 0 0 0 0,0 0 0 0 0,1 0 0 0 0,0-1 0 0 0,2 3-2 0 0,0-3 46 0 0,-1-1 0 0 0,1 0 0 0 0,0-1-1 0 0,0 1 1 0 0,1-1 0 0 0,-1-1 0 0 0,1 1 0 0 0,0-1 0 0 0,0-1 0 0 0,0 1 0 0 0,0-1 0 0 0,0-1 0 0 0,1 0 0 0 0,-1 0 0 0 0,0 0 0 0 0,1-1 0 0 0,-1 0 0 0 0,1-1 0 0 0,-1 0 0 0 0,0 0-1 0 0,0-1 1 0 0,0 0 0 0 0,1-1 0 0 0,-2 1 0 0 0,1-1 0 0 0,0-1 0 0 0,-1 0 0 0 0,1 0 0 0 0,5-4-46 0 0,-1-1 56 0 0,1-1 0 0 0,-2 0 0 0 0,1-1 0 0 0,-2 0-1 0 0,1-1 1 0 0,-1 0 0 0 0,-1-1 0 0 0,-1 0 0 0 0,1 0 0 0 0,-2-1-56 0 0,16-13-713 0 0,-4 16-6605 0 0,-15 8-4263 0 0</inkml:trace>
  <inkml:trace contextRef="#ctx0" brushRef="#br0" timeOffset="12221.511">3088 2151 9458 0 0,'0'0'3046'0'0,"0"0"-1100"0"0,0 0-409 0 0,0 0-96 0 0,0 0-153 0 0,0 0-102 0 0,31-8-53 0 0,101-26-61 0 0,-21-13 1101 0 0,-89 33-1796 0 0,2 1-168 0 0,-1-2-1 0 0,-1 0 1 0 0,0-2-1 0 0,-1 0 1 0 0,0-2-1 0 0,-2 0 1 0 0,0-1-1 0 0,-1-1 1 0 0,4-7-209 0 0,-20 25 1 0 0,0 0 0 0 0,1 1 0 0 0,-1-1 0 0 0,0 0 0 0 0,-1-1 0 0 0,1 1 0 0 0,0 0 0 0 0,-1 0 0 0 0,0-1 1 0 0,0 1-1 0 0,0-1 0 0 0,0 1 0 0 0,-1-1 0 0 0,1 1 0 0 0,-1-1 0 0 0,0 0 0 0 0,0 1 0 0 0,0-1 0 0 0,0 1 0 0 0,-1-1 1 0 0,1 1-1 0 0,-1-1 0 0 0,0 1 0 0 0,0-1 0 0 0,-1 1 0 0 0,1-1 0 0 0,0 1 0 0 0,-1 0 0 0 0,0 0 0 0 0,0 0 0 0 0,0 0 0 0 0,0 0 1 0 0,-1 0-1 0 0,1 1 0 0 0,-1-1 0 0 0,1 1 0 0 0,-1-1 0 0 0,-1 0-1 0 0,-10 3-16 0 0,0 0 0 0 0,0 0 0 0 0,0 1 0 0 0,0 1 0 0 0,0 0 0 0 0,0 1-1 0 0,0 1 1 0 0,1 0 0 0 0,-1 1 0 0 0,1 0 0 0 0,1 1 0 0 0,-1 1 0 0 0,1 0 0 0 0,0 0 0 0 0,0 1 0 0 0,1 1 0 0 0,0 0 0 0 0,-8 9 16 0 0,10-11 11 0 0,-1 0 0 0 0,2 1 0 0 0,-1 1 1 0 0,1-1-1 0 0,0 2 0 0 0,1-1 1 0 0,0 1-1 0 0,0 0 0 0 0,1 0 0 0 0,1 0 1 0 0,0 1-1 0 0,0 0 0 0 0,1 0 0 0 0,0 1 1 0 0,1-1-1 0 0,0 1 0 0 0,1-1 1 0 0,1 1-1 0 0,-1 0 0 0 0,2 0 0 0 0,0 0 1 0 0,0 0-1 0 0,1 0 0 0 0,0 0 0 0 0,1-1 1 0 0,1 1-1 0 0,0-1 0 0 0,0 1 1 0 0,1-1-1 0 0,1 0 0 0 0,0 0 0 0 0,0 0 1 0 0,6 8-12 0 0,1-8 26 0 0,-1 0-1 0 0,2 0 1 0 0,-1-1 0 0 0,1-1 0 0 0,1 0 0 0 0,0-1 0 0 0,0 0 0 0 0,0-1-1 0 0,1-1 1 0 0,0 0 0 0 0,1-1 0 0 0,-1-1 0 0 0,6 1-26 0 0,22 3-45 0 0,0-1-1 0 0,1-3 1 0 0,-1-1-1 0 0,16-2 46 0 0,-32-1-379 0 0,47-1-447 0 0,-23-5-4386 0 0,-20 2-6837 0 0</inkml:trace>
  <inkml:trace contextRef="#ctx0" brushRef="#br0" timeOffset="13318.171">4477 2401 11891 0 0,'0'0'1847'0'0,"0"0"-470"0"0,0 0-309 0 0,0 0-91 0 0,0 0 20 0 0,0 0 78 0 0,0 0 20 0 0,0 0-85 0 0,0 0-208 0 0,0 0-268 0 0,0 0-226 0 0,-7 2-81 0 0,7-1-321 0 0,4 20-367 0 0,10-15-5859 0 0,-10-6-4908 0 0</inkml:trace>
  <inkml:trace contextRef="#ctx0" brushRef="#br0" timeOffset="27020.215">9908 1790 0 0 0,'0'0'360'0'0,"0"0"388"0"0,0 0 136 0 0,0 0 129 0 0,0 0 154 0 0,0 0 118 0 0,0 0 55 0 0,0 0-126 0 0,9-26 8779 0 0,-11 23-9692 0 0,-1 0 0 0 0,0 0 0 0 0,0 0 0 0 0,-1 0 1 0 0,1 0-1 0 0,0 1 0 0 0,-1 0 0 0 0,0 0 0 0 0,1 0 0 0 0,-1 0 0 0 0,0 0 1 0 0,0 1-1 0 0,0 0 0 0 0,0-1 0 0 0,0 2 0 0 0,-4-2-301 0 0,-159 6 1469 0 0,-90 76-427 0 0,225-70-931 0 0,-1 2 1 0 0,1 2-1 0 0,1 0 0 0 0,1 2 0 0 0,0 2 0 0 0,1 1 0 0 0,1 0 0 0 0,0 3 0 0 0,2 0 0 0 0,1 1 0 0 0,-9 12-111 0 0,26-26 25 0 0,1-1 0 0 0,1 1 1 0 0,-1 0-1 0 0,1 0 0 0 0,1 1 0 0 0,0 0 0 0 0,0 0 0 0 0,1 0 0 0 0,0 0 1 0 0,1 1-1 0 0,0 0 0 0 0,1-1 0 0 0,0 1 0 0 0,0 0 0 0 0,2 0 1 0 0,-1 0-1 0 0,1 0 0 0 0,1 1 0 0 0,0-1 0 0 0,0-1 0 0 0,1 1 1 0 0,1 0-1 0 0,0 1-25 0 0,3 0 43 0 0,1-1 1 0 0,1 0-1 0 0,0 0 1 0 0,0 0-1 0 0,1-1 1 0 0,0-1 0 0 0,1 0-1 0 0,0 0 1 0 0,0 0-1 0 0,1-2 1 0 0,0 1-1 0 0,0-1 1 0 0,1-1-1 0 0,0 0 1 0 0,0-1-1 0 0,1 0 1 0 0,-1-1-1 0 0,1 0 1 0 0,0-1-1 0 0,0 0 1 0 0,0-1-1 0 0,1-1 1 0 0,-1 0 0 0 0,0-1-1 0 0,2 0-43 0 0,31 2 111 0 0,1-3 0 0 0,-1-1 1 0 0,0-3-1 0 0,0-1 0 0 0,15-6-111 0 0,350-98 368 0 0,-463 117-3458 0 0,53 5-2196 0 0,3-9-660 0 0,-2 0-5621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22 713 0 0 0,'-10'5'2287'0'0,"-2"1"4377"0"0,13-4-1454 0 0,-1-1 1095 0 0,2-4-6947 0 0,31-49 2487 0 0,230-268 298 0 0,-4 16-882 0 0,-209 256-1017 0 0,-37 84-450 0 0,-5 192 897 0 0,9 77-123 0 0,19-143-194 0 0,-36-189 1521 0 0,-9-9-1842 0 0,-2 0-1 0 0,-2 1 0 0 0,-1 0 1 0 0,-1 1-1 0 0,-18-28-52 0 0,22 42 9 0 0,0 1-1 0 0,-2 0 1 0 0,0 0 0 0 0,-1 2-1 0 0,0 0 1 0 0,-2 0 0 0 0,0 2 0 0 0,-1-1-1 0 0,-9-4-8 0 0,19 14-51 0 0,-1 1 0 0 0,0 0-1 0 0,-1 0 1 0 0,1 0-1 0 0,-1 2 1 0 0,0-1 0 0 0,0 1-1 0 0,0 0 1 0 0,0 1 0 0 0,0 0-1 0 0,-1 0 1 0 0,1 1 0 0 0,-1 0-1 0 0,1 1 1 0 0,-1 0-1 0 0,1 0 1 0 0,-1 1 0 0 0,1 0-1 0 0,-1 1 1 0 0,1 0 0 0 0,0 1-1 0 0,0 0 1 0 0,-5 2 51 0 0,-39 39-2060 0 0,45-24-1445 0 0,5 3-4062 0 0,3-18-3850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596 0 7450 0 0,'0'0'3328'0'0,"0"0"-1401"0"0,0 0-706 0 0,0 0-153 0 0,0 0 63 0 0,0 0-15 0 0,0 0-65 0 0,0 0-96 0 0,0 0-115 0 0,0 0-91 0 0,0 0-102 0 0,-36 2-128 0 0,-115 4-82 0 0,54 15 274 0 0,-62 39 782 0 0,157-59-1489 0 0,1-1 0 0 0,-1 1 1 0 0,1 0-1 0 0,-1 0 0 0 0,1 1 1 0 0,0-1-1 0 0,-1 0 0 0 0,1 0 0 0 0,0 1 1 0 0,0-1-1 0 0,0 1 0 0 0,0-1 1 0 0,0 1-1 0 0,0-1 0 0 0,0 1 1 0 0,0 0-1 0 0,1-1 0 0 0,-1 1 1 0 0,1 0-1 0 0,-1 0 0 0 0,1-1 1 0 0,0 1-1 0 0,0 0 0 0 0,0 0 1 0 0,0 0-1 0 0,0-1 0 0 0,0 1 1 0 0,0 0-1 0 0,0 0 0 0 0,1-1 1 0 0,-1 1-1 0 0,1 0 0 0 0,-1 0 1 0 0,1-1-1 0 0,0 1 0 0 0,-1 0 1 0 0,1-1-1 0 0,0 1 0 0 0,0-1 0 0 0,0 1 1 0 0,1-1-1 0 0,-1 0 0 0 0,0 1 1 0 0,0-1-1 0 0,1 0 0 0 0,-1 0 1 0 0,1 0-1 0 0,-1 0 0 0 0,1 0 1 0 0,-1 0-1 0 0,1 0 0 0 0,0-1 1 0 0,-1 1-1 0 0,2 0-4 0 0,112 52 71 0 0,-94-45-51 0 0,0 0 0 0 0,0 1 0 0 0,-1 2 0 0 0,-1 0 0 0 0,0 1 0 0 0,0 0 0 0 0,10 11-20 0 0,-26-21 41 0 0,0 1 1 0 0,0 0 0 0 0,0 1 0 0 0,0-1-1 0 0,0 0 1 0 0,-1 1 0 0 0,0 0 0 0 0,0-1-1 0 0,0 1 1 0 0,0 0 0 0 0,0 0 0 0 0,-1 0-1 0 0,0 0 1 0 0,0 0 0 0 0,0 0 0 0 0,0 1-1 0 0,-1-1 1 0 0,1 0 0 0 0,-1 0 0 0 0,0 1-1 0 0,0-1 1 0 0,-1 0 0 0 0,1 0 0 0 0,-1 1-1 0 0,0-1 1 0 0,0 0 0 0 0,-1 0 0 0 0,1 0-1 0 0,-1 0 1 0 0,0 0 0 0 0,0-1 0 0 0,0 1-1 0 0,-2 2-41 0 0,-16 13 98 0 0,-1-1-1 0 0,0-1 0 0 0,-2-1 1 0 0,0 0-1 0 0,0-2 0 0 0,-2-1 1 0 0,0-1-1 0 0,0-1 1 0 0,-1-1-1 0 0,0-1 0 0 0,0-2 1 0 0,-1-1-1 0 0,0 0 0 0 0,-11-1-97 0 0,-39-7-160 0 0,76 0 71 0 0,0 1 0 0 0,0 0 0 0 0,0-1-1 0 0,1 1 1 0 0,-1-1 0 0 0,0 1 0 0 0,1-1 0 0 0,0 1-1 0 0,-1-1 1 0 0,1 0 0 0 0,0 1 0 0 0,-1-1-1 0 0,1 1 1 0 0,0-1 0 0 0,0 0 0 0 0,1 1 0 0 0,-1-1-1 0 0,0 0 1 0 0,0 1 0 0 0,1-1 0 0 0,-1 1 0 0 0,1-1-1 0 0,-1 1 1 0 0,1-1 0 0 0,0 1 0 0 0,0-1-1 0 0,-1 1 1 0 0,1 0 0 0 0,0-1 89 0 0,27-30-2729 0 0,-6 13-2753 0 0,-19 16 4051 0 0,11-12-10262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42 464 0 0,'0'0'1816'0'0,"0"0"-254"0"0,0 0 115 0 0,0 0 302 0 0,0 0 285 0 0,0 0 47 0 0,0 0-217 0 0,0 0-350 0 0,0 0-370 0 0,0 0-264 0 0,0 0-221 0 0,0 0-137 0 0,0 0-168 0 0,0-7-135 0 0,0 7-449 0 0,0-1 19 0 0,0 0 0 0 0,0 0 1 0 0,0 0-1 0 0,1 0 1 0 0,-1-1-1 0 0,0 1 0 0 0,0 0 1 0 0,-1 0-1 0 0,1 0 0 0 0,0-1 1 0 0,0 1-1 0 0,0 0 1 0 0,-1 0-1 0 0,1 0 0 0 0,-1 0 1 0 0,1 0-1 0 0,-1 0 0 0 0,1-1 1 0 0,-1 1-1 0 0,0 0 1 0 0,1 1-1 0 0,-1-1 0 0 0,0 0 1 0 0,0 0-1 0 0,0 0 0 0 0,0 0 1 0 0,0 1-1 0 0,0-1 1 0 0,0 0-1 0 0,0 1 0 0 0,0-1 1 0 0,0 1-1 0 0,0-1 0 0 0,0 1 1 0 0,0-1-1 0 0,0 1 1 0 0,-1 0-1 0 0,1 0 0 0 0,0-1 1 0 0,0 1-1 0 0,0 0 0 0 0,-1 0 1 0 0,1 0-1 0 0,0 0 1 0 0,0 1-1 0 0,0-1 0 0 0,-1 0-19 0 0,-32 1 379 0 0,-1 1 0 0 0,0 2 0 0 0,1 1-1 0 0,0 1 1 0 0,0 2 0 0 0,-24 10-379 0 0,-32 19 412 0 0,90-36-416 0 0,-1 0 0 0 0,1 0 0 0 0,-1 0 0 0 0,1 0-1 0 0,0 0 1 0 0,-1 0 0 0 0,1 0 0 0 0,0 1 0 0 0,0-1 0 0 0,0 0 0 0 0,0 0 0 0 0,0 0 0 0 0,0 0-1 0 0,0 0 1 0 0,0 0 0 0 0,0 0 0 0 0,1 0 0 0 0,-1 1 0 0 0,0-1 0 0 0,1 0 0 0 0,-1 0 0 0 0,1 0-1 0 0,-1 0 1 0 0,1 0 0 0 0,-1-1 0 0 0,1 1 0 0 0,0 0 0 0 0,-1 0 0 0 0,1 0 0 0 0,0 0 0 0 0,0-1-1 0 0,0 1 1 0 0,0 0 0 0 0,0-1 0 0 0,-1 1 0 0 0,1-1 0 0 0,1 1 4 0 0,135 51 105 0 0,-121-42-139 0 0,-14-10 46 0 0,0 0-1 0 0,0 0 1 0 0,0 1-1 0 0,-1-1 1 0 0,1 1-1 0 0,0-1 1 0 0,0 1-1 0 0,0 0 1 0 0,-1-1-1 0 0,1 1 1 0 0,0 0-1 0 0,-1 0 1 0 0,1 1-1 0 0,-1-1 1 0 0,1 0-1 0 0,-1 0 1 0 0,0 1-1 0 0,1-1 1 0 0,-1 1-1 0 0,0-1 1 0 0,0 1-1 0 0,0-1 1 0 0,0 1-1 0 0,0 0 1 0 0,0-1-1 0 0,-1 1 1 0 0,1 0 0 0 0,-1 0-1 0 0,1 0 1 0 0,-1-1-1 0 0,1 1 1 0 0,-1 0-1 0 0,0 0 1 0 0,0 0-1 0 0,0 0 1 0 0,0 0-1 0 0,0 0 1 0 0,-1 0-1 0 0,1-1 1 0 0,0 1-1 0 0,-1 0 1 0 0,0 0-1 0 0,1 0 1 0 0,-1 0-1 0 0,0-1 1 0 0,0 1-1 0 0,0 0 1 0 0,0-1-1 0 0,0 1 1 0 0,-1 0-12 0 0,-147 121 697 0 0,62-59-459 0 0,82-60-216 0 0,-1 0 6 0 0,-1 0 0 0 0,1 1 0 0 0,0-1 0 0 0,0 2 1 0 0,1-1-1 0 0,0 0 0 0 0,0 1 0 0 0,0 0 0 0 0,0 1 0 0 0,1-1 0 0 0,0 0 0 0 0,0 1 0 0 0,1 0 0 0 0,0 0 0 0 0,0 0 1 0 0,1 1-1 0 0,-1-1 0 0 0,0 7-28 0 0,5-10 32 0 0,0-1-1 0 0,1 0 1 0 0,-1 1 0 0 0,1-1 0 0 0,0-1 0 0 0,-1 1 0 0 0,1 0 0 0 0,0-1-1 0 0,1 1 1 0 0,-1-1 0 0 0,0 0 0 0 0,1 0 0 0 0,-1 0 0 0 0,1-1 0 0 0,-1 1 0 0 0,1-1-1 0 0,0 0 1 0 0,0 0 0 0 0,0 0 0 0 0,0 0 0 0 0,0-1 0 0 0,0 1 0 0 0,0-1-1 0 0,-1 0 1 0 0,1-1 0 0 0,0 1 0 0 0,0-1 0 0 0,0 1-32 0 0,36-1 95 0 0,-1-1-1 0 0,0-1 1 0 0,0-3 0 0 0,0-1-1 0 0,0-2 1 0 0,7-4-95 0 0,21-6-632 0 0,-46 14-3102 0 0,0-1-5256 0 0,-14 3-3023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30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8 170 2841 0 0,'0'0'916'0'0,"0"0"-300"0"0,0 0-193 0 0,0 0-81 0 0,0 0-4 0 0,0 0 18 0 0,0 0 43 0 0,0 0 75 0 0,0 0 85 0 0,0 0 32 0 0,0 0-27 0 0,-1-4 28 0 0,-5-20 679 0 0,6 23-609 0 0,0 1-18 0 0,0 0-48 0 0,0 0-83 0 0,0 0-33 0 0,0 0-45 0 0,0 0-36 0 0,0 0-23 0 0,0 0-75 0 0,0 0-75 0 0,0 0-87 0 0,0 0-49 0 0,0 0-19 0 0,21 3 950 0 0,157 9 748 0 0,356-46-852 0 0,336-50-223 0 0,-793 79-632 0 0,335-16 563 0 0,41 18-625 0 0,237 32 433 0 0,346 12 62 0 0,13-12-203 0 0,521-22 83 0 0,-117-7-186 0 0,-60 15 48 0 0,199-15-55 0 0,-932 3-97 0 0,941-14 329 0 0,-487-11-290 0 0,651-33 485 0 0,-217 43-90 0 0,-1025 13-326 0 0,1292 21 259 0 0,-706-14-84 0 0,-3 3-57 0 0,-668-18-61 0 0,-199-12 14 0 0,151 15 68 0 0,-132-18-40 0 0,-164 15-158 0 0,36-5 52 0 0,-78 9 114 0 0,-5 18-342 0 0,-56-14-2838 0 0,-10 2-7904 0 0,12 0-1368 0 0</inkml:trace>
  <inkml:trace contextRef="#ctx0" brushRef="#br0" timeOffset="10753.08">969 899 3921 0 0,'0'0'4085'0'0,"0"0"-2773"0"0,0 0-949 0 0,0 0-39 0 0,0 0 181 0 0,0 0 238 0 0,0 0 164 0 0,0 0 85 0 0,0 0 24 0 0,0 0-45 0 0,31 20-55 0 0,99 59-73 0 0,-126-76-770 0 0,0 0 0 0 0,0 0 0 0 0,1-1 0 0 0,-1 0 0 0 0,1 1 0 0 0,0-2 0 0 0,-1 1 0 0 0,1 0 0 0 0,0-1 0 0 0,0 0 0 0 0,0 0 1 0 0,0-1-1 0 0,0 1 0 0 0,0-1 0 0 0,0 0 0 0 0,4-1-73 0 0,7 0 269 0 0,1 1-50 0 0,0 0-1 0 0,0-2 1 0 0,0 0-1 0 0,-1 0 1 0 0,1-2-1 0 0,0 0 1 0 0,-1-1 0 0 0,0 0-1 0 0,0-1 1 0 0,-1-1-1 0 0,0-1-218 0 0,16-11 132 0 0,-2-2-1 0 0,-1-1 0 0 0,0-1 1 0 0,-2-1-1 0 0,-1-2 0 0 0,-1 0 1 0 0,-1-2-1 0 0,-1 0 0 0 0,-1-1 1 0 0,-2-2-1 0 0,-1 0 0 0 0,-2-1 1 0 0,-1 0-1 0 0,-1-1 0 0 0,1-10-131 0 0,-7 16 14 0 0,0 0-1 0 0,-2 0 0 0 0,-1-1 1 0 0,-2 0-1 0 0,0 0 0 0 0,-2 0 1 0 0,-1 0-1 0 0,-3-20-13 0 0,-29-55 147 0 0,30 100-143 0 0,1 0 0 0 0,0 1 0 0 0,-1-1 0 0 0,1 1 0 0 0,-1-1 0 0 0,0 1 0 0 0,0 0 0 0 0,0 0 0 0 0,0-1 0 0 0,0 1 0 0 0,-1 1 0 0 0,1-1 0 0 0,0 0 0 0 0,-1 1 0 0 0,0-1 0 0 0,1 1 0 0 0,-1-1 0 0 0,0 1 0 0 0,1 0 0 0 0,-1 1 1 0 0,0-1-1 0 0,0 0 0 0 0,0 1 0 0 0,0-1 0 0 0,0 1 0 0 0,0 0 0 0 0,0 0 0 0 0,0 0 0 0 0,0 0 0 0 0,0 1 0 0 0,0-1 0 0 0,0 1 0 0 0,1 0 0 0 0,-3 1-4 0 0,-3 2-3 0 0,1 1-1 0 0,1 0 1 0 0,-1 1-1 0 0,1 0 1 0 0,0 0 0 0 0,0 0-1 0 0,0 1 1 0 0,1 0-1 0 0,0 0 1 0 0,1 0 0 0 0,-1 0-1 0 0,1 1 1 0 0,1 0-1 0 0,-1 2 4 0 0,0-3 0 0 0,-19 48 31 0 0,2 1 1 0 0,2 0 0 0 0,3 2-1 0 0,2 0 1 0 0,-3 36-32 0 0,1-9 77 0 0,-4 22 40 0 0,-4-1 0 0 0,-5-2 1 0 0,-5 0-1 0 0,-4-2 0 0 0,-4-2 1 0 0,-43 72-118 0 0,73-153 30 0 0,-5 13 18 0 0,-1 0 0 0 0,-1-2 0 0 0,-2-1-1 0 0,-1 0 1 0 0,-2-2 0 0 0,0 0-1 0 0,-2-2 1 0 0,-1 0 0 0 0,-9 4-48 0 0,35-28 0 0 0,0 0 1 0 0,0 0-1 0 0,0 0 1 0 0,0 0-1 0 0,-1 0 0 0 0,1-1 1 0 0,0 1-1 0 0,0 0 1 0 0,0-1-1 0 0,-1 1 1 0 0,1-1-1 0 0,0 1 0 0 0,-1-1 1 0 0,1 0-1 0 0,0 1 1 0 0,-1-1-1 0 0,1 0 1 0 0,0 0-1 0 0,-1 0 1 0 0,1 0-1 0 0,0 0 0 0 0,-1-1 1 0 0,1 1-1 0 0,0 0 1 0 0,-1-1-1 0 0,1 1 1 0 0,0 0-1 0 0,-1-1 0 0 0,1 0 1 0 0,0 1-1 0 0,0-1 1 0 0,0 0-1 0 0,0 1 1 0 0,0-1-1 0 0,-1 0 0 0 0,1 0 1 0 0,1 0-1 0 0,-1 0 1 0 0,0 0-1 0 0,0 0 1 0 0,0 0-1 0 0,0-1 0 0 0,1 1 1 0 0,-1 0-1 0 0,1 0 1 0 0,-1 0-1 0 0,1-1 1 0 0,-1 1-1 0 0,1 0 0 0 0,0-1 1 0 0,-1 1-1 0 0,1 0 1 0 0,0-1-1 0 0,0 1 1 0 0,0 0-1 0 0,0-1 0 0 0,0 1 1 0 0,0-1-1 0 0,1 1 1 0 0,-1 0-1 0 0,0-1 1 0 0,1 1-1 0 0,-1 0 0 0 0,1 0 1 0 0,0-2-1 0 0,2-8-31 0 0,0-1 1 0 0,1 1-1 0 0,0 0 1 0 0,1 0-1 0 0,1 0 1 0 0,-1 0-1 0 0,1 1 1 0 0,1 0-1 0 0,0 1 1 0 0,1-1-1 0 0,0 1 1 0 0,0 1-1 0 0,1-1 1 0 0,0 1-1 0 0,0 1 1 0 0,1 0 30 0 0,2-6-8 0 0,0 1 1 0 0,1 1-1 0 0,0 0 0 0 0,1 1 1 0 0,1 1-1 0 0,-1 0 0 0 0,1 1 1 0 0,1 0-1 0 0,-1 1 0 0 0,1 1 1 0 0,1 1-1 0 0,-1 0 0 0 0,1 1 1 0 0,0 0-1 0 0,7 1 8 0 0,-10 3-2 0 0,1 1 0 0 0,-1 1 0 0 0,0 0 0 0 0,0 1 0 0 0,0 0 0 0 0,-1 1 0 0 0,1 1 0 0 0,-1 0 0 0 0,0 1 0 0 0,6 3 2 0 0,260 139 1242 0 0,-197-96-310 0 0,-68-47-707 0 0,-22-3-2105 0 0,3-5-4505 0 0,3 2-2500 0 0</inkml:trace>
  <inkml:trace contextRef="#ctx0" brushRef="#br0" timeOffset="10989.903">2121 1481 13739 0 0,'0'0'1128'0'0,"0"0"-456"0"0,0 0-160 0 0,0 0 9 0 0,0 0-33 0 0,0 0-88 0 0,0 0-160 0 0,0 0-152 0 0,0 0-152 0 0,0 0-120 0 0,0 0-112 0 0,0 0-200 0 0,0 0-345 0 0,-42 177-1271 0 0,44-177-3025 0 0,0 0-3521 0 0</inkml:trace>
  <inkml:trace contextRef="#ctx0" brushRef="#br0" timeOffset="11135.048">2123 885 16612 0 0,'0'0'1232'0'0,"0"0"-432"0"0,0 0-400 0 0,0 0-112 0 0,0 0-80 0 0,0 0-128 0 0,0 0-144 0 0,0 0-80 0 0,0 0-80 0 0,0 0-104 0 0,0 0-200 0 0,0 0-488 0 0,0 0-1185 0 0,0 0-5120 0 0,2 180-473 0 0</inkml:trace>
  <inkml:trace contextRef="#ctx0" brushRef="#br0" timeOffset="11505.808">2407 1687 11570 0 0,'0'0'1972'0'0,"0"0"-619"0"0,0 0-343 0 0,0 0-9 0 0,0 0 84 0 0,0 0-65 0 0,0 0-173 0 0,0 0-162 0 0,10-35-115 0 0,31-113-50 0 0,36-117 1287 0 0,-64 246-1982 0 0,-13 19 3 0 0,1 8-211 0 0,-1-4 360 0 0,0 17-14 0 0,2 0-1 0 0,0 0 0 0 0,1 0 0 0 0,1 0 0 0 0,1-1 0 0 0,1 1 0 0 0,1-1 0 0 0,1 0 1 0 0,0-1-1 0 0,7 10 38 0 0,-13-25 46 0 0,0-1 1 0 0,0 0-1 0 0,0 0 1 0 0,1 0-1 0 0,0-1 1 0 0,-1 1-1 0 0,1-1 1 0 0,0 1-1 0 0,0-1 0 0 0,0 0 1 0 0,0 0-1 0 0,1 0 1 0 0,-1-1-1 0 0,0 1 1 0 0,1-1-1 0 0,-1 1 1 0 0,1-1-1 0 0,0 0 1 0 0,-1-1-1 0 0,1 1 1 0 0,0-1-1 0 0,0 1 1 0 0,-1-1-1 0 0,1 0 1 0 0,0-1-1 0 0,0 1 0 0 0,-1-1 1 0 0,1 1-1 0 0,0-1 1 0 0,-1 0-1 0 0,1 0 1 0 0,-1-1-1 0 0,1 1 1 0 0,-1-1-1 0 0,1 0 1 0 0,-1 0-1 0 0,0 0 1 0 0,0 0-1 0 0,1-1-46 0 0,4-5 205 0 0,-1-1 1 0 0,0 0-1 0 0,0-1 0 0 0,0 1 1 0 0,-1-1-1 0 0,-1 0 0 0 0,0-1 0 0 0,0 1 1 0 0,-1-1-1 0 0,0 0 0 0 0,-1 0 1 0 0,0-1-1 0 0,-1 1 0 0 0,0-6-205 0 0,6-56-384 0 0,-8 72-100 0 0,0 1-383 0 0,3 4-7823 0 0,-1 0-2871 0 0</inkml:trace>
  <inkml:trace contextRef="#ctx0" brushRef="#br0" timeOffset="12425.849">3018 1481 5457 0 0,'0'0'2927'0'0,"0"0"-202"0"0,0 0-255 0 0,0 0-358 0 0,0 0-375 0 0,0 0-326 0 0,0 0-236 0 0,0 0-194 0 0,0 0-191 0 0,32-18-165 0 0,99-59-121 0 0,-80 35 77 0 0,-46 31-416 0 0,-1 6-95 0 0,0-1 1 0 0,0 0 0 0 0,-1 0-1 0 0,0 0 1 0 0,0 0 0 0 0,-1 0-1 0 0,0-1 1 0 0,0 1 0 0 0,0-1 0 0 0,-1 1-1 0 0,0-1 1 0 0,0 0 0 0 0,0 0-1 0 0,-1 1 1 0 0,0-2-71 0 0,-2 6 8 0 0,0-1 0 0 0,0 0 0 0 0,0 1 0 0 0,-1 0 0 0 0,1 0 0 0 0,-1-1 0 0 0,1 1 0 0 0,-1 1 0 0 0,0-1 0 0 0,0 0 0 0 0,0 1 0 0 0,0-1 0 0 0,0 1 0 0 0,0 0 0 0 0,0 0 0 0 0,0 0 0 0 0,0 0 0 0 0,-1 1 0 0 0,1-1 0 0 0,0 1 0 0 0,0 0 0 0 0,-1 0 0 0 0,1 0 0 0 0,0 0 0 0 0,-1 1 0 0 0,1-1 0 0 0,0 1 0 0 0,0 0 0 0 0,0 0 0 0 0,-1 0-8 0 0,-8 4-48 0 0,0 1 1 0 0,1 1-1 0 0,-1 0 0 0 0,1 0 1 0 0,1 1-1 0 0,-1 0 0 0 0,1 1 1 0 0,1 0-1 0 0,0 1 0 0 0,0 0 1 0 0,1 0-1 0 0,0 1 0 0 0,0 0 1 0 0,2 0-1 0 0,-1 1 0 0 0,1 0 1 0 0,1 0-1 0 0,0 0 0 0 0,-1 8 48 0 0,2-9-91 0 0,0-1-1 0 0,1 1 1 0 0,1 0-1 0 0,0 0 1 0 0,0 1-1 0 0,1-1 0 0 0,1 0 1 0 0,-1 0-1 0 0,2 1 1 0 0,0 3 91 0 0,0-11-44 0 0,-1 1 1 0 0,1-1-1 0 0,0 0 1 0 0,0 1-1 0 0,1-1 1 0 0,-1 0-1 0 0,1 1 1 0 0,0-1-1 0 0,0 0 1 0 0,1 0-1 0 0,-1-1 1 0 0,1 1-1 0 0,-1 0 1 0 0,1-1-1 0 0,1 0 1 0 0,-1 1-1 0 0,0-1 0 0 0,1-1 1 0 0,-1 1-1 0 0,1 0 1 0 0,0-1-1 0 0,0 0 1 0 0,0 0-1 0 0,0 0 1 0 0,0 0-1 0 0,3 0 44 0 0,14 1-190 0 0,-1 0 0 0 0,1-2 0 0 0,-1 0 1 0 0,1-2-1 0 0,0 0 0 0 0,-1-1 0 0 0,0-1 0 0 0,1-1 0 0 0,-1-1 0 0 0,0-1 0 0 0,-1-1 0 0 0,0 0 0 0 0,0-1 0 0 0,0-2 0 0 0,-1 1 0 0 0,0-2 0 0 0,-1-1 0 0 0,3-2 190 0 0,224-151-13696 0 0,-146 88 9098 0 0,-46 15 8121 0 0,-49 44 5994 0 0,-18 17-5870 0 0,-22 16-1819 0 0,-5 13-893 0 0,2 1-1 0 0,1 2 1 0 0,2 2-1 0 0,-9 11-934 0 0,31-30 107 0 0,-1 2-83 0 0,0 0-1 0 0,1 1 0 0 0,1 0 1 0 0,1 1-1 0 0,0 1 1 0 0,1 0-1 0 0,-1 6-23 0 0,11-23-10 0 0,0 0-1 0 0,1 0 1 0 0,0 0 0 0 0,-1 0-1 0 0,1 1 1 0 0,0-1-1 0 0,0 0 1 0 0,0 1-1 0 0,1-1 1 0 0,-1 1 0 0 0,0-1-1 0 0,1 1 1 0 0,0-1-1 0 0,-1 1 1 0 0,1-1 0 0 0,0 1-1 0 0,0-1 1 0 0,1 1-1 0 0,-1-1 1 0 0,0 1 0 0 0,1-1-1 0 0,0 1 1 0 0,-1-1-1 0 0,1 1 1 0 0,0-1-1 0 0,0 0 1 0 0,0 1 0 0 0,1-1-1 0 0,-1 0 1 0 0,1 0-1 0 0,-1 0 1 0 0,1 0 0 0 0,-1 0-1 0 0,1 0 1 0 0,0-1-1 0 0,0 1 1 0 0,0 0-1 0 0,0-1 1 0 0,0 0 0 0 0,1 1-1 0 0,-1-1 1 0 0,0 0-1 0 0,0 0 1 0 0,1 0 0 0 0,-1 0-1 0 0,1-1 1 0 0,-1 1 10 0 0,16-2 53 0 0,-1 0 1 0 0,0-1 0 0 0,0-1-1 0 0,0 0 1 0 0,0-1 0 0 0,0-1-1 0 0,-1-1 1 0 0,0-1-1 0 0,0 0 1 0 0,-1 0 0 0 0,1-2-1 0 0,-2 0 1 0 0,1-1 0 0 0,9-8-54 0 0,-2-1 179 0 0,-1 0 1 0 0,-1-1 0 0 0,0-1 0 0 0,-2-1 0 0 0,0 0 0 0 0,10-19-181 0 0,-41 121 250 0 0,10-74-264 0 0,1 0 1 0 0,1 0 0 0 0,-1 1 0 0 0,1-1-1 0 0,0 0 1 0 0,0 1 0 0 0,1-1 0 0 0,0 1 0 0 0,0-1-1 0 0,1 1 1 0 0,0-1 0 0 0,0 1 0 0 0,0-1 0 0 0,1 1-1 0 0,0-1 1 0 0,0 0 0 0 0,0 0 0 0 0,1 0 0 0 0,0 0-1 0 0,0-1 1 0 0,1 1 0 0 0,-1-1 0 0 0,1 0-1 0 0,0 0 1 0 0,1 0 0 0 0,-1 0 0 0 0,1-1 0 0 0,0 0-1 0 0,0 0 1 0 0,1 0 0 0 0,-1 0 0 0 0,4 1 14 0 0,4 0 15 0 0,1 0-1 0 0,0 0 1 0 0,1-1 0 0 0,-1-1 0 0 0,0-1 0 0 0,1 0 0 0 0,0-1 0 0 0,-1 0-1 0 0,1-1 1 0 0,0-1 0 0 0,0 0 0 0 0,-1-1 0 0 0,1 0 0 0 0,-1-2 0 0 0,0 1-1 0 0,0-2 1 0 0,0 0 0 0 0,0-1 0 0 0,-1 0 0 0 0,0-1 0 0 0,0 0 0 0 0,10-8-15 0 0,-8 3 111 0 0,-1-1 1 0 0,0 0-1 0 0,-1 0 1 0 0,0-2-1 0 0,-1 1 1 0 0,-1-2-1 0 0,0 1 1 0 0,-1-1-1 0 0,-1-1 1 0 0,0 0-1 0 0,-1 0 1 0 0,-1-1-1 0 0,-1 0 1 0 0,0 0-1 0 0,-2-1 1 0 0,0 0-112 0 0,2-8 34 0 0,-1-1 0 0 0,-1 1 0 0 0,-2-1 0 0 0,-1 0 1 0 0,-2-25-35 0 0,1 50-7 0 0,0 0 1 0 0,-1 0 0 0 0,1 0 0 0 0,-1 0 0 0 0,1 0 0 0 0,-1 0 0 0 0,0 0 0 0 0,0 0-1 0 0,-1 0 1 0 0,1 0 0 0 0,-1 0 0 0 0,1 0 0 0 0,-1 1 0 0 0,0-1 0 0 0,0 1-1 0 0,0-1 1 0 0,0 1 0 0 0,0 0 0 0 0,-1 0 0 0 0,1 0 0 0 0,-1 0 0 0 0,1 0 0 0 0,-1 0-1 0 0,0 1 1 0 0,1-1 0 0 0,-1 1 0 0 0,0 0 0 0 0,0 0 0 0 0,0 0 0 0 0,0 0-1 0 0,0 1 1 0 0,-1-1 0 0 0,1 1 0 0 0,0 0 0 0 0,0-1 0 0 0,0 2 0 0 0,0-1-1 0 0,0 0 1 0 0,-1 0 0 0 0,1 1 0 0 0,0 0 0 0 0,0 0 0 0 0,0 0 0 0 0,0 0 0 0 0,0 0-1 0 0,1 0 1 0 0,-1 1 0 0 0,0 0 0 0 0,0-1 0 0 0,1 1 6 0 0,-7 4-28 0 0,1 1 0 0 0,0 0-1 0 0,0 1 1 0 0,0-1 0 0 0,1 1 0 0 0,0 1 0 0 0,1-1-1 0 0,0 1 1 0 0,0 1 0 0 0,1-1 0 0 0,0 1 0 0 0,1-1 0 0 0,0 1-1 0 0,1 1 1 0 0,0-1 0 0 0,0 0 0 0 0,1 1 0 0 0,0 0 0 0 0,1-1-1 0 0,0 1 1 0 0,1 0 0 0 0,0-1 0 0 0,1 1 0 0 0,0 0 0 0 0,1 0-1 0 0,0-1 1 0 0,0 1 0 0 0,1-1 0 0 0,1 0 0 0 0,-1 0 0 0 0,2 0-1 0 0,4 7 29 0 0,13 11 111 0 0,1-1-1 0 0,1-1 1 0 0,2-1-1 0 0,0-1 0 0 0,25 16-110 0 0,-32-26 149 0 0,67 68 491 0 0,-79-23-935 0 0,-8-38-8979 0 0,1-20-2826 0 0</inkml:trace>
  <inkml:trace contextRef="#ctx0" brushRef="#br0" timeOffset="14894.508">5151 1304 12259 0 0,'0'0'1479'0'0,"0"0"-493"0"0,0 0-368 0 0,0 0 31 0 0,0 0 148 0 0,0 0 83 0 0,0 0-45 0 0,0 0-149 0 0,0 0-135 0 0,0 0-89 0 0,0 0-38 0 0,0 0-54 0 0,0 0-43 0 0,25-22-24 0 0,74-70-50 0 0,-49 63 149 0 0,-47 28-370 0 0,0 0 1 0 0,-1 0 0 0 0,1 1-1 0 0,0 0 1 0 0,-1-1-1 0 0,1 1 1 0 0,0 0-1 0 0,-1 0 1 0 0,1 0 0 0 0,0 0-1 0 0,0 1 1 0 0,-1-1-1 0 0,1 1 1 0 0,-1 0 0 0 0,1 0-1 0 0,0 0 1 0 0,-1 0-1 0 0,1 0 1 0 0,-1 0-1 0 0,0 1 1 0 0,1-1 0 0 0,-1 1-1 0 0,0-1 1 0 0,0 1-1 0 0,0 0 1 0 0,0 0 0 0 0,0 0-1 0 0,-1 0 1 0 0,1 0-1 0 0,-1 1 1 0 0,1-1-1 0 0,-1 0 1 0 0,0 1 0 0 0,0-1-1 0 0,0 1 1 0 0,0-1-1 0 0,1 4-32 0 0,15 104 741 0 0,-15-65-656 0 0,-3-1 0 0 0,-2 1 1 0 0,-2-1-1 0 0,-1 0 1 0 0,-3 0-1 0 0,-1-1 1 0 0,-2 0-1 0 0,-2-1 1 0 0,-2 0-1 0 0,-2-2 1 0 0,-10 16-86 0 0,28-56 19 0 0,0 0 1 0 0,-1 0-1 0 0,1-1 0 0 0,0 1 1 0 0,0 0-1 0 0,-1 0 1 0 0,1 0-1 0 0,0 0 1 0 0,0 0-1 0 0,-1 0 0 0 0,1 0 1 0 0,0 0-1 0 0,-1 0 1 0 0,1 0-1 0 0,0 0 1 0 0,0 0-1 0 0,-1 0 0 0 0,1 0 1 0 0,0 0-1 0 0,-1 0 1 0 0,1 0-1 0 0,0 0 0 0 0,0 1 1 0 0,-1-1-1 0 0,1 0 1 0 0,0 0-1 0 0,0 0 1 0 0,-1 0-1 0 0,1 0 0 0 0,0 1 1 0 0,0-1-1 0 0,0 0 1 0 0,-1 0-1 0 0,1 0 1 0 0,0 1-1 0 0,0-1 0 0 0,0 0-19 0 0,6-28 382 0 0,22-38-358 0 0,2 1 0 0 0,4 2-1 0 0,2 1 1 0 0,3 2 0 0 0,3 2 0 0 0,2 1 0 0 0,13-10-24 0 0,-45 53-2 0 0,0 1 0 0 0,1 1 0 0 0,0 0 1 0 0,0 0-1 0 0,2 2 0 0 0,-1-1 0 0 0,1 2 0 0 0,1 0 1 0 0,2 0 1 0 0,-12 35-43 0 0,-6 0 85 0 0,0-1-1 0 0,-2 1 1 0 0,0 0 0 0 0,-2 0 0 0 0,-1-1-1 0 0,-1 0 1 0 0,-1 1-42 0 0,-5 9-34 0 0,3 1 1 0 0,0 0-1 0 0,3 1 1 0 0,1 0-1 0 0,0 25 34 0 0,18-66-112 0 0,50-69 264 0 0,240-290-51 0 0,-227 299-87 0 0,-73 105 68 0 0,-37 111 118 0 0,25-126-175 0 0,2 0-1 0 0,1 0 0 0 0,1 0 0 0 0,1 1 1 0 0,0 19-25 0 0,9 21-299 0 0,-4-66 181 0 0,-1-1 0 0 0,1 0 0 0 0,-1 0 0 0 0,1 0 0 0 0,0 0 0 0 0,-1 0 0 0 0,1 0 0 0 0,0 0 0 0 0,-1 0 0 0 0,1 0 0 0 0,-1 0 0 0 0,1 0 0 0 0,0 0 0 0 0,-1-1 0 0 0,1 1 0 0 0,-1 0 0 0 0,1 0 0 0 0,-1-1 0 0 0,1 1 0 0 0,-1 0 0 0 0,1-1 0 0 0,-1 1 0 0 0,1 0 1 0 0,-1-1-1 0 0,1 1 0 0 0,-1-1 0 0 0,1 1 0 0 0,-1-1 0 0 0,0 1 0 0 0,1-1 0 0 0,-1 1 0 0 0,0-1 0 0 0,0 1 0 0 0,1-1 0 0 0,-1 1 0 0 0,0-1 0 0 0,0 1 0 0 0,0-1 0 0 0,0 0 0 0 0,1 1 0 0 0,-1-1 0 0 0,0 1 0 0 0,0-1 0 0 0,0 0 0 0 0,0 1 0 0 0,-1-1 118 0 0,3-4-5585 0 0,2 0-6489 0 0</inkml:trace>
  <inkml:trace contextRef="#ctx0" brushRef="#br0" timeOffset="15859.788">6466 1282 13107 0 0,'0'0'2764'0'0,"0"0"-1623"0"0,0 0-541 0 0,0 0 51 0 0,0 0 125 0 0,0 0 13 0 0,0 0-129 0 0,0 0-188 0 0,0 0-130 0 0,0 0-95 0 0,-27 35-85 0 0,-83 106-50 0 0,81-84-64 0 0,27-51-45 0 0,1 1-1 0 0,0-1 0 0 0,1 1 0 0 0,0 0 1 0 0,0-1-1 0 0,0 1 0 0 0,0-1 1 0 0,1 1-1 0 0,0-1 0 0 0,1 1 0 0 0,0-1 1 0 0,0 1-1 0 0,0-1 0 0 0,0 0 1 0 0,1 0-1 0 0,0 0 0 0 0,1-1 0 0 0,-1 1 1 0 0,1-1-1 0 0,0 1 0 0 0,0-1 1 0 0,1 0-1 0 0,-1-1 0 0 0,1 1 0 0 0,0-1 1 0 0,1 0-1 0 0,-1 0 0 0 0,4 1-2 0 0,-2-1 92 0 0,0-1-1 0 0,0 0 0 0 0,1 0 0 0 0,-1-1 0 0 0,0 0 0 0 0,1 0 0 0 0,0 0 1 0 0,0-1-1 0 0,-1-1 0 0 0,1 1 0 0 0,0-1 0 0 0,0-1 0 0 0,-1 1 0 0 0,1-1 1 0 0,0-1-1 0 0,0 1 0 0 0,-1-1 0 0 0,1-1 0 0 0,-1 1 0 0 0,0-1 0 0 0,0 0 1 0 0,0-1-1 0 0,0 0 0 0 0,0 0 0 0 0,-1-1 0 0 0,0 1 0 0 0,5-6-91 0 0,-2 3 129 0 0,-1-2 0 0 0,0 1-1 0 0,0-1 1 0 0,-1 0 0 0 0,0-1-1 0 0,0 0 1 0 0,-1 0 0 0 0,-1 0-1 0 0,0-1 1 0 0,0 1 0 0 0,-1-1-1 0 0,0-1 1 0 0,-1 1 0 0 0,0 0-1 0 0,-1-1 1 0 0,0 1 0 0 0,-1-1-1 0 0,0-2-128 0 0,-2 3 17 0 0,0 0 0 0 0,0 0 0 0 0,-1 1 0 0 0,-1-1 0 0 0,0 0 0 0 0,0 1 0 0 0,-1 0 0 0 0,0 0 0 0 0,-1 0 0 0 0,0 0 0 0 0,-1 1 0 0 0,0-1 0 0 0,0 2-1 0 0,-1-1 1 0 0,0 1 0 0 0,0 0 0 0 0,-1 0 0 0 0,0 1 0 0 0,-1 0 0 0 0,-4-3-17 0 0,-34-8-1059 0 0,75 22 1073 0 0,-1-2 0 0 0,0-2 0 0 0,0 0 0 0 0,0-2 0 0 0,18-3-14 0 0,58-2 89 0 0,-100 6-82 0 0,0 1 0 0 0,0-1 0 0 0,0 1 0 0 0,0-1-1 0 0,0 1 1 0 0,0 0 0 0 0,0 0 0 0 0,0 0 0 0 0,0 0 0 0 0,0 1 0 0 0,0-1 0 0 0,0 1 0 0 0,0 0 0 0 0,0 0 0 0 0,0 0-1 0 0,0 0 1 0 0,0 0 0 0 0,-1 1 0 0 0,1-1 0 0 0,0 1 0 0 0,-1 0 0 0 0,1 0 0 0 0,-1 0 0 0 0,0 0 0 0 0,0 0 0 0 0,0 0-1 0 0,0 1 1 0 0,0-1 0 0 0,0 0 0 0 0,0 1 0 0 0,-1 0 0 0 0,1 0 0 0 0,-1-1 0 0 0,0 1 0 0 0,0 0 0 0 0,0 0 0 0 0,0 0-1 0 0,-1 0 1 0 0,1 3-7 0 0,-1 9 36 0 0,-1 0 0 0 0,-1 0 0 0 0,-1 0 0 0 0,0 0 0 0 0,-1 0 0 0 0,-1-1 0 0 0,0 0 0 0 0,0 0 0 0 0,-2 0 0 0 0,-6 11-36 0 0,-16 39 74 0 0,17-35-85 0 0,-16 70-78 0 0,49-99 29 0 0,85-96 265 0 0,99-120-226 0 0,-192 205 10 0 0,36-11-158 0 0,-47 43 146 0 0,-4-1 33 0 0,-1-1 0 0 0,0 1 0 0 0,-1-1 0 0 0,-1 0 0 0 0,-1 0 0 0 0,-1 0 0 0 0,-2 1-10 0 0,-5 20-7 0 0,-7 67-69 0 0,23-106 73 0 0,-1 0 1 0 0,1 0 0 0 0,0 0 0 0 0,-1-1-1 0 0,1 1 1 0 0,0 0 0 0 0,0-1 0 0 0,0 1-1 0 0,-1-1 1 0 0,1 0 0 0 0,0 0-1 0 0,0 1 1 0 0,0-1 0 0 0,0 0 0 0 0,-1-1-1 0 0,1 1 1 0 0,0 0 0 0 0,0-1 0 0 0,0 1-1 0 0,-1-1 1 0 0,1 1 0 0 0,0-1 0 0 0,0 0-1 0 0,-1 1 1 0 0,1-1 0 0 0,-1 0-1 0 0,1 0 1 0 0,-1 0 0 0 0,1-1 0 0 0,0 1 2 0 0,89-80 36 0 0,119-124 73 0 0,-198 195-98 0 0,-9 7-10 0 0,1 0 1 0 0,0-1-1 0 0,0 1 0 0 0,0 0 1 0 0,0 1-1 0 0,1-1 0 0 0,-1 1 1 0 0,1 0-1 0 0,0 0 0 0 0,0 0 0 0 0,0 1 1 0 0,-1-1-1 0 0,1 1 0 0 0,0 0 1 0 0,3 1-2 0 0,-2 33 32 0 0,-59 169 198 0 0,46-91-363 0 0,16-104-1752 0 0,0-13-8183 0 0,-7 5-2045 0 0</inkml:trace>
  <inkml:trace contextRef="#ctx0" brushRef="#br0" timeOffset="24195.45">7808 1522 3881 0 0,'0'0'2012'0'0,"0"0"-1282"0"0,0 0-764 0 0,0 0-102 0 0,0 0 303 0 0,0 0 401 0 0,0 0 306 0 0,0 0 287 0 0,0 0 86 0 0,0 0 39 0 0,0 0 27 0 0,8 3-179 0 0,76 19 2642 0 0,-52-21-2308 0 0,-20 0-1160 0 0,-1 0 0 0 0,1-1 0 0 0,-1-1 0 0 0,1 0 0 0 0,0 0 0 0 0,-1-1 0 0 0,0 0 0 0 0,1-1 0 0 0,-1-1 0 0 0,0 0 0 0 0,-1 0-1 0 0,1-1 1 0 0,0 0-308 0 0,1-2 101 0 0,0-1 0 0 0,-1 0 0 0 0,0 0-1 0 0,0-1 1 0 0,0-1 0 0 0,-1 0 0 0 0,-1 0 0 0 0,0-1-1 0 0,0 0 1 0 0,-1 0 0 0 0,-1-1 0 0 0,0 0 0 0 0,0-1-1 0 0,3-9-100 0 0,-9 19 2 0 0,0 0 0 0 0,0 0 0 0 0,0 0-1 0 0,0 0 1 0 0,-1 0 0 0 0,0 0 0 0 0,1 0 0 0 0,-1 0-1 0 0,0-1 1 0 0,-1 1 0 0 0,1 0 0 0 0,0 0 0 0 0,-1 0-1 0 0,0 0 1 0 0,0 0 0 0 0,1 0 0 0 0,-2 0-1 0 0,1 0 1 0 0,0 1 0 0 0,-1-1 0 0 0,1 0 0 0 0,-1 1-1 0 0,0-1 1 0 0,0 1 0 0 0,0-1 0 0 0,0 1 0 0 0,0 0-1 0 0,0 0 1 0 0,-1 0 0 0 0,1 0 0 0 0,-1 0 0 0 0,0 1-1 0 0,1-1 1 0 0,-1 1 0 0 0,0-1 0 0 0,0 1-1 0 0,0 0 1 0 0,0 0 0 0 0,0 1 0 0 0,0-1 0 0 0,0 0-1 0 0,-2 1-1 0 0,-5-2-40 0 0,-1 0 0 0 0,1 1-1 0 0,-1 1 1 0 0,1 0-1 0 0,-1 0 1 0 0,1 1 0 0 0,-1 0-1 0 0,1 1 1 0 0,-1 0 0 0 0,1 1-1 0 0,0 0 1 0 0,-4 2 40 0 0,0 1-13 0 0,0 0 1 0 0,1 2-1 0 0,0-1 0 0 0,0 2 1 0 0,1-1-1 0 0,0 2 1 0 0,0 0-1 0 0,1 0 0 0 0,1 1 1 0 0,0 0-1 0 0,0 1 1 0 0,1 0-1 0 0,0 1 0 0 0,1 0 1 0 0,1 0-1 0 0,0 1 0 0 0,1-1 1 0 0,0 2-1 0 0,1-1 1 0 0,1 0-1 0 0,0 1 0 0 0,1 0 1 0 0,1 0-1 0 0,-1 8 13 0 0,3-16 10 0 0,0 0 1 0 0,0 0-1 0 0,0 0 0 0 0,1 0 0 0 0,0 0 1 0 0,1 0-1 0 0,0 0 0 0 0,0 0 0 0 0,0-1 1 0 0,1 1-1 0 0,0 0 0 0 0,0-1 0 0 0,0 0 1 0 0,1 0-1 0 0,0 0 0 0 0,0 0 0 0 0,1-1 1 0 0,0 0-1 0 0,0 0 0 0 0,0 0 0 0 0,0 0 1 0 0,2 0-11 0 0,5 2 91 0 0,0-1 1 0 0,0-1-1 0 0,0 0 0 0 0,1 0 1 0 0,-1-2-1 0 0,1 1 1 0 0,0-2-1 0 0,0 1 1 0 0,0-2-1 0 0,0 0 1 0 0,1 0-1 0 0,-1-2 1 0 0,0 1-1 0 0,0-2 1 0 0,0 1-1 0 0,0-2 1 0 0,0 0-1 0 0,0 0 1 0 0,0-2-1 0 0,-1 1 1 0 0,0-1-1 0 0,0-1 1 0 0,0 0-1 0 0,-1-1 1 0 0,6-4-92 0 0,57-40 298 0 0,-3-4 1 0 0,-2-2 0 0 0,40-45-299 0 0,46-16 20 0 0,-148 114 1 0 0,-7 3-27 0 0,0 1 1 0 0,0 0-1 0 0,1-1 0 0 0,-1 1 0 0 0,0-1 1 0 0,0 1-1 0 0,1 0 0 0 0,-1-1 0 0 0,0 1 1 0 0,1 0-1 0 0,-1-1 0 0 0,0 1 0 0 0,1 0 1 0 0,-1 0-1 0 0,0-1 0 0 0,1 1 0 0 0,-1 0 1 0 0,1 0-1 0 0,-1 0 0 0 0,0 0 0 0 0,1-1 1 0 0,-1 1-1 0 0,1 0 0 0 0,-1 0 0 0 0,1 0 1 0 0,-1 0-1 0 0,0 0 0 0 0,1 0 0 0 0,-1 0 1 0 0,1 0-1 0 0,-1 0 0 0 0,1 0 1 0 0,-1 0-1 0 0,0 1 0 0 0,1-1 0 0 0,-1 0 1 0 0,1 0-1 0 0,-1 0 0 0 0,0 1 0 0 0,1-1 1 0 0,-1 0-1 0 0,1 0 0 0 0,-1 1 0 0 0,0-1 1 0 0,1 0-1 0 0,-1 0 0 0 0,0 1 0 0 0,0-1 1 0 0,1 0-1 0 0,-1 1 0 0 0,0-1 0 0 0,0 1 1 0 0,0-1-1 0 0,1 0 0 0 0,-1 1 0 0 0,0-1 1 0 0,0 1-1 0 0,0-1 0 0 0,0 0 0 0 0,0 1 1 0 0,0-1-1 0 0,0 1 0 0 0,0-1 1 0 0,0 1-1 0 0,0-1 0 0 0,0 1 0 0 0,0-1 1 0 0,0 1 4 0 0,-24 166 72 0 0,-45 82-67 0 0,68-248-7 0 0,0 0 0 0 0,0 0-1 0 0,0 0 1 0 0,0 0 0 0 0,0 1-1 0 0,1-1 1 0 0,-1 0 0 0 0,0 0-1 0 0,1 0 1 0 0,-1 1 0 0 0,1-1-1 0 0,-1 0 1 0 0,1 1 0 0 0,0-1 0 0 0,0 0-1 0 0,-1 1 1 0 0,1-1 0 0 0,0 0-1 0 0,0 1 1 0 0,0-1 0 0 0,1 1-1 0 0,-1-1 1 0 0,0 0 0 0 0,0 1-1 0 0,1-1 1 0 0,-1 0 0 0 0,1 1-1 0 0,-1-1 1 0 0,1 0 0 0 0,0 0 0 0 0,-1 0-1 0 0,1 1 1 0 0,0-1 0 0 0,0 0-1 0 0,0 0 1 0 0,0 0 0 0 0,0 0-1 0 0,0 0 1 0 0,0-1 0 0 0,0 1-1 0 0,0 0 1 0 0,0 0 0 0 0,0-1 0 0 0,0 1-1 0 0,1 0 1 0 0,-1-1 0 0 0,0 1-1 0 0,1-1 1 0 0,-1 0 0 0 0,0 1-1 0 0,1-1 1 0 0,-1 0 0 0 0,0 0-1 0 0,1 0 1 0 0,-1 0 0 0 0,1 0 3 0 0,90-76 156 0 0,181-192-81 0 0,-154 180-129 0 0,-117 136-29 0 0,-39 50 171 0 0,27-75-79 0 0,0 0 0 0 0,1 1 1 0 0,2 1-1 0 0,0-1 0 0 0,2 1 0 0 0,1 1 1 0 0,1-1-1 0 0,0 5-9 0 0,3-28-6 0 0,-1-1 1 0 0,1 1 0 0 0,-1 0-1 0 0,1-1 1 0 0,0 1 0 0 0,-1 0-1 0 0,1-1 1 0 0,0 1 0 0 0,0 0-1 0 0,0 0 1 0 0,0-1 0 0 0,1 1-1 0 0,-1 0 1 0 0,0-1-1 0 0,1 1 1 0 0,-1 0 0 0 0,1-1-1 0 0,0 1 1 0 0,0-1 0 0 0,-1 1-1 0 0,1-1 1 0 0,0 1 0 0 0,0-1-1 0 0,0 1 1 0 0,0-1-1 0 0,1 0 1 0 0,-1 0 0 0 0,0 0-1 0 0,0 1 1 0 0,1-1 0 0 0,-1 0-1 0 0,1-1 1 0 0,-1 1 0 0 0,1 0-1 0 0,-1 0 1 0 0,1-1-1 0 0,0 1 1 0 0,-1-1 0 0 0,1 1-1 0 0,0-1 1 0 0,-1 1 0 0 0,1-1-1 0 0,0 0 1 0 0,-1 0 0 0 0,1 0-1 0 0,0 0 6 0 0,15-17-1618 0 0,-11 2-5674 0 0,-6 10-4640 0 0</inkml:trace>
  <inkml:trace contextRef="#ctx0" brushRef="#br0" timeOffset="24961.314">9651 785 8610 0 0,'0'0'2470'0'0,"0"0"-807"0"0,0 0-418 0 0,0 0 1 0 0,0 0 113 0 0,0 0 51 0 0,0 0-129 0 0,0 0-225 0 0,0 0-231 0 0,0 0-192 0 0,0 0-132 0 0,0 0-59 0 0,0 0-18 0 0,2-6-31 0 0,1-1-551 0 0,-3 7 251 0 0,0 0 0 0 0,1 1 0 0 0,-1-1 0 0 0,0 0 0 0 0,0 0 0 0 0,1 1 1 0 0,-1-1-1 0 0,0 0 0 0 0,1 0 0 0 0,-1 0 0 0 0,1 0 0 0 0,-1 0 0 0 0,0 1 0 0 0,1-1 0 0 0,-1 0 0 0 0,0 0 0 0 0,1 0 0 0 0,-1 0 1 0 0,1 0-1 0 0,-1 0 0 0 0,0 0 0 0 0,1 0 0 0 0,-1 0 0 0 0,1-1 0 0 0,-1 1 0 0 0,0 0-93 0 0,-20 116 1274 0 0,-9 195-410 0 0,-10 104-589 0 0,32-341-421 0 0,-4-92-2438 0 0,-1-19-147 0 0,1 2-982 0 0,5 12-2179 0 0,3 8-5123 0 0</inkml:trace>
  <inkml:trace contextRef="#ctx0" brushRef="#br0" timeOffset="25191.809">9174 1268 4073 0 0,'0'0'3273'0'0,"0"0"-1278"0"0,0 0-111 0 0,0 0 350 0 0,0 0 25 0 0,0 0-284 0 0,0 0-396 0 0,0 0-356 0 0,0 0-271 0 0,35 1-180 0 0,113 7-114 0 0,170-10 1326 0 0,-299 2-2207 0 0,44 1-119 0 0,-22 5-4286 0 0,-25-5-5063 0 0,-10 2-286 0 0</inkml:trace>
  <inkml:trace contextRef="#ctx0" brushRef="#br0" timeOffset="25512.759">10030 1271 4457 0 0,'0'0'2103'0'0,"0"0"-6"0"0,0 0 6 0 0,0 0 21 0 0,0 0-182 0 0,0 0-371 0 0,0 0-300 0 0,0 0-232 0 0,0 0-158 0 0,0 0-111 0 0,-12 33-125 0 0,-36 104-106 0 0,25-38 583 0 0,22-93-1060 0 0,1-1 1 0 0,-1 1 0 0 0,1 0 0 0 0,0-1 0 0 0,0 1 0 0 0,1 0-1 0 0,-1 0 1 0 0,1-1 0 0 0,1 1 0 0 0,-1-1 0 0 0,1 1 0 0 0,0-1-1 0 0,0 0 1 0 0,1 1 0 0 0,-1-1 0 0 0,1 0 0 0 0,0 0 0 0 0,0-1-1 0 0,1 1 1 0 0,0-1 0 0 0,0 0 0 0 0,0 0 0 0 0,0 0 0 0 0,0 0-1 0 0,1-1 1 0 0,0 1 0 0 0,-1-1 0 0 0,1 0 0 0 0,0-1 0 0 0,1 1-1 0 0,-1-1 1 0 0,0 0 0 0 0,1-1 0 0 0,4 2-63 0 0,-5-2 92 0 0,0 0-1 0 0,0-1 1 0 0,0 1 0 0 0,0-1 0 0 0,0 0-1 0 0,1-1 1 0 0,-1 1 0 0 0,0-1-1 0 0,0 0 1 0 0,0 0 0 0 0,-1-1 0 0 0,1 1-1 0 0,0-1 1 0 0,0 0 0 0 0,-1-1-1 0 0,1 1 1 0 0,-1-1 0 0 0,0 0 0 0 0,0 0-1 0 0,0 0 1 0 0,0 0 0 0 0,0-2-92 0 0,13-13 142 0 0,-1-2 1 0 0,-1 0-1 0 0,-1-1 1 0 0,-1-1 0 0 0,-1 0-1 0 0,0-1 1 0 0,-2 0-1 0 0,-1 0 1 0 0,-1-1-1 0 0,0-2-142 0 0,17-66-1339 0 0,-25 91 525 0 0,0 1-393 0 0,-4 13-4155 0 0,3-10 1227 0 0,1 4-7226 0 0</inkml:trace>
  <inkml:trace contextRef="#ctx0" brushRef="#br0" timeOffset="26095.044">10446 1739 12715 0 0,'0'0'2223'0'0,"0"0"-507"0"0,0 0-198 0 0,0 0-7 0 0,0 0-115 0 0,0 0-269 0 0,0 0-244 0 0,0 0-210 0 0,14-31-140 0 0,42-98-39 0 0,14 2 913 0 0,-67 121-1389 0 0,0 1-1 0 0,1 0 0 0 0,-1 0 0 0 0,1 0 1 0 0,0 0-1 0 0,0 0 0 0 0,0 1 0 0 0,1 0 1 0 0,-1 0-1 0 0,1 0 0 0 0,0 1 0 0 0,0-1 1 0 0,1 1-1 0 0,-1 0 0 0 0,1 1 0 0 0,-1-1 1 0 0,1 1-1 0 0,1 0-17 0 0,11 43-128 0 0,-28 176 252 0 0,9-216-123 0 0,1-1 1 0 0,0 1-1 0 0,1 0 0 0 0,-1 0 1 0 0,0 0-1 0 0,0 0 0 0 0,0 0 0 0 0,0 0 1 0 0,1-1-1 0 0,-1 1 0 0 0,0 0 1 0 0,1 0-1 0 0,-1 0 0 0 0,1-1 1 0 0,-1 1-1 0 0,1 0 0 0 0,-1 0 1 0 0,1-1-1 0 0,-1 1 0 0 0,1-1 0 0 0,0 1 1 0 0,-1 0-1 0 0,1-1 0 0 0,0 1 1 0 0,0-1-1 0 0,-1 0 0 0 0,1 1 1 0 0,0-1-1 0 0,0 1 0 0 0,0-1 1 0 0,-1 0-1 0 0,1 0 0 0 0,0 0 0 0 0,0 1 1 0 0,0-1-1 0 0,0 0 0 0 0,0 0 1 0 0,0 0-1 0 0,-1 0 0 0 0,1 0 1 0 0,0-1-1 0 0,0 1 0 0 0,0 0 1 0 0,0 0-1 0 0,0 0 0 0 0,-1-1 0 0 0,1 1 1 0 0,0 0-1 0 0,0-1 0 0 0,0 1 1 0 0,-1-1-1 0 0,1 1 0 0 0,0-1-1 0 0,43-24 195 0 0,155-176 576 0 0,-148 161-435 0 0,-43 73-211 0 0,-21 231 299 0 0,31-224-530 0 0,-18-40 88 0 0,0 0-10 0 0,0 0 0 0 0,0 0-14 0 0,0 0-38 0 0,0 0-55 0 0,0-25-4831 0 0,0 20 1457 0 0,0 2-1722 0 0,0-1-6392 0 0</inkml:trace>
  <inkml:trace contextRef="#ctx0" brushRef="#br0" timeOffset="28513.084">11659 1175 3369 0 0,'0'0'1760'0'0,"0"0"-174"0"0,0 0 33 0 0,0 0 80 0 0,0 0 55 0 0,0 0-99 0 0,0 0-255 0 0,0 0-277 0 0,0 0-331 0 0,0 0-235 0 0,0 0-103 0 0,2-1 9 0 0,93-6 3944 0 0,-63 8-3219 0 0,226-16 1974 0 0,26-36-2208 0 0,-245 51-811 0 0,-38 0-159 0 0,-1 0 18 0 0,0 0 16 0 0,0 0 11 0 0,-18 0-650 0 0,-26 3-2341 0 0,16 2-7013 0 0,22-2-1504 0 0</inkml:trace>
  <inkml:trace contextRef="#ctx0" brushRef="#br0" timeOffset="28908.504">11733 1418 8410 0 0,'0'0'1405'0'0,"0"0"-407"0"0,0 0-94 0 0,0 0 263 0 0,0 0 215 0 0,0 0-42 0 0,0 0-237 0 0,0 0-266 0 0,0 0-175 0 0,0 0-5 0 0,0 0 62 0 0,0 0 40 0 0,0 0 35 0 0,3 3-46 0 0,4 1-316 0 0,1 0 1 0 0,-1-1-1 0 0,1 1 0 0 0,-1-2 1 0 0,1 1-1 0 0,0-1 1 0 0,0 0-1 0 0,0-1 1 0 0,0 1-1 0 0,0-2 0 0 0,8 1-432 0 0,157-26 1047 0 0,-109 12-630 0 0,14 0-287 0 0,1 3 1 0 0,-1 3 0 0 0,5 4-131 0 0,-91 5-4370 0 0,-10 0-5523 0 0,11-2-1732 0 0</inkml:trace>
  <inkml:trace contextRef="#ctx0" brushRef="#br0" timeOffset="29298.587">11714 1706 7082 0 0,'0'0'2115'0'0,"0"0"-338"0"0,0 0-55 0 0,0 0 40 0 0,0 0-97 0 0,0 0-224 0 0,0 0-274 0 0,0 0-252 0 0,0 0-215 0 0,0 0-115 0 0,0 0-45 0 0,0 0-88 0 0,0 4 1257 0 0,22 2-1215 0 0,-1-1 0 0 0,1-1 0 0 0,1-1 0 0 0,-1-1 0 0 0,0-1 1 0 0,1-1-1 0 0,-1-1 0 0 0,8-2-494 0 0,-27 3 36 0 0,247-33 605 0 0,-67 4-960 0 0,-154 26-684 0 0,-10-2-5693 0 0,-16 2-2290 0 0</inkml:trace>
  <inkml:trace contextRef="#ctx0" brushRef="#br0" timeOffset="30010.818">13193 793 7154 0 0,'0'0'5722'0'0,"0"0"-3133"0"0,0 0-1169 0 0,0 0-156 0 0,0 0-28 0 0,0 0-105 0 0,0 0-188 0 0,0 0-237 0 0,0 0-222 0 0,0 0-125 0 0,0 0-34 0 0,0 0 31 0 0,0 0 19 0 0,-4 14-27 0 0,-29 108 472 0 0,11-52-498 0 0,-3-1 0 0 0,-3-1-1 0 0,-3-1 1 0 0,-10 12-322 0 0,-78 153 137 0 0,109-212-125 0 0,1-1 0 0 0,1 1-1 0 0,1 1 1 0 0,1-1 0 0 0,0 1 0 0 0,2 1-1 0 0,0-1 1 0 0,2 1 0 0 0,0 6-12 0 0,2-27 29 0 0,0 1 0 0 0,1-1 0 0 0,-1 1 0 0 0,1-1 0 0 0,-1 1 0 0 0,1-1 0 0 0,-1 1 0 0 0,1-1 0 0 0,0 0 0 0 0,0 1 0 0 0,0-1 0 0 0,0 0 0 0 0,0 0 0 0 0,0 1 0 0 0,0-1 0 0 0,0 0 0 0 0,0 0-1 0 0,1 0 1 0 0,-1 0 0 0 0,0-1 0 0 0,1 1 0 0 0,-1 0 0 0 0,0 0 0 0 0,1-1 0 0 0,-1 1 0 0 0,1-1 0 0 0,-1 0 0 0 0,1 1 0 0 0,0-1 0 0 0,-1 0 0 0 0,1 0 0 0 0,-1 0 0 0 0,1 0 0 0 0,-1 0 0 0 0,1 0 0 0 0,0 0 0 0 0,0-1-29 0 0,62-8 740 0 0,18-13-439 0 0,1 3 0 0 0,1 4 0 0 0,42-1-301 0 0,21 22 43 0 0,-146-6-143 0 0,0 0 0 0 0,0 0 0 0 0,0 1 0 0 0,0-1 0 0 0,0 0 1 0 0,0-1-1 0 0,0 1 0 0 0,0 0 0 0 0,0 0 0 0 0,0 0 0 0 0,0-1 1 0 0,0 1-1 0 0,1 0 0 0 0,-1-1 0 0 0,-1 1 0 0 0,1-1 0 0 0,0 1 1 0 0,0-1-1 0 0,0 0 0 0 0,0 1 0 0 0,0-1 0 0 0,0 0 0 0 0,-1 1 1 0 0,1-1-1 0 0,0 0 0 0 0,-1 0 0 0 0,1 0 0 0 0,0 0 0 0 0,-1 0 1 0 0,1 0-1 0 0,-1 0 0 0 0,0 0 0 0 0,1 0 0 0 0,-1 0 100 0 0,8-10-1008 0 0,1-4-1698 0 0,-2 4-3173 0 0,0 0-6148 0 0</inkml:trace>
  <inkml:trace contextRef="#ctx0" brushRef="#br0" timeOffset="30742.356">12738 535 8162 0 0,'0'0'2451'0'0,"0"0"-349"0"0,0 0-231 0 0,0 0-28 0 0,0 0-75 0 0,0 0-161 0 0,0 0-309 0 0,0 0-349 0 0,0 0-258 0 0,0 0-179 0 0,0 0-104 0 0,0 0-76 0 0,0 0-41 0 0,-5 0 452 0 0,504 51 2782 0 0,-186-51-3200 0 0,-312 0-329 0 0,-1 0 39 0 0,0 0 10 0 0,0 0 22 0 0,0 0 36 0 0,0 0 34 0 0,0 0 24 0 0,0 0-19 0 0,0 0 4 0 0,0 0-31 0 0,0 0-31 0 0,0 0-9 0 0,0 0-5 0 0,-30-18 106 0 0,-86-38-64 0 0,103 48-99 0 0,-1-1-1 0 0,1 0 1 0 0,1-1-1 0 0,0 0 0 0 0,1-1 1 0 0,-1-1-1 0 0,2 1 1 0 0,0-2-1 0 0,0 1 1 0 0,-4-10-13 0 0,14 21-60 0 0,-18-41-454 0 0,15 25-9051 0 0,3 13-2617 0 0</inkml:trace>
  <inkml:trace contextRef="#ctx0" brushRef="#br0" timeOffset="36881.236">15742 969 0 0 0,'0'0'1868'0'0,"0"0"-522"0"0,0 0-60 0 0,0 0 278 0 0,0 0 352 0 0,0 0 121 0 0,0 0-125 0 0,0 0-253 0 0,0 0-326 0 0,0 0-233 0 0,0 0-176 0 0,5-11-119 0 0,14-34-87 0 0,-18 45-666 0 0,-1-1 0 0 0,1 0 0 0 0,-1 0 0 0 0,0 0 1 0 0,1 0-1 0 0,-1 0 0 0 0,0 0 0 0 0,0 0 0 0 0,0 0 0 0 0,0 0 0 0 0,0 0 1 0 0,0-1-1 0 0,0 1 0 0 0,0 0 0 0 0,0 0 0 0 0,-1 0 0 0 0,1 0 0 0 0,0 0 0 0 0,-1 0 1 0 0,1 0-1 0 0,0 1 0 0 0,-1-1 0 0 0,1 0 0 0 0,-1 0 0 0 0,0 0 0 0 0,1 0 1 0 0,-1 0-1 0 0,0 1 0 0 0,1-1 0 0 0,-1 0 0 0 0,0 1 0 0 0,0-1 0 0 0,0 0 0 0 0,1 1 1 0 0,-1-1-1 0 0,-1 1-52 0 0,-2-4 370 0 0,-71-40 2179 0 0,60 37-2395 0 0,0 1 0 0 0,-1 0 0 0 0,0 1 0 0 0,0 1 0 0 0,0 0 0 0 0,-1 1 0 0 0,1 1 0 0 0,-1 1 0 0 0,0 0 0 0 0,1 1 1 0 0,-1 1-1 0 0,1 0 0 0 0,-12 3-154 0 0,22-4 24 0 0,0 0 0 0 0,-1 0 1 0 0,1 1-1 0 0,0-1 1 0 0,-1 2-1 0 0,1-1 0 0 0,0 1 1 0 0,0 0-1 0 0,0 0 1 0 0,0 0-1 0 0,0 1 0 0 0,1 0 1 0 0,-1 0-1 0 0,1 1 0 0 0,-1-1 1 0 0,1 1-1 0 0,0 0 1 0 0,1 1-1 0 0,-1-1 0 0 0,1 1 1 0 0,0 0-1 0 0,0 0 0 0 0,0 0 1 0 0,1 0-1 0 0,0 1 1 0 0,0 0-1 0 0,0-1 0 0 0,1 1 1 0 0,0 0-1 0 0,0 0 1 0 0,0 1-1 0 0,1-1-24 0 0,1 1 5 0 0,0-1 1 0 0,1 1-1 0 0,0-1 1 0 0,1 0-1 0 0,0 0 0 0 0,-1 1 1 0 0,2-1-1 0 0,-1 0 1 0 0,1-1-1 0 0,0 1 0 0 0,0 0 1 0 0,1-1-1 0 0,-1 0 1 0 0,1 0-1 0 0,0 0 0 0 0,1 0 1 0 0,2 3-6 0 0,5 1 54 0 0,0 0 0 0 0,0-1 1 0 0,1 0-1 0 0,0-1 0 0 0,0-1 1 0 0,1 0-1 0 0,-1 0 0 0 0,1-1 0 0 0,1-1 1 0 0,4 1-55 0 0,-32-2 130 0 0,0 1 1 0 0,1 0-1 0 0,-1 1 1 0 0,1 0-1 0 0,0 1 1 0 0,0 1-1 0 0,1 0 0 0 0,0 0 1 0 0,0 1-1 0 0,1 0 1 0 0,0 1-1 0 0,-2 3-130 0 0,-2 2 6 0 0,1 1 0 0 0,0 1 0 0 0,1 0 0 0 0,1 1 0 0 0,0 0 0 0 0,1 0 0 0 0,1 1-1 0 0,1 1 1 0 0,1-1 0 0 0,0 1 0 0 0,2 0 0 0 0,0 1 0 0 0,1 0 0 0 0,0-1 0 0 0,2 1 0 0 0,1 0-1 0 0,0 18-5 0 0,2-34 8 0 0,-1 1 0 0 0,1-1 0 0 0,0 0 0 0 0,0 0 0 0 0,0 0 0 0 0,0 0 0 0 0,1 0 0 0 0,0 0 0 0 0,-1 0-1 0 0,2 0 1 0 0,-1-1 0 0 0,0 1 0 0 0,1-1 0 0 0,-1 0 0 0 0,1 1 0 0 0,0-1 0 0 0,0-1 0 0 0,0 1 0 0 0,1 0 0 0 0,-1-1-1 0 0,1 1 1 0 0,-1-1 0 0 0,1 0 0 0 0,0 0 0 0 0,0-1 0 0 0,0 1 0 0 0,0-1 0 0 0,0 0 0 0 0,2 1-8 0 0,127 10 237 0 0,-128-13-251 0 0,1 1-1 0 0,-1-1 0 0 0,0 0 1 0 0,1-1-1 0 0,-1 1 1 0 0,0-1-1 0 0,0 0 0 0 0,0 0 1 0 0,-1-1-1 0 0,1 1 1 0 0,0-1-1 0 0,-1 0 1 0 0,0 0-1 0 0,1-1 0 0 0,-1 1 1 0 0,0-1 14 0 0,10-21-2856 0 0,-9-7-4158 0 0,-5 27-4912 0 0</inkml:trace>
  <inkml:trace contextRef="#ctx0" brushRef="#br0" timeOffset="37592.922">15608 365 2296 0 0,'0'0'3897'0'0,"0"0"-2214"0"0,0 0-698 0 0,0 0-33 0 0,0 0 137 0 0,0 0 178 0 0,0 0 58 0 0,0 0-40 0 0,0 0-137 0 0,0 0-197 0 0,0 0-180 0 0,0 0-152 0 0,0 0-98 0 0,-6-4-38 0 0,-19-16 9 0 0,19 15 3 0 0,6 5-6 0 0,0 0-2 0 0,0 0-9 0 0,0 0-22 0 0,0 26 2472 0 0,-16 265 852 0 0,-143 504-2376 0 0,47-320-1218 0 0,60-268 43 0 0,50-131-93 0 0,-6-100-1243 0 0,-2 1-3170 0 0,8 16-947 0 0,2 2-7118 0 0</inkml:trace>
  <inkml:trace contextRef="#ctx0" brushRef="#br0" timeOffset="39344.116">17215 844 8514 0 0,'0'0'1971'0'0,"0"0"-416"0"0,0 0-249 0 0,0 0 28 0 0,0 0 71 0 0,0 0-16 0 0,0 0-178 0 0,0 0-250 0 0,0 0-200 0 0,0 0-160 0 0,0 0-86 0 0,0 0-49 0 0,0 0-14 0 0,22 12 3081 0 0,-20-8-3363 0 0,0 0 0 0 0,0 0 1 0 0,-1 0-1 0 0,1 0 1 0 0,-1 0-1 0 0,0 0 1 0 0,-1 0-1 0 0,1 1 0 0 0,0-1 1 0 0,-1 0-1 0 0,0 1 1 0 0,0-1-1 0 0,-1 0 0 0 0,1 1 1 0 0,-1-1-1 0 0,0 2-170 0 0,0 13 288 0 0,-2 12-189 0 0,-2-1 1 0 0,-2 0-1 0 0,0 0 1 0 0,-2-1 0 0 0,-1 0-1 0 0,-1 0 1 0 0,-2-1 0 0 0,-16 25-100 0 0,9-11 73 0 0,-134 296 71 0 0,146-275-125 0 0,29-60 50 0 0,153-7 377 0 0,93-17 35 0 0,-195 21-395 0 0,-61 5-32 0 0,-12-3-11 0 0,0-2-135 0 0,1 0-31 0 0,0 0-30 0 0,0 0-48 0 0,-4-5-2343 0 0,1 3-5065 0 0,3 2-4499 0 0</inkml:trace>
  <inkml:trace contextRef="#ctx0" brushRef="#br0" timeOffset="40751.909">17007 575 3769 0 0,'0'0'2047'0'0,"0"0"-549"0"0,0 0-105 0 0,0 0 168 0 0,0 0 183 0 0,0 0 76 0 0,0 0-121 0 0,0 0-212 0 0,0 0-301 0 0,0 0-231 0 0,0 0-108 0 0,0 0-67 0 0,0 0 5 0 0,-12-5-9 0 0,-44-23 623 0 0,56 28-830 0 0,0 0-109 0 0,0 0-87 0 0,0 0-61 0 0,0 0-49 0 0,0 0-23 0 0,0 0-23 0 0,0 0-41 0 0,0 0-20 0 0,43 15 999 0 0,15-5-693 0 0,1-3 0 0 0,-1-2 0 0 0,1-3 0 0 0,25-4-462 0 0,-26 2 61 0 0,23 8 63 0 0,-48 6-128 0 0,-27-12 374 0 0,-13-9 432 0 0,-2-3-855 0 0,-20-22 82 0 0,2-1 1 0 0,2-1 0 0 0,1-1-1 0 0,-18-37-29 0 0,3-26 11 0 0,39 97-43 0 0,0 1-32 0 0,0 0-13 0 0,0 0-54 0 0,0 0-49 0 0,0 0-67 0 0,0 0-105 0 0,0 0-133 0 0,28 15-4742 0 0,-16-5-3131 0 0,-3-6-4072 0 0</inkml:trace>
  <inkml:trace contextRef="#ctx0" brushRef="#br0" timeOffset="41342.719">17940 932 10474 0 0,'0'0'1391'0'0,"0"0"-348"0"0,0 0-27 0 0,0 0 138 0 0,0 0 126 0 0,0 0-41 0 0,0 0-235 0 0,0 0-257 0 0,0 0-205 0 0,0 0-48 0 0,0 0 34 0 0,0 0 95 0 0,3 4 63 0 0,70 23 3312 0 0,210-21-1468 0 0,-53-13-2259 0 0,-226 6-2784 0 0,-17-2-8980 0 0,9 3 176 0 0</inkml:trace>
  <inkml:trace contextRef="#ctx0" brushRef="#br0" timeOffset="41679.222">17981 1209 10810 0 0,'0'0'1798'0'0,"0"0"-440"0"0,0 0-143 0 0,0 0 56 0 0,0 0-3 0 0,0 0-124 0 0,0 0-236 0 0,0 0-212 0 0,0 0-62 0 0,0 0 30 0 0,0 0 21 0 0,0 0 17 0 0,0 0-63 0 0,8 3-104 0 0,129 16 1872 0 0,58-27-1019 0 0,31-6-1965 0 0,-223 13-1303 0 0,-10-2-10976 0 0,4 3 1415 0 0</inkml:trace>
  <inkml:trace contextRef="#ctx0" brushRef="#br0" timeOffset="41999.778">17900 1507 9730 0 0,'0'0'2335'0'0,"0"0"-752"0"0,0 0-336 0 0,0 0 5 0 0,0 0 5 0 0,0 0-69 0 0,0 0-196 0 0,0 0-230 0 0,0 0-125 0 0,0 0-38 0 0,0 0 6 0 0,0 0 33 0 0,0 0 11 0 0,1 5-42 0 0,-1-3-548 0 0,1 0-1 0 0,-1 0 0 0 0,1-1 1 0 0,-1 1-1 0 0,1 0 1 0 0,0-1-1 0 0,0 1 0 0 0,0 0 1 0 0,-1-1-1 0 0,2 1 1 0 0,-1-1-1 0 0,0 1 1 0 0,0-1-1 0 0,0 0 0 0 0,1 0 1 0 0,-1 1-1 0 0,0-1 1 0 0,1 0-1 0 0,-1 0 0 0 0,1 0 1 0 0,-1 0-1 0 0,1-1 1 0 0,0 1-1 0 0,-1 0 0 0 0,1-1 1 0 0,0 1-1 0 0,0-1 1 0 0,-1 0-1 0 0,1 1 1 0 0,0-1-1 0 0,0 0 0 0 0,0 0 1 0 0,-1 0-1 0 0,1 0 1 0 0,2-1-59 0 0,182-13 1964 0 0,-48 0-1302 0 0,-67 8-2043 0 0,-2-3-5874 0 0,-62 8-4763 0 0</inkml:trace>
  <inkml:trace contextRef="#ctx0" brushRef="#br0" timeOffset="43100.867">18667 1658 14443 0 0,'0'0'1957'0'0,"0"0"-364"0"0,0 0-194 0 0,0 0-57 0 0,0 0-106 0 0,0 0-206 0 0,0 0-160 0 0,0 0-167 0 0,0 0-140 0 0,0 0-90 0 0,0 0-74 0 0,0 0-77 0 0,16-33-58 0 0,52-101-6 0 0,-12 50 174 0 0,-16 33-223 0 0,2 1-1 0 0,2 2 0 0 0,2 2 1 0 0,2 3-1 0 0,19-12-208 0 0,38-7 181 0 0,-100 59-179 0 0,0 1-1 0 0,0 0 0 0 0,0 0 0 0 0,0 0 0 0 0,0 1 0 0 0,0 0 1 0 0,1 0-1 0 0,-1 0 0 0 0,0 0 0 0 0,1 1 0 0 0,-1 0 0 0 0,0 0 1 0 0,1 1-1 0 0,-1-1 0 0 0,0 1 0 0 0,3 1-1 0 0,5 62 29 0 0,-14-54-25 0 0,-1 22 1 0 0,-3 1-1 0 0,0-1 1 0 0,-3 0-1 0 0,0 0 0 0 0,-2 0 1 0 0,-8 17-5 0 0,-10 31 15 0 0,-11 53-43 0 0,54-164 59 0 0,1 0 0 0 0,2 1 0 0 0,0 1 1 0 0,2 0-1 0 0,12-11-31 0 0,-8 11-6 0 0,2 1 0 0 0,0 1 1 0 0,2 1-1 0 0,1 2 0 0 0,1 1 1 0 0,1 1-1 0 0,18-9 6 0 0,-43 28-8 0 0,1-1 1 0 0,-1 1 0 0 0,1 0-1 0 0,0 1 1 0 0,0 0 0 0 0,0 0-1 0 0,0 0 1 0 0,0 1-1 0 0,0 0 1 0 0,1 0 0 0 0,-1 1-1 0 0,0 0 1 0 0,1 0-1 0 0,-1 1 1 0 0,1 0 7 0 0,-4 1 4 0 0,-1 1 1 0 0,1 0-1 0 0,0 0 0 0 0,-1 0 0 0 0,0 0 0 0 0,1 0 1 0 0,-1 1-1 0 0,-1 0 0 0 0,1 0 0 0 0,0-1 0 0 0,-1 2 1 0 0,0-1-1 0 0,0 0 0 0 0,0 0 0 0 0,-1 1 1 0 0,1-1-1 0 0,-1 0 0 0 0,0 1 0 0 0,0 0 0 0 0,0-1 1 0 0,-1 1-1 0 0,0 0 0 0 0,0-1 0 0 0,0 1 1 0 0,0-1-1 0 0,-1 1 0 0 0,0 0 0 0 0,0-1 0 0 0,0 2-4 0 0,0 15 62 0 0,-43 122 102 0 0,-30 78 94 0 0,65-188-257 0 0,9-33 18 0 0,0 0-1 0 0,0 0-7 0 0,0 0-22 0 0,0 0-9 0 0,0 0-17 0 0,0 0-10 0 0,0 0-2 0 0,9-15-446 0 0,-4 7-52 0 0,17-24-2271 0 0,-11 11-6089 0 0,-8 13-3642 0 0</inkml:trace>
  <inkml:trace contextRef="#ctx0" brushRef="#br0" timeOffset="45485.935">19956 1025 10866 0 0,'0'0'1951'0'0,"0"0"-372"0"0,0 0-142 0 0,0 0 2 0 0,0 0-19 0 0,0 0-72 0 0,0 0-194 0 0,0 0-225 0 0,0 0-139 0 0,0 0-151 0 0,0 0-127 0 0,0 0-85 0 0,0 0-61 0 0,-5-4-38 0 0,-15-8-49 0 0,15 9-14 0 0,5 3-52 0 0,0 0-47 0 0,10 30 641 0 0,41 162 389 0 0,2 19-918 0 0,-27-77-104 0 0,-15-134 800 0 0,19-55-775 0 0,95-151-115 0 0,9-44 60 0 0,-90 169-120 0 0,-47 77-2794 0 0,-11 7-7218 0 0,10-3-1977 0 0</inkml:trace>
  <inkml:trace contextRef="#ctx0" brushRef="#br0" timeOffset="46197.946">19871 653 11955 0 0,'0'0'1417'0'0,"0"0"-223"0"0,0 0-61 0 0,0 0 76 0 0,0 0 70 0 0,0 0-49 0 0,0 0-148 0 0,0 0-182 0 0,0 0-140 0 0,0 0-130 0 0,0 0-126 0 0,0 0-71 0 0,0 0-77 0 0,-4-2-53 0 0,3 1-318 0 0,1 1 47 0 0,1 0-1 0 0,-1 0 1 0 0,0-1-1 0 0,0 1 1 0 0,0 0-1 0 0,1-1 1 0 0,-1 1-1 0 0,0 0 1 0 0,0-1-1 0 0,0 1 1 0 0,0 0 0 0 0,0-1-1 0 0,0 1 1 0 0,0 0-1 0 0,0-1 1 0 0,0 1-1 0 0,0 0 1 0 0,0-1-1 0 0,0 1 1 0 0,0 0-1 0 0,0-1 1 0 0,0 1-1 0 0,0 0 1 0 0,0-1-1 0 0,0 1 1 0 0,0 0-1 0 0,0 0 1 0 0,-1-1-1 0 0,1 1 1 0 0,0 0 0 0 0,0-1-1 0 0,0 1 1 0 0,0 0-1 0 0,-1 0 1 0 0,1-1-1 0 0,0 1 1 0 0,0 0-1 0 0,-1 0 1 0 0,1-1-1 0 0,0 1 1 0 0,-1 0-32 0 0,154-11 2050 0 0,119 25-1158 0 0,-35 28-652 0 0,-260-47 1235 0 0,-68-65-1195 0 0,75 58-312 0 0,1 0-1 0 0,0-1 1 0 0,0-1 0 0 0,1-1 0 0 0,1 0 0 0 0,1 0-1 0 0,0-1 1 0 0,1-1 0 0 0,1 0 0 0 0,0 0 0 0 0,1-1-1 0 0,1 0 1 0 0,0-4 32 0 0,4-16-1576 0 0,7 15-5752 0 0,3 15-5475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14659 0 0,'0'0'1901'0'0,"0"0"-673"0"0,0 0-469 0 0,0 0-49 0 0,0 0 169 0 0,0 0 111 0 0,0 0-27 0 0,0 0-115 0 0,0 0-141 0 0,0 0-66 0 0,0 0-27 0 0,0 0-94 0 0,0 0-109 0 0,-5 21-91 0 0,-34 143 349 0 0,-61 103-151 0 0,36-127-949 0 0,64-139 279 0 0,-1-1 0 0 0,1 0 0 0 0,-1 0 1 0 0,1 0-1 0 0,-1 0 0 0 0,1 1 0 0 0,-1-1 0 0 0,1 0 1 0 0,-1 0-1 0 0,0 0 0 0 0,1 0 0 0 0,-1 0 0 0 0,1 0 1 0 0,-1 0-1 0 0,1-1 0 0 0,-1 1 0 0 0,1 0 0 0 0,-1 0 1 0 0,1 0-1 0 0,-1 0 0 0 0,1-1 0 0 0,-1 1 0 0 0,1 0 1 0 0,-1-1-1 0 0,1 1 0 0 0,0 0 0 0 0,-1-1 1 0 0,1 1-1 0 0,-1 0 0 0 0,1-1 0 0 0,0 1 0 0 0,-1-1 1 0 0,1 1-1 0 0,0-1 0 0 0,0 1 0 0 0,-1 0 0 0 0,1-1 1 0 0,0 1-1 0 0,0-1 0 0 0,0 0 0 0 0,0 1 0 0 0,0-1 1 0 0,-1 1-1 0 0,1-1 0 0 0,0 1 0 0 0,0-1 0 0 0,0 1 1 0 0,0-1-1 0 0,0 1 0 0 0,1-1 0 0 0,-1 1 0 0 0,0-1 1 0 0,0 1-1 0 0,0-1 0 0 0,0 1 0 0 0,1-1 0 0 0,-1 1 1 0 0,0-1-1 0 0,0 1 0 0 0,1-1 0 0 0,-1 1 1 0 0,0-1-1 0 0,1 1 0 0 0,-1 0 0 0 0,1-1 152 0 0,-3-15-8835 0 0,2 8 631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10018 0 0,'0'0'2202'0'0,"0"0"-906"0"0,0 0-492 0 0,0 0 71 0 0,0 0 176 0 0,0 0 105 0 0,0 0-7 0 0,0 0-106 0 0,0 0-118 0 0,34-2-126 0 0,104-8-126 0 0,171 4 2353 0 0,-193 6-3454 0 0,-106 18-3000 0 0,-15-4-5512 0 0,-2-10-2369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14315 0 0,'0'0'1332'0'0,"0"0"-271"0"0,0 0 39 0 0,0 0-36 0 0,37-4-102 0 0,121-19-74 0 0,116-45 1914 0 0,105-17-1741 0 0,-298 81-3956 0 0,-75 8-6150 0 0,-6 0-2432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23 8394 0 0,'0'0'4255'0'0,"0"0"-1899"0"0,0 0-652 0 0,0 0-184 0 0,0 0-154 0 0,0 0-197 0 0,0 0-206 0 0,0 0-113 0 0,0 0-117 0 0,0 0-146 0 0,0 0-187 0 0,0 0-130 0 0,0 0-93 0 0,-13 0-66 0 0,-53 3 115 0 0,77-3 105 0 0,53-25 871 0 0,-64 25-1002 0 0,0 0 5 0 0,0 0-20 0 0,0 0-36 0 0,-14 3 304 0 0,-26 34-1725 0 0,26-16-1183 0 0,7-5-5434 0 0,5-9-4068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19 12715 0 0,'0'0'2208'0'0,"0"0"-659"0"0,0 0-213 0 0,0 0 104 0 0,0 0 75 0 0,0 0-27 0 0,0 0-195 0 0,0 0-317 0 0,0 0-245 0 0,0 0-191 0 0,0 0-108 0 0,0 0-92 0 0,0 0-88 0 0,3-3-29 0 0,5-12 197 0 0,-47 50-52 0 0,30-33-725 0 0,3 2 403 0 0,3 0 1199 0 0,1-3-3181 0 0,1-2-2776 0 0,0 0-3841 0 0,1 1-3726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1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70 5945 0 0,'0'0'2265'0'0,"0"0"-549"0"0,0 0-250 0 0,0 0 86 0 0,0 0 195 0 0,0 0 76 0 0,0 0-264 0 0,0 0-377 0 0,0 0-455 0 0,0 0-317 0 0,0 0-115 0 0,-12 7-64 0 0,2-3-178 0 0,-66 54 367 0 0,-8 67 754 0 0,-65 132-1174 0 0,34-54 159 0 0,74-144-81 0 0,58-95 646 0 0,158-250-210 0 0,43-53 174 0 0,-187 287-197 0 0,-31 52-431 0 0,0 0-2 0 0,0 0-28 0 0,0 0-74 0 0,0 12-88 0 0,-5 101 538 0 0,2-81-384 0 0,1-1 1 0 0,2 0-1 0 0,0 0 0 0 0,3 1 0 0 0,0-1 0 0 0,2 0 0 0 0,5 14-22 0 0,-7-35 34 0 0,35 84-66 0 0,-37-91 53 0 0,1 0 0 0 0,0 0 0 0 0,0 0 0 0 0,0-1 1 0 0,0 1-1 0 0,0 0 0 0 0,0-1 0 0 0,1 0 0 0 0,-1 1 0 0 0,1-1 0 0 0,0 0 0 0 0,-1 0 1 0 0,1-1-1 0 0,0 1 0 0 0,0-1 0 0 0,0 1 0 0 0,0-1 0 0 0,1 0 0 0 0,-1 0 0 0 0,0 0 1 0 0,0 0-1 0 0,1-1 0 0 0,-1 0 0 0 0,1 1 0 0 0,-1-1 0 0 0,0 0 0 0 0,2-1-21 0 0,2-2 102 0 0,0 0 0 0 0,0-1 0 0 0,0 0 0 0 0,-1 0 1 0 0,0-1-1 0 0,0 0 0 0 0,0 0 0 0 0,0 0 0 0 0,-1-1 0 0 0,0 0 0 0 0,0 0 0 0 0,0 0 0 0 0,-1-1 0 0 0,1-2-102 0 0,3-2 82 0 0,26-35 119 0 0,-2-2 0 0 0,-2-2 0 0 0,-2-1 0 0 0,-3 0-1 0 0,2-11-200 0 0,-16 36 3 0 0,-2 0-1 0 0,0-1 0 0 0,-2 0 0 0 0,-1 0 1 0 0,-1-1-1 0 0,0-19-2 0 0,-5 45-172 0 0,0 2-123 0 0,0 9-773 0 0,0 21-1264 0 0,0-10-2567 0 0,0-5-6938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75 108 12243 0 0,'0'0'1631'0'0,"0"0"-328"0"0,0 0-230 0 0,0 0-117 0 0,0 0-97 0 0,0 0-144 0 0,0 0-136 0 0,0 0-94 0 0,0 0-79 0 0,0 0-32 0 0,0 0-32 0 0,0 0-73 0 0,0 0-55 0 0,-13 20-29 0 0,-37 61-10 0 0,49-80-167 0 0,0-1 0 0 0,0 1 0 0 0,0 0 0 0 0,0 0 0 0 0,1 0 1 0 0,-1 0-1 0 0,0 0 0 0 0,1-1 0 0 0,-1 1 0 0 0,1 0 0 0 0,-1 1 0 0 0,1-1 1 0 0,-1 0-1 0 0,1 0 0 0 0,0 0 0 0 0,-1 0 0 0 0,1 0 0 0 0,0 0 0 0 0,0 0 1 0 0,0 1-1 0 0,0-1 0 0 0,0 0 0 0 0,0 0 0 0 0,0 0 0 0 0,0 0 1 0 0,1 0-1 0 0,-1 0 0 0 0,0 1 0 0 0,1-1 0 0 0,-1 0 0 0 0,0 0 0 0 0,1 0 1 0 0,0 0-1 0 0,-1 0 0 0 0,1 0 0 0 0,0 0 0 0 0,-1-1 0 0 0,1 1 0 0 0,0 0 1 0 0,0 0-1 0 0,0 0 0 0 0,-1-1 0 0 0,2 1-8 0 0,1 2 64 0 0,2 1 76 0 0,0 1-1 0 0,0-1 0 0 0,0-1 1 0 0,1 1-1 0 0,-1-1 0 0 0,1 0 0 0 0,0 0 1 0 0,-1 0-1 0 0,1-1 0 0 0,0 0 1 0 0,1 0-1 0 0,-1-1 0 0 0,0 0 1 0 0,1 0-1 0 0,-1 0 0 0 0,0-1 0 0 0,1 1 1 0 0,-1-2-1 0 0,1 1 0 0 0,4-2-139 0 0,-4 0 91 0 0,1-1 0 0 0,-1 0 0 0 0,0-1-1 0 0,0 0 1 0 0,-1 0 0 0 0,1 0-1 0 0,-1-1 1 0 0,0 0 0 0 0,0 0 0 0 0,0-1-1 0 0,-1 1 1 0 0,1-1 0 0 0,-1 0 0 0 0,-1-1-1 0 0,1 1 1 0 0,-1-1 0 0 0,-1 0 0 0 0,1 0-1 0 0,-1 0 1 0 0,0-1 0 0 0,-1 1-1 0 0,0-1 1 0 0,0 0 0 0 0,0 1 0 0 0,-1-1-1 0 0,0 0 1 0 0,-1 0 0 0 0,0-6-91 0 0,1 9-8 0 0,-1 1 0 0 0,0-1 1 0 0,0 1-1 0 0,0-1 0 0 0,-1 0 1 0 0,0 1-1 0 0,0-1 0 0 0,0 1 1 0 0,0 0-1 0 0,-1-1 0 0 0,1 1 0 0 0,-1 0 1 0 0,0 0-1 0 0,0 0 0 0 0,-1 0 1 0 0,1 0-1 0 0,-1 1 0 0 0,0-1 0 0 0,0 1 1 0 0,0 0-1 0 0,0-1 0 0 0,-1 1 1 0 0,1 1-1 0 0,-1-1 0 0 0,0 0 1 0 0,0 1-1 0 0,-1 0 8 0 0,1 0-112 0 0,0 0 1 0 0,0 1-1 0 0,-1 0 0 0 0,1 0 1 0 0,0 0-1 0 0,-1 0 1 0 0,1 1-1 0 0,-1-1 0 0 0,1 1 1 0 0,0 1-1 0 0,-1-1 1 0 0,1 0-1 0 0,-1 1 0 0 0,1 0 1 0 0,0 0-1 0 0,-1 0 1 0 0,1 1-1 0 0,0-1 1 0 0,-2 2 111 0 0,-45 27-9136 0 0,36-18-2821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8834 0 0,'0'0'1305'0'0,"0"0"-360"0"0,0 0-89 0 0,0 0 287 0 0,0 0 353 0 0,0 0 66 0 0,0 0-199 0 0,34-12-295 0 0,111-38-276 0 0,-97 33-410 0 0,-1-2 0 0 0,-1-2 0 0 0,-1-2 0 0 0,-1-2-1 0 0,0-2 1 0 0,10-11-382 0 0,-35 24 264 0 0,0 0 0 0 0,-1-1 0 0 0,-1 0 1 0 0,0-2-1 0 0,-1 0 0 0 0,5-8-264 0 0,-11-5 1268 0 0,-10 29-973 0 0,-21 29 186 0 0,-12 36-480 0 0,4 1-1 0 0,3 2 1 0 0,2 0 0 0 0,-13 66-1 0 0,-106 466-187 0 0,138-580 186 0 0,0 0-1 0 0,-1-1 1 0 0,0 0-1 0 0,-2 0 1 0 0,0-1 0 0 0,-1 0-1 0 0,-1 0 1 0 0,-1-1-1 0 0,0 0 1 0 0,-1-1-1 0 0,0 0 1 0 0,-1-1 0 0 0,-1-1-1 0 0,-1 0 1 0 0,1 0-1 0 0,-7 2 2 0 0,17-13 7 0 0,-1-1-1 0 0,1 1 1 0 0,0-1-1 0 0,-1 0 1 0 0,1-1-1 0 0,-1 1 0 0 0,1-1 1 0 0,-1 1-1 0 0,0-1 1 0 0,1-1-1 0 0,-1 1 1 0 0,1-1-1 0 0,-1 0 1 0 0,1 0-1 0 0,-1 0 0 0 0,1 0 1 0 0,0-1-1 0 0,0 0 1 0 0,-1 1-1 0 0,1-2 1 0 0,0 1-1 0 0,1 0 1 0 0,-1-1-1 0 0,0 0 0 0 0,1 0 1 0 0,-1 0-1 0 0,1 0 1 0 0,0-1-1 0 0,0 1 1 0 0,0-1-1 0 0,1 1 1 0 0,-1-1-1 0 0,1 0 0 0 0,0 0 1 0 0,0-1-1 0 0,0 1 1 0 0,1 0-1 0 0,-1 0 1 0 0,1-1-1 0 0,0 1 1 0 0,0-1-1 0 0,1 1 1 0 0,-1-1-1 0 0,1 0 0 0 0,0 1 1 0 0,1-1-1 0 0,-1 1 1 0 0,1-3-7 0 0,-2-11 36 0 0,0-1 1 0 0,1 0-1 0 0,1 1 0 0 0,1-1 1 0 0,1 1-1 0 0,0 0 1 0 0,1 0-1 0 0,2 0 0 0 0,-1 0 1 0 0,2 0-37 0 0,6-8 64 0 0,2 0 0 0 0,0 0 0 0 0,2 2 0 0 0,1 0 1 0 0,1 1-1 0 0,0 1 0 0 0,2 0 0 0 0,1 2 0 0 0,0 0 0 0 0,1 2 1 0 0,1 0-1 0 0,1 2 0 0 0,1 1 0 0 0,0 0 0 0 0,1 2 0 0 0,0 2 0 0 0,1 0 1 0 0,0 1-1 0 0,13-1-64 0 0,-30 8-5 0 0,0 1 1 0 0,0 0-1 0 0,0 0 0 0 0,0 1 1 0 0,1 1-1 0 0,-1 0 1 0 0,0 0-1 0 0,1 1 0 0 0,-1 1 1 0 0,0 0-1 0 0,6 2 5 0 0,15 33-420 0 0,-30-26-4397 0 0,-1-1-4825 0 0,-1-9-2294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32 284 15667 0 0,'0'0'1074'0'0,"0"0"-311"0"0,0 0-46 0 0,0 0 90 0 0,0 0 73 0 0,0 0-40 0 0,0 0-129 0 0,0 0-144 0 0,0 0-118 0 0,0 0-94 0 0,0 0-43 0 0,0 0-1 0 0,0 0-2 0 0,-5 27-9 0 0,-16 81 5 0 0,16-81 4 0 0,5-27 16 0 0,0 0 89 0 0,0 0 59 0 0,0 0 26 0 0,0 0 16 0 0,3-23-267 0 0,1-1 0 0 0,0 1 0 0 0,2 0 0 0 0,1 0 0 0 0,1 1 0 0 0,1-1 0 0 0,1 2 0 0 0,9-16-248 0 0,-6 10 150 0 0,78-139 22 0 0,-70 134-402 0 0,-21 31 113 0 0,0 1-53 0 0,0 48-2876 0 0,0-46 2772 0 0,1 12-1995 0 0,0-5-2353 0 0,1-1-6857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15755 0 0,'0'0'1385'0'0,"0"0"-713"0"0,0 0 56 0 0,0 0 88 0 0,0 0-48 0 0,0 0-152 0 0,0 0-207 0 0,0 0-169 0 0,0 0-88 0 0,0 0-96 0 0,0 0-128 0 0,0 0-96 0 0,0 0-120 0 0,0 0-329 0 0,81 192-775 0 0,-68-185-3753 0 0,-4 0-7194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3:25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6 453 536 0 0,'0'0'2626'0'0,"0"0"-1242"0"0,0 0-565 0 0,0 0-147 0 0,0 0-40 0 0,0 0-21 0 0,0 0-12 0 0,0 0-7 0 0,0 0 31 0 0,0 0 49 0 0,-5-3 1642 0 0,23-9 1869 0 0,66-13-935 0 0,226-46-2173 0 0,217-6-308 0 0,-55 18-255 0 0,-167 45 87 0 0,25 13-599 0 0,-167 2 94 0 0,524-12 282 0 0,324 0-33 0 0,-197 11-210 0 0,46 3-131 0 0,-387 4 71 0 0,-108 8-45 0 0,371 26-21 0 0,81 2 42 0 0,-395-24-61 0 0,817-15 123 0 0,-129-8-134 0 0,-621 26-34 0 0,379 4 98 0 0,-160-18-58 0 0,318-11 66 0 0,-255-35 38 0 0,14-9 51 0 0,-491 42-171 0 0,386 1 188 0 0,-230-10 20 0 0,93-16-17 0 0,250 1 106 0 0,-338 18-1 0 0,602-11 265 0 0,-485 15-379 0 0,-125-1-39 0 0,162-3 79 0 0,208-33 42 0 0,-218-15 228 0 0,-350 42-309 0 0,158 12-26 0 0,565 5 458 0 0,-972 0-579 0 0,0 0 2 0 0,0 0-1 0 0,0 0-7 0 0,0 0 23 0 0,0 0-28 0 0,0 0 16 0 0,0 0 22 0 0,0 0-17 0 0,0 0-12 0 0,0 0-18 0 0,0 0 24 0 0,0 0 2 0 0,18 0 107 0 0,85 0 41 0 0,-91 3-117 0 0,-12-2-4327 0 0,-4-1-4547 0 0,4 0-3091 0 0</inkml:trace>
  <inkml:trace contextRef="#ctx0" brushRef="#br0" timeOffset="4584.742">680 1580 0 0 0,'0'0'1982'0'0,"0"0"-518"0"0,0 0-212 0 0,0 0 62 0 0,0 0 100 0 0,0 0 50 0 0,0 0-12 0 0,0 0-110 0 0,0 0-173 0 0,0 0-176 0 0,0 0-173 0 0,-18 13-147 0 0,-50 43-91 0 0,67-55-537 0 0,-1-1-1 0 0,1 1 1 0 0,0 0 0 0 0,0 0 0 0 0,0 0 0 0 0,0 0 0 0 0,0 0 0 0 0,0 0 0 0 0,0 0 0 0 0,0 0-1 0 0,0 0 1 0 0,1 0 0 0 0,-1 1 0 0 0,0-1 0 0 0,1 0 0 0 0,-1 1 0 0 0,1-1 0 0 0,-1 0 0 0 0,1 1-1 0 0,0-1 1 0 0,-1 0 0 0 0,1 1 0 0 0,0-1 0 0 0,0 1 0 0 0,0-1 0 0 0,0 1 0 0 0,0-1-1 0 0,0 0 1 0 0,1 1 0 0 0,-1-1 0 0 0,0 1 0 0 0,1-1 0 0 0,-1 0 0 0 0,1 0 0 0 0,0 1 0 0 0,-1-1-1 0 0,1 0 1 0 0,0 0 0 0 0,0 1 0 0 0,-1-1 0 0 0,1 0 0 0 0,0 0 0 0 0,0 0 0 0 0,0 0-1 0 0,1 0-44 0 0,2 4 225 0 0,7 6 49 0 0,0 1 0 0 0,1-1-1 0 0,0-1 1 0 0,1 0-1 0 0,0-1 1 0 0,0 0 0 0 0,1-1-1 0 0,0 0 1 0 0,1-1 0 0 0,-1-1-1 0 0,1-1 1 0 0,1 0 0 0 0,-1 0-1 0 0,1-2 1 0 0,0 0 0 0 0,0-1-1 0 0,0 0 1 0 0,0-1-1 0 0,0-1 1 0 0,0-1 0 0 0,11-2-274 0 0,5-2 227 0 0,0-3 0 0 0,0 0 0 0 0,-1-2 1 0 0,-1-1-1 0 0,0-2 0 0 0,0-1 0 0 0,-1-1 1 0 0,8-7-229 0 0,4-2 120 0 0,-1-1-1 0 0,0-2 0 0 0,-3-2 0 0 0,0-1 0 0 0,-2-2 0 0 0,-1-2 0 0 0,-2-1 0 0 0,4-8-118 0 0,35-51 170 0 0,-4-4 1 0 0,-5-2 0 0 0,-4-3 0 0 0,28-71-171 0 0,-21-13 246 0 0,-61 163-183 0 0,-1 27-207 0 0,0 6 113 0 0,21 55 92 0 0,-3 1-1 0 0,-3 1 0 0 0,7 55-60 0 0,-22-107 11 0 0,12 69 33 0 0,-3 0-1 0 0,-3 1 0 0 0,-5 1 1 0 0,-4 37-44 0 0,0-108 11 0 0,0 1 1 0 0,-2 0 0 0 0,0-1 0 0 0,-1 1 0 0 0,0-1-1 0 0,-1 0 1 0 0,-1 0 0 0 0,0 0 0 0 0,-1-1 0 0 0,0 0-1 0 0,-1 0 1 0 0,0 0 0 0 0,-2-1 0 0 0,1 0 0 0 0,-1 0-1 0 0,-1-1 1 0 0,0 0 0 0 0,0-1 0 0 0,-12 9-12 0 0,-17 5 1 0 0,-1-1 0 0 0,-1-1 0 0 0,-1-3 0 0 0,0-1 1 0 0,-2-2-1 0 0,0-3 0 0 0,0-1 0 0 0,-1-2 0 0 0,-6-1-1 0 0,-92 1-190 0 0,141-12 32 0 0,-1 0 1 0 0,1 0 0 0 0,0 0-1 0 0,0 0 1 0 0,0-1 0 0 0,0 1 0 0 0,0-1-1 0 0,1 0 1 0 0,-1 1 0 0 0,1-1 0 0 0,0 0-1 0 0,0 0 1 0 0,0 0 0 0 0,0 0-1 0 0,0 0 1 0 0,1 0 0 0 0,-1 0 0 0 0,1 0-1 0 0,0 0 1 0 0,0-1 0 0 0,0 1-1 0 0,0 0 1 0 0,0 0 0 0 0,1 0 0 0 0,-1 0-1 0 0,1 0 1 0 0,0 0 0 0 0,0 0-1 0 0,0 0 1 0 0,1 0 0 0 0,-1 1 0 0 0,1-2 157 0 0,9-15-4824 0 0,-2 3-6795 0 0</inkml:trace>
  <inkml:trace contextRef="#ctx0" brushRef="#br0" timeOffset="5002.16">2351 1447 9754 0 0,'0'0'1946'0'0,"0"0"-507"0"0,0 0-223 0 0,0 0 83 0 0,0 0 104 0 0,0 0 15 0 0,0 0-131 0 0,0 0-198 0 0,0 0-207 0 0,0 0-229 0 0,0 0-193 0 0,0 0-98 0 0,0 0-37 0 0,-2 11-1 0 0,-13 84 466 0 0,-8 94-202 0 0,19-146-1200 0 0,0-71-15659 0 0,4 20 7919 0 0</inkml:trace>
  <inkml:trace contextRef="#ctx0" brushRef="#br0" timeOffset="5170.113">2241 1130 12539 0 0,'0'0'2328'0'0,"0"0"-735"0"0,0 0-441 0 0,0 0-200 0 0,0 0-120 0 0,0 0-160 0 0,0 0-144 0 0,0 0-200 0 0,0 0-183 0 0,0 0-210 0 0,0 0-279 0 0,0 0-64 0 0,0 0-56 0 0,0 0-96 0 0,-44-47-216 0 0,56 69-752 0 0,-1-8-2489 0 0,-7-3-7842 0 0</inkml:trace>
  <inkml:trace contextRef="#ctx0" brushRef="#br0" timeOffset="5585.986">2532 1782 12859 0 0,'0'0'959'0'0,"0"0"-161"0"0,0 0 139 0 0,0 0 191 0 0,0 0 28 0 0,0 0-176 0 0,0 0-297 0 0,0 0-191 0 0,0 0-58 0 0,0 0-62 0 0,0 0-75 0 0,0 0-45 0 0,2-26-48 0 0,10-85-30 0 0,15 34 138 0 0,56-101 213 0 0,-73 240-574 0 0,-12-53 72 0 0,1 1 0 0 0,0-1 0 0 0,1 1 0 0 0,-1-1 0 0 0,2 1 1 0 0,0-1-1 0 0,0 1 0 0 0,0-1 0 0 0,1 1 0 0 0,1-1 0 0 0,-1 0 0 0 0,2 0 1 0 0,-1 0-1 0 0,1 0 0 0 0,1-1 0 0 0,-1 0 0 0 0,1 0 0 0 0,1 0 0 0 0,-1 0 0 0 0,1-1 1 0 0,1 0-1 0 0,0 0 0 0 0,0 0 0 0 0,0-1 0 0 0,0 0 0 0 0,4 1-23 0 0,-7-5 91 0 0,0 0-1 0 0,0-1 0 0 0,0 1 0 0 0,1-1 1 0 0,-1 0-1 0 0,0 0 0 0 0,1-1 0 0 0,-1 1 1 0 0,1-1-1 0 0,-1 0 0 0 0,1 0 1 0 0,-1-1-1 0 0,0 1 0 0 0,1-1 0 0 0,-1 0 1 0 0,1 0-1 0 0,-1 0 0 0 0,0-1 0 0 0,0 1 1 0 0,0-1-1 0 0,0 0 0 0 0,0 0 1 0 0,0-1-1 0 0,-1 1 0 0 0,1-1 0 0 0,-1 0 1 0 0,1 0-1 0 0,-1 0 0 0 0,0 0 1 0 0,0 0-1 0 0,0-2-90 0 0,76-121 1392 0 0,-76 121-1385 0 0,40-141 392 0 0,-39 132-1163 0 0,-1 23-1517 0 0,3 14 56 0 0,0-12 612 0 0,2 7-5655 0 0,-3-7-4236 0 0</inkml:trace>
  <inkml:trace contextRef="#ctx0" brushRef="#br0" timeOffset="11020.871">3515 1425 2849 0 0,'0'0'1315'0'0,"0"0"-127"0"0,0 0-57 0 0,0 0 42 0 0,0 0 57 0 0,0 0-49 0 0,0 0-100 0 0,0 0-173 0 0,0 0-195 0 0,0 0-158 0 0,0 0-120 0 0,-30 15-36 0 0,-93 46 9 0 0,75-22 294 0 0,45-29-508 0 0,-3 2 11 0 0,0 0 0 0 0,1 1 0 0 0,1 0 0 0 0,0 0 0 0 0,1 0 0 0 0,0 0 0 0 0,1 1 1 0 0,0-1-1 0 0,1 1 0 0 0,1-1 0 0 0,0 1 0 0 0,1-1 0 0 0,1 4-205 0 0,-2-16 36 0 0,-1 1-1 0 0,1 0 1 0 0,0 0 0 0 0,1-1 0 0 0,-1 1 0 0 0,0 0-1 0 0,0 0 1 0 0,1-1 0 0 0,-1 1 0 0 0,1-1 0 0 0,-1 1-1 0 0,1 0 1 0 0,0-1 0 0 0,0 1 0 0 0,-1-1 0 0 0,1 1-1 0 0,0-1 1 0 0,1 0 0 0 0,-1 1 0 0 0,0-1 0 0 0,0 0-1 0 0,0 0 1 0 0,1 0 0 0 0,-1 0 0 0 0,1 0 0 0 0,-1 0-1 0 0,1 0 1 0 0,-1 0 0 0 0,1 0 0 0 0,-1-1 0 0 0,1 1-1 0 0,0-1 1 0 0,-1 1 0 0 0,1-1 0 0 0,0 0 0 0 0,-1 1-1 0 0,1-1 1 0 0,0 0 0 0 0,0 0 0 0 0,-1 0 0 0 0,1-1-1 0 0,0 1-35 0 0,63-41 2566 0 0,-41 8-2157 0 0,-2-2 1 0 0,-1-1-1 0 0,-2-1 1 0 0,-2 0-1 0 0,8-26-409 0 0,-6 16 205 0 0,51-120 546 0 0,-69 267-108 0 0,2-52-552 0 0,2 0 0 0 0,2-1 0 0 0,3 1 0 0 0,6 14-91 0 0,3 19 60 0 0,-11-43-21 0 0,6 17-21 0 0,-3 1 0 0 0,-2 0-1 0 0,-3 0 1 0 0,-1 1 0 0 0,-4 0-1 0 0,-2 13-17 0 0,-2-51 5 0 0,0-1-1 0 0,-1 0 0 0 0,-1 0 0 0 0,0-1 0 0 0,-1 0 0 0 0,-1 0 1 0 0,-1 0-1 0 0,0 0 0 0 0,-2-2 0 0 0,1 1 0 0 0,-2-1 1 0 0,0 0-1 0 0,-1-1 0 0 0,-1 0-4 0 0,8-9-3 0 0,-1 0-1 0 0,1 0 1 0 0,-1 0-1 0 0,0-1 1 0 0,-1 0 0 0 0,1 0-1 0 0,-1-1 1 0 0,0 0 0 0 0,1 0-1 0 0,-1 0 1 0 0,-1-1-1 0 0,1 0 1 0 0,0-1 0 0 0,0 1-1 0 0,-7-1 4 0 0,12-2-4 0 0,1 1 0 0 0,0-1 0 0 0,-1 0 0 0 0,1 0 0 0 0,0-1-1 0 0,0 1 1 0 0,0 0 0 0 0,0 0 0 0 0,0 0 0 0 0,0-1 0 0 0,0 1-1 0 0,0-1 1 0 0,1 1 0 0 0,-1-1 0 0 0,0 1 0 0 0,1-1 0 0 0,-1 1-1 0 0,1-1 1 0 0,0 1 0 0 0,0-1 0 0 0,-1 1 0 0 0,1-1 0 0 0,0 0 0 0 0,0 1-1 0 0,0-1 1 0 0,1 0 0 0 0,-1 1 0 0 0,0-1 0 0 0,0 1 0 0 0,1-1-1 0 0,0 0 5 0 0,-1-4-12 0 0,2-12-3 0 0,1-1 1 0 0,1 1-1 0 0,1-1 0 0 0,0 1 1 0 0,2 1-1 0 0,0-1 1 0 0,0 1-1 0 0,9-12 15 0 0,-6 7 12 0 0,156-368-127 0 0,-133 306 114 0 0,4 2 1 0 0,4 1 0 0 0,15-18 0 0 0,-24 45 2 0 0,2-1-2 0 0,-3 0-1 0 0,-1-3 1 0 0,-4 0 0 0 0,-2-1 0 0 0,-2-2 0 0 0,10-51 0 0 0,-27-10 113 0 0,-7 119-115 0 0,1 1 1 0 0,0-1-1 0 0,-1 1 0 0 0,0 0 0 0 0,1 0 0 0 0,-1-1 1 0 0,0 1-1 0 0,0 0 0 0 0,0 0 0 0 0,0 1 0 0 0,-1-1 1 0 0,1 0-1 0 0,0 1 0 0 0,-1-1 0 0 0,1 1 0 0 0,-1 0 0 0 0,1 0 1 0 0,-1 0-1 0 0,0 0 0 0 0,0 0 0 0 0,1 1 0 0 0,-1-1 1 0 0,0 1-1 0 0,0 0 0 0 0,0 0 0 0 0,1 0 0 0 0,-1 0 1 0 0,0 0-1 0 0,0 1 0 0 0,0-1 0 0 0,1 1 0 0 0,-1-1 1 0 0,0 1-1 0 0,0 0 0 0 0,1 0 0 0 0,-1 1 0 0 0,1-1 0 0 0,-1 0 1 0 0,1 1-1 0 0,0 0 0 0 0,-1-1 0 0 0,1 2 2 0 0,-12 12-2 0 0,2 1 0 0 0,0 1 0 0 0,1 1 0 0 0,0-1 0 0 0,1 2 0 0 0,2-1 0 0 0,0 1 1 0 0,0 0-1 0 0,2 1 0 0 0,0 0 0 0 0,2 0 0 0 0,0 0 0 0 0,1 1 0 0 0,1-1 0 0 0,1 1 0 0 0,1-1 0 0 0,1 1 0 0 0,0 0 0 0 0,5 17 2 0 0,-1-3 13 0 0,1 0 0 0 0,2-1-1 0 0,1 1 1 0 0,1-2 0 0 0,3 0 0 0 0,0 0 0 0 0,2-1 0 0 0,11 15-13 0 0,-16-28 16 0 0,1-1 1 0 0,1 0 0 0 0,1-1-1 0 0,1 0 1 0 0,0-1 0 0 0,1-1-1 0 0,0 0 1 0 0,3 1-17 0 0,3 3 19 0 0,-16-14-18 0 0,0 0 1 0 0,0 0-1 0 0,0 0 0 0 0,1 0 1 0 0,0-1-1 0 0,0 0 0 0 0,0 0 1 0 0,0-1-1 0 0,0 0 0 0 0,1 0 0 0 0,-1 0 1 0 0,1-1-1 0 0,0 0 0 0 0,0 0 1 0 0,0-1-1 0 0,5 1-1 0 0,-4-3 14 0 0,1-1 1 0 0,0 0-1 0 0,-1-1 0 0 0,1 1 1 0 0,-1-2-1 0 0,0 1 1 0 0,0-1-1 0 0,0 0 0 0 0,-1-1 1 0 0,1 0-1 0 0,-1 0 0 0 0,0-1 1 0 0,-1 0-1 0 0,1 0 0 0 0,-1 0 1 0 0,1-2-15 0 0,12-9 46 0 0,-6 3-33 0 0,-1 1 0 0 0,-1-2 1 0 0,0 0-1 0 0,0 0 0 0 0,-2 0 0 0 0,0-2 0 0 0,0 1 1 0 0,-2-1-1 0 0,5-15-13 0 0,-9 28 0 0 0,-1 0 0 0 0,0-1 0 0 0,0 1 0 0 0,-1-1 0 0 0,1 0 1 0 0,-1 1-1 0 0,0-1 0 0 0,0 0 0 0 0,0 0 0 0 0,-1 0 0 0 0,0 0 1 0 0,0 0-1 0 0,0 1 0 0 0,0-1 0 0 0,-1 0 0 0 0,0 0 0 0 0,0 0 0 0 0,0 0 1 0 0,-1 1-1 0 0,0-1 0 0 0,1 1 0 0 0,-2-1 0 0 0,1 1 0 0 0,0 0 1 0 0,-1-1-1 0 0,0 1 0 0 0,0 1 0 0 0,0-1 0 0 0,0 0 0 0 0,-1 1 0 0 0,1-1 1 0 0,-1 1-1 0 0,0 0 0 0 0,0 1 0 0 0,0-1 0 0 0,-1 0 0 0 0,1 1 1 0 0,0 0-1 0 0,-1 0 0 0 0,0 1 0 0 0,1-1 0 0 0,-1 1 0 0 0,-4-1 0 0 0,-1 5-4 0 0,0-1-1 0 0,0 2 0 0 0,1 0 0 0 0,-1 0 0 0 0,1 0 1 0 0,0 1-1 0 0,0 1 0 0 0,1-1 0 0 0,0 2 1 0 0,0-1-1 0 0,0 1 0 0 0,1 0 0 0 0,0 0 0 0 0,0 1 1 0 0,1 0-1 0 0,0 0 0 0 0,0 1 0 0 0,1 0 1 0 0,0 0-1 0 0,0 0 0 0 0,1 0 0 0 0,1 1 0 0 0,-1 0 1 0 0,1 0 4 0 0,0-1 4 0 0,0 1 1 0 0,1-1-1 0 0,-1 1 1 0 0,2-1-1 0 0,-1 1 1 0 0,1 0 0 0 0,1-1-1 0 0,0 1 1 0 0,0 0-1 0 0,1 0 1 0 0,0 0-1 0 0,1-1 1 0 0,0 1-1 0 0,1-1 1 0 0,0 1 0 0 0,0-1-1 0 0,1 0 1 0 0,0 0-1 0 0,0 0 1 0 0,1-1-1 0 0,0 0 1 0 0,1 0-1 0 0,0 0 1 0 0,5 5-5 0 0,-1-2 7 0 0,0 0 1 0 0,1-1-1 0 0,1 0 0 0 0,0-1 0 0 0,0 0 1 0 0,1-1-1 0 0,0 0 0 0 0,0-1 1 0 0,1-1-1 0 0,-1 0 0 0 0,2-1 1 0 0,-1 0-1 0 0,0-1 0 0 0,1-1 0 0 0,14 2-7 0 0,33-5-148 0 0,-49-19-1177 0 0,-13 3-6350 0 0,0 15 5969 0 0,0-6-10615 0 0</inkml:trace>
  <inkml:trace contextRef="#ctx0" brushRef="#br0" timeOffset="12639.018">5541 1079 4617 0 0,'0'0'2717'0'0,"0"0"-1592"0"0,0 0-475 0 0,0 0 335 0 0,0 0 534 0 0,0 0 244 0 0,0 0-10 0 0,0 0-182 0 0,0 0-231 0 0,37-4-213 0 0,117-16-174 0 0,-28-15 524 0 0,-85 20-1089 0 0,-2-1 1 0 0,0-3-1 0 0,0-1 0 0 0,-2-1 1 0 0,-1-3-1 0 0,-1-1 1 0 0,29-26-389 0 0,-57 45 71 0 0,-1 0 0 0 0,1 0 0 0 0,-2-1-1 0 0,1 0 1 0 0,-1-1 0 0 0,0 1 0 0 0,0-1 0 0 0,-1 0 0 0 0,0 0 0 0 0,0 0 0 0 0,-1 0-1 0 0,0-1 1 0 0,-1 1 0 0 0,0-1 0 0 0,0 0 0 0 0,-1 0 0 0 0,0 0 0 0 0,0 0 0 0 0,-1 0 0 0 0,0-2-72 0 0,-2 9 15 0 0,1 0-1 0 0,-1 1 1 0 0,0-1-1 0 0,1 0 0 0 0,-1 0 1 0 0,0 1-1 0 0,0-1 0 0 0,0 1 1 0 0,0 0-1 0 0,0-1 0 0 0,0 1 1 0 0,-1 0-1 0 0,1 0 0 0 0,0 0 1 0 0,0 1-1 0 0,-1-1 0 0 0,1 1 1 0 0,-1-1-1 0 0,1 1 0 0 0,-1 0 1 0 0,1-1-1 0 0,0 1 0 0 0,-1 1 1 0 0,1-1-1 0 0,-1 0 0 0 0,1 1 1 0 0,-1-1-1 0 0,1 1 0 0 0,0-1 1 0 0,-1 1-1 0 0,1 0 0 0 0,0 0 1 0 0,0 0-1 0 0,0 1 0 0 0,-1-1 1 0 0,1 0-1 0 0,0 1 0 0 0,1 0 1 0 0,-1-1-1 0 0,0 1-13 0 0,-11 12-2 0 0,1 0 1 0 0,1 1-1 0 0,0 0 0 0 0,1 1 1 0 0,1 0-1 0 0,1 1 0 0 0,0 0 1 0 0,1 0-1 0 0,0 0 0 0 0,2 1 1 0 0,0 0-1 0 0,0 5 2 0 0,-19 86-17 0 0,5 0 1 0 0,4 1-1 0 0,1 94 17 0 0,5-62-66 0 0,-28 135 66 0 0,29-226-11 0 0,-3-1 1 0 0,-2-1-1 0 0,-2 0 0 0 0,-2-1 1 0 0,-2-1-1 0 0,-3 0 0 0 0,-1-2 1 0 0,-2 0-1 0 0,-3-2 0 0 0,-1-1 1 0 0,-2-1 10 0 0,23-31 4 0 0,0 0 1 0 0,-1 0 0 0 0,0-1-1 0 0,-1-1 1 0 0,0 1 0 0 0,-1-1-1 0 0,1-1 1 0 0,-1 0 0 0 0,-1-1-1 0 0,1 0 1 0 0,-1 0 0 0 0,0-2-1 0 0,0 1 1 0 0,-1-1 0 0 0,1-1-1 0 0,-1-1 1 0 0,0 1 0 0 0,-2-2-5 0 0,13-1-1 0 0,-1 0 1 0 0,1 0-1 0 0,0-1 1 0 0,0 1-1 0 0,0-1 1 0 0,0 0 0 0 0,-1 0-1 0 0,1 0 1 0 0,0 0-1 0 0,1 0 1 0 0,-1 0-1 0 0,0 0 1 0 0,0-1 0 0 0,0 1-1 0 0,1 0 1 0 0,-1-1-1 0 0,1 0 1 0 0,-1 1 0 0 0,1-1-1 0 0,0 0 1 0 0,-1 0-1 0 0,1 0 1 0 0,0 0-1 0 0,0 0 1 0 0,0 0 0 0 0,1 0-1 0 0,-1 0 1 0 0,0 0-1 0 0,1 0 1 0 0,-1-1-1 0 0,1 1 1 0 0,0 0 0 0 0,0-2 0 0 0,-1-80-23 0 0,1 79 24 0 0,4-24 12 0 0,2 0 1 0 0,1 0-1 0 0,1 1 1 0 0,1 0-1 0 0,10-18-13 0 0,-4 7 11 0 0,21-49 29 0 0,5 2-1 0 0,39-63-39 0 0,-72 134-1 0 0,0 1-1 0 0,0-1 1 0 0,2 2 0 0 0,0-1 0 0 0,0 1-1 0 0,1 0 1 0 0,1 1 0 0 0,0 1 0 0 0,1 0-1 0 0,0 0 1 0 0,1 1 0 0 0,0 1 0 0 0,0 0-1 0 0,1 1 1 0 0,0 1 0 0 0,1 0 1 0 0,146 3-1940 0 0,-120 1-763 0 0,-14 0-3185 0 0,-23 2 4180 0 0,6 1-9443 0 0</inkml:trace>
  <inkml:trace contextRef="#ctx0" brushRef="#br0" timeOffset="12971.394">6467 1425 6561 0 0,'0'0'1797'0'0,"0"0"-312"0"0,0 0-71 0 0,0 0 118 0 0,0 0 22 0 0,0 0-119 0 0,0 0-235 0 0,0 0-272 0 0,0 0-201 0 0,0 0-128 0 0,-32 23-116 0 0,-99 71-90 0 0,75-44 127 0 0,49-37-408 0 0,2-6-53 0 0,1 1-1 0 0,0 0 1 0 0,0 0-1 0 0,1 1 0 0 0,0-1 1 0 0,0 1-1 0 0,1-1 1 0 0,0 1-1 0 0,0 0 0 0 0,1 0 1 0 0,0 0-1 0 0,1 0 1 0 0,0 0-1 0 0,1 4-58 0 0,-1-9 29 0 0,0 0-1 0 0,1 0 1 0 0,0-1-1 0 0,-1 1 1 0 0,1 0 0 0 0,1-1-1 0 0,-1 1 1 0 0,0 0-1 0 0,1-1 1 0 0,0 0 0 0 0,0 1-1 0 0,0-1 1 0 0,0 0 0 0 0,0 0-1 0 0,1 0 1 0 0,-1 0-1 0 0,1-1 1 0 0,0 1 0 0 0,0-1-1 0 0,0 1 1 0 0,0-1-1 0 0,0 0 1 0 0,1 0 0 0 0,-1-1-1 0 0,0 1 1 0 0,1-1 0 0 0,0 1-1 0 0,-1-1 1 0 0,1 0-1 0 0,3 0-28 0 0,1 1 119 0 0,1 0-1 0 0,-1-1 0 0 0,1 0 0 0 0,-1 0 0 0 0,1-1 0 0 0,0 0 0 0 0,-1-1 0 0 0,1 0 0 0 0,-1 0 0 0 0,1-1 1 0 0,-1 0-1 0 0,0-1 0 0 0,3 0-118 0 0,1-3 95 0 0,-1 0-1 0 0,0 0 1 0 0,0-1 0 0 0,0 0 0 0 0,-1-1 0 0 0,0 0 0 0 0,-1-1 0 0 0,0 0-1 0 0,0 0 1 0 0,-1-1 0 0 0,0 0 0 0 0,0-1 0 0 0,-2 0 0 0 0,1 0-1 0 0,-1 0 1 0 0,-1-1 0 0 0,0 0 0 0 0,0 0 0 0 0,-1 0 0 0 0,-1 0-1 0 0,0-1 1 0 0,-1 0 0 0 0,0 1 0 0 0,-1-1 0 0 0,-1 0 0 0 0,0-10-95 0 0,-1 18-68 0 0,-1 0 1 0 0,1 0 0 0 0,-1 0-1 0 0,0 0 1 0 0,-1 1 0 0 0,1-1-1 0 0,-1 1 1 0 0,0 0 0 0 0,0-1-1 0 0,0 1 1 0 0,0 1 0 0 0,-1-1-1 0 0,0 0 1 0 0,0 1 0 0 0,0 0-1 0 0,0 0 1 0 0,0 0 0 0 0,0 0-1 0 0,-1 1 1 0 0,0-1 0 0 0,1 1-1 0 0,-1 1 1 0 0,0-1 0 0 0,0 1-1 0 0,0-1 1 0 0,0 1 0 0 0,0 1-1 0 0,0-1 1 0 0,0 1 0 0 0,-1 0-1 0 0,1 0 1 0 0,0 0 0 0 0,0 1-1 0 0,0-1 1 0 0,0 1 0 0 0,0 1-1 0 0,0-1 1 0 0,0 1 0 0 0,0 0-1 0 0,1 0 1 0 0,-1 0 0 0 0,0 1-1 0 0,1-1 1 0 0,0 1 0 0 0,-2 1 67 0 0,-16 26-2612 0 0,10-9-3637 0 0,6-10-4925 0 0</inkml:trace>
  <inkml:trace contextRef="#ctx0" brushRef="#br0" timeOffset="13305.89">6729 1863 7962 0 0,'0'0'1497'0'0,"0"0"-19"0"0,0 0 172 0 0,0 0 169 0 0,0 0 10 0 0,0 0-164 0 0,0 0-217 0 0,0 0-152 0 0,0 0-130 0 0,0 0-224 0 0,0 0-222 0 0,0 0-178 0 0,-3-3-124 0 0,0-5-292 0 0,0-1 0 0 0,1 0 0 0 0,0 0 0 0 0,1 0-1 0 0,-1 0 1 0 0,2 0 0 0 0,-1 0 0 0 0,1 0 0 0 0,1 0 0 0 0,0 0 0 0 0,0 0 0 0 0,1 0 0 0 0,0 0 0 0 0,0 0 0 0 0,1 0 0 0 0,0 1 0 0 0,1-1-1 0 0,2-3-125 0 0,1-11 140 0 0,2-3-75 0 0,1 1 0 0 0,2 0 0 0 0,0 1 1 0 0,1 0-1 0 0,2 1 0 0 0,0 0 0 0 0,2 2 0 0 0,0 0 1 0 0,1 0-1 0 0,10-7-65 0 0,26-6-490 0 0,-48 61-1138 0 0,-6-17 771 0 0,0 11-1170 0 0,-2-6-4274 0 0,0-7-5541 0 0</inkml:trace>
  <inkml:trace contextRef="#ctx0" brushRef="#br0" timeOffset="13635.695">7351 1458 12171 0 0,'0'0'2043'0'0,"0"0"-430"0"0,0 0-188 0 0,0 0-2 0 0,0 0-70 0 0,0 0-216 0 0,0 0-272 0 0,0 0-229 0 0,0 0-168 0 0,0 0-129 0 0,0 0-78 0 0,0 0-41 0 0,0 0-21 0 0,-28 4-20 0 0,-85 14-12 0 0,110-17-157 0 0,0-1 1 0 0,0 1-1 0 0,-1-1 1 0 0,1 1 0 0 0,0 0-1 0 0,1 0 1 0 0,-1 1-1 0 0,0-1 1 0 0,0 1 0 0 0,0-1-1 0 0,1 1 1 0 0,-1 0 0 0 0,1 0-1 0 0,-1 0 1 0 0,1 0-1 0 0,0 0 1 0 0,0 1 0 0 0,0-1-1 0 0,0 1 1 0 0,-1 1-11 0 0,-4 6 37 0 0,0-2-17 0 0,0 1 1 0 0,0-1-1 0 0,1 1 1 0 0,1 1-1 0 0,-1-1 1 0 0,1 1-1 0 0,1 0 1 0 0,0 0-1 0 0,0 0 0 0 0,1 0 1 0 0,1 1-1 0 0,-1 0 1 0 0,2-1-1 0 0,-1 1 1 0 0,2 0-1 0 0,-1 0 1 0 0,1 0-1 0 0,1 4-20 0 0,1-9 0 0 0,1 0 1 0 0,0 0-1 0 0,-1-1 0 0 0,2 1 1 0 0,-1-1-1 0 0,1 1 0 0 0,-1-1 1 0 0,1 0-1 0 0,1-1 0 0 0,-1 1 1 0 0,1-1-1 0 0,0 0 0 0 0,0 0 1 0 0,0 0-1 0 0,0 0 0 0 0,1-1 1 0 0,-1 0-1 0 0,1 0 0 0 0,0-1 1 0 0,0 0-1 0 0,0 0 0 0 0,0 0 1 0 0,0-1-1 0 0,7 1 0 0 0,0 1-65 0 0,1 0 0 0 0,0-2 0 0 0,0 1 1 0 0,0-2-1 0 0,0 0 0 0 0,0-1 0 0 0,0 0 0 0 0,0-1 0 0 0,0-1 1 0 0,0 0-1 0 0,0 0 0 0 0,-1-2 0 0 0,0 0 0 0 0,0 0 0 0 0,0-1 0 0 0,8-6 65 0 0,10-16-2025 0 0,-15 6-6997 0 0,-13 14-2513 0 0</inkml:trace>
  <inkml:trace contextRef="#ctx0" brushRef="#br0" timeOffset="14049.9">7519 1697 3201 0 0,'0'0'2486'0'0,"0"0"86"0"0,0 0 143 0 0,0 0-41 0 0,0 0-317 0 0,0 0-434 0 0,0 0-368 0 0,0 0-295 0 0,0 0-230 0 0,0 0-197 0 0,34-10-174 0 0,108-34-131 0 0,-64 3 258 0 0,-67 33-631 0 0,0-1 1 0 0,-1 0-1 0 0,0-1 1 0 0,-1-1-1 0 0,0 1 1 0 0,0-1-1 0 0,-1-1 1 0 0,0 0-1 0 0,-1 0 1 0 0,-1 0-1 0 0,0-1 1 0 0,0 0-1 0 0,2-12-155 0 0,-6 23 14 0 0,-1-1 0 0 0,0 1 0 0 0,0-1-1 0 0,-1 0 1 0 0,1 1 0 0 0,0-1 0 0 0,-1 0-1 0 0,0 0 1 0 0,0 1 0 0 0,1-1 0 0 0,-2 0-1 0 0,1 0 1 0 0,0 0 0 0 0,0 1 0 0 0,-1-1-1 0 0,0 0 1 0 0,1 0 0 0 0,-1 1 0 0 0,0-1-1 0 0,-1 1 1 0 0,1-1 0 0 0,0 1 0 0 0,-1-1 0 0 0,1 1-1 0 0,-1 0 1 0 0,0-1 0 0 0,1 1 0 0 0,-1 0-1 0 0,0 0 1 0 0,-1 0 0 0 0,1 1 0 0 0,0-1-1 0 0,0 1 1 0 0,-1-1 0 0 0,1 1 0 0 0,-1-1-1 0 0,1 1 1 0 0,-1 0-14 0 0,-8 2-10 0 0,0 0 0 0 0,0 1 0 0 0,0 0 0 0 0,0 1 0 0 0,0 0 0 0 0,1 0 0 0 0,-1 1 0 0 0,1 1 0 0 0,0 0 0 0 0,0 0 0 0 0,1 1 1 0 0,-1 0-1 0 0,1 1 0 0 0,1 0 0 0 0,-1 0 0 0 0,1 1 0 0 0,0 0 0 0 0,1 0 0 0 0,0 1 10 0 0,-11 8-27 0 0,1 0 0 0 0,0 2 0 0 0,2 0 0 0 0,0 0 0 0 0,1 2 0 0 0,1 0 0 0 0,1 0 1 0 0,1 1-1 0 0,0 1 0 0 0,2 0 0 0 0,1 0 0 0 0,-2 10 27 0 0,8-27 3 0 0,1 1-1 0 0,-1 0 1 0 0,1 0 0 0 0,1 0 0 0 0,-1 0-1 0 0,1 0 1 0 0,0 0 0 0 0,1 0-1 0 0,-1 0 1 0 0,2 0 0 0 0,-1 0 0 0 0,1 0-1 0 0,0-1 1 0 0,0 1 0 0 0,0 0-1 0 0,1-1 1 0 0,0 0 0 0 0,1 0 0 0 0,-1 0-1 0 0,1 0 1 0 0,1 0 0 0 0,-1-1-1 0 0,1 1 1 0 0,-1-1 0 0 0,2-1 0 0 0,-1 1-1 0 0,0-1 1 0 0,1 1 0 0 0,0-2-1 0 0,0 1 1 0 0,1 0-3 0 0,21 5 17 0 0,-1-1 0 0 0,1-1 1 0 0,1-1-1 0 0,-1-2 0 0 0,1 0 0 0 0,0-3 0 0 0,-1 0 0 0 0,28-3-17 0 0,-14 2-25 0 0,75-19-231 0 0,-85 11-2747 0 0,0 2-3905 0 0,-21 5-5195 0 0</inkml:trace>
  <inkml:trace contextRef="#ctx0" brushRef="#br0" timeOffset="19890.864">8533 1256 2200 0 0,'0'0'1650'0'0,"0"0"-29"0"0,0 0 268 0 0,0 0 252 0 0,0 0 22 0 0,0 0-199 0 0,0 0-351 0 0,0 0-369 0 0,0 0-248 0 0,0 0-162 0 0,0 0-112 0 0,6-3-79 0 0,19-10-40 0 0,-19 10-58 0 0,-6 3-70 0 0,0 0-16 0 0,0 0-50 0 0,0 0-51 0 0,0 0-31 0 0,0 0-33 0 0,-4 15 923 0 0,-31 35-368 0 0,35-48-828 0 0,0-2-6 0 0,0 0-2 0 0,0 0 11 0 0,0 0-4 0 0,11-2 513 0 0,38-27 668 0 0,-48 40-4804 0 0,-1-3-4006 0 0,0-4-4189 0 0</inkml:trace>
  <inkml:trace contextRef="#ctx0" brushRef="#br0" timeOffset="20418.695">8516 1727 8202 0 0,'0'0'2386'0'0,"0"0"-647"0"0,0 0-338 0 0,0 0-70 0 0,0 0 47 0 0,0 0-34 0 0,0 0-137 0 0,0 0-229 0 0,0 0-265 0 0,0 0-209 0 0,0 0-102 0 0,0 0-62 0 0,0 0-22 0 0,-4-7 697 0 0,-16 65 174 0 0,20-58-1153 0 0,0 0 24 0 0,0 0 17 0 0,0 0 35 0 0,0 0 37 0 0,0 0 30 0 0,0 0 38 0 0,0 0 38 0 0,12-15 755 0 0,48-49-753 0 0,-51 52 5 0 0,-16 20 194 0 0,-18 34-402 0 0,37-41-3796 0 0,-7-5-1411 0 0,-1 1-6866 0 0</inkml:trace>
  <inkml:trace contextRef="#ctx0" brushRef="#br0" timeOffset="27688.989">9912 1002 5769 0 0,'0'0'2185'0'0,"0"0"-473"0"0,0 0-320 0 0,0 0 21 0 0,0 0 199 0 0,0 0 82 0 0,0 0-139 0 0,0 0-275 0 0,0 0-330 0 0,0 0-318 0 0,12 27 2306 0 0,-8-9-2639 0 0,0 0 0 0 0,-2 0 1 0 0,0 0-1 0 0,-1 0 0 0 0,-1 0 0 0 0,0 0 1 0 0,-2 2-300 0 0,1 28 364 0 0,1-27-233 0 0,1 83 386 0 0,-4-1 1 0 0,-5 0-1 0 0,-13 55-517 0 0,-14-22 177 0 0,16-105-138 0 0,14-39-2622 0 0,5-19-1412 0 0,0 10-3451 0 0,0 9-3772 0 0</inkml:trace>
  <inkml:trace contextRef="#ctx0" brushRef="#br0" timeOffset="28073.065">9750 1175 5017 0 0,'0'0'3693'0'0,"0"0"-1265"0"0,0 0-571 0 0,0 0-134 0 0,0 0-83 0 0,0 0-233 0 0,0 0-280 0 0,0 0-283 0 0,0 0-261 0 0,0 0-179 0 0,0 0 34 0 0,0 0 72 0 0,0 0 76 0 0,11-6 75 0 0,137-52 1602 0 0,144-4 3 0 0,-92 48-1764 0 0,-237 32-2705 0 0,19-10 748 0 0,1-1-1520 0 0,6-4-2999 0 0,2-2-5527 0 0</inkml:trace>
  <inkml:trace contextRef="#ctx0" brushRef="#br0" timeOffset="28323.911">9810 1458 11466 0 0,'0'0'1209'0'0,"0"0"-216"0"0,0 0 172 0 0,0 0 363 0 0,0 0 227 0 0,0 0-83 0 0,0 0-199 0 0,0 0-257 0 0,0 0-201 0 0,0 0-163 0 0,0 0-159 0 0,32-5-107 0 0,98-15-89 0 0,34-9 838 0 0,-106 27-1803 0 0,-33 3-5317 0 0,-21-1-3086 0 0</inkml:trace>
  <inkml:trace contextRef="#ctx0" brushRef="#br0" timeOffset="28875.168">10567 1385 3465 0 0,'0'0'2779'0'0,"0"0"-723"0"0,0 0-163 0 0,0 0 57 0 0,0 0 101 0 0,0 0-106 0 0,0 0-335 0 0,0 0-362 0 0,0 0-289 0 0,0 0-224 0 0,0 0-117 0 0,0 0-60 0 0,0 0-48 0 0,-7 0 1629 0 0,70 0 677 0 0,100-4-1399 0 0,7 4-1300 0 0,-131-11-2149 0 0,-38 11 1214 0 0,-1 0-319 0 0,0 0-482 0 0,0 0-993 0 0,-1 0-2914 0 0,-4 0-5979 0 0</inkml:trace>
  <inkml:trace contextRef="#ctx0" brushRef="#br0" timeOffset="29139.95">10493 1635 8234 0 0,'0'0'4241'0'0,"0"0"-2090"0"0,0 0-1038 0 0,0 0-99 0 0,0 0 178 0 0,0 0 164 0 0,0 0 42 0 0,0 0-131 0 0,0 0-211 0 0,0 0-186 0 0,0 0-145 0 0,0 0-85 0 0,33-3-78 0 0,104-8-94 0 0,-26-9 516 0 0,-13-1-689 0 0,-79 20-1841 0 0,-12 2-4284 0 0,-5-1-6054 0 0</inkml:trace>
  <inkml:trace contextRef="#ctx0" brushRef="#br0" timeOffset="29961.196">11110 1874 9066 0 0,'0'0'2251'0'0,"0"0"-292"0"0,0 0-126 0 0,0 0-10 0 0,0 0-30 0 0,0 0-190 0 0,0 0-358 0 0,0 0-329 0 0,0 0-223 0 0,0 0-122 0 0,0 0-5 0 0,0 0-5 0 0,0 0-58 0 0,2-15-50 0 0,20-102 549 0 0,-10 86-822 0 0,1 1-1 0 0,1 0 1 0 0,2 2 0 0 0,0-1 0 0 0,2 2 0 0 0,2 0 0 0 0,11-11-180 0 0,-7 9 11 0 0,-18 20-10 0 0,0 0 0 0 0,1 0 0 0 0,0 1 1 0 0,0 0-1 0 0,0 1 0 0 0,1-1 0 0 0,0 1 1 0 0,1 1-1 0 0,0-1 0 0 0,0 2 0 0 0,0-1 1 0 0,1 1-1 0 0,-1 1 0 0 0,1-1 0 0 0,0 2 1 0 0,0-1-1 0 0,1 2 0 0 0,-1-1 0 0 0,9 0-1 0 0,-16 5-1 0 0,0 0 0 0 0,0 1 0 0 0,-1-1 0 0 0,1 1 0 0 0,0 0 0 0 0,-1-1 0 0 0,0 1 0 0 0,0 0 0 0 0,0 0 0 0 0,0 1 0 0 0,0-1 0 0 0,0 0 0 0 0,-1 1 0 0 0,0-1 0 0 0,1 1 0 0 0,-1-1 0 0 0,-1 1 0 0 0,1-1 0 0 0,0 1 0 0 0,-1 0 0 0 0,0 0 0 0 0,0 1 1 0 0,7 219 57 0 0,8-236 72 0 0,-2-11-123 0 0,0 1 0 0 0,1 1-1 0 0,1 0 1 0 0,1 1 0 0 0,0 0-1 0 0,2 2 1 0 0,7-7-6 0 0,5-6-29 0 0,-25 25 23 0 0,0 1 0 0 0,1-1-1 0 0,-1 1 1 0 0,1 0 0 0 0,1 0 0 0 0,-1 0 0 0 0,1 1-1 0 0,-1 0 1 0 0,1 0 0 0 0,0 1 0 0 0,0 0 0 0 0,1 0-1 0 0,-1 1 1 0 0,1 0 0 0 0,-1 0 0 0 0,1 1 0 0 0,2-1 6 0 0,-7 4 3 0 0,-1-1 0 0 0,0 1 0 0 0,0-1 0 0 0,0 1 0 0 0,0 0 0 0 0,0 0 0 0 0,0 0 0 0 0,-1 0 0 0 0,1 0 0 0 0,0 0 0 0 0,-1 0 1 0 0,0 0-1 0 0,1 1 0 0 0,-1-1 0 0 0,0 0 0 0 0,0 1 0 0 0,-1-1 0 0 0,1 1 0 0 0,0 0 0 0 0,-1-1 0 0 0,1 2-3 0 0,5 15 16 0 0,2-3-1 0 0,-2 0 1 0 0,0 0 0 0 0,0 1-1 0 0,-2 0 1 0 0,0 0-1 0 0,-1 1 1 0 0,-1-1 0 0 0,0 0-1 0 0,-2 1 1 0 0,0 7-16 0 0,0-20-18 0 0,0-1 0 0 0,-1 0 0 0 0,1 1 0 0 0,-1-1 0 0 0,0 0 0 0 0,0 1 0 0 0,-1-1 0 0 0,1 0 0 0 0,-1 0 0 0 0,0 0 0 0 0,0 0 0 0 0,0-1 0 0 0,-1 1 0 0 0,1 0 0 0 0,-1-1 1 0 0,-2 3 17 0 0,2-2-57 0 0,-2 10-533 0 0,4-10-8738 0 0,1-4 163 0 0</inkml:trace>
  <inkml:trace contextRef="#ctx0" brushRef="#br0" timeOffset="30491.648">12592 1443 12707 0 0,'0'0'2024'0'0,"0"0"-596"0"0,0 0-83 0 0,0 0 91 0 0,0 0-4 0 0,0 0-137 0 0,0 0-224 0 0,0 0-208 0 0,0 0-167 0 0,0 0-128 0 0,0 0-114 0 0,0 0-86 0 0,0 0-53 0 0,-32-3-65 0 0,-98-7-51 0 0,68 21 35 0 0,53-5-192 0 0,-5 2-12 0 0,1 0 0 0 0,0 0 0 0 0,1 1 0 0 0,-1 1 0 0 0,2 0 1 0 0,0 1-1 0 0,0 0 0 0 0,1 0 0 0 0,-6 9-30 0 0,13-14 5 0 0,-2-1-9 0 0,0 0 0 0 0,1 0 0 0 0,0 1 0 0 0,0 0 0 0 0,0 0 1 0 0,1 0-1 0 0,0 0 0 0 0,0 1 0 0 0,1-1 0 0 0,0 1 0 0 0,0-1 0 0 0,0 1 0 0 0,1 0 1 0 0,0 0-1 0 0,0 0 0 0 0,0 0 0 0 0,1 0 0 0 0,1 0 0 0 0,-1 0 0 0 0,1 0 1 0 0,0 0-1 0 0,1 2 4 0 0,-1-7-1 0 0,0 1-1 0 0,1-1 1 0 0,-1 1 0 0 0,1-1 0 0 0,-1 1 0 0 0,1-1 0 0 0,0 0-1 0 0,0 1 1 0 0,0-1 0 0 0,0 0 0 0 0,0-1 0 0 0,1 1 0 0 0,-1 0 0 0 0,1-1-1 0 0,-1 1 1 0 0,1-1 0 0 0,-1 0 0 0 0,1 1 0 0 0,0-1 0 0 0,0-1-1 0 0,-1 1 1 0 0,1 0 0 0 0,0-1 0 0 0,0 1 0 0 0,0-1 0 0 0,0 0 0 0 0,0 0-1 0 0,0 0 1 0 0,0 0 0 0 0,0-1 0 0 0,-1 1 0 0 0,2-1 1 0 0,86-39 275 0 0,-56 13-142 0 0,-1-1-1 0 0,-1-2 0 0 0,-1-2 0 0 0,-2 0 1 0 0,-1-2-1 0 0,11-19-132 0 0,-39 53 1 0 0,0 0-1 0 0,-1 1 1 0 0,1-1 0 0 0,0 0-1 0 0,0 1 1 0 0,0-1 0 0 0,0 0-1 0 0,0 1 1 0 0,0-1-1 0 0,0 0 1 0 0,0 1 0 0 0,1-1-1 0 0,-1 0 1 0 0,0 0 0 0 0,0 1-1 0 0,0-1 1 0 0,0 0 0 0 0,0 1-1 0 0,0-1 1 0 0,0 0 0 0 0,1 0-1 0 0,-1 1 1 0 0,0-1 0 0 0,0 0-1 0 0,0 0 1 0 0,1 0 0 0 0,-1 1-1 0 0,0-1 1 0 0,0 0 0 0 0,1 0-1 0 0,-1 0 1 0 0,0 1 0 0 0,1-1-1 0 0,-1 0 1 0 0,0 0-1 0 0,0 0 1 0 0,1 0 0 0 0,-1 0-1 0 0,0 0 1 0 0,1 0 0 0 0,-1 0-1 0 0,0 0 1 0 0,1 0 0 0 0,-1 0-1 0 0,0 0 1 0 0,0 0 0 0 0,1 0-1 0 0,-1 0 1 0 0,0 0 0 0 0,1 0-1 0 0,-1 0 1 0 0,0 0 0 0 0,0 0-1 0 0,1-1 1 0 0,-1 1 0 0 0,0 0-1 0 0,1 0 1 0 0,-1 0-1 0 0,0 0 1 0 0,0-1 0 0 0,0 1-1 0 0,1 0 1 0 0,-1 0 0 0 0,0-1-1 0 0,0 1 1 0 0,0 0 0 0 0,1 0-1 0 0,-1-1 1 0 0,0 1-1 0 0,3 36-5 0 0,-2-25 34 0 0,0 2-5 0 0,-1-4-22 0 0,0 0 0 0 0,1 0 1 0 0,-1 1-1 0 0,2-1 1 0 0,-1 0-1 0 0,1-1 0 0 0,1 1 1 0 0,0 0-1 0 0,0-1 0 0 0,1 1 1 0 0,-1-1-1 0 0,2 0 0 0 0,-1 0 1 0 0,1 0-1 0 0,1-1 1 0 0,-1 0-1 0 0,1 0 0 0 0,0 0 1 0 0,1-1-1 0 0,1 1-2 0 0,-3-4-3 0 0,-1 1-20 0 0,1-1 0 0 0,-1 0-1 0 0,1 0 1 0 0,0 0 0 0 0,0-1-1 0 0,0 0 1 0 0,0 0 0 0 0,0 0 0 0 0,0 0-1 0 0,0-1 1 0 0,1 0 0 0 0,-1 0-1 0 0,1-1 1 0 0,-1 1 0 0 0,1-1 0 0 0,-1 0-1 0 0,5-1 24 0 0,22-35-1974 0 0,-27 18-1676 0 0,-3 3-4205 0 0,-2 7-3796 0 0</inkml:trace>
  <inkml:trace contextRef="#ctx0" brushRef="#br0" timeOffset="30994.374">12093 1160 12067 0 0,'0'0'3358'0'0,"0"0"-1246"0"0,0 0-645 0 0,0 0-192 0 0,0 0-101 0 0,0 0-145 0 0,0 0-179 0 0,0 0-129 0 0,0 0-126 0 0,0 0-76 0 0,0 0-23 0 0,0 0-63 0 0,14-7-39 0 0,46-23-28 0 0,-49 25-204 0 0,0 1 0 0 0,1 0 0 0 0,0 1 0 0 0,-1 1 0 0 0,1 0 0 0 0,0 1 0 0 0,1 0 0 0 0,-1 0 0 0 0,11 2-162 0 0,-7-1 119 0 0,128 11 329 0 0,-90 3-419 0 0,-41-10 6 0 0,-12-4-14 0 0,-1 0-2 0 0,0 0-15 0 0,0 0 25 0 0,0 0 29 0 0,0 0 27 0 0,0 0 28 0 0,0 0 39 0 0,0 0-37 0 0,0 0-11 0 0,0 0 17 0 0,0 0-18 0 0,0 0 20 0 0,-10-4 246 0 0,-45-54-135 0 0,42 41-253 0 0,1 0 0 0 0,1-1 0 0 0,0 0 0 0 0,1-1 0 0 0,1-1 0 0 0,1 1 0 0 0,-3-12 19 0 0,1-45-4311 0 0,10 65-1805 0 0,0 3-6693 0 0</inkml:trace>
  <inkml:trace contextRef="#ctx0" brushRef="#br0" timeOffset="32073.387">9636 659 3305 0 0,'0'0'1285'0'0,"0"0"-104"0"0,0 0 171 0 0,0 0 372 0 0,0 0 277 0 0,0 0 92 0 0,0 0-189 0 0,0 0-345 0 0,0 0-327 0 0,0 0-249 0 0,-8-2-197 0 0,-23-8-133 0 0,24 7-87 0 0,7 3-95 0 0,0 0-53 0 0,0 0-65 0 0,0 0-64 0 0,0 0-46 0 0,0 0-4 0 0,15 1 858 0 0,184 32 2550 0 0,147 0-2434 0 0,-265-18-1073 0 0,-75-18 1075 0 0,-20-12-945 0 0,-25-15-288 0 0,22 18-25 0 0,1 0 0 0 0,0 0 0 0 0,1-2-1 0 0,0 0 1 0 0,1 0 0 0 0,0-1 0 0 0,2-1 0 0 0,-3-4 43 0 0,9-13-1730 0 0,10 23-1219 0 0,1 1-3279 0 0,1 2-6368 0 0</inkml:trace>
  <inkml:trace contextRef="#ctx0" brushRef="#br0" timeOffset="36630.376">650 2290 7802 0 0,'0'0'1081'0'0,"0"0"-217"0"0,0 0-325 0 0,0 0-223 0 0,0 0-108 0 0,0 0-50 0 0,0 0-16 0 0,0 0 28 0 0,0 0 67 0 0,0 0 62 0 0,0 0 42 0 0,3-4 53 0 0,-2 2-317 0 0,1-1 0 0 0,0 1 0 0 0,0 0 0 0 0,0 0 1 0 0,0 0-1 0 0,0 0 0 0 0,0 0 0 0 0,1 1 0 0 0,-1-1 0 0 0,1 1 1 0 0,-1-1-1 0 0,1 1 0 0 0,0 0 0 0 0,-1 0 0 0 0,1 0 1 0 0,0 0-1 0 0,0 1 0 0 0,-1-1 0 0 0,1 1 0 0 0,0-1 0 0 0,0 1 1 0 0,0 0-1 0 0,1 1-77 0 0,362-8 4083 0 0,-82-10-2469 0 0,137 16-1614 0 0,18 19 1119 0 0,311 16 44 0 0,355 24-384 0 0,147-36-198 0 0,-22-41-408 0 0,-480 41 412 0 0,-555-18 92 0 0,-194-4-661 0 0,-1 0-4 0 0,0 0 8 0 0,0 0-3 0 0,0 0 3 0 0,0 0 12 0 0,0 0-13 0 0,0 0-7 0 0,0 0 8 0 0,0 0-3 0 0,0 0-1 0 0,0 0 2 0 0,0 0 3 0 0,0 0 0 0 0,0 0 10 0 0,0 0-15 0 0,0 0 7 0 0,0 0 6 0 0,0 0 0 0 0,0 0 10 0 0,0 0-18 0 0,0 0-2 0 0,0 0 12 0 0,0 0 2 0 0,18 0 72 0 0,115-14 20 0 0,137 14-68 0 0,-270 0-53 0 0,0 0-5 0 0,0 0 11 0 0,0 0-4 0 0,0 0-20 0 0,0 0-12 0 0,0 0-26 0 0,0 0-58 0 0,0 0-119 0 0,0 0-178 0 0,0 0-306 0 0,0 0-482 0 0,0 0-674 0 0,0 0-1453 0 0,0 0-3543 0 0,0 0-4271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20548 0 0,'0'0'1441'0'0,"0"0"-369"0"0,0 0-312 0 0,0 0-72 0 0,0 0-152 0 0,0 0-176 0 0,0 0-128 0 0,0 0-144 0 0,0 0-96 0 0,0 0-136 0 0,0 0-56 0 0,0 0-136 0 0,0 0-192 0 0,0 0-208 0 0,64-140-736 0 0,-40 151-2625 0 0,-8-3-8978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14259 0 0,'0'0'5046'0'0,"0"0"-2961"0"0,0 0-1016 0 0,0 0-126 0 0,0 0-116 0 0,0 0-157 0 0,0 0-101 0 0,0 0-125 0 0,0 0-90 0 0,0 0-76 0 0,-35 5-79 0 0,-109 20-82 0 0,140-24-112 0 0,0-1 0 0 0,0 0 0 0 0,0 1 0 0 0,1 0 0 0 0,-1 0 0 0 0,0 0 0 0 0,0 0-1 0 0,1 1 1 0 0,-1-1 0 0 0,1 1 0 0 0,-1 0 0 0 0,1 0 0 0 0,0 0 0 0 0,0 1 0 0 0,-1-1-1 0 0,2 1 1 0 0,-1 0 0 0 0,0 0 0 0 0,0 0-5 0 0,-4 6 13 0 0,2-3-9 0 0,0-1 1 0 0,1 1-1 0 0,0 0 1 0 0,0 0-1 0 0,0 0 1 0 0,1 0-1 0 0,0 1 1 0 0,0-1-1 0 0,1 1 1 0 0,0 0-1 0 0,0 0 1 0 0,0 0-1 0 0,1 0 1 0 0,0 0-1 0 0,1 0 1 0 0,-1 0-1 0 0,1 0 1 0 0,1 0-1 0 0,0 5-4 0 0,2-6-3 0 0,0-1 0 0 0,1 0 0 0 0,0 1 0 0 0,0-2-1 0 0,0 1 1 0 0,1 0 0 0 0,0-1 0 0 0,-1 0 0 0 0,2 0 0 0 0,-1 0 0 0 0,0 0-1 0 0,1-1 1 0 0,-1 0 0 0 0,1 0 0 0 0,0-1 0 0 0,0 1 0 0 0,0-1 0 0 0,1-1 0 0 0,-1 1-1 0 0,5 0 4 0 0,33 3-8 0 0,0-1-1 0 0,0-2 0 0 0,0-2 1 0 0,19-3 8 0 0,-45 1-30 0 0,-1 0 1 0 0,1 0-1 0 0,-1-2 0 0 0,0 0 1 0 0,0-1-1 0 0,-1-1 0 0 0,13-6 30 0 0,28-19-2597 0 0,-20 3-2937 0 0,-2-3-4443 0 0,-24 22 1339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12427 0 0,'0'0'5445'0'0,"0"0"-2807"0"0,0 0-1118 0 0,0 0-276 0 0,0 0-271 0 0,0 0-233 0 0,0 0-168 0 0,0 0-119 0 0,0 0-25 0 0,0 0 8 0 0,0 0-8 0 0,0 0-31 0 0,0 0-47 0 0,-11 32-32 0 0,-34 105-60 0 0,27-86-167 0 0,3 2-1 0 0,3 0 0 0 0,2 0 0 0 0,2 1 0 0 0,2 0 0 0 0,3 1 0 0 0,2 25-90 0 0,21 48-799 0 0,-24-144-16308 0 0,1 11 5755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15499 0 0,'0'0'1942'0'0,"0"0"-694"0"0,0 0-310 0 0,0 0 38 0 0,0 0-26 0 0,0 0-96 0 0,0 0-191 0 0,31 0-175 0 0,102 0-109 0 0,119 7 360 0 0,-238-7-1094 0 0,119 0 357 0 0,-88 0-2653 0 0,-1 0-3675 0 0,-26 0-5403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6553 0 0,'0'0'2677'0'0,"0"0"-911"0"0,0 0-457 0 0,0 0-18 0 0,0 0 66 0 0,0 0-64 0 0,0 0-186 0 0,0 0-161 0 0,0 0-106 0 0,0 0-61 0 0,0 0-46 0 0,3 5-69 0 0,1 1-353 0 0,0 0-1 0 0,-1 0 0 0 0,0 0 0 0 0,0 0 1 0 0,-1 1-1 0 0,0-1 0 0 0,0 1 1 0 0,0 0-1 0 0,-1-1 0 0 0,0 1 0 0 0,0 0 1 0 0,-1 4-311 0 0,-1 3 206 0 0,-1 1-1 0 0,-1 0 1 0 0,0-1 0 0 0,-1 0 0 0 0,-1 1 0 0 0,0-1 0 0 0,0-1-1 0 0,-8 13-205 0 0,-14 36 231 0 0,26-60-241 0 0,0-1 0 0 0,1 1 0 0 0,-1-1 0 0 0,0 1 0 0 0,0 0 0 0 0,1-1-1 0 0,-1 1 1 0 0,1 0 0 0 0,-1 0 0 0 0,1-1 0 0 0,0 1 0 0 0,0 0 0 0 0,0 0 0 0 0,0 0-1 0 0,0-1 1 0 0,0 1 0 0 0,0 0 0 0 0,1 0 0 0 0,-1 0 0 0 0,1-1 0 0 0,-1 1-1 0 0,1 0 1 0 0,0-1 0 0 0,-1 1 0 0 0,1 0 0 0 0,0-1 0 0 0,0 1 0 0 0,0-1-1 0 0,0 1 1 0 0,1-1 0 0 0,-1 0 0 0 0,0 1 0 0 0,0-1 0 0 0,1 0 0 0 0,0 0 10 0 0,11-26-2022 0 0,-6 3-2555 0 0,-5 15 240 0 0,-2 2-7120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 5265 0 0,'0'0'5876'0'0,"0"0"-2958"0"0,0 0-962 0 0,0 0-109 0 0,0 0-86 0 0,0 0-283 0 0,0 0-356 0 0,0 0-289 0 0,0 0-245 0 0,0 0-120 0 0,0 0-49 0 0,0 0-53 0 0,0 0-36 0 0,-2-2-52 0 0,-7 3 589 0 0,9 4-2018 0 0,14-16-5003 0 0,-10 7-3599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183 133 9306 0 0,'0'0'4689'0'0,"0"0"-2347"0"0,0 0-995 0 0,0 0-144 0 0,0 0-58 0 0,0 0-142 0 0,0 0-156 0 0,0 0-163 0 0,0 0-164 0 0,0 0-102 0 0,0 0-74 0 0,0 0-42 0 0,-15 11-23 0 0,-47 33 17 0 0,12 20 383 0 0,43-55-663 0 0,0 2 0 0 0,1-1 1 0 0,0 1-1 0 0,1 0 0 0 0,0 0 0 0 0,1 0 0 0 0,0 1 1 0 0,1-1-1 0 0,0 1 0 0 0,1 0 0 0 0,1 0 0 0 0,-1 0 0 0 0,2 0 1 0 0,0 0-1 0 0,0 1-16 0 0,1-9 2 0 0,0 0 1 0 0,0-1-1 0 0,0 1 0 0 0,0-1 1 0 0,1 1-1 0 0,-1-1 0 0 0,1 0 1 0 0,0 0-1 0 0,0 1 0 0 0,0-1 1 0 0,1 0-1 0 0,-1-1 0 0 0,0 1 1 0 0,1 0-1 0 0,0-1 1 0 0,0 0-1 0 0,0 1 0 0 0,0-1 1 0 0,0 0-1 0 0,0 0 0 0 0,1-1 1 0 0,-1 1-1 0 0,0-1 0 0 0,1 0 1 0 0,-1 0-1 0 0,1 0 0 0 0,0 0 1 0 0,1 0-3 0 0,107 5 330 0 0,-97-8-227 0 0,0 0 0 0 0,0-1 0 0 0,0-1 0 0 0,-1 0 0 0 0,1-1 1 0 0,-1-1-1 0 0,0 0 0 0 0,0-1 0 0 0,-1 0 0 0 0,0-1 0 0 0,0-1 0 0 0,-1 0 0 0 0,0 0 1 0 0,0-2-1 0 0,-1 1 0 0 0,-1-1 0 0 0,0-1 0 0 0,0 0 0 0 0,-1 0 0 0 0,-1-1 0 0 0,0 0 0 0 0,0-1 1 0 0,-2 1-1 0 0,1-1 0 0 0,1-8-103 0 0,-7 15-2 0 0,0 0 0 0 0,0 0 0 0 0,-1-1 0 0 0,0 1 0 0 0,0 0 0 0 0,0-1 0 0 0,-1 1 0 0 0,0 0 0 0 0,-1 0 0 0 0,1 0 0 0 0,-1 0 0 0 0,-1 0 0 0 0,1 0 0 0 0,-1 0 0 0 0,0 1 0 0 0,-1 0-1 0 0,0-1 1 0 0,0 1 0 0 0,0 0 0 0 0,-1 1 0 0 0,0-1 0 0 0,0 1 0 0 0,0 0 0 0 0,0 0 0 0 0,-1 1 0 0 0,0-1 0 0 0,0 1 0 0 0,0 1 0 0 0,-1-1 0 0 0,1 1 0 0 0,-1 0 0 0 0,0 0 0 0 0,1 1 0 0 0,-1 0 0 0 0,0 0 0 0 0,-1 1 0 0 0,1 0 0 0 0,0 0 0 0 0,0 0 0 0 0,-1 1 0 0 0,-1 1 2 0 0,-71 11-1463 0 0,38 23-5136 0 0,36-24-2315 0 0</inkml:trace>
  <inkml:trace contextRef="#ctx0" brushRef="#br0" timeOffset="604.943">691 391 10362 0 0,'0'0'2459'0'0,"0"0"-672"0"0,0 0-320 0 0,0 0-25 0 0,0 0-74 0 0,0 0-129 0 0,0 0-137 0 0,0 0-114 0 0,0 0-82 0 0,0 0-64 0 0,0 0-135 0 0,0 0-135 0 0,0 0-86 0 0,14-9-66 0 0,97-64 727 0 0,42-81 487 0 0,-147 148-1568 0 0,-6 7-70 0 0,0-1 1 0 0,0 0-1 0 0,0 0 1 0 0,0 1-1 0 0,0-1 0 0 0,0 0 1 0 0,1 1-1 0 0,-1-1 1 0 0,0 0-1 0 0,0 0 0 0 0,0 1 1 0 0,0-1-1 0 0,0 0 1 0 0,0 0-1 0 0,0 1 0 0 0,1-1 1 0 0,-1 0-1 0 0,0 0 1 0 0,0 1-1 0 0,0-1 0 0 0,1 0 1 0 0,-1 0-1 0 0,0 0 1 0 0,0 1-1 0 0,0-1 0 0 0,1 0 1 0 0,-1 0-1 0 0,0 0 1 0 0,0 0-1 0 0,1 0 0 0 0,-1 0 1 0 0,0 1-1 0 0,1-1 1 0 0,-1 0-1 0 0,0 0 1 0 0,0 0-1 0 0,1 0 0 0 0,-1 0 1 0 0,0 0-1 0 0,1 0 1 0 0,-1 0-1 0 0,0 0 0 0 0,0 0 1 0 0,1 0-1 0 0,-1 0 1 0 0,0-1-1 0 0,1 1 0 0 0,-1 0 1 0 0,0 0-1 0 0,1 0 4 0 0,-2 12-3 0 0,1 1-1 0 0,1-1 1 0 0,0 0-1 0 0,0 1 0 0 0,1-1 1 0 0,1 0-1 0 0,0 0 1 0 0,1 0-1 0 0,0-1 1 0 0,1 1-1 0 0,0-1 1 0 0,1 0-1 0 0,0 0 1 0 0,1-1-1 0 0,0 0 1 0 0,1 0-1 0 0,0 0 1 0 0,0-1-1 0 0,1 0 0 0 0,9 6 4 0 0,-12-10 47 0 0,0-1-1 0 0,0 0 0 0 0,1-1 0 0 0,0 1 0 0 0,0-1 0 0 0,0-1 0 0 0,0 1 0 0 0,0-1 0 0 0,0 0 0 0 0,1-1 0 0 0,-1 0 0 0 0,0 0 0 0 0,1-1 0 0 0,-1 1 0 0 0,1-2 0 0 0,-1 1 0 0 0,1-1 0 0 0,-1 0 0 0 0,1 0 0 0 0,-1-1 0 0 0,0 0 0 0 0,0-1 0 0 0,2 0-46 0 0,12-11 200 0 0,-1 0 0 0 0,0-2 0 0 0,-2 0-1 0 0,0-1 1 0 0,0-1 0 0 0,-2 0 0 0 0,0-1-1 0 0,-1-1 1 0 0,-1-1 0 0 0,-1 0-1 0 0,-1-1 1 0 0,-1 0 0 0 0,0-1-200 0 0,40-113-1472 0 0,-50 128 181 0 0,0 0-4069 0 0,0 5-7209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9:40.64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0 446 4553 0 0,'0'0'808'0'0,"0"0"-226"0"0,0 0-344 0 0,0 0-211 0 0,0 0-40 0 0,0 0 7 0 0,0 0 26 0 0,0 0 48 0 0,0 0 71 0 0,0 0 81 0 0,31-11 68 0 0,98-32 44 0 0,-108 36 0 0 0,2 0 1 0 0,-1 2-1 0 0,1 0 0 0 0,0 2 1 0 0,0 0-1 0 0,0 2 0 0 0,2 0-332 0 0,31-1 1052 0 0,219-10 2086 0 0,588-6-608 0 0,-229 3-1707 0 0,-298 8-390 0 0,-225 7-341 0 0,756-19 610 0 0,-262-7 313 0 0,7 4-280 0 0,349-14-365 0 0,-201-9-36 0 0,-205 24-124 0 0,183-13 32 0 0,-196 2-45 0 0,143 20 366 0 0,-260 5-152 0 0,26 0-136 0 0,-19-4 41 0 0,66-5 78 0 0,192-1 193 0 0,-110 16-287 0 0,-289 5-209 0 0,0-1 17 0 0,49-3 440 0 0,-325 4-515 0 0,-14-4-14 0 0,-1 0 5 0 0,0 0 24 0 0,0 0 0 0 0,19 4-3365 0 0,7-2-4295 0 0,-21-1 4437 0 0,9-1-7941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5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64 895 0 0 0,'0'0'241'0'0,"0"0"873"0"0,0 0 258 0 0,0 0 159 0 0,0 0 188 0 0,0 0 132 0 0,0 0 12 0 0,0 0-144 0 0,0 0-316 0 0,0 0-397 0 0,0 0-371 0 0,-12 6-239 0 0,-38 19 1 0 0,49-24-342 0 0,1 0-1 0 0,0-1 0 0 0,0 1 0 0 0,-1 0 1 0 0,1 0-1 0 0,0 0 0 0 0,0 0 0 0 0,0-1 1 0 0,0 1-1 0 0,0 0 0 0 0,0 0 0 0 0,0 0 0 0 0,0 0 1 0 0,1-1-1 0 0,-1 1 0 0 0,0 0 0 0 0,0 0 1 0 0,1 0-1 0 0,-1-1 0 0 0,0 1 0 0 0,1 0 1 0 0,-1-1-1 0 0,1 1 0 0 0,-1 0 0 0 0,1-1 1 0 0,-1 1-1 0 0,1 0 0 0 0,0-1 0 0 0,-1 1 1 0 0,1-1-1 0 0,0 1 0 0 0,-1-1 0 0 0,1 1 1 0 0,0-1-1 0 0,-1 0 0 0 0,1 1 0 0 0,0-1 1 0 0,0 0-1 0 0,0 1 0 0 0,-1-1 0 0 0,1 0 1 0 0,0 0-1 0 0,0 0 0 0 0,0 0 0 0 0,0 0 1 0 0,-1 0-1 0 0,2 0-54 0 0,-2 0 77 0 0,11 2 181 0 0,0-1-1 0 0,0-1 0 0 0,-1 0 1 0 0,1 0-1 0 0,0-1 0 0 0,0 0 1 0 0,0-1-1 0 0,-1 0 0 0 0,1-1 0 0 0,-1 0 1 0 0,0-1-1 0 0,0 0 0 0 0,0 0 1 0 0,0-1-1 0 0,-1 0 0 0 0,0-1 0 0 0,0 0 1 0 0,0-1-1 0 0,3-2-257 0 0,-1 1 130 0 0,58-42 173 0 0,-3-2 0 0 0,-3-4 0 0 0,-2-2 0 0 0,-2-3 0 0 0,20-32-303 0 0,307-360 563 0 0,-384 450-564 0 0,3-2 1 0 0,-1-1 0 0 0,1 1 0 0 0,0 0 0 0 0,0 0 0 0 0,1 0 0 0 0,-1 1 0 0 0,1 0 0 0 0,0 0 0 0 0,0 1 0 0 0,0-1 0 0 0,1 1-1 0 0,-1 1 1 0 0,7-3 0 0 0,-11 6 11 0 0,-1 0 0 0 0,0 0 0 0 0,0 0 0 0 0,0 1 0 0 0,0-1 0 0 0,0 0 0 0 0,0 0 0 0 0,0 1 0 0 0,0-1-1 0 0,0 1 1 0 0,0-1 0 0 0,-1 1 0 0 0,1-1 0 0 0,-1 1 0 0 0,1-1 0 0 0,-1 1 0 0 0,0 0 0 0 0,1-1 0 0 0,-1 1 0 0 0,0 0-1 0 0,0-1 1 0 0,0 1 0 0 0,0-1 0 0 0,0 1 0 0 0,-1 0 0 0 0,1 0-11 0 0,0 4 51 0 0,-2 54 129 0 0,-2 0 0 0 0,-2 1 1 0 0,-4-2-1 0 0,-2 1 0 0 0,-2-2 0 0 0,-4 0 0 0 0,-4 6-180 0 0,20-57 22 0 0,-9 35 32 0 0,-2 0 0 0 0,-1-1 0 0 0,-3-1 0 0 0,-1 0 0 0 0,-2-1 0 0 0,-1-1-1 0 0,-26 33-53 0 0,37-59-15 0 0,-1-1-1 0 0,0 0 1 0 0,0-1-1 0 0,-1 0 0 0 0,0-1 1 0 0,-1-1-1 0 0,0 0 0 0 0,0 0 1 0 0,-1-1-1 0 0,0-1 0 0 0,0 0 1 0 0,0-1-1 0 0,-1-1 0 0 0,0 0 1 0 0,0-1-1 0 0,0 0 1 0 0,0-1-1 0 0,0-1 0 0 0,0-1 1 0 0,-1 0-1 0 0,1-1 0 0 0,-8-1 16 0 0,18 1-115 0 0,0 0 0 0 0,1 0-1 0 0,-1 0 1 0 0,1 0 0 0 0,0-1-1 0 0,-1 0 1 0 0,1 0 0 0 0,0 0-1 0 0,0 0 1 0 0,0-1 0 0 0,0 1-1 0 0,1-1 1 0 0,-1 0 0 0 0,1 0-1 0 0,-1 0 1 0 0,1-1 0 0 0,0 1 0 0 0,0-1-1 0 0,1 0 1 0 0,-1 0 0 0 0,1 0-1 0 0,0 0 1 0 0,0 0 0 0 0,0 0-1 0 0,1-1 1 0 0,-1 1 0 0 0,1-1-1 0 0,0 1 1 0 0,0-1 0 0 0,1 1-1 0 0,-1-1 1 0 0,1 0 0 0 0,0 1-1 0 0,0-1 1 0 0,1 1 0 0 0,-1-1-1 0 0,1 0 1 0 0,0 1 0 0 0,0-1-1 0 0,1 0 116 0 0,26-40-3459 0 0,-5 20-3132 0 0,-9 9-4310 0 0</inkml:trace>
  <inkml:trace contextRef="#ctx0" brushRef="#br0" timeOffset="250.312">1303 578 12755 0 0,'0'0'1068'0'0,"0"0"-367"0"0,0 0-51 0 0,0 0 162 0 0,0 0 126 0 0,0 0-6 0 0,0 0-149 0 0,0 0-210 0 0,-13 36-182 0 0,-40 110-118 0 0,39-73-5 0 0,16-63-226 0 0,0-4 27 0 0,-1-1 1 0 0,1 1-1 0 0,1 0 1 0 0,-1-1 0 0 0,1 1-1 0 0,0-1 1 0 0,0 1-1 0 0,0-1 1 0 0,1 0 0 0 0,0-1-1 0 0,0 1 1 0 0,0-1-1 0 0,0 0 1 0 0,1 1-1 0 0,0-2 1 0 0,0 1 0 0 0,0-1-1 0 0,0 0 1 0 0,0 0-1 0 0,1 0 1 0 0,0 0 0 0 0,-1-1-1 0 0,1 0 1 0 0,0-1-1 0 0,0 1 1 0 0,0-1-1 0 0,0 0 1 0 0,0 0 0 0 0,0-1-1 0 0,0 0 1 0 0,0 0-1 0 0,0 0 1 0 0,0-1 0 0 0,0 0-1 0 0,0 0 1 0 0,0-1-1 0 0,0 1 1 0 0,0-1-1 0 0,0-1 1 0 0,-1 1 0 0 0,1-1-1 0 0,-1 0 1 0 0,0 0-1 0 0,0 0 1 0 0,0-1-70 0 0,6-6 86 0 0,0-1 1 0 0,-1 0-1 0 0,0-1 0 0 0,-1 0 0 0 0,0 0 1 0 0,-1-1-1 0 0,-1 0 0 0 0,0-1 0 0 0,-1 0 1 0 0,0 0-1 0 0,-1 0 0 0 0,-1 0 0 0 0,0-1 1 0 0,-1 0-1 0 0,0 0 0 0 0,-1 0 0 0 0,-1 0 1 0 0,-1 0-1 0 0,0-11-86 0 0,0 20-58 0 0,-1 0 0 0 0,1 1 0 0 0,-1-1 0 0 0,0 1 0 0 0,0-1 0 0 0,0 1 0 0 0,-1 0 0 0 0,0-1 0 0 0,0 1 0 0 0,-1 0 0 0 0,1 0 1 0 0,-1 0-1 0 0,0 1 0 0 0,0-1 0 0 0,-1 1 0 0 0,1-1 0 0 0,-1 1 0 0 0,0 0 0 0 0,-2-1 58 0 0,-38-17-6610 0 0,29 21-4770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2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6337 0 0,'0'0'3364'0'0,"0"0"-1471"0"0,0 0-631 0 0,0 0-28 0 0,0 0 101 0 0,0 0 28 0 0,0 0-91 0 0,0 0-177 0 0,0 0-191 0 0,0 0-156 0 0,0 0-125 0 0,7 0 2452 0 0,-8-16-2801 0 0,1-1-1 0 0,0 1 0 0 0,1 0 1 0 0,1 0-1 0 0,1 0 1 0 0,0 0-1 0 0,1 0 0 0 0,1 0 1 0 0,0 1-1 0 0,1 0 1 0 0,1 0-1 0 0,0-1-273 0 0,14-16 69 0 0,1 0 1 0 0,1 1-1 0 0,2 2 1 0 0,1 0-1 0 0,1 2 1 0 0,1 1-1 0 0,2 1 1 0 0,0 1-1 0 0,1 2 1 0 0,13-6-70 0 0,1 9 49 0 0,-29 60-82 0 0,-8 17 80 0 0,-3 1 0 0 0,-3 0 0 0 0,-3 31-47 0 0,1-21 44 0 0,-6-26-37 0 0,6-42 27 0 0,0-1-28 0 0,0 0 2 0 0,0 0 8 0 0,0 0-14 0 0,0 0 9 0 0,22-37 58 0 0,-6 11-59 0 0,1 1-1 0 0,1 0 0 0 0,2 2 0 0 0,0 0 0 0 0,12-9-9 0 0,-13 11-7 0 0,2 0 0 0 0,0 2 0 0 0,1 1 0 0 0,1 0 1 0 0,1 2-1 0 0,0 1 0 0 0,3 0 7 0 0,-24 13-5 0 0,-1 1 0 0 0,0-1 0 0 0,1 1 0 0 0,0 0 0 0 0,-1 0 0 0 0,1 1 0 0 0,0-1 0 0 0,-1 0 0 0 0,1 1-1 0 0,0-1 1 0 0,-1 1 0 0 0,1 0 0 0 0,0 0 0 0 0,0 0 0 0 0,0 1 0 0 0,-1-1 0 0 0,1 0 0 0 0,0 1 0 0 0,-1 0 0 0 0,1 0 0 0 0,0 0 0 0 0,-1 0 0 0 0,1 0 0 0 0,-1 0 0 0 0,1 1 0 0 0,-1-1 0 0 0,0 1 0 0 0,0-1 0 0 0,1 1 0 0 0,-1 0 0 0 0,1 2 5 0 0,2 11 7 0 0,0 1 1 0 0,-2-1-1 0 0,0 1 1 0 0,0 0-1 0 0,-2 1 1 0 0,0-1-1 0 0,0 0 1 0 0,-3 15-8 0 0,2-7-2 0 0,-13 121 22 0 0,0-125-203 0 0,9-13-1229 0 0,15-13-840 0 0,26-24-2372 0 0,-15 10-3863 0 0,-12 16-2398 0 0</inkml:trace>
  <inkml:trace contextRef="#ctx0" brushRef="#br0" timeOffset="630.525">1391 30 5353 0 0,'0'0'3195'0'0,"0"0"-817"0"0,0 0-449 0 0,0 0-165 0 0,0 0-154 0 0,0 0-217 0 0,0 0-224 0 0,0 0-220 0 0,0 0-178 0 0,0 0-93 0 0,0 0-57 0 0,0 0-57 0 0,0 0-49 0 0,-31 9-64 0 0,-95 30-69 0 0,67-8 46 0 0,50-22-334 0 0,-1-1-56 0 0,1 0 1 0 0,-1 0-1 0 0,2 1 0 0 0,-1 0 1 0 0,1 1-1 0 0,1 0 1 0 0,0 0-1 0 0,0 0 0 0 0,1 1 1 0 0,0 0-1 0 0,1 1 1 0 0,0-1-1 0 0,1 1 0 0 0,0 0 1 0 0,1 0-1 0 0,0 0 1 0 0,1 0-1 0 0,0 1 0 0 0,1 0-38 0 0,2-11 22 0 0,0-1-1 0 0,-1 1 1 0 0,1-1 0 0 0,0 1-1 0 0,0-1 1 0 0,0 0-1 0 0,1 0 1 0 0,-1 1-1 0 0,0-1 1 0 0,0 0-1 0 0,1 0 1 0 0,-1 0-1 0 0,1 0 1 0 0,-1 0 0 0 0,1 0-1 0 0,-1-1 1 0 0,1 1-1 0 0,-1 0 1 0 0,1-1-1 0 0,0 1 1 0 0,-1-1-1 0 0,1 0 1 0 0,0 1 0 0 0,-1-1-1 0 0,1 0 1 0 0,0 0-1 0 0,0 0 1 0 0,-1 0-1 0 0,1-1 1 0 0,0 1-1 0 0,-1 0 1 0 0,1-1-1 0 0,0 1 1 0 0,-1-1 0 0 0,1 1-1 0 0,0-1 1 0 0,-1 0-1 0 0,1 0 1 0 0,-1 0-1 0 0,0 0 1 0 0,1 0-1 0 0,-1 0 1 0 0,0 0 0 0 0,1 0-22 0 0,225-178 1248 0 0,-215 170-1227 0 0,66-28 19 0 0,-75 39-40 0 0,1 1 0 0 0,-1-1 0 0 0,0 1 0 0 0,-1 0 0 0 0,1 0 0 0 0,0 0 0 0 0,-1 0 0 0 0,0 0-1 0 0,1 1 1 0 0,-1-1 0 0 0,-1 1 0 0 0,1-1 0 0 0,0 1 0 0 0,-1 0 0 0 0,0 0 0 0 0,0-1 0 0 0,0 3 0 0 0,7 29 42 0 0,-2 1 1 0 0,-1 0-1 0 0,-2 0 0 0 0,-1 1 1 0 0,-3 26-43 0 0,1-35 27 0 0,-2 277 190 0 0,1-292-188 0 0,1 1 0 0 0,-2-2 0 0 0,0 1 0 0 0,0 0 0 0 0,-1 0 0 0 0,-1-1 0 0 0,0 1 0 0 0,-1-1 0 0 0,-3 5-29 0 0,6-12 13 0 0,-1-1 0 0 0,0 1 0 0 0,0-1 0 0 0,0 0 0 0 0,0 0 0 0 0,-1-1 0 0 0,1 1 0 0 0,-1-1 0 0 0,0 0 0 0 0,0 1 0 0 0,0-2 0 0 0,-1 1 0 0 0,1 0 0 0 0,-1-1 0 0 0,1 0 0 0 0,-1 0 0 0 0,0 0 0 0 0,0-1 0 0 0,0 0 0 0 0,0 0 0 0 0,0 0-1 0 0,0 0 1 0 0,0-1 0 0 0,0 0 0 0 0,-1 0-13 0 0,4 1 5 0 0,-1-1-1 0 0,1 0 1 0 0,0 1-1 0 0,-1-1 1 0 0,1 0-1 0 0,-1 0 1 0 0,1-1-1 0 0,-1 1 1 0 0,1 0-1 0 0,0-1 1 0 0,-1 0-1 0 0,1 1 1 0 0,0-1-1 0 0,-1 0 1 0 0,1 0-1 0 0,0 0 1 0 0,0-1-1 0 0,0 1 1 0 0,0 0-1 0 0,0-1 1 0 0,0 1-1 0 0,0-1 0 0 0,0 0 1 0 0,1 0-1 0 0,-1 1 1 0 0,1-1-1 0 0,-1 0 1 0 0,1-1-1 0 0,0 1 1 0 0,0 0-1 0 0,0 0 1 0 0,0 0-1 0 0,0-1 1 0 0,0 1-1 0 0,1 0 1 0 0,-1-2-5 0 0,0-7-5 0 0,1 1 1 0 0,1-1 0 0 0,0 0-1 0 0,0 0 1 0 0,1 0-1 0 0,0 0 1 0 0,1 1 0 0 0,0-1-1 0 0,1 1 1 0 0,0 0-1 0 0,0 0 1 0 0,1 0 0 0 0,1 1-1 0 0,-1 0 1 0 0,2 0-1 0 0,-1 0 1 0 0,1 0 0 0 0,0 1-1 0 0,1 1 1 0 0,4-4 4 0 0,2-3-7 0 0,1 0 0 0 0,0 1 0 0 0,1 1-1 0 0,1 1 1 0 0,0 0 0 0 0,0 1 0 0 0,1 1 0 0 0,0 1 0 0 0,0 0 0 0 0,20-4 7 0 0,-25 8-650 0 0,85-22 1722 0 0,-66 21-4164 0 0,0 3-4915 0 0,-26 2-4405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6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11803 0 0,'0'0'1600'0'0,"0"0"-920"0"0,0 0-400 0 0,0 0-136 0 0,0 0-176 0 0,0 0-336 0 0,0 0-24 0 0,0 0-48 0 0,0 0 24 0 0,0 0-32 0 0,0 0-961 0 0,0 0-4528 0 0,0 0 872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5001 0 0,'0'0'3377'0'0,"0"0"-1086"0"0,0 0-509 0 0,0 0-82 0 0,0 0 40 0 0,0 0-25 0 0,0 0-205 0 0,0 0-311 0 0,0 0-291 0 0,0 0-233 0 0,0 0-182 0 0,-6 0 589 0 0,-24 85 37 0 0,20-52-938 0 0,2 0 0 0 0,1 0 0 0 0,2 0 1 0 0,1 1-1 0 0,1 0 0 0 0,3 0 0 0 0,0 6-181 0 0,1-37 22 0 0,1 0-1 0 0,-1 0 0 0 0,0 0 1 0 0,1 0-1 0 0,0 0 0 0 0,0 0 1 0 0,0-1-1 0 0,0 1 0 0 0,0-1 1 0 0,0 0-1 0 0,1 1 0 0 0,-1-1 1 0 0,1 0-1 0 0,-1 0 0 0 0,1-1 1 0 0,0 1-1 0 0,0 0 0 0 0,0-1 1 0 0,0 0-1 0 0,0 0 0 0 0,0 0 1 0 0,0 0-1 0 0,0 0 0 0 0,0 0 1 0 0,1-1-1 0 0,-1 0 0 0 0,0 0 1 0 0,0 0-1 0 0,1 0 0 0 0,-1 0 1 0 0,0 0-1 0 0,0-1 0 0 0,1 0 1 0 0,-1 1-1 0 0,0-1 0 0 0,0 0 1 0 0,0-1-1 0 0,0 1 0 0 0,0-1 1 0 0,0 1-1 0 0,-1-1 0 0 0,1 0 1 0 0,0 0-1 0 0,-1 0 0 0 0,1 0 1 0 0,1-2-22 0 0,34-25 94 0 0,0-2 0 0 0,-3-1 0 0 0,0-2 0 0 0,-2-1 0 0 0,-2-2 0 0 0,1-4-94 0 0,9 4-41 0 0,-23 71-40 0 0,-4 11 65 0 0,-14-39 16 0 0,1 1 0 0 0,0-1 0 0 0,0 0 0 0 0,0 0 0 0 0,1 0 0 0 0,0 0 0 0 0,0 0 0 0 0,0 0 0 0 0,1 0 0 0 0,0 0 1 0 0,0-1-1 0 0,0 1 0 0 0,1-1 0 0 0,0 0 0 0 0,0 0 0 0 0,0-1 0 0 0,1 1 0 0 0,-1-1 0 0 0,1 0 0 0 0,0 0 0 0 0,0 0 0 0 0,1-1 0 0 0,-1 0 0 0 0,1 0 1 0 0,-1 0-1 0 0,1-1 0 0 0,0 1 0 0 0,0-2 0 0 0,2 1 0 0 0,-2-1 16 0 0,0-1 0 0 0,1 0-1 0 0,-1 0 1 0 0,0 0 0 0 0,0-1 0 0 0,0 0 0 0 0,1 0 0 0 0,-1-1 0 0 0,0 0 0 0 0,0 0 0 0 0,-1 0-1 0 0,1-1 1 0 0,0 0 0 0 0,-1 0 0 0 0,0 0 0 0 0,1 0 0 0 0,-1-1 0 0 0,-1 0 0 0 0,1 0-1 0 0,0-1 1 0 0,-1 1 0 0 0,0-2-16 0 0,11-11 114 0 0,-2-1 0 0 0,0-1-1 0 0,-1 0 1 0 0,-1-1 0 0 0,0 0-1 0 0,-2-1 1 0 0,-1 0 0 0 0,4-13-114 0 0,2-18-335 0 0,-14 51-56 0 0,0 1-288 0 0,0 0-539 0 0,0 0-1188 0 0,0 1-3701 0 0,0 2-6181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87 479 16716 0 0,'0'0'1145'0'0,"0"0"-231"0"0,0 0 43 0 0,0 0 165 0 0,0 0 79 0 0,0 0-110 0 0,0 0-235 0 0,0 0-239 0 0,0 0-167 0 0,0 0-104 0 0,0 0-86 0 0,0 0-69 0 0,-5 32-67 0 0,-17 97-47 0 0,12-47-36 0 0,10-73-36 0 0,0-8-3946 0 0,0 0-4227 0 0,2-1-3435 0 0</inkml:trace>
  <inkml:trace contextRef="#ctx0" brushRef="#br0" timeOffset="221.84">46 100 12499 0 0,'0'0'2656'0'0,"0"0"-1127"0"0,0 0-521 0 0,0 0-184 0 0,0 0-120 0 0,0 0-200 0 0,0 0-184 0 0,0 0-168 0 0,0 0-128 0 0,0 0-56 0 0,0 0-96 0 0,0 0-56 0 0,0 0-176 0 0,0 0-280 0 0,-46 47-576 0 0,50-39-2473 0 0,0-8-8242 0 0</inkml:trace>
  <inkml:trace contextRef="#ctx0" brushRef="#br0" timeOffset="613.5">541 103 12251 0 0,'0'0'3856'0'0,"0"0"-2078"0"0,0 0-854 0 0,0 0 6 0 0,0 0 94 0 0,0 0 63 0 0,0 0-63 0 0,0 0-168 0 0,0 0-131 0 0,0 0-127 0 0,0 0-99 0 0,0 0-81 0 0,6 14-70 0 0,34 109 553 0 0,-36 93-133 0 0,-4-78-626 0 0,0-117-6029 0 0,-1-34 2431 0 0,0 5-2643 0 0,-1 7-4836 0 0</inkml:trace>
  <inkml:trace contextRef="#ctx0" brushRef="#br0" timeOffset="853.003">286 405 9626 0 0,'0'0'3174'0'0,"0"0"-1049"0"0,0 0-566 0 0,0 0-127 0 0,0 0-95 0 0,0 0-143 0 0,0 0-194 0 0,0 0-154 0 0,0 0-161 0 0,0 0-79 0 0,34-10-49 0 0,109-33-74 0 0,-54 26 341 0 0,62 14-53 0 0,-119 18-828 0 0,-15-5-1759 0 0,0-6-5873 0 0,-14-4-3847 0 0</inkml:trace>
  <inkml:trace contextRef="#ctx0" brushRef="#br0" timeOffset="1251.234">926 0 10042 0 0,'0'0'2661'0'0,"0"0"-944"0"0,0 0-326 0 0,0 0 76 0 0,0 0 46 0 0,0 0-118 0 0,0 0-235 0 0,0 0-235 0 0,0 0-144 0 0,-2 32-100 0 0,-6 101-69 0 0,-13 84 1290 0 0,10-58-1571 0 0,11-157-327 0 0,-1 1 0 0 0,1 0-1 0 0,0-1 1 0 0,1 1 0 0 0,-1-1 0 0 0,0 1 0 0 0,1-1 0 0 0,0 1 0 0 0,-1-1 0 0 0,1 1 0 0 0,0-1 0 0 0,0 0 0 0 0,0 1-1 0 0,1-1 1 0 0,-1 0 0 0 0,0 0 0 0 0,1 0 0 0 0,0 0 0 0 0,-1 0 0 0 0,1 0 0 0 0,0 0 0 0 0,0 0 0 0 0,0-1 0 0 0,0 1 0 0 0,0-1-1 0 0,0 0 1 0 0,1 1 0 0 0,-1-1 0 0 0,0 0 0 0 0,1 0 0 0 0,-1-1 0 0 0,1 1 0 0 0,-1 0 0 0 0,1-1 0 0 0,-1 1 0 0 0,1-1-1 0 0,-1 0 1 0 0,1 0 0 0 0,0 0 0 0 0,-1 0 0 0 0,1-1 0 0 0,-1 1 0 0 0,1 0 0 0 0,-1-1 0 0 0,1 0 0 0 0,1 0-4 0 0,51-36 75 0 0,-49 31-68 0 0,1 0 0 0 0,0 0 0 0 0,1 1 0 0 0,0 0 0 0 0,0 0 0 0 0,0 0 0 0 0,0 1 0 0 0,1 1 0 0 0,-1-1 0 0 0,1 2-1 0 0,0-1 1 0 0,0 1 0 0 0,0 0 0 0 0,0 1 0 0 0,0 0 0 0 0,0 0 0 0 0,6 1-7 0 0,-11 2 7 0 0,0 1-1 0 0,-1-1 1 0 0,0 1-1 0 0,1 0 1 0 0,-1 0-1 0 0,0 0 1 0 0,0 0-1 0 0,-1 1 1 0 0,1-1-1 0 0,-1 1 1 0 0,1 0-1 0 0,-1-1 1 0 0,0 1-1 0 0,-1 0 1 0 0,1 0-1 0 0,-1 0 1 0 0,1 1-1 0 0,-1-1 1 0 0,-1 0-1 0 0,1 0 1 0 0,0 1-1 0 0,-1-1 1 0 0,0 0-1 0 0,0 1-6 0 0,6 25 56 0 0,-1-14-340 0 0,12 24 617 0 0,11-30-4597 0 0,-24-10-1903 0 0,0 0-6029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1792 339 9362 0 0,'0'0'4172'0'0,"0"0"-2208"0"0,0 0-961 0 0,0 0-164 0 0,0 0-11 0 0,0 0-7 0 0,0 0-131 0 0,0 0-219 0 0,0 0-109 0 0,0 0-23 0 0,0 0 25 0 0,0 0 6 0 0,0 0-58 0 0,0 19-66 0 0,0 129 315 0 0,-9 215 365 0 0,1-285 483 0 0,20-94-1372 0 0,2 0 0 0 0,0 2 0 0 0,1 0 1 0 0,0 0-1 0 0,1 1 0 0 0,0 1 0 0 0,1 1 1 0 0,14-7-38 0 0,-6 2 2 0 0,-4 3-26 0 0,0 1 0 0 0,1 1 0 0 0,0 1 1 0 0,1 0-1 0 0,0 2 0 0 0,0 1 0 0 0,1 1 1 0 0,0 1-1 0 0,0 1 0 0 0,0 1 0 0 0,24 0 24 0 0,-45 3 2 0 0,0 0-1 0 0,0 0 0 0 0,0 0 0 0 0,0 1 0 0 0,0-1 0 0 0,0 1 1 0 0,0 0-1 0 0,0 0 0 0 0,0 0 0 0 0,0 0 0 0 0,0 0 1 0 0,-1 1-1 0 0,1-1 0 0 0,0 1 0 0 0,-1 0 0 0 0,1-1 1 0 0,-1 1-1 0 0,0 1 0 0 0,0-1 0 0 0,0 0 0 0 0,0 0 1 0 0,0 1-1 0 0,0-1 0 0 0,0 1 0 0 0,-1 0 0 0 0,1-1 0 0 0,-1 1 1 0 0,0 0-1 0 0,0 0 0 0 0,0 0 0 0 0,0 0 0 0 0,0 0 1 0 0,-1 0-1 0 0,1 0 0 0 0,-1 0 0 0 0,0 0 0 0 0,0 3-1 0 0,0 1 30 0 0,-1-1-1 0 0,0 1 1 0 0,0-1-1 0 0,0 1 1 0 0,-1-1-1 0 0,0 1 1 0 0,0-1-1 0 0,-1 0 1 0 0,0 0-1 0 0,0 0 1 0 0,0 0-1 0 0,-1 0 1 0 0,1-1-1 0 0,-2 0 0 0 0,1 0 1 0 0,0 0-1 0 0,-1 0 1 0 0,0 0-1 0 0,-4 2-29 0 0,-114 68 635 0 0,105-68-627 0 0,-1-1 0 0 0,0-1-1 0 0,0-1 1 0 0,-1 0 0 0 0,1-1 0 0 0,-1-2-1 0 0,1 0 1 0 0,-1 0 0 0 0,0-2 0 0 0,-5-1-8 0 0,22 1-57 0 0,0 1 1 0 0,0-1-1 0 0,1 1 0 0 0,-1-1 1 0 0,0 0-1 0 0,0 0 1 0 0,1 0-1 0 0,-1-1 1 0 0,1 1-1 0 0,-1-1 1 0 0,1 1-1 0 0,-1-1 0 0 0,1 0 1 0 0,0 0-1 0 0,0 0 1 0 0,0 0-1 0 0,0 0 1 0 0,0 0-1 0 0,1 0 1 0 0,-1-1-1 0 0,1 1 0 0 0,-1-1 1 0 0,1 1-1 0 0,-1-3 57 0 0,-5-19-4038 0 0,5-1-5076 0 0,2 14-2690 0 0</inkml:trace>
  <inkml:trace contextRef="#ctx0" brushRef="#br0" timeOffset="-1476.898">562 269 10138 0 0,'0'0'2331'0'0,"0"0"-388"0"0,0 0-394 0 0,0 0-97 0 0,0 0-49 0 0,0 0-124 0 0,0 0-213 0 0,0 0-257 0 0,0 0-249 0 0,0 0-192 0 0,0 0-84 0 0,-3 3-37 0 0,-3 7-109 0 0,1 0 0 0 0,0 1 0 0 0,0-1-1 0 0,1 1 1 0 0,0 0 0 0 0,1 0 0 0 0,0 0 0 0 0,1 1 0 0 0,0-1 0 0 0,1 1 0 0 0,0 4-138 0 0,1-15 3 0 0,-31 304 1309 0 0,24-102-5015 0 0,7-203 2152 0 0,0 0-781 0 0,0 0-1220 0 0,0 0-2190 0 0,0 0-3639 0 0</inkml:trace>
  <inkml:trace contextRef="#ctx0" brushRef="#br0" timeOffset="-894.895">354 335 1920 0 0,'0'0'3859'0'0,"0"0"-1004"0"0,0 0-469 0 0,0 0-225 0 0,0 0-155 0 0,0 0-196 0 0,0 0-278 0 0,0 0-325 0 0,0 0-260 0 0,0 0-175 0 0,0 0-161 0 0,0 0-122 0 0,0 0-104 0 0,-18-14-96 0 0,-56-45-61 0 0,56 43-61 0 0,50-5 414 0 0,26-4-327 0 0,2 2 1 0 0,0 3-1 0 0,1 3 0 0 0,1 2 1 0 0,1 3-1 0 0,28 0-254 0 0,-81 10 6 0 0,1-1 0 0 0,-1 2 0 0 0,0 0 1 0 0,0 0-1 0 0,0 1 0 0 0,1 0 0 0 0,-1 1 0 0 0,0 0 0 0 0,0 0 1 0 0,0 1-1 0 0,0 0 0 0 0,0 1 0 0 0,0 1 0 0 0,0-1 1 0 0,-1 1-1 0 0,0 1 0 0 0,0 0 0 0 0,0 0 0 0 0,0 1 0 0 0,-1 0 1 0 0,0 0-1 0 0,5 6-6 0 0,-11-8 7 0 0,0 1 0 0 0,0 0 1 0 0,0-1-1 0 0,0 1 0 0 0,-1 0 0 0 0,0 0 0 0 0,0 0 1 0 0,0 0-1 0 0,-1 0 0 0 0,0 1 0 0 0,0-1 0 0 0,0 0 1 0 0,0 0-1 0 0,-1 0 0 0 0,0 0 0 0 0,0 0 1 0 0,-1 0-1 0 0,1 0 0 0 0,-1 0 0 0 0,0-1 0 0 0,0 1 1 0 0,0-1-1 0 0,-1 1-7 0 0,-73 95 178 0 0,-65 32 10 0 0,140-130-191 0 0,-1-1-1 0 0,1 0 1 0 0,0 0 0 0 0,0 0 0 0 0,0 1-1 0 0,0-1 1 0 0,1 0 0 0 0,-1 1 0 0 0,0-1-1 0 0,1 1 1 0 0,-1-1 0 0 0,1 1 0 0 0,-1-1-1 0 0,1 1 1 0 0,-1-1 0 0 0,1 1 0 0 0,0 0-1 0 0,0-1 1 0 0,0 1 0 0 0,0-1 0 0 0,0 1-1 0 0,0-1 1 0 0,1 1 0 0 0,-1 0 0 0 0,0-1-1 0 0,1 1 1 0 0,-1-1 0 0 0,1 1 0 0 0,0-1-1 0 0,-1 1 1 0 0,1-1 0 0 0,0 0 0 0 0,0 1-1 0 0,0-1 1 0 0,0 0 0 0 0,0 0 0 0 0,0 0-1 0 0,0 1 1 0 0,0-1 0 0 0,1 0 0 0 0,-1 0-1 0 0,0-1 1 0 0,1 1 0 0 0,-1 0 0 0 0,1 0 3 0 0,76 29-10 0 0,-64-26 11 0 0,-6-3 8 0 0,0 1-1 0 0,0 0 1 0 0,0 0-1 0 0,0 0 1 0 0,0 1-1 0 0,0 0 0 0 0,-1 1 1 0 0,1 0-1 0 0,-1 0 1 0 0,0 0-1 0 0,0 1 1 0 0,-1 0-1 0 0,1 0 1 0 0,-1 1-1 0 0,0 0 1 0 0,-1 0-1 0 0,1 0 1 0 0,-1 1-1 0 0,-1 0 0 0 0,1 0 1 0 0,-1 0-1 0 0,0 0 1 0 0,-1 1-1 0 0,1 0 1 0 0,-2-1-1 0 0,1 1 1 0 0,-1 0-1 0 0,0 0 1 0 0,0 6-9 0 0,-4-5 37 0 0,-1-1 0 0 0,0 1 0 0 0,-1-1 0 0 0,0 0 1 0 0,0-1-1 0 0,0 1 0 0 0,-1-1 0 0 0,0 0 0 0 0,-1 0 1 0 0,0 0-1 0 0,0-1 0 0 0,0 0 0 0 0,-1 0 0 0 0,1 0 1 0 0,-2-1-1 0 0,1 0 0 0 0,0 0 0 0 0,-1-1 0 0 0,-1 0-37 0 0,-17 10 24 0 0,0-1 0 0 0,-1-1 0 0 0,0-1 0 0 0,-1-2 1 0 0,0-1-1 0 0,0-1 0 0 0,-1-1 0 0 0,0-2 0 0 0,0-1 0 0 0,0-1 0 0 0,0-1 0 0 0,-8-2-24 0 0,35 1-62 0 0,1 0 0 0 0,-1 0 0 0 0,0 0 0 0 0,1 0 1 0 0,-1 0-1 0 0,0-1 0 0 0,1 1 0 0 0,-1-1 0 0 0,1 1 1 0 0,-1-1-1 0 0,1 1 0 0 0,-1-1 0 0 0,1 0 0 0 0,-1 0 1 0 0,1 0-1 0 0,-1 0 0 0 0,1 0 0 0 0,0 0 0 0 0,0 0 1 0 0,-1 0-1 0 0,1 0 0 0 0,0 0 0 0 0,0-1 0 0 0,0 1 1 0 0,0-1-1 0 0,0 1 0 0 0,1-1 0 0 0,-1 1 0 0 0,0-1 1 0 0,1 1-1 0 0,-1-1 0 0 0,1 1 0 0 0,0-1 0 0 0,-1 0 1 0 0,1 1-1 0 0,0-1 0 0 0,0 0 0 0 0,0 1 0 0 0,0-1 1 0 0,0 0-1 0 0,0 1 0 0 0,1-1 0 0 0,-1 0 0 0 0,0 1 1 0 0,1-1-1 0 0,0 1 0 0 0,-1-1 0 0 0,1 1 0 0 0,0-1 1 0 0,0 1-1 0 0,-1-1 0 0 0,1 1 0 0 0,0 0 0 0 0,1-1 1 0 0,-1 1-1 0 0,0 0 62 0 0,34-27-3555 0 0,-11 13-4050 0 0,-7 6-4043 0 0</inkml:trace>
  <inkml:trace contextRef="#ctx0" brushRef="#br0" timeOffset="-562.954">1393 608 6633 0 0,'0'0'5411'0'0,"0"0"-2939"0"0,0 0-1106 0 0,0 0-164 0 0,0 0-19 0 0,0 0-37 0 0,0 0-151 0 0,0 0-176 0 0,0 0-193 0 0,0 0-178 0 0,0 0-115 0 0,0 0-103 0 0,-27 33-80 0 0,-80 103-44 0 0,77-75-10 0 0,32-52-83 0 0,-2-6-4 0 0,0 0 1 0 0,0 0-1 0 0,0 0 1 0 0,1 0-1 0 0,0 0 1 0 0,-1 0-1 0 0,1 0 1 0 0,0 0-1 0 0,1 0 1 0 0,-1-1-1 0 0,0 1 1 0 0,1 0-1 0 0,-1-1 0 0 0,1 1 1 0 0,0-1-1 0 0,0 1 1 0 0,0-1-1 0 0,0 0 1 0 0,0 0-1 0 0,1 0 1 0 0,-1 0-1 0 0,1 0 1 0 0,-1-1-1 0 0,1 1 1 0 0,0-1-1 0 0,0 1 1 0 0,-1-1-1 0 0,1 0 0 0 0,0 0 1 0 0,0 0-1 0 0,0-1 1 0 0,0 1-1 0 0,3 0-9 0 0,0 0 76 0 0,1-1-1 0 0,0 1 0 0 0,-1-1 1 0 0,1-1-1 0 0,0 1 1 0 0,-1-1-1 0 0,1 0 0 0 0,0 0 1 0 0,-1-1-1 0 0,0 0 0 0 0,1 0 1 0 0,-1-1-1 0 0,0 1 1 0 0,0-1-1 0 0,1-1-75 0 0,0-2 25 0 0,-1 0 0 0 0,0 0 0 0 0,0 0 0 0 0,0-1 0 0 0,-1 0 0 0 0,0 0 0 0 0,0-1 0 0 0,-1 1 0 0 0,0-1 0 0 0,0 0 0 0 0,-1 0 0 0 0,0 0 0 0 0,0-1 0 0 0,-1 1 0 0 0,0-1 0 0 0,-1 1 0 0 0,1-1 0 0 0,-2 0 0 0 0,1 1 0 0 0,-1-1 0 0 0,-1 0 0 0 0,0 0 0 0 0,0 1 0 0 0,0-1 0 0 0,-1 1 0 0 0,0-1 0 0 0,-1 1 0 0 0,0 0 0 0 0,-3-6-25 0 0,-24-16-1620 0 0,14 22-4925 0 0,9 5-4934 0 0</inkml:trace>
  <inkml:trace contextRef="#ctx0" brushRef="#br0" timeOffset="9200.484">6127 840 1304 0 0,'0'0'1570'0'0,"0"0"-236"0"0,0 0 33 0 0,0 0 170 0 0,0 0 20 0 0,0 0-235 0 0,0 0-339 0 0,0 0-332 0 0,0 0-193 0 0,0 0-9 0 0,0 0 126 0 0,0 0 136 0 0,0 0 91 0 0,8 2 48 0 0,5 1-314 0 0,0 0 1 0 0,0-1-1 0 0,0 0 0 0 0,0-1 1 0 0,0 0-1 0 0,1-1 0 0 0,-1-1 1 0 0,0 0-1 0 0,0-1 1 0 0,0 0-1 0 0,5-2-536 0 0,155-108 2379 0 0,-131 81-2134 0 0,0-3 0 0 0,-3-1 0 0 0,-1-2 0 0 0,-1-2 0 0 0,-3-1 0 0 0,-1-2 0 0 0,-2-1 0 0 0,24-44-245 0 0,-48 71 23 0 0,0 1-1 0 0,0-1 0 0 0,-1-1 0 0 0,-1 0 0 0 0,-1 1 0 0 0,-1-1 0 0 0,0-1 0 0 0,-1 1 1 0 0,-1 0-1 0 0,0 0 0 0 0,-1-1 0 0 0,-2-6-22 0 0,2 22-5 0 0,0 1 0 0 0,-1-1 1 0 0,1 0-1 0 0,0 0 0 0 0,-1 0 0 0 0,1 0 1 0 0,-1 0-1 0 0,0 0 0 0 0,0 1 1 0 0,0-1-1 0 0,0 0 0 0 0,0 1 0 0 0,0-1 1 0 0,0 1-1 0 0,0-1 0 0 0,-1 1 0 0 0,1-1 1 0 0,0 1-1 0 0,-1 0 0 0 0,0 0 0 0 0,1 0 1 0 0,-1 0-1 0 0,1 0 0 0 0,-1 0 0 0 0,0 0 1 0 0,0 0-1 0 0,0 1 0 0 0,1-1 1 0 0,-1 0-1 0 0,0 1 0 0 0,0 0 0 0 0,0 0 1 0 0,0-1-1 0 0,0 1 0 0 0,0 0 0 0 0,0 0 1 0 0,0 1-1 0 0,-2-1 5 0 0,-69 27-423 0 0,48-5 380 0 0,1 1-1 0 0,1 1 1 0 0,1 2-1 0 0,1 0 1 0 0,2 1 0 0 0,0 0-1 0 0,2 2 1 0 0,1 0-1 0 0,1 1 1 0 0,2 1 0 0 0,-7 24 43 0 0,16-46 1 0 0,0 1 0 0 0,1-1 0 0 0,0 0 0 0 0,0 1 0 0 0,1 0 0 0 0,1 0 0 0 0,0-1 0 0 0,0 1 1 0 0,1 0-1 0 0,0 0 0 0 0,1 0 0 0 0,0 0 0 0 0,0 0 0 0 0,1-1 0 0 0,0 1 0 0 0,1 0 0 0 0,0-1 0 0 0,1 0 0 0 0,0 0 1 0 0,0 0-1 0 0,1 0 0 0 0,0-1 0 0 0,0 1 0 0 0,1-1 0 0 0,0-1 0 0 0,1 1 0 0 0,0-1 0 0 0,5 5-1 0 0,3-4 48 0 0,0 0 0 0 0,1-1 0 0 0,0-1-1 0 0,0-1 1 0 0,0 0 0 0 0,0-1 0 0 0,1 0-1 0 0,0-2 1 0 0,-1 0 0 0 0,1-1 0 0 0,0 0-1 0 0,0-2 1 0 0,0 0 0 0 0,0 0 0 0 0,0-2-1 0 0,13-3-47 0 0,-7 0 48 0 0,-2 0 1 0 0,1-2-1 0 0,-1 0 0 0 0,0-1 0 0 0,-1-1 0 0 0,0-1 0 0 0,0-1 0 0 0,-1-1 0 0 0,-1 0 0 0 0,0-1 0 0 0,-1-1 0 0 0,6-8-48 0 0,2-28 122 0 0,-25 51-96 0 0,-4 1-42 0 0,1 1 0 0 0,-1 0 1 0 0,1 0-1 0 0,-1 0 0 0 0,1 0 1 0 0,0 0-1 0 0,0 1 0 0 0,0-1 1 0 0,0 1-1 0 0,0 0 0 0 0,1 0 1 0 0,-1 0-1 0 0,1 0 0 0 0,0 1 1 0 0,0-1-1 0 0,0 0 0 0 0,0 1 1 0 0,1 0-1 0 0,-1-1 0 0 0,1 1 1 0 0,0 0-1 0 0,0 0 0 0 0,1 0 1 0 0,-1 0-1 0 0,1-1 0 0 0,-1 1 1 0 0,1 0-1 0 0,0 0 0 0 0,1 0 1 0 0,-1 0-1 0 0,1 0 0 0 0,0 0 1 0 0,0 0-1 0 0,0-1 0 0 0,0 1 1 0 0,1 0-1 0 0,-1-1 1 0 0,1 1-1 0 0,0-1 0 0 0,0 1 1 0 0,0-1-1 0 0,1 0 0 0 0,-1 0 16 0 0,7 3 12 0 0,-1 0 0 0 0,1-1 0 0 0,1 0 0 0 0,-1 0-1 0 0,1-1 1 0 0,-1 0 0 0 0,1-1 0 0 0,0 0 0 0 0,1-1 0 0 0,-1 0 0 0 0,0 0-1 0 0,1-1 1 0 0,-1-1 0 0 0,1 0 0 0 0,-1 0 0 0 0,0-1 0 0 0,1 0 0 0 0,-1-1-1 0 0,0 0 1 0 0,1-1 0 0 0,-1 0 0 0 0,-1 0 0 0 0,1-1 0 0 0,0 0 0 0 0,-1-1 0 0 0,0 0-1 0 0,0-1 1 0 0,5-3-12 0 0,19-17 52 0 0,-1 0-1 0 0,-1-2 0 0 0,-2-2 1 0 0,-1-1-1 0 0,-1 0 0 0 0,5-11-51 0 0,-17 20 7 0 0,0 0-1 0 0,-1-1 1 0 0,-1 0-1 0 0,-1-1 1 0 0,-1-1-1 0 0,-1 0 1 0 0,-2 0-1 0 0,0-1 0 0 0,-2 0 1 0 0,-1-1-1 0 0,0 1 1 0 0,-2-1-1 0 0,-1-23-6 0 0,-15-4 20 0 0,11 54-30 0 0,0 0 0 0 0,0 0 0 0 0,1 0 0 0 0,-1 0 0 0 0,0 1-1 0 0,0-1 1 0 0,0 0 0 0 0,1 1 0 0 0,-1 0 0 0 0,0-1 0 0 0,0 1-1 0 0,1 0 1 0 0,-1 0 0 0 0,1 0 0 0 0,-1 0 0 0 0,1 0 0 0 0,-1 0-1 0 0,1 0 1 0 0,0 1 0 0 0,-1-1 0 0 0,1 0 0 0 0,0 1 0 0 0,0-1-1 0 0,0 1 1 0 0,0-1 0 0 0,0 1 0 0 0,0 0 0 0 0,1-1 0 0 0,-1 2 10 0 0,-8 14-2 0 0,2 1 0 0 0,0 1 0 0 0,0-1 0 0 0,2 1 1 0 0,1 0-1 0 0,0 0 0 0 0,1 1 0 0 0,1-1 1 0 0,1 15 1 0 0,8 639 120 0 0,-9-645-121 0 0,-1-1 1 0 0,-1 0-1 0 0,-2-1 1 0 0,0 1-1 0 0,-2-1 1 0 0,-1 0 0 0 0,-1-1-1 0 0,-1 0 1 0 0,-1 0-1 0 0,-1-2 1 0 0,-1 1-1 0 0,-11 12 1 0 0,22-32 0 0 0,0 0 1 0 0,0-1-1 0 0,-1 1 0 0 0,1-1 0 0 0,-1 0 0 0 0,1 0 0 0 0,-1 0 0 0 0,0-1 0 0 0,0 1 0 0 0,0-1 1 0 0,0 0-1 0 0,-1 0 0 0 0,1 0 0 0 0,-1-1 0 0 0,1 0 0 0 0,-1 0 0 0 0,1 0 0 0 0,-1 0 1 0 0,0-1-1 0 0,1 1 0 0 0,-1-1 0 0 0,-1 0 0 0 0,5-2-4 0 0,-1 1 0 0 0,1 0 0 0 0,0-1 0 0 0,0 1 0 0 0,0-1 1 0 0,0 0-1 0 0,0 1 0 0 0,0-1 0 0 0,0 0 0 0 0,1 1 0 0 0,-1-1 0 0 0,0 0 0 0 0,1 0 0 0 0,0 0 0 0 0,-1 0 1 0 0,1 0-1 0 0,0 1 0 0 0,0-1 0 0 0,0 0 0 0 0,0 0 0 0 0,0 0 0 0 0,0 0 0 0 0,1 0 0 0 0,-1 0 0 0 0,1 0 4 0 0,-1-4-17 0 0,2-3 13 0 0,1-1 0 0 0,-1 1 0 0 0,2 0 0 0 0,-1-1-1 0 0,1 2 1 0 0,1-1 0 0 0,-1 0 0 0 0,2 1 0 0 0,-1 0 0 0 0,1 0-1 0 0,0 1 1 0 0,1-1 0 0 0,3-2 4 0 0,-1 0-2 0 0,252-267 93 0 0,-209 221-89 0 0,-4-2-1 0 0,-1-2 1 0 0,-4-2-1 0 0,-2-2 1 0 0,8-22-2 0 0,3-14 3 0 0,-5-3-1 0 0,-4-2 1 0 0,-2-10-3 0 0,-35 30 159 0 0,-7 84-158 0 0,0 1 1 0 0,-1-1-1 0 0,1 0 1 0 0,0 0-1 0 0,-1 1 1 0 0,1-1-1 0 0,-1 0 1 0 0,1 1-1 0 0,-1 0 1 0 0,1-1-1 0 0,-1 1 1 0 0,1 0 0 0 0,-1 0-1 0 0,1 0 1 0 0,-1 0-1 0 0,0 0 1 0 0,1 0-1 0 0,-1 0 1 0 0,1 0-1 0 0,-1 1 1 0 0,1-1-1 0 0,-1 1 1 0 0,1-1-1 0 0,-1 1 1 0 0,1-1-1 0 0,0 1 1 0 0,-1 0-1 0 0,1 0 1 0 0,0 0 0 0 0,0 0-1 0 0,-1 0 1 0 0,1 0-1 0 0,0 0 1 0 0,0 0-1 0 0,0 0 1 0 0,0 0-1 0 0,0 1 1 0 0,0-1-1 0 0,1 0 1 0 0,-1 1-1 0 0,0 0-1 0 0,-8 16 1 0 0,0 0-1 0 0,1 1 1 0 0,1 0 0 0 0,1 0-1 0 0,0 0 1 0 0,2 1-1 0 0,0 0 1 0 0,1 0-1 0 0,1 0 1 0 0,1 0-1 0 0,1 0 1 0 0,2 16-1 0 0,33 251 116 0 0,-28-66-45 0 0,-23-129 21 0 0,10-69-294 0 0,3-35-1330 0 0,3-47-3115 0 0,0 19-4834 0 0,0 29 1098 0 0</inkml:trace>
  <inkml:trace contextRef="#ctx0" brushRef="#br0" timeOffset="9441.095">7915 450 0 0 0,'0'0'3333'0'0,"0"0"-781"0"0,0 0-133 0 0,0 0 179 0 0,0 0-61 0 0,0 0-353 0 0,0 0-555 0 0,0 0-532 0 0,0 0-309 0 0,0 0-147 0 0,0 0 7 0 0,0 0 59 0 0,0 0 1 0 0,13-1-56 0 0,206-6 1798 0 0,-61 0-1225 0 0,-90 7-5293 0 0,-24 0-3726 0 0,-38 0-3831 0 0</inkml:trace>
  <inkml:trace contextRef="#ctx0" brushRef="#br0" timeOffset="9997.822">7217 170 2785 0 0,'0'0'2336'0'0,"0"0"-94"0"0,0 0 8 0 0,0 0 96 0 0,0 0-61 0 0,0 0-242 0 0,0 0-417 0 0,0 0-414 0 0,0 0-259 0 0,0 0-175 0 0,0 0-95 0 0,0 0-88 0 0,-2-1-60 0 0,-10-9 1977 0 0,12 10-2457 0 0,29-30 230 0 0,-29 30-223 0 0,0 0 6 0 0,0 0 0 0 0,-16 7 351 0 0,-36 30-241 0 0,52-37-168 0 0,0 0-33 0 0,0 0-10 0 0,0 0-34 0 0,32-14-380 0 0,19-4-1584 0 0,-35 11-1713 0 0,0 0-4024 0 0,-2 2-4445 0 0</inkml:trace>
  <inkml:trace contextRef="#ctx0" brushRef="#br0" timeOffset="6126.054">3720 531 344 0 0,'0'0'1272'0'0,"0"0"-255"0"0,0 0 133 0 0,0 0 407 0 0,0 0 323 0 0,0 0 65 0 0,0 0-206 0 0,0 0-363 0 0,0 0-334 0 0,0 0-206 0 0,0 0-87 0 0,0-2 3206 0 0,-1-7-2546 0 0,-60-14 1072 0 0,49 22-2372 0 0,-1 1 1 0 0,0 0 0 0 0,0 1-1 0 0,1 0 1 0 0,-1 1 0 0 0,0 1-1 0 0,1-1 1 0 0,0 2 0 0 0,-1 0-1 0 0,1 1 1 0 0,1 0 0 0 0,-1 0-1 0 0,-4 4-109 0 0,3-1 23 0 0,1-1-1 0 0,0 2 1 0 0,1 0-1 0 0,0 0 1 0 0,0 1-1 0 0,1 0 1 0 0,1 1-1 0 0,-1 0 1 0 0,2 0-1 0 0,0 1 1 0 0,0 0-1 0 0,1 1 1 0 0,0 0-1 0 0,1 0 1 0 0,1 0-1 0 0,0 0 1 0 0,1 1-1 0 0,0 0 1 0 0,1 0-1 0 0,1 0 1 0 0,0 1-1 0 0,1-1 1 0 0,0 0-1 0 0,1 5-22 0 0,1-15 25 0 0,0 1-1 0 0,0-1 1 0 0,1 0 0 0 0,-1 1-1 0 0,1-1 1 0 0,0 0-1 0 0,0 0 1 0 0,0 0-1 0 0,0 0 1 0 0,1 0-1 0 0,0-1 1 0 0,0 1 0 0 0,0-1-1 0 0,0 1 1 0 0,0-1-1 0 0,1 0 1 0 0,-1-1-1 0 0,1 1 1 0 0,0 0 0 0 0,0-1-1 0 0,0 0 1 0 0,0 0-1 0 0,0 0 1 0 0,0-1-1 0 0,1 1 1 0 0,-1-1 0 0 0,3 1-26 0 0,123 10 1083 0 0,-130-12-1081 0 0,27-2 102 0 0,0-1 1 0 0,0-2-1 0 0,-1 0 0 0 0,1-2 1 0 0,-1-1-1 0 0,-1-1 0 0 0,0-1 1 0 0,9-6-104 0 0,6-11-546 0 0,-30 20-2112 0 0,-2 4-3225 0 0,-4 2 1386 0 0,0-3-7193 0 0</inkml:trace>
  <inkml:trace contextRef="#ctx0" brushRef="#br0" timeOffset="6658.374">4384 553 4681 0 0,'0'0'1808'0'0,"0"0"-218"0"0,0 0-7 0 0,0 0 131 0 0,0 0 63 0 0,0 0-99 0 0,0 0-240 0 0,0 0-273 0 0,0 0-232 0 0,0 0-143 0 0,0 0-85 0 0,0 0-55 0 0,0 0-60 0 0,-33 8-49 0 0,-101 25-57 0 0,65-4 306 0 0,57-22-713 0 0,0 1 1 0 0,1 1-1 0 0,0 0 0 0 0,0 1 1 0 0,1 0-1 0 0,0 0 0 0 0,1 1 1 0 0,0 1-1 0 0,1-1 0 0 0,0 1 1 0 0,1 1-1 0 0,0 0 0 0 0,1-1 1 0 0,0 2-1 0 0,1-1 0 0 0,1 1 1 0 0,0 0-1 0 0,1 0 1 0 0,0 0-1 0 0,1 0 0 0 0,0 10-77 0 0,3-21 24 0 0,-1-1 0 0 0,1 1-1 0 0,-1-1 1 0 0,1 1 0 0 0,0-1-1 0 0,0 1 1 0 0,0-1 0 0 0,0 0-1 0 0,1 0 1 0 0,-1 1 0 0 0,0-1 0 0 0,1 0-1 0 0,0 0 1 0 0,-1 0 0 0 0,1-1-1 0 0,0 1 1 0 0,0 0 0 0 0,0-1-1 0 0,0 1 1 0 0,0-1 0 0 0,1 0-1 0 0,-1 1 1 0 0,0-1 0 0 0,1 0 0 0 0,-1 0-1 0 0,0-1 1 0 0,1 1 0 0 0,-1-1-1 0 0,1 1 1 0 0,-1-1 0 0 0,1 0-1 0 0,0 1 1 0 0,-1-1 0 0 0,1-1-1 0 0,-1 1 1 0 0,1 0 0 0 0,-1-1 0 0 0,1 1-1 0 0,-1-1 1 0 0,1 0 0 0 0,-1 1-1 0 0,0-1 1 0 0,1-1 0 0 0,-1 1-1 0 0,0 0 1 0 0,0 0 0 0 0,2-2-24 0 0,24-16 210 0 0,0 0 1 0 0,-2-2 0 0 0,0-1-1 0 0,-2-1 1 0 0,-1-1 0 0 0,12-16-211 0 0,0 2 92 0 0,87-97 51 0 0,-123 136-146 0 0,1-1 0 0 0,0 1 1 0 0,0-1-1 0 0,0 1 0 0 0,0-1 0 0 0,1 0 1 0 0,-1 1-1 0 0,0-1 0 0 0,0 1 0 0 0,0-1 1 0 0,0 1-1 0 0,0-1 0 0 0,1 1 0 0 0,-1-1 0 0 0,0 1 1 0 0,0-1-1 0 0,1 0 0 0 0,-1 1 0 0 0,0-1 1 0 0,1 0-1 0 0,-1 1 0 0 0,0-1 0 0 0,1 0 1 0 0,-1 1-1 0 0,0-1 0 0 0,1 0 0 0 0,-1 1 1 0 0,1-1-1 0 0,-1 0 0 0 0,1 0 0 0 0,-1 0 1 0 0,1 0-1 0 0,-1 1 0 0 0,1-1 0 0 0,-1 0 1 0 0,0 0-1 0 0,1 0 0 0 0,-1 0 0 0 0,1 0 1 0 0,-1 0-1 0 0,1 0 0 0 0,-1 0 0 0 0,1 0 1 0 0,-1-1-1 0 0,1 1 0 0 0,-1 0 0 0 0,1 0 1 0 0,-1 0-1 0 0,1 0 0 0 0,-1-1 0 0 0,0 1 1 0 0,1 0-1 0 0,-1 0 0 0 0,1-1 0 0 0,-1 1 1 0 0,1-1 2 0 0,-1 7 20 0 0,1 46 8 0 0,-2-43-33 0 0,0 1-1 0 0,1 0 1 0 0,0 0 0 0 0,0 0-1 0 0,1 0 1 0 0,0-1-1 0 0,1 1 1 0 0,0 0 0 0 0,1-1-1 0 0,0 1 1 0 0,0-1-1 0 0,1 0 1 0 0,0 0 0 0 0,0 0-1 0 0,1 0 1 0 0,1-1 0 0 0,-1 0-1 0 0,1 0 1 0 0,1-1-1 0 0,5 7 6 0 0,-6-9-210 0 0,53 33-172 0 0,-13-29-4898 0 0,-39-9-21 0 0,-5 0-6121 0 0</inkml:trace>
  <inkml:trace contextRef="#ctx0" brushRef="#br0" timeOffset="7262.911">4863 869 1880 0 0,'0'0'2037'0'0,"0"0"247"0"0,0 0 361 0 0,0 0 149 0 0,0 0-192 0 0,0 0-446 0 0,0 0-474 0 0,0 0-342 0 0,0 0-280 0 0,0 0-223 0 0,0 0-181 0 0,0 0-107 0 0,7-18 779 0 0,-6 6-1085 0 0,1 0-1 0 0,0 0 0 0 0,1 0 1 0 0,0 1-1 0 0,0-1 0 0 0,2 1 0 0 0,-1 0 1 0 0,1 0-1 0 0,1 0 0 0 0,0 0-242 0 0,14-28 203 0 0,21-20-131 0 0,-22 81-565 0 0,-18-14 494 0 0,-1-2 2 0 0,0 0 1 0 0,0 0-1 0 0,1 0 0 0 0,-1 0 1 0 0,1 0-1 0 0,1-1 0 0 0,-1 1 1 0 0,1 0-1 0 0,0-1 1 0 0,0 1-1 0 0,0-1 0 0 0,1 1 1 0 0,0-1-1 0 0,0 0 0 0 0,0 0 1 0 0,1-1-1 0 0,0 1 0 0 0,0-1 1 0 0,0 1-1 0 0,0-1 1 0 0,1 0-1 0 0,-1-1 0 0 0,1 1 1 0 0,0-1-1 0 0,0 0 0 0 0,0 0 1 0 0,1-1-1 0 0,-1 1 1 0 0,1-1-1 0 0,-1 0 0 0 0,2-1-3 0 0,0-1 63 0 0,0-1 1 0 0,0 0-1 0 0,0-1 0 0 0,0 1 0 0 0,0-1 1 0 0,-1-1-1 0 0,1 1 0 0 0,-1-1 0 0 0,1 0 0 0 0,-1-1 1 0 0,0 0-1 0 0,0 0 0 0 0,0 0 0 0 0,-1 0 0 0 0,2-2-63 0 0,119-129 1125 0 0,-120 129-1097 0 0,0 1 1 0 0,-1-1 0 0 0,0 0-1 0 0,0 0 1 0 0,0-1 0 0 0,-1 1-1 0 0,0-1 1 0 0,-1 0 0 0 0,1 0-1 0 0,-1-1 1 0 0,0 1 0 0 0,-1-1-1 0 0,0 1 1 0 0,0-1 0 0 0,-1 0-1 0 0,1-2-28 0 0,-7 2-1304 0 0,3 6-2738 0 0,0 1-4573 0 0,1 1-3955 0 0</inkml:trace>
  <inkml:trace contextRef="#ctx0" brushRef="#br0" timeOffset="37027.315">110 1882 9370 0 0,'0'0'2006'0'0,"0"0"-582"0"0,0 0-368 0 0,0 0-81 0 0,0 0-64 0 0,0 0-81 0 0,0 0-96 0 0,0 0-92 0 0,0 0-63 0 0,0 0-70 0 0,0 0-49 0 0,0 0-29 0 0,20-3-27 0 0,125-13 631 0 0,-33 13 48 0 0,-110 4-1047 0 0,0 0 0 0 0,0 0 0 0 0,0 0 0 0 0,-1 1 1 0 0,1-1-1 0 0,0 1 0 0 0,0-1 0 0 0,-1 1 0 0 0,1 0 0 0 0,-1 0 1 0 0,1 0-1 0 0,-1 0 0 0 0,0 0 0 0 0,0 0 0 0 0,0 0 0 0 0,0 0 1 0 0,0 0-1 0 0,0 0 0 0 0,-1 1 0 0 0,1-1 0 0 0,-1 0 0 0 0,0 0 1 0 0,1 1-1 0 0,-1-1 0 0 0,0 0 0 0 0,0 1 0 0 0,0-1 0 0 0,-1 0 1 0 0,1 1-1 0 0,-1-1 0 0 0,1 0 0 0 0,-1 0 0 0 0,0 1 0 0 0,1-1 1 0 0,-1 0-1 0 0,0 0 0 0 0,-1 0 0 0 0,1 0 0 0 0,0 0 0 0 0,-1 0 1 0 0,1-1-1 0 0,-1 2-36 0 0,-97 129 683 0 0,92-123-656 0 0,4-5-5 0 0,0 0 0 0 0,0 0-1 0 0,0 1 1 0 0,0 0 0 0 0,1-1 0 0 0,-1 1-1 0 0,1 0 1 0 0,1 0 0 0 0,-1 0-1 0 0,1 0 1 0 0,-1 0 0 0 0,1 1 0 0 0,1-1-1 0 0,-1 0 1 0 0,1 2-22 0 0,2-4 42 0 0,0 1 0 0 0,1-1 0 0 0,-1-1 0 0 0,1 1 0 0 0,-1 0 0 0 0,1-1 0 0 0,0 1-1 0 0,0-1 1 0 0,0 0 0 0 0,0 0 0 0 0,1 0 0 0 0,-1 0 0 0 0,0-1 0 0 0,1 1 0 0 0,0-1 0 0 0,-1 0 0 0 0,1 0 0 0 0,0 0 0 0 0,-1-1 0 0 0,1 1 0 0 0,0-1 0 0 0,0 0-1 0 0,-1 0 1 0 0,1 0 0 0 0,0 0 0 0 0,0-1 0 0 0,-1 0 0 0 0,1 1 0 0 0,1-2-42 0 0,3 2 82 0 0,186-41 84 0 0,-143 31-2215 0 0,-30 2-7171 0 0,-12 5-2946 0 0</inkml:trace>
  <inkml:trace contextRef="#ctx0" brushRef="#br0" timeOffset="36216.449">213 1249 3993 0 0,'0'0'1660'0'0,"0"0"46"0"0,0 0 152 0 0,0 0 163 0 0,0 0 32 0 0,0 0-250 0 0,0 0-396 0 0,0 0-410 0 0,0 0-340 0 0,0 0-244 0 0,0 0-129 0 0,-6 0 594 0 0,44 246 1514 0 0,-22-154-2287 0 0,-10-72-1177 0 0,-1-18-2547 0 0,0-2-3315 0 0,-5 0-3428 0 0</inkml:trace>
  <inkml:trace contextRef="#ctx0" brushRef="#br0" timeOffset="36511.542">1 1665 7098 0 0,'0'0'1493'0'0,"0"0"-303"0"0,0 0 67 0 0,0 0 189 0 0,0 0-40 0 0,0 0-146 0 0,0 0-180 0 0,0 0-200 0 0,0 0-137 0 0,0 0-93 0 0,0 0-72 0 0,33 0-39 0 0,103 2-77 0 0,-19-19 453 0 0,-79 6-713 0 0,82-9-426 0 0,-94 18-3544 0 0,0 2-3750 0 0,-19 0-2171 0 0</inkml:trace>
  <inkml:trace contextRef="#ctx0" brushRef="#br0" timeOffset="46228.874">4679 1716 2945 0 0,'0'0'1997'0'0,"0"0"-256"0"0,0 0-125 0 0,0 0 91 0 0,0 0 59 0 0,0 0-82 0 0,0 0-191 0 0,0 0-233 0 0,0 0-239 0 0,0 0-179 0 0,0 0-126 0 0,0 0-93 0 0,-15-4-66 0 0,-46-10-59 0 0,58 13-411 0 0,0 0 0 0 0,-1 0 1 0 0,1 1-1 0 0,0-1 0 0 0,-1 1 1 0 0,1 0-1 0 0,0 0 0 0 0,-1 0 1 0 0,1 1-1 0 0,-1-1 0 0 0,1 1 0 0 0,0 0 1 0 0,0-1-1 0 0,-1 2 0 0 0,1-1 1 0 0,0 0-1 0 0,0 1 0 0 0,0-1 1 0 0,0 1-1 0 0,0 0-87 0 0,-11 6 318 0 0,2-2-183 0 0,0-1 0 0 0,1 2-1 0 0,0 0 1 0 0,0 0 0 0 0,1 1-1 0 0,0 0 1 0 0,0 1 0 0 0,1 0-1 0 0,0 1 1 0 0,1 0 0 0 0,0 0-1 0 0,0 1 1 0 0,1-1 0 0 0,0 2 0 0 0,1-1-1 0 0,1 1 1 0 0,0 0 0 0 0,0 0-1 0 0,1 1 1 0 0,1-1 0 0 0,0 1-1 0 0,0 0 1 0 0,1 7-135 0 0,1-17 32 0 0,1 0 0 0 0,-1 1 0 0 0,1-1 0 0 0,0 0 0 0 0,0 0 0 0 0,0 1 0 0 0,0-1 0 0 0,1 0 1 0 0,0 0-1 0 0,-1 1 0 0 0,1-1 0 0 0,0 0 0 0 0,0 0 0 0 0,1 0 0 0 0,-1 0 0 0 0,1 0 0 0 0,-1 0 0 0 0,1-1 0 0 0,0 1 0 0 0,0 0 0 0 0,0-1 0 0 0,1 0 0 0 0,-1 1 0 0 0,0-1 0 0 0,1 0 0 0 0,0 0 0 0 0,-1 0 0 0 0,1-1 0 0 0,0 1 0 0 0,0 0 0 0 0,0-1 0 0 0,0 0 1 0 0,0 0-1 0 0,0 0 0 0 0,0 0 0 0 0,1 0 0 0 0,1-1-32 0 0,9 0 96 0 0,1-1 0 0 0,0-1 0 0 0,0-1 0 0 0,-1 0 0 0 0,1-1 0 0 0,-1 0 0 0 0,0-1 0 0 0,0-1 1 0 0,-1 0-1 0 0,0-1 0 0 0,0 0 0 0 0,0-1 0 0 0,-1 0 0 0 0,0-1 0 0 0,0-1 0 0 0,-1 0 0 0 0,-1 0 0 0 0,4-5-96 0 0,16-14 79 0 0,0-1 0 0 0,-3-2 0 0 0,0-1 1 0 0,10-18-81 0 0,-31 36 18 0 0,-6 15-19 0 0,0 0-2 0 0,0 0 24 0 0,0 0-13 0 0,0 0-24 0 0,0 0-5 0 0,0 0-15 0 0,6 15-51 0 0,82 238 284 0 0,-85-245-200 0 0,-2-5-1 0 0,0 0-1 0 0,0 1 1 0 0,0-1 0 0 0,0 0 0 0 0,0 0-1 0 0,1 0 1 0 0,-1 0 0 0 0,1 0 0 0 0,0 0-1 0 0,0-1 1 0 0,0 1 0 0 0,1 0 0 0 0,-1-1 0 0 0,0 0-1 0 0,1 1 1 0 0,0-1 0 0 0,-1 0 0 0 0,1 0-1 0 0,0-1 1 0 0,0 1 0 0 0,0 0 0 0 0,0-1 0 0 0,0 0-1 0 0,1 0 1 0 0,-1 0 0 0 0,2 0 5 0 0,-4-1-39 0 0,47-4-840 0 0,-19-14-6808 0 0,-27 15-2047 0 0</inkml:trace>
  <inkml:trace contextRef="#ctx0" brushRef="#br0" timeOffset="46934.689">5152 2055 12723 0 0,'0'0'2300'0'0,"0"0"-495"0"0,0 0-266 0 0,0 0-148 0 0,0 0-185 0 0,0 0-221 0 0,0 0-202 0 0,0 0-177 0 0,0 0-78 0 0,0 0-29 0 0,0 0-39 0 0,0 0-30 0 0,0 0-40 0 0,6-20-51 0 0,20-64-60 0 0,22-25 908 0 0,-46 105-1176 0 0,0-1 0 0 0,0 1 1 0 0,0 0-1 0 0,0 0 0 0 0,1 0 0 0 0,0 0 0 0 0,0 1 1 0 0,0-1-1 0 0,0 1 0 0 0,0 0 0 0 0,1 0 0 0 0,-1 0 1 0 0,1 0-1 0 0,0 1 0 0 0,0-1 0 0 0,0 1 0 0 0,0 0 1 0 0,1 0-1 0 0,-1 0 0 0 0,0 1 0 0 0,1-1 1 0 0,-1 1-1 0 0,1 0 0 0 0,-1 1 0 0 0,1-1 0 0 0,0 1 1 0 0,3 0-12 0 0,-5 3 2 0 0,0 0 1 0 0,0 0-1 0 0,0 1 1 0 0,0-1 0 0 0,-1 1-1 0 0,0 0 1 0 0,0-1-1 0 0,0 1 1 0 0,0 0 0 0 0,0 0-1 0 0,-1 0 1 0 0,0 1-1 0 0,1-1 1 0 0,-2 0 0 0 0,1 1-1 0 0,0-1 1 0 0,-1 0-1 0 0,0 4-2 0 0,13 120 55 0 0,3-105-46 0 0,-16-23-18 0 0,13-5-12 0 0,120-152 233 0 0,-122 145-217 0 0,0 1 1 0 0,1-1-1 0 0,0 2 0 0 0,1 0 1 0 0,1 0-1 0 0,-1 2 1 0 0,1-1-1 0 0,1 2 1 0 0,0 0-1 0 0,0 0 1 0 0,0 2-1 0 0,5-2 5 0 0,-11 4 4 0 0,-8 3-4 0 0,-1 0 0 0 0,1-1 0 0 0,-1 1 1 0 0,1-1-1 0 0,-1 1 0 0 0,0 0 0 0 0,1 0 1 0 0,-1-1-1 0 0,1 1 0 0 0,0 0 0 0 0,-1 0 1 0 0,1 0-1 0 0,-1 0 0 0 0,1-1 0 0 0,-1 1 0 0 0,1 0 1 0 0,-1 0-1 0 0,1 0 0 0 0,0 0 0 0 0,-1 0 1 0 0,1 0-1 0 0,-1 0 0 0 0,1 1 0 0 0,-1-1 1 0 0,1 0-1 0 0,-1 0 0 0 0,1 0 0 0 0,-1 1 1 0 0,1-1-1 0 0,-1 0 0 0 0,1 0 0 0 0,-1 1 0 0 0,1-1 1 0 0,-1 0-1 0 0,1 1 0 0 0,-1-1 0 0 0,0 1 1 0 0,1-1-1 0 0,-1 0 0 0 0,0 1 0 0 0,1-1 1 0 0,-1 1-1 0 0,0-1 0 0 0,0 1 0 0 0,1-1 0 0 0,-1 1 1 0 0,0-1-1 0 0,0 1 0 0 0,0 0 0 0 0,0-1 1 0 0,1 1-1 0 0,-1-1 0 0 0,0 1 0 0 0,0-1 1 0 0,0 1-1 0 0,0-1 0 0 0,-1 1 0 0 0,1 0 0 0 0,-10 149 114 0 0,6-48-157 0 0,19-73-1631 0 0,-7-24-9235 0 0,-7-5-793 0 0</inkml:trace>
  <inkml:trace contextRef="#ctx0" brushRef="#br0" timeOffset="39233.292">1626 1337 4953 0 0,'0'0'2345'0'0,"0"0"-557"0"0,0 0-404 0 0,0 0 22 0 0,0 0 100 0 0,0 0 45 0 0,0 0-103 0 0,0 0-292 0 0,0 0-332 0 0,0 0-256 0 0,0 0-161 0 0,-7 0 1627 0 0,-2 199 525 0 0,38 194-1563 0 0,-22-324-875 0 0,1 39-2486 0 0,-15-119-8628 0 0,5 8 585 0 0</inkml:trace>
  <inkml:trace contextRef="#ctx0" brushRef="#br0" timeOffset="39547.872">1218 1771 9074 0 0,'0'0'1690'0'0,"0"0"-357"0"0,0 0-96 0 0,0 0 99 0 0,0 0-19 0 0,0 0-283 0 0,0 0-339 0 0,0 0-191 0 0,0 0-13 0 0,0 0 91 0 0,0 0 85 0 0,0 0-9 0 0,0 0-55 0 0,22 0-54 0 0,72-4-56 0 0,95-31 1020 0 0,-125 18-1303 0 0,181-34-1258 0 0,-214 46-1095 0 0,-13 0-5477 0 0,-11 1-3603 0 0</inkml:trace>
  <inkml:trace contextRef="#ctx0" brushRef="#br0" timeOffset="40023.154">2065 1381 7674 0 0,'0'0'1683'0'0,"0"0"-416"0"0,0 0-111 0 0,0 0 156 0 0,0 0 155 0 0,0 0-44 0 0,0 0-169 0 0,0 0-222 0 0,0 0-189 0 0,-6 36-139 0 0,-15 112-121 0 0,14 17 1064 0 0,7-140-1435 0 0,-1 4-80 0 0,1 0-1 0 0,1-1 1 0 0,1 1 0 0 0,2 0 0 0 0,1-1 0 0 0,1 0 0 0 0,1 0 0 0 0,3 3-132 0 0,-10-29 17 0 0,1-1 0 0 0,0 1 0 0 0,-1-1 0 0 0,1 0 0 0 0,0 1 0 0 0,0-1 0 0 0,0 0 0 0 0,0 0 0 0 0,0 1 0 0 0,0-1 0 0 0,0 0 0 0 0,0 0 0 0 0,1 0 1 0 0,-1-1-1 0 0,0 1 0 0 0,1 0 0 0 0,-1 0 0 0 0,0-1 0 0 0,1 1 0 0 0,-1 0 0 0 0,1-1 0 0 0,-1 0 0 0 0,1 1 0 0 0,-1-1 0 0 0,1 0 0 0 0,-1 0 0 0 0,1 0 0 0 0,0 0 0 0 0,-1 0 0 0 0,1 0 1 0 0,-1 0-1 0 0,1 0 0 0 0,-1-1 0 0 0,1 1 0 0 0,-1-1 0 0 0,1 1 0 0 0,-1-1 0 0 0,1 1 0 0 0,-1-1 0 0 0,0 0 0 0 0,1 0 0 0 0,-1 0 0 0 0,0 0-17 0 0,57-43 390 0 0,-58 43-392 0 0,114-76 88 0 0,-25 58-148 0 0,-86 21 64 0 0,0-1 0 0 0,0 1 0 0 0,-1-1 0 0 0,1 1 0 0 0,0 0 0 0 0,-1 0 0 0 0,0 0 0 0 0,0 1 0 0 0,1-1 0 0 0,-1 1 0 0 0,0-1 0 0 0,-1 1 0 0 0,1-1 0 0 0,0 1 0 0 0,-1 0 0 0 0,0 0 0 0 0,0 0 0 0 0,0 0 0 0 0,0 0 0 0 0,0 0 0 0 0,0 0 0 0 0,-1 0 0 0 0,1 3-2 0 0,4 10 6 0 0,-4-14-170 0 0,-1 0 0 0 0,0 0 0 0 0,1 0 0 0 0,-1 0 0 0 0,1 0 0 0 0,0 0-1 0 0,0 0 1 0 0,0 0 0 0 0,0 0 0 0 0,0 0 0 0 0,0 0 0 0 0,0-1 0 0 0,0 1 0 0 0,1 0 0 0 0,-1-1 0 0 0,1 1-1 0 0,-1-1 1 0 0,1 0 0 0 0,0 1 0 0 0,0-1 0 0 0,-1 0 0 0 0,1 0 0 0 0,0 0 0 0 0,0 0 0 0 0,0 0-1 0 0,0-1 1 0 0,0 1 0 0 0,0-1 0 0 0,0 1 0 0 0,0-1 0 0 0,0 0 0 0 0,1 0 0 0 0,-1 0 0 0 0,0 0 0 0 0,0 0-1 0 0,0 0 1 0 0,1 0 164 0 0,3 0-5598 0 0,-1 0-5497 0 0</inkml:trace>
  <inkml:trace contextRef="#ctx0" brushRef="#br0" timeOffset="44819.864">2864 1841 2777 0 0,'0'0'2395'0'0,"0"0"-843"0"0,0 0-381 0 0,0 0 96 0 0,0 0 167 0 0,0 0 31 0 0,0 0-188 0 0,0 0-293 0 0,0 0-304 0 0,0 0-175 0 0,-11 2-98 0 0,-78 22 957 0 0,74-15-1071 0 0,1 1 0 0 0,0 0 0 0 0,1 1 0 0 0,0 0 0 0 0,0 1 0 0 0,1 1 0 0 0,-8 11-293 0 0,15-18 40 0 0,1-1-1 0 0,0 1 0 0 0,0 0 0 0 0,1 1 0 0 0,-1-1 0 0 0,2 1 0 0 0,-1-1 0 0 0,1 1 0 0 0,0 0 0 0 0,0 0 0 0 0,0 0 0 0 0,1 0 0 0 0,0 0 0 0 0,1 0 0 0 0,0 0 0 0 0,0 0 0 0 0,0 0 0 0 0,2 5-39 0 0,1-9 73 0 0,0 0 0 0 0,0-1-1 0 0,0 1 1 0 0,1 0 0 0 0,-1-1 0 0 0,1 0-1 0 0,0 0 1 0 0,0 0 0 0 0,0-1 0 0 0,0 1-1 0 0,0-1 1 0 0,0 0 0 0 0,0 0-1 0 0,0 0 1 0 0,0-1 0 0 0,1 1 0 0 0,-1-1-1 0 0,0 0 1 0 0,0 0 0 0 0,1 0 0 0 0,-1-1-1 0 0,0 0 1 0 0,0 0 0 0 0,0 0-1 0 0,0 0 1 0 0,1 0 0 0 0,-2-1 0 0 0,1 0-1 0 0,0 0 1 0 0,1-1-73 0 0,15-8 186 0 0,-2-1 0 0 0,1-1 0 0 0,-2-1 0 0 0,1 0 1 0 0,-2-2-1 0 0,0 0 0 0 0,-1 0 0 0 0,-1-1 0 0 0,0-1 0 0 0,-2-1 0 0 0,4-6-186 0 0,0-4 48 0 0,-10 66-649 0 0,-5-31 599 0 0,0 0 0 0 0,0 0 0 0 0,1 0 0 0 0,0 0 1 0 0,0 0-1 0 0,1 0 0 0 0,-1-1 0 0 0,1 0 0 0 0,1 1 1 0 0,-1-1-1 0 0,1 0 0 0 0,-1 0 0 0 0,2-1 0 0 0,-1 1 1 0 0,0-1-1 0 0,1 0 0 0 0,0 0 0 0 0,0 0 0 0 0,0-1 1 0 0,0 0-1 0 0,1 0 0 0 0,-1 0 0 0 0,1-1 0 0 0,-1 1 0 0 0,1-1 1 0 0,0-1-1 0 0,0 1 0 0 0,1-1 2 0 0,1-1 26 0 0,-1 0 0 0 0,1 0 0 0 0,-1-1 0 0 0,0 0 0 0 0,1 0 0 0 0,-1-1 1 0 0,0 0-1 0 0,0 0 0 0 0,0-1 0 0 0,0 0 0 0 0,0 0 0 0 0,0 0 0 0 0,-1-1 0 0 0,0 0 0 0 0,0-1 0 0 0,0 1 0 0 0,0-1 0 0 0,0 0 0 0 0,-1 0 0 0 0,0-1-25 0 0,30-37 273 0 0,-2 0 1 0 0,-2-2 0 0 0,-2-2 0 0 0,-2 0 0 0 0,5-15-275 0 0,-17 33 72 0 0,-8 15 13 0 0,0 0 0 0 0,0 0 0 0 0,-2 0 0 0 0,0-1 0 0 0,0 1 0 0 0,-2-1 0 0 0,0 0 0 0 0,0-1 0 0 0,-1 1 0 0 0,-1 0 0 0 0,-1-1-85 0 0,0 15 7 0 0,0 1 0 0 0,0-1 0 0 0,-1 1 0 0 0,1-1 0 0 0,0 0 0 0 0,-1 1 0 0 0,1-1 0 0 0,0 1-1 0 0,-1-1 1 0 0,1 1 0 0 0,-1 0 0 0 0,1-1 0 0 0,-1 1 0 0 0,1-1 0 0 0,-1 1 0 0 0,1 0 0 0 0,-1-1 0 0 0,1 1-1 0 0,-1 0 1 0 0,1 0 0 0 0,-1-1 0 0 0,0 1 0 0 0,1 0 0 0 0,-1 0 0 0 0,1 0 0 0 0,-1 0 0 0 0,0 0 0 0 0,1 0-1 0 0,-1 0 1 0 0,1 0 0 0 0,-1 0 0 0 0,0 0 0 0 0,1 0 0 0 0,-1 0 0 0 0,0 0 0 0 0,1 0 0 0 0,-1 1 0 0 0,1-1-1 0 0,-1 0 1 0 0,1 0 0 0 0,-1 1 0 0 0,1-1 0 0 0,-1 0 0 0 0,1 1 0 0 0,-1-1 0 0 0,1 1 0 0 0,-1-1 0 0 0,1 0-1 0 0,-1 1 1 0 0,1-1 0 0 0,0 1 0 0 0,-1 0 0 0 0,1-1 0 0 0,0 1 0 0 0,-1-1 0 0 0,1 1 0 0 0,0-1 0 0 0,0 1-1 0 0,0 0 1 0 0,-1-1 0 0 0,1 1 0 0 0,0-1 0 0 0,0 2-7 0 0,-9 17 8 0 0,1 0-1 0 0,1 1 1 0 0,0 0-1 0 0,2 1 1 0 0,0-1-1 0 0,2 1 1 0 0,0 0 0 0 0,1 0-1 0 0,1 0 1 0 0,1 0-1 0 0,1 1 1 0 0,1 3-8 0 0,32 153 33 0 0,12-35-212 0 0,-45-143 139 0 0,-1 0-8 0 0,0 0-9 0 0,0 0-12 0 0,0 0-14 0 0,-8-18-1513 0 0,-9-11-1103 0 0,7 12-805 0 0,0 2-4016 0 0,5 10-3500 0 0</inkml:trace>
  <inkml:trace contextRef="#ctx0" brushRef="#br0" timeOffset="45082.84">3142 1712 8162 0 0,'0'0'3408'0'0,"0"0"-815"0"0,0 0-571 0 0,0 0-405 0 0,0 0-346 0 0,0 0-312 0 0,0 0-280 0 0,0 0-139 0 0,0 0-18 0 0,0 0 40 0 0,0 0 45 0 0,0 0-37 0 0,0 0-108 0 0,13 4-88 0 0,102 15 330 0 0,126-34-2839 0 0,-216 12-2327 0 0,-7 2-7104 0 0</inkml:trace>
  <inkml:trace contextRef="#ctx0" brushRef="#br0" timeOffset="49142.821">6048 1753 32 0 0,'0'0'2427'0'0,"0"0"-613"0"0,0 0-192 0 0,0 0 74 0 0,0 0 34 0 0,0 0-59 0 0,0 0-168 0 0,0 0-283 0 0,0 0-288 0 0,0 0-257 0 0,0 0-176 0 0,-4 3-27 0 0,-4 6-227 0 0,0 1 0 0 0,0 0 0 0 0,1 0 0 0 0,0 1 0 0 0,1-1 0 0 0,0 1 0 0 0,1 1 0 0 0,0-1 0 0 0,0 1 0 0 0,2 0 0 0 0,-1 0 0 0 0,2 0 1 0 0,-1 1-1 0 0,2-1 0 0 0,0 1 0 0 0,0-1 0 0 0,1 1 0 0 0,0-1 0 0 0,1 1 0 0 0,2 4-245 0 0,-3-13 59 0 0,1 0 0 0 0,0 0 0 0 0,0 0 1 0 0,0 0-1 0 0,1 0 0 0 0,-1-1 0 0 0,1 1 0 0 0,0-1 1 0 0,0 1-1 0 0,0-1 0 0 0,1 1 0 0 0,-1-1 0 0 0,1 0 0 0 0,-1 0 1 0 0,1-1-1 0 0,0 1 0 0 0,0 0 0 0 0,0-1 0 0 0,1 0 1 0 0,-1 1-1 0 0,1-1 0 0 0,-1-1 0 0 0,1 1 0 0 0,0 0 1 0 0,-1-1-1 0 0,1 0 0 0 0,0 0 0 0 0,0 0 0 0 0,0 0 0 0 0,0-1 1 0 0,0 0-1 0 0,2 0-59 0 0,5 1 187 0 0,2 0 1 0 0,-1-1 0 0 0,0-1-1 0 0,0 0 1 0 0,-1 0 0 0 0,1-2-1 0 0,0 1 1 0 0,0-1-1 0 0,-1-1 1 0 0,4-2-188 0 0,-6 3 69 0 0,0-1 1 0 0,-1 0-1 0 0,1 0 1 0 0,-1-1-1 0 0,0 0 0 0 0,0-1 1 0 0,-1 0-1 0 0,1 0 1 0 0,-1 0-1 0 0,-1-1 0 0 0,1 0 1 0 0,-1 0-1 0 0,-1-1 1 0 0,1 0-1 0 0,-1 0 0 0 0,0 0 1 0 0,-1 0-1 0 0,0-1 0 0 0,-1 0 1 0 0,1 0-1 0 0,-1 0 1 0 0,-1 0-1 0 0,0 0 0 0 0,0-1 1 0 0,-1 1-1 0 0,-1-1 1 0 0,1 1-1 0 0,-1-1 0 0 0,-1-2-69 0 0,-3 6-30 0 0,0 0 0 0 0,-1 0 0 0 0,1 0 0 0 0,-1 1 0 0 0,-1 0-1 0 0,1-1 1 0 0,-1 2 0 0 0,0-1 0 0 0,0 1 0 0 0,0 0 0 0 0,0 0-1 0 0,-1 1 1 0 0,0 0 0 0 0,1 0 0 0 0,-1 0 0 0 0,0 1 0 0 0,-1 0-1 0 0,1 0 1 0 0,0 1 0 0 0,-1 0 0 0 0,1 0 0 0 0,0 1 0 0 0,-1 0 0 0 0,1 0-1 0 0,-1 1 1 0 0,1 0 0 0 0,0 0 0 0 0,-2 1 30 0 0,-2-2-117 0 0,4 0-30 0 0,-1 1 0 0 0,1 0 0 0 0,0 0 0 0 0,0 1 0 0 0,1 0 0 0 0,-1 0 0 0 0,0 0 0 0 0,0 1 0 0 0,1 0 0 0 0,0 0 0 0 0,0 1 0 0 0,0 0 0 0 0,0 0 0 0 0,0 0 0 0 0,-2 3 147 0 0,-16 24-4545 0 0,13 5-5617 0 0,11-28 1059 0 0</inkml:trace>
  <inkml:trace contextRef="#ctx0" brushRef="#br0" timeOffset="49511.308">6531 1816 9594 0 0,'0'0'2909'0'0,"0"0"-846"0"0,0 0-479 0 0,0 0-237 0 0,0 0-176 0 0,0 0-197 0 0,0 0-226 0 0,0 0-156 0 0,0 0-124 0 0,0 0-76 0 0,0 0-64 0 0,0 0-61 0 0,-10 33-46 0 0,-27 102-22 0 0,36-134-192 0 0,0 0 0 0 0,0 0 0 0 0,0 0 1 0 0,0 0-1 0 0,1 0 0 0 0,-1 0 0 0 0,0 1 0 0 0,1-1 0 0 0,-1 0 1 0 0,1 1-1 0 0,0-1 0 0 0,-1 0 0 0 0,1 1 0 0 0,0-1 0 0 0,0 0 1 0 0,0 1-1 0 0,0-1 0 0 0,0 0 0 0 0,0 1 0 0 0,0-1 0 0 0,0 0 1 0 0,1 1-1 0 0,-1-1 0 0 0,0 0 0 0 0,1 1 0 0 0,-1-1 0 0 0,1 0 1 0 0,-1 1-1 0 0,1-1 0 0 0,0 0 0 0 0,0 0 0 0 0,-1 0 0 0 0,1 0 1 0 0,0 0-1 0 0,0 0 0 0 0,0 0 0 0 0,0 0 0 0 0,0 0 0 0 0,0 0 1 0 0,1-1-1 0 0,-1 1 0 0 0,0 0 0 0 0,1 0-7 0 0,4 1 89 0 0,5 2 52 0 0,1-1 0 0 0,-1-1-1 0 0,1 0 1 0 0,0 0 0 0 0,-1-1-1 0 0,1-1 1 0 0,0 0-1 0 0,0 0 1 0 0,-1-1 0 0 0,1-1-1 0 0,-1 0 1 0 0,1-1 0 0 0,-1 0-1 0 0,1 0 1 0 0,-1-1 0 0 0,-1-1-1 0 0,1 0 1 0 0,-1 0 0 0 0,1-1-1 0 0,-1 0 1 0 0,-1-1 0 0 0,1 0-1 0 0,-1-1 1 0 0,-1 0-1 0 0,0 0 1 0 0,1-2-141 0 0,1 0 50 0 0,-1-1 0 0 0,0 0 0 0 0,-1 0-1 0 0,0-1 1 0 0,-1 0 0 0 0,0-1 0 0 0,-1 0 0 0 0,0 0 0 0 0,-1 0-1 0 0,-1 0 1 0 0,3-12-50 0 0,-7 11-2374 0 0,-3 6-6805 0 0,3 11-2486 0 0</inkml:trace>
  <inkml:trace contextRef="#ctx0" brushRef="#br0" timeOffset="49935.262">7004 2011 10618 0 0,'0'0'2933'0'0,"0"0"-830"0"0,0 0-388 0 0,0 0-132 0 0,0 0-221 0 0,0 0-227 0 0,0 0-250 0 0,0 0-207 0 0,0 0-84 0 0,0 0-40 0 0,0 0-35 0 0,0 0-43 0 0,0 0-62 0 0,20-22-68 0 0,63-69-67 0 0,-25 12 438 0 0,-43 53-568 0 0,-15 26-167 0 0,0 0-26 0 0,0 0-35 0 0,0 0-2 0 0,-4 95-277 0 0,2-93 357 0 0,1 0-1 0 0,0 0 1 0 0,0 0-1 0 0,0 0 1 0 0,1 1-1 0 0,-1-1 0 0 0,1 0 1 0 0,-1 1-1 0 0,1-1 1 0 0,0 0-1 0 0,-1 1 1 0 0,1-1-1 0 0,0 0 1 0 0,1 1-1 0 0,-1-1 0 0 0,0 0 1 0 0,1 1-1 0 0,-1-1 1 0 0,1 0-1 0 0,0 0 1 0 0,0 0-1 0 0,0 1 1 0 0,0-1-1 0 0,0 0 0 0 0,0 0 1 0 0,0 0-1 0 0,1 0 1 0 0,-1-1-1 0 0,1 1 1 0 0,0 0-1 0 0,-1-1 1 0 0,1 1-1 0 0,0-1 0 0 0,0 1 1 0 0,0-1-1 0 0,0 0 1 0 0,0 0-1 0 0,0 0 1 0 0,0 0-1 0 0,0 0 1 0 0,1 0-1 0 0,-1-1 0 0 0,0 1 1 0 0,0-1-1 0 0,1 1 1 0 0,-1-1-1 0 0,0 0 1 0 0,1 0 1 0 0,10-2 66 0 0,0-1 1 0 0,-1 0 0 0 0,1-1-1 0 0,-1-1 1 0 0,1 0 0 0 0,-2-1-1 0 0,1 0 1 0 0,0 0 0 0 0,-1-1-1 0 0,-1-1 1 0 0,1 0 0 0 0,-1-1 0 0 0,0 0-1 0 0,-1 0 1 0 0,0-1 0 0 0,-1 0-1 0 0,4-5-66 0 0,36-65-6741 0 0,-43 72-433 0 0,-2 0-4962 0 0</inkml:trace>
  <inkml:trace contextRef="#ctx0" brushRef="#br0" timeOffset="50205.226">7851 1403 13411 0 0,'0'0'1543'0'0,"0"0"-382"0"0,0 0-31 0 0,0 0 152 0 0,0 0 58 0 0,0 0-90 0 0,0 0-185 0 0,0 0-209 0 0,-2 32-146 0 0,-4 100-109 0 0,16 161 1266 0 0,8-213-3324 0 0,-18-79 842 0 0,0-1-272 0 0,0 0-365 0 0,-18-8-13075 0 0,14 5 6649 0 0</inkml:trace>
  <inkml:trace contextRef="#ctx0" brushRef="#br0" timeOffset="50458.761">7600 1595 12547 0 0,'0'0'2275'0'0,"0"0"-569"0"0,0 0-289 0 0,0 0-110 0 0,0 0-173 0 0,0 0-213 0 0,0 0-219 0 0,0 0-141 0 0,34-3-99 0 0,106-10-53 0 0,-26 14 413 0 0,-52 6-366 0 0,-3-1-2068 0 0,-22-4-7379 0 0,-30-2-2821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10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675 611 4657 0 0,'0'0'1524'0'0,"0"0"-195"0"0,0 0 32 0 0,0 0 196 0 0,0 0 172 0 0,0 0 20 0 0,0 0-148 0 0,0 0-255 0 0,0 0-243 0 0,0 0-234 0 0,0 0-187 0 0,-7-7-89 0 0,-26-22-73 0 0,30 27-417 0 0,-1 0-1 0 0,1 1 0 0 0,-1 0 1 0 0,1 0-1 0 0,-1 0 0 0 0,1 0 1 0 0,-1 0-1 0 0,1 1 0 0 0,-1 0 0 0 0,0-1 1 0 0,1 1-1 0 0,-1 1 0 0 0,0-1 1 0 0,1 0-1 0 0,-1 1 0 0 0,0 0 1 0 0,1 0-103 0 0,-1 0 73 0 0,-10 3 28 0 0,0 1 1 0 0,0 0-1 0 0,1 1 0 0 0,0 1 1 0 0,0 0-1 0 0,1 1 1 0 0,-1 1-1 0 0,2 0 1 0 0,-1 0-1 0 0,1 1 0 0 0,1 0 1 0 0,0 1-1 0 0,0 0 1 0 0,1 1-1 0 0,1 0 1 0 0,0 0-1 0 0,0 1 0 0 0,1 0 1 0 0,-1 4-102 0 0,6-15 9 0 0,0 1 0 0 0,1 0-1 0 0,-1-1 1 0 0,0 1 0 0 0,1 0 0 0 0,0 0 0 0 0,0 0 0 0 0,-1 0 0 0 0,2 0-1 0 0,-1 1 1 0 0,0-1 0 0 0,1 0 0 0 0,-1 0 0 0 0,1 1 0 0 0,0-1 0 0 0,0 0-1 0 0,0 0 1 0 0,1 1 0 0 0,-1-1 0 0 0,1 0 0 0 0,0 0 0 0 0,0 0 0 0 0,0 0-1 0 0,0 0 1 0 0,0 0 0 0 0,1 0 0 0 0,-1 0 0 0 0,1 0 0 0 0,0 0 0 0 0,0-1-1 0 0,0 1 1 0 0,0-1 0 0 0,0 1 0 0 0,0-1 0 0 0,1 0 0 0 0,-1 0 0 0 0,1 0-1 0 0,0 0 1 0 0,2 1-9 0 0,5-2 89 0 0,-1 0 0 0 0,0-1 0 0 0,1 0 0 0 0,-1-1 0 0 0,1 1-1 0 0,-1-2 1 0 0,0 1 0 0 0,1-2 0 0 0,-1 1 0 0 0,0-1 0 0 0,-1 0 0 0 0,1-1 0 0 0,0 0-1 0 0,-1-1 1 0 0,0 1 0 0 0,3-4-89 0 0,121-99 619 0 0,-121 97-561 0 0,123-96 312 0 0,-131 106-370 0 0,0 0-1 0 0,-1 0 1 0 0,1 0 0 0 0,-1 1-1 0 0,1-1 1 0 0,-1 1 0 0 0,1-1 0 0 0,-1 1-1 0 0,1 0 1 0 0,-1 0 0 0 0,0 0 0 0 0,1 0-1 0 0,-1 0 1 0 0,0 1 0 0 0,0-1 0 0 0,0 1-1 0 0,0-1 1 0 0,0 1 0 0 0,0 0 0 0 0,-1 0-1 0 0,1 0 1 0 0,0 0 0 0 0,-1 0 0 0 0,1 0-1 0 0,-1 0 1 0 0,0 1 0 0 0,0-1-1 0 0,0 0 1 0 0,0 1 0 0 0,0-1 0 0 0,-1 1-1 0 0,1-1 1 0 0,-1 1 0 0 0,1-1 0 0 0,-1 3 0 0 0,4 4 10 0 0,8 18-2 0 0,-11-20-33 0 0,1 0 1 0 0,1 0 0 0 0,-1 0-1 0 0,1 0 1 0 0,1-1-1 0 0,-1 1 1 0 0,1-1 0 0 0,0 0-1 0 0,0 0 1 0 0,1 0 0 0 0,0-1-1 0 0,0 0 1 0 0,0 0 0 0 0,1 0-1 0 0,-1 0 1 0 0,1-1-1 0 0,0 0 1 0 0,0 0 0 0 0,1-1-1 0 0,-1 1 1 0 0,5 0 24 0 0,44 6-2150 0 0,-36-9-1483 0 0,-1-1-3805 0 0,-11 0-4092 0 0</inkml:trace>
  <inkml:trace contextRef="#ctx0" brushRef="#br0" timeOffset="563.726">1541 59 1488 0 0,'0'0'4396'0'0,"0"0"-2912"0"0,0 0-832 0 0,0 0 209 0 0,0 0 247 0 0,0 0 91 0 0,0 0 4 0 0,0 0-58 0 0,0 0-58 0 0,0 0-40 0 0,0 0-76 0 0,0 0-99 0 0,0 0-69 0 0,15 9-48 0 0,49 31-32 0 0,-62-39-648 0 0,0 0 1 0 0,0 1 0 0 0,0-1 0 0 0,1 1-1 0 0,-2 0 1 0 0,1 0 0 0 0,0 0 0 0 0,0 0 0 0 0,0 0-1 0 0,-1 0 1 0 0,1 0 0 0 0,-1 0 0 0 0,0 1-1 0 0,0-1 1 0 0,0 0 0 0 0,0 1 0 0 0,0-1 0 0 0,0 1-1 0 0,-1-1 1 0 0,1 1 0 0 0,-1 0 0 0 0,1 1-76 0 0,0 8 349 0 0,21 113 574 0 0,-6 0 0 0 0,-6 1 1 0 0,-5 0-1 0 0,-7 26-923 0 0,-1-118 1239 0 0,62-115-1091 0 0,-44 63-169 0 0,1 1 0 0 0,1 1 1 0 0,0 0-1 0 0,1 2 0 0 0,1 0 1 0 0,0 1-1 0 0,1 1 0 0 0,1 1 1 0 0,-1 0-1 0 0,2 2 0 0 0,-1 0 1 0 0,1 2-1 0 0,1 0 0 0 0,17-2 21 0 0,-36 8-3 0 0,-1 1-1 0 0,0-1 1 0 0,0 1-1 0 0,0 0 1 0 0,1 0-1 0 0,-1 0 1 0 0,0 1-1 0 0,0-1 0 0 0,1 1 1 0 0,-1-1-1 0 0,0 1 1 0 0,0 0-1 0 0,0 1 1 0 0,0-1-1 0 0,0 0 1 0 0,0 1-1 0 0,-1 0 1 0 0,1-1-1 0 0,0 1 0 0 0,-1 0 1 0 0,1 0-1 0 0,-1 1 1 0 0,0-1-1 0 0,0 1 1 0 0,0-1-1 0 0,0 1 1 0 0,0-1-1 0 0,0 1 1 0 0,-1 0-1 0 0,1 0 0 0 0,-1 0 1 0 0,0 0-1 0 0,0 0 1 0 0,0 0-1 0 0,0 0 1 0 0,0 0-1 0 0,-1 1 1 0 0,0-1-1 0 0,1 0 1 0 0,-1 0-1 0 0,0 2 4 0 0,0 0 15 0 0,1 1-1 0 0,-1-1 1 0 0,0 0 0 0 0,0 1 0 0 0,-1-1-1 0 0,1 0 1 0 0,-1 0 0 0 0,-1 1 0 0 0,1-1-1 0 0,-1 0 1 0 0,1 0 0 0 0,-1 0-1 0 0,-1 0 1 0 0,1-1 0 0 0,-1 1 0 0 0,0-1-1 0 0,0 1 1 0 0,0-1 0 0 0,0 0 0 0 0,-1 0-1 0 0,0 0 1 0 0,0-1 0 0 0,-4 4-15 0 0,-4 2 5 0 0,-2 1 0 0 0,1-1 1 0 0,-1-1-1 0 0,-1-1 0 0 0,1 0 1 0 0,-1-1-1 0 0,0 0 0 0 0,-1-1 1 0 0,-13 2-6 0 0,-115 8-2062 0 0,133-19 196 0 0,9 0-3954 0 0,2 1-3480 0 0</inkml:trace>
  <inkml:trace contextRef="#ctx0" brushRef="#br0" timeOffset="898.454">2525 545 13347 0 0,'0'0'1289'0'0,"0"0"-378"0"0,0 0-64 0 0,0 0 153 0 0,0 0 135 0 0,0 0-77 0 0,0 0-190 0 0,0 0-217 0 0,0 0-195 0 0,0 0-125 0 0,0 0-91 0 0,0 0-64 0 0,-20 35-64 0 0,-61 106 5 0 0,60-79-8 0 0,23-53-82 0 0,-2-5 6 0 0,1 0 0 0 0,-1-1 0 0 0,1 1 0 0 0,0 0-1 0 0,1-1 1 0 0,-1 0 0 0 0,0 1 0 0 0,1-1 0 0 0,0 0 0 0 0,0 0 0 0 0,0 1-1 0 0,0-2 1 0 0,0 1 0 0 0,1 0 0 0 0,0 0 0 0 0,-1-1 0 0 0,1 1 0 0 0,0-1-1 0 0,0 0 1 0 0,0 0 0 0 0,0 0 0 0 0,0 0 0 0 0,1-1 0 0 0,-1 1 0 0 0,1-1-1 0 0,-1 0 1 0 0,1 0 0 0 0,-1 0 0 0 0,1 0 0 0 0,0-1 0 0 0,-1 1 0 0 0,4-1-33 0 0,1 1 87 0 0,0-1 1 0 0,-1 0-1 0 0,1-1 1 0 0,-1 1-1 0 0,1-1 1 0 0,-1-1 0 0 0,1 0-1 0 0,-1 0 1 0 0,0 0-1 0 0,0-1 1 0 0,0 0-1 0 0,0 0 1 0 0,0 0 0 0 0,0-1-1 0 0,-1 0 1 0 0,1-1-88 0 0,1-3 65 0 0,-1 0 0 0 0,0 0 0 0 0,0-1 1 0 0,0 0-1 0 0,-1 0 0 0 0,-1-1 1 0 0,0 0-1 0 0,0 0 0 0 0,-1 0 0 0 0,0 0 1 0 0,0-1-1 0 0,-1 0 0 0 0,1-8-65 0 0,-3 13-48 0 0,1 0 0 0 0,-1 0 0 0 0,-1 0 0 0 0,1 0 0 0 0,-1 0 0 0 0,0-1 0 0 0,0 1 0 0 0,-1 0 0 0 0,0 0 0 0 0,0 0 0 0 0,0 0 1 0 0,-1 0-1 0 0,0 0 0 0 0,0 1 0 0 0,-1-1 0 0 0,1 1 0 0 0,-1-1 0 0 0,0 1 0 0 0,-1 0 0 0 0,1 0 0 0 0,-1 0 0 0 0,0 0 0 0 0,0 1 0 0 0,-1 0 0 0 0,-2-3 48 0 0,-47-7-2823 0 0,17 17-6922 0 0,27 0-1727 0 0</inkml:trace>
  <inkml:trace contextRef="#ctx0" brushRef="#br0" timeOffset="1182.551">3339 538 18948 0 0,'0'0'640'0'0,"0"0"-288"0"0,0 0 92 0 0,0 0 230 0 0,0 0 129 0 0,0 0-19 0 0,0 0-189 0 0,0 0-169 0 0,0 0-80 0 0,0 0-55 0 0,0 0-50 0 0,0 0-69 0 0,-28 34-57 0 0,-89 104-41 0 0,54-60 18 0 0,47-55-225 0 0,-9 9-247 0 0,-1-24-4274 0 0,24-8 3912 0 0,-6 0-2517 0 0,2 0-3123 0 0,1 0-3065 0 0</inkml:trace>
  <inkml:trace contextRef="#ctx0" brushRef="#br0" timeOffset="1430.48">2952 538 13307 0 0,'0'0'1212'0'0,"0"0"-500"0"0,0 0-112 0 0,0 0 133 0 0,0 0 140 0 0,0 0 86 0 0,0 0-22 0 0,0 0-39 0 0,0 0-39 0 0,0 0-58 0 0,0 0-52 0 0,0 0-45 0 0,0 0-74 0 0,33 21-87 0 0,101 65-103 0 0,-42-13 159 0 0,-29-2 566 0 0,-26-25-4461 0 0,-10-20-7338 0 0,-22-21-1669 0 0</inkml:trace>
  <inkml:trace contextRef="#ctx0" brushRef="#br0" timeOffset="3808.318">4029 523 7050 0 0,'0'0'1393'0'0,"0"0"-267"0"0,0 0 55 0 0,0 0 342 0 0,0 0 287 0 0,0 0 6 0 0,0 0-267 0 0,0 0-424 0 0,0 0-399 0 0,0 0-265 0 0,0 0-167 0 0,0-2-97 0 0,-2 41 1160 0 0,1 152 53 0 0,2-187-1360 0 0,0 0-1 0 0,0 0 0 0 0,0 0 0 0 0,1 0 1 0 0,-1-1-1 0 0,1 1 0 0 0,0 0 1 0 0,0-1-1 0 0,1 1 0 0 0,-1-1 1 0 0,1 0-1 0 0,-1 0 0 0 0,1 0 0 0 0,0 0 1 0 0,0 0-1 0 0,0-1 0 0 0,1 1 1 0 0,-1-1-1 0 0,1 0 0 0 0,-1 0 1 0 0,1 0-1 0 0,0 0 0 0 0,0-1 0 0 0,0 0 1 0 0,0 1-1 0 0,0-1 0 0 0,0-1 1 0 0,0 1-1 0 0,0-1 0 0 0,2 1-49 0 0,8-4 90 0 0,-1 0-1 0 0,0-1 1 0 0,1 0-1 0 0,-2-1 0 0 0,1-1 1 0 0,0 0-1 0 0,-1 0 1 0 0,0-1-1 0 0,-1-1 1 0 0,0 0-1 0 0,0-1 1 0 0,-1 0-1 0 0,1 0 0 0 0,-2-1 1 0 0,8-10-90 0 0,20-15 104 0 0,25-30-92 0 0,-62 64-12 0 0,0 1 11 0 0,0 0-27 0 0,0 0-14 0 0,0 0-18 0 0,1 12-111 0 0,-1-4 162 0 0,1 0 0 0 0,1 0-1 0 0,0-1 1 0 0,0 1 0 0 0,0 0-1 0 0,1-1 1 0 0,0 0-1 0 0,1 0 1 0 0,-1 0 0 0 0,1 0-1 0 0,1 0 1 0 0,-1-1-1 0 0,1 1 1 0 0,0-1 0 0 0,1-1-1 0 0,-1 1 1 0 0,1-1-1 0 0,0 0 1 0 0,1 0 0 0 0,-1 0-1 0 0,2-1-2 0 0,-1-4 72 0 0,1 0-1 0 0,-1 0 1 0 0,1-1-1 0 0,0 0 1 0 0,-1 0-1 0 0,1 0 1 0 0,-1-1-1 0 0,0-1 1 0 0,0 1 0 0 0,0-1-1 0 0,0 0 1 0 0,0-1-1 0 0,0 0 1 0 0,-1 0-1 0 0,0 0 1 0 0,1-1-1 0 0,-2 0 1 0 0,1 0-1 0 0,-1 0 1 0 0,1-1-1 0 0,-1 0 1 0 0,-1 0-1 0 0,1 0 1 0 0,-1 0 0 0 0,3-7-72 0 0,4-2 60 0 0,-1 0 1 0 0,-1-1 0 0 0,0 0-1 0 0,0 0 1 0 0,-2-1 0 0 0,0 0-1 0 0,-1 0 1 0 0,-1-1 0 0 0,-1 1-1 0 0,2-9-60 0 0,-6-8-389 0 0,0 34 73 0 0,0 0-232 0 0,0 0-362 0 0,0 15-7312 0 0,2-8-2627 0 0</inkml:trace>
  <inkml:trace contextRef="#ctx0" brushRef="#br0" timeOffset="4265.514">4987 704 0 0 0,'0'0'844'0'0,"0"0"782"0"0,0 0 333 0 0,0 0 129 0 0,0 0-51 0 0,0 0-174 0 0,0 0-203 0 0,0 0-215 0 0,0 0-197 0 0,0 0-156 0 0,0 0-132 0 0,0 0-118 0 0,23 0-85 0 0,73-2-74 0 0,-53-17 659 0 0,-39 13-912 0 0,-1 3-341 0 0,0-1-1 0 0,0 0 1 0 0,-1 0-1 0 0,1 0 0 0 0,-1 0 1 0 0,0 0-1 0 0,0 0 0 0 0,0-1 1 0 0,-1 1-1 0 0,0-1 0 0 0,1 1 1 0 0,-2-1-1 0 0,1 1 0 0 0,0-1 1 0 0,-1 0-1 0 0,0 1 0 0 0,0-1 1 0 0,0 0-1 0 0,-1 1 0 0 0,0-1 1 0 0,0 0-1 0 0,0 1 0 0 0,0-1 1 0 0,0 1-1 0 0,-1 0 0 0 0,0-1 1 0 0,0 1-1 0 0,0 0 0 0 0,-1 0 1 0 0,1 0-1 0 0,-1 0 0 0 0,0 1 1 0 0,-2-3-89 0 0,1 4-13 0 0,1 0-1 0 0,-1 0 1 0 0,0 0 0 0 0,0 1 0 0 0,0-1-1 0 0,0 1 1 0 0,0 0 0 0 0,-1 0 0 0 0,1 0 0 0 0,0 1-1 0 0,0-1 1 0 0,-1 1 0 0 0,1 0 0 0 0,0 0 0 0 0,-1 1-1 0 0,1-1 1 0 0,0 1 0 0 0,0 0 0 0 0,-1 0-1 0 0,1 0 1 0 0,0 1 0 0 0,0 0 0 0 0,0-1 0 0 0,1 1-1 0 0,-1 1 1 0 0,0-1 0 0 0,1 0 0 0 0,-1 1-1 0 0,1 0 1 0 0,0 0 0 0 0,0 0 0 0 0,-1 1 13 0 0,-3 3-10 0 0,1 0 1 0 0,-1 1-1 0 0,1 0 0 0 0,1 0 1 0 0,0 0-1 0 0,0 0 1 0 0,0 1-1 0 0,1 0 0 0 0,1 0 1 0 0,-1 0-1 0 0,2 1 1 0 0,-1-1-1 0 0,1 1 0 0 0,0 0 10 0 0,1-4 29 0 0,0-1-1 0 0,1 1 1 0 0,-1 0 0 0 0,1 0-1 0 0,0 0 1 0 0,1 0-1 0 0,-1 0 1 0 0,1-1 0 0 0,0 1-1 0 0,1 0 1 0 0,-1 0-1 0 0,1-1 1 0 0,0 1 0 0 0,1-1-1 0 0,-1 0 1 0 0,1 1-1 0 0,0-1 1 0 0,1-1-1 0 0,-1 1 1 0 0,1 0 0 0 0,0-1-1 0 0,0 1 1 0 0,0-1-1 0 0,0-1 1 0 0,1 1 0 0 0,0 0-1 0 0,0-1 1 0 0,0 0-1 0 0,0 0 1 0 0,0-1 0 0 0,1 1-1 0 0,4 0-28 0 0,5 1 87 0 0,1 0 0 0 0,-1-2 0 0 0,1 0 0 0 0,0-1-1 0 0,0-1 1 0 0,0 0 0 0 0,0-1 0 0 0,0 0 0 0 0,-1-2 0 0 0,1 0 0 0 0,-1 0 0 0 0,1-2-1 0 0,-1 0 1 0 0,0-1 0 0 0,10-5-87 0 0,-16 7-500 0 0,2-1-288 0 0,-5-4-7815 0 0,-6 9-2749 0 0</inkml:trace>
  <inkml:trace contextRef="#ctx0" brushRef="#br0" timeOffset="4516.424">5559 704 7346 0 0,'0'0'2160'0'0,"0"0"-466"0"0,0 0-199 0 0,0 0-86 0 0,0 0-140 0 0,0 0-299 0 0,0 0-343 0 0,0 0-283 0 0,0 0-162 0 0,0 0-84 0 0,0 0-52 0 0,0 0-40 0 0,0 0-72 0 0,-6 28-104 0 0,-20 88-156 0 0,22-84-242 0 0,15-32-2325 0 0,-6 0-2331 0 0,-1 0-3175 0 0</inkml:trace>
  <inkml:trace contextRef="#ctx0" brushRef="#br0" timeOffset="4750.482">5570 376 9514 0 0,'0'0'2257'0'0,"0"0"-1561"0"0,0 0-480 0 0,0 0-456 0 0,0 0-737 0 0,0 0-223 0 0,0 0-312 0 0,0 0-585 0 0,0 0-1207 0 0,0 0-49 0 0</inkml:trace>
  <inkml:trace contextRef="#ctx0" brushRef="#br0" timeOffset="9306.517">5585 368 3249 0 0,'0'0'2148'0'0,"0"0"-478"0"0,0 0-167 0 0,0 0 6 0 0,0 0-78 0 0,0 0-240 0 0,0 0-313 0 0,0 0-306 0 0,0 0-171 0 0,0 0-48 0 0,0 0-51 0 0,2 9 124 0 0,0-6 3797 0 0,-3-4-4096 0 0,1 1 0 0 0,0 0 1 0 0,0 0-1 0 0,0 0 0 0 0,0 0 0 0 0,0 0 0 0 0,-1-1 0 0 0,1 1 0 0 0,0 0 0 0 0,0 0 0 0 0,0 0 1 0 0,0 0-1 0 0,0-1 0 0 0,0 1 0 0 0,0 0 0 0 0,0 0 0 0 0,-1 0 0 0 0,1-1 0 0 0,0 1 0 0 0,0 0 1 0 0,0 0-1 0 0,0-1 0 0 0,0 1 0 0 0,0 0 0 0 0,0 0 0 0 0,0 0 0 0 0,0-1 0 0 0,1 1 0 0 0,-1 0 1 0 0,0 0-1 0 0,0 0 0 0 0,0-1-127 0 0,-64 34 305 0 0,125-63 801 0 0,-52 23-676 0 0,-20 17-4768 0 0,10-9-2052 0 0,1-1-5574 0 0</inkml:trace>
  <inkml:trace contextRef="#ctx0" brushRef="#br0" timeOffset="10388.465">6038 501 4513 0 0,'0'0'2998'0'0,"0"0"-852"0"0,0 0-371 0 0,0 0-54 0 0,0 0-27 0 0,0 0-139 0 0,0 0-304 0 0,0 0-315 0 0,0 0-236 0 0,0 0-163 0 0,0 0-115 0 0,0 0-78 0 0,0 0-69 0 0,-14-2-51 0 0,-45-8-18 0 0,14 23 176 0 0,36-6-291 0 0,0-1-70 0 0,1 0-1 0 0,0 1 1 0 0,0 0-1 0 0,0 0 1 0 0,1 1-1 0 0,0 0 1 0 0,1 0-1 0 0,0 1 1 0 0,0 0-1 0 0,1 0 1 0 0,0 0 0 0 0,0 1-1 0 0,1-1 1 0 0,1 1-1 0 0,-1 0 1 0 0,2 0-1 0 0,-1 0 1 0 0,1 1-1 0 0,1-1 1 0 0,0 1 0 0 0,0-1-1 0 0,1 1-20 0 0,1-8 54 0 0,0 0 1 0 0,1 0-1 0 0,-1 0 0 0 0,1 0 1 0 0,0 0-1 0 0,-1-1 0 0 0,1 1 1 0 0,0 0-1 0 0,1-1 1 0 0,-1 1-1 0 0,0-1 0 0 0,1 0 1 0 0,-1 0-1 0 0,1 0 0 0 0,0 0 1 0 0,0-1-1 0 0,-1 1 0 0 0,1-1 1 0 0,0 1-1 0 0,1-1 0 0 0,-1 0 1 0 0,0 0-1 0 0,0 0 0 0 0,0-1 1 0 0,1 1-1 0 0,-1-1 0 0 0,0 0 1 0 0,0 0-1 0 0,1 0 0 0 0,-1 0 1 0 0,0 0-1 0 0,0-1 0 0 0,1 0 1 0 0,-1 1-1 0 0,0-1 0 0 0,0 0 1 0 0,0-1-1 0 0,0 1 1 0 0,0 0-1 0 0,0-1 0 0 0,0 0 1 0 0,0 1-1 0 0,-1-1 0 0 0,2-1-54 0 0,21-15 262 0 0,-1-1-1 0 0,-1-1 1 0 0,0-1 0 0 0,-2-2-1 0 0,0 0 1 0 0,-1 0-1 0 0,5-11-261 0 0,43-50 484 0 0,-40 62-450 0 0,-18 49-120 0 0,24 149 89 0 0,-29 69-124 0 0,-22-65 153 0 0,17-164-26 0 0,-1 0 1 0 0,0 0-1 0 0,-2-1 1 0 0,0 1-1 0 0,0-1 1 0 0,-2 0-1 0 0,0 0 1 0 0,0 0-1 0 0,-1-1 1 0 0,-1 0-1 0 0,-1 0 1 0 0,0 0-1 0 0,-1-1 1 0 0,0 0 0 0 0,-1-1-1 0 0,0 0 1 0 0,-1-1-1 0 0,-11 10-6 0 0,22-21 3 0 0,-1 1-1 0 0,0 0 1 0 0,0-1-1 0 0,1 1 1 0 0,-1-1-1 0 0,0 1 1 0 0,0-1-1 0 0,0 0 1 0 0,0 1 0 0 0,0-1-1 0 0,1 0 1 0 0,-1 1-1 0 0,0-1 1 0 0,0 0-1 0 0,0 0 1 0 0,0 0-1 0 0,0 0 1 0 0,0 0 0 0 0,0 0-1 0 0,0 0 1 0 0,0 0-1 0 0,0-1 1 0 0,0 1-1 0 0,0 0 1 0 0,0 0-1 0 0,0-1 1 0 0,1 1-1 0 0,-1 0 1 0 0,0-1 0 0 0,0 1-1 0 0,0-1 1 0 0,1 0-1 0 0,-1 1 1 0 0,0-1-1 0 0,0 1 1 0 0,1-1-1 0 0,-1 0 1 0 0,0 0-1 0 0,1 1 1 0 0,-1-1 0 0 0,1 0-1 0 0,-1 0 1 0 0,1 0-1 0 0,0 0 1 0 0,-1 1-1 0 0,1-1 1 0 0,0 0-1 0 0,-1 0 1 0 0,1 0 0 0 0,0 0-1 0 0,0 0 1 0 0,0 0-1 0 0,0 0 1 0 0,0 0-1 0 0,0 0 1 0 0,0 0-3 0 0,1-12 8 0 0,0-1 0 0 0,1 2 1 0 0,0-1-1 0 0,1 0 0 0 0,1 0 1 0 0,0 1-1 0 0,0 0 0 0 0,1-1 1 0 0,1 2-1 0 0,6-11-8 0 0,2-7 17 0 0,99-175-527 0 0,-110 199 43 0 0,29-44-439 0 0,-21 34-3042 0 0,1 2-4964 0 0,-9 9-2775 0 0</inkml:trace>
  <inkml:trace contextRef="#ctx0" brushRef="#br0" timeOffset="11004.44">6667 0 11450 0 0,'0'0'1742'0'0,"0"0"-214"0"0,0 0-235 0 0,0 0-156 0 0,0 0-136 0 0,0 0-168 0 0,0 0-157 0 0,0 0-98 0 0,0 0-46 0 0,0 0-25 0 0,0 0-41 0 0,0 0-30 0 0,-10 36-18 0 0,-34 115-41 0 0,27-47 310 0 0,-14 239 635 0 0,-1-160-1293 0 0,18-134-37 0 0,31-71 64 0 0,1 0 0 0 0,0 2 0 0 0,2 0 0 0 0,1 1-1 0 0,0 2 1 0 0,1 0 0 0 0,1 1 0 0 0,0 1 0 0 0,1 1 0 0 0,16-6-56 0 0,64-28 120 0 0,-103 47-114 0 0,0 0 1 0 0,0 0 0 0 0,0 1-1 0 0,0-1 1 0 0,0 1 0 0 0,0-1-1 0 0,0 0 1 0 0,1 1 0 0 0,-1 0-1 0 0,0-1 1 0 0,0 1-1 0 0,1 0 1 0 0,-1 0 0 0 0,0 0-1 0 0,0 0 1 0 0,1 0 0 0 0,-1 0-1 0 0,0 0 1 0 0,0 0 0 0 0,1 0-1 0 0,-1 0 1 0 0,0 1-1 0 0,0-1 1 0 0,1 1 0 0 0,-1-1-1 0 0,0 1 1 0 0,0-1 0 0 0,0 1-1 0 0,0-1 1 0 0,0 1 0 0 0,0 0-1 0 0,0 0 1 0 0,0 0-1 0 0,0 0 1 0 0,0 0 0 0 0,0 0-1 0 0,0 0 1 0 0,-1 0 0 0 0,1 0-1 0 0,0 0 1 0 0,-1 0 0 0 0,1 0-7 0 0,-8 120 673 0 0,-6 8-1270 0 0,13-128 202 0 0,0-1-264 0 0,6-8-12496 0 0,-5 5 1534 0 0</inkml:trace>
  <inkml:trace contextRef="#ctx0" brushRef="#br0" timeOffset="11254.836">7144 623 9530 0 0,'0'0'3333'0'0,"0"0"-1365"0"0,0 0-461 0 0,0 0 9 0 0,0 0-74 0 0,0 0-211 0 0,0 0-300 0 0,0 0-294 0 0,0 0-221 0 0,0 0-143 0 0,0 0-119 0 0,0 0-68 0 0,0 0-42 0 0,0 28-44 0 0,2 119-127 0 0,0-139-275 0 0,0-7-6259 0 0,0-1-3504 0 0</inkml:trace>
  <inkml:trace contextRef="#ctx0" brushRef="#br0" timeOffset="11424.583">7210 188 12443 0 0,'0'0'4137'0'0,"0"0"-2241"0"0,0 0-496 0 0,0 0-199 0 0,0 0-265 0 0,0 0-192 0 0,0 0-344 0 0,0 0-248 0 0,0 0-224 0 0,0 0-168 0 0,0 0-32 0 0,0 0-64 0 0,0 0-56 0 0,0-44-248 0 0,6 62-601 0 0,0 1-1975 0 0,-3-8-9235 0 0</inkml:trace>
  <inkml:trace contextRef="#ctx0" brushRef="#br0" timeOffset="11920.88">7426 777 15859 0 0,'0'0'1845'0'0,"0"0"-457"0"0,0 0-204 0 0,0 0-51 0 0,0 0-145 0 0,0 0-185 0 0,0 0-169 0 0,0 0-108 0 0,0 0-50 0 0,0 0-49 0 0,0 0-51 0 0,18-32-73 0 0,57-98-55 0 0,-10 27 508 0 0,-59 94-635 0 0,-6 9-127 0 0,0 0-1 0 0,0 1 0 0 0,0-1 1 0 0,0 1-1 0 0,0-1 0 0 0,0 1 0 0 0,0-1 1 0 0,1 0-1 0 0,-1 1 0 0 0,0-1 1 0 0,0 0-1 0 0,1 1 0 0 0,-1-1 1 0 0,0 0-1 0 0,0 1 0 0 0,1-1 0 0 0,-1 0 1 0 0,0 1-1 0 0,1-1 0 0 0,-1 0 1 0 0,1 0-1 0 0,-1 1 0 0 0,0-1 1 0 0,1 0-1 0 0,-1 0 0 0 0,1 0 0 0 0,-1 0 1 0 0,0 1-1 0 0,1-1 0 0 0,-1 0 1 0 0,1 0-1 0 0,-1 0 0 0 0,1 0 1 0 0,-1 0-1 0 0,1 0 0 0 0,-1 0 0 0 0,0 0 1 0 0,1-1-1 0 0,-1 1 0 0 0,1 0 1 0 0,-1 0-1 0 0,1 0 0 0 0,-1 0 1 0 0,0 0-1 0 0,1-1 0 0 0,-1 1 0 0 0,0 0 1 0 0,1 0-1 0 0,-1-1 0 0 0,1 1 7 0 0,9 62-21 0 0,-10-54 29 0 0,0-1 1 0 0,0 0-1 0 0,1 1 0 0 0,0-1 0 0 0,0 0 1 0 0,1 0-1 0 0,0 0 0 0 0,0 0 0 0 0,1 0 0 0 0,0 0 1 0 0,0-1-1 0 0,0 1 0 0 0,1-1 0 0 0,0 0 0 0 0,1 0 1 0 0,-1 0-1 0 0,1 0 0 0 0,1 0-8 0 0,-3-4 51 0 0,-1-1 1 0 0,1 0-1 0 0,0 0 0 0 0,0 0 0 0 0,0 0 1 0 0,-1 0-1 0 0,1-1 0 0 0,0 1 0 0 0,0-1 1 0 0,0 0-1 0 0,0 0 0 0 0,0 0 0 0 0,0 0 1 0 0,0 0-1 0 0,0-1 0 0 0,0 1 0 0 0,0-1 1 0 0,0 0-1 0 0,-1 0 0 0 0,1 0 0 0 0,0 0 1 0 0,0-1-1 0 0,-1 1 0 0 0,1-1 1 0 0,-1 1-1 0 0,1-1 0 0 0,-1 0 0 0 0,2-2-51 0 0,56-62 1132 0 0,21-95-700 0 0,-55 134-1464 0 0,-9 24-3646 0 0,-10 10-5888 0 0,-5-3-1528 0 0</inkml:trace>
  <inkml:trace contextRef="#ctx0" brushRef="#br0" timeOffset="12599.41">8166 486 6073 0 0,'0'0'5416'0'0,"0"0"-2079"0"0,0 0-1025 0 0,0 0-382 0 0,0 0-358 0 0,0 0-314 0 0,0 0-250 0 0,0 0-170 0 0,0 0-138 0 0,0 0-140 0 0,0 0-120 0 0,0 0-137 0 0,0 0-114 0 0,-3-5-71 0 0,1 3-107 0 0,2 1-7 0 0,0 0 0 0 0,0 0 0 0 0,-1 0 0 0 0,1 1 0 0 0,0-1 1 0 0,-1 0-1 0 0,1 0 0 0 0,-1 0 0 0 0,1 1 0 0 0,-1-1 0 0 0,1 0 0 0 0,-1 1 0 0 0,0-1 1 0 0,1 0-1 0 0,-1 1 0 0 0,0-1 0 0 0,0 1 0 0 0,1-1 0 0 0,-1 1 0 0 0,0-1 0 0 0,0 1 1 0 0,0-1-1 0 0,1 1 0 0 0,-1 0 0 0 0,0 0 0 0 0,0-1 0 0 0,0 1 0 0 0,0 0 0 0 0,0 0 1 0 0,0 0-1 0 0,0 0 0 0 0,0 0 0 0 0,1 0 0 0 0,-1 0 0 0 0,0 0 0 0 0,0 1 0 0 0,0-1 1 0 0,0 0-1 0 0,0 0 0 0 0,0 1 0 0 0,1-1 0 0 0,-1 1 0 0 0,0-1 0 0 0,0 1 0 0 0,0-1 1 0 0,1 1-1 0 0,-1-1 0 0 0,0 1 0 0 0,1-1-4 0 0,-8 6 8 0 0,1 0-1 0 0,0 0 1 0 0,0 0 0 0 0,1 1 0 0 0,0 0-1 0 0,0 0 1 0 0,0 1 0 0 0,1 0-1 0 0,0 0 1 0 0,1 0 0 0 0,0 0 0 0 0,0 1-1 0 0,0-1 1 0 0,1 1 0 0 0,1 0-1 0 0,0 0 1 0 0,0 0 0 0 0,0 1 0 0 0,1 0-8 0 0,1-9 13 0 0,0 0 1 0 0,0-1-1 0 0,0 1 1 0 0,0 0 0 0 0,0-1-1 0 0,0 1 1 0 0,1-1-1 0 0,-1 1 1 0 0,0 0 0 0 0,0-1-1 0 0,0 1 1 0 0,1 0-1 0 0,-1-1 1 0 0,0 1-1 0 0,1-1 1 0 0,-1 1 0 0 0,0-1-1 0 0,1 1 1 0 0,-1-1-1 0 0,1 1 1 0 0,-1-1 0 0 0,1 1-1 0 0,-1-1 1 0 0,1 0-1 0 0,-1 1 1 0 0,1-1-1 0 0,0 0 1 0 0,-1 1 0 0 0,1-1-1 0 0,-1 0 1 0 0,1 0-1 0 0,0 1 1 0 0,-1-1 0 0 0,1 0-1 0 0,0 0 1 0 0,-1 0-1 0 0,1 0 1 0 0,0 0-1 0 0,-1 0 1 0 0,1 0 0 0 0,0 0-1 0 0,-1 0 1 0 0,1 0-1 0 0,0-1 1 0 0,-1 1 0 0 0,1 0-1 0 0,-1 0 1 0 0,1-1-14 0 0,9 1 144 0 0,-3-2-17 0 0,0 1 0 0 0,0-1 1 0 0,-1-1-1 0 0,1 1 0 0 0,0-1 0 0 0,-1-1 1 0 0,0 1-1 0 0,0-1 0 0 0,0 0 0 0 0,0 0 1 0 0,0-1-1 0 0,-1 1-127 0 0,27-18 305 0 0,113-61 335 0 0,-130 77-594 0 0,-1 0-1 0 0,1 1 0 0 0,0 0 0 0 0,1 1 0 0 0,-1 1 1 0 0,1 1-1 0 0,0 0 0 0 0,0 1 0 0 0,13 1-45 0 0,-25 2 0 0 0,-1 0 0 0 0,1 1 0 0 0,-1-1 0 0 0,0 1 0 0 0,1-1 0 0 0,-1 1 0 0 0,-1 0 0 0 0,1 0 0 0 0,0 1 0 0 0,-1-1 0 0 0,1 0 0 0 0,-1 1 0 0 0,0 0 0 0 0,0-1 0 0 0,-1 1 0 0 0,1 0 0 0 0,-1 0 0 0 0,0 0 0 0 0,0 0 0 0 0,0 0 0 0 0,0 0 0 0 0,-1 0 0 0 0,0 1 0 0 0,0-1 0 0 0,0 0 0 0 0,0 0 0 0 0,-1 3 0 0 0,-1 35 38 0 0,-3-1 0 0 0,-1 1-1 0 0,-2-1 1 0 0,-7 18-38 0 0,-11 65 60 0 0,1 42-64 0 0,11-57 25 0 0,-5-1-1 0 0,-20 57-20 0 0,24-110 11 0 0,10-35-11 0 0,0 1 1 0 0,-1-1-1 0 0,-1 0 0 0 0,0 0 0 0 0,-2-1 1 0 0,0 0-1 0 0,-2 0 0 0 0,0-1 0 0 0,-10 13 0 0 0,20-30 3 0 0,-1 1-1 0 0,1-1 1 0 0,0 1-1 0 0,-1-1 1 0 0,1 0-1 0 0,-1 1 1 0 0,0-1-1 0 0,1 0 1 0 0,-1 0-1 0 0,0 0 1 0 0,1 0-1 0 0,-1 0 1 0 0,0-1-1 0 0,0 1 1 0 0,0-1-1 0 0,0 1 1 0 0,0-1-1 0 0,0 1 1 0 0,0-1-1 0 0,0 0 0 0 0,0 0 1 0 0,0 0-1 0 0,0 0 1 0 0,0-1-1 0 0,0 1 1 0 0,0 0-1 0 0,0-1 1 0 0,0 1-1 0 0,0-1 1 0 0,1 0-1 0 0,-1 0 1 0 0,0 0-1 0 0,0 0 1 0 0,0 0-1 0 0,1 0 1 0 0,-1 0-1 0 0,1 0 1 0 0,-1-1-1 0 0,1 1 1 0 0,-1 0-1 0 0,1-1 0 0 0,0 1 1 0 0,0-1-1 0 0,0 0 1 0 0,0 1-1 0 0,0-1 1 0 0,0 0-1 0 0,0 0 1 0 0,0 0-3 0 0,-2-18-1 0 0,0-1 0 0 0,1 0 0 0 0,1 0 0 0 0,1 1 0 0 0,1-1 0 0 0,1 0 0 0 0,1 0-1 0 0,0 1 1 0 0,2 0 0 0 0,0-1 0 0 0,1 2 0 0 0,1-1 0 0 0,1 1 0 0 0,1 0 1 0 0,-2 1-4 0 0,1 1-1 0 0,0 1 0 0 0,1-1 1 0 0,0 2-1 0 0,2-1 1 0 0,0 1-1 0 0,0 1 0 0 0,2 0 1 0 0,0 0-1 0 0,0 1 1 0 0,1 1-1 0 0,0 1 0 0 0,1 0 1 0 0,1 0-1 0 0,0 2 1 0 0,0 0-1 0 0,1 1 0 0 0,0 0 1 0 0,0 1-1 0 0,4 0 5 0 0,84 3-283 0 0,-72 18 350 0 0,-19-6-2615 0 0,0-4-7008 0 0,-14-4-2376 0 0</inkml:trace>
  <inkml:trace contextRef="#ctx0" brushRef="#br0" timeOffset="40207.359">40 1731 3105 0 0,'0'0'2598'0'0,"0"0"-347"0"0,0 0-159 0 0,0 0-99 0 0,0 0-233 0 0,0 0-420 0 0,0 0-468 0 0,0 0-407 0 0,0 0-244 0 0,0 0-78 0 0,0 0 29 0 0,0 5 109 0 0,-38 259 3172 0 0,37-263-3406 0 0,1 1 0 0 0,0 0 0 0 0,0-1 0 0 0,0 1 0 0 0,0 0 0 0 0,0 0 0 0 0,0-1 0 0 0,1 1 0 0 0,-1 0 0 0 0,0 0 0 0 0,1-1 0 0 0,-1 1 0 0 0,1 0 0 0 0,0-1 0 0 0,0 1 0 0 0,0-1 0 0 0,0 1 0 0 0,0-1 0 0 0,0 1 0 0 0,0-1 0 0 0,0 0 0 0 0,0 0 0 0 0,0 1 0 0 0,1-1 0 0 0,-1 0 0 0 0,1 0 0 0 0,-1 0 0 0 0,1 0 0 0 0,-1-1 0 0 0,1 1 0 0 0,-1 0 0 0 0,1-1 0 0 0,0 1 0 0 0,-1-1 0 0 0,1 1 0 0 0,0-1 0 0 0,0 0 0 0 0,-1 0 0 0 0,1 1 0 0 0,0-1 0 0 0,1-1-47 0 0,7 1 147 0 0,-1 0 0 0 0,1-2 0 0 0,0 1 0 0 0,0-1 0 0 0,-1 0 0 0 0,1-1 0 0 0,-1 0 0 0 0,0-1 0 0 0,0 0 0 0 0,0 0 0 0 0,0-1 0 0 0,7-5-147 0 0,-8 5 32 0 0,0-1 0 0 0,0 1 0 0 0,0-1 0 0 0,-1-1 0 0 0,0 0 0 0 0,-1 0 0 0 0,1 0 0 0 0,-1 0 0 0 0,-1-1 0 0 0,0 0 0 0 0,2-4-32 0 0,-3 6 0 0 0,-1 0 0 0 0,0 0 0 0 0,0-1-1 0 0,0 1 1 0 0,-1 0 0 0 0,0-1 0 0 0,-1 1 0 0 0,1-1-1 0 0,-1 0 1 0 0,-1 0 0 0 0,1 1 0 0 0,-1-1-1 0 0,0 0 1 0 0,-1 0 0 0 0,1 0 0 0 0,-2 1 0 0 0,1-1-1 0 0,0 0 1 0 0,-1 1 0 0 0,-1-1 0 0 0,1 1-1 0 0,-1 0 1 0 0,0 0 0 0 0,-2-3 0 0 0,1 3-87 0 0,-1 0 1 0 0,1 1-1 0 0,-1 0 1 0 0,-1 0-1 0 0,1 0 1 0 0,-1 0-1 0 0,1 1 0 0 0,-1 0 1 0 0,0 0-1 0 0,-1 1 1 0 0,1 0-1 0 0,-1 0 1 0 0,1 0-1 0 0,-1 1 1 0 0,0 0-1 0 0,0 0 0 0 0,0 1 1 0 0,0 0-1 0 0,0 0 1 0 0,0 0-1 0 0,-1 1 1 0 0,-4 1 86 0 0,8-1-107 0 0,2-1 77 0 0,0 1 0 0 0,0-1 1 0 0,0 1-1 0 0,0 0 0 0 0,1 0 1 0 0,-1 0-1 0 0,0 0 0 0 0,0 0 1 0 0,0 0-1 0 0,0 1 0 0 0,0-1 0 0 0,1 0 1 0 0,-1 1-1 0 0,0 0 0 0 0,0-1 1 0 0,0 1-1 0 0,1 0 0 0 0,-1 0 1 0 0,1 0-1 0 0,-1 0 0 0 0,1 0 0 0 0,-1 0 1 0 0,1 1-1 0 0,-1-1 0 0 0,1 0 1 0 0,-1 1 29 0 0,30-2 25 0 0,-15-1 109 0 0,1-2 0 0 0,-1 0 0 0 0,0 0 0 0 0,-1-1 1 0 0,1-1-1 0 0,-1 0 0 0 0,0-1 0 0 0,0 0 0 0 0,0-1 0 0 0,-1 0 0 0 0,0-1 0 0 0,8-7-134 0 0,9-4 187 0 0,-10 5-90 0 0,0 0 0 0 0,-1-2 0 0 0,0 0 0 0 0,-1-1 0 0 0,-1 0 0 0 0,-1-2 0 0 0,-1 1 0 0 0,0-2 0 0 0,-1 0 0 0 0,-1 0 0 0 0,-1-2-97 0 0,-5 0 226 0 0,-5 22-165 0 0,0 0-30 0 0,0 0-38 0 0,0 11-174 0 0,0 1 168 0 0,4 136-27 0 0,13-49 30 0 0,30 74 28 0 0,-23-96 0 0 0,-3 1-1 0 0,-4 0 1 0 0,-3 2-1 0 0,-3 0 0 0 0,-2 37-17 0 0,-9-104 15 0 0,0 1 0 0 0,-1-1 0 0 0,0 0-1 0 0,-1 0 1 0 0,0 0 0 0 0,-1 0 0 0 0,-1 0-1 0 0,0 0 1 0 0,0-1 0 0 0,-1 1 0 0 0,-1-1-1 0 0,0-1 1 0 0,-1 1 0 0 0,0-1 0 0 0,-1 0-1 0 0,-6 6-14 0 0,-2-1 46 0 0,-1-2 0 0 0,-1 0-1 0 0,0-1 1 0 0,-1 0 0 0 0,0-2 0 0 0,-1 0-1 0 0,0-1 1 0 0,0-1 0 0 0,-1-1-1 0 0,0-1 1 0 0,-1-1 0 0 0,0-1-1 0 0,0-1 1 0 0,0-1 0 0 0,-6 0-46 0 0,27-3 6 0 0,-1 1 0 0 0,1-1 0 0 0,0 0 0 0 0,-1 0 0 0 0,1 0 0 0 0,0 0 0 0 0,-1 0 0 0 0,1 0 0 0 0,0-1 0 0 0,-1 1 0 0 0,1 0 0 0 0,0-1 0 0 0,-1 1 0 0 0,1-1 0 0 0,0 1-1 0 0,0-1 1 0 0,-1 1 0 0 0,1-1 0 0 0,0 0 0 0 0,0 0 0 0 0,0 0 0 0 0,0 0 0 0 0,0 0 0 0 0,0 0 0 0 0,0 0 0 0 0,0 0 0 0 0,1 0 0 0 0,-1 0 0 0 0,0 0 0 0 0,0 0 0 0 0,1-1 0 0 0,-1 1 0 0 0,1 0 0 0 0,-1 0 0 0 0,1-1 0 0 0,0 1 0 0 0,0 0 0 0 0,-1-1 0 0 0,1 1 0 0 0,0 0 0 0 0,0-1 0 0 0,0 1 0 0 0,0-1 0 0 0,1 1 0 0 0,-1 0 0 0 0,0-1 0 0 0,0 1 0 0 0,1 0 0 0 0,-1 0 0 0 0,1-1-6 0 0,22-69 45 0 0,5 19-78 0 0,3 1-1 0 0,2 1 1 0 0,21-22 33 0 0,-9 11-283 0 0,-23 30-154 0 0,36-48-766 0 0,-18 28-3481 0 0,-22 31-4094 0 0</inkml:trace>
  <inkml:trace contextRef="#ctx0" brushRef="#br0" timeOffset="40797.616">1397 1451 11803 0 0,'0'0'1581'0'0,"0"0"-445"0"0,0 0-157 0 0,0 0 96 0 0,0 0 99 0 0,0 0-5 0 0,0 0-119 0 0,0 0-165 0 0,0 0-140 0 0,0 0-97 0 0,0 0-53 0 0,0 0-38 0 0,-4 33-44 0 0,-12 105-40 0 0,1-33 537 0 0,-4 0 1 0 0,-15 41-1011 0 0,8-40 128 0 0,9 11-889 0 0,17-116 369 0 0,0-1-163 0 0,-4-14-11560 0 0,3 10 966 0 0</inkml:trace>
  <inkml:trace contextRef="#ctx0" brushRef="#br0" timeOffset="41330.187">1097 1849 10138 0 0,'0'0'1647'0'0,"0"0"-388"0"0,0 0-71 0 0,0 0 101 0 0,0 0 52 0 0,0 0-100 0 0,0 0-168 0 0,0 0-159 0 0,0 0-112 0 0,0 0-67 0 0,0 0-85 0 0,0 0-57 0 0,0 0-47 0 0,35 3-69 0 0,108 9-62 0 0,76-9 438 0 0,-8-17-1626 0 0,-188 13 547 0 0,0 9 748 0 0,26-8 1737 0 0,-72-2-3192 0 0,12 1-1512 0 0,0 0-5103 0 0,6 1-4516 0 0</inkml:trace>
  <inkml:trace contextRef="#ctx0" brushRef="#br0" timeOffset="41939.63">1841 1955 432 0 0,'0'0'1875'0'0,"0"0"0"0"0,0 0 92 0 0,0 0 48 0 0,0 0-120 0 0,0 0-253 0 0,0 0-276 0 0,0 0-259 0 0,0 0-146 0 0,0 0-73 0 0,0 0-38 0 0,0 0-54 0 0,0 0-40 0 0,3 7-26 0 0,10 21-42 0 0,-12-27-567 0 0,1 1 0 0 0,-1 0 1 0 0,1-1-1 0 0,0 1 0 0 0,0-1 0 0 0,0 1 1 0 0,0-1-1 0 0,-1 0 0 0 0,2 0 1 0 0,-1 0-1 0 0,0 0 0 0 0,0 0 0 0 0,0 0 1 0 0,0-1-1 0 0,1 1 0 0 0,-1-1 0 0 0,0 0 1 0 0,0 1-1 0 0,1-1 0 0 0,-1 0 0 0 0,0 0 1 0 0,2-1-122 0 0,4 2 361 0 0,3 0-226 0 0,0 0 0 0 0,0 0 1 0 0,0-2-1 0 0,0 1 1 0 0,1-1-1 0 0,-1-1 0 0 0,0 0 1 0 0,-1 0-1 0 0,1-1 1 0 0,0-1-1 0 0,-1 0 0 0 0,1 0 1 0 0,-1-1-1 0 0,-1 0 1 0 0,1-1-1 0 0,-1 0 1 0 0,1-1-1 0 0,-2 0 0 0 0,1 0 1 0 0,-1 0-1 0 0,0-1 1 0 0,-1-1-1 0 0,0 1 0 0 0,0-1 1 0 0,-1 0-1 0 0,0-1 1 0 0,0 0-1 0 0,-1-1-135 0 0,-4 10-4 0 0,-1-1 0 0 0,0 1 0 0 0,0 0 0 0 0,1-1 0 0 0,-1 1 0 0 0,0-1 0 0 0,0 1-1 0 0,0-1 1 0 0,-1 1 0 0 0,1-1 0 0 0,0 1 0 0 0,0-1 0 0 0,-1 1 0 0 0,1-1 0 0 0,-1 1 0 0 0,0 0 0 0 0,1-1 0 0 0,-1 1 0 0 0,0 0 0 0 0,0-1 0 0 0,1 1-1 0 0,-1 0 1 0 0,0 0 0 0 0,0 0 0 0 0,-1 0 0 0 0,1 0 0 0 0,0 0 0 0 0,0 0 0 0 0,0 0 0 0 0,-1 1 0 0 0,1-1 0 0 0,0 0 0 0 0,-1 1 0 0 0,1-1 0 0 0,0 1 0 0 0,-1-1-1 0 0,1 1 1 0 0,-1 0 0 0 0,1-1 0 0 0,-1 1 0 0 0,1 0 0 0 0,-1 0 4 0 0,-69-2-480 0 0,57 5 417 0 0,1 0 0 0 0,0 1-1 0 0,0 1 1 0 0,0 0 0 0 0,1 1 0 0 0,-1 0-1 0 0,1 1 1 0 0,1 1 0 0 0,-5 3 63 0 0,-3 1-30 0 0,12-8 31 0 0,0 1-1 0 0,0 0 0 0 0,0 0 0 0 0,1 1 0 0 0,0-1 0 0 0,0 1 1 0 0,0 1-1 0 0,0-1 0 0 0,1 1 0 0 0,1 0 0 0 0,-1 1 0 0 0,1-1 0 0 0,0 1 1 0 0,0-1-1 0 0,1 1 0 0 0,0 0 0 0 0,1 1 0 0 0,0-1 0 0 0,0 0 1 0 0,1 1-1 0 0,0-1 0 0 0,0 1 0 0 0,1-1 0 0 0,0 1 0 0 0,0-1 0 0 0,2 8 0 0 0,2-10 24 0 0,-1-1-1 0 0,1 0 0 0 0,1 0 1 0 0,-1 0-1 0 0,1 0 0 0 0,0 0 0 0 0,0-1 1 0 0,0 0-1 0 0,0 0 0 0 0,1 0 0 0 0,0-1 1 0 0,0 0-1 0 0,0 0 0 0 0,0-1 1 0 0,0 1-1 0 0,0-1 0 0 0,1 0 0 0 0,-1-1 1 0 0,1 0-1 0 0,-1 0 0 0 0,1 0 1 0 0,5-1-24 0 0,3 2-44 0 0,-1 0 1 0 0,1-1-1 0 0,-1-1 1 0 0,1 0-1 0 0,-1-1 1 0 0,0 0-1 0 0,1-2 1 0 0,-1 1-1 0 0,0-2 1 0 0,0 0-1 0 0,0 0 1 0 0,-1-2-1 0 0,8-3 44 0 0,3-5-1354 0 0,-10 6-1307 0 0,-1 2-4301 0 0,-7 4-4832 0 0</inkml:trace>
  <inkml:trace contextRef="#ctx0" brushRef="#br0" timeOffset="42418.904">2288 2165 9554 0 0,'0'0'4956'0'0,"0"0"-2593"0"0,0 0-924 0 0,0 0-68 0 0,0 0-59 0 0,0 0-138 0 0,0 0-170 0 0,0 0-172 0 0,0 0-116 0 0,0 0-112 0 0,0 0-99 0 0,0 0-100 0 0,29-26-94 0 0,90-82-49 0 0,-57 40 210 0 0,-53 58-435 0 0,-1-1 0 0 0,0 0 0 0 0,0 0 0 0 0,-2-1 0 0 0,1 0 0 0 0,-2 0-1 0 0,1 0 1 0 0,1-8-37 0 0,-7 17 2 0 0,0 3-22 0 0,0 0-12 0 0,0 0-12 0 0,-15 32-287 0 0,-10 69 248 0 0,25-98 82 0 0,-1 1 0 0 0,1-1 0 0 0,0 0-1 0 0,0 0 1 0 0,0 0 0 0 0,1 1 0 0 0,-1-1 0 0 0,1 0-1 0 0,-1 0 1 0 0,1 0 0 0 0,0 0 0 0 0,0 0 0 0 0,1 0-1 0 0,-1 0 1 0 0,1 0 0 0 0,-1 0 0 0 0,1-1 0 0 0,0 1-1 0 0,0 0 1 0 0,0-1 0 0 0,0 0 0 0 0,0 1 0 0 0,1-1-1 0 0,-1 0 1 0 0,1 0 0 0 0,-1 0 0 0 0,1-1 0 0 0,0 1-1 0 0,0-1 1 0 0,2 2 1 0 0,1-2 46 0 0,0 1-1 0 0,0-1 1 0 0,0 0-1 0 0,0 0 1 0 0,0-1-1 0 0,0 0 1 0 0,0 0-1 0 0,0 0 1 0 0,0-1 0 0 0,0 0-1 0 0,0 0 1 0 0,-1 0-1 0 0,1-1 1 0 0,0 0-1 0 0,0 0 1 0 0,-1 0-1 0 0,1-1 1 0 0,-1 0-1 0 0,0 0 1 0 0,0 0 0 0 0,0-1-1 0 0,0 1 1 0 0,3-5-46 0 0,3-1 118 0 0,-1-2 1 0 0,0 1 0 0 0,-1-1 0 0 0,0 0-1 0 0,-1-1 1 0 0,0 0 0 0 0,-1-1 0 0 0,0 1 0 0 0,1-8-119 0 0,1-49-1511 0 0,-9 68 562 0 0,-1 1-1958 0 0,1 0-3630 0 0,0 0-5418 0 0</inkml:trace>
  <inkml:trace contextRef="#ctx0" brushRef="#br0" timeOffset="42977.672">3133 1771 14091 0 0,'0'0'2110'0'0,"0"0"-374"0"0,0 0-157 0 0,0 0-140 0 0,0 0-200 0 0,0 0-243 0 0,0 0-220 0 0,0 0-153 0 0,0 0-125 0 0,0 0-68 0 0,0 0-87 0 0,0 0-87 0 0,0 0-34 0 0,-13-7 251 0 0,-107 47 61 0 0,107-36-499 0 0,-43 29 79 0 0,55-33-126 0 0,3 3 16 0 0,-1 0 0 0 0,1 0 0 0 0,0 0 0 0 0,0 0 1 0 0,0-1-1 0 0,0 1 0 0 0,0-1 0 0 0,1 0 0 0 0,-1 1 0 0 0,1-1 0 0 0,-1 0 0 0 0,1 0 1 0 0,0-1-1 0 0,0 1 0 0 0,0 0 0 0 0,0-1 0 0 0,0 0 0 0 0,0 0 0 0 0,2 1-4 0 0,12 6 42 0 0,-1 1-20 0 0,-13-8-13 0 0,1 1-1 0 0,-1-1 0 0 0,0 1 0 0 0,0 0 0 0 0,0-1 1 0 0,0 1-1 0 0,0 1 0 0 0,0-1 0 0 0,0 0 0 0 0,0 1 1 0 0,-1-1-1 0 0,1 1 0 0 0,-1 0 0 0 0,0 0 0 0 0,0 0 1 0 0,0 0-1 0 0,0 0 0 0 0,-1 0 0 0 0,1 1 0 0 0,-1-1 1 0 0,0 1-1 0 0,0-1 0 0 0,0 1 0 0 0,0-1 0 0 0,-1 1 1 0 0,1-1-1 0 0,-1 1 0 0 0,0 0-8 0 0,-1 3 29 0 0,0-1 0 0 0,0 1 0 0 0,-1-1 0 0 0,0 1-1 0 0,0-1 1 0 0,-1 0 0 0 0,0 0 0 0 0,0 0 0 0 0,0 0 0 0 0,-1 0 0 0 0,0-1 0 0 0,0 1 0 0 0,0-1-1 0 0,0 0 1 0 0,-1 0 0 0 0,0-1 0 0 0,0 0 0 0 0,-1 1 0 0 0,1-2 0 0 0,-1 1 0 0 0,0-1 0 0 0,1 0 0 0 0,-2 0-1 0 0,-4 2-28 0 0,-57 6-408 0 0,61-21-1565 0 0,7-2-3734 0 0,0 9 1017 0 0,0 2-6662 0 0</inkml:trace>
  <inkml:trace contextRef="#ctx0" brushRef="#br0" timeOffset="43209.672">3387 1915 14643 0 0,'0'0'1480'0'0,"0"0"-149"0"0,0 0 4 0 0,0 0-1 0 0,0 0-106 0 0,0 0-218 0 0,0 0-283 0 0,0 0-223 0 0,0 0-150 0 0,0 0-136 0 0,0 0-79 0 0,0 0-79 0 0,0 0-62 0 0,-3 27-31 0 0,-11 81-39 0 0,7-77-1059 0 0,7-31 827 0 0,-2 3-561 0 0,1-3-3247 0 0,0 0-5730 0 0</inkml:trace>
  <inkml:trace contextRef="#ctx0" brushRef="#br0" timeOffset="43366.358">3385 1668 16027 0 0,'0'0'1721'0'0,"0"0"-881"0"0,0 0-280 0 0,0 0 8 0 0,0 0-128 0 0,0 0-184 0 0,0 0-248 0 0,0 0-216 0 0,0 0-112 0 0,0 0-104 0 0,0 0-120 0 0,0 0-464 0 0,0 0-673 0 0,0 0-2479 0 0,37 15-7523 0 0</inkml:trace>
  <inkml:trace contextRef="#ctx0" brushRef="#br0" timeOffset="43695.392">3744 1826 9546 0 0,'0'0'2602'0'0,"0"0"-606"0"0,0 0-303 0 0,0 0-169 0 0,0 0-242 0 0,0 0-290 0 0,0 0-280 0 0,0 0-200 0 0,0 0-113 0 0,0 0-80 0 0,0 0-102 0 0,0 0-73 0 0,0 0-63 0 0,-18 31-46 0 0,-54 92-4 0 0,48-63 10 0 0,23-58-31 0 0,0 1-1 0 0,0-1 1 0 0,0 1-1 0 0,1-1 1 0 0,-1 1-1 0 0,0 0 1 0 0,1-1 0 0 0,0 1-1 0 0,0 0 1 0 0,0-1-1 0 0,0 1 1 0 0,0 0-1 0 0,0-1 1 0 0,1 1-1 0 0,-1 0 1 0 0,1-1 0 0 0,0 1-1 0 0,0-1 1 0 0,0 1-1 0 0,0-1 1 0 0,0 1-1 0 0,0-1 1 0 0,1 0 0 0 0,-1 0-1 0 0,1 0 1 0 0,-1 1-1 0 0,1-1 1 0 0,0-1-1 0 0,0 1 1 0 0,0 0-1 0 0,0 0 1 0 0,0-1 0 0 0,1 1-1 0 0,-1-1 1 0 0,0 0-1 0 0,1 0 1 0 0,-1 0-1 0 0,1 0 1 0 0,-1 0 0 0 0,1 0-1 0 0,0 0-9 0 0,5-1 166 0 0,1-1 1 0 0,-1 1-1 0 0,0-2 0 0 0,0 1 1 0 0,0-1-1 0 0,0 0 0 0 0,0-1 1 0 0,-1 1-1 0 0,1-2 0 0 0,-1 1 1 0 0,0-1-1 0 0,1 0 0 0 0,-2 0 0 0 0,1-1 1 0 0,0 0-1 0 0,-1-1 0 0 0,0 1 1 0 0,0-1-1 0 0,-1 0 0 0 0,0 0 1 0 0,0-1-1 0 0,0 0 0 0 0,-1 0 1 0 0,0 0-1 0 0,0 0 0 0 0,-1 0 0 0 0,1-1 1 0 0,-2 0-1 0 0,1 0 0 0 0,-1 1 1 0 0,-1-1-1 0 0,1-1 0 0 0,-1 1 1 0 0,0-4-167 0 0,-1 9-13 0 0,0-1 0 0 0,0 1 1 0 0,0-1-1 0 0,0 1 0 0 0,-1-1 1 0 0,1 1-1 0 0,-1-1 1 0 0,0 1-1 0 0,0-1 0 0 0,-1 1 1 0 0,1 0-1 0 0,0-1 0 0 0,-1 1 1 0 0,0 0-1 0 0,0 0 0 0 0,0 0 1 0 0,0 0-1 0 0,0 1 0 0 0,-1-1 1 0 0,1 0-1 0 0,-1 1 0 0 0,0 0 1 0 0,0 0-1 0 0,1 0 0 0 0,-1 0 1 0 0,-1 0-1 0 0,1 0 1 0 0,0 1-1 0 0,0-1 0 0 0,-1 1 1 0 0,-1 0 12 0 0,-50 2-2744 0 0,22 15-6798 0 0,22-11-2488 0 0</inkml:trace>
  <inkml:trace contextRef="#ctx0" brushRef="#br0" timeOffset="44173.37">4088 2055 14107 0 0,'0'0'2083'0'0,"0"0"-679"0"0,0 0-85 0 0,0 0 108 0 0,0 0-86 0 0,0 0-141 0 0,0 0-204 0 0,0 0-212 0 0,0 0-120 0 0,0 0-95 0 0,0 0-95 0 0,0 0-76 0 0,12-13-56 0 0,35-37-49 0 0,4-18 501 0 0,-48 62-770 0 0,1-1 0 0 0,0 1 1 0 0,0 0-1 0 0,1 0 0 0 0,0 0 1 0 0,0 0-1 0 0,0 1 0 0 0,1 0 1 0 0,-1 0-1 0 0,1 1 0 0 0,0-1 0 0 0,1 1 1 0 0,-1 1-1 0 0,1-1 0 0 0,4-1-24 0 0,18-2-248 0 0,-28 36 4 0 0,-14 66 195 0 0,12-92 52 0 0,1 0 1 0 0,0 0-1 0 0,0-1 1 0 0,0 1-1 0 0,0 0 0 0 0,0 0 1 0 0,1-1-1 0 0,-1 1 0 0 0,1 0 1 0 0,0-1-1 0 0,0 1 1 0 0,0-1-1 0 0,0 1 0 0 0,0-1 1 0 0,0 1-1 0 0,1-1 1 0 0,-1 0-1 0 0,1 1 0 0 0,0-1 1 0 0,-1 0-1 0 0,1 0 1 0 0,0 0-1 0 0,0 0 0 0 0,0-1 1 0 0,1 1-1 0 0,-1-1 0 0 0,0 1 1 0 0,1-1-1 0 0,-1 0 1 0 0,1 1-1 0 0,-1-2 0 0 0,1 1 1 0 0,0 0-1 0 0,-1 0 1 0 0,1-1-1 0 0,0 1 0 0 0,-1-1-3 0 0,6 1 71 0 0,-1-1-1 0 0,1 1 1 0 0,-1-2-1 0 0,0 1 1 0 0,1-1-1 0 0,-1 0 1 0 0,0 0-1 0 0,0-1 1 0 0,0 0-1 0 0,0 0 1 0 0,0-1-1 0 0,0 0 1 0 0,0 0-1 0 0,-1-1 1 0 0,0 0-1 0 0,1 0 1 0 0,-2 0 0 0 0,1-1-1 0 0,0 1 1 0 0,-1-1-1 0 0,0-1 1 0 0,0 1-1 0 0,0-1 1 0 0,-1 0-1 0 0,0 0 1 0 0,0 0-1 0 0,0-1 1 0 0,-1 1-1 0 0,0-1 1 0 0,0 0-1 0 0,-1-1-70 0 0,0 2-403 0 0,7-35 312 0 0,-11 15-7727 0 0,-1 22-4629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 2921 0 0,'0'0'2421'0'0,"0"0"-476"0"0,0 0-194 0 0,0 0-44 0 0,0 0-61 0 0,0 0-109 0 0,0 0-126 0 0,0 0-176 0 0,0 0-177 0 0,0 0-178 0 0,0 0-188 0 0,0 0-109 0 0,0 0-55 0 0,-20 0-21 0 0,-62 4-30 0 0,3 19 1070 0 0,59-13-1165 0 0,8-4-244 0 0,0 1 1 0 0,0 0-1 0 0,1 1 1 0 0,0 0 0 0 0,0 1-1 0 0,1 0 1 0 0,0 1-1 0 0,1 0 1 0 0,0 1-1 0 0,0-1 1 0 0,1 2 0 0 0,-3 6-139 0 0,9-16 16 0 0,1 1 0 0 0,0-1 0 0 0,0 1 0 0 0,-1-1 0 0 0,1 1 0 0 0,1 0 0 0 0,-1-1 0 0 0,0 1 0 0 0,1 0 0 0 0,-1 0 0 0 0,1 0 0 0 0,0 0 1 0 0,0-1-1 0 0,0 1 0 0 0,0 0 0 0 0,1 0 0 0 0,-1 0 0 0 0,1 0 0 0 0,-1-1 0 0 0,1 1 0 0 0,0 0 0 0 0,0-1 0 0 0,0 1 0 0 0,1 0 0 0 0,-1-1 0 0 0,1 0 0 0 0,-1 1 0 0 0,1-1 1 0 0,0 0-1 0 0,0 0 0 0 0,0 0 0 0 0,0 0 0 0 0,0 0 0 0 0,0 0 0 0 0,1 0 0 0 0,-1-1 0 0 0,1 1 0 0 0,-1-1 0 0 0,1 0 0 0 0,-1 0 0 0 0,1 0 0 0 0,2 1-16 0 0,9-2 100 0 0,-1-1 0 0 0,1 0 0 0 0,-1-1 0 0 0,0-1 0 0 0,0 0-1 0 0,0 0 1 0 0,0-1 0 0 0,-1-1 0 0 0,1 0 0 0 0,-1-1 0 0 0,0 0-1 0 0,-1-1 1 0 0,1 0 0 0 0,0-2-100 0 0,24-11 73 0 0,141-79 102 0 0,-176 98-174 0 0,0 1-1 0 0,0 0 1 0 0,1-1 0 0 0,-1 1-1 0 0,0 0 1 0 0,1 0 0 0 0,-1 0-1 0 0,0 0 1 0 0,1 0 0 0 0,-1 0-1 0 0,0 0 1 0 0,1 1-1 0 0,-1-1 1 0 0,0 0 0 0 0,1 1-1 0 0,-1-1 1 0 0,0 1 0 0 0,0-1-1 0 0,0 1 1 0 0,0 0 0 0 0,1-1-1 0 0,-1 1 1 0 0,0 0 0 0 0,0 0-1 0 0,0 0 1 0 0,0 0-1 0 0,-1 0 1 0 0,1 0 0 0 0,0 0-1 0 0,0 0 1 0 0,0 0 0 0 0,-1 0-1 0 0,1 1 1 0 0,-1-1 0 0 0,1 0-1 0 0,-1 0 1 0 0,1 1-1 0 0,-1-1 1 0 0,0 0 0 0 0,0 0-1 0 0,1 1 1 0 0,-1-1 0 0 0,0 0-1 0 0,0 1 1 0 0,0-1 0 0 0,-1 0-1 0 0,1 1 0 0 0,5 16 35 0 0,7 28-142 0 0,-12-40 31 0 0,0 0 1 0 0,1-1-1 0 0,-1 1 0 0 0,1-1 0 0 0,0 1 0 0 0,1-1 1 0 0,-1 1-1 0 0,1-1 0 0 0,0 0 0 0 0,0 0 0 0 0,1 0 1 0 0,-1 0-1 0 0,1 0 0 0 0,0 0 0 0 0,1-1 0 0 0,-1 1 1 0 0,1-1-1 0 0,0 0 0 0 0,0 0 0 0 0,0-1 0 0 0,0 1 1 0 0,1-1-1 0 0,0 0 0 0 0,-1 0 0 0 0,1 0 0 0 0,0 0 1 0 0,1-1-1 0 0,-1 0 0 0 0,0 0 0 0 0,0-1 1 0 0,1 1-1 0 0,-1-1 0 0 0,3 0 76 0 0,7-1-2149 0 0,-5 0-2702 0 0,-2 0-6912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3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364 312 2280 0 0,'0'0'2202'0'0,"0"0"-128"0"0,0 0-63 0 0,0 0-77 0 0,0 0-174 0 0,0 0-265 0 0,0 0-306 0 0,0 0-247 0 0,0 0-136 0 0,0 0-87 0 0,0 0-42 0 0,-5 3 3413 0 0,-28-25-2563 0 0,26 19-1475 0 0,0 0-1 0 0,0 0 0 0 0,-1 0 1 0 0,1 1-1 0 0,-1 0 0 0 0,1 0 1 0 0,-1 1-1 0 0,0 0 0 0 0,1 0 0 0 0,-1 1 1 0 0,0 0-1 0 0,0 0 0 0 0,0 1 1 0 0,-2 1-52 0 0,-21-1 64 0 0,26-1-51 0 0,1 1-1 0 0,-1 0 0 0 0,1 1 1 0 0,0-1-1 0 0,-1 1 0 0 0,1 0 1 0 0,0 0-1 0 0,0 0 1 0 0,0 1-1 0 0,0-1 0 0 0,0 1 1 0 0,1 0-1 0 0,-1 0 0 0 0,1 1 1 0 0,0-1-1 0 0,0 1 1 0 0,0-1-1 0 0,0 1 0 0 0,1 0 1 0 0,-1 0-1 0 0,1 0 0 0 0,0 0 1 0 0,0 0-1 0 0,1 1 1 0 0,-1-1-1 0 0,1 1 0 0 0,0-1 1 0 0,0 1-1 0 0,0-1 0 0 0,1 1 1 0 0,0 0-1 0 0,0-1 1 0 0,0 1-1 0 0,0 0 0 0 0,1-1 1 0 0,-1 1-1 0 0,1-1 0 0 0,1 1 1 0 0,-1-1-1 0 0,0 1 0 0 0,1-1 1 0 0,0 0-1 0 0,0 0 1 0 0,1 0-1 0 0,-1 0 0 0 0,1 0 1 0 0,1 2-13 0 0,77 71 564 0 0,-58-59-480 0 0,-13-11-43 0 0,0 0 0 0 0,0 1 0 0 0,-1 1 0 0 0,0-1 0 0 0,0 2 0 0 0,-1-1 0 0 0,0 1 0 0 0,-1 0 1 0 0,0 0-1 0 0,-1 1-41 0 0,-4-8 25 0 0,0 0 1 0 0,-1 0 0 0 0,1 0 0 0 0,-1 0-1 0 0,0 0 1 0 0,0 0 0 0 0,0 0 0 0 0,0 0 0 0 0,0 0-1 0 0,-1 1 1 0 0,0-1 0 0 0,1 0 0 0 0,-1 0 0 0 0,0 1-1 0 0,-1-1 1 0 0,1 0 0 0 0,0 1 0 0 0,-1-1-1 0 0,0 0 1 0 0,0 0 0 0 0,0 0 0 0 0,0 0 0 0 0,0 0-1 0 0,-1 0 1 0 0,1 0 0 0 0,-1 0 0 0 0,-2 2-26 0 0,-9 4 49 0 0,0-2 0 0 0,-1 1 0 0 0,0-2 1 0 0,0 1-1 0 0,0-2 0 0 0,-1 0 0 0 0,0-1 0 0 0,0 0 1 0 0,0-2-1 0 0,0 1 0 0 0,-1-2 0 0 0,1 0 1 0 0,0-1-1 0 0,-1 0 0 0 0,-12-3-49 0 0,10 3 31 0 0,17 0-62 0 0,-1 1 0 0 0,1-1-1 0 0,0 0 1 0 0,-1 0 0 0 0,1 0 0 0 0,0 1-1 0 0,-1-2 1 0 0,1 1 0 0 0,-1 0-1 0 0,1 0 1 0 0,0 0 0 0 0,-1-1 0 0 0,1 1-1 0 0,0 0 1 0 0,-1-1 0 0 0,1 1-1 0 0,0-1 1 0 0,0 0 0 0 0,-1 1 0 0 0,1-1-1 0 0,0 0 1 0 0,0 0 0 0 0,0 0 0 0 0,0 0-1 0 0,0 0 1 0 0,0 0 0 0 0,0 0-1 0 0,1 0 1 0 0,-1 0 0 0 0,0 0 0 0 0,0-1-1 0 0,1 1 1 0 0,-1 0 0 0 0,1 0-1 0 0,-1-1 1 0 0,1 1 0 0 0,0 0 0 0 0,-1-1-1 0 0,1 1 1 0 0,0-1 0 0 0,0 1-1 0 0,0 0 1 0 0,0-1 0 0 0,0 1 0 0 0,0-1-1 0 0,0 1 1 0 0,1 0 0 0 0,-1-1-1 0 0,0 1 1 0 0,1 0 0 0 0,-1-1 0 0 0,1 1-1 0 0,-1 0 1 0 0,1 0 0 0 0,0 0 0 0 0,0-1-1 0 0,-1 1 1 0 0,1 0 0 0 0,0 0-1 0 0,0 0 1 0 0,0 0 0 0 0,0 0 0 0 0,0 0-1 0 0,0 1 1 0 0,1-1 0 0 0,-1 0 31 0 0,52-36-3397 0 0,-29 25-2671 0 0,-10 5-5509 0 0</inkml:trace>
  <inkml:trace contextRef="#ctx0" brushRef="#br0" timeOffset="697.087">727 419 8362 0 0,'0'0'2272'0'0,"0"0"-361"0"0,0 0-120 0 0,0 0-28 0 0,0 0-210 0 0,0 0-325 0 0,0 0-349 0 0,0 0-304 0 0,0 0-190 0 0,0 0-97 0 0,0 0-66 0 0,0 0-14 0 0,0 0 0 0 0,0 5 277 0 0,2 155 2562 0 0,-3 135-2688 0 0,0-285-353 0 0,0 1 1 0 0,0 0-1 0 0,-2-1 1 0 0,1 0-1 0 0,-1 1 0 0 0,-1-1 1 0 0,0 0-1 0 0,0 0 0 0 0,-1-1 1 0 0,0 0-1 0 0,-1 1 0 0 0,0-2 1 0 0,-2 3-7 0 0,8-10 13 0 0,-1-1 0 0 0,1 1 0 0 0,0-1 1 0 0,-1 1-1 0 0,1-1 0 0 0,-1 1 0 0 0,1-1 0 0 0,-1 1 1 0 0,1-1-1 0 0,-1 0 0 0 0,0 1 0 0 0,1-1 0 0 0,-1 0 0 0 0,1 0 1 0 0,-1 1-1 0 0,0-1 0 0 0,1 0 0 0 0,-1 0 0 0 0,0 0 1 0 0,1 0-1 0 0,-1 0 0 0 0,0 0 0 0 0,1 0 0 0 0,-1 0 1 0 0,1 0-1 0 0,-1 0 0 0 0,0 0 0 0 0,1 0 0 0 0,-1 0 0 0 0,0-1 1 0 0,1 1-1 0 0,-1 0 0 0 0,1 0 0 0 0,-1-1 0 0 0,0 1 1 0 0,1 0-1 0 0,-1-1 0 0 0,1 1 0 0 0,-1-1 0 0 0,1 1 1 0 0,-1-1-1 0 0,1 1 0 0 0,0-1 0 0 0,-1 1 0 0 0,1-1 1 0 0,0 1-1 0 0,-1-1 0 0 0,1 1 0 0 0,0-1 0 0 0,-1 0 0 0 0,1 1 1 0 0,0-1-1 0 0,0 0 0 0 0,0 1 0 0 0,0-1 0 0 0,0 1 1 0 0,0-1-1 0 0,0 0 0 0 0,0 1 0 0 0,0-1 0 0 0,0 0 1 0 0,0 1-1 0 0,0-1 0 0 0,0 0 0 0 0,0 1 0 0 0,0-1 0 0 0,1 0-12 0 0,-2-53 258 0 0,1 52-237 0 0,37-145 508 0 0,-27 115-514 0 0,1 1 0 0 0,2 1 0 0 0,1-1 0 0 0,2 2 0 0 0,0 0 1 0 0,2 1-1 0 0,1 1 0 0 0,1 1 0 0 0,2 0 0 0 0,0 2 0 0 0,15-12-16 0 0,-29 28-1 0 0,0 1-1 0 0,0 1 0 0 0,1-1 0 0 0,0 1 1 0 0,0 0-1 0 0,0 1 0 0 0,1 0 1 0 0,0 1-1 0 0,0 0 0 0 0,0 0 0 0 0,0 1 1 0 0,1 1-1 0 0,-1 0 0 0 0,1 0 1 0 0,0 1-1 0 0,-1 0 0 0 0,1 1 1 0 0,3 0 1 0 0,-9 4 5 0 0,0-1 0 0 0,-1 2 0 0 0,1-1 1 0 0,-1 0-1 0 0,1 1 0 0 0,-1 0 0 0 0,-1 0 1 0 0,1 0-1 0 0,-1 1 0 0 0,0-1 0 0 0,0 1 1 0 0,0-1-1 0 0,-1 1 0 0 0,0 0 0 0 0,0 0 1 0 0,0 0-1 0 0,-1 0 0 0 0,0 1 1 0 0,0-1-1 0 0,-1 0 0 0 0,1 0 0 0 0,-2 1 1 0 0,1-1-1 0 0,-1 0 0 0 0,1 1 0 0 0,-2-1 1 0 0,0 4-6 0 0,2-9 3 0 0,-2 11 17 0 0,-1 0 0 0 0,0 0 1 0 0,-1 0-1 0 0,-1 0 0 0 0,1-1 0 0 0,-2 0 1 0 0,0 0-1 0 0,0 0 0 0 0,-1-1 0 0 0,0 0 1 0 0,-1 0-1 0 0,0 0 0 0 0,0-1 1 0 0,-1-1-1 0 0,0 1 0 0 0,-1-2 0 0 0,0 1 1 0 0,0-1-1 0 0,0-1 0 0 0,-1 1 0 0 0,-1-1-20 0 0,1-1-14 0 0,0 0 0 0 0,0 0 0 0 0,0-1 1 0 0,-1 0-1 0 0,0-1 0 0 0,0 0 0 0 0,0-1 0 0 0,0-1 0 0 0,0 0 0 0 0,0 0 0 0 0,0-1 0 0 0,0-1 0 0 0,-3 0 14 0 0,12 0-130 0 0,1 0 0 0 0,0 0 0 0 0,0 0 0 0 0,0 0-1 0 0,0 0 1 0 0,0 0 0 0 0,0-1 0 0 0,0 1 0 0 0,1-1 0 0 0,-1 1 0 0 0,0-1 0 0 0,1 0 0 0 0,-1 0-1 0 0,1 0 1 0 0,0 0 0 0 0,0 0 0 0 0,-1 0 0 0 0,1 0 0 0 0,1 0 0 0 0,-1 0 0 0 0,0 0 0 0 0,0-1 0 0 0,1 1-1 0 0,-1 0 1 0 0,1 0 0 0 0,0-1 0 0 0,0 1 0 0 0,0 0 0 0 0,0-1 0 0 0,0 1 0 0 0,0 0 0 0 0,1-1-1 0 0,-1 1 1 0 0,1 0 0 0 0,-1-1 0 0 0,1 1 0 0 0,0 0 0 0 0,0 0 0 0 0,0 0 0 0 0,0 0 0 0 0,0 0 0 0 0,1 0-1 0 0,0-1 131 0 0,21-25-6045 0 0,-16 20-1939 0 0</inkml:trace>
  <inkml:trace contextRef="#ctx0" brushRef="#br0" timeOffset="1166.349">1231 566 6737 0 0,'0'0'2565'0'0,"0"0"-250"0"0,0 0-148 0 0,0 0-264 0 0,0 0-296 0 0,0 0-246 0 0,0 0-245 0 0,0 0-163 0 0,0 0-112 0 0,0 0-123 0 0,0 0-75 0 0,0 0-84 0 0,28-2-95 0 0,86-9-84 0 0,-43-10 308 0 0,-57 11-501 0 0,-1 1-49 0 0,1 0-1 0 0,-1-1 1 0 0,0-1 0 0 0,-1 0-1 0 0,-1-1 1 0 0,1 0-1 0 0,-2 0 1 0 0,0-1 0 0 0,0-1-1 0 0,-1-1-137 0 0,-8 14 5 0 0,1-1 0 0 0,-1 1 0 0 0,0 0-1 0 0,0-1 1 0 0,0 0 0 0 0,0 1 0 0 0,-1-1-1 0 0,1 1 1 0 0,0-1 0 0 0,-1 0 0 0 0,1 1-1 0 0,-1-1 1 0 0,1 0 0 0 0,-1 0 0 0 0,0 0-1 0 0,0 1 1 0 0,0-1 0 0 0,0 0 0 0 0,0 0 0 0 0,0 0-1 0 0,0 1 1 0 0,-1-1 0 0 0,1 0 0 0 0,-1 0-1 0 0,1 1 1 0 0,-1-1 0 0 0,0 0 0 0 0,1 1-1 0 0,-1-1 1 0 0,0 1 0 0 0,0-1 0 0 0,0 1-1 0 0,0-1 1 0 0,-1 1 0 0 0,1 0 0 0 0,0-1-1 0 0,0 1 1 0 0,-1 0 0 0 0,1 0 0 0 0,-1 0-1 0 0,1 0 1 0 0,-1 0 0 0 0,0 0 0 0 0,1 1 0 0 0,-1-1-1 0 0,0 0 1 0 0,1 1 0 0 0,-1-1 0 0 0,0 1-1 0 0,0 0 1 0 0,0-1-5 0 0,-7 1-27 0 0,0 1-1 0 0,0 0 1 0 0,0 0-1 0 0,0 0 1 0 0,1 1-1 0 0,-1 0 1 0 0,0 1 0 0 0,1 0-1 0 0,0 0 1 0 0,0 1-1 0 0,0 0 1 0 0,0 1-1 0 0,0-1 1 0 0,0 2 27 0 0,-8 5-10 0 0,0 0 0 0 0,1 0 0 0 0,0 2-1 0 0,1-1 1 0 0,0 2 0 0 0,1 0 0 0 0,1 1 0 0 0,0 0 0 0 0,1 1-1 0 0,0 0 1 0 0,2 1 0 0 0,0 0 0 0 0,-2 4 10 0 0,10-17 1 0 0,0 0 1 0 0,-1 0-1 0 0,1 0 1 0 0,1 0-1 0 0,-1 0 1 0 0,1 0-1 0 0,-1 0 1 0 0,1 0-1 0 0,0 0 1 0 0,0 0-1 0 0,1 0 1 0 0,-1 0-1 0 0,1 0 1 0 0,0 0-1 0 0,0 0 1 0 0,1 0-1 0 0,-1 0 1 0 0,1-1-1 0 0,-1 1 1 0 0,1 0-1 0 0,0-1 1 0 0,1 1-1 0 0,-1-1 1 0 0,1 0-1 0 0,-1 0 1 0 0,1 0-1 0 0,0 0 1 0 0,0 0-1 0 0,0-1 1 0 0,0 1-1 0 0,1-1 1 0 0,2 1-2 0 0,7 3 8 0 0,0 0-1 0 0,0-1 1 0 0,0-1-1 0 0,1 0 1 0 0,0-1 0 0 0,0-1-1 0 0,0 0 1 0 0,0-1-1 0 0,0 0 1 0 0,0-1-1 0 0,0-1 1 0 0,0 0 0 0 0,8-2-8 0 0,-14 2-110 0 0,0-1 0 0 0,0 0 1 0 0,0 0-1 0 0,0-1 1 0 0,-1 0-1 0 0,0 0 0 0 0,1-1 1 0 0,-1 0-1 0 0,-1 0 1 0 0,1 0-1 0 0,0-1 0 0 0,-1 0 1 0 0,4-4 109 0 0,23-28-10305 0 0,-29 30-1098 0 0</inkml:trace>
  <inkml:trace contextRef="#ctx0" brushRef="#br0" timeOffset="1763.22">1912 497 12907 0 0,'0'0'2276'0'0,"0"0"-529"0"0,0 0-286 0 0,0 0-181 0 0,0 0-191 0 0,0 0-244 0 0,0 0-232 0 0,0 0-161 0 0,0 0-96 0 0,0 0-68 0 0,0 0-58 0 0,0 0-42 0 0,0 0-42 0 0,21-4 1701 0 0,-14 7-1698 0 0,0 0 0 0 0,0-1 0 0 0,0 0 0 0 0,0-1 0 0 0,0 1 0 0 0,1-1 0 0 0,-1-1 0 0 0,0 0 0 0 0,0 0 0 0 0,1 0 0 0 0,-1-1 0 0 0,0 0 0 0 0,0 0 0 0 0,7-2-149 0 0,-9 1 43 0 0,-1 1 0 0 0,1-1 0 0 0,-1 0 0 0 0,0-1 0 0 0,0 1 0 0 0,0-1 0 0 0,0 0-1 0 0,0 1 1 0 0,-1-2 0 0 0,1 1 0 0 0,-1 0 0 0 0,0-1 0 0 0,0 0 0 0 0,0 1 0 0 0,0-1 0 0 0,0 0-1 0 0,-1-1 1 0 0,0 1 0 0 0,0 0 0 0 0,0-1 0 0 0,-1 1 0 0 0,1-1 0 0 0,-1 1 0 0 0,0-1 0 0 0,0-3-43 0 0,-2 5-23 0 0,0 0 1 0 0,-1 1 0 0 0,1-1 0 0 0,-1 0-1 0 0,0 1 1 0 0,1-1 0 0 0,-1 1 0 0 0,0 0 0 0 0,-1-1-1 0 0,1 1 1 0 0,0 0 0 0 0,0 0 0 0 0,-1 0 0 0 0,1 1-1 0 0,-1-1 1 0 0,0 1 0 0 0,0-1 0 0 0,1 1 0 0 0,-1 0-1 0 0,0 0 1 0 0,0 0 0 0 0,0 0 0 0 0,0 1 0 0 0,0-1-1 0 0,0 1 1 0 0,0 0 0 0 0,0 0 0 0 0,-1 0 0 0 0,1 0-1 0 0,0 0 1 0 0,0 1 0 0 0,0-1 0 0 0,0 1 0 0 0,0 0-1 0 0,0 0 1 0 0,0 0 22 0 0,-14 0-77 0 0,-1 1 19 0 0,0 1 0 0 0,0 0 0 0 0,1 2 0 0 0,-1 0-1 0 0,1 1 1 0 0,0 0 0 0 0,1 2 0 0 0,0 0 0 0 0,0 1 0 0 0,1 0-1 0 0,0 1 1 0 0,0 1 0 0 0,1 1 0 0 0,1 0 0 0 0,0 0-1 0 0,-11 15 59 0 0,21-25 5 0 0,1 1 0 0 0,-1 0 0 0 0,1 0 0 0 0,0 0 0 0 0,0 0 0 0 0,0 1 0 0 0,0-1 0 0 0,1 1 0 0 0,0-1 0 0 0,-1 1 0 0 0,1-1 0 0 0,0 1 0 0 0,1 0 0 0 0,-1-1 0 0 0,1 1 0 0 0,-1 0 0 0 0,1 0 0 0 0,0 0 0 0 0,1-1 0 0 0,-1 1-1 0 0,1 0 1 0 0,-1 0 0 0 0,1-1 0 0 0,0 1 0 0 0,1-1 0 0 0,-1 1 0 0 0,1-1 0 0 0,-1 1 0 0 0,1-1 0 0 0,0 0 0 0 0,0 0 0 0 0,0 0 0 0 0,1 0 0 0 0,-1 0 0 0 0,1 0 0 0 0,0 0 0 0 0,-1-1 0 0 0,1 0 0 0 0,0 1 0 0 0,1-1 0 0 0,-1 0-1 0 0,3 1-4 0 0,17 7 47 0 0,2-1 0 0 0,-1 0-1 0 0,1-2 1 0 0,0-1 0 0 0,1-1-1 0 0,0-1 1 0 0,-1-2-1 0 0,1 0 1 0 0,0-2 0 0 0,0 0-1 0 0,4-2-46 0 0,8 1 12 0 0,-30 2-185 0 0,0-2 1 0 0,1 1 0 0 0,-1-1 0 0 0,1 0 0 0 0,-1-1 0 0 0,0 0 0 0 0,0-1-1 0 0,0 1 1 0 0,0-1 0 0 0,0-1 0 0 0,-1 0 0 0 0,1 0 0 0 0,2-2 172 0 0,-2-9-3699 0 0,-6 8-1677 0 0,0 2-6359 0 0</inkml:trace>
  <inkml:trace contextRef="#ctx0" brushRef="#br0" timeOffset="2364.267">2529 478 14027 0 0,'0'0'2330'0'0,"0"0"-539"0"0,0 0-276 0 0,0 0-163 0 0,0 0-236 0 0,0 0-215 0 0,0 0-216 0 0,0 0-185 0 0,0 0-130 0 0,0 0-110 0 0,0 0-87 0 0,0 0-60 0 0,0 0-49 0 0,-11-1-40 0 0,-37-3-8 0 0,45 5-13 0 0,0-1-1 0 0,0 1 0 0 0,-1 0 0 0 0,1-1 1 0 0,0 2-1 0 0,0-1 0 0 0,0 0 1 0 0,0 1-1 0 0,0-1 0 0 0,0 1 0 0 0,1 0 1 0 0,-1 0-1 0 0,0 0 0 0 0,1 0 0 0 0,0 0 1 0 0,-1 1-1 0 0,1-1 0 0 0,0 1 1 0 0,0-1-1 0 0,0 1-2 0 0,-7 8 1 0 0,4-6-14 0 0,0 1 0 0 0,0 0 0 0 0,1 0 1 0 0,0 1-1 0 0,0 0 0 0 0,0-1 0 0 0,1 1 0 0 0,0 0 0 0 0,0 1 0 0 0,0-1 0 0 0,1 0 0 0 0,1 1 0 0 0,-1-1 1 0 0,1 1-1 0 0,0 0 0 0 0,1-1 0 0 0,0 1 0 0 0,0 6 13 0 0,2-11 14 0 0,-1 1 0 0 0,1-1 0 0 0,0 0 0 0 0,0 0 1 0 0,0 0-1 0 0,0 0 0 0 0,1 0 0 0 0,-1 0 0 0 0,1-1 0 0 0,-1 1 0 0 0,1-1 0 0 0,0 1 0 0 0,0-1 1 0 0,0 0-1 0 0,1 0 0 0 0,-1-1 0 0 0,0 1 0 0 0,1-1 0 0 0,-1 1 0 0 0,1-1 0 0 0,-1 0 0 0 0,1-1 1 0 0,-1 1-1 0 0,1 0 0 0 0,0-1 0 0 0,-1 0 0 0 0,1 0 0 0 0,0 0 0 0 0,0 0 0 0 0,-1-1 0 0 0,3 0-14 0 0,7-1 168 0 0,1-1 0 0 0,-1 0 0 0 0,0 0-1 0 0,0-2 1 0 0,0 0 0 0 0,0 0 0 0 0,-1-1-1 0 0,0-1 1 0 0,0 0 0 0 0,0 0-1 0 0,-1-1 1 0 0,0-1 0 0 0,1-1-168 0 0,13-12 151 0 0,-1-1 0 0 0,-2-1 0 0 0,0-1 0 0 0,-1-1 0 0 0,-2-1 0 0 0,0-1-151 0 0,14-18-19 0 0,-20 28-54 0 0,-1 1 1 0 0,-1-2-1 0 0,0 0 1 0 0,-2 0-1 0 0,0-1 1 0 0,-1 0 0 0 0,-1 0-1 0 0,-1-1 73 0 0,-4 13-59 0 0,0 0-1 0 0,-1 0 1 0 0,0-1-1 0 0,0 1 1 0 0,0 0-1 0 0,-1 0 1 0 0,-1-1-1 0 0,0 1 1 0 0,0 0-1 0 0,0 0 1 0 0,-1 0-1 0 0,0 0 1 0 0,-1 0-1 0 0,1 0 1 0 0,-2 0-1 0 0,1 1 1 0 0,-1-1-1 0 0,0 1 1 0 0,-1 0-1 0 0,1 0 1 0 0,-1 1-1 0 0,-3-3 60 0 0,2 3-37 0 0,-1 1-1 0 0,0 0 1 0 0,0 0-1 0 0,-1 0 0 0 0,1 1 1 0 0,-1 0-1 0 0,0 0 1 0 0,0 1-1 0 0,0 0 0 0 0,-1 0 1 0 0,1 1-1 0 0,-1 0 0 0 0,1 1 1 0 0,-1 0-1 0 0,0 0 1 0 0,1 1-1 0 0,-1 0 0 0 0,0 0 1 0 0,0 1-1 0 0,-1 1 38 0 0,2-1 6 0 0,0 0 0 0 0,0 1 0 0 0,0 0 0 0 0,1 1 0 0 0,-1 0 0 0 0,1 0 0 0 0,-1 1 0 0 0,1-1 0 0 0,0 1 0 0 0,0 1 0 0 0,1 0 0 0 0,-1 0 0 0 0,1 0 0 0 0,0 1 0 0 0,0-1 0 0 0,1 1 0 0 0,0 1 0 0 0,0-1 0 0 0,0 1 0 0 0,1 0 0 0 0,0 0 0 0 0,0 0 0 0 0,1 1 0 0 0,0-1 0 0 0,0 1 0 0 0,1 0 0 0 0,0-1 0 0 0,0 1 0 0 0,1 0 0 0 0,0 0 0 0 0,0 1 0 0 0,1-1-6 0 0,1 15 61 0 0,1-1-1 0 0,1 1 1 0 0,1-1 0 0 0,1 0-1 0 0,1 0 1 0 0,1-1 0 0 0,1 1-1 0 0,0-1 1 0 0,2-1-1 0 0,1 0 1 0 0,0 0 0 0 0,1-1-1 0 0,1-1 1 0 0,1 0 0 0 0,1-1-1 0 0,0 0 1 0 0,1-1-1 0 0,1-1 1 0 0,0 0 0 0 0,1-2-1 0 0,1 0 1 0 0,0-1 0 0 0,0-1-1 0 0,2 0-60 0 0,121 70-355 0 0,-136-66-103 0 0,-5-10-3604 0 0,1-3-5993 0 0,-2-2-2138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01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184 670 6257 0 0,'0'0'1903'0'0,"0"0"-609"0"0,0 0-358 0 0,0 0 52 0 0,0 0 161 0 0,0 0 64 0 0,0 0-68 0 0,0 0-123 0 0,0 0-97 0 0,0 0-83 0 0,0 0-105 0 0,-1 15-145 0 0,-26 110 411 0 0,16-100-1071 0 0,-1-1 1 0 0,-2 0 0 0 0,0 0-1 0 0,-2-2 1 0 0,0 0 0 0 0,-17 17 67 0 0,14-18-1131 0 0,11-11-922 0 0,0-1-3365 0 0,3-5-4806 0 0</inkml:trace>
  <inkml:trace contextRef="#ctx0" brushRef="#br0" timeOffset="861.995">928 29 312 0 0,'0'0'4476'0'0,"0"0"-1845"0"0,0 0-593 0 0,0 0-105 0 0,0 0-56 0 0,0 0-147 0 0,0 0-261 0 0,0 0-279 0 0,0 0-230 0 0,0 0-207 0 0,0 0-167 0 0,0 0-145 0 0,0 0-93 0 0,-6 4-26 0 0,3-3-274 0 0,0 1 1 0 0,1-1 0 0 0,-1 1-1 0 0,1 0 1 0 0,-1 0 0 0 0,1 0-1 0 0,0 0 1 0 0,0 0-1 0 0,0 1 1 0 0,0-1 0 0 0,0 0-1 0 0,0 1 1 0 0,1 0-1 0 0,-1-1 1 0 0,1 1 0 0 0,0 0-1 0 0,0 0 1 0 0,0 0 0 0 0,0 0-1 0 0,0 0 1 0 0,0 0-1 0 0,1 1-48 0 0,-33 334 2830 0 0,29-279-2675 0 0,-3 0 0 0 0,-3-1 0 0 0,-13 44-155 0 0,22-96 14 0 0,-20 81 139 0 0,21-86-138 0 0,0-1-6 0 0,74-38 468 0 0,-46 19-449 0 0,1 0 1 0 0,1 2 0 0 0,1 1 0 0 0,0 2 0 0 0,1 1-1 0 0,0 1 1 0 0,1 2 0 0 0,1 1 0 0 0,-1 2-1 0 0,1 1 1 0 0,0 2 0 0 0,15 0-29 0 0,-46 4 3 0 0,-1 0 0 0 0,1 0-1 0 0,0 1 1 0 0,0-1 0 0 0,-1 1 0 0 0,1 0-1 0 0,0 0 1 0 0,-1 0 0 0 0,1 0 0 0 0,-1 0-1 0 0,1 0 1 0 0,-1 1 0 0 0,0-1 0 0 0,0 1-1 0 0,1 0 1 0 0,-1-1 0 0 0,0 1 0 0 0,0 0-1 0 0,0 0 1 0 0,-1 1 0 0 0,1-1 0 0 0,-1 0 0 0 0,1 0-1 0 0,-1 1 1 0 0,1-1 0 0 0,-1 1 0 0 0,0-1-1 0 0,0 1 1 0 0,-1 0 0 0 0,1-1 0 0 0,0 2-3 0 0,4 86 291 0 0,-8-81-257 0 0,-1 0 0 0 0,1 0 0 0 0,-1-1 0 0 0,-1 1 0 0 0,0-1 0 0 0,0 0 0 0 0,0 0 0 0 0,-1-1 0 0 0,0 1 0 0 0,-1-1 0 0 0,0-1 0 0 0,0 1 0 0 0,-1 0-34 0 0,-8 5 15 0 0,0-1 1 0 0,-1-1 0 0 0,0-1-1 0 0,-1 0 1 0 0,0-1-1 0 0,0 0 1 0 0,0-2 0 0 0,-1 0-1 0 0,0-2 1 0 0,-1 0-1 0 0,1 0 1 0 0,0-2-1 0 0,-1-1 1 0 0,0 0 0 0 0,1-1-1 0 0,-12-3-15 0 0,28 3-60 0 0,-1 0 0 0 0,1 0-1 0 0,-1-1 1 0 0,1 0 0 0 0,0 0-1 0 0,-1 0 1 0 0,1 0 0 0 0,0 0-1 0 0,0-1 1 0 0,0 1 0 0 0,0-1-1 0 0,0 0 1 0 0,0 0 0 0 0,0 0-1 0 0,0 0 1 0 0,1 0 0 0 0,-1-1-1 0 0,1 1 1 0 0,0-1 0 0 0,0 0 0 0 0,0 0-1 0 0,0 0 1 0 0,0 0 0 0 0,1 0-1 0 0,-1 0 1 0 0,1 0 0 0 0,0 0-1 0 0,-1 0 1 0 0,2-1 0 0 0,-1 1-1 0 0,0-1 1 0 0,1 1 0 0 0,-1 0-1 0 0,1-1 1 0 0,0-3 60 0 0,0 0-499 0 0,1-1-1 0 0,-1 0 1 0 0,1 0-1 0 0,0 1 1 0 0,1-1 0 0 0,0 1-1 0 0,0-1 1 0 0,1 1-1 0 0,0 0 1 0 0,0 0-1 0 0,0 0 1 0 0,1 0 0 0 0,1 0 499 0 0,23-32-7955 0 0,-17 27-2646 0 0</inkml:trace>
  <inkml:trace contextRef="#ctx0" brushRef="#br0" timeOffset="1686.337">1613 563 0 0 0,'0'0'2262'0'0,"0"0"189"0"0,0 0 51 0 0,0 0-131 0 0,0 0-189 0 0,0 0-223 0 0,0 0-287 0 0,0 0-261 0 0,0 0-212 0 0,0 0-197 0 0,0 0-154 0 0,0 0-112 0 0,0 0-104 0 0,1 22-96 0 0,3 68-72 0 0,-4-56 13 0 0,0-33-443 0 0,-1 0 1 0 0,1 0-1 0 0,-1 0 0 0 0,1 0 1 0 0,0 0-1 0 0,0 1 0 0 0,-1-1 1 0 0,1 0-1 0 0,0 0 1 0 0,0 0-1 0 0,0 0 0 0 0,0 0 1 0 0,0 0-1 0 0,0 0 1 0 0,1 0-1 0 0,-1 1 0 0 0,0-1 1 0 0,1 0-1 0 0,-1 0 0 0 0,0 0 1 0 0,1 0-1 0 0,-1 0 1 0 0,1 0-1 0 0,0 0 0 0 0,-1-1 1 0 0,1 1-1 0 0,0 0 1 0 0,-1 0-1 0 0,1 0 0 0 0,0 0 1 0 0,0-1-1 0 0,0 1 0 0 0,0 0 1 0 0,0-1-1 0 0,0 1 1 0 0,0-1-1 0 0,0 1 0 0 0,0-1 1 0 0,0 0-1 0 0,0 1 1 0 0,0-1-1 0 0,0 0 0 0 0,0 0 1 0 0,0 1-1 0 0,0-1 1 0 0,0 0-1 0 0,1 0-34 0 0,9 0 116 0 0,-1-1 1 0 0,0 1-1 0 0,1-2 1 0 0,-1 1-1 0 0,0-2 1 0 0,0 1-1 0 0,0-1 1 0 0,0-1-1 0 0,-1 1 1 0 0,1-2-1 0 0,-1 1 1 0 0,0-1-1 0 0,0-1 1 0 0,-1 0-1 0 0,1 0 1 0 0,-1-1-1 0 0,0 0-116 0 0,20-12 155 0 0,72-70 108 0 0,-87 112-395 0 0,-10-17 134 0 0,0 1 0 0 0,0-1 0 0 0,0 0 0 0 0,1-1 0 0 0,0 1 0 0 0,1 0 0 0 0,-1-1 0 0 0,1 0 0 0 0,0 0 0 0 0,0-1 0 0 0,1 1 0 0 0,-1-1 0 0 0,1 0 0 0 0,0-1 0 0 0,0 1 0 0 0,0-1 0 0 0,0 0 0 0 0,1-1 0 0 0,-1 1 0 0 0,1-1 0 0 0,0-1 0 0 0,0 1 0 0 0,0-1 0 0 0,-1 0 0 0 0,1-1 0 0 0,0 0 0 0 0,0 0 0 0 0,4 0-2 0 0,3-1 48 0 0,1 0 1 0 0,-1 0 0 0 0,0-1 0 0 0,1-1-1 0 0,-1-1 1 0 0,0 0 0 0 0,-1 0 0 0 0,1-2 0 0 0,-1 1-1 0 0,0-2 1 0 0,0 0 0 0 0,-1 0 0 0 0,0-1-1 0 0,0-1 1 0 0,-1 0 0 0 0,6-6-49 0 0,6-7 57 0 0,0-1 1 0 0,-2 0-1 0 0,-1-2 1 0 0,-1-1-1 0 0,-1 0 1 0 0,-1-1-1 0 0,-1-1 1 0 0,-2-1-1 0 0,-1 0 1 0 0,-1 0-1 0 0,-2-1 1 0 0,0-1-1 0 0,-2 0 1 0 0,-2 0-1 0 0,-1-1 1 0 0,-1 1-1 0 0,-1-32-57 0 0,-4 0 110 0 0,0 63-108 0 0,0-1 1 0 0,1 1-1 0 0,-1-1 0 0 0,0 1 1 0 0,0 0-1 0 0,1-1 1 0 0,-1 1-1 0 0,0 0 0 0 0,0 0 1 0 0,0-1-1 0 0,1 1 1 0 0,-1 0-1 0 0,0 0 0 0 0,0 0 1 0 0,0 0-1 0 0,0 0 1 0 0,1 0-1 0 0,-1 0 0 0 0,0 0 1 0 0,0 1-1 0 0,0-1 1 0 0,1 0-1 0 0,-1 0 0 0 0,0 1 1 0 0,0-1-1 0 0,1 0 1 0 0,-1 1-1 0 0,0-1 0 0 0,0 1 1 0 0,1-1-1 0 0,-1 1 1 0 0,1-1-1 0 0,-1 1 0 0 0,0 0 1 0 0,1-1-1 0 0,-1 1 1 0 0,1 0-1 0 0,-1-1 0 0 0,1 1 1 0 0,-1 0-3 0 0,-11 21 3 0 0,1 0 0 0 0,1 0 0 0 0,1 1 0 0 0,1 0 0 0 0,1 1 0 0 0,1 0 1 0 0,1 0-1 0 0,1 0 0 0 0,1 0 0 0 0,1 1 0 0 0,1 0 0 0 0,1-1 0 0 0,2 1 0 0 0,0-1 0 0 0,2 4-3 0 0,24 307 147 0 0,-37-295-91 0 0,-16-51-315 0 0,-14-78-3561 0 0,11 3-2010 0 0,14 39 421 0 0,-2 2-3574 0 0,7 29 4430 0 0</inkml:trace>
  <inkml:trace contextRef="#ctx0" brushRef="#br0" timeOffset="1936.013">2180 291 3465 0 0,'0'0'3451'0'0,"0"0"-313"0"0,0 0-408 0 0,0 0-445 0 0,0 0-448 0 0,0 0-367 0 0,0 0-332 0 0,0 0-206 0 0,0 0-49 0 0,0 0 47 0 0,0 0 39 0 0,0 0-20 0 0,0 0-110 0 0,12 0-167 0 0,215-11 963 0 0,-140-5-1445 0 0,-39 6-320 0 0,0 2 1 0 0,1 3-1 0 0,-1 1 0 0 0,1 2 0 0 0,5 3 130 0 0,-15 11-2104 0 0,-18 4-6026 0 0,-16-11-3843 0 0</inkml:trace>
  <inkml:trace contextRef="#ctx0" brushRef="#br0" timeOffset="2311.012">203 1178 3289 0 0,'0'0'4243'0'0,"0"0"-2020"0"0,0 0-661 0 0,0 0 65 0 0,0 0 172 0 0,0 0 6 0 0,0 0-236 0 0,0 0-267 0 0,0 0-203 0 0,37-1-134 0 0,120-2-58 0 0,-12-11 852 0 0,878-156 2945 0 0,-370 108-4192 0 0,-602 57-708 0 0,196-14 436 0 0,-118 13-3075 0 0,-219 10-1798 0 0,45-2 82 0 0,1 0-6362 0 0,29-2 4436 0 0</inkml:trace>
  <inkml:trace contextRef="#ctx0" brushRef="#br0" timeOffset="2581.02">479 1270 9746 0 0,'0'0'1955'0'0,"0"0"-297"0"0,0 0-36 0 0,0 0-62 0 0,0 0-251 0 0,0 0-306 0 0,0 0-178 0 0,0 0-12 0 0,0 0 77 0 0,0 0 63 0 0,0 0-62 0 0,0 0-114 0 0,0 0-114 0 0,30-1-101 0 0,97-2-38 0 0,10-6 481 0 0,-1-7 0 0 0,0-6-1 0 0,4-6-1004 0 0,100-18 493 0 0,500-43-319 0 0,-506 69-1559 0 0,-135 10-6722 0 0,-86 7-4039 0 0</inkml:trace>
  <inkml:trace contextRef="#ctx0" brushRef="#br0" timeOffset="6100.367">3623 151 1328 0 0,'0'0'2006'0'0,"0"0"-282"0"0,0 0 18 0 0,0 0 125 0 0,0 0 106 0 0,0 0 43 0 0,0 0-150 0 0,0 0-305 0 0,0 0-296 0 0,0 0-277 0 0,0 0-204 0 0,-4-11-96 0 0,-12-33-68 0 0,12 32-49 0 0,4 12-35 0 0,0 0-36 0 0,0 0-56 0 0,0 0-70 0 0,0 0-58 0 0,0 0-61 0 0,0 0-42 0 0,-4 27 621 0 0,-11 132 100 0 0,-13 182-143 0 0,24-124-593 0 0,21-225 191 0 0,61-76 88 0 0,-55 56-461 0 0,0 2 0 0 0,2 0-1 0 0,1 2 1 0 0,0 1-1 0 0,2 1 1 0 0,22-13-16 0 0,-48 34-2 0 0,-1-1 1 0 0,0 1-1 0 0,1 0 1 0 0,-1 0-1 0 0,1 0 0 0 0,-1 0 1 0 0,1 0-1 0 0,-1 0 1 0 0,1 0-1 0 0,0 1 1 0 0,-1-1-1 0 0,1 1 1 0 0,0-1-1 0 0,0 1 0 0 0,-1 0 1 0 0,1-1-1 0 0,0 1 1 0 0,0 0-1 0 0,0 0 1 0 0,-1 0-1 0 0,1 0 1 0 0,0 1-1 0 0,0-1 0 0 0,0 0 1 0 0,-1 1-1 0 0,1-1 1 0 0,0 1-1 0 0,-1 0 1 0 0,1-1-1 0 0,0 1 0 0 0,-1 0 1 0 0,1 0-1 0 0,-1 0 1 0 0,1 0-1 0 0,-1 1 1 0 0,0-1-1 0 0,1 0 1 0 0,-1 0-1 0 0,0 1 0 0 0,0-1 1 0 0,0 1-1 0 0,0-1 1 0 0,0 1-1 0 0,0-1 1 0 0,0 1-1 0 0,-1 0 1 0 0,1 0 0 0 0,5 18 39 0 0,0-1-1 0 0,-2 1 0 0 0,0-1 1 0 0,-2 1-1 0 0,0 0 0 0 0,-1 0 1 0 0,-1 6-38 0 0,1 9 87 0 0,-1 100 102 0 0,1-135-277 0 0,-1-1-1 0 0,0 1 1 0 0,0 0 0 0 0,1-1-1 0 0,-1 1 1 0 0,0 0-1 0 0,1-1 1 0 0,-1 1 0 0 0,1 0-1 0 0,-1 0 1 0 0,0-1 0 0 0,1 1-1 0 0,-1 0 1 0 0,1 0 0 0 0,-1 0-1 0 0,1-1 1 0 0,-1 1 0 0 0,1 0-1 0 0,-1 0 1 0 0,1 0-1 0 0,-1 0 1 0 0,1 0 0 0 0,-1 0-1 0 0,1 0 1 0 0,-1 0 0 0 0,0 0-1 0 0,1 0 1 0 0,-1 0 0 0 0,1 0-1 0 0,-1 1 1 0 0,1-1 0 0 0,-1 0-1 0 0,1 0 1 0 0,-1 0 0 0 0,1 1-1 0 0,-1-1 1 0 0,0 0-1 0 0,1 0 1 0 0,-1 1 0 0 0,0-1-1 0 0,1 0 1 0 0,-1 1 0 0 0,0-1-1 0 0,1 1 1 0 0,-1-1 0 0 0,0 0-1 0 0,0 1 1 0 0,1-1 0 0 0,-1 1-1 0 0,0-1 1 0 0,0 1 88 0 0,10-10-1327 0 0,0 1-2829 0 0,-3 1-4911 0 0</inkml:trace>
  <inkml:trace contextRef="#ctx0" brushRef="#br0" timeOffset="6498.954">4279 791 5489 0 0,'0'0'1962'0'0,"0"0"22"0"0,0 0 83 0 0,0 0 61 0 0,0 0-44 0 0,0 0-192 0 0,0 0-291 0 0,0 0-280 0 0,0 0-258 0 0,0 0-217 0 0,34-1-157 0 0,107-9-130 0 0,-76-6 138 0 0,-57 10-534 0 0,-1 1-73 0 0,0 1 1 0 0,0-1-1 0 0,-1 0 0 0 0,0 0 0 0 0,0-1 0 0 0,0 0 1 0 0,0 0-1 0 0,-1 0 0 0 0,0-1 0 0 0,-1 0 1 0 0,1 0-1 0 0,-1 0 0 0 0,-1 0 0 0 0,1-1 0 0 0,-1 0 1 0 0,0 1-1 0 0,-1-1 0 0 0,0 0 0 0 0,0 0 0 0 0,-1 0 1 0 0,0-1-1 0 0,-1 1 0 0 0,1 0 0 0 0,-1 0 0 0 0,-1-1-90 0 0,-1 5-1 0 0,0 0 0 0 0,0 0 0 0 0,-1 0 0 0 0,0 0 0 0 0,0 0 0 0 0,0 0 0 0 0,0 0 0 0 0,0 1 0 0 0,-1 0-1 0 0,0 0 1 0 0,1 0 0 0 0,-1 0 0 0 0,0 0 0 0 0,0 1 0 0 0,-1 0 0 0 0,1 0 0 0 0,-1 0 0 0 0,1 0 0 0 0,-1 1-1 0 0,1-1 1 0 0,-1 1 0 0 0,0 0 0 0 0,1 1 0 0 0,-1-1 0 0 0,0 1 0 0 0,0 0 0 0 0,0 0 0 0 0,1 1 0 0 0,-1-1-1 0 0,0 1 1 0 0,0 0 0 0 0,1 0 0 0 0,-1 1 0 0 0,-3 1 1 0 0,-7 3-7 0 0,1 1 1 0 0,1 1-1 0 0,-1 0 0 0 0,1 1 1 0 0,1 0-1 0 0,0 1 0 0 0,0 0 1 0 0,1 1-1 0 0,0 0 0 0 0,1 1 1 0 0,0 0-1 0 0,-7 12 7 0 0,10-12-1 0 0,0-1 0 0 0,0 1 1 0 0,1 1-1 0 0,0-1 0 0 0,1 1 0 0 0,1 0 0 0 0,0 0 0 0 0,0 0 1 0 0,2 1-1 0 0,0-1 0 0 0,0 1 0 0 0,1-1 0 0 0,1 10 1 0 0,0-18 5 0 0,1 0 0 0 0,0-1-1 0 0,0 1 1 0 0,0 0 0 0 0,0 0 0 0 0,1 0-1 0 0,0-1 1 0 0,0 1 0 0 0,0-1-1 0 0,0 0 1 0 0,1 1 0 0 0,0-1 0 0 0,0 0-1 0 0,0 0 1 0 0,0-1 0 0 0,1 1-1 0 0,-1-1 1 0 0,1 0 0 0 0,0 1 0 0 0,0-2-1 0 0,0 1 1 0 0,1 0 0 0 0,-1-1-1 0 0,0 0 1 0 0,1 0 0 0 0,0 0 0 0 0,-1-1-1 0 0,1 1 1 0 0,0-1 0 0 0,1 0-5 0 0,153 14 142 0 0,-155-15-143 0 0,129-13-313 0 0,-49-10-3014 0 0,-62 16-2920 0 0,-3 2-6000 0 0</inkml:trace>
  <inkml:trace contextRef="#ctx0" brushRef="#br0" timeOffset="43543.974">582 1605 688 0 0,'0'0'1817'0'0,"0"0"94"0"0,0 0 141 0 0,0 0 27 0 0,0 0-102 0 0,0 0-246 0 0,0 0-244 0 0,0 0-151 0 0,0 0-120 0 0,0 0-96 0 0,0 0-125 0 0,-2-3-147 0 0,1-25 4613 0 0,14 15-5760 0 0,11-3 467 0 0,1 1 1 0 0,0 1 0 0 0,1 2 0 0 0,0 0 0 0 0,1 2 0 0 0,1 1 0 0 0,-1 1 0 0 0,1 1 0 0 0,1 2-1 0 0,-1 0 1 0 0,27 1-169 0 0,-51 2 7 0 0,1 1 1 0 0,-1 0-1 0 0,1 0 0 0 0,-1 0 0 0 0,1 1 0 0 0,-1 0 1 0 0,1 0-1 0 0,0 0 0 0 0,-1 0 0 0 0,1 1 0 0 0,-1-1 0 0 0,1 1 1 0 0,-1 0-1 0 0,1 1 0 0 0,-1-1 0 0 0,0 1 0 0 0,0 0 1 0 0,0 0-1 0 0,0 0 0 0 0,0 1 0 0 0,0-1 0 0 0,0 1 0 0 0,-1 0 1 0 0,1 0-1 0 0,-1 0 0 0 0,0 0 0 0 0,0 1 0 0 0,0-1 1 0 0,0 1-1 0 0,-1 0 0 0 0,0 0 0 0 0,1 0 0 0 0,-1 0 0 0 0,-1 0 1 0 0,1 0-1 0 0,-1 1 0 0 0,1-1 0 0 0,-1 1 0 0 0,0 2-7 0 0,-1 0 17 0 0,0 0 0 0 0,0 0 0 0 0,-1 0 0 0 0,0 0 0 0 0,0 0 0 0 0,-1-1 0 0 0,1 1-1 0 0,-2 0 1 0 0,1-1 0 0 0,-1 1 0 0 0,0-1 0 0 0,0 0 0 0 0,-1 0 0 0 0,1 0 0 0 0,-1 0 0 0 0,-1 0 0 0 0,1-1-1 0 0,-6 5-16 0 0,-238 206 187 0 0,246-215-182 0 0,0 1 1 0 0,0-1-1 0 0,0 0 0 0 0,0 1 1 0 0,0-1-1 0 0,0 1 0 0 0,1 0 0 0 0,-1-1 1 0 0,0 1-1 0 0,1 0 0 0 0,0 0 1 0 0,-1 0-1 0 0,1 0 0 0 0,0 0 0 0 0,0 1 1 0 0,0-1-1 0 0,0 0 0 0 0,1 0 0 0 0,-1 1 1 0 0,1-1-1 0 0,-1 0 0 0 0,1 1 1 0 0,0-1-1 0 0,0 1 0 0 0,0-1 0 0 0,0 0 1 0 0,0 1-1 0 0,0-1 0 0 0,1 0 1 0 0,-1 1-1 0 0,1-1 0 0 0,0 0 0 0 0,0 1 1 0 0,0-1-1 0 0,0 0 0 0 0,0 0 1 0 0,0 0-1 0 0,0 0 0 0 0,1 0 0 0 0,-1 0 1 0 0,1 0-1 0 0,-1 0 0 0 0,1-1 1 0 0,0 1-1 0 0,0-1 0 0 0,0 1 0 0 0,0-1 1 0 0,0 0-1 0 0,0 1 0 0 0,0-1 1 0 0,1 0-6 0 0,20 7 134 0 0,0 0 0 0 0,0-2 0 0 0,1-1 1 0 0,0-1-1 0 0,0-1 0 0 0,0-1 1 0 0,0-1-1 0 0,0-1 0 0 0,0-1 1 0 0,0-2-1 0 0,0 0 0 0 0,0-1 1 0 0,-1-1-1 0 0,22-8-134 0 0,48-18-125 0 0,-60 21-1946 0 0,-23 8-1977 0 0,-1-1-4163 0 0,-3 0-4443 0 0</inkml:trace>
  <inkml:trace contextRef="#ctx0" brushRef="#br0" timeOffset="44201.464">2145 1380 8002 0 0,'0'0'2061'0'0,"0"0"-380"0"0,0 0-131 0 0,0 0 123 0 0,0 0 24 0 0,0 0-152 0 0,0 0-243 0 0,0 0-263 0 0,0 0-230 0 0,0 0-165 0 0,0 0-82 0 0,0 0-77 0 0,0 0-29 0 0,7-6-17 0 0,20-21-24 0 0,-21 61 2007 0 0,-5 14-1768 0 0,-1 40 26 0 0,-3-1-1 0 0,-12 76-679 0 0,-31 40 55 0 0,41-167-536 0 0,5-36 361 0 0,0 0 0 0 0,0 0-24 0 0,0 0-27 0 0,0 0-6 0 0,0 0-15 0 0,0 0-51 0 0,0 0-69 0 0,-3-15-6859 0 0,1 12 5519 0 0,0-2-1437 0 0,-1 3-1848 0 0,-1-2-5104 0 0</inkml:trace>
  <inkml:trace contextRef="#ctx0" brushRef="#br0" timeOffset="44466.21">1856 1760 7954 0 0,'0'0'2246'0'0,"0"0"-165"0"0,0 0-158 0 0,0 0-181 0 0,0 0-352 0 0,0 0-391 0 0,0 0-301 0 0,0 0-127 0 0,0 0-4 0 0,0 0 70 0 0,0 0 54 0 0,0 0-28 0 0,0 0-27 0 0,24-2-37 0 0,75-6-42 0 0,208-34 2040 0 0,-226 43-3765 0 0,-73 6-1036 0 0,-6-3-2056 0 0,0-1-2758 0 0,0 1-4883 0 0</inkml:trace>
  <inkml:trace contextRef="#ctx0" brushRef="#br0" timeOffset="44734.998">2751 1745 15667 0 0,'0'0'829'0'0,"0"0"40"0"0,0 0 246 0 0,0 0 144 0 0,0 0 17 0 0,0 0-166 0 0,0 0-302 0 0,0 0-284 0 0,0 0-217 0 0,0 0-143 0 0,0 0-56 0 0,0 0-51 0 0,0 0-45 0 0,-1 25-31 0 0,-4 77-51 0 0,-8-56-1080 0 0,1-35-1669 0 0,2-7-7222 0 0,6-4 35 0 0</inkml:trace>
  <inkml:trace contextRef="#ctx0" brushRef="#br0" timeOffset="44994.262">2706 1447 5521 0 0,'0'0'3961'0'0,"0"0"-2065"0"0,0 0-439 0 0,0 0-233 0 0,0 0-248 0 0,0 0-272 0 0,0 0-376 0 0,0 0-248 0 0,0 0-184 0 0,0 0-136 0 0,0 0-120 0 0,0 0-160 0 0,0 0-184 0 0,52-44-168 0 0,-48 55-240 0 0,-3 0-697 0 0,3 0-1343 0 0,-4-4-4122 0 0</inkml:trace>
  <inkml:trace contextRef="#ctx0" brushRef="#br0" timeOffset="45461.782">2962 1925 6889 0 0,'0'0'3949'0'0,"0"0"-1279"0"0,0 0-639 0 0,0 0-262 0 0,0 0-433 0 0,0 0-325 0 0,0 0-126 0 0,0 0-91 0 0,0 0-93 0 0,0 0-88 0 0,0 0-48 0 0,0 0-48 0 0,0 0-52 0 0,10-23-33 0 0,29-73-55 0 0,-36 87-279 0 0,1 0 0 0 0,0-1 1 0 0,0 1-1 0 0,1 1 0 0 0,0-1 0 0 0,0 1 0 0 0,1 0 1 0 0,0 0-1 0 0,1 0 0 0 0,0 1 0 0 0,0 0 1 0 0,1-1-99 0 0,-3 4 28 0 0,1 0-24 0 0,0 0 0 0 0,0 1 0 0 0,1-1 0 0 0,-1 1 0 0 0,1 0 0 0 0,0 1 0 0 0,0 0 1 0 0,0 0-1 0 0,0 0 0 0 0,0 1 0 0 0,0 0 0 0 0,0 1 0 0 0,0-1 0 0 0,0 1 0 0 0,1 1 0 0 0,2 0-4 0 0,1-1-17 0 0,-8 1 14 0 0,-1 1 1 0 0,1-1-1 0 0,-1 1 0 0 0,0 0 1 0 0,0 0-1 0 0,0-1 0 0 0,0 2 1 0 0,0-1-1 0 0,0 0 0 0 0,0 0 1 0 0,-1 0-1 0 0,1 1 0 0 0,-1-1 1 0 0,0 1-1 0 0,1-1 0 0 0,-1 1 1 0 0,0 0-1 0 0,-1-1 0 0 0,1 1 1 0 0,0 0-1 0 0,-1 0 0 0 0,0-1 1 0 0,1 1-1 0 0,-1 0 0 0 0,0 0 1 0 0,0 0-1 0 0,-1 0 0 0 0,1-1 1 0 0,-1 1-1 0 0,1 0 0 0 0,-1 1 3 0 0,0 3-9 0 0,1 73-6 0 0,1-79 21 0 0,1 0 0 0 0,-1 0 0 0 0,0 0-1 0 0,0 0 1 0 0,0 0 0 0 0,1-1 0 0 0,-1 1-1 0 0,0 0 1 0 0,1-1 0 0 0,-1 1 0 0 0,0-1-1 0 0,1 1 1 0 0,-1-1 0 0 0,1 0 0 0 0,-1 0-1 0 0,1 1 1 0 0,-1-1 0 0 0,0 0 0 0 0,1 0-1 0 0,-1-1 1 0 0,1 1 0 0 0,-1 0 0 0 0,1 0-1 0 0,-1-1 1 0 0,1 1 0 0 0,-1-1 0 0 0,0 1-1 0 0,1-1 1 0 0,-1 1 0 0 0,0-1 0 0 0,0 0-1 0 0,1 0 1 0 0,-1 0 0 0 0,0 0 0 0 0,0 1 0 0 0,0-2-1 0 0,0 1 1 0 0,0 0 0 0 0,0 0 0 0 0,0 0-1 0 0,0-1-5 0 0,57-49 143 0 0,51-32-87 0 0,-93 75-59 0 0,0 1 1 0 0,1 0-1 0 0,0 1 0 0 0,0 1 1 0 0,0 1-1 0 0,1 0 0 0 0,0 1 1 0 0,-1 1-1 0 0,4 1 3 0 0,-18 3 5 0 0,-1-1 0 0 0,0 1 0 0 0,0 0 0 0 0,0 0 0 0 0,0 0-1 0 0,0 1 1 0 0,0-1 0 0 0,0 0 0 0 0,-1 1 0 0 0,1-1 0 0 0,-1 1 0 0 0,0-1 0 0 0,0 1 0 0 0,0 0 0 0 0,0 0-1 0 0,0-1 1 0 0,-1 1 0 0 0,1 0 0 0 0,-1 0 0 0 0,0 0 0 0 0,1 0 0 0 0,-1 0 0 0 0,-1-1 0 0 0,1 1 0 0 0,0 0 0 0 0,-1 0-1 0 0,0 2-4 0 0,1-1 12 0 0,-1 29-70 0 0,0 27 118 0 0,11-24-2791 0 0,-3-28-1490 0 0,-4-5-3181 0 0,-1-3-4209 0 0</inkml:trace>
  <inkml:trace contextRef="#ctx0" brushRef="#br0" timeOffset="45803.949">3776 1881 1888 0 0,'0'0'2610'0'0,"0"0"24"0"0,0 0-88 0 0,0 0-239 0 0,0 0-292 0 0,0 0-302 0 0,0 0-292 0 0,0 0-232 0 0,0 0-197 0 0,35-8-155 0 0,106-26-125 0 0,-70 3 403 0 0,47-57 578 0 0,-116 86-1678 0 0,-1 1 0 0 0,0-1 0 0 0,0 1 0 0 0,0-1 0 0 0,0 1 0 0 0,0-1 0 0 0,0 0 0 0 0,0 0 0 0 0,-1 1 0 0 0,1-1 0 0 0,0 0 0 0 0,-1 0 0 0 0,0 0 0 0 0,1 0 0 0 0,-1 0 0 0 0,0 0 0 0 0,0 0 0 0 0,0 0 0 0 0,0 1 0 0 0,-1-1 0 0 0,1 0 0 0 0,0 0 0 0 0,-1 0 0 0 0,1 0 0 0 0,-1 0 0 0 0,0 1 0 0 0,1-1 0 0 0,-1 0 0 0 0,0 0 0 0 0,0 1 0 0 0,0-1 0 0 0,-1 1 0 0 0,1-1 0 0 0,0 1 0 0 0,0-1 0 0 0,-1 1 0 0 0,1 0 0 0 0,-1 0 0 0 0,1-1 0 0 0,-1 1 0 0 0,0 0 0 0 0,1 1 0 0 0,-1-1 0 0 0,0 0 0 0 0,0 0 0 0 0,0 1 0 0 0,1-1 0 0 0,-1 1 0 0 0,0-1 0 0 0,0 1 0 0 0,0 0 0 0 0,0 0 0 0 0,0 0 0 0 0,0 0 0 0 0,0 0 0 0 0,-2 1-15 0 0,-6-1-23 0 0,-1 0 0 0 0,0 1 0 0 0,0 1-1 0 0,0 0 1 0 0,0 1 0 0 0,1 0 0 0 0,-1 0 0 0 0,1 1 0 0 0,0 0 0 0 0,0 1 0 0 0,1 0 0 0 0,-1 1-1 0 0,1 0 1 0 0,0 0 0 0 0,0 2 23 0 0,3-5-23 0 0,1 0-1 0 0,-1 1 0 0 0,1-1 1 0 0,0 1-1 0 0,0 0 1 0 0,0 1-1 0 0,0-1 0 0 0,1 1 1 0 0,0 0-1 0 0,0 0 1 0 0,0 0-1 0 0,1 1 0 0 0,0 0 1 0 0,0-1-1 0 0,0 1 1 0 0,0 0-1 0 0,1 0 0 0 0,0 0 1 0 0,0 1-1 0 0,1-1 1 0 0,0 0-1 0 0,0 1 0 0 0,1-1 1 0 0,-1 1-1 0 0,1-1 1 0 0,1 1 23 0 0,2-3-189 0 0,0-1-1 0 0,1 1 1 0 0,-1-1 0 0 0,1 0 0 0 0,0-1 0 0 0,0 1 0 0 0,0-1 0 0 0,0 0-1 0 0,0 1 1 0 0,1-2 0 0 0,-1 1 0 0 0,1-1 0 0 0,-1 1 0 0 0,1-1 0 0 0,0 0-1 0 0,-1-1 1 0 0,1 1 0 0 0,0-1 0 0 0,-1 0 0 0 0,1 0 0 0 0,0-1 0 0 0,0 1-1 0 0,-1-1 1 0 0,3 0 189 0 0,9 0-2555 0 0,0 1-3502 0 0,-4 0-4343 0 0</inkml:trace>
  <inkml:trace contextRef="#ctx0" brushRef="#br0" timeOffset="46114.813">4689 1568 5657 0 0,'0'0'4660'0'0,"0"0"-1687"0"0,0 0-1112 0 0,0 0-532 0 0,0 0-252 0 0,0 0-145 0 0,0 0-124 0 0,0 0-149 0 0,0 0-144 0 0,0 0-120 0 0,0 0-75 0 0,0 0-63 0 0,0 0-55 0 0,-24 17-48 0 0,-71 51-39 0 0,93-68-111 0 0,0 1 0 0 0,0-1 0 0 0,1 1 0 0 0,-1 0 1 0 0,0 0-1 0 0,1-1 0 0 0,-1 1 0 0 0,1 0 0 0 0,-1 0 0 0 0,1 1 0 0 0,-1-1 0 0 0,1 0 1 0 0,0 0-1 0 0,0 1 0 0 0,0-1 0 0 0,-1 0 0 0 0,1 1 0 0 0,0 0 0 0 0,1-1 0 0 0,-1 1 1 0 0,0-1-1 0 0,0 1 0 0 0,1 0 0 0 0,-1 0 0 0 0,1-1 0 0 0,-1 1 0 0 0,1 0 0 0 0,0 0 0 0 0,0 0 1 0 0,0-1-1 0 0,0 2-4 0 0,1 6 17 0 0,0-6-4 0 0,0 1 0 0 0,-1-1 0 0 0,2 0 0 0 0,-1 1 0 0 0,0-1 0 0 0,1 0-1 0 0,-1 0 1 0 0,1 0 0 0 0,0 0 0 0 0,0 0 0 0 0,0-1 0 0 0,1 1 0 0 0,-1 0-1 0 0,0-1 1 0 0,1 0 0 0 0,0 0 0 0 0,-1 1 0 0 0,1-2 0 0 0,0 1 0 0 0,0 0-1 0 0,1 0-12 0 0,31 30 158 0 0,-34-30-97 0 0,0 0 0 0 0,0 0-1 0 0,-1 0 1 0 0,1 0 0 0 0,-1 1-1 0 0,0-1 1 0 0,0 0 0 0 0,0 0-1 0 0,0 0 1 0 0,0 1 0 0 0,0-1-1 0 0,0 0 1 0 0,-1 0 0 0 0,1 0-1 0 0,-1 0 1 0 0,0 0 0 0 0,0 0-1 0 0,1 0 1 0 0,-1 0 0 0 0,0 0-1 0 0,-1 0 1 0 0,1 0 0 0 0,0 0-1 0 0,0 0 1 0 0,-1-1 0 0 0,1 1-1 0 0,-1-1 1 0 0,0 1 0 0 0,1-1-1 0 0,-1 0 1 0 0,0 1 0 0 0,0-1-1 0 0,0 0 1 0 0,0 0 0 0 0,-1 0-61 0 0,-7 3 32 0 0,0-1 1 0 0,-1 0 0 0 0,1 0 0 0 0,-1-1 0 0 0,1-1 0 0 0,-1 0 0 0 0,0 0 0 0 0,0-1 0 0 0,0-1 0 0 0,-2 0-33 0 0,-16 1-732 0 0,5-5-2238 0 0,16 3-1814 0 0,2 1-6701 0 0</inkml:trace>
  <inkml:trace contextRef="#ctx0" brushRef="#br0" timeOffset="47412.822">3918 1841 0 0 0,'0'0'188'0'0,"0"0"51"0"0,0 0 26 0 0,-8-1 23 0 0,-36-2 907 0 0,44 3-816 0 0,0 0 96 0 0,0 0 111 0 0,0 0 91 0 0,0 0 71 0 0,0 0 80 0 0,0 0 59 0 0,0 0 29 0 0,0 0 52 0 0,0 0-5 0 0,0 0-43 0 0,0 0-58 0 0,0 0-99 0 0,0 0-99 0 0,0 0-92 0 0,0 0-83 0 0,0 0-98 0 0,0 0-75 0 0,-19 8 2326 0 0,19-7-2541 0 0,-1 0 0 0 0,1 0 0 0 0,0 0 0 0 0,-1 0 0 0 0,1 0 0 0 0,0 0 0 0 0,-1 0 0 0 0,1 0 0 0 0,0 1 0 0 0,0-1 0 0 0,0 0 0 0 0,0 0 0 0 0,0 0 0 0 0,0 0 0 0 0,0 0 0 0 0,0 0 0 0 0,1 0 0 0 0,-1 0 0 0 0,0 1 0 0 0,1-1 0 0 0,-1 0 0 0 0,1 0 0 0 0,-1 0 0 0 0,1 0 0 0 0,-1 0 0 0 0,1-1 0 0 0,0 1 0 0 0,-1 0 0 0 0,1 0 0 0 0,0 0 0 0 0,0-1 0 0 0,0 1 0 0 0,-1 0 0 0 0,1 0 0 0 0,0-1 0 0 0,0 1 0 0 0,0-1 0 0 0,0 1 0 0 0,0-1 0 0 0,0 0 0 0 0,1 1 0 0 0,-1-1 0 0 0,0 0 0 0 0,0 0 0 0 0,0 1 0 0 0,0-1 0 0 0,0 0 0 0 0,0 0 0 0 0,0 0 0 0 0,1-1-101 0 0,2 3 338 0 0,91 9 3315 0 0,-70-11-3511 0 0,-17 11-3581 0 0,9-7-1678 0 0,-4-1-3317 0 0,-11-3-980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5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233 185 0 0 0,'0'0'752'0'0,"0"0"616"0"0,0 0 185 0 0,0 0 3 0 0,0 0-24 0 0,0 0-42 0 0,0 0-43 0 0,0 0-59 0 0,0 0-99 0 0,4-7-82 0 0,12-18-73 0 0,-21 10 3995 0 0,-27 14-4120 0 0,20 6-922 0 0,0-1 0 0 0,1 2 0 0 0,0-1 0 0 0,0 2 0 0 0,0-1 0 0 0,1 2 0 0 0,0-1 0 0 0,1 1 0 0 0,-1 1 0 0 0,1 0 0 0 0,1 0 0 0 0,0 0 0 0 0,-3 5-87 0 0,10-12 11 0 0,-6 4 25 0 0,1 0 0 0 0,0 1 0 0 0,0 0 0 0 0,0 0 0 0 0,1 0 0 0 0,0 1 0 0 0,1 0 0 0 0,-1 0 0 0 0,2 0 0 0 0,-1 0 0 0 0,1 1 0 0 0,0 0 0 0 0,1-1 0 0 0,0 1 0 0 0,0 0 0 0 0,1 0 0 0 0,0 0 0 0 0,1 0 0 0 0,0 4-36 0 0,1-10 39 0 0,0-1 1 0 0,1 1-1 0 0,0-1 1 0 0,-1 1 0 0 0,1-1-1 0 0,0 0 1 0 0,0 1 0 0 0,0-1-1 0 0,0 0 1 0 0,1-1-1 0 0,-1 1 1 0 0,0 0 0 0 0,1-1-1 0 0,-1 1 1 0 0,1-1 0 0 0,0 0-1 0 0,-1 1 1 0 0,1-1-1 0 0,0-1 1 0 0,0 1 0 0 0,0 0-1 0 0,0-1 1 0 0,0 1 0 0 0,0-1-1 0 0,0 0 1 0 0,-1 0-1 0 0,1 0 1 0 0,3-1-40 0 0,82-20 1326 0 0,-61 4-1159 0 0,-1 0 0 0 0,0-2 0 0 0,-2-1 0 0 0,0-1 0 0 0,-2-1 1 0 0,4-6-168 0 0,25-23 60 0 0,9-22 192 0 0,-60 73-200 0 0,0 0-16 0 0,0 0-12 0 0,0 0-32 0 0,0 0-14 0 0,0 13 11 0 0,-1-3 35 0 0,1 1 0 0 0,0-1 0 0 0,1 0 0 0 0,0 0 0 0 0,0 0 0 0 0,1 0 0 0 0,1 0 1 0 0,-1 0-1 0 0,2-1 0 0 0,2 7-24 0 0,56 86 24 0 0,-60-100-114 0 0,0-1 1 0 0,-1 1-1 0 0,1-1 1 0 0,0 1 0 0 0,0-1-1 0 0,0 0 1 0 0,0 0-1 0 0,0 0 1 0 0,0 0 0 0 0,1 0-1 0 0,-1 0 1 0 0,0-1-1 0 0,0 1 1 0 0,1-1-1 0 0,-1 1 1 0 0,0-1 0 0 0,1 0-1 0 0,-1 0 1 0 0,0 0-1 0 0,1 0 1 0 0,-1-1 0 0 0,0 1-1 0 0,1-1 1 0 0,-1 1-1 0 0,2-2 90 0 0,16-5-4429 0 0,-3-1-4642 0 0,-9 3-1959 0 0</inkml:trace>
  <inkml:trace contextRef="#ctx0" brushRef="#br0" timeOffset="524.38">1023 0 10250 0 0,'0'0'3081'0'0,"0"0"-1139"0"0,0 0-469 0 0,0 0-43 0 0,0 0-111 0 0,0 0-206 0 0,0 0-219 0 0,0 0-207 0 0,0 0-119 0 0,0 0-89 0 0,0 0-63 0 0,0 0-52 0 0,-11 6-41 0 0,-35 17-54 0 0,41-20-224 0 0,0 0 1 0 0,0 0-1 0 0,0 0 0 0 0,0 0 0 0 0,1 1 1 0 0,-1 0-1 0 0,1 0 0 0 0,0 0 1 0 0,0 1-1 0 0,0-1 0 0 0,1 1 0 0 0,0 0 1 0 0,0 0-1 0 0,0 0 0 0 0,0 0 1 0 0,1 0-1 0 0,0 1 0 0 0,0-1 0 0 0,0 1 1 0 0,1 0-1 0 0,0-1 0 0 0,0 1 1 0 0,0 0-1 0 0,1 0 0 0 0,-1 0 1 0 0,2 2-46 0 0,0-3 19 0 0,2 0 1 0 0,-1-1-1 0 0,0 1 1 0 0,1-1 0 0 0,0 0-1 0 0,0 1 1 0 0,0-1-1 0 0,0-1 1 0 0,1 1 0 0 0,-1 0-1 0 0,1-1 1 0 0,0 0 0 0 0,0 0-1 0 0,0 0 1 0 0,1 0-1 0 0,-1-1 1 0 0,1 0 0 0 0,1 1-20 0 0,1 1 24 0 0,74 62 531 0 0,-78-62-509 0 0,-1 0 0 0 0,0 1 1 0 0,0-1-1 0 0,0 0 0 0 0,-1 1 1 0 0,0-1-1 0 0,0 1 1 0 0,0 0-1 0 0,0-1 0 0 0,-1 1 1 0 0,1 0-1 0 0,-1 0 0 0 0,-1-1 1 0 0,1 1-1 0 0,-1 0 0 0 0,1-1 1 0 0,-1 1-1 0 0,0 0 0 0 0,-1-1 1 0 0,1 1-1 0 0,-1-1 0 0 0,0 0 1 0 0,0 1-1 0 0,-1-1 1 0 0,1 0-1 0 0,-1 0 0 0 0,0-1 1 0 0,0 1-1 0 0,0 0 0 0 0,0-1 1 0 0,-1 0-1 0 0,1 0 0 0 0,-1 0 1 0 0,0 0-1 0 0,0 0 0 0 0,0-1 1 0 0,-2 1-47 0 0,-4 3 38 0 0,1 0 1 0 0,-1-1 0 0 0,0 0-1 0 0,0-1 1 0 0,0 0 0 0 0,-1 0-1 0 0,1-1 1 0 0,-1-1 0 0 0,0 0-1 0 0,0 0 1 0 0,0-1 0 0 0,-8 0-39 0 0,15-2-1 0 0,1 1 0 0 0,0-1-1 0 0,0 0 1 0 0,0 0 0 0 0,0 0 0 0 0,0 0 0 0 0,0 0 0 0 0,0-1 0 0 0,0 1 0 0 0,0-1-1 0 0,1 0 1 0 0,-1 0 0 0 0,1 0 0 0 0,-1 0 0 0 0,1 0 0 0 0,0 0 0 0 0,0-1 0 0 0,0 1 0 0 0,-1-2 1 0 0,-1-3 107 0 0,3 7-219 0 0,1-1 1 0 0,-1 1-1 0 0,1 0 0 0 0,-1-1 0 0 0,1 1 1 0 0,0-1-1 0 0,-1 1 0 0 0,1-1 1 0 0,-1 1-1 0 0,1-1 0 0 0,0 1 0 0 0,-1-1 1 0 0,1 1-1 0 0,0-1 0 0 0,0 1 1 0 0,-1-1-1 0 0,1 0 0 0 0,0 1 0 0 0,0-1 1 0 0,0 1-1 0 0,0-1 0 0 0,0 0 1 0 0,0 1-1 0 0,0-1 0 0 0,0 0 0 0 0,0 1 1 0 0,0-1-1 0 0,0 1 0 0 0,0-1 1 0 0,0 0-1 0 0,1 1 0 0 0,-1-1 0 0 0,0 1 1 0 0,0-1-1 0 0,1 1 0 0 0,-1-1 1 0 0,0 1-1 0 0,1-1 0 0 0,-1 1 1 0 0,0-1-1 0 0,1 1 0 0 0,-1-1 0 0 0,1 1 1 0 0,-1-1-1 0 0,1 1 0 0 0,-1 0 1 0 0,1-1-1 0 0,-1 1 0 0 0,1 0 0 0 0,0-1 1 0 0,-1 1-1 0 0,1 0 0 0 0,-1 0 112 0 0,6-1-5682 0 0,0-2-6305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251 497 4409 0 0,'0'0'2715'0'0,"0"0"-932"0"0,0 0-537 0 0,0 0-94 0 0,0 0 96 0 0,0 0 62 0 0,0 0-103 0 0,0 0-207 0 0,0 0-226 0 0,0 0-220 0 0,0 0-138 0 0,-14 0-83 0 0,-45 1-55 0 0,12 18 343 0 0,36-10-424 0 0,1-1-88 0 0,0 0 1 0 0,1 0-1 0 0,0 1 1 0 0,0 0-1 0 0,1 1 1 0 0,0 0-1 0 0,1 0 1 0 0,0 1-1 0 0,1 0 1 0 0,0 0-1 0 0,0 0 1 0 0,1 1-1 0 0,1 0 1 0 0,0 0-1 0 0,1 0 1 0 0,0 0-1 0 0,0 1 1 0 0,1 11-110 0 0,2-22 32 0 0,0 0-1 0 0,0 0 1 0 0,1 0 0 0 0,-1 0-1 0 0,1-1 1 0 0,-1 1-1 0 0,1 0 1 0 0,0 0 0 0 0,0 0-1 0 0,-1-1 1 0 0,2 1 0 0 0,-1 0-1 0 0,0-1 1 0 0,0 1 0 0 0,0-1-1 0 0,1 1 1 0 0,-1-1 0 0 0,1 0-1 0 0,-1 0 1 0 0,1 1 0 0 0,-1-1-1 0 0,1 0 1 0 0,0 0 0 0 0,-1-1-1 0 0,1 1 1 0 0,0 0 0 0 0,0 0-1 0 0,0-1 1 0 0,0 1 0 0 0,0-1-1 0 0,-1 0 1 0 0,1 0 0 0 0,0 1-1 0 0,0-1 1 0 0,0 0 0 0 0,0-1-1 0 0,0 1 1 0 0,1 0-32 0 0,76-16 1244 0 0,-69 11-1214 0 0,0-1 0 0 0,0 0 0 0 0,-1 0 0 0 0,1-1-1 0 0,-2-1 1 0 0,1 1 0 0 0,-1-1 0 0 0,0 0 0 0 0,-1-1 0 0 0,0 0 0 0 0,0 0 0 0 0,-1-1-1 0 0,0 0 1 0 0,0 0 0 0 0,-1 0 0 0 0,-1-1 0 0 0,0 1 0 0 0,0-1 0 0 0,-1 0 0 0 0,-1 0-1 0 0,1 0 1 0 0,-2-1 0 0 0,0 1 0 0 0,0 0 0 0 0,-1-2-30 0 0,1 10-78 0 0,-1 0 0 0 0,0-1 1 0 0,0 1-1 0 0,0 0 0 0 0,-1-1 0 0 0,1 1 0 0 0,-1 0 1 0 0,1 0-1 0 0,-1-1 0 0 0,0 1 0 0 0,0 0 1 0 0,-1 0-1 0 0,1 0 0 0 0,-1 0 0 0 0,1 0 0 0 0,-1 1 1 0 0,0-1-1 0 0,0 0 0 0 0,0 1 0 0 0,-1-1 0 0 0,1 1 1 0 0,0 0-1 0 0,-1 0 0 0 0,0 0 0 0 0,1 0 1 0 0,-1 0-1 0 0,0 0 0 0 0,0 1 0 0 0,0-1 0 0 0,0 1 1 0 0,-1 0 77 0 0,-104-7-5157 0 0,124 15 5189 0 0,2-7 295 0 0,1-1 0 0 0,-1 0 0 0 0,0-2 0 0 0,0 0 0 0 0,0-1-1 0 0,0-1 1 0 0,-1 0 0 0 0,1-2 0 0 0,-1 0 0 0 0,-1-1 0 0 0,12-7-327 0 0,-6 1 132 0 0,0-1-1 0 0,-1-2 1 0 0,-1 0-1 0 0,0-1 1 0 0,-1-1-1 0 0,-2 0 1 0 0,0-2-1 0 0,-1 0 0 0 0,0-1 1 0 0,-2 0-1 0 0,-1-1 1 0 0,-1-1-1 0 0,-1 0 1 0 0,5-16-132 0 0,18-26 17 0 0,-25 92-217 0 0,13 55 441 0 0,-4 0 0 0 0,-4 1 0 0 0,-3 1 1 0 0,-4 7-242 0 0,2-3 10 0 0,3 20-27 0 0,-4 1 1 0 0,-5-1 0 0 0,-8 66 16 0 0,3-154 17 0 0,0 0 0 0 0,-1-1 1 0 0,-1 1-1 0 0,0 0 1 0 0,-2-1-1 0 0,0 0 0 0 0,-1-1 1 0 0,-1 1-1 0 0,0-1 1 0 0,-1-1-1 0 0,-1 1 1 0 0,-1-2-1 0 0,0 1 0 0 0,-1-2 1 0 0,-1 1-1 0 0,0-2 1 0 0,-1 0-1 0 0,-9 7-17 0 0,17-17 49 0 0,0 1 1 0 0,-1-1-1 0 0,1 0 1 0 0,-1-1-1 0 0,0 0 1 0 0,0 0-1 0 0,0 0 0 0 0,0-1 1 0 0,0 0-1 0 0,0 0 1 0 0,0-1-1 0 0,0 0 1 0 0,0 0-1 0 0,-1-1 0 0 0,-2 0-49 0 0,7-2 24 0 0,1-1-1 0 0,-1 0 0 0 0,1 1 1 0 0,-1-1-1 0 0,1 0 0 0 0,1 0 0 0 0,-1 0 1 0 0,0 0-1 0 0,1 0 0 0 0,0-1 1 0 0,0 1-1 0 0,0 0 0 0 0,1-1 0 0 0,-1 1 1 0 0,1 0-1 0 0,0-1 0 0 0,0 1 1 0 0,1 0-1 0 0,-1-1 0 0 0,1 1 0 0 0,0 0 1 0 0,1-4-24 0 0,2-6 9 0 0,0 0 0 0 0,1 1 0 0 0,0-1 0 0 0,1 1 0 0 0,1 0 0 0 0,0 1 0 0 0,1 0 0 0 0,0 0 0 0 0,10-10-9 0 0,1-6 11 0 0,204-250-535 0 0,-138 183-1457 0 0,-48 57-8129 0 0,-30 30-1442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5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61 335 48 0 0,'0'0'4348'0'0,"0"0"-1217"0"0,0 0-365 0 0,0 0-132 0 0,0 0-224 0 0,0 0-345 0 0,0 0-407 0 0,0 0-336 0 0,0 0-245 0 0,0 0-189 0 0,0 0-122 0 0,0 0-111 0 0,0 0-79 0 0,0 3-40 0 0,-56 181 2621 0 0,51-117-3839 0 0,14-60-1611 0 0,0-6-2610 0 0,-7-1 2464 0 0,2 0-9696 0 0</inkml:trace>
  <inkml:trace contextRef="#ctx0" brushRef="#br0" timeOffset="166.407">101 0 9874 0 0,'0'0'5633'0'0,"0"0"-4424"0"0,0 0-713 0 0,0 0-184 0 0,0 0-136 0 0,0 0-216 0 0,0 0-208 0 0,0 0-160 0 0,0 0-96 0 0,0 0-81 0 0,0 0-223 0 0,0 0-680 0 0,0 0-2193 0 0,0 0-6257 0 0</inkml:trace>
  <inkml:trace contextRef="#ctx0" brushRef="#br0" timeOffset="591.398">611 74 9874 0 0,'0'0'2622'0'0,"0"0"-391"0"0,0 0-256 0 0,0 0-289 0 0,0 0-292 0 0,0 0-272 0 0,0 0-211 0 0,0 0-143 0 0,0 0-126 0 0,0 0-119 0 0,0 0-105 0 0,-32 17-84 0 0,-100 54-63 0 0,67-23 269 0 0,63-46-519 0 0,1-1 0 0 0,-1 1 1 0 0,1 0-1 0 0,0 0 0 0 0,0 0 1 0 0,-1 0-1 0 0,1 0 0 0 0,1 0 0 0 0,-1 0 1 0 0,0 0-1 0 0,0 0 0 0 0,1 0 1 0 0,-1 1-1 0 0,1-1 0 0 0,0 0 1 0 0,0 0-1 0 0,0 1 0 0 0,0-1 1 0 0,0 0-1 0 0,0 0 0 0 0,0 1 0 0 0,1-1 1 0 0,-1 0-1 0 0,1 0 0 0 0,0 0 1 0 0,-1 1-1 0 0,1-1 0 0 0,0 0 1 0 0,0 0-1 0 0,1 0 0 0 0,-1 0 0 0 0,0-1 1 0 0,1 1-1 0 0,-1 0 0 0 0,1-1 1 0 0,-1 1-1 0 0,1 0 0 0 0,0-1 1 0 0,0 0-1 0 0,1 2-21 0 0,74 43 558 0 0,20 21-107 0 0,-91-61-409 0 0,-1 1-1 0 0,1 0 0 0 0,-1 0 1 0 0,0 1-1 0 0,-1-1 1 0 0,0 1-1 0 0,0 0 0 0 0,-1 1 1 0 0,0-1-1 0 0,0 1 0 0 0,-1-1 1 0 0,0 1-1 0 0,0 0 0 0 0,-1-1 1 0 0,0 1-1 0 0,-1 0 0 0 0,0 0 1 0 0,0 4-42 0 0,-4-6 20 0 0,0-1 0 0 0,0-1 1 0 0,0 1-1 0 0,-1 0 0 0 0,0-1 0 0 0,0 0 1 0 0,0 0-1 0 0,0-1 0 0 0,-1 1 1 0 0,0-1-1 0 0,0-1 0 0 0,0 1 0 0 0,0-1 1 0 0,-1 0-1 0 0,0 0 0 0 0,1-1 1 0 0,-1 1-1 0 0,0-2 0 0 0,0 1 1 0 0,0-1-1 0 0,0 0 0 0 0,0 0 0 0 0,-6-1-20 0 0,-76-4-1525 0 0,55-14-8347 0 0,31 14-2265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432 430 3033 0 0,'0'0'1567'0'0,"0"0"-294"0"0,0 0-177 0 0,0 0 46 0 0,0 0 78 0 0,0 0 61 0 0,0 0 26 0 0,0 0-91 0 0,0 0-129 0 0,0 0-171 0 0,0 0-191 0 0,-14-5-166 0 0,-44-17-120 0 0,55 22-387 0 0,1-1 1 0 0,-1 1-1 0 0,0-1 0 0 0,1 1 1 0 0,-1 0-1 0 0,0 0 1 0 0,1 0-1 0 0,-1 0 0 0 0,0 1 1 0 0,0-1-1 0 0,1 1 1 0 0,-1 0-1 0 0,1 0 0 0 0,-1-1 1 0 0,1 2-1 0 0,-1-1 1 0 0,1 0-1 0 0,-1 0 0 0 0,1 1 1 0 0,0-1-1 0 0,0 1 0 0 0,0 0 1 0 0,0 0-1 0 0,0 0 1 0 0,-2 2-53 0 0,-6 5 270 0 0,-14 9-55 0 0,1 0 0 0 0,2 2-1 0 0,0 0 1 0 0,0 2 0 0 0,2 0 0 0 0,1 1-1 0 0,1 1 1 0 0,1 1 0 0 0,1 0-1 0 0,1 1 1 0 0,1 0 0 0 0,2 1 0 0 0,0 1-1 0 0,2 0 1 0 0,1 0 0 0 0,2 1-1 0 0,0 0 1 0 0,2 0 0 0 0,0 22-215 0 0,3-41 28 0 0,0-1 0 0 0,1 1 0 0 0,0-1 1 0 0,0 1-1 0 0,1-1 0 0 0,0 1 0 0 0,1-1 0 0 0,0 1 1 0 0,1-1-1 0 0,0 0 0 0 0,0 0 0 0 0,1-1 0 0 0,0 1 0 0 0,1-1 1 0 0,0 1-1 0 0,0-1 0 0 0,0-1 0 0 0,1 1 0 0 0,0-1 1 0 0,1 0-1 0 0,0 0 0 0 0,2 1-28 0 0,5-1 55 0 0,-1-1 0 0 0,1-1 1 0 0,0 0-1 0 0,0-1 0 0 0,0 0 0 0 0,0-1 1 0 0,1-1-1 0 0,0 0 0 0 0,-1-1 1 0 0,1-1-1 0 0,0 0 0 0 0,-1-1 0 0 0,1 0 1 0 0,-1-2-1 0 0,1 1 0 0 0,-1-2 0 0 0,0 0 1 0 0,0 0-1 0 0,0-2 0 0 0,0 0 0 0 0,-1 0 1 0 0,0-1-1 0 0,-1-1 0 0 0,1 0 0 0 0,-1 0 1 0 0,-1-1-1 0 0,0-1 0 0 0,0 0 0 0 0,-1-1 1 0 0,4-4-56 0 0,8-7 52 0 0,-1-1 0 0 0,0 0-1 0 0,-2-2 1 0 0,-1 0 0 0 0,-1-1 0 0 0,-1-1 0 0 0,-2 0 0 0 0,0-1 0 0 0,-2-1 0 0 0,-1 0 0 0 0,-1 0 0 0 0,-2-1 0 0 0,-1 0 0 0 0,-1-1 0 0 0,-2 1 0 0 0,0-1 0 0 0,-3 0 0 0 0,-1-29-53 0 0,-1 51-19 0 0,-1-1-1 0 0,0 1 0 0 0,0-1 0 0 0,-1 1 0 0 0,0 0 0 0 0,-1 0 0 0 0,0 0 0 0 0,-1 0 0 0 0,1 1 0 0 0,-1 0 0 0 0,-1 0 0 0 0,0 0 0 0 0,0 0 0 0 0,0 1 0 0 0,-1 0 0 0 0,0 1 0 0 0,-1-1 0 0 0,1 1 0 0 0,-1 1 0 0 0,0-1 0 0 0,-1 2 0 0 0,1-1 0 0 0,-1 1 0 0 0,0 0 0 0 0,0 1 0 0 0,0 0 0 0 0,0 0 0 0 0,-1 1 0 0 0,1 0 0 0 0,-1 1 0 0 0,0 0 1 0 0,1 0-1 0 0,-1 1 0 0 0,0 0 0 0 0,1 1 0 0 0,-6 1 21 0 0,7 0-17 0 0,1 1 0 0 0,-1 0 0 0 0,1 0 0 0 0,0 1-1 0 0,0 0 1 0 0,0 0 0 0 0,0 0 0 0 0,1 1 0 0 0,0 0 0 0 0,0 0 0 0 0,0 1 0 0 0,1 0 0 0 0,0 0 0 0 0,0 0 0 0 0,0 0 0 0 0,1 1 0 0 0,-1 0 0 0 0,2 0 0 0 0,-1 0 0 0 0,1 0 0 0 0,0 1 0 0 0,1-1 0 0 0,-1 1 0 0 0,2-1 0 0 0,-1 1 0 0 0,1 0 0 0 0,0 7 17 0 0,1-8 5 0 0,0 0 1 0 0,1 0-1 0 0,0 0 1 0 0,1-1 0 0 0,-1 1-1 0 0,1 0 1 0 0,1 0 0 0 0,-1-1-1 0 0,1 0 1 0 0,0 1-1 0 0,1-1 1 0 0,-1 0 0 0 0,1 0-1 0 0,0-1 1 0 0,1 1-1 0 0,-1-1 1 0 0,1 0 0 0 0,0 0-1 0 0,1-1 1 0 0,-1 1 0 0 0,1-1-1 0 0,0-1 1 0 0,0 1-1 0 0,0-1 1 0 0,6 3-6 0 0,172 56 244 0 0,-180-61-243 0 0,45 9 95 0 0,1-1-1 0 0,0-3 1 0 0,0-1-1 0 0,1-3 1 0 0,0-3-1 0 0,13-2-95 0 0,-35-1 53 0 0,-1-2 0 0 0,0 0 0 0 0,0-2 0 0 0,-1-1 0 0 0,0-1 0 0 0,-1-2-1 0 0,0 0 1 0 0,0-2 0 0 0,-2 0 0 0 0,0-2 0 0 0,9-8-53 0 0,-7 1 50 0 0,0-1-1 0 0,-2-1 1 0 0,-1-1 0 0 0,-1-1 0 0 0,-2-1 0 0 0,13-22-50 0 0,-22 31 4 0 0,0 0 0 0 0,-2 0 0 0 0,0-1 0 0 0,-1-1 0 0 0,-1 1 0 0 0,0-1 0 0 0,-2 0 0 0 0,-1-1 0 0 0,0 1 0 0 0,-2-1 0 0 0,0 0 0 0 0,-2 1 0 0 0,-1-15-4 0 0,0 32-10 0 0,0 0 1 0 0,-1 0 0 0 0,1 0 0 0 0,-1 0 0 0 0,0 0-1 0 0,0 0 1 0 0,0 0 0 0 0,-1 1 0 0 0,1-1 0 0 0,-1 1-1 0 0,0 0 1 0 0,0 0 0 0 0,0 0 0 0 0,0 0-1 0 0,0 0 1 0 0,-1 1 0 0 0,0-1 0 0 0,1 1 0 0 0,-1 0-1 0 0,0 0 1 0 0,0 0 0 0 0,0 1 0 0 0,0-1-1 0 0,0 1 1 0 0,0 0 0 0 0,0 0 0 0 0,-1 1 0 0 0,1-1-1 0 0,0 1 1 0 0,-1 0 0 0 0,1 0 0 0 0,0 0 0 0 0,0 1-1 0 0,-1 0 1 0 0,1-1 0 0 0,0 1 0 0 0,0 1-1 0 0,0-1 1 0 0,0 1 0 0 0,0-1 0 0 0,0 1 0 0 0,0 0-1 0 0,0 1 1 0 0,0 0 9 0 0,-9 3-1 0 0,0 0-1 0 0,1 1 0 0 0,-1 1 1 0 0,2 0-1 0 0,-1 1 1 0 0,1 0-1 0 0,0 0 0 0 0,1 1 1 0 0,0 1-1 0 0,1 0 1 0 0,0 0-1 0 0,1 1 0 0 0,0 0 1 0 0,1 0-1 0 0,0 1 1 0 0,1 0-1 0 0,0 0 0 0 0,1 0 1 0 0,1 1-1 0 0,0 0 1 0 0,0 0-1 0 0,2 0 0 0 0,0 0 1 0 0,0 0-1 0 0,2 8 2 0 0,1-16 1 0 0,0 0 1 0 0,1 0-1 0 0,0-1 0 0 0,0 1 0 0 0,0-1 0 0 0,1 1 1 0 0,0-1-1 0 0,0 0 0 0 0,0 0 0 0 0,1 0 0 0 0,-1 0 1 0 0,1-1-1 0 0,0 1 0 0 0,1-1 0 0 0,-1 0 0 0 0,1 0 1 0 0,0-1-1 0 0,0 1 0 0 0,0-1 0 0 0,0 0 1 0 0,0-1-1 0 0,1 1 0 0 0,0-1-1 0 0,134 40 62 0 0,57-12 55 0 0,-193-29-109 0 0,0 0-1 0 0,-1 1 1 0 0,1-1 0 0 0,-1 1 0 0 0,1-1 0 0 0,-1 1-1 0 0,0 0 1 0 0,0 1 0 0 0,0-1 0 0 0,0 0 0 0 0,0 1-1 0 0,0 0 1 0 0,-1 0 0 0 0,1-1 0 0 0,-1 1-1 0 0,0 1 1 0 0,0-1 0 0 0,0 0 0 0 0,0 1 0 0 0,0-1-1 0 0,-1 1 1 0 0,0-1 0 0 0,1 1 0 0 0,-1 0-1 0 0,-1-1 1 0 0,1 1 0 0 0,0 0 0 0 0,-1 0 0 0 0,0-1-1 0 0,0 1 1 0 0,0 0 0 0 0,0 0 0 0 0,-2 3-8 0 0,-35 126 400 0 0,31-119-375 0 0,-3 2-6 0 0,1 0-1 0 0,0 1 1 0 0,2-1-1 0 0,0 1 1 0 0,1 1-1 0 0,0-1 1 0 0,2 1-1 0 0,0 0 1 0 0,1 0-1 0 0,0 0 1 0 0,2 0-1 0 0,0 0 1 0 0,2 12-19 0 0,-1-27-28 0 0,-1 0 0 0 0,1 0 0 0 0,0-1 0 0 0,0 1 0 0 0,0 0 1 0 0,1 0-1 0 0,-1-1 0 0 0,1 1 0 0 0,-1-1 0 0 0,1 1 0 0 0,0-1 0 0 0,0 0 1 0 0,0 0-1 0 0,0 0 0 0 0,0 0 0 0 0,0 0 0 0 0,1 0 0 0 0,-1 0 0 0 0,1-1 1 0 0,-1 1-1 0 0,1-1 0 0 0,0 0 0 0 0,1 1 28 0 0,42-14-8020 0 0,-39 8-2083 0 0</inkml:trace>
  <inkml:trace contextRef="#ctx0" brushRef="#br0" timeOffset="451.817">2359 276 3321 0 0,'0'0'4386'0'0,"0"0"-2272"0"0,0 0-699 0 0,0 0 41 0 0,0 0 190 0 0,0 0 78 0 0,0 0-104 0 0,0 0-191 0 0,0 0-220 0 0,0 0-200 0 0,0 0-141 0 0,0 0-145 0 0,-2-10-161 0 0,-6-26-116 0 0,7 36-418 0 0,0-1 1 0 0,-1 0-1 0 0,1 1 0 0 0,-1 0 1 0 0,1-1-1 0 0,-1 1 1 0 0,1 0-1 0 0,0 0 0 0 0,-1 0 1 0 0,1 0-1 0 0,-1 0 1 0 0,1 0-1 0 0,-1 0 0 0 0,1 0 1 0 0,-1 0-1 0 0,1 1 1 0 0,0-1-1 0 0,-1 1 0 0 0,1-1 1 0 0,0 1-1 0 0,-1 0 1 0 0,1-1-1 0 0,0 1 0 0 0,0 0 1 0 0,-1 0-1 0 0,1 0 1 0 0,0 0-1 0 0,0 0 0 0 0,0 0 1 0 0,0 0-1 0 0,0 1-28 0 0,-3 0 72 0 0,-22 16 50 0 0,0 1-1 0 0,0 1 1 0 0,2 1-1 0 0,1 1 1 0 0,0 1 0 0 0,2 1-1 0 0,1 1 1 0 0,0 1 0 0 0,2 0-1 0 0,2 2 1 0 0,0 0-1 0 0,1 1 1 0 0,2 0 0 0 0,1 1-1 0 0,0 6-121 0 0,7 109 167 0 0,6-137-158 0 0,1-1 0 0 0,0 1 0 0 0,0 0 0 0 0,1-1 0 0 0,0 1-1 0 0,1-1 1 0 0,-1 0 0 0 0,1 0 0 0 0,1 0 0 0 0,-1 0 0 0 0,1-1 0 0 0,1 0 0 0 0,-1 0-1 0 0,1 0 1 0 0,0-1 0 0 0,0 0 0 0 0,0 0 0 0 0,1 0 0 0 0,0-1 0 0 0,0 0 0 0 0,0 0 0 0 0,0-1-1 0 0,1 0 1 0 0,-1 0 0 0 0,1 0 0 0 0,2-1-9 0 0,11 4 26 0 0,1-2 1 0 0,-1 0-1 0 0,1-1 0 0 0,0-1 1 0 0,0-1-1 0 0,0-1 0 0 0,1-1 1 0 0,-1-1-1 0 0,2-1-26 0 0,44-17-2932 0 0,-62 17 2153 0 0,0 0 0 0 0,0 0 0 0 0,0-1 1 0 0,0 1-1 0 0,-1-1 0 0 0,1 0 0 0 0,-1-1 1 0 0,0 1-1 0 0,0-1 0 0 0,-1 0 0 0 0,1-1 1 0 0,-1 1-1 0 0,0-1 0 0 0,1-3 779 0 0,-1 2-12192 0 0</inkml:trace>
  <inkml:trace contextRef="#ctx0" brushRef="#br0" timeOffset="1380.895">2694 787 6929 0 0,'0'0'2926'0'0,"0"0"-1365"0"0,0 0-502 0 0,0 0-39 0 0,0 0 27 0 0,0 0 42 0 0,0 0-16 0 0,0 0-65 0 0,0 0-76 0 0,0 0-84 0 0,0 0-54 0 0,32 12-45 0 0,102 35-49 0 0,-59-36 415 0 0,-68-13-955 0 0,14-4 85 0 0,-1-2-1 0 0,0 0 0 0 0,0-1 0 0 0,-1-1 1 0 0,0-1-1 0 0,-1-1 0 0 0,0 0 1 0 0,-1-2-1 0 0,0 0 0 0 0,-1 0 0 0 0,7-10-244 0 0,-16 16 33 0 0,0 0 0 0 0,-1-1-1 0 0,0 0 1 0 0,-1 0 0 0 0,0 0-1 0 0,0-1 1 0 0,-1 1 0 0 0,0-1-1 0 0,-1 0 1 0 0,0-1 0 0 0,0 1-1 0 0,-1 0 1 0 0,-1-1-1 0 0,0 1 1 0 0,0-1 0 0 0,-1 0-1 0 0,0 1 1 0 0,-1-1 0 0 0,-1-5-33 0 0,2 12-2 0 0,-1 0 1 0 0,-1 0 0 0 0,1-1-1 0 0,-1 1 1 0 0,1 0 0 0 0,-1 0 0 0 0,0 1-1 0 0,0-1 1 0 0,-1 0 0 0 0,1 1-1 0 0,-1-1 1 0 0,0 1 0 0 0,0 0-1 0 0,0 0 1 0 0,0 0 0 0 0,0 0 0 0 0,-1 1-1 0 0,0-1 1 0 0,1 1 0 0 0,-1 0-1 0 0,0 0 1 0 0,0 0 0 0 0,0 0-1 0 0,0 1 1 0 0,0 0 0 0 0,0 0 0 0 0,-1 0-1 0 0,1 0 1 0 0,-1 0 1 0 0,-4 0-11 0 0,0 0-1 0 0,-1 1 1 0 0,1 0 0 0 0,-1 0 0 0 0,1 1-1 0 0,0 0 1 0 0,0 1 0 0 0,0 0 0 0 0,-1 1-1 0 0,2-1 1 0 0,-1 2 0 0 0,0-1 0 0 0,0 2 11 0 0,-11 5-7 0 0,0 2 1 0 0,1 0 0 0 0,1 1 0 0 0,0 1 0 0 0,1 1 0 0 0,0 0-1 0 0,2 1 1 0 0,0 1 0 0 0,0 0 0 0 0,2 1 0 0 0,0 1 0 0 0,1 0 0 0 0,1 1-1 0 0,0 0 1 0 0,2 0 0 0 0,1 1 0 0 0,0 0 0 0 0,1 1 0 0 0,2 0-1 0 0,0 0 1 0 0,-1 18 6 0 0,6-33 6 0 0,0 0-1 0 0,1 0 0 0 0,-1 0 1 0 0,1 0-1 0 0,1 0 1 0 0,-1 0-1 0 0,1 0 0 0 0,1-1 1 0 0,-1 1-1 0 0,1-1 0 0 0,0 1 1 0 0,1-1-1 0 0,-1 0 1 0 0,1 0-1 0 0,0 0 0 0 0,1-1 1 0 0,-1 1-1 0 0,1-1 1 0 0,0 0-1 0 0,1-1 0 0 0,-1 1 1 0 0,1-1-1 0 0,0 0 0 0 0,0 0 1 0 0,0-1-1 0 0,0 0 1 0 0,3 1-6 0 0,14 5 74 0 0,0-1 0 0 0,1-1 0 0 0,-1-1 0 0 0,1-1 0 0 0,1-1 0 0 0,-1-1 0 0 0,0-2 0 0 0,1 0 0 0 0,-1-1 1 0 0,23-4-75 0 0,-41 4 17 0 0,41-4 118 0 0,0-2-1 0 0,0-2 0 0 0,-1-2 1 0 0,0-2-1 0 0,-1-2 1 0 0,0-2-1 0 0,-1-2 0 0 0,17-11-134 0 0,-18 7 45 0 0,-2-1 0 0 0,-1-2-1 0 0,-1-1 1 0 0,-1-3-1 0 0,-1-1 1 0 0,-2-1 0 0 0,-1-2-1 0 0,-1-2 1 0 0,5-10-45 0 0,-23 27 15 0 0,5-6 7 0 0,-1-1 0 0 0,-1 0 0 0 0,-1-1 0 0 0,-1-1 1 0 0,-1-1-1 0 0,0-5-22 0 0,3-32 173 0 0,-18 64-109 0 0,0 1-11 0 0,0 0-3 0 0,0 0-29 0 0,0 0-39 0 0,0 0-21 0 0,2 12-48 0 0,80 142 180 0 0,-73-129-52 0 0,-2 0-1 0 0,0 1 0 0 0,-2 0 1 0 0,0 0-1 0 0,-2 1 0 0 0,-1-1 1 0 0,-1 1-1 0 0,-1-1 0 0 0,-4 23-40 0 0,3-39 11 0 0,-1 0 0 0 0,0 0 0 0 0,0 0-1 0 0,-1 0 1 0 0,0 0 0 0 0,-1-1 0 0 0,-1 1 0 0 0,1-1-1 0 0,-1 0 1 0 0,-1 0 0 0 0,1 0 0 0 0,-2-1-1 0 0,1 0 1 0 0,-1 0 0 0 0,0-1 0 0 0,-1 0 0 0 0,1 0-1 0 0,-2-1 1 0 0,1 0 0 0 0,-1 0 0 0 0,1-1 0 0 0,-2 0-1 0 0,-4 2-10 0 0,-128 48-462 0 0,228-32-157 0 0,0-15 833 0 0,-1-4 1 0 0,1-3 0 0 0,3-4-215 0 0,-60 1 116 0 0,0-1 0 0 0,0-1 0 0 0,-1-1 0 0 0,0-2 0 0 0,0-1 0 0 0,-1-1 0 0 0,0-1 0 0 0,4-4-116 0 0,-18 8-6 0 0,-1 0 0 0 0,0-1-1 0 0,-1 0 1 0 0,1-1 0 0 0,-1 0 0 0 0,-1-1-1 0 0,1 0 1 0 0,-2 0 0 0 0,1-2 0 0 0,-1 1 0 0 0,-1-1-1 0 0,0 0 1 0 0,0-1 0 0 0,-1 1 0 0 0,-1-2-1 0 0,0 1 1 0 0,-1-1 0 0 0,1-2 6 0 0,1-32-1296 0 0,-13 18-7063 0 0,0 21-4281 0 0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5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1 520 4377 0 0,'0'0'1166'0'0,"0"0"-332"0"0,0 0-49 0 0,0 0 203 0 0,0 0 385 0 0,0 0 276 0 0,0 0 36 0 0,0 0-115 0 0,0 0-244 0 0,0 0-209 0 0,0 0-129 0 0,0 0-63 0 0,10 7-42 0 0,33 20-50 0 0,-40-26-676 0 0,0 1-1 0 0,0-1 1 0 0,1 0 0 0 0,-1 0-1 0 0,0 0 1 0 0,1-1 0 0 0,-1 1-1 0 0,1-1 1 0 0,-1 0 0 0 0,1 0-1 0 0,0 0 1 0 0,-1 0 0 0 0,1 0-1 0 0,-1-1 1 0 0,1 0 0 0 0,-1 0-1 0 0,0 0 1 0 0,1 0 0 0 0,-1 0 0 0 0,0 0-1 0 0,0-1 1 0 0,0 0 0 0 0,0 0-1 0 0,0 0 1 0 0,1 0-157 0 0,33-25 582 0 0,-2-2 1 0 0,0-1-1 0 0,-2-2 1 0 0,20-25-583 0 0,11-11 234 0 0,-2 5-91 0 0,3 3 0 0 0,3 3 0 0 0,42-27-143 0 0,-97 75 2 0 0,57-19 41 0 0,-68 29-40 0 0,0 1 0 0 0,-1 0 1 0 0,1-1-1 0 0,-1 1 0 0 0,1 0 0 0 0,-1 0 0 0 0,0 0 1 0 0,0 0-1 0 0,0 0 0 0 0,0 0 0 0 0,0 0 0 0 0,0 0 1 0 0,0 1-1 0 0,-1-1 0 0 0,1 0 0 0 0,-1 1 0 0 0,0-1 1 0 0,0 0-1 0 0,0 0 0 0 0,0 1 0 0 0,0-1 1 0 0,0 1-4 0 0,-2 28 36 0 0,-2 0 0 0 0,-1-1 1 0 0,-1 1-1 0 0,-2-1 1 0 0,-1-1-1 0 0,-1 1 1 0 0,-1-2-1 0 0,-2 1 1 0 0,-1-2-1 0 0,-1 0 1 0 0,-12 15-37 0 0,22-33-3 0 0,-6 13 12 0 0,-2-1 0 0 0,0-1 0 0 0,-1 0 0 0 0,-1 0-1 0 0,-1-2 1 0 0,-1 0 0 0 0,0 0 0 0 0,-1-2 0 0 0,-1 0-1 0 0,-10 5-8 0 0,-57-1-54 0 0,84-20 47 0 0,0 0 0 0 0,0 0 1 0 0,0 0-1 0 0,-1 0 0 0 0,1-1 0 0 0,0 1 0 0 0,0-1 1 0 0,0 1-1 0 0,0-1 0 0 0,0 0 0 0 0,0 0 0 0 0,0 0 1 0 0,0 0-1 0 0,0 0 0 0 0,0 0 0 0 0,0-1 1 0 0,1 1-1 0 0,-1-1 0 0 0,0 1 0 0 0,1-1 0 0 0,0 0 1 0 0,-1 1-1 0 0,1-1 0 0 0,0 0 0 0 0,0 0 1 0 0,0 0-1 0 0,0 0 0 0 0,0 0 0 0 0,0 0 0 0 0,0 0 1 0 0,1 0-1 0 0,-1 0 0 0 0,1 0 0 0 0,0-1 0 0 0,-1 1 1 0 0,1 0-1 0 0,0-1 7 0 0,1-2-30 0 0,-1 0-1 0 0,1 0 1 0 0,0 0 0 0 0,0 0 0 0 0,0 0-1 0 0,1 0 1 0 0,0 0 0 0 0,0 1 0 0 0,0-1-1 0 0,1 1 1 0 0,-1-1 0 0 0,1 1 0 0 0,0 0-1 0 0,0 0 1 0 0,1 0 0 0 0,-1 1 0 0 0,1-1-1 0 0,0 1 1 0 0,0 0 0 0 0,0 0-1 0 0,0 0 1 0 0,0 0 0 0 0,1 1 0 0 0,-1-1-1 0 0,3 0 31 0 0,50-14-3073 0 0,-46 15 797 0 0,-4 0-2388 0 0,-1 2-6623 0 0</inkml:trace>
  <inkml:trace contextRef="#ctx0" brushRef="#br0" timeOffset="296.15">1070 321 3833 0 0,'0'0'2027'0'0,"0"0"-8"0"0,0 0 51 0 0,0 0 24 0 0,0 0-62 0 0,0 0-313 0 0,0 0-336 0 0,0 0-264 0 0,0 0-207 0 0,0 0-134 0 0,0 0-108 0 0,0 0-83 0 0,-11 33-91 0 0,-36 100-74 0 0,-7 39 450 0 0,47-156-1590 0 0,3-14-2412 0 0,-1-1-4095 0 0,4-1-3991 0 0</inkml:trace>
  <inkml:trace contextRef="#ctx0" brushRef="#br0" timeOffset="899.648">1223 590 13867 0 0,'0'0'1590'0'0,"0"0"-421"0"0,0 0-214 0 0,0 0-103 0 0,0 0-102 0 0,0 0-99 0 0,0 0-126 0 0,0 0-56 0 0,0 0-42 0 0,0 0-33 0 0,0 0-25 0 0,0 0-18 0 0,13-34-34 0 0,39-108-63 0 0,-15 67 134 0 0,-27 54-262 0 0,68-104 396 0 0,-73 159-952 0 0,-7 25 478 0 0,-1-46-44 0 0,2 0 1 0 0,0 0-1 0 0,0 0 0 0 0,1 0 1 0 0,1 0-1 0 0,0 1 0 0 0,1-1 1 0 0,1-1-1 0 0,-1 1 0 0 0,2 0 0 0 0,0-1 1 0 0,1 1-1 0 0,0-1 0 0 0,3 5-4 0 0,-6-14 45 0 0,1 1 1 0 0,0 0-1 0 0,0-1 0 0 0,0 1 0 0 0,0-1 0 0 0,1 0 0 0 0,-1 0 0 0 0,1 0 0 0 0,0-1 0 0 0,0 1 0 0 0,0-1 0 0 0,0 0 0 0 0,0 0 0 0 0,0 0 0 0 0,1-1 0 0 0,-1 1 0 0 0,1-1 0 0 0,-1 0 1 0 0,1-1-1 0 0,-1 1 0 0 0,1-1 0 0 0,-1 1 0 0 0,1-2 0 0 0,0 1 0 0 0,-1 0 0 0 0,1-1 0 0 0,-1 0 0 0 0,1 0 0 0 0,-1 0 0 0 0,1 0 0 0 0,-1-1 0 0 0,0 0 0 0 0,4-2-45 0 0,6-9 214 0 0,0-1 0 0 0,-1 0 0 0 0,0-1 0 0 0,-1-1 0 0 0,-1 0 0 0 0,-1 0 0 0 0,0-1 0 0 0,-1-1-1 0 0,0 1 1 0 0,-2-1 0 0 0,0-1 0 0 0,-1 1 0 0 0,1-9-214 0 0,11-76 214 0 0,-16 58-3046 0 0,0 49-4272 0 0,-1-1 3027 0 0,1 1-7814 0 0</inkml:trace>
  <inkml:trace contextRef="#ctx0" brushRef="#br0" timeOffset="1563.474">2256 108 13451 0 0,'0'0'1871'0'0,"0"0"-431"0"0,0 0-145 0 0,0 0-37 0 0,0 0-105 0 0,0 0-179 0 0,0 0-205 0 0,0 0-196 0 0,0 0-168 0 0,0 0-108 0 0,0 0-85 0 0,0 0-58 0 0,0 0-22 0 0,-31 4-26 0 0,-97 17-19 0 0,125-21-82 0 0,0 0-1 0 0,-1 1 1 0 0,1-1 0 0 0,0 1-1 0 0,0 0 1 0 0,0 0 0 0 0,0 0-1 0 0,0 1 1 0 0,0-1-1 0 0,0 1 1 0 0,0-1 0 0 0,0 1-1 0 0,1 0 1 0 0,-1 0 0 0 0,1 0-1 0 0,-1 0 1 0 0,1 1 0 0 0,0-1-1 0 0,0 1 1 0 0,0-1-1 0 0,-1 3-4 0 0,-3 4 18 0 0,2-4-15 0 0,-1 1-1 0 0,1 1 1 0 0,1-1 0 0 0,-1 0 0 0 0,1 1 0 0 0,0 0-1 0 0,1 0 1 0 0,0 0 0 0 0,0 0 0 0 0,0 0 0 0 0,1 0 0 0 0,0 1-1 0 0,0-1 1 0 0,1 0 0 0 0,0 1 0 0 0,0-1 0 0 0,1 0-1 0 0,0 1 1 0 0,0-1 0 0 0,1 0 0 0 0,0 0 0 0 0,0 0-1 0 0,0 0 1 0 0,1 0 0 0 0,0-1 0 0 0,1 1 0 0 0,-1-1-1 0 0,1 0 1 0 0,1 2-3 0 0,3 0-25 0 0,1-1 0 0 0,0 0-1 0 0,0 0 1 0 0,0-1 0 0 0,0 0 0 0 0,1-1-1 0 0,0 0 1 0 0,0 0 0 0 0,1-1-1 0 0,-1 0 1 0 0,1-1 0 0 0,0-1 0 0 0,0 1-1 0 0,0-2 1 0 0,0 1 0 0 0,0-2 0 0 0,1 1-1 0 0,-1-1 1 0 0,0-1 0 0 0,7-1 25 0 0,-10 0-154 0 0,1 1 0 0 0,-1-1 0 0 0,0-1 0 0 0,1 0 0 0 0,-1 0 0 0 0,-1-1 1 0 0,1 1-1 0 0,0-2 0 0 0,-1 1 0 0 0,0-1 0 0 0,0 0 0 0 0,0-1 0 0 0,-1 1 0 0 0,2-4 154 0 0,43-58-5891 0 0,-45 33-2841 0 0,-6 33 8425 0 0,-2 52 6655 0 0,3-48-6072 0 0,0 0 1 0 0,1-1-1 0 0,-1 0 0 0 0,0 1 1 0 0,1-1-1 0 0,0 0 1 0 0,-1 1-1 0 0,1-1 0 0 0,0 0 1 0 0,0 0-1 0 0,0 0 0 0 0,1-1 1 0 0,-1 1-1 0 0,0 0 1 0 0,1-1-1 0 0,-1 0 0 0 0,1 1 1 0 0,-1-1-1 0 0,1 0 1 0 0,-1 0-1 0 0,3 0-276 0 0,94 6 4302 0 0,-83-11-3962 0 0,0 0 0 0 0,0-1 0 0 0,-1-1 0 0 0,1-1 0 0 0,-2 0 0 0 0,1 0 0 0 0,-1-2-1 0 0,0 0 1 0 0,-1-1 0 0 0,13-10-340 0 0,-19 14 40 0 0,-1 0 1 0 0,1 0-1 0 0,-1 0 0 0 0,0-1 0 0 0,0 0 0 0 0,-1 0 0 0 0,0 0 0 0 0,0-1 1 0 0,-1 0-1 0 0,0 0 0 0 0,0 0 0 0 0,-1 0 0 0 0,0 0 0 0 0,0-1 0 0 0,-1 0 1 0 0,0 1-1 0 0,-1-1 0 0 0,0 0 0 0 0,0 0 0 0 0,-1 0 0 0 0,0-5-40 0 0,-1 10-4 0 0,-1 1 0 0 0,0-1 0 0 0,1 0 0 0 0,-1 0 0 0 0,-1 1 0 0 0,1-1-1 0 0,0 1 1 0 0,-1 0 0 0 0,0 0 0 0 0,0 0 0 0 0,0 0 0 0 0,0 0 0 0 0,0 1 0 0 0,0-1 0 0 0,-1 1 0 0 0,1 0-1 0 0,-1 0 1 0 0,0 0 0 0 0,1 0 0 0 0,-1 1 0 0 0,0-1 0 0 0,0 1 0 0 0,0 0 0 0 0,0 0 0 0 0,0 1 0 0 0,0-1-1 0 0,-1 1 1 0 0,1 0 0 0 0,0 0 0 0 0,0 0 0 0 0,0 1 0 0 0,0 0 0 0 0,0-1 0 0 0,0 1 0 0 0,0 0-1 0 0,0 1 1 0 0,0-1 0 0 0,0 1 0 0 0,-2 1 4 0 0,-10 8-12 0 0,1 0 1 0 0,0 0-1 0 0,0 2 0 0 0,2 0 1 0 0,-1 0-1 0 0,2 1 0 0 0,0 1 1 0 0,1 0-1 0 0,0 1 0 0 0,1 0 1 0 0,1 0-1 0 0,0 1 0 0 0,1 0 1 0 0,1 1-1 0 0,1 0 0 0 0,1 0 0 0 0,-3 16 12 0 0,5-26 0 0 0,1 1-1 0 0,1 0 0 0 0,-1 0 0 0 0,1 0 1 0 0,1 0-1 0 0,0 0 0 0 0,0 0 0 0 0,1 0 1 0 0,0 0-1 0 0,0 0 0 0 0,1-1 1 0 0,0 1-1 0 0,1 0 0 0 0,0-1 0 0 0,0 1 1 0 0,1-1-1 0 0,0 0 0 0 0,1 0 0 0 0,-1-1 1 0 0,1 1-1 0 0,1-1 0 0 0,0 0 0 0 0,0 0 1 0 0,0-1-1 0 0,4 3 1 0 0,4 0-36 0 0,0-1 0 0 0,1-1 1 0 0,0 0-1 0 0,1-1 1 0 0,-1-1-1 0 0,1 0 0 0 0,0-1 1 0 0,1-1-1 0 0,-1 0 0 0 0,0-1 1 0 0,1-1-1 0 0,-1-1 0 0 0,1 0 1 0 0,-1-1-1 0 0,1-1 0 0 0,-1 0 1 0 0,0-1-1 0 0,1-1 0 0 0,6-3 36 0 0,23-11-1607 0 0,-17 3-3448 0 0,-24 12 3293 0 0,9-5-10349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24 3161 0 0,'0'0'2828'0'0,"0"0"-794"0"0,0 0-202 0 0,0 0 165 0 0,0 0 129 0 0,0 0-53 0 0,0 0-228 0 0,0 0-320 0 0,0 0-234 0 0,0 0-150 0 0,0 0-173 0 0,0 0-153 0 0,-5-5-159 0 0,-14-14-176 0 0,3 36 196 0 0,-5 35-356 0 0,3 0-1 0 0,1 2 1 0 0,4 0-1 0 0,1 0 1 0 0,3 2-1 0 0,3-1 1 0 0,0 49-320 0 0,-8 51 172 0 0,8-15-115 0 0,25-148 4 0 0,109-105 313 0 0,-85 78-339 0 0,0 1 0 0 0,2 3 1 0 0,2 2-1 0 0,47-22-35 0 0,-89 48 0 0 0,-2 1 1 0 0,1-1 1 0 0,0 1 0 0 0,0 0-1 0 0,0 0 1 0 0,0 0 0 0 0,0 1-1 0 0,0-1 1 0 0,1 1 0 0 0,-1 0-1 0 0,0 0 1 0 0,1 1 0 0 0,-1-1-1 0 0,0 1 1 0 0,1 0 0 0 0,-1 0-1 0 0,1 0 1 0 0,2 1-2 0 0,8 54 81 0 0,-16-21-45 0 0,-1 0 0 0 0,-2 0 0 0 0,-1 0 0 0 0,-2 0 0 0 0,-1-1 0 0 0,-2 0 0 0 0,-1 0-36 0 0,4-12 14 0 0,3 26-50 0 0,4-46 13 0 0,0-1-8 0 0,0 0-33 0 0,0 0-38 0 0,0 0-26 0 0,11-15-474 0 0,22-26-1361 0 0,-17 20-724 0 0,1 2-3786 0 0,-11 8-5154 0 0</inkml:trace>
  <inkml:trace contextRef="#ctx0" brushRef="#br0" timeOffset="434.151">687 690 5513 0 0,'0'0'2523'0'0,"0"0"-82"0"0,0 0-182 0 0,0 0-281 0 0,0 0-294 0 0,0 0-240 0 0,0 0-98 0 0,0 0-88 0 0,0 0-87 0 0,0 0-91 0 0,33 1-156 0 0,101-1-182 0 0,-68-13 90 0 0,-56 7-646 0 0,-4 3-124 0 0,0 0-1 0 0,0 0 0 0 0,0 0 1 0 0,-1 0-1 0 0,1-1 1 0 0,-1 0-1 0 0,0 0 0 0 0,0-1 1 0 0,0 1-1 0 0,-1-1 0 0 0,1 0 1 0 0,-1 0-1 0 0,0-1 0 0 0,-1 1 1 0 0,1-1-1 0 0,-1 0 0 0 0,0 0 1 0 0,-1 0-1 0 0,0 0 0 0 0,0 0 1 0 0,0 0-1 0 0,0-1 0 0 0,-1 1 1 0 0,0-1-1 0 0,0 1 0 0 0,-1-1 1 0 0,0 0-1 0 0,0 1 0 0 0,-1-2-61 0 0,-1 5-7 0 0,0-1 0 0 0,-1 1-1 0 0,1 0 1 0 0,-1 0-1 0 0,0 0 1 0 0,0 1 0 0 0,0-1-1 0 0,0 1 1 0 0,-1-1-1 0 0,1 1 1 0 0,0 0-1 0 0,-1 0 1 0 0,0 1 0 0 0,1-1-1 0 0,-1 1 1 0 0,0 0-1 0 0,0 0 1 0 0,0 0-1 0 0,0 0 1 0 0,0 1 0 0 0,0-1-1 0 0,0 1 1 0 0,-1 0 7 0 0,-10 1-15 0 0,0 0 1 0 0,0 1-1 0 0,1 1 1 0 0,-1 0-1 0 0,1 1 1 0 0,0 0-1 0 0,0 1 1 0 0,0 1 0 0 0,1 0-1 0 0,0 1 1 0 0,0 0-1 0 0,0 1 1 0 0,1 1-1 0 0,0 0 1 0 0,1 0-1 0 0,0 1 1 0 0,1 1-1 0 0,0-1 1 0 0,0 2-1 0 0,-5 8 15 0 0,10-15 2 0 0,0 1-1 0 0,0 0 1 0 0,1 0-1 0 0,0 0 1 0 0,0 0-1 0 0,0 1 1 0 0,1 0-1 0 0,0-1 1 0 0,0 1-1 0 0,1 0 1 0 0,0 1-1 0 0,0-1 1 0 0,1 0-1 0 0,0 0 1 0 0,0 1-1 0 0,0-1 1 0 0,1 1-1 0 0,0-1 0 0 0,1 1 1 0 0,0-1-1 0 0,0 0 1 0 0,0 1-1 0 0,1-1 1 0 0,0 0-1 0 0,0 0 1 0 0,1 0-1 0 0,0 0 1 0 0,0 0-1 0 0,1-1 1 0 0,0 1-1 0 0,0-1 1 0 0,0 0-1 0 0,1 0 1 0 0,0-1-1 0 0,0 1 1 0 0,0-1-1 0 0,6 4-1 0 0,7 0 7 0 0,1-1 0 0 0,-1-1 0 0 0,1-1-1 0 0,0 0 1 0 0,0-1 0 0 0,1-1 0 0 0,0-1 0 0 0,0-1 0 0 0,-1-1 0 0 0,1-1-1 0 0,0 0 1 0 0,7-2-7 0 0,-8 2-9 0 0,117-25-623 0 0,-82 2-4693 0 0,-41 16-5152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1 453 0 0 0,'0'0'1768'0'0,"0"0"323"0"0,0 0 230 0 0,0 0 106 0 0,0 0-46 0 0,0 0-277 0 0,0 0-315 0 0,0 0-262 0 0,0 0-217 0 0,0 0-171 0 0,0 0-120 0 0,0 0-96 0 0,0 0-75 0 0,2 10 2560 0 0,31-108-1325 0 0,49-10-1585 0 0,-52 76-380 0 0,-13 15-92 0 0,0 1 0 0 0,2 0 0 0 0,0 2 0 0 0,0 0 0 0 0,2 1 1 0 0,-1 1-1 0 0,2 0-26 0 0,-20 12-1 0 0,-1-1-1 0 0,1 0 1 0 0,-1 0 0 0 0,1 1 0 0 0,-1-1 0 0 0,1 0 0 0 0,-1 1 0 0 0,1 0 0 0 0,-1-1 0 0 0,1 1 0 0 0,0 0 0 0 0,-1 0 0 0 0,1 0 0 0 0,0 0 0 0 0,-1 0-1 0 0,1 0 1 0 0,0 0 0 0 0,-1 1 0 0 0,1-1 0 0 0,-1 1 0 0 0,1-1 0 0 0,-1 1 0 0 0,1-1 0 0 0,-1 1 0 0 0,1 0 0 0 0,-1 0 0 0 0,1 0 0 0 0,-1 0-1 0 0,0 0 1 0 0,0 0 0 0 0,1 0 0 0 0,-1 0 0 0 0,0 0 0 0 0,0 1 0 0 0,0-1 0 0 0,0 0 0 0 0,-1 1 0 0 0,1-1 0 0 0,0 1 0 0 0,0-1 0 0 0,-1 1 1 0 0,4 18 23 0 0,-1-1 0 0 0,-1 1 1 0 0,0-1-1 0 0,-2 1 0 0 0,0 0 1 0 0,-2 0-1 0 0,0-1 0 0 0,-2 7-23 0 0,0 92-45 0 0,4-118 34 0 0,0 0-6 0 0,11-5 22 0 0,155-138-27 0 0,-121 110 11 0 0,-30 21 11 0 0,1-1 0 0 0,-1 2 0 0 0,2 0 0 0 0,0 1-1 0 0,0 0 1 0 0,1 2 0 0 0,0 0 0 0 0,0 1 0 0 0,1 0 0 0 0,-1 2 0 0 0,2 0 0 0 0,18-1 0 0 0,-35 8 0 0 0,0 0 0 0 0,0 0 0 0 0,-1 1 1 0 0,1-1-1 0 0,-1 1 0 0 0,0-1 0 0 0,0 1 1 0 0,1 0-1 0 0,-2 0 0 0 0,1 0 0 0 0,0 1 1 0 0,-1-1-1 0 0,1 0 0 0 0,-1 0 1 0 0,0 1-1 0 0,0-1 0 0 0,0 1 0 0 0,-1-1 1 0 0,1 1-1 0 0,-1-1 0 0 0,0 1 0 0 0,0 0 1 0 0,0-1-1 0 0,-1 1 0 0 0,1-1 0 0 0,-1 1 1 0 0,1-1-1 0 0,-1 1 0 0 0,0-1 0 0 0,-1 0 1 0 0,0 3-1 0 0,-23 80-970 0 0,55-80-5540 0 0,-21-6 689 0 0,-2 0-5870 0 0</inkml:trace>
  <inkml:trace contextRef="#ctx0" brushRef="#br0" timeOffset="342.049">1254 107 8282 0 0,'0'0'3589'0'0,"0"0"-1337"0"0,0 0-637 0 0,0 0-236 0 0,0 0-169 0 0,0 0-114 0 0,0 0-160 0 0,0 0-166 0 0,0 0-133 0 0,0 0-126 0 0,0 0-103 0 0,-32 19-91 0 0,-101 60-67 0 0,71-29 103 0 0,59-47-331 0 0,0 0 0 0 0,0 0 0 0 0,0 0 0 0 0,0 1 0 0 0,1-1-1 0 0,0 1 1 0 0,-1-1 0 0 0,2 1 0 0 0,-1 0 0 0 0,0 0 0 0 0,1 0 0 0 0,-1 0 0 0 0,1 0 0 0 0,0 0 0 0 0,1 0 0 0 0,-1 1 0 0 0,1-1-1 0 0,-1 0 1 0 0,1 0 0 0 0,1 1 0 0 0,-1-1-22 0 0,3-1 35 0 0,0-1 0 0 0,1 0-1 0 0,-1 0 1 0 0,1 0 0 0 0,0 0 0 0 0,0 0-1 0 0,-1-1 1 0 0,1 1 0 0 0,0-1 0 0 0,0 0-1 0 0,0-1 1 0 0,0 1 0 0 0,1-1-1 0 0,-1 1 1 0 0,0-1 0 0 0,0 0 0 0 0,0-1-1 0 0,0 1 1 0 0,0-1 0 0 0,0 0 0 0 0,4-1-35 0 0,12-3 117 0 0,0-1 1 0 0,-1-1 0 0 0,0-1 0 0 0,-1-1-1 0 0,1-1 1 0 0,-2 0 0 0 0,1-1 0 0 0,4-5-118 0 0,8-4 174 0 0,31-19 423 0 0,-59 67-379 0 0,-14 140-413 0 0,12-166 149 0 0,0-1 0 0 0,0 0-1 0 0,1 1 1 0 0,-1-1 0 0 0,1 0 0 0 0,-1 1 0 0 0,1-1 0 0 0,-1 0-1 0 0,1 0 1 0 0,0 0 0 0 0,0 0 0 0 0,-1 0 0 0 0,1 0 0 0 0,0 0-1 0 0,0 0 1 0 0,0 0 0 0 0,0 0 0 0 0,0 0 0 0 0,0 0-1 0 0,0-1 1 0 0,1 1 0 0 0,-1 0 0 0 0,0-1 0 0 0,0 1 0 0 0,1-1-1 0 0,-1 1 1 0 0,0-1 0 0 0,0 0 0 0 0,1 0 0 0 0,-1 1-1 0 0,0-1 1 0 0,1 0 0 0 0,0 0 46 0 0,30 0-4576 0 0,-21-1 171 0 0,-4 1-6300 0 0</inkml:trace>
  <inkml:trace contextRef="#ctx0" brushRef="#br0" timeOffset="752.519">1974 41 12283 0 0,'0'0'2228'0'0,"0"0"-601"0"0,0 0-335 0 0,0 0-185 0 0,0 0-155 0 0,0 0-122 0 0,0 0-123 0 0,0 0-108 0 0,0 0-81 0 0,0 0-76 0 0,0 0-77 0 0,-32 16-74 0 0,-101 49-40 0 0,64-25 301 0 0,69-40-546 0 0,-1 1-1 0 0,0-1 1 0 0,0 0 0 0 0,1 0-1 0 0,-1 0 1 0 0,0 1 0 0 0,1-1 0 0 0,-1 0-1 0 0,0 0 1 0 0,1 1 0 0 0,-1-1 0 0 0,1 1-1 0 0,-1-1 1 0 0,0 1 0 0 0,1-1 0 0 0,-1 1-1 0 0,1-1 1 0 0,-1 1 0 0 0,1-1-1 0 0,0 1 1 0 0,-1 0 0 0 0,1-1 0 0 0,-1 1-1 0 0,1 0 1 0 0,0-1 0 0 0,0 1 0 0 0,-1 0-1 0 0,1-1 1 0 0,0 1 0 0 0,0 0 0 0 0,0 0-1 0 0,0-1 1 0 0,0 1 0 0 0,0 0 0 0 0,0 0-1 0 0,0-1 1 0 0,0 1 0 0 0,0 0-1 0 0,0-1 1 0 0,1 1 0 0 0,-1 0 0 0 0,0 0-1 0 0,0-1 1 0 0,1 1 0 0 0,-1 0 0 0 0,0-1-1 0 0,1 1 1 0 0,-1-1 0 0 0,1 1 0 0 0,-1 0-1 0 0,1-1 1 0 0,-1 1 0 0 0,1-1-1 0 0,-1 1 1 0 0,1-1 0 0 0,0 0 0 0 0,-1 1-1 0 0,1-1 1 0 0,-1 0 0 0 0,1 1 0 0 0,0-1-1 0 0,-1 0 1 0 0,1 0 0 0 0,0 1 0 0 0,0-1-1 0 0,-1 0 1 0 0,1 0 0 0 0,0 0-1 0 0,0 0 1 0 0,0 0-6 0 0,25 4 143 0 0,-20-4-128 0 0,0 0-1 0 0,1 1 1 0 0,-1 0 0 0 0,0 0-1 0 0,0 0 1 0 0,0 1 0 0 0,0 0-1 0 0,0 0 1 0 0,0 1 0 0 0,0-1-1 0 0,-1 1 1 0 0,1 0 0 0 0,-1 1-1 0 0,0 0 1 0 0,1 0-15 0 0,-5-1 33 0 0,-1 1 1 0 0,1-1-1 0 0,-1 1 1 0 0,0-1-1 0 0,0 1 1 0 0,0 0-1 0 0,0-1 1 0 0,-1 1-1 0 0,1-1 1 0 0,-1 1-1 0 0,0-1 1 0 0,0 0-1 0 0,0 1 1 0 0,-1-1-1 0 0,1 0 1 0 0,-1 0-1 0 0,0 1 1 0 0,0-1-1 0 0,0-1 1 0 0,0 1-1 0 0,0 0 1 0 0,0 0-1 0 0,-1-1 0 0 0,0 1 1 0 0,1-1-1 0 0,-1 0 1 0 0,0 0-1 0 0,0 0 1 0 0,0 0-34 0 0,-14 13 0 0 0,-1-1 1 0 0,0 0 0 0 0,-1-1-1 0 0,0-1 1 0 0,-1-1-1 0 0,0 0 1 0 0,-1-2-1 0 0,-22-5-1866 0 0,45-22-4332 0 0,4 8-1300 0 0,-1 5-2723 0 0</inkml:trace>
  <inkml:trace contextRef="#ctx0" brushRef="#br0" timeOffset="1101.03">2278 0 11330 0 0,'0'0'2058'0'0,"0"0"-131"0"0,0 0 44 0 0,0 0-80 0 0,0 0-310 0 0,0 0-490 0 0,0 0-357 0 0,0 0-157 0 0,0 0-92 0 0,0 0-88 0 0,0 0-70 0 0,0 0-67 0 0,0 0-52 0 0,-34 32-46 0 0,-101 97-42 0 0,85-80 13 0 0,49-48-131 0 0,1 0 0 0 0,-1 0 0 0 0,1-1 0 0 0,-1 1 0 0 0,1 0 0 0 0,-1 0 0 0 0,1 0 0 0 0,-1 0 0 0 0,1 0 0 0 0,0 0 0 0 0,0 0 1 0 0,-1 0-1 0 0,1 0 0 0 0,0 0 0 0 0,0 0 0 0 0,0 0 0 0 0,0 0 0 0 0,0 0 0 0 0,0 0 0 0 0,0 0 0 0 0,1 0 0 0 0,-1 0 0 0 0,0 0 0 0 0,0 0 0 0 0,1 0 0 0 0,-1 0 0 0 0,1 0 0 0 0,-1 0 0 0 0,1-1 0 0 0,-1 1 0 0 0,1 0 0 0 0,-1 0 0 0 0,1 0 0 0 0,0-1 0 0 0,-1 1 0 0 0,1 0 0 0 0,0-1 0 0 0,0 1 1 0 0,0 0-1 0 0,0-1 0 0 0,-1 1 0 0 0,1-1 0 0 0,0 1 0 0 0,0-1 0 0 0,0 0 0 0 0,0 1 0 0 0,0-1-2 0 0,59 10 102 0 0,-33-7-65 0 0,-23-3-31 0 0,0 0 0 0 0,-1 0 0 0 0,1 1 0 0 0,-1-1 0 0 0,1 1 0 0 0,-1 0 0 0 0,1 0 0 0 0,-1 0 0 0 0,0 1 0 0 0,1-1 0 0 0,-1 1 0 0 0,0 0 0 0 0,0 0 0 0 0,0 0 0 0 0,0 0 0 0 0,0 0 0 0 0,-1 1 1 0 0,1-1-1 0 0,-1 1 0 0 0,1 0 0 0 0,-1-1 0 0 0,0 1 0 0 0,0 0 0 0 0,0 1 0 0 0,-1-1 0 0 0,1 0 0 0 0,-1 0 0 0 0,1 1 0 0 0,-1-1 0 0 0,0 1 0 0 0,0-1 0 0 0,-1 1 0 0 0,1-1 0 0 0,-1 1-6 0 0,-1 1 27 0 0,1 1 0 0 0,-1-1 0 0 0,-1 0 0 0 0,1 0 0 0 0,-1 1 0 0 0,0-1 0 0 0,0 0 0 0 0,0-1 0 0 0,-1 1 0 0 0,0 0 0 0 0,1-1 0 0 0,-2 1 0 0 0,1-1 1 0 0,-1 0-1 0 0,1 0 0 0 0,-1 0 0 0 0,0-1 0 0 0,0 1 0 0 0,-1-1 0 0 0,1 0 0 0 0,-4 2-27 0 0,-106 46 43 0 0,63-43-599 0 0,30-8-8199 0 0,21 0-3012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 10210 0 0,'0'0'2331'0'0,"0"0"-686"0"0,0 0-380 0 0,0 0-12 0 0,0 0 50 0 0,0 0-39 0 0,0 0-171 0 0,0 0-256 0 0,0 0-215 0 0,0 0-119 0 0,0 0-3 0 0,0 0 64 0 0,0 0 59 0 0,2 6 28 0 0,15 106 1892 0 0,-33 168-1275 0 0,-24-34-1102 0 0,24-140-345 0 0,16-105 98 0 0,0-1-35 0 0,0 0-4 0 0,0 0-26 0 0,0 0-38 0 0,0 0-45 0 0,0 0-75 0 0,0-26-3601 0 0,2-3-110 0 0,-1 18-921 0 0,-1 3-6105 0 0</inkml:trace>
  <inkml:trace contextRef="#ctx0" brushRef="#br0" timeOffset="246.545">1 454 7826 0 0,'0'0'2888'0'0,"0"0"-866"0"0,0 0-475 0 0,0 0-112 0 0,0 0-69 0 0,0 0-70 0 0,0 0-129 0 0,0 0-152 0 0,0 0-151 0 0,31-7-115 0 0,100-21-82 0 0,243-51 2136 0 0,-350 74-3487 0 0,39-13 517 0 0,-46 6-3938 0 0,-3-4-4279 0 0,-11 11-3065 0 0</inkml:trace>
  <inkml:trace contextRef="#ctx0" brushRef="#br0" timeOffset="650.949">770 67 7866 0 0,'0'0'2145'0'0,"0"0"-619"0"0,0 0-51 0 0,0 0 243 0 0,0 0 124 0 0,0 0-215 0 0,0 0-304 0 0,0 0-247 0 0,0 0-153 0 0,0 0-113 0 0,-5 36-71 0 0,-14 116-84 0 0,13-104-201 0 0,-13 225 1581 0 0,49-180-1777 0 0,-28-90-248 0 0,-1-1 1 0 0,1 0-1 0 0,-1 0 0 0 0,1 1 0 0 0,0-1 0 0 0,0 0 1 0 0,0 0-1 0 0,0-1 0 0 0,0 1 0 0 0,0 0 0 0 0,0-1 1 0 0,1 1-1 0 0,-1-1 0 0 0,0 0 0 0 0,1 0 0 0 0,0 0 1 0 0,-1 0-1 0 0,1 0 0 0 0,-1 0 0 0 0,1-1 0 0 0,0 1 1 0 0,0-1-1 0 0,-1 0 0 0 0,1 0 0 0 0,0 0 0 0 0,0 0 1 0 0,-1 0-1 0 0,1-1 0 0 0,0 1 0 0 0,-1-1 0 0 0,1 0 1 0 0,0 0-1 0 0,-1 0 0 0 0,2 0-10 0 0,138-99 233 0 0,-139 98-233 0 0,3-3 0 0 0,1 1 0 0 0,0 0 1 0 0,-1 0-1 0 0,1 0 1 0 0,0 1-1 0 0,1 0 0 0 0,-1 1 1 0 0,1-1-1 0 0,-1 1 1 0 0,1 1-1 0 0,0-1 0 0 0,6 1 0 0 0,-11 4 2 0 0,0 1 0 0 0,-1-1 0 0 0,1 1 0 0 0,-1-1 0 0 0,1 1 0 0 0,-1 0 0 0 0,0 0 0 0 0,0 0 0 0 0,-1 0 0 0 0,1 0 0 0 0,-1 1 0 0 0,0-1 0 0 0,0 0 0 0 0,-1 1 0 0 0,1-1 0 0 0,-1 1 0 0 0,0-1 0 0 0,0 1 0 0 0,-1 3-2 0 0,7 94 16 0 0,-6-101-73 0 0,1-1 1 0 0,-1 1-1 0 0,0 0 1 0 0,0-1 0 0 0,0 1-1 0 0,1-1 1 0 0,-1 1-1 0 0,0 0 1 0 0,0-1-1 0 0,1 1 1 0 0,-1-1-1 0 0,1 1 1 0 0,-1-1 0 0 0,0 1-1 0 0,1-1 1 0 0,-1 1-1 0 0,1-1 1 0 0,-1 0-1 0 0,1 1 1 0 0,-1-1-1 0 0,1 0 1 0 0,0 1-1 0 0,-1-1 1 0 0,1 0 0 0 0,-1 0-1 0 0,1 1 1 0 0,0-1-1 0 0,-1 0 1 0 0,1 0-1 0 0,0 0 1 0 0,-1 0-1 0 0,1 0 1 0 0,-1 0 0 0 0,1 0-1 0 0,0 0 1 0 0,-1 0-1 0 0,1 0 1 0 0,0 0-1 0 0,-1 0 1 0 0,1-1-1 0 0,-1 1 1 0 0,1 0-1 0 0,0 0 1 0 0,-1-1 0 0 0,1 1-1 0 0,-1 0 1 0 0,1-1-1 0 0,-1 1 1 0 0,1-1-1 0 0,-1 1 1 0 0,1 0-1 0 0,-1-1 1 0 0,1 1 0 0 0,-1-1-1 0 0,0 1 1 0 0,1-1-1 0 0,-1 0 1 0 0,0 1-1 0 0,1-1 1 0 0,-1 0 56 0 0,9-10-4408 0 0,-3 1-3823 0 0,-4 3-2853 0 0</inkml:trace>
  <inkml:trace contextRef="#ctx0" brushRef="#br0" timeOffset="947.753">1306 653 4633 0 0,'0'0'2845'0'0,"0"0"-544"0"0,0 0-329 0 0,0 0-161 0 0,0 0-170 0 0,0 0-124 0 0,0 0-144 0 0,0 0-99 0 0,0 0-89 0 0,0 0-115 0 0,0 0-142 0 0,34-1-170 0 0,109-3-152 0 0,-81-13 107 0 0,-54 9-547 0 0,0 3-84 0 0,-1 0-1 0 0,0 0 1 0 0,0-1 0 0 0,0 0-1 0 0,-1-1 1 0 0,0 1-1 0 0,0-1 1 0 0,-1 0 0 0 0,1-1-1 0 0,-2 1 1 0 0,1-1-1 0 0,-1 0 1 0 0,0 0-1 0 0,-1-1 1 0 0,0 1 0 0 0,0-1-1 0 0,1-8-81 0 0,-3 15-5 0 0,0 1-1 0 0,-1-1 1 0 0,1 1-1 0 0,0-1 0 0 0,-1 1 1 0 0,1-1-1 0 0,-1 0 1 0 0,0 1-1 0 0,0-1 0 0 0,0 0 1 0 0,0 1-1 0 0,0-1 1 0 0,0 0-1 0 0,0 1 1 0 0,0-1-1 0 0,0 0 0 0 0,-1 1 1 0 0,1-1-1 0 0,-1 0 1 0 0,1 1-1 0 0,-1-1 0 0 0,0 1 1 0 0,0-1-1 0 0,0 1 1 0 0,1-1-1 0 0,-1 1 0 0 0,0 0 1 0 0,-1-1-1 0 0,1 1 1 0 0,0 0-1 0 0,0 0 1 0 0,-1 0-1 0 0,1 0 0 0 0,0 0 1 0 0,-1 0-1 0 0,1 0 1 0 0,-1 0-1 0 0,1 1 0 0 0,-1-1 1 0 0,1 0-1 0 0,-1 1 1 0 0,0 0-1 0 0,1-1 1 0 0,-1 1-1 0 0,0 0 0 0 0,1 0 1 0 0,-1 0-1 0 0,0 0 6 0 0,-8 0-16 0 0,0 1 0 0 0,0 1 0 0 0,0-1 0 0 0,1 2 0 0 0,-1-1 0 0 0,1 1 0 0 0,-1 1 0 0 0,1 0 0 0 0,0 0 0 0 0,0 0 0 0 0,1 2 0 0 0,-1-1 0 0 0,1 1 0 0 0,1 0 0 0 0,-1 0 0 0 0,1 1 0 0 0,0 0 0 0 0,0 0 0 0 0,1 1 0 0 0,0 0 0 0 0,0 0 0 0 0,-3 7 16 0 0,6-9 2 0 0,0 0 0 0 0,0 1 0 0 0,0-1-1 0 0,1 1 1 0 0,0-1 0 0 0,0 1 0 0 0,0 0 0 0 0,1 0-1 0 0,0 0 1 0 0,1 0 0 0 0,0 0 0 0 0,0 0 0 0 0,0 0 0 0 0,1 0-1 0 0,0 0 1 0 0,0 0 0 0 0,1-1 0 0 0,-1 1 0 0 0,2 0-1 0 0,-1-1 1 0 0,1 1 0 0 0,2 3-2 0 0,3-2 5 0 0,0 0 0 0 0,1 0 0 0 0,0-1 0 0 0,1 0 0 0 0,0 0 0 0 0,0-1 0 0 0,0-1 0 0 0,1 0 0 0 0,0 0 0 0 0,0-1 0 0 0,0 0 0 0 0,0-1 0 0 0,1 0 0 0 0,-1-1 0 0 0,1 0 0 0 0,0-1 0 0 0,0 0-5 0 0,79-3-5891 0 0,-76-1-5221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4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10818 697 0 0 0,'0'0'427'0'0,"0"0"914"0"0,0 0 544 0 0,0 0 229 0 0,0 0-63 0 0,0 0-188 0 0,0 0-240 0 0,0 0-238 0 0,0 0-172 0 0,0 0-173 0 0,-2-6-163 0 0,-7-22 564 0 0,4 26-1306 0 0,0 1-1 0 0,0-1 1 0 0,0 1 0 0 0,0 0 0 0 0,0 0 0 0 0,0 1 0 0 0,0 0 0 0 0,0 0 0 0 0,0 0 0 0 0,0 0 0 0 0,0 1-1 0 0,0 0 1 0 0,0 0 0 0 0,0 0 0 0 0,0 1 0 0 0,0-1 0 0 0,0 1 0 0 0,1 0 0 0 0,-1 1 0 0 0,1-1 0 0 0,0 1-1 0 0,-1 0 1 0 0,1 0 0 0 0,0 1-135 0 0,-87 90 167 0 0,89-91-141 0 0,0 0 0 0 0,0 0 0 0 0,0 0 0 0 0,0 1 0 0 0,0-1 0 0 0,1 1-1 0 0,-1-1 1 0 0,1 1 0 0 0,0 0 0 0 0,0 0 0 0 0,1-1 0 0 0,-1 1 0 0 0,1 0-1 0 0,0 0 1 0 0,0 0 0 0 0,0 0 0 0 0,0 0 0 0 0,1-1 0 0 0,-1 1 0 0 0,1 0-1 0 0,0 0 1 0 0,0-1 0 0 0,0 1 0 0 0,1 0 0 0 0,0-1 0 0 0,-1 1 0 0 0,1-1-1 0 0,0 0 1 0 0,0 0 0 0 0,1 0 0 0 0,-1 0 0 0 0,1 0 0 0 0,0 0 0 0 0,-1 0-1 0 0,1-1 1 0 0,0 1 0 0 0,1-1 0 0 0,-1 0 0 0 0,0 0 0 0 0,1 0 0 0 0,-1-1-1 0 0,1 1 1 0 0,-1-1 0 0 0,1 0 0 0 0,0 0 0 0 0,0 0 0 0 0,-1 0 0 0 0,1-1-1 0 0,1 1-25 0 0,7-1 101 0 0,1-1 0 0 0,0 0 0 0 0,-1-1 0 0 0,1-1 0 0 0,-1 1 0 0 0,0-2-1 0 0,1 0 1 0 0,-2 0 0 0 0,1-1 0 0 0,0-1 0 0 0,-1 0 0 0 0,0 0 0 0 0,-1-1-1 0 0,1-1 1 0 0,-1 0 0 0 0,-1 0 0 0 0,1-1 0 0 0,-1 0 0 0 0,7-9-101 0 0,124-128 174 0 0,-118 219-196 0 0,-18-66 50 0 0,0 1 0 0 0,0-1 0 0 0,1 0 0 0 0,0 0 0 0 0,0 0 0 0 0,1-1 1 0 0,-1 0-1 0 0,1 0 0 0 0,1 0 0 0 0,-1-1 0 0 0,1 0 0 0 0,0 0 0 0 0,0-1 0 0 0,1 0 1 0 0,-1 0-1 0 0,1 0 0 0 0,0-1 0 0 0,0 0 0 0 0,0-1 0 0 0,0 0 0 0 0,0 0 0 0 0,1-1 0 0 0,-1 0 1 0 0,1 0-1 0 0,-1-1 0 0 0,0 0 0 0 0,1-1 0 0 0,-1 1 0 0 0,1-2 0 0 0,-1 1 0 0 0,0-1 1 0 0,0 0-1 0 0,0-1 0 0 0,0 0 0 0 0,0 0 0 0 0,2-3-28 0 0,11-7 95 0 0,-1-1 0 0 0,-1-1-1 0 0,0-1 1 0 0,-1 0 0 0 0,-1-2 0 0 0,0 0 0 0 0,-2-1-1 0 0,0 0 1 0 0,-1-1 0 0 0,-1-1 0 0 0,-1 0-1 0 0,-1-1 1 0 0,5-14-95 0 0,-1-1 25 0 0,-1-1 0 0 0,-3 0-1 0 0,-1-1 1 0 0,-1-1 0 0 0,-3 1-1 0 0,-1-1 1 0 0,-2 0 0 0 0,-1-1-1 0 0,-3 1 1 0 0,-1-9-25 0 0,-15-20 156 0 0,17 68-158 0 0,-1 1 1 0 0,1 0-1 0 0,-1 0 1 0 0,1-1-1 0 0,-1 1 1 0 0,0 0-1 0 0,1 0 1 0 0,-1 0-1 0 0,1 0 0 0 0,-1 0 1 0 0,0 0-1 0 0,1 0 1 0 0,-1 0-1 0 0,0 0 1 0 0,1 0-1 0 0,-1 0 1 0 0,1 0-1 0 0,-1 0 1 0 0,0 0-1 0 0,1 0 0 0 0,-1 1 1 0 0,1-1-1 0 0,-1 0 1 0 0,1 0-1 0 0,-1 1 1 0 0,0-1-1 0 0,1 0 1 0 0,0 1-1 0 0,-1-1 0 0 0,1 1 1 0 0,-1-1-1 0 0,1 1 1 0 0,-1-1-1 0 0,1 1 1 0 0,0-1-1 0 0,-1 1 1 0 0,1-1-1 0 0,0 1 0 0 0,-1-1 1 0 0,1 1-1 0 0,0-1 1 0 0,0 1-1 0 0,0 0 1 0 0,0-1-1 0 0,-1 1 1 0 0,1-1-1 0 0,0 1 0 0 0,0 0 1 0 0,0-1-1 0 0,0 1 1 0 0,0 0-1 0 0,1-1 1 0 0,-1 1-1 0 0,0-1 1 0 0,0 1-1 0 0,0 0 1 0 0,0-1-1 0 0,1 1 2 0 0,-1 0-1 0 0,-9 45 41 0 0,2 0 0 0 0,2 0 0 0 0,3 1 0 0 0,1-1 0 0 0,2 1 0 0 0,3-1 0 0 0,1 1 0 0 0,2-1-1 0 0,3-1 1 0 0,1 0 0 0 0,2 0 0 0 0,6 8-40 0 0,53 153 16 0 0,-64-250-4666 0 0,-12 13 35 0 0,2 19-150 0 0,0 0-6152 0 0</inkml:trace>
  <inkml:trace contextRef="#ctx0" brushRef="#br0" timeOffset="245.16">11237 413 8234 0 0,'0'0'2871'0'0,"0"0"-1567"0"0,0 0-710 0 0,0 0 30 0 0,0 0 305 0 0,0 0 333 0 0,0 0 104 0 0,0 0-102 0 0,0 0-208 0 0,0 0-246 0 0,0 0-205 0 0,35 2-145 0 0,110 4-142 0 0,58-28-34 0 0,-81 9-1091 0 0,-43 6-5318 0 0,-55 4-4699 0 0</inkml:trace>
  <inkml:trace contextRef="#ctx0" brushRef="#br0" timeOffset="-11901.345">4846 93 6193 0 0,'0'0'3016'0'0,"0"0"-405"0"0,0 0-331 0 0,0 0-325 0 0,0 0-366 0 0,0 0-421 0 0,0 0-402 0 0,0 0-265 0 0,0 0-122 0 0,0 0 5 0 0,0 0 40 0 0,0 0 65 0 0,0 0 45 0 0,-2 17 27 0 0,-9 135 1458 0 0,11 111-85 0 0,0-88-3470 0 0,0-175 405 0 0,0 0-882 0 0,0 0-2844 0 0,0 0-6744 0 0</inkml:trace>
  <inkml:trace contextRef="#ctx0" brushRef="#br0" timeOffset="-8202.713">5608 413 0 0 0,'0'0'931'0'0,"0"0"680"0"0,0 0 419 0 0,0 0 115 0 0,0 0-96 0 0,0 0-239 0 0,0 0-379 0 0,0 0-287 0 0,0 0-215 0 0,0 0-164 0 0,0 0-143 0 0,0 0-139 0 0,0 0-130 0 0,-4 3-102 0 0,-2 5-141 0 0,0 0 0 0 0,1 0 0 0 0,0 1-1 0 0,0 0 1 0 0,1 0 0 0 0,0 0 0 0 0,0 1-1 0 0,1 0 1 0 0,1-1 0 0 0,0 1 0 0 0,0 0 0 0 0,0 0-1 0 0,2 0 1 0 0,-1 0 0 0 0,1 0 0 0 0,1 0 0 0 0,-1 0-1 0 0,2 4-109 0 0,-2-5 42 0 0,0-4 14 0 0,-1 0 0 0 0,1 0 0 0 0,0-1 0 0 0,0 1 0 0 0,0 0 0 0 0,1 0 0 0 0,0 0-1 0 0,0-1 1 0 0,0 1 0 0 0,0 0 0 0 0,1-1 0 0 0,0 1 0 0 0,0-1 0 0 0,0 1 0 0 0,0-1 0 0 0,1 0 0 0 0,0 0 0 0 0,-1 0 0 0 0,2-1 0 0 0,-1 1 0 0 0,0 0 0 0 0,1-1 0 0 0,-1 0 0 0 0,1 0-1 0 0,0 0 1 0 0,0-1 0 0 0,0 1 0 0 0,1-1 0 0 0,-1 0 0 0 0,0 0 0 0 0,1 0 0 0 0,0-1 0 0 0,-1 1 0 0 0,1-1 0 0 0,0 0 0 0 0,-1-1 0 0 0,6 1-56 0 0,2-4 188 0 0,1-1 0 0 0,0 0-1 0 0,-1-1 1 0 0,0-1 0 0 0,0 0 0 0 0,0 0 0 0 0,-1-1 0 0 0,0-1 0 0 0,0 0 0 0 0,-1 0 0 0 0,0-1 0 0 0,0 0 0 0 0,-1-1 0 0 0,0 0-1 0 0,-1 0 1 0 0,0-1 0 0 0,-1 0 0 0 0,0-1 0 0 0,-1 1 0 0 0,0-1 0 0 0,3-9-188 0 0,-4 11 10 0 0,0 0 0 0 0,-1 0 0 0 0,1-1-1 0 0,-2 0 1 0 0,0 0 0 0 0,0 0 0 0 0,-1 0 0 0 0,0 0 0 0 0,-1 0 0 0 0,-1 0 0 0 0,1-1 0 0 0,-2-5-10 0 0,0 14-34 0 0,1 1 0 0 0,-1-1 0 0 0,0 0 0 0 0,0 1 0 0 0,0-1 0 0 0,0 1 0 0 0,-1-1 0 0 0,1 1 0 0 0,-1 0 0 0 0,1 0 0 0 0,-1-1 0 0 0,0 1 0 0 0,0 0 0 0 0,0 0 0 0 0,0 1 0 0 0,0-1 0 0 0,0 0 0 0 0,-1 1 0 0 0,1-1 0 0 0,0 1 0 0 0,-1 0 0 0 0,1 0 0 0 0,-1 0 0 0 0,1 0 0 0 0,-1 0 0 0 0,0 0 0 0 0,1 1 0 0 0,-1 0 0 0 0,0-1 0 0 0,0 1 34 0 0,-44-1-2732 0 0,7 9-4703 0 0,25-4-3676 0 0</inkml:trace>
  <inkml:trace contextRef="#ctx0" brushRef="#br0" timeOffset="-7367.663">6077 737 2849 0 0,'0'0'2994'0'0,"0"0"-787"0"0,0 0-414 0 0,0 0-95 0 0,0 0-84 0 0,0 0-137 0 0,0 0-179 0 0,0 0-254 0 0,0 0-192 0 0,0 0-141 0 0,0 0-67 0 0,0 0-11 0 0,3-17-31 0 0,13-80 508 0 0,-9 74-520 0 0,1 1-1 0 0,1 0 1 0 0,2 0 0 0 0,0 1-1 0 0,1 0 1 0 0,0 1-1 0 0,12-13-589 0 0,-24 33 7 0 0,1-1 0 0 0,-1 1 0 0 0,1-1 0 0 0,-1 1-1 0 0,1 0 1 0 0,-1-1 0 0 0,1 1 0 0 0,-1 0-1 0 0,1-1 1 0 0,0 1 0 0 0,-1 0 0 0 0,1-1-1 0 0,0 1 1 0 0,-1 0 0 0 0,1 0 0 0 0,0 0-1 0 0,-1 0 1 0 0,1 0 0 0 0,0 0 0 0 0,-1 0-1 0 0,1 0 1 0 0,0 0 0 0 0,-1 0 0 0 0,1 0-1 0 0,0 0 1 0 0,-1 0 0 0 0,1 0 0 0 0,0 1 0 0 0,-1-1-1 0 0,1 0 1 0 0,-1 0 0 0 0,1 1 0 0 0,0-1-1 0 0,-1 0 1 0 0,1 1 0 0 0,-1-1 0 0 0,1 1-1 0 0,-1-1 1 0 0,1 1 0 0 0,-1-1 0 0 0,0 1-1 0 0,1-1 1 0 0,-1 1 0 0 0,1-1 0 0 0,-1 1-1 0 0,0 0 1 0 0,0-1 0 0 0,1 1 0 0 0,-1 0-1 0 0,0-1 1 0 0,0 1-7 0 0,21 44 59 0 0,-16-31 6 0 0,0-1-41 0 0,1 0 1 0 0,0-1-1 0 0,1 1 1 0 0,1-1-1 0 0,0-1 1 0 0,0 1-1 0 0,1-2 1 0 0,7 8-25 0 0,-13-17 54 0 0,0 0 1 0 0,0 0 0 0 0,1 0 0 0 0,-1 0 0 0 0,0 0 0 0 0,1-1-1 0 0,-1 0 1 0 0,0 0 0 0 0,1 1 0 0 0,-1-2 0 0 0,1 1-1 0 0,-1 0 1 0 0,0-1 0 0 0,1 0 0 0 0,-1 1 0 0 0,0-1 0 0 0,0-1-1 0 0,1 1 1 0 0,-1 0 0 0 0,0-1 0 0 0,0 1 0 0 0,-1-1 0 0 0,1 0-1 0 0,0 0 1 0 0,0 0 0 0 0,-1-1 0 0 0,1 1 0 0 0,-1-1-1 0 0,0 1 1 0 0,0-1 0 0 0,0 0 0 0 0,0 1 0 0 0,0-1 0 0 0,-1 0-1 0 0,1 0 1 0 0,-1-1 0 0 0,0 1 0 0 0,0 0 0 0 0,1-2-55 0 0,9-11 63 0 0,3-5 19 0 0,-1-1 0 0 0,-1 0-1 0 0,-1-1 1 0 0,-1-1-1 0 0,-1 0 1 0 0,2-8-82 0 0,-9 20-2195 0 0,-2 2-3349 0 0,0 5 2731 0 0,0 5-9195 0 0</inkml:trace>
  <inkml:trace contextRef="#ctx0" brushRef="#br0" timeOffset="-5930.723">7454 494 680 0 0,'0'0'1558'0'0,"0"0"-119"0"0,0 0 101 0 0,0 0 279 0 0,0 0 179 0 0,0 0-71 0 0,0 0-241 0 0,0 0-329 0 0,0 0-279 0 0,0 0-201 0 0,0 0-124 0 0,0 0-85 0 0,0 0-77 0 0,4 0 3916 0 0,15 92-3401 0 0,-5 12-419 0 0,-5 1-1 0 0,-3 83-686 0 0,2-165 1705 0 0,-7-83-761 0 0,1 23-931 0 0,1 0 0 0 0,2 0-1 0 0,1 0 1 0 0,2 1 0 0 0,1 0 0 0 0,3 0 0 0 0,12-28-13 0 0,72-134-17 0 0,-44 128-3 0 0,-31 104-10 0 0,-7 102 57 0 0,-14-111-80 0 0,0-24-15 0 0,0-1 0 0 0,0 1-1 0 0,-1 0 1 0 0,1-1 0 0 0,0 1-1 0 0,0 0 1 0 0,0-1 0 0 0,0 1-1 0 0,0 0 1 0 0,0-1 0 0 0,0 1-1 0 0,1 0 1 0 0,-1-1 0 0 0,0 1-1 0 0,0 0 1 0 0,0-1 0 0 0,1 1 0 0 0,-1 0-1 0 0,0-1 1 0 0,1 1 0 0 0,-1-1-1 0 0,0 1 1 0 0,1-1 0 0 0,-1 1-1 0 0,1-1 1 0 0,-1 1 0 0 0,1-1-1 0 0,-1 1 1 0 0,1-1 0 0 0,-1 1-1 0 0,1-1 1 0 0,0 0 0 0 0,-1 1-1 0 0,1-1 1 0 0,0 0 0 0 0,-1 0 0 0 0,1 1-1 0 0,0-1 1 0 0,-1 0 0 0 0,1 0-1 0 0,0 0 1 0 0,-1 0 0 0 0,1 0-1 0 0,0 0 1 0 0,-1 0 0 0 0,1 0-1 0 0,0 0 1 0 0,-1 0 0 0 0,1 0-1 0 0,0-1 1 0 0,0 1 68 0 0,20-12-12251 0 0,-17 8 431 0 0</inkml:trace>
  <inkml:trace contextRef="#ctx0" brushRef="#br0" timeOffset="-5620.358">8121 454 13611 0 0,'0'0'1788'0'0,"0"0"-553"0"0,0 0-348 0 0,0 0-35 0 0,0 0 2 0 0,0 0-57 0 0,0 0-114 0 0,0 0-147 0 0,0 0-148 0 0,0 0-121 0 0,-23 33-76 0 0,-69 102-62 0 0,69-86-22 0 0,23-44-62 0 0,0 0 1 0 0,1 0 0 0 0,0 0 0 0 0,0 0-1 0 0,0-1 1 0 0,0 1 0 0 0,1 0-1 0 0,0-1 1 0 0,0 1 0 0 0,0-1 0 0 0,1 0-1 0 0,-1 0 1 0 0,1 0 0 0 0,0 0-1 0 0,0 0 1 0 0,0 0 0 0 0,1-1 0 0 0,-1 1-1 0 0,1-1 1 0 0,0 0 0 0 0,0 0-1 0 0,0-1 1 0 0,0 1 0 0 0,1-1 0 0 0,-1 0-1 0 0,1 0 1 0 0,-1 0 0 0 0,1-1-1 0 0,-1 0 1 0 0,1 1 0 0 0,0-2 0 0 0,0 1-1 0 0,0 0 1 0 0,0-1 0 0 0,0 0-1 0 0,4-1-45 0 0,-1 2 98 0 0,0-1-1 0 0,0-1 1 0 0,0 0-1 0 0,0 0 1 0 0,0 0-1 0 0,-1-1 1 0 0,1 0-1 0 0,0 0 0 0 0,-1-1 1 0 0,0 0-1 0 0,1-1 1 0 0,-1 1-1 0 0,0-1 1 0 0,-1-1-1 0 0,1 1 0 0 0,-1-1 1 0 0,0 0-1 0 0,0-1 1 0 0,0 1-1 0 0,-1-1 1 0 0,0 0-1 0 0,0-1 0 0 0,-1 1 1 0 0,1-1-1 0 0,-1 0 1 0 0,-1 0-1 0 0,1 0 1 0 0,-1-1-1 0 0,-1 1 1 0 0,1-1-1 0 0,-1 0 0 0 0,0-3-97 0 0,-2 5 2 0 0,0 0 0 0 0,-1 0 0 0 0,0 0 0 0 0,0 0 0 0 0,0 0 0 0 0,-1 0-1 0 0,0 0 1 0 0,0 0 0 0 0,0 1 0 0 0,-1-1 0 0 0,0 1 0 0 0,0-1 0 0 0,0 1-1 0 0,-1 0 1 0 0,0 0 0 0 0,0 1 0 0 0,0-1 0 0 0,0 1 0 0 0,-1 0 0 0 0,0 0-1 0 0,1 0 1 0 0,-2 1 0 0 0,-3-3-2 0 0,-88-34-2262 0 0,51 36-8184 0 0,38 4-1552 0 0</inkml:trace>
  <inkml:trace contextRef="#ctx0" brushRef="#br0" timeOffset="-4882.47">8531 498 8554 0 0,'0'0'3918'0'0,"0"0"-1711"0"0,0 0-705 0 0,0 0-173 0 0,0 0-130 0 0,0 0-272 0 0,0 0-245 0 0,0 0-185 0 0,0 0-117 0 0,0 0-34 0 0,0 0-41 0 0,0 0-37 0 0,0 0-19 0 0,-3-6-11 0 0,-8-19-21 0 0,9 19-17 0 0,2 6-17 0 0,0 0-16 0 0,0 0 10 0 0,12 108 3280 0 0,0-6-3292 0 0,-11-59-98 0 0,-1 0 0 0 0,-3-1 0 0 0,-1 0 0 0 0,-2 0 0 0 0,-2 3-67 0 0,-17 47 15 0 0,25-91-10 0 0,0 0 0 0 0,0 0 0 0 0,0 0 0 0 0,-1 0 0 0 0,1 0 0 0 0,-1 0 0 0 0,1 0 1 0 0,0 0-1 0 0,-1 0 0 0 0,0 0 0 0 0,1 0 0 0 0,-1 0 0 0 0,1-1 0 0 0,-1 1 0 0 0,0 0 1 0 0,0 0-1 0 0,0-1 0 0 0,1 1 0 0 0,-1 0 0 0 0,0-1 0 0 0,0 1 0 0 0,0-1 0 0 0,0 1 1 0 0,0-1-1 0 0,0 1 0 0 0,0-1 0 0 0,0 0 0 0 0,0 0 0 0 0,0 1 0 0 0,0-1 0 0 0,0 0 1 0 0,0 0-1 0 0,0 0 0 0 0,0 0 0 0 0,0 0 0 0 0,0 0 0 0 0,-1-1 0 0 0,1 1 0 0 0,0 0 1 0 0,0 0-1 0 0,0-1 0 0 0,0 1 0 0 0,0-1 0 0 0,1 1 0 0 0,-1-1 0 0 0,0 1 0 0 0,0-1 1 0 0,0 1-1 0 0,0-1 0 0 0,0 0 0 0 0,1 0 0 0 0,-1 1 0 0 0,0-1 0 0 0,1 0 0 0 0,-1 0 1 0 0,0 0-1 0 0,0 0-5 0 0,-1-14-3 0 0,0-1 0 0 0,1 1 0 0 0,0 0 0 0 0,1 0 0 0 0,1-1 0 0 0,0 1 0 0 0,1 0 0 0 0,1 0 0 0 0,1 0 1 0 0,0 1-1 0 0,0-1 0 0 0,2 1 0 0 0,-1 0 0 0 0,2 0 0 0 0,0 0 0 0 0,1 1 0 0 0,2-3 3 0 0,4-11-18 0 0,1 1 0 0 0,2 0 0 0 0,0 1 1 0 0,1 1-1 0 0,2 1 0 0 0,0 0 0 0 0,1 2 0 0 0,2 0 0 0 0,13-9 18 0 0,-27 24-2 0 0,0 1-1 0 0,0 0 1 0 0,0 1 0 0 0,1 0-1 0 0,0 1 1 0 0,-1 0 0 0 0,1 0-1 0 0,0 1 1 0 0,0 0 0 0 0,0 1-1 0 0,1 0 1 0 0,-1 0 0 0 0,0 1 0 0 0,0 1-1 0 0,11 1 3 0 0,-16 0 7 0 0,0 0 0 0 0,1 0 0 0 0,-1 1-1 0 0,0 0 1 0 0,-1 0 0 0 0,1 0 0 0 0,0 1 0 0 0,-1-1-1 0 0,0 1 1 0 0,0 0 0 0 0,0 0 0 0 0,0 1 0 0 0,-1-1 0 0 0,1 1-1 0 0,-1 0 1 0 0,0-1 0 0 0,-1 1 0 0 0,1 1 0 0 0,-1-1-1 0 0,0 0 1 0 0,0 1 0 0 0,-1-1 0 0 0,0 1 0 0 0,0-1-1 0 0,0 1 1 0 0,0 0 0 0 0,-1-1 0 0 0,0 1 0 0 0,0 0-1 0 0,-1-1 1 0 0,1 1 0 0 0,-1 0 0 0 0,-1-1 0 0 0,1 1 0 0 0,-1-1-1 0 0,0 1 1 0 0,0-1 0 0 0,-1 2-7 0 0,-3 2 11 0 0,0 0 1 0 0,0-1 0 0 0,-1 0-1 0 0,0 0 1 0 0,0-1-1 0 0,0 0 1 0 0,-1 0-1 0 0,0-1 1 0 0,-1 0-1 0 0,0 0 1 0 0,0-1-1 0 0,0 0 1 0 0,0-1-1 0 0,-1 0 1 0 0,1 0-1 0 0,-1-1 1 0 0,-7 1-12 0 0,-119 4-411 0 0,112-17-965 0 0,47-19-4892 0 0,-15 24 4342 0 0,4-3-5719 0 0,-3 4-2747 0 0</inkml:trace>
  <inkml:trace contextRef="#ctx0" brushRef="#br0" timeOffset="-4470.817">9091 671 3961 0 0,'0'0'3463'0'0,"0"0"-638"0"0,0 0-534 0 0,0 0-283 0 0,0 0-229 0 0,0 0-220 0 0,0 0-209 0 0,0 0-159 0 0,0 0-148 0 0,0 0-138 0 0,0 0-130 0 0,0 0-123 0 0,25 7-78 0 0,77 20-71 0 0,-40-25 482 0 0,-53-6-799 0 0,-2 2-131 0 0,-1 0 0 0 0,1-1 1 0 0,-1 0-1 0 0,0-1 1 0 0,0 1-1 0 0,0-1 1 0 0,0 0-1 0 0,-1-1 1 0 0,1 1-1 0 0,-1-1 1 0 0,-1 0-1 0 0,1 0 1 0 0,-1-1-1 0 0,1 0 0 0 0,-1 1 1 0 0,-1-1-1 0 0,1 0 1 0 0,-1-1-1 0 0,-1 1 1 0 0,1-1-1 0 0,-1 1 1 0 0,0-1-1 0 0,0 0 1 0 0,-1 0-1 0 0,0 0 1 0 0,0 0-1 0 0,0 0 0 0 0,-1 0 1 0 0,0 0-56 0 0,-2 2-13 0 0,-1 1 0 0 0,1 0 0 0 0,0 0 0 0 0,-1 0 0 0 0,0 1 0 0 0,0-1 0 0 0,0 1 0 0 0,0-1 1 0 0,-1 1-1 0 0,1 0 0 0 0,-1 0 0 0 0,0 0 0 0 0,0 1 0 0 0,0 0 0 0 0,0-1 0 0 0,0 1 0 0 0,-1 1 0 0 0,1-1 0 0 0,-1 1 0 0 0,1-1 0 0 0,-1 1 0 0 0,1 1 0 0 0,-1-1 1 0 0,0 1-1 0 0,1-1 0 0 0,-1 1 0 0 0,0 1 0 0 0,1-1 0 0 0,-1 1 0 0 0,0-1 0 0 0,1 1 0 0 0,-1 1 0 0 0,0-1 13 0 0,-4 3-15 0 0,0-1 1 0 0,0 1-1 0 0,0 1 0 0 0,0 0 0 0 0,1 0 1 0 0,-1 1-1 0 0,1 0 0 0 0,1 0 0 0 0,-1 1 1 0 0,1-1-1 0 0,0 2 0 0 0,1-1 0 0 0,0 1 0 0 0,-5 7 15 0 0,6-8 8 0 0,-1 0-1 0 0,1 0 0 0 0,0 1 0 0 0,0 0 1 0 0,1-1-1 0 0,0 2 0 0 0,1-1 0 0 0,0 0 1 0 0,0 1-1 0 0,1-1 0 0 0,0 1 0 0 0,0 0 1 0 0,1-1-1 0 0,0 1 0 0 0,0 0 0 0 0,1 0 1 0 0,1 0-1 0 0,-1 0 0 0 0,1 0 0 0 0,1 0 0 0 0,0-1 1 0 0,0 1-1 0 0,1 0 0 0 0,0-1 0 0 0,0 0 1 0 0,1 0-1 0 0,0 0 0 0 0,3 5-7 0 0,6-3 28 0 0,0-1 0 0 0,0 0 1 0 0,1-1-1 0 0,0-1 0 0 0,0 0 0 0 0,1-1 0 0 0,0-1 0 0 0,0 0 0 0 0,0-1 1 0 0,1 0-1 0 0,-1-1 0 0 0,1-1 0 0 0,0-1 0 0 0,-1 0 0 0 0,1-1 0 0 0,0-1 1 0 0,0 0-1 0 0,0-1 0 0 0,2-2-28 0 0,-2 3-52 0 0,-1-1-1 0 0,0 0 1 0 0,0-2 0 0 0,-1 1-1 0 0,1-2 1 0 0,-1 0 0 0 0,1-1-1 0 0,9-6 53 0 0,30-20-9737 0 0,-46 28-2652 0 0</inkml:trace>
  <inkml:trace contextRef="#ctx0" brushRef="#br0" timeOffset="-15306.061">431 358 0 0 0,'0'0'480'0'0,"0"0"136"0"0,0 0 250 0 0,0 0 335 0 0,0 0 209 0 0,0 0 49 0 0,0 0-21 0 0,0 0-102 0 0,0 0-120 0 0,0 0-117 0 0,-7-12-99 0 0,-24-39-57 0 0,22 13 3168 0 0,10 28 1380 0 0,-23 70-3992 0 0,14-36-1356 0 0,0 1 0 0 0,2 0 0 0 0,1 0 0 0 0,2 0 0 0 0,0 1 0 0 0,1 0 0 0 0,2-1 0 0 0,1 9-143 0 0,-1-31 19 0 0,0 1-1 0 0,0-1 0 0 0,1 1 1 0 0,-1-1-1 0 0,1 1 0 0 0,0-1 1 0 0,0 0-1 0 0,0 0 0 0 0,0 1 1 0 0,1-1-1 0 0,-1 0 0 0 0,1 0 1 0 0,0 0-1 0 0,0 0 0 0 0,0-1 1 0 0,0 1-1 0 0,0 0 0 0 0,1-1 1 0 0,-1 1-1 0 0,1-1 0 0 0,0 0 1 0 0,0 0-1 0 0,0 0 1 0 0,0 0-1 0 0,0-1 0 0 0,0 1 1 0 0,0-1-1 0 0,0 0 0 0 0,1 0 1 0 0,-1 0-1 0 0,0 0 0 0 0,3 0-18 0 0,2-1 72 0 0,0-1 1 0 0,0 0-1 0 0,0 0 0 0 0,-1-1 0 0 0,1 0 0 0 0,0-1 1 0 0,-1 1-1 0 0,0-1 0 0 0,1-1 0 0 0,-1 1 0 0 0,0-1 1 0 0,-1 0-1 0 0,1-1 0 0 0,-1 0 0 0 0,4-4-72 0 0,98-74 213 0 0,-83 66-214 0 0,39-14-83 0 0,-60 33 80 0 0,-1 0 0 0 0,1 0 0 0 0,-1 1 0 0 0,0-1 0 0 0,0 1 0 0 0,0 0 0 0 0,0 0 0 0 0,0 0 0 0 0,0 0 0 0 0,-1 1 0 0 0,0-1 0 0 0,0 1 1 0 0,0-1-1 0 0,0 1 0 0 0,0 0 0 0 0,-1 0 0 0 0,1 0 0 0 0,-1 0 0 0 0,0 0 0 0 0,0 1 4 0 0,4 7 12 0 0,8 21 24 0 0,-10-21-35 0 0,1 0 0 0 0,1-1 0 0 0,0 1 1 0 0,1-1-1 0 0,0 0 0 0 0,1 0 0 0 0,0-1 0 0 0,0 0 0 0 0,1 0 0 0 0,0-1 1 0 0,1 0-1 0 0,6 5-1 0 0,-11-12 13 0 0,0 0 0 0 0,1 0 0 0 0,-1 0 1 0 0,1-1-1 0 0,-1 0 0 0 0,1 0 0 0 0,-1 0 0 0 0,1 0 1 0 0,0-1-1 0 0,-1 1 0 0 0,1-1 0 0 0,0-1 0 0 0,-1 1 1 0 0,1-1-1 0 0,0 1 0 0 0,-1-1 0 0 0,1-1 1 0 0,-1 1-1 0 0,1 0 0 0 0,-1-1 0 0 0,0 0 0 0 0,0 0 1 0 0,0-1-1 0 0,0 1 0 0 0,0-1 0 0 0,0 0 0 0 0,0 0 1 0 0,-1 0-1 0 0,0 0 0 0 0,1-1 0 0 0,1-2-13 0 0,10-10 69 0 0,0-2 0 0 0,-2 1 0 0 0,0-2 0 0 0,-1 0 0 0 0,0 0 0 0 0,-2-1 0 0 0,0 0 0 0 0,-2-1 0 0 0,0 0 0 0 0,-1-1 0 0 0,-1 1 0 0 0,-1-1 0 0 0,-1 0 0 0 0,-1-1 0 0 0,-1 1 0 0 0,-1-1-69 0 0,3 53-5095 0 0,1-16-2036 0 0,-3-7-4693 0 0</inkml:trace>
  <inkml:trace contextRef="#ctx0" brushRef="#br0" timeOffset="-15057.795">1539 509 11715 0 0,'0'0'1635'0'0,"0"0"-547"0"0,0 0-151 0 0,0 0 156 0 0,0 0 128 0 0,0 0-30 0 0,0 0-224 0 0,0 0-271 0 0,0 0-255 0 0,0 0-170 0 0,0 0-95 0 0,0 0-69 0 0,0 0-34 0 0,-4 30-43 0 0,-15 91-37 0 0,18-84-176 0 0,8-34-401 0 0,-6-3-2833 0 0,-1 0-3362 0 0,0 0 6756 0 0,0 0-10625 0 0</inkml:trace>
  <inkml:trace contextRef="#ctx0" brushRef="#br0" timeOffset="-14541.759">1810 45 8146 0 0,'0'0'2599'0'0,"0"0"-1529"0"0,0 0-397 0 0,0 0 287 0 0,0 0 324 0 0,0 0 110 0 0,0 0-103 0 0,0 0-193 0 0,0 0-201 0 0,0 0-175 0 0,0 0-109 0 0,0 0-97 0 0,0 0-80 0 0,9 31-58 0 0,28 99-57 0 0,-27-51 137 0 0,-8 5-72 0 0,-2 0 0 0 0,-13 82-386 0 0,9-45-96 0 0,4-120 28 0 0,0 0 0 0 0,1-1 1 0 0,-1 1-1 0 0,1 0 1 0 0,-1-1-1 0 0,1 1 0 0 0,-1-1 1 0 0,1 1-1 0 0,-1 0 0 0 0,1-1 1 0 0,0 1-1 0 0,-1-1 1 0 0,1 0-1 0 0,0 1 0 0 0,0-1 1 0 0,-1 1-1 0 0,1-1 1 0 0,0 0-1 0 0,0 0 0 0 0,-1 1 1 0 0,1-1-1 0 0,0 0 0 0 0,0 0 1 0 0,0 0-1 0 0,-1 0 1 0 0,1 0-1 0 0,0 0 0 0 0,0 0 1 0 0,0 0-1 0 0,-1 0 0 0 0,1-1 1 0 0,0 1-1 0 0,0 0 1 0 0,0 0-1 0 0,-1-1 0 0 0,1 1 1 0 0,0 0-1 0 0,-1-1 0 0 0,1 1 1 0 0,0-1-1 0 0,-1 1 1 0 0,1-1-1 0 0,0 1 0 0 0,-1-1 1 0 0,1 0-1 0 0,-1 1 1 0 0,1-1-1 0 0,-1 1 0 0 0,1-1 1 0 0,-1 0-1 0 0,0 0 0 0 0,1 1 1 0 0,-1-1-1 0 0,0 0 1 0 0,0 0-1 0 0,1 1 0 0 0,-1-1 1 0 0,0 0-1 0 0,0 0 0 0 0,0 0 1 0 0,0 0 67 0 0,12-20-2863 0 0,-3 3-3988 0 0,-5 11-2842 0 0</inkml:trace>
  <inkml:trace contextRef="#ctx0" brushRef="#br0" timeOffset="-14281.266">2208 1 6289 0 0,'0'0'1875'0'0,"0"0"-985"0"0,0 0-171 0 0,0 0 417 0 0,0 0 347 0 0,0 0 123 0 0,0 0-106 0 0,0 0-208 0 0,0 0-153 0 0,0 0-144 0 0,0 0-105 0 0,0 0-88 0 0,2 29-80 0 0,10 89-95 0 0,5 52 1673 0 0,-14-121-2226 0 0,0-15-367 0 0,-2 1 0 0 0,-1-1 0 0 0,-1 0 0 0 0,-2 0 0 0 0,-2 2 293 0 0,-2-19-2000 0 0,3-11-2999 0 0,0-2-3010 0 0</inkml:trace>
  <inkml:trace contextRef="#ctx0" brushRef="#br0" timeOffset="-12808.054">3152 454 7522 0 0,'0'0'2161'0'0,"0"0"-990"0"0,0 0-628 0 0,0 0-91 0 0,0 0 156 0 0,0 0 209 0 0,0 0 128 0 0,0 0 13 0 0,0 0-66 0 0,0 0-116 0 0,0 0-97 0 0,0 0-84 0 0,10 20-46 0 0,32 68-48 0 0,-9 41 1122 0 0,-30-101-1337 0 0,0-11-151 0 0,-1-1 0 0 0,-1 1 0 0 0,0 1 0 0 0,-2-1 0 0 0,0 0 0 0 0,0 0 0 0 0,-2 0 0 0 0,0-1 0 0 0,-1 1 0 0 0,0-1 0 0 0,-2 1 0 0 0,0-1 0 0 0,0-1 0 0 0,-2 1 0 0 0,0-1 0 0 0,0 0 0 0 0,-4 3-135 0 0,12-19 21 0 0,0 1 0 0 0,0-1 0 0 0,0 0 0 0 0,0 1-1 0 0,0-1 1 0 0,0 1 0 0 0,0-1 0 0 0,0 0 0 0 0,-1 1 0 0 0,1-1 0 0 0,0 1 0 0 0,0-1-1 0 0,0 1 1 0 0,-1-1 0 0 0,1 1 0 0 0,0-1 0 0 0,-1 1 0 0 0,1-1 0 0 0,0 1 0 0 0,-1-1-1 0 0,1 1 1 0 0,0 0 0 0 0,-1-1 0 0 0,1 1 0 0 0,-1-1 0 0 0,1 1 0 0 0,-1 0 0 0 0,1 0-1 0 0,-1-1 1 0 0,1 1 0 0 0,-1 0 0 0 0,1 0 0 0 0,-1-1 0 0 0,0 1 0 0 0,1 0 0 0 0,-1 0-1 0 0,1 0 1 0 0,-1 0 0 0 0,1 0 0 0 0,-1 0 0 0 0,0 0 0 0 0,1 0 0 0 0,-1 0 0 0 0,1 0 0 0 0,-1 1-1 0 0,1-1 1 0 0,-1 0 0 0 0,0 0 0 0 0,1 0 0 0 0,-1 1 0 0 0,1-1 0 0 0,-1 0 0 0 0,1 0-1 0 0,-1 1 1 0 0,1-1 0 0 0,0 1 0 0 0,-1-1 0 0 0,1 0 0 0 0,-1 1 0 0 0,1-1 0 0 0,0 1-1 0 0,-1-1 1 0 0,1 1 0 0 0,0-1 0 0 0,-1 1 0 0 0,1-1 0 0 0,0 1 0 0 0,0-1 0 0 0,0 1-21 0 0,-2-52 344 0 0,3 45-325 0 0,2-13 6 0 0,1 0 0 0 0,1 0 0 0 0,1 0 0 0 0,1 1-1 0 0,0 0 1 0 0,1 0 0 0 0,1 0 0 0 0,1 2 0 0 0,1-1-1 0 0,3-4-24 0 0,1-3 12 0 0,-1-4-10 0 0,1 1-1 0 0,2 1 0 0 0,0 0 1 0 0,1 1-1 0 0,2 1 0 0 0,0 1 1 0 0,2 1-1 0 0,0 1 0 0 0,2 1 1 0 0,0 0-1 0 0,1 2 0 0 0,1 1 1 0 0,0 1-1 0 0,1 2 0 0 0,15-6-1 0 0,-39 18 1 0 0,0 1 0 0 0,0-1 0 0 0,-1 1 0 0 0,1 0 0 0 0,1 0 0 0 0,-1 0 0 0 0,0 0-1 0 0,0 1 1 0 0,0-1 0 0 0,0 1 0 0 0,0 0 0 0 0,1 0 0 0 0,-1 0 0 0 0,0 0-1 0 0,0 0 1 0 0,0 1 0 0 0,1-1 0 0 0,-1 1 0 0 0,0 0 0 0 0,0 0 0 0 0,0 0 0 0 0,0 1-1 0 0,0-1 1 0 0,-1 1 0 0 0,1-1 0 0 0,0 1 0 0 0,-1 0 0 0 0,1 0 0 0 0,-1 0 0 0 0,1 0-1 0 0,-1 1 1 0 0,0-1 0 0 0,0 1 0 0 0,0-1 0 0 0,0 1 0 0 0,-1 0 0 0 0,1-1-1 0 0,-1 1 1 0 0,0 0 0 0 0,1 0 0 0 0,-1 0 0 0 0,0 0 0 0 0,0 3-1 0 0,0 12 34 0 0,0-1 0 0 0,-1 1 1 0 0,-1-1-1 0 0,-1 1 0 0 0,0-1 0 0 0,-1 1 1 0 0,-1-1-1 0 0,-1 0 0 0 0,0-1 1 0 0,-1 1-1 0 0,-1-1 0 0 0,-1 0 0 0 0,0 0 1 0 0,-1-1-1 0 0,0 0 0 0 0,-2-1 0 0 0,1 0 1 0 0,-2-1-1 0 0,0 0 0 0 0,-3 2-34 0 0,9-7-10 0 0,-1 0 0 0 0,0 0 1 0 0,-1-1-1 0 0,0 0 0 0 0,0 0 0 0 0,-1-1 0 0 0,1 0 0 0 0,-1 0 0 0 0,-1-1 0 0 0,1-1 0 0 0,-1 1 1 0 0,0-1-1 0 0,0-1 0 0 0,0 0 0 0 0,0 0 0 0 0,0-1 0 0 0,-1-1 0 0 0,1 1 0 0 0,-8-1 10 0 0,15-4-197 0 0,0 1 0 0 0,0-1 0 0 0,0 0 0 0 0,0 0 1 0 0,0 0-1 0 0,0 0 0 0 0,1 0 0 0 0,-1 0 0 0 0,1-1 0 0 0,0 1 0 0 0,0-1 0 0 0,0 0 0 0 0,1 0 0 0 0,0 1 0 0 0,-1-1 0 0 0,1 0 0 0 0,0 0 0 0 0,1 0 0 0 0,-1 0 0 0 0,1 0 0 0 0,0-1 0 0 0,0 1 1 0 0,0 0-1 0 0,0 0 0 0 0,1 0 0 0 0,-1 0 0 0 0,1 0 0 0 0,0 0 0 0 0,1 0 0 0 0,-1 0 0 0 0,1 1 0 0 0,-1-1 0 0 0,1 0 0 0 0,1-1 197 0 0,19-36-7783 0 0,-19 36 5715 0 0,5-11-7377 0 0</inkml:trace>
  <inkml:trace contextRef="#ctx0" brushRef="#br0" timeOffset="-12427.715">3946 509 3809 0 0,'0'0'3911'0'0,"0"0"-1909"0"0,0 0-612 0 0,0 0 154 0 0,0 0 119 0 0,0 0-56 0 0,0 0-180 0 0,0 0-277 0 0,0 0-258 0 0,0 0-172 0 0,0 0-140 0 0,0 0-92 0 0,0 0-84 0 0,-1 21-85 0 0,0 97 197 0 0,1-115-474 0 0,1 0-1 0 0,0 0 1 0 0,-1 0 0 0 0,1 0-1 0 0,1 0 1 0 0,-1 0 0 0 0,0 0-1 0 0,1 0 1 0 0,-1-1 0 0 0,1 1-1 0 0,0 0 1 0 0,0-1 0 0 0,0 0-1 0 0,0 1 1 0 0,0-1 0 0 0,0 0-1 0 0,1 0 1 0 0,-1 0 0 0 0,1 0-1 0 0,-1-1 1 0 0,1 1 0 0 0,0-1-1 0 0,0 1 1 0 0,0-1 0 0 0,0 0-1 0 0,0 0 1 0 0,0 0 0 0 0,0-1-1 0 0,0 1 1 0 0,3-1-42 0 0,1 2 106 0 0,0-2 1 0 0,1 1-1 0 0,-1-1 1 0 0,1 0-1 0 0,-1 0 1 0 0,0-1-1 0 0,1 0 1 0 0,-1 0-1 0 0,0-1 0 0 0,0 0 1 0 0,1 0-1 0 0,2-3-106 0 0,-1 0 15 0 0,0 0-1 0 0,0-1 0 0 0,-1 0 1 0 0,0-1-1 0 0,0 0 0 0 0,0 0 1 0 0,-1 0-1 0 0,0-1 0 0 0,-1 0 1 0 0,0-1-1 0 0,0 1 0 0 0,-1-1 1 0 0,0 0-1 0 0,0-1 0 0 0,-1 1 1 0 0,3-11-15 0 0,6-21-1066 0 0,1 1-2863 0 0,-4 15-4981 0 0,-5 14-2364 0 0</inkml:trace>
  <inkml:trace contextRef="#ctx0" brushRef="#br0" timeOffset="-12170.379">4529 56 10290 0 0,'0'0'1527'0'0,"0"0"-413"0"0,0 0-14 0 0,0 0 272 0 0,0 0 142 0 0,0 0-71 0 0,0 0-199 0 0,0 0-213 0 0,0 0-127 0 0,0 0-98 0 0,0 0-83 0 0,-1 34-101 0 0,-3 108-111 0 0,-6-57 157 0 0,-23 99-180 0 0,16-120-332 0 0,1-6-1088 0 0,12-18-4714 0 0,10-40-5226 0 0,-2-3 2809 0 0</inkml:trace>
  <inkml:trace contextRef="#ctx0" brushRef="#br0" timeOffset="-14908.142">1486 107 7698 0 0,'0'0'1488'0'0,"0"0"-976"0"0,0 0-408 0 0,0 0-80 0 0,0 0-72 0 0,0 0-360 0 0,0 0-992 0 0,0 0-1153 0 0,0 0-2864 0 0</inkml:trace>
  <inkml:trace contextRef="#ctx0" brushRef="#br0" timeOffset="-13759.635">1458 196 0 0 0,'0'0'1219'0'0,"0"0"741"0"0,0 0 145 0 0,0 0-133 0 0,0 0-226 0 0,0 0-235 0 0,0 0-204 0 0,0 0-168 0 0,0 0-100 0 0,0 0-119 0 0,0 0-128 0 0,2-6-128 0 0,5-16-120 0 0,-7 21-481 0 0,0 0 0 0 0,0 1 0 0 0,-1-1-1 0 0,1 1 1 0 0,0-1 0 0 0,-1 1 0 0 0,1-1-1 0 0,0 1 1 0 0,-1-1 0 0 0,1 1 0 0 0,-1 0-1 0 0,1-1 1 0 0,-1 1 0 0 0,1-1 0 0 0,-1 1-1 0 0,1 0 1 0 0,-1 0 0 0 0,0-1-1 0 0,1 1 1 0 0,-1 0 0 0 0,1 0 0 0 0,-1 0-1 0 0,1-1 1 0 0,-1 1 0 0 0,0 0 0 0 0,1 0-1 0 0,-1 0 1 0 0,0 0 0 0 0,1 0 0 0 0,-1 0-1 0 0,1 0 1 0 0,-1 1 0 0 0,0-1 0 0 0,1 0-1 0 0,-1 0 1 0 0,1 0 0 0 0,-1 1 0 0 0,1-1-1 0 0,-1 0 1 0 0,0 0 0 0 0,1 1 0 0 0,-1-1-1 0 0,1 1 1 0 0,-1-1 0 0 0,1 0 0 0 0,0 1-1 0 0,-1-1 1 0 0,1 1 0 0 0,-1-1 0 0 0,1 1-1 0 0,0-1 1 0 0,-1 1 0 0 0,1-1 0 0 0,0 1-1 0 0,0 0 1 0 0,0-1 0 0 0,-1 1 0 0 0,1-1-1 0 0,0 1-62 0 0,13-7 2234 0 0,-10 5-5942 0 0,0 1-4062 0 0,-2 0-3558 0 0</inkml:trace>
  <inkml:trace contextRef="#ctx0" brushRef="#br0" timeOffset="28957.097">24 1882 376 0 0,'0'0'1924'0'0,"0"0"-415"0"0,0 0-137 0 0,0 0 124 0 0,0 0 151 0 0,0 0 54 0 0,0 0-106 0 0,0 0-266 0 0,0 0-344 0 0,0 0-315 0 0,0 0-231 0 0,-4 1-120 0 0,-16 5 52 0 0,48 12 2836 0 0,-19-16-2895 0 0,0-2 1 0 0,0 1-1 0 0,1-1 0 0 0,-1 0 0 0 0,0-1 1 0 0,0 0-1 0 0,0-1 0 0 0,0 1 0 0 0,0-2 1 0 0,0 1-1 0 0,-1-1 0 0 0,1-1 1 0 0,-1 0-1 0 0,0 0 0 0 0,0 0 0 0 0,0-1 1 0 0,0 0-1 0 0,-1-1 0 0 0,0 0 0 0 0,6-5-312 0 0,210-197 1267 0 0,-180 163-1213 0 0,-1-2 0 0 0,-2-2 0 0 0,-3-2 0 0 0,-1-1 0 0 0,-4-1 0 0 0,-1-2 0 0 0,-3-1 0 0 0,0-7-54 0 0,-11-25 3 0 0,-17 85-10 0 0,0 1 0 0 0,0-1 1 0 0,0 1-1 0 0,0-1 0 0 0,-1 1 0 0 0,1-1 0 0 0,-1 1 0 0 0,1 0 0 0 0,-1-1 0 0 0,0 1 0 0 0,0-1 0 0 0,0 1 0 0 0,0 0 0 0 0,0 0 1 0 0,-1 0-1 0 0,1 0 0 0 0,-1 0 0 0 0,1 0 0 0 0,-1 0 0 0 0,0 0 0 0 0,0 0 0 0 0,0 1 0 0 0,0-1 0 0 0,0 1 0 0 0,0 0 0 0 0,0-1 1 0 0,0 1-1 0 0,-1 0 0 0 0,1 0 0 0 0,0 0 0 0 0,-1 1 0 0 0,1-1 0 0 0,-2 0 7 0 0,-2 1-18 0 0,-1-1 1 0 0,1 1-1 0 0,0 0 0 0 0,0 1 1 0 0,-1 0-1 0 0,1 0 0 0 0,0 0 1 0 0,0 1-1 0 0,0 0 0 0 0,0 0 1 0 0,0 0-1 0 0,1 1 0 0 0,-1 0 1 0 0,1 0-1 0 0,-1 0 0 0 0,1 1 1 0 0,0-1-1 0 0,1 1 0 0 0,-1 1 1 0 0,0-1-1 0 0,1 1 18 0 0,-81 108-68 0 0,74-94 72 0 0,1 1-1 0 0,1 0 0 0 0,1 1 1 0 0,0-1-1 0 0,2 2 1 0 0,0-1-1 0 0,2 1 0 0 0,0-1 1 0 0,1 1-1 0 0,2 0 1 0 0,0 1-1 0 0,1-1 0 0 0,3 15-3 0 0,0-23 15 0 0,2 0-1 0 0,0 0 0 0 0,1 0 1 0 0,0-1-1 0 0,1 0 0 0 0,0 0 1 0 0,1-1-1 0 0,1 0 0 0 0,0 0 1 0 0,0-1-1 0 0,1 0 0 0 0,1-1 0 0 0,-1 0 1 0 0,9 6-15 0 0,12 13-13 0 0,-28-25-94 0 0,1-1 1 0 0,0 0-1 0 0,0 0 0 0 0,1 0 0 0 0,-1-1 0 0 0,1 1 0 0 0,-1-1 0 0 0,1 0 0 0 0,0 0 1 0 0,-1-1-1 0 0,1 1 0 0 0,0-1 0 0 0,0 0 0 0 0,0 0 0 0 0,0-1 0 0 0,1 0 0 0 0,1 0 107 0 0,25-3-4971 0 0,0-5-5311 0 0,-21 4 900 0 0</inkml:trace>
  <inkml:trace contextRef="#ctx0" brushRef="#br0" timeOffset="29704.005">1134 1462 2697 0 0,'0'0'3238'0'0,"0"0"-629"0"0,0 0-341 0 0,0 0-208 0 0,0 0-266 0 0,0 0-362 0 0,0 0-325 0 0,0 0-200 0 0,0 0-122 0 0,0 0-76 0 0,0 0-83 0 0,0 0-75 0 0,0 0-72 0 0,-30 24-43 0 0,-93 76-27 0 0,71-39 128 0 0,46-47-403 0 0,1-5-67 0 0,0 1 0 0 0,1 0 0 0 0,0 1 0 0 0,1-1 0 0 0,0 1 0 0 0,0 0 0 0 0,1-1 0 0 0,1 1 0 0 0,0 0 0 0 0,0 10-67 0 0,2-18 29 0 0,-1-1 0 0 0,0 0 0 0 0,1 1 0 0 0,0-1 1 0 0,-1 0-1 0 0,1 1 0 0 0,0-1 0 0 0,0 0 0 0 0,0 0 0 0 0,1 0 1 0 0,-1 0-1 0 0,0 0 0 0 0,1 0 0 0 0,-1 0 0 0 0,1-1 1 0 0,0 1-1 0 0,-1 0 0 0 0,1-1 0 0 0,0 1 0 0 0,0-1 0 0 0,0 0 1 0 0,0 0-1 0 0,0 1 0 0 0,0-1 0 0 0,1-1 0 0 0,-1 1 0 0 0,0 0 1 0 0,1 0-1 0 0,-1-1 0 0 0,0 0 0 0 0,1 1 0 0 0,-1-1 1 0 0,0 0-1 0 0,1 0 0 0 0,-1 0 0 0 0,1 0 0 0 0,-1-1 0 0 0,0 1 1 0 0,1-1-1 0 0,-1 1 0 0 0,0-1 0 0 0,0 0 0 0 0,1 0 0 0 0,-1 0 1 0 0,0 0-1 0 0,0 0 0 0 0,0-1 0 0 0,0 1 0 0 0,1-2-29 0 0,165-166 732 0 0,-93 88-796 0 0,-70 90-291 0 0,1 16 347 0 0,-6-23-11 0 0,8 48 29 0 0,-8-40-8 0 0,1-1-1 0 0,0 1 1 0 0,1 0-1 0 0,0-1 1 0 0,1 1-1 0 0,0-1 1 0 0,0 0-1 0 0,1 0 0 0 0,0 0 1 0 0,1 0-1 0 0,1 1-1 0 0,-2-5 6 0 0,0 0 0 0 0,0 0 0 0 0,0 0 0 0 0,1-1 0 0 0,-1 0 0 0 0,1 0 0 0 0,1 0 0 0 0,-1 0 0 0 0,0-1 0 0 0,1 0 0 0 0,-1 0 0 0 0,1 0 0 0 0,0-1 0 0 0,0 1 0 0 0,0-1 0 0 0,1-1 0 0 0,-1 1 0 0 0,0-1 0 0 0,1-1 0 0 0,-1 1 0 0 0,0-1 0 0 0,1 0 0 0 0,-1 0 0 0 0,0-1 0 0 0,1 0 0 0 0,-1 0 0 0 0,0 0 0 0 0,1-1 0 0 0,-1 0 0 0 0,0 0 0 0 0,1-1-6 0 0,142-96 282 0 0,-129 80-252 0 0,0-2-1 0 0,-1 0 0 0 0,-1-1 0 0 0,-1-1 0 0 0,-1-1 0 0 0,-1 0 0 0 0,-1-1 0 0 0,-1 0 0 0 0,1-7-29 0 0,-12 30-6 0 0,-1-1 0 0 0,1 1 0 0 0,-1 0 0 0 0,0 0 0 0 0,0-1 1 0 0,0 1-1 0 0,0 0 0 0 0,0-1 0 0 0,-1 1 0 0 0,1-1 0 0 0,-1 1 0 0 0,1-1 1 0 0,-1 1-1 0 0,0-1 0 0 0,0 0 0 0 0,0 1 0 0 0,0-1 0 0 0,-1 1 0 0 0,1-1 0 0 0,-1 1 1 0 0,1-1-1 0 0,-1 1 0 0 0,0-1 0 0 0,0 1 0 0 0,0 0 0 0 0,0-1 0 0 0,-1 1 0 0 0,1 0 1 0 0,-1 0-1 0 0,1 0 0 0 0,-1 0 0 0 0,0 0 0 0 0,1 0 0 0 0,-1 1 0 0 0,0-1 0 0 0,0 0 1 0 0,0 1-1 0 0,-1 0 0 0 0,1-1 0 0 0,0 1 0 0 0,0 0 0 0 0,-1 0 6 0 0,-6 2-21 0 0,1 1-1 0 0,-1 0 1 0 0,1 0 0 0 0,-1 1-1 0 0,1 0 1 0 0,0 1-1 0 0,0-1 1 0 0,0 1 0 0 0,1 1-1 0 0,-1 0 1 0 0,1 0-1 0 0,0 0 1 0 0,0 1 0 0 0,1 0-1 0 0,0 0 1 0 0,0 1-1 0 0,0 0 1 0 0,1 0-1 0 0,0 0 1 0 0,-3 6 21 0 0,7-12-2 0 0,0 1 0 0 0,0 0 0 0 0,0-1 0 0 0,0 1 0 0 0,0 0 0 0 0,0 0 0 0 0,0 0 0 0 0,1 0 0 0 0,-1 0 0 0 0,1 0 0 0 0,-1 0 0 0 0,1 0 0 0 0,0 0 0 0 0,0 0 0 0 0,0 0 1 0 0,0 0-1 0 0,0 0 0 0 0,0 0 0 0 0,1 1 0 0 0,-1-1 0 0 0,0 0 0 0 0,1 0 0 0 0,0-1 0 0 0,0 1 0 0 0,-1 0 0 0 0,1 0 0 0 0,0 0 0 0 0,0 0 0 0 0,1-1 0 0 0,-1 1 0 0 0,0 0 0 0 0,1-1 0 0 0,-1 1 0 0 0,1-1 0 0 0,-1 0 0 0 0,1 1 0 0 0,-1-1 0 0 0,1 0 0 0 0,0 0 0 0 0,0 0 0 0 0,0 0 0 0 0,0 0 0 0 0,0-1 0 0 0,0 1 0 0 0,0 0 0 0 0,0-1 0 0 0,0 1 0 0 0,1-1 2 0 0,134 4 223 0 0,-26 8-123 0 0,-108-11-91 0 0,1 0 1 0 0,-1 1 0 0 0,1-1-1 0 0,-1 1 1 0 0,1 0-1 0 0,-1 0 1 0 0,0 0-1 0 0,0 0 1 0 0,0 0 0 0 0,0 1-1 0 0,0-1 1 0 0,-1 1-1 0 0,1 0 1 0 0,-1 0 0 0 0,1 0-1 0 0,-1 0 1 0 0,0 0-1 0 0,0 0 1 0 0,0 1-1 0 0,-1-1 1 0 0,1 0 0 0 0,-1 1-1 0 0,0 0 1 0 0,0-1-1 0 0,0 1 1 0 0,-1 0 0 0 0,1 0-1 0 0,-1 1-9 0 0,4 75-208 0 0,28-68-2753 0 0,-9-13-6678 0 0,-15-2-1797 0 0</inkml:trace>
  <inkml:trace contextRef="#ctx0" brushRef="#br0" timeOffset="30644.886">2412 1540 6017 0 0,'0'0'2809'0'0,"0"0"-366"0"0,0 0-157 0 0,0 0-122 0 0,0 0-262 0 0,0 0-395 0 0,0 0-392 0 0,0 0-312 0 0,0 0-259 0 0,0 0-152 0 0,0 0-95 0 0,0 0-71 0 0,-17-1-37 0 0,-55 0-34 0 0,68 2-139 0 0,-1-1 0 0 0,1 1 1 0 0,-1 0-1 0 0,1 0 0 0 0,0 0 0 0 0,-1 1 0 0 0,1-1 1 0 0,0 1-1 0 0,0 0 0 0 0,0 0 0 0 0,0 1 0 0 0,1-1 1 0 0,-1 1-1 0 0,1 0 0 0 0,-1 0 0 0 0,1 0 1 0 0,-2 3-17 0 0,-6 4 61 0 0,4-4-43 0 0,0 0 0 0 0,0 1 1 0 0,1-1-1 0 0,0 1 0 0 0,0 1 0 0 0,1-1 0 0 0,0 1 0 0 0,0 0 0 0 0,1 0 0 0 0,0 1 0 0 0,0-1 0 0 0,1 1 1 0 0,0 0-1 0 0,0 0 0 0 0,1 0 0 0 0,1 0 0 0 0,-1 0 0 0 0,1 0 0 0 0,1 0 0 0 0,0 1 0 0 0,1 7-18 0 0,-1-16 12 0 0,0 1 0 0 0,1-1 0 0 0,-1 1 0 0 0,1-1 0 0 0,0 0 0 0 0,-1 1 0 0 0,1-1 0 0 0,0 0-1 0 0,0 1 1 0 0,0-1 0 0 0,0 0 0 0 0,0 0 0 0 0,0 0 0 0 0,0 0 0 0 0,0 0 0 0 0,0 0 0 0 0,1 0-1 0 0,-1 0 1 0 0,0 0 0 0 0,1 0 0 0 0,-1-1 0 0 0,1 1 0 0 0,-1-1 0 0 0,1 1 0 0 0,-1-1 0 0 0,1 1 0 0 0,-1-1-1 0 0,1 0 1 0 0,-1 0 0 0 0,1 0 0 0 0,-1 0 0 0 0,1 0 0 0 0,-1 0 0 0 0,1 0 0 0 0,-1 0 0 0 0,1-1-1 0 0,-1 1 1 0 0,1-1 0 0 0,1 0-12 0 0,57-26 1022 0 0,118-147 465 0 0,-176 173-1478 0 0,-1-1 0 0 0,1 1 0 0 0,0 0 0 0 0,0 0 0 0 0,0 0 0 0 0,0 0 0 0 0,0 0 0 0 0,0 0 0 0 0,0 1 0 0 0,0-1 0 0 0,0 1 1 0 0,0-1-1 0 0,0 1 0 0 0,0 0 0 0 0,1 0 0 0 0,-1 0 0 0 0,0 0 0 0 0,0 0 0 0 0,0 0 0 0 0,0 1 0 0 0,0-1 0 0 0,0 1 0 0 0,0-1 0 0 0,1 1 0 0 0,-1 0 0 0 0,-1 0 0 0 0,1 0 0 0 0,0 0 0 0 0,0 0 0 0 0,0 0 0 0 0,0 0 0 0 0,-1 1 0 0 0,1-1 1 0 0,-1 1-1 0 0,1-1 0 0 0,-1 1 0 0 0,1 0 0 0 0,-1-1 0 0 0,0 1 0 0 0,1 1-9 0 0,38 84 215 0 0,-38-79-192 0 0,16 56 15 0 0,-2 0 0 0 0,-3 2 0 0 0,-4 0 1 0 0,-2 0-1 0 0,-3 0 0 0 0,-3 1 0 0 0,-3 11-38 0 0,1-64 4 0 0,-1 0 1 0 0,0-1-1 0 0,-1 1 1 0 0,0-1-1 0 0,-1 0 1 0 0,-1 0 0 0 0,0 0-1 0 0,-1 0 1 0 0,0-1-1 0 0,-4 5-4 0 0,-61 55 23 0 0,69-71-26 0 0,0 0 0 0 0,0 1 1 0 0,1-1-1 0 0,-1 0 0 0 0,0 0 0 0 0,-1 0 1 0 0,1 0-1 0 0,0-1 0 0 0,0 1 1 0 0,0 0-1 0 0,0-1 0 0 0,-1 0 0 0 0,1 1 1 0 0,0-1-1 0 0,-1 0 0 0 0,1 0 0 0 0,0 0 1 0 0,0-1-1 0 0,-1 1 0 0 0,1 0 0 0 0,0-1 1 0 0,0 0-1 0 0,0 1 0 0 0,0-1 1 0 0,-1 0-1 0 0,1 0 0 0 0,0 0 0 0 0,1 0 1 0 0,-1-1-1 0 0,0 1 0 0 0,0 0 0 0 0,0-1 1 0 0,1 1-1 0 0,-1-1 0 0 0,1 0 0 0 0,-1 0 1 0 0,1 1-1 0 0,0-1 0 0 0,-1 0 0 0 0,1 0 1 0 0,0 0-1 0 0,0 0 0 0 0,1-1 1 0 0,-1 1-1 0 0,0 0 0 0 0,1-1 3 0 0,-11-107-337 0 0,18 85 307 0 0,0 1 0 0 0,2 0 0 0 0,0 1 0 0 0,2 0 0 0 0,1 0 0 0 0,0 1 0 0 0,2 1 0 0 0,0 0 0 0 0,1 1-1 0 0,1 0 1 0 0,15-12 30 0 0,169-158-154 0 0,-156 156 156 0 0,-2-3 1 0 0,-2-2-1 0 0,-1-1 0 0 0,-3-2 1 0 0,4-7-3 0 0,-6-45-12 0 0,-34 92 2 0 0,1-1-1 0 0,-1 0 1 0 0,0 1-1 0 0,0-1 1 0 0,0 0-1 0 0,-1 0 0 0 0,1 1 1 0 0,0-1-1 0 0,-1 0 1 0 0,0 1-1 0 0,0-1 1 0 0,0 0-1 0 0,0 1 0 0 0,0 0 1 0 0,0-1-1 0 0,-1 1 1 0 0,1 0-1 0 0,-1-1 1 0 0,0 1-1 0 0,0 0 0 0 0,1 0 1 0 0,-1 0-1 0 0,0 0 1 0 0,-1 1-1 0 0,1-1 0 0 0,0 1 1 0 0,0-1-1 0 0,-1 1 1 0 0,1 0-1 0 0,-1 0 1 0 0,1 0-1 0 0,-1 0 0 0 0,0 0 1 0 0,1 0-1 0 0,-1 1 11 0 0,-5-1-9 0 0,0 1 0 0 0,0 1 0 0 0,0-1 0 0 0,0 1 0 0 0,0 1 0 0 0,0-1-1 0 0,0 1 1 0 0,1 1 0 0 0,-1-1 0 0 0,1 1 0 0 0,0 1 0 0 0,-1-1 0 0 0,1 1 0 0 0,1 1 0 0 0,-1-1-1 0 0,1 1 1 0 0,0 0 0 0 0,0 1 0 0 0,0-1 0 0 0,1 1 0 0 0,-1 0 0 0 0,2 1 0 0 0,-1-1 0 0 0,1 1-1 0 0,0 0 1 0 0,0 0 0 0 0,0 0 0 0 0,1 0 0 0 0,1 1 0 0 0,-1 0 0 0 0,1-1 0 0 0,0 1 0 0 0,1 0-1 0 0,0 0 1 0 0,0 0 0 0 0,1 6 9 0 0,-1-3 26 0 0,1 0 1 0 0,1 1-1 0 0,0-1 0 0 0,0 0 1 0 0,1 0-1 0 0,1 0 0 0 0,-1 0 1 0 0,2 0-1 0 0,0-1 0 0 0,0 1 1 0 0,1-1-1 0 0,0 0 0 0 0,1 0 0 0 0,0-1 1 0 0,0 1-1 0 0,1-1 0 0 0,0-1 1 0 0,4 4-27 0 0,-1-2 89 0 0,1-1 0 0 0,0 0 0 0 0,0 0 0 0 0,1-1 0 0 0,0 0 0 0 0,1-1-1 0 0,-1-1 1 0 0,2 0 0 0 0,-1 0 0 0 0,0-1 0 0 0,1-1 0 0 0,0-1 0 0 0,0 0 0 0 0,0 0 0 0 0,0-1 0 0 0,1-1 0 0 0,-1-1 0 0 0,4 0-89 0 0,-11 0 24 0 0,-1 1 0 0 0,0-1-1 0 0,0-1 1 0 0,0 1 0 0 0,1-1-1 0 0,-1 0 1 0 0,0-1 0 0 0,0 1 0 0 0,0-1-1 0 0,-1-1 1 0 0,1 1 0 0 0,0-1-1 0 0,0 0-23 0 0,-12-7-2451 0 0,-1 9-8207 0 0,5 1-1619 0 0</inkml:trace>
  <inkml:trace contextRef="#ctx0" brushRef="#br0" timeOffset="33626.813">4349 1624 0 0 0,'0'0'820'0'0,"0"0"630"0"0,0 0 167 0 0,0 0-40 0 0,0 0-54 0 0,0 0-32 0 0,0 0 5 0 0,0 0-25 0 0,0-6-79 0 0,2-18-123 0 0,-17 13 2406 0 0,-17 19-2392 0 0,14 5-1136 0 0,1 1 0 0 0,1 0 1 0 0,0 1-1 0 0,1 1 0 0 0,0 1 0 0 0,1 0 0 0 0,1 0 0 0 0,1 2 1 0 0,1-1-1 0 0,0 1 0 0 0,1 1 0 0 0,1 0 0 0 0,1 1 0 0 0,1-1 1 0 0,1 1-1 0 0,1 1 0 0 0,0 2-147 0 0,3-20 14 0 0,0 0 0 0 0,1 1 0 0 0,0-1-1 0 0,-1 0 1 0 0,2 0 0 0 0,-1 1 0 0 0,0-1 0 0 0,1 1 0 0 0,0-1 0 0 0,0 0 0 0 0,0 1-1 0 0,0-1 1 0 0,1 1 0 0 0,0-1 0 0 0,0 0 0 0 0,0 1 0 0 0,0-1 0 0 0,1 0 0 0 0,0 0-1 0 0,0 0 1 0 0,0 0 0 0 0,0 0 0 0 0,0-1 0 0 0,1 1 0 0 0,0 0 0 0 0,-1-1 0 0 0,2 0-1 0 0,-1 0 1 0 0,0 0 0 0 0,0 0 0 0 0,1 0 0 0 0,0-1 0 0 0,-1 1 0 0 0,1-1 0 0 0,0 0-1 0 0,0 0 1 0 0,1 0-14 0 0,6-3 102 0 0,-1 0 0 0 0,0 0 0 0 0,0-1 0 0 0,0 0-1 0 0,0 0 1 0 0,0-1 0 0 0,0-1 0 0 0,-1 0 0 0 0,0 0-1 0 0,1-1 1 0 0,-1 0 0 0 0,-1 0 0 0 0,1-1 0 0 0,-1 0-1 0 0,1-2-101 0 0,21-14 130 0 0,-1-1 0 0 0,-1-2 0 0 0,-2 0 0 0 0,0-2 0 0 0,-2-1 0 0 0,-1-1 0 0 0,-1 0 0 0 0,-2-2 0 0 0,-1-1 0 0 0,-1 0-1 0 0,-2-1 1 0 0,0-6-130 0 0,-11 27-44 0 0,-1 1 526 0 0,-2 27-146 0 0,-3-5-280 0 0,1-1 0 0 0,0 1 1 0 0,1 0-1 0 0,0-1 0 0 0,1 1 1 0 0,0-1-1 0 0,0 1 0 0 0,1-1 0 0 0,1 0 1 0 0,0 0-1 0 0,0 0 0 0 0,0-1 1 0 0,2 0-1 0 0,-1 1 0 0 0,7 7-56 0 0,98 104 272 0 0,-107-119-315 0 0,-2 0-53 0 0,1-1 0 0 0,0 1 0 0 0,0 0 0 0 0,-1 0 0 0 0,1-1 0 0 0,0 1 0 0 0,1-1 0 0 0,-1 0 0 0 0,0 0 0 0 0,0 0 0 0 0,1 0-1 0 0,-1 0 1 0 0,0 0 0 0 0,1 0 0 0 0,-1-1 0 0 0,1 1 0 0 0,-1-1 0 0 0,1 0 0 0 0,-1 0 0 0 0,1 1 0 0 0,-1-2 0 0 0,1 1 0 0 0,-1 0 0 0 0,1-1 0 0 0,-1 1 0 0 0,0-1 0 0 0,1 1 0 0 0,-1-1 0 0 0,2-1 96 0 0,-1-1-893 0 0,7-8-6622 0 0,-7 3-4375 0 0</inkml:trace>
  <inkml:trace contextRef="#ctx0" brushRef="#br0" timeOffset="34074.012">5275 1499 11538 0 0,'0'0'2870'0'0,"0"0"-1064"0"0,0 0-468 0 0,0 0 61 0 0,0 0 57 0 0,0 0-90 0 0,0 0-257 0 0,0 0-286 0 0,0 0-211 0 0,0 0-112 0 0,0 0-74 0 0,0 0-74 0 0,0 0-95 0 0,-9 8-63 0 0,-74 62 188 0 0,78-67-377 0 0,1 0 0 0 0,-1 0 0 0 0,1 0 0 0 0,-1 0-1 0 0,1 1 1 0 0,0 0 0 0 0,1 0 0 0 0,-1 0 0 0 0,1 0 0 0 0,0 1-1 0 0,0-1 1 0 0,0 1 0 0 0,0 0 0 0 0,1 0 0 0 0,0 0 0 0 0,0 0-1 0 0,0 0 1 0 0,1 0 0 0 0,-1 0 0 0 0,1 1 0 0 0,1-1 0 0 0,-1 1-1 0 0,1-1 1 0 0,0 2-5 0 0,3-2-3 0 0,0 0-1 0 0,0-1 0 0 0,1 1 0 0 0,0-1 0 0 0,0 0 0 0 0,0 0 1 0 0,1 0-1 0 0,-1 0 0 0 0,1-1 0 0 0,0 0 0 0 0,0 0 1 0 0,0 0-1 0 0,0-1 0 0 0,1 1 4 0 0,40 16 49 0 0,-40-18-32 0 0,1 0 1 0 0,-1 0 0 0 0,1 1-1 0 0,-1 0 1 0 0,0 0 0 0 0,1 0-1 0 0,-1 1 1 0 0,0 0 0 0 0,-1 1-1 0 0,1-1 1 0 0,0 1 0 0 0,-1 0-1 0 0,0 0 1 0 0,0 1 0 0 0,0-1-1 0 0,-1 1 1 0 0,1 0 0 0 0,-1 1-1 0 0,-1-1 1 0 0,1 1 0 0 0,-1-1-1 0 0,1 1 1 0 0,-2 0 0 0 0,1 1-1 0 0,-1-1 1 0 0,0 0 0 0 0,0 1-1 0 0,0-1 1 0 0,-1 1-1 0 0,0-1 1 0 0,0 4-18 0 0,-4-6 32 0 0,1 1 0 0 0,-1-1 0 0 0,0 0 0 0 0,0 0 0 0 0,-1 0 0 0 0,1 0 0 0 0,-1 0 0 0 0,0-1 0 0 0,1 0-1 0 0,-2 1 1 0 0,1-1 0 0 0,0-1 0 0 0,-1 1 0 0 0,1-1 0 0 0,-1 1 0 0 0,0-1 0 0 0,1-1 0 0 0,-4 1-32 0 0,-12 5-26 0 0,-1-1 0 0 0,1 0 0 0 0,-1-2 0 0 0,-1-1 0 0 0,1 0 0 0 0,0-2 0 0 0,-1-1 0 0 0,-1 0 26 0 0,8-11-1524 0 0,14-3-7290 0 0,2 13-3085 0 0</inkml:trace>
  <inkml:trace contextRef="#ctx0" brushRef="#br0" timeOffset="35004.985">6506 1253 4473 0 0,'0'0'2222'0'0,"0"0"-421"0"0,0 0-164 0 0,0 0 145 0 0,0 0 166 0 0,0 0 7 0 0,0 0-237 0 0,0 0-411 0 0,0 0-382 0 0,0 0-266 0 0,0 0-154 0 0,0 0-62 0 0,2 23 2123 0 0,0 113-455 0 0,1-39-1413 0 0,-4 0-1 0 0,-10 53-697 0 0,-18 32 264 0 0,4-109-429 0 0,21-66-1957 0 0,4-14-3887 0 0,1-5-4441 0 0,-1 6 1485 0 0</inkml:trace>
  <inkml:trace contextRef="#ctx0" brushRef="#br0" timeOffset="35277.1">6190 1694 9930 0 0,'0'0'1580'0'0,"0"0"-449"0"0,0 0-24 0 0,0 0 167 0 0,0 0 92 0 0,0 0-73 0 0,0 0-143 0 0,0 0-135 0 0,0 0-133 0 0,31-1-116 0 0,101-8-97 0 0,-3-17 776 0 0,-93 14-1151 0 0,165-50-19 0 0,-176 57-737 0 0,-8 3-2333 0 0,-7-2-3635 0 0,-6 4-4667 0 0</inkml:trace>
  <inkml:trace contextRef="#ctx0" brushRef="#br0" timeOffset="35712.064">6917 1293 9082 0 0,'0'0'1947'0'0,"0"0"-524"0"0,0 0-205 0 0,0 0 35 0 0,0 0 71 0 0,0 0-26 0 0,0 0-146 0 0,0 0-190 0 0,0 0-153 0 0,-10 33-104 0 0,-29 103-107 0 0,-2 78 1075 0 0,38-74-1271 0 0,3-138-394 0 0,0 0-1 0 0,0 1 1 0 0,1-1-1 0 0,-1 0 0 0 0,1 1 1 0 0,-1-1-1 0 0,1 0 1 0 0,0 0-1 0 0,0 0 0 0 0,0 0 1 0 0,0 1-1 0 0,0-1 1 0 0,0-1-1 0 0,1 1 0 0 0,-1 0 1 0 0,1 0-1 0 0,-1 0 1 0 0,1-1-1 0 0,0 1 0 0 0,0-1 1 0 0,0 1-1 0 0,0-1 1 0 0,0 0-1 0 0,0 0 0 0 0,0 0 1 0 0,0 0-1 0 0,0 0 1 0 0,0 0-1 0 0,0-1 0 0 0,1 1 1 0 0,-1-1-1 0 0,0 1 1 0 0,1-1-1 0 0,-1 0 0 0 0,0 0 1 0 0,1 0-8 0 0,80-28 494 0 0,94-78-232 0 0,-104 76-262 0 0,-71 32 9 0 0,-1 0 1 0 0,1 0-1 0 0,-1 0 0 0 0,1 0 0 0 0,-1 0 0 0 0,0 0 0 0 0,0 0 1 0 0,0 0-1 0 0,0 1 0 0 0,-1-1 0 0 0,1 0 0 0 0,0 1 1 0 0,-1-1-1 0 0,0 0 0 0 0,1 1 0 0 0,-1-1 0 0 0,0 1 0 0 0,0-1 1 0 0,0 0-1 0 0,-1 1 0 0 0,1-1 0 0 0,-1 1-9 0 0,2 4 53 0 0,1 112 98 0 0,-1-118-226 0 0,0 0 0 0 0,-1 0 0 0 0,1 0 0 0 0,0 0 0 0 0,0 0 0 0 0,0 0 0 0 0,0 0 0 0 0,0 0 0 0 0,0-1 0 0 0,0 1 0 0 0,0 0 0 0 0,0-1 0 0 0,0 1 0 0 0,1-1 0 0 0,-1 1 0 0 0,0-1 0 0 0,0 1 0 0 0,1-1 0 0 0,-1 0 0 0 0,0 1 0 0 0,0-1 0 0 0,1 0 0 0 0,-1 0 0 0 0,0 0 0 0 0,1 0 0 0 0,-1 0 0 0 0,0-1 0 0 0,0 1 0 0 0,1 0 0 0 0,-1-1 0 0 0,0 1 0 0 0,1-1 75 0 0,13-3-4409 0 0,-3-1-4403 0 0,-9 5-842 0 0</inkml:trace>
  <inkml:trace contextRef="#ctx0" brushRef="#br0" timeOffset="36070.272">7440 1875 344 0 0,'0'0'2497'0'0,"0"0"12"0"0,0 0-104 0 0,0 0-203 0 0,0 0-191 0 0,0 0-196 0 0,0 0-169 0 0,0 0-147 0 0,31-6-172 0 0,96-21-207 0 0,-53-4 691 0 0,-60 21-1383 0 0,-10 8-336 0 0,1-1 0 0 0,-1 0 0 0 0,0 0 0 0 0,0-1 0 0 0,0 1-1 0 0,-1-1 1 0 0,1 0 0 0 0,-1 0 0 0 0,1 0 0 0 0,-1 0 0 0 0,-1 0 0 0 0,1-1 0 0 0,-1 0 0 0 0,1 1 0 0 0,-1-1 0 0 0,-1 0-1 0 0,1 0 1 0 0,-1 0 0 0 0,1 0 0 0 0,-2 0 0 0 0,1 0 0 0 0,0-1 0 0 0,-1 1 0 0 0,0 0 0 0 0,0-2-92 0 0,-4 4-3 0 0,1 0 1 0 0,-1 0-1 0 0,1 0 1 0 0,-1 1-1 0 0,0-1 1 0 0,0 1-1 0 0,0 0 1 0 0,0 0-1 0 0,0 0 1 0 0,-1 1-1 0 0,1 0 1 0 0,-1 0-1 0 0,1 0 1 0 0,-1 0-1 0 0,1 0 1 0 0,-1 1-1 0 0,1 0 1 0 0,-1 0-1 0 0,1 0 1 0 0,-1 1-1 0 0,1-1 1 0 0,-1 1-1 0 0,1 0 1 0 0,-1 1-1 0 0,0-1 3 0 0,-7 4-12 0 0,1 1-1 0 0,0 0 1 0 0,0 0-1 0 0,1 1 1 0 0,-1 0-1 0 0,2 1 1 0 0,-1 0-1 0 0,1 0 1 0 0,0 1-1 0 0,1 1 1 0 0,0-1-1 0 0,0 1 1 0 0,1 1-1 0 0,1-1 1 0 0,-1 1 0 0 0,2 0-1 0 0,-1 1 13 0 0,5-9 2 0 0,-1 1 1 0 0,0 0-1 0 0,1 0 0 0 0,-1 0 1 0 0,1 0-1 0 0,0-1 0 0 0,1 1 1 0 0,-1 1-1 0 0,1-1 0 0 0,0 0 1 0 0,0 0-1 0 0,0 0 0 0 0,0 0 0 0 0,1 0 1 0 0,-1 0-1 0 0,1 0 0 0 0,0 0 1 0 0,0 0-1 0 0,1 0 0 0 0,-1-1 1 0 0,1 1-1 0 0,0 0 0 0 0,0-1 1 0 0,0 1-1 0 0,0-1 0 0 0,1 0 1 0 0,-1 1-1 0 0,1-1 0 0 0,0-1 1 0 0,0 1-1 0 0,0 0 0 0 0,0-1 0 0 0,0 1 1 0 0,1-1-1 0 0,-1 0 0 0 0,1 0 1 0 0,0 0-1 0 0,0-1-2 0 0,12 5 2 0 0,1 0 0 0 0,0-2 0 0 0,1 0 0 0 0,-1-1 0 0 0,1-1 0 0 0,-1 0 0 0 0,1-2 0 0 0,0 0 0 0 0,4-1-2 0 0,-8 1-47 0 0,72-15-2332 0 0,-57 7-6526 0 0,-15 2-2963 0 0</inkml:trace>
  <inkml:trace contextRef="#ctx0" brushRef="#br0" timeOffset="40575.36">9071 1529 0 0 0,'0'0'1523'0'0,"0"0"205"0"0,0 0 194 0 0,0 0 56 0 0,0 0-128 0 0,0 0-222 0 0,0 0-312 0 0,0 0-217 0 0,0 0-149 0 0,0 0-137 0 0,0 0-81 0 0,0 0-41 0 0,0 0 0 0 0,-8 0-14 0 0,-119 14 4563 0 0,-34 20-3551 0 0,160-33-1664 0 0,0-1 1 0 0,0 1 0 0 0,0-1 0 0 0,0 1 0 0 0,0 0 0 0 0,0 0 0 0 0,0 0 0 0 0,0-1 0 0 0,0 1 0 0 0,0 0-1 0 0,1 0 1 0 0,-1 0 0 0 0,0 0 0 0 0,0 0 0 0 0,1 1 0 0 0,-1-1 0 0 0,1 0 0 0 0,-1 0 0 0 0,1 0-1 0 0,-1 0 1 0 0,1 1 0 0 0,0-1 0 0 0,0 0 0 0 0,0 0 0 0 0,0 1 0 0 0,-1-1 0 0 0,2 0 0 0 0,-1 0-1 0 0,0 1 1 0 0,0-1 0 0 0,0 0 0 0 0,0 0 0 0 0,1 1 0 0 0,-1-1 0 0 0,1 0 0 0 0,-1 0 0 0 0,1 0 0 0 0,-1 0-1 0 0,1 0 1 0 0,0 0 0 0 0,-1 1 0 0 0,1-1 0 0 0,0-1 0 0 0,0 1 0 0 0,0 0 0 0 0,0 0 0 0 0,0 0-1 0 0,0 0-24 0 0,88 73 357 0 0,32 7 34 0 0,-120-80-376 0 0,0 1 0 0 0,0-1-1 0 0,-1 0 1 0 0,1 0 0 0 0,0 1 0 0 0,-1-1-1 0 0,1 0 1 0 0,-1 1 0 0 0,1-1 0 0 0,-1 1-1 0 0,0-1 1 0 0,0 0 0 0 0,1 1-1 0 0,-1-1 1 0 0,0 1 0 0 0,0-1 0 0 0,0 1-1 0 0,-1-1 1 0 0,1 0 0 0 0,0 1-1 0 0,0-1 1 0 0,-1 1 0 0 0,1-1 0 0 0,-1 0-1 0 0,1 1 1 0 0,-1-1 0 0 0,0 0-1 0 0,0 1 1 0 0,1-1 0 0 0,-1 0 0 0 0,0 0-1 0 0,0 0 1 0 0,0 0 0 0 0,0 0-1 0 0,0 0 1 0 0,0 0 0 0 0,-1 0 0 0 0,1 0-1 0 0,0-1 1 0 0,0 1 0 0 0,-1 0-1 0 0,0 0-15 0 0,-57 26 318 0 0,-144-5-171 0 0,161-21-266 0 0,42-1 30 0 0,0 0-124 0 0,19-11-1938 0 0,-1 5 860 0 0,-1 1-1139 0 0,-5 1-2045 0 0,1 0-7161 0 0</inkml:trace>
  <inkml:trace contextRef="#ctx0" brushRef="#br0" timeOffset="41312.11">9376 1617 0 0 0,'0'0'471'0'0,"0"0"1508"0"0,0 0 689 0 0,0 0 205 0 0,0 0-94 0 0,0 0-312 0 0,0 0-393 0 0,0 0-367 0 0,0 0-328 0 0,0 0-246 0 0,0 0-212 0 0,2-1-191 0 0,0 2-635 0 0,-1 1 0 0 0,0-1 0 0 0,0 1 1 0 0,0 0-1 0 0,0-1 0 0 0,-1 1 0 0 0,1 0 1 0 0,0 0-1 0 0,-1 0 0 0 0,1 0 0 0 0,-1-1 1 0 0,1 1-1 0 0,-1 0 0 0 0,0 0 1 0 0,0 0-1 0 0,0 0 0 0 0,0 0 0 0 0,0 0 1 0 0,-1 0-1 0 0,1 0 0 0 0,0 0 0 0 0,-1 0 1 0 0,0-1-1 0 0,1 1 0 0 0,-1 0 1 0 0,0 0-1 0 0,0 0-95 0 0,-2 30 466 0 0,19 287 884 0 0,-15-297-1295 0 0,0-17-40 0 0,1 1-1 0 0,-1-1 1 0 0,-1 0-1 0 0,1 0 0 0 0,-1 1 1 0 0,1-1-1 0 0,-2 0 0 0 0,1 0 1 0 0,0 1-1 0 0,-1-1 1 0 0,0 0-1 0 0,-1 0 0 0 0,1 0 1 0 0,-1 0-1 0 0,0 0 1 0 0,0 0-1 0 0,0 0 0 0 0,-1 0 1 0 0,1-1-1 0 0,-1 1 0 0 0,-1-1 1 0 0,1 0-1 0 0,0 0 1 0 0,-1 0-1 0 0,0-1 0 0 0,0 1 1 0 0,0-1-1 0 0,0 0 1 0 0,-1 1-15 0 0,3-4 13 0 0,0 1 1 0 0,0-1 0 0 0,0 0 0 0 0,0 0 0 0 0,0 0 0 0 0,0 0 0 0 0,0 0 0 0 0,0 0 0 0 0,0 0 0 0 0,0 0 0 0 0,0-1 0 0 0,1 1 0 0 0,-1-1 0 0 0,0 0 0 0 0,0 1-1 0 0,0-1 1 0 0,0 0 0 0 0,1 0 0 0 0,-1 0 0 0 0,0 0 0 0 0,1 0 0 0 0,-1-1 0 0 0,1 1 0 0 0,0 0 0 0 0,-1-1 0 0 0,1 1 0 0 0,0-1 0 0 0,0 0 0 0 0,0 1 0 0 0,0-1-1 0 0,0 0 1 0 0,0 0 0 0 0,0 1 0 0 0,0-1 0 0 0,1 0 0 0 0,-1 0 0 0 0,1 0 0 0 0,0 0 0 0 0,-1 0 0 0 0,1 0 0 0 0,0 0 0 0 0,0 0-14 0 0,8-86 81 0 0,4 59-88 0 0,1 0-1 0 0,2 1 0 0 0,0 1 0 0 0,2 0 0 0 0,1 1 1 0 0,2 1-1 0 0,0 1 0 0 0,1 0 0 0 0,1 2 1 0 0,2 0-1 0 0,0 2 0 0 0,16-10 8 0 0,-32 23-4 0 0,0 1 0 0 0,0 0 1 0 0,0 0-1 0 0,1 1 0 0 0,0 0 0 0 0,0 1 1 0 0,0 0-1 0 0,1 0 0 0 0,-1 1 0 0 0,1 0 0 0 0,0 1 1 0 0,0 0-1 0 0,0 1 0 0 0,0-1 0 0 0,0 2 1 0 0,1 0-1 0 0,-1 0 0 0 0,3 1 4 0 0,-8 1 6 0 0,-1 0 0 0 0,1 0 0 0 0,-1 0-1 0 0,0 1 1 0 0,0-1 0 0 0,0 1 0 0 0,0 0 0 0 0,0 0 0 0 0,-1 1-1 0 0,0-1 1 0 0,1 1 0 0 0,-1 0 0 0 0,-1 0 0 0 0,1 0 0 0 0,0 0-1 0 0,-1 0 1 0 0,0 0 0 0 0,0 1 0 0 0,0-1 0 0 0,-1 1 0 0 0,1-1-1 0 0,-1 1 1 0 0,0 0 0 0 0,0 0 0 0 0,-1-1 0 0 0,1 1 0 0 0,-1 0 0 0 0,0 0-1 0 0,-1 0 1 0 0,1 0 0 0 0,-1-1 0 0 0,0 1 0 0 0,0 0 0 0 0,0-1-1 0 0,-1 1 1 0 0,0 0 0 0 0,-1 2-6 0 0,-6 5-59 0 0,0 0 0 0 0,0-1 0 0 0,-1 0 1 0 0,-1 0-1 0 0,0-1 0 0 0,0-1 0 0 0,-1 0 0 0 0,0 0 0 0 0,-1-1 0 0 0,0-1 0 0 0,0 0 1 0 0,0-1-1 0 0,-1 0 0 0 0,0-1 0 0 0,0-1 0 0 0,0 0 0 0 0,-1-1 0 0 0,1 0 1 0 0,-1-1-1 0 0,0-1 0 0 0,-9-1 59 0 0,23 0-124 0 0,0 0 0 0 0,0 0 0 0 0,0 0 0 0 0,0 0 0 0 0,0 0 1 0 0,1 0-1 0 0,-1-1 0 0 0,0 1 0 0 0,0 0 0 0 0,0 0 0 0 0,0-1 0 0 0,1 1 1 0 0,-1-1-1 0 0,0 1 0 0 0,0-1 0 0 0,1 1 0 0 0,-1-1 0 0 0,0 0 0 0 0,1 1 1 0 0,-1-1-1 0 0,1 0 0 0 0,-1 1 0 0 0,1-1 0 0 0,-1 0 0 0 0,1 0 0 0 0,-1 0 1 0 0,1 1-1 0 0,0-1 0 0 0,-1 0 0 0 0,1 0 0 0 0,0 0 0 0 0,0 0 0 0 0,-1 0 1 0 0,1 1-1 0 0,0-1 0 0 0,0 0 0 0 0,0 0 0 0 0,0 0 0 0 0,0 0 0 0 0,1 0 1 0 0,-1 0-1 0 0,0 0 0 0 0,0 1 0 0 0,1-1 0 0 0,-1 0 0 0 0,0 0 0 0 0,1 0 1 0 0,-1 0-1 0 0,1 0 124 0 0,13-25-12072 0 0,-7 18 4686 0 0</inkml:trace>
  <inkml:trace contextRef="#ctx0" brushRef="#br0" timeOffset="41783.154">9811 1831 0 0 0,'0'0'2055'0'0,"0"0"506"0"0,0 0 106 0 0,0 0-127 0 0,0 0-344 0 0,0 0-373 0 0,0 0-298 0 0,0 0-216 0 0,0 0-155 0 0,0 0-125 0 0,33 3-113 0 0,104 11-113 0 0,-57-24 598 0 0,-68 7-1228 0 0,-1 0-1 0 0,1 0 0 0 0,-1-1 1 0 0,0-1-1 0 0,-1 0 1 0 0,1 0-1 0 0,-1-1 0 0 0,0-1 1 0 0,0 1-1 0 0,-1-2 0 0 0,0 1 1 0 0,0-1-1 0 0,-1 0 1 0 0,0-1-1 0 0,0 0 0 0 0,-1-1 1 0 0,0 1-1 0 0,-1-1 0 0 0,0-1 1 0 0,0 0-173 0 0,-5 10 4 0 0,-1-1 1 0 0,1 0 0 0 0,0 0-1 0 0,-1 0 1 0 0,1 1 0 0 0,-1-1-1 0 0,0 0 1 0 0,1 0-1 0 0,-1 0 1 0 0,0 0 0 0 0,0 0-1 0 0,0 0 1 0 0,-1 0 0 0 0,1 0-1 0 0,0 1 1 0 0,-1-1 0 0 0,1 0-1 0 0,-1 0 1 0 0,0 0-1 0 0,1 1 1 0 0,-1-1 0 0 0,0 0-1 0 0,0 1 1 0 0,0-1 0 0 0,0 0-1 0 0,-1 1 1 0 0,1 0-1 0 0,0-1 1 0 0,-1 1 0 0 0,1 0-1 0 0,0-1 1 0 0,-1 1 0 0 0,0 0-1 0 0,1 0 1 0 0,-1 0-5 0 0,-67-6-241 0 0,56 10 215 0 0,0 1-1 0 0,1 0 1 0 0,0 0-1 0 0,0 1 1 0 0,0 1 0 0 0,0 0-1 0 0,1 1 1 0 0,0 0-1 0 0,1 1 1 0 0,-1 0-1 0 0,2 0 1 0 0,-1 1 0 0 0,1 1-1 0 0,0 0 1 0 0,1 0-1 0 0,-1 2 27 0 0,4-7-6 0 0,1 1 0 0 0,0-1-1 0 0,0 1 1 0 0,0 0 0 0 0,1 1 0 0 0,0-1-1 0 0,0 0 1 0 0,1 1 0 0 0,0 0-1 0 0,0 0 1 0 0,0-1 0 0 0,1 1-1 0 0,0 0 1 0 0,0 4 6 0 0,1-8-4 0 0,0 0 1 0 0,0 0-1 0 0,0 0 0 0 0,1 0 1 0 0,-1 0-1 0 0,1 0 0 0 0,0-1 1 0 0,0 1-1 0 0,0 0 0 0 0,0 0 1 0 0,1-1-1 0 0,-1 1 0 0 0,0-1 1 0 0,1 1-1 0 0,0-1 0 0 0,0 0 1 0 0,0 1-1 0 0,0-1 0 0 0,0 0 0 0 0,0 0 1 0 0,0 0-1 0 0,1-1 0 0 0,-1 1 1 0 0,1-1-1 0 0,-1 1 0 0 0,1-1 1 0 0,0 0-1 0 0,0 0 0 0 0,-1 0 1 0 0,1 0-1 0 0,0 0 0 0 0,0-1 1 0 0,0 1-1 0 0,2-1 4 0 0,21 3-189 0 0,0-2 1 0 0,0-1-1 0 0,0-1 1 0 0,0-1-1 0 0,0-1 1 0 0,-1-1-1 0 0,1-2 1 0 0,-1 0-1 0 0,0-2 1 0 0,-1 0-1 0 0,7-5 189 0 0,-15 7-917 0 0,33-13-2330 0 0,-19 4-6723 0 0,-23 10 1466 0 0</inkml:trace>
  <inkml:trace contextRef="#ctx0" brushRef="#br0" timeOffset="42595.967">10453 1801 0 0 0,'0'0'1106'0'0,"0"0"877"0"0,0 0 403 0 0,0 0 127 0 0,0 0-212 0 0,0 0-374 0 0,0 0-381 0 0,0 0-293 0 0,0 0-181 0 0,0 0-106 0 0,0 0-32 0 0,0 0-78 0 0,0 0-69 0 0,34 2-85 0 0,103 4-92 0 0,-67-18 362 0 0,-64 11-902 0 0,0-1 0 0 0,0 0 0 0 0,-1 0 0 0 0,1 0 0 0 0,-1-1 0 0 0,0 0 0 0 0,1 0 0 0 0,-1 0 0 0 0,0-1 0 0 0,-1 1 0 0 0,1-1 0 0 0,-1-1 0 0 0,0 1 0 0 0,0 0 0 0 0,0-1 0 0 0,0 0 0 0 0,-1 0 0 0 0,0 0 0 0 0,0 0 0 0 0,0-1 0 0 0,-1 1 0 0 0,0-1 0 0 0,0 0 0 0 0,0 1 0 0 0,0-1 0 0 0,-1 0 0 0 0,0 0 0 0 0,0-2-70 0 0,-3 5-18 0 0,1 1 0 0 0,0 0 0 0 0,0-1 0 0 0,-1 1 0 0 0,0 0 0 0 0,1 0 0 0 0,-1 0 0 0 0,0 0 0 0 0,0 0 0 0 0,0 1 0 0 0,0-1 0 0 0,0 0 0 0 0,0 1 0 0 0,-1-1 0 0 0,1 1 0 0 0,0 0 0 0 0,-1 0 0 0 0,1 0 0 0 0,-1 0 0 0 0,1 0 0 0 0,-1 1 0 0 0,0-1 0 0 0,1 1 0 0 0,-1 0 0 0 0,1-1 0 0 0,-1 1 0 0 0,0 0 0 0 0,1 1 0 0 0,-1-1 0 0 0,0 0 0 0 0,1 1 0 0 0,-1 0 0 0 0,-1 0 18 0 0,-8-1-72 0 0,0 2 2 0 0,0 0 0 0 0,0 1 0 0 0,0 1 0 0 0,0 0 0 0 0,1 1 0 0 0,0 0 0 0 0,0 0 1 0 0,0 1-1 0 0,0 0 0 0 0,1 1 0 0 0,0 1 0 0 0,0 0 0 0 0,1 0 0 0 0,0 0 0 0 0,-7 10 70 0 0,12-14-16 0 0,0 0 0 0 0,1 0 0 0 0,-1 1 0 0 0,1-1 0 0 0,0 1 0 0 0,0 0 0 0 0,1 0 0 0 0,-1 0 0 0 0,1 0 0 0 0,0 0 0 0 0,0 0 0 0 0,1 1 0 0 0,0-1 0 0 0,0 1 0 0 0,0-1 0 0 0,0 1 0 0 0,1-1 0 0 0,0 1 0 0 0,1 3 16 0 0,1-5-8 0 0,0-1-1 0 0,0 0 1 0 0,0 0-1 0 0,1 0 0 0 0,0 0 1 0 0,-1 0-1 0 0,1 0 1 0 0,0-1-1 0 0,0 1 0 0 0,1-1 1 0 0,-1 0-1 0 0,0 0 1 0 0,1 0-1 0 0,-1 0 1 0 0,1-1-1 0 0,0 0 0 0 0,-1 1 1 0 0,1-1-1 0 0,0-1 1 0 0,0 1-1 0 0,0 0 0 0 0,0-1 1 0 0,0 0-1 0 0,0 0 1 0 0,2 0 8 0 0,30 0-155 0 0,0-2 0 0 0,0-1 0 0 0,0-2 0 0 0,0-2 0 0 0,-1-1 0 0 0,0-1 1 0 0,-1-2-1 0 0,20-10 155 0 0,62-22-3086 0 0,-101 35 2469 0 0,-4 3 13 0 0,0-1 0 0 0,0 1-1 0 0,0-2 1 0 0,-1 0 0 0 0,0 0 0 0 0,0-1 0 0 0,-1 0-1 0 0,0-1 1 0 0,3-3 604 0 0,-12 12 55 0 0,1 0-1 0 0,-1-1 1 0 0,1 1-1 0 0,-1 0 1 0 0,1-1-1 0 0,-1 1 1 0 0,0 0-1 0 0,1-1 1 0 0,-1 1 0 0 0,1-1-1 0 0,-1 1 1 0 0,0 0-1 0 0,1-1 1 0 0,-1 1-1 0 0,0-1 1 0 0,0 1-1 0 0,1-1 1 0 0,-1 1 0 0 0,0-1-1 0 0,0 1 1 0 0,0-1-1 0 0,0 1 1 0 0,1-1-1 0 0,-1 0 1 0 0,0 1-1 0 0,0-1 1 0 0,0 1-1 0 0,0-1 1 0 0,0 1 0 0 0,-1-1-1 0 0,1 1 1 0 0,0-1-1 0 0,0 1 1 0 0,0-1-1 0 0,0 0 1 0 0,-1 1-1 0 0,1-1 1 0 0,0 1-1 0 0,0 0 1 0 0,-1-1 0 0 0,1 1-1 0 0,0-1 1 0 0,-1 1-1 0 0,1-1 1 0 0,0 1-1 0 0,-1 0 1 0 0,1-1-1 0 0,-1 1 1 0 0,1 0 0 0 0,-1-1-1 0 0,1 1 1 0 0,-1 0-1 0 0,1 0 1 0 0,-1-1-1 0 0,1 1 1 0 0,-1 0-1 0 0,1 0 1 0 0,-1 0-1 0 0,1 0 1 0 0,-1 0 0 0 0,1 0-1 0 0,-1 0 1 0 0,0 0-1 0 0,1 0 1 0 0,-1 0-1 0 0,1 0 1 0 0,-1 0-1 0 0,1 0-54 0 0,-40 9 2087 0 0,20 2-1599 0 0,1 1 1 0 0,1 1-1 0 0,0 1 1 0 0,1 0-1 0 0,0 1 1 0 0,1 1-1 0 0,1 0 0 0 0,-3 6-488 0 0,16-20 28 0 0,0 1-1 0 0,1-1 0 0 0,-1 1 0 0 0,1 0 0 0 0,-1-1 0 0 0,1 1 0 0 0,0 0 0 0 0,0 0 0 0 0,0 0 0 0 0,1 0 0 0 0,-1 0 0 0 0,1 0 0 0 0,-1 0 0 0 0,1 0 0 0 0,0 0 0 0 0,0 0 0 0 0,1 0 0 0 0,-1 0 0 0 0,0 0 0 0 0,1 0 0 0 0,0 0 0 0 0,0 0 0 0 0,0 0 0 0 0,0-1 0 0 0,0 1 0 0 0,0 0 0 0 0,1-1 0 0 0,0 1 0 0 0,-1 0 0 0 0,1-1 0 0 0,0 0 1 0 0,0 1-1 0 0,0-1 0 0 0,0 0 0 0 0,1 0 0 0 0,-1 0 0 0 0,3 1-27 0 0,5 2 129 0 0,1-1 1 0 0,-1-1 0 0 0,1 1 0 0 0,0-1-1 0 0,1-1 1 0 0,-1 0 0 0 0,0-1 0 0 0,0 0-1 0 0,1-1 1 0 0,-1 0 0 0 0,1-1-1 0 0,-1 0 1 0 0,0-1 0 0 0,0 0 0 0 0,0 0-1 0 0,0-2 1 0 0,0 1 0 0 0,0-1 0 0 0,-1-1-1 0 0,1 0 1 0 0,-1 0 0 0 0,1-2-130 0 0,10-6 187 0 0,-1-1 1 0 0,-1-1-1 0 0,0 0 1 0 0,-1-2-1 0 0,0 0 1 0 0,-2 0-1 0 0,0-2 1 0 0,-1 0-1 0 0,-1-1 1 0 0,-1-1-188 0 0,22-32 76 0 0,-23 39-100 0 0,-1 0 1 0 0,0-1-1 0 0,-2 0 1 0 0,0-1-1 0 0,0 0 1 0 0,-1 0-1 0 0,-1 0 1 0 0,-1-1 0 0 0,-1-1-1 0 0,0 1 1 0 0,-1-1-1 0 0,-1 1 1 0 0,0-1-1 0 0,-2 0 1 0 0,0 0-1 0 0,-1 0 1 0 0,0 0 23 0 0,-2 13-12 0 0,1 0 0 0 0,-1 0 0 0 0,0 0 1 0 0,0 1-1 0 0,0-1 0 0 0,0 1 0 0 0,-1-1 0 0 0,0 1 0 0 0,0 0 0 0 0,0 0 0 0 0,0 0 1 0 0,-1 1-1 0 0,1-1 0 0 0,-1 1 0 0 0,0 0 0 0 0,0 0 0 0 0,-1 0 0 0 0,1 0 1 0 0,0 1-1 0 0,-1 0 0 0 0,0 0 0 0 0,1 0 0 0 0,-1 0 0 0 0,0 1 0 0 0,0 0 1 0 0,0 0-1 0 0,0 0 0 0 0,0 0 0 0 0,0 1 0 0 0,0 0 0 0 0,0 0 0 0 0,0 0 1 0 0,0 1-1 0 0,0 0 0 0 0,0 0 0 0 0,0 0 0 0 0,0 0 0 0 0,0 1 0 0 0,1 0 1 0 0,-1 0-1 0 0,1 0 0 0 0,-1 1 0 0 0,1-1 0 0 0,0 1 0 0 0,-1 0 0 0 0,2 0 0 0 0,-3 2 13 0 0,-4 4 8 0 0,0-1 0 0 0,0 1 0 0 0,1 1 0 0 0,0 0 0 0 0,1 0 1 0 0,0 1-1 0 0,0 0 0 0 0,1 0 0 0 0,1 1 0 0 0,0 0 1 0 0,1 0-1 0 0,0 0 0 0 0,0 1 0 0 0,2-1 0 0 0,-1 1 1 0 0,2 0-1 0 0,0 0 0 0 0,0 1 0 0 0,1-1 0 0 0,1 0 0 0 0,0 0 1 0 0,1 1-1 0 0,0-1 0 0 0,1 0 0 0 0,1 0 0 0 0,0 0 1 0 0,3 8-10 0 0,4 1 46 0 0,1-1 0 0 0,1 0-1 0 0,1 0 1 0 0,0-2 0 0 0,2 1 0 0 0,0-2 0 0 0,1 0 0 0 0,1-1 0 0 0,1 0 0 0 0,0-2 0 0 0,1 0 0 0 0,1-1 0 0 0,0-1 0 0 0,0-1 0 0 0,2 0 0 0 0,-1-2 0 0 0,12 4-46 0 0,-25-10-973 0 0,20 12 2184 0 0,-23-8-4976 0 0,-3 0-4951 0 0,-2-7-3275 0 0</inkml:trace>
  <inkml:trace contextRef="#ctx0" brushRef="#br0" timeOffset="54103.952">0 3292 6817 0 0,'0'0'894'0'0,"0"0"-245"0"0,0 0 74 0 0,0 0 276 0 0,0 0 284 0 0,0 0 84 0 0,0 0-71 0 0,0 0-131 0 0,0 0-141 0 0,0 0-80 0 0,0 0-60 0 0,14 6-48 0 0,44 14-49 0 0,-55-19-726 0 0,0-1-1 0 0,-1 0 0 0 0,1 0 1 0 0,0 0-1 0 0,0 0 1 0 0,-1 0-1 0 0,1 0 0 0 0,0-1 1 0 0,-1 1-1 0 0,1-1 1 0 0,0 0-1 0 0,-1 0 0 0 0,1 0 1 0 0,-1 0-1 0 0,1 0 1 0 0,-1-1-1 0 0,1 1 0 0 0,-1-1 1 0 0,0 1-1 0 0,0-1 1 0 0,0 0-61 0 0,7-5 214 0 0,53-38 502 0 0,-1-3 0 0 0,-3-2 1 0 0,-2-3-1 0 0,-2-2 0 0 0,27-40-716 0 0,-39 43 174 0 0,-3-2 0 0 0,-2-2 1 0 0,11-24-175 0 0,-38 61 8 0 0,0 1 1 0 0,-1-2 0 0 0,-1 1-1 0 0,-1-1 1 0 0,0-1-1 0 0,-2 1 1 0 0,0-1 0 0 0,-2 0-1 0 0,0 0 1 0 0,-1 0 0 0 0,-1 0-1 0 0,-1 0 1 0 0,-2-12-9 0 0,0 29-12 0 0,1 1 1 0 0,0-1 0 0 0,-1 1-1 0 0,0-1 1 0 0,0 1 0 0 0,0 0-1 0 0,0-1 1 0 0,-1 1-1 0 0,1 0 1 0 0,-1 1 0 0 0,0-1-1 0 0,0 0 1 0 0,0 1 0 0 0,0-1-1 0 0,0 1 1 0 0,0 0 0 0 0,-1 0-1 0 0,1 1 1 0 0,-1-1-1 0 0,1 0 1 0 0,-1 1 0 0 0,0 0-1 0 0,1 0 1 0 0,-1 0 0 0 0,0 1-1 0 0,0-1 1 0 0,0 1 0 0 0,0 0-1 0 0,1 0 1 0 0,-1 0-1 0 0,0 0 1 0 0,0 1 0 0 0,0 0-1 0 0,0 0 1 0 0,1 0 0 0 0,-1 0-1 0 0,0 0 1 0 0,1 1 0 0 0,-1-1-1 0 0,1 1 1 0 0,-1 0 0 0 0,1 0-1 0 0,0 1 1 0 0,0-1-1 0 0,0 0 1 0 0,0 1 0 0 0,0 0-1 0 0,0 1 12 0 0,-23 21-31 0 0,1 2 0 0 0,2 1 0 0 0,0 1-1 0 0,2 1 1 0 0,2 0 0 0 0,0 2-1 0 0,2 0 1 0 0,2 1 0 0 0,-11 32 31 0 0,18-48 7 0 0,1 1 0 0 0,1 0 0 0 0,1 0 1 0 0,0 0-1 0 0,1 1 0 0 0,1-1 0 0 0,1 1 0 0 0,1 0 1 0 0,0 0-1 0 0,2 0 0 0 0,0 0 0 0 0,1-1 0 0 0,1 1 1 0 0,0 0-1 0 0,1-1 0 0 0,2 0 0 0 0,0 0 0 0 0,1 0-7 0 0,-2-7 26 0 0,2-1 0 0 0,0-1 0 0 0,0 1-1 0 0,0-1 1 0 0,1 0 0 0 0,1-1 0 0 0,-1 0-1 0 0,1 0 1 0 0,1-1 0 0 0,-1 0 0 0 0,1-1 0 0 0,1 0-1 0 0,-1 0 1 0 0,1-1 0 0 0,0 0 0 0 0,0-1-1 0 0,5 1-25 0 0,-8-4 18 0 0,0 1-1 0 0,1-1 0 0 0,-1 0 0 0 0,1-1 0 0 0,-1 0 1 0 0,0 0-1 0 0,1-1 0 0 0,-1 0 0 0 0,1 0 1 0 0,-1-1-1 0 0,0 0 0 0 0,0-1 0 0 0,0 0 0 0 0,0 0 1 0 0,0 0-1 0 0,2-3-17 0 0,14-7 45 0 0,0-1 0 0 0,0-2 0 0 0,-2 0 1 0 0,0-1-1 0 0,-1-1 0 0 0,-1-1 0 0 0,0-1 0 0 0,-2-1 1 0 0,0-1-1 0 0,5-10-45 0 0,-10 6 80 0 0,-13 26-21 0 0,0 0-1 0 0,0 0-19 0 0,-3 3-42 0 0,-1 1 1 0 0,2-1 0 0 0,-1 1-1 0 0,0 0 1 0 0,1 0-1 0 0,0 0 1 0 0,0 0-1 0 0,0 0 1 0 0,0 1 0 0 0,0-1-1 0 0,1 1 1 0 0,0-1-1 0 0,0 1 1 0 0,0-1-1 0 0,1 1 1 0 0,0-1 0 0 0,-1 3 2 0 0,2-4-2 0 0,0 1 1 0 0,-1-1 0 0 0,1 0-1 0 0,0 1 1 0 0,0-1 0 0 0,1 0 0 0 0,-1 0-1 0 0,1 0 1 0 0,-1 0 0 0 0,1 0 0 0 0,0 0-1 0 0,0-1 1 0 0,0 1 0 0 0,1-1-1 0 0,-1 1 1 0 0,1-1 0 0 0,-1 0 0 0 0,1 0-1 0 0,0 0 1 0 0,0 0 0 0 0,-1 0 0 0 0,1-1-1 0 0,1 1 1 0 0,-1-1 0 0 0,0 0 0 0 0,0 0-1 0 0,1 0 2 0 0,92 17-36 0 0,-84-18 35 0 0,-1 0 0 0 0,1 0 1 0 0,-1-1-1 0 0,0 0 0 0 0,1-1 0 0 0,-1-1 1 0 0,0 0-1 0 0,0 0 0 0 0,4-3 1 0 0,9-7 22 0 0,-1-2 0 0 0,-1 0-1 0 0,0-2 1 0 0,0 0 0 0 0,-2-2 0 0 0,0 0-1 0 0,-2-1 1 0 0,0-1 0 0 0,-1 0 0 0 0,-1-2-1 0 0,-1 0 1 0 0,-1-1 0 0 0,7-16-22 0 0,-6 9 4 0 0,-2-1-1 0 0,0 0 1 0 0,-3-1-1 0 0,0 0 1 0 0,-3 0 0 0 0,0-1-1 0 0,-2 0 1 0 0,-2 0-1 0 0,-1 0 1 0 0,-3-33-4 0 0,-15 8-31 0 0,16 59 26 0 0,-1 0-1 0 0,1-1 0 0 0,-1 1 0 0 0,1 0 1 0 0,-1 0-1 0 0,1-1 0 0 0,-1 1 0 0 0,1 0 1 0 0,-1 0-1 0 0,0 0 0 0 0,1 0 0 0 0,-1 0 1 0 0,1 0-1 0 0,-1 0 0 0 0,0 0 0 0 0,1 0 1 0 0,-1 0-1 0 0,1 0 0 0 0,-1 0 0 0 0,1 1 1 0 0,-1-1-1 0 0,0 0 0 0 0,1 0 0 0 0,-1 1 1 0 0,1-1-1 0 0,-1 0 0 0 0,1 0 0 0 0,-1 1 1 0 0,1-1-1 0 0,-1 1 0 0 0,1-1 0 0 0,0 0 1 0 0,-1 1-1 0 0,1-1 0 0 0,0 1 0 0 0,-1-1 1 0 0,1 1-1 0 0,0-1 0 0 0,-1 1 0 0 0,1 0 1 0 0,0-1-1 0 0,0 1 0 0 0,0-1 0 0 0,-1 1 1 0 0,1-1-1 0 0,0 1 0 0 0,0 0 0 0 0,0-1 1 0 0,0 1-1 0 0,0-1 0 0 0,0 1 0 0 0,0 0 1 0 0,0-1-1 0 0,1 1 0 0 0,-1-1 6 0 0,-2 4 7 0 0,-10 34 5 0 0,2 0 1 0 0,2 0-1 0 0,1 1 1 0 0,2 0-1 0 0,2 0 1 0 0,1 1 0 0 0,2-1-1 0 0,4 24-12 0 0,-3 20 3 0 0,17 212 67 0 0,-16-267-59 0 0,5 33-9 0 0,-4 0 1 0 0,-2 0-1 0 0,-2 1 0 0 0,-4-1-2 0 0,2-40-2 0 0,-1 0 1 0 0,0 0-1 0 0,-2 0 0 0 0,-1 0 0 0 0,0-1 0 0 0,-1 0 0 0 0,-2-1 1 0 0,-5 9 1 0 0,14-25-2 0 0,-1 0 1 0 0,1 0 0 0 0,-1 0-1 0 0,0 0 1 0 0,0 0 0 0 0,0 0-1 0 0,-1 0 1 0 0,1 0 0 0 0,-1-1-1 0 0,1 0 1 0 0,-1 1 0 0 0,0-1-1 0 0,0 0 1 0 0,0 0 0 0 0,0 0-1 0 0,0-1 1 0 0,-1 1 0 0 0,1-1-1 0 0,0 0 1 0 0,-1 0 0 0 0,1 0-1 0 0,-1 0 1 0 0,1-1 0 0 0,-1 1-1 0 0,-1-1 2 0 0,0-26-122 0 0,6 7 112 0 0,2-1 1 0 0,0 0-1 0 0,1 1 1 0 0,1 0-1 0 0,1 0 1 0 0,0 0-1 0 0,2 1 1 0 0,0 0-1 0 0,1 0 1 0 0,1 1 0 0 0,0 0-1 0 0,2 0 1 0 0,0 2-1 0 0,1-1 10 0 0,13-23-25 0 0,34-49 19 0 0,-25 38 7 0 0,-1-1 0 0 0,-3-2 0 0 0,-2 0 0 0 0,10-30-1 0 0,-12 14-27 0 0,-3-1 1 0 0,-3-1 0 0 0,-4-1 0 0 0,-2-1 0 0 0,-3-2 26 0 0,-7 12 157 0 0,-5 63-137 0 0,0 0-20 0 0,-24 41-48 0 0,13 2 107 0 0,3 1 0 0 0,1 1 0 0 0,2 0 0 0 0,2-1 0 0 0,3 1-1 0 0,3 38-58 0 0,-1 13 66 0 0,0 180 27 0 0,7-177-211 0 0,-8-137-2446 0 0,1-1-2474 0 0,-3 14-4307 0 0,1 13 106 0 0</inkml:trace>
  <inkml:trace contextRef="#ctx0" brushRef="#br0" timeOffset="54369.875">1556 2832 6129 0 0,'0'0'2884'0'0,"0"0"-1031"0"0,0 0-567 0 0,0 0-116 0 0,0 0 32 0 0,0 0 83 0 0,0 0 19 0 0,0 0-82 0 0,0 0-93 0 0,0 0-111 0 0,0 0-110 0 0,0 0-99 0 0,0 0-110 0 0,31-1-79 0 0,99-5-82 0 0,184-24 174 0 0,-313 30-1137 0 0,7 0-202 0 0,-4 1-4714 0 0,-4 2-3936 0 0</inkml:trace>
  <inkml:trace contextRef="#ctx0" brushRef="#br0" timeOffset="54728.666">1109 2508 9978 0 0,'0'0'2330'0'0,"0"0"-335"0"0,0 0-308 0 0,0 0-209 0 0,0 0-238 0 0,0 0-276 0 0,0 0-245 0 0,0 0-146 0 0,0 0-94 0 0,0 0-56 0 0,0 0-38 0 0,0 0-85 0 0,-10 6-82 0 0,-29 16-70 0 0,27-11-33 0 0,22-14-219 0 0,-9 2-19 0 0,32-24-1489 0 0,-14 9-7748 0 0,-12 11-2425 0 0</inkml:trace>
  <inkml:trace contextRef="#ctx0" brushRef="#br0" timeOffset="55151.99">2125 2935 12587 0 0,'0'0'1455'0'0,"0"0"-408"0"0,0 0-169 0 0,0 0 36 0 0,0 0 169 0 0,0 0 72 0 0,0 0-119 0 0,0 0-135 0 0,0 0-182 0 0,0 0-140 0 0,0 0-107 0 0,0 0-74 0 0,0 0-78 0 0,1 30-70 0 0,2 90-40 0 0,-7-12 191 0 0,1-93-2363 0 0,3-15 1835 0 0,0 0 0 0 0,0-1-1 0 0,0 1 1 0 0,0 0 0 0 0,0 0 0 0 0,0-1-1 0 0,0 1 1 0 0,0 0 0 0 0,0 0-1 0 0,0-1 1 0 0,-1 1 0 0 0,1 0-1 0 0,0 0 1 0 0,0 0 0 0 0,0-1-1 0 0,-1 1 1 0 0,1 0 0 0 0,0 0-1 0 0,0 0 1 0 0,0 0 0 0 0,-1-1-1 0 0,1 1 1 0 0,0 0 0 0 0,0 0-1 0 0,-1 0 1 0 0,1 0 0 0 0,0 0 0 0 0,0 0-1 0 0,-1 0 1 0 0,1 0 0 0 0,0 0-1 0 0,-1 0 1 0 0,1 0 0 0 0,0 0-1 0 0,0 0 1 0 0,-1 0 0 0 0,1 0-1 0 0,0 0 1 0 0,0 0 0 0 0,-1 0-1 0 0,1 0 1 0 0,0 0 0 0 0,0 0-1 0 0,-1 0 1 0 0,1 0 0 0 0,0 1-1 0 0,0-1 1 0 0,-1 0 0 0 0,1 0 0 0 0,0 0-1 0 0,0 0 1 0 0,0 1 0 0 0,-1-1-1 0 0,1 0 1 0 0,0 0 0 0 0,0 1-1 0 0,0-1 1 0 0,0 0 0 0 0,0 0-1 0 0,-1 1 1 0 0,1-1 0 0 0,0 0-1 0 0,0 0 1 0 0,0 1 127 0 0,-2-5-11142 0 0</inkml:trace>
  <inkml:trace contextRef="#ctx0" brushRef="#br0" timeOffset="55399.45">2108 2504 14659 0 0,'0'0'1628'0'0,"0"0"-365"0"0,0 0-217 0 0,0 0-126 0 0,0 0-189 0 0,0 0-255 0 0,0 0-243 0 0,0 0-178 0 0,0 0-70 0 0,0 0-10 0 0,0 0-15 0 0,0 0-49 0 0,0 0-70 0 0,4 20-106 0 0,11 62-170 0 0,16-22-3061 0 0,-22-50-447 0 0,-1-1-6769 0 0</inkml:trace>
  <inkml:trace contextRef="#ctx0" brushRef="#br0" timeOffset="55765.426">2390 3057 5225 0 0,'0'0'5471'0'0,"0"0"-2563"0"0,0 0-1002 0 0,0 0-283 0 0,0 0-257 0 0,0 0-221 0 0,0 0-223 0 0,0 0-185 0 0,0 0-135 0 0,0 0-113 0 0,0 0-71 0 0,0 0-58 0 0,2-15-56 0 0,6-46-51 0 0,14 7 261 0 0,-15 39-453 0 0,0 0 1 0 0,1 1-1 0 0,1 0 1 0 0,0 0 0 0 0,1 1-1 0 0,1 0 1 0 0,0 1 0 0 0,1 0-1 0 0,6-5-61 0 0,-17 17-4 0 0,-1-1 0 0 0,1 0-1 0 0,0 1 1 0 0,0-1 0 0 0,0 1-1 0 0,0-1 1 0 0,0 1 0 0 0,0 0 0 0 0,0-1-1 0 0,0 1 1 0 0,0 0 0 0 0,0 0-1 0 0,1-1 1 0 0,-1 1 0 0 0,0 0-1 0 0,0 0 1 0 0,0 0 0 0 0,0 0 0 0 0,0 1-1 0 0,0-1 1 0 0,0 0 0 0 0,0 0-1 0 0,0 1 1 0 0,0-1 0 0 0,0 0-1 0 0,0 1 1 0 0,0-1 0 0 0,0 1 0 0 0,0 0-1 0 0,0-1 1 0 0,0 1 0 0 0,0 0-1 0 0,0-1 1 0 0,-1 1 0 0 0,1 0-1 0 0,0 0 1 0 0,-1 0 0 0 0,1-1 0 0 0,0 1-1 0 0,-1 0 1 0 0,1 0 0 0 0,-1 0-1 0 0,1 0 1 0 0,-1 0 0 0 0,0 0-1 0 0,1 0 1 0 0,-1 0 0 0 0,0 1 0 0 0,0-1 4 0 0,13 55 98 0 0,-14-48-76 0 0,2-1 1 0 0,-1 1-1 0 0,1 0 0 0 0,0-1 0 0 0,0 1 0 0 0,1-1 0 0 0,0 1 0 0 0,0-1 1 0 0,1 0-1 0 0,0 0 0 0 0,1 0 0 0 0,-1 0 0 0 0,1-1 0 0 0,0 1 1 0 0,1-1-1 0 0,0 0 0 0 0,0 0 0 0 0,0 0 0 0 0,0-1 0 0 0,1 0 0 0 0,0 0 1 0 0,0 0-1 0 0,1 0-22 0 0,-2-4 92 0 0,-1-1 1 0 0,0 1 0 0 0,1-1-1 0 0,-1 1 1 0 0,0-1 0 0 0,1-1-1 0 0,-1 1 1 0 0,0 0-1 0 0,1-1 1 0 0,-1 0 0 0 0,0 0-1 0 0,0 0 1 0 0,0-1 0 0 0,0 1-1 0 0,0-1 1 0 0,0 0-1 0 0,0 0 1 0 0,0-1 0 0 0,-1 1-1 0 0,1-1 1 0 0,-1 0 0 0 0,0 1-1 0 0,1-1 1 0 0,-1-1 0 0 0,-1 1-1 0 0,4-4-92 0 0,1-2 78 0 0,-1-1 0 0 0,1 1 0 0 0,-1-1 0 0 0,-1-1 0 0 0,0 1 0 0 0,0-1 0 0 0,-1 0 0 0 0,0 0 0 0 0,0-7-78 0 0,-2 10-226 0 0,14-35-696 0 0,13 32-7623 0 0,-23 11-3074 0 0</inkml:trace>
  <inkml:trace contextRef="#ctx0" brushRef="#br0" timeOffset="56345.688">3255 2747 11170 0 0,'0'0'2644'0'0,"0"0"-397"0"0,0 0-371 0 0,0 0-370 0 0,0 0-299 0 0,0 0-223 0 0,0 0-196 0 0,0 0-142 0 0,0 0-109 0 0,0 0-96 0 0,0 0-87 0 0,0 0-73 0 0,0 0-43 0 0,-26 16-66 0 0,-79 48-34 0 0,63-24 3 0 0,38-31-108 0 0,0-3-21 0 0,0 1 1 0 0,1-1-1 0 0,0 1 1 0 0,0 0-1 0 0,0 0 1 0 0,1 0-1 0 0,0 0 1 0 0,0 0 0 0 0,1 1-1 0 0,0-1 1 0 0,0 1-1 0 0,1-1 1 0 0,0 0-1 0 0,0 1 1 0 0,1 0-13 0 0,-1-6 10 0 0,1 0-1 0 0,-1 0 1 0 0,1 0 0 0 0,0-1-1 0 0,0 1 1 0 0,0 0 0 0 0,0-1-1 0 0,0 1 1 0 0,0-1 0 0 0,1 1 0 0 0,-1-1-1 0 0,0 1 1 0 0,1-1 0 0 0,-1 0-1 0 0,1 0 1 0 0,-1 1 0 0 0,1-1 0 0 0,0 0-1 0 0,-1-1 1 0 0,1 1 0 0 0,0 0-1 0 0,0 0 1 0 0,0-1 0 0 0,-1 1 0 0 0,1-1-1 0 0,0 0 1 0 0,0 1 0 0 0,0-1-1 0 0,0 0 1 0 0,0 0 0 0 0,0 0 0 0 0,0-1-1 0 0,0 1 1 0 0,0 0 0 0 0,0-1-1 0 0,-1 1 1 0 0,2-1-10 0 0,70-22 646 0 0,-61 17-573 0 0,3-4 28 0 0,0 1 1 0 0,1 1-1 0 0,0 1 0 0 0,0 0 1 0 0,1 1-1 0 0,0 1 1 0 0,0 1-1 0 0,0 0 1 0 0,1 1-1 0 0,-1 1 1 0 0,1 0-1 0 0,11 2-101 0 0,-24 1 17 0 0,0 0 1 0 0,0 0-1 0 0,0 0 1 0 0,-1 1-1 0 0,1 0 0 0 0,0 0 1 0 0,-1 1-1 0 0,1-1 1 0 0,-1 1-1 0 0,0 0 1 0 0,1 0-1 0 0,-1 0 0 0 0,-1 1 1 0 0,1-1-1 0 0,-1 1 1 0 0,1 0-1 0 0,-1 0 0 0 0,0 0 1 0 0,0 1-1 0 0,-1-1 1 0 0,1 1-1 0 0,-1-1 1 0 0,0 1-1 0 0,0 2-17 0 0,25 123 274 0 0,-43 238-211 0 0,14-336-85 0 0,-1 19 6 0 0,-2 0 1 0 0,-3 0-1 0 0,-1-1 1 0 0,-10 26 15 0 0,17-68-1 0 0,0-1 0 0 0,0 1 0 0 0,-1-1-1 0 0,0 0 1 0 0,0 0 0 0 0,-1 0 0 0 0,0 0 0 0 0,0-1 0 0 0,-1 1 0 0 0,1-1 0 0 0,-1 0 0 0 0,-1-1 0 0 0,1 1 0 0 0,-1-1-1 0 0,0 0 1 0 0,0 0 0 0 0,0-1 0 0 0,-1 0 0 0 0,0 0 0 0 0,0 0 0 0 0,0-1 0 0 0,0 0 0 0 0,0-1 0 0 0,-1 1 0 0 0,1-1 0 0 0,-1-1-1 0 0,-2 1 2 0 0,6-5-3 0 0,0 1 0 0 0,0-1 1 0 0,1-1-1 0 0,0 1 0 0 0,-1 0 0 0 0,1-1 0 0 0,0 1 0 0 0,0-1 0 0 0,1 0 0 0 0,-1 0 0 0 0,1 0 0 0 0,0-1 0 0 0,0 1 0 0 0,1 0 0 0 0,-1-1 0 0 0,1 1 0 0 0,0-1 0 0 0,0 0 0 0 0,0 1 0 0 0,1-1 0 0 0,-1 0 0 0 0,1 1 0 0 0,0-1 0 0 0,1 0 0 0 0,-1 1 0 0 0,1-3 3 0 0,-1-25 6 0 0,1 0 0 0 0,2-1 1 0 0,1 1-1 0 0,1 0 0 0 0,2 1 0 0 0,1-1 0 0 0,2 1 1 0 0,1 1-1 0 0,1 0 0 0 0,1 0 0 0 0,2 2 0 0 0,1-1 1 0 0,1 2-1 0 0,6-6-6 0 0,-19 27-39 0 0,0 1 0 0 0,0-1-1 0 0,0 1 1 0 0,0 0 0 0 0,1 0 0 0 0,0 0 0 0 0,0 1 0 0 0,0-1 0 0 0,1 1 0 0 0,-1 0-1 0 0,1 1 1 0 0,0 0 0 0 0,0 0 0 0 0,1 0 0 0 0,-1 0 0 0 0,0 1 0 0 0,1 0 0 0 0,-1 1-1 0 0,1-1 1 0 0,0 1 0 0 0,0 0 39 0 0,9 14-1787 0 0,-8 0-5274 0 0,-5-6-5101 0 0</inkml:trace>
  <inkml:trace contextRef="#ctx0" brushRef="#br0" timeOffset="57379.596">3426 2957 0 0 0,'0'0'1419'0'0,"0"0"177"0"0,0 0 51 0 0,0 0-98 0 0,0 0-172 0 0,0 0-170 0 0,0 0-136 0 0,0 0-101 0 0,0 0-91 0 0,0-2 7503 0 0,0 1-8861 0 0,0 1 707 0 0,-1-10-6 0 0,-1 0 1 0 0,0 0 0 0 0,0 1 0 0 0,-1 0 0 0 0,0-1 0 0 0,-1 1 0 0 0,0 0 0 0 0,-1 1 0 0 0,0-1 0 0 0,0 1 0 0 0,-1 0-1 0 0,0 0 1 0 0,0 0 0 0 0,-2 0-223 0 0,7 7 0 0 0,-2-4-29 0 0,-1 1 0 0 0,0 0 0 0 0,0 0 0 0 0,0 0 0 0 0,-1 0 0 0 0,1 1 0 0 0,-1 0 0 0 0,0 0 0 0 0,0 0 0 0 0,0 0 0 0 0,0 1 0 0 0,0 0 0 0 0,-1 0 0 0 0,1 0 0 0 0,-1 1 0 0 0,-2-1 29 0 0,-5-2-893 0 0,8 2-1438 0 0,2 1-3896 0 0,3 1-4488 0 0</inkml:trace>
  <inkml:trace contextRef="#ctx0" brushRef="#br0" timeOffset="72105.211">4069 3208 11538 0 0,'0'0'4444'0'0,"0"0"-2071"0"0,0 0-1024 0 0,0 0-177 0 0,0 0 114 0 0,0 0 40 0 0,0 0-91 0 0,0 0-227 0 0,0 0-247 0 0,0 0-205 0 0,0 0-162 0 0,1 11-701 0 0,0-11-508 0 0,2 0-253 0 0,0-1-6642 0 0,0-2-5143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3:06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10274 0 0,'0'0'2137'0'0,"0"0"-793"0"0,0 0-408 0 0,0 0-120 0 0,0 0-296 0 0,0 0-480 0 0,0 0-184 0 0,0 0-168 0 0,0 0-120 0 0,0 0-32 0 0,0 0-448 0 0,0 0-744 0 0,0 0-2321 0 0,0 0-4193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7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7 2296 0 0,'0'0'1912'0'0,"0"0"15"0"0,0 0 274 0 0,0 0 348 0 0,0 0 62 0 0,0 0-282 0 0,0 0-505 0 0,0 0-512 0 0,0 0-363 0 0,0 0-240 0 0,0 0-161 0 0,2-7 495 0 0,-48 129 768 0 0,24-58-1477 0 0,16-50-302 0 0,1 1 0 0 0,0 0 0 0 0,1-1-1 0 0,0 1 1 0 0,2 1 0 0 0,-1-1 0 0 0,2 0-1 0 0,0 15-31 0 0,3-25 27 0 0,1-1 0 0 0,0 0 0 0 0,1 0 0 0 0,-1-1 0 0 0,0 1-1 0 0,1-1 1 0 0,0 0 0 0 0,0 0 0 0 0,0 0 0 0 0,0 0 0 0 0,0-1-1 0 0,1 1 1 0 0,-1-1 0 0 0,1 0 0 0 0,0-1 0 0 0,-1 1 0 0 0,1-1 0 0 0,0 0-1 0 0,0 0 1 0 0,0 0 0 0 0,0-1 0 0 0,0 1 0 0 0,0-1 0 0 0,0-1 0 0 0,0 1-1 0 0,-1-1 1 0 0,1 0 0 0 0,0 0 0 0 0,0 0 0 0 0,0 0-27 0 0,35-9 155 0 0,0-1 1 0 0,0-1 0 0 0,-2-3 0 0 0,33-17-156 0 0,-37 15-40 0 0,-34 16-19 0 0,0-21-3766 0 0,0 7-630 0 0,0 4-5225 0 0,0 4 1701 0 0</inkml:trace>
  <inkml:trace contextRef="#ctx0" brushRef="#br0" timeOffset="263.017">483 18 1168 0 0,'0'0'2302'0'0,"0"0"-4"0"0,0 0 164 0 0,0 0 109 0 0,0 0-70 0 0,0 0-302 0 0,0 0-443 0 0,0 0-440 0 0,0 0-349 0 0,0 0-173 0 0,0 0-88 0 0,0 0-24 0 0,0 0 1 0 0,-4 16-67 0 0,-22 108 1000 0 0,-26 152 1056 0 0,21-50-1895 0 0,29-177-6122 0 0,1 0-5816 0 0,1-49-419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2920 5821 0 0 0,'0'0'577'0'0,"0"0"-222"0"0,0 0 132 0 0,0 0 422 0 0,0 0 370 0 0,0 0 180 0 0,0 0-21 0 0,0 0-136 0 0,0 0-163 0 0,0 0-130 0 0,0 0-29 0 0,27-26-13 0 0,85-83 7 0 0,157-135 4990 0 0,-33 42-3236 0 0,285-225 674 0 0,-196 198-2700 0 0,-85 56-317 0 0,-150 97-177 0 0,85-79-1 0 0,-132 117-156 0 0,129-93 91 0 0,-15 42-6 0 0,-84 56-91 0 0,-24 12 39 0 0,0-2-1 0 0,-2-1 0 0 0,40-30-83 0 0,82-64 206 0 0,-50-7 71 0 0,-47 45-140 0 0,18-2-66 0 0,-44 42-24 0 0,-16 18-7 0 0,-22 70-192 0 0,-4 257 302 0 0,-33 45-167 0 0,29-259 39 0 0,-4 1 0 0 0,-11 58-22 0 0,6-103-8 0 0,3-1-1 0 0,1 1 1 0 0,3 0 0 0 0,1 0 0 0 0,3 7 8 0 0,9 201 25 0 0,-9-123-22 0 0,14-54-23 0 0,-16 164 88 0 0,17-95-23 0 0,-27-2 28 0 0,32-50-94 0 0,-82-91 1123 0 0,-164 3-1108 0 0,-90-3 18 0 0,-99 21 59 0 0,336-18-92 0 0,22-2 33 0 0,0-1 0 0 0,0-3 0 0 0,-39-6-12 0 0,-109 5 52 0 0,55 4-52 0 0,-47-4 76 0 0,95-4-20 0 0,-55 16-91 0 0,30-1 167 0 0,-33 10 55 0 0,21 8-107 0 0,96-18-36 0 0,-1-2 0 0 0,-1-2 0 0 0,0-1 0 0 0,-36-2-44 0 0,-117-11 172 0 0,175 9-166 0 0,-1 0 1 0 0,1 2-1 0 0,0 1 1 0 0,0 0-1 0 0,0 1 1 0 0,0 2-1 0 0,-13 7-6 0 0,32-14-26 0 0,1-1 1 0 0,-1 1-1 0 0,1 0 0 0 0,-1 0 0 0 0,1-1 0 0 0,-1 1 1 0 0,0-1-1 0 0,1 1 0 0 0,-1-1 0 0 0,0 0 0 0 0,1 1 1 0 0,-1-1-1 0 0,0 0 0 0 0,1 0 0 0 0,-1 0 0 0 0,0-1 1 0 0,1 1-1 0 0,-1 0 0 0 0,0-1 0 0 0,1 1 0 0 0,-1-1 1 0 0,1 1-1 0 0,-1-1 0 0 0,1 0 0 0 0,-1 1 0 0 0,1-1 1 0 0,-1 0-1 0 0,1 0 0 0 0,0 0 0 0 0,-1 0 0 0 0,1 0 1 0 0,0-1-1 0 0,0 1 0 0 0,0 0 0 0 0,-1-2 26 0 0,1-26-3834 0 0,8 12-6863 0 0,-2 9-2170 0 0</inkml:trace>
  <inkml:trace contextRef="#ctx0" brushRef="#br0" timeOffset="3303.619">6394 4478 2128 0 0,'0'0'3352'0'0,"0"0"-1057"0"0,0 0-349 0 0,0 0 53 0 0,0 0 91 0 0,0 0-63 0 0,0 0-260 0 0,0 0-350 0 0,0 0-284 0 0,0 0-213 0 0,0 0-160 0 0,0 0-120 0 0,0 0-106 0 0,-7-6-81 0 0,-20-16-53 0 0,20 16-48 0 0,42-23 1050 0 0,-5 13-1215 0 0,0 1 1 0 0,2 1-1 0 0,-1 2 0 0 0,2 1 1 0 0,-1 2-1 0 0,1 0 0 0 0,1 3 1 0 0,8 0-188 0 0,43 5 154 0 0,-83 3-147 0 0,-1-1-1 0 0,1 1 1 0 0,-1 0-1 0 0,1 0 0 0 0,-1 0 1 0 0,0 0-1 0 0,0 0 0 0 0,0 0 1 0 0,0 0-1 0 0,0 0 0 0 0,-1 0 1 0 0,1 0-1 0 0,-1 1 0 0 0,1-1 1 0 0,-1 0-1 0 0,0 0 1 0 0,0 1-1 0 0,0-1 0 0 0,0 0 1 0 0,0 0-1 0 0,0 1 0 0 0,0-1 1 0 0,-1 0-1 0 0,1 0 0 0 0,-1 1 1 0 0,0-1-1 0 0,0 0 0 0 0,0 0 1 0 0,0 0-1 0 0,0 0 1 0 0,0 0-1 0 0,0 0 0 0 0,-1-1 1 0 0,-1 3-7 0 0,-143 164 280 0 0,145-164-283 0 0,0-1 1 0 0,0 1 0 0 0,0 0-1 0 0,0 0 1 0 0,1 0 0 0 0,-1 0-1 0 0,1-1 1 0 0,0 1 0 0 0,1 0-1 0 0,-1 0 1 0 0,0 0 0 0 0,1 0-1 0 0,0 0 1 0 0,0-1 0 0 0,0 1-1 0 0,0 0 1 0 0,1-1 0 0 0,0 1-1 0 0,-1-1 1 0 0,1 1 0 0 0,1-1-1 0 0,-1 0 1 0 0,0 0 0 0 0,1 0-1 0 0,-1 0 1 0 0,1 0 0 0 0,0 0-1 0 0,0-1 1 0 0,0 1 0 0 0,0-1-1 0 0,1 0 1 0 0,-1 0 0 0 0,1 0 0 0 0,-1-1-1 0 0,1 1 1 0 0,-1-1 0 0 0,3 1 2 0 0,0 2-1 0 0,57 37 4 0 0,-40-27-2 0 0,-1 0 1 0 0,-1 1 0 0 0,0 2 0 0 0,-1 0-1 0 0,0 1 1 0 0,-2 1 0 0 0,1 1-2 0 0,-14-14 5 0 0,0-1 0 0 0,-1 1 1 0 0,1 1-1 0 0,-1-1 1 0 0,0 1-1 0 0,-1-1 1 0 0,0 1-1 0 0,0 0 0 0 0,0 0 1 0 0,-1 0-1 0 0,0 1 1 0 0,0-1-1 0 0,-1 0 0 0 0,0 1 1 0 0,0-1-1 0 0,-1 4-5 0 0,0-6 27 0 0,0-1 0 0 0,0 0-1 0 0,-1 1 1 0 0,0-1 0 0 0,0 0-1 0 0,0 0 1 0 0,0 1 0 0 0,-1-1-1 0 0,1 0 1 0 0,-1 0 0 0 0,0 0-1 0 0,0-1 1 0 0,-1 1 0 0 0,1 0-1 0 0,-1-1 1 0 0,0 0 0 0 0,0 1-1 0 0,0-1 1 0 0,0 0 0 0 0,0-1-1 0 0,-1 1 1 0 0,-3 2-27 0 0,-12 7 66 0 0,-1 0 0 0 0,0-1 0 0 0,-1-1 0 0 0,0-1 0 0 0,0-1 0 0 0,-1-1 0 0 0,0-1 0 0 0,-1-1 0 0 0,1 0 0 0 0,-1-2 0 0 0,0-1 0 0 0,-5-1-66 0 0,-132-4 64 0 0,111-17 173 0 0,40 2-3032 0 0,23-6-7659 0 0,-5 16-2299 0 0</inkml:trace>
  <inkml:trace contextRef="#ctx0" brushRef="#br0" timeOffset="15336.912">4271 5081 0 0 0,'0'0'255'0'0,"0"0"778"0"0,0 0 269 0 0,4 0 57 0 0,16 0 2064 0 0,-20 0-2592 0 0,0 2 7934 0 0,-2 4-6672 0 0,-50 34-996 0 0,46-33-1073 0 0,0 0 0 0 0,0 1 0 0 0,1-1 1 0 0,0 1-1 0 0,0 0 0 0 0,1 1 1 0 0,0-1-1 0 0,1 1 0 0 0,0-1 0 0 0,0 1 1 0 0,1 0-1 0 0,0 0 0 0 0,0 0 0 0 0,1 1 1 0 0,0-1-1 0 0,1 0 0 0 0,0 1 1 0 0,0-1-1 0 0,1 0 0 0 0,2 7-24 0 0,0-9 60 0 0,0-1-1 0 0,0 0 1 0 0,1-1 0 0 0,0 1-1 0 0,0-1 1 0 0,1 0 0 0 0,-1 0-1 0 0,1 0 1 0 0,0 0 0 0 0,0-1-1 0 0,1 0 1 0 0,-1 0 0 0 0,1 0-1 0 0,0-1 1 0 0,0 1 0 0 0,0-2-1 0 0,1 1 1 0 0,-1-1 0 0 0,1 0-1 0 0,-1 0 1 0 0,1 0 0 0 0,0-1-1 0 0,-1 0 1 0 0,1-1 0 0 0,0 0-1 0 0,0 0 1 0 0,0 0-60 0 0,2 1 116 0 0,0-1-1 0 0,0 0 1 0 0,1-1-1 0 0,-1 0 1 0 0,0 0-1 0 0,0-1 1 0 0,0 0-1 0 0,0-1 1 0 0,-1 1-1 0 0,1-2 1 0 0,-1 1-1 0 0,1-1 1 0 0,-1-1-1 0 0,-1 1 1 0 0,1-2-1 0 0,0 1 1 0 0,-1-1-1 0 0,0 0 1 0 0,-1 0-1 0 0,1-1 1 0 0,-1 0-116 0 0,0-2 61 0 0,-1 0 1 0 0,0-1 0 0 0,0 0-1 0 0,-1 0 1 0 0,0 0-1 0 0,0 0 1 0 0,-2-1-1 0 0,1 1 1 0 0,-1-1-1 0 0,-1 0 1 0 0,0 0 0 0 0,0 0-1 0 0,-1 0 1 0 0,0 1-1 0 0,-1-1 1 0 0,0 0-1 0 0,-1 0 1 0 0,-1-3-62 0 0,1 8-104 0 0,1-1 0 0 0,-1 1 0 0 0,0 0-1 0 0,0 0 1 0 0,-1 0 0 0 0,0 0 0 0 0,0 1 0 0 0,0-1 0 0 0,-1 1 0 0 0,1 0 0 0 0,-1 0 0 0 0,-1 0 0 0 0,1 0-1 0 0,-1 1 1 0 0,1-1 0 0 0,-1 1 0 0 0,-1 0 0 0 0,1 1 0 0 0,0 0 0 0 0,-1-1 0 0 0,0 2 0 0 0,0-1 0 0 0,0 1-1 0 0,0-1 1 0 0,0 2 0 0 0,0-1 0 0 0,0 1 0 0 0,-1 0 0 0 0,1 0 0 0 0,0 1 0 0 0,-3-1 104 0 0,-47 9-3664 0 0,19 6-5098 0 0,22-6-1373 0 0</inkml:trace>
  <inkml:trace contextRef="#ctx0" brushRef="#br0" timeOffset="15764.366">4083 5335 0 0 0,'0'0'1147'0'0,"0"0"197"0"0,0 0 333 0 0,0 0 312 0 0,0 0 48 0 0,0 0-180 0 0,0 0-304 0 0,0 0-309 0 0,0 0-216 0 0,0 0-141 0 0,0 0-103 0 0,0 0-89 0 0,0 0-64 0 0,23-17-72 0 0,71-55-99 0 0,-50 49 329 0 0,-35 25-510 0 0,96 13 2840 0 0,-34 6-1696 0 0,-55-21-1138 0 0,-6 2-903 0 0,-15 5-7614 0 0,3-4-2960 0 0</inkml:trace>
  <inkml:trace contextRef="#ctx0" brushRef="#br0" timeOffset="16088.267">4172 4783 2417 0 0,'0'0'2120'0'0,"0"0"-130"0"0,0 0-49 0 0,0 0-56 0 0,0 0-191 0 0,0 0-317 0 0,0 0-425 0 0,0 0-419 0 0,0 0-285 0 0,0 0-126 0 0,0 0 50 0 0,0 0 127 0 0,0 0 108 0 0,3 1 46 0 0,47 42 734 0 0,-24-3-4719 0 0,-24-36 2738 0 0,5 6-4445 0 0,-3-5-2993 0 0</inkml:trace>
  <inkml:trace contextRef="#ctx0" brushRef="#br0" timeOffset="16523.64">4348 5494 920 0 0,'0'0'3085'0'0,"0"0"-815"0"0,0 0-185 0 0,0 0 67 0 0,0 0-16 0 0,0 0-289 0 0,0 0-505 0 0,0 0-497 0 0,0 0-347 0 0,0 0-170 0 0,0 0 36 0 0,0 0 39 0 0,0 0 46 0 0,6-1 50 0 0,-5 1-460 0 0,1-1 1 0 0,-1 1-1 0 0,0 0 1 0 0,0 0-1 0 0,1 0 1 0 0,-1 0-1 0 0,0 0 1 0 0,1 0-1 0 0,-1 0 1 0 0,0 0-1 0 0,0 1 1 0 0,1-1-1 0 0,-1 0 1 0 0,0 1-1 0 0,0-1 1 0 0,1 1-1 0 0,-1-1 1 0 0,0 1-1 0 0,0 0 1 0 0,0-1-1 0 0,0 1 1 0 0,0 0-1 0 0,0 0 1 0 0,0 0-1 0 0,0 0 1 0 0,0 0 0 0 0,-1 0-1 0 0,1 0 1 0 0,0 0-1 0 0,0 0 1 0 0,-1 0-1 0 0,1 0 1 0 0,-1 0-1 0 0,1 1 1 0 0,-1-1-1 0 0,0 0 1 0 0,1 0-1 0 0,-1 1 1 0 0,0-1-1 0 0,0 0-39 0 0,6 122 1372 0 0,-20-56-1298 0 0,5-36-6532 0 0,8-28 56 0 0,1-2-2987 0 0</inkml:trace>
  <inkml:trace contextRef="#ctx0" brushRef="#br0" timeOffset="17750.228">5679 4235 0 0 0,'0'0'1095'0'0,"0"0"324"0"0,0 0 280 0 0,0 0 223 0 0,0 0 26 0 0,0 0-192 0 0,0 0-270 0 0,0 0-323 0 0,0 0-219 0 0,0 0-120 0 0,0 0-71 0 0,0 0-63 0 0,-3-7 2406 0 0,-27 87-1232 0 0,23-61-1784 0 0,0 0 1 0 0,-1-1-1 0 0,-1 1 0 0 0,0-2 1 0 0,-2 1-1 0 0,0-1 1 0 0,-1-1-1 0 0,-4 4-80 0 0,11-13-20 0 0,-1 0 1 0 0,0 0-1 0 0,0 0 0 0 0,-1-1 1 0 0,0 0-1 0 0,0 0 0 0 0,-1-1 1 0 0,1 0-1 0 0,-1 0 0 0 0,0-1 1 0 0,-1 0-1 0 0,1 0 0 0 0,-1-1 0 0 0,1 0 1 0 0,-1-1-1 0 0,-5 1 20 0 0,10-2-29 0 0,1 0-1 0 0,0-1 0 0 0,0 1 1 0 0,-1-1-1 0 0,1 0 1 0 0,0 0-1 0 0,-1 0 1 0 0,1 0-1 0 0,0-1 0 0 0,-1 1 1 0 0,1-1-1 0 0,0 0 1 0 0,0 0-1 0 0,0 0 1 0 0,0-1-1 0 0,0 1 0 0 0,0-1 1 0 0,0 1-1 0 0,0-1 1 0 0,1 0-1 0 0,-1 0 0 0 0,0 0 1 0 0,1-1-1 0 0,0 1 1 0 0,-1 0-1 0 0,1-1 1 0 0,0 0-1 0 0,1 1 0 0 0,-1-1 1 0 0,0 0-1 0 0,1 0 1 0 0,-1 0-1 0 0,1 0 1 0 0,-1-3 29 0 0,0-3-14 0 0,1 0 0 0 0,-1 0 1 0 0,1-1-1 0 0,1 1 0 0 0,0 0 1 0 0,0-1-1 0 0,1 1 1 0 0,0-1-1 0 0,1 1 0 0 0,0 0 1 0 0,0 0-1 0 0,1 0 1 0 0,0 0-1 0 0,2-2 14 0 0,-5 9 6 0 0,1 1 0 0 0,-1-1-1 0 0,1 1 1 0 0,0-1 0 0 0,0 1 0 0 0,-1 0 0 0 0,1-1-1 0 0,0 1 1 0 0,0 0 0 0 0,1 0 0 0 0,-1-1 0 0 0,0 1 0 0 0,0 0-1 0 0,0 0 1 0 0,1 0 0 0 0,-1 1 0 0 0,1-1 0 0 0,-1 0-1 0 0,1 0 1 0 0,-1 1 0 0 0,1-1 0 0 0,-1 1 0 0 0,1-1 0 0 0,-1 1-1 0 0,1 0 1 0 0,0 0 0 0 0,-1-1 0 0 0,1 1 0 0 0,-1 0 0 0 0,1 0-1 0 0,0 1 1 0 0,-1-1 0 0 0,1 0 0 0 0,-1 0 0 0 0,1 1-1 0 0,0-1 1 0 0,-1 1 0 0 0,1 0 0 0 0,-1-1 0 0 0,0 1 0 0 0,1 0-1 0 0,-1 0 1 0 0,1 0-6 0 0,67 50 598 0 0,-54-38-479 0 0,147 97 781 0 0,-135-92-1144 0 0,-20-11-7392 0 0,-7-6-3333 0 0</inkml:trace>
  <inkml:trace contextRef="#ctx0" brushRef="#br0" timeOffset="23290.973">5878 4643 0 0 0,'0'0'741'0'0,"0"0"97"0"0,0 0 81 0 0,0 0 89 0 0,0 0 59 0 0,0 0-5 0 0,-16-5 17781 0 0,12 2-19475 0 0,57 16 2524 0 0,45 9-932 0 0,-85-18-861 0 0,2 2 55 0 0,-6-6 509 0 0,-38 2-2485 0 0,22-4-2502 0 0,1-1-3578 0 0,4 2-4472 0 0</inkml:trace>
  <inkml:trace contextRef="#ctx0" brushRef="#br0" timeOffset="24511.802">5320 4028 0 0 0,'0'0'141'0'0,"0"0"461"0"0,0 0 101 0 0,0 0 83 0 0,0 0 49 0 0,0 0-4 0 0,0 0 41 0 0,-1-6 65 0 0,-1-3-786 0 0,-3-11 2305 0 0,-2 1 5299 0 0,10 29-1652 0 0,2 12-5782 0 0,25 29 554 0 0,-18-32 127 0 0,-20-29 1172 0 0,-38-57-2147 0 0,42 57-998 0 0,5 8-4885 0 0,8 3-1037 0 0,-7-1-4990 0 0</inkml:trace>
  <inkml:trace contextRef="#ctx0" brushRef="#br0" timeOffset="33139.822">4363 3690 0 0 0,'-7'-7'0'0'0,"1"-35"995"0"0,6 40 499 0 0,0 1-618 0 0,0 1-1 0 0,0 0-70 0 0,0 0-42 0 0,0 0-42 0 0,0 0-11 0 0,0 0-11 0 0,0 0-2 0 0,0 0 9 0 0,0 0 16 0 0,0 0 23 0 0,0 0-4 0 0,0 0 6 0 0,0 0-12 0 0,0 0-18 0 0,0 0-5 0 0,0 0-27 0 0,0 0-25 0 0,0 0-39 0 0,0 0-46 0 0,0 0-32 0 0,0 0-55 0 0,0 0-36 0 0,0 0-41 0 0,0 0-33 0 0,0 0-23 0 0,0 0-37 0 0,0 0-25 0 0,0 0-22 0 0,0 0-2 0 0,0 0-9 0 0,0 0-20 0 0,0 0-6 0 0,0 0-48 0 0,0 0-20 0 0,0 0-22 0 0,0 0-19 0 0,0 0-1 0 0,0 0-11 0 0,0 0-13 0 0,0 0-22 0 0,0 0-6 0 0,0 0-4 0 0,0 0-13 0 0,0 0 1 0 0,3 11-67 0 0,58 52 763 0 0,25 54-220 0 0,-7-28-228 0 0,-59-59-142 0 0,33 39 120 0 0,-34-50-247 0 0,18 45 177 0 0,-8-10-81 0 0,-20-41-16 0 0,-3-6-1410 0 0,-5-13-2446 0 0,-1-8-3546 0 0,0 6-3944 0 0</inkml:trace>
  <inkml:trace contextRef="#ctx0" brushRef="#br0" timeOffset="35474.168">4345 3616 0 0 0,'-3'-1'759'0'0,"-8"-1"312"0"0,8 1 208 0 0,3 1 102 0 0,2-3 8621 0 0,2-5-6046 0 0,12-43-2614 0 0,-16 51-1264 0 0,2-19 549 0 0,0-2-472 0 0,-2 20-81 0 0,0 1 6 0 0,0 0 2 0 0,0 0 2 0 0,0 0-11 0 0,0 0-6 0 0,0 0 0 0 0,0 0-17 0 0,0 0-3 0 0,0 0 16 0 0,0 0-13 0 0,0 0-8 0 0,0 0-2 0 0,0 0-2 0 0,0 0 0 0 0,0 0 12 0 0,0 0-2 0 0,0 0-5 0 0,0 0 1 0 0,0 0-11 0 0,0 0-7 0 0,0 0-2 0 0,0 0-3 0 0,0 0-9 0 0,0 0 1 0 0,0 0-3 0 0,0 0 0 0 0,0 0 10 0 0,0 0-1 0 0,0 0 1 0 0,0 0-9 0 0,0 0 2 0 0,0 0 20 0 0,0 0 2 0 0,0 0 4 0 0,0 0 1 0 0,0 0-2 0 0,0 0-4 0 0,0 0 0 0 0,0 0 8 0 0,0 0-14 0 0,0 0-2 0 0,0 0 8 0 0,0 0-12 0 0,0 0 6 0 0,0 0-2 0 0,0 0-4 0 0,0 0-4 0 0,0 0-4 0 0,0 0-8 0 0,0 0-17 0 0,0 0 2 0 0,0 0 1 0 0,0 0 4 0 0,0 0 12 0 0,0 0-14 0 0,0 0-4 0 0,0 0 10 0 0,0 0-8 0 0,0 0 8 0 0,0 0-8 0 0,0 0 9 0 0,0 0-6 0 0,0 0-11 0 0,5-3-62 0 0,52-55 701 0 0,15 13-481 0 0,0 12-24 0 0,13-13 108 0 0,-19 3-113 0 0,-40 25-58 0 0,12-5 23 0 0,6-13 54 0 0,6 14-72 0 0,-16-3-56 0 0,-10 13 27 0 0,22-26 78 0 0,-3 5-73 0 0,-41 31-27 0 0,6 3-4 0 0,-4 5 107 0 0,47 60 351 0 0,-5 11-262 0 0,41 30-98 0 0,-41-42-13 0 0,-11 2-14 0 0,15 6-38 0 0,-4-24 32 0 0,-30-3 209 0 0,15 1-159 0 0,-29-52-2869 0 0,-2-5-1926 0 0,0 6-231 0 0,0 0-6864 0 0</inkml:trace>
  <inkml:trace contextRef="#ctx0" brushRef="#br0" timeOffset="37252.153">4838 3951 0 0 0,'0'0'309'0'0,"0"0"672"0"0,0 0 208 0 0,0 0 42 0 0,0 0 28 0 0,0 0 12 0 0,1 0-1504 0 0,4 1 16040 0 0,-3-2-14235 0 0,-30-98-689 0 0,8-126-377 0 0,53 167-514 0 0,-7 75-248 0 0,63 86 409 0 0,-85-99-145 0 0,1 0 1 0 0,-2 1-1 0 0,1 0 0 0 0,0-1 0 0 0,-1 1 1 0 0,0 1-1 0 0,0-1 0 0 0,-1 0 1 0 0,1 1-1 0 0,-1-1 0 0 0,0 1 1 0 0,-1-1-1 0 0,2 5-8 0 0,4 25 67 0 0,-7-34-53 0 0,0-1 4 0 0,-19-44 1566 0 0,12 31-1585 0 0,1 0 0 0 0,0-1 1 0 0,1 0-1 0 0,0 0 0 0 0,2 0 0 0 0,-1 0 0 0 0,2-1 1 0 0,0 0-1 0 0,1 1 0 0 0,0-12 1 0 0,1 22-9 0 0,0 0 0 0 0,0 1 0 0 0,0-1 0 0 0,1 0 0 0 0,0 0 0 0 0,0 0 0 0 0,0 0 0 0 0,0 1 0 0 0,0-1 0 0 0,1 0 0 0 0,-1 1 0 0 0,1-1 0 0 0,0 1 0 0 0,0 0 0 0 0,1 0 0 0 0,-1-1 0 0 0,1 2 0 0 0,-1-1 0 0 0,1 0 0 0 0,0 0 0 0 0,0 1 0 0 0,0-1 0 0 0,2 0 9 0 0,54-15-109 0 0,-59 18 82 0 0,0 0 7 0 0,30 62 268 0 0,3 4-210 0 0,-13-35-4 0 0,-9-21-1833 0 0,-3-19-5375 0 0,-5 7 3023 0 0,1-2-7865 0 0</inkml:trace>
  <inkml:trace contextRef="#ctx0" brushRef="#br0" timeOffset="52482.686">4781 4047 0 0 0,'-15'18'3639'0'0,"-7"15"-7067"0"0,21-33 3256 0 0,0 0 190 0 0,1 0 82 0 0,0 0 34 0 0,0 0 19 0 0,0 0 27 0 0,0 0 40 0 0,0 0 8 0 0,-1-2 8415 0 0,-3 1-4947 0 0,-13 0-4439 0 0,12 2 2890 0 0,7-2 2330 0 0,5 5-4022 0 0,24 22 421 0 0,1 21-293 0 0,-1-10-312 0 0,-26-35 477 0 0,-5-8-7403 0 0,0 3-3162 0 0</inkml:trace>
  <inkml:trace contextRef="#ctx0" brushRef="#br0" timeOffset="53635.112">5438 3601 0 0 0,'0'0'815'0'0,"0"0"396"0"0,0 0 169 0 0,0 0 32 0 0,0 0-45 0 0,0 0-118 0 0,0 0-109 0 0,0 0-113 0 0,-7 11 6890 0 0,7-11-7737 0 0,0 0-16 0 0,0 0-25 0 0,0 0-21 0 0,0 0-32 0 0,0 0-30 0 0,0 0-4 0 0,0 0-9 0 0,0 0-2 0 0,0 0 3 0 0,0 0-12 0 0,0 0-12 0 0,0 0 4 0 0,0 0 4 0 0,0 0-8 0 0,0 0 6 0 0,0 0 7 0 0,0 0-9 0 0,0 0 13 0 0,0 0 6 0 0,0 0-10 0 0,0 0 14 0 0,49 78 2164 0 0,-43-70-2077 0 0,-5-6 126 0 0,1-4-2856 0 0,-1 2 1089 0 0,4-1-6060 0 0,-5 1-2176 0 0</inkml:trace>
  <inkml:trace contextRef="#ctx0" brushRef="#br0" timeOffset="85242.011">8251 2375 224 0 0,'0'0'1124'0'0,"0"0"-1081"0"0,0 0-372 0 0,0 0 297 0 0,0 0 706 0 0,0 0 783 0 0,0 0 368 0 0,0 0 134 0 0,0 0-81 0 0,0 0-237 0 0,0 0-289 0 0,27 0-249 0 0,87-5-178 0 0,-104 5-754 0 0,0-1-1 0 0,-1 0 0 0 0,1 0 0 0 0,0-1 1 0 0,-1-1-1 0 0,1 0 0 0 0,-1 0 0 0 0,0-1 1 0 0,0 0-1 0 0,0 0 0 0 0,3-3-170 0 0,12-6 398 0 0,61-32 1365 0 0,-3-3 1 0 0,75-58-1764 0 0,-128 84 155 0 0,0 3-8 0 0,-1-2 0 0 0,-1 0 0 0 0,-1-2 0 0 0,-1-1 0 0 0,-1-1 0 0 0,-1-1 0 0 0,-1-1-1 0 0,15-26-146 0 0,-14 2 1011 0 0,-22 50-709 0 0,-1 1-29 0 0,0 0-37 0 0,0 0-34 0 0,-10 23-82 0 0,-13 39-87 0 0,3 1 0 0 0,3 0 0 0 0,3 2 0 0 0,-6 62-33 0 0,4-29 76 0 0,-11 62 24 0 0,10-40-14 0 0,-5 0 1 0 0,-5-2-1 0 0,-6 0 0 0 0,-38 88-86 0 0,63-185-33 0 0,0 0 1 0 0,-2-1-1 0 0,0 0 1 0 0,-2 0-1 0 0,0-1 0 0 0,-1-1 1 0 0,0 0-1 0 0,-2-1 1 0 0,0-1-1 0 0,-1 0 0 0 0,0-1 1 0 0,-2 0-1 0 0,1-1 1 0 0,-2-2-1 0 0,0 0 0 0 0,0 0 1 0 0,-1-2-1 0 0,-9 3 33 0 0,23-11-104 0 0,-2-1-1 0 0,1 1 0 0 0,0-1 0 0 0,0 0 1 0 0,0-1-1 0 0,-1 0 0 0 0,1 0 0 0 0,0-1 1 0 0,0 1-1 0 0,0-2 0 0 0,0 1 0 0 0,-1-1 1 0 0,2 0-1 0 0,-1 0 0 0 0,0-1 0 0 0,0 0 1 0 0,1 0-1 0 0,0-1 0 0 0,-1 0 0 0 0,1 0 1 0 0,1 0-1 0 0,-1-1 0 0 0,0 1 0 0 0,0-3 105 0 0,-5-4-137 0 0,1-2 0 0 0,0 1-1 0 0,1-1 1 0 0,1-1-1 0 0,0 0 1 0 0,1 0-1 0 0,0 0 1 0 0,1-1 0 0 0,0 0-1 0 0,2 0 1 0 0,-1 0-1 0 0,2-1 1 0 0,0 1-1 0 0,1-1 1 0 0,1 0 0 0 0,0 0-1 0 0,1 0 1 0 0,1 0-1 0 0,0 0 1 0 0,1 1-1 0 0,3-9 138 0 0,-3 9 103 0 0,1 0-1 0 0,1 0 1 0 0,1 0-1 0 0,0 1 0 0 0,1 0 1 0 0,0 0-1 0 0,1 0 0 0 0,1 0 1 0 0,0 1-1 0 0,1 1 1 0 0,0-1-1 0 0,1 1 0 0 0,0 1 1 0 0,1 0-1 0 0,1 0 0 0 0,-1 1 1 0 0,9-5-103 0 0,-5 8 307 0 0,1 0 1 0 0,0 1 0 0 0,0 1-1 0 0,1 0 1 0 0,-1 1 0 0 0,1 1-1 0 0,0 0 1 0 0,15 1-308 0 0,36-8 734 0 0,272-53 2269 0 0,-162 41-2042 0 0,-177 22-949 0 0,-1 0 4 0 0,0 0-6 0 0,0 0-19 0 0,0 0-6 0 0,0 0-17 0 0,0 0-4 0 0,0 0-42 0 0,-2 18-1360 0 0,-1-5-2127 0 0,2-4-4312 0 0,1-5-3785 0 0</inkml:trace>
  <inkml:trace contextRef="#ctx0" brushRef="#br0" timeOffset="85491.961">9518 2707 17068 0 0,'0'0'848'0'0,"0"0"-416"0"0,0 0-67 0 0,0 0 183 0 0,0 0 194 0 0,0 0 122 0 0,0 0-10 0 0,0 0-153 0 0,-5 31-214 0 0,-13 100-192 0 0,13-28-91 0 0,5-54-586 0 0,0-39-3223 0 0,0 1-3635 0 0,0-11-4061 0 0</inkml:trace>
  <inkml:trace contextRef="#ctx0" brushRef="#br0" timeOffset="85741.881">9462 2103 10426 0 0,'0'0'3441'0'0,"0"0"-2433"0"0,0 0-304 0 0,0 0-280 0 0,0 0-256 0 0,0 0-336 0 0,0 0-408 0 0,0 0-72 0 0,0 0-160 0 0,0 0-320 0 0,0 0-993 0 0,0 0-5736 0 0</inkml:trace>
  <inkml:trace contextRef="#ctx0" brushRef="#br0" timeOffset="86061.771">9805 2994 13883 0 0,'0'0'1046'0'0,"0"0"-137"0"0,0 0 138 0 0,0 0 225 0 0,0 0 117 0 0,0 0-128 0 0,0 0-245 0 0,0 0-221 0 0,0 0-151 0 0,0 0-72 0 0,0 0-101 0 0,0 0-116 0 0,6-12-100 0 0,100-197 429 0 0,-94 187-688 0 0,0 0 0 0 0,1 1 0 0 0,1 1 0 0 0,1 0 0 0 0,1 1 0 0 0,1 1 0 0 0,1-1 4 0 0,-17 19-13 0 0,-1-1 1 0 0,1 1 0 0 0,0 0-1 0 0,-1 0 1 0 0,1 0-1 0 0,0-1 1 0 0,0 1 0 0 0,-1 0-1 0 0,1 0 1 0 0,0 0-1 0 0,-1 0 1 0 0,1 0 0 0 0,0 0-1 0 0,0 0 1 0 0,-1 0-1 0 0,1 1 1 0 0,0-1-1 0 0,-1 0 1 0 0,1 0 0 0 0,0 1-1 0 0,-1-1 1 0 0,1 0-1 0 0,0 1 1 0 0,-1-1 0 0 0,1 0-1 0 0,-1 1 1 0 0,1-1-1 0 0,0 1 1 0 0,-1-1 0 0 0,1 1-1 0 0,-1-1 1 0 0,0 1-1 0 0,1 0 1 0 0,-1-1 0 0 0,1 1-1 0 0,-1-1 1 0 0,0 1-1 0 0,0 0 1 0 0,1-1 0 0 0,-1 1-1 0 0,0 0 1 0 0,0 0-1 0 0,0-1 1 0 0,0 1 0 0 0,1 0-1 0 0,-1-1 1 0 0,0 1-1 0 0,-1 0 1 0 0,1 0 0 0 0,0-1-1 0 0,0 1 1 0 0,0 0 12 0 0,9 51 114 0 0,-8-49-134 0 0,31 124 27 0 0,-30-123 4 0 0,0 1 1 0 0,0-1 0 0 0,1 0-1 0 0,-1 0 1 0 0,1 0 0 0 0,0 0-1 0 0,0 0 1 0 0,0-1-1 0 0,1 1 1 0 0,-1-1 0 0 0,1 0-1 0 0,0 0 1 0 0,0 0 0 0 0,0-1-1 0 0,0 1 1 0 0,0-1 0 0 0,1 0-1 0 0,-1 0 1 0 0,0-1 0 0 0,1 1-1 0 0,0-1 1 0 0,-1 0-1 0 0,1 0 1 0 0,0 0 0 0 0,0-1-1 0 0,1 0-11 0 0,3 0 61 0 0,-5 1 1 0 0,1-1 0 0 0,-1 0-1 0 0,0 0 1 0 0,0 0 0 0 0,1 0 0 0 0,-1-1-1 0 0,0 0 1 0 0,0 0 0 0 0,0 0-1 0 0,0 0 1 0 0,0-1 0 0 0,0 0-1 0 0,0 1 1 0 0,0-1 0 0 0,-1-1-1 0 0,1 1 1 0 0,0-1-62 0 0,7-7 81 0 0,-1 0 0 0 0,0-1 1 0 0,0 0-1 0 0,-1-1 0 0 0,-1 0 0 0 0,0 0 1 0 0,0-1-1 0 0,-1 0 0 0 0,-1-1 0 0 0,0 1 1 0 0,1-6-82 0 0,-3 6-655 0 0,9-19-140 0 0,-6 24-3393 0 0,1 3-3967 0 0,-2 4-3753 0 0</inkml:trace>
  <inkml:trace contextRef="#ctx0" brushRef="#br0" timeOffset="86566.972">10882 2644 14419 0 0,'0'0'1708'0'0,"0"0"-385"0"0,0 0-298 0 0,0 0-141 0 0,0 0-129 0 0,0 0-143 0 0,0 0-101 0 0,0 0-89 0 0,0 0-62 0 0,0 0-53 0 0,0 0-48 0 0,0 0-63 0 0,-31 23-48 0 0,-96 71-28 0 0,124-92-113 0 0,0-1 0 0 0,0 1 0 0 0,0 0 0 0 0,0-1 0 0 0,0 2 0 0 0,1-1 0 0 0,-1 0 0 0 0,1 0 0 0 0,-1 1-1 0 0,1-1 1 0 0,0 1 0 0 0,0 0 0 0 0,0 0 0 0 0,1-1 0 0 0,-1 1 0 0 0,1 1 0 0 0,-1-1 0 0 0,1 0 0 0 0,0 0 0 0 0,0 0 0 0 0,0 2-7 0 0,0 4 26 0 0,0-2 18 0 0,0-1 0 0 0,0 0 1 0 0,1 0-1 0 0,0 1 0 0 0,0-1 0 0 0,0 0 1 0 0,1 0-1 0 0,0 0 0 0 0,0 1 0 0 0,1-1 1 0 0,0 0-1 0 0,0 0 0 0 0,0-1 0 0 0,0 1 1 0 0,1 0-1 0 0,0-1 0 0 0,1 1 0 0 0,-1-1 1 0 0,1 0-1 0 0,0 0 0 0 0,0-1 0 0 0,0 1 1 0 0,1-1-1 0 0,0 0 0 0 0,-1 0 0 0 0,1 0 1 0 0,1-1-1 0 0,-1 0 0 0 0,1 0 0 0 0,-1 0 0 0 0,1 0 1 0 0,0-1-1 0 0,0 0 0 0 0,0 0 0 0 0,0-1 1 0 0,0 0-1 0 0,0 0 0 0 0,0 0 0 0 0,1-1 1 0 0,5 0-45 0 0,1 2 126 0 0,0-2 1 0 0,1 1-1 0 0,-1-2 1 0 0,1 0-1 0 0,-1 0 0 0 0,0-1 1 0 0,1-1-1 0 0,-1 0 1 0 0,0-1-1 0 0,-1 0 1 0 0,1-1-1 0 0,-1-1 1 0 0,0 0-1 0 0,0 0 1 0 0,0-1-1 0 0,-1-1 1 0 0,0 0-1 0 0,-1 0 0 0 0,0-1 1 0 0,0 0-1 0 0,-1-1 1 0 0,0 0-1 0 0,5-8-126 0 0,7-10 0 0 0,-2-1-1 0 0,-1 0 1 0 0,-2-2-1 0 0,0 0 0 0 0,-2 0 1 0 0,-2-2-1 0 0,-1 1 1 0 0,-1-1-1 0 0,-2-1 0 0 0,-1 0 1 0 0,-2 0-1 0 0,-1 0 1 0 0,-2-1-1 0 0,-1 1 1 0 0,-2-1-1 0 0,-4-29 1 0 0,2 48-86 0 0,0 0 0 0 0,-2 0 0 0 0,0 0 0 0 0,-1 0 0 0 0,0 1-1 0 0,-1 0 1 0 0,-1 0 0 0 0,0 1 0 0 0,-1 0 0 0 0,-1 0 0 0 0,-5-5 86 0 0,10 13-22 0 0,1 1 0 0 0,-1 0 0 0 0,0 0 0 0 0,-1 0 1 0 0,1 1-1 0 0,-1 0 0 0 0,1 0 0 0 0,-1 1 0 0 0,-1-1 0 0 0,1 1 0 0 0,0 0 0 0 0,-1 1 0 0 0,1 0 0 0 0,-1 0 0 0 0,0 0 1 0 0,0 1-1 0 0,0 0 0 0 0,0 0 0 0 0,0 1 0 0 0,0 0 0 0 0,0 0 0 0 0,0 0 0 0 0,0 1 0 0 0,1 0 0 0 0,-1 1 0 0 0,0-1 1 0 0,0 1-1 0 0,-2 2 22 0 0,0 0-7 0 0,0 0 0 0 0,0 1 0 0 0,1 0 1 0 0,0 0-1 0 0,0 1 0 0 0,0 0 0 0 0,1 0 0 0 0,0 1 1 0 0,0 0-1 0 0,1 0 0 0 0,0 1 0 0 0,0 0 1 0 0,0 0-1 0 0,1 0 0 0 0,1 1 0 0 0,-1-1 0 0 0,1 1 1 0 0,1 0-1 0 0,0 1 0 0 0,-1 4 7 0 0,-2 9 37 0 0,1 1-1 0 0,1 0 1 0 0,1 1 0 0 0,1-1 0 0 0,1 0-1 0 0,1 1 1 0 0,3 16-37 0 0,1-18 52 0 0,0 0 0 0 0,2 0 0 0 0,0-1 0 0 0,1 0 0 0 0,2 0 0 0 0,0 0 0 0 0,1-1 0 0 0,1-1 0 0 0,1 0 0 0 0,1 0 0 0 0,1-1 0 0 0,14 16-52 0 0,8 3 174 0 0,1 0-1 0 0,1-3 0 0 0,3-1 1 0 0,0-1-1 0 0,13 4-173 0 0,157 76 163 0 0,-167-100-972 0 0,-27-14-9325 0 0,-13-2-2795 0 0</inkml:trace>
  <inkml:trace contextRef="#ctx0" brushRef="#br0" timeOffset="89322.65">12739 2688 2945 0 0,'0'0'1577'0'0,"0"0"-206"0"0,0 0-238 0 0,0 0 28 0 0,0 0 207 0 0,0 0 41 0 0,0 0-94 0 0,0 0-212 0 0,0 0-278 0 0,0 0-183 0 0,0 0-120 0 0,-28 9-82 0 0,-90 32-13 0 0,115-40-391 0 0,-1 0 0 0 0,1 0 0 0 0,0 0 0 0 0,0 0 0 0 0,-1 1 0 0 0,1-1 0 0 0,0 1 0 0 0,0 0 0 0 0,0 0 0 0 0,1 0 0 0 0,-1 0 0 0 0,0 1 0 0 0,1-1 0 0 0,0 1 0 0 0,-1-1 0 0 0,1 1 0 0 0,0 0 0 0 0,0 0 0 0 0,1 0 0 0 0,-1 0-36 0 0,-4 8 167 0 0,-3 4 48 0 0,0 1 1 0 0,1 0-1 0 0,1 1 0 0 0,1 0 1 0 0,0 0-1 0 0,1 0 0 0 0,0 1 1 0 0,2-1-1 0 0,0 1 0 0 0,1 0 1 0 0,1 8-217 0 0,1-23 62 0 0,1-1 0 0 0,-1 0-1 0 0,1 1 1 0 0,0-1-1 0 0,0 0 1 0 0,0 1-1 0 0,0-1 1 0 0,0 0-1 0 0,1 0 1 0 0,-1 0-1 0 0,1 0 1 0 0,-1 0-1 0 0,1 0 1 0 0,0 0-1 0 0,-1-1 1 0 0,1 1-1 0 0,0 0 1 0 0,0-1-1 0 0,0 0 1 0 0,0 1-1 0 0,1-1 1 0 0,-1 0 0 0 0,0 0-1 0 0,0 0 1 0 0,1-1-1 0 0,-1 1 1 0 0,1 0-1 0 0,-1-1 1 0 0,1 0-1 0 0,-1 1 1 0 0,0-1-1 0 0,1 0 1 0 0,-1 0-1 0 0,1-1 1 0 0,-1 1-1 0 0,1 0 1 0 0,-1-1-1 0 0,1 1 1 0 0,-1-1-1 0 0,0 0 1 0 0,1 0-1 0 0,-1 0 1 0 0,0 0 0 0 0,0 0-1 0 0,0-1 1 0 0,0 1-1 0 0,1-1-60 0 0,17-14 304 0 0,0-1 0 0 0,-1-1-1 0 0,-2-1 1 0 0,1 0 0 0 0,-2-1 0 0 0,4-8-304 0 0,31-35 198 0 0,-5 6-104 0 0,-25 30-49 0 0,1 1 1 0 0,2 1-1 0 0,0 1 1 0 0,25-19-46 0 0,-49 43 0 0 0,0 1 0 0 0,-1-1 0 0 0,1 1 0 0 0,0-1 0 0 0,0 1 0 0 0,0-1 0 0 0,-1 1 0 0 0,1-1 0 0 0,0 1 0 0 0,0-1 0 0 0,0 1 0 0 0,0 0-1 0 0,0-1 1 0 0,0 1 0 0 0,0-1 0 0 0,0 1 0 0 0,0-1 0 0 0,0 1 0 0 0,1-1 0 0 0,-1 1 0 0 0,0-1 0 0 0,0 1 0 0 0,0-1 0 0 0,1 1 0 0 0,-1-1 0 0 0,0 1 0 0 0,1-1 0 0 0,-1 1 0 0 0,0-1 0 0 0,1 0 0 0 0,-1 1 0 0 0,0-1 0 0 0,1 1 0 0 0,-1-1 0 0 0,1 0 0 0 0,-1 0 0 0 0,1 1 0 0 0,-1-1 0 0 0,1 0 0 0 0,-1 0 0 0 0,1 1 0 0 0,-1-1 0 0 0,1 0 0 0 0,-1 0 0 0 0,1 0 0 0 0,-1 0 0 0 0,1 0 0 0 0,-1 0 0 0 0,1 0 0 0 0,0 0 0 0 0,-1 0 0 0 0,1 0 0 0 0,-1 0 0 0 0,1 0 0 0 0,-1 0 0 0 0,1 0 0 0 0,-1-1 0 0 0,1 1 0 0 0,-1 0 0 0 0,1 0 0 0 0,-1-1 0 0 0,1 1 0 0 0,-1 0 0 0 0,0-1 0 0 0,1 1 0 0 0,-1 0 0 0 0,1-1 0 0 0,-1 1 0 0 0,1-1 0 0 0,-1 9 57 0 0,3 16-137 0 0,28 139 726 0 0,-29-158-785 0 0,0-1 0 0 0,0 1 0 0 0,0-1-1 0 0,1 1 1 0 0,0-1 0 0 0,0 0 0 0 0,0 0-1 0 0,0 0 1 0 0,0-1 0 0 0,1 1 0 0 0,0-1 0 0 0,0 1-1 0 0,0-1 1 0 0,0-1 0 0 0,0 1 0 0 0,0 0-1 0 0,1-1 1 0 0,0 0 0 0 0,-1 0 0 0 0,1 0 0 0 0,0-1-1 0 0,0 0 1 0 0,0 0 0 0 0,0 0 0 0 0,0 0-1 0 0,0-1 1 0 0,0 1 0 0 0,0-2 0 0 0,0 1 0 0 0,4-1 139 0 0,13-3-3864 0 0,-9-2-2056 0 0,-1-2-5377 0 0</inkml:trace>
  <inkml:trace contextRef="#ctx0" brushRef="#br0" timeOffset="89580.377">13748 2478 10154 0 0,'0'0'3109'0'0,"0"0"-1393"0"0,0 0-578 0 0,0 0-22 0 0,0 0 46 0 0,-32 16 38 0 0,-104 52-123 0 0,41 0 654 0 0,75-47-1320 0 0,13-15-325 0 0,1 1 0 0 0,0-1 0 0 0,0 1 1 0 0,1 0-1 0 0,0 0 0 0 0,0 1 0 0 0,1 0 0 0 0,0-1 0 0 0,0 1 0 0 0,1 1 0 0 0,0-1 0 0 0,0 0 0 0 0,1 1 0 0 0,0 0 0 0 0,1-1 1 0 0,0 1-1 0 0,0 0 0 0 0,1 0 0 0 0,0 0 0 0 0,1 6-86 0 0,2-9 26 0 0,0 0 0 0 0,0 0 0 0 0,1-1 0 0 0,0 1 0 0 0,0-1 0 0 0,0 1 1 0 0,1-1-1 0 0,-1-1 0 0 0,1 1 0 0 0,0-1 0 0 0,1 0 0 0 0,-1 0 0 0 0,1 0 0 0 0,0-1 0 0 0,0 0 0 0 0,0 0 0 0 0,0 0 0 0 0,1-1 1 0 0,-1 0-1 0 0,1 0 0 0 0,-1-1 0 0 0,1 1 0 0 0,-1-1 0 0 0,1-1 0 0 0,1 0-26 0 0,7 3-59 0 0,-1-2 1 0 0,0 0-1 0 0,1-1 1 0 0,-1-1-1 0 0,1 0 0 0 0,-1 0 1 0 0,0-2-1 0 0,1 0 0 0 0,-1 0 1 0 0,3-3 58 0 0,45-28-8024 0 0,-56 26-2489 0 0</inkml:trace>
  <inkml:trace contextRef="#ctx0" brushRef="#br0" timeOffset="90021.572">14280 2578 2024 0 0,'0'0'3225'0'0,"0"0"-236"0"0,0 0-270 0 0,0 0-261 0 0,0 0-267 0 0,0 0-428 0 0,0 0-463 0 0,0 0-327 0 0,0 0-175 0 0,0 0-81 0 0,0 0-57 0 0,0 0-72 0 0,0 0-81 0 0,-2-6-42 0 0,-9-16-29 0 0,-30 17 976 0 0,32 5-1256 0 0,-1 0 0 0 0,0 1 0 0 0,1 0 0 0 0,-1 0-1 0 0,1 1 1 0 0,-1 1 0 0 0,1 0 0 0 0,0 0 0 0 0,0 1 0 0 0,0 0-1 0 0,0 0 1 0 0,-7 6-156 0 0,8-5 78 0 0,-3 1-26 0 0,1 0 0 0 0,0 0 0 0 0,0 1 0 0 0,0 1 0 0 0,1-1 0 0 0,0 2 0 0 0,1-1 0 0 0,0 1 0 0 0,0 0 0 0 0,-6 11-52 0 0,10-13 1 0 0,0 0 0 0 0,0 0 1 0 0,1 1-1 0 0,0 0 1 0 0,0-1-1 0 0,1 1 1 0 0,0 0-1 0 0,0 0 0 0 0,1 1 1 0 0,0-1-1 0 0,0 0 1 0 0,1 0-1 0 0,0 1 0 0 0,1-1 1 0 0,0 7-2 0 0,3-9-2 0 0,-1 0-1 0 0,1-1 1 0 0,0 1-1 0 0,0-1 1 0 0,1 0 0 0 0,0 0-1 0 0,-1 0 1 0 0,2-1 0 0 0,-1 1-1 0 0,0-1 1 0 0,1-1 0 0 0,0 1-1 0 0,0-1 1 0 0,0 0-1 0 0,0 0 1 0 0,0-1 0 0 0,1 1-1 0 0,-1-2 1 0 0,1 1 0 0 0,0-1-1 0 0,-1 0 1 0 0,4 0 2 0 0,104-6-392 0 0,-44-26-4671 0 0,-54 21-654 0 0,-6 5-6204 0 0</inkml:trace>
  <inkml:trace contextRef="#ctx0" brushRef="#br0" timeOffset="90753.944">14418 2869 7850 0 0,'0'0'1892'0'0,"0"0"-206"0"0,0 0 184 0 0,0 0 5 0 0,0 0-138 0 0,0 0-223 0 0,0 0-283 0 0,0 0-231 0 0,35-1-184 0 0,110-4-168 0 0,-55-19 282 0 0,-79 21-871 0 0,0-1 0 0 0,-1-1 1 0 0,1 0-1 0 0,-1 0 0 0 0,-1-1 0 0 0,1 0 0 0 0,-1-1 1 0 0,0 0-1 0 0,0 0 0 0 0,-1-1 0 0 0,0 0 0 0 0,0 0 1 0 0,-1-1-1 0 0,0 0 0 0 0,0-1 0 0 0,-1 1 1 0 0,0-1-1 0 0,-1 0 0 0 0,-1-1 0 0 0,1 1 0 0 0,-1-1 1 0 0,-1 0-1 0 0,0 0 0 0 0,-1 0 0 0 0,1-5-59 0 0,-4 12-34 0 0,-1 1 0 0 0,1-1-1 0 0,-1 0 1 0 0,0 1 0 0 0,0 0 0 0 0,0 0-1 0 0,-1-1 1 0 0,1 1 0 0 0,-1 0 0 0 0,1 1-1 0 0,-1-1 1 0 0,0 0 0 0 0,0 1 0 0 0,0 0-1 0 0,-1-1 1 0 0,1 1 0 0 0,0 1 0 0 0,-1-1-1 0 0,0 0 1 0 0,1 1 0 0 0,-1 0 0 0 0,0 0-1 0 0,1 0 1 0 0,-1 0 0 0 0,0 0 0 0 0,0 1-1 0 0,0 0 1 0 0,0 0 0 0 0,0 0 0 0 0,0 0-1 0 0,0 0 1 0 0,1 1 0 0 0,-1 0 0 0 0,0 0-1 0 0,0 0 1 0 0,0 0 0 0 0,1 1 0 0 0,-1-1-1 0 0,1 1 1 0 0,-1 0 0 0 0,0 1 34 0 0,-7 1-46 0 0,1 1 1 0 0,0 1-1 0 0,0 0 1 0 0,0 1-1 0 0,1-1 1 0 0,0 2-1 0 0,0-1 1 0 0,1 1-1 0 0,0 1 0 0 0,0-1 1 0 0,1 1-1 0 0,0 1 1 0 0,1-1-1 0 0,0 1 1 0 0,0 0-1 0 0,1 1 1 0 0,0-1-1 0 0,1 1 1 0 0,1 0-1 0 0,-1 0 0 0 0,2 1 1 0 0,-1-1-1 0 0,2 0 1 0 0,-1 1-1 0 0,2 0 1 0 0,0 10 45 0 0,4-16 14 0 0,0 0 0 0 0,0 0 0 0 0,1 0 0 0 0,0-1 0 0 0,0 1 0 0 0,1-1 0 0 0,-1-1 0 0 0,1 1 0 0 0,0-1 0 0 0,0 0 1 0 0,1 0-1 0 0,-1-1 0 0 0,1 0 0 0 0,0 0 0 0 0,-1 0 0 0 0,1-1 0 0 0,1 0 0 0 0,-1-1 0 0 0,0 1 0 0 0,0-1 0 0 0,1-1 0 0 0,-1 1 0 0 0,0-1 1 0 0,1-1-1 0 0,3 0-14 0 0,-9 2 18 0 0,38-1 284 0 0,-1-1-1 0 0,0-2 1 0 0,1-2-1 0 0,-2-1 0 0 0,1-2 1 0 0,-1-2-1 0 0,0-2 1 0 0,-1-1-1 0 0,-1-1 0 0 0,0-2 1 0 0,0-2-1 0 0,16-13-301 0 0,-18 11 100 0 0,-1-2-1 0 0,-1-1 1 0 0,-1-2-1 0 0,-1-1 0 0 0,-1-1 1 0 0,-2-2-1 0 0,-1 0 1 0 0,-1-2-1 0 0,-1-1 1 0 0,-2-1-1 0 0,-1 0 1 0 0,-2-2-1 0 0,-1 0 1 0 0,3-15-100 0 0,-15 34-15 0 0,0-1 0 0 0,-1 0 0 0 0,-1 0 1 0 0,-1 0-1 0 0,0 0 0 0 0,-2-1 1 0 0,0 1-1 0 0,0 0 0 0 0,-2-1 1 0 0,0 1-1 0 0,-1-1 0 0 0,-1 1 1 0 0,-1 0-1 0 0,0 0 0 0 0,-1 0 1 0 0,-1 1-1 0 0,-6-14 15 0 0,8 24-9 0 0,0 2 1 0 0,0-1-1 0 0,0 0 0 0 0,-1 1 1 0 0,0 0-1 0 0,0 0 0 0 0,0 0 1 0 0,0 0-1 0 0,0 1 0 0 0,-1 0 1 0 0,0 0-1 0 0,1 0 0 0 0,-1 1 1 0 0,0 0-1 0 0,0 0 0 0 0,0 1 0 0 0,-1-1 1 0 0,1 1-1 0 0,0 1 0 0 0,0-1 1 0 0,-1 1-1 0 0,1 0 0 0 0,0 1 1 0 0,-1-1-1 0 0,1 1 0 0 0,0 0 1 0 0,0 1-1 0 0,0 0 0 0 0,0 0 1 0 0,0 0-1 0 0,0 0 0 0 0,0 1 1 0 0,1 0-1 0 0,-1 0 0 0 0,1 1 0 0 0,0 0 1 0 0,0-1-1 0 0,0 2 0 0 0,1-1 1 0 0,-1 1-1 0 0,-3 4 9 0 0,-11 12 17 0 0,2 1 0 0 0,0 0-1 0 0,1 1 1 0 0,1 1 0 0 0,1 1 0 0 0,2 0 0 0 0,0 0-1 0 0,2 1 1 0 0,0 1 0 0 0,2 0 0 0 0,1 0-1 0 0,2 0 1 0 0,0 1 0 0 0,2 0 0 0 0,1 0 0 0 0,1 0-1 0 0,1 0 1 0 0,2 0 0 0 0,0 0 0 0 0,2 0-1 0 0,2 0 1 0 0,0-1 0 0 0,2 0 0 0 0,8 21-17 0 0,-6-21 96 0 0,1-2 0 0 0,1 0-1 0 0,1 0 1 0 0,1-1 0 0 0,1-1 0 0 0,1 0 0 0 0,1-1 0 0 0,1-1 0 0 0,1-1 0 0 0,12 11-96 0 0,50 23 310 0 0,-81-62 616 0 0,-12 2-5082 0 0,10 6 1193 0 0,0 0-1753 0 0,1 0-7193 0 0</inkml:trace>
  <inkml:trace contextRef="#ctx0" brushRef="#br0" timeOffset="93104.04">15727 2861 1960 0 0,'0'0'821'0'0,"0"0"-440"0"0,0 0-94 0 0,0 0 228 0 0,0 0 390 0 0,0 0 289 0 0,0 0 70 0 0,0 0-43 0 0,0 0-187 0 0,0 0-196 0 0,0 0-108 0 0,11 5-60 0 0,81 23 2344 0 0,-78-27-2603 0 0,-1-1 1 0 0,0-1-1 0 0,1 0 0 0 0,-1-1 1 0 0,0 0-1 0 0,0-1 0 0 0,0-1 1 0 0,0 0-1 0 0,-1-1 0 0 0,0 0 1 0 0,10-5-412 0 0,121-85 1518 0 0,-137 89-1474 0 0,0 1 0 0 0,0-2-1 0 0,0 1 1 0 0,0-1 0 0 0,-1 0 0 0 0,0 0 0 0 0,-1 0 0 0 0,0-1-1 0 0,0 1 1 0 0,0-1 0 0 0,-1 0 0 0 0,0 0 0 0 0,-1 0 0 0 0,0-1-1 0 0,0 1 1 0 0,-1-1 0 0 0,1 1 0 0 0,-2-6-44 0 0,0 11-5 0 0,0 0 0 0 0,0 0 0 0 0,-1 0 0 0 0,1 0 1 0 0,-1 0-1 0 0,0 1 0 0 0,0-1 0 0 0,0 0 0 0 0,0 0 0 0 0,0 1 0 0 0,-1-1 0 0 0,1 1 0 0 0,-1-1 1 0 0,0 1-1 0 0,0 0 0 0 0,0-1 0 0 0,0 1 0 0 0,0 0 0 0 0,0 0 0 0 0,0 0 0 0 0,-1 1 1 0 0,1-1-1 0 0,-1 1 0 0 0,1-1 0 0 0,-1 1 0 0 0,1 0 0 0 0,-1 0 0 0 0,0 0 0 0 0,0 0 0 0 0,0 0 1 0 0,0 1-1 0 0,-1-1 5 0 0,-4 0-72 0 0,1-1 1 0 0,-1 2-1 0 0,0-1 1 0 0,0 1-1 0 0,0 1 1 0 0,0-1-1 0 0,1 1 1 0 0,-1 0-1 0 0,0 1 1 0 0,1 0-1 0 0,-6 2 72 0 0,-3 2-40 0 0,1 1 0 0 0,0 0 1 0 0,0 0-1 0 0,0 2 0 0 0,1 0 0 0 0,1 1 0 0 0,0 0 0 0 0,0 1 0 0 0,1 0 1 0 0,0 1-1 0 0,1 0 0 0 0,0 1 0 0 0,1 0 0 0 0,1 1 0 0 0,0 0 0 0 0,0 1 1 0 0,2-1-1 0 0,0 2 0 0 0,1-1 0 0 0,0 1 0 0 0,1 0 0 0 0,1 0 0 0 0,0 0 1 0 0,2 1-1 0 0,-1-1 0 0 0,2 4 40 0 0,2-16 10 0 0,-1 0 1 0 0,1-1 0 0 0,0 1-1 0 0,0-1 1 0 0,1 1-1 0 0,-1-1 1 0 0,1 1-1 0 0,0-1 1 0 0,0 0-1 0 0,0 1 1 0 0,0-1 0 0 0,1 0-1 0 0,-1-1 1 0 0,1 1-1 0 0,0 0 1 0 0,-1-1-1 0 0,1 1 1 0 0,1-1-1 0 0,-1 0 1 0 0,0 0 0 0 0,0 0-1 0 0,1-1 1 0 0,-1 1-1 0 0,1-1 1 0 0,-1 1-1 0 0,1-1 1 0 0,0 0-1 0 0,-1-1 1 0 0,2 1-11 0 0,114 8 614 0 0,-72-15-307 0 0,0-3-1 0 0,0-1 1 0 0,-1-3-1 0 0,0-2 1 0 0,-1-1-1 0 0,-1-3 1 0 0,0-1 0 0 0,31-22-307 0 0,-13 9 324 0 0,-1-3 1 0 0,-2-3-1 0 0,25-23-324 0 0,-74 54 29 0 0,0 0 0 0 0,0-1-1 0 0,-1 0 1 0 0,-1-1 0 0 0,1 0 0 0 0,-1-1-1 0 0,-1 1 1 0 0,0-2 0 0 0,-1 1 0 0 0,0-1-1 0 0,-1 1 1 0 0,0-2 0 0 0,0 1 0 0 0,-2 0-1 0 0,1-1 1 0 0,-2 0 0 0 0,0 0 0 0 0,1-12-29 0 0,-3 22-5 0 0,0 0 1 0 0,-1 0 0 0 0,1 0 0 0 0,-1 0 0 0 0,0 0-1 0 0,1 0 1 0 0,-1 0 0 0 0,-1 0 0 0 0,1 0 0 0 0,0 1-1 0 0,-1-1 1 0 0,1 0 0 0 0,-1 1 0 0 0,0-1 0 0 0,0 1-1 0 0,0 0 1 0 0,0 0 0 0 0,0 0 0 0 0,0 0 0 0 0,-1 0-1 0 0,1 0 1 0 0,-1 0 0 0 0,1 1 0 0 0,-1-1 0 0 0,0 1 0 0 0,0 0-1 0 0,1 0 1 0 0,-1 0 0 0 0,0 0 0 0 0,0 0 0 0 0,0 1-1 0 0,0-1 1 0 0,-1 1 4 0 0,-2-1-31 0 0,-1 0-1 0 0,1 1 1 0 0,-1-1-1 0 0,1 1 1 0 0,-1 1-1 0 0,1-1 1 0 0,-1 1 0 0 0,1 0-1 0 0,-1 1 1 0 0,1 0-1 0 0,-1 0 1 0 0,1 0-1 0 0,0 0 1 0 0,-5 4 31 0 0,8-5-9 0 0,-1 1 0 0 0,1 0 1 0 0,0 0-1 0 0,-1 0 0 0 0,1 0 1 0 0,0 0-1 0 0,0 1 0 0 0,1 0 1 0 0,-1-1-1 0 0,0 1 0 0 0,1 0 0 0 0,0 0 1 0 0,-1 0-1 0 0,1 1 0 0 0,0-1 1 0 0,1 0-1 0 0,-1 1 0 0 0,1-1 1 0 0,-1 1-1 0 0,1 0 0 0 0,0-1 0 0 0,1 1 1 0 0,-1 0-1 0 0,0 0 0 0 0,1-1 1 0 0,0 1-1 0 0,0 0 0 0 0,0 0 1 0 0,1 0-1 0 0,-1 0 0 0 0,1-1 0 0 0,0 1 1 0 0,0 0-1 0 0,0-1 0 0 0,0 1 1 0 0,1-1-1 0 0,-1 1 0 0 0,1-1 1 0 0,0 1-1 0 0,0-1 0 0 0,0 0 1 0 0,1 0-1 0 0,-1 0 0 0 0,1 0 0 0 0,0-1 1 0 0,1 3 8 0 0,159 63 90 0 0,-110-51-58 0 0,-50-17-27 0 0,0 1 0 0 0,-1-1 0 0 0,1 1 0 0 0,0 0-1 0 0,0 0 1 0 0,-1 0 0 0 0,1 1 0 0 0,0-1 0 0 0,-1 0-1 0 0,1 1 1 0 0,-1 0 0 0 0,0 0 0 0 0,1-1-1 0 0,-1 1 1 0 0,0 1 0 0 0,0-1 0 0 0,0 0 0 0 0,-1 0-1 0 0,1 1 1 0 0,0-1 0 0 0,-1 1 0 0 0,1-1 0 0 0,-1 1-1 0 0,0 0 1 0 0,0 0 0 0 0,0-1 0 0 0,-1 1 0 0 0,1 0-1 0 0,0 0 1 0 0,-1 0 0 0 0,0 0 0 0 0,0 0 0 0 0,0 0-1 0 0,0 0 1 0 0,0 0 0 0 0,-1-1 0 0 0,1 1-1 0 0,-1 0 1 0 0,0 0 0 0 0,1 0 0 0 0,-1 0 0 0 0,-1-1-1 0 0,1 1 1 0 0,0 0 0 0 0,-1-1 0 0 0,1 1 0 0 0,-1-1-1 0 0,0 0 1 0 0,-1 2-5 0 0,-111 82-511 0 0,98-71-1240 0 0,12-2-3929 0 0,4-12-186 0 0,0-1-4255 0 0</inkml:trace>
  <inkml:trace contextRef="#ctx0" brushRef="#br0" timeOffset="93794.63">17356 2578 5441 0 0,'0'0'3641'0'0,"0"0"-1462"0"0,0 0-551 0 0,0 0-7 0 0,0 0-69 0 0,-32 14-169 0 0,-104 50-219 0 0,124-59-953 0 0,1 0-1 0 0,0 1 1 0 0,0 1-1 0 0,0 0 1 0 0,1 0-1 0 0,0 1 1 0 0,0 0-1 0 0,1 1 0 0 0,-2 2-210 0 0,-9 10 379 0 0,14-17-333 0 0,1 1 0 0 0,-1-1 0 0 0,1 1 0 0 0,1 1 0 0 0,-1-1 0 0 0,0 0 0 0 0,1 1 0 0 0,0 0 0 0 0,1 0 0 0 0,-1 0 1 0 0,1 1-1 0 0,0-1 0 0 0,1 1 0 0 0,0-1 0 0 0,0 1 0 0 0,0 0 0 0 0,1 0 0 0 0,0 0 0 0 0,0 0 0 0 0,0 0 0 0 0,1 0 0 0 0,0 0 0 0 0,1 0 0 0 0,0 1-46 0 0,2-4 44 0 0,0-1-1 0 0,1 0 1 0 0,-1 0-1 0 0,1-1 1 0 0,-1 1-1 0 0,1-1 1 0 0,0 0-1 0 0,0 0 1 0 0,0 0-1 0 0,1 0 1 0 0,-1-1-1 0 0,0 1 1 0 0,1-1-1 0 0,-1 0 1 0 0,1-1-1 0 0,-1 1 1 0 0,1-1-1 0 0,-1 0 1 0 0,1 0-1 0 0,-1 0 1 0 0,1-1-1 0 0,-1 1 1 0 0,1-1-1 0 0,3-1-43 0 0,0 1 102 0 0,9-2 9 0 0,0-1-1 0 0,-1 0 1 0 0,0-1-1 0 0,1-1 1 0 0,-2-1 0 0 0,1 0-1 0 0,-1-1 1 0 0,0-1-1 0 0,0 0-110 0 0,-2 1 30 0 0,239-178 73 0 0,-251 186-113 0 0,0 0-1 0 0,-1 0 1 0 0,1 0-1 0 0,0 0 0 0 0,-1 0 1 0 0,1 0-1 0 0,-1 0 1 0 0,1 0-1 0 0,0 0 1 0 0,-1 0-1 0 0,1 0 1 0 0,-1 1-1 0 0,1-1 1 0 0,0 0-1 0 0,-1 0 1 0 0,1 1-1 0 0,-1-1 0 0 0,1 0 1 0 0,-1 1-1 0 0,1-1 1 0 0,-1 1-1 0 0,1-1 1 0 0,-1 1-1 0 0,0-1 1 0 0,1 1-1 0 0,-1-1 1 0 0,0 1-1 0 0,1-1 1 0 0,-1 1-1 0 0,0-1 0 0 0,1 1 1 0 0,-1-1-1 0 0,0 1 1 0 0,0 0-1 0 0,0-1 1 0 0,0 1-1 0 0,0 0 1 0 0,0-1-1 0 0,0 1 1 0 0,0-1-1 0 0,0 1 0 0 0,0 0 1 0 0,0-1-1 0 0,0 1 1 0 0,0 0-1 0 0,0-1 1 0 0,0 1-1 0 0,-1-1 1 0 0,1 1-1 0 0,0-1 1 0 0,0 1-1 0 0,-1 0 1 0 0,1-1-1 0 0,-1 1 0 0 0,1-1 11 0 0,-6 47 41 0 0,4-42-42 0 0,0 0 0 0 0,0 0 0 0 0,1 0 0 0 0,0 0 0 0 0,0 1 0 0 0,1-1 0 0 0,-1 0 0 0 0,1 1 0 0 0,0-1 0 0 0,1 1 0 0 0,-1-1 0 0 0,1 0 0 0 0,0 1 0 0 0,1-1 0 0 0,-1 0 0 0 0,1 0 0 0 0,0 0-1 0 0,0 0 1 0 0,0 0 0 0 0,1-1 0 0 0,0 1 0 0 0,0-1 0 0 0,0 1 0 0 0,0-1 0 0 0,1 0 0 0 0,0 0 0 0 0,0 0 0 0 0,0-1 0 0 0,0 0 0 0 0,0 1 0 0 0,1-1 0 0 0,-1-1 0 0 0,5 3 1 0 0,2-1 34 0 0,0-1 0 0 0,0 0 0 0 0,0 0 1 0 0,0-1-1 0 0,1-1 0 0 0,-1 0 0 0 0,1-1 0 0 0,-1 0 0 0 0,0 0 1 0 0,1-1-1 0 0,-1-1 0 0 0,0 0 0 0 0,1 0 0 0 0,-1-1 1 0 0,-1-1-1 0 0,1 0 0 0 0,0 0 0 0 0,-1-1 0 0 0,0-1 1 0 0,0 1-1 0 0,0-2 0 0 0,-1 1 0 0 0,0-1 0 0 0,0-1 1 0 0,-1 1-35 0 0,32-23 99 0 0,-1-1 1 0 0,-2-3 0 0 0,-2 0 0 0 0,-1-2 0 0 0,-2-2 0 0 0,-1-1 0 0 0,-2-1-1 0 0,-2-2 1 0 0,-1 0 0 0 0,-3-2 0 0 0,-1-1 0 0 0,-3 0 0 0 0,-1-1 0 0 0,-3-2 0 0 0,-1 1-1 0 0,-3-2 1 0 0,6-47-100 0 0,-15-40 167 0 0,-2 134-161 0 0,0 1 1 0 0,-1 0-1 0 0,1-1 0 0 0,0 1 1 0 0,-1 0-1 0 0,1-1 1 0 0,-1 1-1 0 0,1 0 0 0 0,-1-1 1 0 0,0 1-1 0 0,0 0 0 0 0,1 0 1 0 0,-1 0-1 0 0,0 0 1 0 0,0 0-1 0 0,0 0 0 0 0,0 0 1 0 0,0 0-1 0 0,0 0 1 0 0,-1 0-1 0 0,1 0 0 0 0,0 1 1 0 0,0-1-1 0 0,-1 0 0 0 0,1 1 1 0 0,0-1-1 0 0,-1 1 1 0 0,1 0-1 0 0,0-1 0 0 0,-1 1 1 0 0,1 0-1 0 0,-1 0 0 0 0,1 0 1 0 0,0 0-1 0 0,-1 0 1 0 0,1 0-1 0 0,-1 0 0 0 0,1 1 1 0 0,0-1-1 0 0,-1 0 0 0 0,1 1 1 0 0,0-1-1 0 0,-1 1 1 0 0,1-1-1 0 0,0 1 0 0 0,0 0 1 0 0,-1-1-1 0 0,1 1 0 0 0,0 0 1 0 0,0 0-1 0 0,0 0 1 0 0,0 0-1 0 0,0 0 0 0 0,0 0 1 0 0,0 0-1 0 0,0 0 0 0 0,1 1 1 0 0,-1-1-1 0 0,0 0 1 0 0,1 0-1 0 0,-1 1 0 0 0,1-1 1 0 0,-1 0-1 0 0,1 2-6 0 0,-15 19 5 0 0,1 2 0 0 0,1 0 0 0 0,1 1 0 0 0,2 0 0 0 0,0 0 0 0 0,1 1 0 0 0,2 1 0 0 0,1-1 0 0 0,1 1 0 0 0,1 0 0 0 0,1 8-5 0 0,-2-4 44 0 0,-7 56 9 0 0,4 1 1 0 0,4 0 0 0 0,4 0-1 0 0,5 20-53 0 0,15 59-34 0 0,-9-53-186 0 0,-11-114 126 0 0,0 0-6 0 0,0 0-6 0 0,-3-19-1751 0 0,-17-37-3410 0 0,9 30-2905 0 0,6 13-3018 0 0</inkml:trace>
  <inkml:trace contextRef="#ctx0" brushRef="#br0" timeOffset="94063.69">17805 2408 8410 0 0,'0'0'3026'0'0,"0"0"-1345"0"0,0 0-314 0 0,0 0 139 0 0,0 0-76 0 0,0 0-174 0 0,0 0-144 0 0,0 0-109 0 0,0 0-113 0 0,36 4-89 0 0,110 11-113 0 0,-16-8 479 0 0,31-8-356 0 0,-112-1-4272 0 0,-1 1-5867 0 0,-41 1-2671 0 0</inkml:trace>
  <inkml:trace contextRef="#ctx0" brushRef="#br0" timeOffset="100281.6">18599 2596 0 0 0,'0'0'1074'0'0,"0"0"1105"0"0,0 0 173 0 0,0 0-157 0 0,0 0-149 0 0,0 0-129 0 0,0 0-138 0 0,0 0-140 0 0,0 0-180 0 0,0 0-205 0 0,0 0-179 0 0,9 4 2570 0 0,14 40-802 0 0,-14 72-1270 0 0,-10-100-1467 0 0,-19 103 275 0 0,-15 24-100 0 0,28-122-261 0 0,7-20-32 0 0,0-1 23 0 0,0 0-14 0 0,0 0-5 0 0,0 0 3 0 0,0 0 5 0 0,0 0-19 0 0,0 0-12 0 0,0 0-31 0 0,2-27-2940 0 0,2 16 1620 0 0,2-4-2155 0 0,-4 6-2276 0 0,0 1-5838 0 0</inkml:trace>
  <inkml:trace contextRef="#ctx0" brushRef="#br0" timeOffset="100646.287">18811 2117 8378 0 0,'0'0'2095'0'0,"0"0"-191"0"0,0 0-135 0 0,0 0 2 0 0,0 0-32 0 0,0 0-212 0 0,0 0-235 0 0,0 0-240 0 0,0 0-224 0 0,0 0-185 0 0,0 0-107 0 0,0 0-86 0 0,0 0-65 0 0,-15 4-14 0 0,-47 13-74 0 0,32 10 406 0 0,30-27-656 0 0,0 0-11 0 0,0 0 3 0 0,0 0 2 0 0,0 0 2 0 0,0 0-9 0 0,31-25 454 0 0,4-15-214 0 0,-35 39-257 0 0,0 1-25 0 0,0 0-20 0 0,-18 9-2440 0 0,7 7-1010 0 0,7-5-4202 0 0,4-6-4097 0 0</inkml:trace>
  <inkml:trace contextRef="#ctx0" brushRef="#br0" timeOffset="101149.8">19002 2633 7394 0 0,'0'0'2540'0'0,"0"0"-313"0"0,0 0-128 0 0,0 0-124 0 0,0 0-305 0 0,0 0-386 0 0,0 0-355 0 0,0 0-247 0 0,0 0-163 0 0,0 0-89 0 0,0 0-54 0 0,0 0-40 0 0,0 0-17 0 0,-14 9-47 0 0,-45 29-56 0 0,6 31 68 0 0,45-53-255 0 0,2-5-28 0 0,1 1-1 0 0,0 0 1 0 0,1 1-1 0 0,1-1 1 0 0,0 1-1 0 0,0-1 1 0 0,1 1-1 0 0,0 0 1 0 0,2 0-1 0 0,-1 11 0 0 0,2-21 0 0 0,-1 1-1 0 0,0 0 0 0 0,1-1 1 0 0,0 1-1 0 0,0-1 0 0 0,0 1 1 0 0,0-1-1 0 0,0 1 0 0 0,1-1 1 0 0,-1 0-1 0 0,1 0 0 0 0,0 0 1 0 0,0 0-1 0 0,0 0 0 0 0,1 0 1 0 0,-1 0-1 0 0,1-1 0 0 0,-1 1 1 0 0,1-1-1 0 0,0 0 0 0 0,0 0 1 0 0,0 0-1 0 0,0 0 0 0 0,0 0 0 0 0,0 0 1 0 0,1-1-1 0 0,-1 0 0 0 0,1 0 1 0 0,-1 0-1 0 0,2 0 1 0 0,4 2 66 0 0,1-1 1 0 0,-1-1-1 0 0,1 0 0 0 0,-1 0 0 0 0,1-1 0 0 0,-1 0 1 0 0,1 0-1 0 0,0-1 0 0 0,-1-1 0 0 0,1 0 1 0 0,3-1-67 0 0,4-3 231 0 0,0-1 0 0 0,0 0 0 0 0,0-1 0 0 0,-1-1 0 0 0,0-1 0 0 0,-1 0 0 0 0,0-1 0 0 0,-1-1 0 0 0,0 0 0 0 0,5-7-231 0 0,-12 13 90 0 0,0-1 0 0 0,-1 0 1 0 0,0 0-1 0 0,-1-1 0 0 0,1 0 0 0 0,-1 0 1 0 0,-1 0-1 0 0,0 0 0 0 0,0-1 1 0 0,-1 0-1 0 0,1 0 0 0 0,-2 0 0 0 0,0 0 1 0 0,0 0-1 0 0,0 0 0 0 0,-1-1 1 0 0,-1 1-1 0 0,1 0 0 0 0,-2-1 0 0 0,1 1 1 0 0,-1-3-91 0 0,-2 6 4 0 0,0 0 1 0 0,-1-1 0 0 0,1 2 0 0 0,-1-1 0 0 0,0 0-1 0 0,-1 1 1 0 0,1 0 0 0 0,-1 0 0 0 0,0 0-1 0 0,0 0 1 0 0,-1 1 0 0 0,1 0 0 0 0,-1 0-1 0 0,0 1 1 0 0,0-1 0 0 0,-5-1-5 0 0,3 2-68 0 0,1 0 0 0 0,-1 1 0 0 0,0 0 0 0 0,-1 0 1 0 0,1 1-1 0 0,0 0 0 0 0,0 0 0 0 0,-1 1 0 0 0,1 0 0 0 0,-1 0 0 0 0,1 1 1 0 0,0 0-1 0 0,0 1 0 0 0,-4 1 68 0 0,-61 34-3422 0 0,55-20 768 0 0,8-5-2880 0 0,3-1-6178 0 0</inkml:trace>
  <inkml:trace contextRef="#ctx0" brushRef="#br0" timeOffset="101582.616">19418 2843 8506 0 0,'0'0'2418'0'0,"0"0"-434"0"0,0 0-369 0 0,0 0-305 0 0,0 0-177 0 0,0 0-92 0 0,0 0-40 0 0,0 0 97 0 0,0 0 3 0 0,0 0-71 0 0,0 0-121 0 0,0 0-205 0 0,0 0-129 0 0,19-16-69 0 0,61-49-32 0 0,-6-16 635 0 0,64-99 35 0 0,-138 180-1152 0 0,0 1 0 0 0,0-1 0 0 0,0 0 0 0 0,0 1 0 0 0,0-1 0 0 0,0 0 0 0 0,1 1 0 0 0,-1-1 0 0 0,0 0 0 0 0,0 1 0 0 0,0-1 0 0 0,1 0 0 0 0,-1 0 0 0 0,0 1 0 0 0,0-1 0 0 0,1 0 0 0 0,-1 0 0 0 0,0 1 0 0 0,1-1 0 0 0,-1 0 0 0 0,0 0 0 0 0,1 0 0 0 0,-1 0 0 0 0,0 0 0 0 0,1 0 0 0 0,-1 1 0 0 0,0-1 0 0 0,1 0 0 0 0,-1 0 0 0 0,0 0 0 0 0,1 0 0 0 0,-1 0 0 0 0,1 0 0 0 0,-1 0 0 0 0,0 0 0 0 0,1-1 8 0 0,-2 13 7 0 0,-2 45-40 0 0,1-50 19 0 0,0 1 1 0 0,1-1-1 0 0,0 0 0 0 0,0 1 0 0 0,1-1 0 0 0,0 1 0 0 0,0-1 1 0 0,1 1-1 0 0,0-1 0 0 0,0 0 0 0 0,1 1 0 0 0,-1-1 0 0 0,2 0 0 0 0,-1 0 1 0 0,1 0-1 0 0,0 0 0 0 0,1-1 0 0 0,-1 1 0 0 0,1-1 0 0 0,1 0 0 0 0,-1 0 1 0 0,1 0-1 0 0,4 3 14 0 0,-1-3 11 0 0,0-2 0 0 0,1 1 0 0 0,0-1 0 0 0,0-1 0 0 0,0 0 0 0 0,0 0 1 0 0,0-1-1 0 0,1 0 0 0 0,-1 0 0 0 0,1-1 0 0 0,-1 0 0 0 0,1-1 0 0 0,-1 0 0 0 0,1 0 1 0 0,2-2-12 0 0,8 2 62 0 0,-10-1 1 0 0,0-1 0 0 0,0 0-1 0 0,1 0 1 0 0,-1-1 0 0 0,-1-1-1 0 0,1 0 1 0 0,0 0 0 0 0,-1-1-1 0 0,0 0 1 0 0,0 0 0 0 0,-1-1-1 0 0,1-1 1 0 0,-1 1 0 0 0,0-1-1 0 0,-1 0 1 0 0,0-1 0 0 0,0 0-1 0 0,-1 0 1 0 0,1-1 0 0 0,-2 1-1 0 0,1-1 1 0 0,-2-1 0 0 0,1 1-1 0 0,2-7-62 0 0,0-46-347 0 0,-8 49-3300 0 0,-1 1-3577 0 0,2 11-5556 0 0</inkml:trace>
  <inkml:trace contextRef="#ctx0" brushRef="#br0" timeOffset="120957.303">8098 3587 0 0 0,'0'0'681'0'0,"0"0"357"0"0,0 0 221 0 0,-10-5 103 0 0,-2 0-843 0 0,-7-2 41 0 0,0-2 3879 0 0,144-9-1930 0 0,690-50 21 0 0,-611 56-2289 0 0,114 11-241 0 0,15 0 291 0 0,47-21 214 0 0,193 0 299 0 0,27-1-377 0 0,-245-5-43 0 0,129 2 391 0 0,-254 18-311 0 0,325-14 332 0 0,226-17-265 0 0,-564 31-386 0 0,329-4 117 0 0,523 19-21 0 0,-223-6-54 0 0,496-38 10 0 0,-986 19-146 0 0,324-37 137 0 0,121 0-25 0 0,-450 50-181 0 0,-129 24-32 0 0,-173-12 158 0 0,-49-7-78 0 0,0 0-10 0 0,0 0-16 0 0,0 0 22 0 0,0 0 3 0 0,0 0-4 0 0,0 0 21 0 0,0 0-8 0 0,0 0 9 0 0,0 0 5 0 0,0 0-11 0 0,1 0-244 0 0,-5 0-3445 0 0,4 0 2 0 0,0 0-2861 0 0,0 0-1436 0 0</inkml:trace>
  <inkml:trace contextRef="#ctx0" brushRef="#br0" timeOffset="121603.227">20661 2386 4273 0 0,'0'0'852'0'0,"0"0"-138"0"0,0 0 186 0 0,0 0 405 0 0,0 0 273 0 0,0 0 96 0 0,0 0-139 0 0,0 0-276 0 0,0 0-260 0 0,0 0-250 0 0,0 0-222 0 0,0 0-186 0 0,0 0-143 0 0,-9 5 1364 0 0,5-2 2227 0 0,48-29-2619 0 0,2 1-725 0 0,-46 24-254 0 0,0 1 43 0 0,0 0 6 0 0,0 0-27 0 0,0 0-20 0 0,0 0-39 0 0,-18 4 356 0 0,-55 29-475 0 0,64-23-1265 0 0,4-2-6288 0 0,3-4-233 0 0,-3 0-1390 0 0</inkml:trace>
  <inkml:trace contextRef="#ctx0" brushRef="#br0" timeOffset="122322.698">20604 2666 5641 0 0,'0'0'1343'0'0,"0"0"-545"0"0,0 0-84 0 0,0 0 191 0 0,0 0 174 0 0,0 0 83 0 0,0 0 0 0 0,0 0-87 0 0,0 0-152 0 0,0 0-156 0 0,0 0-147 0 0,0 0-93 0 0,0 4 3697 0 0,-18 10-3050 0 0,14-11-859 0 0,-2 2-383 0 0,4 2 3010 0 0,2-6-2929 0 0,-16 15 160 0 0,16-16-161 0 0,0 0 0 0 0,1 0 0 0 0,-1 0 0 0 0,0 0 0 0 0,0 0 0 0 0,0 0 0 0 0,1 0 0 0 0,-1 0 0 0 0,0 0 0 0 0,0 0 0 0 0,0 1 0 0 0,0-1 0 0 0,1 0 0 0 0,-1 0 0 0 0,0 0 0 0 0,0 0 0 0 0,0 0 0 0 0,1 0 0 0 0,-1 0 0 0 0,0 1 0 0 0,0-1 0 0 0,0 0 0 0 0,0 0 0 0 0,0 0-1 0 0,0 0 1 0 0,1 1 0 0 0,-1-1 0 0 0,0 0 0 0 0,0 0 0 0 0,0 0 0 0 0,0 1 0 0 0,0-1 0 0 0,0 0 0 0 0,0 0 0 0 0,0 0 0 0 0,0 1-12 0 0,12-10 341 0 0,-19 7 236 0 0,-38 13-583 0 0,42-11-1901 0 0,-1 0-3835 0 0,0 0-6223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6:51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4995 321 9082 0 0,'0'0'1664'0'0,"0"0"-405"0"0,0 0-172 0 0,0 0 15 0 0,0 0-10 0 0,0 0-87 0 0,0 0-186 0 0,0 0-255 0 0,22-33-237 0 0,68-99-167 0 0,-31 57-400 0 0,-20 31-1175 0 0,-12 15-5696 0 0,-18 21-2284 0 0</inkml:trace>
  <inkml:trace contextRef="#ctx0" brushRef="#br0" timeOffset="16089.535">451 3181 12419 0 0,'0'0'1904'0'0,"0"0"-584"0"0,0 0-419 0 0,0 0-84 0 0,0 0-1 0 0,0 0-106 0 0,0 0-194 0 0,0 0-148 0 0,0 0-47 0 0,0 0 69 0 0,0 0 75 0 0,0 0 42 0 0,0 0 9 0 0,-3 23-9 0 0,-11 69-10 0 0,-29 62 1521 0 0,-84 137-1982 0 0,115-269-2734 0 0,-2-14-7837 0 0,12-8-484 0 0</inkml:trace>
  <inkml:trace contextRef="#ctx0" brushRef="#br0" timeOffset="16404.368">61 3362 6601 0 0,'0'0'3100'0'0,"0"0"-848"0"0,0 0-439 0 0,0 0-117 0 0,0 0-77 0 0,0 0-237 0 0,0 0-344 0 0,0 0-328 0 0,0 0-273 0 0,0 0-139 0 0,0 0-66 0 0,0 0-23 0 0,0 0-7 0 0,-11 0 276 0 0,39 29 1855 0 0,93 38 634 0 0,63 27-1635 0 0,-92-9-1157 0 0,-90-81-1156 0 0,4 5 1659 0 0,-3-7-4856 0 0,0-1-4729 0 0,-2-1-3618 0 0</inkml:trace>
  <inkml:trace contextRef="#ctx0" brushRef="#br0" timeOffset="-1202.832">1639 3656 0 0 0,'0'0'792'0'0,"0"0"452"0"0,0 0 238 0 0,0 0-76 0 0,0 0-357 0 0,0 0-363 0 0,0 0-158 0 0,0 0-9 0 0,0 0 38 0 0,5-8 38 0 0,83-102 3304 0 0,69-70-1153 0 0,-109 121-3663 0 0,-34 46-914 0 0,-5 4-3538 0 0,-6 5-2017 0 0</inkml:trace>
  <inkml:trace contextRef="#ctx0" brushRef="#br0" timeOffset="-815.355">2423 2795 0 0 0,'0'0'1708'0'0,"0"0"85"0"0,0 0 51 0 0,0 0 71 0 0,5-1 34 0 0,51-35 5510 0 0,131-137-2492 0 0,-150 136-4528 0 0,5-10 30 0 0,-25 29-410 0 0,5-5-6860 0 0,-15 19 701 0 0,-1 0-3601 0 0</inkml:trace>
  <inkml:trace contextRef="#ctx0" brushRef="#br0" timeOffset="-510.868">3500 1856 3609 0 0,'0'0'2360'0'0,"0"0"-1293"0"0,0 0-504 0 0,0 0-30 0 0,0 0 281 0 0,0 0 297 0 0,0 0 101 0 0,0 0-81 0 0,0 0-221 0 0,0 0-214 0 0,0 0-134 0 0,0 0-68 0 0,18-25-34 0 0,58-75-9 0 0,14-11 1374 0 0,0-1-1914 0 0,-66 82-3106 0 0,0 0-3799 0 0,-18 22-526 0 0</inkml:trace>
  <inkml:trace contextRef="#ctx0" brushRef="#br0" timeOffset="-266.08">4155 1031 4305 0 0,'0'0'696'0'0,"0"0"-383"0"0,0 0-40 0 0,0 0 244 0 0,0 0 250 0 0,0 0 81 0 0,0 0-95 0 0,0 0-190 0 0,32-29-221 0 0,96-89-184 0 0,-1 12-370 0 0,-91 72-1534 0 0,-17 9-3320 0 0,-15 21 2555 0 0</inkml:trace>
  <inkml:trace contextRef="#ctx0" brushRef="#br0" timeOffset="2305.908">2327 1318 0 0 0,'0'0'645'0'0,"0"0"425"0"0,0 0 196 0 0,0 0 90 0 0,0 0-18 0 0,0 0-34 0 0,0 0-4 0 0,-4 0-10 0 0,-13 0-26 0 0,13 0-109 0 0,4 0-211 0 0,0 0-232 0 0,0 0-225 0 0,0 0-191 0 0,0 0-129 0 0,17 8 938 0 0,4 3-447 0 0,1 1-1 0 0,-2 1 1 0 0,0 1-1 0 0,0 0 1 0 0,-1 2-1 0 0,-1 0 1 0 0,9 11-658 0 0,-10-10 282 0 0,170 174 1735 0 0,-60-48-758 0 0,-64-97-594 0 0,-32-40-329 0 0,-3 16-236 0 0,14 1-88 0 0,-27-13 217 0 0,-14-7-5156 0 0,-1-2-5311 0 0,0-1 201 0 0</inkml:trace>
  <inkml:trace contextRef="#ctx0" brushRef="#br0" timeOffset="6190.163">2224 1263 0 0 0,'0'0'507'0'0,"0"0"328"0"0,0 0 73 0 0,0 0-4 0 0,0 0-42 0 0,0 0-78 0 0,0 0-20 0 0,0 0 31 0 0,5-6 108 0 0,82-88 5897 0 0,61-53-3697 0 0,139-106-1209 0 0,-144 117-795 0 0,13-12-490 0 0,-96 82-122 0 0,43-56-92 0 0,-10 37-50 0 0,-76 74-273 0 0,-17 11-72 0 0,6 9 159 0 0,9 8 42 0 0,73 116 435 0 0,-21-49-297 0 0,6-20-74 0 0,25 31 193 0 0,2 15-26 0 0,-17-18-193 0 0,-38-44-63 0 0,-18-15-63 0 0,5 29 118 0 0,-12-21-31 0 0,-20-41-203 0 0,0 0 6 0 0,16 19 134 0 0,-16-19-128 0 0,0 0 3 0 0,0 0 15 0 0,0 0 2 0 0,0 0 20 0 0,0 0 23 0 0,0 0 24 0 0,0 0 22 0 0,0 0 18 0 0,0 0 11 0 0,0 0-6 0 0,0 0 9 0 0,0 0 0 0 0,0 0-6 0 0,0 0-12 0 0,0 0-25 0 0,0 0-19 0 0,0 0-13 0 0,0 0-7 0 0,0 0-16 0 0,0 0-5 0 0,0 0-7 0 0,0 0-10 0 0,0 0-12 0 0,0 0-9 0 0,0 0-1 0 0,0 0-3 0 0,0 0-10 0 0,0 0-3 0 0,0 0-1 0 0,0 0-6 0 0,0 0-1 0 0,0 0 0 0 0,0 0 0 0 0,0 0 1 0 0,0 0 6 0 0,0 0 1 0 0,0 0 0 0 0,0 0 0 0 0,0 0 3 0 0,0 0 10 0 0,0 0-1 0 0,0 0-12 0 0,0 0 9 0 0,0 0-2 0 0,0 0 9 0 0,0 0-9 0 0,0 0 7 0 0,0 0 5 0 0,0 0-15 0 0,0 0-8 0 0,0 0-9 0 0,0 0 17 0 0,0 0-10 0 0,0 0 14 0 0,0 0-9 0 0,0 0-15 0 0,0 0 8 0 0,0 0-15 0 0,0 0-11 0 0,0 0 5 0 0,0 0 0 0 0,0 0 0 0 0,0 0-18 0 0,0 0-16 0 0,3 18-146 0 0,32 33 249 0 0,-35-44 679 0 0,-80 53-755 0 0,17-13 60 0 0,-24 23-57 0 0,43-33 74 0 0,-37 40-18 0 0,22-17-38 0 0,-100 87 56 0 0,125-114-18 0 0,-34 48-58 0 0,13-11 49 0 0,-4-8 35 0 0,10-10-46 0 0,17-15 58 0 0,7-11 15 0 0,1 3 196 0 0,24-29-249 0 0,0 0-9 0 0,0 0-7 0 0,-1 0 13 0 0,-15 22 243 0 0,-28 15 2 0 0,42-40 66 0 0,2 3-294 0 0,0 0-21 0 0,0 0 26 0 0,0 0 11 0 0,-1-26 168 0 0,-33-40-281 0 0,-6-30-559 0 0,37 91-743 0 0,2-1-8581 0 0,1 6-2122 0 0</inkml:trace>
  <inkml:trace contextRef="#ctx0" brushRef="#br0" timeOffset="15598.319">867 1374 2048 0 0,'0'0'1952'0'0,"0"0"-359"0"0,0 0-71 0 0,0 0 100 0 0,0 0 141 0 0,0 0 5 0 0,0 0-173 0 0,0 0-296 0 0,0 0-318 0 0,0 0-220 0 0,0 0-125 0 0,0-3 1342 0 0,1 2 2995 0 0,44 38-4664 0 0,106 85 246 0 0,-71-56-258 0 0,33 48 194 0 0,-30-40-251 0 0,-12-19 55 0 0,2 7-33 0 0,26 79-59 0 0,-40-76-108 0 0,-6-17-6 0 0,14 8 5 0 0,-15-23 8 0 0,-43-19 1683 0 0,-9-14-1791 0 0,-16 16-123 0 0,-145 133 136 0 0,71-63 27 0 0,49-37-42 0 0,-40 31 15 0 0,40-36 33 0 0,-17 18-43 0 0,-12 23 29 0 0,23-30-32 0 0,17-22 17 0 0,-6 12-35 0 0,-40 58 31 0 0,21-33 41 0 0,20-27-32 0 0,-4-2 38 0 0,39-41-36 0 0,0 0 2 0 0,0 0-8 0 0,0 0-3 0 0,0 0-24 0 0,0 0-15 0 0,0 0 19 0 0,0 0 20 0 0,0 0 15 0 0,0 0-9 0 0,0 0 8 0 0,0 0-3 0 0,0 0-40 0 0,5-26-1790 0 0,11-3-1680 0 0,-9 18-2495 0 0,-2 4-5937 0 0</inkml:trace>
  <inkml:trace contextRef="#ctx0" brushRef="#br0" timeOffset="17789.158">148 829 320 0 0,'0'0'2519'0'0,"0"0"-653"0"0,0 0-192 0 0,0 0 18 0 0,0 0 94 0 0,0 0 18 0 0,0 0-147 0 0,0 0-216 0 0,0 0-217 0 0,0 0-203 0 0,0 0-155 0 0,-6-15-127 0 0,-14-44-108 0 0,14 44-75 0 0,6 15-56 0 0,0 0-64 0 0,-5 13 1286 0 0,0 175-278 0 0,6-176-1425 0 0,0 0 1 0 0,1 0-1 0 0,1 0 0 0 0,-1 0 0 0 0,2-1 0 0 0,0 1 0 0 0,0-1 1 0 0,1 0-1 0 0,0 0 0 0 0,1-1 0 0 0,0 0 0 0 0,1 0 0 0 0,0 0 1 0 0,6 5-20 0 0,-13-14 20 0 0,1 0 0 0 0,0 0 0 0 0,-1 0 0 0 0,1-1 0 0 0,-1 1 0 0 0,1 0 0 0 0,0-1 1 0 0,0 1-1 0 0,-1 0 0 0 0,1-1 0 0 0,0 1 0 0 0,0-1 0 0 0,0 1 0 0 0,0-1 1 0 0,0 1-1 0 0,-1-1 0 0 0,1 0 0 0 0,0 1 0 0 0,0-1 0 0 0,0 0 0 0 0,0 0 0 0 0,0 0 1 0 0,0 0-1 0 0,0 0 0 0 0,0 0 0 0 0,0 0 0 0 0,0 0 0 0 0,0 0 0 0 0,0 0 1 0 0,0-1-1 0 0,0 1 0 0 0,0 0 0 0 0,0-1 0 0 0,0 1 0 0 0,0 0 0 0 0,0-1 1 0 0,0 1-1 0 0,-1-1 0 0 0,1 0 0 0 0,0 1 0 0 0,0-1 0 0 0,-1 0 0 0 0,2 0-20 0 0,19-44 1308 0 0,-18 37-1350 0 0,72-282 692 0 0,-58 211-559 0 0,3-33 138 0 0,23 211-369 0 0,79 157 187 0 0,-95-197-36 0 0,-10-29-15 0 0,-2 1-1 0 0,-2 1 1 0 0,-1 1 0 0 0,-1 0-1 0 0,-2 0 1 0 0,-1 1-1 0 0,-1 0 1 0 0,0 21 4 0 0,-6-43 3 0 0,0 1 0 0 0,0-1 0 0 0,-1 1 0 0 0,-1 0 0 0 0,0-1 0 0 0,-1 0 0 0 0,0 1 0 0 0,-1-1 0 0 0,0 0 0 0 0,-1 0 0 0 0,0 0 0 0 0,-1-1 0 0 0,-1 1 0 0 0,0-1 0 0 0,0-1 0 0 0,-1 1 0 0 0,0-1 0 0 0,-1 0 0 0 0,0 0 0 0 0,0-1 0 0 0,-1-1 0 0 0,-1 1 0 0 0,-1 0-3 0 0,2-3 11 0 0,4-2 2 0 0,-1 1 1 0 0,1-2-1 0 0,-1 1 0 0 0,0 0 1 0 0,0-1-1 0 0,0 0 0 0 0,0-1 1 0 0,-1 1-1 0 0,1-1 0 0 0,-1 0 1 0 0,0-1-1 0 0,1 0 0 0 0,-1 0 1 0 0,0 0-1 0 0,0-1 1 0 0,0 0-1 0 0,1 0 0 0 0,-5-1-13 0 0,8-2 5 0 0,0 1-1 0 0,0-1 1 0 0,0 0 0 0 0,0 0-1 0 0,1 0 1 0 0,-1 0-1 0 0,1 0 1 0 0,0 0-1 0 0,-1-1 1 0 0,2 1 0 0 0,-1-1-1 0 0,0 0 1 0 0,1 1-1 0 0,0-1 1 0 0,-1 0 0 0 0,1 0-1 0 0,1 0 1 0 0,-1 0-1 0 0,1 0 1 0 0,-1 0-1 0 0,1 0 1 0 0,1 0 0 0 0,-1 0-5 0 0,1-26-13 0 0,2 0-1 0 0,1 0 1 0 0,1 0 0 0 0,2 1 0 0 0,1 0 0 0 0,1 0 0 0 0,1 1 0 0 0,2 0 0 0 0,1 1 0 0 0,1 0 0 0 0,1 1 0 0 0,1 0 0 0 0,1 2 0 0 0,2 0 0 0 0,0 1 0 0 0,1 1 0 0 0,2 0 0 0 0,13-9 13 0 0,-3 6-1509 0 0,-18 17-5556 0 0,-12 8-4934 0 0</inkml:trace>
  <inkml:trace contextRef="#ctx0" brushRef="#br0" timeOffset="23727.882">3253 1248 0 0 0,'4'-27'123'0'0,"-4"15"3501"0"0,0 11-2566 0 0,3 3 11450 0 0,-2 0-13336 0 0,16 60 2766 0 0,8 60-177 0 0,-11 258 985 0 0,-10-74-1568 0 0,-13-87-641 0 0,8-65-271 0 0,-9 83 322 0 0,-12 17-63 0 0,8-126-245 0 0,3 25-102 0 0,12-106-173 0 0,4 247 348 0 0,-15-147-201 0 0,21 19-28 0 0,-2 3 48 0 0,-17-25-19 0 0,0-38-32 0 0,4-47-89 0 0,-2 15 172 0 0,6-74-196 0 0,0 0 4 0 0,0 0-8 0 0,0 0 20 0 0,0 0-21 0 0,0 0 3 0 0,0 0 9 0 0,0 0-4 0 0,0 0-17 0 0,0 0 12 0 0,0 0-12 0 0,0 0 18 0 0,0 0 10 0 0,0 0-5 0 0,0 0-2 0 0,0 0-9 0 0,0 0-14 0 0,0 0-10 0 0,0 0 7 0 0,0 0 6 0 0,0 0 14 0 0,0 0 16 0 0,0 0-6 0 0,0 0-11 0 0,0 0-21 0 0,0 0 30 0 0,0 0-5 0 0,0 0-4 0 0,0 0 3 0 0,0 0 11 0 0,0 0 5 0 0,0 0-15 0 0,0 0-7 0 0,0 0-11 0 0,0 0-12 0 0,0 0-3 0 0,0 0 24 0 0,0 0-15 0 0,2 30 48 0 0,-2 75 142 0 0,0-104-172 0 0,0 29-4 0 0,0-20 42 0 0,0-9-53 0 0,0-1-7 0 0,0 0 5 0 0,0 0 21 0 0,0 0 0 0 0,0 0-2 0 0,0 0-24 0 0,0 0 6 0 0,0 0 22 0 0,0 0-12 0 0,0 0 2 0 0,0 0-4 0 0,0 30 68 0 0,0-137 1103 0 0,-2 89-1176 0 0,-1 1 0 0 0,0-1 1 0 0,-2 1-1 0 0,0 0 1 0 0,-1 0-1 0 0,0 1 1 0 0,-1 0-1 0 0,-1 0 0 0 0,-1 0 1 0 0,0 1-1 0 0,-1 1 1 0 0,0 0-1 0 0,-2 0 1 0 0,-8-8 6 0 0,-94-77-79 0 0,109 96 76 0 0,0-1 0 0 0,0 1 0 0 0,0-1 0 0 0,1-1 0 0 0,-1 1 0 0 0,1 0-1 0 0,0-1 1 0 0,0 0 0 0 0,1 0 0 0 0,0 0 0 0 0,-1-1 0 0 0,2 1 0 0 0,-1-1 0 0 0,1 1 0 0 0,-1-1 0 0 0,2 0 0 0 0,-1 0 0 0 0,1 0 0 0 0,0 0 0 0 0,0-2 3 0 0,0 3-6 0 0,1 1 1 0 0,0-1-1 0 0,0 1 1 0 0,1-1-1 0 0,0 1 1 0 0,-1-1-1 0 0,2 1 1 0 0,-1-1 0 0 0,0 1-1 0 0,1 0 1 0 0,0 0-1 0 0,0 0 1 0 0,0 0-1 0 0,0 0 1 0 0,1 0 0 0 0,-1 0-1 0 0,1 1 1 0 0,0-1-1 0 0,0 1 1 0 0,0 0-1 0 0,1 0 1 0 0,-1 0-1 0 0,1 0 1 0 0,0 1 0 0 0,1-1 5 0 0,14-5-9 0 0,0 1 1 0 0,1 1 0 0 0,0 1 0 0 0,0 1-1 0 0,0 1 1 0 0,1 0 0 0 0,-1 2 0 0 0,1 0-1 0 0,-1 1 1 0 0,5 2 8 0 0,-20-2 1 0 0,28-1-5 0 0,-1-1 1 0 0,1-1-1 0 0,-1-1 0 0 0,0-2 0 0 0,0-2 0 0 0,0 0 0 0 0,-1-3 1 0 0,4-2 3 0 0,30-16 13 0 0,-58 85-204 0 0,-15-27 521 0 0,-29 48-264 0 0,-78 128 0 0 0,37-57-69 0 0,28-56 42 0 0,19-10-54 0 0,28-75-281 0 0,3-7 34 0 0,0-26-6619 0 0,0 19 614 0 0,0 3-5703 0 0</inkml:trace>
  <inkml:trace contextRef="#ctx0" brushRef="#br0" timeOffset="24738.884">2537 5346 4545 0 0,'0'0'1546'0'0,"0"0"-179"0"0,0 0 26 0 0,0 0 202 0 0,0 0 139 0 0,0 0-56 0 0,0 0-155 0 0,0 0-199 0 0,0 0-132 0 0,0 0-100 0 0,0 0-55 0 0,-5 3-61 0 0,-16 10-51 0 0,16-39 2471 0 0,-6-64-2224 0 0,11 81-1101 0 0,16-114 621 0 0,-5 97-635 0 0,1 0 0 0 0,1 1-1 0 0,0 0 1 0 0,2 1 0 0 0,1 1 0 0 0,2 0 0 0 0,0 1 0 0 0,9-8-57 0 0,-25 27-3 0 0,1 1 0 0 0,-1-1 0 0 0,0 1 0 0 0,1 0 0 0 0,-1-1 0 0 0,1 1 0 0 0,0 1 0 0 0,0-1 0 0 0,0 0 0 0 0,-1 1 0 0 0,2-1 0 0 0,-1 1 1 0 0,0 0-1 0 0,0 0 0 0 0,0 0 0 0 0,0 0 0 0 0,1 1 0 0 0,-1 0 0 0 0,0-1 0 0 0,1 1 0 0 0,-1 0 0 0 0,0 0 0 0 0,1 1 0 0 0,-1-1 0 0 0,0 1 1 0 0,1 0-1 0 0,-1-1 0 0 0,0 1 0 0 0,0 1 0 0 0,0-1 0 0 0,1 1 3 0 0,6 8 9 0 0,0 0 0 0 0,0 1-1 0 0,-1 1 1 0 0,0-1 0 0 0,-1 2 0 0 0,-1-1 0 0 0,0 1-1 0 0,0 0 1 0 0,-2 0 0 0 0,1 1 0 0 0,-2 0 0 0 0,0 0-1 0 0,0 0 1 0 0,-1 0 0 0 0,0 14-9 0 0,10-1 21 0 0,2-39-41 0 0,120-98 102 0 0,-125 102-74 0 0,2-4-11 0 0,0 1 0 0 0,1 0 0 0 0,0 1-1 0 0,1 0 1 0 0,0 1 0 0 0,1 1 0 0 0,0 0 0 0 0,0 1-1 0 0,1 1 1 0 0,0 0 0 0 0,8-1 3 0 0,-22 6 1 0 0,0 1-1 0 0,0 0 1 0 0,0 0 0 0 0,1 0-1 0 0,-1 0 1 0 0,0 1-1 0 0,0-1 1 0 0,0 1 0 0 0,0-1-1 0 0,0 1 1 0 0,0-1 0 0 0,0 1-1 0 0,0 0 1 0 0,0 0 0 0 0,0 0-1 0 0,0 0 1 0 0,-1 1 0 0 0,1-1-1 0 0,0 0 1 0 0,-1 1-1 0 0,1-1 1 0 0,-1 1 0 0 0,1 0-1 0 0,-1-1 1 0 0,0 1 0 0 0,0 0-1 0 0,1 0 1 0 0,-1 0 0 0 0,-1 0-1 0 0,1 0 1 0 0,0 0 0 0 0,0 0-1 0 0,-1 0 1 0 0,1 0 0 0 0,-1 0-1 0 0,0 0 1 0 0,1 0-1 0 0,-1 0 1 0 0,0 0 0 0 0,0 1-1 0 0,-1-1 1 0 0,1 1-1 0 0,0-2 1 0 0,2 24 20 0 0,-1 1 0 0 0,-1-1 0 0 0,-1 1 0 0 0,-1-1 0 0 0,-2 1 1 0 0,0-1-1 0 0,-2 0 0 0 0,0-1 0 0 0,-2 1 0 0 0,-1-1 0 0 0,-3 5-21 0 0,6-14 2 0 0,10-20-5181 0 0,22-36-811 0 0,-8 15-2386 0 0,-8 14-151 0 0</inkml:trace>
  <inkml:trace contextRef="#ctx0" brushRef="#br0" timeOffset="28207.832">3620 4930 0 0 0,'0'0'852'0'0,"0"0"1030"0"0,0 0 350 0 0,0 0 56 0 0,0 0-116 0 0,0 0-262 0 0,0 0-309 0 0,0 0-299 0 0,0 0-160 0 0,0 0-125 0 0,0 0-86 0 0,2-3-73 0 0,-1 3-768 0 0,-1 0 0 0 0,1-1 0 0 0,0 1 1 0 0,-1 0-1 0 0,1 0 0 0 0,-1-1 0 0 0,1 1 1 0 0,-1-1-1 0 0,1 1 0 0 0,-1-1 0 0 0,1 1 1 0 0,-1-1-1 0 0,1 1 0 0 0,-1-1 0 0 0,0 1 1 0 0,1-1-1 0 0,-1 1 0 0 0,0-1 0 0 0,1 0 1 0 0,-1 1-1 0 0,0-1 0 0 0,0 0 0 0 0,0 1 1 0 0,1-1-1 0 0,-1 0 0 0 0,0 1 0 0 0,0-1 1 0 0,0 0-1 0 0,0 1 0 0 0,0-1 0 0 0,0 0 1 0 0,0 1-1 0 0,-1-1 0 0 0,1 0 0 0 0,0 1 1 0 0,0-1-1 0 0,0 1 0 0 0,-1-1 0 0 0,1 0 1 0 0,0 1-1 0 0,-1-1 0 0 0,1 1 1 0 0,0-1-1 0 0,-1 1 0 0 0,1-1 0 0 0,-1 1 1 0 0,1-1-1 0 0,-1 1 0 0 0,1-1 0 0 0,-1 1 1 0 0,1 0-1 0 0,-1-1 0 0 0,0 1 0 0 0,1 0 1 0 0,-1-1-1 0 0,1 1 0 0 0,-1 0 0 0 0,0 0 1 0 0,1-1-1 0 0,-1 1 0 0 0,0 0 0 0 0,0 0-90 0 0,-72 4 505 0 0,55 3-487 0 0,0 1 0 0 0,0 0 0 0 0,1 2 0 0 0,0 0 0 0 0,1 1 0 0 0,0 0 0 0 0,-3 5-18 0 0,13-11-11 0 0,1 0-1 0 0,0 0 0 0 0,0 1 1 0 0,0-1-1 0 0,0 1 0 0 0,1 0 1 0 0,0 0-1 0 0,0 1 0 0 0,1 0 1 0 0,0-1-1 0 0,0 1 0 0 0,0 0 1 0 0,1 0-1 0 0,0 0 0 0 0,0 1 1 0 0,1-1-1 0 0,0 0 0 0 0,0 1 1 0 0,1-1-1 0 0,0 3 12 0 0,2-6 3 0 0,-1 0 0 0 0,1 0 0 0 0,0 0 0 0 0,1 0-1 0 0,-1-1 1 0 0,1 1 0 0 0,-1-1 0 0 0,1 1 0 0 0,0-1 0 0 0,0 0 0 0 0,1 0 0 0 0,-1 0 0 0 0,1-1 0 0 0,-1 1 0 0 0,1-1 0 0 0,0 0 0 0 0,0 0-1 0 0,0 0 1 0 0,0-1 0 0 0,0 1 0 0 0,0-1 0 0 0,1 0 0 0 0,-1 0 0 0 0,0 0 0 0 0,1-1 0 0 0,3 0-3 0 0,-2 1 71 0 0,0 0 1 0 0,0-1 0 0 0,1 0-1 0 0,-1 0 1 0 0,0 0-1 0 0,1-1 1 0 0,-1 0 0 0 0,0 0-1 0 0,0-1 1 0 0,0 0-1 0 0,0 0 1 0 0,0 0 0 0 0,0 0-1 0 0,0-1 1 0 0,-1 0-1 0 0,1-1-71 0 0,13-8 217 0 0,-1 0 0 0 0,0-2 0 0 0,-1 0 0 0 0,0 0-1 0 0,-1-2 1 0 0,-1 0 0 0 0,10-14-217 0 0,56-110 690 0 0,-79 137-667 0 0,-2 2-24 0 0,0 0 1 0 0,0 1 0 0 0,0-1 0 0 0,0 0-1 0 0,0 1 1 0 0,0-1 0 0 0,0 1-1 0 0,0-1 1 0 0,0 0 0 0 0,0 1 0 0 0,0-1-1 0 0,1 1 1 0 0,-1-1 0 0 0,0 0 0 0 0,0 1-1 0 0,1-1 1 0 0,-1 1 0 0 0,0-1-1 0 0,1 1 1 0 0,-1-1 0 0 0,1 1 0 0 0,-1-1-1 0 0,0 1 1 0 0,1-1 0 0 0,-1 1-1 0 0,1 0 1 0 0,-1-1 0 0 0,1 1 0 0 0,0 0-1 0 0,-1 0 1 0 0,1-1 0 0 0,-1 1-1 0 0,1 0 1 0 0,-1 0 0 0 0,1 0 0 0 0,0-1-1 0 0,-1 1 1 0 0,1 0 0 0 0,0 0 0 0 0,-1 0-1 0 0,1 0 1 0 0,-1 0 0 0 0,1 0-1 0 0,0 0 1 0 0,-1 1 0 0 0,1-1 0 0 0,-1 0-1 0 0,1 0 1 0 0,0 0 0 0 0,-1 1-1 0 0,1-1 1 0 0,-1 0 0 0 0,1 1 0 0 0,-1-1-1 0 0,1 0 1 0 0,-1 1 0 0 0,1-1 0 0 0,-1 1-1 0 0,1-1 1 0 0,15 19-3 0 0,0-1 1 0 0,-2 2-1 0 0,0 0 0 0 0,-1 1 0 0 0,-1 0 1 0 0,-1 1-1 0 0,-1 0 0 0 0,-1 1 0 0 0,-1 0 1 0 0,-1 0-1 0 0,-1 0 0 0 0,0 5 3 0 0,7 55-31 0 0,-2 0-1 0 0,-2 73 32 0 0,-8-131 8 0 0,0-1 0 0 0,-2 0-1 0 0,0 1 1 0 0,-2-1 0 0 0,-1 0-1 0 0,-1 0 1 0 0,-1-1 0 0 0,0 0 0 0 0,-11 22-8 0 0,9-26 9 0 0,-1 1 1 0 0,0-1-1 0 0,-2-1 1 0 0,0 0-1 0 0,-1 0 1 0 0,-1-1-1 0 0,-1-1 1 0 0,0 0-1 0 0,-1-1 1 0 0,-1-1 0 0 0,0 0-1 0 0,-1-1 1 0 0,-3 1-10 0 0,-46-2 230 0 0,63-14-223 0 0,1-1 0 0 0,-1 1 0 0 0,1-1 0 0 0,0 1 0 0 0,0-1 0 0 0,0 1 0 0 0,0-1 0 0 0,0 0 0 0 0,0 0 0 0 0,1 0 0 0 0,0 0 0 0 0,-1 0 0 0 0,1-1 0 0 0,0 1 0 0 0,1 0-1 0 0,-1-1 1 0 0,0 1 0 0 0,1 0 0 0 0,0-1 0 0 0,0 1 0 0 0,0 0 0 0 0,0-1 0 0 0,0 1 0 0 0,1 0 0 0 0,0-1 0 0 0,-1 1 0 0 0,2-3-7 0 0,-1 1 15 0 0,3-19 5 0 0,2 0 1 0 0,1 1-1 0 0,0 0 0 0 0,2 0 0 0 0,1 1 1 0 0,0 0-1 0 0,2 1 0 0 0,0 0 0 0 0,2 0 1 0 0,8-8-21 0 0,-4 0-25 0 0,1 1-1 0 0,2 1 1 0 0,0 1 0 0 0,2 1 0 0 0,1 1-1 0 0,1 0 1 0 0,1 3 0 0 0,0 0 0 0 0,2 1 0 0 0,8-3 25 0 0,37 4-1741 0 0,-40 18-8457 0 0,-28 1-2103 0 0</inkml:trace>
  <inkml:trace contextRef="#ctx0" brushRef="#br0" timeOffset="34861.81">3802 1583 0 0 0,'0'0'64'0'0,"0"0"191"0"0,0 0 37 0 0,0 0-27 0 0,0 0-23 0 0,0 0-14 0 0,0 0 9 0 0,0 0 44 0 0,0 0 93 0 0,0 0 129 0 0,0 0 167 0 0,0 0 204 0 0,0 0 198 0 0,0 0 119 0 0,0 0 23 0 0,0 0-55 0 0,0 0-134 0 0,0 0-138 0 0,0 0-110 0 0,0 0-79 0 0,0 0-11 0 0,0 0 1 0 0,0 0-3 0 0,0 0-20 0 0,0 0-55 0 0,0 0-55 0 0,0 0-67 0 0,0 0-41 0 0,0 0-39 0 0,0 0-37 0 0,0 0-31 0 0,0 0-39 0 0,0 0-23 0 0,0 0-29 0 0,0 0-24 0 0,0 0-18 0 0,0 0-24 0 0,0 0-27 0 0,0 0-13 0 0,0 0-14 0 0,0 0-10 0 0,0 0-15 0 0,0 0-14 0 0,25 22 1651 0 0,-4 0-1529 0 0,-20-21-218 0 0,0-1-14 0 0,-1 0 22 0 0,0 0 3 0 0,20 14 279 0 0,-18-14-270 0 0,-2 0-2 0 0,0 0 8 0 0,0 0-7 0 0,0 0-17 0 0,20 27 699 0 0,-5-5-393 0 0,1-1-132 0 0,34 43 254 0 0,-2-10-248 0 0,-3-10-45 0 0,-18-15 81 0 0,-26-28-202 0 0,0-1 21 0 0,-1 0-32 0 0,31 32 283 0 0,-2-2-234 0 0,-10-11 34 0 0,33 22 31 0 0,-9-8-2 0 0,-17-3-17 0 0,3 12 42 0 0,11 3-10 0 0,-5-1 18 0 0,-17-21-76 0 0,78 102 160 0 0,-44-66-120 0 0,10 33 121 0 0,-2-8-46 0 0,8 8 42 0 0,-24-36-71 0 0,-10-16-50 0 0,-3 8 83 0 0,-3-7-138 0 0,-3-16 42 0 0,22 20-18 0 0,-22-19-36 0 0,12 10 15 0 0,42 23-1 0 0,-19-7-15 0 0,14 17 33 0 0,37 53 39 0 0,-63-59-113 0 0,28 40 96 0 0,-46-55-51 0 0,48 84 68 0 0,-25-52-95 0 0,-7-32 6 0 0,-18-21 3 0 0,-26-27-8 0 0,-20 3-1695 0 0,-4-18-3062 0 0,15 8-360 0 0,-1 0-7006 0 0</inkml:trace>
  <inkml:trace contextRef="#ctx0" brushRef="#br0" timeOffset="36343.974">3793 1580 0 0 0,'0'0'224'0'0,"0"0"556"0"0,0 0 206 0 0,0 0 99 0 0,0 0 28 0 0,0 0-13 0 0,0 0 23 0 0,0 0 26 0 0,0 0 76 0 0,-2-4 61 0 0,0-2-3207 0 0,-5-1 16201 0 0,7 18-13270 0 0,-32 193-28 0 0,14-119-863 0 0,-26 132 16 0 0,44-216-138 0 0,0-1 14 0 0,0 0-2 0 0,0 0 6 0 0,0 0 30 0 0,0 0 23 0 0,0 0 7 0 0,0 0 9 0 0,0 0-4 0 0,0 0-7 0 0,0 0-2 0 0,0 0-6 0 0,0 0 1 0 0,0 0 3 0 0,0 0-4 0 0,0 0-5 0 0,0 0-16 0 0,0 0-6 0 0,0 0-13 0 0,0 0-5 0 0,0 0 3 0 0,0 0-27 0 0,28-12 195 0 0,210-112 458 0 0,-162 79-588 0 0,147-101 62 0 0,-166 112-114 0 0,4 26 1320 0 0,-101 5-1295 0 0,0-1 0 0 0,1-3 0 0 0,0-1 0 0 0,0-2 0 0 0,1-2 0 0 0,-6-3-34 0 0,1 1 8 0 0,2-2-4 0 0,1-2 1 0 0,1-1 0 0 0,1-3 0 0 0,0 0 0 0 0,2-3-1 0 0,1-1 1 0 0,-9-9-5 0 0,44 34-53 0 0,0 1 1 0 0,0-1-1 0 0,0 0 0 0 0,0 1 1 0 0,0-1-1 0 0,0 0 0 0 0,0 1 1 0 0,0-1-1 0 0,0 1 0 0 0,1-1 1 0 0,-1 0-1 0 0,0 1 0 0 0,0-1 1 0 0,0 1-1 0 0,1-1 0 0 0,-1 1 1 0 0,0-1-1 0 0,1 0 0 0 0,-1 1 1 0 0,0 0-1 0 0,1-1 0 0 0,-1 1 1 0 0,1-1-1 0 0,-1 1 0 0 0,1-1 1 0 0,-1 1-1 0 0,1 0 0 0 0,-1-1 1 0 0,1 1-1 0 0,-1 0 0 0 0,1-1 1 0 0,0 1-1 0 0,-1 0 0 0 0,1 0 1 0 0,-1 0-1 0 0,1 0 0 0 0,0 0 1 0 0,-1-1-1 0 0,1 1 0 0 0,0 0 1 0 0,-1 0-1 0 0,1 1 0 0 0,-1-1 1 0 0,1 0-1 0 0,0 0 0 0 0,-1 0 1 0 0,1 0-1 0 0,-1 0 0 0 0,1 1 1 0 0,0-1-1 0 0,-1 0 0 0 0,1 1 53 0 0,1-1-223 0 0,31-1-3913 0 0,-19 1-2974 0 0,-5 0-4956 0 0</inkml:trace>
  <inkml:trace contextRef="#ctx0" brushRef="#br0" timeOffset="38919.614">5109 1963 2208 0 0,'0'0'2336'0'0,"0"0"-223"0"0,0 0-151 0 0,0 0-64 0 0,0 0-82 0 0,0 0-138 0 0,0 0-234 0 0,0 0-311 0 0,0 0-357 0 0,0 0-278 0 0,0 0-140 0 0,-9-3 1106 0 0,6 30-1115 0 0,-1 0 0 0 0,-1 0 0 0 0,-2 0 0 0 0,0 0 0 0 0,-2-1 0 0 0,-1 0 0 0 0,-1-1 0 0 0,-1 0 0 0 0,-7 9-349 0 0,-156 256 195 0 0,156-260-218 0 0,15-26-18 0 0,0 2 0 0 0,0-1 0 0 0,1 0 0 0 0,-1 1 0 0 0,1-1 0 0 0,1 1 0 0 0,-1 0 0 0 0,1 0 0 0 0,0 0 0 0 0,0 0 0 0 0,1 0 0 0 0,-1 5 41 0 0,23-13-652 0 0,-4-13 169 0 0,0-1 1 0 0,-1 0 0 0 0,-1-1 0 0 0,0 0-1 0 0,-1-2 1 0 0,-1 0 0 0 0,-1 0-1 0 0,0-1 1 0 0,-2 0 0 0 0,0-1 0 0 0,0-6 482 0 0,52-140-8641 0 0,-16-3 8762 0 0,-38 136 1146 0 0,-7 28-759 0 0,0 1-1 0 0,0-1 0 0 0,1 0 1 0 0,0 0-1 0 0,0 1 0 0 0,0-1 1 0 0,1 1-1 0 0,-1 0 0 0 0,1 0 1 0 0,1 0-1 0 0,-1 0 0 0 0,1 0 1 0 0,0 1-1 0 0,0-1 0 0 0,0 1 1 0 0,0 0-1 0 0,4-2-507 0 0,-7 5 101 0 0,1 1 1 0 0,-1 0 0 0 0,1-1-1 0 0,-1 1 1 0 0,0 0-1 0 0,1 0 1 0 0,-1 0 0 0 0,1 0-1 0 0,-1 0 1 0 0,1 0-1 0 0,-1 0 1 0 0,1 1 0 0 0,-1-1-1 0 0,0 0 1 0 0,1 1-1 0 0,-1-1 1 0 0,0 1 0 0 0,1 0-1 0 0,-1-1 1 0 0,0 1-1 0 0,0 0 1 0 0,1 0 0 0 0,-1 0-1 0 0,0 0 1 0 0,0 0-1 0 0,0 0 1 0 0,0 0-1 0 0,0 0 1 0 0,0 0 0 0 0,-1 0-1 0 0,1 0 1 0 0,0 1-1 0 0,0-1 1 0 0,-1 0 0 0 0,1 1-1 0 0,-1-1 1 0 0,1 0-1 0 0,-1 1 1 0 0,0-1 0 0 0,0 1-1 0 0,1-1 1 0 0,-1 1-1 0 0,0-1 1 0 0,0 0 0 0 0,0 1-1 0 0,-1-1 1 0 0,1 1-1 0 0,0-1 1 0 0,0 1 0 0 0,-1-1-102 0 0,29 249 3067 0 0,36-11-2648 0 0,-34-169-362 0 0,0 10-34 0 0,-30-79 13 0 0,1-1 0 0 0,-1 0 0 0 0,1 1 0 0 0,-1-1 0 0 0,1 0 0 0 0,-1 0 1 0 0,1 0-1 0 0,0 0 0 0 0,-1 0 0 0 0,1 0 0 0 0,-1 0 0 0 0,1 0 0 0 0,0 0 0 0 0,-1 0 1 0 0,1 0-1 0 0,-1 0 0 0 0,1 0 0 0 0,0 0 0 0 0,-1 0 0 0 0,1-1 0 0 0,-1 1 0 0 0,1 0 0 0 0,-1 0 1 0 0,1-1-1 0 0,-1 1 0 0 0,1 0 0 0 0,-1-1 0 0 0,1 1 0 0 0,-1 0 0 0 0,1-1 0 0 0,-1 1 1 0 0,0-1-1 0 0,1 1 0 0 0,-1-1 0 0 0,0 1 0 0 0,1-1 0 0 0,-1 1 0 0 0,0-1 0 0 0,0 1 1 0 0,1-1-1 0 0,-1 0 0 0 0,0 1 0 0 0,0-1 0 0 0,0 1 0 0 0,0-1 0 0 0,0 0 0 0 0,0 1 1 0 0,0-1-1 0 0,0 1 0 0 0,0-1 0 0 0,0 0 0 0 0,0 1 0 0 0,0-1 0 0 0,0 1 0 0 0,-1-1-36 0 0,4-5 11 0 0,104-233 676 0 0,-12-13-467 0 0,-39 60-242 0 0,-40 184-5964 0 0,-11 8 1815 0 0,-1 0-7790 0 0</inkml:trace>
  <inkml:trace contextRef="#ctx0" brushRef="#br0" timeOffset="73850.777">1145 4297 0 0 0,'0'0'576'0'0,"0"0"138"0"0,0 0 76 0 0,1-7 65 0 0,-1-1-515 0 0,1-17 2630 0 0,0 26 9222 0 0,0 0-6619 0 0,-7 4-5669 0 0,-81 58 293 0 0,54-34-89 0 0,-118 157 538 0 0,90-118-387 0 0,59-67-1676 0 0,-3 6 4071 0 0,4-6-6685 0 0,1 1-4996 0 0,0 2-2348 0 0</inkml:trace>
  <inkml:trace contextRef="#ctx0" brushRef="#br0" timeOffset="74421.659">321 5092 840 0 0,'0'0'1264'0'0,"0"0"-109"0"0,0 0 232 0 0,0 0 359 0 0,0 0 168 0 0,0 0-143 0 0,0 0-400 0 0,0 0-374 0 0,0 0-179 0 0,0 0-9 0 0,0 0 30 0 0,0 0 8 0 0,0 0-73 0 0,2 11 1025 0 0,-102 93 1215 0 0,0-8-2197 0 0,-23 9 771 0 0,123-104-2460 0 0,7-3-1166 0 0,-1 0-4079 0 0,-2 2-4405 0 0</inkml:trace>
  <inkml:trace contextRef="#ctx0" brushRef="#br0" timeOffset="92387.311">5667 3605 0 0 0,'-64'94'0'0'0,"61"-92"0"0"0,0-2 0 0 0</inkml:trace>
  <inkml:trace contextRef="#ctx0" brushRef="#br0" timeOffset="94286.595">5667 3605 0 0 0,'-66'89'0'0'0,"55"-71"0"0"0,13-18 79 0 0,1 0 10138 0 0,-1 1-3691 0 0,2 2-1537 0 0,9 4-4947 0 0,7 15 1205 0 0,30 37-303 0 0,-16-20-492 0 0,-19-15-268 0 0,-14-20-143 0 0,0 0-1 0 0,0 0 1 0 0,1 0 0 0 0,0 0 0 0 0,0 0-1 0 0,0 0 1 0 0,0 0 0 0 0,1-1-1 0 0,-1 1 1 0 0,1-1 0 0 0,0 0 0 0 0,0 0-1 0 0,0 0 1 0 0,1 0 0 0 0,-1 0-1 0 0,1-1 1 0 0,1 1-41 0 0,47 59 527 0 0,-21-11-276 0 0,13 2 193 0 0,13 28-91 0 0,-2-7-98 0 0,-5-17 22 0 0,31 29 67 0 0,-40-49-217 0 0,32 36 60 0 0,-32-29-71 0 0,1 4-78 0 0,-7-8 89 0 0,13 9-19 0 0,-28-24-43 0 0,27 26 372 0 0,-28-24-339 0 0,-8-27-222 0 0,-15-7-3691 0 0,0 2-5837 0 0,4 5 8045 0 0,-1-3-10761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8:58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15 0 0 0,'0'0'1060'0'0,"0"0"140"0"0,0 0-125 0 0,0 0-148 0 0,0 0-72 0 0,0 0-20 0 0,0-3 21 0 0,3-6-4 0 0,-3 6-30 0 0,0 9 6882 0 0,-4 21-5311 0 0,-11 4-1751 0 0,-3-1 1 0 0,0-1-1 0 0,-2-1 1 0 0,-1 0-1 0 0,-1-2 0 0 0,-1 0 1 0 0,-2-2-1 0 0,-5 4-642 0 0,-128 130 961 0 0,76-72-460 0 0,78-84-1071 0 0,-5 3 1532 0 0,7-3-4442 0 0,2 0-3810 0 0,0-2-4175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0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1 0 0 0,'0'0'705'0'0,"0"0"390"0"0,0 0 291 0 0,0 0 360 0 0,0 0 203 0 0,0 0-48 0 0,0 0-285 0 0,0 0-376 0 0,0 0-305 0 0,0 0-180 0 0,0 0-72 0 0,5 7 5713 0 0,-5-7-6168 0 0,0 0-15 0 0,0 16 1201 0 0,-48 122 597 0 0,28-94-1671 0 0,-32 48 98 0 0,-45 34 16 0 0,86-113-415 0 0,-1-1 0 0 0,0 0 0 0 0,-1-1 0 0 0,0-1-1 0 0,-1 0 1 0 0,0-1 0 0 0,0 0 0 0 0,-1-1-1 0 0,0 0 1 0 0,-1-2 0 0 0,1 0 0 0 0,-1 0 0 0 0,-5-1-39 0 0,17-3 10 0 0,-1 0 0 0 0,0-1 0 0 0,1 1 0 0 0,-1-1 0 0 0,0-1 1 0 0,0 1-1 0 0,0-1 0 0 0,0 0 0 0 0,0 0 0 0 0,0 0 0 0 0,0 0 1 0 0,1-1-1 0 0,-1 0 0 0 0,0 0 0 0 0,0 0 0 0 0,0-1 0 0 0,1 0 1 0 0,-1 0-1 0 0,1 0 0 0 0,-1 0 0 0 0,1-1 0 0 0,0 1 0 0 0,0-1 1 0 0,-2-2-11 0 0,3 1-4 0 0,0 0 0 0 0,1 0 0 0 0,-1 0 0 0 0,1 0 1 0 0,0 0-1 0 0,0-1 0 0 0,0 1 0 0 0,1-1 0 0 0,0 1 0 0 0,-1-1 1 0 0,2 0-1 0 0,-1 0 0 0 0,0 1 0 0 0,1-1 0 0 0,0 0 1 0 0,0 0-1 0 0,0 1 0 0 0,1-1 0 0 0,0 0 0 0 0,0 0 1 0 0,0 1-1 0 0,0-1 0 0 0,1 1 0 0 0,0-1 0 0 0,0 1 0 0 0,0-1 1 0 0,2-1 3 0 0,79-109-62 0 0,-80 111 64 0 0,94-80-26 0 0,-66 112 97 0 0,88 113 713 0 0,11-45 291 0 0,-91-67-631 0 0,-36-30-885 0 0,-6-3-2633 0 0,-1-2-4113 0 0,2 2-5231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602 575 0 0 0,'0'0'600'0'0,"0"0"688"0"0,0 0 422 0 0,0 0 351 0 0,0 0 152 0 0,0 0-82 0 0,0 0-227 0 0,0 0-311 0 0,0 0-274 0 0,0 0-204 0 0,4-2-173 0 0,-3 1-805 0 0,0 0 1 0 0,1 0 0 0 0,-1 0-1 0 0,0 0 1 0 0,0 0-1 0 0,0 0 1 0 0,0 0 0 0 0,0 0-1 0 0,0 0 1 0 0,0 0 0 0 0,0-1-1 0 0,0 1 1 0 0,0 0 0 0 0,-1-1-1 0 0,1 1 1 0 0,0-1 0 0 0,-1 1-1 0 0,1-1 1 0 0,-1 1 0 0 0,0-1-1 0 0,1 1 1 0 0,-1-1 0 0 0,0 1-1 0 0,0-1 1 0 0,0 1-1 0 0,0-1 1 0 0,0 1 0 0 0,-1-1-1 0 0,1 1 1 0 0,0-1 0 0 0,-1 1-1 0 0,1-1 1 0 0,-1 1 0 0 0,1-1-1 0 0,-1 1 1 0 0,0-1 0 0 0,0 1-1 0 0,1 0 1 0 0,-1 0 0 0 0,0-1-1 0 0,0 1 1 0 0,-1 0-138 0 0,-4-7 160 0 0,-1 1 0 0 0,0 0 0 0 0,-1 0 0 0 0,1 0 0 0 0,-1 1 0 0 0,0 1 0 0 0,-1-1 0 0 0,0 1 0 0 0,1 1 0 0 0,-2-1 0 0 0,1 2 0 0 0,0-1 0 0 0,-1 1 0 0 0,1 1 0 0 0,-1-1 0 0 0,-8 1-160 0 0,-1-1 81 0 0,0 1-1 0 0,-1 1 0 0 0,1 1 1 0 0,-1 1-1 0 0,1 1 0 0 0,0 0 0 0 0,-1 1 1 0 0,1 2-1 0 0,1 0 0 0 0,-3 1-80 0 0,19-6 9 0 0,1 0 0 0 0,0 1-1 0 0,0-1 1 0 0,-1 0 0 0 0,1 0 0 0 0,0 1-1 0 0,0-1 1 0 0,0 1 0 0 0,-1-1 0 0 0,1 1-1 0 0,0 0 1 0 0,0 0 0 0 0,0-1 0 0 0,0 1-1 0 0,0 0 1 0 0,0 0 0 0 0,0 0 0 0 0,1 0-1 0 0,-1 0 1 0 0,0 0 0 0 0,0 0 0 0 0,1 0-1 0 0,-1 0 1 0 0,0 0 0 0 0,1 1 0 0 0,0-1-1 0 0,-1 0 1 0 0,1 0 0 0 0,-1 0-1 0 0,1 1 1 0 0,0-1 0 0 0,0 0 0 0 0,0 1-1 0 0,0-1 1 0 0,0 0 0 0 0,0 0 0 0 0,0 1-1 0 0,0-1 1 0 0,1 0 0 0 0,-1 0 0 0 0,0 1-1 0 0,1-1 1 0 0,-1 0 0 0 0,1 0 0 0 0,0 1-9 0 0,4 6 20 0 0,1 0-1 0 0,0 0 1 0 0,1-1 0 0 0,-1 0 0 0 0,2 0 0 0 0,-1-1 0 0 0,1 0 0 0 0,0 0 0 0 0,0-1-1 0 0,5 3-19 0 0,29 22 154 0 0,-39-29-143 0 0,-1 1 1 0 0,1-1 0 0 0,-1 0 0 0 0,0 1-1 0 0,0-1 1 0 0,1 1 0 0 0,-1-1 0 0 0,0 1-1 0 0,-1 0 1 0 0,1 0 0 0 0,0 0 0 0 0,0 0-1 0 0,-1 0 1 0 0,1 1 0 0 0,-1-1-1 0 0,0 0 1 0 0,0 1 0 0 0,0-1 0 0 0,0 1-1 0 0,0-1 1 0 0,0 1 0 0 0,-1-1 0 0 0,1 1-1 0 0,-1 0 1 0 0,0-1 0 0 0,0 1 0 0 0,0 0-1 0 0,0-1 1 0 0,0 1 0 0 0,0 0 0 0 0,-1-1-1 0 0,1 1 1 0 0,-1 0 0 0 0,0-1-1 0 0,0 1 1 0 0,0-1 0 0 0,0 1 0 0 0,0-1-1 0 0,0 0 1 0 0,-2 3-12 0 0,-26 22 115 0 0,-1-1 0 0 0,-1-1 0 0 0,-1-2 0 0 0,-18 9-115 0 0,-39 29 44 0 0,70-47-27 0 0,10-8-10 0 0,0-1 0 0 0,0 2 0 0 0,1-1 0 0 0,0 1-1 0 0,0 1 1 0 0,1 0 0 0 0,0 0 0 0 0,0 0 0 0 0,1 0-1 0 0,0 1 1 0 0,-1 3-7 0 0,6-10 4 0 0,0 1 0 0 0,0 0-1 0 0,1 0 1 0 0,-1 0 0 0 0,1 0-1 0 0,-1 0 1 0 0,1 0-1 0 0,0 0 1 0 0,0-1 0 0 0,0 1-1 0 0,1 0 1 0 0,-1 0 0 0 0,1 0-1 0 0,-1 0 1 0 0,1 0 0 0 0,0 0-1 0 0,0-1 1 0 0,0 1 0 0 0,1 0-1 0 0,-1-1 1 0 0,1 1 0 0 0,-1-1-1 0 0,1 0 1 0 0,0 1 0 0 0,0-1-1 0 0,0 0 1 0 0,0 0 0 0 0,0 0-1 0 0,0 0 1 0 0,1 0-1 0 0,-1-1 1 0 0,1 1 0 0 0,0 0-4 0 0,93 34 529 0 0,74-32 354 0 0,-169-4-907 0 0,0 0 1 0 0,0 1-1 0 0,1-1 1 0 0,-1 0-1 0 0,0 0 1 0 0,0-1-1 0 0,0 1 1 0 0,0 0-1 0 0,0 0 1 0 0,0 0-1 0 0,0-1 1 0 0,0 1-1 0 0,0-1 1 0 0,0 1-1 0 0,0 0 1 0 0,0-1-1 0 0,0 0 1 0 0,0 1-1 0 0,0-1 1 0 0,0 0-1 0 0,-1 1 1 0 0,1-1-1 0 0,0 0 1 0 0,0 0-1 0 0,-1 0 1 0 0,1 1-1 0 0,-1-1 1 0 0,1 0-1 0 0,-1 0 1 0 0,1 0-1 0 0,-1 0 1 0 0,1 0-1 0 0,-1 0 1 0 0,0 0-1 0 0,1 0 1 0 0,-1-1-1 0 0,0 1 1 0 0,0 0-1 0 0,0 0 1 0 0,0 0-1 0 0,0 0 1 0 0,0 0-1 0 0,0 0 1 0 0,0 0-1 0 0,-1 0 1 0 0,1 0-1 0 0,-1-1 24 0 0,-3-24-3280 0 0,1 16-2806 0 0,2 5-6006 0 0</inkml:trace>
  <inkml:trace contextRef="#ctx0" brushRef="#br0" timeOffset="470.734">349 1 9066 0 0,'0'0'1746'0'0,"0"0"-207"0"0,0 0-110 0 0,0 0 53 0 0,0 0 17 0 0,0 0-79 0 0,0 0-209 0 0,0 0-264 0 0,0 0-270 0 0,0 0-186 0 0,0 0-144 0 0,0 0-92 0 0,0 0-34 0 0,-3 8 467 0 0,-10 146 2205 0 0,-15 137-1459 0 0,-112 411-684 0 0,105-522-714 0 0,15-120-138 0 0,11-50-2525 0 0,8-19-2047 0 0,2-3-3293 0 0,3 5-3874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0 0 0,'0'0'1032'0'0,"0"0"597"0"0,0 0 394 0 0,0 0 236 0 0,0 0-45 0 0,0 0-175 0 0,0 0-363 0 0,0 0-338 0 0,0 0-214 0 0,0 0-147 0 0,0 0-156 0 0,0 0-144 0 0,0 0-109 0 0,-1-3-78 0 0,-5-5-66 0 0,8 16 398 0 0,10 21 659 0 0,46 71 1706 0 0,8-9-1638 0 0,34 28-562 0 0,-70-84-925 0 0,-11-31-2430 0 0,-10-4-3326 0 0,-5 0 113 0 0,3 0-6835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21 0 0 0,'0'0'553'0'0,"0"0"484"0"0,0 0 272 0 0,0 0 206 0 0,0 0 20 0 0,0 0-180 0 0,0 0-105 0 0,0 0-127 0 0,0 0-111 0 0,-4-4-28 0 0,-9-10-12 0 0,11 12 6652 0 0,0 2-3777 0 0,7 9-2934 0 0,13 3-559 0 0,0-1 0 0 0,1-1 0 0 0,0 0 0 0 0,1-2 0 0 0,0 0 0 0 0,1-2 0 0 0,0 0 0 0 0,-1-1 0 0 0,2-1 0 0 0,4 0-354 0 0,269 8 1028 0 0,-237-5-884 0 0,-8-3 140 0 0,70 0 252 0 0,-113-1-149 0 0,-13-5-2862 0 0,1-7-7453 0 0,5 5-3176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6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297 520 0 0 0,'0'0'1275'0'0,"0"0"788"0"0,0 0 47 0 0,0 0-328 0 0,0 0-262 0 0,0 0-136 0 0,0 0-58 0 0,0 0 13 0 0,0 0-68 0 0,0 0-150 0 0,0-19 5885 0 0,-4 17-6926 0 0,-1 1 0 0 0,1-1 0 0 0,-1 1 1 0 0,1 0-1 0 0,-1 1 0 0 0,1-1 0 0 0,-1 1 0 0 0,0 0 0 0 0,1 0 1 0 0,-1 1-1 0 0,0-1 0 0 0,1 1 0 0 0,-1 0 0 0 0,1 0 1 0 0,-1 0-1 0 0,1 1 0 0 0,-1 0 0 0 0,1 0 0 0 0,0 0 1 0 0,0 0-1 0 0,-2 2-80 0 0,3-3 27 0 0,-6 4-6 0 0,0 0-1 0 0,0 1 1 0 0,1 0 0 0 0,0 1 0 0 0,0 0 0 0 0,0 0-1 0 0,1 1 1 0 0,0 0 0 0 0,0 0 0 0 0,1 0 0 0 0,0 1-1 0 0,1 0 1 0 0,0 0 0 0 0,0 1 0 0 0,1-1 0 0 0,0 1-1 0 0,1 0 1 0 0,0 0 0 0 0,1 0 0 0 0,-2 9-21 0 0,0-4 26 0 0,0 1 0 0 0,1 0 0 0 0,1 0 0 0 0,1 0 0 0 0,0 0-1 0 0,1 0 1 0 0,0 0 0 0 0,2 0 0 0 0,0 0 0 0 0,0-1 0 0 0,2 1 0 0 0,0 0 0 0 0,1-1 0 0 0,0 0 0 0 0,1 0 0 0 0,1 0 0 0 0,0-1 0 0 0,1 0 0 0 0,1-1 0 0 0,8 12-26 0 0,-6-16 100 0 0,0 0 0 0 0,1 0 0 0 0,0-1 0 0 0,0 0 0 0 0,0-1 1 0 0,1-1-1 0 0,1 0 0 0 0,-1 0 0 0 0,1-2 0 0 0,0 1 1 0 0,0-2-1 0 0,0 0 0 0 0,0-1 0 0 0,0 0 0 0 0,1-1 0 0 0,-1 0 1 0 0,1-2-1 0 0,1 0-100 0 0,-1 0 85 0 0,-1 0 0 0 0,1-2 0 0 0,-1 0 1 0 0,0 0-1 0 0,0-2 0 0 0,-1 1 0 0 0,1-2 1 0 0,-1 0-1 0 0,0 0 0 0 0,-1-1 0 0 0,1-1 0 0 0,-1 0 1 0 0,-1-1-1 0 0,1 0 0 0 0,-2-1 0 0 0,1 0 1 0 0,-1-1-1 0 0,-1 0 0 0 0,0 0 0 0 0,-1-1 1 0 0,0 0-1 0 0,4-9-85 0 0,-5 9 5 0 0,-2-1 1 0 0,1 0 0 0 0,-2-1 0 0 0,0 1-1 0 0,0-1 1 0 0,-1 0 0 0 0,-1 0-1 0 0,0 0 1 0 0,-1 0 0 0 0,-1 0-1 0 0,0 0 1 0 0,-1 0 0 0 0,0 0-1 0 0,-1 0 1 0 0,-1 0 0 0 0,0 1-1 0 0,-1-1 1 0 0,0 1 0 0 0,-4-7-6 0 0,2 6-141 0 0,0 1 0 0 0,-2 0 0 0 0,1 1 0 0 0,-2 0 0 0 0,0 0 0 0 0,0 0 0 0 0,-1 1 0 0 0,0 1 1 0 0,-1 0-1 0 0,0 0 0 0 0,-1 1 0 0 0,0 0 0 0 0,0 1 0 0 0,-1 0 0 0 0,0 1 0 0 0,0 1 0 0 0,0 0 0 0 0,-1 1 0 0 0,0 0 0 0 0,0 1 0 0 0,-12-1 141 0 0,-100 7-3916 0 0,44 20-5453 0 0,57-14-1775 0 0</inkml:trace>
  <inkml:trace contextRef="#ctx0" brushRef="#br0" timeOffset="450.525">1 991 6161 0 0,'0'0'2387'0'0,"0"0"-490"0"0,0 0-175 0 0,0 0 82 0 0,0 0-60 0 0,0 0-303 0 0,0 0-384 0 0,0 0-251 0 0,0 0-151 0 0,0 0-58 0 0,0 0 19 0 0,0 0-45 0 0,0 0-35 0 0,14-14-60 0 0,81-68 607 0 0,11 15 632 0 0,-79 57-1615 0 0,-22 7-78 0 0,0 0 0 0 0,0 1 0 0 0,0 0 0 0 0,1 0 0 0 0,-1 0 0 0 0,1 0 0 0 0,-1 1-1 0 0,1 0 1 0 0,-1 1 0 0 0,1-1 0 0 0,0 1 0 0 0,-1 0 0 0 0,1 0 0 0 0,4 1-22 0 0,44 60 280 0 0,-50-57-216 0 0,0 0-1 0 0,1-1 1 0 0,-1 0 0 0 0,1 0 0 0 0,-1 0-1 0 0,1-1 1 0 0,0 0 0 0 0,0 0 0 0 0,0 0 0 0 0,1 0-1 0 0,-1-1 1 0 0,0 0 0 0 0,1 0 0 0 0,-1 0-1 0 0,1-1 1 0 0,4 0-64 0 0,-10 0 16 0 0,0 0-72 0 0,0 0-112 0 0,0-8-3054 0 0,0 6-1215 0 0,0 1-7429 0 0</inkml:trace>
  <inkml:trace contextRef="#ctx0" brushRef="#br0" timeOffset="3369.287">868 542 0 0 0,'0'0'339'0'0,"0"0"1306"0"0,0 0 367 0 0,0 0-91 0 0,0 0-150 0 0,0 0-272 0 0,0 0-314 0 0,0 0-259 0 0,0 0-119 0 0,0 0-71 0 0,0 0-78 0 0,0 0-30 0 0,0 0-49 0 0,-2 3 4192 0 0,83-40-843 0 0,28-50-2344 0 0,46-58-59 0 0,-56 43-829 0 0,-77 84-179 0 0,1-12-275 0 0,20-6-150 0 0,-9-12 252 0 0,-6 14-318 0 0,-26 31 17 0 0,-1-1-2587 0 0,-8 5-1708 0 0,3 1-1911 0 0,4-2-5079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8:5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85 0 0 0,'4'-39'754'0'0,"-2"7"6034"0"0,-8 20-2537 0 0,-1 10 3056 0 0,7 28-6163 0 0,-11 217 2209 0 0,-2-48-2290 0 0,2-133-679 0 0,5 68 235 0 0,6-27-264 0 0,0 102 373 0 0,-11-82-432 0 0,4-10-128 0 0,7-112-152 0 0,0-1 8 0 0,0 0-10 0 0,0 0 0 0 0,0 0-22 0 0,0 0 14 0 0,0 0-20 0 0,0 0 18 0 0,0 0-4 0 0,0 0 10 0 0,0 0 2 0 0,0 0 10 0 0,0 0 1 0 0,0 0-6 0 0,0 0-6 0 0,0 0-31 0 0,0 0-42 0 0,0 0-6 0 0,0 0-24 0 0,0 0-71 0 0,0-6-634 0 0,0 5-3079 0 0,0 0-4016 0 0,0-2-4122 0 0</inkml:trace>
  <inkml:trace contextRef="#ctx0" brushRef="#br0" timeOffset="10629.547">277 777 0 0 0,'0'0'1122'0'0,"0"0"419"0"0,0 0 92 0 0,0 0-60 0 0,0 0-98 0 0,0 0-73 0 0,0 0-74 0 0,0 0-16 0 0,0 0-3 0 0,0 0-36 0 0,0 0-112 0 0,-7 0 3296 0 0,143-10 627 0 0,67-30-3410 0 0,-129 24-1179 0 0,67-10-32 0 0,-19-6-4 0 0,-114 27-2087 0 0,-1 2-9267 0 0,-5 3-1358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59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 8306 0 0,'0'0'3159'0'0,"0"0"-1100"0"0,0 0-204 0 0,0 0-92 0 0,0 0-152 0 0,0 0-277 0 0,0 0-415 0 0,0 0-227 0 0,0 0-125 0 0,0 0-110 0 0,0 0-67 0 0,0 0-36 0 0,-24 7-20 0 0,-73 28-29 0 0,-26 30 435 0 0,97-48-680 0 0,18-13-58 0 0,1 1-1 0 0,-1 0 0 0 0,1 1 1 0 0,-1-1-1 0 0,1 1 0 0 0,1 1 1 0 0,-1-1-1 0 0,1 1 0 0 0,1 0 1 0 0,-1 0-1 0 0,1 1 0 0 0,0 0 1 0 0,1 0-1 0 0,0 0 0 0 0,0 0 1 0 0,1 1-1 0 0,0 0 0 0 0,0-1 1 0 0,0 6-2 0 0,2-11-3 0 0,1 0 0 0 0,0-1 0 0 0,0 1 0 0 0,1 0 1 0 0,-1 0-1 0 0,1 0 0 0 0,-1 0 0 0 0,1-1 0 0 0,0 1 1 0 0,0 0-1 0 0,0-1 0 0 0,0 1 0 0 0,0-1 0 0 0,1 1 1 0 0,-1-1-1 0 0,1 1 0 0 0,0-1 0 0 0,0 0 0 0 0,-1 0 0 0 0,2 0 1 0 0,-1 0-1 0 0,0 0 0 0 0,0 0 0 0 0,0-1 0 0 0,1 1 1 0 0,-1-1-1 0 0,1 1 0 0 0,-1-1 0 0 0,1 0 0 0 0,0 0 1 0 0,-1 0-1 0 0,1 0 0 0 0,0-1 0 0 0,0 1 0 0 0,0-1 1 0 0,0 0-1 0 0,-1 0 0 0 0,4 0 3 0 0,3 1 59 0 0,1 0 0 0 0,-1-1 1 0 0,1 0-1 0 0,-1-1 0 0 0,1 0 0 0 0,-1-1 1 0 0,1 0-1 0 0,-1 0 0 0 0,0-1 0 0 0,0 0 1 0 0,0 0-1 0 0,0-1 0 0 0,-1-1 0 0 0,7-3-59 0 0,12-11 247 0 0,-2-1-1 0 0,0-1 1 0 0,-1-2-1 0 0,-1 0 1 0 0,17-23-247 0 0,-5 8 224 0 0,-8 18-127 0 0,-27 40-230 0 0,-14 147-45 0 0,14-164 115 0 0,0-1 1 0 0,0 0-1 0 0,1 1 0 0 0,0-1 0 0 0,-1 0 0 0 0,1 1 0 0 0,0-1 0 0 0,0 0 0 0 0,0 0 0 0 0,0 1 0 0 0,1-1 0 0 0,-1 0 0 0 0,0 0 0 0 0,1 0 0 0 0,0-1 0 0 0,-1 1 1 0 0,1 0-1 0 0,0-1 0 0 0,0 1 0 0 0,0-1 0 0 0,0 1 0 0 0,0-1 0 0 0,0 0 0 0 0,0 0 0 0 0,1 0 0 0 0,1 1 63 0 0,18 4-4046 0 0,0-3-5021 0 0,-12-3-2784 0 0</inkml:trace>
  <inkml:trace contextRef="#ctx0" brushRef="#br0" timeOffset="246.942">1000 174 14491 0 0,'0'0'1989'0'0,"0"0"-615"0"0,0 0-100 0 0,0 0 44 0 0,0 0-86 0 0,0 0-217 0 0,0 0-272 0 0,0 0-242 0 0,0 0-170 0 0,-21 31-111 0 0,-66 97-76 0 0,14-4-48 0 0,65-108-286 0 0,-2 4-589 0 0,-2-11-3660 0 0,8-7-1399 0 0,2-1-5596 0 0</inkml:trace>
  <inkml:trace contextRef="#ctx0" brushRef="#br0" timeOffset="493.712">711 115 11931 0 0,'0'0'4387'0'0,"0"0"-2654"0"0,0 0-1064 0 0,0 0-73 0 0,0 0 226 0 0,0 0 206 0 0,0 0 60 0 0,0 0-88 0 0,0 0-189 0 0,0 0-140 0 0,0 0-114 0 0,0 0-60 0 0,0 0-61 0 0,24 26-92 0 0,73 83-52 0 0,61 47 232 0 0,-108-124-1259 0 0,-27-23-5580 0 0,-16-6-5755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58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8346 0 0,'0'0'1608'0'0,"0"0"-582"0"0,0 0-122 0 0,0 0 263 0 0,0 0 369 0 0,0 0 188 0 0,0 0-42 0 0,0 0-179 0 0,0 0-296 0 0,0 0-197 0 0,0 0-128 0 0,0 0-103 0 0,0 0-96 0 0,33-2-113 0 0,102-5-114 0 0,6 1 601 0 0,-41-9-890 0 0,-97 14-2406 0 0,-13-1-10327 0 0,6 2 1064 0 0</inkml:trace>
  <inkml:trace contextRef="#ctx0" brushRef="#br0" timeOffset="213.072">72 284 8530 0 0,'0'0'1892'0'0,"0"0"-266"0"0,0 0-32 0 0,0 0 54 0 0,0 0-52 0 0,0 0-153 0 0,0 0-168 0 0,0 0-188 0 0,0 0-193 0 0,0 0-178 0 0,0 0-185 0 0,0 0-173 0 0,27 6-135 0 0,84 19-98 0 0,-45-25-36 0 0,-49-5-104 0 0,57-17-729 0 0,-31 7-6705 0 0,-31 11-3897 0 0</inkml:trace>
  <inkml:trace contextRef="#ctx0" brushRef="#br0" timeOffset="911.429">577 601 6769 0 0,'0'0'3440'0'0,"0"0"-1222"0"0,0 0-554 0 0,0 0-129 0 0,0 0-191 0 0,0 0-259 0 0,0 0-184 0 0,0 0-118 0 0,0 0-132 0 0,0 0-86 0 0,0 0-22 0 0,0 0-16 0 0,0 0-22 0 0,6-30-25 0 0,23-92-54 0 0,14 20 533 0 0,-19 55-555 0 0,-12 23-269 0 0,0-1-1 0 0,2 1 1 0 0,0 1 0 0 0,2 0-1 0 0,0 1 1 0 0,1 1 0 0 0,2 1-1 0 0,12-11-134 0 0,53-29 104 0 0,-84 59-107 0 0,1 1 0 0 0,0-1-1 0 0,-1 1 1 0 0,1 0 0 0 0,0-1-1 0 0,-1 1 1 0 0,1-1 0 0 0,0 1-1 0 0,-1 0 1 0 0,1 0 0 0 0,0-1-1 0 0,0 1 1 0 0,-1 0 0 0 0,1 0 0 0 0,0 0-1 0 0,0 0 1 0 0,0 0 0 0 0,-1 0-1 0 0,1 0 1 0 0,0 0 0 0 0,0 0-1 0 0,0 1 1 0 0,-1-1 0 0 0,1 0-1 0 0,0 0 1 0 0,0 1 0 0 0,-1-1-1 0 0,1 0 1 0 0,0 1 0 0 0,-1-1-1 0 0,1 1 1 0 0,0-1 0 0 0,-1 1 0 0 0,1-1-1 0 0,-1 1 1 0 0,1-1 0 0 0,-1 1-1 0 0,1-1 1 0 0,-1 1 0 0 0,1 0-1 0 0,-1-1 1 0 0,0 1 0 0 0,1 0-1 0 0,-1 0 1 0 0,0-1 0 0 0,1 1-1 0 0,-1 0 1 0 0,0 0 0 0 0,0-1 0 0 0,0 1-1 0 0,0 0 1 0 0,0 0 3 0 0,3 4 11 0 0,6 116 4 0 0,-8-93-22 0 0,-1-23 4 0 0,-1 0 1 0 0,1 0-1 0 0,0-1 1 0 0,0 1-1 0 0,1 0 1 0 0,-1-1-1 0 0,1 1 1 0 0,0 0-1 0 0,0-1 1 0 0,1 1-1 0 0,-1-1 1 0 0,1 0-1 0 0,0 1 1 0 0,0-1-1 0 0,1 0 1 0 0,1 2 2 0 0,-2-5 15 0 0,0-1-1 0 0,0 1 1 0 0,1-1 0 0 0,-1 1 0 0 0,0-1-1 0 0,1 0 1 0 0,-1 0 0 0 0,1 0 0 0 0,-1 0 0 0 0,0-1-1 0 0,1 1 1 0 0,-1-1 0 0 0,0 1 0 0 0,0-1-1 0 0,1 0 1 0 0,-1 0 0 0 0,0 0 0 0 0,0 0 0 0 0,0 0-1 0 0,0 0 1 0 0,0 0 0 0 0,0-1 0 0 0,0 1-1 0 0,-1-1 1 0 0,1 0 0 0 0,0 1 0 0 0,-1-1-1 0 0,0 0 1 0 0,1 0 0 0 0,0-1-15 0 0,12-10 61 0 0,64-54 55 0 0,95-65 144 0 0,-160 125-261 0 0,70-22-31 0 0,-81 31 28 0 0,0 0 1 0 0,0 0 0 0 0,-1 0 0 0 0,1 0 0 0 0,0 1-1 0 0,-1-1 1 0 0,1 1 0 0 0,-1-1 0 0 0,0 1 0 0 0,0 0-1 0 0,0-1 1 0 0,0 1 0 0 0,-1 0 0 0 0,1 0 0 0 0,-1 0-1 0 0,1-1 1 0 0,-1 1 0 0 0,0 0 0 0 0,0 0 0 0 0,-1 2 3 0 0,-4 277-36 0 0,18-249-1022 0 0,-4-25-1969 0 0,1-1-3964 0 0,-5-3-4178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56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831 1 0 0 0,'0'0'547'0'0,"0"0"586"0"0,0 0 262 0 0,0 0 4 0 0,0 0-60 0 0,0 0-129 0 0,0 0-66 0 0,0 0-2 0 0,0 0-55 0 0,1 0 5565 0 0,2 2-3430 0 0,24 7-3106 0 0,235 78 1508 0 0,-232-72-1512 0 0,-29-14-75 0 0,-1-1-14 0 0,0 0 5 0 0,0 0 25 0 0,0 0 22 0 0,0 0 26 0 0,0 0 21 0 0,0 0 15 0 0,0 0 3 0 0,0 0 34 0 0,0 0 3 0 0,0 0-8 0 0,0 0-25 0 0,0 0 3 0 0,0 0 16 0 0,-92 15 1277 0 0,-251 59-1349 0 0,62 14-59 0 0,98-7 69 0 0,185-79-98 0 0,1 1 0 0 0,0 0 0 0 0,0-1 0 0 0,0 0 0 0 0,0 1 0 0 0,0-1 0 0 0,0-1 0 0 0,0 1 0 0 0,1 0 0 0 0,-1-1 0 0 0,1 1 0 0 0,-1-1 0 0 0,1 0 0 0 0,0 0 0 0 0,-1-1 0 0 0,1 1 0 0 0,0-1 0 0 0,0 0 0 0 0,2 0-3 0 0,68 9 176 0 0,1-3-1 0 0,-1-4 0 0 0,13-4-175 0 0,-11 2 85 0 0,75-4-79 0 0,-151 4-10 0 0,0 0 17 0 0,0 0 7 0 0,0 0-8 0 0,0 0 5 0 0,0 0 11 0 0,-20 16 223 0 0,-88 57-54 0 0,-5-13-124 0 0,-2-5 0 0 0,-109 36-73 0 0,57-3 29 0 0,55 0 14 0 0,110-84-45 0 0,1-4-6 0 0,1 0-12 0 0,18 8 2 0 0,11-2 165 0 0,1-2 0 0 0,1 0 1 0 0,-1-2-1 0 0,0-1 0 0 0,23-3-147 0 0,0 1 121 0 0,-2 1-4 0 0,1-3 0 0 0,-1-2 1 0 0,0-2-1 0 0,-1-3 0 0 0,0-2-117 0 0,56-9 226 0 0,-109 17-1836 0 0,0-1-2632 0 0,0-1-3351 0 0,3 2-4244 0 0</inkml:trace>
  <inkml:trace contextRef="#ctx0" brushRef="#br0" timeOffset="481.548">1278 248 7410 0 0,'0'0'1960'0'0,"0"0"-530"0"0,0 0-321 0 0,0 0 26 0 0,0 0 312 0 0,0 0 247 0 0,0 0-51 0 0,0 0-316 0 0,0 0-446 0 0,0 0-366 0 0,0 0-188 0 0,0 0-52 0 0,0 0 15 0 0,-4 6 37 0 0,-18 42 126 0 0,2 0 0 0 0,1 2 0 0 0,3 0 0 0 0,3 1 0 0 0,1 1 0 0 0,3 0 0 0 0,-2 40-453 0 0,-5 13 75 0 0,-15-4-10 0 0,29-128-4128 0 0,29-56-3023 0 0,-13 47-1878 0 0,-7 20 3996 0 0</inkml:trace>
  <inkml:trace contextRef="#ctx0" brushRef="#br0" timeOffset="726.406">1131 222 2088 0 0,'0'0'1595'0'0,"0"0"114"0"0,0 0 194 0 0,0 0 140 0 0,0 0 25 0 0,0 0-295 0 0,0 0-417 0 0,0 0-400 0 0,0 0-336 0 0,0 0-259 0 0,0 0-148 0 0,0 0 32 0 0,6-5 690 0 0,41 16 1271 0 0,187-20 1276 0 0,-180 4-3263 0 0,-8-1-130 0 0,-38 5-5542 0 0,-16 1 1150 0 0,1 0-2227 0 0,0 0-1045 0 0</inkml:trace>
  <inkml:trace contextRef="#ctx0" brushRef="#br0" timeOffset="960.179">961 645 7994 0 0,'0'0'1588'0'0,"0"0"-262"0"0,0 0 133 0 0,0 0 224 0 0,0 0 57 0 0,0 0-77 0 0,0 0-167 0 0,0 0-189 0 0,0 0-206 0 0,32 4-201 0 0,101 12-204 0 0,-28-25 212 0 0,-27-9-574 0 0,20-5-361 0 0,-34 20-8720 0 0,-64 3-2609 0 0</inkml:trace>
  <inkml:trace contextRef="#ctx0" brushRef="#br0" timeOffset="1263.641">1738 616 4793 0 0,'0'0'2902'0'0,"0"0"-1628"0"0,0 0-488 0 0,0 0 453 0 0,0 0 464 0 0,0 0 216 0 0,0 0-111 0 0,0 0-400 0 0,0 0-417 0 0,0 0-254 0 0,0 0-166 0 0,0 0-107 0 0,-8 10-72 0 0,-67 80 420 0 0,-41 59-185 0 0,41-49-2475 0 0,58-90-1507 0 0,10-8-4250 0 0,1-2-2013 0 0</inkml:trace>
  <inkml:trace contextRef="#ctx0" brushRef="#br0" timeOffset="1525.631">1420 553 8122 0 0,'0'0'2228'0'0,"0"0"-683"0"0,0 0-523 0 0,0 0-127 0 0,0 0-80 0 0,0 0-56 0 0,0 0 73 0 0,0 0 28 0 0,0 0 59 0 0,0 0 37 0 0,0 0-181 0 0,0 0-161 0 0,0 0-62 0 0,18 20-36 0 0,58 64-19 0 0,69 92 1726 0 0,-129-158-2733 0 0,14 11 1017 0 0,-17-23-3661 0 0,1-4-3324 0 0,-12-2-5056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0:34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92 379 2409 0 0,'0'0'2016'0'0,"0"0"-86"0"0,0 0 35 0 0,0 0 119 0 0,0 0 56 0 0,0 0-168 0 0,0 0-277 0 0,0 0-341 0 0,0 0-383 0 0,0 0-278 0 0,0 0-176 0 0,-3 0 2302 0 0,313-29 1846 0 0,-110-8-3904 0 0,-198 37-373 0 0,-10 4-19173 0 0,4-1 9191 0 0</inkml:trace>
  <inkml:trace contextRef="#ctx0" brushRef="#br0" timeOffset="291.464">0 563 6145 0 0,'0'0'2761'0'0,"0"0"-194"0"0,0 0-189 0 0,0 0-136 0 0,0 0-255 0 0,0 0-456 0 0,0 0-468 0 0,0 0-366 0 0,0 0-285 0 0,0 0-182 0 0,0 0-86 0 0,0 0 32 0 0,0 0 94 0 0,5 1 135 0 0,393 6 3707 0 0,-268-19-3965 0 0,-111-15-2849 0 0,-22 3-8778 0 0,1 20 107 0 0</inkml:trace>
  <inkml:trace contextRef="#ctx0" brushRef="#br0" timeOffset="855.16">381 59 2545 0 0,'0'0'3111'0'0,"0"0"-727"0"0,0 0-367 0 0,0 0-61 0 0,0 0-31 0 0,0 0-74 0 0,0 0-195 0 0,0 0-317 0 0,0 0-247 0 0,0 0-221 0 0,0 0-156 0 0,0 0-102 0 0,-11-10-97 0 0,-36-29-77 0 0,35 29-45 0 0,12 10-40 0 0,0 0-54 0 0,0 0-43 0 0,1 23 527 0 0,1-13-678 0 0,2 0 0 0 0,-1-1 0 0 0,1 1 0 0 0,1-1 0 0 0,0 0 0 0 0,0 0 0 0 0,1-1 0 0 0,0 1 0 0 0,0-1 0 0 0,1-1 0 0 0,0 1 0 0 0,0-1 0 0 0,1 0 0 0 0,1 0-106 0 0,13 16 168 0 0,171 183 261 0 0,-138-144-351 0 0,-43-46 154 0 0,-28-4 7 0 0,-243 178 135 0 0,162-124-283 0 0,48-35-42 0 0,1 3-1 0 0,2 2 0 0 0,-24 25-48 0 0,69-61-56 0 0,1 0-13 0 0,0 0-47 0 0,0 0-23 0 0,0 0-55 0 0,26 0-3011 0 0,-13 0-1757 0 0,-2 0-7158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0:52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37 763 3481 0 0,'0'0'3228'0'0,"0"0"-987"0"0,0 0-551 0 0,0 0-163 0 0,0 0-80 0 0,0 0-83 0 0,0 0-121 0 0,0 0-210 0 0,0 0-216 0 0,0 0-177 0 0,0 0-120 0 0,-6-10-49 0 0,-16-33-38 0 0,13-33 1611 0 0,12 58-1846 0 0,1-1-1 0 0,0 1 0 0 0,2 0 1 0 0,0 1-1 0 0,1-1 0 0 0,0 1 0 0 0,2 0 1 0 0,0 1-1 0 0,1 0 0 0 0,0 1 1 0 0,3-3-198 0 0,-11 15 30 0 0,18-30 103 0 0,1 1 0 0 0,2 1 0 0 0,0 1 0 0 0,3 1 0 0 0,0 1 0 0 0,2 1 1 0 0,0 2-1 0 0,2 1 0 0 0,1 1 0 0 0,2 0-133 0 0,-30 21 1 0 0,-1 1 1 0 0,1-1-1 0 0,0 0 1 0 0,0 1-1 0 0,0 0 0 0 0,0 0 1 0 0,0 0-1 0 0,0 0 1 0 0,0 0-1 0 0,1 0 1 0 0,-1 1-1 0 0,0-1 0 0 0,0 1 1 0 0,1 0-1 0 0,-1 0 1 0 0,0 1-1 0 0,0-1 1 0 0,1 0-1 0 0,-1 1 1 0 0,0 0-1 0 0,0 0 0 0 0,0 0 1 0 0,0 0-1 0 0,0 0 1 0 0,0 1-1 0 0,0-1 1 0 0,0 1-1 0 0,-1 0 0 0 0,1 0 1 0 0,-1 0-1 0 0,1 0 1 0 0,-1 0-1 0 0,1 1 1 0 0,-1-1-1 0 0,0 1 0 0 0,0 0 1 0 0,-1-1-1 0 0,1 1 1 0 0,0 0-1 0 0,-1 1-1 0 0,10 18 41 0 0,-2 1 0 0 0,-1 0-1 0 0,-1 1 1 0 0,0 0 0 0 0,-2 0-1 0 0,-1 0 1 0 0,-1 1 0 0 0,-1-1-1 0 0,-1 1 1 0 0,-2 8-41 0 0,3-11 11 0 0,-1 0 0 0 0,-1 0 0 0 0,-1 0 0 0 0,-1 0 0 0 0,-1 0 0 0 0,-1 0 0 0 0,-1-1 0 0 0,-1 3-11 0 0,-3-2-101 0 0,9-21 93 0 0,0-1 14 0 0,0 0 29 0 0,0 0-30 0 0,0 0-3 0 0,1-24-120 0 0,19-18 113 0 0,1 0 0 0 0,3 1 0 0 0,1 1 0 0 0,2 1 0 0 0,1 2 0 0 0,2 1 0 0 0,2 1 0 0 0,1 2 0 0 0,2 1 0 0 0,22-15 5 0 0,81-42-71 0 0,-137 88 65 0 0,1 1 1 0 0,-1-1-1 0 0,1 0 0 0 0,-1 0 1 0 0,1 1-1 0 0,-1-1 0 0 0,1 1 1 0 0,-1-1-1 0 0,1 1 0 0 0,-1 0 1 0 0,1 0-1 0 0,0 0 1 0 0,-1-1-1 0 0,1 1 0 0 0,-1 1 1 0 0,1-1-1 0 0,0 0 0 0 0,-1 0 1 0 0,1 1-1 0 0,-1-1 0 0 0,1 1 1 0 0,-1-1-1 0 0,1 1 0 0 0,-1 0 1 0 0,1-1-1 0 0,-1 1 0 0 0,0 0 1 0 0,1 0-1 0 0,-1 0 1 0 0,0 0-1 0 0,0 0 0 0 0,1 0 1 0 0,-1 1-1 0 0,0-1 0 0 0,0 0 1 0 0,-1 0-1 0 0,1 1 0 0 0,0-1 1 0 0,0 1-1 0 0,-1-1 0 0 0,1 1 1 0 0,0-1-1 0 0,-1 2 6 0 0,22 135 220 0 0,-23 77-66 0 0,0-207-199 0 0,0 1 1 0 0,-1 0-1 0 0,0 0 1 0 0,0-1-1 0 0,0 1 1 0 0,-1-1-1 0 0,-1 0 1 0 0,1 0-1 0 0,-1 0 1 0 0,-1 0 0 0 0,1 0-1 0 0,-7 6 45 0 0,8-8 34 0 0,0-2-3247 0 0,1-3-8414 0 0,2-1 873 0 0</inkml:trace>
  <inkml:trace contextRef="#ctx0" brushRef="#br0" timeOffset="1252.887">1526 388 864 0 0,'0'0'2003'0'0,"0"0"-488"0"0,0 0-173 0 0,0 0 94 0 0,0 0 173 0 0,0 0-21 0 0,0 0-232 0 0,0 0-164 0 0,0 0-222 0 0,0 0-201 0 0,0 0-60 0 0,0 0-109 0 0,0 0-36 0 0,-3-7 4 0 0,-10-21-3 0 0,11 26-440 0 0,1 1 0 0 0,-1-1 0 0 0,0 0 0 0 0,0 1 0 0 0,1-1 0 0 0,-1 1 0 0 0,0-1 0 0 0,0 1 0 0 0,0 0 0 0 0,-1 0 0 0 0,1 0 0 0 0,0 0-1 0 0,0 0 1 0 0,0 1 0 0 0,-1-1 0 0 0,1 1 0 0 0,0-1 0 0 0,-1 1 0 0 0,1 0 0 0 0,0 0 0 0 0,-1 0 0 0 0,1 0 0 0 0,-1 0-125 0 0,-10 0 495 0 0,2-2-347 0 0,-1 2 0 0 0,0-1-1 0 0,1 2 1 0 0,-1 0 0 0 0,1 0 0 0 0,-1 1 0 0 0,1 0-1 0 0,0 1 1 0 0,0 0 0 0 0,0 1 0 0 0,0 0-1 0 0,0 0 1 0 0,1 2 0 0 0,0-1 0 0 0,0 1-1 0 0,0 1 1 0 0,1-1 0 0 0,0 2 0 0 0,0-1-1 0 0,-5 7-147 0 0,8-8 7 0 0,0-1 0 0 0,1 1-1 0 0,-1 0 1 0 0,1 0 0 0 0,0 0-1 0 0,1 1 1 0 0,-1 0 0 0 0,1 0-1 0 0,1 0 1 0 0,-1 0 0 0 0,1 1-1 0 0,1-1 1 0 0,-1 1 0 0 0,1 0-1 0 0,0-1 1 0 0,1 1 0 0 0,0 6-7 0 0,0-10-3 0 0,1 1 0 0 0,-1-1 0 0 0,1 1-1 0 0,0-1 1 0 0,1 1 0 0 0,-1-1 0 0 0,1 0 0 0 0,0 1 0 0 0,0-1 0 0 0,0 0 0 0 0,1 1 0 0 0,-1-1 0 0 0,1 0-1 0 0,0 0 1 0 0,0 0 0 0 0,1 0 0 0 0,-1-1 0 0 0,1 1 0 0 0,0-1 0 0 0,0 1 0 0 0,0-1 0 0 0,0 0 0 0 0,1 0-1 0 0,-1 0 1 0 0,1-1 0 0 0,-1 1 0 0 0,1-1 0 0 0,0 0 0 0 0,0 0 0 0 0,0 0 0 0 0,2 0 3 0 0,4-1 38 0 0,0 0 1 0 0,0-1-1 0 0,1 0 1 0 0,-1 0-1 0 0,0-1 1 0 0,0-1-1 0 0,0 0 0 0 0,0 0 1 0 0,0-1-1 0 0,0 0 1 0 0,0-1-1 0 0,-1 0 1 0 0,0 0-1 0 0,0-1 1 0 0,0 0-1 0 0,0-1 1 0 0,-1 0-1 0 0,0 0 0 0 0,0-1 1 0 0,0 0-1 0 0,-1 0 1 0 0,0-1-1 0 0,2-4-38 0 0,17-10 92 0 0,127-121 197 0 0,-153 142-289 0 0,1 0-1 0 0,-1 0 0 0 0,1 1 1 0 0,-1-1-1 0 0,1 0 1 0 0,0 0-1 0 0,-1 1 0 0 0,1-1 1 0 0,0 1-1 0 0,-1-1 0 0 0,1 0 1 0 0,0 1-1 0 0,0-1 0 0 0,-1 1 1 0 0,1 0-1 0 0,0-1 0 0 0,0 1 1 0 0,0-1-1 0 0,0 1 0 0 0,-1 0 1 0 0,1 0-1 0 0,0 0 1 0 0,0 0-1 0 0,0-1 0 0 0,0 1 1 0 0,0 0-1 0 0,0 0 0 0 0,0 1 1 0 0,0-1-1 0 0,0 0 0 0 0,-1 0 1 0 0,1 0-1 0 0,0 1 0 0 0,0-1 1 0 0,0 0-1 0 0,0 1 0 0 0,-1-1 1 0 0,1 1-1 0 0,0-1 1 0 0,0 1-1 0 0,0-1 0 0 0,-1 1 1 0 0,1-1-1 0 0,0 1 0 0 0,-1 0 1 0 0,1-1-1 0 0,-1 1 0 0 0,1 0 1 0 0,-1 0-1 0 0,1-1 0 0 0,-1 1 1 0 0,1 0-1 0 0,-1 0 0 0 0,0 0 1 0 0,0 0-1 0 0,1 0 1 0 0,-1-1-1 0 0,0 1 0 0 0,0 0 1 0 0,0 0-1 0 0,0 0 0 0 0,0 0 1 0 0,0 0-1 0 0,0 0 0 0 0,0 0 1 0 0,0 0 0 0 0,18 206 160 0 0,-34 3-103 0 0,4-119-77 0 0,7-35 44 0 0,-3 0 0 0 0,-3 0 0 0 0,-2-1 0 0 0,-13 31-24 0 0,17-64 14 0 0,-2 0 0 0 0,-1 0-1 0 0,0-1 1 0 0,-2-1 0 0 0,0 0 0 0 0,-13 11-14 0 0,27-29 9 0 0,-1 0-1 0 0,0-1 1 0 0,0 1 0 0 0,0-1 0 0 0,0 1 0 0 0,0-1 0 0 0,0 0-1 0 0,-1 1 1 0 0,1-1 0 0 0,0 0 0 0 0,-1 0 0 0 0,1 0-1 0 0,-1 0 1 0 0,1 0 0 0 0,-1 0 0 0 0,0 0 0 0 0,1 0 0 0 0,-1-1-1 0 0,0 1 1 0 0,1-1 0 0 0,-1 1 0 0 0,0-1 0 0 0,0 0-1 0 0,0 0 1 0 0,1 0 0 0 0,-1 0 0 0 0,0 0 0 0 0,0 0 0 0 0,0 0-1 0 0,1 0 1 0 0,-1-1 0 0 0,0 1 0 0 0,0-1 0 0 0,1 1-1 0 0,-1-1 1 0 0,0 0 0 0 0,1 0 0 0 0,-1 1 0 0 0,1-1 0 0 0,-1 0-1 0 0,1 0 1 0 0,-1-1 0 0 0,1 1 0 0 0,0 0 0 0 0,0 0-1 0 0,-1-1 1 0 0,1 1 0 0 0,0-1 0 0 0,0 0-9 0 0,0-17 10 0 0,0 0 0 0 0,2 0 0 0 0,1 0-1 0 0,0 0 1 0 0,1 1 0 0 0,1-1 0 0 0,1 1 0 0 0,0 0 0 0 0,1 0 0 0 0,2 1 0 0 0,-1-1 0 0 0,2 1-1 0 0,0 1 1 0 0,1 0 0 0 0,1 0 0 0 0,0 1 0 0 0,8-7-10 0 0,-3-1 18 0 0,2 1 0 0 0,0 1-1 0 0,1 0 1 0 0,1 1 0 0 0,1 2 0 0 0,0 0 0 0 0,1 1 0 0 0,9-4-18 0 0,26 6 13 0 0,-57 15-1 0 0,0 0 11 0 0,0 0 1 0 0,0 0-3 0 0,0 0-4 0 0,0 0 22 0 0,0 0 0 0 0,0 0 11 0 0,0 0-3 0 0,0 0-14 0 0,0 0-5 0 0,0 0 10 0 0,0 0-1 0 0,0 0-8 0 0,0 0 3 0 0,0 0-18 0 0,0 0-6 0 0,0 0 5 0 0,0 0 18 0 0,0 0-11 0 0,0 0 0 0 0,0 0 8 0 0,0 0-26 0 0,0 0 4 0 0,0 0-2 0 0,0 0-18 0 0,0 0-3 0 0,0 0 24 0 0,0 0 13 0 0,0 0-18 0 0,0 0 26 0 0,0 0-22 0 0,0 0 2 0 0,0 0-12 0 0,0 0-6 0 0,0 0 2 0 0,0 0 24 0 0,0 0 0 0 0,0 0-5 0 0,0 0 4 0 0,0 0 1 0 0,0 0-6 0 0,0 0-24 0 0,0 0-17 0 0,0 0 22 0 0,0 0 17 0 0,0 0 0 0 0,0 0 32 0 0,0 0-38 0 0,0 0-16 0 0,0 0 3 0 0,0 0 15 0 0,0 0-16 0 0,0 0 5 0 0,0 0-26 0 0,0 0 17 0 0,0 0 21 0 0,0 0-11 0 0,0 0 7 0 0,0 0-6 0 0,0 0-13 0 0,0 0-36 0 0,0 0-18 0 0,0 0-42 0 0,3-17-2433 0 0,1 11-2782 0 0,2-1-5869 0 0</inkml:trace>
  <inkml:trace contextRef="#ctx0" brushRef="#br0" timeOffset="14362.595">2401 215 0 0 0,'0'0'855'0'0,"0"0"349"0"0,0 0 524 0 0,0 0 360 0 0,0 0-17 0 0,0 0-303 0 0,0 0-417 0 0,0 0-376 0 0,0 0-126 0 0,0 0-55 0 0,0-4-37 0 0,1 2-622 0 0,-1 1 0 0 0,0-1 1 0 0,0 1-1 0 0,0-1 0 0 0,0 1 0 0 0,0-1 0 0 0,0 1 0 0 0,0-1 0 0 0,0 1 0 0 0,-1-1 0 0 0,1 1 0 0 0,0-1 0 0 0,-1 1 0 0 0,1 0 0 0 0,-1-1 0 0 0,0 1 0 0 0,1 0 0 0 0,-1-1 0 0 0,0 1 0 0 0,0 0 0 0 0,0 0 0 0 0,0-1 0 0 0,0 1 0 0 0,0 0 0 0 0,0 0 0 0 0,0 0 0 0 0,-1 1 1 0 0,1-1-1 0 0,0 0 0 0 0,-1 0 0 0 0,1 0-135 0 0,-13-5 307 0 0,1 0 1 0 0,-1 1-1 0 0,0 0 0 0 0,0 1 1 0 0,0 0-1 0 0,-1 2 1 0 0,0-1-1 0 0,1 2 1 0 0,-1 0-1 0 0,0 1 1 0 0,1 0-1 0 0,-1 1 0 0 0,-10 2-306 0 0,16-1 61 0 0,0 1 0 0 0,0 0 0 0 0,1 0 0 0 0,0 1 0 0 0,-1 0 1 0 0,1 0-1 0 0,0 1 0 0 0,1 0 0 0 0,-1 0 0 0 0,1 1 0 0 0,0 0 1 0 0,1 0-1 0 0,-1 1 0 0 0,1-1 0 0 0,1 2 0 0 0,-2 0-62 0 0,5-2 3 0 0,-1 0 0 0 0,1 0 0 0 0,0 0 0 0 0,1 1 0 0 0,0-1 0 0 0,0 1-1 0 0,0-1 1 0 0,0 1 0 0 0,1-1 0 0 0,0 1 0 0 0,1-1 0 0 0,-1 1 0 0 0,3 6-3 0 0,55 46 66 0 0,76 25 30 0 0,-92 4 208 0 0,-41-84-250 0 0,0 0 0 0 0,0 1 0 0 0,-1-1 0 0 0,0 0 0 0 0,0 0 0 0 0,0 1 0 0 0,0-1 0 0 0,-1 0 0 0 0,0 1 0 0 0,1-1 0 0 0,-2 0 0 0 0,1 0 0 0 0,0 0 0 0 0,-1 0 0 0 0,0 0 0 0 0,0 0 0 0 0,0-1 0 0 0,0 1 0 0 0,-1 0 0 0 0,1-1 0 0 0,-1 0 0 0 0,0 0 0 0 0,0 1-1 0 0,0-2 1 0 0,-1 2-54 0 0,-90 61 465 0 0,83-59-412 0 0,-1 0-1 0 0,0-1 1 0 0,0-1-1 0 0,0 0 1 0 0,-1 0-1 0 0,0-2 1 0 0,0 1-1 0 0,1-2 1 0 0,-1 1-1 0 0,0-2 1 0 0,-8 0-53 0 0,-32-25 176 0 0,41 8-3625 0 0,22-4-7763 0 0,-6 18 743 0 0</inkml:trace>
  <inkml:trace contextRef="#ctx0" brushRef="#br0" timeOffset="14757.912">2539 502 12699 0 0,'0'0'1853'0'0,"0"0"-944"0"0,0 0-616 0 0,0 0-24 0 0,0 0 257 0 0,0 0 227 0 0,0 0 64 0 0,0 0-104 0 0,0 0-141 0 0,0 0-60 0 0,0 0-5 0 0,0 0 13 0 0,0 0 0 0 0,2 8-53 0 0,1 3-265 0 0,0-1 0 0 0,-1 1 0 0 0,0 0 1 0 0,-1 0-1 0 0,0 0 0 0 0,-1 0 0 0 0,0 0 0 0 0,-1 0 0 0 0,0-1 1 0 0,-1 1-1 0 0,0 0 0 0 0,-1 1-202 0 0,-21 80 329 0 0,24-91-381 0 0,0-1-25 0 0,0 0-40 0 0,0 0-25 0 0,0 0-94 0 0,0 0-113 0 0,0 0-182 0 0,0 0-263 0 0,0 0-304 0 0,0-8-9675 0 0,0 5 257 0 0</inkml:trace>
  <inkml:trace contextRef="#ctx0" brushRef="#br0" timeOffset="15003.904">2601 30 9842 0 0,'0'0'1774'0'0,"0"0"-366"0"0,0 0-200 0 0,0 0 73 0 0,0 0 98 0 0,0 0-64 0 0,0 0-287 0 0,0 0-373 0 0,0 0-339 0 0,0 0-238 0 0,0 0-150 0 0,0 0-102 0 0,0 0-82 0 0,-3-5-30 0 0,-8-19-475 0 0,28 33-845 0 0,-8-5-1171 0 0,-1 1-3495 0 0,-2-1-1808 0 0</inkml:trace>
  <inkml:trace contextRef="#ctx0" brushRef="#br0" timeOffset="15761.343">2697 712 4465 0 0,'0'0'1782'0'0,"0"0"-338"0"0,0 0 58 0 0,0 0 229 0 0,0 0 84 0 0,0 0-183 0 0,0 0-390 0 0,0 0-395 0 0,0 0-246 0 0,0 0-102 0 0,0 0-26 0 0,0 0 19 0 0,0 0 2 0 0,5-12-42 0 0,46-94 1047 0 0,92-199 312 0 0,-130 279-1783 0 0,-13 25-49 0 0,0 1-15 0 0,0 0-28 0 0,0 0-34 0 0,-4 26-669 0 0,-5 155 571 0 0,25-100-172 0 0,-16-74 356 0 0,1-1-1 0 0,-1 0 1 0 0,1 1-1 0 0,0-1 1 0 0,1 0 0 0 0,0 1-1 0 0,0-1 1 0 0,0 0-1 0 0,0 0 1 0 0,1-1-1 0 0,0 1 1 0 0,0 0 0 0 0,1-1-1 0 0,0 0 1 0 0,0 0-1 0 0,0 0 1 0 0,0 0-1 0 0,1-1 1 0 0,-1 1 0 0 0,1-1-1 0 0,1 0 1 0 0,-1-1-1 0 0,0 1 1 0 0,1-1-1 0 0,0 0 1 0 0,-1-1 0 0 0,1 1-1 0 0,4 0 13 0 0,9-2 122 0 0,-17 0-82 0 0,1-1 1 0 0,-1 0 0 0 0,1 1 0 0 0,-1-1-1 0 0,0 0 1 0 0,1 0 0 0 0,-1 0 0 0 0,0-1-1 0 0,1 1 1 0 0,-1-1 0 0 0,0 1 0 0 0,1-1-1 0 0,-1 0 1 0 0,0 0 0 0 0,0 0 0 0 0,1 0-1 0 0,-1 0 1 0 0,0 0 0 0 0,0-1 0 0 0,0 1-1 0 0,-1 0 1 0 0,1-1 0 0 0,0 0 0 0 0,0 1-1 0 0,0-3-40 0 0,76-113 2424 0 0,-62 84-2005 0 0,-2-1 0 0 0,-1-1 1 0 0,-2 0-1 0 0,-1 0 1 0 0,-1-1-1 0 0,-2-4-419 0 0,10-267 173 0 0,-17 306-434 0 0,0 1-244 0 0,-4 21-3710 0 0,2-13-611 0 0,0 0-6730 0 0</inkml:trace>
  <inkml:trace contextRef="#ctx0" brushRef="#br0" timeOffset="16226.854">3630 122 8042 0 0,'0'0'1884'0'0,"0"0"-354"0"0,0 0-146 0 0,0 0 30 0 0,0 0-42 0 0,0 0-197 0 0,0 0-302 0 0,0 0-219 0 0,0 0-174 0 0,0 0-153 0 0,0 0-105 0 0,0 0-112 0 0,0 0-61 0 0,-10 8-13 0 0,-35 27-13 0 0,41-30-18 0 0,-1 0 0 0 0,1-1 0 0 0,0 1 0 0 0,1 1 1 0 0,-1-1-1 0 0,1 0 0 0 0,0 1 0 0 0,1 0 0 0 0,-1 0 0 0 0,1-1 0 0 0,0 2 0 0 0,0-1 1 0 0,1 0-6 0 0,-4 11 6 0 0,0-1-5 0 0,-3 2-31 0 0,1 1 1 0 0,1 0-1 0 0,1 1 1 0 0,1-1-1 0 0,1 1 0 0 0,0 0 1 0 0,2 0-1 0 0,0 0 1 0 0,2 16 29 0 0,0-32 1 0 0,0 1 0 0 0,0-1 1 0 0,1 0-1 0 0,-1-1 0 0 0,1 1 0 0 0,0 0 0 0 0,0 0 1 0 0,0-1-1 0 0,0 1 0 0 0,1-1 0 0 0,-1 0 1 0 0,1 1-1 0 0,0-1 0 0 0,0-1 0 0 0,0 1 1 0 0,1 0-1 0 0,-1-1 0 0 0,1 1 0 0 0,-1-1 1 0 0,1 0-1 0 0,0 0 0 0 0,-1-1 0 0 0,1 1 1 0 0,0-1-1 0 0,0 0 0 0 0,0 0 0 0 0,1 0 1 0 0,-1 0-1 0 0,1-1-1 0 0,5 1 202 0 0,1 0 1 0 0,0-1-1 0 0,0 0 1 0 0,0-1-1 0 0,0 0 0 0 0,-1 0 1 0 0,1-1-1 0 0,0-1 1 0 0,-1 0-1 0 0,7-3-202 0 0,-3 1 226 0 0,-1 0 0 0 0,1-1-1 0 0,-1-1 1 0 0,0 0-1 0 0,-1-1 1 0 0,0 0 0 0 0,0-1-1 0 0,-1 0 1 0 0,0-1 0 0 0,-1 0-1 0 0,0-1 1 0 0,0 0 0 0 0,-1 0-1 0 0,0-1 1 0 0,-1 0-1 0 0,-1-1 1 0 0,0 0 0 0 0,-1 0-1 0 0,0-1 1 0 0,-1 1 0 0 0,0-1-1 0 0,-1 0 1 0 0,-1-1 0 0 0,0 1-1 0 0,-1 0 1 0 0,0-7-226 0 0,-2 12 3 0 0,1-1 0 0 0,-2 0 0 0 0,1 1 0 0 0,-1-1 0 0 0,-1 0 0 0 0,1 1 0 0 0,-2 0 0 0 0,1-1 1 0 0,-1 1-1 0 0,-1 0 0 0 0,1 0 0 0 0,-2 0 0 0 0,1 1 0 0 0,-1 0 0 0 0,0 0 0 0 0,-1 0 0 0 0,0 0 0 0 0,0 1 0 0 0,-1 0 0 0 0,0 0 0 0 0,0 1 1 0 0,-1-1-1 0 0,1 2 0 0 0,-1-1 0 0 0,-1 1 0 0 0,-6-3-3 0 0,9 6-118 0 0,-1 0 0 0 0,0 0-1 0 0,0 1 1 0 0,0 0 0 0 0,0 0 0 0 0,0 1 0 0 0,-1 0 0 0 0,1 0 0 0 0,0 1-1 0 0,0-1 1 0 0,0 2 0 0 0,0-1 0 0 0,0 1 0 0 0,0 0 0 0 0,1 0 0 0 0,-1 1-1 0 0,1 0 1 0 0,-1 0 0 0 0,1 1 0 0 0,0-1 0 0 0,0 2 0 0 0,-1 0 118 0 0,-79 65-9775 0 0,61-47 3043 0 0,12-11-1552 0 0</inkml:trace>
  <inkml:trace contextRef="#ctx0" brushRef="#br0" timeOffset="16676.571">3406 318 0 0 0,'0'0'1264'0'0,"0"0"397"0"0,0 0 275 0 0,0 0 68 0 0,0 0-108 0 0,0 0-172 0 0,0 0-232 0 0,0 0-163 0 0,0 0-132 0 0,2 2-179 0 0,-1-1-726 0 0,0 1 1 0 0,1-1-1 0 0,0 0 1 0 0,-1 0 0 0 0,1 0-1 0 0,0 0 1 0 0,0 0-1 0 0,-1 0 1 0 0,1-1-1 0 0,0 1 1 0 0,0-1 0 0 0,0 1-1 0 0,0-1 1 0 0,0 1-1 0 0,0-1 1 0 0,0 0-1 0 0,0 0 1 0 0,0 0 0 0 0,0 0-1 0 0,0-1 1 0 0,0 1-1 0 0,0 0 1 0 0,-1-1-1 0 0,1 1 1 0 0,0-1 0 0 0,1 0-293 0 0,132-50 2983 0 0,-45 43-2468 0 0,-85 10-494 0 0,0 1 0 0 0,0-1-1 0 0,0 1 1 0 0,-1 0 0 0 0,1 0 0 0 0,-1 0 0 0 0,0 0 0 0 0,0 1 0 0 0,0 0 0 0 0,-1 0 0 0 0,1 0 0 0 0,-1 0 0 0 0,0 0 0 0 0,2 4-21 0 0,10 11 53 0 0,1 0 52 0 0,-11-11-37 0 0,0-1 1 0 0,1-1-1 0 0,0 1 1 0 0,0-1-1 0 0,1 0 1 0 0,-1-1-1 0 0,1 1 1 0 0,0-1-1 0 0,1-1 0 0 0,-1 1 1 0 0,1-1-69 0 0,23 0 680 0 0,-31-4-593 0 0,0 0-2 0 0,0 0 14 0 0,0 0-2 0 0,0 0 5 0 0,4-25 519 0 0,1 5-1190 0 0,-5 14-1993 0 0,0-1-3504 0 0,0 3-6264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1:14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86 680 0 0,'0'0'2511'0'0,"0"0"-470"0"0,0 0-302 0 0,0 0-1 0 0,0 0 162 0 0,0 0-2 0 0,0 0-89 0 0,0 0-255 0 0,0 0-352 0 0,0 0-343 0 0,0 0-249 0 0,-3 1-144 0 0,3-1-315 0 0,0 0-1 0 0,0 1 1 0 0,0-1 0 0 0,0 0 0 0 0,0 0-1 0 0,0 0 1 0 0,0 1 0 0 0,0-1 0 0 0,0 0 0 0 0,0 0-1 0 0,0 0 1 0 0,0 1 0 0 0,0-1 0 0 0,0 0-1 0 0,0 0 1 0 0,0 0 0 0 0,0 1 0 0 0,0-1 0 0 0,0 0-151 0 0,41-1 1638 0 0,-22 1-1239 0 0,176-14 1748 0 0,57-35-1264 0 0,-224 44-445 0 0,-15 3-4910 0 0,-19 5-2466 0 0,5-2-3212 0 0</inkml:trace>
  <inkml:trace contextRef="#ctx0" brushRef="#br0" timeOffset="251.065">8 348 13515 0 0,'0'0'1616'0'0,"0"0"-614"0"0,0 0-387 0 0,0 0 109 0 0,0 0 244 0 0,0 0 68 0 0,0 0-6 0 0,0 0-59 0 0,0 0-89 0 0,0 0-88 0 0,32 1-107 0 0,100 3-92 0 0,23-24 733 0 0,-38 5-1175 0 0,-86 10-1489 0 0,-18 0-4999 0 0,-9 4-5509 0 0</inkml:trace>
  <inkml:trace contextRef="#ctx0" brushRef="#br0" timeOffset="1657.472">670 536 40 0 0,'0'0'1758'0'0,"0"0"-46"0"0,0 0 277 0 0,0 0 292 0 0,0 0 29 0 0,0 0-223 0 0,0 0-352 0 0,0 0-293 0 0,0 0-168 0 0,0 0-108 0 0,0 0-95 0 0,0 0-84 0 0,0 0-128 0 0,-2 2-116 0 0,-9 2 722 0 0,15-22 454 0 0,2-1-1869 0 0,9-24 216 0 0,2 1-1 0 0,1 0 1 0 0,3 2 0 0 0,1 0-1 0 0,2 1 1 0 0,1 2 0 0 0,3-1-266 0 0,-14 18 50 0 0,3-4-12 0 0,0 1-1 0 0,2 1 1 0 0,0 1 0 0 0,2 1 0 0 0,0 0-1 0 0,8-4-37 0 0,-28 23-3 0 0,0 0 0 0 0,0 1 0 0 0,0-1 0 0 0,0 0 0 0 0,0 0 0 0 0,0 1 1 0 0,0-1-1 0 0,0 0 0 0 0,0 1 0 0 0,0-1 0 0 0,0 1 0 0 0,1 0 0 0 0,-1-1 0 0 0,0 1 0 0 0,0 0 0 0 0,1 0 0 0 0,-1 0 0 0 0,0-1 0 0 0,0 1 0 0 0,1 1 0 0 0,-1-1 0 0 0,0 0 0 0 0,0 0 0 0 0,1 0 0 0 0,-1 1 0 0 0,0-1 0 0 0,0 0 0 0 0,0 1 0 0 0,1-1 0 0 0,-1 1 0 0 0,0 0 0 0 0,0-1 0 0 0,0 1 0 0 0,0 0 0 0 0,0 0 0 0 0,0-1 0 0 0,0 1 0 0 0,-1 0 0 0 0,1 0 0 0 0,0 0 0 0 0,0 0 0 0 0,-1 0 0 0 0,1 0 0 0 0,0 1 0 0 0,-1-1 0 0 0,1 0 0 0 0,-1 0 0 0 0,1 1 3 0 0,12 64 3 0 0,-23 113 63 0 0,2-84-148 0 0,8-94 54 0 0,0-1 11 0 0,0 0 6 0 0,0 0-3 0 0,10-8-9 0 0,81-74 147 0 0,55-67-89 0 0,-138 141-36 0 0,5-6-1 0 0,1 1 0 0 0,0 0 1 0 0,1 1-1 0 0,0 1 0 0 0,1 0 0 0 0,0 1 1 0 0,1 1-1 0 0,2-1 2 0 0,-17 9 0 0 0,0 1 0 0 0,0 0 0 0 0,0-1 0 0 0,-1 1 0 0 0,1 0 0 0 0,0 0 0 0 0,0 0 0 0 0,0 1 0 0 0,-1-1 0 0 0,1 0 0 0 0,0 1 0 0 0,0-1 0 0 0,-1 1 0 0 0,1-1 0 0 0,0 1 0 0 0,-1 0 0 0 0,1 0 0 0 0,-1 0 0 0 0,1 0 0 0 0,-1 0 0 0 0,1 0 0 0 0,-1 0 0 0 0,1 0 0 0 0,-1 0 0 0 0,0 1-1 0 0,0-1 1 0 0,0 1 0 0 0,0-1 0 0 0,0 1 0 0 0,0-1 0 0 0,0 1 0 0 0,0 0 0 0 0,-1-1 0 0 0,1 1 0 0 0,-1 0 0 0 0,1-1 0 0 0,-1 1 0 0 0,1 0 0 0 0,-1 0 0 0 0,0 0 0 0 0,0-1 0 0 0,0 1 0 0 0,0 0 0 0 0,0 0 0 0 0,-1 0 0 0 0,1-1 0 0 0,0 1 0 0 0,-1 1 0 0 0,3 9 14 0 0,-1 143 126 0 0,-17 65 175 0 0,16-218-316 0 0,0 5 21 0 0,-3-4-17 0 0,3-2 9 0 0,0-1-2 0 0,0 0 4 0 0,0 0-5 0 0,0 0 2 0 0,0 0 9 0 0,0 0-2 0 0,0 0 4 0 0,0 0-16 0 0,0 0-31 0 0,0 0 34 0 0,0 0 2 0 0,0 0 8 0 0,0 0 31 0 0,0 0-27 0 0,0 0 9 0 0,0 0 17 0 0,0 0-9 0 0,0 0-16 0 0,0 0-10 0 0,0 0 10 0 0,0 0 14 0 0,0 0 5 0 0,0 0-11 0 0,0 0 8 0 0,0 0-13 0 0,0 0-14 0 0,0 0-20 0 0,0 0-14 0 0,0 0 5 0 0,0 0 36 0 0,0 0 19 0 0,0 0-19 0 0,0 0-8 0 0,0 0 9 0 0,0 0-17 0 0,0 0-61 0 0,0 0 54 0 0,0 0 24 0 0,-6 25 39 0 0,-11 15 58 0 0,17-39-97 0 0,0-1-34 0 0,0 0 10 0 0,0 0-4 0 0,0 0 17 0 0,0 0-1 0 0,0 0 2 0 0,0 0 5 0 0,0 0-16 0 0,0 0 6 0 0,0 0-4 0 0,0 0-41 0 0,0 0 28 0 0,0 0-18 0 0,-1-23-2681 0 0,1 13-251 0 0,0 2-3872 0 0,0 1-5616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9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514 799 0 0 0,'0'0'2902'0'0,"0"0"-1002"0"0,0 0-205 0 0,0 0 198 0 0,0 0 206 0 0,0 0 100 0 0,0 0-149 0 0,0 0-348 0 0,0 0-368 0 0,0 0-347 0 0,0 0-252 0 0,0 0-135 0 0,2-4-78 0 0,5-10-61 0 0,-5 10-37 0 0,-2 4-44 0 0,0 9 526 0 0,-40 196 2017 0 0,-136 368-1752 0 0,126-399-1099 0 0,42-75-19 0 0,10-97-30 0 0,0 1 0 0 0,0-1 0 0 0,0 0-1 0 0,1 0 1 0 0,-1 0 0 0 0,0 0 0 0 0,1-1-1 0 0,0 1 1 0 0,-1-1 0 0 0,1 1-1 0 0,0-1 1 0 0,0 0 0 0 0,0 0 0 0 0,0 0-1 0 0,0 0 1 0 0,0-1 0 0 0,0 1 0 0 0,0-1-1 0 0,0 0 1 0 0,0 0 0 0 0,0 0-1 0 0,0 0 1 0 0,0 0 0 0 0,1-1-23 0 0,283-30 916 0 0,-231 22-807 0 0,43 5 57 0 0,-99 4-158 0 0,0 0-8 0 0,0 0 30 0 0,0 0-12 0 0,0 0 6 0 0,0 0 8 0 0,0 0-16 0 0,0 0 4 0 0,0 0-3 0 0,0 0 1 0 0,-18-7-463 0 0,3-20-2410 0 0,10 6-6297 0 0,5 13-2731 0 0</inkml:trace>
  <inkml:trace contextRef="#ctx0" brushRef="#br0" timeOffset="782.005">57 748 3961 0 0,'0'0'1558'0'0,"0"0"-169"0"0,0 0-11 0 0,0 0 117 0 0,0 0 154 0 0,0 0 2 0 0,0 0-97 0 0,0 0-150 0 0,0 0-189 0 0,0 0-142 0 0,0 0-119 0 0,0 0-73 0 0,0 0-64 0 0,-9-5-61 0 0,-29-12-74 0 0,28 13-69 0 0,10 4-51 0 0,0 0-61 0 0,0 0-23 0 0,0 0-52 0 0,0 0-43 0 0,0 0-23 0 0,0 0-41 0 0,23 0 1399 0 0,256 19 93 0 0,133-5-1287 0 0,-252-7-366 0 0,-136-3 501 0 0,-63-52-513 0 0,-52-91-225 0 0,43 65-248 0 0,42 43-2272 0 0,20 15-3913 0 0,-7 15-4660 0 0</inkml:trace>
  <inkml:trace contextRef="#ctx0" brushRef="#br0" timeOffset="1835.898">381 291 0 0 0,'0'0'1018'0'0,"0"0"222"0"0,0 0 23 0 0,0 0-52 0 0,0 0-44 0 0,0 0 66 0 0,0 0 50 0 0,0 0-32 0 0,0 0-35 0 0,0 0-107 0 0,0 0-72 0 0,2-5-15 0 0,4-18-47 0 0,-7 21-818 0 0,1 1 1 0 0,-1 0 0 0 0,0-1 0 0 0,0 1 0 0 0,1 0-1 0 0,-1 0 1 0 0,0 0 0 0 0,0-1 0 0 0,0 1 0 0 0,-1 0-1 0 0,1 0 1 0 0,0 0 0 0 0,0 1 0 0 0,0-1 0 0 0,-1 0-1 0 0,1 0 1 0 0,-1 1 0 0 0,1-1 0 0 0,0 1 0 0 0,-1-1-1 0 0,1 1 1 0 0,-1-1 0 0 0,1 1 0 0 0,-1 0 0 0 0,1 0-1 0 0,-1 0 1 0 0,1 0 0 0 0,-1 0 0 0 0,1 0 0 0 0,-1 0-1 0 0,1 1 1 0 0,-1-1 0 0 0,1 0 0 0 0,-2 1-158 0 0,1-1 186 0 0,-2 1-135 0 0,0 0-1 0 0,1 0 0 0 0,-1 0 0 0 0,1 0 1 0 0,-1 0-1 0 0,1 1 0 0 0,-1 0 0 0 0,1 0 0 0 0,0 0 1 0 0,0 0-1 0 0,0 0 0 0 0,0 0 0 0 0,0 1 1 0 0,1 0-1 0 0,-1-1 0 0 0,1 1 0 0 0,0 0 1 0 0,-1 0-1 0 0,1 0 0 0 0,1 1 0 0 0,-1-1 1 0 0,0 0-1 0 0,1 1 0 0 0,-1-1 0 0 0,1 1 0 0 0,0-1 1 0 0,1 1-1 0 0,-1 0 0 0 0,0-1 0 0 0,1 4-50 0 0,0-5 48 0 0,-1 0-1 0 0,1 0 1 0 0,0 0-1 0 0,0 0 1 0 0,0-1-1 0 0,0 1 1 0 0,0 0-1 0 0,0 0 1 0 0,1 0-1 0 0,-1 0 1 0 0,0 0-1 0 0,1 0 1 0 0,0 0-1 0 0,0 0 1 0 0,-1-1-1 0 0,1 1 1 0 0,0 0 0 0 0,0 0-1 0 0,0-1 1 0 0,1 1-1 0 0,-1-1 1 0 0,0 1-1 0 0,1-1 1 0 0,-1 0-1 0 0,1 1 1 0 0,-1-1-1 0 0,1 0 1 0 0,-1 0-1 0 0,1 0 1 0 0,0 0-1 0 0,0 0 1 0 0,0 0-1 0 0,-1-1 1 0 0,1 1-1 0 0,0-1 1 0 0,0 1-1 0 0,0-1 1 0 0,0 0-1 0 0,0 0 1 0 0,0 1-1 0 0,0-1 1 0 0,0-1-1 0 0,0 1 1 0 0,0 0-1 0 0,1-1-47 0 0,1 1 62 0 0,0-1-1 0 0,0 0 1 0 0,-1 1-1 0 0,1-2 1 0 0,0 1 0 0 0,-1 0-1 0 0,1-1 1 0 0,-1 0-1 0 0,1 0 1 0 0,-1 0-1 0 0,0 0 1 0 0,1 0 0 0 0,-1-1-1 0 0,0 1 1 0 0,-1-1-1 0 0,1 0 1 0 0,0 0 0 0 0,-1 0-1 0 0,0 0 1 0 0,0 0-1 0 0,0-1 1 0 0,0 1-1 0 0,0-1 1 0 0,-1 1 0 0 0,1-1-1 0 0,-1 0 1 0 0,0 0-1 0 0,0 1 1 0 0,0-1-1 0 0,-1 0 1 0 0,1 0 0 0 0,-1 0-1 0 0,0 0 1 0 0,0 0-1 0 0,-1-2-61 0 0,1 5-1 0 0,1 0 0 0 0,-1 0 1 0 0,0 0-1 0 0,-1 0 0 0 0,1 0 0 0 0,0 0 0 0 0,0 0 0 0 0,0 0 0 0 0,0 0 0 0 0,-1 0 0 0 0,1 0 0 0 0,-1 0 0 0 0,1 0 0 0 0,-1 0 0 0 0,1 0 0 0 0,-1 0 0 0 0,1 0 0 0 0,-1 1 1 0 0,0-1-1 0 0,1 0 0 0 0,-1 0 0 0 0,0 1 0 0 0,0-1 0 0 0,0 0 0 0 0,0 1 0 0 0,1-1 0 0 0,-1 1 0 0 0,0-1 0 0 0,0 1 0 0 0,0-1 0 0 0,0 1 0 0 0,0 0 0 0 0,0-1 0 0 0,0 1 1 0 0,0 0-1 0 0,0 0 0 0 0,0 0 0 0 0,-1 0 0 0 0,1 0 0 0 0,0 0 0 0 0,0 0 0 0 0,0 0 0 0 0,0 0 0 0 0,0 0 0 0 0,0 1 0 0 0,0-1 0 0 0,0 0 0 0 0,0 1 1 0 0,-4-1-16 0 0,-3 2 0 0 0,0 1-1 0 0,0 0 1 0 0,0 0 0 0 0,0 0 0 0 0,1 1-1 0 0,-1 1 1 0 0,1-1 0 0 0,0 1 0 0 0,1 0-1 0 0,-1 0 1 0 0,1 1 0 0 0,0 0-1 0 0,0 0 1 0 0,1 1 0 0 0,-1 0 16 0 0,3-3 1 0 0,0-1 1 0 0,0 1-1 0 0,0-1 1 0 0,0 1-1 0 0,1 0 1 0 0,0 0-1 0 0,0 0 1 0 0,0 0-1 0 0,0 1 1 0 0,1-1-1 0 0,0 0 1 0 0,0 1-1 0 0,0-1 0 0 0,0 1 1 0 0,0-1-1 0 0,1 1 1 0 0,0-1-1 0 0,0 1 1 0 0,0-1-1 0 0,2 5-1 0 0,-1-7 19 0 0,2-1-1 0 0,-1 1 1 0 0,0-1-1 0 0,0 1 1 0 0,0-1-1 0 0,1 0 1 0 0,-1 0-1 0 0,1 0 0 0 0,-1 0 1 0 0,1 0-1 0 0,-1 0 1 0 0,1-1-1 0 0,-1 1 1 0 0,1-1-1 0 0,0 0 1 0 0,-1 0-1 0 0,1 0 1 0 0,-1 0-1 0 0,1 0 1 0 0,0 0-1 0 0,-1-1 1 0 0,1 1-1 0 0,-1-1 0 0 0,1 0 1 0 0,-1 0-1 0 0,3-1-18 0 0,-2 1 28 0 0,1 0 0 0 0,-1 0-1 0 0,1-1 1 0 0,-1 0 0 0 0,0 1-1 0 0,0-1 1 0 0,0 0 0 0 0,0-1-1 0 0,0 1 1 0 0,0-1 0 0 0,-1 1-1 0 0,1-1 1 0 0,-1 0 0 0 0,1 0-1 0 0,-1 0 1 0 0,0 0 0 0 0,0 0-1 0 0,0 0 1 0 0,-1-1 0 0 0,1 1-1 0 0,-1 0 1 0 0,0-1 0 0 0,0 0-1 0 0,0 1 1 0 0,0-1 0 0 0,-1 1 0 0 0,0-1-1 0 0,1 0-27 0 0,-20 4-33 0 0,-26 39-89 0 0,56-34-2237 0 0,5-2-4744 0 0,-14-3-5234 0 0</inkml:trace>
  <inkml:trace contextRef="#ctx0" brushRef="#br0" timeOffset="3201.846">1278 1108 3057 0 0,'0'0'2855'0'0,"0"0"-851"0"0,0 0-121 0 0,0 0 101 0 0,0 0-28 0 0,0 0-181 0 0,0 0-287 0 0,0 0-319 0 0,0 0-249 0 0,0 0-155 0 0,3 4 5269 0 0,4 3-3795 0 0,234-7-215 0 0,-71-11-1554 0 0,-182 10-3546 0 0,-2-1-1576 0 0,5 2-2044 0 0,4 0-4990 0 0</inkml:trace>
  <inkml:trace contextRef="#ctx0" brushRef="#br0" timeOffset="3781.526">1197 1373 9666 0 0,'0'0'1584'0'0,"0"0"-253"0"0,0 0-40 0 0,0 0 64 0 0,0 0 28 0 0,0 0-99 0 0,0 0-171 0 0,0 0-65 0 0,0 0-32 0 0,0 0-33 0 0,0 0-65 0 0,0 0-162 0 0,0 0-132 0 0,11 0-85 0 0,65 0 1490 0 0,-13 12-610 0 0,114-12-1771 0 0,-184-3-4498 0 0,0 2-1426 0 0,5 1-5280 0 0</inkml:trace>
  <inkml:trace contextRef="#ctx0" brushRef="#br0" timeOffset="4184.811">1130 1664 5665 0 0,'0'0'1630'0'0,"0"0"-59"0"0,0 0 57 0 0,0 0 43 0 0,0 0-122 0 0,0 0-274 0 0,0 0-306 0 0,0 0-221 0 0,0 0-118 0 0,0 0-60 0 0,0 0 9 0 0,0 0-20 0 0,0 0-8 0 0,2 11 2136 0 0,52 4 1529 0 0,220-15-1540 0 0,-274 0-2681 0 0,0 0 30 0 0,0 0-37 0 0,0 0-14 0 0,0 0-22 0 0,0 0-56 0 0,0 0-74 0 0,-2-15-5416 0 0,2 9 660 0 0,0 6 3181 0 0,0-5-10623 0 0</inkml:trace>
  <inkml:trace contextRef="#ctx0" brushRef="#br0" timeOffset="4994.366">2171 1053 5785 0 0,'0'0'1837'0'0,"0"0"-214"0"0,0 0-74 0 0,0 0 0 0 0,0 0-10 0 0,0 0-139 0 0,0 0-217 0 0,0 0-182 0 0,0 0-186 0 0,0 0-163 0 0,0 0-140 0 0,0 0-126 0 0,-21 1-85 0 0,-65 7-50 0 0,82-8-224 0 0,1 0 0 0 0,0 1-1 0 0,0 0 1 0 0,-1-1 0 0 0,1 1-1 0 0,0 1 1 0 0,0-1 0 0 0,0 0 0 0 0,0 1-1 0 0,0-1 1 0 0,1 1 0 0 0,-1 0 0 0 0,0 0-1 0 0,1 0 1 0 0,-1 0 0 0 0,1 0 0 0 0,0 1-1 0 0,0-1 1 0 0,-2 3-27 0 0,-4 5 104 0 0,-1-1-53 0 0,1-1 1 0 0,0 2-1 0 0,0-1 0 0 0,1 1 0 0 0,1 0 1 0 0,0 1-1 0 0,0-1 0 0 0,1 1 0 0 0,0 0 1 0 0,1 1-1 0 0,0-1 0 0 0,1 1 0 0 0,0 0 1 0 0,1 0-1 0 0,0-1 0 0 0,1 2 0 0 0,1-1 0 0 0,-1 0 1 0 0,2 7-52 0 0,2-16 71 0 0,-1 0 1 0 0,1 1 0 0 0,0-1 0 0 0,0 0 0 0 0,0-1-1 0 0,0 1 1 0 0,0-1 0 0 0,1 1 0 0 0,-1-1-1 0 0,1 0 1 0 0,0 0 0 0 0,-1 0 0 0 0,1-1 0 0 0,0 1-1 0 0,0-1 1 0 0,0 0 0 0 0,0 0 0 0 0,0 0-1 0 0,0-1 1 0 0,1 0 0 0 0,-1 1 0 0 0,0-1 0 0 0,0-1-1 0 0,0 1 1 0 0,0-1 0 0 0,0 1 0 0 0,1-1 0 0 0,-1 0-1 0 0,-1-1 1 0 0,1 1 0 0 0,0-1 0 0 0,0 0-1 0 0,0 1 1 0 0,1-3-72 0 0,21-9 103 0 0,0-1 0 0 0,-1-2 0 0 0,-1 0 0 0 0,-1-2 0 0 0,0 0 0 0 0,-1-2 0 0 0,-1 0-1 0 0,-1-1 1 0 0,-1-1 0 0 0,-1-1 0 0 0,-1-1 0 0 0,-1 0 0 0 0,-1-2 0 0 0,-1 1 0 0 0,-1-2 0 0 0,-2 1 0 0 0,0-2-1 0 0,-2 0 1 0 0,5-26-103 0 0,-9 32-24 0 0,-1 0 0 0 0,-1 0-1 0 0,-1 0 1 0 0,-1 0 0 0 0,-1-1-1 0 0,-1 1 1 0 0,-1 0 0 0 0,0 0 0 0 0,-4-11 24 0 0,-52-72-214 0 0,56 101 193 0 0,-1 1 1 0 0,0 0 0 0 0,0 0 0 0 0,0 0 0 0 0,0 0 0 0 0,-1 0 0 0 0,1 1 0 0 0,-1 0 0 0 0,0-1 0 0 0,1 1 0 0 0,-1 1 0 0 0,0-1-1 0 0,0 0 1 0 0,0 1 0 0 0,-1 0 0 0 0,1 0 0 0 0,0 0 0 0 0,0 1 0 0 0,-1-1 0 0 0,1 1 0 0 0,0 0 0 0 0,0 0 0 0 0,-1 1 0 0 0,1-1 0 0 0,0 1-1 0 0,-3 0 21 0 0,3 1-6 0 0,0 0-1 0 0,0 1 0 0 0,0-1 0 0 0,0 1 0 0 0,0 0 1 0 0,1-1-1 0 0,-1 2 0 0 0,1-1 0 0 0,0 0 1 0 0,0 1-1 0 0,0-1 0 0 0,1 1 0 0 0,-1 0 0 0 0,1 0 1 0 0,0 0-1 0 0,0 0 0 0 0,0 0 0 0 0,0 0 0 0 0,1 1 1 0 0,0-1-1 0 0,0 1 0 0 0,0-1 0 0 0,0 5 7 0 0,0 106 90 0 0,73 80 302 0 0,-60-158-308 0 0,-2-1 0 0 0,-1 2 0 0 0,-2-1 0 0 0,-1 1 0 0 0,-2 0 0 0 0,-2 0 0 0 0,-1 2-84 0 0,-1-30 203 0 0,0-10-282 0 0,0 0-1 0 0,0-1 1 0 0,1 1-1 0 0,-1 0 0 0 0,1-1 1 0 0,-1 1-1 0 0,0 0 1 0 0,1 0-1 0 0,-1 0 1 0 0,1-1-1 0 0,-1 1 1 0 0,0 0-1 0 0,1 0 0 0 0,-1 0 1 0 0,1 0-1 0 0,-1 0 1 0 0,1 0-1 0 0,-1 0 1 0 0,0 0-1 0 0,1 0 0 0 0,-1 0 1 0 0,1 0-1 0 0,-1 0 1 0 0,1 0-1 0 0,-1 0 1 0 0,1 0-1 0 0,-1 1 0 0 0,0-1 1 0 0,1 0-1 0 0,-1 0 1 0 0,1 0-1 0 0,-1 1 1 0 0,0-1-1 0 0,1 0 1 0 0,-1 0-1 0 0,0 1 0 0 0,1-1 1 0 0,-1 0-1 0 0,0 1 1 0 0,1-1 79 0 0,22-32-4737 0 0,-8 11-3861 0 0,-10 12-1411 0 0</inkml:trace>
  <inkml:trace contextRef="#ctx0" brushRef="#br0" timeOffset="5397.344">2760 586 10394 0 0,'0'0'1869'0'0,"0"0"-530"0"0,0 0-238 0 0,0 0 58 0 0,0 0 49 0 0,0 0-90 0 0,0 0-266 0 0,0 0-317 0 0,0 0-172 0 0,0 0 10 0 0,0 0 88 0 0,0 0 52 0 0,0 0-13 0 0,2 9-94 0 0,9 85 653 0 0,-13-70-935 0 0,0 0-1 0 0,-1 0 1 0 0,-1 0-1 0 0,-2 0 1 0 0,0 0-1 0 0,-1-1 0 0 0,-7 13-123 0 0,4-12 36 0 0,1 0-1 0 0,1 1 0 0 0,1 0 0 0 0,2 0 0 0 0,0 1 0 0 0,2 0 0 0 0,0 7-35 0 0,5-29 64 0 0,0-1 0 0 0,0 1 0 0 0,0-1 0 0 0,1 0 0 0 0,-1 0 0 0 0,1 0 0 0 0,0 0 0 0 0,0-1 0 0 0,0 1 0 0 0,0-1 0 0 0,1 0 0 0 0,-1 0 0 0 0,1 0 0 0 0,-1 0 0 0 0,1 0 0 0 0,0-1 0 0 0,-1 0 0 0 0,1 0 0 0 0,0 0 0 0 0,0 0 0 0 0,0 0 0 0 0,0-1 0 0 0,0 0 0 0 0,0 1 0 0 0,0-2 0 0 0,0 1 0 0 0,0 0 0 0 0,0-1 0 0 0,0 0 0 0 0,-1 0 0 0 0,1 0 0 0 0,2-1-64 0 0,166-66 1471 0 0,-165 66-1411 0 0,2-3-329 0 0,-22 5-3671 0 0,9 0 2543 0 0,-2 1-3895 0 0,3 2-6468 0 0</inkml:trace>
  <inkml:trace contextRef="#ctx0" brushRef="#br0" timeOffset="6067.131">2565 365 2489 0 0,'0'0'1771'0'0,"0"0"-16"0"0,0 0 28 0 0,0 0 56 0 0,0 0 4 0 0,0 0-106 0 0,0 0-194 0 0,0 0-240 0 0,0 0-220 0 0,0 0-204 0 0,0 0-193 0 0,0 0-146 0 0,-14 1-136 0 0,2 0-515 0 0,-22 3 1010 0 0,74 4 1219 0 0,305 3 705 0 0,-270-9-1047 0 0,-133-85-1438 0 0,46 67-306 0 0,1 0 1 0 0,1-1-1 0 0,1 0 1 0 0,1-1-1 0 0,0 0 1 0 0,1 0-1 0 0,1-1 1 0 0,-2-7-33 0 0,-11-95-1304 0 0,28 107-2362 0 0,-3 9-2309 0 0,-2 1-5661 0 0</inkml:trace>
  <inkml:trace contextRef="#ctx0" brushRef="#br0" timeOffset="6483.822">1990 1421 8202 0 0,'0'0'1147'0'0,"0"0"-545"0"0,0 0 45 0 0,0 0 512 0 0,0 0 474 0 0,0 0 112 0 0,0 0-111 0 0,0 0-231 0 0,0 0-232 0 0,0 0-172 0 0,0 0-102 0 0,34 8-85 0 0,106 21-97 0 0,-24-23 421 0 0,264-81 502 0 0,-355 70-2319 0 0,109-18 1457 0 0,-89 19-3906 0 0,0 2-4430 0 0,-40 2-3664 0 0</inkml:trace>
  <inkml:trace contextRef="#ctx0" brushRef="#br0" timeOffset="7085.991">2281 1771 6017 0 0,'0'0'3544'0'0,"0"0"-1396"0"0,0 0-634 0 0,0 0-75 0 0,0 0-62 0 0,0 0-92 0 0,0 0-182 0 0,0 0-234 0 0,0 0-218 0 0,0 0-190 0 0,0 0-129 0 0,-31 11-94 0 0,-97 36-65 0 0,72-7 27 0 0,51-31-166 0 0,-2 2-13 0 0,0 1 1 0 0,1 0-1 0 0,1 0 1 0 0,0 1-1 0 0,1-1 1 0 0,0 1-1 0 0,1 0 1 0 0,0 0-1 0 0,1 0 1 0 0,0 1 0 0 0,2-1-1 0 0,-1 0 1 0 0,2 3-22 0 0,-1-11 25 0 0,0-1 1 0 0,1 0 0 0 0,0 0 0 0 0,0 0 0 0 0,0 0 0 0 0,0 0 0 0 0,1 0-1 0 0,-1 0 1 0 0,1 0 0 0 0,0 0 0 0 0,0-1 0 0 0,1 1 0 0 0,-1-1 0 0 0,1 1-1 0 0,0-1 1 0 0,-1 0 0 0 0,2 0 0 0 0,-1 0 0 0 0,0-1 0 0 0,0 1-1 0 0,1-1 1 0 0,-1 0 0 0 0,1 0 0 0 0,0 0 0 0 0,0 0 0 0 0,0 0 0 0 0,0-1-1 0 0,0 0 1 0 0,0 0 0 0 0,0 0 0 0 0,0 0 0 0 0,2-1-26 0 0,4 2 144 0 0,0-1-1 0 0,0-1 1 0 0,1 0 0 0 0,-1 0 0 0 0,0-1 0 0 0,1 0-1 0 0,-1-1 1 0 0,0 0 0 0 0,0 0 0 0 0,0-2 0 0 0,-1 1-1 0 0,1-1 1 0 0,0 0-144 0 0,22-17 179 0 0,0 0-1 0 0,-1-3 1 0 0,-1 0 0 0 0,-1-2-1 0 0,-2-1 1 0 0,-1-1-1 0 0,0-1 1 0 0,-3-1 0 0 0,0-2-1 0 0,-2 0 1 0 0,-2-1 0 0 0,0-1-1 0 0,-3-1 1 0 0,12-33-179 0 0,-20 44-32 0 0,0-1-1 0 0,-2 0 1 0 0,0-1 0 0 0,-2 1 0 0 0,-1-1 0 0 0,-1 0 0 0 0,-1 0-1 0 0,-3-17 33 0 0,3 40-20 0 0,0 0-1 0 0,-1-1 1 0 0,0 1-1 0 0,0-1 1 0 0,0 1 0 0 0,0-1-1 0 0,-1 1 1 0 0,1-1-1 0 0,-1 1 1 0 0,0 0-1 0 0,0-1 1 0 0,0 1-1 0 0,0 0 1 0 0,-1 0-1 0 0,1 0 1 0 0,-1 0-1 0 0,0 0 1 0 0,0 0-1 0 0,0 0 1 0 0,0 1-1 0 0,0-1 1 0 0,-1 1-1 0 0,1-1 1 0 0,-1 1 0 0 0,0 0-1 0 0,0 0 1 0 0,0 0-1 0 0,1 0 1 0 0,-2 1-1 0 0,1-1 1 0 0,0 1-1 0 0,0 0 1 0 0,0 0-1 0 0,-1 0 1 0 0,1 0-1 0 0,0 0 1 0 0,-1 1-1 0 0,1-1 1 0 0,-1 1-1 0 0,0 0 22 0 0,0 3-25 0 0,0-1 0 0 0,0 1 1 0 0,0 0-1 0 0,0 0 1 0 0,1 0-1 0 0,-1 0 1 0 0,1 0-1 0 0,0 1 1 0 0,0 0-1 0 0,0 0 1 0 0,1 0-1 0 0,-1 0 1 0 0,1 0-1 0 0,-2 4 24 0 0,-4 13 21 0 0,1-1 1 0 0,1 1-1 0 0,1 0 0 0 0,1 1 0 0 0,0-1 0 0 0,2 1 1 0 0,1-1-1 0 0,0 1 0 0 0,2 0 0 0 0,1 8-21 0 0,1-5 64 0 0,2 0 0 0 0,1-1-1 0 0,1 1 1 0 0,1-1 0 0 0,1-1-1 0 0,1 0 1 0 0,1 0 0 0 0,1-1 0 0 0,1 0-1 0 0,1-1 1 0 0,1 0 0 0 0,0-2-1 0 0,8 7-63 0 0,7 4 7 0 0,-28-30-322 0 0,-1 0-1 0 0,0 0 1 0 0,1 0-1 0 0,-1 0 1 0 0,1 0 0 0 0,-1 0-1 0 0,1 0 1 0 0,-1 0-1 0 0,1-1 1 0 0,-1 1-1 0 0,1 0 1 0 0,-1-1 0 0 0,0 1-1 0 0,1-1 1 0 0,-1 0-1 0 0,0 1 1 0 0,1-1 0 0 0,-1 0-1 0 0,0 0 1 0 0,0 0-1 0 0,0 0 1 0 0,0 0 0 0 0,0 0-1 0 0,0 0 1 0 0,0 0-1 0 0,0-1 1 0 0,0 1 0 0 0,0-1 315 0 0,6-5-5492 0 0,-2 3-5688 0 0</inkml:trace>
  <inkml:trace contextRef="#ctx0" brushRef="#br0" timeOffset="7417.799">3115 1466 11907 0 0,'0'0'2108'0'0,"0"0"-506"0"0,0 0-174 0 0,0 0-60 0 0,0 0-129 0 0,0 0-201 0 0,0 0-271 0 0,0 0-209 0 0,0 0-87 0 0,0 0-9 0 0,0 0-13 0 0,0 0-36 0 0,0 0-32 0 0,-19 36-73 0 0,-63 115-67 0 0,-20 37 199 0 0,95-176-433 0 0,0 0 0 0 0,2 1 0 0 0,-1-1 0 0 0,2 1-1 0 0,0 0 1 0 0,0 1 0 0 0,1-1 0 0 0,1 1 0 0 0,0-1 0 0 0,1 1 0 0 0,0 0 0 0 0,2-1-1 0 0,-1 4-6 0 0,3-13 34 0 0,0 1-1 0 0,0 0 0 0 0,1-1 0 0 0,0 0 1 0 0,-1 1-1 0 0,1-1 0 0 0,0-1 0 0 0,1 1 1 0 0,-1-1-1 0 0,1 0 0 0 0,0 0 0 0 0,-1 0 1 0 0,1 0-1 0 0,1-1 0 0 0,-1 0 0 0 0,0 0 1 0 0,0 0-1 0 0,1-1 0 0 0,-1 0 0 0 0,1 0 0 0 0,-1 0 1 0 0,1 0-1 0 0,0-1 0 0 0,-1 0 0 0 0,1-1 1 0 0,-1 1-1 0 0,5-2-33 0 0,-5 2 35 0 0,1 1 11 0 0,1 0-1 0 0,0-1 1 0 0,-1 0 0 0 0,1-1-1 0 0,-1 1 1 0 0,1-1 0 0 0,-1-1-1 0 0,1 1 1 0 0,-1-1 0 0 0,0 0-1 0 0,1 0 1 0 0,-1-1-1 0 0,0 0 1 0 0,-1 0 0 0 0,1 0-1 0 0,5-5-45 0 0,1-12-1394 0 0,-12 4-5396 0 0,0 8 853 0 0,0 4-5466 0 0</inkml:trace>
  <inkml:trace contextRef="#ctx0" brushRef="#br0" timeOffset="7613.896">2809 1742 13523 0 0,'0'0'1112'0'0,"0"0"-648"0"0,0 0 136 0 0,0 0 129 0 0,0 0 7 0 0,0 0-120 0 0,0 0-168 0 0,0 0-192 0 0,0 0-192 0 0,0 0-208 0 0,214-22-440 0 0,-190 22-1121 0 0,-8 0-9025 0 0</inkml:trace>
  <inkml:trace contextRef="#ctx0" brushRef="#br0" timeOffset="10901.699">3264 1116 2136 0 0,'0'0'1587'0'0,"0"0"-222"0"0,0 0 72 0 0,0 0 218 0 0,0 0 106 0 0,0 0-82 0 0,0 0-256 0 0,0 0-312 0 0,0 0-251 0 0,0 0-164 0 0,0 0-29 0 0,3 0 96 0 0,82 2 3856 0 0,46 6-2178 0 0,97-11-618 0 0,-167-12-1599 0 0,-61 15-195 0 0,0 0-11 0 0,0 0-33 0 0,0 0-4 0 0,0 0-10 0 0,0 0-35 0 0,-25 0-3896 0 0,24 0 3693 0 0,-8 1-1880 0 0,1 2-3507 0 0,0 1-5676 0 0</inkml:trace>
  <inkml:trace contextRef="#ctx0" brushRef="#br0" timeOffset="11152.884">3312 1333 9490 0 0,'0'0'2339'0'0,"0"0"-824"0"0,0 0-429 0 0,0 0 63 0 0,0 0 152 0 0,0 0 124 0 0,0 0-54 0 0,0 0-199 0 0,0 0-187 0 0,0 0-200 0 0,0 0-158 0 0,0 0-119 0 0,34 0-139 0 0,107 0-84 0 0,-13-7-44 0 0,-106 7-602 0 0,3 0-1118 0 0,-7 0-5172 0 0,-12 0-4745 0 0</inkml:trace>
  <inkml:trace contextRef="#ctx0" brushRef="#br0" timeOffset="11817.772">3818 1565 9218 0 0,'0'0'3434'0'0,"0"0"-1566"0"0,0 0-627 0 0,0 0-16 0 0,0 0 12 0 0,0 0-15 0 0,0 0-120 0 0,0 0-184 0 0,0 0-162 0 0,0 0-101 0 0,0 0-73 0 0,0 0-88 0 0,10-28-50 0 0,29-89-52 0 0,12 4 763 0 0,-37 91-1067 0 0,0 0-1 0 0,1 1 1 0 0,1 1 0 0 0,1 0-1 0 0,1 1 1 0 0,1 1 0 0 0,0 1-1 0 0,1 0 1 0 0,1 2 0 0 0,1 0-1 0 0,0 1 1 0 0,20-8-88 0 0,19 3-7 0 0,-50 59-38 0 0,-20 177 162 0 0,8-213-121 0 0,1-1 0 0 0,0 1-1 0 0,0 0 1 0 0,0 0 0 0 0,0-1-1 0 0,1 1 1 0 0,-1 0 0 0 0,1 0-1 0 0,0-1 1 0 0,0 1 0 0 0,0-1-1 0 0,1 1 1 0 0,-1-1 0 0 0,1 1-1 0 0,0-1 1 0 0,0 0 0 0 0,0 0-1 0 0,0 0 1 0 0,1 0 0 0 0,0 1 4 0 0,-1-4 3 0 0,0-1 0 0 0,0 1 1 0 0,0 0-1 0 0,-1 0 0 0 0,1-1 1 0 0,0 1-1 0 0,0-1 0 0 0,-1 0 1 0 0,1 1-1 0 0,0-1 0 0 0,-1 0 1 0 0,1 0-1 0 0,0 0 0 0 0,-1 0 0 0 0,1 0 1 0 0,-1-1-1 0 0,0 1 0 0 0,1 0 1 0 0,-1-1-1 0 0,0 1 0 0 0,0-1 1 0 0,0 1-1 0 0,0-1 0 0 0,0 0 1 0 0,0-1-4 0 0,5-4 31 0 0,43-50 5 0 0,-24 24-30 0 0,1 2 1 0 0,2 1-1 0 0,1 1 0 0 0,1 2 0 0 0,1 0 0 0 0,1 3 1 0 0,2 0-1 0 0,2 1-6 0 0,-1 5-58 0 0,-26 48-100 0 0,-9-14 151 0 0,-1 0 0 0 0,-1 0 1 0 0,0-1-1 0 0,-1 1 0 0 0,0-1 1 0 0,-2 1-1 0 0,0-1 0 0 0,0 0 1 0 0,-1-1-1 0 0,-3 5 7 0 0,4-8-20 0 0,3-8-84 0 0,-8 37-820 0 0,27-21-4376 0 0,-10-18 423 0 0,-2 2-6396 0 0</inkml:trace>
  <inkml:trace contextRef="#ctx0" brushRef="#br0" timeOffset="12267.926">5177 1086 8538 0 0,'0'0'1872'0'0,"0"0"-422"0"0,0 0-119 0 0,0 0 37 0 0,0 0-29 0 0,0 0-133 0 0,0 0-174 0 0,0 0-200 0 0,0 0-165 0 0,0 0-112 0 0,0 0-90 0 0,-35 13-77 0 0,-110 42-58 0 0,55-11 179 0 0,-9 47 123 0 0,97-90-625 0 0,0 1 0 0 0,1 0 0 0 0,-1 0 0 0 0,1 0 0 0 0,0 0 0 0 0,-1 0 0 0 0,1 0 0 0 0,0 0 0 0 0,0 1 0 0 0,0-1-1 0 0,1 0 1 0 0,-1 0 0 0 0,1 1 0 0 0,-1-1 0 0 0,1 0 0 0 0,0 1 0 0 0,-1-1 0 0 0,1 1 0 0 0,0-1 0 0 0,1 0 0 0 0,-1 1 0 0 0,0-1 0 0 0,1 1 0 0 0,-1-1 0 0 0,1 0 0 0 0,0 0 0 0 0,0 1-1 0 0,0-1 1 0 0,0 0 0 0 0,0 0 0 0 0,0 0 0 0 0,1 0 0 0 0,-1 0 0 0 0,1 0 0 0 0,-1 0 0 0 0,1-1 0 0 0,0 1 0 0 0,0 0 0 0 0,0-1 0 0 0,0 0 0 0 0,0 1 0 0 0,0-1 0 0 0,0 0-1 0 0,0 0 1 0 0,0 0 0 0 0,0 0 0 0 0,1 0 0 0 0,-1-1 0 0 0,0 1 0 0 0,1-1 0 0 0,-1 1 0 0 0,0-1 0 0 0,1 0 0 0 0,-1 0-7 0 0,19-1 188 0 0,0-1 1 0 0,0-1 0 0 0,0-1-1 0 0,-1-1 1 0 0,0-1-1 0 0,0 0 1 0 0,0-2-1 0 0,-1 0 1 0 0,0-1 0 0 0,-1-1-1 0 0,0-1 1 0 0,0 0-1 0 0,-1-2 1 0 0,-1 0 0 0 0,9-8-190 0 0,43-13 295 0 0,-55 64-281 0 0,10 117 106 0 0,-21-142-141 0 0,0 0 0 0 0,0 0-1 0 0,0 0 1 0 0,1 0 0 0 0,0 0 0 0 0,0 0 0 0 0,0-1 0 0 0,1 1-1 0 0,-1-1 1 0 0,1 0 0 0 0,0 0 0 0 0,1 0 0 0 0,-1-1 0 0 0,0 1-1 0 0,1-1 1 0 0,0 0 0 0 0,0 0 0 0 0,0-1 0 0 0,0 0 0 0 0,0 0-1 0 0,0 0 1 0 0,1 0 0 0 0,-1-1 0 0 0,1 0 0 0 0,-1 0 0 0 0,1 0-1 0 0,0-1 1 0 0,-1 1 0 0 0,3-2 22 0 0,21-35-3365 0 0,-24 20-486 0 0,-2 0-3584 0 0,-3 8-3414 0 0</inkml:trace>
  <inkml:trace contextRef="#ctx0" brushRef="#br0" timeOffset="12735.54">4825 733 9586 0 0,'0'0'3680'0'0,"0"0"-1487"0"0,0 0-775 0 0,0 0-180 0 0,0 0-106 0 0,0 0-129 0 0,0 0-152 0 0,0 0-131 0 0,0 0-43 0 0,0 0 49 0 0,0 0 19 0 0,0 0-33 0 0,0 0-98 0 0,14-1-91 0 0,95-2 709 0 0,-54 2-971 0 0,-32-1-92 0 0,0 1-1 0 0,0 2 0 0 0,1 0 0 0 0,-1 1 0 0 0,0 1 1 0 0,0 2-1 0 0,19 6-168 0 0,-13 10 13 0 0,-29-20 23 0 0,0-1-4 0 0,0 0 15 0 0,0 0 13 0 0,0 0-2 0 0,0 0 5 0 0,0 0 4 0 0,0 0 10 0 0,0 0 9 0 0,0 0 24 0 0,0 0 26 0 0,0 0 12 0 0,0 0-21 0 0,-17-15 374 0 0,-52-81 97 0 0,56 66-660 0 0,2-1 1 0 0,2 0-1 0 0,0 0 0 0 0,3-1 1 0 0,-4-29 61 0 0,17-32-6000 0 0,-3 75-4353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1:23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367 117 0 0 0,'0'0'600'0'0,"0"0"695"0"0,0 0 276 0 0,0 0 67 0 0,0 0-109 0 0,0 0-140 0 0,0 0-138 0 0,0 0-176 0 0,0 0-147 0 0,-15-6-125 0 0,-46-16-93 0 0,-1 17 1982 0 0,-40 67-1165 0 0,93-56-1467 0 0,0 0 1 0 0,0 1 0 0 0,0 0 0 0 0,1 0-1 0 0,0 1 1 0 0,0 0 0 0 0,1 0 0 0 0,0 1-1 0 0,1 0 1 0 0,0 0 0 0 0,0 1 0 0 0,1 0-1 0 0,0 0 1 0 0,1 0 0 0 0,0 0-1 0 0,0 1 1 0 0,1 0 0 0 0,1-1 0 0 0,0 1-1 0 0,0 0 1 0 0,1 0 0 0 0,0 8-61 0 0,1-15 55 0 0,-1 0 0 0 0,1 0 1 0 0,0 0-1 0 0,0 1 0 0 0,0-1 0 0 0,0 0 1 0 0,1 0-1 0 0,0 0 0 0 0,0 0 0 0 0,0 0 1 0 0,0 0-1 0 0,1 0 0 0 0,-1 0 0 0 0,1 0 1 0 0,0-1-1 0 0,0 1 0 0 0,0-1 0 0 0,1 1 1 0 0,0-1-1 0 0,-1 0 0 0 0,1 0 0 0 0,0 0 0 0 0,0 0 1 0 0,0-1-1 0 0,1 1 0 0 0,-1-1 0 0 0,1 0 1 0 0,-1 0-1 0 0,1 0 0 0 0,0 0 0 0 0,0 0 1 0 0,0-1-1 0 0,0 0 0 0 0,0 0 0 0 0,0 0 1 0 0,0 0-1 0 0,0-1 0 0 0,0 0 0 0 0,0 1 1 0 0,1-2-1 0 0,-1 1 0 0 0,0 0 0 0 0,0-1 1 0 0,0 0-1 0 0,2 0-55 0 0,14-10 198 0 0,0-1 0 0 0,-1-1 0 0 0,0-1 0 0 0,-1 0 0 0 0,0-1 0 0 0,-2-1 0 0 0,0-1 0 0 0,0 0 0 0 0,-2-1 0 0 0,0-1 0 0 0,-1 0 0 0 0,10-21-198 0 0,121-198 602 0 0,-135 229-343 0 0,-19 43-81 0 0,8-28-200 0 0,-6 23 80 0 0,1 1 1 0 0,2-1-1 0 0,1 1 1 0 0,1 0-1 0 0,2 0 1 0 0,1 1-1 0 0,1-1 1 0 0,2 8-59 0 0,-1-26 20 0 0,1-1-1 0 0,0 1 1 0 0,0-1 0 0 0,1 0 0 0 0,1 0 0 0 0,-1-1 0 0 0,2 1 0 0 0,0-1 0 0 0,0 0 0 0 0,1-1-1 0 0,0 1 1 0 0,0-1 0 0 0,1-1 0 0 0,0 1 0 0 0,1-2 0 0 0,0 1 0 0 0,0-1 0 0 0,1 0 0 0 0,-1-1 0 0 0,2 0-1 0 0,-1 0 1 0 0,0-1 0 0 0,1-1 0 0 0,0 0 0 0 0,2 0-20 0 0,43 7 153 0 0,-53-33-378 0 0,-19-8-1821 0 0,6 22-1519 0 0,1 3-4152 0 0,5 4-3559 0 0</inkml:trace>
  <inkml:trace contextRef="#ctx0" brushRef="#br0" timeOffset="424.323">1055 279 7034 0 0,'0'0'2791'0'0,"0"0"-727"0"0,0 0-234 0 0,0 0 4 0 0,0 0-142 0 0,0 0-281 0 0,0 0-367 0 0,0 0-266 0 0,0 0-90 0 0,0 0-69 0 0,0 0-45 0 0,0 0-64 0 0,-7 6-53 0 0,-55 57 1276 0 0,-31 93-350 0 0,22-58-1898 0 0,50-123-19811 0 0,19 21 14725 0 0</inkml:trace>
  <inkml:trace contextRef="#ctx0" brushRef="#br0" timeOffset="720.878">761 242 184 0 0,'0'0'2593'0'0,"0"0"-164"0"0,0 0-27 0 0,0 0 85 0 0,0 0-42 0 0,0 0-303 0 0,0 0-450 0 0,0 0-409 0 0,0 0-308 0 0,0 0-212 0 0,0 0-124 0 0,0 0-107 0 0,0 1 1013 0 0,0 10-1173 0 0,1 1-1 0 0,1-1 0 0 0,0 1 0 0 0,0-1 0 0 0,1 0 1 0 0,0 0-1 0 0,1 0 0 0 0,1-1 0 0 0,-1 1 0 0 0,2-1 1 0 0,0 0-1 0 0,2 3-371 0 0,14 16 330 0 0,1-1 1 0 0,1-1-1 0 0,1-2 1 0 0,2 0-1 0 0,13 9-330 0 0,30 28 251 0 0,-64-43-206 0 0,-8-17-4187 0 0,-1-1-4408 0 0,1-1-3775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1:36.3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1 144 0 0 0,'0'0'395'0'0,"0"0"272"0"0,0 0 89 0 0,0 0 8 0 0,0 0-16 0 0,0 0-36 0 0,0 0-41 0 0,20 1-50 0 0,132 2 1004 0 0,835-3 3944 0 0,-637-18-2850 0 0,-39 0-1616 0 0,313 6-1 0 0,-424 13-379 0 0,2-12-153 0 0,-32 6-142 0 0,174 13 901 0 0,-61-19-708 0 0,-39 7-394 0 0,-61-3 80 0 0,62-1 177 0 0,96 6 464 0 0,25-18-948 0 0,-36 3 1687 0 0,74 15-1687 0 0,-217 3 272 0 0,383 6 599 0 0,-238-14-524 0 0,107 7-117 0 0,-187 0 114 0 0,-252 0-364 0 0,24 0 171 0 0,30 0 544 0 0,-73-8-3003 0 0,12 3-2761 0 0,3-1-4408 0 0,2 3-1335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3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67 14931 0 0,'0'0'4352'0'0,"0"0"-2947"0"0,0 0-982 0 0,0 0-141 0 0,0 0-1 0 0,0 0 28 0 0,0 0 10 0 0,0 0-36 0 0,0 0-55 0 0,0 0-11 0 0,0 0-2 0 0,-36 28-38 0 0,-112 88-38 0 0,60-25 34 0 0,-55 105-483 0 0,88-108-2274 0 0,44-72 145 0 0,4-7-2731 0 0,1-4-5797 0 0</inkml:trace>
  <inkml:trace contextRef="#ctx0" brushRef="#br0" timeOffset="247.218">11 1 15667 0 0,'0'0'1269'0'0,"0"0"-385"0"0,0 0-427 0 0,0 0-189 0 0,0 0 54 0 0,0 0 152 0 0,0 0 113 0 0,0 0 69 0 0,0 0 23 0 0,0 0-24 0 0,33 16-46 0 0,101 53-72 0 0,-37 1 271 0 0,148 166-19 0 0,-213-201-904 0 0,32 43-3289 0 0,-56-65-3134 0 0,-2-7-5369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249 188 2649 0 0,'0'0'1984'0'0,"0"0"-946"0"0,0 0-316 0 0,0 0-23 0 0,0 0 136 0 0,0 0 227 0 0,0 0 271 0 0,0 0 193 0 0,0 0 80 0 0,0 0-38 0 0,0 0-161 0 0,-14-13-236 0 0,-41-39-282 0 0,41 39-223 0 0,14 13-185 0 0,0 0-98 0 0,0 0-35 0 0,0 0-63 0 0,0 0-55 0 0,0 16 483 0 0,18 156 2189 0 0,-7 191-1357 0 0,-16-122-1264 0 0,23-249-4886 0 0,14-24-746 0 0,-13 10-3229 0 0,-15 14 793 0 0</inkml:trace>
  <inkml:trace contextRef="#ctx0" brushRef="#br0" timeOffset="573.858">0 188 1488 0 0,'0'0'1963'0'0,"0"0"-518"0"0,0 0-160 0 0,0 0 150 0 0,0 0 128 0 0,0 0 14 0 0,0 0-114 0 0,0 0-283 0 0,0 0-260 0 0,0 0-180 0 0,0 0-132 0 0,0 0-54 0 0,10-18-1 0 0,34-55 13 0 0,-43 70-523 0 0,1 1 0 0 0,-1 0 0 0 0,1-1 0 0 0,0 1 0 0 0,0 0 0 0 0,0 0 0 0 0,0 0 0 0 0,0 1 0 0 0,0-1 0 0 0,1 0 0 0 0,-1 1 0 0 0,1 0 0 0 0,-1-1 0 0 0,1 1 0 0 0,-1 0 0 0 0,1 0 0 0 0,0 0 0 0 0,-1 1 0 0 0,1-1 0 0 0,1 1-43 0 0,10-4 245 0 0,24-9 238 0 0,1 1 0 0 0,0 1 0 0 0,0 3 0 0 0,1 1 0 0 0,0 2 0 0 0,1 2 0 0 0,38 1-483 0 0,-75 3 20 0 0,1-1 0 0 0,-1 0 0 0 0,1 1 0 0 0,-1 0 0 0 0,1 0-1 0 0,-1 1 1 0 0,1-1 0 0 0,-1 1 0 0 0,0 0 0 0 0,0 0 0 0 0,0 0 0 0 0,0 0 0 0 0,0 1 0 0 0,0 0 0 0 0,-1 0-1 0 0,1 0 1 0 0,-1 0 0 0 0,0 0 0 0 0,0 1 0 0 0,0-1 0 0 0,0 1 0 0 0,-1 0 0 0 0,0 0 0 0 0,1 0 0 0 0,-1 0-1 0 0,-1 0 1 0 0,1 1 0 0 0,0-1 0 0 0,-1 0 0 0 0,0 1 0 0 0,0-1 0 0 0,-1 1 0 0 0,1 0 0 0 0,-1-1 0 0 0,0 1 0 0 0,0-1-1 0 0,0 1 1 0 0,-1-1 0 0 0,0 1 0 0 0,0 2-20 0 0,-3 10 69 0 0,-1-1-1 0 0,-1 0 0 0 0,0 0 1 0 0,-1-1-1 0 0,-1 0 0 0 0,0 0 1 0 0,-1 0-1 0 0,-1-1 0 0 0,0-1 1 0 0,-1 0-1 0 0,0 0 1 0 0,-1-1-1 0 0,-1 0-68 0 0,-13 18 87 0 0,15-19-37 0 0,9-10-52 0 0,0 1 1 0 0,0-1-1 0 0,-1 0 0 0 0,1 1 0 0 0,0-1 0 0 0,1 1 1 0 0,-1 0-1 0 0,0 0 0 0 0,0 0 0 0 0,1-1 0 0 0,-1 2 0 0 0,1-1 1 0 0,0 0-1 0 0,-1 0 0 0 0,1 0 0 0 0,0 1 0 0 0,0-1 1 0 0,1 0-1 0 0,-1 1 0 0 0,0-1 0 0 0,1 1 0 0 0,-1-1 1 0 0,1 1-1 0 0,0-1 0 0 0,0 1 0 0 0,0-1 0 0 0,0 1 0 0 0,0-1 1 0 0,1 1-1 0 0,-1-1 0 0 0,1 1 0 0 0,0-1 0 0 0,-1 0 1 0 0,1 1-1 0 0,0-1 0 0 0,0 0 0 0 0,1 0 0 0 0,-1 1 1 0 0,0-1-1 0 0,1 1 2 0 0,20 10 13 0 0,-1 0 1 0 0,1-1-1 0 0,1-1 0 0 0,0-1 1 0 0,1-1-1 0 0,-1-1 1 0 0,18 2-14 0 0,24 10 11 0 0,109 51-18 0 0,-171-70 21 0 0,0 1 1 0 0,0 0-1 0 0,0 0 0 0 0,0 0 0 0 0,0 0 0 0 0,-1 0 0 0 0,1 1 0 0 0,-1-1 0 0 0,1 1 0 0 0,-1-1 0 0 0,0 1 1 0 0,0 0-1 0 0,0 0 0 0 0,-1 0 0 0 0,1 0 0 0 0,0 0 0 0 0,-1 1 0 0 0,0-1 0 0 0,0 0 0 0 0,0 1 0 0 0,0-1 0 0 0,-1 0 1 0 0,1 1-1 0 0,-1-1 0 0 0,0 1 0 0 0,0-1 0 0 0,0 1 0 0 0,0-1 0 0 0,-1 1 0 0 0,1-1 0 0 0,-1 1 0 0 0,0-1 0 0 0,0 0 1 0 0,0 1-1 0 0,-1-1 0 0 0,1 0 0 0 0,-2 2-14 0 0,-17 15 148 0 0,-1 0 1 0 0,-1-2-1 0 0,-1 0 0 0 0,0-1 1 0 0,-2-1-1 0 0,1-2 1 0 0,-2 0-1 0 0,0-2 0 0 0,-1-1 1 0 0,0-1-1 0 0,0-1-148 0 0,-28 12 36 0 0,0-2 0 0 0,-1-3-1 0 0,-1-3 1 0 0,0-2 0 0 0,-33 1-36 0 0,43-11-2361 0 0,60-12-13871 0 0,-7 7 8818 0 0</inkml:trace>
  <inkml:trace contextRef="#ctx0" brushRef="#br0" timeOffset="935.973">1256 725 6633 0 0,'0'0'1199'0'0,"0"0"-325"0"0,0 0-35 0 0,0 0 237 0 0,0 0 279 0 0,0 0 167 0 0,0 0-15 0 0,0 0-187 0 0,0 0-196 0 0,0 0-196 0 0,0 0-162 0 0,-33 25-135 0 0,-101 80-127 0 0,130-103-469 0 0,0 1 1 0 0,0-1-1 0 0,1 1 1 0 0,-1-1-1 0 0,1 1 1 0 0,-1 1-1 0 0,1-1 1 0 0,0 0-1 0 0,0 1 1 0 0,0-1-1 0 0,1 1 1 0 0,-1 0-1 0 0,1 0 1 0 0,0 0-1 0 0,0 0 1 0 0,0 0-1 0 0,1 1 1 0 0,-1 1-36 0 0,-1 6 113 0 0,0-5-57 0 0,0-1-1 0 0,1 0 1 0 0,0 1 0 0 0,0 0 0 0 0,0 0 0 0 0,1-1-1 0 0,0 1 1 0 0,0 0 0 0 0,1 0 0 0 0,-1 0 0 0 0,2 0-1 0 0,-1 0 1 0 0,1 0 0 0 0,0 0 0 0 0,0 0-1 0 0,1-1 1 0 0,0 1 0 0 0,0 0 0 0 0,1-1 0 0 0,0 1-1 0 0,0-1 1 0 0,0 0 0 0 0,1 0 0 0 0,0 0 0 0 0,0-1-1 0 0,0 1 1 0 0,1-1 0 0 0,-1 0 0 0 0,1 0-1 0 0,1-1 1 0 0,-1 1 0 0 0,1-1 0 0 0,0 0 0 0 0,0-1-1 0 0,0 0 1 0 0,6 3-56 0 0,3-3 90 0 0,-1-2 0 0 0,1 1 0 0 0,-1-2 0 0 0,1 0 0 0 0,0-1 0 0 0,0 0 0 0 0,-1-1 0 0 0,1-1 0 0 0,-1 0 0 0 0,0-1 0 0 0,0-1 0 0 0,0 0 1 0 0,-1-1-1 0 0,1 0 0 0 0,-1-1 0 0 0,-1 0 0 0 0,1-1 0 0 0,-1-1 0 0 0,-1 0 0 0 0,0 0 0 0 0,0-1 0 0 0,-1-1 0 0 0,0 0 0 0 0,0 0 0 0 0,-2-1 0 0 0,1 0 0 0 0,-1-1 0 0 0,-1 0-90 0 0,-3 8 6 0 0,-1-1 0 0 0,0-1 0 0 0,0 1 0 0 0,0 0 0 0 0,-1-1 0 0 0,0 0 0 0 0,0 1 0 0 0,0-1-1 0 0,-1 0 1 0 0,0 0 0 0 0,-1 0 0 0 0,1 0 0 0 0,-2 0 0 0 0,1 0 0 0 0,0 0 0 0 0,-1 0 0 0 0,-1 1 0 0 0,1-1 0 0 0,-1 0 0 0 0,0 0 0 0 0,0 1 0 0 0,-1 0 0 0 0,0-1 0 0 0,0 1 0 0 0,-1 0 0 0 0,0 0 0 0 0,0 1 0 0 0,0-1 0 0 0,0 1 0 0 0,-1 0 0 0 0,0 0 0 0 0,0 0 0 0 0,-1 1 0 0 0,1-1 0 0 0,-1 1 0 0 0,-5-2-6 0 0,-1-1-173 0 0,0 2 0 0 0,0-1 0 0 0,-1 2 0 0 0,0 0 0 0 0,0 0 0 0 0,0 1 0 0 0,-1 1 0 0 0,1 0 0 0 0,0 1-1 0 0,-1 0 1 0 0,1 1 0 0 0,-1 0 0 0 0,0 2 0 0 0,-3 0 173 0 0,-63 27-10967 0 0,64-21-705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18812 0 0,'0'0'600'0'0,"0"0"-328"0"0,0 0-224 0 0,0 0-144 0 0,0 0-248 0 0,0 0-72 0 0,0 0-40 0 0,0 0-96 0 0,0 0-208 0 0,0 0-625 0 0,0 0-1679 0 0,0 0-8219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15155 0 0,'0'0'1281'0'0,"0"0"-445"0"0,0 0-330 0 0,0 0-3 0 0,0 0 159 0 0,0 0 189 0 0,0 0 93 0 0,0 0-103 0 0,0 0-114 0 0,0 0-101 0 0,0 0-64 0 0,-1 31-46 0 0,-2 99-54 0 0,10 108 1024 0 0,-22 34-1138 0 0,11-249-343 0 0,-3 28 13 0 0,-2-1-1 0 0,-2 0 0 0 0,-2-1 0 0 0,-8 15-17 0 0,0-10-1185 0 0,21-53 247 0 0,0-1-630 0 0,0 0-3166 0 0,4-4-642 0 0,-1 0-6355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14851 0 0,'0'0'2549'0'0,"0"0"-1356"0"0,0 0-565 0 0,0 0-98 0 0,0 0-75 0 0,0 0-94 0 0,0 0-117 0 0,0 0-101 0 0,0 0-71 0 0,0 0-59 0 0,0 0-42 0 0,0 0-57 0 0,-3 28-75 0 0,-8 85-232 0 0,19-85-833 0 0,3-39-948 0 0,-11 11 1858 0 0,10-11-5764 0 0,-3 3-4494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14763 0 0,'0'0'1905'0'0,"0"0"-617"0"0,0 0-544 0 0,0 0-432 0 0,0 0-384 0 0,0 0-384 0 0,0 0-160 0 0,0 0-272 0 0,0 0-497 0 0,0 0-903 0 0,0 0-6354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18428 0 0,'0'0'656'0'0,"0"0"-188"0"0,0 0-24 0 0,0 0 38 0 0,0 0-9 0 0,22-32-89 0 0,73-101-41 0 0,14 3 656 0 0,69-83 40 0 0,-161 194-1023 0 0,-17 19-95 0 0,0 0-48 0 0,0 8-146 0 0,-14 124 246 0 0,13-123 83 0 0,0 1 0 0 0,1-1 0 0 0,0 1 0 0 0,1-1 0 0 0,0 1 0 0 0,1-1 0 0 0,-1 1 0 0 0,2-1 0 0 0,-1 0 0 0 0,2 0 0 0 0,-1 0 0 0 0,1-1 0 0 0,0 1 0 0 0,1-1 0 0 0,0 0 0 0 0,0 0 0 0 0,1 0 0 0 0,0-1 0 0 0,0 0 0 0 0,1 0-1 0 0,0 0 1 0 0,0-1 0 0 0,0 0 0 0 0,1-1 0 0 0,0 1 0 0 0,0-1-56 0 0,2-5 123 0 0,0 1 0 0 0,1-1 0 0 0,-1-1 0 0 0,0 0 0 0 0,0 0 0 0 0,0-1 0 0 0,0 0 0 0 0,-1-1 0 0 0,1 0 0 0 0,-1 0 0 0 0,1-1 0 0 0,-1-1 0 0 0,0 1 0 0 0,-1-2-1 0 0,1 1 1 0 0,-1-1 0 0 0,0 0 0 0 0,0-1 0 0 0,-1 1 0 0 0,0-2 0 0 0,0 1 0 0 0,0-1 0 0 0,-1 0 0 0 0,-1 0-123 0 0,2 1 10 0 0,34-42 283 0 0,-13 13-2791 0 0,-6 15-5901 0 0,-15 16-3726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4 450 10906 0 0,'0'0'2601'0'0,"0"0"-318"0"0,0 0-265 0 0,0 0-397 0 0,32-13-358 0 0,101-42-208 0 0,9-28 1282 0 0,-124 72-2210 0 0,-1 0 1 0 0,-1 0-1 0 0,0-2 0 0 0,0 0 1 0 0,-1-1-1 0 0,-1 0 0 0 0,0-1 1 0 0,-1-1-1 0 0,-1 0 0 0 0,0-1 1 0 0,-2 0-1 0 0,5-10-127 0 0,-13 25 0 0 0,0-1 1 0 0,-1 1-1 0 0,0-1 0 0 0,0 1 1 0 0,0-1-1 0 0,0 0 0 0 0,0 0 1 0 0,0 1-1 0 0,-1-1 0 0 0,1 0 1 0 0,-1 0-1 0 0,0 0 0 0 0,0 0 1 0 0,0 1-1 0 0,0-1 0 0 0,0 0 1 0 0,-1 0-1 0 0,1 0 0 0 0,-1 0 1 0 0,0 1-1 0 0,0-1 0 0 0,0 0 1 0 0,0 1-1 0 0,0-1 0 0 0,-1 1 1 0 0,1-1-1 0 0,-1 1 0 0 0,1 0 1 0 0,-1-1-1 0 0,0 1 0 0 0,0 0 1 0 0,0 0-1 0 0,0 0 0 0 0,-1 0 1 0 0,1 1-1 0 0,0-1 0 0 0,-1 1 1 0 0,1-1-1 0 0,-1 1 0 0 0,0 0 1 0 0,1 0-2 0 0,-14-1-4 0 0,0 0-1 0 0,0 1 0 0 0,0 1 0 0 0,0 1 0 0 0,0 0 1 0 0,0 1-1 0 0,1 1 0 0 0,-1 0 0 0 0,1 1 0 0 0,-1 1 0 0 0,1 0 1 0 0,1 1-1 0 0,-1 1 0 0 0,1 0 0 0 0,0 1 0 0 0,0 1 1 0 0,1 0-1 0 0,1 0 0 0 0,-1 1 0 0 0,2 1 0 0 0,-1 0 0 0 0,-8 12 6 0 0,8-12 17 0 0,0 1 0 0 0,1 1 0 0 0,1 0-1 0 0,0 0 1 0 0,0 1 0 0 0,1 0-1 0 0,1 1 1 0 0,0 0 0 0 0,2 0-1 0 0,-1 1 1 0 0,2 0 0 0 0,0 0 0 0 0,1 0-1 0 0,1 1 1 0 0,0-1 0 0 0,1 1-1 0 0,1 0 1 0 0,0 0 0 0 0,1-1 0 0 0,1 1-1 0 0,2 8-16 0 0,1-14 42 0 0,0-1 0 0 0,0 0 0 0 0,1-1-1 0 0,1 1 1 0 0,0-1 0 0 0,0 0 0 0 0,0 0 0 0 0,1-1-1 0 0,1 0 1 0 0,-1 0 0 0 0,1 0 0 0 0,1-1 0 0 0,-1-1-1 0 0,1 1 1 0 0,0-1 0 0 0,1-1 0 0 0,8 4-42 0 0,5 2 52 0 0,0 0 1 0 0,1-2 0 0 0,1-1 0 0 0,0-1 0 0 0,0-2 0 0 0,0 0-1 0 0,2-1-52 0 0,29 2-360 0 0,0-3 0 0 0,0-3 0 0 0,44-5 360 0 0,11-9-10302 0 0,-72 7-2427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2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13 149 5961 0 0,'0'0'1602'0'0,"0"0"-248"0"0,0 0-157 0 0,0 0 70 0 0,0 0 183 0 0,0 0 135 0 0,0 0-58 0 0,0 0-250 0 0,0 0-357 0 0,0 0-327 0 0,0 0-229 0 0,-2-9-120 0 0,0-2-278 0 0,-4-10 528 0 0,3 52 639 0 0,7 9-662 0 0,1 0-1 0 0,2 0 1 0 0,1-1 0 0 0,2 0 0 0 0,15 34-471 0 0,-19-55 71 0 0,0-1 0 0 0,1-1 0 0 0,1 1 1 0 0,1-1-1 0 0,0-1 0 0 0,1 1 1 0 0,10 11-72 0 0,-17-23 38 0 0,0-1 1 0 0,0 1-1 0 0,1 0 1 0 0,0-1-1 0 0,-1 1 1 0 0,1-1-1 0 0,0 0 1 0 0,1-1-1 0 0,-1 1 1 0 0,0-1-1 0 0,1 1 1 0 0,-1-1 0 0 0,1-1-1 0 0,0 1 1 0 0,0-1-1 0 0,0 0 1 0 0,0 0-1 0 0,0 0 1 0 0,0 0-1 0 0,0-1 1 0 0,0 0-1 0 0,0 0 1 0 0,0-1-1 0 0,0 1 1 0 0,0-1 0 0 0,0 0-1 0 0,0 0 1 0 0,-1-1-1 0 0,1 1 1 0 0,1-2-39 0 0,8-6 89 0 0,-1-1 1 0 0,0 0 0 0 0,0-1-1 0 0,-2 0 1 0 0,1-1 0 0 0,-1-1-1 0 0,-1 0 1 0 0,0 0 0 0 0,-1-1 0 0 0,0 0-1 0 0,-2 0 1 0 0,1-1 0 0 0,-2 0-1 0 0,0-1 1 0 0,0 1 0 0 0,2-15-90 0 0,32-91 196 0 0,-37 125-434 0 0,2 9 243 0 0,0 0 0 0 0,0 0 0 0 0,2-1 0 0 0,-1 0 0 0 0,1 0 0 0 0,1-1-1 0 0,0 0 1 0 0,1 0 0 0 0,0 0 0 0 0,1-2 0 0 0,0 1 0 0 0,0-1 0 0 0,1 0-1 0 0,0-1 1 0 0,1 0 0 0 0,0-1 0 0 0,0-1 0 0 0,0 0 0 0 0,1 0 0 0 0,0-1 0 0 0,0-1-1 0 0,0 0 1 0 0,14 2-5 0 0,-17-6 62 0 0,1 1-1 0 0,0-2 1 0 0,-1 0 0 0 0,1 0-1 0 0,-1-1 1 0 0,0 0-1 0 0,1 0 1 0 0,-1-2 0 0 0,0 1-1 0 0,-1-1 1 0 0,1 0-1 0 0,0-1 1 0 0,-1 0 0 0 0,0-1-1 0 0,-1 0 1 0 0,1 0-1 0 0,-1-1 1 0 0,0 0-1 0 0,-1 0 1 0 0,1-1 0 0 0,-1 0-1 0 0,4-7-61 0 0,-2 3 71 0 0,-1-1-1 0 0,0 1 0 0 0,-1-1 1 0 0,0-1-1 0 0,-1 1 0 0 0,0-1 1 0 0,-1 0-1 0 0,-1-1 0 0 0,-1 1 1 0 0,0-1-1 0 0,0 1 0 0 0,-1-1 1 0 0,-1 0-1 0 0,-1 0 0 0 0,0-1-70 0 0,0 13-89 0 0,0 0 0 0 0,0 0-1 0 0,0 0 1 0 0,-1 1 0 0 0,1-1-1 0 0,-1 0 1 0 0,0 0 0 0 0,0 0 0 0 0,0 0-1 0 0,0 0 1 0 0,0 1 0 0 0,0-1-1 0 0,-1 0 1 0 0,0 1 0 0 0,1-1 0 0 0,-1 1-1 0 0,0 0 1 0 0,0-1 0 0 0,0 1-1 0 0,0 0 1 0 0,-2-1 89 0 0,-1 8-4673 0 0,4-2 231 0 0,1-3 3971 0 0,-2 7-11685 0 0</inkml:trace>
  <inkml:trace contextRef="#ctx0" brushRef="#br0" timeOffset="355.264">1350 333 5473 0 0,'0'0'2795'0'0,"0"0"-451"0"0,0 0-315 0 0,0 0-184 0 0,0 0-206 0 0,0 0-199 0 0,0 0-217 0 0,34-13-199 0 0,107-41-186 0 0,-78 16 171 0 0,-55 29-771 0 0,-4 6-171 0 0,0-1 0 0 0,0 1 0 0 0,-1-1 1 0 0,1 0-1 0 0,-1 0 0 0 0,0 0 0 0 0,0-1 1 0 0,0 1-1 0 0,-1-1 0 0 0,0 1 0 0 0,0-1 0 0 0,0 0 1 0 0,0 0-1 0 0,-1 0 0 0 0,1 0 0 0 0,-1 0 1 0 0,-1 0-1 0 0,1 0 0 0 0,-1-1 0 0 0,0 1 1 0 0,0 0-1 0 0,0 0 0 0 0,-1 0 0 0 0,1 0 0 0 0,-1-1 1 0 0,-1 1-1 0 0,1 0 0 0 0,-1 1 0 0 0,0-1 1 0 0,0 0-1 0 0,0 0 0 0 0,-1 1 0 0 0,1-1 1 0 0,-1 1-1 0 0,0 0 0 0 0,-1 0 0 0 0,1 0 1 0 0,-1 0-1 0 0,1 1 0 0 0,-1-1 0 0 0,0 1 0 0 0,-1 0 1 0 0,1 0-1 0 0,0 0 0 0 0,-1 1 0 0 0,0-1-67 0 0,-1 1 7 0 0,-1-1 0 0 0,1 1 0 0 0,-1 0-1 0 0,0 0 1 0 0,0 0 0 0 0,0 1 0 0 0,0 0-1 0 0,0 1 1 0 0,0 0 0 0 0,0 0 0 0 0,0 0-1 0 0,0 1 1 0 0,0 0 0 0 0,0 0 0 0 0,0 1-1 0 0,1 0 1 0 0,-1 0 0 0 0,0 0 0 0 0,1 1 0 0 0,0 0-1 0 0,-1 1 1 0 0,1-1 0 0 0,0 1 0 0 0,1 0-1 0 0,-1 1 1 0 0,1-1 0 0 0,0 1 0 0 0,0 0-1 0 0,-4 5-6 0 0,2 0-3 0 0,0 1-1 0 0,1 0 0 0 0,0 0 0 0 0,0 1 0 0 0,1 0 0 0 0,1-1 0 0 0,0 2 1 0 0,1-1-1 0 0,0 0 0 0 0,1 1 0 0 0,0 0 0 0 0,1-1 0 0 0,0 1 0 0 0,1 0 1 0 0,1-1-1 0 0,0 1 0 0 0,0 0 0 0 0,1-1 0 0 0,1 1 0 0 0,0-1 1 0 0,1 0-1 0 0,0 0 0 0 0,1 0 0 0 0,1 0 0 0 0,-1-1 0 0 0,2 0 0 0 0,0 0 1 0 0,0-1-1 0 0,0 1 0 0 0,2-2 0 0 0,-1 1 0 0 0,1-1 0 0 0,1 0 1 0 0,-1-1-1 0 0,3 1 4 0 0,4 1-9 0 0,0 0 0 0 0,0-2 1 0 0,1 0-1 0 0,1 0 1 0 0,-1-2-1 0 0,1 0 0 0 0,0-1 1 0 0,0 0-1 0 0,1-2 0 0 0,-1 0 1 0 0,1-2-1 0 0,0 0 1 0 0,-1 0-1 0 0,1-2 0 0 0,0 0 1 0 0,0-2-1 0 0,2 0 9 0 0,48-23-3913 0 0,-54 20 54 0 0,1-2-8040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5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108 101 16203 0 0,'0'0'1442'0'0,"0"0"-582"0"0,0 0-281 0 0,0 0 88 0 0,0 0 180 0 0,0 0 97 0 0,0 0-51 0 0,0 0-207 0 0,0 0-205 0 0,0 0-130 0 0,0 0-113 0 0,0 0-86 0 0,-17 34-47 0 0,-51 107-40 0 0,46-66-42 0 0,22-65-95 0 0,0 34-1812 0 0,13-6-3279 0 0,-8-34-6141 0 0</inkml:trace>
  <inkml:trace contextRef="#ctx0" brushRef="#br0" timeOffset="557.117">312 414 11490 0 0,'0'0'3839'0'0,"0"0"-2271"0"0,0 0-875 0 0,0 0-68 0 0,0 0 21 0 0,0 0 37 0 0,0 0-17 0 0,0 0-56 0 0,0 0-52 0 0,21-34-58 0 0,65-109-56 0 0,29-25 675 0 0,-63 100-739 0 0,-52 132-717 0 0,-1-53 362 0 0,-1 0 1 0 0,2-1 0 0 0,-1 1-1 0 0,1 0 1 0 0,1-1 0 0 0,0 1-1 0 0,0 0 1 0 0,1-1 0 0 0,1 1 0 0 0,0-1-1 0 0,0 0 1 0 0,1 0 0 0 0,0 0-1 0 0,1 0 1 0 0,0-1 0 0 0,0 0-1 0 0,1 0 1 0 0,0 0 0 0 0,1 0-1 0 0,0-1 1 0 0,0 0 0 0 0,1-1-1 0 0,0 0 1 0 0,0 0 0 0 0,1-1-1 0 0,-1 1 1 0 0,5 0-26 0 0,-5-5 95 0 0,1-1-1 0 0,-1-1 1 0 0,0 1 0 0 0,1-2-1 0 0,-1 1 1 0 0,0-1-1 0 0,0 0 1 0 0,1-1 0 0 0,-1 0-1 0 0,0 0 1 0 0,0 0-1 0 0,-1-1 1 0 0,1-1 0 0 0,0 1-1 0 0,-1-1 1 0 0,0 0 0 0 0,0-1-1 0 0,0 0 1 0 0,-1 0-1 0 0,1 0 1 0 0,-1-1 0 0 0,0 0-1 0 0,-1 0 1 0 0,0-1-1 0 0,0 1 1 0 0,0-1 0 0 0,-1 0-1 0 0,1-1 1 0 0,-2 1-1 0 0,1-1 1 0 0,-1 1 0 0 0,0-1-1 0 0,-1 0 1 0 0,0 0 0 0 0,1-8-95 0 0,0-17 225 0 0,-2 9-1451 0 0,3 11-3049 0 0,-4 13-2719 0 0,2 0-5312 0 0</inkml:trace>
  <inkml:trace contextRef="#ctx0" brushRef="#br0" timeOffset="834.646">1505 112 9810 0 0,'0'0'1647'0'0,"0"0"-205"0"0,0 0-75 0 0,0 0 9 0 0,0 0-45 0 0,0 0-97 0 0,0 0-158 0 0,0 0-155 0 0,0 0-149 0 0,0 0-157 0 0,0 0-125 0 0,0 0-77 0 0,-35-12-39 0 0,-110-35-21 0 0,142 46-332 0 0,0-1 1 0 0,-1 1-1 0 0,1 0 0 0 0,0 0 1 0 0,0 1-1 0 0,-1-1 0 0 0,1 1 1 0 0,-1 0-1 0 0,1-1 0 0 0,0 1 1 0 0,-1 1-1 0 0,1-1 0 0 0,-1 1 1 0 0,1-1-1 0 0,0 1 0 0 0,-1 0 1 0 0,1 0-1 0 0,0 0 0 0 0,0 0 1 0 0,0 1-1 0 0,0 0 0 0 0,0-1 1 0 0,0 1-1 0 0,-2 2-21 0 0,-3 2 83 0 0,2-3-59 0 0,0 1 1 0 0,0 0-1 0 0,0 0 1 0 0,0 0-1 0 0,1 1 1 0 0,0 0-1 0 0,0 0 0 0 0,0 0 1 0 0,1 1-1 0 0,0-1 1 0 0,0 1-1 0 0,0 0 1 0 0,0 0-1 0 0,1 1 1 0 0,0-1-1 0 0,1 1 1 0 0,-1-1-1 0 0,1 1 1 0 0,1 0-1 0 0,-1 0 0 0 0,1 0 1 0 0,0 0-1 0 0,1 0 1 0 0,0 0-1 0 0,0 0 1 0 0,0 0-1 0 0,1 0 1 0 0,0 0-1 0 0,0 0 1 0 0,1 0-1 0 0,0 0 0 0 0,0 0 1 0 0,0-1-1 0 0,1 1 1 0 0,0-1-1 0 0,1 0 1 0 0,-1 0-1 0 0,5 6-24 0 0,6-2 11 0 0,0-1-1 0 0,0 0 0 0 0,1-1 0 0 0,0 0 1 0 0,1-1-1 0 0,0-1 0 0 0,0-1 1 0 0,0 0-1 0 0,0-1 0 0 0,1 0 0 0 0,0-2 1 0 0,0 0-1 0 0,0-1 0 0 0,0 0 0 0 0,-1-2 1 0 0,1 0-1 0 0,2-1-10 0 0,-2 2-171 0 0,-1-2 0 0 0,1 0 0 0 0,-1-1 0 0 0,1 0 0 0 0,-1-1 0 0 0,0-1 1 0 0,-1-1-1 0 0,10-4 171 0 0,35-21-7155 0 0,-46 23-4218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4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231 159 0 0 0,'0'0'753'0'0,"0"0"-44"0"0,0 0-44 0 0,0 0 215 0 0,0 0 426 0 0,0 0 409 0 0,0 0 251 0 0,0 0 13 0 0,0 0-307 0 0,0 0-393 0 0,0 0-331 0 0,-3-4-234 0 0,1 3-643 0 0,1-1 0 0 0,0 1 0 0 0,-1 0 0 0 0,1-1 0 0 0,-1 1 0 0 0,1 0 0 0 0,-1 0 0 0 0,1 0 0 0 0,-1 0 0 0 0,0 1 0 0 0,1-1 0 0 0,-1 0 0 0 0,0 1 0 0 0,0-1 0 0 0,0 1 0 0 0,1-1 0 0 0,-1 1 0 0 0,0 0 0 0 0,0 0 0 0 0,0 0 0 0 0,0 0 0 0 0,0 0 0 0 0,1 0 0 0 0,-1 1 0 0 0,0-1 0 0 0,0 1 0 0 0,0-1 0 0 0,1 1 0 0 0,-1-1 0 0 0,0 1 0 0 0,0 0 0 0 0,1 0 0 0 0,-1 0 0 0 0,1 0 0 0 0,-1 0 0 0 0,1 0 0 0 0,-1 1 0 0 0,0 0-71 0 0,-12 10 177 0 0,0 1 0 0 0,0 0 1 0 0,2 1-1 0 0,-1 1 1 0 0,2 0-1 0 0,0 1 0 0 0,1 0 1 0 0,0 1-1 0 0,1 0 0 0 0,1 0 1 0 0,1 1-1 0 0,-2 8-177 0 0,6-21 33 0 0,0 0 1 0 0,1 0-1 0 0,-1 1 1 0 0,1-1-1 0 0,1 1 0 0 0,-1 0 1 0 0,1-1-1 0 0,0 1 0 0 0,0 0 1 0 0,1 0-1 0 0,-1 0 0 0 0,1 0 1 0 0,1-1-1 0 0,-1 1 0 0 0,1 0 1 0 0,0 0-1 0 0,0 0 0 0 0,1-1 1 0 0,0 1-1 0 0,0-1 0 0 0,0 1 1 0 0,0-1-1 0 0,1 0 0 0 0,0 0 1 0 0,0 0-1 0 0,0 0 0 0 0,1 0 1 0 0,0-1-1 0 0,0 1 0 0 0,0-1 1 0 0,0 0-1 0 0,1-1 0 0 0,-1 1 1 0 0,1-1-1 0 0,0 0 0 0 0,5 3-33 0 0,-1-3 118 0 0,0-1 0 0 0,1-1-1 0 0,-1 1 1 0 0,0-1 0 0 0,1-1-1 0 0,-1 0 1 0 0,0 0 0 0 0,1-1-1 0 0,-1 0 1 0 0,0-1-1 0 0,0 1 1 0 0,0-2 0 0 0,0 0-1 0 0,0 0 1 0 0,0 0 0 0 0,-1-1-1 0 0,1 0 1 0 0,5-5-118 0 0,4-2 134 0 0,0 0-1 0 0,-1-2 1 0 0,-1 0-1 0 0,0-1 1 0 0,-1 0-1 0 0,0-1 1 0 0,11-16-134 0 0,-16 17 64 0 0,0-1 1 0 0,-1 0-1 0 0,-1-1 0 0 0,0 0 1 0 0,-1 0-1 0 0,-1-1 0 0 0,0 1 1 0 0,-1-1-1 0 0,-1-1 0 0 0,1-12-64 0 0,-3 21-12 0 0,-1 1-1 0 0,-1 0 1 0 0,1 0-1 0 0,-1-1 0 0 0,-1 1 1 0 0,1 0-1 0 0,-1-1 1 0 0,-1 1-1 0 0,0 0 0 0 0,0 0 1 0 0,0 0-1 0 0,-1 0 0 0 0,-1 0 1 0 0,1 1-1 0 0,-1-1 1 0 0,0 1-1 0 0,-1 0 0 0 0,1 0 1 0 0,-1 1-1 0 0,-1-1 1 0 0,0 1-1 0 0,1 0 0 0 0,-5-3 13 0 0,4 6-94 0 0,1-1 0 0 0,-1 1-1 0 0,0-1 1 0 0,0 2-1 0 0,-1-1 1 0 0,1 1 0 0 0,0 0-1 0 0,-1 0 1 0 0,0 0-1 0 0,1 1 1 0 0,-1 0-1 0 0,0 1 1 0 0,1-1 0 0 0,-1 1-1 0 0,0 1 1 0 0,0-1-1 0 0,1 1 1 0 0,-1 0 0 0 0,-4 2 94 0 0,-73 35-8385 0 0,70-26-2462 0 0</inkml:trace>
  <inkml:trace contextRef="#ctx0" brushRef="#br0" timeOffset="421.645">647 450 9786 0 0,'0'0'1019'0'0,"0"0"-125"0"0,0 0 231 0 0,0 0 313 0 0,0 0 229 0 0,0 0 8 0 0,0 0-295 0 0,0 0-405 0 0,0 0-296 0 0,0 0-220 0 0,0 0-118 0 0,0 0-16 0 0,0 0-3 0 0,19-21-6 0 0,64-65-21 0 0,121-113 942 0 0,-135 137-1038 0 0,-69 61-237 0 0,0 1-39 0 0,1 132 493 0 0,0-129-387 0 0,0 1 1 0 0,0 0-1 0 0,0 0 0 0 0,0-1 0 0 0,0 1 0 0 0,1-1 1 0 0,0 1-1 0 0,-1-1 0 0 0,1 0 0 0 0,1 0 0 0 0,-1 0 1 0 0,0 0-1 0 0,1 0 0 0 0,-1 0 0 0 0,1 0 0 0 0,0-1 1 0 0,0 1-1 0 0,0-1 0 0 0,0 0 0 0 0,0 0 0 0 0,1 0 1 0 0,-1-1-1 0 0,1 1 0 0 0,-1-1 0 0 0,1 1 0 0 0,0-1 1 0 0,-1 0-1 0 0,1-1 0 0 0,0 1 0 0 0,0-1 0 0 0,-1 1 1 0 0,4-1-30 0 0,4 0 176 0 0,0 0 0 0 0,-1 0 1 0 0,1-1-1 0 0,0 0 0 0 0,0-1 1 0 0,0-1-1 0 0,-1 1 0 0 0,0-2 1 0 0,1 1-1 0 0,8-6-176 0 0,121-96 908 0 0,-99 59-466 0 0,-7 8-2189 0 0,-7 19-7103 0 0,-22 15-3633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4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9915 774 6193 0 0,'0'0'4513'0'0,"0"0"-2551"0"0,0 0-884 0 0,0 0-197 0 0,0 0 78 0 0,0 0 131 0 0,0 0 78 0 0,0 0-40 0 0,0 0-134 0 0,0 0-184 0 0,0 0-196 0 0,0 0-141 0 0,0 0-90 0 0,-2-7-80 0 0,-9-20-54 0 0,8 21-47 0 0,3 6-64 0 0,0 0-28 0 0,0 0-36 0 0,0 0-48 0 0,0 0-13 0 0,0 0 15 0 0,18-15 643 0 0,22-21 448 0 0,-39 35-901 0 0,-1 1 9 0 0,0 0-3 0 0,0 0-64 0 0,0 0-78 0 0,0 0-69 0 0,0 0-52 0 0,0 0-63 0 0,0 0-44 0 0,-11 10-4951 0 0,7-5-935 0 0,0-2-5230 0 0</inkml:trace>
  <inkml:trace contextRef="#ctx0" brushRef="#br0" timeOffset="452.735">10019 1128 6433 0 0,'0'0'1434'0'0,"0"0"-303"0"0,0 0 40 0 0,0 0 336 0 0,0 0 256 0 0,0 0 87 0 0,0 0-151 0 0,0 0-191 0 0,0 0-184 0 0,0 0-225 0 0,0 0-237 0 0,0 0-266 0 0,-1-9-220 0 0,-4-25-159 0 0,4 33-208 0 0,1 0-1 0 0,-1 1 0 0 0,1-1 1 0 0,-1 1-1 0 0,1-1 0 0 0,-1 1 0 0 0,1 0 1 0 0,-1-1-1 0 0,0 1 0 0 0,1-1 1 0 0,-1 1-1 0 0,0 0 0 0 0,1 0 1 0 0,-1-1-1 0 0,0 1 0 0 0,1 0 1 0 0,-1 0-1 0 0,0 0 0 0 0,0 0 1 0 0,1 0-1 0 0,-1 0 0 0 0,0 0 1 0 0,0 0-1 0 0,1 0 0 0 0,-1 0 1 0 0,0 0-1 0 0,1 0 0 0 0,-1 0 1 0 0,0 1-1 0 0,1-1 0 0 0,-1 0 0 0 0,0 1 1 0 0,1-1-1 0 0,-1 0 0 0 0,0 1 1 0 0,1-1-1 0 0,-1 1 0 0 0,1-1 1 0 0,-1 1-1 0 0,1-1 0 0 0,-1 1 1 0 0,1-1-1 0 0,-1 1 0 0 0,1-1 1 0 0,0 1-1 0 0,-1 0 0 0 0,1-1 1 0 0,0 1-1 0 0,-1 0 0 0 0,1-1 1 0 0,0 1-1 0 0,0 0-8 0 0,-3 2 38 0 0,3-3-34 0 0,0 0 0 0 0,1 0 0 0 0,-1-1-1 0 0,0 1 1 0 0,1 0 0 0 0,-1 0 0 0 0,1 0 0 0 0,-1-1 0 0 0,0 1-1 0 0,1 0 1 0 0,-1 0 0 0 0,1 0 0 0 0,-1 0 0 0 0,1 0 0 0 0,-1 0 0 0 0,0 0-1 0 0,1 0 1 0 0,-1 0 0 0 0,1 0 0 0 0,-1 0 0 0 0,1 0 0 0 0,-1 0-1 0 0,0 0 1 0 0,1 0 0 0 0,-1 1 0 0 0,1-1 0 0 0,-1 0 0 0 0,0 0-1 0 0,1 0 1 0 0,-1 1 0 0 0,1-1 0 0 0,-1 0 0 0 0,0 0 0 0 0,1 1 0 0 0,-1-1-1 0 0,0 0 1 0 0,0 1 0 0 0,1-1 0 0 0,-1 0 0 0 0,0 1 0 0 0,0-1-1 0 0,1 1 1 0 0,-1-1 0 0 0,0 0 0 0 0,0 1 0 0 0,0-1 0 0 0,0 1 0 0 0,0-1-1 0 0,0 1 1 0 0,0-1 0 0 0,0 1-4 0 0,91-56 763 0 0,-130 69 549 0 0,-2 8-1324 0 0,53-30-1123 0 0,6-3-2154 0 0,-9 5-3616 0 0,-3 2-5081 0 0</inkml:trace>
  <inkml:trace contextRef="#ctx0" brushRef="#br0" timeOffset="-3706.542">4128 399 3881 0 0,'0'0'2236'0'0,"0"0"-129"0"0,0 0-121 0 0,0 0-125 0 0,0 0-94 0 0,0 0-132 0 0,0 0-187 0 0,0 0-176 0 0,0 0-198 0 0,0 0-206 0 0,0 0-216 0 0,-2-4-194 0 0,-4-11-145 0 0,4 11-89 0 0,2 4-39 0 0,0 82 1396 0 0,1 11-817 0 0,1-6-112 0 0,-4-1-1 0 0,-13 82-651 0 0,-95 365 292 0 0,104-426-1203 0 0,7-106 835 0 0,-1 0-1 0 0,1-1 1 0 0,-1 1-1 0 0,1 0 1 0 0,0 0-1 0 0,0-1 1 0 0,-1 1 0 0 0,1 0-1 0 0,0-1 1 0 0,0 1-1 0 0,0-1 1 0 0,0 1-1 0 0,-1-1 1 0 0,1 1-1 0 0,0-1 1 0 0,0 0 0 0 0,0 1-1 0 0,0-1 1 0 0,0 0-1 0 0,0 0 1 0 0,0 0-1 0 0,0 0 1 0 0,0 0 0 0 0,0 0-1 0 0,0 0 1 0 0,0 0-1 0 0,0 0 1 0 0,0 0-1 0 0,0-1 1 0 0,0 1 0 0 0,0 0-1 0 0,0-1 1 0 0,0 1-1 0 0,0-1 1 0 0,0 1-1 0 0,0-1 1 0 0,-1 1-1 0 0,1-1 1 0 0,0 1 0 0 0,0-1-1 0 0,0 0 1 0 0,-1 0-1 0 0,1 1 1 0 0,-1-1-1 0 0,1 0 1 0 0,0 0 0 0 0,-1 0-1 0 0,1 0 1 0 0,-1 1-1 0 0,0-1 1 0 0,1 0 76 0 0,41-78-6760 0 0,-20 24-1761 0 0,-14 35 2704 0 0</inkml:trace>
  <inkml:trace contextRef="#ctx0" brushRef="#br0" timeOffset="-3385.564">4039 329 8922 0 0,'0'0'1904'0'0,"0"0"-515"0"0,0 0-272 0 0,0 0-49 0 0,0 0 57 0 0,0 0 34 0 0,0 0-101 0 0,0 0-240 0 0,0 0-249 0 0,0 0-166 0 0,0 0-87 0 0,0 0 2 0 0,0 0 3 0 0,34-9-29 0 0,112-25-44 0 0,-134 32-204 0 0,-1 0 0 0 0,1 0-1 0 0,-1 1 1 0 0,1 1 0 0 0,-1 0 0 0 0,1 0 0 0 0,0 1-1 0 0,-1 1 1 0 0,10 2-44 0 0,-2-1 68 0 0,3 0-8 0 0,1 1 1 0 0,-1 1-1 0 0,-1 0 1 0 0,1 2 0 0 0,-1 0-1 0 0,0 2 1 0 0,-1 0 0 0 0,1 2-1 0 0,-2 0 1 0 0,0 1 0 0 0,0 1-1 0 0,-1 0 1 0 0,-1 1-1 0 0,0 2 1 0 0,2 2-61 0 0,-15-11 41 0 0,1 0 0 0 0,-1 0 0 0 0,-1 1 0 0 0,1-1 0 0 0,-1 1 1 0 0,0 0-1 0 0,-1 0 0 0 0,0 0 0 0 0,0 0 0 0 0,-1 0 0 0 0,0 0 0 0 0,0 0 0 0 0,-1 1 0 0 0,0-1 0 0 0,-1 0 0 0 0,1 0 0 0 0,-2 1 0 0 0,1-1 1 0 0,-1 0-1 0 0,0 0 0 0 0,-1 0 0 0 0,0-1 0 0 0,0 1 0 0 0,-1-1 0 0 0,0 1 0 0 0,0-1 0 0 0,0 0 0 0 0,-1-1 0 0 0,0 1 0 0 0,-4 2-41 0 0,-20 25 70 0 0,-2-2 1 0 0,-1-1-1 0 0,-2-2 0 0 0,-1-1 0 0 0,-1-2 0 0 0,-1-1 0 0 0,-1-2 0 0 0,-2-2 0 0 0,-7 2-70 0 0,12-5-91 0 0,-1-1 1 0 0,-1-2-1 0 0,-1-2 0 0 0,0-2 0 0 0,-3 0 91 0 0,-62 0-9276 0 0,100-11-1286 0 0</inkml:trace>
  <inkml:trace contextRef="#ctx0" brushRef="#br0" timeOffset="-2874.48">4391 1426 16235 0 0,'0'0'1929'0'0,"0"0"-1236"0"0,0 0-497 0 0,0 0-10 0 0,0 0 183 0 0,0 0 211 0 0,0 0 32 0 0,0 0-51 0 0,0 0-48 0 0,0 0-86 0 0,34-28-56 0 0,110-87-35 0 0,5-8 494 0 0,-110 84-580 0 0,-2-2 1 0 0,-1-1-1 0 0,-3-2 0 0 0,-1-2 0 0 0,-3 0 0 0 0,4-12-250 0 0,-27 47 61 0 0,0 0 0 0 0,-1-1 0 0 0,-1 0 0 0 0,0 0 0 0 0,0 0 0 0 0,-1 0 0 0 0,0 0 0 0 0,-1-1 0 0 0,-1 1 1 0 0,0-12-62 0 0,-1 21 11 0 0,0 0 0 0 0,-1 1 0 0 0,1-1 0 0 0,-1 0 0 0 0,0 0 0 0 0,0 1 0 0 0,0-1 0 0 0,0 0 0 0 0,0 1 0 0 0,-1-1 0 0 0,1 1 0 0 0,-1 0 0 0 0,0-1 0 0 0,0 1 0 0 0,1 0 0 0 0,-1 0 0 0 0,-1 0 0 0 0,1 0 0 0 0,0 1 0 0 0,0-1 0 0 0,-1 1 0 0 0,1-1 0 0 0,-1 1 0 0 0,1 0 0 0 0,-1-1 0 0 0,1 1 0 0 0,-1 1 0 0 0,0-1 0 0 0,0 0 0 0 0,1 1 0 0 0,-4-1-11 0 0,-88 11-99 0 0,79-3 82 0 0,1 1 0 0 0,1 0 1 0 0,-1 1-1 0 0,2 1 0 0 0,-1 0 0 0 0,1 1 0 0 0,1 0 0 0 0,0 1 0 0 0,0 0 0 0 0,1 1 0 0 0,1 0 1 0 0,0 0-1 0 0,1 1 0 0 0,0 0 0 0 0,-3 11 17 0 0,9-21-1 0 0,0-1 1 0 0,1 1 0 0 0,-1 0-1 0 0,1 0 1 0 0,0 0-1 0 0,0 1 1 0 0,0-1 0 0 0,1 0-1 0 0,-1 0 1 0 0,1 0-1 0 0,0 1 1 0 0,1-1 0 0 0,-1 0-1 0 0,0 0 1 0 0,1 1-1 0 0,0-1 1 0 0,0 0 0 0 0,1 0-1 0 0,-1 0 1 0 0,1 0-1 0 0,-1 0 1 0 0,1-1-1 0 0,0 1 1 0 0,1 0 0 0 0,-1-1-1 0 0,1 0 1 0 0,0 1-1 0 0,-1-1 1 0 0,1 0 0 0 0,1 0-1 0 0,-1-1 1 0 0,0 1-1 0 0,1-1 1 0 0,-1 1 0 0 0,1-1-1 0 0,3 1 1 0 0,18 7 22 0 0,1-1 0 0 0,0-1 1 0 0,0-1-1 0 0,0-1 0 0 0,1-2 0 0 0,0-1 0 0 0,0-1 0 0 0,0-1 0 0 0,16-2-22 0 0,61 6 239 0 0,-102-5-228 0 0,1 0 0 0 0,-1 0 0 0 0,1 1 1 0 0,-1-1-1 0 0,0 1 0 0 0,1-1 0 0 0,-1 1 0 0 0,0 0 1 0 0,1 0-1 0 0,-1 0 0 0 0,0 1 0 0 0,0-1 1 0 0,0 0-1 0 0,0 1 0 0 0,0-1 0 0 0,0 1 1 0 0,0 0-1 0 0,0-1 0 0 0,-1 1 0 0 0,1 0 0 0 0,-1 0 1 0 0,0 0-1 0 0,1 0 0 0 0,-1 1 0 0 0,0-1 1 0 0,0 0-1 0 0,0 0 0 0 0,0 1 0 0 0,-1-1 0 0 0,1 1 1 0 0,-1-1-1 0 0,1 0 0 0 0,-1 1 0 0 0,0-1 1 0 0,0 1-1 0 0,0-1 0 0 0,0 1 0 0 0,0-1 1 0 0,-1 1-1 0 0,1-1 0 0 0,-1 1 0 0 0,0-1 0 0 0,1 0-11 0 0,-47 116 104 0 0,51-73-2326 0 0,8-37-1973 0 0,4-6-4524 0 0,-7-2-2941 0 0</inkml:trace>
  <inkml:trace contextRef="#ctx0" brushRef="#br0" timeOffset="-2613.759">5634 844 11698 0 0,'0'0'2709'0'0,"0"0"-1190"0"0,0 0-509 0 0,0 0-100 0 0,0 0 3 0 0,0 0-4 0 0,-34 32-85 0 0,-105 104-133 0 0,64-35 145 0 0,66-83-713 0 0,3-8-72 0 0,1 1-1 0 0,0 0 1 0 0,1 1-1 0 0,0-1 1 0 0,0 1-1 0 0,1 0 1 0 0,1 0-1 0 0,0 0 1 0 0,1 0-1 0 0,0 0 1 0 0,1 0-1 0 0,0 0 1 0 0,1 1-1 0 0,0-1 1 0 0,2 3-51 0 0,1-9 76 0 0,1 0 1 0 0,1 0-1 0 0,-1 0 1 0 0,1-1 0 0 0,0 0-1 0 0,0 0 1 0 0,1 0 0 0 0,0-1-1 0 0,-1 0 1 0 0,1 0 0 0 0,1-1-1 0 0,-1 0 1 0 0,0 0-1 0 0,1-1 1 0 0,0 0 0 0 0,-1 0-1 0 0,1-1 1 0 0,0 1 0 0 0,0-2-1 0 0,0 1 1 0 0,0-1 0 0 0,0-1-1 0 0,-1 1 1 0 0,1-1-1 0 0,0-1 1 0 0,0 1 0 0 0,-1-1-1 0 0,1-1-76 0 0,11-2 125 0 0,-1-2-1 0 0,0 0 0 0 0,0-1 0 0 0,-1-1 0 0 0,0 0 1 0 0,0-1-1 0 0,-1-1 0 0 0,-1-1 0 0 0,0 0 0 0 0,0-1 1 0 0,-1 0-1 0 0,-1-2 0 0 0,0 1 0 0 0,-1-1 0 0 0,6-11-124 0 0,-11 13-1 0 0,0 0-1 0 0,0 0 1 0 0,-2-1-1 0 0,1 0 0 0 0,-2 1 1 0 0,0-2-1 0 0,0 1 1 0 0,-2 0-1 0 0,0-1 0 0 0,0 0 1 0 0,-1 1-1 0 0,-1-1 1 0 0,-1 0-1 0 0,0 1 0 0 0,-1-6 2 0 0,1 14-142 0 0,-1-1-1 0 0,0 0 1 0 0,0 1-1 0 0,0-1 1 0 0,-1 1-1 0 0,0-1 1 0 0,0 1-1 0 0,-1 0 1 0 0,0 0-1 0 0,0 1 1 0 0,0-1-1 0 0,0 1 1 0 0,-1 0-1 0 0,-1-1 144 0 0,-21-15-3824 0 0,-3 5-4483 0 0,14 11-3567 0 0</inkml:trace>
  <inkml:trace contextRef="#ctx0" brushRef="#br0" timeOffset="-2067.826">6328 170 7426 0 0,'0'0'4506'0'0,"0"0"-1157"0"0,0 0-902 0 0,0 0-555 0 0,0 0-322 0 0,0 0-258 0 0,0 0-312 0 0,0 0-322 0 0,0 0-281 0 0,0 0-166 0 0,0 0-47 0 0,0 0 17 0 0,0 0 50 0 0,-8 14 1 0 0,-40 106 186 0 0,8 76 77 0 0,-64 389-228 0 0,103-578-285 0 0,-7 52 6 0 0,3-1-1 0 0,2 1 0 0 0,4 35-7 0 0,1-93 4 0 0,-1 0 0 0 0,0 0-1 0 0,0 1 1 0 0,0-1 0 0 0,0 0-1 0 0,1-1 1 0 0,-1 1 0 0 0,0 0-1 0 0,1 0 1 0 0,-1-1-1 0 0,1 1 1 0 0,-1 0 0 0 0,1-1-1 0 0,-1 0 1 0 0,1 1 0 0 0,0-1-1 0 0,-1 0 1 0 0,1 0 0 0 0,-1 0-1 0 0,1 0 1 0 0,-1 0 0 0 0,1 0-1 0 0,0 0 1 0 0,-1 0-1 0 0,1-1 1 0 0,-1 1 0 0 0,1-1-1 0 0,-1 1 1 0 0,1-1 0 0 0,-1 1-1 0 0,1-1 1 0 0,-1 0 0 0 0,0 0-1 0 0,1 0 1 0 0,-1 0-1 0 0,0 0 1 0 0,0 0-4 0 0,192-152 296 0 0,-131 102-296 0 0,1 2 0 0 0,2 4 0 0 0,2 2 0 0 0,41-18 0 0 0,-96 55-2 0 0,-1 0-1 0 0,1 1 1 0 0,0 1-1 0 0,0 0 1 0 0,0 0-1 0 0,1 1 1 0 0,-1 1-1 0 0,1 0 1 0 0,-1 1 0 0 0,1 0-1 0 0,0 1 1 0 0,0 0-1 0 0,4 2 3 0 0,-14-1-1 0 0,0 0 0 0 0,-1 0-1 0 0,1 0 1 0 0,-1 1 0 0 0,0-1 0 0 0,1 1-1 0 0,-1 0 1 0 0,0-1 0 0 0,0 1 0 0 0,0 0-1 0 0,0 0 1 0 0,0 1 0 0 0,-1-1 0 0 0,1 0-1 0 0,-1 0 1 0 0,1 1 0 0 0,-1-1 0 0 0,0 1 0 0 0,0 0-1 0 0,0-1 1 0 0,0 1 0 0 0,0 0 0 0 0,-1-1-1 0 0,1 1 1 0 0,-1 0 0 0 0,1 0 0 0 0,-1-1-1 0 0,0 1 1 0 0,-1 0 0 0 0,1 0 0 0 0,0 0-1 0 0,-1 1 2 0 0,-24 89 100 0 0,10-68-68 0 0,0 0-1 0 0,-2-1 1 0 0,0-1 0 0 0,-2-1-1 0 0,-1-1 1 0 0,0 0-1 0 0,-2-1 1 0 0,0-2 0 0 0,-1 0-1 0 0,-1-1 1 0 0,0-2-1 0 0,-1 0 1 0 0,-19 7-32 0 0,23-11-39 0 0,0-2-1 0 0,-1 0 1 0 0,0-1 0 0 0,-1-1 0 0 0,0-1 0 0 0,0-1-1 0 0,0-1 1 0 0,-1-2 0 0 0,1 0 0 0 0,-1-1-1 0 0,1-1 1 0 0,-8-2 39 0 0,-26-21-1086 0 0,28-3-4844 0 0,22 17-5643 0 0</inkml:trace>
  <inkml:trace contextRef="#ctx0" brushRef="#br0" timeOffset="-1418.28">7432 1 12291 0 0,'0'0'1740'0'0,"0"0"-330"0"0,0 0-459 0 0,0 0-262 0 0,0 0-145 0 0,0 0 3 0 0,0 0 180 0 0,0 0 137 0 0,0 0 60 0 0,0 0 11 0 0,0 0-172 0 0,-8 35-167 0 0,-27 115-109 0 0,-5 140 838 0 0,-84 427 25 0 0,118-640-1590 0 0,6-76 72 0 0,39-28-491 0 0,70-84-1299 0 0,-45 31-5739 0 0,-57 71 6139 0 0,11-14-8592 0 0</inkml:trace>
  <inkml:trace contextRef="#ctx0" brushRef="#br0" timeOffset="-1120.638">7533 914 6025 0 0,'0'0'3304'0'0,"0"0"-1495"0"0,0 0-731 0 0,0 0-318 0 0,0 0-50 0 0,0 0 91 0 0,0 0 114 0 0,2 31 87 0 0,6 96 44 0 0,-8-125-1005 0 0,-1-1 0 0 0,1 1 1 0 0,0-1-1 0 0,0 1 0 0 0,0-1 0 0 0,0 1 0 0 0,0-1 0 0 0,0 1 0 0 0,0-1 0 0 0,1 1 0 0 0,-1-1 0 0 0,0 1 0 0 0,1-1 0 0 0,-1 0 0 0 0,1 1 0 0 0,0-1 0 0 0,-1 0 0 0 0,1 1 0 0 0,0-1 0 0 0,0 0 0 0 0,0 0 0 0 0,0 1 0 0 0,0-1 0 0 0,0 0 0 0 0,0 0 0 0 0,0 0 0 0 0,0 0 0 0 0,1-1 0 0 0,-1 1 0 0 0,0 0 1 0 0,1 0-1 0 0,-1-1 0 0 0,0 1 0 0 0,1-1 0 0 0,-1 1 0 0 0,1-1 0 0 0,-1 0 0 0 0,1 1 0 0 0,-1-1 0 0 0,1 0 0 0 0,-1 0 0 0 0,2 0-41 0 0,4 0 299 0 0,16 0-30 0 0,-1 0 0 0 0,1-2-1 0 0,-1 0 1 0 0,0-2-1 0 0,0 0 1 0 0,0-2-1 0 0,-1 0 1 0 0,1-1-1 0 0,-1-1 1 0 0,-1-1 0 0 0,0-1-1 0 0,0-1 1 0 0,-1-1-1 0 0,0 0 1 0 0,-1-2-1 0 0,-1 0 1 0 0,0-1-1 0 0,-1 0 1 0 0,9-11-269 0 0,-18 17 51 0 0,-1 0 1 0 0,0-1-1 0 0,0 0 1 0 0,-1 0-1 0 0,0 0 0 0 0,-1 0 1 0 0,0-1-1 0 0,0 1 1 0 0,-1-1-1 0 0,-1 0 0 0 0,1-4-51 0 0,-2 10 13 0 0,-1 0-1 0 0,0 1 0 0 0,1-1 1 0 0,-1 0-1 0 0,-1 0 0 0 0,1 1 1 0 0,-1-1-1 0 0,0 0 0 0 0,0 1 0 0 0,0-1 1 0 0,-1 0-1 0 0,1 1 0 0 0,-1 0 1 0 0,0-1-1 0 0,-1 1 0 0 0,1 0 0 0 0,-1 0 1 0 0,1 0-1 0 0,-1 0 0 0 0,0 1 1 0 0,-1-1-1 0 0,1 1 0 0 0,-1 0 1 0 0,1 0-1 0 0,-1 0 0 0 0,0 0 0 0 0,-4-1-12 0 0,0 0-5 0 0,-1 0 0 0 0,0 1 0 0 0,0 0 0 0 0,0 0 0 0 0,0 1 0 0 0,0 0-1 0 0,-1 1 1 0 0,1 0 0 0 0,0 0 0 0 0,-1 1 0 0 0,1 1 0 0 0,-1-1 0 0 0,1 1 0 0 0,0 1-1 0 0,0 0 1 0 0,-1 0 0 0 0,1 1 0 0 0,0 0 0 0 0,1 1 0 0 0,-1-1 0 0 0,-3 4 5 0 0,-4 1-20 0 0,1 1 1 0 0,1 0 0 0 0,0 1 0 0 0,0 1 0 0 0,1 0 0 0 0,1 1-1 0 0,-1 0 1 0 0,2 1 0 0 0,0 0 0 0 0,1 1 0 0 0,-4 7 19 0 0,6-11-26 0 0,1 0 1 0 0,1 0 0 0 0,0 1 0 0 0,0 0-1 0 0,1 0 1 0 0,0 0 0 0 0,1 0 0 0 0,0 1 0 0 0,1 0-1 0 0,1 0 1 0 0,0 0 0 0 0,0 0 0 0 0,1 0-1 0 0,1 0 1 0 0,0 0 0 0 0,0 1 0 0 0,1-1-1 0 0,1 0 1 0 0,0 0 0 0 0,1 0 0 0 0,0 0-1 0 0,1-1 1 0 0,0 1 0 0 0,1-1 0 0 0,0 0-1 0 0,0 0 1 0 0,2-1 0 0 0,5 9 25 0 0,2-6-182 0 0,1-1 0 0 0,0 0 0 0 0,0-1 0 0 0,1 0 0 0 0,1-2 0 0 0,0 0 0 0 0,0 0 0 0 0,1-2 0 0 0,0 0 0 0 0,0-1 0 0 0,8 1 182 0 0,52 11-4063 0 0,-2-7-4807 0 0,-50-10-643 0 0</inkml:trace>
  <inkml:trace contextRef="#ctx0" brushRef="#br0" timeOffset="-685.787">8251 1278 14867 0 0,'0'0'1106'0'0,"0"0"-275"0"0,0 0 2 0 0,0 0 205 0 0,0 0 171 0 0,0 0 32 0 0,0 0-173 0 0,0 0-277 0 0,0 0-234 0 0,0 0-172 0 0,0 0-56 0 0,0 0-3 0 0,19-19-3 0 0,60-65-34 0 0,-35 37-43 0 0,2 2 0 0 0,3 2 0 0 0,1 2-1 0 0,52-32-245 0 0,-25 39-21 0 0,-72 75 148 0 0,-45 135 367 0 0,41-175-489 0 0,-1 1 0 0 0,0-1 0 0 0,1 1 0 0 0,-1-1-1 0 0,1 1 1 0 0,0-1 0 0 0,-1 1 0 0 0,1-1-1 0 0,0 1 1 0 0,0-1 0 0 0,0 0 0 0 0,0 0 0 0 0,0 1-1 0 0,0-1 1 0 0,0 0 0 0 0,1 0 0 0 0,-1 0 0 0 0,0 0-1 0 0,1 0 1 0 0,-1 0 0 0 0,0-1 0 0 0,1 1-1 0 0,-1 0 1 0 0,1-1 0 0 0,-1 1 0 0 0,1-1 0 0 0,0 0-1 0 0,-1 1 1 0 0,1-1 0 0 0,-1 0 0 0 0,1 0 0 0 0,0 0-1 0 0,-1 0 1 0 0,1 0 0 0 0,-1 0 0 0 0,2-1-5 0 0,60-12 185 0 0,143-89 7 0 0,-160 79-192 0 0,96-33 29 0 0,-141 55-24 0 0,1 1-1 0 0,-1 0 1 0 0,1-1-1 0 0,-1 1 0 0 0,1 0 1 0 0,0 0-1 0 0,-1 0 1 0 0,1 0-1 0 0,-1 1 1 0 0,1-1-1 0 0,-1 0 1 0 0,1 1-1 0 0,-1-1 1 0 0,1 1-1 0 0,-1-1 1 0 0,1 1-1 0 0,-1 0 0 0 0,1-1 1 0 0,-1 1-1 0 0,0 0 1 0 0,0 0-1 0 0,1 0 1 0 0,-1 0-1 0 0,0 0 1 0 0,0 0-1 0 0,0 1 1 0 0,0-1-1 0 0,0 0 0 0 0,0 1 1 0 0,0-1-1 0 0,-1 0 1 0 0,1 1-1 0 0,0-1 1 0 0,-1 1-1 0 0,1-1 1 0 0,-1 1-1 0 0,0-1 1 0 0,1 1-1 0 0,-1-1 1 0 0,0 1-1 0 0,0-1 0 0 0,0 1 1 0 0,0 0-1 0 0,0-1 1 0 0,0 1-1 0 0,-1-1 1 0 0,1 1-1 0 0,0-1 1 0 0,-1 1-1 0 0,1-1 1 0 0,-1 1-1 0 0,0-1 0 0 0,0 2-4 0 0,1 2 15 0 0,-24 163 321 0 0,24-162-356 0 0,0 0 1 0 0,0 1-1 0 0,1-1 1 0 0,0 0 0 0 0,0 0-1 0 0,0 0 1 0 0,0 0-1 0 0,1 0 1 0 0,0-1-1 0 0,1 1 1 0 0,-1 0-1 0 0,1-1 1 0 0,0 0-1 0 0,1 0 1 0 0,-1 1-1 0 0,1-2 1 0 0,0 1-1 0 0,0 0 1 0 0,0-1-1 0 0,1 0 1 0 0,-1 0-1 0 0,1 0 1 0 0,0-1-1 0 0,1 1 1 0 0,-1-1-1 0 0,3 1 20 0 0,42 14-1720 0 0,-33-15-2327 0 0,-1-2-5010 0 0,-9-1-3554 0 0</inkml:trace>
  <inkml:trace contextRef="#ctx0" brushRef="#br0" timeOffset="10834.974">56 2022 0 0 0,'0'0'612'0'0,"0"0"446"0"0,0 0 306 0 0,0 0 156 0 0,0 0 46 0 0,0 0-107 0 0,0 0-251 0 0,0 0-270 0 0,0 0-210 0 0,0 0-99 0 0,0 0-55 0 0,0 0-57 0 0,0 0-45 0 0,1 9 663 0 0,31 291 3569 0 0,-23-220-4463 0 0,-3 1 0 0 0,-5-1 0 0 0,-3 17-241 0 0,2-94 50 0 0,0 0 1 0 0,1-1-1 0 0,-2 1 1 0 0,1 0-1 0 0,0 0 1 0 0,0 0-1 0 0,-1 0 1 0 0,0-1-1 0 0,1 1 1 0 0,-1 0-1 0 0,0-1 1 0 0,0 1-1 0 0,-1 0 1 0 0,1-1-1 0 0,0 1 1 0 0,-1-1-1 0 0,0 0 1 0 0,1 0-1 0 0,-1 1 1 0 0,0-1-1 0 0,0 0 1 0 0,0 0-1 0 0,0-1 1 0 0,-1 1-1 0 0,1 0 1 0 0,0-1-1 0 0,-1 1 1 0 0,1-1-1 0 0,-1 0 1 0 0,0 0-1 0 0,1 0 1 0 0,-1 0-1 0 0,0 0 1 0 0,0-1-1 0 0,1 1 1 0 0,-1-1-1 0 0,0 0 1 0 0,-2 0-51 0 0,2-2 33 0 0,0-1 0 0 0,0 1 0 0 0,0-1 0 0 0,0 0 0 0 0,1 0 0 0 0,-1 0 0 0 0,1-1 0 0 0,0 1 0 0 0,0 0 0 0 0,0-1 0 0 0,1 1 0 0 0,-1-1 0 0 0,1 0 0 0 0,0 1 0 0 0,0-1-1 0 0,0 0 1 0 0,0 0 0 0 0,1 0 0 0 0,-1 0 0 0 0,1 0 0 0 0,0 0 0 0 0,1-2-33 0 0,-1-32 15 0 0,3 0-1 0 0,0 0 0 0 0,3 0 1 0 0,1 1-1 0 0,2 0 0 0 0,1 0 1 0 0,2 1-1 0 0,2 0 0 0 0,1 1 0 0 0,2 1 1 0 0,1 1-1 0 0,1 0 0 0 0,2 1 1 0 0,2 1-1 0 0,3-2-14 0 0,-1-1-11 0 0,1 1 0 0 0,2 1 0 0 0,1 1 0 0 0,2 2 0 0 0,1 1 0 0 0,1 1 0 0 0,1 2 0 0 0,1 2 0 0 0,1 0 0 0 0,1 3 0 0 0,32-13 11 0 0,-54 28 12 0 0,0-1-1 0 0,0 2 1 0 0,1 0 0 0 0,-1 1 0 0 0,1 0 0 0 0,0 2 0 0 0,0 0 0 0 0,0 0 0 0 0,0 1 0 0 0,0 1-1 0 0,0 1-11 0 0,-12-1 27 0 0,1 1 0 0 0,-1-1 0 0 0,1 1 0 0 0,-1 0-1 0 0,0 1 1 0 0,0-1 0 0 0,0 0 0 0 0,0 1 0 0 0,0 0-1 0 0,-1 0 1 0 0,1 0 0 0 0,-1 1 0 0 0,0-1 0 0 0,0 1-1 0 0,0 0 1 0 0,0-1 0 0 0,-1 1 0 0 0,1 0 0 0 0,-1 1-1 0 0,0-1 1 0 0,0 0 0 0 0,-1 1 0 0 0,1-1 0 0 0,-1 1-1 0 0,0-1 1 0 0,0 1 0 0 0,-1 0 0 0 0,1 0-27 0 0,0 8 134 0 0,0 0 0 0 0,0 0 0 0 0,-1 1 0 0 0,-1-1 0 0 0,0 0 0 0 0,-1 0 0 0 0,0 0 0 0 0,-1 0 0 0 0,-3 8-134 0 0,-5 6 95 0 0,-2-1 0 0 0,0 0 1 0 0,-2-1-1 0 0,0 0 0 0 0,-2-1 1 0 0,-1-1-1 0 0,-1-1 0 0 0,-1-1 1 0 0,0 0-1 0 0,-2-1 0 0 0,0-2 1 0 0,-1 0-1 0 0,-1-1 0 0 0,-1-2 1 0 0,0 0-1 0 0,-1-2 0 0 0,-15 6-95 0 0,29-14-60 0 0,0 0 0 0 0,-1 0 0 0 0,0-2 0 0 0,0 1 0 0 0,0-2 0 0 0,0 1 0 0 0,0-2 0 0 0,-1 0 0 0 0,1 0 0 0 0,-1-1 0 0 0,-3-2 60 0 0,13 1-157 0 0,0-2 1 0 0,0 1-1 0 0,1 0 1 0 0,-1-1-1 0 0,1 0 0 0 0,-1 1 1 0 0,1-1-1 0 0,0-1 0 0 0,0 1 1 0 0,0 0-1 0 0,0-1 1 0 0,1 0-1 0 0,0 1 0 0 0,-1-1 1 0 0,1 0-1 0 0,1 0 1 0 0,-1 0-1 0 0,1 0 0 0 0,-1-1 1 0 0,1 1-1 0 0,0 0 0 0 0,1-1 1 0 0,-1 1-1 0 0,1-1 1 0 0,0 1-1 0 0,0 0 0 0 0,0-1 1 0 0,0 1-1 0 0,1-1 1 0 0,0 1-1 0 0,0 0 0 0 0,1-4 157 0 0,23-70-7314 0 0,-17 60 3206 0 0,0-2-4450 0 0</inkml:trace>
  <inkml:trace contextRef="#ctx0" brushRef="#br0" timeOffset="11149.866">969 1415 11058 0 0,'0'0'982'0'0,"0"0"-258"0"0,0 0 22 0 0,0 0 227 0 0,0 0 134 0 0,0 0 88 0 0,0 0 9 0 0,0 0 7 0 0,0 0-11 0 0,0 0-131 0 0,0 0-155 0 0,0 0-169 0 0,0 0-161 0 0,12 32-95 0 0,37 104-70 0 0,-35-51 96 0 0,-16-65-387 0 0,-8 454 868 0 0,0-371-1830 0 0,35-105-2354 0 0,-4-9-1016 0 0,-12 6 70 0 0,2-3-7292 0 0</inkml:trace>
  <inkml:trace contextRef="#ctx0" brushRef="#br0" timeOffset="11570.218">1714 1842 13059 0 0,'0'0'1281'0'0,"0"0"-87"0"0,0 0-14 0 0,0 0-6 0 0,0 0-25 0 0,0 0-59 0 0,-33 17-148 0 0,-103 55-153 0 0,12 4 741 0 0,114-69-1459 0 0,0 0 1 0 0,0 0-1 0 0,1 1 0 0 0,0 0 1 0 0,1 0-1 0 0,-1 1 1 0 0,2 0-1 0 0,-1 1 1 0 0,1 0-1 0 0,1 0 1 0 0,0 0-1 0 0,0 1 0 0 0,1 0 1 0 0,0 0-1 0 0,1 0 1 0 0,1 1-1 0 0,-1-1 1 0 0,2 1-1 0 0,0 0 1 0 0,0 0-1 0 0,1 7-71 0 0,2-16 20 0 0,1 1 1 0 0,0-1-1 0 0,0 0 1 0 0,0 0-1 0 0,0 0 1 0 0,1-1-1 0 0,-1 1 0 0 0,1 0 1 0 0,0-1-1 0 0,-1 0 1 0 0,1 0-1 0 0,0 0 1 0 0,1 0-1 0 0,-1 0 0 0 0,0 0 1 0 0,0-1-1 0 0,1 1 1 0 0,-1-1-1 0 0,1 0 0 0 0,-1 0 1 0 0,1-1-1 0 0,0 1 1 0 0,-1-1-1 0 0,1 1 1 0 0,0-1-1 0 0,-1 0 0 0 0,1-1 1 0 0,-1 1-1 0 0,1-1 1 0 0,0 1-1 0 0,-1-1 1 0 0,1 0-1 0 0,-1 0 0 0 0,1-1 1 0 0,-1 1-1 0 0,0-1 1 0 0,1 1-1 0 0,0-2-20 0 0,35-19 79 0 0,-1-2 0 0 0,-1-2 0 0 0,-1-1 0 0 0,-1-2 0 0 0,-2-1 0 0 0,0-2 0 0 0,-3-1 0 0 0,1-2-79 0 0,53-54 94 0 0,-55 62-61 0 0,-28 27-64 0 0,-1 19 57 0 0,0-11-7 0 0,-1 9-55 0 0,0-1 1 0 0,2 0 0 0 0,0 0-1 0 0,0 1 1 0 0,2-1 0 0 0,0 0-1 0 0,1 0 1 0 0,0-1 0 0 0,1 1 0 0 0,1-1-1 0 0,2 3 36 0 0,42 53-2941 0 0,-22-46-7777 0 0,-19-18-1159 0 0</inkml:trace>
  <inkml:trace contextRef="#ctx0" brushRef="#br0" timeOffset="11905.202">2130 2232 16083 0 0,'0'0'1197'0'0,"0"0"-318"0"0,0 0-133 0 0,0 0-13 0 0,0 0 44 0 0,0 0 35 0 0,0 0-68 0 0,0 0-65 0 0,25-33-71 0 0,75-104-102 0 0,-11 39 438 0 0,-80 88-894 0 0,0 1-1 0 0,1 0 1 0 0,0 1 0 0 0,0 0-1 0 0,1 1 1 0 0,0 0-1 0 0,1 0 1 0 0,-1 1 0 0 0,4 0-50 0 0,-9 46-106 0 0,-6-18 135 0 0,-1-14-27 0 0,0 0 0 0 0,0 0 0 0 0,1 0 0 0 0,1 0 0 0 0,-1 0 0 0 0,1 0-1 0 0,0 0 1 0 0,1 0 0 0 0,0 0 0 0 0,0 0 0 0 0,1 0 0 0 0,0-1 0 0 0,1 1 0 0 0,-1-1 0 0 0,1 0 0 0 0,0 0 0 0 0,1 0 0 0 0,0-1 0 0 0,2 3-2 0 0,0-3 46 0 0,-1-1 0 0 0,1 0 0 0 0,0-1-1 0 0,0 1 1 0 0,1-1 0 0 0,-1-1 0 0 0,1 1 0 0 0,0-1 0 0 0,0-1 0 0 0,0 1 0 0 0,0-1 0 0 0,0-1 0 0 0,1 0 0 0 0,-1 0 0 0 0,0 0 0 0 0,1-1 0 0 0,-1 0 0 0 0,1-1 0 0 0,-1 0 0 0 0,0 0-1 0 0,0-1 1 0 0,0 0 0 0 0,1-1 0 0 0,-2 1 0 0 0,1-1 0 0 0,0-1 0 0 0,-1 0 0 0 0,1 0 0 0 0,5-4-46 0 0,-1-1 56 0 0,1-1 0 0 0,-2 0 0 0 0,1-1 0 0 0,-2 0-1 0 0,1-1 1 0 0,-1 0 0 0 0,-1-1 0 0 0,-1 0 0 0 0,1 0 0 0 0,-2-1-56 0 0,16-13-713 0 0,-4 16-6605 0 0,-15 8-4263 0 0</inkml:trace>
  <inkml:trace contextRef="#ctx0" brushRef="#br0" timeOffset="12221.511">3088 2151 9458 0 0,'0'0'3046'0'0,"0"0"-1100"0"0,0 0-409 0 0,0 0-96 0 0,0 0-153 0 0,0 0-102 0 0,31-8-53 0 0,101-26-61 0 0,-21-13 1101 0 0,-89 33-1796 0 0,2 1-168 0 0,-1-2-1 0 0,-1 0 1 0 0,0-2-1 0 0,-1 0 1 0 0,0-2-1 0 0,-2 0 1 0 0,0-1-1 0 0,-1-1 1 0 0,4-7-209 0 0,-20 25 1 0 0,0 0 0 0 0,1 1 0 0 0,-1-1 0 0 0,0 0 0 0 0,-1-1 0 0 0,1 1 0 0 0,0 0 0 0 0,-1 0 0 0 0,0-1 1 0 0,0 1-1 0 0,0-1 0 0 0,0 1 0 0 0,-1-1 0 0 0,1 1 0 0 0,-1-1 0 0 0,0 0 0 0 0,0 1 0 0 0,0-1 0 0 0,0 1 0 0 0,-1-1 1 0 0,1 1-1 0 0,-1-1 0 0 0,0 1 0 0 0,0-1 0 0 0,-1 1 0 0 0,1-1 0 0 0,0 1 0 0 0,-1 0 0 0 0,0 0 0 0 0,0 0 0 0 0,0 0 0 0 0,0 0 1 0 0,-1 0-1 0 0,1 1 0 0 0,-1-1 0 0 0,1 1 0 0 0,-1-1 0 0 0,-1 0-1 0 0,-10 3-16 0 0,0 0 0 0 0,0 0 0 0 0,0 1 0 0 0,0 1 0 0 0,0 0 0 0 0,0 1-1 0 0,0 1 1 0 0,1 0 0 0 0,-1 1 0 0 0,1 0 0 0 0,1 1 0 0 0,-1 1 0 0 0,1 0 0 0 0,0 0 0 0 0,0 1 0 0 0,1 1 0 0 0,0 0 0 0 0,-8 9 16 0 0,10-11 11 0 0,-1 0 0 0 0,2 1 0 0 0,-1 1 1 0 0,1-1-1 0 0,0 2 0 0 0,1-1 1 0 0,0 1-1 0 0,0 0 0 0 0,1 0 0 0 0,1 0 1 0 0,0 1-1 0 0,0 0 0 0 0,1 0 0 0 0,0 1 1 0 0,1-1-1 0 0,0 1 0 0 0,1-1 1 0 0,1 1-1 0 0,-1 0 0 0 0,2 0 0 0 0,0 0 1 0 0,0 0-1 0 0,1 0 0 0 0,0 0 0 0 0,1-1 1 0 0,1 1-1 0 0,0-1 0 0 0,0 1 1 0 0,1-1-1 0 0,1 0 0 0 0,0 0 0 0 0,0 0 1 0 0,6 8-12 0 0,1-8 26 0 0,-1 0-1 0 0,2 0 1 0 0,-1-1 0 0 0,1-1 0 0 0,1 0 0 0 0,0-1 0 0 0,0 0 0 0 0,0-1-1 0 0,1-1 1 0 0,0 0 0 0 0,1-1 0 0 0,-1-1 0 0 0,6 1-26 0 0,22 3-45 0 0,0-1-1 0 0,1-3 1 0 0,-1-1-1 0 0,16-2 46 0 0,-32-1-379 0 0,47-1-447 0 0,-23-5-4386 0 0,-20 2-6837 0 0</inkml:trace>
  <inkml:trace contextRef="#ctx0" brushRef="#br0" timeOffset="13318.171">4477 2401 11891 0 0,'0'0'1847'0'0,"0"0"-470"0"0,0 0-309 0 0,0 0-91 0 0,0 0 20 0 0,0 0 78 0 0,0 0 20 0 0,0 0-85 0 0,0 0-208 0 0,0 0-268 0 0,0 0-226 0 0,-7 2-81 0 0,7-1-321 0 0,4 20-367 0 0,10-15-5859 0 0,-10-6-4908 0 0</inkml:trace>
  <inkml:trace contextRef="#ctx0" brushRef="#br0" timeOffset="27020.215">9908 1790 0 0 0,'0'0'360'0'0,"0"0"388"0"0,0 0 136 0 0,0 0 129 0 0,0 0 154 0 0,0 0 118 0 0,0 0 55 0 0,0 0-126 0 0,9-26 8779 0 0,-11 23-9692 0 0,-1 0 0 0 0,0 0 0 0 0,0 0 0 0 0,-1 0 1 0 0,1 0-1 0 0,0 1 0 0 0,-1 0 0 0 0,0 0 0 0 0,1 0 0 0 0,-1 0 0 0 0,0 0 1 0 0,0 1-1 0 0,0 0 0 0 0,0-1 0 0 0,0 2 0 0 0,-4-2-301 0 0,-159 6 1469 0 0,-90 76-427 0 0,225-70-931 0 0,-1 2 1 0 0,1 2-1 0 0,1 0 0 0 0,1 2 0 0 0,0 2 0 0 0,1 1 0 0 0,1 0 0 0 0,0 3 0 0 0,2 0 0 0 0,1 1 0 0 0,-9 12-111 0 0,26-26 25 0 0,1-1 0 0 0,1 1 1 0 0,-1 0-1 0 0,1 0 0 0 0,1 1 0 0 0,0 0 0 0 0,0 0 0 0 0,1 0 0 0 0,0 0 1 0 0,1 1-1 0 0,0 0 0 0 0,1-1 0 0 0,0 1 0 0 0,0 0 0 0 0,2 0 1 0 0,-1 0-1 0 0,1 0 0 0 0,1 1 0 0 0,0-1 0 0 0,0-1 0 0 0,1 1 1 0 0,1 0-1 0 0,0 1-25 0 0,3 0 43 0 0,1-1 1 0 0,1 0-1 0 0,0 0 1 0 0,0 0-1 0 0,1-1 1 0 0,0-1 0 0 0,1 0-1 0 0,0 0 1 0 0,0 0-1 0 0,1-2 1 0 0,0 1-1 0 0,0-1 1 0 0,1-1-1 0 0,0 0 1 0 0,0-1-1 0 0,1 0 1 0 0,-1-1-1 0 0,1 0 1 0 0,0-1-1 0 0,0 0 1 0 0,0-1-1 0 0,1-1 1 0 0,-1 0 0 0 0,0-1-1 0 0,2 0-43 0 0,31 2 111 0 0,1-3 0 0 0,-1-1 1 0 0,0-3-1 0 0,0-1 0 0 0,15-6-111 0 0,350-98 368 0 0,-463 117-3458 0 0,53 5-2196 0 0,3-9-660 0 0,-2 0-5621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22 713 0 0 0,'-10'5'2287'0'0,"-2"1"4377"0"0,13-4-1454 0 0,-1-1 1095 0 0,2-4-6947 0 0,31-49 2487 0 0,230-268 298 0 0,-4 16-882 0 0,-209 256-1017 0 0,-37 84-450 0 0,-5 192 897 0 0,9 77-123 0 0,19-143-194 0 0,-36-189 1521 0 0,-9-9-1842 0 0,-2 0-1 0 0,-2 1 0 0 0,-1 0 1 0 0,-1 1-1 0 0,-18-28-52 0 0,22 42 9 0 0,0 1-1 0 0,-2 0 1 0 0,0 0 0 0 0,-1 2-1 0 0,0 0 1 0 0,-2 0 0 0 0,0 2 0 0 0,-1-1-1 0 0,-9-4-8 0 0,19 14-51 0 0,-1 1 0 0 0,0 0-1 0 0,-1 0 1 0 0,1 0-1 0 0,-1 2 1 0 0,0-1 0 0 0,0 1-1 0 0,0 0 1 0 0,0 1 0 0 0,0 0-1 0 0,-1 0 1 0 0,1 1 0 0 0,-1 0-1 0 0,1 1 1 0 0,-1 0-1 0 0,1 0 1 0 0,-1 1 0 0 0,1 0-1 0 0,-1 1 1 0 0,1 0 0 0 0,0 1-1 0 0,0 0 1 0 0,-5 2 51 0 0,-39 39-2060 0 0,45-24-1445 0 0,5 3-4062 0 0,3-18-3850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596 0 7450 0 0,'0'0'3328'0'0,"0"0"-1401"0"0,0 0-706 0 0,0 0-153 0 0,0 0 63 0 0,0 0-15 0 0,0 0-65 0 0,0 0-96 0 0,0 0-115 0 0,0 0-91 0 0,0 0-102 0 0,-36 2-128 0 0,-115 4-82 0 0,54 15 274 0 0,-62 39 782 0 0,157-59-1489 0 0,1-1 0 0 0,-1 1 1 0 0,1 0-1 0 0,-1 0 0 0 0,1 1 1 0 0,0-1-1 0 0,-1 0 0 0 0,1 0 0 0 0,0 1 1 0 0,0-1-1 0 0,0 1 0 0 0,0-1 1 0 0,0 1-1 0 0,0-1 0 0 0,0 1 1 0 0,0 0-1 0 0,1-1 0 0 0,-1 1 1 0 0,1 0-1 0 0,-1 0 0 0 0,1-1 1 0 0,0 1-1 0 0,0 0 0 0 0,0 0 1 0 0,0 0-1 0 0,0-1 0 0 0,0 1 1 0 0,0 0-1 0 0,0 0 0 0 0,1-1 1 0 0,-1 1-1 0 0,1 0 0 0 0,-1 0 1 0 0,1-1-1 0 0,0 1 0 0 0,-1 0 1 0 0,1-1-1 0 0,0 1 0 0 0,0-1 0 0 0,0 1 1 0 0,1-1-1 0 0,-1 0 0 0 0,0 1 1 0 0,0-1-1 0 0,1 0 0 0 0,-1 0 1 0 0,1 0-1 0 0,-1 0 0 0 0,1 0 1 0 0,-1 0-1 0 0,1 0 0 0 0,0-1 1 0 0,-1 1-1 0 0,2 0-4 0 0,112 52 71 0 0,-94-45-51 0 0,0 0 0 0 0,0 1 0 0 0,-1 2 0 0 0,-1 0 0 0 0,0 1 0 0 0,0 0 0 0 0,10 11-20 0 0,-26-21 41 0 0,0 1 1 0 0,0 0 0 0 0,0 1 0 0 0,0-1-1 0 0,0 0 1 0 0,-1 1 0 0 0,0 0 0 0 0,0-1-1 0 0,0 1 1 0 0,0 0 0 0 0,0 0 0 0 0,-1 0-1 0 0,0 0 1 0 0,0 0 0 0 0,0 0 0 0 0,0 1-1 0 0,-1-1 1 0 0,1 0 0 0 0,-1 0 0 0 0,0 1-1 0 0,0-1 1 0 0,-1 0 0 0 0,1 0 0 0 0,-1 1-1 0 0,0-1 1 0 0,0 0 0 0 0,-1 0 0 0 0,1 0-1 0 0,-1 0 1 0 0,0 0 0 0 0,0-1 0 0 0,0 1-1 0 0,-2 2-41 0 0,-16 13 98 0 0,-1-1-1 0 0,0-1 0 0 0,-2-1 1 0 0,0 0-1 0 0,0-2 0 0 0,-2-1 1 0 0,0-1-1 0 0,0-1 1 0 0,-1-1-1 0 0,0-1 0 0 0,0-2 1 0 0,-1-1-1 0 0,0 0 0 0 0,-11-1-97 0 0,-39-7-160 0 0,76 0 71 0 0,0 1 0 0 0,0 0 0 0 0,0-1-1 0 0,1 1 1 0 0,-1-1 0 0 0,0 1 0 0 0,1-1 0 0 0,0 1-1 0 0,-1-1 1 0 0,1 0 0 0 0,0 1 0 0 0,-1-1-1 0 0,1 1 1 0 0,0-1 0 0 0,0 0 0 0 0,1 1 0 0 0,-1-1-1 0 0,0 0 1 0 0,0 1 0 0 0,1-1 0 0 0,-1 1 0 0 0,1-1-1 0 0,-1 1 1 0 0,1-1 0 0 0,0 1 0 0 0,0-1-1 0 0,-1 1 1 0 0,1 0 0 0 0,0-1 89 0 0,27-30-2729 0 0,-6 13-2753 0 0,-19 16 4051 0 0,11-12-10262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42 464 0 0,'0'0'1816'0'0,"0"0"-254"0"0,0 0 115 0 0,0 0 302 0 0,0 0 285 0 0,0 0 47 0 0,0 0-217 0 0,0 0-350 0 0,0 0-370 0 0,0 0-264 0 0,0 0-221 0 0,0 0-137 0 0,0 0-168 0 0,0-7-135 0 0,0 7-449 0 0,0-1 19 0 0,0 0 0 0 0,0 0 1 0 0,0 0-1 0 0,1 0 1 0 0,-1-1-1 0 0,0 1 0 0 0,0 0 1 0 0,-1 0-1 0 0,1 0 0 0 0,0-1 1 0 0,0 1-1 0 0,0 0 1 0 0,-1 0-1 0 0,1 0 0 0 0,-1 0 1 0 0,1 0-1 0 0,-1 0 0 0 0,1-1 1 0 0,-1 1-1 0 0,0 0 1 0 0,1 1-1 0 0,-1-1 0 0 0,0 0 1 0 0,0 0-1 0 0,0 0 0 0 0,0 0 1 0 0,0 1-1 0 0,0-1 1 0 0,0 0-1 0 0,0 1 0 0 0,0-1 1 0 0,0 1-1 0 0,0-1 0 0 0,0 1 1 0 0,0-1-1 0 0,0 1 1 0 0,-1 0-1 0 0,1 0 0 0 0,0-1 1 0 0,0 1-1 0 0,0 0 0 0 0,-1 0 1 0 0,1 0-1 0 0,0 0 1 0 0,0 1-1 0 0,0-1 0 0 0,-1 0-19 0 0,-32 1 379 0 0,-1 1 0 0 0,0 2 0 0 0,1 1-1 0 0,0 1 1 0 0,0 2 0 0 0,-24 10-379 0 0,-32 19 412 0 0,90-36-416 0 0,-1 0 0 0 0,1 0 0 0 0,-1 0 0 0 0,1 0-1 0 0,0 0 1 0 0,-1 0 0 0 0,1 0 0 0 0,0 1 0 0 0,0-1 0 0 0,0 0 0 0 0,0 0 0 0 0,0 0 0 0 0,0 0-1 0 0,0 0 1 0 0,0 0 0 0 0,0 0 0 0 0,1 0 0 0 0,-1 1 0 0 0,0-1 0 0 0,1 0 0 0 0,-1 0 0 0 0,1 0-1 0 0,-1 0 1 0 0,1 0 0 0 0,-1-1 0 0 0,1 1 0 0 0,0 0 0 0 0,-1 0 0 0 0,1 0 0 0 0,0 0 0 0 0,0-1-1 0 0,0 1 1 0 0,0 0 0 0 0,0-1 0 0 0,-1 1 0 0 0,1-1 0 0 0,1 1 4 0 0,135 51 105 0 0,-121-42-139 0 0,-14-10 46 0 0,0 0-1 0 0,0 0 1 0 0,0 1-1 0 0,-1-1 1 0 0,1 1-1 0 0,0-1 1 0 0,0 1-1 0 0,0 0 1 0 0,-1-1-1 0 0,1 1 1 0 0,0 0-1 0 0,-1 0 1 0 0,1 1-1 0 0,-1-1 1 0 0,1 0-1 0 0,-1 0 1 0 0,0 1-1 0 0,1-1 1 0 0,-1 1-1 0 0,0-1 1 0 0,0 1-1 0 0,0-1 1 0 0,0 1-1 0 0,0 0 1 0 0,0-1-1 0 0,-1 1 1 0 0,1 0 0 0 0,-1 0-1 0 0,1 0 1 0 0,-1-1-1 0 0,1 1 1 0 0,-1 0-1 0 0,0 0 1 0 0,0 0-1 0 0,0 0 1 0 0,0 0-1 0 0,0 0 1 0 0,-1 0-1 0 0,1-1 1 0 0,0 1-1 0 0,-1 0 1 0 0,0 0-1 0 0,1 0 1 0 0,-1 0-1 0 0,0-1 1 0 0,0 1-1 0 0,0 0 1 0 0,0-1-1 0 0,0 1 1 0 0,-1 0-12 0 0,-147 121 697 0 0,62-59-459 0 0,82-60-216 0 0,-1 0 6 0 0,-1 0 0 0 0,1 1 0 0 0,0-1 0 0 0,0 2 1 0 0,1-1-1 0 0,0 0 0 0 0,0 1 0 0 0,0 0 0 0 0,0 1 0 0 0,1-1 0 0 0,0 0 0 0 0,0 1 0 0 0,1 0 0 0 0,0 0 0 0 0,0 0 1 0 0,1 1-1 0 0,-1-1 0 0 0,0 7-28 0 0,5-10 32 0 0,0-1-1 0 0,1 0 1 0 0,-1 1 0 0 0,1-1 0 0 0,0-1 0 0 0,-1 1 0 0 0,1 0 0 0 0,0-1-1 0 0,1 1 1 0 0,-1-1 0 0 0,0 0 0 0 0,1 0 0 0 0,-1 0 0 0 0,1-1 0 0 0,-1 1 0 0 0,1-1-1 0 0,0 0 1 0 0,0 0 0 0 0,0 0 0 0 0,0 0 0 0 0,0-1 0 0 0,0 1 0 0 0,0-1-1 0 0,-1 0 1 0 0,1-1 0 0 0,0 1 0 0 0,0-1 0 0 0,0 1-32 0 0,36-1 95 0 0,-1-1-1 0 0,0-1 1 0 0,0-3 0 0 0,0-1-1 0 0,0-2 1 0 0,7-4-95 0 0,21-6-632 0 0,-46 14-3102 0 0,0-1-5256 0 0,-14 3-3023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14659 0 0,'0'0'1901'0'0,"0"0"-673"0"0,0 0-469 0 0,0 0-49 0 0,0 0 169 0 0,0 0 111 0 0,0 0-27 0 0,0 0-115 0 0,0 0-141 0 0,0 0-66 0 0,0 0-27 0 0,0 0-94 0 0,0 0-109 0 0,-5 21-91 0 0,-34 143 349 0 0,-61 103-151 0 0,36-127-949 0 0,64-139 279 0 0,-1-1 0 0 0,1 0 0 0 0,-1 0 1 0 0,1 0-1 0 0,-1 0 0 0 0,1 1 0 0 0,-1-1 0 0 0,1 0 1 0 0,-1 0-1 0 0,0 0 0 0 0,1 0 0 0 0,-1 0 0 0 0,1 0 1 0 0,-1 0-1 0 0,1-1 0 0 0,-1 1 0 0 0,1 0 0 0 0,-1 0 1 0 0,1 0-1 0 0,-1 0 0 0 0,1-1 0 0 0,-1 1 0 0 0,1 0 1 0 0,-1-1-1 0 0,1 1 0 0 0,0 0 0 0 0,-1-1 1 0 0,1 1-1 0 0,-1 0 0 0 0,1-1 0 0 0,0 1 0 0 0,-1-1 1 0 0,1 1-1 0 0,0-1 0 0 0,0 1 0 0 0,-1 0 0 0 0,1-1 1 0 0,0 1-1 0 0,0-1 0 0 0,0 0 0 0 0,0 1 0 0 0,0-1 1 0 0,-1 1-1 0 0,1-1 0 0 0,0 1 0 0 0,0-1 0 0 0,0 1 1 0 0,0-1-1 0 0,0 1 0 0 0,1-1 0 0 0,-1 1 0 0 0,0-1 1 0 0,0 1-1 0 0,0-1 0 0 0,0 1 0 0 0,1-1 0 0 0,-1 1 1 0 0,0-1-1 0 0,0 1 0 0 0,1-1 0 0 0,-1 1 1 0 0,0-1-1 0 0,1 1 0 0 0,-1 0 0 0 0,1-1 152 0 0,-3-15-8835 0 0,2 8 631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10018 0 0,'0'0'2202'0'0,"0"0"-906"0"0,0 0-492 0 0,0 0 71 0 0,0 0 176 0 0,0 0 105 0 0,0 0-7 0 0,0 0-106 0 0,0 0-118 0 0,34-2-126 0 0,104-8-126 0 0,171 4 2353 0 0,-193 6-3454 0 0,-106 18-3000 0 0,-15-4-5512 0 0,-2-10-2369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14315 0 0,'0'0'1332'0'0,"0"0"-271"0"0,0 0 39 0 0,0 0-36 0 0,37-4-102 0 0,121-19-74 0 0,116-45 1914 0 0,105-17-1741 0 0,-298 81-3956 0 0,-75 8-6150 0 0,-6 0-2432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23 8394 0 0,'0'0'4255'0'0,"0"0"-1899"0"0,0 0-652 0 0,0 0-184 0 0,0 0-154 0 0,0 0-197 0 0,0 0-206 0 0,0 0-113 0 0,0 0-117 0 0,0 0-146 0 0,0 0-187 0 0,0 0-130 0 0,0 0-93 0 0,-13 0-66 0 0,-53 3 115 0 0,77-3 105 0 0,53-25 871 0 0,-64 25-1002 0 0,0 0 5 0 0,0 0-20 0 0,0 0-36 0 0,-14 3 304 0 0,-26 34-1725 0 0,26-16-1183 0 0,7-5-5434 0 0,5-9-4068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3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373 188 0 0 0,'0'0'1592'0'0,"0"0"345"0"0,0 0 314 0 0,0 0 113 0 0,0 0-96 0 0,0 0-261 0 0,0 0-318 0 0,0 0-264 0 0,0 0-162 0 0,0 0-139 0 0,0 0-128 0 0,1-12-122 0 0,2-39-70 0 0,-4 47-672 0 0,0 0 1 0 0,0 1-1 0 0,0-1 0 0 0,0 1 1 0 0,0-1-1 0 0,-1 1 1 0 0,0-1-1 0 0,1 1 1 0 0,-1 0-1 0 0,-1 0 1 0 0,1 0-1 0 0,0 0 0 0 0,-1 0 1 0 0,1 1-1 0 0,-1-1 1 0 0,0 1-1 0 0,0-1 1 0 0,0 1-1 0 0,0 0 0 0 0,0 0 1 0 0,0 0-1 0 0,-2 0-132 0 0,2 1 106 0 0,-3-3-7 0 0,-1 1-1 0 0,0 0 1 0 0,0 0-1 0 0,0 1 1 0 0,0 0-1 0 0,-1 1 1 0 0,1-1-1 0 0,0 1 1 0 0,-1 1-1 0 0,1-1 1 0 0,-1 1-1 0 0,1 1 1 0 0,-1-1-1 0 0,1 1 1 0 0,-1 1-1 0 0,1-1 0 0 0,0 1 1 0 0,0 0-1 0 0,0 1 1 0 0,0 0-1 0 0,-6 3-98 0 0,2-1 23 0 0,1 1-1 0 0,-1 0 1 0 0,1 0-1 0 0,1 1 1 0 0,-1 1-1 0 0,1 0 1 0 0,1 0-1 0 0,-1 1 0 0 0,1-1 1 0 0,1 2-1 0 0,0-1 1 0 0,0 1-1 0 0,1 0 1 0 0,0 1-1 0 0,0 0 0 0 0,1-1 1 0 0,-1 7-23 0 0,2 2 12 0 0,0 0 0 0 0,1 0 0 0 0,1 0 0 0 0,1 1 0 0 0,1-1 0 0 0,1 1 0 0 0,0-1 0 0 0,3 14-12 0 0,0-19 18 0 0,1-1 0 0 0,0 1 1 0 0,0-1-1 0 0,1 0 0 0 0,1-1 0 0 0,0 1 0 0 0,1-1 1 0 0,0-1-1 0 0,1 1 0 0 0,0-1 0 0 0,1-1 0 0 0,0 0 1 0 0,0 0-1 0 0,1-1 0 0 0,1-1 0 0 0,-1 1 1 0 0,1-2-1 0 0,1 0 0 0 0,0 0 0 0 0,0-1 0 0 0,0-1 1 0 0,0 0-1 0 0,1-1 0 0 0,0 0 0 0 0,0-1 0 0 0,0-1 1 0 0,0 0-1 0 0,0-1 0 0 0,0 0 0 0 0,1-1 1 0 0,-1-1-1 0 0,8-1-18 0 0,-2-4-14 0 0,0-1 0 0 0,0 0 0 0 0,-1-2 0 0 0,0 0 0 0 0,-1-1 0 0 0,1-1 0 0 0,-2-1 0 0 0,0-1 0 0 0,2-1 14 0 0,118-123-2197 0 0,-43 39-4953 0 0,-88 92 6376 0 0,35-31-9353 0 0,-26 24 3759 0 0</inkml:trace>
  <inkml:trace contextRef="#ctx0" brushRef="#br0" timeOffset="436">1156 133 152 0 0,'0'0'2123'0'0,"0"0"-297"0"0,0 0-2 0 0,0 0 151 0 0,0 0 135 0 0,0 0 23 0 0,0 0-45 0 0,0 0-165 0 0,0 0-277 0 0,0 0-307 0 0,0 0-284 0 0,0 0-217 0 0,3-5-152 0 0,-1 2-676 0 0,-2 4 20 0 0,-1-1 1 0 0,0 0-1 0 0,0 0 1 0 0,1 0-1 0 0,-1 1 1 0 0,0-1-1 0 0,0 0 1 0 0,1 0-1 0 0,-1 0 1 0 0,0 0-1 0 0,0 0 1 0 0,1 0-1 0 0,-1 0 1 0 0,0 0-1 0 0,0-1 1 0 0,1 1 0 0 0,-1 0-1 0 0,0 0 1 0 0,0-1-1 0 0,1 1 1 0 0,-1 0-1 0 0,0-1 1 0 0,1 1-1 0 0,-1-1 1 0 0,1 1-1 0 0,-1-1 1 0 0,0 1-1 0 0,1-1 1 0 0,-1 1-1 0 0,1-1 1 0 0,-1 0-1 0 0,1 1 1 0 0,0-1-1 0 0,-1 1 1 0 0,1-1-1 0 0,0 0 1 0 0,-1 0-1 0 0,1 1 1 0 0,0-1 0 0 0,0 0-1 0 0,0 0 1 0 0,-1 1-1 0 0,1-1 1 0 0,0 0-1 0 0,0 0 1 0 0,0 1-1 0 0,0-1 1 0 0,0 0-1 0 0,1 0 1 0 0,-1 1-1 0 0,0-1 1 0 0,0 0-1 0 0,0 0 1 0 0,1 1-1 0 0,-1-1 1 0 0,0 0-1 0 0,1 1 1 0 0,-1-1-1 0 0,0 0 1 0 0,1 1-1 0 0,-1-1 1 0 0,1 1 0 0 0,-1-1-1 0 0,1 0-30 0 0,-7 1 82 0 0,-8 0 65 0 0,1-1 0 0 0,-1 2 0 0 0,0 0 0 0 0,1 1 0 0 0,-1 0 0 0 0,1 1 0 0 0,0 0 1 0 0,0 1-1 0 0,-7 3-147 0 0,7-1 43 0 0,0 0 0 0 0,0 1 0 0 0,0 0 0 0 0,1 1 0 0 0,0 1 0 0 0,1 0 0 0 0,0 0 0 0 0,0 1 0 0 0,1 1 0 0 0,0 0 0 0 0,1 0 0 0 0,1 1 0 0 0,-1 0 0 0 0,2 0 0 0 0,0 1 0 0 0,0 0 0 0 0,-3 9-43 0 0,4-5 2 0 0,1 0 0 0 0,0 0 0 0 0,1 1 0 0 0,1 0 0 0 0,1 0 0 0 0,0 0 0 0 0,2 0 0 0 0,0 0 0 0 0,0 0-2 0 0,1-14 6 0 0,-1 1 0 0 0,1-1-1 0 0,0 1 1 0 0,1-1 0 0 0,-1 0-1 0 0,1 1 1 0 0,-1-1 0 0 0,1 0 0 0 0,0 0-1 0 0,1 0 1 0 0,-1 0 0 0 0,1-1-1 0 0,0 1 1 0 0,0-1 0 0 0,0 1 0 0 0,0-1-1 0 0,0 0 1 0 0,1 0 0 0 0,-1-1-1 0 0,1 1 1 0 0,0-1 0 0 0,0 0-1 0 0,0 1 1 0 0,0-2 0 0 0,0 1 0 0 0,0 0-1 0 0,1-1 1 0 0,-1 0 0 0 0,1 0-1 0 0,-1 0 1 0 0,0-1 0 0 0,5 1-6 0 0,3-1 68 0 0,1-1 0 0 0,-1 0 1 0 0,0-1-1 0 0,0 0 0 0 0,0-1 0 0 0,0-1 1 0 0,0 0-1 0 0,0 0 0 0 0,-1-1 1 0 0,0 0-1 0 0,0-1 0 0 0,0 0 0 0 0,-1-1 1 0 0,0 0-1 0 0,0-1 0 0 0,1-2-68 0 0,22-22 121 0 0,-2-1 0 0 0,-1-1-1 0 0,-2-1 1 0 0,-1-2 0 0 0,5-12-121 0 0,37-50 187 0 0,-58 93-308 0 0,-12 27-161 0 0,0-13 278 0 0,-3 28-117 0 0,2-29 16 0 0,0 0-1 0 0,0 0 1 0 0,1 0-1 0 0,1 0 1 0 0,-1 0-1 0 0,1 0 1 0 0,0 1-1 0 0,1-1 1 0 0,-1 0-1 0 0,1 0 1 0 0,1 0-1 0 0,0 0 1 0 0,0 0-1 0 0,0 0 1 0 0,0 0-1 0 0,1-1 1 0 0,1 1-1 0 0,-1-1 1 0 0,1 0-1 0 0,0 0 1 0 0,3 4 105 0 0,34 22-3075 0 0,-11-16-4839 0 0,-18-12-3423 0 0</inkml:trace>
  <inkml:trace contextRef="#ctx0" brushRef="#br0" timeOffset="832.165">1623 476 11074 0 0,'0'0'2665'0'0,"0"0"-555"0"0,0 0-309 0 0,0 0-115 0 0,0 0-204 0 0,0 0-287 0 0,0 0-279 0 0,0 0-217 0 0,0 0-143 0 0,0 0-44 0 0,0 0-3 0 0,0 0-42 0 0,0 0-76 0 0,9-24-83 0 0,29-73-67 0 0,15 11 247 0 0,28-31-62 0 0,-81 117-430 0 0,0-1 0 0 0,0 1 0 0 0,0-1 0 0 0,1 1 1 0 0,-1-1-1 0 0,0 1 0 0 0,0 0 0 0 0,0-1 0 0 0,0 1 0 0 0,0-1 1 0 0,1 1-1 0 0,-1-1 0 0 0,0 1 0 0 0,0 0 0 0 0,1-1 0 0 0,-1 1 1 0 0,0 0-1 0 0,0-1 0 0 0,1 1 0 0 0,-1 0 0 0 0,1-1 0 0 0,-1 1 0 0 0,0 0 1 0 0,1-1-1 0 0,-1 1 0 0 0,0 0 0 0 0,1 0 0 0 0,-1 0 0 0 0,1 0 1 0 0,-1-1-1 0 0,1 1 0 0 0,-1 0 0 0 0,1 0 0 0 0,-1 0 0 0 0,1 0 0 0 0,-1 0 1 0 0,0 0-1 0 0,1 0 0 0 0,-1 0 0 0 0,1 0 0 0 0,-1 0 0 0 0,1 0 1 0 0,-1 0-1 0 0,1 1 0 0 0,-1-1 0 0 0,1 0 0 0 0,-1 0 0 0 0,0 0 0 0 0,1 1 1 0 0,-1-1-1 0 0,1 0 0 0 0,-1 0 0 0 0,0 1 0 0 0,1-1 0 0 0,-1 0 1 0 0,0 1-1 0 0,1-1 0 0 0,-1 0 0 0 0,0 1 0 0 0,0-1 0 0 0,1 1 4 0 0,-2 32-301 0 0,0-20 335 0 0,-2 27-41 0 0,4 85-29 0 0,0-121 36 0 0,0 1 0 0 0,0 0-1 0 0,0-1 1 0 0,1 1 0 0 0,-1-1-1 0 0,1 0 1 0 0,0 1-1 0 0,1-1 1 0 0,-1 0 0 0 0,1 0-1 0 0,0 0 1 0 0,0 0 0 0 0,0-1-1 0 0,0 1 1 0 0,0-1-1 0 0,1 0 1 0 0,0 0 0 0 0,0 0-1 0 0,0-1 1 0 0,0 1 0 0 0,0-1-1 0 0,0 0 1 0 0,0 0-1 0 0,1 0 1 0 0,3 0 42 0 0,-1 0 0 0 0,1 0 0 0 0,0-1 0 0 0,-1 0-1 0 0,1-1 1 0 0,0 1 0 0 0,0-1 0 0 0,-1-1-1 0 0,1 0 1 0 0,0 0 0 0 0,-1 0 0 0 0,1-1-1 0 0,-1 0 1 0 0,1-1 0 0 0,-1 0 0 0 0,0 0 0 0 0,0 0-1 0 0,0-1 1 0 0,0 0 0 0 0,-1 0 0 0 0,0-1-1 0 0,0 1 1 0 0,0-2 0 0 0,0 1 0 0 0,-1 0 0 0 0,1-2-42 0 0,7-8 150 0 0,0 0 0 0 0,0-1 0 0 0,-2 0 0 0 0,0-1 0 0 0,-1 0 0 0 0,0-1 0 0 0,-2 0 0 0 0,0-1 0 0 0,4-15-150 0 0,-7 19-11 0 0,-1 0-1 0 0,0-1 1 0 0,-1 1-1 0 0,0-1 1 0 0,-1 0-1 0 0,-1 0 1 0 0,-1 0 0 0 0,0 0-1 0 0,-2-11 12 0 0,-5 9-490 0 0,2 2-5530 0 0,4 13-3661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19 12715 0 0,'0'0'2208'0'0,"0"0"-659"0"0,0 0-213 0 0,0 0 104 0 0,0 0 75 0 0,0 0-27 0 0,0 0-195 0 0,0 0-317 0 0,0 0-245 0 0,0 0-191 0 0,0 0-108 0 0,0 0-92 0 0,0 0-88 0 0,3-3-29 0 0,5-12 197 0 0,-47 50-52 0 0,30-33-725 0 0,3 2 403 0 0,3 0 1199 0 0,1-3-3181 0 0,1-2-2776 0 0,0 0-3841 0 0,1 1-3726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1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70 5945 0 0,'0'0'2265'0'0,"0"0"-549"0"0,0 0-250 0 0,0 0 86 0 0,0 0 195 0 0,0 0 76 0 0,0 0-264 0 0,0 0-377 0 0,0 0-455 0 0,0 0-317 0 0,0 0-115 0 0,-12 7-64 0 0,2-3-178 0 0,-66 54 367 0 0,-8 67 754 0 0,-65 132-1174 0 0,34-54 159 0 0,74-144-81 0 0,58-95 646 0 0,158-250-210 0 0,43-53 174 0 0,-187 287-197 0 0,-31 52-431 0 0,0 0-2 0 0,0 0-28 0 0,0 0-74 0 0,0 12-88 0 0,-5 101 538 0 0,2-81-384 0 0,1-1 1 0 0,2 0-1 0 0,0 0 0 0 0,3 1 0 0 0,0-1 0 0 0,2 0 0 0 0,5 14-22 0 0,-7-35 34 0 0,35 84-66 0 0,-37-91 53 0 0,1 0 0 0 0,0 0 0 0 0,0 0 0 0 0,0-1 1 0 0,0 1-1 0 0,0 0 0 0 0,0-1 0 0 0,1 0 0 0 0,-1 1 0 0 0,1-1 0 0 0,0 0 0 0 0,-1 0 1 0 0,1-1-1 0 0,0 1 0 0 0,0-1 0 0 0,0 1 0 0 0,0-1 0 0 0,1 0 0 0 0,-1 0 0 0 0,0 0 1 0 0,0 0-1 0 0,1-1 0 0 0,-1 0 0 0 0,1 1 0 0 0,-1-1 0 0 0,0 0 0 0 0,2-1-21 0 0,2-2 102 0 0,0 0 0 0 0,0-1 0 0 0,0 0 0 0 0,-1 0 1 0 0,0-1-1 0 0,0 0 0 0 0,0 0 0 0 0,0 0 0 0 0,-1-1 0 0 0,0 0 0 0 0,0 0 0 0 0,0 0 0 0 0,-1-1 0 0 0,1-2-102 0 0,3-2 82 0 0,26-35 119 0 0,-2-2 0 0 0,-2-2 0 0 0,-2-1 0 0 0,-3 0-1 0 0,2-11-200 0 0,-16 36 3 0 0,-2 0-1 0 0,0-1 0 0 0,-2 0 0 0 0,-1 0 1 0 0,-1-1-1 0 0,0-19-2 0 0,-5 45-172 0 0,0 2-123 0 0,0 9-773 0 0,0 21-1264 0 0,0-10-2567 0 0,0-5-6938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75 108 12243 0 0,'0'0'1631'0'0,"0"0"-328"0"0,0 0-230 0 0,0 0-117 0 0,0 0-97 0 0,0 0-144 0 0,0 0-136 0 0,0 0-94 0 0,0 0-79 0 0,0 0-32 0 0,0 0-32 0 0,0 0-73 0 0,0 0-55 0 0,-13 20-29 0 0,-37 61-10 0 0,49-80-167 0 0,0-1 0 0 0,0 1 0 0 0,0 0 0 0 0,0 0 0 0 0,1 0 1 0 0,-1 0-1 0 0,0 0 0 0 0,1-1 0 0 0,-1 1 0 0 0,1 0 0 0 0,-1 1 0 0 0,1-1 1 0 0,-1 0-1 0 0,1 0 0 0 0,0 0 0 0 0,-1 0 0 0 0,1 0 0 0 0,0 0 0 0 0,0 0 1 0 0,0 1-1 0 0,0-1 0 0 0,0 0 0 0 0,0 0 0 0 0,0 0 0 0 0,0 0 1 0 0,1 0-1 0 0,-1 0 0 0 0,0 1 0 0 0,1-1 0 0 0,-1 0 0 0 0,0 0 0 0 0,1 0 1 0 0,0 0-1 0 0,-1 0 0 0 0,1 0 0 0 0,0 0 0 0 0,-1-1 0 0 0,1 1 0 0 0,0 0 1 0 0,0 0-1 0 0,0 0 0 0 0,-1-1 0 0 0,2 1-8 0 0,1 2 64 0 0,2 1 76 0 0,0 1-1 0 0,0-1 0 0 0,0-1 1 0 0,1 1-1 0 0,-1-1 0 0 0,1 0 0 0 0,0 0 1 0 0,-1 0-1 0 0,1-1 0 0 0,0 0 1 0 0,1 0-1 0 0,-1-1 0 0 0,0 0 1 0 0,1 0-1 0 0,-1 0 0 0 0,0-1 0 0 0,1 1 1 0 0,-1-2-1 0 0,1 1 0 0 0,4-2-139 0 0,-4 0 91 0 0,1-1 0 0 0,-1 0 0 0 0,0-1-1 0 0,0 0 1 0 0,-1 0 0 0 0,1 0-1 0 0,-1-1 1 0 0,0 0 0 0 0,0 0 0 0 0,0-1-1 0 0,-1 1 1 0 0,1-1 0 0 0,-1 0 0 0 0,-1-1-1 0 0,1 1 1 0 0,-1-1 0 0 0,-1 0 0 0 0,1 0-1 0 0,-1 0 1 0 0,0-1 0 0 0,-1 1-1 0 0,0-1 1 0 0,0 0 0 0 0,0 1 0 0 0,-1-1-1 0 0,0 0 1 0 0,-1 0 0 0 0,0-6-91 0 0,1 9-8 0 0,-1 1 0 0 0,0-1 1 0 0,0 1-1 0 0,0-1 0 0 0,-1 0 1 0 0,0 1-1 0 0,0-1 0 0 0,0 1 1 0 0,0 0-1 0 0,-1-1 0 0 0,1 1 0 0 0,-1 0 1 0 0,0 0-1 0 0,0 0 0 0 0,-1 0 1 0 0,1 0-1 0 0,-1 1 0 0 0,0-1 0 0 0,0 1 1 0 0,0 0-1 0 0,0-1 0 0 0,-1 1 1 0 0,1 1-1 0 0,-1-1 0 0 0,0 0 1 0 0,0 1-1 0 0,-1 0 8 0 0,1 0-112 0 0,0 0 1 0 0,0 1-1 0 0,-1 0 0 0 0,1 0 1 0 0,0 0-1 0 0,-1 0 1 0 0,1 1-1 0 0,-1-1 0 0 0,1 1 1 0 0,0 1-1 0 0,-1-1 1 0 0,1 0-1 0 0,-1 1 0 0 0,1 0 1 0 0,0 0-1 0 0,-1 0 1 0 0,1 1-1 0 0,0-1 1 0 0,-2 2 111 0 0,-45 27-9136 0 0,36-18-2821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8834 0 0,'0'0'1305'0'0,"0"0"-360"0"0,0 0-89 0 0,0 0 287 0 0,0 0 353 0 0,0 0 66 0 0,0 0-199 0 0,34-12-295 0 0,111-38-276 0 0,-97 33-410 0 0,-1-2 0 0 0,-1-2 0 0 0,-1-2 0 0 0,-1-2-1 0 0,0-2 1 0 0,10-11-382 0 0,-35 24 264 0 0,0 0 0 0 0,-1-1 0 0 0,-1 0 1 0 0,0-2-1 0 0,-1 0 0 0 0,5-8-264 0 0,-11-5 1268 0 0,-10 29-973 0 0,-21 29 186 0 0,-12 36-480 0 0,4 1-1 0 0,3 2 1 0 0,2 0 0 0 0,-13 66-1 0 0,-106 466-187 0 0,138-580 186 0 0,0 0-1 0 0,-1-1 1 0 0,0 0-1 0 0,-2 0 1 0 0,0-1 0 0 0,-1 0-1 0 0,-1 0 1 0 0,-1-1-1 0 0,0 0 1 0 0,-1-1-1 0 0,0 0 1 0 0,-1-1 0 0 0,-1-1-1 0 0,-1 0 1 0 0,1 0-1 0 0,-7 2 2 0 0,17-13 7 0 0,-1-1-1 0 0,1 1 1 0 0,0-1-1 0 0,-1 0 1 0 0,1-1-1 0 0,-1 1 0 0 0,1-1 1 0 0,-1 1-1 0 0,0-1 1 0 0,1-1-1 0 0,-1 1 1 0 0,1-1-1 0 0,-1 0 1 0 0,1 0-1 0 0,-1 0 0 0 0,1 0 1 0 0,0-1-1 0 0,0 0 1 0 0,-1 1-1 0 0,1-2 1 0 0,0 1-1 0 0,1 0 1 0 0,-1-1-1 0 0,0 0 0 0 0,1 0 1 0 0,-1 0-1 0 0,1 0 1 0 0,0-1-1 0 0,0 1 1 0 0,0-1-1 0 0,1 1 1 0 0,-1-1-1 0 0,1 0 0 0 0,0 0 1 0 0,0-1-1 0 0,0 1 1 0 0,1 0-1 0 0,-1 0 1 0 0,1-1-1 0 0,0 1 1 0 0,0-1-1 0 0,1 1 1 0 0,-1-1-1 0 0,1 0 0 0 0,0 1 1 0 0,1-1-1 0 0,-1 1 1 0 0,1-3-7 0 0,-2-11 36 0 0,0-1 1 0 0,1 0-1 0 0,1 1 0 0 0,1-1 1 0 0,1 1-1 0 0,0 0 1 0 0,1 0-1 0 0,2 0 0 0 0,-1 0 1 0 0,2 0-37 0 0,6-8 64 0 0,2 0 0 0 0,0 0 0 0 0,2 2 0 0 0,1 0 1 0 0,1 1-1 0 0,0 1 0 0 0,2 0 0 0 0,1 2 0 0 0,0 0 0 0 0,1 2 1 0 0,1 0-1 0 0,1 2 0 0 0,1 1 0 0 0,0 0 0 0 0,1 2 0 0 0,0 2 0 0 0,1 0 1 0 0,0 1-1 0 0,13-1-64 0 0,-30 8-5 0 0,0 1 1 0 0,0 0-1 0 0,0 0 0 0 0,0 1 1 0 0,1 1-1 0 0,-1 0 1 0 0,0 0-1 0 0,1 1 0 0 0,-1 1 1 0 0,0 0-1 0 0,6 2 5 0 0,15 33-420 0 0,-30-26-4397 0 0,-1-1-4825 0 0,-1-9-2294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32 284 15667 0 0,'0'0'1074'0'0,"0"0"-311"0"0,0 0-46 0 0,0 0 90 0 0,0 0 73 0 0,0 0-40 0 0,0 0-129 0 0,0 0-144 0 0,0 0-118 0 0,0 0-94 0 0,0 0-43 0 0,0 0-1 0 0,0 0-2 0 0,-5 27-9 0 0,-16 81 5 0 0,16-81 4 0 0,5-27 16 0 0,0 0 89 0 0,0 0 59 0 0,0 0 26 0 0,0 0 16 0 0,3-23-267 0 0,1-1 0 0 0,0 1 0 0 0,2 0 0 0 0,1 0 0 0 0,1 1 0 0 0,1-1 0 0 0,1 2 0 0 0,9-16-248 0 0,-6 10 150 0 0,78-139 22 0 0,-70 134-402 0 0,-21 31 113 0 0,0 1-53 0 0,0 48-2876 0 0,0-46 2772 0 0,1 12-1995 0 0,0-5-2353 0 0,1-1-6857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15755 0 0,'0'0'1385'0'0,"0"0"-713"0"0,0 0 56 0 0,0 0 88 0 0,0 0-48 0 0,0 0-152 0 0,0 0-207 0 0,0 0-169 0 0,0 0-88 0 0,0 0-96 0 0,0 0-128 0 0,0 0-96 0 0,0 0-120 0 0,0 0-329 0 0,81 192-775 0 0,-68-185-3753 0 0,-4 0-7194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20548 0 0,'0'0'1441'0'0,"0"0"-369"0"0,0 0-312 0 0,0 0-72 0 0,0 0-152 0 0,0 0-176 0 0,0 0-128 0 0,0 0-144 0 0,0 0-96 0 0,0 0-136 0 0,0 0-56 0 0,0 0-136 0 0,0 0-192 0 0,0 0-208 0 0,64-140-736 0 0,-40 151-2625 0 0,-8-3-8978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14259 0 0,'0'0'5046'0'0,"0"0"-2961"0"0,0 0-1016 0 0,0 0-126 0 0,0 0-116 0 0,0 0-157 0 0,0 0-101 0 0,0 0-125 0 0,0 0-90 0 0,0 0-76 0 0,-35 5-79 0 0,-109 20-82 0 0,140-24-112 0 0,0-1 0 0 0,0 0 0 0 0,0 1 0 0 0,1 0 0 0 0,-1 0 0 0 0,0 0 0 0 0,0 0-1 0 0,1 1 1 0 0,-1-1 0 0 0,1 1 0 0 0,-1 0 0 0 0,1 0 0 0 0,0 0 0 0 0,0 1 0 0 0,-1-1-1 0 0,2 1 1 0 0,-1 0 0 0 0,0 0 0 0 0,0 0-5 0 0,-4 6 13 0 0,2-3-9 0 0,0-1 1 0 0,1 1-1 0 0,0 0 1 0 0,0 0-1 0 0,0 0 1 0 0,1 0-1 0 0,0 1 1 0 0,0-1-1 0 0,1 1 1 0 0,0 0-1 0 0,0 0 1 0 0,0 0-1 0 0,1 0 1 0 0,0 0-1 0 0,1 0 1 0 0,-1 0-1 0 0,1 0 1 0 0,1 0-1 0 0,0 5-4 0 0,2-6-3 0 0,0-1 0 0 0,1 0 0 0 0,0 1 0 0 0,0-2-1 0 0,0 1 1 0 0,1 0 0 0 0,0-1 0 0 0,-1 0 0 0 0,2 0 0 0 0,-1 0 0 0 0,0 0-1 0 0,1-1 1 0 0,-1 0 0 0 0,1 0 0 0 0,0-1 0 0 0,0 1 0 0 0,0-1 0 0 0,1-1 0 0 0,-1 1-1 0 0,5 0 4 0 0,33 3-8 0 0,0-1-1 0 0,0-2 0 0 0,0-2 1 0 0,19-3 8 0 0,-45 1-30 0 0,-1 0 1 0 0,1 0-1 0 0,-1-2 0 0 0,0 0 1 0 0,0-1-1 0 0,-1-1 0 0 0,13-6 30 0 0,28-19-2597 0 0,-20 3-2937 0 0,-2-3-4443 0 0,-24 22 1339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12427 0 0,'0'0'5445'0'0,"0"0"-2807"0"0,0 0-1118 0 0,0 0-276 0 0,0 0-271 0 0,0 0-233 0 0,0 0-168 0 0,0 0-119 0 0,0 0-25 0 0,0 0 8 0 0,0 0-8 0 0,0 0-31 0 0,0 0-47 0 0,-11 32-32 0 0,-34 105-60 0 0,27-86-167 0 0,3 2-1 0 0,3 0 0 0 0,2 0 0 0 0,2 1 0 0 0,2 0 0 0 0,3 1 0 0 0,2 25-90 0 0,21 48-799 0 0,-24-144-16308 0 0,1 11 5755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15499 0 0,'0'0'1942'0'0,"0"0"-694"0"0,0 0-310 0 0,0 0 38 0 0,0 0-26 0 0,0 0-96 0 0,0 0-191 0 0,31 0-175 0 0,102 0-109 0 0,119 7 360 0 0,-238-7-1094 0 0,119 0 357 0 0,-88 0-2653 0 0,-1 0-3675 0 0,-26 0-5403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0 523 0 0 0,'0'0'934'0'0,"0"0"346"0"0,0 0 181 0 0,0 0 367 0 0,0 0 353 0 0,0 0 185 0 0,0 0-88 0 0,0 0-314 0 0,0 0-367 0 0,0 0-344 0 0,0 0-274 0 0,0 0-201 0 0,0 0-119 0 0,1-7-91 0 0,0-23-84 0 0,-1 23-70 0 0,1 328 3062 0 0,0-309-3440 0 0,0 1 0 0 0,1 0 0 0 0,1-1 0 0 0,0 1 0 0 0,1-1 1 0 0,0 0-1 0 0,1 0 0 0 0,0-1 0 0 0,1 1 0 0 0,0-1 0 0 0,1-1 0 0 0,6 8-36 0 0,-12-16 24 0 0,1 0 0 0 0,0 0-1 0 0,-1-1 1 0 0,1 1 0 0 0,0-1 0 0 0,0 1-1 0 0,1-1 1 0 0,-1 0 0 0 0,0 0-1 0 0,0 0 1 0 0,0 0 0 0 0,1 0-1 0 0,-1 0 1 0 0,1 0 0 0 0,-1-1 0 0 0,0 1-1 0 0,1-1 1 0 0,-1 0 0 0 0,1 0-1 0 0,-1 0 1 0 0,1 0 0 0 0,-1 0-1 0 0,1-1 1 0 0,-1 1 0 0 0,1-1 0 0 0,-1 1-1 0 0,0-1 1 0 0,1 0 0 0 0,-1 0-1 0 0,0 0 1 0 0,0 0 0 0 0,1 0 0 0 0,-1-1-1 0 0,0 1 1 0 0,0-1 0 0 0,1 0-24 0 0,63-70 717 0 0,-60 65-723 0 0,17-25 104 0 0,-2 0 0 0 0,-1-2 0 0 0,-1-1 0 0 0,-3 0 0 0 0,9-25-98 0 0,-11 34 36 0 0,-14 25-20 0 0,0 1-20 0 0,0 0-16 0 0,0 0-24 0 0,0 0-17 0 0,2 13-184 0 0,2 6 244 0 0,0 0 0 0 0,2 0 1 0 0,0 0-1 0 0,2-1 1 0 0,0 0-1 0 0,1 0 0 0 0,0-1 1 0 0,1 0-1 0 0,1-1 1 0 0,1 0-1 0 0,11 11 1 0 0,-23-27 0 0 0,4 5 5 0 0,-1-1 0 0 0,1 1 1 0 0,0-1-1 0 0,1 0 0 0 0,-1 0 0 0 0,1-1 0 0 0,0 1 1 0 0,0-1-1 0 0,0 0 0 0 0,0-1 0 0 0,0 1 0 0 0,0-1 1 0 0,1 0-1 0 0,0 0 0 0 0,-1-1 0 0 0,1 1 0 0 0,0-1 1 0 0,-1 0-1 0 0,5-1-5 0 0,-3-2 55 0 0,-1-1 1 0 0,0 0-1 0 0,0 0 1 0 0,0-1-1 0 0,0 0 1 0 0,0 0 0 0 0,-1 0-1 0 0,1-1 1 0 0,-1 0-1 0 0,0 0 1 0 0,-1 0-1 0 0,1 0 1 0 0,-1-1-1 0 0,0 0 1 0 0,0 0-1 0 0,-1 0 1 0 0,0 0 0 0 0,0 0-1 0 0,0-1 1 0 0,-1 1-1 0 0,0-1 1 0 0,0 0-1 0 0,-1 0 1 0 0,1-3-56 0 0,4-9 80 0 0,61-220 422 0 0,-58 155-673 0 0,-9 83-36 0 0,0 1-126 0 0,0 0-148 0 0,5 18-2240 0 0,6 4-5545 0 0,-7-14-3763 0 0</inkml:trace>
  <inkml:trace contextRef="#ctx0" brushRef="#br0" timeOffset="439.379">1026 1049 12403 0 0,'0'0'1609'0'0,"0"0"-206"0"0,0 0 34 0 0,0 0 184 0 0,0 0 56 0 0,0 0-193 0 0,0 0-296 0 0,0 0-308 0 0,0 0-219 0 0,0 0-91 0 0,0 0-51 0 0,0 0-52 0 0,0 0-40 0 0,-3-14-31 0 0,-11-101 561 0 0,12 90-779 0 0,1-1 1 0 0,2 1-1 0 0,0-1 0 0 0,1 1 0 0 0,2 0 0 0 0,0 0 1 0 0,2 0-1 0 0,8-23-178 0 0,-10 36 7 0 0,1-1 0 0 0,0 1 0 0 0,1-1 1 0 0,0 2-1 0 0,0-1 0 0 0,2 1 0 0 0,-1 0 0 0 0,1 0 1 0 0,1 1-1 0 0,0 0 0 0 0,0 1 0 0 0,1 0 0 0 0,10-8-7 0 0,-17 18-8 0 0,-1 0-1 0 0,0 0 0 0 0,0 0 1 0 0,1 0-1 0 0,-1 1 0 0 0,0-1 1 0 0,0 1-1 0 0,0-1 0 0 0,0 1 1 0 0,-1 0-1 0 0,1-1 0 0 0,0 1 1 0 0,-1 0-1 0 0,1 0 0 0 0,-1 0 1 0 0,0 0-1 0 0,1 0 0 0 0,-1 1 1 0 0,0-1-1 0 0,0 0 0 0 0,-1 1 1 0 0,1-1-1 0 0,0 0 0 0 0,-1 1 1 0 0,0-1-1 0 0,1 1 0 0 0,-1-1 1 0 0,0 1-1 0 0,0-1 0 0 0,0 1 1 0 0,-1-1-1 0 0,1 2 9 0 0,19 91-450 0 0,-7-84-1160 0 0,-2-11-4430 0 0,-6 0 2825 0 0,-1 0-8330 0 0</inkml:trace>
  <inkml:trace contextRef="#ctx0" brushRef="#br0" timeOffset="692.884">1526 703 10530 0 0,'0'0'1999'0'0,"0"0"-525"0"0,0 0-266 0 0,0 0 25 0 0,0 0-7 0 0,0 0-139 0 0,-7 32-297 0 0,-21 95-319 0 0,21-65-69 0 0,7-62-429 0 0,1 0 0 0 0,-1 0 0 0 0,0-1 1 0 0,1 1-1 0 0,-1 0 0 0 0,0 0 0 0 0,0 0 0 0 0,1 0 0 0 0,-1-1 0 0 0,1 1 0 0 0,-1 0 0 0 0,0 0 0 0 0,1 0 0 0 0,-1 0 0 0 0,0 0 0 0 0,1 0 0 0 0,-1 0 0 0 0,0 0 0 0 0,1 0 0 0 0,-1 0 0 0 0,1 0 0 0 0,-1 0 0 0 0,0 0 0 0 0,1 0 0 0 0,-1 1 0 0 0,0-1 0 0 0,1 0 0 0 0,-1 0 1 0 0,0 0-1 0 0,1 0 0 0 0,-1 1 0 0 0,0-1 0 0 0,0 0 0 0 0,1 0 0 0 0,-1 1 0 0 0,0-1 0 0 0,0 0 0 0 0,1 0 0 0 0,-1 1 0 0 0,0-1 0 0 0,0 0 0 0 0,0 1 0 0 0,1-1 0 0 0,-1 0 0 0 0,0 1 0 0 0,0-1 0 0 0,0 0 0 0 0,0 1 0 0 0,0-1 0 0 0,0 0 0 0 0,0 1 0 0 0,0-1 0 0 0,0 1 1 0 0,0-1-1 0 0,0 0 0 0 0,0 1 0 0 0,0-1 0 0 0,0 0 0 0 0,0 1 0 0 0,0-1 0 0 0,0 0 0 0 0,0 1 0 0 0,-1-1 0 0 0,1 0 0 0 0,0 1 27 0 0,12-15-7263 0 0,-7 6-3390 0 0</inkml:trace>
  <inkml:trace contextRef="#ctx0" brushRef="#br0" timeOffset="1081.889">1990 0 19756 0 0,'0'0'1226'0'0,"0"0"-514"0"0,0 0-248 0 0,0 0 103 0 0,0 0 213 0 0,0 0 146 0 0,0 0-34 0 0,0 0-192 0 0,0 0-236 0 0,0 0-119 0 0,0 0-77 0 0,2 33-58 0 0,5 103-53 0 0,31 320 121 0 0,-18-271-410 0 0,-6-108-643 0 0,-14-77 495 0 0,0 0-100 0 0,0 0-166 0 0,-25-22-7696 0 0,21 18 6629 0 0,-11-10-7924 0 0,6 7 3297 0 0</inkml:trace>
  <inkml:trace contextRef="#ctx0" brushRef="#br0" timeOffset="1302.548">1604 556 7586 0 0,'0'0'2347'0'0,"0"0"-277"0"0,0 0-227 0 0,0 0-232 0 0,0 0-302 0 0,0 0-353 0 0,0 0-303 0 0,0 0-108 0 0,0 0 16 0 0,0 0 62 0 0,0 0 5 0 0,0 0-111 0 0,18 4-125 0 0,154 22 272 0 0,168 21-1738 0 0,-258-33-1309 0 0,-28-4-5298 0 0,-26-5-1432 0 0,-17-4 7059 0 0</inkml:trace>
  <inkml:trace contextRef="#ctx0" brushRef="#br0" timeOffset="1661.11">2539 674 0 0 0,'0'0'1759'0'0,"0"0"381"0"0,0 0 364 0 0,0 0 115 0 0,0 0-105 0 0,0 0-259 0 0,0 0-355 0 0,0 0-255 0 0,0 0-181 0 0,32 5-177 0 0,102 17-197 0 0,-74-23 347 0 0,-51-3-1123 0 0,0 0-40 0 0,0 0 0 0 0,0 0 0 0 0,-1-1 0 0 0,0 0 0 0 0,1 0 0 0 0,-2-1 0 0 0,1 0 0 0 0,-1-1 0 0 0,0 0 0 0 0,0 0 0 0 0,0-1-274 0 0,-4 5 49 0 0,-1-1 1 0 0,1 1-1 0 0,-1 0 1 0 0,0-1-1 0 0,0 1 0 0 0,0-1 1 0 0,0 0-1 0 0,-1 0 1 0 0,1 1-1 0 0,-1-1 1 0 0,0 0-1 0 0,0 0 0 0 0,-1 0 1 0 0,1 0-1 0 0,-1-1 1 0 0,0 1-1 0 0,0 0 1 0 0,0 0-1 0 0,-1 0 0 0 0,1 0 1 0 0,-1 0-1 0 0,0 0 1 0 0,0 0-1 0 0,0 0 1 0 0,-1 0-1 0 0,0 1 0 0 0,0-3-49 0 0,-2 1-2 0 0,-1 0-1 0 0,0 0 1 0 0,0 0-1 0 0,0 1 1 0 0,0-1-1 0 0,-1 1 1 0 0,1 0-1 0 0,-1 1 1 0 0,0 0-1 0 0,0 0 1 0 0,0 0-1 0 0,-1 0 0 0 0,1 1 1 0 0,-1 0-1 0 0,1 0 1 0 0,-1 1-1 0 0,0 0 1 0 0,0 0-1 0 0,0 1 1 0 0,1 0-1 0 0,-1 0 1 0 0,0 0-1 0 0,0 1 1 0 0,0 0-1 0 0,1 0 0 0 0,-1 1 1 0 0,0 0-1 0 0,1 0 1 0 0,0 0-1 0 0,-1 1 1 0 0,1 0-1 0 0,-2 1 3 0 0,-3 4-16 0 0,0-1 0 0 0,0 1 0 0 0,1 1 0 0 0,0 0 0 0 0,0 0-1 0 0,1 1 1 0 0,0 0 0 0 0,1 1 0 0 0,0 0 0 0 0,1 0 0 0 0,0 1 0 0 0,1 0 0 0 0,0 0 0 0 0,0 0-1 0 0,2 1 1 0 0,0 0 0 0 0,0 0 0 0 0,1 0 0 0 0,0 0 0 0 0,2 1 0 0 0,-1-1 0 0 0,2 1 0 0 0,-1-1-1 0 0,2 0 1 0 0,0 2 16 0 0,1-7 0 0 0,0 1 0 0 0,0-1 0 0 0,1 0-1 0 0,0-1 1 0 0,0 1 0 0 0,1 0-1 0 0,0-1 1 0 0,0 0 0 0 0,1 0-1 0 0,0 0 1 0 0,0 0 0 0 0,0-1 0 0 0,1 0-1 0 0,0 0 1 0 0,1 0 0 0 0,-1-1-1 0 0,1 0 1 0 0,7 4 0 0 0,140 63 79 0 0,-131-65-109 0 0,0-1 1 0 0,0-1-1 0 0,0-1 1 0 0,1-1-1 0 0,0-2 1 0 0,-1 0-1 0 0,1-1 1 0 0,8-2 29 0 0,5-11-1244 0 0,-16-2-5722 0 0,-14 7-5013 0 0</inkml:trace>
  <inkml:trace contextRef="#ctx0" brushRef="#br0" timeOffset="840.026">1482 269 14123 0 0,'0'0'1872'0'0,"0"0"-695"0"0,0 0-417 0 0,0 0-208 0 0,0 0-112 0 0,0 0-80 0 0,0 0-128 0 0,0 0-160 0 0,0 0-312 0 0,0 0-376 0 0,0 0-640 0 0,0 0-3057 0 0,0 0-7642 0 0</inkml:trace>
  <inkml:trace contextRef="#ctx0" brushRef="#br0" timeOffset="2384.595">1547 162 2353 0 0,'0'0'1977'0'0,"0"0"-91"0"0,0 0-36 0 0,0 0-66 0 0,0 0-176 0 0,0 0-223 0 0,0 0-198 0 0,0 0-168 0 0,0 0-115 0 0,0 0-73 0 0,0 0-67 0 0,0 0-52 0 0,0 0-47 0 0,-2 3-40 0 0,-42 57 2799 0 0,104-114-1099 0 0,-59 53-1685 0 0,0 1-8926 0 0,0 0 4927 0 0,0 0-8599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6553 0 0,'0'0'2677'0'0,"0"0"-911"0"0,0 0-457 0 0,0 0-18 0 0,0 0 66 0 0,0 0-64 0 0,0 0-186 0 0,0 0-161 0 0,0 0-106 0 0,0 0-61 0 0,0 0-46 0 0,3 5-69 0 0,1 1-353 0 0,0 0-1 0 0,-1 0 0 0 0,0 0 0 0 0,0 0 1 0 0,-1 1-1 0 0,0-1 0 0 0,0 1 1 0 0,0 0-1 0 0,-1-1 0 0 0,0 1 0 0 0,0 0 1 0 0,-1 4-311 0 0,-1 3 206 0 0,-1 1-1 0 0,-1 0 1 0 0,0-1 0 0 0,-1 0 0 0 0,-1 1 0 0 0,0-1 0 0 0,0-1-1 0 0,-8 13-205 0 0,-14 36 231 0 0,26-60-241 0 0,0-1 0 0 0,1 1 0 0 0,-1-1 0 0 0,0 1 0 0 0,0 0 0 0 0,1-1-1 0 0,-1 1 1 0 0,1 0 0 0 0,-1 0 0 0 0,1-1 0 0 0,0 1 0 0 0,0 0 0 0 0,0 0 0 0 0,0 0-1 0 0,0-1 1 0 0,0 1 0 0 0,0 0 0 0 0,1 0 0 0 0,-1 0 0 0 0,1-1 0 0 0,-1 1-1 0 0,1 0 1 0 0,0-1 0 0 0,-1 1 0 0 0,1 0 0 0 0,0-1 0 0 0,0 1 0 0 0,0-1-1 0 0,0 1 1 0 0,1-1 0 0 0,-1 0 0 0 0,0 1 0 0 0,0-1 0 0 0,1 0 0 0 0,0 0 10 0 0,11-26-2022 0 0,-6 3-2555 0 0,-5 15 240 0 0,-2 2-7120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 5265 0 0,'0'0'5876'0'0,"0"0"-2958"0"0,0 0-962 0 0,0 0-109 0 0,0 0-86 0 0,0 0-283 0 0,0 0-356 0 0,0 0-289 0 0,0 0-245 0 0,0 0-120 0 0,0 0-49 0 0,0 0-53 0 0,0 0-36 0 0,-2-2-52 0 0,-7 3 589 0 0,9 4-2018 0 0,14-16-5003 0 0,-10 7-3599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183 133 9306 0 0,'0'0'4689'0'0,"0"0"-2347"0"0,0 0-995 0 0,0 0-144 0 0,0 0-58 0 0,0 0-142 0 0,0 0-156 0 0,0 0-163 0 0,0 0-164 0 0,0 0-102 0 0,0 0-74 0 0,0 0-42 0 0,-15 11-23 0 0,-47 33 17 0 0,12 20 383 0 0,43-55-663 0 0,0 2 0 0 0,1-1 1 0 0,0 1-1 0 0,1 0 0 0 0,0 0 0 0 0,1 0 0 0 0,0 1 1 0 0,1-1-1 0 0,0 1 0 0 0,1 0 0 0 0,1 0 0 0 0,-1 0 0 0 0,2 0 1 0 0,0 0-1 0 0,0 1-16 0 0,1-9 2 0 0,0 0 1 0 0,0-1-1 0 0,0 1 0 0 0,0-1 1 0 0,1 1-1 0 0,-1-1 0 0 0,1 0 1 0 0,0 0-1 0 0,0 1 0 0 0,0-1 1 0 0,1 0-1 0 0,-1-1 0 0 0,0 1 1 0 0,1 0-1 0 0,0-1 1 0 0,0 0-1 0 0,0 1 0 0 0,0-1 1 0 0,0 0-1 0 0,0 0 0 0 0,1-1 1 0 0,-1 1-1 0 0,0-1 0 0 0,1 0 1 0 0,-1 0-1 0 0,1 0 0 0 0,0 0 1 0 0,1 0-3 0 0,107 5 330 0 0,-97-8-227 0 0,0 0 0 0 0,0-1 0 0 0,0-1 0 0 0,-1 0 0 0 0,1-1 1 0 0,-1-1-1 0 0,0 0 0 0 0,0-1 0 0 0,-1 0 0 0 0,0-1 0 0 0,0-1 0 0 0,-1 0 0 0 0,0 0 1 0 0,0-2-1 0 0,-1 1 0 0 0,-1-1 0 0 0,0-1 0 0 0,0 0 0 0 0,-1 0 0 0 0,-1-1 0 0 0,0 0 0 0 0,0-1 1 0 0,-2 1-1 0 0,1-1 0 0 0,1-8-103 0 0,-7 15-2 0 0,0 0 0 0 0,0 0 0 0 0,-1-1 0 0 0,0 1 0 0 0,0 0 0 0 0,0-1 0 0 0,-1 1 0 0 0,0 0 0 0 0,-1 0 0 0 0,1 0 0 0 0,-1 0 0 0 0,-1 0 0 0 0,1 0 0 0 0,-1 0 0 0 0,0 1 0 0 0,-1 0-1 0 0,0-1 1 0 0,0 1 0 0 0,0 0 0 0 0,-1 1 0 0 0,0-1 0 0 0,0 1 0 0 0,0 0 0 0 0,0 0 0 0 0,-1 1 0 0 0,0-1 0 0 0,0 1 0 0 0,0 1 0 0 0,-1-1 0 0 0,1 1 0 0 0,-1 0 0 0 0,0 0 0 0 0,1 1 0 0 0,-1 0 0 0 0,0 0 0 0 0,-1 1 0 0 0,1 0 0 0 0,0 0 0 0 0,0 0 0 0 0,-1 1 0 0 0,-1 1 2 0 0,-71 11-1463 0 0,38 23-5136 0 0,36-24-2315 0 0</inkml:trace>
  <inkml:trace contextRef="#ctx0" brushRef="#br0" timeOffset="604.943">691 391 10362 0 0,'0'0'2459'0'0,"0"0"-672"0"0,0 0-320 0 0,0 0-25 0 0,0 0-74 0 0,0 0-129 0 0,0 0-137 0 0,0 0-114 0 0,0 0-82 0 0,0 0-64 0 0,0 0-135 0 0,0 0-135 0 0,0 0-86 0 0,14-9-66 0 0,97-64 727 0 0,42-81 487 0 0,-147 148-1568 0 0,-6 7-70 0 0,0-1 1 0 0,0 0-1 0 0,0 0 1 0 0,0 1-1 0 0,0-1 0 0 0,0 0 1 0 0,1 1-1 0 0,-1-1 1 0 0,0 0-1 0 0,0 0 0 0 0,0 1 1 0 0,0-1-1 0 0,0 0 1 0 0,0 0-1 0 0,0 1 0 0 0,1-1 1 0 0,-1 0-1 0 0,0 0 1 0 0,0 1-1 0 0,0-1 0 0 0,1 0 1 0 0,-1 0-1 0 0,0 0 1 0 0,0 1-1 0 0,0-1 0 0 0,1 0 1 0 0,-1 0-1 0 0,0 0 1 0 0,0 0-1 0 0,1 0 0 0 0,-1 0 1 0 0,0 1-1 0 0,1-1 1 0 0,-1 0-1 0 0,0 0 1 0 0,0 0-1 0 0,1 0 0 0 0,-1 0 1 0 0,0 0-1 0 0,1 0 1 0 0,-1 0-1 0 0,0 0 0 0 0,0 0 1 0 0,1 0-1 0 0,-1 0 1 0 0,0-1-1 0 0,1 1 0 0 0,-1 0 1 0 0,0 0-1 0 0,1 0 4 0 0,-2 12-3 0 0,1 1-1 0 0,1-1 1 0 0,0 0-1 0 0,0 1 0 0 0,1-1 1 0 0,1 0-1 0 0,0 0 1 0 0,1 0-1 0 0,0-1 1 0 0,1 1-1 0 0,0-1 1 0 0,1 0-1 0 0,0 0 1 0 0,1-1-1 0 0,0 0 1 0 0,1 0-1 0 0,0 0 1 0 0,0-1-1 0 0,1 0 0 0 0,9 6 4 0 0,-12-10 47 0 0,0-1-1 0 0,0 0 0 0 0,1-1 0 0 0,0 1 0 0 0,0-1 0 0 0,0-1 0 0 0,0 1 0 0 0,0-1 0 0 0,0 0 0 0 0,1-1 0 0 0,-1 0 0 0 0,0 0 0 0 0,1-1 0 0 0,-1 1 0 0 0,1-2 0 0 0,-1 1 0 0 0,1-1 0 0 0,-1 0 0 0 0,1 0 0 0 0,-1-1 0 0 0,0 0 0 0 0,0-1 0 0 0,2 0-46 0 0,12-11 200 0 0,-1 0 0 0 0,0-2 0 0 0,-2 0-1 0 0,0-1 1 0 0,0-1 0 0 0,-2 0 0 0 0,0-1-1 0 0,-1-1 1 0 0,-1-1 0 0 0,-1 0-1 0 0,-1-1 1 0 0,-1 0 0 0 0,0-1-200 0 0,40-113-1472 0 0,-50 128 181 0 0,0 0-4069 0 0,0 5-7209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9:40.64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0 446 4553 0 0,'0'0'808'0'0,"0"0"-226"0"0,0 0-344 0 0,0 0-211 0 0,0 0-40 0 0,0 0 7 0 0,0 0 26 0 0,0 0 48 0 0,0 0 71 0 0,0 0 81 0 0,31-11 68 0 0,98-32 44 0 0,-108 36 0 0 0,2 0 1 0 0,-1 2-1 0 0,1 0 0 0 0,0 2 1 0 0,0 0-1 0 0,0 2 0 0 0,2 0-332 0 0,31-1 1052 0 0,219-10 2086 0 0,588-6-608 0 0,-229 3-1707 0 0,-298 8-390 0 0,-225 7-341 0 0,756-19 610 0 0,-262-7 313 0 0,7 4-280 0 0,349-14-365 0 0,-201-9-36 0 0,-205 24-124 0 0,183-13 32 0 0,-196 2-45 0 0,143 20 366 0 0,-260 5-152 0 0,26 0-136 0 0,-19-4 41 0 0,66-5 78 0 0,192-1 193 0 0,-110 16-287 0 0,-289 5-209 0 0,0-1 17 0 0,49-3 440 0 0,-325 4-515 0 0,-14-4-14 0 0,-1 0 5 0 0,0 0 24 0 0,0 0 0 0 0,19 4-3365 0 0,7-2-4295 0 0,-21-1 4437 0 0,9-1-7941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5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64 895 0 0 0,'0'0'241'0'0,"0"0"873"0"0,0 0 258 0 0,0 0 159 0 0,0 0 188 0 0,0 0 132 0 0,0 0 12 0 0,0 0-144 0 0,0 0-316 0 0,0 0-397 0 0,0 0-371 0 0,-12 6-239 0 0,-38 19 1 0 0,49-24-342 0 0,1 0-1 0 0,0-1 0 0 0,0 1 0 0 0,-1 0 1 0 0,1 0-1 0 0,0 0 0 0 0,0 0 0 0 0,0-1 1 0 0,0 1-1 0 0,0 0 0 0 0,0 0 0 0 0,0 0 0 0 0,0 0 1 0 0,1-1-1 0 0,-1 1 0 0 0,0 0 0 0 0,0 0 1 0 0,1 0-1 0 0,-1-1 0 0 0,0 1 0 0 0,1 0 1 0 0,-1-1-1 0 0,1 1 0 0 0,-1 0 0 0 0,1-1 1 0 0,-1 1-1 0 0,1 0 0 0 0,0-1 0 0 0,-1 1 1 0 0,1-1-1 0 0,0 1 0 0 0,-1-1 0 0 0,1 1 1 0 0,0-1-1 0 0,-1 0 0 0 0,1 1 0 0 0,0-1 1 0 0,0 0-1 0 0,0 1 0 0 0,-1-1 0 0 0,1 0 1 0 0,0 0-1 0 0,0 0 0 0 0,0 0 0 0 0,0 0 1 0 0,-1 0-1 0 0,2 0-54 0 0,-2 0 77 0 0,11 2 181 0 0,0-1-1 0 0,0-1 0 0 0,-1 0 1 0 0,1 0-1 0 0,0-1 0 0 0,0 0 1 0 0,0-1-1 0 0,-1 0 0 0 0,1-1 0 0 0,-1 0 1 0 0,0-1-1 0 0,0 0 0 0 0,0 0 1 0 0,0-1-1 0 0,-1 0 0 0 0,0-1 0 0 0,0 0 1 0 0,0-1-1 0 0,3-2-257 0 0,-1 1 130 0 0,58-42 173 0 0,-3-2 0 0 0,-3-4 0 0 0,-2-2 0 0 0,-2-3 0 0 0,20-32-303 0 0,307-360 563 0 0,-384 450-564 0 0,3-2 1 0 0,-1-1 0 0 0,1 1 0 0 0,0 0 0 0 0,0 0 0 0 0,1 0 0 0 0,-1 1 0 0 0,1 0 0 0 0,0 0 0 0 0,0 1 0 0 0,0-1 0 0 0,1 1-1 0 0,-1 1 1 0 0,7-3 0 0 0,-11 6 11 0 0,-1 0 0 0 0,0 0 0 0 0,0 0 0 0 0,0 1 0 0 0,0-1 0 0 0,0 0 0 0 0,0 0 0 0 0,0 1 0 0 0,0-1-1 0 0,0 1 1 0 0,0-1 0 0 0,-1 1 0 0 0,1-1 0 0 0,-1 1 0 0 0,1-1 0 0 0,-1 1 0 0 0,0 0 0 0 0,1-1 0 0 0,-1 1 0 0 0,0 0-1 0 0,0-1 1 0 0,0 1 0 0 0,0-1 0 0 0,0 1 0 0 0,-1 0 0 0 0,1 0-11 0 0,0 4 51 0 0,-2 54 129 0 0,-2 0 0 0 0,-2 1 1 0 0,-4-2-1 0 0,-2 1 0 0 0,-2-2 0 0 0,-4 0 0 0 0,-4 6-180 0 0,20-57 22 0 0,-9 35 32 0 0,-2 0 0 0 0,-1-1 0 0 0,-3-1 0 0 0,-1 0 0 0 0,-2-1 0 0 0,-1-1-1 0 0,-26 33-53 0 0,37-59-15 0 0,-1-1-1 0 0,0 0 1 0 0,0-1-1 0 0,-1 0 0 0 0,0-1 1 0 0,-1-1-1 0 0,0 0 0 0 0,0 0 1 0 0,-1-1-1 0 0,0-1 0 0 0,0 0 1 0 0,0-1-1 0 0,-1-1 0 0 0,0 0 1 0 0,0-1-1 0 0,0 0 1 0 0,0-1-1 0 0,0-1 0 0 0,0-1 1 0 0,-1 0-1 0 0,1-1 0 0 0,-8-1 16 0 0,18 1-115 0 0,0 0 0 0 0,1 0-1 0 0,-1 0 1 0 0,1 0 0 0 0,0-1-1 0 0,-1 0 1 0 0,1 0 0 0 0,0 0-1 0 0,0 0 1 0 0,0-1 0 0 0,0 1-1 0 0,1-1 1 0 0,-1 0 0 0 0,1 0-1 0 0,-1 0 1 0 0,1-1 0 0 0,0 1 0 0 0,0-1-1 0 0,1 0 1 0 0,-1 0 0 0 0,1 0-1 0 0,0 0 1 0 0,0 0 0 0 0,0 0-1 0 0,1-1 1 0 0,-1 1 0 0 0,1-1-1 0 0,0 1 1 0 0,0-1 0 0 0,1 1-1 0 0,-1-1 1 0 0,1 0 0 0 0,0 1-1 0 0,0-1 1 0 0,1 1 0 0 0,-1-1-1 0 0,1 0 1 0 0,0 1 0 0 0,0-1-1 0 0,1 0 116 0 0,26-40-3459 0 0,-5 20-3132 0 0,-9 9-4310 0 0</inkml:trace>
  <inkml:trace contextRef="#ctx0" brushRef="#br0" timeOffset="250.312">1303 578 12755 0 0,'0'0'1068'0'0,"0"0"-367"0"0,0 0-51 0 0,0 0 162 0 0,0 0 126 0 0,0 0-6 0 0,0 0-149 0 0,0 0-210 0 0,-13 36-182 0 0,-40 110-118 0 0,39-73-5 0 0,16-63-226 0 0,0-4 27 0 0,-1-1 1 0 0,1 1-1 0 0,1 0 1 0 0,-1-1 0 0 0,1 1-1 0 0,0-1 1 0 0,0 1-1 0 0,0-1 1 0 0,1 0 0 0 0,0-1-1 0 0,0 1 1 0 0,0-1-1 0 0,0 0 1 0 0,1 1-1 0 0,0-2 1 0 0,0 1 0 0 0,0-1-1 0 0,0 0 1 0 0,0 0-1 0 0,1 0 1 0 0,0 0 0 0 0,-1-1-1 0 0,1 0 1 0 0,0-1-1 0 0,0 1 1 0 0,0-1-1 0 0,0 0 1 0 0,0 0 0 0 0,0-1-1 0 0,0 0 1 0 0,0 0-1 0 0,0 0 1 0 0,0-1 0 0 0,0 0-1 0 0,0 0 1 0 0,0-1-1 0 0,0 1 1 0 0,0-1-1 0 0,0-1 1 0 0,-1 1 0 0 0,1-1-1 0 0,-1 0 1 0 0,0 0-1 0 0,0 0 1 0 0,0-1-70 0 0,6-6 86 0 0,0-1 1 0 0,-1 0-1 0 0,0-1 0 0 0,-1 0 0 0 0,0 0 1 0 0,-1-1-1 0 0,-1 0 0 0 0,0-1 0 0 0,-1 0 1 0 0,0 0-1 0 0,-1 0 0 0 0,-1 0 0 0 0,0-1 1 0 0,-1 0-1 0 0,0 0 0 0 0,-1 0 0 0 0,-1 0 1 0 0,-1 0-1 0 0,0-11-86 0 0,0 20-58 0 0,-1 0 0 0 0,1 1 0 0 0,-1-1 0 0 0,0 1 0 0 0,0-1 0 0 0,0 1 0 0 0,-1 0 0 0 0,0-1 0 0 0,0 1 0 0 0,-1 0 0 0 0,1 0 1 0 0,-1 0-1 0 0,0 1 0 0 0,0-1 0 0 0,-1 1 0 0 0,1-1 0 0 0,-1 1 0 0 0,0 0 0 0 0,-2-1 58 0 0,-38-17-6610 0 0,29 21-4770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2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6337 0 0,'0'0'3364'0'0,"0"0"-1471"0"0,0 0-631 0 0,0 0-28 0 0,0 0 101 0 0,0 0 28 0 0,0 0-91 0 0,0 0-177 0 0,0 0-191 0 0,0 0-156 0 0,0 0-125 0 0,7 0 2452 0 0,-8-16-2801 0 0,1-1-1 0 0,0 1 0 0 0,1 0 1 0 0,1 0-1 0 0,1 0 1 0 0,0 0-1 0 0,1 0 0 0 0,1 0 1 0 0,0 1-1 0 0,1 0 1 0 0,1 0-1 0 0,0-1-273 0 0,14-16 69 0 0,1 0 1 0 0,1 1-1 0 0,2 2 1 0 0,1 0-1 0 0,1 2 1 0 0,1 1-1 0 0,2 1 1 0 0,0 1-1 0 0,1 2 1 0 0,13-6-70 0 0,1 9 49 0 0,-29 60-82 0 0,-8 17 80 0 0,-3 1 0 0 0,-3 0 0 0 0,-3 31-47 0 0,1-21 44 0 0,-6-26-37 0 0,6-42 27 0 0,0-1-28 0 0,0 0 2 0 0,0 0 8 0 0,0 0-14 0 0,0 0 9 0 0,22-37 58 0 0,-6 11-59 0 0,1 1-1 0 0,1 0 0 0 0,2 2 0 0 0,0 0 0 0 0,12-9-9 0 0,-13 11-7 0 0,2 0 0 0 0,0 2 0 0 0,1 1 0 0 0,1 0 1 0 0,1 2-1 0 0,0 1 0 0 0,3 0 7 0 0,-24 13-5 0 0,-1 1 0 0 0,0-1 0 0 0,1 1 0 0 0,0 0 0 0 0,-1 0 0 0 0,1 1 0 0 0,0-1 0 0 0,-1 0 0 0 0,1 1-1 0 0,0-1 1 0 0,-1 1 0 0 0,1 0 0 0 0,0 0 0 0 0,0 0 0 0 0,0 1 0 0 0,-1-1 0 0 0,1 0 0 0 0,0 1 0 0 0,-1 0 0 0 0,1 0 0 0 0,0 0 0 0 0,-1 0 0 0 0,1 0 0 0 0,-1 0 0 0 0,1 1 0 0 0,-1-1 0 0 0,0 1 0 0 0,0-1 0 0 0,1 1 0 0 0,-1 0 0 0 0,1 2 5 0 0,2 11 7 0 0,0 1 1 0 0,-2-1-1 0 0,0 1 1 0 0,0 0-1 0 0,-2 1 1 0 0,0-1-1 0 0,0 0 1 0 0,-3 15-8 0 0,2-7-2 0 0,-13 121 22 0 0,0-125-203 0 0,9-13-1229 0 0,15-13-840 0 0,26-24-2372 0 0,-15 10-3863 0 0,-12 16-2398 0 0</inkml:trace>
  <inkml:trace contextRef="#ctx0" brushRef="#br0" timeOffset="630.525">1391 30 5353 0 0,'0'0'3195'0'0,"0"0"-817"0"0,0 0-449 0 0,0 0-165 0 0,0 0-154 0 0,0 0-217 0 0,0 0-224 0 0,0 0-220 0 0,0 0-178 0 0,0 0-93 0 0,0 0-57 0 0,0 0-57 0 0,0 0-49 0 0,-31 9-64 0 0,-95 30-69 0 0,67-8 46 0 0,50-22-334 0 0,-1-1-56 0 0,1 0 1 0 0,-1 0-1 0 0,2 1 0 0 0,-1 0 1 0 0,1 1-1 0 0,1 0 1 0 0,0 0-1 0 0,0 0 0 0 0,1 1 1 0 0,0 0-1 0 0,1 1 1 0 0,0-1-1 0 0,1 1 0 0 0,0 0 1 0 0,1 0-1 0 0,0 0 1 0 0,1 0-1 0 0,0 1 0 0 0,1 0-38 0 0,2-11 22 0 0,0-1-1 0 0,-1 1 1 0 0,1-1 0 0 0,0 1-1 0 0,0-1 1 0 0,0 0-1 0 0,1 0 1 0 0,-1 1-1 0 0,0-1 1 0 0,0 0-1 0 0,1 0 1 0 0,-1 0-1 0 0,1 0 1 0 0,-1 0 0 0 0,1 0-1 0 0,-1-1 1 0 0,1 1-1 0 0,-1 0 1 0 0,1-1-1 0 0,0 1 1 0 0,-1-1-1 0 0,1 0 1 0 0,0 1 0 0 0,-1-1-1 0 0,1 0 1 0 0,0 0-1 0 0,0 0 1 0 0,-1 0-1 0 0,1-1 1 0 0,0 1-1 0 0,-1 0 1 0 0,1-1-1 0 0,0 1 1 0 0,-1-1 0 0 0,1 1-1 0 0,0-1 1 0 0,-1 0-1 0 0,1 0 1 0 0,-1 0-1 0 0,0 0 1 0 0,1 0-1 0 0,-1 0 1 0 0,0 0 0 0 0,1 0-22 0 0,225-178 1248 0 0,-215 170-1227 0 0,66-28 19 0 0,-75 39-40 0 0,1 1 0 0 0,-1-1 0 0 0,0 1 0 0 0,-1 0 0 0 0,1 0 0 0 0,0 0 0 0 0,-1 0 0 0 0,0 0-1 0 0,1 1 1 0 0,-1-1 0 0 0,-1 1 0 0 0,1-1 0 0 0,0 1 0 0 0,-1 0 0 0 0,0 0 0 0 0,0-1 0 0 0,0 3 0 0 0,7 29 42 0 0,-2 1 1 0 0,-1 0-1 0 0,-2 0 0 0 0,-1 1 1 0 0,-3 26-43 0 0,1-35 27 0 0,-2 277 190 0 0,1-292-188 0 0,1 1 0 0 0,-2-2 0 0 0,0 1 0 0 0,0 0 0 0 0,-1 0 0 0 0,-1-1 0 0 0,0 1 0 0 0,-1-1 0 0 0,-3 5-29 0 0,6-12 13 0 0,-1-1 0 0 0,0 1 0 0 0,0-1 0 0 0,0 0 0 0 0,0 0 0 0 0,-1-1 0 0 0,1 1 0 0 0,-1-1 0 0 0,0 0 0 0 0,0 1 0 0 0,0-2 0 0 0,-1 1 0 0 0,1 0 0 0 0,-1-1 0 0 0,1 0 0 0 0,-1 0 0 0 0,0 0 0 0 0,0-1 0 0 0,0 0 0 0 0,0 0 0 0 0,0 0-1 0 0,0 0 1 0 0,0-1 0 0 0,0 0 0 0 0,-1 0-13 0 0,4 1 5 0 0,-1-1-1 0 0,1 0 1 0 0,0 1-1 0 0,-1-1 1 0 0,1 0-1 0 0,-1 0 1 0 0,1-1-1 0 0,-1 1 1 0 0,1 0-1 0 0,0-1 1 0 0,-1 0-1 0 0,1 1 1 0 0,0-1-1 0 0,-1 0 1 0 0,1 0-1 0 0,0 0 1 0 0,0-1-1 0 0,0 1 1 0 0,0 0-1 0 0,0-1 1 0 0,0 1-1 0 0,0-1 0 0 0,0 0 1 0 0,1 0-1 0 0,-1 1 1 0 0,1-1-1 0 0,-1 0 1 0 0,1-1-1 0 0,0 1 1 0 0,0 0-1 0 0,0 0 1 0 0,0 0-1 0 0,0-1 1 0 0,0 1-1 0 0,1 0 1 0 0,-1-2-5 0 0,0-7-5 0 0,1 1 1 0 0,1-1 0 0 0,0 0-1 0 0,0 0 1 0 0,1 0-1 0 0,0 0 1 0 0,1 1 0 0 0,0-1-1 0 0,1 1 1 0 0,0 0-1 0 0,0 0 1 0 0,1 0 0 0 0,1 1-1 0 0,-1 0 1 0 0,2 0-1 0 0,-1 0 1 0 0,1 0 0 0 0,0 1-1 0 0,1 1 1 0 0,4-4 4 0 0,2-3-7 0 0,1 0 0 0 0,0 1 0 0 0,1 1-1 0 0,1 1 1 0 0,0 0 0 0 0,0 1 0 0 0,1 1 0 0 0,0 1 0 0 0,0 0 0 0 0,20-4 7 0 0,-25 8-650 0 0,85-22 1722 0 0,-66 21-4164 0 0,0 3-4915 0 0,-26 2-4405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5001 0 0,'0'0'3377'0'0,"0"0"-1086"0"0,0 0-509 0 0,0 0-82 0 0,0 0 40 0 0,0 0-25 0 0,0 0-205 0 0,0 0-311 0 0,0 0-291 0 0,0 0-233 0 0,0 0-182 0 0,-6 0 589 0 0,-24 85 37 0 0,20-52-938 0 0,2 0 0 0 0,1 0 0 0 0,2 0 1 0 0,1 1-1 0 0,1 0 0 0 0,3 0 0 0 0,0 6-181 0 0,1-37 22 0 0,1 0-1 0 0,-1 0 0 0 0,0 0 1 0 0,1 0-1 0 0,0 0 0 0 0,0 0 1 0 0,0-1-1 0 0,0 1 0 0 0,0-1 1 0 0,0 0-1 0 0,1 1 0 0 0,-1-1 1 0 0,1 0-1 0 0,-1 0 0 0 0,1-1 1 0 0,0 1-1 0 0,0 0 0 0 0,0-1 1 0 0,0 0-1 0 0,0 0 0 0 0,0 0 1 0 0,0 0-1 0 0,0 0 0 0 0,0 0 1 0 0,1-1-1 0 0,-1 0 0 0 0,0 0 1 0 0,0 0-1 0 0,1 0 0 0 0,-1 0 1 0 0,0 0-1 0 0,0-1 0 0 0,1 0 1 0 0,-1 1-1 0 0,0-1 0 0 0,0 0 1 0 0,0-1-1 0 0,0 1 0 0 0,0-1 1 0 0,0 1-1 0 0,-1-1 0 0 0,1 0 1 0 0,0 0-1 0 0,-1 0 0 0 0,1 0 1 0 0,1-2-22 0 0,34-25 94 0 0,0-2 0 0 0,-3-1 0 0 0,0-2 0 0 0,-2-1 0 0 0,-2-2 0 0 0,1-4-94 0 0,9 4-41 0 0,-23 71-40 0 0,-4 11 65 0 0,-14-39 16 0 0,1 1 0 0 0,0-1 0 0 0,0 0 0 0 0,0 0 0 0 0,1 0 0 0 0,0 0 0 0 0,0 0 0 0 0,0 0 0 0 0,1 0 0 0 0,0 0 1 0 0,0-1-1 0 0,0 1 0 0 0,1-1 0 0 0,0 0 0 0 0,0 0 0 0 0,0-1 0 0 0,1 1 0 0 0,-1-1 0 0 0,1 0 0 0 0,0 0 0 0 0,0 0 0 0 0,1-1 0 0 0,-1 0 0 0 0,1 0 1 0 0,-1 0-1 0 0,1-1 0 0 0,0 1 0 0 0,0-2 0 0 0,2 1 0 0 0,-2-1 16 0 0,0-1 0 0 0,1 0-1 0 0,-1 0 1 0 0,0 0 0 0 0,0-1 0 0 0,0 0 0 0 0,1 0 0 0 0,-1-1 0 0 0,0 0 0 0 0,0 0 0 0 0,-1 0-1 0 0,1-1 1 0 0,0 0 0 0 0,-1 0 0 0 0,0 0 0 0 0,1 0 0 0 0,-1-1 0 0 0,-1 0 0 0 0,1 0-1 0 0,0-1 1 0 0,-1 1 0 0 0,0-2-16 0 0,11-11 114 0 0,-2-1 0 0 0,0-1-1 0 0,-1 0 1 0 0,-1-1 0 0 0,0 0-1 0 0,-2-1 1 0 0,-1 0 0 0 0,4-13-114 0 0,2-18-335 0 0,-14 51-56 0 0,0 1-288 0 0,0 0-539 0 0,0 0-1188 0 0,0 1-3701 0 0,0 2-6181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87 479 16716 0 0,'0'0'1145'0'0,"0"0"-231"0"0,0 0 43 0 0,0 0 165 0 0,0 0 79 0 0,0 0-110 0 0,0 0-235 0 0,0 0-239 0 0,0 0-167 0 0,0 0-104 0 0,0 0-86 0 0,0 0-69 0 0,-5 32-67 0 0,-17 97-47 0 0,12-47-36 0 0,10-73-36 0 0,0-8-3946 0 0,0 0-4227 0 0,2-1-3435 0 0</inkml:trace>
  <inkml:trace contextRef="#ctx0" brushRef="#br0" timeOffset="221.84">46 100 12499 0 0,'0'0'2656'0'0,"0"0"-1127"0"0,0 0-521 0 0,0 0-184 0 0,0 0-120 0 0,0 0-200 0 0,0 0-184 0 0,0 0-168 0 0,0 0-128 0 0,0 0-56 0 0,0 0-96 0 0,0 0-56 0 0,0 0-176 0 0,0 0-280 0 0,-46 47-576 0 0,50-39-2473 0 0,0-8-8242 0 0</inkml:trace>
  <inkml:trace contextRef="#ctx0" brushRef="#br0" timeOffset="613.5">541 103 12251 0 0,'0'0'3856'0'0,"0"0"-2078"0"0,0 0-854 0 0,0 0 6 0 0,0 0 94 0 0,0 0 63 0 0,0 0-63 0 0,0 0-168 0 0,0 0-131 0 0,0 0-127 0 0,0 0-99 0 0,0 0-81 0 0,6 14-70 0 0,34 109 553 0 0,-36 93-133 0 0,-4-78-626 0 0,0-117-6029 0 0,-1-34 2431 0 0,0 5-2643 0 0,-1 7-4836 0 0</inkml:trace>
  <inkml:trace contextRef="#ctx0" brushRef="#br0" timeOffset="853.003">286 405 9626 0 0,'0'0'3174'0'0,"0"0"-1049"0"0,0 0-566 0 0,0 0-127 0 0,0 0-95 0 0,0 0-143 0 0,0 0-194 0 0,0 0-154 0 0,0 0-161 0 0,0 0-79 0 0,34-10-49 0 0,109-33-74 0 0,-54 26 341 0 0,62 14-53 0 0,-119 18-828 0 0,-15-5-1759 0 0,0-6-5873 0 0,-14-4-3847 0 0</inkml:trace>
  <inkml:trace contextRef="#ctx0" brushRef="#br0" timeOffset="1251.234">926 0 10042 0 0,'0'0'2661'0'0,"0"0"-944"0"0,0 0-326 0 0,0 0 76 0 0,0 0 46 0 0,0 0-118 0 0,0 0-235 0 0,0 0-235 0 0,0 0-144 0 0,-2 32-100 0 0,-6 101-69 0 0,-13 84 1290 0 0,10-58-1571 0 0,11-157-327 0 0,-1 1 0 0 0,1 0-1 0 0,0-1 1 0 0,1 1 0 0 0,-1-1 0 0 0,0 1 0 0 0,1-1 0 0 0,0 1 0 0 0,-1-1 0 0 0,1 1 0 0 0,0-1 0 0 0,0 0 0 0 0,0 1-1 0 0,1-1 1 0 0,-1 0 0 0 0,0 0 0 0 0,1 0 0 0 0,0 0 0 0 0,-1 0 0 0 0,1 0 0 0 0,0 0 0 0 0,0 0 0 0 0,0-1 0 0 0,0 1 0 0 0,0-1-1 0 0,0 0 1 0 0,1 1 0 0 0,-1-1 0 0 0,0 0 0 0 0,1 0 0 0 0,-1-1 0 0 0,1 1 0 0 0,-1 0 0 0 0,1-1 0 0 0,-1 1 0 0 0,1-1-1 0 0,-1 0 1 0 0,1 0 0 0 0,0 0 0 0 0,-1 0 0 0 0,1-1 0 0 0,-1 1 0 0 0,1 0 0 0 0,-1-1 0 0 0,1 0 0 0 0,1 0-4 0 0,51-36 75 0 0,-49 31-68 0 0,1 0 0 0 0,0 0 0 0 0,1 1 0 0 0,0 0 0 0 0,0 0 0 0 0,0 0 0 0 0,0 1 0 0 0,1 1 0 0 0,-1-1 0 0 0,1 2-1 0 0,0-1 1 0 0,0 1 0 0 0,0 0 0 0 0,0 1 0 0 0,0 0 0 0 0,0 0 0 0 0,6 1-7 0 0,-11 2 7 0 0,0 1-1 0 0,-1-1 1 0 0,0 1-1 0 0,1 0 1 0 0,-1 0-1 0 0,0 0 1 0 0,0 0-1 0 0,-1 1 1 0 0,1-1-1 0 0,-1 1 1 0 0,1 0-1 0 0,-1-1 1 0 0,0 1-1 0 0,-1 0 1 0 0,1 0-1 0 0,-1 0 1 0 0,1 1-1 0 0,-1-1 1 0 0,-1 0-1 0 0,1 0 1 0 0,0 1-1 0 0,-1-1 1 0 0,0 0-1 0 0,0 1-6 0 0,6 25 56 0 0,-1-14-340 0 0,12 24 617 0 0,11-30-4597 0 0,-24-10-1903 0 0,0 0-6029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1792 339 9362 0 0,'0'0'4172'0'0,"0"0"-2208"0"0,0 0-961 0 0,0 0-164 0 0,0 0-11 0 0,0 0-7 0 0,0 0-131 0 0,0 0-219 0 0,0 0-109 0 0,0 0-23 0 0,0 0 25 0 0,0 0 6 0 0,0 0-58 0 0,0 19-66 0 0,0 129 315 0 0,-9 215 365 0 0,1-285 483 0 0,20-94-1372 0 0,2 0 0 0 0,0 2 0 0 0,1 0 1 0 0,0 0-1 0 0,1 1 0 0 0,0 1 0 0 0,1 1 1 0 0,14-7-38 0 0,-6 2 2 0 0,-4 3-26 0 0,0 1 0 0 0,1 1 0 0 0,0 1 1 0 0,1 0-1 0 0,0 2 0 0 0,0 1 0 0 0,1 1 1 0 0,0 1-1 0 0,0 1 0 0 0,0 1 0 0 0,24 0 24 0 0,-45 3 2 0 0,0 0-1 0 0,0 0 0 0 0,0 0 0 0 0,0 1 0 0 0,0-1 0 0 0,0 1 1 0 0,0 0-1 0 0,0 0 0 0 0,0 0 0 0 0,0 0 0 0 0,0 0 1 0 0,-1 1-1 0 0,1-1 0 0 0,0 1 0 0 0,-1 0 0 0 0,1-1 1 0 0,-1 1-1 0 0,0 1 0 0 0,0-1 0 0 0,0 0 0 0 0,0 0 1 0 0,0 1-1 0 0,0-1 0 0 0,0 1 0 0 0,-1 0 0 0 0,1-1 0 0 0,-1 1 1 0 0,0 0-1 0 0,0 0 0 0 0,0 0 0 0 0,0 0 0 0 0,0 0 1 0 0,-1 0-1 0 0,1 0 0 0 0,-1 0 0 0 0,0 0 0 0 0,0 3-1 0 0,0 1 30 0 0,-1-1-1 0 0,0 1 1 0 0,0-1-1 0 0,0 1 1 0 0,-1-1-1 0 0,0 1 1 0 0,0-1-1 0 0,-1 0 1 0 0,0 0-1 0 0,0 0 1 0 0,0 0-1 0 0,-1 0 1 0 0,1-1-1 0 0,-2 0 0 0 0,1 0 1 0 0,0 0-1 0 0,-1 0 1 0 0,0 0-1 0 0,-4 2-29 0 0,-114 68 635 0 0,105-68-627 0 0,-1-1 0 0 0,0-1-1 0 0,0-1 1 0 0,-1 0 0 0 0,1-1 0 0 0,-1-2-1 0 0,1 0 1 0 0,-1 0 0 0 0,0-2 0 0 0,-5-1-8 0 0,22 1-57 0 0,0 1 1 0 0,0-1-1 0 0,1 1 0 0 0,-1-1 1 0 0,0 0-1 0 0,0 0 1 0 0,1 0-1 0 0,-1-1 1 0 0,1 1-1 0 0,-1-1 1 0 0,1 1-1 0 0,-1-1 0 0 0,1 0 1 0 0,0 0-1 0 0,0 0 1 0 0,0 0-1 0 0,0 0 1 0 0,0 0-1 0 0,1 0 1 0 0,-1-1-1 0 0,1 1 0 0 0,-1-1 1 0 0,1 1-1 0 0,-1-3 57 0 0,-5-19-4038 0 0,5-1-5076 0 0,2 14-2690 0 0</inkml:trace>
  <inkml:trace contextRef="#ctx0" brushRef="#br0" timeOffset="-1476.898">562 269 10138 0 0,'0'0'2331'0'0,"0"0"-388"0"0,0 0-394 0 0,0 0-97 0 0,0 0-49 0 0,0 0-124 0 0,0 0-213 0 0,0 0-257 0 0,0 0-249 0 0,0 0-192 0 0,0 0-84 0 0,-3 3-37 0 0,-3 7-109 0 0,1 0 0 0 0,0 1 0 0 0,0-1-1 0 0,1 1 1 0 0,0 0 0 0 0,1 0 0 0 0,0 0 0 0 0,1 1 0 0 0,0-1 0 0 0,1 1 0 0 0,0 4-138 0 0,1-15 3 0 0,-31 304 1309 0 0,24-102-5015 0 0,7-203 2152 0 0,0 0-781 0 0,0 0-1220 0 0,0 0-2190 0 0,0 0-3639 0 0</inkml:trace>
  <inkml:trace contextRef="#ctx0" brushRef="#br0" timeOffset="-894.895">354 335 1920 0 0,'0'0'3859'0'0,"0"0"-1004"0"0,0 0-469 0 0,0 0-225 0 0,0 0-155 0 0,0 0-196 0 0,0 0-278 0 0,0 0-325 0 0,0 0-260 0 0,0 0-175 0 0,0 0-161 0 0,0 0-122 0 0,0 0-104 0 0,-18-14-96 0 0,-56-45-61 0 0,56 43-61 0 0,50-5 414 0 0,26-4-327 0 0,2 2 1 0 0,0 3-1 0 0,1 3 0 0 0,1 2 1 0 0,1 3-1 0 0,28 0-254 0 0,-81 10 6 0 0,1-1 0 0 0,-1 2 0 0 0,0 0 1 0 0,0 0-1 0 0,0 1 0 0 0,1 0 0 0 0,-1 1 0 0 0,0 0 0 0 0,0 0 1 0 0,0 1-1 0 0,0 0 0 0 0,0 1 0 0 0,0 1 0 0 0,0-1 1 0 0,-1 1-1 0 0,0 1 0 0 0,0 0 0 0 0,0 0 0 0 0,0 1 0 0 0,-1 0 1 0 0,0 0-1 0 0,5 6-6 0 0,-11-8 7 0 0,0 1 0 0 0,0 0 1 0 0,0-1-1 0 0,0 1 0 0 0,-1 0 0 0 0,0 0 0 0 0,0 0 1 0 0,0 0-1 0 0,-1 0 0 0 0,0 1 0 0 0,0-1 0 0 0,0 0 1 0 0,0 0-1 0 0,-1 0 0 0 0,0 0 0 0 0,0 0 1 0 0,-1 0-1 0 0,1 0 0 0 0,-1 0 0 0 0,0-1 0 0 0,0 1 1 0 0,0-1-1 0 0,-1 1-7 0 0,-73 95 178 0 0,-65 32 10 0 0,140-130-191 0 0,-1-1-1 0 0,1 0 1 0 0,0 0 0 0 0,0 0 0 0 0,0 1-1 0 0,0-1 1 0 0,1 0 0 0 0,-1 1 0 0 0,0-1-1 0 0,1 1 1 0 0,-1-1 0 0 0,1 1 0 0 0,-1-1-1 0 0,1 1 1 0 0,-1-1 0 0 0,1 1 0 0 0,0 0-1 0 0,0-1 1 0 0,0 1 0 0 0,0-1 0 0 0,0 1-1 0 0,0-1 1 0 0,1 1 0 0 0,-1 0 0 0 0,0-1-1 0 0,1 1 1 0 0,-1-1 0 0 0,1 1 0 0 0,0-1-1 0 0,-1 1 1 0 0,1-1 0 0 0,0 0 0 0 0,0 1-1 0 0,0-1 1 0 0,0 0 0 0 0,0 0 0 0 0,0 0-1 0 0,0 1 1 0 0,0-1 0 0 0,1 0 0 0 0,-1 0-1 0 0,0-1 1 0 0,1 1 0 0 0,-1 0 0 0 0,1 0 3 0 0,76 29-10 0 0,-64-26 11 0 0,-6-3 8 0 0,0 1-1 0 0,0 0 1 0 0,0 0-1 0 0,0 0 1 0 0,0 1-1 0 0,0 0 0 0 0,-1 1 1 0 0,1 0-1 0 0,-1 0 1 0 0,0 0-1 0 0,0 1 1 0 0,-1 0-1 0 0,1 0 1 0 0,-1 1-1 0 0,0 0 1 0 0,-1 0-1 0 0,1 0 1 0 0,-1 1-1 0 0,-1 0 0 0 0,1 0 1 0 0,-1 0-1 0 0,0 0 1 0 0,-1 1-1 0 0,1 0 1 0 0,-2-1-1 0 0,1 1 1 0 0,-1 0-1 0 0,0 0 1 0 0,0 6-9 0 0,-4-5 37 0 0,-1-1 0 0 0,0 1 0 0 0,-1-1 0 0 0,0 0 1 0 0,0-1-1 0 0,0 1 0 0 0,-1-1 0 0 0,0 0 0 0 0,-1 0 1 0 0,0 0-1 0 0,0-1 0 0 0,0 0 0 0 0,-1 0 0 0 0,1 0 1 0 0,-2-1-1 0 0,1 0 0 0 0,0 0 0 0 0,-1-1 0 0 0,-1 0-37 0 0,-17 10 24 0 0,0-1 0 0 0,-1-1 0 0 0,0-1 0 0 0,-1-2 1 0 0,0-1-1 0 0,0-1 0 0 0,-1-1 0 0 0,0-2 0 0 0,0-1 0 0 0,0-1 0 0 0,0-1 0 0 0,-8-2-24 0 0,35 1-62 0 0,1 0 0 0 0,-1 0 0 0 0,0 0 0 0 0,1 0 1 0 0,-1 0-1 0 0,0-1 0 0 0,1 1 0 0 0,-1-1 0 0 0,1 1 1 0 0,-1-1-1 0 0,1 1 0 0 0,-1-1 0 0 0,1 0 0 0 0,-1 0 1 0 0,1 0-1 0 0,-1 0 0 0 0,1 0 0 0 0,0 0 0 0 0,0 0 1 0 0,-1 0-1 0 0,1 0 0 0 0,0 0 0 0 0,0-1 0 0 0,0 1 1 0 0,0-1-1 0 0,0 1 0 0 0,1-1 0 0 0,-1 1 0 0 0,0-1 1 0 0,1 1-1 0 0,-1-1 0 0 0,1 1 0 0 0,0-1 0 0 0,-1 0 1 0 0,1 1-1 0 0,0-1 0 0 0,0 0 0 0 0,0 1 0 0 0,0-1 1 0 0,0 0-1 0 0,0 1 0 0 0,1-1 0 0 0,-1 0 0 0 0,0 1 1 0 0,1-1-1 0 0,0 1 0 0 0,-1-1 0 0 0,1 1 0 0 0,0-1 1 0 0,0 1-1 0 0,-1-1 0 0 0,1 1 0 0 0,0 0 0 0 0,1-1 1 0 0,-1 1-1 0 0,0 0 62 0 0,34-27-3555 0 0,-11 13-4050 0 0,-7 6-4043 0 0</inkml:trace>
  <inkml:trace contextRef="#ctx0" brushRef="#br0" timeOffset="-562.954">1393 608 6633 0 0,'0'0'5411'0'0,"0"0"-2939"0"0,0 0-1106 0 0,0 0-164 0 0,0 0-19 0 0,0 0-37 0 0,0 0-151 0 0,0 0-176 0 0,0 0-193 0 0,0 0-178 0 0,0 0-115 0 0,0 0-103 0 0,-27 33-80 0 0,-80 103-44 0 0,77-75-10 0 0,32-52-83 0 0,-2-6-4 0 0,0 0 1 0 0,0 0-1 0 0,0 0 1 0 0,1 0-1 0 0,0 0 1 0 0,-1 0-1 0 0,1 0 1 0 0,0 0-1 0 0,1 0 1 0 0,-1-1-1 0 0,0 1 1 0 0,1 0-1 0 0,-1-1 0 0 0,1 1 1 0 0,0-1-1 0 0,0 1 1 0 0,0-1-1 0 0,0 0 1 0 0,0 0-1 0 0,1 0 1 0 0,-1 0-1 0 0,1 0 1 0 0,-1-1-1 0 0,1 1 1 0 0,0-1-1 0 0,0 1 1 0 0,-1-1-1 0 0,1 0 0 0 0,0 0 1 0 0,0 0-1 0 0,0-1 1 0 0,0 1-1 0 0,3 0-9 0 0,0 0 76 0 0,1-1-1 0 0,0 1 0 0 0,-1-1 1 0 0,1-1-1 0 0,0 1 1 0 0,-1-1-1 0 0,1 0 0 0 0,0 0 1 0 0,-1-1-1 0 0,0 0 0 0 0,1 0 1 0 0,-1-1-1 0 0,0 1 1 0 0,0-1-1 0 0,1-1-75 0 0,0-2 25 0 0,-1 0 0 0 0,0 0 0 0 0,0 0 0 0 0,0-1 0 0 0,-1 0 0 0 0,0 0 0 0 0,0-1 0 0 0,-1 1 0 0 0,0-1 0 0 0,0 0 0 0 0,-1 0 0 0 0,0 0 0 0 0,0-1 0 0 0,-1 1 0 0 0,0-1 0 0 0,-1 1 0 0 0,1-1 0 0 0,-2 0 0 0 0,1 1 0 0 0,-1-1 0 0 0,-1 0 0 0 0,0 0 0 0 0,0 1 0 0 0,0-1 0 0 0,-1 1 0 0 0,0-1 0 0 0,-1 1 0 0 0,0 0 0 0 0,-3-6-25 0 0,-24-16-1620 0 0,14 22-4925 0 0,9 5-4934 0 0</inkml:trace>
  <inkml:trace contextRef="#ctx0" brushRef="#br0" timeOffset="9200.484">6127 840 1304 0 0,'0'0'1570'0'0,"0"0"-236"0"0,0 0 33 0 0,0 0 170 0 0,0 0 20 0 0,0 0-235 0 0,0 0-339 0 0,0 0-332 0 0,0 0-193 0 0,0 0-9 0 0,0 0 126 0 0,0 0 136 0 0,0 0 91 0 0,8 2 48 0 0,5 1-314 0 0,0 0 1 0 0,0-1-1 0 0,0 0 0 0 0,0-1 1 0 0,0 0-1 0 0,1-1 0 0 0,-1-1 1 0 0,0 0-1 0 0,0-1 1 0 0,0 0-1 0 0,5-2-536 0 0,155-108 2379 0 0,-131 81-2134 0 0,0-3 0 0 0,-3-1 0 0 0,-1-2 0 0 0,-1-2 0 0 0,-3-1 0 0 0,-1-2 0 0 0,-2-1 0 0 0,24-44-245 0 0,-48 71 23 0 0,0 1-1 0 0,0-1 0 0 0,-1-1 0 0 0,-1 0 0 0 0,-1 1 0 0 0,-1-1 0 0 0,0-1 0 0 0,-1 1 1 0 0,-1 0-1 0 0,0 0 0 0 0,-1-1 0 0 0,-2-6-22 0 0,2 22-5 0 0,0 1 0 0 0,-1-1 1 0 0,1 0-1 0 0,0 0 0 0 0,-1 0 0 0 0,1 0 1 0 0,-1 0-1 0 0,0 0 0 0 0,0 1 1 0 0,0-1-1 0 0,0 0 0 0 0,0 1 0 0 0,0-1 1 0 0,0 1-1 0 0,0-1 0 0 0,-1 1 0 0 0,1-1 1 0 0,0 1-1 0 0,-1 0 0 0 0,0 0 0 0 0,1 0 1 0 0,-1 0-1 0 0,1 0 0 0 0,-1 0 0 0 0,0 0 1 0 0,0 0-1 0 0,0 1 0 0 0,1-1 1 0 0,-1 0-1 0 0,0 1 0 0 0,0 0 0 0 0,0 0 1 0 0,0-1-1 0 0,0 1 0 0 0,0 0 0 0 0,0 0 1 0 0,0 1-1 0 0,-2-1 5 0 0,-69 27-423 0 0,48-5 380 0 0,1 1-1 0 0,1 1 1 0 0,1 2-1 0 0,1 0 1 0 0,2 1 0 0 0,0 0-1 0 0,2 2 1 0 0,1 0-1 0 0,1 1 1 0 0,2 1 0 0 0,-7 24 43 0 0,16-46 1 0 0,0 1 0 0 0,1-1 0 0 0,0 0 0 0 0,0 1 0 0 0,1 0 0 0 0,1 0 0 0 0,0-1 0 0 0,0 1 1 0 0,1 0-1 0 0,0 0 0 0 0,1 0 0 0 0,0 0 0 0 0,0 0 0 0 0,1-1 0 0 0,0 1 0 0 0,1 0 0 0 0,0-1 0 0 0,1 0 0 0 0,0 0 1 0 0,0 0-1 0 0,1 0 0 0 0,0-1 0 0 0,0 1 0 0 0,1-1 0 0 0,0-1 0 0 0,1 1 0 0 0,0-1 0 0 0,5 5-1 0 0,3-4 48 0 0,0 0 0 0 0,1-1 0 0 0,0-1-1 0 0,0-1 1 0 0,0 0 0 0 0,0-1 0 0 0,1 0-1 0 0,0-2 1 0 0,-1 0 0 0 0,1-1 0 0 0,0 0-1 0 0,0-2 1 0 0,0 0 0 0 0,0 0 0 0 0,0-2-1 0 0,13-3-47 0 0,-7 0 48 0 0,-2 0 1 0 0,1-2-1 0 0,-1 0 0 0 0,0-1 0 0 0,-1-1 0 0 0,0-1 0 0 0,0-1 0 0 0,-1-1 0 0 0,-1 0 0 0 0,0-1 0 0 0,-1-1 0 0 0,6-8-48 0 0,2-28 122 0 0,-25 51-96 0 0,-4 1-42 0 0,1 1 0 0 0,-1 0 1 0 0,1 0-1 0 0,-1 0 0 0 0,1 0 1 0 0,0 0-1 0 0,0 1 0 0 0,0-1 1 0 0,0 1-1 0 0,0 0 0 0 0,1 0 1 0 0,-1 0-1 0 0,1 0 0 0 0,0 1 1 0 0,0-1-1 0 0,0 0 0 0 0,0 1 1 0 0,1 0-1 0 0,-1-1 0 0 0,1 1 1 0 0,0 0-1 0 0,0 0 0 0 0,1 0 1 0 0,-1 0-1 0 0,1-1 0 0 0,-1 1 1 0 0,1 0-1 0 0,0 0 0 0 0,1 0 1 0 0,-1 0-1 0 0,1 0 0 0 0,0 0 1 0 0,0 0-1 0 0,0-1 0 0 0,0 1 1 0 0,1 0-1 0 0,-1-1 1 0 0,1 1-1 0 0,0-1 0 0 0,0 1 1 0 0,0-1-1 0 0,1 0 0 0 0,-1 0 16 0 0,7 3 12 0 0,-1 0 0 0 0,1-1 0 0 0,1 0 0 0 0,-1 0-1 0 0,1-1 1 0 0,-1 0 0 0 0,1-1 0 0 0,0 0 0 0 0,1-1 0 0 0,-1 0 0 0 0,0 0-1 0 0,1-1 1 0 0,-1-1 0 0 0,1 0 0 0 0,-1 0 0 0 0,0-1 0 0 0,1 0 0 0 0,-1-1-1 0 0,0 0 1 0 0,1-1 0 0 0,-1 0 0 0 0,-1 0 0 0 0,1-1 0 0 0,0 0 0 0 0,-1-1 0 0 0,0 0-1 0 0,0-1 1 0 0,5-3-12 0 0,19-17 52 0 0,-1 0-1 0 0,-1-2 0 0 0,-2-2 1 0 0,-1-1-1 0 0,-1 0 0 0 0,5-11-51 0 0,-17 20 7 0 0,0 0-1 0 0,-1-1 1 0 0,-1 0-1 0 0,-1-1 1 0 0,-1-1-1 0 0,-1 0 1 0 0,-2 0-1 0 0,0-1 0 0 0,-2 0 1 0 0,-1-1-1 0 0,0 1 1 0 0,-2-1-1 0 0,-1-23-6 0 0,-15-4 20 0 0,11 54-30 0 0,0 0 0 0 0,0 0 0 0 0,1 0 0 0 0,-1 0 0 0 0,0 1-1 0 0,0-1 1 0 0,0 0 0 0 0,1 1 0 0 0,-1 0 0 0 0,0-1 0 0 0,0 1-1 0 0,1 0 1 0 0,-1 0 0 0 0,1 0 0 0 0,-1 0 0 0 0,1 0 0 0 0,-1 0-1 0 0,1 0 1 0 0,0 1 0 0 0,-1-1 0 0 0,1 0 0 0 0,0 1 0 0 0,0-1-1 0 0,0 1 1 0 0,0-1 0 0 0,0 1 0 0 0,0 0 0 0 0,1-1 0 0 0,-1 2 10 0 0,-8 14-2 0 0,2 1 0 0 0,0 1 0 0 0,0-1 0 0 0,2 1 1 0 0,1 0-1 0 0,0 0 0 0 0,1 1 0 0 0,1-1 1 0 0,1 15 1 0 0,8 639 120 0 0,-9-645-121 0 0,-1-1 1 0 0,-1 0-1 0 0,-2-1 1 0 0,0 1-1 0 0,-2-1 1 0 0,-1 0 0 0 0,-1-1-1 0 0,-1 0 1 0 0,-1 0-1 0 0,-1-2 1 0 0,-1 1-1 0 0,-11 12 1 0 0,22-32 0 0 0,0 0 1 0 0,0-1-1 0 0,-1 1 0 0 0,1-1 0 0 0,-1 0 0 0 0,1 0 0 0 0,-1 0 0 0 0,0-1 0 0 0,0 1 0 0 0,0-1 1 0 0,0 0-1 0 0,-1 0 0 0 0,1 0 0 0 0,-1-1 0 0 0,1 0 0 0 0,-1 0 0 0 0,1 0 0 0 0,-1 0 1 0 0,0-1-1 0 0,1 1 0 0 0,-1-1 0 0 0,-1 0 0 0 0,5-2-4 0 0,-1 1 0 0 0,1 0 0 0 0,0-1 0 0 0,0 1 0 0 0,0-1 1 0 0,0 0-1 0 0,0 1 0 0 0,0-1 0 0 0,0 0 0 0 0,1 1 0 0 0,-1-1 0 0 0,0 0 0 0 0,1 0 0 0 0,0 0 0 0 0,-1 0 1 0 0,1 0-1 0 0,0 1 0 0 0,0-1 0 0 0,0 0 0 0 0,0 0 0 0 0,0 0 0 0 0,0 0 0 0 0,1 0 0 0 0,-1 0 0 0 0,1 0 4 0 0,-1-4-17 0 0,2-3 13 0 0,1-1 0 0 0,-1 1 0 0 0,2 0 0 0 0,-1-1-1 0 0,1 2 1 0 0,1-1 0 0 0,-1 0 0 0 0,2 1 0 0 0,-1 0 0 0 0,1 0-1 0 0,0 1 1 0 0,1-1 0 0 0,3-2 4 0 0,-1 0-2 0 0,252-267 93 0 0,-209 221-89 0 0,-4-2-1 0 0,-1-2 1 0 0,-4-2-1 0 0,-2-2 1 0 0,8-22-2 0 0,3-14 3 0 0,-5-3-1 0 0,-4-2 1 0 0,-2-10-3 0 0,-35 30 159 0 0,-7 84-158 0 0,0 1 1 0 0,-1-1-1 0 0,1 0 1 0 0,0 0-1 0 0,-1 1 1 0 0,1-1-1 0 0,-1 0 1 0 0,1 1-1 0 0,-1 0 1 0 0,1-1-1 0 0,-1 1 1 0 0,1 0 0 0 0,-1 0-1 0 0,1 0 1 0 0,-1 0-1 0 0,0 0 1 0 0,1 0-1 0 0,-1 0 1 0 0,1 0-1 0 0,-1 1 1 0 0,1-1-1 0 0,-1 1 1 0 0,1-1-1 0 0,-1 1 1 0 0,1-1-1 0 0,0 1 1 0 0,-1 0-1 0 0,1 0 1 0 0,0 0 0 0 0,0 0-1 0 0,-1 0 1 0 0,1 0-1 0 0,0 0 1 0 0,0 0-1 0 0,0 0 1 0 0,0 0-1 0 0,0 1 1 0 0,0-1-1 0 0,1 0 1 0 0,-1 1-1 0 0,0 0-1 0 0,-8 16 1 0 0,0 0-1 0 0,1 1 1 0 0,1 0 0 0 0,1 0-1 0 0,0 0 1 0 0,2 1-1 0 0,0 0 1 0 0,1 0-1 0 0,1 0 1 0 0,1 0-1 0 0,1 0 1 0 0,2 16-1 0 0,33 251 116 0 0,-28-66-45 0 0,-23-129 21 0 0,10-69-294 0 0,3-35-1330 0 0,3-47-3115 0 0,0 19-4834 0 0,0 29 1098 0 0</inkml:trace>
  <inkml:trace contextRef="#ctx0" brushRef="#br0" timeOffset="9441.095">7915 450 0 0 0,'0'0'3333'0'0,"0"0"-781"0"0,0 0-133 0 0,0 0 179 0 0,0 0-61 0 0,0 0-353 0 0,0 0-555 0 0,0 0-532 0 0,0 0-309 0 0,0 0-147 0 0,0 0 7 0 0,0 0 59 0 0,0 0 1 0 0,13-1-56 0 0,206-6 1798 0 0,-61 0-1225 0 0,-90 7-5293 0 0,-24 0-3726 0 0,-38 0-3831 0 0</inkml:trace>
  <inkml:trace contextRef="#ctx0" brushRef="#br0" timeOffset="9997.822">7217 170 2785 0 0,'0'0'2336'0'0,"0"0"-94"0"0,0 0 8 0 0,0 0 96 0 0,0 0-61 0 0,0 0-242 0 0,0 0-417 0 0,0 0-414 0 0,0 0-259 0 0,0 0-175 0 0,0 0-95 0 0,0 0-88 0 0,-2-1-60 0 0,-10-9 1977 0 0,12 10-2457 0 0,29-30 230 0 0,-29 30-223 0 0,0 0 6 0 0,0 0 0 0 0,-16 7 351 0 0,-36 30-241 0 0,52-37-168 0 0,0 0-33 0 0,0 0-10 0 0,0 0-34 0 0,32-14-380 0 0,19-4-1584 0 0,-35 11-1713 0 0,0 0-4024 0 0,-2 2-4445 0 0</inkml:trace>
  <inkml:trace contextRef="#ctx0" brushRef="#br0" timeOffset="6126.054">3720 531 344 0 0,'0'0'1272'0'0,"0"0"-255"0"0,0 0 133 0 0,0 0 407 0 0,0 0 323 0 0,0 0 65 0 0,0 0-206 0 0,0 0-363 0 0,0 0-334 0 0,0 0-206 0 0,0 0-87 0 0,0-2 3206 0 0,-1-7-2546 0 0,-60-14 1072 0 0,49 22-2372 0 0,-1 1 1 0 0,0 0 0 0 0,0 1-1 0 0,1 0 1 0 0,-1 1 0 0 0,0 1-1 0 0,1-1 1 0 0,0 2 0 0 0,-1 0-1 0 0,1 1 1 0 0,1 0 0 0 0,-1 0-1 0 0,-4 4-109 0 0,3-1 23 0 0,1-1-1 0 0,0 2 1 0 0,1 0-1 0 0,0 0 1 0 0,0 1-1 0 0,1 0 1 0 0,1 1-1 0 0,-1 0 1 0 0,2 0-1 0 0,0 1 1 0 0,0 0-1 0 0,1 1 1 0 0,0 0-1 0 0,1 0 1 0 0,1 0-1 0 0,0 0 1 0 0,1 1-1 0 0,0 0 1 0 0,1 0-1 0 0,1 0 1 0 0,0 1-1 0 0,1-1 1 0 0,0 0-1 0 0,1 5-22 0 0,1-15 25 0 0,0 1-1 0 0,0-1 1 0 0,1 0 0 0 0,-1 1-1 0 0,1-1 1 0 0,0 0-1 0 0,0 0 1 0 0,0 0-1 0 0,0 0 1 0 0,1 0-1 0 0,0-1 1 0 0,0 1 0 0 0,0-1-1 0 0,0 1 1 0 0,0-1-1 0 0,1 0 1 0 0,-1-1-1 0 0,1 1 1 0 0,0 0 0 0 0,0-1-1 0 0,0 0 1 0 0,0 0-1 0 0,0 0 1 0 0,0-1-1 0 0,1 1 1 0 0,-1-1 0 0 0,3 1-26 0 0,123 10 1083 0 0,-130-12-1081 0 0,27-2 102 0 0,0-1 1 0 0,0-2-1 0 0,-1 0 0 0 0,1-2 1 0 0,-1-1-1 0 0,-1-1 0 0 0,0-1 1 0 0,9-6-104 0 0,6-11-546 0 0,-30 20-2112 0 0,-2 4-3225 0 0,-4 2 1386 0 0,0-3-7193 0 0</inkml:trace>
  <inkml:trace contextRef="#ctx0" brushRef="#br0" timeOffset="6658.374">4384 553 4681 0 0,'0'0'1808'0'0,"0"0"-218"0"0,0 0-7 0 0,0 0 131 0 0,0 0 63 0 0,0 0-99 0 0,0 0-240 0 0,0 0-273 0 0,0 0-232 0 0,0 0-143 0 0,0 0-85 0 0,0 0-55 0 0,0 0-60 0 0,-33 8-49 0 0,-101 25-57 0 0,65-4 306 0 0,57-22-713 0 0,0 1 1 0 0,1 1-1 0 0,0 0 0 0 0,0 1 1 0 0,1 0-1 0 0,0 0 0 0 0,1 1 1 0 0,0 1-1 0 0,1-1 0 0 0,0 1 1 0 0,1 1-1 0 0,0 0 0 0 0,1-1 1 0 0,0 2-1 0 0,1-1 0 0 0,1 1 1 0 0,0 0-1 0 0,1 0 1 0 0,0 0-1 0 0,1 0 0 0 0,0 10-77 0 0,3-21 24 0 0,-1-1 0 0 0,1 1-1 0 0,-1-1 1 0 0,1 1 0 0 0,0-1-1 0 0,0 1 1 0 0,0-1 0 0 0,0 0-1 0 0,1 0 1 0 0,-1 1 0 0 0,0-1 0 0 0,1 0-1 0 0,0 0 1 0 0,-1 0 0 0 0,1-1-1 0 0,0 1 1 0 0,0 0 0 0 0,0-1-1 0 0,0 1 1 0 0,0-1 0 0 0,1 0-1 0 0,-1 1 1 0 0,0-1 0 0 0,1 0 0 0 0,-1 0-1 0 0,0-1 1 0 0,1 1 0 0 0,-1-1-1 0 0,1 1 1 0 0,-1-1 0 0 0,1 0-1 0 0,0 1 1 0 0,-1-1 0 0 0,1-1-1 0 0,-1 1 1 0 0,1 0 0 0 0,-1-1 0 0 0,1 1-1 0 0,-1-1 1 0 0,1 0 0 0 0,-1 1-1 0 0,0-1 1 0 0,1-1 0 0 0,-1 1-1 0 0,0 0 1 0 0,0 0 0 0 0,2-2-24 0 0,24-16 210 0 0,0 0 1 0 0,-2-2 0 0 0,0-1-1 0 0,-2-1 1 0 0,-1-1 0 0 0,12-16-211 0 0,0 2 92 0 0,87-97 51 0 0,-123 136-146 0 0,1-1 0 0 0,0 1 1 0 0,0-1-1 0 0,0 1 0 0 0,0-1 0 0 0,1 0 1 0 0,-1 1-1 0 0,0-1 0 0 0,0 1 0 0 0,0-1 1 0 0,0 1-1 0 0,0-1 0 0 0,1 1 0 0 0,-1-1 0 0 0,0 1 1 0 0,0-1-1 0 0,1 0 0 0 0,-1 1 0 0 0,0-1 1 0 0,1 0-1 0 0,-1 1 0 0 0,0-1 0 0 0,1 0 1 0 0,-1 1-1 0 0,0-1 0 0 0,1 0 0 0 0,-1 1 1 0 0,1-1-1 0 0,-1 0 0 0 0,1 0 0 0 0,-1 0 1 0 0,1 0-1 0 0,-1 1 0 0 0,1-1 0 0 0,-1 0 1 0 0,0 0-1 0 0,1 0 0 0 0,-1 0 0 0 0,1 0 1 0 0,-1 0-1 0 0,1 0 0 0 0,-1 0 0 0 0,1 0 1 0 0,-1-1-1 0 0,1 1 0 0 0,-1 0 0 0 0,1 0 1 0 0,-1 0-1 0 0,1 0 0 0 0,-1-1 0 0 0,0 1 1 0 0,1 0-1 0 0,-1 0 0 0 0,1-1 0 0 0,-1 1 1 0 0,1-1 2 0 0,-1 7 20 0 0,1 46 8 0 0,-2-43-33 0 0,0 1-1 0 0,1 0 1 0 0,0 0 0 0 0,0 0-1 0 0,1 0 1 0 0,0-1-1 0 0,1 1 1 0 0,0 0 0 0 0,1-1-1 0 0,0 1 1 0 0,0-1-1 0 0,1 0 1 0 0,0 0 0 0 0,0 0-1 0 0,1 0 1 0 0,1-1 0 0 0,-1 0-1 0 0,1 0 1 0 0,1-1-1 0 0,5 7 6 0 0,-6-9-210 0 0,53 33-172 0 0,-13-29-4898 0 0,-39-9-21 0 0,-5 0-6121 0 0</inkml:trace>
  <inkml:trace contextRef="#ctx0" brushRef="#br0" timeOffset="7262.911">4863 869 1880 0 0,'0'0'2037'0'0,"0"0"247"0"0,0 0 361 0 0,0 0 149 0 0,0 0-192 0 0,0 0-446 0 0,0 0-474 0 0,0 0-342 0 0,0 0-280 0 0,0 0-223 0 0,0 0-181 0 0,0 0-107 0 0,7-18 779 0 0,-6 6-1085 0 0,1 0-1 0 0,0 0 0 0 0,1 0 1 0 0,0 1-1 0 0,0-1 0 0 0,2 1 0 0 0,-1 0 1 0 0,1 0-1 0 0,1 0 0 0 0,0 0-242 0 0,14-28 203 0 0,21-20-131 0 0,-22 81-565 0 0,-18-14 494 0 0,-1-2 2 0 0,0 0 1 0 0,0 0-1 0 0,1 0 0 0 0,-1 0 1 0 0,1 0-1 0 0,1-1 0 0 0,-1 1 1 0 0,1 0-1 0 0,0-1 1 0 0,0 1-1 0 0,0-1 0 0 0,1 1 1 0 0,0-1-1 0 0,0 0 0 0 0,0 0 1 0 0,1-1-1 0 0,0 1 0 0 0,0-1 1 0 0,0 1-1 0 0,0-1 1 0 0,1 0-1 0 0,-1-1 0 0 0,1 1 1 0 0,0-1-1 0 0,0 0 0 0 0,0 0 1 0 0,1-1-1 0 0,-1 1 1 0 0,1-1-1 0 0,-1 0 0 0 0,2-1-3 0 0,0-1 63 0 0,0-1 1 0 0,0 0-1 0 0,0-1 0 0 0,0 1 0 0 0,0-1 1 0 0,-1-1-1 0 0,1 1 0 0 0,-1-1 0 0 0,1 0 0 0 0,-1-1 1 0 0,0 0-1 0 0,0 0 0 0 0,0 0 0 0 0,-1 0 0 0 0,2-2-63 0 0,119-129 1125 0 0,-120 129-1097 0 0,0 1 1 0 0,-1-1 0 0 0,0 0-1 0 0,0 0 1 0 0,0-1 0 0 0,-1 1-1 0 0,0-1 1 0 0,-1 0 0 0 0,1 0-1 0 0,-1-1 1 0 0,0 1 0 0 0,-1-1-1 0 0,0 1 1 0 0,0-1 0 0 0,-1 0-1 0 0,1-2-28 0 0,-7 2-1304 0 0,3 6-2738 0 0,0 1-4573 0 0,1 1-3955 0 0</inkml:trace>
  <inkml:trace contextRef="#ctx0" brushRef="#br0" timeOffset="37027.315">110 1882 9370 0 0,'0'0'2006'0'0,"0"0"-582"0"0,0 0-368 0 0,0 0-81 0 0,0 0-64 0 0,0 0-81 0 0,0 0-96 0 0,0 0-92 0 0,0 0-63 0 0,0 0-70 0 0,0 0-49 0 0,0 0-29 0 0,20-3-27 0 0,125-13 631 0 0,-33 13 48 0 0,-110 4-1047 0 0,0 0 0 0 0,0 0 0 0 0,0 0 0 0 0,-1 1 1 0 0,1-1-1 0 0,0 1 0 0 0,0-1 0 0 0,-1 1 0 0 0,1 0 0 0 0,-1 0 1 0 0,1 0-1 0 0,-1 0 0 0 0,0 0 0 0 0,0 0 0 0 0,0 0 0 0 0,0 0 1 0 0,0 0-1 0 0,0 0 0 0 0,-1 1 0 0 0,1-1 0 0 0,-1 0 0 0 0,0 0 1 0 0,1 1-1 0 0,-1-1 0 0 0,0 0 0 0 0,0 1 0 0 0,0-1 0 0 0,-1 0 1 0 0,1 1-1 0 0,-1-1 0 0 0,1 0 0 0 0,-1 0 0 0 0,0 1 0 0 0,1-1 1 0 0,-1 0-1 0 0,0 0 0 0 0,-1 0 0 0 0,1 0 0 0 0,0 0 0 0 0,-1 0 1 0 0,1-1-1 0 0,-1 2-36 0 0,-97 129 683 0 0,92-123-656 0 0,4-5-5 0 0,0 0 0 0 0,0 0-1 0 0,0 1 1 0 0,0 0 0 0 0,1-1 0 0 0,-1 1-1 0 0,1 0 1 0 0,1 0 0 0 0,-1 0-1 0 0,1 0 1 0 0,-1 0 0 0 0,1 1 0 0 0,1-1-1 0 0,-1 0 1 0 0,1 2-22 0 0,2-4 42 0 0,0 1 0 0 0,1-1 0 0 0,-1-1 0 0 0,1 1 0 0 0,-1 0 0 0 0,1-1 0 0 0,0 1-1 0 0,0-1 1 0 0,0 0 0 0 0,0 0 0 0 0,1 0 0 0 0,-1 0 0 0 0,0-1 0 0 0,1 1 0 0 0,0-1 0 0 0,-1 0 0 0 0,1 0 0 0 0,0 0 0 0 0,-1-1 0 0 0,1 1 0 0 0,0-1 0 0 0,0 0-1 0 0,-1 0 1 0 0,1 0 0 0 0,0 0 0 0 0,0-1 0 0 0,-1 0 0 0 0,1 1 0 0 0,1-2-42 0 0,3 2 82 0 0,186-41 84 0 0,-143 31-2215 0 0,-30 2-7171 0 0,-12 5-2946 0 0</inkml:trace>
  <inkml:trace contextRef="#ctx0" brushRef="#br0" timeOffset="36216.449">213 1249 3993 0 0,'0'0'1660'0'0,"0"0"46"0"0,0 0 152 0 0,0 0 163 0 0,0 0 32 0 0,0 0-250 0 0,0 0-396 0 0,0 0-410 0 0,0 0-340 0 0,0 0-244 0 0,0 0-129 0 0,-6 0 594 0 0,44 246 1514 0 0,-22-154-2287 0 0,-10-72-1177 0 0,-1-18-2547 0 0,0-2-3315 0 0,-5 0-3428 0 0</inkml:trace>
  <inkml:trace contextRef="#ctx0" brushRef="#br0" timeOffset="36511.542">1 1665 7098 0 0,'0'0'1493'0'0,"0"0"-303"0"0,0 0 67 0 0,0 0 189 0 0,0 0-40 0 0,0 0-146 0 0,0 0-180 0 0,0 0-200 0 0,0 0-137 0 0,0 0-93 0 0,0 0-72 0 0,33 0-39 0 0,103 2-77 0 0,-19-19 453 0 0,-79 6-713 0 0,82-9-426 0 0,-94 18-3544 0 0,0 2-3750 0 0,-19 0-2171 0 0</inkml:trace>
  <inkml:trace contextRef="#ctx0" brushRef="#br0" timeOffset="46228.874">4679 1716 2945 0 0,'0'0'1997'0'0,"0"0"-256"0"0,0 0-125 0 0,0 0 91 0 0,0 0 59 0 0,0 0-82 0 0,0 0-191 0 0,0 0-233 0 0,0 0-239 0 0,0 0-179 0 0,0 0-126 0 0,0 0-93 0 0,-15-4-66 0 0,-46-10-59 0 0,58 13-411 0 0,0 0 0 0 0,-1 0 1 0 0,1 1-1 0 0,0-1 0 0 0,-1 1 1 0 0,1 0-1 0 0,0 0 0 0 0,-1 0 1 0 0,1 1-1 0 0,-1-1 0 0 0,1 1 0 0 0,0 0 1 0 0,0-1-1 0 0,-1 2 0 0 0,1-1 1 0 0,0 0-1 0 0,0 1 0 0 0,0-1 1 0 0,0 1-1 0 0,0 0-87 0 0,-11 6 318 0 0,2-2-183 0 0,0-1 0 0 0,1 2-1 0 0,0 0 1 0 0,0 0 0 0 0,1 1-1 0 0,0 0 1 0 0,0 1 0 0 0,1 0-1 0 0,0 1 1 0 0,1 0 0 0 0,0 0-1 0 0,0 1 1 0 0,1-1 0 0 0,0 2 0 0 0,1-1-1 0 0,1 1 1 0 0,0 0 0 0 0,0 0-1 0 0,1 1 1 0 0,1-1 0 0 0,0 1-1 0 0,0 0 1 0 0,1 7-135 0 0,1-17 32 0 0,1 0 0 0 0,-1 1 0 0 0,1-1 0 0 0,0 0 0 0 0,0 0 0 0 0,0 1 0 0 0,0-1 0 0 0,1 0 1 0 0,0 0-1 0 0,-1 1 0 0 0,1-1 0 0 0,0 0 0 0 0,0 0 0 0 0,1 0 0 0 0,-1 0 0 0 0,1 0 0 0 0,-1 0 0 0 0,1-1 0 0 0,0 1 0 0 0,0 0 0 0 0,0-1 0 0 0,1 0 0 0 0,-1 1 0 0 0,0-1 0 0 0,1 0 0 0 0,0 0 0 0 0,-1 0 0 0 0,1-1 0 0 0,0 1 0 0 0,0 0 0 0 0,0-1 0 0 0,0 0 1 0 0,0 0-1 0 0,0 0 0 0 0,0 0 0 0 0,1 0 0 0 0,1-1-32 0 0,9 0 96 0 0,1-1 0 0 0,0-1 0 0 0,0-1 0 0 0,-1 0 0 0 0,1-1 0 0 0,-1 0 0 0 0,0-1 0 0 0,0-1 1 0 0,-1 0-1 0 0,0-1 0 0 0,0 0 0 0 0,0-1 0 0 0,-1 0 0 0 0,0-1 0 0 0,0-1 0 0 0,-1 0 0 0 0,-1 0 0 0 0,4-5-96 0 0,16-14 79 0 0,0-1 0 0 0,-3-2 0 0 0,0-1 1 0 0,10-18-81 0 0,-31 36 18 0 0,-6 15-19 0 0,0 0-2 0 0,0 0 24 0 0,0 0-13 0 0,0 0-24 0 0,0 0-5 0 0,0 0-15 0 0,6 15-51 0 0,82 238 284 0 0,-85-245-200 0 0,-2-5-1 0 0,0 0-1 0 0,0 1 1 0 0,0-1 0 0 0,0 0 0 0 0,0 0-1 0 0,1 0 1 0 0,-1 0 0 0 0,1 0 0 0 0,0 0-1 0 0,0-1 1 0 0,0 1 0 0 0,1 0 0 0 0,-1-1 0 0 0,0 0-1 0 0,1 1 1 0 0,0-1 0 0 0,-1 0 0 0 0,1 0-1 0 0,0-1 1 0 0,0 1 0 0 0,0 0 0 0 0,0-1 0 0 0,0 0-1 0 0,1 0 1 0 0,-1 0 0 0 0,2 0 5 0 0,-4-1-39 0 0,47-4-840 0 0,-19-14-6808 0 0,-27 15-2047 0 0</inkml:trace>
  <inkml:trace contextRef="#ctx0" brushRef="#br0" timeOffset="46934.689">5152 2055 12723 0 0,'0'0'2300'0'0,"0"0"-495"0"0,0 0-266 0 0,0 0-148 0 0,0 0-185 0 0,0 0-221 0 0,0 0-202 0 0,0 0-177 0 0,0 0-78 0 0,0 0-29 0 0,0 0-39 0 0,0 0-30 0 0,0 0-40 0 0,6-20-51 0 0,20-64-60 0 0,22-25 908 0 0,-46 105-1176 0 0,0-1 0 0 0,0 1 1 0 0,0 0-1 0 0,0 0 0 0 0,1 0 0 0 0,0 0 0 0 0,0 1 1 0 0,0-1-1 0 0,0 1 0 0 0,0 0 0 0 0,1 0 0 0 0,-1 0 1 0 0,1 0-1 0 0,0 1 0 0 0,0-1 0 0 0,0 1 0 0 0,0 0 1 0 0,1 0-1 0 0,-1 0 0 0 0,0 1 0 0 0,1-1 1 0 0,-1 1-1 0 0,1 0 0 0 0,-1 1 0 0 0,1-1 0 0 0,0 1 1 0 0,3 0-12 0 0,-5 3 2 0 0,0 0 1 0 0,0 0-1 0 0,0 1 1 0 0,0-1 0 0 0,-1 1-1 0 0,0 0 1 0 0,0-1-1 0 0,0 1 1 0 0,0 0 0 0 0,0 0-1 0 0,-1 0 1 0 0,0 1-1 0 0,1-1 1 0 0,-2 0 0 0 0,1 1-1 0 0,0-1 1 0 0,-1 0-1 0 0,0 4-2 0 0,13 120 55 0 0,3-105-46 0 0,-16-23-18 0 0,13-5-12 0 0,120-152 233 0 0,-122 145-217 0 0,0 1 1 0 0,1-1-1 0 0,0 2 0 0 0,1 0 1 0 0,1 0-1 0 0,-1 2 1 0 0,1-1-1 0 0,1 2 1 0 0,0 0-1 0 0,0 0 1 0 0,0 2-1 0 0,5-2 5 0 0,-11 4 4 0 0,-8 3-4 0 0,-1 0 0 0 0,1-1 0 0 0,-1 1 1 0 0,1-1-1 0 0,-1 1 0 0 0,0 0 0 0 0,1 0 1 0 0,-1-1-1 0 0,1 1 0 0 0,0 0 0 0 0,-1 0 1 0 0,1 0-1 0 0,-1 0 0 0 0,1-1 0 0 0,-1 1 0 0 0,1 0 1 0 0,-1 0-1 0 0,1 0 0 0 0,0 0 0 0 0,-1 0 1 0 0,1 0-1 0 0,-1 0 0 0 0,1 1 0 0 0,-1-1 1 0 0,1 0-1 0 0,-1 0 0 0 0,1 0 0 0 0,-1 1 1 0 0,1-1-1 0 0,-1 0 0 0 0,1 0 0 0 0,-1 1 0 0 0,1-1 1 0 0,-1 0-1 0 0,1 1 0 0 0,-1-1 0 0 0,0 1 1 0 0,1-1-1 0 0,-1 0 0 0 0,0 1 0 0 0,1-1 1 0 0,-1 1-1 0 0,0-1 0 0 0,0 1 0 0 0,1-1 0 0 0,-1 1 1 0 0,0-1-1 0 0,0 1 0 0 0,0 0 0 0 0,0-1 1 0 0,1 1-1 0 0,-1-1 0 0 0,0 1 0 0 0,0-1 1 0 0,0 1-1 0 0,0-1 0 0 0,-1 1 0 0 0,1 0 0 0 0,-10 149 114 0 0,6-48-157 0 0,19-73-1631 0 0,-7-24-9235 0 0,-7-5-793 0 0</inkml:trace>
  <inkml:trace contextRef="#ctx0" brushRef="#br0" timeOffset="39233.292">1626 1337 4953 0 0,'0'0'2345'0'0,"0"0"-557"0"0,0 0-404 0 0,0 0 22 0 0,0 0 100 0 0,0 0 45 0 0,0 0-103 0 0,0 0-292 0 0,0 0-332 0 0,0 0-256 0 0,0 0-161 0 0,-7 0 1627 0 0,-2 199 525 0 0,38 194-1563 0 0,-22-324-875 0 0,1 39-2486 0 0,-15-119-8628 0 0,5 8 585 0 0</inkml:trace>
  <inkml:trace contextRef="#ctx0" brushRef="#br0" timeOffset="39547.872">1218 1771 9074 0 0,'0'0'1690'0'0,"0"0"-357"0"0,0 0-96 0 0,0 0 99 0 0,0 0-19 0 0,0 0-283 0 0,0 0-339 0 0,0 0-191 0 0,0 0-13 0 0,0 0 91 0 0,0 0 85 0 0,0 0-9 0 0,0 0-55 0 0,22 0-54 0 0,72-4-56 0 0,95-31 1020 0 0,-125 18-1303 0 0,181-34-1258 0 0,-214 46-1095 0 0,-13 0-5477 0 0,-11 1-3603 0 0</inkml:trace>
  <inkml:trace contextRef="#ctx0" brushRef="#br0" timeOffset="40023.154">2065 1381 7674 0 0,'0'0'1683'0'0,"0"0"-416"0"0,0 0-111 0 0,0 0 156 0 0,0 0 155 0 0,0 0-44 0 0,0 0-169 0 0,0 0-222 0 0,0 0-189 0 0,-6 36-139 0 0,-15 112-121 0 0,14 17 1064 0 0,7-140-1435 0 0,-1 4-80 0 0,1 0-1 0 0,1-1 1 0 0,1 1 0 0 0,2 0 0 0 0,1-1 0 0 0,1 0 0 0 0,1 0 0 0 0,3 3-132 0 0,-10-29 17 0 0,1-1 0 0 0,0 1 0 0 0,-1-1 0 0 0,1 0 0 0 0,0 1 0 0 0,0-1 0 0 0,0 0 0 0 0,0 0 0 0 0,0 1 0 0 0,0-1 0 0 0,0 0 0 0 0,0 0 0 0 0,1 0 1 0 0,-1-1-1 0 0,0 1 0 0 0,1 0 0 0 0,-1 0 0 0 0,0-1 0 0 0,1 1 0 0 0,-1 0 0 0 0,1-1 0 0 0,-1 0 0 0 0,1 1 0 0 0,-1-1 0 0 0,1 0 0 0 0,-1 0 0 0 0,1 0 0 0 0,0 0 0 0 0,-1 0 0 0 0,1 0 1 0 0,-1 0-1 0 0,1 0 0 0 0,-1-1 0 0 0,1 1 0 0 0,-1-1 0 0 0,1 1 0 0 0,-1-1 0 0 0,1 1 0 0 0,-1-1 0 0 0,0 0 0 0 0,1 0 0 0 0,-1 0 0 0 0,0 0-17 0 0,57-43 390 0 0,-58 43-392 0 0,114-76 88 0 0,-25 58-148 0 0,-86 21 64 0 0,0-1 0 0 0,0 1 0 0 0,-1-1 0 0 0,1 1 0 0 0,0 0 0 0 0,-1 0 0 0 0,0 0 0 0 0,0 1 0 0 0,1-1 0 0 0,-1 1 0 0 0,0-1 0 0 0,-1 1 0 0 0,1-1 0 0 0,0 1 0 0 0,-1 0 0 0 0,0 0 0 0 0,0 0 0 0 0,0 0 0 0 0,0 0 0 0 0,0 0 0 0 0,0 0 0 0 0,-1 0 0 0 0,1 3-2 0 0,4 10 6 0 0,-4-14-170 0 0,-1 0 0 0 0,0 0 0 0 0,1 0 0 0 0,-1 0 0 0 0,1 0 0 0 0,0 0-1 0 0,0 0 1 0 0,0 0 0 0 0,0 0 0 0 0,0 0 0 0 0,0 0 0 0 0,0-1 0 0 0,0 1 0 0 0,1 0 0 0 0,-1-1 0 0 0,1 1-1 0 0,-1-1 1 0 0,1 0 0 0 0,0 1 0 0 0,0-1 0 0 0,-1 0 0 0 0,1 0 0 0 0,0 0 0 0 0,0 0 0 0 0,0 0-1 0 0,0-1 1 0 0,0 1 0 0 0,0-1 0 0 0,0 1 0 0 0,0-1 0 0 0,0 0 0 0 0,1 0 0 0 0,-1 0 0 0 0,0 0 0 0 0,0 0-1 0 0,0 0 1 0 0,1 0 164 0 0,3 0-5598 0 0,-1 0-5497 0 0</inkml:trace>
  <inkml:trace contextRef="#ctx0" brushRef="#br0" timeOffset="44819.864">2864 1841 2777 0 0,'0'0'2395'0'0,"0"0"-843"0"0,0 0-381 0 0,0 0 96 0 0,0 0 167 0 0,0 0 31 0 0,0 0-188 0 0,0 0-293 0 0,0 0-304 0 0,0 0-175 0 0,-11 2-98 0 0,-78 22 957 0 0,74-15-1071 0 0,1 1 0 0 0,0 0 0 0 0,1 1 0 0 0,0 0 0 0 0,0 1 0 0 0,1 1 0 0 0,-8 11-293 0 0,15-18 40 0 0,1-1-1 0 0,0 1 0 0 0,0 0 0 0 0,1 1 0 0 0,-1-1 0 0 0,2 1 0 0 0,-1-1 0 0 0,1 1 0 0 0,0 0 0 0 0,0 0 0 0 0,0 0 0 0 0,1 0 0 0 0,0 0 0 0 0,1 0 0 0 0,0 0 0 0 0,0 0 0 0 0,0 0 0 0 0,2 5-39 0 0,1-9 73 0 0,0 0 0 0 0,0-1-1 0 0,0 1 1 0 0,1 0 0 0 0,-1-1 0 0 0,1 0-1 0 0,0 0 1 0 0,0 0 0 0 0,0-1 0 0 0,0 1-1 0 0,0-1 1 0 0,0 0 0 0 0,0 0-1 0 0,0 0 1 0 0,0-1 0 0 0,1 1 0 0 0,-1-1-1 0 0,0 0 1 0 0,0 0 0 0 0,1 0 0 0 0,-1-1-1 0 0,0 0 1 0 0,0 0 0 0 0,0 0-1 0 0,0 0 1 0 0,1 0 0 0 0,-2-1 0 0 0,1 0-1 0 0,0 0 1 0 0,1-1-73 0 0,15-8 186 0 0,-2-1 0 0 0,1-1 0 0 0,-2-1 0 0 0,1 0 1 0 0,-2-2-1 0 0,0 0 0 0 0,-1 0 0 0 0,-1-1 0 0 0,0-1 0 0 0,-2-1 0 0 0,4-6-186 0 0,0-4 48 0 0,-10 66-649 0 0,-5-31 599 0 0,0 0 0 0 0,0 0 0 0 0,1 0 0 0 0,0 0 1 0 0,0 0-1 0 0,1 0 0 0 0,-1-1 0 0 0,1 0 0 0 0,1 1 1 0 0,-1-1-1 0 0,1 0 0 0 0,-1 0 0 0 0,2-1 0 0 0,-1 1 1 0 0,0-1-1 0 0,1 0 0 0 0,0 0 0 0 0,0 0 0 0 0,0-1 1 0 0,0 0-1 0 0,1 0 0 0 0,-1 0 0 0 0,1-1 0 0 0,-1 1 0 0 0,1-1 1 0 0,0-1-1 0 0,0 1 0 0 0,1-1 2 0 0,1-1 26 0 0,-1 0 0 0 0,1 0 0 0 0,-1-1 0 0 0,0 0 0 0 0,1 0 0 0 0,-1-1 1 0 0,0 0-1 0 0,0 0 0 0 0,0-1 0 0 0,0 0 0 0 0,0 0 0 0 0,0 0 0 0 0,-1-1 0 0 0,0 0 0 0 0,0-1 0 0 0,0 1 0 0 0,0-1 0 0 0,0 0 0 0 0,-1 0 0 0 0,0-1-25 0 0,30-37 273 0 0,-2 0 1 0 0,-2-2 0 0 0,-2-2 0 0 0,-2 0 0 0 0,5-15-275 0 0,-17 33 72 0 0,-8 15 13 0 0,0 0 0 0 0,0 0 0 0 0,-2 0 0 0 0,0-1 0 0 0,0 1 0 0 0,-2-1 0 0 0,0 0 0 0 0,0-1 0 0 0,-1 1 0 0 0,-1 0 0 0 0,-1-1-85 0 0,0 15 7 0 0,0 1 0 0 0,0-1 0 0 0,-1 1 0 0 0,1-1 0 0 0,0 0 0 0 0,-1 1 0 0 0,1-1 0 0 0,0 1-1 0 0,-1-1 1 0 0,1 1 0 0 0,-1 0 0 0 0,1-1 0 0 0,-1 1 0 0 0,1-1 0 0 0,-1 1 0 0 0,1 0 0 0 0,-1-1 0 0 0,1 1-1 0 0,-1 0 1 0 0,1 0 0 0 0,-1-1 0 0 0,0 1 0 0 0,1 0 0 0 0,-1 0 0 0 0,1 0 0 0 0,-1 0 0 0 0,0 0 0 0 0,1 0-1 0 0,-1 0 1 0 0,1 0 0 0 0,-1 0 0 0 0,0 0 0 0 0,1 0 0 0 0,-1 0 0 0 0,0 0 0 0 0,1 0 0 0 0,-1 1 0 0 0,1-1-1 0 0,-1 0 1 0 0,1 0 0 0 0,-1 1 0 0 0,1-1 0 0 0,-1 0 0 0 0,1 1 0 0 0,-1-1 0 0 0,1 1 0 0 0,-1-1 0 0 0,1 0-1 0 0,-1 1 1 0 0,1-1 0 0 0,0 1 0 0 0,-1 0 0 0 0,1-1 0 0 0,0 1 0 0 0,-1-1 0 0 0,1 1 0 0 0,0-1 0 0 0,0 1-1 0 0,0 0 1 0 0,-1-1 0 0 0,1 1 0 0 0,0-1 0 0 0,0 2-7 0 0,-9 17 8 0 0,1 0-1 0 0,1 1 1 0 0,0 0-1 0 0,2 1 1 0 0,0-1-1 0 0,2 1 1 0 0,0 0 0 0 0,1 0-1 0 0,1 0 1 0 0,1 0-1 0 0,1 1 1 0 0,1 3-8 0 0,32 153 33 0 0,12-35-212 0 0,-45-143 139 0 0,-1 0-8 0 0,0 0-9 0 0,0 0-12 0 0,0 0-14 0 0,-8-18-1513 0 0,-9-11-1103 0 0,7 12-805 0 0,0 2-4016 0 0,5 10-3500 0 0</inkml:trace>
  <inkml:trace contextRef="#ctx0" brushRef="#br0" timeOffset="45082.84">3142 1712 8162 0 0,'0'0'3408'0'0,"0"0"-815"0"0,0 0-571 0 0,0 0-405 0 0,0 0-346 0 0,0 0-312 0 0,0 0-280 0 0,0 0-139 0 0,0 0-18 0 0,0 0 40 0 0,0 0 45 0 0,0 0-37 0 0,0 0-108 0 0,13 4-88 0 0,102 15 330 0 0,126-34-2839 0 0,-216 12-2327 0 0,-7 2-7104 0 0</inkml:trace>
  <inkml:trace contextRef="#ctx0" brushRef="#br0" timeOffset="49142.821">6048 1753 32 0 0,'0'0'2427'0'0,"0"0"-613"0"0,0 0-192 0 0,0 0 74 0 0,0 0 34 0 0,0 0-59 0 0,0 0-168 0 0,0 0-283 0 0,0 0-288 0 0,0 0-257 0 0,0 0-176 0 0,-4 3-27 0 0,-4 6-227 0 0,0 1 0 0 0,0 0 0 0 0,1 0 0 0 0,0 1 0 0 0,1-1 0 0 0,0 1 0 0 0,1 1 0 0 0,0-1 0 0 0,0 1 0 0 0,2 0 0 0 0,-1 0 0 0 0,2 0 1 0 0,-1 1-1 0 0,2-1 0 0 0,0 1 0 0 0,0-1 0 0 0,1 1 0 0 0,0-1 0 0 0,1 1 0 0 0,2 4-245 0 0,-3-13 59 0 0,1 0 0 0 0,0 0 0 0 0,0 0 1 0 0,0 0-1 0 0,1 0 0 0 0,-1-1 0 0 0,1 1 0 0 0,0-1 1 0 0,0 1-1 0 0,0-1 0 0 0,1 1 0 0 0,-1-1 0 0 0,1 0 0 0 0,-1 0 1 0 0,1-1-1 0 0,0 1 0 0 0,0 0 0 0 0,0-1 0 0 0,1 0 1 0 0,-1 1-1 0 0,1-1 0 0 0,-1-1 0 0 0,1 1 0 0 0,0 0 1 0 0,-1-1-1 0 0,1 0 0 0 0,0 0 0 0 0,0 0 0 0 0,0 0 0 0 0,0-1 1 0 0,0 0-1 0 0,2 0-59 0 0,5 1 187 0 0,2 0 1 0 0,-1-1 0 0 0,0-1-1 0 0,0 0 1 0 0,-1 0 0 0 0,1-2-1 0 0,0 1 1 0 0,0-1-1 0 0,-1-1 1 0 0,4-2-188 0 0,-6 3 69 0 0,0-1 1 0 0,-1 0-1 0 0,1 0 1 0 0,-1-1-1 0 0,0 0 0 0 0,0-1 1 0 0,-1 0-1 0 0,1 0 1 0 0,-1 0-1 0 0,-1-1 0 0 0,1 0 1 0 0,-1 0-1 0 0,-1-1 1 0 0,1 0-1 0 0,-1 0 0 0 0,0 0 1 0 0,-1 0-1 0 0,0-1 0 0 0,-1 0 1 0 0,1 0-1 0 0,-1 0 1 0 0,-1 0-1 0 0,0 0 0 0 0,0-1 1 0 0,-1 1-1 0 0,-1-1 1 0 0,1 1-1 0 0,-1-1 0 0 0,-1-2-69 0 0,-3 6-30 0 0,0 0 0 0 0,-1 0 0 0 0,1 0 0 0 0,-1 1 0 0 0,-1 0-1 0 0,1-1 1 0 0,-1 2 0 0 0,0-1 0 0 0,0 1 0 0 0,0 0 0 0 0,0 0-1 0 0,-1 1 1 0 0,0 0 0 0 0,1 0 0 0 0,-1 0 0 0 0,0 1 0 0 0,-1 0-1 0 0,1 0 1 0 0,0 1 0 0 0,-1 0 0 0 0,1 0 0 0 0,0 1 0 0 0,-1 0 0 0 0,1 0-1 0 0,-1 1 1 0 0,1 0 0 0 0,0 0 0 0 0,-2 1 30 0 0,-2-2-117 0 0,4 0-30 0 0,-1 1 0 0 0,1 0 0 0 0,0 0 0 0 0,0 1 0 0 0,1 0 0 0 0,-1 0 0 0 0,0 0 0 0 0,0 1 0 0 0,1 0 0 0 0,0 0 0 0 0,0 1 0 0 0,0 0 0 0 0,0 0 0 0 0,0 0 0 0 0,-2 3 147 0 0,-16 24-4545 0 0,13 5-5617 0 0,11-28 1059 0 0</inkml:trace>
  <inkml:trace contextRef="#ctx0" brushRef="#br0" timeOffset="49511.308">6531 1816 9594 0 0,'0'0'2909'0'0,"0"0"-846"0"0,0 0-479 0 0,0 0-237 0 0,0 0-176 0 0,0 0-197 0 0,0 0-226 0 0,0 0-156 0 0,0 0-124 0 0,0 0-76 0 0,0 0-64 0 0,0 0-61 0 0,-10 33-46 0 0,-27 102-22 0 0,36-134-192 0 0,0 0 0 0 0,0 0 0 0 0,0 0 1 0 0,0 0-1 0 0,1 0 0 0 0,-1 0 0 0 0,0 1 0 0 0,1-1 0 0 0,-1 0 1 0 0,1 1-1 0 0,0-1 0 0 0,-1 0 0 0 0,1 1 0 0 0,0-1 0 0 0,0 0 1 0 0,0 1-1 0 0,0-1 0 0 0,0 0 0 0 0,0 1 0 0 0,0-1 0 0 0,0 0 1 0 0,1 1-1 0 0,-1-1 0 0 0,0 0 0 0 0,1 1 0 0 0,-1-1 0 0 0,1 0 1 0 0,-1 1-1 0 0,1-1 0 0 0,0 0 0 0 0,0 0 0 0 0,-1 0 0 0 0,1 0 1 0 0,0 0-1 0 0,0 0 0 0 0,0 0 0 0 0,0 0 0 0 0,0 0 0 0 0,0 0 1 0 0,1-1-1 0 0,-1 1 0 0 0,0 0 0 0 0,1 0-7 0 0,4 1 89 0 0,5 2 52 0 0,1-1 0 0 0,-1-1-1 0 0,1 0 1 0 0,0 0 0 0 0,-1-1-1 0 0,1-1 1 0 0,0 0-1 0 0,0 0 1 0 0,-1-1 0 0 0,1-1-1 0 0,-1 0 1 0 0,1-1 0 0 0,-1 0-1 0 0,1 0 1 0 0,-1-1 0 0 0,-1-1-1 0 0,1 0 1 0 0,-1 0 0 0 0,1-1-1 0 0,-1 0 1 0 0,-1-1 0 0 0,1 0-1 0 0,-1-1 1 0 0,-1 0-1 0 0,0 0 1 0 0,1-2-141 0 0,1 0 50 0 0,-1-1 0 0 0,0 0 0 0 0,-1 0-1 0 0,0-1 1 0 0,-1 0 0 0 0,0-1 0 0 0,-1 0 0 0 0,0 0 0 0 0,-1 0-1 0 0,-1 0 1 0 0,3-12-50 0 0,-7 11-2374 0 0,-3 6-6805 0 0,3 11-2486 0 0</inkml:trace>
  <inkml:trace contextRef="#ctx0" brushRef="#br0" timeOffset="49935.262">7004 2011 10618 0 0,'0'0'2933'0'0,"0"0"-830"0"0,0 0-388 0 0,0 0-132 0 0,0 0-221 0 0,0 0-227 0 0,0 0-250 0 0,0 0-207 0 0,0 0-84 0 0,0 0-40 0 0,0 0-35 0 0,0 0-43 0 0,0 0-62 0 0,20-22-68 0 0,63-69-67 0 0,-25 12 438 0 0,-43 53-568 0 0,-15 26-167 0 0,0 0-26 0 0,0 0-35 0 0,0 0-2 0 0,-4 95-277 0 0,2-93 357 0 0,1 0-1 0 0,0 0 1 0 0,0 0-1 0 0,0 0 1 0 0,1 1-1 0 0,-1-1 0 0 0,1 0 1 0 0,-1 1-1 0 0,1-1 1 0 0,0 0-1 0 0,-1 1 1 0 0,1-1-1 0 0,0 0 1 0 0,1 1-1 0 0,-1-1 0 0 0,0 0 1 0 0,1 1-1 0 0,-1-1 1 0 0,1 0-1 0 0,0 0 1 0 0,0 0-1 0 0,0 1 1 0 0,0-1-1 0 0,0 0 0 0 0,0 0 1 0 0,0 0-1 0 0,1 0 1 0 0,-1-1-1 0 0,1 1 1 0 0,0 0-1 0 0,-1-1 1 0 0,1 1-1 0 0,0-1 0 0 0,0 1 1 0 0,0-1-1 0 0,0 0 1 0 0,0 0-1 0 0,0 0 1 0 0,0 0-1 0 0,0 0 1 0 0,1 0-1 0 0,-1-1 0 0 0,0 1 1 0 0,0-1-1 0 0,1 1 1 0 0,-1-1-1 0 0,0 0 1 0 0,1 0 1 0 0,10-2 66 0 0,0-1 1 0 0,-1 0 0 0 0,1-1-1 0 0,-1-1 1 0 0,1 0 0 0 0,-2-1-1 0 0,1 0 1 0 0,0 0 0 0 0,-1-1-1 0 0,-1-1 1 0 0,1 0 0 0 0,-1-1 0 0 0,0 0-1 0 0,-1 0 1 0 0,0-1 0 0 0,-1 0-1 0 0,4-5-66 0 0,36-65-6741 0 0,-43 72-433 0 0,-2 0-4962 0 0</inkml:trace>
  <inkml:trace contextRef="#ctx0" brushRef="#br0" timeOffset="50205.226">7851 1403 13411 0 0,'0'0'1543'0'0,"0"0"-382"0"0,0 0-31 0 0,0 0 152 0 0,0 0 58 0 0,0 0-90 0 0,0 0-185 0 0,0 0-209 0 0,-2 32-146 0 0,-4 100-109 0 0,16 161 1266 0 0,8-213-3324 0 0,-18-79 842 0 0,0-1-272 0 0,0 0-365 0 0,-18-8-13075 0 0,14 5 6649 0 0</inkml:trace>
  <inkml:trace contextRef="#ctx0" brushRef="#br0" timeOffset="50458.761">7600 1595 12547 0 0,'0'0'2275'0'0,"0"0"-569"0"0,0 0-289 0 0,0 0-110 0 0,0 0-173 0 0,0 0-213 0 0,0 0-219 0 0,0 0-141 0 0,34-3-99 0 0,106-10-53 0 0,-26 14 413 0 0,-52 6-366 0 0,-3-1-2068 0 0,-22-4-7379 0 0,-30-2-2821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10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675 611 4657 0 0,'0'0'1524'0'0,"0"0"-195"0"0,0 0 32 0 0,0 0 196 0 0,0 0 172 0 0,0 0 20 0 0,0 0-148 0 0,0 0-255 0 0,0 0-243 0 0,0 0-234 0 0,0 0-187 0 0,-7-7-89 0 0,-26-22-73 0 0,30 27-417 0 0,-1 0-1 0 0,1 1 0 0 0,-1 0 1 0 0,1 0-1 0 0,-1 0 0 0 0,1 0 1 0 0,-1 0-1 0 0,1 1 0 0 0,-1 0 0 0 0,0-1 1 0 0,1 1-1 0 0,-1 1 0 0 0,0-1 1 0 0,1 0-1 0 0,-1 1 0 0 0,0 0 1 0 0,1 0-103 0 0,-1 0 73 0 0,-10 3 28 0 0,0 1 1 0 0,0 0-1 0 0,1 1 0 0 0,0 1 1 0 0,0 0-1 0 0,1 1 1 0 0,-1 1-1 0 0,2 0 1 0 0,-1 0-1 0 0,1 1 0 0 0,1 0 1 0 0,0 1-1 0 0,0 0 1 0 0,1 1-1 0 0,1 0 1 0 0,0 0-1 0 0,0 1 0 0 0,1 0 1 0 0,-1 4-102 0 0,6-15 9 0 0,0 1 0 0 0,1 0-1 0 0,-1-1 1 0 0,0 1 0 0 0,1 0 0 0 0,0 0 0 0 0,0 0 0 0 0,-1 0 0 0 0,2 0-1 0 0,-1 1 1 0 0,0-1 0 0 0,1 0 0 0 0,-1 0 0 0 0,1 1 0 0 0,0-1 0 0 0,0 0-1 0 0,0 0 1 0 0,1 1 0 0 0,-1-1 0 0 0,1 0 0 0 0,0 0 0 0 0,0 0 0 0 0,0 0-1 0 0,0 0 1 0 0,0 0 0 0 0,1 0 0 0 0,-1 0 0 0 0,1 0 0 0 0,0 0 0 0 0,0-1-1 0 0,0 1 1 0 0,0-1 0 0 0,0 1 0 0 0,0-1 0 0 0,1 0 0 0 0,-1 0 0 0 0,1 0-1 0 0,0 0 1 0 0,2 1-9 0 0,5-2 89 0 0,-1 0 0 0 0,0-1 0 0 0,1 0 0 0 0,-1-1 0 0 0,1 1-1 0 0,-1-2 1 0 0,0 1 0 0 0,1-2 0 0 0,-1 1 0 0 0,0-1 0 0 0,-1 0 0 0 0,1-1 0 0 0,0 0-1 0 0,-1-1 1 0 0,0 1 0 0 0,3-4-89 0 0,121-99 619 0 0,-121 97-561 0 0,123-96 312 0 0,-131 106-370 0 0,0 0-1 0 0,-1 0 1 0 0,1 0 0 0 0,-1 1-1 0 0,1-1 1 0 0,-1 1 0 0 0,1-1 0 0 0,-1 1-1 0 0,1 0 1 0 0,-1 0 0 0 0,0 0 0 0 0,1 0-1 0 0,-1 0 1 0 0,0 1 0 0 0,0-1 0 0 0,0 1-1 0 0,0-1 1 0 0,0 1 0 0 0,0 0 0 0 0,-1 0-1 0 0,1 0 1 0 0,0 0 0 0 0,-1 0 0 0 0,1 0-1 0 0,-1 0 1 0 0,0 1 0 0 0,0-1-1 0 0,0 0 1 0 0,0 1 0 0 0,0-1 0 0 0,-1 1-1 0 0,1-1 1 0 0,-1 1 0 0 0,1-1 0 0 0,-1 3 0 0 0,4 4 10 0 0,8 18-2 0 0,-11-20-33 0 0,1 0 1 0 0,1 0 0 0 0,-1 0-1 0 0,1 0 1 0 0,1-1-1 0 0,-1 1 1 0 0,1-1 0 0 0,0 0-1 0 0,0 0 1 0 0,1 0 0 0 0,0-1-1 0 0,0 0 1 0 0,0 0 0 0 0,1 0-1 0 0,-1 0 1 0 0,1-1-1 0 0,0 0 1 0 0,0 0 0 0 0,1-1-1 0 0,-1 1 1 0 0,5 0 24 0 0,44 6-2150 0 0,-36-9-1483 0 0,-1-1-3805 0 0,-11 0-4092 0 0</inkml:trace>
  <inkml:trace contextRef="#ctx0" brushRef="#br0" timeOffset="563.726">1541 59 1488 0 0,'0'0'4396'0'0,"0"0"-2912"0"0,0 0-832 0 0,0 0 209 0 0,0 0 247 0 0,0 0 91 0 0,0 0 4 0 0,0 0-58 0 0,0 0-58 0 0,0 0-40 0 0,0 0-76 0 0,0 0-99 0 0,0 0-69 0 0,15 9-48 0 0,49 31-32 0 0,-62-39-648 0 0,0 0 1 0 0,0 1 0 0 0,0-1 0 0 0,1 1-1 0 0,-2 0 1 0 0,1 0 0 0 0,0 0 0 0 0,0 0 0 0 0,0 0-1 0 0,-1 0 1 0 0,1 0 0 0 0,-1 0 0 0 0,0 1-1 0 0,0-1 1 0 0,0 0 0 0 0,0 1 0 0 0,0-1 0 0 0,0 1-1 0 0,-1-1 1 0 0,1 1 0 0 0,-1 0 0 0 0,1 1-76 0 0,0 8 349 0 0,21 113 574 0 0,-6 0 0 0 0,-6 1 1 0 0,-5 0-1 0 0,-7 26-923 0 0,-1-118 1239 0 0,62-115-1091 0 0,-44 63-169 0 0,1 1 0 0 0,1 1 1 0 0,0 0-1 0 0,1 2 0 0 0,1 0 1 0 0,0 1-1 0 0,1 1 0 0 0,1 1 1 0 0,-1 0-1 0 0,2 2 0 0 0,-1 0 1 0 0,1 2-1 0 0,1 0 0 0 0,17-2 21 0 0,-36 8-3 0 0,-1 1-1 0 0,0-1 1 0 0,0 1-1 0 0,0 0 1 0 0,1 0-1 0 0,-1 0 1 0 0,0 1-1 0 0,0-1 0 0 0,1 1 1 0 0,-1-1-1 0 0,0 1 1 0 0,0 0-1 0 0,0 1 1 0 0,0-1-1 0 0,0 0 1 0 0,0 1-1 0 0,-1 0 1 0 0,1-1-1 0 0,0 1 0 0 0,-1 0 1 0 0,1 0-1 0 0,-1 1 1 0 0,0-1-1 0 0,0 1 1 0 0,0-1-1 0 0,0 1 1 0 0,0-1-1 0 0,0 1 1 0 0,-1 0-1 0 0,1 0 0 0 0,-1 0 1 0 0,0 0-1 0 0,0 0 1 0 0,0 0-1 0 0,0 0 1 0 0,0 0-1 0 0,-1 1 1 0 0,0-1-1 0 0,1 0 1 0 0,-1 0-1 0 0,0 2 4 0 0,0 0 15 0 0,1 1-1 0 0,-1-1 1 0 0,0 0 0 0 0,0 1 0 0 0,-1-1-1 0 0,1 0 1 0 0,-1 0 0 0 0,-1 1 0 0 0,1-1-1 0 0,-1 0 1 0 0,1 0 0 0 0,-1 0-1 0 0,-1 0 1 0 0,1-1 0 0 0,-1 1 0 0 0,0-1-1 0 0,0 1 1 0 0,0-1 0 0 0,0 0 0 0 0,-1 0-1 0 0,0 0 1 0 0,0-1 0 0 0,-4 4-15 0 0,-4 2 5 0 0,-2 1 0 0 0,1-1 1 0 0,-1-1-1 0 0,-1-1 0 0 0,1 0 1 0 0,-1-1-1 0 0,0 0 0 0 0,-1-1 1 0 0,-13 2-6 0 0,-115 8-2062 0 0,133-19 196 0 0,9 0-3954 0 0,2 1-3480 0 0</inkml:trace>
  <inkml:trace contextRef="#ctx0" brushRef="#br0" timeOffset="898.454">2525 545 13347 0 0,'0'0'1289'0'0,"0"0"-378"0"0,0 0-64 0 0,0 0 153 0 0,0 0 135 0 0,0 0-77 0 0,0 0-190 0 0,0 0-217 0 0,0 0-195 0 0,0 0-125 0 0,0 0-91 0 0,0 0-64 0 0,-20 35-64 0 0,-61 106 5 0 0,60-79-8 0 0,23-53-82 0 0,-2-5 6 0 0,1 0 0 0 0,-1-1 0 0 0,1 1 0 0 0,0 0-1 0 0,1-1 1 0 0,-1 0 0 0 0,0 1 0 0 0,1-1 0 0 0,0 0 0 0 0,0 0 0 0 0,0 1-1 0 0,0-2 1 0 0,0 1 0 0 0,1 0 0 0 0,0 0 0 0 0,-1-1 0 0 0,1 1 0 0 0,0-1-1 0 0,0 0 1 0 0,0 0 0 0 0,0 0 0 0 0,0 0 0 0 0,1-1 0 0 0,-1 1 0 0 0,1-1-1 0 0,-1 0 1 0 0,1 0 0 0 0,-1 0 0 0 0,1 0 0 0 0,0-1 0 0 0,-1 1 0 0 0,4-1-33 0 0,1 1 87 0 0,0-1 1 0 0,-1 0-1 0 0,1-1 1 0 0,-1 1-1 0 0,1-1 1 0 0,-1-1 0 0 0,1 0-1 0 0,-1 0 1 0 0,0 0-1 0 0,0-1 1 0 0,0 0-1 0 0,0 0 1 0 0,0 0 0 0 0,0-1-1 0 0,-1 0 1 0 0,1-1-88 0 0,1-3 65 0 0,-1 0 0 0 0,0 0 0 0 0,0-1 1 0 0,0 0-1 0 0,-1 0 0 0 0,-1-1 1 0 0,0 0-1 0 0,0 0 0 0 0,-1 0 0 0 0,0 0 1 0 0,0-1-1 0 0,-1 0 0 0 0,1-8-65 0 0,-3 13-48 0 0,1 0 0 0 0,-1 0 0 0 0,-1 0 0 0 0,1 0 0 0 0,-1 0 0 0 0,0-1 0 0 0,0 1 0 0 0,-1 0 0 0 0,0 0 0 0 0,0 0 0 0 0,0 0 1 0 0,-1 0-1 0 0,0 0 0 0 0,0 1 0 0 0,-1-1 0 0 0,1 1 0 0 0,-1-1 0 0 0,0 1 0 0 0,-1 0 0 0 0,1 0 0 0 0,-1 0 0 0 0,0 0 0 0 0,0 1 0 0 0,-1 0 0 0 0,-2-3 48 0 0,-47-7-2823 0 0,17 17-6922 0 0,27 0-1727 0 0</inkml:trace>
  <inkml:trace contextRef="#ctx0" brushRef="#br0" timeOffset="1182.551">3339 538 18948 0 0,'0'0'640'0'0,"0"0"-288"0"0,0 0 92 0 0,0 0 230 0 0,0 0 129 0 0,0 0-19 0 0,0 0-189 0 0,0 0-169 0 0,0 0-80 0 0,0 0-55 0 0,0 0-50 0 0,0 0-69 0 0,-28 34-57 0 0,-89 104-41 0 0,54-60 18 0 0,47-55-225 0 0,-9 9-247 0 0,-1-24-4274 0 0,24-8 3912 0 0,-6 0-2517 0 0,2 0-3123 0 0,1 0-3065 0 0</inkml:trace>
  <inkml:trace contextRef="#ctx0" brushRef="#br0" timeOffset="1430.48">2952 538 13307 0 0,'0'0'1212'0'0,"0"0"-500"0"0,0 0-112 0 0,0 0 133 0 0,0 0 140 0 0,0 0 86 0 0,0 0-22 0 0,0 0-39 0 0,0 0-39 0 0,0 0-58 0 0,0 0-52 0 0,0 0-45 0 0,0 0-74 0 0,33 21-87 0 0,101 65-103 0 0,-42-13 159 0 0,-29-2 566 0 0,-26-25-4461 0 0,-10-20-7338 0 0,-22-21-1669 0 0</inkml:trace>
  <inkml:trace contextRef="#ctx0" brushRef="#br0" timeOffset="3808.318">4029 523 7050 0 0,'0'0'1393'0'0,"0"0"-267"0"0,0 0 55 0 0,0 0 342 0 0,0 0 287 0 0,0 0 6 0 0,0 0-267 0 0,0 0-424 0 0,0 0-399 0 0,0 0-265 0 0,0 0-167 0 0,0-2-97 0 0,-2 41 1160 0 0,1 152 53 0 0,2-187-1360 0 0,0 0-1 0 0,0 0 0 0 0,0 0 0 0 0,1 0 1 0 0,-1-1-1 0 0,1 1 0 0 0,0 0 1 0 0,0-1-1 0 0,1 1 0 0 0,-1-1 1 0 0,1 0-1 0 0,-1 0 0 0 0,1 0 0 0 0,0 0 1 0 0,0 0-1 0 0,0-1 0 0 0,1 1 1 0 0,-1-1-1 0 0,1 0 0 0 0,-1 0 1 0 0,1 0-1 0 0,0 0 0 0 0,0-1 0 0 0,0 0 1 0 0,0 1-1 0 0,0-1 0 0 0,0-1 1 0 0,0 1-1 0 0,0-1 0 0 0,2 1-49 0 0,8-4 90 0 0,-1 0-1 0 0,0-1 1 0 0,1 0-1 0 0,-2-1 0 0 0,1-1 1 0 0,0 0-1 0 0,-1 0 1 0 0,0-1-1 0 0,-1-1 1 0 0,0 0-1 0 0,0-1 1 0 0,-1 0-1 0 0,1 0 0 0 0,-2-1 1 0 0,8-10-90 0 0,20-15 104 0 0,25-30-92 0 0,-62 64-12 0 0,0 1 11 0 0,0 0-27 0 0,0 0-14 0 0,0 0-18 0 0,1 12-111 0 0,-1-4 162 0 0,1 0 0 0 0,1 0-1 0 0,0-1 1 0 0,0 1 0 0 0,0 0-1 0 0,1-1 1 0 0,0 0-1 0 0,1 0 1 0 0,-1 0 0 0 0,1 0-1 0 0,1 0 1 0 0,-1-1-1 0 0,1 1 1 0 0,0-1 0 0 0,1-1-1 0 0,-1 1 1 0 0,1-1-1 0 0,0 0 1 0 0,1 0 0 0 0,-1 0-1 0 0,2-1-2 0 0,-1-4 72 0 0,1 0-1 0 0,-1 0 1 0 0,1-1-1 0 0,0 0 1 0 0,-1 0-1 0 0,1 0 1 0 0,-1-1-1 0 0,0-1 1 0 0,0 1 0 0 0,0-1-1 0 0,0 0 1 0 0,0-1-1 0 0,0 0 1 0 0,-1 0-1 0 0,0 0 1 0 0,1-1-1 0 0,-2 0 1 0 0,1 0-1 0 0,-1 0 1 0 0,1-1-1 0 0,-1 0 1 0 0,-1 0-1 0 0,1 0 1 0 0,-1 0 0 0 0,3-7-72 0 0,4-2 60 0 0,-1 0 1 0 0,-1-1 0 0 0,0 0-1 0 0,0 0 1 0 0,-2-1 0 0 0,0 0-1 0 0,-1 0 1 0 0,-1-1 0 0 0,-1 1-1 0 0,2-9-60 0 0,-6-8-389 0 0,0 34 73 0 0,0 0-232 0 0,0 0-362 0 0,0 15-7312 0 0,2-8-2627 0 0</inkml:trace>
  <inkml:trace contextRef="#ctx0" brushRef="#br0" timeOffset="4265.514">4987 704 0 0 0,'0'0'844'0'0,"0"0"782"0"0,0 0 333 0 0,0 0 129 0 0,0 0-51 0 0,0 0-174 0 0,0 0-203 0 0,0 0-215 0 0,0 0-197 0 0,0 0-156 0 0,0 0-132 0 0,0 0-118 0 0,23 0-85 0 0,73-2-74 0 0,-53-17 659 0 0,-39 13-912 0 0,-1 3-341 0 0,0-1-1 0 0,0 0 1 0 0,-1 0-1 0 0,1 0 0 0 0,-1 0 1 0 0,0 0-1 0 0,0 0 0 0 0,0-1 1 0 0,-1 1-1 0 0,0-1 0 0 0,1 1 1 0 0,-2-1-1 0 0,1 1 0 0 0,0-1 1 0 0,-1 0-1 0 0,0 1 0 0 0,0-1 1 0 0,0 0-1 0 0,-1 1 0 0 0,0-1 1 0 0,0 0-1 0 0,0 1 0 0 0,0-1 1 0 0,0 1-1 0 0,-1 0 0 0 0,0-1 1 0 0,0 1-1 0 0,0 0 0 0 0,-1 0 1 0 0,1 0-1 0 0,-1 0 0 0 0,0 1 1 0 0,-2-3-89 0 0,1 4-13 0 0,1 0-1 0 0,-1 0 1 0 0,0 0 0 0 0,0 1 0 0 0,0-1-1 0 0,0 1 1 0 0,0 0 0 0 0,-1 0 0 0 0,1 0 0 0 0,0 1-1 0 0,0-1 1 0 0,-1 1 0 0 0,1 0 0 0 0,0 0 0 0 0,-1 1-1 0 0,1-1 1 0 0,0 1 0 0 0,0 0 0 0 0,-1 0-1 0 0,1 0 1 0 0,0 1 0 0 0,0 0 0 0 0,0-1 0 0 0,1 1-1 0 0,-1 1 1 0 0,0-1 0 0 0,1 0 0 0 0,-1 1-1 0 0,1 0 1 0 0,0 0 0 0 0,0 0 0 0 0,-1 1 13 0 0,-3 3-10 0 0,1 0 1 0 0,-1 1-1 0 0,1 0 0 0 0,1 0 1 0 0,0 0-1 0 0,0 0 1 0 0,0 1-1 0 0,1 0 0 0 0,1 0 1 0 0,-1 0-1 0 0,2 1 1 0 0,-1-1-1 0 0,1 1 0 0 0,0 0 10 0 0,1-4 29 0 0,0-1-1 0 0,1 1 1 0 0,-1 0 0 0 0,1 0-1 0 0,0 0 1 0 0,1 0-1 0 0,-1 0 1 0 0,1-1 0 0 0,0 1-1 0 0,1 0 1 0 0,-1 0-1 0 0,1-1 1 0 0,0 1 0 0 0,1-1-1 0 0,-1 0 1 0 0,1 1-1 0 0,0-1 1 0 0,1-1-1 0 0,-1 1 1 0 0,1 0 0 0 0,0-1-1 0 0,0 1 1 0 0,0-1-1 0 0,0-1 1 0 0,1 1 0 0 0,0 0-1 0 0,0-1 1 0 0,0 0-1 0 0,0 0 1 0 0,0-1 0 0 0,1 1-1 0 0,4 0-28 0 0,5 1 87 0 0,1 0 0 0 0,-1-2 0 0 0,1 0 0 0 0,0-1-1 0 0,0-1 1 0 0,0 0 0 0 0,0-1 0 0 0,0 0 0 0 0,-1-2 0 0 0,1 0 0 0 0,-1 0 0 0 0,1-2-1 0 0,-1 0 1 0 0,0-1 0 0 0,10-5-87 0 0,-16 7-500 0 0,2-1-288 0 0,-5-4-7815 0 0,-6 9-2749 0 0</inkml:trace>
  <inkml:trace contextRef="#ctx0" brushRef="#br0" timeOffset="4516.424">5559 704 7346 0 0,'0'0'2160'0'0,"0"0"-466"0"0,0 0-199 0 0,0 0-86 0 0,0 0-140 0 0,0 0-299 0 0,0 0-343 0 0,0 0-283 0 0,0 0-162 0 0,0 0-84 0 0,0 0-52 0 0,0 0-40 0 0,0 0-72 0 0,-6 28-104 0 0,-20 88-156 0 0,22-84-242 0 0,15-32-2325 0 0,-6 0-2331 0 0,-1 0-3175 0 0</inkml:trace>
  <inkml:trace contextRef="#ctx0" brushRef="#br0" timeOffset="4750.482">5570 376 9514 0 0,'0'0'2257'0'0,"0"0"-1561"0"0,0 0-480 0 0,0 0-456 0 0,0 0-737 0 0,0 0-223 0 0,0 0-312 0 0,0 0-585 0 0,0 0-1207 0 0,0 0-49 0 0</inkml:trace>
  <inkml:trace contextRef="#ctx0" brushRef="#br0" timeOffset="9306.517">5585 368 3249 0 0,'0'0'2148'0'0,"0"0"-478"0"0,0 0-167 0 0,0 0 6 0 0,0 0-78 0 0,0 0-240 0 0,0 0-313 0 0,0 0-306 0 0,0 0-171 0 0,0 0-48 0 0,0 0-51 0 0,2 9 124 0 0,0-6 3797 0 0,-3-4-4096 0 0,1 1 0 0 0,0 0 1 0 0,0 0-1 0 0,0 0 0 0 0,0 0 0 0 0,0 0 0 0 0,-1-1 0 0 0,1 1 0 0 0,0 0 0 0 0,0 0 0 0 0,0 0 1 0 0,0 0-1 0 0,0-1 0 0 0,0 1 0 0 0,0 0 0 0 0,0 0 0 0 0,-1 0 0 0 0,1-1 0 0 0,0 1 0 0 0,0 0 1 0 0,0 0-1 0 0,0-1 0 0 0,0 1 0 0 0,0 0 0 0 0,0 0 0 0 0,0 0 0 0 0,0-1 0 0 0,1 1 0 0 0,-1 0 1 0 0,0 0-1 0 0,0 0 0 0 0,0-1-127 0 0,-64 34 305 0 0,125-63 801 0 0,-52 23-676 0 0,-20 17-4768 0 0,10-9-2052 0 0,1-1-5574 0 0</inkml:trace>
  <inkml:trace contextRef="#ctx0" brushRef="#br0" timeOffset="10388.465">6038 501 4513 0 0,'0'0'2998'0'0,"0"0"-852"0"0,0 0-371 0 0,0 0-54 0 0,0 0-27 0 0,0 0-139 0 0,0 0-304 0 0,0 0-315 0 0,0 0-236 0 0,0 0-163 0 0,0 0-115 0 0,0 0-78 0 0,0 0-69 0 0,-14-2-51 0 0,-45-8-18 0 0,14 23 176 0 0,36-6-291 0 0,0-1-70 0 0,1 0-1 0 0,0 1 1 0 0,0 0-1 0 0,0 0 1 0 0,1 1-1 0 0,0 0 1 0 0,1 0-1 0 0,0 1 1 0 0,0 0-1 0 0,1 0 1 0 0,0 0 0 0 0,0 1-1 0 0,1-1 1 0 0,1 1-1 0 0,-1 0 1 0 0,2 0-1 0 0,-1 0 1 0 0,1 1-1 0 0,1-1 1 0 0,0 1 0 0 0,0-1-1 0 0,1 1-20 0 0,1-8 54 0 0,0 0 1 0 0,1 0-1 0 0,-1 0 0 0 0,1 0 1 0 0,0 0-1 0 0,-1-1 0 0 0,1 1 1 0 0,0 0-1 0 0,1-1 1 0 0,-1 1-1 0 0,0-1 0 0 0,1 0 1 0 0,-1 0-1 0 0,1 0 0 0 0,0 0 1 0 0,0-1-1 0 0,-1 1 0 0 0,1-1 1 0 0,0 1-1 0 0,1-1 0 0 0,-1 0 1 0 0,0 0-1 0 0,0 0 0 0 0,0-1 1 0 0,1 1-1 0 0,-1-1 0 0 0,0 0 1 0 0,0 0-1 0 0,1 0 0 0 0,-1 0 1 0 0,0 0-1 0 0,0-1 0 0 0,1 0 1 0 0,-1 1-1 0 0,0-1 0 0 0,0 0 1 0 0,0-1-1 0 0,0 1 1 0 0,0 0-1 0 0,0-1 0 0 0,0 0 1 0 0,0 1-1 0 0,-1-1 0 0 0,2-1-54 0 0,21-15 262 0 0,-1-1-1 0 0,-1-1 1 0 0,0-1 0 0 0,-2-2-1 0 0,0 0 1 0 0,-1 0-1 0 0,5-11-261 0 0,43-50 484 0 0,-40 62-450 0 0,-18 49-120 0 0,24 149 89 0 0,-29 69-124 0 0,-22-65 153 0 0,17-164-26 0 0,-1 0 1 0 0,0 0-1 0 0,-2-1 1 0 0,0 1-1 0 0,0-1 1 0 0,-2 0-1 0 0,0 0 1 0 0,0 0-1 0 0,-1-1 1 0 0,-1 0-1 0 0,-1 0 1 0 0,0 0-1 0 0,-1-1 1 0 0,0 0 0 0 0,-1-1-1 0 0,0 0 1 0 0,-1-1-1 0 0,-11 10-6 0 0,22-21 3 0 0,-1 1-1 0 0,0 0 1 0 0,0-1-1 0 0,1 1 1 0 0,-1-1-1 0 0,0 1 1 0 0,0-1-1 0 0,0 0 1 0 0,0 1 0 0 0,0-1-1 0 0,1 0 1 0 0,-1 1-1 0 0,0-1 1 0 0,0 0-1 0 0,0 0 1 0 0,0 0-1 0 0,0 0 1 0 0,0 0 0 0 0,0 0-1 0 0,0 0 1 0 0,0 0-1 0 0,0-1 1 0 0,0 1-1 0 0,0 0 1 0 0,0 0-1 0 0,0-1 1 0 0,1 1-1 0 0,-1 0 1 0 0,0-1 0 0 0,0 1-1 0 0,0-1 1 0 0,1 0-1 0 0,-1 1 1 0 0,0-1-1 0 0,0 1 1 0 0,1-1-1 0 0,-1 0 1 0 0,0 0-1 0 0,1 1 1 0 0,-1-1 0 0 0,1 0-1 0 0,-1 0 1 0 0,1 0-1 0 0,0 0 1 0 0,-1 1-1 0 0,1-1 1 0 0,0 0-1 0 0,-1 0 1 0 0,1 0 0 0 0,0 0-1 0 0,0 0 1 0 0,0 0-1 0 0,0 0 1 0 0,0 0-1 0 0,0 0 1 0 0,0 0-3 0 0,1-12 8 0 0,0-1 0 0 0,1 2 1 0 0,0-1-1 0 0,1 0 0 0 0,1 0 1 0 0,0 1-1 0 0,0 0 0 0 0,1-1 1 0 0,1 2-1 0 0,6-11-8 0 0,2-7 17 0 0,99-175-527 0 0,-110 199 43 0 0,29-44-439 0 0,-21 34-3042 0 0,1 2-4964 0 0,-9 9-2775 0 0</inkml:trace>
  <inkml:trace contextRef="#ctx0" brushRef="#br0" timeOffset="11004.44">6667 0 11450 0 0,'0'0'1742'0'0,"0"0"-214"0"0,0 0-235 0 0,0 0-156 0 0,0 0-136 0 0,0 0-168 0 0,0 0-157 0 0,0 0-98 0 0,0 0-46 0 0,0 0-25 0 0,0 0-41 0 0,0 0-30 0 0,-10 36-18 0 0,-34 115-41 0 0,27-47 310 0 0,-14 239 635 0 0,-1-160-1293 0 0,18-134-37 0 0,31-71 64 0 0,1 0 0 0 0,0 2 0 0 0,2 0 0 0 0,1 1-1 0 0,0 2 1 0 0,1 0 0 0 0,1 1 0 0 0,0 1 0 0 0,1 1 0 0 0,16-6-56 0 0,64-28 120 0 0,-103 47-114 0 0,0 0 1 0 0,0 0 0 0 0,0 1-1 0 0,0-1 1 0 0,0 1 0 0 0,0-1-1 0 0,0 0 1 0 0,1 1 0 0 0,-1 0-1 0 0,0-1 1 0 0,0 1-1 0 0,1 0 1 0 0,-1 0 0 0 0,0 0-1 0 0,0 0 1 0 0,1 0 0 0 0,-1 0-1 0 0,0 0 1 0 0,0 0 0 0 0,1 0-1 0 0,-1 0 1 0 0,0 1-1 0 0,0-1 1 0 0,1 1 0 0 0,-1-1-1 0 0,0 1 1 0 0,0-1 0 0 0,0 1-1 0 0,0-1 1 0 0,0 1 0 0 0,0 0-1 0 0,0 0 1 0 0,0 0-1 0 0,0 0 1 0 0,0 0 0 0 0,0 0-1 0 0,0 0 1 0 0,-1 0 0 0 0,1 0-1 0 0,0 0 1 0 0,-1 0 0 0 0,1 0-7 0 0,-8 120 673 0 0,-6 8-1270 0 0,13-128 202 0 0,0-1-264 0 0,6-8-12496 0 0,-5 5 1534 0 0</inkml:trace>
  <inkml:trace contextRef="#ctx0" brushRef="#br0" timeOffset="11254.836">7144 623 9530 0 0,'0'0'3333'0'0,"0"0"-1365"0"0,0 0-461 0 0,0 0 9 0 0,0 0-74 0 0,0 0-211 0 0,0 0-300 0 0,0 0-294 0 0,0 0-221 0 0,0 0-143 0 0,0 0-119 0 0,0 0-68 0 0,0 0-42 0 0,0 28-44 0 0,2 119-127 0 0,0-139-275 0 0,0-7-6259 0 0,0-1-3504 0 0</inkml:trace>
  <inkml:trace contextRef="#ctx0" brushRef="#br0" timeOffset="11424.583">7210 188 12443 0 0,'0'0'4137'0'0,"0"0"-2241"0"0,0 0-496 0 0,0 0-199 0 0,0 0-265 0 0,0 0-192 0 0,0 0-344 0 0,0 0-248 0 0,0 0-224 0 0,0 0-168 0 0,0 0-32 0 0,0 0-64 0 0,0 0-56 0 0,0-44-248 0 0,6 62-601 0 0,0 1-1975 0 0,-3-8-9235 0 0</inkml:trace>
  <inkml:trace contextRef="#ctx0" brushRef="#br0" timeOffset="11920.88">7426 777 15859 0 0,'0'0'1845'0'0,"0"0"-457"0"0,0 0-204 0 0,0 0-51 0 0,0 0-145 0 0,0 0-185 0 0,0 0-169 0 0,0 0-108 0 0,0 0-50 0 0,0 0-49 0 0,0 0-51 0 0,18-32-73 0 0,57-98-55 0 0,-10 27 508 0 0,-59 94-635 0 0,-6 9-127 0 0,0 0-1 0 0,0 1 0 0 0,0-1 1 0 0,0 1-1 0 0,0-1 0 0 0,0 1 0 0 0,0-1 1 0 0,1 0-1 0 0,-1 1 0 0 0,0-1 1 0 0,0 0-1 0 0,1 1 0 0 0,-1-1 1 0 0,0 0-1 0 0,0 1 0 0 0,1-1 0 0 0,-1 0 1 0 0,0 1-1 0 0,1-1 0 0 0,-1 0 1 0 0,1 0-1 0 0,-1 1 0 0 0,0-1 1 0 0,1 0-1 0 0,-1 0 0 0 0,1 0 0 0 0,-1 0 1 0 0,0 1-1 0 0,1-1 0 0 0,-1 0 1 0 0,1 0-1 0 0,-1 0 0 0 0,1 0 1 0 0,-1 0-1 0 0,1 0 0 0 0,-1 0 0 0 0,0 0 1 0 0,1-1-1 0 0,-1 1 0 0 0,1 0 1 0 0,-1 0-1 0 0,1 0 0 0 0,-1 0 1 0 0,0 0-1 0 0,1-1 0 0 0,-1 1 0 0 0,0 0 1 0 0,1 0-1 0 0,-1-1 0 0 0,1 1 7 0 0,9 62-21 0 0,-10-54 29 0 0,0-1 1 0 0,0 0-1 0 0,1 1 0 0 0,0-1 0 0 0,0 0 1 0 0,1 0-1 0 0,0 0 0 0 0,0 0 0 0 0,1 0 0 0 0,0 0 1 0 0,0-1-1 0 0,0 1 0 0 0,1-1 0 0 0,0 0 0 0 0,1 0 1 0 0,-1 0-1 0 0,1 0 0 0 0,1 0-8 0 0,-3-4 51 0 0,-1-1 1 0 0,1 0-1 0 0,0 0 0 0 0,0 0 0 0 0,0 0 1 0 0,-1 0-1 0 0,1-1 0 0 0,0 1 0 0 0,0-1 1 0 0,0 0-1 0 0,0 0 0 0 0,0 0 0 0 0,0 0 1 0 0,0 0-1 0 0,0-1 0 0 0,0 1 0 0 0,0-1 1 0 0,0 0-1 0 0,-1 0 0 0 0,1 0 0 0 0,0 0 1 0 0,0-1-1 0 0,-1 1 0 0 0,1-1 1 0 0,-1 1-1 0 0,1-1 0 0 0,-1 0 0 0 0,2-2-51 0 0,56-62 1132 0 0,21-95-700 0 0,-55 134-1464 0 0,-9 24-3646 0 0,-10 10-5888 0 0,-5-3-1528 0 0</inkml:trace>
  <inkml:trace contextRef="#ctx0" brushRef="#br0" timeOffset="12599.41">8166 486 6073 0 0,'0'0'5416'0'0,"0"0"-2079"0"0,0 0-1025 0 0,0 0-382 0 0,0 0-358 0 0,0 0-314 0 0,0 0-250 0 0,0 0-170 0 0,0 0-138 0 0,0 0-140 0 0,0 0-120 0 0,0 0-137 0 0,0 0-114 0 0,-3-5-71 0 0,1 3-107 0 0,2 1-7 0 0,0 0 0 0 0,0 0 0 0 0,-1 0 0 0 0,1 1 0 0 0,0-1 1 0 0,-1 0-1 0 0,1 0 0 0 0,-1 0 0 0 0,1 1 0 0 0,-1-1 0 0 0,1 0 0 0 0,-1 1 0 0 0,0-1 1 0 0,1 0-1 0 0,-1 1 0 0 0,0-1 0 0 0,0 1 0 0 0,1-1 0 0 0,-1 1 0 0 0,0-1 0 0 0,0 1 1 0 0,0-1-1 0 0,1 1 0 0 0,-1 0 0 0 0,0 0 0 0 0,0-1 0 0 0,0 1 0 0 0,0 0 0 0 0,0 0 1 0 0,0 0-1 0 0,0 0 0 0 0,0 0 0 0 0,1 0 0 0 0,-1 0 0 0 0,0 0 0 0 0,0 1 0 0 0,0-1 1 0 0,0 0-1 0 0,0 0 0 0 0,0 1 0 0 0,1-1 0 0 0,-1 1 0 0 0,0-1 0 0 0,0 1 0 0 0,0-1 1 0 0,1 1-1 0 0,-1-1 0 0 0,0 1 0 0 0,1-1-4 0 0,-8 6 8 0 0,1 0-1 0 0,0 0 1 0 0,0 0 0 0 0,1 1 0 0 0,0 0-1 0 0,0 0 1 0 0,0 1 0 0 0,1 0-1 0 0,0 0 1 0 0,1 0 0 0 0,0 0 0 0 0,0 1-1 0 0,0-1 1 0 0,1 1 0 0 0,1 0-1 0 0,0 0 1 0 0,0 0 0 0 0,0 1 0 0 0,1 0-8 0 0,1-9 13 0 0,0 0 1 0 0,0-1-1 0 0,0 1 1 0 0,0 0 0 0 0,0-1-1 0 0,0 1 1 0 0,1-1-1 0 0,-1 1 1 0 0,0 0 0 0 0,0-1-1 0 0,0 1 1 0 0,1 0-1 0 0,-1-1 1 0 0,0 1-1 0 0,1-1 1 0 0,-1 1 0 0 0,0-1-1 0 0,1 1 1 0 0,-1-1-1 0 0,1 1 1 0 0,-1-1 0 0 0,1 1-1 0 0,-1-1 1 0 0,1 0-1 0 0,-1 1 1 0 0,1-1-1 0 0,0 0 1 0 0,-1 1 0 0 0,1-1-1 0 0,-1 0 1 0 0,1 0-1 0 0,0 1 1 0 0,-1-1 0 0 0,1 0-1 0 0,0 0 1 0 0,-1 0-1 0 0,1 0 1 0 0,0 0-1 0 0,-1 0 1 0 0,1 0 0 0 0,0 0-1 0 0,-1 0 1 0 0,1 0-1 0 0,0-1 1 0 0,-1 1 0 0 0,1 0-1 0 0,-1 0 1 0 0,1-1-14 0 0,9 1 144 0 0,-3-2-17 0 0,0 1 0 0 0,0-1 1 0 0,-1-1-1 0 0,1 1 0 0 0,0-1 0 0 0,-1-1 1 0 0,0 1-1 0 0,0-1 0 0 0,0 0 0 0 0,0 0 1 0 0,0-1-1 0 0,-1 1-127 0 0,27-18 305 0 0,113-61 335 0 0,-130 77-594 0 0,-1 0-1 0 0,1 1 0 0 0,0 0 0 0 0,1 1 0 0 0,-1 1 1 0 0,1 1-1 0 0,0 0 0 0 0,0 1 0 0 0,13 1-45 0 0,-25 2 0 0 0,-1 0 0 0 0,1 1 0 0 0,-1-1 0 0 0,0 1 0 0 0,1-1 0 0 0,-1 1 0 0 0,-1 0 0 0 0,1 0 0 0 0,0 1 0 0 0,-1-1 0 0 0,1 0 0 0 0,-1 1 0 0 0,0 0 0 0 0,0-1 0 0 0,-1 1 0 0 0,1 0 0 0 0,-1 0 0 0 0,0 0 0 0 0,0 0 0 0 0,0 0 0 0 0,0 0 0 0 0,-1 0 0 0 0,0 1 0 0 0,0-1 0 0 0,0 0 0 0 0,0 0 0 0 0,-1 3 0 0 0,-1 35 38 0 0,-3-1 0 0 0,-1 1-1 0 0,-2-1 1 0 0,-7 18-38 0 0,-11 65 60 0 0,1 42-64 0 0,11-57 25 0 0,-5-1-1 0 0,-20 57-20 0 0,24-110 11 0 0,10-35-11 0 0,0 1 1 0 0,-1-1-1 0 0,-1 0 0 0 0,0 0 0 0 0,-2-1 1 0 0,0 0-1 0 0,-2 0 0 0 0,0-1 0 0 0,-10 13 0 0 0,20-30 3 0 0,-1 1-1 0 0,1-1 1 0 0,0 1-1 0 0,-1-1 1 0 0,1 0-1 0 0,-1 1 1 0 0,0-1-1 0 0,1 0 1 0 0,-1 0-1 0 0,0 0 1 0 0,1 0-1 0 0,-1 0 1 0 0,0-1-1 0 0,0 1 1 0 0,0-1-1 0 0,0 1 1 0 0,0-1-1 0 0,0 1 1 0 0,0-1-1 0 0,0 0 0 0 0,0 0 1 0 0,0 0-1 0 0,0 0 1 0 0,0-1-1 0 0,0 1 1 0 0,0 0-1 0 0,0-1 1 0 0,0 1-1 0 0,0-1 1 0 0,1 0-1 0 0,-1 0 1 0 0,0 0-1 0 0,0 0 1 0 0,0 0-1 0 0,1 0 1 0 0,-1 0-1 0 0,1 0 1 0 0,-1-1-1 0 0,1 1 1 0 0,-1 0-1 0 0,1-1 0 0 0,0 1 1 0 0,0-1-1 0 0,0 0 1 0 0,0 1-1 0 0,0-1 1 0 0,0 0-1 0 0,0 0 1 0 0,0 0-3 0 0,-2-18-1 0 0,0-1 0 0 0,1 0 0 0 0,1 0 0 0 0,1 1 0 0 0,1-1 0 0 0,1 0 0 0 0,1 0-1 0 0,0 1 1 0 0,2 0 0 0 0,0-1 0 0 0,1 2 0 0 0,1-1 0 0 0,1 1 0 0 0,1 0 1 0 0,-2 1-4 0 0,1 1-1 0 0,0 1 0 0 0,1-1 1 0 0,0 2-1 0 0,2-1 1 0 0,0 1-1 0 0,0 1 0 0 0,2 0 1 0 0,0 0-1 0 0,0 1 1 0 0,1 1-1 0 0,0 1 0 0 0,1 0 1 0 0,1 0-1 0 0,0 2 1 0 0,0 0-1 0 0,1 1 0 0 0,0 0 1 0 0,0 1-1 0 0,4 0 5 0 0,84 3-283 0 0,-72 18 350 0 0,-19-6-2615 0 0,0-4-7008 0 0,-14-4-2376 0 0</inkml:trace>
  <inkml:trace contextRef="#ctx0" brushRef="#br0" timeOffset="40207.359">40 1731 3105 0 0,'0'0'2598'0'0,"0"0"-347"0"0,0 0-159 0 0,0 0-99 0 0,0 0-233 0 0,0 0-420 0 0,0 0-468 0 0,0 0-407 0 0,0 0-244 0 0,0 0-78 0 0,0 0 29 0 0,0 5 109 0 0,-38 259 3172 0 0,37-263-3406 0 0,1 1 0 0 0,0 0 0 0 0,0-1 0 0 0,0 1 0 0 0,0 0 0 0 0,0 0 0 0 0,0-1 0 0 0,1 1 0 0 0,-1 0 0 0 0,0 0 0 0 0,1-1 0 0 0,-1 1 0 0 0,1 0 0 0 0,0-1 0 0 0,0 1 0 0 0,0-1 0 0 0,0 1 0 0 0,0-1 0 0 0,0 1 0 0 0,0-1 0 0 0,0 0 0 0 0,0 0 0 0 0,0 1 0 0 0,1-1 0 0 0,-1 0 0 0 0,1 0 0 0 0,-1 0 0 0 0,1 0 0 0 0,-1-1 0 0 0,1 1 0 0 0,-1 0 0 0 0,1-1 0 0 0,0 1 0 0 0,-1-1 0 0 0,1 1 0 0 0,0-1 0 0 0,0 0 0 0 0,-1 0 0 0 0,1 1 0 0 0,0-1 0 0 0,1-1-47 0 0,7 1 147 0 0,-1 0 0 0 0,1-2 0 0 0,0 1 0 0 0,0-1 0 0 0,-1 0 0 0 0,1-1 0 0 0,-1 0 0 0 0,0-1 0 0 0,0 0 0 0 0,0 0 0 0 0,0-1 0 0 0,7-5-147 0 0,-8 5 32 0 0,0-1 0 0 0,0 1 0 0 0,0-1 0 0 0,-1-1 0 0 0,0 0 0 0 0,-1 0 0 0 0,1 0 0 0 0,-1 0 0 0 0,-1-1 0 0 0,0 0 0 0 0,2-4-32 0 0,-3 6 0 0 0,-1 0 0 0 0,0 0 0 0 0,0-1-1 0 0,0 1 1 0 0,-1 0 0 0 0,0-1 0 0 0,-1 1 0 0 0,1-1-1 0 0,-1 0 1 0 0,-1 0 0 0 0,1 1 0 0 0,-1-1-1 0 0,0 0 1 0 0,-1 0 0 0 0,1 0 0 0 0,-2 1 0 0 0,1-1-1 0 0,0 0 1 0 0,-1 1 0 0 0,-1-1 0 0 0,1 1-1 0 0,-1 0 1 0 0,0 0 0 0 0,-2-3 0 0 0,1 3-87 0 0,-1 0 1 0 0,1 1-1 0 0,-1 0 1 0 0,-1 0-1 0 0,1 0 1 0 0,-1 0-1 0 0,1 1 0 0 0,-1 0 1 0 0,0 0-1 0 0,-1 1 1 0 0,1 0-1 0 0,-1 0 1 0 0,1 0-1 0 0,-1 1 1 0 0,0 0-1 0 0,0 0 0 0 0,0 1 1 0 0,0 0-1 0 0,0 0 1 0 0,0 0-1 0 0,-1 1 1 0 0,-4 1 86 0 0,8-1-107 0 0,2-1 77 0 0,0 1 0 0 0,0-1 1 0 0,0 1-1 0 0,0 0 0 0 0,1 0 1 0 0,-1 0-1 0 0,0 0 0 0 0,0 0 1 0 0,0 0-1 0 0,0 1 0 0 0,0-1 0 0 0,1 0 1 0 0,-1 1-1 0 0,0 0 0 0 0,0-1 1 0 0,0 1-1 0 0,1 0 0 0 0,-1 0 1 0 0,1 0-1 0 0,-1 0 0 0 0,1 0 0 0 0,-1 0 1 0 0,1 1-1 0 0,-1-1 0 0 0,1 0 1 0 0,-1 1 29 0 0,30-2 25 0 0,-15-1 109 0 0,1-2 0 0 0,-1 0 0 0 0,0 0 0 0 0,-1-1 1 0 0,1-1-1 0 0,-1 0 0 0 0,0-1 0 0 0,0 0 0 0 0,0-1 0 0 0,-1 0 0 0 0,0-1 0 0 0,8-7-134 0 0,9-4 187 0 0,-10 5-90 0 0,0 0 0 0 0,-1-2 0 0 0,0 0 0 0 0,-1-1 0 0 0,-1 0 0 0 0,-1-2 0 0 0,-1 1 0 0 0,0-2 0 0 0,-1 0 0 0 0,-1 0 0 0 0,-1-2-97 0 0,-5 0 226 0 0,-5 22-165 0 0,0 0-30 0 0,0 0-38 0 0,0 11-174 0 0,0 1 168 0 0,4 136-27 0 0,13-49 30 0 0,30 74 28 0 0,-23-96 0 0 0,-3 1-1 0 0,-4 0 1 0 0,-3 2-1 0 0,-3 0 0 0 0,-2 37-17 0 0,-9-104 15 0 0,0 1 0 0 0,-1-1 0 0 0,0 0-1 0 0,-1 0 1 0 0,0 0 0 0 0,-1 0 0 0 0,-1 0-1 0 0,0 0 1 0 0,0-1 0 0 0,-1 1 0 0 0,-1-1-1 0 0,0-1 1 0 0,-1 1 0 0 0,0-1 0 0 0,-1 0-1 0 0,-6 6-14 0 0,-2-1 46 0 0,-1-2 0 0 0,-1 0-1 0 0,0-1 1 0 0,-1 0 0 0 0,0-2 0 0 0,-1 0-1 0 0,0-1 1 0 0,0-1 0 0 0,-1-1-1 0 0,0-1 1 0 0,-1-1 0 0 0,0-1-1 0 0,0-1 1 0 0,0-1 0 0 0,-6 0-46 0 0,27-3 6 0 0,-1 1 0 0 0,1-1 0 0 0,0 0 0 0 0,-1 0 0 0 0,1 0 0 0 0,0 0 0 0 0,-1 0 0 0 0,1 0 0 0 0,0-1 0 0 0,-1 1 0 0 0,1 0 0 0 0,0-1 0 0 0,-1 1 0 0 0,1-1 0 0 0,0 1-1 0 0,0-1 1 0 0,-1 1 0 0 0,1-1 0 0 0,0 0 0 0 0,0 0 0 0 0,0 0 0 0 0,0 0 0 0 0,0 0 0 0 0,0 0 0 0 0,0 0 0 0 0,0 0 0 0 0,1 0 0 0 0,-1 0 0 0 0,0 0 0 0 0,0 0 0 0 0,1-1 0 0 0,-1 1 0 0 0,1 0 0 0 0,-1 0 0 0 0,1-1 0 0 0,0 1 0 0 0,0 0 0 0 0,-1-1 0 0 0,1 1 0 0 0,0 0 0 0 0,0-1 0 0 0,0 1 0 0 0,0-1 0 0 0,1 1 0 0 0,-1 0 0 0 0,0-1 0 0 0,0 1 0 0 0,1 0 0 0 0,-1 0 0 0 0,1-1-6 0 0,22-69 45 0 0,5 19-78 0 0,3 1-1 0 0,2 1 1 0 0,21-22 33 0 0,-9 11-283 0 0,-23 30-154 0 0,36-48-766 0 0,-18 28-3481 0 0,-22 31-4094 0 0</inkml:trace>
  <inkml:trace contextRef="#ctx0" brushRef="#br0" timeOffset="40797.616">1397 1451 11803 0 0,'0'0'1581'0'0,"0"0"-445"0"0,0 0-157 0 0,0 0 96 0 0,0 0 99 0 0,0 0-5 0 0,0 0-119 0 0,0 0-165 0 0,0 0-140 0 0,0 0-97 0 0,0 0-53 0 0,0 0-38 0 0,-4 33-44 0 0,-12 105-40 0 0,1-33 537 0 0,-4 0 1 0 0,-15 41-1011 0 0,8-40 128 0 0,9 11-889 0 0,17-116 369 0 0,0-1-163 0 0,-4-14-11560 0 0,3 10 966 0 0</inkml:trace>
  <inkml:trace contextRef="#ctx0" brushRef="#br0" timeOffset="41330.187">1097 1849 10138 0 0,'0'0'1647'0'0,"0"0"-388"0"0,0 0-71 0 0,0 0 101 0 0,0 0 52 0 0,0 0-100 0 0,0 0-168 0 0,0 0-159 0 0,0 0-112 0 0,0 0-67 0 0,0 0-85 0 0,0 0-57 0 0,0 0-47 0 0,35 3-69 0 0,108 9-62 0 0,76-9 438 0 0,-8-17-1626 0 0,-188 13 547 0 0,0 9 748 0 0,26-8 1737 0 0,-72-2-3192 0 0,12 1-1512 0 0,0 0-5103 0 0,6 1-4516 0 0</inkml:trace>
  <inkml:trace contextRef="#ctx0" brushRef="#br0" timeOffset="41939.63">1841 1955 432 0 0,'0'0'1875'0'0,"0"0"0"0"0,0 0 92 0 0,0 0 48 0 0,0 0-120 0 0,0 0-253 0 0,0 0-276 0 0,0 0-259 0 0,0 0-146 0 0,0 0-73 0 0,0 0-38 0 0,0 0-54 0 0,0 0-40 0 0,3 7-26 0 0,10 21-42 0 0,-12-27-567 0 0,1 1 0 0 0,-1 0 1 0 0,1-1-1 0 0,0 1 0 0 0,0-1 0 0 0,0 1 1 0 0,0-1-1 0 0,-1 0 0 0 0,2 0 1 0 0,-1 0-1 0 0,0 0 0 0 0,0 0 0 0 0,0 0 1 0 0,0-1-1 0 0,1 1 0 0 0,-1-1 0 0 0,0 0 1 0 0,0 1-1 0 0,1-1 0 0 0,-1 0 0 0 0,0 0 1 0 0,2-1-122 0 0,4 2 361 0 0,3 0-226 0 0,0 0 0 0 0,0 0 1 0 0,0-2-1 0 0,0 1 1 0 0,1-1-1 0 0,-1-1 0 0 0,0 0 1 0 0,-1 0-1 0 0,1-1 1 0 0,0-1-1 0 0,-1 0 0 0 0,1 0 1 0 0,-1-1-1 0 0,-1 0 1 0 0,1-1-1 0 0,-1 0 1 0 0,1-1-1 0 0,-2 0 0 0 0,1 0 1 0 0,-1 0-1 0 0,0-1 1 0 0,-1-1-1 0 0,0 1 0 0 0,0-1 1 0 0,-1 0-1 0 0,0-1 1 0 0,0 0-1 0 0,-1-1-135 0 0,-4 10-4 0 0,-1-1 0 0 0,0 1 0 0 0,0 0 0 0 0,1-1 0 0 0,-1 1 0 0 0,0-1 0 0 0,0 1-1 0 0,0-1 1 0 0,-1 1 0 0 0,1-1 0 0 0,0 1 0 0 0,0-1 0 0 0,-1 1 0 0 0,1-1 0 0 0,-1 1 0 0 0,0 0 0 0 0,1-1 0 0 0,-1 1 0 0 0,0 0 0 0 0,0-1 0 0 0,1 1-1 0 0,-1 0 1 0 0,0 0 0 0 0,0 0 0 0 0,-1 0 0 0 0,1 0 0 0 0,0 0 0 0 0,0 0 0 0 0,0 0 0 0 0,-1 1 0 0 0,1-1 0 0 0,0 0 0 0 0,-1 1 0 0 0,1-1 0 0 0,0 1 0 0 0,-1-1-1 0 0,1 1 1 0 0,-1 0 0 0 0,1-1 0 0 0,-1 1 0 0 0,1 0 0 0 0,-1 0 4 0 0,-69-2-480 0 0,57 5 417 0 0,1 0 0 0 0,0 1-1 0 0,0 1 1 0 0,0 0 0 0 0,1 1 0 0 0,-1 0-1 0 0,1 1 1 0 0,1 1 0 0 0,-5 3 63 0 0,-3 1-30 0 0,12-8 31 0 0,0 1-1 0 0,0 0 0 0 0,0 0 0 0 0,1 1 0 0 0,0-1 0 0 0,0 1 1 0 0,0 1-1 0 0,0-1 0 0 0,1 1 0 0 0,1 0 0 0 0,-1 1 0 0 0,1-1 0 0 0,0 1 1 0 0,0-1-1 0 0,1 1 0 0 0,0 0 0 0 0,1 1 0 0 0,0-1 0 0 0,0 0 1 0 0,1 1-1 0 0,0-1 0 0 0,0 1 0 0 0,1-1 0 0 0,0 1 0 0 0,0-1 0 0 0,2 8 0 0 0,2-10 24 0 0,-1-1-1 0 0,1 0 0 0 0,1 0 1 0 0,-1 0-1 0 0,1 0 0 0 0,0 0 0 0 0,0-1 1 0 0,0 0-1 0 0,0 0 0 0 0,1 0 0 0 0,0-1 1 0 0,0 0-1 0 0,0 0 0 0 0,0-1 1 0 0,0 1-1 0 0,0-1 0 0 0,1 0 0 0 0,-1-1 1 0 0,1 0-1 0 0,-1 0 0 0 0,1 0 1 0 0,5-1-24 0 0,3 2-44 0 0,-1 0 1 0 0,1-1-1 0 0,-1-1 1 0 0,1 0-1 0 0,-1-1 1 0 0,0 0-1 0 0,1-2 1 0 0,-1 1-1 0 0,0-2 1 0 0,0 0-1 0 0,0 0 1 0 0,-1-2-1 0 0,8-3 44 0 0,3-5-1354 0 0,-10 6-1307 0 0,-1 2-4301 0 0,-7 4-4832 0 0</inkml:trace>
  <inkml:trace contextRef="#ctx0" brushRef="#br0" timeOffset="42418.904">2288 2165 9554 0 0,'0'0'4956'0'0,"0"0"-2593"0"0,0 0-924 0 0,0 0-68 0 0,0 0-59 0 0,0 0-138 0 0,0 0-170 0 0,0 0-172 0 0,0 0-116 0 0,0 0-112 0 0,0 0-99 0 0,0 0-100 0 0,29-26-94 0 0,90-82-49 0 0,-57 40 210 0 0,-53 58-435 0 0,-1-1 0 0 0,0 0 0 0 0,0 0 0 0 0,-2-1 0 0 0,1 0 0 0 0,-2 0-1 0 0,1 0 1 0 0,1-8-37 0 0,-7 17 2 0 0,0 3-22 0 0,0 0-12 0 0,0 0-12 0 0,-15 32-287 0 0,-10 69 248 0 0,25-98 82 0 0,-1 1 0 0 0,1-1 0 0 0,0 0-1 0 0,0 0 1 0 0,0 0 0 0 0,1 1 0 0 0,-1-1 0 0 0,1 0-1 0 0,-1 0 1 0 0,1 0 0 0 0,0 0 0 0 0,0 0 0 0 0,1 0-1 0 0,-1 0 1 0 0,1 0 0 0 0,-1 0 0 0 0,1-1 0 0 0,0 1-1 0 0,0 0 1 0 0,0-1 0 0 0,0 0 0 0 0,0 1 0 0 0,1-1-1 0 0,-1 0 1 0 0,1 0 0 0 0,-1 0 0 0 0,1-1 0 0 0,0 1-1 0 0,0-1 1 0 0,2 2 1 0 0,1-2 46 0 0,0 1-1 0 0,0-1 1 0 0,0 0-1 0 0,0 0 1 0 0,0-1-1 0 0,0 0 1 0 0,0 0-1 0 0,0 0 1 0 0,0-1 0 0 0,0 0-1 0 0,0 0 1 0 0,-1 0-1 0 0,1-1 1 0 0,0 0-1 0 0,0 0 1 0 0,-1 0-1 0 0,1-1 1 0 0,-1 0-1 0 0,0 0 1 0 0,0 0 0 0 0,0-1-1 0 0,0 1 1 0 0,3-5-46 0 0,3-1 118 0 0,-1-2 1 0 0,0 1 0 0 0,-1-1 0 0 0,0 0-1 0 0,-1-1 1 0 0,0 0 0 0 0,-1-1 0 0 0,0 1 0 0 0,1-8-119 0 0,1-49-1511 0 0,-9 68 562 0 0,-1 1-1958 0 0,1 0-3630 0 0,0 0-5418 0 0</inkml:trace>
  <inkml:trace contextRef="#ctx0" brushRef="#br0" timeOffset="42977.672">3133 1771 14091 0 0,'0'0'2110'0'0,"0"0"-374"0"0,0 0-157 0 0,0 0-140 0 0,0 0-200 0 0,0 0-243 0 0,0 0-220 0 0,0 0-153 0 0,0 0-125 0 0,0 0-68 0 0,0 0-87 0 0,0 0-87 0 0,0 0-34 0 0,-13-7 251 0 0,-107 47 61 0 0,107-36-499 0 0,-43 29 79 0 0,55-33-126 0 0,3 3 16 0 0,-1 0 0 0 0,1 0 0 0 0,0 0 0 0 0,0 0 1 0 0,0-1-1 0 0,0 1 0 0 0,0-1 0 0 0,1 0 0 0 0,-1 1 0 0 0,1-1 0 0 0,-1 0 0 0 0,1 0 1 0 0,0-1-1 0 0,0 1 0 0 0,0 0 0 0 0,0-1 0 0 0,0 0 0 0 0,0 0 0 0 0,2 1-4 0 0,12 6 42 0 0,-1 1-20 0 0,-13-8-13 0 0,1 1-1 0 0,-1-1 0 0 0,0 1 0 0 0,0 0 0 0 0,0-1 1 0 0,0 1-1 0 0,0 1 0 0 0,0-1 0 0 0,0 0 0 0 0,0 1 1 0 0,-1-1-1 0 0,1 1 0 0 0,-1 0 0 0 0,0 0 0 0 0,0 0 1 0 0,0 0-1 0 0,0 0 0 0 0,-1 0 0 0 0,1 1 0 0 0,-1-1 1 0 0,0 1-1 0 0,0-1 0 0 0,0 1 0 0 0,0-1 0 0 0,-1 1 1 0 0,1-1-1 0 0,-1 1 0 0 0,0 0-8 0 0,-1 3 29 0 0,0-1 0 0 0,0 1 0 0 0,-1-1 0 0 0,0 1-1 0 0,0-1 1 0 0,-1 0 0 0 0,0 0 0 0 0,0 0 0 0 0,0 0 0 0 0,-1 0 0 0 0,0-1 0 0 0,0 1 0 0 0,0-1-1 0 0,0 0 1 0 0,-1 0 0 0 0,0-1 0 0 0,0 0 0 0 0,-1 1 0 0 0,1-2 0 0 0,-1 1 0 0 0,0-1 0 0 0,1 0 0 0 0,-2 0-1 0 0,-4 2-28 0 0,-57 6-408 0 0,61-21-1565 0 0,7-2-3734 0 0,0 9 1017 0 0,0 2-6662 0 0</inkml:trace>
  <inkml:trace contextRef="#ctx0" brushRef="#br0" timeOffset="43209.672">3387 1915 14643 0 0,'0'0'1480'0'0,"0"0"-149"0"0,0 0 4 0 0,0 0-1 0 0,0 0-106 0 0,0 0-218 0 0,0 0-283 0 0,0 0-223 0 0,0 0-150 0 0,0 0-136 0 0,0 0-79 0 0,0 0-79 0 0,0 0-62 0 0,-3 27-31 0 0,-11 81-39 0 0,7-77-1059 0 0,7-31 827 0 0,-2 3-561 0 0,1-3-3247 0 0,0 0-5730 0 0</inkml:trace>
  <inkml:trace contextRef="#ctx0" brushRef="#br0" timeOffset="43366.358">3385 1668 16027 0 0,'0'0'1721'0'0,"0"0"-881"0"0,0 0-280 0 0,0 0 8 0 0,0 0-128 0 0,0 0-184 0 0,0 0-248 0 0,0 0-216 0 0,0 0-112 0 0,0 0-104 0 0,0 0-120 0 0,0 0-464 0 0,0 0-673 0 0,0 0-2479 0 0,37 15-7523 0 0</inkml:trace>
  <inkml:trace contextRef="#ctx0" brushRef="#br0" timeOffset="43695.392">3744 1826 9546 0 0,'0'0'2602'0'0,"0"0"-606"0"0,0 0-303 0 0,0 0-169 0 0,0 0-242 0 0,0 0-290 0 0,0 0-280 0 0,0 0-200 0 0,0 0-113 0 0,0 0-80 0 0,0 0-102 0 0,0 0-73 0 0,0 0-63 0 0,-18 31-46 0 0,-54 92-4 0 0,48-63 10 0 0,23-58-31 0 0,0 1-1 0 0,0-1 1 0 0,0 1-1 0 0,1-1 1 0 0,-1 1-1 0 0,0 0 1 0 0,1-1 0 0 0,0 1-1 0 0,0 0 1 0 0,0-1-1 0 0,0 1 1 0 0,0 0-1 0 0,0-1 1 0 0,1 1-1 0 0,-1 0 1 0 0,1-1 0 0 0,0 1-1 0 0,0-1 1 0 0,0 1-1 0 0,0-1 1 0 0,0 1-1 0 0,0-1 1 0 0,1 0 0 0 0,-1 0-1 0 0,1 0 1 0 0,-1 1-1 0 0,1-1 1 0 0,0-1-1 0 0,0 1 1 0 0,0 0-1 0 0,0 0 1 0 0,0-1 0 0 0,1 1-1 0 0,-1-1 1 0 0,0 0-1 0 0,1 0 1 0 0,-1 0-1 0 0,1 0 1 0 0,-1 0 0 0 0,1 0-1 0 0,0 0-9 0 0,5-1 166 0 0,1-1 1 0 0,-1 1-1 0 0,0-2 0 0 0,0 1 1 0 0,0-1-1 0 0,0 0 0 0 0,0-1 1 0 0,-1 1-1 0 0,1-2 0 0 0,-1 1 1 0 0,0-1-1 0 0,1 0 0 0 0,-2 0 0 0 0,1-1 1 0 0,0 0-1 0 0,-1-1 0 0 0,0 1 1 0 0,0-1-1 0 0,-1 0 0 0 0,0 0 1 0 0,0-1-1 0 0,0 0 0 0 0,-1 0 1 0 0,0 0-1 0 0,0 0 0 0 0,-1 0 0 0 0,1-1 1 0 0,-2 0-1 0 0,1 0 0 0 0,-1 1 1 0 0,-1-1-1 0 0,1-1 0 0 0,-1 1 1 0 0,0-4-167 0 0,-1 9-13 0 0,0-1 0 0 0,0 1 1 0 0,0-1-1 0 0,0 1 0 0 0,-1-1 1 0 0,1 1-1 0 0,-1-1 1 0 0,0 1-1 0 0,0-1 0 0 0,-1 1 1 0 0,1 0-1 0 0,0-1 0 0 0,-1 1 1 0 0,0 0-1 0 0,0 0 0 0 0,0 0 1 0 0,0 0-1 0 0,0 1 0 0 0,-1-1 1 0 0,1 0-1 0 0,-1 1 0 0 0,0 0 1 0 0,0 0-1 0 0,1 0 0 0 0,-1 0 1 0 0,-1 0-1 0 0,1 0 1 0 0,0 1-1 0 0,0-1 0 0 0,-1 1 1 0 0,-1 0 12 0 0,-50 2-2744 0 0,22 15-6798 0 0,22-11-2488 0 0</inkml:trace>
  <inkml:trace contextRef="#ctx0" brushRef="#br0" timeOffset="44173.37">4088 2055 14107 0 0,'0'0'2083'0'0,"0"0"-679"0"0,0 0-85 0 0,0 0 108 0 0,0 0-86 0 0,0 0-141 0 0,0 0-204 0 0,0 0-212 0 0,0 0-120 0 0,0 0-95 0 0,0 0-95 0 0,0 0-76 0 0,12-13-56 0 0,35-37-49 0 0,4-18 501 0 0,-48 62-770 0 0,1-1 0 0 0,0 1 1 0 0,0 0-1 0 0,1 0 0 0 0,0 0 1 0 0,0 0-1 0 0,0 1 0 0 0,1 0 1 0 0,-1 0-1 0 0,1 1 0 0 0,0-1 0 0 0,1 1 1 0 0,-1 1-1 0 0,1-1 0 0 0,4-1-24 0 0,18-2-248 0 0,-28 36 4 0 0,-14 66 195 0 0,12-92 52 0 0,1 0 1 0 0,0 0-1 0 0,0-1 1 0 0,0 1-1 0 0,0 0 0 0 0,0 0 1 0 0,1-1-1 0 0,-1 1 0 0 0,1 0 1 0 0,0-1-1 0 0,0 1 1 0 0,0-1-1 0 0,0 1 0 0 0,0-1 1 0 0,0 1-1 0 0,1-1 1 0 0,-1 0-1 0 0,1 1 0 0 0,0-1 1 0 0,-1 0-1 0 0,1 0 1 0 0,0 0-1 0 0,0 0 0 0 0,0-1 1 0 0,1 1-1 0 0,-1-1 0 0 0,0 1 1 0 0,1-1-1 0 0,-1 0 1 0 0,1 1-1 0 0,-1-2 0 0 0,1 1 1 0 0,0 0-1 0 0,-1 0 1 0 0,1-1-1 0 0,0 1 0 0 0,-1-1-3 0 0,6 1 71 0 0,-1-1-1 0 0,1 1 1 0 0,-1-2-1 0 0,0 1 1 0 0,1-1-1 0 0,-1 0 1 0 0,0 0-1 0 0,0-1 1 0 0,0 0-1 0 0,0 0 1 0 0,0-1-1 0 0,0 0 1 0 0,0 0-1 0 0,-1-1 1 0 0,0 0-1 0 0,1 0 1 0 0,-2 0 0 0 0,1-1-1 0 0,0 1 1 0 0,-1-1-1 0 0,0-1 1 0 0,0 1-1 0 0,0-1 1 0 0,-1 0-1 0 0,0 0 1 0 0,0 0-1 0 0,0-1 1 0 0,-1 1-1 0 0,0-1 1 0 0,0 0-1 0 0,-1-1-70 0 0,0 2-403 0 0,7-35 312 0 0,-11 15-7727 0 0,-1 22-4629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7 280 5521 0 0,'0'0'1891'0'0,"0"0"-94"0"0,0 0-33 0 0,0 0 102 0 0,0 0-7 0 0,0 0-244 0 0,0 0-320 0 0,0 0-375 0 0,0 0-292 0 0,0 0-126 0 0,0 0-60 0 0,0 0-6 0 0,0 0 18 0 0,-7-6 907 0 0,66 5 1515 0 0,320-6-424 0 0,-256 10-975 0 0,-142-25-969 0 0,0 0-498 0 0,-3-3-59 0 0,0-2 0 0 0,2 0 0 0 0,1-1 0 0 0,1-1 1 0 0,1 0-1 0 0,0-5 49 0 0,16 11-2172 0 0,23 20-4279 0 0,-15 3 4292 0 0,2 0-9639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 2921 0 0,'0'0'2421'0'0,"0"0"-476"0"0,0 0-194 0 0,0 0-44 0 0,0 0-61 0 0,0 0-109 0 0,0 0-126 0 0,0 0-176 0 0,0 0-177 0 0,0 0-178 0 0,0 0-188 0 0,0 0-109 0 0,0 0-55 0 0,-20 0-21 0 0,-62 4-30 0 0,3 19 1070 0 0,59-13-1165 0 0,8-4-244 0 0,0 1 1 0 0,0 0-1 0 0,1 1 1 0 0,0 0 0 0 0,0 1-1 0 0,1 0 1 0 0,0 1-1 0 0,1 0 1 0 0,0 1-1 0 0,0-1 1 0 0,1 2 0 0 0,-3 6-139 0 0,9-16 16 0 0,1 1 0 0 0,0-1 0 0 0,0 1 0 0 0,-1-1 0 0 0,1 1 0 0 0,1 0 0 0 0,-1-1 0 0 0,0 1 0 0 0,1 0 0 0 0,-1 0 0 0 0,1 0 0 0 0,0 0 1 0 0,0-1-1 0 0,0 1 0 0 0,0 0 0 0 0,1 0 0 0 0,-1 0 0 0 0,1 0 0 0 0,-1-1 0 0 0,1 1 0 0 0,0 0 0 0 0,0-1 0 0 0,0 1 0 0 0,1 0 0 0 0,-1-1 0 0 0,1 0 0 0 0,-1 1 0 0 0,1-1 1 0 0,0 0-1 0 0,0 0 0 0 0,0 0 0 0 0,0 0 0 0 0,0 0 0 0 0,0 0 0 0 0,1 0 0 0 0,-1-1 0 0 0,1 1 0 0 0,-1-1 0 0 0,1 0 0 0 0,-1 0 0 0 0,1 0 0 0 0,2 1-16 0 0,9-2 100 0 0,-1-1 0 0 0,1 0 0 0 0,-1-1 0 0 0,0-1 0 0 0,0 0-1 0 0,0 0 1 0 0,0-1 0 0 0,-1-1 0 0 0,1 0 0 0 0,-1-1 0 0 0,0 0-1 0 0,-1-1 1 0 0,1 0 0 0 0,0-2-100 0 0,24-11 73 0 0,141-79 102 0 0,-176 98-174 0 0,0 1-1 0 0,0 0 1 0 0,1-1 0 0 0,-1 1-1 0 0,0 0 1 0 0,1 0 0 0 0,-1 0-1 0 0,0 0 1 0 0,1 0 0 0 0,-1 0-1 0 0,0 0 1 0 0,1 1-1 0 0,-1-1 1 0 0,0 0 0 0 0,1 1-1 0 0,-1-1 1 0 0,0 1 0 0 0,0-1-1 0 0,0 1 1 0 0,0 0 0 0 0,1-1-1 0 0,-1 1 1 0 0,0 0 0 0 0,0 0-1 0 0,0 0 1 0 0,0 0-1 0 0,-1 0 1 0 0,1 0 0 0 0,0 0-1 0 0,0 0 1 0 0,0 0 0 0 0,-1 0-1 0 0,1 1 1 0 0,-1-1 0 0 0,1 0-1 0 0,-1 0 1 0 0,1 1-1 0 0,-1-1 1 0 0,0 0 0 0 0,0 0-1 0 0,1 1 1 0 0,-1-1 0 0 0,0 0-1 0 0,0 1 1 0 0,0-1 0 0 0,-1 0-1 0 0,1 1 0 0 0,5 16 35 0 0,7 28-142 0 0,-12-40 31 0 0,0 0 1 0 0,1-1-1 0 0,-1 1 0 0 0,1-1 0 0 0,0 1 0 0 0,1-1 1 0 0,-1 1-1 0 0,1-1 0 0 0,0 0 0 0 0,0 0 0 0 0,1 0 1 0 0,-1 0-1 0 0,1 0 0 0 0,0 0 0 0 0,1-1 0 0 0,-1 1 1 0 0,1-1-1 0 0,0 0 0 0 0,0 0 0 0 0,0-1 0 0 0,0 1 1 0 0,1-1-1 0 0,0 0 0 0 0,-1 0 0 0 0,1 0 0 0 0,0 0 1 0 0,1-1-1 0 0,-1 0 0 0 0,0 0 0 0 0,0-1 1 0 0,1 1-1 0 0,-1-1 0 0 0,3 0 76 0 0,7-1-2149 0 0,-5 0-2702 0 0,-2 0-6912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3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364 312 2280 0 0,'0'0'2202'0'0,"0"0"-128"0"0,0 0-63 0 0,0 0-77 0 0,0 0-174 0 0,0 0-265 0 0,0 0-306 0 0,0 0-247 0 0,0 0-136 0 0,0 0-87 0 0,0 0-42 0 0,-5 3 3413 0 0,-28-25-2563 0 0,26 19-1475 0 0,0 0-1 0 0,0 0 0 0 0,-1 0 1 0 0,1 1-1 0 0,-1 0 0 0 0,1 0 1 0 0,-1 1-1 0 0,0 0 0 0 0,1 0 0 0 0,-1 1 1 0 0,0 0-1 0 0,0 0 0 0 0,0 1 1 0 0,-2 1-52 0 0,-21-1 64 0 0,26-1-51 0 0,1 1-1 0 0,-1 0 0 0 0,1 1 1 0 0,0-1-1 0 0,-1 1 0 0 0,1 0 1 0 0,0 0-1 0 0,0 0 1 0 0,0 1-1 0 0,0-1 0 0 0,0 1 1 0 0,1 0-1 0 0,-1 0 0 0 0,1 1 1 0 0,0-1-1 0 0,0 1 1 0 0,0-1-1 0 0,0 1 0 0 0,1 0 1 0 0,-1 0-1 0 0,1 0 0 0 0,0 0 1 0 0,0 0-1 0 0,1 1 1 0 0,-1-1-1 0 0,1 1 0 0 0,0-1 1 0 0,0 1-1 0 0,0-1 0 0 0,1 1 1 0 0,0 0-1 0 0,0-1 1 0 0,0 1-1 0 0,0 0 0 0 0,1-1 1 0 0,-1 1-1 0 0,1-1 0 0 0,1 1 1 0 0,-1-1-1 0 0,0 1 0 0 0,1-1 1 0 0,0 0-1 0 0,0 0 1 0 0,1 0-1 0 0,-1 0 0 0 0,1 0 1 0 0,1 2-13 0 0,77 71 564 0 0,-58-59-480 0 0,-13-11-43 0 0,0 0 0 0 0,0 1 0 0 0,-1 1 0 0 0,0-1 0 0 0,0 2 0 0 0,-1-1 0 0 0,0 1 0 0 0,-1 0 1 0 0,0 0-1 0 0,-1 1-41 0 0,-4-8 25 0 0,0 0 1 0 0,-1 0 0 0 0,1 0 0 0 0,-1 0-1 0 0,0 0 1 0 0,0 0 0 0 0,0 0 0 0 0,0 0 0 0 0,0 0-1 0 0,-1 1 1 0 0,0-1 0 0 0,1 0 0 0 0,-1 0 0 0 0,0 1-1 0 0,-1-1 1 0 0,1 0 0 0 0,0 1 0 0 0,-1-1-1 0 0,0 0 1 0 0,0 0 0 0 0,0 0 0 0 0,0 0 0 0 0,0 0-1 0 0,-1 0 1 0 0,1 0 0 0 0,-1 0 0 0 0,-2 2-26 0 0,-9 4 49 0 0,0-2 0 0 0,-1 1 0 0 0,0-2 1 0 0,0 1-1 0 0,0-2 0 0 0,-1 0 0 0 0,0-1 0 0 0,0 0 1 0 0,0-2-1 0 0,0 1 0 0 0,-1-2 0 0 0,1 0 1 0 0,0-1-1 0 0,-1 0 0 0 0,-12-3-49 0 0,10 3 31 0 0,17 0-62 0 0,-1 1 0 0 0,1-1-1 0 0,0 0 1 0 0,-1 0 0 0 0,1 0 0 0 0,0 1-1 0 0,-1-2 1 0 0,1 1 0 0 0,-1 0-1 0 0,1 0 1 0 0,0 0 0 0 0,-1-1 0 0 0,1 1-1 0 0,0 0 1 0 0,-1-1 0 0 0,1 1-1 0 0,0-1 1 0 0,0 0 0 0 0,-1 1 0 0 0,1-1-1 0 0,0 0 1 0 0,0 0 0 0 0,0 0 0 0 0,0 0-1 0 0,0 0 1 0 0,0 0 0 0 0,0 0-1 0 0,1 0 1 0 0,-1 0 0 0 0,0 0 0 0 0,0-1-1 0 0,1 1 1 0 0,-1 0 0 0 0,1 0-1 0 0,-1-1 1 0 0,1 1 0 0 0,0 0 0 0 0,-1-1-1 0 0,1 1 1 0 0,0-1 0 0 0,0 1-1 0 0,0 0 1 0 0,0-1 0 0 0,0 1 0 0 0,0-1-1 0 0,0 1 1 0 0,1 0 0 0 0,-1-1-1 0 0,0 1 1 0 0,1 0 0 0 0,-1-1 0 0 0,1 1-1 0 0,-1 0 1 0 0,1 0 0 0 0,0 0 0 0 0,0-1-1 0 0,-1 1 1 0 0,1 0 0 0 0,0 0-1 0 0,0 0 1 0 0,0 0 0 0 0,0 0 0 0 0,0 0-1 0 0,0 1 1 0 0,1-1 0 0 0,-1 0 31 0 0,52-36-3397 0 0,-29 25-2671 0 0,-10 5-5509 0 0</inkml:trace>
  <inkml:trace contextRef="#ctx0" brushRef="#br0" timeOffset="697.087">727 419 8362 0 0,'0'0'2272'0'0,"0"0"-361"0"0,0 0-120 0 0,0 0-28 0 0,0 0-210 0 0,0 0-325 0 0,0 0-349 0 0,0 0-304 0 0,0 0-190 0 0,0 0-97 0 0,0 0-66 0 0,0 0-14 0 0,0 0 0 0 0,0 5 277 0 0,2 155 2562 0 0,-3 135-2688 0 0,0-285-353 0 0,0 1 1 0 0,0 0-1 0 0,-2-1 1 0 0,1 0-1 0 0,-1 1 0 0 0,-1-1 1 0 0,0 0-1 0 0,0 0 0 0 0,-1-1 1 0 0,0 0-1 0 0,-1 1 0 0 0,0-2 1 0 0,-2 3-7 0 0,8-10 13 0 0,-1-1 0 0 0,1 1 0 0 0,0-1 1 0 0,-1 1-1 0 0,1-1 0 0 0,-1 1 0 0 0,1-1 0 0 0,-1 1 1 0 0,1-1-1 0 0,-1 0 0 0 0,0 1 0 0 0,1-1 0 0 0,-1 0 0 0 0,1 0 1 0 0,-1 1-1 0 0,0-1 0 0 0,1 0 0 0 0,-1 0 0 0 0,0 0 1 0 0,1 0-1 0 0,-1 0 0 0 0,0 0 0 0 0,1 0 0 0 0,-1 0 1 0 0,1 0-1 0 0,-1 0 0 0 0,0 0 0 0 0,1 0 0 0 0,-1 0 0 0 0,0-1 1 0 0,1 1-1 0 0,-1 0 0 0 0,1 0 0 0 0,-1-1 0 0 0,0 1 1 0 0,1 0-1 0 0,-1-1 0 0 0,1 1 0 0 0,-1-1 0 0 0,1 1 1 0 0,-1-1-1 0 0,1 1 0 0 0,0-1 0 0 0,-1 1 0 0 0,1-1 1 0 0,0 1-1 0 0,-1-1 0 0 0,1 1 0 0 0,0-1 0 0 0,-1 0 0 0 0,1 1 1 0 0,0-1-1 0 0,0 0 0 0 0,0 1 0 0 0,0-1 0 0 0,0 1 1 0 0,0-1-1 0 0,0 0 0 0 0,0 1 0 0 0,0-1 0 0 0,0 0 1 0 0,0 1-1 0 0,0-1 0 0 0,0 0 0 0 0,0 1 0 0 0,0-1 0 0 0,1 0-12 0 0,-2-53 258 0 0,1 52-237 0 0,37-145 508 0 0,-27 115-514 0 0,1 1 0 0 0,2 1 0 0 0,1-1 0 0 0,2 2 0 0 0,0 0 1 0 0,2 1-1 0 0,1 1 0 0 0,1 1 0 0 0,2 0 0 0 0,0 2 0 0 0,15-12-16 0 0,-29 28-1 0 0,0 1-1 0 0,0 1 0 0 0,1-1 0 0 0,0 1 1 0 0,0 0-1 0 0,0 1 0 0 0,1 0 1 0 0,0 1-1 0 0,0 0 0 0 0,0 0 0 0 0,0 1 1 0 0,1 1-1 0 0,-1 0 0 0 0,1 0 1 0 0,0 1-1 0 0,-1 0 0 0 0,1 1 1 0 0,3 0 1 0 0,-9 4 5 0 0,0-1 0 0 0,-1 2 0 0 0,1-1 1 0 0,-1 0-1 0 0,1 1 0 0 0,-1 0 0 0 0,-1 0 1 0 0,1 0-1 0 0,-1 1 0 0 0,0-1 0 0 0,0 1 1 0 0,0-1-1 0 0,-1 1 0 0 0,0 0 0 0 0,0 0 1 0 0,0 0-1 0 0,-1 0 0 0 0,0 1 1 0 0,0-1-1 0 0,-1 0 0 0 0,1 0 0 0 0,-2 1 1 0 0,1-1-1 0 0,-1 0 0 0 0,1 1 0 0 0,-2-1 1 0 0,0 4-6 0 0,2-9 3 0 0,-2 11 17 0 0,-1 0 0 0 0,0 0 1 0 0,-1 0-1 0 0,-1 0 0 0 0,1-1 0 0 0,-2 0 1 0 0,0 0-1 0 0,0 0 0 0 0,-1-1 0 0 0,0 0 1 0 0,-1 0-1 0 0,0 0 0 0 0,0-1 1 0 0,-1-1-1 0 0,0 1 0 0 0,-1-2 0 0 0,0 1 1 0 0,0-1-1 0 0,0-1 0 0 0,-1 1 0 0 0,-1-1-20 0 0,1-1-14 0 0,0 0 0 0 0,0 0 0 0 0,0-1 1 0 0,-1 0-1 0 0,0-1 0 0 0,0 0 0 0 0,0-1 0 0 0,0-1 0 0 0,0 0 0 0 0,0 0 0 0 0,0-1 0 0 0,0-1 0 0 0,-3 0 14 0 0,12 0-130 0 0,1 0 0 0 0,0 0 0 0 0,0 0 0 0 0,0 0-1 0 0,0 0 1 0 0,0 0 0 0 0,0-1 0 0 0,0 1 0 0 0,1-1 0 0 0,-1 1 0 0 0,0-1 0 0 0,1 0 0 0 0,-1 0-1 0 0,1 0 1 0 0,0 0 0 0 0,0 0 0 0 0,-1 0 0 0 0,1 0 0 0 0,1 0 0 0 0,-1 0 0 0 0,0 0 0 0 0,0-1 0 0 0,1 1-1 0 0,-1 0 1 0 0,1 0 0 0 0,0-1 0 0 0,0 1 0 0 0,0 0 0 0 0,0-1 0 0 0,0 1 0 0 0,0 0 0 0 0,1-1-1 0 0,-1 1 1 0 0,1 0 0 0 0,-1-1 0 0 0,1 1 0 0 0,0 0 0 0 0,0 0 0 0 0,0 0 0 0 0,0 0 0 0 0,0 0 0 0 0,1 0-1 0 0,0-1 131 0 0,21-25-6045 0 0,-16 20-1939 0 0</inkml:trace>
  <inkml:trace contextRef="#ctx0" brushRef="#br0" timeOffset="1166.349">1231 566 6737 0 0,'0'0'2565'0'0,"0"0"-250"0"0,0 0-148 0 0,0 0-264 0 0,0 0-296 0 0,0 0-246 0 0,0 0-245 0 0,0 0-163 0 0,0 0-112 0 0,0 0-123 0 0,0 0-75 0 0,0 0-84 0 0,28-2-95 0 0,86-9-84 0 0,-43-10 308 0 0,-57 11-501 0 0,-1 1-49 0 0,1 0-1 0 0,-1-1 1 0 0,0-1 0 0 0,-1 0-1 0 0,-1-1 1 0 0,1 0-1 0 0,-2 0 1 0 0,0-1 0 0 0,0-1-1 0 0,-1-1-137 0 0,-8 14 5 0 0,1-1 0 0 0,-1 1 0 0 0,0 0-1 0 0,0-1 1 0 0,0 0 0 0 0,0 1 0 0 0,-1-1-1 0 0,1 1 1 0 0,0-1 0 0 0,-1 0 0 0 0,1 1-1 0 0,-1-1 1 0 0,1 0 0 0 0,-1 0 0 0 0,0 0-1 0 0,0 1 1 0 0,0-1 0 0 0,0 0 0 0 0,0 0 0 0 0,0 0-1 0 0,0 1 1 0 0,-1-1 0 0 0,1 0 0 0 0,-1 0-1 0 0,1 1 1 0 0,-1-1 0 0 0,0 0 0 0 0,1 1-1 0 0,-1-1 1 0 0,0 1 0 0 0,0-1 0 0 0,0 1-1 0 0,0-1 1 0 0,-1 1 0 0 0,1 0 0 0 0,0-1-1 0 0,0 1 1 0 0,-1 0 0 0 0,1 0 0 0 0,-1 0-1 0 0,1 0 1 0 0,-1 0 0 0 0,0 0 0 0 0,1 1 0 0 0,-1-1-1 0 0,0 0 1 0 0,1 1 0 0 0,-1-1 0 0 0,0 1-1 0 0,0 0 1 0 0,0-1-5 0 0,-7 1-27 0 0,0 1-1 0 0,0 0 1 0 0,0 0-1 0 0,0 0 1 0 0,1 1-1 0 0,-1 0 1 0 0,0 1 0 0 0,1 0-1 0 0,0 0 1 0 0,0 1-1 0 0,0 0 1 0 0,0 1-1 0 0,0-1 1 0 0,0 2 27 0 0,-8 5-10 0 0,0 0 0 0 0,1 0 0 0 0,0 2-1 0 0,1-1 1 0 0,0 2 0 0 0,1 0 0 0 0,1 1 0 0 0,0 0 0 0 0,1 1-1 0 0,0 0 1 0 0,2 1 0 0 0,0 0 0 0 0,-2 4 10 0 0,10-17 1 0 0,0 0 1 0 0,-1 0-1 0 0,1 0 1 0 0,1 0-1 0 0,-1 0 1 0 0,1 0-1 0 0,-1 0 1 0 0,1 0-1 0 0,0 0 1 0 0,0 0-1 0 0,1 0 1 0 0,-1 0-1 0 0,1 0 1 0 0,0 0-1 0 0,0 0 1 0 0,1 0-1 0 0,-1 0 1 0 0,1-1-1 0 0,-1 1 1 0 0,1 0-1 0 0,0-1 1 0 0,1 1-1 0 0,-1-1 1 0 0,1 0-1 0 0,-1 0 1 0 0,1 0-1 0 0,0 0 1 0 0,0 0-1 0 0,0-1 1 0 0,0 1-1 0 0,1-1 1 0 0,2 1-2 0 0,7 3 8 0 0,0 0-1 0 0,0-1 1 0 0,0-1-1 0 0,1 0 1 0 0,0-1 0 0 0,0-1-1 0 0,0 0 1 0 0,0-1-1 0 0,0 0 1 0 0,0-1-1 0 0,0-1 1 0 0,0 0 0 0 0,8-2-8 0 0,-14 2-110 0 0,0-1 0 0 0,0 0 1 0 0,0 0-1 0 0,0-1 1 0 0,-1 0-1 0 0,0 0 0 0 0,1-1 1 0 0,-1 0-1 0 0,-1 0 1 0 0,1 0-1 0 0,0-1 0 0 0,-1 0 1 0 0,4-4 109 0 0,23-28-10305 0 0,-29 30-1098 0 0</inkml:trace>
  <inkml:trace contextRef="#ctx0" brushRef="#br0" timeOffset="1763.22">1912 497 12907 0 0,'0'0'2276'0'0,"0"0"-529"0"0,0 0-286 0 0,0 0-181 0 0,0 0-191 0 0,0 0-244 0 0,0 0-232 0 0,0 0-161 0 0,0 0-96 0 0,0 0-68 0 0,0 0-58 0 0,0 0-42 0 0,0 0-42 0 0,21-4 1701 0 0,-14 7-1698 0 0,0 0 0 0 0,0-1 0 0 0,0 0 0 0 0,0-1 0 0 0,0 1 0 0 0,1-1 0 0 0,-1-1 0 0 0,0 0 0 0 0,0 0 0 0 0,1 0 0 0 0,-1-1 0 0 0,0 0 0 0 0,0 0 0 0 0,7-2-149 0 0,-9 1 43 0 0,-1 1 0 0 0,1-1 0 0 0,-1 0 0 0 0,0-1 0 0 0,0 1 0 0 0,0-1 0 0 0,0 0-1 0 0,0 1 1 0 0,-1-2 0 0 0,1 1 0 0 0,-1 0 0 0 0,0-1 0 0 0,0 0 0 0 0,0 1 0 0 0,0-1 0 0 0,0 0-1 0 0,-1-1 1 0 0,0 1 0 0 0,0 0 0 0 0,0-1 0 0 0,-1 1 0 0 0,1-1 0 0 0,-1 1 0 0 0,0-1 0 0 0,0-3-43 0 0,-2 5-23 0 0,0 0 1 0 0,-1 1 0 0 0,1-1 0 0 0,-1 0-1 0 0,0 1 1 0 0,1-1 0 0 0,-1 1 0 0 0,0 0 0 0 0,-1-1-1 0 0,1 1 1 0 0,0 0 0 0 0,0 0 0 0 0,-1 0 0 0 0,1 1-1 0 0,-1-1 1 0 0,0 1 0 0 0,0-1 0 0 0,1 1 0 0 0,-1 0-1 0 0,0 0 1 0 0,0 0 0 0 0,0 0 0 0 0,0 1 0 0 0,0-1-1 0 0,0 1 1 0 0,0 0 0 0 0,0 0 0 0 0,-1 0 0 0 0,1 0-1 0 0,0 0 1 0 0,0 1 0 0 0,0-1 0 0 0,0 1 0 0 0,0 0-1 0 0,0 0 1 0 0,0 0 22 0 0,-14 0-77 0 0,-1 1 19 0 0,0 1 0 0 0,0 0 0 0 0,1 2 0 0 0,-1 0-1 0 0,1 1 1 0 0,0 0 0 0 0,1 2 0 0 0,0 0 0 0 0,0 1 0 0 0,1 0-1 0 0,0 1 1 0 0,0 1 0 0 0,1 1 0 0 0,1 0 0 0 0,0 0-1 0 0,-11 15 59 0 0,21-25 5 0 0,1 1 0 0 0,-1 0 0 0 0,1 0 0 0 0,0 0 0 0 0,0 0 0 0 0,0 1 0 0 0,0-1 0 0 0,1 1 0 0 0,0-1 0 0 0,-1 1 0 0 0,1-1 0 0 0,0 1 0 0 0,1 0 0 0 0,-1-1 0 0 0,1 1 0 0 0,-1 0 0 0 0,1 0 0 0 0,0 0 0 0 0,1-1 0 0 0,-1 1-1 0 0,1 0 1 0 0,-1 0 0 0 0,1-1 0 0 0,0 1 0 0 0,1-1 0 0 0,-1 1 0 0 0,1-1 0 0 0,-1 1 0 0 0,1-1 0 0 0,0 0 0 0 0,0 0 0 0 0,0 0 0 0 0,1 0 0 0 0,-1 0 0 0 0,1 0 0 0 0,0 0 0 0 0,-1-1 0 0 0,1 0 0 0 0,0 1 0 0 0,1-1 0 0 0,-1 0-1 0 0,3 1-4 0 0,17 7 47 0 0,2-1 0 0 0,-1 0-1 0 0,1-2 1 0 0,0-1 0 0 0,1-1-1 0 0,0-1 1 0 0,-1-2-1 0 0,1 0 1 0 0,0-2 0 0 0,0 0-1 0 0,4-2-46 0 0,8 1 12 0 0,-30 2-185 0 0,0-2 1 0 0,1 1 0 0 0,-1-1 0 0 0,1 0 0 0 0,-1-1 0 0 0,0 0 0 0 0,0-1-1 0 0,0 1 1 0 0,0-1 0 0 0,0-1 0 0 0,-1 0 0 0 0,1 0 0 0 0,2-2 172 0 0,-2-9-3699 0 0,-6 8-1677 0 0,0 2-6359 0 0</inkml:trace>
  <inkml:trace contextRef="#ctx0" brushRef="#br0" timeOffset="2364.267">2529 478 14027 0 0,'0'0'2330'0'0,"0"0"-539"0"0,0 0-276 0 0,0 0-163 0 0,0 0-236 0 0,0 0-215 0 0,0 0-216 0 0,0 0-185 0 0,0 0-130 0 0,0 0-110 0 0,0 0-87 0 0,0 0-60 0 0,0 0-49 0 0,-11-1-40 0 0,-37-3-8 0 0,45 5-13 0 0,0-1-1 0 0,0 1 0 0 0,-1 0 0 0 0,1-1 1 0 0,0 2-1 0 0,0-1 0 0 0,0 0 1 0 0,0 1-1 0 0,0-1 0 0 0,0 1 0 0 0,1 0 1 0 0,-1 0-1 0 0,0 0 0 0 0,1 0 0 0 0,0 0 1 0 0,-1 1-1 0 0,1-1 0 0 0,0 1 1 0 0,0-1-1 0 0,0 1-2 0 0,-7 8 1 0 0,4-6-14 0 0,0 1 0 0 0,0 0 0 0 0,1 0 1 0 0,0 1-1 0 0,0 0 0 0 0,0-1 0 0 0,1 1 0 0 0,0 0 0 0 0,0 1 0 0 0,0-1 0 0 0,1 0 0 0 0,1 1 0 0 0,-1-1 1 0 0,1 1-1 0 0,0 0 0 0 0,1-1 0 0 0,0 1 0 0 0,0 6 13 0 0,2-11 14 0 0,-1 1 0 0 0,1-1 0 0 0,0 0 0 0 0,0 0 1 0 0,0 0-1 0 0,0 0 0 0 0,1 0 0 0 0,-1 0 0 0 0,1-1 0 0 0,-1 1 0 0 0,1-1 0 0 0,0 1 0 0 0,0-1 1 0 0,0 0-1 0 0,1 0 0 0 0,-1-1 0 0 0,0 1 0 0 0,1-1 0 0 0,-1 1 0 0 0,1-1 0 0 0,-1 0 0 0 0,1-1 1 0 0,-1 1-1 0 0,1 0 0 0 0,0-1 0 0 0,-1 0 0 0 0,1 0 0 0 0,0 0 0 0 0,0 0 0 0 0,-1-1 0 0 0,3 0-14 0 0,7-1 168 0 0,1-1 0 0 0,-1 0 0 0 0,0 0-1 0 0,0-2 1 0 0,0 0 0 0 0,0 0 0 0 0,-1-1-1 0 0,0-1 1 0 0,0 0 0 0 0,0 0-1 0 0,-1-1 1 0 0,0-1 0 0 0,1-1-168 0 0,13-12 151 0 0,-1-1 0 0 0,-2-1 0 0 0,0-1 0 0 0,-1-1 0 0 0,-2-1 0 0 0,0-1-151 0 0,14-18-19 0 0,-20 28-54 0 0,-1 1 1 0 0,-1-2-1 0 0,0 0 1 0 0,-2 0-1 0 0,0-1 1 0 0,-1 0 0 0 0,-1 0-1 0 0,-1-1 73 0 0,-4 13-59 0 0,0 0-1 0 0,-1 0 1 0 0,0-1-1 0 0,0 1 1 0 0,0 0-1 0 0,-1 0 1 0 0,-1-1-1 0 0,0 1 1 0 0,0 0-1 0 0,0 0 1 0 0,-1 0-1 0 0,0 0 1 0 0,-1 0-1 0 0,1 0 1 0 0,-2 0-1 0 0,1 1 1 0 0,-1-1-1 0 0,0 1 1 0 0,-1 0-1 0 0,1 0 1 0 0,-1 1-1 0 0,-3-3 60 0 0,2 3-37 0 0,-1 1-1 0 0,0 0 1 0 0,0 0-1 0 0,-1 0 0 0 0,1 1 1 0 0,-1 0-1 0 0,0 0 1 0 0,0 1-1 0 0,0 0 0 0 0,-1 0 1 0 0,1 1-1 0 0,-1 0 0 0 0,1 1 1 0 0,-1 0-1 0 0,0 0 1 0 0,1 1-1 0 0,-1 0 0 0 0,0 0 1 0 0,0 1-1 0 0,-1 1 38 0 0,2-1 6 0 0,0 0 0 0 0,0 1 0 0 0,0 0 0 0 0,1 1 0 0 0,-1 0 0 0 0,1 0 0 0 0,-1 1 0 0 0,1-1 0 0 0,0 1 0 0 0,0 1 0 0 0,1 0 0 0 0,-1 0 0 0 0,1 0 0 0 0,0 1 0 0 0,0-1 0 0 0,1 1 0 0 0,0 1 0 0 0,0-1 0 0 0,0 1 0 0 0,1 0 0 0 0,0 0 0 0 0,0 0 0 0 0,1 1 0 0 0,0-1 0 0 0,0 1 0 0 0,1 0 0 0 0,0-1 0 0 0,0 1 0 0 0,1 0 0 0 0,0 0 0 0 0,0 1 0 0 0,1-1-6 0 0,1 15 61 0 0,1-1-1 0 0,1 1 1 0 0,1-1 0 0 0,1 0-1 0 0,1 0 1 0 0,1-1 0 0 0,1 1-1 0 0,0-1 1 0 0,2-1-1 0 0,1 0 1 0 0,0 0 0 0 0,1-1-1 0 0,1-1 1 0 0,1 0 0 0 0,1-1-1 0 0,0 0 1 0 0,1-1-1 0 0,1-1 1 0 0,0 0 0 0 0,1-2-1 0 0,1 0 1 0 0,0-1 0 0 0,0-1-1 0 0,2 0-60 0 0,121 70-355 0 0,-136-66-103 0 0,-5-10-3604 0 0,1-3-5993 0 0,-2-2-2138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01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184 670 6257 0 0,'0'0'1903'0'0,"0"0"-609"0"0,0 0-358 0 0,0 0 52 0 0,0 0 161 0 0,0 0 64 0 0,0 0-68 0 0,0 0-123 0 0,0 0-97 0 0,0 0-83 0 0,0 0-105 0 0,-1 15-145 0 0,-26 110 411 0 0,16-100-1071 0 0,-1-1 1 0 0,-2 0 0 0 0,0 0-1 0 0,-2-2 1 0 0,0 0 0 0 0,-17 17 67 0 0,14-18-1131 0 0,11-11-922 0 0,0-1-3365 0 0,3-5-4806 0 0</inkml:trace>
  <inkml:trace contextRef="#ctx0" brushRef="#br0" timeOffset="861.995">928 29 312 0 0,'0'0'4476'0'0,"0"0"-1845"0"0,0 0-593 0 0,0 0-105 0 0,0 0-56 0 0,0 0-147 0 0,0 0-261 0 0,0 0-279 0 0,0 0-230 0 0,0 0-207 0 0,0 0-167 0 0,0 0-145 0 0,0 0-93 0 0,-6 4-26 0 0,3-3-274 0 0,0 1 1 0 0,1-1 0 0 0,-1 1-1 0 0,1 0 1 0 0,-1 0 0 0 0,1 0-1 0 0,0 0 1 0 0,0 0-1 0 0,0 1 1 0 0,0-1 0 0 0,0 0-1 0 0,0 1 1 0 0,1 0-1 0 0,-1-1 1 0 0,1 1 0 0 0,0 0-1 0 0,0 0 1 0 0,0 0 0 0 0,0 0-1 0 0,0 0 1 0 0,0 0-1 0 0,1 1-48 0 0,-33 334 2830 0 0,29-279-2675 0 0,-3 0 0 0 0,-3-1 0 0 0,-13 44-155 0 0,22-96 14 0 0,-20 81 139 0 0,21-86-138 0 0,0-1-6 0 0,74-38 468 0 0,-46 19-449 0 0,1 0 1 0 0,1 2 0 0 0,1 1 0 0 0,0 2 0 0 0,1 1-1 0 0,0 1 1 0 0,1 2 0 0 0,1 1 0 0 0,-1 2-1 0 0,1 1 1 0 0,0 2 0 0 0,15 0-29 0 0,-46 4 3 0 0,-1 0 0 0 0,1 0-1 0 0,0 1 1 0 0,0-1 0 0 0,-1 1 0 0 0,1 0-1 0 0,0 0 1 0 0,-1 0 0 0 0,1 0 0 0 0,-1 0-1 0 0,1 0 1 0 0,-1 1 0 0 0,0-1 0 0 0,0 1-1 0 0,1 0 1 0 0,-1-1 0 0 0,0 1 0 0 0,0 0-1 0 0,0 0 1 0 0,-1 1 0 0 0,1-1 0 0 0,-1 0 0 0 0,1 0-1 0 0,-1 1 1 0 0,1-1 0 0 0,-1 1 0 0 0,0-1-1 0 0,0 1 1 0 0,-1 0 0 0 0,1-1 0 0 0,0 2-3 0 0,4 86 291 0 0,-8-81-257 0 0,-1 0 0 0 0,1 0 0 0 0,-1-1 0 0 0,-1 1 0 0 0,0-1 0 0 0,0 0 0 0 0,0 0 0 0 0,-1-1 0 0 0,0 1 0 0 0,-1-1 0 0 0,0-1 0 0 0,0 1 0 0 0,-1 0-34 0 0,-8 5 15 0 0,0-1 1 0 0,-1-1 0 0 0,0-1-1 0 0,-1 0 1 0 0,0-1-1 0 0,0 0 1 0 0,0-2 0 0 0,-1 0-1 0 0,0-2 1 0 0,-1 0-1 0 0,1 0 1 0 0,0-2-1 0 0,-1-1 1 0 0,0 0 0 0 0,1-1-1 0 0,-12-3-15 0 0,28 3-60 0 0,-1 0 0 0 0,1 0-1 0 0,-1-1 1 0 0,1 0 0 0 0,0 0-1 0 0,-1 0 1 0 0,1 0 0 0 0,0 0-1 0 0,0-1 1 0 0,0 1 0 0 0,0-1-1 0 0,0 0 1 0 0,0 0 0 0 0,0 0-1 0 0,0 0 1 0 0,1 0 0 0 0,-1-1-1 0 0,1 1 1 0 0,0-1 0 0 0,0 0 0 0 0,0 0-1 0 0,0 0 1 0 0,0 0 0 0 0,1 0-1 0 0,-1 0 1 0 0,1 0 0 0 0,0 0-1 0 0,-1 0 1 0 0,2-1 0 0 0,-1 1-1 0 0,0-1 1 0 0,1 1 0 0 0,-1 0-1 0 0,1-1 1 0 0,0-3 60 0 0,0 0-499 0 0,1-1-1 0 0,-1 0 1 0 0,1 0-1 0 0,0 1 1 0 0,1-1 0 0 0,0 1-1 0 0,0-1 1 0 0,1 1-1 0 0,0 0 1 0 0,0 0-1 0 0,0 0 1 0 0,1 0 0 0 0,1 0 499 0 0,23-32-7955 0 0,-17 27-2646 0 0</inkml:trace>
  <inkml:trace contextRef="#ctx0" brushRef="#br0" timeOffset="1686.337">1613 563 0 0 0,'0'0'2262'0'0,"0"0"189"0"0,0 0 51 0 0,0 0-131 0 0,0 0-189 0 0,0 0-223 0 0,0 0-287 0 0,0 0-261 0 0,0 0-212 0 0,0 0-197 0 0,0 0-154 0 0,0 0-112 0 0,0 0-104 0 0,1 22-96 0 0,3 68-72 0 0,-4-56 13 0 0,0-33-443 0 0,-1 0 1 0 0,1 0-1 0 0,-1 0 0 0 0,1 0 1 0 0,0 0-1 0 0,0 1 0 0 0,-1-1 1 0 0,1 0-1 0 0,0 0 1 0 0,0 0-1 0 0,0 0 0 0 0,0 0 1 0 0,0 0-1 0 0,0 0 1 0 0,1 0-1 0 0,-1 1 0 0 0,0-1 1 0 0,1 0-1 0 0,-1 0 0 0 0,0 0 1 0 0,1 0-1 0 0,-1 0 1 0 0,1 0-1 0 0,0 0 0 0 0,-1-1 1 0 0,1 1-1 0 0,0 0 1 0 0,-1 0-1 0 0,1 0 0 0 0,0 0 1 0 0,0-1-1 0 0,0 1 0 0 0,0 0 1 0 0,0-1-1 0 0,0 1 1 0 0,0-1-1 0 0,0 1 0 0 0,0-1 1 0 0,0 0-1 0 0,0 1 1 0 0,0-1-1 0 0,0 0 0 0 0,0 0 1 0 0,0 1-1 0 0,0-1 1 0 0,0 0-1 0 0,1 0-34 0 0,9 0 116 0 0,-1-1 1 0 0,0 1-1 0 0,1-2 1 0 0,-1 1-1 0 0,0-2 1 0 0,0 1-1 0 0,0-1 1 0 0,0-1-1 0 0,-1 1 1 0 0,1-2-1 0 0,-1 1 1 0 0,0-1-1 0 0,0-1 1 0 0,-1 0-1 0 0,1 0 1 0 0,-1-1-1 0 0,0 0-116 0 0,20-12 155 0 0,72-70 108 0 0,-87 112-395 0 0,-10-17 134 0 0,0 1 0 0 0,0-1 0 0 0,0 0 0 0 0,1-1 0 0 0,0 1 0 0 0,1 0 0 0 0,-1-1 0 0 0,1 0 0 0 0,0 0 0 0 0,0-1 0 0 0,1 1 0 0 0,-1-1 0 0 0,1 0 0 0 0,0-1 0 0 0,0 1 0 0 0,0-1 0 0 0,0 0 0 0 0,1-1 0 0 0,-1 1 0 0 0,1-1 0 0 0,0-1 0 0 0,0 1 0 0 0,0-1 0 0 0,-1 0 0 0 0,1-1 0 0 0,0 0 0 0 0,0 0 0 0 0,4 0-2 0 0,3-1 48 0 0,1 0 1 0 0,-1 0 0 0 0,0-1 0 0 0,1-1-1 0 0,-1-1 1 0 0,0 0 0 0 0,-1 0 0 0 0,1-2 0 0 0,-1 1-1 0 0,0-2 1 0 0,0 0 0 0 0,-1 0 0 0 0,0-1-1 0 0,0-1 1 0 0,-1 0 0 0 0,6-6-49 0 0,6-7 57 0 0,0-1 1 0 0,-2 0-1 0 0,-1-2 1 0 0,-1-1-1 0 0,-1 0 1 0 0,-1-1-1 0 0,-1-1 1 0 0,-2-1-1 0 0,-1 0 1 0 0,-1 0-1 0 0,-2-1 1 0 0,0-1-1 0 0,-2 0 1 0 0,-2 0-1 0 0,-1-1 1 0 0,-1 1-1 0 0,-1-32-57 0 0,-4 0 110 0 0,0 63-108 0 0,0-1 1 0 0,1 1-1 0 0,-1-1 0 0 0,0 1 1 0 0,0 0-1 0 0,1-1 1 0 0,-1 1-1 0 0,0 0 0 0 0,0 0 1 0 0,0-1-1 0 0,1 1 1 0 0,-1 0-1 0 0,0 0 0 0 0,0 0 1 0 0,0 0-1 0 0,0 0 1 0 0,1 0-1 0 0,-1 0 0 0 0,0 0 1 0 0,0 1-1 0 0,0-1 1 0 0,1 0-1 0 0,-1 0 0 0 0,0 1 1 0 0,0-1-1 0 0,1 0 1 0 0,-1 1-1 0 0,0-1 0 0 0,0 1 1 0 0,1-1-1 0 0,-1 1 1 0 0,1-1-1 0 0,-1 1 0 0 0,0 0 1 0 0,1-1-1 0 0,-1 1 1 0 0,1 0-1 0 0,-1-1 0 0 0,1 1 1 0 0,-1 0-3 0 0,-11 21 3 0 0,1 0 0 0 0,1 0 0 0 0,1 1 0 0 0,1 0 0 0 0,1 1 0 0 0,1 0 1 0 0,1 0-1 0 0,1 0 0 0 0,1 0 0 0 0,1 1 0 0 0,1 0 0 0 0,1-1 0 0 0,2 1 0 0 0,0-1 0 0 0,2 4-3 0 0,24 307 147 0 0,-37-295-91 0 0,-16-51-315 0 0,-14-78-3561 0 0,11 3-2010 0 0,14 39 421 0 0,-2 2-3574 0 0,7 29 4430 0 0</inkml:trace>
  <inkml:trace contextRef="#ctx0" brushRef="#br0" timeOffset="1936.013">2180 291 3465 0 0,'0'0'3451'0'0,"0"0"-313"0"0,0 0-408 0 0,0 0-445 0 0,0 0-448 0 0,0 0-367 0 0,0 0-332 0 0,0 0-206 0 0,0 0-49 0 0,0 0 47 0 0,0 0 39 0 0,0 0-20 0 0,0 0-110 0 0,12 0-167 0 0,215-11 963 0 0,-140-5-1445 0 0,-39 6-320 0 0,0 2 1 0 0,1 3-1 0 0,-1 1 0 0 0,1 2 0 0 0,5 3 130 0 0,-15 11-2104 0 0,-18 4-6026 0 0,-16-11-3843 0 0</inkml:trace>
  <inkml:trace contextRef="#ctx0" brushRef="#br0" timeOffset="2311.012">203 1178 3289 0 0,'0'0'4243'0'0,"0"0"-2020"0"0,0 0-661 0 0,0 0 65 0 0,0 0 172 0 0,0 0 6 0 0,0 0-236 0 0,0 0-267 0 0,0 0-203 0 0,37-1-134 0 0,120-2-58 0 0,-12-11 852 0 0,878-156 2945 0 0,-370 108-4192 0 0,-602 57-708 0 0,196-14 436 0 0,-118 13-3075 0 0,-219 10-1798 0 0,45-2 82 0 0,1 0-6362 0 0,29-2 4436 0 0</inkml:trace>
  <inkml:trace contextRef="#ctx0" brushRef="#br0" timeOffset="2581.02">479 1270 9746 0 0,'0'0'1955'0'0,"0"0"-297"0"0,0 0-36 0 0,0 0-62 0 0,0 0-251 0 0,0 0-306 0 0,0 0-178 0 0,0 0-12 0 0,0 0 77 0 0,0 0 63 0 0,0 0-62 0 0,0 0-114 0 0,0 0-114 0 0,30-1-101 0 0,97-2-38 0 0,10-6 481 0 0,-1-7 0 0 0,0-6-1 0 0,4-6-1004 0 0,100-18 493 0 0,500-43-319 0 0,-506 69-1559 0 0,-135 10-6722 0 0,-86 7-4039 0 0</inkml:trace>
  <inkml:trace contextRef="#ctx0" brushRef="#br0" timeOffset="6100.367">3623 151 1328 0 0,'0'0'2006'0'0,"0"0"-282"0"0,0 0 18 0 0,0 0 125 0 0,0 0 106 0 0,0 0 43 0 0,0 0-150 0 0,0 0-305 0 0,0 0-296 0 0,0 0-277 0 0,0 0-204 0 0,-4-11-96 0 0,-12-33-68 0 0,12 32-49 0 0,4 12-35 0 0,0 0-36 0 0,0 0-56 0 0,0 0-70 0 0,0 0-58 0 0,0 0-61 0 0,0 0-42 0 0,-4 27 621 0 0,-11 132 100 0 0,-13 182-143 0 0,24-124-593 0 0,21-225 191 0 0,61-76 88 0 0,-55 56-461 0 0,0 2 0 0 0,2 0-1 0 0,1 2 1 0 0,0 1-1 0 0,2 1 1 0 0,22-13-16 0 0,-48 34-2 0 0,-1-1 1 0 0,0 1-1 0 0,1 0 1 0 0,-1 0-1 0 0,1 0 0 0 0,-1 0 1 0 0,1 0-1 0 0,-1 0 1 0 0,1 0-1 0 0,0 1 1 0 0,-1-1-1 0 0,1 1 1 0 0,0-1-1 0 0,0 1 0 0 0,-1 0 1 0 0,1-1-1 0 0,0 1 1 0 0,0 0-1 0 0,0 0 1 0 0,-1 0-1 0 0,1 0 1 0 0,0 1-1 0 0,0-1 0 0 0,0 0 1 0 0,-1 1-1 0 0,1-1 1 0 0,0 1-1 0 0,-1 0 1 0 0,1-1-1 0 0,0 1 0 0 0,-1 0 1 0 0,1 0-1 0 0,-1 0 1 0 0,1 0-1 0 0,-1 1 1 0 0,0-1-1 0 0,1 0 1 0 0,-1 0-1 0 0,0 1 0 0 0,0-1 1 0 0,0 1-1 0 0,0-1 1 0 0,0 1-1 0 0,0-1 1 0 0,0 1-1 0 0,-1 0 1 0 0,1 0 0 0 0,5 18 39 0 0,0-1-1 0 0,-2 1 0 0 0,0-1 1 0 0,-2 1-1 0 0,0 0 0 0 0,-1 0 1 0 0,-1 6-38 0 0,1 9 87 0 0,-1 100 102 0 0,1-135-277 0 0,-1-1-1 0 0,0 1 1 0 0,0 0 0 0 0,1-1-1 0 0,-1 1 1 0 0,0 0-1 0 0,1-1 1 0 0,-1 1 0 0 0,1 0-1 0 0,-1 0 1 0 0,0-1 0 0 0,1 1-1 0 0,-1 0 1 0 0,1 0 0 0 0,-1 0-1 0 0,1-1 1 0 0,-1 1 0 0 0,1 0-1 0 0,-1 0 1 0 0,1 0-1 0 0,-1 0 1 0 0,1 0 0 0 0,-1 0-1 0 0,1 0 1 0 0,-1 0 0 0 0,0 0-1 0 0,1 0 1 0 0,-1 0 0 0 0,1 0-1 0 0,-1 1 1 0 0,1-1 0 0 0,-1 0-1 0 0,1 0 1 0 0,-1 0 0 0 0,1 1-1 0 0,-1-1 1 0 0,0 0-1 0 0,1 0 1 0 0,-1 1 0 0 0,0-1-1 0 0,1 0 1 0 0,-1 1 0 0 0,0-1-1 0 0,1 1 1 0 0,-1-1 0 0 0,0 0-1 0 0,0 1 1 0 0,1-1 0 0 0,-1 1-1 0 0,0-1 1 0 0,0 1 88 0 0,10-10-1327 0 0,0 1-2829 0 0,-3 1-4911 0 0</inkml:trace>
  <inkml:trace contextRef="#ctx0" brushRef="#br0" timeOffset="6498.954">4279 791 5489 0 0,'0'0'1962'0'0,"0"0"22"0"0,0 0 83 0 0,0 0 61 0 0,0 0-44 0 0,0 0-192 0 0,0 0-291 0 0,0 0-280 0 0,0 0-258 0 0,0 0-217 0 0,34-1-157 0 0,107-9-130 0 0,-76-6 138 0 0,-57 10-534 0 0,-1 1-73 0 0,0 1 1 0 0,0-1-1 0 0,-1 0 0 0 0,0 0 0 0 0,0-1 0 0 0,0 0 1 0 0,0 0-1 0 0,-1 0 0 0 0,0-1 0 0 0,-1 0 1 0 0,1 0-1 0 0,-1 0 0 0 0,-1 0 0 0 0,1-1 0 0 0,-1 0 1 0 0,0 1-1 0 0,-1-1 0 0 0,0 0 0 0 0,0 0 0 0 0,-1 0 1 0 0,0-1-1 0 0,-1 1 0 0 0,1 0 0 0 0,-1 0 0 0 0,-1-1-90 0 0,-1 5-1 0 0,0 0 0 0 0,0 0 0 0 0,-1 0 0 0 0,0 0 0 0 0,0 0 0 0 0,0 0 0 0 0,0 0 0 0 0,0 1 0 0 0,-1 0-1 0 0,0 0 1 0 0,1 0 0 0 0,-1 0 0 0 0,0 0 0 0 0,0 1 0 0 0,-1 0 0 0 0,1 0 0 0 0,-1 0 0 0 0,1 0 0 0 0,-1 1-1 0 0,1-1 1 0 0,-1 1 0 0 0,0 0 0 0 0,1 1 0 0 0,-1-1 0 0 0,0 1 0 0 0,0 0 0 0 0,0 0 0 0 0,1 1 0 0 0,-1-1-1 0 0,0 1 1 0 0,0 0 0 0 0,1 0 0 0 0,-1 1 0 0 0,-3 1 1 0 0,-7 3-7 0 0,1 1 1 0 0,1 1-1 0 0,-1 0 0 0 0,1 1 1 0 0,1 0-1 0 0,0 1 0 0 0,0 0 1 0 0,1 1-1 0 0,0 0 0 0 0,1 1 1 0 0,0 0-1 0 0,-7 12 7 0 0,10-12-1 0 0,0-1 0 0 0,0 1 1 0 0,1 1-1 0 0,0-1 0 0 0,1 1 0 0 0,1 0 0 0 0,0 0 0 0 0,0 0 1 0 0,2 1-1 0 0,0-1 0 0 0,0 1 0 0 0,1-1 0 0 0,1 10 1 0 0,0-18 5 0 0,1 0 0 0 0,0-1-1 0 0,0 1 1 0 0,0 0 0 0 0,0 0 0 0 0,1 0-1 0 0,0-1 1 0 0,0 1 0 0 0,0-1-1 0 0,0 0 1 0 0,1 1 0 0 0,0-1 0 0 0,0 0-1 0 0,0 0 1 0 0,0-1 0 0 0,1 1-1 0 0,-1-1 1 0 0,1 0 0 0 0,0 1 0 0 0,0-2-1 0 0,0 1 1 0 0,1 0 0 0 0,-1-1-1 0 0,0 0 1 0 0,1 0 0 0 0,0 0 0 0 0,-1-1-1 0 0,1 1 1 0 0,0-1 0 0 0,1 0-5 0 0,153 14 142 0 0,-155-15-143 0 0,129-13-313 0 0,-49-10-3014 0 0,-62 16-2920 0 0,-3 2-6000 0 0</inkml:trace>
  <inkml:trace contextRef="#ctx0" brushRef="#br0" timeOffset="43543.974">582 1605 688 0 0,'0'0'1817'0'0,"0"0"94"0"0,0 0 141 0 0,0 0 27 0 0,0 0-102 0 0,0 0-246 0 0,0 0-244 0 0,0 0-151 0 0,0 0-120 0 0,0 0-96 0 0,0 0-125 0 0,-2-3-147 0 0,1-25 4613 0 0,14 15-5760 0 0,11-3 467 0 0,1 1 1 0 0,0 1 0 0 0,1 2 0 0 0,0 0 0 0 0,1 2 0 0 0,1 1 0 0 0,-1 1 0 0 0,1 1 0 0 0,1 2-1 0 0,-1 0 1 0 0,27 1-169 0 0,-51 2 7 0 0,1 1 1 0 0,-1 0-1 0 0,1 0 0 0 0,-1 0 0 0 0,1 1 0 0 0,-1 0 1 0 0,1 0-1 0 0,0 0 0 0 0,-1 0 0 0 0,1 1 0 0 0,-1-1 0 0 0,1 1 1 0 0,-1 0-1 0 0,1 1 0 0 0,-1-1 0 0 0,0 1 0 0 0,0 0 1 0 0,0 0-1 0 0,0 0 0 0 0,0 1 0 0 0,0-1 0 0 0,0 1 0 0 0,-1 0 1 0 0,1 0-1 0 0,-1 0 0 0 0,0 0 0 0 0,0 1 0 0 0,0-1 1 0 0,0 1-1 0 0,-1 0 0 0 0,0 0 0 0 0,1 0 0 0 0,-1 0 0 0 0,-1 0 1 0 0,1 0-1 0 0,-1 1 0 0 0,1-1 0 0 0,-1 1 0 0 0,0 2-7 0 0,-1 0 17 0 0,0 0 0 0 0,0 0 0 0 0,-1 0 0 0 0,0 0 0 0 0,0 0 0 0 0,-1-1 0 0 0,1 1-1 0 0,-2 0 1 0 0,1-1 0 0 0,-1 1 0 0 0,0-1 0 0 0,0 0 0 0 0,-1 0 0 0 0,1 0 0 0 0,-1 0 0 0 0,-1 0 0 0 0,1-1-1 0 0,-6 5-16 0 0,-238 206 187 0 0,246-215-182 0 0,0 1 1 0 0,0-1-1 0 0,0 0 0 0 0,0 1 1 0 0,0-1-1 0 0,0 1 0 0 0,1 0 0 0 0,-1-1 1 0 0,0 1-1 0 0,1 0 0 0 0,0 0 1 0 0,-1 0-1 0 0,1 0 0 0 0,0 0 0 0 0,0 1 1 0 0,0-1-1 0 0,0 0 0 0 0,1 0 0 0 0,-1 1 1 0 0,1-1-1 0 0,-1 0 0 0 0,1 1 1 0 0,0-1-1 0 0,0 1 0 0 0,0-1 0 0 0,0 0 1 0 0,0 1-1 0 0,0-1 0 0 0,1 0 1 0 0,-1 1-1 0 0,1-1 0 0 0,0 0 0 0 0,0 1 1 0 0,0-1-1 0 0,0 0 0 0 0,0 0 1 0 0,0 0-1 0 0,0 0 0 0 0,1 0 0 0 0,-1 0 1 0 0,1 0-1 0 0,-1 0 0 0 0,1-1 1 0 0,0 1-1 0 0,0-1 0 0 0,0 1 0 0 0,0-1 1 0 0,0 0-1 0 0,0 1 0 0 0,0-1 1 0 0,1 0-6 0 0,20 7 134 0 0,0 0 0 0 0,0-2 0 0 0,1-1 1 0 0,0-1-1 0 0,0-1 0 0 0,0-1 1 0 0,0-1-1 0 0,0-1 0 0 0,0-1 1 0 0,0-2-1 0 0,0 0 0 0 0,0-1 1 0 0,-1-1-1 0 0,22-8-134 0 0,48-18-125 0 0,-60 21-1946 0 0,-23 8-1977 0 0,-1-1-4163 0 0,-3 0-4443 0 0</inkml:trace>
  <inkml:trace contextRef="#ctx0" brushRef="#br0" timeOffset="44201.464">2145 1380 8002 0 0,'0'0'2061'0'0,"0"0"-380"0"0,0 0-131 0 0,0 0 123 0 0,0 0 24 0 0,0 0-152 0 0,0 0-243 0 0,0 0-263 0 0,0 0-230 0 0,0 0-165 0 0,0 0-82 0 0,0 0-77 0 0,0 0-29 0 0,7-6-17 0 0,20-21-24 0 0,-21 61 2007 0 0,-5 14-1768 0 0,-1 40 26 0 0,-3-1-1 0 0,-12 76-679 0 0,-31 40 55 0 0,41-167-536 0 0,5-36 361 0 0,0 0 0 0 0,0 0-24 0 0,0 0-27 0 0,0 0-6 0 0,0 0-15 0 0,0 0-51 0 0,0 0-69 0 0,-3-15-6859 0 0,1 12 5519 0 0,0-2-1437 0 0,-1 3-1848 0 0,-1-2-5104 0 0</inkml:trace>
  <inkml:trace contextRef="#ctx0" brushRef="#br0" timeOffset="44466.21">1856 1760 7954 0 0,'0'0'2246'0'0,"0"0"-165"0"0,0 0-158 0 0,0 0-181 0 0,0 0-352 0 0,0 0-391 0 0,0 0-301 0 0,0 0-127 0 0,0 0-4 0 0,0 0 70 0 0,0 0 54 0 0,0 0-28 0 0,0 0-27 0 0,24-2-37 0 0,75-6-42 0 0,208-34 2040 0 0,-226 43-3765 0 0,-73 6-1036 0 0,-6-3-2056 0 0,0-1-2758 0 0,0 1-4883 0 0</inkml:trace>
  <inkml:trace contextRef="#ctx0" brushRef="#br0" timeOffset="44734.998">2751 1745 15667 0 0,'0'0'829'0'0,"0"0"40"0"0,0 0 246 0 0,0 0 144 0 0,0 0 17 0 0,0 0-166 0 0,0 0-302 0 0,0 0-284 0 0,0 0-217 0 0,0 0-143 0 0,0 0-56 0 0,0 0-51 0 0,0 0-45 0 0,-1 25-31 0 0,-4 77-51 0 0,-8-56-1080 0 0,1-35-1669 0 0,2-7-7222 0 0,6-4 35 0 0</inkml:trace>
  <inkml:trace contextRef="#ctx0" brushRef="#br0" timeOffset="44994.262">2706 1447 5521 0 0,'0'0'3961'0'0,"0"0"-2065"0"0,0 0-439 0 0,0 0-233 0 0,0 0-248 0 0,0 0-272 0 0,0 0-376 0 0,0 0-248 0 0,0 0-184 0 0,0 0-136 0 0,0 0-120 0 0,0 0-160 0 0,0 0-184 0 0,52-44-168 0 0,-48 55-240 0 0,-3 0-697 0 0,3 0-1343 0 0,-4-4-4122 0 0</inkml:trace>
  <inkml:trace contextRef="#ctx0" brushRef="#br0" timeOffset="45461.782">2962 1925 6889 0 0,'0'0'3949'0'0,"0"0"-1279"0"0,0 0-639 0 0,0 0-262 0 0,0 0-433 0 0,0 0-325 0 0,0 0-126 0 0,0 0-91 0 0,0 0-93 0 0,0 0-88 0 0,0 0-48 0 0,0 0-48 0 0,0 0-52 0 0,10-23-33 0 0,29-73-55 0 0,-36 87-279 0 0,1 0 0 0 0,0-1 1 0 0,0 1-1 0 0,1 1 0 0 0,0-1 0 0 0,0 1 0 0 0,1 0 1 0 0,0 0-1 0 0,1 0 0 0 0,0 1 0 0 0,0 0 1 0 0,1-1-99 0 0,-3 4 28 0 0,1 0-24 0 0,0 0 0 0 0,0 1 0 0 0,1-1 0 0 0,-1 1 0 0 0,1 0 0 0 0,0 1 0 0 0,0 0 1 0 0,0 0-1 0 0,0 0 0 0 0,0 1 0 0 0,0 0 0 0 0,0 1 0 0 0,0-1 0 0 0,0 1 0 0 0,1 1 0 0 0,2 0-4 0 0,1-1-17 0 0,-8 1 14 0 0,-1 1 1 0 0,1-1-1 0 0,-1 1 0 0 0,0 0 1 0 0,0 0-1 0 0,0-1 0 0 0,0 2 1 0 0,0-1-1 0 0,0 0 0 0 0,0 0 1 0 0,-1 0-1 0 0,1 1 0 0 0,-1-1 1 0 0,0 1-1 0 0,1-1 0 0 0,-1 1 1 0 0,0 0-1 0 0,-1-1 0 0 0,1 1 1 0 0,0 0-1 0 0,-1 0 0 0 0,0-1 1 0 0,1 1-1 0 0,-1 0 0 0 0,0 0 1 0 0,0 0-1 0 0,-1 0 0 0 0,1-1 1 0 0,-1 1-1 0 0,1 0 0 0 0,-1 1 3 0 0,0 3-9 0 0,1 73-6 0 0,1-79 21 0 0,1 0 0 0 0,-1 0 0 0 0,0 0-1 0 0,0 0 1 0 0,0 0 0 0 0,1-1 0 0 0,-1 1-1 0 0,0 0 1 0 0,1-1 0 0 0,-1 1 0 0 0,0-1-1 0 0,1 1 1 0 0,-1-1 0 0 0,1 0 0 0 0,-1 0-1 0 0,1 1 1 0 0,-1-1 0 0 0,0 0 0 0 0,1 0-1 0 0,-1-1 1 0 0,1 1 0 0 0,-1 0 0 0 0,1 0-1 0 0,-1-1 1 0 0,1 1 0 0 0,-1-1 0 0 0,0 1-1 0 0,1-1 1 0 0,-1 1 0 0 0,0-1 0 0 0,0 0-1 0 0,1 0 1 0 0,-1 0 0 0 0,0 0 0 0 0,0 1 0 0 0,0-2-1 0 0,0 1 1 0 0,0 0 0 0 0,0 0 0 0 0,0 0-1 0 0,0-1-5 0 0,57-49 143 0 0,51-32-87 0 0,-93 75-59 0 0,0 1 1 0 0,1 0-1 0 0,0 1 0 0 0,0 1 1 0 0,0 1-1 0 0,1 0 0 0 0,0 1 1 0 0,-1 1-1 0 0,4 1 3 0 0,-18 3 5 0 0,-1-1 0 0 0,0 1 0 0 0,0 0 0 0 0,0 0 0 0 0,0 0-1 0 0,0 1 1 0 0,0-1 0 0 0,0 0 0 0 0,-1 1 0 0 0,1-1 0 0 0,-1 1 0 0 0,0-1 0 0 0,0 1 0 0 0,0 0 0 0 0,0 0-1 0 0,0-1 1 0 0,-1 1 0 0 0,1 0 0 0 0,-1 0 0 0 0,0 0 0 0 0,1 0 0 0 0,-1 0 0 0 0,-1-1 0 0 0,1 1 0 0 0,0 0 0 0 0,-1 0-1 0 0,0 2-4 0 0,1-1 12 0 0,-1 29-70 0 0,0 27 118 0 0,11-24-2791 0 0,-3-28-1490 0 0,-4-5-3181 0 0,-1-3-4209 0 0</inkml:trace>
  <inkml:trace contextRef="#ctx0" brushRef="#br0" timeOffset="45803.949">3776 1881 1888 0 0,'0'0'2610'0'0,"0"0"24"0"0,0 0-88 0 0,0 0-239 0 0,0 0-292 0 0,0 0-302 0 0,0 0-292 0 0,0 0-232 0 0,0 0-197 0 0,35-8-155 0 0,106-26-125 0 0,-70 3 403 0 0,47-57 578 0 0,-116 86-1678 0 0,-1 1 0 0 0,0-1 0 0 0,0 1 0 0 0,0-1 0 0 0,0 1 0 0 0,0-1 0 0 0,0 0 0 0 0,0 0 0 0 0,-1 1 0 0 0,1-1 0 0 0,0 0 0 0 0,-1 0 0 0 0,0 0 0 0 0,1 0 0 0 0,-1 0 0 0 0,0 0 0 0 0,0 0 0 0 0,0 0 0 0 0,0 1 0 0 0,-1-1 0 0 0,1 0 0 0 0,0 0 0 0 0,-1 0 0 0 0,1 0 0 0 0,-1 0 0 0 0,0 1 0 0 0,1-1 0 0 0,-1 0 0 0 0,0 0 0 0 0,0 1 0 0 0,0-1 0 0 0,-1 1 0 0 0,1-1 0 0 0,0 1 0 0 0,0-1 0 0 0,-1 1 0 0 0,1 0 0 0 0,-1 0 0 0 0,1-1 0 0 0,-1 1 0 0 0,0 0 0 0 0,1 1 0 0 0,-1-1 0 0 0,0 0 0 0 0,0 0 0 0 0,0 1 0 0 0,1-1 0 0 0,-1 1 0 0 0,0-1 0 0 0,0 1 0 0 0,0 0 0 0 0,0 0 0 0 0,0 0 0 0 0,0 0 0 0 0,0 0 0 0 0,-2 1-15 0 0,-6-1-23 0 0,-1 0 0 0 0,0 1 0 0 0,0 1-1 0 0,0 0 1 0 0,0 1 0 0 0,1 0 0 0 0,-1 0 0 0 0,1 1 0 0 0,0 0 0 0 0,0 1 0 0 0,1 0 0 0 0,-1 1-1 0 0,1 0 1 0 0,0 0 0 0 0,0 2 23 0 0,3-5-23 0 0,1 0-1 0 0,-1 1 0 0 0,1-1 1 0 0,0 1-1 0 0,0 0 1 0 0,0 1-1 0 0,0-1 0 0 0,1 1 1 0 0,0 0-1 0 0,0 0 1 0 0,0 0-1 0 0,1 1 0 0 0,0 0 1 0 0,0-1-1 0 0,0 1 1 0 0,0 0-1 0 0,1 0 0 0 0,0 0 1 0 0,0 1-1 0 0,1-1 1 0 0,0 0-1 0 0,0 1 0 0 0,1-1 1 0 0,-1 1-1 0 0,1-1 1 0 0,1 1 23 0 0,2-3-189 0 0,0-1-1 0 0,1 1 1 0 0,-1-1 0 0 0,1 0 0 0 0,0-1 0 0 0,0 1 0 0 0,0-1 0 0 0,0 0-1 0 0,0 1 1 0 0,1-2 0 0 0,-1 1 0 0 0,1-1 0 0 0,-1 1 0 0 0,1-1 0 0 0,0 0-1 0 0,-1-1 1 0 0,1 1 0 0 0,0-1 0 0 0,-1 0 0 0 0,1 0 0 0 0,0-1 0 0 0,0 1-1 0 0,-1-1 1 0 0,3 0 189 0 0,9 0-2555 0 0,0 1-3502 0 0,-4 0-4343 0 0</inkml:trace>
  <inkml:trace contextRef="#ctx0" brushRef="#br0" timeOffset="46114.813">4689 1568 5657 0 0,'0'0'4660'0'0,"0"0"-1687"0"0,0 0-1112 0 0,0 0-532 0 0,0 0-252 0 0,0 0-145 0 0,0 0-124 0 0,0 0-149 0 0,0 0-144 0 0,0 0-120 0 0,0 0-75 0 0,0 0-63 0 0,0 0-55 0 0,-24 17-48 0 0,-71 51-39 0 0,93-68-111 0 0,0 1 0 0 0,0-1 0 0 0,1 1 0 0 0,-1 0 1 0 0,0 0-1 0 0,1-1 0 0 0,-1 1 0 0 0,1 0 0 0 0,-1 0 0 0 0,1 1 0 0 0,-1-1 0 0 0,1 0 1 0 0,0 0-1 0 0,0 1 0 0 0,0-1 0 0 0,-1 0 0 0 0,1 1 0 0 0,0 0 0 0 0,1-1 0 0 0,-1 1 1 0 0,0-1-1 0 0,0 1 0 0 0,1 0 0 0 0,-1 0 0 0 0,1-1 0 0 0,-1 1 0 0 0,1 0 0 0 0,0 0 0 0 0,0 0 1 0 0,0-1-1 0 0,0 2-4 0 0,1 6 17 0 0,0-6-4 0 0,0 1 0 0 0,-1-1 0 0 0,2 0 0 0 0,-1 1 0 0 0,0-1 0 0 0,1 0-1 0 0,-1 0 1 0 0,1 0 0 0 0,0 0 0 0 0,0 0 0 0 0,0-1 0 0 0,1 1 0 0 0,-1 0-1 0 0,0-1 1 0 0,1 0 0 0 0,0 0 0 0 0,-1 1 0 0 0,1-2 0 0 0,0 1 0 0 0,0 0-1 0 0,1 0-12 0 0,31 30 158 0 0,-34-30-97 0 0,0 0 0 0 0,0 0-1 0 0,-1 0 1 0 0,1 0 0 0 0,-1 1-1 0 0,0-1 1 0 0,0 0 0 0 0,0 0-1 0 0,0 0 1 0 0,0 1 0 0 0,0-1-1 0 0,0 0 1 0 0,-1 0 0 0 0,1 0-1 0 0,-1 0 1 0 0,0 0 0 0 0,0 0-1 0 0,1 0 1 0 0,-1 0 0 0 0,0 0-1 0 0,-1 0 1 0 0,1 0 0 0 0,0 0-1 0 0,0 0 1 0 0,-1-1 0 0 0,1 1-1 0 0,-1-1 1 0 0,0 1 0 0 0,1-1-1 0 0,-1 0 1 0 0,0 1 0 0 0,0-1-1 0 0,0 0 1 0 0,0 0 0 0 0,-1 0-61 0 0,-7 3 32 0 0,0-1 1 0 0,-1 0 0 0 0,1 0 0 0 0,-1-1 0 0 0,1-1 0 0 0,-1 0 0 0 0,0 0 0 0 0,0-1 0 0 0,0-1 0 0 0,-2 0-33 0 0,-16 1-732 0 0,5-5-2238 0 0,16 3-1814 0 0,2 1-6701 0 0</inkml:trace>
  <inkml:trace contextRef="#ctx0" brushRef="#br0" timeOffset="47412.822">3918 1841 0 0 0,'0'0'188'0'0,"0"0"51"0"0,0 0 26 0 0,-8-1 23 0 0,-36-2 907 0 0,44 3-816 0 0,0 0 96 0 0,0 0 111 0 0,0 0 91 0 0,0 0 71 0 0,0 0 80 0 0,0 0 59 0 0,0 0 29 0 0,0 0 52 0 0,0 0-5 0 0,0 0-43 0 0,0 0-58 0 0,0 0-99 0 0,0 0-99 0 0,0 0-92 0 0,0 0-83 0 0,0 0-98 0 0,0 0-75 0 0,-19 8 2326 0 0,19-7-2541 0 0,-1 0 0 0 0,1 0 0 0 0,0 0 0 0 0,-1 0 0 0 0,1 0 0 0 0,0 0 0 0 0,-1 0 0 0 0,1 0 0 0 0,0 1 0 0 0,0-1 0 0 0,0 0 0 0 0,0 0 0 0 0,0 0 0 0 0,0 0 0 0 0,0 0 0 0 0,0 0 0 0 0,1 0 0 0 0,-1 0 0 0 0,0 1 0 0 0,1-1 0 0 0,-1 0 0 0 0,1 0 0 0 0,-1 0 0 0 0,1 0 0 0 0,-1 0 0 0 0,1-1 0 0 0,0 1 0 0 0,-1 0 0 0 0,1 0 0 0 0,0 0 0 0 0,0-1 0 0 0,0 1 0 0 0,-1 0 0 0 0,1 0 0 0 0,0-1 0 0 0,0 1 0 0 0,0-1 0 0 0,0 1 0 0 0,0-1 0 0 0,0 0 0 0 0,1 1 0 0 0,-1-1 0 0 0,0 0 0 0 0,0 0 0 0 0,0 1 0 0 0,0-1 0 0 0,0 0 0 0 0,0 0 0 0 0,0 0 0 0 0,1-1-101 0 0,2 3 338 0 0,91 9 3315 0 0,-70-11-3511 0 0,-17 11-3581 0 0,9-7-1678 0 0,-4-1-3317 0 0,-11-3-980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5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233 185 0 0 0,'0'0'752'0'0,"0"0"616"0"0,0 0 185 0 0,0 0 3 0 0,0 0-24 0 0,0 0-42 0 0,0 0-43 0 0,0 0-59 0 0,0 0-99 0 0,4-7-82 0 0,12-18-73 0 0,-21 10 3995 0 0,-27 14-4120 0 0,20 6-922 0 0,0-1 0 0 0,1 2 0 0 0,0-1 0 0 0,0 2 0 0 0,0-1 0 0 0,1 2 0 0 0,0-1 0 0 0,1 1 0 0 0,-1 1 0 0 0,1 0 0 0 0,1 0 0 0 0,0 0 0 0 0,-3 5-87 0 0,10-12 11 0 0,-6 4 25 0 0,1 0 0 0 0,0 1 0 0 0,0 0 0 0 0,0 0 0 0 0,1 0 0 0 0,0 1 0 0 0,1 0 0 0 0,-1 0 0 0 0,2 0 0 0 0,-1 0 0 0 0,1 1 0 0 0,0 0 0 0 0,1-1 0 0 0,0 1 0 0 0,0 0 0 0 0,1 0 0 0 0,0 0 0 0 0,1 0 0 0 0,0 4-36 0 0,1-10 39 0 0,0-1 1 0 0,1 1-1 0 0,0-1 1 0 0,-1 1 0 0 0,1-1-1 0 0,0 0 1 0 0,0 1 0 0 0,0-1-1 0 0,0 0 1 0 0,1-1-1 0 0,-1 1 1 0 0,0 0 0 0 0,1-1-1 0 0,-1 1 1 0 0,1-1 0 0 0,0 0-1 0 0,-1 1 1 0 0,1-1-1 0 0,0-1 1 0 0,0 1 0 0 0,0 0-1 0 0,0-1 1 0 0,0 1 0 0 0,0-1-1 0 0,0 0 1 0 0,-1 0-1 0 0,1 0 1 0 0,3-1-40 0 0,82-20 1326 0 0,-61 4-1159 0 0,-1 0 0 0 0,0-2 0 0 0,-2-1 0 0 0,0-1 0 0 0,-2-1 1 0 0,4-6-168 0 0,25-23 60 0 0,9-22 192 0 0,-60 73-200 0 0,0 0-16 0 0,0 0-12 0 0,0 0-32 0 0,0 0-14 0 0,0 13 11 0 0,-1-3 35 0 0,1 1 0 0 0,0-1 0 0 0,1 0 0 0 0,0 0 0 0 0,0 0 0 0 0,1 0 0 0 0,1 0 1 0 0,-1 0-1 0 0,2-1 0 0 0,2 7-24 0 0,56 86 24 0 0,-60-100-114 0 0,0-1 1 0 0,-1 1-1 0 0,1-1 1 0 0,0 1 0 0 0,0-1-1 0 0,0 0 1 0 0,0 0-1 0 0,0 0 1 0 0,0 0 0 0 0,1 0-1 0 0,-1 0 1 0 0,0-1-1 0 0,0 1 1 0 0,1-1-1 0 0,-1 1 1 0 0,0-1 0 0 0,1 0-1 0 0,-1 0 1 0 0,0 0-1 0 0,1 0 1 0 0,-1-1 0 0 0,0 1-1 0 0,1-1 1 0 0,-1 1-1 0 0,2-2 90 0 0,16-5-4429 0 0,-3-1-4642 0 0,-9 3-1959 0 0</inkml:trace>
  <inkml:trace contextRef="#ctx0" brushRef="#br0" timeOffset="524.38">1023 0 10250 0 0,'0'0'3081'0'0,"0"0"-1139"0"0,0 0-469 0 0,0 0-43 0 0,0 0-111 0 0,0 0-206 0 0,0 0-219 0 0,0 0-207 0 0,0 0-119 0 0,0 0-89 0 0,0 0-63 0 0,0 0-52 0 0,-11 6-41 0 0,-35 17-54 0 0,41-20-224 0 0,0 0 1 0 0,0 0-1 0 0,0 0 0 0 0,0 0 0 0 0,1 1 1 0 0,-1 0-1 0 0,1 0 0 0 0,0 0 1 0 0,0 1-1 0 0,0-1 0 0 0,1 1 0 0 0,0 0 1 0 0,0 0-1 0 0,0 0 0 0 0,0 0 1 0 0,1 0-1 0 0,0 1 0 0 0,0-1 0 0 0,0 1 1 0 0,1 0-1 0 0,0-1 0 0 0,0 1 1 0 0,0 0-1 0 0,1 0 0 0 0,-1 0 1 0 0,2 2-46 0 0,0-3 19 0 0,2 0 1 0 0,-1-1-1 0 0,0 1 1 0 0,1-1 0 0 0,0 0-1 0 0,0 1 1 0 0,0-1-1 0 0,0-1 1 0 0,1 1 0 0 0,-1 0-1 0 0,1-1 1 0 0,0 0 0 0 0,0 0-1 0 0,0 0 1 0 0,1 0-1 0 0,-1-1 1 0 0,1 0 0 0 0,1 1-20 0 0,1 1 24 0 0,74 62 531 0 0,-78-62-509 0 0,-1 0 0 0 0,0 1 1 0 0,0-1-1 0 0,0 0 0 0 0,-1 1 1 0 0,0-1-1 0 0,0 1 1 0 0,0 0-1 0 0,0-1 0 0 0,-1 1 1 0 0,1 0-1 0 0,-1 0 0 0 0,-1-1 1 0 0,1 1-1 0 0,-1 0 0 0 0,1-1 1 0 0,-1 1-1 0 0,0 0 0 0 0,-1-1 1 0 0,1 1-1 0 0,-1-1 0 0 0,0 0 1 0 0,0 1-1 0 0,-1-1 1 0 0,1 0-1 0 0,-1 0 0 0 0,0-1 1 0 0,0 1-1 0 0,0 0 0 0 0,0-1 1 0 0,-1 0-1 0 0,1 0 0 0 0,-1 0 1 0 0,0 0-1 0 0,0 0 0 0 0,0-1 1 0 0,-2 1-47 0 0,-4 3 38 0 0,1 0 1 0 0,-1-1 0 0 0,0 0-1 0 0,0-1 1 0 0,0 0 0 0 0,-1 0-1 0 0,1-1 1 0 0,-1-1 0 0 0,0 0-1 0 0,0 0 1 0 0,0-1 0 0 0,-8 0-39 0 0,15-2-1 0 0,1 1 0 0 0,0-1-1 0 0,0 0 1 0 0,0 0 0 0 0,0 0 0 0 0,0 0 0 0 0,0 0 0 0 0,0-1 0 0 0,0 1 0 0 0,0-1-1 0 0,1 0 1 0 0,-1 0 0 0 0,1 0 0 0 0,-1 0 0 0 0,1 0 0 0 0,0 0 0 0 0,0-1 0 0 0,0 1 0 0 0,-1-2 1 0 0,-1-3 107 0 0,3 7-219 0 0,1-1 1 0 0,-1 1-1 0 0,1 0 0 0 0,-1-1 0 0 0,1 1 1 0 0,0-1-1 0 0,-1 1 0 0 0,1-1 1 0 0,-1 1-1 0 0,1-1 0 0 0,0 1 0 0 0,-1-1 1 0 0,1 1-1 0 0,0-1 0 0 0,0 1 1 0 0,-1-1-1 0 0,1 0 0 0 0,0 1 0 0 0,0-1 1 0 0,0 1-1 0 0,0-1 0 0 0,0 0 1 0 0,0 1-1 0 0,0-1 0 0 0,0 0 0 0 0,0 1 1 0 0,0-1-1 0 0,0 1 0 0 0,0-1 1 0 0,0 0-1 0 0,1 1 0 0 0,-1-1 0 0 0,0 1 1 0 0,0-1-1 0 0,1 1 0 0 0,-1-1 1 0 0,0 1-1 0 0,1-1 0 0 0,-1 1 1 0 0,0-1-1 0 0,1 1 0 0 0,-1-1 0 0 0,1 1 1 0 0,-1-1-1 0 0,1 1 0 0 0,-1 0 1 0 0,1-1-1 0 0,-1 1 0 0 0,1 0 0 0 0,0-1 1 0 0,-1 1-1 0 0,1 0 0 0 0,-1 0 112 0 0,6-1-5682 0 0,0-2-6305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251 497 4409 0 0,'0'0'2715'0'0,"0"0"-932"0"0,0 0-537 0 0,0 0-94 0 0,0 0 96 0 0,0 0 62 0 0,0 0-103 0 0,0 0-207 0 0,0 0-226 0 0,0 0-220 0 0,0 0-138 0 0,-14 0-83 0 0,-45 1-55 0 0,12 18 343 0 0,36-10-424 0 0,1-1-88 0 0,0 0 1 0 0,1 0-1 0 0,0 1 1 0 0,0 0-1 0 0,1 1 1 0 0,0 0-1 0 0,1 0 1 0 0,0 1-1 0 0,1 0 1 0 0,0 0-1 0 0,0 0 1 0 0,1 1-1 0 0,1 0 1 0 0,0 0-1 0 0,1 0 1 0 0,0 0-1 0 0,0 1 1 0 0,1 11-110 0 0,2-22 32 0 0,0 0-1 0 0,0 0 1 0 0,1 0 0 0 0,-1 0-1 0 0,1-1 1 0 0,-1 1-1 0 0,1 0 1 0 0,0 0 0 0 0,0 0-1 0 0,-1-1 1 0 0,2 1 0 0 0,-1 0-1 0 0,0-1 1 0 0,0 1 0 0 0,0-1-1 0 0,1 1 1 0 0,-1-1 0 0 0,1 0-1 0 0,-1 0 1 0 0,1 1 0 0 0,-1-1-1 0 0,1 0 1 0 0,0 0 0 0 0,-1-1-1 0 0,1 1 1 0 0,0 0 0 0 0,0 0-1 0 0,0-1 1 0 0,0 1 0 0 0,0-1-1 0 0,-1 0 1 0 0,1 0 0 0 0,0 1-1 0 0,0-1 1 0 0,0 0 0 0 0,0-1-1 0 0,0 1 1 0 0,1 0-32 0 0,76-16 1244 0 0,-69 11-1214 0 0,0-1 0 0 0,0 0 0 0 0,-1 0 0 0 0,1-1-1 0 0,-2-1 1 0 0,1 1 0 0 0,-1-1 0 0 0,0 0 0 0 0,-1-1 0 0 0,0 0 0 0 0,0 0 0 0 0,-1-1-1 0 0,0 0 1 0 0,0 0 0 0 0,-1 0 0 0 0,-1-1 0 0 0,0 1 0 0 0,0-1 0 0 0,-1 0 0 0 0,-1 0-1 0 0,1 0 1 0 0,-2-1 0 0 0,0 1 0 0 0,0 0 0 0 0,-1-2-30 0 0,1 10-78 0 0,-1 0 0 0 0,0-1 1 0 0,0 1-1 0 0,0 0 0 0 0,-1-1 0 0 0,1 1 0 0 0,-1 0 1 0 0,1 0-1 0 0,-1-1 0 0 0,0 1 0 0 0,0 0 1 0 0,-1 0-1 0 0,1 0 0 0 0,-1 0 0 0 0,1 0 0 0 0,-1 1 1 0 0,0-1-1 0 0,0 0 0 0 0,0 1 0 0 0,-1-1 0 0 0,1 1 1 0 0,0 0-1 0 0,-1 0 0 0 0,0 0 0 0 0,1 0 1 0 0,-1 0-1 0 0,0 0 0 0 0,0 1 0 0 0,0-1 0 0 0,0 1 1 0 0,-1 0 77 0 0,-104-7-5157 0 0,124 15 5189 0 0,2-7 295 0 0,1-1 0 0 0,-1 0 0 0 0,0-2 0 0 0,0 0 0 0 0,0-1-1 0 0,0-1 1 0 0,-1 0 0 0 0,1-2 0 0 0,-1 0 0 0 0,-1-1 0 0 0,12-7-327 0 0,-6 1 132 0 0,0-1-1 0 0,-1-2 1 0 0,-1 0-1 0 0,0-1 1 0 0,-1-1-1 0 0,-2 0 1 0 0,0-2-1 0 0,-1 0 0 0 0,0-1 1 0 0,-2 0-1 0 0,-1-1 1 0 0,-1-1-1 0 0,-1 0 1 0 0,5-16-132 0 0,18-26 17 0 0,-25 92-217 0 0,13 55 441 0 0,-4 0 0 0 0,-4 1 0 0 0,-3 1 1 0 0,-4 7-242 0 0,2-3 10 0 0,3 20-27 0 0,-4 1 1 0 0,-5-1 0 0 0,-8 66 16 0 0,3-154 17 0 0,0 0 0 0 0,-1-1 1 0 0,-1 1-1 0 0,0 0 1 0 0,-2-1-1 0 0,0 0 0 0 0,-1-1 1 0 0,-1 1-1 0 0,0-1 1 0 0,-1-1-1 0 0,-1 1 1 0 0,-1-2-1 0 0,0 1 0 0 0,-1-2 1 0 0,-1 1-1 0 0,0-2 1 0 0,-1 0-1 0 0,-9 7-17 0 0,17-17 49 0 0,0 1 1 0 0,-1-1-1 0 0,1 0 1 0 0,-1-1-1 0 0,0 0 1 0 0,0 0-1 0 0,0 0 0 0 0,0-1 1 0 0,0 0-1 0 0,0 0 1 0 0,0-1-1 0 0,0 0 1 0 0,0 0-1 0 0,-1-1 0 0 0,-2 0-49 0 0,7-2 24 0 0,1-1-1 0 0,-1 0 0 0 0,1 1 1 0 0,-1-1-1 0 0,1 0 0 0 0,1 0 0 0 0,-1 0 1 0 0,0 0-1 0 0,1 0 0 0 0,0-1 1 0 0,0 1-1 0 0,0 0 0 0 0,1-1 0 0 0,-1 1 1 0 0,1 0-1 0 0,0-1 0 0 0,0 1 1 0 0,1 0-1 0 0,-1-1 0 0 0,1 1 0 0 0,0 0 1 0 0,1-4-24 0 0,2-6 9 0 0,0 0 0 0 0,1 1 0 0 0,0-1 0 0 0,1 1 0 0 0,1 0 0 0 0,0 1 0 0 0,1 0 0 0 0,0 0 0 0 0,10-10-9 0 0,1-6 11 0 0,204-250-535 0 0,-138 183-1457 0 0,-48 57-8129 0 0,-30 30-1442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5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61 335 48 0 0,'0'0'4348'0'0,"0"0"-1217"0"0,0 0-365 0 0,0 0-132 0 0,0 0-224 0 0,0 0-345 0 0,0 0-407 0 0,0 0-336 0 0,0 0-245 0 0,0 0-189 0 0,0 0-122 0 0,0 0-111 0 0,0 0-79 0 0,0 3-40 0 0,-56 181 2621 0 0,51-117-3839 0 0,14-60-1611 0 0,0-6-2610 0 0,-7-1 2464 0 0,2 0-9696 0 0</inkml:trace>
  <inkml:trace contextRef="#ctx0" brushRef="#br0" timeOffset="166.407">101 0 9874 0 0,'0'0'5633'0'0,"0"0"-4424"0"0,0 0-713 0 0,0 0-184 0 0,0 0-136 0 0,0 0-216 0 0,0 0-208 0 0,0 0-160 0 0,0 0-96 0 0,0 0-81 0 0,0 0-223 0 0,0 0-680 0 0,0 0-2193 0 0,0 0-6257 0 0</inkml:trace>
  <inkml:trace contextRef="#ctx0" brushRef="#br0" timeOffset="591.398">611 74 9874 0 0,'0'0'2622'0'0,"0"0"-391"0"0,0 0-256 0 0,0 0-289 0 0,0 0-292 0 0,0 0-272 0 0,0 0-211 0 0,0 0-143 0 0,0 0-126 0 0,0 0-119 0 0,0 0-105 0 0,-32 17-84 0 0,-100 54-63 0 0,67-23 269 0 0,63-46-519 0 0,1-1 0 0 0,-1 1 1 0 0,1 0-1 0 0,0 0 0 0 0,0 0 1 0 0,-1 0-1 0 0,1 0 0 0 0,1 0 0 0 0,-1 0 1 0 0,0 0-1 0 0,0 0 0 0 0,1 0 1 0 0,-1 1-1 0 0,1-1 0 0 0,0 0 1 0 0,0 0-1 0 0,0 1 0 0 0,0-1 1 0 0,0 0-1 0 0,0 0 0 0 0,0 1 0 0 0,1-1 1 0 0,-1 0-1 0 0,1 0 0 0 0,0 0 1 0 0,-1 1-1 0 0,1-1 0 0 0,0 0 1 0 0,0 0-1 0 0,1 0 0 0 0,-1 0 0 0 0,0-1 1 0 0,1 1-1 0 0,-1 0 0 0 0,1-1 1 0 0,-1 1-1 0 0,1 0 0 0 0,0-1 1 0 0,0 0-1 0 0,1 2-21 0 0,74 43 558 0 0,20 21-107 0 0,-91-61-409 0 0,-1 1-1 0 0,1 0 0 0 0,-1 0 1 0 0,0 1-1 0 0,-1-1 1 0 0,0 1-1 0 0,0 0 0 0 0,-1 1 1 0 0,0-1-1 0 0,0 1 0 0 0,-1-1 1 0 0,0 1-1 0 0,0 0 0 0 0,-1-1 1 0 0,0 1-1 0 0,-1 0 0 0 0,0 0 1 0 0,0 4-42 0 0,-4-6 20 0 0,0-1 0 0 0,0-1 1 0 0,0 1-1 0 0,-1 0 0 0 0,0-1 0 0 0,0 0 1 0 0,0 0-1 0 0,0-1 0 0 0,-1 1 1 0 0,0-1-1 0 0,0-1 0 0 0,0 1 0 0 0,0-1 1 0 0,-1 0-1 0 0,0 0 0 0 0,1-1 1 0 0,-1 1-1 0 0,0-2 0 0 0,0 1 1 0 0,0-1-1 0 0,0 0 0 0 0,0 0 0 0 0,-6-1-20 0 0,-76-4-1525 0 0,55-14-8347 0 0,31 14-2265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24 3161 0 0,'0'0'2828'0'0,"0"0"-794"0"0,0 0-202 0 0,0 0 165 0 0,0 0 129 0 0,0 0-53 0 0,0 0-228 0 0,0 0-320 0 0,0 0-234 0 0,0 0-150 0 0,0 0-173 0 0,0 0-153 0 0,-5-5-159 0 0,-14-14-176 0 0,3 36 196 0 0,-5 35-356 0 0,3 0-1 0 0,1 2 1 0 0,4 0-1 0 0,1 0 1 0 0,3 2-1 0 0,3-1 1 0 0,0 49-320 0 0,-8 51 172 0 0,8-15-115 0 0,25-148 4 0 0,109-105 313 0 0,-85 78-339 0 0,0 1 0 0 0,2 3 1 0 0,2 2-1 0 0,47-22-35 0 0,-89 48 0 0 0,-2 1 1 0 0,1-1 1 0 0,0 1 0 0 0,0 0-1 0 0,0 0 1 0 0,0 0 0 0 0,0 1-1 0 0,0-1 1 0 0,1 1 0 0 0,-1 0-1 0 0,0 0 1 0 0,1 1 0 0 0,-1-1-1 0 0,0 1 1 0 0,1 0 0 0 0,-1 0-1 0 0,1 0 1 0 0,2 1-2 0 0,8 54 81 0 0,-16-21-45 0 0,-1 0 0 0 0,-2 0 0 0 0,-1 0 0 0 0,-2 0 0 0 0,-1-1 0 0 0,-2 0 0 0 0,-1 0-36 0 0,4-12 14 0 0,3 26-50 0 0,4-46 13 0 0,0-1-8 0 0,0 0-33 0 0,0 0-38 0 0,0 0-26 0 0,11-15-474 0 0,22-26-1361 0 0,-17 20-724 0 0,1 2-3786 0 0,-11 8-5154 0 0</inkml:trace>
  <inkml:trace contextRef="#ctx0" brushRef="#br0" timeOffset="434.151">687 690 5513 0 0,'0'0'2523'0'0,"0"0"-82"0"0,0 0-182 0 0,0 0-281 0 0,0 0-294 0 0,0 0-240 0 0,0 0-98 0 0,0 0-88 0 0,0 0-87 0 0,0 0-91 0 0,33 1-156 0 0,101-1-182 0 0,-68-13 90 0 0,-56 7-646 0 0,-4 3-124 0 0,0 0-1 0 0,0 0 0 0 0,0 0 1 0 0,-1 0-1 0 0,1-1 1 0 0,-1 0-1 0 0,0 0 0 0 0,0-1 1 0 0,0 1-1 0 0,-1-1 0 0 0,1 0 1 0 0,-1 0-1 0 0,0-1 0 0 0,-1 1 1 0 0,1-1-1 0 0,-1 0 0 0 0,0 0 1 0 0,-1 0-1 0 0,0 0 0 0 0,0 0 1 0 0,0 0-1 0 0,0-1 0 0 0,-1 1 1 0 0,0-1-1 0 0,0 1 0 0 0,-1-1 1 0 0,0 0-1 0 0,0 1 0 0 0,-1-2-61 0 0,-1 5-7 0 0,0-1 0 0 0,-1 1-1 0 0,1 0 1 0 0,-1 0-1 0 0,0 0 1 0 0,0 1 0 0 0,0-1-1 0 0,0 1 1 0 0,-1-1-1 0 0,1 1 1 0 0,0 0-1 0 0,-1 0 1 0 0,0 1 0 0 0,1-1-1 0 0,-1 1 1 0 0,0 0-1 0 0,0 0 1 0 0,0 0-1 0 0,0 0 1 0 0,0 1 0 0 0,0-1-1 0 0,0 1 1 0 0,-1 0 7 0 0,-10 1-15 0 0,0 0 1 0 0,0 1-1 0 0,1 1 1 0 0,-1 0-1 0 0,1 1 1 0 0,0 0-1 0 0,0 1 1 0 0,0 1 0 0 0,1 0-1 0 0,0 1 1 0 0,0 0-1 0 0,0 1 1 0 0,1 1-1 0 0,0 0 1 0 0,1 0-1 0 0,0 1 1 0 0,1 1-1 0 0,0-1 1 0 0,0 2-1 0 0,-5 8 15 0 0,10-15 2 0 0,0 1-1 0 0,0 0 1 0 0,1 0-1 0 0,0 0 1 0 0,0 0-1 0 0,0 1 1 0 0,1 0-1 0 0,0-1 1 0 0,0 1-1 0 0,1 0 1 0 0,0 1-1 0 0,0-1 1 0 0,1 0-1 0 0,0 0 1 0 0,0 1-1 0 0,0-1 1 0 0,1 1-1 0 0,0-1 0 0 0,1 1 1 0 0,0-1-1 0 0,0 0 1 0 0,0 1-1 0 0,1-1 1 0 0,0 0-1 0 0,0 0 1 0 0,1 0-1 0 0,0 0 1 0 0,0 0-1 0 0,1-1 1 0 0,0 1-1 0 0,0-1 1 0 0,0 0-1 0 0,1 0 1 0 0,0-1-1 0 0,0 1 1 0 0,0-1-1 0 0,6 4-1 0 0,7 0 7 0 0,1-1 0 0 0,-1-1 0 0 0,1-1-1 0 0,0 0 1 0 0,0-1 0 0 0,1-1 0 0 0,0-1 0 0 0,0-1 0 0 0,-1-1 0 0 0,1-1-1 0 0,0 0 1 0 0,7-2-7 0 0,-8 2-9 0 0,117-25-623 0 0,-82 2-4693 0 0,-41 16-5152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1 453 0 0 0,'0'0'1768'0'0,"0"0"323"0"0,0 0 230 0 0,0 0 106 0 0,0 0-46 0 0,0 0-277 0 0,0 0-315 0 0,0 0-262 0 0,0 0-217 0 0,0 0-171 0 0,0 0-120 0 0,0 0-96 0 0,0 0-75 0 0,2 10 2560 0 0,31-108-1325 0 0,49-10-1585 0 0,-52 76-380 0 0,-13 15-92 0 0,0 1 0 0 0,2 0 0 0 0,0 2 0 0 0,0 0 0 0 0,2 1 1 0 0,-1 1-1 0 0,2 0-26 0 0,-20 12-1 0 0,-1-1-1 0 0,1 0 1 0 0,-1 0 0 0 0,1 1 0 0 0,-1-1 0 0 0,1 0 0 0 0,-1 1 0 0 0,1 0 0 0 0,-1-1 0 0 0,1 1 0 0 0,0 0 0 0 0,-1 0 0 0 0,1 0 0 0 0,0 0 0 0 0,-1 0-1 0 0,1 0 1 0 0,0 0 0 0 0,-1 1 0 0 0,1-1 0 0 0,-1 1 0 0 0,1-1 0 0 0,-1 1 0 0 0,1-1 0 0 0,-1 1 0 0 0,1 0 0 0 0,-1 0 0 0 0,1 0 0 0 0,-1 0-1 0 0,0 0 1 0 0,0 0 0 0 0,1 0 0 0 0,-1 0 0 0 0,0 0 0 0 0,0 1 0 0 0,0-1 0 0 0,0 0 0 0 0,-1 1 0 0 0,1-1 0 0 0,0 1 0 0 0,0-1 0 0 0,-1 1 1 0 0,4 18 23 0 0,-1-1 0 0 0,-1 1 1 0 0,0-1-1 0 0,-2 1 0 0 0,0 0 1 0 0,-2 0-1 0 0,0-1 0 0 0,-2 7-23 0 0,0 92-45 0 0,4-118 34 0 0,0 0-6 0 0,11-5 22 0 0,155-138-27 0 0,-121 110 11 0 0,-30 21 11 0 0,1-1 0 0 0,-1 2 0 0 0,2 0 0 0 0,0 1-1 0 0,0 0 1 0 0,1 2 0 0 0,0 0 0 0 0,0 1 0 0 0,1 0 0 0 0,-1 2 0 0 0,2 0 0 0 0,18-1 0 0 0,-35 8 0 0 0,0 0 0 0 0,0 0 0 0 0,-1 1 1 0 0,1-1-1 0 0,-1 1 0 0 0,0-1 0 0 0,0 1 1 0 0,1 0-1 0 0,-2 0 0 0 0,1 0 0 0 0,0 1 1 0 0,-1-1-1 0 0,1 0 0 0 0,-1 0 1 0 0,0 1-1 0 0,0-1 0 0 0,0 1 0 0 0,-1-1 1 0 0,1 1-1 0 0,-1-1 0 0 0,0 1 0 0 0,0 0 1 0 0,0-1-1 0 0,-1 1 0 0 0,1-1 0 0 0,-1 1 1 0 0,1-1-1 0 0,-1 1 0 0 0,0-1 0 0 0,-1 0 1 0 0,0 3-1 0 0,-23 80-970 0 0,55-80-5540 0 0,-21-6 689 0 0,-2 0-5870 0 0</inkml:trace>
  <inkml:trace contextRef="#ctx0" brushRef="#br0" timeOffset="342.049">1254 107 8282 0 0,'0'0'3589'0'0,"0"0"-1337"0"0,0 0-637 0 0,0 0-236 0 0,0 0-169 0 0,0 0-114 0 0,0 0-160 0 0,0 0-166 0 0,0 0-133 0 0,0 0-126 0 0,0 0-103 0 0,-32 19-91 0 0,-101 60-67 0 0,71-29 103 0 0,59-47-331 0 0,0 0 0 0 0,0 0 0 0 0,0 0 0 0 0,0 1 0 0 0,1-1-1 0 0,0 1 1 0 0,-1-1 0 0 0,2 1 0 0 0,-1 0 0 0 0,0 0 0 0 0,1 0 0 0 0,-1 0 0 0 0,1 0 0 0 0,0 0 0 0 0,1 0 0 0 0,-1 1 0 0 0,1-1-1 0 0,-1 0 1 0 0,1 0 0 0 0,1 1 0 0 0,-1-1-22 0 0,3-1 35 0 0,0-1 0 0 0,1 0-1 0 0,-1 0 1 0 0,1 0 0 0 0,0 0 0 0 0,0 0-1 0 0,-1-1 1 0 0,1 1 0 0 0,0-1 0 0 0,0 0-1 0 0,0-1 1 0 0,0 1 0 0 0,1-1-1 0 0,-1 1 1 0 0,0-1 0 0 0,0 0 0 0 0,0-1-1 0 0,0 1 1 0 0,0-1 0 0 0,0 0 0 0 0,4-1-35 0 0,12-3 117 0 0,0-1 1 0 0,-1-1 0 0 0,0-1 0 0 0,-1-1-1 0 0,1-1 1 0 0,-2 0 0 0 0,1-1 0 0 0,4-5-118 0 0,8-4 174 0 0,31-19 423 0 0,-59 67-379 0 0,-14 140-413 0 0,12-166 149 0 0,0-1 0 0 0,0 0-1 0 0,1 1 1 0 0,-1-1 0 0 0,1 0 0 0 0,-1 1 0 0 0,1-1 0 0 0,-1 0-1 0 0,1 0 1 0 0,0 0 0 0 0,0 0 0 0 0,-1 0 0 0 0,1 0 0 0 0,0 0-1 0 0,0 0 1 0 0,0 0 0 0 0,0 0 0 0 0,0 0 0 0 0,0 0-1 0 0,0-1 1 0 0,1 1 0 0 0,-1 0 0 0 0,0-1 0 0 0,0 1 0 0 0,1-1-1 0 0,-1 1 1 0 0,0-1 0 0 0,0 0 0 0 0,1 0 0 0 0,-1 1-1 0 0,0-1 1 0 0,1 0 0 0 0,0 0 46 0 0,30 0-4576 0 0,-21-1 171 0 0,-4 1-6300 0 0</inkml:trace>
  <inkml:trace contextRef="#ctx0" brushRef="#br0" timeOffset="752.519">1974 41 12283 0 0,'0'0'2228'0'0,"0"0"-601"0"0,0 0-335 0 0,0 0-185 0 0,0 0-155 0 0,0 0-122 0 0,0 0-123 0 0,0 0-108 0 0,0 0-81 0 0,0 0-76 0 0,0 0-77 0 0,-32 16-74 0 0,-101 49-40 0 0,64-25 301 0 0,69-40-546 0 0,-1 1-1 0 0,0-1 1 0 0,0 0 0 0 0,1 0-1 0 0,-1 0 1 0 0,0 1 0 0 0,1-1 0 0 0,-1 0-1 0 0,0 0 1 0 0,1 1 0 0 0,-1-1 0 0 0,1 1-1 0 0,-1-1 1 0 0,0 1 0 0 0,1-1 0 0 0,-1 1-1 0 0,1-1 1 0 0,-1 1 0 0 0,1-1-1 0 0,0 1 1 0 0,-1 0 0 0 0,1-1 0 0 0,-1 1-1 0 0,1 0 1 0 0,0-1 0 0 0,0 1 0 0 0,-1 0-1 0 0,1-1 1 0 0,0 1 0 0 0,0 0 0 0 0,0 0-1 0 0,0-1 1 0 0,0 1 0 0 0,0 0 0 0 0,0 0-1 0 0,0-1 1 0 0,0 1 0 0 0,0 0-1 0 0,0-1 1 0 0,1 1 0 0 0,-1 0 0 0 0,0 0-1 0 0,0-1 1 0 0,1 1 0 0 0,-1 0 0 0 0,0-1-1 0 0,1 1 1 0 0,-1-1 0 0 0,1 1 0 0 0,-1 0-1 0 0,1-1 1 0 0,-1 1 0 0 0,1-1-1 0 0,-1 1 1 0 0,1-1 0 0 0,0 0 0 0 0,-1 1-1 0 0,1-1 1 0 0,-1 0 0 0 0,1 1 0 0 0,0-1-1 0 0,-1 0 1 0 0,1 0 0 0 0,0 1 0 0 0,0-1-1 0 0,-1 0 1 0 0,1 0 0 0 0,0 0-1 0 0,0 0 1 0 0,0 0-6 0 0,25 4 143 0 0,-20-4-128 0 0,0 0-1 0 0,1 1 1 0 0,-1 0 0 0 0,0 0-1 0 0,0 0 1 0 0,0 1 0 0 0,0 0-1 0 0,0 0 1 0 0,0 1 0 0 0,0-1-1 0 0,-1 1 1 0 0,1 0 0 0 0,-1 1-1 0 0,0 0 1 0 0,1 0-15 0 0,-5-1 33 0 0,-1 1 1 0 0,1-1-1 0 0,-1 1 1 0 0,0-1-1 0 0,0 1 1 0 0,0 0-1 0 0,0-1 1 0 0,-1 1-1 0 0,1-1 1 0 0,-1 1-1 0 0,0-1 1 0 0,0 0-1 0 0,0 1 1 0 0,-1-1-1 0 0,1 0 1 0 0,-1 0-1 0 0,0 1 1 0 0,0-1-1 0 0,0-1 1 0 0,0 1-1 0 0,0 0 1 0 0,0 0-1 0 0,-1-1 0 0 0,0 1 1 0 0,1-1-1 0 0,-1 0 1 0 0,0 0-1 0 0,0 0 1 0 0,0 0-34 0 0,-14 13 0 0 0,-1-1 1 0 0,0 0 0 0 0,-1-1-1 0 0,0-1 1 0 0,-1-1-1 0 0,0 0 1 0 0,-1-2-1 0 0,-22-5-1866 0 0,45-22-4332 0 0,4 8-1300 0 0,-1 5-2723 0 0</inkml:trace>
  <inkml:trace contextRef="#ctx0" brushRef="#br0" timeOffset="1101.03">2278 0 11330 0 0,'0'0'2058'0'0,"0"0"-131"0"0,0 0 44 0 0,0 0-80 0 0,0 0-310 0 0,0 0-490 0 0,0 0-357 0 0,0 0-157 0 0,0 0-92 0 0,0 0-88 0 0,0 0-70 0 0,0 0-67 0 0,0 0-52 0 0,-34 32-46 0 0,-101 97-42 0 0,85-80 13 0 0,49-48-131 0 0,1 0 0 0 0,-1 0 0 0 0,1-1 0 0 0,-1 1 0 0 0,1 0 0 0 0,-1 0 0 0 0,1 0 0 0 0,-1 0 0 0 0,1 0 0 0 0,0 0 0 0 0,0 0 1 0 0,-1 0-1 0 0,1 0 0 0 0,0 0 0 0 0,0 0 0 0 0,0 0 0 0 0,0 0 0 0 0,0 0 0 0 0,0 0 0 0 0,0 0 0 0 0,1 0 0 0 0,-1 0 0 0 0,0 0 0 0 0,0 0 0 0 0,1 0 0 0 0,-1 0 0 0 0,1 0 0 0 0,-1 0 0 0 0,1-1 0 0 0,-1 1 0 0 0,1 0 0 0 0,-1 0 0 0 0,1 0 0 0 0,0-1 0 0 0,-1 1 0 0 0,1 0 0 0 0,0-1 0 0 0,0 1 1 0 0,0 0-1 0 0,0-1 0 0 0,-1 1 0 0 0,1-1 0 0 0,0 1 0 0 0,0-1 0 0 0,0 0 0 0 0,0 1 0 0 0,0-1-2 0 0,59 10 102 0 0,-33-7-65 0 0,-23-3-31 0 0,0 0 0 0 0,-1 0 0 0 0,1 1 0 0 0,-1-1 0 0 0,1 1 0 0 0,-1 0 0 0 0,1 0 0 0 0,-1 0 0 0 0,0 1 0 0 0,1-1 0 0 0,-1 1 0 0 0,0 0 0 0 0,0 0 0 0 0,0 0 0 0 0,0 0 0 0 0,0 0 0 0 0,-1 1 1 0 0,1-1-1 0 0,-1 1 0 0 0,1 0 0 0 0,-1-1 0 0 0,0 1 0 0 0,0 0 0 0 0,0 1 0 0 0,-1-1 0 0 0,1 0 0 0 0,-1 0 0 0 0,1 1 0 0 0,-1-1 0 0 0,0 1 0 0 0,0-1 0 0 0,-1 1 0 0 0,1-1 0 0 0,-1 1-6 0 0,-1 1 27 0 0,1 1 0 0 0,-1-1 0 0 0,-1 0 0 0 0,1 0 0 0 0,-1 1 0 0 0,0-1 0 0 0,0 0 0 0 0,0-1 0 0 0,-1 1 0 0 0,0 0 0 0 0,1-1 0 0 0,-2 1 0 0 0,1-1 1 0 0,-1 0-1 0 0,1 0 0 0 0,-1 0 0 0 0,0-1 0 0 0,0 1 0 0 0,-1-1 0 0 0,1 0 0 0 0,-4 2-27 0 0,-106 46 43 0 0,63-43-599 0 0,30-8-8199 0 0,21 0-3012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 10210 0 0,'0'0'2331'0'0,"0"0"-686"0"0,0 0-380 0 0,0 0-12 0 0,0 0 50 0 0,0 0-39 0 0,0 0-171 0 0,0 0-256 0 0,0 0-215 0 0,0 0-119 0 0,0 0-3 0 0,0 0 64 0 0,0 0 59 0 0,2 6 28 0 0,15 106 1892 0 0,-33 168-1275 0 0,-24-34-1102 0 0,24-140-345 0 0,16-105 98 0 0,0-1-35 0 0,0 0-4 0 0,0 0-26 0 0,0 0-38 0 0,0 0-45 0 0,0 0-75 0 0,0-26-3601 0 0,2-3-110 0 0,-1 18-921 0 0,-1 3-6105 0 0</inkml:trace>
  <inkml:trace contextRef="#ctx0" brushRef="#br0" timeOffset="246.545">1 454 7826 0 0,'0'0'2888'0'0,"0"0"-866"0"0,0 0-475 0 0,0 0-112 0 0,0 0-69 0 0,0 0-70 0 0,0 0-129 0 0,0 0-152 0 0,0 0-151 0 0,31-7-115 0 0,100-21-82 0 0,243-51 2136 0 0,-350 74-3487 0 0,39-13 517 0 0,-46 6-3938 0 0,-3-4-4279 0 0,-11 11-3065 0 0</inkml:trace>
  <inkml:trace contextRef="#ctx0" brushRef="#br0" timeOffset="650.949">770 67 7866 0 0,'0'0'2145'0'0,"0"0"-619"0"0,0 0-51 0 0,0 0 243 0 0,0 0 124 0 0,0 0-215 0 0,0 0-304 0 0,0 0-247 0 0,0 0-153 0 0,0 0-113 0 0,-5 36-71 0 0,-14 116-84 0 0,13-104-201 0 0,-13 225 1581 0 0,49-180-1777 0 0,-28-90-248 0 0,-1-1 1 0 0,1 0-1 0 0,-1 0 0 0 0,1 1 0 0 0,0-1 0 0 0,0 0 1 0 0,0 0-1 0 0,0-1 0 0 0,0 1 0 0 0,0 0 0 0 0,0-1 1 0 0,1 1-1 0 0,-1-1 0 0 0,0 0 0 0 0,1 0 0 0 0,0 0 1 0 0,-1 0-1 0 0,1 0 0 0 0,-1 0 0 0 0,1-1 0 0 0,0 1 1 0 0,0-1-1 0 0,-1 0 0 0 0,1 0 0 0 0,0 0 0 0 0,0 0 1 0 0,-1 0-1 0 0,1-1 0 0 0,0 1 0 0 0,-1-1 0 0 0,1 0 1 0 0,0 0-1 0 0,-1 0 0 0 0,2 0-10 0 0,138-99 233 0 0,-139 98-233 0 0,3-3 0 0 0,1 1 0 0 0,0 0 1 0 0,-1 0-1 0 0,1 0 1 0 0,0 1-1 0 0,1 0 0 0 0,-1 1 1 0 0,1-1-1 0 0,-1 1 1 0 0,1 1-1 0 0,0-1 0 0 0,6 1 0 0 0,-11 4 2 0 0,0 1 0 0 0,-1-1 0 0 0,1 1 0 0 0,-1-1 0 0 0,1 1 0 0 0,-1 0 0 0 0,0 0 0 0 0,0 0 0 0 0,-1 0 0 0 0,1 0 0 0 0,-1 1 0 0 0,0-1 0 0 0,0 0 0 0 0,-1 1 0 0 0,1-1 0 0 0,-1 1 0 0 0,0-1 0 0 0,0 1 0 0 0,-1 3-2 0 0,7 94 16 0 0,-6-101-73 0 0,1-1 1 0 0,-1 1-1 0 0,0 0 1 0 0,0-1 0 0 0,0 1-1 0 0,1-1 1 0 0,-1 1-1 0 0,0 0 1 0 0,0-1-1 0 0,1 1 1 0 0,-1-1-1 0 0,1 1 1 0 0,-1-1 0 0 0,0 1-1 0 0,1-1 1 0 0,-1 1-1 0 0,1-1 1 0 0,-1 0-1 0 0,1 1 1 0 0,-1-1-1 0 0,1 0 1 0 0,0 1-1 0 0,-1-1 1 0 0,1 0 0 0 0,-1 0-1 0 0,1 1 1 0 0,0-1-1 0 0,-1 0 1 0 0,1 0-1 0 0,0 0 1 0 0,-1 0-1 0 0,1 0 1 0 0,-1 0 0 0 0,1 0-1 0 0,0 0 1 0 0,-1 0-1 0 0,1 0 1 0 0,0 0-1 0 0,-1 0 1 0 0,1-1-1 0 0,-1 1 1 0 0,1 0-1 0 0,0 0 1 0 0,-1-1 0 0 0,1 1-1 0 0,-1 0 1 0 0,1-1-1 0 0,-1 1 1 0 0,1-1-1 0 0,-1 1 1 0 0,1 0-1 0 0,-1-1 1 0 0,1 1 0 0 0,-1-1-1 0 0,0 1 1 0 0,1-1-1 0 0,-1 0 1 0 0,0 1-1 0 0,1-1 1 0 0,-1 0 56 0 0,9-10-4408 0 0,-3 1-3823 0 0,-4 3-2853 0 0</inkml:trace>
  <inkml:trace contextRef="#ctx0" brushRef="#br0" timeOffset="947.753">1306 653 4633 0 0,'0'0'2845'0'0,"0"0"-544"0"0,0 0-329 0 0,0 0-161 0 0,0 0-170 0 0,0 0-124 0 0,0 0-144 0 0,0 0-99 0 0,0 0-89 0 0,0 0-115 0 0,0 0-142 0 0,34-1-170 0 0,109-3-152 0 0,-81-13 107 0 0,-54 9-547 0 0,0 3-84 0 0,-1 0-1 0 0,0 0 1 0 0,0-1 0 0 0,0 0-1 0 0,-1-1 1 0 0,0 1-1 0 0,0-1 1 0 0,-1 0 0 0 0,1-1-1 0 0,-2 1 1 0 0,1-1-1 0 0,-1 0 1 0 0,0 0-1 0 0,-1-1 1 0 0,0 1 0 0 0,0-1-1 0 0,1-8-81 0 0,-3 15-5 0 0,0 1-1 0 0,-1-1 1 0 0,1 1-1 0 0,0-1 0 0 0,-1 1 1 0 0,1-1-1 0 0,-1 0 1 0 0,0 1-1 0 0,0-1 0 0 0,0 0 1 0 0,0 1-1 0 0,0-1 1 0 0,0 0-1 0 0,0 1 1 0 0,0-1-1 0 0,0 0 0 0 0,-1 1 1 0 0,1-1-1 0 0,-1 0 1 0 0,1 1-1 0 0,-1-1 0 0 0,0 1 1 0 0,0-1-1 0 0,0 1 1 0 0,1-1-1 0 0,-1 1 0 0 0,0 0 1 0 0,-1-1-1 0 0,1 1 1 0 0,0 0-1 0 0,0 0 1 0 0,-1 0-1 0 0,1 0 0 0 0,0 0 1 0 0,-1 0-1 0 0,1 0 1 0 0,-1 0-1 0 0,1 1 0 0 0,-1-1 1 0 0,1 0-1 0 0,-1 1 1 0 0,0 0-1 0 0,1-1 1 0 0,-1 1-1 0 0,0 0 0 0 0,1 0 1 0 0,-1 0-1 0 0,0 0 6 0 0,-8 0-16 0 0,0 1 0 0 0,0 1 0 0 0,0-1 0 0 0,1 2 0 0 0,-1-1 0 0 0,1 1 0 0 0,-1 1 0 0 0,1 0 0 0 0,0 0 0 0 0,0 0 0 0 0,1 2 0 0 0,-1-1 0 0 0,1 1 0 0 0,1 0 0 0 0,-1 0 0 0 0,1 1 0 0 0,0 0 0 0 0,0 0 0 0 0,1 1 0 0 0,0 0 0 0 0,0 0 0 0 0,-3 7 16 0 0,6-9 2 0 0,0 0 0 0 0,0 1 0 0 0,0-1-1 0 0,1 1 1 0 0,0-1 0 0 0,0 1 0 0 0,0 0 0 0 0,1 0-1 0 0,0 0 1 0 0,1 0 0 0 0,0 0 0 0 0,0 0 0 0 0,0 0 0 0 0,1 0-1 0 0,0 0 1 0 0,0 0 0 0 0,1-1 0 0 0,-1 1 0 0 0,2 0-1 0 0,-1-1 1 0 0,1 1 0 0 0,2 3-2 0 0,3-2 5 0 0,0 0 0 0 0,1 0 0 0 0,0-1 0 0 0,1 0 0 0 0,0 0 0 0 0,0-1 0 0 0,0-1 0 0 0,1 0 0 0 0,0 0 0 0 0,0-1 0 0 0,0 0 0 0 0,0-1 0 0 0,1 0 0 0 0,-1-1 0 0 0,1 0 0 0 0,0-1 0 0 0,0 0-5 0 0,79-3-5891 0 0,-76-1-5221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4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10818 697 0 0 0,'0'0'427'0'0,"0"0"914"0"0,0 0 544 0 0,0 0 229 0 0,0 0-63 0 0,0 0-188 0 0,0 0-240 0 0,0 0-238 0 0,0 0-172 0 0,0 0-173 0 0,-2-6-163 0 0,-7-22 564 0 0,4 26-1306 0 0,0 1-1 0 0,0-1 1 0 0,0 1 0 0 0,0 0 0 0 0,0 0 0 0 0,0 1 0 0 0,0 0 0 0 0,0 0 0 0 0,0 0 0 0 0,0 0 0 0 0,0 1-1 0 0,0 0 1 0 0,0 0 0 0 0,0 0 0 0 0,0 1 0 0 0,0-1 0 0 0,0 1 0 0 0,1 0 0 0 0,-1 1 0 0 0,1-1 0 0 0,0 1-1 0 0,-1 0 1 0 0,1 0 0 0 0,0 1-135 0 0,-87 90 167 0 0,89-91-141 0 0,0 0 0 0 0,0 0 0 0 0,0 0 0 0 0,0 1 0 0 0,0-1 0 0 0,1 1-1 0 0,-1-1 1 0 0,1 1 0 0 0,0 0 0 0 0,0 0 0 0 0,1-1 0 0 0,-1 1 0 0 0,1 0-1 0 0,0 0 1 0 0,0 0 0 0 0,0 0 0 0 0,0 0 0 0 0,1-1 0 0 0,-1 1 0 0 0,1 0-1 0 0,0 0 1 0 0,0-1 0 0 0,0 1 0 0 0,1 0 0 0 0,0-1 0 0 0,-1 1 0 0 0,1-1-1 0 0,0 0 1 0 0,0 0 0 0 0,1 0 0 0 0,-1 0 0 0 0,1 0 0 0 0,0 0 0 0 0,-1 0-1 0 0,1-1 1 0 0,0 1 0 0 0,1-1 0 0 0,-1 0 0 0 0,0 0 0 0 0,1 0 0 0 0,-1-1-1 0 0,1 1 1 0 0,-1-1 0 0 0,1 0 0 0 0,0 0 0 0 0,0 0 0 0 0,-1 0 0 0 0,1-1-1 0 0,1 1-25 0 0,7-1 101 0 0,1-1 0 0 0,0 0 0 0 0,-1-1 0 0 0,1-1 0 0 0,-1 1 0 0 0,0-2-1 0 0,1 0 1 0 0,-2 0 0 0 0,1-1 0 0 0,0-1 0 0 0,-1 0 0 0 0,0 0 0 0 0,-1-1-1 0 0,1-1 1 0 0,-1 0 0 0 0,-1 0 0 0 0,1-1 0 0 0,-1 0 0 0 0,7-9-101 0 0,124-128 174 0 0,-118 219-196 0 0,-18-66 50 0 0,0 1 0 0 0,0-1 0 0 0,1 0 0 0 0,0 0 0 0 0,0 0 0 0 0,1-1 1 0 0,-1 0-1 0 0,1 0 0 0 0,1 0 0 0 0,-1-1 0 0 0,1 0 0 0 0,0 0 0 0 0,0-1 0 0 0,1 0 1 0 0,-1 0-1 0 0,1 0 0 0 0,0-1 0 0 0,0 0 0 0 0,0-1 0 0 0,0 0 0 0 0,0 0 0 0 0,1-1 0 0 0,-1 0 1 0 0,1 0-1 0 0,-1-1 0 0 0,0 0 0 0 0,1-1 0 0 0,-1 1 0 0 0,1-2 0 0 0,-1 1 0 0 0,0-1 1 0 0,0 0-1 0 0,0-1 0 0 0,0 0 0 0 0,0 0 0 0 0,2-3-28 0 0,11-7 95 0 0,-1-1 0 0 0,-1-1-1 0 0,0-1 1 0 0,-1 0 0 0 0,-1-2 0 0 0,0 0 0 0 0,-2-1-1 0 0,0 0 1 0 0,-1-1 0 0 0,-1-1 0 0 0,-1 0-1 0 0,-1-1 1 0 0,5-14-95 0 0,-1-1 25 0 0,-1-1 0 0 0,-3 0-1 0 0,-1-1 1 0 0,-1-1 0 0 0,-3 1-1 0 0,-1-1 1 0 0,-2 0 0 0 0,-1-1-1 0 0,-3 1 1 0 0,-1-9-25 0 0,-15-20 156 0 0,17 68-158 0 0,-1 1 1 0 0,1 0-1 0 0,-1 0 1 0 0,1-1-1 0 0,-1 1 1 0 0,0 0-1 0 0,1 0 1 0 0,-1 0-1 0 0,1 0 0 0 0,-1 0 1 0 0,0 0-1 0 0,1 0 1 0 0,-1 0-1 0 0,0 0 1 0 0,1 0-1 0 0,-1 0 1 0 0,1 0-1 0 0,-1 0 1 0 0,0 0-1 0 0,1 0 0 0 0,-1 1 1 0 0,1-1-1 0 0,-1 0 1 0 0,1 0-1 0 0,-1 1 1 0 0,0-1-1 0 0,1 0 1 0 0,0 1-1 0 0,-1-1 0 0 0,1 1 1 0 0,-1-1-1 0 0,1 1 1 0 0,-1-1-1 0 0,1 1 1 0 0,0-1-1 0 0,-1 1 1 0 0,1-1-1 0 0,0 1 0 0 0,-1-1 1 0 0,1 1-1 0 0,0-1 1 0 0,0 1-1 0 0,0 0 1 0 0,0-1-1 0 0,-1 1 1 0 0,1-1-1 0 0,0 1 0 0 0,0 0 1 0 0,0-1-1 0 0,0 1 1 0 0,0 0-1 0 0,1-1 1 0 0,-1 1-1 0 0,0-1 1 0 0,0 1-1 0 0,0 0 1 0 0,0-1-1 0 0,1 1 2 0 0,-1 0-1 0 0,-9 45 41 0 0,2 0 0 0 0,2 0 0 0 0,3 1 0 0 0,1-1 0 0 0,2 1 0 0 0,3-1 0 0 0,1 1 0 0 0,2-1-1 0 0,3-1 1 0 0,1 0 0 0 0,2 0 0 0 0,6 8-40 0 0,53 153 16 0 0,-64-250-4666 0 0,-12 13 35 0 0,2 19-150 0 0,0 0-6152 0 0</inkml:trace>
  <inkml:trace contextRef="#ctx0" brushRef="#br0" timeOffset="245.16">11237 413 8234 0 0,'0'0'2871'0'0,"0"0"-1567"0"0,0 0-710 0 0,0 0 30 0 0,0 0 305 0 0,0 0 333 0 0,0 0 104 0 0,0 0-102 0 0,0 0-208 0 0,0 0-246 0 0,0 0-205 0 0,35 2-145 0 0,110 4-142 0 0,58-28-34 0 0,-81 9-1091 0 0,-43 6-5318 0 0,-55 4-4699 0 0</inkml:trace>
  <inkml:trace contextRef="#ctx0" brushRef="#br0" timeOffset="-11901.345">4846 93 6193 0 0,'0'0'3016'0'0,"0"0"-405"0"0,0 0-331 0 0,0 0-325 0 0,0 0-366 0 0,0 0-421 0 0,0 0-402 0 0,0 0-265 0 0,0 0-122 0 0,0 0 5 0 0,0 0 40 0 0,0 0 65 0 0,0 0 45 0 0,-2 17 27 0 0,-9 135 1458 0 0,11 111-85 0 0,0-88-3470 0 0,0-175 405 0 0,0 0-882 0 0,0 0-2844 0 0,0 0-6744 0 0</inkml:trace>
  <inkml:trace contextRef="#ctx0" brushRef="#br0" timeOffset="-8202.713">5608 413 0 0 0,'0'0'931'0'0,"0"0"680"0"0,0 0 419 0 0,0 0 115 0 0,0 0-96 0 0,0 0-239 0 0,0 0-379 0 0,0 0-287 0 0,0 0-215 0 0,0 0-164 0 0,0 0-143 0 0,0 0-139 0 0,0 0-130 0 0,-4 3-102 0 0,-2 5-141 0 0,0 0 0 0 0,1 0 0 0 0,0 1-1 0 0,0 0 1 0 0,1 0 0 0 0,0 0 0 0 0,0 1-1 0 0,1 0 1 0 0,1-1 0 0 0,0 1 0 0 0,0 0 0 0 0,0 0-1 0 0,2 0 1 0 0,-1 0 0 0 0,1 0 0 0 0,1 0 0 0 0,-1 0-1 0 0,2 4-109 0 0,-2-5 42 0 0,0-4 14 0 0,-1 0 0 0 0,1 0 0 0 0,0-1 0 0 0,0 1 0 0 0,0 0 0 0 0,1 0 0 0 0,0 0-1 0 0,0-1 1 0 0,0 1 0 0 0,0 0 0 0 0,1-1 0 0 0,0 1 0 0 0,0-1 0 0 0,0 1 0 0 0,0-1 0 0 0,1 0 0 0 0,0 0 0 0 0,-1 0 0 0 0,2-1 0 0 0,-1 1 0 0 0,0 0 0 0 0,1-1 0 0 0,-1 0 0 0 0,1 0-1 0 0,0 0 1 0 0,0-1 0 0 0,0 1 0 0 0,1-1 0 0 0,-1 0 0 0 0,0 0 0 0 0,1 0 0 0 0,0-1 0 0 0,-1 1 0 0 0,1-1 0 0 0,0 0 0 0 0,-1-1 0 0 0,6 1-56 0 0,2-4 188 0 0,1-1 0 0 0,0 0-1 0 0,-1-1 1 0 0,0-1 0 0 0,0 0 0 0 0,0 0 0 0 0,-1-1 0 0 0,0-1 0 0 0,0 0 0 0 0,-1 0 0 0 0,0-1 0 0 0,0 0 0 0 0,-1-1 0 0 0,0 0-1 0 0,-1 0 1 0 0,0-1 0 0 0,-1 0 0 0 0,0-1 0 0 0,-1 1 0 0 0,0-1 0 0 0,3-9-188 0 0,-4 11 10 0 0,0 0 0 0 0,-1 0 0 0 0,1-1-1 0 0,-2 0 1 0 0,0 0 0 0 0,0 0 0 0 0,-1 0 0 0 0,0 0 0 0 0,-1 0 0 0 0,-1 0 0 0 0,1-1 0 0 0,-2-5-10 0 0,0 14-34 0 0,1 1 0 0 0,-1-1 0 0 0,0 0 0 0 0,0 1 0 0 0,0-1 0 0 0,0 1 0 0 0,-1-1 0 0 0,1 1 0 0 0,-1 0 0 0 0,1 0 0 0 0,-1-1 0 0 0,0 1 0 0 0,0 0 0 0 0,0 0 0 0 0,0 1 0 0 0,0-1 0 0 0,0 0 0 0 0,-1 1 0 0 0,1-1 0 0 0,0 1 0 0 0,-1 0 0 0 0,1 0 0 0 0,-1 0 0 0 0,1 0 0 0 0,-1 0 0 0 0,0 0 0 0 0,1 1 0 0 0,-1 0 0 0 0,0-1 0 0 0,0 1 34 0 0,-44-1-2732 0 0,7 9-4703 0 0,25-4-3676 0 0</inkml:trace>
  <inkml:trace contextRef="#ctx0" brushRef="#br0" timeOffset="-7367.663">6077 737 2849 0 0,'0'0'2994'0'0,"0"0"-787"0"0,0 0-414 0 0,0 0-95 0 0,0 0-84 0 0,0 0-137 0 0,0 0-179 0 0,0 0-254 0 0,0 0-192 0 0,0 0-141 0 0,0 0-67 0 0,0 0-11 0 0,3-17-31 0 0,13-80 508 0 0,-9 74-520 0 0,1 1-1 0 0,1 0 1 0 0,2 0 0 0 0,0 1-1 0 0,1 0 1 0 0,0 1-1 0 0,12-13-589 0 0,-24 33 7 0 0,1-1 0 0 0,-1 1 0 0 0,1-1 0 0 0,-1 1-1 0 0,1 0 1 0 0,-1-1 0 0 0,1 1 0 0 0,-1 0-1 0 0,1-1 1 0 0,0 1 0 0 0,-1 0 0 0 0,1-1-1 0 0,0 1 1 0 0,-1 0 0 0 0,1 0 0 0 0,0 0-1 0 0,-1 0 1 0 0,1 0 0 0 0,0 0 0 0 0,-1 0-1 0 0,1 0 1 0 0,0 0 0 0 0,-1 0 0 0 0,1 0-1 0 0,0 0 1 0 0,-1 0 0 0 0,1 0 0 0 0,0 1 0 0 0,-1-1-1 0 0,1 0 1 0 0,-1 0 0 0 0,1 1 0 0 0,0-1-1 0 0,-1 0 1 0 0,1 1 0 0 0,-1-1 0 0 0,1 1-1 0 0,-1-1 1 0 0,1 1 0 0 0,-1-1 0 0 0,0 1-1 0 0,1-1 1 0 0,-1 1 0 0 0,1-1 0 0 0,-1 1-1 0 0,0 0 1 0 0,0-1 0 0 0,1 1 0 0 0,-1 0-1 0 0,0-1 1 0 0,0 1-7 0 0,21 44 59 0 0,-16-31 6 0 0,0-1-41 0 0,1 0 1 0 0,0-1-1 0 0,1 1 1 0 0,1-1-1 0 0,0-1 1 0 0,0 1-1 0 0,1-2 1 0 0,7 8-25 0 0,-13-17 54 0 0,0 0 1 0 0,0 0 0 0 0,1 0 0 0 0,-1 0 0 0 0,0 0 0 0 0,1-1-1 0 0,-1 0 1 0 0,0 0 0 0 0,1 1 0 0 0,-1-2 0 0 0,1 1-1 0 0,-1 0 1 0 0,0-1 0 0 0,1 0 0 0 0,-1 1 0 0 0,0-1 0 0 0,0-1-1 0 0,1 1 1 0 0,-1 0 0 0 0,0-1 0 0 0,0 1 0 0 0,-1-1 0 0 0,1 0-1 0 0,0 0 1 0 0,0 0 0 0 0,-1-1 0 0 0,1 1 0 0 0,-1-1-1 0 0,0 1 1 0 0,0-1 0 0 0,0 0 0 0 0,0 1 0 0 0,0-1 0 0 0,-1 0-1 0 0,1 0 1 0 0,-1-1 0 0 0,0 1 0 0 0,0 0 0 0 0,1-2-55 0 0,9-11 63 0 0,3-5 19 0 0,-1-1 0 0 0,-1 0-1 0 0,-1-1 1 0 0,-1-1-1 0 0,-1 0 1 0 0,2-8-82 0 0,-9 20-2195 0 0,-2 2-3349 0 0,0 5 2731 0 0,0 5-9195 0 0</inkml:trace>
  <inkml:trace contextRef="#ctx0" brushRef="#br0" timeOffset="-5930.723">7454 494 680 0 0,'0'0'1558'0'0,"0"0"-119"0"0,0 0 101 0 0,0 0 279 0 0,0 0 179 0 0,0 0-71 0 0,0 0-241 0 0,0 0-329 0 0,0 0-279 0 0,0 0-201 0 0,0 0-124 0 0,0 0-85 0 0,0 0-77 0 0,4 0 3916 0 0,15 92-3401 0 0,-5 12-419 0 0,-5 1-1 0 0,-3 83-686 0 0,2-165 1705 0 0,-7-83-761 0 0,1 23-931 0 0,1 0 0 0 0,2 0-1 0 0,1 0 1 0 0,2 1 0 0 0,1 0 0 0 0,3 0 0 0 0,12-28-13 0 0,72-134-17 0 0,-44 128-3 0 0,-31 104-10 0 0,-7 102 57 0 0,-14-111-80 0 0,0-24-15 0 0,0-1 0 0 0,0 1-1 0 0,-1 0 1 0 0,1-1 0 0 0,0 1-1 0 0,0 0 1 0 0,0-1 0 0 0,0 1-1 0 0,0 0 1 0 0,0-1 0 0 0,0 1-1 0 0,1 0 1 0 0,-1-1 0 0 0,0 1-1 0 0,0 0 1 0 0,0-1 0 0 0,1 1 0 0 0,-1 0-1 0 0,0-1 1 0 0,1 1 0 0 0,-1-1-1 0 0,0 1 1 0 0,1-1 0 0 0,-1 1-1 0 0,1-1 1 0 0,-1 1 0 0 0,1-1-1 0 0,-1 1 1 0 0,1-1 0 0 0,-1 1-1 0 0,1-1 1 0 0,0 0 0 0 0,-1 1-1 0 0,1-1 1 0 0,0 0 0 0 0,-1 0 0 0 0,1 1-1 0 0,0-1 1 0 0,-1 0 0 0 0,1 0-1 0 0,0 0 1 0 0,-1 0 0 0 0,1 0-1 0 0,0 0 1 0 0,-1 0 0 0 0,1 0-1 0 0,0 0 1 0 0,-1 0 0 0 0,1 0-1 0 0,0-1 1 0 0,0 1 68 0 0,20-12-12251 0 0,-17 8 431 0 0</inkml:trace>
  <inkml:trace contextRef="#ctx0" brushRef="#br0" timeOffset="-5620.358">8121 454 13611 0 0,'0'0'1788'0'0,"0"0"-553"0"0,0 0-348 0 0,0 0-35 0 0,0 0 2 0 0,0 0-57 0 0,0 0-114 0 0,0 0-147 0 0,0 0-148 0 0,0 0-121 0 0,-23 33-76 0 0,-69 102-62 0 0,69-86-22 0 0,23-44-62 0 0,0 0 1 0 0,1 0 0 0 0,0 0 0 0 0,0 0-1 0 0,0-1 1 0 0,0 1 0 0 0,1 0-1 0 0,0-1 1 0 0,0 1 0 0 0,0-1 0 0 0,1 0-1 0 0,-1 0 1 0 0,1 0 0 0 0,0 0-1 0 0,0 0 1 0 0,0 0 0 0 0,1-1 0 0 0,-1 1-1 0 0,1-1 1 0 0,0 0 0 0 0,0 0-1 0 0,0-1 1 0 0,0 1 0 0 0,1-1 0 0 0,-1 0-1 0 0,1 0 1 0 0,-1 0 0 0 0,1-1-1 0 0,-1 0 1 0 0,1 1 0 0 0,0-2 0 0 0,0 1-1 0 0,0 0 1 0 0,0-1 0 0 0,0 0-1 0 0,4-1-45 0 0,-1 2 98 0 0,0-1-1 0 0,0-1 1 0 0,0 0-1 0 0,0 0 1 0 0,0 0-1 0 0,-1-1 1 0 0,1 0-1 0 0,0 0 0 0 0,-1-1 1 0 0,0 0-1 0 0,1-1 1 0 0,-1 1-1 0 0,0-1 1 0 0,-1-1-1 0 0,1 1 0 0 0,-1-1 1 0 0,0 0-1 0 0,0-1 1 0 0,0 1-1 0 0,-1-1 1 0 0,0 0-1 0 0,0-1 0 0 0,-1 1 1 0 0,1-1-1 0 0,-1 0 1 0 0,-1 0-1 0 0,1 0 1 0 0,-1-1-1 0 0,-1 1 1 0 0,1-1-1 0 0,-1 0 0 0 0,0-3-97 0 0,-2 5 2 0 0,0 0 0 0 0,-1 0 0 0 0,0 0 0 0 0,0 0 0 0 0,0 0 0 0 0,-1 0-1 0 0,0 0 1 0 0,0 0 0 0 0,0 1 0 0 0,-1-1 0 0 0,0 1 0 0 0,0-1 0 0 0,0 1-1 0 0,-1 0 1 0 0,0 0 0 0 0,0 1 0 0 0,0-1 0 0 0,0 1 0 0 0,-1 0 0 0 0,0 0-1 0 0,1 0 1 0 0,-2 1 0 0 0,-3-3-2 0 0,-88-34-2262 0 0,51 36-8184 0 0,38 4-1552 0 0</inkml:trace>
  <inkml:trace contextRef="#ctx0" brushRef="#br0" timeOffset="-4882.47">8531 498 8554 0 0,'0'0'3918'0'0,"0"0"-1711"0"0,0 0-705 0 0,0 0-173 0 0,0 0-130 0 0,0 0-272 0 0,0 0-245 0 0,0 0-185 0 0,0 0-117 0 0,0 0-34 0 0,0 0-41 0 0,0 0-37 0 0,0 0-19 0 0,-3-6-11 0 0,-8-19-21 0 0,9 19-17 0 0,2 6-17 0 0,0 0-16 0 0,0 0 10 0 0,12 108 3280 0 0,0-6-3292 0 0,-11-59-98 0 0,-1 0 0 0 0,-3-1 0 0 0,-1 0 0 0 0,-2 0 0 0 0,-2 3-67 0 0,-17 47 15 0 0,25-91-10 0 0,0 0 0 0 0,0 0 0 0 0,0 0 0 0 0,-1 0 0 0 0,1 0 0 0 0,-1 0 0 0 0,1 0 1 0 0,0 0-1 0 0,-1 0 0 0 0,0 0 0 0 0,1 0 0 0 0,-1 0 0 0 0,1-1 0 0 0,-1 1 0 0 0,0 0 1 0 0,0 0-1 0 0,0-1 0 0 0,1 1 0 0 0,-1 0 0 0 0,0-1 0 0 0,0 1 0 0 0,0-1 0 0 0,0 1 1 0 0,0-1-1 0 0,0 1 0 0 0,0-1 0 0 0,0 0 0 0 0,0 0 0 0 0,0 1 0 0 0,0-1 0 0 0,0 0 1 0 0,0 0-1 0 0,0 0 0 0 0,0 0 0 0 0,0 0 0 0 0,0 0 0 0 0,-1-1 0 0 0,1 1 0 0 0,0 0 1 0 0,0 0-1 0 0,0-1 0 0 0,0 1 0 0 0,0-1 0 0 0,1 1 0 0 0,-1-1 0 0 0,0 1 0 0 0,0-1 1 0 0,0 1-1 0 0,0-1 0 0 0,0 0 0 0 0,1 0 0 0 0,-1 1 0 0 0,0-1 0 0 0,1 0 0 0 0,-1 0 1 0 0,0 0-1 0 0,0 0-5 0 0,-1-14-3 0 0,0-1 0 0 0,1 1 0 0 0,0 0 0 0 0,1 0 0 0 0,1-1 0 0 0,0 1 0 0 0,1 0 0 0 0,1 0 0 0 0,1 0 1 0 0,0 1-1 0 0,0-1 0 0 0,2 1 0 0 0,-1 0 0 0 0,2 0 0 0 0,0 0 0 0 0,1 1 0 0 0,2-3 3 0 0,4-11-18 0 0,1 1 0 0 0,2 0 0 0 0,0 1 1 0 0,1 1-1 0 0,2 1 0 0 0,0 0 0 0 0,1 2 0 0 0,2 0 0 0 0,13-9 18 0 0,-27 24-2 0 0,0 1-1 0 0,0 0 1 0 0,0 1 0 0 0,1 0-1 0 0,0 1 1 0 0,-1 0 0 0 0,1 0-1 0 0,0 1 1 0 0,0 0 0 0 0,0 1-1 0 0,1 0 1 0 0,-1 0 0 0 0,0 1 0 0 0,0 1-1 0 0,11 1 3 0 0,-16 0 7 0 0,0 0 0 0 0,1 0 0 0 0,-1 1-1 0 0,0 0 1 0 0,-1 0 0 0 0,1 0 0 0 0,0 1 0 0 0,-1-1-1 0 0,0 1 1 0 0,0 0 0 0 0,0 0 0 0 0,0 1 0 0 0,-1-1 0 0 0,1 1-1 0 0,-1 0 1 0 0,0-1 0 0 0,-1 1 0 0 0,1 1 0 0 0,-1-1-1 0 0,0 0 1 0 0,0 1 0 0 0,-1-1 0 0 0,0 1 0 0 0,0-1-1 0 0,0 1 1 0 0,0 0 0 0 0,-1-1 0 0 0,0 1 0 0 0,0 0-1 0 0,-1-1 1 0 0,1 1 0 0 0,-1 0 0 0 0,-1-1 0 0 0,1 1 0 0 0,-1-1-1 0 0,0 1 1 0 0,0-1 0 0 0,-1 2-7 0 0,-3 2 11 0 0,0 0 1 0 0,0-1 0 0 0,-1 0-1 0 0,0 0 1 0 0,0-1-1 0 0,0 0 1 0 0,-1 0-1 0 0,0-1 1 0 0,-1 0-1 0 0,0 0 1 0 0,0-1-1 0 0,0 0 1 0 0,0-1-1 0 0,-1 0 1 0 0,1 0-1 0 0,-1-1 1 0 0,-7 1-12 0 0,-119 4-411 0 0,112-17-965 0 0,47-19-4892 0 0,-15 24 4342 0 0,4-3-5719 0 0,-3 4-2747 0 0</inkml:trace>
  <inkml:trace contextRef="#ctx0" brushRef="#br0" timeOffset="-4470.817">9091 671 3961 0 0,'0'0'3463'0'0,"0"0"-638"0"0,0 0-534 0 0,0 0-283 0 0,0 0-229 0 0,0 0-220 0 0,0 0-209 0 0,0 0-159 0 0,0 0-148 0 0,0 0-138 0 0,0 0-130 0 0,0 0-123 0 0,25 7-78 0 0,77 20-71 0 0,-40-25 482 0 0,-53-6-799 0 0,-2 2-131 0 0,-1 0 0 0 0,1-1 1 0 0,-1 0-1 0 0,0-1 1 0 0,0 1-1 0 0,0-1 1 0 0,0 0-1 0 0,-1-1 1 0 0,1 1-1 0 0,-1-1 1 0 0,-1 0-1 0 0,1 0 1 0 0,-1-1-1 0 0,1 0 0 0 0,-1 1 1 0 0,-1-1-1 0 0,1 0 1 0 0,-1-1-1 0 0,-1 1 1 0 0,1-1-1 0 0,-1 1 1 0 0,0-1-1 0 0,0 0 1 0 0,-1 0-1 0 0,0 0 1 0 0,0 0-1 0 0,0 0 0 0 0,-1 0 1 0 0,0 0-56 0 0,-2 2-13 0 0,-1 1 0 0 0,1 0 0 0 0,0 0 0 0 0,-1 0 0 0 0,0 1 0 0 0,0-1 0 0 0,0 1 0 0 0,0-1 1 0 0,-1 1-1 0 0,1 0 0 0 0,-1 0 0 0 0,0 0 0 0 0,0 1 0 0 0,0 0 0 0 0,0-1 0 0 0,0 1 0 0 0,-1 1 0 0 0,1-1 0 0 0,-1 1 0 0 0,1-1 0 0 0,-1 1 0 0 0,1 1 0 0 0,-1-1 1 0 0,0 1-1 0 0,1-1 0 0 0,-1 1 0 0 0,0 1 0 0 0,1-1 0 0 0,-1 1 0 0 0,0-1 0 0 0,1 1 0 0 0,-1 1 0 0 0,0-1 13 0 0,-4 3-15 0 0,0-1 1 0 0,0 1-1 0 0,0 1 0 0 0,0 0 0 0 0,1 0 1 0 0,-1 1-1 0 0,1 0 0 0 0,1 0 0 0 0,-1 1 1 0 0,1-1-1 0 0,0 2 0 0 0,1-1 0 0 0,0 1 0 0 0,-5 7 15 0 0,6-8 8 0 0,-1 0-1 0 0,1 0 0 0 0,0 1 0 0 0,0 0 1 0 0,1-1-1 0 0,0 2 0 0 0,1-1 0 0 0,0 0 1 0 0,0 1-1 0 0,1-1 0 0 0,0 1 0 0 0,0 0 1 0 0,1-1-1 0 0,0 1 0 0 0,0 0 0 0 0,1 0 1 0 0,1 0-1 0 0,-1 0 0 0 0,1 0 0 0 0,1 0 0 0 0,0-1 1 0 0,0 1-1 0 0,1 0 0 0 0,0-1 0 0 0,0 0 1 0 0,1 0-1 0 0,0 0 0 0 0,3 5-7 0 0,6-3 28 0 0,0-1 0 0 0,0 0 1 0 0,1-1-1 0 0,0-1 0 0 0,0 0 0 0 0,1-1 0 0 0,0-1 0 0 0,0 0 0 0 0,0-1 1 0 0,1 0-1 0 0,-1-1 0 0 0,1-1 0 0 0,0-1 0 0 0,-1 0 0 0 0,1-1 0 0 0,0-1 1 0 0,0 0-1 0 0,0-1 0 0 0,2-2-28 0 0,-2 3-52 0 0,-1-1-1 0 0,0 0 1 0 0,0-2 0 0 0,-1 1-1 0 0,1-2 1 0 0,-1 0 0 0 0,1-1-1 0 0,9-6 53 0 0,30-20-9737 0 0,-46 28-2652 0 0</inkml:trace>
  <inkml:trace contextRef="#ctx0" brushRef="#br0" timeOffset="-15306.061">431 358 0 0 0,'0'0'480'0'0,"0"0"136"0"0,0 0 250 0 0,0 0 335 0 0,0 0 209 0 0,0 0 49 0 0,0 0-21 0 0,0 0-102 0 0,0 0-120 0 0,0 0-117 0 0,-7-12-99 0 0,-24-39-57 0 0,22 13 3168 0 0,10 28 1380 0 0,-23 70-3992 0 0,14-36-1356 0 0,0 1 0 0 0,2 0 0 0 0,1 0 0 0 0,2 0 0 0 0,0 1 0 0 0,1 0 0 0 0,2-1 0 0 0,1 9-143 0 0,-1-31 19 0 0,0 1-1 0 0,0-1 0 0 0,1 1 1 0 0,-1-1-1 0 0,1 1 0 0 0,0-1 1 0 0,0 0-1 0 0,0 0 0 0 0,0 1 1 0 0,1-1-1 0 0,-1 0 0 0 0,1 0 1 0 0,0 0-1 0 0,0 0 0 0 0,0-1 1 0 0,0 1-1 0 0,0 0 0 0 0,1-1 1 0 0,-1 1-1 0 0,1-1 0 0 0,0 0 1 0 0,0 0-1 0 0,0 0 1 0 0,0 0-1 0 0,0-1 0 0 0,0 1 1 0 0,0-1-1 0 0,0 0 0 0 0,1 0 1 0 0,-1 0-1 0 0,0 0 0 0 0,3 0-18 0 0,2-1 72 0 0,0-1 1 0 0,0 0-1 0 0,0 0 0 0 0,-1-1 0 0 0,1 0 0 0 0,0-1 1 0 0,-1 1-1 0 0,0-1 0 0 0,1-1 0 0 0,-1 1 0 0 0,0-1 1 0 0,-1 0-1 0 0,1-1 0 0 0,-1 0 0 0 0,4-4-72 0 0,98-74 213 0 0,-83 66-214 0 0,39-14-83 0 0,-60 33 80 0 0,-1 0 0 0 0,1 0 0 0 0,-1 1 0 0 0,0-1 0 0 0,0 1 0 0 0,0 0 0 0 0,0 0 0 0 0,0 0 0 0 0,0 0 0 0 0,-1 1 0 0 0,0-1 0 0 0,0 1 1 0 0,0-1-1 0 0,0 1 0 0 0,0 0 0 0 0,-1 0 0 0 0,1 0 0 0 0,-1 0 0 0 0,0 0 0 0 0,0 1 4 0 0,4 7 12 0 0,8 21 24 0 0,-10-21-35 0 0,1 0 0 0 0,1-1 0 0 0,0 1 1 0 0,1-1-1 0 0,0 0 0 0 0,1 0 0 0 0,0-1 0 0 0,0 0 0 0 0,1 0 0 0 0,0-1 1 0 0,1 0-1 0 0,6 5-1 0 0,-11-12 13 0 0,0 0 0 0 0,1 0 0 0 0,-1 0 1 0 0,1-1-1 0 0,-1 0 0 0 0,1 0 0 0 0,-1 0 0 0 0,1 0 1 0 0,0-1-1 0 0,-1 1 0 0 0,1-1 0 0 0,0-1 0 0 0,-1 1 1 0 0,1-1-1 0 0,0 1 0 0 0,-1-1 0 0 0,1-1 1 0 0,-1 1-1 0 0,1 0 0 0 0,-1-1 0 0 0,0 0 0 0 0,0 0 1 0 0,0-1-1 0 0,0 1 0 0 0,0-1 0 0 0,0 0 0 0 0,0 0 1 0 0,-1 0-1 0 0,0 0 0 0 0,1-1 0 0 0,1-2-13 0 0,10-10 69 0 0,0-2 0 0 0,-2 1 0 0 0,0-2 0 0 0,-1 0 0 0 0,0 0 0 0 0,-2-1 0 0 0,0 0 0 0 0,-2-1 0 0 0,0 0 0 0 0,-1-1 0 0 0,-1 1 0 0 0,-1-1 0 0 0,-1 0 0 0 0,-1-1 0 0 0,-1 1 0 0 0,-1-1-69 0 0,3 53-5095 0 0,1-16-2036 0 0,-3-7-4693 0 0</inkml:trace>
  <inkml:trace contextRef="#ctx0" brushRef="#br0" timeOffset="-15057.795">1539 509 11715 0 0,'0'0'1635'0'0,"0"0"-547"0"0,0 0-151 0 0,0 0 156 0 0,0 0 128 0 0,0 0-30 0 0,0 0-224 0 0,0 0-271 0 0,0 0-255 0 0,0 0-170 0 0,0 0-95 0 0,0 0-69 0 0,0 0-34 0 0,-4 30-43 0 0,-15 91-37 0 0,18-84-176 0 0,8-34-401 0 0,-6-3-2833 0 0,-1 0-3362 0 0,0 0 6756 0 0,0 0-10625 0 0</inkml:trace>
  <inkml:trace contextRef="#ctx0" brushRef="#br0" timeOffset="-14541.759">1810 45 8146 0 0,'0'0'2599'0'0,"0"0"-1529"0"0,0 0-397 0 0,0 0 287 0 0,0 0 324 0 0,0 0 110 0 0,0 0-103 0 0,0 0-193 0 0,0 0-201 0 0,0 0-175 0 0,0 0-109 0 0,0 0-97 0 0,0 0-80 0 0,9 31-58 0 0,28 99-57 0 0,-27-51 137 0 0,-8 5-72 0 0,-2 0 0 0 0,-13 82-386 0 0,9-45-96 0 0,4-120 28 0 0,0 0 0 0 0,1-1 1 0 0,-1 1-1 0 0,1 0 1 0 0,-1-1-1 0 0,1 1 0 0 0,-1-1 1 0 0,1 1-1 0 0,-1 0 0 0 0,1-1 1 0 0,0 1-1 0 0,-1-1 1 0 0,1 0-1 0 0,0 1 0 0 0,0-1 1 0 0,-1 1-1 0 0,1-1 1 0 0,0 0-1 0 0,0 0 0 0 0,-1 1 1 0 0,1-1-1 0 0,0 0 0 0 0,0 0 1 0 0,0 0-1 0 0,-1 0 1 0 0,1 0-1 0 0,0 0 0 0 0,0 0 1 0 0,0 0-1 0 0,-1 0 0 0 0,1-1 1 0 0,0 1-1 0 0,0 0 1 0 0,0 0-1 0 0,-1-1 0 0 0,1 1 1 0 0,0 0-1 0 0,-1-1 0 0 0,1 1 1 0 0,0-1-1 0 0,-1 1 1 0 0,1-1-1 0 0,0 1 0 0 0,-1-1 1 0 0,1 0-1 0 0,-1 1 1 0 0,1-1-1 0 0,-1 1 0 0 0,1-1 1 0 0,-1 0-1 0 0,0 0 0 0 0,1 1 1 0 0,-1-1-1 0 0,0 0 1 0 0,0 0-1 0 0,1 1 0 0 0,-1-1 1 0 0,0 0-1 0 0,0 0 0 0 0,0 0 1 0 0,0 0 67 0 0,12-20-2863 0 0,-3 3-3988 0 0,-5 11-2842 0 0</inkml:trace>
  <inkml:trace contextRef="#ctx0" brushRef="#br0" timeOffset="-14281.266">2208 1 6289 0 0,'0'0'1875'0'0,"0"0"-985"0"0,0 0-171 0 0,0 0 417 0 0,0 0 347 0 0,0 0 123 0 0,0 0-106 0 0,0 0-208 0 0,0 0-153 0 0,0 0-144 0 0,0 0-105 0 0,0 0-88 0 0,2 29-80 0 0,10 89-95 0 0,5 52 1673 0 0,-14-121-2226 0 0,0-15-367 0 0,-2 1 0 0 0,-1-1 0 0 0,-1 0 0 0 0,-2 0 0 0 0,-2 2 293 0 0,-2-19-2000 0 0,3-11-2999 0 0,0-2-3010 0 0</inkml:trace>
  <inkml:trace contextRef="#ctx0" brushRef="#br0" timeOffset="-12808.054">3152 454 7522 0 0,'0'0'2161'0'0,"0"0"-990"0"0,0 0-628 0 0,0 0-91 0 0,0 0 156 0 0,0 0 209 0 0,0 0 128 0 0,0 0 13 0 0,0 0-66 0 0,0 0-116 0 0,0 0-97 0 0,0 0-84 0 0,10 20-46 0 0,32 68-48 0 0,-9 41 1122 0 0,-30-101-1337 0 0,0-11-151 0 0,-1-1 0 0 0,-1 1 0 0 0,0 1 0 0 0,-2-1 0 0 0,0 0 0 0 0,0 0 0 0 0,-2 0 0 0 0,0-1 0 0 0,-1 1 0 0 0,0-1 0 0 0,-2 1 0 0 0,0-1 0 0 0,0-1 0 0 0,-2 1 0 0 0,0-1 0 0 0,0 0 0 0 0,-4 3-135 0 0,12-19 21 0 0,0 1 0 0 0,0-1 0 0 0,0 0 0 0 0,0 1-1 0 0,0-1 1 0 0,0 1 0 0 0,0-1 0 0 0,0 0 0 0 0,-1 1 0 0 0,1-1 0 0 0,0 1 0 0 0,0-1-1 0 0,0 1 1 0 0,-1-1 0 0 0,1 1 0 0 0,0-1 0 0 0,-1 1 0 0 0,1-1 0 0 0,0 1 0 0 0,-1-1-1 0 0,1 1 1 0 0,0 0 0 0 0,-1-1 0 0 0,1 1 0 0 0,-1-1 0 0 0,1 1 0 0 0,-1 0 0 0 0,1 0-1 0 0,-1-1 1 0 0,1 1 0 0 0,-1 0 0 0 0,1 0 0 0 0,-1-1 0 0 0,0 1 0 0 0,1 0 0 0 0,-1 0-1 0 0,1 0 1 0 0,-1 0 0 0 0,1 0 0 0 0,-1 0 0 0 0,0 0 0 0 0,1 0 0 0 0,-1 0 0 0 0,1 0 0 0 0,-1 1-1 0 0,1-1 1 0 0,-1 0 0 0 0,0 0 0 0 0,1 0 0 0 0,-1 1 0 0 0,1-1 0 0 0,-1 0 0 0 0,1 0-1 0 0,-1 1 1 0 0,1-1 0 0 0,0 1 0 0 0,-1-1 0 0 0,1 0 0 0 0,-1 1 0 0 0,1-1 0 0 0,0 1-1 0 0,-1-1 1 0 0,1 1 0 0 0,0-1 0 0 0,-1 1 0 0 0,1-1 0 0 0,0 1 0 0 0,0-1 0 0 0,0 1-21 0 0,-2-52 344 0 0,3 45-325 0 0,2-13 6 0 0,1 0 0 0 0,1 0 0 0 0,1 0 0 0 0,1 1-1 0 0,0 0 1 0 0,1 0 0 0 0,1 0 0 0 0,1 2 0 0 0,1-1-1 0 0,3-4-24 0 0,1-3 12 0 0,-1-4-10 0 0,1 1-1 0 0,2 1 0 0 0,0 0 1 0 0,1 1-1 0 0,2 1 0 0 0,0 1 1 0 0,2 1-1 0 0,0 1 0 0 0,2 1 1 0 0,0 0-1 0 0,1 2 0 0 0,1 1 1 0 0,0 1-1 0 0,1 2 0 0 0,15-6-1 0 0,-39 18 1 0 0,0 1 0 0 0,0-1 0 0 0,-1 1 0 0 0,1 0 0 0 0,1 0 0 0 0,-1 0 0 0 0,0 0-1 0 0,0 1 1 0 0,0-1 0 0 0,0 1 0 0 0,0 0 0 0 0,1 0 0 0 0,-1 0 0 0 0,0 0-1 0 0,0 0 1 0 0,0 1 0 0 0,1-1 0 0 0,-1 1 0 0 0,0 0 0 0 0,0 0 0 0 0,0 0 0 0 0,0 1-1 0 0,0-1 1 0 0,-1 1 0 0 0,1-1 0 0 0,0 1 0 0 0,-1 0 0 0 0,1 0 0 0 0,-1 0 0 0 0,1 0-1 0 0,-1 1 1 0 0,0-1 0 0 0,0 1 0 0 0,0-1 0 0 0,0 1 0 0 0,-1 0 0 0 0,1-1-1 0 0,-1 1 1 0 0,0 0 0 0 0,1 0 0 0 0,-1 0 0 0 0,0 0 0 0 0,0 3-1 0 0,0 12 34 0 0,0-1 0 0 0,-1 1 1 0 0,-1-1-1 0 0,-1 1 0 0 0,0-1 0 0 0,-1 1 1 0 0,-1-1-1 0 0,-1 0 0 0 0,0-1 1 0 0,-1 1-1 0 0,-1-1 0 0 0,-1 0 0 0 0,0 0 1 0 0,-1-1-1 0 0,0 0 0 0 0,-2-1 0 0 0,1 0 1 0 0,-2-1-1 0 0,0 0 0 0 0,-3 2-34 0 0,9-7-10 0 0,-1 0 0 0 0,0 0 1 0 0,-1-1-1 0 0,0 0 0 0 0,0 0 0 0 0,-1-1 0 0 0,1 0 0 0 0,-1 0 0 0 0,-1-1 0 0 0,1-1 0 0 0,-1 1 1 0 0,0-1-1 0 0,0-1 0 0 0,0 0 0 0 0,0 0 0 0 0,0-1 0 0 0,-1-1 0 0 0,1 1 0 0 0,-8-1 10 0 0,15-4-197 0 0,0 1 0 0 0,0-1 0 0 0,0 0 0 0 0,0 0 1 0 0,0 0-1 0 0,0 0 0 0 0,1 0 0 0 0,-1 0 0 0 0,1-1 0 0 0,0 1 0 0 0,0-1 0 0 0,0 0 0 0 0,1 0 0 0 0,0 1 0 0 0,-1-1 0 0 0,1 0 0 0 0,0 0 0 0 0,1 0 0 0 0,-1 0 0 0 0,1 0 0 0 0,0-1 0 0 0,0 1 1 0 0,0 0-1 0 0,0 0 0 0 0,1 0 0 0 0,-1 0 0 0 0,1 0 0 0 0,0 0 0 0 0,1 0 0 0 0,-1 0 0 0 0,1 1 0 0 0,-1-1 0 0 0,1 0 0 0 0,1-1 197 0 0,19-36-7783 0 0,-19 36 5715 0 0,5-11-7377 0 0</inkml:trace>
  <inkml:trace contextRef="#ctx0" brushRef="#br0" timeOffset="-12427.715">3946 509 3809 0 0,'0'0'3911'0'0,"0"0"-1909"0"0,0 0-612 0 0,0 0 154 0 0,0 0 119 0 0,0 0-56 0 0,0 0-180 0 0,0 0-277 0 0,0 0-258 0 0,0 0-172 0 0,0 0-140 0 0,0 0-92 0 0,0 0-84 0 0,-1 21-85 0 0,0 97 197 0 0,1-115-474 0 0,1 0-1 0 0,0 0 1 0 0,-1 0 0 0 0,1 0-1 0 0,1 0 1 0 0,-1 0 0 0 0,0 0-1 0 0,1 0 1 0 0,-1-1 0 0 0,1 1-1 0 0,0 0 1 0 0,0-1 0 0 0,0 0-1 0 0,0 1 1 0 0,0-1 0 0 0,0 0-1 0 0,1 0 1 0 0,-1 0 0 0 0,1 0-1 0 0,-1-1 1 0 0,1 1 0 0 0,0-1-1 0 0,0 1 1 0 0,0-1 0 0 0,0 0-1 0 0,0 0 1 0 0,0 0 0 0 0,0-1-1 0 0,0 1 1 0 0,3-1-42 0 0,1 2 106 0 0,0-2 1 0 0,1 1-1 0 0,-1-1 1 0 0,1 0-1 0 0,-1 0 1 0 0,0-1-1 0 0,1 0 1 0 0,-1 0-1 0 0,0-1 0 0 0,0 0 1 0 0,1 0-1 0 0,2-3-106 0 0,-1 0 15 0 0,0 0-1 0 0,0-1 0 0 0,-1 0 1 0 0,0-1-1 0 0,0 0 0 0 0,0 0 1 0 0,-1 0-1 0 0,0-1 0 0 0,-1 0 1 0 0,0-1-1 0 0,0 1 0 0 0,-1-1 1 0 0,0 0-1 0 0,0-1 0 0 0,-1 1 1 0 0,3-11-15 0 0,6-21-1066 0 0,1 1-2863 0 0,-4 15-4981 0 0,-5 14-2364 0 0</inkml:trace>
  <inkml:trace contextRef="#ctx0" brushRef="#br0" timeOffset="-12170.379">4529 56 10290 0 0,'0'0'1527'0'0,"0"0"-413"0"0,0 0-14 0 0,0 0 272 0 0,0 0 142 0 0,0 0-71 0 0,0 0-199 0 0,0 0-213 0 0,0 0-127 0 0,0 0-98 0 0,0 0-83 0 0,-1 34-101 0 0,-3 108-111 0 0,-6-57 157 0 0,-23 99-180 0 0,16-120-332 0 0,1-6-1088 0 0,12-18-4714 0 0,10-40-5226 0 0,-2-3 2809 0 0</inkml:trace>
  <inkml:trace contextRef="#ctx0" brushRef="#br0" timeOffset="-14908.142">1486 107 7698 0 0,'0'0'1488'0'0,"0"0"-976"0"0,0 0-408 0 0,0 0-80 0 0,0 0-72 0 0,0 0-360 0 0,0 0-992 0 0,0 0-1153 0 0,0 0-2864 0 0</inkml:trace>
  <inkml:trace contextRef="#ctx0" brushRef="#br0" timeOffset="-13759.635">1458 196 0 0 0,'0'0'1219'0'0,"0"0"741"0"0,0 0 145 0 0,0 0-133 0 0,0 0-226 0 0,0 0-235 0 0,0 0-204 0 0,0 0-168 0 0,0 0-100 0 0,0 0-119 0 0,0 0-128 0 0,2-6-128 0 0,5-16-120 0 0,-7 21-481 0 0,0 0 0 0 0,0 1 0 0 0,-1-1-1 0 0,1 1 1 0 0,0-1 0 0 0,-1 1 0 0 0,1-1-1 0 0,0 1 1 0 0,-1-1 0 0 0,1 1 0 0 0,-1 0-1 0 0,1-1 1 0 0,-1 1 0 0 0,1-1 0 0 0,-1 1-1 0 0,1 0 1 0 0,-1 0 0 0 0,0-1-1 0 0,1 1 1 0 0,-1 0 0 0 0,1 0 0 0 0,-1 0-1 0 0,1-1 1 0 0,-1 1 0 0 0,0 0 0 0 0,1 0-1 0 0,-1 0 1 0 0,0 0 0 0 0,1 0 0 0 0,-1 0-1 0 0,1 0 1 0 0,-1 1 0 0 0,0-1 0 0 0,1 0-1 0 0,-1 0 1 0 0,1 0 0 0 0,-1 1 0 0 0,1-1-1 0 0,-1 0 1 0 0,0 0 0 0 0,1 1 0 0 0,-1-1-1 0 0,1 1 1 0 0,-1-1 0 0 0,1 0 0 0 0,0 1-1 0 0,-1-1 1 0 0,1 1 0 0 0,-1-1 0 0 0,1 1-1 0 0,0-1 1 0 0,-1 1 0 0 0,1-1 0 0 0,0 1-1 0 0,0 0 1 0 0,0-1 0 0 0,-1 1 0 0 0,1-1-1 0 0,0 1-62 0 0,13-7 2234 0 0,-10 5-5942 0 0,0 1-4062 0 0,-2 0-3558 0 0</inkml:trace>
  <inkml:trace contextRef="#ctx0" brushRef="#br0" timeOffset="28957.097">24 1882 376 0 0,'0'0'1924'0'0,"0"0"-415"0"0,0 0-137 0 0,0 0 124 0 0,0 0 151 0 0,0 0 54 0 0,0 0-106 0 0,0 0-266 0 0,0 0-344 0 0,0 0-315 0 0,0 0-231 0 0,-4 1-120 0 0,-16 5 52 0 0,48 12 2836 0 0,-19-16-2895 0 0,0-2 1 0 0,0 1-1 0 0,1-1 0 0 0,-1 0 0 0 0,0-1 1 0 0,0 0-1 0 0,0-1 0 0 0,0 1 0 0 0,0-2 1 0 0,0 1-1 0 0,-1-1 0 0 0,1-1 1 0 0,-1 0-1 0 0,0 0 0 0 0,0 0 0 0 0,0-1 1 0 0,0 0-1 0 0,-1-1 0 0 0,0 0 0 0 0,6-5-312 0 0,210-197 1267 0 0,-180 163-1213 0 0,-1-2 0 0 0,-2-2 0 0 0,-3-2 0 0 0,-1-1 0 0 0,-4-1 0 0 0,-1-2 0 0 0,-3-1 0 0 0,0-7-54 0 0,-11-25 3 0 0,-17 85-10 0 0,0 1 0 0 0,0-1 1 0 0,0 1-1 0 0,0-1 0 0 0,-1 1 0 0 0,1-1 0 0 0,-1 1 0 0 0,1 0 0 0 0,-1-1 0 0 0,0 1 0 0 0,0-1 0 0 0,0 1 0 0 0,0 0 0 0 0,0 0 1 0 0,-1 0-1 0 0,1 0 0 0 0,-1 0 0 0 0,1 0 0 0 0,-1 0 0 0 0,0 0 0 0 0,0 0 0 0 0,0 1 0 0 0,0-1 0 0 0,0 1 0 0 0,0 0 0 0 0,0-1 1 0 0,0 1-1 0 0,-1 0 0 0 0,1 0 0 0 0,0 0 0 0 0,-1 1 0 0 0,1-1 0 0 0,-2 0 7 0 0,-2 1-18 0 0,-1-1 1 0 0,1 1-1 0 0,0 0 0 0 0,0 1 1 0 0,-1 0-1 0 0,1 0 0 0 0,0 0 1 0 0,0 1-1 0 0,0 0 0 0 0,0 0 1 0 0,0 0-1 0 0,1 1 0 0 0,-1 0 1 0 0,1 0-1 0 0,-1 0 0 0 0,1 1 1 0 0,0-1-1 0 0,1 1 0 0 0,-1 1 1 0 0,0-1-1 0 0,1 1 18 0 0,-81 108-68 0 0,74-94 72 0 0,1 1-1 0 0,1 0 0 0 0,1 1 1 0 0,0-1-1 0 0,2 2 1 0 0,0-1-1 0 0,2 1 0 0 0,0-1 1 0 0,1 1-1 0 0,2 0 1 0 0,0 1-1 0 0,1-1 0 0 0,3 15-3 0 0,0-23 15 0 0,2 0-1 0 0,0 0 0 0 0,1 0 1 0 0,0-1-1 0 0,1 0 0 0 0,0 0 1 0 0,1-1-1 0 0,1 0 0 0 0,0 0 1 0 0,0-1-1 0 0,1 0 0 0 0,1-1 0 0 0,-1 0 1 0 0,9 6-15 0 0,12 13-13 0 0,-28-25-94 0 0,1-1 1 0 0,0 0-1 0 0,0 0 0 0 0,1 0 0 0 0,-1-1 0 0 0,1 1 0 0 0,-1-1 0 0 0,1 0 0 0 0,0 0 1 0 0,-1-1-1 0 0,1 1 0 0 0,0-1 0 0 0,0 0 0 0 0,0 0 0 0 0,0-1 0 0 0,1 0 0 0 0,1 0 107 0 0,25-3-4971 0 0,0-5-5311 0 0,-21 4 900 0 0</inkml:trace>
  <inkml:trace contextRef="#ctx0" brushRef="#br0" timeOffset="29704.005">1134 1462 2697 0 0,'0'0'3238'0'0,"0"0"-629"0"0,0 0-341 0 0,0 0-208 0 0,0 0-266 0 0,0 0-362 0 0,0 0-325 0 0,0 0-200 0 0,0 0-122 0 0,0 0-76 0 0,0 0-83 0 0,0 0-75 0 0,0 0-72 0 0,-30 24-43 0 0,-93 76-27 0 0,71-39 128 0 0,46-47-403 0 0,1-5-67 0 0,0 1 0 0 0,1 0 0 0 0,0 1 0 0 0,1-1 0 0 0,0 1 0 0 0,0 0 0 0 0,1-1 0 0 0,1 1 0 0 0,0 0 0 0 0,0 10-67 0 0,2-18 29 0 0,-1-1 0 0 0,0 0 0 0 0,1 1 0 0 0,0-1 1 0 0,-1 0-1 0 0,1 1 0 0 0,0-1 0 0 0,0 0 0 0 0,0 0 0 0 0,1 0 1 0 0,-1 0-1 0 0,0 0 0 0 0,1 0 0 0 0,-1 0 0 0 0,1-1 1 0 0,0 1-1 0 0,-1 0 0 0 0,1-1 0 0 0,0 1 0 0 0,0-1 0 0 0,0 0 1 0 0,0 0-1 0 0,0 1 0 0 0,0-1 0 0 0,1-1 0 0 0,-1 1 0 0 0,0 0 1 0 0,1 0-1 0 0,-1-1 0 0 0,0 0 0 0 0,1 1 0 0 0,-1-1 1 0 0,0 0-1 0 0,1 0 0 0 0,-1 0 0 0 0,1 0 0 0 0,-1-1 0 0 0,0 1 1 0 0,1-1-1 0 0,-1 1 0 0 0,0-1 0 0 0,0 0 0 0 0,1 0 0 0 0,-1 0 1 0 0,0 0-1 0 0,0 0 0 0 0,0-1 0 0 0,0 1 0 0 0,1-2-29 0 0,165-166 732 0 0,-93 88-796 0 0,-70 90-291 0 0,1 16 347 0 0,-6-23-11 0 0,8 48 29 0 0,-8-40-8 0 0,1-1-1 0 0,0 1 1 0 0,1 0-1 0 0,0-1 1 0 0,1 1-1 0 0,0-1 1 0 0,0 0-1 0 0,1 0 0 0 0,0 0 1 0 0,1 0-1 0 0,1 1-1 0 0,-2-5 6 0 0,0 0 0 0 0,0 0 0 0 0,0 0 0 0 0,1-1 0 0 0,-1 0 0 0 0,1 0 0 0 0,1 0 0 0 0,-1 0 0 0 0,0-1 0 0 0,1 0 0 0 0,-1 0 0 0 0,1 0 0 0 0,0-1 0 0 0,0 1 0 0 0,0-1 0 0 0,1-1 0 0 0,-1 1 0 0 0,0-1 0 0 0,1-1 0 0 0,-1 1 0 0 0,0-1 0 0 0,1 0 0 0 0,-1 0 0 0 0,0-1 0 0 0,1 0 0 0 0,-1 0 0 0 0,0 0 0 0 0,1-1 0 0 0,-1 0 0 0 0,0 0 0 0 0,1-1-6 0 0,142-96 282 0 0,-129 80-252 0 0,0-2-1 0 0,-1 0 0 0 0,-1-1 0 0 0,-1-1 0 0 0,-1-1 0 0 0,-1 0 0 0 0,-1-1 0 0 0,-1 0 0 0 0,1-7-29 0 0,-12 30-6 0 0,-1-1 0 0 0,1 1 0 0 0,-1 0 0 0 0,0 0 0 0 0,0-1 1 0 0,0 1-1 0 0,0 0 0 0 0,0-1 0 0 0,-1 1 0 0 0,1-1 0 0 0,-1 1 0 0 0,1-1 1 0 0,-1 1-1 0 0,0-1 0 0 0,0 0 0 0 0,0 1 0 0 0,0-1 0 0 0,-1 1 0 0 0,1-1 0 0 0,-1 1 1 0 0,1-1-1 0 0,-1 1 0 0 0,0-1 0 0 0,0 1 0 0 0,0 0 0 0 0,0-1 0 0 0,-1 1 0 0 0,1 0 1 0 0,-1 0-1 0 0,1 0 0 0 0,-1 0 0 0 0,0 0 0 0 0,1 0 0 0 0,-1 1 0 0 0,0-1 0 0 0,0 0 1 0 0,0 1-1 0 0,-1 0 0 0 0,1-1 0 0 0,0 1 0 0 0,0 0 0 0 0,-1 0 6 0 0,-6 2-21 0 0,1 1-1 0 0,-1 0 1 0 0,1 0 0 0 0,-1 1-1 0 0,1 0 1 0 0,0 1-1 0 0,0-1 1 0 0,0 1 0 0 0,1 1-1 0 0,-1 0 1 0 0,1 0-1 0 0,0 0 1 0 0,0 1 0 0 0,1 0-1 0 0,0 0 1 0 0,0 1-1 0 0,0 0 1 0 0,1 0-1 0 0,0 0 1 0 0,-3 6 21 0 0,7-12-2 0 0,0 1 0 0 0,0 0 0 0 0,0-1 0 0 0,0 1 0 0 0,0 0 0 0 0,0 0 0 0 0,0 0 0 0 0,1 0 0 0 0,-1 0 0 0 0,1 0 0 0 0,-1 0 0 0 0,1 0 0 0 0,0 0 0 0 0,0 0 0 0 0,0 0 1 0 0,0 0-1 0 0,0 0 0 0 0,0 0 0 0 0,1 1 0 0 0,-1-1 0 0 0,0 0 0 0 0,1 0 0 0 0,0-1 0 0 0,0 1 0 0 0,-1 0 0 0 0,1 0 0 0 0,0 0 0 0 0,0 0 0 0 0,1-1 0 0 0,-1 1 0 0 0,0 0 0 0 0,1-1 0 0 0,-1 1 0 0 0,1-1 0 0 0,-1 0 0 0 0,1 1 0 0 0,-1-1 0 0 0,1 0 0 0 0,0 0 0 0 0,0 0 0 0 0,0 0 0 0 0,0 0 0 0 0,0-1 0 0 0,0 1 0 0 0,0 0 0 0 0,0-1 0 0 0,0 1 0 0 0,1-1 2 0 0,134 4 223 0 0,-26 8-123 0 0,-108-11-91 0 0,1 0 1 0 0,-1 1 0 0 0,1-1-1 0 0,-1 1 1 0 0,1 0-1 0 0,-1 0 1 0 0,0 0-1 0 0,0 0 1 0 0,0 0 0 0 0,0 1-1 0 0,0-1 1 0 0,-1 1-1 0 0,1 0 1 0 0,-1 0 0 0 0,1 0-1 0 0,-1 0 1 0 0,0 0-1 0 0,0 0 1 0 0,0 1-1 0 0,-1-1 1 0 0,1 0 0 0 0,-1 1-1 0 0,0 0 1 0 0,0-1-1 0 0,0 1 1 0 0,-1 0 0 0 0,1 0-1 0 0,-1 1-9 0 0,4 75-208 0 0,28-68-2753 0 0,-9-13-6678 0 0,-15-2-1797 0 0</inkml:trace>
  <inkml:trace contextRef="#ctx0" brushRef="#br0" timeOffset="30644.886">2412 1540 6017 0 0,'0'0'2809'0'0,"0"0"-366"0"0,0 0-157 0 0,0 0-122 0 0,0 0-262 0 0,0 0-395 0 0,0 0-392 0 0,0 0-312 0 0,0 0-259 0 0,0 0-152 0 0,0 0-95 0 0,0 0-71 0 0,-17-1-37 0 0,-55 0-34 0 0,68 2-139 0 0,-1-1 0 0 0,1 1 1 0 0,-1 0-1 0 0,1 0 0 0 0,0 0 0 0 0,-1 1 0 0 0,1-1 1 0 0,0 1-1 0 0,0 0 0 0 0,0 0 0 0 0,0 1 0 0 0,1-1 1 0 0,-1 1-1 0 0,1 0 0 0 0,-1 0 0 0 0,1 0 1 0 0,-2 3-17 0 0,-6 4 61 0 0,4-4-43 0 0,0 0 0 0 0,0 1 1 0 0,1-1-1 0 0,0 1 0 0 0,0 1 0 0 0,1-1 0 0 0,0 1 0 0 0,0 0 0 0 0,1 0 0 0 0,0 1 0 0 0,0-1 0 0 0,1 1 1 0 0,0 0-1 0 0,0 0 0 0 0,1 0 0 0 0,1 0 0 0 0,-1 0 0 0 0,1 0 0 0 0,1 0 0 0 0,0 1 0 0 0,1 7-18 0 0,-1-16 12 0 0,0 1 0 0 0,1-1 0 0 0,-1 1 0 0 0,1-1 0 0 0,0 0 0 0 0,-1 1 0 0 0,1-1 0 0 0,0 0-1 0 0,0 1 1 0 0,0-1 0 0 0,0 0 0 0 0,0 0 0 0 0,0 0 0 0 0,0 0 0 0 0,0 0 0 0 0,0 0 0 0 0,1 0-1 0 0,-1 0 1 0 0,0 0 0 0 0,1 0 0 0 0,-1-1 0 0 0,1 1 0 0 0,-1-1 0 0 0,1 1 0 0 0,-1-1 0 0 0,1 1 0 0 0,-1-1-1 0 0,1 0 1 0 0,-1 0 0 0 0,1 0 0 0 0,-1 0 0 0 0,1 0 0 0 0,-1 0 0 0 0,1 0 0 0 0,-1 0 0 0 0,1-1-1 0 0,-1 1 1 0 0,1-1 0 0 0,1 0-12 0 0,57-26 1022 0 0,118-147 465 0 0,-176 173-1478 0 0,-1-1 0 0 0,1 1 0 0 0,0 0 0 0 0,0 0 0 0 0,0 0 0 0 0,0 0 0 0 0,0 0 0 0 0,0 0 0 0 0,0 1 0 0 0,0-1 0 0 0,0 1 1 0 0,0-1-1 0 0,0 1 0 0 0,0 0 0 0 0,1 0 0 0 0,-1 0 0 0 0,0 0 0 0 0,0 0 0 0 0,0 0 0 0 0,0 1 0 0 0,0-1 0 0 0,0 1 0 0 0,0-1 0 0 0,1 1 0 0 0,-1 0 0 0 0,-1 0 0 0 0,1 0 0 0 0,0 0 0 0 0,0 0 0 0 0,0 0 0 0 0,0 0 0 0 0,-1 1 0 0 0,1-1 1 0 0,-1 1-1 0 0,1-1 0 0 0,-1 1 0 0 0,1 0 0 0 0,-1-1 0 0 0,0 1 0 0 0,1 1-9 0 0,38 84 215 0 0,-38-79-192 0 0,16 56 15 0 0,-2 0 0 0 0,-3 2 0 0 0,-4 0 1 0 0,-2 0-1 0 0,-3 0 0 0 0,-3 1 0 0 0,-3 11-38 0 0,1-64 4 0 0,-1 0 1 0 0,0-1-1 0 0,-1 1 1 0 0,0-1-1 0 0,-1 0 1 0 0,-1 0 0 0 0,0 0-1 0 0,-1 0 1 0 0,0-1-1 0 0,-4 5-4 0 0,-61 55 23 0 0,69-71-26 0 0,0 0 0 0 0,0 1 1 0 0,1-1-1 0 0,-1 0 0 0 0,0 0 0 0 0,-1 0 1 0 0,1 0-1 0 0,0-1 0 0 0,0 1 1 0 0,0 0-1 0 0,0-1 0 0 0,-1 0 0 0 0,1 1 1 0 0,0-1-1 0 0,-1 0 0 0 0,1 0 0 0 0,0 0 1 0 0,0-1-1 0 0,-1 1 0 0 0,1 0 0 0 0,0-1 1 0 0,0 0-1 0 0,0 1 0 0 0,0-1 1 0 0,-1 0-1 0 0,1 0 0 0 0,0 0 0 0 0,1 0 1 0 0,-1-1-1 0 0,0 1 0 0 0,0 0 0 0 0,0-1 1 0 0,1 1-1 0 0,-1-1 0 0 0,1 0 0 0 0,-1 0 1 0 0,1 1-1 0 0,0-1 0 0 0,-1 0 0 0 0,1 0 1 0 0,0 0-1 0 0,0 0 0 0 0,1-1 1 0 0,-1 1-1 0 0,0 0 0 0 0,1-1 3 0 0,-11-107-337 0 0,18 85 307 0 0,0 1 0 0 0,2 0 0 0 0,0 1 0 0 0,2 0 0 0 0,1 0 0 0 0,0 1 0 0 0,2 1 0 0 0,0 0 0 0 0,1 1-1 0 0,1 0 1 0 0,15-12 30 0 0,169-158-154 0 0,-156 156 156 0 0,-2-3 1 0 0,-2-2-1 0 0,-1-1 0 0 0,-3-2 1 0 0,4-7-3 0 0,-6-45-12 0 0,-34 92 2 0 0,1-1-1 0 0,-1 0 1 0 0,0 1-1 0 0,0-1 1 0 0,0 0-1 0 0,-1 0 0 0 0,1 1 1 0 0,0-1-1 0 0,-1 0 1 0 0,0 1-1 0 0,0-1 1 0 0,0 0-1 0 0,0 1 0 0 0,0 0 1 0 0,0-1-1 0 0,-1 1 1 0 0,1 0-1 0 0,-1-1 1 0 0,0 1-1 0 0,0 0 0 0 0,1 0 1 0 0,-1 0-1 0 0,0 0 1 0 0,-1 1-1 0 0,1-1 0 0 0,0 1 1 0 0,0-1-1 0 0,-1 1 1 0 0,1 0-1 0 0,-1 0 1 0 0,1 0-1 0 0,-1 0 0 0 0,0 0 1 0 0,1 0-1 0 0,-1 1 11 0 0,-5-1-9 0 0,0 1 0 0 0,0 1 0 0 0,0-1 0 0 0,0 1 0 0 0,0 1 0 0 0,0-1-1 0 0,0 1 1 0 0,1 1 0 0 0,-1-1 0 0 0,1 1 0 0 0,0 1 0 0 0,-1-1 0 0 0,1 1 0 0 0,1 1 0 0 0,-1-1-1 0 0,1 1 1 0 0,0 0 0 0 0,0 1 0 0 0,0-1 0 0 0,1 1 0 0 0,-1 0 0 0 0,2 1 0 0 0,-1-1 0 0 0,1 1-1 0 0,0 0 1 0 0,0 0 0 0 0,0 0 0 0 0,1 0 0 0 0,1 1 0 0 0,-1 0 0 0 0,1-1 0 0 0,0 1 0 0 0,1 0-1 0 0,0 0 1 0 0,0 0 0 0 0,1 6 9 0 0,-1-3 26 0 0,1 0 1 0 0,1 1-1 0 0,0-1 0 0 0,0 0 1 0 0,1 0-1 0 0,1 0 0 0 0,-1 0 1 0 0,2 0-1 0 0,0-1 0 0 0,0 1 1 0 0,1-1-1 0 0,0 0 0 0 0,1 0 0 0 0,0-1 1 0 0,0 1-1 0 0,1-1 0 0 0,0-1 1 0 0,4 4-27 0 0,-1-2 89 0 0,1-1 0 0 0,0 0 0 0 0,0 0 0 0 0,1-1 0 0 0,0 0 0 0 0,1-1-1 0 0,-1-1 1 0 0,2 0 0 0 0,-1 0 0 0 0,0-1 0 0 0,1-1 0 0 0,0-1 0 0 0,0 0 0 0 0,0 0 0 0 0,0-1 0 0 0,1-1 0 0 0,-1-1 0 0 0,4 0-89 0 0,-11 0 24 0 0,-1 1 0 0 0,0-1-1 0 0,0-1 1 0 0,0 1 0 0 0,1-1-1 0 0,-1 0 1 0 0,0-1 0 0 0,0 1 0 0 0,0-1-1 0 0,-1-1 1 0 0,1 1 0 0 0,0-1-1 0 0,0 0-23 0 0,-12-7-2451 0 0,-1 9-8207 0 0,5 1-1619 0 0</inkml:trace>
  <inkml:trace contextRef="#ctx0" brushRef="#br0" timeOffset="33626.813">4349 1624 0 0 0,'0'0'820'0'0,"0"0"630"0"0,0 0 167 0 0,0 0-40 0 0,0 0-54 0 0,0 0-32 0 0,0 0 5 0 0,0 0-25 0 0,0-6-79 0 0,2-18-123 0 0,-17 13 2406 0 0,-17 19-2392 0 0,14 5-1136 0 0,1 1 0 0 0,1 0 1 0 0,0 1-1 0 0,1 1 0 0 0,0 1 0 0 0,1 0 0 0 0,1 0 0 0 0,1 2 1 0 0,1-1-1 0 0,0 1 0 0 0,1 1 0 0 0,1 0 0 0 0,1 1 0 0 0,1-1 1 0 0,1 1-1 0 0,1 1 0 0 0,0 2-147 0 0,3-20 14 0 0,0 0 0 0 0,1 1 0 0 0,0-1-1 0 0,-1 0 1 0 0,2 0 0 0 0,-1 1 0 0 0,0-1 0 0 0,1 1 0 0 0,0-1 0 0 0,0 0 0 0 0,0 1-1 0 0,0-1 1 0 0,1 1 0 0 0,0-1 0 0 0,0 0 0 0 0,0 1 0 0 0,0-1 0 0 0,1 0 0 0 0,0 0-1 0 0,0 0 1 0 0,0 0 0 0 0,0 0 0 0 0,0-1 0 0 0,1 1 0 0 0,0 0 0 0 0,-1-1 0 0 0,2 0-1 0 0,-1 0 1 0 0,0 0 0 0 0,0 0 0 0 0,1 0 0 0 0,0-1 0 0 0,-1 1 0 0 0,1-1 0 0 0,0 0-1 0 0,0 0 1 0 0,1 0-14 0 0,6-3 102 0 0,-1 0 0 0 0,0 0 0 0 0,0-1 0 0 0,0 0-1 0 0,0 0 1 0 0,0-1 0 0 0,0-1 0 0 0,-1 0 0 0 0,0 0-1 0 0,1-1 1 0 0,-1 0 0 0 0,-1 0 0 0 0,1-1 0 0 0,-1 0-1 0 0,1-2-101 0 0,21-14 130 0 0,-1-1 0 0 0,-1-2 0 0 0,-2 0 0 0 0,0-2 0 0 0,-2-1 0 0 0,-1-1 0 0 0,-1 0 0 0 0,-2-2 0 0 0,-1-1 0 0 0,-1 0-1 0 0,-2-1 1 0 0,0-6-130 0 0,-11 27-44 0 0,-1 1 526 0 0,-2 27-146 0 0,-3-5-280 0 0,1-1 0 0 0,0 1 1 0 0,1 0-1 0 0,0-1 0 0 0,1 1 1 0 0,0-1-1 0 0,0 1 0 0 0,1-1 0 0 0,1 0 1 0 0,0 0-1 0 0,0 0 0 0 0,0-1 1 0 0,2 0-1 0 0,-1 1 0 0 0,7 7-56 0 0,98 104 272 0 0,-107-119-315 0 0,-2 0-53 0 0,1-1 0 0 0,0 1 0 0 0,0 0 0 0 0,-1 0 0 0 0,1-1 0 0 0,0 1 0 0 0,1-1 0 0 0,-1 0 0 0 0,0 0 0 0 0,0 0 0 0 0,1 0-1 0 0,-1 0 1 0 0,0 0 0 0 0,1 0 0 0 0,-1-1 0 0 0,1 1 0 0 0,-1-1 0 0 0,1 0 0 0 0,-1 0 0 0 0,1 1 0 0 0,-1-2 0 0 0,1 1 0 0 0,-1 0 0 0 0,1-1 0 0 0,-1 1 0 0 0,0-1 0 0 0,1 1 0 0 0,-1-1 0 0 0,2-1 96 0 0,-1-1-893 0 0,7-8-6622 0 0,-7 3-4375 0 0</inkml:trace>
  <inkml:trace contextRef="#ctx0" brushRef="#br0" timeOffset="34074.012">5275 1499 11538 0 0,'0'0'2870'0'0,"0"0"-1064"0"0,0 0-468 0 0,0 0 61 0 0,0 0 57 0 0,0 0-90 0 0,0 0-257 0 0,0 0-286 0 0,0 0-211 0 0,0 0-112 0 0,0 0-74 0 0,0 0-74 0 0,0 0-95 0 0,-9 8-63 0 0,-74 62 188 0 0,78-67-377 0 0,1 0 0 0 0,-1 0 0 0 0,1 0 0 0 0,-1 0-1 0 0,1 1 1 0 0,0 0 0 0 0,1 0 0 0 0,-1 0 0 0 0,1 0 0 0 0,0 1-1 0 0,0-1 1 0 0,0 1 0 0 0,0 0 0 0 0,1 0 0 0 0,0 0 0 0 0,0 0-1 0 0,0 0 1 0 0,1 0 0 0 0,-1 0 0 0 0,1 1 0 0 0,1-1 0 0 0,-1 1-1 0 0,1-1 1 0 0,0 2-5 0 0,3-2-3 0 0,0 0-1 0 0,0-1 0 0 0,1 1 0 0 0,0-1 0 0 0,0 0 0 0 0,0 0 1 0 0,1 0-1 0 0,-1 0 0 0 0,1-1 0 0 0,0 0 0 0 0,0 0 1 0 0,0 0-1 0 0,0-1 0 0 0,1 1 4 0 0,40 16 49 0 0,-40-18-32 0 0,1 0 1 0 0,-1 0 0 0 0,1 1-1 0 0,-1 0 1 0 0,0 0 0 0 0,1 0-1 0 0,-1 1 1 0 0,0 0 0 0 0,-1 1-1 0 0,1-1 1 0 0,0 1 0 0 0,-1 0-1 0 0,0 0 1 0 0,0 1 0 0 0,0-1-1 0 0,-1 1 1 0 0,1 0 0 0 0,-1 1-1 0 0,-1-1 1 0 0,1 1 0 0 0,-1-1-1 0 0,1 1 1 0 0,-2 0 0 0 0,1 1-1 0 0,-1-1 1 0 0,0 0 0 0 0,0 1-1 0 0,0-1 1 0 0,-1 1-1 0 0,0-1 1 0 0,0 4-18 0 0,-4-6 32 0 0,1 1 0 0 0,-1-1 0 0 0,0 0 0 0 0,0 0 0 0 0,-1 0 0 0 0,1 0 0 0 0,-1 0 0 0 0,0-1 0 0 0,1 0-1 0 0,-2 1 1 0 0,1-1 0 0 0,0-1 0 0 0,-1 1 0 0 0,1-1 0 0 0,-1 1 0 0 0,0-1 0 0 0,1-1 0 0 0,-4 1-32 0 0,-12 5-26 0 0,-1-1 0 0 0,1 0 0 0 0,-1-2 0 0 0,-1-1 0 0 0,1 0 0 0 0,0-2 0 0 0,-1-1 0 0 0,-1 0 26 0 0,8-11-1524 0 0,14-3-7290 0 0,2 13-3085 0 0</inkml:trace>
  <inkml:trace contextRef="#ctx0" brushRef="#br0" timeOffset="35004.985">6506 1253 4473 0 0,'0'0'2222'0'0,"0"0"-421"0"0,0 0-164 0 0,0 0 145 0 0,0 0 166 0 0,0 0 7 0 0,0 0-237 0 0,0 0-411 0 0,0 0-382 0 0,0 0-266 0 0,0 0-154 0 0,0 0-62 0 0,2 23 2123 0 0,0 113-455 0 0,1-39-1413 0 0,-4 0-1 0 0,-10 53-697 0 0,-18 32 264 0 0,4-109-429 0 0,21-66-1957 0 0,4-14-3887 0 0,1-5-4441 0 0,-1 6 1485 0 0</inkml:trace>
  <inkml:trace contextRef="#ctx0" brushRef="#br0" timeOffset="35277.1">6190 1694 9930 0 0,'0'0'1580'0'0,"0"0"-449"0"0,0 0-24 0 0,0 0 167 0 0,0 0 92 0 0,0 0-73 0 0,0 0-143 0 0,0 0-135 0 0,0 0-133 0 0,31-1-116 0 0,101-8-97 0 0,-3-17 776 0 0,-93 14-1151 0 0,165-50-19 0 0,-176 57-737 0 0,-8 3-2333 0 0,-7-2-3635 0 0,-6 4-4667 0 0</inkml:trace>
  <inkml:trace contextRef="#ctx0" brushRef="#br0" timeOffset="35712.064">6917 1293 9082 0 0,'0'0'1947'0'0,"0"0"-524"0"0,0 0-205 0 0,0 0 35 0 0,0 0 71 0 0,0 0-26 0 0,0 0-146 0 0,0 0-190 0 0,0 0-153 0 0,-10 33-104 0 0,-29 103-107 0 0,-2 78 1075 0 0,38-74-1271 0 0,3-138-394 0 0,0 0-1 0 0,0 1 1 0 0,1-1-1 0 0,-1 0 0 0 0,1 1 1 0 0,-1-1-1 0 0,1 0 1 0 0,0 0-1 0 0,0 0 0 0 0,0 0 1 0 0,0 1-1 0 0,0-1 1 0 0,0-1-1 0 0,1 1 0 0 0,-1 0 1 0 0,1 0-1 0 0,-1 0 1 0 0,1-1-1 0 0,0 1 0 0 0,0-1 1 0 0,0 1-1 0 0,0-1 1 0 0,0 0-1 0 0,0 0 0 0 0,0 0 1 0 0,0 0-1 0 0,0 0 1 0 0,0 0-1 0 0,0-1 0 0 0,1 1 1 0 0,-1-1-1 0 0,0 1 1 0 0,1-1-1 0 0,-1 0 0 0 0,0 0 1 0 0,1 0-8 0 0,80-28 494 0 0,94-78-232 0 0,-104 76-262 0 0,-71 32 9 0 0,-1 0 1 0 0,1 0-1 0 0,-1 0 0 0 0,1 0 0 0 0,-1 0 0 0 0,0 0 0 0 0,0 0 1 0 0,0 0-1 0 0,0 1 0 0 0,-1-1 0 0 0,1 0 0 0 0,0 1 1 0 0,-1-1-1 0 0,0 0 0 0 0,1 1 0 0 0,-1-1 0 0 0,0 1 0 0 0,0-1 1 0 0,0 0-1 0 0,-1 1 0 0 0,1-1 0 0 0,-1 1-9 0 0,2 4 53 0 0,1 112 98 0 0,-1-118-226 0 0,0 0 0 0 0,-1 0 0 0 0,1 0 0 0 0,0 0 0 0 0,0 0 0 0 0,0 0 0 0 0,0 0 0 0 0,0 0 0 0 0,0-1 0 0 0,0 1 0 0 0,0 0 0 0 0,0-1 0 0 0,0 1 0 0 0,1-1 0 0 0,-1 1 0 0 0,0-1 0 0 0,0 1 0 0 0,1-1 0 0 0,-1 0 0 0 0,0 1 0 0 0,0-1 0 0 0,1 0 0 0 0,-1 0 0 0 0,0 0 0 0 0,1 0 0 0 0,-1 0 0 0 0,0-1 0 0 0,0 1 0 0 0,1 0 0 0 0,-1-1 0 0 0,0 1 0 0 0,1-1 75 0 0,13-3-4409 0 0,-3-1-4403 0 0,-9 5-842 0 0</inkml:trace>
  <inkml:trace contextRef="#ctx0" brushRef="#br0" timeOffset="36070.272">7440 1875 344 0 0,'0'0'2497'0'0,"0"0"12"0"0,0 0-104 0 0,0 0-203 0 0,0 0-191 0 0,0 0-196 0 0,0 0-169 0 0,0 0-147 0 0,31-6-172 0 0,96-21-207 0 0,-53-4 691 0 0,-60 21-1383 0 0,-10 8-336 0 0,1-1 0 0 0,-1 0 0 0 0,0 0 0 0 0,0-1 0 0 0,0 1-1 0 0,-1-1 1 0 0,1 0 0 0 0,-1 0 0 0 0,1 0 0 0 0,-1 0 0 0 0,-1 0 0 0 0,1-1 0 0 0,-1 0 0 0 0,1 1 0 0 0,-1-1 0 0 0,-1 0-1 0 0,1 0 1 0 0,-1 0 0 0 0,1 0 0 0 0,-2 0 0 0 0,1 0 0 0 0,0-1 0 0 0,-1 1 0 0 0,0 0 0 0 0,0-2-92 0 0,-4 4-3 0 0,1 0 1 0 0,-1 0-1 0 0,1 0 1 0 0,-1 1-1 0 0,0-1 1 0 0,0 1-1 0 0,0 0 1 0 0,0 0-1 0 0,0 0 1 0 0,-1 1-1 0 0,1 0 1 0 0,-1 0-1 0 0,1 0 1 0 0,-1 0-1 0 0,1 0 1 0 0,-1 1-1 0 0,1 0 1 0 0,-1 0-1 0 0,1 0 1 0 0,-1 1-1 0 0,1-1 1 0 0,-1 1-1 0 0,1 0 1 0 0,-1 1-1 0 0,0-1 3 0 0,-7 4-12 0 0,1 1-1 0 0,0 0 1 0 0,0 0-1 0 0,1 1 1 0 0,-1 0-1 0 0,2 1 1 0 0,-1 0-1 0 0,1 0 1 0 0,0 1-1 0 0,1 1 1 0 0,0-1-1 0 0,0 1 1 0 0,1 1-1 0 0,1-1 1 0 0,-1 1 0 0 0,2 0-1 0 0,-1 1 13 0 0,5-9 2 0 0,-1 1 1 0 0,0 0-1 0 0,1 0 0 0 0,-1 0 1 0 0,1 0-1 0 0,0-1 0 0 0,1 1 1 0 0,-1 1-1 0 0,1-1 0 0 0,0 0 1 0 0,0 0-1 0 0,0 0 0 0 0,0 0 0 0 0,1 0 1 0 0,-1 0-1 0 0,1 0 0 0 0,0 0 1 0 0,0 0-1 0 0,1 0 0 0 0,-1-1 1 0 0,1 1-1 0 0,0 0 0 0 0,0-1 1 0 0,0 1-1 0 0,0-1 0 0 0,1 0 1 0 0,-1 1-1 0 0,1-1 0 0 0,0-1 1 0 0,0 1-1 0 0,0 0 0 0 0,0-1 0 0 0,0 1 1 0 0,1-1-1 0 0,-1 0 0 0 0,1 0 1 0 0,0 0-1 0 0,0-1-2 0 0,12 5 2 0 0,1 0 0 0 0,0-2 0 0 0,1 0 0 0 0,-1-1 0 0 0,1-1 0 0 0,-1 0 0 0 0,1-2 0 0 0,0 0 0 0 0,4-1-2 0 0,-8 1-47 0 0,72-15-2332 0 0,-57 7-6526 0 0,-15 2-2963 0 0</inkml:trace>
  <inkml:trace contextRef="#ctx0" brushRef="#br0" timeOffset="40575.36">9071 1529 0 0 0,'0'0'1523'0'0,"0"0"205"0"0,0 0 194 0 0,0 0 56 0 0,0 0-128 0 0,0 0-222 0 0,0 0-312 0 0,0 0-217 0 0,0 0-149 0 0,0 0-137 0 0,0 0-81 0 0,0 0-41 0 0,0 0 0 0 0,-8 0-14 0 0,-119 14 4563 0 0,-34 20-3551 0 0,160-33-1664 0 0,0-1 1 0 0,0 1 0 0 0,0-1 0 0 0,0 1 0 0 0,0 0 0 0 0,0 0 0 0 0,0 0 0 0 0,0-1 0 0 0,0 1 0 0 0,0 0-1 0 0,1 0 1 0 0,-1 0 0 0 0,0 0 0 0 0,0 0 0 0 0,1 1 0 0 0,-1-1 0 0 0,1 0 0 0 0,-1 0 0 0 0,1 0-1 0 0,-1 0 1 0 0,1 1 0 0 0,0-1 0 0 0,0 0 0 0 0,0 0 0 0 0,0 1 0 0 0,-1-1 0 0 0,2 0 0 0 0,-1 0-1 0 0,0 1 1 0 0,0-1 0 0 0,0 0 0 0 0,0 0 0 0 0,1 1 0 0 0,-1-1 0 0 0,1 0 0 0 0,-1 0 0 0 0,1 0 0 0 0,-1 0-1 0 0,1 0 1 0 0,0 0 0 0 0,-1 1 0 0 0,1-1 0 0 0,0-1 0 0 0,0 1 0 0 0,0 0 0 0 0,0 0 0 0 0,0 0-1 0 0,0 0-24 0 0,88 73 357 0 0,32 7 34 0 0,-120-80-376 0 0,0 1 0 0 0,0-1-1 0 0,-1 0 1 0 0,1 0 0 0 0,0 1 0 0 0,-1-1-1 0 0,1 0 1 0 0,-1 1 0 0 0,1-1 0 0 0,-1 1-1 0 0,0-1 1 0 0,0 0 0 0 0,1 1-1 0 0,-1-1 1 0 0,0 1 0 0 0,0-1 0 0 0,0 1-1 0 0,-1-1 1 0 0,1 0 0 0 0,0 1-1 0 0,0-1 1 0 0,-1 1 0 0 0,1-1 0 0 0,-1 0-1 0 0,1 1 1 0 0,-1-1 0 0 0,0 0-1 0 0,0 1 1 0 0,1-1 0 0 0,-1 0 0 0 0,0 0-1 0 0,0 0 1 0 0,0 0 0 0 0,0 0-1 0 0,0 0 1 0 0,0 0 0 0 0,-1 0 0 0 0,1 0-1 0 0,0-1 1 0 0,0 1 0 0 0,-1 0-1 0 0,0 0-15 0 0,-57 26 318 0 0,-144-5-171 0 0,161-21-266 0 0,42-1 30 0 0,0 0-124 0 0,19-11-1938 0 0,-1 5 860 0 0,-1 1-1139 0 0,-5 1-2045 0 0,1 0-7161 0 0</inkml:trace>
  <inkml:trace contextRef="#ctx0" brushRef="#br0" timeOffset="41312.11">9376 1617 0 0 0,'0'0'471'0'0,"0"0"1508"0"0,0 0 689 0 0,0 0 205 0 0,0 0-94 0 0,0 0-312 0 0,0 0-393 0 0,0 0-367 0 0,0 0-328 0 0,0 0-246 0 0,0 0-212 0 0,2-1-191 0 0,0 2-635 0 0,-1 1 0 0 0,0-1 0 0 0,0 1 1 0 0,0 0-1 0 0,0-1 0 0 0,-1 1 0 0 0,1 0 1 0 0,0 0-1 0 0,-1 0 0 0 0,1 0 0 0 0,-1-1 1 0 0,1 1-1 0 0,-1 0 0 0 0,0 0 1 0 0,0 0-1 0 0,0 0 0 0 0,0 0 0 0 0,0 0 1 0 0,-1 0-1 0 0,1 0 0 0 0,0 0 0 0 0,-1 0 1 0 0,0-1-1 0 0,1 1 0 0 0,-1 0 1 0 0,0 0-1 0 0,0 0-95 0 0,-2 30 466 0 0,19 287 884 0 0,-15-297-1295 0 0,0-17-40 0 0,1 1-1 0 0,-1-1 1 0 0,-1 0-1 0 0,1 0 0 0 0,-1 1 1 0 0,1-1-1 0 0,-2 0 0 0 0,1 0 1 0 0,0 1-1 0 0,-1-1 1 0 0,0 0-1 0 0,-1 0 0 0 0,1 0 1 0 0,-1 0-1 0 0,0 0 1 0 0,0 0-1 0 0,0 0 0 0 0,-1 0 1 0 0,1-1-1 0 0,-1 1 0 0 0,-1-1 1 0 0,1 0-1 0 0,0 0 1 0 0,-1 0-1 0 0,0-1 0 0 0,0 1 1 0 0,0-1-1 0 0,0 0 1 0 0,-1 1-15 0 0,3-4 13 0 0,0 1 1 0 0,0-1 0 0 0,0 0 0 0 0,0 0 0 0 0,0 0 0 0 0,0 0 0 0 0,0 0 0 0 0,0 0 0 0 0,0 0 0 0 0,0 0 0 0 0,0-1 0 0 0,1 1 0 0 0,-1-1 0 0 0,0 0 0 0 0,0 1-1 0 0,0-1 1 0 0,0 0 0 0 0,1 0 0 0 0,-1 0 0 0 0,0 0 0 0 0,1 0 0 0 0,-1-1 0 0 0,1 1 0 0 0,0 0 0 0 0,-1-1 0 0 0,1 1 0 0 0,0-1 0 0 0,0 0 0 0 0,0 1 0 0 0,0-1-1 0 0,0 0 1 0 0,0 0 0 0 0,0 1 0 0 0,0-1 0 0 0,1 0 0 0 0,-1 0 0 0 0,1 0 0 0 0,0 0 0 0 0,-1 0 0 0 0,1 0 0 0 0,0 0 0 0 0,0 0-14 0 0,8-86 81 0 0,4 59-88 0 0,1 0-1 0 0,2 1 0 0 0,0 1 0 0 0,2 0 0 0 0,1 1 1 0 0,2 1-1 0 0,0 1 0 0 0,1 0 0 0 0,1 2 1 0 0,2 0-1 0 0,0 2 0 0 0,16-10 8 0 0,-32 23-4 0 0,0 1 0 0 0,0 0 1 0 0,0 0-1 0 0,1 1 0 0 0,0 0 0 0 0,0 1 1 0 0,0 0-1 0 0,1 0 0 0 0,-1 1 0 0 0,1 0 0 0 0,0 1 1 0 0,0 0-1 0 0,0 1 0 0 0,0-1 0 0 0,0 2 1 0 0,1 0-1 0 0,-1 0 0 0 0,3 1 4 0 0,-8 1 6 0 0,-1 0 0 0 0,1 0 0 0 0,-1 0-1 0 0,0 1 1 0 0,0-1 0 0 0,0 1 0 0 0,0 0 0 0 0,0 0 0 0 0,-1 1-1 0 0,0-1 1 0 0,1 1 0 0 0,-1 0 0 0 0,-1 0 0 0 0,1 0 0 0 0,0 0-1 0 0,-1 0 1 0 0,0 0 0 0 0,0 1 0 0 0,0-1 0 0 0,-1 1 0 0 0,1-1-1 0 0,-1 1 1 0 0,0 0 0 0 0,0 0 0 0 0,-1-1 0 0 0,1 1 0 0 0,-1 0 0 0 0,0 0-1 0 0,-1 0 1 0 0,1 0 0 0 0,-1-1 0 0 0,0 1 0 0 0,0 0 0 0 0,0-1-1 0 0,-1 1 1 0 0,0 0 0 0 0,-1 2-6 0 0,-6 5-59 0 0,0 0 0 0 0,0-1 0 0 0,-1 0 1 0 0,-1 0-1 0 0,0-1 0 0 0,0-1 0 0 0,-1 0 0 0 0,0 0 0 0 0,-1-1 0 0 0,0-1 0 0 0,0 0 1 0 0,0-1-1 0 0,-1 0 0 0 0,0-1 0 0 0,0-1 0 0 0,0 0 0 0 0,-1-1 0 0 0,1 0 1 0 0,-1-1-1 0 0,0-1 0 0 0,-9-1 59 0 0,23 0-124 0 0,0 0 0 0 0,0 0 0 0 0,0 0 0 0 0,0 0 0 0 0,0 0 1 0 0,1 0-1 0 0,-1-1 0 0 0,0 1 0 0 0,0 0 0 0 0,0 0 0 0 0,0-1 0 0 0,1 1 1 0 0,-1-1-1 0 0,0 1 0 0 0,0-1 0 0 0,1 1 0 0 0,-1-1 0 0 0,0 0 0 0 0,1 1 1 0 0,-1-1-1 0 0,1 0 0 0 0,-1 1 0 0 0,1-1 0 0 0,-1 0 0 0 0,1 0 0 0 0,-1 0 1 0 0,1 1-1 0 0,0-1 0 0 0,-1 0 0 0 0,1 0 0 0 0,0 0 0 0 0,0 0 0 0 0,-1 0 1 0 0,1 1-1 0 0,0-1 0 0 0,0 0 0 0 0,0 0 0 0 0,0 0 0 0 0,0 0 0 0 0,1 0 1 0 0,-1 0-1 0 0,0 0 0 0 0,0 1 0 0 0,1-1 0 0 0,-1 0 0 0 0,0 0 0 0 0,1 0 1 0 0,-1 0-1 0 0,1 0 124 0 0,13-25-12072 0 0,-7 18 4686 0 0</inkml:trace>
  <inkml:trace contextRef="#ctx0" brushRef="#br0" timeOffset="41783.154">9811 1831 0 0 0,'0'0'2055'0'0,"0"0"506"0"0,0 0 106 0 0,0 0-127 0 0,0 0-344 0 0,0 0-373 0 0,0 0-298 0 0,0 0-216 0 0,0 0-155 0 0,0 0-125 0 0,33 3-113 0 0,104 11-113 0 0,-57-24 598 0 0,-68 7-1228 0 0,-1 0-1 0 0,1 0 0 0 0,-1-1 1 0 0,0-1-1 0 0,-1 0 1 0 0,1 0-1 0 0,-1-1 0 0 0,0-1 1 0 0,0 1-1 0 0,-1-2 0 0 0,0 1 1 0 0,0-1-1 0 0,-1 0 1 0 0,0-1-1 0 0,0 0 0 0 0,-1-1 1 0 0,0 1-1 0 0,-1-1 0 0 0,0-1 1 0 0,0 0-173 0 0,-5 10 4 0 0,-1-1 1 0 0,1 0 0 0 0,0 0-1 0 0,-1 0 1 0 0,1 1 0 0 0,-1-1-1 0 0,0 0 1 0 0,1 0-1 0 0,-1 0 1 0 0,0 0 0 0 0,0 0-1 0 0,0 0 1 0 0,-1 0 0 0 0,1 0-1 0 0,0 1 1 0 0,-1-1 0 0 0,1 0-1 0 0,-1 0 1 0 0,0 0-1 0 0,1 1 1 0 0,-1-1 0 0 0,0 0-1 0 0,0 1 1 0 0,0-1 0 0 0,0 0-1 0 0,-1 1 1 0 0,1 0-1 0 0,0-1 1 0 0,-1 1 0 0 0,1 0-1 0 0,0-1 1 0 0,-1 1 0 0 0,0 0-1 0 0,1 0 1 0 0,-1 0-5 0 0,-67-6-241 0 0,56 10 215 0 0,0 1-1 0 0,1 0 1 0 0,0 0-1 0 0,0 1 1 0 0,0 1 0 0 0,0 0-1 0 0,1 1 1 0 0,0 0-1 0 0,1 1 1 0 0,-1 0-1 0 0,2 0 1 0 0,-1 1 0 0 0,1 1-1 0 0,0 0 1 0 0,1 0-1 0 0,-1 2 27 0 0,4-7-6 0 0,1 1 0 0 0,0-1-1 0 0,0 1 1 0 0,0 0 0 0 0,1 1 0 0 0,0-1-1 0 0,0 0 1 0 0,1 1 0 0 0,0 0-1 0 0,0 0 1 0 0,0-1 0 0 0,1 1-1 0 0,0 0 1 0 0,0 4 6 0 0,1-8-4 0 0,0 0 1 0 0,0 0-1 0 0,0 0 0 0 0,1 0 1 0 0,-1 0-1 0 0,1 0 0 0 0,0-1 1 0 0,0 1-1 0 0,0 0 0 0 0,0 0 1 0 0,1-1-1 0 0,-1 1 0 0 0,0-1 1 0 0,1 1-1 0 0,0-1 0 0 0,0 0 1 0 0,0 1-1 0 0,0-1 0 0 0,0 0 0 0 0,0 0 1 0 0,0 0-1 0 0,1-1 0 0 0,-1 1 1 0 0,1-1-1 0 0,-1 1 0 0 0,1-1 1 0 0,0 0-1 0 0,0 0 0 0 0,-1 0 1 0 0,1 0-1 0 0,0 0 0 0 0,0-1 1 0 0,0 1-1 0 0,2-1 4 0 0,21 3-189 0 0,0-2 1 0 0,0-1-1 0 0,0-1 1 0 0,0-1-1 0 0,0-1 1 0 0,-1-1-1 0 0,1-2 1 0 0,-1 0-1 0 0,0-2 1 0 0,-1 0-1 0 0,7-5 189 0 0,-15 7-917 0 0,33-13-2330 0 0,-19 4-6723 0 0,-23 10 1466 0 0</inkml:trace>
  <inkml:trace contextRef="#ctx0" brushRef="#br0" timeOffset="42595.967">10453 1801 0 0 0,'0'0'1106'0'0,"0"0"877"0"0,0 0 403 0 0,0 0 127 0 0,0 0-212 0 0,0 0-374 0 0,0 0-381 0 0,0 0-293 0 0,0 0-181 0 0,0 0-106 0 0,0 0-32 0 0,0 0-78 0 0,0 0-69 0 0,34 2-85 0 0,103 4-92 0 0,-67-18 362 0 0,-64 11-902 0 0,0-1 0 0 0,0 0 0 0 0,-1 0 0 0 0,1 0 0 0 0,-1-1 0 0 0,0 0 0 0 0,1 0 0 0 0,-1 0 0 0 0,0-1 0 0 0,-1 1 0 0 0,1-1 0 0 0,-1-1 0 0 0,0 1 0 0 0,0 0 0 0 0,0-1 0 0 0,0 0 0 0 0,-1 0 0 0 0,0 0 0 0 0,0 0 0 0 0,0-1 0 0 0,-1 1 0 0 0,0-1 0 0 0,0 0 0 0 0,0 1 0 0 0,0-1 0 0 0,-1 0 0 0 0,0 0 0 0 0,0-2-70 0 0,-3 5-18 0 0,1 1 0 0 0,0 0 0 0 0,0-1 0 0 0,-1 1 0 0 0,0 0 0 0 0,1 0 0 0 0,-1 0 0 0 0,0 0 0 0 0,0 0 0 0 0,0 1 0 0 0,0-1 0 0 0,0 0 0 0 0,0 1 0 0 0,-1-1 0 0 0,1 1 0 0 0,0 0 0 0 0,-1 0 0 0 0,1 0 0 0 0,-1 0 0 0 0,1 0 0 0 0,-1 1 0 0 0,0-1 0 0 0,1 1 0 0 0,-1 0 0 0 0,1-1 0 0 0,-1 1 0 0 0,0 0 0 0 0,1 1 0 0 0,-1-1 0 0 0,0 0 0 0 0,1 1 0 0 0,-1 0 0 0 0,-1 0 18 0 0,-8-1-72 0 0,0 2 2 0 0,0 0 0 0 0,0 1 0 0 0,0 1 0 0 0,0 0 0 0 0,1 1 0 0 0,0 0 0 0 0,0 0 1 0 0,0 1-1 0 0,0 0 0 0 0,1 1 0 0 0,0 1 0 0 0,0 0 0 0 0,1 0 0 0 0,0 0 0 0 0,-7 10 70 0 0,12-14-16 0 0,0 0 0 0 0,1 0 0 0 0,-1 1 0 0 0,1-1 0 0 0,0 1 0 0 0,0 0 0 0 0,1 0 0 0 0,-1 0 0 0 0,1 0 0 0 0,0 0 0 0 0,0 0 0 0 0,1 1 0 0 0,0-1 0 0 0,0 1 0 0 0,0-1 0 0 0,0 1 0 0 0,1-1 0 0 0,0 1 0 0 0,1 3 16 0 0,1-5-8 0 0,0-1-1 0 0,0 0 1 0 0,0 0-1 0 0,1 0 0 0 0,0 0 1 0 0,-1 0-1 0 0,1 0 1 0 0,0-1-1 0 0,0 1 0 0 0,1-1 1 0 0,-1 0-1 0 0,0 0 1 0 0,1 0-1 0 0,-1 0 1 0 0,1-1-1 0 0,0 0 0 0 0,-1 1 1 0 0,1-1-1 0 0,0-1 1 0 0,0 1-1 0 0,0 0 0 0 0,0-1 1 0 0,0 0-1 0 0,0 0 1 0 0,2 0 8 0 0,30 0-155 0 0,0-2 0 0 0,0-1 0 0 0,0-2 0 0 0,0-2 0 0 0,-1-1 0 0 0,0-1 1 0 0,-1-2-1 0 0,20-10 155 0 0,62-22-3086 0 0,-101 35 2469 0 0,-4 3 13 0 0,0-1 0 0 0,0 1-1 0 0,0-2 1 0 0,-1 0 0 0 0,0 0 0 0 0,0-1 0 0 0,-1 0-1 0 0,0-1 1 0 0,3-3 604 0 0,-12 12 55 0 0,1 0-1 0 0,-1-1 1 0 0,1 1-1 0 0,-1 0 1 0 0,1-1-1 0 0,-1 1 1 0 0,0 0-1 0 0,1-1 1 0 0,-1 1 0 0 0,1-1-1 0 0,-1 1 1 0 0,0 0-1 0 0,1-1 1 0 0,-1 1-1 0 0,0-1 1 0 0,0 1-1 0 0,1-1 1 0 0,-1 1 0 0 0,0-1-1 0 0,0 1 1 0 0,0-1-1 0 0,0 1 1 0 0,1-1-1 0 0,-1 0 1 0 0,0 1-1 0 0,0-1 1 0 0,0 1-1 0 0,0-1 1 0 0,0 1 0 0 0,-1-1-1 0 0,1 1 1 0 0,0-1-1 0 0,0 1 1 0 0,0-1-1 0 0,0 0 1 0 0,-1 1-1 0 0,1-1 1 0 0,0 1-1 0 0,0 0 1 0 0,-1-1 0 0 0,1 1-1 0 0,0-1 1 0 0,-1 1-1 0 0,1-1 1 0 0,0 1-1 0 0,-1 0 1 0 0,1-1-1 0 0,-1 1 1 0 0,1 0 0 0 0,-1-1-1 0 0,1 1 1 0 0,-1 0-1 0 0,1 0 1 0 0,-1-1-1 0 0,1 1 1 0 0,-1 0-1 0 0,1 0 1 0 0,-1 0-1 0 0,1 0 1 0 0,-1 0 0 0 0,1 0-1 0 0,-1 0 1 0 0,0 0-1 0 0,1 0 1 0 0,-1 0-1 0 0,1 0 1 0 0,-1 0-1 0 0,1 0-54 0 0,-40 9 2087 0 0,20 2-1599 0 0,1 1 1 0 0,1 1-1 0 0,0 1 1 0 0,1 0-1 0 0,0 1 1 0 0,1 1-1 0 0,1 0 0 0 0,-3 6-488 0 0,16-20 28 0 0,0 1-1 0 0,1-1 0 0 0,-1 1 0 0 0,1 0 0 0 0,-1-1 0 0 0,1 1 0 0 0,0 0 0 0 0,0 0 0 0 0,0 0 0 0 0,1 0 0 0 0,-1 0 0 0 0,1 0 0 0 0,-1 0 0 0 0,1 0 0 0 0,0 0 0 0 0,0 0 0 0 0,1 0 0 0 0,-1 0 0 0 0,0 0 0 0 0,1 0 0 0 0,0 0 0 0 0,0 0 0 0 0,0 0 0 0 0,0-1 0 0 0,0 1 0 0 0,0 0 0 0 0,1-1 0 0 0,0 1 0 0 0,-1 0 0 0 0,1-1 0 0 0,0 0 1 0 0,0 1-1 0 0,0-1 0 0 0,0 0 0 0 0,1 0 0 0 0,-1 0 0 0 0,3 1-27 0 0,5 2 129 0 0,1-1 1 0 0,-1-1 0 0 0,1 1 0 0 0,0-1-1 0 0,1-1 1 0 0,-1 0 0 0 0,0-1 0 0 0,0 0-1 0 0,1-1 1 0 0,-1 0 0 0 0,1-1-1 0 0,-1 0 1 0 0,0-1 0 0 0,0 0 0 0 0,0 0-1 0 0,0-2 1 0 0,0 1 0 0 0,0-1 0 0 0,-1-1-1 0 0,1 0 1 0 0,-1 0 0 0 0,1-2-130 0 0,10-6 187 0 0,-1-1 1 0 0,-1-1-1 0 0,0 0 1 0 0,-1-2-1 0 0,0 0 1 0 0,-2 0-1 0 0,0-2 1 0 0,-1 0-1 0 0,-1-1 1 0 0,-1-1-188 0 0,22-32 76 0 0,-23 39-100 0 0,-1 0 1 0 0,0-1-1 0 0,-2 0 1 0 0,0-1-1 0 0,0 0 1 0 0,-1 0-1 0 0,-1 0 1 0 0,-1-1 0 0 0,-1-1-1 0 0,0 1 1 0 0,-1-1-1 0 0,-1 1 1 0 0,0-1-1 0 0,-2 0 1 0 0,0 0-1 0 0,-1 0 1 0 0,0 0 23 0 0,-2 13-12 0 0,1 0 0 0 0,-1 0 0 0 0,0 0 1 0 0,0 1-1 0 0,0-1 0 0 0,0 1 0 0 0,-1-1 0 0 0,0 1 0 0 0,0 0 0 0 0,0 0 0 0 0,0 0 1 0 0,-1 1-1 0 0,1-1 0 0 0,-1 1 0 0 0,0 0 0 0 0,0 0 0 0 0,-1 0 0 0 0,1 0 1 0 0,0 1-1 0 0,-1 0 0 0 0,0 0 0 0 0,1 0 0 0 0,-1 0 0 0 0,0 1 0 0 0,0 0 1 0 0,0 0-1 0 0,0 0 0 0 0,0 0 0 0 0,0 1 0 0 0,0 0 0 0 0,0 0 0 0 0,0 0 1 0 0,0 1-1 0 0,0 0 0 0 0,0 0 0 0 0,0 0 0 0 0,0 0 0 0 0,0 1 0 0 0,1 0 1 0 0,-1 0-1 0 0,1 0 0 0 0,-1 1 0 0 0,1-1 0 0 0,0 1 0 0 0,-1 0 0 0 0,2 0 0 0 0,-3 2 13 0 0,-4 4 8 0 0,0-1 0 0 0,0 1 0 0 0,1 1 0 0 0,0 0 0 0 0,1 0 1 0 0,0 1-1 0 0,0 0 0 0 0,1 0 0 0 0,1 1 0 0 0,0 0 1 0 0,1 0-1 0 0,0 0 0 0 0,0 1 0 0 0,2-1 0 0 0,-1 1 1 0 0,2 0-1 0 0,0 0 0 0 0,0 1 0 0 0,1-1 0 0 0,1 0 0 0 0,0 0 1 0 0,1 1-1 0 0,0-1 0 0 0,1 0 0 0 0,1 0 0 0 0,0 0 1 0 0,3 8-10 0 0,4 1 46 0 0,1-1 0 0 0,1 0-1 0 0,1 0 1 0 0,0-2 0 0 0,2 1 0 0 0,0-2 0 0 0,1 0 0 0 0,1-1 0 0 0,1 0 0 0 0,0-2 0 0 0,1 0 0 0 0,1-1 0 0 0,0-1 0 0 0,0-1 0 0 0,2 0 0 0 0,-1-2 0 0 0,12 4-46 0 0,-25-10-973 0 0,20 12 2184 0 0,-23-8-4976 0 0,-3 0-4951 0 0,-2-7-3275 0 0</inkml:trace>
  <inkml:trace contextRef="#ctx0" brushRef="#br0" timeOffset="54103.952">0 3292 6817 0 0,'0'0'894'0'0,"0"0"-245"0"0,0 0 74 0 0,0 0 276 0 0,0 0 284 0 0,0 0 84 0 0,0 0-71 0 0,0 0-131 0 0,0 0-141 0 0,0 0-80 0 0,0 0-60 0 0,14 6-48 0 0,44 14-49 0 0,-55-19-726 0 0,0-1-1 0 0,-1 0 0 0 0,1 0 1 0 0,0 0-1 0 0,0 0 1 0 0,-1 0-1 0 0,1 0 0 0 0,0-1 1 0 0,-1 1-1 0 0,1-1 1 0 0,0 0-1 0 0,-1 0 0 0 0,1 0 1 0 0,-1 0-1 0 0,1 0 1 0 0,-1-1-1 0 0,1 1 0 0 0,-1-1 1 0 0,0 1-1 0 0,0-1 1 0 0,0 0-61 0 0,7-5 214 0 0,53-38 502 0 0,-1-3 0 0 0,-3-2 1 0 0,-2-3-1 0 0,-2-2 0 0 0,27-40-716 0 0,-39 43 174 0 0,-3-2 0 0 0,-2-2 1 0 0,11-24-175 0 0,-38 61 8 0 0,0 1 1 0 0,-1-2 0 0 0,-1 1-1 0 0,-1-1 1 0 0,0-1-1 0 0,-2 1 1 0 0,0-1 0 0 0,-2 0-1 0 0,0 0 1 0 0,-1 0 0 0 0,-1 0-1 0 0,-1 0 1 0 0,-2-12-9 0 0,0 29-12 0 0,1 1 1 0 0,0-1 0 0 0,-1 1-1 0 0,0-1 1 0 0,0 1 0 0 0,0 0-1 0 0,0-1 1 0 0,-1 1-1 0 0,1 0 1 0 0,-1 1 0 0 0,0-1-1 0 0,0 0 1 0 0,0 1 0 0 0,0-1-1 0 0,0 1 1 0 0,0 0 0 0 0,-1 0-1 0 0,1 1 1 0 0,-1-1-1 0 0,1 0 1 0 0,-1 1 0 0 0,0 0-1 0 0,1 0 1 0 0,-1 0 0 0 0,0 1-1 0 0,0-1 1 0 0,0 1 0 0 0,0 0-1 0 0,1 0 1 0 0,-1 0-1 0 0,0 0 1 0 0,0 1 0 0 0,0 0-1 0 0,0 0 1 0 0,1 0 0 0 0,-1 0-1 0 0,0 0 1 0 0,1 1 0 0 0,-1-1-1 0 0,1 1 1 0 0,-1 0 0 0 0,1 0-1 0 0,0 1 1 0 0,0-1-1 0 0,0 0 1 0 0,0 1 0 0 0,0 0-1 0 0,0 1 12 0 0,-23 21-31 0 0,1 2 0 0 0,2 1 0 0 0,0 1-1 0 0,2 1 1 0 0,2 0 0 0 0,0 2-1 0 0,2 0 1 0 0,2 1 0 0 0,-11 32 31 0 0,18-48 7 0 0,1 1 0 0 0,1 0 0 0 0,1 0 1 0 0,0 0-1 0 0,1 1 0 0 0,1-1 0 0 0,1 1 0 0 0,1 0 1 0 0,0 0-1 0 0,2 0 0 0 0,0 0 0 0 0,1-1 0 0 0,1 1 1 0 0,0 0-1 0 0,1-1 0 0 0,2 0 0 0 0,0 0 0 0 0,1 0-7 0 0,-2-7 26 0 0,2-1 0 0 0,0-1 0 0 0,0 1-1 0 0,0-1 1 0 0,1 0 0 0 0,1-1 0 0 0,-1 0-1 0 0,1 0 1 0 0,1-1 0 0 0,-1 0 0 0 0,1-1 0 0 0,1 0-1 0 0,-1 0 1 0 0,1-1 0 0 0,0 0 0 0 0,0-1-1 0 0,5 1-25 0 0,-8-4 18 0 0,0 1-1 0 0,1-1 0 0 0,-1 0 0 0 0,1-1 0 0 0,-1 0 1 0 0,0 0-1 0 0,1-1 0 0 0,-1 0 0 0 0,1 0 1 0 0,-1-1-1 0 0,0 0 0 0 0,0-1 0 0 0,0 0 0 0 0,0 0 1 0 0,0 0-1 0 0,2-3-17 0 0,14-7 45 0 0,0-1 0 0 0,0-2 0 0 0,-2 0 1 0 0,0-1-1 0 0,-1-1 0 0 0,-1-1 0 0 0,0-1 0 0 0,-2-1 1 0 0,0-1-1 0 0,5-10-45 0 0,-10 6 80 0 0,-13 26-21 0 0,0 0-1 0 0,0 0-19 0 0,-3 3-42 0 0,-1 1 1 0 0,2-1 0 0 0,-1 1-1 0 0,0 0 1 0 0,1 0-1 0 0,0 0 1 0 0,0 0-1 0 0,0 0 1 0 0,0 1 0 0 0,0-1-1 0 0,1 1 1 0 0,0-1-1 0 0,0 1 1 0 0,0-1-1 0 0,1 1 1 0 0,0-1 0 0 0,-1 3 2 0 0,2-4-2 0 0,0 1 1 0 0,-1-1 0 0 0,1 0-1 0 0,0 1 1 0 0,0-1 0 0 0,1 0 0 0 0,-1 0-1 0 0,1 0 1 0 0,-1 0 0 0 0,1 0 0 0 0,0 0-1 0 0,0-1 1 0 0,0 1 0 0 0,1-1-1 0 0,-1 1 1 0 0,1-1 0 0 0,-1 0 0 0 0,1 0-1 0 0,0 0 1 0 0,0 0 0 0 0,-1 0 0 0 0,1-1-1 0 0,1 1 1 0 0,-1-1 0 0 0,0 0 0 0 0,0 0-1 0 0,1 0 2 0 0,92 17-36 0 0,-84-18 35 0 0,-1 0 0 0 0,1 0 1 0 0,-1-1-1 0 0,0 0 0 0 0,1-1 0 0 0,-1-1 1 0 0,0 0-1 0 0,0 0 0 0 0,4-3 1 0 0,9-7 22 0 0,-1-2 0 0 0,-1 0-1 0 0,0-2 1 0 0,0 0 0 0 0,-2-2 0 0 0,0 0-1 0 0,-2-1 1 0 0,0-1 0 0 0,-1 0 0 0 0,-1-2-1 0 0,-1 0 1 0 0,-1-1 0 0 0,7-16-22 0 0,-6 9 4 0 0,-2-1-1 0 0,0 0 1 0 0,-3-1-1 0 0,0 0 1 0 0,-3 0 0 0 0,0-1-1 0 0,-2 0 1 0 0,-2 0-1 0 0,-1 0 1 0 0,-3-33-4 0 0,-15 8-31 0 0,16 59 26 0 0,-1 0-1 0 0,1-1 0 0 0,-1 1 0 0 0,1 0 1 0 0,-1 0-1 0 0,1-1 0 0 0,-1 1 0 0 0,1 0 1 0 0,-1 0-1 0 0,0 0 0 0 0,1 0 0 0 0,-1 0 1 0 0,1 0-1 0 0,-1 0 0 0 0,0 0 0 0 0,1 0 1 0 0,-1 0-1 0 0,1 0 0 0 0,-1 0 0 0 0,1 1 1 0 0,-1-1-1 0 0,0 0 0 0 0,1 0 0 0 0,-1 1 1 0 0,1-1-1 0 0,-1 0 0 0 0,1 0 0 0 0,-1 1 1 0 0,1-1-1 0 0,-1 1 0 0 0,1-1 0 0 0,0 0 1 0 0,-1 1-1 0 0,1-1 0 0 0,0 1 0 0 0,-1-1 1 0 0,1 1-1 0 0,0-1 0 0 0,-1 1 0 0 0,1 0 1 0 0,0-1-1 0 0,0 1 0 0 0,0-1 0 0 0,-1 1 1 0 0,1-1-1 0 0,0 1 0 0 0,0 0 0 0 0,0-1 1 0 0,0 1-1 0 0,0-1 0 0 0,0 1 0 0 0,0 0 1 0 0,0-1-1 0 0,1 1 0 0 0,-1-1 6 0 0,-2 4 7 0 0,-10 34 5 0 0,2 0 1 0 0,2 0-1 0 0,1 1 1 0 0,2 0-1 0 0,2 0 1 0 0,1 1 0 0 0,2-1-1 0 0,4 24-12 0 0,-3 20 3 0 0,17 212 67 0 0,-16-267-59 0 0,5 33-9 0 0,-4 0 1 0 0,-2 0-1 0 0,-2 1 0 0 0,-4-1-2 0 0,2-40-2 0 0,-1 0 1 0 0,0 0-1 0 0,-2 0 0 0 0,-1 0 0 0 0,0-1 0 0 0,-1 0 0 0 0,-2-1 1 0 0,-5 9 1 0 0,14-25-2 0 0,-1 0 1 0 0,1 0 0 0 0,-1 0-1 0 0,0 0 1 0 0,0 0 0 0 0,0 0-1 0 0,-1 0 1 0 0,1 0 0 0 0,-1-1-1 0 0,1 0 1 0 0,-1 1 0 0 0,0-1-1 0 0,0 0 1 0 0,0 0 0 0 0,0 0-1 0 0,0-1 1 0 0,-1 1 0 0 0,1-1-1 0 0,0 0 1 0 0,-1 0 0 0 0,1 0-1 0 0,-1 0 1 0 0,1-1 0 0 0,-1 1-1 0 0,-1-1 2 0 0,0-26-122 0 0,6 7 112 0 0,2-1 1 0 0,0 0-1 0 0,1 1 1 0 0,1 0-1 0 0,1 0 1 0 0,0 0-1 0 0,2 1 1 0 0,0 0-1 0 0,1 0 1 0 0,1 1 0 0 0,0 0-1 0 0,2 0 1 0 0,0 2-1 0 0,1-1 10 0 0,13-23-25 0 0,34-49 19 0 0,-25 38 7 0 0,-1-1 0 0 0,-3-2 0 0 0,-2 0 0 0 0,10-30-1 0 0,-12 14-27 0 0,-3-1 1 0 0,-3-1 0 0 0,-4-1 0 0 0,-2-1 0 0 0,-3-2 26 0 0,-7 12 157 0 0,-5 63-137 0 0,0 0-20 0 0,-24 41-48 0 0,13 2 107 0 0,3 1 0 0 0,1 1 0 0 0,2 0 0 0 0,2-1 0 0 0,3 1-1 0 0,3 38-58 0 0,-1 13 66 0 0,0 180 27 0 0,7-177-211 0 0,-8-137-2446 0 0,1-1-2474 0 0,-3 14-4307 0 0,1 13 106 0 0</inkml:trace>
  <inkml:trace contextRef="#ctx0" brushRef="#br0" timeOffset="54369.875">1556 2832 6129 0 0,'0'0'2884'0'0,"0"0"-1031"0"0,0 0-567 0 0,0 0-116 0 0,0 0 32 0 0,0 0 83 0 0,0 0 19 0 0,0 0-82 0 0,0 0-93 0 0,0 0-111 0 0,0 0-110 0 0,0 0-99 0 0,0 0-110 0 0,31-1-79 0 0,99-5-82 0 0,184-24 174 0 0,-313 30-1137 0 0,7 0-202 0 0,-4 1-4714 0 0,-4 2-3936 0 0</inkml:trace>
  <inkml:trace contextRef="#ctx0" brushRef="#br0" timeOffset="54728.666">1109 2508 9978 0 0,'0'0'2330'0'0,"0"0"-335"0"0,0 0-308 0 0,0 0-209 0 0,0 0-238 0 0,0 0-276 0 0,0 0-245 0 0,0 0-146 0 0,0 0-94 0 0,0 0-56 0 0,0 0-38 0 0,0 0-85 0 0,-10 6-82 0 0,-29 16-70 0 0,27-11-33 0 0,22-14-219 0 0,-9 2-19 0 0,32-24-1489 0 0,-14 9-7748 0 0,-12 11-2425 0 0</inkml:trace>
  <inkml:trace contextRef="#ctx0" brushRef="#br0" timeOffset="55151.99">2125 2935 12587 0 0,'0'0'1455'0'0,"0"0"-408"0"0,0 0-169 0 0,0 0 36 0 0,0 0 169 0 0,0 0 72 0 0,0 0-119 0 0,0 0-135 0 0,0 0-182 0 0,0 0-140 0 0,0 0-107 0 0,0 0-74 0 0,0 0-78 0 0,1 30-70 0 0,2 90-40 0 0,-7-12 191 0 0,1-93-2363 0 0,3-15 1835 0 0,0 0 0 0 0,0-1-1 0 0,0 1 1 0 0,0 0 0 0 0,0 0 0 0 0,0-1-1 0 0,0 1 1 0 0,0 0 0 0 0,0 0-1 0 0,0-1 1 0 0,-1 1 0 0 0,1 0-1 0 0,0 0 1 0 0,0 0 0 0 0,0-1-1 0 0,-1 1 1 0 0,1 0 0 0 0,0 0-1 0 0,0 0 1 0 0,0 0 0 0 0,-1-1-1 0 0,1 1 1 0 0,0 0 0 0 0,0 0-1 0 0,-1 0 1 0 0,1 0 0 0 0,0 0 0 0 0,0 0-1 0 0,-1 0 1 0 0,1 0 0 0 0,0 0-1 0 0,-1 0 1 0 0,1 0 0 0 0,0 0-1 0 0,0 0 1 0 0,-1 0 0 0 0,1 0-1 0 0,0 0 1 0 0,0 0 0 0 0,-1 0-1 0 0,1 0 1 0 0,0 0 0 0 0,0 0-1 0 0,-1 0 1 0 0,1 0 0 0 0,0 1-1 0 0,0-1 1 0 0,-1 0 0 0 0,1 0 0 0 0,0 0-1 0 0,0 0 1 0 0,0 1 0 0 0,-1-1-1 0 0,1 0 1 0 0,0 0 0 0 0,0 1-1 0 0,0-1 1 0 0,0 0 0 0 0,0 0-1 0 0,-1 1 1 0 0,1-1 0 0 0,0 0-1 0 0,0 0 1 0 0,0 1 127 0 0,-2-5-11142 0 0</inkml:trace>
  <inkml:trace contextRef="#ctx0" brushRef="#br0" timeOffset="55399.45">2108 2504 14659 0 0,'0'0'1628'0'0,"0"0"-365"0"0,0 0-217 0 0,0 0-126 0 0,0 0-189 0 0,0 0-255 0 0,0 0-243 0 0,0 0-178 0 0,0 0-70 0 0,0 0-10 0 0,0 0-15 0 0,0 0-49 0 0,0 0-70 0 0,4 20-106 0 0,11 62-170 0 0,16-22-3061 0 0,-22-50-447 0 0,-1-1-6769 0 0</inkml:trace>
  <inkml:trace contextRef="#ctx0" brushRef="#br0" timeOffset="55765.426">2390 3057 5225 0 0,'0'0'5471'0'0,"0"0"-2563"0"0,0 0-1002 0 0,0 0-283 0 0,0 0-257 0 0,0 0-221 0 0,0 0-223 0 0,0 0-185 0 0,0 0-135 0 0,0 0-113 0 0,0 0-71 0 0,0 0-58 0 0,2-15-56 0 0,6-46-51 0 0,14 7 261 0 0,-15 39-453 0 0,0 0 1 0 0,1 1-1 0 0,1 0 1 0 0,0 0 0 0 0,1 1-1 0 0,1 0 1 0 0,0 1 0 0 0,1 0-1 0 0,6-5-61 0 0,-17 17-4 0 0,-1-1 0 0 0,1 0-1 0 0,0 1 1 0 0,0-1 0 0 0,0 1-1 0 0,0-1 1 0 0,0 1 0 0 0,0 0 0 0 0,0-1-1 0 0,0 1 1 0 0,0 0 0 0 0,0 0-1 0 0,1-1 1 0 0,-1 1 0 0 0,0 0-1 0 0,0 0 1 0 0,0 0 0 0 0,0 0 0 0 0,0 1-1 0 0,0-1 1 0 0,0 0 0 0 0,0 0-1 0 0,0 1 1 0 0,0-1 0 0 0,0 0-1 0 0,0 1 1 0 0,0-1 0 0 0,0 1 0 0 0,0 0-1 0 0,0-1 1 0 0,0 1 0 0 0,0 0-1 0 0,0-1 1 0 0,-1 1 0 0 0,1 0-1 0 0,0 0 1 0 0,-1 0 0 0 0,1-1 0 0 0,0 1-1 0 0,-1 0 1 0 0,1 0 0 0 0,-1 0-1 0 0,1 0 1 0 0,-1 0 0 0 0,0 0-1 0 0,1 0 1 0 0,-1 0 0 0 0,0 1 0 0 0,0-1 4 0 0,13 55 98 0 0,-14-48-76 0 0,2-1 1 0 0,-1 1-1 0 0,1 0 0 0 0,0-1 0 0 0,0 1 0 0 0,1-1 0 0 0,0 1 0 0 0,0-1 1 0 0,1 0-1 0 0,0 0 0 0 0,1 0 0 0 0,-1 0 0 0 0,1-1 0 0 0,0 1 1 0 0,1-1-1 0 0,0 0 0 0 0,0 0 0 0 0,0 0 0 0 0,0-1 0 0 0,1 0 0 0 0,0 0 1 0 0,0 0-1 0 0,1 0-22 0 0,-2-4 92 0 0,-1-1 1 0 0,0 1 0 0 0,1-1-1 0 0,-1 1 1 0 0,0-1 0 0 0,1-1-1 0 0,-1 1 1 0 0,0 0-1 0 0,1-1 1 0 0,-1 0 0 0 0,0 0-1 0 0,0 0 1 0 0,0-1 0 0 0,0 1-1 0 0,0-1 1 0 0,0 0-1 0 0,0 0 1 0 0,0-1 0 0 0,-1 1-1 0 0,1-1 1 0 0,-1 0 0 0 0,0 1-1 0 0,1-1 1 0 0,-1-1 0 0 0,-1 1-1 0 0,4-4-92 0 0,1-2 78 0 0,-1-1 0 0 0,1 1 0 0 0,-1-1 0 0 0,-1-1 0 0 0,0 1 0 0 0,0-1 0 0 0,-1 0 0 0 0,0 0 0 0 0,0-7-78 0 0,-2 10-226 0 0,14-35-696 0 0,13 32-7623 0 0,-23 11-3074 0 0</inkml:trace>
  <inkml:trace contextRef="#ctx0" brushRef="#br0" timeOffset="56345.688">3255 2747 11170 0 0,'0'0'2644'0'0,"0"0"-397"0"0,0 0-371 0 0,0 0-370 0 0,0 0-299 0 0,0 0-223 0 0,0 0-196 0 0,0 0-142 0 0,0 0-109 0 0,0 0-96 0 0,0 0-87 0 0,0 0-73 0 0,0 0-43 0 0,-26 16-66 0 0,-79 48-34 0 0,63-24 3 0 0,38-31-108 0 0,0-3-21 0 0,0 1 1 0 0,1-1-1 0 0,0 1 1 0 0,0 0-1 0 0,0 0 1 0 0,1 0-1 0 0,0 0 1 0 0,0 0 0 0 0,1 1-1 0 0,0-1 1 0 0,0 1-1 0 0,1-1 1 0 0,0 0-1 0 0,0 1 1 0 0,1 0-13 0 0,-1-6 10 0 0,1 0-1 0 0,-1 0 1 0 0,1 0 0 0 0,0-1-1 0 0,0 1 1 0 0,0 0 0 0 0,0-1-1 0 0,0 1 1 0 0,0-1 0 0 0,1 1 0 0 0,-1-1-1 0 0,0 1 1 0 0,1-1 0 0 0,-1 0-1 0 0,1 0 1 0 0,-1 1 0 0 0,1-1 0 0 0,0 0-1 0 0,-1-1 1 0 0,1 1 0 0 0,0 0-1 0 0,0 0 1 0 0,0-1 0 0 0,-1 1 0 0 0,1-1-1 0 0,0 0 1 0 0,0 1 0 0 0,0-1-1 0 0,0 0 1 0 0,0 0 0 0 0,0 0 0 0 0,0-1-1 0 0,0 1 1 0 0,0 0 0 0 0,0-1-1 0 0,-1 1 1 0 0,2-1-10 0 0,70-22 646 0 0,-61 17-573 0 0,3-4 28 0 0,0 1 1 0 0,1 1-1 0 0,0 1 0 0 0,0 0 1 0 0,1 1-1 0 0,0 1 1 0 0,0 1-1 0 0,0 0 1 0 0,1 1-1 0 0,-1 1 1 0 0,1 0-1 0 0,11 2-101 0 0,-24 1 17 0 0,0 0 1 0 0,0 0-1 0 0,0 0 1 0 0,-1 1-1 0 0,1 0 0 0 0,0 0 1 0 0,-1 1-1 0 0,1-1 1 0 0,-1 1-1 0 0,0 0 1 0 0,1 0-1 0 0,-1 0 0 0 0,-1 1 1 0 0,1-1-1 0 0,-1 1 1 0 0,1 0-1 0 0,-1 0 0 0 0,0 0 1 0 0,0 1-1 0 0,-1-1 1 0 0,1 1-1 0 0,-1-1 1 0 0,0 1-1 0 0,0 2-17 0 0,25 123 274 0 0,-43 238-211 0 0,14-336-85 0 0,-1 19 6 0 0,-2 0 1 0 0,-3 0-1 0 0,-1-1 1 0 0,-10 26 15 0 0,17-68-1 0 0,0-1 0 0 0,0 1 0 0 0,-1-1-1 0 0,0 0 1 0 0,0 0 0 0 0,-1 0 0 0 0,0 0 0 0 0,0-1 0 0 0,-1 1 0 0 0,1-1 0 0 0,-1 0 0 0 0,-1-1 0 0 0,1 1 0 0 0,-1-1-1 0 0,0 0 1 0 0,0 0 0 0 0,0-1 0 0 0,-1 0 0 0 0,0 0 0 0 0,0 0 0 0 0,0-1 0 0 0,0 0 0 0 0,0-1 0 0 0,-1 1 0 0 0,1-1 0 0 0,-1-1-1 0 0,-2 1 2 0 0,6-5-3 0 0,0 1 0 0 0,0-1 1 0 0,1-1-1 0 0,0 1 0 0 0,-1 0 0 0 0,1-1 0 0 0,0 1 0 0 0,0-1 0 0 0,1 0 0 0 0,-1 0 0 0 0,1 0 0 0 0,0-1 0 0 0,0 1 0 0 0,1 0 0 0 0,-1-1 0 0 0,1 1 0 0 0,0-1 0 0 0,0 0 0 0 0,0 1 0 0 0,1-1 0 0 0,-1 0 0 0 0,1 1 0 0 0,0-1 0 0 0,1 0 0 0 0,-1 1 0 0 0,1-3 3 0 0,-1-25 6 0 0,1 0 0 0 0,2-1 1 0 0,1 1-1 0 0,1 0 0 0 0,2 1 0 0 0,1-1 0 0 0,2 1 1 0 0,1 1-1 0 0,1 0 0 0 0,1 0 0 0 0,2 2 0 0 0,1-1 1 0 0,1 2-1 0 0,6-6-6 0 0,-19 27-39 0 0,0 1 0 0 0,0-1-1 0 0,0 1 1 0 0,0 0 0 0 0,1 0 0 0 0,0 0 0 0 0,0 1 0 0 0,0-1 0 0 0,1 1 0 0 0,-1 0-1 0 0,1 1 1 0 0,0 0 0 0 0,0 0 0 0 0,1 0 0 0 0,-1 0 0 0 0,0 1 0 0 0,1 0 0 0 0,-1 1-1 0 0,1-1 1 0 0,0 1 0 0 0,0 0 39 0 0,9 14-1787 0 0,-8 0-5274 0 0,-5-6-5101 0 0</inkml:trace>
  <inkml:trace contextRef="#ctx0" brushRef="#br0" timeOffset="57379.596">3426 2957 0 0 0,'0'0'1419'0'0,"0"0"177"0"0,0 0 51 0 0,0 0-98 0 0,0 0-172 0 0,0 0-170 0 0,0 0-136 0 0,0 0-101 0 0,0 0-91 0 0,0-2 7503 0 0,0 1-8861 0 0,0 1 707 0 0,-1-10-6 0 0,-1 0 1 0 0,0 0 0 0 0,0 1 0 0 0,-1 0 0 0 0,0-1 0 0 0,-1 1 0 0 0,0 0 0 0 0,-1 1 0 0 0,0-1 0 0 0,0 1 0 0 0,-1 0-1 0 0,0 0 1 0 0,0 0 0 0 0,-2 0-223 0 0,7 7 0 0 0,-2-4-29 0 0,-1 1 0 0 0,0 0 0 0 0,0 0 0 0 0,0 0 0 0 0,-1 0 0 0 0,1 1 0 0 0,-1 0 0 0 0,0 0 0 0 0,0 0 0 0 0,0 0 0 0 0,0 1 0 0 0,0 0 0 0 0,-1 0 0 0 0,1 0 0 0 0,-1 1 0 0 0,-2-1 29 0 0,-5-2-893 0 0,8 2-1438 0 0,2 1-3896 0 0,3 1-4488 0 0</inkml:trace>
  <inkml:trace contextRef="#ctx0" brushRef="#br0" timeOffset="72105.211">4069 3208 11538 0 0,'0'0'4444'0'0,"0"0"-2071"0"0,0 0-1024 0 0,0 0-177 0 0,0 0 114 0 0,0 0 40 0 0,0 0-91 0 0,0 0-227 0 0,0 0-247 0 0,0 0-205 0 0,0 0-162 0 0,1 11-701 0 0,0-11-508 0 0,2 0-253 0 0,0-1-6642 0 0,0-2-5143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7226 0 0,'0'0'2103'0'0,"0"0"-382"0"0,0 0-186 0 0,0 0-32 0 0,0 0-37 0 0,0 0-148 0 0,0 0-247 0 0,0 0-261 0 0,0 0-196 0 0,0 0-95 0 0,0 0-38 0 0,0 0 0 0 0,32 0 2621 0 0,35 0-1316 0 0,-13 2-1116 0 0,-1-3 0 0 0,0-2-1 0 0,0-2 1 0 0,21-7-670 0 0,35 1-253 0 0,-117 8-5409 0 0,3 2-1543 0 0,3 1-4385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3:06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10274 0 0,'0'0'2137'0'0,"0"0"-793"0"0,0 0-408 0 0,0 0-120 0 0,0 0-296 0 0,0 0-480 0 0,0 0-184 0 0,0 0-168 0 0,0 0-120 0 0,0 0-32 0 0,0 0-448 0 0,0 0-744 0 0,0 0-2321 0 0,0 0-4193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7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7 2296 0 0,'0'0'1912'0'0,"0"0"15"0"0,0 0 274 0 0,0 0 348 0 0,0 0 62 0 0,0 0-282 0 0,0 0-505 0 0,0 0-512 0 0,0 0-363 0 0,0 0-240 0 0,0 0-161 0 0,2-7 495 0 0,-48 129 768 0 0,24-58-1477 0 0,16-50-302 0 0,1 1 0 0 0,0 0 0 0 0,1-1-1 0 0,0 1 1 0 0,2 1 0 0 0,-1-1 0 0 0,2 0-1 0 0,0 15-31 0 0,3-25 27 0 0,1-1 0 0 0,0 0 0 0 0,1 0 0 0 0,-1-1 0 0 0,0 1-1 0 0,1-1 1 0 0,0 0 0 0 0,0 0 0 0 0,0 0 0 0 0,0 0 0 0 0,0-1-1 0 0,1 1 1 0 0,-1-1 0 0 0,1 0 0 0 0,0-1 0 0 0,-1 1 0 0 0,1-1 0 0 0,0 0-1 0 0,0 0 1 0 0,0 0 0 0 0,0-1 0 0 0,0 1 0 0 0,0-1 0 0 0,0-1 0 0 0,0 1-1 0 0,-1-1 1 0 0,1 0 0 0 0,0 0 0 0 0,0 0 0 0 0,0 0-27 0 0,35-9 155 0 0,0-1 1 0 0,0-1 0 0 0,-2-3 0 0 0,33-17-156 0 0,-37 15-40 0 0,-34 16-19 0 0,0-21-3766 0 0,0 7-630 0 0,0 4-5225 0 0,0 4 1701 0 0</inkml:trace>
  <inkml:trace contextRef="#ctx0" brushRef="#br0" timeOffset="263.017">483 18 1168 0 0,'0'0'2302'0'0,"0"0"-4"0"0,0 0 164 0 0,0 0 109 0 0,0 0-70 0 0,0 0-302 0 0,0 0-443 0 0,0 0-440 0 0,0 0-349 0 0,0 0-173 0 0,0 0-88 0 0,0 0-24 0 0,0 0 1 0 0,-4 16-67 0 0,-22 108 1000 0 0,-26 152 1056 0 0,21-50-1895 0 0,29-177-6122 0 0,1 0-5816 0 0,1-49-419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2920 5821 0 0 0,'0'0'577'0'0,"0"0"-222"0"0,0 0 132 0 0,0 0 422 0 0,0 0 370 0 0,0 0 180 0 0,0 0-21 0 0,0 0-136 0 0,0 0-163 0 0,0 0-130 0 0,0 0-29 0 0,27-26-13 0 0,85-83 7 0 0,157-135 4990 0 0,-33 42-3236 0 0,285-225 674 0 0,-196 198-2700 0 0,-85 56-317 0 0,-150 97-177 0 0,85-79-1 0 0,-132 117-156 0 0,129-93 91 0 0,-15 42-6 0 0,-84 56-91 0 0,-24 12 39 0 0,0-2-1 0 0,-2-1 0 0 0,40-30-83 0 0,82-64 206 0 0,-50-7 71 0 0,-47 45-140 0 0,18-2-66 0 0,-44 42-24 0 0,-16 18-7 0 0,-22 70-192 0 0,-4 257 302 0 0,-33 45-167 0 0,29-259 39 0 0,-4 1 0 0 0,-11 58-22 0 0,6-103-8 0 0,3-1-1 0 0,1 1 1 0 0,3 0 0 0 0,1 0 0 0 0,3 7 8 0 0,9 201 25 0 0,-9-123-22 0 0,14-54-23 0 0,-16 164 88 0 0,17-95-23 0 0,-27-2 28 0 0,32-50-94 0 0,-82-91 1123 0 0,-164 3-1108 0 0,-90-3 18 0 0,-99 21 59 0 0,336-18-92 0 0,22-2 33 0 0,0-1 0 0 0,0-3 0 0 0,-39-6-12 0 0,-109 5 52 0 0,55 4-52 0 0,-47-4 76 0 0,95-4-20 0 0,-55 16-91 0 0,30-1 167 0 0,-33 10 55 0 0,21 8-107 0 0,96-18-36 0 0,-1-2 0 0 0,-1-2 0 0 0,0-1 0 0 0,-36-2-44 0 0,-117-11 172 0 0,175 9-166 0 0,-1 0 1 0 0,1 2-1 0 0,0 1 1 0 0,0 0-1 0 0,0 1 1 0 0,0 2-1 0 0,-13 7-6 0 0,32-14-26 0 0,1-1 1 0 0,-1 1-1 0 0,1 0 0 0 0,-1 0 0 0 0,1-1 0 0 0,-1 1 1 0 0,0-1-1 0 0,1 1 0 0 0,-1-1 0 0 0,0 0 0 0 0,1 1 1 0 0,-1-1-1 0 0,0 0 0 0 0,1 0 0 0 0,-1 0 0 0 0,0-1 1 0 0,1 1-1 0 0,-1 0 0 0 0,0-1 0 0 0,1 1 0 0 0,-1-1 1 0 0,1 1-1 0 0,-1-1 0 0 0,1 0 0 0 0,-1 1 0 0 0,1-1 1 0 0,-1 0-1 0 0,1 0 0 0 0,0 0 0 0 0,-1 0 0 0 0,1 0 1 0 0,0-1-1 0 0,0 1 0 0 0,0 0 0 0 0,-1-2 26 0 0,1-26-3834 0 0,8 12-6863 0 0,-2 9-2170 0 0</inkml:trace>
  <inkml:trace contextRef="#ctx0" brushRef="#br0" timeOffset="3303.619">6394 4478 2128 0 0,'0'0'3352'0'0,"0"0"-1057"0"0,0 0-349 0 0,0 0 53 0 0,0 0 91 0 0,0 0-63 0 0,0 0-260 0 0,0 0-350 0 0,0 0-284 0 0,0 0-213 0 0,0 0-160 0 0,0 0-120 0 0,0 0-106 0 0,-7-6-81 0 0,-20-16-53 0 0,20 16-48 0 0,42-23 1050 0 0,-5 13-1215 0 0,0 1 1 0 0,2 1-1 0 0,-1 2 0 0 0,2 1 1 0 0,-1 2-1 0 0,1 0 0 0 0,1 3 1 0 0,8 0-188 0 0,43 5 154 0 0,-83 3-147 0 0,-1-1-1 0 0,1 1 1 0 0,-1 0-1 0 0,1 0 0 0 0,-1 0 1 0 0,0 0-1 0 0,0 0 0 0 0,0 0 1 0 0,0 0-1 0 0,0 0 0 0 0,-1 0 1 0 0,1 0-1 0 0,-1 1 0 0 0,1-1 1 0 0,-1 0-1 0 0,0 0 1 0 0,0 1-1 0 0,0-1 0 0 0,0 0 1 0 0,0 0-1 0 0,0 1 0 0 0,0-1 1 0 0,-1 0-1 0 0,1 0 0 0 0,-1 1 1 0 0,0-1-1 0 0,0 0 0 0 0,0 0 1 0 0,0 0-1 0 0,0 0 1 0 0,0 0-1 0 0,0 0 0 0 0,-1-1 1 0 0,-1 3-7 0 0,-143 164 280 0 0,145-164-283 0 0,0-1 1 0 0,0 1 0 0 0,0 0-1 0 0,0 0 1 0 0,1 0 0 0 0,-1 0-1 0 0,1-1 1 0 0,0 1 0 0 0,1 0-1 0 0,-1 0 1 0 0,0 0 0 0 0,1 0-1 0 0,0 0 1 0 0,0-1 0 0 0,0 1-1 0 0,0 0 1 0 0,1-1 0 0 0,0 1-1 0 0,-1-1 1 0 0,1 1 0 0 0,1-1-1 0 0,-1 0 1 0 0,0 0 0 0 0,1 0-1 0 0,-1 0 1 0 0,1 0 0 0 0,0 0-1 0 0,0-1 1 0 0,0 1 0 0 0,0-1-1 0 0,1 0 1 0 0,-1 0 0 0 0,1 0 0 0 0,-1-1-1 0 0,1 1 1 0 0,-1-1 0 0 0,3 1 2 0 0,0 2-1 0 0,57 37 4 0 0,-40-27-2 0 0,-1 0 1 0 0,-1 1 0 0 0,0 2 0 0 0,-1 0-1 0 0,0 1 1 0 0,-2 1 0 0 0,1 1-2 0 0,-14-14 5 0 0,0-1 0 0 0,-1 1 1 0 0,1 1-1 0 0,-1-1 1 0 0,0 1-1 0 0,-1-1 1 0 0,0 1-1 0 0,0 0 0 0 0,0 0 1 0 0,-1 0-1 0 0,0 1 1 0 0,0-1-1 0 0,-1 0 0 0 0,0 1 1 0 0,0-1-1 0 0,-1 4-5 0 0,0-6 27 0 0,0-1 0 0 0,0 0-1 0 0,-1 1 1 0 0,0-1 0 0 0,0 0-1 0 0,0 0 1 0 0,0 1 0 0 0,-1-1-1 0 0,1 0 1 0 0,-1 0 0 0 0,0 0-1 0 0,0-1 1 0 0,-1 1 0 0 0,1 0-1 0 0,-1-1 1 0 0,0 0 0 0 0,0 1-1 0 0,0-1 1 0 0,0 0 0 0 0,0-1-1 0 0,-1 1 1 0 0,-3 2-27 0 0,-12 7 66 0 0,-1 0 0 0 0,0-1 0 0 0,-1-1 0 0 0,0-1 0 0 0,0-1 0 0 0,-1-1 0 0 0,0-1 0 0 0,-1-1 0 0 0,1 0 0 0 0,-1-2 0 0 0,0-1 0 0 0,-5-1-66 0 0,-132-4 64 0 0,111-17 173 0 0,40 2-3032 0 0,23-6-7659 0 0,-5 16-2299 0 0</inkml:trace>
  <inkml:trace contextRef="#ctx0" brushRef="#br0" timeOffset="15336.912">4271 5081 0 0 0,'0'0'255'0'0,"0"0"778"0"0,0 0 269 0 0,4 0 57 0 0,16 0 2064 0 0,-20 0-2592 0 0,0 2 7934 0 0,-2 4-6672 0 0,-50 34-996 0 0,46-33-1073 0 0,0 0 0 0 0,0 1 0 0 0,1-1 1 0 0,0 1-1 0 0,0 0 0 0 0,1 1 1 0 0,0-1-1 0 0,1 1 0 0 0,0-1 0 0 0,0 1 1 0 0,1 0-1 0 0,0 0 0 0 0,0 0 0 0 0,1 1 1 0 0,0-1-1 0 0,1 0 0 0 0,0 1 1 0 0,0-1-1 0 0,1 0 0 0 0,2 7-24 0 0,0-9 60 0 0,0-1-1 0 0,0 0 1 0 0,1-1 0 0 0,0 1-1 0 0,0-1 1 0 0,1 0 0 0 0,-1 0-1 0 0,1 0 1 0 0,0 0 0 0 0,0-1-1 0 0,1 0 1 0 0,-1 0 0 0 0,1 0-1 0 0,0-1 1 0 0,0 1 0 0 0,0-2-1 0 0,1 1 1 0 0,-1-1 0 0 0,1 0-1 0 0,-1 0 1 0 0,1 0 0 0 0,0-1-1 0 0,-1 0 1 0 0,1-1 0 0 0,0 0-1 0 0,0 0 1 0 0,0 0-60 0 0,2 1 116 0 0,0-1-1 0 0,0 0 1 0 0,1-1-1 0 0,-1 0 1 0 0,0 0-1 0 0,0-1 1 0 0,0 0-1 0 0,0-1 1 0 0,-1 1-1 0 0,1-2 1 0 0,-1 1-1 0 0,1-1 1 0 0,-1-1-1 0 0,-1 1 1 0 0,1-2-1 0 0,0 1 1 0 0,-1-1-1 0 0,0 0 1 0 0,-1 0-1 0 0,1-1 1 0 0,-1 0-116 0 0,0-2 61 0 0,-1 0 1 0 0,0-1 0 0 0,0 0-1 0 0,-1 0 1 0 0,0 0-1 0 0,0 0 1 0 0,-2-1-1 0 0,1 1 1 0 0,-1-1-1 0 0,-1 0 1 0 0,0 0 0 0 0,0 0-1 0 0,-1 0 1 0 0,0 1-1 0 0,-1-1 1 0 0,0 0-1 0 0,-1 0 1 0 0,-1-3-62 0 0,1 8-104 0 0,1-1 0 0 0,-1 1 0 0 0,0 0-1 0 0,0 0 1 0 0,-1 0 0 0 0,0 0 0 0 0,0 1 0 0 0,0-1 0 0 0,-1 1 0 0 0,1 0 0 0 0,-1 0 0 0 0,-1 0 0 0 0,1 0-1 0 0,-1 1 1 0 0,1-1 0 0 0,-1 1 0 0 0,-1 0 0 0 0,1 1 0 0 0,0 0 0 0 0,-1-1 0 0 0,0 2 0 0 0,0-1 0 0 0,0 1-1 0 0,0-1 1 0 0,0 2 0 0 0,0-1 0 0 0,0 1 0 0 0,-1 0 0 0 0,1 0 0 0 0,0 1 0 0 0,-3-1 104 0 0,-47 9-3664 0 0,19 6-5098 0 0,22-6-1373 0 0</inkml:trace>
  <inkml:trace contextRef="#ctx0" brushRef="#br0" timeOffset="15764.366">4083 5335 0 0 0,'0'0'1147'0'0,"0"0"197"0"0,0 0 333 0 0,0 0 312 0 0,0 0 48 0 0,0 0-180 0 0,0 0-304 0 0,0 0-309 0 0,0 0-216 0 0,0 0-141 0 0,0 0-103 0 0,0 0-89 0 0,0 0-64 0 0,23-17-72 0 0,71-55-99 0 0,-50 49 329 0 0,-35 25-510 0 0,96 13 2840 0 0,-34 6-1696 0 0,-55-21-1138 0 0,-6 2-903 0 0,-15 5-7614 0 0,3-4-2960 0 0</inkml:trace>
  <inkml:trace contextRef="#ctx0" brushRef="#br0" timeOffset="16088.267">4172 4783 2417 0 0,'0'0'2120'0'0,"0"0"-130"0"0,0 0-49 0 0,0 0-56 0 0,0 0-191 0 0,0 0-317 0 0,0 0-425 0 0,0 0-419 0 0,0 0-285 0 0,0 0-126 0 0,0 0 50 0 0,0 0 127 0 0,0 0 108 0 0,3 1 46 0 0,47 42 734 0 0,-24-3-4719 0 0,-24-36 2738 0 0,5 6-4445 0 0,-3-5-2993 0 0</inkml:trace>
  <inkml:trace contextRef="#ctx0" brushRef="#br0" timeOffset="16523.64">4348 5494 920 0 0,'0'0'3085'0'0,"0"0"-815"0"0,0 0-185 0 0,0 0 67 0 0,0 0-16 0 0,0 0-289 0 0,0 0-505 0 0,0 0-497 0 0,0 0-347 0 0,0 0-170 0 0,0 0 36 0 0,0 0 39 0 0,0 0 46 0 0,6-1 50 0 0,-5 1-460 0 0,1-1 1 0 0,-1 1-1 0 0,0 0 1 0 0,0 0-1 0 0,1 0 1 0 0,-1 0-1 0 0,0 0 1 0 0,1 0-1 0 0,-1 0 1 0 0,0 0-1 0 0,0 1 1 0 0,1-1-1 0 0,-1 0 1 0 0,0 1-1 0 0,0-1 1 0 0,1 1-1 0 0,-1-1 1 0 0,0 1-1 0 0,0 0 1 0 0,0-1-1 0 0,0 1 1 0 0,0 0-1 0 0,0 0 1 0 0,0 0-1 0 0,0 0 1 0 0,0 0 0 0 0,-1 0-1 0 0,1 0 1 0 0,0 0-1 0 0,0 0 1 0 0,-1 0-1 0 0,1 0 1 0 0,-1 0-1 0 0,1 1 1 0 0,-1-1-1 0 0,0 0 1 0 0,1 0-1 0 0,-1 1 1 0 0,0-1-1 0 0,0 0-39 0 0,6 122 1372 0 0,-20-56-1298 0 0,5-36-6532 0 0,8-28 56 0 0,1-2-2987 0 0</inkml:trace>
  <inkml:trace contextRef="#ctx0" brushRef="#br0" timeOffset="17750.228">5679 4235 0 0 0,'0'0'1095'0'0,"0"0"324"0"0,0 0 280 0 0,0 0 223 0 0,0 0 26 0 0,0 0-192 0 0,0 0-270 0 0,0 0-323 0 0,0 0-219 0 0,0 0-120 0 0,0 0-71 0 0,0 0-63 0 0,-3-7 2406 0 0,-27 87-1232 0 0,23-61-1784 0 0,0 0 1 0 0,-1-1-1 0 0,-1 1 0 0 0,0-2 1 0 0,-2 1-1 0 0,0-1 1 0 0,-1-1-1 0 0,-4 4-80 0 0,11-13-20 0 0,-1 0 1 0 0,0 0-1 0 0,0 0 0 0 0,-1-1 1 0 0,0 0-1 0 0,0 0 0 0 0,-1-1 1 0 0,1 0-1 0 0,-1 0 0 0 0,0-1 1 0 0,-1 0-1 0 0,1 0 0 0 0,-1-1 0 0 0,1 0 1 0 0,-1-1-1 0 0,-5 1 20 0 0,10-2-29 0 0,1 0-1 0 0,0-1 0 0 0,0 1 1 0 0,-1-1-1 0 0,1 0 1 0 0,0 0-1 0 0,-1 0 1 0 0,1 0-1 0 0,0-1 0 0 0,-1 1 1 0 0,1-1-1 0 0,0 0 1 0 0,0 0-1 0 0,0 0 1 0 0,0-1-1 0 0,0 1 0 0 0,0-1 1 0 0,0 1-1 0 0,0-1 1 0 0,1 0-1 0 0,-1 0 0 0 0,0 0 1 0 0,1-1-1 0 0,0 1 1 0 0,-1 0-1 0 0,1-1 1 0 0,0 0-1 0 0,1 1 0 0 0,-1-1 1 0 0,0 0-1 0 0,1 0 1 0 0,-1 0-1 0 0,1 0 1 0 0,-1-3 29 0 0,0-3-14 0 0,1 0 0 0 0,-1 0 1 0 0,1-1-1 0 0,1 1 0 0 0,0 0 1 0 0,0-1-1 0 0,1 1 1 0 0,0-1-1 0 0,1 1 0 0 0,0 0 1 0 0,0 0-1 0 0,1 0 1 0 0,0 0-1 0 0,2-2 14 0 0,-5 9 6 0 0,1 1 0 0 0,-1-1-1 0 0,1 1 1 0 0,0-1 0 0 0,0 1 0 0 0,-1 0 0 0 0,1-1-1 0 0,0 1 1 0 0,0 0 0 0 0,1 0 0 0 0,-1-1 0 0 0,0 1 0 0 0,0 0-1 0 0,0 0 1 0 0,1 0 0 0 0,-1 1 0 0 0,1-1 0 0 0,-1 0-1 0 0,1 0 1 0 0,-1 1 0 0 0,1-1 0 0 0,-1 1 0 0 0,1-1 0 0 0,-1 1-1 0 0,1 0 1 0 0,0 0 0 0 0,-1-1 0 0 0,1 1 0 0 0,-1 0 0 0 0,1 0-1 0 0,0 1 1 0 0,-1-1 0 0 0,1 0 0 0 0,-1 0 0 0 0,1 1-1 0 0,0-1 1 0 0,-1 1 0 0 0,1 0 0 0 0,-1-1 0 0 0,0 1 0 0 0,1 0-1 0 0,-1 0 1 0 0,1 0-6 0 0,67 50 598 0 0,-54-38-479 0 0,147 97 781 0 0,-135-92-1144 0 0,-20-11-7392 0 0,-7-6-3333 0 0</inkml:trace>
  <inkml:trace contextRef="#ctx0" brushRef="#br0" timeOffset="23290.973">5878 4643 0 0 0,'0'0'741'0'0,"0"0"97"0"0,0 0 81 0 0,0 0 89 0 0,0 0 59 0 0,0 0-5 0 0,-16-5 17781 0 0,12 2-19475 0 0,57 16 2524 0 0,45 9-932 0 0,-85-18-861 0 0,2 2 55 0 0,-6-6 509 0 0,-38 2-2485 0 0,22-4-2502 0 0,1-1-3578 0 0,4 2-4472 0 0</inkml:trace>
  <inkml:trace contextRef="#ctx0" brushRef="#br0" timeOffset="24511.802">5320 4028 0 0 0,'0'0'141'0'0,"0"0"461"0"0,0 0 101 0 0,0 0 83 0 0,0 0 49 0 0,0 0-4 0 0,0 0 41 0 0,-1-6 65 0 0,-1-3-786 0 0,-3-11 2305 0 0,-2 1 5299 0 0,10 29-1652 0 0,2 12-5782 0 0,25 29 554 0 0,-18-32 127 0 0,-20-29 1172 0 0,-38-57-2147 0 0,42 57-998 0 0,5 8-4885 0 0,8 3-1037 0 0,-7-1-4990 0 0</inkml:trace>
  <inkml:trace contextRef="#ctx0" brushRef="#br0" timeOffset="33139.822">4363 3690 0 0 0,'-7'-7'0'0'0,"1"-35"995"0"0,6 40 499 0 0,0 1-618 0 0,0 1-1 0 0,0 0-70 0 0,0 0-42 0 0,0 0-42 0 0,0 0-11 0 0,0 0-11 0 0,0 0-2 0 0,0 0 9 0 0,0 0 16 0 0,0 0 23 0 0,0 0-4 0 0,0 0 6 0 0,0 0-12 0 0,0 0-18 0 0,0 0-5 0 0,0 0-27 0 0,0 0-25 0 0,0 0-39 0 0,0 0-46 0 0,0 0-32 0 0,0 0-55 0 0,0 0-36 0 0,0 0-41 0 0,0 0-33 0 0,0 0-23 0 0,0 0-37 0 0,0 0-25 0 0,0 0-22 0 0,0 0-2 0 0,0 0-9 0 0,0 0-20 0 0,0 0-6 0 0,0 0-48 0 0,0 0-20 0 0,0 0-22 0 0,0 0-19 0 0,0 0-1 0 0,0 0-11 0 0,0 0-13 0 0,0 0-22 0 0,0 0-6 0 0,0 0-4 0 0,0 0-13 0 0,0 0 1 0 0,3 11-67 0 0,58 52 763 0 0,25 54-220 0 0,-7-28-228 0 0,-59-59-142 0 0,33 39 120 0 0,-34-50-247 0 0,18 45 177 0 0,-8-10-81 0 0,-20-41-16 0 0,-3-6-1410 0 0,-5-13-2446 0 0,-1-8-3546 0 0,0 6-3944 0 0</inkml:trace>
  <inkml:trace contextRef="#ctx0" brushRef="#br0" timeOffset="35474.168">4345 3616 0 0 0,'-3'-1'759'0'0,"-8"-1"312"0"0,8 1 208 0 0,3 1 102 0 0,2-3 8621 0 0,2-5-6046 0 0,12-43-2614 0 0,-16 51-1264 0 0,2-19 549 0 0,0-2-472 0 0,-2 20-81 0 0,0 1 6 0 0,0 0 2 0 0,0 0 2 0 0,0 0-11 0 0,0 0-6 0 0,0 0 0 0 0,0 0-17 0 0,0 0-3 0 0,0 0 16 0 0,0 0-13 0 0,0 0-8 0 0,0 0-2 0 0,0 0-2 0 0,0 0 0 0 0,0 0 12 0 0,0 0-2 0 0,0 0-5 0 0,0 0 1 0 0,0 0-11 0 0,0 0-7 0 0,0 0-2 0 0,0 0-3 0 0,0 0-9 0 0,0 0 1 0 0,0 0-3 0 0,0 0 0 0 0,0 0 10 0 0,0 0-1 0 0,0 0 1 0 0,0 0-9 0 0,0 0 2 0 0,0 0 20 0 0,0 0 2 0 0,0 0 4 0 0,0 0 1 0 0,0 0-2 0 0,0 0-4 0 0,0 0 0 0 0,0 0 8 0 0,0 0-14 0 0,0 0-2 0 0,0 0 8 0 0,0 0-12 0 0,0 0 6 0 0,0 0-2 0 0,0 0-4 0 0,0 0-4 0 0,0 0-4 0 0,0 0-8 0 0,0 0-17 0 0,0 0 2 0 0,0 0 1 0 0,0 0 4 0 0,0 0 12 0 0,0 0-14 0 0,0 0-4 0 0,0 0 10 0 0,0 0-8 0 0,0 0 8 0 0,0 0-8 0 0,0 0 9 0 0,0 0-6 0 0,0 0-11 0 0,5-3-62 0 0,52-55 701 0 0,15 13-481 0 0,0 12-24 0 0,13-13 108 0 0,-19 3-113 0 0,-40 25-58 0 0,12-5 23 0 0,6-13 54 0 0,6 14-72 0 0,-16-3-56 0 0,-10 13 27 0 0,22-26 78 0 0,-3 5-73 0 0,-41 31-27 0 0,6 3-4 0 0,-4 5 107 0 0,47 60 351 0 0,-5 11-262 0 0,41 30-98 0 0,-41-42-13 0 0,-11 2-14 0 0,15 6-38 0 0,-4-24 32 0 0,-30-3 209 0 0,15 1-159 0 0,-29-52-2869 0 0,-2-5-1926 0 0,0 6-231 0 0,0 0-6864 0 0</inkml:trace>
  <inkml:trace contextRef="#ctx0" brushRef="#br0" timeOffset="37252.153">4838 3951 0 0 0,'0'0'309'0'0,"0"0"672"0"0,0 0 208 0 0,0 0 42 0 0,0 0 28 0 0,0 0 12 0 0,1 0-1504 0 0,4 1 16040 0 0,-3-2-14235 0 0,-30-98-689 0 0,8-126-377 0 0,53 167-514 0 0,-7 75-248 0 0,63 86 409 0 0,-85-99-145 0 0,1 0 1 0 0,-2 1-1 0 0,1 0 0 0 0,0-1 0 0 0,-1 1 1 0 0,0 1-1 0 0,0-1 0 0 0,-1 0 1 0 0,1 1-1 0 0,-1-1 0 0 0,0 1 1 0 0,-1-1-1 0 0,2 5-8 0 0,4 25 67 0 0,-7-34-53 0 0,0-1 4 0 0,-19-44 1566 0 0,12 31-1585 0 0,1 0 0 0 0,0-1 1 0 0,1 0-1 0 0,0 0 0 0 0,2 0 0 0 0,-1 0 0 0 0,2-1 1 0 0,0 0-1 0 0,1 1 0 0 0,0-12 1 0 0,1 22-9 0 0,0 0 0 0 0,0 1 0 0 0,0-1 0 0 0,1 0 0 0 0,0 0 0 0 0,0 0 0 0 0,0 0 0 0 0,0 1 0 0 0,0-1 0 0 0,1 0 0 0 0,-1 1 0 0 0,1-1 0 0 0,0 1 0 0 0,0 0 0 0 0,1 0 0 0 0,-1-1 0 0 0,1 2 0 0 0,-1-1 0 0 0,1 0 0 0 0,0 0 0 0 0,0 1 0 0 0,0-1 0 0 0,2 0 9 0 0,54-15-109 0 0,-59 18 82 0 0,0 0 7 0 0,30 62 268 0 0,3 4-210 0 0,-13-35-4 0 0,-9-21-1833 0 0,-3-19-5375 0 0,-5 7 3023 0 0,1-2-7865 0 0</inkml:trace>
  <inkml:trace contextRef="#ctx0" brushRef="#br0" timeOffset="52482.686">4781 4047 0 0 0,'-15'18'3639'0'0,"-7"15"-7067"0"0,21-33 3256 0 0,0 0 190 0 0,1 0 82 0 0,0 0 34 0 0,0 0 19 0 0,0 0 27 0 0,0 0 40 0 0,0 0 8 0 0,-1-2 8415 0 0,-3 1-4947 0 0,-13 0-4439 0 0,12 2 2890 0 0,7-2 2330 0 0,5 5-4022 0 0,24 22 421 0 0,1 21-293 0 0,-1-10-312 0 0,-26-35 477 0 0,-5-8-7403 0 0,0 3-3162 0 0</inkml:trace>
  <inkml:trace contextRef="#ctx0" brushRef="#br0" timeOffset="53635.112">5438 3601 0 0 0,'0'0'815'0'0,"0"0"396"0"0,0 0 169 0 0,0 0 32 0 0,0 0-45 0 0,0 0-118 0 0,0 0-109 0 0,0 0-113 0 0,-7 11 6890 0 0,7-11-7737 0 0,0 0-16 0 0,0 0-25 0 0,0 0-21 0 0,0 0-32 0 0,0 0-30 0 0,0 0-4 0 0,0 0-9 0 0,0 0-2 0 0,0 0 3 0 0,0 0-12 0 0,0 0-12 0 0,0 0 4 0 0,0 0 4 0 0,0 0-8 0 0,0 0 6 0 0,0 0 7 0 0,0 0-9 0 0,0 0 13 0 0,0 0 6 0 0,0 0-10 0 0,0 0 14 0 0,49 78 2164 0 0,-43-70-2077 0 0,-5-6 126 0 0,1-4-2856 0 0,-1 2 1089 0 0,4-1-6060 0 0,-5 1-2176 0 0</inkml:trace>
  <inkml:trace contextRef="#ctx0" brushRef="#br0" timeOffset="85242.011">8251 2375 224 0 0,'0'0'1124'0'0,"0"0"-1081"0"0,0 0-372 0 0,0 0 297 0 0,0 0 706 0 0,0 0 783 0 0,0 0 368 0 0,0 0 134 0 0,0 0-81 0 0,0 0-237 0 0,0 0-289 0 0,27 0-249 0 0,87-5-178 0 0,-104 5-754 0 0,0-1-1 0 0,-1 0 0 0 0,1 0 0 0 0,0-1 1 0 0,-1-1-1 0 0,1 0 0 0 0,-1 0 0 0 0,0-1 1 0 0,0 0-1 0 0,0 0 0 0 0,3-3-170 0 0,12-6 398 0 0,61-32 1365 0 0,-3-3 1 0 0,75-58-1764 0 0,-128 84 155 0 0,0 3-8 0 0,-1-2 0 0 0,-1 0 0 0 0,-1-2 0 0 0,-1-1 0 0 0,-1-1 0 0 0,-1-1 0 0 0,-1-1-1 0 0,15-26-146 0 0,-14 2 1011 0 0,-22 50-709 0 0,-1 1-29 0 0,0 0-37 0 0,0 0-34 0 0,-10 23-82 0 0,-13 39-87 0 0,3 1 0 0 0,3 0 0 0 0,3 2 0 0 0,-6 62-33 0 0,4-29 76 0 0,-11 62 24 0 0,10-40-14 0 0,-5 0 1 0 0,-5-2-1 0 0,-6 0 0 0 0,-38 88-86 0 0,63-185-33 0 0,0 0 1 0 0,-2-1-1 0 0,0 0 1 0 0,-2 0-1 0 0,0-1 0 0 0,-1-1 1 0 0,0 0-1 0 0,-2-1 1 0 0,0-1-1 0 0,-1 0 0 0 0,0-1 1 0 0,-2 0-1 0 0,1-1 1 0 0,-2-2-1 0 0,0 0 0 0 0,0 0 1 0 0,-1-2-1 0 0,-9 3 33 0 0,23-11-104 0 0,-2-1-1 0 0,1 1 0 0 0,0-1 0 0 0,0 0 1 0 0,0-1-1 0 0,-1 0 0 0 0,1 0 0 0 0,0-1 1 0 0,0 1-1 0 0,0-2 0 0 0,0 1 0 0 0,-1-1 1 0 0,2 0-1 0 0,-1 0 0 0 0,0-1 0 0 0,0 0 1 0 0,1 0-1 0 0,0-1 0 0 0,-1 0 0 0 0,1 0 1 0 0,1 0-1 0 0,-1-1 0 0 0,0 1 0 0 0,0-3 105 0 0,-5-4-137 0 0,1-2 0 0 0,0 1-1 0 0,1-1 1 0 0,1-1-1 0 0,0 0 1 0 0,1 0-1 0 0,0 0 1 0 0,1-1 0 0 0,0 0-1 0 0,2 0 1 0 0,-1 0-1 0 0,2-1 1 0 0,0 1-1 0 0,1-1 1 0 0,1 0 0 0 0,0 0-1 0 0,1 0 1 0 0,1 0-1 0 0,0 0 1 0 0,1 1-1 0 0,3-9 138 0 0,-3 9 103 0 0,1 0-1 0 0,1 0 1 0 0,1 0-1 0 0,0 1 0 0 0,1 0 1 0 0,0 0-1 0 0,1 0 0 0 0,1 0 1 0 0,0 1-1 0 0,1 1 1 0 0,0-1-1 0 0,1 1 0 0 0,0 1 1 0 0,1 0-1 0 0,1 0 0 0 0,-1 1 1 0 0,9-5-103 0 0,-5 8 307 0 0,1 0 1 0 0,0 1 0 0 0,0 1-1 0 0,1 0 1 0 0,-1 1 0 0 0,1 1-1 0 0,0 0 1 0 0,15 1-308 0 0,36-8 734 0 0,272-53 2269 0 0,-162 41-2042 0 0,-177 22-949 0 0,-1 0 4 0 0,0 0-6 0 0,0 0-19 0 0,0 0-6 0 0,0 0-17 0 0,0 0-4 0 0,0 0-42 0 0,-2 18-1360 0 0,-1-5-2127 0 0,2-4-4312 0 0,1-5-3785 0 0</inkml:trace>
  <inkml:trace contextRef="#ctx0" brushRef="#br0" timeOffset="85491.961">9518 2707 17068 0 0,'0'0'848'0'0,"0"0"-416"0"0,0 0-67 0 0,0 0 183 0 0,0 0 194 0 0,0 0 122 0 0,0 0-10 0 0,0 0-153 0 0,-5 31-214 0 0,-13 100-192 0 0,13-28-91 0 0,5-54-586 0 0,0-39-3223 0 0,0 1-3635 0 0,0-11-4061 0 0</inkml:trace>
  <inkml:trace contextRef="#ctx0" brushRef="#br0" timeOffset="85741.881">9462 2103 10426 0 0,'0'0'3441'0'0,"0"0"-2433"0"0,0 0-304 0 0,0 0-280 0 0,0 0-256 0 0,0 0-336 0 0,0 0-408 0 0,0 0-72 0 0,0 0-160 0 0,0 0-320 0 0,0 0-993 0 0,0 0-5736 0 0</inkml:trace>
  <inkml:trace contextRef="#ctx0" brushRef="#br0" timeOffset="86061.771">9805 2994 13883 0 0,'0'0'1046'0'0,"0"0"-137"0"0,0 0 138 0 0,0 0 225 0 0,0 0 117 0 0,0 0-128 0 0,0 0-245 0 0,0 0-221 0 0,0 0-151 0 0,0 0-72 0 0,0 0-101 0 0,0 0-116 0 0,6-12-100 0 0,100-197 429 0 0,-94 187-688 0 0,0 0 0 0 0,1 1 0 0 0,1 1 0 0 0,1 0 0 0 0,1 1 0 0 0,1 1 0 0 0,1-1 4 0 0,-17 19-13 0 0,-1-1 1 0 0,1 1 0 0 0,0 0-1 0 0,-1 0 1 0 0,1 0-1 0 0,0-1 1 0 0,0 1 0 0 0,-1 0-1 0 0,1 0 1 0 0,0 0-1 0 0,-1 0 1 0 0,1 0 0 0 0,0 0-1 0 0,0 0 1 0 0,-1 0-1 0 0,1 1 1 0 0,0-1-1 0 0,-1 0 1 0 0,1 0 0 0 0,0 1-1 0 0,-1-1 1 0 0,1 0-1 0 0,0 1 1 0 0,-1-1 0 0 0,1 0-1 0 0,-1 1 1 0 0,1-1-1 0 0,0 1 1 0 0,-1-1 0 0 0,1 1-1 0 0,-1-1 1 0 0,0 1-1 0 0,1 0 1 0 0,-1-1 0 0 0,1 1-1 0 0,-1-1 1 0 0,0 1-1 0 0,0 0 1 0 0,1-1 0 0 0,-1 1-1 0 0,0 0 1 0 0,0 0-1 0 0,0-1 1 0 0,0 1 0 0 0,1 0-1 0 0,-1-1 1 0 0,0 1-1 0 0,-1 0 1 0 0,1 0 0 0 0,0-1-1 0 0,0 1 1 0 0,0 0 12 0 0,9 51 114 0 0,-8-49-134 0 0,31 124 27 0 0,-30-123 4 0 0,0 1 1 0 0,0-1 0 0 0,1 0-1 0 0,-1 0 1 0 0,1 0 0 0 0,0 0-1 0 0,0 0 1 0 0,0-1-1 0 0,1 1 1 0 0,-1-1 0 0 0,1 0-1 0 0,0 0 1 0 0,0 0 0 0 0,0-1-1 0 0,0 1 1 0 0,0-1 0 0 0,1 0-1 0 0,-1 0 1 0 0,0-1 0 0 0,1 1-1 0 0,0-1 1 0 0,-1 0-1 0 0,1 0 1 0 0,0 0 0 0 0,0-1-1 0 0,1 0-11 0 0,3 0 61 0 0,-5 1 1 0 0,1-1 0 0 0,-1 0-1 0 0,0 0 1 0 0,0 0 0 0 0,1 0 0 0 0,-1-1-1 0 0,0 0 1 0 0,0 0 0 0 0,0 0-1 0 0,0 0 1 0 0,0-1 0 0 0,0 0-1 0 0,0 1 1 0 0,0-1 0 0 0,-1-1-1 0 0,1 1 1 0 0,0-1-62 0 0,7-7 81 0 0,-1 0 0 0 0,0-1 1 0 0,0 0-1 0 0,-1-1 0 0 0,-1 0 0 0 0,0 0 1 0 0,0-1-1 0 0,-1 0 0 0 0,-1-1 0 0 0,0 1 1 0 0,1-6-82 0 0,-3 6-655 0 0,9-19-140 0 0,-6 24-3393 0 0,1 3-3967 0 0,-2 4-3753 0 0</inkml:trace>
  <inkml:trace contextRef="#ctx0" brushRef="#br0" timeOffset="86566.972">10882 2644 14419 0 0,'0'0'1708'0'0,"0"0"-385"0"0,0 0-298 0 0,0 0-141 0 0,0 0-129 0 0,0 0-143 0 0,0 0-101 0 0,0 0-89 0 0,0 0-62 0 0,0 0-53 0 0,0 0-48 0 0,0 0-63 0 0,-31 23-48 0 0,-96 71-28 0 0,124-92-113 0 0,0-1 0 0 0,0 1 0 0 0,0 0 0 0 0,0-1 0 0 0,0 2 0 0 0,1-1 0 0 0,-1 0 0 0 0,1 0 0 0 0,-1 1-1 0 0,1-1 1 0 0,0 1 0 0 0,0 0 0 0 0,0 0 0 0 0,1-1 0 0 0,-1 1 0 0 0,1 1 0 0 0,-1-1 0 0 0,1 0 0 0 0,0 0 0 0 0,0 0 0 0 0,0 2-7 0 0,0 4 26 0 0,0-2 18 0 0,0-1 0 0 0,0 0 1 0 0,1 0-1 0 0,0 1 0 0 0,0-1 0 0 0,0 0 1 0 0,1 0-1 0 0,0 0 0 0 0,0 1 0 0 0,1-1 1 0 0,0 0-1 0 0,0 0 0 0 0,0-1 0 0 0,0 1 1 0 0,1 0-1 0 0,0-1 0 0 0,1 1 0 0 0,-1-1 1 0 0,1 0-1 0 0,0 0 0 0 0,0-1 0 0 0,0 1 1 0 0,1-1-1 0 0,0 0 0 0 0,-1 0 0 0 0,1 0 1 0 0,1-1-1 0 0,-1 0 0 0 0,1 0 0 0 0,-1 0 0 0 0,1 0 1 0 0,0-1-1 0 0,0 0 0 0 0,0 0 0 0 0,0-1 1 0 0,0 0-1 0 0,0 0 0 0 0,0 0 0 0 0,1-1 1 0 0,5 0-45 0 0,1 2 126 0 0,0-2 1 0 0,1 1-1 0 0,-1-2 1 0 0,1 0-1 0 0,-1 0 0 0 0,0-1 1 0 0,1-1-1 0 0,-1 0 1 0 0,0-1-1 0 0,-1 0 1 0 0,1-1-1 0 0,-1-1 1 0 0,0 0-1 0 0,0 0 1 0 0,0-1-1 0 0,-1-1 1 0 0,0 0-1 0 0,-1 0 0 0 0,0-1 1 0 0,0 0-1 0 0,-1-1 1 0 0,0 0-1 0 0,5-8-126 0 0,7-10 0 0 0,-2-1-1 0 0,-1 0 1 0 0,-2-2-1 0 0,0 0 0 0 0,-2 0 1 0 0,-2-2-1 0 0,-1 1 1 0 0,-1-1-1 0 0,-2-1 0 0 0,-1 0 1 0 0,-2 0-1 0 0,-1 0 1 0 0,-2-1-1 0 0,-1 1 1 0 0,-2-1-1 0 0,-4-29 1 0 0,2 48-86 0 0,0 0 0 0 0,-2 0 0 0 0,0 0 0 0 0,-1 0 0 0 0,0 1-1 0 0,-1 0 1 0 0,-1 0 0 0 0,0 1 0 0 0,-1 0 0 0 0,-1 0 0 0 0,-5-5 86 0 0,10 13-22 0 0,1 1 0 0 0,-1 0 0 0 0,0 0 0 0 0,-1 0 1 0 0,1 1-1 0 0,-1 0 0 0 0,1 0 0 0 0,-1 1 0 0 0,-1-1 0 0 0,1 1 0 0 0,0 0 0 0 0,-1 1 0 0 0,1 0 0 0 0,-1 0 0 0 0,0 0 1 0 0,0 1-1 0 0,0 0 0 0 0,0 0 0 0 0,0 1 0 0 0,0 0 0 0 0,0 0 0 0 0,0 0 0 0 0,0 1 0 0 0,1 0 0 0 0,-1 1 0 0 0,0-1 1 0 0,0 1-1 0 0,-2 2 22 0 0,0 0-7 0 0,0 0 0 0 0,0 1 0 0 0,1 0 1 0 0,0 0-1 0 0,0 1 0 0 0,0 0 0 0 0,1 0 0 0 0,0 1 1 0 0,0 0-1 0 0,1 0 0 0 0,0 1 0 0 0,0 0 1 0 0,0 0-1 0 0,1 0 0 0 0,1 1 0 0 0,-1-1 0 0 0,1 1 1 0 0,1 0-1 0 0,0 1 0 0 0,-1 4 7 0 0,-2 9 37 0 0,1 1-1 0 0,1 0 1 0 0,1 1 0 0 0,1-1 0 0 0,1 0-1 0 0,1 1 1 0 0,3 16-37 0 0,1-18 52 0 0,0 0 0 0 0,2 0 0 0 0,0-1 0 0 0,1 0 0 0 0,2 0 0 0 0,0 0 0 0 0,1-1 0 0 0,1-1 0 0 0,1 0 0 0 0,1 0 0 0 0,1-1 0 0 0,14 16-52 0 0,8 3 174 0 0,1 0-1 0 0,1-3 0 0 0,3-1 1 0 0,0-1-1 0 0,13 4-173 0 0,157 76 163 0 0,-167-100-972 0 0,-27-14-9325 0 0,-13-2-2795 0 0</inkml:trace>
  <inkml:trace contextRef="#ctx0" brushRef="#br0" timeOffset="89322.65">12739 2688 2945 0 0,'0'0'1577'0'0,"0"0"-206"0"0,0 0-238 0 0,0 0 28 0 0,0 0 207 0 0,0 0 41 0 0,0 0-94 0 0,0 0-212 0 0,0 0-278 0 0,0 0-183 0 0,0 0-120 0 0,-28 9-82 0 0,-90 32-13 0 0,115-40-391 0 0,-1 0 0 0 0,1 0 0 0 0,0 0 0 0 0,0 0 0 0 0,-1 1 0 0 0,1-1 0 0 0,0 1 0 0 0,0 0 0 0 0,0 0 0 0 0,1 0 0 0 0,-1 0 0 0 0,0 1 0 0 0,1-1 0 0 0,0 1 0 0 0,-1-1 0 0 0,1 1 0 0 0,0 0 0 0 0,0 0 0 0 0,1 0 0 0 0,-1 0-36 0 0,-4 8 167 0 0,-3 4 48 0 0,0 1 1 0 0,1 0-1 0 0,1 1 0 0 0,1 0 1 0 0,0 0-1 0 0,1 0 0 0 0,0 1 1 0 0,2-1-1 0 0,0 1 0 0 0,1 0 1 0 0,1 8-217 0 0,1-23 62 0 0,1-1 0 0 0,-1 0-1 0 0,1 1 1 0 0,0-1-1 0 0,0 0 1 0 0,0 1-1 0 0,0-1 1 0 0,0 0-1 0 0,1 0 1 0 0,-1 0-1 0 0,1 0 1 0 0,-1 0-1 0 0,1 0 1 0 0,0 0-1 0 0,-1-1 1 0 0,1 1-1 0 0,0 0 1 0 0,0-1-1 0 0,0 0 1 0 0,0 1-1 0 0,1-1 1 0 0,-1 0 0 0 0,0 0-1 0 0,0 0 1 0 0,1-1-1 0 0,-1 1 1 0 0,1 0-1 0 0,-1-1 1 0 0,1 0-1 0 0,-1 1 1 0 0,0-1-1 0 0,1 0 1 0 0,-1 0-1 0 0,1-1 1 0 0,-1 1-1 0 0,1 0 1 0 0,-1-1-1 0 0,1 1 1 0 0,-1-1-1 0 0,0 0 1 0 0,1 0-1 0 0,-1 0 1 0 0,0 0 0 0 0,0 0-1 0 0,0-1 1 0 0,0 1-1 0 0,1-1-60 0 0,17-14 304 0 0,0-1 0 0 0,-1-1-1 0 0,-2-1 1 0 0,1 0 0 0 0,-2-1 0 0 0,4-8-304 0 0,31-35 198 0 0,-5 6-104 0 0,-25 30-49 0 0,1 1 1 0 0,2 1-1 0 0,0 1 1 0 0,25-19-46 0 0,-49 43 0 0 0,0 1 0 0 0,-1-1 0 0 0,1 1 0 0 0,0-1 0 0 0,0 1 0 0 0,0-1 0 0 0,-1 1 0 0 0,1-1 0 0 0,0 1 0 0 0,0-1 0 0 0,0 1 0 0 0,0 0-1 0 0,0-1 1 0 0,0 1 0 0 0,0-1 0 0 0,0 1 0 0 0,0-1 0 0 0,0 1 0 0 0,1-1 0 0 0,-1 1 0 0 0,0-1 0 0 0,0 1 0 0 0,0-1 0 0 0,1 1 0 0 0,-1-1 0 0 0,0 1 0 0 0,1-1 0 0 0,-1 1 0 0 0,0-1 0 0 0,1 0 0 0 0,-1 1 0 0 0,0-1 0 0 0,1 1 0 0 0,-1-1 0 0 0,1 0 0 0 0,-1 0 0 0 0,1 1 0 0 0,-1-1 0 0 0,1 0 0 0 0,-1 0 0 0 0,1 1 0 0 0,-1-1 0 0 0,1 0 0 0 0,-1 0 0 0 0,1 0 0 0 0,-1 0 0 0 0,1 0 0 0 0,-1 0 0 0 0,1 0 0 0 0,0 0 0 0 0,-1 0 0 0 0,1 0 0 0 0,-1 0 0 0 0,1 0 0 0 0,-1 0 0 0 0,1 0 0 0 0,-1-1 0 0 0,1 1 0 0 0,-1 0 0 0 0,1 0 0 0 0,-1-1 0 0 0,1 1 0 0 0,-1 0 0 0 0,0-1 0 0 0,1 1 0 0 0,-1 0 0 0 0,1-1 0 0 0,-1 1 0 0 0,1-1 0 0 0,-1 9 57 0 0,3 16-137 0 0,28 139 726 0 0,-29-158-785 0 0,0-1 0 0 0,0 1 0 0 0,0-1-1 0 0,1 1 1 0 0,0-1 0 0 0,0 0 0 0 0,0 0-1 0 0,0 0 1 0 0,0-1 0 0 0,1 1 0 0 0,0-1 0 0 0,0 1-1 0 0,0-1 1 0 0,0-1 0 0 0,0 1 0 0 0,0 0-1 0 0,1-1 1 0 0,0 0 0 0 0,-1 0 0 0 0,1 0 0 0 0,0-1-1 0 0,0 0 1 0 0,0 0 0 0 0,0 0 0 0 0,0 0-1 0 0,0-1 1 0 0,0 1 0 0 0,0-2 0 0 0,0 1 0 0 0,4-1 139 0 0,13-3-3864 0 0,-9-2-2056 0 0,-1-2-5377 0 0</inkml:trace>
  <inkml:trace contextRef="#ctx0" brushRef="#br0" timeOffset="89580.377">13748 2478 10154 0 0,'0'0'3109'0'0,"0"0"-1393"0"0,0 0-578 0 0,0 0-22 0 0,0 0 46 0 0,-32 16 38 0 0,-104 52-123 0 0,41 0 654 0 0,75-47-1320 0 0,13-15-325 0 0,1 1 0 0 0,0-1 0 0 0,0 1 1 0 0,1 0-1 0 0,0 0 0 0 0,0 1 0 0 0,1 0 0 0 0,0-1 0 0 0,0 1 0 0 0,1 1 0 0 0,0-1 0 0 0,0 0 0 0 0,1 1 0 0 0,0 0 0 0 0,1-1 1 0 0,0 1-1 0 0,0 0 0 0 0,1 0 0 0 0,0 0 0 0 0,1 6-86 0 0,2-9 26 0 0,0 0 0 0 0,0 0 0 0 0,1-1 0 0 0,0 1 0 0 0,0-1 0 0 0,0 1 1 0 0,1-1-1 0 0,-1-1 0 0 0,1 1 0 0 0,0-1 0 0 0,1 0 0 0 0,-1 0 0 0 0,1 0 0 0 0,0-1 0 0 0,0 0 0 0 0,0 0 0 0 0,0 0 0 0 0,1-1 1 0 0,-1 0-1 0 0,1 0 0 0 0,-1-1 0 0 0,1 1 0 0 0,-1-1 0 0 0,1-1 0 0 0,1 0-26 0 0,7 3-59 0 0,-1-2 1 0 0,0 0-1 0 0,1-1 1 0 0,-1-1-1 0 0,1 0 0 0 0,-1 0 1 0 0,0-2-1 0 0,1 0 0 0 0,-1 0 1 0 0,3-3 58 0 0,45-28-8024 0 0,-56 26-2489 0 0</inkml:trace>
  <inkml:trace contextRef="#ctx0" brushRef="#br0" timeOffset="90021.572">14280 2578 2024 0 0,'0'0'3225'0'0,"0"0"-236"0"0,0 0-270 0 0,0 0-261 0 0,0 0-267 0 0,0 0-428 0 0,0 0-463 0 0,0 0-327 0 0,0 0-175 0 0,0 0-81 0 0,0 0-57 0 0,0 0-72 0 0,0 0-81 0 0,-2-6-42 0 0,-9-16-29 0 0,-30 17 976 0 0,32 5-1256 0 0,-1 0 0 0 0,0 1 0 0 0,1 0 0 0 0,-1 0-1 0 0,1 1 1 0 0,-1 1 0 0 0,1 0 0 0 0,0 0 0 0 0,0 1 0 0 0,0 0-1 0 0,0 0 1 0 0,-7 6-156 0 0,8-5 78 0 0,-3 1-26 0 0,1 0 0 0 0,0 0 0 0 0,0 1 0 0 0,0 1 0 0 0,1-1 0 0 0,0 2 0 0 0,1-1 0 0 0,0 1 0 0 0,0 0 0 0 0,-6 11-52 0 0,10-13 1 0 0,0 0 0 0 0,0 0 1 0 0,1 1-1 0 0,0 0 1 0 0,0-1-1 0 0,1 1 1 0 0,0 0-1 0 0,0 0 0 0 0,1 1 1 0 0,0-1-1 0 0,0 0 1 0 0,1 0-1 0 0,0 1 0 0 0,1-1 1 0 0,0 7-2 0 0,3-9-2 0 0,-1 0-1 0 0,1-1 1 0 0,0 1-1 0 0,0-1 1 0 0,1 0 0 0 0,0 0-1 0 0,-1 0 1 0 0,2-1 0 0 0,-1 1-1 0 0,0-1 1 0 0,1-1 0 0 0,0 1-1 0 0,0-1 1 0 0,0 0-1 0 0,0 0 1 0 0,0-1 0 0 0,1 1-1 0 0,-1-2 1 0 0,1 1 0 0 0,0-1-1 0 0,-1 0 1 0 0,4 0 2 0 0,104-6-392 0 0,-44-26-4671 0 0,-54 21-654 0 0,-6 5-6204 0 0</inkml:trace>
  <inkml:trace contextRef="#ctx0" brushRef="#br0" timeOffset="90753.944">14418 2869 7850 0 0,'0'0'1892'0'0,"0"0"-206"0"0,0 0 184 0 0,0 0 5 0 0,0 0-138 0 0,0 0-223 0 0,0 0-283 0 0,0 0-231 0 0,35-1-184 0 0,110-4-168 0 0,-55-19 282 0 0,-79 21-871 0 0,0-1 0 0 0,-1-1 1 0 0,1 0-1 0 0,-1 0 0 0 0,-1-1 0 0 0,1 0 0 0 0,-1-1 1 0 0,0 0-1 0 0,0 0 0 0 0,-1-1 0 0 0,0 0 0 0 0,0 0 1 0 0,-1-1-1 0 0,0 0 0 0 0,0-1 0 0 0,-1 1 1 0 0,0-1-1 0 0,-1 0 0 0 0,-1-1 0 0 0,1 1 0 0 0,-1-1 1 0 0,-1 0-1 0 0,0 0 0 0 0,-1 0 0 0 0,1-5-59 0 0,-4 12-34 0 0,-1 1 0 0 0,1-1-1 0 0,-1 0 1 0 0,0 1 0 0 0,0 0 0 0 0,0 0-1 0 0,-1-1 1 0 0,1 1 0 0 0,-1 0 0 0 0,1 1-1 0 0,-1-1 1 0 0,0 0 0 0 0,0 1 0 0 0,0 0-1 0 0,-1-1 1 0 0,1 1 0 0 0,0 1 0 0 0,-1-1-1 0 0,0 0 1 0 0,1 1 0 0 0,-1 0 0 0 0,0 0-1 0 0,1 0 1 0 0,-1 0 0 0 0,0 0 0 0 0,0 1-1 0 0,0 0 1 0 0,0 0 0 0 0,0 0 0 0 0,0 0-1 0 0,0 0 1 0 0,1 1 0 0 0,-1 0 0 0 0,0 0-1 0 0,0 0 1 0 0,0 0 0 0 0,1 1 0 0 0,-1-1-1 0 0,1 1 1 0 0,-1 0 0 0 0,0 1 34 0 0,-7 1-46 0 0,1 1 1 0 0,0 1-1 0 0,0 0 1 0 0,0 1-1 0 0,1-1 1 0 0,0 2-1 0 0,0-1 1 0 0,1 1-1 0 0,0 1 0 0 0,0-1 1 0 0,1 1-1 0 0,0 1 1 0 0,1-1-1 0 0,0 1 1 0 0,0 0-1 0 0,1 1 1 0 0,0-1-1 0 0,1 1 1 0 0,1 0-1 0 0,-1 0 0 0 0,2 1 1 0 0,-1-1-1 0 0,2 0 1 0 0,-1 1-1 0 0,2 0 1 0 0,0 10 45 0 0,4-16 14 0 0,0 0 0 0 0,0 0 0 0 0,1 0 0 0 0,0-1 0 0 0,0 1 0 0 0,1-1 0 0 0,-1-1 0 0 0,1 1 0 0 0,0-1 0 0 0,0 0 1 0 0,1 0-1 0 0,-1-1 0 0 0,1 0 0 0 0,0 0 0 0 0,-1 0 0 0 0,1-1 0 0 0,1 0 0 0 0,-1-1 0 0 0,0 1 0 0 0,0-1 0 0 0,1-1 0 0 0,-1 1 0 0 0,0-1 1 0 0,1-1-1 0 0,3 0-14 0 0,-9 2 18 0 0,38-1 284 0 0,-1-1-1 0 0,0-2 1 0 0,1-2-1 0 0,-2-1 0 0 0,1-2 1 0 0,-1-2-1 0 0,0-2 1 0 0,-1-1-1 0 0,-1-1 0 0 0,0-2 1 0 0,0-2-1 0 0,16-13-301 0 0,-18 11 100 0 0,-1-2-1 0 0,-1-1 1 0 0,-1-2-1 0 0,-1-1 0 0 0,-1-1 1 0 0,-2-2-1 0 0,-1 0 1 0 0,-1-2-1 0 0,-1-1 1 0 0,-2-1-1 0 0,-1 0 1 0 0,-2-2-1 0 0,-1 0 1 0 0,3-15-100 0 0,-15 34-15 0 0,0-1 0 0 0,-1 0 0 0 0,-1 0 1 0 0,-1 0-1 0 0,0 0 0 0 0,-2-1 1 0 0,0 1-1 0 0,0 0 0 0 0,-2-1 1 0 0,0 1-1 0 0,-1-1 0 0 0,-1 1 1 0 0,-1 0-1 0 0,0 0 0 0 0,-1 0 1 0 0,-1 1-1 0 0,-6-14 15 0 0,8 24-9 0 0,0 2 1 0 0,0-1-1 0 0,0 0 0 0 0,-1 1 1 0 0,0 0-1 0 0,0 0 0 0 0,0 0 1 0 0,0 0-1 0 0,0 1 0 0 0,-1 0 1 0 0,0 0-1 0 0,1 0 0 0 0,-1 1 1 0 0,0 0-1 0 0,0 0 0 0 0,0 1 0 0 0,-1-1 1 0 0,1 1-1 0 0,0 1 0 0 0,0-1 1 0 0,-1 1-1 0 0,1 0 0 0 0,0 1 1 0 0,-1-1-1 0 0,1 1 0 0 0,0 0 1 0 0,0 1-1 0 0,0 0 0 0 0,0 0 1 0 0,0 0-1 0 0,0 0 0 0 0,0 1 1 0 0,1 0-1 0 0,-1 0 0 0 0,1 1 0 0 0,0 0 1 0 0,0-1-1 0 0,0 2 0 0 0,1-1 1 0 0,-1 1-1 0 0,-3 4 9 0 0,-11 12 17 0 0,2 1 0 0 0,0 0-1 0 0,1 1 1 0 0,1 1 0 0 0,1 1 0 0 0,2 0 0 0 0,0 0-1 0 0,2 1 1 0 0,0 1 0 0 0,2 0 0 0 0,1 0-1 0 0,2 0 1 0 0,0 1 0 0 0,2 0 0 0 0,1 0 0 0 0,1 0-1 0 0,1 0 1 0 0,2 0 0 0 0,0 0 0 0 0,2 0-1 0 0,2 0 1 0 0,0-1 0 0 0,2 0 0 0 0,8 21-17 0 0,-6-21 96 0 0,1-2 0 0 0,1 0-1 0 0,1 0 1 0 0,1-1 0 0 0,1-1 0 0 0,1 0 0 0 0,1-1 0 0 0,1-1 0 0 0,1-1 0 0 0,12 11-96 0 0,50 23 310 0 0,-81-62 616 0 0,-12 2-5082 0 0,10 6 1193 0 0,0 0-1753 0 0,1 0-7193 0 0</inkml:trace>
  <inkml:trace contextRef="#ctx0" brushRef="#br0" timeOffset="93104.04">15727 2861 1960 0 0,'0'0'821'0'0,"0"0"-440"0"0,0 0-94 0 0,0 0 228 0 0,0 0 390 0 0,0 0 289 0 0,0 0 70 0 0,0 0-43 0 0,0 0-187 0 0,0 0-196 0 0,0 0-108 0 0,11 5-60 0 0,81 23 2344 0 0,-78-27-2603 0 0,-1-1 1 0 0,0-1-1 0 0,1 0 0 0 0,-1-1 1 0 0,0 0-1 0 0,0-1 0 0 0,0-1 1 0 0,0 0-1 0 0,-1-1 0 0 0,0 0 1 0 0,10-5-412 0 0,121-85 1518 0 0,-137 89-1474 0 0,0 1 0 0 0,0-2-1 0 0,0 1 1 0 0,0-1 0 0 0,-1 0 0 0 0,0 0 0 0 0,-1 0 0 0 0,0-1-1 0 0,0 1 1 0 0,0-1 0 0 0,-1 0 0 0 0,0 0 0 0 0,-1 0 0 0 0,0-1-1 0 0,0 1 1 0 0,-1-1 0 0 0,1 1 0 0 0,-2-6-44 0 0,0 11-5 0 0,0 0 0 0 0,0 0 0 0 0,-1 0 0 0 0,1 0 1 0 0,-1 0-1 0 0,0 1 0 0 0,0-1 0 0 0,0 0 0 0 0,0 0 0 0 0,0 1 0 0 0,-1-1 0 0 0,1 1 0 0 0,-1-1 1 0 0,0 1-1 0 0,0 0 0 0 0,0-1 0 0 0,0 1 0 0 0,0 0 0 0 0,0 0 0 0 0,0 0 0 0 0,-1 1 1 0 0,1-1-1 0 0,-1 1 0 0 0,1-1 0 0 0,-1 1 0 0 0,1 0 0 0 0,-1 0 0 0 0,0 0 0 0 0,0 0 0 0 0,0 0 1 0 0,0 1-1 0 0,-1-1 5 0 0,-4 0-72 0 0,1-1 1 0 0,-1 2-1 0 0,0-1 1 0 0,0 1-1 0 0,0 1 1 0 0,0-1-1 0 0,1 1 1 0 0,-1 0-1 0 0,0 1 1 0 0,1 0-1 0 0,-6 2 72 0 0,-3 2-40 0 0,1 1 0 0 0,0 0 1 0 0,0 0-1 0 0,0 2 0 0 0,1 0 0 0 0,1 1 0 0 0,0 0 0 0 0,0 1 0 0 0,1 0 1 0 0,0 1-1 0 0,1 0 0 0 0,0 1 0 0 0,1 0 0 0 0,1 1 0 0 0,0 0 0 0 0,0 1 1 0 0,2-1-1 0 0,0 2 0 0 0,1-1 0 0 0,0 1 0 0 0,1 0 0 0 0,1 0 0 0 0,0 0 1 0 0,2 1-1 0 0,-1-1 0 0 0,2 4 40 0 0,2-16 10 0 0,-1 0 1 0 0,1-1 0 0 0,0 1-1 0 0,0-1 1 0 0,1 1-1 0 0,-1-1 1 0 0,1 1-1 0 0,0-1 1 0 0,0 0-1 0 0,0 1 1 0 0,0-1 0 0 0,1 0-1 0 0,-1-1 1 0 0,1 1-1 0 0,0 0 1 0 0,-1-1-1 0 0,1 1 1 0 0,1-1-1 0 0,-1 0 1 0 0,0 0 0 0 0,0 0-1 0 0,1-1 1 0 0,-1 1-1 0 0,1-1 1 0 0,-1 1-1 0 0,1-1 1 0 0,0 0-1 0 0,-1-1 1 0 0,2 1-11 0 0,114 8 614 0 0,-72-15-307 0 0,0-3-1 0 0,0-1 1 0 0,-1-3-1 0 0,0-2 1 0 0,-1-1-1 0 0,-1-3 1 0 0,0-1 0 0 0,31-22-307 0 0,-13 9 324 0 0,-1-3 1 0 0,-2-3-1 0 0,25-23-324 0 0,-74 54 29 0 0,0 0 0 0 0,0-1-1 0 0,-1 0 1 0 0,-1-1 0 0 0,1 0 0 0 0,-1-1-1 0 0,-1 1 1 0 0,0-2 0 0 0,-1 1 0 0 0,0-1-1 0 0,-1 1 1 0 0,0-2 0 0 0,0 1 0 0 0,-2 0-1 0 0,1-1 1 0 0,-2 0 0 0 0,0 0 0 0 0,1-12-29 0 0,-3 22-5 0 0,0 0 1 0 0,-1 0 0 0 0,1 0 0 0 0,-1 0 0 0 0,0 0-1 0 0,1 0 1 0 0,-1 0 0 0 0,-1 0 0 0 0,1 0 0 0 0,0 1-1 0 0,-1-1 1 0 0,1 0 0 0 0,-1 1 0 0 0,0-1 0 0 0,0 1-1 0 0,0 0 1 0 0,0 0 0 0 0,0 0 0 0 0,0 0 0 0 0,-1 0-1 0 0,1 0 1 0 0,-1 0 0 0 0,1 1 0 0 0,-1-1 0 0 0,0 1 0 0 0,0 0-1 0 0,1 0 1 0 0,-1 0 0 0 0,0 0 0 0 0,0 0 0 0 0,0 1-1 0 0,0-1 1 0 0,-1 1 4 0 0,-2-1-31 0 0,-1 0-1 0 0,1 1 1 0 0,-1-1-1 0 0,1 1 1 0 0,-1 1-1 0 0,1-1 1 0 0,-1 1 0 0 0,1 0-1 0 0,-1 1 1 0 0,1 0-1 0 0,-1 0 1 0 0,1 0-1 0 0,0 0 1 0 0,-5 4 31 0 0,8-5-9 0 0,-1 1 0 0 0,1 0 1 0 0,0 0-1 0 0,-1 0 0 0 0,1 0 1 0 0,0 0-1 0 0,0 1 0 0 0,1 0 1 0 0,-1-1-1 0 0,0 1 0 0 0,1 0 0 0 0,0 0 1 0 0,-1 0-1 0 0,1 1 0 0 0,0-1 1 0 0,1 0-1 0 0,-1 1 0 0 0,1-1 1 0 0,-1 1-1 0 0,1 0 0 0 0,0-1 0 0 0,1 1 1 0 0,-1 0-1 0 0,0 0 0 0 0,1-1 1 0 0,0 1-1 0 0,0 0 0 0 0,0 0 1 0 0,1 0-1 0 0,-1 0 0 0 0,1-1 0 0 0,0 1 1 0 0,0 0-1 0 0,0-1 0 0 0,0 1 1 0 0,1-1-1 0 0,-1 1 0 0 0,1-1 1 0 0,0 1-1 0 0,0-1 0 0 0,0 0 1 0 0,1 0-1 0 0,-1 0 0 0 0,1 0 0 0 0,0-1 1 0 0,1 3 8 0 0,159 63 90 0 0,-110-51-58 0 0,-50-17-27 0 0,0 1 0 0 0,-1-1 0 0 0,1 1 0 0 0,0 0-1 0 0,0 0 1 0 0,-1 0 0 0 0,1 1 0 0 0,0-1 0 0 0,-1 0-1 0 0,1 1 1 0 0,-1 0 0 0 0,0 0 0 0 0,1-1-1 0 0,-1 1 1 0 0,0 1 0 0 0,0-1 0 0 0,0 0 0 0 0,-1 0-1 0 0,1 1 1 0 0,0-1 0 0 0,-1 1 0 0 0,1-1 0 0 0,-1 1-1 0 0,0 0 1 0 0,0 0 0 0 0,0-1 0 0 0,-1 1 0 0 0,1 0-1 0 0,0 0 1 0 0,-1 0 0 0 0,0 0 0 0 0,0 0 0 0 0,0 0-1 0 0,0 0 1 0 0,0 0 0 0 0,-1-1 0 0 0,1 1-1 0 0,-1 0 1 0 0,0 0 0 0 0,1 0 0 0 0,-1 0 0 0 0,-1-1-1 0 0,1 1 1 0 0,0 0 0 0 0,-1-1 0 0 0,1 1 0 0 0,-1-1-1 0 0,0 0 1 0 0,-1 2-5 0 0,-111 82-511 0 0,98-71-1240 0 0,12-2-3929 0 0,4-12-186 0 0,0-1-4255 0 0</inkml:trace>
  <inkml:trace contextRef="#ctx0" brushRef="#br0" timeOffset="93794.63">17356 2578 5441 0 0,'0'0'3641'0'0,"0"0"-1462"0"0,0 0-551 0 0,0 0-7 0 0,0 0-69 0 0,-32 14-169 0 0,-104 50-219 0 0,124-59-953 0 0,1 0-1 0 0,0 1 1 0 0,0 1-1 0 0,0 0 1 0 0,1 0-1 0 0,0 1 1 0 0,0 0-1 0 0,1 1 0 0 0,-2 2-210 0 0,-9 10 379 0 0,14-17-333 0 0,1 1 0 0 0,-1-1 0 0 0,1 1 0 0 0,1 1 0 0 0,-1-1 0 0 0,0 0 0 0 0,1 1 0 0 0,0 0 0 0 0,1 0 0 0 0,-1 0 1 0 0,1 1-1 0 0,0-1 0 0 0,1 1 0 0 0,0-1 0 0 0,0 1 0 0 0,0 0 0 0 0,1 0 0 0 0,0 0 0 0 0,0 0 0 0 0,0 0 0 0 0,1 0 0 0 0,0 0 0 0 0,1 0 0 0 0,0 1-46 0 0,2-4 44 0 0,0-1-1 0 0,1 0 1 0 0,-1 0-1 0 0,1-1 1 0 0,-1 1-1 0 0,1-1 1 0 0,0 0-1 0 0,0 0 1 0 0,0 0-1 0 0,1 0 1 0 0,-1-1-1 0 0,0 1 1 0 0,1-1-1 0 0,-1 0 1 0 0,1-1-1 0 0,-1 1 1 0 0,1-1-1 0 0,-1 0 1 0 0,1 0-1 0 0,-1 0 1 0 0,1-1-1 0 0,-1 1 1 0 0,1-1-1 0 0,3-1-43 0 0,0 1 102 0 0,9-2 9 0 0,0-1-1 0 0,-1 0 1 0 0,0-1-1 0 0,1-1 1 0 0,-2-1 0 0 0,1 0-1 0 0,-1-1 1 0 0,0-1-1 0 0,0 0-110 0 0,-2 1 30 0 0,239-178 73 0 0,-251 186-113 0 0,0 0-1 0 0,-1 0 1 0 0,1 0-1 0 0,0 0 0 0 0,-1 0 1 0 0,1 0-1 0 0,-1 0 1 0 0,1 0-1 0 0,0 0 1 0 0,-1 0-1 0 0,1 0 1 0 0,-1 1-1 0 0,1-1 1 0 0,0 0-1 0 0,-1 0 1 0 0,1 1-1 0 0,-1-1 0 0 0,1 0 1 0 0,-1 1-1 0 0,1-1 1 0 0,-1 1-1 0 0,1-1 1 0 0,-1 1-1 0 0,0-1 1 0 0,1 1-1 0 0,-1-1 1 0 0,0 1-1 0 0,1-1 1 0 0,-1 1-1 0 0,0-1 0 0 0,1 1 1 0 0,-1-1-1 0 0,0 1 1 0 0,0 0-1 0 0,0-1 1 0 0,0 1-1 0 0,0 0 1 0 0,0-1-1 0 0,0 1 1 0 0,0-1-1 0 0,0 1 0 0 0,0 0 1 0 0,0-1-1 0 0,0 1 1 0 0,0 0-1 0 0,0-1 1 0 0,0 1-1 0 0,-1-1 1 0 0,1 1-1 0 0,0-1 1 0 0,0 1-1 0 0,-1 0 1 0 0,1-1-1 0 0,-1 1 0 0 0,1-1 11 0 0,-6 47 41 0 0,4-42-42 0 0,0 0 0 0 0,0 0 0 0 0,1 0 0 0 0,0 0 0 0 0,0 1 0 0 0,1-1 0 0 0,-1 0 0 0 0,1 1 0 0 0,0-1 0 0 0,1 1 0 0 0,-1-1 0 0 0,1 0 0 0 0,0 1 0 0 0,1-1 0 0 0,-1 0 0 0 0,1 0 0 0 0,0 0-1 0 0,0 0 1 0 0,0 0 0 0 0,1-1 0 0 0,0 1 0 0 0,0-1 0 0 0,0 1 0 0 0,0-1 0 0 0,1 0 0 0 0,0 0 0 0 0,0 0 0 0 0,0-1 0 0 0,0 0 0 0 0,0 1 0 0 0,1-1 0 0 0,-1-1 0 0 0,5 3 1 0 0,2-1 34 0 0,0-1 0 0 0,0 0 0 0 0,0 0 1 0 0,0-1-1 0 0,1-1 0 0 0,-1 0 0 0 0,1-1 0 0 0,-1 0 0 0 0,0 0 1 0 0,1-1-1 0 0,-1-1 0 0 0,0 0 0 0 0,1 0 0 0 0,-1-1 1 0 0,-1-1-1 0 0,1 0 0 0 0,0 0 0 0 0,-1-1 0 0 0,0-1 1 0 0,0 1-1 0 0,0-2 0 0 0,-1 1 0 0 0,0-1 0 0 0,0-1 1 0 0,-1 1-35 0 0,32-23 99 0 0,-1-1 1 0 0,-2-3 0 0 0,-2 0 0 0 0,-1-2 0 0 0,-2-2 0 0 0,-1-1 0 0 0,-2-1-1 0 0,-2-2 1 0 0,-1 0 0 0 0,-3-2 0 0 0,-1-1 0 0 0,-3 0 0 0 0,-1-1 0 0 0,-3-2 0 0 0,-1 1-1 0 0,-3-2 1 0 0,6-47-100 0 0,-15-40 167 0 0,-2 134-161 0 0,0 1 1 0 0,-1 0-1 0 0,1-1 0 0 0,0 1 1 0 0,-1 0-1 0 0,1-1 1 0 0,-1 1-1 0 0,1 0 0 0 0,-1-1 1 0 0,0 1-1 0 0,0 0 0 0 0,1 0 1 0 0,-1 0-1 0 0,0 0 1 0 0,0 0-1 0 0,0 0 0 0 0,0 0 1 0 0,0 0-1 0 0,0 0 1 0 0,-1 0-1 0 0,1 0 0 0 0,0 1 1 0 0,0-1-1 0 0,-1 0 0 0 0,1 1 1 0 0,0-1-1 0 0,-1 1 1 0 0,1 0-1 0 0,0-1 0 0 0,-1 1 1 0 0,1 0-1 0 0,-1 0 0 0 0,1 0 1 0 0,0 0-1 0 0,-1 0 1 0 0,1 0-1 0 0,-1 0 0 0 0,1 1 1 0 0,0-1-1 0 0,-1 0 0 0 0,1 1 1 0 0,0-1-1 0 0,-1 1 1 0 0,1-1-1 0 0,0 1 0 0 0,0 0 1 0 0,-1-1-1 0 0,1 1 0 0 0,0 0 1 0 0,0 0-1 0 0,0 0 1 0 0,0 0-1 0 0,0 0 0 0 0,0 0 1 0 0,0 0-1 0 0,0 0 0 0 0,1 1 1 0 0,-1-1-1 0 0,0 0 1 0 0,1 0-1 0 0,-1 1 0 0 0,1-1 1 0 0,-1 0-1 0 0,1 2-6 0 0,-15 19 5 0 0,1 2 0 0 0,1 0 0 0 0,1 1 0 0 0,2 0 0 0 0,0 0 0 0 0,1 1 0 0 0,2 1 0 0 0,1-1 0 0 0,1 1 0 0 0,1 0 0 0 0,1 8-5 0 0,-2-4 44 0 0,-7 56 9 0 0,4 1 1 0 0,4 0 0 0 0,4 0-1 0 0,5 20-53 0 0,15 59-34 0 0,-9-53-186 0 0,-11-114 126 0 0,0 0-6 0 0,0 0-6 0 0,-3-19-1751 0 0,-17-37-3410 0 0,9 30-2905 0 0,6 13-3018 0 0</inkml:trace>
  <inkml:trace contextRef="#ctx0" brushRef="#br0" timeOffset="94063.69">17805 2408 8410 0 0,'0'0'3026'0'0,"0"0"-1345"0"0,0 0-314 0 0,0 0 139 0 0,0 0-76 0 0,0 0-174 0 0,0 0-144 0 0,0 0-109 0 0,0 0-113 0 0,36 4-89 0 0,110 11-113 0 0,-16-8 479 0 0,31-8-356 0 0,-112-1-4272 0 0,-1 1-5867 0 0,-41 1-2671 0 0</inkml:trace>
  <inkml:trace contextRef="#ctx0" brushRef="#br0" timeOffset="100281.6">18599 2596 0 0 0,'0'0'1074'0'0,"0"0"1105"0"0,0 0 173 0 0,0 0-157 0 0,0 0-149 0 0,0 0-129 0 0,0 0-138 0 0,0 0-140 0 0,0 0-180 0 0,0 0-205 0 0,0 0-179 0 0,9 4 2570 0 0,14 40-802 0 0,-14 72-1270 0 0,-10-100-1467 0 0,-19 103 275 0 0,-15 24-100 0 0,28-122-261 0 0,7-20-32 0 0,0-1 23 0 0,0 0-14 0 0,0 0-5 0 0,0 0 3 0 0,0 0 5 0 0,0 0-19 0 0,0 0-12 0 0,0 0-31 0 0,2-27-2940 0 0,2 16 1620 0 0,2-4-2155 0 0,-4 6-2276 0 0,0 1-5838 0 0</inkml:trace>
  <inkml:trace contextRef="#ctx0" brushRef="#br0" timeOffset="100646.287">18811 2117 8378 0 0,'0'0'2095'0'0,"0"0"-191"0"0,0 0-135 0 0,0 0 2 0 0,0 0-32 0 0,0 0-212 0 0,0 0-235 0 0,0 0-240 0 0,0 0-224 0 0,0 0-185 0 0,0 0-107 0 0,0 0-86 0 0,0 0-65 0 0,-15 4-14 0 0,-47 13-74 0 0,32 10 406 0 0,30-27-656 0 0,0 0-11 0 0,0 0 3 0 0,0 0 2 0 0,0 0 2 0 0,0 0-9 0 0,31-25 454 0 0,4-15-214 0 0,-35 39-257 0 0,0 1-25 0 0,0 0-20 0 0,-18 9-2440 0 0,7 7-1010 0 0,7-5-4202 0 0,4-6-4097 0 0</inkml:trace>
  <inkml:trace contextRef="#ctx0" brushRef="#br0" timeOffset="101149.8">19002 2633 7394 0 0,'0'0'2540'0'0,"0"0"-313"0"0,0 0-128 0 0,0 0-124 0 0,0 0-305 0 0,0 0-386 0 0,0 0-355 0 0,0 0-247 0 0,0 0-163 0 0,0 0-89 0 0,0 0-54 0 0,0 0-40 0 0,0 0-17 0 0,-14 9-47 0 0,-45 29-56 0 0,6 31 68 0 0,45-53-255 0 0,2-5-28 0 0,1 1-1 0 0,0 0 1 0 0,1 1-1 0 0,1-1 1 0 0,0 1-1 0 0,0-1 1 0 0,1 1-1 0 0,0 0 1 0 0,2 0-1 0 0,-1 11 0 0 0,2-21 0 0 0,-1 1-1 0 0,0 0 0 0 0,1-1 1 0 0,0 1-1 0 0,0-1 0 0 0,0 1 1 0 0,0-1-1 0 0,0 1 0 0 0,1-1 1 0 0,-1 0-1 0 0,1 0 0 0 0,0 0 1 0 0,0 0-1 0 0,0 0 0 0 0,1 0 1 0 0,-1 0-1 0 0,1-1 0 0 0,-1 1 1 0 0,1-1-1 0 0,0 0 0 0 0,0 0 1 0 0,0 0-1 0 0,0 0 0 0 0,0 0 0 0 0,0 0 1 0 0,1-1-1 0 0,-1 0 0 0 0,1 0 1 0 0,-1 0-1 0 0,2 0 1 0 0,4 2 66 0 0,1-1 1 0 0,-1-1-1 0 0,1 0 0 0 0,-1 0 0 0 0,1-1 0 0 0,-1 0 1 0 0,1 0-1 0 0,0-1 0 0 0,-1-1 0 0 0,1 0 1 0 0,3-1-67 0 0,4-3 231 0 0,0-1 0 0 0,0 0 0 0 0,0-1 0 0 0,-1-1 0 0 0,0-1 0 0 0,-1 0 0 0 0,0-1 0 0 0,-1-1 0 0 0,0 0 0 0 0,5-7-231 0 0,-12 13 90 0 0,0-1 0 0 0,-1 0 1 0 0,0 0-1 0 0,-1-1 0 0 0,1 0 0 0 0,-1 0 1 0 0,-1 0-1 0 0,0 0 0 0 0,0-1 1 0 0,-1 0-1 0 0,1 0 0 0 0,-2 0 0 0 0,0 0 1 0 0,0 0-1 0 0,0 0 0 0 0,-1-1 1 0 0,-1 1-1 0 0,1 0 0 0 0,-2-1 0 0 0,1 1 1 0 0,-1-3-91 0 0,-2 6 4 0 0,0 0 1 0 0,-1-1 0 0 0,1 2 0 0 0,-1-1 0 0 0,0 0-1 0 0,-1 1 1 0 0,1 0 0 0 0,-1 0 0 0 0,0 0-1 0 0,0 0 1 0 0,-1 1 0 0 0,1 0 0 0 0,-1 0-1 0 0,0 1 1 0 0,0-1 0 0 0,-5-1-5 0 0,3 2-68 0 0,1 0 0 0 0,-1 1 0 0 0,0 0 0 0 0,-1 0 1 0 0,1 1-1 0 0,0 0 0 0 0,0 0 0 0 0,-1 1 0 0 0,1 0 0 0 0,-1 0 0 0 0,1 1 1 0 0,0 0-1 0 0,0 1 0 0 0,-4 1 68 0 0,-61 34-3422 0 0,55-20 768 0 0,8-5-2880 0 0,3-1-6178 0 0</inkml:trace>
  <inkml:trace contextRef="#ctx0" brushRef="#br0" timeOffset="101582.616">19418 2843 8506 0 0,'0'0'2418'0'0,"0"0"-434"0"0,0 0-369 0 0,0 0-305 0 0,0 0-177 0 0,0 0-92 0 0,0 0-40 0 0,0 0 97 0 0,0 0 3 0 0,0 0-71 0 0,0 0-121 0 0,0 0-205 0 0,0 0-129 0 0,19-16-69 0 0,61-49-32 0 0,-6-16 635 0 0,64-99 35 0 0,-138 180-1152 0 0,0 1 0 0 0,0-1 0 0 0,0 0 0 0 0,0 1 0 0 0,0-1 0 0 0,0 0 0 0 0,1 1 0 0 0,-1-1 0 0 0,0 0 0 0 0,0 1 0 0 0,0-1 0 0 0,1 0 0 0 0,-1 0 0 0 0,0 1 0 0 0,0-1 0 0 0,1 0 0 0 0,-1 0 0 0 0,0 1 0 0 0,1-1 0 0 0,-1 0 0 0 0,0 0 0 0 0,1 0 0 0 0,-1 0 0 0 0,0 0 0 0 0,1 0 0 0 0,-1 1 0 0 0,0-1 0 0 0,1 0 0 0 0,-1 0 0 0 0,0 0 0 0 0,1 0 0 0 0,-1 0 0 0 0,1 0 0 0 0,-1 0 0 0 0,0 0 0 0 0,1-1 8 0 0,-2 13 7 0 0,-2 45-40 0 0,1-50 19 0 0,0 1 1 0 0,1-1-1 0 0,0 0 0 0 0,0 1 0 0 0,1-1 0 0 0,0 1 0 0 0,0-1 1 0 0,1 1-1 0 0,0-1 0 0 0,0 0 0 0 0,1 1 0 0 0,-1-1 0 0 0,2 0 0 0 0,-1 0 1 0 0,1 0-1 0 0,0 0 0 0 0,1-1 0 0 0,-1 1 0 0 0,1-1 0 0 0,1 0 0 0 0,-1 0 1 0 0,1 0-1 0 0,4 3 14 0 0,-1-3 11 0 0,0-2 0 0 0,1 1 0 0 0,0-1 0 0 0,0-1 0 0 0,0 0 0 0 0,0 0 1 0 0,0-1-1 0 0,1 0 0 0 0,-1 0 0 0 0,1-1 0 0 0,-1 0 0 0 0,1-1 0 0 0,-1 0 0 0 0,1 0 1 0 0,2-2-12 0 0,8 2 62 0 0,-10-1 1 0 0,0-1 0 0 0,0 0-1 0 0,1 0 1 0 0,-1-1 0 0 0,-1-1-1 0 0,1 0 1 0 0,0 0 0 0 0,-1-1-1 0 0,0 0 1 0 0,0 0 0 0 0,-1-1-1 0 0,1-1 1 0 0,-1 1 0 0 0,0-1-1 0 0,-1 0 1 0 0,0-1 0 0 0,0 0-1 0 0,-1 0 1 0 0,1-1 0 0 0,-2 1-1 0 0,1-1 1 0 0,-2-1 0 0 0,1 1-1 0 0,2-7-62 0 0,0-46-347 0 0,-8 49-3300 0 0,-1 1-3577 0 0,2 11-5556 0 0</inkml:trace>
  <inkml:trace contextRef="#ctx0" brushRef="#br0" timeOffset="120957.303">8098 3587 0 0 0,'0'0'681'0'0,"0"0"357"0"0,0 0 221 0 0,-10-5 103 0 0,-2 0-843 0 0,-7-2 41 0 0,0-2 3879 0 0,144-9-1930 0 0,690-50 21 0 0,-611 56-2289 0 0,114 11-241 0 0,15 0 291 0 0,47-21 214 0 0,193 0 299 0 0,27-1-377 0 0,-245-5-43 0 0,129 2 391 0 0,-254 18-311 0 0,325-14 332 0 0,226-17-265 0 0,-564 31-386 0 0,329-4 117 0 0,523 19-21 0 0,-223-6-54 0 0,496-38 10 0 0,-986 19-146 0 0,324-37 137 0 0,121 0-25 0 0,-450 50-181 0 0,-129 24-32 0 0,-173-12 158 0 0,-49-7-78 0 0,0 0-10 0 0,0 0-16 0 0,0 0 22 0 0,0 0 3 0 0,0 0-4 0 0,0 0 21 0 0,0 0-8 0 0,0 0 9 0 0,0 0 5 0 0,0 0-11 0 0,1 0-244 0 0,-5 0-3445 0 0,4 0 2 0 0,0 0-2861 0 0,0 0-1436 0 0</inkml:trace>
  <inkml:trace contextRef="#ctx0" brushRef="#br0" timeOffset="121603.227">20661 2386 4273 0 0,'0'0'852'0'0,"0"0"-138"0"0,0 0 186 0 0,0 0 405 0 0,0 0 273 0 0,0 0 96 0 0,0 0-139 0 0,0 0-276 0 0,0 0-260 0 0,0 0-250 0 0,0 0-222 0 0,0 0-186 0 0,0 0-143 0 0,-9 5 1364 0 0,5-2 2227 0 0,48-29-2619 0 0,2 1-725 0 0,-46 24-254 0 0,0 1 43 0 0,0 0 6 0 0,0 0-27 0 0,0 0-20 0 0,0 0-39 0 0,-18 4 356 0 0,-55 29-475 0 0,64-23-1265 0 0,4-2-6288 0 0,3-4-233 0 0,-3 0-1390 0 0</inkml:trace>
  <inkml:trace contextRef="#ctx0" brushRef="#br0" timeOffset="122322.698">20604 2666 5641 0 0,'0'0'1343'0'0,"0"0"-545"0"0,0 0-84 0 0,0 0 191 0 0,0 0 174 0 0,0 0 83 0 0,0 0 0 0 0,0 0-87 0 0,0 0-152 0 0,0 0-156 0 0,0 0-147 0 0,0 0-93 0 0,0 4 3697 0 0,-18 10-3050 0 0,14-11-859 0 0,-2 2-383 0 0,4 2 3010 0 0,2-6-2929 0 0,-16 15 160 0 0,16-16-161 0 0,0 0 0 0 0,1 0 0 0 0,-1 0 0 0 0,0 0 0 0 0,0 0 0 0 0,0 0 0 0 0,1 0 0 0 0,-1 0 0 0 0,0 0 0 0 0,0 0 0 0 0,0 1 0 0 0,0-1 0 0 0,1 0 0 0 0,-1 0 0 0 0,0 0 0 0 0,0 0 0 0 0,0 0 0 0 0,1 0 0 0 0,-1 0 0 0 0,0 1 0 0 0,0-1 0 0 0,0 0 0 0 0,0 0 0 0 0,0 0-1 0 0,0 0 1 0 0,1 1 0 0 0,-1-1 0 0 0,0 0 0 0 0,0 0 0 0 0,0 0 0 0 0,0 1 0 0 0,0-1 0 0 0,0 0 0 0 0,0 0 0 0 0,0 0 0 0 0,0 1-12 0 0,12-10 341 0 0,-19 7 236 0 0,-38 13-583 0 0,42-11-1901 0 0,-1 0-3835 0 0,0 0-6223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6:51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4995 321 9082 0 0,'0'0'1664'0'0,"0"0"-405"0"0,0 0-172 0 0,0 0 15 0 0,0 0-10 0 0,0 0-87 0 0,0 0-186 0 0,0 0-255 0 0,22-33-237 0 0,68-99-167 0 0,-31 57-400 0 0,-20 31-1175 0 0,-12 15-5696 0 0,-18 21-2284 0 0</inkml:trace>
  <inkml:trace contextRef="#ctx0" brushRef="#br0" timeOffset="16089.535">451 3181 12419 0 0,'0'0'1904'0'0,"0"0"-584"0"0,0 0-419 0 0,0 0-84 0 0,0 0-1 0 0,0 0-106 0 0,0 0-194 0 0,0 0-148 0 0,0 0-47 0 0,0 0 69 0 0,0 0 75 0 0,0 0 42 0 0,0 0 9 0 0,-3 23-9 0 0,-11 69-10 0 0,-29 62 1521 0 0,-84 137-1982 0 0,115-269-2734 0 0,-2-14-7837 0 0,12-8-484 0 0</inkml:trace>
  <inkml:trace contextRef="#ctx0" brushRef="#br0" timeOffset="16404.368">61 3362 6601 0 0,'0'0'3100'0'0,"0"0"-848"0"0,0 0-439 0 0,0 0-117 0 0,0 0-77 0 0,0 0-237 0 0,0 0-344 0 0,0 0-328 0 0,0 0-273 0 0,0 0-139 0 0,0 0-66 0 0,0 0-23 0 0,0 0-7 0 0,-11 0 276 0 0,39 29 1855 0 0,93 38 634 0 0,63 27-1635 0 0,-92-9-1157 0 0,-90-81-1156 0 0,4 5 1659 0 0,-3-7-4856 0 0,0-1-4729 0 0,-2-1-3618 0 0</inkml:trace>
  <inkml:trace contextRef="#ctx0" brushRef="#br0" timeOffset="-1202.832">1639 3656 0 0 0,'0'0'792'0'0,"0"0"452"0"0,0 0 238 0 0,0 0-76 0 0,0 0-357 0 0,0 0-363 0 0,0 0-158 0 0,0 0-9 0 0,0 0 38 0 0,5-8 38 0 0,83-102 3304 0 0,69-70-1153 0 0,-109 121-3663 0 0,-34 46-914 0 0,-5 4-3538 0 0,-6 5-2017 0 0</inkml:trace>
  <inkml:trace contextRef="#ctx0" brushRef="#br0" timeOffset="-815.355">2423 2795 0 0 0,'0'0'1708'0'0,"0"0"85"0"0,0 0 51 0 0,0 0 71 0 0,5-1 34 0 0,51-35 5510 0 0,131-137-2492 0 0,-150 136-4528 0 0,5-10 30 0 0,-25 29-410 0 0,5-5-6860 0 0,-15 19 701 0 0,-1 0-3601 0 0</inkml:trace>
  <inkml:trace contextRef="#ctx0" brushRef="#br0" timeOffset="-510.868">3500 1856 3609 0 0,'0'0'2360'0'0,"0"0"-1293"0"0,0 0-504 0 0,0 0-30 0 0,0 0 281 0 0,0 0 297 0 0,0 0 101 0 0,0 0-81 0 0,0 0-221 0 0,0 0-214 0 0,0 0-134 0 0,0 0-68 0 0,18-25-34 0 0,58-75-9 0 0,14-11 1374 0 0,0-1-1914 0 0,-66 82-3106 0 0,0 0-3799 0 0,-18 22-526 0 0</inkml:trace>
  <inkml:trace contextRef="#ctx0" brushRef="#br0" timeOffset="-266.08">4155 1031 4305 0 0,'0'0'696'0'0,"0"0"-383"0"0,0 0-40 0 0,0 0 244 0 0,0 0 250 0 0,0 0 81 0 0,0 0-95 0 0,0 0-190 0 0,32-29-221 0 0,96-89-184 0 0,-1 12-370 0 0,-91 72-1534 0 0,-17 9-3320 0 0,-15 21 2555 0 0</inkml:trace>
  <inkml:trace contextRef="#ctx0" brushRef="#br0" timeOffset="2305.908">2327 1318 0 0 0,'0'0'645'0'0,"0"0"425"0"0,0 0 196 0 0,0 0 90 0 0,0 0-18 0 0,0 0-34 0 0,0 0-4 0 0,-4 0-10 0 0,-13 0-26 0 0,13 0-109 0 0,4 0-211 0 0,0 0-232 0 0,0 0-225 0 0,0 0-191 0 0,0 0-129 0 0,17 8 938 0 0,4 3-447 0 0,1 1-1 0 0,-2 1 1 0 0,0 1-1 0 0,0 0 1 0 0,-1 2-1 0 0,-1 0 1 0 0,9 11-658 0 0,-10-10 282 0 0,170 174 1735 0 0,-60-48-758 0 0,-64-97-594 0 0,-32-40-329 0 0,-3 16-236 0 0,14 1-88 0 0,-27-13 217 0 0,-14-7-5156 0 0,-1-2-5311 0 0,0-1 201 0 0</inkml:trace>
  <inkml:trace contextRef="#ctx0" brushRef="#br0" timeOffset="6190.163">2224 1263 0 0 0,'0'0'507'0'0,"0"0"328"0"0,0 0 73 0 0,0 0-4 0 0,0 0-42 0 0,0 0-78 0 0,0 0-20 0 0,0 0 31 0 0,5-6 108 0 0,82-88 5897 0 0,61-53-3697 0 0,139-106-1209 0 0,-144 117-795 0 0,13-12-490 0 0,-96 82-122 0 0,43-56-92 0 0,-10 37-50 0 0,-76 74-273 0 0,-17 11-72 0 0,6 9 159 0 0,9 8 42 0 0,73 116 435 0 0,-21-49-297 0 0,6-20-74 0 0,25 31 193 0 0,2 15-26 0 0,-17-18-193 0 0,-38-44-63 0 0,-18-15-63 0 0,5 29 118 0 0,-12-21-31 0 0,-20-41-203 0 0,0 0 6 0 0,16 19 134 0 0,-16-19-128 0 0,0 0 3 0 0,0 0 15 0 0,0 0 2 0 0,0 0 20 0 0,0 0 23 0 0,0 0 24 0 0,0 0 22 0 0,0 0 18 0 0,0 0 11 0 0,0 0-6 0 0,0 0 9 0 0,0 0 0 0 0,0 0-6 0 0,0 0-12 0 0,0 0-25 0 0,0 0-19 0 0,0 0-13 0 0,0 0-7 0 0,0 0-16 0 0,0 0-5 0 0,0 0-7 0 0,0 0-10 0 0,0 0-12 0 0,0 0-9 0 0,0 0-1 0 0,0 0-3 0 0,0 0-10 0 0,0 0-3 0 0,0 0-1 0 0,0 0-6 0 0,0 0-1 0 0,0 0 0 0 0,0 0 0 0 0,0 0 1 0 0,0 0 6 0 0,0 0 1 0 0,0 0 0 0 0,0 0 0 0 0,0 0 3 0 0,0 0 10 0 0,0 0-1 0 0,0 0-12 0 0,0 0 9 0 0,0 0-2 0 0,0 0 9 0 0,0 0-9 0 0,0 0 7 0 0,0 0 5 0 0,0 0-15 0 0,0 0-8 0 0,0 0-9 0 0,0 0 17 0 0,0 0-10 0 0,0 0 14 0 0,0 0-9 0 0,0 0-15 0 0,0 0 8 0 0,0 0-15 0 0,0 0-11 0 0,0 0 5 0 0,0 0 0 0 0,0 0 0 0 0,0 0-18 0 0,0 0-16 0 0,3 18-146 0 0,32 33 249 0 0,-35-44 679 0 0,-80 53-755 0 0,17-13 60 0 0,-24 23-57 0 0,43-33 74 0 0,-37 40-18 0 0,22-17-38 0 0,-100 87 56 0 0,125-114-18 0 0,-34 48-58 0 0,13-11 49 0 0,-4-8 35 0 0,10-10-46 0 0,17-15 58 0 0,7-11 15 0 0,1 3 196 0 0,24-29-249 0 0,0 0-9 0 0,0 0-7 0 0,-1 0 13 0 0,-15 22 243 0 0,-28 15 2 0 0,42-40 66 0 0,2 3-294 0 0,0 0-21 0 0,0 0 26 0 0,0 0 11 0 0,-1-26 168 0 0,-33-40-281 0 0,-6-30-559 0 0,37 91-743 0 0,2-1-8581 0 0,1 6-2122 0 0</inkml:trace>
  <inkml:trace contextRef="#ctx0" brushRef="#br0" timeOffset="15598.319">867 1374 2048 0 0,'0'0'1952'0'0,"0"0"-359"0"0,0 0-71 0 0,0 0 100 0 0,0 0 141 0 0,0 0 5 0 0,0 0-173 0 0,0 0-296 0 0,0 0-318 0 0,0 0-220 0 0,0 0-125 0 0,0-3 1342 0 0,1 2 2995 0 0,44 38-4664 0 0,106 85 246 0 0,-71-56-258 0 0,33 48 194 0 0,-30-40-251 0 0,-12-19 55 0 0,2 7-33 0 0,26 79-59 0 0,-40-76-108 0 0,-6-17-6 0 0,14 8 5 0 0,-15-23 8 0 0,-43-19 1683 0 0,-9-14-1791 0 0,-16 16-123 0 0,-145 133 136 0 0,71-63 27 0 0,49-37-42 0 0,-40 31 15 0 0,40-36 33 0 0,-17 18-43 0 0,-12 23 29 0 0,23-30-32 0 0,17-22 17 0 0,-6 12-35 0 0,-40 58 31 0 0,21-33 41 0 0,20-27-32 0 0,-4-2 38 0 0,39-41-36 0 0,0 0 2 0 0,0 0-8 0 0,0 0-3 0 0,0 0-24 0 0,0 0-15 0 0,0 0 19 0 0,0 0 20 0 0,0 0 15 0 0,0 0-9 0 0,0 0 8 0 0,0 0-3 0 0,0 0-40 0 0,5-26-1790 0 0,11-3-1680 0 0,-9 18-2495 0 0,-2 4-5937 0 0</inkml:trace>
  <inkml:trace contextRef="#ctx0" brushRef="#br0" timeOffset="17789.158">148 829 320 0 0,'0'0'2519'0'0,"0"0"-653"0"0,0 0-192 0 0,0 0 18 0 0,0 0 94 0 0,0 0 18 0 0,0 0-147 0 0,0 0-216 0 0,0 0-217 0 0,0 0-203 0 0,0 0-155 0 0,-6-15-127 0 0,-14-44-108 0 0,14 44-75 0 0,6 15-56 0 0,0 0-64 0 0,-5 13 1286 0 0,0 175-278 0 0,6-176-1425 0 0,0 0 1 0 0,1 0-1 0 0,1 0 0 0 0,-1 0 0 0 0,2-1 0 0 0,0 1 0 0 0,0-1 1 0 0,1 0-1 0 0,0 0 0 0 0,1-1 0 0 0,0 0 0 0 0,1 0 0 0 0,0 0 1 0 0,6 5-20 0 0,-13-14 20 0 0,1 0 0 0 0,0 0 0 0 0,-1 0 0 0 0,1-1 0 0 0,-1 1 0 0 0,1 0 0 0 0,0-1 1 0 0,0 1-1 0 0,-1 0 0 0 0,1-1 0 0 0,0 1 0 0 0,0-1 0 0 0,0 1 0 0 0,0-1 1 0 0,0 1-1 0 0,-1-1 0 0 0,1 0 0 0 0,0 1 0 0 0,0-1 0 0 0,0 0 0 0 0,0 0 0 0 0,0 0 1 0 0,0 0-1 0 0,0 0 0 0 0,0 0 0 0 0,0 0 0 0 0,0 0 0 0 0,0 0 0 0 0,0 0 1 0 0,0-1-1 0 0,0 1 0 0 0,0 0 0 0 0,0-1 0 0 0,0 1 0 0 0,0 0 0 0 0,0-1 1 0 0,0 1-1 0 0,-1-1 0 0 0,1 0 0 0 0,0 1 0 0 0,0-1 0 0 0,-1 0 0 0 0,2 0-20 0 0,19-44 1308 0 0,-18 37-1350 0 0,72-282 692 0 0,-58 211-559 0 0,3-33 138 0 0,23 211-369 0 0,79 157 187 0 0,-95-197-36 0 0,-10-29-15 0 0,-2 1-1 0 0,-2 1 1 0 0,-1 1 0 0 0,-1 0-1 0 0,-2 0 1 0 0,-1 1-1 0 0,-1 0 1 0 0,0 21 4 0 0,-6-43 3 0 0,0 1 0 0 0,0-1 0 0 0,-1 1 0 0 0,-1 0 0 0 0,0-1 0 0 0,-1 0 0 0 0,0 1 0 0 0,-1-1 0 0 0,0 0 0 0 0,-1 0 0 0 0,0 0 0 0 0,-1-1 0 0 0,-1 1 0 0 0,0-1 0 0 0,0-1 0 0 0,-1 1 0 0 0,0-1 0 0 0,-1 0 0 0 0,0 0 0 0 0,0-1 0 0 0,-1-1 0 0 0,-1 1 0 0 0,-1 0-3 0 0,2-3 11 0 0,4-2 2 0 0,-1 1 1 0 0,1-2-1 0 0,-1 1 0 0 0,0 0 1 0 0,0-1-1 0 0,0 0 0 0 0,0-1 1 0 0,-1 1-1 0 0,1-1 0 0 0,-1 0 1 0 0,0-1-1 0 0,1 0 0 0 0,-1 0 1 0 0,0 0-1 0 0,0-1 1 0 0,0 0-1 0 0,1 0 0 0 0,-5-1-13 0 0,8-2 5 0 0,0 1-1 0 0,0-1 1 0 0,0 0 0 0 0,0 0-1 0 0,1 0 1 0 0,-1 0-1 0 0,1 0 1 0 0,0 0-1 0 0,-1-1 1 0 0,2 1 0 0 0,-1-1-1 0 0,0 0 1 0 0,1 1-1 0 0,0-1 1 0 0,-1 0 0 0 0,1 0-1 0 0,1 0 1 0 0,-1 0-1 0 0,1 0 1 0 0,-1 0-1 0 0,1 0 1 0 0,1 0 0 0 0,-1 0-5 0 0,1-26-13 0 0,2 0-1 0 0,1 0 1 0 0,1 0 0 0 0,2 1 0 0 0,1 0 0 0 0,1 0 0 0 0,1 1 0 0 0,2 0 0 0 0,1 1 0 0 0,1 0 0 0 0,1 1 0 0 0,1 0 0 0 0,1 2 0 0 0,2 0 0 0 0,0 1 0 0 0,1 1 0 0 0,2 0 0 0 0,13-9 13 0 0,-3 6-1509 0 0,-18 17-5556 0 0,-12 8-4934 0 0</inkml:trace>
  <inkml:trace contextRef="#ctx0" brushRef="#br0" timeOffset="23727.882">3253 1248 0 0 0,'4'-27'123'0'0,"-4"15"3501"0"0,0 11-2566 0 0,3 3 11450 0 0,-2 0-13336 0 0,16 60 2766 0 0,8 60-177 0 0,-11 258 985 0 0,-10-74-1568 0 0,-13-87-641 0 0,8-65-271 0 0,-9 83 322 0 0,-12 17-63 0 0,8-126-245 0 0,3 25-102 0 0,12-106-173 0 0,4 247 348 0 0,-15-147-201 0 0,21 19-28 0 0,-2 3 48 0 0,-17-25-19 0 0,0-38-32 0 0,4-47-89 0 0,-2 15 172 0 0,6-74-196 0 0,0 0 4 0 0,0 0-8 0 0,0 0 20 0 0,0 0-21 0 0,0 0 3 0 0,0 0 9 0 0,0 0-4 0 0,0 0-17 0 0,0 0 12 0 0,0 0-12 0 0,0 0 18 0 0,0 0 10 0 0,0 0-5 0 0,0 0-2 0 0,0 0-9 0 0,0 0-14 0 0,0 0-10 0 0,0 0 7 0 0,0 0 6 0 0,0 0 14 0 0,0 0 16 0 0,0 0-6 0 0,0 0-11 0 0,0 0-21 0 0,0 0 30 0 0,0 0-5 0 0,0 0-4 0 0,0 0 3 0 0,0 0 11 0 0,0 0 5 0 0,0 0-15 0 0,0 0-7 0 0,0 0-11 0 0,0 0-12 0 0,0 0-3 0 0,0 0 24 0 0,0 0-15 0 0,2 30 48 0 0,-2 75 142 0 0,0-104-172 0 0,0 29-4 0 0,0-20 42 0 0,0-9-53 0 0,0-1-7 0 0,0 0 5 0 0,0 0 21 0 0,0 0 0 0 0,0 0-2 0 0,0 0-24 0 0,0 0 6 0 0,0 0 22 0 0,0 0-12 0 0,0 0 2 0 0,0 0-4 0 0,0 30 68 0 0,0-137 1103 0 0,-2 89-1176 0 0,-1 1 0 0 0,0-1 1 0 0,-2 1-1 0 0,0 0 1 0 0,-1 0-1 0 0,0 1 1 0 0,-1 0-1 0 0,-1 0 0 0 0,-1 0 1 0 0,0 1-1 0 0,-1 1 1 0 0,0 0-1 0 0,-2 0 1 0 0,-8-8 6 0 0,-94-77-79 0 0,109 96 76 0 0,0-1 0 0 0,0 1 0 0 0,0-1 0 0 0,1-1 0 0 0,-1 1 0 0 0,1 0-1 0 0,0-1 1 0 0,0 0 0 0 0,1 0 0 0 0,0 0 0 0 0,-1-1 0 0 0,2 1 0 0 0,-1-1 0 0 0,1 1 0 0 0,-1-1 0 0 0,2 0 0 0 0,-1 0 0 0 0,1 0 0 0 0,0 0 0 0 0,0-2 3 0 0,0 3-6 0 0,1 1 1 0 0,0-1-1 0 0,0 1 1 0 0,1-1-1 0 0,0 1 1 0 0,-1-1-1 0 0,2 1 1 0 0,-1-1 0 0 0,0 1-1 0 0,1 0 1 0 0,0 0-1 0 0,0 0 1 0 0,0 0-1 0 0,0 0 1 0 0,1 0 0 0 0,-1 0-1 0 0,1 1 1 0 0,0-1-1 0 0,0 1 1 0 0,0 0-1 0 0,1 0 1 0 0,-1 0-1 0 0,1 0 1 0 0,0 1 0 0 0,1-1 5 0 0,14-5-9 0 0,0 1 1 0 0,1 1 0 0 0,0 1 0 0 0,0 1-1 0 0,0 1 1 0 0,1 0 0 0 0,-1 2 0 0 0,1 0-1 0 0,-1 1 1 0 0,5 2 8 0 0,-20-2 1 0 0,28-1-5 0 0,-1-1 1 0 0,1-1-1 0 0,-1-1 0 0 0,0-2 0 0 0,0-2 0 0 0,0 0 0 0 0,-1-3 1 0 0,4-2 3 0 0,30-16 13 0 0,-58 85-204 0 0,-15-27 521 0 0,-29 48-264 0 0,-78 128 0 0 0,37-57-69 0 0,28-56 42 0 0,19-10-54 0 0,28-75-281 0 0,3-7 34 0 0,0-26-6619 0 0,0 19 614 0 0,0 3-5703 0 0</inkml:trace>
  <inkml:trace contextRef="#ctx0" brushRef="#br0" timeOffset="24738.884">2537 5346 4545 0 0,'0'0'1546'0'0,"0"0"-179"0"0,0 0 26 0 0,0 0 202 0 0,0 0 139 0 0,0 0-56 0 0,0 0-155 0 0,0 0-199 0 0,0 0-132 0 0,0 0-100 0 0,0 0-55 0 0,-5 3-61 0 0,-16 10-51 0 0,16-39 2471 0 0,-6-64-2224 0 0,11 81-1101 0 0,16-114 621 0 0,-5 97-635 0 0,1 0 0 0 0,1 1-1 0 0,0 0 1 0 0,2 1 0 0 0,1 1 0 0 0,2 0 0 0 0,0 1 0 0 0,9-8-57 0 0,-25 27-3 0 0,1 1 0 0 0,-1-1 0 0 0,0 1 0 0 0,1 0 0 0 0,-1-1 0 0 0,1 1 0 0 0,0 1 0 0 0,0-1 0 0 0,0 0 0 0 0,-1 1 0 0 0,2-1 0 0 0,-1 1 1 0 0,0 0-1 0 0,0 0 0 0 0,0 0 0 0 0,0 0 0 0 0,1 1 0 0 0,-1 0 0 0 0,0-1 0 0 0,1 1 0 0 0,-1 0 0 0 0,0 0 0 0 0,1 1 0 0 0,-1-1 0 0 0,0 1 1 0 0,1 0-1 0 0,-1-1 0 0 0,0 1 0 0 0,0 1 0 0 0,0-1 0 0 0,1 1 3 0 0,6 8 9 0 0,0 0 0 0 0,0 1-1 0 0,-1 1 1 0 0,0-1 0 0 0,-1 2 0 0 0,-1-1 0 0 0,0 1-1 0 0,0 0 1 0 0,-2 0 0 0 0,1 1 0 0 0,-2 0 0 0 0,0 0-1 0 0,0 0 1 0 0,-1 0 0 0 0,0 14-9 0 0,10-1 21 0 0,2-39-41 0 0,120-98 102 0 0,-125 102-74 0 0,2-4-11 0 0,0 1 0 0 0,1 0 0 0 0,0 1-1 0 0,1 0 1 0 0,0 1 0 0 0,1 1 0 0 0,0 0 0 0 0,0 1-1 0 0,1 1 1 0 0,0 0 0 0 0,8-1 3 0 0,-22 6 1 0 0,0 1-1 0 0,0 0 1 0 0,0 0 0 0 0,1 0-1 0 0,-1 0 1 0 0,0 1-1 0 0,0-1 1 0 0,0 1 0 0 0,0-1-1 0 0,0 1 1 0 0,0-1 0 0 0,0 1-1 0 0,0 0 1 0 0,0 0 0 0 0,0 0-1 0 0,0 0 1 0 0,-1 1 0 0 0,1-1-1 0 0,0 0 1 0 0,-1 1-1 0 0,1-1 1 0 0,-1 1 0 0 0,1 0-1 0 0,-1-1 1 0 0,0 1 0 0 0,0 0-1 0 0,1 0 1 0 0,-1 0 0 0 0,-1 0-1 0 0,1 0 1 0 0,0 0 0 0 0,0 0-1 0 0,-1 0 1 0 0,1 0 0 0 0,-1 0-1 0 0,0 0 1 0 0,1 0-1 0 0,-1 0 1 0 0,0 0 0 0 0,0 1-1 0 0,-1-1 1 0 0,1 1-1 0 0,0-2 1 0 0,2 24 20 0 0,-1 1 0 0 0,-1-1 0 0 0,-1 1 0 0 0,-1-1 0 0 0,-2 1 1 0 0,0-1-1 0 0,-2 0 0 0 0,0-1 0 0 0,-2 1 0 0 0,-1-1 0 0 0,-3 5-21 0 0,6-14 2 0 0,10-20-5181 0 0,22-36-811 0 0,-8 15-2386 0 0,-8 14-151 0 0</inkml:trace>
  <inkml:trace contextRef="#ctx0" brushRef="#br0" timeOffset="28207.832">3620 4930 0 0 0,'0'0'852'0'0,"0"0"1030"0"0,0 0 350 0 0,0 0 56 0 0,0 0-116 0 0,0 0-262 0 0,0 0-309 0 0,0 0-299 0 0,0 0-160 0 0,0 0-125 0 0,0 0-86 0 0,2-3-73 0 0,-1 3-768 0 0,-1 0 0 0 0,1-1 0 0 0,0 1 1 0 0,-1 0-1 0 0,1 0 0 0 0,-1-1 0 0 0,1 1 1 0 0,-1-1-1 0 0,1 1 0 0 0,-1-1 0 0 0,1 1 1 0 0,-1-1-1 0 0,1 1 0 0 0,-1-1 0 0 0,0 1 1 0 0,1-1-1 0 0,-1 1 0 0 0,0-1 0 0 0,1 0 1 0 0,-1 1-1 0 0,0-1 0 0 0,0 0 0 0 0,0 1 1 0 0,1-1-1 0 0,-1 0 0 0 0,0 1 0 0 0,0-1 1 0 0,0 0-1 0 0,0 1 0 0 0,0-1 0 0 0,0 0 1 0 0,0 1-1 0 0,-1-1 0 0 0,1 0 0 0 0,0 1 1 0 0,0-1-1 0 0,0 1 0 0 0,-1-1 0 0 0,1 0 1 0 0,0 1-1 0 0,-1-1 0 0 0,1 1 1 0 0,0-1-1 0 0,-1 1 0 0 0,1-1 0 0 0,-1 1 1 0 0,1-1-1 0 0,-1 1 0 0 0,1-1 0 0 0,-1 1 1 0 0,1 0-1 0 0,-1-1 0 0 0,0 1 0 0 0,1 0 1 0 0,-1-1-1 0 0,1 1 0 0 0,-1 0 0 0 0,0 0 1 0 0,1-1-1 0 0,-1 1 0 0 0,0 0 0 0 0,0 0-90 0 0,-72 4 505 0 0,55 3-487 0 0,0 1 0 0 0,0 0 0 0 0,1 2 0 0 0,0 0 0 0 0,1 1 0 0 0,0 0 0 0 0,-3 5-18 0 0,13-11-11 0 0,1 0-1 0 0,0 0 0 0 0,0 1 1 0 0,0-1-1 0 0,0 1 0 0 0,1 0 1 0 0,0 0-1 0 0,0 1 0 0 0,1 0 1 0 0,0-1-1 0 0,0 1 0 0 0,0 0 1 0 0,1 0-1 0 0,0 0 0 0 0,0 1 1 0 0,1-1-1 0 0,0 0 0 0 0,0 1 1 0 0,1-1-1 0 0,0 3 12 0 0,2-6 3 0 0,-1 0 0 0 0,1 0 0 0 0,0 0 0 0 0,1 0-1 0 0,-1-1 1 0 0,1 1 0 0 0,-1-1 0 0 0,1 1 0 0 0,0-1 0 0 0,0 0 0 0 0,1 0 0 0 0,-1 0 0 0 0,1-1 0 0 0,-1 1 0 0 0,1-1 0 0 0,0 0 0 0 0,0 0-1 0 0,0 0 1 0 0,0-1 0 0 0,0 1 0 0 0,0-1 0 0 0,1 0 0 0 0,-1 0 0 0 0,0 0 0 0 0,1-1 0 0 0,3 0-3 0 0,-2 1 71 0 0,0 0 1 0 0,0-1 0 0 0,1 0-1 0 0,-1 0 1 0 0,0 0-1 0 0,1-1 1 0 0,-1 0 0 0 0,0 0-1 0 0,0-1 1 0 0,0 0-1 0 0,0 0 1 0 0,0 0 0 0 0,0 0-1 0 0,0-1 1 0 0,-1 0-1 0 0,1-1-71 0 0,13-8 217 0 0,-1 0 0 0 0,0-2 0 0 0,-1 0 0 0 0,0 0-1 0 0,-1-2 1 0 0,-1 0 0 0 0,10-14-217 0 0,56-110 690 0 0,-79 137-667 0 0,-2 2-24 0 0,0 0 1 0 0,0 1 0 0 0,0-1 0 0 0,0 0-1 0 0,0 1 1 0 0,0-1 0 0 0,0 1-1 0 0,0-1 1 0 0,0 0 0 0 0,0 1 0 0 0,0-1-1 0 0,1 1 1 0 0,-1-1 0 0 0,0 0 0 0 0,0 1-1 0 0,1-1 1 0 0,-1 1 0 0 0,0-1-1 0 0,1 1 1 0 0,-1-1 0 0 0,1 1 0 0 0,-1-1-1 0 0,0 1 1 0 0,1-1 0 0 0,-1 1-1 0 0,1 0 1 0 0,-1-1 0 0 0,1 1 0 0 0,0 0-1 0 0,-1 0 1 0 0,1-1 0 0 0,-1 1-1 0 0,1 0 1 0 0,-1 0 0 0 0,1 0 0 0 0,0-1-1 0 0,-1 1 1 0 0,1 0 0 0 0,0 0 0 0 0,-1 0-1 0 0,1 0 1 0 0,-1 0 0 0 0,1 0-1 0 0,0 0 1 0 0,-1 1 0 0 0,1-1 0 0 0,-1 0-1 0 0,1 0 1 0 0,0 0 0 0 0,-1 1-1 0 0,1-1 1 0 0,-1 0 0 0 0,1 1 0 0 0,-1-1-1 0 0,1 0 1 0 0,-1 1 0 0 0,1-1 0 0 0,-1 1-1 0 0,1-1 1 0 0,15 19-3 0 0,0-1 1 0 0,-2 2-1 0 0,0 0 0 0 0,-1 1 0 0 0,-1 0 1 0 0,-1 1-1 0 0,-1 0 0 0 0,-1 1 0 0 0,-1 0 1 0 0,-1 0-1 0 0,-1 0 0 0 0,0 5 3 0 0,7 55-31 0 0,-2 0-1 0 0,-2 73 32 0 0,-8-131 8 0 0,0-1 0 0 0,-2 0-1 0 0,0 1 1 0 0,-2-1 0 0 0,-1 0-1 0 0,-1 0 1 0 0,-1-1 0 0 0,0 0 0 0 0,-11 22-8 0 0,9-26 9 0 0,-1 1 1 0 0,0-1-1 0 0,-2-1 1 0 0,0 0-1 0 0,-1 0 1 0 0,-1-1-1 0 0,-1-1 1 0 0,0 0-1 0 0,-1-1 1 0 0,-1-1 0 0 0,0 0-1 0 0,-1-1 1 0 0,-3 1-10 0 0,-46-2 230 0 0,63-14-223 0 0,1-1 0 0 0,-1 1 0 0 0,1-1 0 0 0,0 1 0 0 0,0-1 0 0 0,0 1 0 0 0,0-1 0 0 0,0 0 0 0 0,0 0 0 0 0,1 0 0 0 0,0 0 0 0 0,-1 0 0 0 0,1-1 0 0 0,0 1 0 0 0,1 0-1 0 0,-1-1 1 0 0,0 1 0 0 0,1 0 0 0 0,0-1 0 0 0,0 1 0 0 0,0 0 0 0 0,0-1 0 0 0,0 1 0 0 0,1 0 0 0 0,0-1 0 0 0,-1 1 0 0 0,2-3-7 0 0,-1 1 15 0 0,3-19 5 0 0,2 0 1 0 0,1 1-1 0 0,0 0 0 0 0,2 0 0 0 0,1 1 1 0 0,0 0-1 0 0,2 1 0 0 0,0 0 0 0 0,2 0 1 0 0,8-8-21 0 0,-4 0-25 0 0,1 1-1 0 0,2 1 1 0 0,0 1 0 0 0,2 1 0 0 0,1 1-1 0 0,1 0 1 0 0,1 3 0 0 0,0 0 0 0 0,2 1 0 0 0,8-3 25 0 0,37 4-1741 0 0,-40 18-8457 0 0,-28 1-2103 0 0</inkml:trace>
  <inkml:trace contextRef="#ctx0" brushRef="#br0" timeOffset="34861.81">3802 1583 0 0 0,'0'0'64'0'0,"0"0"191"0"0,0 0 37 0 0,0 0-27 0 0,0 0-23 0 0,0 0-14 0 0,0 0 9 0 0,0 0 44 0 0,0 0 93 0 0,0 0 129 0 0,0 0 167 0 0,0 0 204 0 0,0 0 198 0 0,0 0 119 0 0,0 0 23 0 0,0 0-55 0 0,0 0-134 0 0,0 0-138 0 0,0 0-110 0 0,0 0-79 0 0,0 0-11 0 0,0 0 1 0 0,0 0-3 0 0,0 0-20 0 0,0 0-55 0 0,0 0-55 0 0,0 0-67 0 0,0 0-41 0 0,0 0-39 0 0,0 0-37 0 0,0 0-31 0 0,0 0-39 0 0,0 0-23 0 0,0 0-29 0 0,0 0-24 0 0,0 0-18 0 0,0 0-24 0 0,0 0-27 0 0,0 0-13 0 0,0 0-14 0 0,0 0-10 0 0,0 0-15 0 0,0 0-14 0 0,25 22 1651 0 0,-4 0-1529 0 0,-20-21-218 0 0,0-1-14 0 0,-1 0 22 0 0,0 0 3 0 0,20 14 279 0 0,-18-14-270 0 0,-2 0-2 0 0,0 0 8 0 0,0 0-7 0 0,0 0-17 0 0,20 27 699 0 0,-5-5-393 0 0,1-1-132 0 0,34 43 254 0 0,-2-10-248 0 0,-3-10-45 0 0,-18-15 81 0 0,-26-28-202 0 0,0-1 21 0 0,-1 0-32 0 0,31 32 283 0 0,-2-2-234 0 0,-10-11 34 0 0,33 22 31 0 0,-9-8-2 0 0,-17-3-17 0 0,3 12 42 0 0,11 3-10 0 0,-5-1 18 0 0,-17-21-76 0 0,78 102 160 0 0,-44-66-120 0 0,10 33 121 0 0,-2-8-46 0 0,8 8 42 0 0,-24-36-71 0 0,-10-16-50 0 0,-3 8 83 0 0,-3-7-138 0 0,-3-16 42 0 0,22 20-18 0 0,-22-19-36 0 0,12 10 15 0 0,42 23-1 0 0,-19-7-15 0 0,14 17 33 0 0,37 53 39 0 0,-63-59-113 0 0,28 40 96 0 0,-46-55-51 0 0,48 84 68 0 0,-25-52-95 0 0,-7-32 6 0 0,-18-21 3 0 0,-26-27-8 0 0,-20 3-1695 0 0,-4-18-3062 0 0,15 8-360 0 0,-1 0-7006 0 0</inkml:trace>
  <inkml:trace contextRef="#ctx0" brushRef="#br0" timeOffset="36343.974">3793 1580 0 0 0,'0'0'224'0'0,"0"0"556"0"0,0 0 206 0 0,0 0 99 0 0,0 0 28 0 0,0 0-13 0 0,0 0 23 0 0,0 0 26 0 0,0 0 76 0 0,-2-4 61 0 0,0-2-3207 0 0,-5-1 16201 0 0,7 18-13270 0 0,-32 193-28 0 0,14-119-863 0 0,-26 132 16 0 0,44-216-138 0 0,0-1 14 0 0,0 0-2 0 0,0 0 6 0 0,0 0 30 0 0,0 0 23 0 0,0 0 7 0 0,0 0 9 0 0,0 0-4 0 0,0 0-7 0 0,0 0-2 0 0,0 0-6 0 0,0 0 1 0 0,0 0 3 0 0,0 0-4 0 0,0 0-5 0 0,0 0-16 0 0,0 0-6 0 0,0 0-13 0 0,0 0-5 0 0,0 0 3 0 0,0 0-27 0 0,28-12 195 0 0,210-112 458 0 0,-162 79-588 0 0,147-101 62 0 0,-166 112-114 0 0,4 26 1320 0 0,-101 5-1295 0 0,0-1 0 0 0,1-3 0 0 0,0-1 0 0 0,0-2 0 0 0,1-2 0 0 0,-6-3-34 0 0,1 1 8 0 0,2-2-4 0 0,1-2 1 0 0,1-1 0 0 0,1-3 0 0 0,0 0 0 0 0,2-3-1 0 0,1-1 1 0 0,-9-9-5 0 0,44 34-53 0 0,0 1 1 0 0,0-1-1 0 0,0 0 0 0 0,0 1 1 0 0,0-1-1 0 0,0 0 0 0 0,0 1 1 0 0,0-1-1 0 0,0 1 0 0 0,1-1 1 0 0,-1 0-1 0 0,0 1 0 0 0,0-1 1 0 0,0 1-1 0 0,1-1 0 0 0,-1 1 1 0 0,0-1-1 0 0,1 0 0 0 0,-1 1 1 0 0,0 0-1 0 0,1-1 0 0 0,-1 1 1 0 0,1-1-1 0 0,-1 1 0 0 0,1-1 1 0 0,-1 1-1 0 0,1 0 0 0 0,-1-1 1 0 0,1 1-1 0 0,-1 0 0 0 0,1-1 1 0 0,0 1-1 0 0,-1 0 0 0 0,1 0 1 0 0,-1 0-1 0 0,1 0 0 0 0,0 0 1 0 0,-1-1-1 0 0,1 1 0 0 0,0 0 1 0 0,-1 0-1 0 0,1 1 0 0 0,-1-1 1 0 0,1 0-1 0 0,0 0 0 0 0,-1 0 1 0 0,1 0-1 0 0,-1 0 0 0 0,1 1 1 0 0,0-1-1 0 0,-1 0 0 0 0,1 1 53 0 0,1-1-223 0 0,31-1-3913 0 0,-19 1-2974 0 0,-5 0-4956 0 0</inkml:trace>
  <inkml:trace contextRef="#ctx0" brushRef="#br0" timeOffset="38919.614">5109 1963 2208 0 0,'0'0'2336'0'0,"0"0"-223"0"0,0 0-151 0 0,0 0-64 0 0,0 0-82 0 0,0 0-138 0 0,0 0-234 0 0,0 0-311 0 0,0 0-357 0 0,0 0-278 0 0,0 0-140 0 0,-9-3 1106 0 0,6 30-1115 0 0,-1 0 0 0 0,-1 0 0 0 0,-2 0 0 0 0,0 0 0 0 0,-2-1 0 0 0,-1 0 0 0 0,-1-1 0 0 0,-1 0 0 0 0,-7 9-349 0 0,-156 256 195 0 0,156-260-218 0 0,15-26-18 0 0,0 2 0 0 0,0-1 0 0 0,1 0 0 0 0,-1 1 0 0 0,1-1 0 0 0,1 1 0 0 0,-1 0 0 0 0,1 0 0 0 0,0 0 0 0 0,0 0 0 0 0,1 0 0 0 0,-1 5 41 0 0,23-13-652 0 0,-4-13 169 0 0,0-1 1 0 0,-1 0 0 0 0,-1-1 0 0 0,0 0-1 0 0,-1-2 1 0 0,-1 0 0 0 0,-1 0-1 0 0,0-1 1 0 0,-2 0 0 0 0,0-1 0 0 0,0-6 482 0 0,52-140-8641 0 0,-16-3 8762 0 0,-38 136 1146 0 0,-7 28-759 0 0,0 1-1 0 0,0-1 0 0 0,1 0 1 0 0,0 0-1 0 0,0 1 0 0 0,0-1 1 0 0,1 1-1 0 0,-1 0 0 0 0,1 0 1 0 0,1 0-1 0 0,-1 0 0 0 0,1 0 1 0 0,0 1-1 0 0,0-1 0 0 0,0 1 1 0 0,0 0-1 0 0,4-2-507 0 0,-7 5 101 0 0,1 1 1 0 0,-1 0 0 0 0,1-1-1 0 0,-1 1 1 0 0,0 0-1 0 0,1 0 1 0 0,-1 0 0 0 0,1 0-1 0 0,-1 0 1 0 0,1 0-1 0 0,-1 0 1 0 0,1 1 0 0 0,-1-1-1 0 0,0 0 1 0 0,1 1-1 0 0,-1-1 1 0 0,0 1 0 0 0,1 0-1 0 0,-1-1 1 0 0,0 1-1 0 0,0 0 1 0 0,1 0 0 0 0,-1 0-1 0 0,0 0 1 0 0,0 0-1 0 0,0 0 1 0 0,0 0-1 0 0,0 0 1 0 0,0 0 0 0 0,-1 0-1 0 0,1 0 1 0 0,0 1-1 0 0,0-1 1 0 0,-1 0 0 0 0,1 1-1 0 0,-1-1 1 0 0,1 0-1 0 0,-1 1 1 0 0,0-1 0 0 0,0 1-1 0 0,1-1 1 0 0,-1 1-1 0 0,0-1 1 0 0,0 0 0 0 0,0 1-1 0 0,-1-1 1 0 0,1 1-1 0 0,0-1 1 0 0,0 1 0 0 0,-1-1-102 0 0,29 249 3067 0 0,36-11-2648 0 0,-34-169-362 0 0,0 10-34 0 0,-30-79 13 0 0,1-1 0 0 0,-1 0 0 0 0,1 1 0 0 0,-1-1 0 0 0,1 0 0 0 0,-1 0 1 0 0,1 0-1 0 0,0 0 0 0 0,-1 0 0 0 0,1 0 0 0 0,-1 0 0 0 0,1 0 0 0 0,0 0 0 0 0,-1 0 1 0 0,1 0-1 0 0,-1 0 0 0 0,1 0 0 0 0,0 0 0 0 0,-1 0 0 0 0,1-1 0 0 0,-1 1 0 0 0,1 0 0 0 0,-1 0 1 0 0,1-1-1 0 0,-1 1 0 0 0,1 0 0 0 0,-1-1 0 0 0,1 1 0 0 0,-1 0 0 0 0,1-1 0 0 0,-1 1 1 0 0,0-1-1 0 0,1 1 0 0 0,-1-1 0 0 0,0 1 0 0 0,1-1 0 0 0,-1 1 0 0 0,0-1 0 0 0,0 1 1 0 0,1-1-1 0 0,-1 0 0 0 0,0 1 0 0 0,0-1 0 0 0,0 1 0 0 0,0-1 0 0 0,0 0 0 0 0,0 1 1 0 0,0-1-1 0 0,0 1 0 0 0,0-1 0 0 0,0 0 0 0 0,0 1 0 0 0,0-1 0 0 0,0 1 0 0 0,-1-1-36 0 0,4-5 11 0 0,104-233 676 0 0,-12-13-467 0 0,-39 60-242 0 0,-40 184-5964 0 0,-11 8 1815 0 0,-1 0-7790 0 0</inkml:trace>
  <inkml:trace contextRef="#ctx0" brushRef="#br0" timeOffset="73850.777">1145 4297 0 0 0,'0'0'576'0'0,"0"0"138"0"0,0 0 76 0 0,1-7 65 0 0,-1-1-515 0 0,1-17 2630 0 0,0 26 9222 0 0,0 0-6619 0 0,-7 4-5669 0 0,-81 58 293 0 0,54-34-89 0 0,-118 157 538 0 0,90-118-387 0 0,59-67-1676 0 0,-3 6 4071 0 0,4-6-6685 0 0,1 1-4996 0 0,0 2-2348 0 0</inkml:trace>
  <inkml:trace contextRef="#ctx0" brushRef="#br0" timeOffset="74421.659">321 5092 840 0 0,'0'0'1264'0'0,"0"0"-109"0"0,0 0 232 0 0,0 0 359 0 0,0 0 168 0 0,0 0-143 0 0,0 0-400 0 0,0 0-374 0 0,0 0-179 0 0,0 0-9 0 0,0 0 30 0 0,0 0 8 0 0,0 0-73 0 0,2 11 1025 0 0,-102 93 1215 0 0,0-8-2197 0 0,-23 9 771 0 0,123-104-2460 0 0,7-3-1166 0 0,-1 0-4079 0 0,-2 2-4405 0 0</inkml:trace>
  <inkml:trace contextRef="#ctx0" brushRef="#br0" timeOffset="92387.311">5667 3605 0 0 0,'-64'94'0'0'0,"61"-92"0"0"0,0-2 0 0 0</inkml:trace>
  <inkml:trace contextRef="#ctx0" brushRef="#br0" timeOffset="94286.595">5667 3605 0 0 0,'-66'89'0'0'0,"55"-71"0"0"0,13-18 79 0 0,1 0 10138 0 0,-1 1-3691 0 0,2 2-1537 0 0,9 4-4947 0 0,7 15 1205 0 0,30 37-303 0 0,-16-20-492 0 0,-19-15-268 0 0,-14-20-143 0 0,0 0-1 0 0,0 0 1 0 0,1 0 0 0 0,0 0 0 0 0,0 0-1 0 0,0 0 1 0 0,0 0 0 0 0,1-1-1 0 0,-1 1 1 0 0,1-1 0 0 0,0 0 0 0 0,0 0-1 0 0,0 0 1 0 0,1 0 0 0 0,-1 0-1 0 0,1-1 1 0 0,1 1-41 0 0,47 59 527 0 0,-21-11-276 0 0,13 2 193 0 0,13 28-91 0 0,-2-7-98 0 0,-5-17 22 0 0,31 29 67 0 0,-40-49-217 0 0,32 36 60 0 0,-32-29-71 0 0,1 4-78 0 0,-7-8 89 0 0,13 9-19 0 0,-28-24-43 0 0,27 26 372 0 0,-28-24-339 0 0,-8-27-222 0 0,-15-7-3691 0 0,0 2-5837 0 0,4 5 8045 0 0,-1-3-10761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8:58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15 0 0 0,'0'0'1060'0'0,"0"0"140"0"0,0 0-125 0 0,0 0-148 0 0,0 0-72 0 0,0 0-20 0 0,0-3 21 0 0,3-6-4 0 0,-3 6-30 0 0,0 9 6882 0 0,-4 21-5311 0 0,-11 4-1751 0 0,-3-1 1 0 0,0-1-1 0 0,-2-1 1 0 0,-1 0-1 0 0,-1-2 0 0 0,-1 0 1 0 0,-2-2-1 0 0,-5 4-642 0 0,-128 130 961 0 0,76-72-460 0 0,78-84-1071 0 0,-5 3 1532 0 0,7-3-4442 0 0,2 0-3810 0 0,0-2-4175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0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1 0 0 0,'0'0'705'0'0,"0"0"390"0"0,0 0 291 0 0,0 0 360 0 0,0 0 203 0 0,0 0-48 0 0,0 0-285 0 0,0 0-376 0 0,0 0-305 0 0,0 0-180 0 0,0 0-72 0 0,5 7 5713 0 0,-5-7-6168 0 0,0 0-15 0 0,0 16 1201 0 0,-48 122 597 0 0,28-94-1671 0 0,-32 48 98 0 0,-45 34 16 0 0,86-113-415 0 0,-1-1 0 0 0,0 0 0 0 0,-1-1 0 0 0,0-1-1 0 0,-1 0 1 0 0,0-1 0 0 0,0 0 0 0 0,-1-1-1 0 0,0 0 1 0 0,-1-2 0 0 0,1 0 0 0 0,-1 0 0 0 0,-5-1-39 0 0,17-3 10 0 0,-1 0 0 0 0,0-1 0 0 0,1 1 0 0 0,-1-1 0 0 0,0-1 1 0 0,0 1-1 0 0,0-1 0 0 0,0 0 0 0 0,0 0 0 0 0,0 0 0 0 0,0 0 1 0 0,1-1-1 0 0,-1 0 0 0 0,0 0 0 0 0,0 0 0 0 0,0-1 0 0 0,1 0 1 0 0,-1 0-1 0 0,1 0 0 0 0,-1 0 0 0 0,1-1 0 0 0,0 1 0 0 0,0-1 1 0 0,-2-2-11 0 0,3 1-4 0 0,0 0 0 0 0,1 0 0 0 0,-1 0 0 0 0,1 0 1 0 0,0 0-1 0 0,0-1 0 0 0,0 1 0 0 0,1-1 0 0 0,0 1 0 0 0,-1-1 1 0 0,2 0-1 0 0,-1 0 0 0 0,0 1 0 0 0,1-1 0 0 0,0 0 1 0 0,0 0-1 0 0,0 1 0 0 0,1-1 0 0 0,0 0 0 0 0,0 0 1 0 0,0 1-1 0 0,0-1 0 0 0,1 1 0 0 0,0-1 0 0 0,0 1 0 0 0,0-1 1 0 0,2-1 3 0 0,79-109-62 0 0,-80 111 64 0 0,94-80-26 0 0,-66 112 97 0 0,88 113 713 0 0,11-45 291 0 0,-91-67-631 0 0,-36-30-885 0 0,-6-3-2633 0 0,-1-2-4113 0 0,2 2-5231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0 0 0,'0'0'1032'0'0,"0"0"597"0"0,0 0 394 0 0,0 0 236 0 0,0 0-45 0 0,0 0-175 0 0,0 0-363 0 0,0 0-338 0 0,0 0-214 0 0,0 0-147 0 0,0 0-156 0 0,0 0-144 0 0,0 0-109 0 0,-1-3-78 0 0,-5-5-66 0 0,8 16 398 0 0,10 21 659 0 0,46 71 1706 0 0,8-9-1638 0 0,34 28-562 0 0,-70-84-925 0 0,-11-31-2430 0 0,-10-4-3326 0 0,-5 0 113 0 0,3 0-6835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21 0 0 0,'0'0'553'0'0,"0"0"484"0"0,0 0 272 0 0,0 0 206 0 0,0 0 20 0 0,0 0-180 0 0,0 0-105 0 0,0 0-127 0 0,0 0-111 0 0,-4-4-28 0 0,-9-10-12 0 0,11 12 6652 0 0,0 2-3777 0 0,7 9-2934 0 0,13 3-559 0 0,0-1 0 0 0,1-1 0 0 0,0 0 0 0 0,1-2 0 0 0,0 0 0 0 0,1-2 0 0 0,0 0 0 0 0,-1-1 0 0 0,2-1 0 0 0,4 0-354 0 0,269 8 1028 0 0,-237-5-884 0 0,-8-3 140 0 0,70 0 252 0 0,-113-1-149 0 0,-13-5-2862 0 0,1-7-7453 0 0,5 5-3176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6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297 520 0 0 0,'0'0'1275'0'0,"0"0"788"0"0,0 0 47 0 0,0 0-328 0 0,0 0-262 0 0,0 0-136 0 0,0 0-58 0 0,0 0 13 0 0,0 0-68 0 0,0 0-150 0 0,0-19 5885 0 0,-4 17-6926 0 0,-1 1 0 0 0,1-1 0 0 0,-1 1 1 0 0,1 0-1 0 0,-1 1 0 0 0,1-1 0 0 0,-1 1 0 0 0,0 0 0 0 0,1 0 1 0 0,-1 1-1 0 0,0-1 0 0 0,1 1 0 0 0,-1 0 0 0 0,1 0 1 0 0,-1 0-1 0 0,1 1 0 0 0,-1 0 0 0 0,1 0 0 0 0,0 0 1 0 0,0 0-1 0 0,-2 2-80 0 0,3-3 27 0 0,-6 4-6 0 0,0 0-1 0 0,0 1 1 0 0,1 0 0 0 0,0 1 0 0 0,0 0 0 0 0,0 0-1 0 0,1 1 1 0 0,0 0 0 0 0,0 0 0 0 0,1 0 0 0 0,0 1-1 0 0,1 0 1 0 0,0 0 0 0 0,0 1 0 0 0,1-1 0 0 0,0 1-1 0 0,1 0 1 0 0,0 0 0 0 0,1 0 0 0 0,-2 9-21 0 0,0-4 26 0 0,0 1 0 0 0,1 0 0 0 0,1 0 0 0 0,1 0 0 0 0,0 0-1 0 0,1 0 1 0 0,0 0 0 0 0,2 0 0 0 0,0 0 0 0 0,0-1 0 0 0,2 1 0 0 0,0 0 0 0 0,1-1 0 0 0,0 0 0 0 0,1 0 0 0 0,1 0 0 0 0,0-1 0 0 0,1 0 0 0 0,1-1 0 0 0,8 12-26 0 0,-6-16 100 0 0,0 0 0 0 0,1 0 0 0 0,0-1 0 0 0,0 0 0 0 0,0-1 1 0 0,1-1-1 0 0,1 0 0 0 0,-1 0 0 0 0,1-2 0 0 0,0 1 1 0 0,0-2-1 0 0,0 0 0 0 0,0-1 0 0 0,0 0 0 0 0,1-1 0 0 0,-1 0 1 0 0,1-2-1 0 0,1 0-100 0 0,-1 0 85 0 0,-1 0 0 0 0,1-2 0 0 0,-1 0 1 0 0,0 0-1 0 0,0-2 0 0 0,-1 1 0 0 0,1-2 1 0 0,-1 0-1 0 0,0 0 0 0 0,-1-1 0 0 0,1-1 0 0 0,-1 0 1 0 0,-1-1-1 0 0,1 0 0 0 0,-2-1 0 0 0,1 0 1 0 0,-1-1-1 0 0,-1 0 0 0 0,0 0 0 0 0,-1-1 1 0 0,0 0-1 0 0,4-9-85 0 0,-5 9 5 0 0,-2-1 1 0 0,1 0 0 0 0,-2-1 0 0 0,0 1-1 0 0,0-1 1 0 0,-1 0 0 0 0,-1 0-1 0 0,0 0 1 0 0,-1 0 0 0 0,-1 0-1 0 0,0 0 1 0 0,-1 0 0 0 0,0 0-1 0 0,-1 0 1 0 0,-1 0 0 0 0,0 1-1 0 0,-1-1 1 0 0,0 1 0 0 0,-4-7-6 0 0,2 6-141 0 0,0 1 0 0 0,-2 0 0 0 0,1 1 0 0 0,-2 0 0 0 0,0 0 0 0 0,0 0 0 0 0,-1 1 0 0 0,0 1 1 0 0,-1 0-1 0 0,0 0 0 0 0,-1 1 0 0 0,0 0 0 0 0,0 1 0 0 0,-1 0 0 0 0,0 1 0 0 0,0 1 0 0 0,0 0 0 0 0,-1 1 0 0 0,0 0 0 0 0,0 1 0 0 0,-12-1 141 0 0,-100 7-3916 0 0,44 20-5453 0 0,57-14-1775 0 0</inkml:trace>
  <inkml:trace contextRef="#ctx0" brushRef="#br0" timeOffset="450.525">1 991 6161 0 0,'0'0'2387'0'0,"0"0"-490"0"0,0 0-175 0 0,0 0 82 0 0,0 0-60 0 0,0 0-303 0 0,0 0-384 0 0,0 0-251 0 0,0 0-151 0 0,0 0-58 0 0,0 0 19 0 0,0 0-45 0 0,0 0-35 0 0,14-14-60 0 0,81-68 607 0 0,11 15 632 0 0,-79 57-1615 0 0,-22 7-78 0 0,0 0 0 0 0,0 1 0 0 0,0 0 0 0 0,1 0 0 0 0,-1 0 0 0 0,1 0 0 0 0,-1 1-1 0 0,1 0 1 0 0,-1 1 0 0 0,1-1 0 0 0,0 1 0 0 0,-1 0 0 0 0,1 0 0 0 0,4 1-22 0 0,44 60 280 0 0,-50-57-216 0 0,0 0-1 0 0,1-1 1 0 0,-1 0 0 0 0,1 0 0 0 0,-1 0-1 0 0,1-1 1 0 0,0 0 0 0 0,0 0 0 0 0,0 0 0 0 0,1 0-1 0 0,-1-1 1 0 0,0 0 0 0 0,1 0 0 0 0,-1 0-1 0 0,1-1 1 0 0,4 0-64 0 0,-10 0 16 0 0,0 0-72 0 0,0 0-112 0 0,0-8-3054 0 0,0 6-1215 0 0,0 1-7429 0 0</inkml:trace>
  <inkml:trace contextRef="#ctx0" brushRef="#br0" timeOffset="3369.287">868 542 0 0 0,'0'0'339'0'0,"0"0"1306"0"0,0 0 367 0 0,0 0-91 0 0,0 0-150 0 0,0 0-272 0 0,0 0-314 0 0,0 0-259 0 0,0 0-119 0 0,0 0-71 0 0,0 0-78 0 0,0 0-30 0 0,0 0-49 0 0,-2 3 4192 0 0,83-40-843 0 0,28-50-2344 0 0,46-58-59 0 0,-56 43-829 0 0,-77 84-179 0 0,1-12-275 0 0,20-6-150 0 0,-9-12 252 0 0,-6 14-318 0 0,-26 31 17 0 0,-1-1-2587 0 0,-8 5-1708 0 0,3 1-1911 0 0,4-2-5079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8:5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85 0 0 0,'4'-39'754'0'0,"-2"7"6034"0"0,-8 20-2537 0 0,-1 10 3056 0 0,7 28-6163 0 0,-11 217 2209 0 0,-2-48-2290 0 0,2-133-679 0 0,5 68 235 0 0,6-27-264 0 0,0 102 373 0 0,-11-82-432 0 0,4-10-128 0 0,7-112-152 0 0,0-1 8 0 0,0 0-10 0 0,0 0 0 0 0,0 0-22 0 0,0 0 14 0 0,0 0-20 0 0,0 0 18 0 0,0 0-4 0 0,0 0 10 0 0,0 0 2 0 0,0 0 10 0 0,0 0 1 0 0,0 0-6 0 0,0 0-6 0 0,0 0-31 0 0,0 0-42 0 0,0 0-6 0 0,0 0-24 0 0,0 0-71 0 0,0-6-634 0 0,0 5-3079 0 0,0 0-4016 0 0,0-2-4122 0 0</inkml:trace>
  <inkml:trace contextRef="#ctx0" brushRef="#br0" timeOffset="10629.547">277 777 0 0 0,'0'0'1122'0'0,"0"0"419"0"0,0 0 92 0 0,0 0-60 0 0,0 0-98 0 0,0 0-73 0 0,0 0-74 0 0,0 0-16 0 0,0 0-3 0 0,0 0-36 0 0,0 0-112 0 0,-7 0 3296 0 0,143-10 627 0 0,67-30-3410 0 0,-129 24-1179 0 0,67-10-32 0 0,-19-6-4 0 0,-114 27-2087 0 0,-1 2-9267 0 0,-5 3-1358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9202 0 0,'0'0'1846'0'0,"0"0"-485"0"0,0 0-190 0 0,0 0 80 0 0,0 0 29 0 0,0 0-73 0 0,0 0-168 0 0,0 0-168 0 0,0 0 37 0 0,0 0 71 0 0,0 0 41 0 0,0 0-14 0 0,0 0-157 0 0,10 3-170 0 0,73 12 842 0 0,166-38 822 0 0,-180 13-2386 0 0,-57 6 331 0 0,-7 2-3031 0 0,-2 1-6278 0 0,-3 1-2688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59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 8306 0 0,'0'0'3159'0'0,"0"0"-1100"0"0,0 0-204 0 0,0 0-92 0 0,0 0-152 0 0,0 0-277 0 0,0 0-415 0 0,0 0-227 0 0,0 0-125 0 0,0 0-110 0 0,0 0-67 0 0,0 0-36 0 0,-24 7-20 0 0,-73 28-29 0 0,-26 30 435 0 0,97-48-680 0 0,18-13-58 0 0,1 1-1 0 0,-1 0 0 0 0,1 1 1 0 0,-1-1-1 0 0,1 1 0 0 0,1 1 1 0 0,-1-1-1 0 0,1 1 0 0 0,1 0 1 0 0,-1 0-1 0 0,1 1 0 0 0,0 0 1 0 0,1 0-1 0 0,0 0 0 0 0,0 0 1 0 0,1 1-1 0 0,0 0 0 0 0,0-1 1 0 0,0 6-2 0 0,2-11-3 0 0,1 0 0 0 0,0-1 0 0 0,0 1 0 0 0,1 0 1 0 0,-1 0-1 0 0,1 0 0 0 0,-1 0 0 0 0,1-1 0 0 0,0 1 1 0 0,0 0-1 0 0,0-1 0 0 0,0 1 0 0 0,0-1 0 0 0,1 1 1 0 0,-1-1-1 0 0,1 1 0 0 0,0-1 0 0 0,0 0 0 0 0,-1 0 0 0 0,2 0 1 0 0,-1 0-1 0 0,0 0 0 0 0,0 0 0 0 0,0-1 0 0 0,1 1 1 0 0,-1-1-1 0 0,1 1 0 0 0,-1-1 0 0 0,1 0 0 0 0,0 0 1 0 0,-1 0-1 0 0,1 0 0 0 0,0-1 0 0 0,0 1 0 0 0,0-1 1 0 0,0 0-1 0 0,-1 0 0 0 0,4 0 3 0 0,3 1 59 0 0,1 0 0 0 0,-1-1 1 0 0,1 0-1 0 0,-1-1 0 0 0,1 0 0 0 0,-1-1 1 0 0,1 0-1 0 0,-1 0 0 0 0,0-1 0 0 0,0 0 1 0 0,0 0-1 0 0,0-1 0 0 0,-1-1 0 0 0,7-3-59 0 0,12-11 247 0 0,-2-1-1 0 0,0-1 1 0 0,-1-2-1 0 0,-1 0 1 0 0,17-23-247 0 0,-5 8 224 0 0,-8 18-127 0 0,-27 40-230 0 0,-14 147-45 0 0,14-164 115 0 0,0-1 1 0 0,0 0-1 0 0,1 1 0 0 0,0-1 0 0 0,-1 0 0 0 0,1 1 0 0 0,0-1 0 0 0,0 0 0 0 0,0 0 0 0 0,0 1 0 0 0,1-1 0 0 0,-1 0 0 0 0,0 0 0 0 0,1 0 0 0 0,0-1 0 0 0,-1 1 1 0 0,1 0-1 0 0,0-1 0 0 0,0 1 0 0 0,0-1 0 0 0,0 1 0 0 0,0-1 0 0 0,0 0 0 0 0,0 0 0 0 0,1 0 0 0 0,1 1 63 0 0,18 4-4046 0 0,0-3-5021 0 0,-12-3-2784 0 0</inkml:trace>
  <inkml:trace contextRef="#ctx0" brushRef="#br0" timeOffset="246.942">1000 174 14491 0 0,'0'0'1989'0'0,"0"0"-615"0"0,0 0-100 0 0,0 0 44 0 0,0 0-86 0 0,0 0-217 0 0,0 0-272 0 0,0 0-242 0 0,0 0-170 0 0,-21 31-111 0 0,-66 97-76 0 0,14-4-48 0 0,65-108-286 0 0,-2 4-589 0 0,-2-11-3660 0 0,8-7-1399 0 0,2-1-5596 0 0</inkml:trace>
  <inkml:trace contextRef="#ctx0" brushRef="#br0" timeOffset="493.712">711 115 11931 0 0,'0'0'4387'0'0,"0"0"-2654"0"0,0 0-1064 0 0,0 0-73 0 0,0 0 226 0 0,0 0 206 0 0,0 0 60 0 0,0 0-88 0 0,0 0-189 0 0,0 0-140 0 0,0 0-114 0 0,0 0-60 0 0,0 0-61 0 0,24 26-92 0 0,73 83-52 0 0,61 47 232 0 0,-108-124-1259 0 0,-27-23-5580 0 0,-16-6-5755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58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8346 0 0,'0'0'1608'0'0,"0"0"-582"0"0,0 0-122 0 0,0 0 263 0 0,0 0 369 0 0,0 0 188 0 0,0 0-42 0 0,0 0-179 0 0,0 0-296 0 0,0 0-197 0 0,0 0-128 0 0,0 0-103 0 0,0 0-96 0 0,33-2-113 0 0,102-5-114 0 0,6 1 601 0 0,-41-9-890 0 0,-97 14-2406 0 0,-13-1-10327 0 0,6 2 1064 0 0</inkml:trace>
  <inkml:trace contextRef="#ctx0" brushRef="#br0" timeOffset="213.072">72 284 8530 0 0,'0'0'1892'0'0,"0"0"-266"0"0,0 0-32 0 0,0 0 54 0 0,0 0-52 0 0,0 0-153 0 0,0 0-168 0 0,0 0-188 0 0,0 0-193 0 0,0 0-178 0 0,0 0-185 0 0,0 0-173 0 0,27 6-135 0 0,84 19-98 0 0,-45-25-36 0 0,-49-5-104 0 0,57-17-729 0 0,-31 7-6705 0 0,-31 11-3897 0 0</inkml:trace>
  <inkml:trace contextRef="#ctx0" brushRef="#br0" timeOffset="911.429">577 601 6769 0 0,'0'0'3440'0'0,"0"0"-1222"0"0,0 0-554 0 0,0 0-129 0 0,0 0-191 0 0,0 0-259 0 0,0 0-184 0 0,0 0-118 0 0,0 0-132 0 0,0 0-86 0 0,0 0-22 0 0,0 0-16 0 0,0 0-22 0 0,6-30-25 0 0,23-92-54 0 0,14 20 533 0 0,-19 55-555 0 0,-12 23-269 0 0,0-1-1 0 0,2 1 1 0 0,0 1 0 0 0,2 0-1 0 0,0 1 1 0 0,1 1 0 0 0,2 1-1 0 0,12-11-134 0 0,53-29 104 0 0,-84 59-107 0 0,1 1 0 0 0,0-1-1 0 0,-1 1 1 0 0,1 0 0 0 0,0-1-1 0 0,-1 1 1 0 0,1-1 0 0 0,0 1-1 0 0,-1 0 1 0 0,1 0 0 0 0,0-1-1 0 0,0 1 1 0 0,-1 0 0 0 0,1 0 0 0 0,0 0-1 0 0,0 0 1 0 0,0 0 0 0 0,-1 0-1 0 0,1 0 1 0 0,0 0 0 0 0,0 0-1 0 0,0 1 1 0 0,-1-1 0 0 0,1 0-1 0 0,0 0 1 0 0,0 1 0 0 0,-1-1-1 0 0,1 0 1 0 0,0 1 0 0 0,-1-1-1 0 0,1 1 1 0 0,0-1 0 0 0,-1 1 0 0 0,1-1-1 0 0,-1 1 1 0 0,1-1 0 0 0,-1 1-1 0 0,1-1 1 0 0,-1 1 0 0 0,1 0-1 0 0,-1-1 1 0 0,0 1 0 0 0,1 0-1 0 0,-1 0 1 0 0,0-1 0 0 0,1 1-1 0 0,-1 0 1 0 0,0 0 0 0 0,0-1 0 0 0,0 1-1 0 0,0 0 1 0 0,0 0 3 0 0,3 4 11 0 0,6 116 4 0 0,-8-93-22 0 0,-1-23 4 0 0,-1 0 1 0 0,1 0-1 0 0,0-1 1 0 0,0 1-1 0 0,1 0 1 0 0,-1-1-1 0 0,1 1 1 0 0,0 0-1 0 0,0-1 1 0 0,1 1-1 0 0,-1-1 1 0 0,1 0-1 0 0,0 1 1 0 0,0-1-1 0 0,1 0 1 0 0,1 2 2 0 0,-2-5 15 0 0,0-1-1 0 0,0 1 1 0 0,1-1 0 0 0,-1 1 0 0 0,0-1-1 0 0,1 0 1 0 0,-1 0 0 0 0,1 0 0 0 0,-1 0 0 0 0,0-1-1 0 0,1 1 1 0 0,-1-1 0 0 0,0 1 0 0 0,0-1-1 0 0,1 0 1 0 0,-1 0 0 0 0,0 0 0 0 0,0 0 0 0 0,0 0-1 0 0,0 0 1 0 0,0 0 0 0 0,0-1 0 0 0,0 1-1 0 0,-1-1 1 0 0,1 0 0 0 0,0 1 0 0 0,-1-1-1 0 0,0 0 1 0 0,1 0 0 0 0,0-1-15 0 0,12-10 61 0 0,64-54 55 0 0,95-65 144 0 0,-160 125-261 0 0,70-22-31 0 0,-81 31 28 0 0,0 0 1 0 0,0 0 0 0 0,-1 0 0 0 0,1 0 0 0 0,0 1-1 0 0,-1-1 1 0 0,1 1 0 0 0,-1-1 0 0 0,0 1 0 0 0,0 0-1 0 0,0-1 1 0 0,0 1 0 0 0,-1 0 0 0 0,1 0 0 0 0,-1 0-1 0 0,1-1 1 0 0,-1 1 0 0 0,0 0 0 0 0,0 0 0 0 0,-1 2 3 0 0,-4 277-36 0 0,18-249-1022 0 0,-4-25-1969 0 0,1-1-3964 0 0,-5-3-4178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56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831 1 0 0 0,'0'0'547'0'0,"0"0"586"0"0,0 0 262 0 0,0 0 4 0 0,0 0-60 0 0,0 0-129 0 0,0 0-66 0 0,0 0-2 0 0,0 0-55 0 0,1 0 5565 0 0,2 2-3430 0 0,24 7-3106 0 0,235 78 1508 0 0,-232-72-1512 0 0,-29-14-75 0 0,-1-1-14 0 0,0 0 5 0 0,0 0 25 0 0,0 0 22 0 0,0 0 26 0 0,0 0 21 0 0,0 0 15 0 0,0 0 3 0 0,0 0 34 0 0,0 0 3 0 0,0 0-8 0 0,0 0-25 0 0,0 0 3 0 0,0 0 16 0 0,-92 15 1277 0 0,-251 59-1349 0 0,62 14-59 0 0,98-7 69 0 0,185-79-98 0 0,1 1 0 0 0,0 0 0 0 0,0-1 0 0 0,0 0 0 0 0,0 1 0 0 0,0-1 0 0 0,0-1 0 0 0,0 1 0 0 0,1 0 0 0 0,-1-1 0 0 0,1 1 0 0 0,-1-1 0 0 0,1 0 0 0 0,0 0 0 0 0,-1-1 0 0 0,1 1 0 0 0,0-1 0 0 0,0 0 0 0 0,2 0-3 0 0,68 9 176 0 0,1-3-1 0 0,-1-4 0 0 0,13-4-175 0 0,-11 2 85 0 0,75-4-79 0 0,-151 4-10 0 0,0 0 17 0 0,0 0 7 0 0,0 0-8 0 0,0 0 5 0 0,0 0 11 0 0,-20 16 223 0 0,-88 57-54 0 0,-5-13-124 0 0,-2-5 0 0 0,-109 36-73 0 0,57-3 29 0 0,55 0 14 0 0,110-84-45 0 0,1-4-6 0 0,1 0-12 0 0,18 8 2 0 0,11-2 165 0 0,1-2 0 0 0,1 0 1 0 0,-1-2-1 0 0,0-1 0 0 0,23-3-147 0 0,0 1 121 0 0,-2 1-4 0 0,1-3 0 0 0,-1-2 1 0 0,0-2-1 0 0,-1-3 0 0 0,0-2-117 0 0,56-9 226 0 0,-109 17-1836 0 0,0-1-2632 0 0,0-1-3351 0 0,3 2-4244 0 0</inkml:trace>
  <inkml:trace contextRef="#ctx0" brushRef="#br0" timeOffset="481.548">1278 248 7410 0 0,'0'0'1960'0'0,"0"0"-530"0"0,0 0-321 0 0,0 0 26 0 0,0 0 312 0 0,0 0 247 0 0,0 0-51 0 0,0 0-316 0 0,0 0-446 0 0,0 0-366 0 0,0 0-188 0 0,0 0-52 0 0,0 0 15 0 0,-4 6 37 0 0,-18 42 126 0 0,2 0 0 0 0,1 2 0 0 0,3 0 0 0 0,3 1 0 0 0,1 1 0 0 0,3 0 0 0 0,-2 40-453 0 0,-5 13 75 0 0,-15-4-10 0 0,29-128-4128 0 0,29-56-3023 0 0,-13 47-1878 0 0,-7 20 3996 0 0</inkml:trace>
  <inkml:trace contextRef="#ctx0" brushRef="#br0" timeOffset="726.406">1131 222 2088 0 0,'0'0'1595'0'0,"0"0"114"0"0,0 0 194 0 0,0 0 140 0 0,0 0 25 0 0,0 0-295 0 0,0 0-417 0 0,0 0-400 0 0,0 0-336 0 0,0 0-259 0 0,0 0-148 0 0,0 0 32 0 0,6-5 690 0 0,41 16 1271 0 0,187-20 1276 0 0,-180 4-3263 0 0,-8-1-130 0 0,-38 5-5542 0 0,-16 1 1150 0 0,1 0-2227 0 0,0 0-1045 0 0</inkml:trace>
  <inkml:trace contextRef="#ctx0" brushRef="#br0" timeOffset="960.179">961 645 7994 0 0,'0'0'1588'0'0,"0"0"-262"0"0,0 0 133 0 0,0 0 224 0 0,0 0 57 0 0,0 0-77 0 0,0 0-167 0 0,0 0-189 0 0,0 0-206 0 0,32 4-201 0 0,101 12-204 0 0,-28-25 212 0 0,-27-9-574 0 0,20-5-361 0 0,-34 20-8720 0 0,-64 3-2609 0 0</inkml:trace>
  <inkml:trace contextRef="#ctx0" brushRef="#br0" timeOffset="1263.641">1738 616 4793 0 0,'0'0'2902'0'0,"0"0"-1628"0"0,0 0-488 0 0,0 0 453 0 0,0 0 464 0 0,0 0 216 0 0,0 0-111 0 0,0 0-400 0 0,0 0-417 0 0,0 0-254 0 0,0 0-166 0 0,0 0-107 0 0,-8 10-72 0 0,-67 80 420 0 0,-41 59-185 0 0,41-49-2475 0 0,58-90-1507 0 0,10-8-4250 0 0,1-2-2013 0 0</inkml:trace>
  <inkml:trace contextRef="#ctx0" brushRef="#br0" timeOffset="1525.631">1420 553 8122 0 0,'0'0'2228'0'0,"0"0"-683"0"0,0 0-523 0 0,0 0-127 0 0,0 0-80 0 0,0 0-56 0 0,0 0 73 0 0,0 0 28 0 0,0 0 59 0 0,0 0 37 0 0,0 0-181 0 0,0 0-161 0 0,0 0-62 0 0,18 20-36 0 0,58 64-19 0 0,69 92 1726 0 0,-129-158-2733 0 0,14 11 1017 0 0,-17-23-3661 0 0,1-4-3324 0 0,-12-2-5056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0:34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92 379 2409 0 0,'0'0'2016'0'0,"0"0"-86"0"0,0 0 35 0 0,0 0 119 0 0,0 0 56 0 0,0 0-168 0 0,0 0-277 0 0,0 0-341 0 0,0 0-383 0 0,0 0-278 0 0,0 0-176 0 0,-3 0 2302 0 0,313-29 1846 0 0,-110-8-3904 0 0,-198 37-373 0 0,-10 4-19173 0 0,4-1 9191 0 0</inkml:trace>
  <inkml:trace contextRef="#ctx0" brushRef="#br0" timeOffset="291.464">0 563 6145 0 0,'0'0'2761'0'0,"0"0"-194"0"0,0 0-189 0 0,0 0-136 0 0,0 0-255 0 0,0 0-456 0 0,0 0-468 0 0,0 0-366 0 0,0 0-285 0 0,0 0-182 0 0,0 0-86 0 0,0 0 32 0 0,0 0 94 0 0,5 1 135 0 0,393 6 3707 0 0,-268-19-3965 0 0,-111-15-2849 0 0,-22 3-8778 0 0,1 20 107 0 0</inkml:trace>
  <inkml:trace contextRef="#ctx0" brushRef="#br0" timeOffset="855.16">381 59 2545 0 0,'0'0'3111'0'0,"0"0"-727"0"0,0 0-367 0 0,0 0-61 0 0,0 0-31 0 0,0 0-74 0 0,0 0-195 0 0,0 0-317 0 0,0 0-247 0 0,0 0-221 0 0,0 0-156 0 0,0 0-102 0 0,-11-10-97 0 0,-36-29-77 0 0,35 29-45 0 0,12 10-40 0 0,0 0-54 0 0,0 0-43 0 0,1 23 527 0 0,1-13-678 0 0,2 0 0 0 0,-1-1 0 0 0,1 1 0 0 0,1-1 0 0 0,0 0 0 0 0,0 0 0 0 0,1-1 0 0 0,0 1 0 0 0,0-1 0 0 0,1-1 0 0 0,0 1 0 0 0,0-1 0 0 0,1 0 0 0 0,1 0-106 0 0,13 16 168 0 0,171 183 261 0 0,-138-144-351 0 0,-43-46 154 0 0,-28-4 7 0 0,-243 178 135 0 0,162-124-283 0 0,48-35-42 0 0,1 3-1 0 0,2 2 0 0 0,-24 25-48 0 0,69-61-56 0 0,1 0-13 0 0,0 0-47 0 0,0 0-23 0 0,0 0-55 0 0,26 0-3011 0 0,-13 0-1757 0 0,-2 0-7158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0:52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37 763 3481 0 0,'0'0'3228'0'0,"0"0"-987"0"0,0 0-551 0 0,0 0-163 0 0,0 0-80 0 0,0 0-83 0 0,0 0-121 0 0,0 0-210 0 0,0 0-216 0 0,0 0-177 0 0,0 0-120 0 0,-6-10-49 0 0,-16-33-38 0 0,13-33 1611 0 0,12 58-1846 0 0,1-1-1 0 0,0 1 0 0 0,2 0 1 0 0,0 1-1 0 0,1-1 0 0 0,0 1 0 0 0,2 0 1 0 0,0 1-1 0 0,1 0 0 0 0,0 1 1 0 0,3-3-198 0 0,-11 15 30 0 0,18-30 103 0 0,1 1 0 0 0,2 1 0 0 0,0 1 0 0 0,3 1 0 0 0,0 1 0 0 0,2 1 1 0 0,0 2-1 0 0,2 1 0 0 0,1 1 0 0 0,2 0-133 0 0,-30 21 1 0 0,-1 1 1 0 0,1-1-1 0 0,0 0 1 0 0,0 1-1 0 0,0 0 0 0 0,0 0 1 0 0,0 0-1 0 0,0 0 1 0 0,0 0-1 0 0,1 0 1 0 0,-1 1-1 0 0,0-1 0 0 0,0 1 1 0 0,1 0-1 0 0,-1 0 1 0 0,0 1-1 0 0,0-1 1 0 0,1 0-1 0 0,-1 1 1 0 0,0 0-1 0 0,0 0 0 0 0,0 0 1 0 0,0 0-1 0 0,0 0 1 0 0,0 1-1 0 0,0-1 1 0 0,0 1-1 0 0,-1 0 0 0 0,1 0 1 0 0,-1 0-1 0 0,1 0 1 0 0,-1 0-1 0 0,1 1 1 0 0,-1-1-1 0 0,0 1 0 0 0,0 0 1 0 0,-1-1-1 0 0,1 1 1 0 0,0 0-1 0 0,-1 1-1 0 0,10 18 41 0 0,-2 1 0 0 0,-1 0-1 0 0,-1 1 1 0 0,0 0 0 0 0,-2 0-1 0 0,-1 0 1 0 0,-1 1 0 0 0,-1-1-1 0 0,-1 1 1 0 0,-2 8-41 0 0,3-11 11 0 0,-1 0 0 0 0,-1 0 0 0 0,-1 0 0 0 0,-1 0 0 0 0,-1 0 0 0 0,-1 0 0 0 0,-1-1 0 0 0,-1 3-11 0 0,-3-2-101 0 0,9-21 93 0 0,0-1 14 0 0,0 0 29 0 0,0 0-30 0 0,0 0-3 0 0,1-24-120 0 0,19-18 113 0 0,1 0 0 0 0,3 1 0 0 0,1 1 0 0 0,2 1 0 0 0,1 2 0 0 0,2 1 0 0 0,2 1 0 0 0,1 2 0 0 0,2 1 0 0 0,22-15 5 0 0,81-42-71 0 0,-137 88 65 0 0,1 1 1 0 0,-1-1-1 0 0,1 0 0 0 0,-1 0 1 0 0,1 1-1 0 0,-1-1 0 0 0,1 1 1 0 0,-1-1-1 0 0,1 1 0 0 0,-1 0 1 0 0,1 0-1 0 0,0 0 1 0 0,-1-1-1 0 0,1 1 0 0 0,-1 1 1 0 0,1-1-1 0 0,0 0 0 0 0,-1 0 1 0 0,1 1-1 0 0,-1-1 0 0 0,1 1 1 0 0,-1-1-1 0 0,1 1 0 0 0,-1 0 1 0 0,1-1-1 0 0,-1 1 0 0 0,0 0 1 0 0,1 0-1 0 0,-1 0 1 0 0,0 0-1 0 0,0 0 0 0 0,1 0 1 0 0,-1 1-1 0 0,0-1 0 0 0,0 0 1 0 0,-1 0-1 0 0,1 1 0 0 0,0-1 1 0 0,0 1-1 0 0,-1-1 0 0 0,1 1 1 0 0,0-1-1 0 0,-1 2 6 0 0,22 135 220 0 0,-23 77-66 0 0,0-207-199 0 0,0 1 1 0 0,-1 0-1 0 0,0 0 1 0 0,0-1-1 0 0,0 1 1 0 0,-1-1-1 0 0,-1 0 1 0 0,1 0-1 0 0,-1 0 1 0 0,-1 0 0 0 0,1 0-1 0 0,-7 6 45 0 0,8-8 34 0 0,0-2-3247 0 0,1-3-8414 0 0,2-1 873 0 0</inkml:trace>
  <inkml:trace contextRef="#ctx0" brushRef="#br0" timeOffset="1252.887">1526 388 864 0 0,'0'0'2003'0'0,"0"0"-488"0"0,0 0-173 0 0,0 0 94 0 0,0 0 173 0 0,0 0-21 0 0,0 0-232 0 0,0 0-164 0 0,0 0-222 0 0,0 0-201 0 0,0 0-60 0 0,0 0-109 0 0,0 0-36 0 0,-3-7 4 0 0,-10-21-3 0 0,11 26-440 0 0,1 1 0 0 0,-1-1 0 0 0,0 0 0 0 0,0 1 0 0 0,1-1 0 0 0,-1 1 0 0 0,0-1 0 0 0,0 1 0 0 0,0 0 0 0 0,-1 0 0 0 0,1 0 0 0 0,0 0-1 0 0,0 0 1 0 0,0 1 0 0 0,-1-1 0 0 0,1 1 0 0 0,0-1 0 0 0,-1 1 0 0 0,1 0 0 0 0,0 0 0 0 0,-1 0 0 0 0,1 0 0 0 0,-1 0-125 0 0,-10 0 495 0 0,2-2-347 0 0,-1 2 0 0 0,0-1-1 0 0,1 2 1 0 0,-1 0 0 0 0,1 0 0 0 0,-1 1 0 0 0,1 0-1 0 0,0 1 1 0 0,0 0 0 0 0,0 1 0 0 0,0 0-1 0 0,0 0 1 0 0,1 2 0 0 0,0-1 0 0 0,0 1-1 0 0,0 1 1 0 0,1-1 0 0 0,0 2 0 0 0,0-1-1 0 0,-5 7-147 0 0,8-8 7 0 0,0-1 0 0 0,1 1-1 0 0,-1 0 1 0 0,1 0 0 0 0,0 0-1 0 0,1 1 1 0 0,-1 0 0 0 0,1 0-1 0 0,1 0 1 0 0,-1 0 0 0 0,1 1-1 0 0,1-1 1 0 0,-1 1 0 0 0,1 0-1 0 0,0-1 1 0 0,1 1 0 0 0,0 6-7 0 0,0-10-3 0 0,1 1 0 0 0,-1-1 0 0 0,1 1-1 0 0,0-1 1 0 0,1 1 0 0 0,-1-1 0 0 0,1 0 0 0 0,0 1 0 0 0,0-1 0 0 0,0 0 0 0 0,1 1 0 0 0,-1-1 0 0 0,1 0-1 0 0,0 0 1 0 0,0 0 0 0 0,1 0 0 0 0,-1-1 0 0 0,1 1 0 0 0,0-1 0 0 0,0 1 0 0 0,0-1 0 0 0,0 0 0 0 0,1 0-1 0 0,-1 0 1 0 0,1-1 0 0 0,-1 1 0 0 0,1-1 0 0 0,0 0 0 0 0,0 0 0 0 0,0 0 0 0 0,2 0 3 0 0,4-1 38 0 0,0 0 1 0 0,0-1-1 0 0,1 0 1 0 0,-1 0-1 0 0,0-1 1 0 0,0-1-1 0 0,0 0 0 0 0,0 0 1 0 0,0-1-1 0 0,0 0 1 0 0,0-1-1 0 0,-1 0 1 0 0,0 0-1 0 0,0-1 1 0 0,0 0-1 0 0,0-1 1 0 0,-1 0-1 0 0,0 0 0 0 0,0-1 1 0 0,0 0-1 0 0,-1 0 1 0 0,0-1-1 0 0,2-4-38 0 0,17-10 92 0 0,127-121 197 0 0,-153 142-289 0 0,1 0-1 0 0,-1 0 0 0 0,1 1 1 0 0,-1-1-1 0 0,1 0 1 0 0,0 0-1 0 0,-1 1 0 0 0,1-1 1 0 0,0 1-1 0 0,-1-1 0 0 0,1 0 1 0 0,0 1-1 0 0,0-1 0 0 0,-1 1 1 0 0,1 0-1 0 0,0-1 0 0 0,0 1 1 0 0,0-1-1 0 0,0 1 0 0 0,-1 0 1 0 0,1 0-1 0 0,0 0 1 0 0,0 0-1 0 0,0-1 0 0 0,0 1 1 0 0,0 0-1 0 0,0 0 0 0 0,0 1 1 0 0,0-1-1 0 0,0 0 0 0 0,-1 0 1 0 0,1 0-1 0 0,0 1 0 0 0,0-1 1 0 0,0 0-1 0 0,0 1 0 0 0,-1-1 1 0 0,1 1-1 0 0,0-1 1 0 0,0 1-1 0 0,0-1 0 0 0,-1 1 1 0 0,1-1-1 0 0,0 1 0 0 0,-1 0 1 0 0,1-1-1 0 0,-1 1 0 0 0,1 0 1 0 0,-1 0-1 0 0,1-1 0 0 0,-1 1 1 0 0,1 0-1 0 0,-1 0 0 0 0,0 0 1 0 0,0 0-1 0 0,1 0 1 0 0,-1-1-1 0 0,0 1 0 0 0,0 0 1 0 0,0 0-1 0 0,0 0 0 0 0,0 0 1 0 0,0 0-1 0 0,0 0 0 0 0,0 0 1 0 0,0 0 0 0 0,18 206 160 0 0,-34 3-103 0 0,4-119-77 0 0,7-35 44 0 0,-3 0 0 0 0,-3 0 0 0 0,-2-1 0 0 0,-13 31-24 0 0,17-64 14 0 0,-2 0 0 0 0,-1 0-1 0 0,0-1 1 0 0,-2-1 0 0 0,0 0 0 0 0,-13 11-14 0 0,27-29 9 0 0,-1 0-1 0 0,0-1 1 0 0,0 1 0 0 0,0-1 0 0 0,0 1 0 0 0,0-1 0 0 0,0 0-1 0 0,-1 1 1 0 0,1-1 0 0 0,0 0 0 0 0,-1 0 0 0 0,1 0-1 0 0,-1 0 1 0 0,1 0 0 0 0,-1 0 0 0 0,0 0 0 0 0,1 0 0 0 0,-1-1-1 0 0,0 1 1 0 0,1-1 0 0 0,-1 1 0 0 0,0-1 0 0 0,0 0-1 0 0,0 0 1 0 0,1 0 0 0 0,-1 0 0 0 0,0 0 0 0 0,0 0 0 0 0,0 0-1 0 0,1 0 1 0 0,-1-1 0 0 0,0 1 0 0 0,0-1 0 0 0,1 1-1 0 0,-1-1 1 0 0,0 0 0 0 0,1 0 0 0 0,-1 1 0 0 0,1-1 0 0 0,-1 0-1 0 0,1 0 1 0 0,-1-1 0 0 0,1 1 0 0 0,0 0 0 0 0,0 0-1 0 0,-1-1 1 0 0,1 1 0 0 0,0-1 0 0 0,0 0-9 0 0,0-17 10 0 0,0 0 0 0 0,2 0 0 0 0,1 0-1 0 0,0 0 1 0 0,1 1 0 0 0,1-1 0 0 0,1 1 0 0 0,0 0 0 0 0,1 0 0 0 0,2 1 0 0 0,-1-1 0 0 0,2 1-1 0 0,0 1 1 0 0,1 0 0 0 0,1 0 0 0 0,0 1 0 0 0,8-7-10 0 0,-3-1 18 0 0,2 1 0 0 0,0 1-1 0 0,1 0 1 0 0,1 1 0 0 0,1 2 0 0 0,0 0 0 0 0,1 1 0 0 0,9-4-18 0 0,26 6 13 0 0,-57 15-1 0 0,0 0 11 0 0,0 0 1 0 0,0 0-3 0 0,0 0-4 0 0,0 0 22 0 0,0 0 0 0 0,0 0 11 0 0,0 0-3 0 0,0 0-14 0 0,0 0-5 0 0,0 0 10 0 0,0 0-1 0 0,0 0-8 0 0,0 0 3 0 0,0 0-18 0 0,0 0-6 0 0,0 0 5 0 0,0 0 18 0 0,0 0-11 0 0,0 0 0 0 0,0 0 8 0 0,0 0-26 0 0,0 0 4 0 0,0 0-2 0 0,0 0-18 0 0,0 0-3 0 0,0 0 24 0 0,0 0 13 0 0,0 0-18 0 0,0 0 26 0 0,0 0-22 0 0,0 0 2 0 0,0 0-12 0 0,0 0-6 0 0,0 0 2 0 0,0 0 24 0 0,0 0 0 0 0,0 0-5 0 0,0 0 4 0 0,0 0 1 0 0,0 0-6 0 0,0 0-24 0 0,0 0-17 0 0,0 0 22 0 0,0 0 17 0 0,0 0 0 0 0,0 0 32 0 0,0 0-38 0 0,0 0-16 0 0,0 0 3 0 0,0 0 15 0 0,0 0-16 0 0,0 0 5 0 0,0 0-26 0 0,0 0 17 0 0,0 0 21 0 0,0 0-11 0 0,0 0 7 0 0,0 0-6 0 0,0 0-13 0 0,0 0-36 0 0,0 0-18 0 0,0 0-42 0 0,3-17-2433 0 0,1 11-2782 0 0,2-1-5869 0 0</inkml:trace>
  <inkml:trace contextRef="#ctx0" brushRef="#br0" timeOffset="14362.595">2401 215 0 0 0,'0'0'855'0'0,"0"0"349"0"0,0 0 524 0 0,0 0 360 0 0,0 0-17 0 0,0 0-303 0 0,0 0-417 0 0,0 0-376 0 0,0 0-126 0 0,0 0-55 0 0,0-4-37 0 0,1 2-622 0 0,-1 1 0 0 0,0-1 1 0 0,0 1-1 0 0,0-1 0 0 0,0 1 0 0 0,0-1 0 0 0,0 1 0 0 0,0-1 0 0 0,0 1 0 0 0,-1-1 0 0 0,1 1 0 0 0,0-1 0 0 0,-1 1 0 0 0,1 0 0 0 0,-1-1 0 0 0,0 1 0 0 0,1 0 0 0 0,-1-1 0 0 0,0 1 0 0 0,0 0 0 0 0,0 0 0 0 0,0-1 0 0 0,0 1 0 0 0,0 0 0 0 0,0 0 0 0 0,0 0 0 0 0,-1 1 1 0 0,1-1-1 0 0,0 0 0 0 0,-1 0 0 0 0,1 0-135 0 0,-13-5 307 0 0,1 0 1 0 0,-1 1-1 0 0,0 0 0 0 0,0 1 1 0 0,0 0-1 0 0,-1 2 1 0 0,0-1-1 0 0,1 2 1 0 0,-1 0-1 0 0,0 1 1 0 0,1 0-1 0 0,-1 1 0 0 0,-10 2-306 0 0,16-1 61 0 0,0 1 0 0 0,0 0 0 0 0,1 0 0 0 0,0 1 0 0 0,-1 0 1 0 0,1 0-1 0 0,0 1 0 0 0,1 0 0 0 0,-1 0 0 0 0,1 1 0 0 0,0 0 1 0 0,1 0-1 0 0,-1 1 0 0 0,1-1 0 0 0,1 2 0 0 0,-2 0-62 0 0,5-2 3 0 0,-1 0 0 0 0,1 0 0 0 0,0 0 0 0 0,1 1 0 0 0,0-1 0 0 0,0 1-1 0 0,0-1 1 0 0,0 1 0 0 0,1-1 0 0 0,0 1 0 0 0,1-1 0 0 0,-1 1 0 0 0,3 6-3 0 0,55 46 66 0 0,76 25 30 0 0,-92 4 208 0 0,-41-84-250 0 0,0 0 0 0 0,0 1 0 0 0,-1-1 0 0 0,0 0 0 0 0,0 0 0 0 0,0 1 0 0 0,0-1 0 0 0,-1 0 0 0 0,0 1 0 0 0,1-1 0 0 0,-2 0 0 0 0,1 0 0 0 0,0 0 0 0 0,-1 0 0 0 0,0 0 0 0 0,0 0 0 0 0,0-1 0 0 0,0 1 0 0 0,-1 0 0 0 0,1-1 0 0 0,-1 0 0 0 0,0 0 0 0 0,0 1-1 0 0,0-2 1 0 0,-1 2-54 0 0,-90 61 465 0 0,83-59-412 0 0,-1 0-1 0 0,0-1 1 0 0,0-1-1 0 0,0 0 1 0 0,-1 0-1 0 0,0-2 1 0 0,0 1-1 0 0,1-2 1 0 0,-1 1-1 0 0,0-2 1 0 0,-8 0-53 0 0,-32-25 176 0 0,41 8-3625 0 0,22-4-7763 0 0,-6 18 743 0 0</inkml:trace>
  <inkml:trace contextRef="#ctx0" brushRef="#br0" timeOffset="14757.912">2539 502 12699 0 0,'0'0'1853'0'0,"0"0"-944"0"0,0 0-616 0 0,0 0-24 0 0,0 0 257 0 0,0 0 227 0 0,0 0 64 0 0,0 0-104 0 0,0 0-141 0 0,0 0-60 0 0,0 0-5 0 0,0 0 13 0 0,0 0 0 0 0,2 8-53 0 0,1 3-265 0 0,0-1 0 0 0,-1 1 0 0 0,0 0 1 0 0,-1 0-1 0 0,0 0 0 0 0,-1 0 0 0 0,0 0 0 0 0,-1 0 0 0 0,0-1 1 0 0,-1 1-1 0 0,0 0 0 0 0,-1 1-202 0 0,-21 80 329 0 0,24-91-381 0 0,0-1-25 0 0,0 0-40 0 0,0 0-25 0 0,0 0-94 0 0,0 0-113 0 0,0 0-182 0 0,0 0-263 0 0,0 0-304 0 0,0-8-9675 0 0,0 5 257 0 0</inkml:trace>
  <inkml:trace contextRef="#ctx0" brushRef="#br0" timeOffset="15003.904">2601 30 9842 0 0,'0'0'1774'0'0,"0"0"-366"0"0,0 0-200 0 0,0 0 73 0 0,0 0 98 0 0,0 0-64 0 0,0 0-287 0 0,0 0-373 0 0,0 0-339 0 0,0 0-238 0 0,0 0-150 0 0,0 0-102 0 0,0 0-82 0 0,-3-5-30 0 0,-8-19-475 0 0,28 33-845 0 0,-8-5-1171 0 0,-1 1-3495 0 0,-2-1-1808 0 0</inkml:trace>
  <inkml:trace contextRef="#ctx0" brushRef="#br0" timeOffset="15761.343">2697 712 4465 0 0,'0'0'1782'0'0,"0"0"-338"0"0,0 0 58 0 0,0 0 229 0 0,0 0 84 0 0,0 0-183 0 0,0 0-390 0 0,0 0-395 0 0,0 0-246 0 0,0 0-102 0 0,0 0-26 0 0,0 0 19 0 0,0 0 2 0 0,5-12-42 0 0,46-94 1047 0 0,92-199 312 0 0,-130 279-1783 0 0,-13 25-49 0 0,0 1-15 0 0,0 0-28 0 0,0 0-34 0 0,-4 26-669 0 0,-5 155 571 0 0,25-100-172 0 0,-16-74 356 0 0,1-1-1 0 0,-1 0 1 0 0,1 1-1 0 0,0-1 1 0 0,1 0 0 0 0,0 1-1 0 0,0-1 1 0 0,0 0-1 0 0,0 0 1 0 0,1-1-1 0 0,0 1 1 0 0,0 0 0 0 0,1-1-1 0 0,0 0 1 0 0,0 0-1 0 0,0 0 1 0 0,0 0-1 0 0,1-1 1 0 0,-1 1 0 0 0,1-1-1 0 0,1 0 1 0 0,-1-1-1 0 0,0 1 1 0 0,1-1-1 0 0,0 0 1 0 0,-1-1 0 0 0,1 1-1 0 0,4 0 13 0 0,9-2 122 0 0,-17 0-82 0 0,1-1 1 0 0,-1 0 0 0 0,1 1 0 0 0,-1-1-1 0 0,0 0 1 0 0,1 0 0 0 0,-1 0 0 0 0,0-1-1 0 0,1 1 1 0 0,-1-1 0 0 0,0 1 0 0 0,1-1-1 0 0,-1 0 1 0 0,0 0 0 0 0,0 0 0 0 0,1 0-1 0 0,-1 0 1 0 0,0 0 0 0 0,0-1 0 0 0,0 1-1 0 0,-1 0 1 0 0,1-1 0 0 0,0 0 0 0 0,0 1-1 0 0,0-3-40 0 0,76-113 2424 0 0,-62 84-2005 0 0,-2-1 0 0 0,-1-1 1 0 0,-2 0-1 0 0,-1 0 1 0 0,-1-1-1 0 0,-2-4-419 0 0,10-267 173 0 0,-17 306-434 0 0,0 1-244 0 0,-4 21-3710 0 0,2-13-611 0 0,0 0-6730 0 0</inkml:trace>
  <inkml:trace contextRef="#ctx0" brushRef="#br0" timeOffset="16226.854">3630 122 8042 0 0,'0'0'1884'0'0,"0"0"-354"0"0,0 0-146 0 0,0 0 30 0 0,0 0-42 0 0,0 0-197 0 0,0 0-302 0 0,0 0-219 0 0,0 0-174 0 0,0 0-153 0 0,0 0-105 0 0,0 0-112 0 0,0 0-61 0 0,-10 8-13 0 0,-35 27-13 0 0,41-30-18 0 0,-1 0 0 0 0,1-1 0 0 0,0 1 0 0 0,1 1 1 0 0,-1-1-1 0 0,1 0 0 0 0,0 1 0 0 0,1 0 0 0 0,-1 0 0 0 0,1-1 0 0 0,0 2 0 0 0,0-1 1 0 0,1 0-6 0 0,-4 11 6 0 0,0-1-5 0 0,-3 2-31 0 0,1 1 1 0 0,1 0-1 0 0,1 1 1 0 0,1-1-1 0 0,1 1 0 0 0,0 0 1 0 0,2 0-1 0 0,0 0 1 0 0,2 16 29 0 0,0-32 1 0 0,0 1 0 0 0,0-1 1 0 0,1 0-1 0 0,-1-1 0 0 0,1 1 0 0 0,0 0 0 0 0,0 0 1 0 0,0-1-1 0 0,0 1 0 0 0,1-1 0 0 0,-1 0 1 0 0,1 1-1 0 0,0-1 0 0 0,0-1 0 0 0,0 1 1 0 0,1 0-1 0 0,-1-1 0 0 0,1 1 0 0 0,-1-1 1 0 0,1 0-1 0 0,0 0 0 0 0,-1-1 0 0 0,1 1 1 0 0,0-1-1 0 0,0 0 0 0 0,0 0 0 0 0,1 0 1 0 0,-1 0-1 0 0,1-1-1 0 0,5 1 202 0 0,1 0 1 0 0,0-1-1 0 0,0 0 1 0 0,0-1-1 0 0,0 0 0 0 0,-1 0 1 0 0,1-1-1 0 0,0-1 1 0 0,-1 0-1 0 0,7-3-202 0 0,-3 1 226 0 0,-1 0 0 0 0,1-1-1 0 0,-1-1 1 0 0,0 0-1 0 0,-1-1 1 0 0,0 0 0 0 0,0-1-1 0 0,-1 0 1 0 0,0-1 0 0 0,-1 0-1 0 0,0-1 1 0 0,0 0 0 0 0,-1 0-1 0 0,0-1 1 0 0,-1 0-1 0 0,-1-1 1 0 0,0 0 0 0 0,-1 0-1 0 0,0-1 1 0 0,-1 1 0 0 0,0-1-1 0 0,-1 0 1 0 0,-1-1 0 0 0,0 1-1 0 0,-1 0 1 0 0,0-7-226 0 0,-2 12 3 0 0,1-1 0 0 0,-2 0 0 0 0,1 1 0 0 0,-1-1 0 0 0,-1 0 0 0 0,1 1 0 0 0,-2 0 0 0 0,1-1 1 0 0,-1 1-1 0 0,-1 0 0 0 0,1 0 0 0 0,-2 0 0 0 0,1 1 0 0 0,-1 0 0 0 0,0 0 0 0 0,-1 0 0 0 0,0 0 0 0 0,0 1 0 0 0,-1 0 0 0 0,0 0 0 0 0,0 1 1 0 0,-1-1-1 0 0,1 2 0 0 0,-1-1 0 0 0,-1 1 0 0 0,-6-3-3 0 0,9 6-118 0 0,-1 0 0 0 0,0 0-1 0 0,0 1 1 0 0,0 0 0 0 0,0 0 0 0 0,0 1 0 0 0,-1 0 0 0 0,1 0 0 0 0,0 1-1 0 0,0-1 1 0 0,0 2 0 0 0,0-1 0 0 0,0 1 0 0 0,0 0 0 0 0,1 0 0 0 0,-1 1-1 0 0,1 0 1 0 0,-1 0 0 0 0,1 1 0 0 0,0-1 0 0 0,0 2 0 0 0,-1 0 118 0 0,-79 65-9775 0 0,61-47 3043 0 0,12-11-1552 0 0</inkml:trace>
  <inkml:trace contextRef="#ctx0" brushRef="#br0" timeOffset="16676.571">3406 318 0 0 0,'0'0'1264'0'0,"0"0"397"0"0,0 0 275 0 0,0 0 68 0 0,0 0-108 0 0,0 0-172 0 0,0 0-232 0 0,0 0-163 0 0,0 0-132 0 0,2 2-179 0 0,-1-1-726 0 0,0 1 1 0 0,1-1-1 0 0,0 0 1 0 0,-1 0 0 0 0,1 0-1 0 0,0 0 1 0 0,0 0-1 0 0,-1 0 1 0 0,1-1-1 0 0,0 1 1 0 0,0-1 0 0 0,0 1-1 0 0,0-1 1 0 0,0 1-1 0 0,0-1 1 0 0,0 0-1 0 0,0 0 1 0 0,0 0 0 0 0,0 0-1 0 0,0-1 1 0 0,0 1-1 0 0,0 0 1 0 0,-1-1-1 0 0,1 1 1 0 0,0-1 0 0 0,1 0-293 0 0,132-50 2983 0 0,-45 43-2468 0 0,-85 10-494 0 0,0 1 0 0 0,0-1-1 0 0,0 1 1 0 0,-1 0 0 0 0,1 0 0 0 0,-1 0 0 0 0,0 0 0 0 0,0 1 0 0 0,0 0 0 0 0,-1 0 0 0 0,1 0 0 0 0,-1 0 0 0 0,0 0 0 0 0,2 4-21 0 0,10 11 53 0 0,1 0 52 0 0,-11-11-37 0 0,0-1 1 0 0,1-1-1 0 0,0 1 1 0 0,0-1-1 0 0,1 0 1 0 0,-1-1-1 0 0,1 1 1 0 0,0-1-1 0 0,1-1 0 0 0,-1 1 1 0 0,1-1-69 0 0,23 0 680 0 0,-31-4-593 0 0,0 0-2 0 0,0 0 14 0 0,0 0-2 0 0,0 0 5 0 0,4-25 519 0 0,1 5-1190 0 0,-5 14-1993 0 0,0-1-3504 0 0,0 3-6264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1:14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86 680 0 0,'0'0'2511'0'0,"0"0"-470"0"0,0 0-302 0 0,0 0-1 0 0,0 0 162 0 0,0 0-2 0 0,0 0-89 0 0,0 0-255 0 0,0 0-352 0 0,0 0-343 0 0,0 0-249 0 0,-3 1-144 0 0,3-1-315 0 0,0 0-1 0 0,0 1 1 0 0,0-1 0 0 0,0 0 0 0 0,0 0-1 0 0,0 0 1 0 0,0 1 0 0 0,0-1 0 0 0,0 0 0 0 0,0 0-1 0 0,0 0 1 0 0,0 1 0 0 0,0-1 0 0 0,0 0-1 0 0,0 0 1 0 0,0 0 0 0 0,0 1 0 0 0,0-1 0 0 0,0 0-151 0 0,41-1 1638 0 0,-22 1-1239 0 0,176-14 1748 0 0,57-35-1264 0 0,-224 44-445 0 0,-15 3-4910 0 0,-19 5-2466 0 0,5-2-3212 0 0</inkml:trace>
  <inkml:trace contextRef="#ctx0" brushRef="#br0" timeOffset="251.065">8 348 13515 0 0,'0'0'1616'0'0,"0"0"-614"0"0,0 0-387 0 0,0 0 109 0 0,0 0 244 0 0,0 0 68 0 0,0 0-6 0 0,0 0-59 0 0,0 0-89 0 0,0 0-88 0 0,32 1-107 0 0,100 3-92 0 0,23-24 733 0 0,-38 5-1175 0 0,-86 10-1489 0 0,-18 0-4999 0 0,-9 4-5509 0 0</inkml:trace>
  <inkml:trace contextRef="#ctx0" brushRef="#br0" timeOffset="1657.472">670 536 40 0 0,'0'0'1758'0'0,"0"0"-46"0"0,0 0 277 0 0,0 0 292 0 0,0 0 29 0 0,0 0-223 0 0,0 0-352 0 0,0 0-293 0 0,0 0-168 0 0,0 0-108 0 0,0 0-95 0 0,0 0-84 0 0,0 0-128 0 0,-2 2-116 0 0,-9 2 722 0 0,15-22 454 0 0,2-1-1869 0 0,9-24 216 0 0,2 1-1 0 0,1 0 1 0 0,3 2 0 0 0,1 0-1 0 0,2 1 1 0 0,1 2 0 0 0,3-1-266 0 0,-14 18 50 0 0,3-4-12 0 0,0 1-1 0 0,2 1 1 0 0,0 1 0 0 0,2 1 0 0 0,0 0-1 0 0,8-4-37 0 0,-28 23-3 0 0,0 0 0 0 0,0 1 0 0 0,0-1 0 0 0,0 0 0 0 0,0 0 0 0 0,0 1 1 0 0,0-1-1 0 0,0 0 0 0 0,0 1 0 0 0,0-1 0 0 0,0 1 0 0 0,1 0 0 0 0,-1-1 0 0 0,0 1 0 0 0,0 0 0 0 0,1 0 0 0 0,-1 0 0 0 0,0-1 0 0 0,0 1 0 0 0,1 1 0 0 0,-1-1 0 0 0,0 0 0 0 0,0 0 0 0 0,1 0 0 0 0,-1 1 0 0 0,0-1 0 0 0,0 0 0 0 0,0 1 0 0 0,1-1 0 0 0,-1 1 0 0 0,0 0 0 0 0,0-1 0 0 0,0 1 0 0 0,0 0 0 0 0,0 0 0 0 0,0-1 0 0 0,0 1 0 0 0,-1 0 0 0 0,1 0 0 0 0,0 0 0 0 0,0 0 0 0 0,-1 0 0 0 0,1 0 0 0 0,0 1 0 0 0,-1-1 0 0 0,1 0 0 0 0,-1 0 0 0 0,1 1 3 0 0,12 64 3 0 0,-23 113 63 0 0,2-84-148 0 0,8-94 54 0 0,0-1 11 0 0,0 0 6 0 0,0 0-3 0 0,10-8-9 0 0,81-74 147 0 0,55-67-89 0 0,-138 141-36 0 0,5-6-1 0 0,1 1 0 0 0,0 0 1 0 0,1 1-1 0 0,0 1 0 0 0,1 0 0 0 0,0 1 1 0 0,1 1-1 0 0,2-1 2 0 0,-17 9 0 0 0,0 1 0 0 0,0 0 0 0 0,0-1 0 0 0,-1 1 0 0 0,1 0 0 0 0,0 0 0 0 0,0 0 0 0 0,0 1 0 0 0,-1-1 0 0 0,1 0 0 0 0,0 1 0 0 0,0-1 0 0 0,-1 1 0 0 0,1-1 0 0 0,0 1 0 0 0,-1 0 0 0 0,1 0 0 0 0,-1 0 0 0 0,1 0 0 0 0,-1 0 0 0 0,1 0 0 0 0,-1 0 0 0 0,1 0 0 0 0,-1 0 0 0 0,0 1-1 0 0,0-1 1 0 0,0 1 0 0 0,0-1 0 0 0,0 1 0 0 0,0-1 0 0 0,0 1 0 0 0,0 0 0 0 0,-1-1 0 0 0,1 1 0 0 0,-1 0 0 0 0,1-1 0 0 0,-1 1 0 0 0,1 0 0 0 0,-1 0 0 0 0,0 0 0 0 0,0-1 0 0 0,0 1 0 0 0,0 0 0 0 0,0 0 0 0 0,-1 0 0 0 0,1-1 0 0 0,0 1 0 0 0,-1 1 0 0 0,3 9 14 0 0,-1 143 126 0 0,-17 65 175 0 0,16-218-316 0 0,0 5 21 0 0,-3-4-17 0 0,3-2 9 0 0,0-1-2 0 0,0 0 4 0 0,0 0-5 0 0,0 0 2 0 0,0 0 9 0 0,0 0-2 0 0,0 0 4 0 0,0 0-16 0 0,0 0-31 0 0,0 0 34 0 0,0 0 2 0 0,0 0 8 0 0,0 0 31 0 0,0 0-27 0 0,0 0 9 0 0,0 0 17 0 0,0 0-9 0 0,0 0-16 0 0,0 0-10 0 0,0 0 10 0 0,0 0 14 0 0,0 0 5 0 0,0 0-11 0 0,0 0 8 0 0,0 0-13 0 0,0 0-14 0 0,0 0-20 0 0,0 0-14 0 0,0 0 5 0 0,0 0 36 0 0,0 0 19 0 0,0 0-19 0 0,0 0-8 0 0,0 0 9 0 0,0 0-17 0 0,0 0-61 0 0,0 0 54 0 0,0 0 24 0 0,-6 25 39 0 0,-11 15 58 0 0,17-39-97 0 0,0-1-34 0 0,0 0 10 0 0,0 0-4 0 0,0 0 17 0 0,0 0-1 0 0,0 0 2 0 0,0 0 5 0 0,0 0-16 0 0,0 0 6 0 0,0 0-4 0 0,0 0-41 0 0,0 0 28 0 0,0 0-18 0 0,-1-23-2681 0 0,1 13-251 0 0,0 2-3872 0 0,0 1-5616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1:23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367 117 0 0 0,'0'0'600'0'0,"0"0"695"0"0,0 0 276 0 0,0 0 67 0 0,0 0-109 0 0,0 0-140 0 0,0 0-138 0 0,0 0-176 0 0,0 0-147 0 0,-15-6-125 0 0,-46-16-93 0 0,-1 17 1982 0 0,-40 67-1165 0 0,93-56-1467 0 0,0 0 1 0 0,0 1 0 0 0,0 0 0 0 0,1 0-1 0 0,0 1 1 0 0,0 0 0 0 0,1 0 0 0 0,0 1-1 0 0,1 0 1 0 0,0 0 0 0 0,0 1 0 0 0,1 0-1 0 0,0 0 1 0 0,1 0 0 0 0,0 0-1 0 0,0 1 1 0 0,1 0 0 0 0,1-1 0 0 0,0 1-1 0 0,0 0 1 0 0,1 0 0 0 0,0 8-61 0 0,1-15 55 0 0,-1 0 0 0 0,1 0 1 0 0,0 0-1 0 0,0 1 0 0 0,0-1 0 0 0,0 0 1 0 0,1 0-1 0 0,0 0 0 0 0,0 0 0 0 0,0 0 1 0 0,0 0-1 0 0,1 0 0 0 0,-1 0 0 0 0,1 0 1 0 0,0-1-1 0 0,0 1 0 0 0,0-1 0 0 0,1 1 1 0 0,0-1-1 0 0,-1 0 0 0 0,1 0 0 0 0,0 0 0 0 0,0 0 1 0 0,0-1-1 0 0,1 1 0 0 0,-1-1 0 0 0,1 0 1 0 0,-1 0-1 0 0,1 0 0 0 0,0 0 0 0 0,0 0 1 0 0,0-1-1 0 0,0 0 0 0 0,0 0 0 0 0,0 0 1 0 0,0 0-1 0 0,0-1 0 0 0,0 0 0 0 0,0 1 1 0 0,1-2-1 0 0,-1 1 0 0 0,0 0 0 0 0,0-1 1 0 0,0 0-1 0 0,2 0-55 0 0,14-10 198 0 0,0-1 0 0 0,-1-1 0 0 0,0-1 0 0 0,-1 0 0 0 0,0-1 0 0 0,-2-1 0 0 0,0-1 0 0 0,0 0 0 0 0,-2-1 0 0 0,0-1 0 0 0,-1 0 0 0 0,10-21-198 0 0,121-198 602 0 0,-135 229-343 0 0,-19 43-81 0 0,8-28-200 0 0,-6 23 80 0 0,1 1 1 0 0,2-1-1 0 0,1 1 1 0 0,1 0-1 0 0,2 0 1 0 0,1 1-1 0 0,1-1 1 0 0,2 8-59 0 0,-1-26 20 0 0,1-1-1 0 0,0 1 1 0 0,0-1 0 0 0,1 0 0 0 0,1 0 0 0 0,-1-1 0 0 0,2 1 0 0 0,0-1 0 0 0,0 0 0 0 0,1-1-1 0 0,0 1 1 0 0,0-1 0 0 0,1-1 0 0 0,0 1 0 0 0,1-2 0 0 0,0 1 0 0 0,0-1 0 0 0,1 0 0 0 0,-1-1 0 0 0,2 0-1 0 0,-1 0 1 0 0,0-1 0 0 0,1-1 0 0 0,0 0 0 0 0,2 0-20 0 0,43 7 153 0 0,-53-33-378 0 0,-19-8-1821 0 0,6 22-1519 0 0,1 3-4152 0 0,5 4-3559 0 0</inkml:trace>
  <inkml:trace contextRef="#ctx0" brushRef="#br0" timeOffset="424.323">1055 279 7034 0 0,'0'0'2791'0'0,"0"0"-727"0"0,0 0-234 0 0,0 0 4 0 0,0 0-142 0 0,0 0-281 0 0,0 0-367 0 0,0 0-266 0 0,0 0-90 0 0,0 0-69 0 0,0 0-45 0 0,0 0-64 0 0,-7 6-53 0 0,-55 57 1276 0 0,-31 93-350 0 0,22-58-1898 0 0,50-123-19811 0 0,19 21 14725 0 0</inkml:trace>
  <inkml:trace contextRef="#ctx0" brushRef="#br0" timeOffset="720.878">761 242 184 0 0,'0'0'2593'0'0,"0"0"-164"0"0,0 0-27 0 0,0 0 85 0 0,0 0-42 0 0,0 0-303 0 0,0 0-450 0 0,0 0-409 0 0,0 0-308 0 0,0 0-212 0 0,0 0-124 0 0,0 0-107 0 0,0 1 1013 0 0,0 10-1173 0 0,1 1-1 0 0,1-1 0 0 0,0 1 0 0 0,0-1 0 0 0,1 0 1 0 0,0 0-1 0 0,1 0 0 0 0,1-1 0 0 0,-1 1 0 0 0,2-1 1 0 0,0 0-1 0 0,2 3-371 0 0,14 16 330 0 0,1-1 1 0 0,1-1-1 0 0,1-2 1 0 0,2 0-1 0 0,13 9-330 0 0,30 28 251 0 0,-64-43-206 0 0,-8-17-4187 0 0,-1-1-4408 0 0,1-1-3775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1:36.3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1 144 0 0 0,'0'0'395'0'0,"0"0"272"0"0,0 0 89 0 0,0 0 8 0 0,0 0-16 0 0,0 0-36 0 0,0 0-41 0 0,20 1-50 0 0,132 2 1004 0 0,835-3 3944 0 0,-637-18-2850 0 0,-39 0-1616 0 0,313 6-1 0 0,-424 13-379 0 0,2-12-153 0 0,-32 6-142 0 0,174 13 901 0 0,-61-19-708 0 0,-39 7-394 0 0,-61-3 80 0 0,62-1 177 0 0,96 6 464 0 0,25-18-948 0 0,-36 3 1687 0 0,74 15-1687 0 0,-217 3 272 0 0,383 6 599 0 0,-238-14-524 0 0,107 7-117 0 0,-187 0 114 0 0,-252 0-364 0 0,24 0 171 0 0,30 0 544 0 0,-73-8-3003 0 0,12 3-2761 0 0,3-1-4408 0 0,2 3-1335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2:20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5288 354 6033 0 0,'0'0'5724'0'0,"0"0"-2911"0"0,0 0-1133 0 0,0 0-166 0 0,0 0-135 0 0,0 0-180 0 0,0 0-228 0 0,0 0-251 0 0,0 0-211 0 0,0 0-127 0 0,0 0-29 0 0,0 0 4 0 0,0 0 21 0 0,8-2-9 0 0,136-11 923 0 0,111-20-297 0 0,-210 19-1899 0 0,-44 13 380 0 0,-1 1-179 0 0,0 0-242 0 0,0 0-400 0 0,-4 0-5767 0 0,0 0-4118 0 0</inkml:trace>
  <inkml:trace contextRef="#ctx0" brushRef="#br0" timeOffset="279.854">5122 630 14171 0 0,'0'0'1279'0'0,"0"0"-374"0"0,0 0 144 0 0,0 0 300 0 0,0 0 145 0 0,0 0-135 0 0,0 0-259 0 0,0 0-249 0 0,0 0-195 0 0,0 0-134 0 0,33-1-60 0 0,103-5-44 0 0,199-20 1225 0 0,-194 18-3338 0 0,-140 8 737 0 0,-1-4-2097 0 0,0 1-4611 0 0,0 3-4114 0 0</inkml:trace>
  <inkml:trace contextRef="#ctx0" brushRef="#br0" timeOffset="1004.982">5522 66 4809 0 0,'0'0'2631'0'0,"0"0"-672"0"0,0 0-236 0 0,0 0 100 0 0,0 0-9 0 0,0 0-189 0 0,0 0-257 0 0,0 0-253 0 0,0 0-203 0 0,0 0-165 0 0,0 0-171 0 0,0 0-140 0 0,0 0-109 0 0,-18-6-75 0 0,-55-18-52 0 0,73 24-177 0 0,0 1-1 0 0,1-1 1 0 0,-1 0 0 0 0,0 1 0 0 0,0-1 0 0 0,0 0-1 0 0,0 1 1 0 0,0-1 0 0 0,0 1 0 0 0,0-1 0 0 0,0 0-1 0 0,0 1 1 0 0,0-1 0 0 0,0 0 0 0 0,0 1 0 0 0,0-1 0 0 0,-1 1-1 0 0,1-1 1 0 0,0 0 0 0 0,0 1 0 0 0,0-1 0 0 0,-1 0-1 0 0,1 1 1 0 0,0-1 0 0 0,0 0 0 0 0,0 0 0 0 0,-1 1-1 0 0,1-1 1 0 0,0 0 0 0 0,-1 1 0 0 0,1-1 0 0 0,0 0-1 0 0,-1 0 1 0 0,1 0 0 0 0,0 0 0 0 0,-1 1 0 0 0,1-1-1 0 0,0 0 1 0 0,-1 0 0 0 0,1 0 0 0 0,0 0 0 0 0,-1 0 0 0 0,1 0-1 0 0,-1 0 1 0 0,1 0 0 0 0,0 0 0 0 0,-1 0 0 0 0,1 0-1 0 0,-1 0-22 0 0,144 125 3881 0 0,79 33-2673 0 0,-180-133-1147 0 0,-27-17-34 0 0,-1 0-1 0 0,0 1 1 0 0,-1 1-1 0 0,1 0 0 0 0,-2 0 1 0 0,0 1-1 0 0,0 1 1 0 0,-1 0-1 0 0,1 2-26 0 0,-2 1 27 0 0,-10-15-14 0 0,0 0 6 0 0,0 0 8 0 0,-25 15 414 0 0,-8 18-330 0 0,3 8-75 0 0,-2-1 1 0 0,-2-1-1 0 0,-1-2 1 0 0,-2-1-1 0 0,-10 5-36 0 0,-92 71 156 0 0,82-56-157 0 0,59-50-2332 0 0,3-5-3009 0 0,-3-1 3395 0 0,0 0-10210 0 0</inkml:trace>
  <inkml:trace contextRef="#ctx0" brushRef="#br0" timeOffset="-2404.804">2177 453 13139 0 0,'0'0'1867'0'0,"0"0"-787"0"0,0 0-274 0 0,0 0 142 0 0,0 0 221 0 0,0 0 81 0 0,0 0-83 0 0,0 0-166 0 0,0 0-214 0 0,0 0-143 0 0,0 0-73 0 0,0 0-53 0 0,0 0-56 0 0,30 0-40 0 0,143 0 183 0 0,-96-2 653 0 0,-38 1-2718 0 0,0 0-8097 0 0,-38 1-1943 0 0</inkml:trace>
  <inkml:trace contextRef="#ctx0" brushRef="#br0" timeOffset="-2145.291">2212 659 5577 0 0,'0'0'3986'0'0,"0"0"-1967"0"0,0 0-674 0 0,0 0 3 0 0,0 0 30 0 0,0 0-75 0 0,0 0-146 0 0,0 0-197 0 0,0 0-202 0 0,0 0-183 0 0,0 0-177 0 0,0 0-141 0 0,35 1-103 0 0,109 0-84 0 0,-63-13-233 0 0,-80 12 125 0 0,57-14-1212 0 0,-39 8-1510 0 0,-1-1-3372 0 0,-12 4-4714 0 0</inkml:trace>
  <inkml:trace contextRef="#ctx0" brushRef="#br0" timeOffset="-1552.366">2654 902 9162 0 0,'0'0'2415'0'0,"0"0"-785"0"0,0 0-85 0 0,0 0 169 0 0,0 0-23 0 0,0 0-304 0 0,0 0-432 0 0,0 0-263 0 0,0 0-96 0 0,0 0-21 0 0,0 0-15 0 0,0 0-22 0 0,0 0-49 0 0,18-29-41 0 0,59-93-24 0 0,50-73 959 0 0,-117 183-1377 0 0,0 1 0 0 0,1 0 0 0 0,0 1 0 0 0,0 0 0 0 0,1 0 0 0 0,0 2 0 0 0,1-1 0 0 0,0 1 0 0 0,0 1 0 0 0,1 1 0 0 0,0 0 0 0 0,0 0 0 0 0,8-1-6 0 0,-21 9-13 0 0,1 0 0 0 0,0 0 1 0 0,-1 0-1 0 0,0 1 1 0 0,1-1-1 0 0,-1 0 0 0 0,0 1 1 0 0,0-1-1 0 0,0 1 1 0 0,0-1-1 0 0,-1 1 0 0 0,1-1 1 0 0,-1 1-1 0 0,1-1 1 0 0,-1 1-1 0 0,0 0 0 0 0,0-1 1 0 0,0 1-1 0 0,0-1 1 0 0,-1 1-1 0 0,1 0 0 0 0,-1-1 1 0 0,1 1-1 0 0,-1-1 1 0 0,0 1-1 0 0,0-1 0 0 0,0 0 1 0 0,-1 1-1 0 0,1-1 13 0 0,-22 123-174 0 0,23-124 172 0 0,0-1 1 0 0,0 1-1 0 0,0 0 1 0 0,0-1-1 0 0,0 1 1 0 0,0 0 0 0 0,1-1-1 0 0,-1 1 1 0 0,0 0-1 0 0,0-1 1 0 0,0 1-1 0 0,1 0 1 0 0,-1-1 0 0 0,0 1-1 0 0,1-1 1 0 0,-1 1-1 0 0,1 0 1 0 0,-1-1-1 0 0,0 1 1 0 0,1-1 0 0 0,0 1-1 0 0,-1-1 1 0 0,1 1-1 0 0,-1-1 1 0 0,1 0-1 0 0,-1 1 1 0 0,1-1 0 0 0,0 0-1 0 0,-1 1 1 0 0,1-1-1 0 0,0 0 1 0 0,-1 0-1 0 0,1 0 1 0 0,0 0 0 0 0,-1 1-1 0 0,1-1 1 0 0,0 0-1 0 0,-1 0 1 0 0,1 0-1 0 0,0 0 1 0 0,-1-1 0 0 0,1 1-1 0 0,0 0 1 0 0,0 0-1 0 0,-1 0 1 0 0,1 0-1 0 0,-1-1 1 0 0,1 1 0 0 0,0 0-1 0 0,-1-1 1 0 0,1 1-1 0 0,0-1 2 0 0,37-18 159 0 0,-34 17-159 0 0,183-126 84 0 0,-182 125-86 0 0,3-2-8 0 0,1-1 0 0 0,0 1 0 0 0,0 1 0 0 0,0-1-1 0 0,1 2 1 0 0,0-1 0 0 0,-1 1 0 0 0,1 1 0 0 0,0 0 0 0 0,9-1 10 0 0,-15 39-17 0 0,-17 64-50 0 0,11 11-1659 0 0,11-94-515 0 0,-4-14-1012 0 0,2-1-3533 0 0,-2-2-4379 0 0</inkml:trace>
  <inkml:trace contextRef="#ctx0" brushRef="#br0" timeOffset="-1002.503">3997 427 3817 0 0,'0'0'2620'0'0,"0"0"-60"0"0,0 0-87 0 0,0 0-131 0 0,0 0-257 0 0,0 0-429 0 0,0 0-357 0 0,0 0-248 0 0,0 0-180 0 0,0 0-132 0 0,0 0-86 0 0,0 0-85 0 0,0 0-76 0 0,-9-12-37 0 0,-31-37-66 0 0,6 37 186 0 0,22 14-543 0 0,0 1-1 0 0,0 1 1 0 0,0 0-1 0 0,1 0 1 0 0,-1 1-1 0 0,1 1 1 0 0,0 0-1 0 0,1 0 1 0 0,-1 1-1 0 0,1 0 1 0 0,1 1-1 0 0,-1 0 1 0 0,1 1-1 0 0,1 0 1 0 0,0 0-1 0 0,0 1-31 0 0,0-3-20 0 0,1-1 0 0 0,0 2 0 0 0,1-1-1 0 0,0 1 1 0 0,0 0 0 0 0,0 0-1 0 0,1 1 1 0 0,0-1 0 0 0,1 1 0 0 0,0 0-1 0 0,0 1 1 0 0,1-1 0 0 0,1 1 0 0 0,-1-1-1 0 0,1 1 1 0 0,1 0 0 0 0,0 0-1 0 0,0-1 1 0 0,1 1 0 0 0,1 10 20 0 0,2-17 8 0 0,0 1 0 0 0,0-1-1 0 0,1 0 1 0 0,-1-1 0 0 0,1 1 0 0 0,0 0-1 0 0,0-1 1 0 0,0 0 0 0 0,0 0 0 0 0,0 0-1 0 0,0-1 1 0 0,0 1 0 0 0,1-1 0 0 0,-1 0 0 0 0,1 0-1 0 0,-1-1 1 0 0,1 1 0 0 0,-1-1 0 0 0,1 0-1 0 0,-1 0 1 0 0,1 0 0 0 0,-1-1 0 0 0,1 0-1 0 0,-1 0 1 0 0,1 0 0 0 0,-1 0 0 0 0,0 0 0 0 0,0-1-1 0 0,1 0-7 0 0,21-11 197 0 0,0-1-1 0 0,-1-1 1 0 0,-1-1-1 0 0,0-2 1 0 0,-2 0-1 0 0,0-1 0 0 0,0-1 1 0 0,14-20-197 0 0,31-26 479 0 0,-5 37-387 0 0,-53 83-117 0 0,-9-46 32 0 0,-12 106-206 0 0,30-46-840 0 0,-3-52-1639 0 0,6-2-3454 0 0,-16-12-5369 0 0</inkml:trace>
  <inkml:trace contextRef="#ctx0" brushRef="#br0" timeOffset="-440.993">4445 597 7442 0 0,'0'0'3754'0'0,"0"0"-1987"0"0,0 0-759 0 0,0 0-44 0 0,0 0-32 0 0,0 0-130 0 0,0 0-178 0 0,0 0-172 0 0,0 0-110 0 0,0 0-46 0 0,0 0-31 0 0,0 0-21 0 0,0 0 1 0 0,-7 22 22 0 0,-19 67 25 0 0,27-89-274 0 0,-1-1 0 0 0,1 1 0 0 0,-1 0 1 0 0,1 0-1 0 0,0 0 0 0 0,-1 0 0 0 0,1 0 0 0 0,-1 0 0 0 0,1 0 0 0 0,0 0 0 0 0,-1 0 0 0 0,1 0 0 0 0,0 0 0 0 0,-1 0 1 0 0,1 1-1 0 0,-1-1 0 0 0,1 0 0 0 0,-1 0 0 0 0,1 1 0 0 0,0-1 0 0 0,-1 0 0 0 0,1 1 0 0 0,-1-1 0 0 0,1 0 0 0 0,-1 1 0 0 0,0-1 1 0 0,1 1-1 0 0,-1-1 0 0 0,1 1 0 0 0,-1-1 0 0 0,0 1 0 0 0,1-1 0 0 0,-1 1 0 0 0,0-1 0 0 0,0 1 0 0 0,1 0 0 0 0,-1-1 1 0 0,0 1-1 0 0,0-1 0 0 0,0 1 0 0 0,0 0 0 0 0,0-1 0 0 0,0 1 0 0 0,0 0 0 0 0,0-1 0 0 0,0 1 0 0 0,0-1 0 0 0,0 1 0 0 0,0 0 1 0 0,0-1-1 0 0,0 1 0 0 0,-1-1 0 0 0,1 1 0 0 0,0 0 0 0 0,0-1 0 0 0,-1 1 0 0 0,1-1 0 0 0,0 1 0 0 0,-1-1 0 0 0,1 1 1 0 0,-1-1-1 0 0,1 1 0 0 0,-1-1 0 0 0,1 0 0 0 0,-1 1 0 0 0,1-1 0 0 0,-1 0 0 0 0,1 1-18 0 0,3-2 232 0 0,6 0 6 0 0,-1-1-1 0 0,1 0 1 0 0,0-1-1 0 0,-1 1 1 0 0,1-2 0 0 0,-1 1-1 0 0,0-1 1 0 0,0 0 0 0 0,0-1-1 0 0,0 0 1 0 0,-1 0 0 0 0,0-1-1 0 0,0 0 1 0 0,-1 0 0 0 0,1 0-1 0 0,1-4-237 0 0,20-15 759 0 0,-28 24-747 0 0,1 1 1 0 0,0-1-1 0 0,-1 1 1 0 0,1-1 0 0 0,0 0-1 0 0,0 1 1 0 0,-1 0-1 0 0,1-1 1 0 0,0 1-1 0 0,0-1 1 0 0,0 1-1 0 0,-1 0 1 0 0,1 0-1 0 0,0-1 1 0 0,0 1-1 0 0,0 0 1 0 0,0 0 0 0 0,0 0-1 0 0,0 0 1 0 0,0 0-1 0 0,0 0 1 0 0,0 0-1 0 0,-1 0 1 0 0,1 0-1 0 0,0 1 1 0 0,0-1-1 0 0,0 0 1 0 0,0 1 0 0 0,0-1-1 0 0,-1 0 1 0 0,1 1-1 0 0,0-1 1 0 0,0 1-1 0 0,-1-1 1 0 0,1 1-1 0 0,0 0 1 0 0,0-1-1 0 0,-1 1 1 0 0,1 0-1 0 0,-1-1 1 0 0,1 1 0 0 0,-1 0-1 0 0,1 0 1 0 0,-1-1-1 0 0,1 1 1 0 0,-1 0-1 0 0,0 0 1 0 0,1 0-1 0 0,-1 0 1 0 0,0 0-1 0 0,0-1 1 0 0,0 1-1 0 0,0 0 1 0 0,0 0 0 0 0,0 0-1 0 0,0 0 1 0 0,0 0-1 0 0,0 0 1 0 0,0 0-1 0 0,0 0 1 0 0,0 0-1 0 0,-1-1 1 0 0,1 1-1 0 0,0 0 1 0 0,-1 0-13 0 0,4 12 10 0 0,8 171-185 0 0,-12-128-51 0 0,-31 179-337 0 0,32-227 562 0 0,0-1-1 0 0,-1 0 1 0 0,0 1-1 0 0,0-1 1 0 0,0 0-1 0 0,-1 0 1 0 0,0 1-1 0 0,-1-2 1 0 0,0 1-1 0 0,0 0 1 0 0,0 0 0 0 0,-1-1-1 0 0,0 0 1 0 0,0 0-1 0 0,-1 0 1 0 0,1 0-1 0 0,-1-1 1 0 0,-1 1-1 0 0,1-1 1 0 0,-1-1-1 0 0,1 1 1 0 0,-1-1-1 0 0,-1 0 1 0 0,1 0-1 0 0,-1-1 1 0 0,1 1 0 0 0,-1-2-1 0 0,0 1 1 0 0,0-1-1 0 0,-2 1 2 0 0,7-3 9 0 0,0 0 0 0 0,1 1 0 0 0,-1-1 0 0 0,0 0 1 0 0,0 0-1 0 0,1 0 0 0 0,-1 0 0 0 0,0 0 0 0 0,0-1 0 0 0,1 1 0 0 0,-1 0 0 0 0,0-1 0 0 0,0 0 0 0 0,1 1 0 0 0,-1-1 1 0 0,1 0-1 0 0,-1 0 0 0 0,0 1 0 0 0,1-1 0 0 0,0-1 0 0 0,-1 1 0 0 0,1 0 0 0 0,0 0 0 0 0,-1 0 0 0 0,1-1 0 0 0,0 1 0 0 0,0 0 1 0 0,0-1-1 0 0,0 0 0 0 0,0 1 0 0 0,0-1 0 0 0,1 1 0 0 0,-1-1 0 0 0,0 0 0 0 0,1 1 0 0 0,0-1 0 0 0,-1 0 0 0 0,1 0 1 0 0,0 1-1 0 0,0-1 0 0 0,0 0 0 0 0,0 0 0 0 0,0-1-9 0 0,2-14 26 0 0,1 0 0 0 0,1 1 0 0 0,0 0 0 0 0,2 0-1 0 0,-1 0 1 0 0,2 0 0 0 0,0 1 0 0 0,1 0 0 0 0,0 0 0 0 0,2 1 0 0 0,-1 0 0 0 0,2 1 0 0 0,0 0 0 0 0,11-11-26 0 0,-19 21-2 0 0,109-123-986 0 0,-62 74-4688 0 0,-38 40-4322 0 0</inkml:trace>
  <inkml:trace contextRef="#ctx0" brushRef="#br0" timeOffset="-4610.622">699 48 3841 0 0,'0'0'2743'0'0,"0"0"-438"0"0,0 0-305 0 0,0 0-105 0 0,0 0-123 0 0,0 0-246 0 0,0 0-387 0 0,0 0-328 0 0,0 0-226 0 0,0 0-153 0 0,0 0-65 0 0,8-5 4 0 0,1-1-196 0 0,0 0 0 0 0,0 1 0 0 0,1 0 0 0 0,-1 1 0 0 0,1 0 0 0 0,0 1 0 0 0,0 0 0 0 0,1 0 0 0 0,8 0-175 0 0,-6 2 185 0 0,1 1 1 0 0,-1 1 0 0 0,1 0-1 0 0,-1 0 1 0 0,1 2-1 0 0,-1-1 1 0 0,0 2 0 0 0,0 0-1 0 0,0 0 1 0 0,0 2-1 0 0,-1-1 1 0 0,7 5-186 0 0,23 26 325 0 0,-42-35-287 0 0,-20 17 1142 0 0,-40 10-929 0 0,-2-2-1 0 0,0-3 1 0 0,-51 10-251 0 0,14-3 110 0 0,-188 70 318 0 0,192-38-212 0 0,88-44-168 0 0,7-18-70 0 0,9 16 153 0 0,1-10-59 0 0,2 0 0 0 0,-1 0-1 0 0,1-1 1 0 0,-1-1 0 0 0,2 0 0 0 0,-1-1-1 0 0,0 0 1 0 0,0 0 0 0 0,1-1 0 0 0,0-1-1 0 0,-1 0 1 0 0,1-1 0 0 0,11-1-72 0 0,48 5 122 0 0,73 6 21 0 0,-113-6-94 0 0,-32-3-60 0 0,-4 10 73 0 0,-7 5-1 0 0,-1 0 0 0 0,0-1 0 0 0,-2 0 0 0 0,0-1 0 0 0,0-1 1 0 0,-1 0-1 0 0,-10 6-61 0 0,-30 15 51 0 0,-2-2 0 0 0,-1-3 1 0 0,-50 17-52 0 0,58-25-24 0 0,-135 86 51 0 0,183-106-27 0 0,0 0-1 0 0,0 0 1 0 0,0 0-1 0 0,0 0 1 0 0,0 0-1 0 0,1 1 1 0 0,-1-1-1 0 0,1 1 1 0 0,-1-1-1 0 0,1 1 1 0 0,-1-1-1 0 0,1 1 1 0 0,0 0-1 0 0,0 0 0 0 0,0 0 1 0 0,0 0-1 0 0,0-1 1 0 0,0 1-1 0 0,0 1 1 0 0,1-1-1 0 0,-1 0 1 0 0,1 0-1 0 0,-1 0 1 0 0,1 0-1 0 0,0 0 1 0 0,0 0-1 0 0,0 0 1 0 0,0 1-1 0 0,0-1 1 0 0,1 0-1 0 0,-1 0 1 0 0,1 0-1 0 0,-1 0 1 0 0,1 1 0 0 0,6 1 19 0 0,-1 0 1 0 0,1 0-1 0 0,0-1 1 0 0,0 0-1 0 0,0-1 1 0 0,0 1-1 0 0,0-1 1 0 0,1 0-1 0 0,-1-1 0 0 0,1 0 1 0 0,-1 0-1 0 0,1-1 1 0 0,-1 0-1 0 0,1 0 1 0 0,2-1-20 0 0,69 0 263 0 0,0-3 0 0 0,-1-4 0 0 0,44-12-263 0 0,43-7 355 0 0,-129 17-272 0 0,-36 10-51 0 0,0 0-6 0 0,0 0-2 0 0,0 0-2 0 0,0 0-10 0 0,0 0 2 0 0,0 0 1 0 0,0 0-4 0 0,0 0-2 0 0,0 0-18 0 0,0 0 3 0 0,0 0 14 0 0,0 0-6 0 0,0 0 14 0 0,0 0-2 0 0,0 0 12 0 0,0 0-9 0 0,0 0-16 0 0,0 0-25 0 0,0 0 20 0 0,0 0-1 0 0,0 0 20 0 0,0 0-3 0 0,0 0 5 0 0,0 0 6 0 0,0 0-19 0 0,0 0 3 0 0,-1-6-1054 0 0,0-5-2756 0 0,3 5-4122 0 0,0 3-3734 0 0</inkml:trace>
  <inkml:trace contextRef="#ctx0" brushRef="#br0" timeOffset="-3947.32">1396 188 3561 0 0,'0'0'1808'0'0,"0"0"-429"0"0,0 0-127 0 0,0 0 106 0 0,0 0 60 0 0,0 0 178 0 0,0 0 20 0 0,0 0-142 0 0,0 0-171 0 0,0 0-283 0 0,0 0-252 0 0,0 0-157 0 0,-1-4-61 0 0,-4-10-21 0 0,4 10-6 0 0,1 4-2 0 0,0 0-25 0 0,-2 4 2827 0 0,-10 18-2623 0 0,2-2-554 0 0,1 1 1 0 0,1 0-1 0 0,0 1 1 0 0,2 0-1 0 0,1 0 1 0 0,0 1-1 0 0,1 2-146 0 0,-8 41 84 0 0,-3-1 0 0 0,-2-1 1 0 0,-4-1-1 0 0,-5 8-84 0 0,-4 13 35 0 0,-28 59 5 0 0,90-248-3705 0 0,-12 43-1001 0 0,-2 2-7745 0 0,-13 44 5910 0 0</inkml:trace>
  <inkml:trace contextRef="#ctx0" brushRef="#br0" timeOffset="-3701.103">1221 225 2993 0 0,'0'0'1788'0'0,"0"0"-146"0"0,0 0-38 0 0,0 0 47 0 0,0 0 59 0 0,0 0-21 0 0,0 0-186 0 0,0 0-233 0 0,0 0-244 0 0,0 0-228 0 0,0 0-152 0 0,0 0-85 0 0,0 0-46 0 0,2-4 20 0 0,0 1-446 0 0,-1 1 0 0 0,1-1 0 0 0,-1 1 0 0 0,1 0 0 0 0,0 0 0 0 0,0 0-1 0 0,0 0 1 0 0,0 0 0 0 0,0 0 0 0 0,1 0 0 0 0,-1 1 0 0 0,0-1 0 0 0,1 1 0 0 0,-1-1 0 0 0,1 1 0 0 0,0 0 0 0 0,-1 0 0 0 0,1 1 0 0 0,0-1 0 0 0,0 0-1 0 0,-1 1 1 0 0,2 0-89 0 0,76-15 921 0 0,0 4 0 0 0,1 3-1 0 0,19 3-920 0 0,-100 5-176 0 0,0 0-72 0 0,-20 15-4125 0 0,10-8 607 0 0,3-3-2429 0 0,0 0-3696 0 0</inkml:trace>
  <inkml:trace contextRef="#ctx0" brushRef="#br0" timeOffset="-3378.626">1065 678 13467 0 0,'0'0'1414'0'0,"0"0"-673"0"0,0 0-205 0 0,0 0 204 0 0,0 0 268 0 0,0 0 71 0 0,0 0-60 0 0,0 0-137 0 0,0 0-170 0 0,0 0-140 0 0,32-3-116 0 0,100-7-114 0 0,25-3-85 0 0,-136 11-707 0 0,-8 1-1897 0 0,-2 0-5554 0 0,-7 1-3314 0 0</inkml:trace>
  <inkml:trace contextRef="#ctx0" brushRef="#br0" timeOffset="-2715.116">1400 681 3529 0 0,'0'0'2632'0'0,"0"0"-1303"0"0,0 0-353 0 0,0 0 268 0 0,0 0 204 0 0,0 0-6 0 0,0 0-143 0 0,0 0-201 0 0,0 0-260 0 0,0 0-228 0 0,0 0-151 0 0,0 0-118 0 0,0 0-82 0 0,6 18-41 0 0,30 86 299 0 0,-36-103-440 0 0,0 0 0 0 0,0 0 0 0 0,0 0 1 0 0,0 0-1 0 0,1 0 0 0 0,-1 0 0 0 0,0 0 1 0 0,0 0-1 0 0,1 0 0 0 0,-1 0 0 0 0,1 0 1 0 0,-1-1-1 0 0,1 1 0 0 0,-1 0 0 0 0,1 0 1 0 0,0 0-1 0 0,-1-1 0 0 0,1 1 0 0 0,0 0 1 0 0,-1 0-1 0 0,1-1 0 0 0,0 1 0 0 0,0-1 1 0 0,0 1-1 0 0,0-1 0 0 0,0 1 0 0 0,-1-1 0 0 0,1 1 1 0 0,0-1-1 0 0,0 0 0 0 0,0 0 0 0 0,0 1 1 0 0,0-1-1 0 0,0 0 0 0 0,0 0 0 0 0,0 0 1 0 0,0 0-1 0 0,0 0 0 0 0,0 0 0 0 0,0-1 1 0 0,0 1-1 0 0,0 0 0 0 0,0 0 0 0 0,0-1 1 0 0,0 1-1 0 0,0 0 0 0 0,0-1 0 0 0,0 1 1 0 0,0-1-1 0 0,0 1 0 0 0,-1-1 0 0 0,2 0-77 0 0,143-90 1725 0 0,-134 86-1658 0 0,-10 3-65 0 0,1 1-1 0 0,-1 0 0 0 0,1 0 1 0 0,-1-1-1 0 0,1 1 1 0 0,0 0-1 0 0,-1 1 0 0 0,1-1 1 0 0,0 0-1 0 0,0 0 0 0 0,0 1 1 0 0,-1-1-1 0 0,1 1 0 0 0,0 0 1 0 0,0-1-1 0 0,0 1 0 0 0,0 0 1 0 0,0 0-1 0 0,0 0 0 0 0,0 0 1 0 0,0 1-1 0 0,0-1 0 0 0,0 1 1 0 0,0-1-1 0 0,-1 1 0 0 0,1-1 1 0 0,0 1-1 0 0,0 0 0 0 0,0 0 1 0 0,-1 0-1 0 0,1 0 0 0 0,-1 0 1 0 0,1 0-1 0 0,-1 1 0 0 0,1-1 1 0 0,0 1-2 0 0,6 17 18 0 0,0 1 0 0 0,-1 0 0 0 0,-2 0 0 0 0,0 1 0 0 0,0 0 1 0 0,-2 0-1 0 0,-1 0 0 0 0,-1 0 0 0 0,0 1 0 0 0,-2-1 0 0 0,0 0 0 0 0,-4 13-18 0 0,-10 63 54 0 0,13-85-61 0 0,0 0 1 0 0,-1-1 0 0 0,-1 1 0 0 0,0-1 0 0 0,0 0 0 0 0,-1 1-1 0 0,-1-2 1 0 0,0 1 0 0 0,0-1 0 0 0,-1 0 0 0 0,0 0 0 0 0,-1-1 0 0 0,-8 8 6 0 0,12-13-3 0 0,-1 1 1 0 0,0-1 0 0 0,1 0 0 0 0,-1-1 0 0 0,-1 0-1 0 0,1 1 1 0 0,0-2 0 0 0,-1 1 0 0 0,0 0 0 0 0,0-1 0 0 0,1 0-1 0 0,-1-1 1 0 0,0 1 0 0 0,-1-1 0 0 0,1 0 0 0 0,0-1 0 0 0,0 1-1 0 0,0-1 1 0 0,-1-1 2 0 0,4-1 3 0 0,1 0 0 0 0,0 0 0 0 0,-1 0-1 0 0,1 0 1 0 0,0-1 0 0 0,0 1 0 0 0,1-1 0 0 0,-1 0 0 0 0,0 1-1 0 0,1-1 1 0 0,0 0 0 0 0,-1 0 0 0 0,1 0 0 0 0,0 0 0 0 0,1 0-1 0 0,-1 0 1 0 0,0 0 0 0 0,1 0 0 0 0,0 0 0 0 0,0-1 0 0 0,0 1-1 0 0,0 0 1 0 0,0 0 0 0 0,0 0 0 0 0,1 0 0 0 0,0 0-1 0 0,0-2-1 0 0,-1 4-3 0 0,3-14-7 0 0,1 1 0 0 0,0-1 0 0 0,1 1-1 0 0,1 0 1 0 0,0 0 0 0 0,1 1 0 0 0,1 0 0 0 0,0 0 0 0 0,0 0 0 0 0,1 1 0 0 0,1 1 0 0 0,4-5 9 0 0,27-34-229 0 0,12-14-822 0 0,-17 25-8928 0 0,-30 34-1525 0 0</inkml:trace>
  <inkml:trace contextRef="#ctx0" brushRef="#br0" timeOffset="10019.674">702 1841 0 0 0,'0'0'914'0'0,"0"0"242"0"0,0 0 132 0 0,0 0 107 0 0,0 0 49 0 0,10-3-1 0 0,28-9 31 0 0,-29 9 38 0 0,-16 5 2792 0 0,-14 2-3383 0 0,16-4-579 0 0,-210 42 3261 0 0,129-21-1964 0 0,192-24-729 0 0,64-18-769 0 0,-146 19 163 0 0,-38 3 848 0 0,-112 10-1058 0 0,58 3 20 0 0,94-13-6893 0 0,-13-1-62 0 0,-5 0-3689 0 0</inkml:trace>
  <inkml:trace contextRef="#ctx0" brushRef="#br0" timeOffset="10714.919">846 2121 4681 0 0,'0'0'2994'0'0,"0"0"-680"0"0,0 0-471 0 0,0 0-132 0 0,0 0-108 0 0,0 0-244 0 0,0 0-232 0 0,0 0-232 0 0,0 0-155 0 0,0 0-135 0 0,0 0-73 0 0,0 0-16 0 0,0 0-13 0 0,-3-16 4 0 0,-8-50-6 0 0,20-3 1163 0 0,-3 51-1362 0 0,2-1-116 0 0,1 0-1 0 0,0 1 0 0 0,2 0 1 0 0,0 1-1 0 0,1 0 0 0 0,0 0 1 0 0,1 1-1 0 0,1 1 1 0 0,13-11-186 0 0,-10 9 121 0 0,67-42 67 0 0,-83 60-191 0 0,1-1-1 0 0,0 1 1 0 0,-1-1-1 0 0,1 1 1 0 0,0-1-1 0 0,-1 1 1 0 0,1 0-1 0 0,-1 0 1 0 0,1 0-1 0 0,-1 0 1 0 0,1 0-1 0 0,-1 0 1 0 0,0 0 0 0 0,0 0-1 0 0,0 1 1 0 0,1-1-1 0 0,-1 0 1 0 0,0 1-1 0 0,0-1 1 0 0,-1 1-1 0 0,1-1 1 0 0,0 1-1 0 0,0-1 1 0 0,-1 1 0 0 0,1 0-1 0 0,-1-1 1 0 0,1 2 3 0 0,6 26 30 0 0,-1 0 1 0 0,-2 1-1 0 0,0-1 1 0 0,-2 1 0 0 0,-1 0-1 0 0,-3 13-30 0 0,2-17-10 0 0,8 15 47 0 0,5-45 197 0 0,42-67-18 0 0,-32 45-205 0 0,1 0 0 0 0,1 2 0 0 0,2 0 0 0 0,0 2 0 0 0,1 1 0 0 0,2 2 0 0 0,28-16-11 0 0,-56 35-3 0 0,-1 0-1 0 0,1-1 1 0 0,-1 1 0 0 0,0 0-1 0 0,1 0 1 0 0,-1 0 0 0 0,1 0-1 0 0,-1 0 1 0 0,0 0 0 0 0,1 0-1 0 0,-1 0 1 0 0,0 1 0 0 0,1-1-1 0 0,-1 0 1 0 0,0 1 0 0 0,1-1-1 0 0,-1 1 1 0 0,0 0 0 0 0,0-1-1 0 0,1 1 1 0 0,-1 0 0 0 0,0 0-1 0 0,0 0 1 0 0,0 0-1 0 0,0 0 1 0 0,0 0 0 0 0,0 0-1 0 0,0 0 1 0 0,-1 0 0 0 0,1 0-1 0 0,0 0 1 0 0,0 1 0 0 0,-1-1-1 0 0,1 0 1 0 0,-1 1 0 0 0,1-1-1 0 0,-1 0 1 0 0,0 1 0 0 0,0-1-1 0 0,1 0 1 0 0,-1 1 0 0 0,0-1-1 0 0,0 1 1 0 0,0-1 0 0 0,0 0-1 0 0,-1 1 1 0 0,1-1 0 0 0,0 1-1 0 0,-1-1 1 0 0,1 0-1 0 0,0 1 1 0 0,-1-1 0 0 0,0 0-1 0 0,1 0 1 0 0,-1 1 0 0 0,0-1-1 0 0,0 0 4 0 0,1 13 24 0 0,-22 123-13 0 0,12-77-1028 0 0,27-57-3924 0 0,-6-5-1343 0 0,-10 2 5041 0 0,4-1-10495 0 0</inkml:trace>
  <inkml:trace contextRef="#ctx0" brushRef="#br0" timeOffset="11330.833">1954 1742 7122 0 0,'0'0'2107'0'0,"0"0"-251"0"0,0 0 68 0 0,0 0 114 0 0,0 0-183 0 0,0 0-370 0 0,0 0-349 0 0,-32 13-283 0 0,-100 41-175 0 0,49-7 375 0 0,64-35-753 0 0,9-8-218 0 0,0 1-1 0 0,0 1 1 0 0,1-1-1 0 0,0 1 1 0 0,0 1 0 0 0,0 0-1 0 0,1 0 1 0 0,0 1 0 0 0,0 0-1 0 0,1 0 1 0 0,0 1-1 0 0,1-1 1 0 0,0 2 0 0 0,0-1-1 0 0,1 1 1 0 0,0 0-1 0 0,-3 9-81 0 0,7-17 15 0 0,1 1 0 0 0,0 0 0 0 0,0-1-1 0 0,0 1 1 0 0,0 0 0 0 0,0 0 0 0 0,0-1-1 0 0,1 1 1 0 0,0 0 0 0 0,-1-1 0 0 0,1 1 0 0 0,0 0-1 0 0,0-1 1 0 0,0 1 0 0 0,1-1 0 0 0,-1 0-1 0 0,0 1 1 0 0,1-1 0 0 0,0 0 0 0 0,-1 0-1 0 0,1 0 1 0 0,0 0 0 0 0,0 0 0 0 0,0 0-1 0 0,1-1 1 0 0,-1 1 0 0 0,0-1 0 0 0,0 1-1 0 0,1-1 1 0 0,-1 0 0 0 0,1 0 0 0 0,0 0-1 0 0,-1 0 1 0 0,1 0 0 0 0,-1-1 0 0 0,1 1 0 0 0,0-1-1 0 0,0 0 1 0 0,-1 0 0 0 0,3 0-15 0 0,5 1 117 0 0,0-1 0 0 0,0 0 0 0 0,0 0 0 0 0,0-1 0 0 0,0-1 1 0 0,0 0-1 0 0,0 0 0 0 0,-1-1 0 0 0,1 0 0 0 0,8-4-117 0 0,17-13 354 0 0,-1-1-1 0 0,-1-2 0 0 0,-1-2 1 0 0,18-18-354 0 0,-12 11 377 0 0,-17 54-389 0 0,-13 2 13 0 0,-2 1-1 0 0,-1-1 1 0 0,-1 1 0 0 0,-1 0-1 0 0,-1 0 1 0 0,-1 1 0 0 0,-1-1-1 0 0,-3 15 0 0 0,2 18-26 0 0,0-20 19 0 0,-1 0 1 0 0,-2 0-1 0 0,-2 0 1 0 0,-2-1-1 0 0,-1 0 1 0 0,-2 0-1 0 0,-1-1 1 0 0,-2-1-1 0 0,-1 0 0 0 0,-13 19 7 0 0,23-45 4 0 0,1 0-1 0 0,-1-1 0 0 0,-1 1 0 0 0,1-1 0 0 0,-1-1 0 0 0,-1 1 1 0 0,0-1-1 0 0,0 0 0 0 0,0 0 0 0 0,-1-1 0 0 0,0 0 1 0 0,0-1-1 0 0,0 0 0 0 0,-1 0 0 0 0,1 0 0 0 0,-9 2-3 0 0,15-8 2 0 0,-1 0-1 0 0,1-1 0 0 0,0 1 1 0 0,-1 0-1 0 0,1-1 1 0 0,0 1-1 0 0,0-1 1 0 0,0 0-1 0 0,0 1 0 0 0,1-1 1 0 0,-1 0-1 0 0,0 0 1 0 0,1 0-1 0 0,-1-1 0 0 0,1 1 1 0 0,0 0-1 0 0,-1-1 1 0 0,1 1-1 0 0,0 0 1 0 0,1-1-1 0 0,-1 1 0 0 0,0-1 1 0 0,1 0-1 0 0,-1 1 1 0 0,1-1-1 0 0,0 1 1 0 0,0-1-1 0 0,0 0 0 0 0,0 1 1 0 0,1-1-1 0 0,-1 1 1 0 0,0-1-1 0 0,1 0 1 0 0,0 1-1 0 0,0-1 0 0 0,0-1-1 0 0,0-3 3 0 0,2-11-1 0 0,2 0 1 0 0,0 0-1 0 0,1 0 1 0 0,0 0-1 0 0,2 1 1 0 0,0 0-1 0 0,1 1 1 0 0,0 0-1 0 0,2 0 1 0 0,0 1 0 0 0,6-6-3 0 0,13-16-14 0 0,1 2 0 0 0,2 2 0 0 0,1 1 0 0 0,2 1 0 0 0,30-19 14 0 0,-26 33-1377 0 0,-23 15-6160 0 0,-14 2-4347 0 0</inkml:trace>
  <inkml:trace contextRef="#ctx0" brushRef="#br0" timeOffset="13553.773">2466 1683 0 0 0,'0'0'918'0'0,"0"0"178"0"0,0 0 329 0 0,0 0 293 0 0,0 0 82 0 0,0 0-123 0 0,0 0-300 0 0,0 0-295 0 0,0 0-146 0 0,0 0-32 0 0,0 0 54 0 0,3-1 80 0 0,-8 6 5480 0 0,-13 9-3738 0 0,-77 68-2595 0 0,87-72-149 0 0,0 0 0 0 0,0 0 0 0 0,1 1 0 0 0,0 0-1 0 0,1 1 1 0 0,0-1 0 0 0,0 1 0 0 0,2 0 0 0 0,-1 1 0 0 0,2-1 0 0 0,0 1 0 0 0,0-1 0 0 0,1 1 0 0 0,1 0 0 0 0,0 9-36 0 0,0-17 14 0 0,1 1-1 0 0,0-1 1 0 0,0 0 0 0 0,0 0 0 0 0,1 0 0 0 0,0 0 0 0 0,0 0-1 0 0,0 0 1 0 0,1 0 0 0 0,-1 0 0 0 0,1-1 0 0 0,0 1 0 0 0,1-1 0 0 0,-1 1-1 0 0,1-1 1 0 0,0 0 0 0 0,0 0 0 0 0,0 0 0 0 0,0 0 0 0 0,1 0-1 0 0,0-1 1 0 0,-1 1 0 0 0,1-1 0 0 0,1 0 0 0 0,-1-1 0 0 0,4 3-14 0 0,-1-1-67 0 0,1 0 1 0 0,-1 0 0 0 0,1-1 0 0 0,-1 0-1 0 0,1 0 1 0 0,0-1 0 0 0,0 0 0 0 0,0-1-1 0 0,1 1 1 0 0,-1-1 0 0 0,0-1 0 0 0,0 0-1 0 0,1 0 1 0 0,-1-1 0 0 0,0 0 0 0 0,3-1 66 0 0,26-18-2706 0 0,-17 2-5315 0 0,-12 10-3471 0 0</inkml:trace>
  <inkml:trace contextRef="#ctx0" brushRef="#br0" timeOffset="13900.777">2768 1749 1816 0 0,'0'0'2560'0'0,"0"0"-623"0"0,0 0-151 0 0,0 0 114 0 0,0 0-44 0 0,0 0-215 0 0,0 0-338 0 0,-19 34-368 0 0,-55 105-243 0 0,53-75 118 0 0,23-55-616 0 0,0-3-54 0 0,0 0-1 0 0,0 0 1 0 0,1 0-1 0 0,0-1 0 0 0,0 1 1 0 0,1-1-1 0 0,0 0 1 0 0,-1 0-1 0 0,2 0 1 0 0,-1-1-1 0 0,0 1 0 0 0,1-1 1 0 0,0 0-1 0 0,0 0 1 0 0,0-1-1 0 0,1 1 0 0 0,-1-1 1 0 0,1 0-1 0 0,0-1 1 0 0,-1 1-1 0 0,1-1 1 0 0,0 0-1 0 0,1-1 0 0 0,-1 1 1 0 0,0-1-1 0 0,0-1 1 0 0,1 1-1 0 0,-1-1 1 0 0,0 0-1 0 0,1 0 0 0 0,-1-1 1 0 0,0 0-1 0 0,0 0 1 0 0,1-1-1 0 0,-1 1 0 0 0,0-1 1 0 0,0-1-140 0 0,5 0 108 0 0,-1 0-1 0 0,1-1 1 0 0,-1 0 0 0 0,0-1-1 0 0,0 0 1 0 0,-1-1 0 0 0,0 0-1 0 0,0 0 1 0 0,0-1 0 0 0,-1 0-1 0 0,0-1 1 0 0,0 0 0 0 0,-1 0-1 0 0,0-1 1 0 0,0 1 0 0 0,-1-1-1 0 0,0-1 1 0 0,-1 1 0 0 0,0-1-1 0 0,0 0 1 0 0,-1-1 0 0 0,0 1-1 0 0,-1 0 1 0 0,0-1 0 0 0,-1 0-1 0 0,0 0 1 0 0,-1 0 0 0 0,0 0-1 0 0,-1 0 1 0 0,0 0 0 0 0,-1 0-108 0 0,-2 2-67 0 0,-1 1 0 0 0,0 0-1 0 0,-1 1 1 0 0,0-1 0 0 0,0 1 0 0 0,-1 0 0 0 0,0 0 0 0 0,0 0 0 0 0,0 1 0 0 0,-1 0-1 0 0,0 0 1 0 0,0 1 0 0 0,-1 0 0 0 0,1 0 0 0 0,-1 1 0 0 0,0 0 0 0 0,0 0 0 0 0,-1 1 0 0 0,1 0-1 0 0,-1 0 1 0 0,1 1 0 0 0,-1 0 0 0 0,0 1 0 0 0,0-1 0 0 0,0 2 0 0 0,0-1 0 0 0,-6 2 66 0 0,-45 7-3024 0 0,24 9-5509 0 0,25-9-2829 0 0</inkml:trace>
  <inkml:trace contextRef="#ctx0" brushRef="#br0" timeOffset="14235.354">3419 1653 8578 0 0,'0'0'2010'0'0,"0"0"-467"0"0,0 0-91 0 0,0 0-20 0 0,0 0-94 0 0,0 0-234 0 0,0 0-274 0 0,0 0-192 0 0,0 0-131 0 0,0 0-85 0 0,0 0-73 0 0,-32 13-25 0 0,-102 38-31 0 0,80-19 259 0 0,50-25-466 0 0,4-4-65 0 0,-1 0 0 0 0,1 1 0 0 0,0-1 0 0 0,0 0 0 0 0,0 1 1 0 0,1-1-1 0 0,-1 0 0 0 0,1 1 0 0 0,-1-1 0 0 0,1 0 0 0 0,0 0 0 0 0,1 0 0 0 0,-1 1 0 0 0,0-1 0 0 0,1-1 1 0 0,-1 1-1 0 0,1 0 0 0 0,0 0 0 0 0,0-1 0 0 0,0 1 0 0 0,1-1 0 0 0,-1 1 0 0 0,1-1 0 0 0,-1 0 0 0 0,1 0 1 0 0,0 0-1 0 0,-1 0 0 0 0,1-1 0 0 0,0 1 0 0 0,0-1 0 0 0,0 1 0 0 0,1-1 0 0 0,-1 0 0 0 0,0 0 1 0 0,0-1-1 0 0,2 1-21 0 0,8 6 69 0 0,11 5 50 0 0,-18-10-91 0 0,0 0 0 0 0,-1 0 1 0 0,1 1-1 0 0,-1 0 0 0 0,1 0 0 0 0,-1 1 0 0 0,0-1 0 0 0,0 1 1 0 0,-1 0-1 0 0,1 0 0 0 0,-1 1 0 0 0,0-1 0 0 0,0 1 0 0 0,0 0 1 0 0,0 0-1 0 0,-1 0 0 0 0,1 4-28 0 0,-3-5 64 0 0,0 1 0 0 0,-1 0 0 0 0,0 0 0 0 0,0-1 0 0 0,0 1 0 0 0,0 0 0 0 0,-1-1 0 0 0,0 1 0 0 0,0-1 0 0 0,0 1 0 0 0,0-1 0 0 0,-1 1 0 0 0,0-1 0 0 0,0 0-1 0 0,0 1 1 0 0,0-1 0 0 0,-1 0 0 0 0,0-1 0 0 0,0 1 0 0 0,0 0 0 0 0,0-1 0 0 0,0 0 0 0 0,-3 3-64 0 0,-91 62 343 0 0,-4-22-648 0 0,56-40-4728 0 0,43-6 90 0 0,2-3-4402 0 0</inkml:trace>
  <inkml:trace contextRef="#ctx0" brushRef="#br0" timeOffset="14586.865">3673 1672 7138 0 0,'0'0'1756'0'0,"0"0"-253"0"0,0 0 31 0 0,0 0 89 0 0,0 0-130 0 0,0 0-277 0 0,0 0-274 0 0,0 0-263 0 0,-21 35-196 0 0,-67 113-137 0 0,47-56 101 0 0,38-86-389 0 0,1 1 1 0 0,0-1-1 0 0,0 0 0 0 0,0 1 0 0 0,1-1 1 0 0,0 1-1 0 0,1-1 0 0 0,-1 1 0 0 0,1 0 1 0 0,0-1-1 0 0,1 1 0 0 0,0-1 0 0 0,0 1 1 0 0,0 0-1 0 0,1-1 0 0 0,0 0 0 0 0,0 1 1 0 0,0-1-1 0 0,1 0 0 0 0,0 0 0 0 0,0-1 1 0 0,1 1-1 0 0,-1 0 0 0 0,1-1 0 0 0,1 0 1 0 0,-1 0-1 0 0,1 0 0 0 0,1 1-58 0 0,6-2 174 0 0,-1 1-1 0 0,1-1 0 0 0,0-1 1 0 0,0 0-1 0 0,0-1 1 0 0,0 0-1 0 0,1-1 0 0 0,-1 0 1 0 0,0-1-1 0 0,1-1 1 0 0,-1 1-1 0 0,0-2 0 0 0,0 0 1 0 0,1-1-1 0 0,-1 0 1 0 0,-1 0-1 0 0,1-1 0 0 0,0-1 1 0 0,-1 0-1 0 0,0-1 1 0 0,0 0-1 0 0,-1 0 0 0 0,0-1 1 0 0,0-1-1 0 0,0 1 1 0 0,-1-2-1 0 0,0 1 0 0 0,-1-1 1 0 0,0-1-1 0 0,0 0 1 0 0,-1 0-1 0 0,0 0 0 0 0,-1-1 1 0 0,0 0-1 0 0,-1 0 1 0 0,0 0-1 0 0,0-1 0 0 0,-2 1 1 0 0,1-2-174 0 0,-1 4 1 0 0,-1-1 0 0 0,1 0-1 0 0,-2 1 1 0 0,1-1 0 0 0,-2 0 0 0 0,1 0 0 0 0,-1 0 0 0 0,-1 0-1 0 0,0 0 1 0 0,0 0 0 0 0,-1 0 0 0 0,0 1 0 0 0,0-1 0 0 0,-1 1-1 0 0,-1-1 1 0 0,0 1 0 0 0,0 0 0 0 0,-1 0 0 0 0,0 1 0 0 0,0-1-1 0 0,-1 1 1 0 0,0 0 0 0 0,0 1 0 0 0,-1-1 0 0 0,0 1 0 0 0,0 1-1 0 0,-1-1 1 0 0,0 1 0 0 0,0 1 0 0 0,0-1 0 0 0,-1 1 0 0 0,-2 0-1 0 0,3 2-198 0 0,-1 1 1 0 0,1 0 0 0 0,0 1 0 0 0,-1 0-1 0 0,1 0 1 0 0,-1 1 0 0 0,1 0-1 0 0,-1 1 1 0 0,1-1 0 0 0,-1 2 0 0 0,-4 0 197 0 0,-52 23-9756 0 0,49-17-2226 0 0</inkml:trace>
  <inkml:trace contextRef="#ctx0" brushRef="#br0" timeOffset="14968.465">3511 1900 11883 0 0,'0'0'2804'0'0,"0"0"-533"0"0,0 0-328 0 0,0 0-313 0 0,0 0-331 0 0,0 0-280 0 0,0 0-222 0 0,0 0-178 0 0,0 0-133 0 0,0 0-132 0 0,0 0-114 0 0,0 0-77 0 0,31-11-54 0 0,95-33-26 0 0,-83 33 41 0 0,-38 11-118 0 0,-1 1-1 0 0,0 0 1 0 0,0 0 0 0 0,0 1-1 0 0,1-1 1 0 0,-1 1-1 0 0,0 0 1 0 0,-1 0 0 0 0,1 0-1 0 0,0 1 1 0 0,-1-1 0 0 0,1 1-1 0 0,-1 0 1 0 0,0 0-1 0 0,0 0 1 0 0,3 3-6 0 0,43 30 10 0 0,32-2 554 0 0,-68-34 295 0 0,-12 0-3850 0 0,-1 0-3414 0 0,0 0-5625 0 0</inkml:trace>
  <inkml:trace contextRef="#ctx0" brushRef="#br0" timeOffset="16591.211">4270 1952 288 0 0,'0'0'2718'0'0,"0"0"-168"0"0,0 0-180 0 0,0 0-187 0 0,0 0-268 0 0,0 0-332 0 0,0 0-309 0 0,0 0-248 0 0,0 0-149 0 0,0 0-84 0 0,0 0-59 0 0,0 0-45 0 0,27 3 2694 0 0,190-24 962 0 0,-193 16-4213 0 0,-23 5-146 0 0,-1-2 222 0 0,0 1-4889 0 0,0 1-5069 0 0,0 0-1561 0 0</inkml:trace>
  <inkml:trace contextRef="#ctx0" brushRef="#br0" timeOffset="16874.04">4426 1686 10202 0 0,'0'0'2839'0'0,"0"0"-589"0"0,0 0-352 0 0,0 0-314 0 0,0 0-335 0 0,0 0-357 0 0,0 0-300 0 0,0 0-193 0 0,0 0-46 0 0,0 0 22 0 0,0 0 21 0 0,0 0-5 0 0,0 0-42 0 0,-9 21-32 0 0,-28 66-35 0 0,9 37 497 0 0,14-48-621 0 0,0-2-786 0 0,3-25-3874 0 0,10-46-1031 0 0,1-2-5932 0 0</inkml:trace>
  <inkml:trace contextRef="#ctx0" brushRef="#br0" timeOffset="17409.898">4848 1517 3233 0 0,'0'0'2848'0'0,"0"0"-849"0"0,0 0-260 0 0,0 0 36 0 0,0 0-95 0 0,0 0-291 0 0,0 0-411 0 0,0 0-342 0 0,0 0-195 0 0,0 0-91 0 0,0 0-50 0 0,0 0-30 0 0,0 0-30 0 0,2 27 3532 0 0,-26 160-490 0 0,-66 84-3461 0 0,77-237 221 0 0,3-5-148 0 0,7-17-3807 0 0,3-110-15983 0 0,0 89 19016 0 0</inkml:trace>
  <inkml:trace contextRef="#ctx0" brushRef="#br0" timeOffset="17893.784">4811 1480 1696 0 0,'0'0'2742'0'0,"0"0"-225"0"0,0 0-166 0 0,0 0-143 0 0,0 0-174 0 0,0 0-321 0 0,0 0-417 0 0,0 0-313 0 0,0 0-268 0 0,0 0-183 0 0,0 0-114 0 0,0 0-85 0 0,0 0-68 0 0,1-6-53 0 0,0-2-191 0 0,1-9 272 0 0,0 34 783 0 0,43 94 1783 0 0,26 75-2047 0 0,-26-38-696 0 0,-28-115-152 0 0,-2-55 1939 0 0,35-123-925 0 0,-23 0-753 0 0,-21 102-239 0 0,2 1 1 0 0,1 0-1 0 0,2 0 1 0 0,2 2-1 0 0,4-5 14 0 0,20-11-477 0 0,-36 53 1585 0 0,2 2-18608 0 0,-3 5 6175 0 0</inkml:trace>
  <inkml:trace contextRef="#ctx0" brushRef="#br0" timeOffset="18555.517">5339 1642 4585 0 0,'0'0'1919'0'0,"0"0"-12"0"0,0 0 102 0 0,0 0 26 0 0,0 0-196 0 0,0 0-344 0 0,0 0-355 0 0,0 0-253 0 0,0 0-128 0 0,0 0-50 0 0,0 0-45 0 0,0 0-48 0 0,0 0-49 0 0,20 11 3591 0 0,0-8-3745 0 0,-1 0-1 0 0,0-1 1 0 0,1-1-1 0 0,-1 0 1 0 0,1-2-1 0 0,-1 0 1 0 0,0-2-1 0 0,14-2-412 0 0,74-6 657 0 0,-67 8-449 0 0,-39 3-197 0 0,-1 0-20 0 0,0 0-2 0 0,0 0-9 0 0,0 0-27 0 0,0 0-26 0 0,0 0-31 0 0,-19 7-3250 0 0,14-3 1713 0 0,-3 1-568 0 0,1-2-4778 0 0,3 0-4942 0 0</inkml:trace>
  <inkml:trace contextRef="#ctx0" brushRef="#br0" timeOffset="18824.8">5334 1837 9826 0 0,'0'0'2111'0'0,"0"0"-677"0"0,0 0-271 0 0,0 0 41 0 0,0 0-5 0 0,0 0-92 0 0,0 0-95 0 0,0 0-58 0 0,0 0 15 0 0,0 0 19 0 0,0 0-58 0 0,0 0-75 0 0,0 0-79 0 0,14 5-77 0 0,47 15-66 0 0,37-15 1166 0 0,49-31-1243 0 0,-127 22-1341 0 0,-11 2-1445 0 0,0 1-4149 0 0,-6 1-5881 0 0</inkml:trace>
  <inkml:trace contextRef="#ctx0" brushRef="#br0" timeOffset="19419.906">6251 1447 8562 0 0,'0'0'2738'0'0,"0"0"-738"0"0,0 0-438 0 0,0 0-51 0 0,0 0-126 0 0,0 0-252 0 0,0 0-292 0 0,0 0-267 0 0,0 0-169 0 0,0 0-88 0 0,0 0-46 0 0,0 0-11 0 0,0 0 4 0 0,-23 6-18 0 0,-71 19-6 0 0,38 15 123 0 0,49-30-291 0 0,-6 6-2 0 0,1 0 0 0 0,1 0 0 0 0,1 1 1 0 0,0 1-1 0 0,1-1 0 0 0,0 2 1 0 0,2-1-1 0 0,0 1 0 0 0,1 0 0 0 0,1 0 1 0 0,1 1-1 0 0,1 0 0 0 0,1 0 1 0 0,0 0-1 0 0,1 0 0 0 0,2 0 0 0 0,1 16-70 0 0,0-28 60 0 0,0 0 0 0 0,0 0-1 0 0,1 0 1 0 0,0 0-1 0 0,0 0 1 0 0,1-1-1 0 0,0 1 1 0 0,0-1 0 0 0,1 0-1 0 0,0 0 1 0 0,0-1-1 0 0,0 0 1 0 0,1 0 0 0 0,0 0-1 0 0,1 0 1 0 0,-1-1-1 0 0,1 0 1 0 0,0 0-1 0 0,0-1 1 0 0,0 0 0 0 0,1 0-1 0 0,-1-1 1 0 0,1 0-1 0 0,0 0 1 0 0,2 0-60 0 0,5 1 217 0 0,1 0 0 0 0,0-1-1 0 0,0 0 1 0 0,0-2 0 0 0,0 0 0 0 0,0 0 0 0 0,0-2 0 0 0,0 0-1 0 0,0 0 1 0 0,0-2 0 0 0,0 0 0 0 0,10-4-217 0 0,-10 4 95 0 0,-1-1 0 0 0,0 0 1 0 0,0-1-1 0 0,-1-1 0 0 0,0 0 0 0 0,0-1 1 0 0,0 0-1 0 0,-1-2 0 0 0,0 1 0 0 0,0-1 1 0 0,-1-1-1 0 0,0-1 0 0 0,-1 1 0 0 0,0-2 1 0 0,-1 1-1 0 0,0-2 0 0 0,-1 1 1 0 0,0-1-1 0 0,-1 0 0 0 0,0-1 0 0 0,-1 0 1 0 0,-1 0-1 0 0,0-1 0 0 0,-1 0 0 0 0,-1 0 1 0 0,2-9-96 0 0,-6 12-47 0 0,-1 0 0 0 0,1-1 0 0 0,-2 1 1 0 0,0 0-1 0 0,0 0 0 0 0,-1 0 0 0 0,-1 0 1 0 0,0 0-1 0 0,0 1 0 0 0,-1-1 0 0 0,-1 1 1 0 0,0 0-1 0 0,-1 1 0 0 0,1-1 0 0 0,-2 1 1 0 0,0 1-1 0 0,0 0 0 0 0,0 0 0 0 0,-1 0 1 0 0,-1 1-1 0 0,0 0 47 0 0,-2-2-271 0 0,-1 1 1 0 0,0 1-1 0 0,0-1 0 0 0,-1 2 0 0 0,0 0 1 0 0,0 1-1 0 0,-1 0 0 0 0,0 1 0 0 0,0 1 1 0 0,0 1-1 0 0,0 0 0 0 0,0 0 0 0 0,-3 1 271 0 0,-77-2-8863 0 0,70 4-3326 0 0</inkml:trace>
  <inkml:trace contextRef="#ctx0" brushRef="#br0" timeOffset="19815.413">5790 1764 11138 0 0,'0'0'2902'0'0,"0"0"-621"0"0,0 0-323 0 0,0 0-214 0 0,0 0-186 0 0,0 0-185 0 0,0 0-165 0 0,0 0-161 0 0,0 0-164 0 0,35-4-157 0 0,106-11-149 0 0,276-7 2432 0 0,47-18-3115 0 0,-450 38 17 0 0,-2 0-623 0 0,-11 3-8377 0 0,-3 0 7484 0 0,-2 1-4082 0 0,2 1-5165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3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67 14931 0 0,'0'0'4352'0'0,"0"0"-2947"0"0,0 0-982 0 0,0 0-141 0 0,0 0-1 0 0,0 0 28 0 0,0 0 10 0 0,0 0-36 0 0,0 0-55 0 0,0 0-11 0 0,0 0-2 0 0,-36 28-38 0 0,-112 88-38 0 0,60-25 34 0 0,-55 105-483 0 0,88-108-2274 0 0,44-72 145 0 0,4-7-2731 0 0,1-4-5797 0 0</inkml:trace>
  <inkml:trace contextRef="#ctx0" brushRef="#br0" timeOffset="247.218">11 1 15667 0 0,'0'0'1269'0'0,"0"0"-385"0"0,0 0-427 0 0,0 0-189 0 0,0 0 54 0 0,0 0 152 0 0,0 0 113 0 0,0 0 69 0 0,0 0 23 0 0,0 0-24 0 0,33 16-46 0 0,101 53-72 0 0,-37 1 271 0 0,148 166-19 0 0,-213-201-904 0 0,32 43-3289 0 0,-56-65-3134 0 0,-2-7-5369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5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10 2777 0 0,'0'0'2914'0'0,"0"0"-786"0"0,0 0-276 0 0,0 0 39 0 0,0 0 147 0 0,0 0-67 0 0,0 0-216 0 0,0 0-372 0 0,0 0-365 0 0,0 0-275 0 0,0 0-179 0 0,1-5-85 0 0,0 4-591 0 0,-1 1 174 0 0,0 0 0 0 0,1 0 1 0 0,-1 0-1 0 0,0 0 0 0 0,1 0 0 0 0,-1 0 1 0 0,0 0-1 0 0,1 0 0 0 0,-1 0 0 0 0,0 0 1 0 0,0 0-1 0 0,1 0 0 0 0,-1 0 0 0 0,0 0 1 0 0,1 0-1 0 0,-1 0 0 0 0,0 0 0 0 0,1 0 1 0 0,-1-1-1 0 0,0 1 0 0 0,0 0 0 0 0,1 0 1 0 0,-1 0-1 0 0,0 0 0 0 0,0-1 0 0 0,1 1 1 0 0,-1 0-1 0 0,0 0 0 0 0,0-1 0 0 0,0 1 1 0 0,1 0-1 0 0,-1 0-62 0 0,17 208 2043 0 0,-28 122-1160 0 0,-19-9-740 0 0,30-248-438 0 0,0-72 178 0 0,0-1-31 0 0,0 0-45 0 0,0 0-49 0 0,0 0-72 0 0,0 0-128 0 0,4-18-2390 0 0,3-18-6504 0 0,-5 27-1463 0 0</inkml:trace>
  <inkml:trace contextRef="#ctx0" brushRef="#br0" timeOffset="329.765">0 146 5713 0 0,'0'0'1919'0'0,"0"0"-196"0"0,0 0-161 0 0,0 0-31 0 0,0 0-72 0 0,0 0-181 0 0,0 0-238 0 0,0 0-211 0 0,0 0-145 0 0,0 0 6 0 0,0 0 47 0 0,0 0 53 0 0,0 0 15 0 0,12-6-84 0 0,93-37 1072 0 0,-28 32-1006 0 0,-1 3-1 0 0,1 3 0 0 0,0 4 0 0 0,15 4-786 0 0,19-2-635 0 0,-108-2-378 0 0,-8-2-9004 0 0,2 3-1312 0 0</inkml:trace>
  <inkml:trace contextRef="#ctx0" brushRef="#br0" timeOffset="629.645">6 452 3425 0 0,'0'0'2924'0'0,"0"0"-1445"0"0,0 0-522 0 0,0 0 153 0 0,0 0 275 0 0,0 0 106 0 0,0 0-140 0 0,0 0-183 0 0,0 0-99 0 0,0 0 8 0 0,0 0 24 0 0,0 0-48 0 0,9 2-85 0 0,112 10 2600 0 0,54-19-1734 0 0,-42-7-2681 0 0,-126 13 292 0 0,2-1-2145 0 0,-4 0-2601 0 0,-4-1-6183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249 188 2649 0 0,'0'0'1984'0'0,"0"0"-946"0"0,0 0-316 0 0,0 0-23 0 0,0 0 136 0 0,0 0 227 0 0,0 0 271 0 0,0 0 193 0 0,0 0 80 0 0,0 0-38 0 0,0 0-161 0 0,-14-13-236 0 0,-41-39-282 0 0,41 39-223 0 0,14 13-185 0 0,0 0-98 0 0,0 0-35 0 0,0 0-63 0 0,0 0-55 0 0,0 16 483 0 0,18 156 2189 0 0,-7 191-1357 0 0,-16-122-1264 0 0,23-249-4886 0 0,14-24-746 0 0,-13 10-3229 0 0,-15 14 793 0 0</inkml:trace>
  <inkml:trace contextRef="#ctx0" brushRef="#br0" timeOffset="573.858">0 188 1488 0 0,'0'0'1963'0'0,"0"0"-518"0"0,0 0-160 0 0,0 0 150 0 0,0 0 128 0 0,0 0 14 0 0,0 0-114 0 0,0 0-283 0 0,0 0-260 0 0,0 0-180 0 0,0 0-132 0 0,0 0-54 0 0,10-18-1 0 0,34-55 13 0 0,-43 70-523 0 0,1 1 0 0 0,-1 0 0 0 0,1-1 0 0 0,0 1 0 0 0,0 0 0 0 0,0 0 0 0 0,0 0 0 0 0,0 1 0 0 0,0-1 0 0 0,1 0 0 0 0,-1 1 0 0 0,1 0 0 0 0,-1-1 0 0 0,1 1 0 0 0,-1 0 0 0 0,1 0 0 0 0,0 0 0 0 0,-1 1 0 0 0,1-1 0 0 0,1 1-43 0 0,10-4 245 0 0,24-9 238 0 0,1 1 0 0 0,0 1 0 0 0,0 3 0 0 0,1 1 0 0 0,0 2 0 0 0,1 2 0 0 0,38 1-483 0 0,-75 3 20 0 0,1-1 0 0 0,-1 0 0 0 0,1 1 0 0 0,-1 0 0 0 0,1 0-1 0 0,-1 1 1 0 0,1-1 0 0 0,-1 1 0 0 0,0 0 0 0 0,0 0 0 0 0,0 0 0 0 0,0 0 0 0 0,0 1 0 0 0,0 0 0 0 0,-1 0-1 0 0,1 0 1 0 0,-1 0 0 0 0,0 0 0 0 0,0 1 0 0 0,0-1 0 0 0,0 1 0 0 0,-1 0 0 0 0,0 0 0 0 0,1 0 0 0 0,-1 0-1 0 0,-1 0 1 0 0,1 1 0 0 0,0-1 0 0 0,-1 0 0 0 0,0 1 0 0 0,0-1 0 0 0,-1 1 0 0 0,1 0 0 0 0,-1-1 0 0 0,0 1 0 0 0,0-1-1 0 0,0 1 1 0 0,-1-1 0 0 0,0 1 0 0 0,0 2-20 0 0,-3 10 69 0 0,-1-1-1 0 0,-1 0 0 0 0,0 0 1 0 0,-1-1-1 0 0,-1 0 0 0 0,0 0 1 0 0,-1 0-1 0 0,-1-1 0 0 0,0-1 1 0 0,-1 0-1 0 0,0 0 1 0 0,-1-1-1 0 0,-1 0-68 0 0,-13 18 87 0 0,15-19-37 0 0,9-10-52 0 0,0 1 1 0 0,0-1-1 0 0,-1 0 0 0 0,1 1 0 0 0,0-1 0 0 0,1 1 1 0 0,-1 0-1 0 0,0 0 0 0 0,0 0 0 0 0,1-1 0 0 0,-1 2 0 0 0,1-1 1 0 0,0 0-1 0 0,-1 0 0 0 0,1 0 0 0 0,0 1 0 0 0,0-1 1 0 0,1 0-1 0 0,-1 1 0 0 0,0-1 0 0 0,1 1 0 0 0,-1-1 1 0 0,1 1-1 0 0,0-1 0 0 0,0 1 0 0 0,0-1 0 0 0,0 1 0 0 0,0-1 1 0 0,1 1-1 0 0,-1-1 0 0 0,1 1 0 0 0,0-1 0 0 0,-1 0 1 0 0,1 1-1 0 0,0-1 0 0 0,0 0 0 0 0,1 0 0 0 0,-1 1 1 0 0,0-1-1 0 0,1 1 2 0 0,20 10 13 0 0,-1 0 1 0 0,1-1-1 0 0,1-1 0 0 0,0-1 1 0 0,1-1-1 0 0,-1-1 1 0 0,18 2-14 0 0,24 10 11 0 0,109 51-18 0 0,-171-70 21 0 0,0 1 1 0 0,0 0-1 0 0,0 0 0 0 0,0 0 0 0 0,0 0 0 0 0,-1 0 0 0 0,1 1 0 0 0,-1-1 0 0 0,1 1 0 0 0,-1-1 0 0 0,0 1 1 0 0,0 0-1 0 0,0 0 0 0 0,-1 0 0 0 0,1 0 0 0 0,0 0 0 0 0,-1 1 0 0 0,0-1 0 0 0,0 0 0 0 0,0 1 0 0 0,0-1 0 0 0,-1 0 1 0 0,1 1-1 0 0,-1-1 0 0 0,0 1 0 0 0,0-1 0 0 0,0 1 0 0 0,0-1 0 0 0,-1 1 0 0 0,1-1 0 0 0,-1 1 0 0 0,0-1 0 0 0,0 0 1 0 0,0 1-1 0 0,-1-1 0 0 0,1 0 0 0 0,-2 2-14 0 0,-17 15 148 0 0,-1 0 1 0 0,-1-2-1 0 0,-1 0 0 0 0,0-1 1 0 0,-2-1-1 0 0,1-2 1 0 0,-2 0-1 0 0,0-2 0 0 0,-1-1 1 0 0,0-1-1 0 0,0-1-148 0 0,-28 12 36 0 0,0-2 0 0 0,-1-3-1 0 0,-1-3 1 0 0,0-2 0 0 0,-33 1-36 0 0,43-11-2361 0 0,60-12-13871 0 0,-7 7 8818 0 0</inkml:trace>
  <inkml:trace contextRef="#ctx0" brushRef="#br0" timeOffset="935.973">1256 725 6633 0 0,'0'0'1199'0'0,"0"0"-325"0"0,0 0-35 0 0,0 0 237 0 0,0 0 279 0 0,0 0 167 0 0,0 0-15 0 0,0 0-187 0 0,0 0-196 0 0,0 0-196 0 0,0 0-162 0 0,-33 25-135 0 0,-101 80-127 0 0,130-103-469 0 0,0 1 1 0 0,0-1-1 0 0,1 1 1 0 0,-1-1-1 0 0,1 1 1 0 0,-1 1-1 0 0,1-1 1 0 0,0 0-1 0 0,0 1 1 0 0,0-1-1 0 0,1 1 1 0 0,-1 0-1 0 0,1 0 1 0 0,0 0-1 0 0,0 0 1 0 0,0 0-1 0 0,1 1 1 0 0,-1 1-36 0 0,-1 6 113 0 0,0-5-57 0 0,0-1-1 0 0,1 0 1 0 0,0 1 0 0 0,0 0 0 0 0,0 0 0 0 0,1-1-1 0 0,0 1 1 0 0,0 0 0 0 0,1 0 0 0 0,-1 0 0 0 0,2 0-1 0 0,-1 0 1 0 0,1 0 0 0 0,0 0 0 0 0,0 0-1 0 0,1-1 1 0 0,0 1 0 0 0,0 0 0 0 0,1-1 0 0 0,0 1-1 0 0,0-1 1 0 0,0 0 0 0 0,1 0 0 0 0,0 0 0 0 0,0-1-1 0 0,0 1 1 0 0,1-1 0 0 0,-1 0 0 0 0,1 0-1 0 0,1-1 1 0 0,-1 1 0 0 0,1-1 0 0 0,0 0 0 0 0,0-1-1 0 0,0 0 1 0 0,6 3-56 0 0,3-3 90 0 0,-1-2 0 0 0,1 1 0 0 0,-1-2 0 0 0,1 0 0 0 0,0-1 0 0 0,0 0 0 0 0,-1-1 0 0 0,1-1 0 0 0,-1 0 0 0 0,0-1 0 0 0,0-1 0 0 0,0 0 1 0 0,-1-1-1 0 0,1 0 0 0 0,-1-1 0 0 0,-1 0 0 0 0,1-1 0 0 0,-1-1 0 0 0,-1 0 0 0 0,0 0 0 0 0,0-1 0 0 0,-1-1 0 0 0,0 0 0 0 0,0 0 0 0 0,-2-1 0 0 0,1 0 0 0 0,-1-1 0 0 0,-1 0-90 0 0,-3 8 6 0 0,-1-1 0 0 0,0-1 0 0 0,0 1 0 0 0,0 0 0 0 0,-1-1 0 0 0,0 0 0 0 0,0 1 0 0 0,0-1-1 0 0,-1 0 1 0 0,0 0 0 0 0,-1 0 0 0 0,1 0 0 0 0,-2 0 0 0 0,1 0 0 0 0,0 0 0 0 0,-1 0 0 0 0,-1 1 0 0 0,1-1 0 0 0,-1 0 0 0 0,0 0 0 0 0,0 1 0 0 0,-1 0 0 0 0,0-1 0 0 0,0 1 0 0 0,-1 0 0 0 0,0 0 0 0 0,0 1 0 0 0,0-1 0 0 0,0 1 0 0 0,-1 0 0 0 0,0 0 0 0 0,0 0 0 0 0,-1 1 0 0 0,1-1 0 0 0,-1 1 0 0 0,-5-2-6 0 0,-1-1-173 0 0,0 2 0 0 0,0-1 0 0 0,-1 2 0 0 0,0 0 0 0 0,0 0 0 0 0,0 1 0 0 0,-1 1 0 0 0,1 0 0 0 0,0 1-1 0 0,-1 0 1 0 0,1 1 0 0 0,-1 0 0 0 0,0 2 0 0 0,-3 0 173 0 0,-63 27-10967 0 0,64-21-705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18812 0 0,'0'0'600'0'0,"0"0"-328"0"0,0 0-224 0 0,0 0-144 0 0,0 0-248 0 0,0 0-72 0 0,0 0-40 0 0,0 0-96 0 0,0 0-208 0 0,0 0-625 0 0,0 0-1679 0 0,0 0-8219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15155 0 0,'0'0'1281'0'0,"0"0"-445"0"0,0 0-330 0 0,0 0-3 0 0,0 0 159 0 0,0 0 189 0 0,0 0 93 0 0,0 0-103 0 0,0 0-114 0 0,0 0-101 0 0,0 0-64 0 0,-1 31-46 0 0,-2 99-54 0 0,10 108 1024 0 0,-22 34-1138 0 0,11-249-343 0 0,-3 28 13 0 0,-2-1-1 0 0,-2 0 0 0 0,-2-1 0 0 0,-8 15-17 0 0,0-10-1185 0 0,21-53 247 0 0,0-1-630 0 0,0 0-3166 0 0,4-4-642 0 0,-1 0-6355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14851 0 0,'0'0'2549'0'0,"0"0"-1356"0"0,0 0-565 0 0,0 0-98 0 0,0 0-75 0 0,0 0-94 0 0,0 0-117 0 0,0 0-101 0 0,0 0-71 0 0,0 0-59 0 0,0 0-42 0 0,0 0-57 0 0,-3 28-75 0 0,-8 85-232 0 0,19-85-833 0 0,3-39-948 0 0,-11 11 1858 0 0,10-11-5764 0 0,-3 3-4494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14763 0 0,'0'0'1905'0'0,"0"0"-617"0"0,0 0-544 0 0,0 0-432 0 0,0 0-384 0 0,0 0-384 0 0,0 0-160 0 0,0 0-272 0 0,0 0-497 0 0,0 0-903 0 0,0 0-6354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18428 0 0,'0'0'656'0'0,"0"0"-188"0"0,0 0-24 0 0,0 0 38 0 0,0 0-9 0 0,22-32-89 0 0,73-101-41 0 0,14 3 656 0 0,69-83 40 0 0,-161 194-1023 0 0,-17 19-95 0 0,0 0-48 0 0,0 8-146 0 0,-14 124 246 0 0,13-123 83 0 0,0 1 0 0 0,1-1 0 0 0,0 1 0 0 0,1-1 0 0 0,0 1 0 0 0,1-1 0 0 0,-1 1 0 0 0,2-1 0 0 0,-1 0 0 0 0,2 0 0 0 0,-1 0 0 0 0,1-1 0 0 0,0 1 0 0 0,1-1 0 0 0,0 0 0 0 0,0 0 0 0 0,1 0 0 0 0,0-1 0 0 0,0 0 0 0 0,1 0-1 0 0,0 0 1 0 0,0-1 0 0 0,0 0 0 0 0,1-1 0 0 0,0 1 0 0 0,0-1-56 0 0,2-5 123 0 0,0 1 0 0 0,1-1 0 0 0,-1-1 0 0 0,0 0 0 0 0,0 0 0 0 0,0-1 0 0 0,0 0 0 0 0,-1-1 0 0 0,1 0 0 0 0,-1 0 0 0 0,1-1 0 0 0,-1-1 0 0 0,0 1 0 0 0,-1-2-1 0 0,1 1 1 0 0,-1-1 0 0 0,0 0 0 0 0,0-1 0 0 0,-1 1 0 0 0,0-2 0 0 0,0 1 0 0 0,0-1 0 0 0,-1 0 0 0 0,-1 0-123 0 0,2 1 10 0 0,34-42 283 0 0,-13 13-2791 0 0,-6 15-5901 0 0,-15 16-3726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4 450 10906 0 0,'0'0'2601'0'0,"0"0"-318"0"0,0 0-265 0 0,0 0-397 0 0,32-13-358 0 0,101-42-208 0 0,9-28 1282 0 0,-124 72-2210 0 0,-1 0 1 0 0,-1 0-1 0 0,0-2 0 0 0,0 0 1 0 0,-1-1-1 0 0,-1 0 0 0 0,0-1 1 0 0,-1-1-1 0 0,-1 0 0 0 0,0-1 1 0 0,-2 0-1 0 0,5-10-127 0 0,-13 25 0 0 0,0-1 1 0 0,-1 1-1 0 0,0-1 0 0 0,0 1 1 0 0,0-1-1 0 0,0 0 0 0 0,0 0 1 0 0,0 1-1 0 0,-1-1 0 0 0,1 0 1 0 0,-1 0-1 0 0,0 0 0 0 0,0 0 1 0 0,0 1-1 0 0,0-1 0 0 0,0 0 1 0 0,-1 0-1 0 0,1 0 0 0 0,-1 0 1 0 0,0 1-1 0 0,0-1 0 0 0,0 0 1 0 0,0 1-1 0 0,0-1 0 0 0,-1 1 1 0 0,1-1-1 0 0,-1 1 0 0 0,1 0 1 0 0,-1-1-1 0 0,0 1 0 0 0,0 0 1 0 0,0 0-1 0 0,0 0 0 0 0,-1 0 1 0 0,1 1-1 0 0,0-1 0 0 0,-1 1 1 0 0,1-1-1 0 0,-1 1 0 0 0,0 0 1 0 0,1 0-2 0 0,-14-1-4 0 0,0 0-1 0 0,0 1 0 0 0,0 1 0 0 0,0 1 0 0 0,0 0 1 0 0,0 1-1 0 0,1 1 0 0 0,-1 0 0 0 0,1 1 0 0 0,-1 1 0 0 0,1 0 1 0 0,1 1-1 0 0,-1 1 0 0 0,1 0 0 0 0,0 1 0 0 0,0 1 1 0 0,1 0-1 0 0,1 0 0 0 0,-1 1 0 0 0,2 1 0 0 0,-1 0 0 0 0,-8 12 6 0 0,8-12 17 0 0,0 1 0 0 0,1 1 0 0 0,1 0-1 0 0,0 0 1 0 0,0 1 0 0 0,1 0-1 0 0,1 1 1 0 0,0 0 0 0 0,2 0-1 0 0,-1 1 1 0 0,2 0 0 0 0,0 0 0 0 0,1 0-1 0 0,1 1 1 0 0,0-1 0 0 0,1 1-1 0 0,1 0 1 0 0,0 0 0 0 0,1-1 0 0 0,1 1-1 0 0,2 8-16 0 0,1-14 42 0 0,0-1 0 0 0,0 0 0 0 0,1-1-1 0 0,1 1 1 0 0,0-1 0 0 0,0 0 0 0 0,0 0 0 0 0,1-1-1 0 0,1 0 1 0 0,-1 0 0 0 0,1 0 0 0 0,1-1 0 0 0,-1-1-1 0 0,1 1 1 0 0,0-1 0 0 0,1-1 0 0 0,8 4-42 0 0,5 2 52 0 0,0 0 1 0 0,1-2 0 0 0,1-1 0 0 0,0-1 0 0 0,0-2 0 0 0,0 0-1 0 0,2-1-52 0 0,29 2-360 0 0,0-3 0 0 0,0-3 0 0 0,44-5 360 0 0,11-9-10302 0 0,-72 7-2427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5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108 101 16203 0 0,'0'0'1442'0'0,"0"0"-582"0"0,0 0-281 0 0,0 0 88 0 0,0 0 180 0 0,0 0 97 0 0,0 0-51 0 0,0 0-207 0 0,0 0-205 0 0,0 0-130 0 0,0 0-113 0 0,0 0-86 0 0,-17 34-47 0 0,-51 107-40 0 0,46-66-42 0 0,22-65-95 0 0,0 34-1812 0 0,13-6-3279 0 0,-8-34-6141 0 0</inkml:trace>
  <inkml:trace contextRef="#ctx0" brushRef="#br0" timeOffset="557.117">312 414 11490 0 0,'0'0'3839'0'0,"0"0"-2271"0"0,0 0-875 0 0,0 0-68 0 0,0 0 21 0 0,0 0 37 0 0,0 0-17 0 0,0 0-56 0 0,0 0-52 0 0,21-34-58 0 0,65-109-56 0 0,29-25 675 0 0,-63 100-739 0 0,-52 132-717 0 0,-1-53 362 0 0,-1 0 1 0 0,2-1 0 0 0,-1 1-1 0 0,1 0 1 0 0,1-1 0 0 0,0 1-1 0 0,0 0 1 0 0,1-1 0 0 0,1 1 0 0 0,0-1-1 0 0,0 0 1 0 0,1 0 0 0 0,0 0-1 0 0,1 0 1 0 0,0-1 0 0 0,0 0-1 0 0,1 0 1 0 0,0 0 0 0 0,1 0-1 0 0,0-1 1 0 0,0 0 0 0 0,1-1-1 0 0,0 0 1 0 0,0 0 0 0 0,1-1-1 0 0,-1 1 1 0 0,5 0-26 0 0,-5-5 95 0 0,1-1-1 0 0,-1-1 1 0 0,0 1 0 0 0,1-2-1 0 0,-1 1 1 0 0,0-1-1 0 0,0 0 1 0 0,1-1 0 0 0,-1 0-1 0 0,0 0 1 0 0,0 0-1 0 0,-1-1 1 0 0,1-1 0 0 0,0 1-1 0 0,-1-1 1 0 0,0 0 0 0 0,0-1-1 0 0,0 0 1 0 0,-1 0-1 0 0,1 0 1 0 0,-1-1 0 0 0,0 0-1 0 0,-1 0 1 0 0,0-1-1 0 0,0 1 1 0 0,0-1 0 0 0,-1 0-1 0 0,1-1 1 0 0,-2 1-1 0 0,1-1 1 0 0,-1 1 0 0 0,0-1-1 0 0,-1 0 1 0 0,0 0 0 0 0,1-8-95 0 0,0-17 225 0 0,-2 9-1451 0 0,3 11-3049 0 0,-4 13-2719 0 0,2 0-5312 0 0</inkml:trace>
  <inkml:trace contextRef="#ctx0" brushRef="#br0" timeOffset="834.646">1505 112 9810 0 0,'0'0'1647'0'0,"0"0"-205"0"0,0 0-75 0 0,0 0 9 0 0,0 0-45 0 0,0 0-97 0 0,0 0-158 0 0,0 0-155 0 0,0 0-149 0 0,0 0-157 0 0,0 0-125 0 0,0 0-77 0 0,-35-12-39 0 0,-110-35-21 0 0,142 46-332 0 0,0-1 1 0 0,-1 1-1 0 0,1 0 0 0 0,0 0 1 0 0,0 1-1 0 0,-1-1 0 0 0,1 1 1 0 0,-1 0-1 0 0,1-1 0 0 0,0 1 1 0 0,-1 1-1 0 0,1-1 0 0 0,-1 1 1 0 0,1-1-1 0 0,0 1 0 0 0,-1 0 1 0 0,1 0-1 0 0,0 0 0 0 0,0 0 1 0 0,0 1-1 0 0,0 0 0 0 0,0-1 1 0 0,0 1-1 0 0,-2 2-21 0 0,-3 2 83 0 0,2-3-59 0 0,0 1 1 0 0,0 0-1 0 0,0 0 1 0 0,0 0-1 0 0,1 1 1 0 0,0 0-1 0 0,0 0 0 0 0,0 0 1 0 0,1 1-1 0 0,0-1 1 0 0,0 1-1 0 0,0 0 1 0 0,0 0-1 0 0,1 1 1 0 0,0-1-1 0 0,1 1 1 0 0,-1-1-1 0 0,1 1 1 0 0,1 0-1 0 0,-1 0 0 0 0,1 0 1 0 0,0 0-1 0 0,1 0 1 0 0,0 0-1 0 0,0 0 1 0 0,0 0-1 0 0,1 0 1 0 0,0 0-1 0 0,0 0 1 0 0,1 0-1 0 0,0 0 0 0 0,0 0 1 0 0,0-1-1 0 0,1 1 1 0 0,0-1-1 0 0,1 0 1 0 0,-1 0-1 0 0,5 6-24 0 0,6-2 11 0 0,0-1-1 0 0,0 0 0 0 0,1-1 0 0 0,0 0 1 0 0,1-1-1 0 0,0-1 0 0 0,0-1 1 0 0,0 0-1 0 0,0-1 0 0 0,1 0 0 0 0,0-2 1 0 0,0 0-1 0 0,0-1 0 0 0,0 0 0 0 0,-1-2 1 0 0,1 0-1 0 0,2-1-10 0 0,-2 2-171 0 0,-1-2 0 0 0,1 0 0 0 0,-1-1 0 0 0,1 0 0 0 0,-1-1 0 0 0,0-1 1 0 0,-1-1-1 0 0,10-4 171 0 0,35-21-7155 0 0,-46 23-4218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4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231 159 0 0 0,'0'0'753'0'0,"0"0"-44"0"0,0 0-44 0 0,0 0 215 0 0,0 0 426 0 0,0 0 409 0 0,0 0 251 0 0,0 0 13 0 0,0 0-307 0 0,0 0-393 0 0,0 0-331 0 0,-3-4-234 0 0,1 3-643 0 0,1-1 0 0 0,0 1 0 0 0,-1 0 0 0 0,1-1 0 0 0,-1 1 0 0 0,1 0 0 0 0,-1 0 0 0 0,1 0 0 0 0,-1 0 0 0 0,0 1 0 0 0,1-1 0 0 0,-1 0 0 0 0,0 1 0 0 0,0-1 0 0 0,0 1 0 0 0,1-1 0 0 0,-1 1 0 0 0,0 0 0 0 0,0 0 0 0 0,0 0 0 0 0,0 0 0 0 0,0 0 0 0 0,1 0 0 0 0,-1 1 0 0 0,0-1 0 0 0,0 1 0 0 0,0-1 0 0 0,1 1 0 0 0,-1-1 0 0 0,0 1 0 0 0,0 0 0 0 0,1 0 0 0 0,-1 0 0 0 0,1 0 0 0 0,-1 0 0 0 0,1 0 0 0 0,-1 1 0 0 0,0 0-71 0 0,-12 10 177 0 0,0 1 0 0 0,0 0 1 0 0,2 1-1 0 0,-1 1 1 0 0,2 0-1 0 0,0 1 0 0 0,1 0 1 0 0,0 1-1 0 0,1 0 0 0 0,1 0 1 0 0,1 1-1 0 0,-2 8-177 0 0,6-21 33 0 0,0 0 1 0 0,1 0-1 0 0,-1 1 1 0 0,1-1-1 0 0,1 1 0 0 0,-1 0 1 0 0,1-1-1 0 0,0 1 0 0 0,0 0 1 0 0,1 0-1 0 0,-1 0 0 0 0,1 0 1 0 0,1-1-1 0 0,-1 1 0 0 0,1 0 1 0 0,0 0-1 0 0,0 0 0 0 0,1-1 1 0 0,0 1-1 0 0,0-1 0 0 0,0 1 1 0 0,0-1-1 0 0,1 0 0 0 0,0 0 1 0 0,0 0-1 0 0,0 0 0 0 0,1 0 1 0 0,0-1-1 0 0,0 1 0 0 0,0-1 1 0 0,0 0-1 0 0,1-1 0 0 0,-1 1 1 0 0,1-1-1 0 0,0 0 0 0 0,5 3-33 0 0,-1-3 118 0 0,0-1 0 0 0,1-1-1 0 0,-1 1 1 0 0,0-1 0 0 0,1-1-1 0 0,-1 0 1 0 0,0 0 0 0 0,1-1-1 0 0,-1 0 1 0 0,0-1-1 0 0,0 1 1 0 0,0-2 0 0 0,0 0-1 0 0,0 0 1 0 0,0 0 0 0 0,-1-1-1 0 0,1 0 1 0 0,5-5-118 0 0,4-2 134 0 0,0 0-1 0 0,-1-2 1 0 0,-1 0-1 0 0,0-1 1 0 0,-1 0-1 0 0,0-1 1 0 0,11-16-134 0 0,-16 17 64 0 0,0-1 1 0 0,-1 0-1 0 0,-1-1 0 0 0,0 0 1 0 0,-1 0-1 0 0,-1-1 0 0 0,0 1 1 0 0,-1-1-1 0 0,-1-1 0 0 0,1-12-64 0 0,-3 21-12 0 0,-1 1-1 0 0,-1 0 1 0 0,1 0-1 0 0,-1-1 0 0 0,-1 1 1 0 0,1 0-1 0 0,-1-1 1 0 0,-1 1-1 0 0,0 0 0 0 0,0 0 1 0 0,0 0-1 0 0,-1 0 0 0 0,-1 0 1 0 0,1 1-1 0 0,-1-1 1 0 0,0 1-1 0 0,-1 0 0 0 0,1 0 1 0 0,-1 1-1 0 0,-1-1 1 0 0,0 1-1 0 0,1 0 0 0 0,-5-3 13 0 0,4 6-94 0 0,1-1 0 0 0,-1 1-1 0 0,0-1 1 0 0,0 2-1 0 0,-1-1 1 0 0,1 1 0 0 0,0 0-1 0 0,-1 0 1 0 0,0 0-1 0 0,1 1 1 0 0,-1 0-1 0 0,0 1 1 0 0,1-1 0 0 0,-1 1-1 0 0,0 1 1 0 0,0-1-1 0 0,1 1 1 0 0,-1 0 0 0 0,-4 2 94 0 0,-73 35-8385 0 0,70-26-2462 0 0</inkml:trace>
  <inkml:trace contextRef="#ctx0" brushRef="#br0" timeOffset="421.645">647 450 9786 0 0,'0'0'1019'0'0,"0"0"-125"0"0,0 0 231 0 0,0 0 313 0 0,0 0 229 0 0,0 0 8 0 0,0 0-295 0 0,0 0-405 0 0,0 0-296 0 0,0 0-220 0 0,0 0-118 0 0,0 0-16 0 0,0 0-3 0 0,19-21-6 0 0,64-65-21 0 0,121-113 942 0 0,-135 137-1038 0 0,-69 61-237 0 0,0 1-39 0 0,1 132 493 0 0,0-129-387 0 0,0 1 1 0 0,0 0-1 0 0,0 0 0 0 0,0-1 0 0 0,0 1 0 0 0,1-1 1 0 0,0 1-1 0 0,-1-1 0 0 0,1 0 0 0 0,1 0 0 0 0,-1 0 1 0 0,0 0-1 0 0,1 0 0 0 0,-1 0 0 0 0,1 0 0 0 0,0-1 1 0 0,0 1-1 0 0,0-1 0 0 0,0 0 0 0 0,0 0 0 0 0,1 0 1 0 0,-1-1-1 0 0,1 1 0 0 0,-1-1 0 0 0,1 1 0 0 0,0-1 1 0 0,-1 0-1 0 0,1-1 0 0 0,0 1 0 0 0,0-1 0 0 0,-1 1 1 0 0,4-1-30 0 0,4 0 176 0 0,0 0 0 0 0,-1 0 1 0 0,1-1-1 0 0,0 0 0 0 0,0-1 1 0 0,0-1-1 0 0,-1 1 0 0 0,0-2 1 0 0,1 1-1 0 0,8-6-176 0 0,121-96 908 0 0,-99 59-466 0 0,-7 8-2189 0 0,-7 19-7103 0 0,-22 15-3633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4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9915 774 6193 0 0,'0'0'4513'0'0,"0"0"-2551"0"0,0 0-884 0 0,0 0-197 0 0,0 0 78 0 0,0 0 131 0 0,0 0 78 0 0,0 0-40 0 0,0 0-134 0 0,0 0-184 0 0,0 0-196 0 0,0 0-141 0 0,0 0-90 0 0,-2-7-80 0 0,-9-20-54 0 0,8 21-47 0 0,3 6-64 0 0,0 0-28 0 0,0 0-36 0 0,0 0-48 0 0,0 0-13 0 0,0 0 15 0 0,18-15 643 0 0,22-21 448 0 0,-39 35-901 0 0,-1 1 9 0 0,0 0-3 0 0,0 0-64 0 0,0 0-78 0 0,0 0-69 0 0,0 0-52 0 0,0 0-63 0 0,0 0-44 0 0,-11 10-4951 0 0,7-5-935 0 0,0-2-5230 0 0</inkml:trace>
  <inkml:trace contextRef="#ctx0" brushRef="#br0" timeOffset="452.735">10019 1128 6433 0 0,'0'0'1434'0'0,"0"0"-303"0"0,0 0 40 0 0,0 0 336 0 0,0 0 256 0 0,0 0 87 0 0,0 0-151 0 0,0 0-191 0 0,0 0-184 0 0,0 0-225 0 0,0 0-237 0 0,0 0-266 0 0,-1-9-220 0 0,-4-25-159 0 0,4 33-208 0 0,1 0-1 0 0,-1 1 0 0 0,1-1 1 0 0,-1 1-1 0 0,1-1 0 0 0,-1 1 0 0 0,1 0 1 0 0,-1-1-1 0 0,0 1 0 0 0,1-1 1 0 0,-1 1-1 0 0,0 0 0 0 0,1 0 1 0 0,-1-1-1 0 0,0 1 0 0 0,1 0 1 0 0,-1 0-1 0 0,0 0 0 0 0,0 0 1 0 0,1 0-1 0 0,-1 0 0 0 0,0 0 1 0 0,0 0-1 0 0,1 0 0 0 0,-1 0 1 0 0,0 0-1 0 0,1 0 0 0 0,-1 0 1 0 0,0 1-1 0 0,1-1 0 0 0,-1 0 0 0 0,0 1 1 0 0,1-1-1 0 0,-1 0 0 0 0,0 1 1 0 0,1-1-1 0 0,-1 1 0 0 0,1-1 1 0 0,-1 1-1 0 0,1-1 0 0 0,-1 1 1 0 0,1-1-1 0 0,-1 1 0 0 0,1-1 1 0 0,0 1-1 0 0,-1 0 0 0 0,1-1 1 0 0,0 1-1 0 0,-1 0 0 0 0,1-1 1 0 0,0 1-1 0 0,0 0-8 0 0,-3 2 38 0 0,3-3-34 0 0,0 0 0 0 0,1 0 0 0 0,-1-1-1 0 0,0 1 1 0 0,1 0 0 0 0,-1 0 0 0 0,1 0 0 0 0,-1-1 0 0 0,0 1-1 0 0,1 0 1 0 0,-1 0 0 0 0,1 0 0 0 0,-1 0 0 0 0,1 0 0 0 0,-1 0 0 0 0,0 0-1 0 0,1 0 1 0 0,-1 0 0 0 0,1 0 0 0 0,-1 0 0 0 0,1 0 0 0 0,-1 0-1 0 0,0 0 1 0 0,1 0 0 0 0,-1 1 0 0 0,1-1 0 0 0,-1 0 0 0 0,0 0-1 0 0,1 0 1 0 0,-1 1 0 0 0,1-1 0 0 0,-1 0 0 0 0,0 0 0 0 0,1 1 0 0 0,-1-1-1 0 0,0 0 1 0 0,0 1 0 0 0,1-1 0 0 0,-1 0 0 0 0,0 1 0 0 0,0-1-1 0 0,1 1 1 0 0,-1-1 0 0 0,0 0 0 0 0,0 1 0 0 0,0-1 0 0 0,0 1 0 0 0,0-1-1 0 0,0 1 1 0 0,0-1 0 0 0,0 1-4 0 0,91-56 763 0 0,-130 69 549 0 0,-2 8-1324 0 0,53-30-1123 0 0,6-3-2154 0 0,-9 5-3616 0 0,-3 2-5081 0 0</inkml:trace>
  <inkml:trace contextRef="#ctx0" brushRef="#br0" timeOffset="-3706.542">4128 399 3881 0 0,'0'0'2236'0'0,"0"0"-129"0"0,0 0-121 0 0,0 0-125 0 0,0 0-94 0 0,0 0-132 0 0,0 0-187 0 0,0 0-176 0 0,0 0-198 0 0,0 0-206 0 0,0 0-216 0 0,-2-4-194 0 0,-4-11-145 0 0,4 11-89 0 0,2 4-39 0 0,0 82 1396 0 0,1 11-817 0 0,1-6-112 0 0,-4-1-1 0 0,-13 82-651 0 0,-95 365 292 0 0,104-426-1203 0 0,7-106 835 0 0,-1 0-1 0 0,1-1 1 0 0,-1 1-1 0 0,1 0 1 0 0,0 0-1 0 0,0-1 1 0 0,-1 1 0 0 0,1 0-1 0 0,0-1 1 0 0,0 1-1 0 0,0-1 1 0 0,0 1-1 0 0,-1-1 1 0 0,1 1-1 0 0,0-1 1 0 0,0 0 0 0 0,0 1-1 0 0,0-1 1 0 0,0 0-1 0 0,0 0 1 0 0,0 0-1 0 0,0 0 1 0 0,0 0 0 0 0,0 0-1 0 0,0 0 1 0 0,0 0-1 0 0,0 0 1 0 0,0 0-1 0 0,0-1 1 0 0,0 1 0 0 0,0 0-1 0 0,0-1 1 0 0,0 1-1 0 0,0-1 1 0 0,0 1-1 0 0,0-1 1 0 0,-1 1-1 0 0,1-1 1 0 0,0 1 0 0 0,0-1-1 0 0,0 0 1 0 0,-1 0-1 0 0,1 1 1 0 0,-1-1-1 0 0,1 0 1 0 0,0 0 0 0 0,-1 0-1 0 0,1 0 1 0 0,-1 1-1 0 0,0-1 1 0 0,1 0 76 0 0,41-78-6760 0 0,-20 24-1761 0 0,-14 35 2704 0 0</inkml:trace>
  <inkml:trace contextRef="#ctx0" brushRef="#br0" timeOffset="-3385.564">4039 329 8922 0 0,'0'0'1904'0'0,"0"0"-515"0"0,0 0-272 0 0,0 0-49 0 0,0 0 57 0 0,0 0 34 0 0,0 0-101 0 0,0 0-240 0 0,0 0-249 0 0,0 0-166 0 0,0 0-87 0 0,0 0 2 0 0,0 0 3 0 0,34-9-29 0 0,112-25-44 0 0,-134 32-204 0 0,-1 0 0 0 0,1 0-1 0 0,-1 1 1 0 0,1 1 0 0 0,-1 0 0 0 0,1 0 0 0 0,0 1-1 0 0,-1 1 1 0 0,10 2-44 0 0,-2-1 68 0 0,3 0-8 0 0,1 1 1 0 0,-1 1-1 0 0,-1 0 1 0 0,1 2 0 0 0,-1 0-1 0 0,0 2 1 0 0,-1 0 0 0 0,1 2-1 0 0,-2 0 1 0 0,0 1 0 0 0,0 1-1 0 0,-1 0 1 0 0,-1 1-1 0 0,0 2 1 0 0,2 2-61 0 0,-15-11 41 0 0,1 0 0 0 0,-1 0 0 0 0,-1 1 0 0 0,1-1 0 0 0,-1 1 1 0 0,0 0-1 0 0,-1 0 0 0 0,0 0 0 0 0,0 0 0 0 0,-1 0 0 0 0,0 0 0 0 0,0 0 0 0 0,-1 1 0 0 0,0-1 0 0 0,-1 0 0 0 0,1 0 0 0 0,-2 1 0 0 0,1-1 1 0 0,-1 0-1 0 0,0 0 0 0 0,-1 0 0 0 0,0-1 0 0 0,0 1 0 0 0,-1-1 0 0 0,0 1 0 0 0,0-1 0 0 0,0 0 0 0 0,-1-1 0 0 0,0 1 0 0 0,-4 2-41 0 0,-20 25 70 0 0,-2-2 1 0 0,-1-1-1 0 0,-2-2 0 0 0,-1-1 0 0 0,-1-2 0 0 0,-1-1 0 0 0,-1-2 0 0 0,-2-2 0 0 0,-7 2-70 0 0,12-5-91 0 0,-1-1 1 0 0,-1-2-1 0 0,-1-2 0 0 0,0-2 0 0 0,-3 0 91 0 0,-62 0-9276 0 0,100-11-1286 0 0</inkml:trace>
  <inkml:trace contextRef="#ctx0" brushRef="#br0" timeOffset="-2874.48">4391 1426 16235 0 0,'0'0'1929'0'0,"0"0"-1236"0"0,0 0-497 0 0,0 0-10 0 0,0 0 183 0 0,0 0 211 0 0,0 0 32 0 0,0 0-51 0 0,0 0-48 0 0,0 0-86 0 0,34-28-56 0 0,110-87-35 0 0,5-8 494 0 0,-110 84-580 0 0,-2-2 1 0 0,-1-1-1 0 0,-3-2 0 0 0,-1-2 0 0 0,-3 0 0 0 0,4-12-250 0 0,-27 47 61 0 0,0 0 0 0 0,-1-1 0 0 0,-1 0 0 0 0,0 0 0 0 0,0 0 0 0 0,-1 0 0 0 0,0 0 0 0 0,-1-1 0 0 0,-1 1 1 0 0,0-12-62 0 0,-1 21 11 0 0,0 0 0 0 0,-1 1 0 0 0,1-1 0 0 0,-1 0 0 0 0,0 0 0 0 0,0 1 0 0 0,0-1 0 0 0,0 0 0 0 0,0 1 0 0 0,-1-1 0 0 0,1 1 0 0 0,-1 0 0 0 0,0-1 0 0 0,0 1 0 0 0,1 0 0 0 0,-1 0 0 0 0,-1 0 0 0 0,1 0 0 0 0,0 1 0 0 0,0-1 0 0 0,-1 1 0 0 0,1-1 0 0 0,-1 1 0 0 0,1 0 0 0 0,-1-1 0 0 0,1 1 0 0 0,-1 1 0 0 0,0-1 0 0 0,0 0 0 0 0,1 1 0 0 0,-4-1-11 0 0,-88 11-99 0 0,79-3 82 0 0,1 1 0 0 0,1 0 1 0 0,-1 1-1 0 0,2 1 0 0 0,-1 0 0 0 0,1 1 0 0 0,1 0 0 0 0,0 1 0 0 0,0 0 0 0 0,1 1 0 0 0,1 0 1 0 0,0 0-1 0 0,1 1 0 0 0,0 0 0 0 0,-3 11 17 0 0,9-21-1 0 0,0-1 1 0 0,1 1 0 0 0,-1 0-1 0 0,1 0 1 0 0,0 0-1 0 0,0 1 1 0 0,0-1 0 0 0,1 0-1 0 0,-1 0 1 0 0,1 0-1 0 0,0 1 1 0 0,1-1 0 0 0,-1 0-1 0 0,0 0 1 0 0,1 1-1 0 0,0-1 1 0 0,0 0 0 0 0,1 0-1 0 0,-1 0 1 0 0,1 0-1 0 0,-1 0 1 0 0,1-1-1 0 0,0 1 1 0 0,1 0 0 0 0,-1-1-1 0 0,1 0 1 0 0,0 1-1 0 0,-1-1 1 0 0,1 0 0 0 0,1 0-1 0 0,-1-1 1 0 0,0 1-1 0 0,1-1 1 0 0,-1 1 0 0 0,1-1-1 0 0,3 1 1 0 0,18 7 22 0 0,1-1 0 0 0,0-1 1 0 0,0-1-1 0 0,0-1 0 0 0,1-2 0 0 0,0-1 0 0 0,0-1 0 0 0,0-1 0 0 0,16-2-22 0 0,61 6 239 0 0,-102-5-228 0 0,1 0 0 0 0,-1 0 0 0 0,1 1 1 0 0,-1-1-1 0 0,0 1 0 0 0,1-1 0 0 0,-1 1 0 0 0,0 0 1 0 0,1 0-1 0 0,-1 0 0 0 0,0 1 0 0 0,0-1 1 0 0,0 0-1 0 0,0 1 0 0 0,0-1 0 0 0,0 1 1 0 0,0 0-1 0 0,0-1 0 0 0,-1 1 0 0 0,1 0 0 0 0,-1 0 1 0 0,0 0-1 0 0,1 0 0 0 0,-1 1 0 0 0,0-1 1 0 0,0 0-1 0 0,0 0 0 0 0,0 1 0 0 0,-1-1 0 0 0,1 1 1 0 0,-1-1-1 0 0,1 0 0 0 0,-1 1 0 0 0,0-1 1 0 0,0 1-1 0 0,0-1 0 0 0,0 1 0 0 0,0-1 1 0 0,-1 1-1 0 0,1-1 0 0 0,-1 1 0 0 0,0-1 0 0 0,1 0-11 0 0,-47 116 104 0 0,51-73-2326 0 0,8-37-1973 0 0,4-6-4524 0 0,-7-2-2941 0 0</inkml:trace>
  <inkml:trace contextRef="#ctx0" brushRef="#br0" timeOffset="-2613.759">5634 844 11698 0 0,'0'0'2709'0'0,"0"0"-1190"0"0,0 0-509 0 0,0 0-100 0 0,0 0 3 0 0,0 0-4 0 0,-34 32-85 0 0,-105 104-133 0 0,64-35 145 0 0,66-83-713 0 0,3-8-72 0 0,1 1-1 0 0,0 0 1 0 0,1 1-1 0 0,0-1 1 0 0,0 1-1 0 0,1 0 1 0 0,1 0-1 0 0,0 0 1 0 0,1 0-1 0 0,0 0 1 0 0,1 0-1 0 0,0 0 1 0 0,1 1-1 0 0,0-1 1 0 0,2 3-51 0 0,1-9 76 0 0,1 0 1 0 0,1 0-1 0 0,-1 0 1 0 0,1-1 0 0 0,0 0-1 0 0,0 0 1 0 0,1 0 0 0 0,0-1-1 0 0,-1 0 1 0 0,1 0 0 0 0,1-1-1 0 0,-1 0 1 0 0,0 0-1 0 0,1-1 1 0 0,0 0 0 0 0,-1 0-1 0 0,1-1 1 0 0,0 1 0 0 0,0-2-1 0 0,0 1 1 0 0,0-1 0 0 0,0-1-1 0 0,-1 1 1 0 0,1-1-1 0 0,0-1 1 0 0,0 1 0 0 0,-1-1-1 0 0,1-1-76 0 0,11-2 125 0 0,-1-2-1 0 0,0 0 0 0 0,0-1 0 0 0,-1-1 0 0 0,0 0 1 0 0,0-1-1 0 0,-1-1 0 0 0,-1-1 0 0 0,0 0 0 0 0,0-1 1 0 0,-1 0-1 0 0,-1-2 0 0 0,0 1 0 0 0,-1-1 0 0 0,6-11-124 0 0,-11 13-1 0 0,0 0-1 0 0,0 0 1 0 0,-2-1-1 0 0,1 0 0 0 0,-2 1 1 0 0,0-2-1 0 0,0 1 1 0 0,-2 0-1 0 0,0-1 0 0 0,0 0 1 0 0,-1 1-1 0 0,-1-1 1 0 0,-1 0-1 0 0,0 1 0 0 0,-1-6 2 0 0,1 14-142 0 0,-1-1-1 0 0,0 0 1 0 0,0 1-1 0 0,0-1 1 0 0,-1 1-1 0 0,0-1 1 0 0,0 1-1 0 0,-1 0 1 0 0,0 0-1 0 0,0 1 1 0 0,0-1-1 0 0,0 1 1 0 0,-1 0-1 0 0,-1-1 144 0 0,-21-15-3824 0 0,-3 5-4483 0 0,14 11-3567 0 0</inkml:trace>
  <inkml:trace contextRef="#ctx0" brushRef="#br0" timeOffset="-2067.826">6328 170 7426 0 0,'0'0'4506'0'0,"0"0"-1157"0"0,0 0-902 0 0,0 0-555 0 0,0 0-322 0 0,0 0-258 0 0,0 0-312 0 0,0 0-322 0 0,0 0-281 0 0,0 0-166 0 0,0 0-47 0 0,0 0 17 0 0,0 0 50 0 0,-8 14 1 0 0,-40 106 186 0 0,8 76 77 0 0,-64 389-228 0 0,103-578-285 0 0,-7 52 6 0 0,3-1-1 0 0,2 1 0 0 0,4 35-7 0 0,1-93 4 0 0,-1 0 0 0 0,0 0-1 0 0,0 1 1 0 0,0-1 0 0 0,0 0-1 0 0,1-1 1 0 0,-1 1 0 0 0,0 0-1 0 0,1 0 1 0 0,-1-1-1 0 0,1 1 1 0 0,-1 0 0 0 0,1-1-1 0 0,-1 0 1 0 0,1 1 0 0 0,0-1-1 0 0,-1 0 1 0 0,1 0 0 0 0,-1 0-1 0 0,1 0 1 0 0,-1 0 0 0 0,1 0-1 0 0,0 0 1 0 0,-1 0-1 0 0,1-1 1 0 0,-1 1 0 0 0,1-1-1 0 0,-1 1 1 0 0,1-1 0 0 0,-1 1-1 0 0,1-1 1 0 0,-1 0 0 0 0,0 0-1 0 0,1 0 1 0 0,-1 0-1 0 0,0 0 1 0 0,0 0-4 0 0,192-152 296 0 0,-131 102-296 0 0,1 2 0 0 0,2 4 0 0 0,2 2 0 0 0,41-18 0 0 0,-96 55-2 0 0,-1 0-1 0 0,1 1 1 0 0,0 1-1 0 0,0 0 1 0 0,0 0-1 0 0,1 1 1 0 0,-1 1-1 0 0,1 0 1 0 0,-1 1 0 0 0,1 0-1 0 0,0 1 1 0 0,0 0-1 0 0,4 2 3 0 0,-14-1-1 0 0,0 0 0 0 0,-1 0-1 0 0,1 0 1 0 0,-1 1 0 0 0,0-1 0 0 0,1 1-1 0 0,-1 0 1 0 0,0-1 0 0 0,0 1 0 0 0,0 0-1 0 0,0 0 1 0 0,0 1 0 0 0,-1-1 0 0 0,1 0-1 0 0,-1 0 1 0 0,1 1 0 0 0,-1-1 0 0 0,0 1 0 0 0,0 0-1 0 0,0-1 1 0 0,0 1 0 0 0,0 0 0 0 0,-1-1-1 0 0,1 1 1 0 0,-1 0 0 0 0,1 0 0 0 0,-1-1-1 0 0,0 1 1 0 0,-1 0 0 0 0,1 0 0 0 0,0 0-1 0 0,-1 1 2 0 0,-24 89 100 0 0,10-68-68 0 0,0 0-1 0 0,-2-1 1 0 0,0-1 0 0 0,-2-1-1 0 0,-1-1 1 0 0,0 0-1 0 0,-2-1 1 0 0,0-2 0 0 0,-1 0-1 0 0,-1-1 1 0 0,0-2-1 0 0,-1 0 1 0 0,-19 7-32 0 0,23-11-39 0 0,0-2-1 0 0,-1 0 1 0 0,0-1 0 0 0,-1-1 0 0 0,0-1 0 0 0,0-1-1 0 0,0-1 1 0 0,-1-2 0 0 0,1 0 0 0 0,-1-1-1 0 0,1-1 1 0 0,-8-2 39 0 0,-26-21-1086 0 0,28-3-4844 0 0,22 17-5643 0 0</inkml:trace>
  <inkml:trace contextRef="#ctx0" brushRef="#br0" timeOffset="-1418.28">7432 1 12291 0 0,'0'0'1740'0'0,"0"0"-330"0"0,0 0-459 0 0,0 0-262 0 0,0 0-145 0 0,0 0 3 0 0,0 0 180 0 0,0 0 137 0 0,0 0 60 0 0,0 0 11 0 0,0 0-172 0 0,-8 35-167 0 0,-27 115-109 0 0,-5 140 838 0 0,-84 427 25 0 0,118-640-1590 0 0,6-76 72 0 0,39-28-491 0 0,70-84-1299 0 0,-45 31-5739 0 0,-57 71 6139 0 0,11-14-8592 0 0</inkml:trace>
  <inkml:trace contextRef="#ctx0" brushRef="#br0" timeOffset="-1120.638">7533 914 6025 0 0,'0'0'3304'0'0,"0"0"-1495"0"0,0 0-731 0 0,0 0-318 0 0,0 0-50 0 0,0 0 91 0 0,0 0 114 0 0,2 31 87 0 0,6 96 44 0 0,-8-125-1005 0 0,-1-1 0 0 0,1 1 1 0 0,0-1-1 0 0,0 1 0 0 0,0-1 0 0 0,0 1 0 0 0,0-1 0 0 0,0 1 0 0 0,0-1 0 0 0,1 1 0 0 0,-1-1 0 0 0,0 1 0 0 0,1-1 0 0 0,-1 0 0 0 0,1 1 0 0 0,0-1 0 0 0,-1 0 0 0 0,1 1 0 0 0,0-1 0 0 0,0 0 0 0 0,0 0 0 0 0,0 1 0 0 0,0-1 0 0 0,0 0 0 0 0,0 0 0 0 0,0 0 0 0 0,0 0 0 0 0,1-1 0 0 0,-1 1 0 0 0,0 0 1 0 0,1 0-1 0 0,-1-1 0 0 0,0 1 0 0 0,1-1 0 0 0,-1 1 0 0 0,1-1 0 0 0,-1 0 0 0 0,1 1 0 0 0,-1-1 0 0 0,1 0 0 0 0,-1 0 0 0 0,2 0-41 0 0,4 0 299 0 0,16 0-30 0 0,-1 0 0 0 0,1-2-1 0 0,-1 0 1 0 0,0-2-1 0 0,0 0 1 0 0,0-2-1 0 0,-1 0 1 0 0,1-1-1 0 0,-1-1 1 0 0,-1-1 0 0 0,0-1-1 0 0,0-1 1 0 0,-1-1-1 0 0,0 0 1 0 0,-1-2-1 0 0,-1 0 1 0 0,0-1-1 0 0,-1 0 1 0 0,9-11-269 0 0,-18 17 51 0 0,-1 0 1 0 0,0-1-1 0 0,0 0 1 0 0,-1 0-1 0 0,0 0 0 0 0,-1 0 1 0 0,0-1-1 0 0,0 1 1 0 0,-1-1-1 0 0,-1 0 0 0 0,1-4-51 0 0,-2 10 13 0 0,-1 0-1 0 0,0 1 0 0 0,1-1 1 0 0,-1 0-1 0 0,-1 0 0 0 0,1 1 1 0 0,-1-1-1 0 0,0 0 0 0 0,0 1 0 0 0,0-1 1 0 0,-1 0-1 0 0,1 1 0 0 0,-1 0 1 0 0,0-1-1 0 0,-1 1 0 0 0,1 0 0 0 0,-1 0 1 0 0,1 0-1 0 0,-1 0 0 0 0,0 1 1 0 0,-1-1-1 0 0,1 1 0 0 0,-1 0 1 0 0,1 0-1 0 0,-1 0 0 0 0,0 0 0 0 0,-4-1-12 0 0,0 0-5 0 0,-1 0 0 0 0,0 1 0 0 0,0 0 0 0 0,0 0 0 0 0,0 1 0 0 0,0 0-1 0 0,-1 1 1 0 0,1 0 0 0 0,0 0 0 0 0,-1 1 0 0 0,1 1 0 0 0,-1-1 0 0 0,1 1 0 0 0,0 1-1 0 0,0 0 1 0 0,-1 0 0 0 0,1 1 0 0 0,0 0 0 0 0,1 1 0 0 0,-1-1 0 0 0,-3 4 5 0 0,-4 1-20 0 0,1 1 1 0 0,1 0 0 0 0,0 1 0 0 0,0 1 0 0 0,1 0 0 0 0,1 1-1 0 0,-1 0 1 0 0,2 1 0 0 0,0 0 0 0 0,1 1 0 0 0,-4 7 19 0 0,6-11-26 0 0,1 0 1 0 0,1 0 0 0 0,0 1 0 0 0,0 0-1 0 0,1 0 1 0 0,0 0 0 0 0,1 0 0 0 0,0 1 0 0 0,1 0-1 0 0,1 0 1 0 0,0 0 0 0 0,0 0 0 0 0,1 0-1 0 0,1 0 1 0 0,0 0 0 0 0,0 1 0 0 0,1-1-1 0 0,1 0 1 0 0,0 0 0 0 0,1 0 0 0 0,0 0-1 0 0,1-1 1 0 0,0 1 0 0 0,1-1 0 0 0,0 0-1 0 0,0 0 1 0 0,2-1 0 0 0,5 9 25 0 0,2-6-182 0 0,1-1 0 0 0,0 0 0 0 0,0-1 0 0 0,1 0 0 0 0,1-2 0 0 0,0 0 0 0 0,0 0 0 0 0,1-2 0 0 0,0 0 0 0 0,0-1 0 0 0,8 1 182 0 0,52 11-4063 0 0,-2-7-4807 0 0,-50-10-643 0 0</inkml:trace>
  <inkml:trace contextRef="#ctx0" brushRef="#br0" timeOffset="-685.787">8251 1278 14867 0 0,'0'0'1106'0'0,"0"0"-275"0"0,0 0 2 0 0,0 0 205 0 0,0 0 171 0 0,0 0 32 0 0,0 0-173 0 0,0 0-277 0 0,0 0-234 0 0,0 0-172 0 0,0 0-56 0 0,0 0-3 0 0,19-19-3 0 0,60-65-34 0 0,-35 37-43 0 0,2 2 0 0 0,3 2 0 0 0,1 2-1 0 0,52-32-245 0 0,-25 39-21 0 0,-72 75 148 0 0,-45 135 367 0 0,41-175-489 0 0,-1 1 0 0 0,0-1 0 0 0,1 1 0 0 0,-1-1-1 0 0,1 1 1 0 0,0-1 0 0 0,-1 1 0 0 0,1-1-1 0 0,0 1 1 0 0,0-1 0 0 0,0 0 0 0 0,0 0 0 0 0,0 1-1 0 0,0-1 1 0 0,0 0 0 0 0,1 0 0 0 0,-1 0 0 0 0,0 0-1 0 0,1 0 1 0 0,-1 0 0 0 0,0-1 0 0 0,1 1-1 0 0,-1 0 1 0 0,1-1 0 0 0,-1 1 0 0 0,1-1 0 0 0,0 0-1 0 0,-1 1 1 0 0,1-1 0 0 0,-1 0 0 0 0,1 0 0 0 0,0 0-1 0 0,-1 0 1 0 0,1 0 0 0 0,-1 0 0 0 0,2-1-5 0 0,60-12 185 0 0,143-89 7 0 0,-160 79-192 0 0,96-33 29 0 0,-141 55-24 0 0,1 1-1 0 0,-1 0 1 0 0,1-1-1 0 0,-1 1 0 0 0,1 0 1 0 0,0 0-1 0 0,-1 0 1 0 0,1 0-1 0 0,-1 1 1 0 0,1-1-1 0 0,-1 0 1 0 0,1 1-1 0 0,-1-1 1 0 0,1 1-1 0 0,-1-1 1 0 0,1 1-1 0 0,-1 0 0 0 0,1-1 1 0 0,-1 1-1 0 0,0 0 1 0 0,0 0-1 0 0,1 0 1 0 0,-1 0-1 0 0,0 0 1 0 0,0 0-1 0 0,0 1 1 0 0,0-1-1 0 0,0 0 0 0 0,0 1 1 0 0,0-1-1 0 0,-1 0 1 0 0,1 1-1 0 0,0-1 1 0 0,-1 1-1 0 0,1-1 1 0 0,-1 1-1 0 0,0-1 1 0 0,1 1-1 0 0,-1-1 1 0 0,0 1-1 0 0,0-1 0 0 0,0 1 1 0 0,0 0-1 0 0,0-1 1 0 0,0 1-1 0 0,-1-1 1 0 0,1 1-1 0 0,0-1 1 0 0,-1 1-1 0 0,1-1 1 0 0,-1 1-1 0 0,0-1 0 0 0,0 2-4 0 0,1 2 15 0 0,-24 163 321 0 0,24-162-356 0 0,0 0 1 0 0,0 1-1 0 0,1-1 1 0 0,0 0 0 0 0,0 0-1 0 0,0 0 1 0 0,0 0-1 0 0,1 0 1 0 0,0-1-1 0 0,1 1 1 0 0,-1 0-1 0 0,1-1 1 0 0,0 0-1 0 0,1 0 1 0 0,-1 1-1 0 0,1-2 1 0 0,0 1-1 0 0,0 0 1 0 0,0-1-1 0 0,1 0 1 0 0,-1 0-1 0 0,1 0 1 0 0,0-1-1 0 0,1 1 1 0 0,-1-1-1 0 0,3 1 20 0 0,42 14-1720 0 0,-33-15-2327 0 0,-1-2-5010 0 0,-9-1-3554 0 0</inkml:trace>
  <inkml:trace contextRef="#ctx0" brushRef="#br0" timeOffset="10834.974">56 2022 0 0 0,'0'0'612'0'0,"0"0"446"0"0,0 0 306 0 0,0 0 156 0 0,0 0 46 0 0,0 0-107 0 0,0 0-251 0 0,0 0-270 0 0,0 0-210 0 0,0 0-99 0 0,0 0-55 0 0,0 0-57 0 0,0 0-45 0 0,1 9 663 0 0,31 291 3569 0 0,-23-220-4463 0 0,-3 1 0 0 0,-5-1 0 0 0,-3 17-241 0 0,2-94 50 0 0,0 0 1 0 0,1-1-1 0 0,-2 1 1 0 0,1 0-1 0 0,0 0 1 0 0,0 0-1 0 0,-1 0 1 0 0,0-1-1 0 0,1 1 1 0 0,-1 0-1 0 0,0-1 1 0 0,0 1-1 0 0,-1 0 1 0 0,1-1-1 0 0,0 1 1 0 0,-1-1-1 0 0,0 0 1 0 0,1 0-1 0 0,-1 1 1 0 0,0-1-1 0 0,0 0 1 0 0,0 0-1 0 0,0-1 1 0 0,-1 1-1 0 0,1 0 1 0 0,0-1-1 0 0,-1 1 1 0 0,1-1-1 0 0,-1 0 1 0 0,0 0-1 0 0,1 0 1 0 0,-1 0-1 0 0,0 0 1 0 0,0-1-1 0 0,1 1 1 0 0,-1-1-1 0 0,0 0 1 0 0,-2 0-51 0 0,2-2 33 0 0,0-1 0 0 0,0 1 0 0 0,0-1 0 0 0,0 0 0 0 0,1 0 0 0 0,-1 0 0 0 0,1-1 0 0 0,0 1 0 0 0,0 0 0 0 0,0-1 0 0 0,1 1 0 0 0,-1-1 0 0 0,1 0 0 0 0,0 1 0 0 0,0-1-1 0 0,0 0 1 0 0,0 0 0 0 0,1 0 0 0 0,-1 0 0 0 0,1 0 0 0 0,0 0 0 0 0,1-2-33 0 0,-1-32 15 0 0,3 0-1 0 0,0 0 0 0 0,3 0 1 0 0,1 1-1 0 0,2 0 0 0 0,1 0 1 0 0,2 1-1 0 0,2 0 0 0 0,1 1 0 0 0,2 1 1 0 0,1 1-1 0 0,1 0 0 0 0,2 1 1 0 0,2 1-1 0 0,3-2-14 0 0,-1-1-11 0 0,1 1 0 0 0,2 1 0 0 0,1 1 0 0 0,2 2 0 0 0,1 1 0 0 0,1 1 0 0 0,1 2 0 0 0,1 2 0 0 0,1 0 0 0 0,1 3 0 0 0,32-13 11 0 0,-54 28 12 0 0,0-1-1 0 0,0 2 1 0 0,1 0 0 0 0,-1 1 0 0 0,1 0 0 0 0,0 2 0 0 0,0 0 0 0 0,0 0 0 0 0,0 1 0 0 0,0 1-1 0 0,0 1-11 0 0,-12-1 27 0 0,1 1 0 0 0,-1-1 0 0 0,1 1 0 0 0,-1 0-1 0 0,0 1 1 0 0,0-1 0 0 0,0 0 0 0 0,0 1 0 0 0,0 0-1 0 0,-1 0 1 0 0,1 0 0 0 0,-1 1 0 0 0,0-1 0 0 0,0 1-1 0 0,0 0 1 0 0,0-1 0 0 0,-1 1 0 0 0,1 0 0 0 0,-1 1-1 0 0,0-1 1 0 0,0 0 0 0 0,-1 1 0 0 0,1-1 0 0 0,-1 1-1 0 0,0-1 1 0 0,0 1 0 0 0,-1 0 0 0 0,1 0-27 0 0,0 8 134 0 0,0 0 0 0 0,0 0 0 0 0,-1 1 0 0 0,-1-1 0 0 0,0 0 0 0 0,-1 0 0 0 0,0 0 0 0 0,-1 0 0 0 0,-3 8-134 0 0,-5 6 95 0 0,-2-1 0 0 0,0 0 1 0 0,-2-1-1 0 0,0 0 0 0 0,-2-1 1 0 0,-1-1-1 0 0,-1-1 0 0 0,-1-1 1 0 0,0 0-1 0 0,-2-1 0 0 0,0-2 1 0 0,-1 0-1 0 0,-1-1 0 0 0,-1-2 1 0 0,0 0-1 0 0,-1-2 0 0 0,-15 6-95 0 0,29-14-60 0 0,0 0 0 0 0,-1 0 0 0 0,0-2 0 0 0,0 1 0 0 0,0-2 0 0 0,0 1 0 0 0,0-2 0 0 0,-1 0 0 0 0,1 0 0 0 0,-1-1 0 0 0,-3-2 60 0 0,13 1-157 0 0,0-2 1 0 0,0 1-1 0 0,1 0 1 0 0,-1-1-1 0 0,1 0 0 0 0,-1 1 1 0 0,1-1-1 0 0,0-1 0 0 0,0 1 1 0 0,0 0-1 0 0,0-1 1 0 0,1 0-1 0 0,0 1 0 0 0,-1-1 1 0 0,1 0-1 0 0,1 0 1 0 0,-1 0-1 0 0,1 0 0 0 0,-1-1 1 0 0,1 1-1 0 0,0 0 0 0 0,1-1 1 0 0,-1 1-1 0 0,1-1 1 0 0,0 1-1 0 0,0 0 0 0 0,0-1 1 0 0,0 1-1 0 0,1-1 1 0 0,0 1-1 0 0,0 0 0 0 0,1-4 157 0 0,23-70-7314 0 0,-17 60 3206 0 0,0-2-4450 0 0</inkml:trace>
  <inkml:trace contextRef="#ctx0" brushRef="#br0" timeOffset="11149.866">969 1415 11058 0 0,'0'0'982'0'0,"0"0"-258"0"0,0 0 22 0 0,0 0 227 0 0,0 0 134 0 0,0 0 88 0 0,0 0 9 0 0,0 0 7 0 0,0 0-11 0 0,0 0-131 0 0,0 0-155 0 0,0 0-169 0 0,0 0-161 0 0,12 32-95 0 0,37 104-70 0 0,-35-51 96 0 0,-16-65-387 0 0,-8 454 868 0 0,0-371-1830 0 0,35-105-2354 0 0,-4-9-1016 0 0,-12 6 70 0 0,2-3-7292 0 0</inkml:trace>
  <inkml:trace contextRef="#ctx0" brushRef="#br0" timeOffset="11570.218">1714 1842 13059 0 0,'0'0'1281'0'0,"0"0"-87"0"0,0 0-14 0 0,0 0-6 0 0,0 0-25 0 0,0 0-59 0 0,-33 17-148 0 0,-103 55-153 0 0,12 4 741 0 0,114-69-1459 0 0,0 0 1 0 0,0 0-1 0 0,1 1 0 0 0,0 0 1 0 0,1 0-1 0 0,-1 1 1 0 0,2 0-1 0 0,-1 1 1 0 0,1 0-1 0 0,1 0 1 0 0,0 0-1 0 0,0 1 0 0 0,1 0 1 0 0,0 0-1 0 0,1 0 1 0 0,1 1-1 0 0,-1-1 1 0 0,2 1-1 0 0,0 0 1 0 0,0 0-1 0 0,1 7-71 0 0,2-16 20 0 0,1 1 1 0 0,0-1-1 0 0,0 0 1 0 0,0 0-1 0 0,0 0 1 0 0,1-1-1 0 0,-1 1 0 0 0,1 0 1 0 0,0-1-1 0 0,-1 0 1 0 0,1 0-1 0 0,0 0 1 0 0,1 0-1 0 0,-1 0 0 0 0,0 0 1 0 0,0-1-1 0 0,1 1 1 0 0,-1-1-1 0 0,1 0 0 0 0,-1 0 1 0 0,1-1-1 0 0,0 1 1 0 0,-1-1-1 0 0,1 1 1 0 0,0-1-1 0 0,-1 0 0 0 0,1-1 1 0 0,-1 1-1 0 0,1-1 1 0 0,0 1-1 0 0,-1-1 1 0 0,1 0-1 0 0,-1 0 0 0 0,1-1 1 0 0,-1 1-1 0 0,0-1 1 0 0,1 1-1 0 0,0-2-20 0 0,35-19 79 0 0,-1-2 0 0 0,-1-2 0 0 0,-1-1 0 0 0,-1-2 0 0 0,-2-1 0 0 0,0-2 0 0 0,-3-1 0 0 0,1-2-79 0 0,53-54 94 0 0,-55 62-61 0 0,-28 27-64 0 0,-1 19 57 0 0,0-11-7 0 0,-1 9-55 0 0,0-1 1 0 0,2 0 0 0 0,0 0-1 0 0,0 1 1 0 0,2-1 0 0 0,0 0-1 0 0,1 0 1 0 0,0-1 0 0 0,1 1 0 0 0,1-1-1 0 0,2 3 36 0 0,42 53-2941 0 0,-22-46-7777 0 0,-19-18-1159 0 0</inkml:trace>
  <inkml:trace contextRef="#ctx0" brushRef="#br0" timeOffset="11905.202">2130 2232 16083 0 0,'0'0'1197'0'0,"0"0"-318"0"0,0 0-133 0 0,0 0-13 0 0,0 0 44 0 0,0 0 35 0 0,0 0-68 0 0,0 0-65 0 0,25-33-71 0 0,75-104-102 0 0,-11 39 438 0 0,-80 88-894 0 0,0 1-1 0 0,1 0 1 0 0,0 1 0 0 0,0 0-1 0 0,1 1 1 0 0,0 0-1 0 0,1 0 1 0 0,-1 1 0 0 0,4 0-50 0 0,-9 46-106 0 0,-6-18 135 0 0,-1-14-27 0 0,0 0 0 0 0,0 0 0 0 0,1 0 0 0 0,1 0 0 0 0,-1 0 0 0 0,1 0-1 0 0,0 0 1 0 0,1 0 0 0 0,0 0 0 0 0,0 0 0 0 0,1 0 0 0 0,0-1 0 0 0,1 1 0 0 0,-1-1 0 0 0,1 0 0 0 0,0 0 0 0 0,1 0 0 0 0,0-1 0 0 0,2 3-2 0 0,0-3 46 0 0,-1-1 0 0 0,1 0 0 0 0,0-1-1 0 0,0 1 1 0 0,1-1 0 0 0,-1-1 0 0 0,1 1 0 0 0,0-1 0 0 0,0-1 0 0 0,0 1 0 0 0,0-1 0 0 0,0-1 0 0 0,1 0 0 0 0,-1 0 0 0 0,0 0 0 0 0,1-1 0 0 0,-1 0 0 0 0,1-1 0 0 0,-1 0 0 0 0,0 0-1 0 0,0-1 1 0 0,0 0 0 0 0,1-1 0 0 0,-2 1 0 0 0,1-1 0 0 0,0-1 0 0 0,-1 0 0 0 0,1 0 0 0 0,5-4-46 0 0,-1-1 56 0 0,1-1 0 0 0,-2 0 0 0 0,1-1 0 0 0,-2 0-1 0 0,1-1 1 0 0,-1 0 0 0 0,-1-1 0 0 0,-1 0 0 0 0,1 0 0 0 0,-2-1-56 0 0,16-13-713 0 0,-4 16-6605 0 0,-15 8-4263 0 0</inkml:trace>
  <inkml:trace contextRef="#ctx0" brushRef="#br0" timeOffset="12221.511">3088 2151 9458 0 0,'0'0'3046'0'0,"0"0"-1100"0"0,0 0-409 0 0,0 0-96 0 0,0 0-153 0 0,0 0-102 0 0,31-8-53 0 0,101-26-61 0 0,-21-13 1101 0 0,-89 33-1796 0 0,2 1-168 0 0,-1-2-1 0 0,-1 0 1 0 0,0-2-1 0 0,-1 0 1 0 0,0-2-1 0 0,-2 0 1 0 0,0-1-1 0 0,-1-1 1 0 0,4-7-209 0 0,-20 25 1 0 0,0 0 0 0 0,1 1 0 0 0,-1-1 0 0 0,0 0 0 0 0,-1-1 0 0 0,1 1 0 0 0,0 0 0 0 0,-1 0 0 0 0,0-1 1 0 0,0 1-1 0 0,0-1 0 0 0,0 1 0 0 0,-1-1 0 0 0,1 1 0 0 0,-1-1 0 0 0,0 0 0 0 0,0 1 0 0 0,0-1 0 0 0,0 1 0 0 0,-1-1 1 0 0,1 1-1 0 0,-1-1 0 0 0,0 1 0 0 0,0-1 0 0 0,-1 1 0 0 0,1-1 0 0 0,0 1 0 0 0,-1 0 0 0 0,0 0 0 0 0,0 0 0 0 0,0 0 0 0 0,0 0 1 0 0,-1 0-1 0 0,1 1 0 0 0,-1-1 0 0 0,1 1 0 0 0,-1-1 0 0 0,-1 0-1 0 0,-10 3-16 0 0,0 0 0 0 0,0 0 0 0 0,0 1 0 0 0,0 1 0 0 0,0 0 0 0 0,0 1-1 0 0,0 1 1 0 0,1 0 0 0 0,-1 1 0 0 0,1 0 0 0 0,1 1 0 0 0,-1 1 0 0 0,1 0 0 0 0,0 0 0 0 0,0 1 0 0 0,1 1 0 0 0,0 0 0 0 0,-8 9 16 0 0,10-11 11 0 0,-1 0 0 0 0,2 1 0 0 0,-1 1 1 0 0,1-1-1 0 0,0 2 0 0 0,1-1 1 0 0,0 1-1 0 0,0 0 0 0 0,1 0 0 0 0,1 0 1 0 0,0 1-1 0 0,0 0 0 0 0,1 0 0 0 0,0 1 1 0 0,1-1-1 0 0,0 1 0 0 0,1-1 1 0 0,1 1-1 0 0,-1 0 0 0 0,2 0 0 0 0,0 0 1 0 0,0 0-1 0 0,1 0 0 0 0,0 0 0 0 0,1-1 1 0 0,1 1-1 0 0,0-1 0 0 0,0 1 1 0 0,1-1-1 0 0,1 0 0 0 0,0 0 0 0 0,0 0 1 0 0,6 8-12 0 0,1-8 26 0 0,-1 0-1 0 0,2 0 1 0 0,-1-1 0 0 0,1-1 0 0 0,1 0 0 0 0,0-1 0 0 0,0 0 0 0 0,0-1-1 0 0,1-1 1 0 0,0 0 0 0 0,1-1 0 0 0,-1-1 0 0 0,6 1-26 0 0,22 3-45 0 0,0-1-1 0 0,1-3 1 0 0,-1-1-1 0 0,16-2 46 0 0,-32-1-379 0 0,47-1-447 0 0,-23-5-4386 0 0,-20 2-6837 0 0</inkml:trace>
  <inkml:trace contextRef="#ctx0" brushRef="#br0" timeOffset="13318.171">4477 2401 11891 0 0,'0'0'1847'0'0,"0"0"-470"0"0,0 0-309 0 0,0 0-91 0 0,0 0 20 0 0,0 0 78 0 0,0 0 20 0 0,0 0-85 0 0,0 0-208 0 0,0 0-268 0 0,0 0-226 0 0,-7 2-81 0 0,7-1-321 0 0,4 20-367 0 0,10-15-5859 0 0,-10-6-4908 0 0</inkml:trace>
  <inkml:trace contextRef="#ctx0" brushRef="#br0" timeOffset="27020.215">9908 1790 0 0 0,'0'0'360'0'0,"0"0"388"0"0,0 0 136 0 0,0 0 129 0 0,0 0 154 0 0,0 0 118 0 0,0 0 55 0 0,0 0-126 0 0,9-26 8779 0 0,-11 23-9692 0 0,-1 0 0 0 0,0 0 0 0 0,0 0 0 0 0,-1 0 1 0 0,1 0-1 0 0,0 1 0 0 0,-1 0 0 0 0,0 0 0 0 0,1 0 0 0 0,-1 0 0 0 0,0 0 1 0 0,0 1-1 0 0,0 0 0 0 0,0-1 0 0 0,0 2 0 0 0,-4-2-301 0 0,-159 6 1469 0 0,-90 76-427 0 0,225-70-931 0 0,-1 2 1 0 0,1 2-1 0 0,1 0 0 0 0,1 2 0 0 0,0 2 0 0 0,1 1 0 0 0,1 0 0 0 0,0 3 0 0 0,2 0 0 0 0,1 1 0 0 0,-9 12-111 0 0,26-26 25 0 0,1-1 0 0 0,1 1 1 0 0,-1 0-1 0 0,1 0 0 0 0,1 1 0 0 0,0 0 0 0 0,0 0 0 0 0,1 0 0 0 0,0 0 1 0 0,1 1-1 0 0,0 0 0 0 0,1-1 0 0 0,0 1 0 0 0,0 0 0 0 0,2 0 1 0 0,-1 0-1 0 0,1 0 0 0 0,1 1 0 0 0,0-1 0 0 0,0-1 0 0 0,1 1 1 0 0,1 0-1 0 0,0 1-25 0 0,3 0 43 0 0,1-1 1 0 0,1 0-1 0 0,0 0 1 0 0,0 0-1 0 0,1-1 1 0 0,0-1 0 0 0,1 0-1 0 0,0 0 1 0 0,0 0-1 0 0,1-2 1 0 0,0 1-1 0 0,0-1 1 0 0,1-1-1 0 0,0 0 1 0 0,0-1-1 0 0,1 0 1 0 0,-1-1-1 0 0,1 0 1 0 0,0-1-1 0 0,0 0 1 0 0,0-1-1 0 0,1-1 1 0 0,-1 0 0 0 0,0-1-1 0 0,2 0-43 0 0,31 2 111 0 0,1-3 0 0 0,-1-1 1 0 0,0-3-1 0 0,0-1 0 0 0,15-6-111 0 0,350-98 368 0 0,-463 117-3458 0 0,53 5-2196 0 0,3-9-660 0 0,-2 0-5621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30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8 170 2841 0 0,'0'0'916'0'0,"0"0"-300"0"0,0 0-193 0 0,0 0-81 0 0,0 0-4 0 0,0 0 18 0 0,0 0 43 0 0,0 0 75 0 0,0 0 85 0 0,0 0 32 0 0,0 0-27 0 0,-1-4 28 0 0,-5-20 679 0 0,6 23-609 0 0,0 1-18 0 0,0 0-48 0 0,0 0-83 0 0,0 0-33 0 0,0 0-45 0 0,0 0-36 0 0,0 0-23 0 0,0 0-75 0 0,0 0-75 0 0,0 0-87 0 0,0 0-49 0 0,0 0-19 0 0,21 3 950 0 0,157 9 748 0 0,356-46-852 0 0,336-50-223 0 0,-793 79-632 0 0,335-16 563 0 0,41 18-625 0 0,237 32 433 0 0,346 12 62 0 0,13-12-203 0 0,521-22 83 0 0,-117-7-186 0 0,-60 15 48 0 0,199-15-55 0 0,-932 3-97 0 0,941-14 329 0 0,-487-11-290 0 0,651-33 485 0 0,-217 43-90 0 0,-1025 13-326 0 0,1292 21 259 0 0,-706-14-84 0 0,-3 3-57 0 0,-668-18-61 0 0,-199-12 14 0 0,151 15 68 0 0,-132-18-40 0 0,-164 15-158 0 0,36-5 52 0 0,-78 9 114 0 0,-5 18-342 0 0,-56-14-2838 0 0,-10 2-7904 0 0,12 0-1368 0 0</inkml:trace>
  <inkml:trace contextRef="#ctx0" brushRef="#br0" timeOffset="10753.08">969 899 3921 0 0,'0'0'4085'0'0,"0"0"-2773"0"0,0 0-949 0 0,0 0-39 0 0,0 0 181 0 0,0 0 238 0 0,0 0 164 0 0,0 0 85 0 0,0 0 24 0 0,0 0-45 0 0,31 20-55 0 0,99 59-73 0 0,-126-76-770 0 0,0 0 0 0 0,0 0 0 0 0,1-1 0 0 0,-1 0 0 0 0,1 1 0 0 0,0-2 0 0 0,-1 1 0 0 0,1 0 0 0 0,0-1 0 0 0,0 0 0 0 0,0 0 1 0 0,0-1-1 0 0,0 1 0 0 0,0-1 0 0 0,0 0 0 0 0,4-1-73 0 0,7 0 269 0 0,1 1-50 0 0,0 0-1 0 0,0-2 1 0 0,0 0-1 0 0,-1 0 1 0 0,1-2-1 0 0,0 0 1 0 0,-1-1 0 0 0,0 0-1 0 0,0-1 1 0 0,-1-1-1 0 0,0-1-218 0 0,16-11 132 0 0,-2-2-1 0 0,-1-1 0 0 0,0-1 1 0 0,-2-1-1 0 0,-1-2 0 0 0,-1 0 1 0 0,-1-2-1 0 0,-1 0 0 0 0,-1-1 1 0 0,-2-2-1 0 0,-1 0 0 0 0,-2-1 1 0 0,-1 0-1 0 0,-1-1 0 0 0,1-10-131 0 0,-7 16 14 0 0,0 0-1 0 0,-2 0 0 0 0,-1-1 1 0 0,-2 0-1 0 0,0 0 0 0 0,-2 0 1 0 0,-1 0-1 0 0,-3-20-13 0 0,-29-55 147 0 0,30 100-143 0 0,1 0 0 0 0,0 1 0 0 0,-1-1 0 0 0,1 1 0 0 0,-1-1 0 0 0,0 1 0 0 0,0 0 0 0 0,0 0 0 0 0,0-1 0 0 0,0 1 0 0 0,-1 1 0 0 0,1-1 0 0 0,0 0 0 0 0,-1 1 0 0 0,0-1 0 0 0,1 1 0 0 0,-1-1 0 0 0,0 1 0 0 0,1 0 0 0 0,-1 1 1 0 0,0-1-1 0 0,0 0 0 0 0,0 1 0 0 0,0-1 0 0 0,0 1 0 0 0,0 0 0 0 0,0 0 0 0 0,0 0 0 0 0,0 0 0 0 0,0 1 0 0 0,0-1 0 0 0,0 1 0 0 0,1 0 0 0 0,-3 1-4 0 0,-3 2-3 0 0,1 1-1 0 0,1 0 1 0 0,-1 1-1 0 0,1 0 1 0 0,0 0 0 0 0,0 0-1 0 0,0 1 1 0 0,1 0-1 0 0,0 0 1 0 0,1 0 0 0 0,-1 0-1 0 0,1 1 1 0 0,1 0-1 0 0,-1 2 4 0 0,0-3 0 0 0,-19 48 31 0 0,2 1 1 0 0,2 0 0 0 0,3 2-1 0 0,2 0 1 0 0,-3 36-32 0 0,1-9 77 0 0,-4 22 40 0 0,-4-1 0 0 0,-5-2 1 0 0,-5 0-1 0 0,-4-2 0 0 0,-4-2 1 0 0,-43 72-118 0 0,73-153 30 0 0,-5 13 18 0 0,-1 0 0 0 0,-1-2 0 0 0,-2-1-1 0 0,-1 0 1 0 0,-2-2 0 0 0,0 0-1 0 0,-2-2 1 0 0,-1 0 0 0 0,-9 4-48 0 0,35-28 0 0 0,0 0 1 0 0,0 0-1 0 0,0 0 1 0 0,0 0-1 0 0,-1 0 0 0 0,1-1 1 0 0,0 1-1 0 0,0 0 1 0 0,0-1-1 0 0,-1 1 1 0 0,1-1-1 0 0,0 1 0 0 0,-1-1 1 0 0,1 0-1 0 0,0 1 1 0 0,-1-1-1 0 0,1 0 1 0 0,0 0-1 0 0,-1 0 1 0 0,1 0-1 0 0,0 0 0 0 0,-1-1 1 0 0,1 1-1 0 0,0 0 1 0 0,-1-1-1 0 0,1 1 1 0 0,0 0-1 0 0,-1-1 0 0 0,1 0 1 0 0,0 1-1 0 0,0-1 1 0 0,0 0-1 0 0,0 1 1 0 0,0-1-1 0 0,-1 0 0 0 0,1 0 1 0 0,1 0-1 0 0,-1 0 1 0 0,0 0-1 0 0,0 0 1 0 0,0 0-1 0 0,0-1 0 0 0,1 1 1 0 0,-1 0-1 0 0,1 0 1 0 0,-1 0-1 0 0,1-1 1 0 0,-1 1-1 0 0,1 0 0 0 0,0-1 1 0 0,-1 1-1 0 0,1 0 1 0 0,0-1-1 0 0,0 1 1 0 0,0 0-1 0 0,0-1 0 0 0,0 1 1 0 0,0-1-1 0 0,1 1 1 0 0,-1 0-1 0 0,0-1 1 0 0,1 1-1 0 0,-1 0 0 0 0,1 0 1 0 0,0-2-1 0 0,2-8-31 0 0,0-1 1 0 0,1 1-1 0 0,0 0 1 0 0,1 0-1 0 0,1 0 1 0 0,-1 0-1 0 0,1 1 1 0 0,1 0-1 0 0,0 1 1 0 0,1-1-1 0 0,0 1 1 0 0,0 1-1 0 0,1-1 1 0 0,0 1-1 0 0,0 1 1 0 0,1 0 30 0 0,2-6-8 0 0,0 1 1 0 0,1 1-1 0 0,0 0 0 0 0,1 1 1 0 0,1 1-1 0 0,-1 0 0 0 0,1 1 1 0 0,1 0-1 0 0,-1 1 0 0 0,1 1 1 0 0,1 1-1 0 0,-1 0 0 0 0,1 1 1 0 0,0 0-1 0 0,7 1 8 0 0,-10 3-2 0 0,1 1 0 0 0,-1 1 0 0 0,0 0 0 0 0,0 1 0 0 0,0 0 0 0 0,-1 1 0 0 0,1 1 0 0 0,-1 0 0 0 0,0 1 0 0 0,6 3 2 0 0,260 139 1242 0 0,-197-96-310 0 0,-68-47-707 0 0,-22-3-2105 0 0,3-5-4505 0 0,3 2-2500 0 0</inkml:trace>
  <inkml:trace contextRef="#ctx0" brushRef="#br0" timeOffset="10989.903">2121 1481 13739 0 0,'0'0'1128'0'0,"0"0"-456"0"0,0 0-160 0 0,0 0 9 0 0,0 0-33 0 0,0 0-88 0 0,0 0-160 0 0,0 0-152 0 0,0 0-152 0 0,0 0-120 0 0,0 0-112 0 0,0 0-200 0 0,0 0-345 0 0,-42 177-1271 0 0,44-177-3025 0 0,0 0-3521 0 0</inkml:trace>
  <inkml:trace contextRef="#ctx0" brushRef="#br0" timeOffset="11135.048">2123 885 16612 0 0,'0'0'1232'0'0,"0"0"-432"0"0,0 0-400 0 0,0 0-112 0 0,0 0-80 0 0,0 0-128 0 0,0 0-144 0 0,0 0-80 0 0,0 0-80 0 0,0 0-104 0 0,0 0-200 0 0,0 0-488 0 0,0 0-1185 0 0,0 0-5120 0 0,2 180-473 0 0</inkml:trace>
  <inkml:trace contextRef="#ctx0" brushRef="#br0" timeOffset="11505.808">2407 1687 11570 0 0,'0'0'1972'0'0,"0"0"-619"0"0,0 0-343 0 0,0 0-9 0 0,0 0 84 0 0,0 0-65 0 0,0 0-173 0 0,0 0-162 0 0,10-35-115 0 0,31-113-50 0 0,36-117 1287 0 0,-64 246-1982 0 0,-13 19 3 0 0,1 8-211 0 0,-1-4 360 0 0,0 17-14 0 0,2 0-1 0 0,0 0 0 0 0,1 0 0 0 0,1 0 0 0 0,1-1 0 0 0,1 1 0 0 0,1-1 0 0 0,1 0 1 0 0,0-1-1 0 0,7 10 38 0 0,-13-25 46 0 0,0-1 1 0 0,0 0-1 0 0,0 0 1 0 0,1 0-1 0 0,0-1 1 0 0,-1 1-1 0 0,1-1 1 0 0,0 1-1 0 0,0-1 0 0 0,0 0 1 0 0,0 0-1 0 0,1 0 1 0 0,-1-1-1 0 0,0 1 1 0 0,1-1-1 0 0,-1 1 1 0 0,1-1-1 0 0,0 0 1 0 0,-1-1-1 0 0,1 1 1 0 0,0-1-1 0 0,0 1 1 0 0,-1-1-1 0 0,1 0 1 0 0,0-1-1 0 0,0 1 0 0 0,-1-1 1 0 0,1 1-1 0 0,0-1 1 0 0,-1 0-1 0 0,1 0 1 0 0,-1-1-1 0 0,1 1 1 0 0,-1-1-1 0 0,1 0 1 0 0,-1 0-1 0 0,0 0 1 0 0,0 0-1 0 0,1-1-46 0 0,4-5 205 0 0,-1-1 1 0 0,0 0-1 0 0,0-1 0 0 0,0 1 1 0 0,-1-1-1 0 0,-1 0 0 0 0,0-1 0 0 0,0 1 1 0 0,-1-1-1 0 0,0 0 0 0 0,-1 0 1 0 0,0-1-1 0 0,-1 1 0 0 0,0-6-205 0 0,6-56-384 0 0,-8 72-100 0 0,0 1-383 0 0,3 4-7823 0 0,-1 0-2871 0 0</inkml:trace>
  <inkml:trace contextRef="#ctx0" brushRef="#br0" timeOffset="12425.849">3018 1481 5457 0 0,'0'0'2927'0'0,"0"0"-202"0"0,0 0-255 0 0,0 0-358 0 0,0 0-375 0 0,0 0-326 0 0,0 0-236 0 0,0 0-194 0 0,0 0-191 0 0,32-18-165 0 0,99-59-121 0 0,-80 35 77 0 0,-46 31-416 0 0,-1 6-95 0 0,0-1 1 0 0,0 0 0 0 0,-1 0-1 0 0,0 0 1 0 0,0 0 0 0 0,-1 0-1 0 0,0-1 1 0 0,0 1 0 0 0,0-1 0 0 0,-1 1-1 0 0,0-1 1 0 0,0 0 0 0 0,0 0-1 0 0,-1 1 1 0 0,0-2-71 0 0,-2 6 8 0 0,0-1 0 0 0,0 0 0 0 0,0 1 0 0 0,-1 0 0 0 0,1 0 0 0 0,-1-1 0 0 0,1 1 0 0 0,-1 1 0 0 0,0-1 0 0 0,0 0 0 0 0,0 1 0 0 0,0-1 0 0 0,0 1 0 0 0,0 0 0 0 0,0 0 0 0 0,0 0 0 0 0,0 0 0 0 0,-1 1 0 0 0,1-1 0 0 0,0 1 0 0 0,0 0 0 0 0,-1 0 0 0 0,1 0 0 0 0,0 0 0 0 0,-1 1 0 0 0,1-1 0 0 0,0 1 0 0 0,0 0 0 0 0,0 0 0 0 0,-1 0-8 0 0,-8 4-48 0 0,0 1 1 0 0,1 1-1 0 0,-1 0 0 0 0,1 0 1 0 0,1 1-1 0 0,-1 0 0 0 0,1 1 1 0 0,1 0-1 0 0,0 1 0 0 0,0 0 1 0 0,1 0-1 0 0,0 1 0 0 0,0 0 1 0 0,2 0-1 0 0,-1 1 0 0 0,1 0 1 0 0,1 0-1 0 0,0 0 0 0 0,-1 8 48 0 0,2-9-91 0 0,0-1-1 0 0,1 1 1 0 0,1 0-1 0 0,0 0 1 0 0,0 1-1 0 0,1-1 0 0 0,1 0 1 0 0,-1 0-1 0 0,2 1 1 0 0,0 3 91 0 0,0-11-44 0 0,-1 1 1 0 0,1-1-1 0 0,0 0 1 0 0,0 1-1 0 0,1-1 1 0 0,-1 0-1 0 0,1 1 1 0 0,0-1-1 0 0,0 0 1 0 0,1 0-1 0 0,-1-1 1 0 0,1 1-1 0 0,-1 0 1 0 0,1-1-1 0 0,1 0 1 0 0,-1 1-1 0 0,0-1 0 0 0,1-1 1 0 0,-1 1-1 0 0,1 0 1 0 0,0-1-1 0 0,0 0 1 0 0,0 0-1 0 0,0 0 1 0 0,0 0-1 0 0,3 0 44 0 0,14 1-190 0 0,-1 0 0 0 0,1-2 0 0 0,-1 0 1 0 0,1-2-1 0 0,0 0 0 0 0,-1-1 0 0 0,0-1 0 0 0,1-1 0 0 0,-1-1 0 0 0,0-1 0 0 0,-1-1 0 0 0,0 0 0 0 0,0-1 0 0 0,0-2 0 0 0,-1 1 0 0 0,0-2 0 0 0,-1-1 0 0 0,3-2 190 0 0,224-151-13696 0 0,-146 88 9098 0 0,-46 15 8121 0 0,-49 44 5994 0 0,-18 17-5870 0 0,-22 16-1819 0 0,-5 13-893 0 0,2 1-1 0 0,1 2 1 0 0,2 2-1 0 0,-9 11-934 0 0,31-30 107 0 0,-1 2-83 0 0,0 0-1 0 0,1 1 0 0 0,1 0 1 0 0,1 1-1 0 0,0 1 1 0 0,1 0-1 0 0,-1 6-23 0 0,11-23-10 0 0,0 0-1 0 0,1 0 1 0 0,0 0 0 0 0,-1 0-1 0 0,1 1 1 0 0,0-1-1 0 0,0 0 1 0 0,0 1-1 0 0,1-1 1 0 0,-1 1 0 0 0,0-1-1 0 0,1 1 1 0 0,0-1-1 0 0,-1 1 1 0 0,1-1 0 0 0,0 1-1 0 0,0-1 1 0 0,1 1-1 0 0,-1-1 1 0 0,0 1 0 0 0,1-1-1 0 0,0 1 1 0 0,-1-1-1 0 0,1 1 1 0 0,0-1-1 0 0,0 0 1 0 0,0 1 0 0 0,1-1-1 0 0,-1 0 1 0 0,1 0-1 0 0,-1 0 1 0 0,1 0 0 0 0,-1 0-1 0 0,1 0 1 0 0,0-1-1 0 0,0 1 1 0 0,0 0-1 0 0,0-1 1 0 0,0 0 0 0 0,1 1-1 0 0,-1-1 1 0 0,0 0-1 0 0,0 0 1 0 0,1 0 0 0 0,-1 0-1 0 0,1-1 1 0 0,-1 1 10 0 0,16-2 53 0 0,-1 0 1 0 0,0-1 0 0 0,0-1-1 0 0,0 0 1 0 0,0-1 0 0 0,0-1-1 0 0,-1-1 1 0 0,0-1-1 0 0,0 0 1 0 0,-1 0 0 0 0,1-2-1 0 0,-2 0 1 0 0,1-1 0 0 0,9-8-54 0 0,-2-1 179 0 0,-1 0 1 0 0,-1-1 0 0 0,0-1 0 0 0,-2-1 0 0 0,0 0 0 0 0,10-19-181 0 0,-41 121 250 0 0,10-74-264 0 0,1 0 1 0 0,1 0 0 0 0,-1 1 0 0 0,1-1-1 0 0,0 0 1 0 0,0 1 0 0 0,1-1 0 0 0,0 1 0 0 0,0-1-1 0 0,1 1 1 0 0,0-1 0 0 0,0 1 0 0 0,0-1 0 0 0,1 1-1 0 0,0-1 1 0 0,0 0 0 0 0,0 0 0 0 0,1 0 0 0 0,0 0-1 0 0,0-1 1 0 0,1 1 0 0 0,-1-1 0 0 0,1 0-1 0 0,0 0 1 0 0,1 0 0 0 0,-1 0 0 0 0,1-1 0 0 0,0 0-1 0 0,0 0 1 0 0,1 0 0 0 0,-1 0 0 0 0,4 1 14 0 0,4 0 15 0 0,1 0-1 0 0,0 0 1 0 0,1-1 0 0 0,-1-1 0 0 0,0-1 0 0 0,1 0 0 0 0,0-1 0 0 0,-1 0-1 0 0,1-1 1 0 0,0-1 0 0 0,0 0 0 0 0,-1-1 0 0 0,1 0 0 0 0,-1-2 0 0 0,0 1-1 0 0,0-2 1 0 0,0 0 0 0 0,0-1 0 0 0,-1 0 0 0 0,0-1 0 0 0,0 0 0 0 0,10-8-15 0 0,-8 3 111 0 0,-1-1 1 0 0,0 0-1 0 0,-1 0 1 0 0,0-2-1 0 0,-1 1 1 0 0,-1-2-1 0 0,0 1 1 0 0,-1-1-1 0 0,-1-1 1 0 0,0 0-1 0 0,-1 0 1 0 0,-1-1-1 0 0,-1 0 1 0 0,0 0-1 0 0,-2-1 1 0 0,0 0-112 0 0,2-8 34 0 0,-1-1 0 0 0,-1 1 0 0 0,-2-1 0 0 0,-1 0 1 0 0,-2-25-35 0 0,1 50-7 0 0,0 0 1 0 0,-1 0 0 0 0,1 0 0 0 0,-1 0 0 0 0,1 0 0 0 0,-1 0 0 0 0,0 0 0 0 0,0 0-1 0 0,-1 0 1 0 0,1 0 0 0 0,-1 0 0 0 0,1 0 0 0 0,-1 1 0 0 0,0-1 0 0 0,0 1-1 0 0,0-1 1 0 0,0 1 0 0 0,0 0 0 0 0,-1 0 0 0 0,1 0 0 0 0,-1 0 0 0 0,1 0 0 0 0,-1 0-1 0 0,0 1 1 0 0,1-1 0 0 0,-1 1 0 0 0,0 0 0 0 0,0 0 0 0 0,0 0 0 0 0,0 0-1 0 0,0 1 1 0 0,-1-1 0 0 0,1 1 0 0 0,0 0 0 0 0,0-1 0 0 0,0 2 0 0 0,0-1-1 0 0,0 0 1 0 0,-1 0 0 0 0,1 1 0 0 0,0 0 0 0 0,0 0 0 0 0,0 0 0 0 0,0 0 0 0 0,0 0-1 0 0,1 0 1 0 0,-1 1 0 0 0,0 0 0 0 0,0-1 0 0 0,1 1 6 0 0,-7 4-28 0 0,1 1 0 0 0,0 0-1 0 0,0 1 1 0 0,0-1 0 0 0,1 1 0 0 0,0 1 0 0 0,1-1-1 0 0,0 1 1 0 0,0 1 0 0 0,1-1 0 0 0,0 1 0 0 0,1-1 0 0 0,0 1-1 0 0,1 1 1 0 0,0-1 0 0 0,0 0 0 0 0,1 1 0 0 0,0 0 0 0 0,1-1-1 0 0,0 1 1 0 0,1 0 0 0 0,0-1 0 0 0,1 1 0 0 0,0 0 0 0 0,1 0-1 0 0,0-1 1 0 0,0 1 0 0 0,1-1 0 0 0,1 0 0 0 0,-1 0 0 0 0,2 0-1 0 0,4 7 29 0 0,13 11 111 0 0,1-1-1 0 0,1-1 1 0 0,2-1-1 0 0,0-1 0 0 0,25 16-110 0 0,-32-26 149 0 0,67 68 491 0 0,-79-23-935 0 0,-8-38-8979 0 0,1-20-2826 0 0</inkml:trace>
  <inkml:trace contextRef="#ctx0" brushRef="#br0" timeOffset="14894.508">5151 1304 12259 0 0,'0'0'1479'0'0,"0"0"-493"0"0,0 0-368 0 0,0 0 31 0 0,0 0 148 0 0,0 0 83 0 0,0 0-45 0 0,0 0-149 0 0,0 0-135 0 0,0 0-89 0 0,0 0-38 0 0,0 0-54 0 0,0 0-43 0 0,25-22-24 0 0,74-70-50 0 0,-49 63 149 0 0,-47 28-370 0 0,0 0 1 0 0,-1 0 0 0 0,1 1-1 0 0,0 0 1 0 0,-1-1-1 0 0,1 1 1 0 0,0 0-1 0 0,-1 0 1 0 0,1 0 0 0 0,0 0-1 0 0,0 1 1 0 0,-1-1-1 0 0,1 1 1 0 0,-1 0 0 0 0,1 0-1 0 0,0 0 1 0 0,-1 0-1 0 0,1 0 1 0 0,-1 0-1 0 0,0 1 1 0 0,1-1 0 0 0,-1 1-1 0 0,0-1 1 0 0,0 1-1 0 0,0 0 1 0 0,0 0 0 0 0,0 0-1 0 0,-1 0 1 0 0,1 0-1 0 0,-1 1 1 0 0,1-1-1 0 0,-1 0 1 0 0,0 1 0 0 0,0-1-1 0 0,0 1 1 0 0,0-1-1 0 0,1 4-32 0 0,15 104 741 0 0,-15-65-656 0 0,-3-1 0 0 0,-2 1 1 0 0,-2-1-1 0 0,-1 0 1 0 0,-3 0-1 0 0,-1-1 1 0 0,-2 0-1 0 0,-2-1 1 0 0,-2 0-1 0 0,-2-2 1 0 0,-10 16-86 0 0,28-56 19 0 0,0 0 1 0 0,-1 0-1 0 0,1-1 0 0 0,0 1 1 0 0,0 0-1 0 0,-1 0 1 0 0,1 0-1 0 0,0 0 1 0 0,0 0-1 0 0,-1 0 0 0 0,1 0 1 0 0,0 0-1 0 0,-1 0 1 0 0,1 0-1 0 0,0 0 1 0 0,0 0-1 0 0,-1 0 0 0 0,1 0 1 0 0,0 0-1 0 0,-1 0 1 0 0,1 0-1 0 0,0 0 0 0 0,0 1 1 0 0,-1-1-1 0 0,1 0 1 0 0,0 0-1 0 0,0 0 1 0 0,-1 0-1 0 0,1 0 0 0 0,0 1 1 0 0,0-1-1 0 0,0 0 1 0 0,-1 0-1 0 0,1 0 1 0 0,0 1-1 0 0,0-1 0 0 0,0 0-19 0 0,6-28 382 0 0,22-38-358 0 0,2 1 0 0 0,4 2-1 0 0,2 1 1 0 0,3 2 0 0 0,3 2 0 0 0,2 1 0 0 0,13-10-24 0 0,-45 53-2 0 0,0 1 0 0 0,1 1 0 0 0,0 0 1 0 0,0 0-1 0 0,2 2 0 0 0,-1-1 0 0 0,1 2 0 0 0,1 0 1 0 0,2 0 1 0 0,-12 35-43 0 0,-6 0 85 0 0,0-1-1 0 0,-2 1 1 0 0,0 0 0 0 0,-2 0 0 0 0,-1-1-1 0 0,-1 0 1 0 0,-1 1-42 0 0,-5 9-34 0 0,3 1 1 0 0,0 0-1 0 0,3 1 1 0 0,1 0-1 0 0,0 25 34 0 0,18-66-112 0 0,50-69 264 0 0,240-290-51 0 0,-227 299-87 0 0,-73 105 68 0 0,-37 111 118 0 0,25-126-175 0 0,2 0-1 0 0,1 0 0 0 0,1 0 0 0 0,1 1 1 0 0,0 19-25 0 0,9 21-299 0 0,-4-66 181 0 0,-1-1 0 0 0,1 0 0 0 0,-1 0 0 0 0,1 0 0 0 0,0 0 0 0 0,-1 0 0 0 0,1 0 0 0 0,0 0 0 0 0,-1 0 0 0 0,1 0 0 0 0,-1 0 0 0 0,1 0 0 0 0,0 0 0 0 0,-1-1 0 0 0,1 1 0 0 0,-1 0 0 0 0,1 0 0 0 0,-1-1 0 0 0,1 1 0 0 0,-1 0 0 0 0,1-1 0 0 0,-1 1 0 0 0,1 0 1 0 0,-1-1-1 0 0,1 1 0 0 0,-1-1 0 0 0,1 1 0 0 0,-1-1 0 0 0,0 1 0 0 0,1-1 0 0 0,-1 1 0 0 0,0-1 0 0 0,0 1 0 0 0,1-1 0 0 0,-1 1 0 0 0,0-1 0 0 0,0 1 0 0 0,0-1 0 0 0,0 0 0 0 0,1 1 0 0 0,-1-1 0 0 0,0 1 0 0 0,0-1 0 0 0,0 0 0 0 0,0 1 0 0 0,-1-1 118 0 0,3-4-5585 0 0,2 0-6489 0 0</inkml:trace>
  <inkml:trace contextRef="#ctx0" brushRef="#br0" timeOffset="15859.788">6466 1282 13107 0 0,'0'0'2764'0'0,"0"0"-1623"0"0,0 0-541 0 0,0 0 51 0 0,0 0 125 0 0,0 0 13 0 0,0 0-129 0 0,0 0-188 0 0,0 0-130 0 0,0 0-95 0 0,-27 35-85 0 0,-83 106-50 0 0,81-84-64 0 0,27-51-45 0 0,1 1-1 0 0,0-1 0 0 0,1 1 0 0 0,0 0 1 0 0,0-1-1 0 0,0 1 0 0 0,0-1 1 0 0,1 1-1 0 0,0-1 0 0 0,1 1 0 0 0,0-1 1 0 0,0 1-1 0 0,0-1 0 0 0,0 0 1 0 0,1 0-1 0 0,0 0 0 0 0,1-1 0 0 0,-1 1 1 0 0,1-1-1 0 0,0 1 0 0 0,0-1 1 0 0,1 0-1 0 0,-1-1 0 0 0,1 1 0 0 0,0-1 1 0 0,1 0-1 0 0,-1 0 0 0 0,4 1-2 0 0,-2-1 92 0 0,0-1-1 0 0,0 0 0 0 0,1 0 0 0 0,-1-1 0 0 0,0 0 0 0 0,1 0 0 0 0,0 0 1 0 0,0-1-1 0 0,-1-1 0 0 0,1 1 0 0 0,0-1 0 0 0,0-1 0 0 0,-1 1 0 0 0,1-1 1 0 0,0-1-1 0 0,0 1 0 0 0,-1-1 0 0 0,1-1 0 0 0,-1 1 0 0 0,0-1 0 0 0,0 0 1 0 0,0-1-1 0 0,0 0 0 0 0,0 0 0 0 0,-1-1 0 0 0,0 1 0 0 0,5-6-91 0 0,-2 3 129 0 0,-1-2 0 0 0,0 1-1 0 0,0-1 1 0 0,-1 0 0 0 0,0-1-1 0 0,0 0 1 0 0,-1 0 0 0 0,-1 0-1 0 0,0-1 1 0 0,0 1 0 0 0,-1-1-1 0 0,0-1 1 0 0,-1 1 0 0 0,0 0-1 0 0,-1-1 1 0 0,0 1 0 0 0,-1-1-1 0 0,0-2-128 0 0,-2 3 17 0 0,0 0 0 0 0,0 0 0 0 0,-1 1 0 0 0,-1-1 0 0 0,0 0 0 0 0,0 1 0 0 0,-1 0 0 0 0,0 0 0 0 0,-1 0 0 0 0,0 0 0 0 0,-1 1 0 0 0,0-1 0 0 0,0 2-1 0 0,-1-1 1 0 0,0 1 0 0 0,0 0 0 0 0,-1 0 0 0 0,0 1 0 0 0,-1 0 0 0 0,-4-3-17 0 0,-34-8-1059 0 0,75 22 1073 0 0,-1-2 0 0 0,0-2 0 0 0,0 0 0 0 0,0-2 0 0 0,18-3-14 0 0,58-2 89 0 0,-100 6-82 0 0,0 1 0 0 0,0-1 0 0 0,0 1 0 0 0,0-1-1 0 0,0 1 1 0 0,0 0 0 0 0,0 0 0 0 0,0 0 0 0 0,0 0 0 0 0,0 1 0 0 0,0-1 0 0 0,0 1 0 0 0,0 0 0 0 0,0 0 0 0 0,0 0-1 0 0,0 0 1 0 0,0 0 0 0 0,-1 1 0 0 0,1-1 0 0 0,0 1 0 0 0,-1 0 0 0 0,1 0 0 0 0,-1 0 0 0 0,0 0 0 0 0,0 0 0 0 0,0 0-1 0 0,0 1 1 0 0,0-1 0 0 0,0 0 0 0 0,0 1 0 0 0,-1 0 0 0 0,1 0 0 0 0,-1-1 0 0 0,0 1 0 0 0,0 0 0 0 0,0 0 0 0 0,0 0-1 0 0,-1 0 1 0 0,1 3-7 0 0,-1 9 36 0 0,-1 0 0 0 0,-1 0 0 0 0,-1 0 0 0 0,0 0 0 0 0,-1 0 0 0 0,-1-1 0 0 0,0 0 0 0 0,0 0 0 0 0,-2 0 0 0 0,-6 11-36 0 0,-16 39 74 0 0,17-35-85 0 0,-16 70-78 0 0,49-99 29 0 0,85-96 265 0 0,99-120-226 0 0,-192 205 10 0 0,36-11-158 0 0,-47 43 146 0 0,-4-1 33 0 0,-1-1 0 0 0,0 1 0 0 0,-1-1 0 0 0,-1 0 0 0 0,-1 0 0 0 0,-1 0 0 0 0,-2 1-10 0 0,-5 20-7 0 0,-7 67-69 0 0,23-106 73 0 0,-1 0 1 0 0,1 0 0 0 0,0 0 0 0 0,-1-1-1 0 0,1 1 1 0 0,0 0 0 0 0,0-1 0 0 0,0 1-1 0 0,-1-1 1 0 0,1 0 0 0 0,0 0-1 0 0,0 1 1 0 0,0-1 0 0 0,0 0 0 0 0,-1-1-1 0 0,1 1 1 0 0,0 0 0 0 0,0-1 0 0 0,0 1-1 0 0,-1-1 1 0 0,1 1 0 0 0,0-1 0 0 0,0 0-1 0 0,-1 1 1 0 0,1-1 0 0 0,-1 0-1 0 0,1 0 1 0 0,-1 0 0 0 0,1-1 0 0 0,0 1 2 0 0,89-80 36 0 0,119-124 73 0 0,-198 195-98 0 0,-9 7-10 0 0,1 0 1 0 0,0-1-1 0 0,0 1 0 0 0,0 0 1 0 0,0 1-1 0 0,1-1 0 0 0,-1 1 1 0 0,1 0-1 0 0,0 0 0 0 0,0 0 0 0 0,0 1 1 0 0,-1-1-1 0 0,1 1 0 0 0,0 0 1 0 0,3 1-2 0 0,-2 33 32 0 0,-59 169 198 0 0,46-91-363 0 0,16-104-1752 0 0,0-13-8183 0 0,-7 5-2045 0 0</inkml:trace>
  <inkml:trace contextRef="#ctx0" brushRef="#br0" timeOffset="24195.45">7808 1522 3881 0 0,'0'0'2012'0'0,"0"0"-1282"0"0,0 0-764 0 0,0 0-102 0 0,0 0 303 0 0,0 0 401 0 0,0 0 306 0 0,0 0 287 0 0,0 0 86 0 0,0 0 39 0 0,0 0 27 0 0,8 3-179 0 0,76 19 2642 0 0,-52-21-2308 0 0,-20 0-1160 0 0,-1 0 0 0 0,1-1 0 0 0,-1-1 0 0 0,1 0 0 0 0,0 0 0 0 0,-1-1 0 0 0,0 0 0 0 0,1-1 0 0 0,-1-1 0 0 0,0 0 0 0 0,-1 0-1 0 0,1-1 1 0 0,0 0-308 0 0,1-2 101 0 0,0-1 0 0 0,-1 0 0 0 0,0 0-1 0 0,0-1 1 0 0,0-1 0 0 0,-1 0 0 0 0,-1 0 0 0 0,0-1-1 0 0,0 0 1 0 0,-1 0 0 0 0,-1-1 0 0 0,0 0 0 0 0,0-1-1 0 0,3-9-100 0 0,-9 19 2 0 0,0 0 0 0 0,0 0 0 0 0,0 0-1 0 0,0 0 1 0 0,-1 0 0 0 0,0 0 0 0 0,1 0 0 0 0,-1 0-1 0 0,0-1 1 0 0,-1 1 0 0 0,1 0 0 0 0,0 0 0 0 0,-1 0-1 0 0,0 0 1 0 0,0 0 0 0 0,1 0 0 0 0,-2 0-1 0 0,1 0 1 0 0,0 1 0 0 0,-1-1 0 0 0,1 0 0 0 0,-1 1-1 0 0,0-1 1 0 0,0 1 0 0 0,0-1 0 0 0,0 1 0 0 0,0 0-1 0 0,0 0 1 0 0,-1 0 0 0 0,1 0 0 0 0,-1 0 0 0 0,0 1-1 0 0,1-1 1 0 0,-1 1 0 0 0,0-1 0 0 0,0 1-1 0 0,0 0 1 0 0,0 0 0 0 0,0 1 0 0 0,0-1 0 0 0,0 0-1 0 0,-2 1-1 0 0,-5-2-40 0 0,-1 0 0 0 0,1 1-1 0 0,-1 1 1 0 0,1 0-1 0 0,-1 0 1 0 0,1 1 0 0 0,-1 0-1 0 0,1 1 1 0 0,-1 0 0 0 0,1 1-1 0 0,0 0 1 0 0,-4 2 40 0 0,0 1-13 0 0,0 0 1 0 0,1 2-1 0 0,0-1 0 0 0,0 2 1 0 0,1-1-1 0 0,0 2 1 0 0,0 0-1 0 0,1 0 0 0 0,1 1 1 0 0,0 0-1 0 0,0 1 1 0 0,1 0-1 0 0,0 1 0 0 0,1 0 1 0 0,1 0-1 0 0,0 1 0 0 0,1-1 1 0 0,0 2-1 0 0,1-1 1 0 0,1 0-1 0 0,0 1 0 0 0,1 0 1 0 0,1 0-1 0 0,-1 8 13 0 0,3-16 10 0 0,0 0 1 0 0,0 0-1 0 0,0 0 0 0 0,1 0 0 0 0,0 0 1 0 0,1 0-1 0 0,0 0 0 0 0,0 0 0 0 0,0-1 1 0 0,1 1-1 0 0,0 0 0 0 0,0-1 0 0 0,0 0 1 0 0,1 0-1 0 0,0 0 0 0 0,0 0 0 0 0,1-1 1 0 0,0 0-1 0 0,0 0 0 0 0,0 0 0 0 0,0 0 1 0 0,2 0-11 0 0,5 2 91 0 0,0-1 1 0 0,0-1-1 0 0,0 0 0 0 0,1 0 1 0 0,-1-2-1 0 0,1 1 1 0 0,0-2-1 0 0,0 1 1 0 0,0-2-1 0 0,0 0 1 0 0,1 0-1 0 0,-1-2 1 0 0,0 1-1 0 0,0-2 1 0 0,0 1-1 0 0,0-2 1 0 0,0 0-1 0 0,0 0 1 0 0,0-2-1 0 0,-1 1 1 0 0,0-1-1 0 0,0-1 1 0 0,0 0-1 0 0,-1-1 1 0 0,6-4-92 0 0,57-40 298 0 0,-3-4 1 0 0,-2-2 0 0 0,40-45-299 0 0,46-16 20 0 0,-148 114 1 0 0,-7 3-27 0 0,0 1 1 0 0,0 0-1 0 0,1-1 0 0 0,-1 1 0 0 0,0-1 1 0 0,0 1-1 0 0,1 0 0 0 0,-1-1 0 0 0,0 1 1 0 0,1 0-1 0 0,-1-1 0 0 0,0 1 0 0 0,1 0 1 0 0,-1 0-1 0 0,0-1 0 0 0,1 1 0 0 0,-1 0 1 0 0,1 0-1 0 0,-1 0 0 0 0,0 0 0 0 0,1-1 1 0 0,-1 1-1 0 0,1 0 0 0 0,-1 0 0 0 0,1 0 1 0 0,-1 0-1 0 0,0 0 0 0 0,1 0 0 0 0,-1 0 1 0 0,1 0-1 0 0,-1 0 0 0 0,1 0 1 0 0,-1 0-1 0 0,0 1 0 0 0,1-1 0 0 0,-1 0 1 0 0,1 0-1 0 0,-1 0 0 0 0,0 1 0 0 0,1-1 1 0 0,-1 0-1 0 0,1 0 0 0 0,-1 1 0 0 0,0-1 1 0 0,1 0-1 0 0,-1 0 0 0 0,0 1 0 0 0,0-1 1 0 0,1 0-1 0 0,-1 1 0 0 0,0-1 0 0 0,0 1 1 0 0,0-1-1 0 0,1 0 0 0 0,-1 1 0 0 0,0-1 1 0 0,0 1-1 0 0,0-1 0 0 0,0 0 0 0 0,0 1 1 0 0,0-1-1 0 0,0 1 0 0 0,0-1 1 0 0,0 1-1 0 0,0-1 0 0 0,0 1 0 0 0,0-1 1 0 0,0 1 4 0 0,-24 166 72 0 0,-45 82-67 0 0,68-248-7 0 0,0 0 0 0 0,0 0-1 0 0,0 0 1 0 0,0 0 0 0 0,0 1-1 0 0,1-1 1 0 0,-1 0 0 0 0,0 0-1 0 0,1 0 1 0 0,-1 1 0 0 0,1-1-1 0 0,-1 0 1 0 0,1 1 0 0 0,0-1 0 0 0,0 0-1 0 0,-1 1 1 0 0,1-1 0 0 0,0 0-1 0 0,0 1 1 0 0,0-1 0 0 0,1 1-1 0 0,-1-1 1 0 0,0 0 0 0 0,0 1-1 0 0,1-1 1 0 0,-1 0 0 0 0,1 1-1 0 0,-1-1 1 0 0,1 0 0 0 0,0 0 0 0 0,-1 0-1 0 0,1 1 1 0 0,0-1 0 0 0,0 0-1 0 0,0 0 1 0 0,0 0 0 0 0,0 0-1 0 0,0 0 1 0 0,0-1 0 0 0,0 1-1 0 0,0 0 1 0 0,0 0 0 0 0,0-1 0 0 0,0 1-1 0 0,1 0 1 0 0,-1-1 0 0 0,0 1-1 0 0,1-1 1 0 0,-1 0 0 0 0,0 1-1 0 0,1-1 1 0 0,-1 0 0 0 0,0 0-1 0 0,1 0 1 0 0,-1 0 0 0 0,1 0 3 0 0,90-76 156 0 0,181-192-81 0 0,-154 180-129 0 0,-117 136-29 0 0,-39 50 171 0 0,27-75-79 0 0,0 0 0 0 0,1 1 1 0 0,2 1-1 0 0,0-1 0 0 0,2 1 0 0 0,1 1 1 0 0,1-1-1 0 0,0 5-9 0 0,3-28-6 0 0,-1-1 1 0 0,1 1 0 0 0,-1 0-1 0 0,1-1 1 0 0,0 1 0 0 0,-1 0-1 0 0,1-1 1 0 0,0 1 0 0 0,0 0-1 0 0,0 0 1 0 0,0-1 0 0 0,1 1-1 0 0,-1 0 1 0 0,0-1-1 0 0,1 1 1 0 0,-1 0 0 0 0,1-1-1 0 0,0 1 1 0 0,0-1 0 0 0,-1 1-1 0 0,1-1 1 0 0,0 1 0 0 0,0-1-1 0 0,0 1 1 0 0,0-1-1 0 0,1 0 1 0 0,-1 0 0 0 0,0 0-1 0 0,0 1 1 0 0,1-1 0 0 0,-1 0-1 0 0,1-1 1 0 0,-1 1 0 0 0,1 0-1 0 0,-1 0 1 0 0,1-1-1 0 0,0 1 1 0 0,-1-1 0 0 0,1 1-1 0 0,0-1 1 0 0,-1 1 0 0 0,1-1-1 0 0,0 0 1 0 0,-1 0 0 0 0,1 0-1 0 0,0 0 6 0 0,15-17-1618 0 0,-11 2-5674 0 0,-6 10-4640 0 0</inkml:trace>
  <inkml:trace contextRef="#ctx0" brushRef="#br0" timeOffset="24961.314">9651 785 8610 0 0,'0'0'2470'0'0,"0"0"-807"0"0,0 0-418 0 0,0 0 1 0 0,0 0 113 0 0,0 0 51 0 0,0 0-129 0 0,0 0-225 0 0,0 0-231 0 0,0 0-192 0 0,0 0-132 0 0,0 0-59 0 0,0 0-18 0 0,2-6-31 0 0,1-1-551 0 0,-3 7 251 0 0,0 0 0 0 0,1 1 0 0 0,-1-1 0 0 0,0 0 0 0 0,0 0 0 0 0,1 1 1 0 0,-1-1-1 0 0,0 0 0 0 0,1 0 0 0 0,-1 0 0 0 0,1 0 0 0 0,-1 0 0 0 0,0 1 0 0 0,1-1 0 0 0,-1 0 0 0 0,0 0 0 0 0,1 0 0 0 0,-1 0 1 0 0,1 0-1 0 0,-1 0 0 0 0,0 0 0 0 0,1 0 0 0 0,-1 0 0 0 0,1-1 0 0 0,-1 1 0 0 0,0 0-93 0 0,-20 116 1274 0 0,-9 195-410 0 0,-10 104-589 0 0,32-341-421 0 0,-4-92-2438 0 0,-1-19-147 0 0,1 2-982 0 0,5 12-2179 0 0,3 8-5123 0 0</inkml:trace>
  <inkml:trace contextRef="#ctx0" brushRef="#br0" timeOffset="25191.809">9174 1268 4073 0 0,'0'0'3273'0'0,"0"0"-1278"0"0,0 0-111 0 0,0 0 350 0 0,0 0 25 0 0,0 0-284 0 0,0 0-396 0 0,0 0-356 0 0,0 0-271 0 0,35 1-180 0 0,113 7-114 0 0,170-10 1326 0 0,-299 2-2207 0 0,44 1-119 0 0,-22 5-4286 0 0,-25-5-5063 0 0,-10 2-286 0 0</inkml:trace>
  <inkml:trace contextRef="#ctx0" brushRef="#br0" timeOffset="25512.759">10030 1271 4457 0 0,'0'0'2103'0'0,"0"0"-6"0"0,0 0 6 0 0,0 0 21 0 0,0 0-182 0 0,0 0-371 0 0,0 0-300 0 0,0 0-232 0 0,0 0-158 0 0,0 0-111 0 0,-12 33-125 0 0,-36 104-106 0 0,25-38 583 0 0,22-93-1060 0 0,1-1 1 0 0,-1 1 0 0 0,1 0 0 0 0,0-1 0 0 0,0 1 0 0 0,1 0-1 0 0,-1 0 1 0 0,1-1 0 0 0,1 1 0 0 0,-1-1 0 0 0,1 1 0 0 0,0-1-1 0 0,0 0 1 0 0,1 1 0 0 0,-1-1 0 0 0,1 0 0 0 0,0 0 0 0 0,0-1-1 0 0,1 1 1 0 0,0-1 0 0 0,0 0 0 0 0,0 0 0 0 0,0 0 0 0 0,0 0-1 0 0,1-1 1 0 0,0 1 0 0 0,-1-1 0 0 0,1 0 0 0 0,0-1 0 0 0,1 1-1 0 0,-1-1 1 0 0,0 0 0 0 0,1-1 0 0 0,4 2-63 0 0,-5-2 92 0 0,0 0-1 0 0,0-1 1 0 0,0 1 0 0 0,0-1 0 0 0,0 0-1 0 0,1-1 1 0 0,-1 1 0 0 0,0-1-1 0 0,0 0 1 0 0,0 0 0 0 0,-1-1 0 0 0,1 1-1 0 0,0-1 1 0 0,0 0 0 0 0,-1-1-1 0 0,1 1 1 0 0,-1-1 0 0 0,0 0 0 0 0,0 0-1 0 0,0 0 1 0 0,0 0 0 0 0,0-2-92 0 0,13-13 142 0 0,-1-2 1 0 0,-1 0-1 0 0,-1-1 1 0 0,-1-1 0 0 0,-1 0-1 0 0,0-1 1 0 0,-2 0-1 0 0,-1 0 1 0 0,-1-1-1 0 0,0-2-142 0 0,17-66-1339 0 0,-25 91 525 0 0,0 1-393 0 0,-4 13-4155 0 0,3-10 1227 0 0,1 4-7226 0 0</inkml:trace>
  <inkml:trace contextRef="#ctx0" brushRef="#br0" timeOffset="26095.044">10446 1739 12715 0 0,'0'0'2223'0'0,"0"0"-507"0"0,0 0-198 0 0,0 0-7 0 0,0 0-115 0 0,0 0-269 0 0,0 0-244 0 0,0 0-210 0 0,14-31-140 0 0,42-98-39 0 0,14 2 913 0 0,-67 121-1389 0 0,0 1-1 0 0,1 0 0 0 0,-1 0 0 0 0,1 0 1 0 0,0 0-1 0 0,0 0 0 0 0,0 1 0 0 0,1 0 1 0 0,-1 0-1 0 0,1 0 0 0 0,0 1 0 0 0,0-1 1 0 0,1 1-1 0 0,-1 0 0 0 0,1 1 0 0 0,-1-1 1 0 0,1 1-1 0 0,1 0-17 0 0,11 43-128 0 0,-28 176 252 0 0,9-216-123 0 0,1-1 1 0 0,0 1-1 0 0,1 0 0 0 0,-1 0 1 0 0,0 0-1 0 0,0 0 0 0 0,0 0 0 0 0,0 0 1 0 0,1-1-1 0 0,-1 1 0 0 0,0 0 1 0 0,1 0-1 0 0,-1 0 0 0 0,1-1 1 0 0,-1 1-1 0 0,1 0 0 0 0,-1 0 1 0 0,1-1-1 0 0,-1 1 0 0 0,1-1 0 0 0,0 1 1 0 0,-1 0-1 0 0,1-1 0 0 0,0 1 1 0 0,0-1-1 0 0,-1 0 0 0 0,1 1 1 0 0,0-1-1 0 0,0 1 0 0 0,0-1 1 0 0,-1 0-1 0 0,1 0 0 0 0,0 0 0 0 0,0 1 1 0 0,0-1-1 0 0,0 0 0 0 0,0 0 1 0 0,0 0-1 0 0,-1 0 0 0 0,1 0 1 0 0,0-1-1 0 0,0 1 0 0 0,0 0 1 0 0,0 0-1 0 0,0 0 0 0 0,-1-1 0 0 0,1 1 1 0 0,0 0-1 0 0,0-1 0 0 0,0 1 1 0 0,-1-1-1 0 0,1 1 0 0 0,0-1-1 0 0,43-24 195 0 0,155-176 576 0 0,-148 161-435 0 0,-43 73-211 0 0,-21 231 299 0 0,31-224-530 0 0,-18-40 88 0 0,0 0-10 0 0,0 0 0 0 0,0 0-14 0 0,0 0-38 0 0,0 0-55 0 0,0-25-4831 0 0,0 20 1457 0 0,0 2-1722 0 0,0-1-6392 0 0</inkml:trace>
  <inkml:trace contextRef="#ctx0" brushRef="#br0" timeOffset="28513.084">11659 1175 3369 0 0,'0'0'1760'0'0,"0"0"-174"0"0,0 0 33 0 0,0 0 80 0 0,0 0 55 0 0,0 0-99 0 0,0 0-255 0 0,0 0-277 0 0,0 0-331 0 0,0 0-235 0 0,0 0-103 0 0,2-1 9 0 0,93-6 3944 0 0,-63 8-3219 0 0,226-16 1974 0 0,26-36-2208 0 0,-245 51-811 0 0,-38 0-159 0 0,-1 0 18 0 0,0 0 16 0 0,0 0 11 0 0,-18 0-650 0 0,-26 3-2341 0 0,16 2-7013 0 0,22-2-1504 0 0</inkml:trace>
  <inkml:trace contextRef="#ctx0" brushRef="#br0" timeOffset="28908.504">11733 1418 8410 0 0,'0'0'1405'0'0,"0"0"-407"0"0,0 0-94 0 0,0 0 263 0 0,0 0 215 0 0,0 0-42 0 0,0 0-237 0 0,0 0-266 0 0,0 0-175 0 0,0 0-5 0 0,0 0 62 0 0,0 0 40 0 0,0 0 35 0 0,3 3-46 0 0,4 1-316 0 0,1 0 1 0 0,-1-1-1 0 0,1 1 0 0 0,-1-2 1 0 0,1 1-1 0 0,0-1 1 0 0,0 0-1 0 0,0-1 1 0 0,0 1-1 0 0,0-2 0 0 0,8 1-432 0 0,157-26 1047 0 0,-109 12-630 0 0,14 0-287 0 0,1 3 1 0 0,-1 3 0 0 0,5 4-131 0 0,-91 5-4370 0 0,-10 0-5523 0 0,11-2-1732 0 0</inkml:trace>
  <inkml:trace contextRef="#ctx0" brushRef="#br0" timeOffset="29298.587">11714 1706 7082 0 0,'0'0'2115'0'0,"0"0"-338"0"0,0 0-55 0 0,0 0 40 0 0,0 0-97 0 0,0 0-224 0 0,0 0-274 0 0,0 0-252 0 0,0 0-215 0 0,0 0-115 0 0,0 0-45 0 0,0 0-88 0 0,0 4 1257 0 0,22 2-1215 0 0,-1-1 0 0 0,1-1 0 0 0,1-1 0 0 0,-1-1 0 0 0,0-1 1 0 0,1-1-1 0 0,-1-1 0 0 0,8-2-494 0 0,-27 3 36 0 0,247-33 605 0 0,-67 4-960 0 0,-154 26-684 0 0,-10-2-5693 0 0,-16 2-2290 0 0</inkml:trace>
  <inkml:trace contextRef="#ctx0" brushRef="#br0" timeOffset="30010.818">13193 793 7154 0 0,'0'0'5722'0'0,"0"0"-3133"0"0,0 0-1169 0 0,0 0-156 0 0,0 0-28 0 0,0 0-105 0 0,0 0-188 0 0,0 0-237 0 0,0 0-222 0 0,0 0-125 0 0,0 0-34 0 0,0 0 31 0 0,0 0 19 0 0,-4 14-27 0 0,-29 108 472 0 0,11-52-498 0 0,-3-1 0 0 0,-3-1-1 0 0,-3-1 1 0 0,-10 12-322 0 0,-78 153 137 0 0,109-212-125 0 0,1-1 0 0 0,1 1-1 0 0,1 1 1 0 0,1-1 0 0 0,0 1 0 0 0,2 1-1 0 0,0-1 1 0 0,2 1 0 0 0,0 6-12 0 0,2-27 29 0 0,0 1 0 0 0,1-1 0 0 0,-1 1 0 0 0,1-1 0 0 0,-1 1 0 0 0,1-1 0 0 0,-1 1 0 0 0,1-1 0 0 0,0 0 0 0 0,0 1 0 0 0,0-1 0 0 0,0 0 0 0 0,0 0 0 0 0,0 1 0 0 0,0-1 0 0 0,0 0 0 0 0,0 0-1 0 0,1 0 1 0 0,-1 0 0 0 0,0-1 0 0 0,1 1 0 0 0,-1 0 0 0 0,0 0 0 0 0,1-1 0 0 0,-1 1 0 0 0,1-1 0 0 0,-1 0 0 0 0,1 1 0 0 0,0-1 0 0 0,-1 0 0 0 0,1 0 0 0 0,-1 0 0 0 0,1 0 0 0 0,-1 0 0 0 0,1 0 0 0 0,0 0 0 0 0,0-1-29 0 0,62-8 740 0 0,18-13-439 0 0,1 3 0 0 0,1 4 0 0 0,42-1-301 0 0,21 22 43 0 0,-146-6-143 0 0,0 0 0 0 0,0 0 0 0 0,0 1 0 0 0,0-1 0 0 0,0 0 1 0 0,0-1-1 0 0,0 1 0 0 0,0 0 0 0 0,0 0 0 0 0,0 0 0 0 0,0-1 1 0 0,0 1-1 0 0,1 0 0 0 0,-1-1 0 0 0,-1 1 0 0 0,1-1 0 0 0,0 1 1 0 0,0-1-1 0 0,0 0 0 0 0,0 1 0 0 0,0-1 0 0 0,0 0 0 0 0,-1 1 1 0 0,1-1-1 0 0,0 0 0 0 0,-1 0 0 0 0,1 0 0 0 0,0 0 0 0 0,-1 0 1 0 0,1 0-1 0 0,-1 0 0 0 0,0 0 0 0 0,1 0 0 0 0,-1 0 100 0 0,8-10-1008 0 0,1-4-1698 0 0,-2 4-3173 0 0,0 0-6148 0 0</inkml:trace>
  <inkml:trace contextRef="#ctx0" brushRef="#br0" timeOffset="30742.356">12738 535 8162 0 0,'0'0'2451'0'0,"0"0"-349"0"0,0 0-231 0 0,0 0-28 0 0,0 0-75 0 0,0 0-161 0 0,0 0-309 0 0,0 0-349 0 0,0 0-258 0 0,0 0-179 0 0,0 0-104 0 0,0 0-76 0 0,0 0-41 0 0,-5 0 452 0 0,504 51 2782 0 0,-186-51-3200 0 0,-312 0-329 0 0,-1 0 39 0 0,0 0 10 0 0,0 0 22 0 0,0 0 36 0 0,0 0 34 0 0,0 0 24 0 0,0 0-19 0 0,0 0 4 0 0,0 0-31 0 0,0 0-31 0 0,0 0-9 0 0,0 0-5 0 0,-30-18 106 0 0,-86-38-64 0 0,103 48-99 0 0,-1-1-1 0 0,1 0 1 0 0,1-1-1 0 0,0 0 0 0 0,1-1 1 0 0,-1-1-1 0 0,2 1 1 0 0,0-2-1 0 0,0 1 1 0 0,-4-10-13 0 0,14 21-60 0 0,-18-41-454 0 0,15 25-9051 0 0,3 13-2617 0 0</inkml:trace>
  <inkml:trace contextRef="#ctx0" brushRef="#br0" timeOffset="36881.236">15742 969 0 0 0,'0'0'1868'0'0,"0"0"-522"0"0,0 0-60 0 0,0 0 278 0 0,0 0 352 0 0,0 0 121 0 0,0 0-125 0 0,0 0-253 0 0,0 0-326 0 0,0 0-233 0 0,0 0-176 0 0,5-11-119 0 0,14-34-87 0 0,-18 45-666 0 0,-1-1 0 0 0,1 0 0 0 0,-1 0 0 0 0,0 0 1 0 0,1 0-1 0 0,-1 0 0 0 0,0 0 0 0 0,0 0 0 0 0,0 0 0 0 0,0 0 0 0 0,0 0 1 0 0,0-1-1 0 0,0 1 0 0 0,0 0 0 0 0,0 0 0 0 0,-1 0 0 0 0,1 0 0 0 0,0 0 0 0 0,-1 0 1 0 0,1 0-1 0 0,0 1 0 0 0,-1-1 0 0 0,1 0 0 0 0,-1 0 0 0 0,0 0 0 0 0,1 0 1 0 0,-1 0-1 0 0,0 1 0 0 0,1-1 0 0 0,-1 0 0 0 0,0 1 0 0 0,0-1 0 0 0,0 0 0 0 0,1 1 1 0 0,-1-1-1 0 0,-1 1-52 0 0,-2-4 370 0 0,-71-40 2179 0 0,60 37-2395 0 0,0 1 0 0 0,-1 0 0 0 0,0 1 0 0 0,0 1 0 0 0,0 0 0 0 0,-1 1 0 0 0,1 1 0 0 0,-1 1 0 0 0,0 0 0 0 0,1 1 1 0 0,-1 1-1 0 0,1 0 0 0 0,-12 3-154 0 0,22-4 24 0 0,0 0 0 0 0,-1 0 1 0 0,1 1-1 0 0,0-1 1 0 0,-1 2-1 0 0,1-1 0 0 0,0 1 1 0 0,0 0-1 0 0,0 0 1 0 0,0 0-1 0 0,0 1 0 0 0,1 0 1 0 0,-1 0-1 0 0,1 1 0 0 0,-1-1 1 0 0,1 1-1 0 0,0 0 1 0 0,1 1-1 0 0,-1-1 0 0 0,1 1 1 0 0,0 0-1 0 0,0 0 0 0 0,0 0 1 0 0,1 0-1 0 0,0 1 1 0 0,0 0-1 0 0,0-1 0 0 0,1 1 1 0 0,0 0-1 0 0,0 0 1 0 0,0 1-1 0 0,1-1-24 0 0,1 1 5 0 0,0-1 1 0 0,1 1-1 0 0,0-1 1 0 0,1 0-1 0 0,0 0 0 0 0,-1 1 1 0 0,2-1-1 0 0,-1 0 1 0 0,1-1-1 0 0,0 1 0 0 0,0 0 1 0 0,1-1-1 0 0,-1 0 1 0 0,1 0-1 0 0,0 0 0 0 0,1 0 1 0 0,2 3-6 0 0,5 1 54 0 0,0 0 0 0 0,0-1 1 0 0,1 0-1 0 0,0-1 0 0 0,0-1 1 0 0,1 0-1 0 0,-1 0 0 0 0,1-1 0 0 0,1-1 1 0 0,4 1-55 0 0,-32-2 130 0 0,0 1 1 0 0,1 0-1 0 0,-1 1 1 0 0,1 0-1 0 0,0 1 1 0 0,0 1-1 0 0,1 0 0 0 0,0 0 1 0 0,0 1-1 0 0,1 0 1 0 0,0 1-1 0 0,-2 3-130 0 0,-2 2 6 0 0,1 1 0 0 0,0 1 0 0 0,1 0 0 0 0,1 1 0 0 0,0 0 0 0 0,1 0 0 0 0,1 1-1 0 0,1 1 1 0 0,1-1 0 0 0,0 1 0 0 0,2 0 0 0 0,0 1 0 0 0,1 0 0 0 0,0-1 0 0 0,2 1 0 0 0,1 0-1 0 0,0 18-5 0 0,2-34 8 0 0,-1 1 0 0 0,1-1 0 0 0,0 0 0 0 0,0 0 0 0 0,0 0 0 0 0,0 0 0 0 0,1 0 0 0 0,0 0 0 0 0,-1 0-1 0 0,2 0 1 0 0,-1-1 0 0 0,0 1 0 0 0,1-1 0 0 0,-1 0 0 0 0,1 1 0 0 0,0-1 0 0 0,0-1 0 0 0,0 1 0 0 0,1 0 0 0 0,-1-1-1 0 0,1 1 1 0 0,-1-1 0 0 0,1 0 0 0 0,0 0 0 0 0,0-1 0 0 0,0 1 0 0 0,0-1 0 0 0,0 0 0 0 0,2 1-8 0 0,127 10 237 0 0,-128-13-251 0 0,1 1-1 0 0,-1-1 0 0 0,0 0 1 0 0,1-1-1 0 0,-1 1 1 0 0,0-1-1 0 0,0 0 0 0 0,0 0 1 0 0,-1-1-1 0 0,1 1 1 0 0,0-1-1 0 0,-1 0 1 0 0,0 0-1 0 0,1-1 0 0 0,-1 1 1 0 0,0-1 14 0 0,10-21-2856 0 0,-9-7-4158 0 0,-5 27-4912 0 0</inkml:trace>
  <inkml:trace contextRef="#ctx0" brushRef="#br0" timeOffset="37592.922">15608 365 2296 0 0,'0'0'3897'0'0,"0"0"-2214"0"0,0 0-698 0 0,0 0-33 0 0,0 0 137 0 0,0 0 178 0 0,0 0 58 0 0,0 0-40 0 0,0 0-137 0 0,0 0-197 0 0,0 0-180 0 0,0 0-152 0 0,0 0-98 0 0,-6-4-38 0 0,-19-16 9 0 0,19 15 3 0 0,6 5-6 0 0,0 0-2 0 0,0 0-9 0 0,0 0-22 0 0,0 26 2472 0 0,-16 265 852 0 0,-143 504-2376 0 0,47-320-1218 0 0,60-268 43 0 0,50-131-93 0 0,-6-100-1243 0 0,-2 1-3170 0 0,8 16-947 0 0,2 2-7118 0 0</inkml:trace>
  <inkml:trace contextRef="#ctx0" brushRef="#br0" timeOffset="39344.116">17215 844 8514 0 0,'0'0'1971'0'0,"0"0"-416"0"0,0 0-249 0 0,0 0 28 0 0,0 0 71 0 0,0 0-16 0 0,0 0-178 0 0,0 0-250 0 0,0 0-200 0 0,0 0-160 0 0,0 0-86 0 0,0 0-49 0 0,0 0-14 0 0,22 12 3081 0 0,-20-8-3363 0 0,0 0 0 0 0,0 0 1 0 0,-1 0-1 0 0,1 0 1 0 0,-1 0-1 0 0,0 0 1 0 0,-1 0-1 0 0,1 1 0 0 0,0-1 1 0 0,-1 0-1 0 0,0 1 1 0 0,0-1-1 0 0,-1 0 0 0 0,1 1 1 0 0,-1-1-1 0 0,0 2-170 0 0,0 13 288 0 0,-2 12-189 0 0,-2-1 1 0 0,-2 0-1 0 0,0 0 1 0 0,-2-1 0 0 0,-1 0-1 0 0,-1 0 1 0 0,-2-1 0 0 0,-16 25-100 0 0,9-11 73 0 0,-134 296 71 0 0,146-275-125 0 0,29-60 50 0 0,153-7 377 0 0,93-17 35 0 0,-195 21-395 0 0,-61 5-32 0 0,-12-3-11 0 0,0-2-135 0 0,1 0-31 0 0,0 0-30 0 0,0 0-48 0 0,-4-5-2343 0 0,1 3-5065 0 0,3 2-4499 0 0</inkml:trace>
  <inkml:trace contextRef="#ctx0" brushRef="#br0" timeOffset="40751.909">17007 575 3769 0 0,'0'0'2047'0'0,"0"0"-549"0"0,0 0-105 0 0,0 0 168 0 0,0 0 183 0 0,0 0 76 0 0,0 0-121 0 0,0 0-212 0 0,0 0-301 0 0,0 0-231 0 0,0 0-108 0 0,0 0-67 0 0,0 0 5 0 0,-12-5-9 0 0,-44-23 623 0 0,56 28-830 0 0,0 0-109 0 0,0 0-87 0 0,0 0-61 0 0,0 0-49 0 0,0 0-23 0 0,0 0-23 0 0,0 0-41 0 0,0 0-20 0 0,43 15 999 0 0,15-5-693 0 0,1-3 0 0 0,-1-2 0 0 0,1-3 0 0 0,25-4-462 0 0,-26 2 61 0 0,23 8 63 0 0,-48 6-128 0 0,-27-12 374 0 0,-13-9 432 0 0,-2-3-855 0 0,-20-22 82 0 0,2-1 1 0 0,2-1 0 0 0,1-1-1 0 0,-18-37-29 0 0,3-26 11 0 0,39 97-43 0 0,0 1-32 0 0,0 0-13 0 0,0 0-54 0 0,0 0-49 0 0,0 0-67 0 0,0 0-105 0 0,0 0-133 0 0,28 15-4742 0 0,-16-5-3131 0 0,-3-6-4072 0 0</inkml:trace>
  <inkml:trace contextRef="#ctx0" brushRef="#br0" timeOffset="41342.719">17940 932 10474 0 0,'0'0'1391'0'0,"0"0"-348"0"0,0 0-27 0 0,0 0 138 0 0,0 0 126 0 0,0 0-41 0 0,0 0-235 0 0,0 0-257 0 0,0 0-205 0 0,0 0-48 0 0,0 0 34 0 0,0 0 95 0 0,3 4 63 0 0,70 23 3312 0 0,210-21-1468 0 0,-53-13-2259 0 0,-226 6-2784 0 0,-17-2-8980 0 0,9 3 176 0 0</inkml:trace>
  <inkml:trace contextRef="#ctx0" brushRef="#br0" timeOffset="41679.222">17981 1209 10810 0 0,'0'0'1798'0'0,"0"0"-440"0"0,0 0-143 0 0,0 0 56 0 0,0 0-3 0 0,0 0-124 0 0,0 0-236 0 0,0 0-212 0 0,0 0-62 0 0,0 0 30 0 0,0 0 21 0 0,0 0 17 0 0,0 0-63 0 0,8 3-104 0 0,129 16 1872 0 0,58-27-1019 0 0,31-6-1965 0 0,-223 13-1303 0 0,-10-2-10976 0 0,4 3 1415 0 0</inkml:trace>
  <inkml:trace contextRef="#ctx0" brushRef="#br0" timeOffset="41999.778">17900 1507 9730 0 0,'0'0'2335'0'0,"0"0"-752"0"0,0 0-336 0 0,0 0 5 0 0,0 0 5 0 0,0 0-69 0 0,0 0-196 0 0,0 0-230 0 0,0 0-125 0 0,0 0-38 0 0,0 0 6 0 0,0 0 33 0 0,0 0 11 0 0,1 5-42 0 0,-1-3-548 0 0,1 0-1 0 0,-1 0 0 0 0,1-1 1 0 0,-1 1-1 0 0,1 0 1 0 0,0-1-1 0 0,0 1 0 0 0,0 0 1 0 0,-1-1-1 0 0,2 1 1 0 0,-1-1-1 0 0,0 1 1 0 0,0-1-1 0 0,0 0 0 0 0,1 0 1 0 0,-1 1-1 0 0,0-1 1 0 0,1 0-1 0 0,-1 0 0 0 0,1 0 1 0 0,-1 0-1 0 0,1-1 1 0 0,0 1-1 0 0,-1 0 0 0 0,1-1 1 0 0,0 1-1 0 0,0-1 1 0 0,-1 0-1 0 0,1 1 1 0 0,0-1-1 0 0,0 0 0 0 0,0 0 1 0 0,-1 0-1 0 0,1 0 1 0 0,2-1-59 0 0,182-13 1964 0 0,-48 0-1302 0 0,-67 8-2043 0 0,-2-3-5874 0 0,-62 8-4763 0 0</inkml:trace>
  <inkml:trace contextRef="#ctx0" brushRef="#br0" timeOffset="43100.867">18667 1658 14443 0 0,'0'0'1957'0'0,"0"0"-364"0"0,0 0-194 0 0,0 0-57 0 0,0 0-106 0 0,0 0-206 0 0,0 0-160 0 0,0 0-167 0 0,0 0-140 0 0,0 0-90 0 0,0 0-74 0 0,0 0-77 0 0,16-33-58 0 0,52-101-6 0 0,-12 50 174 0 0,-16 33-223 0 0,2 1-1 0 0,2 2 0 0 0,2 2 1 0 0,2 3-1 0 0,19-12-208 0 0,38-7 181 0 0,-100 59-179 0 0,0 1-1 0 0,0 0 0 0 0,0 0 0 0 0,0 0 0 0 0,0 1 0 0 0,0 0 1 0 0,1 0-1 0 0,-1 0 0 0 0,0 0 0 0 0,1 1 0 0 0,-1 0 0 0 0,0 0 1 0 0,1 1-1 0 0,-1-1 0 0 0,0 1 0 0 0,3 1-1 0 0,5 62 29 0 0,-14-54-25 0 0,-1 22 1 0 0,-3 1-1 0 0,0-1 1 0 0,-3 0-1 0 0,0 0 0 0 0,-2 0 1 0 0,-8 17-5 0 0,-10 31 15 0 0,-11 53-43 0 0,54-164 59 0 0,1 0 0 0 0,2 1 0 0 0,0 1 1 0 0,2 0-1 0 0,12-11-31 0 0,-8 11-6 0 0,2 1 0 0 0,0 1 1 0 0,2 1-1 0 0,1 2 0 0 0,1 1 1 0 0,1 1-1 0 0,18-9 6 0 0,-43 28-8 0 0,1-1 1 0 0,-1 1 0 0 0,1 0-1 0 0,0 1 1 0 0,0 0 0 0 0,0 0-1 0 0,0 0 1 0 0,0 1-1 0 0,0 0 1 0 0,1 0 0 0 0,-1 1-1 0 0,0 0 1 0 0,1 0-1 0 0,-1 1 1 0 0,1 0 7 0 0,-4 1 4 0 0,-1 1 1 0 0,1 0-1 0 0,0 0 0 0 0,-1 0 0 0 0,0 0 0 0 0,1 0 1 0 0,-1 1-1 0 0,-1 0 0 0 0,1 0 0 0 0,0-1 0 0 0,-1 2 1 0 0,0-1-1 0 0,0 0 0 0 0,0 0 0 0 0,-1 1 1 0 0,1-1-1 0 0,-1 0 0 0 0,0 1 0 0 0,0 0 0 0 0,0-1 1 0 0,-1 1-1 0 0,0 0 0 0 0,0-1 0 0 0,0 1 1 0 0,0-1-1 0 0,-1 1 0 0 0,0 0 0 0 0,0-1 0 0 0,0 2-4 0 0,0 15 62 0 0,-43 122 102 0 0,-30 78 94 0 0,65-188-257 0 0,9-33 18 0 0,0 0-1 0 0,0 0-7 0 0,0 0-22 0 0,0 0-9 0 0,0 0-17 0 0,0 0-10 0 0,0 0-2 0 0,9-15-446 0 0,-4 7-52 0 0,17-24-2271 0 0,-11 11-6089 0 0,-8 13-3642 0 0</inkml:trace>
  <inkml:trace contextRef="#ctx0" brushRef="#br0" timeOffset="45485.935">19956 1025 10866 0 0,'0'0'1951'0'0,"0"0"-372"0"0,0 0-142 0 0,0 0 2 0 0,0 0-19 0 0,0 0-72 0 0,0 0-194 0 0,0 0-225 0 0,0 0-139 0 0,0 0-151 0 0,0 0-127 0 0,0 0-85 0 0,0 0-61 0 0,-5-4-38 0 0,-15-8-49 0 0,15 9-14 0 0,5 3-52 0 0,0 0-47 0 0,10 30 641 0 0,41 162 389 0 0,2 19-918 0 0,-27-77-104 0 0,-15-134 800 0 0,19-55-775 0 0,95-151-115 0 0,9-44 60 0 0,-90 169-120 0 0,-47 77-2794 0 0,-11 7-7218 0 0,10-3-1977 0 0</inkml:trace>
  <inkml:trace contextRef="#ctx0" brushRef="#br0" timeOffset="46197.946">19871 653 11955 0 0,'0'0'1417'0'0,"0"0"-223"0"0,0 0-61 0 0,0 0 76 0 0,0 0 70 0 0,0 0-49 0 0,0 0-148 0 0,0 0-182 0 0,0 0-140 0 0,0 0-130 0 0,0 0-126 0 0,0 0-71 0 0,0 0-77 0 0,-4-2-53 0 0,3 1-318 0 0,1 1 47 0 0,1 0-1 0 0,-1 0 1 0 0,0-1-1 0 0,0 1 1 0 0,0 0-1 0 0,1-1 1 0 0,-1 1-1 0 0,0 0 1 0 0,0-1-1 0 0,0 1 1 0 0,0 0 0 0 0,0-1-1 0 0,0 1 1 0 0,0 0-1 0 0,0-1 1 0 0,0 1-1 0 0,0 0 1 0 0,0-1-1 0 0,0 1 1 0 0,0 0-1 0 0,0-1 1 0 0,0 1-1 0 0,0 0 1 0 0,0-1-1 0 0,0 1 1 0 0,0 0-1 0 0,0 0 1 0 0,-1-1-1 0 0,1 1 1 0 0,0 0 0 0 0,0-1-1 0 0,0 1 1 0 0,0 0-1 0 0,-1 0 1 0 0,1-1-1 0 0,0 1 1 0 0,0 0-1 0 0,-1 0 1 0 0,1-1-1 0 0,0 1 1 0 0,-1 0-32 0 0,154-11 2050 0 0,119 25-1158 0 0,-35 28-652 0 0,-260-47 1235 0 0,-68-65-1195 0 0,75 58-312 0 0,1 0-1 0 0,0-1 1 0 0,0-1 0 0 0,1-1 0 0 0,1 0 0 0 0,1 0-1 0 0,0-1 1 0 0,1-1 0 0 0,1 0 0 0 0,0 0 0 0 0,1-1-1 0 0,1 0 1 0 0,0-4 32 0 0,4-16-1576 0 0,7 15-5752 0 0,3 15-5475 0 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00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68 317 2673 0 0,'0'0'2304'0'0,"0"0"-304"0"0,0 0-148 0 0,0 0-67 0 0,0 0-28 0 0,0 0-149 0 0,0 0-150 0 0,0 0-142 0 0,0 0-152 0 0,0 0-149 0 0,0 0-175 0 0,0 0-153 0 0,0 0-139 0 0,-11-5-82 0 0,-46-23 342 0 0,57 28-459 0 0,0 0-35 0 0,0 0-33 0 0,45-3 1590 0 0,201-15 690 0 0,-118 10-2116 0 0,-110 4 673 0 0,-64-26-749 0 0,-35-51-280 0 0,74 74-149 0 0,1-1-1 0 0,0 0 0 0 0,0-1 1 0 0,0 1-1 0 0,1-1 0 0 0,1 0 1 0 0,-1 0-1 0 0,1-1 0 0 0,1 1 1 0 0,0-1-1 0 0,0 0 0 0 0,1 0 1 0 0,0 0-1 0 0,1-2 61 0 0,28 11-4010 0 0,-16 1-525 0 0,-3 0-7435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22 713 0 0 0,'-10'5'2287'0'0,"-2"1"4377"0"0,13-4-1454 0 0,-1-1 1095 0 0,2-4-6947 0 0,31-49 2487 0 0,230-268 298 0 0,-4 16-882 0 0,-209 256-1017 0 0,-37 84-450 0 0,-5 192 897 0 0,9 77-123 0 0,19-143-194 0 0,-36-189 1521 0 0,-9-9-1842 0 0,-2 0-1 0 0,-2 1 0 0 0,-1 0 1 0 0,-1 1-1 0 0,-18-28-52 0 0,22 42 9 0 0,0 1-1 0 0,-2 0 1 0 0,0 0 0 0 0,-1 2-1 0 0,0 0 1 0 0,-2 0 0 0 0,0 2 0 0 0,-1-1-1 0 0,-9-4-8 0 0,19 14-51 0 0,-1 1 0 0 0,0 0-1 0 0,-1 0 1 0 0,1 0-1 0 0,-1 2 1 0 0,0-1 0 0 0,0 1-1 0 0,0 0 1 0 0,0 1 0 0 0,0 0-1 0 0,-1 0 1 0 0,1 1 0 0 0,-1 0-1 0 0,1 1 1 0 0,-1 0-1 0 0,1 0 1 0 0,-1 1 0 0 0,1 0-1 0 0,-1 1 1 0 0,1 0 0 0 0,0 1-1 0 0,0 0 1 0 0,-5 2 51 0 0,-39 39-2060 0 0,45-24-1445 0 0,5 3-4062 0 0,3-18-3850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596 0 7450 0 0,'0'0'3328'0'0,"0"0"-1401"0"0,0 0-706 0 0,0 0-153 0 0,0 0 63 0 0,0 0-15 0 0,0 0-65 0 0,0 0-96 0 0,0 0-115 0 0,0 0-91 0 0,0 0-102 0 0,-36 2-128 0 0,-115 4-82 0 0,54 15 274 0 0,-62 39 782 0 0,157-59-1489 0 0,1-1 0 0 0,-1 1 1 0 0,1 0-1 0 0,-1 0 0 0 0,1 1 1 0 0,0-1-1 0 0,-1 0 0 0 0,1 0 0 0 0,0 1 1 0 0,0-1-1 0 0,0 1 0 0 0,0-1 1 0 0,0 1-1 0 0,0-1 0 0 0,0 1 1 0 0,0 0-1 0 0,1-1 0 0 0,-1 1 1 0 0,1 0-1 0 0,-1 0 0 0 0,1-1 1 0 0,0 1-1 0 0,0 0 0 0 0,0 0 1 0 0,0 0-1 0 0,0-1 0 0 0,0 1 1 0 0,0 0-1 0 0,0 0 0 0 0,1-1 1 0 0,-1 1-1 0 0,1 0 0 0 0,-1 0 1 0 0,1-1-1 0 0,0 1 0 0 0,-1 0 1 0 0,1-1-1 0 0,0 1 0 0 0,0-1 0 0 0,0 1 1 0 0,1-1-1 0 0,-1 0 0 0 0,0 1 1 0 0,0-1-1 0 0,1 0 0 0 0,-1 0 1 0 0,1 0-1 0 0,-1 0 0 0 0,1 0 1 0 0,-1 0-1 0 0,1 0 0 0 0,0-1 1 0 0,-1 1-1 0 0,2 0-4 0 0,112 52 71 0 0,-94-45-51 0 0,0 0 0 0 0,0 1 0 0 0,-1 2 0 0 0,-1 0 0 0 0,0 1 0 0 0,0 0 0 0 0,10 11-20 0 0,-26-21 41 0 0,0 1 1 0 0,0 0 0 0 0,0 1 0 0 0,0-1-1 0 0,0 0 1 0 0,-1 1 0 0 0,0 0 0 0 0,0-1-1 0 0,0 1 1 0 0,0 0 0 0 0,0 0 0 0 0,-1 0-1 0 0,0 0 1 0 0,0 0 0 0 0,0 0 0 0 0,0 1-1 0 0,-1-1 1 0 0,1 0 0 0 0,-1 0 0 0 0,0 1-1 0 0,0-1 1 0 0,-1 0 0 0 0,1 0 0 0 0,-1 1-1 0 0,0-1 1 0 0,0 0 0 0 0,-1 0 0 0 0,1 0-1 0 0,-1 0 1 0 0,0 0 0 0 0,0-1 0 0 0,0 1-1 0 0,-2 2-41 0 0,-16 13 98 0 0,-1-1-1 0 0,0-1 0 0 0,-2-1 1 0 0,0 0-1 0 0,0-2 0 0 0,-2-1 1 0 0,0-1-1 0 0,0-1 1 0 0,-1-1-1 0 0,0-1 0 0 0,0-2 1 0 0,-1-1-1 0 0,0 0 0 0 0,-11-1-97 0 0,-39-7-160 0 0,76 0 71 0 0,0 1 0 0 0,0 0 0 0 0,0-1-1 0 0,1 1 1 0 0,-1-1 0 0 0,0 1 0 0 0,1-1 0 0 0,0 1-1 0 0,-1-1 1 0 0,1 0 0 0 0,0 1 0 0 0,-1-1-1 0 0,1 1 1 0 0,0-1 0 0 0,0 0 0 0 0,1 1 0 0 0,-1-1-1 0 0,0 0 1 0 0,0 1 0 0 0,1-1 0 0 0,-1 1 0 0 0,1-1-1 0 0,-1 1 1 0 0,1-1 0 0 0,0 1 0 0 0,0-1-1 0 0,-1 1 1 0 0,1 0 0 0 0,0-1 89 0 0,27-30-2729 0 0,-6 13-2753 0 0,-19 16 4051 0 0,11-12-10262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42 464 0 0,'0'0'1816'0'0,"0"0"-254"0"0,0 0 115 0 0,0 0 302 0 0,0 0 285 0 0,0 0 47 0 0,0 0-217 0 0,0 0-350 0 0,0 0-370 0 0,0 0-264 0 0,0 0-221 0 0,0 0-137 0 0,0 0-168 0 0,0-7-135 0 0,0 7-449 0 0,0-1 19 0 0,0 0 0 0 0,0 0 1 0 0,0 0-1 0 0,1 0 1 0 0,-1-1-1 0 0,0 1 0 0 0,0 0 1 0 0,-1 0-1 0 0,1 0 0 0 0,0-1 1 0 0,0 1-1 0 0,0 0 1 0 0,-1 0-1 0 0,1 0 0 0 0,-1 0 1 0 0,1 0-1 0 0,-1 0 0 0 0,1-1 1 0 0,-1 1-1 0 0,0 0 1 0 0,1 1-1 0 0,-1-1 0 0 0,0 0 1 0 0,0 0-1 0 0,0 0 0 0 0,0 0 1 0 0,0 1-1 0 0,0-1 1 0 0,0 0-1 0 0,0 1 0 0 0,0-1 1 0 0,0 1-1 0 0,0-1 0 0 0,0 1 1 0 0,0-1-1 0 0,0 1 1 0 0,-1 0-1 0 0,1 0 0 0 0,0-1 1 0 0,0 1-1 0 0,0 0 0 0 0,-1 0 1 0 0,1 0-1 0 0,0 0 1 0 0,0 1-1 0 0,0-1 0 0 0,-1 0-19 0 0,-32 1 379 0 0,-1 1 0 0 0,0 2 0 0 0,1 1-1 0 0,0 1 1 0 0,0 2 0 0 0,-24 10-379 0 0,-32 19 412 0 0,90-36-416 0 0,-1 0 0 0 0,1 0 0 0 0,-1 0 0 0 0,1 0-1 0 0,0 0 1 0 0,-1 0 0 0 0,1 0 0 0 0,0 1 0 0 0,0-1 0 0 0,0 0 0 0 0,0 0 0 0 0,0 0 0 0 0,0 0-1 0 0,0 0 1 0 0,0 0 0 0 0,0 0 0 0 0,1 0 0 0 0,-1 1 0 0 0,0-1 0 0 0,1 0 0 0 0,-1 0 0 0 0,1 0-1 0 0,-1 0 1 0 0,1 0 0 0 0,-1-1 0 0 0,1 1 0 0 0,0 0 0 0 0,-1 0 0 0 0,1 0 0 0 0,0 0 0 0 0,0-1-1 0 0,0 1 1 0 0,0 0 0 0 0,0-1 0 0 0,-1 1 0 0 0,1-1 0 0 0,1 1 4 0 0,135 51 105 0 0,-121-42-139 0 0,-14-10 46 0 0,0 0-1 0 0,0 0 1 0 0,0 1-1 0 0,-1-1 1 0 0,1 1-1 0 0,0-1 1 0 0,0 1-1 0 0,0 0 1 0 0,-1-1-1 0 0,1 1 1 0 0,0 0-1 0 0,-1 0 1 0 0,1 1-1 0 0,-1-1 1 0 0,1 0-1 0 0,-1 0 1 0 0,0 1-1 0 0,1-1 1 0 0,-1 1-1 0 0,0-1 1 0 0,0 1-1 0 0,0-1 1 0 0,0 1-1 0 0,0 0 1 0 0,0-1-1 0 0,-1 1 1 0 0,1 0 0 0 0,-1 0-1 0 0,1 0 1 0 0,-1-1-1 0 0,1 1 1 0 0,-1 0-1 0 0,0 0 1 0 0,0 0-1 0 0,0 0 1 0 0,0 0-1 0 0,0 0 1 0 0,-1 0-1 0 0,1-1 1 0 0,0 1-1 0 0,-1 0 1 0 0,0 0-1 0 0,1 0 1 0 0,-1 0-1 0 0,0-1 1 0 0,0 1-1 0 0,0 0 1 0 0,0-1-1 0 0,0 1 1 0 0,-1 0-12 0 0,-147 121 697 0 0,62-59-459 0 0,82-60-216 0 0,-1 0 6 0 0,-1 0 0 0 0,1 1 0 0 0,0-1 0 0 0,0 2 1 0 0,1-1-1 0 0,0 0 0 0 0,0 1 0 0 0,0 0 0 0 0,0 1 0 0 0,1-1 0 0 0,0 0 0 0 0,0 1 0 0 0,1 0 0 0 0,0 0 0 0 0,0 0 1 0 0,1 1-1 0 0,-1-1 0 0 0,0 7-28 0 0,5-10 32 0 0,0-1-1 0 0,1 0 1 0 0,-1 1 0 0 0,1-1 0 0 0,0-1 0 0 0,-1 1 0 0 0,1 0 0 0 0,0-1-1 0 0,1 1 1 0 0,-1-1 0 0 0,0 0 0 0 0,1 0 0 0 0,-1 0 0 0 0,1-1 0 0 0,-1 1 0 0 0,1-1-1 0 0,0 0 1 0 0,0 0 0 0 0,0 0 0 0 0,0 0 0 0 0,0-1 0 0 0,0 1 0 0 0,0-1-1 0 0,-1 0 1 0 0,1-1 0 0 0,0 1 0 0 0,0-1 0 0 0,0 1-32 0 0,36-1 95 0 0,-1-1-1 0 0,0-1 1 0 0,0-3 0 0 0,0-1-1 0 0,0-2 1 0 0,7-4-95 0 0,21-6-632 0 0,-46 14-3102 0 0,0-1-5256 0 0,-14 3-3023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14659 0 0,'0'0'1901'0'0,"0"0"-673"0"0,0 0-469 0 0,0 0-49 0 0,0 0 169 0 0,0 0 111 0 0,0 0-27 0 0,0 0-115 0 0,0 0-141 0 0,0 0-66 0 0,0 0-27 0 0,0 0-94 0 0,0 0-109 0 0,-5 21-91 0 0,-34 143 349 0 0,-61 103-151 0 0,36-127-949 0 0,64-139 279 0 0,-1-1 0 0 0,1 0 0 0 0,-1 0 1 0 0,1 0-1 0 0,-1 0 0 0 0,1 1 0 0 0,-1-1 0 0 0,1 0 1 0 0,-1 0-1 0 0,0 0 0 0 0,1 0 0 0 0,-1 0 0 0 0,1 0 1 0 0,-1 0-1 0 0,1-1 0 0 0,-1 1 0 0 0,1 0 0 0 0,-1 0 1 0 0,1 0-1 0 0,-1 0 0 0 0,1-1 0 0 0,-1 1 0 0 0,1 0 1 0 0,-1-1-1 0 0,1 1 0 0 0,0 0 0 0 0,-1-1 1 0 0,1 1-1 0 0,-1 0 0 0 0,1-1 0 0 0,0 1 0 0 0,-1-1 1 0 0,1 1-1 0 0,0-1 0 0 0,0 1 0 0 0,-1 0 0 0 0,1-1 1 0 0,0 1-1 0 0,0-1 0 0 0,0 0 0 0 0,0 1 0 0 0,0-1 1 0 0,-1 1-1 0 0,1-1 0 0 0,0 1 0 0 0,0-1 0 0 0,0 1 1 0 0,0-1-1 0 0,0 1 0 0 0,1-1 0 0 0,-1 1 0 0 0,0-1 1 0 0,0 1-1 0 0,0-1 0 0 0,0 1 0 0 0,1-1 0 0 0,-1 1 1 0 0,0-1-1 0 0,0 1 0 0 0,1-1 0 0 0,-1 1 1 0 0,0-1-1 0 0,1 1 0 0 0,-1 0 0 0 0,1-1 152 0 0,-3-15-8835 0 0,2 8 631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10018 0 0,'0'0'2202'0'0,"0"0"-906"0"0,0 0-492 0 0,0 0 71 0 0,0 0 176 0 0,0 0 105 0 0,0 0-7 0 0,0 0-106 0 0,0 0-118 0 0,34-2-126 0 0,104-8-126 0 0,171 4 2353 0 0,-193 6-3454 0 0,-106 18-3000 0 0,-15-4-5512 0 0,-2-10-2369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14315 0 0,'0'0'1332'0'0,"0"0"-271"0"0,0 0 39 0 0,0 0-36 0 0,37-4-102 0 0,121-19-74 0 0,116-45 1914 0 0,105-17-1741 0 0,-298 81-3956 0 0,-75 8-6150 0 0,-6 0-2432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23 8394 0 0,'0'0'4255'0'0,"0"0"-1899"0"0,0 0-652 0 0,0 0-184 0 0,0 0-154 0 0,0 0-197 0 0,0 0-206 0 0,0 0-113 0 0,0 0-117 0 0,0 0-146 0 0,0 0-187 0 0,0 0-130 0 0,0 0-93 0 0,-13 0-66 0 0,-53 3 115 0 0,77-3 105 0 0,53-25 871 0 0,-64 25-1002 0 0,0 0 5 0 0,0 0-20 0 0,0 0-36 0 0,-14 3 304 0 0,-26 34-1725 0 0,26-16-1183 0 0,7-5-5434 0 0,5-9-4068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19 12715 0 0,'0'0'2208'0'0,"0"0"-659"0"0,0 0-213 0 0,0 0 104 0 0,0 0 75 0 0,0 0-27 0 0,0 0-195 0 0,0 0-317 0 0,0 0-245 0 0,0 0-191 0 0,0 0-108 0 0,0 0-92 0 0,0 0-88 0 0,3-3-29 0 0,5-12 197 0 0,-47 50-52 0 0,30-33-725 0 0,3 2 403 0 0,3 0 1199 0 0,1-3-3181 0 0,1-2-2776 0 0,0 0-3841 0 0,1 1-3726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1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70 5945 0 0,'0'0'2265'0'0,"0"0"-549"0"0,0 0-250 0 0,0 0 86 0 0,0 0 195 0 0,0 0 76 0 0,0 0-264 0 0,0 0-377 0 0,0 0-455 0 0,0 0-317 0 0,0 0-115 0 0,-12 7-64 0 0,2-3-178 0 0,-66 54 367 0 0,-8 67 754 0 0,-65 132-1174 0 0,34-54 159 0 0,74-144-81 0 0,58-95 646 0 0,158-250-210 0 0,43-53 174 0 0,-187 287-197 0 0,-31 52-431 0 0,0 0-2 0 0,0 0-28 0 0,0 0-74 0 0,0 12-88 0 0,-5 101 538 0 0,2-81-384 0 0,1-1 1 0 0,2 0-1 0 0,0 0 0 0 0,3 1 0 0 0,0-1 0 0 0,2 0 0 0 0,5 14-22 0 0,-7-35 34 0 0,35 84-66 0 0,-37-91 53 0 0,1 0 0 0 0,0 0 0 0 0,0 0 0 0 0,0-1 1 0 0,0 1-1 0 0,0 0 0 0 0,0-1 0 0 0,1 0 0 0 0,-1 1 0 0 0,1-1 0 0 0,0 0 0 0 0,-1 0 1 0 0,1-1-1 0 0,0 1 0 0 0,0-1 0 0 0,0 1 0 0 0,0-1 0 0 0,1 0 0 0 0,-1 0 0 0 0,0 0 1 0 0,0 0-1 0 0,1-1 0 0 0,-1 0 0 0 0,1 1 0 0 0,-1-1 0 0 0,0 0 0 0 0,2-1-21 0 0,2-2 102 0 0,0 0 0 0 0,0-1 0 0 0,0 0 0 0 0,-1 0 1 0 0,0-1-1 0 0,0 0 0 0 0,0 0 0 0 0,0 0 0 0 0,-1-1 0 0 0,0 0 0 0 0,0 0 0 0 0,0 0 0 0 0,-1-1 0 0 0,1-2-102 0 0,3-2 82 0 0,26-35 119 0 0,-2-2 0 0 0,-2-2 0 0 0,-2-1 0 0 0,-3 0-1 0 0,2-11-200 0 0,-16 36 3 0 0,-2 0-1 0 0,0-1 0 0 0,-2 0 0 0 0,-1 0 1 0 0,-1-1-1 0 0,0-19-2 0 0,-5 45-172 0 0,0 2-123 0 0,0 9-773 0 0,0 21-1264 0 0,0-10-2567 0 0,0-5-6938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75 108 12243 0 0,'0'0'1631'0'0,"0"0"-328"0"0,0 0-230 0 0,0 0-117 0 0,0 0-97 0 0,0 0-144 0 0,0 0-136 0 0,0 0-94 0 0,0 0-79 0 0,0 0-32 0 0,0 0-32 0 0,0 0-73 0 0,0 0-55 0 0,-13 20-29 0 0,-37 61-10 0 0,49-80-167 0 0,0-1 0 0 0,0 1 0 0 0,0 0 0 0 0,0 0 0 0 0,1 0 1 0 0,-1 0-1 0 0,0 0 0 0 0,1-1 0 0 0,-1 1 0 0 0,1 0 0 0 0,-1 1 0 0 0,1-1 1 0 0,-1 0-1 0 0,1 0 0 0 0,0 0 0 0 0,-1 0 0 0 0,1 0 0 0 0,0 0 0 0 0,0 0 1 0 0,0 1-1 0 0,0-1 0 0 0,0 0 0 0 0,0 0 0 0 0,0 0 0 0 0,0 0 1 0 0,1 0-1 0 0,-1 0 0 0 0,0 1 0 0 0,1-1 0 0 0,-1 0 0 0 0,0 0 0 0 0,1 0 1 0 0,0 0-1 0 0,-1 0 0 0 0,1 0 0 0 0,0 0 0 0 0,-1-1 0 0 0,1 1 0 0 0,0 0 1 0 0,0 0-1 0 0,0 0 0 0 0,-1-1 0 0 0,2 1-8 0 0,1 2 64 0 0,2 1 76 0 0,0 1-1 0 0,0-1 0 0 0,0-1 1 0 0,1 1-1 0 0,-1-1 0 0 0,1 0 0 0 0,0 0 1 0 0,-1 0-1 0 0,1-1 0 0 0,0 0 1 0 0,1 0-1 0 0,-1-1 0 0 0,0 0 1 0 0,1 0-1 0 0,-1 0 0 0 0,0-1 0 0 0,1 1 1 0 0,-1-2-1 0 0,1 1 0 0 0,4-2-139 0 0,-4 0 91 0 0,1-1 0 0 0,-1 0 0 0 0,0-1-1 0 0,0 0 1 0 0,-1 0 0 0 0,1 0-1 0 0,-1-1 1 0 0,0 0 0 0 0,0 0 0 0 0,0-1-1 0 0,-1 1 1 0 0,1-1 0 0 0,-1 0 0 0 0,-1-1-1 0 0,1 1 1 0 0,-1-1 0 0 0,-1 0 0 0 0,1 0-1 0 0,-1 0 1 0 0,0-1 0 0 0,-1 1-1 0 0,0-1 1 0 0,0 0 0 0 0,0 1 0 0 0,-1-1-1 0 0,0 0 1 0 0,-1 0 0 0 0,0-6-91 0 0,1 9-8 0 0,-1 1 0 0 0,0-1 1 0 0,0 1-1 0 0,0-1 0 0 0,-1 0 1 0 0,0 1-1 0 0,0-1 0 0 0,0 1 1 0 0,0 0-1 0 0,-1-1 0 0 0,1 1 0 0 0,-1 0 1 0 0,0 0-1 0 0,0 0 0 0 0,-1 0 1 0 0,1 0-1 0 0,-1 1 0 0 0,0-1 0 0 0,0 1 1 0 0,0 0-1 0 0,0-1 0 0 0,-1 1 1 0 0,1 1-1 0 0,-1-1 0 0 0,0 0 1 0 0,0 1-1 0 0,-1 0 8 0 0,1 0-112 0 0,0 0 1 0 0,0 1-1 0 0,-1 0 0 0 0,1 0 1 0 0,0 0-1 0 0,-1 0 1 0 0,1 1-1 0 0,-1-1 0 0 0,1 1 1 0 0,0 1-1 0 0,-1-1 1 0 0,1 0-1 0 0,-1 1 0 0 0,1 0 1 0 0,0 0-1 0 0,-1 0 1 0 0,1 1-1 0 0,0-1 1 0 0,-2 2 111 0 0,-45 27-9136 0 0,36-18-2821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69 613 0 0 0,'0'0'431'0'0,"7"-1"152"0"0,69-22 4080 0 0,-45 3 1074 0 0,-36 21 3448 0 0,-7-2-6475 0 0,-22 2-3137 0 0,25 3 434 0 0,1 0 1 0 0,0 0-1 0 0,0 1 0 0 0,0 0 0 0 0,1 1 1 0 0,-1 0-1 0 0,1 0 0 0 0,1 0 0 0 0,-1 1 0 0 0,1 0 1 0 0,1 1-1 0 0,-1-1 0 0 0,1 1 0 0 0,0 0 1 0 0,1 0-1 0 0,0 0 0 0 0,0 1 0 0 0,1 0 0 0 0,0-1 1 0 0,0 1-1 0 0,1 0 0 0 0,0 1 0 0 0,1-1 1 0 0,-1 7-8 0 0,2-13 3 0 0,0 0 1 0 0,-1-1-1 0 0,1 1 1 0 0,0 0 0 0 0,0 0-1 0 0,0-1 1 0 0,1 1-1 0 0,-1 0 1 0 0,1-1-1 0 0,-1 1 1 0 0,1-1 0 0 0,0 1-1 0 0,0-1 1 0 0,0 1-1 0 0,1-1 1 0 0,-1 1-1 0 0,0-1 1 0 0,1 0 0 0 0,-1 0-1 0 0,1 0 1 0 0,0 0-1 0 0,0 0 1 0 0,0 0 0 0 0,0 0-1 0 0,0 0 1 0 0,0-1-1 0 0,1 1 1 0 0,-1-1-1 0 0,0 0 1 0 0,1 0 0 0 0,-1 1-1 0 0,1-2 1 0 0,-1 1-1 0 0,1 0 1 0 0,2 0-4 0 0,13 0 112 0 0,0-1 1 0 0,0 0-1 0 0,0-2 1 0 0,0 0-1 0 0,0-1 0 0 0,0-1 1 0 0,-1 0-1 0 0,1-1 1 0 0,-1-2-1 0 0,0 1 0 0 0,-1-2 1 0 0,0 0-1 0 0,0-1 1 0 0,0 0-1 0 0,-1-2 0 0 0,-1 0 1 0 0,0 0-1 0 0,0-1 1 0 0,-1-1-1 0 0,-1 0 0 0 0,6-9-112 0 0,2 2 66 0 0,-2 0 0 0 0,-1-2 0 0 0,0 0-1 0 0,-2-1 1 0 0,0 0 0 0 0,-2-1-1 0 0,0-1 1 0 0,-2 0 0 0 0,-1-1 0 0 0,-1 0-1 0 0,-1-1 1 0 0,-1 1 0 0 0,-2-1-1 0 0,0-1 1 0 0,-2 1 0 0 0,-1-1 0 0 0,-1 1-1 0 0,-2-15-65 0 0,-1 31-2 0 0,1 0 0 0 0,-1 1 0 0 0,-1-1 0 0 0,0 1 0 0 0,-1 0 0 0 0,0 0 0 0 0,0 0-1 0 0,-1 1 1 0 0,0-1 0 0 0,-1 1 0 0 0,0 0 0 0 0,0 1 0 0 0,-1-1 0 0 0,0 1 0 0 0,-1 1-1 0 0,0-1 1 0 0,-4-2 2 0 0,8 8-12 0 0,0 0 1 0 0,0 0-1 0 0,0 1 0 0 0,0-1 0 0 0,0 1 0 0 0,0 0 0 0 0,0 1 0 0 0,0-1 0 0 0,-1 1 0 0 0,1-1 1 0 0,0 1-1 0 0,0 0 0 0 0,-1 1 0 0 0,1-1 0 0 0,0 1 0 0 0,0 0 0 0 0,0 0 0 0 0,0 0 0 0 0,0 1 1 0 0,0-1-1 0 0,0 1 0 0 0,0 0 0 0 0,0 0 0 0 0,1 0 0 0 0,-1 1 0 0 0,1-1 0 0 0,0 1 0 0 0,-1 0 0 0 0,1 0 1 0 0,0 0-1 0 0,1 0 0 0 0,-1 1 0 0 0,1-1 0 0 0,-1 1 0 0 0,1-1 0 0 0,-1 4 12 0 0,-5 7 6 0 0,1 0 0 0 0,1 0 0 0 0,0 0 0 0 0,1 1 0 0 0,0-1-1 0 0,1 1 1 0 0,1 1 0 0 0,0-1 0 0 0,2 0 0 0 0,-1 1 0 0 0,2-1 0 0 0,0 0 0 0 0,1 1-1 0 0,0-1 1 0 0,1 1 0 0 0,1-1 0 0 0,1 0 0 0 0,0 0 0 0 0,1-1 0 0 0,4 11-6 0 0,8 11 88 0 0,1-2 0 0 0,2 0 0 0 0,1-1 1 0 0,1-1-1 0 0,26 27-88 0 0,24 22 299 0 0,-60-62-258 0 0,-12-19-48 0 0,0 0 14 0 0,0 0 6 0 0,0 0-1 0 0,0 0 7 0 0,0 0-8 0 0,0 0-3 0 0,0 0-4 0 0,0 0-16 0 0,0 0-14 0 0,0 0-34 0 0,0 0-14 0 0,0 0-66 0 0,0 0-43 0 0,5-19-5459 0 0,14-7-305 0 0,-9 13-244 0 0,-1 2-2760 0 0</inkml:trace>
  <inkml:trace contextRef="#ctx0" brushRef="#br0" timeOffset="411.079">924 160 6833 0 0,'0'0'2714'0'0,"0"0"-530"0"0,0 0-361 0 0,0 0-147 0 0,0 0-134 0 0,0 0-178 0 0,0 0-181 0 0,0 0-214 0 0,0 0-199 0 0,0 0-133 0 0,0 0-117 0 0,0 0-83 0 0,-2 7-56 0 0,-52 255 1889 0 0,43-199-2172 0 0,1 69 52 0 0,11-129-122 0 0,0 0 0 0 0,0 0 0 0 0,0 0 0 0 0,0 0 0 0 0,1 0 1 0 0,-1 0-1 0 0,1 0 0 0 0,0 0 0 0 0,0-1 0 0 0,0 1 0 0 0,0-1 0 0 0,1 1 0 0 0,-1-1 1 0 0,0 0-1 0 0,1 0 0 0 0,0 0 0 0 0,-1 0 0 0 0,1 0 0 0 0,0-1 0 0 0,0 1 0 0 0,0-1 1 0 0,0 0-1 0 0,0 0 0 0 0,1 0 0 0 0,-1 0 0 0 0,0-1 0 0 0,0 1 0 0 0,1-1 0 0 0,-1 0-28 0 0,98-10 1076 0 0,-22-17-525 0 0,-35 14-283 0 0,-42 12-3191 0 0,-4 0-2319 0 0,-1-2-3629 0 0,3 3-2354 0 0</inkml:trace>
  <inkml:trace contextRef="#ctx0" brushRef="#br0" timeOffset="1478.918">171 904 440 0 0,'0'0'1819'0'0,"0"0"-335"0"0,0 0-33 0 0,0 0 128 0 0,0 0 132 0 0,0 0 121 0 0,0 0-44 0 0,0 0-209 0 0,0 0-200 0 0,0 0-183 0 0,0 0-177 0 0,0 0-121 0 0,0 0-158 0 0,-9-4-152 0 0,-24-11-125 0 0,25 12-97 0 0,8 3-90 0 0,0 0-74 0 0,0 0-61 0 0,8 0 231 0 0,169 7 2522 0 0,-17-15-1782 0 0,-1-6 0 0 0,108-27-1112 0 0,-3 1 154 0 0,-94 33-887 0 0,-146 21-1341 0 0,-28 4-6508 0 0,0-14-2951 0 0</inkml:trace>
  <inkml:trace contextRef="#ctx0" brushRef="#br0" timeOffset="2132.737">500 1217 5769 0 0,'0'0'3237'0'0,"0"0"-1165"0"0,0 0-523 0 0,0 0-97 0 0,0 0-32 0 0,0 0-63 0 0,0 0-161 0 0,0 0-227 0 0,0 0-218 0 0,0 0-155 0 0,0 0-112 0 0,0 0-53 0 0,0 0-23 0 0,-23 6-40 0 0,-72 24-24 0 0,90-29-304 0 0,0 0 0 0 0,0 1-1 0 0,0 0 1 0 0,1 0-1 0 0,-1 0 1 0 0,0 1-1 0 0,1 0 1 0 0,0-1-1 0 0,0 2 1 0 0,0-1 0 0 0,0 0-1 0 0,0 1 1 0 0,1-1-1 0 0,-1 1 1 0 0,0 1-40 0 0,-8 10 113 0 0,3-7-83 0 0,1 0 0 0 0,-1 1 0 0 0,2 0-1 0 0,-1 1 1 0 0,1-1 0 0 0,1 2 0 0 0,0-1-1 0 0,0 1 1 0 0,1-1 0 0 0,0 1 0 0 0,1 1-1 0 0,0-1 1 0 0,1 1 0 0 0,0-1 0 0 0,1 1-1 0 0,1 0-29 0 0,1-9 16 0 0,0-1-1 0 0,1 0 0 0 0,-1 1 0 0 0,1-1 1 0 0,0 0-1 0 0,0 0 0 0 0,0 1 0 0 0,0-1 1 0 0,0 0-1 0 0,0 0 0 0 0,1 0 0 0 0,-1 0 0 0 0,1 0 1 0 0,-1-1-1 0 0,1 1 0 0 0,0 0 0 0 0,0-1 1 0 0,-1 1-1 0 0,1-1 0 0 0,0 0 0 0 0,0 0 1 0 0,1 1-1 0 0,-1-1 0 0 0,0-1 0 0 0,0 1 1 0 0,0 0-1 0 0,1 0 0 0 0,-1-1 0 0 0,0 1 1 0 0,1-1-1 0 0,1 0-15 0 0,78 2 840 0 0,-52-9-673 0 0,-1-1-1 0 0,1-2 1 0 0,-2-1 0 0 0,1-1 0 0 0,-2-2 0 0 0,0 0 0 0 0,0-2 0 0 0,9-8-167 0 0,-16 12 42 0 0,0-1 1 0 0,0-1-1 0 0,-1-1 1 0 0,-1 0-1 0 0,0-1 1 0 0,-1-1-1 0 0,-1-1 1 0 0,-1 0 0 0 0,0-1-1 0 0,-1-1 1 0 0,-1 0-1 0 0,-1-1 1 0 0,-1 0-1 0 0,-1-1 1 0 0,-1 0-1 0 0,-1 0 1 0 0,-1-1 0 0 0,-1 0-1 0 0,-1-1 1 0 0,0 1-1 0 0,-2-1 1 0 0,-1-14-43 0 0,-2 34-12 0 0,-1 1 0 0 0,0-1 0 0 0,0 0 0 0 0,0 1 0 0 0,0-1 1 0 0,-1 1-1 0 0,0-1 0 0 0,1 1 0 0 0,-1 0 0 0 0,-1 0 0 0 0,1 0 0 0 0,0 0 1 0 0,-1 0-1 0 0,1 0 0 0 0,-1 1 0 0 0,0-1 0 0 0,0 1 0 0 0,0 0 0 0 0,0-1 0 0 0,0 1 1 0 0,0 1-1 0 0,-1-1 0 0 0,1 0 0 0 0,-1 1 0 0 0,1 0 0 0 0,-1 0 0 0 0,0 0 1 0 0,1 0-1 0 0,-1 1 0 0 0,0-1 0 0 0,0 1 0 0 0,1 0 0 0 0,-1 0 0 0 0,0 0 0 0 0,0 1 1 0 0,1-1-1 0 0,-1 1 0 0 0,0 0 0 0 0,1 0 0 0 0,-1 0 0 0 0,0 0 0 0 0,1 1 1 0 0,0 0-1 0 0,-1-1 0 0 0,1 1 0 0 0,0 0 0 0 0,0 1 0 0 0,0-1 0 0 0,-1 2 12 0 0,-6 6-12 0 0,0 0 0 0 0,1 1-1 0 0,1 0 1 0 0,0 1 0 0 0,0 0-1 0 0,1 0 1 0 0,1 1 0 0 0,0 0 0 0 0,0 0-1 0 0,2 0 1 0 0,-1 1 0 0 0,2 0-1 0 0,0 0 1 0 0,0-1 0 0 0,2 2-1 0 0,-1-1 1 0 0,2 10 12 0 0,0-14 6 0 0,0 1 0 0 0,1 0 1 0 0,0-1-1 0 0,1 1 0 0 0,0-1 0 0 0,0 1 1 0 0,1-1-1 0 0,1 0 0 0 0,0 0 0 0 0,0 0 1 0 0,1-1-1 0 0,0 1 0 0 0,1-1 0 0 0,0 0 1 0 0,0-1-1 0 0,2 2-6 0 0,19 17 74 0 0,1 0 1 0 0,1-2-1 0 0,1-2 1 0 0,2 0-1 0 0,10 4-74 0 0,-32-21 15 0 0,16 1-1233 0 0,-15-21-8276 0 0,-9 7-2179 0 0</inkml:trace>
  <inkml:trace contextRef="#ctx0" brushRef="#br0" timeOffset="2477.99">1277 1018 13587 0 0,'0'0'1520'0'0,"0"0"-609"0"0,0 0-237 0 0,0 0 156 0 0,0 0 195 0 0,0 0 150 0 0,0 0-21 0 0,0 0-189 0 0,0 0-177 0 0,0 0-152 0 0,0 0-149 0 0,0 0-90 0 0,-14 25-59 0 0,-44 79-72 0 0,-64 73 378 0 0,120-174-634 0 0,-1 1 0 0 0,1-1 0 0 0,0 1 0 0 0,0-1 0 0 0,0 1 0 0 0,0 0 0 0 0,1 0 0 0 0,0 0 0 0 0,0 0 0 0 0,0 0 0 0 0,0 0 0 0 0,0 0 0 0 0,1 0 0 0 0,0 1 0 0 0,0-1 0 0 0,0 0 0 0 0,0 0 0 0 0,1 0 0 0 0,-1 0 0 0 0,1 0 0 0 0,0 1 0 0 0,0-1 0 0 0,1-1 0 0 0,-1 1 0 0 0,1 0 0 0 0,0 0 0 0 0,0-1 0 0 0,0 1 0 0 0,1-1 0 0 0,-1 1 0 0 0,1-1 0 0 0,0 0 0 0 0,-1 0 0 0 0,1 0 0 0 0,1 0 0 0 0,-1-1 0 0 0,0 1 0 0 0,1-1 0 0 0,-1 0 0 0 0,1 0 0 0 0,0 0 0 0 0,0-1 0 0 0,0 1 0 0 0,0-1 0 0 0,2 1-10 0 0,13 1 167 0 0,0-1 0 0 0,0-1 0 0 0,-1-1 0 0 0,1-1 0 0 0,0 0 0 0 0,0-1 0 0 0,0-1 0 0 0,-1-1 0 0 0,0-1 0 0 0,0 0 0 0 0,0-1 0 0 0,8-5-167 0 0,-24 10 66 0 0,-2 1-88 0 0,-1 0 0 0 0,1-1-1 0 0,0 1 1 0 0,0 0-1 0 0,-1 0 1 0 0,1 0-1 0 0,0-1 1 0 0,0 1 0 0 0,0 0-1 0 0,-1-1 1 0 0,1 1-1 0 0,0 0 1 0 0,0 0 0 0 0,0-1-1 0 0,0 1 1 0 0,-1 0-1 0 0,1-1 1 0 0,0 1-1 0 0,0 0 1 0 0,0-1 0 0 0,0 1-1 0 0,0-1 1 0 0,0 1-1 0 0,0 0 1 0 0,0-1-1 0 0,0 1 1 0 0,0 0 0 0 0,0-1-1 0 0,0 1 1 0 0,1 0-1 0 0,-1-1 1 0 0,0 1 0 0 0,0 0-1 0 0,0-1 1 0 0,0 1-1 0 0,0 0 1 0 0,1 0-1 0 0,-1-1 1 0 0,0 1 0 0 0,0 0-1 0 0,1-1 1 0 0,-1 1-1 0 0,0 0 1 0 0,0 0-1 0 0,1 0 1 0 0,-1-1 0 0 0,0 1-1 0 0,0 0 1 0 0,1 0-1 0 0,-1 0 23 0 0,-35-4-3747 0 0,12 3-3798 0 0,21 1 6596 0 0,-5 0-10765 0 0</inkml:trace>
  <inkml:trace contextRef="#ctx0" brushRef="#br0" timeOffset="2714.343">1060 1250 10906 0 0,'0'0'1787'0'0,"0"0"-466"0"0,0 0-214 0 0,0 0 39 0 0,0 0 77 0 0,0 0-13 0 0,0 0-134 0 0,0 0-202 0 0,0 0-202 0 0,0 0-164 0 0,0 0-127 0 0,0 0-74 0 0,34-6-84 0 0,108-16-94 0 0,-11 6-1330 0 0,-121 14 537 0 0,8-1-4307 0 0,-9-4-6062 0 0</inkml:trace>
  <inkml:trace contextRef="#ctx0" brushRef="#br0" timeOffset="4100.072">139 524 0 0 0,'0'0'675'0'0,"0"0"118"0"0,0 0-29 0 0,0 0 62 0 0,0 0 110 0 0,0 0 127 0 0,0 0 36 0 0,0 0-109 0 0,0 0-169 0 0,0 0-114 0 0,0 0-58 0 0,3 1-35 0 0,14 2 2141 0 0,-16-3-2085 0 0,3 0 3917 0 0,14-1-3603 0 0,116-27 722 0 0,-97 34-874 0 0,-35 2 1121 0 0,-2-8-2111 0 0,0 0-67 0 0,0 0-126 0 0,0 0-200 0 0,0 8-7021 0 0,0-5-3450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8834 0 0,'0'0'1305'0'0,"0"0"-360"0"0,0 0-89 0 0,0 0 287 0 0,0 0 353 0 0,0 0 66 0 0,0 0-199 0 0,34-12-295 0 0,111-38-276 0 0,-97 33-410 0 0,-1-2 0 0 0,-1-2 0 0 0,-1-2 0 0 0,-1-2-1 0 0,0-2 1 0 0,10-11-382 0 0,-35 24 264 0 0,0 0 0 0 0,-1-1 0 0 0,-1 0 1 0 0,0-2-1 0 0,-1 0 0 0 0,5-8-264 0 0,-11-5 1268 0 0,-10 29-973 0 0,-21 29 186 0 0,-12 36-480 0 0,4 1-1 0 0,3 2 1 0 0,2 0 0 0 0,-13 66-1 0 0,-106 466-187 0 0,138-580 186 0 0,0 0-1 0 0,-1-1 1 0 0,0 0-1 0 0,-2 0 1 0 0,0-1 0 0 0,-1 0-1 0 0,-1 0 1 0 0,-1-1-1 0 0,0 0 1 0 0,-1-1-1 0 0,0 0 1 0 0,-1-1 0 0 0,-1-1-1 0 0,-1 0 1 0 0,1 0-1 0 0,-7 2 2 0 0,17-13 7 0 0,-1-1-1 0 0,1 1 1 0 0,0-1-1 0 0,-1 0 1 0 0,1-1-1 0 0,-1 1 0 0 0,1-1 1 0 0,-1 1-1 0 0,0-1 1 0 0,1-1-1 0 0,-1 1 1 0 0,1-1-1 0 0,-1 0 1 0 0,1 0-1 0 0,-1 0 0 0 0,1 0 1 0 0,0-1-1 0 0,0 0 1 0 0,-1 1-1 0 0,1-2 1 0 0,0 1-1 0 0,1 0 1 0 0,-1-1-1 0 0,0 0 0 0 0,1 0 1 0 0,-1 0-1 0 0,1 0 1 0 0,0-1-1 0 0,0 1 1 0 0,0-1-1 0 0,1 1 1 0 0,-1-1-1 0 0,1 0 0 0 0,0 0 1 0 0,0-1-1 0 0,0 1 1 0 0,1 0-1 0 0,-1 0 1 0 0,1-1-1 0 0,0 1 1 0 0,0-1-1 0 0,1 1 1 0 0,-1-1-1 0 0,1 0 0 0 0,0 1 1 0 0,1-1-1 0 0,-1 1 1 0 0,1-3-7 0 0,-2-11 36 0 0,0-1 1 0 0,1 0-1 0 0,1 1 0 0 0,1-1 1 0 0,1 1-1 0 0,0 0 1 0 0,1 0-1 0 0,2 0 0 0 0,-1 0 1 0 0,2 0-37 0 0,6-8 64 0 0,2 0 0 0 0,0 0 0 0 0,2 2 0 0 0,1 0 1 0 0,1 1-1 0 0,0 1 0 0 0,2 0 0 0 0,1 2 0 0 0,0 0 0 0 0,1 2 1 0 0,1 0-1 0 0,1 2 0 0 0,1 1 0 0 0,0 0 0 0 0,1 2 0 0 0,0 2 0 0 0,1 0 1 0 0,0 1-1 0 0,13-1-64 0 0,-30 8-5 0 0,0 1 1 0 0,0 0-1 0 0,0 0 0 0 0,0 1 1 0 0,1 1-1 0 0,-1 0 1 0 0,0 0-1 0 0,1 1 0 0 0,-1 1 1 0 0,0 0-1 0 0,6 2 5 0 0,15 33-420 0 0,-30-26-4397 0 0,-1-1-4825 0 0,-1-9-2294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32 284 15667 0 0,'0'0'1074'0'0,"0"0"-311"0"0,0 0-46 0 0,0 0 90 0 0,0 0 73 0 0,0 0-40 0 0,0 0-129 0 0,0 0-144 0 0,0 0-118 0 0,0 0-94 0 0,0 0-43 0 0,0 0-1 0 0,0 0-2 0 0,-5 27-9 0 0,-16 81 5 0 0,16-81 4 0 0,5-27 16 0 0,0 0 89 0 0,0 0 59 0 0,0 0 26 0 0,0 0 16 0 0,3-23-267 0 0,1-1 0 0 0,0 1 0 0 0,2 0 0 0 0,1 0 0 0 0,1 1 0 0 0,1-1 0 0 0,1 2 0 0 0,9-16-248 0 0,-6 10 150 0 0,78-139 22 0 0,-70 134-402 0 0,-21 31 113 0 0,0 1-53 0 0,0 48-2876 0 0,0-46 2772 0 0,1 12-1995 0 0,0-5-2353 0 0,1-1-6857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15755 0 0,'0'0'1385'0'0,"0"0"-713"0"0,0 0 56 0 0,0 0 88 0 0,0 0-48 0 0,0 0-152 0 0,0 0-207 0 0,0 0-169 0 0,0 0-88 0 0,0 0-96 0 0,0 0-128 0 0,0 0-96 0 0,0 0-120 0 0,0 0-329 0 0,81 192-775 0 0,-68-185-3753 0 0,-4 0-7194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20548 0 0,'0'0'1441'0'0,"0"0"-369"0"0,0 0-312 0 0,0 0-72 0 0,0 0-152 0 0,0 0-176 0 0,0 0-128 0 0,0 0-144 0 0,0 0-96 0 0,0 0-136 0 0,0 0-56 0 0,0 0-136 0 0,0 0-192 0 0,0 0-208 0 0,64-140-736 0 0,-40 151-2625 0 0,-8-3-8978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14259 0 0,'0'0'5046'0'0,"0"0"-2961"0"0,0 0-1016 0 0,0 0-126 0 0,0 0-116 0 0,0 0-157 0 0,0 0-101 0 0,0 0-125 0 0,0 0-90 0 0,0 0-76 0 0,-35 5-79 0 0,-109 20-82 0 0,140-24-112 0 0,0-1 0 0 0,0 0 0 0 0,0 1 0 0 0,1 0 0 0 0,-1 0 0 0 0,0 0 0 0 0,0 0-1 0 0,1 1 1 0 0,-1-1 0 0 0,1 1 0 0 0,-1 0 0 0 0,1 0 0 0 0,0 0 0 0 0,0 1 0 0 0,-1-1-1 0 0,2 1 1 0 0,-1 0 0 0 0,0 0 0 0 0,0 0-5 0 0,-4 6 13 0 0,2-3-9 0 0,0-1 1 0 0,1 1-1 0 0,0 0 1 0 0,0 0-1 0 0,0 0 1 0 0,1 0-1 0 0,0 1 1 0 0,0-1-1 0 0,1 1 1 0 0,0 0-1 0 0,0 0 1 0 0,0 0-1 0 0,1 0 1 0 0,0 0-1 0 0,1 0 1 0 0,-1 0-1 0 0,1 0 1 0 0,1 0-1 0 0,0 5-4 0 0,2-6-3 0 0,0-1 0 0 0,1 0 0 0 0,0 1 0 0 0,0-2-1 0 0,0 1 1 0 0,1 0 0 0 0,0-1 0 0 0,-1 0 0 0 0,2 0 0 0 0,-1 0 0 0 0,0 0-1 0 0,1-1 1 0 0,-1 0 0 0 0,1 0 0 0 0,0-1 0 0 0,0 1 0 0 0,0-1 0 0 0,1-1 0 0 0,-1 1-1 0 0,5 0 4 0 0,33 3-8 0 0,0-1-1 0 0,0-2 0 0 0,0-2 1 0 0,19-3 8 0 0,-45 1-30 0 0,-1 0 1 0 0,1 0-1 0 0,-1-2 0 0 0,0 0 1 0 0,0-1-1 0 0,-1-1 0 0 0,13-6 30 0 0,28-19-2597 0 0,-20 3-2937 0 0,-2-3-4443 0 0,-24 22 1339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12427 0 0,'0'0'5445'0'0,"0"0"-2807"0"0,0 0-1118 0 0,0 0-276 0 0,0 0-271 0 0,0 0-233 0 0,0 0-168 0 0,0 0-119 0 0,0 0-25 0 0,0 0 8 0 0,0 0-8 0 0,0 0-31 0 0,0 0-47 0 0,-11 32-32 0 0,-34 105-60 0 0,27-86-167 0 0,3 2-1 0 0,3 0 0 0 0,2 0 0 0 0,2 1 0 0 0,2 0 0 0 0,3 1 0 0 0,2 25-90 0 0,21 48-799 0 0,-24-144-16308 0 0,1 11 5755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15499 0 0,'0'0'1942'0'0,"0"0"-694"0"0,0 0-310 0 0,0 0 38 0 0,0 0-26 0 0,0 0-96 0 0,0 0-191 0 0,31 0-175 0 0,102 0-109 0 0,119 7 360 0 0,-238-7-1094 0 0,119 0 357 0 0,-88 0-2653 0 0,-1 0-3675 0 0,-26 0-5403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6553 0 0,'0'0'2677'0'0,"0"0"-911"0"0,0 0-457 0 0,0 0-18 0 0,0 0 66 0 0,0 0-64 0 0,0 0-186 0 0,0 0-161 0 0,0 0-106 0 0,0 0-61 0 0,0 0-46 0 0,3 5-69 0 0,1 1-353 0 0,0 0-1 0 0,-1 0 0 0 0,0 0 0 0 0,0 0 1 0 0,-1 1-1 0 0,0-1 0 0 0,0 1 1 0 0,0 0-1 0 0,-1-1 0 0 0,0 1 0 0 0,0 0 1 0 0,-1 4-311 0 0,-1 3 206 0 0,-1 1-1 0 0,-1 0 1 0 0,0-1 0 0 0,-1 0 0 0 0,-1 1 0 0 0,0-1 0 0 0,0-1-1 0 0,-8 13-205 0 0,-14 36 231 0 0,26-60-241 0 0,0-1 0 0 0,1 1 0 0 0,-1-1 0 0 0,0 1 0 0 0,0 0 0 0 0,1-1-1 0 0,-1 1 1 0 0,1 0 0 0 0,-1 0 0 0 0,1-1 0 0 0,0 1 0 0 0,0 0 0 0 0,0 0 0 0 0,0 0-1 0 0,0-1 1 0 0,0 1 0 0 0,0 0 0 0 0,1 0 0 0 0,-1 0 0 0 0,1-1 0 0 0,-1 1-1 0 0,1 0 1 0 0,0-1 0 0 0,-1 1 0 0 0,1 0 0 0 0,0-1 0 0 0,0 1 0 0 0,0-1-1 0 0,0 1 1 0 0,1-1 0 0 0,-1 0 0 0 0,0 1 0 0 0,0-1 0 0 0,1 0 0 0 0,0 0 10 0 0,11-26-2022 0 0,-6 3-2555 0 0,-5 15 240 0 0,-2 2-7120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 5265 0 0,'0'0'5876'0'0,"0"0"-2958"0"0,0 0-962 0 0,0 0-109 0 0,0 0-86 0 0,0 0-283 0 0,0 0-356 0 0,0 0-289 0 0,0 0-245 0 0,0 0-120 0 0,0 0-49 0 0,0 0-53 0 0,0 0-36 0 0,-2-2-52 0 0,-7 3 589 0 0,9 4-2018 0 0,14-16-5003 0 0,-10 7-3599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183 133 9306 0 0,'0'0'4689'0'0,"0"0"-2347"0"0,0 0-995 0 0,0 0-144 0 0,0 0-58 0 0,0 0-142 0 0,0 0-156 0 0,0 0-163 0 0,0 0-164 0 0,0 0-102 0 0,0 0-74 0 0,0 0-42 0 0,-15 11-23 0 0,-47 33 17 0 0,12 20 383 0 0,43-55-663 0 0,0 2 0 0 0,1-1 1 0 0,0 1-1 0 0,1 0 0 0 0,0 0 0 0 0,1 0 0 0 0,0 1 1 0 0,1-1-1 0 0,0 1 0 0 0,1 0 0 0 0,1 0 0 0 0,-1 0 0 0 0,2 0 1 0 0,0 0-1 0 0,0 1-16 0 0,1-9 2 0 0,0 0 1 0 0,0-1-1 0 0,0 1 0 0 0,0-1 1 0 0,1 1-1 0 0,-1-1 0 0 0,1 0 1 0 0,0 0-1 0 0,0 1 0 0 0,0-1 1 0 0,1 0-1 0 0,-1-1 0 0 0,0 1 1 0 0,1 0-1 0 0,0-1 1 0 0,0 0-1 0 0,0 1 0 0 0,0-1 1 0 0,0 0-1 0 0,0 0 0 0 0,1-1 1 0 0,-1 1-1 0 0,0-1 0 0 0,1 0 1 0 0,-1 0-1 0 0,1 0 0 0 0,0 0 1 0 0,1 0-3 0 0,107 5 330 0 0,-97-8-227 0 0,0 0 0 0 0,0-1 0 0 0,0-1 0 0 0,-1 0 0 0 0,1-1 1 0 0,-1-1-1 0 0,0 0 0 0 0,0-1 0 0 0,-1 0 0 0 0,0-1 0 0 0,0-1 0 0 0,-1 0 0 0 0,0 0 1 0 0,0-2-1 0 0,-1 1 0 0 0,-1-1 0 0 0,0-1 0 0 0,0 0 0 0 0,-1 0 0 0 0,-1-1 0 0 0,0 0 0 0 0,0-1 1 0 0,-2 1-1 0 0,1-1 0 0 0,1-8-103 0 0,-7 15-2 0 0,0 0 0 0 0,0 0 0 0 0,-1-1 0 0 0,0 1 0 0 0,0 0 0 0 0,0-1 0 0 0,-1 1 0 0 0,0 0 0 0 0,-1 0 0 0 0,1 0 0 0 0,-1 0 0 0 0,-1 0 0 0 0,1 0 0 0 0,-1 0 0 0 0,0 1 0 0 0,-1 0-1 0 0,0-1 1 0 0,0 1 0 0 0,0 0 0 0 0,-1 1 0 0 0,0-1 0 0 0,0 1 0 0 0,0 0 0 0 0,0 0 0 0 0,-1 1 0 0 0,0-1 0 0 0,0 1 0 0 0,0 1 0 0 0,-1-1 0 0 0,1 1 0 0 0,-1 0 0 0 0,0 0 0 0 0,1 1 0 0 0,-1 0 0 0 0,0 0 0 0 0,-1 1 0 0 0,1 0 0 0 0,0 0 0 0 0,0 0 0 0 0,-1 1 0 0 0,-1 1 2 0 0,-71 11-1463 0 0,38 23-5136 0 0,36-24-2315 0 0</inkml:trace>
  <inkml:trace contextRef="#ctx0" brushRef="#br0" timeOffset="604.943">691 391 10362 0 0,'0'0'2459'0'0,"0"0"-672"0"0,0 0-320 0 0,0 0-25 0 0,0 0-74 0 0,0 0-129 0 0,0 0-137 0 0,0 0-114 0 0,0 0-82 0 0,0 0-64 0 0,0 0-135 0 0,0 0-135 0 0,0 0-86 0 0,14-9-66 0 0,97-64 727 0 0,42-81 487 0 0,-147 148-1568 0 0,-6 7-70 0 0,0-1 1 0 0,0 0-1 0 0,0 0 1 0 0,0 1-1 0 0,0-1 0 0 0,0 0 1 0 0,1 1-1 0 0,-1-1 1 0 0,0 0-1 0 0,0 0 0 0 0,0 1 1 0 0,0-1-1 0 0,0 0 1 0 0,0 0-1 0 0,0 1 0 0 0,1-1 1 0 0,-1 0-1 0 0,0 0 1 0 0,0 1-1 0 0,0-1 0 0 0,1 0 1 0 0,-1 0-1 0 0,0 0 1 0 0,0 1-1 0 0,0-1 0 0 0,1 0 1 0 0,-1 0-1 0 0,0 0 1 0 0,0 0-1 0 0,1 0 0 0 0,-1 0 1 0 0,0 1-1 0 0,1-1 1 0 0,-1 0-1 0 0,0 0 1 0 0,0 0-1 0 0,1 0 0 0 0,-1 0 1 0 0,0 0-1 0 0,1 0 1 0 0,-1 0-1 0 0,0 0 0 0 0,0 0 1 0 0,1 0-1 0 0,-1 0 1 0 0,0-1-1 0 0,1 1 0 0 0,-1 0 1 0 0,0 0-1 0 0,1 0 4 0 0,-2 12-3 0 0,1 1-1 0 0,1-1 1 0 0,0 0-1 0 0,0 1 0 0 0,1-1 1 0 0,1 0-1 0 0,0 0 1 0 0,1 0-1 0 0,0-1 1 0 0,1 1-1 0 0,0-1 1 0 0,1 0-1 0 0,0 0 1 0 0,1-1-1 0 0,0 0 1 0 0,1 0-1 0 0,0 0 1 0 0,0-1-1 0 0,1 0 0 0 0,9 6 4 0 0,-12-10 47 0 0,0-1-1 0 0,0 0 0 0 0,1-1 0 0 0,0 1 0 0 0,0-1 0 0 0,0-1 0 0 0,0 1 0 0 0,0-1 0 0 0,0 0 0 0 0,1-1 0 0 0,-1 0 0 0 0,0 0 0 0 0,1-1 0 0 0,-1 1 0 0 0,1-2 0 0 0,-1 1 0 0 0,1-1 0 0 0,-1 0 0 0 0,1 0 0 0 0,-1-1 0 0 0,0 0 0 0 0,0-1 0 0 0,2 0-46 0 0,12-11 200 0 0,-1 0 0 0 0,0-2 0 0 0,-2 0-1 0 0,0-1 1 0 0,0-1 0 0 0,-2 0 0 0 0,0-1-1 0 0,-1-1 1 0 0,-1-1 0 0 0,-1 0-1 0 0,-1-1 1 0 0,-1 0 0 0 0,0-1-200 0 0,40-113-1472 0 0,-50 128 181 0 0,0 0-4069 0 0,0 5-7209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8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3 210 5433 0 0,'0'0'3010'0'0,"0"0"-1049"0"0,0 0-364 0 0,0 0 21 0 0,0 0-42 0 0,0 0-151 0 0,0 0-276 0 0,0 0-331 0 0,0 0-284 0 0,0 0-176 0 0,0 0-122 0 0,0 0-45 0 0,-3-5 463 0 0,48 17 1025 0 0,124 7 299 0 0,44-1-1198 0 0,-130-4-762 0 0,-98-36 2658 0 0,-1-3-2772 0 0,-9-2 135 0 0,1-1 0 0 0,1-1-1 0 0,2 0 1 0 0,-16-30-39 0 0,31 49 295 0 0,5 10-358 0 0,1-1-1 0 0,-1 1 1 0 0,1 0-1 0 0,0-1 1 0 0,-1 1-1 0 0,1-1 0 0 0,-1 1 1 0 0,1-1-1 0 0,0 1 1 0 0,-1-1-1 0 0,1 1 1 0 0,0-1-1 0 0,0 1 1 0 0,-1-1-1 0 0,1 1 1 0 0,0-1-1 0 0,0 1 0 0 0,0-1 1 0 0,0 0-1 0 0,0 1 1 0 0,0-1-1 0 0,0 1 1 0 0,0-1-1 0 0,0 0 1 0 0,0 1-1 0 0,0-1 1 0 0,0 1-1 0 0,0-1 0 0 0,0 1 1 0 0,0-1-1 0 0,1 0 1 0 0,-1 1-1 0 0,0-1 1 0 0,0 1-1 0 0,1-1 1 0 0,-1 1-1 0 0,0-1 0 0 0,1 1 1 0 0,-1-1-1 0 0,1 1 1 0 0,-1 0-1 0 0,0-1 1 0 0,1 1-1 0 0,-1 0 1 0 0,1-1-1 0 0,-1 1 1 0 0,1 0-1 0 0,-1-1 0 0 0,1 1 1 0 0,-1 0-1 0 0,1 0 1 0 0,0 0-1 0 0,-1-1 64 0 0,26-8-2488 0 0,-9 5-2549 0 0,-7 3-5858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9:40.64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0 446 4553 0 0,'0'0'808'0'0,"0"0"-226"0"0,0 0-344 0 0,0 0-211 0 0,0 0-40 0 0,0 0 7 0 0,0 0 26 0 0,0 0 48 0 0,0 0 71 0 0,0 0 81 0 0,31-11 68 0 0,98-32 44 0 0,-108 36 0 0 0,2 0 1 0 0,-1 2-1 0 0,1 0 0 0 0,0 2 1 0 0,0 0-1 0 0,0 2 0 0 0,2 0-332 0 0,31-1 1052 0 0,219-10 2086 0 0,588-6-608 0 0,-229 3-1707 0 0,-298 8-390 0 0,-225 7-341 0 0,756-19 610 0 0,-262-7 313 0 0,7 4-280 0 0,349-14-365 0 0,-201-9-36 0 0,-205 24-124 0 0,183-13 32 0 0,-196 2-45 0 0,143 20 366 0 0,-260 5-152 0 0,26 0-136 0 0,-19-4 41 0 0,66-5 78 0 0,192-1 193 0 0,-110 16-287 0 0,-289 5-209 0 0,0-1 17 0 0,49-3 440 0 0,-325 4-515 0 0,-14-4-14 0 0,-1 0 5 0 0,0 0 24 0 0,0 0 0 0 0,19 4-3365 0 0,7-2-4295 0 0,-21-1 4437 0 0,9-1-7941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5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64 895 0 0 0,'0'0'241'0'0,"0"0"873"0"0,0 0 258 0 0,0 0 159 0 0,0 0 188 0 0,0 0 132 0 0,0 0 12 0 0,0 0-144 0 0,0 0-316 0 0,0 0-397 0 0,0 0-371 0 0,-12 6-239 0 0,-38 19 1 0 0,49-24-342 0 0,1 0-1 0 0,0-1 0 0 0,0 1 0 0 0,-1 0 1 0 0,1 0-1 0 0,0 0 0 0 0,0 0 0 0 0,0-1 1 0 0,0 1-1 0 0,0 0 0 0 0,0 0 0 0 0,0 0 0 0 0,0 0 1 0 0,1-1-1 0 0,-1 1 0 0 0,0 0 0 0 0,0 0 1 0 0,1 0-1 0 0,-1-1 0 0 0,0 1 0 0 0,1 0 1 0 0,-1-1-1 0 0,1 1 0 0 0,-1 0 0 0 0,1-1 1 0 0,-1 1-1 0 0,1 0 0 0 0,0-1 0 0 0,-1 1 1 0 0,1-1-1 0 0,0 1 0 0 0,-1-1 0 0 0,1 1 1 0 0,0-1-1 0 0,-1 0 0 0 0,1 1 0 0 0,0-1 1 0 0,0 0-1 0 0,0 1 0 0 0,-1-1 0 0 0,1 0 1 0 0,0 0-1 0 0,0 0 0 0 0,0 0 0 0 0,0 0 1 0 0,-1 0-1 0 0,2 0-54 0 0,-2 0 77 0 0,11 2 181 0 0,0-1-1 0 0,0-1 0 0 0,-1 0 1 0 0,1 0-1 0 0,0-1 0 0 0,0 0 1 0 0,0-1-1 0 0,-1 0 0 0 0,1-1 0 0 0,-1 0 1 0 0,0-1-1 0 0,0 0 0 0 0,0 0 1 0 0,0-1-1 0 0,-1 0 0 0 0,0-1 0 0 0,0 0 1 0 0,0-1-1 0 0,3-2-257 0 0,-1 1 130 0 0,58-42 173 0 0,-3-2 0 0 0,-3-4 0 0 0,-2-2 0 0 0,-2-3 0 0 0,20-32-303 0 0,307-360 563 0 0,-384 450-564 0 0,3-2 1 0 0,-1-1 0 0 0,1 1 0 0 0,0 0 0 0 0,0 0 0 0 0,1 0 0 0 0,-1 1 0 0 0,1 0 0 0 0,0 0 0 0 0,0 1 0 0 0,0-1 0 0 0,1 1-1 0 0,-1 1 1 0 0,7-3 0 0 0,-11 6 11 0 0,-1 0 0 0 0,0 0 0 0 0,0 0 0 0 0,0 1 0 0 0,0-1 0 0 0,0 0 0 0 0,0 0 0 0 0,0 1 0 0 0,0-1-1 0 0,0 1 1 0 0,0-1 0 0 0,-1 1 0 0 0,1-1 0 0 0,-1 1 0 0 0,1-1 0 0 0,-1 1 0 0 0,0 0 0 0 0,1-1 0 0 0,-1 1 0 0 0,0 0-1 0 0,0-1 1 0 0,0 1 0 0 0,0-1 0 0 0,0 1 0 0 0,-1 0 0 0 0,1 0-11 0 0,0 4 51 0 0,-2 54 129 0 0,-2 0 0 0 0,-2 1 1 0 0,-4-2-1 0 0,-2 1 0 0 0,-2-2 0 0 0,-4 0 0 0 0,-4 6-180 0 0,20-57 22 0 0,-9 35 32 0 0,-2 0 0 0 0,-1-1 0 0 0,-3-1 0 0 0,-1 0 0 0 0,-2-1 0 0 0,-1-1-1 0 0,-26 33-53 0 0,37-59-15 0 0,-1-1-1 0 0,0 0 1 0 0,0-1-1 0 0,-1 0 0 0 0,0-1 1 0 0,-1-1-1 0 0,0 0 0 0 0,0 0 1 0 0,-1-1-1 0 0,0-1 0 0 0,0 0 1 0 0,0-1-1 0 0,-1-1 0 0 0,0 0 1 0 0,0-1-1 0 0,0 0 1 0 0,0-1-1 0 0,0-1 0 0 0,0-1 1 0 0,-1 0-1 0 0,1-1 0 0 0,-8-1 16 0 0,18 1-115 0 0,0 0 0 0 0,1 0-1 0 0,-1 0 1 0 0,1 0 0 0 0,0-1-1 0 0,-1 0 1 0 0,1 0 0 0 0,0 0-1 0 0,0 0 1 0 0,0-1 0 0 0,0 1-1 0 0,1-1 1 0 0,-1 0 0 0 0,1 0-1 0 0,-1 0 1 0 0,1-1 0 0 0,0 1 0 0 0,0-1-1 0 0,1 0 1 0 0,-1 0 0 0 0,1 0-1 0 0,0 0 1 0 0,0 0 0 0 0,0 0-1 0 0,1-1 1 0 0,-1 1 0 0 0,1-1-1 0 0,0 1 1 0 0,0-1 0 0 0,1 1-1 0 0,-1-1 1 0 0,1 0 0 0 0,0 1-1 0 0,0-1 1 0 0,1 1 0 0 0,-1-1-1 0 0,1 0 1 0 0,0 1 0 0 0,0-1-1 0 0,1 0 116 0 0,26-40-3459 0 0,-5 20-3132 0 0,-9 9-4310 0 0</inkml:trace>
  <inkml:trace contextRef="#ctx0" brushRef="#br0" timeOffset="250.312">1303 578 12755 0 0,'0'0'1068'0'0,"0"0"-367"0"0,0 0-51 0 0,0 0 162 0 0,0 0 126 0 0,0 0-6 0 0,0 0-149 0 0,0 0-210 0 0,-13 36-182 0 0,-40 110-118 0 0,39-73-5 0 0,16-63-226 0 0,0-4 27 0 0,-1-1 1 0 0,1 1-1 0 0,1 0 1 0 0,-1-1 0 0 0,1 1-1 0 0,0-1 1 0 0,0 1-1 0 0,0-1 1 0 0,1 0 0 0 0,0-1-1 0 0,0 1 1 0 0,0-1-1 0 0,0 0 1 0 0,1 1-1 0 0,0-2 1 0 0,0 1 0 0 0,0-1-1 0 0,0 0 1 0 0,0 0-1 0 0,1 0 1 0 0,0 0 0 0 0,-1-1-1 0 0,1 0 1 0 0,0-1-1 0 0,0 1 1 0 0,0-1-1 0 0,0 0 1 0 0,0 0 0 0 0,0-1-1 0 0,0 0 1 0 0,0 0-1 0 0,0 0 1 0 0,0-1 0 0 0,0 0-1 0 0,0 0 1 0 0,0-1-1 0 0,0 1 1 0 0,0-1-1 0 0,0-1 1 0 0,-1 1 0 0 0,1-1-1 0 0,-1 0 1 0 0,0 0-1 0 0,0 0 1 0 0,0-1-70 0 0,6-6 86 0 0,0-1 1 0 0,-1 0-1 0 0,0-1 0 0 0,-1 0 0 0 0,0 0 1 0 0,-1-1-1 0 0,-1 0 0 0 0,0-1 0 0 0,-1 0 1 0 0,0 0-1 0 0,-1 0 0 0 0,-1 0 0 0 0,0-1 1 0 0,-1 0-1 0 0,0 0 0 0 0,-1 0 0 0 0,-1 0 1 0 0,-1 0-1 0 0,0-11-86 0 0,0 20-58 0 0,-1 0 0 0 0,1 1 0 0 0,-1-1 0 0 0,0 1 0 0 0,0-1 0 0 0,0 1 0 0 0,-1 0 0 0 0,0-1 0 0 0,0 1 0 0 0,-1 0 0 0 0,1 0 1 0 0,-1 0-1 0 0,0 1 0 0 0,0-1 0 0 0,-1 1 0 0 0,1-1 0 0 0,-1 1 0 0 0,0 0 0 0 0,-2-1 58 0 0,-38-17-6610 0 0,29 21-4770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2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6337 0 0,'0'0'3364'0'0,"0"0"-1471"0"0,0 0-631 0 0,0 0-28 0 0,0 0 101 0 0,0 0 28 0 0,0 0-91 0 0,0 0-177 0 0,0 0-191 0 0,0 0-156 0 0,0 0-125 0 0,7 0 2452 0 0,-8-16-2801 0 0,1-1-1 0 0,0 1 0 0 0,1 0 1 0 0,1 0-1 0 0,1 0 1 0 0,0 0-1 0 0,1 0 0 0 0,1 0 1 0 0,0 1-1 0 0,1 0 1 0 0,1 0-1 0 0,0-1-273 0 0,14-16 69 0 0,1 0 1 0 0,1 1-1 0 0,2 2 1 0 0,1 0-1 0 0,1 2 1 0 0,1 1-1 0 0,2 1 1 0 0,0 1-1 0 0,1 2 1 0 0,13-6-70 0 0,1 9 49 0 0,-29 60-82 0 0,-8 17 80 0 0,-3 1 0 0 0,-3 0 0 0 0,-3 31-47 0 0,1-21 44 0 0,-6-26-37 0 0,6-42 27 0 0,0-1-28 0 0,0 0 2 0 0,0 0 8 0 0,0 0-14 0 0,0 0 9 0 0,22-37 58 0 0,-6 11-59 0 0,1 1-1 0 0,1 0 0 0 0,2 2 0 0 0,0 0 0 0 0,12-9-9 0 0,-13 11-7 0 0,2 0 0 0 0,0 2 0 0 0,1 1 0 0 0,1 0 1 0 0,1 2-1 0 0,0 1 0 0 0,3 0 7 0 0,-24 13-5 0 0,-1 1 0 0 0,0-1 0 0 0,1 1 0 0 0,0 0 0 0 0,-1 0 0 0 0,1 1 0 0 0,0-1 0 0 0,-1 0 0 0 0,1 1-1 0 0,0-1 1 0 0,-1 1 0 0 0,1 0 0 0 0,0 0 0 0 0,0 0 0 0 0,0 1 0 0 0,-1-1 0 0 0,1 0 0 0 0,0 1 0 0 0,-1 0 0 0 0,1 0 0 0 0,0 0 0 0 0,-1 0 0 0 0,1 0 0 0 0,-1 0 0 0 0,1 1 0 0 0,-1-1 0 0 0,0 1 0 0 0,0-1 0 0 0,1 1 0 0 0,-1 0 0 0 0,1 2 5 0 0,2 11 7 0 0,0 1 1 0 0,-2-1-1 0 0,0 1 1 0 0,0 0-1 0 0,-2 1 1 0 0,0-1-1 0 0,0 0 1 0 0,-3 15-8 0 0,2-7-2 0 0,-13 121 22 0 0,0-125-203 0 0,9-13-1229 0 0,15-13-840 0 0,26-24-2372 0 0,-15 10-3863 0 0,-12 16-2398 0 0</inkml:trace>
  <inkml:trace contextRef="#ctx0" brushRef="#br0" timeOffset="630.525">1391 30 5353 0 0,'0'0'3195'0'0,"0"0"-817"0"0,0 0-449 0 0,0 0-165 0 0,0 0-154 0 0,0 0-217 0 0,0 0-224 0 0,0 0-220 0 0,0 0-178 0 0,0 0-93 0 0,0 0-57 0 0,0 0-57 0 0,0 0-49 0 0,-31 9-64 0 0,-95 30-69 0 0,67-8 46 0 0,50-22-334 0 0,-1-1-56 0 0,1 0 1 0 0,-1 0-1 0 0,2 1 0 0 0,-1 0 1 0 0,1 1-1 0 0,1 0 1 0 0,0 0-1 0 0,0 0 0 0 0,1 1 1 0 0,0 0-1 0 0,1 1 1 0 0,0-1-1 0 0,1 1 0 0 0,0 0 1 0 0,1 0-1 0 0,0 0 1 0 0,1 0-1 0 0,0 1 0 0 0,1 0-38 0 0,2-11 22 0 0,0-1-1 0 0,-1 1 1 0 0,1-1 0 0 0,0 1-1 0 0,0-1 1 0 0,0 0-1 0 0,1 0 1 0 0,-1 1-1 0 0,0-1 1 0 0,0 0-1 0 0,1 0 1 0 0,-1 0-1 0 0,1 0 1 0 0,-1 0 0 0 0,1 0-1 0 0,-1-1 1 0 0,1 1-1 0 0,-1 0 1 0 0,1-1-1 0 0,0 1 1 0 0,-1-1-1 0 0,1 0 1 0 0,0 1 0 0 0,-1-1-1 0 0,1 0 1 0 0,0 0-1 0 0,0 0 1 0 0,-1 0-1 0 0,1-1 1 0 0,0 1-1 0 0,-1 0 1 0 0,1-1-1 0 0,0 1 1 0 0,-1-1 0 0 0,1 1-1 0 0,0-1 1 0 0,-1 0-1 0 0,1 0 1 0 0,-1 0-1 0 0,0 0 1 0 0,1 0-1 0 0,-1 0 1 0 0,0 0 0 0 0,1 0-22 0 0,225-178 1248 0 0,-215 170-1227 0 0,66-28 19 0 0,-75 39-40 0 0,1 1 0 0 0,-1-1 0 0 0,0 1 0 0 0,-1 0 0 0 0,1 0 0 0 0,0 0 0 0 0,-1 0 0 0 0,0 0-1 0 0,1 1 1 0 0,-1-1 0 0 0,-1 1 0 0 0,1-1 0 0 0,0 1 0 0 0,-1 0 0 0 0,0 0 0 0 0,0-1 0 0 0,0 3 0 0 0,7 29 42 0 0,-2 1 1 0 0,-1 0-1 0 0,-2 0 0 0 0,-1 1 1 0 0,-3 26-43 0 0,1-35 27 0 0,-2 277 190 0 0,1-292-188 0 0,1 1 0 0 0,-2-2 0 0 0,0 1 0 0 0,0 0 0 0 0,-1 0 0 0 0,-1-1 0 0 0,0 1 0 0 0,-1-1 0 0 0,-3 5-29 0 0,6-12 13 0 0,-1-1 0 0 0,0 1 0 0 0,0-1 0 0 0,0 0 0 0 0,0 0 0 0 0,-1-1 0 0 0,1 1 0 0 0,-1-1 0 0 0,0 0 0 0 0,0 1 0 0 0,0-2 0 0 0,-1 1 0 0 0,1 0 0 0 0,-1-1 0 0 0,1 0 0 0 0,-1 0 0 0 0,0 0 0 0 0,0-1 0 0 0,0 0 0 0 0,0 0 0 0 0,0 0-1 0 0,0 0 1 0 0,0-1 0 0 0,0 0 0 0 0,-1 0-13 0 0,4 1 5 0 0,-1-1-1 0 0,1 0 1 0 0,0 1-1 0 0,-1-1 1 0 0,1 0-1 0 0,-1 0 1 0 0,1-1-1 0 0,-1 1 1 0 0,1 0-1 0 0,0-1 1 0 0,-1 0-1 0 0,1 1 1 0 0,0-1-1 0 0,-1 0 1 0 0,1 0-1 0 0,0 0 1 0 0,0-1-1 0 0,0 1 1 0 0,0 0-1 0 0,0-1 1 0 0,0 1-1 0 0,0-1 0 0 0,0 0 1 0 0,1 0-1 0 0,-1 1 1 0 0,1-1-1 0 0,-1 0 1 0 0,1-1-1 0 0,0 1 1 0 0,0 0-1 0 0,0 0 1 0 0,0 0-1 0 0,0-1 1 0 0,0 1-1 0 0,1 0 1 0 0,-1-2-5 0 0,0-7-5 0 0,1 1 1 0 0,1-1 0 0 0,0 0-1 0 0,0 0 1 0 0,1 0-1 0 0,0 0 1 0 0,1 1 0 0 0,0-1-1 0 0,1 1 1 0 0,0 0-1 0 0,0 0 1 0 0,1 0 0 0 0,1 1-1 0 0,-1 0 1 0 0,2 0-1 0 0,-1 0 1 0 0,1 0 0 0 0,0 1-1 0 0,1 1 1 0 0,4-4 4 0 0,2-3-7 0 0,1 0 0 0 0,0 1 0 0 0,1 1-1 0 0,1 1 1 0 0,0 0 0 0 0,0 1 0 0 0,1 1 0 0 0,0 1 0 0 0,0 0 0 0 0,20-4 7 0 0,-25 8-650 0 0,85-22 1722 0 0,-66 21-4164 0 0,0 3-4915 0 0,-26 2-4405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5001 0 0,'0'0'3377'0'0,"0"0"-1086"0"0,0 0-509 0 0,0 0-82 0 0,0 0 40 0 0,0 0-25 0 0,0 0-205 0 0,0 0-311 0 0,0 0-291 0 0,0 0-233 0 0,0 0-182 0 0,-6 0 589 0 0,-24 85 37 0 0,20-52-938 0 0,2 0 0 0 0,1 0 0 0 0,2 0 1 0 0,1 1-1 0 0,1 0 0 0 0,3 0 0 0 0,0 6-181 0 0,1-37 22 0 0,1 0-1 0 0,-1 0 0 0 0,0 0 1 0 0,1 0-1 0 0,0 0 0 0 0,0 0 1 0 0,0-1-1 0 0,0 1 0 0 0,0-1 1 0 0,0 0-1 0 0,1 1 0 0 0,-1-1 1 0 0,1 0-1 0 0,-1 0 0 0 0,1-1 1 0 0,0 1-1 0 0,0 0 0 0 0,0-1 1 0 0,0 0-1 0 0,0 0 0 0 0,0 0 1 0 0,0 0-1 0 0,0 0 0 0 0,0 0 1 0 0,1-1-1 0 0,-1 0 0 0 0,0 0 1 0 0,0 0-1 0 0,1 0 0 0 0,-1 0 1 0 0,0 0-1 0 0,0-1 0 0 0,1 0 1 0 0,-1 1-1 0 0,0-1 0 0 0,0 0 1 0 0,0-1-1 0 0,0 1 0 0 0,0-1 1 0 0,0 1-1 0 0,-1-1 0 0 0,1 0 1 0 0,0 0-1 0 0,-1 0 0 0 0,1 0 1 0 0,1-2-22 0 0,34-25 94 0 0,0-2 0 0 0,-3-1 0 0 0,0-2 0 0 0,-2-1 0 0 0,-2-2 0 0 0,1-4-94 0 0,9 4-41 0 0,-23 71-40 0 0,-4 11 65 0 0,-14-39 16 0 0,1 1 0 0 0,0-1 0 0 0,0 0 0 0 0,0 0 0 0 0,1 0 0 0 0,0 0 0 0 0,0 0 0 0 0,0 0 0 0 0,1 0 0 0 0,0 0 1 0 0,0-1-1 0 0,0 1 0 0 0,1-1 0 0 0,0 0 0 0 0,0 0 0 0 0,0-1 0 0 0,1 1 0 0 0,-1-1 0 0 0,1 0 0 0 0,0 0 0 0 0,0 0 0 0 0,1-1 0 0 0,-1 0 0 0 0,1 0 1 0 0,-1 0-1 0 0,1-1 0 0 0,0 1 0 0 0,0-2 0 0 0,2 1 0 0 0,-2-1 16 0 0,0-1 0 0 0,1 0-1 0 0,-1 0 1 0 0,0 0 0 0 0,0-1 0 0 0,0 0 0 0 0,1 0 0 0 0,-1-1 0 0 0,0 0 0 0 0,0 0 0 0 0,-1 0-1 0 0,1-1 1 0 0,0 0 0 0 0,-1 0 0 0 0,0 0 0 0 0,1 0 0 0 0,-1-1 0 0 0,-1 0 0 0 0,1 0-1 0 0,0-1 1 0 0,-1 1 0 0 0,0-2-16 0 0,11-11 114 0 0,-2-1 0 0 0,0-1-1 0 0,-1 0 1 0 0,-1-1 0 0 0,0 0-1 0 0,-2-1 1 0 0,-1 0 0 0 0,4-13-114 0 0,2-18-335 0 0,-14 51-56 0 0,0 1-288 0 0,0 0-539 0 0,0 0-1188 0 0,0 1-3701 0 0,0 2-6181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87 479 16716 0 0,'0'0'1145'0'0,"0"0"-231"0"0,0 0 43 0 0,0 0 165 0 0,0 0 79 0 0,0 0-110 0 0,0 0-235 0 0,0 0-239 0 0,0 0-167 0 0,0 0-104 0 0,0 0-86 0 0,0 0-69 0 0,-5 32-67 0 0,-17 97-47 0 0,12-47-36 0 0,10-73-36 0 0,0-8-3946 0 0,0 0-4227 0 0,2-1-3435 0 0</inkml:trace>
  <inkml:trace contextRef="#ctx0" brushRef="#br0" timeOffset="221.84">46 100 12499 0 0,'0'0'2656'0'0,"0"0"-1127"0"0,0 0-521 0 0,0 0-184 0 0,0 0-120 0 0,0 0-200 0 0,0 0-184 0 0,0 0-168 0 0,0 0-128 0 0,0 0-56 0 0,0 0-96 0 0,0 0-56 0 0,0 0-176 0 0,0 0-280 0 0,-46 47-576 0 0,50-39-2473 0 0,0-8-8242 0 0</inkml:trace>
  <inkml:trace contextRef="#ctx0" brushRef="#br0" timeOffset="613.5">541 103 12251 0 0,'0'0'3856'0'0,"0"0"-2078"0"0,0 0-854 0 0,0 0 6 0 0,0 0 94 0 0,0 0 63 0 0,0 0-63 0 0,0 0-168 0 0,0 0-131 0 0,0 0-127 0 0,0 0-99 0 0,0 0-81 0 0,6 14-70 0 0,34 109 553 0 0,-36 93-133 0 0,-4-78-626 0 0,0-117-6029 0 0,-1-34 2431 0 0,0 5-2643 0 0,-1 7-4836 0 0</inkml:trace>
  <inkml:trace contextRef="#ctx0" brushRef="#br0" timeOffset="853.003">286 405 9626 0 0,'0'0'3174'0'0,"0"0"-1049"0"0,0 0-566 0 0,0 0-127 0 0,0 0-95 0 0,0 0-143 0 0,0 0-194 0 0,0 0-154 0 0,0 0-161 0 0,0 0-79 0 0,34-10-49 0 0,109-33-74 0 0,-54 26 341 0 0,62 14-53 0 0,-119 18-828 0 0,-15-5-1759 0 0,0-6-5873 0 0,-14-4-3847 0 0</inkml:trace>
  <inkml:trace contextRef="#ctx0" brushRef="#br0" timeOffset="1251.234">926 0 10042 0 0,'0'0'2661'0'0,"0"0"-944"0"0,0 0-326 0 0,0 0 76 0 0,0 0 46 0 0,0 0-118 0 0,0 0-235 0 0,0 0-235 0 0,0 0-144 0 0,-2 32-100 0 0,-6 101-69 0 0,-13 84 1290 0 0,10-58-1571 0 0,11-157-327 0 0,-1 1 0 0 0,1 0-1 0 0,0-1 1 0 0,1 1 0 0 0,-1-1 0 0 0,0 1 0 0 0,1-1 0 0 0,0 1 0 0 0,-1-1 0 0 0,1 1 0 0 0,0-1 0 0 0,0 0 0 0 0,0 1-1 0 0,1-1 1 0 0,-1 0 0 0 0,0 0 0 0 0,1 0 0 0 0,0 0 0 0 0,-1 0 0 0 0,1 0 0 0 0,0 0 0 0 0,0 0 0 0 0,0-1 0 0 0,0 1 0 0 0,0-1-1 0 0,0 0 1 0 0,1 1 0 0 0,-1-1 0 0 0,0 0 0 0 0,1 0 0 0 0,-1-1 0 0 0,1 1 0 0 0,-1 0 0 0 0,1-1 0 0 0,-1 1 0 0 0,1-1-1 0 0,-1 0 1 0 0,1 0 0 0 0,0 0 0 0 0,-1 0 0 0 0,1-1 0 0 0,-1 1 0 0 0,1 0 0 0 0,-1-1 0 0 0,1 0 0 0 0,1 0-4 0 0,51-36 75 0 0,-49 31-68 0 0,1 0 0 0 0,0 0 0 0 0,1 1 0 0 0,0 0 0 0 0,0 0 0 0 0,0 0 0 0 0,0 1 0 0 0,1 1 0 0 0,-1-1 0 0 0,1 2-1 0 0,0-1 1 0 0,0 1 0 0 0,0 0 0 0 0,0 1 0 0 0,0 0 0 0 0,0 0 0 0 0,6 1-7 0 0,-11 2 7 0 0,0 1-1 0 0,-1-1 1 0 0,0 1-1 0 0,1 0 1 0 0,-1 0-1 0 0,0 0 1 0 0,0 0-1 0 0,-1 1 1 0 0,1-1-1 0 0,-1 1 1 0 0,1 0-1 0 0,-1-1 1 0 0,0 1-1 0 0,-1 0 1 0 0,1 0-1 0 0,-1 0 1 0 0,1 1-1 0 0,-1-1 1 0 0,-1 0-1 0 0,1 0 1 0 0,0 1-1 0 0,-1-1 1 0 0,0 0-1 0 0,0 1-6 0 0,6 25 56 0 0,-1-14-340 0 0,12 24 617 0 0,11-30-4597 0 0,-24-10-1903 0 0,0 0-6029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1792 339 9362 0 0,'0'0'4172'0'0,"0"0"-2208"0"0,0 0-961 0 0,0 0-164 0 0,0 0-11 0 0,0 0-7 0 0,0 0-131 0 0,0 0-219 0 0,0 0-109 0 0,0 0-23 0 0,0 0 25 0 0,0 0 6 0 0,0 0-58 0 0,0 19-66 0 0,0 129 315 0 0,-9 215 365 0 0,1-285 483 0 0,20-94-1372 0 0,2 0 0 0 0,0 2 0 0 0,1 0 1 0 0,0 0-1 0 0,1 1 0 0 0,0 1 0 0 0,1 1 1 0 0,14-7-38 0 0,-6 2 2 0 0,-4 3-26 0 0,0 1 0 0 0,1 1 0 0 0,0 1 1 0 0,1 0-1 0 0,0 2 0 0 0,0 1 0 0 0,1 1 1 0 0,0 1-1 0 0,0 1 0 0 0,0 1 0 0 0,24 0 24 0 0,-45 3 2 0 0,0 0-1 0 0,0 0 0 0 0,0 0 0 0 0,0 1 0 0 0,0-1 0 0 0,0 1 1 0 0,0 0-1 0 0,0 0 0 0 0,0 0 0 0 0,0 0 0 0 0,0 0 1 0 0,-1 1-1 0 0,1-1 0 0 0,0 1 0 0 0,-1 0 0 0 0,1-1 1 0 0,-1 1-1 0 0,0 1 0 0 0,0-1 0 0 0,0 0 0 0 0,0 0 1 0 0,0 1-1 0 0,0-1 0 0 0,0 1 0 0 0,-1 0 0 0 0,1-1 0 0 0,-1 1 1 0 0,0 0-1 0 0,0 0 0 0 0,0 0 0 0 0,0 0 0 0 0,0 0 1 0 0,-1 0-1 0 0,1 0 0 0 0,-1 0 0 0 0,0 0 0 0 0,0 3-1 0 0,0 1 30 0 0,-1-1-1 0 0,0 1 1 0 0,0-1-1 0 0,0 1 1 0 0,-1-1-1 0 0,0 1 1 0 0,0-1-1 0 0,-1 0 1 0 0,0 0-1 0 0,0 0 1 0 0,0 0-1 0 0,-1 0 1 0 0,1-1-1 0 0,-2 0 0 0 0,1 0 1 0 0,0 0-1 0 0,-1 0 1 0 0,0 0-1 0 0,-4 2-29 0 0,-114 68 635 0 0,105-68-627 0 0,-1-1 0 0 0,0-1-1 0 0,0-1 1 0 0,-1 0 0 0 0,1-1 0 0 0,-1-2-1 0 0,1 0 1 0 0,-1 0 0 0 0,0-2 0 0 0,-5-1-8 0 0,22 1-57 0 0,0 1 1 0 0,0-1-1 0 0,1 1 0 0 0,-1-1 1 0 0,0 0-1 0 0,0 0 1 0 0,1 0-1 0 0,-1-1 1 0 0,1 1-1 0 0,-1-1 1 0 0,1 1-1 0 0,-1-1 0 0 0,1 0 1 0 0,0 0-1 0 0,0 0 1 0 0,0 0-1 0 0,0 0 1 0 0,0 0-1 0 0,1 0 1 0 0,-1-1-1 0 0,1 1 0 0 0,-1-1 1 0 0,1 1-1 0 0,-1-3 57 0 0,-5-19-4038 0 0,5-1-5076 0 0,2 14-2690 0 0</inkml:trace>
  <inkml:trace contextRef="#ctx0" brushRef="#br0" timeOffset="-1476.898">562 269 10138 0 0,'0'0'2331'0'0,"0"0"-388"0"0,0 0-394 0 0,0 0-97 0 0,0 0-49 0 0,0 0-124 0 0,0 0-213 0 0,0 0-257 0 0,0 0-249 0 0,0 0-192 0 0,0 0-84 0 0,-3 3-37 0 0,-3 7-109 0 0,1 0 0 0 0,0 1 0 0 0,0-1-1 0 0,1 1 1 0 0,0 0 0 0 0,1 0 0 0 0,0 0 0 0 0,1 1 0 0 0,0-1 0 0 0,1 1 0 0 0,0 4-138 0 0,1-15 3 0 0,-31 304 1309 0 0,24-102-5015 0 0,7-203 2152 0 0,0 0-781 0 0,0 0-1220 0 0,0 0-2190 0 0,0 0-3639 0 0</inkml:trace>
  <inkml:trace contextRef="#ctx0" brushRef="#br0" timeOffset="-894.895">354 335 1920 0 0,'0'0'3859'0'0,"0"0"-1004"0"0,0 0-469 0 0,0 0-225 0 0,0 0-155 0 0,0 0-196 0 0,0 0-278 0 0,0 0-325 0 0,0 0-260 0 0,0 0-175 0 0,0 0-161 0 0,0 0-122 0 0,0 0-104 0 0,-18-14-96 0 0,-56-45-61 0 0,56 43-61 0 0,50-5 414 0 0,26-4-327 0 0,2 2 1 0 0,0 3-1 0 0,1 3 0 0 0,1 2 1 0 0,1 3-1 0 0,28 0-254 0 0,-81 10 6 0 0,1-1 0 0 0,-1 2 0 0 0,0 0 1 0 0,0 0-1 0 0,0 1 0 0 0,1 0 0 0 0,-1 1 0 0 0,0 0 0 0 0,0 0 1 0 0,0 1-1 0 0,0 0 0 0 0,0 1 0 0 0,0 1 0 0 0,0-1 1 0 0,-1 1-1 0 0,0 1 0 0 0,0 0 0 0 0,0 0 0 0 0,0 1 0 0 0,-1 0 1 0 0,0 0-1 0 0,5 6-6 0 0,-11-8 7 0 0,0 1 0 0 0,0 0 1 0 0,0-1-1 0 0,0 1 0 0 0,-1 0 0 0 0,0 0 0 0 0,0 0 1 0 0,0 0-1 0 0,-1 0 0 0 0,0 1 0 0 0,0-1 0 0 0,0 0 1 0 0,0 0-1 0 0,-1 0 0 0 0,0 0 0 0 0,0 0 1 0 0,-1 0-1 0 0,1 0 0 0 0,-1 0 0 0 0,0-1 0 0 0,0 1 1 0 0,0-1-1 0 0,-1 1-7 0 0,-73 95 178 0 0,-65 32 10 0 0,140-130-191 0 0,-1-1-1 0 0,1 0 1 0 0,0 0 0 0 0,0 0 0 0 0,0 1-1 0 0,0-1 1 0 0,1 0 0 0 0,-1 1 0 0 0,0-1-1 0 0,1 1 1 0 0,-1-1 0 0 0,1 1 0 0 0,-1-1-1 0 0,1 1 1 0 0,-1-1 0 0 0,1 1 0 0 0,0 0-1 0 0,0-1 1 0 0,0 1 0 0 0,0-1 0 0 0,0 1-1 0 0,0-1 1 0 0,1 1 0 0 0,-1 0 0 0 0,0-1-1 0 0,1 1 1 0 0,-1-1 0 0 0,1 1 0 0 0,0-1-1 0 0,-1 1 1 0 0,1-1 0 0 0,0 0 0 0 0,0 1-1 0 0,0-1 1 0 0,0 0 0 0 0,0 0 0 0 0,0 0-1 0 0,0 1 1 0 0,0-1 0 0 0,1 0 0 0 0,-1 0-1 0 0,0-1 1 0 0,1 1 0 0 0,-1 0 0 0 0,1 0 3 0 0,76 29-10 0 0,-64-26 11 0 0,-6-3 8 0 0,0 1-1 0 0,0 0 1 0 0,0 0-1 0 0,0 0 1 0 0,0 1-1 0 0,0 0 0 0 0,-1 1 1 0 0,1 0-1 0 0,-1 0 1 0 0,0 0-1 0 0,0 1 1 0 0,-1 0-1 0 0,1 0 1 0 0,-1 1-1 0 0,0 0 1 0 0,-1 0-1 0 0,1 0 1 0 0,-1 1-1 0 0,-1 0 0 0 0,1 0 1 0 0,-1 0-1 0 0,0 0 1 0 0,-1 1-1 0 0,1 0 1 0 0,-2-1-1 0 0,1 1 1 0 0,-1 0-1 0 0,0 0 1 0 0,0 6-9 0 0,-4-5 37 0 0,-1-1 0 0 0,0 1 0 0 0,-1-1 0 0 0,0 0 1 0 0,0-1-1 0 0,0 1 0 0 0,-1-1 0 0 0,0 0 0 0 0,-1 0 1 0 0,0 0-1 0 0,0-1 0 0 0,0 0 0 0 0,-1 0 0 0 0,1 0 1 0 0,-2-1-1 0 0,1 0 0 0 0,0 0 0 0 0,-1-1 0 0 0,-1 0-37 0 0,-17 10 24 0 0,0-1 0 0 0,-1-1 0 0 0,0-1 0 0 0,-1-2 1 0 0,0-1-1 0 0,0-1 0 0 0,-1-1 0 0 0,0-2 0 0 0,0-1 0 0 0,0-1 0 0 0,0-1 0 0 0,-8-2-24 0 0,35 1-62 0 0,1 0 0 0 0,-1 0 0 0 0,0 0 0 0 0,1 0 1 0 0,-1 0-1 0 0,0-1 0 0 0,1 1 0 0 0,-1-1 0 0 0,1 1 1 0 0,-1-1-1 0 0,1 1 0 0 0,-1-1 0 0 0,1 0 0 0 0,-1 0 1 0 0,1 0-1 0 0,-1 0 0 0 0,1 0 0 0 0,0 0 0 0 0,0 0 1 0 0,-1 0-1 0 0,1 0 0 0 0,0 0 0 0 0,0-1 0 0 0,0 1 1 0 0,0-1-1 0 0,0 1 0 0 0,1-1 0 0 0,-1 1 0 0 0,0-1 1 0 0,1 1-1 0 0,-1-1 0 0 0,1 1 0 0 0,0-1 0 0 0,-1 0 1 0 0,1 1-1 0 0,0-1 0 0 0,0 0 0 0 0,0 1 0 0 0,0-1 1 0 0,0 0-1 0 0,0 1 0 0 0,1-1 0 0 0,-1 0 0 0 0,0 1 1 0 0,1-1-1 0 0,0 1 0 0 0,-1-1 0 0 0,1 1 0 0 0,0-1 1 0 0,0 1-1 0 0,-1-1 0 0 0,1 1 0 0 0,0 0 0 0 0,1-1 1 0 0,-1 1-1 0 0,0 0 62 0 0,34-27-3555 0 0,-11 13-4050 0 0,-7 6-4043 0 0</inkml:trace>
  <inkml:trace contextRef="#ctx0" brushRef="#br0" timeOffset="-562.954">1393 608 6633 0 0,'0'0'5411'0'0,"0"0"-2939"0"0,0 0-1106 0 0,0 0-164 0 0,0 0-19 0 0,0 0-37 0 0,0 0-151 0 0,0 0-176 0 0,0 0-193 0 0,0 0-178 0 0,0 0-115 0 0,0 0-103 0 0,-27 33-80 0 0,-80 103-44 0 0,77-75-10 0 0,32-52-83 0 0,-2-6-4 0 0,0 0 1 0 0,0 0-1 0 0,0 0 1 0 0,1 0-1 0 0,0 0 1 0 0,-1 0-1 0 0,1 0 1 0 0,0 0-1 0 0,1 0 1 0 0,-1-1-1 0 0,0 1 1 0 0,1 0-1 0 0,-1-1 0 0 0,1 1 1 0 0,0-1-1 0 0,0 1 1 0 0,0-1-1 0 0,0 0 1 0 0,0 0-1 0 0,1 0 1 0 0,-1 0-1 0 0,1 0 1 0 0,-1-1-1 0 0,1 1 1 0 0,0-1-1 0 0,0 1 1 0 0,-1-1-1 0 0,1 0 0 0 0,0 0 1 0 0,0 0-1 0 0,0-1 1 0 0,0 1-1 0 0,3 0-9 0 0,0 0 76 0 0,1-1-1 0 0,0 1 0 0 0,-1-1 1 0 0,1-1-1 0 0,0 1 1 0 0,-1-1-1 0 0,1 0 0 0 0,0 0 1 0 0,-1-1-1 0 0,0 0 0 0 0,1 0 1 0 0,-1-1-1 0 0,0 1 1 0 0,0-1-1 0 0,1-1-75 0 0,0-2 25 0 0,-1 0 0 0 0,0 0 0 0 0,0 0 0 0 0,0-1 0 0 0,-1 0 0 0 0,0 0 0 0 0,0-1 0 0 0,-1 1 0 0 0,0-1 0 0 0,0 0 0 0 0,-1 0 0 0 0,0 0 0 0 0,0-1 0 0 0,-1 1 0 0 0,0-1 0 0 0,-1 1 0 0 0,1-1 0 0 0,-2 0 0 0 0,1 1 0 0 0,-1-1 0 0 0,-1 0 0 0 0,0 0 0 0 0,0 1 0 0 0,0-1 0 0 0,-1 1 0 0 0,0-1 0 0 0,-1 1 0 0 0,0 0 0 0 0,-3-6-25 0 0,-24-16-1620 0 0,14 22-4925 0 0,9 5-4934 0 0</inkml:trace>
  <inkml:trace contextRef="#ctx0" brushRef="#br0" timeOffset="9200.484">6127 840 1304 0 0,'0'0'1570'0'0,"0"0"-236"0"0,0 0 33 0 0,0 0 170 0 0,0 0 20 0 0,0 0-235 0 0,0 0-339 0 0,0 0-332 0 0,0 0-193 0 0,0 0-9 0 0,0 0 126 0 0,0 0 136 0 0,0 0 91 0 0,8 2 48 0 0,5 1-314 0 0,0 0 1 0 0,0-1-1 0 0,0 0 0 0 0,0-1 1 0 0,0 0-1 0 0,1-1 0 0 0,-1-1 1 0 0,0 0-1 0 0,0-1 1 0 0,0 0-1 0 0,5-2-536 0 0,155-108 2379 0 0,-131 81-2134 0 0,0-3 0 0 0,-3-1 0 0 0,-1-2 0 0 0,-1-2 0 0 0,-3-1 0 0 0,-1-2 0 0 0,-2-1 0 0 0,24-44-245 0 0,-48 71 23 0 0,0 1-1 0 0,0-1 0 0 0,-1-1 0 0 0,-1 0 0 0 0,-1 1 0 0 0,-1-1 0 0 0,0-1 0 0 0,-1 1 1 0 0,-1 0-1 0 0,0 0 0 0 0,-1-1 0 0 0,-2-6-22 0 0,2 22-5 0 0,0 1 0 0 0,-1-1 1 0 0,1 0-1 0 0,0 0 0 0 0,-1 0 0 0 0,1 0 1 0 0,-1 0-1 0 0,0 0 0 0 0,0 1 1 0 0,0-1-1 0 0,0 0 0 0 0,0 1 0 0 0,0-1 1 0 0,0 1-1 0 0,0-1 0 0 0,-1 1 0 0 0,1-1 1 0 0,0 1-1 0 0,-1 0 0 0 0,0 0 0 0 0,1 0 1 0 0,-1 0-1 0 0,1 0 0 0 0,-1 0 0 0 0,0 0 1 0 0,0 0-1 0 0,0 1 0 0 0,1-1 1 0 0,-1 0-1 0 0,0 1 0 0 0,0 0 0 0 0,0 0 1 0 0,0-1-1 0 0,0 1 0 0 0,0 0 0 0 0,0 0 1 0 0,0 1-1 0 0,-2-1 5 0 0,-69 27-423 0 0,48-5 380 0 0,1 1-1 0 0,1 1 1 0 0,1 2-1 0 0,1 0 1 0 0,2 1 0 0 0,0 0-1 0 0,2 2 1 0 0,1 0-1 0 0,1 1 1 0 0,2 1 0 0 0,-7 24 43 0 0,16-46 1 0 0,0 1 0 0 0,1-1 0 0 0,0 0 0 0 0,0 1 0 0 0,1 0 0 0 0,1 0 0 0 0,0-1 0 0 0,0 1 1 0 0,1 0-1 0 0,0 0 0 0 0,1 0 0 0 0,0 0 0 0 0,0 0 0 0 0,1-1 0 0 0,0 1 0 0 0,1 0 0 0 0,0-1 0 0 0,1 0 0 0 0,0 0 1 0 0,0 0-1 0 0,1 0 0 0 0,0-1 0 0 0,0 1 0 0 0,1-1 0 0 0,0-1 0 0 0,1 1 0 0 0,0-1 0 0 0,5 5-1 0 0,3-4 48 0 0,0 0 0 0 0,1-1 0 0 0,0-1-1 0 0,0-1 1 0 0,0 0 0 0 0,0-1 0 0 0,1 0-1 0 0,0-2 1 0 0,-1 0 0 0 0,1-1 0 0 0,0 0-1 0 0,0-2 1 0 0,0 0 0 0 0,0 0 0 0 0,0-2-1 0 0,13-3-47 0 0,-7 0 48 0 0,-2 0 1 0 0,1-2-1 0 0,-1 0 0 0 0,0-1 0 0 0,-1-1 0 0 0,0-1 0 0 0,0-1 0 0 0,-1-1 0 0 0,-1 0 0 0 0,0-1 0 0 0,-1-1 0 0 0,6-8-48 0 0,2-28 122 0 0,-25 51-96 0 0,-4 1-42 0 0,1 1 0 0 0,-1 0 1 0 0,1 0-1 0 0,-1 0 0 0 0,1 0 1 0 0,0 0-1 0 0,0 1 0 0 0,0-1 1 0 0,0 1-1 0 0,0 0 0 0 0,1 0 1 0 0,-1 0-1 0 0,1 0 0 0 0,0 1 1 0 0,0-1-1 0 0,0 0 0 0 0,0 1 1 0 0,1 0-1 0 0,-1-1 0 0 0,1 1 1 0 0,0 0-1 0 0,0 0 0 0 0,1 0 1 0 0,-1 0-1 0 0,1-1 0 0 0,-1 1 1 0 0,1 0-1 0 0,0 0 0 0 0,1 0 1 0 0,-1 0-1 0 0,1 0 0 0 0,0 0 1 0 0,0 0-1 0 0,0-1 0 0 0,0 1 1 0 0,1 0-1 0 0,-1-1 1 0 0,1 1-1 0 0,0-1 0 0 0,0 1 1 0 0,0-1-1 0 0,1 0 0 0 0,-1 0 16 0 0,7 3 12 0 0,-1 0 0 0 0,1-1 0 0 0,1 0 0 0 0,-1 0-1 0 0,1-1 1 0 0,-1 0 0 0 0,1-1 0 0 0,0 0 0 0 0,1-1 0 0 0,-1 0 0 0 0,0 0-1 0 0,1-1 1 0 0,-1-1 0 0 0,1 0 0 0 0,-1 0 0 0 0,0-1 0 0 0,1 0 0 0 0,-1-1-1 0 0,0 0 1 0 0,1-1 0 0 0,-1 0 0 0 0,-1 0 0 0 0,1-1 0 0 0,0 0 0 0 0,-1-1 0 0 0,0 0-1 0 0,0-1 1 0 0,5-3-12 0 0,19-17 52 0 0,-1 0-1 0 0,-1-2 0 0 0,-2-2 1 0 0,-1-1-1 0 0,-1 0 0 0 0,5-11-51 0 0,-17 20 7 0 0,0 0-1 0 0,-1-1 1 0 0,-1 0-1 0 0,-1-1 1 0 0,-1-1-1 0 0,-1 0 1 0 0,-2 0-1 0 0,0-1 0 0 0,-2 0 1 0 0,-1-1-1 0 0,0 1 1 0 0,-2-1-1 0 0,-1-23-6 0 0,-15-4 20 0 0,11 54-30 0 0,0 0 0 0 0,0 0 0 0 0,1 0 0 0 0,-1 0 0 0 0,0 1-1 0 0,0-1 1 0 0,0 0 0 0 0,1 1 0 0 0,-1 0 0 0 0,0-1 0 0 0,0 1-1 0 0,1 0 1 0 0,-1 0 0 0 0,1 0 0 0 0,-1 0 0 0 0,1 0 0 0 0,-1 0-1 0 0,1 0 1 0 0,0 1 0 0 0,-1-1 0 0 0,1 0 0 0 0,0 1 0 0 0,0-1-1 0 0,0 1 1 0 0,0-1 0 0 0,0 1 0 0 0,0 0 0 0 0,1-1 0 0 0,-1 2 10 0 0,-8 14-2 0 0,2 1 0 0 0,0 1 0 0 0,0-1 0 0 0,2 1 1 0 0,1 0-1 0 0,0 0 0 0 0,1 1 0 0 0,1-1 1 0 0,1 15 1 0 0,8 639 120 0 0,-9-645-121 0 0,-1-1 1 0 0,-1 0-1 0 0,-2-1 1 0 0,0 1-1 0 0,-2-1 1 0 0,-1 0 0 0 0,-1-1-1 0 0,-1 0 1 0 0,-1 0-1 0 0,-1-2 1 0 0,-1 1-1 0 0,-11 12 1 0 0,22-32 0 0 0,0 0 1 0 0,0-1-1 0 0,-1 1 0 0 0,1-1 0 0 0,-1 0 0 0 0,1 0 0 0 0,-1 0 0 0 0,0-1 0 0 0,0 1 0 0 0,0-1 1 0 0,0 0-1 0 0,-1 0 0 0 0,1 0 0 0 0,-1-1 0 0 0,1 0 0 0 0,-1 0 0 0 0,1 0 0 0 0,-1 0 1 0 0,0-1-1 0 0,1 1 0 0 0,-1-1 0 0 0,-1 0 0 0 0,5-2-4 0 0,-1 1 0 0 0,1 0 0 0 0,0-1 0 0 0,0 1 0 0 0,0-1 1 0 0,0 0-1 0 0,0 1 0 0 0,0-1 0 0 0,0 0 0 0 0,1 1 0 0 0,-1-1 0 0 0,0 0 0 0 0,1 0 0 0 0,0 0 0 0 0,-1 0 1 0 0,1 0-1 0 0,0 1 0 0 0,0-1 0 0 0,0 0 0 0 0,0 0 0 0 0,0 0 0 0 0,0 0 0 0 0,1 0 0 0 0,-1 0 0 0 0,1 0 4 0 0,-1-4-17 0 0,2-3 13 0 0,1-1 0 0 0,-1 1 0 0 0,2 0 0 0 0,-1-1-1 0 0,1 2 1 0 0,1-1 0 0 0,-1 0 0 0 0,2 1 0 0 0,-1 0 0 0 0,1 0-1 0 0,0 1 1 0 0,1-1 0 0 0,3-2 4 0 0,-1 0-2 0 0,252-267 93 0 0,-209 221-89 0 0,-4-2-1 0 0,-1-2 1 0 0,-4-2-1 0 0,-2-2 1 0 0,8-22-2 0 0,3-14 3 0 0,-5-3-1 0 0,-4-2 1 0 0,-2-10-3 0 0,-35 30 159 0 0,-7 84-158 0 0,0 1 1 0 0,-1-1-1 0 0,1 0 1 0 0,0 0-1 0 0,-1 1 1 0 0,1-1-1 0 0,-1 0 1 0 0,1 1-1 0 0,-1 0 1 0 0,1-1-1 0 0,-1 1 1 0 0,1 0 0 0 0,-1 0-1 0 0,1 0 1 0 0,-1 0-1 0 0,0 0 1 0 0,1 0-1 0 0,-1 0 1 0 0,1 0-1 0 0,-1 1 1 0 0,1-1-1 0 0,-1 1 1 0 0,1-1-1 0 0,-1 1 1 0 0,1-1-1 0 0,0 1 1 0 0,-1 0-1 0 0,1 0 1 0 0,0 0 0 0 0,0 0-1 0 0,-1 0 1 0 0,1 0-1 0 0,0 0 1 0 0,0 0-1 0 0,0 0 1 0 0,0 0-1 0 0,0 1 1 0 0,0-1-1 0 0,1 0 1 0 0,-1 1-1 0 0,0 0-1 0 0,-8 16 1 0 0,0 0-1 0 0,1 1 1 0 0,1 0 0 0 0,1 0-1 0 0,0 0 1 0 0,2 1-1 0 0,0 0 1 0 0,1 0-1 0 0,1 0 1 0 0,1 0-1 0 0,1 0 1 0 0,2 16-1 0 0,33 251 116 0 0,-28-66-45 0 0,-23-129 21 0 0,10-69-294 0 0,3-35-1330 0 0,3-47-3115 0 0,0 19-4834 0 0,0 29 1098 0 0</inkml:trace>
  <inkml:trace contextRef="#ctx0" brushRef="#br0" timeOffset="9441.095">7915 450 0 0 0,'0'0'3333'0'0,"0"0"-781"0"0,0 0-133 0 0,0 0 179 0 0,0 0-61 0 0,0 0-353 0 0,0 0-555 0 0,0 0-532 0 0,0 0-309 0 0,0 0-147 0 0,0 0 7 0 0,0 0 59 0 0,0 0 1 0 0,13-1-56 0 0,206-6 1798 0 0,-61 0-1225 0 0,-90 7-5293 0 0,-24 0-3726 0 0,-38 0-3831 0 0</inkml:trace>
  <inkml:trace contextRef="#ctx0" brushRef="#br0" timeOffset="9997.822">7217 170 2785 0 0,'0'0'2336'0'0,"0"0"-94"0"0,0 0 8 0 0,0 0 96 0 0,0 0-61 0 0,0 0-242 0 0,0 0-417 0 0,0 0-414 0 0,0 0-259 0 0,0 0-175 0 0,0 0-95 0 0,0 0-88 0 0,-2-1-60 0 0,-10-9 1977 0 0,12 10-2457 0 0,29-30 230 0 0,-29 30-223 0 0,0 0 6 0 0,0 0 0 0 0,-16 7 351 0 0,-36 30-241 0 0,52-37-168 0 0,0 0-33 0 0,0 0-10 0 0,0 0-34 0 0,32-14-380 0 0,19-4-1584 0 0,-35 11-1713 0 0,0 0-4024 0 0,-2 2-4445 0 0</inkml:trace>
  <inkml:trace contextRef="#ctx0" brushRef="#br0" timeOffset="6126.054">3720 531 344 0 0,'0'0'1272'0'0,"0"0"-255"0"0,0 0 133 0 0,0 0 407 0 0,0 0 323 0 0,0 0 65 0 0,0 0-206 0 0,0 0-363 0 0,0 0-334 0 0,0 0-206 0 0,0 0-87 0 0,0-2 3206 0 0,-1-7-2546 0 0,-60-14 1072 0 0,49 22-2372 0 0,-1 1 1 0 0,0 0 0 0 0,0 1-1 0 0,1 0 1 0 0,-1 1 0 0 0,0 1-1 0 0,1-1 1 0 0,0 2 0 0 0,-1 0-1 0 0,1 1 1 0 0,1 0 0 0 0,-1 0-1 0 0,-4 4-109 0 0,3-1 23 0 0,1-1-1 0 0,0 2 1 0 0,1 0-1 0 0,0 0 1 0 0,0 1-1 0 0,1 0 1 0 0,1 1-1 0 0,-1 0 1 0 0,2 0-1 0 0,0 1 1 0 0,0 0-1 0 0,1 1 1 0 0,0 0-1 0 0,1 0 1 0 0,1 0-1 0 0,0 0 1 0 0,1 1-1 0 0,0 0 1 0 0,1 0-1 0 0,1 0 1 0 0,0 1-1 0 0,1-1 1 0 0,0 0-1 0 0,1 5-22 0 0,1-15 25 0 0,0 1-1 0 0,0-1 1 0 0,1 0 0 0 0,-1 1-1 0 0,1-1 1 0 0,0 0-1 0 0,0 0 1 0 0,0 0-1 0 0,0 0 1 0 0,1 0-1 0 0,0-1 1 0 0,0 1 0 0 0,0-1-1 0 0,0 1 1 0 0,0-1-1 0 0,1 0 1 0 0,-1-1-1 0 0,1 1 1 0 0,0 0 0 0 0,0-1-1 0 0,0 0 1 0 0,0 0-1 0 0,0 0 1 0 0,0-1-1 0 0,1 1 1 0 0,-1-1 0 0 0,3 1-26 0 0,123 10 1083 0 0,-130-12-1081 0 0,27-2 102 0 0,0-1 1 0 0,0-2-1 0 0,-1 0 0 0 0,1-2 1 0 0,-1-1-1 0 0,-1-1 0 0 0,0-1 1 0 0,9-6-104 0 0,6-11-546 0 0,-30 20-2112 0 0,-2 4-3225 0 0,-4 2 1386 0 0,0-3-7193 0 0</inkml:trace>
  <inkml:trace contextRef="#ctx0" brushRef="#br0" timeOffset="6658.374">4384 553 4681 0 0,'0'0'1808'0'0,"0"0"-218"0"0,0 0-7 0 0,0 0 131 0 0,0 0 63 0 0,0 0-99 0 0,0 0-240 0 0,0 0-273 0 0,0 0-232 0 0,0 0-143 0 0,0 0-85 0 0,0 0-55 0 0,0 0-60 0 0,-33 8-49 0 0,-101 25-57 0 0,65-4 306 0 0,57-22-713 0 0,0 1 1 0 0,1 1-1 0 0,0 0 0 0 0,0 1 1 0 0,1 0-1 0 0,0 0 0 0 0,1 1 1 0 0,0 1-1 0 0,1-1 0 0 0,0 1 1 0 0,1 1-1 0 0,0 0 0 0 0,1-1 1 0 0,0 2-1 0 0,1-1 0 0 0,1 1 1 0 0,0 0-1 0 0,1 0 1 0 0,0 0-1 0 0,1 0 0 0 0,0 10-77 0 0,3-21 24 0 0,-1-1 0 0 0,1 1-1 0 0,-1-1 1 0 0,1 1 0 0 0,0-1-1 0 0,0 1 1 0 0,0-1 0 0 0,0 0-1 0 0,1 0 1 0 0,-1 1 0 0 0,0-1 0 0 0,1 0-1 0 0,0 0 1 0 0,-1 0 0 0 0,1-1-1 0 0,0 1 1 0 0,0 0 0 0 0,0-1-1 0 0,0 1 1 0 0,0-1 0 0 0,1 0-1 0 0,-1 1 1 0 0,0-1 0 0 0,1 0 0 0 0,-1 0-1 0 0,0-1 1 0 0,1 1 0 0 0,-1-1-1 0 0,1 1 1 0 0,-1-1 0 0 0,1 0-1 0 0,0 1 1 0 0,-1-1 0 0 0,1-1-1 0 0,-1 1 1 0 0,1 0 0 0 0,-1-1 0 0 0,1 1-1 0 0,-1-1 1 0 0,1 0 0 0 0,-1 1-1 0 0,0-1 1 0 0,1-1 0 0 0,-1 1-1 0 0,0 0 1 0 0,0 0 0 0 0,2-2-24 0 0,24-16 210 0 0,0 0 1 0 0,-2-2 0 0 0,0-1-1 0 0,-2-1 1 0 0,-1-1 0 0 0,12-16-211 0 0,0 2 92 0 0,87-97 51 0 0,-123 136-146 0 0,1-1 0 0 0,0 1 1 0 0,0-1-1 0 0,0 1 0 0 0,0-1 0 0 0,1 0 1 0 0,-1 1-1 0 0,0-1 0 0 0,0 1 0 0 0,0-1 1 0 0,0 1-1 0 0,0-1 0 0 0,1 1 0 0 0,-1-1 0 0 0,0 1 1 0 0,0-1-1 0 0,1 0 0 0 0,-1 1 0 0 0,0-1 1 0 0,1 0-1 0 0,-1 1 0 0 0,0-1 0 0 0,1 0 1 0 0,-1 1-1 0 0,0-1 0 0 0,1 0 0 0 0,-1 1 1 0 0,1-1-1 0 0,-1 0 0 0 0,1 0 0 0 0,-1 0 1 0 0,1 0-1 0 0,-1 1 0 0 0,1-1 0 0 0,-1 0 1 0 0,0 0-1 0 0,1 0 0 0 0,-1 0 0 0 0,1 0 1 0 0,-1 0-1 0 0,1 0 0 0 0,-1 0 0 0 0,1 0 1 0 0,-1-1-1 0 0,1 1 0 0 0,-1 0 0 0 0,1 0 1 0 0,-1 0-1 0 0,1 0 0 0 0,-1-1 0 0 0,0 1 1 0 0,1 0-1 0 0,-1 0 0 0 0,1-1 0 0 0,-1 1 1 0 0,1-1 2 0 0,-1 7 20 0 0,1 46 8 0 0,-2-43-33 0 0,0 1-1 0 0,1 0 1 0 0,0 0 0 0 0,0 0-1 0 0,1 0 1 0 0,0-1-1 0 0,1 1 1 0 0,0 0 0 0 0,1-1-1 0 0,0 1 1 0 0,0-1-1 0 0,1 0 1 0 0,0 0 0 0 0,0 0-1 0 0,1 0 1 0 0,1-1 0 0 0,-1 0-1 0 0,1 0 1 0 0,1-1-1 0 0,5 7 6 0 0,-6-9-210 0 0,53 33-172 0 0,-13-29-4898 0 0,-39-9-21 0 0,-5 0-6121 0 0</inkml:trace>
  <inkml:trace contextRef="#ctx0" brushRef="#br0" timeOffset="7262.911">4863 869 1880 0 0,'0'0'2037'0'0,"0"0"247"0"0,0 0 361 0 0,0 0 149 0 0,0 0-192 0 0,0 0-446 0 0,0 0-474 0 0,0 0-342 0 0,0 0-280 0 0,0 0-223 0 0,0 0-181 0 0,0 0-107 0 0,7-18 779 0 0,-6 6-1085 0 0,1 0-1 0 0,0 0 0 0 0,1 0 1 0 0,0 1-1 0 0,0-1 0 0 0,2 1 0 0 0,-1 0 1 0 0,1 0-1 0 0,1 0 0 0 0,0 0-242 0 0,14-28 203 0 0,21-20-131 0 0,-22 81-565 0 0,-18-14 494 0 0,-1-2 2 0 0,0 0 1 0 0,0 0-1 0 0,1 0 0 0 0,-1 0 1 0 0,1 0-1 0 0,1-1 0 0 0,-1 1 1 0 0,1 0-1 0 0,0-1 1 0 0,0 1-1 0 0,0-1 0 0 0,1 1 1 0 0,0-1-1 0 0,0 0 0 0 0,0 0 1 0 0,1-1-1 0 0,0 1 0 0 0,0-1 1 0 0,0 1-1 0 0,0-1 1 0 0,1 0-1 0 0,-1-1 0 0 0,1 1 1 0 0,0-1-1 0 0,0 0 0 0 0,0 0 1 0 0,1-1-1 0 0,-1 1 1 0 0,1-1-1 0 0,-1 0 0 0 0,2-1-3 0 0,0-1 63 0 0,0-1 1 0 0,0 0-1 0 0,0-1 0 0 0,0 1 0 0 0,0-1 1 0 0,-1-1-1 0 0,1 1 0 0 0,-1-1 0 0 0,1 0 0 0 0,-1-1 1 0 0,0 0-1 0 0,0 0 0 0 0,0 0 0 0 0,-1 0 0 0 0,2-2-63 0 0,119-129 1125 0 0,-120 129-1097 0 0,0 1 1 0 0,-1-1 0 0 0,0 0-1 0 0,0 0 1 0 0,0-1 0 0 0,-1 1-1 0 0,0-1 1 0 0,-1 0 0 0 0,1 0-1 0 0,-1-1 1 0 0,0 1 0 0 0,-1-1-1 0 0,0 1 1 0 0,0-1 0 0 0,-1 0-1 0 0,1-2-28 0 0,-7 2-1304 0 0,3 6-2738 0 0,0 1-4573 0 0,1 1-3955 0 0</inkml:trace>
  <inkml:trace contextRef="#ctx0" brushRef="#br0" timeOffset="37027.315">110 1882 9370 0 0,'0'0'2006'0'0,"0"0"-582"0"0,0 0-368 0 0,0 0-81 0 0,0 0-64 0 0,0 0-81 0 0,0 0-96 0 0,0 0-92 0 0,0 0-63 0 0,0 0-70 0 0,0 0-49 0 0,0 0-29 0 0,20-3-27 0 0,125-13 631 0 0,-33 13 48 0 0,-110 4-1047 0 0,0 0 0 0 0,0 0 0 0 0,0 0 0 0 0,-1 1 1 0 0,1-1-1 0 0,0 1 0 0 0,0-1 0 0 0,-1 1 0 0 0,1 0 0 0 0,-1 0 1 0 0,1 0-1 0 0,-1 0 0 0 0,0 0 0 0 0,0 0 0 0 0,0 0 0 0 0,0 0 1 0 0,0 0-1 0 0,0 0 0 0 0,-1 1 0 0 0,1-1 0 0 0,-1 0 0 0 0,0 0 1 0 0,1 1-1 0 0,-1-1 0 0 0,0 0 0 0 0,0 1 0 0 0,0-1 0 0 0,-1 0 1 0 0,1 1-1 0 0,-1-1 0 0 0,1 0 0 0 0,-1 0 0 0 0,0 1 0 0 0,1-1 1 0 0,-1 0-1 0 0,0 0 0 0 0,-1 0 0 0 0,1 0 0 0 0,0 0 0 0 0,-1 0 1 0 0,1-1-1 0 0,-1 2-36 0 0,-97 129 683 0 0,92-123-656 0 0,4-5-5 0 0,0 0 0 0 0,0 0-1 0 0,0 1 1 0 0,0 0 0 0 0,1-1 0 0 0,-1 1-1 0 0,1 0 1 0 0,1 0 0 0 0,-1 0-1 0 0,1 0 1 0 0,-1 0 0 0 0,1 1 0 0 0,1-1-1 0 0,-1 0 1 0 0,1 2-22 0 0,2-4 42 0 0,0 1 0 0 0,1-1 0 0 0,-1-1 0 0 0,1 1 0 0 0,-1 0 0 0 0,1-1 0 0 0,0 1-1 0 0,0-1 1 0 0,0 0 0 0 0,0 0 0 0 0,1 0 0 0 0,-1 0 0 0 0,0-1 0 0 0,1 1 0 0 0,0-1 0 0 0,-1 0 0 0 0,1 0 0 0 0,0 0 0 0 0,-1-1 0 0 0,1 1 0 0 0,0-1 0 0 0,0 0-1 0 0,-1 0 1 0 0,1 0 0 0 0,0 0 0 0 0,0-1 0 0 0,-1 0 0 0 0,1 1 0 0 0,1-2-42 0 0,3 2 82 0 0,186-41 84 0 0,-143 31-2215 0 0,-30 2-7171 0 0,-12 5-2946 0 0</inkml:trace>
  <inkml:trace contextRef="#ctx0" brushRef="#br0" timeOffset="36216.449">213 1249 3993 0 0,'0'0'1660'0'0,"0"0"46"0"0,0 0 152 0 0,0 0 163 0 0,0 0 32 0 0,0 0-250 0 0,0 0-396 0 0,0 0-410 0 0,0 0-340 0 0,0 0-244 0 0,0 0-129 0 0,-6 0 594 0 0,44 246 1514 0 0,-22-154-2287 0 0,-10-72-1177 0 0,-1-18-2547 0 0,0-2-3315 0 0,-5 0-3428 0 0</inkml:trace>
  <inkml:trace contextRef="#ctx0" brushRef="#br0" timeOffset="36511.542">1 1665 7098 0 0,'0'0'1493'0'0,"0"0"-303"0"0,0 0 67 0 0,0 0 189 0 0,0 0-40 0 0,0 0-146 0 0,0 0-180 0 0,0 0-200 0 0,0 0-137 0 0,0 0-93 0 0,0 0-72 0 0,33 0-39 0 0,103 2-77 0 0,-19-19 453 0 0,-79 6-713 0 0,82-9-426 0 0,-94 18-3544 0 0,0 2-3750 0 0,-19 0-2171 0 0</inkml:trace>
  <inkml:trace contextRef="#ctx0" brushRef="#br0" timeOffset="46228.874">4679 1716 2945 0 0,'0'0'1997'0'0,"0"0"-256"0"0,0 0-125 0 0,0 0 91 0 0,0 0 59 0 0,0 0-82 0 0,0 0-191 0 0,0 0-233 0 0,0 0-239 0 0,0 0-179 0 0,0 0-126 0 0,0 0-93 0 0,-15-4-66 0 0,-46-10-59 0 0,58 13-411 0 0,0 0 0 0 0,-1 0 1 0 0,1 1-1 0 0,0-1 0 0 0,-1 1 1 0 0,1 0-1 0 0,0 0 0 0 0,-1 0 1 0 0,1 1-1 0 0,-1-1 0 0 0,1 1 0 0 0,0 0 1 0 0,0-1-1 0 0,-1 2 0 0 0,1-1 1 0 0,0 0-1 0 0,0 1 0 0 0,0-1 1 0 0,0 1-1 0 0,0 0-87 0 0,-11 6 318 0 0,2-2-183 0 0,0-1 0 0 0,1 2-1 0 0,0 0 1 0 0,0 0 0 0 0,1 1-1 0 0,0 0 1 0 0,0 1 0 0 0,1 0-1 0 0,0 1 1 0 0,1 0 0 0 0,0 0-1 0 0,0 1 1 0 0,1-1 0 0 0,0 2 0 0 0,1-1-1 0 0,1 1 1 0 0,0 0 0 0 0,0 0-1 0 0,1 1 1 0 0,1-1 0 0 0,0 1-1 0 0,0 0 1 0 0,1 7-135 0 0,1-17 32 0 0,1 0 0 0 0,-1 1 0 0 0,1-1 0 0 0,0 0 0 0 0,0 0 0 0 0,0 1 0 0 0,0-1 0 0 0,1 0 1 0 0,0 0-1 0 0,-1 1 0 0 0,1-1 0 0 0,0 0 0 0 0,0 0 0 0 0,1 0 0 0 0,-1 0 0 0 0,1 0 0 0 0,-1 0 0 0 0,1-1 0 0 0,0 1 0 0 0,0 0 0 0 0,0-1 0 0 0,1 0 0 0 0,-1 1 0 0 0,0-1 0 0 0,1 0 0 0 0,0 0 0 0 0,-1 0 0 0 0,1-1 0 0 0,0 1 0 0 0,0 0 0 0 0,0-1 0 0 0,0 0 1 0 0,0 0-1 0 0,0 0 0 0 0,0 0 0 0 0,1 0 0 0 0,1-1-32 0 0,9 0 96 0 0,1-1 0 0 0,0-1 0 0 0,0-1 0 0 0,-1 0 0 0 0,1-1 0 0 0,-1 0 0 0 0,0-1 0 0 0,0-1 1 0 0,-1 0-1 0 0,0-1 0 0 0,0 0 0 0 0,0-1 0 0 0,-1 0 0 0 0,0-1 0 0 0,0-1 0 0 0,-1 0 0 0 0,-1 0 0 0 0,4-5-96 0 0,16-14 79 0 0,0-1 0 0 0,-3-2 0 0 0,0-1 1 0 0,10-18-81 0 0,-31 36 18 0 0,-6 15-19 0 0,0 0-2 0 0,0 0 24 0 0,0 0-13 0 0,0 0-24 0 0,0 0-5 0 0,0 0-15 0 0,6 15-51 0 0,82 238 284 0 0,-85-245-200 0 0,-2-5-1 0 0,0 0-1 0 0,0 1 1 0 0,0-1 0 0 0,0 0 0 0 0,0 0-1 0 0,1 0 1 0 0,-1 0 0 0 0,1 0 0 0 0,0 0-1 0 0,0-1 1 0 0,0 1 0 0 0,1 0 0 0 0,-1-1 0 0 0,0 0-1 0 0,1 1 1 0 0,0-1 0 0 0,-1 0 0 0 0,1 0-1 0 0,0-1 1 0 0,0 1 0 0 0,0 0 0 0 0,0-1 0 0 0,0 0-1 0 0,1 0 1 0 0,-1 0 0 0 0,2 0 5 0 0,-4-1-39 0 0,47-4-840 0 0,-19-14-6808 0 0,-27 15-2047 0 0</inkml:trace>
  <inkml:trace contextRef="#ctx0" brushRef="#br0" timeOffset="46934.689">5152 2055 12723 0 0,'0'0'2300'0'0,"0"0"-495"0"0,0 0-266 0 0,0 0-148 0 0,0 0-185 0 0,0 0-221 0 0,0 0-202 0 0,0 0-177 0 0,0 0-78 0 0,0 0-29 0 0,0 0-39 0 0,0 0-30 0 0,0 0-40 0 0,6-20-51 0 0,20-64-60 0 0,22-25 908 0 0,-46 105-1176 0 0,0-1 0 0 0,0 1 1 0 0,0 0-1 0 0,0 0 0 0 0,1 0 0 0 0,0 0 0 0 0,0 1 1 0 0,0-1-1 0 0,0 1 0 0 0,0 0 0 0 0,1 0 0 0 0,-1 0 1 0 0,1 0-1 0 0,0 1 0 0 0,0-1 0 0 0,0 1 0 0 0,0 0 1 0 0,1 0-1 0 0,-1 0 0 0 0,0 1 0 0 0,1-1 1 0 0,-1 1-1 0 0,1 0 0 0 0,-1 1 0 0 0,1-1 0 0 0,0 1 1 0 0,3 0-12 0 0,-5 3 2 0 0,0 0 1 0 0,0 0-1 0 0,0 1 1 0 0,0-1 0 0 0,-1 1-1 0 0,0 0 1 0 0,0-1-1 0 0,0 1 1 0 0,0 0 0 0 0,0 0-1 0 0,-1 0 1 0 0,0 1-1 0 0,1-1 1 0 0,-2 0 0 0 0,1 1-1 0 0,0-1 1 0 0,-1 0-1 0 0,0 4-2 0 0,13 120 55 0 0,3-105-46 0 0,-16-23-18 0 0,13-5-12 0 0,120-152 233 0 0,-122 145-217 0 0,0 1 1 0 0,1-1-1 0 0,0 2 0 0 0,1 0 1 0 0,1 0-1 0 0,-1 2 1 0 0,1-1-1 0 0,1 2 1 0 0,0 0-1 0 0,0 0 1 0 0,0 2-1 0 0,5-2 5 0 0,-11 4 4 0 0,-8 3-4 0 0,-1 0 0 0 0,1-1 0 0 0,-1 1 1 0 0,1-1-1 0 0,-1 1 0 0 0,0 0 0 0 0,1 0 1 0 0,-1-1-1 0 0,1 1 0 0 0,0 0 0 0 0,-1 0 1 0 0,1 0-1 0 0,-1 0 0 0 0,1-1 0 0 0,-1 1 0 0 0,1 0 1 0 0,-1 0-1 0 0,1 0 0 0 0,0 0 0 0 0,-1 0 1 0 0,1 0-1 0 0,-1 0 0 0 0,1 1 0 0 0,-1-1 1 0 0,1 0-1 0 0,-1 0 0 0 0,1 0 0 0 0,-1 1 1 0 0,1-1-1 0 0,-1 0 0 0 0,1 0 0 0 0,-1 1 0 0 0,1-1 1 0 0,-1 0-1 0 0,1 1 0 0 0,-1-1 0 0 0,0 1 1 0 0,1-1-1 0 0,-1 0 0 0 0,0 1 0 0 0,1-1 1 0 0,-1 1-1 0 0,0-1 0 0 0,0 1 0 0 0,1-1 0 0 0,-1 1 1 0 0,0-1-1 0 0,0 1 0 0 0,0 0 0 0 0,0-1 1 0 0,1 1-1 0 0,-1-1 0 0 0,0 1 0 0 0,0-1 1 0 0,0 1-1 0 0,0-1 0 0 0,-1 1 0 0 0,1 0 0 0 0,-10 149 114 0 0,6-48-157 0 0,19-73-1631 0 0,-7-24-9235 0 0,-7-5-793 0 0</inkml:trace>
  <inkml:trace contextRef="#ctx0" brushRef="#br0" timeOffset="39233.292">1626 1337 4953 0 0,'0'0'2345'0'0,"0"0"-557"0"0,0 0-404 0 0,0 0 22 0 0,0 0 100 0 0,0 0 45 0 0,0 0-103 0 0,0 0-292 0 0,0 0-332 0 0,0 0-256 0 0,0 0-161 0 0,-7 0 1627 0 0,-2 199 525 0 0,38 194-1563 0 0,-22-324-875 0 0,1 39-2486 0 0,-15-119-8628 0 0,5 8 585 0 0</inkml:trace>
  <inkml:trace contextRef="#ctx0" brushRef="#br0" timeOffset="39547.872">1218 1771 9074 0 0,'0'0'1690'0'0,"0"0"-357"0"0,0 0-96 0 0,0 0 99 0 0,0 0-19 0 0,0 0-283 0 0,0 0-339 0 0,0 0-191 0 0,0 0-13 0 0,0 0 91 0 0,0 0 85 0 0,0 0-9 0 0,0 0-55 0 0,22 0-54 0 0,72-4-56 0 0,95-31 1020 0 0,-125 18-1303 0 0,181-34-1258 0 0,-214 46-1095 0 0,-13 0-5477 0 0,-11 1-3603 0 0</inkml:trace>
  <inkml:trace contextRef="#ctx0" brushRef="#br0" timeOffset="40023.154">2065 1381 7674 0 0,'0'0'1683'0'0,"0"0"-416"0"0,0 0-111 0 0,0 0 156 0 0,0 0 155 0 0,0 0-44 0 0,0 0-169 0 0,0 0-222 0 0,0 0-189 0 0,-6 36-139 0 0,-15 112-121 0 0,14 17 1064 0 0,7-140-1435 0 0,-1 4-80 0 0,1 0-1 0 0,1-1 1 0 0,1 1 0 0 0,2 0 0 0 0,1-1 0 0 0,1 0 0 0 0,1 0 0 0 0,3 3-132 0 0,-10-29 17 0 0,1-1 0 0 0,0 1 0 0 0,-1-1 0 0 0,1 0 0 0 0,0 1 0 0 0,0-1 0 0 0,0 0 0 0 0,0 0 0 0 0,0 1 0 0 0,0-1 0 0 0,0 0 0 0 0,0 0 0 0 0,1 0 1 0 0,-1-1-1 0 0,0 1 0 0 0,1 0 0 0 0,-1 0 0 0 0,0-1 0 0 0,1 1 0 0 0,-1 0 0 0 0,1-1 0 0 0,-1 0 0 0 0,1 1 0 0 0,-1-1 0 0 0,1 0 0 0 0,-1 0 0 0 0,1 0 0 0 0,0 0 0 0 0,-1 0 0 0 0,1 0 1 0 0,-1 0-1 0 0,1 0 0 0 0,-1-1 0 0 0,1 1 0 0 0,-1-1 0 0 0,1 1 0 0 0,-1-1 0 0 0,1 1 0 0 0,-1-1 0 0 0,0 0 0 0 0,1 0 0 0 0,-1 0 0 0 0,0 0-17 0 0,57-43 390 0 0,-58 43-392 0 0,114-76 88 0 0,-25 58-148 0 0,-86 21 64 0 0,0-1 0 0 0,0 1 0 0 0,-1-1 0 0 0,1 1 0 0 0,0 0 0 0 0,-1 0 0 0 0,0 0 0 0 0,0 1 0 0 0,1-1 0 0 0,-1 1 0 0 0,0-1 0 0 0,-1 1 0 0 0,1-1 0 0 0,0 1 0 0 0,-1 0 0 0 0,0 0 0 0 0,0 0 0 0 0,0 0 0 0 0,0 0 0 0 0,0 0 0 0 0,0 0 0 0 0,-1 0 0 0 0,1 3-2 0 0,4 10 6 0 0,-4-14-170 0 0,-1 0 0 0 0,0 0 0 0 0,1 0 0 0 0,-1 0 0 0 0,1 0 0 0 0,0 0-1 0 0,0 0 1 0 0,0 0 0 0 0,0 0 0 0 0,0 0 0 0 0,0 0 0 0 0,0-1 0 0 0,0 1 0 0 0,1 0 0 0 0,-1-1 0 0 0,1 1-1 0 0,-1-1 1 0 0,1 0 0 0 0,0 1 0 0 0,0-1 0 0 0,-1 0 0 0 0,1 0 0 0 0,0 0 0 0 0,0 0 0 0 0,0 0-1 0 0,0-1 1 0 0,0 1 0 0 0,0-1 0 0 0,0 1 0 0 0,0-1 0 0 0,0 0 0 0 0,1 0 0 0 0,-1 0 0 0 0,0 0 0 0 0,0 0-1 0 0,0 0 1 0 0,1 0 164 0 0,3 0-5598 0 0,-1 0-5497 0 0</inkml:trace>
  <inkml:trace contextRef="#ctx0" brushRef="#br0" timeOffset="44819.864">2864 1841 2777 0 0,'0'0'2395'0'0,"0"0"-843"0"0,0 0-381 0 0,0 0 96 0 0,0 0 167 0 0,0 0 31 0 0,0 0-188 0 0,0 0-293 0 0,0 0-304 0 0,0 0-175 0 0,-11 2-98 0 0,-78 22 957 0 0,74-15-1071 0 0,1 1 0 0 0,0 0 0 0 0,1 1 0 0 0,0 0 0 0 0,0 1 0 0 0,1 1 0 0 0,-8 11-293 0 0,15-18 40 0 0,1-1-1 0 0,0 1 0 0 0,0 0 0 0 0,1 1 0 0 0,-1-1 0 0 0,2 1 0 0 0,-1-1 0 0 0,1 1 0 0 0,0 0 0 0 0,0 0 0 0 0,0 0 0 0 0,1 0 0 0 0,0 0 0 0 0,1 0 0 0 0,0 0 0 0 0,0 0 0 0 0,0 0 0 0 0,2 5-39 0 0,1-9 73 0 0,0 0 0 0 0,0-1-1 0 0,0 1 1 0 0,1 0 0 0 0,-1-1 0 0 0,1 0-1 0 0,0 0 1 0 0,0 0 0 0 0,0-1 0 0 0,0 1-1 0 0,0-1 1 0 0,0 0 0 0 0,0 0-1 0 0,0 0 1 0 0,0-1 0 0 0,1 1 0 0 0,-1-1-1 0 0,0 0 1 0 0,0 0 0 0 0,1 0 0 0 0,-1-1-1 0 0,0 0 1 0 0,0 0 0 0 0,0 0-1 0 0,0 0 1 0 0,1 0 0 0 0,-2-1 0 0 0,1 0-1 0 0,0 0 1 0 0,1-1-73 0 0,15-8 186 0 0,-2-1 0 0 0,1-1 0 0 0,-2-1 0 0 0,1 0 1 0 0,-2-2-1 0 0,0 0 0 0 0,-1 0 0 0 0,-1-1 0 0 0,0-1 0 0 0,-2-1 0 0 0,4-6-186 0 0,0-4 48 0 0,-10 66-649 0 0,-5-31 599 0 0,0 0 0 0 0,0 0 0 0 0,1 0 0 0 0,0 0 1 0 0,0 0-1 0 0,1 0 0 0 0,-1-1 0 0 0,1 0 0 0 0,1 1 1 0 0,-1-1-1 0 0,1 0 0 0 0,-1 0 0 0 0,2-1 0 0 0,-1 1 1 0 0,0-1-1 0 0,1 0 0 0 0,0 0 0 0 0,0 0 0 0 0,0-1 1 0 0,0 0-1 0 0,1 0 0 0 0,-1 0 0 0 0,1-1 0 0 0,-1 1 0 0 0,1-1 1 0 0,0-1-1 0 0,0 1 0 0 0,1-1 2 0 0,1-1 26 0 0,-1 0 0 0 0,1 0 0 0 0,-1-1 0 0 0,0 0 0 0 0,1 0 0 0 0,-1-1 1 0 0,0 0-1 0 0,0 0 0 0 0,0-1 0 0 0,0 0 0 0 0,0 0 0 0 0,0 0 0 0 0,-1-1 0 0 0,0 0 0 0 0,0-1 0 0 0,0 1 0 0 0,0-1 0 0 0,0 0 0 0 0,-1 0 0 0 0,0-1-25 0 0,30-37 273 0 0,-2 0 1 0 0,-2-2 0 0 0,-2-2 0 0 0,-2 0 0 0 0,5-15-275 0 0,-17 33 72 0 0,-8 15 13 0 0,0 0 0 0 0,0 0 0 0 0,-2 0 0 0 0,0-1 0 0 0,0 1 0 0 0,-2-1 0 0 0,0 0 0 0 0,0-1 0 0 0,-1 1 0 0 0,-1 0 0 0 0,-1-1-85 0 0,0 15 7 0 0,0 1 0 0 0,0-1 0 0 0,-1 1 0 0 0,1-1 0 0 0,0 0 0 0 0,-1 1 0 0 0,1-1 0 0 0,0 1-1 0 0,-1-1 1 0 0,1 1 0 0 0,-1 0 0 0 0,1-1 0 0 0,-1 1 0 0 0,1-1 0 0 0,-1 1 0 0 0,1 0 0 0 0,-1-1 0 0 0,1 1-1 0 0,-1 0 1 0 0,1 0 0 0 0,-1-1 0 0 0,0 1 0 0 0,1 0 0 0 0,-1 0 0 0 0,1 0 0 0 0,-1 0 0 0 0,0 0 0 0 0,1 0-1 0 0,-1 0 1 0 0,1 0 0 0 0,-1 0 0 0 0,0 0 0 0 0,1 0 0 0 0,-1 0 0 0 0,0 0 0 0 0,1 0 0 0 0,-1 1 0 0 0,1-1-1 0 0,-1 0 1 0 0,1 0 0 0 0,-1 1 0 0 0,1-1 0 0 0,-1 0 0 0 0,1 1 0 0 0,-1-1 0 0 0,1 1 0 0 0,-1-1 0 0 0,1 0-1 0 0,-1 1 1 0 0,1-1 0 0 0,0 1 0 0 0,-1 0 0 0 0,1-1 0 0 0,0 1 0 0 0,-1-1 0 0 0,1 1 0 0 0,0-1 0 0 0,0 1-1 0 0,0 0 1 0 0,-1-1 0 0 0,1 1 0 0 0,0-1 0 0 0,0 2-7 0 0,-9 17 8 0 0,1 0-1 0 0,1 1 1 0 0,0 0-1 0 0,2 1 1 0 0,0-1-1 0 0,2 1 1 0 0,0 0 0 0 0,1 0-1 0 0,1 0 1 0 0,1 0-1 0 0,1 1 1 0 0,1 3-8 0 0,32 153 33 0 0,12-35-212 0 0,-45-143 139 0 0,-1 0-8 0 0,0 0-9 0 0,0 0-12 0 0,0 0-14 0 0,-8-18-1513 0 0,-9-11-1103 0 0,7 12-805 0 0,0 2-4016 0 0,5 10-3500 0 0</inkml:trace>
  <inkml:trace contextRef="#ctx0" brushRef="#br0" timeOffset="45082.84">3142 1712 8162 0 0,'0'0'3408'0'0,"0"0"-815"0"0,0 0-571 0 0,0 0-405 0 0,0 0-346 0 0,0 0-312 0 0,0 0-280 0 0,0 0-139 0 0,0 0-18 0 0,0 0 40 0 0,0 0 45 0 0,0 0-37 0 0,0 0-108 0 0,13 4-88 0 0,102 15 330 0 0,126-34-2839 0 0,-216 12-2327 0 0,-7 2-7104 0 0</inkml:trace>
  <inkml:trace contextRef="#ctx0" brushRef="#br0" timeOffset="49142.821">6048 1753 32 0 0,'0'0'2427'0'0,"0"0"-613"0"0,0 0-192 0 0,0 0 74 0 0,0 0 34 0 0,0 0-59 0 0,0 0-168 0 0,0 0-283 0 0,0 0-288 0 0,0 0-257 0 0,0 0-176 0 0,-4 3-27 0 0,-4 6-227 0 0,0 1 0 0 0,0 0 0 0 0,1 0 0 0 0,0 1 0 0 0,1-1 0 0 0,0 1 0 0 0,1 1 0 0 0,0-1 0 0 0,0 1 0 0 0,2 0 0 0 0,-1 0 0 0 0,2 0 1 0 0,-1 1-1 0 0,2-1 0 0 0,0 1 0 0 0,0-1 0 0 0,1 1 0 0 0,0-1 0 0 0,1 1 0 0 0,2 4-245 0 0,-3-13 59 0 0,1 0 0 0 0,0 0 0 0 0,0 0 1 0 0,0 0-1 0 0,1 0 0 0 0,-1-1 0 0 0,1 1 0 0 0,0-1 1 0 0,0 1-1 0 0,0-1 0 0 0,1 1 0 0 0,-1-1 0 0 0,1 0 0 0 0,-1 0 1 0 0,1-1-1 0 0,0 1 0 0 0,0 0 0 0 0,0-1 0 0 0,1 0 1 0 0,-1 1-1 0 0,1-1 0 0 0,-1-1 0 0 0,1 1 0 0 0,0 0 1 0 0,-1-1-1 0 0,1 0 0 0 0,0 0 0 0 0,0 0 0 0 0,0 0 0 0 0,0-1 1 0 0,0 0-1 0 0,2 0-59 0 0,5 1 187 0 0,2 0 1 0 0,-1-1 0 0 0,0-1-1 0 0,0 0 1 0 0,-1 0 0 0 0,1-2-1 0 0,0 1 1 0 0,0-1-1 0 0,-1-1 1 0 0,4-2-188 0 0,-6 3 69 0 0,0-1 1 0 0,-1 0-1 0 0,1 0 1 0 0,-1-1-1 0 0,0 0 0 0 0,0-1 1 0 0,-1 0-1 0 0,1 0 1 0 0,-1 0-1 0 0,-1-1 0 0 0,1 0 1 0 0,-1 0-1 0 0,-1-1 1 0 0,1 0-1 0 0,-1 0 0 0 0,0 0 1 0 0,-1 0-1 0 0,0-1 0 0 0,-1 0 1 0 0,1 0-1 0 0,-1 0 1 0 0,-1 0-1 0 0,0 0 0 0 0,0-1 1 0 0,-1 1-1 0 0,-1-1 1 0 0,1 1-1 0 0,-1-1 0 0 0,-1-2-69 0 0,-3 6-30 0 0,0 0 0 0 0,-1 0 0 0 0,1 0 0 0 0,-1 1 0 0 0,-1 0-1 0 0,1-1 1 0 0,-1 2 0 0 0,0-1 0 0 0,0 1 0 0 0,0 0 0 0 0,0 0-1 0 0,-1 1 1 0 0,0 0 0 0 0,1 0 0 0 0,-1 0 0 0 0,0 1 0 0 0,-1 0-1 0 0,1 0 1 0 0,0 1 0 0 0,-1 0 0 0 0,1 0 0 0 0,0 1 0 0 0,-1 0 0 0 0,1 0-1 0 0,-1 1 1 0 0,1 0 0 0 0,0 0 0 0 0,-2 1 30 0 0,-2-2-117 0 0,4 0-30 0 0,-1 1 0 0 0,1 0 0 0 0,0 0 0 0 0,0 1 0 0 0,1 0 0 0 0,-1 0 0 0 0,0 0 0 0 0,0 1 0 0 0,1 0 0 0 0,0 0 0 0 0,0 1 0 0 0,0 0 0 0 0,0 0 0 0 0,0 0 0 0 0,-2 3 147 0 0,-16 24-4545 0 0,13 5-5617 0 0,11-28 1059 0 0</inkml:trace>
  <inkml:trace contextRef="#ctx0" brushRef="#br0" timeOffset="49511.308">6531 1816 9594 0 0,'0'0'2909'0'0,"0"0"-846"0"0,0 0-479 0 0,0 0-237 0 0,0 0-176 0 0,0 0-197 0 0,0 0-226 0 0,0 0-156 0 0,0 0-124 0 0,0 0-76 0 0,0 0-64 0 0,0 0-61 0 0,-10 33-46 0 0,-27 102-22 0 0,36-134-192 0 0,0 0 0 0 0,0 0 0 0 0,0 0 1 0 0,0 0-1 0 0,1 0 0 0 0,-1 0 0 0 0,0 1 0 0 0,1-1 0 0 0,-1 0 1 0 0,1 1-1 0 0,0-1 0 0 0,-1 0 0 0 0,1 1 0 0 0,0-1 0 0 0,0 0 1 0 0,0 1-1 0 0,0-1 0 0 0,0 0 0 0 0,0 1 0 0 0,0-1 0 0 0,0 0 1 0 0,1 1-1 0 0,-1-1 0 0 0,0 0 0 0 0,1 1 0 0 0,-1-1 0 0 0,1 0 1 0 0,-1 1-1 0 0,1-1 0 0 0,0 0 0 0 0,0 0 0 0 0,-1 0 0 0 0,1 0 1 0 0,0 0-1 0 0,0 0 0 0 0,0 0 0 0 0,0 0 0 0 0,0 0 0 0 0,0 0 1 0 0,1-1-1 0 0,-1 1 0 0 0,0 0 0 0 0,1 0-7 0 0,4 1 89 0 0,5 2 52 0 0,1-1 0 0 0,-1-1-1 0 0,1 0 1 0 0,0 0 0 0 0,-1-1-1 0 0,1-1 1 0 0,0 0-1 0 0,0 0 1 0 0,-1-1 0 0 0,1-1-1 0 0,-1 0 1 0 0,1-1 0 0 0,-1 0-1 0 0,1 0 1 0 0,-1-1 0 0 0,-1-1-1 0 0,1 0 1 0 0,-1 0 0 0 0,1-1-1 0 0,-1 0 1 0 0,-1-1 0 0 0,1 0-1 0 0,-1-1 1 0 0,-1 0-1 0 0,0 0 1 0 0,1-2-141 0 0,1 0 50 0 0,-1-1 0 0 0,0 0 0 0 0,-1 0-1 0 0,0-1 1 0 0,-1 0 0 0 0,0-1 0 0 0,-1 0 0 0 0,0 0 0 0 0,-1 0-1 0 0,-1 0 1 0 0,3-12-50 0 0,-7 11-2374 0 0,-3 6-6805 0 0,3 11-2486 0 0</inkml:trace>
  <inkml:trace contextRef="#ctx0" brushRef="#br0" timeOffset="49935.262">7004 2011 10618 0 0,'0'0'2933'0'0,"0"0"-830"0"0,0 0-388 0 0,0 0-132 0 0,0 0-221 0 0,0 0-227 0 0,0 0-250 0 0,0 0-207 0 0,0 0-84 0 0,0 0-40 0 0,0 0-35 0 0,0 0-43 0 0,0 0-62 0 0,20-22-68 0 0,63-69-67 0 0,-25 12 438 0 0,-43 53-568 0 0,-15 26-167 0 0,0 0-26 0 0,0 0-35 0 0,0 0-2 0 0,-4 95-277 0 0,2-93 357 0 0,1 0-1 0 0,0 0 1 0 0,0 0-1 0 0,0 0 1 0 0,1 1-1 0 0,-1-1 0 0 0,1 0 1 0 0,-1 1-1 0 0,1-1 1 0 0,0 0-1 0 0,-1 1 1 0 0,1-1-1 0 0,0 0 1 0 0,1 1-1 0 0,-1-1 0 0 0,0 0 1 0 0,1 1-1 0 0,-1-1 1 0 0,1 0-1 0 0,0 0 1 0 0,0 0-1 0 0,0 1 1 0 0,0-1-1 0 0,0 0 0 0 0,0 0 1 0 0,0 0-1 0 0,1 0 1 0 0,-1-1-1 0 0,1 1 1 0 0,0 0-1 0 0,-1-1 1 0 0,1 1-1 0 0,0-1 0 0 0,0 1 1 0 0,0-1-1 0 0,0 0 1 0 0,0 0-1 0 0,0 0 1 0 0,0 0-1 0 0,0 0 1 0 0,1 0-1 0 0,-1-1 0 0 0,0 1 1 0 0,0-1-1 0 0,1 1 1 0 0,-1-1-1 0 0,0 0 1 0 0,1 0 1 0 0,10-2 66 0 0,0-1 1 0 0,-1 0 0 0 0,1-1-1 0 0,-1-1 1 0 0,1 0 0 0 0,-2-1-1 0 0,1 0 1 0 0,0 0 0 0 0,-1-1-1 0 0,-1-1 1 0 0,1 0 0 0 0,-1-1 0 0 0,0 0-1 0 0,-1 0 1 0 0,0-1 0 0 0,-1 0-1 0 0,4-5-66 0 0,36-65-6741 0 0,-43 72-433 0 0,-2 0-4962 0 0</inkml:trace>
  <inkml:trace contextRef="#ctx0" brushRef="#br0" timeOffset="50205.226">7851 1403 13411 0 0,'0'0'1543'0'0,"0"0"-382"0"0,0 0-31 0 0,0 0 152 0 0,0 0 58 0 0,0 0-90 0 0,0 0-185 0 0,0 0-209 0 0,-2 32-146 0 0,-4 100-109 0 0,16 161 1266 0 0,8-213-3324 0 0,-18-79 842 0 0,0-1-272 0 0,0 0-365 0 0,-18-8-13075 0 0,14 5 6649 0 0</inkml:trace>
  <inkml:trace contextRef="#ctx0" brushRef="#br0" timeOffset="50458.761">7600 1595 12547 0 0,'0'0'2275'0'0,"0"0"-569"0"0,0 0-289 0 0,0 0-110 0 0,0 0-173 0 0,0 0-213 0 0,0 0-219 0 0,0 0-141 0 0,34-3-99 0 0,106-10-53 0 0,-26 14 413 0 0,-52 6-366 0 0,-3-1-2068 0 0,-22-4-7379 0 0,-30-2-2821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10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675 611 4657 0 0,'0'0'1524'0'0,"0"0"-195"0"0,0 0 32 0 0,0 0 196 0 0,0 0 172 0 0,0 0 20 0 0,0 0-148 0 0,0 0-255 0 0,0 0-243 0 0,0 0-234 0 0,0 0-187 0 0,-7-7-89 0 0,-26-22-73 0 0,30 27-417 0 0,-1 0-1 0 0,1 1 0 0 0,-1 0 1 0 0,1 0-1 0 0,-1 0 0 0 0,1 0 1 0 0,-1 0-1 0 0,1 1 0 0 0,-1 0 0 0 0,0-1 1 0 0,1 1-1 0 0,-1 1 0 0 0,0-1 1 0 0,1 0-1 0 0,-1 1 0 0 0,0 0 1 0 0,1 0-103 0 0,-1 0 73 0 0,-10 3 28 0 0,0 1 1 0 0,0 0-1 0 0,1 1 0 0 0,0 1 1 0 0,0 0-1 0 0,1 1 1 0 0,-1 1-1 0 0,2 0 1 0 0,-1 0-1 0 0,1 1 0 0 0,1 0 1 0 0,0 1-1 0 0,0 0 1 0 0,1 1-1 0 0,1 0 1 0 0,0 0-1 0 0,0 1 0 0 0,1 0 1 0 0,-1 4-102 0 0,6-15 9 0 0,0 1 0 0 0,1 0-1 0 0,-1-1 1 0 0,0 1 0 0 0,1 0 0 0 0,0 0 0 0 0,0 0 0 0 0,-1 0 0 0 0,2 0-1 0 0,-1 1 1 0 0,0-1 0 0 0,1 0 0 0 0,-1 0 0 0 0,1 1 0 0 0,0-1 0 0 0,0 0-1 0 0,0 0 1 0 0,1 1 0 0 0,-1-1 0 0 0,1 0 0 0 0,0 0 0 0 0,0 0 0 0 0,0 0-1 0 0,0 0 1 0 0,0 0 0 0 0,1 0 0 0 0,-1 0 0 0 0,1 0 0 0 0,0 0 0 0 0,0-1-1 0 0,0 1 1 0 0,0-1 0 0 0,0 1 0 0 0,0-1 0 0 0,1 0 0 0 0,-1 0 0 0 0,1 0-1 0 0,0 0 1 0 0,2 1-9 0 0,5-2 89 0 0,-1 0 0 0 0,0-1 0 0 0,1 0 0 0 0,-1-1 0 0 0,1 1-1 0 0,-1-2 1 0 0,0 1 0 0 0,1-2 0 0 0,-1 1 0 0 0,0-1 0 0 0,-1 0 0 0 0,1-1 0 0 0,0 0-1 0 0,-1-1 1 0 0,0 1 0 0 0,3-4-89 0 0,121-99 619 0 0,-121 97-561 0 0,123-96 312 0 0,-131 106-370 0 0,0 0-1 0 0,-1 0 1 0 0,1 0 0 0 0,-1 1-1 0 0,1-1 1 0 0,-1 1 0 0 0,1-1 0 0 0,-1 1-1 0 0,1 0 1 0 0,-1 0 0 0 0,0 0 0 0 0,1 0-1 0 0,-1 0 1 0 0,0 1 0 0 0,0-1 0 0 0,0 1-1 0 0,0-1 1 0 0,0 1 0 0 0,0 0 0 0 0,-1 0-1 0 0,1 0 1 0 0,0 0 0 0 0,-1 0 0 0 0,1 0-1 0 0,-1 0 1 0 0,0 1 0 0 0,0-1-1 0 0,0 0 1 0 0,0 1 0 0 0,0-1 0 0 0,-1 1-1 0 0,1-1 1 0 0,-1 1 0 0 0,1-1 0 0 0,-1 3 0 0 0,4 4 10 0 0,8 18-2 0 0,-11-20-33 0 0,1 0 1 0 0,1 0 0 0 0,-1 0-1 0 0,1 0 1 0 0,1-1-1 0 0,-1 1 1 0 0,1-1 0 0 0,0 0-1 0 0,0 0 1 0 0,1 0 0 0 0,0-1-1 0 0,0 0 1 0 0,0 0 0 0 0,1 0-1 0 0,-1 0 1 0 0,1-1-1 0 0,0 0 1 0 0,0 0 0 0 0,1-1-1 0 0,-1 1 1 0 0,5 0 24 0 0,44 6-2150 0 0,-36-9-1483 0 0,-1-1-3805 0 0,-11 0-4092 0 0</inkml:trace>
  <inkml:trace contextRef="#ctx0" brushRef="#br0" timeOffset="563.726">1541 59 1488 0 0,'0'0'4396'0'0,"0"0"-2912"0"0,0 0-832 0 0,0 0 209 0 0,0 0 247 0 0,0 0 91 0 0,0 0 4 0 0,0 0-58 0 0,0 0-58 0 0,0 0-40 0 0,0 0-76 0 0,0 0-99 0 0,0 0-69 0 0,15 9-48 0 0,49 31-32 0 0,-62-39-648 0 0,0 0 1 0 0,0 1 0 0 0,0-1 0 0 0,1 1-1 0 0,-2 0 1 0 0,1 0 0 0 0,0 0 0 0 0,0 0 0 0 0,0 0-1 0 0,-1 0 1 0 0,1 0 0 0 0,-1 0 0 0 0,0 1-1 0 0,0-1 1 0 0,0 0 0 0 0,0 1 0 0 0,0-1 0 0 0,0 1-1 0 0,-1-1 1 0 0,1 1 0 0 0,-1 0 0 0 0,1 1-76 0 0,0 8 349 0 0,21 113 574 0 0,-6 0 0 0 0,-6 1 1 0 0,-5 0-1 0 0,-7 26-923 0 0,-1-118 1239 0 0,62-115-1091 0 0,-44 63-169 0 0,1 1 0 0 0,1 1 1 0 0,0 0-1 0 0,1 2 0 0 0,1 0 1 0 0,0 1-1 0 0,1 1 0 0 0,1 1 1 0 0,-1 0-1 0 0,2 2 0 0 0,-1 0 1 0 0,1 2-1 0 0,1 0 0 0 0,17-2 21 0 0,-36 8-3 0 0,-1 1-1 0 0,0-1 1 0 0,0 1-1 0 0,0 0 1 0 0,1 0-1 0 0,-1 0 1 0 0,0 1-1 0 0,0-1 0 0 0,1 1 1 0 0,-1-1-1 0 0,0 1 1 0 0,0 0-1 0 0,0 1 1 0 0,0-1-1 0 0,0 0 1 0 0,0 1-1 0 0,-1 0 1 0 0,1-1-1 0 0,0 1 0 0 0,-1 0 1 0 0,1 0-1 0 0,-1 1 1 0 0,0-1-1 0 0,0 1 1 0 0,0-1-1 0 0,0 1 1 0 0,0-1-1 0 0,0 1 1 0 0,-1 0-1 0 0,1 0 0 0 0,-1 0 1 0 0,0 0-1 0 0,0 0 1 0 0,0 0-1 0 0,0 0 1 0 0,0 0-1 0 0,-1 1 1 0 0,0-1-1 0 0,1 0 1 0 0,-1 0-1 0 0,0 2 4 0 0,0 0 15 0 0,1 1-1 0 0,-1-1 1 0 0,0 0 0 0 0,0 1 0 0 0,-1-1-1 0 0,1 0 1 0 0,-1 0 0 0 0,-1 1 0 0 0,1-1-1 0 0,-1 0 1 0 0,1 0 0 0 0,-1 0-1 0 0,-1 0 1 0 0,1-1 0 0 0,-1 1 0 0 0,0-1-1 0 0,0 1 1 0 0,0-1 0 0 0,0 0 0 0 0,-1 0-1 0 0,0 0 1 0 0,0-1 0 0 0,-4 4-15 0 0,-4 2 5 0 0,-2 1 0 0 0,1-1 1 0 0,-1-1-1 0 0,-1-1 0 0 0,1 0 1 0 0,-1-1-1 0 0,0 0 0 0 0,-1-1 1 0 0,-13 2-6 0 0,-115 8-2062 0 0,133-19 196 0 0,9 0-3954 0 0,2 1-3480 0 0</inkml:trace>
  <inkml:trace contextRef="#ctx0" brushRef="#br0" timeOffset="898.454">2525 545 13347 0 0,'0'0'1289'0'0,"0"0"-378"0"0,0 0-64 0 0,0 0 153 0 0,0 0 135 0 0,0 0-77 0 0,0 0-190 0 0,0 0-217 0 0,0 0-195 0 0,0 0-125 0 0,0 0-91 0 0,0 0-64 0 0,-20 35-64 0 0,-61 106 5 0 0,60-79-8 0 0,23-53-82 0 0,-2-5 6 0 0,1 0 0 0 0,-1-1 0 0 0,1 1 0 0 0,0 0-1 0 0,1-1 1 0 0,-1 0 0 0 0,0 1 0 0 0,1-1 0 0 0,0 0 0 0 0,0 0 0 0 0,0 1-1 0 0,0-2 1 0 0,0 1 0 0 0,1 0 0 0 0,0 0 0 0 0,-1-1 0 0 0,1 1 0 0 0,0-1-1 0 0,0 0 1 0 0,0 0 0 0 0,0 0 0 0 0,0 0 0 0 0,1-1 0 0 0,-1 1 0 0 0,1-1-1 0 0,-1 0 1 0 0,1 0 0 0 0,-1 0 0 0 0,1 0 0 0 0,0-1 0 0 0,-1 1 0 0 0,4-1-33 0 0,1 1 87 0 0,0-1 1 0 0,-1 0-1 0 0,1-1 1 0 0,-1 1-1 0 0,1-1 1 0 0,-1-1 0 0 0,1 0-1 0 0,-1 0 1 0 0,0 0-1 0 0,0-1 1 0 0,0 0-1 0 0,0 0 1 0 0,0 0 0 0 0,0-1-1 0 0,-1 0 1 0 0,1-1-88 0 0,1-3 65 0 0,-1 0 0 0 0,0 0 0 0 0,0-1 1 0 0,0 0-1 0 0,-1 0 0 0 0,-1-1 1 0 0,0 0-1 0 0,0 0 0 0 0,-1 0 0 0 0,0 0 1 0 0,0-1-1 0 0,-1 0 0 0 0,1-8-65 0 0,-3 13-48 0 0,1 0 0 0 0,-1 0 0 0 0,-1 0 0 0 0,1 0 0 0 0,-1 0 0 0 0,0-1 0 0 0,0 1 0 0 0,-1 0 0 0 0,0 0 0 0 0,0 0 0 0 0,0 0 1 0 0,-1 0-1 0 0,0 0 0 0 0,0 1 0 0 0,-1-1 0 0 0,1 1 0 0 0,-1-1 0 0 0,0 1 0 0 0,-1 0 0 0 0,1 0 0 0 0,-1 0 0 0 0,0 0 0 0 0,0 1 0 0 0,-1 0 0 0 0,-2-3 48 0 0,-47-7-2823 0 0,17 17-6922 0 0,27 0-1727 0 0</inkml:trace>
  <inkml:trace contextRef="#ctx0" brushRef="#br0" timeOffset="1182.551">3339 538 18948 0 0,'0'0'640'0'0,"0"0"-288"0"0,0 0 92 0 0,0 0 230 0 0,0 0 129 0 0,0 0-19 0 0,0 0-189 0 0,0 0-169 0 0,0 0-80 0 0,0 0-55 0 0,0 0-50 0 0,0 0-69 0 0,-28 34-57 0 0,-89 104-41 0 0,54-60 18 0 0,47-55-225 0 0,-9 9-247 0 0,-1-24-4274 0 0,24-8 3912 0 0,-6 0-2517 0 0,2 0-3123 0 0,1 0-3065 0 0</inkml:trace>
  <inkml:trace contextRef="#ctx0" brushRef="#br0" timeOffset="1430.48">2952 538 13307 0 0,'0'0'1212'0'0,"0"0"-500"0"0,0 0-112 0 0,0 0 133 0 0,0 0 140 0 0,0 0 86 0 0,0 0-22 0 0,0 0-39 0 0,0 0-39 0 0,0 0-58 0 0,0 0-52 0 0,0 0-45 0 0,0 0-74 0 0,33 21-87 0 0,101 65-103 0 0,-42-13 159 0 0,-29-2 566 0 0,-26-25-4461 0 0,-10-20-7338 0 0,-22-21-1669 0 0</inkml:trace>
  <inkml:trace contextRef="#ctx0" brushRef="#br0" timeOffset="3808.318">4029 523 7050 0 0,'0'0'1393'0'0,"0"0"-267"0"0,0 0 55 0 0,0 0 342 0 0,0 0 287 0 0,0 0 6 0 0,0 0-267 0 0,0 0-424 0 0,0 0-399 0 0,0 0-265 0 0,0 0-167 0 0,0-2-97 0 0,-2 41 1160 0 0,1 152 53 0 0,2-187-1360 0 0,0 0-1 0 0,0 0 0 0 0,0 0 0 0 0,1 0 1 0 0,-1-1-1 0 0,1 1 0 0 0,0 0 1 0 0,0-1-1 0 0,1 1 0 0 0,-1-1 1 0 0,1 0-1 0 0,-1 0 0 0 0,1 0 0 0 0,0 0 1 0 0,0 0-1 0 0,0-1 0 0 0,1 1 1 0 0,-1-1-1 0 0,1 0 0 0 0,-1 0 1 0 0,1 0-1 0 0,0 0 0 0 0,0-1 0 0 0,0 0 1 0 0,0 1-1 0 0,0-1 0 0 0,0-1 1 0 0,0 1-1 0 0,0-1 0 0 0,2 1-49 0 0,8-4 90 0 0,-1 0-1 0 0,0-1 1 0 0,1 0-1 0 0,-2-1 0 0 0,1-1 1 0 0,0 0-1 0 0,-1 0 1 0 0,0-1-1 0 0,-1-1 1 0 0,0 0-1 0 0,0-1 1 0 0,-1 0-1 0 0,1 0 0 0 0,-2-1 1 0 0,8-10-90 0 0,20-15 104 0 0,25-30-92 0 0,-62 64-12 0 0,0 1 11 0 0,0 0-27 0 0,0 0-14 0 0,0 0-18 0 0,1 12-111 0 0,-1-4 162 0 0,1 0 0 0 0,1 0-1 0 0,0-1 1 0 0,0 1 0 0 0,0 0-1 0 0,1-1 1 0 0,0 0-1 0 0,1 0 1 0 0,-1 0 0 0 0,1 0-1 0 0,1 0 1 0 0,-1-1-1 0 0,1 1 1 0 0,0-1 0 0 0,1-1-1 0 0,-1 1 1 0 0,1-1-1 0 0,0 0 1 0 0,1 0 0 0 0,-1 0-1 0 0,2-1-2 0 0,-1-4 72 0 0,1 0-1 0 0,-1 0 1 0 0,1-1-1 0 0,0 0 1 0 0,-1 0-1 0 0,1 0 1 0 0,-1-1-1 0 0,0-1 1 0 0,0 1 0 0 0,0-1-1 0 0,0 0 1 0 0,0-1-1 0 0,0 0 1 0 0,-1 0-1 0 0,0 0 1 0 0,1-1-1 0 0,-2 0 1 0 0,1 0-1 0 0,-1 0 1 0 0,1-1-1 0 0,-1 0 1 0 0,-1 0-1 0 0,1 0 1 0 0,-1 0 0 0 0,3-7-72 0 0,4-2 60 0 0,-1 0 1 0 0,-1-1 0 0 0,0 0-1 0 0,0 0 1 0 0,-2-1 0 0 0,0 0-1 0 0,-1 0 1 0 0,-1-1 0 0 0,-1 1-1 0 0,2-9-60 0 0,-6-8-389 0 0,0 34 73 0 0,0 0-232 0 0,0 0-362 0 0,0 15-7312 0 0,2-8-2627 0 0</inkml:trace>
  <inkml:trace contextRef="#ctx0" brushRef="#br0" timeOffset="4265.514">4987 704 0 0 0,'0'0'844'0'0,"0"0"782"0"0,0 0 333 0 0,0 0 129 0 0,0 0-51 0 0,0 0-174 0 0,0 0-203 0 0,0 0-215 0 0,0 0-197 0 0,0 0-156 0 0,0 0-132 0 0,0 0-118 0 0,23 0-85 0 0,73-2-74 0 0,-53-17 659 0 0,-39 13-912 0 0,-1 3-341 0 0,0-1-1 0 0,0 0 1 0 0,-1 0-1 0 0,1 0 0 0 0,-1 0 1 0 0,0 0-1 0 0,0 0 0 0 0,0-1 1 0 0,-1 1-1 0 0,0-1 0 0 0,1 1 1 0 0,-2-1-1 0 0,1 1 0 0 0,0-1 1 0 0,-1 0-1 0 0,0 1 0 0 0,0-1 1 0 0,0 0-1 0 0,-1 1 0 0 0,0-1 1 0 0,0 0-1 0 0,0 1 0 0 0,0-1 1 0 0,0 1-1 0 0,-1 0 0 0 0,0-1 1 0 0,0 1-1 0 0,0 0 0 0 0,-1 0 1 0 0,1 0-1 0 0,-1 0 0 0 0,0 1 1 0 0,-2-3-89 0 0,1 4-13 0 0,1 0-1 0 0,-1 0 1 0 0,0 0 0 0 0,0 1 0 0 0,0-1-1 0 0,0 1 1 0 0,0 0 0 0 0,-1 0 0 0 0,1 0 0 0 0,0 1-1 0 0,0-1 1 0 0,-1 1 0 0 0,1 0 0 0 0,0 0 0 0 0,-1 1-1 0 0,1-1 1 0 0,0 1 0 0 0,0 0 0 0 0,-1 0-1 0 0,1 0 1 0 0,0 1 0 0 0,0 0 0 0 0,0-1 0 0 0,1 1-1 0 0,-1 1 1 0 0,0-1 0 0 0,1 0 0 0 0,-1 1-1 0 0,1 0 1 0 0,0 0 0 0 0,0 0 0 0 0,-1 1 13 0 0,-3 3-10 0 0,1 0 1 0 0,-1 1-1 0 0,1 0 0 0 0,1 0 1 0 0,0 0-1 0 0,0 0 1 0 0,0 1-1 0 0,1 0 0 0 0,1 0 1 0 0,-1 0-1 0 0,2 1 1 0 0,-1-1-1 0 0,1 1 0 0 0,0 0 10 0 0,1-4 29 0 0,0-1-1 0 0,1 1 1 0 0,-1 0 0 0 0,1 0-1 0 0,0 0 1 0 0,1 0-1 0 0,-1 0 1 0 0,1-1 0 0 0,0 1-1 0 0,1 0 1 0 0,-1 0-1 0 0,1-1 1 0 0,0 1 0 0 0,1-1-1 0 0,-1 0 1 0 0,1 1-1 0 0,0-1 1 0 0,1-1-1 0 0,-1 1 1 0 0,1 0 0 0 0,0-1-1 0 0,0 1 1 0 0,0-1-1 0 0,0-1 1 0 0,1 1 0 0 0,0 0-1 0 0,0-1 1 0 0,0 0-1 0 0,0 0 1 0 0,0-1 0 0 0,1 1-1 0 0,4 0-28 0 0,5 1 87 0 0,1 0 0 0 0,-1-2 0 0 0,1 0 0 0 0,0-1-1 0 0,0-1 1 0 0,0 0 0 0 0,0-1 0 0 0,0 0 0 0 0,-1-2 0 0 0,1 0 0 0 0,-1 0 0 0 0,1-2-1 0 0,-1 0 1 0 0,0-1 0 0 0,10-5-87 0 0,-16 7-500 0 0,2-1-288 0 0,-5-4-7815 0 0,-6 9-2749 0 0</inkml:trace>
  <inkml:trace contextRef="#ctx0" brushRef="#br0" timeOffset="4516.424">5559 704 7346 0 0,'0'0'2160'0'0,"0"0"-466"0"0,0 0-199 0 0,0 0-86 0 0,0 0-140 0 0,0 0-299 0 0,0 0-343 0 0,0 0-283 0 0,0 0-162 0 0,0 0-84 0 0,0 0-52 0 0,0 0-40 0 0,0 0-72 0 0,-6 28-104 0 0,-20 88-156 0 0,22-84-242 0 0,15-32-2325 0 0,-6 0-2331 0 0,-1 0-3175 0 0</inkml:trace>
  <inkml:trace contextRef="#ctx0" brushRef="#br0" timeOffset="4750.482">5570 376 9514 0 0,'0'0'2257'0'0,"0"0"-1561"0"0,0 0-480 0 0,0 0-456 0 0,0 0-737 0 0,0 0-223 0 0,0 0-312 0 0,0 0-585 0 0,0 0-1207 0 0,0 0-49 0 0</inkml:trace>
  <inkml:trace contextRef="#ctx0" brushRef="#br0" timeOffset="9306.517">5585 368 3249 0 0,'0'0'2148'0'0,"0"0"-478"0"0,0 0-167 0 0,0 0 6 0 0,0 0-78 0 0,0 0-240 0 0,0 0-313 0 0,0 0-306 0 0,0 0-171 0 0,0 0-48 0 0,0 0-51 0 0,2 9 124 0 0,0-6 3797 0 0,-3-4-4096 0 0,1 1 0 0 0,0 0 1 0 0,0 0-1 0 0,0 0 0 0 0,0 0 0 0 0,0 0 0 0 0,-1-1 0 0 0,1 1 0 0 0,0 0 0 0 0,0 0 0 0 0,0 0 1 0 0,0 0-1 0 0,0-1 0 0 0,0 1 0 0 0,0 0 0 0 0,0 0 0 0 0,-1 0 0 0 0,1-1 0 0 0,0 1 0 0 0,0 0 1 0 0,0 0-1 0 0,0-1 0 0 0,0 1 0 0 0,0 0 0 0 0,0 0 0 0 0,0 0 0 0 0,0-1 0 0 0,1 1 0 0 0,-1 0 1 0 0,0 0-1 0 0,0 0 0 0 0,0-1-127 0 0,-64 34 305 0 0,125-63 801 0 0,-52 23-676 0 0,-20 17-4768 0 0,10-9-2052 0 0,1-1-5574 0 0</inkml:trace>
  <inkml:trace contextRef="#ctx0" brushRef="#br0" timeOffset="10388.465">6038 501 4513 0 0,'0'0'2998'0'0,"0"0"-852"0"0,0 0-371 0 0,0 0-54 0 0,0 0-27 0 0,0 0-139 0 0,0 0-304 0 0,0 0-315 0 0,0 0-236 0 0,0 0-163 0 0,0 0-115 0 0,0 0-78 0 0,0 0-69 0 0,-14-2-51 0 0,-45-8-18 0 0,14 23 176 0 0,36-6-291 0 0,0-1-70 0 0,1 0-1 0 0,0 1 1 0 0,0 0-1 0 0,0 0 1 0 0,1 1-1 0 0,0 0 1 0 0,1 0-1 0 0,0 1 1 0 0,0 0-1 0 0,1 0 1 0 0,0 0 0 0 0,0 1-1 0 0,1-1 1 0 0,1 1-1 0 0,-1 0 1 0 0,2 0-1 0 0,-1 0 1 0 0,1 1-1 0 0,1-1 1 0 0,0 1 0 0 0,0-1-1 0 0,1 1-20 0 0,1-8 54 0 0,0 0 1 0 0,1 0-1 0 0,-1 0 0 0 0,1 0 1 0 0,0 0-1 0 0,-1-1 0 0 0,1 1 1 0 0,0 0-1 0 0,1-1 1 0 0,-1 1-1 0 0,0-1 0 0 0,1 0 1 0 0,-1 0-1 0 0,1 0 0 0 0,0 0 1 0 0,0-1-1 0 0,-1 1 0 0 0,1-1 1 0 0,0 1-1 0 0,1-1 0 0 0,-1 0 1 0 0,0 0-1 0 0,0 0 0 0 0,0-1 1 0 0,1 1-1 0 0,-1-1 0 0 0,0 0 1 0 0,0 0-1 0 0,1 0 0 0 0,-1 0 1 0 0,0 0-1 0 0,0-1 0 0 0,1 0 1 0 0,-1 1-1 0 0,0-1 0 0 0,0 0 1 0 0,0-1-1 0 0,0 1 1 0 0,0 0-1 0 0,0-1 0 0 0,0 0 1 0 0,0 1-1 0 0,-1-1 0 0 0,2-1-54 0 0,21-15 262 0 0,-1-1-1 0 0,-1-1 1 0 0,0-1 0 0 0,-2-2-1 0 0,0 0 1 0 0,-1 0-1 0 0,5-11-261 0 0,43-50 484 0 0,-40 62-450 0 0,-18 49-120 0 0,24 149 89 0 0,-29 69-124 0 0,-22-65 153 0 0,17-164-26 0 0,-1 0 1 0 0,0 0-1 0 0,-2-1 1 0 0,0 1-1 0 0,0-1 1 0 0,-2 0-1 0 0,0 0 1 0 0,0 0-1 0 0,-1-1 1 0 0,-1 0-1 0 0,-1 0 1 0 0,0 0-1 0 0,-1-1 1 0 0,0 0 0 0 0,-1-1-1 0 0,0 0 1 0 0,-1-1-1 0 0,-11 10-6 0 0,22-21 3 0 0,-1 1-1 0 0,0 0 1 0 0,0-1-1 0 0,1 1 1 0 0,-1-1-1 0 0,0 1 1 0 0,0-1-1 0 0,0 0 1 0 0,0 1 0 0 0,0-1-1 0 0,1 0 1 0 0,-1 1-1 0 0,0-1 1 0 0,0 0-1 0 0,0 0 1 0 0,0 0-1 0 0,0 0 1 0 0,0 0 0 0 0,0 0-1 0 0,0 0 1 0 0,0 0-1 0 0,0-1 1 0 0,0 1-1 0 0,0 0 1 0 0,0 0-1 0 0,0-1 1 0 0,1 1-1 0 0,-1 0 1 0 0,0-1 0 0 0,0 1-1 0 0,0-1 1 0 0,1 0-1 0 0,-1 1 1 0 0,0-1-1 0 0,0 1 1 0 0,1-1-1 0 0,-1 0 1 0 0,0 0-1 0 0,1 1 1 0 0,-1-1 0 0 0,1 0-1 0 0,-1 0 1 0 0,1 0-1 0 0,0 0 1 0 0,-1 1-1 0 0,1-1 1 0 0,0 0-1 0 0,-1 0 1 0 0,1 0 0 0 0,0 0-1 0 0,0 0 1 0 0,0 0-1 0 0,0 0 1 0 0,0 0-1 0 0,0 0 1 0 0,0 0-3 0 0,1-12 8 0 0,0-1 0 0 0,1 2 1 0 0,0-1-1 0 0,1 0 0 0 0,1 0 1 0 0,0 1-1 0 0,0 0 0 0 0,1-1 1 0 0,1 2-1 0 0,6-11-8 0 0,2-7 17 0 0,99-175-527 0 0,-110 199 43 0 0,29-44-439 0 0,-21 34-3042 0 0,1 2-4964 0 0,-9 9-2775 0 0</inkml:trace>
  <inkml:trace contextRef="#ctx0" brushRef="#br0" timeOffset="11004.44">6667 0 11450 0 0,'0'0'1742'0'0,"0"0"-214"0"0,0 0-235 0 0,0 0-156 0 0,0 0-136 0 0,0 0-168 0 0,0 0-157 0 0,0 0-98 0 0,0 0-46 0 0,0 0-25 0 0,0 0-41 0 0,0 0-30 0 0,-10 36-18 0 0,-34 115-41 0 0,27-47 310 0 0,-14 239 635 0 0,-1-160-1293 0 0,18-134-37 0 0,31-71 64 0 0,1 0 0 0 0,0 2 0 0 0,2 0 0 0 0,1 1-1 0 0,0 2 1 0 0,1 0 0 0 0,1 1 0 0 0,0 1 0 0 0,1 1 0 0 0,16-6-56 0 0,64-28 120 0 0,-103 47-114 0 0,0 0 1 0 0,0 0 0 0 0,0 1-1 0 0,0-1 1 0 0,0 1 0 0 0,0-1-1 0 0,0 0 1 0 0,1 1 0 0 0,-1 0-1 0 0,0-1 1 0 0,0 1-1 0 0,1 0 1 0 0,-1 0 0 0 0,0 0-1 0 0,0 0 1 0 0,1 0 0 0 0,-1 0-1 0 0,0 0 1 0 0,0 0 0 0 0,1 0-1 0 0,-1 0 1 0 0,0 1-1 0 0,0-1 1 0 0,1 1 0 0 0,-1-1-1 0 0,0 1 1 0 0,0-1 0 0 0,0 1-1 0 0,0-1 1 0 0,0 1 0 0 0,0 0-1 0 0,0 0 1 0 0,0 0-1 0 0,0 0 1 0 0,0 0 0 0 0,0 0-1 0 0,0 0 1 0 0,-1 0 0 0 0,1 0-1 0 0,0 0 1 0 0,-1 0 0 0 0,1 0-7 0 0,-8 120 673 0 0,-6 8-1270 0 0,13-128 202 0 0,0-1-264 0 0,6-8-12496 0 0,-5 5 1534 0 0</inkml:trace>
  <inkml:trace contextRef="#ctx0" brushRef="#br0" timeOffset="11254.836">7144 623 9530 0 0,'0'0'3333'0'0,"0"0"-1365"0"0,0 0-461 0 0,0 0 9 0 0,0 0-74 0 0,0 0-211 0 0,0 0-300 0 0,0 0-294 0 0,0 0-221 0 0,0 0-143 0 0,0 0-119 0 0,0 0-68 0 0,0 0-42 0 0,0 28-44 0 0,2 119-127 0 0,0-139-275 0 0,0-7-6259 0 0,0-1-3504 0 0</inkml:trace>
  <inkml:trace contextRef="#ctx0" brushRef="#br0" timeOffset="11424.583">7210 188 12443 0 0,'0'0'4137'0'0,"0"0"-2241"0"0,0 0-496 0 0,0 0-199 0 0,0 0-265 0 0,0 0-192 0 0,0 0-344 0 0,0 0-248 0 0,0 0-224 0 0,0 0-168 0 0,0 0-32 0 0,0 0-64 0 0,0 0-56 0 0,0-44-248 0 0,6 62-601 0 0,0 1-1975 0 0,-3-8-9235 0 0</inkml:trace>
  <inkml:trace contextRef="#ctx0" brushRef="#br0" timeOffset="11920.88">7426 777 15859 0 0,'0'0'1845'0'0,"0"0"-457"0"0,0 0-204 0 0,0 0-51 0 0,0 0-145 0 0,0 0-185 0 0,0 0-169 0 0,0 0-108 0 0,0 0-50 0 0,0 0-49 0 0,0 0-51 0 0,18-32-73 0 0,57-98-55 0 0,-10 27 508 0 0,-59 94-635 0 0,-6 9-127 0 0,0 0-1 0 0,0 1 0 0 0,0-1 1 0 0,0 1-1 0 0,0-1 0 0 0,0 1 0 0 0,0-1 1 0 0,1 0-1 0 0,-1 1 0 0 0,0-1 1 0 0,0 0-1 0 0,1 1 0 0 0,-1-1 1 0 0,0 0-1 0 0,0 1 0 0 0,1-1 0 0 0,-1 0 1 0 0,0 1-1 0 0,1-1 0 0 0,-1 0 1 0 0,1 0-1 0 0,-1 1 0 0 0,0-1 1 0 0,1 0-1 0 0,-1 0 0 0 0,1 0 0 0 0,-1 0 1 0 0,0 1-1 0 0,1-1 0 0 0,-1 0 1 0 0,1 0-1 0 0,-1 0 0 0 0,1 0 1 0 0,-1 0-1 0 0,1 0 0 0 0,-1 0 0 0 0,0 0 1 0 0,1-1-1 0 0,-1 1 0 0 0,1 0 1 0 0,-1 0-1 0 0,1 0 0 0 0,-1 0 1 0 0,0 0-1 0 0,1-1 0 0 0,-1 1 0 0 0,0 0 1 0 0,1 0-1 0 0,-1-1 0 0 0,1 1 7 0 0,9 62-21 0 0,-10-54 29 0 0,0-1 1 0 0,0 0-1 0 0,1 1 0 0 0,0-1 0 0 0,0 0 1 0 0,1 0-1 0 0,0 0 0 0 0,0 0 0 0 0,1 0 0 0 0,0 0 1 0 0,0-1-1 0 0,0 1 0 0 0,1-1 0 0 0,0 0 0 0 0,1 0 1 0 0,-1 0-1 0 0,1 0 0 0 0,1 0-8 0 0,-3-4 51 0 0,-1-1 1 0 0,1 0-1 0 0,0 0 0 0 0,0 0 0 0 0,0 0 1 0 0,-1 0-1 0 0,1-1 0 0 0,0 1 0 0 0,0-1 1 0 0,0 0-1 0 0,0 0 0 0 0,0 0 0 0 0,0 0 1 0 0,0 0-1 0 0,0-1 0 0 0,0 1 0 0 0,0-1 1 0 0,0 0-1 0 0,-1 0 0 0 0,1 0 0 0 0,0 0 1 0 0,0-1-1 0 0,-1 1 0 0 0,1-1 1 0 0,-1 1-1 0 0,1-1 0 0 0,-1 0 0 0 0,2-2-51 0 0,56-62 1132 0 0,21-95-700 0 0,-55 134-1464 0 0,-9 24-3646 0 0,-10 10-5888 0 0,-5-3-1528 0 0</inkml:trace>
  <inkml:trace contextRef="#ctx0" brushRef="#br0" timeOffset="12599.41">8166 486 6073 0 0,'0'0'5416'0'0,"0"0"-2079"0"0,0 0-1025 0 0,0 0-382 0 0,0 0-358 0 0,0 0-314 0 0,0 0-250 0 0,0 0-170 0 0,0 0-138 0 0,0 0-140 0 0,0 0-120 0 0,0 0-137 0 0,0 0-114 0 0,-3-5-71 0 0,1 3-107 0 0,2 1-7 0 0,0 0 0 0 0,0 0 0 0 0,-1 0 0 0 0,1 1 0 0 0,0-1 1 0 0,-1 0-1 0 0,1 0 0 0 0,-1 0 0 0 0,1 1 0 0 0,-1-1 0 0 0,1 0 0 0 0,-1 1 0 0 0,0-1 1 0 0,1 0-1 0 0,-1 1 0 0 0,0-1 0 0 0,0 1 0 0 0,1-1 0 0 0,-1 1 0 0 0,0-1 0 0 0,0 1 1 0 0,0-1-1 0 0,1 1 0 0 0,-1 0 0 0 0,0 0 0 0 0,0-1 0 0 0,0 1 0 0 0,0 0 0 0 0,0 0 1 0 0,0 0-1 0 0,0 0 0 0 0,0 0 0 0 0,1 0 0 0 0,-1 0 0 0 0,0 0 0 0 0,0 1 0 0 0,0-1 1 0 0,0 0-1 0 0,0 0 0 0 0,0 1 0 0 0,1-1 0 0 0,-1 1 0 0 0,0-1 0 0 0,0 1 0 0 0,0-1 1 0 0,1 1-1 0 0,-1-1 0 0 0,0 1 0 0 0,1-1-4 0 0,-8 6 8 0 0,1 0-1 0 0,0 0 1 0 0,0 0 0 0 0,1 1 0 0 0,0 0-1 0 0,0 0 1 0 0,0 1 0 0 0,1 0-1 0 0,0 0 1 0 0,1 0 0 0 0,0 0 0 0 0,0 1-1 0 0,0-1 1 0 0,1 1 0 0 0,1 0-1 0 0,0 0 1 0 0,0 0 0 0 0,0 1 0 0 0,1 0-8 0 0,1-9 13 0 0,0 0 1 0 0,0-1-1 0 0,0 1 1 0 0,0 0 0 0 0,0-1-1 0 0,0 1 1 0 0,1-1-1 0 0,-1 1 1 0 0,0 0 0 0 0,0-1-1 0 0,0 1 1 0 0,1 0-1 0 0,-1-1 1 0 0,0 1-1 0 0,1-1 1 0 0,-1 1 0 0 0,0-1-1 0 0,1 1 1 0 0,-1-1-1 0 0,1 1 1 0 0,-1-1 0 0 0,1 1-1 0 0,-1-1 1 0 0,1 0-1 0 0,-1 1 1 0 0,1-1-1 0 0,0 0 1 0 0,-1 1 0 0 0,1-1-1 0 0,-1 0 1 0 0,1 0-1 0 0,0 1 1 0 0,-1-1 0 0 0,1 0-1 0 0,0 0 1 0 0,-1 0-1 0 0,1 0 1 0 0,0 0-1 0 0,-1 0 1 0 0,1 0 0 0 0,0 0-1 0 0,-1 0 1 0 0,1 0-1 0 0,0-1 1 0 0,-1 1 0 0 0,1 0-1 0 0,-1 0 1 0 0,1-1-14 0 0,9 1 144 0 0,-3-2-17 0 0,0 1 0 0 0,0-1 1 0 0,-1-1-1 0 0,1 1 0 0 0,0-1 0 0 0,-1-1 1 0 0,0 1-1 0 0,0-1 0 0 0,0 0 0 0 0,0 0 1 0 0,0-1-1 0 0,-1 1-127 0 0,27-18 305 0 0,113-61 335 0 0,-130 77-594 0 0,-1 0-1 0 0,1 1 0 0 0,0 0 0 0 0,1 1 0 0 0,-1 1 1 0 0,1 1-1 0 0,0 0 0 0 0,0 1 0 0 0,13 1-45 0 0,-25 2 0 0 0,-1 0 0 0 0,1 1 0 0 0,-1-1 0 0 0,0 1 0 0 0,1-1 0 0 0,-1 1 0 0 0,-1 0 0 0 0,1 0 0 0 0,0 1 0 0 0,-1-1 0 0 0,1 0 0 0 0,-1 1 0 0 0,0 0 0 0 0,0-1 0 0 0,-1 1 0 0 0,1 0 0 0 0,-1 0 0 0 0,0 0 0 0 0,0 0 0 0 0,0 0 0 0 0,0 0 0 0 0,-1 0 0 0 0,0 1 0 0 0,0-1 0 0 0,0 0 0 0 0,0 0 0 0 0,-1 3 0 0 0,-1 35 38 0 0,-3-1 0 0 0,-1 1-1 0 0,-2-1 1 0 0,-7 18-38 0 0,-11 65 60 0 0,1 42-64 0 0,11-57 25 0 0,-5-1-1 0 0,-20 57-20 0 0,24-110 11 0 0,10-35-11 0 0,0 1 1 0 0,-1-1-1 0 0,-1 0 0 0 0,0 0 0 0 0,-2-1 1 0 0,0 0-1 0 0,-2 0 0 0 0,0-1 0 0 0,-10 13 0 0 0,20-30 3 0 0,-1 1-1 0 0,1-1 1 0 0,0 1-1 0 0,-1-1 1 0 0,1 0-1 0 0,-1 1 1 0 0,0-1-1 0 0,1 0 1 0 0,-1 0-1 0 0,0 0 1 0 0,1 0-1 0 0,-1 0 1 0 0,0-1-1 0 0,0 1 1 0 0,0-1-1 0 0,0 1 1 0 0,0-1-1 0 0,0 1 1 0 0,0-1-1 0 0,0 0 0 0 0,0 0 1 0 0,0 0-1 0 0,0 0 1 0 0,0-1-1 0 0,0 1 1 0 0,0 0-1 0 0,0-1 1 0 0,0 1-1 0 0,0-1 1 0 0,1 0-1 0 0,-1 0 1 0 0,0 0-1 0 0,0 0 1 0 0,0 0-1 0 0,1 0 1 0 0,-1 0-1 0 0,1 0 1 0 0,-1-1-1 0 0,1 1 1 0 0,-1 0-1 0 0,1-1 0 0 0,0 1 1 0 0,0-1-1 0 0,0 0 1 0 0,0 1-1 0 0,0-1 1 0 0,0 0-1 0 0,0 0 1 0 0,0 0-3 0 0,-2-18-1 0 0,0-1 0 0 0,1 0 0 0 0,1 0 0 0 0,1 1 0 0 0,1-1 0 0 0,1 0 0 0 0,1 0-1 0 0,0 1 1 0 0,2 0 0 0 0,0-1 0 0 0,1 2 0 0 0,1-1 0 0 0,1 1 0 0 0,1 0 1 0 0,-2 1-4 0 0,1 1-1 0 0,0 1 0 0 0,1-1 1 0 0,0 2-1 0 0,2-1 1 0 0,0 1-1 0 0,0 1 0 0 0,2 0 1 0 0,0 0-1 0 0,0 1 1 0 0,1 1-1 0 0,0 1 0 0 0,1 0 1 0 0,1 0-1 0 0,0 2 1 0 0,0 0-1 0 0,1 1 0 0 0,0 0 1 0 0,0 1-1 0 0,4 0 5 0 0,84 3-283 0 0,-72 18 350 0 0,-19-6-2615 0 0,0-4-7008 0 0,-14-4-2376 0 0</inkml:trace>
  <inkml:trace contextRef="#ctx0" brushRef="#br0" timeOffset="40207.359">40 1731 3105 0 0,'0'0'2598'0'0,"0"0"-347"0"0,0 0-159 0 0,0 0-99 0 0,0 0-233 0 0,0 0-420 0 0,0 0-468 0 0,0 0-407 0 0,0 0-244 0 0,0 0-78 0 0,0 0 29 0 0,0 5 109 0 0,-38 259 3172 0 0,37-263-3406 0 0,1 1 0 0 0,0 0 0 0 0,0-1 0 0 0,0 1 0 0 0,0 0 0 0 0,0 0 0 0 0,0-1 0 0 0,1 1 0 0 0,-1 0 0 0 0,0 0 0 0 0,1-1 0 0 0,-1 1 0 0 0,1 0 0 0 0,0-1 0 0 0,0 1 0 0 0,0-1 0 0 0,0 1 0 0 0,0-1 0 0 0,0 1 0 0 0,0-1 0 0 0,0 0 0 0 0,0 0 0 0 0,0 1 0 0 0,1-1 0 0 0,-1 0 0 0 0,1 0 0 0 0,-1 0 0 0 0,1 0 0 0 0,-1-1 0 0 0,1 1 0 0 0,-1 0 0 0 0,1-1 0 0 0,0 1 0 0 0,-1-1 0 0 0,1 1 0 0 0,0-1 0 0 0,0 0 0 0 0,-1 0 0 0 0,1 1 0 0 0,0-1 0 0 0,1-1-47 0 0,7 1 147 0 0,-1 0 0 0 0,1-2 0 0 0,0 1 0 0 0,0-1 0 0 0,-1 0 0 0 0,1-1 0 0 0,-1 0 0 0 0,0-1 0 0 0,0 0 0 0 0,0 0 0 0 0,0-1 0 0 0,7-5-147 0 0,-8 5 32 0 0,0-1 0 0 0,0 1 0 0 0,0-1 0 0 0,-1-1 0 0 0,0 0 0 0 0,-1 0 0 0 0,1 0 0 0 0,-1 0 0 0 0,-1-1 0 0 0,0 0 0 0 0,2-4-32 0 0,-3 6 0 0 0,-1 0 0 0 0,0 0 0 0 0,0-1-1 0 0,0 1 1 0 0,-1 0 0 0 0,0-1 0 0 0,-1 1 0 0 0,1-1-1 0 0,-1 0 1 0 0,-1 0 0 0 0,1 1 0 0 0,-1-1-1 0 0,0 0 1 0 0,-1 0 0 0 0,1 0 0 0 0,-2 1 0 0 0,1-1-1 0 0,0 0 1 0 0,-1 1 0 0 0,-1-1 0 0 0,1 1-1 0 0,-1 0 1 0 0,0 0 0 0 0,-2-3 0 0 0,1 3-87 0 0,-1 0 1 0 0,1 1-1 0 0,-1 0 1 0 0,-1 0-1 0 0,1 0 1 0 0,-1 0-1 0 0,1 1 0 0 0,-1 0 1 0 0,0 0-1 0 0,-1 1 1 0 0,1 0-1 0 0,-1 0 1 0 0,1 0-1 0 0,-1 1 1 0 0,0 0-1 0 0,0 0 0 0 0,0 1 1 0 0,0 0-1 0 0,0 0 1 0 0,0 0-1 0 0,-1 1 1 0 0,-4 1 86 0 0,8-1-107 0 0,2-1 77 0 0,0 1 0 0 0,0-1 1 0 0,0 1-1 0 0,0 0 0 0 0,1 0 1 0 0,-1 0-1 0 0,0 0 0 0 0,0 0 1 0 0,0 0-1 0 0,0 1 0 0 0,0-1 0 0 0,1 0 1 0 0,-1 1-1 0 0,0 0 0 0 0,0-1 1 0 0,0 1-1 0 0,1 0 0 0 0,-1 0 1 0 0,1 0-1 0 0,-1 0 0 0 0,1 0 0 0 0,-1 0 1 0 0,1 1-1 0 0,-1-1 0 0 0,1 0 1 0 0,-1 1 29 0 0,30-2 25 0 0,-15-1 109 0 0,1-2 0 0 0,-1 0 0 0 0,0 0 0 0 0,-1-1 1 0 0,1-1-1 0 0,-1 0 0 0 0,0-1 0 0 0,0 0 0 0 0,0-1 0 0 0,-1 0 0 0 0,0-1 0 0 0,8-7-134 0 0,9-4 187 0 0,-10 5-90 0 0,0 0 0 0 0,-1-2 0 0 0,0 0 0 0 0,-1-1 0 0 0,-1 0 0 0 0,-1-2 0 0 0,-1 1 0 0 0,0-2 0 0 0,-1 0 0 0 0,-1 0 0 0 0,-1-2-97 0 0,-5 0 226 0 0,-5 22-165 0 0,0 0-30 0 0,0 0-38 0 0,0 11-174 0 0,0 1 168 0 0,4 136-27 0 0,13-49 30 0 0,30 74 28 0 0,-23-96 0 0 0,-3 1-1 0 0,-4 0 1 0 0,-3 2-1 0 0,-3 0 0 0 0,-2 37-17 0 0,-9-104 15 0 0,0 1 0 0 0,-1-1 0 0 0,0 0-1 0 0,-1 0 1 0 0,0 0 0 0 0,-1 0 0 0 0,-1 0-1 0 0,0 0 1 0 0,0-1 0 0 0,-1 1 0 0 0,-1-1-1 0 0,0-1 1 0 0,-1 1 0 0 0,0-1 0 0 0,-1 0-1 0 0,-6 6-14 0 0,-2-1 46 0 0,-1-2 0 0 0,-1 0-1 0 0,0-1 1 0 0,-1 0 0 0 0,0-2 0 0 0,-1 0-1 0 0,0-1 1 0 0,0-1 0 0 0,-1-1-1 0 0,0-1 1 0 0,-1-1 0 0 0,0-1-1 0 0,0-1 1 0 0,0-1 0 0 0,-6 0-46 0 0,27-3 6 0 0,-1 1 0 0 0,1-1 0 0 0,0 0 0 0 0,-1 0 0 0 0,1 0 0 0 0,0 0 0 0 0,-1 0 0 0 0,1 0 0 0 0,0-1 0 0 0,-1 1 0 0 0,1 0 0 0 0,0-1 0 0 0,-1 1 0 0 0,1-1 0 0 0,0 1-1 0 0,0-1 1 0 0,-1 1 0 0 0,1-1 0 0 0,0 0 0 0 0,0 0 0 0 0,0 0 0 0 0,0 0 0 0 0,0 0 0 0 0,0 0 0 0 0,0 0 0 0 0,0 0 0 0 0,1 0 0 0 0,-1 0 0 0 0,0 0 0 0 0,0 0 0 0 0,1-1 0 0 0,-1 1 0 0 0,1 0 0 0 0,-1 0 0 0 0,1-1 0 0 0,0 1 0 0 0,0 0 0 0 0,-1-1 0 0 0,1 1 0 0 0,0 0 0 0 0,0-1 0 0 0,0 1 0 0 0,0-1 0 0 0,1 1 0 0 0,-1 0 0 0 0,0-1 0 0 0,0 1 0 0 0,1 0 0 0 0,-1 0 0 0 0,1-1-6 0 0,22-69 45 0 0,5 19-78 0 0,3 1-1 0 0,2 1 1 0 0,21-22 33 0 0,-9 11-283 0 0,-23 30-154 0 0,36-48-766 0 0,-18 28-3481 0 0,-22 31-4094 0 0</inkml:trace>
  <inkml:trace contextRef="#ctx0" brushRef="#br0" timeOffset="40797.616">1397 1451 11803 0 0,'0'0'1581'0'0,"0"0"-445"0"0,0 0-157 0 0,0 0 96 0 0,0 0 99 0 0,0 0-5 0 0,0 0-119 0 0,0 0-165 0 0,0 0-140 0 0,0 0-97 0 0,0 0-53 0 0,0 0-38 0 0,-4 33-44 0 0,-12 105-40 0 0,1-33 537 0 0,-4 0 1 0 0,-15 41-1011 0 0,8-40 128 0 0,9 11-889 0 0,17-116 369 0 0,0-1-163 0 0,-4-14-11560 0 0,3 10 966 0 0</inkml:trace>
  <inkml:trace contextRef="#ctx0" brushRef="#br0" timeOffset="41330.187">1097 1849 10138 0 0,'0'0'1647'0'0,"0"0"-388"0"0,0 0-71 0 0,0 0 101 0 0,0 0 52 0 0,0 0-100 0 0,0 0-168 0 0,0 0-159 0 0,0 0-112 0 0,0 0-67 0 0,0 0-85 0 0,0 0-57 0 0,0 0-47 0 0,35 3-69 0 0,108 9-62 0 0,76-9 438 0 0,-8-17-1626 0 0,-188 13 547 0 0,0 9 748 0 0,26-8 1737 0 0,-72-2-3192 0 0,12 1-1512 0 0,0 0-5103 0 0,6 1-4516 0 0</inkml:trace>
  <inkml:trace contextRef="#ctx0" brushRef="#br0" timeOffset="41939.63">1841 1955 432 0 0,'0'0'1875'0'0,"0"0"0"0"0,0 0 92 0 0,0 0 48 0 0,0 0-120 0 0,0 0-253 0 0,0 0-276 0 0,0 0-259 0 0,0 0-146 0 0,0 0-73 0 0,0 0-38 0 0,0 0-54 0 0,0 0-40 0 0,3 7-26 0 0,10 21-42 0 0,-12-27-567 0 0,1 1 0 0 0,-1 0 1 0 0,1-1-1 0 0,0 1 0 0 0,0-1 0 0 0,0 1 1 0 0,0-1-1 0 0,-1 0 0 0 0,2 0 1 0 0,-1 0-1 0 0,0 0 0 0 0,0 0 0 0 0,0 0 1 0 0,0-1-1 0 0,1 1 0 0 0,-1-1 0 0 0,0 0 1 0 0,0 1-1 0 0,1-1 0 0 0,-1 0 0 0 0,0 0 1 0 0,2-1-122 0 0,4 2 361 0 0,3 0-226 0 0,0 0 0 0 0,0 0 1 0 0,0-2-1 0 0,0 1 1 0 0,1-1-1 0 0,-1-1 0 0 0,0 0 1 0 0,-1 0-1 0 0,1-1 1 0 0,0-1-1 0 0,-1 0 0 0 0,1 0 1 0 0,-1-1-1 0 0,-1 0 1 0 0,1-1-1 0 0,-1 0 1 0 0,1-1-1 0 0,-2 0 0 0 0,1 0 1 0 0,-1 0-1 0 0,0-1 1 0 0,-1-1-1 0 0,0 1 0 0 0,0-1 1 0 0,-1 0-1 0 0,0-1 1 0 0,0 0-1 0 0,-1-1-135 0 0,-4 10-4 0 0,-1-1 0 0 0,0 1 0 0 0,0 0 0 0 0,1-1 0 0 0,-1 1 0 0 0,0-1 0 0 0,0 1-1 0 0,0-1 1 0 0,-1 1 0 0 0,1-1 0 0 0,0 1 0 0 0,0-1 0 0 0,-1 1 0 0 0,1-1 0 0 0,-1 1 0 0 0,0 0 0 0 0,1-1 0 0 0,-1 1 0 0 0,0 0 0 0 0,0-1 0 0 0,1 1-1 0 0,-1 0 1 0 0,0 0 0 0 0,0 0 0 0 0,-1 0 0 0 0,1 0 0 0 0,0 0 0 0 0,0 0 0 0 0,0 0 0 0 0,-1 1 0 0 0,1-1 0 0 0,0 0 0 0 0,-1 1 0 0 0,1-1 0 0 0,0 1 0 0 0,-1-1-1 0 0,1 1 1 0 0,-1 0 0 0 0,1-1 0 0 0,-1 1 0 0 0,1 0 0 0 0,-1 0 4 0 0,-69-2-480 0 0,57 5 417 0 0,1 0 0 0 0,0 1-1 0 0,0 1 1 0 0,0 0 0 0 0,1 1 0 0 0,-1 0-1 0 0,1 1 1 0 0,1 1 0 0 0,-5 3 63 0 0,-3 1-30 0 0,12-8 31 0 0,0 1-1 0 0,0 0 0 0 0,0 0 0 0 0,1 1 0 0 0,0-1 0 0 0,0 1 1 0 0,0 1-1 0 0,0-1 0 0 0,1 1 0 0 0,1 0 0 0 0,-1 1 0 0 0,1-1 0 0 0,0 1 1 0 0,0-1-1 0 0,1 1 0 0 0,0 0 0 0 0,1 1 0 0 0,0-1 0 0 0,0 0 1 0 0,1 1-1 0 0,0-1 0 0 0,0 1 0 0 0,1-1 0 0 0,0 1 0 0 0,0-1 0 0 0,2 8 0 0 0,2-10 24 0 0,-1-1-1 0 0,1 0 0 0 0,1 0 1 0 0,-1 0-1 0 0,1 0 0 0 0,0 0 0 0 0,0-1 1 0 0,0 0-1 0 0,0 0 0 0 0,1 0 0 0 0,0-1 1 0 0,0 0-1 0 0,0 0 0 0 0,0-1 1 0 0,0 1-1 0 0,0-1 0 0 0,1 0 0 0 0,-1-1 1 0 0,1 0-1 0 0,-1 0 0 0 0,1 0 1 0 0,5-1-24 0 0,3 2-44 0 0,-1 0 1 0 0,1-1-1 0 0,-1-1 1 0 0,1 0-1 0 0,-1-1 1 0 0,0 0-1 0 0,1-2 1 0 0,-1 1-1 0 0,0-2 1 0 0,0 0-1 0 0,0 0 1 0 0,-1-2-1 0 0,8-3 44 0 0,3-5-1354 0 0,-10 6-1307 0 0,-1 2-4301 0 0,-7 4-4832 0 0</inkml:trace>
  <inkml:trace contextRef="#ctx0" brushRef="#br0" timeOffset="42418.904">2288 2165 9554 0 0,'0'0'4956'0'0,"0"0"-2593"0"0,0 0-924 0 0,0 0-68 0 0,0 0-59 0 0,0 0-138 0 0,0 0-170 0 0,0 0-172 0 0,0 0-116 0 0,0 0-112 0 0,0 0-99 0 0,0 0-100 0 0,29-26-94 0 0,90-82-49 0 0,-57 40 210 0 0,-53 58-435 0 0,-1-1 0 0 0,0 0 0 0 0,0 0 0 0 0,-2-1 0 0 0,1 0 0 0 0,-2 0-1 0 0,1 0 1 0 0,1-8-37 0 0,-7 17 2 0 0,0 3-22 0 0,0 0-12 0 0,0 0-12 0 0,-15 32-287 0 0,-10 69 248 0 0,25-98 82 0 0,-1 1 0 0 0,1-1 0 0 0,0 0-1 0 0,0 0 1 0 0,0 0 0 0 0,1 1 0 0 0,-1-1 0 0 0,1 0-1 0 0,-1 0 1 0 0,1 0 0 0 0,0 0 0 0 0,0 0 0 0 0,1 0-1 0 0,-1 0 1 0 0,1 0 0 0 0,-1 0 0 0 0,1-1 0 0 0,0 1-1 0 0,0 0 1 0 0,0-1 0 0 0,0 0 0 0 0,0 1 0 0 0,1-1-1 0 0,-1 0 1 0 0,1 0 0 0 0,-1 0 0 0 0,1-1 0 0 0,0 1-1 0 0,0-1 1 0 0,2 2 1 0 0,1-2 46 0 0,0 1-1 0 0,0-1 1 0 0,0 0-1 0 0,0 0 1 0 0,0-1-1 0 0,0 0 1 0 0,0 0-1 0 0,0 0 1 0 0,0-1 0 0 0,0 0-1 0 0,0 0 1 0 0,-1 0-1 0 0,1-1 1 0 0,0 0-1 0 0,0 0 1 0 0,-1 0-1 0 0,1-1 1 0 0,-1 0-1 0 0,0 0 1 0 0,0 0 0 0 0,0-1-1 0 0,0 1 1 0 0,3-5-46 0 0,3-1 118 0 0,-1-2 1 0 0,0 1 0 0 0,-1-1 0 0 0,0 0-1 0 0,-1-1 1 0 0,0 0 0 0 0,-1-1 0 0 0,0 1 0 0 0,1-8-119 0 0,1-49-1511 0 0,-9 68 562 0 0,-1 1-1958 0 0,1 0-3630 0 0,0 0-5418 0 0</inkml:trace>
  <inkml:trace contextRef="#ctx0" brushRef="#br0" timeOffset="42977.672">3133 1771 14091 0 0,'0'0'2110'0'0,"0"0"-374"0"0,0 0-157 0 0,0 0-140 0 0,0 0-200 0 0,0 0-243 0 0,0 0-220 0 0,0 0-153 0 0,0 0-125 0 0,0 0-68 0 0,0 0-87 0 0,0 0-87 0 0,0 0-34 0 0,-13-7 251 0 0,-107 47 61 0 0,107-36-499 0 0,-43 29 79 0 0,55-33-126 0 0,3 3 16 0 0,-1 0 0 0 0,1 0 0 0 0,0 0 0 0 0,0 0 1 0 0,0-1-1 0 0,0 1 0 0 0,0-1 0 0 0,1 0 0 0 0,-1 1 0 0 0,1-1 0 0 0,-1 0 0 0 0,1 0 1 0 0,0-1-1 0 0,0 1 0 0 0,0 0 0 0 0,0-1 0 0 0,0 0 0 0 0,0 0 0 0 0,2 1-4 0 0,12 6 42 0 0,-1 1-20 0 0,-13-8-13 0 0,1 1-1 0 0,-1-1 0 0 0,0 1 0 0 0,0 0 0 0 0,0-1 1 0 0,0 1-1 0 0,0 1 0 0 0,0-1 0 0 0,0 0 0 0 0,0 1 1 0 0,-1-1-1 0 0,1 1 0 0 0,-1 0 0 0 0,0 0 0 0 0,0 0 1 0 0,0 0-1 0 0,0 0 0 0 0,-1 0 0 0 0,1 1 0 0 0,-1-1 1 0 0,0 1-1 0 0,0-1 0 0 0,0 1 0 0 0,0-1 0 0 0,-1 1 1 0 0,1-1-1 0 0,-1 1 0 0 0,0 0-8 0 0,-1 3 29 0 0,0-1 0 0 0,0 1 0 0 0,-1-1 0 0 0,0 1-1 0 0,0-1 1 0 0,-1 0 0 0 0,0 0 0 0 0,0 0 0 0 0,0 0 0 0 0,-1 0 0 0 0,0-1 0 0 0,0 1 0 0 0,0-1-1 0 0,0 0 1 0 0,-1 0 0 0 0,0-1 0 0 0,0 0 0 0 0,-1 1 0 0 0,1-2 0 0 0,-1 1 0 0 0,0-1 0 0 0,1 0 0 0 0,-2 0-1 0 0,-4 2-28 0 0,-57 6-408 0 0,61-21-1565 0 0,7-2-3734 0 0,0 9 1017 0 0,0 2-6662 0 0</inkml:trace>
  <inkml:trace contextRef="#ctx0" brushRef="#br0" timeOffset="43209.672">3387 1915 14643 0 0,'0'0'1480'0'0,"0"0"-149"0"0,0 0 4 0 0,0 0-1 0 0,0 0-106 0 0,0 0-218 0 0,0 0-283 0 0,0 0-223 0 0,0 0-150 0 0,0 0-136 0 0,0 0-79 0 0,0 0-79 0 0,0 0-62 0 0,-3 27-31 0 0,-11 81-39 0 0,7-77-1059 0 0,7-31 827 0 0,-2 3-561 0 0,1-3-3247 0 0,0 0-5730 0 0</inkml:trace>
  <inkml:trace contextRef="#ctx0" brushRef="#br0" timeOffset="43366.358">3385 1668 16027 0 0,'0'0'1721'0'0,"0"0"-881"0"0,0 0-280 0 0,0 0 8 0 0,0 0-128 0 0,0 0-184 0 0,0 0-248 0 0,0 0-216 0 0,0 0-112 0 0,0 0-104 0 0,0 0-120 0 0,0 0-464 0 0,0 0-673 0 0,0 0-2479 0 0,37 15-7523 0 0</inkml:trace>
  <inkml:trace contextRef="#ctx0" brushRef="#br0" timeOffset="43695.392">3744 1826 9546 0 0,'0'0'2602'0'0,"0"0"-606"0"0,0 0-303 0 0,0 0-169 0 0,0 0-242 0 0,0 0-290 0 0,0 0-280 0 0,0 0-200 0 0,0 0-113 0 0,0 0-80 0 0,0 0-102 0 0,0 0-73 0 0,0 0-63 0 0,-18 31-46 0 0,-54 92-4 0 0,48-63 10 0 0,23-58-31 0 0,0 1-1 0 0,0-1 1 0 0,0 1-1 0 0,1-1 1 0 0,-1 1-1 0 0,0 0 1 0 0,1-1 0 0 0,0 1-1 0 0,0 0 1 0 0,0-1-1 0 0,0 1 1 0 0,0 0-1 0 0,0-1 1 0 0,1 1-1 0 0,-1 0 1 0 0,1-1 0 0 0,0 1-1 0 0,0-1 1 0 0,0 1-1 0 0,0-1 1 0 0,0 1-1 0 0,0-1 1 0 0,1 0 0 0 0,-1 0-1 0 0,1 0 1 0 0,-1 1-1 0 0,1-1 1 0 0,0-1-1 0 0,0 1 1 0 0,0 0-1 0 0,0 0 1 0 0,0-1 0 0 0,1 1-1 0 0,-1-1 1 0 0,0 0-1 0 0,1 0 1 0 0,-1 0-1 0 0,1 0 1 0 0,-1 0 0 0 0,1 0-1 0 0,0 0-9 0 0,5-1 166 0 0,1-1 1 0 0,-1 1-1 0 0,0-2 0 0 0,0 1 1 0 0,0-1-1 0 0,0 0 0 0 0,0-1 1 0 0,-1 1-1 0 0,1-2 0 0 0,-1 1 1 0 0,0-1-1 0 0,1 0 0 0 0,-2 0 0 0 0,1-1 1 0 0,0 0-1 0 0,-1-1 0 0 0,0 1 1 0 0,0-1-1 0 0,-1 0 0 0 0,0 0 1 0 0,0-1-1 0 0,0 0 0 0 0,-1 0 1 0 0,0 0-1 0 0,0 0 0 0 0,-1 0 0 0 0,1-1 1 0 0,-2 0-1 0 0,1 0 0 0 0,-1 1 1 0 0,-1-1-1 0 0,1-1 0 0 0,-1 1 1 0 0,0-4-167 0 0,-1 9-13 0 0,0-1 0 0 0,0 1 1 0 0,0-1-1 0 0,0 1 0 0 0,-1-1 1 0 0,1 1-1 0 0,-1-1 1 0 0,0 1-1 0 0,0-1 0 0 0,-1 1 1 0 0,1 0-1 0 0,0-1 0 0 0,-1 1 1 0 0,0 0-1 0 0,0 0 0 0 0,0 0 1 0 0,0 0-1 0 0,0 1 0 0 0,-1-1 1 0 0,1 0-1 0 0,-1 1 0 0 0,0 0 1 0 0,0 0-1 0 0,1 0 0 0 0,-1 0 1 0 0,-1 0-1 0 0,1 0 1 0 0,0 1-1 0 0,0-1 0 0 0,-1 1 1 0 0,-1 0 12 0 0,-50 2-2744 0 0,22 15-6798 0 0,22-11-2488 0 0</inkml:trace>
  <inkml:trace contextRef="#ctx0" brushRef="#br0" timeOffset="44173.37">4088 2055 14107 0 0,'0'0'2083'0'0,"0"0"-679"0"0,0 0-85 0 0,0 0 108 0 0,0 0-86 0 0,0 0-141 0 0,0 0-204 0 0,0 0-212 0 0,0 0-120 0 0,0 0-95 0 0,0 0-95 0 0,0 0-76 0 0,12-13-56 0 0,35-37-49 0 0,4-18 501 0 0,-48 62-770 0 0,1-1 0 0 0,0 1 1 0 0,0 0-1 0 0,1 0 0 0 0,0 0 1 0 0,0 0-1 0 0,0 1 0 0 0,1 0 1 0 0,-1 0-1 0 0,1 1 0 0 0,0-1 0 0 0,1 1 1 0 0,-1 1-1 0 0,1-1 0 0 0,4-1-24 0 0,18-2-248 0 0,-28 36 4 0 0,-14 66 195 0 0,12-92 52 0 0,1 0 1 0 0,0 0-1 0 0,0-1 1 0 0,0 1-1 0 0,0 0 0 0 0,0 0 1 0 0,1-1-1 0 0,-1 1 0 0 0,1 0 1 0 0,0-1-1 0 0,0 1 1 0 0,0-1-1 0 0,0 1 0 0 0,0-1 1 0 0,0 1-1 0 0,1-1 1 0 0,-1 0-1 0 0,1 1 0 0 0,0-1 1 0 0,-1 0-1 0 0,1 0 1 0 0,0 0-1 0 0,0 0 0 0 0,0-1 1 0 0,1 1-1 0 0,-1-1 0 0 0,0 1 1 0 0,1-1-1 0 0,-1 0 1 0 0,1 1-1 0 0,-1-2 0 0 0,1 1 1 0 0,0 0-1 0 0,-1 0 1 0 0,1-1-1 0 0,0 1 0 0 0,-1-1-3 0 0,6 1 71 0 0,-1-1-1 0 0,1 1 1 0 0,-1-2-1 0 0,0 1 1 0 0,1-1-1 0 0,-1 0 1 0 0,0 0-1 0 0,0-1 1 0 0,0 0-1 0 0,0 0 1 0 0,0-1-1 0 0,0 0 1 0 0,0 0-1 0 0,-1-1 1 0 0,0 0-1 0 0,1 0 1 0 0,-2 0 0 0 0,1-1-1 0 0,0 1 1 0 0,-1-1-1 0 0,0-1 1 0 0,0 1-1 0 0,0-1 1 0 0,-1 0-1 0 0,0 0 1 0 0,0 0-1 0 0,0-1 1 0 0,-1 1-1 0 0,0-1 1 0 0,0 0-1 0 0,-1-1-70 0 0,0 2-403 0 0,7-35 312 0 0,-11 15-7727 0 0,-1 22-4629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 2921 0 0,'0'0'2421'0'0,"0"0"-476"0"0,0 0-194 0 0,0 0-44 0 0,0 0-61 0 0,0 0-109 0 0,0 0-126 0 0,0 0-176 0 0,0 0-177 0 0,0 0-178 0 0,0 0-188 0 0,0 0-109 0 0,0 0-55 0 0,-20 0-21 0 0,-62 4-30 0 0,3 19 1070 0 0,59-13-1165 0 0,8-4-244 0 0,0 1 1 0 0,0 0-1 0 0,1 1 1 0 0,0 0 0 0 0,0 1-1 0 0,1 0 1 0 0,0 1-1 0 0,1 0 1 0 0,0 1-1 0 0,0-1 1 0 0,1 2 0 0 0,-3 6-139 0 0,9-16 16 0 0,1 1 0 0 0,0-1 0 0 0,0 1 0 0 0,-1-1 0 0 0,1 1 0 0 0,1 0 0 0 0,-1-1 0 0 0,0 1 0 0 0,1 0 0 0 0,-1 0 0 0 0,1 0 0 0 0,0 0 1 0 0,0-1-1 0 0,0 1 0 0 0,0 0 0 0 0,1 0 0 0 0,-1 0 0 0 0,1 0 0 0 0,-1-1 0 0 0,1 1 0 0 0,0 0 0 0 0,0-1 0 0 0,0 1 0 0 0,1 0 0 0 0,-1-1 0 0 0,1 0 0 0 0,-1 1 0 0 0,1-1 1 0 0,0 0-1 0 0,0 0 0 0 0,0 0 0 0 0,0 0 0 0 0,0 0 0 0 0,0 0 0 0 0,1 0 0 0 0,-1-1 0 0 0,1 1 0 0 0,-1-1 0 0 0,1 0 0 0 0,-1 0 0 0 0,1 0 0 0 0,2 1-16 0 0,9-2 100 0 0,-1-1 0 0 0,1 0 0 0 0,-1-1 0 0 0,0-1 0 0 0,0 0-1 0 0,0 0 1 0 0,0-1 0 0 0,-1-1 0 0 0,1 0 0 0 0,-1-1 0 0 0,0 0-1 0 0,-1-1 1 0 0,1 0 0 0 0,0-2-100 0 0,24-11 73 0 0,141-79 102 0 0,-176 98-174 0 0,0 1-1 0 0,0 0 1 0 0,1-1 0 0 0,-1 1-1 0 0,0 0 1 0 0,1 0 0 0 0,-1 0-1 0 0,0 0 1 0 0,1 0 0 0 0,-1 0-1 0 0,0 0 1 0 0,1 1-1 0 0,-1-1 1 0 0,0 0 0 0 0,1 1-1 0 0,-1-1 1 0 0,0 1 0 0 0,0-1-1 0 0,0 1 1 0 0,0 0 0 0 0,1-1-1 0 0,-1 1 1 0 0,0 0 0 0 0,0 0-1 0 0,0 0 1 0 0,0 0-1 0 0,-1 0 1 0 0,1 0 0 0 0,0 0-1 0 0,0 0 1 0 0,0 0 0 0 0,-1 0-1 0 0,1 1 1 0 0,-1-1 0 0 0,1 0-1 0 0,-1 0 1 0 0,1 1-1 0 0,-1-1 1 0 0,0 0 0 0 0,0 0-1 0 0,1 1 1 0 0,-1-1 0 0 0,0 0-1 0 0,0 1 1 0 0,0-1 0 0 0,-1 0-1 0 0,1 1 0 0 0,5 16 35 0 0,7 28-142 0 0,-12-40 31 0 0,0 0 1 0 0,1-1-1 0 0,-1 1 0 0 0,1-1 0 0 0,0 1 0 0 0,1-1 1 0 0,-1 1-1 0 0,1-1 0 0 0,0 0 0 0 0,0 0 0 0 0,1 0 1 0 0,-1 0-1 0 0,1 0 0 0 0,0 0 0 0 0,1-1 0 0 0,-1 1 1 0 0,1-1-1 0 0,0 0 0 0 0,0 0 0 0 0,0-1 0 0 0,0 1 1 0 0,1-1-1 0 0,0 0 0 0 0,-1 0 0 0 0,1 0 0 0 0,0 0 1 0 0,1-1-1 0 0,-1 0 0 0 0,0 0 0 0 0,0-1 1 0 0,1 1-1 0 0,-1-1 0 0 0,3 0 76 0 0,7-1-2149 0 0,-5 0-2702 0 0,-2 0-6912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3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364 312 2280 0 0,'0'0'2202'0'0,"0"0"-128"0"0,0 0-63 0 0,0 0-77 0 0,0 0-174 0 0,0 0-265 0 0,0 0-306 0 0,0 0-247 0 0,0 0-136 0 0,0 0-87 0 0,0 0-42 0 0,-5 3 3413 0 0,-28-25-2563 0 0,26 19-1475 0 0,0 0-1 0 0,0 0 0 0 0,-1 0 1 0 0,1 1-1 0 0,-1 0 0 0 0,1 0 1 0 0,-1 1-1 0 0,0 0 0 0 0,1 0 0 0 0,-1 1 1 0 0,0 0-1 0 0,0 0 0 0 0,0 1 1 0 0,-2 1-52 0 0,-21-1 64 0 0,26-1-51 0 0,1 1-1 0 0,-1 0 0 0 0,1 1 1 0 0,0-1-1 0 0,-1 1 0 0 0,1 0 1 0 0,0 0-1 0 0,0 0 1 0 0,0 1-1 0 0,0-1 0 0 0,0 1 1 0 0,1 0-1 0 0,-1 0 0 0 0,1 1 1 0 0,0-1-1 0 0,0 1 1 0 0,0-1-1 0 0,0 1 0 0 0,1 0 1 0 0,-1 0-1 0 0,1 0 0 0 0,0 0 1 0 0,0 0-1 0 0,1 1 1 0 0,-1-1-1 0 0,1 1 0 0 0,0-1 1 0 0,0 1-1 0 0,0-1 0 0 0,1 1 1 0 0,0 0-1 0 0,0-1 1 0 0,0 1-1 0 0,0 0 0 0 0,1-1 1 0 0,-1 1-1 0 0,1-1 0 0 0,1 1 1 0 0,-1-1-1 0 0,0 1 0 0 0,1-1 1 0 0,0 0-1 0 0,0 0 1 0 0,1 0-1 0 0,-1 0 0 0 0,1 0 1 0 0,1 2-13 0 0,77 71 564 0 0,-58-59-480 0 0,-13-11-43 0 0,0 0 0 0 0,0 1 0 0 0,-1 1 0 0 0,0-1 0 0 0,0 2 0 0 0,-1-1 0 0 0,0 1 0 0 0,-1 0 1 0 0,0 0-1 0 0,-1 1-41 0 0,-4-8 25 0 0,0 0 1 0 0,-1 0 0 0 0,1 0 0 0 0,-1 0-1 0 0,0 0 1 0 0,0 0 0 0 0,0 0 0 0 0,0 0 0 0 0,0 0-1 0 0,-1 1 1 0 0,0-1 0 0 0,1 0 0 0 0,-1 0 0 0 0,0 1-1 0 0,-1-1 1 0 0,1 0 0 0 0,0 1 0 0 0,-1-1-1 0 0,0 0 1 0 0,0 0 0 0 0,0 0 0 0 0,0 0 0 0 0,0 0-1 0 0,-1 0 1 0 0,1 0 0 0 0,-1 0 0 0 0,-2 2-26 0 0,-9 4 49 0 0,0-2 0 0 0,-1 1 0 0 0,0-2 1 0 0,0 1-1 0 0,0-2 0 0 0,-1 0 0 0 0,0-1 0 0 0,0 0 1 0 0,0-2-1 0 0,0 1 0 0 0,-1-2 0 0 0,1 0 1 0 0,0-1-1 0 0,-1 0 0 0 0,-12-3-49 0 0,10 3 31 0 0,17 0-62 0 0,-1 1 0 0 0,1-1-1 0 0,0 0 1 0 0,-1 0 0 0 0,1 0 0 0 0,0 1-1 0 0,-1-2 1 0 0,1 1 0 0 0,-1 0-1 0 0,1 0 1 0 0,0 0 0 0 0,-1-1 0 0 0,1 1-1 0 0,0 0 1 0 0,-1-1 0 0 0,1 1-1 0 0,0-1 1 0 0,0 0 0 0 0,-1 1 0 0 0,1-1-1 0 0,0 0 1 0 0,0 0 0 0 0,0 0 0 0 0,0 0-1 0 0,0 0 1 0 0,0 0 0 0 0,0 0-1 0 0,1 0 1 0 0,-1 0 0 0 0,0 0 0 0 0,0-1-1 0 0,1 1 1 0 0,-1 0 0 0 0,1 0-1 0 0,-1-1 1 0 0,1 1 0 0 0,0 0 0 0 0,-1-1-1 0 0,1 1 1 0 0,0-1 0 0 0,0 1-1 0 0,0 0 1 0 0,0-1 0 0 0,0 1 0 0 0,0-1-1 0 0,0 1 1 0 0,1 0 0 0 0,-1-1-1 0 0,0 1 1 0 0,1 0 0 0 0,-1-1 0 0 0,1 1-1 0 0,-1 0 1 0 0,1 0 0 0 0,0 0 0 0 0,0-1-1 0 0,-1 1 1 0 0,1 0 0 0 0,0 0-1 0 0,0 0 1 0 0,0 0 0 0 0,0 0 0 0 0,0 0-1 0 0,0 1 1 0 0,1-1 0 0 0,-1 0 31 0 0,52-36-3397 0 0,-29 25-2671 0 0,-10 5-5509 0 0</inkml:trace>
  <inkml:trace contextRef="#ctx0" brushRef="#br0" timeOffset="697.087">727 419 8362 0 0,'0'0'2272'0'0,"0"0"-361"0"0,0 0-120 0 0,0 0-28 0 0,0 0-210 0 0,0 0-325 0 0,0 0-349 0 0,0 0-304 0 0,0 0-190 0 0,0 0-97 0 0,0 0-66 0 0,0 0-14 0 0,0 0 0 0 0,0 5 277 0 0,2 155 2562 0 0,-3 135-2688 0 0,0-285-353 0 0,0 1 1 0 0,0 0-1 0 0,-2-1 1 0 0,1 0-1 0 0,-1 1 0 0 0,-1-1 1 0 0,0 0-1 0 0,0 0 0 0 0,-1-1 1 0 0,0 0-1 0 0,-1 1 0 0 0,0-2 1 0 0,-2 3-7 0 0,8-10 13 0 0,-1-1 0 0 0,1 1 0 0 0,0-1 1 0 0,-1 1-1 0 0,1-1 0 0 0,-1 1 0 0 0,1-1 0 0 0,-1 1 1 0 0,1-1-1 0 0,-1 0 0 0 0,0 1 0 0 0,1-1 0 0 0,-1 0 0 0 0,1 0 1 0 0,-1 1-1 0 0,0-1 0 0 0,1 0 0 0 0,-1 0 0 0 0,0 0 1 0 0,1 0-1 0 0,-1 0 0 0 0,0 0 0 0 0,1 0 0 0 0,-1 0 1 0 0,1 0-1 0 0,-1 0 0 0 0,0 0 0 0 0,1 0 0 0 0,-1 0 0 0 0,0-1 1 0 0,1 1-1 0 0,-1 0 0 0 0,1 0 0 0 0,-1-1 0 0 0,0 1 1 0 0,1 0-1 0 0,-1-1 0 0 0,1 1 0 0 0,-1-1 0 0 0,1 1 1 0 0,-1-1-1 0 0,1 1 0 0 0,0-1 0 0 0,-1 1 0 0 0,1-1 1 0 0,0 1-1 0 0,-1-1 0 0 0,1 1 0 0 0,0-1 0 0 0,-1 0 0 0 0,1 1 1 0 0,0-1-1 0 0,0 0 0 0 0,0 1 0 0 0,0-1 0 0 0,0 1 1 0 0,0-1-1 0 0,0 0 0 0 0,0 1 0 0 0,0-1 0 0 0,0 0 1 0 0,0 1-1 0 0,0-1 0 0 0,0 0 0 0 0,0 1 0 0 0,0-1 0 0 0,1 0-12 0 0,-2-53 258 0 0,1 52-237 0 0,37-145 508 0 0,-27 115-514 0 0,1 1 0 0 0,2 1 0 0 0,1-1 0 0 0,2 2 0 0 0,0 0 1 0 0,2 1-1 0 0,1 1 0 0 0,1 1 0 0 0,2 0 0 0 0,0 2 0 0 0,15-12-16 0 0,-29 28-1 0 0,0 1-1 0 0,0 1 0 0 0,1-1 0 0 0,0 1 1 0 0,0 0-1 0 0,0 1 0 0 0,1 0 1 0 0,0 1-1 0 0,0 0 0 0 0,0 0 0 0 0,0 1 1 0 0,1 1-1 0 0,-1 0 0 0 0,1 0 1 0 0,0 1-1 0 0,-1 0 0 0 0,1 1 1 0 0,3 0 1 0 0,-9 4 5 0 0,0-1 0 0 0,-1 2 0 0 0,1-1 1 0 0,-1 0-1 0 0,1 1 0 0 0,-1 0 0 0 0,-1 0 1 0 0,1 0-1 0 0,-1 1 0 0 0,0-1 0 0 0,0 1 1 0 0,0-1-1 0 0,-1 1 0 0 0,0 0 0 0 0,0 0 1 0 0,0 0-1 0 0,-1 0 0 0 0,0 1 1 0 0,0-1-1 0 0,-1 0 0 0 0,1 0 0 0 0,-2 1 1 0 0,1-1-1 0 0,-1 0 0 0 0,1 1 0 0 0,-2-1 1 0 0,0 4-6 0 0,2-9 3 0 0,-2 11 17 0 0,-1 0 0 0 0,0 0 1 0 0,-1 0-1 0 0,-1 0 0 0 0,1-1 0 0 0,-2 0 1 0 0,0 0-1 0 0,0 0 0 0 0,-1-1 0 0 0,0 0 1 0 0,-1 0-1 0 0,0 0 0 0 0,0-1 1 0 0,-1-1-1 0 0,0 1 0 0 0,-1-2 0 0 0,0 1 1 0 0,0-1-1 0 0,0-1 0 0 0,-1 1 0 0 0,-1-1-20 0 0,1-1-14 0 0,0 0 0 0 0,0 0 0 0 0,0-1 1 0 0,-1 0-1 0 0,0-1 0 0 0,0 0 0 0 0,0-1 0 0 0,0-1 0 0 0,0 0 0 0 0,0 0 0 0 0,0-1 0 0 0,0-1 0 0 0,-3 0 14 0 0,12 0-130 0 0,1 0 0 0 0,0 0 0 0 0,0 0 0 0 0,0 0-1 0 0,0 0 1 0 0,0 0 0 0 0,0-1 0 0 0,0 1 0 0 0,1-1 0 0 0,-1 1 0 0 0,0-1 0 0 0,1 0 0 0 0,-1 0-1 0 0,1 0 1 0 0,0 0 0 0 0,0 0 0 0 0,-1 0 0 0 0,1 0 0 0 0,1 0 0 0 0,-1 0 0 0 0,0 0 0 0 0,0-1 0 0 0,1 1-1 0 0,-1 0 1 0 0,1 0 0 0 0,0-1 0 0 0,0 1 0 0 0,0 0 0 0 0,0-1 0 0 0,0 1 0 0 0,0 0 0 0 0,1-1-1 0 0,-1 1 1 0 0,1 0 0 0 0,-1-1 0 0 0,1 1 0 0 0,0 0 0 0 0,0 0 0 0 0,0 0 0 0 0,0 0 0 0 0,0 0 0 0 0,1 0-1 0 0,0-1 131 0 0,21-25-6045 0 0,-16 20-1939 0 0</inkml:trace>
  <inkml:trace contextRef="#ctx0" brushRef="#br0" timeOffset="1166.349">1231 566 6737 0 0,'0'0'2565'0'0,"0"0"-250"0"0,0 0-148 0 0,0 0-264 0 0,0 0-296 0 0,0 0-246 0 0,0 0-245 0 0,0 0-163 0 0,0 0-112 0 0,0 0-123 0 0,0 0-75 0 0,0 0-84 0 0,28-2-95 0 0,86-9-84 0 0,-43-10 308 0 0,-57 11-501 0 0,-1 1-49 0 0,1 0-1 0 0,-1-1 1 0 0,0-1 0 0 0,-1 0-1 0 0,-1-1 1 0 0,1 0-1 0 0,-2 0 1 0 0,0-1 0 0 0,0-1-1 0 0,-1-1-137 0 0,-8 14 5 0 0,1-1 0 0 0,-1 1 0 0 0,0 0-1 0 0,0-1 1 0 0,0 0 0 0 0,0 1 0 0 0,-1-1-1 0 0,1 1 1 0 0,0-1 0 0 0,-1 0 0 0 0,1 1-1 0 0,-1-1 1 0 0,1 0 0 0 0,-1 0 0 0 0,0 0-1 0 0,0 1 1 0 0,0-1 0 0 0,0 0 0 0 0,0 0 0 0 0,0 0-1 0 0,0 1 1 0 0,-1-1 0 0 0,1 0 0 0 0,-1 0-1 0 0,1 1 1 0 0,-1-1 0 0 0,0 0 0 0 0,1 1-1 0 0,-1-1 1 0 0,0 1 0 0 0,0-1 0 0 0,0 1-1 0 0,0-1 1 0 0,-1 1 0 0 0,1 0 0 0 0,0-1-1 0 0,0 1 1 0 0,-1 0 0 0 0,1 0 0 0 0,-1 0-1 0 0,1 0 1 0 0,-1 0 0 0 0,0 0 0 0 0,1 1 0 0 0,-1-1-1 0 0,0 0 1 0 0,1 1 0 0 0,-1-1 0 0 0,0 1-1 0 0,0 0 1 0 0,0-1-5 0 0,-7 1-27 0 0,0 1-1 0 0,0 0 1 0 0,0 0-1 0 0,0 0 1 0 0,1 1-1 0 0,-1 0 1 0 0,0 1 0 0 0,1 0-1 0 0,0 0 1 0 0,0 1-1 0 0,0 0 1 0 0,0 1-1 0 0,0-1 1 0 0,0 2 27 0 0,-8 5-10 0 0,0 0 0 0 0,1 0 0 0 0,0 2-1 0 0,1-1 1 0 0,0 2 0 0 0,1 0 0 0 0,1 1 0 0 0,0 0 0 0 0,1 1-1 0 0,0 0 1 0 0,2 1 0 0 0,0 0 0 0 0,-2 4 10 0 0,10-17 1 0 0,0 0 1 0 0,-1 0-1 0 0,1 0 1 0 0,1 0-1 0 0,-1 0 1 0 0,1 0-1 0 0,-1 0 1 0 0,1 0-1 0 0,0 0 1 0 0,0 0-1 0 0,1 0 1 0 0,-1 0-1 0 0,1 0 1 0 0,0 0-1 0 0,0 0 1 0 0,1 0-1 0 0,-1 0 1 0 0,1-1-1 0 0,-1 1 1 0 0,1 0-1 0 0,0-1 1 0 0,1 1-1 0 0,-1-1 1 0 0,1 0-1 0 0,-1 0 1 0 0,1 0-1 0 0,0 0 1 0 0,0 0-1 0 0,0-1 1 0 0,0 1-1 0 0,1-1 1 0 0,2 1-2 0 0,7 3 8 0 0,0 0-1 0 0,0-1 1 0 0,0-1-1 0 0,1 0 1 0 0,0-1 0 0 0,0-1-1 0 0,0 0 1 0 0,0-1-1 0 0,0 0 1 0 0,0-1-1 0 0,0-1 1 0 0,0 0 0 0 0,8-2-8 0 0,-14 2-110 0 0,0-1 0 0 0,0 0 1 0 0,0 0-1 0 0,0-1 1 0 0,-1 0-1 0 0,0 0 0 0 0,1-1 1 0 0,-1 0-1 0 0,-1 0 1 0 0,1 0-1 0 0,0-1 0 0 0,-1 0 1 0 0,4-4 109 0 0,23-28-10305 0 0,-29 30-1098 0 0</inkml:trace>
  <inkml:trace contextRef="#ctx0" brushRef="#br0" timeOffset="1763.22">1912 497 12907 0 0,'0'0'2276'0'0,"0"0"-529"0"0,0 0-286 0 0,0 0-181 0 0,0 0-191 0 0,0 0-244 0 0,0 0-232 0 0,0 0-161 0 0,0 0-96 0 0,0 0-68 0 0,0 0-58 0 0,0 0-42 0 0,0 0-42 0 0,21-4 1701 0 0,-14 7-1698 0 0,0 0 0 0 0,0-1 0 0 0,0 0 0 0 0,0-1 0 0 0,0 1 0 0 0,1-1 0 0 0,-1-1 0 0 0,0 0 0 0 0,0 0 0 0 0,1 0 0 0 0,-1-1 0 0 0,0 0 0 0 0,0 0 0 0 0,7-2-149 0 0,-9 1 43 0 0,-1 1 0 0 0,1-1 0 0 0,-1 0 0 0 0,0-1 0 0 0,0 1 0 0 0,0-1 0 0 0,0 0-1 0 0,0 1 1 0 0,-1-2 0 0 0,1 1 0 0 0,-1 0 0 0 0,0-1 0 0 0,0 0 0 0 0,0 1 0 0 0,0-1 0 0 0,0 0-1 0 0,-1-1 1 0 0,0 1 0 0 0,0 0 0 0 0,0-1 0 0 0,-1 1 0 0 0,1-1 0 0 0,-1 1 0 0 0,0-1 0 0 0,0-3-43 0 0,-2 5-23 0 0,0 0 1 0 0,-1 1 0 0 0,1-1 0 0 0,-1 0-1 0 0,0 1 1 0 0,1-1 0 0 0,-1 1 0 0 0,0 0 0 0 0,-1-1-1 0 0,1 1 1 0 0,0 0 0 0 0,0 0 0 0 0,-1 0 0 0 0,1 1-1 0 0,-1-1 1 0 0,0 1 0 0 0,0-1 0 0 0,1 1 0 0 0,-1 0-1 0 0,0 0 1 0 0,0 0 0 0 0,0 0 0 0 0,0 1 0 0 0,0-1-1 0 0,0 1 1 0 0,0 0 0 0 0,0 0 0 0 0,-1 0 0 0 0,1 0-1 0 0,0 0 1 0 0,0 1 0 0 0,0-1 0 0 0,0 1 0 0 0,0 0-1 0 0,0 0 1 0 0,0 0 22 0 0,-14 0-77 0 0,-1 1 19 0 0,0 1 0 0 0,0 0 0 0 0,1 2 0 0 0,-1 0-1 0 0,1 1 1 0 0,0 0 0 0 0,1 2 0 0 0,0 0 0 0 0,0 1 0 0 0,1 0-1 0 0,0 1 1 0 0,0 1 0 0 0,1 1 0 0 0,1 0 0 0 0,0 0-1 0 0,-11 15 59 0 0,21-25 5 0 0,1 1 0 0 0,-1 0 0 0 0,1 0 0 0 0,0 0 0 0 0,0 0 0 0 0,0 1 0 0 0,0-1 0 0 0,1 1 0 0 0,0-1 0 0 0,-1 1 0 0 0,1-1 0 0 0,0 1 0 0 0,1 0 0 0 0,-1-1 0 0 0,1 1 0 0 0,-1 0 0 0 0,1 0 0 0 0,0 0 0 0 0,1-1 0 0 0,-1 1-1 0 0,1 0 1 0 0,-1 0 0 0 0,1-1 0 0 0,0 1 0 0 0,1-1 0 0 0,-1 1 0 0 0,1-1 0 0 0,-1 1 0 0 0,1-1 0 0 0,0 0 0 0 0,0 0 0 0 0,0 0 0 0 0,1 0 0 0 0,-1 0 0 0 0,1 0 0 0 0,0 0 0 0 0,-1-1 0 0 0,1 0 0 0 0,0 1 0 0 0,1-1 0 0 0,-1 0-1 0 0,3 1-4 0 0,17 7 47 0 0,2-1 0 0 0,-1 0-1 0 0,1-2 1 0 0,0-1 0 0 0,1-1-1 0 0,0-1 1 0 0,-1-2-1 0 0,1 0 1 0 0,0-2 0 0 0,0 0-1 0 0,4-2-46 0 0,8 1 12 0 0,-30 2-185 0 0,0-2 1 0 0,1 1 0 0 0,-1-1 0 0 0,1 0 0 0 0,-1-1 0 0 0,0 0 0 0 0,0-1-1 0 0,0 1 1 0 0,0-1 0 0 0,0-1 0 0 0,-1 0 0 0 0,1 0 0 0 0,2-2 172 0 0,-2-9-3699 0 0,-6 8-1677 0 0,0 2-6359 0 0</inkml:trace>
  <inkml:trace contextRef="#ctx0" brushRef="#br0" timeOffset="2364.267">2529 478 14027 0 0,'0'0'2330'0'0,"0"0"-539"0"0,0 0-276 0 0,0 0-163 0 0,0 0-236 0 0,0 0-215 0 0,0 0-216 0 0,0 0-185 0 0,0 0-130 0 0,0 0-110 0 0,0 0-87 0 0,0 0-60 0 0,0 0-49 0 0,-11-1-40 0 0,-37-3-8 0 0,45 5-13 0 0,0-1-1 0 0,0 1 0 0 0,-1 0 0 0 0,1-1 1 0 0,0 2-1 0 0,0-1 0 0 0,0 0 1 0 0,0 1-1 0 0,0-1 0 0 0,0 1 0 0 0,1 0 1 0 0,-1 0-1 0 0,0 0 0 0 0,1 0 0 0 0,0 0 1 0 0,-1 1-1 0 0,1-1 0 0 0,0 1 1 0 0,0-1-1 0 0,0 1-2 0 0,-7 8 1 0 0,4-6-14 0 0,0 1 0 0 0,0 0 0 0 0,1 0 1 0 0,0 1-1 0 0,0 0 0 0 0,0-1 0 0 0,1 1 0 0 0,0 0 0 0 0,0 1 0 0 0,0-1 0 0 0,1 0 0 0 0,1 1 0 0 0,-1-1 1 0 0,1 1-1 0 0,0 0 0 0 0,1-1 0 0 0,0 1 0 0 0,0 6 13 0 0,2-11 14 0 0,-1 1 0 0 0,1-1 0 0 0,0 0 0 0 0,0 0 1 0 0,0 0-1 0 0,0 0 0 0 0,1 0 0 0 0,-1 0 0 0 0,1-1 0 0 0,-1 1 0 0 0,1-1 0 0 0,0 1 0 0 0,0-1 1 0 0,0 0-1 0 0,1 0 0 0 0,-1-1 0 0 0,0 1 0 0 0,1-1 0 0 0,-1 1 0 0 0,1-1 0 0 0,-1 0 0 0 0,1-1 1 0 0,-1 1-1 0 0,1 0 0 0 0,0-1 0 0 0,-1 0 0 0 0,1 0 0 0 0,0 0 0 0 0,0 0 0 0 0,-1-1 0 0 0,3 0-14 0 0,7-1 168 0 0,1-1 0 0 0,-1 0 0 0 0,0 0-1 0 0,0-2 1 0 0,0 0 0 0 0,0 0 0 0 0,-1-1-1 0 0,0-1 1 0 0,0 0 0 0 0,0 0-1 0 0,-1-1 1 0 0,0-1 0 0 0,1-1-168 0 0,13-12 151 0 0,-1-1 0 0 0,-2-1 0 0 0,0-1 0 0 0,-1-1 0 0 0,-2-1 0 0 0,0-1-151 0 0,14-18-19 0 0,-20 28-54 0 0,-1 1 1 0 0,-1-2-1 0 0,0 0 1 0 0,-2 0-1 0 0,0-1 1 0 0,-1 0 0 0 0,-1 0-1 0 0,-1-1 73 0 0,-4 13-59 0 0,0 0-1 0 0,-1 0 1 0 0,0-1-1 0 0,0 1 1 0 0,0 0-1 0 0,-1 0 1 0 0,-1-1-1 0 0,0 1 1 0 0,0 0-1 0 0,0 0 1 0 0,-1 0-1 0 0,0 0 1 0 0,-1 0-1 0 0,1 0 1 0 0,-2 0-1 0 0,1 1 1 0 0,-1-1-1 0 0,0 1 1 0 0,-1 0-1 0 0,1 0 1 0 0,-1 1-1 0 0,-3-3 60 0 0,2 3-37 0 0,-1 1-1 0 0,0 0 1 0 0,0 0-1 0 0,-1 0 0 0 0,1 1 1 0 0,-1 0-1 0 0,0 0 1 0 0,0 1-1 0 0,0 0 0 0 0,-1 0 1 0 0,1 1-1 0 0,-1 0 0 0 0,1 1 1 0 0,-1 0-1 0 0,0 0 1 0 0,1 1-1 0 0,-1 0 0 0 0,0 0 1 0 0,0 1-1 0 0,-1 1 38 0 0,2-1 6 0 0,0 0 0 0 0,0 1 0 0 0,0 0 0 0 0,1 1 0 0 0,-1 0 0 0 0,1 0 0 0 0,-1 1 0 0 0,1-1 0 0 0,0 1 0 0 0,0 1 0 0 0,1 0 0 0 0,-1 0 0 0 0,1 0 0 0 0,0 1 0 0 0,0-1 0 0 0,1 1 0 0 0,0 1 0 0 0,0-1 0 0 0,0 1 0 0 0,1 0 0 0 0,0 0 0 0 0,0 0 0 0 0,1 1 0 0 0,0-1 0 0 0,0 1 0 0 0,1 0 0 0 0,0-1 0 0 0,0 1 0 0 0,1 0 0 0 0,0 0 0 0 0,0 1 0 0 0,1-1-6 0 0,1 15 61 0 0,1-1-1 0 0,1 1 1 0 0,1-1 0 0 0,1 0-1 0 0,1 0 1 0 0,1-1 0 0 0,1 1-1 0 0,0-1 1 0 0,2-1-1 0 0,1 0 1 0 0,0 0 0 0 0,1-1-1 0 0,1-1 1 0 0,1 0 0 0 0,1-1-1 0 0,0 0 1 0 0,1-1-1 0 0,1-1 1 0 0,0 0 0 0 0,1-2-1 0 0,1 0 1 0 0,0-1 0 0 0,0-1-1 0 0,2 0-60 0 0,121 70-355 0 0,-136-66-103 0 0,-5-10-3604 0 0,1-3-5993 0 0,-2-2-2138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01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184 670 6257 0 0,'0'0'1903'0'0,"0"0"-609"0"0,0 0-358 0 0,0 0 52 0 0,0 0 161 0 0,0 0 64 0 0,0 0-68 0 0,0 0-123 0 0,0 0-97 0 0,0 0-83 0 0,0 0-105 0 0,-1 15-145 0 0,-26 110 411 0 0,16-100-1071 0 0,-1-1 1 0 0,-2 0 0 0 0,0 0-1 0 0,-2-2 1 0 0,0 0 0 0 0,-17 17 67 0 0,14-18-1131 0 0,11-11-922 0 0,0-1-3365 0 0,3-5-4806 0 0</inkml:trace>
  <inkml:trace contextRef="#ctx0" brushRef="#br0" timeOffset="861.995">928 29 312 0 0,'0'0'4476'0'0,"0"0"-1845"0"0,0 0-593 0 0,0 0-105 0 0,0 0-56 0 0,0 0-147 0 0,0 0-261 0 0,0 0-279 0 0,0 0-230 0 0,0 0-207 0 0,0 0-167 0 0,0 0-145 0 0,0 0-93 0 0,-6 4-26 0 0,3-3-274 0 0,0 1 1 0 0,1-1 0 0 0,-1 1-1 0 0,1 0 1 0 0,-1 0 0 0 0,1 0-1 0 0,0 0 1 0 0,0 0-1 0 0,0 1 1 0 0,0-1 0 0 0,0 0-1 0 0,0 1 1 0 0,1 0-1 0 0,-1-1 1 0 0,1 1 0 0 0,0 0-1 0 0,0 0 1 0 0,0 0 0 0 0,0 0-1 0 0,0 0 1 0 0,0 0-1 0 0,1 1-48 0 0,-33 334 2830 0 0,29-279-2675 0 0,-3 0 0 0 0,-3-1 0 0 0,-13 44-155 0 0,22-96 14 0 0,-20 81 139 0 0,21-86-138 0 0,0-1-6 0 0,74-38 468 0 0,-46 19-449 0 0,1 0 1 0 0,1 2 0 0 0,1 1 0 0 0,0 2 0 0 0,1 1-1 0 0,0 1 1 0 0,1 2 0 0 0,1 1 0 0 0,-1 2-1 0 0,1 1 1 0 0,0 2 0 0 0,15 0-29 0 0,-46 4 3 0 0,-1 0 0 0 0,1 0-1 0 0,0 1 1 0 0,0-1 0 0 0,-1 1 0 0 0,1 0-1 0 0,0 0 1 0 0,-1 0 0 0 0,1 0 0 0 0,-1 0-1 0 0,1 0 1 0 0,-1 1 0 0 0,0-1 0 0 0,0 1-1 0 0,1 0 1 0 0,-1-1 0 0 0,0 1 0 0 0,0 0-1 0 0,0 0 1 0 0,-1 1 0 0 0,1-1 0 0 0,-1 0 0 0 0,1 0-1 0 0,-1 1 1 0 0,1-1 0 0 0,-1 1 0 0 0,0-1-1 0 0,0 1 1 0 0,-1 0 0 0 0,1-1 0 0 0,0 2-3 0 0,4 86 291 0 0,-8-81-257 0 0,-1 0 0 0 0,1 0 0 0 0,-1-1 0 0 0,-1 1 0 0 0,0-1 0 0 0,0 0 0 0 0,0 0 0 0 0,-1-1 0 0 0,0 1 0 0 0,-1-1 0 0 0,0-1 0 0 0,0 1 0 0 0,-1 0-34 0 0,-8 5 15 0 0,0-1 1 0 0,-1-1 0 0 0,0-1-1 0 0,-1 0 1 0 0,0-1-1 0 0,0 0 1 0 0,0-2 0 0 0,-1 0-1 0 0,0-2 1 0 0,-1 0-1 0 0,1 0 1 0 0,0-2-1 0 0,-1-1 1 0 0,0 0 0 0 0,1-1-1 0 0,-12-3-15 0 0,28 3-60 0 0,-1 0 0 0 0,1 0-1 0 0,-1-1 1 0 0,1 0 0 0 0,0 0-1 0 0,-1 0 1 0 0,1 0 0 0 0,0 0-1 0 0,0-1 1 0 0,0 1 0 0 0,0-1-1 0 0,0 0 1 0 0,0 0 0 0 0,0 0-1 0 0,0 0 1 0 0,1 0 0 0 0,-1-1-1 0 0,1 1 1 0 0,0-1 0 0 0,0 0 0 0 0,0 0-1 0 0,0 0 1 0 0,0 0 0 0 0,1 0-1 0 0,-1 0 1 0 0,1 0 0 0 0,0 0-1 0 0,-1 0 1 0 0,2-1 0 0 0,-1 1-1 0 0,0-1 1 0 0,1 1 0 0 0,-1 0-1 0 0,1-1 1 0 0,0-3 60 0 0,0 0-499 0 0,1-1-1 0 0,-1 0 1 0 0,1 0-1 0 0,0 1 1 0 0,1-1 0 0 0,0 1-1 0 0,0-1 1 0 0,1 1-1 0 0,0 0 1 0 0,0 0-1 0 0,0 0 1 0 0,1 0 0 0 0,1 0 499 0 0,23-32-7955 0 0,-17 27-2646 0 0</inkml:trace>
  <inkml:trace contextRef="#ctx0" brushRef="#br0" timeOffset="1686.337">1613 563 0 0 0,'0'0'2262'0'0,"0"0"189"0"0,0 0 51 0 0,0 0-131 0 0,0 0-189 0 0,0 0-223 0 0,0 0-287 0 0,0 0-261 0 0,0 0-212 0 0,0 0-197 0 0,0 0-154 0 0,0 0-112 0 0,0 0-104 0 0,1 22-96 0 0,3 68-72 0 0,-4-56 13 0 0,0-33-443 0 0,-1 0 1 0 0,1 0-1 0 0,-1 0 0 0 0,1 0 1 0 0,0 0-1 0 0,0 1 0 0 0,-1-1 1 0 0,1 0-1 0 0,0 0 1 0 0,0 0-1 0 0,0 0 0 0 0,0 0 1 0 0,0 0-1 0 0,0 0 1 0 0,1 0-1 0 0,-1 1 0 0 0,0-1 1 0 0,1 0-1 0 0,-1 0 0 0 0,0 0 1 0 0,1 0-1 0 0,-1 0 1 0 0,1 0-1 0 0,0 0 0 0 0,-1-1 1 0 0,1 1-1 0 0,0 0 1 0 0,-1 0-1 0 0,1 0 0 0 0,0 0 1 0 0,0-1-1 0 0,0 1 0 0 0,0 0 1 0 0,0-1-1 0 0,0 1 1 0 0,0-1-1 0 0,0 1 0 0 0,0-1 1 0 0,0 0-1 0 0,0 1 1 0 0,0-1-1 0 0,0 0 0 0 0,0 0 1 0 0,0 1-1 0 0,0-1 1 0 0,0 0-1 0 0,1 0-34 0 0,9 0 116 0 0,-1-1 1 0 0,0 1-1 0 0,1-2 1 0 0,-1 1-1 0 0,0-2 1 0 0,0 1-1 0 0,0-1 1 0 0,0-1-1 0 0,-1 1 1 0 0,1-2-1 0 0,-1 1 1 0 0,0-1-1 0 0,0-1 1 0 0,-1 0-1 0 0,1 0 1 0 0,-1-1-1 0 0,0 0-116 0 0,20-12 155 0 0,72-70 108 0 0,-87 112-395 0 0,-10-17 134 0 0,0 1 0 0 0,0-1 0 0 0,0 0 0 0 0,1-1 0 0 0,0 1 0 0 0,1 0 0 0 0,-1-1 0 0 0,1 0 0 0 0,0 0 0 0 0,0-1 0 0 0,1 1 0 0 0,-1-1 0 0 0,1 0 0 0 0,0-1 0 0 0,0 1 0 0 0,0-1 0 0 0,0 0 0 0 0,1-1 0 0 0,-1 1 0 0 0,1-1 0 0 0,0-1 0 0 0,0 1 0 0 0,0-1 0 0 0,-1 0 0 0 0,1-1 0 0 0,0 0 0 0 0,0 0 0 0 0,4 0-2 0 0,3-1 48 0 0,1 0 1 0 0,-1 0 0 0 0,0-1 0 0 0,1-1-1 0 0,-1-1 1 0 0,0 0 0 0 0,-1 0 0 0 0,1-2 0 0 0,-1 1-1 0 0,0-2 1 0 0,0 0 0 0 0,-1 0 0 0 0,0-1-1 0 0,0-1 1 0 0,-1 0 0 0 0,6-6-49 0 0,6-7 57 0 0,0-1 1 0 0,-2 0-1 0 0,-1-2 1 0 0,-1-1-1 0 0,-1 0 1 0 0,-1-1-1 0 0,-1-1 1 0 0,-2-1-1 0 0,-1 0 1 0 0,-1 0-1 0 0,-2-1 1 0 0,0-1-1 0 0,-2 0 1 0 0,-2 0-1 0 0,-1-1 1 0 0,-1 1-1 0 0,-1-32-57 0 0,-4 0 110 0 0,0 63-108 0 0,0-1 1 0 0,1 1-1 0 0,-1-1 0 0 0,0 1 1 0 0,0 0-1 0 0,1-1 1 0 0,-1 1-1 0 0,0 0 0 0 0,0 0 1 0 0,0-1-1 0 0,1 1 1 0 0,-1 0-1 0 0,0 0 0 0 0,0 0 1 0 0,0 0-1 0 0,0 0 1 0 0,1 0-1 0 0,-1 0 0 0 0,0 0 1 0 0,0 1-1 0 0,0-1 1 0 0,1 0-1 0 0,-1 0 0 0 0,0 1 1 0 0,0-1-1 0 0,1 0 1 0 0,-1 1-1 0 0,0-1 0 0 0,0 1 1 0 0,1-1-1 0 0,-1 1 1 0 0,1-1-1 0 0,-1 1 0 0 0,0 0 1 0 0,1-1-1 0 0,-1 1 1 0 0,1 0-1 0 0,-1-1 0 0 0,1 1 1 0 0,-1 0-3 0 0,-11 21 3 0 0,1 0 0 0 0,1 0 0 0 0,1 1 0 0 0,1 0 0 0 0,1 1 0 0 0,1 0 1 0 0,1 0-1 0 0,1 0 0 0 0,1 0 0 0 0,1 1 0 0 0,1 0 0 0 0,1-1 0 0 0,2 1 0 0 0,0-1 0 0 0,2 4-3 0 0,24 307 147 0 0,-37-295-91 0 0,-16-51-315 0 0,-14-78-3561 0 0,11 3-2010 0 0,14 39 421 0 0,-2 2-3574 0 0,7 29 4430 0 0</inkml:trace>
  <inkml:trace contextRef="#ctx0" brushRef="#br0" timeOffset="1936.013">2180 291 3465 0 0,'0'0'3451'0'0,"0"0"-313"0"0,0 0-408 0 0,0 0-445 0 0,0 0-448 0 0,0 0-367 0 0,0 0-332 0 0,0 0-206 0 0,0 0-49 0 0,0 0 47 0 0,0 0 39 0 0,0 0-20 0 0,0 0-110 0 0,12 0-167 0 0,215-11 963 0 0,-140-5-1445 0 0,-39 6-320 0 0,0 2 1 0 0,1 3-1 0 0,-1 1 0 0 0,1 2 0 0 0,5 3 130 0 0,-15 11-2104 0 0,-18 4-6026 0 0,-16-11-3843 0 0</inkml:trace>
  <inkml:trace contextRef="#ctx0" brushRef="#br0" timeOffset="2311.012">203 1178 3289 0 0,'0'0'4243'0'0,"0"0"-2020"0"0,0 0-661 0 0,0 0 65 0 0,0 0 172 0 0,0 0 6 0 0,0 0-236 0 0,0 0-267 0 0,0 0-203 0 0,37-1-134 0 0,120-2-58 0 0,-12-11 852 0 0,878-156 2945 0 0,-370 108-4192 0 0,-602 57-708 0 0,196-14 436 0 0,-118 13-3075 0 0,-219 10-1798 0 0,45-2 82 0 0,1 0-6362 0 0,29-2 4436 0 0</inkml:trace>
  <inkml:trace contextRef="#ctx0" brushRef="#br0" timeOffset="2581.02">479 1270 9746 0 0,'0'0'1955'0'0,"0"0"-297"0"0,0 0-36 0 0,0 0-62 0 0,0 0-251 0 0,0 0-306 0 0,0 0-178 0 0,0 0-12 0 0,0 0 77 0 0,0 0 63 0 0,0 0-62 0 0,0 0-114 0 0,0 0-114 0 0,30-1-101 0 0,97-2-38 0 0,10-6 481 0 0,-1-7 0 0 0,0-6-1 0 0,4-6-1004 0 0,100-18 493 0 0,500-43-319 0 0,-506 69-1559 0 0,-135 10-6722 0 0,-86 7-4039 0 0</inkml:trace>
  <inkml:trace contextRef="#ctx0" brushRef="#br0" timeOffset="6100.367">3623 151 1328 0 0,'0'0'2006'0'0,"0"0"-282"0"0,0 0 18 0 0,0 0 125 0 0,0 0 106 0 0,0 0 43 0 0,0 0-150 0 0,0 0-305 0 0,0 0-296 0 0,0 0-277 0 0,0 0-204 0 0,-4-11-96 0 0,-12-33-68 0 0,12 32-49 0 0,4 12-35 0 0,0 0-36 0 0,0 0-56 0 0,0 0-70 0 0,0 0-58 0 0,0 0-61 0 0,0 0-42 0 0,-4 27 621 0 0,-11 132 100 0 0,-13 182-143 0 0,24-124-593 0 0,21-225 191 0 0,61-76 88 0 0,-55 56-461 0 0,0 2 0 0 0,2 0-1 0 0,1 2 1 0 0,0 1-1 0 0,2 1 1 0 0,22-13-16 0 0,-48 34-2 0 0,-1-1 1 0 0,0 1-1 0 0,1 0 1 0 0,-1 0-1 0 0,1 0 0 0 0,-1 0 1 0 0,1 0-1 0 0,-1 0 1 0 0,1 0-1 0 0,0 1 1 0 0,-1-1-1 0 0,1 1 1 0 0,0-1-1 0 0,0 1 0 0 0,-1 0 1 0 0,1-1-1 0 0,0 1 1 0 0,0 0-1 0 0,0 0 1 0 0,-1 0-1 0 0,1 0 1 0 0,0 1-1 0 0,0-1 0 0 0,0 0 1 0 0,-1 1-1 0 0,1-1 1 0 0,0 1-1 0 0,-1 0 1 0 0,1-1-1 0 0,0 1 0 0 0,-1 0 1 0 0,1 0-1 0 0,-1 0 1 0 0,1 0-1 0 0,-1 1 1 0 0,0-1-1 0 0,1 0 1 0 0,-1 0-1 0 0,0 1 0 0 0,0-1 1 0 0,0 1-1 0 0,0-1 1 0 0,0 1-1 0 0,0-1 1 0 0,0 1-1 0 0,-1 0 1 0 0,1 0 0 0 0,5 18 39 0 0,0-1-1 0 0,-2 1 0 0 0,0-1 1 0 0,-2 1-1 0 0,0 0 0 0 0,-1 0 1 0 0,-1 6-38 0 0,1 9 87 0 0,-1 100 102 0 0,1-135-277 0 0,-1-1-1 0 0,0 1 1 0 0,0 0 0 0 0,1-1-1 0 0,-1 1 1 0 0,0 0-1 0 0,1-1 1 0 0,-1 1 0 0 0,1 0-1 0 0,-1 0 1 0 0,0-1 0 0 0,1 1-1 0 0,-1 0 1 0 0,1 0 0 0 0,-1 0-1 0 0,1-1 1 0 0,-1 1 0 0 0,1 0-1 0 0,-1 0 1 0 0,1 0-1 0 0,-1 0 1 0 0,1 0 0 0 0,-1 0-1 0 0,1 0 1 0 0,-1 0 0 0 0,0 0-1 0 0,1 0 1 0 0,-1 0 0 0 0,1 0-1 0 0,-1 1 1 0 0,1-1 0 0 0,-1 0-1 0 0,1 0 1 0 0,-1 0 0 0 0,1 1-1 0 0,-1-1 1 0 0,0 0-1 0 0,1 0 1 0 0,-1 1 0 0 0,0-1-1 0 0,1 0 1 0 0,-1 1 0 0 0,0-1-1 0 0,1 1 1 0 0,-1-1 0 0 0,0 0-1 0 0,0 1 1 0 0,1-1 0 0 0,-1 1-1 0 0,0-1 1 0 0,0 1 88 0 0,10-10-1327 0 0,0 1-2829 0 0,-3 1-4911 0 0</inkml:trace>
  <inkml:trace contextRef="#ctx0" brushRef="#br0" timeOffset="6498.954">4279 791 5489 0 0,'0'0'1962'0'0,"0"0"22"0"0,0 0 83 0 0,0 0 61 0 0,0 0-44 0 0,0 0-192 0 0,0 0-291 0 0,0 0-280 0 0,0 0-258 0 0,0 0-217 0 0,34-1-157 0 0,107-9-130 0 0,-76-6 138 0 0,-57 10-534 0 0,-1 1-73 0 0,0 1 1 0 0,0-1-1 0 0,-1 0 0 0 0,0 0 0 0 0,0-1 0 0 0,0 0 1 0 0,0 0-1 0 0,-1 0 0 0 0,0-1 0 0 0,-1 0 1 0 0,1 0-1 0 0,-1 0 0 0 0,-1 0 0 0 0,1-1 0 0 0,-1 0 1 0 0,0 1-1 0 0,-1-1 0 0 0,0 0 0 0 0,0 0 0 0 0,-1 0 1 0 0,0-1-1 0 0,-1 1 0 0 0,1 0 0 0 0,-1 0 0 0 0,-1-1-90 0 0,-1 5-1 0 0,0 0 0 0 0,0 0 0 0 0,-1 0 0 0 0,0 0 0 0 0,0 0 0 0 0,0 0 0 0 0,0 0 0 0 0,0 1 0 0 0,-1 0-1 0 0,0 0 1 0 0,1 0 0 0 0,-1 0 0 0 0,0 0 0 0 0,0 1 0 0 0,-1 0 0 0 0,1 0 0 0 0,-1 0 0 0 0,1 0 0 0 0,-1 1-1 0 0,1-1 1 0 0,-1 1 0 0 0,0 0 0 0 0,1 1 0 0 0,-1-1 0 0 0,0 1 0 0 0,0 0 0 0 0,0 0 0 0 0,1 1 0 0 0,-1-1-1 0 0,0 1 1 0 0,0 0 0 0 0,1 0 0 0 0,-1 1 0 0 0,-3 1 1 0 0,-7 3-7 0 0,1 1 1 0 0,1 1-1 0 0,-1 0 0 0 0,1 1 1 0 0,1 0-1 0 0,0 1 0 0 0,0 0 1 0 0,1 1-1 0 0,0 0 0 0 0,1 1 1 0 0,0 0-1 0 0,-7 12 7 0 0,10-12-1 0 0,0-1 0 0 0,0 1 1 0 0,1 1-1 0 0,0-1 0 0 0,1 1 0 0 0,1 0 0 0 0,0 0 0 0 0,0 0 1 0 0,2 1-1 0 0,0-1 0 0 0,0 1 0 0 0,1-1 0 0 0,1 10 1 0 0,0-18 5 0 0,1 0 0 0 0,0-1-1 0 0,0 1 1 0 0,0 0 0 0 0,0 0 0 0 0,1 0-1 0 0,0-1 1 0 0,0 1 0 0 0,0-1-1 0 0,0 0 1 0 0,1 1 0 0 0,0-1 0 0 0,0 0-1 0 0,0 0 1 0 0,0-1 0 0 0,1 1-1 0 0,-1-1 1 0 0,1 0 0 0 0,0 1 0 0 0,0-2-1 0 0,0 1 1 0 0,1 0 0 0 0,-1-1-1 0 0,0 0 1 0 0,1 0 0 0 0,0 0 0 0 0,-1-1-1 0 0,1 1 1 0 0,0-1 0 0 0,1 0-5 0 0,153 14 142 0 0,-155-15-143 0 0,129-13-313 0 0,-49-10-3014 0 0,-62 16-2920 0 0,-3 2-6000 0 0</inkml:trace>
  <inkml:trace contextRef="#ctx0" brushRef="#br0" timeOffset="43543.974">582 1605 688 0 0,'0'0'1817'0'0,"0"0"94"0"0,0 0 141 0 0,0 0 27 0 0,0 0-102 0 0,0 0-246 0 0,0 0-244 0 0,0 0-151 0 0,0 0-120 0 0,0 0-96 0 0,0 0-125 0 0,-2-3-147 0 0,1-25 4613 0 0,14 15-5760 0 0,11-3 467 0 0,1 1 1 0 0,0 1 0 0 0,1 2 0 0 0,0 0 0 0 0,1 2 0 0 0,1 1 0 0 0,-1 1 0 0 0,1 1 0 0 0,1 2-1 0 0,-1 0 1 0 0,27 1-169 0 0,-51 2 7 0 0,1 1 1 0 0,-1 0-1 0 0,1 0 0 0 0,-1 0 0 0 0,1 1 0 0 0,-1 0 1 0 0,1 0-1 0 0,0 0 0 0 0,-1 0 0 0 0,1 1 0 0 0,-1-1 0 0 0,1 1 1 0 0,-1 0-1 0 0,1 1 0 0 0,-1-1 0 0 0,0 1 0 0 0,0 0 1 0 0,0 0-1 0 0,0 0 0 0 0,0 1 0 0 0,0-1 0 0 0,0 1 0 0 0,-1 0 1 0 0,1 0-1 0 0,-1 0 0 0 0,0 0 0 0 0,0 1 0 0 0,0-1 1 0 0,0 1-1 0 0,-1 0 0 0 0,0 0 0 0 0,1 0 0 0 0,-1 0 0 0 0,-1 0 1 0 0,1 0-1 0 0,-1 1 0 0 0,1-1 0 0 0,-1 1 0 0 0,0 2-7 0 0,-1 0 17 0 0,0 0 0 0 0,0 0 0 0 0,-1 0 0 0 0,0 0 0 0 0,0 0 0 0 0,-1-1 0 0 0,1 1-1 0 0,-2 0 1 0 0,1-1 0 0 0,-1 1 0 0 0,0-1 0 0 0,0 0 0 0 0,-1 0 0 0 0,1 0 0 0 0,-1 0 0 0 0,-1 0 0 0 0,1-1-1 0 0,-6 5-16 0 0,-238 206 187 0 0,246-215-182 0 0,0 1 1 0 0,0-1-1 0 0,0 0 0 0 0,0 1 1 0 0,0-1-1 0 0,0 1 0 0 0,1 0 0 0 0,-1-1 1 0 0,0 1-1 0 0,1 0 0 0 0,0 0 1 0 0,-1 0-1 0 0,1 0 0 0 0,0 0 0 0 0,0 1 1 0 0,0-1-1 0 0,0 0 0 0 0,1 0 0 0 0,-1 1 1 0 0,1-1-1 0 0,-1 0 0 0 0,1 1 1 0 0,0-1-1 0 0,0 1 0 0 0,0-1 0 0 0,0 0 1 0 0,0 1-1 0 0,0-1 0 0 0,1 0 1 0 0,-1 1-1 0 0,1-1 0 0 0,0 0 0 0 0,0 1 1 0 0,0-1-1 0 0,0 0 0 0 0,0 0 1 0 0,0 0-1 0 0,0 0 0 0 0,1 0 0 0 0,-1 0 1 0 0,1 0-1 0 0,-1 0 0 0 0,1-1 1 0 0,0 1-1 0 0,0-1 0 0 0,0 1 0 0 0,0-1 1 0 0,0 0-1 0 0,0 1 0 0 0,0-1 1 0 0,1 0-6 0 0,20 7 134 0 0,0 0 0 0 0,0-2 0 0 0,1-1 1 0 0,0-1-1 0 0,0-1 0 0 0,0-1 1 0 0,0-1-1 0 0,0-1 0 0 0,0-1 1 0 0,0-2-1 0 0,0 0 0 0 0,0-1 1 0 0,-1-1-1 0 0,22-8-134 0 0,48-18-125 0 0,-60 21-1946 0 0,-23 8-1977 0 0,-1-1-4163 0 0,-3 0-4443 0 0</inkml:trace>
  <inkml:trace contextRef="#ctx0" brushRef="#br0" timeOffset="44201.464">2145 1380 8002 0 0,'0'0'2061'0'0,"0"0"-380"0"0,0 0-131 0 0,0 0 123 0 0,0 0 24 0 0,0 0-152 0 0,0 0-243 0 0,0 0-263 0 0,0 0-230 0 0,0 0-165 0 0,0 0-82 0 0,0 0-77 0 0,0 0-29 0 0,7-6-17 0 0,20-21-24 0 0,-21 61 2007 0 0,-5 14-1768 0 0,-1 40 26 0 0,-3-1-1 0 0,-12 76-679 0 0,-31 40 55 0 0,41-167-536 0 0,5-36 361 0 0,0 0 0 0 0,0 0-24 0 0,0 0-27 0 0,0 0-6 0 0,0 0-15 0 0,0 0-51 0 0,0 0-69 0 0,-3-15-6859 0 0,1 12 5519 0 0,0-2-1437 0 0,-1 3-1848 0 0,-1-2-5104 0 0</inkml:trace>
  <inkml:trace contextRef="#ctx0" brushRef="#br0" timeOffset="44466.21">1856 1760 7954 0 0,'0'0'2246'0'0,"0"0"-165"0"0,0 0-158 0 0,0 0-181 0 0,0 0-352 0 0,0 0-391 0 0,0 0-301 0 0,0 0-127 0 0,0 0-4 0 0,0 0 70 0 0,0 0 54 0 0,0 0-28 0 0,0 0-27 0 0,24-2-37 0 0,75-6-42 0 0,208-34 2040 0 0,-226 43-3765 0 0,-73 6-1036 0 0,-6-3-2056 0 0,0-1-2758 0 0,0 1-4883 0 0</inkml:trace>
  <inkml:trace contextRef="#ctx0" brushRef="#br0" timeOffset="44734.998">2751 1745 15667 0 0,'0'0'829'0'0,"0"0"40"0"0,0 0 246 0 0,0 0 144 0 0,0 0 17 0 0,0 0-166 0 0,0 0-302 0 0,0 0-284 0 0,0 0-217 0 0,0 0-143 0 0,0 0-56 0 0,0 0-51 0 0,0 0-45 0 0,-1 25-31 0 0,-4 77-51 0 0,-8-56-1080 0 0,1-35-1669 0 0,2-7-7222 0 0,6-4 35 0 0</inkml:trace>
  <inkml:trace contextRef="#ctx0" brushRef="#br0" timeOffset="44994.262">2706 1447 5521 0 0,'0'0'3961'0'0,"0"0"-2065"0"0,0 0-439 0 0,0 0-233 0 0,0 0-248 0 0,0 0-272 0 0,0 0-376 0 0,0 0-248 0 0,0 0-184 0 0,0 0-136 0 0,0 0-120 0 0,0 0-160 0 0,0 0-184 0 0,52-44-168 0 0,-48 55-240 0 0,-3 0-697 0 0,3 0-1343 0 0,-4-4-4122 0 0</inkml:trace>
  <inkml:trace contextRef="#ctx0" brushRef="#br0" timeOffset="45461.782">2962 1925 6889 0 0,'0'0'3949'0'0,"0"0"-1279"0"0,0 0-639 0 0,0 0-262 0 0,0 0-433 0 0,0 0-325 0 0,0 0-126 0 0,0 0-91 0 0,0 0-93 0 0,0 0-88 0 0,0 0-48 0 0,0 0-48 0 0,0 0-52 0 0,10-23-33 0 0,29-73-55 0 0,-36 87-279 0 0,1 0 0 0 0,0-1 1 0 0,0 1-1 0 0,1 1 0 0 0,0-1 0 0 0,0 1 0 0 0,1 0 1 0 0,0 0-1 0 0,1 0 0 0 0,0 1 0 0 0,0 0 1 0 0,1-1-99 0 0,-3 4 28 0 0,1 0-24 0 0,0 0 0 0 0,0 1 0 0 0,1-1 0 0 0,-1 1 0 0 0,1 0 0 0 0,0 1 0 0 0,0 0 1 0 0,0 0-1 0 0,0 0 0 0 0,0 1 0 0 0,0 0 0 0 0,0 1 0 0 0,0-1 0 0 0,0 1 0 0 0,1 1 0 0 0,2 0-4 0 0,1-1-17 0 0,-8 1 14 0 0,-1 1 1 0 0,1-1-1 0 0,-1 1 0 0 0,0 0 1 0 0,0 0-1 0 0,0-1 0 0 0,0 2 1 0 0,0-1-1 0 0,0 0 0 0 0,0 0 1 0 0,-1 0-1 0 0,1 1 0 0 0,-1-1 1 0 0,0 1-1 0 0,1-1 0 0 0,-1 1 1 0 0,0 0-1 0 0,-1-1 0 0 0,1 1 1 0 0,0 0-1 0 0,-1 0 0 0 0,0-1 1 0 0,1 1-1 0 0,-1 0 0 0 0,0 0 1 0 0,0 0-1 0 0,-1 0 0 0 0,1-1 1 0 0,-1 1-1 0 0,1 0 0 0 0,-1 1 3 0 0,0 3-9 0 0,1 73-6 0 0,1-79 21 0 0,1 0 0 0 0,-1 0 0 0 0,0 0-1 0 0,0 0 1 0 0,0 0 0 0 0,1-1 0 0 0,-1 1-1 0 0,0 0 1 0 0,1-1 0 0 0,-1 1 0 0 0,0-1-1 0 0,1 1 1 0 0,-1-1 0 0 0,1 0 0 0 0,-1 0-1 0 0,1 1 1 0 0,-1-1 0 0 0,0 0 0 0 0,1 0-1 0 0,-1-1 1 0 0,1 1 0 0 0,-1 0 0 0 0,1 0-1 0 0,-1-1 1 0 0,1 1 0 0 0,-1-1 0 0 0,0 1-1 0 0,1-1 1 0 0,-1 1 0 0 0,0-1 0 0 0,0 0-1 0 0,1 0 1 0 0,-1 0 0 0 0,0 0 0 0 0,0 1 0 0 0,0-2-1 0 0,0 1 1 0 0,0 0 0 0 0,0 0 0 0 0,0 0-1 0 0,0-1-5 0 0,57-49 143 0 0,51-32-87 0 0,-93 75-59 0 0,0 1 1 0 0,1 0-1 0 0,0 1 0 0 0,0 1 1 0 0,0 1-1 0 0,1 0 0 0 0,0 1 1 0 0,-1 1-1 0 0,4 1 3 0 0,-18 3 5 0 0,-1-1 0 0 0,0 1 0 0 0,0 0 0 0 0,0 0 0 0 0,0 0-1 0 0,0 1 1 0 0,0-1 0 0 0,0 0 0 0 0,-1 1 0 0 0,1-1 0 0 0,-1 1 0 0 0,0-1 0 0 0,0 1 0 0 0,0 0 0 0 0,0 0-1 0 0,0-1 1 0 0,-1 1 0 0 0,1 0 0 0 0,-1 0 0 0 0,0 0 0 0 0,1 0 0 0 0,-1 0 0 0 0,-1-1 0 0 0,1 1 0 0 0,0 0 0 0 0,-1 0-1 0 0,0 2-4 0 0,1-1 12 0 0,-1 29-70 0 0,0 27 118 0 0,11-24-2791 0 0,-3-28-1490 0 0,-4-5-3181 0 0,-1-3-4209 0 0</inkml:trace>
  <inkml:trace contextRef="#ctx0" brushRef="#br0" timeOffset="45803.949">3776 1881 1888 0 0,'0'0'2610'0'0,"0"0"24"0"0,0 0-88 0 0,0 0-239 0 0,0 0-292 0 0,0 0-302 0 0,0 0-292 0 0,0 0-232 0 0,0 0-197 0 0,35-8-155 0 0,106-26-125 0 0,-70 3 403 0 0,47-57 578 0 0,-116 86-1678 0 0,-1 1 0 0 0,0-1 0 0 0,0 1 0 0 0,0-1 0 0 0,0 1 0 0 0,0-1 0 0 0,0 0 0 0 0,0 0 0 0 0,-1 1 0 0 0,1-1 0 0 0,0 0 0 0 0,-1 0 0 0 0,0 0 0 0 0,1 0 0 0 0,-1 0 0 0 0,0 0 0 0 0,0 0 0 0 0,0 0 0 0 0,0 1 0 0 0,-1-1 0 0 0,1 0 0 0 0,0 0 0 0 0,-1 0 0 0 0,1 0 0 0 0,-1 0 0 0 0,0 1 0 0 0,1-1 0 0 0,-1 0 0 0 0,0 0 0 0 0,0 1 0 0 0,0-1 0 0 0,-1 1 0 0 0,1-1 0 0 0,0 1 0 0 0,0-1 0 0 0,-1 1 0 0 0,1 0 0 0 0,-1 0 0 0 0,1-1 0 0 0,-1 1 0 0 0,0 0 0 0 0,1 1 0 0 0,-1-1 0 0 0,0 0 0 0 0,0 0 0 0 0,0 1 0 0 0,1-1 0 0 0,-1 1 0 0 0,0-1 0 0 0,0 1 0 0 0,0 0 0 0 0,0 0 0 0 0,0 0 0 0 0,0 0 0 0 0,0 0 0 0 0,-2 1-15 0 0,-6-1-23 0 0,-1 0 0 0 0,0 1 0 0 0,0 1-1 0 0,0 0 1 0 0,0 1 0 0 0,1 0 0 0 0,-1 0 0 0 0,1 1 0 0 0,0 0 0 0 0,0 1 0 0 0,1 0 0 0 0,-1 1-1 0 0,1 0 1 0 0,0 0 0 0 0,0 2 23 0 0,3-5-23 0 0,1 0-1 0 0,-1 1 0 0 0,1-1 1 0 0,0 1-1 0 0,0 0 1 0 0,0 1-1 0 0,0-1 0 0 0,1 1 1 0 0,0 0-1 0 0,0 0 1 0 0,0 0-1 0 0,1 1 0 0 0,0 0 1 0 0,0-1-1 0 0,0 1 1 0 0,0 0-1 0 0,1 0 0 0 0,0 0 1 0 0,0 1-1 0 0,1-1 1 0 0,0 0-1 0 0,0 1 0 0 0,1-1 1 0 0,-1 1-1 0 0,1-1 1 0 0,1 1 23 0 0,2-3-189 0 0,0-1-1 0 0,1 1 1 0 0,-1-1 0 0 0,1 0 0 0 0,0-1 0 0 0,0 1 0 0 0,0-1 0 0 0,0 0-1 0 0,0 1 1 0 0,1-2 0 0 0,-1 1 0 0 0,1-1 0 0 0,-1 1 0 0 0,1-1 0 0 0,0 0-1 0 0,-1-1 1 0 0,1 1 0 0 0,0-1 0 0 0,-1 0 0 0 0,1 0 0 0 0,0-1 0 0 0,0 1-1 0 0,-1-1 1 0 0,3 0 189 0 0,9 0-2555 0 0,0 1-3502 0 0,-4 0-4343 0 0</inkml:trace>
  <inkml:trace contextRef="#ctx0" brushRef="#br0" timeOffset="46114.813">4689 1568 5657 0 0,'0'0'4660'0'0,"0"0"-1687"0"0,0 0-1112 0 0,0 0-532 0 0,0 0-252 0 0,0 0-145 0 0,0 0-124 0 0,0 0-149 0 0,0 0-144 0 0,0 0-120 0 0,0 0-75 0 0,0 0-63 0 0,0 0-55 0 0,-24 17-48 0 0,-71 51-39 0 0,93-68-111 0 0,0 1 0 0 0,0-1 0 0 0,1 1 0 0 0,-1 0 1 0 0,0 0-1 0 0,1-1 0 0 0,-1 1 0 0 0,1 0 0 0 0,-1 0 0 0 0,1 1 0 0 0,-1-1 0 0 0,1 0 1 0 0,0 0-1 0 0,0 1 0 0 0,0-1 0 0 0,-1 0 0 0 0,1 1 0 0 0,0 0 0 0 0,1-1 0 0 0,-1 1 1 0 0,0-1-1 0 0,0 1 0 0 0,1 0 0 0 0,-1 0 0 0 0,1-1 0 0 0,-1 1 0 0 0,1 0 0 0 0,0 0 0 0 0,0 0 1 0 0,0-1-1 0 0,0 2-4 0 0,1 6 17 0 0,0-6-4 0 0,0 1 0 0 0,-1-1 0 0 0,2 0 0 0 0,-1 1 0 0 0,0-1 0 0 0,1 0-1 0 0,-1 0 1 0 0,1 0 0 0 0,0 0 0 0 0,0 0 0 0 0,0-1 0 0 0,1 1 0 0 0,-1 0-1 0 0,0-1 1 0 0,1 0 0 0 0,0 0 0 0 0,-1 1 0 0 0,1-2 0 0 0,0 1 0 0 0,0 0-1 0 0,1 0-12 0 0,31 30 158 0 0,-34-30-97 0 0,0 0 0 0 0,0 0-1 0 0,-1 0 1 0 0,1 0 0 0 0,-1 1-1 0 0,0-1 1 0 0,0 0 0 0 0,0 0-1 0 0,0 0 1 0 0,0 1 0 0 0,0-1-1 0 0,0 0 1 0 0,-1 0 0 0 0,1 0-1 0 0,-1 0 1 0 0,0 0 0 0 0,0 0-1 0 0,1 0 1 0 0,-1 0 0 0 0,0 0-1 0 0,-1 0 1 0 0,1 0 0 0 0,0 0-1 0 0,0 0 1 0 0,-1-1 0 0 0,1 1-1 0 0,-1-1 1 0 0,0 1 0 0 0,1-1-1 0 0,-1 0 1 0 0,0 1 0 0 0,0-1-1 0 0,0 0 1 0 0,0 0 0 0 0,-1 0-61 0 0,-7 3 32 0 0,0-1 1 0 0,-1 0 0 0 0,1 0 0 0 0,-1-1 0 0 0,1-1 0 0 0,-1 0 0 0 0,0 0 0 0 0,0-1 0 0 0,0-1 0 0 0,-2 0-33 0 0,-16 1-732 0 0,5-5-2238 0 0,16 3-1814 0 0,2 1-6701 0 0</inkml:trace>
  <inkml:trace contextRef="#ctx0" brushRef="#br0" timeOffset="47412.822">3918 1841 0 0 0,'0'0'188'0'0,"0"0"51"0"0,0 0 26 0 0,-8-1 23 0 0,-36-2 907 0 0,44 3-816 0 0,0 0 96 0 0,0 0 111 0 0,0 0 91 0 0,0 0 71 0 0,0 0 80 0 0,0 0 59 0 0,0 0 29 0 0,0 0 52 0 0,0 0-5 0 0,0 0-43 0 0,0 0-58 0 0,0 0-99 0 0,0 0-99 0 0,0 0-92 0 0,0 0-83 0 0,0 0-98 0 0,0 0-75 0 0,-19 8 2326 0 0,19-7-2541 0 0,-1 0 0 0 0,1 0 0 0 0,0 0 0 0 0,-1 0 0 0 0,1 0 0 0 0,0 0 0 0 0,-1 0 0 0 0,1 0 0 0 0,0 1 0 0 0,0-1 0 0 0,0 0 0 0 0,0 0 0 0 0,0 0 0 0 0,0 0 0 0 0,0 0 0 0 0,0 0 0 0 0,1 0 0 0 0,-1 0 0 0 0,0 1 0 0 0,1-1 0 0 0,-1 0 0 0 0,1 0 0 0 0,-1 0 0 0 0,1 0 0 0 0,-1 0 0 0 0,1-1 0 0 0,0 1 0 0 0,-1 0 0 0 0,1 0 0 0 0,0 0 0 0 0,0-1 0 0 0,0 1 0 0 0,-1 0 0 0 0,1 0 0 0 0,0-1 0 0 0,0 1 0 0 0,0-1 0 0 0,0 1 0 0 0,0-1 0 0 0,0 0 0 0 0,1 1 0 0 0,-1-1 0 0 0,0 0 0 0 0,0 0 0 0 0,0 1 0 0 0,0-1 0 0 0,0 0 0 0 0,0 0 0 0 0,0 0 0 0 0,1-1-101 0 0,2 3 338 0 0,91 9 3315 0 0,-70-11-3511 0 0,-17 11-3581 0 0,9-7-1678 0 0,-4-1-3317 0 0,-11-3-980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8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38 692 8970 0 0,'0'0'2556'0'0,"0"0"-504"0"0,0 0-332 0 0,0 0-285 0 0,0 0-279 0 0,0 0-261 0 0,0 0-256 0 0,0 0-219 0 0,0 0-123 0 0,0 0 55 0 0,0 0 100 0 0,0 0 118 0 0,0 0 95 0 0,10 3-26 0 0,138 16 1995 0 0,134-19-1610 0 0,-239-9-1940 0 0,-37 3-3690 0 0,-4 0-4488 0 0,-2 5-1926 0 0</inkml:trace>
  <inkml:trace contextRef="#ctx0" brushRef="#br0" timeOffset="236.353">1 994 10370 0 0,'0'0'1529'0'0,"0"0"-391"0"0,0 0 56 0 0,0 0 260 0 0,0 0 137 0 0,0 0-83 0 0,0 0-246 0 0,0 0-297 0 0,0 0-218 0 0,0 0-182 0 0,0 0-147 0 0,35-2-107 0 0,108-6-102 0 0,24-8-538 0 0,-114 13-1518 0 0,-30 3-3387 0 0,-17 0 2971 0 0,7 0-9077 0 0</inkml:trace>
  <inkml:trace contextRef="#ctx0" brushRef="#br0" timeOffset="778.88">1152 512 11498 0 0,'0'0'2322'0'0,"0"0"-540"0"0,0 0-280 0 0,0 0-159 0 0,0 0-238 0 0,0 0-231 0 0,0 0-248 0 0,0 0-228 0 0,0 0-157 0 0,0 0-70 0 0,0 0-6 0 0,0 0 134 0 0,0 0 111 0 0,3 5 63 0 0,1 3-286 0 0,0 1-1 0 0,0 0 1 0 0,-1 0 0 0 0,0 0-1 0 0,-1 1 1 0 0,0-1 0 0 0,0 1 0 0 0,-1-1-1 0 0,0 1 1 0 0,-1 4-187 0 0,0 7 118 0 0,-1 0-1 0 0,0 0 1 0 0,-2 0 0 0 0,0 0-1 0 0,-1 0 1 0 0,-2-1 0 0 0,0 1 0 0 0,-7 14-118 0 0,-113 226 210 0 0,111-237-195 0 0,1 0 0 0 0,1 0-1 0 0,1 1 1 0 0,1 1 0 0 0,-7 27-15 0 0,17-51 0 0 0,0 0 1 0 0,0 0 0 0 0,1 0-1 0 0,-1 0 1 0 0,1 1 0 0 0,-1-1-1 0 0,1 0 1 0 0,0 0 0 0 0,0 1-1 0 0,0-1 1 0 0,0 0 0 0 0,0 0-1 0 0,1 1 1 0 0,-1-1 0 0 0,1 0-1 0 0,-1 0 1 0 0,1 0 0 0 0,0 0-1 0 0,0 0 1 0 0,0 0 0 0 0,0 0-1 0 0,0 0 1 0 0,0 0 0 0 0,1 0-1 0 0,-1 0 1 0 0,1 0 0 0 0,-1-1-1 0 0,1 1 1 0 0,0-1 0 0 0,-1 1-1 0 0,1-1 1 0 0,2 1-1 0 0,71 10 496 0 0,-30-14-196 0 0,1-2 0 0 0,-1-2-1 0 0,0-2 1 0 0,10-5-300 0 0,125-11 496 0 0,-102 22-7103 0 0,-76 2 1284 0 0,0-3-6380 0 0</inkml:trace>
  <inkml:trace contextRef="#ctx0" brushRef="#br0" timeOffset="1470.37">816 434 8322 0 0,'0'0'1815'0'0,"0"0"-235"0"0,0 0 41 0 0,0 0 16 0 0,0 0-47 0 0,0 0-182 0 0,0 0-288 0 0,0 0-245 0 0,0 0-200 0 0,0 0-112 0 0,0 0-44 0 0,0 0-9 0 0,-4 0-5 0 0,-11 0 87 0 0,26 0 1623 0 0,155 30 256 0 0,116 7-1978 0 0,-54-34-342 0 0,-119 5-144 0 0,-87 3-25 0 0,-21-11 29 0 0,0 3-22 0 0,-1-3 11 0 0,1 0-1 0 0,0 0 8 0 0,-1 0-14 0 0,0 0 12 0 0,0 0 13 0 0,0 0 8 0 0,0 0-7 0 0,0 0-2 0 0,0 0 11 0 0,0 0 19 0 0,0 0-7 0 0,0 0 11 0 0,0 0-3 0 0,0 0-5 0 0,0 0 9 0 0,0 0 25 0 0,0 0 18 0 0,-5-22 189 0 0,-95-143-388 0 0,73 128-374 0 0,-13-23-418 0 0,30 14-9437 0 0,10 41-1875 0 0</inkml:trace>
  <inkml:trace contextRef="#ctx0" brushRef="#br0" timeOffset="2535.632">1083 85 0 0 0,'0'0'1183'0'0,"0"0"576"0"0,0 0 276 0 0,0 0 4 0 0,0 0-36 0 0,0 0-137 0 0,0 0-223 0 0,0 0-148 0 0,0 0-173 0 0,0 0-218 0 0,0 0-136 0 0,0 0-110 0 0,4-7-102 0 0,12-17-83 0 0,-16 23-595 0 0,0 0 0 0 0,0 1 0 0 0,-1-1 0 0 0,1 0-1 0 0,-1 1 1 0 0,1-1 0 0 0,0 0 0 0 0,-1 1 0 0 0,1-1 0 0 0,-1 1-1 0 0,1-1 1 0 0,-1 0 0 0 0,0 1 0 0 0,1 0 0 0 0,-1-1-1 0 0,0 1 1 0 0,1-1 0 0 0,-1 1 0 0 0,0 0 0 0 0,1-1 0 0 0,-1 1-1 0 0,0 0 1 0 0,0 0 0 0 0,1-1 0 0 0,-1 1 0 0 0,0 0 0 0 0,0 0-1 0 0,1 0 1 0 0,-1 0 0 0 0,0 0 0 0 0,0 0 0 0 0,0 0 0 0 0,1 0-1 0 0,-1 0 1 0 0,0 1 0 0 0,0-1 0 0 0,1 0 0 0 0,-1 0 0 0 0,0 1-1 0 0,1-1 1 0 0,-1 1 0 0 0,0-1-78 0 0,-1 0 169 0 0,-2 3-164 0 0,0 0-1 0 0,1 0 0 0 0,0 0 1 0 0,-1 0-1 0 0,1 0 1 0 0,1 1-1 0 0,-1-1 0 0 0,0 1 1 0 0,1 0-1 0 0,0 0 1 0 0,0 0-1 0 0,0 0 0 0 0,0 0 1 0 0,1 1-1 0 0,-1-1 1 0 0,1 0-1 0 0,0 1 0 0 0,0-1 1 0 0,1 1-1 0 0,0-1 1 0 0,-1 1-1 0 0,1-1 0 0 0,1 1 1 0 0,-1-1-1 0 0,1 1 0 0 0,0-1 1 0 0,0 1-5 0 0,-1-3 1 0 0,1 0 43 0 0,-1 0 0 0 0,1-1 0 0 0,0 1-1 0 0,0 0 1 0 0,1-1 0 0 0,-1 1 0 0 0,0-1 0 0 0,0 0-1 0 0,1 1 1 0 0,-1-1 0 0 0,1 0 0 0 0,-1 0-1 0 0,1 0 1 0 0,-1 0 0 0 0,1 0 0 0 0,0 0 0 0 0,-1 0-1 0 0,1 0 1 0 0,0-1 0 0 0,0 1 0 0 0,0-1 0 0 0,0 0-1 0 0,-1 1 1 0 0,1-1 0 0 0,0 0 0 0 0,0 0-1 0 0,0 0 1 0 0,0 0 0 0 0,0 0 0 0 0,0-1 0 0 0,0 1-1 0 0,-1 0 1 0 0,1-1 0 0 0,0 1 0 0 0,0-1-1 0 0,0 0 1 0 0,-1 0 0 0 0,1 0 0 0 0,0 0 0 0 0,-1 0-1 0 0,1 0-43 0 0,7-4 124 0 0,0-1-1 0 0,-1 0 0 0 0,1-1 1 0 0,-1 0-1 0 0,-1 0 0 0 0,1 0 1 0 0,-1-1-1 0 0,0 0 0 0 0,-1-1 1 0 0,0 1-1 0 0,0-1 0 0 0,-1-1 0 0 0,0 1 1 0 0,-1-1-1 0 0,1-2-123 0 0,-5 10-1 0 0,0 0 1 0 0,0 0-1 0 0,0 0 0 0 0,0 0 1 0 0,-1 0-1 0 0,1 1 1 0 0,-1-1-1 0 0,1 0 0 0 0,-1 0 1 0 0,0 0-1 0 0,1 1 0 0 0,-1-1 1 0 0,0 0-1 0 0,0 1 0 0 0,0-1 1 0 0,0 0-1 0 0,-1 1 0 0 0,1 0 1 0 0,0-1-1 0 0,-1 1 0 0 0,1 0 1 0 0,-1 0-1 0 0,1-1 0 0 0,-1 1 1 0 0,0 0-1 0 0,1 1 0 0 0,-1-1 1 0 0,0 0-1 0 0,0 0 1 0 0,1 1-1 0 0,-1-1 0 0 0,0 1 1 0 0,0-1-1 0 0,0 1 0 0 0,0 0 1 0 0,0 0-1 0 0,0 0 0 0 0,1 0 1 0 0,-1 0-1 0 0,0 0 0 0 0,0 1 1 0 0,0-1-1 0 0,0 1 0 0 0,0-1 1 0 0,0 1-1 0 0,1 0 0 0 0,-1-1 1 0 0,0 1-1 0 0,-1 1 1 0 0,-5 1-19 0 0,-1 0 0 0 0,0 0 0 0 0,0 1 0 0 0,1 0 0 0 0,0 1 0 0 0,0 0 0 0 0,0 0 0 0 0,1 1-1 0 0,0-1 1 0 0,-5 7 19 0 0,10-11 4 0 0,0 0-1 0 0,0 0 1 0 0,0 0 0 0 0,0 1-1 0 0,0-1 1 0 0,0 1-1 0 0,1-1 1 0 0,-1 1-1 0 0,1 0 1 0 0,-1-1-1 0 0,1 1 1 0 0,0 0 0 0 0,0 0-1 0 0,0 0 1 0 0,0 0-1 0 0,0 0 1 0 0,0 0-1 0 0,0 1 1 0 0,1-1-1 0 0,-1 0 1 0 0,1 0-1 0 0,-1 1 1 0 0,1-1 0 0 0,0 0-1 0 0,0 0 1 0 0,0 1-1 0 0,0-1 1 0 0,1 0-1 0 0,-1 0 1 0 0,0 1-1 0 0,1-1 1 0 0,0 0-1 0 0,-1 0 1 0 0,1 0 0 0 0,0 0-1 0 0,0 0 1 0 0,0 0-1 0 0,1 0 1 0 0,-1 0-1 0 0,0 0 1 0 0,1 0-1 0 0,-1 0 1 0 0,1-1 0 0 0,0 1-1 0 0,-1-1 1 0 0,1 1-1 0 0,0-1 1 0 0,0 0-1 0 0,0 0 1 0 0,0 0-1 0 0,0 0 1 0 0,0 0-1 0 0,0 0 1 0 0,0 0 0 0 0,1-1-1 0 0,-1 1 1 0 0,0-1-1 0 0,0 1 1 0 0,3-1-4 0 0,-1 0 66 0 0,1 0-1 0 0,-1 0 1 0 0,1 0 0 0 0,-1-1 0 0 0,1 0-1 0 0,-1 0 1 0 0,1 0 0 0 0,-1 0 0 0 0,0-1-1 0 0,0 0 1 0 0,0 0 0 0 0,1 0 0 0 0,-2 0-1 0 0,1-1 1 0 0,0 1 0 0 0,0-1 0 0 0,-1 0-1 0 0,0 0 1 0 0,1 0 0 0 0,-1 0 0 0 0,0-1-1 0 0,-1 0 1 0 0,1 1 0 0 0,-1-1 0 0 0,1 0-1 0 0,-1-1-65 0 0,-2 5 0 0 0,-1 0-1 0 0,1 0 0 0 0,0-1 1 0 0,-1 1-1 0 0,1 0 0 0 0,0 0 1 0 0,0-1-1 0 0,-1 1 0 0 0,1 0 1 0 0,0 0-1 0 0,0-1 0 0 0,-1 1 1 0 0,1 0-1 0 0,0-1 0 0 0,0 1 1 0 0,0 0-1 0 0,0-1 0 0 0,-1 1 1 0 0,1 0-1 0 0,0-1 0 0 0,0 1 1 0 0,0 0-1 0 0,0-1 0 0 0,0 1 1 0 0,0 0-1 0 0,0-1 0 0 0,0 1 1 0 0,0-1 0 0 0,-27 32-208 0 0,11 13 152 0 0,16-44 44 0 0,0 0 22 0 0,8-7 501 0 0,23-52-44 0 0,-18 4-256 0 0,-13 55-218 0 0,0 0-16 0 0,0 0-35 0 0,0 0-29 0 0,-9 9-1241 0 0,-7 31-1330 0 0,10-26-1256 0 0,0 0-4191 0 0,0-7-4271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5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233 185 0 0 0,'0'0'752'0'0,"0"0"616"0"0,0 0 185 0 0,0 0 3 0 0,0 0-24 0 0,0 0-42 0 0,0 0-43 0 0,0 0-59 0 0,0 0-99 0 0,4-7-82 0 0,12-18-73 0 0,-21 10 3995 0 0,-27 14-4120 0 0,20 6-922 0 0,0-1 0 0 0,1 2 0 0 0,0-1 0 0 0,0 2 0 0 0,0-1 0 0 0,1 2 0 0 0,0-1 0 0 0,1 1 0 0 0,-1 1 0 0 0,1 0 0 0 0,1 0 0 0 0,0 0 0 0 0,-3 5-87 0 0,10-12 11 0 0,-6 4 25 0 0,1 0 0 0 0,0 1 0 0 0,0 0 0 0 0,0 0 0 0 0,1 0 0 0 0,0 1 0 0 0,1 0 0 0 0,-1 0 0 0 0,2 0 0 0 0,-1 0 0 0 0,1 1 0 0 0,0 0 0 0 0,1-1 0 0 0,0 1 0 0 0,0 0 0 0 0,1 0 0 0 0,0 0 0 0 0,1 0 0 0 0,0 4-36 0 0,1-10 39 0 0,0-1 1 0 0,1 1-1 0 0,0-1 1 0 0,-1 1 0 0 0,1-1-1 0 0,0 0 1 0 0,0 1 0 0 0,0-1-1 0 0,0 0 1 0 0,1-1-1 0 0,-1 1 1 0 0,0 0 0 0 0,1-1-1 0 0,-1 1 1 0 0,1-1 0 0 0,0 0-1 0 0,-1 1 1 0 0,1-1-1 0 0,0-1 1 0 0,0 1 0 0 0,0 0-1 0 0,0-1 1 0 0,0 1 0 0 0,0-1-1 0 0,0 0 1 0 0,-1 0-1 0 0,1 0 1 0 0,3-1-40 0 0,82-20 1326 0 0,-61 4-1159 0 0,-1 0 0 0 0,0-2 0 0 0,-2-1 0 0 0,0-1 0 0 0,-2-1 1 0 0,4-6-168 0 0,25-23 60 0 0,9-22 192 0 0,-60 73-200 0 0,0 0-16 0 0,0 0-12 0 0,0 0-32 0 0,0 0-14 0 0,0 13 11 0 0,-1-3 35 0 0,1 1 0 0 0,0-1 0 0 0,1 0 0 0 0,0 0 0 0 0,0 0 0 0 0,1 0 0 0 0,1 0 1 0 0,-1 0-1 0 0,2-1 0 0 0,2 7-24 0 0,56 86 24 0 0,-60-100-114 0 0,0-1 1 0 0,-1 1-1 0 0,1-1 1 0 0,0 1 0 0 0,0-1-1 0 0,0 0 1 0 0,0 0-1 0 0,0 0 1 0 0,0 0 0 0 0,1 0-1 0 0,-1 0 1 0 0,0-1-1 0 0,0 1 1 0 0,1-1-1 0 0,-1 1 1 0 0,0-1 0 0 0,1 0-1 0 0,-1 0 1 0 0,0 0-1 0 0,1 0 1 0 0,-1-1 0 0 0,0 1-1 0 0,1-1 1 0 0,-1 1-1 0 0,2-2 90 0 0,16-5-4429 0 0,-3-1-4642 0 0,-9 3-1959 0 0</inkml:trace>
  <inkml:trace contextRef="#ctx0" brushRef="#br0" timeOffset="524.38">1023 0 10250 0 0,'0'0'3081'0'0,"0"0"-1139"0"0,0 0-469 0 0,0 0-43 0 0,0 0-111 0 0,0 0-206 0 0,0 0-219 0 0,0 0-207 0 0,0 0-119 0 0,0 0-89 0 0,0 0-63 0 0,0 0-52 0 0,-11 6-41 0 0,-35 17-54 0 0,41-20-224 0 0,0 0 1 0 0,0 0-1 0 0,0 0 0 0 0,0 0 0 0 0,1 1 1 0 0,-1 0-1 0 0,1 0 0 0 0,0 0 1 0 0,0 1-1 0 0,0-1 0 0 0,1 1 0 0 0,0 0 1 0 0,0 0-1 0 0,0 0 0 0 0,0 0 1 0 0,1 0-1 0 0,0 1 0 0 0,0-1 0 0 0,0 1 1 0 0,1 0-1 0 0,0-1 0 0 0,0 1 1 0 0,0 0-1 0 0,1 0 0 0 0,-1 0 1 0 0,2 2-46 0 0,0-3 19 0 0,2 0 1 0 0,-1-1-1 0 0,0 1 1 0 0,1-1 0 0 0,0 0-1 0 0,0 1 1 0 0,0-1-1 0 0,0-1 1 0 0,1 1 0 0 0,-1 0-1 0 0,1-1 1 0 0,0 0 0 0 0,0 0-1 0 0,0 0 1 0 0,1 0-1 0 0,-1-1 1 0 0,1 0 0 0 0,1 1-20 0 0,1 1 24 0 0,74 62 531 0 0,-78-62-509 0 0,-1 0 0 0 0,0 1 1 0 0,0-1-1 0 0,0 0 0 0 0,-1 1 1 0 0,0-1-1 0 0,0 1 1 0 0,0 0-1 0 0,0-1 0 0 0,-1 1 1 0 0,1 0-1 0 0,-1 0 0 0 0,-1-1 1 0 0,1 1-1 0 0,-1 0 0 0 0,1-1 1 0 0,-1 1-1 0 0,0 0 0 0 0,-1-1 1 0 0,1 1-1 0 0,-1-1 0 0 0,0 0 1 0 0,0 1-1 0 0,-1-1 1 0 0,1 0-1 0 0,-1 0 0 0 0,0-1 1 0 0,0 1-1 0 0,0 0 0 0 0,0-1 1 0 0,-1 0-1 0 0,1 0 0 0 0,-1 0 1 0 0,0 0-1 0 0,0 0 0 0 0,0-1 1 0 0,-2 1-47 0 0,-4 3 38 0 0,1 0 1 0 0,-1-1 0 0 0,0 0-1 0 0,0-1 1 0 0,0 0 0 0 0,-1 0-1 0 0,1-1 1 0 0,-1-1 0 0 0,0 0-1 0 0,0 0 1 0 0,0-1 0 0 0,-8 0-39 0 0,15-2-1 0 0,1 1 0 0 0,0-1-1 0 0,0 0 1 0 0,0 0 0 0 0,0 0 0 0 0,0 0 0 0 0,0 0 0 0 0,0-1 0 0 0,0 1 0 0 0,0-1-1 0 0,1 0 1 0 0,-1 0 0 0 0,1 0 0 0 0,-1 0 0 0 0,1 0 0 0 0,0 0 0 0 0,0-1 0 0 0,0 1 0 0 0,-1-2 1 0 0,-1-3 107 0 0,3 7-219 0 0,1-1 1 0 0,-1 1-1 0 0,1 0 0 0 0,-1-1 0 0 0,1 1 1 0 0,0-1-1 0 0,-1 1 0 0 0,1-1 1 0 0,-1 1-1 0 0,1-1 0 0 0,0 1 0 0 0,-1-1 1 0 0,1 1-1 0 0,0-1 0 0 0,0 1 1 0 0,-1-1-1 0 0,1 0 0 0 0,0 1 0 0 0,0-1 1 0 0,0 1-1 0 0,0-1 0 0 0,0 0 1 0 0,0 1-1 0 0,0-1 0 0 0,0 0 0 0 0,0 1 1 0 0,0-1-1 0 0,0 1 0 0 0,0-1 1 0 0,0 0-1 0 0,1 1 0 0 0,-1-1 0 0 0,0 1 1 0 0,0-1-1 0 0,1 1 0 0 0,-1-1 1 0 0,0 1-1 0 0,1-1 0 0 0,-1 1 1 0 0,0-1-1 0 0,1 1 0 0 0,-1-1 0 0 0,1 1 1 0 0,-1-1-1 0 0,1 1 0 0 0,-1 0 1 0 0,1-1-1 0 0,-1 1 0 0 0,1 0 0 0 0,0-1 1 0 0,-1 1-1 0 0,1 0 0 0 0,-1 0 112 0 0,6-1-5682 0 0,0-2-6305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251 497 4409 0 0,'0'0'2715'0'0,"0"0"-932"0"0,0 0-537 0 0,0 0-94 0 0,0 0 96 0 0,0 0 62 0 0,0 0-103 0 0,0 0-207 0 0,0 0-226 0 0,0 0-220 0 0,0 0-138 0 0,-14 0-83 0 0,-45 1-55 0 0,12 18 343 0 0,36-10-424 0 0,1-1-88 0 0,0 0 1 0 0,1 0-1 0 0,0 1 1 0 0,0 0-1 0 0,1 1 1 0 0,0 0-1 0 0,1 0 1 0 0,0 1-1 0 0,1 0 1 0 0,0 0-1 0 0,0 0 1 0 0,1 1-1 0 0,1 0 1 0 0,0 0-1 0 0,1 0 1 0 0,0 0-1 0 0,0 1 1 0 0,1 11-110 0 0,2-22 32 0 0,0 0-1 0 0,0 0 1 0 0,1 0 0 0 0,-1 0-1 0 0,1-1 1 0 0,-1 1-1 0 0,1 0 1 0 0,0 0 0 0 0,0 0-1 0 0,-1-1 1 0 0,2 1 0 0 0,-1 0-1 0 0,0-1 1 0 0,0 1 0 0 0,0-1-1 0 0,1 1 1 0 0,-1-1 0 0 0,1 0-1 0 0,-1 0 1 0 0,1 1 0 0 0,-1-1-1 0 0,1 0 1 0 0,0 0 0 0 0,-1-1-1 0 0,1 1 1 0 0,0 0 0 0 0,0 0-1 0 0,0-1 1 0 0,0 1 0 0 0,0-1-1 0 0,-1 0 1 0 0,1 0 0 0 0,0 1-1 0 0,0-1 1 0 0,0 0 0 0 0,0-1-1 0 0,0 1 1 0 0,1 0-32 0 0,76-16 1244 0 0,-69 11-1214 0 0,0-1 0 0 0,0 0 0 0 0,-1 0 0 0 0,1-1-1 0 0,-2-1 1 0 0,1 1 0 0 0,-1-1 0 0 0,0 0 0 0 0,-1-1 0 0 0,0 0 0 0 0,0 0 0 0 0,-1-1-1 0 0,0 0 1 0 0,0 0 0 0 0,-1 0 0 0 0,-1-1 0 0 0,0 1 0 0 0,0-1 0 0 0,-1 0 0 0 0,-1 0-1 0 0,1 0 1 0 0,-2-1 0 0 0,0 1 0 0 0,0 0 0 0 0,-1-2-30 0 0,1 10-78 0 0,-1 0 0 0 0,0-1 1 0 0,0 1-1 0 0,0 0 0 0 0,-1-1 0 0 0,1 1 0 0 0,-1 0 1 0 0,1 0-1 0 0,-1-1 0 0 0,0 1 0 0 0,0 0 1 0 0,-1 0-1 0 0,1 0 0 0 0,-1 0 0 0 0,1 0 0 0 0,-1 1 1 0 0,0-1-1 0 0,0 0 0 0 0,0 1 0 0 0,-1-1 0 0 0,1 1 1 0 0,0 0-1 0 0,-1 0 0 0 0,0 0 0 0 0,1 0 1 0 0,-1 0-1 0 0,0 0 0 0 0,0 1 0 0 0,0-1 0 0 0,0 1 1 0 0,-1 0 77 0 0,-104-7-5157 0 0,124 15 5189 0 0,2-7 295 0 0,1-1 0 0 0,-1 0 0 0 0,0-2 0 0 0,0 0 0 0 0,0-1-1 0 0,0-1 1 0 0,-1 0 0 0 0,1-2 0 0 0,-1 0 0 0 0,-1-1 0 0 0,12-7-327 0 0,-6 1 132 0 0,0-1-1 0 0,-1-2 1 0 0,-1 0-1 0 0,0-1 1 0 0,-1-1-1 0 0,-2 0 1 0 0,0-2-1 0 0,-1 0 0 0 0,0-1 1 0 0,-2 0-1 0 0,-1-1 1 0 0,-1-1-1 0 0,-1 0 1 0 0,5-16-132 0 0,18-26 17 0 0,-25 92-217 0 0,13 55 441 0 0,-4 0 0 0 0,-4 1 0 0 0,-3 1 1 0 0,-4 7-242 0 0,2-3 10 0 0,3 20-27 0 0,-4 1 1 0 0,-5-1 0 0 0,-8 66 16 0 0,3-154 17 0 0,0 0 0 0 0,-1-1 1 0 0,-1 1-1 0 0,0 0 1 0 0,-2-1-1 0 0,0 0 0 0 0,-1-1 1 0 0,-1 1-1 0 0,0-1 1 0 0,-1-1-1 0 0,-1 1 1 0 0,-1-2-1 0 0,0 1 0 0 0,-1-2 1 0 0,-1 1-1 0 0,0-2 1 0 0,-1 0-1 0 0,-9 7-17 0 0,17-17 49 0 0,0 1 1 0 0,-1-1-1 0 0,1 0 1 0 0,-1-1-1 0 0,0 0 1 0 0,0 0-1 0 0,0 0 0 0 0,0-1 1 0 0,0 0-1 0 0,0 0 1 0 0,0-1-1 0 0,0 0 1 0 0,0 0-1 0 0,-1-1 0 0 0,-2 0-49 0 0,7-2 24 0 0,1-1-1 0 0,-1 0 0 0 0,1 1 1 0 0,-1-1-1 0 0,1 0 0 0 0,1 0 0 0 0,-1 0 1 0 0,0 0-1 0 0,1 0 0 0 0,0-1 1 0 0,0 1-1 0 0,0 0 0 0 0,1-1 0 0 0,-1 1 1 0 0,1 0-1 0 0,0-1 0 0 0,0 1 1 0 0,1 0-1 0 0,-1-1 0 0 0,1 1 0 0 0,0 0 1 0 0,1-4-24 0 0,2-6 9 0 0,0 0 0 0 0,1 1 0 0 0,0-1 0 0 0,1 1 0 0 0,1 0 0 0 0,0 1 0 0 0,1 0 0 0 0,0 0 0 0 0,10-10-9 0 0,1-6 11 0 0,204-250-535 0 0,-138 183-1457 0 0,-48 57-8129 0 0,-30 30-1442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5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61 335 48 0 0,'0'0'4348'0'0,"0"0"-1217"0"0,0 0-365 0 0,0 0-132 0 0,0 0-224 0 0,0 0-345 0 0,0 0-407 0 0,0 0-336 0 0,0 0-245 0 0,0 0-189 0 0,0 0-122 0 0,0 0-111 0 0,0 0-79 0 0,0 3-40 0 0,-56 181 2621 0 0,51-117-3839 0 0,14-60-1611 0 0,0-6-2610 0 0,-7-1 2464 0 0,2 0-9696 0 0</inkml:trace>
  <inkml:trace contextRef="#ctx0" brushRef="#br0" timeOffset="166.407">101 0 9874 0 0,'0'0'5633'0'0,"0"0"-4424"0"0,0 0-713 0 0,0 0-184 0 0,0 0-136 0 0,0 0-216 0 0,0 0-208 0 0,0 0-160 0 0,0 0-96 0 0,0 0-81 0 0,0 0-223 0 0,0 0-680 0 0,0 0-2193 0 0,0 0-6257 0 0</inkml:trace>
  <inkml:trace contextRef="#ctx0" brushRef="#br0" timeOffset="591.398">611 74 9874 0 0,'0'0'2622'0'0,"0"0"-391"0"0,0 0-256 0 0,0 0-289 0 0,0 0-292 0 0,0 0-272 0 0,0 0-211 0 0,0 0-143 0 0,0 0-126 0 0,0 0-119 0 0,0 0-105 0 0,-32 17-84 0 0,-100 54-63 0 0,67-23 269 0 0,63-46-519 0 0,1-1 0 0 0,-1 1 1 0 0,1 0-1 0 0,0 0 0 0 0,0 0 1 0 0,-1 0-1 0 0,1 0 0 0 0,1 0 0 0 0,-1 0 1 0 0,0 0-1 0 0,0 0 0 0 0,1 0 1 0 0,-1 1-1 0 0,1-1 0 0 0,0 0 1 0 0,0 0-1 0 0,0 1 0 0 0,0-1 1 0 0,0 0-1 0 0,0 0 0 0 0,0 1 0 0 0,1-1 1 0 0,-1 0-1 0 0,1 0 0 0 0,0 0 1 0 0,-1 1-1 0 0,1-1 0 0 0,0 0 1 0 0,0 0-1 0 0,1 0 0 0 0,-1 0 0 0 0,0-1 1 0 0,1 1-1 0 0,-1 0 0 0 0,1-1 1 0 0,-1 1-1 0 0,1 0 0 0 0,0-1 1 0 0,0 0-1 0 0,1 2-21 0 0,74 43 558 0 0,20 21-107 0 0,-91-61-409 0 0,-1 1-1 0 0,1 0 0 0 0,-1 0 1 0 0,0 1-1 0 0,-1-1 1 0 0,0 1-1 0 0,0 0 0 0 0,-1 1 1 0 0,0-1-1 0 0,0 1 0 0 0,-1-1 1 0 0,0 1-1 0 0,0 0 0 0 0,-1-1 1 0 0,0 1-1 0 0,-1 0 0 0 0,0 0 1 0 0,0 4-42 0 0,-4-6 20 0 0,0-1 0 0 0,0-1 1 0 0,0 1-1 0 0,-1 0 0 0 0,0-1 0 0 0,0 0 1 0 0,0 0-1 0 0,0-1 0 0 0,-1 1 1 0 0,0-1-1 0 0,0-1 0 0 0,0 1 0 0 0,0-1 1 0 0,-1 0-1 0 0,0 0 0 0 0,1-1 1 0 0,-1 1-1 0 0,0-2 0 0 0,0 1 1 0 0,0-1-1 0 0,0 0 0 0 0,0 0 0 0 0,-6-1-20 0 0,-76-4-1525 0 0,55-14-8347 0 0,31 14-2265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24 3161 0 0,'0'0'2828'0'0,"0"0"-794"0"0,0 0-202 0 0,0 0 165 0 0,0 0 129 0 0,0 0-53 0 0,0 0-228 0 0,0 0-320 0 0,0 0-234 0 0,0 0-150 0 0,0 0-173 0 0,0 0-153 0 0,-5-5-159 0 0,-14-14-176 0 0,3 36 196 0 0,-5 35-356 0 0,3 0-1 0 0,1 2 1 0 0,4 0-1 0 0,1 0 1 0 0,3 2-1 0 0,3-1 1 0 0,0 49-320 0 0,-8 51 172 0 0,8-15-115 0 0,25-148 4 0 0,109-105 313 0 0,-85 78-339 0 0,0 1 0 0 0,2 3 1 0 0,2 2-1 0 0,47-22-35 0 0,-89 48 0 0 0,-2 1 1 0 0,1-1 1 0 0,0 1 0 0 0,0 0-1 0 0,0 0 1 0 0,0 0 0 0 0,0 1-1 0 0,0-1 1 0 0,1 1 0 0 0,-1 0-1 0 0,0 0 1 0 0,1 1 0 0 0,-1-1-1 0 0,0 1 1 0 0,1 0 0 0 0,-1 0-1 0 0,1 0 1 0 0,2 1-2 0 0,8 54 81 0 0,-16-21-45 0 0,-1 0 0 0 0,-2 0 0 0 0,-1 0 0 0 0,-2 0 0 0 0,-1-1 0 0 0,-2 0 0 0 0,-1 0-36 0 0,4-12 14 0 0,3 26-50 0 0,4-46 13 0 0,0-1-8 0 0,0 0-33 0 0,0 0-38 0 0,0 0-26 0 0,11-15-474 0 0,22-26-1361 0 0,-17 20-724 0 0,1 2-3786 0 0,-11 8-5154 0 0</inkml:trace>
  <inkml:trace contextRef="#ctx0" brushRef="#br0" timeOffset="434.151">687 690 5513 0 0,'0'0'2523'0'0,"0"0"-82"0"0,0 0-182 0 0,0 0-281 0 0,0 0-294 0 0,0 0-240 0 0,0 0-98 0 0,0 0-88 0 0,0 0-87 0 0,0 0-91 0 0,33 1-156 0 0,101-1-182 0 0,-68-13 90 0 0,-56 7-646 0 0,-4 3-124 0 0,0 0-1 0 0,0 0 0 0 0,0 0 1 0 0,-1 0-1 0 0,1-1 1 0 0,-1 0-1 0 0,0 0 0 0 0,0-1 1 0 0,0 1-1 0 0,-1-1 0 0 0,1 0 1 0 0,-1 0-1 0 0,0-1 0 0 0,-1 1 1 0 0,1-1-1 0 0,-1 0 0 0 0,0 0 1 0 0,-1 0-1 0 0,0 0 0 0 0,0 0 1 0 0,0 0-1 0 0,0-1 0 0 0,-1 1 1 0 0,0-1-1 0 0,0 1 0 0 0,-1-1 1 0 0,0 0-1 0 0,0 1 0 0 0,-1-2-61 0 0,-1 5-7 0 0,0-1 0 0 0,-1 1-1 0 0,1 0 1 0 0,-1 0-1 0 0,0 0 1 0 0,0 1 0 0 0,0-1-1 0 0,0 1 1 0 0,-1-1-1 0 0,1 1 1 0 0,0 0-1 0 0,-1 0 1 0 0,0 1 0 0 0,1-1-1 0 0,-1 1 1 0 0,0 0-1 0 0,0 0 1 0 0,0 0-1 0 0,0 0 1 0 0,0 1 0 0 0,0-1-1 0 0,0 1 1 0 0,-1 0 7 0 0,-10 1-15 0 0,0 0 1 0 0,0 1-1 0 0,1 1 1 0 0,-1 0-1 0 0,1 1 1 0 0,0 0-1 0 0,0 1 1 0 0,0 1 0 0 0,1 0-1 0 0,0 1 1 0 0,0 0-1 0 0,0 1 1 0 0,1 1-1 0 0,0 0 1 0 0,1 0-1 0 0,0 1 1 0 0,1 1-1 0 0,0-1 1 0 0,0 2-1 0 0,-5 8 15 0 0,10-15 2 0 0,0 1-1 0 0,0 0 1 0 0,1 0-1 0 0,0 0 1 0 0,0 0-1 0 0,0 1 1 0 0,1 0-1 0 0,0-1 1 0 0,0 1-1 0 0,1 0 1 0 0,0 1-1 0 0,0-1 1 0 0,1 0-1 0 0,0 0 1 0 0,0 1-1 0 0,0-1 1 0 0,1 1-1 0 0,0-1 0 0 0,1 1 1 0 0,0-1-1 0 0,0 0 1 0 0,0 1-1 0 0,1-1 1 0 0,0 0-1 0 0,0 0 1 0 0,1 0-1 0 0,0 0 1 0 0,0 0-1 0 0,1-1 1 0 0,0 1-1 0 0,0-1 1 0 0,0 0-1 0 0,1 0 1 0 0,0-1-1 0 0,0 1 1 0 0,0-1-1 0 0,6 4-1 0 0,7 0 7 0 0,1-1 0 0 0,-1-1 0 0 0,1-1-1 0 0,0 0 1 0 0,0-1 0 0 0,1-1 0 0 0,0-1 0 0 0,0-1 0 0 0,-1-1 0 0 0,1-1-1 0 0,0 0 1 0 0,7-2-7 0 0,-8 2-9 0 0,117-25-623 0 0,-82 2-4693 0 0,-41 16-5152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1 453 0 0 0,'0'0'1768'0'0,"0"0"323"0"0,0 0 230 0 0,0 0 106 0 0,0 0-46 0 0,0 0-277 0 0,0 0-315 0 0,0 0-262 0 0,0 0-217 0 0,0 0-171 0 0,0 0-120 0 0,0 0-96 0 0,0 0-75 0 0,2 10 2560 0 0,31-108-1325 0 0,49-10-1585 0 0,-52 76-380 0 0,-13 15-92 0 0,0 1 0 0 0,2 0 0 0 0,0 2 0 0 0,0 0 0 0 0,2 1 1 0 0,-1 1-1 0 0,2 0-26 0 0,-20 12-1 0 0,-1-1-1 0 0,1 0 1 0 0,-1 0 0 0 0,1 1 0 0 0,-1-1 0 0 0,1 0 0 0 0,-1 1 0 0 0,1 0 0 0 0,-1-1 0 0 0,1 1 0 0 0,0 0 0 0 0,-1 0 0 0 0,1 0 0 0 0,0 0 0 0 0,-1 0-1 0 0,1 0 1 0 0,0 0 0 0 0,-1 1 0 0 0,1-1 0 0 0,-1 1 0 0 0,1-1 0 0 0,-1 1 0 0 0,1-1 0 0 0,-1 1 0 0 0,1 0 0 0 0,-1 0 0 0 0,1 0 0 0 0,-1 0-1 0 0,0 0 1 0 0,0 0 0 0 0,1 0 0 0 0,-1 0 0 0 0,0 0 0 0 0,0 1 0 0 0,0-1 0 0 0,0 0 0 0 0,-1 1 0 0 0,1-1 0 0 0,0 1 0 0 0,0-1 0 0 0,-1 1 1 0 0,4 18 23 0 0,-1-1 0 0 0,-1 1 1 0 0,0-1-1 0 0,-2 1 0 0 0,0 0 1 0 0,-2 0-1 0 0,0-1 0 0 0,-2 7-23 0 0,0 92-45 0 0,4-118 34 0 0,0 0-6 0 0,11-5 22 0 0,155-138-27 0 0,-121 110 11 0 0,-30 21 11 0 0,1-1 0 0 0,-1 2 0 0 0,2 0 0 0 0,0 1-1 0 0,0 0 1 0 0,1 2 0 0 0,0 0 0 0 0,0 1 0 0 0,1 0 0 0 0,-1 2 0 0 0,2 0 0 0 0,18-1 0 0 0,-35 8 0 0 0,0 0 0 0 0,0 0 0 0 0,-1 1 1 0 0,1-1-1 0 0,-1 1 0 0 0,0-1 0 0 0,0 1 1 0 0,1 0-1 0 0,-2 0 0 0 0,1 0 0 0 0,0 1 1 0 0,-1-1-1 0 0,1 0 0 0 0,-1 0 1 0 0,0 1-1 0 0,0-1 0 0 0,0 1 0 0 0,-1-1 1 0 0,1 1-1 0 0,-1-1 0 0 0,0 1 0 0 0,0 0 1 0 0,0-1-1 0 0,-1 1 0 0 0,1-1 0 0 0,-1 1 1 0 0,1-1-1 0 0,-1 1 0 0 0,0-1 0 0 0,-1 0 1 0 0,0 3-1 0 0,-23 80-970 0 0,55-80-5540 0 0,-21-6 689 0 0,-2 0-5870 0 0</inkml:trace>
  <inkml:trace contextRef="#ctx0" brushRef="#br0" timeOffset="342.049">1254 107 8282 0 0,'0'0'3589'0'0,"0"0"-1337"0"0,0 0-637 0 0,0 0-236 0 0,0 0-169 0 0,0 0-114 0 0,0 0-160 0 0,0 0-166 0 0,0 0-133 0 0,0 0-126 0 0,0 0-103 0 0,-32 19-91 0 0,-101 60-67 0 0,71-29 103 0 0,59-47-331 0 0,0 0 0 0 0,0 0 0 0 0,0 0 0 0 0,0 1 0 0 0,1-1-1 0 0,0 1 1 0 0,-1-1 0 0 0,2 1 0 0 0,-1 0 0 0 0,0 0 0 0 0,1 0 0 0 0,-1 0 0 0 0,1 0 0 0 0,0 0 0 0 0,1 0 0 0 0,-1 1 0 0 0,1-1-1 0 0,-1 0 1 0 0,1 0 0 0 0,1 1 0 0 0,-1-1-22 0 0,3-1 35 0 0,0-1 0 0 0,1 0-1 0 0,-1 0 1 0 0,1 0 0 0 0,0 0 0 0 0,0 0-1 0 0,-1-1 1 0 0,1 1 0 0 0,0-1 0 0 0,0 0-1 0 0,0-1 1 0 0,0 1 0 0 0,1-1-1 0 0,-1 1 1 0 0,0-1 0 0 0,0 0 0 0 0,0-1-1 0 0,0 1 1 0 0,0-1 0 0 0,0 0 0 0 0,4-1-35 0 0,12-3 117 0 0,0-1 1 0 0,-1-1 0 0 0,0-1 0 0 0,-1-1-1 0 0,1-1 1 0 0,-2 0 0 0 0,1-1 0 0 0,4-5-118 0 0,8-4 174 0 0,31-19 423 0 0,-59 67-379 0 0,-14 140-413 0 0,12-166 149 0 0,0-1 0 0 0,0 0-1 0 0,1 1 1 0 0,-1-1 0 0 0,1 0 0 0 0,-1 1 0 0 0,1-1 0 0 0,-1 0-1 0 0,1 0 1 0 0,0 0 0 0 0,0 0 0 0 0,-1 0 0 0 0,1 0 0 0 0,0 0-1 0 0,0 0 1 0 0,0 0 0 0 0,0 0 0 0 0,0 0 0 0 0,0 0-1 0 0,0-1 1 0 0,1 1 0 0 0,-1 0 0 0 0,0-1 0 0 0,0 1 0 0 0,1-1-1 0 0,-1 1 1 0 0,0-1 0 0 0,0 0 0 0 0,1 0 0 0 0,-1 1-1 0 0,0-1 1 0 0,1 0 0 0 0,0 0 46 0 0,30 0-4576 0 0,-21-1 171 0 0,-4 1-6300 0 0</inkml:trace>
  <inkml:trace contextRef="#ctx0" brushRef="#br0" timeOffset="752.519">1974 41 12283 0 0,'0'0'2228'0'0,"0"0"-601"0"0,0 0-335 0 0,0 0-185 0 0,0 0-155 0 0,0 0-122 0 0,0 0-123 0 0,0 0-108 0 0,0 0-81 0 0,0 0-76 0 0,0 0-77 0 0,-32 16-74 0 0,-101 49-40 0 0,64-25 301 0 0,69-40-546 0 0,-1 1-1 0 0,0-1 1 0 0,0 0 0 0 0,1 0-1 0 0,-1 0 1 0 0,0 1 0 0 0,1-1 0 0 0,-1 0-1 0 0,0 0 1 0 0,1 1 0 0 0,-1-1 0 0 0,1 1-1 0 0,-1-1 1 0 0,0 1 0 0 0,1-1 0 0 0,-1 1-1 0 0,1-1 1 0 0,-1 1 0 0 0,1-1-1 0 0,0 1 1 0 0,-1 0 0 0 0,1-1 0 0 0,-1 1-1 0 0,1 0 1 0 0,0-1 0 0 0,0 1 0 0 0,-1 0-1 0 0,1-1 1 0 0,0 1 0 0 0,0 0 0 0 0,0 0-1 0 0,0-1 1 0 0,0 1 0 0 0,0 0 0 0 0,0 0-1 0 0,0-1 1 0 0,0 1 0 0 0,0 0-1 0 0,0-1 1 0 0,1 1 0 0 0,-1 0 0 0 0,0 0-1 0 0,0-1 1 0 0,1 1 0 0 0,-1 0 0 0 0,0-1-1 0 0,1 1 1 0 0,-1-1 0 0 0,1 1 0 0 0,-1 0-1 0 0,1-1 1 0 0,-1 1 0 0 0,1-1-1 0 0,-1 1 1 0 0,1-1 0 0 0,0 0 0 0 0,-1 1-1 0 0,1-1 1 0 0,-1 0 0 0 0,1 1 0 0 0,0-1-1 0 0,-1 0 1 0 0,1 0 0 0 0,0 1 0 0 0,0-1-1 0 0,-1 0 1 0 0,1 0 0 0 0,0 0-1 0 0,0 0 1 0 0,0 0-6 0 0,25 4 143 0 0,-20-4-128 0 0,0 0-1 0 0,1 1 1 0 0,-1 0 0 0 0,0 0-1 0 0,0 0 1 0 0,0 1 0 0 0,0 0-1 0 0,0 0 1 0 0,0 1 0 0 0,0-1-1 0 0,-1 1 1 0 0,1 0 0 0 0,-1 1-1 0 0,0 0 1 0 0,1 0-15 0 0,-5-1 33 0 0,-1 1 1 0 0,1-1-1 0 0,-1 1 1 0 0,0-1-1 0 0,0 1 1 0 0,0 0-1 0 0,0-1 1 0 0,-1 1-1 0 0,1-1 1 0 0,-1 1-1 0 0,0-1 1 0 0,0 0-1 0 0,0 1 1 0 0,-1-1-1 0 0,1 0 1 0 0,-1 0-1 0 0,0 1 1 0 0,0-1-1 0 0,0-1 1 0 0,0 1-1 0 0,0 0 1 0 0,0 0-1 0 0,-1-1 0 0 0,0 1 1 0 0,1-1-1 0 0,-1 0 1 0 0,0 0-1 0 0,0 0 1 0 0,0 0-34 0 0,-14 13 0 0 0,-1-1 1 0 0,0 0 0 0 0,-1-1-1 0 0,0-1 1 0 0,-1-1-1 0 0,0 0 1 0 0,-1-2-1 0 0,-22-5-1866 0 0,45-22-4332 0 0,4 8-1300 0 0,-1 5-2723 0 0</inkml:trace>
  <inkml:trace contextRef="#ctx0" brushRef="#br0" timeOffset="1101.03">2278 0 11330 0 0,'0'0'2058'0'0,"0"0"-131"0"0,0 0 44 0 0,0 0-80 0 0,0 0-310 0 0,0 0-490 0 0,0 0-357 0 0,0 0-157 0 0,0 0-92 0 0,0 0-88 0 0,0 0-70 0 0,0 0-67 0 0,0 0-52 0 0,-34 32-46 0 0,-101 97-42 0 0,85-80 13 0 0,49-48-131 0 0,1 0 0 0 0,-1 0 0 0 0,1-1 0 0 0,-1 1 0 0 0,1 0 0 0 0,-1 0 0 0 0,1 0 0 0 0,-1 0 0 0 0,1 0 0 0 0,0 0 0 0 0,0 0 1 0 0,-1 0-1 0 0,1 0 0 0 0,0 0 0 0 0,0 0 0 0 0,0 0 0 0 0,0 0 0 0 0,0 0 0 0 0,0 0 0 0 0,0 0 0 0 0,1 0 0 0 0,-1 0 0 0 0,0 0 0 0 0,0 0 0 0 0,1 0 0 0 0,-1 0 0 0 0,1 0 0 0 0,-1 0 0 0 0,1-1 0 0 0,-1 1 0 0 0,1 0 0 0 0,-1 0 0 0 0,1 0 0 0 0,0-1 0 0 0,-1 1 0 0 0,1 0 0 0 0,0-1 0 0 0,0 1 1 0 0,0 0-1 0 0,0-1 0 0 0,-1 1 0 0 0,1-1 0 0 0,0 1 0 0 0,0-1 0 0 0,0 0 0 0 0,0 1 0 0 0,0-1-2 0 0,59 10 102 0 0,-33-7-65 0 0,-23-3-31 0 0,0 0 0 0 0,-1 0 0 0 0,1 1 0 0 0,-1-1 0 0 0,1 1 0 0 0,-1 0 0 0 0,1 0 0 0 0,-1 0 0 0 0,0 1 0 0 0,1-1 0 0 0,-1 1 0 0 0,0 0 0 0 0,0 0 0 0 0,0 0 0 0 0,0 0 0 0 0,0 0 0 0 0,-1 1 1 0 0,1-1-1 0 0,-1 1 0 0 0,1 0 0 0 0,-1-1 0 0 0,0 1 0 0 0,0 0 0 0 0,0 1 0 0 0,-1-1 0 0 0,1 0 0 0 0,-1 0 0 0 0,1 1 0 0 0,-1-1 0 0 0,0 1 0 0 0,0-1 0 0 0,-1 1 0 0 0,1-1 0 0 0,-1 1-6 0 0,-1 1 27 0 0,1 1 0 0 0,-1-1 0 0 0,-1 0 0 0 0,1 0 0 0 0,-1 1 0 0 0,0-1 0 0 0,0 0 0 0 0,0-1 0 0 0,-1 1 0 0 0,0 0 0 0 0,1-1 0 0 0,-2 1 0 0 0,1-1 1 0 0,-1 0-1 0 0,1 0 0 0 0,-1 0 0 0 0,0-1 0 0 0,0 1 0 0 0,-1-1 0 0 0,1 0 0 0 0,-4 2-27 0 0,-106 46 43 0 0,63-43-599 0 0,30-8-8199 0 0,21 0-3012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 10210 0 0,'0'0'2331'0'0,"0"0"-686"0"0,0 0-380 0 0,0 0-12 0 0,0 0 50 0 0,0 0-39 0 0,0 0-171 0 0,0 0-256 0 0,0 0-215 0 0,0 0-119 0 0,0 0-3 0 0,0 0 64 0 0,0 0 59 0 0,2 6 28 0 0,15 106 1892 0 0,-33 168-1275 0 0,-24-34-1102 0 0,24-140-345 0 0,16-105 98 0 0,0-1-35 0 0,0 0-4 0 0,0 0-26 0 0,0 0-38 0 0,0 0-45 0 0,0 0-75 0 0,0-26-3601 0 0,2-3-110 0 0,-1 18-921 0 0,-1 3-6105 0 0</inkml:trace>
  <inkml:trace contextRef="#ctx0" brushRef="#br0" timeOffset="246.545">1 454 7826 0 0,'0'0'2888'0'0,"0"0"-866"0"0,0 0-475 0 0,0 0-112 0 0,0 0-69 0 0,0 0-70 0 0,0 0-129 0 0,0 0-152 0 0,0 0-151 0 0,31-7-115 0 0,100-21-82 0 0,243-51 2136 0 0,-350 74-3487 0 0,39-13 517 0 0,-46 6-3938 0 0,-3-4-4279 0 0,-11 11-3065 0 0</inkml:trace>
  <inkml:trace contextRef="#ctx0" brushRef="#br0" timeOffset="650.949">770 67 7866 0 0,'0'0'2145'0'0,"0"0"-619"0"0,0 0-51 0 0,0 0 243 0 0,0 0 124 0 0,0 0-215 0 0,0 0-304 0 0,0 0-247 0 0,0 0-153 0 0,0 0-113 0 0,-5 36-71 0 0,-14 116-84 0 0,13-104-201 0 0,-13 225 1581 0 0,49-180-1777 0 0,-28-90-248 0 0,-1-1 1 0 0,1 0-1 0 0,-1 0 0 0 0,1 1 0 0 0,0-1 0 0 0,0 0 1 0 0,0 0-1 0 0,0-1 0 0 0,0 1 0 0 0,0 0 0 0 0,0-1 1 0 0,1 1-1 0 0,-1-1 0 0 0,0 0 0 0 0,1 0 0 0 0,0 0 1 0 0,-1 0-1 0 0,1 0 0 0 0,-1 0 0 0 0,1-1 0 0 0,0 1 1 0 0,0-1-1 0 0,-1 0 0 0 0,1 0 0 0 0,0 0 0 0 0,0 0 1 0 0,-1 0-1 0 0,1-1 0 0 0,0 1 0 0 0,-1-1 0 0 0,1 0 1 0 0,0 0-1 0 0,-1 0 0 0 0,2 0-10 0 0,138-99 233 0 0,-139 98-233 0 0,3-3 0 0 0,1 1 0 0 0,0 0 1 0 0,-1 0-1 0 0,1 0 1 0 0,0 1-1 0 0,1 0 0 0 0,-1 1 1 0 0,1-1-1 0 0,-1 1 1 0 0,1 1-1 0 0,0-1 0 0 0,6 1 0 0 0,-11 4 2 0 0,0 1 0 0 0,-1-1 0 0 0,1 1 0 0 0,-1-1 0 0 0,1 1 0 0 0,-1 0 0 0 0,0 0 0 0 0,0 0 0 0 0,-1 0 0 0 0,1 0 0 0 0,-1 1 0 0 0,0-1 0 0 0,0 0 0 0 0,-1 1 0 0 0,1-1 0 0 0,-1 1 0 0 0,0-1 0 0 0,0 1 0 0 0,-1 3-2 0 0,7 94 16 0 0,-6-101-73 0 0,1-1 1 0 0,-1 1-1 0 0,0 0 1 0 0,0-1 0 0 0,0 1-1 0 0,1-1 1 0 0,-1 1-1 0 0,0 0 1 0 0,0-1-1 0 0,1 1 1 0 0,-1-1-1 0 0,1 1 1 0 0,-1-1 0 0 0,0 1-1 0 0,1-1 1 0 0,-1 1-1 0 0,1-1 1 0 0,-1 0-1 0 0,1 1 1 0 0,-1-1-1 0 0,1 0 1 0 0,0 1-1 0 0,-1-1 1 0 0,1 0 0 0 0,-1 0-1 0 0,1 1 1 0 0,0-1-1 0 0,-1 0 1 0 0,1 0-1 0 0,0 0 1 0 0,-1 0-1 0 0,1 0 1 0 0,-1 0 0 0 0,1 0-1 0 0,0 0 1 0 0,-1 0-1 0 0,1 0 1 0 0,0 0-1 0 0,-1 0 1 0 0,1-1-1 0 0,-1 1 1 0 0,1 0-1 0 0,0 0 1 0 0,-1-1 0 0 0,1 1-1 0 0,-1 0 1 0 0,1-1-1 0 0,-1 1 1 0 0,1-1-1 0 0,-1 1 1 0 0,1 0-1 0 0,-1-1 1 0 0,1 1 0 0 0,-1-1-1 0 0,0 1 1 0 0,1-1-1 0 0,-1 0 1 0 0,0 1-1 0 0,1-1 1 0 0,-1 0 56 0 0,9-10-4408 0 0,-3 1-3823 0 0,-4 3-2853 0 0</inkml:trace>
  <inkml:trace contextRef="#ctx0" brushRef="#br0" timeOffset="947.753">1306 653 4633 0 0,'0'0'2845'0'0,"0"0"-544"0"0,0 0-329 0 0,0 0-161 0 0,0 0-170 0 0,0 0-124 0 0,0 0-144 0 0,0 0-99 0 0,0 0-89 0 0,0 0-115 0 0,0 0-142 0 0,34-1-170 0 0,109-3-152 0 0,-81-13 107 0 0,-54 9-547 0 0,0 3-84 0 0,-1 0-1 0 0,0 0 1 0 0,0-1 0 0 0,0 0-1 0 0,-1-1 1 0 0,0 1-1 0 0,0-1 1 0 0,-1 0 0 0 0,1-1-1 0 0,-2 1 1 0 0,1-1-1 0 0,-1 0 1 0 0,0 0-1 0 0,-1-1 1 0 0,0 1 0 0 0,0-1-1 0 0,1-8-81 0 0,-3 15-5 0 0,0 1-1 0 0,-1-1 1 0 0,1 1-1 0 0,0-1 0 0 0,-1 1 1 0 0,1-1-1 0 0,-1 0 1 0 0,0 1-1 0 0,0-1 0 0 0,0 0 1 0 0,0 1-1 0 0,0-1 1 0 0,0 0-1 0 0,0 1 1 0 0,0-1-1 0 0,0 0 0 0 0,-1 1 1 0 0,1-1-1 0 0,-1 0 1 0 0,1 1-1 0 0,-1-1 0 0 0,0 1 1 0 0,0-1-1 0 0,0 1 1 0 0,1-1-1 0 0,-1 1 0 0 0,0 0 1 0 0,-1-1-1 0 0,1 1 1 0 0,0 0-1 0 0,0 0 1 0 0,-1 0-1 0 0,1 0 0 0 0,0 0 1 0 0,-1 0-1 0 0,1 0 1 0 0,-1 0-1 0 0,1 1 0 0 0,-1-1 1 0 0,1 0-1 0 0,-1 1 1 0 0,0 0-1 0 0,1-1 1 0 0,-1 1-1 0 0,0 0 0 0 0,1 0 1 0 0,-1 0-1 0 0,0 0 6 0 0,-8 0-16 0 0,0 1 0 0 0,0 1 0 0 0,0-1 0 0 0,1 2 0 0 0,-1-1 0 0 0,1 1 0 0 0,-1 1 0 0 0,1 0 0 0 0,0 0 0 0 0,0 0 0 0 0,1 2 0 0 0,-1-1 0 0 0,1 1 0 0 0,1 0 0 0 0,-1 0 0 0 0,1 1 0 0 0,0 0 0 0 0,0 0 0 0 0,1 1 0 0 0,0 0 0 0 0,0 0 0 0 0,-3 7 16 0 0,6-9 2 0 0,0 0 0 0 0,0 1 0 0 0,0-1-1 0 0,1 1 1 0 0,0-1 0 0 0,0 1 0 0 0,0 0 0 0 0,1 0-1 0 0,0 0 1 0 0,1 0 0 0 0,0 0 0 0 0,0 0 0 0 0,0 0 0 0 0,1 0-1 0 0,0 0 1 0 0,0 0 0 0 0,1-1 0 0 0,-1 1 0 0 0,2 0-1 0 0,-1-1 1 0 0,1 1 0 0 0,2 3-2 0 0,3-2 5 0 0,0 0 0 0 0,1 0 0 0 0,0-1 0 0 0,1 0 0 0 0,0 0 0 0 0,0-1 0 0 0,0-1 0 0 0,1 0 0 0 0,0 0 0 0 0,0-1 0 0 0,0 0 0 0 0,0-1 0 0 0,1 0 0 0 0,-1-1 0 0 0,1 0 0 0 0,0-1 0 0 0,0 0-5 0 0,79-3-5891 0 0,-76-1-5221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4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10818 697 0 0 0,'0'0'427'0'0,"0"0"914"0"0,0 0 544 0 0,0 0 229 0 0,0 0-63 0 0,0 0-188 0 0,0 0-240 0 0,0 0-238 0 0,0 0-172 0 0,0 0-173 0 0,-2-6-163 0 0,-7-22 564 0 0,4 26-1306 0 0,0 1-1 0 0,0-1 1 0 0,0 1 0 0 0,0 0 0 0 0,0 0 0 0 0,0 1 0 0 0,0 0 0 0 0,0 0 0 0 0,0 0 0 0 0,0 0 0 0 0,0 1-1 0 0,0 0 1 0 0,0 0 0 0 0,0 0 0 0 0,0 1 0 0 0,0-1 0 0 0,0 1 0 0 0,1 0 0 0 0,-1 1 0 0 0,1-1 0 0 0,0 1-1 0 0,-1 0 1 0 0,1 0 0 0 0,0 1-135 0 0,-87 90 167 0 0,89-91-141 0 0,0 0 0 0 0,0 0 0 0 0,0 0 0 0 0,0 1 0 0 0,0-1 0 0 0,1 1-1 0 0,-1-1 1 0 0,1 1 0 0 0,0 0 0 0 0,0 0 0 0 0,1-1 0 0 0,-1 1 0 0 0,1 0-1 0 0,0 0 1 0 0,0 0 0 0 0,0 0 0 0 0,0 0 0 0 0,1-1 0 0 0,-1 1 0 0 0,1 0-1 0 0,0 0 1 0 0,0-1 0 0 0,0 1 0 0 0,1 0 0 0 0,0-1 0 0 0,-1 1 0 0 0,1-1-1 0 0,0 0 1 0 0,0 0 0 0 0,1 0 0 0 0,-1 0 0 0 0,1 0 0 0 0,0 0 0 0 0,-1 0-1 0 0,1-1 1 0 0,0 1 0 0 0,1-1 0 0 0,-1 0 0 0 0,0 0 0 0 0,1 0 0 0 0,-1-1-1 0 0,1 1 1 0 0,-1-1 0 0 0,1 0 0 0 0,0 0 0 0 0,0 0 0 0 0,-1 0 0 0 0,1-1-1 0 0,1 1-25 0 0,7-1 101 0 0,1-1 0 0 0,0 0 0 0 0,-1-1 0 0 0,1-1 0 0 0,-1 1 0 0 0,0-2-1 0 0,1 0 1 0 0,-2 0 0 0 0,1-1 0 0 0,0-1 0 0 0,-1 0 0 0 0,0 0 0 0 0,-1-1-1 0 0,1-1 1 0 0,-1 0 0 0 0,-1 0 0 0 0,1-1 0 0 0,-1 0 0 0 0,7-9-101 0 0,124-128 174 0 0,-118 219-196 0 0,-18-66 50 0 0,0 1 0 0 0,0-1 0 0 0,1 0 0 0 0,0 0 0 0 0,0 0 0 0 0,1-1 1 0 0,-1 0-1 0 0,1 0 0 0 0,1 0 0 0 0,-1-1 0 0 0,1 0 0 0 0,0 0 0 0 0,0-1 0 0 0,1 0 1 0 0,-1 0-1 0 0,1 0 0 0 0,0-1 0 0 0,0 0 0 0 0,0-1 0 0 0,0 0 0 0 0,0 0 0 0 0,1-1 0 0 0,-1 0 1 0 0,1 0-1 0 0,-1-1 0 0 0,0 0 0 0 0,1-1 0 0 0,-1 1 0 0 0,1-2 0 0 0,-1 1 0 0 0,0-1 1 0 0,0 0-1 0 0,0-1 0 0 0,0 0 0 0 0,0 0 0 0 0,2-3-28 0 0,11-7 95 0 0,-1-1 0 0 0,-1-1-1 0 0,0-1 1 0 0,-1 0 0 0 0,-1-2 0 0 0,0 0 0 0 0,-2-1-1 0 0,0 0 1 0 0,-1-1 0 0 0,-1-1 0 0 0,-1 0-1 0 0,-1-1 1 0 0,5-14-95 0 0,-1-1 25 0 0,-1-1 0 0 0,-3 0-1 0 0,-1-1 1 0 0,-1-1 0 0 0,-3 1-1 0 0,-1-1 1 0 0,-2 0 0 0 0,-1-1-1 0 0,-3 1 1 0 0,-1-9-25 0 0,-15-20 156 0 0,17 68-158 0 0,-1 1 1 0 0,1 0-1 0 0,-1 0 1 0 0,1-1-1 0 0,-1 1 1 0 0,0 0-1 0 0,1 0 1 0 0,-1 0-1 0 0,1 0 0 0 0,-1 0 1 0 0,0 0-1 0 0,1 0 1 0 0,-1 0-1 0 0,0 0 1 0 0,1 0-1 0 0,-1 0 1 0 0,1 0-1 0 0,-1 0 1 0 0,0 0-1 0 0,1 0 0 0 0,-1 1 1 0 0,1-1-1 0 0,-1 0 1 0 0,1 0-1 0 0,-1 1 1 0 0,0-1-1 0 0,1 0 1 0 0,0 1-1 0 0,-1-1 0 0 0,1 1 1 0 0,-1-1-1 0 0,1 1 1 0 0,-1-1-1 0 0,1 1 1 0 0,0-1-1 0 0,-1 1 1 0 0,1-1-1 0 0,0 1 0 0 0,-1-1 1 0 0,1 1-1 0 0,0-1 1 0 0,0 1-1 0 0,0 0 1 0 0,0-1-1 0 0,-1 1 1 0 0,1-1-1 0 0,0 1 0 0 0,0 0 1 0 0,0-1-1 0 0,0 1 1 0 0,0 0-1 0 0,1-1 1 0 0,-1 1-1 0 0,0-1 1 0 0,0 1-1 0 0,0 0 1 0 0,0-1-1 0 0,1 1 2 0 0,-1 0-1 0 0,-9 45 41 0 0,2 0 0 0 0,2 0 0 0 0,3 1 0 0 0,1-1 0 0 0,2 1 0 0 0,3-1 0 0 0,1 1 0 0 0,2-1-1 0 0,3-1 1 0 0,1 0 0 0 0,2 0 0 0 0,6 8-40 0 0,53 153 16 0 0,-64-250-4666 0 0,-12 13 35 0 0,2 19-150 0 0,0 0-6152 0 0</inkml:trace>
  <inkml:trace contextRef="#ctx0" brushRef="#br0" timeOffset="245.16">11237 413 8234 0 0,'0'0'2871'0'0,"0"0"-1567"0"0,0 0-710 0 0,0 0 30 0 0,0 0 305 0 0,0 0 333 0 0,0 0 104 0 0,0 0-102 0 0,0 0-208 0 0,0 0-246 0 0,0 0-205 0 0,35 2-145 0 0,110 4-142 0 0,58-28-34 0 0,-81 9-1091 0 0,-43 6-5318 0 0,-55 4-4699 0 0</inkml:trace>
  <inkml:trace contextRef="#ctx0" brushRef="#br0" timeOffset="-11901.345">4846 93 6193 0 0,'0'0'3016'0'0,"0"0"-405"0"0,0 0-331 0 0,0 0-325 0 0,0 0-366 0 0,0 0-421 0 0,0 0-402 0 0,0 0-265 0 0,0 0-122 0 0,0 0 5 0 0,0 0 40 0 0,0 0 65 0 0,0 0 45 0 0,-2 17 27 0 0,-9 135 1458 0 0,11 111-85 0 0,0-88-3470 0 0,0-175 405 0 0,0 0-882 0 0,0 0-2844 0 0,0 0-6744 0 0</inkml:trace>
  <inkml:trace contextRef="#ctx0" brushRef="#br0" timeOffset="-8202.713">5608 413 0 0 0,'0'0'931'0'0,"0"0"680"0"0,0 0 419 0 0,0 0 115 0 0,0 0-96 0 0,0 0-239 0 0,0 0-379 0 0,0 0-287 0 0,0 0-215 0 0,0 0-164 0 0,0 0-143 0 0,0 0-139 0 0,0 0-130 0 0,-4 3-102 0 0,-2 5-141 0 0,0 0 0 0 0,1 0 0 0 0,0 1-1 0 0,0 0 1 0 0,1 0 0 0 0,0 0 0 0 0,0 1-1 0 0,1 0 1 0 0,1-1 0 0 0,0 1 0 0 0,0 0 0 0 0,0 0-1 0 0,2 0 1 0 0,-1 0 0 0 0,1 0 0 0 0,1 0 0 0 0,-1 0-1 0 0,2 4-109 0 0,-2-5 42 0 0,0-4 14 0 0,-1 0 0 0 0,1 0 0 0 0,0-1 0 0 0,0 1 0 0 0,0 0 0 0 0,1 0 0 0 0,0 0-1 0 0,0-1 1 0 0,0 1 0 0 0,0 0 0 0 0,1-1 0 0 0,0 1 0 0 0,0-1 0 0 0,0 1 0 0 0,0-1 0 0 0,1 0 0 0 0,0 0 0 0 0,-1 0 0 0 0,2-1 0 0 0,-1 1 0 0 0,0 0 0 0 0,1-1 0 0 0,-1 0 0 0 0,1 0-1 0 0,0 0 1 0 0,0-1 0 0 0,0 1 0 0 0,1-1 0 0 0,-1 0 0 0 0,0 0 0 0 0,1 0 0 0 0,0-1 0 0 0,-1 1 0 0 0,1-1 0 0 0,0 0 0 0 0,-1-1 0 0 0,6 1-56 0 0,2-4 188 0 0,1-1 0 0 0,0 0-1 0 0,-1-1 1 0 0,0-1 0 0 0,0 0 0 0 0,0 0 0 0 0,-1-1 0 0 0,0-1 0 0 0,0 0 0 0 0,-1 0 0 0 0,0-1 0 0 0,0 0 0 0 0,-1-1 0 0 0,0 0-1 0 0,-1 0 1 0 0,0-1 0 0 0,-1 0 0 0 0,0-1 0 0 0,-1 1 0 0 0,0-1 0 0 0,3-9-188 0 0,-4 11 10 0 0,0 0 0 0 0,-1 0 0 0 0,1-1-1 0 0,-2 0 1 0 0,0 0 0 0 0,0 0 0 0 0,-1 0 0 0 0,0 0 0 0 0,-1 0 0 0 0,-1 0 0 0 0,1-1 0 0 0,-2-5-10 0 0,0 14-34 0 0,1 1 0 0 0,-1-1 0 0 0,0 0 0 0 0,0 1 0 0 0,0-1 0 0 0,0 1 0 0 0,-1-1 0 0 0,1 1 0 0 0,-1 0 0 0 0,1 0 0 0 0,-1-1 0 0 0,0 1 0 0 0,0 0 0 0 0,0 0 0 0 0,0 1 0 0 0,0-1 0 0 0,0 0 0 0 0,-1 1 0 0 0,1-1 0 0 0,0 1 0 0 0,-1 0 0 0 0,1 0 0 0 0,-1 0 0 0 0,1 0 0 0 0,-1 0 0 0 0,0 0 0 0 0,1 1 0 0 0,-1 0 0 0 0,0-1 0 0 0,0 1 34 0 0,-44-1-2732 0 0,7 9-4703 0 0,25-4-3676 0 0</inkml:trace>
  <inkml:trace contextRef="#ctx0" brushRef="#br0" timeOffset="-7367.663">6077 737 2849 0 0,'0'0'2994'0'0,"0"0"-787"0"0,0 0-414 0 0,0 0-95 0 0,0 0-84 0 0,0 0-137 0 0,0 0-179 0 0,0 0-254 0 0,0 0-192 0 0,0 0-141 0 0,0 0-67 0 0,0 0-11 0 0,3-17-31 0 0,13-80 508 0 0,-9 74-520 0 0,1 1-1 0 0,1 0 1 0 0,2 0 0 0 0,0 1-1 0 0,1 0 1 0 0,0 1-1 0 0,12-13-589 0 0,-24 33 7 0 0,1-1 0 0 0,-1 1 0 0 0,1-1 0 0 0,-1 1-1 0 0,1 0 1 0 0,-1-1 0 0 0,1 1 0 0 0,-1 0-1 0 0,1-1 1 0 0,0 1 0 0 0,-1 0 0 0 0,1-1-1 0 0,0 1 1 0 0,-1 0 0 0 0,1 0 0 0 0,0 0-1 0 0,-1 0 1 0 0,1 0 0 0 0,0 0 0 0 0,-1 0-1 0 0,1 0 1 0 0,0 0 0 0 0,-1 0 0 0 0,1 0-1 0 0,0 0 1 0 0,-1 0 0 0 0,1 0 0 0 0,0 1 0 0 0,-1-1-1 0 0,1 0 1 0 0,-1 0 0 0 0,1 1 0 0 0,0-1-1 0 0,-1 0 1 0 0,1 1 0 0 0,-1-1 0 0 0,1 1-1 0 0,-1-1 1 0 0,1 1 0 0 0,-1-1 0 0 0,0 1-1 0 0,1-1 1 0 0,-1 1 0 0 0,1-1 0 0 0,-1 1-1 0 0,0 0 1 0 0,0-1 0 0 0,1 1 0 0 0,-1 0-1 0 0,0-1 1 0 0,0 1-7 0 0,21 44 59 0 0,-16-31 6 0 0,0-1-41 0 0,1 0 1 0 0,0-1-1 0 0,1 1 1 0 0,1-1-1 0 0,0-1 1 0 0,0 1-1 0 0,1-2 1 0 0,7 8-25 0 0,-13-17 54 0 0,0 0 1 0 0,0 0 0 0 0,1 0 0 0 0,-1 0 0 0 0,0 0 0 0 0,1-1-1 0 0,-1 0 1 0 0,0 0 0 0 0,1 1 0 0 0,-1-2 0 0 0,1 1-1 0 0,-1 0 1 0 0,0-1 0 0 0,1 0 0 0 0,-1 1 0 0 0,0-1 0 0 0,0-1-1 0 0,1 1 1 0 0,-1 0 0 0 0,0-1 0 0 0,0 1 0 0 0,-1-1 0 0 0,1 0-1 0 0,0 0 1 0 0,0 0 0 0 0,-1-1 0 0 0,1 1 0 0 0,-1-1-1 0 0,0 1 1 0 0,0-1 0 0 0,0 0 0 0 0,0 1 0 0 0,0-1 0 0 0,-1 0-1 0 0,1 0 1 0 0,-1-1 0 0 0,0 1 0 0 0,0 0 0 0 0,1-2-55 0 0,9-11 63 0 0,3-5 19 0 0,-1-1 0 0 0,-1 0-1 0 0,-1-1 1 0 0,-1-1-1 0 0,-1 0 1 0 0,2-8-82 0 0,-9 20-2195 0 0,-2 2-3349 0 0,0 5 2731 0 0,0 5-9195 0 0</inkml:trace>
  <inkml:trace contextRef="#ctx0" brushRef="#br0" timeOffset="-5930.723">7454 494 680 0 0,'0'0'1558'0'0,"0"0"-119"0"0,0 0 101 0 0,0 0 279 0 0,0 0 179 0 0,0 0-71 0 0,0 0-241 0 0,0 0-329 0 0,0 0-279 0 0,0 0-201 0 0,0 0-124 0 0,0 0-85 0 0,0 0-77 0 0,4 0 3916 0 0,15 92-3401 0 0,-5 12-419 0 0,-5 1-1 0 0,-3 83-686 0 0,2-165 1705 0 0,-7-83-761 0 0,1 23-931 0 0,1 0 0 0 0,2 0-1 0 0,1 0 1 0 0,2 1 0 0 0,1 0 0 0 0,3 0 0 0 0,12-28-13 0 0,72-134-17 0 0,-44 128-3 0 0,-31 104-10 0 0,-7 102 57 0 0,-14-111-80 0 0,0-24-15 0 0,0-1 0 0 0,0 1-1 0 0,-1 0 1 0 0,1-1 0 0 0,0 1-1 0 0,0 0 1 0 0,0-1 0 0 0,0 1-1 0 0,0 0 1 0 0,0-1 0 0 0,0 1-1 0 0,1 0 1 0 0,-1-1 0 0 0,0 1-1 0 0,0 0 1 0 0,0-1 0 0 0,1 1 0 0 0,-1 0-1 0 0,0-1 1 0 0,1 1 0 0 0,-1-1-1 0 0,0 1 1 0 0,1-1 0 0 0,-1 1-1 0 0,1-1 1 0 0,-1 1 0 0 0,1-1-1 0 0,-1 1 1 0 0,1-1 0 0 0,-1 1-1 0 0,1-1 1 0 0,0 0 0 0 0,-1 1-1 0 0,1-1 1 0 0,0 0 0 0 0,-1 0 0 0 0,1 1-1 0 0,0-1 1 0 0,-1 0 0 0 0,1 0-1 0 0,0 0 1 0 0,-1 0 0 0 0,1 0-1 0 0,0 0 1 0 0,-1 0 0 0 0,1 0-1 0 0,0 0 1 0 0,-1 0 0 0 0,1 0-1 0 0,0-1 1 0 0,0 1 68 0 0,20-12-12251 0 0,-17 8 431 0 0</inkml:trace>
  <inkml:trace contextRef="#ctx0" brushRef="#br0" timeOffset="-5620.358">8121 454 13611 0 0,'0'0'1788'0'0,"0"0"-553"0"0,0 0-348 0 0,0 0-35 0 0,0 0 2 0 0,0 0-57 0 0,0 0-114 0 0,0 0-147 0 0,0 0-148 0 0,0 0-121 0 0,-23 33-76 0 0,-69 102-62 0 0,69-86-22 0 0,23-44-62 0 0,0 0 1 0 0,1 0 0 0 0,0 0 0 0 0,0 0-1 0 0,0-1 1 0 0,0 1 0 0 0,1 0-1 0 0,0-1 1 0 0,0 1 0 0 0,0-1 0 0 0,1 0-1 0 0,-1 0 1 0 0,1 0 0 0 0,0 0-1 0 0,0 0 1 0 0,0 0 0 0 0,1-1 0 0 0,-1 1-1 0 0,1-1 1 0 0,0 0 0 0 0,0 0-1 0 0,0-1 1 0 0,0 1 0 0 0,1-1 0 0 0,-1 0-1 0 0,1 0 1 0 0,-1 0 0 0 0,1-1-1 0 0,-1 0 1 0 0,1 1 0 0 0,0-2 0 0 0,0 1-1 0 0,0 0 1 0 0,0-1 0 0 0,0 0-1 0 0,4-1-45 0 0,-1 2 98 0 0,0-1-1 0 0,0-1 1 0 0,0 0-1 0 0,0 0 1 0 0,0 0-1 0 0,-1-1 1 0 0,1 0-1 0 0,0 0 0 0 0,-1-1 1 0 0,0 0-1 0 0,1-1 1 0 0,-1 1-1 0 0,0-1 1 0 0,-1-1-1 0 0,1 1 0 0 0,-1-1 1 0 0,0 0-1 0 0,0-1 1 0 0,0 1-1 0 0,-1-1 1 0 0,0 0-1 0 0,0-1 0 0 0,-1 1 1 0 0,1-1-1 0 0,-1 0 1 0 0,-1 0-1 0 0,1 0 1 0 0,-1-1-1 0 0,-1 1 1 0 0,1-1-1 0 0,-1 0 0 0 0,0-3-97 0 0,-2 5 2 0 0,0 0 0 0 0,-1 0 0 0 0,0 0 0 0 0,0 0 0 0 0,0 0 0 0 0,-1 0-1 0 0,0 0 1 0 0,0 0 0 0 0,0 1 0 0 0,-1-1 0 0 0,0 1 0 0 0,0-1 0 0 0,0 1-1 0 0,-1 0 1 0 0,0 0 0 0 0,0 1 0 0 0,0-1 0 0 0,0 1 0 0 0,-1 0 0 0 0,0 0-1 0 0,1 0 1 0 0,-2 1 0 0 0,-3-3-2 0 0,-88-34-2262 0 0,51 36-8184 0 0,38 4-1552 0 0</inkml:trace>
  <inkml:trace contextRef="#ctx0" brushRef="#br0" timeOffset="-4882.47">8531 498 8554 0 0,'0'0'3918'0'0,"0"0"-1711"0"0,0 0-705 0 0,0 0-173 0 0,0 0-130 0 0,0 0-272 0 0,0 0-245 0 0,0 0-185 0 0,0 0-117 0 0,0 0-34 0 0,0 0-41 0 0,0 0-37 0 0,0 0-19 0 0,-3-6-11 0 0,-8-19-21 0 0,9 19-17 0 0,2 6-17 0 0,0 0-16 0 0,0 0 10 0 0,12 108 3280 0 0,0-6-3292 0 0,-11-59-98 0 0,-1 0 0 0 0,-3-1 0 0 0,-1 0 0 0 0,-2 0 0 0 0,-2 3-67 0 0,-17 47 15 0 0,25-91-10 0 0,0 0 0 0 0,0 0 0 0 0,0 0 0 0 0,-1 0 0 0 0,1 0 0 0 0,-1 0 0 0 0,1 0 1 0 0,0 0-1 0 0,-1 0 0 0 0,0 0 0 0 0,1 0 0 0 0,-1 0 0 0 0,1-1 0 0 0,-1 1 0 0 0,0 0 1 0 0,0 0-1 0 0,0-1 0 0 0,1 1 0 0 0,-1 0 0 0 0,0-1 0 0 0,0 1 0 0 0,0-1 0 0 0,0 1 1 0 0,0-1-1 0 0,0 1 0 0 0,0-1 0 0 0,0 0 0 0 0,0 0 0 0 0,0 1 0 0 0,0-1 0 0 0,0 0 1 0 0,0 0-1 0 0,0 0 0 0 0,0 0 0 0 0,0 0 0 0 0,0 0 0 0 0,-1-1 0 0 0,1 1 0 0 0,0 0 1 0 0,0 0-1 0 0,0-1 0 0 0,0 1 0 0 0,0-1 0 0 0,1 1 0 0 0,-1-1 0 0 0,0 1 0 0 0,0-1 1 0 0,0 1-1 0 0,0-1 0 0 0,0 0 0 0 0,1 0 0 0 0,-1 1 0 0 0,0-1 0 0 0,1 0 0 0 0,-1 0 1 0 0,0 0-1 0 0,0 0-5 0 0,-1-14-3 0 0,0-1 0 0 0,1 1 0 0 0,0 0 0 0 0,1 0 0 0 0,1-1 0 0 0,0 1 0 0 0,1 0 0 0 0,1 0 0 0 0,1 0 1 0 0,0 1-1 0 0,0-1 0 0 0,2 1 0 0 0,-1 0 0 0 0,2 0 0 0 0,0 0 0 0 0,1 1 0 0 0,2-3 3 0 0,4-11-18 0 0,1 1 0 0 0,2 0 0 0 0,0 1 1 0 0,1 1-1 0 0,2 1 0 0 0,0 0 0 0 0,1 2 0 0 0,2 0 0 0 0,13-9 18 0 0,-27 24-2 0 0,0 1-1 0 0,0 0 1 0 0,0 1 0 0 0,1 0-1 0 0,0 1 1 0 0,-1 0 0 0 0,1 0-1 0 0,0 1 1 0 0,0 0 0 0 0,0 1-1 0 0,1 0 1 0 0,-1 0 0 0 0,0 1 0 0 0,0 1-1 0 0,11 1 3 0 0,-16 0 7 0 0,0 0 0 0 0,1 0 0 0 0,-1 1-1 0 0,0 0 1 0 0,-1 0 0 0 0,1 0 0 0 0,0 1 0 0 0,-1-1-1 0 0,0 1 1 0 0,0 0 0 0 0,0 0 0 0 0,0 1 0 0 0,-1-1 0 0 0,1 1-1 0 0,-1 0 1 0 0,0-1 0 0 0,-1 1 0 0 0,1 1 0 0 0,-1-1-1 0 0,0 0 1 0 0,0 1 0 0 0,-1-1 0 0 0,0 1 0 0 0,0-1-1 0 0,0 1 1 0 0,0 0 0 0 0,-1-1 0 0 0,0 1 0 0 0,0 0-1 0 0,-1-1 1 0 0,1 1 0 0 0,-1 0 0 0 0,-1-1 0 0 0,1 1 0 0 0,-1-1-1 0 0,0 1 1 0 0,0-1 0 0 0,-1 2-7 0 0,-3 2 11 0 0,0 0 1 0 0,0-1 0 0 0,-1 0-1 0 0,0 0 1 0 0,0-1-1 0 0,0 0 1 0 0,-1 0-1 0 0,0-1 1 0 0,-1 0-1 0 0,0 0 1 0 0,0-1-1 0 0,0 0 1 0 0,0-1-1 0 0,-1 0 1 0 0,1 0-1 0 0,-1-1 1 0 0,-7 1-12 0 0,-119 4-411 0 0,112-17-965 0 0,47-19-4892 0 0,-15 24 4342 0 0,4-3-5719 0 0,-3 4-2747 0 0</inkml:trace>
  <inkml:trace contextRef="#ctx0" brushRef="#br0" timeOffset="-4470.817">9091 671 3961 0 0,'0'0'3463'0'0,"0"0"-638"0"0,0 0-534 0 0,0 0-283 0 0,0 0-229 0 0,0 0-220 0 0,0 0-209 0 0,0 0-159 0 0,0 0-148 0 0,0 0-138 0 0,0 0-130 0 0,0 0-123 0 0,25 7-78 0 0,77 20-71 0 0,-40-25 482 0 0,-53-6-799 0 0,-2 2-131 0 0,-1 0 0 0 0,1-1 1 0 0,-1 0-1 0 0,0-1 1 0 0,0 1-1 0 0,0-1 1 0 0,0 0-1 0 0,-1-1 1 0 0,1 1-1 0 0,-1-1 1 0 0,-1 0-1 0 0,1 0 1 0 0,-1-1-1 0 0,1 0 0 0 0,-1 1 1 0 0,-1-1-1 0 0,1 0 1 0 0,-1-1-1 0 0,-1 1 1 0 0,1-1-1 0 0,-1 1 1 0 0,0-1-1 0 0,0 0 1 0 0,-1 0-1 0 0,0 0 1 0 0,0 0-1 0 0,0 0 0 0 0,-1 0 1 0 0,0 0-56 0 0,-2 2-13 0 0,-1 1 0 0 0,1 0 0 0 0,0 0 0 0 0,-1 0 0 0 0,0 1 0 0 0,0-1 0 0 0,0 1 0 0 0,0-1 1 0 0,-1 1-1 0 0,1 0 0 0 0,-1 0 0 0 0,0 0 0 0 0,0 1 0 0 0,0 0 0 0 0,0-1 0 0 0,0 1 0 0 0,-1 1 0 0 0,1-1 0 0 0,-1 1 0 0 0,1-1 0 0 0,-1 1 0 0 0,1 1 0 0 0,-1-1 1 0 0,0 1-1 0 0,1-1 0 0 0,-1 1 0 0 0,0 1 0 0 0,1-1 0 0 0,-1 1 0 0 0,0-1 0 0 0,1 1 0 0 0,-1 1 0 0 0,0-1 13 0 0,-4 3-15 0 0,0-1 1 0 0,0 1-1 0 0,0 1 0 0 0,0 0 0 0 0,1 0 1 0 0,-1 1-1 0 0,1 0 0 0 0,1 0 0 0 0,-1 1 1 0 0,1-1-1 0 0,0 2 0 0 0,1-1 0 0 0,0 1 0 0 0,-5 7 15 0 0,6-8 8 0 0,-1 0-1 0 0,1 0 0 0 0,0 1 0 0 0,0 0 1 0 0,1-1-1 0 0,0 2 0 0 0,1-1 0 0 0,0 0 1 0 0,0 1-1 0 0,1-1 0 0 0,0 1 0 0 0,0 0 1 0 0,1-1-1 0 0,0 1 0 0 0,0 0 0 0 0,1 0 1 0 0,1 0-1 0 0,-1 0 0 0 0,1 0 0 0 0,1 0 0 0 0,0-1 1 0 0,0 1-1 0 0,1 0 0 0 0,0-1 0 0 0,0 0 1 0 0,1 0-1 0 0,0 0 0 0 0,3 5-7 0 0,6-3 28 0 0,0-1 0 0 0,0 0 1 0 0,1-1-1 0 0,0-1 0 0 0,0 0 0 0 0,1-1 0 0 0,0-1 0 0 0,0 0 0 0 0,0-1 1 0 0,1 0-1 0 0,-1-1 0 0 0,1-1 0 0 0,0-1 0 0 0,-1 0 0 0 0,1-1 0 0 0,0-1 1 0 0,0 0-1 0 0,0-1 0 0 0,2-2-28 0 0,-2 3-52 0 0,-1-1-1 0 0,0 0 1 0 0,0-2 0 0 0,-1 1-1 0 0,1-2 1 0 0,-1 0 0 0 0,1-1-1 0 0,9-6 53 0 0,30-20-9737 0 0,-46 28-2652 0 0</inkml:trace>
  <inkml:trace contextRef="#ctx0" brushRef="#br0" timeOffset="-15306.061">431 358 0 0 0,'0'0'480'0'0,"0"0"136"0"0,0 0 250 0 0,0 0 335 0 0,0 0 209 0 0,0 0 49 0 0,0 0-21 0 0,0 0-102 0 0,0 0-120 0 0,0 0-117 0 0,-7-12-99 0 0,-24-39-57 0 0,22 13 3168 0 0,10 28 1380 0 0,-23 70-3992 0 0,14-36-1356 0 0,0 1 0 0 0,2 0 0 0 0,1 0 0 0 0,2 0 0 0 0,0 1 0 0 0,1 0 0 0 0,2-1 0 0 0,1 9-143 0 0,-1-31 19 0 0,0 1-1 0 0,0-1 0 0 0,1 1 1 0 0,-1-1-1 0 0,1 1 0 0 0,0-1 1 0 0,0 0-1 0 0,0 0 0 0 0,0 1 1 0 0,1-1-1 0 0,-1 0 0 0 0,1 0 1 0 0,0 0-1 0 0,0 0 0 0 0,0-1 1 0 0,0 1-1 0 0,0 0 0 0 0,1-1 1 0 0,-1 1-1 0 0,1-1 0 0 0,0 0 1 0 0,0 0-1 0 0,0 0 1 0 0,0 0-1 0 0,0-1 0 0 0,0 1 1 0 0,0-1-1 0 0,0 0 0 0 0,1 0 1 0 0,-1 0-1 0 0,0 0 0 0 0,3 0-18 0 0,2-1 72 0 0,0-1 1 0 0,0 0-1 0 0,0 0 0 0 0,-1-1 0 0 0,1 0 0 0 0,0-1 1 0 0,-1 1-1 0 0,0-1 0 0 0,1-1 0 0 0,-1 1 0 0 0,0-1 1 0 0,-1 0-1 0 0,1-1 0 0 0,-1 0 0 0 0,4-4-72 0 0,98-74 213 0 0,-83 66-214 0 0,39-14-83 0 0,-60 33 80 0 0,-1 0 0 0 0,1 0 0 0 0,-1 1 0 0 0,0-1 0 0 0,0 1 0 0 0,0 0 0 0 0,0 0 0 0 0,0 0 0 0 0,0 0 0 0 0,-1 1 0 0 0,0-1 0 0 0,0 1 1 0 0,0-1-1 0 0,0 1 0 0 0,0 0 0 0 0,-1 0 0 0 0,1 0 0 0 0,-1 0 0 0 0,0 0 0 0 0,0 1 4 0 0,4 7 12 0 0,8 21 24 0 0,-10-21-35 0 0,1 0 0 0 0,1-1 0 0 0,0 1 1 0 0,1-1-1 0 0,0 0 0 0 0,1 0 0 0 0,0-1 0 0 0,0 0 0 0 0,1 0 0 0 0,0-1 1 0 0,1 0-1 0 0,6 5-1 0 0,-11-12 13 0 0,0 0 0 0 0,1 0 0 0 0,-1 0 1 0 0,1-1-1 0 0,-1 0 0 0 0,1 0 0 0 0,-1 0 0 0 0,1 0 1 0 0,0-1-1 0 0,-1 1 0 0 0,1-1 0 0 0,0-1 0 0 0,-1 1 1 0 0,1-1-1 0 0,0 1 0 0 0,-1-1 0 0 0,1-1 1 0 0,-1 1-1 0 0,1 0 0 0 0,-1-1 0 0 0,0 0 0 0 0,0 0 1 0 0,0-1-1 0 0,0 1 0 0 0,0-1 0 0 0,0 0 0 0 0,0 0 1 0 0,-1 0-1 0 0,0 0 0 0 0,1-1 0 0 0,1-2-13 0 0,10-10 69 0 0,0-2 0 0 0,-2 1 0 0 0,0-2 0 0 0,-1 0 0 0 0,0 0 0 0 0,-2-1 0 0 0,0 0 0 0 0,-2-1 0 0 0,0 0 0 0 0,-1-1 0 0 0,-1 1 0 0 0,-1-1 0 0 0,-1 0 0 0 0,-1-1 0 0 0,-1 1 0 0 0,-1-1-69 0 0,3 53-5095 0 0,1-16-2036 0 0,-3-7-4693 0 0</inkml:trace>
  <inkml:trace contextRef="#ctx0" brushRef="#br0" timeOffset="-15057.795">1539 509 11715 0 0,'0'0'1635'0'0,"0"0"-547"0"0,0 0-151 0 0,0 0 156 0 0,0 0 128 0 0,0 0-30 0 0,0 0-224 0 0,0 0-271 0 0,0 0-255 0 0,0 0-170 0 0,0 0-95 0 0,0 0-69 0 0,0 0-34 0 0,-4 30-43 0 0,-15 91-37 0 0,18-84-176 0 0,8-34-401 0 0,-6-3-2833 0 0,-1 0-3362 0 0,0 0 6756 0 0,0 0-10625 0 0</inkml:trace>
  <inkml:trace contextRef="#ctx0" brushRef="#br0" timeOffset="-14541.759">1810 45 8146 0 0,'0'0'2599'0'0,"0"0"-1529"0"0,0 0-397 0 0,0 0 287 0 0,0 0 324 0 0,0 0 110 0 0,0 0-103 0 0,0 0-193 0 0,0 0-201 0 0,0 0-175 0 0,0 0-109 0 0,0 0-97 0 0,0 0-80 0 0,9 31-58 0 0,28 99-57 0 0,-27-51 137 0 0,-8 5-72 0 0,-2 0 0 0 0,-13 82-386 0 0,9-45-96 0 0,4-120 28 0 0,0 0 0 0 0,1-1 1 0 0,-1 1-1 0 0,1 0 1 0 0,-1-1-1 0 0,1 1 0 0 0,-1-1 1 0 0,1 1-1 0 0,-1 0 0 0 0,1-1 1 0 0,0 1-1 0 0,-1-1 1 0 0,1 0-1 0 0,0 1 0 0 0,0-1 1 0 0,-1 1-1 0 0,1-1 1 0 0,0 0-1 0 0,0 0 0 0 0,-1 1 1 0 0,1-1-1 0 0,0 0 0 0 0,0 0 1 0 0,0 0-1 0 0,-1 0 1 0 0,1 0-1 0 0,0 0 0 0 0,0 0 1 0 0,0 0-1 0 0,-1 0 0 0 0,1-1 1 0 0,0 1-1 0 0,0 0 1 0 0,0 0-1 0 0,-1-1 0 0 0,1 1 1 0 0,0 0-1 0 0,-1-1 0 0 0,1 1 1 0 0,0-1-1 0 0,-1 1 1 0 0,1-1-1 0 0,0 1 0 0 0,-1-1 1 0 0,1 0-1 0 0,-1 1 1 0 0,1-1-1 0 0,-1 1 0 0 0,1-1 1 0 0,-1 0-1 0 0,0 0 0 0 0,1 1 1 0 0,-1-1-1 0 0,0 0 1 0 0,0 0-1 0 0,1 1 0 0 0,-1-1 1 0 0,0 0-1 0 0,0 0 0 0 0,0 0 1 0 0,0 0 67 0 0,12-20-2863 0 0,-3 3-3988 0 0,-5 11-2842 0 0</inkml:trace>
  <inkml:trace contextRef="#ctx0" brushRef="#br0" timeOffset="-14281.266">2208 1 6289 0 0,'0'0'1875'0'0,"0"0"-985"0"0,0 0-171 0 0,0 0 417 0 0,0 0 347 0 0,0 0 123 0 0,0 0-106 0 0,0 0-208 0 0,0 0-153 0 0,0 0-144 0 0,0 0-105 0 0,0 0-88 0 0,2 29-80 0 0,10 89-95 0 0,5 52 1673 0 0,-14-121-2226 0 0,0-15-367 0 0,-2 1 0 0 0,-1-1 0 0 0,-1 0 0 0 0,-2 0 0 0 0,-2 2 293 0 0,-2-19-2000 0 0,3-11-2999 0 0,0-2-3010 0 0</inkml:trace>
  <inkml:trace contextRef="#ctx0" brushRef="#br0" timeOffset="-12808.054">3152 454 7522 0 0,'0'0'2161'0'0,"0"0"-990"0"0,0 0-628 0 0,0 0-91 0 0,0 0 156 0 0,0 0 209 0 0,0 0 128 0 0,0 0 13 0 0,0 0-66 0 0,0 0-116 0 0,0 0-97 0 0,0 0-84 0 0,10 20-46 0 0,32 68-48 0 0,-9 41 1122 0 0,-30-101-1337 0 0,0-11-151 0 0,-1-1 0 0 0,-1 1 0 0 0,0 1 0 0 0,-2-1 0 0 0,0 0 0 0 0,0 0 0 0 0,-2 0 0 0 0,0-1 0 0 0,-1 1 0 0 0,0-1 0 0 0,-2 1 0 0 0,0-1 0 0 0,0-1 0 0 0,-2 1 0 0 0,0-1 0 0 0,0 0 0 0 0,-4 3-135 0 0,12-19 21 0 0,0 1 0 0 0,0-1 0 0 0,0 0 0 0 0,0 1-1 0 0,0-1 1 0 0,0 1 0 0 0,0-1 0 0 0,0 0 0 0 0,-1 1 0 0 0,1-1 0 0 0,0 1 0 0 0,0-1-1 0 0,0 1 1 0 0,-1-1 0 0 0,1 1 0 0 0,0-1 0 0 0,-1 1 0 0 0,1-1 0 0 0,0 1 0 0 0,-1-1-1 0 0,1 1 1 0 0,0 0 0 0 0,-1-1 0 0 0,1 1 0 0 0,-1-1 0 0 0,1 1 0 0 0,-1 0 0 0 0,1 0-1 0 0,-1-1 1 0 0,1 1 0 0 0,-1 0 0 0 0,1 0 0 0 0,-1-1 0 0 0,0 1 0 0 0,1 0 0 0 0,-1 0-1 0 0,1 0 1 0 0,-1 0 0 0 0,1 0 0 0 0,-1 0 0 0 0,0 0 0 0 0,1 0 0 0 0,-1 0 0 0 0,1 0 0 0 0,-1 1-1 0 0,1-1 1 0 0,-1 0 0 0 0,0 0 0 0 0,1 0 0 0 0,-1 1 0 0 0,1-1 0 0 0,-1 0 0 0 0,1 0-1 0 0,-1 1 1 0 0,1-1 0 0 0,0 1 0 0 0,-1-1 0 0 0,1 0 0 0 0,-1 1 0 0 0,1-1 0 0 0,0 1-1 0 0,-1-1 1 0 0,1 1 0 0 0,0-1 0 0 0,-1 1 0 0 0,1-1 0 0 0,0 1 0 0 0,0-1 0 0 0,0 1-21 0 0,-2-52 344 0 0,3 45-325 0 0,2-13 6 0 0,1 0 0 0 0,1 0 0 0 0,1 0 0 0 0,1 1-1 0 0,0 0 1 0 0,1 0 0 0 0,1 0 0 0 0,1 2 0 0 0,1-1-1 0 0,3-4-24 0 0,1-3 12 0 0,-1-4-10 0 0,1 1-1 0 0,2 1 0 0 0,0 0 1 0 0,1 1-1 0 0,2 1 0 0 0,0 1 1 0 0,2 1-1 0 0,0 1 0 0 0,2 1 1 0 0,0 0-1 0 0,1 2 0 0 0,1 1 1 0 0,0 1-1 0 0,1 2 0 0 0,15-6-1 0 0,-39 18 1 0 0,0 1 0 0 0,0-1 0 0 0,-1 1 0 0 0,1 0 0 0 0,1 0 0 0 0,-1 0 0 0 0,0 0-1 0 0,0 1 1 0 0,0-1 0 0 0,0 1 0 0 0,0 0 0 0 0,1 0 0 0 0,-1 0 0 0 0,0 0-1 0 0,0 0 1 0 0,0 1 0 0 0,1-1 0 0 0,-1 1 0 0 0,0 0 0 0 0,0 0 0 0 0,0 0 0 0 0,0 1-1 0 0,0-1 1 0 0,-1 1 0 0 0,1-1 0 0 0,0 1 0 0 0,-1 0 0 0 0,1 0 0 0 0,-1 0 0 0 0,1 0-1 0 0,-1 1 1 0 0,0-1 0 0 0,0 1 0 0 0,0-1 0 0 0,0 1 0 0 0,-1 0 0 0 0,1-1-1 0 0,-1 1 1 0 0,0 0 0 0 0,1 0 0 0 0,-1 0 0 0 0,0 0 0 0 0,0 3-1 0 0,0 12 34 0 0,0-1 0 0 0,-1 1 1 0 0,-1-1-1 0 0,-1 1 0 0 0,0-1 0 0 0,-1 1 1 0 0,-1-1-1 0 0,-1 0 0 0 0,0-1 1 0 0,-1 1-1 0 0,-1-1 0 0 0,-1 0 0 0 0,0 0 1 0 0,-1-1-1 0 0,0 0 0 0 0,-2-1 0 0 0,1 0 1 0 0,-2-1-1 0 0,0 0 0 0 0,-3 2-34 0 0,9-7-10 0 0,-1 0 0 0 0,0 0 1 0 0,-1-1-1 0 0,0 0 0 0 0,0 0 0 0 0,-1-1 0 0 0,1 0 0 0 0,-1 0 0 0 0,-1-1 0 0 0,1-1 0 0 0,-1 1 1 0 0,0-1-1 0 0,0-1 0 0 0,0 0 0 0 0,0 0 0 0 0,0-1 0 0 0,-1-1 0 0 0,1 1 0 0 0,-8-1 10 0 0,15-4-197 0 0,0 1 0 0 0,0-1 0 0 0,0 0 0 0 0,0 0 1 0 0,0 0-1 0 0,0 0 0 0 0,1 0 0 0 0,-1 0 0 0 0,1-1 0 0 0,0 1 0 0 0,0-1 0 0 0,0 0 0 0 0,1 0 0 0 0,0 1 0 0 0,-1-1 0 0 0,1 0 0 0 0,0 0 0 0 0,1 0 0 0 0,-1 0 0 0 0,1 0 0 0 0,0-1 0 0 0,0 1 1 0 0,0 0-1 0 0,0 0 0 0 0,1 0 0 0 0,-1 0 0 0 0,1 0 0 0 0,0 0 0 0 0,1 0 0 0 0,-1 0 0 0 0,1 1 0 0 0,-1-1 0 0 0,1 0 0 0 0,1-1 197 0 0,19-36-7783 0 0,-19 36 5715 0 0,5-11-7377 0 0</inkml:trace>
  <inkml:trace contextRef="#ctx0" brushRef="#br0" timeOffset="-12427.715">3946 509 3809 0 0,'0'0'3911'0'0,"0"0"-1909"0"0,0 0-612 0 0,0 0 154 0 0,0 0 119 0 0,0 0-56 0 0,0 0-180 0 0,0 0-277 0 0,0 0-258 0 0,0 0-172 0 0,0 0-140 0 0,0 0-92 0 0,0 0-84 0 0,-1 21-85 0 0,0 97 197 0 0,1-115-474 0 0,1 0-1 0 0,0 0 1 0 0,-1 0 0 0 0,1 0-1 0 0,1 0 1 0 0,-1 0 0 0 0,0 0-1 0 0,1 0 1 0 0,-1-1 0 0 0,1 1-1 0 0,0 0 1 0 0,0-1 0 0 0,0 0-1 0 0,0 1 1 0 0,0-1 0 0 0,0 0-1 0 0,1 0 1 0 0,-1 0 0 0 0,1 0-1 0 0,-1-1 1 0 0,1 1 0 0 0,0-1-1 0 0,0 1 1 0 0,0-1 0 0 0,0 0-1 0 0,0 0 1 0 0,0 0 0 0 0,0-1-1 0 0,0 1 1 0 0,3-1-42 0 0,1 2 106 0 0,0-2 1 0 0,1 1-1 0 0,-1-1 1 0 0,1 0-1 0 0,-1 0 1 0 0,0-1-1 0 0,1 0 1 0 0,-1 0-1 0 0,0-1 0 0 0,0 0 1 0 0,1 0-1 0 0,2-3-106 0 0,-1 0 15 0 0,0 0-1 0 0,0-1 0 0 0,-1 0 1 0 0,0-1-1 0 0,0 0 0 0 0,0 0 1 0 0,-1 0-1 0 0,0-1 0 0 0,-1 0 1 0 0,0-1-1 0 0,0 1 0 0 0,-1-1 1 0 0,0 0-1 0 0,0-1 0 0 0,-1 1 1 0 0,3-11-15 0 0,6-21-1066 0 0,1 1-2863 0 0,-4 15-4981 0 0,-5 14-2364 0 0</inkml:trace>
  <inkml:trace contextRef="#ctx0" brushRef="#br0" timeOffset="-12170.379">4529 56 10290 0 0,'0'0'1527'0'0,"0"0"-413"0"0,0 0-14 0 0,0 0 272 0 0,0 0 142 0 0,0 0-71 0 0,0 0-199 0 0,0 0-213 0 0,0 0-127 0 0,0 0-98 0 0,0 0-83 0 0,-1 34-101 0 0,-3 108-111 0 0,-6-57 157 0 0,-23 99-180 0 0,16-120-332 0 0,1-6-1088 0 0,12-18-4714 0 0,10-40-5226 0 0,-2-3 2809 0 0</inkml:trace>
  <inkml:trace contextRef="#ctx0" brushRef="#br0" timeOffset="-14908.142">1486 107 7698 0 0,'0'0'1488'0'0,"0"0"-976"0"0,0 0-408 0 0,0 0-80 0 0,0 0-72 0 0,0 0-360 0 0,0 0-992 0 0,0 0-1153 0 0,0 0-2864 0 0</inkml:trace>
  <inkml:trace contextRef="#ctx0" brushRef="#br0" timeOffset="-13759.635">1458 196 0 0 0,'0'0'1219'0'0,"0"0"741"0"0,0 0 145 0 0,0 0-133 0 0,0 0-226 0 0,0 0-235 0 0,0 0-204 0 0,0 0-168 0 0,0 0-100 0 0,0 0-119 0 0,0 0-128 0 0,2-6-128 0 0,5-16-120 0 0,-7 21-481 0 0,0 0 0 0 0,0 1 0 0 0,-1-1-1 0 0,1 1 1 0 0,0-1 0 0 0,-1 1 0 0 0,1-1-1 0 0,0 1 1 0 0,-1-1 0 0 0,1 1 0 0 0,-1 0-1 0 0,1-1 1 0 0,-1 1 0 0 0,1-1 0 0 0,-1 1-1 0 0,1 0 1 0 0,-1 0 0 0 0,0-1-1 0 0,1 1 1 0 0,-1 0 0 0 0,1 0 0 0 0,-1 0-1 0 0,1-1 1 0 0,-1 1 0 0 0,0 0 0 0 0,1 0-1 0 0,-1 0 1 0 0,0 0 0 0 0,1 0 0 0 0,-1 0-1 0 0,1 0 1 0 0,-1 1 0 0 0,0-1 0 0 0,1 0-1 0 0,-1 0 1 0 0,1 0 0 0 0,-1 1 0 0 0,1-1-1 0 0,-1 0 1 0 0,0 0 0 0 0,1 1 0 0 0,-1-1-1 0 0,1 1 1 0 0,-1-1 0 0 0,1 0 0 0 0,0 1-1 0 0,-1-1 1 0 0,1 1 0 0 0,-1-1 0 0 0,1 1-1 0 0,0-1 1 0 0,-1 1 0 0 0,1-1 0 0 0,0 1-1 0 0,0 0 1 0 0,0-1 0 0 0,-1 1 0 0 0,1-1-1 0 0,0 1-62 0 0,13-7 2234 0 0,-10 5-5942 0 0,0 1-4062 0 0,-2 0-3558 0 0</inkml:trace>
  <inkml:trace contextRef="#ctx0" brushRef="#br0" timeOffset="28957.097">24 1882 376 0 0,'0'0'1924'0'0,"0"0"-415"0"0,0 0-137 0 0,0 0 124 0 0,0 0 151 0 0,0 0 54 0 0,0 0-106 0 0,0 0-266 0 0,0 0-344 0 0,0 0-315 0 0,0 0-231 0 0,-4 1-120 0 0,-16 5 52 0 0,48 12 2836 0 0,-19-16-2895 0 0,0-2 1 0 0,0 1-1 0 0,1-1 0 0 0,-1 0 0 0 0,0-1 1 0 0,0 0-1 0 0,0-1 0 0 0,0 1 0 0 0,0-2 1 0 0,0 1-1 0 0,-1-1 0 0 0,1-1 1 0 0,-1 0-1 0 0,0 0 0 0 0,0 0 0 0 0,0-1 1 0 0,0 0-1 0 0,-1-1 0 0 0,0 0 0 0 0,6-5-312 0 0,210-197 1267 0 0,-180 163-1213 0 0,-1-2 0 0 0,-2-2 0 0 0,-3-2 0 0 0,-1-1 0 0 0,-4-1 0 0 0,-1-2 0 0 0,-3-1 0 0 0,0-7-54 0 0,-11-25 3 0 0,-17 85-10 0 0,0 1 0 0 0,0-1 1 0 0,0 1-1 0 0,0-1 0 0 0,-1 1 0 0 0,1-1 0 0 0,-1 1 0 0 0,1 0 0 0 0,-1-1 0 0 0,0 1 0 0 0,0-1 0 0 0,0 1 0 0 0,0 0 0 0 0,0 0 1 0 0,-1 0-1 0 0,1 0 0 0 0,-1 0 0 0 0,1 0 0 0 0,-1 0 0 0 0,0 0 0 0 0,0 0 0 0 0,0 1 0 0 0,0-1 0 0 0,0 1 0 0 0,0 0 0 0 0,0-1 1 0 0,0 1-1 0 0,-1 0 0 0 0,1 0 0 0 0,0 0 0 0 0,-1 1 0 0 0,1-1 0 0 0,-2 0 7 0 0,-2 1-18 0 0,-1-1 1 0 0,1 1-1 0 0,0 0 0 0 0,0 1 1 0 0,-1 0-1 0 0,1 0 0 0 0,0 0 1 0 0,0 1-1 0 0,0 0 0 0 0,0 0 1 0 0,0 0-1 0 0,1 1 0 0 0,-1 0 1 0 0,1 0-1 0 0,-1 0 0 0 0,1 1 1 0 0,0-1-1 0 0,1 1 0 0 0,-1 1 1 0 0,0-1-1 0 0,1 1 18 0 0,-81 108-68 0 0,74-94 72 0 0,1 1-1 0 0,1 0 0 0 0,1 1 1 0 0,0-1-1 0 0,2 2 1 0 0,0-1-1 0 0,2 1 0 0 0,0-1 1 0 0,1 1-1 0 0,2 0 1 0 0,0 1-1 0 0,1-1 0 0 0,3 15-3 0 0,0-23 15 0 0,2 0-1 0 0,0 0 0 0 0,1 0 1 0 0,0-1-1 0 0,1 0 0 0 0,0 0 1 0 0,1-1-1 0 0,1 0 0 0 0,0 0 1 0 0,0-1-1 0 0,1 0 0 0 0,1-1 0 0 0,-1 0 1 0 0,9 6-15 0 0,12 13-13 0 0,-28-25-94 0 0,1-1 1 0 0,0 0-1 0 0,0 0 0 0 0,1 0 0 0 0,-1-1 0 0 0,1 1 0 0 0,-1-1 0 0 0,1 0 0 0 0,0 0 1 0 0,-1-1-1 0 0,1 1 0 0 0,0-1 0 0 0,0 0 0 0 0,0 0 0 0 0,0-1 0 0 0,1 0 0 0 0,1 0 107 0 0,25-3-4971 0 0,0-5-5311 0 0,-21 4 900 0 0</inkml:trace>
  <inkml:trace contextRef="#ctx0" brushRef="#br0" timeOffset="29704.005">1134 1462 2697 0 0,'0'0'3238'0'0,"0"0"-629"0"0,0 0-341 0 0,0 0-208 0 0,0 0-266 0 0,0 0-362 0 0,0 0-325 0 0,0 0-200 0 0,0 0-122 0 0,0 0-76 0 0,0 0-83 0 0,0 0-75 0 0,0 0-72 0 0,-30 24-43 0 0,-93 76-27 0 0,71-39 128 0 0,46-47-403 0 0,1-5-67 0 0,0 1 0 0 0,1 0 0 0 0,0 1 0 0 0,1-1 0 0 0,0 1 0 0 0,0 0 0 0 0,1-1 0 0 0,1 1 0 0 0,0 0 0 0 0,0 10-67 0 0,2-18 29 0 0,-1-1 0 0 0,0 0 0 0 0,1 1 0 0 0,0-1 1 0 0,-1 0-1 0 0,1 1 0 0 0,0-1 0 0 0,0 0 0 0 0,0 0 0 0 0,1 0 1 0 0,-1 0-1 0 0,0 0 0 0 0,1 0 0 0 0,-1 0 0 0 0,1-1 1 0 0,0 1-1 0 0,-1 0 0 0 0,1-1 0 0 0,0 1 0 0 0,0-1 0 0 0,0 0 1 0 0,0 0-1 0 0,0 1 0 0 0,0-1 0 0 0,1-1 0 0 0,-1 1 0 0 0,0 0 1 0 0,1 0-1 0 0,-1-1 0 0 0,0 0 0 0 0,1 1 0 0 0,-1-1 1 0 0,0 0-1 0 0,1 0 0 0 0,-1 0 0 0 0,1 0 0 0 0,-1-1 0 0 0,0 1 1 0 0,1-1-1 0 0,-1 1 0 0 0,0-1 0 0 0,0 0 0 0 0,1 0 0 0 0,-1 0 1 0 0,0 0-1 0 0,0 0 0 0 0,0-1 0 0 0,0 1 0 0 0,1-2-29 0 0,165-166 732 0 0,-93 88-796 0 0,-70 90-291 0 0,1 16 347 0 0,-6-23-11 0 0,8 48 29 0 0,-8-40-8 0 0,1-1-1 0 0,0 1 1 0 0,1 0-1 0 0,0-1 1 0 0,1 1-1 0 0,0-1 1 0 0,0 0-1 0 0,1 0 0 0 0,0 0 1 0 0,1 0-1 0 0,1 1-1 0 0,-2-5 6 0 0,0 0 0 0 0,0 0 0 0 0,0 0 0 0 0,1-1 0 0 0,-1 0 0 0 0,1 0 0 0 0,1 0 0 0 0,-1 0 0 0 0,0-1 0 0 0,1 0 0 0 0,-1 0 0 0 0,1 0 0 0 0,0-1 0 0 0,0 1 0 0 0,0-1 0 0 0,1-1 0 0 0,-1 1 0 0 0,0-1 0 0 0,1-1 0 0 0,-1 1 0 0 0,0-1 0 0 0,1 0 0 0 0,-1 0 0 0 0,0-1 0 0 0,1 0 0 0 0,-1 0 0 0 0,0 0 0 0 0,1-1 0 0 0,-1 0 0 0 0,0 0 0 0 0,1-1-6 0 0,142-96 282 0 0,-129 80-252 0 0,0-2-1 0 0,-1 0 0 0 0,-1-1 0 0 0,-1-1 0 0 0,-1-1 0 0 0,-1 0 0 0 0,-1-1 0 0 0,-1 0 0 0 0,1-7-29 0 0,-12 30-6 0 0,-1-1 0 0 0,1 1 0 0 0,-1 0 0 0 0,0 0 0 0 0,0-1 1 0 0,0 1-1 0 0,0 0 0 0 0,0-1 0 0 0,-1 1 0 0 0,1-1 0 0 0,-1 1 0 0 0,1-1 1 0 0,-1 1-1 0 0,0-1 0 0 0,0 0 0 0 0,0 1 0 0 0,0-1 0 0 0,-1 1 0 0 0,1-1 0 0 0,-1 1 1 0 0,1-1-1 0 0,-1 1 0 0 0,0-1 0 0 0,0 1 0 0 0,0 0 0 0 0,0-1 0 0 0,-1 1 0 0 0,1 0 1 0 0,-1 0-1 0 0,1 0 0 0 0,-1 0 0 0 0,0 0 0 0 0,1 0 0 0 0,-1 1 0 0 0,0-1 0 0 0,0 0 1 0 0,0 1-1 0 0,-1 0 0 0 0,1-1 0 0 0,0 1 0 0 0,0 0 0 0 0,-1 0 6 0 0,-6 2-21 0 0,1 1-1 0 0,-1 0 1 0 0,1 0 0 0 0,-1 1-1 0 0,1 0 1 0 0,0 1-1 0 0,0-1 1 0 0,0 1 0 0 0,1 1-1 0 0,-1 0 1 0 0,1 0-1 0 0,0 0 1 0 0,0 1 0 0 0,1 0-1 0 0,0 0 1 0 0,0 1-1 0 0,0 0 1 0 0,1 0-1 0 0,0 0 1 0 0,-3 6 21 0 0,7-12-2 0 0,0 1 0 0 0,0 0 0 0 0,0-1 0 0 0,0 1 0 0 0,0 0 0 0 0,0 0 0 0 0,0 0 0 0 0,1 0 0 0 0,-1 0 0 0 0,1 0 0 0 0,-1 0 0 0 0,1 0 0 0 0,0 0 0 0 0,0 0 0 0 0,0 0 1 0 0,0 0-1 0 0,0 0 0 0 0,0 0 0 0 0,1 1 0 0 0,-1-1 0 0 0,0 0 0 0 0,1 0 0 0 0,0-1 0 0 0,0 1 0 0 0,-1 0 0 0 0,1 0 0 0 0,0 0 0 0 0,0 0 0 0 0,1-1 0 0 0,-1 1 0 0 0,0 0 0 0 0,1-1 0 0 0,-1 1 0 0 0,1-1 0 0 0,-1 0 0 0 0,1 1 0 0 0,-1-1 0 0 0,1 0 0 0 0,0 0 0 0 0,0 0 0 0 0,0 0 0 0 0,0 0 0 0 0,0-1 0 0 0,0 1 0 0 0,0 0 0 0 0,0-1 0 0 0,0 1 0 0 0,1-1 2 0 0,134 4 223 0 0,-26 8-123 0 0,-108-11-91 0 0,1 0 1 0 0,-1 1 0 0 0,1-1-1 0 0,-1 1 1 0 0,1 0-1 0 0,-1 0 1 0 0,0 0-1 0 0,0 0 1 0 0,0 0 0 0 0,0 1-1 0 0,0-1 1 0 0,-1 1-1 0 0,1 0 1 0 0,-1 0 0 0 0,1 0-1 0 0,-1 0 1 0 0,0 0-1 0 0,0 0 1 0 0,0 1-1 0 0,-1-1 1 0 0,1 0 0 0 0,-1 1-1 0 0,0 0 1 0 0,0-1-1 0 0,0 1 1 0 0,-1 0 0 0 0,1 0-1 0 0,-1 1-9 0 0,4 75-208 0 0,28-68-2753 0 0,-9-13-6678 0 0,-15-2-1797 0 0</inkml:trace>
  <inkml:trace contextRef="#ctx0" brushRef="#br0" timeOffset="30644.886">2412 1540 6017 0 0,'0'0'2809'0'0,"0"0"-366"0"0,0 0-157 0 0,0 0-122 0 0,0 0-262 0 0,0 0-395 0 0,0 0-392 0 0,0 0-312 0 0,0 0-259 0 0,0 0-152 0 0,0 0-95 0 0,0 0-71 0 0,-17-1-37 0 0,-55 0-34 0 0,68 2-139 0 0,-1-1 0 0 0,1 1 1 0 0,-1 0-1 0 0,1 0 0 0 0,0 0 0 0 0,-1 1 0 0 0,1-1 1 0 0,0 1-1 0 0,0 0 0 0 0,0 0 0 0 0,0 1 0 0 0,1-1 1 0 0,-1 1-1 0 0,1 0 0 0 0,-1 0 0 0 0,1 0 1 0 0,-2 3-17 0 0,-6 4 61 0 0,4-4-43 0 0,0 0 0 0 0,0 1 1 0 0,1-1-1 0 0,0 1 0 0 0,0 1 0 0 0,1-1 0 0 0,0 1 0 0 0,0 0 0 0 0,1 0 0 0 0,0 1 0 0 0,0-1 0 0 0,1 1 1 0 0,0 0-1 0 0,0 0 0 0 0,1 0 0 0 0,1 0 0 0 0,-1 0 0 0 0,1 0 0 0 0,1 0 0 0 0,0 1 0 0 0,1 7-18 0 0,-1-16 12 0 0,0 1 0 0 0,1-1 0 0 0,-1 1 0 0 0,1-1 0 0 0,0 0 0 0 0,-1 1 0 0 0,1-1 0 0 0,0 0-1 0 0,0 1 1 0 0,0-1 0 0 0,0 0 0 0 0,0 0 0 0 0,0 0 0 0 0,0 0 0 0 0,0 0 0 0 0,0 0 0 0 0,1 0-1 0 0,-1 0 1 0 0,0 0 0 0 0,1 0 0 0 0,-1-1 0 0 0,1 1 0 0 0,-1-1 0 0 0,1 1 0 0 0,-1-1 0 0 0,1 1 0 0 0,-1-1-1 0 0,1 0 1 0 0,-1 0 0 0 0,1 0 0 0 0,-1 0 0 0 0,1 0 0 0 0,-1 0 0 0 0,1 0 0 0 0,-1 0 0 0 0,1-1-1 0 0,-1 1 1 0 0,1-1 0 0 0,1 0-12 0 0,57-26 1022 0 0,118-147 465 0 0,-176 173-1478 0 0,-1-1 0 0 0,1 1 0 0 0,0 0 0 0 0,0 0 0 0 0,0 0 0 0 0,0 0 0 0 0,0 0 0 0 0,0 0 0 0 0,0 1 0 0 0,0-1 0 0 0,0 1 1 0 0,0-1-1 0 0,0 1 0 0 0,0 0 0 0 0,1 0 0 0 0,-1 0 0 0 0,0 0 0 0 0,0 0 0 0 0,0 0 0 0 0,0 1 0 0 0,0-1 0 0 0,0 1 0 0 0,0-1 0 0 0,1 1 0 0 0,-1 0 0 0 0,-1 0 0 0 0,1 0 0 0 0,0 0 0 0 0,0 0 0 0 0,0 0 0 0 0,0 0 0 0 0,-1 1 0 0 0,1-1 1 0 0,-1 1-1 0 0,1-1 0 0 0,-1 1 0 0 0,1 0 0 0 0,-1-1 0 0 0,0 1 0 0 0,1 1-9 0 0,38 84 215 0 0,-38-79-192 0 0,16 56 15 0 0,-2 0 0 0 0,-3 2 0 0 0,-4 0 1 0 0,-2 0-1 0 0,-3 0 0 0 0,-3 1 0 0 0,-3 11-38 0 0,1-64 4 0 0,-1 0 1 0 0,0-1-1 0 0,-1 1 1 0 0,0-1-1 0 0,-1 0 1 0 0,-1 0 0 0 0,0 0-1 0 0,-1 0 1 0 0,0-1-1 0 0,-4 5-4 0 0,-61 55 23 0 0,69-71-26 0 0,0 0 0 0 0,0 1 1 0 0,1-1-1 0 0,-1 0 0 0 0,0 0 0 0 0,-1 0 1 0 0,1 0-1 0 0,0-1 0 0 0,0 1 1 0 0,0 0-1 0 0,0-1 0 0 0,-1 0 0 0 0,1 1 1 0 0,0-1-1 0 0,-1 0 0 0 0,1 0 0 0 0,0 0 1 0 0,0-1-1 0 0,-1 1 0 0 0,1 0 0 0 0,0-1 1 0 0,0 0-1 0 0,0 1 0 0 0,0-1 1 0 0,-1 0-1 0 0,1 0 0 0 0,0 0 0 0 0,1 0 1 0 0,-1-1-1 0 0,0 1 0 0 0,0 0 0 0 0,0-1 1 0 0,1 1-1 0 0,-1-1 0 0 0,1 0 0 0 0,-1 0 1 0 0,1 1-1 0 0,0-1 0 0 0,-1 0 0 0 0,1 0 1 0 0,0 0-1 0 0,0 0 0 0 0,1-1 1 0 0,-1 1-1 0 0,0 0 0 0 0,1-1 3 0 0,-11-107-337 0 0,18 85 307 0 0,0 1 0 0 0,2 0 0 0 0,0 1 0 0 0,2 0 0 0 0,1 0 0 0 0,0 1 0 0 0,2 1 0 0 0,0 0 0 0 0,1 1-1 0 0,1 0 1 0 0,15-12 30 0 0,169-158-154 0 0,-156 156 156 0 0,-2-3 1 0 0,-2-2-1 0 0,-1-1 0 0 0,-3-2 1 0 0,4-7-3 0 0,-6-45-12 0 0,-34 92 2 0 0,1-1-1 0 0,-1 0 1 0 0,0 1-1 0 0,0-1 1 0 0,0 0-1 0 0,-1 0 0 0 0,1 1 1 0 0,0-1-1 0 0,-1 0 1 0 0,0 1-1 0 0,0-1 1 0 0,0 0-1 0 0,0 1 0 0 0,0 0 1 0 0,0-1-1 0 0,-1 1 1 0 0,1 0-1 0 0,-1-1 1 0 0,0 1-1 0 0,0 0 0 0 0,1 0 1 0 0,-1 0-1 0 0,0 0 1 0 0,-1 1-1 0 0,1-1 0 0 0,0 1 1 0 0,0-1-1 0 0,-1 1 1 0 0,1 0-1 0 0,-1 0 1 0 0,1 0-1 0 0,-1 0 0 0 0,0 0 1 0 0,1 0-1 0 0,-1 1 11 0 0,-5-1-9 0 0,0 1 0 0 0,0 1 0 0 0,0-1 0 0 0,0 1 0 0 0,0 1 0 0 0,0-1-1 0 0,0 1 1 0 0,1 1 0 0 0,-1-1 0 0 0,1 1 0 0 0,0 1 0 0 0,-1-1 0 0 0,1 1 0 0 0,1 1 0 0 0,-1-1-1 0 0,1 1 1 0 0,0 0 0 0 0,0 1 0 0 0,0-1 0 0 0,1 1 0 0 0,-1 0 0 0 0,2 1 0 0 0,-1-1 0 0 0,1 1-1 0 0,0 0 1 0 0,0 0 0 0 0,0 0 0 0 0,1 0 0 0 0,1 1 0 0 0,-1 0 0 0 0,1-1 0 0 0,0 1 0 0 0,1 0-1 0 0,0 0 1 0 0,0 0 0 0 0,1 6 9 0 0,-1-3 26 0 0,1 0 1 0 0,1 1-1 0 0,0-1 0 0 0,0 0 1 0 0,1 0-1 0 0,1 0 0 0 0,-1 0 1 0 0,2 0-1 0 0,0-1 0 0 0,0 1 1 0 0,1-1-1 0 0,0 0 0 0 0,1 0 0 0 0,0-1 1 0 0,0 1-1 0 0,1-1 0 0 0,0-1 1 0 0,4 4-27 0 0,-1-2 89 0 0,1-1 0 0 0,0 0 0 0 0,0 0 0 0 0,1-1 0 0 0,0 0 0 0 0,1-1-1 0 0,-1-1 1 0 0,2 0 0 0 0,-1 0 0 0 0,0-1 0 0 0,1-1 0 0 0,0-1 0 0 0,0 0 0 0 0,0 0 0 0 0,0-1 0 0 0,1-1 0 0 0,-1-1 0 0 0,4 0-89 0 0,-11 0 24 0 0,-1 1 0 0 0,0-1-1 0 0,0-1 1 0 0,0 1 0 0 0,1-1-1 0 0,-1 0 1 0 0,0-1 0 0 0,0 1 0 0 0,0-1-1 0 0,-1-1 1 0 0,1 1 0 0 0,0-1-1 0 0,0 0-23 0 0,-12-7-2451 0 0,-1 9-8207 0 0,5 1-1619 0 0</inkml:trace>
  <inkml:trace contextRef="#ctx0" brushRef="#br0" timeOffset="33626.813">4349 1624 0 0 0,'0'0'820'0'0,"0"0"630"0"0,0 0 167 0 0,0 0-40 0 0,0 0-54 0 0,0 0-32 0 0,0 0 5 0 0,0 0-25 0 0,0-6-79 0 0,2-18-123 0 0,-17 13 2406 0 0,-17 19-2392 0 0,14 5-1136 0 0,1 1 0 0 0,1 0 1 0 0,0 1-1 0 0,1 1 0 0 0,0 1 0 0 0,1 0 0 0 0,1 0 0 0 0,1 2 1 0 0,1-1-1 0 0,0 1 0 0 0,1 1 0 0 0,1 0 0 0 0,1 1 0 0 0,1-1 1 0 0,1 1-1 0 0,1 1 0 0 0,0 2-147 0 0,3-20 14 0 0,0 0 0 0 0,1 1 0 0 0,0-1-1 0 0,-1 0 1 0 0,2 0 0 0 0,-1 1 0 0 0,0-1 0 0 0,1 1 0 0 0,0-1 0 0 0,0 0 0 0 0,0 1-1 0 0,0-1 1 0 0,1 1 0 0 0,0-1 0 0 0,0 0 0 0 0,0 1 0 0 0,0-1 0 0 0,1 0 0 0 0,0 0-1 0 0,0 0 1 0 0,0 0 0 0 0,0 0 0 0 0,0-1 0 0 0,1 1 0 0 0,0 0 0 0 0,-1-1 0 0 0,2 0-1 0 0,-1 0 1 0 0,0 0 0 0 0,0 0 0 0 0,1 0 0 0 0,0-1 0 0 0,-1 1 0 0 0,1-1 0 0 0,0 0-1 0 0,0 0 1 0 0,1 0-14 0 0,6-3 102 0 0,-1 0 0 0 0,0 0 0 0 0,0-1 0 0 0,0 0-1 0 0,0 0 1 0 0,0-1 0 0 0,0-1 0 0 0,-1 0 0 0 0,0 0-1 0 0,1-1 1 0 0,-1 0 0 0 0,-1 0 0 0 0,1-1 0 0 0,-1 0-1 0 0,1-2-101 0 0,21-14 130 0 0,-1-1 0 0 0,-1-2 0 0 0,-2 0 0 0 0,0-2 0 0 0,-2-1 0 0 0,-1-1 0 0 0,-1 0 0 0 0,-2-2 0 0 0,-1-1 0 0 0,-1 0-1 0 0,-2-1 1 0 0,0-6-130 0 0,-11 27-44 0 0,-1 1 526 0 0,-2 27-146 0 0,-3-5-280 0 0,1-1 0 0 0,0 1 1 0 0,1 0-1 0 0,0-1 0 0 0,1 1 1 0 0,0-1-1 0 0,0 1 0 0 0,1-1 0 0 0,1 0 1 0 0,0 0-1 0 0,0 0 0 0 0,0-1 1 0 0,2 0-1 0 0,-1 1 0 0 0,7 7-56 0 0,98 104 272 0 0,-107-119-315 0 0,-2 0-53 0 0,1-1 0 0 0,0 1 0 0 0,0 0 0 0 0,-1 0 0 0 0,1-1 0 0 0,0 1 0 0 0,1-1 0 0 0,-1 0 0 0 0,0 0 0 0 0,0 0 0 0 0,1 0-1 0 0,-1 0 1 0 0,0 0 0 0 0,1 0 0 0 0,-1-1 0 0 0,1 1 0 0 0,-1-1 0 0 0,1 0 0 0 0,-1 0 0 0 0,1 1 0 0 0,-1-2 0 0 0,1 1 0 0 0,-1 0 0 0 0,1-1 0 0 0,-1 1 0 0 0,0-1 0 0 0,1 1 0 0 0,-1-1 0 0 0,2-1 96 0 0,-1-1-893 0 0,7-8-6622 0 0,-7 3-4375 0 0</inkml:trace>
  <inkml:trace contextRef="#ctx0" brushRef="#br0" timeOffset="34074.012">5275 1499 11538 0 0,'0'0'2870'0'0,"0"0"-1064"0"0,0 0-468 0 0,0 0 61 0 0,0 0 57 0 0,0 0-90 0 0,0 0-257 0 0,0 0-286 0 0,0 0-211 0 0,0 0-112 0 0,0 0-74 0 0,0 0-74 0 0,0 0-95 0 0,-9 8-63 0 0,-74 62 188 0 0,78-67-377 0 0,1 0 0 0 0,-1 0 0 0 0,1 0 0 0 0,-1 0-1 0 0,1 1 1 0 0,0 0 0 0 0,1 0 0 0 0,-1 0 0 0 0,1 0 0 0 0,0 1-1 0 0,0-1 1 0 0,0 1 0 0 0,0 0 0 0 0,1 0 0 0 0,0 0 0 0 0,0 0-1 0 0,0 0 1 0 0,1 0 0 0 0,-1 0 0 0 0,1 1 0 0 0,1-1 0 0 0,-1 1-1 0 0,1-1 1 0 0,0 2-5 0 0,3-2-3 0 0,0 0-1 0 0,0-1 0 0 0,1 1 0 0 0,0-1 0 0 0,0 0 0 0 0,0 0 1 0 0,1 0-1 0 0,-1 0 0 0 0,1-1 0 0 0,0 0 0 0 0,0 0 1 0 0,0 0-1 0 0,0-1 0 0 0,1 1 4 0 0,40 16 49 0 0,-40-18-32 0 0,1 0 1 0 0,-1 0 0 0 0,1 1-1 0 0,-1 0 1 0 0,0 0 0 0 0,1 0-1 0 0,-1 1 1 0 0,0 0 0 0 0,-1 1-1 0 0,1-1 1 0 0,0 1 0 0 0,-1 0-1 0 0,0 0 1 0 0,0 1 0 0 0,0-1-1 0 0,-1 1 1 0 0,1 0 0 0 0,-1 1-1 0 0,-1-1 1 0 0,1 1 0 0 0,-1-1-1 0 0,1 1 1 0 0,-2 0 0 0 0,1 1-1 0 0,-1-1 1 0 0,0 0 0 0 0,0 1-1 0 0,0-1 1 0 0,-1 1-1 0 0,0-1 1 0 0,0 4-18 0 0,-4-6 32 0 0,1 1 0 0 0,-1-1 0 0 0,0 0 0 0 0,0 0 0 0 0,-1 0 0 0 0,1 0 0 0 0,-1 0 0 0 0,0-1 0 0 0,1 0-1 0 0,-2 1 1 0 0,1-1 0 0 0,0-1 0 0 0,-1 1 0 0 0,1-1 0 0 0,-1 1 0 0 0,0-1 0 0 0,1-1 0 0 0,-4 1-32 0 0,-12 5-26 0 0,-1-1 0 0 0,1 0 0 0 0,-1-2 0 0 0,-1-1 0 0 0,1 0 0 0 0,0-2 0 0 0,-1-1 0 0 0,-1 0 26 0 0,8-11-1524 0 0,14-3-7290 0 0,2 13-3085 0 0</inkml:trace>
  <inkml:trace contextRef="#ctx0" brushRef="#br0" timeOffset="35004.985">6506 1253 4473 0 0,'0'0'2222'0'0,"0"0"-421"0"0,0 0-164 0 0,0 0 145 0 0,0 0 166 0 0,0 0 7 0 0,0 0-237 0 0,0 0-411 0 0,0 0-382 0 0,0 0-266 0 0,0 0-154 0 0,0 0-62 0 0,2 23 2123 0 0,0 113-455 0 0,1-39-1413 0 0,-4 0-1 0 0,-10 53-697 0 0,-18 32 264 0 0,4-109-429 0 0,21-66-1957 0 0,4-14-3887 0 0,1-5-4441 0 0,-1 6 1485 0 0</inkml:trace>
  <inkml:trace contextRef="#ctx0" brushRef="#br0" timeOffset="35277.1">6190 1694 9930 0 0,'0'0'1580'0'0,"0"0"-449"0"0,0 0-24 0 0,0 0 167 0 0,0 0 92 0 0,0 0-73 0 0,0 0-143 0 0,0 0-135 0 0,0 0-133 0 0,31-1-116 0 0,101-8-97 0 0,-3-17 776 0 0,-93 14-1151 0 0,165-50-19 0 0,-176 57-737 0 0,-8 3-2333 0 0,-7-2-3635 0 0,-6 4-4667 0 0</inkml:trace>
  <inkml:trace contextRef="#ctx0" brushRef="#br0" timeOffset="35712.064">6917 1293 9082 0 0,'0'0'1947'0'0,"0"0"-524"0"0,0 0-205 0 0,0 0 35 0 0,0 0 71 0 0,0 0-26 0 0,0 0-146 0 0,0 0-190 0 0,0 0-153 0 0,-10 33-104 0 0,-29 103-107 0 0,-2 78 1075 0 0,38-74-1271 0 0,3-138-394 0 0,0 0-1 0 0,0 1 1 0 0,1-1-1 0 0,-1 0 0 0 0,1 1 1 0 0,-1-1-1 0 0,1 0 1 0 0,0 0-1 0 0,0 0 0 0 0,0 0 1 0 0,0 1-1 0 0,0-1 1 0 0,0-1-1 0 0,1 1 0 0 0,-1 0 1 0 0,1 0-1 0 0,-1 0 1 0 0,1-1-1 0 0,0 1 0 0 0,0-1 1 0 0,0 1-1 0 0,0-1 1 0 0,0 0-1 0 0,0 0 0 0 0,0 0 1 0 0,0 0-1 0 0,0 0 1 0 0,0 0-1 0 0,0-1 0 0 0,1 1 1 0 0,-1-1-1 0 0,0 1 1 0 0,1-1-1 0 0,-1 0 0 0 0,0 0 1 0 0,1 0-8 0 0,80-28 494 0 0,94-78-232 0 0,-104 76-262 0 0,-71 32 9 0 0,-1 0 1 0 0,1 0-1 0 0,-1 0 0 0 0,1 0 0 0 0,-1 0 0 0 0,0 0 0 0 0,0 0 1 0 0,0 0-1 0 0,0 1 0 0 0,-1-1 0 0 0,1 0 0 0 0,0 1 1 0 0,-1-1-1 0 0,0 0 0 0 0,1 1 0 0 0,-1-1 0 0 0,0 1 0 0 0,0-1 1 0 0,0 0-1 0 0,-1 1 0 0 0,1-1 0 0 0,-1 1-9 0 0,2 4 53 0 0,1 112 98 0 0,-1-118-226 0 0,0 0 0 0 0,-1 0 0 0 0,1 0 0 0 0,0 0 0 0 0,0 0 0 0 0,0 0 0 0 0,0 0 0 0 0,0 0 0 0 0,0-1 0 0 0,0 1 0 0 0,0 0 0 0 0,0-1 0 0 0,0 1 0 0 0,1-1 0 0 0,-1 1 0 0 0,0-1 0 0 0,0 1 0 0 0,1-1 0 0 0,-1 0 0 0 0,0 1 0 0 0,0-1 0 0 0,1 0 0 0 0,-1 0 0 0 0,0 0 0 0 0,1 0 0 0 0,-1 0 0 0 0,0-1 0 0 0,0 1 0 0 0,1 0 0 0 0,-1-1 0 0 0,0 1 0 0 0,1-1 75 0 0,13-3-4409 0 0,-3-1-4403 0 0,-9 5-842 0 0</inkml:trace>
  <inkml:trace contextRef="#ctx0" brushRef="#br0" timeOffset="36070.272">7440 1875 344 0 0,'0'0'2497'0'0,"0"0"12"0"0,0 0-104 0 0,0 0-203 0 0,0 0-191 0 0,0 0-196 0 0,0 0-169 0 0,0 0-147 0 0,31-6-172 0 0,96-21-207 0 0,-53-4 691 0 0,-60 21-1383 0 0,-10 8-336 0 0,1-1 0 0 0,-1 0 0 0 0,0 0 0 0 0,0-1 0 0 0,0 1-1 0 0,-1-1 1 0 0,1 0 0 0 0,-1 0 0 0 0,1 0 0 0 0,-1 0 0 0 0,-1 0 0 0 0,1-1 0 0 0,-1 0 0 0 0,1 1 0 0 0,-1-1 0 0 0,-1 0-1 0 0,1 0 1 0 0,-1 0 0 0 0,1 0 0 0 0,-2 0 0 0 0,1 0 0 0 0,0-1 0 0 0,-1 1 0 0 0,0 0 0 0 0,0-2-92 0 0,-4 4-3 0 0,1 0 1 0 0,-1 0-1 0 0,1 0 1 0 0,-1 1-1 0 0,0-1 1 0 0,0 1-1 0 0,0 0 1 0 0,0 0-1 0 0,0 0 1 0 0,-1 1-1 0 0,1 0 1 0 0,-1 0-1 0 0,1 0 1 0 0,-1 0-1 0 0,1 0 1 0 0,-1 1-1 0 0,1 0 1 0 0,-1 0-1 0 0,1 0 1 0 0,-1 1-1 0 0,1-1 1 0 0,-1 1-1 0 0,1 0 1 0 0,-1 1-1 0 0,0-1 3 0 0,-7 4-12 0 0,1 1-1 0 0,0 0 1 0 0,0 0-1 0 0,1 1 1 0 0,-1 0-1 0 0,2 1 1 0 0,-1 0-1 0 0,1 0 1 0 0,0 1-1 0 0,1 1 1 0 0,0-1-1 0 0,0 1 1 0 0,1 1-1 0 0,1-1 1 0 0,-1 1 0 0 0,2 0-1 0 0,-1 1 13 0 0,5-9 2 0 0,-1 1 1 0 0,0 0-1 0 0,1 0 0 0 0,-1 0 1 0 0,1 0-1 0 0,0-1 0 0 0,1 1 1 0 0,-1 1-1 0 0,1-1 0 0 0,0 0 1 0 0,0 0-1 0 0,0 0 0 0 0,0 0 0 0 0,1 0 1 0 0,-1 0-1 0 0,1 0 0 0 0,0 0 1 0 0,0 0-1 0 0,1 0 0 0 0,-1-1 1 0 0,1 1-1 0 0,0 0 0 0 0,0-1 1 0 0,0 1-1 0 0,0-1 0 0 0,1 0 1 0 0,-1 1-1 0 0,1-1 0 0 0,0-1 1 0 0,0 1-1 0 0,0 0 0 0 0,0-1 0 0 0,0 1 1 0 0,1-1-1 0 0,-1 0 0 0 0,1 0 1 0 0,0 0-1 0 0,0-1-2 0 0,12 5 2 0 0,1 0 0 0 0,0-2 0 0 0,1 0 0 0 0,-1-1 0 0 0,1-1 0 0 0,-1 0 0 0 0,1-2 0 0 0,0 0 0 0 0,4-1-2 0 0,-8 1-47 0 0,72-15-2332 0 0,-57 7-6526 0 0,-15 2-2963 0 0</inkml:trace>
  <inkml:trace contextRef="#ctx0" brushRef="#br0" timeOffset="40575.36">9071 1529 0 0 0,'0'0'1523'0'0,"0"0"205"0"0,0 0 194 0 0,0 0 56 0 0,0 0-128 0 0,0 0-222 0 0,0 0-312 0 0,0 0-217 0 0,0 0-149 0 0,0 0-137 0 0,0 0-81 0 0,0 0-41 0 0,0 0 0 0 0,-8 0-14 0 0,-119 14 4563 0 0,-34 20-3551 0 0,160-33-1664 0 0,0-1 1 0 0,0 1 0 0 0,0-1 0 0 0,0 1 0 0 0,0 0 0 0 0,0 0 0 0 0,0 0 0 0 0,0-1 0 0 0,0 1 0 0 0,0 0-1 0 0,1 0 1 0 0,-1 0 0 0 0,0 0 0 0 0,0 0 0 0 0,1 1 0 0 0,-1-1 0 0 0,1 0 0 0 0,-1 0 0 0 0,1 0-1 0 0,-1 0 1 0 0,1 1 0 0 0,0-1 0 0 0,0 0 0 0 0,0 0 0 0 0,0 1 0 0 0,-1-1 0 0 0,2 0 0 0 0,-1 0-1 0 0,0 1 1 0 0,0-1 0 0 0,0 0 0 0 0,0 0 0 0 0,1 1 0 0 0,-1-1 0 0 0,1 0 0 0 0,-1 0 0 0 0,1 0 0 0 0,-1 0-1 0 0,1 0 1 0 0,0 0 0 0 0,-1 1 0 0 0,1-1 0 0 0,0-1 0 0 0,0 1 0 0 0,0 0 0 0 0,0 0 0 0 0,0 0-1 0 0,0 0-24 0 0,88 73 357 0 0,32 7 34 0 0,-120-80-376 0 0,0 1 0 0 0,0-1-1 0 0,-1 0 1 0 0,1 0 0 0 0,0 1 0 0 0,-1-1-1 0 0,1 0 1 0 0,-1 1 0 0 0,1-1 0 0 0,-1 1-1 0 0,0-1 1 0 0,0 0 0 0 0,1 1-1 0 0,-1-1 1 0 0,0 1 0 0 0,0-1 0 0 0,0 1-1 0 0,-1-1 1 0 0,1 0 0 0 0,0 1-1 0 0,0-1 1 0 0,-1 1 0 0 0,1-1 0 0 0,-1 0-1 0 0,1 1 1 0 0,-1-1 0 0 0,0 0-1 0 0,0 1 1 0 0,1-1 0 0 0,-1 0 0 0 0,0 0-1 0 0,0 0 1 0 0,0 0 0 0 0,0 0-1 0 0,0 0 1 0 0,0 0 0 0 0,-1 0 0 0 0,1 0-1 0 0,0-1 1 0 0,0 1 0 0 0,-1 0-1 0 0,0 0-15 0 0,-57 26 318 0 0,-144-5-171 0 0,161-21-266 0 0,42-1 30 0 0,0 0-124 0 0,19-11-1938 0 0,-1 5 860 0 0,-1 1-1139 0 0,-5 1-2045 0 0,1 0-7161 0 0</inkml:trace>
  <inkml:trace contextRef="#ctx0" brushRef="#br0" timeOffset="41312.11">9376 1617 0 0 0,'0'0'471'0'0,"0"0"1508"0"0,0 0 689 0 0,0 0 205 0 0,0 0-94 0 0,0 0-312 0 0,0 0-393 0 0,0 0-367 0 0,0 0-328 0 0,0 0-246 0 0,0 0-212 0 0,2-1-191 0 0,0 2-635 0 0,-1 1 0 0 0,0-1 0 0 0,0 1 1 0 0,0 0-1 0 0,0-1 0 0 0,-1 1 0 0 0,1 0 1 0 0,0 0-1 0 0,-1 0 0 0 0,1 0 0 0 0,-1-1 1 0 0,1 1-1 0 0,-1 0 0 0 0,0 0 1 0 0,0 0-1 0 0,0 0 0 0 0,0 0 0 0 0,0 0 1 0 0,-1 0-1 0 0,1 0 0 0 0,0 0 0 0 0,-1 0 1 0 0,0-1-1 0 0,1 1 0 0 0,-1 0 1 0 0,0 0-1 0 0,0 0-95 0 0,-2 30 466 0 0,19 287 884 0 0,-15-297-1295 0 0,0-17-40 0 0,1 1-1 0 0,-1-1 1 0 0,-1 0-1 0 0,1 0 0 0 0,-1 1 1 0 0,1-1-1 0 0,-2 0 0 0 0,1 0 1 0 0,0 1-1 0 0,-1-1 1 0 0,0 0-1 0 0,-1 0 0 0 0,1 0 1 0 0,-1 0-1 0 0,0 0 1 0 0,0 0-1 0 0,0 0 0 0 0,-1 0 1 0 0,1-1-1 0 0,-1 1 0 0 0,-1-1 1 0 0,1 0-1 0 0,0 0 1 0 0,-1 0-1 0 0,0-1 0 0 0,0 1 1 0 0,0-1-1 0 0,0 0 1 0 0,-1 1-15 0 0,3-4 13 0 0,0 1 1 0 0,0-1 0 0 0,0 0 0 0 0,0 0 0 0 0,0 0 0 0 0,0 0 0 0 0,0 0 0 0 0,0 0 0 0 0,0 0 0 0 0,0 0 0 0 0,0-1 0 0 0,1 1 0 0 0,-1-1 0 0 0,0 0 0 0 0,0 1-1 0 0,0-1 1 0 0,0 0 0 0 0,1 0 0 0 0,-1 0 0 0 0,0 0 0 0 0,1 0 0 0 0,-1-1 0 0 0,1 1 0 0 0,0 0 0 0 0,-1-1 0 0 0,1 1 0 0 0,0-1 0 0 0,0 0 0 0 0,0 1 0 0 0,0-1-1 0 0,0 0 1 0 0,0 0 0 0 0,0 1 0 0 0,0-1 0 0 0,1 0 0 0 0,-1 0 0 0 0,1 0 0 0 0,0 0 0 0 0,-1 0 0 0 0,1 0 0 0 0,0 0 0 0 0,0 0-14 0 0,8-86 81 0 0,4 59-88 0 0,1 0-1 0 0,2 1 0 0 0,0 1 0 0 0,2 0 0 0 0,1 1 1 0 0,2 1-1 0 0,0 1 0 0 0,1 0 0 0 0,1 2 1 0 0,2 0-1 0 0,0 2 0 0 0,16-10 8 0 0,-32 23-4 0 0,0 1 0 0 0,0 0 1 0 0,0 0-1 0 0,1 1 0 0 0,0 0 0 0 0,0 1 1 0 0,0 0-1 0 0,1 0 0 0 0,-1 1 0 0 0,1 0 0 0 0,0 1 1 0 0,0 0-1 0 0,0 1 0 0 0,0-1 0 0 0,0 2 1 0 0,1 0-1 0 0,-1 0 0 0 0,3 1 4 0 0,-8 1 6 0 0,-1 0 0 0 0,1 0 0 0 0,-1 0-1 0 0,0 1 1 0 0,0-1 0 0 0,0 1 0 0 0,0 0 0 0 0,0 0 0 0 0,-1 1-1 0 0,0-1 1 0 0,1 1 0 0 0,-1 0 0 0 0,-1 0 0 0 0,1 0 0 0 0,0 0-1 0 0,-1 0 1 0 0,0 0 0 0 0,0 1 0 0 0,0-1 0 0 0,-1 1 0 0 0,1-1-1 0 0,-1 1 1 0 0,0 0 0 0 0,0 0 0 0 0,-1-1 0 0 0,1 1 0 0 0,-1 0 0 0 0,0 0-1 0 0,-1 0 1 0 0,1 0 0 0 0,-1-1 0 0 0,0 1 0 0 0,0 0 0 0 0,0-1-1 0 0,-1 1 1 0 0,0 0 0 0 0,-1 2-6 0 0,-6 5-59 0 0,0 0 0 0 0,0-1 0 0 0,-1 0 1 0 0,-1 0-1 0 0,0-1 0 0 0,0-1 0 0 0,-1 0 0 0 0,0 0 0 0 0,-1-1 0 0 0,0-1 0 0 0,0 0 1 0 0,0-1-1 0 0,-1 0 0 0 0,0-1 0 0 0,0-1 0 0 0,0 0 0 0 0,-1-1 0 0 0,1 0 1 0 0,-1-1-1 0 0,0-1 0 0 0,-9-1 59 0 0,23 0-124 0 0,0 0 0 0 0,0 0 0 0 0,0 0 0 0 0,0 0 0 0 0,0 0 1 0 0,1 0-1 0 0,-1-1 0 0 0,0 1 0 0 0,0 0 0 0 0,0 0 0 0 0,0-1 0 0 0,1 1 1 0 0,-1-1-1 0 0,0 1 0 0 0,0-1 0 0 0,1 1 0 0 0,-1-1 0 0 0,0 0 0 0 0,1 1 1 0 0,-1-1-1 0 0,1 0 0 0 0,-1 1 0 0 0,1-1 0 0 0,-1 0 0 0 0,1 0 0 0 0,-1 0 1 0 0,1 1-1 0 0,0-1 0 0 0,-1 0 0 0 0,1 0 0 0 0,0 0 0 0 0,0 0 0 0 0,-1 0 1 0 0,1 1-1 0 0,0-1 0 0 0,0 0 0 0 0,0 0 0 0 0,0 0 0 0 0,0 0 0 0 0,1 0 1 0 0,-1 0-1 0 0,0 0 0 0 0,0 1 0 0 0,1-1 0 0 0,-1 0 0 0 0,0 0 0 0 0,1 0 1 0 0,-1 0-1 0 0,1 0 124 0 0,13-25-12072 0 0,-7 18 4686 0 0</inkml:trace>
  <inkml:trace contextRef="#ctx0" brushRef="#br0" timeOffset="41783.154">9811 1831 0 0 0,'0'0'2055'0'0,"0"0"506"0"0,0 0 106 0 0,0 0-127 0 0,0 0-344 0 0,0 0-373 0 0,0 0-298 0 0,0 0-216 0 0,0 0-155 0 0,0 0-125 0 0,33 3-113 0 0,104 11-113 0 0,-57-24 598 0 0,-68 7-1228 0 0,-1 0-1 0 0,1 0 0 0 0,-1-1 1 0 0,0-1-1 0 0,-1 0 1 0 0,1 0-1 0 0,-1-1 0 0 0,0-1 1 0 0,0 1-1 0 0,-1-2 0 0 0,0 1 1 0 0,0-1-1 0 0,-1 0 1 0 0,0-1-1 0 0,0 0 0 0 0,-1-1 1 0 0,0 1-1 0 0,-1-1 0 0 0,0-1 1 0 0,0 0-173 0 0,-5 10 4 0 0,-1-1 1 0 0,1 0 0 0 0,0 0-1 0 0,-1 0 1 0 0,1 1 0 0 0,-1-1-1 0 0,0 0 1 0 0,1 0-1 0 0,-1 0 1 0 0,0 0 0 0 0,0 0-1 0 0,0 0 1 0 0,-1 0 0 0 0,1 0-1 0 0,0 1 1 0 0,-1-1 0 0 0,1 0-1 0 0,-1 0 1 0 0,0 0-1 0 0,1 1 1 0 0,-1-1 0 0 0,0 0-1 0 0,0 1 1 0 0,0-1 0 0 0,0 0-1 0 0,-1 1 1 0 0,1 0-1 0 0,0-1 1 0 0,-1 1 0 0 0,1 0-1 0 0,0-1 1 0 0,-1 1 0 0 0,0 0-1 0 0,1 0 1 0 0,-1 0-5 0 0,-67-6-241 0 0,56 10 215 0 0,0 1-1 0 0,1 0 1 0 0,0 0-1 0 0,0 1 1 0 0,0 1 0 0 0,0 0-1 0 0,1 1 1 0 0,0 0-1 0 0,1 1 1 0 0,-1 0-1 0 0,2 0 1 0 0,-1 1 0 0 0,1 1-1 0 0,0 0 1 0 0,1 0-1 0 0,-1 2 27 0 0,4-7-6 0 0,1 1 0 0 0,0-1-1 0 0,0 1 1 0 0,0 0 0 0 0,1 1 0 0 0,0-1-1 0 0,0 0 1 0 0,1 1 0 0 0,0 0-1 0 0,0 0 1 0 0,0-1 0 0 0,1 1-1 0 0,0 0 1 0 0,0 4 6 0 0,1-8-4 0 0,0 0 1 0 0,0 0-1 0 0,0 0 0 0 0,1 0 1 0 0,-1 0-1 0 0,1 0 0 0 0,0-1 1 0 0,0 1-1 0 0,0 0 0 0 0,0 0 1 0 0,1-1-1 0 0,-1 1 0 0 0,0-1 1 0 0,1 1-1 0 0,0-1 0 0 0,0 0 1 0 0,0 1-1 0 0,0-1 0 0 0,0 0 0 0 0,0 0 1 0 0,0 0-1 0 0,1-1 0 0 0,-1 1 1 0 0,1-1-1 0 0,-1 1 0 0 0,1-1 1 0 0,0 0-1 0 0,0 0 0 0 0,-1 0 1 0 0,1 0-1 0 0,0 0 0 0 0,0-1 1 0 0,0 1-1 0 0,2-1 4 0 0,21 3-189 0 0,0-2 1 0 0,0-1-1 0 0,0-1 1 0 0,0-1-1 0 0,0-1 1 0 0,-1-1-1 0 0,1-2 1 0 0,-1 0-1 0 0,0-2 1 0 0,-1 0-1 0 0,7-5 189 0 0,-15 7-917 0 0,33-13-2330 0 0,-19 4-6723 0 0,-23 10 1466 0 0</inkml:trace>
  <inkml:trace contextRef="#ctx0" brushRef="#br0" timeOffset="42595.967">10453 1801 0 0 0,'0'0'1106'0'0,"0"0"877"0"0,0 0 403 0 0,0 0 127 0 0,0 0-212 0 0,0 0-374 0 0,0 0-381 0 0,0 0-293 0 0,0 0-181 0 0,0 0-106 0 0,0 0-32 0 0,0 0-78 0 0,0 0-69 0 0,34 2-85 0 0,103 4-92 0 0,-67-18 362 0 0,-64 11-902 0 0,0-1 0 0 0,0 0 0 0 0,-1 0 0 0 0,1 0 0 0 0,-1-1 0 0 0,0 0 0 0 0,1 0 0 0 0,-1 0 0 0 0,0-1 0 0 0,-1 1 0 0 0,1-1 0 0 0,-1-1 0 0 0,0 1 0 0 0,0 0 0 0 0,0-1 0 0 0,0 0 0 0 0,-1 0 0 0 0,0 0 0 0 0,0 0 0 0 0,0-1 0 0 0,-1 1 0 0 0,0-1 0 0 0,0 0 0 0 0,0 1 0 0 0,0-1 0 0 0,-1 0 0 0 0,0 0 0 0 0,0-2-70 0 0,-3 5-18 0 0,1 1 0 0 0,0 0 0 0 0,0-1 0 0 0,-1 1 0 0 0,0 0 0 0 0,1 0 0 0 0,-1 0 0 0 0,0 0 0 0 0,0 0 0 0 0,0 1 0 0 0,0-1 0 0 0,0 0 0 0 0,0 1 0 0 0,-1-1 0 0 0,1 1 0 0 0,0 0 0 0 0,-1 0 0 0 0,1 0 0 0 0,-1 0 0 0 0,1 0 0 0 0,-1 1 0 0 0,0-1 0 0 0,1 1 0 0 0,-1 0 0 0 0,1-1 0 0 0,-1 1 0 0 0,0 0 0 0 0,1 1 0 0 0,-1-1 0 0 0,0 0 0 0 0,1 1 0 0 0,-1 0 0 0 0,-1 0 18 0 0,-8-1-72 0 0,0 2 2 0 0,0 0 0 0 0,0 1 0 0 0,0 1 0 0 0,0 0 0 0 0,1 1 0 0 0,0 0 0 0 0,0 0 1 0 0,0 1-1 0 0,0 0 0 0 0,1 1 0 0 0,0 1 0 0 0,0 0 0 0 0,1 0 0 0 0,0 0 0 0 0,-7 10 70 0 0,12-14-16 0 0,0 0 0 0 0,1 0 0 0 0,-1 1 0 0 0,1-1 0 0 0,0 1 0 0 0,0 0 0 0 0,1 0 0 0 0,-1 0 0 0 0,1 0 0 0 0,0 0 0 0 0,0 0 0 0 0,1 1 0 0 0,0-1 0 0 0,0 1 0 0 0,0-1 0 0 0,0 1 0 0 0,1-1 0 0 0,0 1 0 0 0,1 3 16 0 0,1-5-8 0 0,0-1-1 0 0,0 0 1 0 0,0 0-1 0 0,1 0 0 0 0,0 0 1 0 0,-1 0-1 0 0,1 0 1 0 0,0-1-1 0 0,0 1 0 0 0,1-1 1 0 0,-1 0-1 0 0,0 0 1 0 0,1 0-1 0 0,-1 0 1 0 0,1-1-1 0 0,0 0 0 0 0,-1 1 1 0 0,1-1-1 0 0,0-1 1 0 0,0 1-1 0 0,0 0 0 0 0,0-1 1 0 0,0 0-1 0 0,0 0 1 0 0,2 0 8 0 0,30 0-155 0 0,0-2 0 0 0,0-1 0 0 0,0-2 0 0 0,0-2 0 0 0,-1-1 0 0 0,0-1 1 0 0,-1-2-1 0 0,20-10 155 0 0,62-22-3086 0 0,-101 35 2469 0 0,-4 3 13 0 0,0-1 0 0 0,0 1-1 0 0,0-2 1 0 0,-1 0 0 0 0,0 0 0 0 0,0-1 0 0 0,-1 0-1 0 0,0-1 1 0 0,3-3 604 0 0,-12 12 55 0 0,1 0-1 0 0,-1-1 1 0 0,1 1-1 0 0,-1 0 1 0 0,1-1-1 0 0,-1 1 1 0 0,0 0-1 0 0,1-1 1 0 0,-1 1 0 0 0,1-1-1 0 0,-1 1 1 0 0,0 0-1 0 0,1-1 1 0 0,-1 1-1 0 0,0-1 1 0 0,0 1-1 0 0,1-1 1 0 0,-1 1 0 0 0,0-1-1 0 0,0 1 1 0 0,0-1-1 0 0,0 1 1 0 0,1-1-1 0 0,-1 0 1 0 0,0 1-1 0 0,0-1 1 0 0,0 1-1 0 0,0-1 1 0 0,0 1 0 0 0,-1-1-1 0 0,1 1 1 0 0,0-1-1 0 0,0 1 1 0 0,0-1-1 0 0,0 0 1 0 0,-1 1-1 0 0,1-1 1 0 0,0 1-1 0 0,0 0 1 0 0,-1-1 0 0 0,1 1-1 0 0,0-1 1 0 0,-1 1-1 0 0,1-1 1 0 0,0 1-1 0 0,-1 0 1 0 0,1-1-1 0 0,-1 1 1 0 0,1 0 0 0 0,-1-1-1 0 0,1 1 1 0 0,-1 0-1 0 0,1 0 1 0 0,-1-1-1 0 0,1 1 1 0 0,-1 0-1 0 0,1 0 1 0 0,-1 0-1 0 0,1 0 1 0 0,-1 0 0 0 0,1 0-1 0 0,-1 0 1 0 0,0 0-1 0 0,1 0 1 0 0,-1 0-1 0 0,1 0 1 0 0,-1 0-1 0 0,1 0-54 0 0,-40 9 2087 0 0,20 2-1599 0 0,1 1 1 0 0,1 1-1 0 0,0 1 1 0 0,1 0-1 0 0,0 1 1 0 0,1 1-1 0 0,1 0 0 0 0,-3 6-488 0 0,16-20 28 0 0,0 1-1 0 0,1-1 0 0 0,-1 1 0 0 0,1 0 0 0 0,-1-1 0 0 0,1 1 0 0 0,0 0 0 0 0,0 0 0 0 0,0 0 0 0 0,1 0 0 0 0,-1 0 0 0 0,1 0 0 0 0,-1 0 0 0 0,1 0 0 0 0,0 0 0 0 0,0 0 0 0 0,1 0 0 0 0,-1 0 0 0 0,0 0 0 0 0,1 0 0 0 0,0 0 0 0 0,0 0 0 0 0,0 0 0 0 0,0-1 0 0 0,0 1 0 0 0,0 0 0 0 0,1-1 0 0 0,0 1 0 0 0,-1 0 0 0 0,1-1 0 0 0,0 0 1 0 0,0 1-1 0 0,0-1 0 0 0,0 0 0 0 0,1 0 0 0 0,-1 0 0 0 0,3 1-27 0 0,5 2 129 0 0,1-1 1 0 0,-1-1 0 0 0,1 1 0 0 0,0-1-1 0 0,1-1 1 0 0,-1 0 0 0 0,0-1 0 0 0,0 0-1 0 0,1-1 1 0 0,-1 0 0 0 0,1-1-1 0 0,-1 0 1 0 0,0-1 0 0 0,0 0 0 0 0,0 0-1 0 0,0-2 1 0 0,0 1 0 0 0,0-1 0 0 0,-1-1-1 0 0,1 0 1 0 0,-1 0 0 0 0,1-2-130 0 0,10-6 187 0 0,-1-1 1 0 0,-1-1-1 0 0,0 0 1 0 0,-1-2-1 0 0,0 0 1 0 0,-2 0-1 0 0,0-2 1 0 0,-1 0-1 0 0,-1-1 1 0 0,-1-1-188 0 0,22-32 76 0 0,-23 39-100 0 0,-1 0 1 0 0,0-1-1 0 0,-2 0 1 0 0,0-1-1 0 0,0 0 1 0 0,-1 0-1 0 0,-1 0 1 0 0,-1-1 0 0 0,-1-1-1 0 0,0 1 1 0 0,-1-1-1 0 0,-1 1 1 0 0,0-1-1 0 0,-2 0 1 0 0,0 0-1 0 0,-1 0 1 0 0,0 0 23 0 0,-2 13-12 0 0,1 0 0 0 0,-1 0 0 0 0,0 0 1 0 0,0 1-1 0 0,0-1 0 0 0,0 1 0 0 0,-1-1 0 0 0,0 1 0 0 0,0 0 0 0 0,0 0 0 0 0,0 0 1 0 0,-1 1-1 0 0,1-1 0 0 0,-1 1 0 0 0,0 0 0 0 0,0 0 0 0 0,-1 0 0 0 0,1 0 1 0 0,0 1-1 0 0,-1 0 0 0 0,0 0 0 0 0,1 0 0 0 0,-1 0 0 0 0,0 1 0 0 0,0 0 1 0 0,0 0-1 0 0,0 0 0 0 0,0 0 0 0 0,0 1 0 0 0,0 0 0 0 0,0 0 0 0 0,0 0 1 0 0,0 1-1 0 0,0 0 0 0 0,0 0 0 0 0,0 0 0 0 0,0 0 0 0 0,0 1 0 0 0,1 0 1 0 0,-1 0-1 0 0,1 0 0 0 0,-1 1 0 0 0,1-1 0 0 0,0 1 0 0 0,-1 0 0 0 0,2 0 0 0 0,-3 2 13 0 0,-4 4 8 0 0,0-1 0 0 0,0 1 0 0 0,1 1 0 0 0,0 0 0 0 0,1 0 1 0 0,0 1-1 0 0,0 0 0 0 0,1 0 0 0 0,1 1 0 0 0,0 0 1 0 0,1 0-1 0 0,0 0 0 0 0,0 1 0 0 0,2-1 0 0 0,-1 1 1 0 0,2 0-1 0 0,0 0 0 0 0,0 1 0 0 0,1-1 0 0 0,1 0 0 0 0,0 0 1 0 0,1 1-1 0 0,0-1 0 0 0,1 0 0 0 0,1 0 0 0 0,0 0 1 0 0,3 8-10 0 0,4 1 46 0 0,1-1 0 0 0,1 0-1 0 0,1 0 1 0 0,0-2 0 0 0,2 1 0 0 0,0-2 0 0 0,1 0 0 0 0,1-1 0 0 0,1 0 0 0 0,0-2 0 0 0,1 0 0 0 0,1-1 0 0 0,0-1 0 0 0,0-1 0 0 0,2 0 0 0 0,-1-2 0 0 0,12 4-46 0 0,-25-10-973 0 0,20 12 2184 0 0,-23-8-4976 0 0,-3 0-4951 0 0,-2-7-3275 0 0</inkml:trace>
  <inkml:trace contextRef="#ctx0" brushRef="#br0" timeOffset="54103.952">0 3292 6817 0 0,'0'0'894'0'0,"0"0"-245"0"0,0 0 74 0 0,0 0 276 0 0,0 0 284 0 0,0 0 84 0 0,0 0-71 0 0,0 0-131 0 0,0 0-141 0 0,0 0-80 0 0,0 0-60 0 0,14 6-48 0 0,44 14-49 0 0,-55-19-726 0 0,0-1-1 0 0,-1 0 0 0 0,1 0 1 0 0,0 0-1 0 0,0 0 1 0 0,-1 0-1 0 0,1 0 0 0 0,0-1 1 0 0,-1 1-1 0 0,1-1 1 0 0,0 0-1 0 0,-1 0 0 0 0,1 0 1 0 0,-1 0-1 0 0,1 0 1 0 0,-1-1-1 0 0,1 1 0 0 0,-1-1 1 0 0,0 1-1 0 0,0-1 1 0 0,0 0-61 0 0,7-5 214 0 0,53-38 502 0 0,-1-3 0 0 0,-3-2 1 0 0,-2-3-1 0 0,-2-2 0 0 0,27-40-716 0 0,-39 43 174 0 0,-3-2 0 0 0,-2-2 1 0 0,11-24-175 0 0,-38 61 8 0 0,0 1 1 0 0,-1-2 0 0 0,-1 1-1 0 0,-1-1 1 0 0,0-1-1 0 0,-2 1 1 0 0,0-1 0 0 0,-2 0-1 0 0,0 0 1 0 0,-1 0 0 0 0,-1 0-1 0 0,-1 0 1 0 0,-2-12-9 0 0,0 29-12 0 0,1 1 1 0 0,0-1 0 0 0,-1 1-1 0 0,0-1 1 0 0,0 1 0 0 0,0 0-1 0 0,0-1 1 0 0,-1 1-1 0 0,1 0 1 0 0,-1 1 0 0 0,0-1-1 0 0,0 0 1 0 0,0 1 0 0 0,0-1-1 0 0,0 1 1 0 0,0 0 0 0 0,-1 0-1 0 0,1 1 1 0 0,-1-1-1 0 0,1 0 1 0 0,-1 1 0 0 0,0 0-1 0 0,1 0 1 0 0,-1 0 0 0 0,0 1-1 0 0,0-1 1 0 0,0 1 0 0 0,0 0-1 0 0,1 0 1 0 0,-1 0-1 0 0,0 0 1 0 0,0 1 0 0 0,0 0-1 0 0,0 0 1 0 0,1 0 0 0 0,-1 0-1 0 0,0 0 1 0 0,1 1 0 0 0,-1-1-1 0 0,1 1 1 0 0,-1 0 0 0 0,1 0-1 0 0,0 1 1 0 0,0-1-1 0 0,0 0 1 0 0,0 1 0 0 0,0 0-1 0 0,0 1 12 0 0,-23 21-31 0 0,1 2 0 0 0,2 1 0 0 0,0 1-1 0 0,2 1 1 0 0,2 0 0 0 0,0 2-1 0 0,2 0 1 0 0,2 1 0 0 0,-11 32 31 0 0,18-48 7 0 0,1 1 0 0 0,1 0 0 0 0,1 0 1 0 0,0 0-1 0 0,1 1 0 0 0,1-1 0 0 0,1 1 0 0 0,1 0 1 0 0,0 0-1 0 0,2 0 0 0 0,0 0 0 0 0,1-1 0 0 0,1 1 1 0 0,0 0-1 0 0,1-1 0 0 0,2 0 0 0 0,0 0 0 0 0,1 0-7 0 0,-2-7 26 0 0,2-1 0 0 0,0-1 0 0 0,0 1-1 0 0,0-1 1 0 0,1 0 0 0 0,1-1 0 0 0,-1 0-1 0 0,1 0 1 0 0,1-1 0 0 0,-1 0 0 0 0,1-1 0 0 0,1 0-1 0 0,-1 0 1 0 0,1-1 0 0 0,0 0 0 0 0,0-1-1 0 0,5 1-25 0 0,-8-4 18 0 0,0 1-1 0 0,1-1 0 0 0,-1 0 0 0 0,1-1 0 0 0,-1 0 1 0 0,0 0-1 0 0,1-1 0 0 0,-1 0 0 0 0,1 0 1 0 0,-1-1-1 0 0,0 0 0 0 0,0-1 0 0 0,0 0 0 0 0,0 0 1 0 0,0 0-1 0 0,2-3-17 0 0,14-7 45 0 0,0-1 0 0 0,0-2 0 0 0,-2 0 1 0 0,0-1-1 0 0,-1-1 0 0 0,-1-1 0 0 0,0-1 0 0 0,-2-1 1 0 0,0-1-1 0 0,5-10-45 0 0,-10 6 80 0 0,-13 26-21 0 0,0 0-1 0 0,0 0-19 0 0,-3 3-42 0 0,-1 1 1 0 0,2-1 0 0 0,-1 1-1 0 0,0 0 1 0 0,1 0-1 0 0,0 0 1 0 0,0 0-1 0 0,0 0 1 0 0,0 1 0 0 0,0-1-1 0 0,1 1 1 0 0,0-1-1 0 0,0 1 1 0 0,0-1-1 0 0,1 1 1 0 0,0-1 0 0 0,-1 3 2 0 0,2-4-2 0 0,0 1 1 0 0,-1-1 0 0 0,1 0-1 0 0,0 1 1 0 0,0-1 0 0 0,1 0 0 0 0,-1 0-1 0 0,1 0 1 0 0,-1 0 0 0 0,1 0 0 0 0,0 0-1 0 0,0-1 1 0 0,0 1 0 0 0,1-1-1 0 0,-1 1 1 0 0,1-1 0 0 0,-1 0 0 0 0,1 0-1 0 0,0 0 1 0 0,0 0 0 0 0,-1 0 0 0 0,1-1-1 0 0,1 1 1 0 0,-1-1 0 0 0,0 0 0 0 0,0 0-1 0 0,1 0 2 0 0,92 17-36 0 0,-84-18 35 0 0,-1 0 0 0 0,1 0 1 0 0,-1-1-1 0 0,0 0 0 0 0,1-1 0 0 0,-1-1 1 0 0,0 0-1 0 0,0 0 0 0 0,4-3 1 0 0,9-7 22 0 0,-1-2 0 0 0,-1 0-1 0 0,0-2 1 0 0,0 0 0 0 0,-2-2 0 0 0,0 0-1 0 0,-2-1 1 0 0,0-1 0 0 0,-1 0 0 0 0,-1-2-1 0 0,-1 0 1 0 0,-1-1 0 0 0,7-16-22 0 0,-6 9 4 0 0,-2-1-1 0 0,0 0 1 0 0,-3-1-1 0 0,0 0 1 0 0,-3 0 0 0 0,0-1-1 0 0,-2 0 1 0 0,-2 0-1 0 0,-1 0 1 0 0,-3-33-4 0 0,-15 8-31 0 0,16 59 26 0 0,-1 0-1 0 0,1-1 0 0 0,-1 1 0 0 0,1 0 1 0 0,-1 0-1 0 0,1-1 0 0 0,-1 1 0 0 0,1 0 1 0 0,-1 0-1 0 0,0 0 0 0 0,1 0 0 0 0,-1 0 1 0 0,1 0-1 0 0,-1 0 0 0 0,0 0 0 0 0,1 0 1 0 0,-1 0-1 0 0,1 0 0 0 0,-1 0 0 0 0,1 1 1 0 0,-1-1-1 0 0,0 0 0 0 0,1 0 0 0 0,-1 1 1 0 0,1-1-1 0 0,-1 0 0 0 0,1 0 0 0 0,-1 1 1 0 0,1-1-1 0 0,-1 1 0 0 0,1-1 0 0 0,0 0 1 0 0,-1 1-1 0 0,1-1 0 0 0,0 1 0 0 0,-1-1 1 0 0,1 1-1 0 0,0-1 0 0 0,-1 1 0 0 0,1 0 1 0 0,0-1-1 0 0,0 1 0 0 0,0-1 0 0 0,-1 1 1 0 0,1-1-1 0 0,0 1 0 0 0,0 0 0 0 0,0-1 1 0 0,0 1-1 0 0,0-1 0 0 0,0 1 0 0 0,0 0 1 0 0,0-1-1 0 0,1 1 0 0 0,-1-1 6 0 0,-2 4 7 0 0,-10 34 5 0 0,2 0 1 0 0,2 0-1 0 0,1 1 1 0 0,2 0-1 0 0,2 0 1 0 0,1 1 0 0 0,2-1-1 0 0,4 24-12 0 0,-3 20 3 0 0,17 212 67 0 0,-16-267-59 0 0,5 33-9 0 0,-4 0 1 0 0,-2 0-1 0 0,-2 1 0 0 0,-4-1-2 0 0,2-40-2 0 0,-1 0 1 0 0,0 0-1 0 0,-2 0 0 0 0,-1 0 0 0 0,0-1 0 0 0,-1 0 0 0 0,-2-1 1 0 0,-5 9 1 0 0,14-25-2 0 0,-1 0 1 0 0,1 0 0 0 0,-1 0-1 0 0,0 0 1 0 0,0 0 0 0 0,0 0-1 0 0,-1 0 1 0 0,1 0 0 0 0,-1-1-1 0 0,1 0 1 0 0,-1 1 0 0 0,0-1-1 0 0,0 0 1 0 0,0 0 0 0 0,0 0-1 0 0,0-1 1 0 0,-1 1 0 0 0,1-1-1 0 0,0 0 1 0 0,-1 0 0 0 0,1 0-1 0 0,-1 0 1 0 0,1-1 0 0 0,-1 1-1 0 0,-1-1 2 0 0,0-26-122 0 0,6 7 112 0 0,2-1 1 0 0,0 0-1 0 0,1 1 1 0 0,1 0-1 0 0,1 0 1 0 0,0 0-1 0 0,2 1 1 0 0,0 0-1 0 0,1 0 1 0 0,1 1 0 0 0,0 0-1 0 0,2 0 1 0 0,0 2-1 0 0,1-1 10 0 0,13-23-25 0 0,34-49 19 0 0,-25 38 7 0 0,-1-1 0 0 0,-3-2 0 0 0,-2 0 0 0 0,10-30-1 0 0,-12 14-27 0 0,-3-1 1 0 0,-3-1 0 0 0,-4-1 0 0 0,-2-1 0 0 0,-3-2 26 0 0,-7 12 157 0 0,-5 63-137 0 0,0 0-20 0 0,-24 41-48 0 0,13 2 107 0 0,3 1 0 0 0,1 1 0 0 0,2 0 0 0 0,2-1 0 0 0,3 1-1 0 0,3 38-58 0 0,-1 13 66 0 0,0 180 27 0 0,7-177-211 0 0,-8-137-2446 0 0,1-1-2474 0 0,-3 14-4307 0 0,1 13 106 0 0</inkml:trace>
  <inkml:trace contextRef="#ctx0" brushRef="#br0" timeOffset="54369.875">1556 2832 6129 0 0,'0'0'2884'0'0,"0"0"-1031"0"0,0 0-567 0 0,0 0-116 0 0,0 0 32 0 0,0 0 83 0 0,0 0 19 0 0,0 0-82 0 0,0 0-93 0 0,0 0-111 0 0,0 0-110 0 0,0 0-99 0 0,0 0-110 0 0,31-1-79 0 0,99-5-82 0 0,184-24 174 0 0,-313 30-1137 0 0,7 0-202 0 0,-4 1-4714 0 0,-4 2-3936 0 0</inkml:trace>
  <inkml:trace contextRef="#ctx0" brushRef="#br0" timeOffset="54728.666">1109 2508 9978 0 0,'0'0'2330'0'0,"0"0"-335"0"0,0 0-308 0 0,0 0-209 0 0,0 0-238 0 0,0 0-276 0 0,0 0-245 0 0,0 0-146 0 0,0 0-94 0 0,0 0-56 0 0,0 0-38 0 0,0 0-85 0 0,-10 6-82 0 0,-29 16-70 0 0,27-11-33 0 0,22-14-219 0 0,-9 2-19 0 0,32-24-1489 0 0,-14 9-7748 0 0,-12 11-2425 0 0</inkml:trace>
  <inkml:trace contextRef="#ctx0" brushRef="#br0" timeOffset="55151.99">2125 2935 12587 0 0,'0'0'1455'0'0,"0"0"-408"0"0,0 0-169 0 0,0 0 36 0 0,0 0 169 0 0,0 0 72 0 0,0 0-119 0 0,0 0-135 0 0,0 0-182 0 0,0 0-140 0 0,0 0-107 0 0,0 0-74 0 0,0 0-78 0 0,1 30-70 0 0,2 90-40 0 0,-7-12 191 0 0,1-93-2363 0 0,3-15 1835 0 0,0 0 0 0 0,0-1-1 0 0,0 1 1 0 0,0 0 0 0 0,0 0 0 0 0,0-1-1 0 0,0 1 1 0 0,0 0 0 0 0,0 0-1 0 0,0-1 1 0 0,-1 1 0 0 0,1 0-1 0 0,0 0 1 0 0,0 0 0 0 0,0-1-1 0 0,-1 1 1 0 0,1 0 0 0 0,0 0-1 0 0,0 0 1 0 0,0 0 0 0 0,-1-1-1 0 0,1 1 1 0 0,0 0 0 0 0,0 0-1 0 0,-1 0 1 0 0,1 0 0 0 0,0 0 0 0 0,0 0-1 0 0,-1 0 1 0 0,1 0 0 0 0,0 0-1 0 0,-1 0 1 0 0,1 0 0 0 0,0 0-1 0 0,0 0 1 0 0,-1 0 0 0 0,1 0-1 0 0,0 0 1 0 0,0 0 0 0 0,-1 0-1 0 0,1 0 1 0 0,0 0 0 0 0,0 0-1 0 0,-1 0 1 0 0,1 0 0 0 0,0 1-1 0 0,0-1 1 0 0,-1 0 0 0 0,1 0 0 0 0,0 0-1 0 0,0 0 1 0 0,0 1 0 0 0,-1-1-1 0 0,1 0 1 0 0,0 0 0 0 0,0 1-1 0 0,0-1 1 0 0,0 0 0 0 0,0 0-1 0 0,-1 1 1 0 0,1-1 0 0 0,0 0-1 0 0,0 0 1 0 0,0 1 127 0 0,-2-5-11142 0 0</inkml:trace>
  <inkml:trace contextRef="#ctx0" brushRef="#br0" timeOffset="55399.45">2108 2504 14659 0 0,'0'0'1628'0'0,"0"0"-365"0"0,0 0-217 0 0,0 0-126 0 0,0 0-189 0 0,0 0-255 0 0,0 0-243 0 0,0 0-178 0 0,0 0-70 0 0,0 0-10 0 0,0 0-15 0 0,0 0-49 0 0,0 0-70 0 0,4 20-106 0 0,11 62-170 0 0,16-22-3061 0 0,-22-50-447 0 0,-1-1-6769 0 0</inkml:trace>
  <inkml:trace contextRef="#ctx0" brushRef="#br0" timeOffset="55765.426">2390 3057 5225 0 0,'0'0'5471'0'0,"0"0"-2563"0"0,0 0-1002 0 0,0 0-283 0 0,0 0-257 0 0,0 0-221 0 0,0 0-223 0 0,0 0-185 0 0,0 0-135 0 0,0 0-113 0 0,0 0-71 0 0,0 0-58 0 0,2-15-56 0 0,6-46-51 0 0,14 7 261 0 0,-15 39-453 0 0,0 0 1 0 0,1 1-1 0 0,1 0 1 0 0,0 0 0 0 0,1 1-1 0 0,1 0 1 0 0,0 1 0 0 0,1 0-1 0 0,6-5-61 0 0,-17 17-4 0 0,-1-1 0 0 0,1 0-1 0 0,0 1 1 0 0,0-1 0 0 0,0 1-1 0 0,0-1 1 0 0,0 1 0 0 0,0 0 0 0 0,0-1-1 0 0,0 1 1 0 0,0 0 0 0 0,0 0-1 0 0,1-1 1 0 0,-1 1 0 0 0,0 0-1 0 0,0 0 1 0 0,0 0 0 0 0,0 0 0 0 0,0 1-1 0 0,0-1 1 0 0,0 0 0 0 0,0 0-1 0 0,0 1 1 0 0,0-1 0 0 0,0 0-1 0 0,0 1 1 0 0,0-1 0 0 0,0 1 0 0 0,0 0-1 0 0,0-1 1 0 0,0 1 0 0 0,0 0-1 0 0,0-1 1 0 0,-1 1 0 0 0,1 0-1 0 0,0 0 1 0 0,-1 0 0 0 0,1-1 0 0 0,0 1-1 0 0,-1 0 1 0 0,1 0 0 0 0,-1 0-1 0 0,1 0 1 0 0,-1 0 0 0 0,0 0-1 0 0,1 0 1 0 0,-1 0 0 0 0,0 1 0 0 0,0-1 4 0 0,13 55 98 0 0,-14-48-76 0 0,2-1 1 0 0,-1 1-1 0 0,1 0 0 0 0,0-1 0 0 0,0 1 0 0 0,1-1 0 0 0,0 1 0 0 0,0-1 1 0 0,1 0-1 0 0,0 0 0 0 0,1 0 0 0 0,-1 0 0 0 0,1-1 0 0 0,0 1 1 0 0,1-1-1 0 0,0 0 0 0 0,0 0 0 0 0,0 0 0 0 0,0-1 0 0 0,1 0 0 0 0,0 0 1 0 0,0 0-1 0 0,1 0-22 0 0,-2-4 92 0 0,-1-1 1 0 0,0 1 0 0 0,1-1-1 0 0,-1 1 1 0 0,0-1 0 0 0,1-1-1 0 0,-1 1 1 0 0,0 0-1 0 0,1-1 1 0 0,-1 0 0 0 0,0 0-1 0 0,0 0 1 0 0,0-1 0 0 0,0 1-1 0 0,0-1 1 0 0,0 0-1 0 0,0 0 1 0 0,0-1 0 0 0,-1 1-1 0 0,1-1 1 0 0,-1 0 0 0 0,0 1-1 0 0,1-1 1 0 0,-1-1 0 0 0,-1 1-1 0 0,4-4-92 0 0,1-2 78 0 0,-1-1 0 0 0,1 1 0 0 0,-1-1 0 0 0,-1-1 0 0 0,0 1 0 0 0,0-1 0 0 0,-1 0 0 0 0,0 0 0 0 0,0-7-78 0 0,-2 10-226 0 0,14-35-696 0 0,13 32-7623 0 0,-23 11-3074 0 0</inkml:trace>
  <inkml:trace contextRef="#ctx0" brushRef="#br0" timeOffset="56345.688">3255 2747 11170 0 0,'0'0'2644'0'0,"0"0"-397"0"0,0 0-371 0 0,0 0-370 0 0,0 0-299 0 0,0 0-223 0 0,0 0-196 0 0,0 0-142 0 0,0 0-109 0 0,0 0-96 0 0,0 0-87 0 0,0 0-73 0 0,0 0-43 0 0,-26 16-66 0 0,-79 48-34 0 0,63-24 3 0 0,38-31-108 0 0,0-3-21 0 0,0 1 1 0 0,1-1-1 0 0,0 1 1 0 0,0 0-1 0 0,0 0 1 0 0,1 0-1 0 0,0 0 1 0 0,0 0 0 0 0,1 1-1 0 0,0-1 1 0 0,0 1-1 0 0,1-1 1 0 0,0 0-1 0 0,0 1 1 0 0,1 0-13 0 0,-1-6 10 0 0,1 0-1 0 0,-1 0 1 0 0,1 0 0 0 0,0-1-1 0 0,0 1 1 0 0,0 0 0 0 0,0-1-1 0 0,0 1 1 0 0,0-1 0 0 0,1 1 0 0 0,-1-1-1 0 0,0 1 1 0 0,1-1 0 0 0,-1 0-1 0 0,1 0 1 0 0,-1 1 0 0 0,1-1 0 0 0,0 0-1 0 0,-1-1 1 0 0,1 1 0 0 0,0 0-1 0 0,0 0 1 0 0,0-1 0 0 0,-1 1 0 0 0,1-1-1 0 0,0 0 1 0 0,0 1 0 0 0,0-1-1 0 0,0 0 1 0 0,0 0 0 0 0,0 0 0 0 0,0-1-1 0 0,0 1 1 0 0,0 0 0 0 0,0-1-1 0 0,-1 1 1 0 0,2-1-10 0 0,70-22 646 0 0,-61 17-573 0 0,3-4 28 0 0,0 1 1 0 0,1 1-1 0 0,0 1 0 0 0,0 0 1 0 0,1 1-1 0 0,0 1 1 0 0,0 1-1 0 0,0 0 1 0 0,1 1-1 0 0,-1 1 1 0 0,1 0-1 0 0,11 2-101 0 0,-24 1 17 0 0,0 0 1 0 0,0 0-1 0 0,0 0 1 0 0,-1 1-1 0 0,1 0 0 0 0,0 0 1 0 0,-1 1-1 0 0,1-1 1 0 0,-1 1-1 0 0,0 0 1 0 0,1 0-1 0 0,-1 0 0 0 0,-1 1 1 0 0,1-1-1 0 0,-1 1 1 0 0,1 0-1 0 0,-1 0 0 0 0,0 0 1 0 0,0 1-1 0 0,-1-1 1 0 0,1 1-1 0 0,-1-1 1 0 0,0 1-1 0 0,0 2-17 0 0,25 123 274 0 0,-43 238-211 0 0,14-336-85 0 0,-1 19 6 0 0,-2 0 1 0 0,-3 0-1 0 0,-1-1 1 0 0,-10 26 15 0 0,17-68-1 0 0,0-1 0 0 0,0 1 0 0 0,-1-1-1 0 0,0 0 1 0 0,0 0 0 0 0,-1 0 0 0 0,0 0 0 0 0,0-1 0 0 0,-1 1 0 0 0,1-1 0 0 0,-1 0 0 0 0,-1-1 0 0 0,1 1 0 0 0,-1-1-1 0 0,0 0 1 0 0,0 0 0 0 0,0-1 0 0 0,-1 0 0 0 0,0 0 0 0 0,0 0 0 0 0,0-1 0 0 0,0 0 0 0 0,0-1 0 0 0,-1 1 0 0 0,1-1 0 0 0,-1-1-1 0 0,-2 1 2 0 0,6-5-3 0 0,0 1 0 0 0,0-1 1 0 0,1-1-1 0 0,0 1 0 0 0,-1 0 0 0 0,1-1 0 0 0,0 1 0 0 0,0-1 0 0 0,1 0 0 0 0,-1 0 0 0 0,1 0 0 0 0,0-1 0 0 0,0 1 0 0 0,1 0 0 0 0,-1-1 0 0 0,1 1 0 0 0,0-1 0 0 0,0 0 0 0 0,0 1 0 0 0,1-1 0 0 0,-1 0 0 0 0,1 1 0 0 0,0-1 0 0 0,1 0 0 0 0,-1 1 0 0 0,1-3 3 0 0,-1-25 6 0 0,1 0 0 0 0,2-1 1 0 0,1 1-1 0 0,1 0 0 0 0,2 1 0 0 0,1-1 0 0 0,2 1 1 0 0,1 1-1 0 0,1 0 0 0 0,1 0 0 0 0,2 2 0 0 0,1-1 1 0 0,1 2-1 0 0,6-6-6 0 0,-19 27-39 0 0,0 1 0 0 0,0-1-1 0 0,0 1 1 0 0,0 0 0 0 0,1 0 0 0 0,0 0 0 0 0,0 1 0 0 0,0-1 0 0 0,1 1 0 0 0,-1 0-1 0 0,1 1 1 0 0,0 0 0 0 0,0 0 0 0 0,1 0 0 0 0,-1 0 0 0 0,0 1 0 0 0,1 0 0 0 0,-1 1-1 0 0,1-1 1 0 0,0 1 0 0 0,0 0 39 0 0,9 14-1787 0 0,-8 0-5274 0 0,-5-6-5101 0 0</inkml:trace>
  <inkml:trace contextRef="#ctx0" brushRef="#br0" timeOffset="57379.596">3426 2957 0 0 0,'0'0'1419'0'0,"0"0"177"0"0,0 0 51 0 0,0 0-98 0 0,0 0-172 0 0,0 0-170 0 0,0 0-136 0 0,0 0-101 0 0,0 0-91 0 0,0-2 7503 0 0,0 1-8861 0 0,0 1 707 0 0,-1-10-6 0 0,-1 0 1 0 0,0 0 0 0 0,0 1 0 0 0,-1 0 0 0 0,0-1 0 0 0,-1 1 0 0 0,0 0 0 0 0,-1 1 0 0 0,0-1 0 0 0,0 1 0 0 0,-1 0-1 0 0,0 0 1 0 0,0 0 0 0 0,-2 0-223 0 0,7 7 0 0 0,-2-4-29 0 0,-1 1 0 0 0,0 0 0 0 0,0 0 0 0 0,0 0 0 0 0,-1 0 0 0 0,1 1 0 0 0,-1 0 0 0 0,0 0 0 0 0,0 0 0 0 0,0 0 0 0 0,0 1 0 0 0,0 0 0 0 0,-1 0 0 0 0,1 0 0 0 0,-1 1 0 0 0,-2-1 29 0 0,-5-2-893 0 0,8 2-1438 0 0,2 1-3896 0 0,3 1-4488 0 0</inkml:trace>
  <inkml:trace contextRef="#ctx0" brushRef="#br0" timeOffset="72105.211">4069 3208 11538 0 0,'0'0'4444'0'0,"0"0"-2071"0"0,0 0-1024 0 0,0 0-177 0 0,0 0 114 0 0,0 0 40 0 0,0 0-91 0 0,0 0-227 0 0,0 0-247 0 0,0 0-205 0 0,0 0-162 0 0,1 11-701 0 0,0-11-508 0 0,2 0-253 0 0,0-1-6642 0 0,0-2-5143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3:06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10274 0 0,'0'0'2137'0'0,"0"0"-793"0"0,0 0-408 0 0,0 0-120 0 0,0 0-296 0 0,0 0-480 0 0,0 0-184 0 0,0 0-168 0 0,0 0-120 0 0,0 0-32 0 0,0 0-448 0 0,0 0-744 0 0,0 0-2321 0 0,0 0-4193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7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7 2296 0 0,'0'0'1912'0'0,"0"0"15"0"0,0 0 274 0 0,0 0 348 0 0,0 0 62 0 0,0 0-282 0 0,0 0-505 0 0,0 0-512 0 0,0 0-363 0 0,0 0-240 0 0,0 0-161 0 0,2-7 495 0 0,-48 129 768 0 0,24-58-1477 0 0,16-50-302 0 0,1 1 0 0 0,0 0 0 0 0,1-1-1 0 0,0 1 1 0 0,2 1 0 0 0,-1-1 0 0 0,2 0-1 0 0,0 15-31 0 0,3-25 27 0 0,1-1 0 0 0,0 0 0 0 0,1 0 0 0 0,-1-1 0 0 0,0 1-1 0 0,1-1 1 0 0,0 0 0 0 0,0 0 0 0 0,0 0 0 0 0,0 0 0 0 0,0-1-1 0 0,1 1 1 0 0,-1-1 0 0 0,1 0 0 0 0,0-1 0 0 0,-1 1 0 0 0,1-1 0 0 0,0 0-1 0 0,0 0 1 0 0,0 0 0 0 0,0-1 0 0 0,0 1 0 0 0,0-1 0 0 0,0-1 0 0 0,0 1-1 0 0,-1-1 1 0 0,1 0 0 0 0,0 0 0 0 0,0 0 0 0 0,0 0-27 0 0,35-9 155 0 0,0-1 1 0 0,0-1 0 0 0,-2-3 0 0 0,33-17-156 0 0,-37 15-40 0 0,-34 16-19 0 0,0-21-3766 0 0,0 7-630 0 0,0 4-5225 0 0,0 4 1701 0 0</inkml:trace>
  <inkml:trace contextRef="#ctx0" brushRef="#br0" timeOffset="263.017">483 18 1168 0 0,'0'0'2302'0'0,"0"0"-4"0"0,0 0 164 0 0,0 0 109 0 0,0 0-70 0 0,0 0-302 0 0,0 0-443 0 0,0 0-440 0 0,0 0-349 0 0,0 0-173 0 0,0 0-88 0 0,0 0-24 0 0,0 0 1 0 0,-4 16-67 0 0,-22 108 1000 0 0,-26 152 1056 0 0,21-50-1895 0 0,29-177-6122 0 0,1 0-5816 0 0,1-49-419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2920 5821 0 0 0,'0'0'577'0'0,"0"0"-222"0"0,0 0 132 0 0,0 0 422 0 0,0 0 370 0 0,0 0 180 0 0,0 0-21 0 0,0 0-136 0 0,0 0-163 0 0,0 0-130 0 0,0 0-29 0 0,27-26-13 0 0,85-83 7 0 0,157-135 4990 0 0,-33 42-3236 0 0,285-225 674 0 0,-196 198-2700 0 0,-85 56-317 0 0,-150 97-177 0 0,85-79-1 0 0,-132 117-156 0 0,129-93 91 0 0,-15 42-6 0 0,-84 56-91 0 0,-24 12 39 0 0,0-2-1 0 0,-2-1 0 0 0,40-30-83 0 0,82-64 206 0 0,-50-7 71 0 0,-47 45-140 0 0,18-2-66 0 0,-44 42-24 0 0,-16 18-7 0 0,-22 70-192 0 0,-4 257 302 0 0,-33 45-167 0 0,29-259 39 0 0,-4 1 0 0 0,-11 58-22 0 0,6-103-8 0 0,3-1-1 0 0,1 1 1 0 0,3 0 0 0 0,1 0 0 0 0,3 7 8 0 0,9 201 25 0 0,-9-123-22 0 0,14-54-23 0 0,-16 164 88 0 0,17-95-23 0 0,-27-2 28 0 0,32-50-94 0 0,-82-91 1123 0 0,-164 3-1108 0 0,-90-3 18 0 0,-99 21 59 0 0,336-18-92 0 0,22-2 33 0 0,0-1 0 0 0,0-3 0 0 0,-39-6-12 0 0,-109 5 52 0 0,55 4-52 0 0,-47-4 76 0 0,95-4-20 0 0,-55 16-91 0 0,30-1 167 0 0,-33 10 55 0 0,21 8-107 0 0,96-18-36 0 0,-1-2 0 0 0,-1-2 0 0 0,0-1 0 0 0,-36-2-44 0 0,-117-11 172 0 0,175 9-166 0 0,-1 0 1 0 0,1 2-1 0 0,0 1 1 0 0,0 0-1 0 0,0 1 1 0 0,0 2-1 0 0,-13 7-6 0 0,32-14-26 0 0,1-1 1 0 0,-1 1-1 0 0,1 0 0 0 0,-1 0 0 0 0,1-1 0 0 0,-1 1 1 0 0,0-1-1 0 0,1 1 0 0 0,-1-1 0 0 0,0 0 0 0 0,1 1 1 0 0,-1-1-1 0 0,0 0 0 0 0,1 0 0 0 0,-1 0 0 0 0,0-1 1 0 0,1 1-1 0 0,-1 0 0 0 0,0-1 0 0 0,1 1 0 0 0,-1-1 1 0 0,1 1-1 0 0,-1-1 0 0 0,1 0 0 0 0,-1 1 0 0 0,1-1 1 0 0,-1 0-1 0 0,1 0 0 0 0,0 0 0 0 0,-1 0 0 0 0,1 0 1 0 0,0-1-1 0 0,0 1 0 0 0,0 0 0 0 0,-1-2 26 0 0,1-26-3834 0 0,8 12-6863 0 0,-2 9-2170 0 0</inkml:trace>
  <inkml:trace contextRef="#ctx0" brushRef="#br0" timeOffset="3303.619">6394 4478 2128 0 0,'0'0'3352'0'0,"0"0"-1057"0"0,0 0-349 0 0,0 0 53 0 0,0 0 91 0 0,0 0-63 0 0,0 0-260 0 0,0 0-350 0 0,0 0-284 0 0,0 0-213 0 0,0 0-160 0 0,0 0-120 0 0,0 0-106 0 0,-7-6-81 0 0,-20-16-53 0 0,20 16-48 0 0,42-23 1050 0 0,-5 13-1215 0 0,0 1 1 0 0,2 1-1 0 0,-1 2 0 0 0,2 1 1 0 0,-1 2-1 0 0,1 0 0 0 0,1 3 1 0 0,8 0-188 0 0,43 5 154 0 0,-83 3-147 0 0,-1-1-1 0 0,1 1 1 0 0,-1 0-1 0 0,1 0 0 0 0,-1 0 1 0 0,0 0-1 0 0,0 0 0 0 0,0 0 1 0 0,0 0-1 0 0,0 0 0 0 0,-1 0 1 0 0,1 0-1 0 0,-1 1 0 0 0,1-1 1 0 0,-1 0-1 0 0,0 0 1 0 0,0 1-1 0 0,0-1 0 0 0,0 0 1 0 0,0 0-1 0 0,0 1 0 0 0,0-1 1 0 0,-1 0-1 0 0,1 0 0 0 0,-1 1 1 0 0,0-1-1 0 0,0 0 0 0 0,0 0 1 0 0,0 0-1 0 0,0 0 1 0 0,0 0-1 0 0,0 0 0 0 0,-1-1 1 0 0,-1 3-7 0 0,-143 164 280 0 0,145-164-283 0 0,0-1 1 0 0,0 1 0 0 0,0 0-1 0 0,0 0 1 0 0,1 0 0 0 0,-1 0-1 0 0,1-1 1 0 0,0 1 0 0 0,1 0-1 0 0,-1 0 1 0 0,0 0 0 0 0,1 0-1 0 0,0 0 1 0 0,0-1 0 0 0,0 1-1 0 0,0 0 1 0 0,1-1 0 0 0,0 1-1 0 0,-1-1 1 0 0,1 1 0 0 0,1-1-1 0 0,-1 0 1 0 0,0 0 0 0 0,1 0-1 0 0,-1 0 1 0 0,1 0 0 0 0,0 0-1 0 0,0-1 1 0 0,0 1 0 0 0,0-1-1 0 0,1 0 1 0 0,-1 0 0 0 0,1 0 0 0 0,-1-1-1 0 0,1 1 1 0 0,-1-1 0 0 0,3 1 2 0 0,0 2-1 0 0,57 37 4 0 0,-40-27-2 0 0,-1 0 1 0 0,-1 1 0 0 0,0 2 0 0 0,-1 0-1 0 0,0 1 1 0 0,-2 1 0 0 0,1 1-2 0 0,-14-14 5 0 0,0-1 0 0 0,-1 1 1 0 0,1 1-1 0 0,-1-1 1 0 0,0 1-1 0 0,-1-1 1 0 0,0 1-1 0 0,0 0 0 0 0,0 0 1 0 0,-1 0-1 0 0,0 1 1 0 0,0-1-1 0 0,-1 0 0 0 0,0 1 1 0 0,0-1-1 0 0,-1 4-5 0 0,0-6 27 0 0,0-1 0 0 0,0 0-1 0 0,-1 1 1 0 0,0-1 0 0 0,0 0-1 0 0,0 0 1 0 0,0 1 0 0 0,-1-1-1 0 0,1 0 1 0 0,-1 0 0 0 0,0 0-1 0 0,0-1 1 0 0,-1 1 0 0 0,1 0-1 0 0,-1-1 1 0 0,0 0 0 0 0,0 1-1 0 0,0-1 1 0 0,0 0 0 0 0,0-1-1 0 0,-1 1 1 0 0,-3 2-27 0 0,-12 7 66 0 0,-1 0 0 0 0,0-1 0 0 0,-1-1 0 0 0,0-1 0 0 0,0-1 0 0 0,-1-1 0 0 0,0-1 0 0 0,-1-1 0 0 0,1 0 0 0 0,-1-2 0 0 0,0-1 0 0 0,-5-1-66 0 0,-132-4 64 0 0,111-17 173 0 0,40 2-3032 0 0,23-6-7659 0 0,-5 16-2299 0 0</inkml:trace>
  <inkml:trace contextRef="#ctx0" brushRef="#br0" timeOffset="15336.912">4271 5081 0 0 0,'0'0'255'0'0,"0"0"778"0"0,0 0 269 0 0,4 0 57 0 0,16 0 2064 0 0,-20 0-2592 0 0,0 2 7934 0 0,-2 4-6672 0 0,-50 34-996 0 0,46-33-1073 0 0,0 0 0 0 0,0 1 0 0 0,1-1 1 0 0,0 1-1 0 0,0 0 0 0 0,1 1 1 0 0,0-1-1 0 0,1 1 0 0 0,0-1 0 0 0,0 1 1 0 0,1 0-1 0 0,0 0 0 0 0,0 0 0 0 0,1 1 1 0 0,0-1-1 0 0,1 0 0 0 0,0 1 1 0 0,0-1-1 0 0,1 0 0 0 0,2 7-24 0 0,0-9 60 0 0,0-1-1 0 0,0 0 1 0 0,1-1 0 0 0,0 1-1 0 0,0-1 1 0 0,1 0 0 0 0,-1 0-1 0 0,1 0 1 0 0,0 0 0 0 0,0-1-1 0 0,1 0 1 0 0,-1 0 0 0 0,1 0-1 0 0,0-1 1 0 0,0 1 0 0 0,0-2-1 0 0,1 1 1 0 0,-1-1 0 0 0,1 0-1 0 0,-1 0 1 0 0,1 0 0 0 0,0-1-1 0 0,-1 0 1 0 0,1-1 0 0 0,0 0-1 0 0,0 0 1 0 0,0 0-60 0 0,2 1 116 0 0,0-1-1 0 0,0 0 1 0 0,1-1-1 0 0,-1 0 1 0 0,0 0-1 0 0,0-1 1 0 0,0 0-1 0 0,0-1 1 0 0,-1 1-1 0 0,1-2 1 0 0,-1 1-1 0 0,1-1 1 0 0,-1-1-1 0 0,-1 1 1 0 0,1-2-1 0 0,0 1 1 0 0,-1-1-1 0 0,0 0 1 0 0,-1 0-1 0 0,1-1 1 0 0,-1 0-116 0 0,0-2 61 0 0,-1 0 1 0 0,0-1 0 0 0,0 0-1 0 0,-1 0 1 0 0,0 0-1 0 0,0 0 1 0 0,-2-1-1 0 0,1 1 1 0 0,-1-1-1 0 0,-1 0 1 0 0,0 0 0 0 0,0 0-1 0 0,-1 0 1 0 0,0 1-1 0 0,-1-1 1 0 0,0 0-1 0 0,-1 0 1 0 0,-1-3-62 0 0,1 8-104 0 0,1-1 0 0 0,-1 1 0 0 0,0 0-1 0 0,0 0 1 0 0,-1 0 0 0 0,0 0 0 0 0,0 1 0 0 0,0-1 0 0 0,-1 1 0 0 0,1 0 0 0 0,-1 0 0 0 0,-1 0 0 0 0,1 0-1 0 0,-1 1 1 0 0,1-1 0 0 0,-1 1 0 0 0,-1 0 0 0 0,1 1 0 0 0,0 0 0 0 0,-1-1 0 0 0,0 2 0 0 0,0-1 0 0 0,0 1-1 0 0,0-1 1 0 0,0 2 0 0 0,0-1 0 0 0,0 1 0 0 0,-1 0 0 0 0,1 0 0 0 0,0 1 0 0 0,-3-1 104 0 0,-47 9-3664 0 0,19 6-5098 0 0,22-6-1373 0 0</inkml:trace>
  <inkml:trace contextRef="#ctx0" brushRef="#br0" timeOffset="15764.366">4083 5335 0 0 0,'0'0'1147'0'0,"0"0"197"0"0,0 0 333 0 0,0 0 312 0 0,0 0 48 0 0,0 0-180 0 0,0 0-304 0 0,0 0-309 0 0,0 0-216 0 0,0 0-141 0 0,0 0-103 0 0,0 0-89 0 0,0 0-64 0 0,23-17-72 0 0,71-55-99 0 0,-50 49 329 0 0,-35 25-510 0 0,96 13 2840 0 0,-34 6-1696 0 0,-55-21-1138 0 0,-6 2-903 0 0,-15 5-7614 0 0,3-4-2960 0 0</inkml:trace>
  <inkml:trace contextRef="#ctx0" brushRef="#br0" timeOffset="16088.267">4172 4783 2417 0 0,'0'0'2120'0'0,"0"0"-130"0"0,0 0-49 0 0,0 0-56 0 0,0 0-191 0 0,0 0-317 0 0,0 0-425 0 0,0 0-419 0 0,0 0-285 0 0,0 0-126 0 0,0 0 50 0 0,0 0 127 0 0,0 0 108 0 0,3 1 46 0 0,47 42 734 0 0,-24-3-4719 0 0,-24-36 2738 0 0,5 6-4445 0 0,-3-5-2993 0 0</inkml:trace>
  <inkml:trace contextRef="#ctx0" brushRef="#br0" timeOffset="16523.64">4348 5494 920 0 0,'0'0'3085'0'0,"0"0"-815"0"0,0 0-185 0 0,0 0 67 0 0,0 0-16 0 0,0 0-289 0 0,0 0-505 0 0,0 0-497 0 0,0 0-347 0 0,0 0-170 0 0,0 0 36 0 0,0 0 39 0 0,0 0 46 0 0,6-1 50 0 0,-5 1-460 0 0,1-1 1 0 0,-1 1-1 0 0,0 0 1 0 0,0 0-1 0 0,1 0 1 0 0,-1 0-1 0 0,0 0 1 0 0,1 0-1 0 0,-1 0 1 0 0,0 0-1 0 0,0 1 1 0 0,1-1-1 0 0,-1 0 1 0 0,0 1-1 0 0,0-1 1 0 0,1 1-1 0 0,-1-1 1 0 0,0 1-1 0 0,0 0 1 0 0,0-1-1 0 0,0 1 1 0 0,0 0-1 0 0,0 0 1 0 0,0 0-1 0 0,0 0 1 0 0,0 0 0 0 0,-1 0-1 0 0,1 0 1 0 0,0 0-1 0 0,0 0 1 0 0,-1 0-1 0 0,1 0 1 0 0,-1 0-1 0 0,1 1 1 0 0,-1-1-1 0 0,0 0 1 0 0,1 0-1 0 0,-1 1 1 0 0,0-1-1 0 0,0 0-39 0 0,6 122 1372 0 0,-20-56-1298 0 0,5-36-6532 0 0,8-28 56 0 0,1-2-2987 0 0</inkml:trace>
  <inkml:trace contextRef="#ctx0" brushRef="#br0" timeOffset="17750.228">5679 4235 0 0 0,'0'0'1095'0'0,"0"0"324"0"0,0 0 280 0 0,0 0 223 0 0,0 0 26 0 0,0 0-192 0 0,0 0-270 0 0,0 0-323 0 0,0 0-219 0 0,0 0-120 0 0,0 0-71 0 0,0 0-63 0 0,-3-7 2406 0 0,-27 87-1232 0 0,23-61-1784 0 0,0 0 1 0 0,-1-1-1 0 0,-1 1 0 0 0,0-2 1 0 0,-2 1-1 0 0,0-1 1 0 0,-1-1-1 0 0,-4 4-80 0 0,11-13-20 0 0,-1 0 1 0 0,0 0-1 0 0,0 0 0 0 0,-1-1 1 0 0,0 0-1 0 0,0 0 0 0 0,-1-1 1 0 0,1 0-1 0 0,-1 0 0 0 0,0-1 1 0 0,-1 0-1 0 0,1 0 0 0 0,-1-1 0 0 0,1 0 1 0 0,-1-1-1 0 0,-5 1 20 0 0,10-2-29 0 0,1 0-1 0 0,0-1 0 0 0,0 1 1 0 0,-1-1-1 0 0,1 0 1 0 0,0 0-1 0 0,-1 0 1 0 0,1 0-1 0 0,0-1 0 0 0,-1 1 1 0 0,1-1-1 0 0,0 0 1 0 0,0 0-1 0 0,0 0 1 0 0,0-1-1 0 0,0 1 0 0 0,0-1 1 0 0,0 1-1 0 0,0-1 1 0 0,1 0-1 0 0,-1 0 0 0 0,0 0 1 0 0,1-1-1 0 0,0 1 1 0 0,-1 0-1 0 0,1-1 1 0 0,0 0-1 0 0,1 1 0 0 0,-1-1 1 0 0,0 0-1 0 0,1 0 1 0 0,-1 0-1 0 0,1 0 1 0 0,-1-3 29 0 0,0-3-14 0 0,1 0 0 0 0,-1 0 1 0 0,1-1-1 0 0,1 1 0 0 0,0 0 1 0 0,0-1-1 0 0,1 1 1 0 0,0-1-1 0 0,1 1 0 0 0,0 0 1 0 0,0 0-1 0 0,1 0 1 0 0,0 0-1 0 0,2-2 14 0 0,-5 9 6 0 0,1 1 0 0 0,-1-1-1 0 0,1 1 1 0 0,0-1 0 0 0,0 1 0 0 0,-1 0 0 0 0,1-1-1 0 0,0 1 1 0 0,0 0 0 0 0,1 0 0 0 0,-1-1 0 0 0,0 1 0 0 0,0 0-1 0 0,0 0 1 0 0,1 0 0 0 0,-1 1 0 0 0,1-1 0 0 0,-1 0-1 0 0,1 0 1 0 0,-1 1 0 0 0,1-1 0 0 0,-1 1 0 0 0,1-1 0 0 0,-1 1-1 0 0,1 0 1 0 0,0 0 0 0 0,-1-1 0 0 0,1 1 0 0 0,-1 0 0 0 0,1 0-1 0 0,0 1 1 0 0,-1-1 0 0 0,1 0 0 0 0,-1 0 0 0 0,1 1-1 0 0,0-1 1 0 0,-1 1 0 0 0,1 0 0 0 0,-1-1 0 0 0,0 1 0 0 0,1 0-1 0 0,-1 0 1 0 0,1 0-6 0 0,67 50 598 0 0,-54-38-479 0 0,147 97 781 0 0,-135-92-1144 0 0,-20-11-7392 0 0,-7-6-3333 0 0</inkml:trace>
  <inkml:trace contextRef="#ctx0" brushRef="#br0" timeOffset="23290.973">5878 4643 0 0 0,'0'0'741'0'0,"0"0"97"0"0,0 0 81 0 0,0 0 89 0 0,0 0 59 0 0,0 0-5 0 0,-16-5 17781 0 0,12 2-19475 0 0,57 16 2524 0 0,45 9-932 0 0,-85-18-861 0 0,2 2 55 0 0,-6-6 509 0 0,-38 2-2485 0 0,22-4-2502 0 0,1-1-3578 0 0,4 2-4472 0 0</inkml:trace>
  <inkml:trace contextRef="#ctx0" brushRef="#br0" timeOffset="24511.802">5320 4028 0 0 0,'0'0'141'0'0,"0"0"461"0"0,0 0 101 0 0,0 0 83 0 0,0 0 49 0 0,0 0-4 0 0,0 0 41 0 0,-1-6 65 0 0,-1-3-786 0 0,-3-11 2305 0 0,-2 1 5299 0 0,10 29-1652 0 0,2 12-5782 0 0,25 29 554 0 0,-18-32 127 0 0,-20-29 1172 0 0,-38-57-2147 0 0,42 57-998 0 0,5 8-4885 0 0,8 3-1037 0 0,-7-1-4990 0 0</inkml:trace>
  <inkml:trace contextRef="#ctx0" brushRef="#br0" timeOffset="33139.822">4363 3690 0 0 0,'-7'-7'0'0'0,"1"-35"995"0"0,6 40 499 0 0,0 1-618 0 0,0 1-1 0 0,0 0-70 0 0,0 0-42 0 0,0 0-42 0 0,0 0-11 0 0,0 0-11 0 0,0 0-2 0 0,0 0 9 0 0,0 0 16 0 0,0 0 23 0 0,0 0-4 0 0,0 0 6 0 0,0 0-12 0 0,0 0-18 0 0,0 0-5 0 0,0 0-27 0 0,0 0-25 0 0,0 0-39 0 0,0 0-46 0 0,0 0-32 0 0,0 0-55 0 0,0 0-36 0 0,0 0-41 0 0,0 0-33 0 0,0 0-23 0 0,0 0-37 0 0,0 0-25 0 0,0 0-22 0 0,0 0-2 0 0,0 0-9 0 0,0 0-20 0 0,0 0-6 0 0,0 0-48 0 0,0 0-20 0 0,0 0-22 0 0,0 0-19 0 0,0 0-1 0 0,0 0-11 0 0,0 0-13 0 0,0 0-22 0 0,0 0-6 0 0,0 0-4 0 0,0 0-13 0 0,0 0 1 0 0,3 11-67 0 0,58 52 763 0 0,25 54-220 0 0,-7-28-228 0 0,-59-59-142 0 0,33 39 120 0 0,-34-50-247 0 0,18 45 177 0 0,-8-10-81 0 0,-20-41-16 0 0,-3-6-1410 0 0,-5-13-2446 0 0,-1-8-3546 0 0,0 6-3944 0 0</inkml:trace>
  <inkml:trace contextRef="#ctx0" brushRef="#br0" timeOffset="35474.168">4345 3616 0 0 0,'-3'-1'759'0'0,"-8"-1"312"0"0,8 1 208 0 0,3 1 102 0 0,2-3 8621 0 0,2-5-6046 0 0,12-43-2614 0 0,-16 51-1264 0 0,2-19 549 0 0,0-2-472 0 0,-2 20-81 0 0,0 1 6 0 0,0 0 2 0 0,0 0 2 0 0,0 0-11 0 0,0 0-6 0 0,0 0 0 0 0,0 0-17 0 0,0 0-3 0 0,0 0 16 0 0,0 0-13 0 0,0 0-8 0 0,0 0-2 0 0,0 0-2 0 0,0 0 0 0 0,0 0 12 0 0,0 0-2 0 0,0 0-5 0 0,0 0 1 0 0,0 0-11 0 0,0 0-7 0 0,0 0-2 0 0,0 0-3 0 0,0 0-9 0 0,0 0 1 0 0,0 0-3 0 0,0 0 0 0 0,0 0 10 0 0,0 0-1 0 0,0 0 1 0 0,0 0-9 0 0,0 0 2 0 0,0 0 20 0 0,0 0 2 0 0,0 0 4 0 0,0 0 1 0 0,0 0-2 0 0,0 0-4 0 0,0 0 0 0 0,0 0 8 0 0,0 0-14 0 0,0 0-2 0 0,0 0 8 0 0,0 0-12 0 0,0 0 6 0 0,0 0-2 0 0,0 0-4 0 0,0 0-4 0 0,0 0-4 0 0,0 0-8 0 0,0 0-17 0 0,0 0 2 0 0,0 0 1 0 0,0 0 4 0 0,0 0 12 0 0,0 0-14 0 0,0 0-4 0 0,0 0 10 0 0,0 0-8 0 0,0 0 8 0 0,0 0-8 0 0,0 0 9 0 0,0 0-6 0 0,0 0-11 0 0,5-3-62 0 0,52-55 701 0 0,15 13-481 0 0,0 12-24 0 0,13-13 108 0 0,-19 3-113 0 0,-40 25-58 0 0,12-5 23 0 0,6-13 54 0 0,6 14-72 0 0,-16-3-56 0 0,-10 13 27 0 0,22-26 78 0 0,-3 5-73 0 0,-41 31-27 0 0,6 3-4 0 0,-4 5 107 0 0,47 60 351 0 0,-5 11-262 0 0,41 30-98 0 0,-41-42-13 0 0,-11 2-14 0 0,15 6-38 0 0,-4-24 32 0 0,-30-3 209 0 0,15 1-159 0 0,-29-52-2869 0 0,-2-5-1926 0 0,0 6-231 0 0,0 0-6864 0 0</inkml:trace>
  <inkml:trace contextRef="#ctx0" brushRef="#br0" timeOffset="37252.153">4838 3951 0 0 0,'0'0'309'0'0,"0"0"672"0"0,0 0 208 0 0,0 0 42 0 0,0 0 28 0 0,0 0 12 0 0,1 0-1504 0 0,4 1 16040 0 0,-3-2-14235 0 0,-30-98-689 0 0,8-126-377 0 0,53 167-514 0 0,-7 75-248 0 0,63 86 409 0 0,-85-99-145 0 0,1 0 1 0 0,-2 1-1 0 0,1 0 0 0 0,0-1 0 0 0,-1 1 1 0 0,0 1-1 0 0,0-1 0 0 0,-1 0 1 0 0,1 1-1 0 0,-1-1 0 0 0,0 1 1 0 0,-1-1-1 0 0,2 5-8 0 0,4 25 67 0 0,-7-34-53 0 0,0-1 4 0 0,-19-44 1566 0 0,12 31-1585 0 0,1 0 0 0 0,0-1 1 0 0,1 0-1 0 0,0 0 0 0 0,2 0 0 0 0,-1 0 0 0 0,2-1 1 0 0,0 0-1 0 0,1 1 0 0 0,0-12 1 0 0,1 22-9 0 0,0 0 0 0 0,0 1 0 0 0,0-1 0 0 0,1 0 0 0 0,0 0 0 0 0,0 0 0 0 0,0 0 0 0 0,0 1 0 0 0,0-1 0 0 0,1 0 0 0 0,-1 1 0 0 0,1-1 0 0 0,0 1 0 0 0,0 0 0 0 0,1 0 0 0 0,-1-1 0 0 0,1 2 0 0 0,-1-1 0 0 0,1 0 0 0 0,0 0 0 0 0,0 1 0 0 0,0-1 0 0 0,2 0 9 0 0,54-15-109 0 0,-59 18 82 0 0,0 0 7 0 0,30 62 268 0 0,3 4-210 0 0,-13-35-4 0 0,-9-21-1833 0 0,-3-19-5375 0 0,-5 7 3023 0 0,1-2-7865 0 0</inkml:trace>
  <inkml:trace contextRef="#ctx0" brushRef="#br0" timeOffset="52482.686">4781 4047 0 0 0,'-15'18'3639'0'0,"-7"15"-7067"0"0,21-33 3256 0 0,0 0 190 0 0,1 0 82 0 0,0 0 34 0 0,0 0 19 0 0,0 0 27 0 0,0 0 40 0 0,0 0 8 0 0,-1-2 8415 0 0,-3 1-4947 0 0,-13 0-4439 0 0,12 2 2890 0 0,7-2 2330 0 0,5 5-4022 0 0,24 22 421 0 0,1 21-293 0 0,-1-10-312 0 0,-26-35 477 0 0,-5-8-7403 0 0,0 3-3162 0 0</inkml:trace>
  <inkml:trace contextRef="#ctx0" brushRef="#br0" timeOffset="53635.112">5438 3601 0 0 0,'0'0'815'0'0,"0"0"396"0"0,0 0 169 0 0,0 0 32 0 0,0 0-45 0 0,0 0-118 0 0,0 0-109 0 0,0 0-113 0 0,-7 11 6890 0 0,7-11-7737 0 0,0 0-16 0 0,0 0-25 0 0,0 0-21 0 0,0 0-32 0 0,0 0-30 0 0,0 0-4 0 0,0 0-9 0 0,0 0-2 0 0,0 0 3 0 0,0 0-12 0 0,0 0-12 0 0,0 0 4 0 0,0 0 4 0 0,0 0-8 0 0,0 0 6 0 0,0 0 7 0 0,0 0-9 0 0,0 0 13 0 0,0 0 6 0 0,0 0-10 0 0,0 0 14 0 0,49 78 2164 0 0,-43-70-2077 0 0,-5-6 126 0 0,1-4-2856 0 0,-1 2 1089 0 0,4-1-6060 0 0,-5 1-2176 0 0</inkml:trace>
  <inkml:trace contextRef="#ctx0" brushRef="#br0" timeOffset="85242.011">8251 2375 224 0 0,'0'0'1124'0'0,"0"0"-1081"0"0,0 0-372 0 0,0 0 297 0 0,0 0 706 0 0,0 0 783 0 0,0 0 368 0 0,0 0 134 0 0,0 0-81 0 0,0 0-237 0 0,0 0-289 0 0,27 0-249 0 0,87-5-178 0 0,-104 5-754 0 0,0-1-1 0 0,-1 0 0 0 0,1 0 0 0 0,0-1 1 0 0,-1-1-1 0 0,1 0 0 0 0,-1 0 0 0 0,0-1 1 0 0,0 0-1 0 0,0 0 0 0 0,3-3-170 0 0,12-6 398 0 0,61-32 1365 0 0,-3-3 1 0 0,75-58-1764 0 0,-128 84 155 0 0,0 3-8 0 0,-1-2 0 0 0,-1 0 0 0 0,-1-2 0 0 0,-1-1 0 0 0,-1-1 0 0 0,-1-1 0 0 0,-1-1-1 0 0,15-26-146 0 0,-14 2 1011 0 0,-22 50-709 0 0,-1 1-29 0 0,0 0-37 0 0,0 0-34 0 0,-10 23-82 0 0,-13 39-87 0 0,3 1 0 0 0,3 0 0 0 0,3 2 0 0 0,-6 62-33 0 0,4-29 76 0 0,-11 62 24 0 0,10-40-14 0 0,-5 0 1 0 0,-5-2-1 0 0,-6 0 0 0 0,-38 88-86 0 0,63-185-33 0 0,0 0 1 0 0,-2-1-1 0 0,0 0 1 0 0,-2 0-1 0 0,0-1 0 0 0,-1-1 1 0 0,0 0-1 0 0,-2-1 1 0 0,0-1-1 0 0,-1 0 0 0 0,0-1 1 0 0,-2 0-1 0 0,1-1 1 0 0,-2-2-1 0 0,0 0 0 0 0,0 0 1 0 0,-1-2-1 0 0,-9 3 33 0 0,23-11-104 0 0,-2-1-1 0 0,1 1 0 0 0,0-1 0 0 0,0 0 1 0 0,0-1-1 0 0,-1 0 0 0 0,1 0 0 0 0,0-1 1 0 0,0 1-1 0 0,0-2 0 0 0,0 1 0 0 0,-1-1 1 0 0,2 0-1 0 0,-1 0 0 0 0,0-1 0 0 0,0 0 1 0 0,1 0-1 0 0,0-1 0 0 0,-1 0 0 0 0,1 0 1 0 0,1 0-1 0 0,-1-1 0 0 0,0 1 0 0 0,0-3 105 0 0,-5-4-137 0 0,1-2 0 0 0,0 1-1 0 0,1-1 1 0 0,1-1-1 0 0,0 0 1 0 0,1 0-1 0 0,0 0 1 0 0,1-1 0 0 0,0 0-1 0 0,2 0 1 0 0,-1 0-1 0 0,2-1 1 0 0,0 1-1 0 0,1-1 1 0 0,1 0 0 0 0,0 0-1 0 0,1 0 1 0 0,1 0-1 0 0,0 0 1 0 0,1 1-1 0 0,3-9 138 0 0,-3 9 103 0 0,1 0-1 0 0,1 0 1 0 0,1 0-1 0 0,0 1 0 0 0,1 0 1 0 0,0 0-1 0 0,1 0 0 0 0,1 0 1 0 0,0 1-1 0 0,1 1 1 0 0,0-1-1 0 0,1 1 0 0 0,0 1 1 0 0,1 0-1 0 0,1 0 0 0 0,-1 1 1 0 0,9-5-103 0 0,-5 8 307 0 0,1 0 1 0 0,0 1 0 0 0,0 1-1 0 0,1 0 1 0 0,-1 1 0 0 0,1 1-1 0 0,0 0 1 0 0,15 1-308 0 0,36-8 734 0 0,272-53 2269 0 0,-162 41-2042 0 0,-177 22-949 0 0,-1 0 4 0 0,0 0-6 0 0,0 0-19 0 0,0 0-6 0 0,0 0-17 0 0,0 0-4 0 0,0 0-42 0 0,-2 18-1360 0 0,-1-5-2127 0 0,2-4-4312 0 0,1-5-3785 0 0</inkml:trace>
  <inkml:trace contextRef="#ctx0" brushRef="#br0" timeOffset="85491.961">9518 2707 17068 0 0,'0'0'848'0'0,"0"0"-416"0"0,0 0-67 0 0,0 0 183 0 0,0 0 194 0 0,0 0 122 0 0,0 0-10 0 0,0 0-153 0 0,-5 31-214 0 0,-13 100-192 0 0,13-28-91 0 0,5-54-586 0 0,0-39-3223 0 0,0 1-3635 0 0,0-11-4061 0 0</inkml:trace>
  <inkml:trace contextRef="#ctx0" brushRef="#br0" timeOffset="85741.881">9462 2103 10426 0 0,'0'0'3441'0'0,"0"0"-2433"0"0,0 0-304 0 0,0 0-280 0 0,0 0-256 0 0,0 0-336 0 0,0 0-408 0 0,0 0-72 0 0,0 0-160 0 0,0 0-320 0 0,0 0-993 0 0,0 0-5736 0 0</inkml:trace>
  <inkml:trace contextRef="#ctx0" brushRef="#br0" timeOffset="86061.771">9805 2994 13883 0 0,'0'0'1046'0'0,"0"0"-137"0"0,0 0 138 0 0,0 0 225 0 0,0 0 117 0 0,0 0-128 0 0,0 0-245 0 0,0 0-221 0 0,0 0-151 0 0,0 0-72 0 0,0 0-101 0 0,0 0-116 0 0,6-12-100 0 0,100-197 429 0 0,-94 187-688 0 0,0 0 0 0 0,1 1 0 0 0,1 1 0 0 0,1 0 0 0 0,1 1 0 0 0,1 1 0 0 0,1-1 4 0 0,-17 19-13 0 0,-1-1 1 0 0,1 1 0 0 0,0 0-1 0 0,-1 0 1 0 0,1 0-1 0 0,0-1 1 0 0,0 1 0 0 0,-1 0-1 0 0,1 0 1 0 0,0 0-1 0 0,-1 0 1 0 0,1 0 0 0 0,0 0-1 0 0,0 0 1 0 0,-1 0-1 0 0,1 1 1 0 0,0-1-1 0 0,-1 0 1 0 0,1 0 0 0 0,0 1-1 0 0,-1-1 1 0 0,1 0-1 0 0,0 1 1 0 0,-1-1 0 0 0,1 0-1 0 0,-1 1 1 0 0,1-1-1 0 0,0 1 1 0 0,-1-1 0 0 0,1 1-1 0 0,-1-1 1 0 0,0 1-1 0 0,1 0 1 0 0,-1-1 0 0 0,1 1-1 0 0,-1-1 1 0 0,0 1-1 0 0,0 0 1 0 0,1-1 0 0 0,-1 1-1 0 0,0 0 1 0 0,0 0-1 0 0,0-1 1 0 0,0 1 0 0 0,1 0-1 0 0,-1-1 1 0 0,0 1-1 0 0,-1 0 1 0 0,1 0 0 0 0,0-1-1 0 0,0 1 1 0 0,0 0 12 0 0,9 51 114 0 0,-8-49-134 0 0,31 124 27 0 0,-30-123 4 0 0,0 1 1 0 0,0-1 0 0 0,1 0-1 0 0,-1 0 1 0 0,1 0 0 0 0,0 0-1 0 0,0 0 1 0 0,0-1-1 0 0,1 1 1 0 0,-1-1 0 0 0,1 0-1 0 0,0 0 1 0 0,0 0 0 0 0,0-1-1 0 0,0 1 1 0 0,0-1 0 0 0,1 0-1 0 0,-1 0 1 0 0,0-1 0 0 0,1 1-1 0 0,0-1 1 0 0,-1 0-1 0 0,1 0 1 0 0,0 0 0 0 0,0-1-1 0 0,1 0-11 0 0,3 0 61 0 0,-5 1 1 0 0,1-1 0 0 0,-1 0-1 0 0,0 0 1 0 0,0 0 0 0 0,1 0 0 0 0,-1-1-1 0 0,0 0 1 0 0,0 0 0 0 0,0 0-1 0 0,0 0 1 0 0,0-1 0 0 0,0 0-1 0 0,0 1 1 0 0,0-1 0 0 0,-1-1-1 0 0,1 1 1 0 0,0-1-62 0 0,7-7 81 0 0,-1 0 0 0 0,0-1 1 0 0,0 0-1 0 0,-1-1 0 0 0,-1 0 0 0 0,0 0 1 0 0,0-1-1 0 0,-1 0 0 0 0,-1-1 0 0 0,0 1 1 0 0,1-6-82 0 0,-3 6-655 0 0,9-19-140 0 0,-6 24-3393 0 0,1 3-3967 0 0,-2 4-3753 0 0</inkml:trace>
  <inkml:trace contextRef="#ctx0" brushRef="#br0" timeOffset="86566.972">10882 2644 14419 0 0,'0'0'1708'0'0,"0"0"-385"0"0,0 0-298 0 0,0 0-141 0 0,0 0-129 0 0,0 0-143 0 0,0 0-101 0 0,0 0-89 0 0,0 0-62 0 0,0 0-53 0 0,0 0-48 0 0,0 0-63 0 0,-31 23-48 0 0,-96 71-28 0 0,124-92-113 0 0,0-1 0 0 0,0 1 0 0 0,0 0 0 0 0,0-1 0 0 0,0 2 0 0 0,1-1 0 0 0,-1 0 0 0 0,1 0 0 0 0,-1 1-1 0 0,1-1 1 0 0,0 1 0 0 0,0 0 0 0 0,0 0 0 0 0,1-1 0 0 0,-1 1 0 0 0,1 1 0 0 0,-1-1 0 0 0,1 0 0 0 0,0 0 0 0 0,0 0 0 0 0,0 2-7 0 0,0 4 26 0 0,0-2 18 0 0,0-1 0 0 0,0 0 1 0 0,1 0-1 0 0,0 1 0 0 0,0-1 0 0 0,0 0 1 0 0,1 0-1 0 0,0 0 0 0 0,0 1 0 0 0,1-1 1 0 0,0 0-1 0 0,0 0 0 0 0,0-1 0 0 0,0 1 1 0 0,1 0-1 0 0,0-1 0 0 0,1 1 0 0 0,-1-1 1 0 0,1 0-1 0 0,0 0 0 0 0,0-1 0 0 0,0 1 1 0 0,1-1-1 0 0,0 0 0 0 0,-1 0 0 0 0,1 0 1 0 0,1-1-1 0 0,-1 0 0 0 0,1 0 0 0 0,-1 0 0 0 0,1 0 1 0 0,0-1-1 0 0,0 0 0 0 0,0 0 0 0 0,0-1 1 0 0,0 0-1 0 0,0 0 0 0 0,0 0 0 0 0,1-1 1 0 0,5 0-45 0 0,1 2 126 0 0,0-2 1 0 0,1 1-1 0 0,-1-2 1 0 0,1 0-1 0 0,-1 0 0 0 0,0-1 1 0 0,1-1-1 0 0,-1 0 1 0 0,0-1-1 0 0,-1 0 1 0 0,1-1-1 0 0,-1-1 1 0 0,0 0-1 0 0,0 0 1 0 0,0-1-1 0 0,-1-1 1 0 0,0 0-1 0 0,-1 0 0 0 0,0-1 1 0 0,0 0-1 0 0,-1-1 1 0 0,0 0-1 0 0,5-8-126 0 0,7-10 0 0 0,-2-1-1 0 0,-1 0 1 0 0,-2-2-1 0 0,0 0 0 0 0,-2 0 1 0 0,-2-2-1 0 0,-1 1 1 0 0,-1-1-1 0 0,-2-1 0 0 0,-1 0 1 0 0,-2 0-1 0 0,-1 0 1 0 0,-2-1-1 0 0,-1 1 1 0 0,-2-1-1 0 0,-4-29 1 0 0,2 48-86 0 0,0 0 0 0 0,-2 0 0 0 0,0 0 0 0 0,-1 0 0 0 0,0 1-1 0 0,-1 0 1 0 0,-1 0 0 0 0,0 1 0 0 0,-1 0 0 0 0,-1 0 0 0 0,-5-5 86 0 0,10 13-22 0 0,1 1 0 0 0,-1 0 0 0 0,0 0 0 0 0,-1 0 1 0 0,1 1-1 0 0,-1 0 0 0 0,1 0 0 0 0,-1 1 0 0 0,-1-1 0 0 0,1 1 0 0 0,0 0 0 0 0,-1 1 0 0 0,1 0 0 0 0,-1 0 0 0 0,0 0 1 0 0,0 1-1 0 0,0 0 0 0 0,0 0 0 0 0,0 1 0 0 0,0 0 0 0 0,0 0 0 0 0,0 0 0 0 0,0 1 0 0 0,1 0 0 0 0,-1 1 0 0 0,0-1 1 0 0,0 1-1 0 0,-2 2 22 0 0,0 0-7 0 0,0 0 0 0 0,0 1 0 0 0,1 0 1 0 0,0 0-1 0 0,0 1 0 0 0,0 0 0 0 0,1 0 0 0 0,0 1 1 0 0,0 0-1 0 0,1 0 0 0 0,0 1 0 0 0,0 0 1 0 0,0 0-1 0 0,1 0 0 0 0,1 1 0 0 0,-1-1 0 0 0,1 1 1 0 0,1 0-1 0 0,0 1 0 0 0,-1 4 7 0 0,-2 9 37 0 0,1 1-1 0 0,1 0 1 0 0,1 1 0 0 0,1-1 0 0 0,1 0-1 0 0,1 1 1 0 0,3 16-37 0 0,1-18 52 0 0,0 0 0 0 0,2 0 0 0 0,0-1 0 0 0,1 0 0 0 0,2 0 0 0 0,0 0 0 0 0,1-1 0 0 0,1-1 0 0 0,1 0 0 0 0,1 0 0 0 0,1-1 0 0 0,14 16-52 0 0,8 3 174 0 0,1 0-1 0 0,1-3 0 0 0,3-1 1 0 0,0-1-1 0 0,13 4-173 0 0,157 76 163 0 0,-167-100-972 0 0,-27-14-9325 0 0,-13-2-2795 0 0</inkml:trace>
  <inkml:trace contextRef="#ctx0" brushRef="#br0" timeOffset="89322.65">12739 2688 2945 0 0,'0'0'1577'0'0,"0"0"-206"0"0,0 0-238 0 0,0 0 28 0 0,0 0 207 0 0,0 0 41 0 0,0 0-94 0 0,0 0-212 0 0,0 0-278 0 0,0 0-183 0 0,0 0-120 0 0,-28 9-82 0 0,-90 32-13 0 0,115-40-391 0 0,-1 0 0 0 0,1 0 0 0 0,0 0 0 0 0,0 0 0 0 0,-1 1 0 0 0,1-1 0 0 0,0 1 0 0 0,0 0 0 0 0,0 0 0 0 0,1 0 0 0 0,-1 0 0 0 0,0 1 0 0 0,1-1 0 0 0,0 1 0 0 0,-1-1 0 0 0,1 1 0 0 0,0 0 0 0 0,0 0 0 0 0,1 0 0 0 0,-1 0-36 0 0,-4 8 167 0 0,-3 4 48 0 0,0 1 1 0 0,1 0-1 0 0,1 1 0 0 0,1 0 1 0 0,0 0-1 0 0,1 0 0 0 0,0 1 1 0 0,2-1-1 0 0,0 1 0 0 0,1 0 1 0 0,1 8-217 0 0,1-23 62 0 0,1-1 0 0 0,-1 0-1 0 0,1 1 1 0 0,0-1-1 0 0,0 0 1 0 0,0 1-1 0 0,0-1 1 0 0,0 0-1 0 0,1 0 1 0 0,-1 0-1 0 0,1 0 1 0 0,-1 0-1 0 0,1 0 1 0 0,0 0-1 0 0,-1-1 1 0 0,1 1-1 0 0,0 0 1 0 0,0-1-1 0 0,0 0 1 0 0,0 1-1 0 0,1-1 1 0 0,-1 0 0 0 0,0 0-1 0 0,0 0 1 0 0,1-1-1 0 0,-1 1 1 0 0,1 0-1 0 0,-1-1 1 0 0,1 0-1 0 0,-1 1 1 0 0,0-1-1 0 0,1 0 1 0 0,-1 0-1 0 0,1-1 1 0 0,-1 1-1 0 0,1 0 1 0 0,-1-1-1 0 0,1 1 1 0 0,-1-1-1 0 0,0 0 1 0 0,1 0-1 0 0,-1 0 1 0 0,0 0 0 0 0,0 0-1 0 0,0-1 1 0 0,0 1-1 0 0,1-1-60 0 0,17-14 304 0 0,0-1 0 0 0,-1-1-1 0 0,-2-1 1 0 0,1 0 0 0 0,-2-1 0 0 0,4-8-304 0 0,31-35 198 0 0,-5 6-104 0 0,-25 30-49 0 0,1 1 1 0 0,2 1-1 0 0,0 1 1 0 0,25-19-46 0 0,-49 43 0 0 0,0 1 0 0 0,-1-1 0 0 0,1 1 0 0 0,0-1 0 0 0,0 1 0 0 0,0-1 0 0 0,-1 1 0 0 0,1-1 0 0 0,0 1 0 0 0,0-1 0 0 0,0 1 0 0 0,0 0-1 0 0,0-1 1 0 0,0 1 0 0 0,0-1 0 0 0,0 1 0 0 0,0-1 0 0 0,0 1 0 0 0,1-1 0 0 0,-1 1 0 0 0,0-1 0 0 0,0 1 0 0 0,0-1 0 0 0,1 1 0 0 0,-1-1 0 0 0,0 1 0 0 0,1-1 0 0 0,-1 1 0 0 0,0-1 0 0 0,1 0 0 0 0,-1 1 0 0 0,0-1 0 0 0,1 1 0 0 0,-1-1 0 0 0,1 0 0 0 0,-1 0 0 0 0,1 1 0 0 0,-1-1 0 0 0,1 0 0 0 0,-1 0 0 0 0,1 1 0 0 0,-1-1 0 0 0,1 0 0 0 0,-1 0 0 0 0,1 0 0 0 0,-1 0 0 0 0,1 0 0 0 0,-1 0 0 0 0,1 0 0 0 0,0 0 0 0 0,-1 0 0 0 0,1 0 0 0 0,-1 0 0 0 0,1 0 0 0 0,-1 0 0 0 0,1 0 0 0 0,-1-1 0 0 0,1 1 0 0 0,-1 0 0 0 0,1 0 0 0 0,-1-1 0 0 0,1 1 0 0 0,-1 0 0 0 0,0-1 0 0 0,1 1 0 0 0,-1 0 0 0 0,1-1 0 0 0,-1 1 0 0 0,1-1 0 0 0,-1 9 57 0 0,3 16-137 0 0,28 139 726 0 0,-29-158-785 0 0,0-1 0 0 0,0 1 0 0 0,0-1-1 0 0,1 1 1 0 0,0-1 0 0 0,0 0 0 0 0,0 0-1 0 0,0 0 1 0 0,0-1 0 0 0,1 1 0 0 0,0-1 0 0 0,0 1-1 0 0,0-1 1 0 0,0-1 0 0 0,0 1 0 0 0,0 0-1 0 0,1-1 1 0 0,0 0 0 0 0,-1 0 0 0 0,1 0 0 0 0,0-1-1 0 0,0 0 1 0 0,0 0 0 0 0,0 0 0 0 0,0 0-1 0 0,0-1 1 0 0,0 1 0 0 0,0-2 0 0 0,0 1 0 0 0,4-1 139 0 0,13-3-3864 0 0,-9-2-2056 0 0,-1-2-5377 0 0</inkml:trace>
  <inkml:trace contextRef="#ctx0" brushRef="#br0" timeOffset="89580.377">13748 2478 10154 0 0,'0'0'3109'0'0,"0"0"-1393"0"0,0 0-578 0 0,0 0-22 0 0,0 0 46 0 0,-32 16 38 0 0,-104 52-123 0 0,41 0 654 0 0,75-47-1320 0 0,13-15-325 0 0,1 1 0 0 0,0-1 0 0 0,0 1 1 0 0,1 0-1 0 0,0 0 0 0 0,0 1 0 0 0,1 0 0 0 0,0-1 0 0 0,0 1 0 0 0,1 1 0 0 0,0-1 0 0 0,0 0 0 0 0,1 1 0 0 0,0 0 0 0 0,1-1 1 0 0,0 1-1 0 0,0 0 0 0 0,1 0 0 0 0,0 0 0 0 0,1 6-86 0 0,2-9 26 0 0,0 0 0 0 0,0 0 0 0 0,1-1 0 0 0,0 1 0 0 0,0-1 0 0 0,0 1 1 0 0,1-1-1 0 0,-1-1 0 0 0,1 1 0 0 0,0-1 0 0 0,1 0 0 0 0,-1 0 0 0 0,1 0 0 0 0,0-1 0 0 0,0 0 0 0 0,0 0 0 0 0,0 0 0 0 0,1-1 1 0 0,-1 0-1 0 0,1 0 0 0 0,-1-1 0 0 0,1 1 0 0 0,-1-1 0 0 0,1-1 0 0 0,1 0-26 0 0,7 3-59 0 0,-1-2 1 0 0,0 0-1 0 0,1-1 1 0 0,-1-1-1 0 0,1 0 0 0 0,-1 0 1 0 0,0-2-1 0 0,1 0 0 0 0,-1 0 1 0 0,3-3 58 0 0,45-28-8024 0 0,-56 26-2489 0 0</inkml:trace>
  <inkml:trace contextRef="#ctx0" brushRef="#br0" timeOffset="90021.572">14280 2578 2024 0 0,'0'0'3225'0'0,"0"0"-236"0"0,0 0-270 0 0,0 0-261 0 0,0 0-267 0 0,0 0-428 0 0,0 0-463 0 0,0 0-327 0 0,0 0-175 0 0,0 0-81 0 0,0 0-57 0 0,0 0-72 0 0,0 0-81 0 0,-2-6-42 0 0,-9-16-29 0 0,-30 17 976 0 0,32 5-1256 0 0,-1 0 0 0 0,0 1 0 0 0,1 0 0 0 0,-1 0-1 0 0,1 1 1 0 0,-1 1 0 0 0,1 0 0 0 0,0 0 0 0 0,0 1 0 0 0,0 0-1 0 0,0 0 1 0 0,-7 6-156 0 0,8-5 78 0 0,-3 1-26 0 0,1 0 0 0 0,0 0 0 0 0,0 1 0 0 0,0 1 0 0 0,1-1 0 0 0,0 2 0 0 0,1-1 0 0 0,0 1 0 0 0,0 0 0 0 0,-6 11-52 0 0,10-13 1 0 0,0 0 0 0 0,0 0 1 0 0,1 1-1 0 0,0 0 1 0 0,0-1-1 0 0,1 1 1 0 0,0 0-1 0 0,0 0 0 0 0,1 1 1 0 0,0-1-1 0 0,0 0 1 0 0,1 0-1 0 0,0 1 0 0 0,1-1 1 0 0,0 7-2 0 0,3-9-2 0 0,-1 0-1 0 0,1-1 1 0 0,0 1-1 0 0,0-1 1 0 0,1 0 0 0 0,0 0-1 0 0,-1 0 1 0 0,2-1 0 0 0,-1 1-1 0 0,0-1 1 0 0,1-1 0 0 0,0 1-1 0 0,0-1 1 0 0,0 0-1 0 0,0 0 1 0 0,0-1 0 0 0,1 1-1 0 0,-1-2 1 0 0,1 1 0 0 0,0-1-1 0 0,-1 0 1 0 0,4 0 2 0 0,104-6-392 0 0,-44-26-4671 0 0,-54 21-654 0 0,-6 5-6204 0 0</inkml:trace>
  <inkml:trace contextRef="#ctx0" brushRef="#br0" timeOffset="90753.944">14418 2869 7850 0 0,'0'0'1892'0'0,"0"0"-206"0"0,0 0 184 0 0,0 0 5 0 0,0 0-138 0 0,0 0-223 0 0,0 0-283 0 0,0 0-231 0 0,35-1-184 0 0,110-4-168 0 0,-55-19 282 0 0,-79 21-871 0 0,0-1 0 0 0,-1-1 1 0 0,1 0-1 0 0,-1 0 0 0 0,-1-1 0 0 0,1 0 0 0 0,-1-1 1 0 0,0 0-1 0 0,0 0 0 0 0,-1-1 0 0 0,0 0 0 0 0,0 0 1 0 0,-1-1-1 0 0,0 0 0 0 0,0-1 0 0 0,-1 1 1 0 0,0-1-1 0 0,-1 0 0 0 0,-1-1 0 0 0,1 1 0 0 0,-1-1 1 0 0,-1 0-1 0 0,0 0 0 0 0,-1 0 0 0 0,1-5-59 0 0,-4 12-34 0 0,-1 1 0 0 0,1-1-1 0 0,-1 0 1 0 0,0 1 0 0 0,0 0 0 0 0,0 0-1 0 0,-1-1 1 0 0,1 1 0 0 0,-1 0 0 0 0,1 1-1 0 0,-1-1 1 0 0,0 0 0 0 0,0 1 0 0 0,0 0-1 0 0,-1-1 1 0 0,1 1 0 0 0,0 1 0 0 0,-1-1-1 0 0,0 0 1 0 0,1 1 0 0 0,-1 0 0 0 0,0 0-1 0 0,1 0 1 0 0,-1 0 0 0 0,0 0 0 0 0,0 1-1 0 0,0 0 1 0 0,0 0 0 0 0,0 0 0 0 0,0 0-1 0 0,0 0 1 0 0,1 1 0 0 0,-1 0 0 0 0,0 0-1 0 0,0 0 1 0 0,0 0 0 0 0,1 1 0 0 0,-1-1-1 0 0,1 1 1 0 0,-1 0 0 0 0,0 1 34 0 0,-7 1-46 0 0,1 1 1 0 0,0 1-1 0 0,0 0 1 0 0,0 1-1 0 0,1-1 1 0 0,0 2-1 0 0,0-1 1 0 0,1 1-1 0 0,0 1 0 0 0,0-1 1 0 0,1 1-1 0 0,0 1 1 0 0,1-1-1 0 0,0 1 1 0 0,0 0-1 0 0,1 1 1 0 0,0-1-1 0 0,1 1 1 0 0,1 0-1 0 0,-1 0 0 0 0,2 1 1 0 0,-1-1-1 0 0,2 0 1 0 0,-1 1-1 0 0,2 0 1 0 0,0 10 45 0 0,4-16 14 0 0,0 0 0 0 0,0 0 0 0 0,1 0 0 0 0,0-1 0 0 0,0 1 0 0 0,1-1 0 0 0,-1-1 0 0 0,1 1 0 0 0,0-1 0 0 0,0 0 1 0 0,1 0-1 0 0,-1-1 0 0 0,1 0 0 0 0,0 0 0 0 0,-1 0 0 0 0,1-1 0 0 0,1 0 0 0 0,-1-1 0 0 0,0 1 0 0 0,0-1 0 0 0,1-1 0 0 0,-1 1 0 0 0,0-1 1 0 0,1-1-1 0 0,3 0-14 0 0,-9 2 18 0 0,38-1 284 0 0,-1-1-1 0 0,0-2 1 0 0,1-2-1 0 0,-2-1 0 0 0,1-2 1 0 0,-1-2-1 0 0,0-2 1 0 0,-1-1-1 0 0,-1-1 0 0 0,0-2 1 0 0,0-2-1 0 0,16-13-301 0 0,-18 11 100 0 0,-1-2-1 0 0,-1-1 1 0 0,-1-2-1 0 0,-1-1 0 0 0,-1-1 1 0 0,-2-2-1 0 0,-1 0 1 0 0,-1-2-1 0 0,-1-1 1 0 0,-2-1-1 0 0,-1 0 1 0 0,-2-2-1 0 0,-1 0 1 0 0,3-15-100 0 0,-15 34-15 0 0,0-1 0 0 0,-1 0 0 0 0,-1 0 1 0 0,-1 0-1 0 0,0 0 0 0 0,-2-1 1 0 0,0 1-1 0 0,0 0 0 0 0,-2-1 1 0 0,0 1-1 0 0,-1-1 0 0 0,-1 1 1 0 0,-1 0-1 0 0,0 0 0 0 0,-1 0 1 0 0,-1 1-1 0 0,-6-14 15 0 0,8 24-9 0 0,0 2 1 0 0,0-1-1 0 0,0 0 0 0 0,-1 1 1 0 0,0 0-1 0 0,0 0 0 0 0,0 0 1 0 0,0 0-1 0 0,0 1 0 0 0,-1 0 1 0 0,0 0-1 0 0,1 0 0 0 0,-1 1 1 0 0,0 0-1 0 0,0 0 0 0 0,0 1 0 0 0,-1-1 1 0 0,1 1-1 0 0,0 1 0 0 0,0-1 1 0 0,-1 1-1 0 0,1 0 0 0 0,0 1 1 0 0,-1-1-1 0 0,1 1 0 0 0,0 0 1 0 0,0 1-1 0 0,0 0 0 0 0,0 0 1 0 0,0 0-1 0 0,0 0 0 0 0,0 1 1 0 0,1 0-1 0 0,-1 0 0 0 0,1 1 0 0 0,0 0 1 0 0,0-1-1 0 0,0 2 0 0 0,1-1 1 0 0,-1 1-1 0 0,-3 4 9 0 0,-11 12 17 0 0,2 1 0 0 0,0 0-1 0 0,1 1 1 0 0,1 1 0 0 0,1 1 0 0 0,2 0 0 0 0,0 0-1 0 0,2 1 1 0 0,0 1 0 0 0,2 0 0 0 0,1 0-1 0 0,2 0 1 0 0,0 1 0 0 0,2 0 0 0 0,1 0 0 0 0,1 0-1 0 0,1 0 1 0 0,2 0 0 0 0,0 0 0 0 0,2 0-1 0 0,2 0 1 0 0,0-1 0 0 0,2 0 0 0 0,8 21-17 0 0,-6-21 96 0 0,1-2 0 0 0,1 0-1 0 0,1 0 1 0 0,1-1 0 0 0,1-1 0 0 0,1 0 0 0 0,1-1 0 0 0,1-1 0 0 0,1-1 0 0 0,12 11-96 0 0,50 23 310 0 0,-81-62 616 0 0,-12 2-5082 0 0,10 6 1193 0 0,0 0-1753 0 0,1 0-7193 0 0</inkml:trace>
  <inkml:trace contextRef="#ctx0" brushRef="#br0" timeOffset="93104.04">15727 2861 1960 0 0,'0'0'821'0'0,"0"0"-440"0"0,0 0-94 0 0,0 0 228 0 0,0 0 390 0 0,0 0 289 0 0,0 0 70 0 0,0 0-43 0 0,0 0-187 0 0,0 0-196 0 0,0 0-108 0 0,11 5-60 0 0,81 23 2344 0 0,-78-27-2603 0 0,-1-1 1 0 0,0-1-1 0 0,1 0 0 0 0,-1-1 1 0 0,0 0-1 0 0,0-1 0 0 0,0-1 1 0 0,0 0-1 0 0,-1-1 0 0 0,0 0 1 0 0,10-5-412 0 0,121-85 1518 0 0,-137 89-1474 0 0,0 1 0 0 0,0-2-1 0 0,0 1 1 0 0,0-1 0 0 0,-1 0 0 0 0,0 0 0 0 0,-1 0 0 0 0,0-1-1 0 0,0 1 1 0 0,0-1 0 0 0,-1 0 0 0 0,0 0 0 0 0,-1 0 0 0 0,0-1-1 0 0,0 1 1 0 0,-1-1 0 0 0,1 1 0 0 0,-2-6-44 0 0,0 11-5 0 0,0 0 0 0 0,0 0 0 0 0,-1 0 0 0 0,1 0 1 0 0,-1 0-1 0 0,0 1 0 0 0,0-1 0 0 0,0 0 0 0 0,0 0 0 0 0,0 1 0 0 0,-1-1 0 0 0,1 1 0 0 0,-1-1 1 0 0,0 1-1 0 0,0 0 0 0 0,0-1 0 0 0,0 1 0 0 0,0 0 0 0 0,0 0 0 0 0,0 0 0 0 0,-1 1 1 0 0,1-1-1 0 0,-1 1 0 0 0,1-1 0 0 0,-1 1 0 0 0,1 0 0 0 0,-1 0 0 0 0,0 0 0 0 0,0 0 0 0 0,0 0 1 0 0,0 1-1 0 0,-1-1 5 0 0,-4 0-72 0 0,1-1 1 0 0,-1 2-1 0 0,0-1 1 0 0,0 1-1 0 0,0 1 1 0 0,0-1-1 0 0,1 1 1 0 0,-1 0-1 0 0,0 1 1 0 0,1 0-1 0 0,-6 2 72 0 0,-3 2-40 0 0,1 1 0 0 0,0 0 1 0 0,0 0-1 0 0,0 2 0 0 0,1 0 0 0 0,1 1 0 0 0,0 0 0 0 0,0 1 0 0 0,1 0 1 0 0,0 1-1 0 0,1 0 0 0 0,0 1 0 0 0,1 0 0 0 0,1 1 0 0 0,0 0 0 0 0,0 1 1 0 0,2-1-1 0 0,0 2 0 0 0,1-1 0 0 0,0 1 0 0 0,1 0 0 0 0,1 0 0 0 0,0 0 1 0 0,2 1-1 0 0,-1-1 0 0 0,2 4 40 0 0,2-16 10 0 0,-1 0 1 0 0,1-1 0 0 0,0 1-1 0 0,0-1 1 0 0,1 1-1 0 0,-1-1 1 0 0,1 1-1 0 0,0-1 1 0 0,0 0-1 0 0,0 1 1 0 0,0-1 0 0 0,1 0-1 0 0,-1-1 1 0 0,1 1-1 0 0,0 0 1 0 0,-1-1-1 0 0,1 1 1 0 0,1-1-1 0 0,-1 0 1 0 0,0 0 0 0 0,0 0-1 0 0,1-1 1 0 0,-1 1-1 0 0,1-1 1 0 0,-1 1-1 0 0,1-1 1 0 0,0 0-1 0 0,-1-1 1 0 0,2 1-11 0 0,114 8 614 0 0,-72-15-307 0 0,0-3-1 0 0,0-1 1 0 0,-1-3-1 0 0,0-2 1 0 0,-1-1-1 0 0,-1-3 1 0 0,0-1 0 0 0,31-22-307 0 0,-13 9 324 0 0,-1-3 1 0 0,-2-3-1 0 0,25-23-324 0 0,-74 54 29 0 0,0 0 0 0 0,0-1-1 0 0,-1 0 1 0 0,-1-1 0 0 0,1 0 0 0 0,-1-1-1 0 0,-1 1 1 0 0,0-2 0 0 0,-1 1 0 0 0,0-1-1 0 0,-1 1 1 0 0,0-2 0 0 0,0 1 0 0 0,-2 0-1 0 0,1-1 1 0 0,-2 0 0 0 0,0 0 0 0 0,1-12-29 0 0,-3 22-5 0 0,0 0 1 0 0,-1 0 0 0 0,1 0 0 0 0,-1 0 0 0 0,0 0-1 0 0,1 0 1 0 0,-1 0 0 0 0,-1 0 0 0 0,1 0 0 0 0,0 1-1 0 0,-1-1 1 0 0,1 0 0 0 0,-1 1 0 0 0,0-1 0 0 0,0 1-1 0 0,0 0 1 0 0,0 0 0 0 0,0 0 0 0 0,0 0 0 0 0,-1 0-1 0 0,1 0 1 0 0,-1 0 0 0 0,1 1 0 0 0,-1-1 0 0 0,0 1 0 0 0,0 0-1 0 0,1 0 1 0 0,-1 0 0 0 0,0 0 0 0 0,0 0 0 0 0,0 1-1 0 0,0-1 1 0 0,-1 1 4 0 0,-2-1-31 0 0,-1 0-1 0 0,1 1 1 0 0,-1-1-1 0 0,1 1 1 0 0,-1 1-1 0 0,1-1 1 0 0,-1 1 0 0 0,1 0-1 0 0,-1 1 1 0 0,1 0-1 0 0,-1 0 1 0 0,1 0-1 0 0,0 0 1 0 0,-5 4 31 0 0,8-5-9 0 0,-1 1 0 0 0,1 0 1 0 0,0 0-1 0 0,-1 0 0 0 0,1 0 1 0 0,0 0-1 0 0,0 1 0 0 0,1 0 1 0 0,-1-1-1 0 0,0 1 0 0 0,1 0 0 0 0,0 0 1 0 0,-1 0-1 0 0,1 1 0 0 0,0-1 1 0 0,1 0-1 0 0,-1 1 0 0 0,1-1 1 0 0,-1 1-1 0 0,1 0 0 0 0,0-1 0 0 0,1 1 1 0 0,-1 0-1 0 0,0 0 0 0 0,1-1 1 0 0,0 1-1 0 0,0 0 0 0 0,0 0 1 0 0,1 0-1 0 0,-1 0 0 0 0,1-1 0 0 0,0 1 1 0 0,0 0-1 0 0,0-1 0 0 0,0 1 1 0 0,1-1-1 0 0,-1 1 0 0 0,1-1 1 0 0,0 1-1 0 0,0-1 0 0 0,0 0 1 0 0,1 0-1 0 0,-1 0 0 0 0,1 0 0 0 0,0-1 1 0 0,1 3 8 0 0,159 63 90 0 0,-110-51-58 0 0,-50-17-27 0 0,0 1 0 0 0,-1-1 0 0 0,1 1 0 0 0,0 0-1 0 0,0 0 1 0 0,-1 0 0 0 0,1 1 0 0 0,0-1 0 0 0,-1 0-1 0 0,1 1 1 0 0,-1 0 0 0 0,0 0 0 0 0,1-1-1 0 0,-1 1 1 0 0,0 1 0 0 0,0-1 0 0 0,0 0 0 0 0,-1 0-1 0 0,1 1 1 0 0,0-1 0 0 0,-1 1 0 0 0,1-1 0 0 0,-1 1-1 0 0,0 0 1 0 0,0 0 0 0 0,0-1 0 0 0,-1 1 0 0 0,1 0-1 0 0,0 0 1 0 0,-1 0 0 0 0,0 0 0 0 0,0 0 0 0 0,0 0-1 0 0,0 0 1 0 0,0 0 0 0 0,-1-1 0 0 0,1 1-1 0 0,-1 0 1 0 0,0 0 0 0 0,1 0 0 0 0,-1 0 0 0 0,-1-1-1 0 0,1 1 1 0 0,0 0 0 0 0,-1-1 0 0 0,1 1 0 0 0,-1-1-1 0 0,0 0 1 0 0,-1 2-5 0 0,-111 82-511 0 0,98-71-1240 0 0,12-2-3929 0 0,4-12-186 0 0,0-1-4255 0 0</inkml:trace>
  <inkml:trace contextRef="#ctx0" brushRef="#br0" timeOffset="93794.63">17356 2578 5441 0 0,'0'0'3641'0'0,"0"0"-1462"0"0,0 0-551 0 0,0 0-7 0 0,0 0-69 0 0,-32 14-169 0 0,-104 50-219 0 0,124-59-953 0 0,1 0-1 0 0,0 1 1 0 0,0 1-1 0 0,0 0 1 0 0,1 0-1 0 0,0 1 1 0 0,0 0-1 0 0,1 1 0 0 0,-2 2-210 0 0,-9 10 379 0 0,14-17-333 0 0,1 1 0 0 0,-1-1 0 0 0,1 1 0 0 0,1 1 0 0 0,-1-1 0 0 0,0 0 0 0 0,1 1 0 0 0,0 0 0 0 0,1 0 0 0 0,-1 0 1 0 0,1 1-1 0 0,0-1 0 0 0,1 1 0 0 0,0-1 0 0 0,0 1 0 0 0,0 0 0 0 0,1 0 0 0 0,0 0 0 0 0,0 0 0 0 0,0 0 0 0 0,1 0 0 0 0,0 0 0 0 0,1 0 0 0 0,0 1-46 0 0,2-4 44 0 0,0-1-1 0 0,1 0 1 0 0,-1 0-1 0 0,1-1 1 0 0,-1 1-1 0 0,1-1 1 0 0,0 0-1 0 0,0 0 1 0 0,0 0-1 0 0,1 0 1 0 0,-1-1-1 0 0,0 1 1 0 0,1-1-1 0 0,-1 0 1 0 0,1-1-1 0 0,-1 1 1 0 0,1-1-1 0 0,-1 0 1 0 0,1 0-1 0 0,-1 0 1 0 0,1-1-1 0 0,-1 1 1 0 0,1-1-1 0 0,3-1-43 0 0,0 1 102 0 0,9-2 9 0 0,0-1-1 0 0,-1 0 1 0 0,0-1-1 0 0,1-1 1 0 0,-2-1 0 0 0,1 0-1 0 0,-1-1 1 0 0,0-1-1 0 0,0 0-110 0 0,-2 1 30 0 0,239-178 73 0 0,-251 186-113 0 0,0 0-1 0 0,-1 0 1 0 0,1 0-1 0 0,0 0 0 0 0,-1 0 1 0 0,1 0-1 0 0,-1 0 1 0 0,1 0-1 0 0,0 0 1 0 0,-1 0-1 0 0,1 0 1 0 0,-1 1-1 0 0,1-1 1 0 0,0 0-1 0 0,-1 0 1 0 0,1 1-1 0 0,-1-1 0 0 0,1 0 1 0 0,-1 1-1 0 0,1-1 1 0 0,-1 1-1 0 0,1-1 1 0 0,-1 1-1 0 0,0-1 1 0 0,1 1-1 0 0,-1-1 1 0 0,0 1-1 0 0,1-1 1 0 0,-1 1-1 0 0,0-1 0 0 0,1 1 1 0 0,-1-1-1 0 0,0 1 1 0 0,0 0-1 0 0,0-1 1 0 0,0 1-1 0 0,0 0 1 0 0,0-1-1 0 0,0 1 1 0 0,0-1-1 0 0,0 1 0 0 0,0 0 1 0 0,0-1-1 0 0,0 1 1 0 0,0 0-1 0 0,0-1 1 0 0,0 1-1 0 0,-1-1 1 0 0,1 1-1 0 0,0-1 1 0 0,0 1-1 0 0,-1 0 1 0 0,1-1-1 0 0,-1 1 0 0 0,1-1 11 0 0,-6 47 41 0 0,4-42-42 0 0,0 0 0 0 0,0 0 0 0 0,1 0 0 0 0,0 0 0 0 0,0 1 0 0 0,1-1 0 0 0,-1 0 0 0 0,1 1 0 0 0,0-1 0 0 0,1 1 0 0 0,-1-1 0 0 0,1 0 0 0 0,0 1 0 0 0,1-1 0 0 0,-1 0 0 0 0,1 0 0 0 0,0 0-1 0 0,0 0 1 0 0,0 0 0 0 0,1-1 0 0 0,0 1 0 0 0,0-1 0 0 0,0 1 0 0 0,0-1 0 0 0,1 0 0 0 0,0 0 0 0 0,0 0 0 0 0,0-1 0 0 0,0 0 0 0 0,0 1 0 0 0,1-1 0 0 0,-1-1 0 0 0,5 3 1 0 0,2-1 34 0 0,0-1 0 0 0,0 0 0 0 0,0 0 1 0 0,0-1-1 0 0,1-1 0 0 0,-1 0 0 0 0,1-1 0 0 0,-1 0 0 0 0,0 0 1 0 0,1-1-1 0 0,-1-1 0 0 0,0 0 0 0 0,1 0 0 0 0,-1-1 1 0 0,-1-1-1 0 0,1 0 0 0 0,0 0 0 0 0,-1-1 0 0 0,0-1 1 0 0,0 1-1 0 0,0-2 0 0 0,-1 1 0 0 0,0-1 0 0 0,0-1 1 0 0,-1 1-35 0 0,32-23 99 0 0,-1-1 1 0 0,-2-3 0 0 0,-2 0 0 0 0,-1-2 0 0 0,-2-2 0 0 0,-1-1 0 0 0,-2-1-1 0 0,-2-2 1 0 0,-1 0 0 0 0,-3-2 0 0 0,-1-1 0 0 0,-3 0 0 0 0,-1-1 0 0 0,-3-2 0 0 0,-1 1-1 0 0,-3-2 1 0 0,6-47-100 0 0,-15-40 167 0 0,-2 134-161 0 0,0 1 1 0 0,-1 0-1 0 0,1-1 0 0 0,0 1 1 0 0,-1 0-1 0 0,1-1 1 0 0,-1 1-1 0 0,1 0 0 0 0,-1-1 1 0 0,0 1-1 0 0,0 0 0 0 0,1 0 1 0 0,-1 0-1 0 0,0 0 1 0 0,0 0-1 0 0,0 0 0 0 0,0 0 1 0 0,0 0-1 0 0,0 0 1 0 0,-1 0-1 0 0,1 0 0 0 0,0 1 1 0 0,0-1-1 0 0,-1 0 0 0 0,1 1 1 0 0,0-1-1 0 0,-1 1 1 0 0,1 0-1 0 0,0-1 0 0 0,-1 1 1 0 0,1 0-1 0 0,-1 0 0 0 0,1 0 1 0 0,0 0-1 0 0,-1 0 1 0 0,1 0-1 0 0,-1 0 0 0 0,1 1 1 0 0,0-1-1 0 0,-1 0 0 0 0,1 1 1 0 0,0-1-1 0 0,-1 1 1 0 0,1-1-1 0 0,0 1 0 0 0,0 0 1 0 0,-1-1-1 0 0,1 1 0 0 0,0 0 1 0 0,0 0-1 0 0,0 0 1 0 0,0 0-1 0 0,0 0 0 0 0,0 0 1 0 0,0 0-1 0 0,0 0 0 0 0,1 1 1 0 0,-1-1-1 0 0,0 0 1 0 0,1 0-1 0 0,-1 1 0 0 0,1-1 1 0 0,-1 0-1 0 0,1 2-6 0 0,-15 19 5 0 0,1 2 0 0 0,1 0 0 0 0,1 1 0 0 0,2 0 0 0 0,0 0 0 0 0,1 1 0 0 0,2 1 0 0 0,1-1 0 0 0,1 1 0 0 0,1 0 0 0 0,1 8-5 0 0,-2-4 44 0 0,-7 56 9 0 0,4 1 1 0 0,4 0 0 0 0,4 0-1 0 0,5 20-53 0 0,15 59-34 0 0,-9-53-186 0 0,-11-114 126 0 0,0 0-6 0 0,0 0-6 0 0,-3-19-1751 0 0,-17-37-3410 0 0,9 30-2905 0 0,6 13-3018 0 0</inkml:trace>
  <inkml:trace contextRef="#ctx0" brushRef="#br0" timeOffset="94063.69">17805 2408 8410 0 0,'0'0'3026'0'0,"0"0"-1345"0"0,0 0-314 0 0,0 0 139 0 0,0 0-76 0 0,0 0-174 0 0,0 0-144 0 0,0 0-109 0 0,0 0-113 0 0,36 4-89 0 0,110 11-113 0 0,-16-8 479 0 0,31-8-356 0 0,-112-1-4272 0 0,-1 1-5867 0 0,-41 1-2671 0 0</inkml:trace>
  <inkml:trace contextRef="#ctx0" brushRef="#br0" timeOffset="100281.6">18599 2596 0 0 0,'0'0'1074'0'0,"0"0"1105"0"0,0 0 173 0 0,0 0-157 0 0,0 0-149 0 0,0 0-129 0 0,0 0-138 0 0,0 0-140 0 0,0 0-180 0 0,0 0-205 0 0,0 0-179 0 0,9 4 2570 0 0,14 40-802 0 0,-14 72-1270 0 0,-10-100-1467 0 0,-19 103 275 0 0,-15 24-100 0 0,28-122-261 0 0,7-20-32 0 0,0-1 23 0 0,0 0-14 0 0,0 0-5 0 0,0 0 3 0 0,0 0 5 0 0,0 0-19 0 0,0 0-12 0 0,0 0-31 0 0,2-27-2940 0 0,2 16 1620 0 0,2-4-2155 0 0,-4 6-2276 0 0,0 1-5838 0 0</inkml:trace>
  <inkml:trace contextRef="#ctx0" brushRef="#br0" timeOffset="100646.287">18811 2117 8378 0 0,'0'0'2095'0'0,"0"0"-191"0"0,0 0-135 0 0,0 0 2 0 0,0 0-32 0 0,0 0-212 0 0,0 0-235 0 0,0 0-240 0 0,0 0-224 0 0,0 0-185 0 0,0 0-107 0 0,0 0-86 0 0,0 0-65 0 0,-15 4-14 0 0,-47 13-74 0 0,32 10 406 0 0,30-27-656 0 0,0 0-11 0 0,0 0 3 0 0,0 0 2 0 0,0 0 2 0 0,0 0-9 0 0,31-25 454 0 0,4-15-214 0 0,-35 39-257 0 0,0 1-25 0 0,0 0-20 0 0,-18 9-2440 0 0,7 7-1010 0 0,7-5-4202 0 0,4-6-4097 0 0</inkml:trace>
  <inkml:trace contextRef="#ctx0" brushRef="#br0" timeOffset="101149.8">19002 2633 7394 0 0,'0'0'2540'0'0,"0"0"-313"0"0,0 0-128 0 0,0 0-124 0 0,0 0-305 0 0,0 0-386 0 0,0 0-355 0 0,0 0-247 0 0,0 0-163 0 0,0 0-89 0 0,0 0-54 0 0,0 0-40 0 0,0 0-17 0 0,-14 9-47 0 0,-45 29-56 0 0,6 31 68 0 0,45-53-255 0 0,2-5-28 0 0,1 1-1 0 0,0 0 1 0 0,1 1-1 0 0,1-1 1 0 0,0 1-1 0 0,0-1 1 0 0,1 1-1 0 0,0 0 1 0 0,2 0-1 0 0,-1 11 0 0 0,2-21 0 0 0,-1 1-1 0 0,0 0 0 0 0,1-1 1 0 0,0 1-1 0 0,0-1 0 0 0,0 1 1 0 0,0-1-1 0 0,0 1 0 0 0,1-1 1 0 0,-1 0-1 0 0,1 0 0 0 0,0 0 1 0 0,0 0-1 0 0,0 0 0 0 0,1 0 1 0 0,-1 0-1 0 0,1-1 0 0 0,-1 1 1 0 0,1-1-1 0 0,0 0 0 0 0,0 0 1 0 0,0 0-1 0 0,0 0 0 0 0,0 0 0 0 0,0 0 1 0 0,1-1-1 0 0,-1 0 0 0 0,1 0 1 0 0,-1 0-1 0 0,2 0 1 0 0,4 2 66 0 0,1-1 1 0 0,-1-1-1 0 0,1 0 0 0 0,-1 0 0 0 0,1-1 0 0 0,-1 0 1 0 0,1 0-1 0 0,0-1 0 0 0,-1-1 0 0 0,1 0 1 0 0,3-1-67 0 0,4-3 231 0 0,0-1 0 0 0,0 0 0 0 0,0-1 0 0 0,-1-1 0 0 0,0-1 0 0 0,-1 0 0 0 0,0-1 0 0 0,-1-1 0 0 0,0 0 0 0 0,5-7-231 0 0,-12 13 90 0 0,0-1 0 0 0,-1 0 1 0 0,0 0-1 0 0,-1-1 0 0 0,1 0 0 0 0,-1 0 1 0 0,-1 0-1 0 0,0 0 0 0 0,0-1 1 0 0,-1 0-1 0 0,1 0 0 0 0,-2 0 0 0 0,0 0 1 0 0,0 0-1 0 0,0 0 0 0 0,-1-1 1 0 0,-1 1-1 0 0,1 0 0 0 0,-2-1 0 0 0,1 1 1 0 0,-1-3-91 0 0,-2 6 4 0 0,0 0 1 0 0,-1-1 0 0 0,1 2 0 0 0,-1-1 0 0 0,0 0-1 0 0,-1 1 1 0 0,1 0 0 0 0,-1 0 0 0 0,0 0-1 0 0,0 0 1 0 0,-1 1 0 0 0,1 0 0 0 0,-1 0-1 0 0,0 1 1 0 0,0-1 0 0 0,-5-1-5 0 0,3 2-68 0 0,1 0 0 0 0,-1 1 0 0 0,0 0 0 0 0,-1 0 1 0 0,1 1-1 0 0,0 0 0 0 0,0 0 0 0 0,-1 1 0 0 0,1 0 0 0 0,-1 0 0 0 0,1 1 1 0 0,0 0-1 0 0,0 1 0 0 0,-4 1 68 0 0,-61 34-3422 0 0,55-20 768 0 0,8-5-2880 0 0,3-1-6178 0 0</inkml:trace>
  <inkml:trace contextRef="#ctx0" brushRef="#br0" timeOffset="101582.616">19418 2843 8506 0 0,'0'0'2418'0'0,"0"0"-434"0"0,0 0-369 0 0,0 0-305 0 0,0 0-177 0 0,0 0-92 0 0,0 0-40 0 0,0 0 97 0 0,0 0 3 0 0,0 0-71 0 0,0 0-121 0 0,0 0-205 0 0,0 0-129 0 0,19-16-69 0 0,61-49-32 0 0,-6-16 635 0 0,64-99 35 0 0,-138 180-1152 0 0,0 1 0 0 0,0-1 0 0 0,0 0 0 0 0,0 1 0 0 0,0-1 0 0 0,0 0 0 0 0,1 1 0 0 0,-1-1 0 0 0,0 0 0 0 0,0 1 0 0 0,0-1 0 0 0,1 0 0 0 0,-1 0 0 0 0,0 1 0 0 0,0-1 0 0 0,1 0 0 0 0,-1 0 0 0 0,0 1 0 0 0,1-1 0 0 0,-1 0 0 0 0,0 0 0 0 0,1 0 0 0 0,-1 0 0 0 0,0 0 0 0 0,1 0 0 0 0,-1 1 0 0 0,0-1 0 0 0,1 0 0 0 0,-1 0 0 0 0,0 0 0 0 0,1 0 0 0 0,-1 0 0 0 0,1 0 0 0 0,-1 0 0 0 0,0 0 0 0 0,1-1 8 0 0,-2 13 7 0 0,-2 45-40 0 0,1-50 19 0 0,0 1 1 0 0,1-1-1 0 0,0 0 0 0 0,0 1 0 0 0,1-1 0 0 0,0 1 0 0 0,0-1 1 0 0,1 1-1 0 0,0-1 0 0 0,0 0 0 0 0,1 1 0 0 0,-1-1 0 0 0,2 0 0 0 0,-1 0 1 0 0,1 0-1 0 0,0 0 0 0 0,1-1 0 0 0,-1 1 0 0 0,1-1 0 0 0,1 0 0 0 0,-1 0 1 0 0,1 0-1 0 0,4 3 14 0 0,-1-3 11 0 0,0-2 0 0 0,1 1 0 0 0,0-1 0 0 0,0-1 0 0 0,0 0 0 0 0,0 0 1 0 0,0-1-1 0 0,1 0 0 0 0,-1 0 0 0 0,1-1 0 0 0,-1 0 0 0 0,1-1 0 0 0,-1 0 0 0 0,1 0 1 0 0,2-2-12 0 0,8 2 62 0 0,-10-1 1 0 0,0-1 0 0 0,0 0-1 0 0,1 0 1 0 0,-1-1 0 0 0,-1-1-1 0 0,1 0 1 0 0,0 0 0 0 0,-1-1-1 0 0,0 0 1 0 0,0 0 0 0 0,-1-1-1 0 0,1-1 1 0 0,-1 1 0 0 0,0-1-1 0 0,-1 0 1 0 0,0-1 0 0 0,0 0-1 0 0,-1 0 1 0 0,1-1 0 0 0,-2 1-1 0 0,1-1 1 0 0,-2-1 0 0 0,1 1-1 0 0,2-7-62 0 0,0-46-347 0 0,-8 49-3300 0 0,-1 1-3577 0 0,2 11-5556 0 0</inkml:trace>
  <inkml:trace contextRef="#ctx0" brushRef="#br0" timeOffset="120957.303">8098 3587 0 0 0,'0'0'681'0'0,"0"0"357"0"0,0 0 221 0 0,-10-5 103 0 0,-2 0-843 0 0,-7-2 41 0 0,0-2 3879 0 0,144-9-1930 0 0,690-50 21 0 0,-611 56-2289 0 0,114 11-241 0 0,15 0 291 0 0,47-21 214 0 0,193 0 299 0 0,27-1-377 0 0,-245-5-43 0 0,129 2 391 0 0,-254 18-311 0 0,325-14 332 0 0,226-17-265 0 0,-564 31-386 0 0,329-4 117 0 0,523 19-21 0 0,-223-6-54 0 0,496-38 10 0 0,-986 19-146 0 0,324-37 137 0 0,121 0-25 0 0,-450 50-181 0 0,-129 24-32 0 0,-173-12 158 0 0,-49-7-78 0 0,0 0-10 0 0,0 0-16 0 0,0 0 22 0 0,0 0 3 0 0,0 0-4 0 0,0 0 21 0 0,0 0-8 0 0,0 0 9 0 0,0 0 5 0 0,0 0-11 0 0,1 0-244 0 0,-5 0-3445 0 0,4 0 2 0 0,0 0-2861 0 0,0 0-1436 0 0</inkml:trace>
  <inkml:trace contextRef="#ctx0" brushRef="#br0" timeOffset="121603.227">20661 2386 4273 0 0,'0'0'852'0'0,"0"0"-138"0"0,0 0 186 0 0,0 0 405 0 0,0 0 273 0 0,0 0 96 0 0,0 0-139 0 0,0 0-276 0 0,0 0-260 0 0,0 0-250 0 0,0 0-222 0 0,0 0-186 0 0,0 0-143 0 0,-9 5 1364 0 0,5-2 2227 0 0,48-29-2619 0 0,2 1-725 0 0,-46 24-254 0 0,0 1 43 0 0,0 0 6 0 0,0 0-27 0 0,0 0-20 0 0,0 0-39 0 0,-18 4 356 0 0,-55 29-475 0 0,64-23-1265 0 0,4-2-6288 0 0,3-4-233 0 0,-3 0-1390 0 0</inkml:trace>
  <inkml:trace contextRef="#ctx0" brushRef="#br0" timeOffset="122322.698">20604 2666 5641 0 0,'0'0'1343'0'0,"0"0"-545"0"0,0 0-84 0 0,0 0 191 0 0,0 0 174 0 0,0 0 83 0 0,0 0 0 0 0,0 0-87 0 0,0 0-152 0 0,0 0-156 0 0,0 0-147 0 0,0 0-93 0 0,0 4 3697 0 0,-18 10-3050 0 0,14-11-859 0 0,-2 2-383 0 0,4 2 3010 0 0,2-6-2929 0 0,-16 15 160 0 0,16-16-161 0 0,0 0 0 0 0,1 0 0 0 0,-1 0 0 0 0,0 0 0 0 0,0 0 0 0 0,0 0 0 0 0,1 0 0 0 0,-1 0 0 0 0,0 0 0 0 0,0 0 0 0 0,0 1 0 0 0,0-1 0 0 0,1 0 0 0 0,-1 0 0 0 0,0 0 0 0 0,0 0 0 0 0,0 0 0 0 0,1 0 0 0 0,-1 0 0 0 0,0 1 0 0 0,0-1 0 0 0,0 0 0 0 0,0 0 0 0 0,0 0-1 0 0,0 0 1 0 0,1 1 0 0 0,-1-1 0 0 0,0 0 0 0 0,0 0 0 0 0,0 0 0 0 0,0 1 0 0 0,0-1 0 0 0,0 0 0 0 0,0 0 0 0 0,0 0 0 0 0,0 1-12 0 0,12-10 341 0 0,-19 7 236 0 0,-38 13-583 0 0,42-11-1901 0 0,-1 0-3835 0 0,0 0-6223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7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65 5457 0 0,'0'0'3070'0'0,"0"0"-791"0"0,0 0-501 0 0,0 0-147 0 0,0 0 3 0 0,0 0 23 0 0,0 0-30 0 0,0 0-169 0 0,0 0-256 0 0,0 0-259 0 0,0 0-222 0 0,-1-10-160 0 0,-2-26-78 0 0,2 26-49 0 0,1 10-45 0 0,0 0-54 0 0,-2 13 529 0 0,-18 137 223 0 0,-22 298-359 0 0,-8-187-603 0 0,47-240-444 0 0,4-35-1229 0 0,4-60-1322 0 0,1-1-4634 0 0,-6 53 876 0 0,0 3-2966 0 0</inkml:trace>
  <inkml:trace contextRef="#ctx0" brushRef="#br0" timeOffset="263.979">0 46 8458 0 0,'0'0'2343'0'0,"0"0"-451"0"0,0 0-357 0 0,0 0-118 0 0,0 0-24 0 0,0 0-90 0 0,0 0-193 0 0,0 0-157 0 0,0 0-95 0 0,0 0-45 0 0,0 0-28 0 0,0 0-87 0 0,0 0-91 0 0,34-6-85 0 0,108-19-57 0 0,74 11 871 0 0,-154 15-1274 0 0,-48-1-135 0 0,0 2 1 0 0,-1-1-1 0 0,1 2 1 0 0,-1-1-1 0 0,1 2 1 0 0,-1 0-1 0 0,0 0 1 0 0,8 5 72 0 0,-17-7 74 0 0,10 6-3545 0 0,-18 0-6757 0 0,2-7-845 0 0</inkml:trace>
  <inkml:trace contextRef="#ctx0" brushRef="#br0" timeOffset="515.241">52 366 8554 0 0,'0'0'1992'0'0,"0"0"-770"0"0,0 0-279 0 0,0 0 190 0 0,0 0 273 0 0,0 0 150 0 0,0 0-87 0 0,0 0-182 0 0,0 0-167 0 0,0 0-156 0 0,0 0-129 0 0,0 0-84 0 0,0 0-79 0 0,23 10-80 0 0,74 27-85 0 0,-33-28 181 0 0,120-38-667 0 0,-163 23-679 0 0,39-11-1474 0 0,-22 2-5915 0 0,-26 8-3259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6:51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4995 321 9082 0 0,'0'0'1664'0'0,"0"0"-405"0"0,0 0-172 0 0,0 0 15 0 0,0 0-10 0 0,0 0-87 0 0,0 0-186 0 0,0 0-255 0 0,22-33-237 0 0,68-99-167 0 0,-31 57-400 0 0,-20 31-1175 0 0,-12 15-5696 0 0,-18 21-2284 0 0</inkml:trace>
  <inkml:trace contextRef="#ctx0" brushRef="#br0" timeOffset="16089.535">451 3181 12419 0 0,'0'0'1904'0'0,"0"0"-584"0"0,0 0-419 0 0,0 0-84 0 0,0 0-1 0 0,0 0-106 0 0,0 0-194 0 0,0 0-148 0 0,0 0-47 0 0,0 0 69 0 0,0 0 75 0 0,0 0 42 0 0,0 0 9 0 0,-3 23-9 0 0,-11 69-10 0 0,-29 62 1521 0 0,-84 137-1982 0 0,115-269-2734 0 0,-2-14-7837 0 0,12-8-484 0 0</inkml:trace>
  <inkml:trace contextRef="#ctx0" brushRef="#br0" timeOffset="16404.368">61 3362 6601 0 0,'0'0'3100'0'0,"0"0"-848"0"0,0 0-439 0 0,0 0-117 0 0,0 0-77 0 0,0 0-237 0 0,0 0-344 0 0,0 0-328 0 0,0 0-273 0 0,0 0-139 0 0,0 0-66 0 0,0 0-23 0 0,0 0-7 0 0,-11 0 276 0 0,39 29 1855 0 0,93 38 634 0 0,63 27-1635 0 0,-92-9-1157 0 0,-90-81-1156 0 0,4 5 1659 0 0,-3-7-4856 0 0,0-1-4729 0 0,-2-1-3618 0 0</inkml:trace>
  <inkml:trace contextRef="#ctx0" brushRef="#br0" timeOffset="-1202.832">1639 3656 0 0 0,'0'0'792'0'0,"0"0"452"0"0,0 0 238 0 0,0 0-76 0 0,0 0-357 0 0,0 0-363 0 0,0 0-158 0 0,0 0-9 0 0,0 0 38 0 0,5-8 38 0 0,83-102 3304 0 0,69-70-1153 0 0,-109 121-3663 0 0,-34 46-914 0 0,-5 4-3538 0 0,-6 5-2017 0 0</inkml:trace>
  <inkml:trace contextRef="#ctx0" brushRef="#br0" timeOffset="-815.355">2423 2795 0 0 0,'0'0'1708'0'0,"0"0"85"0"0,0 0 51 0 0,0 0 71 0 0,5-1 34 0 0,51-35 5510 0 0,131-137-2492 0 0,-150 136-4528 0 0,5-10 30 0 0,-25 29-410 0 0,5-5-6860 0 0,-15 19 701 0 0,-1 0-3601 0 0</inkml:trace>
  <inkml:trace contextRef="#ctx0" brushRef="#br0" timeOffset="-510.868">3500 1856 3609 0 0,'0'0'2360'0'0,"0"0"-1293"0"0,0 0-504 0 0,0 0-30 0 0,0 0 281 0 0,0 0 297 0 0,0 0 101 0 0,0 0-81 0 0,0 0-221 0 0,0 0-214 0 0,0 0-134 0 0,0 0-68 0 0,18-25-34 0 0,58-75-9 0 0,14-11 1374 0 0,0-1-1914 0 0,-66 82-3106 0 0,0 0-3799 0 0,-18 22-526 0 0</inkml:trace>
  <inkml:trace contextRef="#ctx0" brushRef="#br0" timeOffset="-266.08">4155 1031 4305 0 0,'0'0'696'0'0,"0"0"-383"0"0,0 0-40 0 0,0 0 244 0 0,0 0 250 0 0,0 0 81 0 0,0 0-95 0 0,0 0-190 0 0,32-29-221 0 0,96-89-184 0 0,-1 12-370 0 0,-91 72-1534 0 0,-17 9-3320 0 0,-15 21 2555 0 0</inkml:trace>
  <inkml:trace contextRef="#ctx0" brushRef="#br0" timeOffset="2305.908">2327 1318 0 0 0,'0'0'645'0'0,"0"0"425"0"0,0 0 196 0 0,0 0 90 0 0,0 0-18 0 0,0 0-34 0 0,0 0-4 0 0,-4 0-10 0 0,-13 0-26 0 0,13 0-109 0 0,4 0-211 0 0,0 0-232 0 0,0 0-225 0 0,0 0-191 0 0,0 0-129 0 0,17 8 938 0 0,4 3-447 0 0,1 1-1 0 0,-2 1 1 0 0,0 1-1 0 0,0 0 1 0 0,-1 2-1 0 0,-1 0 1 0 0,9 11-658 0 0,-10-10 282 0 0,170 174 1735 0 0,-60-48-758 0 0,-64-97-594 0 0,-32-40-329 0 0,-3 16-236 0 0,14 1-88 0 0,-27-13 217 0 0,-14-7-5156 0 0,-1-2-5311 0 0,0-1 201 0 0</inkml:trace>
  <inkml:trace contextRef="#ctx0" brushRef="#br0" timeOffset="6190.163">2224 1263 0 0 0,'0'0'507'0'0,"0"0"328"0"0,0 0 73 0 0,0 0-4 0 0,0 0-42 0 0,0 0-78 0 0,0 0-20 0 0,0 0 31 0 0,5-6 108 0 0,82-88 5897 0 0,61-53-3697 0 0,139-106-1209 0 0,-144 117-795 0 0,13-12-490 0 0,-96 82-122 0 0,43-56-92 0 0,-10 37-50 0 0,-76 74-273 0 0,-17 11-72 0 0,6 9 159 0 0,9 8 42 0 0,73 116 435 0 0,-21-49-297 0 0,6-20-74 0 0,25 31 193 0 0,2 15-26 0 0,-17-18-193 0 0,-38-44-63 0 0,-18-15-63 0 0,5 29 118 0 0,-12-21-31 0 0,-20-41-203 0 0,0 0 6 0 0,16 19 134 0 0,-16-19-128 0 0,0 0 3 0 0,0 0 15 0 0,0 0 2 0 0,0 0 20 0 0,0 0 23 0 0,0 0 24 0 0,0 0 22 0 0,0 0 18 0 0,0 0 11 0 0,0 0-6 0 0,0 0 9 0 0,0 0 0 0 0,0 0-6 0 0,0 0-12 0 0,0 0-25 0 0,0 0-19 0 0,0 0-13 0 0,0 0-7 0 0,0 0-16 0 0,0 0-5 0 0,0 0-7 0 0,0 0-10 0 0,0 0-12 0 0,0 0-9 0 0,0 0-1 0 0,0 0-3 0 0,0 0-10 0 0,0 0-3 0 0,0 0-1 0 0,0 0-6 0 0,0 0-1 0 0,0 0 0 0 0,0 0 0 0 0,0 0 1 0 0,0 0 6 0 0,0 0 1 0 0,0 0 0 0 0,0 0 0 0 0,0 0 3 0 0,0 0 10 0 0,0 0-1 0 0,0 0-12 0 0,0 0 9 0 0,0 0-2 0 0,0 0 9 0 0,0 0-9 0 0,0 0 7 0 0,0 0 5 0 0,0 0-15 0 0,0 0-8 0 0,0 0-9 0 0,0 0 17 0 0,0 0-10 0 0,0 0 14 0 0,0 0-9 0 0,0 0-15 0 0,0 0 8 0 0,0 0-15 0 0,0 0-11 0 0,0 0 5 0 0,0 0 0 0 0,0 0 0 0 0,0 0-18 0 0,0 0-16 0 0,3 18-146 0 0,32 33 249 0 0,-35-44 679 0 0,-80 53-755 0 0,17-13 60 0 0,-24 23-57 0 0,43-33 74 0 0,-37 40-18 0 0,22-17-38 0 0,-100 87 56 0 0,125-114-18 0 0,-34 48-58 0 0,13-11 49 0 0,-4-8 35 0 0,10-10-46 0 0,17-15 58 0 0,7-11 15 0 0,1 3 196 0 0,24-29-249 0 0,0 0-9 0 0,0 0-7 0 0,-1 0 13 0 0,-15 22 243 0 0,-28 15 2 0 0,42-40 66 0 0,2 3-294 0 0,0 0-21 0 0,0 0 26 0 0,0 0 11 0 0,-1-26 168 0 0,-33-40-281 0 0,-6-30-559 0 0,37 91-743 0 0,2-1-8581 0 0,1 6-2122 0 0</inkml:trace>
  <inkml:trace contextRef="#ctx0" brushRef="#br0" timeOffset="15598.319">867 1374 2048 0 0,'0'0'1952'0'0,"0"0"-359"0"0,0 0-71 0 0,0 0 100 0 0,0 0 141 0 0,0 0 5 0 0,0 0-173 0 0,0 0-296 0 0,0 0-318 0 0,0 0-220 0 0,0 0-125 0 0,0-3 1342 0 0,1 2 2995 0 0,44 38-4664 0 0,106 85 246 0 0,-71-56-258 0 0,33 48 194 0 0,-30-40-251 0 0,-12-19 55 0 0,2 7-33 0 0,26 79-59 0 0,-40-76-108 0 0,-6-17-6 0 0,14 8 5 0 0,-15-23 8 0 0,-43-19 1683 0 0,-9-14-1791 0 0,-16 16-123 0 0,-145 133 136 0 0,71-63 27 0 0,49-37-42 0 0,-40 31 15 0 0,40-36 33 0 0,-17 18-43 0 0,-12 23 29 0 0,23-30-32 0 0,17-22 17 0 0,-6 12-35 0 0,-40 58 31 0 0,21-33 41 0 0,20-27-32 0 0,-4-2 38 0 0,39-41-36 0 0,0 0 2 0 0,0 0-8 0 0,0 0-3 0 0,0 0-24 0 0,0 0-15 0 0,0 0 19 0 0,0 0 20 0 0,0 0 15 0 0,0 0-9 0 0,0 0 8 0 0,0 0-3 0 0,0 0-40 0 0,5-26-1790 0 0,11-3-1680 0 0,-9 18-2495 0 0,-2 4-5937 0 0</inkml:trace>
  <inkml:trace contextRef="#ctx0" brushRef="#br0" timeOffset="17789.158">148 829 320 0 0,'0'0'2519'0'0,"0"0"-653"0"0,0 0-192 0 0,0 0 18 0 0,0 0 94 0 0,0 0 18 0 0,0 0-147 0 0,0 0-216 0 0,0 0-217 0 0,0 0-203 0 0,0 0-155 0 0,-6-15-127 0 0,-14-44-108 0 0,14 44-75 0 0,6 15-56 0 0,0 0-64 0 0,-5 13 1286 0 0,0 175-278 0 0,6-176-1425 0 0,0 0 1 0 0,1 0-1 0 0,1 0 0 0 0,-1 0 0 0 0,2-1 0 0 0,0 1 0 0 0,0-1 1 0 0,1 0-1 0 0,0 0 0 0 0,1-1 0 0 0,0 0 0 0 0,1 0 0 0 0,0 0 1 0 0,6 5-20 0 0,-13-14 20 0 0,1 0 0 0 0,0 0 0 0 0,-1 0 0 0 0,1-1 0 0 0,-1 1 0 0 0,1 0 0 0 0,0-1 1 0 0,0 1-1 0 0,-1 0 0 0 0,1-1 0 0 0,0 1 0 0 0,0-1 0 0 0,0 1 0 0 0,0-1 1 0 0,0 1-1 0 0,-1-1 0 0 0,1 0 0 0 0,0 1 0 0 0,0-1 0 0 0,0 0 0 0 0,0 0 0 0 0,0 0 1 0 0,0 0-1 0 0,0 0 0 0 0,0 0 0 0 0,0 0 0 0 0,0 0 0 0 0,0 0 0 0 0,0 0 1 0 0,0-1-1 0 0,0 1 0 0 0,0 0 0 0 0,0-1 0 0 0,0 1 0 0 0,0 0 0 0 0,0-1 1 0 0,0 1-1 0 0,-1-1 0 0 0,1 0 0 0 0,0 1 0 0 0,0-1 0 0 0,-1 0 0 0 0,2 0-20 0 0,19-44 1308 0 0,-18 37-1350 0 0,72-282 692 0 0,-58 211-559 0 0,3-33 138 0 0,23 211-369 0 0,79 157 187 0 0,-95-197-36 0 0,-10-29-15 0 0,-2 1-1 0 0,-2 1 1 0 0,-1 1 0 0 0,-1 0-1 0 0,-2 0 1 0 0,-1 1-1 0 0,-1 0 1 0 0,0 21 4 0 0,-6-43 3 0 0,0 1 0 0 0,0-1 0 0 0,-1 1 0 0 0,-1 0 0 0 0,0-1 0 0 0,-1 0 0 0 0,0 1 0 0 0,-1-1 0 0 0,0 0 0 0 0,-1 0 0 0 0,0 0 0 0 0,-1-1 0 0 0,-1 1 0 0 0,0-1 0 0 0,0-1 0 0 0,-1 1 0 0 0,0-1 0 0 0,-1 0 0 0 0,0 0 0 0 0,0-1 0 0 0,-1-1 0 0 0,-1 1 0 0 0,-1 0-3 0 0,2-3 11 0 0,4-2 2 0 0,-1 1 1 0 0,1-2-1 0 0,-1 1 0 0 0,0 0 1 0 0,0-1-1 0 0,0 0 0 0 0,0-1 1 0 0,-1 1-1 0 0,1-1 0 0 0,-1 0 1 0 0,0-1-1 0 0,1 0 0 0 0,-1 0 1 0 0,0 0-1 0 0,0-1 1 0 0,0 0-1 0 0,1 0 0 0 0,-5-1-13 0 0,8-2 5 0 0,0 1-1 0 0,0-1 1 0 0,0 0 0 0 0,0 0-1 0 0,1 0 1 0 0,-1 0-1 0 0,1 0 1 0 0,0 0-1 0 0,-1-1 1 0 0,2 1 0 0 0,-1-1-1 0 0,0 0 1 0 0,1 1-1 0 0,0-1 1 0 0,-1 0 0 0 0,1 0-1 0 0,1 0 1 0 0,-1 0-1 0 0,1 0 1 0 0,-1 0-1 0 0,1 0 1 0 0,1 0 0 0 0,-1 0-5 0 0,1-26-13 0 0,2 0-1 0 0,1 0 1 0 0,1 0 0 0 0,2 1 0 0 0,1 0 0 0 0,1 0 0 0 0,1 1 0 0 0,2 0 0 0 0,1 1 0 0 0,1 0 0 0 0,1 1 0 0 0,1 0 0 0 0,1 2 0 0 0,2 0 0 0 0,0 1 0 0 0,1 1 0 0 0,2 0 0 0 0,13-9 13 0 0,-3 6-1509 0 0,-18 17-5556 0 0,-12 8-4934 0 0</inkml:trace>
  <inkml:trace contextRef="#ctx0" brushRef="#br0" timeOffset="23727.882">3253 1248 0 0 0,'4'-27'123'0'0,"-4"15"3501"0"0,0 11-2566 0 0,3 3 11450 0 0,-2 0-13336 0 0,16 60 2766 0 0,8 60-177 0 0,-11 258 985 0 0,-10-74-1568 0 0,-13-87-641 0 0,8-65-271 0 0,-9 83 322 0 0,-12 17-63 0 0,8-126-245 0 0,3 25-102 0 0,12-106-173 0 0,4 247 348 0 0,-15-147-201 0 0,21 19-28 0 0,-2 3 48 0 0,-17-25-19 0 0,0-38-32 0 0,4-47-89 0 0,-2 15 172 0 0,6-74-196 0 0,0 0 4 0 0,0 0-8 0 0,0 0 20 0 0,0 0-21 0 0,0 0 3 0 0,0 0 9 0 0,0 0-4 0 0,0 0-17 0 0,0 0 12 0 0,0 0-12 0 0,0 0 18 0 0,0 0 10 0 0,0 0-5 0 0,0 0-2 0 0,0 0-9 0 0,0 0-14 0 0,0 0-10 0 0,0 0 7 0 0,0 0 6 0 0,0 0 14 0 0,0 0 16 0 0,0 0-6 0 0,0 0-11 0 0,0 0-21 0 0,0 0 30 0 0,0 0-5 0 0,0 0-4 0 0,0 0 3 0 0,0 0 11 0 0,0 0 5 0 0,0 0-15 0 0,0 0-7 0 0,0 0-11 0 0,0 0-12 0 0,0 0-3 0 0,0 0 24 0 0,0 0-15 0 0,2 30 48 0 0,-2 75 142 0 0,0-104-172 0 0,0 29-4 0 0,0-20 42 0 0,0-9-53 0 0,0-1-7 0 0,0 0 5 0 0,0 0 21 0 0,0 0 0 0 0,0 0-2 0 0,0 0-24 0 0,0 0 6 0 0,0 0 22 0 0,0 0-12 0 0,0 0 2 0 0,0 0-4 0 0,0 30 68 0 0,0-137 1103 0 0,-2 89-1176 0 0,-1 1 0 0 0,0-1 1 0 0,-2 1-1 0 0,0 0 1 0 0,-1 0-1 0 0,0 1 1 0 0,-1 0-1 0 0,-1 0 0 0 0,-1 0 1 0 0,0 1-1 0 0,-1 1 1 0 0,0 0-1 0 0,-2 0 1 0 0,-8-8 6 0 0,-94-77-79 0 0,109 96 76 0 0,0-1 0 0 0,0 1 0 0 0,0-1 0 0 0,1-1 0 0 0,-1 1 0 0 0,1 0-1 0 0,0-1 1 0 0,0 0 0 0 0,1 0 0 0 0,0 0 0 0 0,-1-1 0 0 0,2 1 0 0 0,-1-1 0 0 0,1 1 0 0 0,-1-1 0 0 0,2 0 0 0 0,-1 0 0 0 0,1 0 0 0 0,0 0 0 0 0,0-2 3 0 0,0 3-6 0 0,1 1 1 0 0,0-1-1 0 0,0 1 1 0 0,1-1-1 0 0,0 1 1 0 0,-1-1-1 0 0,2 1 1 0 0,-1-1 0 0 0,0 1-1 0 0,1 0 1 0 0,0 0-1 0 0,0 0 1 0 0,0 0-1 0 0,0 0 1 0 0,1 0 0 0 0,-1 0-1 0 0,1 1 1 0 0,0-1-1 0 0,0 1 1 0 0,0 0-1 0 0,1 0 1 0 0,-1 0-1 0 0,1 0 1 0 0,0 1 0 0 0,1-1 5 0 0,14-5-9 0 0,0 1 1 0 0,1 1 0 0 0,0 1 0 0 0,0 1-1 0 0,0 1 1 0 0,1 0 0 0 0,-1 2 0 0 0,1 0-1 0 0,-1 1 1 0 0,5 2 8 0 0,-20-2 1 0 0,28-1-5 0 0,-1-1 1 0 0,1-1-1 0 0,-1-1 0 0 0,0-2 0 0 0,0-2 0 0 0,0 0 0 0 0,-1-3 1 0 0,4-2 3 0 0,30-16 13 0 0,-58 85-204 0 0,-15-27 521 0 0,-29 48-264 0 0,-78 128 0 0 0,37-57-69 0 0,28-56 42 0 0,19-10-54 0 0,28-75-281 0 0,3-7 34 0 0,0-26-6619 0 0,0 19 614 0 0,0 3-5703 0 0</inkml:trace>
  <inkml:trace contextRef="#ctx0" brushRef="#br0" timeOffset="24738.884">2537 5346 4545 0 0,'0'0'1546'0'0,"0"0"-179"0"0,0 0 26 0 0,0 0 202 0 0,0 0 139 0 0,0 0-56 0 0,0 0-155 0 0,0 0-199 0 0,0 0-132 0 0,0 0-100 0 0,0 0-55 0 0,-5 3-61 0 0,-16 10-51 0 0,16-39 2471 0 0,-6-64-2224 0 0,11 81-1101 0 0,16-114 621 0 0,-5 97-635 0 0,1 0 0 0 0,1 1-1 0 0,0 0 1 0 0,2 1 0 0 0,1 1 0 0 0,2 0 0 0 0,0 1 0 0 0,9-8-57 0 0,-25 27-3 0 0,1 1 0 0 0,-1-1 0 0 0,0 1 0 0 0,1 0 0 0 0,-1-1 0 0 0,1 1 0 0 0,0 1 0 0 0,0-1 0 0 0,0 0 0 0 0,-1 1 0 0 0,2-1 0 0 0,-1 1 1 0 0,0 0-1 0 0,0 0 0 0 0,0 0 0 0 0,0 0 0 0 0,1 1 0 0 0,-1 0 0 0 0,0-1 0 0 0,1 1 0 0 0,-1 0 0 0 0,0 0 0 0 0,1 1 0 0 0,-1-1 0 0 0,0 1 1 0 0,1 0-1 0 0,-1-1 0 0 0,0 1 0 0 0,0 1 0 0 0,0-1 0 0 0,1 1 3 0 0,6 8 9 0 0,0 0 0 0 0,0 1-1 0 0,-1 1 1 0 0,0-1 0 0 0,-1 2 0 0 0,-1-1 0 0 0,0 1-1 0 0,0 0 1 0 0,-2 0 0 0 0,1 1 0 0 0,-2 0 0 0 0,0 0-1 0 0,0 0 1 0 0,-1 0 0 0 0,0 14-9 0 0,10-1 21 0 0,2-39-41 0 0,120-98 102 0 0,-125 102-74 0 0,2-4-11 0 0,0 1 0 0 0,1 0 0 0 0,0 1-1 0 0,1 0 1 0 0,0 1 0 0 0,1 1 0 0 0,0 0 0 0 0,0 1-1 0 0,1 1 1 0 0,0 0 0 0 0,8-1 3 0 0,-22 6 1 0 0,0 1-1 0 0,0 0 1 0 0,0 0 0 0 0,1 0-1 0 0,-1 0 1 0 0,0 1-1 0 0,0-1 1 0 0,0 1 0 0 0,0-1-1 0 0,0 1 1 0 0,0-1 0 0 0,0 1-1 0 0,0 0 1 0 0,0 0 0 0 0,0 0-1 0 0,0 0 1 0 0,-1 1 0 0 0,1-1-1 0 0,0 0 1 0 0,-1 1-1 0 0,1-1 1 0 0,-1 1 0 0 0,1 0-1 0 0,-1-1 1 0 0,0 1 0 0 0,0 0-1 0 0,1 0 1 0 0,-1 0 0 0 0,-1 0-1 0 0,1 0 1 0 0,0 0 0 0 0,0 0-1 0 0,-1 0 1 0 0,1 0 0 0 0,-1 0-1 0 0,0 0 1 0 0,1 0-1 0 0,-1 0 1 0 0,0 0 0 0 0,0 1-1 0 0,-1-1 1 0 0,1 1-1 0 0,0-2 1 0 0,2 24 20 0 0,-1 1 0 0 0,-1-1 0 0 0,-1 1 0 0 0,-1-1 0 0 0,-2 1 1 0 0,0-1-1 0 0,-2 0 0 0 0,0-1 0 0 0,-2 1 0 0 0,-1-1 0 0 0,-3 5-21 0 0,6-14 2 0 0,10-20-5181 0 0,22-36-811 0 0,-8 15-2386 0 0,-8 14-151 0 0</inkml:trace>
  <inkml:trace contextRef="#ctx0" brushRef="#br0" timeOffset="28207.832">3620 4930 0 0 0,'0'0'852'0'0,"0"0"1030"0"0,0 0 350 0 0,0 0 56 0 0,0 0-116 0 0,0 0-262 0 0,0 0-309 0 0,0 0-299 0 0,0 0-160 0 0,0 0-125 0 0,0 0-86 0 0,2-3-73 0 0,-1 3-768 0 0,-1 0 0 0 0,1-1 0 0 0,0 1 1 0 0,-1 0-1 0 0,1 0 0 0 0,-1-1 0 0 0,1 1 1 0 0,-1-1-1 0 0,1 1 0 0 0,-1-1 0 0 0,1 1 1 0 0,-1-1-1 0 0,1 1 0 0 0,-1-1 0 0 0,0 1 1 0 0,1-1-1 0 0,-1 1 0 0 0,0-1 0 0 0,1 0 1 0 0,-1 1-1 0 0,0-1 0 0 0,0 0 0 0 0,0 1 1 0 0,1-1-1 0 0,-1 0 0 0 0,0 1 0 0 0,0-1 1 0 0,0 0-1 0 0,0 1 0 0 0,0-1 0 0 0,0 0 1 0 0,0 1-1 0 0,-1-1 0 0 0,1 0 0 0 0,0 1 1 0 0,0-1-1 0 0,0 1 0 0 0,-1-1 0 0 0,1 0 1 0 0,0 1-1 0 0,-1-1 0 0 0,1 1 1 0 0,0-1-1 0 0,-1 1 0 0 0,1-1 0 0 0,-1 1 1 0 0,1-1-1 0 0,-1 1 0 0 0,1-1 0 0 0,-1 1 1 0 0,1 0-1 0 0,-1-1 0 0 0,0 1 0 0 0,1 0 1 0 0,-1-1-1 0 0,1 1 0 0 0,-1 0 0 0 0,0 0 1 0 0,1-1-1 0 0,-1 1 0 0 0,0 0 0 0 0,0 0-90 0 0,-72 4 505 0 0,55 3-487 0 0,0 1 0 0 0,0 0 0 0 0,1 2 0 0 0,0 0 0 0 0,1 1 0 0 0,0 0 0 0 0,-3 5-18 0 0,13-11-11 0 0,1 0-1 0 0,0 0 0 0 0,0 1 1 0 0,0-1-1 0 0,0 1 0 0 0,1 0 1 0 0,0 0-1 0 0,0 1 0 0 0,1 0 1 0 0,0-1-1 0 0,0 1 0 0 0,0 0 1 0 0,1 0-1 0 0,0 0 0 0 0,0 1 1 0 0,1-1-1 0 0,0 0 0 0 0,0 1 1 0 0,1-1-1 0 0,0 3 12 0 0,2-6 3 0 0,-1 0 0 0 0,1 0 0 0 0,0 0 0 0 0,1 0-1 0 0,-1-1 1 0 0,1 1 0 0 0,-1-1 0 0 0,1 1 0 0 0,0-1 0 0 0,0 0 0 0 0,1 0 0 0 0,-1 0 0 0 0,1-1 0 0 0,-1 1 0 0 0,1-1 0 0 0,0 0 0 0 0,0 0-1 0 0,0 0 1 0 0,0-1 0 0 0,0 1 0 0 0,0-1 0 0 0,1 0 0 0 0,-1 0 0 0 0,0 0 0 0 0,1-1 0 0 0,3 0-3 0 0,-2 1 71 0 0,0 0 1 0 0,0-1 0 0 0,1 0-1 0 0,-1 0 1 0 0,0 0-1 0 0,1-1 1 0 0,-1 0 0 0 0,0 0-1 0 0,0-1 1 0 0,0 0-1 0 0,0 0 1 0 0,0 0 0 0 0,0 0-1 0 0,0-1 1 0 0,-1 0-1 0 0,1-1-71 0 0,13-8 217 0 0,-1 0 0 0 0,0-2 0 0 0,-1 0 0 0 0,0 0-1 0 0,-1-2 1 0 0,-1 0 0 0 0,10-14-217 0 0,56-110 690 0 0,-79 137-667 0 0,-2 2-24 0 0,0 0 1 0 0,0 1 0 0 0,0-1 0 0 0,0 0-1 0 0,0 1 1 0 0,0-1 0 0 0,0 1-1 0 0,0-1 1 0 0,0 0 0 0 0,0 1 0 0 0,0-1-1 0 0,1 1 1 0 0,-1-1 0 0 0,0 0 0 0 0,0 1-1 0 0,1-1 1 0 0,-1 1 0 0 0,0-1-1 0 0,1 1 1 0 0,-1-1 0 0 0,1 1 0 0 0,-1-1-1 0 0,0 1 1 0 0,1-1 0 0 0,-1 1-1 0 0,1 0 1 0 0,-1-1 0 0 0,1 1 0 0 0,0 0-1 0 0,-1 0 1 0 0,1-1 0 0 0,-1 1-1 0 0,1 0 1 0 0,-1 0 0 0 0,1 0 0 0 0,0-1-1 0 0,-1 1 1 0 0,1 0 0 0 0,0 0 0 0 0,-1 0-1 0 0,1 0 1 0 0,-1 0 0 0 0,1 0-1 0 0,0 0 1 0 0,-1 1 0 0 0,1-1 0 0 0,-1 0-1 0 0,1 0 1 0 0,0 0 0 0 0,-1 1-1 0 0,1-1 1 0 0,-1 0 0 0 0,1 1 0 0 0,-1-1-1 0 0,1 0 1 0 0,-1 1 0 0 0,1-1 0 0 0,-1 1-1 0 0,1-1 1 0 0,15 19-3 0 0,0-1 1 0 0,-2 2-1 0 0,0 0 0 0 0,-1 1 0 0 0,-1 0 1 0 0,-1 1-1 0 0,-1 0 0 0 0,-1 1 0 0 0,-1 0 1 0 0,-1 0-1 0 0,-1 0 0 0 0,0 5 3 0 0,7 55-31 0 0,-2 0-1 0 0,-2 73 32 0 0,-8-131 8 0 0,0-1 0 0 0,-2 0-1 0 0,0 1 1 0 0,-2-1 0 0 0,-1 0-1 0 0,-1 0 1 0 0,-1-1 0 0 0,0 0 0 0 0,-11 22-8 0 0,9-26 9 0 0,-1 1 1 0 0,0-1-1 0 0,-2-1 1 0 0,0 0-1 0 0,-1 0 1 0 0,-1-1-1 0 0,-1-1 1 0 0,0 0-1 0 0,-1-1 1 0 0,-1-1 0 0 0,0 0-1 0 0,-1-1 1 0 0,-3 1-10 0 0,-46-2 230 0 0,63-14-223 0 0,1-1 0 0 0,-1 1 0 0 0,1-1 0 0 0,0 1 0 0 0,0-1 0 0 0,0 1 0 0 0,0-1 0 0 0,0 0 0 0 0,0 0 0 0 0,1 0 0 0 0,0 0 0 0 0,-1 0 0 0 0,1-1 0 0 0,0 1 0 0 0,1 0-1 0 0,-1-1 1 0 0,0 1 0 0 0,1 0 0 0 0,0-1 0 0 0,0 1 0 0 0,0 0 0 0 0,0-1 0 0 0,0 1 0 0 0,1 0 0 0 0,0-1 0 0 0,-1 1 0 0 0,2-3-7 0 0,-1 1 15 0 0,3-19 5 0 0,2 0 1 0 0,1 1-1 0 0,0 0 0 0 0,2 0 0 0 0,1 1 1 0 0,0 0-1 0 0,2 1 0 0 0,0 0 0 0 0,2 0 1 0 0,8-8-21 0 0,-4 0-25 0 0,1 1-1 0 0,2 1 1 0 0,0 1 0 0 0,2 1 0 0 0,1 1-1 0 0,1 0 1 0 0,1 3 0 0 0,0 0 0 0 0,2 1 0 0 0,8-3 25 0 0,37 4-1741 0 0,-40 18-8457 0 0,-28 1-2103 0 0</inkml:trace>
  <inkml:trace contextRef="#ctx0" brushRef="#br0" timeOffset="34861.81">3802 1583 0 0 0,'0'0'64'0'0,"0"0"191"0"0,0 0 37 0 0,0 0-27 0 0,0 0-23 0 0,0 0-14 0 0,0 0 9 0 0,0 0 44 0 0,0 0 93 0 0,0 0 129 0 0,0 0 167 0 0,0 0 204 0 0,0 0 198 0 0,0 0 119 0 0,0 0 23 0 0,0 0-55 0 0,0 0-134 0 0,0 0-138 0 0,0 0-110 0 0,0 0-79 0 0,0 0-11 0 0,0 0 1 0 0,0 0-3 0 0,0 0-20 0 0,0 0-55 0 0,0 0-55 0 0,0 0-67 0 0,0 0-41 0 0,0 0-39 0 0,0 0-37 0 0,0 0-31 0 0,0 0-39 0 0,0 0-23 0 0,0 0-29 0 0,0 0-24 0 0,0 0-18 0 0,0 0-24 0 0,0 0-27 0 0,0 0-13 0 0,0 0-14 0 0,0 0-10 0 0,0 0-15 0 0,0 0-14 0 0,25 22 1651 0 0,-4 0-1529 0 0,-20-21-218 0 0,0-1-14 0 0,-1 0 22 0 0,0 0 3 0 0,20 14 279 0 0,-18-14-270 0 0,-2 0-2 0 0,0 0 8 0 0,0 0-7 0 0,0 0-17 0 0,20 27 699 0 0,-5-5-393 0 0,1-1-132 0 0,34 43 254 0 0,-2-10-248 0 0,-3-10-45 0 0,-18-15 81 0 0,-26-28-202 0 0,0-1 21 0 0,-1 0-32 0 0,31 32 283 0 0,-2-2-234 0 0,-10-11 34 0 0,33 22 31 0 0,-9-8-2 0 0,-17-3-17 0 0,3 12 42 0 0,11 3-10 0 0,-5-1 18 0 0,-17-21-76 0 0,78 102 160 0 0,-44-66-120 0 0,10 33 121 0 0,-2-8-46 0 0,8 8 42 0 0,-24-36-71 0 0,-10-16-50 0 0,-3 8 83 0 0,-3-7-138 0 0,-3-16 42 0 0,22 20-18 0 0,-22-19-36 0 0,12 10 15 0 0,42 23-1 0 0,-19-7-15 0 0,14 17 33 0 0,37 53 39 0 0,-63-59-113 0 0,28 40 96 0 0,-46-55-51 0 0,48 84 68 0 0,-25-52-95 0 0,-7-32 6 0 0,-18-21 3 0 0,-26-27-8 0 0,-20 3-1695 0 0,-4-18-3062 0 0,15 8-360 0 0,-1 0-7006 0 0</inkml:trace>
  <inkml:trace contextRef="#ctx0" brushRef="#br0" timeOffset="36343.974">3793 1580 0 0 0,'0'0'224'0'0,"0"0"556"0"0,0 0 206 0 0,0 0 99 0 0,0 0 28 0 0,0 0-13 0 0,0 0 23 0 0,0 0 26 0 0,0 0 76 0 0,-2-4 61 0 0,0-2-3207 0 0,-5-1 16201 0 0,7 18-13270 0 0,-32 193-28 0 0,14-119-863 0 0,-26 132 16 0 0,44-216-138 0 0,0-1 14 0 0,0 0-2 0 0,0 0 6 0 0,0 0 30 0 0,0 0 23 0 0,0 0 7 0 0,0 0 9 0 0,0 0-4 0 0,0 0-7 0 0,0 0-2 0 0,0 0-6 0 0,0 0 1 0 0,0 0 3 0 0,0 0-4 0 0,0 0-5 0 0,0 0-16 0 0,0 0-6 0 0,0 0-13 0 0,0 0-5 0 0,0 0 3 0 0,0 0-27 0 0,28-12 195 0 0,210-112 458 0 0,-162 79-588 0 0,147-101 62 0 0,-166 112-114 0 0,4 26 1320 0 0,-101 5-1295 0 0,0-1 0 0 0,1-3 0 0 0,0-1 0 0 0,0-2 0 0 0,1-2 0 0 0,-6-3-34 0 0,1 1 8 0 0,2-2-4 0 0,1-2 1 0 0,1-1 0 0 0,1-3 0 0 0,0 0 0 0 0,2-3-1 0 0,1-1 1 0 0,-9-9-5 0 0,44 34-53 0 0,0 1 1 0 0,0-1-1 0 0,0 0 0 0 0,0 1 1 0 0,0-1-1 0 0,0 0 0 0 0,0 1 1 0 0,0-1-1 0 0,0 1 0 0 0,1-1 1 0 0,-1 0-1 0 0,0 1 0 0 0,0-1 1 0 0,0 1-1 0 0,1-1 0 0 0,-1 1 1 0 0,0-1-1 0 0,1 0 0 0 0,-1 1 1 0 0,0 0-1 0 0,1-1 0 0 0,-1 1 1 0 0,1-1-1 0 0,-1 1 0 0 0,1-1 1 0 0,-1 1-1 0 0,1 0 0 0 0,-1-1 1 0 0,1 1-1 0 0,-1 0 0 0 0,1-1 1 0 0,0 1-1 0 0,-1 0 0 0 0,1 0 1 0 0,-1 0-1 0 0,1 0 0 0 0,0 0 1 0 0,-1-1-1 0 0,1 1 0 0 0,0 0 1 0 0,-1 0-1 0 0,1 1 0 0 0,-1-1 1 0 0,1 0-1 0 0,0 0 0 0 0,-1 0 1 0 0,1 0-1 0 0,-1 0 0 0 0,1 1 1 0 0,0-1-1 0 0,-1 0 0 0 0,1 1 53 0 0,1-1-223 0 0,31-1-3913 0 0,-19 1-2974 0 0,-5 0-4956 0 0</inkml:trace>
  <inkml:trace contextRef="#ctx0" brushRef="#br0" timeOffset="38919.614">5109 1963 2208 0 0,'0'0'2336'0'0,"0"0"-223"0"0,0 0-151 0 0,0 0-64 0 0,0 0-82 0 0,0 0-138 0 0,0 0-234 0 0,0 0-311 0 0,0 0-357 0 0,0 0-278 0 0,0 0-140 0 0,-9-3 1106 0 0,6 30-1115 0 0,-1 0 0 0 0,-1 0 0 0 0,-2 0 0 0 0,0 0 0 0 0,-2-1 0 0 0,-1 0 0 0 0,-1-1 0 0 0,-1 0 0 0 0,-7 9-349 0 0,-156 256 195 0 0,156-260-218 0 0,15-26-18 0 0,0 2 0 0 0,0-1 0 0 0,1 0 0 0 0,-1 1 0 0 0,1-1 0 0 0,1 1 0 0 0,-1 0 0 0 0,1 0 0 0 0,0 0 0 0 0,0 0 0 0 0,1 0 0 0 0,-1 5 41 0 0,23-13-652 0 0,-4-13 169 0 0,0-1 1 0 0,-1 0 0 0 0,-1-1 0 0 0,0 0-1 0 0,-1-2 1 0 0,-1 0 0 0 0,-1 0-1 0 0,0-1 1 0 0,-2 0 0 0 0,0-1 0 0 0,0-6 482 0 0,52-140-8641 0 0,-16-3 8762 0 0,-38 136 1146 0 0,-7 28-759 0 0,0 1-1 0 0,0-1 0 0 0,1 0 1 0 0,0 0-1 0 0,0 1 0 0 0,0-1 1 0 0,1 1-1 0 0,-1 0 0 0 0,1 0 1 0 0,1 0-1 0 0,-1 0 0 0 0,1 0 1 0 0,0 1-1 0 0,0-1 0 0 0,0 1 1 0 0,0 0-1 0 0,4-2-507 0 0,-7 5 101 0 0,1 1 1 0 0,-1 0 0 0 0,1-1-1 0 0,-1 1 1 0 0,0 0-1 0 0,1 0 1 0 0,-1 0 0 0 0,1 0-1 0 0,-1 0 1 0 0,1 0-1 0 0,-1 0 1 0 0,1 1 0 0 0,-1-1-1 0 0,0 0 1 0 0,1 1-1 0 0,-1-1 1 0 0,0 1 0 0 0,1 0-1 0 0,-1-1 1 0 0,0 1-1 0 0,0 0 1 0 0,1 0 0 0 0,-1 0-1 0 0,0 0 1 0 0,0 0-1 0 0,0 0 1 0 0,0 0-1 0 0,0 0 1 0 0,0 0 0 0 0,-1 0-1 0 0,1 0 1 0 0,0 1-1 0 0,0-1 1 0 0,-1 0 0 0 0,1 1-1 0 0,-1-1 1 0 0,1 0-1 0 0,-1 1 1 0 0,0-1 0 0 0,0 1-1 0 0,1-1 1 0 0,-1 1-1 0 0,0-1 1 0 0,0 0 0 0 0,0 1-1 0 0,-1-1 1 0 0,1 1-1 0 0,0-1 1 0 0,0 1 0 0 0,-1-1-102 0 0,29 249 3067 0 0,36-11-2648 0 0,-34-169-362 0 0,0 10-34 0 0,-30-79 13 0 0,1-1 0 0 0,-1 0 0 0 0,1 1 0 0 0,-1-1 0 0 0,1 0 0 0 0,-1 0 1 0 0,1 0-1 0 0,0 0 0 0 0,-1 0 0 0 0,1 0 0 0 0,-1 0 0 0 0,1 0 0 0 0,0 0 0 0 0,-1 0 1 0 0,1 0-1 0 0,-1 0 0 0 0,1 0 0 0 0,0 0 0 0 0,-1 0 0 0 0,1-1 0 0 0,-1 1 0 0 0,1 0 0 0 0,-1 0 1 0 0,1-1-1 0 0,-1 1 0 0 0,1 0 0 0 0,-1-1 0 0 0,1 1 0 0 0,-1 0 0 0 0,1-1 0 0 0,-1 1 1 0 0,0-1-1 0 0,1 1 0 0 0,-1-1 0 0 0,0 1 0 0 0,1-1 0 0 0,-1 1 0 0 0,0-1 0 0 0,0 1 1 0 0,1-1-1 0 0,-1 0 0 0 0,0 1 0 0 0,0-1 0 0 0,0 1 0 0 0,0-1 0 0 0,0 0 0 0 0,0 1 1 0 0,0-1-1 0 0,0 1 0 0 0,0-1 0 0 0,0 0 0 0 0,0 1 0 0 0,0-1 0 0 0,0 1 0 0 0,-1-1-36 0 0,4-5 11 0 0,104-233 676 0 0,-12-13-467 0 0,-39 60-242 0 0,-40 184-5964 0 0,-11 8 1815 0 0,-1 0-7790 0 0</inkml:trace>
  <inkml:trace contextRef="#ctx0" brushRef="#br0" timeOffset="73850.777">1145 4297 0 0 0,'0'0'576'0'0,"0"0"138"0"0,0 0 76 0 0,1-7 65 0 0,-1-1-515 0 0,1-17 2630 0 0,0 26 9222 0 0,0 0-6619 0 0,-7 4-5669 0 0,-81 58 293 0 0,54-34-89 0 0,-118 157 538 0 0,90-118-387 0 0,59-67-1676 0 0,-3 6 4071 0 0,4-6-6685 0 0,1 1-4996 0 0,0 2-2348 0 0</inkml:trace>
  <inkml:trace contextRef="#ctx0" brushRef="#br0" timeOffset="74421.659">321 5092 840 0 0,'0'0'1264'0'0,"0"0"-109"0"0,0 0 232 0 0,0 0 359 0 0,0 0 168 0 0,0 0-143 0 0,0 0-400 0 0,0 0-374 0 0,0 0-179 0 0,0 0-9 0 0,0 0 30 0 0,0 0 8 0 0,0 0-73 0 0,2 11 1025 0 0,-102 93 1215 0 0,0-8-2197 0 0,-23 9 771 0 0,123-104-2460 0 0,7-3-1166 0 0,-1 0-4079 0 0,-2 2-4405 0 0</inkml:trace>
  <inkml:trace contextRef="#ctx0" brushRef="#br0" timeOffset="92387.311">5667 3605 0 0 0,'-64'94'0'0'0,"61"-92"0"0"0,0-2 0 0 0</inkml:trace>
  <inkml:trace contextRef="#ctx0" brushRef="#br0" timeOffset="94286.595">5667 3605 0 0 0,'-66'89'0'0'0,"55"-71"0"0"0,13-18 79 0 0,1 0 10138 0 0,-1 1-3691 0 0,2 2-1537 0 0,9 4-4947 0 0,7 15 1205 0 0,30 37-303 0 0,-16-20-492 0 0,-19-15-268 0 0,-14-20-143 0 0,0 0-1 0 0,0 0 1 0 0,1 0 0 0 0,0 0 0 0 0,0 0-1 0 0,0 0 1 0 0,0 0 0 0 0,1-1-1 0 0,-1 1 1 0 0,1-1 0 0 0,0 0 0 0 0,0 0-1 0 0,0 0 1 0 0,1 0 0 0 0,-1 0-1 0 0,1-1 1 0 0,1 1-41 0 0,47 59 527 0 0,-21-11-276 0 0,13 2 193 0 0,13 28-91 0 0,-2-7-98 0 0,-5-17 22 0 0,31 29 67 0 0,-40-49-217 0 0,32 36 60 0 0,-32-29-71 0 0,1 4-78 0 0,-7-8 89 0 0,13 9-19 0 0,-28-24-43 0 0,27 26 372 0 0,-28-24-339 0 0,-8-27-222 0 0,-15-7-3691 0 0,0 2-5837 0 0,4 5 8045 0 0,-1-3-10761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8:58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15 0 0 0,'0'0'1060'0'0,"0"0"140"0"0,0 0-125 0 0,0 0-148 0 0,0 0-72 0 0,0 0-20 0 0,0-3 21 0 0,3-6-4 0 0,-3 6-30 0 0,0 9 6882 0 0,-4 21-5311 0 0,-11 4-1751 0 0,-3-1 1 0 0,0-1-1 0 0,-2-1 1 0 0,-1 0-1 0 0,-1-2 0 0 0,-1 0 1 0 0,-2-2-1 0 0,-5 4-642 0 0,-128 130 961 0 0,76-72-460 0 0,78-84-1071 0 0,-5 3 1532 0 0,7-3-4442 0 0,2 0-3810 0 0,0-2-4175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0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1 0 0 0,'0'0'705'0'0,"0"0"390"0"0,0 0 291 0 0,0 0 360 0 0,0 0 203 0 0,0 0-48 0 0,0 0-285 0 0,0 0-376 0 0,0 0-305 0 0,0 0-180 0 0,0 0-72 0 0,5 7 5713 0 0,-5-7-6168 0 0,0 0-15 0 0,0 16 1201 0 0,-48 122 597 0 0,28-94-1671 0 0,-32 48 98 0 0,-45 34 16 0 0,86-113-415 0 0,-1-1 0 0 0,0 0 0 0 0,-1-1 0 0 0,0-1-1 0 0,-1 0 1 0 0,0-1 0 0 0,0 0 0 0 0,-1-1-1 0 0,0 0 1 0 0,-1-2 0 0 0,1 0 0 0 0,-1 0 0 0 0,-5-1-39 0 0,17-3 10 0 0,-1 0 0 0 0,0-1 0 0 0,1 1 0 0 0,-1-1 0 0 0,0-1 1 0 0,0 1-1 0 0,0-1 0 0 0,0 0 0 0 0,0 0 0 0 0,0 0 0 0 0,0 0 1 0 0,1-1-1 0 0,-1 0 0 0 0,0 0 0 0 0,0 0 0 0 0,0-1 0 0 0,1 0 1 0 0,-1 0-1 0 0,1 0 0 0 0,-1 0 0 0 0,1-1 0 0 0,0 1 0 0 0,0-1 1 0 0,-2-2-11 0 0,3 1-4 0 0,0 0 0 0 0,1 0 0 0 0,-1 0 0 0 0,1 0 1 0 0,0 0-1 0 0,0-1 0 0 0,0 1 0 0 0,1-1 0 0 0,0 1 0 0 0,-1-1 1 0 0,2 0-1 0 0,-1 0 0 0 0,0 1 0 0 0,1-1 0 0 0,0 0 1 0 0,0 0-1 0 0,0 1 0 0 0,1-1 0 0 0,0 0 0 0 0,0 0 1 0 0,0 1-1 0 0,0-1 0 0 0,1 1 0 0 0,0-1 0 0 0,0 1 0 0 0,0-1 1 0 0,2-1 3 0 0,79-109-62 0 0,-80 111 64 0 0,94-80-26 0 0,-66 112 97 0 0,88 113 713 0 0,11-45 291 0 0,-91-67-631 0 0,-36-30-885 0 0,-6-3-2633 0 0,-1-2-4113 0 0,2 2-5231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0 0 0,'0'0'1032'0'0,"0"0"597"0"0,0 0 394 0 0,0 0 236 0 0,0 0-45 0 0,0 0-175 0 0,0 0-363 0 0,0 0-338 0 0,0 0-214 0 0,0 0-147 0 0,0 0-156 0 0,0 0-144 0 0,0 0-109 0 0,-1-3-78 0 0,-5-5-66 0 0,8 16 398 0 0,10 21 659 0 0,46 71 1706 0 0,8-9-1638 0 0,34 28-562 0 0,-70-84-925 0 0,-11-31-2430 0 0,-10-4-3326 0 0,-5 0 113 0 0,3 0-6835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21 0 0 0,'0'0'553'0'0,"0"0"484"0"0,0 0 272 0 0,0 0 206 0 0,0 0 20 0 0,0 0-180 0 0,0 0-105 0 0,0 0-127 0 0,0 0-111 0 0,-4-4-28 0 0,-9-10-12 0 0,11 12 6652 0 0,0 2-3777 0 0,7 9-2934 0 0,13 3-559 0 0,0-1 0 0 0,1-1 0 0 0,0 0 0 0 0,1-2 0 0 0,0 0 0 0 0,1-2 0 0 0,0 0 0 0 0,-1-1 0 0 0,2-1 0 0 0,4 0-354 0 0,269 8 1028 0 0,-237-5-884 0 0,-8-3 140 0 0,70 0 252 0 0,-113-1-149 0 0,-13-5-2862 0 0,1-7-7453 0 0,5 5-3176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6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297 520 0 0 0,'0'0'1275'0'0,"0"0"788"0"0,0 0 47 0 0,0 0-328 0 0,0 0-262 0 0,0 0-136 0 0,0 0-58 0 0,0 0 13 0 0,0 0-68 0 0,0 0-150 0 0,0-19 5885 0 0,-4 17-6926 0 0,-1 1 0 0 0,1-1 0 0 0,-1 1 1 0 0,1 0-1 0 0,-1 1 0 0 0,1-1 0 0 0,-1 1 0 0 0,0 0 0 0 0,1 0 1 0 0,-1 1-1 0 0,0-1 0 0 0,1 1 0 0 0,-1 0 0 0 0,1 0 1 0 0,-1 0-1 0 0,1 1 0 0 0,-1 0 0 0 0,1 0 0 0 0,0 0 1 0 0,0 0-1 0 0,-2 2-80 0 0,3-3 27 0 0,-6 4-6 0 0,0 0-1 0 0,0 1 1 0 0,1 0 0 0 0,0 1 0 0 0,0 0 0 0 0,0 0-1 0 0,1 1 1 0 0,0 0 0 0 0,0 0 0 0 0,1 0 0 0 0,0 1-1 0 0,1 0 1 0 0,0 0 0 0 0,0 1 0 0 0,1-1 0 0 0,0 1-1 0 0,1 0 1 0 0,0 0 0 0 0,1 0 0 0 0,-2 9-21 0 0,0-4 26 0 0,0 1 0 0 0,1 0 0 0 0,1 0 0 0 0,1 0 0 0 0,0 0-1 0 0,1 0 1 0 0,0 0 0 0 0,2 0 0 0 0,0 0 0 0 0,0-1 0 0 0,2 1 0 0 0,0 0 0 0 0,1-1 0 0 0,0 0 0 0 0,1 0 0 0 0,1 0 0 0 0,0-1 0 0 0,1 0 0 0 0,1-1 0 0 0,8 12-26 0 0,-6-16 100 0 0,0 0 0 0 0,1 0 0 0 0,0-1 0 0 0,0 0 0 0 0,0-1 1 0 0,1-1-1 0 0,1 0 0 0 0,-1 0 0 0 0,1-2 0 0 0,0 1 1 0 0,0-2-1 0 0,0 0 0 0 0,0-1 0 0 0,0 0 0 0 0,1-1 0 0 0,-1 0 1 0 0,1-2-1 0 0,1 0-100 0 0,-1 0 85 0 0,-1 0 0 0 0,1-2 0 0 0,-1 0 1 0 0,0 0-1 0 0,0-2 0 0 0,-1 1 0 0 0,1-2 1 0 0,-1 0-1 0 0,0 0 0 0 0,-1-1 0 0 0,1-1 0 0 0,-1 0 1 0 0,-1-1-1 0 0,1 0 0 0 0,-2-1 0 0 0,1 0 1 0 0,-1-1-1 0 0,-1 0 0 0 0,0 0 0 0 0,-1-1 1 0 0,0 0-1 0 0,4-9-85 0 0,-5 9 5 0 0,-2-1 1 0 0,1 0 0 0 0,-2-1 0 0 0,0 1-1 0 0,0-1 1 0 0,-1 0 0 0 0,-1 0-1 0 0,0 0 1 0 0,-1 0 0 0 0,-1 0-1 0 0,0 0 1 0 0,-1 0 0 0 0,0 0-1 0 0,-1 0 1 0 0,-1 0 0 0 0,0 1-1 0 0,-1-1 1 0 0,0 1 0 0 0,-4-7-6 0 0,2 6-141 0 0,0 1 0 0 0,-2 0 0 0 0,1 1 0 0 0,-2 0 0 0 0,0 0 0 0 0,0 0 0 0 0,-1 1 0 0 0,0 1 1 0 0,-1 0-1 0 0,0 0 0 0 0,-1 1 0 0 0,0 0 0 0 0,0 1 0 0 0,-1 0 0 0 0,0 1 0 0 0,0 1 0 0 0,0 0 0 0 0,-1 1 0 0 0,0 0 0 0 0,0 1 0 0 0,-12-1 141 0 0,-100 7-3916 0 0,44 20-5453 0 0,57-14-1775 0 0</inkml:trace>
  <inkml:trace contextRef="#ctx0" brushRef="#br0" timeOffset="450.525">1 991 6161 0 0,'0'0'2387'0'0,"0"0"-490"0"0,0 0-175 0 0,0 0 82 0 0,0 0-60 0 0,0 0-303 0 0,0 0-384 0 0,0 0-251 0 0,0 0-151 0 0,0 0-58 0 0,0 0 19 0 0,0 0-45 0 0,0 0-35 0 0,14-14-60 0 0,81-68 607 0 0,11 15 632 0 0,-79 57-1615 0 0,-22 7-78 0 0,0 0 0 0 0,0 1 0 0 0,0 0 0 0 0,1 0 0 0 0,-1 0 0 0 0,1 0 0 0 0,-1 1-1 0 0,1 0 1 0 0,-1 1 0 0 0,1-1 0 0 0,0 1 0 0 0,-1 0 0 0 0,1 0 0 0 0,4 1-22 0 0,44 60 280 0 0,-50-57-216 0 0,0 0-1 0 0,1-1 1 0 0,-1 0 0 0 0,1 0 0 0 0,-1 0-1 0 0,1-1 1 0 0,0 0 0 0 0,0 0 0 0 0,0 0 0 0 0,1 0-1 0 0,-1-1 1 0 0,0 0 0 0 0,1 0 0 0 0,-1 0-1 0 0,1-1 1 0 0,4 0-64 0 0,-10 0 16 0 0,0 0-72 0 0,0 0-112 0 0,0-8-3054 0 0,0 6-1215 0 0,0 1-7429 0 0</inkml:trace>
  <inkml:trace contextRef="#ctx0" brushRef="#br0" timeOffset="3369.287">868 542 0 0 0,'0'0'339'0'0,"0"0"1306"0"0,0 0 367 0 0,0 0-91 0 0,0 0-150 0 0,0 0-272 0 0,0 0-314 0 0,0 0-259 0 0,0 0-119 0 0,0 0-71 0 0,0 0-78 0 0,0 0-30 0 0,0 0-49 0 0,-2 3 4192 0 0,83-40-843 0 0,28-50-2344 0 0,46-58-59 0 0,-56 43-829 0 0,-77 84-179 0 0,1-12-275 0 0,20-6-150 0 0,-9-12 252 0 0,-6 14-318 0 0,-26 31 17 0 0,-1-1-2587 0 0,-8 5-1708 0 0,3 1-1911 0 0,4-2-5079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8:5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85 0 0 0,'4'-39'754'0'0,"-2"7"6034"0"0,-8 20-2537 0 0,-1 10 3056 0 0,7 28-6163 0 0,-11 217 2209 0 0,-2-48-2290 0 0,2-133-679 0 0,5 68 235 0 0,6-27-264 0 0,0 102 373 0 0,-11-82-432 0 0,4-10-128 0 0,7-112-152 0 0,0-1 8 0 0,0 0-10 0 0,0 0 0 0 0,0 0-22 0 0,0 0 14 0 0,0 0-20 0 0,0 0 18 0 0,0 0-4 0 0,0 0 10 0 0,0 0 2 0 0,0 0 10 0 0,0 0 1 0 0,0 0-6 0 0,0 0-6 0 0,0 0-31 0 0,0 0-42 0 0,0 0-6 0 0,0 0-24 0 0,0 0-71 0 0,0-6-634 0 0,0 5-3079 0 0,0 0-4016 0 0,0-2-4122 0 0</inkml:trace>
  <inkml:trace contextRef="#ctx0" brushRef="#br0" timeOffset="10629.547">277 777 0 0 0,'0'0'1122'0'0,"0"0"419"0"0,0 0 92 0 0,0 0-60 0 0,0 0-98 0 0,0 0-73 0 0,0 0-74 0 0,0 0-16 0 0,0 0-3 0 0,0 0-36 0 0,0 0-112 0 0,-7 0 3296 0 0,143-10 627 0 0,67-30-3410 0 0,-129 24-1179 0 0,67-10-32 0 0,-19-6-4 0 0,-114 27-2087 0 0,-1 2-9267 0 0,-5 3-1358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59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 8306 0 0,'0'0'3159'0'0,"0"0"-1100"0"0,0 0-204 0 0,0 0-92 0 0,0 0-152 0 0,0 0-277 0 0,0 0-415 0 0,0 0-227 0 0,0 0-125 0 0,0 0-110 0 0,0 0-67 0 0,0 0-36 0 0,-24 7-20 0 0,-73 28-29 0 0,-26 30 435 0 0,97-48-680 0 0,18-13-58 0 0,1 1-1 0 0,-1 0 0 0 0,1 1 1 0 0,-1-1-1 0 0,1 1 0 0 0,1 1 1 0 0,-1-1-1 0 0,1 1 0 0 0,1 0 1 0 0,-1 0-1 0 0,1 1 0 0 0,0 0 1 0 0,1 0-1 0 0,0 0 0 0 0,0 0 1 0 0,1 1-1 0 0,0 0 0 0 0,0-1 1 0 0,0 6-2 0 0,2-11-3 0 0,1 0 0 0 0,0-1 0 0 0,0 1 0 0 0,1 0 1 0 0,-1 0-1 0 0,1 0 0 0 0,-1 0 0 0 0,1-1 0 0 0,0 1 1 0 0,0 0-1 0 0,0-1 0 0 0,0 1 0 0 0,0-1 0 0 0,1 1 1 0 0,-1-1-1 0 0,1 1 0 0 0,0-1 0 0 0,0 0 0 0 0,-1 0 0 0 0,2 0 1 0 0,-1 0-1 0 0,0 0 0 0 0,0 0 0 0 0,0-1 0 0 0,1 1 1 0 0,-1-1-1 0 0,1 1 0 0 0,-1-1 0 0 0,1 0 0 0 0,0 0 1 0 0,-1 0-1 0 0,1 0 0 0 0,0-1 0 0 0,0 1 0 0 0,0-1 1 0 0,0 0-1 0 0,-1 0 0 0 0,4 0 3 0 0,3 1 59 0 0,1 0 0 0 0,-1-1 1 0 0,1 0-1 0 0,-1-1 0 0 0,1 0 0 0 0,-1-1 1 0 0,1 0-1 0 0,-1 0 0 0 0,0-1 0 0 0,0 0 1 0 0,0 0-1 0 0,0-1 0 0 0,-1-1 0 0 0,7-3-59 0 0,12-11 247 0 0,-2-1-1 0 0,0-1 1 0 0,-1-2-1 0 0,-1 0 1 0 0,17-23-247 0 0,-5 8 224 0 0,-8 18-127 0 0,-27 40-230 0 0,-14 147-45 0 0,14-164 115 0 0,0-1 1 0 0,0 0-1 0 0,1 1 0 0 0,0-1 0 0 0,-1 0 0 0 0,1 1 0 0 0,0-1 0 0 0,0 0 0 0 0,0 0 0 0 0,0 1 0 0 0,1-1 0 0 0,-1 0 0 0 0,0 0 0 0 0,1 0 0 0 0,0-1 0 0 0,-1 1 1 0 0,1 0-1 0 0,0-1 0 0 0,0 1 0 0 0,0-1 0 0 0,0 1 0 0 0,0-1 0 0 0,0 0 0 0 0,0 0 0 0 0,1 0 0 0 0,1 1 63 0 0,18 4-4046 0 0,0-3-5021 0 0,-12-3-2784 0 0</inkml:trace>
  <inkml:trace contextRef="#ctx0" brushRef="#br0" timeOffset="246.942">1000 174 14491 0 0,'0'0'1989'0'0,"0"0"-615"0"0,0 0-100 0 0,0 0 44 0 0,0 0-86 0 0,0 0-217 0 0,0 0-272 0 0,0 0-242 0 0,0 0-170 0 0,-21 31-111 0 0,-66 97-76 0 0,14-4-48 0 0,65-108-286 0 0,-2 4-589 0 0,-2-11-3660 0 0,8-7-1399 0 0,2-1-5596 0 0</inkml:trace>
  <inkml:trace contextRef="#ctx0" brushRef="#br0" timeOffset="493.712">711 115 11931 0 0,'0'0'4387'0'0,"0"0"-2654"0"0,0 0-1064 0 0,0 0-73 0 0,0 0 226 0 0,0 0 206 0 0,0 0 60 0 0,0 0-88 0 0,0 0-189 0 0,0 0-140 0 0,0 0-114 0 0,0 0-60 0 0,0 0-61 0 0,24 26-92 0 0,73 83-52 0 0,61 47 232 0 0,-108-124-1259 0 0,-27-23-5580 0 0,-16-6-5755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58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8346 0 0,'0'0'1608'0'0,"0"0"-582"0"0,0 0-122 0 0,0 0 263 0 0,0 0 369 0 0,0 0 188 0 0,0 0-42 0 0,0 0-179 0 0,0 0-296 0 0,0 0-197 0 0,0 0-128 0 0,0 0-103 0 0,0 0-96 0 0,33-2-113 0 0,102-5-114 0 0,6 1 601 0 0,-41-9-890 0 0,-97 14-2406 0 0,-13-1-10327 0 0,6 2 1064 0 0</inkml:trace>
  <inkml:trace contextRef="#ctx0" brushRef="#br0" timeOffset="213.072">72 284 8530 0 0,'0'0'1892'0'0,"0"0"-266"0"0,0 0-32 0 0,0 0 54 0 0,0 0-52 0 0,0 0-153 0 0,0 0-168 0 0,0 0-188 0 0,0 0-193 0 0,0 0-178 0 0,0 0-185 0 0,0 0-173 0 0,27 6-135 0 0,84 19-98 0 0,-45-25-36 0 0,-49-5-104 0 0,57-17-729 0 0,-31 7-6705 0 0,-31 11-3897 0 0</inkml:trace>
  <inkml:trace contextRef="#ctx0" brushRef="#br0" timeOffset="911.429">577 601 6769 0 0,'0'0'3440'0'0,"0"0"-1222"0"0,0 0-554 0 0,0 0-129 0 0,0 0-191 0 0,0 0-259 0 0,0 0-184 0 0,0 0-118 0 0,0 0-132 0 0,0 0-86 0 0,0 0-22 0 0,0 0-16 0 0,0 0-22 0 0,6-30-25 0 0,23-92-54 0 0,14 20 533 0 0,-19 55-555 0 0,-12 23-269 0 0,0-1-1 0 0,2 1 1 0 0,0 1 0 0 0,2 0-1 0 0,0 1 1 0 0,1 1 0 0 0,2 1-1 0 0,12-11-134 0 0,53-29 104 0 0,-84 59-107 0 0,1 1 0 0 0,0-1-1 0 0,-1 1 1 0 0,1 0 0 0 0,0-1-1 0 0,-1 1 1 0 0,1-1 0 0 0,0 1-1 0 0,-1 0 1 0 0,1 0 0 0 0,0-1-1 0 0,0 1 1 0 0,-1 0 0 0 0,1 0 0 0 0,0 0-1 0 0,0 0 1 0 0,0 0 0 0 0,-1 0-1 0 0,1 0 1 0 0,0 0 0 0 0,0 0-1 0 0,0 1 1 0 0,-1-1 0 0 0,1 0-1 0 0,0 0 1 0 0,0 1 0 0 0,-1-1-1 0 0,1 0 1 0 0,0 1 0 0 0,-1-1-1 0 0,1 1 1 0 0,0-1 0 0 0,-1 1 0 0 0,1-1-1 0 0,-1 1 1 0 0,1-1 0 0 0,-1 1-1 0 0,1-1 1 0 0,-1 1 0 0 0,1 0-1 0 0,-1-1 1 0 0,0 1 0 0 0,1 0-1 0 0,-1 0 1 0 0,0-1 0 0 0,1 1-1 0 0,-1 0 1 0 0,0 0 0 0 0,0-1 0 0 0,0 1-1 0 0,0 0 1 0 0,0 0 3 0 0,3 4 11 0 0,6 116 4 0 0,-8-93-22 0 0,-1-23 4 0 0,-1 0 1 0 0,1 0-1 0 0,0-1 1 0 0,0 1-1 0 0,1 0 1 0 0,-1-1-1 0 0,1 1 1 0 0,0 0-1 0 0,0-1 1 0 0,1 1-1 0 0,-1-1 1 0 0,1 0-1 0 0,0 1 1 0 0,0-1-1 0 0,1 0 1 0 0,1 2 2 0 0,-2-5 15 0 0,0-1-1 0 0,0 1 1 0 0,1-1 0 0 0,-1 1 0 0 0,0-1-1 0 0,1 0 1 0 0,-1 0 0 0 0,1 0 0 0 0,-1 0 0 0 0,0-1-1 0 0,1 1 1 0 0,-1-1 0 0 0,0 1 0 0 0,0-1-1 0 0,1 0 1 0 0,-1 0 0 0 0,0 0 0 0 0,0 0 0 0 0,0 0-1 0 0,0 0 1 0 0,0 0 0 0 0,0-1 0 0 0,0 1-1 0 0,-1-1 1 0 0,1 0 0 0 0,0 1 0 0 0,-1-1-1 0 0,0 0 1 0 0,1 0 0 0 0,0-1-15 0 0,12-10 61 0 0,64-54 55 0 0,95-65 144 0 0,-160 125-261 0 0,70-22-31 0 0,-81 31 28 0 0,0 0 1 0 0,0 0 0 0 0,-1 0 0 0 0,1 0 0 0 0,0 1-1 0 0,-1-1 1 0 0,1 1 0 0 0,-1-1 0 0 0,0 1 0 0 0,0 0-1 0 0,0-1 1 0 0,0 1 0 0 0,-1 0 0 0 0,1 0 0 0 0,-1 0-1 0 0,1-1 1 0 0,-1 1 0 0 0,0 0 0 0 0,0 0 0 0 0,-1 2 3 0 0,-4 277-36 0 0,18-249-1022 0 0,-4-25-1969 0 0,1-1-3964 0 0,-5-3-4178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56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831 1 0 0 0,'0'0'547'0'0,"0"0"586"0"0,0 0 262 0 0,0 0 4 0 0,0 0-60 0 0,0 0-129 0 0,0 0-66 0 0,0 0-2 0 0,0 0-55 0 0,1 0 5565 0 0,2 2-3430 0 0,24 7-3106 0 0,235 78 1508 0 0,-232-72-1512 0 0,-29-14-75 0 0,-1-1-14 0 0,0 0 5 0 0,0 0 25 0 0,0 0 22 0 0,0 0 26 0 0,0 0 21 0 0,0 0 15 0 0,0 0 3 0 0,0 0 34 0 0,0 0 3 0 0,0 0-8 0 0,0 0-25 0 0,0 0 3 0 0,0 0 16 0 0,-92 15 1277 0 0,-251 59-1349 0 0,62 14-59 0 0,98-7 69 0 0,185-79-98 0 0,1 1 0 0 0,0 0 0 0 0,0-1 0 0 0,0 0 0 0 0,0 1 0 0 0,0-1 0 0 0,0-1 0 0 0,0 1 0 0 0,1 0 0 0 0,-1-1 0 0 0,1 1 0 0 0,-1-1 0 0 0,1 0 0 0 0,0 0 0 0 0,-1-1 0 0 0,1 1 0 0 0,0-1 0 0 0,0 0 0 0 0,2 0-3 0 0,68 9 176 0 0,1-3-1 0 0,-1-4 0 0 0,13-4-175 0 0,-11 2 85 0 0,75-4-79 0 0,-151 4-10 0 0,0 0 17 0 0,0 0 7 0 0,0 0-8 0 0,0 0 5 0 0,0 0 11 0 0,-20 16 223 0 0,-88 57-54 0 0,-5-13-124 0 0,-2-5 0 0 0,-109 36-73 0 0,57-3 29 0 0,55 0 14 0 0,110-84-45 0 0,1-4-6 0 0,1 0-12 0 0,18 8 2 0 0,11-2 165 0 0,1-2 0 0 0,1 0 1 0 0,-1-2-1 0 0,0-1 0 0 0,23-3-147 0 0,0 1 121 0 0,-2 1-4 0 0,1-3 0 0 0,-1-2 1 0 0,0-2-1 0 0,-1-3 0 0 0,0-2-117 0 0,56-9 226 0 0,-109 17-1836 0 0,0-1-2632 0 0,0-1-3351 0 0,3 2-4244 0 0</inkml:trace>
  <inkml:trace contextRef="#ctx0" brushRef="#br0" timeOffset="481.548">1278 248 7410 0 0,'0'0'1960'0'0,"0"0"-530"0"0,0 0-321 0 0,0 0 26 0 0,0 0 312 0 0,0 0 247 0 0,0 0-51 0 0,0 0-316 0 0,0 0-446 0 0,0 0-366 0 0,0 0-188 0 0,0 0-52 0 0,0 0 15 0 0,-4 6 37 0 0,-18 42 126 0 0,2 0 0 0 0,1 2 0 0 0,3 0 0 0 0,3 1 0 0 0,1 1 0 0 0,3 0 0 0 0,-2 40-453 0 0,-5 13 75 0 0,-15-4-10 0 0,29-128-4128 0 0,29-56-3023 0 0,-13 47-1878 0 0,-7 20 3996 0 0</inkml:trace>
  <inkml:trace contextRef="#ctx0" brushRef="#br0" timeOffset="726.406">1131 222 2088 0 0,'0'0'1595'0'0,"0"0"114"0"0,0 0 194 0 0,0 0 140 0 0,0 0 25 0 0,0 0-295 0 0,0 0-417 0 0,0 0-400 0 0,0 0-336 0 0,0 0-259 0 0,0 0-148 0 0,0 0 32 0 0,6-5 690 0 0,41 16 1271 0 0,187-20 1276 0 0,-180 4-3263 0 0,-8-1-130 0 0,-38 5-5542 0 0,-16 1 1150 0 0,1 0-2227 0 0,0 0-1045 0 0</inkml:trace>
  <inkml:trace contextRef="#ctx0" brushRef="#br0" timeOffset="960.179">961 645 7994 0 0,'0'0'1588'0'0,"0"0"-262"0"0,0 0 133 0 0,0 0 224 0 0,0 0 57 0 0,0 0-77 0 0,0 0-167 0 0,0 0-189 0 0,0 0-206 0 0,32 4-201 0 0,101 12-204 0 0,-28-25 212 0 0,-27-9-574 0 0,20-5-361 0 0,-34 20-8720 0 0,-64 3-2609 0 0</inkml:trace>
  <inkml:trace contextRef="#ctx0" brushRef="#br0" timeOffset="1263.641">1738 616 4793 0 0,'0'0'2902'0'0,"0"0"-1628"0"0,0 0-488 0 0,0 0 453 0 0,0 0 464 0 0,0 0 216 0 0,0 0-111 0 0,0 0-400 0 0,0 0-417 0 0,0 0-254 0 0,0 0-166 0 0,0 0-107 0 0,-8 10-72 0 0,-67 80 420 0 0,-41 59-185 0 0,41-49-2475 0 0,58-90-1507 0 0,10-8-4250 0 0,1-2-2013 0 0</inkml:trace>
  <inkml:trace contextRef="#ctx0" brushRef="#br0" timeOffset="1525.631">1420 553 8122 0 0,'0'0'2228'0'0,"0"0"-683"0"0,0 0-523 0 0,0 0-127 0 0,0 0-80 0 0,0 0-56 0 0,0 0 73 0 0,0 0 28 0 0,0 0 59 0 0,0 0 37 0 0,0 0-181 0 0,0 0-161 0 0,0 0-62 0 0,18 20-36 0 0,58 64-19 0 0,69 92 1726 0 0,-129-158-2733 0 0,14 11 1017 0 0,-17-23-3661 0 0,1-4-3324 0 0,-12-2-5056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285 287 3833 0 0,'0'0'2000'0'0,"0"0"-418"0"0,0 0-231 0 0,0 0-8 0 0,0 0 37 0 0,0 0-54 0 0,0 0-171 0 0,0 0-259 0 0,0 0-215 0 0,-34 24-179 0 0,-104 77-121 0 0,133-98-350 0 0,0 0 0 0 0,0 0 0 0 0,0 1 0 0 0,0 0 0 0 0,1 0-1 0 0,-1 0 1 0 0,1 0 0 0 0,0 1 0 0 0,0-1 0 0 0,1 1 0 0 0,0 0 0 0 0,-1 0 0 0 0,2 1-1 0 0,-1-1 1 0 0,0 1-31 0 0,-3 9 87 0 0,-1 2-3 0 0,0 0 1 0 0,0 1-1 0 0,2 0 1 0 0,0 0-1 0 0,1 0 1 0 0,1 0 0 0 0,1 1-1 0 0,0 0 1 0 0,2 2-85 0 0,0-13 39 0 0,0-1 1 0 0,1 1-1 0 0,0 0 1 0 0,1-1-1 0 0,-1 1 0 0 0,2-1 1 0 0,-1 0-1 0 0,1 1 1 0 0,0-1-1 0 0,0 0 1 0 0,1-1-1 0 0,0 1 1 0 0,0-1-1 0 0,0 1 0 0 0,1-1 1 0 0,0-1-1 0 0,0 1 1 0 0,1-1-1 0 0,0 1 1 0 0,0-2-1 0 0,0 1 1 0 0,0-1-1 0 0,3 2-39 0 0,1-1 213 0 0,1 0 0 0 0,0-1 0 0 0,0 0 0 0 0,0 0 0 0 0,0-1 0 0 0,1-1-1 0 0,-1 0 1 0 0,1 0 0 0 0,0-1 0 0 0,-1-1 0 0 0,1 0 0 0 0,0 0 0 0 0,-1-2 0 0 0,1 1 0 0 0,-1-1 0 0 0,1-1 0 0 0,-1 0 0 0 0,0 0 0 0 0,0-1-1 0 0,0-1 1 0 0,0 0 0 0 0,-1 0 0 0 0,0-1 0 0 0,0-1 0 0 0,-1 1 0 0 0,8-8-213 0 0,-6 5 148 0 0,0 1-1 0 0,-1-2 0 0 0,0 0 1 0 0,0 0-1 0 0,-1-1 1 0 0,-1 0-1 0 0,0 0 1 0 0,0-1-1 0 0,-1 0 1 0 0,-1 0-1 0 0,0-1 1 0 0,-1 0-1 0 0,0 0 1 0 0,-1 0-1 0 0,0-1 1 0 0,-1 1-1 0 0,0-1 1 0 0,-2 0-1 0 0,1 0 1 0 0,-2 1-1 0 0,0-1 1 0 0,-1-7-148 0 0,-1 8-13 0 0,-1 1 1 0 0,-1 0 0 0 0,0 1 0 0 0,0-1-1 0 0,-1 1 1 0 0,-1 0 0 0 0,0 0 0 0 0,0 0-1 0 0,-1 1 1 0 0,-1 0 0 0 0,0 0 0 0 0,0 1-1 0 0,0 0 1 0 0,-1 0 0 0 0,-1 1 0 0 0,1 1-1 0 0,-1-1 1 0 0,-1 1 0 0 0,1 1 0 0 0,-1 0-1 0 0,0 1 1 0 0,-9-3 12 0 0,13 5-100 0 0,0 1 1 0 0,-1 0-1 0 0,0 1 0 0 0,1-1 1 0 0,-1 1-1 0 0,0 1 0 0 0,1 0 1 0 0,-1 0-1 0 0,0 0 0 0 0,1 1 0 0 0,-1 0 1 0 0,0 1-1 0 0,-2 1 100 0 0,-53 36-3848 0 0,47-22-1377 0 0,3-4-6508 0 0</inkml:trace>
  <inkml:trace contextRef="#ctx0" brushRef="#br0" timeOffset="346.479">822 446 2032 0 0,'0'0'2808'0'0,"0"0"-933"0"0,0 0-464 0 0,0 0-50 0 0,0 0-11 0 0,0 0-43 0 0,0 0-111 0 0,1 34-161 0 0,4 107-128 0 0,7-51 1320 0 0,0-59-179 0 0,-12-31-1951 0 0,0-1 1 0 0,0 1-1 0 0,0 0 0 0 0,0-1 0 0 0,0 1 0 0 0,0-1 1 0 0,0 1-1 0 0,0 0 0 0 0,0-1 0 0 0,1 1 0 0 0,-1-1 1 0 0,0 1-1 0 0,0 0 0 0 0,0-1 0 0 0,1 1 1 0 0,-1 0-1 0 0,0-1 0 0 0,0 1 0 0 0,1 0 0 0 0,-1 0 1 0 0,0-1-1 0 0,1 1 0 0 0,-1 0 0 0 0,0 0 0 0 0,1-1 1 0 0,-1 1-1 0 0,0 0 0 0 0,1 0 0 0 0,-1 0 0 0 0,1 0 1 0 0,-1-1-1 0 0,0 1 0 0 0,1 0 0 0 0,-1 0 1 0 0,1 0-1 0 0,-1 0 0 0 0,0 0 0 0 0,1 0 0 0 0,-1 0 1 0 0,1 0-1 0 0,-1 0 0 0 0,0 1 0 0 0,1-1 0 0 0,-1 0 1 0 0,1 0-1 0 0,-1 0 0 0 0,0 0 0 0 0,1 0 1 0 0,-1 1-1 0 0,0-1 0 0 0,1 0 0 0 0,-1 0 0 0 0,0 1 1 0 0,1-1-1 0 0,-1 0 0 0 0,0 1 0 0 0,1-1 0 0 0,-1 0 1 0 0,0 1-1 0 0,0-1 0 0 0,0 0 0 0 0,1 1 0 0 0,-1-1-97 0 0,7-23 518 0 0,11-47 99 0 0,3 1 0 0 0,3 1 0 0 0,3 0 0 0 0,3 3 0 0 0,23-37-617 0 0,-36 75 47 0 0,9-16 6 0 0,1 1 0 0 0,3 1-1 0 0,2 1 1 0 0,32-31-53 0 0,-47 62-569 0 0,-18 33-336 0 0,0-21 898 0 0,-24 76-4765 0 0,18-65 1242 0 0,1 2-7963 0 0</inkml:trace>
  <inkml:trace contextRef="#ctx0" brushRef="#br0" timeOffset="628.344">150 1116 14531 0 0,'0'0'1668'0'0,"0"0"-422"0"0,0 0-19 0 0,0 0 253 0 0,0 0 163 0 0,0 0-137 0 0,0 0-246 0 0,0 0-286 0 0,36 5-231 0 0,118 14-153 0 0,-38-24 143 0 0,-92 0-592 0 0,183-37 742 0 0,139-52-883 0 0,-217 50-1836 0 0,-76 23-7277 0 0,-37 16-3610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0:34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92 379 2409 0 0,'0'0'2016'0'0,"0"0"-86"0"0,0 0 35 0 0,0 0 119 0 0,0 0 56 0 0,0 0-168 0 0,0 0-277 0 0,0 0-341 0 0,0 0-383 0 0,0 0-278 0 0,0 0-176 0 0,-3 0 2302 0 0,313-29 1846 0 0,-110-8-3904 0 0,-198 37-373 0 0,-10 4-19173 0 0,4-1 9191 0 0</inkml:trace>
  <inkml:trace contextRef="#ctx0" brushRef="#br0" timeOffset="291.464">0 563 6145 0 0,'0'0'2761'0'0,"0"0"-194"0"0,0 0-189 0 0,0 0-136 0 0,0 0-255 0 0,0 0-456 0 0,0 0-468 0 0,0 0-366 0 0,0 0-285 0 0,0 0-182 0 0,0 0-86 0 0,0 0 32 0 0,0 0 94 0 0,5 1 135 0 0,393 6 3707 0 0,-268-19-3965 0 0,-111-15-2849 0 0,-22 3-8778 0 0,1 20 107 0 0</inkml:trace>
  <inkml:trace contextRef="#ctx0" brushRef="#br0" timeOffset="855.16">381 59 2545 0 0,'0'0'3111'0'0,"0"0"-727"0"0,0 0-367 0 0,0 0-61 0 0,0 0-31 0 0,0 0-74 0 0,0 0-195 0 0,0 0-317 0 0,0 0-247 0 0,0 0-221 0 0,0 0-156 0 0,0 0-102 0 0,-11-10-97 0 0,-36-29-77 0 0,35 29-45 0 0,12 10-40 0 0,0 0-54 0 0,0 0-43 0 0,1 23 527 0 0,1-13-678 0 0,2 0 0 0 0,-1-1 0 0 0,1 1 0 0 0,1-1 0 0 0,0 0 0 0 0,0 0 0 0 0,1-1 0 0 0,0 1 0 0 0,0-1 0 0 0,1-1 0 0 0,0 1 0 0 0,0-1 0 0 0,1 0 0 0 0,1 0-106 0 0,13 16 168 0 0,171 183 261 0 0,-138-144-351 0 0,-43-46 154 0 0,-28-4 7 0 0,-243 178 135 0 0,162-124-283 0 0,48-35-42 0 0,1 3-1 0 0,2 2 0 0 0,-24 25-48 0 0,69-61-56 0 0,1 0-13 0 0,0 0-47 0 0,0 0-23 0 0,0 0-55 0 0,26 0-3011 0 0,-13 0-1757 0 0,-2 0-7158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0:52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37 763 3481 0 0,'0'0'3228'0'0,"0"0"-987"0"0,0 0-551 0 0,0 0-163 0 0,0 0-80 0 0,0 0-83 0 0,0 0-121 0 0,0 0-210 0 0,0 0-216 0 0,0 0-177 0 0,0 0-120 0 0,-6-10-49 0 0,-16-33-38 0 0,13-33 1611 0 0,12 58-1846 0 0,1-1-1 0 0,0 1 0 0 0,2 0 1 0 0,0 1-1 0 0,1-1 0 0 0,0 1 0 0 0,2 0 1 0 0,0 1-1 0 0,1 0 0 0 0,0 1 1 0 0,3-3-198 0 0,-11 15 30 0 0,18-30 103 0 0,1 1 0 0 0,2 1 0 0 0,0 1 0 0 0,3 1 0 0 0,0 1 0 0 0,2 1 1 0 0,0 2-1 0 0,2 1 0 0 0,1 1 0 0 0,2 0-133 0 0,-30 21 1 0 0,-1 1 1 0 0,1-1-1 0 0,0 0 1 0 0,0 1-1 0 0,0 0 0 0 0,0 0 1 0 0,0 0-1 0 0,0 0 1 0 0,0 0-1 0 0,1 0 1 0 0,-1 1-1 0 0,0-1 0 0 0,0 1 1 0 0,1 0-1 0 0,-1 0 1 0 0,0 1-1 0 0,0-1 1 0 0,1 0-1 0 0,-1 1 1 0 0,0 0-1 0 0,0 0 0 0 0,0 0 1 0 0,0 0-1 0 0,0 0 1 0 0,0 1-1 0 0,0-1 1 0 0,0 1-1 0 0,-1 0 0 0 0,1 0 1 0 0,-1 0-1 0 0,1 0 1 0 0,-1 0-1 0 0,1 1 1 0 0,-1-1-1 0 0,0 1 0 0 0,0 0 1 0 0,-1-1-1 0 0,1 1 1 0 0,0 0-1 0 0,-1 1-1 0 0,10 18 41 0 0,-2 1 0 0 0,-1 0-1 0 0,-1 1 1 0 0,0 0 0 0 0,-2 0-1 0 0,-1 0 1 0 0,-1 1 0 0 0,-1-1-1 0 0,-1 1 1 0 0,-2 8-41 0 0,3-11 11 0 0,-1 0 0 0 0,-1 0 0 0 0,-1 0 0 0 0,-1 0 0 0 0,-1 0 0 0 0,-1 0 0 0 0,-1-1 0 0 0,-1 3-11 0 0,-3-2-101 0 0,9-21 93 0 0,0-1 14 0 0,0 0 29 0 0,0 0-30 0 0,0 0-3 0 0,1-24-120 0 0,19-18 113 0 0,1 0 0 0 0,3 1 0 0 0,1 1 0 0 0,2 1 0 0 0,1 2 0 0 0,2 1 0 0 0,2 1 0 0 0,1 2 0 0 0,2 1 0 0 0,22-15 5 0 0,81-42-71 0 0,-137 88 65 0 0,1 1 1 0 0,-1-1-1 0 0,1 0 0 0 0,-1 0 1 0 0,1 1-1 0 0,-1-1 0 0 0,1 1 1 0 0,-1-1-1 0 0,1 1 0 0 0,-1 0 1 0 0,1 0-1 0 0,0 0 1 0 0,-1-1-1 0 0,1 1 0 0 0,-1 1 1 0 0,1-1-1 0 0,0 0 0 0 0,-1 0 1 0 0,1 1-1 0 0,-1-1 0 0 0,1 1 1 0 0,-1-1-1 0 0,1 1 0 0 0,-1 0 1 0 0,1-1-1 0 0,-1 1 0 0 0,0 0 1 0 0,1 0-1 0 0,-1 0 1 0 0,0 0-1 0 0,0 0 0 0 0,1 0 1 0 0,-1 1-1 0 0,0-1 0 0 0,0 0 1 0 0,-1 0-1 0 0,1 1 0 0 0,0-1 1 0 0,0 1-1 0 0,-1-1 0 0 0,1 1 1 0 0,0-1-1 0 0,-1 2 6 0 0,22 135 220 0 0,-23 77-66 0 0,0-207-199 0 0,0 1 1 0 0,-1 0-1 0 0,0 0 1 0 0,0-1-1 0 0,0 1 1 0 0,-1-1-1 0 0,-1 0 1 0 0,1 0-1 0 0,-1 0 1 0 0,-1 0 0 0 0,1 0-1 0 0,-7 6 45 0 0,8-8 34 0 0,0-2-3247 0 0,1-3-8414 0 0,2-1 873 0 0</inkml:trace>
  <inkml:trace contextRef="#ctx0" brushRef="#br0" timeOffset="1252.887">1526 388 864 0 0,'0'0'2003'0'0,"0"0"-488"0"0,0 0-173 0 0,0 0 94 0 0,0 0 173 0 0,0 0-21 0 0,0 0-232 0 0,0 0-164 0 0,0 0-222 0 0,0 0-201 0 0,0 0-60 0 0,0 0-109 0 0,0 0-36 0 0,-3-7 4 0 0,-10-21-3 0 0,11 26-440 0 0,1 1 0 0 0,-1-1 0 0 0,0 0 0 0 0,0 1 0 0 0,1-1 0 0 0,-1 1 0 0 0,0-1 0 0 0,0 1 0 0 0,0 0 0 0 0,-1 0 0 0 0,1 0 0 0 0,0 0-1 0 0,0 0 1 0 0,0 1 0 0 0,-1-1 0 0 0,1 1 0 0 0,0-1 0 0 0,-1 1 0 0 0,1 0 0 0 0,0 0 0 0 0,-1 0 0 0 0,1 0 0 0 0,-1 0-125 0 0,-10 0 495 0 0,2-2-347 0 0,-1 2 0 0 0,0-1-1 0 0,1 2 1 0 0,-1 0 0 0 0,1 0 0 0 0,-1 1 0 0 0,1 0-1 0 0,0 1 1 0 0,0 0 0 0 0,0 1 0 0 0,0 0-1 0 0,0 0 1 0 0,1 2 0 0 0,0-1 0 0 0,0 1-1 0 0,0 1 1 0 0,1-1 0 0 0,0 2 0 0 0,0-1-1 0 0,-5 7-147 0 0,8-8 7 0 0,0-1 0 0 0,1 1-1 0 0,-1 0 1 0 0,1 0 0 0 0,0 0-1 0 0,1 1 1 0 0,-1 0 0 0 0,1 0-1 0 0,1 0 1 0 0,-1 0 0 0 0,1 1-1 0 0,1-1 1 0 0,-1 1 0 0 0,1 0-1 0 0,0-1 1 0 0,1 1 0 0 0,0 6-7 0 0,0-10-3 0 0,1 1 0 0 0,-1-1 0 0 0,1 1-1 0 0,0-1 1 0 0,1 1 0 0 0,-1-1 0 0 0,1 0 0 0 0,0 1 0 0 0,0-1 0 0 0,0 0 0 0 0,1 1 0 0 0,-1-1 0 0 0,1 0-1 0 0,0 0 1 0 0,0 0 0 0 0,1 0 0 0 0,-1-1 0 0 0,1 1 0 0 0,0-1 0 0 0,0 1 0 0 0,0-1 0 0 0,0 0 0 0 0,1 0-1 0 0,-1 0 1 0 0,1-1 0 0 0,-1 1 0 0 0,1-1 0 0 0,0 0 0 0 0,0 0 0 0 0,0 0 0 0 0,2 0 3 0 0,4-1 38 0 0,0 0 1 0 0,0-1-1 0 0,1 0 1 0 0,-1 0-1 0 0,0-1 1 0 0,0-1-1 0 0,0 0 0 0 0,0 0 1 0 0,0-1-1 0 0,0 0 1 0 0,0-1-1 0 0,-1 0 1 0 0,0 0-1 0 0,0-1 1 0 0,0 0-1 0 0,0-1 1 0 0,-1 0-1 0 0,0 0 0 0 0,0-1 1 0 0,0 0-1 0 0,-1 0 1 0 0,0-1-1 0 0,2-4-38 0 0,17-10 92 0 0,127-121 197 0 0,-153 142-289 0 0,1 0-1 0 0,-1 0 0 0 0,1 1 1 0 0,-1-1-1 0 0,1 0 1 0 0,0 0-1 0 0,-1 1 0 0 0,1-1 1 0 0,0 1-1 0 0,-1-1 0 0 0,1 0 1 0 0,0 1-1 0 0,0-1 0 0 0,-1 1 1 0 0,1 0-1 0 0,0-1 0 0 0,0 1 1 0 0,0-1-1 0 0,0 1 0 0 0,-1 0 1 0 0,1 0-1 0 0,0 0 1 0 0,0 0-1 0 0,0-1 0 0 0,0 1 1 0 0,0 0-1 0 0,0 0 0 0 0,0 1 1 0 0,0-1-1 0 0,0 0 0 0 0,-1 0 1 0 0,1 0-1 0 0,0 1 0 0 0,0-1 1 0 0,0 0-1 0 0,0 1 0 0 0,-1-1 1 0 0,1 1-1 0 0,0-1 1 0 0,0 1-1 0 0,0-1 0 0 0,-1 1 1 0 0,1-1-1 0 0,0 1 0 0 0,-1 0 1 0 0,1-1-1 0 0,-1 1 0 0 0,1 0 1 0 0,-1 0-1 0 0,1-1 0 0 0,-1 1 1 0 0,1 0-1 0 0,-1 0 0 0 0,0 0 1 0 0,0 0-1 0 0,1 0 1 0 0,-1-1-1 0 0,0 1 0 0 0,0 0 1 0 0,0 0-1 0 0,0 0 0 0 0,0 0 1 0 0,0 0-1 0 0,0 0 0 0 0,0 0 1 0 0,0 0 0 0 0,18 206 160 0 0,-34 3-103 0 0,4-119-77 0 0,7-35 44 0 0,-3 0 0 0 0,-3 0 0 0 0,-2-1 0 0 0,-13 31-24 0 0,17-64 14 0 0,-2 0 0 0 0,-1 0-1 0 0,0-1 1 0 0,-2-1 0 0 0,0 0 0 0 0,-13 11-14 0 0,27-29 9 0 0,-1 0-1 0 0,0-1 1 0 0,0 1 0 0 0,0-1 0 0 0,0 1 0 0 0,0-1 0 0 0,0 0-1 0 0,-1 1 1 0 0,1-1 0 0 0,0 0 0 0 0,-1 0 0 0 0,1 0-1 0 0,-1 0 1 0 0,1 0 0 0 0,-1 0 0 0 0,0 0 0 0 0,1 0 0 0 0,-1-1-1 0 0,0 1 1 0 0,1-1 0 0 0,-1 1 0 0 0,0-1 0 0 0,0 0-1 0 0,0 0 1 0 0,1 0 0 0 0,-1 0 0 0 0,0 0 0 0 0,0 0 0 0 0,0 0-1 0 0,1 0 1 0 0,-1-1 0 0 0,0 1 0 0 0,0-1 0 0 0,1 1-1 0 0,-1-1 1 0 0,0 0 0 0 0,1 0 0 0 0,-1 1 0 0 0,1-1 0 0 0,-1 0-1 0 0,1 0 1 0 0,-1-1 0 0 0,1 1 0 0 0,0 0 0 0 0,0 0-1 0 0,-1-1 1 0 0,1 1 0 0 0,0-1 0 0 0,0 0-9 0 0,0-17 10 0 0,0 0 0 0 0,2 0 0 0 0,1 0-1 0 0,0 0 1 0 0,1 1 0 0 0,1-1 0 0 0,1 1 0 0 0,0 0 0 0 0,1 0 0 0 0,2 1 0 0 0,-1-1 0 0 0,2 1-1 0 0,0 1 1 0 0,1 0 0 0 0,1 0 0 0 0,0 1 0 0 0,8-7-10 0 0,-3-1 18 0 0,2 1 0 0 0,0 1-1 0 0,1 0 1 0 0,1 1 0 0 0,1 2 0 0 0,0 0 0 0 0,1 1 0 0 0,9-4-18 0 0,26 6 13 0 0,-57 15-1 0 0,0 0 11 0 0,0 0 1 0 0,0 0-3 0 0,0 0-4 0 0,0 0 22 0 0,0 0 0 0 0,0 0 11 0 0,0 0-3 0 0,0 0-14 0 0,0 0-5 0 0,0 0 10 0 0,0 0-1 0 0,0 0-8 0 0,0 0 3 0 0,0 0-18 0 0,0 0-6 0 0,0 0 5 0 0,0 0 18 0 0,0 0-11 0 0,0 0 0 0 0,0 0 8 0 0,0 0-26 0 0,0 0 4 0 0,0 0-2 0 0,0 0-18 0 0,0 0-3 0 0,0 0 24 0 0,0 0 13 0 0,0 0-18 0 0,0 0 26 0 0,0 0-22 0 0,0 0 2 0 0,0 0-12 0 0,0 0-6 0 0,0 0 2 0 0,0 0 24 0 0,0 0 0 0 0,0 0-5 0 0,0 0 4 0 0,0 0 1 0 0,0 0-6 0 0,0 0-24 0 0,0 0-17 0 0,0 0 22 0 0,0 0 17 0 0,0 0 0 0 0,0 0 32 0 0,0 0-38 0 0,0 0-16 0 0,0 0 3 0 0,0 0 15 0 0,0 0-16 0 0,0 0 5 0 0,0 0-26 0 0,0 0 17 0 0,0 0 21 0 0,0 0-11 0 0,0 0 7 0 0,0 0-6 0 0,0 0-13 0 0,0 0-36 0 0,0 0-18 0 0,0 0-42 0 0,3-17-2433 0 0,1 11-2782 0 0,2-1-5869 0 0</inkml:trace>
  <inkml:trace contextRef="#ctx0" brushRef="#br0" timeOffset="14362.595">2401 215 0 0 0,'0'0'855'0'0,"0"0"349"0"0,0 0 524 0 0,0 0 360 0 0,0 0-17 0 0,0 0-303 0 0,0 0-417 0 0,0 0-376 0 0,0 0-126 0 0,0 0-55 0 0,0-4-37 0 0,1 2-622 0 0,-1 1 0 0 0,0-1 1 0 0,0 1-1 0 0,0-1 0 0 0,0 1 0 0 0,0-1 0 0 0,0 1 0 0 0,0-1 0 0 0,0 1 0 0 0,-1-1 0 0 0,1 1 0 0 0,0-1 0 0 0,-1 1 0 0 0,1 0 0 0 0,-1-1 0 0 0,0 1 0 0 0,1 0 0 0 0,-1-1 0 0 0,0 1 0 0 0,0 0 0 0 0,0 0 0 0 0,0-1 0 0 0,0 1 0 0 0,0 0 0 0 0,0 0 0 0 0,0 0 0 0 0,-1 1 1 0 0,1-1-1 0 0,0 0 0 0 0,-1 0 0 0 0,1 0-135 0 0,-13-5 307 0 0,1 0 1 0 0,-1 1-1 0 0,0 0 0 0 0,0 1 1 0 0,0 0-1 0 0,-1 2 1 0 0,0-1-1 0 0,1 2 1 0 0,-1 0-1 0 0,0 1 1 0 0,1 0-1 0 0,-1 1 0 0 0,-10 2-306 0 0,16-1 61 0 0,0 1 0 0 0,0 0 0 0 0,1 0 0 0 0,0 1 0 0 0,-1 0 1 0 0,1 0-1 0 0,0 1 0 0 0,1 0 0 0 0,-1 0 0 0 0,1 1 0 0 0,0 0 1 0 0,1 0-1 0 0,-1 1 0 0 0,1-1 0 0 0,1 2 0 0 0,-2 0-62 0 0,5-2 3 0 0,-1 0 0 0 0,1 0 0 0 0,0 0 0 0 0,1 1 0 0 0,0-1 0 0 0,0 1-1 0 0,0-1 1 0 0,0 1 0 0 0,1-1 0 0 0,0 1 0 0 0,1-1 0 0 0,-1 1 0 0 0,3 6-3 0 0,55 46 66 0 0,76 25 30 0 0,-92 4 208 0 0,-41-84-250 0 0,0 0 0 0 0,0 1 0 0 0,-1-1 0 0 0,0 0 0 0 0,0 0 0 0 0,0 1 0 0 0,0-1 0 0 0,-1 0 0 0 0,0 1 0 0 0,1-1 0 0 0,-2 0 0 0 0,1 0 0 0 0,0 0 0 0 0,-1 0 0 0 0,0 0 0 0 0,0 0 0 0 0,0-1 0 0 0,0 1 0 0 0,-1 0 0 0 0,1-1 0 0 0,-1 0 0 0 0,0 0 0 0 0,0 1-1 0 0,0-2 1 0 0,-1 2-54 0 0,-90 61 465 0 0,83-59-412 0 0,-1 0-1 0 0,0-1 1 0 0,0-1-1 0 0,0 0 1 0 0,-1 0-1 0 0,0-2 1 0 0,0 1-1 0 0,1-2 1 0 0,-1 1-1 0 0,0-2 1 0 0,-8 0-53 0 0,-32-25 176 0 0,41 8-3625 0 0,22-4-7763 0 0,-6 18 743 0 0</inkml:trace>
  <inkml:trace contextRef="#ctx0" brushRef="#br0" timeOffset="14757.912">2539 502 12699 0 0,'0'0'1853'0'0,"0"0"-944"0"0,0 0-616 0 0,0 0-24 0 0,0 0 257 0 0,0 0 227 0 0,0 0 64 0 0,0 0-104 0 0,0 0-141 0 0,0 0-60 0 0,0 0-5 0 0,0 0 13 0 0,0 0 0 0 0,2 8-53 0 0,1 3-265 0 0,0-1 0 0 0,-1 1 0 0 0,0 0 1 0 0,-1 0-1 0 0,0 0 0 0 0,-1 0 0 0 0,0 0 0 0 0,-1 0 0 0 0,0-1 1 0 0,-1 1-1 0 0,0 0 0 0 0,-1 1-202 0 0,-21 80 329 0 0,24-91-381 0 0,0-1-25 0 0,0 0-40 0 0,0 0-25 0 0,0 0-94 0 0,0 0-113 0 0,0 0-182 0 0,0 0-263 0 0,0 0-304 0 0,0-8-9675 0 0,0 5 257 0 0</inkml:trace>
  <inkml:trace contextRef="#ctx0" brushRef="#br0" timeOffset="15003.904">2601 30 9842 0 0,'0'0'1774'0'0,"0"0"-366"0"0,0 0-200 0 0,0 0 73 0 0,0 0 98 0 0,0 0-64 0 0,0 0-287 0 0,0 0-373 0 0,0 0-339 0 0,0 0-238 0 0,0 0-150 0 0,0 0-102 0 0,0 0-82 0 0,-3-5-30 0 0,-8-19-475 0 0,28 33-845 0 0,-8-5-1171 0 0,-1 1-3495 0 0,-2-1-1808 0 0</inkml:trace>
  <inkml:trace contextRef="#ctx0" brushRef="#br0" timeOffset="15761.343">2697 712 4465 0 0,'0'0'1782'0'0,"0"0"-338"0"0,0 0 58 0 0,0 0 229 0 0,0 0 84 0 0,0 0-183 0 0,0 0-390 0 0,0 0-395 0 0,0 0-246 0 0,0 0-102 0 0,0 0-26 0 0,0 0 19 0 0,0 0 2 0 0,5-12-42 0 0,46-94 1047 0 0,92-199 312 0 0,-130 279-1783 0 0,-13 25-49 0 0,0 1-15 0 0,0 0-28 0 0,0 0-34 0 0,-4 26-669 0 0,-5 155 571 0 0,25-100-172 0 0,-16-74 356 0 0,1-1-1 0 0,-1 0 1 0 0,1 1-1 0 0,0-1 1 0 0,1 0 0 0 0,0 1-1 0 0,0-1 1 0 0,0 0-1 0 0,0 0 1 0 0,1-1-1 0 0,0 1 1 0 0,0 0 0 0 0,1-1-1 0 0,0 0 1 0 0,0 0-1 0 0,0 0 1 0 0,0 0-1 0 0,1-1 1 0 0,-1 1 0 0 0,1-1-1 0 0,1 0 1 0 0,-1-1-1 0 0,0 1 1 0 0,1-1-1 0 0,0 0 1 0 0,-1-1 0 0 0,1 1-1 0 0,4 0 13 0 0,9-2 122 0 0,-17 0-82 0 0,1-1 1 0 0,-1 0 0 0 0,1 1 0 0 0,-1-1-1 0 0,0 0 1 0 0,1 0 0 0 0,-1 0 0 0 0,0-1-1 0 0,1 1 1 0 0,-1-1 0 0 0,0 1 0 0 0,1-1-1 0 0,-1 0 1 0 0,0 0 0 0 0,0 0 0 0 0,1 0-1 0 0,-1 0 1 0 0,0 0 0 0 0,0-1 0 0 0,0 1-1 0 0,-1 0 1 0 0,1-1 0 0 0,0 0 0 0 0,0 1-1 0 0,0-3-40 0 0,76-113 2424 0 0,-62 84-2005 0 0,-2-1 0 0 0,-1-1 1 0 0,-2 0-1 0 0,-1 0 1 0 0,-1-1-1 0 0,-2-4-419 0 0,10-267 173 0 0,-17 306-434 0 0,0 1-244 0 0,-4 21-3710 0 0,2-13-611 0 0,0 0-6730 0 0</inkml:trace>
  <inkml:trace contextRef="#ctx0" brushRef="#br0" timeOffset="16226.854">3630 122 8042 0 0,'0'0'1884'0'0,"0"0"-354"0"0,0 0-146 0 0,0 0 30 0 0,0 0-42 0 0,0 0-197 0 0,0 0-302 0 0,0 0-219 0 0,0 0-174 0 0,0 0-153 0 0,0 0-105 0 0,0 0-112 0 0,0 0-61 0 0,-10 8-13 0 0,-35 27-13 0 0,41-30-18 0 0,-1 0 0 0 0,1-1 0 0 0,0 1 0 0 0,1 1 1 0 0,-1-1-1 0 0,1 0 0 0 0,0 1 0 0 0,1 0 0 0 0,-1 0 0 0 0,1-1 0 0 0,0 2 0 0 0,0-1 1 0 0,1 0-6 0 0,-4 11 6 0 0,0-1-5 0 0,-3 2-31 0 0,1 1 1 0 0,1 0-1 0 0,1 1 1 0 0,1-1-1 0 0,1 1 0 0 0,0 0 1 0 0,2 0-1 0 0,0 0 1 0 0,2 16 29 0 0,0-32 1 0 0,0 1 0 0 0,0-1 1 0 0,1 0-1 0 0,-1-1 0 0 0,1 1 0 0 0,0 0 0 0 0,0 0 1 0 0,0-1-1 0 0,0 1 0 0 0,1-1 0 0 0,-1 0 1 0 0,1 1-1 0 0,0-1 0 0 0,0-1 0 0 0,0 1 1 0 0,1 0-1 0 0,-1-1 0 0 0,1 1 0 0 0,-1-1 1 0 0,1 0-1 0 0,0 0 0 0 0,-1-1 0 0 0,1 1 1 0 0,0-1-1 0 0,0 0 0 0 0,0 0 0 0 0,1 0 1 0 0,-1 0-1 0 0,1-1-1 0 0,5 1 202 0 0,1 0 1 0 0,0-1-1 0 0,0 0 1 0 0,0-1-1 0 0,0 0 0 0 0,-1 0 1 0 0,1-1-1 0 0,0-1 1 0 0,-1 0-1 0 0,7-3-202 0 0,-3 1 226 0 0,-1 0 0 0 0,1-1-1 0 0,-1-1 1 0 0,0 0-1 0 0,-1-1 1 0 0,0 0 0 0 0,0-1-1 0 0,-1 0 1 0 0,0-1 0 0 0,-1 0-1 0 0,0-1 1 0 0,0 0 0 0 0,-1 0-1 0 0,0-1 1 0 0,-1 0-1 0 0,-1-1 1 0 0,0 0 0 0 0,-1 0-1 0 0,0-1 1 0 0,-1 1 0 0 0,0-1-1 0 0,-1 0 1 0 0,-1-1 0 0 0,0 1-1 0 0,-1 0 1 0 0,0-7-226 0 0,-2 12 3 0 0,1-1 0 0 0,-2 0 0 0 0,1 1 0 0 0,-1-1 0 0 0,-1 0 0 0 0,1 1 0 0 0,-2 0 0 0 0,1-1 1 0 0,-1 1-1 0 0,-1 0 0 0 0,1 0 0 0 0,-2 0 0 0 0,1 1 0 0 0,-1 0 0 0 0,0 0 0 0 0,-1 0 0 0 0,0 0 0 0 0,0 1 0 0 0,-1 0 0 0 0,0 0 0 0 0,0 1 1 0 0,-1-1-1 0 0,1 2 0 0 0,-1-1 0 0 0,-1 1 0 0 0,-6-3-3 0 0,9 6-118 0 0,-1 0 0 0 0,0 0-1 0 0,0 1 1 0 0,0 0 0 0 0,0 0 0 0 0,0 1 0 0 0,-1 0 0 0 0,1 0 0 0 0,0 1-1 0 0,0-1 1 0 0,0 2 0 0 0,0-1 0 0 0,0 1 0 0 0,0 0 0 0 0,1 0 0 0 0,-1 1-1 0 0,1 0 1 0 0,-1 0 0 0 0,1 1 0 0 0,0-1 0 0 0,0 2 0 0 0,-1 0 118 0 0,-79 65-9775 0 0,61-47 3043 0 0,12-11-1552 0 0</inkml:trace>
  <inkml:trace contextRef="#ctx0" brushRef="#br0" timeOffset="16676.571">3406 318 0 0 0,'0'0'1264'0'0,"0"0"397"0"0,0 0 275 0 0,0 0 68 0 0,0 0-108 0 0,0 0-172 0 0,0 0-232 0 0,0 0-163 0 0,0 0-132 0 0,2 2-179 0 0,-1-1-726 0 0,0 1 1 0 0,1-1-1 0 0,0 0 1 0 0,-1 0 0 0 0,1 0-1 0 0,0 0 1 0 0,0 0-1 0 0,-1 0 1 0 0,1-1-1 0 0,0 1 1 0 0,0-1 0 0 0,0 1-1 0 0,0-1 1 0 0,0 1-1 0 0,0-1 1 0 0,0 0-1 0 0,0 0 1 0 0,0 0 0 0 0,0 0-1 0 0,0-1 1 0 0,0 1-1 0 0,0 0 1 0 0,-1-1-1 0 0,1 1 1 0 0,0-1 0 0 0,1 0-293 0 0,132-50 2983 0 0,-45 43-2468 0 0,-85 10-494 0 0,0 1 0 0 0,0-1-1 0 0,0 1 1 0 0,-1 0 0 0 0,1 0 0 0 0,-1 0 0 0 0,0 0 0 0 0,0 1 0 0 0,0 0 0 0 0,-1 0 0 0 0,1 0 0 0 0,-1 0 0 0 0,0 0 0 0 0,2 4-21 0 0,10 11 53 0 0,1 0 52 0 0,-11-11-37 0 0,0-1 1 0 0,1-1-1 0 0,0 1 1 0 0,0-1-1 0 0,1 0 1 0 0,-1-1-1 0 0,1 1 1 0 0,0-1-1 0 0,1-1 0 0 0,-1 1 1 0 0,1-1-69 0 0,23 0 680 0 0,-31-4-593 0 0,0 0-2 0 0,0 0 14 0 0,0 0-2 0 0,0 0 5 0 0,4-25 519 0 0,1 5-1190 0 0,-5 14-1993 0 0,0-1-3504 0 0,0 3-6264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1:14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86 680 0 0,'0'0'2511'0'0,"0"0"-470"0"0,0 0-302 0 0,0 0-1 0 0,0 0 162 0 0,0 0-2 0 0,0 0-89 0 0,0 0-255 0 0,0 0-352 0 0,0 0-343 0 0,0 0-249 0 0,-3 1-144 0 0,3-1-315 0 0,0 0-1 0 0,0 1 1 0 0,0-1 0 0 0,0 0 0 0 0,0 0-1 0 0,0 0 1 0 0,0 1 0 0 0,0-1 0 0 0,0 0 0 0 0,0 0-1 0 0,0 0 1 0 0,0 1 0 0 0,0-1 0 0 0,0 0-1 0 0,0 0 1 0 0,0 0 0 0 0,0 1 0 0 0,0-1 0 0 0,0 0-151 0 0,41-1 1638 0 0,-22 1-1239 0 0,176-14 1748 0 0,57-35-1264 0 0,-224 44-445 0 0,-15 3-4910 0 0,-19 5-2466 0 0,5-2-3212 0 0</inkml:trace>
  <inkml:trace contextRef="#ctx0" brushRef="#br0" timeOffset="251.065">8 348 13515 0 0,'0'0'1616'0'0,"0"0"-614"0"0,0 0-387 0 0,0 0 109 0 0,0 0 244 0 0,0 0 68 0 0,0 0-6 0 0,0 0-59 0 0,0 0-89 0 0,0 0-88 0 0,32 1-107 0 0,100 3-92 0 0,23-24 733 0 0,-38 5-1175 0 0,-86 10-1489 0 0,-18 0-4999 0 0,-9 4-5509 0 0</inkml:trace>
  <inkml:trace contextRef="#ctx0" brushRef="#br0" timeOffset="1657.472">670 536 40 0 0,'0'0'1758'0'0,"0"0"-46"0"0,0 0 277 0 0,0 0 292 0 0,0 0 29 0 0,0 0-223 0 0,0 0-352 0 0,0 0-293 0 0,0 0-168 0 0,0 0-108 0 0,0 0-95 0 0,0 0-84 0 0,0 0-128 0 0,-2 2-116 0 0,-9 2 722 0 0,15-22 454 0 0,2-1-1869 0 0,9-24 216 0 0,2 1-1 0 0,1 0 1 0 0,3 2 0 0 0,1 0-1 0 0,2 1 1 0 0,1 2 0 0 0,3-1-266 0 0,-14 18 50 0 0,3-4-12 0 0,0 1-1 0 0,2 1 1 0 0,0 1 0 0 0,2 1 0 0 0,0 0-1 0 0,8-4-37 0 0,-28 23-3 0 0,0 0 0 0 0,0 1 0 0 0,0-1 0 0 0,0 0 0 0 0,0 0 0 0 0,0 1 1 0 0,0-1-1 0 0,0 0 0 0 0,0 1 0 0 0,0-1 0 0 0,0 1 0 0 0,1 0 0 0 0,-1-1 0 0 0,0 1 0 0 0,0 0 0 0 0,1 0 0 0 0,-1 0 0 0 0,0-1 0 0 0,0 1 0 0 0,1 1 0 0 0,-1-1 0 0 0,0 0 0 0 0,0 0 0 0 0,1 0 0 0 0,-1 1 0 0 0,0-1 0 0 0,0 0 0 0 0,0 1 0 0 0,1-1 0 0 0,-1 1 0 0 0,0 0 0 0 0,0-1 0 0 0,0 1 0 0 0,0 0 0 0 0,0 0 0 0 0,0-1 0 0 0,0 1 0 0 0,-1 0 0 0 0,1 0 0 0 0,0 0 0 0 0,0 0 0 0 0,-1 0 0 0 0,1 0 0 0 0,0 1 0 0 0,-1-1 0 0 0,1 0 0 0 0,-1 0 0 0 0,1 1 3 0 0,12 64 3 0 0,-23 113 63 0 0,2-84-148 0 0,8-94 54 0 0,0-1 11 0 0,0 0 6 0 0,0 0-3 0 0,10-8-9 0 0,81-74 147 0 0,55-67-89 0 0,-138 141-36 0 0,5-6-1 0 0,1 1 0 0 0,0 0 1 0 0,1 1-1 0 0,0 1 0 0 0,1 0 0 0 0,0 1 1 0 0,1 1-1 0 0,2-1 2 0 0,-17 9 0 0 0,0 1 0 0 0,0 0 0 0 0,0-1 0 0 0,-1 1 0 0 0,1 0 0 0 0,0 0 0 0 0,0 0 0 0 0,0 1 0 0 0,-1-1 0 0 0,1 0 0 0 0,0 1 0 0 0,0-1 0 0 0,-1 1 0 0 0,1-1 0 0 0,0 1 0 0 0,-1 0 0 0 0,1 0 0 0 0,-1 0 0 0 0,1 0 0 0 0,-1 0 0 0 0,1 0 0 0 0,-1 0 0 0 0,1 0 0 0 0,-1 0 0 0 0,0 1-1 0 0,0-1 1 0 0,0 1 0 0 0,0-1 0 0 0,0 1 0 0 0,0-1 0 0 0,0 1 0 0 0,0 0 0 0 0,-1-1 0 0 0,1 1 0 0 0,-1 0 0 0 0,1-1 0 0 0,-1 1 0 0 0,1 0 0 0 0,-1 0 0 0 0,0 0 0 0 0,0-1 0 0 0,0 1 0 0 0,0 0 0 0 0,0 0 0 0 0,-1 0 0 0 0,1-1 0 0 0,0 1 0 0 0,-1 1 0 0 0,3 9 14 0 0,-1 143 126 0 0,-17 65 175 0 0,16-218-316 0 0,0 5 21 0 0,-3-4-17 0 0,3-2 9 0 0,0-1-2 0 0,0 0 4 0 0,0 0-5 0 0,0 0 2 0 0,0 0 9 0 0,0 0-2 0 0,0 0 4 0 0,0 0-16 0 0,0 0-31 0 0,0 0 34 0 0,0 0 2 0 0,0 0 8 0 0,0 0 31 0 0,0 0-27 0 0,0 0 9 0 0,0 0 17 0 0,0 0-9 0 0,0 0-16 0 0,0 0-10 0 0,0 0 10 0 0,0 0 14 0 0,0 0 5 0 0,0 0-11 0 0,0 0 8 0 0,0 0-13 0 0,0 0-14 0 0,0 0-20 0 0,0 0-14 0 0,0 0 5 0 0,0 0 36 0 0,0 0 19 0 0,0 0-19 0 0,0 0-8 0 0,0 0 9 0 0,0 0-17 0 0,0 0-61 0 0,0 0 54 0 0,0 0 24 0 0,-6 25 39 0 0,-11 15 58 0 0,17-39-97 0 0,0-1-34 0 0,0 0 10 0 0,0 0-4 0 0,0 0 17 0 0,0 0-1 0 0,0 0 2 0 0,0 0 5 0 0,0 0-16 0 0,0 0 6 0 0,0 0-4 0 0,0 0-41 0 0,0 0 28 0 0,0 0-18 0 0,-1-23-2681 0 0,1 13-251 0 0,0 2-3872 0 0,0 1-5616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1:23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367 117 0 0 0,'0'0'600'0'0,"0"0"695"0"0,0 0 276 0 0,0 0 67 0 0,0 0-109 0 0,0 0-140 0 0,0 0-138 0 0,0 0-176 0 0,0 0-147 0 0,-15-6-125 0 0,-46-16-93 0 0,-1 17 1982 0 0,-40 67-1165 0 0,93-56-1467 0 0,0 0 1 0 0,0 1 0 0 0,0 0 0 0 0,1 0-1 0 0,0 1 1 0 0,0 0 0 0 0,1 0 0 0 0,0 1-1 0 0,1 0 1 0 0,0 0 0 0 0,0 1 0 0 0,1 0-1 0 0,0 0 1 0 0,1 0 0 0 0,0 0-1 0 0,0 1 1 0 0,1 0 0 0 0,1-1 0 0 0,0 1-1 0 0,0 0 1 0 0,1 0 0 0 0,0 8-61 0 0,1-15 55 0 0,-1 0 0 0 0,1 0 1 0 0,0 0-1 0 0,0 1 0 0 0,0-1 0 0 0,0 0 1 0 0,1 0-1 0 0,0 0 0 0 0,0 0 0 0 0,0 0 1 0 0,0 0-1 0 0,1 0 0 0 0,-1 0 0 0 0,1 0 1 0 0,0-1-1 0 0,0 1 0 0 0,0-1 0 0 0,1 1 1 0 0,0-1-1 0 0,-1 0 0 0 0,1 0 0 0 0,0 0 0 0 0,0 0 1 0 0,0-1-1 0 0,1 1 0 0 0,-1-1 0 0 0,1 0 1 0 0,-1 0-1 0 0,1 0 0 0 0,0 0 0 0 0,0 0 1 0 0,0-1-1 0 0,0 0 0 0 0,0 0 0 0 0,0 0 1 0 0,0 0-1 0 0,0-1 0 0 0,0 0 0 0 0,0 1 1 0 0,1-2-1 0 0,-1 1 0 0 0,0 0 0 0 0,0-1 1 0 0,0 0-1 0 0,2 0-55 0 0,14-10 198 0 0,0-1 0 0 0,-1-1 0 0 0,0-1 0 0 0,-1 0 0 0 0,0-1 0 0 0,-2-1 0 0 0,0-1 0 0 0,0 0 0 0 0,-2-1 0 0 0,0-1 0 0 0,-1 0 0 0 0,10-21-198 0 0,121-198 602 0 0,-135 229-343 0 0,-19 43-81 0 0,8-28-200 0 0,-6 23 80 0 0,1 1 1 0 0,2-1-1 0 0,1 1 1 0 0,1 0-1 0 0,2 0 1 0 0,1 1-1 0 0,1-1 1 0 0,2 8-59 0 0,-1-26 20 0 0,1-1-1 0 0,0 1 1 0 0,0-1 0 0 0,1 0 0 0 0,1 0 0 0 0,-1-1 0 0 0,2 1 0 0 0,0-1 0 0 0,0 0 0 0 0,1-1-1 0 0,0 1 1 0 0,0-1 0 0 0,1-1 0 0 0,0 1 0 0 0,1-2 0 0 0,0 1 0 0 0,0-1 0 0 0,1 0 0 0 0,-1-1 0 0 0,2 0-1 0 0,-1 0 1 0 0,0-1 0 0 0,1-1 0 0 0,0 0 0 0 0,2 0-20 0 0,43 7 153 0 0,-53-33-378 0 0,-19-8-1821 0 0,6 22-1519 0 0,1 3-4152 0 0,5 4-3559 0 0</inkml:trace>
  <inkml:trace contextRef="#ctx0" brushRef="#br0" timeOffset="424.323">1055 279 7034 0 0,'0'0'2791'0'0,"0"0"-727"0"0,0 0-234 0 0,0 0 4 0 0,0 0-142 0 0,0 0-281 0 0,0 0-367 0 0,0 0-266 0 0,0 0-90 0 0,0 0-69 0 0,0 0-45 0 0,0 0-64 0 0,-7 6-53 0 0,-55 57 1276 0 0,-31 93-350 0 0,22-58-1898 0 0,50-123-19811 0 0,19 21 14725 0 0</inkml:trace>
  <inkml:trace contextRef="#ctx0" brushRef="#br0" timeOffset="720.878">761 242 184 0 0,'0'0'2593'0'0,"0"0"-164"0"0,0 0-27 0 0,0 0 85 0 0,0 0-42 0 0,0 0-303 0 0,0 0-450 0 0,0 0-409 0 0,0 0-308 0 0,0 0-212 0 0,0 0-124 0 0,0 0-107 0 0,0 1 1013 0 0,0 10-1173 0 0,1 1-1 0 0,1-1 0 0 0,0 1 0 0 0,0-1 0 0 0,1 0 1 0 0,0 0-1 0 0,1 0 0 0 0,1-1 0 0 0,-1 1 0 0 0,2-1 1 0 0,0 0-1 0 0,2 3-371 0 0,14 16 330 0 0,1-1 1 0 0,1-1-1 0 0,1-2 1 0 0,2 0-1 0 0,13 9-330 0 0,30 28 251 0 0,-64-43-206 0 0,-8-17-4187 0 0,-1-1-4408 0 0,1-1-3775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1:36.3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1 144 0 0 0,'0'0'395'0'0,"0"0"272"0"0,0 0 89 0 0,0 0 8 0 0,0 0-16 0 0,0 0-36 0 0,0 0-41 0 0,20 1-50 0 0,132 2 1004 0 0,835-3 3944 0 0,-637-18-2850 0 0,-39 0-1616 0 0,313 6-1 0 0,-424 13-379 0 0,2-12-153 0 0,-32 6-142 0 0,174 13 901 0 0,-61-19-708 0 0,-39 7-394 0 0,-61-3 80 0 0,62-1 177 0 0,96 6 464 0 0,25-18-948 0 0,-36 3 1687 0 0,74 15-1687 0 0,-217 3 272 0 0,383 6 599 0 0,-238-14-524 0 0,107 7-117 0 0,-187 0 114 0 0,-252 0-364 0 0,24 0 171 0 0,30 0 544 0 0,-73-8-3003 0 0,12 3-2761 0 0,3-1-4408 0 0,2 3-1335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2:20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5288 354 6033 0 0,'0'0'5724'0'0,"0"0"-2911"0"0,0 0-1133 0 0,0 0-166 0 0,0 0-135 0 0,0 0-180 0 0,0 0-228 0 0,0 0-251 0 0,0 0-211 0 0,0 0-127 0 0,0 0-29 0 0,0 0 4 0 0,0 0 21 0 0,8-2-9 0 0,136-11 923 0 0,111-20-297 0 0,-210 19-1899 0 0,-44 13 380 0 0,-1 1-179 0 0,0 0-242 0 0,0 0-400 0 0,-4 0-5767 0 0,0 0-4118 0 0</inkml:trace>
  <inkml:trace contextRef="#ctx0" brushRef="#br0" timeOffset="279.854">5122 630 14171 0 0,'0'0'1279'0'0,"0"0"-374"0"0,0 0 144 0 0,0 0 300 0 0,0 0 145 0 0,0 0-135 0 0,0 0-259 0 0,0 0-249 0 0,0 0-195 0 0,0 0-134 0 0,33-1-60 0 0,103-5-44 0 0,199-20 1225 0 0,-194 18-3338 0 0,-140 8 737 0 0,-1-4-2097 0 0,0 1-4611 0 0,0 3-4114 0 0</inkml:trace>
  <inkml:trace contextRef="#ctx0" brushRef="#br0" timeOffset="1004.982">5522 66 4809 0 0,'0'0'2631'0'0,"0"0"-672"0"0,0 0-236 0 0,0 0 100 0 0,0 0-9 0 0,0 0-189 0 0,0 0-257 0 0,0 0-253 0 0,0 0-203 0 0,0 0-165 0 0,0 0-171 0 0,0 0-140 0 0,0 0-109 0 0,-18-6-75 0 0,-55-18-52 0 0,73 24-177 0 0,0 1-1 0 0,1-1 1 0 0,-1 0 0 0 0,0 1 0 0 0,0-1 0 0 0,0 0-1 0 0,0 1 1 0 0,0-1 0 0 0,0 1 0 0 0,0-1 0 0 0,0 0-1 0 0,0 1 1 0 0,0-1 0 0 0,0 0 0 0 0,0 1 0 0 0,0-1 0 0 0,-1 1-1 0 0,1-1 1 0 0,0 0 0 0 0,0 1 0 0 0,0-1 0 0 0,-1 0-1 0 0,1 1 1 0 0,0-1 0 0 0,0 0 0 0 0,0 0 0 0 0,-1 1-1 0 0,1-1 1 0 0,0 0 0 0 0,-1 1 0 0 0,1-1 0 0 0,0 0-1 0 0,-1 0 1 0 0,1 0 0 0 0,0 0 0 0 0,-1 1 0 0 0,1-1-1 0 0,0 0 1 0 0,-1 0 0 0 0,1 0 0 0 0,0 0 0 0 0,-1 0 0 0 0,1 0-1 0 0,-1 0 1 0 0,1 0 0 0 0,0 0 0 0 0,-1 0 0 0 0,1 0-1 0 0,-1 0-22 0 0,144 125 3881 0 0,79 33-2673 0 0,-180-133-1147 0 0,-27-17-34 0 0,-1 0-1 0 0,0 1 1 0 0,-1 1-1 0 0,1 0 0 0 0,-2 0 1 0 0,0 1-1 0 0,0 1 1 0 0,-1 0-1 0 0,1 2-26 0 0,-2 1 27 0 0,-10-15-14 0 0,0 0 6 0 0,0 0 8 0 0,-25 15 414 0 0,-8 18-330 0 0,3 8-75 0 0,-2-1 1 0 0,-2-1-1 0 0,-1-2 1 0 0,-2-1-1 0 0,-10 5-36 0 0,-92 71 156 0 0,82-56-157 0 0,59-50-2332 0 0,3-5-3009 0 0,-3-1 3395 0 0,0 0-10210 0 0</inkml:trace>
  <inkml:trace contextRef="#ctx0" brushRef="#br0" timeOffset="-2404.804">2177 453 13139 0 0,'0'0'1867'0'0,"0"0"-787"0"0,0 0-274 0 0,0 0 142 0 0,0 0 221 0 0,0 0 81 0 0,0 0-83 0 0,0 0-166 0 0,0 0-214 0 0,0 0-143 0 0,0 0-73 0 0,0 0-53 0 0,0 0-56 0 0,30 0-40 0 0,143 0 183 0 0,-96-2 653 0 0,-38 1-2718 0 0,0 0-8097 0 0,-38 1-1943 0 0</inkml:trace>
  <inkml:trace contextRef="#ctx0" brushRef="#br0" timeOffset="-2145.291">2212 659 5577 0 0,'0'0'3986'0'0,"0"0"-1967"0"0,0 0-674 0 0,0 0 3 0 0,0 0 30 0 0,0 0-75 0 0,0 0-146 0 0,0 0-197 0 0,0 0-202 0 0,0 0-183 0 0,0 0-177 0 0,0 0-141 0 0,35 1-103 0 0,109 0-84 0 0,-63-13-233 0 0,-80 12 125 0 0,57-14-1212 0 0,-39 8-1510 0 0,-1-1-3372 0 0,-12 4-4714 0 0</inkml:trace>
  <inkml:trace contextRef="#ctx0" brushRef="#br0" timeOffset="-1552.366">2654 902 9162 0 0,'0'0'2415'0'0,"0"0"-785"0"0,0 0-85 0 0,0 0 169 0 0,0 0-23 0 0,0 0-304 0 0,0 0-432 0 0,0 0-263 0 0,0 0-96 0 0,0 0-21 0 0,0 0-15 0 0,0 0-22 0 0,0 0-49 0 0,18-29-41 0 0,59-93-24 0 0,50-73 959 0 0,-117 183-1377 0 0,0 1 0 0 0,1 0 0 0 0,0 1 0 0 0,0 0 0 0 0,1 0 0 0 0,0 2 0 0 0,1-1 0 0 0,0 1 0 0 0,0 1 0 0 0,1 1 0 0 0,0 0 0 0 0,0 0 0 0 0,8-1-6 0 0,-21 9-13 0 0,1 0 0 0 0,0 0 1 0 0,-1 0-1 0 0,0 1 1 0 0,1-1-1 0 0,-1 0 0 0 0,0 1 1 0 0,0-1-1 0 0,0 1 1 0 0,0-1-1 0 0,-1 1 0 0 0,1-1 1 0 0,-1 1-1 0 0,1-1 1 0 0,-1 1-1 0 0,0 0 0 0 0,0-1 1 0 0,0 1-1 0 0,0-1 1 0 0,-1 1-1 0 0,1 0 0 0 0,-1-1 1 0 0,1 1-1 0 0,-1-1 1 0 0,0 1-1 0 0,0-1 0 0 0,0 0 1 0 0,-1 1-1 0 0,1-1 13 0 0,-22 123-174 0 0,23-124 172 0 0,0-1 1 0 0,0 1-1 0 0,0 0 1 0 0,0-1-1 0 0,0 1 1 0 0,0 0 0 0 0,1-1-1 0 0,-1 1 1 0 0,0 0-1 0 0,0-1 1 0 0,0 1-1 0 0,1 0 1 0 0,-1-1 0 0 0,0 1-1 0 0,1-1 1 0 0,-1 1-1 0 0,1 0 1 0 0,-1-1-1 0 0,0 1 1 0 0,1-1 0 0 0,0 1-1 0 0,-1-1 1 0 0,1 1-1 0 0,-1-1 1 0 0,1 0-1 0 0,-1 1 1 0 0,1-1 0 0 0,0 0-1 0 0,-1 1 1 0 0,1-1-1 0 0,0 0 1 0 0,-1 0-1 0 0,1 0 1 0 0,0 0 0 0 0,-1 1-1 0 0,1-1 1 0 0,0 0-1 0 0,-1 0 1 0 0,1 0-1 0 0,0 0 1 0 0,-1-1 0 0 0,1 1-1 0 0,0 0 1 0 0,0 0-1 0 0,-1 0 1 0 0,1 0-1 0 0,-1-1 1 0 0,1 1 0 0 0,0 0-1 0 0,-1-1 1 0 0,1 1-1 0 0,0-1 2 0 0,37-18 159 0 0,-34 17-159 0 0,183-126 84 0 0,-182 125-86 0 0,3-2-8 0 0,1-1 0 0 0,0 1 0 0 0,0 1 0 0 0,0-1-1 0 0,1 2 1 0 0,0-1 0 0 0,-1 1 0 0 0,1 1 0 0 0,0 0 0 0 0,9-1 10 0 0,-15 39-17 0 0,-17 64-50 0 0,11 11-1659 0 0,11-94-515 0 0,-4-14-1012 0 0,2-1-3533 0 0,-2-2-4379 0 0</inkml:trace>
  <inkml:trace contextRef="#ctx0" brushRef="#br0" timeOffset="-1002.503">3997 427 3817 0 0,'0'0'2620'0'0,"0"0"-60"0"0,0 0-87 0 0,0 0-131 0 0,0 0-257 0 0,0 0-429 0 0,0 0-357 0 0,0 0-248 0 0,0 0-180 0 0,0 0-132 0 0,0 0-86 0 0,0 0-85 0 0,0 0-76 0 0,-9-12-37 0 0,-31-37-66 0 0,6 37 186 0 0,22 14-543 0 0,0 1-1 0 0,0 1 1 0 0,0 0-1 0 0,1 0 1 0 0,-1 1-1 0 0,1 1 1 0 0,0 0-1 0 0,1 0 1 0 0,-1 1-1 0 0,1 0 1 0 0,1 1-1 0 0,-1 0 1 0 0,1 1-1 0 0,1 0 1 0 0,0 0-1 0 0,0 1-31 0 0,0-3-20 0 0,1-1 0 0 0,0 2 0 0 0,1-1-1 0 0,0 1 1 0 0,0 0 0 0 0,0 0-1 0 0,1 1 1 0 0,0-1 0 0 0,1 1 0 0 0,0 0-1 0 0,0 1 1 0 0,1-1 0 0 0,1 1 0 0 0,-1-1-1 0 0,1 1 1 0 0,1 0 0 0 0,0 0-1 0 0,0-1 1 0 0,1 1 0 0 0,1 10 20 0 0,2-17 8 0 0,0 1 0 0 0,0-1-1 0 0,1 0 1 0 0,-1-1 0 0 0,1 1 0 0 0,0 0-1 0 0,0-1 1 0 0,0 0 0 0 0,0 0 0 0 0,0 0-1 0 0,0-1 1 0 0,0 1 0 0 0,1-1 0 0 0,-1 0 0 0 0,1 0-1 0 0,-1-1 1 0 0,1 1 0 0 0,-1-1 0 0 0,1 0-1 0 0,-1 0 1 0 0,1 0 0 0 0,-1-1 0 0 0,1 0-1 0 0,-1 0 1 0 0,1 0 0 0 0,-1 0 0 0 0,0 0 0 0 0,0-1-1 0 0,1 0-7 0 0,21-11 197 0 0,0-1-1 0 0,-1-1 1 0 0,-1-1-1 0 0,0-2 1 0 0,-2 0-1 0 0,0-1 0 0 0,0-1 1 0 0,14-20-197 0 0,31-26 479 0 0,-5 37-387 0 0,-53 83-117 0 0,-9-46 32 0 0,-12 106-206 0 0,30-46-840 0 0,-3-52-1639 0 0,6-2-3454 0 0,-16-12-5369 0 0</inkml:trace>
  <inkml:trace contextRef="#ctx0" brushRef="#br0" timeOffset="-440.993">4445 597 7442 0 0,'0'0'3754'0'0,"0"0"-1987"0"0,0 0-759 0 0,0 0-44 0 0,0 0-32 0 0,0 0-130 0 0,0 0-178 0 0,0 0-172 0 0,0 0-110 0 0,0 0-46 0 0,0 0-31 0 0,0 0-21 0 0,0 0 1 0 0,-7 22 22 0 0,-19 67 25 0 0,27-89-274 0 0,-1-1 0 0 0,1 1 0 0 0,-1 0 1 0 0,1 0-1 0 0,0 0 0 0 0,-1 0 0 0 0,1 0 0 0 0,-1 0 0 0 0,1 0 0 0 0,0 0 0 0 0,-1 0 0 0 0,1 0 0 0 0,0 0 0 0 0,-1 0 1 0 0,1 1-1 0 0,-1-1 0 0 0,1 0 0 0 0,-1 0 0 0 0,1 1 0 0 0,0-1 0 0 0,-1 0 0 0 0,1 1 0 0 0,-1-1 0 0 0,1 0 0 0 0,-1 1 0 0 0,0-1 1 0 0,1 1-1 0 0,-1-1 0 0 0,1 1 0 0 0,-1-1 0 0 0,0 1 0 0 0,1-1 0 0 0,-1 1 0 0 0,0-1 0 0 0,0 1 0 0 0,1 0 0 0 0,-1-1 1 0 0,0 1-1 0 0,0-1 0 0 0,0 1 0 0 0,0 0 0 0 0,0-1 0 0 0,0 1 0 0 0,0 0 0 0 0,0-1 0 0 0,0 1 0 0 0,0-1 0 0 0,0 1 0 0 0,0 0 1 0 0,0-1-1 0 0,0 1 0 0 0,-1-1 0 0 0,1 1 0 0 0,0 0 0 0 0,0-1 0 0 0,-1 1 0 0 0,1-1 0 0 0,0 1 0 0 0,-1-1 0 0 0,1 1 1 0 0,-1-1-1 0 0,1 1 0 0 0,-1-1 0 0 0,1 0 0 0 0,-1 1 0 0 0,1-1 0 0 0,-1 0 0 0 0,1 1-18 0 0,3-2 232 0 0,6 0 6 0 0,-1-1-1 0 0,1 0 1 0 0,0-1-1 0 0,-1 1 1 0 0,1-2 0 0 0,-1 1-1 0 0,0-1 1 0 0,0 0 0 0 0,0-1-1 0 0,0 0 1 0 0,-1 0 0 0 0,0-1-1 0 0,0 0 1 0 0,-1 0 0 0 0,1 0-1 0 0,1-4-237 0 0,20-15 759 0 0,-28 24-747 0 0,1 1 1 0 0,0-1-1 0 0,-1 1 1 0 0,1-1 0 0 0,0 0-1 0 0,0 1 1 0 0,-1 0-1 0 0,1-1 1 0 0,0 1-1 0 0,0-1 1 0 0,0 1-1 0 0,-1 0 1 0 0,1 0-1 0 0,0-1 1 0 0,0 1-1 0 0,0 0 1 0 0,0 0 0 0 0,0 0-1 0 0,0 0 1 0 0,0 0-1 0 0,0 0 1 0 0,0 0-1 0 0,-1 0 1 0 0,1 0-1 0 0,0 1 1 0 0,0-1-1 0 0,0 0 1 0 0,0 1 0 0 0,0-1-1 0 0,-1 0 1 0 0,1 1-1 0 0,0-1 1 0 0,0 1-1 0 0,-1-1 1 0 0,1 1-1 0 0,0 0 1 0 0,0-1-1 0 0,-1 1 1 0 0,1 0-1 0 0,-1-1 1 0 0,1 1 0 0 0,-1 0-1 0 0,1 0 1 0 0,-1-1-1 0 0,1 1 1 0 0,-1 0-1 0 0,0 0 1 0 0,1 0-1 0 0,-1 0 1 0 0,0 0-1 0 0,0-1 1 0 0,0 1-1 0 0,0 0 1 0 0,0 0 0 0 0,0 0-1 0 0,0 0 1 0 0,0 0-1 0 0,0 0 1 0 0,0 0-1 0 0,0 0 1 0 0,0 0-1 0 0,-1-1 1 0 0,1 1-1 0 0,0 0 1 0 0,-1 0-13 0 0,4 12 10 0 0,8 171-185 0 0,-12-128-51 0 0,-31 179-337 0 0,32-227 562 0 0,0-1-1 0 0,-1 0 1 0 0,0 1-1 0 0,0-1 1 0 0,0 0-1 0 0,-1 0 1 0 0,0 1-1 0 0,-1-2 1 0 0,0 1-1 0 0,0 0 1 0 0,0 0 0 0 0,-1-1-1 0 0,0 0 1 0 0,0 0-1 0 0,-1 0 1 0 0,1 0-1 0 0,-1-1 1 0 0,-1 1-1 0 0,1-1 1 0 0,-1-1-1 0 0,1 1 1 0 0,-1-1-1 0 0,-1 0 1 0 0,1 0-1 0 0,-1-1 1 0 0,1 1 0 0 0,-1-2-1 0 0,0 1 1 0 0,0-1-1 0 0,-2 1 2 0 0,7-3 9 0 0,0 0 0 0 0,1 1 0 0 0,-1-1 0 0 0,0 0 1 0 0,0 0-1 0 0,1 0 0 0 0,-1 0 0 0 0,0 0 0 0 0,0-1 0 0 0,1 1 0 0 0,-1 0 0 0 0,0-1 0 0 0,0 0 0 0 0,1 1 0 0 0,-1-1 1 0 0,1 0-1 0 0,-1 0 0 0 0,0 1 0 0 0,1-1 0 0 0,0-1 0 0 0,-1 1 0 0 0,1 0 0 0 0,0 0 0 0 0,-1 0 0 0 0,1-1 0 0 0,0 1 0 0 0,0 0 1 0 0,0-1-1 0 0,0 0 0 0 0,0 1 0 0 0,0-1 0 0 0,1 1 0 0 0,-1-1 0 0 0,0 0 0 0 0,1 1 0 0 0,0-1 0 0 0,-1 0 0 0 0,1 0 1 0 0,0 1-1 0 0,0-1 0 0 0,0 0 0 0 0,0 0 0 0 0,0-1-9 0 0,2-14 26 0 0,1 0 0 0 0,1 1 0 0 0,0 0 0 0 0,2 0-1 0 0,-1 0 1 0 0,2 0 0 0 0,0 1 0 0 0,1 0 0 0 0,0 0 0 0 0,2 1 0 0 0,-1 0 0 0 0,2 1 0 0 0,0 0 0 0 0,11-11-26 0 0,-19 21-2 0 0,109-123-986 0 0,-62 74-4688 0 0,-38 40-4322 0 0</inkml:trace>
  <inkml:trace contextRef="#ctx0" brushRef="#br0" timeOffset="-4610.622">699 48 3841 0 0,'0'0'2743'0'0,"0"0"-438"0"0,0 0-305 0 0,0 0-105 0 0,0 0-123 0 0,0 0-246 0 0,0 0-387 0 0,0 0-328 0 0,0 0-226 0 0,0 0-153 0 0,0 0-65 0 0,8-5 4 0 0,1-1-196 0 0,0 0 0 0 0,0 1 0 0 0,1 0 0 0 0,-1 1 0 0 0,1 0 0 0 0,0 1 0 0 0,0 0 0 0 0,1 0 0 0 0,8 0-175 0 0,-6 2 185 0 0,1 1 1 0 0,-1 1 0 0 0,1 0-1 0 0,-1 0 1 0 0,1 2-1 0 0,-1-1 1 0 0,0 2 0 0 0,0 0-1 0 0,0 0 1 0 0,0 2-1 0 0,-1-1 1 0 0,7 5-186 0 0,23 26 325 0 0,-42-35-287 0 0,-20 17 1142 0 0,-40 10-929 0 0,-2-2-1 0 0,0-3 1 0 0,-51 10-251 0 0,14-3 110 0 0,-188 70 318 0 0,192-38-212 0 0,88-44-168 0 0,7-18-70 0 0,9 16 153 0 0,1-10-59 0 0,2 0 0 0 0,-1 0-1 0 0,1-1 1 0 0,-1-1 0 0 0,2 0 0 0 0,-1-1-1 0 0,0 0 1 0 0,0 0 0 0 0,1-1 0 0 0,0-1-1 0 0,-1 0 1 0 0,1-1 0 0 0,11-1-72 0 0,48 5 122 0 0,73 6 21 0 0,-113-6-94 0 0,-32-3-60 0 0,-4 10 73 0 0,-7 5-1 0 0,-1 0 0 0 0,0-1 0 0 0,-2 0 0 0 0,0-1 0 0 0,0-1 1 0 0,-1 0-1 0 0,-10 6-61 0 0,-30 15 51 0 0,-2-2 0 0 0,-1-3 1 0 0,-50 17-52 0 0,58-25-24 0 0,-135 86 51 0 0,183-106-27 0 0,0 0-1 0 0,0 0 1 0 0,0 0-1 0 0,0 0 1 0 0,0 0-1 0 0,1 1 1 0 0,-1-1-1 0 0,1 1 1 0 0,-1-1-1 0 0,1 1 1 0 0,-1-1-1 0 0,1 1 1 0 0,0 0-1 0 0,0 0 0 0 0,0 0 1 0 0,0 0-1 0 0,0-1 1 0 0,0 1-1 0 0,0 1 1 0 0,1-1-1 0 0,-1 0 1 0 0,1 0-1 0 0,-1 0 1 0 0,1 0-1 0 0,0 0 1 0 0,0 0-1 0 0,0 0 1 0 0,0 1-1 0 0,0-1 1 0 0,1 0-1 0 0,-1 0 1 0 0,1 0-1 0 0,-1 0 1 0 0,1 1 0 0 0,6 1 19 0 0,-1 0 1 0 0,1 0-1 0 0,0-1 1 0 0,0 0-1 0 0,0-1 1 0 0,0 1-1 0 0,0-1 1 0 0,1 0-1 0 0,-1-1 0 0 0,1 0 1 0 0,-1 0-1 0 0,1-1 1 0 0,-1 0-1 0 0,1 0 1 0 0,2-1-20 0 0,69 0 263 0 0,0-3 0 0 0,-1-4 0 0 0,44-12-263 0 0,43-7 355 0 0,-129 17-272 0 0,-36 10-51 0 0,0 0-6 0 0,0 0-2 0 0,0 0-2 0 0,0 0-10 0 0,0 0 2 0 0,0 0 1 0 0,0 0-4 0 0,0 0-2 0 0,0 0-18 0 0,0 0 3 0 0,0 0 14 0 0,0 0-6 0 0,0 0 14 0 0,0 0-2 0 0,0 0 12 0 0,0 0-9 0 0,0 0-16 0 0,0 0-25 0 0,0 0 20 0 0,0 0-1 0 0,0 0 20 0 0,0 0-3 0 0,0 0 5 0 0,0 0 6 0 0,0 0-19 0 0,0 0 3 0 0,-1-6-1054 0 0,0-5-2756 0 0,3 5-4122 0 0,0 3-3734 0 0</inkml:trace>
  <inkml:trace contextRef="#ctx0" brushRef="#br0" timeOffset="-3947.32">1396 188 3561 0 0,'0'0'1808'0'0,"0"0"-429"0"0,0 0-127 0 0,0 0 106 0 0,0 0 60 0 0,0 0 178 0 0,0 0 20 0 0,0 0-142 0 0,0 0-171 0 0,0 0-283 0 0,0 0-252 0 0,0 0-157 0 0,-1-4-61 0 0,-4-10-21 0 0,4 10-6 0 0,1 4-2 0 0,0 0-25 0 0,-2 4 2827 0 0,-10 18-2623 0 0,2-2-554 0 0,1 1 1 0 0,1 0-1 0 0,0 1 1 0 0,2 0-1 0 0,1 0 1 0 0,0 1-1 0 0,1 2-146 0 0,-8 41 84 0 0,-3-1 0 0 0,-2-1 1 0 0,-4-1-1 0 0,-5 8-84 0 0,-4 13 35 0 0,-28 59 5 0 0,90-248-3705 0 0,-12 43-1001 0 0,-2 2-7745 0 0,-13 44 5910 0 0</inkml:trace>
  <inkml:trace contextRef="#ctx0" brushRef="#br0" timeOffset="-3701.103">1221 225 2993 0 0,'0'0'1788'0'0,"0"0"-146"0"0,0 0-38 0 0,0 0 47 0 0,0 0 59 0 0,0 0-21 0 0,0 0-186 0 0,0 0-233 0 0,0 0-244 0 0,0 0-228 0 0,0 0-152 0 0,0 0-85 0 0,0 0-46 0 0,2-4 20 0 0,0 1-446 0 0,-1 1 0 0 0,1-1 0 0 0,-1 1 0 0 0,1 0 0 0 0,0 0 0 0 0,0 0-1 0 0,0 0 1 0 0,0 0 0 0 0,0 0 0 0 0,1 0 0 0 0,-1 1 0 0 0,0-1 0 0 0,1 1 0 0 0,-1-1 0 0 0,1 1 0 0 0,0 0 0 0 0,-1 0 0 0 0,1 1 0 0 0,0-1 0 0 0,0 0-1 0 0,-1 1 1 0 0,2 0-89 0 0,76-15 921 0 0,0 4 0 0 0,1 3-1 0 0,19 3-920 0 0,-100 5-176 0 0,0 0-72 0 0,-20 15-4125 0 0,10-8 607 0 0,3-3-2429 0 0,0 0-3696 0 0</inkml:trace>
  <inkml:trace contextRef="#ctx0" brushRef="#br0" timeOffset="-3378.626">1065 678 13467 0 0,'0'0'1414'0'0,"0"0"-673"0"0,0 0-205 0 0,0 0 204 0 0,0 0 268 0 0,0 0 71 0 0,0 0-60 0 0,0 0-137 0 0,0 0-170 0 0,0 0-140 0 0,32-3-116 0 0,100-7-114 0 0,25-3-85 0 0,-136 11-707 0 0,-8 1-1897 0 0,-2 0-5554 0 0,-7 1-3314 0 0</inkml:trace>
  <inkml:trace contextRef="#ctx0" brushRef="#br0" timeOffset="-2715.116">1400 681 3529 0 0,'0'0'2632'0'0,"0"0"-1303"0"0,0 0-353 0 0,0 0 268 0 0,0 0 204 0 0,0 0-6 0 0,0 0-143 0 0,0 0-201 0 0,0 0-260 0 0,0 0-228 0 0,0 0-151 0 0,0 0-118 0 0,0 0-82 0 0,6 18-41 0 0,30 86 299 0 0,-36-103-440 0 0,0 0 0 0 0,0 0 0 0 0,0 0 1 0 0,0 0-1 0 0,1 0 0 0 0,-1 0 0 0 0,0 0 1 0 0,0 0-1 0 0,1 0 0 0 0,-1 0 0 0 0,1 0 1 0 0,-1-1-1 0 0,1 1 0 0 0,-1 0 0 0 0,1 0 1 0 0,0 0-1 0 0,-1-1 0 0 0,1 1 0 0 0,0 0 1 0 0,-1 0-1 0 0,1-1 0 0 0,0 1 0 0 0,0-1 1 0 0,0 1-1 0 0,0-1 0 0 0,0 1 0 0 0,-1-1 0 0 0,1 1 1 0 0,0-1-1 0 0,0 0 0 0 0,0 0 0 0 0,0 1 1 0 0,0-1-1 0 0,0 0 0 0 0,0 0 0 0 0,0 0 1 0 0,0 0-1 0 0,0 0 0 0 0,0 0 0 0 0,0-1 1 0 0,0 1-1 0 0,0 0 0 0 0,0 0 0 0 0,0-1 1 0 0,0 1-1 0 0,0 0 0 0 0,0-1 0 0 0,0 1 1 0 0,0-1-1 0 0,0 1 0 0 0,-1-1 0 0 0,2 0-77 0 0,143-90 1725 0 0,-134 86-1658 0 0,-10 3-65 0 0,1 1-1 0 0,-1 0 0 0 0,1 0 1 0 0,-1-1-1 0 0,1 1 1 0 0,0 0-1 0 0,-1 1 0 0 0,1-1 1 0 0,0 0-1 0 0,0 0 0 0 0,0 1 1 0 0,-1-1-1 0 0,1 1 0 0 0,0 0 1 0 0,0-1-1 0 0,0 1 0 0 0,0 0 1 0 0,0 0-1 0 0,0 0 0 0 0,0 0 1 0 0,0 1-1 0 0,0-1 0 0 0,0 1 1 0 0,0-1-1 0 0,-1 1 0 0 0,1-1 1 0 0,0 1-1 0 0,0 0 0 0 0,0 0 1 0 0,-1 0-1 0 0,1 0 0 0 0,-1 0 1 0 0,1 0-1 0 0,-1 1 0 0 0,1-1 1 0 0,0 1-2 0 0,6 17 18 0 0,0 1 0 0 0,-1 0 0 0 0,-2 0 0 0 0,0 1 0 0 0,0 0 1 0 0,-2 0-1 0 0,-1 0 0 0 0,-1 0 0 0 0,0 1 0 0 0,-2-1 0 0 0,0 0 0 0 0,-4 13-18 0 0,-10 63 54 0 0,13-85-61 0 0,0 0 1 0 0,-1-1 0 0 0,-1 1 0 0 0,0-1 0 0 0,0 0 0 0 0,-1 1-1 0 0,-1-2 1 0 0,0 1 0 0 0,0-1 0 0 0,-1 0 0 0 0,0 0 0 0 0,-1-1 0 0 0,-8 8 6 0 0,12-13-3 0 0,-1 1 1 0 0,0-1 0 0 0,1 0 0 0 0,-1-1 0 0 0,-1 0-1 0 0,1 1 1 0 0,0-2 0 0 0,-1 1 0 0 0,0 0 0 0 0,0-1 0 0 0,1 0-1 0 0,-1-1 1 0 0,0 1 0 0 0,-1-1 0 0 0,1 0 0 0 0,0-1 0 0 0,0 1-1 0 0,0-1 1 0 0,-1-1 2 0 0,4-1 3 0 0,1 0 0 0 0,0 0 0 0 0,-1 0-1 0 0,1 0 1 0 0,0-1 0 0 0,0 1 0 0 0,1-1 0 0 0,-1 0 0 0 0,0 1-1 0 0,1-1 1 0 0,0 0 0 0 0,-1 0 0 0 0,1 0 0 0 0,0 0 0 0 0,1 0-1 0 0,-1 0 1 0 0,0 0 0 0 0,1 0 0 0 0,0 0 0 0 0,0-1 0 0 0,0 1-1 0 0,0 0 1 0 0,0 0 0 0 0,0 0 0 0 0,1 0 0 0 0,0 0-1 0 0,0-2-1 0 0,-1 4-3 0 0,3-14-7 0 0,1 1 0 0 0,0-1 0 0 0,1 1-1 0 0,1 0 1 0 0,0 0 0 0 0,1 1 0 0 0,1 0 0 0 0,0 0 0 0 0,0 0 0 0 0,1 1 0 0 0,1 1 0 0 0,4-5 9 0 0,27-34-229 0 0,12-14-822 0 0,-17 25-8928 0 0,-30 34-1525 0 0</inkml:trace>
  <inkml:trace contextRef="#ctx0" brushRef="#br0" timeOffset="10019.674">702 1841 0 0 0,'0'0'914'0'0,"0"0"242"0"0,0 0 132 0 0,0 0 107 0 0,0 0 49 0 0,10-3-1 0 0,28-9 31 0 0,-29 9 38 0 0,-16 5 2792 0 0,-14 2-3383 0 0,16-4-579 0 0,-210 42 3261 0 0,129-21-1964 0 0,192-24-729 0 0,64-18-769 0 0,-146 19 163 0 0,-38 3 848 0 0,-112 10-1058 0 0,58 3 20 0 0,94-13-6893 0 0,-13-1-62 0 0,-5 0-3689 0 0</inkml:trace>
  <inkml:trace contextRef="#ctx0" brushRef="#br0" timeOffset="10714.919">846 2121 4681 0 0,'0'0'2994'0'0,"0"0"-680"0"0,0 0-471 0 0,0 0-132 0 0,0 0-108 0 0,0 0-244 0 0,0 0-232 0 0,0 0-232 0 0,0 0-155 0 0,0 0-135 0 0,0 0-73 0 0,0 0-16 0 0,0 0-13 0 0,-3-16 4 0 0,-8-50-6 0 0,20-3 1163 0 0,-3 51-1362 0 0,2-1-116 0 0,1 0-1 0 0,0 1 0 0 0,2 0 1 0 0,0 1-1 0 0,1 0 0 0 0,0 0 1 0 0,1 1-1 0 0,1 1 1 0 0,13-11-186 0 0,-10 9 121 0 0,67-42 67 0 0,-83 60-191 0 0,1-1-1 0 0,0 1 1 0 0,-1-1-1 0 0,1 1 1 0 0,0-1-1 0 0,-1 1 1 0 0,1 0-1 0 0,-1 0 1 0 0,1 0-1 0 0,-1 0 1 0 0,1 0-1 0 0,-1 0 1 0 0,0 0 0 0 0,0 0-1 0 0,0 1 1 0 0,1-1-1 0 0,-1 0 1 0 0,0 1-1 0 0,0-1 1 0 0,-1 1-1 0 0,1-1 1 0 0,0 1-1 0 0,0-1 1 0 0,-1 1 0 0 0,1 0-1 0 0,-1-1 1 0 0,1 2 3 0 0,6 26 30 0 0,-1 0 1 0 0,-2 1-1 0 0,0-1 1 0 0,-2 1 0 0 0,-1 0-1 0 0,-3 13-30 0 0,2-17-10 0 0,8 15 47 0 0,5-45 197 0 0,42-67-18 0 0,-32 45-205 0 0,1 0 0 0 0,1 2 0 0 0,2 0 0 0 0,0 2 0 0 0,1 1 0 0 0,2 2 0 0 0,28-16-11 0 0,-56 35-3 0 0,-1 0-1 0 0,1-1 1 0 0,-1 1 0 0 0,0 0-1 0 0,1 0 1 0 0,-1 0 0 0 0,1 0-1 0 0,-1 0 1 0 0,0 0 0 0 0,1 0-1 0 0,-1 0 1 0 0,0 1 0 0 0,1-1-1 0 0,-1 0 1 0 0,0 1 0 0 0,1-1-1 0 0,-1 1 1 0 0,0 0 0 0 0,0-1-1 0 0,1 1 1 0 0,-1 0 0 0 0,0 0-1 0 0,0 0 1 0 0,0 0-1 0 0,0 0 1 0 0,0 0 0 0 0,0 0-1 0 0,0 0 1 0 0,-1 0 0 0 0,1 0-1 0 0,0 0 1 0 0,0 1 0 0 0,-1-1-1 0 0,1 0 1 0 0,-1 1 0 0 0,1-1-1 0 0,-1 0 1 0 0,0 1 0 0 0,0-1-1 0 0,1 0 1 0 0,-1 1 0 0 0,0-1-1 0 0,0 1 1 0 0,0-1 0 0 0,0 0-1 0 0,-1 1 1 0 0,1-1 0 0 0,0 1-1 0 0,-1-1 1 0 0,1 0-1 0 0,0 1 1 0 0,-1-1 0 0 0,0 0-1 0 0,1 0 1 0 0,-1 1 0 0 0,0-1-1 0 0,0 0 4 0 0,1 13 24 0 0,-22 123-13 0 0,12-77-1028 0 0,27-57-3924 0 0,-6-5-1343 0 0,-10 2 5041 0 0,4-1-10495 0 0</inkml:trace>
  <inkml:trace contextRef="#ctx0" brushRef="#br0" timeOffset="11330.833">1954 1742 7122 0 0,'0'0'2107'0'0,"0"0"-251"0"0,0 0 68 0 0,0 0 114 0 0,0 0-183 0 0,0 0-370 0 0,0 0-349 0 0,-32 13-283 0 0,-100 41-175 0 0,49-7 375 0 0,64-35-753 0 0,9-8-218 0 0,0 1-1 0 0,0 1 1 0 0,1-1-1 0 0,0 1 1 0 0,0 1 0 0 0,0 0-1 0 0,1 0 1 0 0,0 1 0 0 0,0 0-1 0 0,1 0 1 0 0,0 1-1 0 0,1-1 1 0 0,0 2 0 0 0,0-1-1 0 0,1 1 1 0 0,0 0-1 0 0,-3 9-81 0 0,7-17 15 0 0,1 1 0 0 0,0 0 0 0 0,0-1-1 0 0,0 1 1 0 0,0 0 0 0 0,0 0 0 0 0,0-1-1 0 0,1 1 1 0 0,0 0 0 0 0,-1-1 0 0 0,1 1 0 0 0,0 0-1 0 0,0-1 1 0 0,0 1 0 0 0,1-1 0 0 0,-1 0-1 0 0,0 1 1 0 0,1-1 0 0 0,0 0 0 0 0,-1 0-1 0 0,1 0 1 0 0,0 0 0 0 0,0 0 0 0 0,0 0-1 0 0,1-1 1 0 0,-1 1 0 0 0,0-1 0 0 0,0 1-1 0 0,1-1 1 0 0,-1 0 0 0 0,1 0 0 0 0,0 0-1 0 0,-1 0 1 0 0,1 0 0 0 0,-1-1 0 0 0,1 1 0 0 0,0-1-1 0 0,0 0 1 0 0,-1 0 0 0 0,3 0-15 0 0,5 1 117 0 0,0-1 0 0 0,0 0 0 0 0,0 0 0 0 0,0-1 0 0 0,0-1 1 0 0,0 0-1 0 0,0 0 0 0 0,-1-1 0 0 0,1 0 0 0 0,8-4-117 0 0,17-13 354 0 0,-1-1-1 0 0,-1-2 0 0 0,-1-2 1 0 0,18-18-354 0 0,-12 11 377 0 0,-17 54-389 0 0,-13 2 13 0 0,-2 1-1 0 0,-1-1 1 0 0,-1 1 0 0 0,-1 0-1 0 0,-1 0 1 0 0,-1 1 0 0 0,-1-1-1 0 0,-3 15 0 0 0,2 18-26 0 0,0-20 19 0 0,-1 0 1 0 0,-2 0-1 0 0,-2 0 1 0 0,-2-1-1 0 0,-1 0 1 0 0,-2 0-1 0 0,-1-1 1 0 0,-2-1-1 0 0,-1 0 0 0 0,-13 19 7 0 0,23-45 4 0 0,1 0-1 0 0,-1-1 0 0 0,-1 1 0 0 0,1-1 0 0 0,-1-1 0 0 0,-1 1 1 0 0,0-1-1 0 0,0 0 0 0 0,0 0 0 0 0,-1-1 0 0 0,0 0 1 0 0,0-1-1 0 0,0 0 0 0 0,-1 0 0 0 0,1 0 0 0 0,-9 2-3 0 0,15-8 2 0 0,-1 0-1 0 0,1-1 0 0 0,0 1 1 0 0,-1 0-1 0 0,1-1 1 0 0,0 1-1 0 0,0-1 1 0 0,0 0-1 0 0,0 1 0 0 0,1-1 1 0 0,-1 0-1 0 0,0 0 1 0 0,1 0-1 0 0,-1-1 0 0 0,1 1 1 0 0,0 0-1 0 0,-1-1 1 0 0,1 1-1 0 0,0 0 1 0 0,1-1-1 0 0,-1 1 0 0 0,0-1 1 0 0,1 0-1 0 0,-1 1 1 0 0,1-1-1 0 0,0 1 1 0 0,0-1-1 0 0,0 0 0 0 0,0 1 1 0 0,1-1-1 0 0,-1 1 1 0 0,0-1-1 0 0,1 0 1 0 0,0 1-1 0 0,0-1 0 0 0,0-1-1 0 0,0-3 3 0 0,2-11-1 0 0,2 0 1 0 0,0 0-1 0 0,1 0 1 0 0,0 0-1 0 0,2 1 1 0 0,0 0-1 0 0,1 1 1 0 0,0 0-1 0 0,2 0 1 0 0,0 1 0 0 0,6-6-3 0 0,13-16-14 0 0,1 2 0 0 0,2 2 0 0 0,1 1 0 0 0,2 1 0 0 0,30-19 14 0 0,-26 33-1377 0 0,-23 15-6160 0 0,-14 2-4347 0 0</inkml:trace>
  <inkml:trace contextRef="#ctx0" brushRef="#br0" timeOffset="13553.773">2466 1683 0 0 0,'0'0'918'0'0,"0"0"178"0"0,0 0 329 0 0,0 0 293 0 0,0 0 82 0 0,0 0-123 0 0,0 0-300 0 0,0 0-295 0 0,0 0-146 0 0,0 0-32 0 0,0 0 54 0 0,3-1 80 0 0,-8 6 5480 0 0,-13 9-3738 0 0,-77 68-2595 0 0,87-72-149 0 0,0 0 0 0 0,0 0 0 0 0,1 1 0 0 0,0 0-1 0 0,1 1 1 0 0,0-1 0 0 0,0 1 0 0 0,2 0 0 0 0,-1 1 0 0 0,2-1 0 0 0,0 1 0 0 0,0-1 0 0 0,1 1 0 0 0,1 0 0 0 0,0 9-36 0 0,0-17 14 0 0,1 1-1 0 0,0-1 1 0 0,0 0 0 0 0,0 0 0 0 0,1 0 0 0 0,0 0 0 0 0,0 0-1 0 0,0 0 1 0 0,1 0 0 0 0,-1 0 0 0 0,1-1 0 0 0,0 1 0 0 0,1-1 0 0 0,-1 1-1 0 0,1-1 1 0 0,0 0 0 0 0,0 0 0 0 0,0 0 0 0 0,0 0 0 0 0,1 0-1 0 0,0-1 1 0 0,-1 1 0 0 0,1-1 0 0 0,1 0 0 0 0,-1-1 0 0 0,4 3-14 0 0,-1-1-67 0 0,1 0 1 0 0,-1 0 0 0 0,1-1 0 0 0,-1 0-1 0 0,1 0 1 0 0,0-1 0 0 0,0 0 0 0 0,0-1-1 0 0,1 1 1 0 0,-1-1 0 0 0,0-1 0 0 0,0 0-1 0 0,1 0 1 0 0,-1-1 0 0 0,0 0 0 0 0,3-1 66 0 0,26-18-2706 0 0,-17 2-5315 0 0,-12 10-3471 0 0</inkml:trace>
  <inkml:trace contextRef="#ctx0" brushRef="#br0" timeOffset="13900.777">2768 1749 1816 0 0,'0'0'2560'0'0,"0"0"-623"0"0,0 0-151 0 0,0 0 114 0 0,0 0-44 0 0,0 0-215 0 0,0 0-338 0 0,-19 34-368 0 0,-55 105-243 0 0,53-75 118 0 0,23-55-616 0 0,0-3-54 0 0,0 0-1 0 0,0 0 1 0 0,1 0-1 0 0,0-1 0 0 0,0 1 1 0 0,1-1-1 0 0,0 0 1 0 0,-1 0-1 0 0,2 0 1 0 0,-1-1-1 0 0,0 1 0 0 0,1-1 1 0 0,0 0-1 0 0,0 0 1 0 0,0-1-1 0 0,1 1 0 0 0,-1-1 1 0 0,1 0-1 0 0,0-1 1 0 0,-1 1-1 0 0,1-1 1 0 0,0 0-1 0 0,1-1 0 0 0,-1 1 1 0 0,0-1-1 0 0,0-1 1 0 0,1 1-1 0 0,-1-1 1 0 0,0 0-1 0 0,1 0 0 0 0,-1-1 1 0 0,0 0-1 0 0,0 0 1 0 0,1-1-1 0 0,-1 1 0 0 0,0-1 1 0 0,0-1-140 0 0,5 0 108 0 0,-1 0-1 0 0,1-1 1 0 0,-1 0 0 0 0,0-1-1 0 0,0 0 1 0 0,-1-1 0 0 0,0 0-1 0 0,0 0 1 0 0,0-1 0 0 0,-1 0-1 0 0,0-1 1 0 0,0 0 0 0 0,-1 0-1 0 0,0-1 1 0 0,0 1 0 0 0,-1-1-1 0 0,0-1 1 0 0,-1 1 0 0 0,0-1-1 0 0,0 0 1 0 0,-1-1 0 0 0,0 1-1 0 0,-1 0 1 0 0,0-1 0 0 0,-1 0-1 0 0,0 0 1 0 0,-1 0 0 0 0,0 0-1 0 0,-1 0 1 0 0,0 0 0 0 0,-1 0-108 0 0,-2 2-67 0 0,-1 1 0 0 0,0 0-1 0 0,-1 1 1 0 0,0-1 0 0 0,0 1 0 0 0,-1 0 0 0 0,0 0 0 0 0,0 0 0 0 0,0 1 0 0 0,-1 0-1 0 0,0 0 1 0 0,0 1 0 0 0,-1 0 0 0 0,1 0 0 0 0,-1 1 0 0 0,0 0 0 0 0,0 0 0 0 0,-1 1 0 0 0,1 0-1 0 0,-1 0 1 0 0,1 1 0 0 0,-1 0 0 0 0,0 1 0 0 0,0-1 0 0 0,0 2 0 0 0,0-1 0 0 0,-6 2 66 0 0,-45 7-3024 0 0,24 9-5509 0 0,25-9-2829 0 0</inkml:trace>
  <inkml:trace contextRef="#ctx0" brushRef="#br0" timeOffset="14235.354">3419 1653 8578 0 0,'0'0'2010'0'0,"0"0"-467"0"0,0 0-91 0 0,0 0-20 0 0,0 0-94 0 0,0 0-234 0 0,0 0-274 0 0,0 0-192 0 0,0 0-131 0 0,0 0-85 0 0,0 0-73 0 0,-32 13-25 0 0,-102 38-31 0 0,80-19 259 0 0,50-25-466 0 0,4-4-65 0 0,-1 0 0 0 0,1 1 0 0 0,0-1 0 0 0,0 0 0 0 0,0 1 1 0 0,1-1-1 0 0,-1 0 0 0 0,1 1 0 0 0,-1-1 0 0 0,1 0 0 0 0,0 0 0 0 0,1 0 0 0 0,-1 1 0 0 0,0-1 0 0 0,1-1 1 0 0,-1 1-1 0 0,1 0 0 0 0,0 0 0 0 0,0-1 0 0 0,0 1 0 0 0,1-1 0 0 0,-1 1 0 0 0,1-1 0 0 0,-1 0 0 0 0,1 0 1 0 0,0 0-1 0 0,-1 0 0 0 0,1-1 0 0 0,0 1 0 0 0,0-1 0 0 0,0 1 0 0 0,1-1 0 0 0,-1 0 0 0 0,0 0 1 0 0,0-1-1 0 0,2 1-21 0 0,8 6 69 0 0,11 5 50 0 0,-18-10-91 0 0,0 0 0 0 0,-1 0 1 0 0,1 1-1 0 0,-1 0 0 0 0,1 0 0 0 0,-1 1 0 0 0,0-1 0 0 0,0 1 1 0 0,-1 0-1 0 0,1 0 0 0 0,-1 1 0 0 0,0-1 0 0 0,0 1 0 0 0,0 0 1 0 0,0 0-1 0 0,-1 0 0 0 0,1 4-28 0 0,-3-5 64 0 0,0 1 0 0 0,-1 0 0 0 0,0 0 0 0 0,0-1 0 0 0,0 1 0 0 0,0 0 0 0 0,-1-1 0 0 0,0 1 0 0 0,0-1 0 0 0,0 1 0 0 0,0-1 0 0 0,-1 1 0 0 0,0-1 0 0 0,0 0-1 0 0,0 1 1 0 0,0-1 0 0 0,-1 0 0 0 0,0-1 0 0 0,0 1 0 0 0,0 0 0 0 0,0-1 0 0 0,0 0 0 0 0,-3 3-64 0 0,-91 62 343 0 0,-4-22-648 0 0,56-40-4728 0 0,43-6 90 0 0,2-3-4402 0 0</inkml:trace>
  <inkml:trace contextRef="#ctx0" brushRef="#br0" timeOffset="14586.865">3673 1672 7138 0 0,'0'0'1756'0'0,"0"0"-253"0"0,0 0 31 0 0,0 0 89 0 0,0 0-130 0 0,0 0-277 0 0,0 0-274 0 0,0 0-263 0 0,-21 35-196 0 0,-67 113-137 0 0,47-56 101 0 0,38-86-389 0 0,1 1 1 0 0,0-1-1 0 0,0 0 0 0 0,0 1 0 0 0,1-1 1 0 0,0 1-1 0 0,1-1 0 0 0,-1 1 0 0 0,1 0 1 0 0,0-1-1 0 0,1 1 0 0 0,0-1 0 0 0,0 1 1 0 0,0 0-1 0 0,1-1 0 0 0,0 0 0 0 0,0 1 1 0 0,0-1-1 0 0,1 0 0 0 0,0 0 0 0 0,0-1 1 0 0,1 1-1 0 0,-1 0 0 0 0,1-1 0 0 0,1 0 1 0 0,-1 0-1 0 0,1 0 0 0 0,1 1-58 0 0,6-2 174 0 0,-1 1-1 0 0,1-1 0 0 0,0-1 1 0 0,0 0-1 0 0,0-1 1 0 0,0 0-1 0 0,1-1 0 0 0,-1 0 1 0 0,0-1-1 0 0,1-1 1 0 0,-1 1-1 0 0,0-2 0 0 0,0 0 1 0 0,1-1-1 0 0,-1 0 1 0 0,-1 0-1 0 0,1-1 0 0 0,0-1 1 0 0,-1 0-1 0 0,0-1 1 0 0,0 0-1 0 0,-1 0 0 0 0,0-1 1 0 0,0-1-1 0 0,0 1 1 0 0,-1-2-1 0 0,0 1 0 0 0,-1-1 1 0 0,0-1-1 0 0,0 0 1 0 0,-1 0-1 0 0,0 0 0 0 0,-1-1 1 0 0,0 0-1 0 0,-1 0 1 0 0,0 0-1 0 0,0-1 0 0 0,-2 1 1 0 0,1-2-174 0 0,-1 4 1 0 0,-1-1 0 0 0,1 0-1 0 0,-2 1 1 0 0,1-1 0 0 0,-2 0 0 0 0,1 0 0 0 0,-1 0 0 0 0,-1 0-1 0 0,0 0 1 0 0,0 0 0 0 0,-1 0 0 0 0,0 1 0 0 0,0-1 0 0 0,-1 1-1 0 0,-1-1 1 0 0,0 1 0 0 0,0 0 0 0 0,-1 0 0 0 0,0 1 0 0 0,0-1-1 0 0,-1 1 1 0 0,0 0 0 0 0,0 1 0 0 0,-1-1 0 0 0,0 1 0 0 0,0 1-1 0 0,-1-1 1 0 0,0 1 0 0 0,0 1 0 0 0,0-1 0 0 0,-1 1 0 0 0,-2 0-1 0 0,3 2-198 0 0,-1 1 1 0 0,1 0 0 0 0,0 1 0 0 0,-1 0-1 0 0,1 0 1 0 0,-1 1 0 0 0,1 0-1 0 0,-1 1 1 0 0,1-1 0 0 0,-1 2 0 0 0,-4 0 197 0 0,-52 23-9756 0 0,49-17-2226 0 0</inkml:trace>
  <inkml:trace contextRef="#ctx0" brushRef="#br0" timeOffset="14968.465">3511 1900 11883 0 0,'0'0'2804'0'0,"0"0"-533"0"0,0 0-328 0 0,0 0-313 0 0,0 0-331 0 0,0 0-280 0 0,0 0-222 0 0,0 0-178 0 0,0 0-133 0 0,0 0-132 0 0,0 0-114 0 0,0 0-77 0 0,31-11-54 0 0,95-33-26 0 0,-83 33 41 0 0,-38 11-118 0 0,-1 1-1 0 0,0 0 1 0 0,0 0 0 0 0,0 1-1 0 0,1-1 1 0 0,-1 1-1 0 0,0 0 1 0 0,-1 0 0 0 0,1 0-1 0 0,0 1 1 0 0,-1-1 0 0 0,1 1-1 0 0,-1 0 1 0 0,0 0-1 0 0,0 0 1 0 0,3 3-6 0 0,43 30 10 0 0,32-2 554 0 0,-68-34 295 0 0,-12 0-3850 0 0,-1 0-3414 0 0,0 0-5625 0 0</inkml:trace>
  <inkml:trace contextRef="#ctx0" brushRef="#br0" timeOffset="16591.211">4270 1952 288 0 0,'0'0'2718'0'0,"0"0"-168"0"0,0 0-180 0 0,0 0-187 0 0,0 0-268 0 0,0 0-332 0 0,0 0-309 0 0,0 0-248 0 0,0 0-149 0 0,0 0-84 0 0,0 0-59 0 0,0 0-45 0 0,27 3 2694 0 0,190-24 962 0 0,-193 16-4213 0 0,-23 5-146 0 0,-1-2 222 0 0,0 1-4889 0 0,0 1-5069 0 0,0 0-1561 0 0</inkml:trace>
  <inkml:trace contextRef="#ctx0" brushRef="#br0" timeOffset="16874.04">4426 1686 10202 0 0,'0'0'2839'0'0,"0"0"-589"0"0,0 0-352 0 0,0 0-314 0 0,0 0-335 0 0,0 0-357 0 0,0 0-300 0 0,0 0-193 0 0,0 0-46 0 0,0 0 22 0 0,0 0 21 0 0,0 0-5 0 0,0 0-42 0 0,-9 21-32 0 0,-28 66-35 0 0,9 37 497 0 0,14-48-621 0 0,0-2-786 0 0,3-25-3874 0 0,10-46-1031 0 0,1-2-5932 0 0</inkml:trace>
  <inkml:trace contextRef="#ctx0" brushRef="#br0" timeOffset="17409.898">4848 1517 3233 0 0,'0'0'2848'0'0,"0"0"-849"0"0,0 0-260 0 0,0 0 36 0 0,0 0-95 0 0,0 0-291 0 0,0 0-411 0 0,0 0-342 0 0,0 0-195 0 0,0 0-91 0 0,0 0-50 0 0,0 0-30 0 0,0 0-30 0 0,2 27 3532 0 0,-26 160-490 0 0,-66 84-3461 0 0,77-237 221 0 0,3-5-148 0 0,7-17-3807 0 0,3-110-15983 0 0,0 89 19016 0 0</inkml:trace>
  <inkml:trace contextRef="#ctx0" brushRef="#br0" timeOffset="17893.784">4811 1480 1696 0 0,'0'0'2742'0'0,"0"0"-225"0"0,0 0-166 0 0,0 0-143 0 0,0 0-174 0 0,0 0-321 0 0,0 0-417 0 0,0 0-313 0 0,0 0-268 0 0,0 0-183 0 0,0 0-114 0 0,0 0-85 0 0,0 0-68 0 0,1-6-53 0 0,0-2-191 0 0,1-9 272 0 0,0 34 783 0 0,43 94 1783 0 0,26 75-2047 0 0,-26-38-696 0 0,-28-115-152 0 0,-2-55 1939 0 0,35-123-925 0 0,-23 0-753 0 0,-21 102-239 0 0,2 1 1 0 0,1 0-1 0 0,2 0 1 0 0,2 2-1 0 0,4-5 14 0 0,20-11-477 0 0,-36 53 1585 0 0,2 2-18608 0 0,-3 5 6175 0 0</inkml:trace>
  <inkml:trace contextRef="#ctx0" brushRef="#br0" timeOffset="18555.517">5339 1642 4585 0 0,'0'0'1919'0'0,"0"0"-12"0"0,0 0 102 0 0,0 0 26 0 0,0 0-196 0 0,0 0-344 0 0,0 0-355 0 0,0 0-253 0 0,0 0-128 0 0,0 0-50 0 0,0 0-45 0 0,0 0-48 0 0,0 0-49 0 0,20 11 3591 0 0,0-8-3745 0 0,-1 0-1 0 0,0-1 1 0 0,1-1-1 0 0,-1 0 1 0 0,1-2-1 0 0,-1 0 1 0 0,0-2-1 0 0,14-2-412 0 0,74-6 657 0 0,-67 8-449 0 0,-39 3-197 0 0,-1 0-20 0 0,0 0-2 0 0,0 0-9 0 0,0 0-27 0 0,0 0-26 0 0,0 0-31 0 0,-19 7-3250 0 0,14-3 1713 0 0,-3 1-568 0 0,1-2-4778 0 0,3 0-4942 0 0</inkml:trace>
  <inkml:trace contextRef="#ctx0" brushRef="#br0" timeOffset="18824.8">5334 1837 9826 0 0,'0'0'2111'0'0,"0"0"-677"0"0,0 0-271 0 0,0 0 41 0 0,0 0-5 0 0,0 0-92 0 0,0 0-95 0 0,0 0-58 0 0,0 0 15 0 0,0 0 19 0 0,0 0-58 0 0,0 0-75 0 0,0 0-79 0 0,14 5-77 0 0,47 15-66 0 0,37-15 1166 0 0,49-31-1243 0 0,-127 22-1341 0 0,-11 2-1445 0 0,0 1-4149 0 0,-6 1-5881 0 0</inkml:trace>
  <inkml:trace contextRef="#ctx0" brushRef="#br0" timeOffset="19419.906">6251 1447 8562 0 0,'0'0'2738'0'0,"0"0"-738"0"0,0 0-438 0 0,0 0-51 0 0,0 0-126 0 0,0 0-252 0 0,0 0-292 0 0,0 0-267 0 0,0 0-169 0 0,0 0-88 0 0,0 0-46 0 0,0 0-11 0 0,0 0 4 0 0,-23 6-18 0 0,-71 19-6 0 0,38 15 123 0 0,49-30-291 0 0,-6 6-2 0 0,1 0 0 0 0,1 0 0 0 0,1 1 1 0 0,0 1-1 0 0,1-1 0 0 0,0 2 1 0 0,2-1-1 0 0,0 1 0 0 0,1 0 0 0 0,1 0 1 0 0,1 1-1 0 0,1 0 0 0 0,1 0 1 0 0,0 0-1 0 0,1 0 0 0 0,2 0 0 0 0,1 16-70 0 0,0-28 60 0 0,0 0 0 0 0,0 0-1 0 0,1 0 1 0 0,0 0-1 0 0,0 0 1 0 0,1-1-1 0 0,0 1 1 0 0,0-1 0 0 0,1 0-1 0 0,0 0 1 0 0,0-1-1 0 0,0 0 1 0 0,1 0 0 0 0,0 0-1 0 0,1 0 1 0 0,-1-1-1 0 0,1 0 1 0 0,0 0-1 0 0,0-1 1 0 0,0 0 0 0 0,1 0-1 0 0,-1-1 1 0 0,1 0-1 0 0,0 0 1 0 0,2 0-60 0 0,5 1 217 0 0,1 0 0 0 0,0-1-1 0 0,0 0 1 0 0,0-2 0 0 0,0 0 0 0 0,0 0 0 0 0,0-2 0 0 0,0 0-1 0 0,0 0 1 0 0,0-2 0 0 0,0 0 0 0 0,10-4-217 0 0,-10 4 95 0 0,-1-1 0 0 0,0 0 1 0 0,0-1-1 0 0,-1-1 0 0 0,0 0 0 0 0,0-1 1 0 0,0 0-1 0 0,-1-2 0 0 0,0 1 0 0 0,0-1 1 0 0,-1-1-1 0 0,0-1 0 0 0,-1 1 0 0 0,0-2 1 0 0,-1 1-1 0 0,0-2 0 0 0,-1 1 1 0 0,0-1-1 0 0,-1 0 0 0 0,0-1 0 0 0,-1 0 1 0 0,-1 0-1 0 0,0-1 0 0 0,-1 0 0 0 0,-1 0 1 0 0,2-9-96 0 0,-6 12-47 0 0,-1 0 0 0 0,1-1 0 0 0,-2 1 1 0 0,0 0-1 0 0,0 0 0 0 0,-1 0 0 0 0,-1 0 1 0 0,0 0-1 0 0,0 1 0 0 0,-1-1 0 0 0,-1 1 1 0 0,0 0-1 0 0,-1 1 0 0 0,1-1 0 0 0,-2 1 1 0 0,0 1-1 0 0,0 0 0 0 0,0 0 0 0 0,-1 0 1 0 0,-1 1-1 0 0,0 0 47 0 0,-2-2-271 0 0,-1 1 1 0 0,0 1-1 0 0,0-1 0 0 0,-1 2 0 0 0,0 0 1 0 0,0 1-1 0 0,-1 0 0 0 0,0 1 0 0 0,0 1 1 0 0,0 1-1 0 0,0 0 0 0 0,0 0 0 0 0,-3 1 271 0 0,-77-2-8863 0 0,70 4-3326 0 0</inkml:trace>
  <inkml:trace contextRef="#ctx0" brushRef="#br0" timeOffset="19815.413">5790 1764 11138 0 0,'0'0'2902'0'0,"0"0"-621"0"0,0 0-323 0 0,0 0-214 0 0,0 0-186 0 0,0 0-185 0 0,0 0-165 0 0,0 0-161 0 0,0 0-164 0 0,35-4-157 0 0,106-11-149 0 0,276-7 2432 0 0,47-18-3115 0 0,-450 38 17 0 0,-2 0-623 0 0,-11 3-8377 0 0,-3 0 7484 0 0,-2 1-4082 0 0,2 1-5165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3:05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1 329 3441 0 0,'0'0'2714'0'0,"0"0"-394"0"0,0 0-291 0 0,0 0-148 0 0,0 0-170 0 0,0 0-289 0 0,0 0-354 0 0,0 0-326 0 0,0 0-225 0 0,0 0-138 0 0,0 0-75 0 0,25 0 1223 0 0,175-4 4316 0 0,-128-7-5047 0 0,1 2 0 0 0,0 4 0 0 0,55 4-796 0 0,-106 4 93 0 0,-24-2-3045 0 0,0-3 192 0 0,0 1-575 0 0,0 0-2391 0 0,2 1-5752 0 0</inkml:trace>
  <inkml:trace contextRef="#ctx0" brushRef="#br0" timeOffset="322.702">50 491 9626 0 0,'0'0'2565'0'0,"0"0"-544"0"0,0 0-198 0 0,0 0-78 0 0,0 0-181 0 0,0 0-245 0 0,0 0-216 0 0,0 0-152 0 0,33-4-138 0 0,101-11-120 0 0,1 11 1112 0 0,-52 12-985 0 0,74-16-488 0 0,-157 8-419 0 0,1 0 0 0 0,0 0 0 0 0,-1-1 0 0 0,1 1 0 0 0,0 0 0 0 0,-1 0-1 0 0,1-1 1 0 0,0 1 0 0 0,-1 0 0 0 0,1-1 0 0 0,-1 1 0 0 0,1 0 0 0 0,0-1 0 0 0,-1 1-1 0 0,1-1 1 0 0,-1 1 0 0 0,0-1 0 0 0,1 1 0 0 0,-1-1 0 0 0,1 0 0 0 0,-1 1-1 0 0,0-1 1 0 0,1 1 0 0 0,-1-1 0 0 0,0 0 0 0 0,0 1 0 0 0,1-1 0 0 0,-1 0-1 0 0,0 1 1 0 0,0-1 0 0 0,0 0 0 0 0,0 0 0 0 0,0 1 0 0 0,0-1 0 0 0,0 0-1 0 0,0 1 1 0 0,0-1 0 0 0,0 0 0 0 0,0 1 0 0 0,-1-1 0 0 0,1 0 0 0 0,0 1-1 0 0,-1-1 88 0 0,-4-9-5460 0 0,-1 3-3636 0 0,3 3 219 0 0</inkml:trace>
  <inkml:trace contextRef="#ctx0" brushRef="#br0" timeOffset="1003.76">255 30 1928 0 0,'0'0'3133'0'0,"0"0"-504"0"0,0 0-289 0 0,0 0-106 0 0,0 0-131 0 0,0 0-245 0 0,0 0-317 0 0,0 0-374 0 0,0 0-297 0 0,0 0-238 0 0,0 0-157 0 0,0 0-95 0 0,0 0-63 0 0,-4-5-37 0 0,-12-14-29 0 0,12 14-19 0 0,15 9 880 0 0,140 102 2454 0 0,-6 5-3113 0 0,3 3-407 0 0,-119-94-31 0 0,-28-15-7 0 0,0-4-21 0 0,-1-1-7 0 0,0 0 12 0 0,0 0 13 0 0,0 0 3 0 0,0 0 0 0 0,0 0 4 0 0,-2 7 29 0 0,0 0-1 0 0,0 0 1 0 0,0 0 0 0 0,-1 0 0 0 0,0-1 0 0 0,0 1-1 0 0,-1-1 1 0 0,1 0 0 0 0,-2 0 0 0 0,1 0 0 0 0,-1 0-1 0 0,-3 3-40 0 0,-7 10 55 0 0,-44 57 78 0 0,-3-3-1 0 0,-49 43-132 0 0,47-45 202 0 0,34-42-621 0 0,30-35-2128 0 0,0 4-3779 0 0,0-1-5793 0 0</inkml:trace>
  <inkml:trace contextRef="#ctx0" brushRef="#br0" timeOffset="3058.857">1692 273 0 0 0,'0'0'1604'0'0,"0"0"570"0"0,0 0 431 0 0,0 0 95 0 0,0 0-183 0 0,0 0-405 0 0,0 0-414 0 0,0 0-278 0 0,0 0-217 0 0,0 0-181 0 0,0 0-198 0 0,0-2-132 0 0,0-8-77 0 0,0 8-96 0 0,0 2-79 0 0,0 0-62 0 0,0 0-31 0 0,0 0-64 0 0,0 0-36 0 0,0 0-38 0 0,0 0-46 0 0,0 0 13 0 0,0 0-2 0 0,0 0-12 0 0,0 0-9 0 0,0 0-1 0 0,0 0 0 0 0,0 0-1 0 0,0 0-4 0 0,0 0 1 0 0,0 0-8 0 0,0 0 6 0 0,0 0 13 0 0,0 0-19 0 0,0 0-12 0 0,0 0-10 0 0,0 0-18 0 0,0 0-3 0 0,0 0 6 0 0,0 0-5 0 0,0 0-19 0 0,0 0-2 0 0,-5 22 655 0 0,-106 302-327 0 0,32-143-496 0 0,41-138-751 0 0,35-60-10188 0 0,5 9 3163 0 0,0 0-12 0 0</inkml:trace>
  <inkml:trace contextRef="#ctx0" brushRef="#br0" timeOffset="4210.42">1626 222 4121 0 0,'0'0'2090'0'0,"0"0"-159"0"0,0 0-48 0 0,0 0-8 0 0,0 0-167 0 0,0 0-299 0 0,0 0-375 0 0,0 0-324 0 0,0 0-211 0 0,0 0-99 0 0,0 0-15 0 0,0 0 14 0 0,0 0 29 0 0,4 0 1554 0 0,30 51 292 0 0,-20-27-2005 0 0,0 1 1 0 0,-2 0 0 0 0,-1 1 0 0 0,-1 0 0 0 0,-1 1 0 0 0,-1 0 0 0 0,-1 0 0 0 0,1 17-270 0 0,29 260 495 0 0,-4-222-431 0 0,-32-82 8 0 0,1-1 1 0 0,0 1 0 0 0,-1-1 0 0 0,1 1 0 0 0,-1-1 0 0 0,1 0-1 0 0,-1 0 1 0 0,1 0 0 0 0,-1 0 0 0 0,0 0 0 0 0,0 0 0 0 0,1 0-1 0 0,-1 0 1 0 0,0 0 0 0 0,0-1 0 0 0,0 1 0 0 0,0 0-1 0 0,0-1 1 0 0,0 1 0 0 0,-1-1 0 0 0,1 1 0 0 0,0-1 0 0 0,-1 1-1 0 0,1-1 1 0 0,-1 0 0 0 0,0 1 0 0 0,1-1 0 0 0,-1-1-73 0 0,5-6 161 0 0,17-42-40 0 0,-2 0-1 0 0,-2-1 1 0 0,-3-1-1 0 0,-2 0 1 0 0,-2-1-1 0 0,-2 0 1 0 0,-3-1-1 0 0,-3 0 1 0 0,-1 0 0 0 0,-5-33-121 0 0,3 87 32 0 0,0 1-10 0 0,0 0 10 0 0,0 0-13 0 0,0 0-10 0 0,0 0-1 0 0,0 0-2 0 0,0 0-13 0 0,0 0-4 0 0,0 0 15 0 0,0 0 4 0 0,0 0 0 0 0,0 0 0 0 0,0 0-2 0 0,0 0-14 0 0,0 0-11 0 0,0 0 8 0 0,0 0 3 0 0,0 0 4 0 0,0 0 15 0 0,0 0-6 0 0,0 0-13 0 0,0 0 8 0 0,0 0-8 0 0,0 0 14 0 0,0 0 7 0 0,0 0-4 0 0,0 0-5 0 0,0 0-14 0 0,0 0 0 0 0,0 0 6 0 0,0 0 12 0 0,0 0-12 0 0,0 0 0 0 0,0 0 15 0 0,0 0-4 0 0,0 0-10 0 0,0 0 4 0 0,0 0-14 0 0,0 0-7 0 0,0 0 13 0 0,0 0 21 0 0,0 0 7 0 0,0 0-5 0 0,0 0-7 0 0,0 0-3 0 0,0 0-12 0 0,0 0-4 0 0,0 0-9 0 0,0 0 7 0 0,0 0 1 0 0,0 0 17 0 0,0 0 7 0 0,0 0-6 0 0,0 0-13 0 0,0 0 1 0 0,0 0 6 0 0,0 0-7 0 0,0 0 15 0 0,0 0-2 0 0,0 0-13 0 0,0 0-2 0 0,0 0-8 0 0,0 0-21 0 0,0 0 30 0 0,0 0 5 0 0,0 0 24 0 0,0 0-16 0 0,0 0 7 0 0,0 0-13 0 0,0 0-5 0 0,0 0-33 0 0,0 0 22 0 0,0 0 7 0 0,0 0-4 0 0,0 0 7 0 0,0 0 14 0 0,0 0-12 0 0,0 0-5 0 0,0 0 2 0 0,0 0 23 0 0,0 0-25 0 0,0 0-16 0 0,0 0-11 0 0,0 0 1 0 0,0 0-5 0 0,0 0-7 0 0,0 0-14 0 0,0 0-47 0 0,0 0 5 0 0,0 0-32 0 0,0 0-35 0 0,0 0-29 0 0,0 0-81 0 0,0 0-105 0 0,0 0-157 0 0,0 0-238 0 0,0 0-336 0 0,0 0-410 0 0,0 0-772 0 0,0 0-2844 0 0,0 0-6338 0 0</inkml:trace>
  <inkml:trace contextRef="#ctx0" brushRef="#br0" timeOffset="4756.658">2248 505 4873 0 0,'0'0'3589'0'0,"0"0"-1614"0"0,0 0-767 0 0,0 0-134 0 0,0 0 38 0 0,0 0 2 0 0,0 0-114 0 0,0 0-84 0 0,0 0-79 0 0,0 0-55 0 0,0 0-43 0 0,0 0-88 0 0,9 0-86 0 0,72 0 3048 0 0,5 15-1302 0 0,42-4-3151 0 0,-128-13-2325 0 0,2 0-3086 0 0,-2 2-5171 0 0</inkml:trace>
  <inkml:trace contextRef="#ctx0" brushRef="#br0" timeOffset="5094.082">2245 704 9690 0 0,'0'0'2765'0'0,"0"0"-1305"0"0,0 0-707 0 0,0 0-27 0 0,0 0 199 0 0,0 0 204 0 0,0 0 114 0 0,0 0-16 0 0,0 0-142 0 0,0 0-121 0 0,0 0-121 0 0,0 0-108 0 0,0 0-84 0 0,29 1-98 0 0,94 4-95 0 0,38-7 783 0 0,-143 4-1582 0 0,13 1-1054 0 0,-16-8-9079 0 0,-11 1-1395 0 0</inkml:trace>
  <inkml:trace contextRef="#ctx0" brushRef="#br0" timeOffset="7476.529">2753 962 4017 0 0,'0'0'2212'0'0,"0"0"-314"0"0,0 0-107 0 0,0 0 40 0 0,0 0-14 0 0,0 0-198 0 0,0 0-291 0 0,0 0-285 0 0,0 0-196 0 0,0 0-113 0 0,0 0-63 0 0,-2-16 1610 0 0,17-127 453 0 0,-6 117-2578 0 0,1 0 0 0 0,2 1 1 0 0,0 0-1 0 0,2 1 0 0 0,1 0 1 0 0,0 1-1 0 0,2 1 0 0 0,1 1 1 0 0,16-17-157 0 0,61-42 30 0 0,-87 116-167 0 0,-10 232 456 0 0,18-268-333 0 0,291-249 378 0 0,-202 186-400 0 0,-101 115-132 0 0,-49 98 317 0 0,7-46-443 0 0,38-80-1303 0 0,3-19-8292 0 0,-1-5-1467 0 0</inkml:trace>
  <inkml:trace contextRef="#ctx0" brushRef="#br0" timeOffset="11460.92">3936 498 968 0 0,'0'0'1846'0'0,"0"0"-72"0"0,0 0-5 0 0,0 0 4 0 0,0 0-89 0 0,0 0-149 0 0,0 0-148 0 0,0 0-197 0 0,0 0-199 0 0,0 0-127 0 0,0 0-145 0 0,0 0-63 0 0,0 0-24 0 0,-5-3-67 0 0,-52-12 1470 0 0,39 17-1880 0 0,0 2 0 0 0,0 0 0 0 0,1 2 0 0 0,0 0-1 0 0,0 0 1 0 0,0 2 0 0 0,0 0 0 0 0,1 1 0 0 0,1 0-1 0 0,0 1 1 0 0,0 1 0 0 0,-12 12-155 0 0,22-19 12 0 0,0 1 1 0 0,1-1-1 0 0,-1 1 1 0 0,1 0-1 0 0,0 0 0 0 0,1 1 1 0 0,-1-1-1 0 0,1 1 0 0 0,0-1 1 0 0,1 1-1 0 0,-1 0 0 0 0,1 0 1 0 0,0 0-1 0 0,1 0 1 0 0,-1 1-1 0 0,1-1 0 0 0,1 0 1 0 0,-1 1-1 0 0,1-1 0 0 0,0 0 1 0 0,0 1-1 0 0,1 0-12 0 0,1-3 50 0 0,-1-1 0 0 0,1 1-1 0 0,0-1 1 0 0,1 0 0 0 0,-1 1-1 0 0,0-1 1 0 0,1 0 0 0 0,0-1-1 0 0,-1 1 1 0 0,1 0 0 0 0,0-1-1 0 0,1 0 1 0 0,-1 1 0 0 0,0-1-1 0 0,1-1 1 0 0,-1 1 0 0 0,1 0-1 0 0,-1-1 1 0 0,1 0 0 0 0,0 1-1 0 0,0-2 1 0 0,0 1 0 0 0,-1 0-1 0 0,1-1 1 0 0,0 0 0 0 0,0 1-1 0 0,0-2 1 0 0,0 1 0 0 0,0 0-1 0 0,0-1 1 0 0,0 0 0 0 0,0 0-50 0 0,7 0 121 0 0,0-2 1 0 0,0 1-1 0 0,0-1 1 0 0,-1-1-1 0 0,1 0 0 0 0,-1-1 1 0 0,0 0-1 0 0,0 0 1 0 0,0-1-1 0 0,0 0 0 0 0,-1-1 1 0 0,-1 0-1 0 0,6-6-121 0 0,5-1 80 0 0,112-120 224 0 0,-96 96-216 0 0,-33 42-408 0 0,-18 301 382 0 0,11-268-58 0 0,-7 60-36 0 0,-4 0-1 0 0,-4-2 1 0 0,-23 64 32 0 0,40-151-2 0 0,-6 23 4 0 0,-1-1 0 0 0,-1 1 0 0 0,-2-2 0 0 0,-1 0-1 0 0,-2 0 1 0 0,0-2 0 0 0,-2 0 0 0 0,-1-1 0 0 0,-16 17-2 0 0,32-38 3 0 0,-1-1 0 0 0,0 0 1 0 0,0 1-1 0 0,0-2 0 0 0,0 1 1 0 0,0 0-1 0 0,-1-1 0 0 0,0 0 1 0 0,1 0-1 0 0,-1 0 1 0 0,0-1-1 0 0,-1 1 0 0 0,1-1 1 0 0,0-1-1 0 0,-1 1 0 0 0,1-1 1 0 0,-1 0-1 0 0,1 0 0 0 0,-1 0 1 0 0,1-1-1 0 0,-1 0 1 0 0,0 0-1 0 0,-1 0-3 0 0,4-3 3 0 0,-1-1 0 0 0,1 1 0 0 0,0-1 0 0 0,0 1 0 0 0,0-1 0 0 0,0 0 0 0 0,1 0 0 0 0,-1-1 0 0 0,1 1 1 0 0,0 0-1 0 0,0-1 0 0 0,1 1 0 0 0,-1-1 0 0 0,1 0 0 0 0,0 0 0 0 0,0 1 0 0 0,1-1 0 0 0,0 0 0 0 0,-1 0 0 0 0,2 0 0 0 0,-1 1 0 0 0,0-1 0 0 0,1 0 1 0 0,0 0-1 0 0,0 0-3 0 0,-1-6 0 0 0,4-17-38 0 0,0 1-1 0 0,2 1 1 0 0,1-1-1 0 0,1 1 1 0 0,1 0 0 0 0,2 1-1 0 0,0 0 1 0 0,1 0-1 0 0,2 2 1 0 0,1-1-1 0 0,1 0 39 0 0,96-128-2966 0 0,-58 92-8739 0 0,-38 44 823 0 0</inkml:trace>
  <inkml:trace contextRef="#ctx0" brushRef="#br0" timeOffset="11944.814">4424 461 0 0 0,'0'0'1338'0'0,"0"0"265"0"0,0 0 258 0 0,0 0 277 0 0,0 0 109 0 0,0 0 19 0 0,0 0-171 0 0,0 0-332 0 0,0 0-334 0 0,0 0-368 0 0,0 0-309 0 0,0 0-104 0 0,-12 3-25 0 0,-38 9-19 0 0,47-11-526 0 0,-1 1 0 0 0,1-1 0 0 0,0 1-1 0 0,-1 0 1 0 0,1 0 0 0 0,0 0 0 0 0,0 1 0 0 0,1-1-1 0 0,-1 1 1 0 0,0-1 0 0 0,1 1 0 0 0,0 0 0 0 0,-1 0-1 0 0,1 0 1 0 0,0 0 0 0 0,1 1 0 0 0,-1 0-78 0 0,-5 7 280 0 0,-3 4-131 0 0,1 0-1 0 0,0 0 0 0 0,1 1 0 0 0,1-1 0 0 0,1 2 0 0 0,0-1 0 0 0,1 1 0 0 0,1 0 1 0 0,0 0-1 0 0,1 0 0 0 0,1 1 0 0 0,1-1 0 0 0,1 0 0 0 0,1 18-148 0 0,2-25 23 0 0,1 0-1 0 0,0 0 1 0 0,0-1-1 0 0,1 1 1 0 0,0-1 0 0 0,1 0-1 0 0,0 0 1 0 0,1-1-1 0 0,0 0 1 0 0,0 0-1 0 0,0 0 1 0 0,5 2-23 0 0,-10-7-30 0 0,1-1 0 0 0,-1 0 1 0 0,1 0-1 0 0,0 1 0 0 0,0-1 0 0 0,0-1 1 0 0,0 1-1 0 0,0 0 0 0 0,0-1 0 0 0,0 0 0 0 0,1 1 1 0 0,-1-1-1 0 0,0-1 0 0 0,1 1 0 0 0,-1 0 1 0 0,1-1-1 0 0,-1 0 0 0 0,1 0 0 0 0,-1 0 1 0 0,0 0-1 0 0,1 0 0 0 0,-1-1 0 0 0,1 1 1 0 0,-1-1-1 0 0,1 0 0 0 0,-1 0 0 0 0,2-1 30 0 0,50-36-3940 0 0,-45 28 2130 0 0,7-6-5432 0 0,-10 5-3338 0 0</inkml:trace>
  <inkml:trace contextRef="#ctx0" brushRef="#br0" timeOffset="12283.972">4721 513 824 0 0,'0'0'2153'0'0,"0"0"-344"0"0,0 0 122 0 0,0 0 253 0 0,0 0 7 0 0,0 0-291 0 0,0 0-413 0 0,0 0-355 0 0,0 0-250 0 0,-23 32-185 0 0,-68 99-135 0 0,55-59 226 0 0,34-68-713 0 0,1 0 0 0 0,0 0 0 0 0,0 1 0 0 0,0-1 0 0 0,0 0 0 0 0,1 0 0 0 0,0 0 0 0 0,0 1 0 0 0,0-1 0 0 0,0 0 0 0 0,1 0 0 0 0,-1 0 0 0 0,1 1 0 0 0,0-1 0 0 0,0 0 0 0 0,1 0 0 0 0,-1 0 0 0 0,1-1 0 0 0,0 1 0 0 0,0 0 0 0 0,0 0 0 0 0,1-1 0 0 0,-1 0 0 0 0,1 1 0 0 0,0-1 0 0 0,0 0 0 0 0,0 0 0 0 0,0 0 0 0 0,0-1 0 0 0,1 1 0 0 0,-1-1 0 0 0,1 0 0 0 0,0 0 0 0 0,0 0 0 0 0,-1 0 0 0 0,1-1 0 0 0,0 0 0 0 0,1 1 0 0 0,2-1-75 0 0,2-1 128 0 0,0 0 0 0 0,0-1 0 0 0,0-1 1 0 0,0 1-1 0 0,0-2 0 0 0,0 1 0 0 0,-1-1 1 0 0,1 0-1 0 0,-1-1 0 0 0,0 0 0 0 0,0 0 1 0 0,0-1-1 0 0,0 0 0 0 0,-1 0 0 0 0,0-1 1 0 0,0 0-1 0 0,0 0 0 0 0,-1-1 0 0 0,0 0 1 0 0,0 0-1 0 0,-1 0 0 0 0,0 0 0 0 0,0-1 1 0 0,0 0-1 0 0,-1 0 0 0 0,-1-1 0 0 0,1 1 1 0 0,-1-1-1 0 0,-1 1 0 0 0,0-1 0 0 0,0 0 1 0 0,0 0-1 0 0,-1 0 0 0 0,-1 0 0 0 0,1 0 1 0 0,-2-3-129 0 0,1 8-57 0 0,0-1 1 0 0,-1 1-1 0 0,1 0 1 0 0,-1-1-1 0 0,0 1 1 0 0,0 0-1 0 0,-1-1 1 0 0,1 1 0 0 0,-1 0-1 0 0,0 0 1 0 0,0 0-1 0 0,0 1 1 0 0,-1-1-1 0 0,1 0 1 0 0,-1 1-1 0 0,0-1 1 0 0,0 1 0 0 0,0 0-1 0 0,-1 0 1 0 0,1 0-1 0 0,-1 1 1 0 0,1-1-1 0 0,-1 1 1 0 0,0 0-1 0 0,0 0 1 0 0,0 0 0 0 0,0 0-1 0 0,0 1 1 0 0,-1 0-1 0 0,0 0 57 0 0,-23-6-4344 0 0,-1 5-3708 0 0,15 2-3924 0 0</inkml:trace>
  <inkml:trace contextRef="#ctx0" brushRef="#br0" timeOffset="12642.932">5284 439 7650 0 0,'0'0'3232'0'0,"0"0"-1614"0"0,0 0-426 0 0,0 0 125 0 0,0 0 19 0 0,0 0-183 0 0,0 0-266 0 0,0 0-209 0 0,0 0-137 0 0,0 0-94 0 0,-33 17-55 0 0,-100 51-16 0 0,70-28 327 0 0,61-40-684 0 0,1 0-1 0 0,-1 1 1 0 0,1-1 0 0 0,-1 1-1 0 0,1-1 1 0 0,-1 1 0 0 0,1 0 0 0 0,0 0-1 0 0,0 0 1 0 0,-1-1 0 0 0,1 1-1 0 0,0 0 1 0 0,0 0 0 0 0,0 1-1 0 0,0-1 1 0 0,0 0 0 0 0,0 0 0 0 0,0 0-1 0 0,0 1 1 0 0,1-1 0 0 0,-1 0-1 0 0,0 1 1 0 0,1-1 0 0 0,-1 1-1 0 0,1-1 1 0 0,0 1 0 0 0,-1-1 0 0 0,1 1-1 0 0,0-1 1 0 0,0 1 0 0 0,0-1-1 0 0,0 1 1 0 0,0-1 0 0 0,0 1-1 0 0,0-1 1 0 0,1 1 0 0 0,-1-1 0 0 0,1 1-1 0 0,-1-1 1 0 0,1 1 0 0 0,-1-1-1 0 0,1 0 1 0 0,0 1 0 0 0,-1-1-1 0 0,1 0 1 0 0,1 1-19 0 0,70 36 601 0 0,-64-35-567 0 0,0-1-1 0 0,0 2 1 0 0,0-1 0 0 0,-1 1 0 0 0,1 0-1 0 0,-1 1 1 0 0,0 0 0 0 0,0 0 0 0 0,-1 1-1 0 0,0-1 1 0 0,0 1 0 0 0,0 1 0 0 0,0-1-1 0 0,-1 1 1 0 0,3 4-34 0 0,-7-6 63 0 0,1 0 0 0 0,-1 1 1 0 0,0-1-1 0 0,0 1 0 0 0,-1-1 0 0 0,0 1 1 0 0,0-1-1 0 0,0 1 0 0 0,0-1 0 0 0,-1 1 0 0 0,0-1 1 0 0,0 0-1 0 0,0 1 0 0 0,-1-1 0 0 0,0 0 0 0 0,0 0 1 0 0,0 0-1 0 0,-1 0 0 0 0,1 0 0 0 0,-4 3-63 0 0,0 1 21 0 0,-1 0 1 0 0,0 0-1 0 0,0-1 0 0 0,-1 0 0 0 0,0-1 0 0 0,0 0 0 0 0,-1 0 0 0 0,0 0 0 0 0,0-1 1 0 0,-1-1-1 0 0,1 0 0 0 0,-1 0 0 0 0,0-1 0 0 0,-11 4-21 0 0,-55 2-3379 0 0,67-11 805 0 0,3-1-2123 0 0,2-2-4837 0 0</inkml:trace>
  <inkml:trace contextRef="#ctx0" brushRef="#br0" timeOffset="12993.469">5440 439 5841 0 0,'0'0'3126'0'0,"0"0"-1637"0"0,0 0-552 0 0,0 0 299 0 0,0 0 245 0 0,0 0-17 0 0,0 0-226 0 0,0 0-365 0 0,0 0-246 0 0,0 0-134 0 0,0 0-86 0 0,-12 32-63 0 0,-39 101-80 0 0,24-70 4 0 0,21-51-210 0 0,0 1-1 0 0,0 0 1 0 0,1 0-1 0 0,1 0 0 0 0,0 1 1 0 0,1-1-1 0 0,1 1 1 0 0,0 0-1 0 0,0 0 1 0 0,2 0-1 0 0,0 0 1 0 0,0 5-58 0 0,1-15 48 0 0,0 0 1 0 0,0-1-1 0 0,0 1 1 0 0,0 0-1 0 0,0-1 1 0 0,1 1 0 0 0,-1-1-1 0 0,1 1 1 0 0,0-1-1 0 0,0 0 1 0 0,0 0-1 0 0,1 0 1 0 0,-1 0-1 0 0,1 0 1 0 0,0-1-1 0 0,-1 1 1 0 0,1-1-1 0 0,0 1 1 0 0,0-1 0 0 0,1 0-1 0 0,-1 0 1 0 0,0-1-1 0 0,1 1 1 0 0,-1-1-1 0 0,1 1 1 0 0,0-1-1 0 0,-1 0 1 0 0,1-1-1 0 0,0 1 1 0 0,3 0-49 0 0,3 0 237 0 0,-1 0 0 0 0,1 0 0 0 0,-1-1 1 0 0,1-1-1 0 0,-1 1 0 0 0,1-1 0 0 0,-1-1 0 0 0,1 0 0 0 0,-1 0 0 0 0,0-1 1 0 0,7-3-238 0 0,1 0 199 0 0,-1 0 0 0 0,0-2 1 0 0,0 0-1 0 0,-1-1 0 0 0,0 0 1 0 0,0-2-1 0 0,-1 1 0 0 0,0-2 1 0 0,-1 0-1 0 0,-1 0 0 0 0,1-1 1 0 0,-2-1-1 0 0,0 0 0 0 0,-1-1 1 0 0,0 1-1 0 0,-1-2 0 0 0,-1 0 1 0 0,-1 0-1 0 0,0 0 1 0 0,-1-1-1 0 0,0-1-199 0 0,9-132 160 0 0,-15 147-174 0 0,0 0 0 0 0,0-1 0 0 0,-1 1 0 0 0,1 0 0 0 0,-1 0 0 0 0,0 0 0 0 0,0 0 0 0 0,0 0 0 0 0,0 0 0 0 0,-1 0-1 0 0,1 0 1 0 0,-1 0 0 0 0,0 0 0 0 0,0 1 0 0 0,0-1 0 0 0,0 1 0 0 0,0-1 0 0 0,0 1 0 0 0,-1 0 0 0 0,1 0 0 0 0,-1 0 0 0 0,0 0 0 0 0,1 0 0 0 0,-1 1 0 0 0,0-1 0 0 0,0 1 0 0 0,0 0 0 0 0,0 0 0 0 0,0 0 0 0 0,-1 0 0 0 0,-1 0 14 0 0,-4-1-140 0 0,1 1 1 0 0,-1 0-1 0 0,0 0 1 0 0,0 1-1 0 0,0 0 1 0 0,0 0-1 0 0,0 1 1 0 0,0 1-1 0 0,0-1 1 0 0,0 1-1 0 0,-1 1 140 0 0,-70 31-3231 0 0,29-7-6230 0 0,31-15-2697 0 0</inkml:trace>
  <inkml:trace contextRef="#ctx0" brushRef="#br0" timeOffset="13342.93">5249 700 13131 0 0,'0'0'2467'0'0,"0"0"-605"0"0,0 0-341 0 0,0 0-215 0 0,0 0-151 0 0,0 0-155 0 0,0 0-160 0 0,0 0-137 0 0,0 0-59 0 0,0 0-81 0 0,0 0-83 0 0,0 0-76 0 0,0 0-61 0 0,33-17-58 0 0,103-53-39 0 0,-65 46 103 0 0,-56 21-227 0 0,-11 1-111 0 0,0 0-1 0 0,0 1 1 0 0,0 0 0 0 0,0 0 0 0 0,0 0 0 0 0,0 0 0 0 0,1 0-1 0 0,-1 1 1 0 0,0 0 0 0 0,0 0 0 0 0,1 0 0 0 0,-1 1-1 0 0,0-1 1 0 0,0 1 0 0 0,0 0 0 0 0,0 0 0 0 0,0 0 0 0 0,0 1-1 0 0,0 0 1 0 0,0-1 0 0 0,0 1 0 0 0,0 1 0 0 0,-1-1-1 0 0,1 0 1 0 0,-1 1-11 0 0,1 4 37 0 0,-1 1 0 0 0,1-1-1 0 0,1 0 1 0 0,0 0-1 0 0,0-1 1 0 0,0 1 0 0 0,1-1-1 0 0,-1 0 1 0 0,1-1 0 0 0,1 0-1 0 0,-1 1 1 0 0,1-2 0 0 0,0 1-1 0 0,0-1 1 0 0,1 0-1 0 0,-1-1 1 0 0,1 0 0 0 0,-1 0-1 0 0,5 1-36 0 0,38-1 623 0 0,-43-12-1091 0 0,-7 3-3456 0 0,-1 2-2976 0 0,1 1-5801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3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67 14931 0 0,'0'0'4352'0'0,"0"0"-2947"0"0,0 0-982 0 0,0 0-141 0 0,0 0-1 0 0,0 0 28 0 0,0 0 10 0 0,0 0-36 0 0,0 0-55 0 0,0 0-11 0 0,0 0-2 0 0,-36 28-38 0 0,-112 88-38 0 0,60-25 34 0 0,-55 105-483 0 0,88-108-2274 0 0,44-72 145 0 0,4-7-2731 0 0,1-4-5797 0 0</inkml:trace>
  <inkml:trace contextRef="#ctx0" brushRef="#br0" timeOffset="247.218">11 1 15667 0 0,'0'0'1269'0'0,"0"0"-385"0"0,0 0-427 0 0,0 0-189 0 0,0 0 54 0 0,0 0 152 0 0,0 0 113 0 0,0 0 69 0 0,0 0 23 0 0,0 0-24 0 0,33 16-46 0 0,101 53-72 0 0,-37 1 271 0 0,148 166-19 0 0,-213-201-904 0 0,32 43-3289 0 0,-56-65-3134 0 0,-2-7-5369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249 188 2649 0 0,'0'0'1984'0'0,"0"0"-946"0"0,0 0-316 0 0,0 0-23 0 0,0 0 136 0 0,0 0 227 0 0,0 0 271 0 0,0 0 193 0 0,0 0 80 0 0,0 0-38 0 0,0 0-161 0 0,-14-13-236 0 0,-41-39-282 0 0,41 39-223 0 0,14 13-185 0 0,0 0-98 0 0,0 0-35 0 0,0 0-63 0 0,0 0-55 0 0,0 16 483 0 0,18 156 2189 0 0,-7 191-1357 0 0,-16-122-1264 0 0,23-249-4886 0 0,14-24-746 0 0,-13 10-3229 0 0,-15 14 793 0 0</inkml:trace>
  <inkml:trace contextRef="#ctx0" brushRef="#br0" timeOffset="573.858">0 188 1488 0 0,'0'0'1963'0'0,"0"0"-518"0"0,0 0-160 0 0,0 0 150 0 0,0 0 128 0 0,0 0 14 0 0,0 0-114 0 0,0 0-283 0 0,0 0-260 0 0,0 0-180 0 0,0 0-132 0 0,0 0-54 0 0,10-18-1 0 0,34-55 13 0 0,-43 70-523 0 0,1 1 0 0 0,-1 0 0 0 0,1-1 0 0 0,0 1 0 0 0,0 0 0 0 0,0 0 0 0 0,0 0 0 0 0,0 1 0 0 0,0-1 0 0 0,1 0 0 0 0,-1 1 0 0 0,1 0 0 0 0,-1-1 0 0 0,1 1 0 0 0,-1 0 0 0 0,1 0 0 0 0,0 0 0 0 0,-1 1 0 0 0,1-1 0 0 0,1 1-43 0 0,10-4 245 0 0,24-9 238 0 0,1 1 0 0 0,0 1 0 0 0,0 3 0 0 0,1 1 0 0 0,0 2 0 0 0,1 2 0 0 0,38 1-483 0 0,-75 3 20 0 0,1-1 0 0 0,-1 0 0 0 0,1 1 0 0 0,-1 0 0 0 0,1 0-1 0 0,-1 1 1 0 0,1-1 0 0 0,-1 1 0 0 0,0 0 0 0 0,0 0 0 0 0,0 0 0 0 0,0 0 0 0 0,0 1 0 0 0,0 0 0 0 0,-1 0-1 0 0,1 0 1 0 0,-1 0 0 0 0,0 0 0 0 0,0 1 0 0 0,0-1 0 0 0,0 1 0 0 0,-1 0 0 0 0,0 0 0 0 0,1 0 0 0 0,-1 0-1 0 0,-1 0 1 0 0,1 1 0 0 0,0-1 0 0 0,-1 0 0 0 0,0 1 0 0 0,0-1 0 0 0,-1 1 0 0 0,1 0 0 0 0,-1-1 0 0 0,0 1 0 0 0,0-1-1 0 0,0 1 1 0 0,-1-1 0 0 0,0 1 0 0 0,0 2-20 0 0,-3 10 69 0 0,-1-1-1 0 0,-1 0 0 0 0,0 0 1 0 0,-1-1-1 0 0,-1 0 0 0 0,0 0 1 0 0,-1 0-1 0 0,-1-1 0 0 0,0-1 1 0 0,-1 0-1 0 0,0 0 1 0 0,-1-1-1 0 0,-1 0-68 0 0,-13 18 87 0 0,15-19-37 0 0,9-10-52 0 0,0 1 1 0 0,0-1-1 0 0,-1 0 0 0 0,1 1 0 0 0,0-1 0 0 0,1 1 1 0 0,-1 0-1 0 0,0 0 0 0 0,0 0 0 0 0,1-1 0 0 0,-1 2 0 0 0,1-1 1 0 0,0 0-1 0 0,-1 0 0 0 0,1 0 0 0 0,0 1 0 0 0,0-1 1 0 0,1 0-1 0 0,-1 1 0 0 0,0-1 0 0 0,1 1 0 0 0,-1-1 1 0 0,1 1-1 0 0,0-1 0 0 0,0 1 0 0 0,0-1 0 0 0,0 1 0 0 0,0-1 1 0 0,1 1-1 0 0,-1-1 0 0 0,1 1 0 0 0,0-1 0 0 0,-1 0 1 0 0,1 1-1 0 0,0-1 0 0 0,0 0 0 0 0,1 0 0 0 0,-1 1 1 0 0,0-1-1 0 0,1 1 2 0 0,20 10 13 0 0,-1 0 1 0 0,1-1-1 0 0,1-1 0 0 0,0-1 1 0 0,1-1-1 0 0,-1-1 1 0 0,18 2-14 0 0,24 10 11 0 0,109 51-18 0 0,-171-70 21 0 0,0 1 1 0 0,0 0-1 0 0,0 0 0 0 0,0 0 0 0 0,0 0 0 0 0,-1 0 0 0 0,1 1 0 0 0,-1-1 0 0 0,1 1 0 0 0,-1-1 0 0 0,0 1 1 0 0,0 0-1 0 0,0 0 0 0 0,-1 0 0 0 0,1 0 0 0 0,0 0 0 0 0,-1 1 0 0 0,0-1 0 0 0,0 0 0 0 0,0 1 0 0 0,0-1 0 0 0,-1 0 1 0 0,1 1-1 0 0,-1-1 0 0 0,0 1 0 0 0,0-1 0 0 0,0 1 0 0 0,0-1 0 0 0,-1 1 0 0 0,1-1 0 0 0,-1 1 0 0 0,0-1 0 0 0,0 0 1 0 0,0 1-1 0 0,-1-1 0 0 0,1 0 0 0 0,-2 2-14 0 0,-17 15 148 0 0,-1 0 1 0 0,-1-2-1 0 0,-1 0 0 0 0,0-1 1 0 0,-2-1-1 0 0,1-2 1 0 0,-2 0-1 0 0,0-2 0 0 0,-1-1 1 0 0,0-1-1 0 0,0-1-148 0 0,-28 12 36 0 0,0-2 0 0 0,-1-3-1 0 0,-1-3 1 0 0,0-2 0 0 0,-33 1-36 0 0,43-11-2361 0 0,60-12-13871 0 0,-7 7 8818 0 0</inkml:trace>
  <inkml:trace contextRef="#ctx0" brushRef="#br0" timeOffset="935.973">1256 725 6633 0 0,'0'0'1199'0'0,"0"0"-325"0"0,0 0-35 0 0,0 0 237 0 0,0 0 279 0 0,0 0 167 0 0,0 0-15 0 0,0 0-187 0 0,0 0-196 0 0,0 0-196 0 0,0 0-162 0 0,-33 25-135 0 0,-101 80-127 0 0,130-103-469 0 0,0 1 1 0 0,0-1-1 0 0,1 1 1 0 0,-1-1-1 0 0,1 1 1 0 0,-1 1-1 0 0,1-1 1 0 0,0 0-1 0 0,0 1 1 0 0,0-1-1 0 0,1 1 1 0 0,-1 0-1 0 0,1 0 1 0 0,0 0-1 0 0,0 0 1 0 0,0 0-1 0 0,1 1 1 0 0,-1 1-36 0 0,-1 6 113 0 0,0-5-57 0 0,0-1-1 0 0,1 0 1 0 0,0 1 0 0 0,0 0 0 0 0,0 0 0 0 0,1-1-1 0 0,0 1 1 0 0,0 0 0 0 0,1 0 0 0 0,-1 0 0 0 0,2 0-1 0 0,-1 0 1 0 0,1 0 0 0 0,0 0 0 0 0,0 0-1 0 0,1-1 1 0 0,0 1 0 0 0,0 0 0 0 0,1-1 0 0 0,0 1-1 0 0,0-1 1 0 0,0 0 0 0 0,1 0 0 0 0,0 0 0 0 0,0-1-1 0 0,0 1 1 0 0,1-1 0 0 0,-1 0 0 0 0,1 0-1 0 0,1-1 1 0 0,-1 1 0 0 0,1-1 0 0 0,0 0 0 0 0,0-1-1 0 0,0 0 1 0 0,6 3-56 0 0,3-3 90 0 0,-1-2 0 0 0,1 1 0 0 0,-1-2 0 0 0,1 0 0 0 0,0-1 0 0 0,0 0 0 0 0,-1-1 0 0 0,1-1 0 0 0,-1 0 0 0 0,0-1 0 0 0,0-1 0 0 0,0 0 1 0 0,-1-1-1 0 0,1 0 0 0 0,-1-1 0 0 0,-1 0 0 0 0,1-1 0 0 0,-1-1 0 0 0,-1 0 0 0 0,0 0 0 0 0,0-1 0 0 0,-1-1 0 0 0,0 0 0 0 0,0 0 0 0 0,-2-1 0 0 0,1 0 0 0 0,-1-1 0 0 0,-1 0-90 0 0,-3 8 6 0 0,-1-1 0 0 0,0-1 0 0 0,0 1 0 0 0,0 0 0 0 0,-1-1 0 0 0,0 0 0 0 0,0 1 0 0 0,0-1-1 0 0,-1 0 1 0 0,0 0 0 0 0,-1 0 0 0 0,1 0 0 0 0,-2 0 0 0 0,1 0 0 0 0,0 0 0 0 0,-1 0 0 0 0,-1 1 0 0 0,1-1 0 0 0,-1 0 0 0 0,0 0 0 0 0,0 1 0 0 0,-1 0 0 0 0,0-1 0 0 0,0 1 0 0 0,-1 0 0 0 0,0 0 0 0 0,0 1 0 0 0,0-1 0 0 0,0 1 0 0 0,-1 0 0 0 0,0 0 0 0 0,0 0 0 0 0,-1 1 0 0 0,1-1 0 0 0,-1 1 0 0 0,-5-2-6 0 0,-1-1-173 0 0,0 2 0 0 0,0-1 0 0 0,-1 2 0 0 0,0 0 0 0 0,0 0 0 0 0,0 1 0 0 0,-1 1 0 0 0,1 0 0 0 0,0 1-1 0 0,-1 0 1 0 0,1 1 0 0 0,-1 0 0 0 0,0 2 0 0 0,-3 0 173 0 0,-63 27-10967 0 0,64-21-705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18812 0 0,'0'0'600'0'0,"0"0"-328"0"0,0 0-224 0 0,0 0-144 0 0,0 0-248 0 0,0 0-72 0 0,0 0-40 0 0,0 0-96 0 0,0 0-208 0 0,0 0-625 0 0,0 0-1679 0 0,0 0-8219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42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 0 0 0,'0'0'563'0'0,"0"0"314"0"0,0 0-11 0 0,0 0-169 0 0,0 0-147 0 0,0 0-22 0 0,0 0 41 0 0,5-5 39 0 0,4-2-225 0 0,0-1 0 0 0,1 1 0 0 0,-1 1 0 0 0,1 0 0 0 0,1 0 0 0 0,-1 1 0 0 0,1 0 0 0 0,0 1 0 0 0,0 0 0 0 0,0 1 0 0 0,0 0 0 0 0,1 1 0 0 0,-1 0 0 0 0,2 1-383 0 0,-13 1 298 0 0,0 0 112 0 0,0 0 87 0 0,0 0 65 0 0,38-3 3011 0 0,-17-1-3211 0 0,144-11 1005 0 0,671-12-45 0 0,-249 6-735 0 0,-155 42-434 0 0,-140-20 63 0 0,-121-8-131 0 0,341 10-45 0 0,-39 0-93 0 0,-149 1 12 0 0,208 4 22 0 0,291 14-206 0 0,-433-14 21 0 0,284-1-22 0 0,-275-15 170 0 0,552 1-16 0 0,-599-4 145 0 0,190-18 27 0 0,-251 26-70 0 0,238 2 15 0 0,252 2 14 0 0,-220-14 17 0 0,289 5 34 0 0,-526 10-96 0 0,167-2-33 0 0,-166 11 30 0 0,2 11-39 0 0,237-11-33 0 0,132-11 289 0 0,-178 18-244 0 0,-125-10 266 0 0,352-8 333 0 0,-239 14-141 0 0,-255-6-406 0 0,303 21 80 0 0,-288-21-11 0 0,312 10 251 0 0,-347 3-287 0 0,126 9-22 0 0,41-23 128 0 0,-176-27-89 0 0,-137 13-50 0 0,118 2 96 0 0,78 16-18 0 0,275 32 446 0 0,-309-35-257 0 0,-81-8-108 0 0,-135 0-149 0 0,232-7 151 0 0,-189 7-171 0 0,74-1-14 0 0,1 7 0 0 0,2 7-12 0 0,147 1 80 0 0,214-9 124 0 0,-186-16-154 0 0,236 21 16 0 0,165-6 373 0 0,-414-26 95 0 0,-236 11-370 0 0,-52 9-1343 0 0,-28 34-3495 0 0,4-22-386 0 0,-1-2-6199 0 0</inkml:trace>
  <inkml:trace contextRef="#ctx0" brushRef="#br0" timeOffset="28813.261">440 783 0 0 0,'0'0'499'0'0,"0"0"242"0"0,0 0 131 0 0,0 0 225 0 0,0 0 290 0 0,0 0 160 0 0,0 0-12 0 0,0 0-146 0 0,0 0-166 0 0,0 0-100 0 0,0 0-45 0 0,-1-13-41 0 0,-1-43-30 0 0,19-22 2955 0 0,-7 55-3514 0 0,1 0 0 0 0,1 1 0 0 0,1 0 0 0 0,0 1 0 0 0,2 0 0 0 0,1 1 0 0 0,0 1 0 0 0,1 1 0 0 0,2 0 0 0 0,13-10-448 0 0,-28 23 31 0 0,0 1 0 0 0,1 0 0 0 0,-1 0 1 0 0,1 1-1 0 0,0-1 0 0 0,0 1 0 0 0,0 0 0 0 0,0 0 0 0 0,1 0 0 0 0,-1 1 1 0 0,1 0-1 0 0,0 0 0 0 0,0 1 0 0 0,1-1-31 0 0,-4 3 16 0 0,-1 1 0 0 0,1-1 1 0 0,-1 1-1 0 0,0 0 0 0 0,0 0 0 0 0,1 0 1 0 0,-1 0-1 0 0,0 0 0 0 0,0 0 0 0 0,-1 0 0 0 0,1 1 1 0 0,0-1-1 0 0,-1 0 0 0 0,0 1 0 0 0,1 0 0 0 0,-1-1 1 0 0,0 1-1 0 0,0 0 0 0 0,-1 0 0 0 0,1 0-16 0 0,1 3 40 0 0,9 29 51 0 0,-2 1 1 0 0,-1 0-1 0 0,-2 0 0 0 0,-2 0 0 0 0,-1 1 1 0 0,-2 0-1 0 0,-3 29-91 0 0,2-44 7 0 0,-1 73 53 0 0,-5 0 0 0 0,-3 0 1 0 0,-12 40-61 0 0,1-15 17 0 0,20-119-31 0 0,0-1 2 0 0,191-452 798 0 0,-137 313-683 0 0,-41 106-70 0 0,2 1 1 0 0,0 0-1 0 0,2 1 0 0 0,2 1 1 0 0,15-19-34 0 0,-34 48-1 0 0,1 1 0 0 0,-1-1 0 0 0,1 1 1 0 0,0-1-1 0 0,-1 1 0 0 0,1 0 0 0 0,-1-1 0 0 0,1 1 1 0 0,0 0-1 0 0,-1-1 0 0 0,1 1 0 0 0,0 0 0 0 0,-1 0 1 0 0,1-1-1 0 0,0 1 0 0 0,-1 0 0 0 0,1 0 0 0 0,0 0 1 0 0,0 0-1 0 0,-1 0 0 0 0,1 0 0 0 0,0 0 0 0 0,-1 0 0 0 0,1 0 1 0 0,0 0-1 0 0,0 1 0 0 0,-1-1 0 0 0,1 0 0 0 0,0 0 1 0 0,-1 1-1 0 0,1-1 0 0 0,-1 0 0 0 0,1 1 0 0 0,0-1 1 0 0,-1 1-1 0 0,1-1 0 0 0,-1 1 0 0 0,1-1 0 0 0,-1 1 1 0 0,1-1-1 0 0,-1 1 0 0 0,1-1 0 0 0,-1 1 0 0 0,0 0 1 0 0,1-1-1 0 0,-1 1 0 0 0,0 0 0 0 0,0-1 0 0 0,1 1 1 0 0,-1 0-1 0 0,0-1 0 0 0,0 1 0 0 0,0 0 1 0 0,17 43 135 0 0,-16-42-136 0 0,8 27 64 0 0,-1-8-16 0 0,-2 0 0 0 0,0 0 0 0 0,-1 1 0 0 0,-2-1 0 0 0,0 1 0 0 0,0 9-47 0 0,-18 170 245 0 0,-21 127-251 0 0,35-287-145 0 0,12-52-53 0 0,250-571 499 0 0,-159 366-239 0 0,-74 168-68 0 0,-27 47 34 0 0,-1 1-38 0 0,0 0-37 0 0,0 0 26 0 0,0 30-31 0 0,-14 232 527 0 0,12 0-393 0 0,18-87 17 0 0,-14-120-158 0 0,-2-55 37 0 0,0 0-8 0 0,0 0 5 0 0,0 0 7 0 0,0 0-20 0 0,0 0-18 0 0,0 0-41 0 0,3-22-2239 0 0,4 1-3134 0 0,-6 14 769 0 0,1 2-6911 0 0</inkml:trace>
  <inkml:trace contextRef="#ctx0" brushRef="#br0" timeOffset="29814.182">1767 964 10762 0 0,'0'0'1757'0'0,"0"0"-376"0"0,0 0-94 0 0,0 0 86 0 0,0 0-29 0 0,0 0-221 0 0,0 0-383 0 0,0 0-319 0 0,0 0-194 0 0,0 0-84 0 0,0 0-9 0 0,0 0 1 0 0,0 0-8 0 0,-4 14-14 0 0,-11 45-11 0 0,14-56-83 0 0,0 0 0 0 0,1 1 1 0 0,-1-1-1 0 0,1 1 1 0 0,0-1-1 0 0,0 1 1 0 0,0-1-1 0 0,1 0 1 0 0,-1 1-1 0 0,1-1 1 0 0,0 1-1 0 0,0-1 1 0 0,0 0-1 0 0,0 0 1 0 0,1 1-1 0 0,-1-1 1 0 0,1 0-1 0 0,0 0 1 0 0,0-1-1 0 0,0 1 1 0 0,0 0-20 0 0,7 12 129 0 0,-6-11-64 0 0,-1 1-1 0 0,1-1 1 0 0,0 1-1 0 0,0-1 0 0 0,1 0 1 0 0,-1 0-1 0 0,1 0 1 0 0,0-1-1 0 0,0 1 0 0 0,0-1 1 0 0,0 0-1 0 0,1 0 1 0 0,-1 0-1 0 0,1-1 1 0 0,0 0-1 0 0,0 0 0 0 0,0 0 1 0 0,0 0-1 0 0,0-1 1 0 0,0 0-1 0 0,0 0 0 0 0,0 0 1 0 0,1 0-1 0 0,-1-1 1 0 0,0 0-1 0 0,0 0 0 0 0,1-1 1 0 0,-1 1-1 0 0,0-1 1 0 0,0 0-1 0 0,0-1 1 0 0,1 1-1 0 0,-2-1 0 0 0,1 0 1 0 0,0 0-1 0 0,0 0 1 0 0,-1-1-1 0 0,1 0 0 0 0,-1 0 1 0 0,4-3-65 0 0,8-12 120 0 0,-1 0 0 0 0,0-2 0 0 0,-1 0 0 0 0,-1-1 1 0 0,-1 0-1 0 0,-1 0 0 0 0,-1-1 0 0 0,-1-1 0 0 0,-1 0 0 0 0,0 0 0 0 0,-2-1 0 0 0,2-16-120 0 0,-3-11 58 0 0,-5 55-23 0 0,-34 160-324 0 0,33-144 284 0 0,0-15-10 0 0,1 0 0 0 0,-1 0 1 0 0,1 0-1 0 0,0 0 0 0 0,1 0 0 0 0,-1 0 0 0 0,1-1 0 0 0,0 1 0 0 0,0 0 0 0 0,1 0 0 0 0,-1-1 0 0 0,1 1 0 0 0,0-1 0 0 0,0 1 0 0 0,2 2 15 0 0,3 0 2 0 0,0 0 0 0 0,0 0 1 0 0,1-1-1 0 0,-1-1 0 0 0,1 1 0 0 0,1-1 0 0 0,-1-1 1 0 0,1 1-1 0 0,0-1 0 0 0,0-1 0 0 0,0 0 0 0 0,0 0 1 0 0,0-1-1 0 0,1 0 0 0 0,-1 0 0 0 0,1-1 0 0 0,0 0 1 0 0,-1-1-1 0 0,1 0 0 0 0,-1-1 0 0 0,1 0 0 0 0,0 0 1 0 0,-1-1-1 0 0,1 0 0 0 0,-1-1 0 0 0,0 0 0 0 0,0-1 0 0 0,0 1 1 0 0,-1-2-1 0 0,1 1 0 0 0,1-3-2 0 0,12-6 64 0 0,-1 0 0 0 0,-1-2-1 0 0,0-1 1 0 0,-1 0 0 0 0,-1-1 0 0 0,-1-1-1 0 0,0-1 1 0 0,-1 0 0 0 0,-1-1 0 0 0,-1-1-1 0 0,-1-1 1 0 0,-1 1 0 0 0,0-2 0 0 0,-2 0-1 0 0,0-2-63 0 0,1-8 56 0 0,0-1 0 0 0,-3-1 0 0 0,-1 1 0 0 0,-1-1 0 0 0,-2 0-1 0 0,-1-1 1 0 0,-2 1 0 0 0,-3-31-56 0 0,2 52 2 0 0,-1-1 0 0 0,0 1 0 0 0,-1-1 0 0 0,-1 1 0 0 0,0 0 0 0 0,0 0 0 0 0,-2 0 0 0 0,0 1 0 0 0,0-1 0 0 0,-2 1 0 0 0,1 0 0 0 0,-1 1 0 0 0,-1 0 0 0 0,-2-2-2 0 0,9 13-2 0 0,1 0 0 0 0,-1 0 0 0 0,0 0 0 0 0,0 0-1 0 0,1 1 1 0 0,-1-1 0 0 0,0 0 0 0 0,0 0 0 0 0,0 1 0 0 0,0-1 0 0 0,0 0 0 0 0,0 1-1 0 0,0-1 1 0 0,-1 1 0 0 0,1 0 0 0 0,0-1 0 0 0,0 1 0 0 0,0 0 0 0 0,0 0 0 0 0,-1-1-1 0 0,1 1 1 0 0,0 0 0 0 0,0 0 0 0 0,0 0 0 0 0,-1 1 0 0 0,1-1 0 0 0,0 0 0 0 0,0 0-1 0 0,0 1 1 0 0,0-1 0 0 0,0 0 0 0 0,-1 1 0 0 0,1-1 0 0 0,0 1 0 0 0,0 0 0 0 0,0-1 0 0 0,0 1-1 0 0,0 0 1 0 0,1-1 0 0 0,-1 1 0 0 0,0 0 0 0 0,0 0 0 0 0,0 0 0 0 0,1 0 0 0 0,-1 0-1 0 0,0 0 1 0 0,1 0 0 0 0,-1 0 0 0 0,1 0 0 0 0,-1 0 0 0 0,1 0 0 0 0,0 1 0 0 0,-1-1-1 0 0,1 1 3 0 0,-16 101 30 0 0,29 36 136 0 0,3-38 93 0 0,-5 1 0 0 0,-4 0 0 0 0,-4 61-259 0 0,-3 61 86 0 0,-5-194 9 0 0,0-43-3121 0 0,1-7-1162 0 0,2 11 709 0 0,1 0-3569 0 0,1 5-3049 0 0</inkml:trace>
  <inkml:trace contextRef="#ctx0" brushRef="#br0" timeOffset="30826.111">2995 415 752 0 0,'0'0'2550'0'0,"0"0"-734"0"0,0 0-103 0 0,0 0 165 0 0,0 0 173 0 0,0 0 9 0 0,0 0-233 0 0,0 0-304 0 0,0 0-285 0 0,0 0-225 0 0,0 0-175 0 0,0 0-109 0 0,0 0-53 0 0,-4-7-25 0 0,-12-23-19 0 0,12 23-48 0 0,4 7-57 0 0,0 0-61 0 0,0 0-57 0 0,0 26 1748 0 0,17 158-710 0 0,-19 199-750 0 0,-48-137-560 0 0,47-227-53 0 0,1-11-757 0 0,2-27-1250 0 0,2-43-3050 0 0,-1 32 29 0 0,-1 1-3985 0 0,0 21 1916 0 0</inkml:trace>
  <inkml:trace contextRef="#ctx0" brushRef="#br0" timeOffset="31066.243">2666 890 4641 0 0,'0'0'2514'0'0,"0"0"-384"0"0,0 0-243 0 0,0 0-83 0 0,0 0-113 0 0,0 0-204 0 0,0 0-317 0 0,0 0-283 0 0,0 0-53 0 0,0 0 49 0 0,0 0 67 0 0,0 0 30 0 0,0 0-86 0 0,13 0-116 0 0,95 0 1181 0 0,45-7-63 0 0,-106 6-1885 0 0,-27 2-2763 0 0,-16 0 123 0 0,-1 1-2900 0 0,-2-2-6476 0 0</inkml:trace>
  <inkml:trace contextRef="#ctx0" brushRef="#br0" timeOffset="31279.799">3293 978 14307 0 0,'0'0'1230'0'0,"0"0"-486"0"0,0 0-61 0 0,0 0 185 0 0,0 0 111 0 0,0 0-60 0 0,0 0-222 0 0,0 0-238 0 0,0 0-183 0 0,0 0-109 0 0,0 0-43 0 0,0 0-40 0 0,4 25-43 0 0,9 74-101 0 0,-9-67-1548 0 0,-4-29-4086 0 0,0-3-5097 0 0</inkml:trace>
  <inkml:trace contextRef="#ctx0" brushRef="#br0" timeOffset="31520.426">3201 625 11378 0 0,'0'0'4105'0'0,"0"0"-2864"0"0,0 0-609 0 0,0 0-224 0 0,0 0-112 0 0,0 0-128 0 0,0 0-304 0 0,0 0-232 0 0,0 0-344 0 0,0 0-401 0 0,0 0-1031 0 0,0 0-8450 0 0</inkml:trace>
  <inkml:trace contextRef="#ctx0" brushRef="#br0" timeOffset="31888.35">3509 1019 11482 0 0,'0'0'2185'0'0,"0"0"-847"0"0,0 0-388 0 0,0 0-53 0 0,0 0-49 0 0,0 0-109 0 0,0 0-199 0 0,0 32-195 0 0,-2 102-139 0 0,-15 2 440 0 0,-13-63 273 0 0,13-54 672 0 0,15-39 116 0 0,3-12-1506 0 0,1 1 0 0 0,2 0-1 0 0,1 0 1 0 0,1 1 0 0 0,2 0-1 0 0,1 0 1 0 0,1 0 0 0 0,2 1 0 0 0,1 1-1 0 0,1 0 1 0 0,1 1 0 0 0,12-15-201 0 0,-6 9 33 0 0,1 2 0 0 0,2 0 0 0 0,1 1 0 0 0,1 2 0 0 0,17-14-33 0 0,-36 36 6 0 0,1 0 0 0 0,1 0-1 0 0,-1 0 1 0 0,1 1 0 0 0,0 1 0 0 0,0 0-1 0 0,0 0 1 0 0,1 0 0 0 0,0 1 0 0 0,-1 1 0 0 0,1 0-1 0 0,0 0 1 0 0,2 0-6 0 0,-8 2 8 0 0,0 0-1 0 0,-1-1 1 0 0,1 1 0 0 0,0 1-1 0 0,-1-1 1 0 0,1 0-1 0 0,0 1 1 0 0,-1 0 0 0 0,1 0-1 0 0,-1 0 1 0 0,1 0 0 0 0,-1 1-1 0 0,0-1 1 0 0,1 1-1 0 0,-1 0 1 0 0,0 0 0 0 0,0 0-1 0 0,0 0 1 0 0,0 1 0 0 0,-1-1-1 0 0,1 1 1 0 0,-1-1-1 0 0,1 1 1 0 0,-1 0 0 0 0,0 0-1 0 0,0 0 1 0 0,0 0-1 0 0,-1 1 1 0 0,1-1 0 0 0,-1 1-1 0 0,1-1 1 0 0,-1 0 0 0 0,0 1-1 0 0,-1 0 1 0 0,1-1-1 0 0,0 3-7 0 0,-2 8 32 0 0,0 1-1 0 0,-1-1 1 0 0,0 0-1 0 0,-1 0 1 0 0,-1 0-1 0 0,0 0 1 0 0,-1-1-1 0 0,-1 0 1 0 0,0 0-1 0 0,0 0 0 0 0,-2 0 1 0 0,1-1-1 0 0,-1 0 1 0 0,-1-1-1 0 0,0 0 1 0 0,-1 0-1 0 0,0-1 1 0 0,-1-1-1 0 0,-4 4-31 0 0,-95 75 25 0 0,108-86-72 0 0,1-1 0 0 0,-1 0 1 0 0,0 0-1 0 0,0 1 0 0 0,0-1 0 0 0,0-1 0 0 0,-1 1 0 0 0,1 0 0 0 0,0 0 0 0 0,0-1 0 0 0,0 1 0 0 0,-1-1 0 0 0,1 0 0 0 0,0 0 1 0 0,0 1-1 0 0,-1-1 0 0 0,1-1 0 0 0,0 1 0 0 0,0 0 0 0 0,-1-1 0 0 0,1 1 0 0 0,0-1 0 0 0,0 0 0 0 0,0 1 0 0 0,0-1 1 0 0,-1 0-1 0 0,1 0 0 0 0,0-1 47 0 0,3-73-3833 0 0,14 27-4061 0 0,-8 32-3268 0 0</inkml:trace>
  <inkml:trace contextRef="#ctx0" brushRef="#br0" timeOffset="32212.753">4175 455 12483 0 0,'0'0'3031'0'0,"0"0"-1019"0"0,0 0-446 0 0,0 0-32 0 0,0 0-59 0 0,0 0-150 0 0,0 0-239 0 0,0 0-258 0 0,0 0-198 0 0,0 0-122 0 0,0 0-71 0 0,0 0-96 0 0,0 0-82 0 0,13-11-67 0 0,40-36-58 0 0,-40 36-34 0 0,-13 42 348 0 0,-13 195 1 0 0,-25 105-1270 0 0,37-329 579 0 0,-2 9-340 0 0,-2-9-3382 0 0,5-2 1753 0 0,-1-2-4509 0 0,0 1 3848 0 0,1-3-8338 0 0</inkml:trace>
  <inkml:trace contextRef="#ctx0" brushRef="#br0" timeOffset="32570.494">4280 894 936 0 0,'0'0'2491'0'0,"0"0"-285"0"0,0 0-88 0 0,0 0 45 0 0,0 0-13 0 0,0 0-140 0 0,0 0-201 0 0,0 0-226 0 0,0 0-197 0 0,0 0-159 0 0,34 17-155 0 0,106 55-93 0 0,-65-50 427 0 0,-61-23-1044 0 0,3 1 67 0 0,-1 1-100 0 0,-1-1 1 0 0,1 0-1 0 0,-1-2 1 0 0,0 0-1 0 0,0 0 1 0 0,1-1 0 0 0,-2-1-1 0 0,8-3-329 0 0,-10 3 92 0 0,0 0-1 0 0,0-2 1 0 0,-1 1 0 0 0,1-1-1 0 0,-1-1 1 0 0,0 0 0 0 0,-1 0-1 0 0,0-1 1 0 0,0-1 0 0 0,0 1-1 0 0,-1-2 1 0 0,-1 1 0 0 0,0-1 0 0 0,0 0-1 0 0,-1-1 1 0 0,0 0 0 0 0,0 0-1 0 0,-2-1 1 0 0,1 0 0 0 0,-2 0-1 0 0,1 0 1 0 0,-1 0 0 0 0,1-9-92 0 0,-4 18-3 0 0,0 0 0 0 0,0 0 0 0 0,0 0 1 0 0,0 0-1 0 0,0-1 0 0 0,0 1 1 0 0,-1 0-1 0 0,0 0 0 0 0,0-1 1 0 0,0 1-1 0 0,0 0 0 0 0,0 0 0 0 0,0-1 1 0 0,-1 1-1 0 0,0 0 0 0 0,0 0 1 0 0,0 0-1 0 0,0-1 0 0 0,0 1 0 0 0,0 0 1 0 0,-1 1-1 0 0,1-1 0 0 0,-1 0 1 0 0,0 0-1 0 0,0 1 0 0 0,0-1 1 0 0,0 1-1 0 0,-1-1 0 0 0,1 1 0 0 0,-1 0 1 0 0,1 0-1 0 0,-1 0 0 0 0,0 0 1 0 0,0 1-1 0 0,0-1 0 0 0,0 1 1 0 0,0-1-1 0 0,-2 1 3 0 0,-6 1-25 0 0,-1 2-1 0 0,1 0 1 0 0,0 0 0 0 0,0 1 0 0 0,1 0 0 0 0,-1 1-1 0 0,1 0 1 0 0,-1 1 0 0 0,1 0 0 0 0,1 1 0 0 0,-1 0-1 0 0,1 0 1 0 0,0 1 0 0 0,0 0 0 0 0,1 1 0 0 0,0 0-1 0 0,0 0 1 0 0,1 0 0 0 0,-2 4 25 0 0,-6 3-52 0 0,1 1 0 0 0,1 1 0 0 0,0 0 0 0 0,1 1 0 0 0,1 0-1 0 0,1 1 1 0 0,0 0 0 0 0,2 1 0 0 0,0 0 0 0 0,1 0 0 0 0,1 0 0 0 0,1 1 0 0 0,1 0 0 0 0,0 0 0 0 0,1 16 52 0 0,3-33-23 0 0,0 0 1 0 0,0 0-1 0 0,1 1 1 0 0,-1-1-1 0 0,1 0 1 0 0,0 0-1 0 0,0 0 1 0 0,1 0-1 0 0,-1 0 1 0 0,1 0-1 0 0,0 0 1 0 0,0-1-1 0 0,0 1 1 0 0,0-1-1 0 0,1 1 1 0 0,0-1-1 0 0,-1 0 0 0 0,1 0 1 0 0,0 0-1 0 0,0 0 1 0 0,1-1-1 0 0,-1 1 1 0 0,1-1-1 0 0,-1 0 1 0 0,1 0-1 0 0,0 0 1 0 0,0 0-1 0 0,-1 0 1 0 0,1-1-1 0 0,0 0 1 0 0,1 0-1 0 0,1 0 23 0 0,15 4-241 0 0,1 0 0 0 0,0-2 0 0 0,0-1-1 0 0,0-1 1 0 0,0 0 0 0 0,0-2 0 0 0,5-1 241 0 0,50-7-6000 0 0,-59 5-5266 0 0</inkml:trace>
  <inkml:trace contextRef="#ctx0" brushRef="#br0" timeOffset="33868.879">777 1932 7138 0 0,'0'0'426'0'0,"0"0"-130"0"0,0 0 371 0 0,0 0 525 0 0,0 0 394 0 0,0 0 133 0 0,0 0-132 0 0,0 0-273 0 0,0 0-298 0 0,0 0-191 0 0,0 0-86 0 0,0 0-17 0 0,18 31 31 0 0,60 96 37 0 0,-77-124-741 0 0,-1 0 0 0 0,2-1 0 0 0,-1 1 1 0 0,0-1-1 0 0,0 1 0 0 0,1-1 0 0 0,0 0 0 0 0,-1 1 1 0 0,1-1-1 0 0,0 0 0 0 0,0 0 0 0 0,0 0 0 0 0,0 0 1 0 0,1-1-1 0 0,-1 1 0 0 0,0 0 0 0 0,1-1 0 0 0,-1 0 1 0 0,1 0-1 0 0,-1 1 0 0 0,1-1 0 0 0,0-1 1 0 0,-1 1-1 0 0,1 0 0 0 0,0-1 0 0 0,1 1-49 0 0,7-1 256 0 0,12 1-16 0 0,0-2 0 0 0,0-1 0 0 0,0-1 0 0 0,-1-1 0 0 0,1-1 1 0 0,-1-1-1 0 0,0-1 0 0 0,0-1 0 0 0,-1 0 0 0 0,0-2 0 0 0,0-1 0 0 0,-1 0 0 0 0,-1-2 1 0 0,0 0-1 0 0,-1-1 0 0 0,0-1 0 0 0,8-9-240 0 0,6 0 66 0 0,-2-2 0 0 0,0 0 0 0 0,-2-2 0 0 0,-1-1 0 0 0,-2-1 0 0 0,-1-2 0 0 0,-1 0 0 0 0,-1-1 0 0 0,-2-2 0 0 0,-2 0 0 0 0,-1-1 0 0 0,-1-2-66 0 0,-5-54 36 0 0,-11 89-35 0 0,0 0 0 0 0,0 0-1 0 0,0 0 1 0 0,-1 1-1 0 0,1-1 1 0 0,-1 0 0 0 0,0 1-1 0 0,0-1 1 0 0,0 0-1 0 0,0 1 1 0 0,0-1 0 0 0,-1 1-1 0 0,1-1 1 0 0,-1 1-1 0 0,0 0 1 0 0,1 0-1 0 0,-1-1 1 0 0,0 1 0 0 0,0 1-1 0 0,0-1 1 0 0,-1 0-1 0 0,1 0 1 0 0,0 1 0 0 0,-1-1-1 0 0,1 1 1 0 0,-1 0-1 0 0,1 0 1 0 0,-1 0 0 0 0,0 0-1 0 0,1 0 1 0 0,-2 0-1 0 0,-4 1-9 0 0,1-1 0 0 0,0 1 0 0 0,0 0 1 0 0,-1 1-1 0 0,1 0 0 0 0,0 0 0 0 0,0 0 0 0 0,0 1 0 0 0,0 0 1 0 0,0 1-1 0 0,0-1 0 0 0,0 1 0 0 0,1 1 0 0 0,-1-1 0 0 0,1 1 1 0 0,0 0-1 0 0,0 0 0 0 0,0 1 0 0 0,1 0 0 0 0,0 0 0 0 0,-3 4 9 0 0,-7 8-12 0 0,1 0 0 0 0,0 1 0 0 0,1 1 0 0 0,2 0 0 0 0,0 1 0 0 0,-5 12 12 0 0,-6 28-6 0 0,3 2 0 0 0,3 0 0 0 0,2 0 0 0 0,3 2 0 0 0,3-1-1 0 0,3 1 1 0 0,2 1 0 0 0,4 23 6 0 0,-2 114 5 0 0,-14 258-27 0 0,12-420 18 0 0,-1-1 1 0 0,-3 1-1 0 0,-1-1 0 0 0,-1-1 1 0 0,-2 0-1 0 0,-2 0 0 0 0,-2-1 1 0 0,-1-1-1 0 0,-2 0 1 0 0,-1-1-1 0 0,-2-1 0 0 0,-1-1 1 0 0,-2-1-1 0 0,-10 10 4 0 0,30-37-22 0 0,0 1 0 0 0,0-1 1 0 0,-1-1-1 0 0,0 1 0 0 0,0 0 0 0 0,0-1 0 0 0,0 0 1 0 0,-1 0-1 0 0,1-1 0 0 0,-1 1 0 0 0,0-1 0 0 0,0-1 1 0 0,0 1-1 0 0,0-1 0 0 0,-1 0 0 0 0,1 0 0 0 0,-1-1 1 0 0,1 0-1 0 0,-1 0 0 0 0,0 0 0 0 0,1-1 0 0 0,-1 0 0 0 0,0 0 1 0 0,1-1-1 0 0,-1 0 0 0 0,1 0 0 0 0,-1-1 0 0 0,1 1 1 0 0,-1-1-1 0 0,1-1 0 0 0,0 1 0 0 0,0-1 0 0 0,0 0 1 0 0,-2-2 21 0 0,2-2-13 0 0,-1-1 1 0 0,1 0 0 0 0,0-1 0 0 0,1 1 0 0 0,0-1 0 0 0,0 0 0 0 0,1 0 0 0 0,0-1 0 0 0,1 1 0 0 0,0-1 0 0 0,0 0 0 0 0,1 0-1 0 0,0 0 1 0 0,1 0 0 0 0,0 0 0 0 0,1-1 0 0 0,0 1 0 0 0,0 0 0 0 0,1 0 0 0 0,1 0 0 0 0,1-7 12 0 0,3-8 13 0 0,0 0 0 0 0,2 1-1 0 0,1-1 1 0 0,1 2 0 0 0,1 0 0 0 0,1 0 0 0 0,1 1 0 0 0,2-3-13 0 0,22-24 95 0 0,2 2 1 0 0,1 1-1 0 0,3 2 0 0 0,44-35-95 0 0,-63 58 1 0 0,1 1 0 0 0,1 1 0 0 0,1 1 0 0 0,0 1 0 0 0,1 1 0 0 0,5 0-1 0 0,61-16-4112 0 0,60-12-13150 0 0,-96 21 15324 0 0,-3-3 3413 0 0,51-35 11125 0 0,-147 96-5593 0 0,-55 85-6531 0 0,89-108-457 0 0,0 1-1 0 0,0-1 1 0 0,1 1 0 0 0,1 1 0 0 0,0-1 0 0 0,1 1-1 0 0,1 0 1 0 0,0 0 0 0 0,1 0 0 0 0,0 0 0 0 0,1 0-1 0 0,1 12-18 0 0,0-23 4 0 0,0 0 0 0 0,1 0-1 0 0,-1 0 1 0 0,1 0 0 0 0,0 0 0 0 0,0 0-1 0 0,0-1 1 0 0,0 1 0 0 0,1 0-1 0 0,-1 0 1 0 0,1-1 0 0 0,-1 1-1 0 0,1-1 1 0 0,0 1 0 0 0,0-1 0 0 0,0 0-1 0 0,0 1 1 0 0,1-1 0 0 0,-1-1-1 0 0,1 1 1 0 0,-1 0 0 0 0,1 0 0 0 0,0-1-1 0 0,-1 0 1 0 0,1 1 0 0 0,0-1-1 0 0,0 0 1 0 0,0 0 0 0 0,0-1 0 0 0,0 1-1 0 0,3 0-3 0 0,0 0 46 0 0,1 0 0 0 0,-1 0 0 0 0,1-1 1 0 0,0 1-1 0 0,-1-2 0 0 0,1 1 0 0 0,-1-1 0 0 0,1 0 0 0 0,-1 0 0 0 0,1 0 0 0 0,-1-1 0 0 0,0 0 0 0 0,1-1 0 0 0,4-2-46 0 0,-3 0 60 0 0,0-1-1 0 0,0 0 0 0 0,0 0 0 0 0,-1-1 0 0 0,0 0 0 0 0,0 0 0 0 0,-1 0 0 0 0,1-1 0 0 0,-2 0 1 0 0,1-1-1 0 0,-1 1 0 0 0,-1-1 0 0 0,1 0 0 0 0,-1 0 0 0 0,-1 0 0 0 0,0-1 0 0 0,0 1 0 0 0,-1-1 0 0 0,0 0 1 0 0,-1 0-1 0 0,0 0 0 0 0,0 1 0 0 0,-1-1 0 0 0,-1 0 0 0 0,0-2-59 0 0,-1-2-64 0 0,-2 0 0 0 0,0 0-1 0 0,-1 0 1 0 0,0 1 0 0 0,-1 0 0 0 0,0 0-1 0 0,-1 0 1 0 0,-1 1 0 0 0,0 0 0 0 0,0 1 0 0 0,-1-1-1 0 0,-7-5 65 0 0,-21-10-2319 0 0,18 24-7296 0 0,15 3-2270 0 0</inkml:trace>
  <inkml:trace contextRef="#ctx0" brushRef="#br0" timeOffset="34114.817">2032 2963 11506 0 0,'0'0'2981'0'0,"0"0"-943"0"0,0 0-331 0 0,0 0 21 0 0,0 0-133 0 0,0 0-240 0 0,0 0-263 0 0,0 0-203 0 0,0 0-139 0 0,0 0-137 0 0,0 0-79 0 0,0 0-94 0 0,-5-25-94 0 0,-17-81-61 0 0,20 97-245 0 0,0 1-1 0 0,1 0 0 0 0,0-1 0 0 0,1 1 1 0 0,0 0-1 0 0,0-1 0 0 0,0 1 1 0 0,1-1-1 0 0,1 1 0 0 0,-1 0 0 0 0,1 0 1 0 0,1 0-40 0 0,2-11 59 0 0,0-7-117 0 0,2 0 0 0 0,0 1-1 0 0,2 0 1 0 0,0 0 0 0 0,2 1 0 0 0,1 0-1 0 0,1 1 1 0 0,1 0 0 0 0,1 1 0 0 0,0 1-1 0 0,2 1 1 0 0,15-16 58 0 0,-2 19-2204 0 0,-15 15-5898 0 0,-8 2-4154 0 0</inkml:trace>
  <inkml:trace contextRef="#ctx0" brushRef="#br0" timeOffset="34582.56">2662 2436 4449 0 0,'0'0'2054'0'0,"0"0"-210"0"0,0 0 43 0 0,0 0 2 0 0,0 0-129 0 0,0 0-212 0 0,0 0-305 0 0,0 0-227 0 0,0 0-177 0 0,0 0-87 0 0,0 0-63 0 0,0 0-55 0 0,0 0-23 0 0,0-4-55 0 0,0 3-496 0 0,0 0 0 0 0,1 1 0 0 0,-1-1-1 0 0,0 0 1 0 0,0 0 0 0 0,0 0 0 0 0,0 1-1 0 0,0-1 1 0 0,0 0 0 0 0,0 0-1 0 0,-1 0 1 0 0,1 1 0 0 0,0-1 0 0 0,0 0-1 0 0,-1 0 1 0 0,1 1 0 0 0,0-1 0 0 0,-1 0-1 0 0,1 0 1 0 0,-1 1 0 0 0,1-1 0 0 0,-1 0-1 0 0,1 1 1 0 0,-1-1 0 0 0,1 1 0 0 0,-1-1-1 0 0,0 1 1 0 0,1-1 0 0 0,-1 1 0 0 0,0-1-1 0 0,1 1 1 0 0,-1 0 0 0 0,0-1-1 0 0,1 1 1 0 0,-1 0 0 0 0,0 0 0 0 0,0-1-1 0 0,0 1 1 0 0,1 0 0 0 0,-1 0 0 0 0,0 0-1 0 0,0 0 1 0 0,0 0 0 0 0,1 0 0 0 0,-1 0-1 0 0,0 0 1 0 0,0 0 0 0 0,0 1 0 0 0,1-1-1 0 0,-1 0 1 0 0,0 0 0 0 0,0 1 0 0 0,1-1-1 0 0,-1 1-59 0 0,-32 17 1639 0 0,21-9-1564 0 0,0 0-1 0 0,2 1 1 0 0,-1 0-1 0 0,1 1 0 0 0,0 0 1 0 0,1 0-1 0 0,1 1 1 0 0,0 0-1 0 0,-2 5-74 0 0,-6 8 55 0 0,10-18-47 0 0,0 0 1 0 0,1 0 0 0 0,0 1 0 0 0,1 0 0 0 0,-1 0 0 0 0,2 0 0 0 0,-1 0 0 0 0,1 1 0 0 0,0-1 0 0 0,1 1 0 0 0,0 0 0 0 0,0 0 0 0 0,1 0 0 0 0,0 0 0 0 0,1 0 0 0 0,0 0 0 0 0,0 0 0 0 0,1 0 0 0 0,0 0 0 0 0,1-1 0 0 0,0 1 0 0 0,0 0-1 0 0,1 0 1 0 0,0-1 0 0 0,0 0 0 0 0,1 1 0 0 0,0-1 0 0 0,2 1-9 0 0,-1-2 8 0 0,1-1-1 0 0,0 0 1 0 0,0-1-1 0 0,0 1 0 0 0,1-1 1 0 0,0 0-1 0 0,0-1 1 0 0,0 0-1 0 0,1 0 1 0 0,-1 0-1 0 0,1-1 0 0 0,0 0 1 0 0,0-1-1 0 0,0 0 1 0 0,0 0-1 0 0,1 0 1 0 0,-1-1-1 0 0,0 0 0 0 0,1-1 1 0 0,-1 0-1 0 0,8-1-7 0 0,-1 1-53 0 0,-9 1-44 0 0,0-1-1 0 0,-1 1 0 0 0,1-1 0 0 0,0 0 0 0 0,0-1 1 0 0,-1 1-1 0 0,1-1 0 0 0,0 0 0 0 0,-1-1 1 0 0,1 1-1 0 0,-1-1 0 0 0,0 0 0 0 0,0-1 0 0 0,1 1 1 0 0,-1-1-1 0 0,-1 0 0 0 0,1 0 0 0 0,0-1 1 0 0,-1 1-1 0 0,1-1 98 0 0,-1-1-662 0 0,3-3-1310 0 0,-2 2-2669 0 0,1-1-7530 0 0</inkml:trace>
  <inkml:trace contextRef="#ctx0" brushRef="#br0" timeOffset="34966.396">2922 2760 8554 0 0,'0'0'3758'0'0,"0"0"-1582"0"0,0 0-503 0 0,0 0 36 0 0,0 0-43 0 0,0 0-92 0 0,0 0-177 0 0,0 0-232 0 0,0 0-225 0 0,32-4-196 0 0,101-17-153 0 0,-68-8 82 0 0,-53 20-490 0 0,0 1-108 0 0,0 0 0 0 0,0-1 1 0 0,-1 0-1 0 0,-1 0 0 0 0,1-2 0 0 0,-2 1 0 0 0,1-1 0 0 0,-1-1 1 0 0,-1 1-1 0 0,0-2 0 0 0,-1 1 0 0 0,0-1 0 0 0,-1 0 0 0 0,0 0 1 0 0,-1-1-1 0 0,-1 0 0 0 0,0 1 0 0 0,-1-2 0 0 0,0-2-75 0 0,-4 14-6 0 0,-1 0 0 0 0,0 0 0 0 0,0 0-1 0 0,0 0 1 0 0,0 0 0 0 0,0 1 0 0 0,-1-1-1 0 0,1 1 1 0 0,-1-1 0 0 0,1 1 0 0 0,-1 0 0 0 0,0 0-1 0 0,0 0 1 0 0,0 0 0 0 0,0 1 0 0 0,0-1-1 0 0,-1 1 1 0 0,1 0 0 0 0,0 0 0 0 0,-1 0-1 0 0,1 0 1 0 0,0 1 0 0 0,-1-1 0 0 0,1 1-1 0 0,-1 0 1 0 0,1 0 0 0 0,-1 0 0 0 0,1 0 0 0 0,-1 1-1 0 0,1-1 1 0 0,-1 1 0 0 0,1 0 0 0 0,0 0-1 0 0,-1 0 1 0 0,1 1 0 0 0,0-1 0 0 0,-3 3 6 0 0,-16 7-54 0 0,0 1 0 0 0,1 1 0 0 0,1 1 0 0 0,0 1 1 0 0,0 0-1 0 0,2 2 0 0 0,0 0 0 0 0,1 1 1 0 0,1 1-1 0 0,1 1 0 0 0,0 0 0 0 0,-3 8 54 0 0,11-18-26 0 0,0 1 1 0 0,1-1-1 0 0,0 1 0 0 0,1 0 0 0 0,0 0 1 0 0,0 1-1 0 0,1 0 0 0 0,1-1 0 0 0,0 1 1 0 0,1 1-1 0 0,0-1 0 0 0,1 0 0 0 0,0 13 26 0 0,4-19-33 0 0,0 0 0 0 0,0 0-1 0 0,0 0 1 0 0,1-1 0 0 0,-1 1-1 0 0,1-1 1 0 0,1 0 0 0 0,-1 0-1 0 0,1 0 1 0 0,0-1 0 0 0,0 1-1 0 0,0-1 1 0 0,1 0 0 0 0,-1-1-1 0 0,1 0 1 0 0,0 1 0 0 0,0-2-1 0 0,0 1 1 0 0,1-1 0 0 0,-1 0-1 0 0,0 0 1 0 0,1-1 0 0 0,0 1-1 0 0,-1-1 1 0 0,1-1 0 0 0,0 0-1 0 0,-1 0 1 0 0,1 0 0 0 0,4-1 33 0 0,12 2-641 0 0,0-2 1 0 0,-1 0-1 0 0,1-2 0 0 0,-1 0 1 0 0,0-1-1 0 0,0-2 1 0 0,10-3 640 0 0,7-6-2962 0 0,-13 5-2438 0 0,-6 2-5992 0 0</inkml:trace>
  <inkml:trace contextRef="#ctx0" brushRef="#br0" timeOffset="35317.634">3836 2344 15203 0 0,'0'0'2250'0'0,"0"0"-639"0"0,0 0-332 0 0,0 0-215 0 0,0 0-162 0 0,0 0-75 0 0,0 0-83 0 0,0 0-113 0 0,0 0-98 0 0,0 0-102 0 0,0 0-104 0 0,-31 29-73 0 0,-99 89-44 0 0,77-59 51 0 0,52-58-257 0 0,-1 0 1 0 0,1 1-1 0 0,0-1 1 0 0,0 0-1 0 0,0 1 1 0 0,0-1-1 0 0,0 1 1 0 0,0-1-1 0 0,0 1 0 0 0,1 0 1 0 0,-1-1-1 0 0,1 1 1 0 0,-1 0-1 0 0,1 0 1 0 0,-1-1-1 0 0,1 1 1 0 0,0 0-1 0 0,0 0 0 0 0,0-1 1 0 0,0 1-1 0 0,0 0 1 0 0,0 0-1 0 0,1-1 1 0 0,-1 1-1 0 0,0 0 1 0 0,1 0-1 0 0,-1-1 0 0 0,1 1 1 0 0,0 0-1 0 0,0-1 1 0 0,0 1-1 0 0,0-1 1 0 0,0 1-1 0 0,0-1 1 0 0,0 1-1 0 0,0-1 0 0 0,0 0 1 0 0,1 0-1 0 0,-1 1 1 0 0,0-1-1 0 0,1 0 1 0 0,-1 0-1 0 0,1 0 1 0 0,-1-1-1 0 0,1 1 0 0 0,0 0 1 0 0,-1-1-1 0 0,2 1-4 0 0,114 26-10 0 0,-108-24 49 0 0,1 0-1 0 0,-1 1 1 0 0,0 0 0 0 0,0 0 0 0 0,-1 1 0 0 0,1 1-1 0 0,-1-1 1 0 0,0 1 0 0 0,0 1 0 0 0,-1-1 0 0 0,0 1-1 0 0,0 0 1 0 0,0 1 0 0 0,-1 0 0 0 0,0 0 0 0 0,-1 0-1 0 0,0 1 1 0 0,0 0 0 0 0,-1 0 0 0 0,0 0 0 0 0,0 2-39 0 0,-1-2 85 0 0,-1-1 0 0 0,0 1 0 0 0,0 0 1 0 0,-1-1-1 0 0,0 1 0 0 0,-1 0 0 0 0,0 0 1 0 0,0 0-1 0 0,-1-1 0 0 0,0 1 1 0 0,-1 0-1 0 0,0 0 0 0 0,0-1 0 0 0,0 1 1 0 0,-1-1-1 0 0,-1 0 0 0 0,-2 4-85 0 0,0-2 43 0 0,0 0 0 0 0,-1-1 1 0 0,0 0-1 0 0,-1 0 0 0 0,0-1 0 0 0,0 0 0 0 0,-1 0 0 0 0,0-1 0 0 0,0 0 0 0 0,-1-1 1 0 0,0 0-1 0 0,0 0 0 0 0,0-1 0 0 0,-1 0 0 0 0,0-1 0 0 0,0 0 0 0 0,0-1 0 0 0,0 0 0 0 0,-1-1 1 0 0,1 0-1 0 0,0-1 0 0 0,-1 0 0 0 0,0-1 0 0 0,1 0 0 0 0,-1-1 0 0 0,1 0 0 0 0,-8-3-43 0 0,10 0-122 0 0,1 0 0 0 0,0 0 0 0 0,0-1 0 0 0,1-1-1 0 0,-1 1 1 0 0,1-1 0 0 0,0-1 0 0 0,1 1 0 0 0,0-1 0 0 0,0 0-1 0 0,0 0 1 0 0,1-1 0 0 0,-2-2 122 0 0,-19-38-9742 0 0,21 36-3125 0 0</inkml:trace>
  <inkml:trace contextRef="#ctx0" brushRef="#br0" timeOffset="57506.659">6942 474 9010 0 0,'0'0'1882'0'0,"0"0"-390"0"0,0 0-225 0 0,0 0 116 0 0,0 0 165 0 0,0 0 41 0 0,0 0-194 0 0,0 0-373 0 0,0 0-331 0 0,0 0-224 0 0,0 0-115 0 0,0-4-35 0 0,0-11-23 0 0,0 12-13 0 0,9 14 830 0 0,5 35-690 0 0,-3-1 0 0 0,-1 2-1 0 0,-3-1 1 0 0,-1 1 0 0 0,-3 0 0 0 0,-2 0-1 0 0,-3 33-420 0 0,2-47 112 0 0,-4 50 68 0 0,-5 0-1 0 0,-17 79-179 0 0,12-82 38 0 0,8-14-88 0 0,6-65 0 0 0,0-1-6 0 0,0 0-22 0 0,0 0-4 0 0,0 0-27 0 0,3-19-838 0 0,2-67-6408 0 0,-6 55-2886 0 0,1 16 1654 0 0</inkml:trace>
  <inkml:trace contextRef="#ctx0" brushRef="#br0" timeOffset="57861.748">6565 595 4041 0 0,'0'0'1714'0'0,"0"0"-133"0"0,0 0-48 0 0,0 0 75 0 0,0 0 54 0 0,0 0-69 0 0,0 0-258 0 0,0 0-347 0 0,0 0-270 0 0,0 0-174 0 0,0 0-43 0 0,0 0 68 0 0,2 0 88 0 0,156-40 4005 0 0,72-23-2464 0 0,48 2-1459 0 0,-179 56-1259 0 0,-97 6 250 0 0,-1 1 0 0 0,0-1 0 0 0,0 1 0 0 0,0-1 0 0 0,-1 1 1 0 0,1 0-1 0 0,0-1 0 0 0,0 1 0 0 0,-1 0 0 0 0,1 0 0 0 0,-1-1 0 0 0,0 1 0 0 0,1 0 0 0 0,-1 0 0 0 0,0 0 1 0 0,0-1-1 0 0,0 1 0 0 0,0 0 0 0 0,-1 0 0 0 0,1 0 0 0 0,0-1 0 0 0,-1 1 0 0 0,1 0 0 0 0,-1 0 0 0 0,0-1 1 0 0,1 1-1 0 0,-1 0 0 0 0,0-1 0 0 0,0 1 0 0 0,0-1 0 0 0,0 1 0 0 0,0-1 0 0 0,-1 1 0 0 0,1-1 270 0 0,-6 10-6410 0 0,-2-3-4126 0 0</inkml:trace>
  <inkml:trace contextRef="#ctx0" brushRef="#br0" timeOffset="58105.685">6624 1280 11034 0 0,'0'0'1867'0'0,"0"0"-540"0"0,0 0-261 0 0,0 0 74 0 0,0 0 194 0 0,0 0 107 0 0,0 0-42 0 0,0 0-130 0 0,0 0-220 0 0,0 0-221 0 0,0 0-165 0 0,36 12-123 0 0,119 38-98 0 0,-149-48-403 0 0,0 0 0 0 0,0 0-1 0 0,0 0 1 0 0,0-1 0 0 0,0 1 0 0 0,0-2 0 0 0,1 1 0 0 0,-1-1 0 0 0,0 0 0 0 0,1 0 0 0 0,-1 0-1 0 0,0-1 1 0 0,0 0 0 0 0,6-2-39 0 0,1 0 77 0 0,32-7-181 0 0,1-3-1 0 0,-2-1 0 0 0,0-2 0 0 0,18-11 105 0 0,-4-6-2380 0 0,-22 8-5832 0 0,-22 16-3676 0 0</inkml:trace>
  <inkml:trace contextRef="#ctx0" brushRef="#br0" timeOffset="58894.746">7550 592 9458 0 0,'0'0'1286'0'0,"0"0"-290"0"0,0 0 43 0 0,0 0 332 0 0,0 0 76 0 0,0 0-88 0 0,0 0-187 0 0,0 0-236 0 0,0 0-174 0 0,32-7-118 0 0,105-21-86 0 0,-108 22-178 0 0,-1-1-1 0 0,1-1 1 0 0,-1-1-1 0 0,-1-1 1 0 0,0-2-1 0 0,4-3-379 0 0,-12 6 193 0 0,-10 4-109 0 0,0 1 1 0 0,-1-1-1 0 0,0-1 0 0 0,0 1 0 0 0,0-1 0 0 0,0-1 0 0 0,-1 1 0 0 0,0-2 0 0 0,-1 1 0 0 0,1 0 0 0 0,-1-1 0 0 0,-1 0 0 0 0,0-1 0 0 0,0 1 0 0 0,0-1 1 0 0,-1 0-1 0 0,0 0 0 0 0,-1-1 0 0 0,0 1 0 0 0,-1-1 0 0 0,0 1 0 0 0,0-1 0 0 0,-1 0 0 0 0,0 0 0 0 0,-1-1-84 0 0,-1 10 10 0 0,1 0 1 0 0,-1 1-1 0 0,0-1 0 0 0,0 0 1 0 0,0 1-1 0 0,0-1 0 0 0,0 1 1 0 0,0-1-1 0 0,0 1 0 0 0,-1 0 1 0 0,1-1-1 0 0,0 1 1 0 0,0 0-1 0 0,0 0 0 0 0,0 0 1 0 0,0 0-1 0 0,0 0 0 0 0,-1 0 1 0 0,1 0-1 0 0,0 0 0 0 0,0 0 1 0 0,0 1-1 0 0,0-1 0 0 0,0 0 1 0 0,0 1-1 0 0,0-1 0 0 0,0 1 1 0 0,0-1-1 0 0,0 1 0 0 0,0-1 1 0 0,0 1-1 0 0,0 0 0 0 0,0-1 1 0 0,0 1-1 0 0,0 0 0 0 0,1 0 1 0 0,-1 0-1 0 0,0 0 0 0 0,1 0 1 0 0,-1-1-1 0 0,1 1 0 0 0,-1 0 1 0 0,1 1-1 0 0,-1-1-10 0 0,-12 20-5 0 0,0 1 0 0 0,2 0 0 0 0,1 1 0 0 0,0 0 0 0 0,2 1 0 0 0,1 0 0 0 0,-1 5 5 0 0,8-25-2 0 0,-23 90-32 0 0,5 2 1 0 0,-4 64 33 0 0,-18 104-245 0 0,-8-36 174 0 0,49-220-20 0 0,-1-1 0 0 0,0 0 0 0 0,-1 1-1 0 0,0-1 1 0 0,0 0 0 0 0,-1 1 0 0 0,0-1 0 0 0,0 0 0 0 0,0 0 0 0 0,-1 0 0 0 0,0 0 0 0 0,-1-1 0 0 0,0 1 0 0 0,1-1 0 0 0,-2 0-1 0 0,1 0 1 0 0,-1 0 0 0 0,0-1 0 0 0,0 0 0 0 0,-1 0 0 0 0,1 0 0 0 0,-1 0 0 0 0,0-1 0 0 0,-1 0 0 0 0,1 0 0 0 0,-1-1-1 0 0,1 0 1 0 0,-1 0 0 0 0,0 0 0 0 0,-6 1 91 0 0,8-4-80 0 0,0 0 0 0 0,0 0 0 0 0,1 0 0 0 0,-1 0 0 0 0,0-1 0 0 0,1 0 0 0 0,-1 0 0 0 0,0 0-1 0 0,1-1 1 0 0,0 1 0 0 0,-1-1 0 0 0,1 0 0 0 0,0 0 0 0 0,0-1 0 0 0,0 1 0 0 0,0-1 0 0 0,0 0 0 0 0,0 0 0 0 0,1 0-1 0 0,0 0 1 0 0,0-1 0 0 0,-1 0 0 0 0,2 1 0 0 0,-1-1 0 0 0,0 0 0 0 0,1 0 0 0 0,0-1 0 0 0,0 1 0 0 0,0 0 0 0 0,1-1 0 0 0,-1 1-1 0 0,1-1 1 0 0,0 1 0 0 0,0-1 0 0 0,1 0 0 0 0,-1 1 0 0 0,1-1 0 0 0,0-3 80 0 0,3-11 96 0 0,0 0 1 0 0,1 0 0 0 0,1 1-1 0 0,1-1 1 0 0,0 1-1 0 0,2 0 1 0 0,0 1 0 0 0,1 0-1 0 0,0 0 1 0 0,1 1-1 0 0,1 0 1 0 0,1 1-1 0 0,0 0 1 0 0,1 1 0 0 0,1 0-1 0 0,0 1 1 0 0,1 1-1 0 0,0 0 1 0 0,7-3-97 0 0,10-12 455 0 0,1 2-1 0 0,1 2 1 0 0,2 1-1 0 0,0 1 1 0 0,1 2-1 0 0,1 2 1 0 0,2 1-455 0 0,-38 15 58 0 0,0 0 1 0 0,0 0-1 0 0,0 1 1 0 0,0-1-1 0 0,0 0 1 0 0,0 1-1 0 0,0 0 1 0 0,1-1-1 0 0,-1 1 0 0 0,0 0 1 0 0,0 0-1 0 0,0 0 1 0 0,0 1-1 0 0,1-1 1 0 0,-1 0-1 0 0,0 1 1 0 0,0-1-1 0 0,0 1 1 0 0,0 0-1 0 0,0 0 0 0 0,0 0 1 0 0,0 0-1 0 0,0 0 1 0 0,0 0-1 0 0,-1 0 1 0 0,1 1-1 0 0,0-1 1 0 0,-1 0-1 0 0,1 1-58 0 0,24 91 1232 0 0,-14-30-856 0 0,-1-31-82 0 0,-28-50-2129 0 0,8 12-6803 0 0,8 5-3249 0 0</inkml:trace>
  <inkml:trace contextRef="#ctx0" brushRef="#br0" timeOffset="61528.234">8921 861 160 0 0,'0'0'2190'0'0,"0"0"-915"0"0,0 0-219 0 0,0 0 199 0 0,0 0 272 0 0,0 0 240 0 0,0 0 64 0 0,0 0-144 0 0,0 0-229 0 0,0 0-258 0 0,0 0-217 0 0,0-6-140 0 0,0-19 1244 0 0,0 26-1538 0 0,0 11 866 0 0,1-7-1166 0 0,0 23 139 0 0,2 1 0 0 0,1-1 1 0 0,1 0-1 0 0,1 0 0 0 0,1-1 0 0 0,2 0 0 0 0,1 0 0 0 0,1-1 0 0 0,2 3-388 0 0,-9-25 32 0 0,-1 0-1 0 0,1 0 1 0 0,0 0-1 0 0,0 0 1 0 0,0-1-1 0 0,1 1 1 0 0,-1-1-1 0 0,1 0 1 0 0,0-1-1 0 0,0 1 1 0 0,0-1-1 0 0,0 0 1 0 0,0 0-1 0 0,1-1 1 0 0,-1 1-1 0 0,0-1 1 0 0,1 0-1 0 0,-1-1 1 0 0,1 1-1 0 0,-1-1 1 0 0,1 0-1 0 0,-1 0 1 0 0,1-1-1 0 0,-1 0 1 0 0,1 0-1 0 0,-1 0 1 0 0,0-1-1 0 0,0 1 1 0 0,1-1-1 0 0,-1-1 1 0 0,0 1-1 0 0,-1-1 1 0 0,1 1-1 0 0,0-1 1 0 0,-1-1-1 0 0,1 1 1 0 0,-1-1-1 0 0,0 1 1 0 0,0-1-1 0 0,-1-1 1 0 0,1 1-1 0 0,-1-1-31 0 0,153-157 202 0 0,-156 163-207 0 0,0-1 0 0 0,0 0 0 0 0,0 0 0 0 0,1 0 0 0 0,-1 1 0 0 0,0-1 0 0 0,0 0 0 0 0,0 0 0 0 0,0 0 0 0 0,0 1 0 0 0,0-1 0 0 0,1 0 0 0 0,-1 0 0 0 0,0 0 0 0 0,0 0 0 0 0,0 0 0 0 0,0 1 0 0 0,1-1 0 0 0,-1 0 0 0 0,0 0 0 0 0,0 0 0 0 0,1 0-1 0 0,-1 0 1 0 0,0 0 0 0 0,0 0 0 0 0,0 0 0 0 0,1 0 0 0 0,-1 0 0 0 0,0 0 0 0 0,0 0 0 0 0,1 0 0 0 0,-1 0 0 0 0,0 0 0 0 0,0 0 0 0 0,0 0 0 0 0,1 0 0 0 0,-1 0 0 0 0,0 0 0 0 0,0 0 0 0 0,0 0 0 0 0,1 0 0 0 0,-1 0 0 0 0,0 0 0 0 0,0-1 0 0 0,0 1 0 0 0,1 0 0 0 0,-1 0 0 0 0,0 0 0 0 0,0 0 5 0 0,1 14-9 0 0,-1-7 15 0 0,0-1-1 0 0,1 1 1 0 0,-1 0 0 0 0,2-1-1 0 0,-1 1 1 0 0,1-1 0 0 0,0 1 0 0 0,0-1-1 0 0,0 0 1 0 0,1 0 0 0 0,0 0-1 0 0,0 0 1 0 0,1 0 0 0 0,0-1-1 0 0,0 1 1 0 0,0-1 0 0 0,0 0 0 0 0,1 0-1 0 0,0-1 1 0 0,0 1 0 0 0,0-1-1 0 0,6 3-5 0 0,-2-4 59 0 0,0-1 0 0 0,1 0-1 0 0,-1-1 1 0 0,1 0 0 0 0,-1 0-1 0 0,1-1 1 0 0,0 0-1 0 0,-1-1 1 0 0,1 0 0 0 0,-1 0-1 0 0,1-1 1 0 0,-1-1 0 0 0,0 1-1 0 0,0-2 1 0 0,0 1 0 0 0,0-1-1 0 0,0 0 1 0 0,-1-1-1 0 0,0 0 1 0 0,0 0 0 0 0,0-1-1 0 0,0 0 1 0 0,-1 0 0 0 0,0-1-1 0 0,0 0 1 0 0,-1 0 0 0 0,0-1-1 0 0,0 0 1 0 0,-1 0-1 0 0,0 0 1 0 0,-1 0 0 0 0,1-1-1 0 0,0-3-58 0 0,10-47 122 0 0,-14 31-2999 0 0,-1 28 718 0 0,0 0-3098 0 0,0 0-6758 0 0</inkml:trace>
  <inkml:trace contextRef="#ctx0" brushRef="#br0" timeOffset="61875.244">9978 1070 7778 0 0,'0'0'2606'0'0,"0"0"-601"0"0,0 0-208 0 0,0 0-69 0 0,0 0-116 0 0,0 0-205 0 0,0 0-228 0 0,0 0-212 0 0,0 0-171 0 0,0 0-121 0 0,0 0-125 0 0,32-4-101 0 0,100-15-62 0 0,-81-3 106 0 0,-48 16-390 0 0,-1 4-81 0 0,0-1 0 0 0,0 0 0 0 0,0-1 0 0 0,-1 1 0 0 0,1 0 0 0 0,-1 0 1 0 0,0-1-1 0 0,0 1 0 0 0,0-1 0 0 0,-1 1 0 0 0,1-1 0 0 0,-1 1 0 0 0,0-1 0 0 0,0 1 0 0 0,0-1 0 0 0,0 1 0 0 0,-1-1 1 0 0,1 1-1 0 0,-1-1 0 0 0,0 1 0 0 0,0 0 0 0 0,0-1 0 0 0,0 1 0 0 0,-1 0 0 0 0,1 0 0 0 0,-1-1 0 0 0,0 1 0 0 0,0 1 1 0 0,0-1-1 0 0,0 0 0 0 0,-1 0 0 0 0,1 1 0 0 0,-1-1 0 0 0,1 1 0 0 0,-1 0 0 0 0,0 0 0 0 0,0 0 0 0 0,0 0 0 0 0,-1 0-22 0 0,-3-2-18 0 0,0 1-1 0 0,0 0 0 0 0,0 1 0 0 0,0-1 0 0 0,-1 2 1 0 0,1-1-1 0 0,0 1 0 0 0,-1 0 0 0 0,1 0 0 0 0,-1 1 1 0 0,0 0-1 0 0,1 0 0 0 0,-1 1 0 0 0,1 0 0 0 0,-1 0 1 0 0,1 1-1 0 0,0 0 0 0 0,-1 0 0 0 0,1 0 0 0 0,0 1 1 0 0,0 1-1 0 0,1-1 0 0 0,-1 1 0 0 0,1 0 1 0 0,-1 0-1 0 0,1 1 0 0 0,1 0 0 0 0,-1 0 0 0 0,1 0 1 0 0,0 1-1 0 0,0 0 0 0 0,-4 5 19 0 0,4-3-1 0 0,0-1 0 0 0,0 1 0 0 0,0 0 0 0 0,1 1 0 0 0,0-1 0 0 0,1 1 0 0 0,0-1 0 0 0,0 1 0 0 0,1 0 0 0 0,0 0 0 0 0,1 0 1 0 0,0 1-1 0 0,0-1 0 0 0,1 0 0 0 0,0 0 0 0 0,1 0 0 0 0,0 1 0 0 0,0-1 0 0 0,1 0 0 0 0,0 0 0 0 0,1 0 0 0 0,-1 0 0 0 0,2-1 0 0 0,-1 1 0 0 0,2-1 0 0 0,-1 0 0 0 0,1 0 0 0 0,5 6 1 0 0,1-4-77 0 0,1-2-1 0 0,1 0 0 0 0,0 0 0 0 0,0-1 1 0 0,0 0-1 0 0,1-1 0 0 0,0-1 1 0 0,0-1-1 0 0,1 1 0 0 0,-1-2 0 0 0,1 0 1 0 0,0-1-1 0 0,0-1 0 0 0,-1 0 0 0 0,1-1 1 0 0,0 0-1 0 0,0-1 0 0 0,11-3 78 0 0,-4 1-3123 0 0,-6 0-5229 0 0</inkml:trace>
  <inkml:trace contextRef="#ctx0" brushRef="#br0" timeOffset="62862.114">11001 474 5921 0 0,'0'0'1531'0'0,"0"0"-96"0"0,0 0 94 0 0,0 0 192 0 0,0 0 140 0 0,0 0 23 0 0,0 0-196 0 0,0 0-247 0 0,0 0-253 0 0,0 0-256 0 0,0 0-208 0 0,0 0-169 0 0,0 0-115 0 0,-5-13-66 0 0,-16-39-38 0 0,16 40-35 0 0,5 27 491 0 0,13 133 1215 0 0,51 307-878 0 0,-27-198-967 0 0,-37-256-160 0 0,0 0 0 0 0,0 0-1 0 0,0 0 1 0 0,0 0-1 0 0,0-1 1 0 0,0 1 0 0 0,0 0-1 0 0,1 0 1 0 0,-1 0-1 0 0,0 0 1 0 0,0-1 0 0 0,1 1-1 0 0,-1 0 1 0 0,1 0-1 0 0,-1-1 1 0 0,0 1 0 0 0,1 0-1 0 0,-1 0 1 0 0,1-1-1 0 0,0 1 1 0 0,-1-1-1 0 0,1 1 1 0 0,0 0 0 0 0,-1-1-1 0 0,1 1 1 0 0,0-1-1 0 0,-1 0 1 0 0,1 1 0 0 0,0-1-1 0 0,0 0 1 0 0,0 1-1 0 0,-1-1 1 0 0,1 0 0 0 0,0 0-1 0 0,0 1 1 0 0,0-1-1 0 0,0 0 1 0 0,0 0 0 0 0,-1 0-1 0 0,1 0 1 0 0,0 0-1 0 0,0-1 1 0 0,0 1 0 0 0,0 0-1 0 0,0 0-1 0 0,19-27 172 0 0,-5 3-142 0 0,1 1 0 0 0,1 0 0 0 0,1 2-1 0 0,1 0 1 0 0,1 1 0 0 0,1 1 0 0 0,1 1 0 0 0,0 1 0 0 0,1 1 0 0 0,1 1-1 0 0,15-8-29 0 0,-37 22-1 0 0,1-1 0 0 0,0 1-1 0 0,-1 0 1 0 0,1 0 0 0 0,0 0-1 0 0,0 0 1 0 0,-1 0 0 0 0,1 1-1 0 0,0-1 1 0 0,0 1-1 0 0,0-1 1 0 0,0 1 0 0 0,0 0-1 0 0,0 1 1 0 0,0-1 0 0 0,-1 0-1 0 0,1 1 1 0 0,0-1 0 0 0,0 1-1 0 0,0 0 1 0 0,0 0-1 0 0,-1 0 1 0 0,1 1 0 0 0,-1-1-1 0 0,1 0 1 0 0,-1 1 0 0 0,1 0-1 0 0,-1-1 1 0 0,0 1 0 0 0,1 0-1 0 0,-1 0 1 0 0,0 1-1 0 0,-1-1 1 0 0,1 0 0 0 0,0 1-1 0 0,-1-1 1 0 0,1 1 0 0 0,-1-1-1 0 0,0 1 1 0 0,0 0 0 0 0,0-1-1 0 0,0 1 1 0 0,0 0-1 0 0,0 2 2 0 0,3 23 20 0 0,-1-1 0 0 0,-1 1 0 0 0,-1-1 0 0 0,-2 1-1 0 0,-1-1 1 0 0,-1 2-20 0 0,-3 73-272 0 0,30-110-2178 0 0,-6-10 60 0 0,-5 6-1079 0 0,-5 2-2052 0 0,-1-1-6574 0 0</inkml:trace>
  <inkml:trace contextRef="#ctx0" brushRef="#br0" timeOffset="63314.651">11977 964 12691 0 0,'0'0'1679'0'0,"0"0"-227"0"0,0 0-62 0 0,0 0-78 0 0,0 0-124 0 0,0 0-217 0 0,0 0-163 0 0,0 0-109 0 0,0 0-89 0 0,0 0-81 0 0,0 0-80 0 0,0 0-97 0 0,-20 12-66 0 0,-94 64 147 0 0,104-70-405 0 0,1 0 0 0 0,0 1 0 0 0,0 0 0 0 0,1 0-1 0 0,0 1 1 0 0,1 0 0 0 0,-1 1 0 0 0,1 0 0 0 0,1 0 0 0 0,0 0-1 0 0,0 1 1 0 0,1-1 0 0 0,0 2 0 0 0,1-1 0 0 0,0 0-1 0 0,0 1 1 0 0,1 0 0 0 0,1-1 0 0 0,0 1 0 0 0,0 0 0 0 0,1 0-1 0 0,1 2-27 0 0,1-10 26 0 0,1 0-1 0 0,0-1 1 0 0,1 1-1 0 0,-1 0 1 0 0,0-1-1 0 0,1 0 1 0 0,-1 1-1 0 0,1-1 1 0 0,0 0-1 0 0,0 0 1 0 0,0-1-1 0 0,0 1 0 0 0,0 0 1 0 0,0-1-1 0 0,0 0 1 0 0,1 0-1 0 0,-1 0 1 0 0,0 0-1 0 0,1 0 1 0 0,-1-1-1 0 0,0 0 1 0 0,1 1-1 0 0,-1-1 1 0 0,1 0-1 0 0,-1-1 1 0 0,1 1-1 0 0,-1-1 0 0 0,0 1 1 0 0,1-1-1 0 0,-1 0 1 0 0,0 0-1 0 0,2-1-25 0 0,10-4 112 0 0,-1-1 0 0 0,1-1 0 0 0,-1 0 0 0 0,0-1 0 0 0,-1 0-1 0 0,0-1 1 0 0,-1 0 0 0 0,0-1 0 0 0,0-1 0 0 0,-1 0 0 0 0,-1 0-1 0 0,0-1 1 0 0,-1 0 0 0 0,0-1 0 0 0,4-10-112 0 0,-9 18 59 0 0,-4 6-55 0 0,0 0-1 0 0,0 1 0 0 0,1-1 1 0 0,-1 0-1 0 0,0 0 1 0 0,0 0-1 0 0,1 1 1 0 0,-1-1-1 0 0,0 0 1 0 0,0 0-1 0 0,1 0 0 0 0,-1 0 1 0 0,0 1-1 0 0,1-1 1 0 0,-1 0-1 0 0,0 0 1 0 0,1 0-1 0 0,-1 0 1 0 0,0 0-1 0 0,1 0 0 0 0,-1 0 1 0 0,0 0-1 0 0,1 0 1 0 0,-1 0-1 0 0,0 0 1 0 0,0 0-1 0 0,1 0 1 0 0,-1 0-1 0 0,0 0 1 0 0,1 0-1 0 0,-1 0 0 0 0,0-1 1 0 0,1 1-1 0 0,-1 0 1 0 0,0 0-1 0 0,0 0 1 0 0,1 0-4 0 0,38 111-3 0 0,-34-100-215 0 0,0 0 0 0 0,0 0 0 0 0,1 0 0 0 0,1 0 0 0 0,0-1 1 0 0,0 0-1 0 0,1 0 0 0 0,0-1 0 0 0,0 0 0 0 0,3 1 218 0 0,5-6-2587 0 0,-9-4-1503 0 0,-3 0-405 0 0,2 0-7075 0 0</inkml:trace>
  <inkml:trace contextRef="#ctx0" brushRef="#br0" timeOffset="63678.684">12249 1011 5321 0 0,'0'0'3242'0'0,"0"0"-893"0"0,0 0-236 0 0,0 0-25 0 0,0 0-132 0 0,0 0-306 0 0,0 0-399 0 0,0 0-373 0 0,0 0-224 0 0,0 0-105 0 0,0 0-54 0 0,0 0-25 0 0,0 0-14 0 0,3-1 37 0 0,1 3-348 0 0,-1 0-1 0 0,1 1 1 0 0,0-1-1 0 0,-1 1 1 0 0,0 0 0 0 0,1 0-1 0 0,-1 0 1 0 0,0 0-1 0 0,-1 0 1 0 0,1 1 0 0 0,0-1-1 0 0,-1 1 1 0 0,0 0-1 0 0,0 0 1 0 0,0 0-1 0 0,0 0 1 0 0,-1 0 0 0 0,0 0-1 0 0,0 0 1 0 0,1 5-145 0 0,4 3 143 0 0,64 155 264 0 0,-3-86-344 0 0,-66-81-46 0 0,1 1 0 0 0,-1-1 0 0 0,0 0 0 0 0,1 0 0 0 0,-1 0 0 0 0,0-1 0 0 0,0 1 0 0 0,1 0 0 0 0,-1 0 0 0 0,0-1 0 0 0,1 1 0 0 0,-1-1 0 0 0,0 1 0 0 0,0-1 0 0 0,0 1 0 0 0,0-1 0 0 0,0 0 0 0 0,0 1 0 0 0,0-1 0 0 0,0 0 0 0 0,0 0 0 0 0,0 0 0 0 0,0 0 0 0 0,0 0 0 0 0,0 0 0 0 0,-1 0 0 0 0,1 0 0 0 0,0 0 0 0 0,-1-1 0 0 0,1 1 0 0 0,-1 0 0 0 0,1 0 0 0 0,-1 0 0 0 0,0-1 0 0 0,1 1 0 0 0,-1 0 0 0 0,0-1 0 0 0,0 1 0 0 0,0 0 0 0 0,0-1 0 0 0,0 1 0 0 0,0 0-17 0 0,2-6 125 0 0,86-224 943 0 0,-59 162-1449 0 0,-20 75-10426 0 0,-9-2-1573 0 0</inkml:trace>
  <inkml:trace contextRef="#ctx0" brushRef="#br0" timeOffset="63996.353">12726 1181 10178 0 0,'0'0'2647'0'0,"0"0"-222"0"0,0 0-201 0 0,0 0-261 0 0,0 0-249 0 0,0 0-278 0 0,0 0-322 0 0,0 0-286 0 0,0 0-220 0 0,0 0-168 0 0,34-22-115 0 0,104-70-65 0 0,-79 40 106 0 0,-32-6 132 0 0,-27 56-496 0 0,0 1 1 0 0,0 0 0 0 0,0-1 0 0 0,0 1 0 0 0,0 0-1 0 0,0-1 1 0 0,0 1 0 0 0,0 0 0 0 0,0-1 0 0 0,0 1 0 0 0,-1 0-1 0 0,1 0 1 0 0,-1-1 0 0 0,1 1 0 0 0,-1 0 0 0 0,1 0-1 0 0,-1-1 1 0 0,0 1 0 0 0,0 0 0 0 0,1 0 0 0 0,-1 0 0 0 0,0 0-1 0 0,0 0 1 0 0,0 0 0 0 0,0 0 0 0 0,0 1 0 0 0,0-1 0 0 0,0 0-1 0 0,-1 0 1 0 0,1 1 0 0 0,0-1 0 0 0,0 1 0 0 0,-1-1-1 0 0,1 1 1 0 0,0 0 0 0 0,-1-1 0 0 0,1 1 0 0 0,0 0 0 0 0,-1 0-1 0 0,1 0 1 0 0,0 0 0 0 0,-1 0 0 0 0,1 0 0 0 0,0 0 0 0 0,-1 0-4 0 0,-9 3-46 0 0,1-1 0 0 0,0 1 0 0 0,0 1 0 0 0,0 0 0 0 0,0 1-1 0 0,1-1 1 0 0,0 2 0 0 0,-1-1 0 0 0,2 1 0 0 0,-1 1 0 0 0,1 0 0 0 0,0 0-1 0 0,1 0 1 0 0,-1 1 0 0 0,1 0 0 0 0,1 1 0 0 0,0-1 0 0 0,0 1-1 0 0,1 0 1 0 0,0 1 0 0 0,0-1 0 0 0,-1 5 47 0 0,3-6-2 0 0,0-1 1 0 0,0 0-1 0 0,1 1 0 0 0,0-1 1 0 0,0 1-1 0 0,0-1 0 0 0,1 1 1 0 0,1 0-1 0 0,-1 0 0 0 0,1 0 1 0 0,0-1-1 0 0,1 1 0 0 0,0 0 1 0 0,0 0-1 0 0,1-1 1 0 0,0 1-1 0 0,0 0 0 0 0,1-1 1 0 0,0 0-1 0 0,0 0 0 0 0,1 0 1 0 0,-1 0-1 0 0,2 0 0 0 0,-1-1 1 0 0,1 0-1 0 0,0 0 0 0 0,0 0 1 0 0,0 0-1 0 0,1-1 0 0 0,0 0 1 0 0,0 0-1 0 0,1 0 0 0 0,-1-1 1 0 0,1 0-1 0 0,0 0 1 0 0,0-1-1 0 0,0 0 0 0 0,3 0 2 0 0,128 18-403 0 0,-78-24-6799 0 0,-43 0-4980 0 0</inkml:trace>
  <inkml:trace contextRef="#ctx0" brushRef="#br0" timeOffset="65140.128">13998 919 7794 0 0,'0'0'2560'0'0,"0"0"-817"0"0,0 0-393 0 0,0 0-83 0 0,0 0-86 0 0,0 0-91 0 0,0 0-151 0 0,0 0-178 0 0,0 0-146 0 0,0 0-135 0 0,0 0-101 0 0,-17 31-79 0 0,-54 97-64 0 0,25-4 120 0 0,-9 20-142 0 0,55-196 1418 0 0,13 14-1509 0 0,3 1 0 0 0,1 1 0 0 0,2 0 0 0 0,1 1 0 0 0,2 1 0 0 0,1 1 0 0 0,1 1 0 0 0,8-5-123 0 0,31-26 145 0 0,-62 63-137 0 0,0 1-1 0 0,0-1 0 0 0,0 0 0 0 0,0 0 0 0 0,0 1 0 0 0,0-1 0 0 0,0 0 1 0 0,0 1-1 0 0,0-1 0 0 0,0 1 0 0 0,0-1 0 0 0,-1 1 0 0 0,1 0 1 0 0,0-1-1 0 0,0 1 0 0 0,-1 0 0 0 0,1 0 0 0 0,0-1 0 0 0,-1 1 0 0 0,1 0 1 0 0,-1 0-1 0 0,1 0 0 0 0,-1 0 0 0 0,1 0 0 0 0,-1 0 0 0 0,0-1 0 0 0,1 1 1 0 0,-1 0-1 0 0,0 0 0 0 0,0 0 0 0 0,0 0 0 0 0,0 0 0 0 0,0 0 0 0 0,0 0 1 0 0,0 0-1 0 0,0 0 0 0 0,0 0 0 0 0,0 0 0 0 0,0 0 0 0 0,-1 0 0 0 0,1 0 1 0 0,0 0-1 0 0,-1 0 0 0 0,1 0 0 0 0,-1 0 0 0 0,1 0-7 0 0,0 3 33 0 0,0 15 3 0 0,1 1 1 0 0,1-1 0 0 0,1 1-1 0 0,1-1 1 0 0,0 0-1 0 0,2 0 1 0 0,0-1-1 0 0,1 1 1 0 0,1-2 0 0 0,0 1-1 0 0,1-1 1 0 0,4 4-37 0 0,-11-18 44 0 0,0 0 0 0 0,0 0 0 0 0,0 0 0 0 0,0 0 0 0 0,1-1 0 0 0,-1 1 0 0 0,1-1 0 0 0,-1 1 0 0 0,1-1 0 0 0,0 0 0 0 0,0 0 0 0 0,0 0 0 0 0,0-1 0 0 0,1 1 0 0 0,-1-1 0 0 0,0 1 0 0 0,1-1 0 0 0,-1 0 1 0 0,0 0-1 0 0,1-1 0 0 0,0 1 0 0 0,-1-1 0 0 0,1 0 0 0 0,-1 0 0 0 0,1 0 0 0 0,-1 0 0 0 0,1-1 0 0 0,-1 1 0 0 0,1-1 0 0 0,-1 0 0 0 0,1 0 0 0 0,-1 0 0 0 0,1 0 0 0 0,-1-1 0 0 0,1 0-44 0 0,6-9 221 0 0,0-2 0 0 0,-1 1 1 0 0,0-1-1 0 0,-1 0 0 0 0,0-1 0 0 0,-1 0 0 0 0,-1 0 0 0 0,0 0 0 0 0,0-3-221 0 0,1-9 132 0 0,0 0 0 0 0,-1 0 0 0 0,-2-1 0 0 0,-1 0 0 0 0,-1 0 0 0 0,-1-17-132 0 0,-4 77-491 0 0,3-32 490 0 0,0-1 10 0 0,0 3-3 0 0,0-3 10 0 0,0 0 12 0 0,0 0-4 0 0,0 0-4 0 0,0 0 6 0 0,0 0-4 0 0,0 0 8 0 0,0 0 9 0 0,0 0 3 0 0,0 0 2 0 0,0 0-10 0 0,0 0-3 0 0,0 0-8 0 0,0 0-11 0 0,0 0 4 0 0,0 0 5 0 0,0 0-1 0 0,0 0 3 0 0,0 0-25 0 0,0 0-10 0 0,0 0-14 0 0,0 0 3 0 0,0 0 8 0 0,0 0-15 0 0,0 15-541 0 0,0-6-1879 0 0,0-4-4622 0 0,0-4-5190 0 0</inkml:trace>
  <inkml:trace contextRef="#ctx0" brushRef="#br0" timeOffset="67374.376">14978 735 2048 0 0,'0'0'615'0'0,"0"0"-81"0"0,0 0 243 0 0,0 0 379 0 0,0 0 295 0 0,0 0 171 0 0,0 0 48 0 0,0 0-89 0 0,0 0-151 0 0,0 0-139 0 0,0 0-115 0 0,32-3-79 0 0,106-15-73 0 0,-57-10 377 0 0,-63 18-1003 0 0,19-8 66 0 0,-2-1 0 0 0,0-2 0 0 0,-1-1 0 0 0,-1-2 0 0 0,-2-1 0 0 0,29-30-464 0 0,-50 45 148 0 0,0-2 0 0 0,-1 1 0 0 0,-1-1 0 0 0,0 0 0 0 0,0-1 0 0 0,-2 0 0 0 0,1 0 0 0 0,-2-1 0 0 0,0 1 0 0 0,0-1 0 0 0,-1-1 0 0 0,-1 1 0 0 0,0 0 0 0 0,-1-1 0 0 0,-1 1 0 0 0,0-12-148 0 0,-1 25 23 0 0,-1 0 0 0 0,1 0 1 0 0,-1 0-1 0 0,1 1 1 0 0,-1-1-1 0 0,1 0 1 0 0,-1 0-1 0 0,0 0 0 0 0,1 0 1 0 0,-1 1-1 0 0,0-1 1 0 0,0 0-1 0 0,0 1 1 0 0,1-1-1 0 0,-1 0 0 0 0,0 1 1 0 0,0-1-1 0 0,0 1 1 0 0,0 0-1 0 0,0-1 1 0 0,0 1-1 0 0,0 0 0 0 0,0-1 1 0 0,0 1-1 0 0,0 0 1 0 0,0 0-1 0 0,0 0 1 0 0,0 0-1 0 0,0 0 0 0 0,0 0 1 0 0,0 0-1 0 0,0 0 1 0 0,0 0-1 0 0,0 1 0 0 0,0-1 1 0 0,0 0-1 0 0,0 1 1 0 0,0-1-1 0 0,0 1 1 0 0,0-1-1 0 0,0 1 0 0 0,0-1 1 0 0,0 1-1 0 0,1 0 1 0 0,-1-1-1 0 0,0 1 1 0 0,0 0-1 0 0,1 0 0 0 0,-1-1 1 0 0,0 1-1 0 0,1 0 1 0 0,-1 0-1 0 0,1 0-23 0 0,-21 40 17 0 0,1 0 0 0 0,3 1 0 0 0,1 0 1 0 0,2 2-1 0 0,2 0 0 0 0,2 0 0 0 0,2 1 0 0 0,2 0 0 0 0,2 0 0 0 0,2 13-17 0 0,-2-20-4 0 0,-49 474 45 0 0,48-485-32 0 0,-7 50-22 0 0,-3-1-1 0 0,-3 0 1 0 0,-4-1 0 0 0,-12 24 13 0 0,28-86-8 0 0,-1 1 0 0 0,-1 0-1 0 0,0-1 1 0 0,0-1 0 0 0,-1 0-1 0 0,-1 0 1 0 0,0 0-1 0 0,-6 4 10 0 0,14-14-3 0 0,0 0 1 0 0,0-1 0 0 0,0 1-1 0 0,0 0 1 0 0,0-1 0 0 0,0 0-1 0 0,0 1 1 0 0,0-1 0 0 0,-1 0 0 0 0,1 0-1 0 0,-1 0 1 0 0,1-1 0 0 0,0 1-1 0 0,-1 0 1 0 0,1-1 0 0 0,-1 0-1 0 0,0 1 1 0 0,1-1 0 0 0,-1 0 0 0 0,1 0-1 0 0,-1-1 1 0 0,1 1 0 0 0,-1 0-1 0 0,1-1 1 0 0,-1 0 0 0 0,1 1 0 0 0,-1-1-1 0 0,1 0 1 0 0,0 0 0 0 0,-1-1-1 0 0,1 1 1 0 0,0 0 0 0 0,0-1-1 0 0,0 1 1 0 0,-2-2 1 0 0,-4-14-3 0 0,0 0 0 0 0,2 0 0 0 0,0 0 0 0 0,0-1 0 0 0,2 0 0 0 0,0 0 0 0 0,1 0 0 0 0,1-1 0 0 0,0 1 0 0 0,2 0 0 0 0,0-1 0 0 0,1 1 0 0 0,1-1 0 0 0,1 1 0 0 0,4-15 3 0 0,-1 5 17 0 0,2-1 1 0 0,1 1 0 0 0,2 1-1 0 0,0 0 1 0 0,2 0-1 0 0,1 2 1 0 0,1-1-1 0 0,1 2 1 0 0,3-3-18 0 0,-8 13-10 0 0,-1 1-1 0 0,2 0 1 0 0,0 1-1 0 0,1 0 1 0 0,0 1 0 0 0,0 0-1 0 0,1 1 1 0 0,0 1-1 0 0,1 0 1 0 0,0 1 0 0 0,1 0-1 0 0,0 1 1 0 0,0 1 0 0 0,0 1-1 0 0,1 0 1 0 0,3 0 10 0 0,62-1-1063 0 0,42-11-8646 0 0,-113 13 8144 0 0,95-34-9645 0 0,-38 7 10808 0 0,-52 24 1308 0 0,2-1 1232 0 0,-9 1 3330 0 0,-8 6-2739 0 0,-6 3 2115 0 0,-5 7-3951 0 0,4-4-410 0 0,-13 7-127 0 0,1 1 1 0 0,1 0-1 0 0,0 2 0 0 0,1 0 1 0 0,1 1-1 0 0,0 0 1 0 0,1 1-1 0 0,1 1 0 0 0,1 0 1 0 0,0 1-1 0 0,1 0 1 0 0,-2 7-357 0 0,12-23 21 0 0,-1 0 0 0 0,1 0 1 0 0,0 0-1 0 0,0 0 1 0 0,0 0-1 0 0,0 0 1 0 0,0 0-1 0 0,1 0 0 0 0,-1 0 1 0 0,1 1-1 0 0,0-1 1 0 0,0 0-1 0 0,0 0 0 0 0,1 0 1 0 0,-1 1-1 0 0,1-1 1 0 0,-1 0-1 0 0,1 0 0 0 0,0 0 1 0 0,0 0-1 0 0,1 0 1 0 0,-1 0-1 0 0,1 0 0 0 0,-1 0 1 0 0,1-1-1 0 0,0 1 1 0 0,0-1-1 0 0,0 1 0 0 0,0-1 1 0 0,0 1-1 0 0,1-1 1 0 0,-1 0-1 0 0,1 0 0 0 0,0-1 1 0 0,-1 1-1 0 0,1 0 1 0 0,0-1-1 0 0,0 1 0 0 0,0-1 1 0 0,2 1-22 0 0,1-1 47 0 0,0 1 0 0 0,0-1 1 0 0,0 0-1 0 0,0 0 0 0 0,0-1 0 0 0,0 0 1 0 0,0 0-1 0 0,0 0 0 0 0,0-1 0 0 0,0 1 1 0 0,0-2-1 0 0,0 1 0 0 0,0-1 1 0 0,0 0-1 0 0,0 0 0 0 0,-1 0 0 0 0,1-1 1 0 0,-1 0-1 0 0,0 0 0 0 0,0 0 0 0 0,0-1 1 0 0,0 1-1 0 0,0-1 0 0 0,-1 0 0 0 0,0-1 1 0 0,1 1-48 0 0,2-5 46 0 0,1 1 0 0 0,-1-1 0 0 0,0 0 0 0 0,-1-1 0 0 0,0 0 0 0 0,-1 0 0 0 0,0 0 0 0 0,0 0 0 0 0,-1-1 0 0 0,-1 0 0 0 0,0 0 0 0 0,0 0 0 0 0,0-6-46 0 0,-5-73-223 0 0,-18 34-1756 0 0,12 49-812 0 0,1 6-4579 0 0,7 1 7109 0 0,-2 0-11402 0 0</inkml:trace>
  <inkml:trace contextRef="#ctx0" brushRef="#br0" timeOffset="67610.579">15997 1335 7898 0 0,'0'0'2103'0'0,"0"0"-365"0"0,0 0-97 0 0,0 0 96 0 0,0 0 28 0 0,0 0-46 0 0,0 0-230 0 0,0 0-320 0 0,0 0-262 0 0,0 0-212 0 0,0 0-110 0 0,0 0-50 0 0,0 0-45 0 0,10-20-41 0 0,29-68-34 0 0,21-79 986 0 0,-56 158-1996 0 0,42-58 1799 0 0,-24 55-4937 0 0,7 7-5968 0 0,-23 5-2378 0 0</inkml:trace>
  <inkml:trace contextRef="#ctx0" brushRef="#br0" timeOffset="67881.084">16550 971 6545 0 0,'0'0'3672'0'0,"0"0"-1668"0"0,0 0-619 0 0,0 0 54 0 0,0 0 41 0 0,0 0-121 0 0,0 0-236 0 0,0 0-291 0 0,0 0-220 0 0,0 0-119 0 0,0 0-79 0 0,0 0-83 0 0,0 0-73 0 0,-26 9-55 0 0,-78 32-42 0 0,54 2 46 0 0,44-33-152 0 0,3-6-49 0 0,-1 0 1 0 0,1 1 0 0 0,0-1-1 0 0,0 1 1 0 0,0 0 0 0 0,1 0-1 0 0,0 0 1 0 0,0 0 0 0 0,0 0-1 0 0,0 1 1 0 0,1-1 0 0 0,0 0 0 0 0,0 1-1 0 0,0-1 1 0 0,1 1 0 0 0,0-1-1 0 0,0 1 1 0 0,0-1 0 0 0,1 1-1 0 0,-1-1 1 0 0,2 1 0 0 0,-1-1-1 0 0,0 0 1 0 0,1 1 0 0 0,0-1-1 0 0,0 0 1 0 0,1 0 0 0 0,-1 0-1 0 0,1-1 1 0 0,0 1 0 0 0,0-1-1 0 0,1 1 1 0 0,-1-1 0 0 0,1 0-1 0 0,0 0 1 0 0,0-1 0 0 0,1 1-1 0 0,-1-1 1 0 0,1 0 0 0 0,-1 0-1 0 0,1 0 1 0 0,0-1 0 0 0,0 1-1 0 0,5 0-6 0 0,-2-1-169 0 0,1 0 1 0 0,-1 0-1 0 0,1-1 0 0 0,-1-1 0 0 0,1 1 0 0 0,-1-1 1 0 0,1-1-1 0 0,-1 0 0 0 0,1 0 0 0 0,-1-1 0 0 0,1 1 1 0 0,-1-2-1 0 0,0 1 0 0 0,0-1 0 0 0,0-1 0 0 0,0 0 0 0 0,0 0 1 0 0,-1 0-1 0 0,1-1 169 0 0,7-7-2858 0 0,-5 3-3165 0 0,-4 2-4755 0 0</inkml:trace>
  <inkml:trace contextRef="#ctx0" brushRef="#br0" timeOffset="68214.807">16579 1225 1064 0 0,'0'0'2765'0'0,"0"0"-581"0"0,0 0 42 0 0,0 0 136 0 0,0 0 16 0 0,0 0-194 0 0,0 0-366 0 0,0 0-308 0 0,0 0-258 0 0,0 0-117 0 0,33 10-90 0 0,101 28-106 0 0,-131-37-881 0 0,0 0-1 0 0,0 1 1 0 0,0-1-1 0 0,0-1 1 0 0,0 1 0 0 0,0 0-1 0 0,1-1 1 0 0,-1 0-1 0 0,0 0 1 0 0,0 0-1 0 0,1 0 1 0 0,-1 0-1 0 0,0 0 1 0 0,0-1 0 0 0,0 0-1 0 0,0 0 1 0 0,0 0-1 0 0,0 0 1 0 0,0 0-1 0 0,2-1-57 0 0,7-4 284 0 0,-4 4-196 0 0,1-1-1 0 0,0 0 0 0 0,-1-1 1 0 0,0 0-1 0 0,1 0 0 0 0,-2-1 1 0 0,1 0-1 0 0,0 0 0 0 0,-1-1 0 0 0,0 1 1 0 0,-1-2-1 0 0,1 1 0 0 0,-1-1 1 0 0,0 0-1 0 0,-1 0 0 0 0,1-1 1 0 0,-2 0-1 0 0,1 0 0 0 0,-1 0 1 0 0,0 0-1 0 0,-1-1 0 0 0,1 1 1 0 0,-2-1-1 0 0,1 0 0 0 0,-2 0 1 0 0,1 0-1 0 0,-1 0 0 0 0,0 0 1 0 0,-1-2-88 0 0,-2 7-6 0 0,-1 0-1 0 0,0 1 1 0 0,0 0 0 0 0,0 0 0 0 0,-1 0 0 0 0,1 0 0 0 0,-1 0 0 0 0,1 0-1 0 0,-1 1 1 0 0,0 0 0 0 0,0 0 0 0 0,0 0 0 0 0,0 0 0 0 0,0 1 0 0 0,-1-1-1 0 0,1 1 1 0 0,0 0 0 0 0,-1 0 0 0 0,1 1 0 0 0,-1-1 0 0 0,1 1 0 0 0,-1 0-1 0 0,1 1 1 0 0,-1-1 0 0 0,1 1 0 0 0,0-1 0 0 0,-1 1 0 0 0,-1 1 6 0 0,-7 2-103 0 0,0 0 1 0 0,0 1 0 0 0,1 0-1 0 0,0 1 1 0 0,0 1-1 0 0,0 0 1 0 0,1 0 0 0 0,0 1-1 0 0,0 1 1 0 0,1-1-1 0 0,0 2 1 0 0,1 0 0 0 0,0 0-1 0 0,0 0 1 0 0,1 1-1 0 0,1 0 1 0 0,0 1 0 0 0,-1 2 102 0 0,6-10-130 0 0,-4 2-224 0 0,1 1-1 0 0,0-1 1 0 0,1 1 0 0 0,0 0-1 0 0,0 1 1 0 0,0-1 0 0 0,1 1-1 0 0,0 0 1 0 0,1 0-1 0 0,-1 0 1 0 0,2 0 0 0 0,-1 0-1 0 0,1 0 1 0 0,0 1-1 0 0,1-1 1 0 0,0 0 0 0 0,0 1-1 0 0,1-1 1 0 0,0 3 354 0 0,2-8-632 0 0,0 0-1 0 0,-1-1 1 0 0,1 1 0 0 0,1-1 0 0 0,-1 1 0 0 0,0-1-1 0 0,1 0 1 0 0,-1 0 0 0 0,1 0 0 0 0,-1 0 0 0 0,1-1-1 0 0,0 0 1 0 0,0 0 0 0 0,0 0 0 0 0,0 0-1 0 0,0 0 1 0 0,0-1 0 0 0,0 1 0 0 0,0-1 0 0 0,1-1 632 0 0,2 2-2059 0 0,5 0-1190 0 0</inkml:trace>
  <inkml:trace contextRef="#ctx0" brushRef="#br0" timeOffset="68553.745">17424 1070 0 0 0,'0'0'1016'0'0,"0"0"1326"0"0,0 0 283 0 0,0 0 57 0 0,0 0-45 0 0,0 0-176 0 0,0 0-354 0 0,0 0-539 0 0,0 0-470 0 0,0 0-357 0 0,0 0-222 0 0,0 0-75 0 0,0 0-18 0 0,-11-1 14 0 0,2 0-327 0 0,5 0-75 0 0,0 0-1 0 0,1 0 1 0 0,-1 1-1 0 0,0 0 1 0 0,0-1-1 0 0,1 1 1 0 0,-1 1-1 0 0,0-1 1 0 0,0 1-1 0 0,1-1 1 0 0,-1 1-1 0 0,0 0 1 0 0,1 0-1 0 0,-1 1 1 0 0,1-1-1 0 0,-1 1 1 0 0,1-1-1 0 0,-1 2-37 0 0,-2 1 106 0 0,2-2-71 0 0,0 0-1 0 0,1 0 1 0 0,-1 0-1 0 0,0 1 1 0 0,1-1-1 0 0,0 1 1 0 0,0 0-1 0 0,0 0 1 0 0,0 0-1 0 0,0 0 1 0 0,0 0-1 0 0,1 1 1 0 0,-1 0-1 0 0,1-1 1 0 0,0 1-1 0 0,0 0 1 0 0,1 0-1 0 0,-1 0 1 0 0,1 0 0 0 0,0 0-1 0 0,0 0 1 0 0,0 3-35 0 0,3-4 36 0 0,1 0 1 0 0,-1 0-1 0 0,1-1 1 0 0,0 1-1 0 0,0 0 1 0 0,0-1 0 0 0,0 0-1 0 0,0 0 1 0 0,0 0-1 0 0,1 0 1 0 0,-1 0 0 0 0,1-1-1 0 0,0 1 1 0 0,-1-1-1 0 0,1 0 1 0 0,0 0 0 0 0,0-1-1 0 0,-1 1 1 0 0,2-1-37 0 0,11 5 143 0 0,-12-4-100 0 0,1-1 0 0 0,-1 2 0 0 0,0-1-1 0 0,-1 0 1 0 0,1 1 0 0 0,0 0-1 0 0,0 0 1 0 0,-1 0 0 0 0,1 0 0 0 0,-1 0-1 0 0,1 1 1 0 0,-1 0 0 0 0,0-1-1 0 0,0 1 1 0 0,0 1 0 0 0,-1-1 0 0 0,1 0-1 0 0,-1 0 1 0 0,1 1 0 0 0,-1 0-1 0 0,0-1 1 0 0,-1 1 0 0 0,1 0 0 0 0,-1 0-1 0 0,1 0 1 0 0,-1 0 0 0 0,0 0 0 0 0,-1 0-1 0 0,1 0 1 0 0,-1 1 0 0 0,0 1-43 0 0,-2 2 72 0 0,-1 0 1 0 0,1 0-1 0 0,-2 0 1 0 0,1-1-1 0 0,-1 1 0 0 0,-1-1 1 0 0,1 0-1 0 0,-1 0 1 0 0,0 0-1 0 0,-1-1 1 0 0,0 0-1 0 0,0 0 1 0 0,0 0-1 0 0,0-1 1 0 0,-1 1-1 0 0,0-2 0 0 0,0 1 1 0 0,-1-1-1 0 0,1 0 1 0 0,-1-1-1 0 0,-7 3-72 0 0,7-1-2 0 0,1-1-1 0 0,-1-1 1 0 0,-1 1 0 0 0,1-1-1 0 0,0-1 1 0 0,-1 0-1 0 0,1 0 1 0 0,-1 0-1 0 0,0-1 1 0 0,1 0 0 0 0,-1-1-1 0 0,0 0 1 0 0,0 0-1 0 0,1-1 1 0 0,-1 0-1 0 0,0-1 1 0 0,-3-1 2 0 0,-19-34-1198 0 0,23 18-3865 0 0,3 6-2699 0 0,2 5-4618 0 0</inkml:trace>
  <inkml:trace contextRef="#ctx0" brushRef="#br0" timeOffset="71561.698">17943 1254 6385 0 0,'0'0'1423'0'0,"0"0"-356"0"0,0 0-52 0 0,0 0 163 0 0,0 0 174 0 0,0 0 46 0 0,0 0-134 0 0,-13 32-240 0 0,-44 100-274 0 0,15-61 140 0 0,-43 29-465 0 0,66-90-1480 0 0,11-8-4823 0 0,8-2 808 0 0,0 0-1098 0 0</inkml:trace>
  <inkml:trace contextRef="#ctx0" brushRef="#br0" timeOffset="72011.528">18663 536 10194 0 0,'0'0'1336'0'0,"0"0"-506"0"0,0 0-61 0 0,0 0 236 0 0,0 0 224 0 0,0 0 60 0 0,0 0-92 0 0,0 0-195 0 0,0 0-222 0 0,0 0-141 0 0,0 0-90 0 0,0 0-55 0 0,0 0-30 0 0,2 2-14 0 0,-1 2-306 0 0,0 0-1 0 0,0 0 0 0 0,0 0 1 0 0,-1 0-1 0 0,1 0 0 0 0,-1 0 0 0 0,0 0 1 0 0,0 0-1 0 0,0 0 0 0 0,-1 0 1 0 0,1-1-1 0 0,-1 1 0 0 0,0 0 0 0 0,0 0 1 0 0,-1 0-1 0 0,1 0 0 0 0,-1-1 1 0 0,1 1-1 0 0,-1-1 0 0 0,-1 1-143 0 0,-9 31 579 0 0,-71 537 1244 0 0,81-564-1823 0 0,1 5-17 0 0,-1-1 1 0 0,0 1-1 0 0,-1-1 1 0 0,-1 1-1 0 0,0-1 1 0 0,0 0-1 0 0,-1 0 1 0 0,-1-1-1 0 0,0 0 1 0 0,-1 2 16 0 0,6-12-84 0 0,0 0-1 0 0,1-1 1 0 0,-1 1 0 0 0,1 0 0 0 0,-1 0-1 0 0,0-1 1 0 0,0 1 0 0 0,1-1 0 0 0,-1 1-1 0 0,0-1 1 0 0,0 1 0 0 0,0-1 0 0 0,0 1-1 0 0,0-1 1 0 0,0 0 0 0 0,0 1 0 0 0,0-1-1 0 0,0 0 1 0 0,0 0 0 0 0,1 0 0 0 0,-1 1-1 0 0,0-1 1 0 0,0 0 0 0 0,0 0 0 0 0,0-1-1 0 0,0 1 1 0 0,0 0 0 0 0,0 0 0 0 0,0 0-1 0 0,0-1 1 0 0,0 1 0 0 0,0-1 0 0 0,0 1-1 0 0,0 0 1 0 0,0-1 0 0 0,0 1 0 0 0,1-1-1 0 0,-1 0 1 0 0,0 1 0 0 0,0-1 0 0 0,1 0-1 0 0,-1 1 1 0 0,0-1 0 0 0,1 0 0 0 0,-1 0-1 0 0,1 0 1 0 0,-1 0 0 0 0,1 0 84 0 0,-16-26-11094 0 0,15 26 9970 0 0,-3-4-9944 0 0</inkml:trace>
  <inkml:trace contextRef="#ctx0" brushRef="#br0" timeOffset="72266.618">18195 938 12155 0 0,'0'0'925'0'0,"0"0"-255"0"0,0 0 138 0 0,0 0 229 0 0,0 0 109 0 0,0 0-5 0 0,0 0-124 0 0,34-6-149 0 0,105-17-127 0 0,50-2 1100 0 0,42-14-962 0 0,-217 36-1071 0 0,0-1 1 0 0,0-1 0 0 0,-1 0 0 0 0,1-1 0 0 0,-1 0 0 0 0,0-1 0 0 0,-1-1-1 0 0,1 0 1 0 0,-1 0 0 0 0,-1-2 0 0 0,0 1 0 0 0,1-3 191 0 0,-5 5-1027 0 0,8-10-2121 0 0,-7 5-2986 0 0,-5 4-4491 0 0</inkml:trace>
  <inkml:trace contextRef="#ctx0" brushRef="#br0" timeOffset="72632.034">19066 522 9330 0 0,'0'0'1608'0'0,"0"0"-418"0"0,0 0 49 0 0,0 0 205 0 0,0 0 28 0 0,0 0-105 0 0,0 0-218 0 0,-12 35-214 0 0,-40 112-142 0 0,-21 57 1490 0 0,65-186-2130 0 0,0 0-1 0 0,2 1 0 0 0,0 0 1 0 0,1 0-1 0 0,1 1 0 0 0,1-1 1 0 0,0 1-1 0 0,2 0 0 0 0,1 17-152 0 0,0-35 7 0 0,0 0 0 0 0,1 1 0 0 0,-1-1 1 0 0,1 0-1 0 0,0 0 0 0 0,0 0 0 0 0,-1 0 0 0 0,2 0 0 0 0,-1 0 0 0 0,0 0 0 0 0,0 0 0 0 0,0 0 1 0 0,1-1-1 0 0,-1 1 0 0 0,1 0 0 0 0,0-1 0 0 0,-1 1 0 0 0,1-1 0 0 0,0 0 0 0 0,0 0 0 0 0,0 1 0 0 0,0-1 1 0 0,0 0-1 0 0,0-1 0 0 0,0 1 0 0 0,0 0 0 0 0,0-1 0 0 0,0 1 0 0 0,1-1 0 0 0,-1 1 0 0 0,0-1 1 0 0,0 0-1 0 0,1 0 0 0 0,-1 0-7 0 0,76-12 200 0 0,8-26-229 0 0,55-15-24 0 0,-139 53 54 0 0,-1 0 0 0 0,1 0 0 0 0,-1 0 0 0 0,1 1 1 0 0,-1-1-1 0 0,0 0 0 0 0,1 1 0 0 0,-1-1 0 0 0,0 1 0 0 0,1 0 0 0 0,-1-1 0 0 0,0 1 0 0 0,0 0 0 0 0,0 0 0 0 0,1-1 0 0 0,-1 1 0 0 0,0 0 0 0 0,0 0 0 0 0,0 0 0 0 0,0 1 0 0 0,-1-1 1 0 0,1 0-1 0 0,0 0 0 0 0,0 0 0 0 0,-1 1 0 0 0,1-1 0 0 0,-1 0 0 0 0,1 1 0 0 0,-1-1 0 0 0,1 0 0 0 0,-1 1 0 0 0,0-1 0 0 0,0 1 0 0 0,0-1 0 0 0,1 0 0 0 0,-2 1 0 0 0,1-1 0 0 0,0 1 1 0 0,0-1-1 0 0,0 1-1 0 0,-9 63 145 0 0,6-52-111 0 0,-1-1-1 0 0,2 1 1 0 0,0-1 0 0 0,0 1-1 0 0,1-1 1 0 0,1 1 0 0 0,0 0-1 0 0,1 0 1 0 0,0-1-1 0 0,2 10-33 0 0,-2-21-13 0 0,-1 0 0 0 0,0 0-1 0 0,1 0 1 0 0,-1 0 0 0 0,1 0-1 0 0,0 0 1 0 0,-1 0 0 0 0,1 0-1 0 0,0 0 1 0 0,-1-1 0 0 0,1 1-1 0 0,0 0 1 0 0,0 0 0 0 0,0-1-1 0 0,0 1 1 0 0,0 0 0 0 0,0-1-1 0 0,0 1 1 0 0,0-1 0 0 0,0 0-1 0 0,0 1 1 0 0,0-1 0 0 0,0 0-1 0 0,0 1 1 0 0,0-1 0 0 0,0 0-1 0 0,1 0 1 0 0,-1 0 0 0 0,0 0-1 0 0,0 0 1 0 0,0 0 0 0 0,0 0-1 0 0,0 0 1 0 0,0-1 0 0 0,0 1-1 0 0,1 0 1 0 0,-1-1 0 0 0,0 1-1 0 0,0-1 1 0 0,0 1 0 0 0,0-1-1 0 0,0 1 1 0 0,0-1 0 0 0,-1 0-1 0 0,1 1 1 0 0,0-1 0 0 0,0 0-1 0 0,0 0 1 0 0,-1 0 0 0 0,1 0-1 0 0,0 0 1 0 0,-1 0 0 0 0,1 0 13 0 0,2-8-813 0 0,2-3-2140 0 0,-2 4-2806 0 0,-3 4-5802 0 0</inkml:trace>
  <inkml:trace contextRef="#ctx0" brushRef="#br0" timeOffset="72981.606">19438 1170 6129 0 0,'0'0'2554'0'0,"0"0"-536"0"0,0 0-124 0 0,0 0-23 0 0,0 0-138 0 0,0 0-199 0 0,0 0-192 0 0,0 0-186 0 0,0 0-136 0 0,0 0-109 0 0,33 3-111 0 0,104 7-116 0 0,-61-21 122 0 0,-63 5-630 0 0,-6 4-117 0 0,0 0-1 0 0,-1 0 1 0 0,1-1 0 0 0,-1 0-1 0 0,1 0 1 0 0,-1-1 0 0 0,0 0-1 0 0,0 0 1 0 0,-1 0 0 0 0,1-1-1 0 0,-1 1 1 0 0,0-1 0 0 0,0-1-1 0 0,-1 1 1 0 0,0-1 0 0 0,1 0-1 0 0,-2 0 1 0 0,1 0 0 0 0,-1 0 0 0 0,0 0-1 0 0,0-1 1 0 0,-1 0 0 0 0,0 1-1 0 0,0-1 1 0 0,0 0 0 0 0,-1 0-1 0 0,0-4-58 0 0,-1 8 2 0 0,-1 1 1 0 0,0-1-1 0 0,0 1 0 0 0,-1 0 0 0 0,1-1 1 0 0,0 1-1 0 0,-1 0 0 0 0,1 0 0 0 0,-1 0 1 0 0,0 0-1 0 0,0 0 0 0 0,1 0 0 0 0,-1 0 0 0 0,-1 1 1 0 0,1-1-1 0 0,0 1 0 0 0,0-1 0 0 0,-1 1 1 0 0,1 0-1 0 0,0 0 0 0 0,-1 0 0 0 0,1 0 1 0 0,-1 1-1 0 0,1-1 0 0 0,-1 0 0 0 0,0 1 0 0 0,1 0 1 0 0,-1 0-1 0 0,1 0 0 0 0,-1 0 0 0 0,0 0-2 0 0,-85 12-185 0 0,75-7 128 0 0,0 1-1 0 0,1 0 1 0 0,0 1 0 0 0,0 0-1 0 0,0 1 1 0 0,1 0-1 0 0,0 1 1 0 0,1 0 0 0 0,0 0-1 0 0,0 1 1 0 0,1 1-1 0 0,0 0 1 0 0,1 0-1 0 0,0 1 1 0 0,1-1 0 0 0,0 2-1 0 0,1-1 1 0 0,1 1-1 0 0,-2 4 58 0 0,6-14-103 0 0,0 0-1 0 0,0 0 0 0 0,0 0 0 0 0,0 1 1 0 0,1-1-1 0 0,-1 0 0 0 0,1 1 0 0 0,0-1 1 0 0,0 1-1 0 0,0-1 0 0 0,0 0 0 0 0,0 1 1 0 0,1-1-1 0 0,0 0 0 0 0,0 1 0 0 0,0-1 1 0 0,0 0-1 0 0,0 0 0 0 0,0 0 0 0 0,1 0 1 0 0,0 0-1 0 0,-1 0 0 0 0,1 0 1 0 0,0 0-1 0 0,1-1 0 0 0,-1 1 0 0 0,0-1 1 0 0,1 1-1 0 0,-1-1 0 0 0,1 0 0 0 0,0 0 1 0 0,0 0-1 0 0,0 0 0 0 0,0-1 0 0 0,0 1 1 0 0,0-1-1 0 0,0 0 0 0 0,0 0 0 0 0,1 0 1 0 0,-1 0-1 0 0,0-1 0 0 0,1 1 0 0 0,2-1 104 0 0,56 1-5815 0 0,-35-1 116 0 0,-11 0-2395 0 0</inkml:trace>
  <inkml:trace contextRef="#ctx0" brushRef="#br0" timeOffset="73369.611">19876 1254 7778 0 0,'0'0'1921'0'0,"0"0"-411"0"0,0 0 52 0 0,0 0 191 0 0,0 0 16 0 0,0 0-192 0 0,0 0-355 0 0,0 0-283 0 0,0 0-140 0 0,0 0-54 0 0,0 0-35 0 0,0 0-51 0 0,0 0-78 0 0,27-21-92 0 0,81-67-86 0 0,-22-1 660 0 0,-77 80-966 0 0,-1 1-79 0 0,-15 22-97 0 0,3-7 66 0 0,0 0 1 0 0,1 1-1 0 0,-1-1 0 0 0,1 1 1 0 0,1-1-1 0 0,0 1 0 0 0,0 0 1 0 0,0 0-1 0 0,1 0 0 0 0,0 0 1 0 0,1 1-1 0 0,0-1 0 0 0,0 0 1 0 0,1 3 12 0 0,2-7 20 0 0,0-1 0 0 0,0 1 1 0 0,0-1-1 0 0,1 0 0 0 0,0 0 1 0 0,0 0-1 0 0,-1-1 0 0 0,2 1 1 0 0,-1-1-1 0 0,0 0 0 0 0,0 0 1 0 0,1 0-1 0 0,-1 0 0 0 0,1-1 1 0 0,-1 0-1 0 0,1 0 0 0 0,0 0 1 0 0,0-1-1 0 0,-1 1 0 0 0,1-1 1 0 0,0 0-1 0 0,0-1 1 0 0,-1 1-1 0 0,1-1 0 0 0,0 0 1 0 0,-1 0-1 0 0,1 0 0 0 0,0-1-20 0 0,5-1 136 0 0,1 0 0 0 0,-1-1 1 0 0,0-1-1 0 0,0 1 0 0 0,-1-1 0 0 0,1-1 0 0 0,-1 0 0 0 0,0-1 0 0 0,0 1 1 0 0,-1-1-1 0 0,0-1 0 0 0,0 0 0 0 0,-1 0-136 0 0,-1 0 35 0 0,-1 1 1 0 0,-1-1-1 0 0,1 0 1 0 0,-1 0-1 0 0,-1-1 0 0 0,1 1 1 0 0,-1-1-1 0 0,-1 0 1 0 0,0 0-1 0 0,0 0 1 0 0,0-8-36 0 0,-2-8-3643 0 0,-6 2-3802 0 0,4 18-5206 0 0</inkml:trace>
  <inkml:trace contextRef="#ctx0" brushRef="#br0" timeOffset="77745.569">21378 739 0 0 0,'0'0'584'0'0,"0"0"896"0"0,0 0 222 0 0,0 0-16 0 0,0 0-31 0 0,0 0-39 0 0,0 0-42 0 0,0 0-70 0 0,0 0-134 0 0,0 0-154 0 0,0 0-186 0 0,5-4-190 0 0,15-13-125 0 0,-15 12-93 0 0,-5 5-64 0 0,0 0-61 0 0,0 0-33 0 0,0 0-51 0 0,0 0-40 0 0,16-3 1243 0 0,89-18 327 0 0,-50 16-1487 0 0,92 2 302 0 0,-120 16-605 0 0,-27-12-58 0 0,-17 17 606 0 0,-36 5-256 0 0,-88 14-177 0 0,-166 51-171 0 0,147-30-32 0 0,92-24 69 0 0,66-31-126 0 0,3-1 9 0 0,0 0-1 0 0,-1 0 1 0 0,1 0 0 0 0,0-1 0 0 0,0 1 0 0 0,0 0 0 0 0,0-1-1 0 0,0 1 1 0 0,1-1 0 0 0,-1 1 0 0 0,0-1 0 0 0,1 1 0 0 0,-1-1-1 0 0,1 0 1 0 0,-1 0 0 0 0,1 0 0 0 0,0 0 0 0 0,-1 0 0 0 0,1 0-1 0 0,0 0 1 0 0,0 0 0 0 0,-1-1 0 0 0,1 1 0 0 0,0-1 0 0 0,0 1-1 0 0,0-1 1 0 0,0 0 0 0 0,0 0 0 0 0,0 0 0 0 0,0 0 0 0 0,0 0-1 0 0,0 0 1 0 0,0-1-17 0 0,2 2 39 0 0,363 7 562 0 0,-303 3-651 0 0,-72 8 69 0 0,-65 32 216 0 0,-202 97-138 0 0,245-129-101 0 0,1 1 0 0 0,1 1 0 0 0,1 2 0 0 0,1 0 0 0 0,-7 10 4 0 0,16 3 17 0 0,37-29 81 0 0,92-6 434 0 0,-41-1-352 0 0,0-3 1 0 0,-1-4-1 0 0,13-4-180 0 0,75-12 107 0 0,-110 16-26 0 0,-47 7-46 0 0,-1 0-30 0 0,0 0 6 0 0,0 0 1 0 0,0 0 4 0 0,-29 3-2402 0 0,14 0-3949 0 0,11-2-5895 0 0</inkml:trace>
  <inkml:trace contextRef="#ctx0" brushRef="#br0" timeOffset="78252.665">20979 1781 7306 0 0,'0'0'1865'0'0,"0"0"-290"0"0,0 0 43 0 0,0 0 138 0 0,0 0 55 0 0,0 0-150 0 0,0 0-354 0 0,0 0-332 0 0,0 0-213 0 0,0 0-105 0 0,0 0-52 0 0,0 0-22 0 0,0 0-24 0 0,1 4-34 0 0,-24 94 1666 0 0,0-31-1491 0 0,13-19-384 0 0,10-48-360 0 0,0 0-2 0 0,0 0-20 0 0,0 0-24 0 0,27-34-1287 0 0,-8-12-2960 0 0,-12 30-1600 0 0,-3 5-5425 0 0</inkml:trace>
  <inkml:trace contextRef="#ctx0" brushRef="#br0" timeOffset="78545.711">21021 1523 1096 0 0,'0'0'4521'0'0,"0"0"-2000"0"0,0 0-526 0 0,0 0 133 0 0,0 0 47 0 0,0 0-165 0 0,0 0-309 0 0,0 0-371 0 0,0 0-319 0 0,0 0-222 0 0,0 0-161 0 0,0 0-146 0 0,0 0-68 0 0,-6 1-29 0 0,-53 34 950 0 0,32 6-511 0 0,27-40-824 0 0,20-2 190 0 0,55-50-17 0 0,-74 41-2245 0 0,-11 9-5718 0 0,9 1 6678 0 0,-3 0-10533 0 0</inkml:trace>
  <inkml:trace contextRef="#ctx0" brushRef="#br0" timeOffset="78883.045">21139 1733 11939 0 0,'0'0'1871'0'0,"0"0"-807"0"0,0 0-300 0 0,0 0 115 0 0,0 0 218 0 0,0 0 150 0 0,0 0-2 0 0,0 0-173 0 0,0 0-200 0 0,0 0-166 0 0,0 0-132 0 0,0 0-43 0 0,23 1-40 0 0,117 2 421 0 0,-43-3 397 0 0,-55 0-3934 0 0,-42 0 1087 0 0,0 0-950 0 0,0 0-2832 0 0,0 0-6049 0 0</inkml:trace>
  <inkml:trace contextRef="#ctx0" brushRef="#br0" timeOffset="79097.698">21176 1888 10682 0 0,'0'0'2123'0'0,"0"0"-520"0"0,0 0-192 0 0,0 0-1 0 0,0 0-68 0 0,0 0-107 0 0,0 0-137 0 0,0 0-159 0 0,0 0-154 0 0,0 0-151 0 0,0 0-132 0 0,0 0-109 0 0,0 0-95 0 0,22 5-92 0 0,71 13-91 0 0,-31-27-92 0 0,-49 2-90 0 0,42-20-1150 0 0,-38 17-1568 0 0,1 0-3330 0 0,-9 6-5355 0 0</inkml:trace>
  <inkml:trace contextRef="#ctx0" brushRef="#br0" timeOffset="79317.582">21712 1597 15139 0 0,'0'0'1293'0'0,"0"0"-357"0"0,0 0-17 0 0,0 0 126 0 0,0 0 46 0 0,0 0-76 0 0,0 0-171 0 0,0 0-197 0 0,0 0-167 0 0,-13 34-128 0 0,-37 107-111 0 0,37-73 32 0 0,13-53-978 0 0,6 34 1547 0 0,5-39-4170 0 0,7-7-4264 0 0,-12-3-3764 0 0</inkml:trace>
  <inkml:trace contextRef="#ctx0" brushRef="#br0" timeOffset="80576.612">21318 378 0 0 0,'0'0'3079'0'0,"0"0"-1201"0"0,0 0-336 0 0,0 0 39 0 0,0 0 56 0 0,0 0-77 0 0,0 0-202 0 0,0 0-246 0 0,0 0-253 0 0,0 0-143 0 0,0 0-68 0 0,0 0-45 0 0,0 0 14 0 0,0 3 83 0 0,-10 61 3345 0 0,-23 38-2528 0 0,16-54-1189 0 0,-28 55-87 0 0,112-220 461 0 0,37-96-433 0 0,-100 203-266 0 0,-1 3 2 0 0,-5 17-10 0 0,0 5 46 0 0,1 1-1 0 0,0 0 1 0 0,1-1 0 0 0,1 1 0 0 0,0-1 0 0 0,1 1 0 0 0,0-1-1 0 0,2 0 1 0 0,0 0 0 0 0,0 0 0 0 0,5 8-41 0 0,1 11 32 0 0,-10-31-15 0 0,0-1 0 0 0,0 1-1 0 0,1-1 1 0 0,-1 0 0 0 0,1 1-1 0 0,-1-1 1 0 0,1 0 0 0 0,0 0 0 0 0,0 1-1 0 0,0-1 1 0 0,0 0 0 0 0,0 0-1 0 0,0 0 1 0 0,1 0 0 0 0,-1 0-1 0 0,1-1 1 0 0,-1 1 0 0 0,1 0 0 0 0,0-1-1 0 0,-1 1 1 0 0,1-1 0 0 0,0 1-1 0 0,0-1 1 0 0,0 0 0 0 0,0 0 0 0 0,1 0-1 0 0,-1 0 1 0 0,0 0 0 0 0,0 0-1 0 0,1-1 1 0 0,-1 1 0 0 0,0-1 0 0 0,1 1-1 0 0,-1-1 1 0 0,0 0 0 0 0,1 0-1 0 0,-1 0 1 0 0,0 0 0 0 0,1-1 0 0 0,-1 1-1 0 0,0-1 1 0 0,1 1 0 0 0,-1-1-1 0 0,0 0 1 0 0,0 0 0 0 0,1 0-1 0 0,-1 0 1 0 0,0 0 0 0 0,1-1-17 0 0,9-11 150 0 0,0 1 0 0 0,0-2 1 0 0,-1 0-1 0 0,-1 0 0 0 0,-1-1 0 0 0,0 0 1 0 0,0-1-1 0 0,-2 0 0 0 0,4-11-150 0 0,13-56 176 0 0,-22 54-254 0 0,-2 17-3963 0 0,0 11-1059 0 0,0 1-6959 0 0</inkml:trace>
  <inkml:trace contextRef="#ctx0" brushRef="#br0" timeOffset="83148.557">22025 791 5953 0 0,'0'0'2493'0'0,"0"0"-763"0"0,0 0-340 0 0,0 0 9 0 0,0 0 15 0 0,0 0-71 0 0,0 0-219 0 0,0 0-246 0 0,0 0-161 0 0,0 0-107 0 0,0 0-53 0 0,0 0 2 0 0,0 0-18 0 0,-6 18-6 0 0,-15 59-13 0 0,14 29 1083 0 0,8-62-1339 0 0,-3-1 0 0 0,-1 0 0 0 0,-2-1 0 0 0,-3 1 0 0 0,-6 19-266 0 0,9-43 17 0 0,2-2-21 0 0,-2 1-1 0 0,0-1 1 0 0,-1 0-1 0 0,-1-1 1 0 0,0 1 0 0 0,-1-1-1 0 0,-1-1 1 0 0,0 0-1 0 0,-12 14 5 0 0,60-79-6838 0 0,-24 26-3646 0 0,-8 16 3129 0 0</inkml:trace>
  <inkml:trace contextRef="#ctx0" brushRef="#br0" timeOffset="83451.427">22050 820 5953 0 0,'0'0'2129'0'0,"0"0"-328"0"0,0 0-96 0 0,0 0 14 0 0,0 0-80 0 0,0 0-173 0 0,0 0-314 0 0,0 0-357 0 0,0 0-266 0 0,0 0-116 0 0,0 0 36 0 0,0 0 103 0 0,0 0 129 0 0,6 0 63 0 0,249-14 2709 0 0,-105 6-3904 0 0,-163 35-6181 0 0,11-25 3500 0 0,-5 6-8200 0 0</inkml:trace>
  <inkml:trace contextRef="#ctx0" brushRef="#br0" timeOffset="83705.056">21934 1140 7450 0 0,'0'0'3867'0'0,"0"0"-1933"0"0,0 0-803 0 0,0 0-12 0 0,0 0 156 0 0,0 0 64 0 0,0 0-87 0 0,0 0-160 0 0,0 0-156 0 0,0 0-149 0 0,0 0-132 0 0,0 0-108 0 0,0 0-119 0 0,29 9-108 0 0,91 25-105 0 0,-53-32-74 0 0,-55-6-126 0 0,69-17-667 0 0,-48 9-8723 0 0,-30 12-2076 0 0</inkml:trace>
  <inkml:trace contextRef="#ctx0" brushRef="#br0" timeOffset="84003.359">22205 1505 9146 0 0,'0'0'1836'0'0,"0"0"-395"0"0,0 0-64 0 0,0 0 90 0 0,0 0-4 0 0,0 0-145 0 0,0 0-245 0 0,0 0-242 0 0,0 0-173 0 0,0 0-115 0 0,0 0-82 0 0,0 0-80 0 0,-7 25-65 0 0,-21 77-76 0 0,21-49 187 0 0,7-53-463 0 0,0 0-42 0 0,0 0-76 0 0,9-15-2012 0 0,-6 11 1410 0 0,2-4-1605 0 0,-2 2-2230 0 0,-1-1-6573 0 0</inkml:trace>
  <inkml:trace contextRef="#ctx0" brushRef="#br0" timeOffset="84334.691">22448 1210 8954 0 0,'0'0'1724'0'0,"0"0"-339"0"0,0 0-93 0 0,0 0 27 0 0,0 0-27 0 0,0 0-158 0 0,0 0-218 0 0,0 0-167 0 0,0 0-95 0 0,0 0-66 0 0,0 0-73 0 0,0 0-71 0 0,0 0-81 0 0,-11 14-77 0 0,-32 40-79 0 0,44-54-190 0 0,-1 0 0 0 0,0 0-1 0 0,1 0 1 0 0,-1 0 0 0 0,1 0 0 0 0,-1 0 0 0 0,1 0 0 0 0,-1 0-1 0 0,0 0 1 0 0,1 0 0 0 0,-1 0 0 0 0,1 1 0 0 0,-1-1 0 0 0,0 0-1 0 0,1 0 1 0 0,-1 0 0 0 0,1 0 0 0 0,-1 1 0 0 0,0-1 0 0 0,1 0-1 0 0,-1 0 1 0 0,0 1 0 0 0,1-1 0 0 0,-1 0 0 0 0,0 1 0 0 0,0-1-1 0 0,1 0 1 0 0,-1 1 0 0 0,0-1 0 0 0,0 0 0 0 0,1 1 0 0 0,-1-1-1 0 0,0 0 1 0 0,0 1 0 0 0,0-1 0 0 0,0 1 0 0 0,0-1 0 0 0,0 1-1 0 0,0-1 1 0 0,0 0 0 0 0,0 1 0 0 0,0 0-17 0 0,1-2 60 0 0,56-39 175 0 0,-74 40 202 0 0,-35 35-666 0 0,52-37-4492 0 0,3-1 1288 0 0,1 2-7396 0 0</inkml:trace>
  <inkml:trace contextRef="#ctx0" brushRef="#br0" timeOffset="85415.607">22017 588 1248 0 0,'0'0'2689'0'0,"0"0"-943"0"0,0 0-257 0 0,0 0 141 0 0,0 0 89 0 0,0 0-48 0 0,0 0-160 0 0,0 0-235 0 0,0 0-202 0 0,0 0-175 0 0,0 0-138 0 0,0 0-139 0 0,0 0-85 0 0,-8-1-33 0 0,-34-5 443 0 0,42 6-491 0 0,0 0-10 0 0,0 0-20 0 0,0 0-15 0 0,0 0-34 0 0,0 0-36 0 0,0 0-44 0 0,0 0-12 0 0,27 0 1602 0 0,133 7-193 0 0,-103-8-1537 0 0,-28-1-117 0 0,-1 2 0 0 0,1 1-1 0 0,-1 1 1 0 0,1 1-1 0 0,-1 2 1 0 0,19 5-40 0 0,-34-3 343 0 0,-36-15 70 0 0,11 0-414 0 0,-1 0-1 0 0,2-1 1 0 0,-1 0 0 0 0,1-1 0 0 0,1 0-1 0 0,0-1 1 0 0,0 0 0 0 0,1-1 0 0 0,1 0-1 0 0,0-1 1 0 0,-3-5 1 0 0,-1 0-109 0 0,3 9-253 0 0,5 6-9227 0 0,4 3-2230 0 0</inkml:trace>
  <inkml:trace contextRef="#ctx0" brushRef="#br0" timeOffset="85891.054">22687 956 7122 0 0,'0'0'1341'0'0,"0"0"-362"0"0,0 0 69 0 0,0 0 218 0 0,0 0 146 0 0,0 0 10 0 0,0 0-174 0 0,0 0-173 0 0,0 0-130 0 0,0 0-132 0 0,0 0-89 0 0,0 0-56 0 0,0 0-39 0 0,12 1-42 0 0,57 9 448 0 0,69-10 1127 0 0,-11-6-2988 0 0,-115 2-21 0 0,-2 0-2595 0 0,-6 4-3947 0 0,-4 0-3607 0 0</inkml:trace>
  <inkml:trace contextRef="#ctx0" brushRef="#br0" timeOffset="86138.429">22722 1129 9530 0 0,'0'0'1994'0'0,"0"0"-494"0"0,0 0-192 0 0,0 0-7 0 0,0 0-1 0 0,0 0-117 0 0,0 0-172 0 0,0 0-142 0 0,0 0-135 0 0,0 0-117 0 0,0 0-109 0 0,0 0-126 0 0,0 0-134 0 0,25 7-104 0 0,79 19-89 0 0,-29-32-258 0 0,-18-11-2249 0 0,-36 11-3459 0 0,-10 2-5302 0 0</inkml:trace>
  <inkml:trace contextRef="#ctx0" brushRef="#br0" timeOffset="86754.995">23000 1461 10210 0 0,'0'0'1909'0'0,"0"0"-366"0"0,0 0-64 0 0,0 0 61 0 0,0 0-73 0 0,0 0-250 0 0,0 0-275 0 0,0 0-237 0 0,0 0-148 0 0,0 0-88 0 0,0 0-76 0 0,15-32-35 0 0,45-96-13 0 0,-12 44 522 0 0,-42 75-775 0 0,0-3 11 0 0,1 1 0 0 0,0-1 1 0 0,1 2-1 0 0,0-1 0 0 0,1 1 1 0 0,0 0-1 0 0,1 0 0 0 0,0 1 1 0 0,6-4-104 0 0,24 2-35 0 0,-39 37 78 0 0,-8 113 29 0 0,7-138-71 0 0,0-1 0 0 0,0 1 0 0 0,0 0 0 0 0,0 0 0 0 0,0-1-1 0 0,1 1 1 0 0,-1 0 0 0 0,0 0 0 0 0,0-1 0 0 0,1 1 0 0 0,-1 0 0 0 0,1-1 0 0 0,-1 1 0 0 0,1 0 0 0 0,-1-1 0 0 0,1 1 0 0 0,-1-1 0 0 0,1 1 0 0 0,-1 0 0 0 0,1-1 0 0 0,0 0 0 0 0,-1 1 0 0 0,1-1 0 0 0,0 1 0 0 0,-1-1 0 0 0,1 0 0 0 0,0 1 0 0 0,-1-1 0 0 0,1 0 0 0 0,0 0 0 0 0,0 0 0 0 0,0 0-1 0 0,-1 1 1 0 0,1-1 0 0 0,0 0 0 0 0,0 0 0 0 0,-1-1 0 0 0,1 1 0 0 0,0 0 0 0 0,0 0 0 0 0,0 0 0 0 0,-1 0 0 0 0,1-1 0 0 0,0 1 0 0 0,-1 0 0 0 0,1-1 0 0 0,0 1 0 0 0,0 0 0 0 0,-1-1 0 0 0,1 1 0 0 0,-1-1 0 0 0,1 1 0 0 0,0-1-1 0 0,36-29 68 0 0,-34 28-66 0 0,62-82 39 0 0,-58 73-35 0 0,0 0 1 0 0,1 0-1 0 0,0 0 1 0 0,1 1 0 0 0,0 0-1 0 0,1 0 1 0 0,0 1-1 0 0,0 1 1 0 0,9-6-7 0 0,-19 13-2 0 0,1 1 1 0 0,-1-1-1 0 0,0 1 1 0 0,1-1-1 0 0,-1 1 0 0 0,1 0 1 0 0,-1-1-1 0 0,1 1 0 0 0,-1 0 1 0 0,1 0-1 0 0,-1-1 1 0 0,1 1-1 0 0,-1 0 0 0 0,1 0 1 0 0,-1 0-1 0 0,1-1 0 0 0,-1 1 1 0 0,1 0-1 0 0,-1 0 1 0 0,1 0-1 0 0,0 0 0 0 0,-1 0 1 0 0,1 0-1 0 0,-1 0 0 0 0,1 0 1 0 0,-1 1-1 0 0,1-1 1 0 0,0 0-1 0 0,-1 0 0 0 0,1 0 1 0 0,-1 1-1 0 0,1-1 0 0 0,-1 0 1 0 0,1 0-1 0 0,-1 1 1 0 0,0-1-1 0 0,1 0 0 0 0,-1 1 1 0 0,1-1-1 0 0,-1 1 0 0 0,1-1 1 0 0,-1 0-1 0 0,0 1 0 0 0,1-1 1 0 0,-1 1-1 0 0,0-1 1 0 0,0 1-1 0 0,1-1 0 0 0,-1 1 1 0 0,0-1-1 0 0,0 1 0 0 0,0 0 1 0 0,0-1-1 0 0,0 1 2 0 0,-3 37 7 0 0,-19 33 43 0 0,-5 41-694 0 0,31-89-1404 0 0,2-20-1889 0 0,2 1-4789 0 0,-8-4 8643 0 0,6 0-9772 0 0</inkml:trace>
  <inkml:trace contextRef="#ctx0" brushRef="#br0" timeOffset="87365.564">23937 1070 1912 0 0,'0'0'2054'0'0,"0"0"-225"0"0,0 0 130 0 0,0 0 154 0 0,0 0-64 0 0,0 0-231 0 0,0 0-334 0 0,0 0-280 0 0,0 0-152 0 0,0 0-105 0 0,0 0-91 0 0,0 0-90 0 0,0 0-83 0 0,-7-3-22 0 0,-23-9-49 0 0,27 12-521 0 0,-1-1 1 0 0,1 1-1 0 0,0 0 0 0 0,0 1 0 0 0,0-1 0 0 0,0 0 0 0 0,0 1 0 0 0,0 0 0 0 0,-1 0 0 0 0,1 0 0 0 0,1 0 1 0 0,-1 0-1 0 0,0 0 0 0 0,0 1 0 0 0,0-1 0 0 0,1 1 0 0 0,-1 0 0 0 0,-1 1-91 0 0,-12 6 339 0 0,2 1-258 0 0,0 0-1 0 0,1 0 0 0 0,0 1 1 0 0,0 1-1 0 0,1 0 0 0 0,0 1 1 0 0,1 0-1 0 0,1 0 0 0 0,-6 12-80 0 0,12-20-7 0 0,0 0 0 0 0,0 0 0 0 0,1 1 0 0 0,0 0 0 0 0,0 0 0 0 0,0-1 0 0 0,1 2 0 0 0,0-1 0 0 0,0 0 0 0 0,0 0 0 0 0,1 1 0 0 0,0-1 1 0 0,0 1-1 0 0,1-1 0 0 0,0 1 0 0 0,0-1 0 0 0,1 3 7 0 0,1-7 6 0 0,0 1 1 0 0,0 0 0 0 0,0-1-1 0 0,1 0 1 0 0,-1 1 0 0 0,1-1 0 0 0,0 0-1 0 0,0-1 1 0 0,0 1 0 0 0,0 0-1 0 0,0-1 1 0 0,0 1 0 0 0,0-1 0 0 0,0 0-1 0 0,0 0 1 0 0,1 0 0 0 0,-1-1-1 0 0,0 1 1 0 0,1-1 0 0 0,-1 0 0 0 0,1 0-1 0 0,-1 0 1 0 0,0 0 0 0 0,1-1-1 0 0,-1 1 1 0 0,0-1 0 0 0,1 0-1 0 0,-1 0 1 0 0,0 0 0 0 0,0 0 0 0 0,1-1-7 0 0,21-10 83 0 0,0-2 1 0 0,-2-1-1 0 0,1-1 0 0 0,-2 0 1 0 0,0-2-1 0 0,-1-1 1 0 0,-1 0-1 0 0,0-2 1 0 0,-2 0-1 0 0,8-12-83 0 0,0 3 149 0 0,-26 30-147 0 0,-1 0 1 0 0,1 1 0 0 0,0-1 0 0 0,0 0 0 0 0,0 0 0 0 0,0 1 0 0 0,0-1-1 0 0,0 0 1 0 0,0 0 0 0 0,0 1 0 0 0,0-1 0 0 0,0 0 0 0 0,0 1 0 0 0,0-1 0 0 0,0 0-1 0 0,0 0 1 0 0,0 1 0 0 0,0-1 0 0 0,0 0 0 0 0,1 0 0 0 0,-1 1 0 0 0,0-1-1 0 0,0 0 1 0 0,0 0 0 0 0,0 0 0 0 0,0 1 0 0 0,1-1 0 0 0,-1 0 0 0 0,0 0 0 0 0,0 0-1 0 0,0 1 1 0 0,1-1 0 0 0,-1 0 0 0 0,0 0 0 0 0,0 0 0 0 0,1 0 0 0 0,-1 0 0 0 0,0 0-1 0 0,0 1 1 0 0,1-1 0 0 0,-1 0 0 0 0,0 0-3 0 0,-11 31 60 0 0,11-30-52 0 0,-6 14-39 0 0,1-1 0 0 0,1 1 0 0 0,0 1 0 0 0,1-1 0 0 0,0 0 0 0 0,1 1 0 0 0,1 0 0 0 0,1-1 0 0 0,0 1 0 0 0,1 0 0 0 0,2 5 31 0 0,5-1-1031 0 0,2-13-2436 0 0,-8-7-926 0 0,0 3-5696 0 0</inkml:trace>
  <inkml:trace contextRef="#ctx0" brushRef="#br0" timeOffset="94872.621">23576 783 4081 0 0,'0'0'1253'0'0,"0"0"-294"0"0,0 0 131 0 0,0 0 338 0 0,0 0 154 0 0,0 0-108 0 0,0 0-340 0 0,0 0-359 0 0,0 0-215 0 0,0 0-69 0 0,0 0 29 0 0,21 8 4248 0 0,-3-1-1699 0 0,13 4-1168 0 0,96-4-394 0 0,95-10-574 0 0,-29-12 810 0 0,-193 15-1714 0 0,0 0-12 0 0,0 0 11 0 0,0 0 0 0 0,0 0-14 0 0,0 0 3 0 0,0 0 11 0 0,0 0 3 0 0,0 0 17 0 0,0 0-4 0 0,0 0 0 0 0,0 0-8 0 0,0 0 5 0 0,0 0 11 0 0,0 0-1 0 0,0 0 6 0 0,0 0 14 0 0,0 0 3 0 0,0 0-8 0 0,0 0 10 0 0,-22-1 237 0 0,14-6-244 0 0,-1 0-1 0 0,1-1 0 0 0,1 0 1 0 0,-1 0-1 0 0,1-1 1 0 0,1 0-1 0 0,-1 0 1 0 0,2-1-1 0 0,-1 1 0 0 0,-2-9-68 0 0,-11-16 78 0 0,-52-119-18 0 0,65 94-1118 0 0,12 41-2124 0 0,5 2-4141 0 0,-6 9-5768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15155 0 0,'0'0'1281'0'0,"0"0"-445"0"0,0 0-330 0 0,0 0-3 0 0,0 0 159 0 0,0 0 189 0 0,0 0 93 0 0,0 0-103 0 0,0 0-114 0 0,0 0-101 0 0,0 0-64 0 0,-1 31-46 0 0,-2 99-54 0 0,10 108 1024 0 0,-22 34-1138 0 0,11-249-343 0 0,-3 28 13 0 0,-2-1-1 0 0,-2 0 0 0 0,-2-1 0 0 0,-8 15-17 0 0,0-10-1185 0 0,21-53 247 0 0,0-1-630 0 0,0 0-3166 0 0,4-4-642 0 0,-1 0-6355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14851 0 0,'0'0'2549'0'0,"0"0"-1356"0"0,0 0-565 0 0,0 0-98 0 0,0 0-75 0 0,0 0-94 0 0,0 0-117 0 0,0 0-101 0 0,0 0-71 0 0,0 0-59 0 0,0 0-42 0 0,0 0-57 0 0,-3 28-75 0 0,-8 85-232 0 0,19-85-833 0 0,3-39-948 0 0,-11 11 1858 0 0,10-11-5764 0 0,-3 3-4494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14763 0 0,'0'0'1905'0'0,"0"0"-617"0"0,0 0-544 0 0,0 0-432 0 0,0 0-384 0 0,0 0-384 0 0,0 0-160 0 0,0 0-272 0 0,0 0-497 0 0,0 0-903 0 0,0 0-6354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18428 0 0,'0'0'656'0'0,"0"0"-188"0"0,0 0-24 0 0,0 0 38 0 0,0 0-9 0 0,22-32-89 0 0,73-101-41 0 0,14 3 656 0 0,69-83 40 0 0,-161 194-1023 0 0,-17 19-95 0 0,0 0-48 0 0,0 8-146 0 0,-14 124 246 0 0,13-123 83 0 0,0 1 0 0 0,1-1 0 0 0,0 1 0 0 0,1-1 0 0 0,0 1 0 0 0,1-1 0 0 0,-1 1 0 0 0,2-1 0 0 0,-1 0 0 0 0,2 0 0 0 0,-1 0 0 0 0,1-1 0 0 0,0 1 0 0 0,1-1 0 0 0,0 0 0 0 0,0 0 0 0 0,1 0 0 0 0,0-1 0 0 0,0 0 0 0 0,1 0-1 0 0,0 0 1 0 0,0-1 0 0 0,0 0 0 0 0,1-1 0 0 0,0 1 0 0 0,0-1-56 0 0,2-5 123 0 0,0 1 0 0 0,1-1 0 0 0,-1-1 0 0 0,0 0 0 0 0,0 0 0 0 0,0-1 0 0 0,0 0 0 0 0,-1-1 0 0 0,1 0 0 0 0,-1 0 0 0 0,1-1 0 0 0,-1-1 0 0 0,0 1 0 0 0,-1-2-1 0 0,1 1 1 0 0,-1-1 0 0 0,0 0 0 0 0,0-1 0 0 0,-1 1 0 0 0,0-2 0 0 0,0 1 0 0 0,0-1 0 0 0,-1 0 0 0 0,-1 0-123 0 0,2 1 10 0 0,34-42 283 0 0,-13 13-2791 0 0,-6 15-5901 0 0,-15 16-3726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4 450 10906 0 0,'0'0'2601'0'0,"0"0"-318"0"0,0 0-265 0 0,0 0-397 0 0,32-13-358 0 0,101-42-208 0 0,9-28 1282 0 0,-124 72-2210 0 0,-1 0 1 0 0,-1 0-1 0 0,0-2 0 0 0,0 0 1 0 0,-1-1-1 0 0,-1 0 0 0 0,0-1 1 0 0,-1-1-1 0 0,-1 0 0 0 0,0-1 1 0 0,-2 0-1 0 0,5-10-127 0 0,-13 25 0 0 0,0-1 1 0 0,-1 1-1 0 0,0-1 0 0 0,0 1 1 0 0,0-1-1 0 0,0 0 0 0 0,0 0 1 0 0,0 1-1 0 0,-1-1 0 0 0,1 0 1 0 0,-1 0-1 0 0,0 0 0 0 0,0 0 1 0 0,0 1-1 0 0,0-1 0 0 0,0 0 1 0 0,-1 0-1 0 0,1 0 0 0 0,-1 0 1 0 0,0 1-1 0 0,0-1 0 0 0,0 0 1 0 0,0 1-1 0 0,0-1 0 0 0,-1 1 1 0 0,1-1-1 0 0,-1 1 0 0 0,1 0 1 0 0,-1-1-1 0 0,0 1 0 0 0,0 0 1 0 0,0 0-1 0 0,0 0 0 0 0,-1 0 1 0 0,1 1-1 0 0,0-1 0 0 0,-1 1 1 0 0,1-1-1 0 0,-1 1 0 0 0,0 0 1 0 0,1 0-2 0 0,-14-1-4 0 0,0 0-1 0 0,0 1 0 0 0,0 1 0 0 0,0 1 0 0 0,0 0 1 0 0,0 1-1 0 0,1 1 0 0 0,-1 0 0 0 0,1 1 0 0 0,-1 1 0 0 0,1 0 1 0 0,1 1-1 0 0,-1 1 0 0 0,1 0 0 0 0,0 1 0 0 0,0 1 1 0 0,1 0-1 0 0,1 0 0 0 0,-1 1 0 0 0,2 1 0 0 0,-1 0 0 0 0,-8 12 6 0 0,8-12 17 0 0,0 1 0 0 0,1 1 0 0 0,1 0-1 0 0,0 0 1 0 0,0 1 0 0 0,1 0-1 0 0,1 1 1 0 0,0 0 0 0 0,2 0-1 0 0,-1 1 1 0 0,2 0 0 0 0,0 0 0 0 0,1 0-1 0 0,1 1 1 0 0,0-1 0 0 0,1 1-1 0 0,1 0 1 0 0,0 0 0 0 0,1-1 0 0 0,1 1-1 0 0,2 8-16 0 0,1-14 42 0 0,0-1 0 0 0,0 0 0 0 0,1-1-1 0 0,1 1 1 0 0,0-1 0 0 0,0 0 0 0 0,0 0 0 0 0,1-1-1 0 0,1 0 1 0 0,-1 0 0 0 0,1 0 0 0 0,1-1 0 0 0,-1-1-1 0 0,1 1 1 0 0,0-1 0 0 0,1-1 0 0 0,8 4-42 0 0,5 2 52 0 0,0 0 1 0 0,1-2 0 0 0,1-1 0 0 0,0-1 0 0 0,0-2 0 0 0,0 0-1 0 0,2-1-52 0 0,29 2-360 0 0,0-3 0 0 0,0-3 0 0 0,44-5 360 0 0,11-9-10302 0 0,-72 7-2427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5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108 101 16203 0 0,'0'0'1442'0'0,"0"0"-582"0"0,0 0-281 0 0,0 0 88 0 0,0 0 180 0 0,0 0 97 0 0,0 0-51 0 0,0 0-207 0 0,0 0-205 0 0,0 0-130 0 0,0 0-113 0 0,0 0-86 0 0,-17 34-47 0 0,-51 107-40 0 0,46-66-42 0 0,22-65-95 0 0,0 34-1812 0 0,13-6-3279 0 0,-8-34-6141 0 0</inkml:trace>
  <inkml:trace contextRef="#ctx0" brushRef="#br0" timeOffset="557.117">312 414 11490 0 0,'0'0'3839'0'0,"0"0"-2271"0"0,0 0-875 0 0,0 0-68 0 0,0 0 21 0 0,0 0 37 0 0,0 0-17 0 0,0 0-56 0 0,0 0-52 0 0,21-34-58 0 0,65-109-56 0 0,29-25 675 0 0,-63 100-739 0 0,-52 132-717 0 0,-1-53 362 0 0,-1 0 1 0 0,2-1 0 0 0,-1 1-1 0 0,1 0 1 0 0,1-1 0 0 0,0 1-1 0 0,0 0 1 0 0,1-1 0 0 0,1 1 0 0 0,0-1-1 0 0,0 0 1 0 0,1 0 0 0 0,0 0-1 0 0,1 0 1 0 0,0-1 0 0 0,0 0-1 0 0,1 0 1 0 0,0 0 0 0 0,1 0-1 0 0,0-1 1 0 0,0 0 0 0 0,1-1-1 0 0,0 0 1 0 0,0 0 0 0 0,1-1-1 0 0,-1 1 1 0 0,5 0-26 0 0,-5-5 95 0 0,1-1-1 0 0,-1-1 1 0 0,0 1 0 0 0,1-2-1 0 0,-1 1 1 0 0,0-1-1 0 0,0 0 1 0 0,1-1 0 0 0,-1 0-1 0 0,0 0 1 0 0,0 0-1 0 0,-1-1 1 0 0,1-1 0 0 0,0 1-1 0 0,-1-1 1 0 0,0 0 0 0 0,0-1-1 0 0,0 0 1 0 0,-1 0-1 0 0,1 0 1 0 0,-1-1 0 0 0,0 0-1 0 0,-1 0 1 0 0,0-1-1 0 0,0 1 1 0 0,0-1 0 0 0,-1 0-1 0 0,1-1 1 0 0,-2 1-1 0 0,1-1 1 0 0,-1 1 0 0 0,0-1-1 0 0,-1 0 1 0 0,0 0 0 0 0,1-8-95 0 0,0-17 225 0 0,-2 9-1451 0 0,3 11-3049 0 0,-4 13-2719 0 0,2 0-5312 0 0</inkml:trace>
  <inkml:trace contextRef="#ctx0" brushRef="#br0" timeOffset="834.646">1505 112 9810 0 0,'0'0'1647'0'0,"0"0"-205"0"0,0 0-75 0 0,0 0 9 0 0,0 0-45 0 0,0 0-97 0 0,0 0-158 0 0,0 0-155 0 0,0 0-149 0 0,0 0-157 0 0,0 0-125 0 0,0 0-77 0 0,-35-12-39 0 0,-110-35-21 0 0,142 46-332 0 0,0-1 1 0 0,-1 1-1 0 0,1 0 0 0 0,0 0 1 0 0,0 1-1 0 0,-1-1 0 0 0,1 1 1 0 0,-1 0-1 0 0,1-1 0 0 0,0 1 1 0 0,-1 1-1 0 0,1-1 0 0 0,-1 1 1 0 0,1-1-1 0 0,0 1 0 0 0,-1 0 1 0 0,1 0-1 0 0,0 0 0 0 0,0 0 1 0 0,0 1-1 0 0,0 0 0 0 0,0-1 1 0 0,0 1-1 0 0,-2 2-21 0 0,-3 2 83 0 0,2-3-59 0 0,0 1 1 0 0,0 0-1 0 0,0 0 1 0 0,0 0-1 0 0,1 1 1 0 0,0 0-1 0 0,0 0 0 0 0,0 0 1 0 0,1 1-1 0 0,0-1 1 0 0,0 1-1 0 0,0 0 1 0 0,0 0-1 0 0,1 1 1 0 0,0-1-1 0 0,1 1 1 0 0,-1-1-1 0 0,1 1 1 0 0,1 0-1 0 0,-1 0 0 0 0,1 0 1 0 0,0 0-1 0 0,1 0 1 0 0,0 0-1 0 0,0 0 1 0 0,0 0-1 0 0,1 0 1 0 0,0 0-1 0 0,0 0 1 0 0,1 0-1 0 0,0 0 0 0 0,0 0 1 0 0,0-1-1 0 0,1 1 1 0 0,0-1-1 0 0,1 0 1 0 0,-1 0-1 0 0,5 6-24 0 0,6-2 11 0 0,0-1-1 0 0,0 0 0 0 0,1-1 0 0 0,0 0 1 0 0,1-1-1 0 0,0-1 0 0 0,0-1 1 0 0,0 0-1 0 0,0-1 0 0 0,1 0 0 0 0,0-2 1 0 0,0 0-1 0 0,0-1 0 0 0,0 0 0 0 0,-1-2 1 0 0,1 0-1 0 0,2-1-10 0 0,-2 2-171 0 0,-1-2 0 0 0,1 0 0 0 0,-1-1 0 0 0,1 0 0 0 0,-1-1 0 0 0,0-1 1 0 0,-1-1-1 0 0,10-4 171 0 0,35-21-7155 0 0,-46 23-4218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4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231 159 0 0 0,'0'0'753'0'0,"0"0"-44"0"0,0 0-44 0 0,0 0 215 0 0,0 0 426 0 0,0 0 409 0 0,0 0 251 0 0,0 0 13 0 0,0 0-307 0 0,0 0-393 0 0,0 0-331 0 0,-3-4-234 0 0,1 3-643 0 0,1-1 0 0 0,0 1 0 0 0,-1 0 0 0 0,1-1 0 0 0,-1 1 0 0 0,1 0 0 0 0,-1 0 0 0 0,1 0 0 0 0,-1 0 0 0 0,0 1 0 0 0,1-1 0 0 0,-1 0 0 0 0,0 1 0 0 0,0-1 0 0 0,0 1 0 0 0,1-1 0 0 0,-1 1 0 0 0,0 0 0 0 0,0 0 0 0 0,0 0 0 0 0,0 0 0 0 0,0 0 0 0 0,1 0 0 0 0,-1 1 0 0 0,0-1 0 0 0,0 1 0 0 0,0-1 0 0 0,1 1 0 0 0,-1-1 0 0 0,0 1 0 0 0,0 0 0 0 0,1 0 0 0 0,-1 0 0 0 0,1 0 0 0 0,-1 0 0 0 0,1 0 0 0 0,-1 1 0 0 0,0 0-71 0 0,-12 10 177 0 0,0 1 0 0 0,0 0 1 0 0,2 1-1 0 0,-1 1 1 0 0,2 0-1 0 0,0 1 0 0 0,1 0 1 0 0,0 1-1 0 0,1 0 0 0 0,1 0 1 0 0,1 1-1 0 0,-2 8-177 0 0,6-21 33 0 0,0 0 1 0 0,1 0-1 0 0,-1 1 1 0 0,1-1-1 0 0,1 1 0 0 0,-1 0 1 0 0,1-1-1 0 0,0 1 0 0 0,0 0 1 0 0,1 0-1 0 0,-1 0 0 0 0,1 0 1 0 0,1-1-1 0 0,-1 1 0 0 0,1 0 1 0 0,0 0-1 0 0,0 0 0 0 0,1-1 1 0 0,0 1-1 0 0,0-1 0 0 0,0 1 1 0 0,0-1-1 0 0,1 0 0 0 0,0 0 1 0 0,0 0-1 0 0,0 0 0 0 0,1 0 1 0 0,0-1-1 0 0,0 1 0 0 0,0-1 1 0 0,0 0-1 0 0,1-1 0 0 0,-1 1 1 0 0,1-1-1 0 0,0 0 0 0 0,5 3-33 0 0,-1-3 118 0 0,0-1 0 0 0,1-1-1 0 0,-1 1 1 0 0,0-1 0 0 0,1-1-1 0 0,-1 0 1 0 0,0 0 0 0 0,1-1-1 0 0,-1 0 1 0 0,0-1-1 0 0,0 1 1 0 0,0-2 0 0 0,0 0-1 0 0,0 0 1 0 0,0 0 0 0 0,-1-1-1 0 0,1 0 1 0 0,5-5-118 0 0,4-2 134 0 0,0 0-1 0 0,-1-2 1 0 0,-1 0-1 0 0,0-1 1 0 0,-1 0-1 0 0,0-1 1 0 0,11-16-134 0 0,-16 17 64 0 0,0-1 1 0 0,-1 0-1 0 0,-1-1 0 0 0,0 0 1 0 0,-1 0-1 0 0,-1-1 0 0 0,0 1 1 0 0,-1-1-1 0 0,-1-1 0 0 0,1-12-64 0 0,-3 21-12 0 0,-1 1-1 0 0,-1 0 1 0 0,1 0-1 0 0,-1-1 0 0 0,-1 1 1 0 0,1 0-1 0 0,-1-1 1 0 0,-1 1-1 0 0,0 0 0 0 0,0 0 1 0 0,0 0-1 0 0,-1 0 0 0 0,-1 0 1 0 0,1 1-1 0 0,-1-1 1 0 0,0 1-1 0 0,-1 0 0 0 0,1 0 1 0 0,-1 1-1 0 0,-1-1 1 0 0,0 1-1 0 0,1 0 0 0 0,-5-3 13 0 0,4 6-94 0 0,1-1 0 0 0,-1 1-1 0 0,0-1 1 0 0,0 2-1 0 0,-1-1 1 0 0,1 1 0 0 0,0 0-1 0 0,-1 0 1 0 0,0 0-1 0 0,1 1 1 0 0,-1 0-1 0 0,0 1 1 0 0,1-1 0 0 0,-1 1-1 0 0,0 1 1 0 0,0-1-1 0 0,1 1 1 0 0,-1 0 0 0 0,-4 2 94 0 0,-73 35-8385 0 0,70-26-2462 0 0</inkml:trace>
  <inkml:trace contextRef="#ctx0" brushRef="#br0" timeOffset="421.645">647 450 9786 0 0,'0'0'1019'0'0,"0"0"-125"0"0,0 0 231 0 0,0 0 313 0 0,0 0 229 0 0,0 0 8 0 0,0 0-295 0 0,0 0-405 0 0,0 0-296 0 0,0 0-220 0 0,0 0-118 0 0,0 0-16 0 0,0 0-3 0 0,19-21-6 0 0,64-65-21 0 0,121-113 942 0 0,-135 137-1038 0 0,-69 61-237 0 0,0 1-39 0 0,1 132 493 0 0,0-129-387 0 0,0 1 1 0 0,0 0-1 0 0,0 0 0 0 0,0-1 0 0 0,0 1 0 0 0,1-1 1 0 0,0 1-1 0 0,-1-1 0 0 0,1 0 0 0 0,1 0 0 0 0,-1 0 1 0 0,0 0-1 0 0,1 0 0 0 0,-1 0 0 0 0,1 0 0 0 0,0-1 1 0 0,0 1-1 0 0,0-1 0 0 0,0 0 0 0 0,0 0 0 0 0,1 0 1 0 0,-1-1-1 0 0,1 1 0 0 0,-1-1 0 0 0,1 1 0 0 0,0-1 1 0 0,-1 0-1 0 0,1-1 0 0 0,0 1 0 0 0,0-1 0 0 0,-1 1 1 0 0,4-1-30 0 0,4 0 176 0 0,0 0 0 0 0,-1 0 1 0 0,1-1-1 0 0,0 0 0 0 0,0-1 1 0 0,0-1-1 0 0,-1 1 0 0 0,0-2 1 0 0,1 1-1 0 0,8-6-176 0 0,121-96 908 0 0,-99 59-466 0 0,-7 8-2189 0 0,-7 19-7103 0 0,-22 15-3633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4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9915 774 6193 0 0,'0'0'4513'0'0,"0"0"-2551"0"0,0 0-884 0 0,0 0-197 0 0,0 0 78 0 0,0 0 131 0 0,0 0 78 0 0,0 0-40 0 0,0 0-134 0 0,0 0-184 0 0,0 0-196 0 0,0 0-141 0 0,0 0-90 0 0,-2-7-80 0 0,-9-20-54 0 0,8 21-47 0 0,3 6-64 0 0,0 0-28 0 0,0 0-36 0 0,0 0-48 0 0,0 0-13 0 0,0 0 15 0 0,18-15 643 0 0,22-21 448 0 0,-39 35-901 0 0,-1 1 9 0 0,0 0-3 0 0,0 0-64 0 0,0 0-78 0 0,0 0-69 0 0,0 0-52 0 0,0 0-63 0 0,0 0-44 0 0,-11 10-4951 0 0,7-5-935 0 0,0-2-5230 0 0</inkml:trace>
  <inkml:trace contextRef="#ctx0" brushRef="#br0" timeOffset="452.735">10019 1128 6433 0 0,'0'0'1434'0'0,"0"0"-303"0"0,0 0 40 0 0,0 0 336 0 0,0 0 256 0 0,0 0 87 0 0,0 0-151 0 0,0 0-191 0 0,0 0-184 0 0,0 0-225 0 0,0 0-237 0 0,0 0-266 0 0,-1-9-220 0 0,-4-25-159 0 0,4 33-208 0 0,1 0-1 0 0,-1 1 0 0 0,1-1 1 0 0,-1 1-1 0 0,1-1 0 0 0,-1 1 0 0 0,1 0 1 0 0,-1-1-1 0 0,0 1 0 0 0,1-1 1 0 0,-1 1-1 0 0,0 0 0 0 0,1 0 1 0 0,-1-1-1 0 0,0 1 0 0 0,1 0 1 0 0,-1 0-1 0 0,0 0 0 0 0,0 0 1 0 0,1 0-1 0 0,-1 0 0 0 0,0 0 1 0 0,0 0-1 0 0,1 0 0 0 0,-1 0 1 0 0,0 0-1 0 0,1 0 0 0 0,-1 0 1 0 0,0 1-1 0 0,1-1 0 0 0,-1 0 0 0 0,0 1 1 0 0,1-1-1 0 0,-1 0 0 0 0,0 1 1 0 0,1-1-1 0 0,-1 1 0 0 0,1-1 1 0 0,-1 1-1 0 0,1-1 0 0 0,-1 1 1 0 0,1-1-1 0 0,-1 1 0 0 0,1-1 1 0 0,0 1-1 0 0,-1 0 0 0 0,1-1 1 0 0,0 1-1 0 0,-1 0 0 0 0,1-1 1 0 0,0 1-1 0 0,0 0-8 0 0,-3 2 38 0 0,3-3-34 0 0,0 0 0 0 0,1 0 0 0 0,-1-1-1 0 0,0 1 1 0 0,1 0 0 0 0,-1 0 0 0 0,1 0 0 0 0,-1-1 0 0 0,0 1-1 0 0,1 0 1 0 0,-1 0 0 0 0,1 0 0 0 0,-1 0 0 0 0,1 0 0 0 0,-1 0 0 0 0,0 0-1 0 0,1 0 1 0 0,-1 0 0 0 0,1 0 0 0 0,-1 0 0 0 0,1 0 0 0 0,-1 0-1 0 0,0 0 1 0 0,1 0 0 0 0,-1 1 0 0 0,1-1 0 0 0,-1 0 0 0 0,0 0-1 0 0,1 0 1 0 0,-1 1 0 0 0,1-1 0 0 0,-1 0 0 0 0,0 0 0 0 0,1 1 0 0 0,-1-1-1 0 0,0 0 1 0 0,0 1 0 0 0,1-1 0 0 0,-1 0 0 0 0,0 1 0 0 0,0-1-1 0 0,1 1 1 0 0,-1-1 0 0 0,0 0 0 0 0,0 1 0 0 0,0-1 0 0 0,0 1 0 0 0,0-1-1 0 0,0 1 1 0 0,0-1 0 0 0,0 1-4 0 0,91-56 763 0 0,-130 69 549 0 0,-2 8-1324 0 0,53-30-1123 0 0,6-3-2154 0 0,-9 5-3616 0 0,-3 2-5081 0 0</inkml:trace>
  <inkml:trace contextRef="#ctx0" brushRef="#br0" timeOffset="-3706.542">4128 399 3881 0 0,'0'0'2236'0'0,"0"0"-129"0"0,0 0-121 0 0,0 0-125 0 0,0 0-94 0 0,0 0-132 0 0,0 0-187 0 0,0 0-176 0 0,0 0-198 0 0,0 0-206 0 0,0 0-216 0 0,-2-4-194 0 0,-4-11-145 0 0,4 11-89 0 0,2 4-39 0 0,0 82 1396 0 0,1 11-817 0 0,1-6-112 0 0,-4-1-1 0 0,-13 82-651 0 0,-95 365 292 0 0,104-426-1203 0 0,7-106 835 0 0,-1 0-1 0 0,1-1 1 0 0,-1 1-1 0 0,1 0 1 0 0,0 0-1 0 0,0-1 1 0 0,-1 1 0 0 0,1 0-1 0 0,0-1 1 0 0,0 1-1 0 0,0-1 1 0 0,0 1-1 0 0,-1-1 1 0 0,1 1-1 0 0,0-1 1 0 0,0 0 0 0 0,0 1-1 0 0,0-1 1 0 0,0 0-1 0 0,0 0 1 0 0,0 0-1 0 0,0 0 1 0 0,0 0 0 0 0,0 0-1 0 0,0 0 1 0 0,0 0-1 0 0,0 0 1 0 0,0 0-1 0 0,0-1 1 0 0,0 1 0 0 0,0 0-1 0 0,0-1 1 0 0,0 1-1 0 0,0-1 1 0 0,0 1-1 0 0,0-1 1 0 0,-1 1-1 0 0,1-1 1 0 0,0 1 0 0 0,0-1-1 0 0,0 0 1 0 0,-1 0-1 0 0,1 1 1 0 0,-1-1-1 0 0,1 0 1 0 0,0 0 0 0 0,-1 0-1 0 0,1 0 1 0 0,-1 1-1 0 0,0-1 1 0 0,1 0 76 0 0,41-78-6760 0 0,-20 24-1761 0 0,-14 35 2704 0 0</inkml:trace>
  <inkml:trace contextRef="#ctx0" brushRef="#br0" timeOffset="-3385.564">4039 329 8922 0 0,'0'0'1904'0'0,"0"0"-515"0"0,0 0-272 0 0,0 0-49 0 0,0 0 57 0 0,0 0 34 0 0,0 0-101 0 0,0 0-240 0 0,0 0-249 0 0,0 0-166 0 0,0 0-87 0 0,0 0 2 0 0,0 0 3 0 0,34-9-29 0 0,112-25-44 0 0,-134 32-204 0 0,-1 0 0 0 0,1 0-1 0 0,-1 1 1 0 0,1 1 0 0 0,-1 0 0 0 0,1 0 0 0 0,0 1-1 0 0,-1 1 1 0 0,10 2-44 0 0,-2-1 68 0 0,3 0-8 0 0,1 1 1 0 0,-1 1-1 0 0,-1 0 1 0 0,1 2 0 0 0,-1 0-1 0 0,0 2 1 0 0,-1 0 0 0 0,1 2-1 0 0,-2 0 1 0 0,0 1 0 0 0,0 1-1 0 0,-1 0 1 0 0,-1 1-1 0 0,0 2 1 0 0,2 2-61 0 0,-15-11 41 0 0,1 0 0 0 0,-1 0 0 0 0,-1 1 0 0 0,1-1 0 0 0,-1 1 1 0 0,0 0-1 0 0,-1 0 0 0 0,0 0 0 0 0,0 0 0 0 0,-1 0 0 0 0,0 0 0 0 0,0 0 0 0 0,-1 1 0 0 0,0-1 0 0 0,-1 0 0 0 0,1 0 0 0 0,-2 1 0 0 0,1-1 1 0 0,-1 0-1 0 0,0 0 0 0 0,-1 0 0 0 0,0-1 0 0 0,0 1 0 0 0,-1-1 0 0 0,0 1 0 0 0,0-1 0 0 0,0 0 0 0 0,-1-1 0 0 0,0 1 0 0 0,-4 2-41 0 0,-20 25 70 0 0,-2-2 1 0 0,-1-1-1 0 0,-2-2 0 0 0,-1-1 0 0 0,-1-2 0 0 0,-1-1 0 0 0,-1-2 0 0 0,-2-2 0 0 0,-7 2-70 0 0,12-5-91 0 0,-1-1 1 0 0,-1-2-1 0 0,-1-2 0 0 0,0-2 0 0 0,-3 0 91 0 0,-62 0-9276 0 0,100-11-1286 0 0</inkml:trace>
  <inkml:trace contextRef="#ctx0" brushRef="#br0" timeOffset="-2874.48">4391 1426 16235 0 0,'0'0'1929'0'0,"0"0"-1236"0"0,0 0-497 0 0,0 0-10 0 0,0 0 183 0 0,0 0 211 0 0,0 0 32 0 0,0 0-51 0 0,0 0-48 0 0,0 0-86 0 0,34-28-56 0 0,110-87-35 0 0,5-8 494 0 0,-110 84-580 0 0,-2-2 1 0 0,-1-1-1 0 0,-3-2 0 0 0,-1-2 0 0 0,-3 0 0 0 0,4-12-250 0 0,-27 47 61 0 0,0 0 0 0 0,-1-1 0 0 0,-1 0 0 0 0,0 0 0 0 0,0 0 0 0 0,-1 0 0 0 0,0 0 0 0 0,-1-1 0 0 0,-1 1 1 0 0,0-12-62 0 0,-1 21 11 0 0,0 0 0 0 0,-1 1 0 0 0,1-1 0 0 0,-1 0 0 0 0,0 0 0 0 0,0 1 0 0 0,0-1 0 0 0,0 0 0 0 0,0 1 0 0 0,-1-1 0 0 0,1 1 0 0 0,-1 0 0 0 0,0-1 0 0 0,0 1 0 0 0,1 0 0 0 0,-1 0 0 0 0,-1 0 0 0 0,1 0 0 0 0,0 1 0 0 0,0-1 0 0 0,-1 1 0 0 0,1-1 0 0 0,-1 1 0 0 0,1 0 0 0 0,-1-1 0 0 0,1 1 0 0 0,-1 1 0 0 0,0-1 0 0 0,0 0 0 0 0,1 1 0 0 0,-4-1-11 0 0,-88 11-99 0 0,79-3 82 0 0,1 1 0 0 0,1 0 1 0 0,-1 1-1 0 0,2 1 0 0 0,-1 0 0 0 0,1 1 0 0 0,1 0 0 0 0,0 1 0 0 0,0 0 0 0 0,1 1 0 0 0,1 0 1 0 0,0 0-1 0 0,1 1 0 0 0,0 0 0 0 0,-3 11 17 0 0,9-21-1 0 0,0-1 1 0 0,1 1 0 0 0,-1 0-1 0 0,1 0 1 0 0,0 0-1 0 0,0 1 1 0 0,0-1 0 0 0,1 0-1 0 0,-1 0 1 0 0,1 0-1 0 0,0 1 1 0 0,1-1 0 0 0,-1 0-1 0 0,0 0 1 0 0,1 1-1 0 0,0-1 1 0 0,0 0 0 0 0,1 0-1 0 0,-1 0 1 0 0,1 0-1 0 0,-1 0 1 0 0,1-1-1 0 0,0 1 1 0 0,1 0 0 0 0,-1-1-1 0 0,1 0 1 0 0,0 1-1 0 0,-1-1 1 0 0,1 0 0 0 0,1 0-1 0 0,-1-1 1 0 0,0 1-1 0 0,1-1 1 0 0,-1 1 0 0 0,1-1-1 0 0,3 1 1 0 0,18 7 22 0 0,1-1 0 0 0,0-1 1 0 0,0-1-1 0 0,0-1 0 0 0,1-2 0 0 0,0-1 0 0 0,0-1 0 0 0,0-1 0 0 0,16-2-22 0 0,61 6 239 0 0,-102-5-228 0 0,1 0 0 0 0,-1 0 0 0 0,1 1 1 0 0,-1-1-1 0 0,0 1 0 0 0,1-1 0 0 0,-1 1 0 0 0,0 0 1 0 0,1 0-1 0 0,-1 0 0 0 0,0 1 0 0 0,0-1 1 0 0,0 0-1 0 0,0 1 0 0 0,0-1 0 0 0,0 1 1 0 0,0 0-1 0 0,0-1 0 0 0,-1 1 0 0 0,1 0 0 0 0,-1 0 1 0 0,0 0-1 0 0,1 0 0 0 0,-1 1 0 0 0,0-1 1 0 0,0 0-1 0 0,0 0 0 0 0,0 1 0 0 0,-1-1 0 0 0,1 1 1 0 0,-1-1-1 0 0,1 0 0 0 0,-1 1 0 0 0,0-1 1 0 0,0 1-1 0 0,0-1 0 0 0,0 1 0 0 0,0-1 1 0 0,-1 1-1 0 0,1-1 0 0 0,-1 1 0 0 0,0-1 0 0 0,1 0-11 0 0,-47 116 104 0 0,51-73-2326 0 0,8-37-1973 0 0,4-6-4524 0 0,-7-2-2941 0 0</inkml:trace>
  <inkml:trace contextRef="#ctx0" brushRef="#br0" timeOffset="-2613.759">5634 844 11698 0 0,'0'0'2709'0'0,"0"0"-1190"0"0,0 0-509 0 0,0 0-100 0 0,0 0 3 0 0,0 0-4 0 0,-34 32-85 0 0,-105 104-133 0 0,64-35 145 0 0,66-83-713 0 0,3-8-72 0 0,1 1-1 0 0,0 0 1 0 0,1 1-1 0 0,0-1 1 0 0,0 1-1 0 0,1 0 1 0 0,1 0-1 0 0,0 0 1 0 0,1 0-1 0 0,0 0 1 0 0,1 0-1 0 0,0 0 1 0 0,1 1-1 0 0,0-1 1 0 0,2 3-51 0 0,1-9 76 0 0,1 0 1 0 0,1 0-1 0 0,-1 0 1 0 0,1-1 0 0 0,0 0-1 0 0,0 0 1 0 0,1 0 0 0 0,0-1-1 0 0,-1 0 1 0 0,1 0 0 0 0,1-1-1 0 0,-1 0 1 0 0,0 0-1 0 0,1-1 1 0 0,0 0 0 0 0,-1 0-1 0 0,1-1 1 0 0,0 1 0 0 0,0-2-1 0 0,0 1 1 0 0,0-1 0 0 0,0-1-1 0 0,-1 1 1 0 0,1-1-1 0 0,0-1 1 0 0,0 1 0 0 0,-1-1-1 0 0,1-1-76 0 0,11-2 125 0 0,-1-2-1 0 0,0 0 0 0 0,0-1 0 0 0,-1-1 0 0 0,0 0 1 0 0,0-1-1 0 0,-1-1 0 0 0,-1-1 0 0 0,0 0 0 0 0,0-1 1 0 0,-1 0-1 0 0,-1-2 0 0 0,0 1 0 0 0,-1-1 0 0 0,6-11-124 0 0,-11 13-1 0 0,0 0-1 0 0,0 0 1 0 0,-2-1-1 0 0,1 0 0 0 0,-2 1 1 0 0,0-2-1 0 0,0 1 1 0 0,-2 0-1 0 0,0-1 0 0 0,0 0 1 0 0,-1 1-1 0 0,-1-1 1 0 0,-1 0-1 0 0,0 1 0 0 0,-1-6 2 0 0,1 14-142 0 0,-1-1-1 0 0,0 0 1 0 0,0 1-1 0 0,0-1 1 0 0,-1 1-1 0 0,0-1 1 0 0,0 1-1 0 0,-1 0 1 0 0,0 0-1 0 0,0 1 1 0 0,0-1-1 0 0,0 1 1 0 0,-1 0-1 0 0,-1-1 144 0 0,-21-15-3824 0 0,-3 5-4483 0 0,14 11-3567 0 0</inkml:trace>
  <inkml:trace contextRef="#ctx0" brushRef="#br0" timeOffset="-2067.826">6328 170 7426 0 0,'0'0'4506'0'0,"0"0"-1157"0"0,0 0-902 0 0,0 0-555 0 0,0 0-322 0 0,0 0-258 0 0,0 0-312 0 0,0 0-322 0 0,0 0-281 0 0,0 0-166 0 0,0 0-47 0 0,0 0 17 0 0,0 0 50 0 0,-8 14 1 0 0,-40 106 186 0 0,8 76 77 0 0,-64 389-228 0 0,103-578-285 0 0,-7 52 6 0 0,3-1-1 0 0,2 1 0 0 0,4 35-7 0 0,1-93 4 0 0,-1 0 0 0 0,0 0-1 0 0,0 1 1 0 0,0-1 0 0 0,0 0-1 0 0,1-1 1 0 0,-1 1 0 0 0,0 0-1 0 0,1 0 1 0 0,-1-1-1 0 0,1 1 1 0 0,-1 0 0 0 0,1-1-1 0 0,-1 0 1 0 0,1 1 0 0 0,0-1-1 0 0,-1 0 1 0 0,1 0 0 0 0,-1 0-1 0 0,1 0 1 0 0,-1 0 0 0 0,1 0-1 0 0,0 0 1 0 0,-1 0-1 0 0,1-1 1 0 0,-1 1 0 0 0,1-1-1 0 0,-1 1 1 0 0,1-1 0 0 0,-1 1-1 0 0,1-1 1 0 0,-1 0 0 0 0,0 0-1 0 0,1 0 1 0 0,-1 0-1 0 0,0 0 1 0 0,0 0-4 0 0,192-152 296 0 0,-131 102-296 0 0,1 2 0 0 0,2 4 0 0 0,2 2 0 0 0,41-18 0 0 0,-96 55-2 0 0,-1 0-1 0 0,1 1 1 0 0,0 1-1 0 0,0 0 1 0 0,0 0-1 0 0,1 1 1 0 0,-1 1-1 0 0,1 0 1 0 0,-1 1 0 0 0,1 0-1 0 0,0 1 1 0 0,0 0-1 0 0,4 2 3 0 0,-14-1-1 0 0,0 0 0 0 0,-1 0-1 0 0,1 0 1 0 0,-1 1 0 0 0,0-1 0 0 0,1 1-1 0 0,-1 0 1 0 0,0-1 0 0 0,0 1 0 0 0,0 0-1 0 0,0 0 1 0 0,0 1 0 0 0,-1-1 0 0 0,1 0-1 0 0,-1 0 1 0 0,1 1 0 0 0,-1-1 0 0 0,0 1 0 0 0,0 0-1 0 0,0-1 1 0 0,0 1 0 0 0,0 0 0 0 0,-1-1-1 0 0,1 1 1 0 0,-1 0 0 0 0,1 0 0 0 0,-1-1-1 0 0,0 1 1 0 0,-1 0 0 0 0,1 0 0 0 0,0 0-1 0 0,-1 1 2 0 0,-24 89 100 0 0,10-68-68 0 0,0 0-1 0 0,-2-1 1 0 0,0-1 0 0 0,-2-1-1 0 0,-1-1 1 0 0,0 0-1 0 0,-2-1 1 0 0,0-2 0 0 0,-1 0-1 0 0,-1-1 1 0 0,0-2-1 0 0,-1 0 1 0 0,-19 7-32 0 0,23-11-39 0 0,0-2-1 0 0,-1 0 1 0 0,0-1 0 0 0,-1-1 0 0 0,0-1 0 0 0,0-1-1 0 0,0-1 1 0 0,-1-2 0 0 0,1 0 0 0 0,-1-1-1 0 0,1-1 1 0 0,-8-2 39 0 0,-26-21-1086 0 0,28-3-4844 0 0,22 17-5643 0 0</inkml:trace>
  <inkml:trace contextRef="#ctx0" brushRef="#br0" timeOffset="-1418.28">7432 1 12291 0 0,'0'0'1740'0'0,"0"0"-330"0"0,0 0-459 0 0,0 0-262 0 0,0 0-145 0 0,0 0 3 0 0,0 0 180 0 0,0 0 137 0 0,0 0 60 0 0,0 0 11 0 0,0 0-172 0 0,-8 35-167 0 0,-27 115-109 0 0,-5 140 838 0 0,-84 427 25 0 0,118-640-1590 0 0,6-76 72 0 0,39-28-491 0 0,70-84-1299 0 0,-45 31-5739 0 0,-57 71 6139 0 0,11-14-8592 0 0</inkml:trace>
  <inkml:trace contextRef="#ctx0" brushRef="#br0" timeOffset="-1120.638">7533 914 6025 0 0,'0'0'3304'0'0,"0"0"-1495"0"0,0 0-731 0 0,0 0-318 0 0,0 0-50 0 0,0 0 91 0 0,0 0 114 0 0,2 31 87 0 0,6 96 44 0 0,-8-125-1005 0 0,-1-1 0 0 0,1 1 1 0 0,0-1-1 0 0,0 1 0 0 0,0-1 0 0 0,0 1 0 0 0,0-1 0 0 0,0 1 0 0 0,0-1 0 0 0,1 1 0 0 0,-1-1 0 0 0,0 1 0 0 0,1-1 0 0 0,-1 0 0 0 0,1 1 0 0 0,0-1 0 0 0,-1 0 0 0 0,1 1 0 0 0,0-1 0 0 0,0 0 0 0 0,0 0 0 0 0,0 1 0 0 0,0-1 0 0 0,0 0 0 0 0,0 0 0 0 0,0 0 0 0 0,0 0 0 0 0,1-1 0 0 0,-1 1 0 0 0,0 0 1 0 0,1 0-1 0 0,-1-1 0 0 0,0 1 0 0 0,1-1 0 0 0,-1 1 0 0 0,1-1 0 0 0,-1 0 0 0 0,1 1 0 0 0,-1-1 0 0 0,1 0 0 0 0,-1 0 0 0 0,2 0-41 0 0,4 0 299 0 0,16 0-30 0 0,-1 0 0 0 0,1-2-1 0 0,-1 0 1 0 0,0-2-1 0 0,0 0 1 0 0,0-2-1 0 0,-1 0 1 0 0,1-1-1 0 0,-1-1 1 0 0,-1-1 0 0 0,0-1-1 0 0,0-1 1 0 0,-1-1-1 0 0,0 0 1 0 0,-1-2-1 0 0,-1 0 1 0 0,0-1-1 0 0,-1 0 1 0 0,9-11-269 0 0,-18 17 51 0 0,-1 0 1 0 0,0-1-1 0 0,0 0 1 0 0,-1 0-1 0 0,0 0 0 0 0,-1 0 1 0 0,0-1-1 0 0,0 1 1 0 0,-1-1-1 0 0,-1 0 0 0 0,1-4-51 0 0,-2 10 13 0 0,-1 0-1 0 0,0 1 0 0 0,1-1 1 0 0,-1 0-1 0 0,-1 0 0 0 0,1 1 1 0 0,-1-1-1 0 0,0 0 0 0 0,0 1 0 0 0,0-1 1 0 0,-1 0-1 0 0,1 1 0 0 0,-1 0 1 0 0,0-1-1 0 0,-1 1 0 0 0,1 0 0 0 0,-1 0 1 0 0,1 0-1 0 0,-1 0 0 0 0,0 1 1 0 0,-1-1-1 0 0,1 1 0 0 0,-1 0 1 0 0,1 0-1 0 0,-1 0 0 0 0,0 0 0 0 0,-4-1-12 0 0,0 0-5 0 0,-1 0 0 0 0,0 1 0 0 0,0 0 0 0 0,0 0 0 0 0,0 1 0 0 0,0 0-1 0 0,-1 1 1 0 0,1 0 0 0 0,0 0 0 0 0,-1 1 0 0 0,1 1 0 0 0,-1-1 0 0 0,1 1 0 0 0,0 1-1 0 0,0 0 1 0 0,-1 0 0 0 0,1 1 0 0 0,0 0 0 0 0,1 1 0 0 0,-1-1 0 0 0,-3 4 5 0 0,-4 1-20 0 0,1 1 1 0 0,1 0 0 0 0,0 1 0 0 0,0 1 0 0 0,1 0 0 0 0,1 1-1 0 0,-1 0 1 0 0,2 1 0 0 0,0 0 0 0 0,1 1 0 0 0,-4 7 19 0 0,6-11-26 0 0,1 0 1 0 0,1 0 0 0 0,0 1 0 0 0,0 0-1 0 0,1 0 1 0 0,0 0 0 0 0,1 0 0 0 0,0 1 0 0 0,1 0-1 0 0,1 0 1 0 0,0 0 0 0 0,0 0 0 0 0,1 0-1 0 0,1 0 1 0 0,0 0 0 0 0,0 1 0 0 0,1-1-1 0 0,1 0 1 0 0,0 0 0 0 0,1 0 0 0 0,0 0-1 0 0,1-1 1 0 0,0 1 0 0 0,1-1 0 0 0,0 0-1 0 0,0 0 1 0 0,2-1 0 0 0,5 9 25 0 0,2-6-182 0 0,1-1 0 0 0,0 0 0 0 0,0-1 0 0 0,1 0 0 0 0,1-2 0 0 0,0 0 0 0 0,0 0 0 0 0,1-2 0 0 0,0 0 0 0 0,0-1 0 0 0,8 1 182 0 0,52 11-4063 0 0,-2-7-4807 0 0,-50-10-643 0 0</inkml:trace>
  <inkml:trace contextRef="#ctx0" brushRef="#br0" timeOffset="-685.787">8251 1278 14867 0 0,'0'0'1106'0'0,"0"0"-275"0"0,0 0 2 0 0,0 0 205 0 0,0 0 171 0 0,0 0 32 0 0,0 0-173 0 0,0 0-277 0 0,0 0-234 0 0,0 0-172 0 0,0 0-56 0 0,0 0-3 0 0,19-19-3 0 0,60-65-34 0 0,-35 37-43 0 0,2 2 0 0 0,3 2 0 0 0,1 2-1 0 0,52-32-245 0 0,-25 39-21 0 0,-72 75 148 0 0,-45 135 367 0 0,41-175-489 0 0,-1 1 0 0 0,0-1 0 0 0,1 1 0 0 0,-1-1-1 0 0,1 1 1 0 0,0-1 0 0 0,-1 1 0 0 0,1-1-1 0 0,0 1 1 0 0,0-1 0 0 0,0 0 0 0 0,0 0 0 0 0,0 1-1 0 0,0-1 1 0 0,0 0 0 0 0,1 0 0 0 0,-1 0 0 0 0,0 0-1 0 0,1 0 1 0 0,-1 0 0 0 0,0-1 0 0 0,1 1-1 0 0,-1 0 1 0 0,1-1 0 0 0,-1 1 0 0 0,1-1 0 0 0,0 0-1 0 0,-1 1 1 0 0,1-1 0 0 0,-1 0 0 0 0,1 0 0 0 0,0 0-1 0 0,-1 0 1 0 0,1 0 0 0 0,-1 0 0 0 0,2-1-5 0 0,60-12 185 0 0,143-89 7 0 0,-160 79-192 0 0,96-33 29 0 0,-141 55-24 0 0,1 1-1 0 0,-1 0 1 0 0,1-1-1 0 0,-1 1 0 0 0,1 0 1 0 0,0 0-1 0 0,-1 0 1 0 0,1 0-1 0 0,-1 1 1 0 0,1-1-1 0 0,-1 0 1 0 0,1 1-1 0 0,-1-1 1 0 0,1 1-1 0 0,-1-1 1 0 0,1 1-1 0 0,-1 0 0 0 0,1-1 1 0 0,-1 1-1 0 0,0 0 1 0 0,0 0-1 0 0,1 0 1 0 0,-1 0-1 0 0,0 0 1 0 0,0 0-1 0 0,0 1 1 0 0,0-1-1 0 0,0 0 0 0 0,0 1 1 0 0,0-1-1 0 0,-1 0 1 0 0,1 1-1 0 0,0-1 1 0 0,-1 1-1 0 0,1-1 1 0 0,-1 1-1 0 0,0-1 1 0 0,1 1-1 0 0,-1-1 1 0 0,0 1-1 0 0,0-1 0 0 0,0 1 1 0 0,0 0-1 0 0,0-1 1 0 0,0 1-1 0 0,-1-1 1 0 0,1 1-1 0 0,0-1 1 0 0,-1 1-1 0 0,1-1 1 0 0,-1 1-1 0 0,0-1 0 0 0,0 2-4 0 0,1 2 15 0 0,-24 163 321 0 0,24-162-356 0 0,0 0 1 0 0,0 1-1 0 0,1-1 1 0 0,0 0 0 0 0,0 0-1 0 0,0 0 1 0 0,0 0-1 0 0,1 0 1 0 0,0-1-1 0 0,1 1 1 0 0,-1 0-1 0 0,1-1 1 0 0,0 0-1 0 0,1 0 1 0 0,-1 1-1 0 0,1-2 1 0 0,0 1-1 0 0,0 0 1 0 0,0-1-1 0 0,1 0 1 0 0,-1 0-1 0 0,1 0 1 0 0,0-1-1 0 0,1 1 1 0 0,-1-1-1 0 0,3 1 20 0 0,42 14-1720 0 0,-33-15-2327 0 0,-1-2-5010 0 0,-9-1-3554 0 0</inkml:trace>
  <inkml:trace contextRef="#ctx0" brushRef="#br0" timeOffset="10834.974">56 2022 0 0 0,'0'0'612'0'0,"0"0"446"0"0,0 0 306 0 0,0 0 156 0 0,0 0 46 0 0,0 0-107 0 0,0 0-251 0 0,0 0-270 0 0,0 0-210 0 0,0 0-99 0 0,0 0-55 0 0,0 0-57 0 0,0 0-45 0 0,1 9 663 0 0,31 291 3569 0 0,-23-220-4463 0 0,-3 1 0 0 0,-5-1 0 0 0,-3 17-241 0 0,2-94 50 0 0,0 0 1 0 0,1-1-1 0 0,-2 1 1 0 0,1 0-1 0 0,0 0 1 0 0,0 0-1 0 0,-1 0 1 0 0,0-1-1 0 0,1 1 1 0 0,-1 0-1 0 0,0-1 1 0 0,0 1-1 0 0,-1 0 1 0 0,1-1-1 0 0,0 1 1 0 0,-1-1-1 0 0,0 0 1 0 0,1 0-1 0 0,-1 1 1 0 0,0-1-1 0 0,0 0 1 0 0,0 0-1 0 0,0-1 1 0 0,-1 1-1 0 0,1 0 1 0 0,0-1-1 0 0,-1 1 1 0 0,1-1-1 0 0,-1 0 1 0 0,0 0-1 0 0,1 0 1 0 0,-1 0-1 0 0,0 0 1 0 0,0-1-1 0 0,1 1 1 0 0,-1-1-1 0 0,0 0 1 0 0,-2 0-51 0 0,2-2 33 0 0,0-1 0 0 0,0 1 0 0 0,0-1 0 0 0,0 0 0 0 0,1 0 0 0 0,-1 0 0 0 0,1-1 0 0 0,0 1 0 0 0,0 0 0 0 0,0-1 0 0 0,1 1 0 0 0,-1-1 0 0 0,1 0 0 0 0,0 1 0 0 0,0-1-1 0 0,0 0 1 0 0,0 0 0 0 0,1 0 0 0 0,-1 0 0 0 0,1 0 0 0 0,0 0 0 0 0,1-2-33 0 0,-1-32 15 0 0,3 0-1 0 0,0 0 0 0 0,3 0 1 0 0,1 1-1 0 0,2 0 0 0 0,1 0 1 0 0,2 1-1 0 0,2 0 0 0 0,1 1 0 0 0,2 1 1 0 0,1 1-1 0 0,1 0 0 0 0,2 1 1 0 0,2 1-1 0 0,3-2-14 0 0,-1-1-11 0 0,1 1 0 0 0,2 1 0 0 0,1 1 0 0 0,2 2 0 0 0,1 1 0 0 0,1 1 0 0 0,1 2 0 0 0,1 2 0 0 0,1 0 0 0 0,1 3 0 0 0,32-13 11 0 0,-54 28 12 0 0,0-1-1 0 0,0 2 1 0 0,1 0 0 0 0,-1 1 0 0 0,1 0 0 0 0,0 2 0 0 0,0 0 0 0 0,0 0 0 0 0,0 1 0 0 0,0 1-1 0 0,0 1-11 0 0,-12-1 27 0 0,1 1 0 0 0,-1-1 0 0 0,1 1 0 0 0,-1 0-1 0 0,0 1 1 0 0,0-1 0 0 0,0 0 0 0 0,0 1 0 0 0,0 0-1 0 0,-1 0 1 0 0,1 0 0 0 0,-1 1 0 0 0,0-1 0 0 0,0 1-1 0 0,0 0 1 0 0,0-1 0 0 0,-1 1 0 0 0,1 0 0 0 0,-1 1-1 0 0,0-1 1 0 0,0 0 0 0 0,-1 1 0 0 0,1-1 0 0 0,-1 1-1 0 0,0-1 1 0 0,0 1 0 0 0,-1 0 0 0 0,1 0-27 0 0,0 8 134 0 0,0 0 0 0 0,0 0 0 0 0,-1 1 0 0 0,-1-1 0 0 0,0 0 0 0 0,-1 0 0 0 0,0 0 0 0 0,-1 0 0 0 0,-3 8-134 0 0,-5 6 95 0 0,-2-1 0 0 0,0 0 1 0 0,-2-1-1 0 0,0 0 0 0 0,-2-1 1 0 0,-1-1-1 0 0,-1-1 0 0 0,-1-1 1 0 0,0 0-1 0 0,-2-1 0 0 0,0-2 1 0 0,-1 0-1 0 0,-1-1 0 0 0,-1-2 1 0 0,0 0-1 0 0,-1-2 0 0 0,-15 6-95 0 0,29-14-60 0 0,0 0 0 0 0,-1 0 0 0 0,0-2 0 0 0,0 1 0 0 0,0-2 0 0 0,0 1 0 0 0,0-2 0 0 0,-1 0 0 0 0,1 0 0 0 0,-1-1 0 0 0,-3-2 60 0 0,13 1-157 0 0,0-2 1 0 0,0 1-1 0 0,1 0 1 0 0,-1-1-1 0 0,1 0 0 0 0,-1 1 1 0 0,1-1-1 0 0,0-1 0 0 0,0 1 1 0 0,0 0-1 0 0,0-1 1 0 0,1 0-1 0 0,0 1 0 0 0,-1-1 1 0 0,1 0-1 0 0,1 0 1 0 0,-1 0-1 0 0,1 0 0 0 0,-1-1 1 0 0,1 1-1 0 0,0 0 0 0 0,1-1 1 0 0,-1 1-1 0 0,1-1 1 0 0,0 1-1 0 0,0 0 0 0 0,0-1 1 0 0,0 1-1 0 0,1-1 1 0 0,0 1-1 0 0,0 0 0 0 0,1-4 157 0 0,23-70-7314 0 0,-17 60 3206 0 0,0-2-4450 0 0</inkml:trace>
  <inkml:trace contextRef="#ctx0" brushRef="#br0" timeOffset="11149.866">969 1415 11058 0 0,'0'0'982'0'0,"0"0"-258"0"0,0 0 22 0 0,0 0 227 0 0,0 0 134 0 0,0 0 88 0 0,0 0 9 0 0,0 0 7 0 0,0 0-11 0 0,0 0-131 0 0,0 0-155 0 0,0 0-169 0 0,0 0-161 0 0,12 32-95 0 0,37 104-70 0 0,-35-51 96 0 0,-16-65-387 0 0,-8 454 868 0 0,0-371-1830 0 0,35-105-2354 0 0,-4-9-1016 0 0,-12 6 70 0 0,2-3-7292 0 0</inkml:trace>
  <inkml:trace contextRef="#ctx0" brushRef="#br0" timeOffset="11570.218">1714 1842 13059 0 0,'0'0'1281'0'0,"0"0"-87"0"0,0 0-14 0 0,0 0-6 0 0,0 0-25 0 0,0 0-59 0 0,-33 17-148 0 0,-103 55-153 0 0,12 4 741 0 0,114-69-1459 0 0,0 0 1 0 0,0 0-1 0 0,1 1 0 0 0,0 0 1 0 0,1 0-1 0 0,-1 1 1 0 0,2 0-1 0 0,-1 1 1 0 0,1 0-1 0 0,1 0 1 0 0,0 0-1 0 0,0 1 0 0 0,1 0 1 0 0,0 0-1 0 0,1 0 1 0 0,1 1-1 0 0,-1-1 1 0 0,2 1-1 0 0,0 0 1 0 0,0 0-1 0 0,1 7-71 0 0,2-16 20 0 0,1 1 1 0 0,0-1-1 0 0,0 0 1 0 0,0 0-1 0 0,0 0 1 0 0,1-1-1 0 0,-1 1 0 0 0,1 0 1 0 0,0-1-1 0 0,-1 0 1 0 0,1 0-1 0 0,0 0 1 0 0,1 0-1 0 0,-1 0 0 0 0,0 0 1 0 0,0-1-1 0 0,1 1 1 0 0,-1-1-1 0 0,1 0 0 0 0,-1 0 1 0 0,1-1-1 0 0,0 1 1 0 0,-1-1-1 0 0,1 1 1 0 0,0-1-1 0 0,-1 0 0 0 0,1-1 1 0 0,-1 1-1 0 0,1-1 1 0 0,0 1-1 0 0,-1-1 1 0 0,1 0-1 0 0,-1 0 0 0 0,1-1 1 0 0,-1 1-1 0 0,0-1 1 0 0,1 1-1 0 0,0-2-20 0 0,35-19 79 0 0,-1-2 0 0 0,-1-2 0 0 0,-1-1 0 0 0,-1-2 0 0 0,-2-1 0 0 0,0-2 0 0 0,-3-1 0 0 0,1-2-79 0 0,53-54 94 0 0,-55 62-61 0 0,-28 27-64 0 0,-1 19 57 0 0,0-11-7 0 0,-1 9-55 0 0,0-1 1 0 0,2 0 0 0 0,0 0-1 0 0,0 1 1 0 0,2-1 0 0 0,0 0-1 0 0,1 0 1 0 0,0-1 0 0 0,1 1 0 0 0,1-1-1 0 0,2 3 36 0 0,42 53-2941 0 0,-22-46-7777 0 0,-19-18-1159 0 0</inkml:trace>
  <inkml:trace contextRef="#ctx0" brushRef="#br0" timeOffset="11905.202">2130 2232 16083 0 0,'0'0'1197'0'0,"0"0"-318"0"0,0 0-133 0 0,0 0-13 0 0,0 0 44 0 0,0 0 35 0 0,0 0-68 0 0,0 0-65 0 0,25-33-71 0 0,75-104-102 0 0,-11 39 438 0 0,-80 88-894 0 0,0 1-1 0 0,1 0 1 0 0,0 1 0 0 0,0 0-1 0 0,1 1 1 0 0,0 0-1 0 0,1 0 1 0 0,-1 1 0 0 0,4 0-50 0 0,-9 46-106 0 0,-6-18 135 0 0,-1-14-27 0 0,0 0 0 0 0,0 0 0 0 0,1 0 0 0 0,1 0 0 0 0,-1 0 0 0 0,1 0-1 0 0,0 0 1 0 0,1 0 0 0 0,0 0 0 0 0,0 0 0 0 0,1 0 0 0 0,0-1 0 0 0,1 1 0 0 0,-1-1 0 0 0,1 0 0 0 0,0 0 0 0 0,1 0 0 0 0,0-1 0 0 0,2 3-2 0 0,0-3 46 0 0,-1-1 0 0 0,1 0 0 0 0,0-1-1 0 0,0 1 1 0 0,1-1 0 0 0,-1-1 0 0 0,1 1 0 0 0,0-1 0 0 0,0-1 0 0 0,0 1 0 0 0,0-1 0 0 0,0-1 0 0 0,1 0 0 0 0,-1 0 0 0 0,0 0 0 0 0,1-1 0 0 0,-1 0 0 0 0,1-1 0 0 0,-1 0 0 0 0,0 0-1 0 0,0-1 1 0 0,0 0 0 0 0,1-1 0 0 0,-2 1 0 0 0,1-1 0 0 0,0-1 0 0 0,-1 0 0 0 0,1 0 0 0 0,5-4-46 0 0,-1-1 56 0 0,1-1 0 0 0,-2 0 0 0 0,1-1 0 0 0,-2 0-1 0 0,1-1 1 0 0,-1 0 0 0 0,-1-1 0 0 0,-1 0 0 0 0,1 0 0 0 0,-2-1-56 0 0,16-13-713 0 0,-4 16-6605 0 0,-15 8-4263 0 0</inkml:trace>
  <inkml:trace contextRef="#ctx0" brushRef="#br0" timeOffset="12221.511">3088 2151 9458 0 0,'0'0'3046'0'0,"0"0"-1100"0"0,0 0-409 0 0,0 0-96 0 0,0 0-153 0 0,0 0-102 0 0,31-8-53 0 0,101-26-61 0 0,-21-13 1101 0 0,-89 33-1796 0 0,2 1-168 0 0,-1-2-1 0 0,-1 0 1 0 0,0-2-1 0 0,-1 0 1 0 0,0-2-1 0 0,-2 0 1 0 0,0-1-1 0 0,-1-1 1 0 0,4-7-209 0 0,-20 25 1 0 0,0 0 0 0 0,1 1 0 0 0,-1-1 0 0 0,0 0 0 0 0,-1-1 0 0 0,1 1 0 0 0,0 0 0 0 0,-1 0 0 0 0,0-1 1 0 0,0 1-1 0 0,0-1 0 0 0,0 1 0 0 0,-1-1 0 0 0,1 1 0 0 0,-1-1 0 0 0,0 0 0 0 0,0 1 0 0 0,0-1 0 0 0,0 1 0 0 0,-1-1 1 0 0,1 1-1 0 0,-1-1 0 0 0,0 1 0 0 0,0-1 0 0 0,-1 1 0 0 0,1-1 0 0 0,0 1 0 0 0,-1 0 0 0 0,0 0 0 0 0,0 0 0 0 0,0 0 0 0 0,0 0 1 0 0,-1 0-1 0 0,1 1 0 0 0,-1-1 0 0 0,1 1 0 0 0,-1-1 0 0 0,-1 0-1 0 0,-10 3-16 0 0,0 0 0 0 0,0 0 0 0 0,0 1 0 0 0,0 1 0 0 0,0 0 0 0 0,0 1-1 0 0,0 1 1 0 0,1 0 0 0 0,-1 1 0 0 0,1 0 0 0 0,1 1 0 0 0,-1 1 0 0 0,1 0 0 0 0,0 0 0 0 0,0 1 0 0 0,1 1 0 0 0,0 0 0 0 0,-8 9 16 0 0,10-11 11 0 0,-1 0 0 0 0,2 1 0 0 0,-1 1 1 0 0,1-1-1 0 0,0 2 0 0 0,1-1 1 0 0,0 1-1 0 0,0 0 0 0 0,1 0 0 0 0,1 0 1 0 0,0 1-1 0 0,0 0 0 0 0,1 0 0 0 0,0 1 1 0 0,1-1-1 0 0,0 1 0 0 0,1-1 1 0 0,1 1-1 0 0,-1 0 0 0 0,2 0 0 0 0,0 0 1 0 0,0 0-1 0 0,1 0 0 0 0,0 0 0 0 0,1-1 1 0 0,1 1-1 0 0,0-1 0 0 0,0 1 1 0 0,1-1-1 0 0,1 0 0 0 0,0 0 0 0 0,0 0 1 0 0,6 8-12 0 0,1-8 26 0 0,-1 0-1 0 0,2 0 1 0 0,-1-1 0 0 0,1-1 0 0 0,1 0 0 0 0,0-1 0 0 0,0 0 0 0 0,0-1-1 0 0,1-1 1 0 0,0 0 0 0 0,1-1 0 0 0,-1-1 0 0 0,6 1-26 0 0,22 3-45 0 0,0-1-1 0 0,1-3 1 0 0,-1-1-1 0 0,16-2 46 0 0,-32-1-379 0 0,47-1-447 0 0,-23-5-4386 0 0,-20 2-6837 0 0</inkml:trace>
  <inkml:trace contextRef="#ctx0" brushRef="#br0" timeOffset="13318.171">4477 2401 11891 0 0,'0'0'1847'0'0,"0"0"-470"0"0,0 0-309 0 0,0 0-91 0 0,0 0 20 0 0,0 0 78 0 0,0 0 20 0 0,0 0-85 0 0,0 0-208 0 0,0 0-268 0 0,0 0-226 0 0,-7 2-81 0 0,7-1-321 0 0,4 20-367 0 0,10-15-5859 0 0,-10-6-4908 0 0</inkml:trace>
  <inkml:trace contextRef="#ctx0" brushRef="#br0" timeOffset="27020.215">9908 1790 0 0 0,'0'0'360'0'0,"0"0"388"0"0,0 0 136 0 0,0 0 129 0 0,0 0 154 0 0,0 0 118 0 0,0 0 55 0 0,0 0-126 0 0,9-26 8779 0 0,-11 23-9692 0 0,-1 0 0 0 0,0 0 0 0 0,0 0 0 0 0,-1 0 1 0 0,1 0-1 0 0,0 1 0 0 0,-1 0 0 0 0,0 0 0 0 0,1 0 0 0 0,-1 0 0 0 0,0 0 1 0 0,0 1-1 0 0,0 0 0 0 0,0-1 0 0 0,0 2 0 0 0,-4-2-301 0 0,-159 6 1469 0 0,-90 76-427 0 0,225-70-931 0 0,-1 2 1 0 0,1 2-1 0 0,1 0 0 0 0,1 2 0 0 0,0 2 0 0 0,1 1 0 0 0,1 0 0 0 0,0 3 0 0 0,2 0 0 0 0,1 1 0 0 0,-9 12-111 0 0,26-26 25 0 0,1-1 0 0 0,1 1 1 0 0,-1 0-1 0 0,1 0 0 0 0,1 1 0 0 0,0 0 0 0 0,0 0 0 0 0,1 0 0 0 0,0 0 1 0 0,1 1-1 0 0,0 0 0 0 0,1-1 0 0 0,0 1 0 0 0,0 0 0 0 0,2 0 1 0 0,-1 0-1 0 0,1 0 0 0 0,1 1 0 0 0,0-1 0 0 0,0-1 0 0 0,1 1 1 0 0,1 0-1 0 0,0 1-25 0 0,3 0 43 0 0,1-1 1 0 0,1 0-1 0 0,0 0 1 0 0,0 0-1 0 0,1-1 1 0 0,0-1 0 0 0,1 0-1 0 0,0 0 1 0 0,0 0-1 0 0,1-2 1 0 0,0 1-1 0 0,0-1 1 0 0,1-1-1 0 0,0 0 1 0 0,0-1-1 0 0,1 0 1 0 0,-1-1-1 0 0,1 0 1 0 0,0-1-1 0 0,0 0 1 0 0,0-1-1 0 0,1-1 1 0 0,-1 0 0 0 0,0-1-1 0 0,2 0-43 0 0,31 2 111 0 0,1-3 0 0 0,-1-1 1 0 0,0-3-1 0 0,0-1 0 0 0,15-6-111 0 0,350-98 368 0 0,-463 117-3458 0 0,53 5-2196 0 0,3-9-660 0 0,-2 0-5621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22 713 0 0 0,'-10'5'2287'0'0,"-2"1"4377"0"0,13-4-1454 0 0,-1-1 1095 0 0,2-4-6947 0 0,31-49 2487 0 0,230-268 298 0 0,-4 16-882 0 0,-209 256-1017 0 0,-37 84-450 0 0,-5 192 897 0 0,9 77-123 0 0,19-143-194 0 0,-36-189 1521 0 0,-9-9-1842 0 0,-2 0-1 0 0,-2 1 0 0 0,-1 0 1 0 0,-1 1-1 0 0,-18-28-52 0 0,22 42 9 0 0,0 1-1 0 0,-2 0 1 0 0,0 0 0 0 0,-1 2-1 0 0,0 0 1 0 0,-2 0 0 0 0,0 2 0 0 0,-1-1-1 0 0,-9-4-8 0 0,19 14-51 0 0,-1 1 0 0 0,0 0-1 0 0,-1 0 1 0 0,1 0-1 0 0,-1 2 1 0 0,0-1 0 0 0,0 1-1 0 0,0 0 1 0 0,0 1 0 0 0,0 0-1 0 0,-1 0 1 0 0,1 1 0 0 0,-1 0-1 0 0,1 1 1 0 0,-1 0-1 0 0,1 0 1 0 0,-1 1 0 0 0,1 0-1 0 0,-1 1 1 0 0,1 0 0 0 0,0 1-1 0 0,0 0 1 0 0,-5 2 51 0 0,-39 39-2060 0 0,45-24-1445 0 0,5 3-4062 0 0,3-18-3850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596 0 7450 0 0,'0'0'3328'0'0,"0"0"-1401"0"0,0 0-706 0 0,0 0-153 0 0,0 0 63 0 0,0 0-15 0 0,0 0-65 0 0,0 0-96 0 0,0 0-115 0 0,0 0-91 0 0,0 0-102 0 0,-36 2-128 0 0,-115 4-82 0 0,54 15 274 0 0,-62 39 782 0 0,157-59-1489 0 0,1-1 0 0 0,-1 1 1 0 0,1 0-1 0 0,-1 0 0 0 0,1 1 1 0 0,0-1-1 0 0,-1 0 0 0 0,1 0 0 0 0,0 1 1 0 0,0-1-1 0 0,0 1 0 0 0,0-1 1 0 0,0 1-1 0 0,0-1 0 0 0,0 1 1 0 0,0 0-1 0 0,1-1 0 0 0,-1 1 1 0 0,1 0-1 0 0,-1 0 0 0 0,1-1 1 0 0,0 1-1 0 0,0 0 0 0 0,0 0 1 0 0,0 0-1 0 0,0-1 0 0 0,0 1 1 0 0,0 0-1 0 0,0 0 0 0 0,1-1 1 0 0,-1 1-1 0 0,1 0 0 0 0,-1 0 1 0 0,1-1-1 0 0,0 1 0 0 0,-1 0 1 0 0,1-1-1 0 0,0 1 0 0 0,0-1 0 0 0,0 1 1 0 0,1-1-1 0 0,-1 0 0 0 0,0 1 1 0 0,0-1-1 0 0,1 0 0 0 0,-1 0 1 0 0,1 0-1 0 0,-1 0 0 0 0,1 0 1 0 0,-1 0-1 0 0,1 0 0 0 0,0-1 1 0 0,-1 1-1 0 0,2 0-4 0 0,112 52 71 0 0,-94-45-51 0 0,0 0 0 0 0,0 1 0 0 0,-1 2 0 0 0,-1 0 0 0 0,0 1 0 0 0,0 0 0 0 0,10 11-20 0 0,-26-21 41 0 0,0 1 1 0 0,0 0 0 0 0,0 1 0 0 0,0-1-1 0 0,0 0 1 0 0,-1 1 0 0 0,0 0 0 0 0,0-1-1 0 0,0 1 1 0 0,0 0 0 0 0,0 0 0 0 0,-1 0-1 0 0,0 0 1 0 0,0 0 0 0 0,0 0 0 0 0,0 1-1 0 0,-1-1 1 0 0,1 0 0 0 0,-1 0 0 0 0,0 1-1 0 0,0-1 1 0 0,-1 0 0 0 0,1 0 0 0 0,-1 1-1 0 0,0-1 1 0 0,0 0 0 0 0,-1 0 0 0 0,1 0-1 0 0,-1 0 1 0 0,0 0 0 0 0,0-1 0 0 0,0 1-1 0 0,-2 2-41 0 0,-16 13 98 0 0,-1-1-1 0 0,0-1 0 0 0,-2-1 1 0 0,0 0-1 0 0,0-2 0 0 0,-2-1 1 0 0,0-1-1 0 0,0-1 1 0 0,-1-1-1 0 0,0-1 0 0 0,0-2 1 0 0,-1-1-1 0 0,0 0 0 0 0,-11-1-97 0 0,-39-7-160 0 0,76 0 71 0 0,0 1 0 0 0,0 0 0 0 0,0-1-1 0 0,1 1 1 0 0,-1-1 0 0 0,0 1 0 0 0,1-1 0 0 0,0 1-1 0 0,-1-1 1 0 0,1 0 0 0 0,0 1 0 0 0,-1-1-1 0 0,1 1 1 0 0,0-1 0 0 0,0 0 0 0 0,1 1 0 0 0,-1-1-1 0 0,0 0 1 0 0,0 1 0 0 0,1-1 0 0 0,-1 1 0 0 0,1-1-1 0 0,-1 1 1 0 0,1-1 0 0 0,0 1 0 0 0,0-1-1 0 0,-1 1 1 0 0,1 0 0 0 0,0-1 89 0 0,27-30-2729 0 0,-6 13-2753 0 0,-19 16 4051 0 0,11-12-10262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25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76 7218 0 0,'0'0'1487'0'0,"0"0"-402"0"0,0 0-242 0 0,0 0 94 0 0,0 0 237 0 0,0 0 117 0 0,0 0-83 0 0,0 0-220 0 0,0 0-247 0 0,0 0-189 0 0,0 0-109 0 0,-27 13-73 0 0,-81 45-30 0 0,61-11 112 0 0,43-36-362 0 0,-4 8-2 0 0,1-1-1 0 0,0 1 1 0 0,1 1 0 0 0,2-1 0 0 0,0 1-1 0 0,1 0 1 0 0,1 0 0 0 0,0 0 0 0 0,2 0 0 0 0,0 0-1 0 0,2 0-87 0 0,-1-11 86 0 0,2-1 0 0 0,-1 0 1 0 0,1-1-1 0 0,1 1 0 0 0,-1 0 0 0 0,1-1 0 0 0,1 0 0 0 0,-1 0 0 0 0,1 0 0 0 0,0-1 0 0 0,1 1 0 0 0,0-1 0 0 0,0 0 0 0 0,0-1 0 0 0,0 0 0 0 0,1 0 0 0 0,0 0 0 0 0,0-1 1 0 0,1 1-1 0 0,-1-2 0 0 0,1 1 0 0 0,-1-1 0 0 0,1 0 0 0 0,0-1 0 0 0,0 0 0 0 0,1 0 0 0 0,-1-1 0 0 0,0 0 0 0 0,1-1 0 0 0,-1 1 0 0 0,0-1 0 0 0,1-1 0 0 0,-1 0 1 0 0,0 0-1 0 0,1-1 0 0 0,-1 0 0 0 0,0 0 0 0 0,0-1 0 0 0,-1 0 0 0 0,1 0 0 0 0,0-1 0 0 0,-1 1 0 0 0,4-4-86 0 0,2-3 118 0 0,-1-1-1 0 0,0 0 1 0 0,0-1-1 0 0,-1 0 1 0 0,-1-1-1 0 0,0 0 1 0 0,-1-1-1 0 0,0 0 1 0 0,-1 0 0 0 0,0-1-1 0 0,-1 0 1 0 0,-1 0-1 0 0,-1-1 1 0 0,0 1-1 0 0,-1-1 1 0 0,0 0-1 0 0,-2-1 1 0 0,0 1-1 0 0,0-1 1 0 0,-2 1-1 0 0,0-1 1 0 0,-2-12-118 0 0,2 20-47 0 0,-1-1 0 0 0,-1 1 0 0 0,1-1 0 0 0,-1 1 0 0 0,-1-1 0 0 0,0 1 0 0 0,0 0 0 0 0,-1 0 0 0 0,0 0 0 0 0,0 1 0 0 0,-1-1 1 0 0,-1 1-1 0 0,1 0 0 0 0,-1 1 0 0 0,0-1 0 0 0,-1 1 0 0 0,0 0 0 0 0,0 1 0 0 0,0 0 0 0 0,-1 0 0 0 0,0 0 0 0 0,0 1 0 0 0,0 0 0 0 0,-1 1 0 0 0,0 0 0 0 0,0 0 0 0 0,0 1 0 0 0,0 0 0 0 0,0 0 0 0 0,-1 1 0 0 0,1 1 0 0 0,-1-1 0 0 0,1 2 0 0 0,-1-1 0 0 0,0 1 1 0 0,1 1-1 0 0,-1-1 0 0 0,-4 3 47 0 0,-44 44-2362 0 0,35-4-4252 0 0,20-28-3104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42 464 0 0,'0'0'1816'0'0,"0"0"-254"0"0,0 0 115 0 0,0 0 302 0 0,0 0 285 0 0,0 0 47 0 0,0 0-217 0 0,0 0-350 0 0,0 0-370 0 0,0 0-264 0 0,0 0-221 0 0,0 0-137 0 0,0 0-168 0 0,0-7-135 0 0,0 7-449 0 0,0-1 19 0 0,0 0 0 0 0,0 0 1 0 0,0 0-1 0 0,1 0 1 0 0,-1-1-1 0 0,0 1 0 0 0,0 0 1 0 0,-1 0-1 0 0,1 0 0 0 0,0-1 1 0 0,0 1-1 0 0,0 0 1 0 0,-1 0-1 0 0,1 0 0 0 0,-1 0 1 0 0,1 0-1 0 0,-1 0 0 0 0,1-1 1 0 0,-1 1-1 0 0,0 0 1 0 0,1 1-1 0 0,-1-1 0 0 0,0 0 1 0 0,0 0-1 0 0,0 0 0 0 0,0 0 1 0 0,0 1-1 0 0,0-1 1 0 0,0 0-1 0 0,0 1 0 0 0,0-1 1 0 0,0 1-1 0 0,0-1 0 0 0,0 1 1 0 0,0-1-1 0 0,0 1 1 0 0,-1 0-1 0 0,1 0 0 0 0,0-1 1 0 0,0 1-1 0 0,0 0 0 0 0,-1 0 1 0 0,1 0-1 0 0,0 0 1 0 0,0 1-1 0 0,0-1 0 0 0,-1 0-19 0 0,-32 1 379 0 0,-1 1 0 0 0,0 2 0 0 0,1 1-1 0 0,0 1 1 0 0,0 2 0 0 0,-24 10-379 0 0,-32 19 412 0 0,90-36-416 0 0,-1 0 0 0 0,1 0 0 0 0,-1 0 0 0 0,1 0-1 0 0,0 0 1 0 0,-1 0 0 0 0,1 0 0 0 0,0 1 0 0 0,0-1 0 0 0,0 0 0 0 0,0 0 0 0 0,0 0 0 0 0,0 0-1 0 0,0 0 1 0 0,0 0 0 0 0,0 0 0 0 0,1 0 0 0 0,-1 1 0 0 0,0-1 0 0 0,1 0 0 0 0,-1 0 0 0 0,1 0-1 0 0,-1 0 1 0 0,1 0 0 0 0,-1-1 0 0 0,1 1 0 0 0,0 0 0 0 0,-1 0 0 0 0,1 0 0 0 0,0 0 0 0 0,0-1-1 0 0,0 1 1 0 0,0 0 0 0 0,0-1 0 0 0,-1 1 0 0 0,1-1 0 0 0,1 1 4 0 0,135 51 105 0 0,-121-42-139 0 0,-14-10 46 0 0,0 0-1 0 0,0 0 1 0 0,0 1-1 0 0,-1-1 1 0 0,1 1-1 0 0,0-1 1 0 0,0 1-1 0 0,0 0 1 0 0,-1-1-1 0 0,1 1 1 0 0,0 0-1 0 0,-1 0 1 0 0,1 1-1 0 0,-1-1 1 0 0,1 0-1 0 0,-1 0 1 0 0,0 1-1 0 0,1-1 1 0 0,-1 1-1 0 0,0-1 1 0 0,0 1-1 0 0,0-1 1 0 0,0 1-1 0 0,0 0 1 0 0,0-1-1 0 0,-1 1 1 0 0,1 0 0 0 0,-1 0-1 0 0,1 0 1 0 0,-1-1-1 0 0,1 1 1 0 0,-1 0-1 0 0,0 0 1 0 0,0 0-1 0 0,0 0 1 0 0,0 0-1 0 0,0 0 1 0 0,-1 0-1 0 0,1-1 1 0 0,0 1-1 0 0,-1 0 1 0 0,0 0-1 0 0,1 0 1 0 0,-1 0-1 0 0,0-1 1 0 0,0 1-1 0 0,0 0 1 0 0,0-1-1 0 0,0 1 1 0 0,-1 0-12 0 0,-147 121 697 0 0,62-59-459 0 0,82-60-216 0 0,-1 0 6 0 0,-1 0 0 0 0,1 1 0 0 0,0-1 0 0 0,0 2 1 0 0,1-1-1 0 0,0 0 0 0 0,0 1 0 0 0,0 0 0 0 0,0 1 0 0 0,1-1 0 0 0,0 0 0 0 0,0 1 0 0 0,1 0 0 0 0,0 0 0 0 0,0 0 1 0 0,1 1-1 0 0,-1-1 0 0 0,0 7-28 0 0,5-10 32 0 0,0-1-1 0 0,1 0 1 0 0,-1 1 0 0 0,1-1 0 0 0,0-1 0 0 0,-1 1 0 0 0,1 0 0 0 0,0-1-1 0 0,1 1 1 0 0,-1-1 0 0 0,0 0 0 0 0,1 0 0 0 0,-1 0 0 0 0,1-1 0 0 0,-1 1 0 0 0,1-1-1 0 0,0 0 1 0 0,0 0 0 0 0,0 0 0 0 0,0 0 0 0 0,0-1 0 0 0,0 1 0 0 0,0-1-1 0 0,-1 0 1 0 0,1-1 0 0 0,0 1 0 0 0,0-1 0 0 0,0 1-32 0 0,36-1 95 0 0,-1-1-1 0 0,0-1 1 0 0,0-3 0 0 0,0-1-1 0 0,0-2 1 0 0,7-4-95 0 0,21-6-632 0 0,-46 14-3102 0 0,0-1-5256 0 0,-14 3-3023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14659 0 0,'0'0'1901'0'0,"0"0"-673"0"0,0 0-469 0 0,0 0-49 0 0,0 0 169 0 0,0 0 111 0 0,0 0-27 0 0,0 0-115 0 0,0 0-141 0 0,0 0-66 0 0,0 0-27 0 0,0 0-94 0 0,0 0-109 0 0,-5 21-91 0 0,-34 143 349 0 0,-61 103-151 0 0,36-127-949 0 0,64-139 279 0 0,-1-1 0 0 0,1 0 0 0 0,-1 0 1 0 0,1 0-1 0 0,-1 0 0 0 0,1 1 0 0 0,-1-1 0 0 0,1 0 1 0 0,-1 0-1 0 0,0 0 0 0 0,1 0 0 0 0,-1 0 0 0 0,1 0 1 0 0,-1 0-1 0 0,1-1 0 0 0,-1 1 0 0 0,1 0 0 0 0,-1 0 1 0 0,1 0-1 0 0,-1 0 0 0 0,1-1 0 0 0,-1 1 0 0 0,1 0 1 0 0,-1-1-1 0 0,1 1 0 0 0,0 0 0 0 0,-1-1 1 0 0,1 1-1 0 0,-1 0 0 0 0,1-1 0 0 0,0 1 0 0 0,-1-1 1 0 0,1 1-1 0 0,0-1 0 0 0,0 1 0 0 0,-1 0 0 0 0,1-1 1 0 0,0 1-1 0 0,0-1 0 0 0,0 0 0 0 0,0 1 0 0 0,0-1 1 0 0,-1 1-1 0 0,1-1 0 0 0,0 1 0 0 0,0-1 0 0 0,0 1 1 0 0,0-1-1 0 0,0 1 0 0 0,1-1 0 0 0,-1 1 0 0 0,0-1 1 0 0,0 1-1 0 0,0-1 0 0 0,0 1 0 0 0,1-1 0 0 0,-1 1 1 0 0,0-1-1 0 0,0 1 0 0 0,1-1 0 0 0,-1 1 1 0 0,0-1-1 0 0,1 1 0 0 0,-1 0 0 0 0,1-1 152 0 0,-3-15-8835 0 0,2 8 631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10018 0 0,'0'0'2202'0'0,"0"0"-906"0"0,0 0-492 0 0,0 0 71 0 0,0 0 176 0 0,0 0 105 0 0,0 0-7 0 0,0 0-106 0 0,0 0-118 0 0,34-2-126 0 0,104-8-126 0 0,171 4 2353 0 0,-193 6-3454 0 0,-106 18-3000 0 0,-15-4-5512 0 0,-2-10-2369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14315 0 0,'0'0'1332'0'0,"0"0"-271"0"0,0 0 39 0 0,0 0-36 0 0,37-4-102 0 0,121-19-74 0 0,116-45 1914 0 0,105-17-1741 0 0,-298 81-3956 0 0,-75 8-6150 0 0,-6 0-2432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23 8394 0 0,'0'0'4255'0'0,"0"0"-1899"0"0,0 0-652 0 0,0 0-184 0 0,0 0-154 0 0,0 0-197 0 0,0 0-206 0 0,0 0-113 0 0,0 0-117 0 0,0 0-146 0 0,0 0-187 0 0,0 0-130 0 0,0 0-93 0 0,-13 0-66 0 0,-53 3 115 0 0,77-3 105 0 0,53-25 871 0 0,-64 25-1002 0 0,0 0 5 0 0,0 0-20 0 0,0 0-36 0 0,-14 3 304 0 0,-26 34-1725 0 0,26-16-1183 0 0,7-5-5434 0 0,5-9-4068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19 12715 0 0,'0'0'2208'0'0,"0"0"-659"0"0,0 0-213 0 0,0 0 104 0 0,0 0 75 0 0,0 0-27 0 0,0 0-195 0 0,0 0-317 0 0,0 0-245 0 0,0 0-191 0 0,0 0-108 0 0,0 0-92 0 0,0 0-88 0 0,3-3-29 0 0,5-12 197 0 0,-47 50-52 0 0,30-33-725 0 0,3 2 403 0 0,3 0 1199 0 0,1-3-3181 0 0,1-2-2776 0 0,0 0-3841 0 0,1 1-3726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1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70 5945 0 0,'0'0'2265'0'0,"0"0"-549"0"0,0 0-250 0 0,0 0 86 0 0,0 0 195 0 0,0 0 76 0 0,0 0-264 0 0,0 0-377 0 0,0 0-455 0 0,0 0-317 0 0,0 0-115 0 0,-12 7-64 0 0,2-3-178 0 0,-66 54 367 0 0,-8 67 754 0 0,-65 132-1174 0 0,34-54 159 0 0,74-144-81 0 0,58-95 646 0 0,158-250-210 0 0,43-53 174 0 0,-187 287-197 0 0,-31 52-431 0 0,0 0-2 0 0,0 0-28 0 0,0 0-74 0 0,0 12-88 0 0,-5 101 538 0 0,2-81-384 0 0,1-1 1 0 0,2 0-1 0 0,0 0 0 0 0,3 1 0 0 0,0-1 0 0 0,2 0 0 0 0,5 14-22 0 0,-7-35 34 0 0,35 84-66 0 0,-37-91 53 0 0,1 0 0 0 0,0 0 0 0 0,0 0 0 0 0,0-1 1 0 0,0 1-1 0 0,0 0 0 0 0,0-1 0 0 0,1 0 0 0 0,-1 1 0 0 0,1-1 0 0 0,0 0 0 0 0,-1 0 1 0 0,1-1-1 0 0,0 1 0 0 0,0-1 0 0 0,0 1 0 0 0,0-1 0 0 0,1 0 0 0 0,-1 0 0 0 0,0 0 1 0 0,0 0-1 0 0,1-1 0 0 0,-1 0 0 0 0,1 1 0 0 0,-1-1 0 0 0,0 0 0 0 0,2-1-21 0 0,2-2 102 0 0,0 0 0 0 0,0-1 0 0 0,0 0 0 0 0,-1 0 1 0 0,0-1-1 0 0,0 0 0 0 0,0 0 0 0 0,0 0 0 0 0,-1-1 0 0 0,0 0 0 0 0,0 0 0 0 0,0 0 0 0 0,-1-1 0 0 0,1-2-102 0 0,3-2 82 0 0,26-35 119 0 0,-2-2 0 0 0,-2-2 0 0 0,-2-1 0 0 0,-3 0-1 0 0,2-11-200 0 0,-16 36 3 0 0,-2 0-1 0 0,0-1 0 0 0,-2 0 0 0 0,-1 0 1 0 0,-1-1-1 0 0,0-19-2 0 0,-5 45-172 0 0,0 2-123 0 0,0 9-773 0 0,0 21-1264 0 0,0-10-2567 0 0,0-5-6938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75 108 12243 0 0,'0'0'1631'0'0,"0"0"-328"0"0,0 0-230 0 0,0 0-117 0 0,0 0-97 0 0,0 0-144 0 0,0 0-136 0 0,0 0-94 0 0,0 0-79 0 0,0 0-32 0 0,0 0-32 0 0,0 0-73 0 0,0 0-55 0 0,-13 20-29 0 0,-37 61-10 0 0,49-80-167 0 0,0-1 0 0 0,0 1 0 0 0,0 0 0 0 0,0 0 0 0 0,1 0 1 0 0,-1 0-1 0 0,0 0 0 0 0,1-1 0 0 0,-1 1 0 0 0,1 0 0 0 0,-1 1 0 0 0,1-1 1 0 0,-1 0-1 0 0,1 0 0 0 0,0 0 0 0 0,-1 0 0 0 0,1 0 0 0 0,0 0 0 0 0,0 0 1 0 0,0 1-1 0 0,0-1 0 0 0,0 0 0 0 0,0 0 0 0 0,0 0 0 0 0,0 0 1 0 0,1 0-1 0 0,-1 0 0 0 0,0 1 0 0 0,1-1 0 0 0,-1 0 0 0 0,0 0 0 0 0,1 0 1 0 0,0 0-1 0 0,-1 0 0 0 0,1 0 0 0 0,0 0 0 0 0,-1-1 0 0 0,1 1 0 0 0,0 0 1 0 0,0 0-1 0 0,0 0 0 0 0,-1-1 0 0 0,2 1-8 0 0,1 2 64 0 0,2 1 76 0 0,0 1-1 0 0,0-1 0 0 0,0-1 1 0 0,1 1-1 0 0,-1-1 0 0 0,1 0 0 0 0,0 0 1 0 0,-1 0-1 0 0,1-1 0 0 0,0 0 1 0 0,1 0-1 0 0,-1-1 0 0 0,0 0 1 0 0,1 0-1 0 0,-1 0 0 0 0,0-1 0 0 0,1 1 1 0 0,-1-2-1 0 0,1 1 0 0 0,4-2-139 0 0,-4 0 91 0 0,1-1 0 0 0,-1 0 0 0 0,0-1-1 0 0,0 0 1 0 0,-1 0 0 0 0,1 0-1 0 0,-1-1 1 0 0,0 0 0 0 0,0 0 0 0 0,0-1-1 0 0,-1 1 1 0 0,1-1 0 0 0,-1 0 0 0 0,-1-1-1 0 0,1 1 1 0 0,-1-1 0 0 0,-1 0 0 0 0,1 0-1 0 0,-1 0 1 0 0,0-1 0 0 0,-1 1-1 0 0,0-1 1 0 0,0 0 0 0 0,0 1 0 0 0,-1-1-1 0 0,0 0 1 0 0,-1 0 0 0 0,0-6-91 0 0,1 9-8 0 0,-1 1 0 0 0,0-1 1 0 0,0 1-1 0 0,0-1 0 0 0,-1 0 1 0 0,0 1-1 0 0,0-1 0 0 0,0 1 1 0 0,0 0-1 0 0,-1-1 0 0 0,1 1 0 0 0,-1 0 1 0 0,0 0-1 0 0,0 0 0 0 0,-1 0 1 0 0,1 0-1 0 0,-1 1 0 0 0,0-1 0 0 0,0 1 1 0 0,0 0-1 0 0,0-1 0 0 0,-1 1 1 0 0,1 1-1 0 0,-1-1 0 0 0,0 0 1 0 0,0 1-1 0 0,-1 0 8 0 0,1 0-112 0 0,0 0 1 0 0,0 1-1 0 0,-1 0 0 0 0,1 0 1 0 0,0 0-1 0 0,-1 0 1 0 0,1 1-1 0 0,-1-1 0 0 0,1 1 1 0 0,0 1-1 0 0,-1-1 1 0 0,1 0-1 0 0,-1 1 0 0 0,1 0 1 0 0,0 0-1 0 0,-1 0 1 0 0,1 1-1 0 0,0-1 1 0 0,-2 2 111 0 0,-45 27-9136 0 0,36-18-2821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8834 0 0,'0'0'1305'0'0,"0"0"-360"0"0,0 0-89 0 0,0 0 287 0 0,0 0 353 0 0,0 0 66 0 0,0 0-199 0 0,34-12-295 0 0,111-38-276 0 0,-97 33-410 0 0,-1-2 0 0 0,-1-2 0 0 0,-1-2 0 0 0,-1-2-1 0 0,0-2 1 0 0,10-11-382 0 0,-35 24 264 0 0,0 0 0 0 0,-1-1 0 0 0,-1 0 1 0 0,0-2-1 0 0,-1 0 0 0 0,5-8-264 0 0,-11-5 1268 0 0,-10 29-973 0 0,-21 29 186 0 0,-12 36-480 0 0,4 1-1 0 0,3 2 1 0 0,2 0 0 0 0,-13 66-1 0 0,-106 466-187 0 0,138-580 186 0 0,0 0-1 0 0,-1-1 1 0 0,0 0-1 0 0,-2 0 1 0 0,0-1 0 0 0,-1 0-1 0 0,-1 0 1 0 0,-1-1-1 0 0,0 0 1 0 0,-1-1-1 0 0,0 0 1 0 0,-1-1 0 0 0,-1-1-1 0 0,-1 0 1 0 0,1 0-1 0 0,-7 2 2 0 0,17-13 7 0 0,-1-1-1 0 0,1 1 1 0 0,0-1-1 0 0,-1 0 1 0 0,1-1-1 0 0,-1 1 0 0 0,1-1 1 0 0,-1 1-1 0 0,0-1 1 0 0,1-1-1 0 0,-1 1 1 0 0,1-1-1 0 0,-1 0 1 0 0,1 0-1 0 0,-1 0 0 0 0,1 0 1 0 0,0-1-1 0 0,0 0 1 0 0,-1 1-1 0 0,1-2 1 0 0,0 1-1 0 0,1 0 1 0 0,-1-1-1 0 0,0 0 0 0 0,1 0 1 0 0,-1 0-1 0 0,1 0 1 0 0,0-1-1 0 0,0 1 1 0 0,0-1-1 0 0,1 1 1 0 0,-1-1-1 0 0,1 0 0 0 0,0 0 1 0 0,0-1-1 0 0,0 1 1 0 0,1 0-1 0 0,-1 0 1 0 0,1-1-1 0 0,0 1 1 0 0,0-1-1 0 0,1 1 1 0 0,-1-1-1 0 0,1 0 0 0 0,0 1 1 0 0,1-1-1 0 0,-1 1 1 0 0,1-3-7 0 0,-2-11 36 0 0,0-1 1 0 0,1 0-1 0 0,1 1 0 0 0,1-1 1 0 0,1 1-1 0 0,0 0 1 0 0,1 0-1 0 0,2 0 0 0 0,-1 0 1 0 0,2 0-37 0 0,6-8 64 0 0,2 0 0 0 0,0 0 0 0 0,2 2 0 0 0,1 0 1 0 0,1 1-1 0 0,0 1 0 0 0,2 0 0 0 0,1 2 0 0 0,0 0 0 0 0,1 2 1 0 0,1 0-1 0 0,1 2 0 0 0,1 1 0 0 0,0 0 0 0 0,1 2 0 0 0,0 2 0 0 0,1 0 1 0 0,0 1-1 0 0,13-1-64 0 0,-30 8-5 0 0,0 1 1 0 0,0 0-1 0 0,0 0 0 0 0,0 1 1 0 0,1 1-1 0 0,-1 0 1 0 0,0 0-1 0 0,1 1 0 0 0,-1 1 1 0 0,0 0-1 0 0,6 2 5 0 0,15 33-420 0 0,-30-26-4397 0 0,-1-1-4825 0 0,-1-9-2294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32 284 15667 0 0,'0'0'1074'0'0,"0"0"-311"0"0,0 0-46 0 0,0 0 90 0 0,0 0 73 0 0,0 0-40 0 0,0 0-129 0 0,0 0-144 0 0,0 0-118 0 0,0 0-94 0 0,0 0-43 0 0,0 0-1 0 0,0 0-2 0 0,-5 27-9 0 0,-16 81 5 0 0,16-81 4 0 0,5-27 16 0 0,0 0 89 0 0,0 0 59 0 0,0 0 26 0 0,0 0 16 0 0,3-23-267 0 0,1-1 0 0 0,0 1 0 0 0,2 0 0 0 0,1 0 0 0 0,1 1 0 0 0,1-1 0 0 0,1 2 0 0 0,9-16-248 0 0,-6 10 150 0 0,78-139 22 0 0,-70 134-402 0 0,-21 31 113 0 0,0 1-53 0 0,0 48-2876 0 0,0-46 2772 0 0,1 12-1995 0 0,0-5-2353 0 0,1-1-6857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25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7202 0 0,'0'0'1421'0'0,"0"0"-277"0"0,0 0-74 0 0,0 0 144 0 0,0 0 87 0 0,0 0-50 0 0,0 0-140 0 0,0 0-172 0 0,0 0-106 0 0,0 0-72 0 0,0 0-31 0 0,0 0 36 0 0,0 0 106 0 0,5 23 148 0 0,15 71 127 0 0,-20-95-1053 0 0,0 1-1 0 0,0 0 0 0 0,0 0 1 0 0,0 0-1 0 0,1 0 0 0 0,-1-1 1 0 0,0 1-1 0 0,0 0 0 0 0,0 0 1 0 0,1 0-1 0 0,-1 0 1 0 0,0 0-1 0 0,0 0 0 0 0,1-1 1 0 0,-1 1-1 0 0,0 0 0 0 0,0 0 1 0 0,1 0-1 0 0,-1 0 0 0 0,0 0 1 0 0,0 0-1 0 0,0 0 0 0 0,1 0 1 0 0,-1 0-1 0 0,0 0 1 0 0,0 0-1 0 0,1 0 0 0 0,-1 0 1 0 0,0 1-1 0 0,0-1 0 0 0,1 0 1 0 0,-1 0-1 0 0,0 0 0 0 0,0 0 1 0 0,1 0-1 0 0,-1 0 1 0 0,0 0-1 0 0,0 1 0 0 0,0-1 1 0 0,0 0-1 0 0,1 0-93 0 0,4-29 576 0 0,2-24-309 0 0,1 1 0 0 0,3 0 0 0 0,3 0 1 0 0,1 1-1 0 0,3 1 0 0 0,2 0 0 0 0,2 2 1 0 0,10-13-268 0 0,-29 56-29 0 0,58-68-535 0 0,-41 86-4436 0 0,-16 4-3963 0 0,-4-15 5651 0 0,2 6-8144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15755 0 0,'0'0'1385'0'0,"0"0"-713"0"0,0 0 56 0 0,0 0 88 0 0,0 0-48 0 0,0 0-152 0 0,0 0-207 0 0,0 0-169 0 0,0 0-88 0 0,0 0-96 0 0,0 0-128 0 0,0 0-96 0 0,0 0-120 0 0,0 0-329 0 0,81 192-775 0 0,-68-185-3753 0 0,-4 0-7194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20548 0 0,'0'0'1441'0'0,"0"0"-369"0"0,0 0-312 0 0,0 0-72 0 0,0 0-152 0 0,0 0-176 0 0,0 0-128 0 0,0 0-144 0 0,0 0-96 0 0,0 0-136 0 0,0 0-56 0 0,0 0-136 0 0,0 0-192 0 0,0 0-208 0 0,64-140-736 0 0,-40 151-2625 0 0,-8-3-8978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14259 0 0,'0'0'5046'0'0,"0"0"-2961"0"0,0 0-1016 0 0,0 0-126 0 0,0 0-116 0 0,0 0-157 0 0,0 0-101 0 0,0 0-125 0 0,0 0-90 0 0,0 0-76 0 0,-35 5-79 0 0,-109 20-82 0 0,140-24-112 0 0,0-1 0 0 0,0 0 0 0 0,0 1 0 0 0,1 0 0 0 0,-1 0 0 0 0,0 0 0 0 0,0 0-1 0 0,1 1 1 0 0,-1-1 0 0 0,1 1 0 0 0,-1 0 0 0 0,1 0 0 0 0,0 0 0 0 0,0 1 0 0 0,-1-1-1 0 0,2 1 1 0 0,-1 0 0 0 0,0 0 0 0 0,0 0-5 0 0,-4 6 13 0 0,2-3-9 0 0,0-1 1 0 0,1 1-1 0 0,0 0 1 0 0,0 0-1 0 0,0 0 1 0 0,1 0-1 0 0,0 1 1 0 0,0-1-1 0 0,1 1 1 0 0,0 0-1 0 0,0 0 1 0 0,0 0-1 0 0,1 0 1 0 0,0 0-1 0 0,1 0 1 0 0,-1 0-1 0 0,1 0 1 0 0,1 0-1 0 0,0 5-4 0 0,2-6-3 0 0,0-1 0 0 0,1 0 0 0 0,0 1 0 0 0,0-2-1 0 0,0 1 1 0 0,1 0 0 0 0,0-1 0 0 0,-1 0 0 0 0,2 0 0 0 0,-1 0 0 0 0,0 0-1 0 0,1-1 1 0 0,-1 0 0 0 0,1 0 0 0 0,0-1 0 0 0,0 1 0 0 0,0-1 0 0 0,1-1 0 0 0,-1 1-1 0 0,5 0 4 0 0,33 3-8 0 0,0-1-1 0 0,0-2 0 0 0,0-2 1 0 0,19-3 8 0 0,-45 1-30 0 0,-1 0 1 0 0,1 0-1 0 0,-1-2 0 0 0,0 0 1 0 0,0-1-1 0 0,-1-1 0 0 0,13-6 30 0 0,28-19-2597 0 0,-20 3-2937 0 0,-2-3-4443 0 0,-24 22 1339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12427 0 0,'0'0'5445'0'0,"0"0"-2807"0"0,0 0-1118 0 0,0 0-276 0 0,0 0-271 0 0,0 0-233 0 0,0 0-168 0 0,0 0-119 0 0,0 0-25 0 0,0 0 8 0 0,0 0-8 0 0,0 0-31 0 0,0 0-47 0 0,-11 32-32 0 0,-34 105-60 0 0,27-86-167 0 0,3 2-1 0 0,3 0 0 0 0,2 0 0 0 0,2 1 0 0 0,2 0 0 0 0,3 1 0 0 0,2 25-90 0 0,21 48-799 0 0,-24-144-16308 0 0,1 11 5755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15499 0 0,'0'0'1942'0'0,"0"0"-694"0"0,0 0-310 0 0,0 0 38 0 0,0 0-26 0 0,0 0-96 0 0,0 0-191 0 0,31 0-175 0 0,102 0-109 0 0,119 7 360 0 0,-238-7-1094 0 0,119 0 357 0 0,-88 0-2653 0 0,-1 0-3675 0 0,-26 0-5403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6553 0 0,'0'0'2677'0'0,"0"0"-911"0"0,0 0-457 0 0,0 0-18 0 0,0 0 66 0 0,0 0-64 0 0,0 0-186 0 0,0 0-161 0 0,0 0-106 0 0,0 0-61 0 0,0 0-46 0 0,3 5-69 0 0,1 1-353 0 0,0 0-1 0 0,-1 0 0 0 0,0 0 0 0 0,0 0 1 0 0,-1 1-1 0 0,0-1 0 0 0,0 1 1 0 0,0 0-1 0 0,-1-1 0 0 0,0 1 0 0 0,0 0 1 0 0,-1 4-311 0 0,-1 3 206 0 0,-1 1-1 0 0,-1 0 1 0 0,0-1 0 0 0,-1 0 0 0 0,-1 1 0 0 0,0-1 0 0 0,0-1-1 0 0,-8 13-205 0 0,-14 36 231 0 0,26-60-241 0 0,0-1 0 0 0,1 1 0 0 0,-1-1 0 0 0,0 1 0 0 0,0 0 0 0 0,1-1-1 0 0,-1 1 1 0 0,1 0 0 0 0,-1 0 0 0 0,1-1 0 0 0,0 1 0 0 0,0 0 0 0 0,0 0 0 0 0,0 0-1 0 0,0-1 1 0 0,0 1 0 0 0,0 0 0 0 0,1 0 0 0 0,-1 0 0 0 0,1-1 0 0 0,-1 1-1 0 0,1 0 1 0 0,0-1 0 0 0,-1 1 0 0 0,1 0 0 0 0,0-1 0 0 0,0 1 0 0 0,0-1-1 0 0,0 1 1 0 0,1-1 0 0 0,-1 0 0 0 0,0 1 0 0 0,0-1 0 0 0,1 0 0 0 0,0 0 10 0 0,11-26-2022 0 0,-6 3-2555 0 0,-5 15 240 0 0,-2 2-7120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 5265 0 0,'0'0'5876'0'0,"0"0"-2958"0"0,0 0-962 0 0,0 0-109 0 0,0 0-86 0 0,0 0-283 0 0,0 0-356 0 0,0 0-289 0 0,0 0-245 0 0,0 0-120 0 0,0 0-49 0 0,0 0-53 0 0,0 0-36 0 0,-2-2-52 0 0,-7 3 589 0 0,9 4-2018 0 0,14-16-5003 0 0,-10 7-3599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183 133 9306 0 0,'0'0'4689'0'0,"0"0"-2347"0"0,0 0-995 0 0,0 0-144 0 0,0 0-58 0 0,0 0-142 0 0,0 0-156 0 0,0 0-163 0 0,0 0-164 0 0,0 0-102 0 0,0 0-74 0 0,0 0-42 0 0,-15 11-23 0 0,-47 33 17 0 0,12 20 383 0 0,43-55-663 0 0,0 2 0 0 0,1-1 1 0 0,0 1-1 0 0,1 0 0 0 0,0 0 0 0 0,1 0 0 0 0,0 1 1 0 0,1-1-1 0 0,0 1 0 0 0,1 0 0 0 0,1 0 0 0 0,-1 0 0 0 0,2 0 1 0 0,0 0-1 0 0,0 1-16 0 0,1-9 2 0 0,0 0 1 0 0,0-1-1 0 0,0 1 0 0 0,0-1 1 0 0,1 1-1 0 0,-1-1 0 0 0,1 0 1 0 0,0 0-1 0 0,0 1 0 0 0,0-1 1 0 0,1 0-1 0 0,-1-1 0 0 0,0 1 1 0 0,1 0-1 0 0,0-1 1 0 0,0 0-1 0 0,0 1 0 0 0,0-1 1 0 0,0 0-1 0 0,0 0 0 0 0,1-1 1 0 0,-1 1-1 0 0,0-1 0 0 0,1 0 1 0 0,-1 0-1 0 0,1 0 0 0 0,0 0 1 0 0,1 0-3 0 0,107 5 330 0 0,-97-8-227 0 0,0 0 0 0 0,0-1 0 0 0,0-1 0 0 0,-1 0 0 0 0,1-1 1 0 0,-1-1-1 0 0,0 0 0 0 0,0-1 0 0 0,-1 0 0 0 0,0-1 0 0 0,0-1 0 0 0,-1 0 0 0 0,0 0 1 0 0,0-2-1 0 0,-1 1 0 0 0,-1-1 0 0 0,0-1 0 0 0,0 0 0 0 0,-1 0 0 0 0,-1-1 0 0 0,0 0 0 0 0,0-1 1 0 0,-2 1-1 0 0,1-1 0 0 0,1-8-103 0 0,-7 15-2 0 0,0 0 0 0 0,0 0 0 0 0,-1-1 0 0 0,0 1 0 0 0,0 0 0 0 0,0-1 0 0 0,-1 1 0 0 0,0 0 0 0 0,-1 0 0 0 0,1 0 0 0 0,-1 0 0 0 0,-1 0 0 0 0,1 0 0 0 0,-1 0 0 0 0,0 1 0 0 0,-1 0-1 0 0,0-1 1 0 0,0 1 0 0 0,0 0 0 0 0,-1 1 0 0 0,0-1 0 0 0,0 1 0 0 0,0 0 0 0 0,0 0 0 0 0,-1 1 0 0 0,0-1 0 0 0,0 1 0 0 0,0 1 0 0 0,-1-1 0 0 0,1 1 0 0 0,-1 0 0 0 0,0 0 0 0 0,1 1 0 0 0,-1 0 0 0 0,0 0 0 0 0,-1 1 0 0 0,1 0 0 0 0,0 0 0 0 0,0 0 0 0 0,-1 1 0 0 0,-1 1 2 0 0,-71 11-1463 0 0,38 23-5136 0 0,36-24-2315 0 0</inkml:trace>
  <inkml:trace contextRef="#ctx0" brushRef="#br0" timeOffset="604.943">691 391 10362 0 0,'0'0'2459'0'0,"0"0"-672"0"0,0 0-320 0 0,0 0-25 0 0,0 0-74 0 0,0 0-129 0 0,0 0-137 0 0,0 0-114 0 0,0 0-82 0 0,0 0-64 0 0,0 0-135 0 0,0 0-135 0 0,0 0-86 0 0,14-9-66 0 0,97-64 727 0 0,42-81 487 0 0,-147 148-1568 0 0,-6 7-70 0 0,0-1 1 0 0,0 0-1 0 0,0 0 1 0 0,0 1-1 0 0,0-1 0 0 0,0 0 1 0 0,1 1-1 0 0,-1-1 1 0 0,0 0-1 0 0,0 0 0 0 0,0 1 1 0 0,0-1-1 0 0,0 0 1 0 0,0 0-1 0 0,0 1 0 0 0,1-1 1 0 0,-1 0-1 0 0,0 0 1 0 0,0 1-1 0 0,0-1 0 0 0,1 0 1 0 0,-1 0-1 0 0,0 0 1 0 0,0 1-1 0 0,0-1 0 0 0,1 0 1 0 0,-1 0-1 0 0,0 0 1 0 0,0 0-1 0 0,1 0 0 0 0,-1 0 1 0 0,0 1-1 0 0,1-1 1 0 0,-1 0-1 0 0,0 0 1 0 0,0 0-1 0 0,1 0 0 0 0,-1 0 1 0 0,0 0-1 0 0,1 0 1 0 0,-1 0-1 0 0,0 0 0 0 0,0 0 1 0 0,1 0-1 0 0,-1 0 1 0 0,0-1-1 0 0,1 1 0 0 0,-1 0 1 0 0,0 0-1 0 0,1 0 4 0 0,-2 12-3 0 0,1 1-1 0 0,1-1 1 0 0,0 0-1 0 0,0 1 0 0 0,1-1 1 0 0,1 0-1 0 0,0 0 1 0 0,1 0-1 0 0,0-1 1 0 0,1 1-1 0 0,0-1 1 0 0,1 0-1 0 0,0 0 1 0 0,1-1-1 0 0,0 0 1 0 0,1 0-1 0 0,0 0 1 0 0,0-1-1 0 0,1 0 0 0 0,9 6 4 0 0,-12-10 47 0 0,0-1-1 0 0,0 0 0 0 0,1-1 0 0 0,0 1 0 0 0,0-1 0 0 0,0-1 0 0 0,0 1 0 0 0,0-1 0 0 0,0 0 0 0 0,1-1 0 0 0,-1 0 0 0 0,0 0 0 0 0,1-1 0 0 0,-1 1 0 0 0,1-2 0 0 0,-1 1 0 0 0,1-1 0 0 0,-1 0 0 0 0,1 0 0 0 0,-1-1 0 0 0,0 0 0 0 0,0-1 0 0 0,2 0-46 0 0,12-11 200 0 0,-1 0 0 0 0,0-2 0 0 0,-2 0-1 0 0,0-1 1 0 0,0-1 0 0 0,-2 0 0 0 0,0-1-1 0 0,-1-1 1 0 0,-1-1 0 0 0,-1 0-1 0 0,-1-1 1 0 0,-1 0 0 0 0,0-1-200 0 0,40-113-1472 0 0,-50 128 181 0 0,0 0-4069 0 0,0 5-7209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9:40.64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0 446 4553 0 0,'0'0'808'0'0,"0"0"-226"0"0,0 0-344 0 0,0 0-211 0 0,0 0-40 0 0,0 0 7 0 0,0 0 26 0 0,0 0 48 0 0,0 0 71 0 0,0 0 81 0 0,31-11 68 0 0,98-32 44 0 0,-108 36 0 0 0,2 0 1 0 0,-1 2-1 0 0,1 0 0 0 0,0 2 1 0 0,0 0-1 0 0,0 2 0 0 0,2 0-332 0 0,31-1 1052 0 0,219-10 2086 0 0,588-6-608 0 0,-229 3-1707 0 0,-298 8-390 0 0,-225 7-341 0 0,756-19 610 0 0,-262-7 313 0 0,7 4-280 0 0,349-14-365 0 0,-201-9-36 0 0,-205 24-124 0 0,183-13 32 0 0,-196 2-45 0 0,143 20 366 0 0,-260 5-152 0 0,26 0-136 0 0,-19-4 41 0 0,66-5 78 0 0,192-1 193 0 0,-110 16-287 0 0,-289 5-209 0 0,0-1 17 0 0,49-3 440 0 0,-325 4-515 0 0,-14-4-14 0 0,-1 0 5 0 0,0 0 24 0 0,0 0 0 0 0,19 4-3365 0 0,7-2-4295 0 0,-21-1 4437 0 0,9-1-7941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1:19.45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76 4497 0 0,'0'0'684'0'0,"0"0"-392"0"0,0 0-463 0 0,0 0-210 0 0,0 0 65 0 0,0 0 196 0 0,0 0 195 0 0,0 0 86 0 0,0 0-18 0 0,0 0-5 0 0,0 0 57 0 0,13-2 120 0 0,41-5 434 0 0,-6 5 5087 0 0,32-6-213 0 0,204-18-2909 0 0,50-3-1623 0 0,-263 28-868 0 0,125 9 195 0 0,81 15 252 0 0,28 3-298 0 0,-78-5-178 0 0,124-13 21 0 0,-200 6-156 0 0,376 5 293 0 0,-303-12-234 0 0,13 7-25 0 0,56-1 89 0 0,79 9-36 0 0,-306-15-153 0 0,218-4 299 0 0,-284-3-295 0 0,0 0 15 0 0,0 0 3 0 0,0 0-6 0 0,0 0-1 0 0,0 0 0 0 0,0 0 3 0 0,0 0 5 0 0,0 0-20 0 0,0 0-7 0 0,0 0 13 0 0,20-3-16 0 0,137-27 25 0 0,-73 26-102 0 0,-71 12-5871 0 0,-9-1 2721 0 0,-1-3-1671 0 0,-1-1-5554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2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0 0 0,'0'0'1202'0'0,"0"0"753"0"0,0 0 254 0 0,0 0 89 0 0,0 0-69 0 0,0 0-297 0 0,0 0-413 0 0,0 0-353 0 0,0 0-113 0 0,0 0 46 0 0,0 0 135 0 0,0 0 81 0 0,0 0-103 0 0,21 0-142 0 0,69 1-176 0 0,61-27 1046 0 0,-120 17-1716 0 0,240-78-362 0 0,-222 70-1435 0 0,-17 8-3941 0 0,-16 5-6059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6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 5401 0 0,'0'0'5335'0'0,"0"0"-2676"0"0,0 0-848 0 0,0 0-169 0 0,0 0-113 0 0,0 0-195 0 0,0 0-259 0 0,0 0-252 0 0,0 0-209 0 0,0 0-136 0 0,0 0-91 0 0,0 0-41 0 0,0 0-15 0 0,-12 21 1 0 0,-37 67 11 0 0,35-21 165 0 0,16-52-375 0 0,28 296 1368 0 0,-5-107-1024 0 0,5 195-87 0 0,-30-399-382 0 0,1 0 1 0 0,-1 1 0 0 0,1-1 0 0 0,0 0 0 0 0,-1 1 0 0 0,1-1 0 0 0,0 0 0 0 0,0 1 0 0 0,-1-1 0 0 0,1 0-1 0 0,0 0 1 0 0,-1 0 0 0 0,1 0 0 0 0,0 0 0 0 0,0 0 0 0 0,-1 0 0 0 0,1 0 0 0 0,0 0 0 0 0,-1 0 0 0 0,1 0-1 0 0,0 0 1 0 0,0-1 0 0 0,-1 1 0 0 0,1 0 0 0 0,0-1 0 0 0,-1 1 0 0 0,1 0 0 0 0,0-1 0 0 0,-1 1 0 0 0,1 0-1 0 0,-1-1 1 0 0,1 1 0 0 0,-1-1 0 0 0,1 1 0 0 0,-1-1 0 0 0,1 0 0 0 0,-1 1 0 0 0,1-1 0 0 0,-1 1 0 0 0,0-1 0 0 0,1 0-1 0 0,-1 1 1 0 0,0-1 0 0 0,0 0 0 0 0,1 0 0 0 0,-1 1 0 0 0,0-1 0 0 0,0 0 0 0 0,0 1 0 0 0,0-1 0 0 0,0 0-1 0 0,0 0 1 0 0,0 1-9 0 0,1-1 11 0 0,49-75 93 0 0,4 3-1 0 0,3 3 1 0 0,4 1-1 0 0,2 4 1 0 0,38-29-104 0 0,-99 91 1 0 0,0 0 0 0 0,1 0-1 0 0,-1 1 1 0 0,1-1 0 0 0,-1 1 0 0 0,1-1 0 0 0,0 1 0 0 0,0 0 0 0 0,0 0 0 0 0,0 0 0 0 0,0 0-1 0 0,1 1 1 0 0,-1 0 0 0 0,0-1 0 0 0,1 1 0 0 0,-1 0 0 0 0,1 0 0 0 0,-1 1 0 0 0,1-1 0 0 0,0 1-1 0 0,-1 0 1 0 0,1 0 0 0 0,-1 0 0 0 0,1 0 0 0 0,0 1 0 0 0,-1-1 0 0 0,1 1 0 0 0,-1 0 0 0 0,1 0-1 0 0,-1 0 1 0 0,0 1 0 0 0,1-1 0 0 0,-1 1 0 0 0,0 0 0 0 0,0 0 0 0 0,3 2-1 0 0,0 8 28 0 0,-1 0 1 0 0,0 1-1 0 0,0 0 0 0 0,-2 0 1 0 0,1 0-1 0 0,-2 0 1 0 0,0 1-1 0 0,0-1 0 0 0,-1 1 1 0 0,-1-1-1 0 0,0 1 1 0 0,-2 6-29 0 0,2-7 15 0 0,0 15 23 0 0,-1 9 28 0 0,2 0 1 0 0,1 0-1 0 0,2-1 1 0 0,7 29-67 0 0,-11-63-17 0 0,0 0 0 0 0,0 0 0 0 0,0-1-1 0 0,0 1 1 0 0,0 0 0 0 0,1 0 0 0 0,-1 0 0 0 0,1-1 0 0 0,-1 1 0 0 0,1 0 0 0 0,-1 0-1 0 0,1-1 1 0 0,0 1 0 0 0,0 0 0 0 0,0-1 0 0 0,0 1 0 0 0,0-1 0 0 0,0 1 0 0 0,1-1-1 0 0,-1 0 1 0 0,0 0 0 0 0,1 1 0 0 0,-1-1 0 0 0,1 0 0 0 0,-1 0 0 0 0,1 0 0 0 0,-1 0-1 0 0,1-1 1 0 0,0 1 0 0 0,0 0 0 0 0,-1-1 0 0 0,1 1 0 0 0,0-1 0 0 0,0 1 0 0 0,0-1-1 0 0,-1 0 1 0 0,1 0 0 0 0,0 0 0 0 0,0 0 0 0 0,0 0 0 0 0,0 0 0 0 0,-1-1 0 0 0,1 1-1 0 0,0-1 1 0 0,0 1 0 0 0,0-1 0 0 0,-1 0 0 0 0,1 1 0 0 0,0-1 0 0 0,0-1 17 0 0,32-31-2738 0 0,-14 9-3860 0 0,-16 20 4345 0 0,3-4-9818 0 0</inkml:trace>
  <inkml:trace contextRef="#ctx0" brushRef="#br0" timeOffset="665.237">1274 660 15835 0 0,'0'0'2250'0'0,"0"0"-580"0"0,0 0-310 0 0,0 0-100 0 0,0 0-118 0 0,0 0-148 0 0,0 0-182 0 0,0 0-185 0 0,0 0-117 0 0,-33 23-104 0 0,-105 72-106 0 0,127-88-245 0 0,-1 0 0 0 0,1 2 1 0 0,1-1-1 0 0,-1 1 0 0 0,1 1 0 0 0,1-1 1 0 0,0 2-1 0 0,0-1 0 0 0,1 1 1 0 0,0 1-56 0 0,-4 6 43 0 0,7-11-35 0 0,0 0-1 0 0,0 0 1 0 0,1 0 0 0 0,0 0 0 0 0,0 1-1 0 0,1-1 1 0 0,0 1 0 0 0,0 0-1 0 0,1 0 1 0 0,0 0 0 0 0,0 1 0 0 0,1-1-1 0 0,0 0 1 0 0,0 1 0 0 0,1-1-1 0 0,0 1 1 0 0,1-1 0 0 0,0 0 0 0 0,0 1-8 0 0,3-6 7 0 0,-1 0 1 0 0,1 0 0 0 0,0-1 0 0 0,-1 1-1 0 0,2-1 1 0 0,-1 0 0 0 0,0 0 0 0 0,0 0 0 0 0,0 0-1 0 0,1-1 1 0 0,-1 0 0 0 0,1 0 0 0 0,-1 0-1 0 0,1-1 1 0 0,-1 1 0 0 0,1-1 0 0 0,0 0 0 0 0,-1 0-1 0 0,1-1 1 0 0,-1 1 0 0 0,1-1 0 0 0,-1 0-1 0 0,1 0 1 0 0,-1-1 0 0 0,1 1 0 0 0,-1-1-1 0 0,0 0 1 0 0,0 0 0 0 0,3-3-8 0 0,13-8 66 0 0,0-2 0 0 0,-2 0 0 0 0,0-1 0 0 0,0-1 1 0 0,-2 0-1 0 0,0-1 0 0 0,-1-1 0 0 0,-1-1 0 0 0,-1 0 0 0 0,-1 0 0 0 0,8-19-66 0 0,-14 30 27 0 0,31-43 150 0 0,-21 75-241 0 0,-12-9-68 0 0,0 0 0 0 0,2-1 0 0 0,0 1 0 0 0,0-2 0 0 0,1 1 0 0 0,1 0 0 0 0,0-1 0 0 0,1-1 0 0 0,0 0 0 0 0,0 0 0 0 0,2 0 0 0 0,-1-1 0 0 0,1-1 0 0 0,0 0 1 0 0,1 0-1 0 0,0-1 0 0 0,1-1 0 0 0,0 0 132 0 0,-10-5-180 0 0,-1-1 0 0 0,1 0 0 0 0,0 0 0 0 0,0 0 0 0 0,0-1 0 0 0,0 1 0 0 0,0-1 0 0 0,0 1 0 0 0,0-1 0 0 0,0 0 0 0 0,0 0 0 0 0,0 0 0 0 0,0-1 0 0 0,0 1 0 0 0,0-1 0 0 0,0 1 0 0 0,0-1 0 0 0,0 0 0 0 0,0 0 0 0 0,-1-1 0 0 0,1 1 0 0 0,0 0 0 0 0,-1-1 1 0 0,1 0-1 0 0,-1 0 0 0 0,1 1 0 0 0,-1-1 0 0 0,0-1 0 0 0,0 1 0 0 0,0 0 0 0 0,0 0 0 0 0,0-1 0 0 0,0 1 0 0 0,-1-1 0 0 0,1 0 0 0 0,-1 0 180 0 0,49-202 2617 0 0,-37 152 346 0 0,0 120-873 0 0,-6-34-1985 0 0,-6-21-94 0 0,0-1-1 0 0,1 1 1 0 0,1-1-1 0 0,0 1 1 0 0,0-1-1 0 0,1 0 0 0 0,0 0 1 0 0,1 0-1 0 0,0-1 1 0 0,1 1-1 0 0,0-1 1 0 0,1-1-1 0 0,0 1 0 0 0,0-1 1 0 0,1 0-1 0 0,0-1 1 0 0,1 0-1 0 0,0 0 1 0 0,6 4-11 0 0,-11-9 9 0 0,-1-1-1 0 0,1 1 1 0 0,0-1 0 0 0,-1 0 0 0 0,1 0 0 0 0,0-1 0 0 0,1 1-1 0 0,-1-1 1 0 0,0 1 0 0 0,0-1 0 0 0,0-1 0 0 0,1 1 0 0 0,-1-1 0 0 0,1 1-1 0 0,-1-1 1 0 0,0 0 0 0 0,1-1 0 0 0,-1 1 0 0 0,0-1 0 0 0,1 0 0 0 0,-1 0-1 0 0,0 0 1 0 0,0-1 0 0 0,0 1 0 0 0,0-1 0 0 0,0 0 0 0 0,0 0 0 0 0,0-1-1 0 0,-1 1 1 0 0,1-1 0 0 0,-1 0 0 0 0,1 0 0 0 0,1-3-9 0 0,7-11 96 0 0,0-2 1 0 0,-2 1-1 0 0,0-2 0 0 0,-1 1 1 0 0,-1-1-1 0 0,-1 0 1 0 0,3-18-97 0 0,0 8 33 0 0,22-62-713 0 0,-18 87-4188 0 0,-10 5-41 0 0,0 0-7354 0 0</inkml:trace>
  <inkml:trace contextRef="#ctx0" brushRef="#br0" timeOffset="971.143">2251 866 8370 0 0,'0'0'4527'0'0,"0"0"-1695"0"0,0 0-687 0 0,0 0-276 0 0,0 0-275 0 0,0 0-167 0 0,0 0-193 0 0,0 0-228 0 0,35-16-232 0 0,109-51-178 0 0,-80 19 66 0 0,-57 36-522 0 0,-1 4-80 0 0,1 0 0 0 0,-2 0 1 0 0,1-1-1 0 0,-1 0 0 0 0,-1 0 0 0 0,1-1 0 0 0,-2 1 0 0 0,1-1 0 0 0,-1 0 0 0 0,-1 0 0 0 0,0 0 0 0 0,0 0 0 0 0,-1 0 0 0 0,0 0 0 0 0,-1-1 0 0 0,0 1 0 0 0,-1-6-60 0 0,-1 13-7 0 0,0 0-1 0 0,0 0 1 0 0,0 1 0 0 0,0-1 0 0 0,-1 1 0 0 0,1-1-1 0 0,-1 1 1 0 0,1 0 0 0 0,-1 0 0 0 0,0 0 0 0 0,0 1 0 0 0,0-1-1 0 0,0 0 1 0 0,0 1 0 0 0,0 0 0 0 0,0 0 0 0 0,0 0-1 0 0,0 0 1 0 0,-1 0 0 0 0,1 1 0 0 0,0-1 0 0 0,-1 1 0 0 0,1 0-1 0 0,-1 0 1 0 0,1 0 0 0 0,0 1 0 0 0,-1-1 0 0 0,1 1-1 0 0,0 0 1 0 0,0 0 0 0 0,-1 0 0 0 0,1 0 0 0 0,0 0 0 0 0,0 1-1 0 0,0-1 1 0 0,0 1 0 0 0,0 0 0 0 0,1 0 0 0 0,-1 0 7 0 0,-8 5-11 0 0,0 0 0 0 0,1 1 0 0 0,-1 0 0 0 0,2 0 0 0 0,-1 1 0 0 0,1 1 0 0 0,1 0 0 0 0,-1 0 0 0 0,2 0 0 0 0,-1 1 0 0 0,2 0 0 0 0,-1 0 0 0 0,2 1 0 0 0,-1 0 0 0 0,2 0 0 0 0,-1 1 0 0 0,2-1 0 0 0,0 1 0 0 0,0-1 0 0 0,1 1 0 0 0,1 0 0 0 0,0 0 0 0 0,0 0 0 0 0,2 0 0 0 0,0 0 0 0 0,0 0 0 0 0,1 0 0 0 0,0 0 0 0 0,1-1 0 0 0,1 1 0 0 0,0-1 0 0 0,1 0 0 0 0,0 0 0 0 0,1 0 0 0 0,0-1 0 0 0,1 1 0 0 0,6 6 11 0 0,1-5 3 0 0,1-1 0 0 0,0 0 0 0 0,1-1 0 0 0,0-1 1 0 0,1 0-1 0 0,0-1 0 0 0,1-1 0 0 0,0-1 0 0 0,0 0 0 0 0,0-1 0 0 0,1-1 0 0 0,0-1 1 0 0,0-1-1 0 0,0-1 0 0 0,0 0 0 0 0,1-1 0 0 0,-1-1 0 0 0,0-1 0 0 0,0-1 1 0 0,18-4-4 0 0,32-15-1082 0 0,-48 11-1996 0 0,-1-2-3939 0 0,-6 5-5738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5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104 130 7170 0 0,'0'0'1923'0'0,"0"0"-580"0"0,0 0-191 0 0,0 0 49 0 0,0 0 160 0 0,0 0 207 0 0,0 0 74 0 0,0 0-71 0 0,0 0-196 0 0,0 0-280 0 0,0 0-263 0 0,-6-21-217 0 0,-16-62-171 0 0,17 62-95 0 0,5 21-10 0 0,0 27 1088 0 0,-3 64-402 0 0,-4 1 0 0 0,-14 66-1025 0 0,5-50 267 0 0,4 1 0 0 0,3 78-267 0 0,8-182 4 0 0,0-1 1 0 0,1 1-1 0 0,-1-1 0 0 0,1 1 0 0 0,0 0 0 0 0,1-1 0 0 0,-1 1 0 0 0,1-1 1 0 0,0 1-1 0 0,0-1 0 0 0,0 1 0 0 0,1-1 0 0 0,-1 0 0 0 0,1 1 0 0 0,0-1 0 0 0,0 0 1 0 0,1 0-1 0 0,-1 0 0 0 0,1-1 0 0 0,0 1 0 0 0,0-1 0 0 0,0 1 0 0 0,1-1 1 0 0,-1 0-1 0 0,1 0 0 0 0,-1 0 0 0 0,1-1 0 0 0,0 0 0 0 0,0 1 0 0 0,0-1 0 0 0,1 0 1 0 0,-1-1-1 0 0,0 1 0 0 0,1-1 0 0 0,-1 0 0 0 0,1 0 0 0 0,-1 0 0 0 0,1-1 1 0 0,-1 0-1 0 0,5 0-4 0 0,1-4 30 0 0,0-2 0 0 0,-1 0 0 0 0,0 0-1 0 0,0 0 1 0 0,0-1 0 0 0,-1-1 0 0 0,0 1 0 0 0,0-1 0 0 0,-1-1 0 0 0,5-6-30 0 0,-4 6 15 0 0,46-56 65 0 0,-36 40-76 0 0,2 1 1 0 0,0 2-1 0 0,2-1 0 0 0,0 2 0 0 0,2 1 1 0 0,15-10-5 0 0,-36 30 0 0 0,0 0-1 0 0,0 0 1 0 0,0 0 0 0 0,0 1-1 0 0,0-1 1 0 0,0 1 0 0 0,0 0 0 0 0,-1 0-1 0 0,1 0 1 0 0,0 0 0 0 0,0 0 0 0 0,-1 1-1 0 0,1-1 1 0 0,-1 1 0 0 0,1-1 0 0 0,-1 1-1 0 0,0 0 1 0 0,0 0 0 0 0,0 0 0 0 0,0 1-1 0 0,0-1 1 0 0,0 0 0 0 0,0 1 0 0 0,-1-1-1 0 0,1 1 1 0 0,-1-1 0 0 0,0 1 0 0 0,0 0-1 0 0,0 0 1 0 0,0 0 0 0 0,0-1 0 0 0,0 1-1 0 0,-1 0 1 0 0,0 0 0 0 0,1 0 0 0 0,-1 2 0 0 0,3 5-1 0 0,0-2 2 0 0,-1 0-1 0 0,1 0 1 0 0,1 0 0 0 0,0 0-1 0 0,0-1 1 0 0,0 1-1 0 0,1-1 1 0 0,0 0-1 0 0,0 0 1 0 0,1-1-1 0 0,0 0 1 0 0,0 0-1 0 0,0 0 1 0 0,1-1-1 0 0,0 0 1 0 0,0 0-1 0 0,0 0 1 0 0,1-1-1 0 0,-1 0 1 0 0,1-1-1 0 0,0 0 1 0 0,0 0-1 0 0,4 1 0 0 0,-4-3 11 0 0,-1-1 1 0 0,1 1-1 0 0,0-1 0 0 0,-1-1 0 0 0,1 1 0 0 0,-1-1 0 0 0,1-1 0 0 0,-1 1 0 0 0,0-1 0 0 0,1 0 0 0 0,-1-1 0 0 0,0 0 0 0 0,0 0 0 0 0,-1-1 0 0 0,1 1 0 0 0,-1-1 0 0 0,1-1 0 0 0,-1 1 0 0 0,-1-1 0 0 0,1 0 0 0 0,1-2-11 0 0,17-19 103 0 0,0-1 0 0 0,-2-2 0 0 0,-1 0 0 0 0,-2-1 0 0 0,-1 0 0 0 0,-1-2 0 0 0,-1 0 0 0 0,-2-1 0 0 0,2-12-103 0 0,-6 18 49 0 0,-2-1 0 0 0,-1 0-1 0 0,-1-1 1 0 0,-2 0 0 0 0,0 0-1 0 0,-2 0 1 0 0,-2 0 0 0 0,0 0-1 0 0,-2-1 1 0 0,-1 1 0 0 0,-1 0-1 0 0,-6-17-48 0 0,10 44-36 0 0,-1-1-1 0 0,1 1 1 0 0,-1-1-1 0 0,0 1 0 0 0,1-1 1 0 0,-1 1-1 0 0,0 0 1 0 0,0 0-1 0 0,-1 0 0 0 0,1-1 1 0 0,0 1-1 0 0,-1 0 0 0 0,1 0 1 0 0,-1 1-1 0 0,0-1 1 0 0,0 0-1 0 0,0 0 0 0 0,0 1 1 0 0,0 0-1 0 0,0-1 1 0 0,0 1-1 0 0,-1-1 37 0 0,-7 36-2705 0 0,8 15-4101 0 0,2-29-5270 0 0</inkml:trace>
  <inkml:trace contextRef="#ctx0" brushRef="#br0" timeOffset="353.543">1275 712 8778 0 0,'0'0'2362'0'0,"0"0"-477"0"0,0 0-19 0 0,0 0-68 0 0,0 0-196 0 0,0 0-226 0 0,0 0-172 0 0,0 0-173 0 0,0 0-168 0 0,31-8-118 0 0,100-27-126 0 0,-64 0 183 0 0,-59 27-637 0 0,0 1-65 0 0,1-1 1 0 0,-2 0-1 0 0,1 0 0 0 0,-1-1 0 0 0,0 0 1 0 0,-1 0-1 0 0,0-1 0 0 0,-1 0 1 0 0,0 0-1 0 0,0 0 0 0 0,-1-1 0 0 0,0 1 1 0 0,-1-1-1 0 0,0 0 0 0 0,-1 0 1 0 0,0 0-1 0 0,-1 0 0 0 0,0 0 1 0 0,-1-1-1 0 0,0-3-100 0 0,-1 11 8 0 0,0 1 0 0 0,-1-1 0 0 0,1 1 0 0 0,-1-1 0 0 0,0 1 0 0 0,0 0 0 0 0,0-1 0 0 0,0 1 0 0 0,-1 0 0 0 0,1 1 0 0 0,-1-1 0 0 0,0 0 1 0 0,1 1-1 0 0,-1-1 0 0 0,0 1 0 0 0,-1 0 0 0 0,1 0 0 0 0,0 0 0 0 0,-1 0 0 0 0,1 1 0 0 0,-1 0 0 0 0,1-1 0 0 0,-1 1 0 0 0,0 0 0 0 0,0 1 0 0 0,1-1 0 0 0,-1 1 0 0 0,0-1 0 0 0,0 1 1 0 0,0 0-1 0 0,1 1 0 0 0,-1-1 0 0 0,0 1 0 0 0,0 0 0 0 0,0-1 0 0 0,1 2 0 0 0,-1-1 0 0 0,1 0 0 0 0,-1 1 0 0 0,1-1 0 0 0,-1 1 0 0 0,1 0 0 0 0,0 0 0 0 0,0 1 0 0 0,0-1 0 0 0,0 1 1 0 0,0-1-1 0 0,0 1-8 0 0,-10 9 0 0 0,0 0 1 0 0,0 1 0 0 0,1 1 0 0 0,1 0 0 0 0,0 0 0 0 0,1 1 0 0 0,1 0 0 0 0,0 1 0 0 0,1 0-1 0 0,1 0 1 0 0,0 1 0 0 0,1 0 0 0 0,1 0 0 0 0,1 1 0 0 0,0-1 0 0 0,1 1 0 0 0,1 0 0 0 0,1 0-1 0 0,0 0 1 0 0,1 0 0 0 0,2 3-1 0 0,0-11-3 0 0,1-1 0 0 0,0 0 0 0 0,0 0 0 0 0,1-1 0 0 0,1 1 0 0 0,-1-1 0 0 0,1 0 0 0 0,1 0 0 0 0,-1 0 0 0 0,1-1 0 0 0,1 0 0 0 0,-1 0 0 0 0,1 0 0 0 0,0-1 0 0 0,1 0 0 0 0,-1 0 0 0 0,1-1 0 0 0,1 0 0 0 0,-1-1 0 0 0,0 0 0 0 0,1 0 0 0 0,0 0 0 0 0,0-1 0 0 0,0-1 1 0 0,1 0-1 0 0,-1 0 0 0 0,0 0 0 0 0,1-1 0 0 0,6-1 3 0 0,12 2-191 0 0,1-2 0 0 0,0-1 0 0 0,-1-1 1 0 0,0-1-1 0 0,1-2 0 0 0,23-7 191 0 0,-36 7-469 0 0,23-7-1327 0 0,-14 3-2463 0 0,0-2-7819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4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210 188 6361 0 0,'0'0'1690'0'0,"0"0"-414"0"0,0 0-203 0 0,0 0 101 0 0,0 0 109 0 0,0 0-8 0 0,0 0-141 0 0,0 0-259 0 0,0 0-235 0 0,0 0-183 0 0,0 0-129 0 0,0 0-69 0 0,6-10 0 0 0,28-42 188 0 0,-34 51-214 0 0,0 1-25 0 0,-12 110 6624 0 0,-2-60-6776 0 0,-1 0 0 0 0,-3-1 0 0 0,-2-1 0 0 0,-4 2-56 0 0,-67 102-50 0 0,45-108-664 0 0,36-52-1393 0 0,11-5 1757 0 0,0-1-1 0 0,0 1 1 0 0,2-1 0 0 0,0 1 0 0 0,0 0-1 0 0,1 0 1 0 0,0 0 0 0 0,2 1-1 0 0,-1 0 1 0 0,1-1 0 0 0,1 2 0 0 0,2-4 350 0 0,-3 4-187 0 0,107-211-260 0 0,-51 79 1527 0 0,-44 107 210 0 0,-16 80 517 0 0,28 309-107 0 0,-29-338-1692 0 0,0 0 0 0 0,2 0 1 0 0,0 0-1 0 0,0-1 0 0 0,1 1 0 0 0,1-1 0 0 0,1 0 0 0 0,0 0 0 0 0,0 0 0 0 0,2-1 1 0 0,1 2-9 0 0,-8-14 14 0 0,0 0 1 0 0,0 1 0 0 0,0-1-1 0 0,0 0 1 0 0,0 0 0 0 0,1 0 0 0 0,-1 0-1 0 0,0 0 1 0 0,1 0 0 0 0,-1 0 0 0 0,1 0-1 0 0,-1 0 1 0 0,1-1 0 0 0,0 1 0 0 0,-1 0-1 0 0,1-1 1 0 0,0 0 0 0 0,-1 1-1 0 0,1-1 1 0 0,0 0 0 0 0,-1 0 0 0 0,1 0-1 0 0,0 0 1 0 0,-1 0 0 0 0,1 0 0 0 0,0-1-1 0 0,0 1 1 0 0,-1 0 0 0 0,1-1-1 0 0,-1 0 1 0 0,1 1 0 0 0,0-1 0 0 0,-1 0-1 0 0,1 0 1 0 0,-1 0 0 0 0,0 0 0 0 0,1 0-1 0 0,-1 0 1 0 0,0 0 0 0 0,1 0 0 0 0,-1-1-15 0 0,45-57 789 0 0,-19 4-626 0 0,-3-1 0 0 0,-2-2 0 0 0,-3 0 0 0 0,-2-1-1 0 0,-3 0 1 0 0,-2-1 0 0 0,-3-1 0 0 0,-1-39-163 0 0,-7 64-192 0 0,-8 43-2591 0 0,5 9-2305 0 0,2-10 1059 0 0,-2 5-7901 0 0</inkml:trace>
  <inkml:trace contextRef="#ctx0" brushRef="#br0" timeOffset="911.986">977 254 1488 0 0,'0'0'1759'0'0,"0"0"-205"0"0,0 0 89 0 0,0 0 283 0 0,0 0 265 0 0,0 0-36 0 0,0 0-292 0 0,0 0-371 0 0,0 0-342 0 0,0 0-242 0 0,0 0-169 0 0,0 0-139 0 0,0 0-98 0 0,2 2 3859 0 0,6 4-2812 0 0,136-10 25 0 0,-20-17-990 0 0,-32 9-200 0 0,-59 12-245 0 0,-32 0-105 0 0,-1 0-31 0 0,0 0-6 0 0,0 0 14 0 0,0 0-30 0 0,0 0-22 0 0,-29 0-3198 0 0,-6 17-2919 0 0,22-9-1589 0 0,3-4-3655 0 0</inkml:trace>
  <inkml:trace contextRef="#ctx0" brushRef="#br0" timeOffset="1165.299">889 457 13659 0 0,'0'0'1780'0'0,"0"0"-605"0"0,0 0-313 0 0,0 0 22 0 0,0 0 164 0 0,0 0 78 0 0,0 0-34 0 0,0 0-105 0 0,0 0-135 0 0,0 0-121 0 0,0 0-106 0 0,0 0-97 0 0,0 0-94 0 0,34 0-89 0 0,109 2-75 0 0,-32-15 158 0 0,0-10-1138 0 0,-98 19-958 0 0,-8 2-1989 0 0,0 1-7796 0 0</inkml:trace>
  <inkml:trace contextRef="#ctx0" brushRef="#br0" timeOffset="2314.632">1695 711 1512 0 0,'0'0'1965'0'0,"0"0"-618"0"0,0 0-104 0 0,0 0 141 0 0,0 0 194 0 0,0 0 163 0 0,0 0-18 0 0,0 0-110 0 0,0 0-130 0 0,0 0-196 0 0,0 0-156 0 0,0 0-139 0 0,0 0-164 0 0,-7-1-153 0 0,-24-6-129 0 0,23-26 701 0 0,10 12-975 0 0,0 1 0 0 0,1 0 0 0 0,1 0-1 0 0,0 0 1 0 0,2 0 0 0 0,0 1 0 0 0,2 0-1 0 0,0 0 1 0 0,1 0 0 0 0,0 1-1 0 0,2 1 1 0 0,1-1-272 0 0,-7 10 16 0 0,0 1 0 0 0,0 0 1 0 0,1 0-1 0 0,0 0 0 0 0,1 1 0 0 0,-1 0 0 0 0,1 0 1 0 0,0 1-1 0 0,1 0 0 0 0,-1 0 0 0 0,1 0 0 0 0,0 1 1 0 0,0 0-1 0 0,0 1 0 0 0,1 0 0 0 0,-1 0 0 0 0,1 1 0 0 0,0 0 1 0 0,0 1-1 0 0,0-1 0 0 0,0 2 0 0 0,4-1-16 0 0,-7 4 8 0 0,0 0 0 0 0,0 1 0 0 0,0 0-1 0 0,-1 0 1 0 0,1 0 0 0 0,-1 0 0 0 0,0 1-1 0 0,0 0 1 0 0,-1 0 0 0 0,0 0 0 0 0,0 1-1 0 0,0-1 1 0 0,0 1 0 0 0,-1 0 0 0 0,0 0-1 0 0,0 0 1 0 0,1 5-8 0 0,30 124 356 0 0,-24-124-124 0 0,5-34 32 0 0,-7 9-388 0 0,13-10 121 0 0,0 0 0 0 0,2 1 0 0 0,1 1 0 0 0,1 1 0 0 0,0 2-1 0 0,2 0 1 0 0,0 2 0 0 0,22-11 3 0 0,-32 19-8 0 0,1 0 0 0 0,0 1 0 0 0,0 1-1 0 0,1 1 1 0 0,0 0 0 0 0,0 2 0 0 0,0 0 0 0 0,0 1 0 0 0,15-1 8 0 0,-31 6 2 0 0,-1-1 1 0 0,0 0 0 0 0,0 1-1 0 0,1 0 1 0 0,-1-1 0 0 0,-1 1-1 0 0,1 0 1 0 0,0 0-1 0 0,0 0 1 0 0,-1 0 0 0 0,1 1-1 0 0,-1-1 1 0 0,1 0 0 0 0,-1 0-1 0 0,0 1 1 0 0,0-1 0 0 0,0 1-1 0 0,-1-1 1 0 0,1 1 0 0 0,0 0-1 0 0,-1-1 1 0 0,0 1 0 0 0,0 0-1 0 0,1-1 1 0 0,-1 1-1 0 0,-1 0 1 0 0,1-1 0 0 0,0 1-1 0 0,-1-1 1 0 0,1 1 0 0 0,-1 0-1 0 0,0-1 1 0 0,0 2-3 0 0,0 6 26 0 0,-29 106 112 0 0,9-60-100 0 0,23-38-2169 0 0,18-38-3112 0 0,-9 8 1207 0 0,-2 5-7588 0 0</inkml:trace>
  <inkml:trace contextRef="#ctx0" brushRef="#br0" timeOffset="2894.569">3032 262 12723 0 0,'0'0'1745'0'0,"0"0"-296"0"0,0 0-136 0 0,0 0-42 0 0,0 0-61 0 0,0 0-162 0 0,0 0-204 0 0,0 0-161 0 0,0 0-139 0 0,0 0-122 0 0,0 0-72 0 0,0 0-64 0 0,-34 24-68 0 0,-103 75-31 0 0,71-35 53 0 0,61-55-231 0 0,0-1 0 0 0,0 1 0 0 0,1-1 0 0 0,0 1 0 0 0,0 0 0 0 0,1 1 0 0 0,0-1 0 0 0,1 1 0 0 0,0-1 0 0 0,1 1 0 0 0,0 0 0 0 0,0-1 0 0 0,1 1 0 0 0,0 0 0 0 0,2 9-9 0 0,0-16 19 0 0,0 0 0 0 0,0 0 0 0 0,0-1 0 0 0,1 1 0 0 0,-1 0 0 0 0,1-1 0 0 0,0 1 0 0 0,0-1 0 0 0,0 0 0 0 0,0 0 0 0 0,0 0 0 0 0,0-1 0 0 0,1 1 0 0 0,-1-1 0 0 0,0 1 0 0 0,1-1 0 0 0,0 0 0 0 0,-1 0 0 0 0,1-1 0 0 0,-1 1 0 0 0,1-1 0 0 0,0 0 0 0 0,-1 0 0 0 0,1 0 0 0 0,0 0 0 0 0,-1-1 0 0 0,1 1 0 0 0,0-1 0 0 0,-1 0 0 0 0,1 0 0 0 0,-1 0 0 0 0,0-1 0 0 0,1 1 0 0 0,-1-1 0 0 0,0 0 0 0 0,0 0 0 0 0,0 0 0 0 0,0 0 0 0 0,1-1-19 0 0,31-23 178 0 0,0 0-1 0 0,-3-3 1 0 0,0 0-1 0 0,-2-2 0 0 0,17-23-177 0 0,-45 51 14 0 0,1-1-1 0 0,0 1 1 0 0,-1 0 0 0 0,1 0-1 0 0,0 0 1 0 0,0 1-1 0 0,1-1 1 0 0,-1 1-1 0 0,1 0 1 0 0,-1 0 0 0 0,1 0-1 0 0,0 0 1 0 0,-1 1-1 0 0,1-1 1 0 0,0 1-1 0 0,0 0 1 0 0,2 0-14 0 0,21 45 68 0 0,22 172 226 0 0,-46-192-284 0 0,4 25-17 0 0,-2 1-1 0 0,-2 0 1 0 0,-3 1-1 0 0,-2-1 1 0 0,-2 0-1 0 0,-3 8 8 0 0,3-31-3 0 0,-2-1-1 0 0,0 0 0 0 0,-2 0 0 0 0,-1 0 0 0 0,-1-1 0 0 0,-1-1 1 0 0,-1 1-1 0 0,-1-2 0 0 0,-2 0 0 0 0,0-1 0 0 0,-1 0 0 0 0,-5 4 4 0 0,16-21-5 0 0,1 0 0 0 0,-1 0-1 0 0,0 0 1 0 0,-1-1-1 0 0,1 1 1 0 0,-1-1 0 0 0,0-1-1 0 0,0 1 1 0 0,0-1-1 0 0,0 0 1 0 0,-1 0 0 0 0,1-1-1 0 0,-1 0 1 0 0,1 0-1 0 0,-1 0 1 0 0,0-1 0 0 0,0 0-1 0 0,0-1 1 0 0,0 1-1 0 0,-4-2 6 0 0,8 0-2 0 0,1-1 0 0 0,-1 0-1 0 0,1-1 1 0 0,-1 1-1 0 0,1 0 1 0 0,0-1-1 0 0,0 1 1 0 0,0-1 0 0 0,0 0-1 0 0,0 1 1 0 0,0-1-1 0 0,1 0 1 0 0,0 0 0 0 0,-1 0-1 0 0,1 0 1 0 0,0-1-1 0 0,1 1 1 0 0,-1 0 0 0 0,1 0-1 0 0,-1 0 1 0 0,1-1-1 0 0,0 1 1 0 0,0 0-1 0 0,0-1 1 0 0,0 1 0 0 0,1 0-1 0 0,0 0 1 0 0,0-2 2 0 0,-1-3-7 0 0,4-19 1 0 0,2-1 0 0 0,1 1 1 0 0,1 0-1 0 0,1 1 0 0 0,2 0 0 0 0,0 0 1 0 0,2 1-1 0 0,1 1 0 0 0,1 0 0 0 0,0 1 1 0 0,2 0-1 0 0,1 1 0 0 0,12-10 6 0 0,-8 3-15 0 0,92-107-292 0 0,-62 80-2284 0 0,-43 46-290 0 0,-5 2-2078 0 0,-2 5 1737 0 0,3-1-9034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355 181 0 0 0,'0'0'1252'0'0,"0"0"482"0"0,0 0 180 0 0,0 0 1 0 0,0 0-8 0 0,0 0-121 0 0,0 0-165 0 0,0 0-123 0 0,0 0-134 0 0,0 0-117 0 0,0 0-92 0 0,0 0-109 0 0,0-3-121 0 0,-1 2-804 0 0,1 0 1 0 0,0 0-1 0 0,-1 0 0 0 0,1 0 0 0 0,-1 0 0 0 0,1 0 1 0 0,-1 0-1 0 0,0 0 0 0 0,1 0 0 0 0,-1 0 0 0 0,0 1 1 0 0,0-1-1 0 0,0 0 0 0 0,1 1 0 0 0,-1-1 0 0 0,0 0 1 0 0,0 1-1 0 0,0-1 0 0 0,0 1 0 0 0,0 0 1 0 0,0-1-1 0 0,0 1 0 0 0,0 0 0 0 0,0-1 0 0 0,0 1 1 0 0,-1 0-1 0 0,1 0 0 0 0,0 0 0 0 0,0 0 0 0 0,0 0 1 0 0,0 0-1 0 0,0 0 0 0 0,0 0 0 0 0,0 1 0 0 0,0-1 1 0 0,0 0-1 0 0,0 1 0 0 0,0-1-121 0 0,-9 0 282 0 0,2 2-161 0 0,0 0 1 0 0,1 0-1 0 0,0 1 1 0 0,-1 0-1 0 0,1 0 1 0 0,0 1-1 0 0,0 0 1 0 0,0 0-1 0 0,1 0 1 0 0,0 1-1 0 0,-1 0 1 0 0,2 0-1 0 0,-1 1 1 0 0,-4 5-122 0 0,-15 12 215 0 0,10-13-171 0 0,1 1 0 0 0,1 0 1 0 0,0 1-1 0 0,0 1 0 0 0,1 0 0 0 0,1 1 0 0 0,0 0 0 0 0,1 0 0 0 0,0 1 0 0 0,2 1 0 0 0,0 0 0 0 0,0 0 0 0 0,1 0 0 0 0,1 1 0 0 0,1 0 1 0 0,1 0-1 0 0,0 0 0 0 0,1 1 0 0 0,0 12-44 0 0,2-24-11 0 0,1 0 0 0 0,0 0 0 0 0,0-1 0 0 0,0 1 0 0 0,1 0 0 0 0,0 0 0 0 0,0 0 0 0 0,0-1 0 0 0,1 1 0 0 0,0 0 0 0 0,0-1 0 0 0,0 0 0 0 0,1 1 0 0 0,0-1 0 0 0,0 0 0 0 0,0 0 0 0 0,1-1 0 0 0,-1 1 0 0 0,1-1 0 0 0,0 1 0 0 0,1-1 0 0 0,-1-1 0 0 0,1 1 0 0 0,-1 0 0 0 0,1-1 0 0 0,0 0 0 0 0,0 0 0 0 0,1-1 0 0 0,-1 1 0 0 0,0-1 0 0 0,1 0 0 0 0,0-1 0 0 0,-1 1 1 0 0,1-1-1 0 0,0 0 0 0 0,0-1 0 0 0,0 0 0 0 0,0 1 0 0 0,-1-2 0 0 0,1 1 0 0 0,0-1 0 0 0,0 0 0 0 0,1 0 11 0 0,92-57-4443 0 0,-70 37-2563 0 0,-14 12-4726 0 0</inkml:trace>
  <inkml:trace contextRef="#ctx0" brushRef="#br0" timeOffset="304.243">587 221 7410 0 0,'0'0'2064'0'0,"0"0"-448"0"0,0 0-91 0 0,0 0 92 0 0,0 0 53 0 0,0 0-114 0 0,-17 31-242 0 0,-53 98-304 0 0,66-123-899 0 0,0 0 0 0 0,1 0 0 0 0,0 1 0 0 0,0-1 0 0 0,1 1 0 0 0,-1-1 0 0 0,1 1 0 0 0,1 0 0 0 0,0 0 0 0 0,0 0 0 0 0,0 0 0 0 0,1 0 0 0 0,0 0 0 0 0,0 3-111 0 0,1 10 255 0 0,-2-15-185 0 0,1 0 1 0 0,0 0-1 0 0,1 0 0 0 0,-1 0 0 0 0,1 1 0 0 0,0-1 0 0 0,0 0 0 0 0,0 0 0 0 0,1 0 0 0 0,0 0 1 0 0,0-1-1 0 0,0 1 0 0 0,1 0 0 0 0,-1-1 0 0 0,1 0 0 0 0,0 1 0 0 0,0-1 0 0 0,1 0 0 0 0,-1-1 1 0 0,1 1-1 0 0,0 0 0 0 0,0-1 0 0 0,0 0 0 0 0,0 0 0 0 0,1 0 0 0 0,-1-1 0 0 0,1 1 1 0 0,-1-1-1 0 0,1 0 0 0 0,0-1 0 0 0,0 1 0 0 0,0-1 0 0 0,5 1-70 0 0,5 0 152 0 0,1 0 0 0 0,0-2 0 0 0,0 0 0 0 0,0 0 0 0 0,0-2 0 0 0,0 0 1 0 0,-1-1-1 0 0,1 0 0 0 0,-1-1 0 0 0,1-1 0 0 0,-1 0 0 0 0,-1-1 0 0 0,1-1 0 0 0,-1-1 0 0 0,0 1 0 0 0,-1-2 0 0 0,0 0 0 0 0,4-4-152 0 0,-7 5 53 0 0,0 0-1 0 0,-1 0 1 0 0,-1 0 0 0 0,1-1-1 0 0,-1 0 1 0 0,-1-1-1 0 0,0 0 1 0 0,0 0 0 0 0,-1-1-1 0 0,0 0 1 0 0,-1 0-1 0 0,0 0 1 0 0,-1 0 0 0 0,0-1-1 0 0,0 0 1 0 0,-2 0-1 0 0,1 0 1 0 0,-2 0 0 0 0,0 0-1 0 0,0 0 1 0 0,-1 0-1 0 0,0 0 1 0 0,-1-1 0 0 0,-1-1-53 0 0,-1 5-24 0 0,0 1 0 0 0,-1 0 0 0 0,0 0 0 0 0,0 0 0 0 0,-1 0 0 0 0,0 1 0 0 0,0-1 0 0 0,-1 1 0 0 0,0 1 0 0 0,0-1 0 0 0,-1 1 0 0 0,0 0 0 0 0,0 0 0 0 0,0 1 0 0 0,-1 0 0 0 0,1 1 0 0 0,-1-1 0 0 0,0 1 0 0 0,-1 1 0 0 0,1-1 0 0 0,-1 2 0 0 0,1-1 0 0 0,-1 1 0 0 0,0 0-1 0 0,0 1 1 0 0,-3 0 24 0 0,-71 15-1687 0 0,35 14-5559 0 0,36-19-4540 0 0</inkml:trace>
  <inkml:trace contextRef="#ctx0" brushRef="#br0" timeOffset="685.453">1432 103 15211 0 0,'0'0'1363'0'0,"0"0"-263"0"0,0 0 27 0 0,0 0 176 0 0,0 0 71 0 0,0 0-88 0 0,0 0-232 0 0,0 0-277 0 0,0 0-209 0 0,0 0-135 0 0,0 0-134 0 0,0 0-98 0 0,-8-1-73 0 0,3 1-116 0 0,-1-1-1 0 0,1 1 0 0 0,-1 0 0 0 0,1 1 1 0 0,-1-1-1 0 0,1 1 0 0 0,-1 0 1 0 0,1 0-1 0 0,0 1 0 0 0,-1 0 1 0 0,1 0-1 0 0,0 0 0 0 0,0 0 0 0 0,0 1 1 0 0,1 0-1 0 0,-1 0 0 0 0,-3 3-11 0 0,-95 85 3 0 0,101-88-13 0 0,1 0 0 0 0,1 1 0 0 0,-1-1 0 0 0,0 0 0 0 0,1 1 1 0 0,0-1-1 0 0,-1 1 0 0 0,2-1 0 0 0,-1 1 0 0 0,0-1 0 0 0,1 1 0 0 0,-1-1 0 0 0,1 0 0 0 0,0 1 0 0 0,0-1 0 0 0,0 0 1 0 0,1 1-1 0 0,-1-1 0 0 0,1 0 0 0 0,-1 0 0 0 0,1 0 0 0 0,0-1 0 0 0,0 1 0 0 0,1 0 0 0 0,-1-1 0 0 0,1 1 1 0 0,-1-1-1 0 0,1 0 0 0 0,0 0 0 0 0,-1 0 0 0 0,1 0 0 0 0,0 0 0 0 0,0 0 0 0 0,1-1 0 0 0,-1 0 0 0 0,0 0 0 0 0,0 0 1 0 0,1 0-1 0 0,-1 0 0 0 0,1 0 10 0 0,8 6-15 0 0,-2-3 23 0 0,-1 0 1 0 0,1 1-1 0 0,-1 0 0 0 0,-1 1 0 0 0,1 0 0 0 0,-1 0 1 0 0,0 1-1 0 0,0 0 0 0 0,-1 1 0 0 0,0-1 1 0 0,0 1-1 0 0,-1 1 0 0 0,0-1 0 0 0,0 1 0 0 0,-1 0 1 0 0,0 0-1 0 0,-1 1 0 0 0,0 0 0 0 0,0-1 0 0 0,-1 1 1 0 0,0 0-1 0 0,-1 1 0 0 0,0-1 0 0 0,-1 0 0 0 0,0 1 1 0 0,0 2-9 0 0,-3-8 21 0 0,-1 0 0 0 0,1 1 0 0 0,-1-1 1 0 0,0 0-1 0 0,0 0 0 0 0,-1-1 0 0 0,1 1 1 0 0,-1-1-1 0 0,0 0 0 0 0,0 0 0 0 0,-1 0 1 0 0,1 0-1 0 0,-1-1 0 0 0,0 1 1 0 0,1-1-1 0 0,-2-1 0 0 0,1 1 0 0 0,-3 0-21 0 0,-2 3 27 0 0,-6 3-157 0 0,0-2-1 0 0,0 0 1 0 0,-1-1 0 0 0,0-1-1 0 0,-1 0 1 0 0,1-2-1 0 0,-1 0 1 0 0,0 0 0 0 0,0-2-1 0 0,0 0 1 0 0,0-1 0 0 0,0-1 130 0 0,0-2-2251 0 0,8-2-4223 0 0,6 2-5211 0 0</inkml:trace>
  <inkml:trace contextRef="#ctx0" brushRef="#br0" timeOffset="1055.82">2054 170 19644 0 0,'0'0'876'0'0,"0"0"-114"0"0,0 0 115 0 0,0 0 181 0 0,0 0 58 0 0,0 0-129 0 0,0 0-255 0 0,0 0-270 0 0,0 0-173 0 0,0 0-82 0 0,0 0-66 0 0,0 0-44 0 0,0 0-30 0 0,-16 25-21 0 0,-55 82-26 0 0,58-90-25 0 0,1 1 1 0 0,0 0-1 0 0,1 1 1 0 0,1 0 0 0 0,1 1-1 0 0,0-1 1 0 0,2 2 0 0 0,0-1-1 0 0,1 1 1 0 0,2 0 0 0 0,-3 20 4 0 0,7-35-6 0 0,-1 1 1 0 0,2-1-1 0 0,-1 1 1 0 0,1 0 0 0 0,0-1-1 0 0,0 1 1 0 0,1-1-1 0 0,0 0 1 0 0,0 1 0 0 0,0-1-1 0 0,1 0 1 0 0,0 0-1 0 0,0-1 1 0 0,1 1 0 0 0,-1-1-1 0 0,1 1 1 0 0,0-1 0 0 0,1 0-1 0 0,-1 0 1 0 0,1-1-1 0 0,0 0 1 0 0,0 1 0 0 0,1-2-1 0 0,-1 1 1 0 0,1-1-1 0 0,0 1 1 0 0,0-2 0 0 0,4 3 5 0 0,3 0 15 0 0,0 0 0 0 0,1-1 0 0 0,0 0 0 0 0,0-1 0 0 0,0 0 0 0 0,0-2 1 0 0,1 1-1 0 0,-1-2 0 0 0,0 0 0 0 0,1-1 0 0 0,-1 0 0 0 0,12-3-15 0 0,-9 1 96 0 0,-1-1 0 0 0,0 0 0 0 0,0-2 1 0 0,-1 0-1 0 0,1 0 0 0 0,-1-1 0 0 0,-1-1 0 0 0,1-1 0 0 0,-2 0 0 0 0,1-1 0 0 0,-1 0 0 0 0,0-1 0 0 0,-1 0 0 0 0,-1-1 1 0 0,0-1-1 0 0,0 0 0 0 0,-1 0 0 0 0,-1-1 0 0 0,6-10-96 0 0,-6 2 39 0 0,0 0 0 0 0,-2-1 0 0 0,0 1 0 0 0,-1-1-1 0 0,-2-1 1 0 0,0 1 0 0 0,-1-1 0 0 0,-2 0 0 0 0,0 1 0 0 0,-2-1 0 0 0,-2-17-39 0 0,3 31-43 0 0,-1-1 0 0 0,0 1 0 0 0,0-1 1 0 0,-1 1-1 0 0,-1-1 0 0 0,1 1 0 0 0,-2 0 0 0 0,1 0 0 0 0,-2 0 0 0 0,1 1 0 0 0,-1-1 1 0 0,0 1-1 0 0,-1 0 0 0 0,0 1 0 0 0,-1-1 0 0 0,0 1 0 0 0,0 1 0 0 0,-1-1 1 0 0,1 1-1 0 0,-2 0 0 0 0,1 1 0 0 0,-1 0 0 0 0,0 0 0 0 0,0 1 0 0 0,0 0 0 0 0,-1 1 1 0 0,0 0-1 0 0,-1 0 43 0 0,-4 1-283 0 0,0 1-1 0 0,0 0 1 0 0,0 1 0 0 0,0 0 0 0 0,0 2-1 0 0,0 0 1 0 0,0 0 0 0 0,0 2 0 0 0,1-1 0 0 0,-1 2-1 0 0,1 0 1 0 0,-3 2 283 0 0,-102 45-10076 0 0,87-35-1641 0 0</inkml:trace>
  <inkml:trace contextRef="#ctx0" brushRef="#br0" timeOffset="1372.049">1686 438 11146 0 0,'0'0'3196'0'0,"0"0"-798"0"0,0 0-519 0 0,0 0-303 0 0,39-9-205 0 0,123-31-139 0 0,-34-6 945 0 0,-61 17-850 0 0,-32 13-639 0 0,1 0 0 0 0,1 3 0 0 0,0 1 0 0 0,28-5-688 0 0,-63 18 16 0 0,0-1-1 0 0,0 0 1 0 0,-1 1 0 0 0,1 0-1 0 0,0-1 1 0 0,0 1-1 0 0,-1 0 1 0 0,1 0 0 0 0,-1 0-1 0 0,1 0 1 0 0,-1 0-1 0 0,1 0 1 0 0,-1 0 0 0 0,0 1-1 0 0,1-1 1 0 0,-1 0-1 0 0,0 1 1 0 0,0-1 0 0 0,0 1-1 0 0,0-1 1 0 0,0 1-1 0 0,0 0 1 0 0,-1-1 0 0 0,1 1-1 0 0,0 0 1 0 0,-1 0-1 0 0,0-1 1 0 0,1 1-1 0 0,-1 0 1 0 0,0 0 0 0 0,0 0-1 0 0,0 0 1 0 0,0-1-1 0 0,0 1 1 0 0,0 0 0 0 0,-1 1-16 0 0,5 16 98 0 0,-3-11-88 0 0,1 0 0 0 0,1 0 0 0 0,-1 0 0 0 0,1 0 0 0 0,1 0 0 0 0,-1-1 0 0 0,1 0 0 0 0,1 0-1 0 0,-1 0 1 0 0,1 0 0 0 0,1-1 0 0 0,-1 1 0 0 0,1-2 0 0 0,0 1 0 0 0,0 0 0 0 0,0-1 0 0 0,1 0-1 0 0,0-1 1 0 0,1 1-10 0 0,112 20 596 0 0,-66-24-7375 0 0,-46-1 4710 0 0,-8 0-10507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59 6489 0 0,'0'0'3388'0'0,"0"0"-1537"0"0,0 0-667 0 0,0 0-56 0 0,0 0 123 0 0,0 0 35 0 0,0 0-131 0 0,0 0-210 0 0,0 0-290 0 0,0 0-232 0 0,0 0-115 0 0,0 0-33 0 0,0 0 17 0 0,-5 10 10 0 0,-44 76 516 0 0,-19 35 31 0 0,49-90-766 0 0,-2 0-1 0 0,-1-1 1 0 0,-1-1-1 0 0,-2-2 1 0 0,-22 21-83 0 0,34-40 730 0 0,24-29-342 0 0,147-186-129 0 0,5 3-179 0 0,-149 198 297 0 0,-14 38 222 0 0,-1-17-464 0 0,1 14-5 0 0,-2 5-94 0 0,1-1 0 0 0,2 1 0 0 0,1 0 0 0 0,1-1 0 0 0,2 1 0 0 0,2-1 0 0 0,1 0 0 0 0,1-1 0 0 0,2 0 0 0 0,12 26-36 0 0,-21-54 29 0 0,0 0-1 0 0,0 0 1 0 0,0 0 0 0 0,1-1 0 0 0,-1 1 0 0 0,1-1 0 0 0,0 1 0 0 0,0-1 0 0 0,0 0 0 0 0,1 0 0 0 0,-1 0 0 0 0,1-1 0 0 0,-1 1 0 0 0,1-1 0 0 0,0 0 0 0 0,0 0 0 0 0,0 0 0 0 0,0 0 0 0 0,1-1 0 0 0,-1 1 0 0 0,0-1-1 0 0,1 0 1 0 0,-1-1 0 0 0,4 1-29 0 0,16-49 849 0 0,60-133-424 0 0,-22 49-326 0 0,9-62 174 0 0,-72 178-1303 0 0,0 17-2867 0 0,-1 1-3389 0 0,1-1-3766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3 465 3993 0 0,'0'0'2147'0'0,"0"0"-583"0"0,0 0-185 0 0,0 0 124 0 0,0 0 199 0 0,0 0 70 0 0,0 0-127 0 0,0 0-276 0 0,0 0-287 0 0,0 0-239 0 0,0 0-175 0 0,0 0-109 0 0,-3 8 3060 0 0,75 9-1025 0 0,-47-16-2189 0 0,299-5-102 0 0,-331 15-10876 0 0,3-7-1416 0 0</inkml:trace>
  <inkml:trace contextRef="#ctx0" brushRef="#br0" timeOffset="1146.101">856 1 8754 0 0,'0'0'1618'0'0,"0"0"-289"0"0,0 0-201 0 0,0 0 23 0 0,0 0 64 0 0,0 0-75 0 0,0 0-175 0 0,0 0-250 0 0,0 0-178 0 0,0 0-82 0 0,0 0-31 0 0,-12 9-5 0 0,-81 74 638 0 0,93-83-1049 0 0,-15 15 198 0 0,2 1 0 0 0,0 0 0 0 0,0 1 1 0 0,2 0-1 0 0,0 0 0 0 0,1 2 1 0 0,1-1-1 0 0,-1 5-206 0 0,9-22 30 0 0,1 1 1 0 0,-1-1 0 0 0,1 1-1 0 0,0-1 1 0 0,-1 1 0 0 0,1 0-1 0 0,0-1 1 0 0,0 1 0 0 0,0-1-1 0 0,0 1 1 0 0,0 0 0 0 0,0-1-1 0 0,1 1 1 0 0,-1-1 0 0 0,0 1-1 0 0,1-1 1 0 0,-1 1 0 0 0,1-1-1 0 0,0 1 1 0 0,-1-1 0 0 0,1 1-1 0 0,0-1 1 0 0,0 0 0 0 0,0 1-1 0 0,0-1 1 0 0,0 0-1 0 0,0 0 1 0 0,0 0 0 0 0,1 0-1 0 0,-1 0 1 0 0,0 0 0 0 0,1 0-1 0 0,-1 0 1 0 0,0 0 0 0 0,1-1-1 0 0,-1 1 1 0 0,1 0 0 0 0,-1-1-1 0 0,1 0 1 0 0,-1 1 0 0 0,3-1-31 0 0,74 5 1034 0 0,-61-5-895 0 0,134-33 823 0 0,-104 18-733 0 0,-57 23-4011 0 0,-6-2-3105 0 0,15-6 1758 0 0,1 0-3355 0 0</inkml:trace>
  <inkml:trace contextRef="#ctx0" brushRef="#br0" timeOffset="1405.562">1023 52 2905 0 0,'0'0'2156'0'0,"0"0"-272"0"0,0 0-50 0 0,0 0 77 0 0,0 0 47 0 0,0 0-38 0 0,0 0-190 0 0,0 0-283 0 0,0 0-297 0 0,0 0-270 0 0,0 0-219 0 0,0 0-134 0 0,0 0-25 0 0,3-1 22 0 0,0 32 1172 0 0,-22 38-746 0 0,15-58-794 0 0,-10 33-17 0 0,2 0 1 0 0,2 0-1 0 0,2 1 1 0 0,2 0-1 0 0,0 36-139 0 0,8-56-1440 0 0,0-18-2510 0 0,1 1-4927 0 0,-1-8-2200 0 0</inkml:trace>
  <inkml:trace contextRef="#ctx0" brushRef="#br0" timeOffset="240.588">33 719 16027 0 0,'0'0'1690'0'0,"0"0"-710"0"0,0 0-301 0 0,0 0 124 0 0,0 0 133 0 0,0 0 39 0 0,0 0-53 0 0,0 0-97 0 0,0 0-106 0 0,0 0-134 0 0,35 1-107 0 0,110 4-110 0 0,27-3 475 0 0,-110-3-7747 0 0,-58 1-4916 0 0</inkml:trace>
  <inkml:trace contextRef="#ctx0" brushRef="#br0" timeOffset="1635.212">469 693 8346 0 0,'0'0'1707'0'0,"0"0"-351"0"0,0 0-82 0 0,0 0 186 0 0,0 0 152 0 0,0 0-127 0 0,0 0-212 0 0,0 0-207 0 0,0 0-189 0 0,0 0-132 0 0,35-1-113 0 0,112-2-79 0 0,98-22 1142 0 0,-189 17-1576 0 0,79 2-1130 0 0,-125 13-728 0 0,-7 0-2279 0 0,-3-4 1705 0 0,2 1-9005 0 0</inkml:trace>
  <inkml:trace contextRef="#ctx0" brushRef="#br0" timeOffset="2104.01">778 943 5073 0 0,'0'0'2471'0'0,"0"0"-494"0"0,0 0-153 0 0,0 0-1 0 0,0 0-104 0 0,0 0-209 0 0,0 0-273 0 0,0 0-284 0 0,0 0-243 0 0,0 0-164 0 0,0 0-105 0 0,0 0-53 0 0,0 0-24 0 0,-8 4-6 0 0,2-3-253 0 0,0 2 1 0 0,-1-1-1 0 0,1 1 1 0 0,0 0-1 0 0,0 0 0 0 0,0 1 1 0 0,1 0-1 0 0,0 0 1 0 0,-1 0-1 0 0,1 0 0 0 0,0 1 1 0 0,1 0-1 0 0,-1 0 1 0 0,1 0-1 0 0,0 1 1 0 0,1-1-1 0 0,-1 1 0 0 0,1 0 1 0 0,0 0-1 0 0,0 0 1 0 0,1 1-1 0 0,0-1 0 0 0,-1 5-105 0 0,6-7 26 0 0,-1 0-1 0 0,1 0 1 0 0,1-1-1 0 0,-1 0 1 0 0,0 1-1 0 0,1-1 1 0 0,0 0-1 0 0,0-1 1 0 0,0 1-1 0 0,0-1 1 0 0,0 0-1 0 0,0 0 1 0 0,1 0-1 0 0,-1 0 1 0 0,1-1-1 0 0,-1 1 1 0 0,1-1-1 0 0,0-1 1 0 0,-1 1-1 0 0,1-1 1 0 0,0 1-26 0 0,6 1 62 0 0,27 7 54 0 0,-26-7-78 0 0,1 0-1 0 0,-1 1 0 0 0,0 0 1 0 0,-1 1-1 0 0,1 1 0 0 0,-1 0 0 0 0,0 0 1 0 0,0 1-1 0 0,4 3-37 0 0,-14-7 37 0 0,0 0-1 0 0,0 0 1 0 0,1 0 0 0 0,-1 1-1 0 0,-1-1 1 0 0,1 0 0 0 0,0 1-1 0 0,0-1 1 0 0,-1 0 0 0 0,0 1-1 0 0,1-1 1 0 0,-1 1 0 0 0,0-1-1 0 0,0 0 1 0 0,0 1 0 0 0,0-1-1 0 0,-1 1 1 0 0,1-1 0 0 0,-1 0-1 0 0,1 1 1 0 0,-1-1 0 0 0,0 0 0 0 0,0 1-1 0 0,0-1 1 0 0,0 0 0 0 0,0 0-1 0 0,-1 0 1 0 0,1 0 0 0 0,-1 0-1 0 0,1 0 1 0 0,-1 0 0 0 0,-1 0-37 0 0,-8 10-34 0 0,-2-2 1 0 0,0 1 0 0 0,0-2-1 0 0,0 0 1 0 0,-1 0 0 0 0,-1-1-1 0 0,1-1 1 0 0,-1 0-1 0 0,0-1 1 0 0,-1-1 0 0 0,0 0-1 0 0,-15 2 34 0 0,-18-6-2772 0 0,30-1-6291 0 0,14 0-2254 0 0</inkml:trace>
  <inkml:trace contextRef="#ctx0" brushRef="#br0" timeOffset="2354.049">675 907 9218 0 0,'0'0'1808'0'0,"0"0"-269"0"0,0 0-92 0 0,0 0 74 0 0,0 0-68 0 0,0 0-191 0 0,0 0-250 0 0,0 0-230 0 0,0 0-164 0 0,0 0-109 0 0,0 0-120 0 0,0 0-126 0 0,33-8-103 0 0,102-21-95 0 0,-62 25-176 0 0,-11 13-696 0 0,-21-7-5633 0 0,-29-2-4431 0 0</inkml:trace>
  <inkml:trace contextRef="#ctx0" brushRef="#br0" timeOffset="2965.322">1181 1058 10018 0 0,'0'0'2166'0'0,"0"0"-360"0"0,0 0-226 0 0,0 0-145 0 0,0 0-108 0 0,0 0-140 0 0,0 0-164 0 0,0 0-136 0 0,0 0-98 0 0,0 0-67 0 0,0 0-66 0 0,0 0-88 0 0,0 0-69 0 0,12-31-85 0 0,38-95-82 0 0,-14 61 219 0 0,-27 51-480 0 0,0 1-1 0 0,0 0 1 0 0,1 1-1 0 0,1-1 1 0 0,0 2 0 0 0,1 0-1 0 0,0 0 1 0 0,0 1-1 0 0,1 1 1 0 0,1 0-1 0 0,0 0 1 0 0,8-3-71 0 0,-21 12-3 0 0,0-1-1 0 0,0 0 1 0 0,0 0 0 0 0,0 1 0 0 0,0-1-1 0 0,0 0 1 0 0,0 1 0 0 0,0-1-1 0 0,0 1 1 0 0,1-1 0 0 0,-1 1 0 0 0,0 0-1 0 0,0-1 1 0 0,0 1 0 0 0,0 0-1 0 0,1 0 1 0 0,-1 0 0 0 0,0 0-1 0 0,0 0 1 0 0,1 0 0 0 0,-1 0 0 0 0,0 0-1 0 0,0 1 1 0 0,0-1 0 0 0,0 0-1 0 0,1 1 1 0 0,-1-1 0 0 0,0 1-1 0 0,0-1 1 0 0,0 1 0 0 0,0 0 0 0 0,0-1-1 0 0,0 1 1 0 0,0 0 0 0 0,0 0-1 0 0,0-1 1 0 0,-1 1 0 0 0,1 0-1 0 0,0 0 1 0 0,0 0 0 0 0,-1 0 0 0 0,1 0-1 0 0,-1 0 1 0 0,1 0 0 0 0,-1 1-1 0 0,1-1 1 0 0,-1 0 0 0 0,1 0 0 0 0,-1 0-1 0 0,0 0 1 0 0,0 1 0 0 0,0-1-1 0 0,0 0 1 0 0,0 0 0 0 0,0 2 3 0 0,-7 92 17 0 0,3-36 19 0 0,42-57 43 0 0,107-103 78 0 0,69-38-120 0 0,-175 130-82 0 0,-35 47 62 0 0,-33 112 101 0 0,28-149-169 0 0,1 1 0 0 0,0-1-1 0 0,-1 1 1 0 0,1 0 0 0 0,0-1 0 0 0,0 1 0 0 0,0 0 0 0 0,0-1 0 0 0,0 1 0 0 0,0 0 0 0 0,0-1 0 0 0,1 1 0 0 0,-1 0-1 0 0,1-1 1 0 0,-1 1 0 0 0,1-1 0 0 0,-1 1 0 0 0,1-1 0 0 0,0 1 0 0 0,0-1 0 0 0,0 1 0 0 0,0-1 0 0 0,0 0-1 0 0,0 0 1 0 0,0 1 0 0 0,0-1 0 0 0,1 0 0 0 0,-1 0 0 0 0,0 0 0 0 0,1 0 0 0 0,-1 0 0 0 0,0-1 0 0 0,1 1 0 0 0,-1 0-1 0 0,1-1 1 0 0,0 1 0 0 0,-1-1 0 0 0,1 1 0 0 0,-1-1 0 0 0,1 0 0 0 0,0 1 0 0 0,-1-1 0 0 0,1 0 0 0 0,0 0-1 0 0,-1 0 1 0 0,1-1 0 0 0,0 1 0 0 0,-1 0 0 0 0,1-1 0 0 0,0 1 0 0 0,0-1 51 0 0,43-6-4302 0 0,-16-2-1920 0 0,-13 3-74 0 0,-7 2-1320 0 0</inkml:trace>
  <inkml:trace contextRef="#ctx0" brushRef="#br0" timeOffset="3536.811">2347 656 2192 0 0,'0'0'3053'0'0,"0"0"-154"0"0,0 0-109 0 0,0 0-209 0 0,0 0-341 0 0,0 0-431 0 0,0 0-348 0 0,0 0-259 0 0,0 0-202 0 0,0 0-162 0 0,0 0-161 0 0,0 0-135 0 0,-8-5-105 0 0,-25-13-74 0 0,30 18-333 0 0,0-1 1 0 0,1 1 0 0 0,-1 0-1 0 0,1 0 1 0 0,-1 1 0 0 0,0-1-1 0 0,1 0 1 0 0,-1 1 0 0 0,1-1-1 0 0,-1 1 1 0 0,1 0 0 0 0,-1 0-1 0 0,1 0 1 0 0,0 0 0 0 0,-1 1-1 0 0,1-1 1 0 0,0 1 0 0 0,0-1-1 0 0,0 1 1 0 0,0 0 0 0 0,0 0-31 0 0,-5 3 75 0 0,-2 0-58 0 0,0 1 1 0 0,1 0 0 0 0,0 0 0 0 0,0 1 0 0 0,1 0-1 0 0,0 1 1 0 0,0-1 0 0 0,1 1 0 0 0,0 1 0 0 0,0-1-1 0 0,1 1 1 0 0,0 0 0 0 0,0 0 0 0 0,1 1 0 0 0,0-1-1 0 0,1 1 1 0 0,0 0 0 0 0,1 0 0 0 0,0 0 0 0 0,0 0-1 0 0,1 0 1 0 0,0 0 0 0 0,1 7-18 0 0,2-14 27 0 0,0 0 0 0 0,0 0-1 0 0,0-1 1 0 0,0 1 0 0 0,0-1 0 0 0,1 1 0 0 0,-1-1 0 0 0,1 0-1 0 0,0 0 1 0 0,-1 0 0 0 0,1 0 0 0 0,0-1 0 0 0,0 1-1 0 0,0-1 1 0 0,0 1 0 0 0,0-1 0 0 0,1 0 0 0 0,-1-1-1 0 0,0 1 1 0 0,0 0 0 0 0,1-1 0 0 0,-1 0 0 0 0,0 0-1 0 0,1 0 1 0 0,-1 0 0 0 0,1 0 0 0 0,-1-1 0 0 0,0 1-1 0 0,0-1 1 0 0,1 0 0 0 0,-1 0 0 0 0,0 0 0 0 0,0 0-1 0 0,0-1 1 0 0,0 1 0 0 0,0-1 0 0 0,0 0 0 0 0,0 0-1 0 0,-1 0 1 0 0,3-2-27 0 0,156-131 1019 0 0,-150 128-1001 0 0,-1 0-1 0 0,1 1 0 0 0,0 1 1 0 0,0 0-1 0 0,1 0 0 0 0,0 1 1 0 0,0 0-1 0 0,0 1 0 0 0,0 1 1 0 0,0 0-1 0 0,7 0-17 0 0,-16 4 2 0 0,1 0 1 0 0,-1 1-1 0 0,0-1 1 0 0,-1 1-1 0 0,1-1 1 0 0,0 1-1 0 0,-1 0 1 0 0,1 0-1 0 0,-1 1 0 0 0,0-1 1 0 0,0 0-1 0 0,0 1 1 0 0,-1-1-1 0 0,1 1 1 0 0,-1 0-1 0 0,0-1 1 0 0,0 1-1 0 0,0 0 0 0 0,0 0 1 0 0,-1 0-1 0 0,1 0 1 0 0,-1-1-1 0 0,0 1 1 0 0,0 0-1 0 0,-1 3-2 0 0,-1 62 25 0 0,-3-1-1 0 0,-3-1 1 0 0,-13 54-25 0 0,-6 47-27 0 0,-26 89-12 0 0,51-252 41 0 0,1 0 0 0 0,0 0 0 0 0,-1 0 0 0 0,0 0 0 0 0,0 0 0 0 0,0 0 0 0 0,-1 0 1 0 0,0-1-1 0 0,0 1 0 0 0,0-1 0 0 0,0 0 0 0 0,-1 0 0 0 0,1 0 0 0 0,-1 0 0 0 0,0-1 0 0 0,0 0 0 0 0,-1 1 0 0 0,1-1 0 0 0,-1-1 0 0 0,1 1 0 0 0,-1-1 0 0 0,0 0 0 0 0,0 0 0 0 0,0 0 0 0 0,0 0 0 0 0,0-1 0 0 0,0 0 0 0 0,-1 0 0 0 0,1-1 0 0 0,0 1 0 0 0,-1-1 0 0 0,1 0 1 0 0,0-1-1 0 0,-5 0-2 0 0,6-2-1 0 0,1 0-1 0 0,0 0 1 0 0,1-1 0 0 0,-1 1 0 0 0,0-1 0 0 0,1 1 0 0 0,0-1 0 0 0,0 0 0 0 0,0 0 0 0 0,0 0 0 0 0,1 0 0 0 0,0 0 0 0 0,0-1 0 0 0,0 1 0 0 0,0 0 0 0 0,0-1 0 0 0,1 1 0 0 0,0 0 0 0 0,0-1 0 0 0,0 1-1 0 0,0-1 1 0 0,1 1 0 0 0,0-2 1 0 0,-1-3 5 0 0,4-9-2 0 0,0 1 1 0 0,1-1 0 0 0,1 1 0 0 0,1 0 0 0 0,0 1 0 0 0,1-1 0 0 0,1 2 0 0 0,0-1 0 0 0,2 1 0 0 0,-1 1 0 0 0,2-1 0 0 0,0 2-1 0 0,0 0 1 0 0,1 0 0 0 0,13-8-4 0 0,11-13-3 0 0,3 1 0 0 0,0 2 0 0 0,2 2 0 0 0,1 1 0 0 0,1 3 0 0 0,10-3 3 0 0,114-29-139 0 0,-94 44-3114 0 0,-62 12-2812 0 0,-7 1-6282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2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10 195 4953 0 0,'0'0'1482'0'0,"0"0"-174"0"0,0 0 44 0 0,0 0 191 0 0,0 0 136 0 0,0 0-70 0 0,0 0-250 0 0,0 0-313 0 0,0 0-288 0 0,0 0-247 0 0,0 0-170 0 0,-10 4 523 0 0,56 10 1286 0 0,39-5-373 0 0,0-5-1 0 0,68-4-1776 0 0,-56-1 420 0 0,61-18 112 0 0,-151 19-582 0 0,-10 12-3217 0 0,3-11 2951 0 0,-10 11-3478 0 0,4-4-3545 0 0,2-4-3355 0 0</inkml:trace>
  <inkml:trace contextRef="#ctx0" brushRef="#br0" timeOffset="318.123">111 442 3697 0 0,'0'0'4183'0'0,"0"0"-2233"0"0,0 0-603 0 0,0 0 131 0 0,0 0 139 0 0,0 0-34 0 0,0 0-269 0 0,0 0-344 0 0,0 0-324 0 0,0 0-220 0 0,0 0-155 0 0,0 0-86 0 0,0 0 46 0 0,-3 10 413 0 0,49 1 1127 0 0,235-15 1101 0 0,-99-6-2584 0 0,-177 10-991 0 0,30 5 1775 0 0,-27 1-4352 0 0,-6 5-5122 0 0,-2-11-2997 0 0</inkml:trace>
  <inkml:trace contextRef="#ctx0" brushRef="#br0" timeOffset="823.481">345 0 10154 0 0,'0'0'939'0'0,"0"0"-221"0"0,0 0-64 0 0,0 0 102 0 0,0 0 111 0 0,0 0 78 0 0,0 0 24 0 0,0 0-39 0 0,0 0-56 0 0,0 0-85 0 0,0 0-133 0 0,0 0-104 0 0,0 0-68 0 0,18 11-65 0 0,123 62 746 0 0,-78-54-517 0 0,-39-13-512 0 0,-1 1 1 0 0,1 2-1 0 0,-1 0 0 0 0,0 1 1 0 0,-1 1-1 0 0,17 12-136 0 0,-36-20 55 0 0,1 1 0 0 0,-1-1 1 0 0,0 1-1 0 0,0 0 0 0 0,0 1 0 0 0,0-1 1 0 0,-1 0-1 0 0,1 1 0 0 0,-1-1 0 0 0,0 1 1 0 0,-1 0-1 0 0,1 0 0 0 0,-1 0 0 0 0,0 0 0 0 0,0 0 1 0 0,-1 0-1 0 0,1 0 0 0 0,-1 0 0 0 0,0 0 1 0 0,0 0-1 0 0,-1 0 0 0 0,0 0 0 0 0,0 0 1 0 0,0 0-1 0 0,0 0 0 0 0,-1 0 0 0 0,0-1 1 0 0,0 1-1 0 0,0 0 0 0 0,0-1 0 0 0,-1 0 0 0 0,0 1 1 0 0,0-1-1 0 0,0 0 0 0 0,0-1 0 0 0,-2 2-55 0 0,-16 30 190 0 0,-1-1 0 0 0,-2-1 1 0 0,-1-1-1 0 0,-27 26-190 0 0,-35 42 277 0 0,-75 57-140 0 0,168-161-4458 0 0,10-8 393 0 0,-8 6-1828 0 0,4-1-6067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6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 5401 0 0,'0'0'5335'0'0,"0"0"-2676"0"0,0 0-848 0 0,0 0-169 0 0,0 0-113 0 0,0 0-195 0 0,0 0-259 0 0,0 0-252 0 0,0 0-209 0 0,0 0-136 0 0,0 0-91 0 0,0 0-41 0 0,0 0-15 0 0,-12 21 1 0 0,-37 67 11 0 0,35-21 165 0 0,16-52-375 0 0,28 296 1368 0 0,-5-107-1024 0 0,5 195-87 0 0,-30-399-382 0 0,1 0 1 0 0,-1 1 0 0 0,1-1 0 0 0,0 0 0 0 0,-1 1 0 0 0,1-1 0 0 0,0 0 0 0 0,0 1 0 0 0,-1-1 0 0 0,1 0-1 0 0,0 0 1 0 0,-1 0 0 0 0,1 0 0 0 0,0 0 0 0 0,0 0 0 0 0,-1 0 0 0 0,1 0 0 0 0,0 0 0 0 0,-1 0 0 0 0,1 0-1 0 0,0 0 1 0 0,0-1 0 0 0,-1 1 0 0 0,1 0 0 0 0,0-1 0 0 0,-1 1 0 0 0,1 0 0 0 0,0-1 0 0 0,-1 1 0 0 0,1 0-1 0 0,-1-1 1 0 0,1 1 0 0 0,-1-1 0 0 0,1 1 0 0 0,-1-1 0 0 0,1 0 0 0 0,-1 1 0 0 0,1-1 0 0 0,-1 1 0 0 0,0-1 0 0 0,1 0-1 0 0,-1 1 1 0 0,0-1 0 0 0,0 0 0 0 0,1 0 0 0 0,-1 1 0 0 0,0-1 0 0 0,0 0 0 0 0,0 1 0 0 0,0-1 0 0 0,0 0-1 0 0,0 0 1 0 0,0 1-9 0 0,1-1 11 0 0,49-75 93 0 0,4 3-1 0 0,3 3 1 0 0,4 1-1 0 0,2 4 1 0 0,38-29-104 0 0,-99 91 1 0 0,0 0 0 0 0,1 0-1 0 0,-1 1 1 0 0,1-1 0 0 0,-1 1 0 0 0,1-1 0 0 0,0 1 0 0 0,0 0 0 0 0,0 0 0 0 0,0 0 0 0 0,0 0-1 0 0,1 1 1 0 0,-1 0 0 0 0,0-1 0 0 0,1 1 0 0 0,-1 0 0 0 0,1 0 0 0 0,-1 1 0 0 0,1-1 0 0 0,0 1-1 0 0,-1 0 1 0 0,1 0 0 0 0,-1 0 0 0 0,1 0 0 0 0,0 1 0 0 0,-1-1 0 0 0,1 1 0 0 0,-1 0 0 0 0,1 0-1 0 0,-1 0 1 0 0,0 1 0 0 0,1-1 0 0 0,-1 1 0 0 0,0 0 0 0 0,0 0 0 0 0,3 2-1 0 0,0 8 28 0 0,-1 0 1 0 0,0 1-1 0 0,0 0 0 0 0,-2 0 1 0 0,1 0-1 0 0,-2 0 1 0 0,0 1-1 0 0,0-1 0 0 0,-1 1 1 0 0,-1-1-1 0 0,0 1 1 0 0,-2 6-29 0 0,2-7 15 0 0,0 15 23 0 0,-1 9 28 0 0,2 0 1 0 0,1 0-1 0 0,2-1 1 0 0,7 29-67 0 0,-11-63-17 0 0,0 0 0 0 0,0 0 0 0 0,0-1-1 0 0,0 1 1 0 0,0 0 0 0 0,1 0 0 0 0,-1 0 0 0 0,1-1 0 0 0,-1 1 0 0 0,1 0 0 0 0,-1 0-1 0 0,1-1 1 0 0,0 1 0 0 0,0 0 0 0 0,0-1 0 0 0,0 1 0 0 0,0-1 0 0 0,0 1 0 0 0,1-1-1 0 0,-1 0 1 0 0,0 0 0 0 0,1 1 0 0 0,-1-1 0 0 0,1 0 0 0 0,-1 0 0 0 0,1 0 0 0 0,-1 0-1 0 0,1-1 1 0 0,0 1 0 0 0,0 0 0 0 0,-1-1 0 0 0,1 1 0 0 0,0-1 0 0 0,0 1 0 0 0,0-1-1 0 0,-1 0 1 0 0,1 0 0 0 0,0 0 0 0 0,0 0 0 0 0,0 0 0 0 0,0 0 0 0 0,-1-1 0 0 0,1 1-1 0 0,0-1 1 0 0,0 1 0 0 0,0-1 0 0 0,-1 0 0 0 0,1 1 0 0 0,0-1 0 0 0,0-1 17 0 0,32-31-2738 0 0,-14 9-3860 0 0,-16 20 4345 0 0,3-4-9818 0 0</inkml:trace>
  <inkml:trace contextRef="#ctx0" brushRef="#br0" timeOffset="665.237">1274 660 15835 0 0,'0'0'2250'0'0,"0"0"-580"0"0,0 0-310 0 0,0 0-100 0 0,0 0-118 0 0,0 0-148 0 0,0 0-182 0 0,0 0-185 0 0,0 0-117 0 0,-33 23-104 0 0,-105 72-106 0 0,127-88-245 0 0,-1 0 0 0 0,1 2 1 0 0,1-1-1 0 0,-1 1 0 0 0,1 1 0 0 0,1-1 1 0 0,0 2-1 0 0,0-1 0 0 0,1 1 1 0 0,0 1-56 0 0,-4 6 43 0 0,7-11-35 0 0,0 0-1 0 0,0 0 1 0 0,1 0 0 0 0,0 0 0 0 0,0 1-1 0 0,1-1 1 0 0,0 1 0 0 0,0 0-1 0 0,1 0 1 0 0,0 0 0 0 0,0 1 0 0 0,1-1-1 0 0,0 0 1 0 0,0 1 0 0 0,1-1-1 0 0,0 1 1 0 0,1-1 0 0 0,0 0 0 0 0,0 1-8 0 0,3-6 7 0 0,-1 0 1 0 0,1 0 0 0 0,0-1 0 0 0,-1 1-1 0 0,2-1 1 0 0,-1 0 0 0 0,0 0 0 0 0,0 0 0 0 0,0 0-1 0 0,1-1 1 0 0,-1 0 0 0 0,1 0 0 0 0,-1 0-1 0 0,1-1 1 0 0,-1 1 0 0 0,1-1 0 0 0,0 0 0 0 0,-1 0-1 0 0,1-1 1 0 0,-1 1 0 0 0,1-1 0 0 0,-1 0-1 0 0,1 0 1 0 0,-1-1 0 0 0,1 1 0 0 0,-1-1-1 0 0,0 0 1 0 0,0 0 0 0 0,3-3-8 0 0,13-8 66 0 0,0-2 0 0 0,-2 0 0 0 0,0-1 0 0 0,0-1 1 0 0,-2 0-1 0 0,0-1 0 0 0,-1-1 0 0 0,-1-1 0 0 0,-1 0 0 0 0,-1 0 0 0 0,8-19-66 0 0,-14 30 27 0 0,31-43 150 0 0,-21 75-241 0 0,-12-9-68 0 0,0 0 0 0 0,2-1 0 0 0,0 1 0 0 0,0-2 0 0 0,1 1 0 0 0,1 0 0 0 0,0-1 0 0 0,1-1 0 0 0,0 0 0 0 0,0 0 0 0 0,2 0 0 0 0,-1-1 0 0 0,1-1 0 0 0,0 0 1 0 0,1 0-1 0 0,0-1 0 0 0,1-1 0 0 0,0 0 132 0 0,-10-5-180 0 0,-1-1 0 0 0,1 0 0 0 0,0 0 0 0 0,0 0 0 0 0,0-1 0 0 0,0 1 0 0 0,0-1 0 0 0,0 1 0 0 0,0-1 0 0 0,0 0 0 0 0,0 0 0 0 0,0 0 0 0 0,0-1 0 0 0,0 1 0 0 0,0-1 0 0 0,0 1 0 0 0,0-1 0 0 0,0 0 0 0 0,0 0 0 0 0,-1-1 0 0 0,1 1 0 0 0,0 0 0 0 0,-1-1 1 0 0,1 0-1 0 0,-1 0 0 0 0,1 1 0 0 0,-1-1 0 0 0,0-1 0 0 0,0 1 0 0 0,0 0 0 0 0,0 0 0 0 0,0-1 0 0 0,0 1 0 0 0,-1-1 0 0 0,1 0 0 0 0,-1 0 180 0 0,49-202 2617 0 0,-37 152 346 0 0,0 120-873 0 0,-6-34-1985 0 0,-6-21-94 0 0,0-1-1 0 0,1 1 1 0 0,1-1-1 0 0,0 1 1 0 0,0-1-1 0 0,1 0 0 0 0,0 0 1 0 0,1 0-1 0 0,0-1 1 0 0,1 1-1 0 0,0-1 1 0 0,1-1-1 0 0,0 1 0 0 0,0-1 1 0 0,1 0-1 0 0,0-1 1 0 0,1 0-1 0 0,0 0 1 0 0,6 4-11 0 0,-11-9 9 0 0,-1-1-1 0 0,1 1 1 0 0,0-1 0 0 0,-1 0 0 0 0,1 0 0 0 0,0-1 0 0 0,1 1-1 0 0,-1-1 1 0 0,0 1 0 0 0,0-1 0 0 0,0-1 0 0 0,1 1 0 0 0,-1-1 0 0 0,1 1-1 0 0,-1-1 1 0 0,0 0 0 0 0,1-1 0 0 0,-1 1 0 0 0,0-1 0 0 0,1 0 0 0 0,-1 0-1 0 0,0 0 1 0 0,0-1 0 0 0,0 1 0 0 0,0-1 0 0 0,0 0 0 0 0,0 0 0 0 0,0-1-1 0 0,-1 1 1 0 0,1-1 0 0 0,-1 0 0 0 0,1 0 0 0 0,1-3-9 0 0,7-11 96 0 0,0-2 1 0 0,-2 1-1 0 0,0-2 0 0 0,-1 1 1 0 0,-1-1-1 0 0,-1 0 1 0 0,3-18-97 0 0,0 8 33 0 0,22-62-713 0 0,-18 87-4188 0 0,-10 5-41 0 0,0 0-7354 0 0</inkml:trace>
  <inkml:trace contextRef="#ctx0" brushRef="#br0" timeOffset="971.143">2251 866 8370 0 0,'0'0'4527'0'0,"0"0"-1695"0"0,0 0-687 0 0,0 0-276 0 0,0 0-275 0 0,0 0-167 0 0,0 0-193 0 0,0 0-228 0 0,35-16-232 0 0,109-51-178 0 0,-80 19 66 0 0,-57 36-522 0 0,-1 4-80 0 0,1 0 0 0 0,-2 0 1 0 0,1-1-1 0 0,-1 0 0 0 0,-1 0 0 0 0,1-1 0 0 0,-2 1 0 0 0,1-1 0 0 0,-1 0 0 0 0,-1 0 0 0 0,0 0 0 0 0,0 0 0 0 0,-1 0 0 0 0,0 0 0 0 0,-1-1 0 0 0,0 1 0 0 0,-1-6-60 0 0,-1 13-7 0 0,0 0-1 0 0,0 0 1 0 0,0 1 0 0 0,0-1 0 0 0,-1 1 0 0 0,1-1-1 0 0,-1 1 1 0 0,1 0 0 0 0,-1 0 0 0 0,0 0 0 0 0,0 1 0 0 0,0-1-1 0 0,0 0 1 0 0,0 1 0 0 0,0 0 0 0 0,0 0 0 0 0,0 0-1 0 0,0 0 1 0 0,-1 0 0 0 0,1 1 0 0 0,0-1 0 0 0,-1 1 0 0 0,1 0-1 0 0,-1 0 1 0 0,1 0 0 0 0,0 1 0 0 0,-1-1 0 0 0,1 1-1 0 0,0 0 1 0 0,0 0 0 0 0,-1 0 0 0 0,1 0 0 0 0,0 0 0 0 0,0 1-1 0 0,0-1 1 0 0,0 1 0 0 0,0 0 0 0 0,1 0 0 0 0,-1 0 7 0 0,-8 5-11 0 0,0 0 0 0 0,1 1 0 0 0,-1 0 0 0 0,2 0 0 0 0,-1 1 0 0 0,1 1 0 0 0,1 0 0 0 0,-1 0 0 0 0,2 0 0 0 0,-1 1 0 0 0,2 0 0 0 0,-1 0 0 0 0,2 1 0 0 0,-1 0 0 0 0,2 0 0 0 0,-1 1 0 0 0,2-1 0 0 0,0 1 0 0 0,0-1 0 0 0,1 1 0 0 0,1 0 0 0 0,0 0 0 0 0,0 0 0 0 0,2 0 0 0 0,0 0 0 0 0,0 0 0 0 0,1 0 0 0 0,0 0 0 0 0,1-1 0 0 0,1 1 0 0 0,0-1 0 0 0,1 0 0 0 0,0 0 0 0 0,1 0 0 0 0,0-1 0 0 0,1 1 0 0 0,6 6 11 0 0,1-5 3 0 0,1-1 0 0 0,0 0 0 0 0,1-1 0 0 0,0-1 1 0 0,1 0-1 0 0,0-1 0 0 0,1-1 0 0 0,0-1 0 0 0,0 0 0 0 0,0-1 0 0 0,1-1 0 0 0,0-1 1 0 0,0-1-1 0 0,0-1 0 0 0,0 0 0 0 0,1-1 0 0 0,-1-1 0 0 0,0-1 0 0 0,0-1 1 0 0,18-4-4 0 0,32-15-1082 0 0,-48 11-1996 0 0,-1-2-3939 0 0,-6 5-5738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5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104 130 7170 0 0,'0'0'1923'0'0,"0"0"-580"0"0,0 0-191 0 0,0 0 49 0 0,0 0 160 0 0,0 0 207 0 0,0 0 74 0 0,0 0-71 0 0,0 0-196 0 0,0 0-280 0 0,0 0-263 0 0,-6-21-217 0 0,-16-62-171 0 0,17 62-95 0 0,5 21-10 0 0,0 27 1088 0 0,-3 64-402 0 0,-4 1 0 0 0,-14 66-1025 0 0,5-50 267 0 0,4 1 0 0 0,3 78-267 0 0,8-182 4 0 0,0-1 1 0 0,1 1-1 0 0,-1-1 0 0 0,1 1 0 0 0,0 0 0 0 0,1-1 0 0 0,-1 1 0 0 0,1-1 1 0 0,0 1-1 0 0,0-1 0 0 0,0 1 0 0 0,1-1 0 0 0,-1 0 0 0 0,1 1 0 0 0,0-1 0 0 0,0 0 1 0 0,1 0-1 0 0,-1 0 0 0 0,1-1 0 0 0,0 1 0 0 0,0-1 0 0 0,0 1 0 0 0,1-1 1 0 0,-1 0-1 0 0,1 0 0 0 0,-1 0 0 0 0,1-1 0 0 0,0 0 0 0 0,0 1 0 0 0,0-1 0 0 0,1 0 1 0 0,-1-1-1 0 0,0 1 0 0 0,1-1 0 0 0,-1 0 0 0 0,1 0 0 0 0,-1 0 0 0 0,1-1 1 0 0,-1 0-1 0 0,5 0-4 0 0,1-4 30 0 0,0-2 0 0 0,-1 0 0 0 0,0 0-1 0 0,0 0 1 0 0,0-1 0 0 0,-1-1 0 0 0,0 1 0 0 0,0-1 0 0 0,-1-1 0 0 0,5-6-30 0 0,-4 6 15 0 0,46-56 65 0 0,-36 40-76 0 0,2 1 1 0 0,0 2-1 0 0,2-1 0 0 0,0 2 0 0 0,2 1 1 0 0,15-10-5 0 0,-36 30 0 0 0,0 0-1 0 0,0 0 1 0 0,0 0 0 0 0,0 1-1 0 0,0-1 1 0 0,0 1 0 0 0,0 0 0 0 0,-1 0-1 0 0,1 0 1 0 0,0 0 0 0 0,0 0 0 0 0,-1 1-1 0 0,1-1 1 0 0,-1 1 0 0 0,1-1 0 0 0,-1 1-1 0 0,0 0 1 0 0,0 0 0 0 0,0 0 0 0 0,0 1-1 0 0,0-1 1 0 0,0 0 0 0 0,0 1 0 0 0,-1-1-1 0 0,1 1 1 0 0,-1-1 0 0 0,0 1 0 0 0,0 0-1 0 0,0 0 1 0 0,0 0 0 0 0,0-1 0 0 0,0 1-1 0 0,-1 0 1 0 0,0 0 0 0 0,1 0 0 0 0,-1 2 0 0 0,3 5-1 0 0,0-2 2 0 0,-1 0-1 0 0,1 0 1 0 0,1 0 0 0 0,0 0-1 0 0,0-1 1 0 0,0 1-1 0 0,1-1 1 0 0,0 0-1 0 0,0 0 1 0 0,1-1-1 0 0,0 0 1 0 0,0 0-1 0 0,0 0 1 0 0,1-1-1 0 0,0 0 1 0 0,0 0-1 0 0,0 0 1 0 0,1-1-1 0 0,-1 0 1 0 0,1-1-1 0 0,0 0 1 0 0,0 0-1 0 0,4 1 0 0 0,-4-3 11 0 0,-1-1 1 0 0,1 1-1 0 0,0-1 0 0 0,-1-1 0 0 0,1 1 0 0 0,-1-1 0 0 0,1-1 0 0 0,-1 1 0 0 0,0-1 0 0 0,1 0 0 0 0,-1-1 0 0 0,0 0 0 0 0,0 0 0 0 0,-1-1 0 0 0,1 1 0 0 0,-1-1 0 0 0,1-1 0 0 0,-1 1 0 0 0,-1-1 0 0 0,1 0 0 0 0,1-2-11 0 0,17-19 103 0 0,0-1 0 0 0,-2-2 0 0 0,-1 0 0 0 0,-2-1 0 0 0,-1 0 0 0 0,-1-2 0 0 0,-1 0 0 0 0,-2-1 0 0 0,2-12-103 0 0,-6 18 49 0 0,-2-1 0 0 0,-1 0-1 0 0,-1-1 1 0 0,-2 0 0 0 0,0 0-1 0 0,-2 0 1 0 0,-2 0 0 0 0,0 0-1 0 0,-2-1 1 0 0,-1 1 0 0 0,-1 0-1 0 0,-6-17-48 0 0,10 44-36 0 0,-1-1-1 0 0,1 1 1 0 0,-1-1-1 0 0,0 1 0 0 0,1-1 1 0 0,-1 1-1 0 0,0 0 1 0 0,0 0-1 0 0,-1 0 0 0 0,1-1 1 0 0,0 1-1 0 0,-1 0 0 0 0,1 0 1 0 0,-1 1-1 0 0,0-1 1 0 0,0 0-1 0 0,0 0 0 0 0,0 1 1 0 0,0 0-1 0 0,0-1 1 0 0,0 1-1 0 0,-1-1 37 0 0,-7 36-2705 0 0,8 15-4101 0 0,2-29-5270 0 0</inkml:trace>
  <inkml:trace contextRef="#ctx0" brushRef="#br0" timeOffset="353.543">1275 712 8778 0 0,'0'0'2362'0'0,"0"0"-477"0"0,0 0-19 0 0,0 0-68 0 0,0 0-196 0 0,0 0-226 0 0,0 0-172 0 0,0 0-173 0 0,0 0-168 0 0,31-8-118 0 0,100-27-126 0 0,-64 0 183 0 0,-59 27-637 0 0,0 1-65 0 0,1-1 1 0 0,-2 0-1 0 0,1 0 0 0 0,-1-1 0 0 0,0 0 1 0 0,-1 0-1 0 0,0-1 0 0 0,-1 0 1 0 0,0 0-1 0 0,0 0 0 0 0,-1-1 0 0 0,0 1 1 0 0,-1-1-1 0 0,0 0 0 0 0,-1 0 1 0 0,0 0-1 0 0,-1 0 0 0 0,0 0 1 0 0,-1-1-1 0 0,0-3-100 0 0,-1 11 8 0 0,0 1 0 0 0,-1-1 0 0 0,1 1 0 0 0,-1-1 0 0 0,0 1 0 0 0,0 0 0 0 0,0-1 0 0 0,0 1 0 0 0,-1 0 0 0 0,1 1 0 0 0,-1-1 0 0 0,0 0 1 0 0,1 1-1 0 0,-1-1 0 0 0,0 1 0 0 0,-1 0 0 0 0,1 0 0 0 0,0 0 0 0 0,-1 0 0 0 0,1 1 0 0 0,-1 0 0 0 0,1-1 0 0 0,-1 1 0 0 0,0 0 0 0 0,0 1 0 0 0,1-1 0 0 0,-1 1 0 0 0,0-1 0 0 0,0 1 1 0 0,0 0-1 0 0,1 1 0 0 0,-1-1 0 0 0,0 1 0 0 0,0 0 0 0 0,0-1 0 0 0,1 2 0 0 0,-1-1 0 0 0,1 0 0 0 0,-1 1 0 0 0,1-1 0 0 0,-1 1 0 0 0,1 0 0 0 0,0 0 0 0 0,0 1 0 0 0,0-1 0 0 0,0 1 1 0 0,0-1-1 0 0,0 1-8 0 0,-10 9 0 0 0,0 0 1 0 0,0 1 0 0 0,1 1 0 0 0,1 0 0 0 0,0 0 0 0 0,1 1 0 0 0,1 0 0 0 0,0 1 0 0 0,1 0-1 0 0,1 0 1 0 0,0 1 0 0 0,1 0 0 0 0,1 0 0 0 0,1 1 0 0 0,0-1 0 0 0,1 1 0 0 0,1 0 0 0 0,1 0-1 0 0,0 0 1 0 0,1 0 0 0 0,2 3-1 0 0,0-11-3 0 0,1-1 0 0 0,0 0 0 0 0,0 0 0 0 0,1-1 0 0 0,1 1 0 0 0,-1-1 0 0 0,1 0 0 0 0,1 0 0 0 0,-1 0 0 0 0,1-1 0 0 0,1 0 0 0 0,-1 0 0 0 0,1 0 0 0 0,0-1 0 0 0,1 0 0 0 0,-1 0 0 0 0,1-1 0 0 0,1 0 0 0 0,-1-1 0 0 0,0 0 0 0 0,1 0 0 0 0,0 0 0 0 0,0-1 0 0 0,0-1 1 0 0,1 0-1 0 0,-1 0 0 0 0,0 0 0 0 0,1-1 0 0 0,6-1 3 0 0,12 2-191 0 0,1-2 0 0 0,0-1 0 0 0,-1-1 1 0 0,0-1-1 0 0,1-2 0 0 0,23-7 191 0 0,-36 7-469 0 0,23-7-1327 0 0,-14 3-2463 0 0,0-2-7819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4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210 188 6361 0 0,'0'0'1690'0'0,"0"0"-414"0"0,0 0-203 0 0,0 0 101 0 0,0 0 109 0 0,0 0-8 0 0,0 0-141 0 0,0 0-259 0 0,0 0-235 0 0,0 0-183 0 0,0 0-129 0 0,0 0-69 0 0,6-10 0 0 0,28-42 188 0 0,-34 51-214 0 0,0 1-25 0 0,-12 110 6624 0 0,-2-60-6776 0 0,-1 0 0 0 0,-3-1 0 0 0,-2-1 0 0 0,-4 2-56 0 0,-67 102-50 0 0,45-108-664 0 0,36-52-1393 0 0,11-5 1757 0 0,0-1-1 0 0,0 1 1 0 0,2-1 0 0 0,0 1 0 0 0,0 0-1 0 0,1 0 1 0 0,0 0 0 0 0,2 1-1 0 0,-1 0 1 0 0,1-1 0 0 0,1 2 0 0 0,2-4 350 0 0,-3 4-187 0 0,107-211-260 0 0,-51 79 1527 0 0,-44 107 210 0 0,-16 80 517 0 0,28 309-107 0 0,-29-338-1692 0 0,0 0 0 0 0,2 0 1 0 0,0 0-1 0 0,0-1 0 0 0,1 1 0 0 0,1-1 0 0 0,1 0 0 0 0,0 0 0 0 0,0 0 0 0 0,2-1 1 0 0,1 2-9 0 0,-8-14 14 0 0,0 0 1 0 0,0 1 0 0 0,0-1-1 0 0,0 0 1 0 0,0 0 0 0 0,1 0 0 0 0,-1 0-1 0 0,0 0 1 0 0,1 0 0 0 0,-1 0 0 0 0,1 0-1 0 0,-1 0 1 0 0,1-1 0 0 0,0 1 0 0 0,-1 0-1 0 0,1-1 1 0 0,0 0 0 0 0,-1 1-1 0 0,1-1 1 0 0,0 0 0 0 0,-1 0 0 0 0,1 0-1 0 0,0 0 1 0 0,-1 0 0 0 0,1 0 0 0 0,0-1-1 0 0,0 1 1 0 0,-1 0 0 0 0,1-1-1 0 0,-1 0 1 0 0,1 1 0 0 0,0-1 0 0 0,-1 0-1 0 0,1 0 1 0 0,-1 0 0 0 0,0 0 0 0 0,1 0-1 0 0,-1 0 1 0 0,0 0 0 0 0,1 0 0 0 0,-1-1-15 0 0,45-57 789 0 0,-19 4-626 0 0,-3-1 0 0 0,-2-2 0 0 0,-3 0 0 0 0,-2-1-1 0 0,-3 0 1 0 0,-2-1 0 0 0,-3-1 0 0 0,-1-39-163 0 0,-7 64-192 0 0,-8 43-2591 0 0,5 9-2305 0 0,2-10 1059 0 0,-2 5-7901 0 0</inkml:trace>
  <inkml:trace contextRef="#ctx0" brushRef="#br0" timeOffset="911.986">977 254 1488 0 0,'0'0'1759'0'0,"0"0"-205"0"0,0 0 89 0 0,0 0 283 0 0,0 0 265 0 0,0 0-36 0 0,0 0-292 0 0,0 0-371 0 0,0 0-342 0 0,0 0-242 0 0,0 0-169 0 0,0 0-139 0 0,0 0-98 0 0,2 2 3859 0 0,6 4-2812 0 0,136-10 25 0 0,-20-17-990 0 0,-32 9-200 0 0,-59 12-245 0 0,-32 0-105 0 0,-1 0-31 0 0,0 0-6 0 0,0 0 14 0 0,0 0-30 0 0,0 0-22 0 0,-29 0-3198 0 0,-6 17-2919 0 0,22-9-1589 0 0,3-4-3655 0 0</inkml:trace>
  <inkml:trace contextRef="#ctx0" brushRef="#br0" timeOffset="1165.299">889 457 13659 0 0,'0'0'1780'0'0,"0"0"-605"0"0,0 0-313 0 0,0 0 22 0 0,0 0 164 0 0,0 0 78 0 0,0 0-34 0 0,0 0-105 0 0,0 0-135 0 0,0 0-121 0 0,0 0-106 0 0,0 0-97 0 0,0 0-94 0 0,34 0-89 0 0,109 2-75 0 0,-32-15 158 0 0,0-10-1138 0 0,-98 19-958 0 0,-8 2-1989 0 0,0 1-7796 0 0</inkml:trace>
  <inkml:trace contextRef="#ctx0" brushRef="#br0" timeOffset="2314.632">1695 711 1512 0 0,'0'0'1965'0'0,"0"0"-618"0"0,0 0-104 0 0,0 0 141 0 0,0 0 194 0 0,0 0 163 0 0,0 0-18 0 0,0 0-110 0 0,0 0-130 0 0,0 0-196 0 0,0 0-156 0 0,0 0-139 0 0,0 0-164 0 0,-7-1-153 0 0,-24-6-129 0 0,23-26 701 0 0,10 12-975 0 0,0 1 0 0 0,1 0 0 0 0,1 0-1 0 0,0 0 1 0 0,2 0 0 0 0,0 1 0 0 0,2 0-1 0 0,0 0 1 0 0,1 0 0 0 0,0 1-1 0 0,2 1 1 0 0,1-1-272 0 0,-7 10 16 0 0,0 1 0 0 0,0 0 1 0 0,1 0-1 0 0,0 0 0 0 0,1 1 0 0 0,-1 0 0 0 0,1 0 1 0 0,0 1-1 0 0,1 0 0 0 0,-1 0 0 0 0,1 0 0 0 0,0 1 1 0 0,0 0-1 0 0,0 1 0 0 0,1 0 0 0 0,-1 0 0 0 0,1 1 0 0 0,0 0 1 0 0,0 1-1 0 0,0-1 0 0 0,0 2 0 0 0,4-1-16 0 0,-7 4 8 0 0,0 0 0 0 0,0 1 0 0 0,0 0-1 0 0,-1 0 1 0 0,1 0 0 0 0,-1 0 0 0 0,0 1-1 0 0,0 0 1 0 0,-1 0 0 0 0,0 0 0 0 0,0 1-1 0 0,0-1 1 0 0,0 1 0 0 0,-1 0 0 0 0,0 0-1 0 0,0 0 1 0 0,1 5-8 0 0,30 124 356 0 0,-24-124-124 0 0,5-34 32 0 0,-7 9-388 0 0,13-10 121 0 0,0 0 0 0 0,2 1 0 0 0,1 1 0 0 0,1 1 0 0 0,0 2-1 0 0,2 0 1 0 0,0 2 0 0 0,22-11 3 0 0,-32 19-8 0 0,1 0 0 0 0,0 1 0 0 0,0 1-1 0 0,1 1 1 0 0,0 0 0 0 0,0 2 0 0 0,0 0 0 0 0,0 1 0 0 0,15-1 8 0 0,-31 6 2 0 0,-1-1 1 0 0,0 0 0 0 0,0 1-1 0 0,1 0 1 0 0,-1-1 0 0 0,-1 1-1 0 0,1 0 1 0 0,0 0-1 0 0,0 0 1 0 0,-1 0 0 0 0,1 1-1 0 0,-1-1 1 0 0,1 0 0 0 0,-1 0-1 0 0,0 1 1 0 0,0-1 0 0 0,0 1-1 0 0,-1-1 1 0 0,1 1 0 0 0,0 0-1 0 0,-1-1 1 0 0,0 1 0 0 0,0 0-1 0 0,1-1 1 0 0,-1 1-1 0 0,-1 0 1 0 0,1-1 0 0 0,0 1-1 0 0,-1-1 1 0 0,1 1 0 0 0,-1 0-1 0 0,0-1 1 0 0,0 2-3 0 0,0 6 26 0 0,-29 106 112 0 0,9-60-100 0 0,23-38-2169 0 0,18-38-3112 0 0,-9 8 1207 0 0,-2 5-7588 0 0</inkml:trace>
  <inkml:trace contextRef="#ctx0" brushRef="#br0" timeOffset="2894.569">3032 262 12723 0 0,'0'0'1745'0'0,"0"0"-296"0"0,0 0-136 0 0,0 0-42 0 0,0 0-61 0 0,0 0-162 0 0,0 0-204 0 0,0 0-161 0 0,0 0-139 0 0,0 0-122 0 0,0 0-72 0 0,0 0-64 0 0,-34 24-68 0 0,-103 75-31 0 0,71-35 53 0 0,61-55-231 0 0,0-1 0 0 0,0 1 0 0 0,1-1 0 0 0,0 1 0 0 0,0 0 0 0 0,1 1 0 0 0,0-1 0 0 0,1 1 0 0 0,0-1 0 0 0,1 1 0 0 0,0 0 0 0 0,0-1 0 0 0,1 1 0 0 0,0 0 0 0 0,2 9-9 0 0,0-16 19 0 0,0 0 0 0 0,0 0 0 0 0,0-1 0 0 0,1 1 0 0 0,-1 0 0 0 0,1-1 0 0 0,0 1 0 0 0,0-1 0 0 0,0 0 0 0 0,0 0 0 0 0,0 0 0 0 0,0-1 0 0 0,1 1 0 0 0,-1-1 0 0 0,0 1 0 0 0,1-1 0 0 0,0 0 0 0 0,-1 0 0 0 0,1-1 0 0 0,-1 1 0 0 0,1-1 0 0 0,0 0 0 0 0,-1 0 0 0 0,1 0 0 0 0,0 0 0 0 0,-1-1 0 0 0,1 1 0 0 0,0-1 0 0 0,-1 0 0 0 0,1 0 0 0 0,-1 0 0 0 0,0-1 0 0 0,1 1 0 0 0,-1-1 0 0 0,0 0 0 0 0,0 0 0 0 0,0 0 0 0 0,0 0 0 0 0,1-1-19 0 0,31-23 178 0 0,0 0-1 0 0,-3-3 1 0 0,0 0-1 0 0,-2-2 0 0 0,17-23-177 0 0,-45 51 14 0 0,1-1-1 0 0,0 1 1 0 0,-1 0 0 0 0,1 0-1 0 0,0 0 1 0 0,0 1-1 0 0,1-1 1 0 0,-1 1-1 0 0,1 0 1 0 0,-1 0 0 0 0,1 0-1 0 0,0 0 1 0 0,-1 1-1 0 0,1-1 1 0 0,0 1-1 0 0,0 0 1 0 0,2 0-14 0 0,21 45 68 0 0,22 172 226 0 0,-46-192-284 0 0,4 25-17 0 0,-2 1-1 0 0,-2 0 1 0 0,-3 1-1 0 0,-2-1 1 0 0,-2 0-1 0 0,-3 8 8 0 0,3-31-3 0 0,-2-1-1 0 0,0 0 0 0 0,-2 0 0 0 0,-1 0 0 0 0,-1-1 0 0 0,-1-1 1 0 0,-1 1-1 0 0,-1-2 0 0 0,-2 0 0 0 0,0-1 0 0 0,-1 0 0 0 0,-5 4 4 0 0,16-21-5 0 0,1 0 0 0 0,-1 0-1 0 0,0 0 1 0 0,-1-1-1 0 0,1 1 1 0 0,-1-1 0 0 0,0-1-1 0 0,0 1 1 0 0,0-1-1 0 0,0 0 1 0 0,-1 0 0 0 0,1-1-1 0 0,-1 0 1 0 0,1 0-1 0 0,-1 0 1 0 0,0-1 0 0 0,0 0-1 0 0,0-1 1 0 0,0 1-1 0 0,-4-2 6 0 0,8 0-2 0 0,1-1 0 0 0,-1 0-1 0 0,1-1 1 0 0,-1 1-1 0 0,1 0 1 0 0,0-1-1 0 0,0 1 1 0 0,0-1 0 0 0,0 0-1 0 0,0 1 1 0 0,0-1-1 0 0,1 0 1 0 0,0 0 0 0 0,-1 0-1 0 0,1 0 1 0 0,0-1-1 0 0,1 1 1 0 0,-1 0 0 0 0,1 0-1 0 0,-1 0 1 0 0,1-1-1 0 0,0 1 1 0 0,0 0-1 0 0,0-1 1 0 0,0 1 0 0 0,1 0-1 0 0,0 0 1 0 0,0-2 2 0 0,-1-3-7 0 0,4-19 1 0 0,2-1 0 0 0,1 1 1 0 0,1 0-1 0 0,1 1 0 0 0,2 0 0 0 0,0 0 1 0 0,2 1-1 0 0,1 1 0 0 0,1 0 0 0 0,0 1 1 0 0,2 0-1 0 0,1 1 0 0 0,12-10 6 0 0,-8 3-15 0 0,92-107-292 0 0,-62 80-2284 0 0,-43 46-290 0 0,-5 2-2078 0 0,-2 5 1737 0 0,3-1-9034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4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154 745 0 0 0,'0'0'213'0'0,"0"0"-202"0"0,0 0 857 0 0,0 0 463 0 0,11 3-83 0 0,83 17 1744 0 0,-48-16-1551 0 0,0-2-1 0 0,1-2 1 0 0,-1-2 0 0 0,0-2 0 0 0,0-2-1 0 0,25-8-1440 0 0,22-11 467 0 0,-1-4-1 0 0,-1-4 0 0 0,-2-5 0 0 0,-2-3 1 0 0,-1-3-1 0 0,-3-5 0 0 0,-1-3 0 0 0,8-12-466 0 0,-71 51 33 0 0,0 0 0 0 0,-1-2-1 0 0,-1 0 1 0 0,-1-1 0 0 0,0 0-1 0 0,-1-2 1 0 0,0 1-1 0 0,-2-2 1 0 0,0 0 0 0 0,-1-1-1 0 0,-1 0 1 0 0,-1 0-1 0 0,3-12-32 0 0,-11 29-7 0 0,-1-1-1 0 0,0 1 1 0 0,0 0-1 0 0,0-1 0 0 0,0 1 1 0 0,-1-1-1 0 0,1 1 0 0 0,-1-1 1 0 0,0 1-1 0 0,0-1 0 0 0,0 1 1 0 0,-1-1-1 0 0,1 1 0 0 0,-1-1 1 0 0,0 1-1 0 0,0-1 1 0 0,0 1-1 0 0,0 0 0 0 0,-1 0 1 0 0,1-1-1 0 0,-1 1 0 0 0,0 0 1 0 0,0 0-1 0 0,0 0 0 0 0,0 1 1 0 0,0-1-1 0 0,-1 0 0 0 0,1 1 1 0 0,-1 0-1 0 0,0-1 1 0 0,1 1-1 0 0,-1 0 0 0 0,0 1 1 0 0,0-1-1 0 0,-1 0 0 0 0,1 1 1 0 0,0 0-1 0 0,-1-1 0 0 0,1 1 1 0 0,0 1-1 0 0,-1-1 8 0 0,-8-1-23 0 0,0 0 0 0 0,0 1 0 0 0,0 1 1 0 0,0 0-1 0 0,0 1 0 0 0,0 0 0 0 0,0 0 0 0 0,0 2 0 0 0,1-1 0 0 0,-1 1 0 0 0,0 1 0 0 0,1 0 0 0 0,0 1 1 0 0,0 0-1 0 0,0 1 0 0 0,1 0 0 0 0,0 0 0 0 0,0 1 0 0 0,1 1 0 0 0,-4 2 23 0 0,-6 7-1 0 0,1 1-1 0 0,0 0 1 0 0,1 2-1 0 0,1 0 1 0 0,0 0 0 0 0,2 2-1 0 0,1-1 1 0 0,0 2-1 0 0,0 3 2 0 0,-3 19 26 0 0,3 0-1 0 0,1 1 1 0 0,2 0-1 0 0,2 1 0 0 0,2 0 1 0 0,1 39-26 0 0,4-72 10 0 0,-10 131 83 0 0,2 20 9 0 0,-6 0-1 0 0,-8-1 0 0 0,-8-1 1 0 0,-46 145-102 0 0,60-257 62 0 0,-3-1 1 0 0,-2-1-1 0 0,-1-1 1 0 0,-3-1-1 0 0,-2-1 0 0 0,-2-1 1 0 0,-2-2-1 0 0,-2-1 1 0 0,-1-2-1 0 0,-2-1 1 0 0,-2-2-1 0 0,-2-2 0 0 0,-1-1 1 0 0,-1-3-1 0 0,-2-1 1 0 0,-23 10-63 0 0,56-32 39 0 0,-1-1-1 0 0,0-1 1 0 0,0 0 0 0 0,-1-1 0 0 0,1-1 0 0 0,-1 0 0 0 0,0 0 0 0 0,0-2 0 0 0,-1 0 0 0 0,1 0 0 0 0,0-1-1 0 0,-1-1 1 0 0,1 0 0 0 0,0-1 0 0 0,-1-1 0 0 0,1 0 0 0 0,0-1 0 0 0,-5-2-39 0 0,13 0 1 0 0,1 0 0 0 0,0 0 1 0 0,0 0-1 0 0,0 0 0 0 0,1-1 1 0 0,-1 0-1 0 0,1 0 0 0 0,1 0 1 0 0,-1-1-1 0 0,1 1 1 0 0,0-1-1 0 0,0 0 0 0 0,1 0 1 0 0,0 0-1 0 0,1 0 0 0 0,-1 0 1 0 0,1 0-1 0 0,0-1 0 0 0,1 1 1 0 0,0 0-1 0 0,0 0 0 0 0,1-1 1 0 0,-1 1-1 0 0,2 0 0 0 0,-1 0 1 0 0,1 0-1 0 0,0 0 0 0 0,0 0 1 0 0,1 0-1 0 0,0 0 0 0 0,0 1 1 0 0,1 0-1 0 0,0-1 0 0 0,0 1 1 0 0,5-5-2 0 0,4-10 5 0 0,2 1 1 0 0,1 0 0 0 0,0 1-1 0 0,1 1 1 0 0,1 0 0 0 0,1 2 0 0 0,0 0-1 0 0,1 1 1 0 0,1 1 0 0 0,0 1 0 0 0,1 0-1 0 0,1 2 1 0 0,0 1 0 0 0,0 1 0 0 0,0 0-1 0 0,1 2 1 0 0,1 1 0 0 0,-1 1-1 0 0,1 1 1 0 0,8 0-6 0 0,-11 3 28 0 0,1 0 0 0 0,-1 2 0 0 0,1 0 0 0 0,-1 2 0 0 0,0 0-1 0 0,0 1 1 0 0,0 2 0 0 0,0 0 0 0 0,-1 1 0 0 0,16 8-28 0 0,-2 5 77 0 0,-1 2 0 0 0,0 1 0 0 0,-2 2 0 0 0,-1 1 0 0 0,7 8-77 0 0,140 103 715 0 0,-161-130-650 0 0,0-1 0 0 0,1 0 0 0 0,0-1 1 0 0,0-1-1 0 0,1 0 0 0 0,-1-2 0 0 0,1 0 0 0 0,0-1 0 0 0,-1-1 0 0 0,1 0 0 0 0,0-2 0 0 0,-1 0 0 0 0,1-1 0 0 0,-1-1 1 0 0,0-1-1 0 0,0 0 0 0 0,0-2 0 0 0,-1 0 0 0 0,0 0 0 0 0,0-2 0 0 0,3-3-65 0 0,-11 6-1348 0 0,-6 2-4527 0 0,-3 3-4150 0 0</inkml:trace>
  <inkml:trace contextRef="#ctx0" brushRef="#br0" timeOffset="9072.101">2033 1890 0 0 0,'0'0'367'0'0,"0"0"488"0"0,0 0 186 0 0,0 0 77 0 0,0 0 55 0 0,0 0 117 0 0,0 0 80 0 0,7-17 73 0 0,21-55 54 0 0,-21 44 4949 0 0,-7 28-5769 0 0,0 0-82 0 0,0 0-75 0 0,0 0-73 0 0,0 0-69 0 0,0 0-31 0 0,0 0-39 0 0,0 0-25 0 0,0 0-20 0 0,0 0-47 0 0,0 0-27 0 0,0 0-24 0 0,0 0-4 0 0,0 0-1 0 0,0 0 2 0 0,-2 19 592 0 0,-20 112 219 0 0,15 83-481 0 0,11-196-469 0 0,0 0 0 0 0,1 0 1 0 0,1-1-1 0 0,1 1 0 0 0,0-2 0 0 0,2 1 0 0 0,-1-1 0 0 0,2 0 0 0 0,0-1 0 0 0,1 0 0 0 0,5 5-23 0 0,-15-18 1 0 0,4 4 21 0 0,0 0-1 0 0,0 0 1 0 0,1-1-1 0 0,-1 1 0 0 0,1-1 1 0 0,0-1-1 0 0,1 1 1 0 0,-1-1-1 0 0,1 0 1 0 0,0 0-1 0 0,0-1 1 0 0,0 0-1 0 0,1 0 1 0 0,-1-1-1 0 0,1 0 1 0 0,-1 0-1 0 0,1 0 1 0 0,0-1-1 0 0,-1-1 1 0 0,4 1-22 0 0,-2-4 65 0 0,1 0 0 0 0,-1 0 0 0 0,0-1 0 0 0,0 0 0 0 0,0-1 0 0 0,0 0 1 0 0,-1-1-1 0 0,0 1 0 0 0,0-2 0 0 0,0 1 0 0 0,-1-1 0 0 0,0 0 0 0 0,0 0 0 0 0,-1-1 1 0 0,0 0-1 0 0,0 0 0 0 0,-1-1 0 0 0,0 1 0 0 0,0-1 0 0 0,-1 0 0 0 0,-1 0 1 0 0,1-1-1 0 0,-1 1 0 0 0,1-7-65 0 0,7-8 48 0 0,101-208 157 0 0,6 86-174 0 0,-45 106-121 0 0,-71 40 90 0 0,1 0 0 0 0,-1 1 0 0 0,0-1 0 0 0,0 1 0 0 0,1 0 0 0 0,-1 0 0 0 0,0 0 0 0 0,0 0 0 0 0,0 0 0 0 0,0 0 0 0 0,0 1 0 0 0,0-1 0 0 0,-1 0 0 0 0,1 1 0 0 0,0 0 0 0 0,-1-1 0 0 0,1 1 0 0 0,-1 0 0 0 0,1 0 0 0 0,-1 0 0 0 0,0 0 0 0 0,0 0 0 0 0,0 0 0 0 0,0 0-1 0 0,0 0 1 0 0,0 1 0 0 0,-1-1 0 0 0,1 0 0 0 0,-1 1 0 0 0,0-1 0 0 0,1 0 0 0 0,-1 1 0 0 0,0-1 0 0 0,0 0 0 0 0,0 1 0 0 0,-1-1 0 0 0,0 2 0 0 0,3 3 7 0 0,10 184 141 0 0,-7 72-63 0 0,-15-181 178 0 0,19-106-261 0 0,1-1 0 0 0,1 2 0 0 0,1-1 1 0 0,0 2-1 0 0,2-1 0 0 0,3 0-2 0 0,18-31-9 0 0,3 2-1 0 0,2 2 1 0 0,2 1 0 0 0,2 2-1 0 0,2 3 1 0 0,5-2 9 0 0,52-24-31 0 0,-102 70 30 0 0,-1-1-1 0 0,1 1 1 0 0,0-1-1 0 0,0 1 1 0 0,0-1-1 0 0,0 1 1 0 0,-1 0 0 0 0,1 0-1 0 0,0-1 1 0 0,0 1-1 0 0,0 0 1 0 0,0 0-1 0 0,0 0 1 0 0,0 0-1 0 0,0 0 1 0 0,0 0-1 0 0,0 0 1 0 0,0 1-1 0 0,0-1 1 0 0,-1 0-1 0 0,1 0 1 0 0,0 1-1 0 0,0-1 1 0 0,0 1-1 0 0,0-1 1 0 0,0 0-1 0 0,-1 1 1 0 0,1 0-1 0 0,0-1 1 0 0,0 1 0 0 0,-1-1-1 0 0,1 1 1 0 0,-1 0-1 0 0,1 0 1 0 0,0-1-1 0 0,-1 1 1 0 0,1 0-1 0 0,-1 0 1 0 0,0 0-1 0 0,1-1 1 0 0,-1 1-1 0 0,1 0 1 0 0,-1 0-1 0 0,0 0 1 0 0,0 0-1 0 0,0 0 1 0 0,0 0-1 0 0,0 0 1 0 0,1 0-1 0 0,-2-1 1 0 0,1 1-1 0 0,0 0 1 0 0,0 0 0 0 0,0 0-1 0 0,0 0 1 0 0,0 0-1 0 0,-1 0 1 0 0,1 0-1 0 0,0 0 1 0 0,-1-1-1 0 0,1 1 1 0 0,-1 0-1 0 0,1 0 1 0 0,-1 0 1 0 0,1 9 32 0 0,-43 207 249 0 0,38-175-270 0 0,1 1 0 0 0,3 0 0 0 0,1 0 1 0 0,2 0-1 0 0,2-1 0 0 0,5 20-11 0 0,-8-61-15 0 0,-1-1-4 0 0,0 0-6 0 0,0 0-10 0 0,0 0-2 0 0,0 0-56 0 0,0 0-114 0 0,-18-25-4689 0 0,6 7-7084 0 0,7 10 2441 0 0</inkml:trace>
  <inkml:trace contextRef="#ctx0" brushRef="#br0" timeOffset="9504.71">2271 1158 5921 0 0,'0'0'1738'0'0,"0"0"-267"0"0,0 0-96 0 0,0 0 144 0 0,0 0 193 0 0,0 0 63 0 0,0 0-146 0 0,0 0-276 0 0,0 0-302 0 0,0 0-216 0 0,0 0-111 0 0,0 0-34 0 0,0 0 3 0 0,-2-5-31 0 0,-3-15-58 0 0,-21 51 2070 0 0,38-52-7779 0 0,-6 14-1339 0 0,-1 3-5496 0 0</inkml:trace>
  <inkml:trace contextRef="#ctx0" brushRef="#br0" timeOffset="11839.874">3765 2097 1960 0 0,'0'0'1286'0'0,"0"0"-180"0"0,0 0 82 0 0,0 0 237 0 0,0 0 233 0 0,0 0 77 0 0,0 0-116 0 0,0 0-257 0 0,0 0-257 0 0,0 0-263 0 0,0 0-214 0 0,0 0-122 0 0,0 0-93 0 0,-1-3-74 0 0,1 3-310 0 0,0-1 1 0 0,-1 1-1 0 0,1-1 1 0 0,0 1-1 0 0,0 0 1 0 0,0-1-1 0 0,0 1 1 0 0,-1-1-1 0 0,1 1 0 0 0,0-1 1 0 0,0 1-1 0 0,0-1 1 0 0,0 1-1 0 0,0-1 1 0 0,0 1-1 0 0,0-1 1 0 0,0 1-1 0 0,0 0 1 0 0,0-1-1 0 0,1 1 1 0 0,-1-1-1 0 0,0 1 1 0 0,0-1-1 0 0,0 1 1 0 0,1-1-1 0 0,-1 1 1 0 0,0 0-1 0 0,0-1 1 0 0,1 1-1 0 0,-1 0 1 0 0,0-1-1 0 0,1 1 0 0 0,-1 0 1 0 0,0-1-1 0 0,1 1 1 0 0,-1 0-1 0 0,1-1 1 0 0,-1 1-1 0 0,0 0 1 0 0,1 0-1 0 0,-1 0 1 0 0,1 0-1 0 0,-1-1 1 0 0,1 1-1 0 0,-1 0 1 0 0,1 0-1 0 0,-1 0 1 0 0,0 0-1 0 0,1 0 1 0 0,-1 0-1 0 0,1 0 1 0 0,-1 0-1 0 0,1 0 1 0 0,-1 0-1 0 0,1 0-29 0 0,8-3 331 0 0,35-11 881 0 0,-33 12-981 0 0,0-1 0 0 0,0-1 0 0 0,-1 0 0 0 0,1 0 0 0 0,-1-1 0 0 0,0 0 0 0 0,0 0 0 0 0,0-1 0 0 0,-1-1 0 0 0,0 0 1 0 0,0 0-1 0 0,-1-1 0 0 0,3-3-231 0 0,-5 5 104 0 0,-1 0 0 0 0,0 0 1 0 0,-1-1-1 0 0,1 1 0 0 0,-1-1 1 0 0,0 0-1 0 0,-1 0 1 0 0,0 0-1 0 0,0-1 0 0 0,-1 1 1 0 0,0-1-1 0 0,0 1 0 0 0,0-1 1 0 0,-1 0-1 0 0,0 0 0 0 0,-1-4-104 0 0,0 9 18 0 0,-1 0 0 0 0,1 0 0 0 0,-1 0 0 0 0,0 0 0 0 0,0 0-1 0 0,0 0 1 0 0,0 0 0 0 0,-1 0 0 0 0,1 0 0 0 0,-1 1 0 0 0,0-1 0 0 0,0 0 0 0 0,0 1-1 0 0,0 0 1 0 0,0-1 0 0 0,0 1 0 0 0,-1 0 0 0 0,1 0 0 0 0,-1 0 0 0 0,0 0-1 0 0,1 1 1 0 0,-1-1 0 0 0,0 1 0 0 0,0 0 0 0 0,0 0 0 0 0,0 0 0 0 0,0 0-1 0 0,0 0 1 0 0,0 0 0 0 0,0 1 0 0 0,-1 0-18 0 0,-4-2-15 0 0,1 1 1 0 0,-1 0-1 0 0,0 0 1 0 0,0 1-1 0 0,0 0 1 0 0,0 0-1 0 0,0 1 0 0 0,0 0 1 0 0,1 0-1 0 0,-1 1 1 0 0,0 0-1 0 0,-2 2 15 0 0,-2 1-2 0 0,0 2 0 0 0,0 0 0 0 0,0 0 0 0 0,1 1 0 0 0,0 0 0 0 0,1 1 0 0 0,0 0 0 0 0,0 1 0 0 0,1 0 0 0 0,0 1 0 0 0,1-1 0 0 0,0 2 0 0 0,1-1 0 0 0,0 1 0 0 0,0 0 0 0 0,2 0 0 0 0,-1 1 0 0 0,2 0 0 0 0,0 0 0 0 0,0 0 0 0 0,1 1 0 0 0,0 4 2 0 0,3-15 4 0 0,-2 8 10 0 0,0-1 0 0 0,0 0 0 0 0,1 1 0 0 0,1-1 1 0 0,0 1-1 0 0,0-1 0 0 0,1 1 0 0 0,1-1 0 0 0,-1 1 0 0 0,2-1 1 0 0,-1 0-1 0 0,2 0 0 0 0,-1 0 0 0 0,1 0 0 0 0,1 0-14 0 0,5 4 66 0 0,1 0 0 0 0,0-1-1 0 0,1 0 1 0 0,0-1 0 0 0,1-1-1 0 0,0 0 1 0 0,1 0 0 0 0,1-2 0 0 0,-1 1-1 0 0,1-2 1 0 0,1 0 0 0 0,-1-1 0 0 0,2-1-1 0 0,3 2-65 0 0,-2-2 75 0 0,0 0 0 0 0,0-1 0 0 0,0 0 0 0 0,1-2 0 0 0,-1 0-1 0 0,1-1 1 0 0,0-1 0 0 0,-1-1 0 0 0,1-1 0 0 0,0 0 0 0 0,-1-1 0 0 0,1-1 0 0 0,-1-1-1 0 0,1-1 1 0 0,15-6-75 0 0,59-38 271 0 0,-3-5 0 0 0,32-26-271 0 0,-88 57 14 0 0,194-150 41 0 0,-201 165 261 0 0,-39 11-305 0 0,0-1 0 0 0,1 1 0 0 0,-1 1-1 0 0,0 0 1 0 0,1 1 0 0 0,0 0 0 0 0,0 1 0 0 0,1 0 0 0 0,0 0-1 0 0,0 1 1 0 0,0 1 0 0 0,-5 5-11 0 0,-14 8 10 0 0,3-2-23 0 0,2 0 1 0 0,0 2-1 0 0,2 0 0 0 0,0 2 0 0 0,1 0 1 0 0,1 2-1 0 0,-10 18 13 0 0,27-40-6 0 0,0 1 0 0 0,0-1 0 0 0,1 1 1 0 0,-1 0-1 0 0,1 0 0 0 0,0 0 0 0 0,0 0 1 0 0,0 0-1 0 0,1 0 0 0 0,-1 0 0 0 0,1 1 1 0 0,0-1-1 0 0,0 1 0 0 0,1-1 0 0 0,-1 1 1 0 0,1-1-1 0 0,0 0 0 0 0,1 1 0 0 0,-1-1 1 0 0,1 1-1 0 0,-1-1 0 0 0,1 1 0 0 0,0-1 0 0 0,1 0 1 0 0,-1 1-1 0 0,1-1 0 0 0,0 0 0 0 0,0 0 1 0 0,0 0-1 0 0,1-1 0 0 0,-1 1 0 0 0,1 0 1 0 0,0-1-1 0 0,0 0 0 0 0,0 1 0 0 0,1-1 1 0 0,-1 0-1 0 0,1-1 0 0 0,-1 1 0 0 0,1-1 1 0 0,0 0-1 0 0,0 1 0 0 0,0-2 0 0 0,0 1 1 0 0,0 0-1 0 0,1-1 0 0 0,-1 0 0 0 0,0 0 0 0 0,1 0 1 0 0,1 0 5 0 0,5-1 7 0 0,0-1 0 0 0,0 0 0 0 0,0-1 0 0 0,0 0 0 0 0,0 0 0 0 0,0-1 0 0 0,-1-1 0 0 0,1 0 0 0 0,-1 0 1 0 0,0-1-1 0 0,0 0 0 0 0,0-1 0 0 0,-1 0 0 0 0,0 0 0 0 0,0-1 0 0 0,2-3-7 0 0,43-39 36 0 0,-3-2 0 0 0,-3-3 0 0 0,-1-2 0 0 0,23-39-36 0 0,-63 86 3 0 0,-6 52-274 0 0,-4-21 273 0 0,0-11-9 0 0,0 0 0 0 0,1 0 0 0 0,0 0 0 0 0,1 0-1 0 0,0 0 1 0 0,0 0 0 0 0,1 1 0 0 0,1-1 0 0 0,0 0 0 0 0,1 0-1 0 0,0 0 1 0 0,0 0 0 0 0,1 0 0 0 0,1 0 0 0 0,0-1 0 0 0,0 1-1 0 0,1-1 1 0 0,0 0 0 0 0,1-1 0 0 0,0 1 0 0 0,0-1 0 0 0,1 0-1 0 0,1 0 8 0 0,0-2 2 0 0,0-1 0 0 0,1 0 0 0 0,0 0-1 0 0,0-1 1 0 0,1 0 0 0 0,-1-1 0 0 0,1 0-1 0 0,0 0 1 0 0,0-1 0 0 0,1-1 0 0 0,-1 1-1 0 0,0-2 1 0 0,1 1 0 0 0,-1-1 0 0 0,1-1-1 0 0,0 0 1 0 0,-1-1 0 0 0,1 0 0 0 0,-1 0 0 0 0,1-1-1 0 0,-1 0 1 0 0,0-1 0 0 0,0 0 0 0 0,0-1-1 0 0,1-1-1 0 0,14-10 25 0 0,0-1 0 0 0,-1-1 0 0 0,-1-1 0 0 0,-1-1 0 0 0,-1-1 0 0 0,-1-1 0 0 0,0 0 0 0 0,-2-2 0 0 0,0 0 0 0 0,-1-2 0 0 0,-2 1 0 0 0,-1-2 0 0 0,-1 0 0 0 0,4-11-25 0 0,-11 24 6 0 0,0 1-1 0 0,-1-1 1 0 0,-1-1 0 0 0,0 1-1 0 0,-1-1 1 0 0,0 1 0 0 0,-1-1 0 0 0,-1 0-1 0 0,0 0 1 0 0,-1 0 0 0 0,0 1 0 0 0,-1-1-1 0 0,-1-6-5 0 0,0 17-9 0 0,1 1 0 0 0,0-1 0 0 0,-1 0 0 0 0,1 0 0 0 0,-1 1 0 0 0,0-1-1 0 0,0 1 1 0 0,0-1 0 0 0,0 1 0 0 0,0 0 0 0 0,0 0 0 0 0,-1 0 0 0 0,1 0-1 0 0,-1 0 1 0 0,0 0 0 0 0,1 1 0 0 0,-1-1 0 0 0,0 1 0 0 0,0 0 0 0 0,0 0-1 0 0,0 0 1 0 0,0 0 0 0 0,0 1 0 0 0,0-1 0 0 0,0 1 0 0 0,0-1 0 0 0,0 1-1 0 0,-1 0 1 0 0,1 1 0 0 0,0-1 0 0 0,0 0 0 0 0,0 1 0 0 0,0 0 0 0 0,0-1-1 0 0,-1 2 10 0 0,2-2-20 0 0,0 0 0 0 0,1 1 0 0 0,-1-1 0 0 0,0 1-1 0 0,0 0 1 0 0,1-1 0 0 0,-1 1 0 0 0,0 0 0 0 0,1 0-1 0 0,-1 0 1 0 0,1 0 0 0 0,0 0 0 0 0,-1 0 0 0 0,1 1-1 0 0,0-1 1 0 0,-1 0 0 0 0,1 1 0 0 0,0-1 0 0 0,0 1-1 0 0,0-1 1 0 0,0 1 0 0 0,1 0 0 0 0,-1-1 0 0 0,0 1-1 0 0,1 0 1 0 0,-1-1 0 0 0,1 1 20 0 0,42 10-108 0 0,-30-10 112 0 0,-3-3 3 0 0,-1 1 0 0 0,1 0 0 0 0,-1 1 0 0 0,1 0 0 0 0,-1 1 0 0 0,0-1 0 0 0,1 2 0 0 0,-1-1 0 0 0,0 1 0 0 0,0 0 0 0 0,-1 1-1 0 0,1 0 1 0 0,-1 0 0 0 0,1 0 0 0 0,-1 1 0 0 0,-1 0 0 0 0,1 1 0 0 0,-1 0 0 0 0,0 0 0 0 0,0 0 0 0 0,0 0 0 0 0,-1 1 0 0 0,0 0 0 0 0,3 5-7 0 0,-2 10 46 0 0,-1-1 1 0 0,0 1 0 0 0,-2 0 0 0 0,-1 0 0 0 0,0 0 0 0 0,-2 1-1 0 0,0-1 1 0 0,-3 11-47 0 0,2 27 72 0 0,1-59-70 0 0,-2 11 13 0 0,1 0 1 0 0,1 0-1 0 0,0 0 1 0 0,1 0-1 0 0,0 0 1 0 0,0-1-1 0 0,1 1 1 0 0,1 0-1 0 0,0-1 1 0 0,1 1-1 0 0,0-1 1 0 0,1 0-1 0 0,0 0 1 0 0,0-1-1 0 0,1 1 0 0 0,1-1 1 0 0,0 0-1 0 0,2 2-15 0 0,18 17 287 0 0,-15-11 195 0 0,-12-17-454 0 0,0-1-6 0 0,0 0 14 0 0,0 0 3 0 0,0 0-8 0 0,0 0-13 0 0,0 0 0 0 0,0 0 3 0 0,0 0-10 0 0,0 0-19 0 0,0 0 28 0 0,0 0 1 0 0,0 0 4 0 0,0 0-10 0 0,0 0 16 0 0,4 14 769 0 0,-4-11-4185 0 0,0-2-4043 0 0,0-1-5061 0 0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32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727 0 0 0 0,'0'0'701'0'0,"0"0"838"0"0,0 0 326 0 0,0 0 254 0 0,0 0 107 0 0,0 0-59 0 0,0 0-235 0 0,0 0-327 0 0,0 0-261 0 0,0 0-198 0 0,0 0-153 0 0,28 1-129 0 0,135 2 587 0 0,-127-4-360 0 0,-23 0-850 0 0,0 0 1 0 0,0 1-1 0 0,0 1 1 0 0,0 0 0 0 0,0 0-1 0 0,0 1 1 0 0,0 1-1 0 0,0 0 1 0 0,-1 1-1 0 0,1 0 1 0 0,1 2-242 0 0,-15-6 18 0 0,0 0 1 0 0,1 0 0 0 0,-1 0-1 0 0,1-1 1 0 0,-1 1-1 0 0,1 0 1 0 0,-1 0 0 0 0,1 0-1 0 0,-1 0 1 0 0,1 1-1 0 0,-1-1 1 0 0,1 0 0 0 0,-1 0-1 0 0,1 0 1 0 0,-1 0 0 0 0,1 0-1 0 0,-1 1 1 0 0,1-1-1 0 0,-1 0 1 0 0,1 0 0 0 0,0 1-1 0 0,-1-1 1 0 0,1 0-1 0 0,-1 1 1 0 0,1-1 0 0 0,0 1-1 0 0,-1-1 1 0 0,1 0 0 0 0,0 1-1 0 0,-1-1 1 0 0,1 1-1 0 0,0-1 1 0 0,0 1 0 0 0,0-1-1 0 0,-1 1 1 0 0,1-1-1 0 0,0 1 1 0 0,0-1 0 0 0,0 1-1 0 0,0-1 1 0 0,0 1-1 0 0,0-1 1 0 0,0 1 0 0 0,0-1-1 0 0,0 1 1 0 0,0-1 0 0 0,0 1-1 0 0,0-1 1 0 0,0 1-1 0 0,0-1 1 0 0,1 1 0 0 0,-1-1-1 0 0,0 1 1 0 0,0-1-1 0 0,1 1 1 0 0,-1-1 0 0 0,0 1-1 0 0,0-1 1 0 0,1 0 0 0 0,-1 1-1 0 0,1-1 1 0 0,-1 0-1 0 0,0 1 1 0 0,1-1 0 0 0,-1 0-1 0 0,1 1 1 0 0,-1-1-1 0 0,1 0 1 0 0,-1 0 0 0 0,1 1-19 0 0,-412 33 703 0 0,363-31-652 0 0,-242 33 100 0 0,171 7 39 0 0,126-16-73 0 0,68 10 510 0 0,159 15 350 0 0,25-9-573 0 0,-227-29-352 0 0,-32-13-28 0 0,0-1-4 0 0,0 0 10 0 0,-84 21 505 0 0,-68 17-429 0 0,-175 54-96 0 0,290-80-12 0 0,-1 1 0 0 0,2 2 1 0 0,0 1-1 0 0,1 2 1 0 0,-20 14 1 0 0,53-32-3 0 0,0 1 1 0 0,0 0 0 0 0,0-1 0 0 0,0 1 0 0 0,0 0 0 0 0,0 0 0 0 0,0 0 0 0 0,0 0-1 0 0,1 0 1 0 0,-1 0 0 0 0,0 1 0 0 0,1-1 0 0 0,-1 1 0 0 0,1-1 0 0 0,-1 1 0 0 0,1-1 0 0 0,0 1-1 0 0,-1 0 1 0 0,1 0 0 0 0,0-1 0 0 0,0 1 0 0 0,1 0 0 0 0,-1 0 0 0 0,0 0 0 0 0,1 0-1 0 0,-1 0 1 0 0,1 0 0 0 0,-1 0 0 0 0,1 0 0 0 0,0 1 0 0 0,0-1 0 0 0,0 0 0 0 0,0 0 0 0 0,0 0-1 0 0,1 0 1 0 0,-1 0 0 0 0,1 0 0 0 0,-1 0 0 0 0,1 0 0 0 0,0 0 0 0 0,-1 0 0 0 0,1 0-1 0 0,0 0 1 0 0,0 0 0 0 0,1-1 0 0 0,-1 1 2 0 0,10 4 17 0 0,1-2 1 0 0,-1 1-1 0 0,1-2 0 0 0,0 0 0 0 0,0 0 0 0 0,0-1 1 0 0,0 0-1 0 0,1-1 0 0 0,-1-1 0 0 0,0 0 1 0 0,2 0-18 0 0,16 1 38 0 0,113 1 273 0 0,0-7 0 0 0,-1-5-1 0 0,41-13-310 0 0,-29 15 2 0 0,-154 8-30 0 0,0 0-4 0 0,0 0 14 0 0,0 0-11 0 0,0 0-16 0 0,-25 0-579 0 0,-26-2-515 0 0,18-7-2509 0 0,24 6-1392 0 0,0 3-7107 0 0</inkml:trace>
  <inkml:trace contextRef="#ctx0" brushRef="#br0" timeOffset="946.308">215 888 776 0 0,'0'0'2061'0'0,"0"0"-392"0"0,0 0-32 0 0,0 0 147 0 0,0 0 100 0 0,0 0-85 0 0,0 0-268 0 0,0 0-344 0 0,0 0-298 0 0,0 0-209 0 0,0 0-100 0 0,0 0 27 0 0,0 0 49 0 0,-1 3 44 0 0,-36 111 4562 0 0,34-102-5389 0 0,3-12-3674 0 0,1-8-6474 0 0,-1 4 776 0 0</inkml:trace>
  <inkml:trace contextRef="#ctx0" brushRef="#br0" timeOffset="1366.018">245 733 3385 0 0,'0'0'2464'0'0,"0"0"-547"0"0,0 0-149 0 0,0 0-8 0 0,0 0-123 0 0,0 0-284 0 0,0 0-359 0 0,0 0-209 0 0,0 0-116 0 0,0 0-55 0 0,0 0-21 0 0,0 0-47 0 0,-7 5-50 0 0,-38 30 735 0 0,88-35 420 0 0,-13-10-1579 0 0,-29 9-57 0 0,-1 1 9 0 0,0 0 8 0 0,0 0 12 0 0,0 0 23 0 0,-26 7 310 0 0,13-4-737 0 0,19-7-1767 0 0,3-2-1757 0 0,-4 3-5302 0 0</inkml:trace>
  <inkml:trace contextRef="#ctx0" brushRef="#br0" timeOffset="1938.089">464 858 6657 0 0,'0'0'2474'0'0,"0"0"-397"0"0,0 0-176 0 0,0 0-68 0 0,0 0-171 0 0,0 0-290 0 0,0 0-387 0 0,0 0-367 0 0,0 0-218 0 0,0 0-105 0 0,0 0-9 0 0,0 0 90 0 0,0 0 81 0 0,3 2 63 0 0,9 1-264 0 0,-1 0 0 0 0,1-1 0 0 0,-1 0 0 0 0,1-1 0 0 0,0 0 0 0 0,-1-1 0 0 0,1 0 0 0 0,0-1 0 0 0,-1 0 0 0 0,1-1 0 0 0,0 0 0 0 0,8-4-256 0 0,34-3 42 0 0,-39 8-700 0 0,61-10 582 0 0,-52 5-3551 0 0,-2-1-4368 0 0,-19 6-3204 0 0</inkml:trace>
  <inkml:trace contextRef="#ctx0" brushRef="#br0" timeOffset="2180.225">431 976 6393 0 0,'0'0'1739'0'0,"0"0"-364"0"0,0 0-36 0 0,0 0 96 0 0,0 0 20 0 0,0 0-134 0 0,0 0-201 0 0,0 0-208 0 0,0 0-204 0 0,0 0-181 0 0,0 0-155 0 0,0 0-152 0 0,0 0-115 0 0,24 4-127 0 0,80 10-150 0 0,-24-21-1722 0 0,-60 0-164 0 0,0 3-3631 0 0,-3 0-3497 0 0</inkml:trace>
  <inkml:trace contextRef="#ctx0" brushRef="#br0" timeOffset="2349.55">1055 766 9298 0 0,'0'0'2096'0'0,"0"0"-515"0"0,0 0-141 0 0,0 0 6 0 0,0 0-53 0 0,0 0-164 0 0,0 0-233 0 0,0 0-217 0 0,0 0-162 0 0,0 0-111 0 0,-18 31-106 0 0,-54 97-131 0 0,46-70-33 0 0,32-18-727 0 0,21-32-5299 0 0,-20-8-2613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355 181 0 0 0,'0'0'1252'0'0,"0"0"482"0"0,0 0 180 0 0,0 0 1 0 0,0 0-8 0 0,0 0-121 0 0,0 0-165 0 0,0 0-123 0 0,0 0-134 0 0,0 0-117 0 0,0 0-92 0 0,0 0-109 0 0,0-3-121 0 0,-1 2-804 0 0,1 0 1 0 0,0 0-1 0 0,-1 0 0 0 0,1 0 0 0 0,-1 0 0 0 0,1 0 1 0 0,-1 0-1 0 0,0 0 0 0 0,1 0 0 0 0,-1 0 0 0 0,0 1 1 0 0,0-1-1 0 0,0 0 0 0 0,1 1 0 0 0,-1-1 0 0 0,0 0 1 0 0,0 1-1 0 0,0-1 0 0 0,0 1 0 0 0,0 0 1 0 0,0-1-1 0 0,0 1 0 0 0,0 0 0 0 0,0-1 0 0 0,0 1 1 0 0,-1 0-1 0 0,1 0 0 0 0,0 0 0 0 0,0 0 0 0 0,0 0 1 0 0,0 0-1 0 0,0 0 0 0 0,0 0 0 0 0,0 1 0 0 0,0-1 1 0 0,0 0-1 0 0,0 1 0 0 0,0-1-121 0 0,-9 0 282 0 0,2 2-161 0 0,0 0 1 0 0,1 0-1 0 0,0 1 1 0 0,-1 0-1 0 0,1 0 1 0 0,0 1-1 0 0,0 0 1 0 0,0 0-1 0 0,1 0 1 0 0,0 1-1 0 0,-1 0 1 0 0,2 0-1 0 0,-1 1 1 0 0,-4 5-122 0 0,-15 12 215 0 0,10-13-171 0 0,1 1 0 0 0,1 0 1 0 0,0 1-1 0 0,0 1 0 0 0,1 0 0 0 0,1 1 0 0 0,0 0 0 0 0,1 0 0 0 0,0 1 0 0 0,2 1 0 0 0,0 0 0 0 0,0 0 0 0 0,1 0 0 0 0,1 1 0 0 0,1 0 1 0 0,1 0-1 0 0,0 0 0 0 0,1 1 0 0 0,0 12-44 0 0,2-24-11 0 0,1 0 0 0 0,0 0 0 0 0,0-1 0 0 0,0 1 0 0 0,1 0 0 0 0,0 0 0 0 0,0 0 0 0 0,0-1 0 0 0,1 1 0 0 0,0 0 0 0 0,0-1 0 0 0,0 0 0 0 0,1 1 0 0 0,0-1 0 0 0,0 0 0 0 0,0 0 0 0 0,1-1 0 0 0,-1 1 0 0 0,1-1 0 0 0,0 1 0 0 0,1-1 0 0 0,-1-1 0 0 0,1 1 0 0 0,-1 0 0 0 0,1-1 0 0 0,0 0 0 0 0,0 0 0 0 0,1-1 0 0 0,-1 1 0 0 0,0-1 0 0 0,1 0 0 0 0,0-1 0 0 0,-1 1 1 0 0,1-1-1 0 0,0 0 0 0 0,0-1 0 0 0,0 0 0 0 0,0 1 0 0 0,-1-2 0 0 0,1 1 0 0 0,0-1 0 0 0,0 0 0 0 0,1 0 11 0 0,92-57-4443 0 0,-70 37-2563 0 0,-14 12-4726 0 0</inkml:trace>
  <inkml:trace contextRef="#ctx0" brushRef="#br0" timeOffset="304.243">587 221 7410 0 0,'0'0'2064'0'0,"0"0"-448"0"0,0 0-91 0 0,0 0 92 0 0,0 0 53 0 0,0 0-114 0 0,-17 31-242 0 0,-53 98-304 0 0,66-123-899 0 0,0 0 0 0 0,1 0 0 0 0,0 1 0 0 0,0-1 0 0 0,1 1 0 0 0,-1-1 0 0 0,1 1 0 0 0,1 0 0 0 0,0 0 0 0 0,0 0 0 0 0,0 0 0 0 0,1 0 0 0 0,0 0 0 0 0,0 3-111 0 0,1 10 255 0 0,-2-15-185 0 0,1 0 1 0 0,0 0-1 0 0,1 0 0 0 0,-1 0 0 0 0,1 1 0 0 0,0-1 0 0 0,0 0 0 0 0,0 0 0 0 0,1 0 0 0 0,0 0 1 0 0,0-1-1 0 0,0 1 0 0 0,1 0 0 0 0,-1-1 0 0 0,1 0 0 0 0,0 1 0 0 0,0-1 0 0 0,1 0 0 0 0,-1-1 1 0 0,1 1-1 0 0,0 0 0 0 0,0-1 0 0 0,0 0 0 0 0,0 0 0 0 0,1 0 0 0 0,-1-1 0 0 0,1 1 1 0 0,-1-1-1 0 0,1 0 0 0 0,0-1 0 0 0,0 1 0 0 0,0-1 0 0 0,5 1-70 0 0,5 0 152 0 0,1 0 0 0 0,0-2 0 0 0,0 0 0 0 0,0 0 0 0 0,0-2 0 0 0,0 0 1 0 0,-1-1-1 0 0,1 0 0 0 0,-1-1 0 0 0,1-1 0 0 0,-1 0 0 0 0,-1-1 0 0 0,1-1 0 0 0,-1-1 0 0 0,0 1 0 0 0,-1-2 0 0 0,0 0 0 0 0,4-4-152 0 0,-7 5 53 0 0,0 0-1 0 0,-1 0 1 0 0,-1 0 0 0 0,1-1-1 0 0,-1 0 1 0 0,-1-1-1 0 0,0 0 1 0 0,0 0 0 0 0,-1-1-1 0 0,0 0 1 0 0,-1 0-1 0 0,0 0 1 0 0,-1 0 0 0 0,0-1-1 0 0,0 0 1 0 0,-2 0-1 0 0,1 0 1 0 0,-2 0 0 0 0,0 0-1 0 0,0 0 1 0 0,-1 0-1 0 0,0 0 1 0 0,-1-1 0 0 0,-1-1-53 0 0,-1 5-24 0 0,0 1 0 0 0,-1 0 0 0 0,0 0 0 0 0,0 0 0 0 0,-1 0 0 0 0,0 1 0 0 0,0-1 0 0 0,-1 1 0 0 0,0 1 0 0 0,0-1 0 0 0,-1 1 0 0 0,0 0 0 0 0,0 0 0 0 0,0 1 0 0 0,-1 0 0 0 0,1 1 0 0 0,-1-1 0 0 0,0 1 0 0 0,-1 1 0 0 0,1-1 0 0 0,-1 2 0 0 0,1-1 0 0 0,-1 1 0 0 0,0 0-1 0 0,0 1 1 0 0,-3 0 24 0 0,-71 15-1687 0 0,35 14-5559 0 0,36-19-4540 0 0</inkml:trace>
  <inkml:trace contextRef="#ctx0" brushRef="#br0" timeOffset="685.453">1432 103 15211 0 0,'0'0'1363'0'0,"0"0"-263"0"0,0 0 27 0 0,0 0 176 0 0,0 0 71 0 0,0 0-88 0 0,0 0-232 0 0,0 0-277 0 0,0 0-209 0 0,0 0-135 0 0,0 0-134 0 0,0 0-98 0 0,-8-1-73 0 0,3 1-116 0 0,-1-1-1 0 0,1 1 0 0 0,-1 0 0 0 0,1 1 1 0 0,-1-1-1 0 0,1 1 0 0 0,-1 0 1 0 0,1 0-1 0 0,0 1 0 0 0,-1 0 1 0 0,1 0-1 0 0,0 0 0 0 0,0 0 0 0 0,0 1 1 0 0,1 0-1 0 0,-1 0 0 0 0,-3 3-11 0 0,-95 85 3 0 0,101-88-13 0 0,1 0 0 0 0,1 1 0 0 0,-1-1 0 0 0,0 0 0 0 0,1 1 1 0 0,0-1-1 0 0,-1 1 0 0 0,2-1 0 0 0,-1 1 0 0 0,0-1 0 0 0,1 1 0 0 0,-1-1 0 0 0,1 0 0 0 0,0 1 0 0 0,0-1 0 0 0,0 0 1 0 0,1 1-1 0 0,-1-1 0 0 0,1 0 0 0 0,-1 0 0 0 0,1 0 0 0 0,0-1 0 0 0,0 1 0 0 0,1 0 0 0 0,-1-1 0 0 0,1 1 1 0 0,-1-1-1 0 0,1 0 0 0 0,0 0 0 0 0,-1 0 0 0 0,1 0 0 0 0,0 0 0 0 0,0 0 0 0 0,1-1 0 0 0,-1 0 0 0 0,0 0 0 0 0,0 0 1 0 0,1 0-1 0 0,-1 0 0 0 0,1 0 10 0 0,8 6-15 0 0,-2-3 23 0 0,-1 0 1 0 0,1 1-1 0 0,-1 0 0 0 0,-1 1 0 0 0,1 0 0 0 0,-1 0 1 0 0,0 1-1 0 0,0 0 0 0 0,-1 1 0 0 0,0-1 1 0 0,0 1-1 0 0,-1 1 0 0 0,0-1 0 0 0,0 1 0 0 0,-1 0 1 0 0,0 0-1 0 0,-1 1 0 0 0,0 0 0 0 0,0-1 0 0 0,-1 1 1 0 0,0 0-1 0 0,-1 1 0 0 0,0-1 0 0 0,-1 0 0 0 0,0 1 1 0 0,0 2-9 0 0,-3-8 21 0 0,-1 0 0 0 0,1 1 0 0 0,-1-1 1 0 0,0 0-1 0 0,0 0 0 0 0,-1-1 0 0 0,1 1 1 0 0,-1-1-1 0 0,0 0 0 0 0,0 0 0 0 0,-1 0 1 0 0,1 0-1 0 0,-1-1 0 0 0,0 1 1 0 0,1-1-1 0 0,-2-1 0 0 0,1 1 0 0 0,-3 0-21 0 0,-2 3 27 0 0,-6 3-157 0 0,0-2-1 0 0,0 0 1 0 0,-1-1 0 0 0,0-1-1 0 0,-1 0 1 0 0,1-2-1 0 0,-1 0 1 0 0,0 0 0 0 0,0-2-1 0 0,0 0 1 0 0,0-1 0 0 0,0-1 130 0 0,0-2-2251 0 0,8-2-4223 0 0,6 2-5211 0 0</inkml:trace>
  <inkml:trace contextRef="#ctx0" brushRef="#br0" timeOffset="1055.82">2054 170 19644 0 0,'0'0'876'0'0,"0"0"-114"0"0,0 0 115 0 0,0 0 181 0 0,0 0 58 0 0,0 0-129 0 0,0 0-255 0 0,0 0-270 0 0,0 0-173 0 0,0 0-82 0 0,0 0-66 0 0,0 0-44 0 0,0 0-30 0 0,-16 25-21 0 0,-55 82-26 0 0,58-90-25 0 0,1 1 1 0 0,0 0-1 0 0,1 1 1 0 0,1 0 0 0 0,1 1-1 0 0,0-1 1 0 0,2 2 0 0 0,0-1-1 0 0,1 1 1 0 0,2 0 0 0 0,-3 20 4 0 0,7-35-6 0 0,-1 1 1 0 0,2-1-1 0 0,-1 1 1 0 0,1 0 0 0 0,0-1-1 0 0,0 1 1 0 0,1-1-1 0 0,0 0 1 0 0,0 1 0 0 0,0-1-1 0 0,1 0 1 0 0,0 0-1 0 0,0-1 1 0 0,1 1 0 0 0,-1-1-1 0 0,1 1 1 0 0,0-1 0 0 0,1 0-1 0 0,-1 0 1 0 0,1-1-1 0 0,0 0 1 0 0,0 1 0 0 0,1-2-1 0 0,-1 1 1 0 0,1-1-1 0 0,0 1 1 0 0,0-2 0 0 0,4 3 5 0 0,3 0 15 0 0,0 0 0 0 0,1-1 0 0 0,0 0 0 0 0,0-1 0 0 0,0 0 0 0 0,0-2 1 0 0,1 1-1 0 0,-1-2 0 0 0,0 0 0 0 0,1-1 0 0 0,-1 0 0 0 0,12-3-15 0 0,-9 1 96 0 0,-1-1 0 0 0,0 0 0 0 0,0-2 1 0 0,-1 0-1 0 0,1 0 0 0 0,-1-1 0 0 0,-1-1 0 0 0,1-1 0 0 0,-2 0 0 0 0,1-1 0 0 0,-1 0 0 0 0,0-1 0 0 0,-1 0 0 0 0,-1-1 1 0 0,0-1-1 0 0,0 0 0 0 0,-1 0 0 0 0,-1-1 0 0 0,6-10-96 0 0,-6 2 39 0 0,0 0 0 0 0,-2-1 0 0 0,0 1 0 0 0,-1-1-1 0 0,-2-1 1 0 0,0 1 0 0 0,-1-1 0 0 0,-2 0 0 0 0,0 1 0 0 0,-2-1 0 0 0,-2-17-39 0 0,3 31-43 0 0,-1-1 0 0 0,0 1 0 0 0,0-1 1 0 0,-1 1-1 0 0,-1-1 0 0 0,1 1 0 0 0,-2 0 0 0 0,1 0 0 0 0,-2 0 0 0 0,1 1 0 0 0,-1-1 1 0 0,0 1-1 0 0,-1 0 0 0 0,0 1 0 0 0,-1-1 0 0 0,0 1 0 0 0,0 1 0 0 0,-1-1 1 0 0,1 1-1 0 0,-2 0 0 0 0,1 1 0 0 0,-1 0 0 0 0,0 0 0 0 0,0 1 0 0 0,0 0 0 0 0,-1 1 1 0 0,0 0-1 0 0,-1 0 43 0 0,-4 1-283 0 0,0 1-1 0 0,0 0 1 0 0,0 1 0 0 0,0 0 0 0 0,0 2-1 0 0,0 0 1 0 0,0 0 0 0 0,0 2 0 0 0,1-1 0 0 0,-1 2-1 0 0,1 0 1 0 0,-3 2 283 0 0,-102 45-10076 0 0,87-35-1641 0 0</inkml:trace>
  <inkml:trace contextRef="#ctx0" brushRef="#br0" timeOffset="1372.049">1686 438 11146 0 0,'0'0'3196'0'0,"0"0"-798"0"0,0 0-519 0 0,0 0-303 0 0,39-9-205 0 0,123-31-139 0 0,-34-6 945 0 0,-61 17-850 0 0,-32 13-639 0 0,1 0 0 0 0,1 3 0 0 0,0 1 0 0 0,28-5-688 0 0,-63 18 16 0 0,0-1-1 0 0,0 0 1 0 0,-1 1 0 0 0,1 0-1 0 0,0-1 1 0 0,0 1-1 0 0,-1 0 1 0 0,1 0 0 0 0,-1 0-1 0 0,1 0 1 0 0,-1 0-1 0 0,1 0 1 0 0,-1 0 0 0 0,0 1-1 0 0,1-1 1 0 0,-1 0-1 0 0,0 1 1 0 0,0-1 0 0 0,0 1-1 0 0,0-1 1 0 0,0 1-1 0 0,0 0 1 0 0,-1-1 0 0 0,1 1-1 0 0,0 0 1 0 0,-1 0-1 0 0,0-1 1 0 0,1 1-1 0 0,-1 0 1 0 0,0 0 0 0 0,0 0-1 0 0,0 0 1 0 0,0-1-1 0 0,0 1 1 0 0,0 0 0 0 0,-1 1-16 0 0,5 16 98 0 0,-3-11-88 0 0,1 0 0 0 0,1 0 0 0 0,-1 0 0 0 0,1 0 0 0 0,1 0 0 0 0,-1-1 0 0 0,1 0 0 0 0,1 0-1 0 0,-1 0 1 0 0,1 0 0 0 0,1-1 0 0 0,-1 1 0 0 0,1-2 0 0 0,0 1 0 0 0,0 0 0 0 0,0-1 0 0 0,1 0-1 0 0,0-1 1 0 0,1 1-10 0 0,112 20 596 0 0,-66-24-7375 0 0,-46-1 4710 0 0,-8 0-10507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59 6489 0 0,'0'0'3388'0'0,"0"0"-1537"0"0,0 0-667 0 0,0 0-56 0 0,0 0 123 0 0,0 0 35 0 0,0 0-131 0 0,0 0-210 0 0,0 0-290 0 0,0 0-232 0 0,0 0-115 0 0,0 0-33 0 0,0 0 17 0 0,-5 10 10 0 0,-44 76 516 0 0,-19 35 31 0 0,49-90-766 0 0,-2 0-1 0 0,-1-1 1 0 0,-1-1-1 0 0,-2-2 1 0 0,-22 21-83 0 0,34-40 730 0 0,24-29-342 0 0,147-186-129 0 0,5 3-179 0 0,-149 198 297 0 0,-14 38 222 0 0,-1-17-464 0 0,1 14-5 0 0,-2 5-94 0 0,1-1 0 0 0,2 1 0 0 0,1 0 0 0 0,1-1 0 0 0,2 1 0 0 0,2-1 0 0 0,1 0 0 0 0,1-1 0 0 0,2 0 0 0 0,12 26-36 0 0,-21-54 29 0 0,0 0-1 0 0,0 0 1 0 0,0 0 0 0 0,1-1 0 0 0,-1 1 0 0 0,1-1 0 0 0,0 1 0 0 0,0-1 0 0 0,0 0 0 0 0,1 0 0 0 0,-1 0 0 0 0,1-1 0 0 0,-1 1 0 0 0,1-1 0 0 0,0 0 0 0 0,0 0 0 0 0,0 0 0 0 0,0 0 0 0 0,1-1 0 0 0,-1 1 0 0 0,0-1-1 0 0,1 0 1 0 0,-1-1 0 0 0,4 1-29 0 0,16-49 849 0 0,60-133-424 0 0,-22 49-326 0 0,9-62 174 0 0,-72 178-1303 0 0,0 17-2867 0 0,-1 1-3389 0 0,1-1-3766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3 465 3993 0 0,'0'0'2147'0'0,"0"0"-583"0"0,0 0-185 0 0,0 0 124 0 0,0 0 199 0 0,0 0 70 0 0,0 0-127 0 0,0 0-276 0 0,0 0-287 0 0,0 0-239 0 0,0 0-175 0 0,0 0-109 0 0,-3 8 3060 0 0,75 9-1025 0 0,-47-16-2189 0 0,299-5-102 0 0,-331 15-10876 0 0,3-7-1416 0 0</inkml:trace>
  <inkml:trace contextRef="#ctx0" brushRef="#br0" timeOffset="1146.101">856 1 8754 0 0,'0'0'1618'0'0,"0"0"-289"0"0,0 0-201 0 0,0 0 23 0 0,0 0 64 0 0,0 0-75 0 0,0 0-175 0 0,0 0-250 0 0,0 0-178 0 0,0 0-82 0 0,0 0-31 0 0,-12 9-5 0 0,-81 74 638 0 0,93-83-1049 0 0,-15 15 198 0 0,2 1 0 0 0,0 0 0 0 0,0 1 1 0 0,2 0-1 0 0,0 0 0 0 0,1 2 1 0 0,1-1-1 0 0,-1 5-206 0 0,9-22 30 0 0,1 1 1 0 0,-1-1 0 0 0,1 1-1 0 0,0-1 1 0 0,-1 1 0 0 0,1 0-1 0 0,0-1 1 0 0,0 1 0 0 0,0-1-1 0 0,0 1 1 0 0,0 0 0 0 0,0-1-1 0 0,1 1 1 0 0,-1-1 0 0 0,0 1-1 0 0,1-1 1 0 0,-1 1 0 0 0,1-1-1 0 0,0 1 1 0 0,-1-1 0 0 0,1 1-1 0 0,0-1 1 0 0,0 0 0 0 0,0 1-1 0 0,0-1 1 0 0,0 0-1 0 0,0 0 1 0 0,0 0 0 0 0,1 0-1 0 0,-1 0 1 0 0,0 0 0 0 0,1 0-1 0 0,-1 0 1 0 0,0 0 0 0 0,1-1-1 0 0,-1 1 1 0 0,1 0 0 0 0,-1-1-1 0 0,1 0 1 0 0,-1 1 0 0 0,3-1-31 0 0,74 5 1034 0 0,-61-5-895 0 0,134-33 823 0 0,-104 18-733 0 0,-57 23-4011 0 0,-6-2-3105 0 0,15-6 1758 0 0,1 0-3355 0 0</inkml:trace>
  <inkml:trace contextRef="#ctx0" brushRef="#br0" timeOffset="1405.562">1023 52 2905 0 0,'0'0'2156'0'0,"0"0"-272"0"0,0 0-50 0 0,0 0 77 0 0,0 0 47 0 0,0 0-38 0 0,0 0-190 0 0,0 0-283 0 0,0 0-297 0 0,0 0-270 0 0,0 0-219 0 0,0 0-134 0 0,0 0-25 0 0,3-1 22 0 0,0 32 1172 0 0,-22 38-746 0 0,15-58-794 0 0,-10 33-17 0 0,2 0 1 0 0,2 0-1 0 0,2 1 1 0 0,2 0-1 0 0,0 36-139 0 0,8-56-1440 0 0,0-18-2510 0 0,1 1-4927 0 0,-1-8-2200 0 0</inkml:trace>
  <inkml:trace contextRef="#ctx0" brushRef="#br0" timeOffset="240.588">33 719 16027 0 0,'0'0'1690'0'0,"0"0"-710"0"0,0 0-301 0 0,0 0 124 0 0,0 0 133 0 0,0 0 39 0 0,0 0-53 0 0,0 0-97 0 0,0 0-106 0 0,0 0-134 0 0,35 1-107 0 0,110 4-110 0 0,27-3 475 0 0,-110-3-7747 0 0,-58 1-4916 0 0</inkml:trace>
  <inkml:trace contextRef="#ctx0" brushRef="#br0" timeOffset="1635.212">469 693 8346 0 0,'0'0'1707'0'0,"0"0"-351"0"0,0 0-82 0 0,0 0 186 0 0,0 0 152 0 0,0 0-127 0 0,0 0-212 0 0,0 0-207 0 0,0 0-189 0 0,0 0-132 0 0,35-1-113 0 0,112-2-79 0 0,98-22 1142 0 0,-189 17-1576 0 0,79 2-1130 0 0,-125 13-728 0 0,-7 0-2279 0 0,-3-4 1705 0 0,2 1-9005 0 0</inkml:trace>
  <inkml:trace contextRef="#ctx0" brushRef="#br0" timeOffset="2104.01">778 943 5073 0 0,'0'0'2471'0'0,"0"0"-494"0"0,0 0-153 0 0,0 0-1 0 0,0 0-104 0 0,0 0-209 0 0,0 0-273 0 0,0 0-284 0 0,0 0-243 0 0,0 0-164 0 0,0 0-105 0 0,0 0-53 0 0,0 0-24 0 0,-8 4-6 0 0,2-3-253 0 0,0 2 1 0 0,-1-1-1 0 0,1 1 1 0 0,0 0-1 0 0,0 0 0 0 0,0 1 1 0 0,1 0-1 0 0,0 0 1 0 0,-1 0-1 0 0,1 0 0 0 0,0 1 1 0 0,1 0-1 0 0,-1 0 1 0 0,1 0-1 0 0,0 1 1 0 0,1-1-1 0 0,-1 1 0 0 0,1 0 1 0 0,0 0-1 0 0,0 0 1 0 0,1 1-1 0 0,0-1 0 0 0,-1 5-105 0 0,6-7 26 0 0,-1 0-1 0 0,1 0 1 0 0,1-1-1 0 0,-1 0 1 0 0,0 1-1 0 0,1-1 1 0 0,0 0-1 0 0,0-1 1 0 0,0 1-1 0 0,0-1 1 0 0,0 0-1 0 0,0 0 1 0 0,1 0-1 0 0,-1 0 1 0 0,1-1-1 0 0,-1 1 1 0 0,1-1-1 0 0,0-1 1 0 0,-1 1-1 0 0,1-1 1 0 0,0 1-26 0 0,6 1 62 0 0,27 7 54 0 0,-26-7-78 0 0,1 0-1 0 0,-1 1 0 0 0,0 0 1 0 0,-1 1-1 0 0,1 1 0 0 0,-1 0 0 0 0,0 0 1 0 0,0 1-1 0 0,4 3-37 0 0,-14-7 37 0 0,0 0-1 0 0,0 0 1 0 0,1 0 0 0 0,-1 1-1 0 0,-1-1 1 0 0,1 0 0 0 0,0 1-1 0 0,0-1 1 0 0,-1 0 0 0 0,0 1-1 0 0,1-1 1 0 0,-1 1 0 0 0,0-1-1 0 0,0 0 1 0 0,0 1 0 0 0,0-1-1 0 0,-1 1 1 0 0,1-1 0 0 0,-1 0-1 0 0,1 1 1 0 0,-1-1 0 0 0,0 0 0 0 0,0 1-1 0 0,0-1 1 0 0,0 0 0 0 0,0 0-1 0 0,-1 0 1 0 0,1 0 0 0 0,-1 0-1 0 0,1 0 1 0 0,-1 0 0 0 0,-1 0-37 0 0,-8 10-34 0 0,-2-2 1 0 0,0 1 0 0 0,0-2-1 0 0,0 0 1 0 0,-1 0 0 0 0,-1-1-1 0 0,1-1 1 0 0,-1 0-1 0 0,0-1 1 0 0,-1-1 0 0 0,0 0-1 0 0,-15 2 34 0 0,-18-6-2772 0 0,30-1-6291 0 0,14 0-2254 0 0</inkml:trace>
  <inkml:trace contextRef="#ctx0" brushRef="#br0" timeOffset="2354.049">675 907 9218 0 0,'0'0'1808'0'0,"0"0"-269"0"0,0 0-92 0 0,0 0 74 0 0,0 0-68 0 0,0 0-191 0 0,0 0-250 0 0,0 0-230 0 0,0 0-164 0 0,0 0-109 0 0,0 0-120 0 0,0 0-126 0 0,33-8-103 0 0,102-21-95 0 0,-62 25-176 0 0,-11 13-696 0 0,-21-7-5633 0 0,-29-2-4431 0 0</inkml:trace>
  <inkml:trace contextRef="#ctx0" brushRef="#br0" timeOffset="2965.322">1181 1058 10018 0 0,'0'0'2166'0'0,"0"0"-360"0"0,0 0-226 0 0,0 0-145 0 0,0 0-108 0 0,0 0-140 0 0,0 0-164 0 0,0 0-136 0 0,0 0-98 0 0,0 0-67 0 0,0 0-66 0 0,0 0-88 0 0,0 0-69 0 0,12-31-85 0 0,38-95-82 0 0,-14 61 219 0 0,-27 51-480 0 0,0 1-1 0 0,0 0 1 0 0,1 1-1 0 0,1-1 1 0 0,0 2 0 0 0,1 0-1 0 0,0 0 1 0 0,0 1-1 0 0,1 1 1 0 0,1 0-1 0 0,0 0 1 0 0,8-3-71 0 0,-21 12-3 0 0,0-1-1 0 0,0 0 1 0 0,0 0 0 0 0,0 1 0 0 0,0-1-1 0 0,0 0 1 0 0,0 1 0 0 0,0-1-1 0 0,0 1 1 0 0,1-1 0 0 0,-1 1 0 0 0,0 0-1 0 0,0-1 1 0 0,0 1 0 0 0,0 0-1 0 0,1 0 1 0 0,-1 0 0 0 0,0 0-1 0 0,0 0 1 0 0,1 0 0 0 0,-1 0 0 0 0,0 0-1 0 0,0 1 1 0 0,0-1 0 0 0,0 0-1 0 0,1 1 1 0 0,-1-1 0 0 0,0 1-1 0 0,0-1 1 0 0,0 1 0 0 0,0 0 0 0 0,0-1-1 0 0,0 1 1 0 0,0 0 0 0 0,0 0-1 0 0,0-1 1 0 0,-1 1 0 0 0,1 0-1 0 0,0 0 1 0 0,0 0 0 0 0,-1 0 0 0 0,1 0-1 0 0,-1 0 1 0 0,1 0 0 0 0,-1 1-1 0 0,1-1 1 0 0,-1 0 0 0 0,1 0 0 0 0,-1 0-1 0 0,0 0 1 0 0,0 1 0 0 0,0-1-1 0 0,0 0 1 0 0,0 0 0 0 0,0 2 3 0 0,-7 92 17 0 0,3-36 19 0 0,42-57 43 0 0,107-103 78 0 0,69-38-120 0 0,-175 130-82 0 0,-35 47 62 0 0,-33 112 101 0 0,28-149-169 0 0,1 1 0 0 0,0-1-1 0 0,-1 1 1 0 0,1 0 0 0 0,0-1 0 0 0,0 1 0 0 0,0 0 0 0 0,0-1 0 0 0,0 1 0 0 0,0 0 0 0 0,0-1 0 0 0,1 1 0 0 0,-1 0-1 0 0,1-1 1 0 0,-1 1 0 0 0,1-1 0 0 0,-1 1 0 0 0,1-1 0 0 0,0 1 0 0 0,0-1 0 0 0,0 1 0 0 0,0-1 0 0 0,0 0-1 0 0,0 0 1 0 0,0 1 0 0 0,0-1 0 0 0,1 0 0 0 0,-1 0 0 0 0,0 0 0 0 0,1 0 0 0 0,-1 0 0 0 0,0-1 0 0 0,1 1 0 0 0,-1 0-1 0 0,1-1 1 0 0,0 1 0 0 0,-1-1 0 0 0,1 1 0 0 0,-1-1 0 0 0,1 0 0 0 0,0 1 0 0 0,-1-1 0 0 0,1 0 0 0 0,0 0-1 0 0,-1 0 1 0 0,1-1 0 0 0,0 1 0 0 0,-1 0 0 0 0,1-1 0 0 0,0 1 0 0 0,0-1 51 0 0,43-6-4302 0 0,-16-2-1920 0 0,-13 3-74 0 0,-7 2-1320 0 0</inkml:trace>
  <inkml:trace contextRef="#ctx0" brushRef="#br0" timeOffset="3536.811">2347 656 2192 0 0,'0'0'3053'0'0,"0"0"-154"0"0,0 0-109 0 0,0 0-209 0 0,0 0-341 0 0,0 0-431 0 0,0 0-348 0 0,0 0-259 0 0,0 0-202 0 0,0 0-162 0 0,0 0-161 0 0,0 0-135 0 0,-8-5-105 0 0,-25-13-74 0 0,30 18-333 0 0,0-1 1 0 0,1 1 0 0 0,-1 0-1 0 0,1 0 1 0 0,-1 1 0 0 0,0-1-1 0 0,1 0 1 0 0,-1 1 0 0 0,1-1-1 0 0,-1 1 1 0 0,1 0 0 0 0,-1 0-1 0 0,1 0 1 0 0,0 0 0 0 0,-1 1-1 0 0,1-1 1 0 0,0 1 0 0 0,0-1-1 0 0,0 1 1 0 0,0 0 0 0 0,0 0-31 0 0,-5 3 75 0 0,-2 0-58 0 0,0 1 1 0 0,1 0 0 0 0,0 0 0 0 0,0 1 0 0 0,1 0-1 0 0,0 1 1 0 0,0-1 0 0 0,1 1 0 0 0,0 1 0 0 0,0-1-1 0 0,1 1 1 0 0,0 0 0 0 0,0 0 0 0 0,1 1 0 0 0,0-1-1 0 0,1 1 1 0 0,0 0 0 0 0,1 0 0 0 0,0 0 0 0 0,0 0-1 0 0,1 0 1 0 0,0 0 0 0 0,1 7-18 0 0,2-14 27 0 0,0 0 0 0 0,0 0-1 0 0,0-1 1 0 0,0 1 0 0 0,0-1 0 0 0,1 1 0 0 0,-1-1 0 0 0,1 0-1 0 0,0 0 1 0 0,-1 0 0 0 0,1 0 0 0 0,0-1 0 0 0,0 1-1 0 0,0-1 1 0 0,0 1 0 0 0,0-1 0 0 0,1 0 0 0 0,-1-1-1 0 0,0 1 1 0 0,0 0 0 0 0,1-1 0 0 0,-1 0 0 0 0,0 0-1 0 0,1 0 1 0 0,-1 0 0 0 0,1 0 0 0 0,-1-1 0 0 0,0 1-1 0 0,0-1 1 0 0,1 0 0 0 0,-1 0 0 0 0,0 0 0 0 0,0 0-1 0 0,0-1 1 0 0,0 1 0 0 0,0-1 0 0 0,0 0 0 0 0,0 0-1 0 0,-1 0 1 0 0,3-2-27 0 0,156-131 1019 0 0,-150 128-1001 0 0,-1 0-1 0 0,1 1 0 0 0,0 1 1 0 0,0 0-1 0 0,1 0 0 0 0,0 1 1 0 0,0 0-1 0 0,0 1 0 0 0,0 1 1 0 0,0 0-1 0 0,7 0-17 0 0,-16 4 2 0 0,1 0 1 0 0,-1 1-1 0 0,0-1 1 0 0,-1 1-1 0 0,1-1 1 0 0,0 1-1 0 0,-1 0 1 0 0,1 0-1 0 0,-1 1 0 0 0,0-1 1 0 0,0 0-1 0 0,0 1 1 0 0,-1-1-1 0 0,1 1 1 0 0,-1 0-1 0 0,0-1 1 0 0,0 1-1 0 0,0 0 0 0 0,0 0 1 0 0,-1 0-1 0 0,1 0 1 0 0,-1-1-1 0 0,0 1 1 0 0,0 0-1 0 0,-1 3-2 0 0,-1 62 25 0 0,-3-1-1 0 0,-3-1 1 0 0,-13 54-25 0 0,-6 47-27 0 0,-26 89-12 0 0,51-252 41 0 0,1 0 0 0 0,0 0 0 0 0,-1 0 0 0 0,0 0 0 0 0,0 0 0 0 0,0 0 0 0 0,-1 0 1 0 0,0-1-1 0 0,0 1 0 0 0,0-1 0 0 0,0 0 0 0 0,-1 0 0 0 0,1 0 0 0 0,-1 0 0 0 0,0-1 0 0 0,0 0 0 0 0,-1 1 0 0 0,1-1 0 0 0,-1-1 0 0 0,1 1 0 0 0,-1-1 0 0 0,0 0 0 0 0,0 0 0 0 0,0 0 0 0 0,0 0 0 0 0,0-1 0 0 0,0 0 0 0 0,-1 0 0 0 0,1-1 0 0 0,0 1 0 0 0,-1-1 0 0 0,1 0 1 0 0,0-1-1 0 0,-5 0-2 0 0,6-2-1 0 0,1 0-1 0 0,0 0 1 0 0,1-1 0 0 0,-1 1 0 0 0,0-1 0 0 0,1 1 0 0 0,0-1 0 0 0,0 0 0 0 0,0 0 0 0 0,0 0 0 0 0,1 0 0 0 0,0 0 0 0 0,0-1 0 0 0,0 1 0 0 0,0 0 0 0 0,0-1 0 0 0,1 1 0 0 0,0 0 0 0 0,0-1 0 0 0,0 1-1 0 0,0-1 1 0 0,1 1 0 0 0,0-2 1 0 0,-1-3 5 0 0,4-9-2 0 0,0 1 1 0 0,1-1 0 0 0,1 1 0 0 0,1 0 0 0 0,0 1 0 0 0,1-1 0 0 0,1 2 0 0 0,0-1 0 0 0,2 1 0 0 0,-1 1 0 0 0,2-1 0 0 0,0 2-1 0 0,0 0 1 0 0,1 0 0 0 0,13-8-4 0 0,11-13-3 0 0,3 1 0 0 0,0 2 0 0 0,2 2 0 0 0,1 1 0 0 0,1 3 0 0 0,10-3 3 0 0,114-29-139 0 0,-94 44-3114 0 0,-62 12-2812 0 0,-7 1-6282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2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10 195 4953 0 0,'0'0'1482'0'0,"0"0"-174"0"0,0 0 44 0 0,0 0 191 0 0,0 0 136 0 0,0 0-70 0 0,0 0-250 0 0,0 0-313 0 0,0 0-288 0 0,0 0-247 0 0,0 0-170 0 0,-10 4 523 0 0,56 10 1286 0 0,39-5-373 0 0,0-5-1 0 0,68-4-1776 0 0,-56-1 420 0 0,61-18 112 0 0,-151 19-582 0 0,-10 12-3217 0 0,3-11 2951 0 0,-10 11-3478 0 0,4-4-3545 0 0,2-4-3355 0 0</inkml:trace>
  <inkml:trace contextRef="#ctx0" brushRef="#br0" timeOffset="318.123">111 442 3697 0 0,'0'0'4183'0'0,"0"0"-2233"0"0,0 0-603 0 0,0 0 131 0 0,0 0 139 0 0,0 0-34 0 0,0 0-269 0 0,0 0-344 0 0,0 0-324 0 0,0 0-220 0 0,0 0-155 0 0,0 0-86 0 0,0 0 46 0 0,-3 10 413 0 0,49 1 1127 0 0,235-15 1101 0 0,-99-6-2584 0 0,-177 10-991 0 0,30 5 1775 0 0,-27 1-4352 0 0,-6 5-5122 0 0,-2-11-2997 0 0</inkml:trace>
  <inkml:trace contextRef="#ctx0" brushRef="#br0" timeOffset="823.481">345 0 10154 0 0,'0'0'939'0'0,"0"0"-221"0"0,0 0-64 0 0,0 0 102 0 0,0 0 111 0 0,0 0 78 0 0,0 0 24 0 0,0 0-39 0 0,0 0-56 0 0,0 0-85 0 0,0 0-133 0 0,0 0-104 0 0,0 0-68 0 0,18 11-65 0 0,123 62 746 0 0,-78-54-517 0 0,-39-13-512 0 0,-1 1 1 0 0,1 2-1 0 0,-1 0 0 0 0,0 1 1 0 0,-1 1-1 0 0,17 12-136 0 0,-36-20 55 0 0,1 1 0 0 0,-1-1 1 0 0,0 1-1 0 0,0 0 0 0 0,0 1 0 0 0,0-1 1 0 0,-1 0-1 0 0,1 1 0 0 0,-1-1 0 0 0,0 1 1 0 0,-1 0-1 0 0,1 0 0 0 0,-1 0 0 0 0,0 0 0 0 0,0 0 1 0 0,-1 0-1 0 0,1 0 0 0 0,-1 0 0 0 0,0 0 1 0 0,0 0-1 0 0,-1 0 0 0 0,0 0 0 0 0,0 0 1 0 0,0 0-1 0 0,0 0 0 0 0,-1 0 0 0 0,0-1 1 0 0,0 1-1 0 0,0 0 0 0 0,0-1 0 0 0,-1 0 0 0 0,0 1 1 0 0,0-1-1 0 0,0 0 0 0 0,0-1 0 0 0,-2 2-55 0 0,-16 30 190 0 0,-1-1 0 0 0,-2-1 1 0 0,-1-1-1 0 0,-27 26-190 0 0,-35 42 277 0 0,-75 57-140 0 0,168-161-4458 0 0,10-8 393 0 0,-8 6-1828 0 0,4-1-6067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8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6481 0 0,'0'0'1089'0'0,"0"0"-585"0"0,0 0-688 0 0,0 0-344 0 0,0 0-49 0 0,0 0 33 0 0,0 0 72 0 0,0 0 16 0 0,0 0-384 0 0,0 0-992 0 0,0 0-809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5657 0 0,'0'0'1539'0'0,"0"0"-120"0"0,0 0 239 0 0,0 0 213 0 0,0 0-13 0 0,0 0-207 0 0,0 0-231 0 0,0 0-204 0 0,0 0-166 0 0,37 3-145 0 0,116 9-101 0 0,61-8 1665 0 0,-102-10-1825 0 0,0-5 0 0 0,-1-5 0 0 0,8-7-644 0 0,-118 23-1 0 0,51-14-802 0 0,-52 14 398 0 0,0 0-217 0 0,-27 3-12378 0 0,19 1 2382 0 0</inkml:trace>
  <inkml:trace contextRef="#ctx0" brushRef="#br0" timeOffset="248.67">197 454 9450 0 0,'0'0'1720'0'0,"0"0"-306"0"0,0 0-104 0 0,0 0 147 0 0,0 0-14 0 0,0 0-201 0 0,0 0-198 0 0,0 0-158 0 0,0 0-101 0 0,0 0-78 0 0,34 2-67 0 0,108 4-64 0 0,14-11 751 0 0,140-10-472 0 0,-144 12-1195 0 0,-88 3-2228 0 0,-36 0 196 0 0,-21-1-2374 0 0,-2-2-4771 0 0</inkml:trace>
  <inkml:trace contextRef="#ctx0" brushRef="#br0" timeOffset="586.195">490 1 8298 0 0,'0'0'2184'0'0,"0"0"-745"0"0,0 0-595 0 0,0 0-146 0 0,0 0 59 0 0,0 0 125 0 0,0 0 57 0 0,0 0-56 0 0,0 0-114 0 0,0 0-62 0 0,0 0-59 0 0,0 0-24 0 0,0 0-4 0 0,31 14-62 0 0,102 44-37 0 0,274 95 2128 0 0,-402-152-2613 0 0,1 1 1 0 0,-1 0-1 0 0,0 0 0 0 0,0 1 1 0 0,-1-1-1 0 0,1 1 1 0 0,0 1-1 0 0,-1-1 0 0 0,0 0 1 0 0,0 1-1 0 0,0 0 0 0 0,0 0 1 0 0,0 0-1 0 0,-1 0 1 0 0,0 1-1 0 0,0-1 0 0 0,0 1 1 0 0,0 0-1 0 0,-1 0 1 0 0,0 0-1 0 0,0 0 0 0 0,0 1 1 0 0,0-1-1 0 0,-1 0 1 0 0,0 1-1 0 0,0-1 0 0 0,-1 1 1 0 0,1-1-1 0 0,-1 1 0 0 0,0-1 1 0 0,-1 1-1 0 0,0-1 1 0 0,1 1-1 0 0,-2-1 0 0 0,0 3-36 0 0,-7 9 129 0 0,-2-1-1 0 0,1 0 0 0 0,-2-1 1 0 0,0 0-1 0 0,-1-1 0 0 0,-1 0 1 0 0,0-1-1 0 0,0-1 0 0 0,-1 0 1 0 0,-11 6-129 0 0,22-15 13 0 0,-237 155 263 0 0,211-114-2121 0 0,32-35-2236 0 0,9-3-3395 0 0,-5-5-4780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71 15091 0 0,'0'0'2521'0'0,"0"0"-1033"0"0,0 0-548 0 0,0 0-168 0 0,0 0-109 0 0,0 0-132 0 0,0 0-96 0 0,0 0-71 0 0,0 0-49 0 0,0 0-37 0 0,0 0-38 0 0,0 0-42 0 0,-32 26-41 0 0,-97 85-5 0 0,126-109-144 0 0,-1 1-1 0 0,1 0 1 0 0,0-1 0 0 0,-1 1-1 0 0,1 0 1 0 0,0 1 0 0 0,1-1-1 0 0,-1 0 1 0 0,1 1 0 0 0,-1-1-1 0 0,1 1 1 0 0,0 0-1 0 0,1 0 1 0 0,-1 0 0 0 0,1 0-1 0 0,-1 0 1 0 0,1 0 0 0 0,0 0-1 0 0,1 1 1 0 0,-1 0-8 0 0,0 8 26 0 0,-1-3-2 0 0,1 1 0 0 0,0-1 1 0 0,0 0-1 0 0,1 1 0 0 0,1-1 1 0 0,0 1-1 0 0,0-1 0 0 0,1 0 0 0 0,0 1 1 0 0,1-1-1 0 0,0 0 0 0 0,1-1 0 0 0,0 1 1 0 0,0 0-1 0 0,1-1 0 0 0,1 0 1 0 0,-1 0-1 0 0,1-1 0 0 0,1 0 0 0 0,-1 0 1 0 0,1 0-1 0 0,1-1 0 0 0,0 0 0 0 0,0 0 1 0 0,0-1-1 0 0,1 0 0 0 0,-1 0 1 0 0,1-1-1 0 0,1 0 0 0 0,3 1-24 0 0,-2-2 119 0 0,0 0 1 0 0,0-1-1 0 0,0-1 0 0 0,1 0 0 0 0,0 0 1 0 0,-1-1-1 0 0,1 0 0 0 0,0-1 1 0 0,-1-1-1 0 0,1 0 0 0 0,0 0 1 0 0,-1-1-1 0 0,1 0 0 0 0,-1-1 0 0 0,0-1 1 0 0,0 0-1 0 0,0 0 0 0 0,0-1 1 0 0,-1 0-1 0 0,0-1 0 0 0,0 0 0 0 0,0-1 1 0 0,-1 0-1 0 0,0 0 0 0 0,0-1 1 0 0,-1-1-1 0 0,0 1 0 0 0,0-1 1 0 0,-1 0-1 0 0,0-1 0 0 0,0-1-119 0 0,2-7 37 0 0,0-1 0 0 0,-1 0 0 0 0,-1 0 0 0 0,-1 0-1 0 0,-1-1 1 0 0,0 0 0 0 0,-2 0 0 0 0,0-1 0 0 0,-1 1 0 0 0,-2-1 0 0 0,0 1 0 0 0,-1 0-1 0 0,0-1 1 0 0,-5-14-37 0 0,5 28-149 0 0,0 1 0 0 0,0-1 0 0 0,-1 0 0 0 0,0 1 0 0 0,0-1 0 0 0,-1 1 0 0 0,0 0 0 0 0,0 0 0 0 0,-1 0 0 0 0,1 0 0 0 0,-1 0 0 0 0,-1 1 0 0 0,1-1 0 0 0,-1 1 0 0 0,0 0 0 0 0,0 1 0 0 0,0-1-1 0 0,0 1 1 0 0,-1 0 0 0 0,0 1 0 0 0,0-1 0 0 0,0 1 0 0 0,0 0 0 0 0,-1 0 0 0 0,1 1 0 0 0,-1 0 0 0 0,1 0 0 0 0,-1 1 0 0 0,-5-1 149 0 0,-39 1-4901 0 0,36 1 811 0 0,-10 0-7982 0 0</inkml:trace>
  <inkml:trace contextRef="#ctx0" brushRef="#br0" timeOffset="248.947">0 358 14075 0 0,'0'0'2030'0'0,"0"0"-309"0"0,0 0-263 0 0,33-8-192 0 0,109-26-134 0 0,-4-5 1369 0 0,-105 27-1867 0 0,1 3 0 0 0,1 0 0 0 0,0 3 0 0 0,0 0 0 0 0,0 3 0 0 0,13 0-634 0 0,-42 3 40 0 0,0-1-1 0 0,0 2 0 0 0,0-1 1 0 0,0 1-1 0 0,1-1 0 0 0,-1 2 1 0 0,0-1-1 0 0,0 1 0 0 0,-1 0 1 0 0,1 0-1 0 0,0 0 0 0 0,-1 1 1 0 0,1 0-1 0 0,-1 0 0 0 0,0 1 1 0 0,0-1-1 0 0,0 1 0 0 0,0 0 1 0 0,-1 1-1 0 0,1-1 1 0 0,-1 1-1 0 0,0 0-39 0 0,-1-1 9 0 0,1 1 1 0 0,0-1-1 0 0,0 1 1 0 0,0-1-1 0 0,1-1 1 0 0,-1 1-1 0 0,1-1 0 0 0,0 1 1 0 0,0-1-1 0 0,0 0 1 0 0,1-1-1 0 0,-1 0 1 0 0,1 0-1 0 0,-1 0 1 0 0,1 0-1 0 0,0-1 0 0 0,-1 0 1 0 0,1 0-1 0 0,0 0 1 0 0,0-1-1 0 0,0 0 1 0 0,0 0-1 0 0,1-1-9 0 0,0 1-280 0 0,45-1 88 0 0,-19-4-6736 0 0,-27 4-5356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53 232 0 0,'0'0'2438'0'0,"0"0"-250"0"0,0 0 32 0 0,0 0 133 0 0,0 0 4 0 0,0 0-247 0 0,0 0-379 0 0,0 0-396 0 0,0 0-295 0 0,0 0-193 0 0,0 0-120 0 0,0 0-107 0 0,1 11 1312 0 0,87-3 2237 0 0,212-8-1889 0 0,-300 0-2345 0 0,0 0-24 0 0,0 0-37 0 0,0 0-58 0 0,0 0-85 0 0,-7 5-2050 0 0,5-3 1662 0 0,-2 4-329 0 0,-2-1-3392 0 0,1-1-5534 0 0</inkml:trace>
  <inkml:trace contextRef="#ctx0" brushRef="#br0" timeOffset="250.399">10 355 18332 0 0,'0'0'1052'0'0,"0"0"-356"0"0,0 0 0 0 0,0 0 214 0 0,0 0 153 0 0,0 0 33 0 0,0 0-108 0 0,0 0-133 0 0,0 0-172 0 0,34-1-182 0 0,110-2-105 0 0,-24-11 271 0 0,-102 11-1672 0 0,57-7 2968 0 0,-50 9-5867 0 0,0 0-5812 0 0,-25 1-2924 0 0</inkml:trace>
  <inkml:trace contextRef="#ctx0" brushRef="#br0" timeOffset="1691.777">615 686 4353 0 0,'0'0'2151'0'0,"0"0"-133"0"0,0 0-139 0 0,0 0 24 0 0,0 0-24 0 0,0 0-155 0 0,0 0-247 0 0,0 0-329 0 0,0 0-296 0 0,0 0-250 0 0,0 0-157 0 0,0 0-54 0 0,0-19-31 0 0,-2-63-1 0 0,2 73-255 0 0,0 0 1 0 0,1 1 0 0 0,0-1 0 0 0,1 0 0 0 0,0 1-1 0 0,0 0 1 0 0,0-1 0 0 0,1 1 0 0 0,1 0-1 0 0,0 0 1 0 0,0 0 0 0 0,3-3-105 0 0,4-11 194 0 0,3-6-65 0 0,2 1 1 0 0,0 1 0 0 0,2 0-1 0 0,0 1 1 0 0,2 1 0 0 0,1 1-1 0 0,0 1 1 0 0,2 1 0 0 0,1 1 0 0 0,0 0-1 0 0,1 2 1 0 0,14-7-130 0 0,55-2 128 0 0,-92 29-118 0 0,-1 0 0 0 0,1 0 0 0 0,-1 0 0 0 0,1 0 0 0 0,-1 0 1 0 0,0 0-1 0 0,0 0 0 0 0,1 0 0 0 0,-2 0 0 0 0,1 1 0 0 0,0-1 0 0 0,0 0 0 0 0,-1 1 0 0 0,1-1 0 0 0,-1 0 0 0 0,0 1 1 0 0,1-1-1 0 0,-1 1 0 0 0,-1-1 0 0 0,1 0 0 0 0,0 1-10 0 0,-21 195 911 0 0,7-51-754 0 0,15-146-152 0 0,0 0 1 0 0,-1 0-1 0 0,1 1 0 0 0,0-1 0 0 0,0 0 0 0 0,0 0 1 0 0,0 0-1 0 0,0 0 0 0 0,0 0 0 0 0,0 0 0 0 0,0-1 0 0 0,0 1 1 0 0,1 0-1 0 0,-1 0 0 0 0,0-1 0 0 0,0 1 0 0 0,1-1 1 0 0,-1 1-1 0 0,0-1 0 0 0,1 0 0 0 0,-1 1 0 0 0,1-1 1 0 0,-1 0-1 0 0,0 0 0 0 0,1 0 0 0 0,-1 0 0 0 0,1 0 1 0 0,-1 0-1 0 0,0-1 0 0 0,1 1 0 0 0,-1 0 0 0 0,1-1 0 0 0,-1 1 1 0 0,0-1-1 0 0,0 1 0 0 0,1-1 0 0 0,-1 0 0 0 0,0 1 1 0 0,0-1-1 0 0,0 0 0 0 0,0 0 0 0 0,1 0 0 0 0,-1 0 1 0 0,-1 0-1 0 0,1 0 0 0 0,0 0 0 0 0,0 0 0 0 0,0 0 0 0 0,0-1 1 0 0,-1 1-1 0 0,1 0 0 0 0,-1 0 0 0 0,1-1 0 0 0,-1 1 1 0 0,1-1-6 0 0,86-96 262 0 0,62-54-210 0 0,-130 138-52 0 0,-2-1-1 0 0,1 1 1 0 0,1 1-1 0 0,0 1 0 0 0,0 1 0 0 0,1 0 0 0 0,1 2 0 0 0,0 0 1 0 0,7-1 0 0 0,-25 9-2 0 0,-1 0 0 0 0,0 0 0 0 0,1 1 0 0 0,-1-1 0 0 0,1 1 0 0 0,-1 0 1 0 0,1 0-1 0 0,-1 0 0 0 0,1 0 0 0 0,-1 0 0 0 0,1 0 0 0 0,-1 0 0 0 0,1 1 0 0 0,-1 0 0 0 0,1-1 1 0 0,-1 1-1 0 0,0 0 0 0 0,1 0 0 0 0,-1 0 0 0 0,0 0 0 0 0,0 1 0 0 0,0-1 0 0 0,0 0 1 0 0,0 1-1 0 0,0 0 0 0 0,0-1 0 0 0,0 1 0 0 0,-1 0 0 0 0,1 0 0 0 0,-1 0 0 0 0,1 0 1 0 0,-1 0-1 0 0,0 1 0 0 0,0-1 0 0 0,0 0 0 0 0,0 0 0 0 0,0 1 0 0 0,0-1 0 0 0,-1 1 1 0 0,1-1-1 0 0,-1 1 0 0 0,1-1 0 0 0,-1 1 0 0 0,0 0 2 0 0,3 22 77 0 0,-1-1-1 0 0,0 0 1 0 0,-2 1 0 0 0,-1-1-1 0 0,-1 0 1 0 0,-2 8-77 0 0,-56 130 289 0 0,43-126-865 0 0,27-39-5542 0 0,-3-1 647 0 0,0-3-5811 0 0</inkml:trace>
  <inkml:trace contextRef="#ctx0" brushRef="#br0" timeOffset="2330.612">2136 57 10658 0 0,'0'0'1858'0'0,"0"0"-299"0"0,0 0-247 0 0,0 0-11 0 0,0 0 15 0 0,0 0-44 0 0,0 0-97 0 0,0 0-152 0 0,-34 16-194 0 0,-106 54-166 0 0,52-9 300 0 0,78-52-903 0 0,-1 0 1 0 0,2 0-1 0 0,-1 1 0 0 0,1 1 1 0 0,0-1-1 0 0,1 1 0 0 0,1 1 0 0 0,0-1 1 0 0,0 2-1 0 0,1-1 0 0 0,0 0 1 0 0,2 1-1 0 0,-1 0 0 0 0,1 0 1 0 0,1 1-1 0 0,0-1 0 0 0,1 1 0 0 0,1-1 1 0 0,0 12-61 0 0,2-21 19 0 0,1 0 1 0 0,0 1 0 0 0,0-1-1 0 0,1 0 1 0 0,-1-1 0 0 0,1 1 0 0 0,0 0-1 0 0,0-1 1 0 0,0 1 0 0 0,0-1-1 0 0,1 0 1 0 0,-1 0 0 0 0,1 0-1 0 0,0-1 1 0 0,0 1 0 0 0,0-1-1 0 0,0 0 1 0 0,0 0 0 0 0,0-1-1 0 0,1 1 1 0 0,-1-1 0 0 0,1 0-1 0 0,-1 0 1 0 0,1 0 0 0 0,-1 0 0 0 0,1-1-1 0 0,-1 0 1 0 0,1 0 0 0 0,0 0-1 0 0,-1-1 1 0 0,1 1 0 0 0,-1-1-1 0 0,1 0 1 0 0,-1-1 0 0 0,1 1-1 0 0,-1-1 1 0 0,0 0 0 0 0,0 0-1 0 0,0 0 1 0 0,0 0 0 0 0,0-1 0 0 0,3-2-20 0 0,21-14 98 0 0,-1-1 1 0 0,-1-2-1 0 0,0-1 1 0 0,-2 0-1 0 0,-1-2 1 0 0,0-1-1 0 0,7-14-98 0 0,-4 8 59 0 0,64-78 122 0 0,-89 109-182 0 0,0 0 0 0 0,-1 0 0 0 0,1 0 0 0 0,0 1 0 0 0,0-1 0 0 0,-1 0 0 0 0,1 0 0 0 0,0 1 1 0 0,0-1-1 0 0,0 0 0 0 0,0 1 0 0 0,0-1 0 0 0,0 1 0 0 0,0-1 0 0 0,0 1 0 0 0,0 0 0 0 0,0-1 0 0 0,0 1 0 0 0,0 0 0 0 0,0 0 0 0 0,1 0 0 0 0,-1 0 0 0 0,0 0 0 0 0,0 0 0 0 0,0 0 0 0 0,0 0 0 0 0,0 0 0 0 0,0 1 1 0 0,0-1-1 0 0,0 0 0 0 0,0 1 0 0 0,0-1 0 0 0,0 1 0 0 0,0-1 0 0 0,0 1 0 0 0,0-1 0 0 0,0 1 0 0 0,0 0 0 0 0,0-1 0 0 0,0 1 0 0 0,0 0 0 0 0,-1 0 0 0 0,1-1 0 0 0,0 1 0 0 0,-1 0 0 0 0,1 0 0 0 0,-1 0 1 0 0,1 0-1 0 0,-1 0 0 0 0,1 0 0 0 0,-1 0 0 0 0,1 0 0 0 0,-1 0 0 0 0,0 1 0 0 0,0-1 0 0 0,0 0 0 0 0,0 0 0 0 0,1 0 0 0 0,-1 0 0 0 0,-1 0 0 0 0,1 0 0 0 0,0 0 0 0 0,0 0 0 0 0,0 1 0 0 0,-1-1 0 0 0,1 1 1 0 0,16 86 76 0 0,-4 0-1 0 0,-4 1 0 0 0,-4 1 0 0 0,-6 49-75 0 0,2-94 11 0 0,-1 1 19 0 0,-3 1-1 0 0,-1-1 0 0 0,-3 0 1 0 0,-1-1-1 0 0,-8 20-29 0 0,14-54 12 0 0,0-1 0 0 0,-1 1 0 0 0,-1 0 0 0 0,0-1 0 0 0,0 0 0 0 0,-1 0 0 0 0,0 0-1 0 0,0-1 1 0 0,-1 0 0 0 0,0 0 0 0 0,-1-1 0 0 0,0 0 0 0 0,-1 0 0 0 0,1-1 0 0 0,-1 0 0 0 0,-1 0 0 0 0,1-1 0 0 0,-1 0 0 0 0,0-1-1 0 0,-1 0 1 0 0,1-1 0 0 0,-1 0 0 0 0,0 0 0 0 0,0-1 0 0 0,0-1 0 0 0,0 0 0 0 0,-1 0 0 0 0,1-1 0 0 0,-1-1 0 0 0,1 0 0 0 0,-3-1-12 0 0,10 1 2 0 0,-1-1 0 0 0,1 0 1 0 0,0 0-1 0 0,-1-1 1 0 0,1 1-1 0 0,0-1 0 0 0,0 0 1 0 0,0 0-1 0 0,1 0 0 0 0,-1-1 1 0 0,0 1-1 0 0,1-1 1 0 0,-1 0-1 0 0,1 0 0 0 0,0 0 1 0 0,0 0-1 0 0,0-1 1 0 0,1 1-1 0 0,-1-1 0 0 0,1 0 1 0 0,0 0-1 0 0,0 0 1 0 0,0 0-1 0 0,0 0 0 0 0,1 0 1 0 0,0 0-1 0 0,-1-1 1 0 0,1-2-3 0 0,-1-1-6 0 0,1 0 1 0 0,0-1-1 0 0,0 1 1 0 0,0-1 0 0 0,1 1-1 0 0,1-1 1 0 0,-1 1 0 0 0,1-1-1 0 0,1 1 1 0 0,0 0 0 0 0,0-1-1 0 0,0 1 1 0 0,1 0 0 0 0,3-6 5 0 0,14-17-26 0 0,0 1 0 0 0,3 1 0 0 0,0 1 1 0 0,2 1-1 0 0,0 1 0 0 0,2 1 1 0 0,1 2-1 0 0,1 0 0 0 0,1 2 0 0 0,1 1 1 0 0,0 2-1 0 0,2 1 0 0 0,0 1 0 0 0,26-7 26 0 0,-18 4-573 0 0,-25 11-2861 0 0,-14 7 1908 0 0,-1-1-1710 0 0,0 2-2535 0 0,-1 0-6181 0 0</inkml:trace>
  <inkml:trace contextRef="#ctx0" brushRef="#br0" timeOffset="4118.282">3145 64 1864 0 0,'0'0'1807'0'0,"0"0"-30"0"0,0 0 185 0 0,0 0 230 0 0,0 0 13 0 0,0 0-206 0 0,0 0-339 0 0,0 0-341 0 0,0 0-291 0 0,0 0-197 0 0,0 0-147 0 0,0 0-109 0 0,0 0-48 0 0,-21-10-39 0 0,-64-32-36 0 0,28 30 449 0 0,42 14-629 0 0,-1 0-112 0 0,-1 2-1 0 0,1 0 0 0 0,0 0 0 0 0,0 2 0 0 0,0 0 0 0 0,1 1 0 0 0,-1 0 0 0 0,2 1 0 0 0,-1 1 0 0 0,1 0 0 0 0,1 1 0 0 0,-6 6-159 0 0,-38 45 250 0 0,56-59-247 0 0,-1 0 0 0 0,1-1 0 0 0,0 1 1 0 0,1 0-1 0 0,-1 0 0 0 0,0 0 0 0 0,1 1 0 0 0,-1-1 1 0 0,1 0-1 0 0,-1 0 0 0 0,1 0 0 0 0,0 0 0 0 0,0 0 1 0 0,0 1-1 0 0,0-1 0 0 0,0 0 0 0 0,1 0 1 0 0,-1 0-1 0 0,1 0 0 0 0,-1 0 0 0 0,1 0 0 0 0,0 0 1 0 0,0 0-1 0 0,0 0 0 0 0,0 0 0 0 0,0 0 0 0 0,0 0 1 0 0,0 0-1 0 0,1-1 0 0 0,-1 1 0 0 0,1-1 0 0 0,-1 1 1 0 0,1-1-1 0 0,0 1 0 0 0,-1-1 0 0 0,2 1-3 0 0,112 55 365 0 0,-98-50-318 0 0,1 0 0 0 0,-1 1-1 0 0,-1 0 1 0 0,1 2 0 0 0,-2 0 0 0 0,1 0-1 0 0,12 13-46 0 0,-25-20 46 0 0,0 0-1 0 0,-1 0 1 0 0,0 1 0 0 0,1-1-1 0 0,-1 0 1 0 0,-1 1-1 0 0,1-1 1 0 0,0 1-1 0 0,-1 0 1 0 0,0 0-1 0 0,0 0 1 0 0,0-1-1 0 0,0 1 1 0 0,-1 0-1 0 0,1 0 1 0 0,-1 0-1 0 0,0 0 1 0 0,0 0-1 0 0,0 0 1 0 0,-1 0-1 0 0,0 0 1 0 0,0 0-1 0 0,0 0 1 0 0,0 0-1 0 0,0-1 1 0 0,-1 1-1 0 0,1 0 1 0 0,-1-1-1 0 0,0 1 1 0 0,0-1 0 0 0,0 0-1 0 0,-1 0 1 0 0,1 1-1 0 0,-1-1 1 0 0,0-1-1 0 0,0 1 1 0 0,0 0-1 0 0,0-1 1 0 0,0 0-1 0 0,-1 1 1 0 0,1-1-1 0 0,-1-1 1 0 0,1 1-1 0 0,-1 0 1 0 0,0-1-1 0 0,-1 1-45 0 0,-13 8 28 0 0,0 0-1 0 0,-1-1 1 0 0,0-2-1 0 0,0 1 1 0 0,0-2-1 0 0,-1-1 1 0 0,0 0-1 0 0,0-1 0 0 0,-1-2 1 0 0,-10 1-28 0 0,-96 1-858 0 0,143-15-7523 0 0,-7 7 3234 0 0,1 0-5784 0 0</inkml:trace>
  <inkml:trace contextRef="#ctx0" brushRef="#br0" timeOffset="4364.357">3494 219 13499 0 0,'0'0'709'0'0,"0"0"62"0"0,0 0 184 0 0,0 0 121 0 0,0 0 35 0 0,0 0-65 0 0,-7 34-161 0 0,-24 109-189 0 0,-2-34 347 0 0,16-38-944 0 0,9-57-690 0 0,3-14-7350 0 0,1-3-2944 0 0</inkml:trace>
  <inkml:trace contextRef="#ctx0" brushRef="#br0" timeOffset="4853.875">3658 477 7866 0 0,'0'0'3160'0'0,"0"0"-639"0"0,0 0-555 0 0,0 0-289 0 0,0 0-282 0 0,0 0-226 0 0,0 0-201 0 0,0 0-168 0 0,0 0-149 0 0,0 0-104 0 0,0 0-82 0 0,0 0-68 0 0,0 0-45 0 0,32-29-47 0 0,97-88-75 0 0,-78 56 10 0 0,-46 47-190 0 0,5-3-23 0 0,-5 6-37 0 0,0 0 0 0 0,1 0 0 0 0,1 0 0 0 0,0 1 0 0 0,0 0 0 0 0,1 0 0 0 0,1 1 0 0 0,-1 0 0 0 0,5-3 10 0 0,-12 12-24 0 0,0 0 0 0 0,1 1 0 0 0,-1-1 0 0 0,0 0 0 0 0,0 1 0 0 0,0-1 0 0 0,1 1 0 0 0,-1 0 0 0 0,0-1 0 0 0,0 1 0 0 0,0 0 0 0 0,0 0 0 0 0,0-1 0 0 0,0 1 0 0 0,0 0 0 0 0,0 0 0 0 0,-1 0 0 0 0,1 0 0 0 0,0 0 0 0 0,-1 0 0 0 0,1 1 0 0 0,0-1 0 0 0,-1 0 0 0 0,1 0 0 0 0,-1 0 0 0 0,0 1 0 0 0,1-1 0 0 0,-1 0 0 0 0,0 0 0 0 0,0 1 0 0 0,0-1 0 0 0,0 0 0 0 0,0 0 0 0 0,0 1-1 0 0,0-1 1 0 0,0 1 24 0 0,0-1-15 0 0,5 146-80 0 0,-5-141 110 0 0,0 0 1 0 0,1-1-1 0 0,0 1 0 0 0,0 0 1 0 0,0 0-1 0 0,1 0 1 0 0,0-1-1 0 0,0 1 0 0 0,0-1 1 0 0,1 1-1 0 0,0-1 0 0 0,0 0 1 0 0,0 0-1 0 0,1 0 0 0 0,-1-1 1 0 0,1 1-1 0 0,0-1 0 0 0,1 0 1 0 0,-1 0-1 0 0,1 0 1 0 0,0 0-1 0 0,-1-1 0 0 0,2 0 1 0 0,-1 0-1 0 0,0 0 0 0 0,1-1 1 0 0,-1 0-1 0 0,1 0 0 0 0,-1 0 1 0 0,1-1-1 0 0,0 0 0 0 0,0 0 1 0 0,0 0-1 0 0,0-1 0 0 0,0 0 1 0 0,0 0-1 0 0,0 0-15 0 0,8-4 145 0 0,-1 0 1 0 0,0 0-1 0 0,0-2 0 0 0,0 1 1 0 0,-1-2-1 0 0,0 0 0 0 0,0 0 0 0 0,-1-1 1 0 0,0 0-1 0 0,0-1 0 0 0,-1 0 1 0 0,0-1-1 0 0,-1 0 0 0 0,0-1 0 0 0,0 0 1 0 0,-1 0-1 0 0,-1-1-145 0 0,3-2 62 0 0,-1-1 1 0 0,0 0-1 0 0,-1-1 0 0 0,-1 1 1 0 0,0-1-1 0 0,-1-1 0 0 0,-1 1 1 0 0,1-11-63 0 0,3-13-2246 0 0,-8 39 1354 0 0,0 1-4039 0 0,-1 0 2503 0 0,2 0-9676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55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388 487 0 0 0,'0'0'664'0'0,"0"0"983"0"0,0 0 312 0 0,0 0-88 0 0,0 0-228 0 0,31-16-352 0 0,96-46-307 0 0,-61 25 1346 0 0,-38 15 2486 0 0,-27 22-4085 0 0,-1 0-38 0 0,0 0-62 0 0,0 0-24 0 0,0 0-47 0 0,-21 0 951 0 0,-20 2-1223 0 0,1 2 0 0 0,0 2 0 0 0,1 1 0 0 0,-33 11-288 0 0,-262 79 1111 0 0,333-98-1109 0 0,1 1-1 0 0,-1 0 1 0 0,0 0-1 0 0,1-1 1 0 0,-1 1-1 0 0,0 0 1 0 0,1 0-1 0 0,-1 0 1 0 0,0 0-1 0 0,1 0 1 0 0,-1 0-1 0 0,0 0 1 0 0,0 0-1 0 0,1 1 1 0 0,-1-1-1 0 0,0 0 1 0 0,1 0-1 0 0,-1 0 1 0 0,0 1-1 0 0,1-1 1 0 0,-1 0-1 0 0,1 1 1 0 0,-1-1-1 0 0,1 0 1 0 0,-1 1-1 0 0,0-1 1 0 0,1 1-1 0 0,-1-1 1 0 0,1 1-1 0 0,0-1 1 0 0,-1 1-1 0 0,1 0 1 0 0,-1-1-1 0 0,1 1 1 0 0,0-1-1 0 0,-1 1 1 0 0,1 0-1 0 0,0-1 1 0 0,0 1-1 0 0,0 0 1 0 0,0 0 0 0 0,-1-1-1 0 0,1 1 1 0 0,0 0-1 0 0,0-1 1 0 0,0 1-1 0 0,0 0 1 0 0,0-1-1 0 0,1 1 1 0 0,-1 0-1 0 0,0-1 1 0 0,0 1-1 0 0,0 0 1 0 0,1-1-1 0 0,-1 1 1 0 0,0 0-1 0 0,1-1 1 0 0,-1 1-1 0 0,0-1 1 0 0,1 1-1 0 0,-1 0 1 0 0,1-1-1 0 0,-1 1 1 0 0,1-1-1 0 0,-1 1 1 0 0,1-1-1 0 0,-1 0 1 0 0,1 1-1 0 0,0-1-1 0 0,12 7 33 0 0,0-2 1 0 0,1 0-1 0 0,0 0 0 0 0,0-1 0 0 0,0-1 1 0 0,0 0-1 0 0,1-1 0 0 0,-1-1 1 0 0,11 0-34 0 0,-9 0 23 0 0,299 15 224 0 0,-268-3-195 0 0,-62 4 261 0 0,-176 99 150 0 0,141-89-437 0 0,-218 134 151 0 0,265-159-176 0 0,0 0 1 0 0,0 0 0 0 0,0 0 0 0 0,0 0 0 0 0,0 1 0 0 0,1-1 0 0 0,-1 1 0 0 0,1-1 0 0 0,0 1 0 0 0,0 0 0 0 0,0 0 0 0 0,0 0-1 0 0,0 1 1 0 0,0-1 0 0 0,1 0 0 0 0,0 1 0 0 0,0-1 0 0 0,0 0 0 0 0,0 1 0 0 0,0-1 0 0 0,1 1 0 0 0,-1 0 0 0 0,1-1 0 0 0,0 1 0 0 0,0-1-1 0 0,0 1 1 0 0,1 0 0 0 0,-1-1 0 0 0,1 1 0 0 0,0-1 0 0 0,0 1 0 0 0,0-1 0 0 0,1 1 0 0 0,-1-1 0 0 0,1 0 0 0 0,0 0 0 0 0,-1 0-1 0 0,2 0 1 0 0,-1 0 0 0 0,0 0 0 0 0,3 2-2 0 0,11 5 34 0 0,1-1-1 0 0,0-1 1 0 0,1 0-1 0 0,0-1 1 0 0,0-1-1 0 0,0-1 1 0 0,1-1-1 0 0,0 0 1 0 0,0-1-1 0 0,0-1 1 0 0,0-1-1 0 0,0-1 1 0 0,0-1-1 0 0,16-2-33 0 0,-6 3-7 0 0,-22 1-74 0 0,-1-1 1 0 0,1 0 0 0 0,0-1 0 0 0,-1 0 0 0 0,1 0 0 0 0,-1 0-1 0 0,1 0 1 0 0,-1-1 0 0 0,0 0 0 0 0,1-1 0 0 0,-1 1 0 0 0,0-1-1 0 0,-1-1 1 0 0,1 1 0 0 0,0-1 0 0 0,-1 0 0 0 0,3-2 80 0 0,0-30-3758 0 0,-10 10-2223 0 0,2 19 2110 0 0,-2-5-7330 0 0</inkml:trace>
  <inkml:trace contextRef="#ctx0" brushRef="#br0" timeOffset="299.857">377 1 10226 0 0,'0'0'1775'0'0,"0"0"-587"0"0,0 0-430 0 0,0 0-158 0 0,0 0 31 0 0,0 0 122 0 0,0 0 128 0 0,0 0 52 0 0,0 0-17 0 0,0 0-77 0 0,-27 36-99 0 0,-84 118-106 0 0,106-148-576 0 0,1 0 1 0 0,0 0 0 0 0,0 0-1 0 0,0 1 1 0 0,1 0 0 0 0,0 0-1 0 0,0 0 1 0 0,1 0-1 0 0,0 0 1 0 0,0 0 0 0 0,1 1-1 0 0,0-1 1 0 0,0 1 0 0 0,0-1-1 0 0,1 6-58 0 0,0 9 186 0 0,5 775 2168 0 0,-4-783-2365 0 0,-2-1-1 0 0,0 0 1 0 0,0 1-1 0 0,-1-1 1 0 0,-1 0 0 0 0,0 1-1 0 0,-1-1 1 0 0,0-1-1 0 0,-1 1 1 0 0,-1-1-1 0 0,0 0 1 0 0,-3 5 11 0 0,-47 32-2693 0 0,47-45 473 0 0,7-4-1502 0 0,0 0-3289 0 0,1 0-1499 0 0</inkml:trace>
  <inkml:trace contextRef="#ctx0" brushRef="#br0" timeOffset="6710.745">2494 571 5665 0 0,'0'0'2038'0'0,"0"0"-362"0"0,0 0-345 0 0,0 0-113 0 0,0 0 103 0 0,0 0 42 0 0,0 0-74 0 0,0 0-140 0 0,0 0-184 0 0,0 0-173 0 0,0 0-131 0 0,-11-11-103 0 0,-35-37-92 0 0,44 46-394 0 0,0 0-1 0 0,0 0 0 0 0,-1 0 0 0 0,1 0 1 0 0,-1 1-1 0 0,0-1 0 0 0,1 1 0 0 0,-1-1 1 0 0,0 1-1 0 0,0 0 0 0 0,0 0 0 0 0,0 0 1 0 0,0 1-1 0 0,0-1 0 0 0,0 1 0 0 0,0 0 1 0 0,0-1-1 0 0,0 1 0 0 0,-1 1 0 0 0,1-1 1 0 0,0 0-1 0 0,0 1 0 0 0,-2 0-71 0 0,-6 1 150 0 0,-3 1-87 0 0,1 1 0 0 0,0 1-1 0 0,0 0 1 0 0,1 1 0 0 0,-1 0 0 0 0,1 1 0 0 0,1 0 0 0 0,-1 1 0 0 0,1 0 0 0 0,1 1 0 0 0,-1 0 0 0 0,-8 11-63 0 0,-3-1 42 0 0,1 1-1 0 0,1 1 1 0 0,1 1 0 0 0,1 1 0 0 0,1 1 0 0 0,1 0 0 0 0,1 1 0 0 0,1 1 0 0 0,1 0 0 0 0,2 1 0 0 0,0 0 0 0 0,2 1 0 0 0,1 0 0 0 0,1 1-1 0 0,2-1 1 0 0,-2 24-42 0 0,7-50 14 0 0,0 1-1 0 0,0 0 0 0 0,0-1 0 0 0,0 1 0 0 0,1 0 0 0 0,-1-1 0 0 0,1 1 0 0 0,0-1 1 0 0,0 1-1 0 0,0-1 0 0 0,0 1 0 0 0,0-1 0 0 0,1 0 0 0 0,-1 1 0 0 0,1-1 0 0 0,-1 0 1 0 0,1 0-1 0 0,0 0 0 0 0,0 0 0 0 0,-1-1 0 0 0,2 1 0 0 0,-1 0 0 0 0,0-1 1 0 0,0 1-1 0 0,0-1 0 0 0,1 0 0 0 0,-1 0 0 0 0,1 0 0 0 0,-1 0 0 0 0,1 0 0 0 0,-1 0 1 0 0,1-1-1 0 0,-1 1 0 0 0,1-1 0 0 0,0 0 0 0 0,-1 0 0 0 0,1 0 0 0 0,2 0-13 0 0,4 0 81 0 0,-1 0 0 0 0,1-1 0 0 0,0-1 0 0 0,0 1 0 0 0,-1-1-1 0 0,1-1 1 0 0,-1 1 0 0 0,1-2 0 0 0,-1 1 0 0 0,0-1 0 0 0,2-1-81 0 0,44-33 136 0 0,-1-2 0 0 0,-3-3 0 0 0,-1-1 0 0 0,-2-3 1 0 0,-2-2-1 0 0,-3-1 0 0 0,-2-3 0 0 0,-1-1-136 0 0,79-126 172 0 0,-105 161-106 0 0,-13 19-77 0 0,0 23-42 0 0,-1 51 268 0 0,10 138 260 0 0,-7-200-474 0 0,0-1-1 0 0,2 1 0 0 0,-1-1 0 0 0,1 0 0 0 0,1 0 1 0 0,0 0-1 0 0,0-1 0 0 0,1 1 0 0 0,1-1 0 0 0,0-1 1 0 0,0 1-1 0 0,0-1 0 0 0,2 0 0 0 0,3 2 0 0 0,14-10-1880 0 0,-17-6-1558 0 0,-2-2-3277 0 0,-4 4-5142 0 0</inkml:trace>
  <inkml:trace contextRef="#ctx0" brushRef="#br0" timeOffset="6951.204">3240 678 13547 0 0,'0'0'1362'0'0,"0"0"-161"0"0,0 0-19 0 0,0 0 167 0 0,0 0 74 0 0,0 0-110 0 0,0 0-240 0 0,-19 32-251 0 0,-60 100-221 0 0,26-20 366 0 0,45-93-905 0 0,1-3-122 0 0,0 0 0 0 0,2 1 0 0 0,0 0 0 0 0,0 0-1 0 0,2 0 1 0 0,0 1 0 0 0,0 7 60 0 0,-1-17-2505 0 0,-5-19-10213 0 0,9 7 3460 0 0</inkml:trace>
  <inkml:trace contextRef="#ctx0" brushRef="#br0" timeOffset="7196.688">2945 645 5753 0 0,'0'0'4053'0'0,"0"0"-1798"0"0,0 0-916 0 0,0 0-239 0 0,0 0-94 0 0,0 0-66 0 0,0 0-62 0 0,0 0-21 0 0,0 0-27 0 0,0 0-22 0 0,0 0-55 0 0,0 0-79 0 0,0 0-49 0 0,6 18-26 0 0,20 60-8 0 0,33 10 1010 0 0,-41-69-1286 0 0,120 142 808 0 0,-92-117-1363 0 0,-43-43-592 0 0,-2-2-3480 0 0,-1 1-4281 0 0,0-3-3314 0 0</inkml:trace>
  <inkml:trace contextRef="#ctx0" brushRef="#br0" timeOffset="37339.988">830 1160 1848 0 0,'0'0'2246'0'0,"0"0"-593"0"0,0 0-397 0 0,0 0 36 0 0,0 0 190 0 0,0 0 123 0 0,0 0-34 0 0,0 0-216 0 0,0 0-269 0 0,0 0-247 0 0,0 0-194 0 0,4-24-98 0 0,10-77-63 0 0,12 20 781 0 0,-14 58-896 0 0,4-7 58 0 0,1 1 1 0 0,1 0-1 0 0,2 1 1 0 0,1 1-1 0 0,1 1 0 0 0,4-2-427 0 0,127-94 1254 0 0,-153 122-1251 0 0,1-1 0 0 0,0 1 0 0 0,-1 0 0 0 0,1 0-1 0 0,0 0 1 0 0,-1-1 0 0 0,1 1 0 0 0,0 0 0 0 0,-1 0 0 0 0,1 0 0 0 0,0 0 0 0 0,-1 0 0 0 0,1 0 0 0 0,0 1-1 0 0,-1-1 1 0 0,1 0 0 0 0,0 0 0 0 0,-1 0 0 0 0,1 1 0 0 0,-1-1 0 0 0,1 0 0 0 0,0 1 0 0 0,-1-1 0 0 0,1 0-1 0 0,-1 1 1 0 0,1-1 0 0 0,-1 1 0 0 0,1-1 0 0 0,-1 1 0 0 0,1-1 0 0 0,-1 1 0 0 0,0-1 0 0 0,1 1-1 0 0,-1-1 1 0 0,0 1 0 0 0,1-1 0 0 0,-1 1 0 0 0,0 0 0 0 0,0-1 0 0 0,0 1 0 0 0,1 0 0 0 0,-1-1 0 0 0,0 1-1 0 0,0 0 1 0 0,0-1 0 0 0,0 1 0 0 0,0 0 0 0 0,0-1 0 0 0,0 1 0 0 0,-1 0-3 0 0,6 44 352 0 0,-4-40-281 0 0,15 247 581 0 0,1-177-586 0 0,12-112 595 0 0,20-35-617 0 0,3 1 0 0 0,3 3 0 0 0,3 3 0 0 0,3 2 0 0 0,33-25-44 0 0,-87 81-4 0 0,0 0 0 0 0,1 0 0 0 0,0 0 1 0 0,0 1-1 0 0,0 0 0 0 0,1 0 0 0 0,0 1 0 0 0,0 0 0 0 0,0 1 0 0 0,0 0 0 0 0,1 0 0 0 0,0 1 0 0 0,1 0 4 0 0,-8 30-4 0 0,-23 222 703 0 0,1-94-251 0 0,14-5-509 0 0,5-149-131 0 0,9 2-3126 0 0,-6-2-6480 0 0,-1-1-2173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4:07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2995 2479 9970 0 0,'0'0'1922'0'0,"0"0"-502"0"0,0 0-218 0 0,0 0 5 0 0,0 0 22 0 0,0 0-46 0 0,0 0-172 0 0,0 0-244 0 0,0 0-212 0 0,0 0-114 0 0,0 0-15 0 0,0 0 35 0 0,0 0 40 0 0,6-2 44 0 0,176-11 3390 0 0,-38 6-4406 0 0,-149 24-5099 0 0,-1-12-584 0 0,2 2-5593 0 0</inkml:trace>
  <inkml:trace contextRef="#ctx0" brushRef="#br0" timeOffset="242.626">2949 2744 14859 0 0,'0'0'1626'0'0,"0"0"-854"0"0,0 0-267 0 0,0 0 180 0 0,0 0 125 0 0,0 0 36 0 0,0 0-35 0 0,31-3-104 0 0,97-10-145 0 0,59 0-113 0 0,-117 12-9094 0 0,-57 1-2613 0 0</inkml:trace>
  <inkml:trace contextRef="#ctx0" brushRef="#br0" timeOffset="782.637">3818 2210 6713 0 0,'0'0'4191'0'0,"0"0"-1704"0"0,0 0-683 0 0,0 0-211 0 0,0 0-166 0 0,0 0-218 0 0,0 0-245 0 0,0 0-202 0 0,0 0-178 0 0,0 0-144 0 0,0 0-120 0 0,0 0-48 0 0,1-10-6 0 0,1-30-14 0 0,-1 39-221 0 0,0-1 0 0 0,-1 0 0 0 0,1 1 0 0 0,0-1 0 0 0,0 1 1 0 0,0 0-1 0 0,0-1 0 0 0,0 1 0 0 0,0 0 0 0 0,1-1 0 0 0,-1 1 0 0 0,0 0 1 0 0,1 0-1 0 0,-1 0 0 0 0,1 0 0 0 0,-1 0 0 0 0,1 1 0 0 0,-1-1 0 0 0,1 0 1 0 0,0 1-1 0 0,-1-1 0 0 0,1 1 0 0 0,0-1 0 0 0,-1 1 0 0 0,1 0 0 0 0,1 0-31 0 0,5-2 120 0 0,21-7 155 0 0,0 2 0 0 0,0 1 0 0 0,0 2 0 0 0,1 0 0 0 0,-1 2 0 0 0,22 1-275 0 0,-50 1 9 0 0,-12 26 213 0 0,-8-6 5 0 0,16-19-223 0 0,0 1-1 0 0,0-1 1 0 0,1 0 0 0 0,-1 1-1 0 0,1 0 1 0 0,0 0-1 0 0,-1-1 1 0 0,1 1-1 0 0,0 1 1 0 0,0-1 0 0 0,0 0-1 0 0,0 0 1 0 0,0 1-1 0 0,1-1 1 0 0,-1 1-1 0 0,1 0 1 0 0,0-1-1 0 0,-1 1 1 0 0,1 0 0 0 0,1 0-1 0 0,-1 0 1 0 0,0 0-1 0 0,1 0 1 0 0,-1 0-1 0 0,1-1 1 0 0,0 1 0 0 0,0 0-1 0 0,0 0 1 0 0,0 0-1 0 0,1 0 1 0 0,-1 0-1 0 0,1 0 1 0 0,-1 0-1 0 0,1 0 1 0 0,0 0 0 0 0,0 0-1 0 0,1-1 1 0 0,-1 1-1 0 0,1 0 1 0 0,-1-1-1 0 0,1 1 1 0 0,2 1-4 0 0,46 27 42 0 0,-45-29-39 0 0,1 0-1 0 0,-1 0 1 0 0,0 0-1 0 0,0 1 1 0 0,0-1-1 0 0,-1 1 1 0 0,1 1-1 0 0,-1-1 1 0 0,1 1-1 0 0,-1-1 1 0 0,0 1 0 0 0,0 1-1 0 0,-1-1 1 0 0,1 0-1 0 0,-1 1 1 0 0,0 0-1 0 0,0-1 1 0 0,-1 1-1 0 0,1 1 1 0 0,-1-1-1 0 0,0 0 1 0 0,-1 0-1 0 0,1 1 1 0 0,-1-1-1 0 0,0 2-2 0 0,-1-4 16 0 0,0 1-1 0 0,0-1 0 0 0,0 0 0 0 0,0 0 0 0 0,-1 0 1 0 0,1 0-1 0 0,-1 0 0 0 0,0 0 0 0 0,0 0 1 0 0,0 0-1 0 0,0 0 0 0 0,-1 0 0 0 0,1-1 0 0 0,-1 1 1 0 0,0 0-1 0 0,0-1 0 0 0,0 1 0 0 0,0-1 1 0 0,0 0-1 0 0,0 0 0 0 0,-1 0 0 0 0,1 0 0 0 0,-1 0 1 0 0,1 0-1 0 0,-1-1 0 0 0,0 1 0 0 0,1-1 1 0 0,-1 0-1 0 0,-1 1-15 0 0,-1 0-25 0 0,-10 7-194 0 0,0-1-1 0 0,-1-1 0 0 0,1 0 0 0 0,-1-2 0 0 0,-1 1 0 0 0,1-2 0 0 0,-1 0 0 0 0,0-1 1 0 0,1-1-1 0 0,-8 0 220 0 0,21-2-609 0 0,-13 0-951 0 0,6 0-5413 0 0,6 0-4615 0 0</inkml:trace>
  <inkml:trace contextRef="#ctx0" brushRef="#br0" timeOffset="1031.86">3671 2674 12243 0 0,'0'0'4626'0'0,"0"0"-3006"0"0,0 0-706 0 0,0 0 230 0 0,0 0 104 0 0,35-5-49 0 0,111-13-155 0 0,-93 11-305 0 0,59-9 324 0 0,2 6 0 0 0,42 3-1063 0 0,-40 33-738 0 0,-94-14-2960 0 0,-2 2-3558 0 0,-17-11-4754 0 0</inkml:trace>
  <inkml:trace contextRef="#ctx0" brushRef="#br0" timeOffset="1462.688">4078 2887 16516 0 0,'0'0'1553'0'0,"0"0"-598"0"0,0 0-224 0 0,0 0 100 0 0,0 0 45 0 0,0 0-37 0 0,0 0-118 0 0,0 0-231 0 0,0 0-181 0 0,0 0-106 0 0,0 0-71 0 0,0 0-16 0 0,0 0 12 0 0,-22 4 7 0 0,-67 12-19 0 0,84-15-96 0 0,0-1-1 0 0,0 1 1 0 0,0 1 0 0 0,-1-1 0 0 0,1 1 0 0 0,0 0 0 0 0,1 0 0 0 0,-1 0 0 0 0,0 1 0 0 0,1 0 0 0 0,-1 0 0 0 0,1 0-1 0 0,0 0 1 0 0,0 1 0 0 0,0 0 0 0 0,0-1 0 0 0,1 1 0 0 0,-1 2-20 0 0,-4 3 28 0 0,7-8-27 0 0,0 0-1 0 0,1 0 1 0 0,-1 0-1 0 0,0 0 0 0 0,1 0 1 0 0,-1 1-1 0 0,1-1 0 0 0,-1 0 1 0 0,1 1-1 0 0,-1-1 1 0 0,1 0-1 0 0,0 1 0 0 0,0-1 1 0 0,-1 0-1 0 0,1 1 1 0 0,0-1-1 0 0,0 0 0 0 0,1 1 1 0 0,-1-1-1 0 0,0 0 1 0 0,0 1-1 0 0,1-1 0 0 0,-1 0 1 0 0,0 1-1 0 0,1-1 1 0 0,0 0-1 0 0,-1 0 0 0 0,1 1 1 0 0,0-1-1 0 0,-1 0 1 0 0,1 0-1 0 0,0 0 0 0 0,0 0 1 0 0,0 0-1 0 0,0 0 0 0 0,0 0 1 0 0,0 0-1 0 0,0-1 1 0 0,0 1-1 0 0,1 0 0 0 0,-1 0 1 0 0,0-1-1 0 0,0 1 1 0 0,1-1-1 0 0,-1 1 0 0 0,0-1 1 0 0,0 0-1 0 0,1 0 1 0 0,-1 1-1 0 0,1-1 0 0 0,-1 0 0 0 0,57 18 69 0 0,65 34 5 0 0,-120-49-59 0 0,1 1-1 0 0,-1 0 0 0 0,0 0 1 0 0,0 0-1 0 0,-1 0 1 0 0,1 0-1 0 0,-1 0 1 0 0,0 1-1 0 0,0-1 1 0 0,0 1-1 0 0,-1 0 0 0 0,1 0 1 0 0,-1-1-1 0 0,-1 1 1 0 0,1 0-1 0 0,0 0 1 0 0,-1 0-1 0 0,0 0 1 0 0,0 0-1 0 0,-1 0 0 0 0,0 0 1 0 0,1 0-1 0 0,-1-1 1 0 0,-1 1-1 0 0,1 0 1 0 0,-1-1-1 0 0,0 1 1 0 0,0 0-1 0 0,0-1 0 0 0,-1 0 1 0 0,1 0-1 0 0,-1 0 1 0 0,0 0-1 0 0,0 0 1 0 0,-1 0-1 0 0,0 0-14 0 0,-3 1-61 0 0,0 0-1 0 0,-1-1 1 0 0,1 0 0 0 0,-1 0-1 0 0,0-1 1 0 0,0 0 0 0 0,0 0-1 0 0,0-1 1 0 0,0 0 0 0 0,0 0-1 0 0,-7-1 62 0 0,-21 2-4124 0 0,0-3-5848 0 0,28 0-977 0 0</inkml:trace>
  <inkml:trace contextRef="#ctx0" brushRef="#br0" timeOffset="1713.631">3877 2851 12979 0 0,'0'0'1637'0'0,"0"0"-410"0"0,0 0-152 0 0,0 0 23 0 0,0 0-30 0 0,0 0-129 0 0,0 0-175 0 0,0 0-190 0 0,0 0-174 0 0,0 0-163 0 0,32-2-152 0 0,98-1-174 0 0,-73 15-595 0 0,-32-2-1733 0 0,-8-6-5202 0 0,-9-3-3655 0 0</inkml:trace>
  <inkml:trace contextRef="#ctx0" brushRef="#br0" timeOffset="2579.848">3947 2876 0 0 0,'0'0'1279'0'0,"0"0"585"0"0,0 0-82 0 0,0 0-244 0 0,0 0-127 0 0,0 0-54 0 0,0 0-19 0 0,0 0-24 0 0,0 0-88 0 0,0 0-117 0 0,0 0-116 0 0,11 11 2997 0 0,46-3-1098 0 0,70-12-1540 0 0,-115 2-1080 0 0,-5 1-1584 0 0,0 0-4843 0 0,-7 1-5062 0 0</inkml:trace>
  <inkml:trace contextRef="#ctx0" brushRef="#br0" timeOffset="3462.079">4805 2600 1000 0 0,'0'0'2297'0'0,"0"0"-157"0"0,0 0-10 0 0,0 0 41 0 0,0 0-58 0 0,0 0-92 0 0,0 0-228 0 0,0 0-302 0 0,0 0-326 0 0,0 0-278 0 0,0 0-145 0 0,0 0-93 0 0,0 0-73 0 0,-18-11-40 0 0,-57-33-34 0 0,15 32 605 0 0,53 14-953 0 0,-3 1-116 0 0,0 1-1 0 0,0 0 1 0 0,0 0-1 0 0,1 1 1 0 0,-1 0-1 0 0,1 0 1 0 0,1 1 0 0 0,-1 1-1 0 0,1-1 1 0 0,0 2-1 0 0,0-1 1 0 0,1 1-1 0 0,0 0 1 0 0,1 0-1 0 0,-1 1 1 0 0,2-1-1 0 0,-1 2 1 0 0,1-1-1 0 0,0 1 1 0 0,1-1-1 0 0,1 1 1 0 0,-1 0-1 0 0,1 0 1 0 0,1 1-1 0 0,0-1 1 0 0,0 1 0 0 0,1-1-1 0 0,1 1 1 0 0,0 1-38 0 0,0-10 18 0 0,0 1 0 0 0,1-1 1 0 0,0 0-1 0 0,-1 0 0 0 0,1 0 1 0 0,0 0-1 0 0,0 0 0 0 0,0 0 0 0 0,0 0 1 0 0,1 0-1 0 0,-1 0 0 0 0,0 0 1 0 0,1-1-1 0 0,0 1 0 0 0,-1-1 1 0 0,1 1-1 0 0,0-1 0 0 0,-1 1 1 0 0,1-1-1 0 0,0 0 0 0 0,0 0 1 0 0,0 0-1 0 0,0 0 0 0 0,1 0 1 0 0,-1-1-1 0 0,0 1 0 0 0,0 0 1 0 0,0-1-1 0 0,0 0 0 0 0,1 1 1 0 0,-1-1-1 0 0,1 0-18 0 0,76-9 954 0 0,-38-10-655 0 0,-1-2 0 0 0,-1-2 0 0 0,-1-2 1 0 0,-1-1-1 0 0,10-12-299 0 0,-10 11 206 0 0,-35 25-200 0 0,1 0 1 0 0,0 0-1 0 0,-1 1 1 0 0,1-1-1 0 0,0 1 1 0 0,0 0 0 0 0,0 0-1 0 0,0 0 1 0 0,0 0-1 0 0,0 0 1 0 0,1 1-1 0 0,-1 0 1 0 0,0-1 0 0 0,0 1-1 0 0,0 0 1 0 0,0 1-1 0 0,0-1 1 0 0,1 0-1 0 0,-1 1 1 0 0,0 0-1 0 0,0 0 1 0 0,0 0 0 0 0,0 0-1 0 0,0 0 1 0 0,0 0-1 0 0,2 2-6 0 0,4 8 4 0 0,-1 0-1 0 0,0 0 1 0 0,-1 1-1 0 0,-1 0 1 0 0,1 1-1 0 0,-2-1 1 0 0,0 1-1 0 0,0 0 1 0 0,-1 0-1 0 0,-1 0 1 0 0,0 1-1 0 0,-1 0 1 0 0,-1-1-1 0 0,0 1 1 0 0,0 0-1 0 0,-1-1 1 0 0,-1 1-1 0 0,-1 0 1 0 0,0 1-4 0 0,2 26-4 0 0,-3 5-22 0 0,-2 1-1 0 0,-2-1 1 0 0,-2 0-1 0 0,-1 0 1 0 0,-3-2-1 0 0,-5 11 27 0 0,16-48 5 0 0,0 1-1 0 0,0-1 1 0 0,-1 1-1 0 0,0-1 1 0 0,0 0-1 0 0,0 0 1 0 0,-1-1-1 0 0,0 1 1 0 0,-1-1-1 0 0,1 0 1 0 0,-1 0-1 0 0,0 0 1 0 0,-1 0-1 0 0,1-1 1 0 0,-1 0 0 0 0,0 0-1 0 0,0-1 1 0 0,-1 0-1 0 0,0 0 1 0 0,1 0-1 0 0,-1-1 1 0 0,0 0-1 0 0,-1 0 1 0 0,1-1-1 0 0,0 0 1 0 0,-2 0-5 0 0,2-1 6 0 0,0-1 0 0 0,0 0 0 0 0,0-1 0 0 0,1 1 1 0 0,-1-1-1 0 0,0-1 0 0 0,1 1 0 0 0,-1-1 0 0 0,1-1 0 0 0,-1 1 1 0 0,1-1-1 0 0,0 0 0 0 0,0 0 0 0 0,0-1 0 0 0,1 1 1 0 0,-1-1-1 0 0,1-1 0 0 0,0 1 0 0 0,0-1 0 0 0,0 0 1 0 0,1 0-1 0 0,-2-2-6 0 0,3 2-4 0 0,0 0 0 0 0,0 0 1 0 0,0 0-1 0 0,1 0 0 0 0,0 0 0 0 0,0 0 1 0 0,0-1-1 0 0,1 1 0 0 0,0-1 1 0 0,0 1-1 0 0,0-1 0 0 0,0 0 1 0 0,1 1-1 0 0,0-1 0 0 0,0 0 0 0 0,1 1 1 0 0,0-1-1 0 0,0 0 4 0 0,2-3-5 0 0,1 1-1 0 0,0 0 1 0 0,1 0 0 0 0,0 0 0 0 0,0 0-1 0 0,1 1 1 0 0,0 0 0 0 0,0 0 0 0 0,0 1-1 0 0,1 0 1 0 0,0 0 0 0 0,5-3 5 0 0,-1-1-22 0 0,144-88 10 0 0,-12 33 176 0 0,-40 20-2610 0 0,-38 10-5182 0 0,-49 24-4638 0 0</inkml:trace>
  <inkml:trace contextRef="#ctx0" brushRef="#br0" timeOffset="-1273.336">1893 2387 0 0 0,'0'0'317'0'0,"0"0"950"0"0,0 0 383 0 0,0 0 133 0 0,0 0 15 0 0,0 0-79 0 0,0 0-184 0 0,0 0-187 0 0,0 0-188 0 0,0 0-145 0 0,0 0-79 0 0,-6-8-54 0 0,-16-25-25 0 0,20 31-680 0 0,0 0-1 0 0,0 0 0 0 0,0 0 0 0 0,-1 0 0 0 0,1 0 0 0 0,-1 1 0 0 0,1-1 0 0 0,-1 1 0 0 0,0-1 0 0 0,1 1 1 0 0,-1 0-1 0 0,0 0 0 0 0,0 0 0 0 0,0 1 0 0 0,0-1 0 0 0,0 1 0 0 0,0-1 0 0 0,0 1 0 0 0,0 0 0 0 0,0 0 0 0 0,0 0 1 0 0,0 1-1 0 0,-1 0-176 0 0,-8-1 396 0 0,-5 3-263 0 0,0 1 1 0 0,0 1 0 0 0,0 1-1 0 0,1 0 1 0 0,-1 1 0 0 0,2 1-1 0 0,-1 0 1 0 0,1 2-1 0 0,0-1 1 0 0,1 2 0 0 0,0 0-1 0 0,1 0 1 0 0,0 1 0 0 0,0 1-1 0 0,2 0 1 0 0,0 1-1 0 0,0 0 1 0 0,1 1 0 0 0,1 0-1 0 0,-1 3-133 0 0,3-8 19 0 0,1 0-1 0 0,1 1 1 0 0,-1 0-1 0 0,2 0 1 0 0,-1 0-1 0 0,2 0 1 0 0,-1 1-1 0 0,2-1 1 0 0,-1 1-1 0 0,2 0 0 0 0,0 0 1 0 0,0 0-1 0 0,1 4-18 0 0,0-13 12 0 0,1 0 0 0 0,0 0 0 0 0,0-1 0 0 0,0 1 0 0 0,0 0 0 0 0,0 0 0 0 0,0-1 0 0 0,1 1 0 0 0,-1-1 0 0 0,1 1 0 0 0,0-1 0 0 0,0 0 0 0 0,0 0 0 0 0,0 0 0 0 0,0 0 0 0 0,0 0 0 0 0,1 0 0 0 0,-1 0 0 0 0,1-1 0 0 0,-1 1 0 0 0,1-1-1 0 0,-1 1 1 0 0,1-1 0 0 0,0 0 0 0 0,0 0 0 0 0,0-1 0 0 0,-1 1 0 0 0,1 0 0 0 0,0-1 0 0 0,2 0-12 0 0,90-2 803 0 0,-71-7-670 0 0,-1 0-1 0 0,-1-2 1 0 0,0 0-1 0 0,0-1 1 0 0,-1-2-1 0 0,-1 0 1 0 0,0-1 0 0 0,-1-1-1 0 0,0-1 1 0 0,-2 0-1 0 0,0-1 1 0 0,10-15-133 0 0,9-10 165 0 0,-1-2 1 0 0,-3-1-1 0 0,-1-2 0 0 0,4-13-165 0 0,4-7 410 0 0,-39 68-367 0 0,0 0-17 0 0,-6 23-63 0 0,-7 25 89 0 0,3 1-1 0 0,1 1 1 0 0,3-1-1 0 0,2 1 1 0 0,1 0 0 0 0,4 0-1 0 0,2 14-51 0 0,-2-53 10 0 0,1 0-1 0 0,0 0 1 0 0,1 0 0 0 0,0 0-1 0 0,0 0 1 0 0,1-1-1 0 0,1 1 1 0 0,0-1-1 0 0,0 0 1 0 0,1-1-1 0 0,1 1 1 0 0,-1-1 0 0 0,1 0-1 0 0,1-1 1 0 0,-1 0-1 0 0,2 0 1 0 0,-1 0-1 0 0,2 0-9 0 0,-9-8 5 0 0,0 1 1 0 0,-1-1-1 0 0,1 0 0 0 0,-1 0 0 0 0,1 0 0 0 0,0 1 0 0 0,-1-1 0 0 0,1 0 0 0 0,-1 0 0 0 0,1 0 1 0 0,0 0-1 0 0,-1 0 0 0 0,1 0 0 0 0,0 0 0 0 0,-1-1 0 0 0,1 1 0 0 0,-1 0 0 0 0,1 0 0 0 0,0 0 0 0 0,-1 0 1 0 0,1-1-1 0 0,-1 1 0 0 0,1 0 0 0 0,-1-1 0 0 0,1 1 0 0 0,-1 0 0 0 0,1-1 0 0 0,-1 1 0 0 0,1-1 1 0 0,-1 1-1 0 0,0-1 0 0 0,1 1 0 0 0,-1-1 0 0 0,1 1 0 0 0,-1-1 0 0 0,0 1 0 0 0,0-1 0 0 0,1 1 1 0 0,-1-1-1 0 0,0 0 0 0 0,0 1 0 0 0,0-1 0 0 0,0 1 0 0 0,1-1 0 0 0,-1 0 0 0 0,0 1 0 0 0,0-1 0 0 0,0 1 1 0 0,0-1-1 0 0,-1 0 0 0 0,1 1 0 0 0,0-1 0 0 0,0 0 0 0 0,0 1 0 0 0,0-1 0 0 0,-1 1 0 0 0,1-1 1 0 0,0 0-6 0 0,-4-44-1806 0 0,-2 34-2233 0 0,1 5-3728 0 0,1 5-4580 0 0</inkml:trace>
  <inkml:trace contextRef="#ctx0" brushRef="#br0" timeOffset="-585.354">2570 2670 0 0 0,'0'0'1464'0'0,"0"0"247"0"0,0 0 175 0 0,0 0 137 0 0,0 0 27 0 0,0 0-62 0 0,0 0-118 0 0,0 0-218 0 0,0 0-207 0 0,0 0-229 0 0,0 0-166 0 0,0 0-113 0 0,0 0-101 0 0,1-3-109 0 0,4-7 347 0 0,-6 16 1277 0 0,-80 141-1036 0 0,-41 22-1687 0 0,117-161 4 0 0,-14 15-309 0 0,4-17-4278 0 0,6-22-7153 0 0,8-9 6084 0 0,1 23 5288 0 0,0-6 381 0 0</inkml:trace>
  <inkml:trace contextRef="#ctx0" brushRef="#br0" timeOffset="-337.412">2333 2670 0 0 0,'0'0'2107'0'0,"0"0"543"0"0,0 0 64 0 0,0 0-174 0 0,0 0-294 0 0,0 0-311 0 0,0 0-350 0 0,0 0-386 0 0,0 0-354 0 0,0 0-274 0 0,0 0-163 0 0,3-16-39 0 0,13-49 33 0 0,-15 65-362 0 0,0-1 0 0 0,0 1 1 0 0,0 0-1 0 0,0 0 0 0 0,0 0 1 0 0,0 0-1 0 0,0 0 0 0 0,0 0 1 0 0,0 0-1 0 0,0 0 0 0 0,0 0 1 0 0,0 0-1 0 0,0 0 0 0 0,0 1 0 0 0,0-1 1 0 0,0 0-1 0 0,0 1 0 0 0,0-1 1 0 0,0 1-1 0 0,0-1 0 0 0,0 1 1 0 0,0-1-1 0 0,0 1 0 0 0,0 0 1 0 0,-1-1-1 0 0,1 1 0 0 0,0 0 1 0 0,0 0-1 0 0,-1 0 0 0 0,1-1 0 0 0,-1 1 1 0 0,1 0-1 0 0,-1 0 0 0 0,1 0 1 0 0,-1 0-1 0 0,1 0 0 0 0,-1 0 1 0 0,0 0-1 0 0,0 0 0 0 0,1 0 1 0 0,-1 0-1 0 0,0 0 0 0 0,0 1 0 0 0,0-1-40 0 0,4 5 247 0 0,131 174 2987 0 0,-43-48-3170 0 0,-87-131-1271 0 0,-4-1-6402 0 0,-1 0-3847 0 0</inkml:trace>
  <inkml:trace contextRef="#ctx0" brushRef="#br0" timeOffset="6732.294">1455 1 6945 0 0,'0'0'1181'0'0,"0"0"-170"0"0,0 0-138 0 0,0 0-9 0 0,0 0 90 0 0,0 0 118 0 0,0 0 20 0 0,0 0-53 0 0,0 0-87 0 0,0 0-147 0 0,0 0-145 0 0,-15 5-117 0 0,-47 18-81 0 0,31 17 197 0 0,28-30-512 0 0,-8 24 241 0 0,2 1 1 0 0,2 0 0 0 0,1 0 0 0 0,1 0-1 0 0,1 19-388 0 0,-2 12 299 0 0,-24 159 154 0 0,-9-1 1 0 0,-11-2 0 0 0,-8-3-1 0 0,-11-2 1 0 0,-31 53-454 0 0,-16 8 367 0 0,-12-6 0 0 0,-11-6 1 0 0,-157 221-368 0 0,243-409 146 0 0,3 2 0 0 0,4 2 0 0 0,3 2 0 0 0,-10 34-146 0 0,47-99 5 0 0,1 0 0 0 0,0 0 0 0 0,2 0 0 0 0,0 0 0 0 0,1 1-1 0 0,0-1 1 0 0,2 8-5 0 0,13-8 1491 0 0,-13-19-1507 0 0,0 0 0 0 0,59 11 158 0 0,273-14 62 0 0,320-45-204 0 0,157-30 207 0 0,-371 51-25 0 0,216 21-182 0 0,1144 10 267 0 0,-1605-12-200 0 0,139-26-67 0 0,-211 20-24 0 0,286-22 113 0 0,-332 50-146 0 0,-53-7 1052 0 0,-43-94-803 0 0,19 66-184 0 0,1 1 0 0 0,2-1 0 0 0,0 1 1 0 0,1-1-1 0 0,0 1 0 0 0,2 0 0 0 0,1 0 1 0 0,0 0-1 0 0,1 1 0 0 0,2-1-8 0 0,43-136-51 0 0,-7-2 0 0 0,5-59 51 0 0,63-260 34 0 0,-84 349-22 0 0,-6-1 0 0 0,-5-1 0 0 0,-5-1 0 0 0,-6-84-12 0 0,-20-171-13 0 0,10 350 10 0 0,2 0 0 0 0,1 0 0 0 0,2 0 0 0 0,2 0 0 0 0,1 0 0 0 0,2 1 0 0 0,1-1 0 0 0,2 2 1 0 0,1-1-1 0 0,3-3 3 0 0,49-84-26 0 0,37-29-60 0 0,-33 45 108 0 0,-47 72-43 0 0,-5 9-2 0 0,-14 25 37 0 0,0 0-20 0 0,-14-3-182 0 0,-9-2 93 0 0,-250 16-86 0 0,-500 12 96 0 0,451-21 53 0 0,-1529 65-35 0 0,825-5-14 0 0,599-54 123 0 0,408-9-18 0 0,-1-1-1 0 0,1 0 0 0 0,0-2 1 0 0,1 0-1 0 0,-1-2 0 0 0,1 0 1 0 0,0 0-1 0 0,-9-6-23 0 0,-52-10 32 0 0,0 21-16 0 0,-42 8 87 0 0,-76-7 32 0 0,198 1-175 0 0,-1-1 0 0 0,1 1 0 0 0,-1-1 0 0 0,0 1 0 0 0,0-1 0 0 0,1 0 1 0 0,-1 1-1 0 0,0-1 0 0 0,0 1 0 0 0,1 0 0 0 0,-1-1 0 0 0,0 1 1 0 0,0-1-1 0 0,0 1 0 0 0,0-1 0 0 0,0 1 0 0 0,0-1 0 0 0,0 1 1 0 0,0 0-1 0 0,0-1 0 0 0,0 1 0 0 0,0-1 0 0 0,0 1 0 0 0,0-1 1 0 0,-1 1-1 0 0,1-1 0 0 0,0 1 0 0 0,0-1 0 0 0,-1 1 0 0 0,1-1 1 0 0,0 1-1 0 0,-1-1 0 0 0,1 1 0 0 0,0-1 0 0 0,-1 0 0 0 0,1 1 1 0 0,0-1-1 0 0,-1 1 0 0 0,1-1 0 0 0,-1 0 0 0 0,1 0 0 0 0,-1 1 1 0 0,1-1-1 0 0,-1 0 0 0 0,1 0 0 0 0,-1 1 0 0 0,1-1 0 0 0,-1 0 1 0 0,1 0-1 0 0,-1 0 0 0 0,0 0 0 0 0,1 0 0 0 0,-1 0 0 0 0,1 0 0 0 0,-1 0 1 0 0,1 0-1 0 0,-1 0 0 0 0,1 0 0 0 0,-1 0 0 0 0,0 0 0 0 0,1-1 1 0 0,-1 1-1 0 0,1 0 0 0 0,-1 0 0 0 0,1-1 0 0 0,-1 1 0 0 0,1 0 1 0 0,0 0-1 0 0,-1-1 0 0 0,1 1 40 0 0,19 12-5430 0 0,-16-10 2930 0 0,5 2-9768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35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 4177 0 0,'0'0'1946'0'0,"0"0"-374"0"0,0 0-62 0 0,0 0 37 0 0,0 0-71 0 0,0 0-224 0 0,0 0-321 0 0,0 0-284 0 0,0 0-202 0 0,0 0-130 0 0,0 0-100 0 0,0 0-71 0 0,-18 31-54 0 0,-55 98-14 0 0,-8 35 179 0 0,54-127 37 0 0,27-37-186 0 0,0 0 94 0 0,0 0 137 0 0,0 0 145 0 0,0 0 86 0 0,38-86 1384 0 0,-32 77-1764 0 0,23-33 389 0 0,3 2-1 0 0,1 1 1 0 0,34-32-577 0 0,-61 155 74 0 0,-6-75-71 0 0,-1 0 0 0 0,1-1-1 0 0,0 1 1 0 0,1-1-1 0 0,0 1 1 0 0,1 0-1 0 0,-1-1 1 0 0,2 1-1 0 0,-1-1 1 0 0,1 0-1 0 0,0 0 1 0 0,1 0 0 0 0,0 0-1 0 0,0-1 1 0 0,1 1-1 0 0,0-1 1 0 0,0 0-1 0 0,0-1 1 0 0,1 1-1 0 0,0-1 1 0 0,6 4-3 0 0,-6-6 63 0 0,1-1 1 0 0,-1-1-1 0 0,1 1 1 0 0,0-1-1 0 0,0 0 1 0 0,0-1-1 0 0,0 1 1 0 0,0-1 0 0 0,0-1-1 0 0,0 0 1 0 0,0 0-1 0 0,0 0 1 0 0,0 0-1 0 0,1-1 1 0 0,-1-1-1 0 0,0 1 1 0 0,-1-1-1 0 0,1 0 1 0 0,3-2-64 0 0,0-1 233 0 0,1-2 1 0 0,-1 1-1 0 0,0-2 0 0 0,-1 1 1 0 0,1-1-1 0 0,-2 0 0 0 0,1-1 1 0 0,-1 0-1 0 0,0-1 1 0 0,-1 1-1 0 0,0-2 0 0 0,-1 1 1 0 0,0-1-1 0 0,3-7-233 0 0,16-74 1045 0 0,-21 29-612 0 0,-19 30-1682 0 0,15 43-5582 0 0,0-8 1868 0 0,0 5-7854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6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 5401 0 0,'0'0'5335'0'0,"0"0"-2676"0"0,0 0-848 0 0,0 0-169 0 0,0 0-113 0 0,0 0-195 0 0,0 0-259 0 0,0 0-252 0 0,0 0-209 0 0,0 0-136 0 0,0 0-91 0 0,0 0-41 0 0,0 0-15 0 0,-12 21 1 0 0,-37 67 11 0 0,35-21 165 0 0,16-52-375 0 0,28 296 1368 0 0,-5-107-1024 0 0,5 195-87 0 0,-30-399-382 0 0,1 0 1 0 0,-1 1 0 0 0,1-1 0 0 0,0 0 0 0 0,-1 1 0 0 0,1-1 0 0 0,0 0 0 0 0,0 1 0 0 0,-1-1 0 0 0,1 0-1 0 0,0 0 1 0 0,-1 0 0 0 0,1 0 0 0 0,0 0 0 0 0,0 0 0 0 0,-1 0 0 0 0,1 0 0 0 0,0 0 0 0 0,-1 0 0 0 0,1 0-1 0 0,0 0 1 0 0,0-1 0 0 0,-1 1 0 0 0,1 0 0 0 0,0-1 0 0 0,-1 1 0 0 0,1 0 0 0 0,0-1 0 0 0,-1 1 0 0 0,1 0-1 0 0,-1-1 1 0 0,1 1 0 0 0,-1-1 0 0 0,1 1 0 0 0,-1-1 0 0 0,1 0 0 0 0,-1 1 0 0 0,1-1 0 0 0,-1 1 0 0 0,0-1 0 0 0,1 0-1 0 0,-1 1 1 0 0,0-1 0 0 0,0 0 0 0 0,1 0 0 0 0,-1 1 0 0 0,0-1 0 0 0,0 0 0 0 0,0 1 0 0 0,0-1 0 0 0,0 0-1 0 0,0 0 1 0 0,0 1-9 0 0,1-1 11 0 0,49-75 93 0 0,4 3-1 0 0,3 3 1 0 0,4 1-1 0 0,2 4 1 0 0,38-29-104 0 0,-99 91 1 0 0,0 0 0 0 0,1 0-1 0 0,-1 1 1 0 0,1-1 0 0 0,-1 1 0 0 0,1-1 0 0 0,0 1 0 0 0,0 0 0 0 0,0 0 0 0 0,0 0 0 0 0,0 0-1 0 0,1 1 1 0 0,-1 0 0 0 0,0-1 0 0 0,1 1 0 0 0,-1 0 0 0 0,1 0 0 0 0,-1 1 0 0 0,1-1 0 0 0,0 1-1 0 0,-1 0 1 0 0,1 0 0 0 0,-1 0 0 0 0,1 0 0 0 0,0 1 0 0 0,-1-1 0 0 0,1 1 0 0 0,-1 0 0 0 0,1 0-1 0 0,-1 0 1 0 0,0 1 0 0 0,1-1 0 0 0,-1 1 0 0 0,0 0 0 0 0,0 0 0 0 0,3 2-1 0 0,0 8 28 0 0,-1 0 1 0 0,0 1-1 0 0,0 0 0 0 0,-2 0 1 0 0,1 0-1 0 0,-2 0 1 0 0,0 1-1 0 0,0-1 0 0 0,-1 1 1 0 0,-1-1-1 0 0,0 1 1 0 0,-2 6-29 0 0,2-7 15 0 0,0 15 23 0 0,-1 9 28 0 0,2 0 1 0 0,1 0-1 0 0,2-1 1 0 0,7 29-67 0 0,-11-63-17 0 0,0 0 0 0 0,0 0 0 0 0,0-1-1 0 0,0 1 1 0 0,0 0 0 0 0,1 0 0 0 0,-1 0 0 0 0,1-1 0 0 0,-1 1 0 0 0,1 0 0 0 0,-1 0-1 0 0,1-1 1 0 0,0 1 0 0 0,0 0 0 0 0,0-1 0 0 0,0 1 0 0 0,0-1 0 0 0,0 1 0 0 0,1-1-1 0 0,-1 0 1 0 0,0 0 0 0 0,1 1 0 0 0,-1-1 0 0 0,1 0 0 0 0,-1 0 0 0 0,1 0 0 0 0,-1 0-1 0 0,1-1 1 0 0,0 1 0 0 0,0 0 0 0 0,-1-1 0 0 0,1 1 0 0 0,0-1 0 0 0,0 1 0 0 0,0-1-1 0 0,-1 0 1 0 0,1 0 0 0 0,0 0 0 0 0,0 0 0 0 0,0 0 0 0 0,0 0 0 0 0,-1-1 0 0 0,1 1-1 0 0,0-1 1 0 0,0 1 0 0 0,0-1 0 0 0,-1 0 0 0 0,1 1 0 0 0,0-1 0 0 0,0-1 17 0 0,32-31-2738 0 0,-14 9-3860 0 0,-16 20 4345 0 0,3-4-9818 0 0</inkml:trace>
  <inkml:trace contextRef="#ctx0" brushRef="#br0" timeOffset="665.237">1274 660 15835 0 0,'0'0'2250'0'0,"0"0"-580"0"0,0 0-310 0 0,0 0-100 0 0,0 0-118 0 0,0 0-148 0 0,0 0-182 0 0,0 0-185 0 0,0 0-117 0 0,-33 23-104 0 0,-105 72-106 0 0,127-88-245 0 0,-1 0 0 0 0,1 2 1 0 0,1-1-1 0 0,-1 1 0 0 0,1 1 0 0 0,1-1 1 0 0,0 2-1 0 0,0-1 0 0 0,1 1 1 0 0,0 1-56 0 0,-4 6 43 0 0,7-11-35 0 0,0 0-1 0 0,0 0 1 0 0,1 0 0 0 0,0 0 0 0 0,0 1-1 0 0,1-1 1 0 0,0 1 0 0 0,0 0-1 0 0,1 0 1 0 0,0 0 0 0 0,0 1 0 0 0,1-1-1 0 0,0 0 1 0 0,0 1 0 0 0,1-1-1 0 0,0 1 1 0 0,1-1 0 0 0,0 0 0 0 0,0 1-8 0 0,3-6 7 0 0,-1 0 1 0 0,1 0 0 0 0,0-1 0 0 0,-1 1-1 0 0,2-1 1 0 0,-1 0 0 0 0,0 0 0 0 0,0 0 0 0 0,0 0-1 0 0,1-1 1 0 0,-1 0 0 0 0,1 0 0 0 0,-1 0-1 0 0,1-1 1 0 0,-1 1 0 0 0,1-1 0 0 0,0 0 0 0 0,-1 0-1 0 0,1-1 1 0 0,-1 1 0 0 0,1-1 0 0 0,-1 0-1 0 0,1 0 1 0 0,-1-1 0 0 0,1 1 0 0 0,-1-1-1 0 0,0 0 1 0 0,0 0 0 0 0,3-3-8 0 0,13-8 66 0 0,0-2 0 0 0,-2 0 0 0 0,0-1 0 0 0,0-1 1 0 0,-2 0-1 0 0,0-1 0 0 0,-1-1 0 0 0,-1-1 0 0 0,-1 0 0 0 0,-1 0 0 0 0,8-19-66 0 0,-14 30 27 0 0,31-43 150 0 0,-21 75-241 0 0,-12-9-68 0 0,0 0 0 0 0,2-1 0 0 0,0 1 0 0 0,0-2 0 0 0,1 1 0 0 0,1 0 0 0 0,0-1 0 0 0,1-1 0 0 0,0 0 0 0 0,0 0 0 0 0,2 0 0 0 0,-1-1 0 0 0,1-1 0 0 0,0 0 1 0 0,1 0-1 0 0,0-1 0 0 0,1-1 0 0 0,0 0 132 0 0,-10-5-180 0 0,-1-1 0 0 0,1 0 0 0 0,0 0 0 0 0,0 0 0 0 0,0-1 0 0 0,0 1 0 0 0,0-1 0 0 0,0 1 0 0 0,0-1 0 0 0,0 0 0 0 0,0 0 0 0 0,0 0 0 0 0,0-1 0 0 0,0 1 0 0 0,0-1 0 0 0,0 1 0 0 0,0-1 0 0 0,0 0 0 0 0,0 0 0 0 0,-1-1 0 0 0,1 1 0 0 0,0 0 0 0 0,-1-1 1 0 0,1 0-1 0 0,-1 0 0 0 0,1 1 0 0 0,-1-1 0 0 0,0-1 0 0 0,0 1 0 0 0,0 0 0 0 0,0 0 0 0 0,0-1 0 0 0,0 1 0 0 0,-1-1 0 0 0,1 0 0 0 0,-1 0 180 0 0,49-202 2617 0 0,-37 152 346 0 0,0 120-873 0 0,-6-34-1985 0 0,-6-21-94 0 0,0-1-1 0 0,1 1 1 0 0,1-1-1 0 0,0 1 1 0 0,0-1-1 0 0,1 0 0 0 0,0 0 1 0 0,1 0-1 0 0,0-1 1 0 0,1 1-1 0 0,0-1 1 0 0,1-1-1 0 0,0 1 0 0 0,0-1 1 0 0,1 0-1 0 0,0-1 1 0 0,1 0-1 0 0,0 0 1 0 0,6 4-11 0 0,-11-9 9 0 0,-1-1-1 0 0,1 1 1 0 0,0-1 0 0 0,-1 0 0 0 0,1 0 0 0 0,0-1 0 0 0,1 1-1 0 0,-1-1 1 0 0,0 1 0 0 0,0-1 0 0 0,0-1 0 0 0,1 1 0 0 0,-1-1 0 0 0,1 1-1 0 0,-1-1 1 0 0,0 0 0 0 0,1-1 0 0 0,-1 1 0 0 0,0-1 0 0 0,1 0 0 0 0,-1 0-1 0 0,0 0 1 0 0,0-1 0 0 0,0 1 0 0 0,0-1 0 0 0,0 0 0 0 0,0 0 0 0 0,0-1-1 0 0,-1 1 1 0 0,1-1 0 0 0,-1 0 0 0 0,1 0 0 0 0,1-3-9 0 0,7-11 96 0 0,0-2 1 0 0,-2 1-1 0 0,0-2 0 0 0,-1 1 1 0 0,-1-1-1 0 0,-1 0 1 0 0,3-18-97 0 0,0 8 33 0 0,22-62-713 0 0,-18 87-4188 0 0,-10 5-41 0 0,0 0-7354 0 0</inkml:trace>
  <inkml:trace contextRef="#ctx0" brushRef="#br0" timeOffset="971.143">2251 866 8370 0 0,'0'0'4527'0'0,"0"0"-1695"0"0,0 0-687 0 0,0 0-276 0 0,0 0-275 0 0,0 0-167 0 0,0 0-193 0 0,0 0-228 0 0,35-16-232 0 0,109-51-178 0 0,-80 19 66 0 0,-57 36-522 0 0,-1 4-80 0 0,1 0 0 0 0,-2 0 1 0 0,1-1-1 0 0,-1 0 0 0 0,-1 0 0 0 0,1-1 0 0 0,-2 1 0 0 0,1-1 0 0 0,-1 0 0 0 0,-1 0 0 0 0,0 0 0 0 0,0 0 0 0 0,-1 0 0 0 0,0 0 0 0 0,-1-1 0 0 0,0 1 0 0 0,-1-6-60 0 0,-1 13-7 0 0,0 0-1 0 0,0 0 1 0 0,0 1 0 0 0,0-1 0 0 0,-1 1 0 0 0,1-1-1 0 0,-1 1 1 0 0,1 0 0 0 0,-1 0 0 0 0,0 0 0 0 0,0 1 0 0 0,0-1-1 0 0,0 0 1 0 0,0 1 0 0 0,0 0 0 0 0,0 0 0 0 0,0 0-1 0 0,0 0 1 0 0,-1 0 0 0 0,1 1 0 0 0,0-1 0 0 0,-1 1 0 0 0,1 0-1 0 0,-1 0 1 0 0,1 0 0 0 0,0 1 0 0 0,-1-1 0 0 0,1 1-1 0 0,0 0 1 0 0,0 0 0 0 0,-1 0 0 0 0,1 0 0 0 0,0 0 0 0 0,0 1-1 0 0,0-1 1 0 0,0 1 0 0 0,0 0 0 0 0,1 0 0 0 0,-1 0 7 0 0,-8 5-11 0 0,0 0 0 0 0,1 1 0 0 0,-1 0 0 0 0,2 0 0 0 0,-1 1 0 0 0,1 1 0 0 0,1 0 0 0 0,-1 0 0 0 0,2 0 0 0 0,-1 1 0 0 0,2 0 0 0 0,-1 0 0 0 0,2 1 0 0 0,-1 0 0 0 0,2 0 0 0 0,-1 1 0 0 0,2-1 0 0 0,0 1 0 0 0,0-1 0 0 0,1 1 0 0 0,1 0 0 0 0,0 0 0 0 0,0 0 0 0 0,2 0 0 0 0,0 0 0 0 0,0 0 0 0 0,1 0 0 0 0,0 0 0 0 0,1-1 0 0 0,1 1 0 0 0,0-1 0 0 0,1 0 0 0 0,0 0 0 0 0,1 0 0 0 0,0-1 0 0 0,1 1 0 0 0,6 6 11 0 0,1-5 3 0 0,1-1 0 0 0,0 0 0 0 0,1-1 0 0 0,0-1 1 0 0,1 0-1 0 0,0-1 0 0 0,1-1 0 0 0,0-1 0 0 0,0 0 0 0 0,0-1 0 0 0,1-1 0 0 0,0-1 1 0 0,0-1-1 0 0,0-1 0 0 0,0 0 0 0 0,1-1 0 0 0,-1-1 0 0 0,0-1 0 0 0,0-1 1 0 0,18-4-4 0 0,32-15-1082 0 0,-48 11-1996 0 0,-1-2-3939 0 0,-6 5-5738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5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104 130 7170 0 0,'0'0'1923'0'0,"0"0"-580"0"0,0 0-191 0 0,0 0 49 0 0,0 0 160 0 0,0 0 207 0 0,0 0 74 0 0,0 0-71 0 0,0 0-196 0 0,0 0-280 0 0,0 0-263 0 0,-6-21-217 0 0,-16-62-171 0 0,17 62-95 0 0,5 21-10 0 0,0 27 1088 0 0,-3 64-402 0 0,-4 1 0 0 0,-14 66-1025 0 0,5-50 267 0 0,4 1 0 0 0,3 78-267 0 0,8-182 4 0 0,0-1 1 0 0,1 1-1 0 0,-1-1 0 0 0,1 1 0 0 0,0 0 0 0 0,1-1 0 0 0,-1 1 0 0 0,1-1 1 0 0,0 1-1 0 0,0-1 0 0 0,0 1 0 0 0,1-1 0 0 0,-1 0 0 0 0,1 1 0 0 0,0-1 0 0 0,0 0 1 0 0,1 0-1 0 0,-1 0 0 0 0,1-1 0 0 0,0 1 0 0 0,0-1 0 0 0,0 1 0 0 0,1-1 1 0 0,-1 0-1 0 0,1 0 0 0 0,-1 0 0 0 0,1-1 0 0 0,0 0 0 0 0,0 1 0 0 0,0-1 0 0 0,1 0 1 0 0,-1-1-1 0 0,0 1 0 0 0,1-1 0 0 0,-1 0 0 0 0,1 0 0 0 0,-1 0 0 0 0,1-1 1 0 0,-1 0-1 0 0,5 0-4 0 0,1-4 30 0 0,0-2 0 0 0,-1 0 0 0 0,0 0-1 0 0,0 0 1 0 0,0-1 0 0 0,-1-1 0 0 0,0 1 0 0 0,0-1 0 0 0,-1-1 0 0 0,5-6-30 0 0,-4 6 15 0 0,46-56 65 0 0,-36 40-76 0 0,2 1 1 0 0,0 2-1 0 0,2-1 0 0 0,0 2 0 0 0,2 1 1 0 0,15-10-5 0 0,-36 30 0 0 0,0 0-1 0 0,0 0 1 0 0,0 0 0 0 0,0 1-1 0 0,0-1 1 0 0,0 1 0 0 0,0 0 0 0 0,-1 0-1 0 0,1 0 1 0 0,0 0 0 0 0,0 0 0 0 0,-1 1-1 0 0,1-1 1 0 0,-1 1 0 0 0,1-1 0 0 0,-1 1-1 0 0,0 0 1 0 0,0 0 0 0 0,0 0 0 0 0,0 1-1 0 0,0-1 1 0 0,0 0 0 0 0,0 1 0 0 0,-1-1-1 0 0,1 1 1 0 0,-1-1 0 0 0,0 1 0 0 0,0 0-1 0 0,0 0 1 0 0,0 0 0 0 0,0-1 0 0 0,0 1-1 0 0,-1 0 1 0 0,0 0 0 0 0,1 0 0 0 0,-1 2 0 0 0,3 5-1 0 0,0-2 2 0 0,-1 0-1 0 0,1 0 1 0 0,1 0 0 0 0,0 0-1 0 0,0-1 1 0 0,0 1-1 0 0,1-1 1 0 0,0 0-1 0 0,0 0 1 0 0,1-1-1 0 0,0 0 1 0 0,0 0-1 0 0,0 0 1 0 0,1-1-1 0 0,0 0 1 0 0,0 0-1 0 0,0 0 1 0 0,1-1-1 0 0,-1 0 1 0 0,1-1-1 0 0,0 0 1 0 0,0 0-1 0 0,4 1 0 0 0,-4-3 11 0 0,-1-1 1 0 0,1 1-1 0 0,0-1 0 0 0,-1-1 0 0 0,1 1 0 0 0,-1-1 0 0 0,1-1 0 0 0,-1 1 0 0 0,0-1 0 0 0,1 0 0 0 0,-1-1 0 0 0,0 0 0 0 0,0 0 0 0 0,-1-1 0 0 0,1 1 0 0 0,-1-1 0 0 0,1-1 0 0 0,-1 1 0 0 0,-1-1 0 0 0,1 0 0 0 0,1-2-11 0 0,17-19 103 0 0,0-1 0 0 0,-2-2 0 0 0,-1 0 0 0 0,-2-1 0 0 0,-1 0 0 0 0,-1-2 0 0 0,-1 0 0 0 0,-2-1 0 0 0,2-12-103 0 0,-6 18 49 0 0,-2-1 0 0 0,-1 0-1 0 0,-1-1 1 0 0,-2 0 0 0 0,0 0-1 0 0,-2 0 1 0 0,-2 0 0 0 0,0 0-1 0 0,-2-1 1 0 0,-1 1 0 0 0,-1 0-1 0 0,-6-17-48 0 0,10 44-36 0 0,-1-1-1 0 0,1 1 1 0 0,-1-1-1 0 0,0 1 0 0 0,1-1 1 0 0,-1 1-1 0 0,0 0 1 0 0,0 0-1 0 0,-1 0 0 0 0,1-1 1 0 0,0 1-1 0 0,-1 0 0 0 0,1 0 1 0 0,-1 1-1 0 0,0-1 1 0 0,0 0-1 0 0,0 0 0 0 0,0 1 1 0 0,0 0-1 0 0,0-1 1 0 0,0 1-1 0 0,-1-1 37 0 0,-7 36-2705 0 0,8 15-4101 0 0,2-29-5270 0 0</inkml:trace>
  <inkml:trace contextRef="#ctx0" brushRef="#br0" timeOffset="353.543">1275 712 8778 0 0,'0'0'2362'0'0,"0"0"-477"0"0,0 0-19 0 0,0 0-68 0 0,0 0-196 0 0,0 0-226 0 0,0 0-172 0 0,0 0-173 0 0,0 0-168 0 0,31-8-118 0 0,100-27-126 0 0,-64 0 183 0 0,-59 27-637 0 0,0 1-65 0 0,1-1 1 0 0,-2 0-1 0 0,1 0 0 0 0,-1-1 0 0 0,0 0 1 0 0,-1 0-1 0 0,0-1 0 0 0,-1 0 1 0 0,0 0-1 0 0,0 0 0 0 0,-1-1 0 0 0,0 1 1 0 0,-1-1-1 0 0,0 0 0 0 0,-1 0 1 0 0,0 0-1 0 0,-1 0 0 0 0,0 0 1 0 0,-1-1-1 0 0,0-3-100 0 0,-1 11 8 0 0,0 1 0 0 0,-1-1 0 0 0,1 1 0 0 0,-1-1 0 0 0,0 1 0 0 0,0 0 0 0 0,0-1 0 0 0,0 1 0 0 0,-1 0 0 0 0,1 1 0 0 0,-1-1 0 0 0,0 0 1 0 0,1 1-1 0 0,-1-1 0 0 0,0 1 0 0 0,-1 0 0 0 0,1 0 0 0 0,0 0 0 0 0,-1 0 0 0 0,1 1 0 0 0,-1 0 0 0 0,1-1 0 0 0,-1 1 0 0 0,0 0 0 0 0,0 1 0 0 0,1-1 0 0 0,-1 1 0 0 0,0-1 0 0 0,0 1 1 0 0,0 0-1 0 0,1 1 0 0 0,-1-1 0 0 0,0 1 0 0 0,0 0 0 0 0,0-1 0 0 0,1 2 0 0 0,-1-1 0 0 0,1 0 0 0 0,-1 1 0 0 0,1-1 0 0 0,-1 1 0 0 0,1 0 0 0 0,0 0 0 0 0,0 1 0 0 0,0-1 0 0 0,0 1 1 0 0,0-1-1 0 0,0 1-8 0 0,-10 9 0 0 0,0 0 1 0 0,0 1 0 0 0,1 1 0 0 0,1 0 0 0 0,0 0 0 0 0,1 1 0 0 0,1 0 0 0 0,0 1 0 0 0,1 0-1 0 0,1 0 1 0 0,0 1 0 0 0,1 0 0 0 0,1 0 0 0 0,1 1 0 0 0,0-1 0 0 0,1 1 0 0 0,1 0 0 0 0,1 0-1 0 0,0 0 1 0 0,1 0 0 0 0,2 3-1 0 0,0-11-3 0 0,1-1 0 0 0,0 0 0 0 0,0 0 0 0 0,1-1 0 0 0,1 1 0 0 0,-1-1 0 0 0,1 0 0 0 0,1 0 0 0 0,-1 0 0 0 0,1-1 0 0 0,1 0 0 0 0,-1 0 0 0 0,1 0 0 0 0,0-1 0 0 0,1 0 0 0 0,-1 0 0 0 0,1-1 0 0 0,1 0 0 0 0,-1-1 0 0 0,0 0 0 0 0,1 0 0 0 0,0 0 0 0 0,0-1 0 0 0,0-1 1 0 0,1 0-1 0 0,-1 0 0 0 0,0 0 0 0 0,1-1 0 0 0,6-1 3 0 0,12 2-191 0 0,1-2 0 0 0,0-1 0 0 0,-1-1 1 0 0,0-1-1 0 0,1-2 0 0 0,23-7 191 0 0,-36 7-469 0 0,23-7-1327 0 0,-14 3-2463 0 0,0-2-7819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4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210 188 6361 0 0,'0'0'1690'0'0,"0"0"-414"0"0,0 0-203 0 0,0 0 101 0 0,0 0 109 0 0,0 0-8 0 0,0 0-141 0 0,0 0-259 0 0,0 0-235 0 0,0 0-183 0 0,0 0-129 0 0,0 0-69 0 0,6-10 0 0 0,28-42 188 0 0,-34 51-214 0 0,0 1-25 0 0,-12 110 6624 0 0,-2-60-6776 0 0,-1 0 0 0 0,-3-1 0 0 0,-2-1 0 0 0,-4 2-56 0 0,-67 102-50 0 0,45-108-664 0 0,36-52-1393 0 0,11-5 1757 0 0,0-1-1 0 0,0 1 1 0 0,2-1 0 0 0,0 1 0 0 0,0 0-1 0 0,1 0 1 0 0,0 0 0 0 0,2 1-1 0 0,-1 0 1 0 0,1-1 0 0 0,1 2 0 0 0,2-4 350 0 0,-3 4-187 0 0,107-211-260 0 0,-51 79 1527 0 0,-44 107 210 0 0,-16 80 517 0 0,28 309-107 0 0,-29-338-1692 0 0,0 0 0 0 0,2 0 1 0 0,0 0-1 0 0,0-1 0 0 0,1 1 0 0 0,1-1 0 0 0,1 0 0 0 0,0 0 0 0 0,0 0 0 0 0,2-1 1 0 0,1 2-9 0 0,-8-14 14 0 0,0 0 1 0 0,0 1 0 0 0,0-1-1 0 0,0 0 1 0 0,0 0 0 0 0,1 0 0 0 0,-1 0-1 0 0,0 0 1 0 0,1 0 0 0 0,-1 0 0 0 0,1 0-1 0 0,-1 0 1 0 0,1-1 0 0 0,0 1 0 0 0,-1 0-1 0 0,1-1 1 0 0,0 0 0 0 0,-1 1-1 0 0,1-1 1 0 0,0 0 0 0 0,-1 0 0 0 0,1 0-1 0 0,0 0 1 0 0,-1 0 0 0 0,1 0 0 0 0,0-1-1 0 0,0 1 1 0 0,-1 0 0 0 0,1-1-1 0 0,-1 0 1 0 0,1 1 0 0 0,0-1 0 0 0,-1 0-1 0 0,1 0 1 0 0,-1 0 0 0 0,0 0 0 0 0,1 0-1 0 0,-1 0 1 0 0,0 0 0 0 0,1 0 0 0 0,-1-1-15 0 0,45-57 789 0 0,-19 4-626 0 0,-3-1 0 0 0,-2-2 0 0 0,-3 0 0 0 0,-2-1-1 0 0,-3 0 1 0 0,-2-1 0 0 0,-3-1 0 0 0,-1-39-163 0 0,-7 64-192 0 0,-8 43-2591 0 0,5 9-2305 0 0,2-10 1059 0 0,-2 5-7901 0 0</inkml:trace>
  <inkml:trace contextRef="#ctx0" brushRef="#br0" timeOffset="911.986">977 254 1488 0 0,'0'0'1759'0'0,"0"0"-205"0"0,0 0 89 0 0,0 0 283 0 0,0 0 265 0 0,0 0-36 0 0,0 0-292 0 0,0 0-371 0 0,0 0-342 0 0,0 0-242 0 0,0 0-169 0 0,0 0-139 0 0,0 0-98 0 0,2 2 3859 0 0,6 4-2812 0 0,136-10 25 0 0,-20-17-990 0 0,-32 9-200 0 0,-59 12-245 0 0,-32 0-105 0 0,-1 0-31 0 0,0 0-6 0 0,0 0 14 0 0,0 0-30 0 0,0 0-22 0 0,-29 0-3198 0 0,-6 17-2919 0 0,22-9-1589 0 0,3-4-3655 0 0</inkml:trace>
  <inkml:trace contextRef="#ctx0" brushRef="#br0" timeOffset="1165.299">889 457 13659 0 0,'0'0'1780'0'0,"0"0"-605"0"0,0 0-313 0 0,0 0 22 0 0,0 0 164 0 0,0 0 78 0 0,0 0-34 0 0,0 0-105 0 0,0 0-135 0 0,0 0-121 0 0,0 0-106 0 0,0 0-97 0 0,0 0-94 0 0,34 0-89 0 0,109 2-75 0 0,-32-15 158 0 0,0-10-1138 0 0,-98 19-958 0 0,-8 2-1989 0 0,0 1-7796 0 0</inkml:trace>
  <inkml:trace contextRef="#ctx0" brushRef="#br0" timeOffset="2314.632">1695 711 1512 0 0,'0'0'1965'0'0,"0"0"-618"0"0,0 0-104 0 0,0 0 141 0 0,0 0 194 0 0,0 0 163 0 0,0 0-18 0 0,0 0-110 0 0,0 0-130 0 0,0 0-196 0 0,0 0-156 0 0,0 0-139 0 0,0 0-164 0 0,-7-1-153 0 0,-24-6-129 0 0,23-26 701 0 0,10 12-975 0 0,0 1 0 0 0,1 0 0 0 0,1 0-1 0 0,0 0 1 0 0,2 0 0 0 0,0 1 0 0 0,2 0-1 0 0,0 0 1 0 0,1 0 0 0 0,0 1-1 0 0,2 1 1 0 0,1-1-272 0 0,-7 10 16 0 0,0 1 0 0 0,0 0 1 0 0,1 0-1 0 0,0 0 0 0 0,1 1 0 0 0,-1 0 0 0 0,1 0 1 0 0,0 1-1 0 0,1 0 0 0 0,-1 0 0 0 0,1 0 0 0 0,0 1 1 0 0,0 0-1 0 0,0 1 0 0 0,1 0 0 0 0,-1 0 0 0 0,1 1 0 0 0,0 0 1 0 0,0 1-1 0 0,0-1 0 0 0,0 2 0 0 0,4-1-16 0 0,-7 4 8 0 0,0 0 0 0 0,0 1 0 0 0,0 0-1 0 0,-1 0 1 0 0,1 0 0 0 0,-1 0 0 0 0,0 1-1 0 0,0 0 1 0 0,-1 0 0 0 0,0 0 0 0 0,0 1-1 0 0,0-1 1 0 0,0 1 0 0 0,-1 0 0 0 0,0 0-1 0 0,0 0 1 0 0,1 5-8 0 0,30 124 356 0 0,-24-124-124 0 0,5-34 32 0 0,-7 9-388 0 0,13-10 121 0 0,0 0 0 0 0,2 1 0 0 0,1 1 0 0 0,1 1 0 0 0,0 2-1 0 0,2 0 1 0 0,0 2 0 0 0,22-11 3 0 0,-32 19-8 0 0,1 0 0 0 0,0 1 0 0 0,0 1-1 0 0,1 1 1 0 0,0 0 0 0 0,0 2 0 0 0,0 0 0 0 0,0 1 0 0 0,15-1 8 0 0,-31 6 2 0 0,-1-1 1 0 0,0 0 0 0 0,0 1-1 0 0,1 0 1 0 0,-1-1 0 0 0,-1 1-1 0 0,1 0 1 0 0,0 0-1 0 0,0 0 1 0 0,-1 0 0 0 0,1 1-1 0 0,-1-1 1 0 0,1 0 0 0 0,-1 0-1 0 0,0 1 1 0 0,0-1 0 0 0,0 1-1 0 0,-1-1 1 0 0,1 1 0 0 0,0 0-1 0 0,-1-1 1 0 0,0 1 0 0 0,0 0-1 0 0,1-1 1 0 0,-1 1-1 0 0,-1 0 1 0 0,1-1 0 0 0,0 1-1 0 0,-1-1 1 0 0,1 1 0 0 0,-1 0-1 0 0,0-1 1 0 0,0 2-3 0 0,0 6 26 0 0,-29 106 112 0 0,9-60-100 0 0,23-38-2169 0 0,18-38-3112 0 0,-9 8 1207 0 0,-2 5-7588 0 0</inkml:trace>
  <inkml:trace contextRef="#ctx0" brushRef="#br0" timeOffset="2894.569">3032 262 12723 0 0,'0'0'1745'0'0,"0"0"-296"0"0,0 0-136 0 0,0 0-42 0 0,0 0-61 0 0,0 0-162 0 0,0 0-204 0 0,0 0-161 0 0,0 0-139 0 0,0 0-122 0 0,0 0-72 0 0,0 0-64 0 0,-34 24-68 0 0,-103 75-31 0 0,71-35 53 0 0,61-55-231 0 0,0-1 0 0 0,0 1 0 0 0,1-1 0 0 0,0 1 0 0 0,0 0 0 0 0,1 1 0 0 0,0-1 0 0 0,1 1 0 0 0,0-1 0 0 0,1 1 0 0 0,0 0 0 0 0,0-1 0 0 0,1 1 0 0 0,0 0 0 0 0,2 9-9 0 0,0-16 19 0 0,0 0 0 0 0,0 0 0 0 0,0-1 0 0 0,1 1 0 0 0,-1 0 0 0 0,1-1 0 0 0,0 1 0 0 0,0-1 0 0 0,0 0 0 0 0,0 0 0 0 0,0 0 0 0 0,0-1 0 0 0,1 1 0 0 0,-1-1 0 0 0,0 1 0 0 0,1-1 0 0 0,0 0 0 0 0,-1 0 0 0 0,1-1 0 0 0,-1 1 0 0 0,1-1 0 0 0,0 0 0 0 0,-1 0 0 0 0,1 0 0 0 0,0 0 0 0 0,-1-1 0 0 0,1 1 0 0 0,0-1 0 0 0,-1 0 0 0 0,1 0 0 0 0,-1 0 0 0 0,0-1 0 0 0,1 1 0 0 0,-1-1 0 0 0,0 0 0 0 0,0 0 0 0 0,0 0 0 0 0,0 0 0 0 0,1-1-19 0 0,31-23 178 0 0,0 0-1 0 0,-3-3 1 0 0,0 0-1 0 0,-2-2 0 0 0,17-23-177 0 0,-45 51 14 0 0,1-1-1 0 0,0 1 1 0 0,-1 0 0 0 0,1 0-1 0 0,0 0 1 0 0,0 1-1 0 0,1-1 1 0 0,-1 1-1 0 0,1 0 1 0 0,-1 0 0 0 0,1 0-1 0 0,0 0 1 0 0,-1 1-1 0 0,1-1 1 0 0,0 1-1 0 0,0 0 1 0 0,2 0-14 0 0,21 45 68 0 0,22 172 226 0 0,-46-192-284 0 0,4 25-17 0 0,-2 1-1 0 0,-2 0 1 0 0,-3 1-1 0 0,-2-1 1 0 0,-2 0-1 0 0,-3 8 8 0 0,3-31-3 0 0,-2-1-1 0 0,0 0 0 0 0,-2 0 0 0 0,-1 0 0 0 0,-1-1 0 0 0,-1-1 1 0 0,-1 1-1 0 0,-1-2 0 0 0,-2 0 0 0 0,0-1 0 0 0,-1 0 0 0 0,-5 4 4 0 0,16-21-5 0 0,1 0 0 0 0,-1 0-1 0 0,0 0 1 0 0,-1-1-1 0 0,1 1 1 0 0,-1-1 0 0 0,0-1-1 0 0,0 1 1 0 0,0-1-1 0 0,0 0 1 0 0,-1 0 0 0 0,1-1-1 0 0,-1 0 1 0 0,1 0-1 0 0,-1 0 1 0 0,0-1 0 0 0,0 0-1 0 0,0-1 1 0 0,0 1-1 0 0,-4-2 6 0 0,8 0-2 0 0,1-1 0 0 0,-1 0-1 0 0,1-1 1 0 0,-1 1-1 0 0,1 0 1 0 0,0-1-1 0 0,0 1 1 0 0,0-1 0 0 0,0 0-1 0 0,0 1 1 0 0,0-1-1 0 0,1 0 1 0 0,0 0 0 0 0,-1 0-1 0 0,1 0 1 0 0,0-1-1 0 0,1 1 1 0 0,-1 0 0 0 0,1 0-1 0 0,-1 0 1 0 0,1-1-1 0 0,0 1 1 0 0,0 0-1 0 0,0-1 1 0 0,0 1 0 0 0,1 0-1 0 0,0 0 1 0 0,0-2 2 0 0,-1-3-7 0 0,4-19 1 0 0,2-1 0 0 0,1 1 1 0 0,1 0-1 0 0,1 1 0 0 0,2 0 0 0 0,0 0 1 0 0,2 1-1 0 0,1 1 0 0 0,1 0 0 0 0,0 1 1 0 0,2 0-1 0 0,1 1 0 0 0,12-10 6 0 0,-8 3-15 0 0,92-107-292 0 0,-62 80-2284 0 0,-43 46-290 0 0,-5 2-2078 0 0,-2 5 1737 0 0,3-1-9034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355 181 0 0 0,'0'0'1252'0'0,"0"0"482"0"0,0 0 180 0 0,0 0 1 0 0,0 0-8 0 0,0 0-121 0 0,0 0-165 0 0,0 0-123 0 0,0 0-134 0 0,0 0-117 0 0,0 0-92 0 0,0 0-109 0 0,0-3-121 0 0,-1 2-804 0 0,1 0 1 0 0,0 0-1 0 0,-1 0 0 0 0,1 0 0 0 0,-1 0 0 0 0,1 0 1 0 0,-1 0-1 0 0,0 0 0 0 0,1 0 0 0 0,-1 0 0 0 0,0 1 1 0 0,0-1-1 0 0,0 0 0 0 0,1 1 0 0 0,-1-1 0 0 0,0 0 1 0 0,0 1-1 0 0,0-1 0 0 0,0 1 0 0 0,0 0 1 0 0,0-1-1 0 0,0 1 0 0 0,0 0 0 0 0,0-1 0 0 0,0 1 1 0 0,-1 0-1 0 0,1 0 0 0 0,0 0 0 0 0,0 0 0 0 0,0 0 1 0 0,0 0-1 0 0,0 0 0 0 0,0 0 0 0 0,0 1 0 0 0,0-1 1 0 0,0 0-1 0 0,0 1 0 0 0,0-1-121 0 0,-9 0 282 0 0,2 2-161 0 0,0 0 1 0 0,1 0-1 0 0,0 1 1 0 0,-1 0-1 0 0,1 0 1 0 0,0 1-1 0 0,0 0 1 0 0,0 0-1 0 0,1 0 1 0 0,0 1-1 0 0,-1 0 1 0 0,2 0-1 0 0,-1 1 1 0 0,-4 5-122 0 0,-15 12 215 0 0,10-13-171 0 0,1 1 0 0 0,1 0 1 0 0,0 1-1 0 0,0 1 0 0 0,1 0 0 0 0,1 1 0 0 0,0 0 0 0 0,1 0 0 0 0,0 1 0 0 0,2 1 0 0 0,0 0 0 0 0,0 0 0 0 0,1 0 0 0 0,1 1 0 0 0,1 0 1 0 0,1 0-1 0 0,0 0 0 0 0,1 1 0 0 0,0 12-44 0 0,2-24-11 0 0,1 0 0 0 0,0 0 0 0 0,0-1 0 0 0,0 1 0 0 0,1 0 0 0 0,0 0 0 0 0,0 0 0 0 0,0-1 0 0 0,1 1 0 0 0,0 0 0 0 0,0-1 0 0 0,0 0 0 0 0,1 1 0 0 0,0-1 0 0 0,0 0 0 0 0,0 0 0 0 0,1-1 0 0 0,-1 1 0 0 0,1-1 0 0 0,0 1 0 0 0,1-1 0 0 0,-1-1 0 0 0,1 1 0 0 0,-1 0 0 0 0,1-1 0 0 0,0 0 0 0 0,0 0 0 0 0,1-1 0 0 0,-1 1 0 0 0,0-1 0 0 0,1 0 0 0 0,0-1 0 0 0,-1 1 1 0 0,1-1-1 0 0,0 0 0 0 0,0-1 0 0 0,0 0 0 0 0,0 1 0 0 0,-1-2 0 0 0,1 1 0 0 0,0-1 0 0 0,0 0 0 0 0,1 0 11 0 0,92-57-4443 0 0,-70 37-2563 0 0,-14 12-4726 0 0</inkml:trace>
  <inkml:trace contextRef="#ctx0" brushRef="#br0" timeOffset="304.243">587 221 7410 0 0,'0'0'2064'0'0,"0"0"-448"0"0,0 0-91 0 0,0 0 92 0 0,0 0 53 0 0,0 0-114 0 0,-17 31-242 0 0,-53 98-304 0 0,66-123-899 0 0,0 0 0 0 0,1 0 0 0 0,0 1 0 0 0,0-1 0 0 0,1 1 0 0 0,-1-1 0 0 0,1 1 0 0 0,1 0 0 0 0,0 0 0 0 0,0 0 0 0 0,0 0 0 0 0,1 0 0 0 0,0 0 0 0 0,0 3-111 0 0,1 10 255 0 0,-2-15-185 0 0,1 0 1 0 0,0 0-1 0 0,1 0 0 0 0,-1 0 0 0 0,1 1 0 0 0,0-1 0 0 0,0 0 0 0 0,0 0 0 0 0,1 0 0 0 0,0 0 1 0 0,0-1-1 0 0,0 1 0 0 0,1 0 0 0 0,-1-1 0 0 0,1 0 0 0 0,0 1 0 0 0,0-1 0 0 0,1 0 0 0 0,-1-1 1 0 0,1 1-1 0 0,0 0 0 0 0,0-1 0 0 0,0 0 0 0 0,0 0 0 0 0,1 0 0 0 0,-1-1 0 0 0,1 1 1 0 0,-1-1-1 0 0,1 0 0 0 0,0-1 0 0 0,0 1 0 0 0,0-1 0 0 0,5 1-70 0 0,5 0 152 0 0,1 0 0 0 0,0-2 0 0 0,0 0 0 0 0,0 0 0 0 0,0-2 0 0 0,0 0 1 0 0,-1-1-1 0 0,1 0 0 0 0,-1-1 0 0 0,1-1 0 0 0,-1 0 0 0 0,-1-1 0 0 0,1-1 0 0 0,-1-1 0 0 0,0 1 0 0 0,-1-2 0 0 0,0 0 0 0 0,4-4-152 0 0,-7 5 53 0 0,0 0-1 0 0,-1 0 1 0 0,-1 0 0 0 0,1-1-1 0 0,-1 0 1 0 0,-1-1-1 0 0,0 0 1 0 0,0 0 0 0 0,-1-1-1 0 0,0 0 1 0 0,-1 0-1 0 0,0 0 1 0 0,-1 0 0 0 0,0-1-1 0 0,0 0 1 0 0,-2 0-1 0 0,1 0 1 0 0,-2 0 0 0 0,0 0-1 0 0,0 0 1 0 0,-1 0-1 0 0,0 0 1 0 0,-1-1 0 0 0,-1-1-53 0 0,-1 5-24 0 0,0 1 0 0 0,-1 0 0 0 0,0 0 0 0 0,0 0 0 0 0,-1 0 0 0 0,0 1 0 0 0,0-1 0 0 0,-1 1 0 0 0,0 1 0 0 0,0-1 0 0 0,-1 1 0 0 0,0 0 0 0 0,0 0 0 0 0,0 1 0 0 0,-1 0 0 0 0,1 1 0 0 0,-1-1 0 0 0,0 1 0 0 0,-1 1 0 0 0,1-1 0 0 0,-1 2 0 0 0,1-1 0 0 0,-1 1 0 0 0,0 0-1 0 0,0 1 1 0 0,-3 0 24 0 0,-71 15-1687 0 0,35 14-5559 0 0,36-19-4540 0 0</inkml:trace>
  <inkml:trace contextRef="#ctx0" brushRef="#br0" timeOffset="685.453">1432 103 15211 0 0,'0'0'1363'0'0,"0"0"-263"0"0,0 0 27 0 0,0 0 176 0 0,0 0 71 0 0,0 0-88 0 0,0 0-232 0 0,0 0-277 0 0,0 0-209 0 0,0 0-135 0 0,0 0-134 0 0,0 0-98 0 0,-8-1-73 0 0,3 1-116 0 0,-1-1-1 0 0,1 1 0 0 0,-1 0 0 0 0,1 1 1 0 0,-1-1-1 0 0,1 1 0 0 0,-1 0 1 0 0,1 0-1 0 0,0 1 0 0 0,-1 0 1 0 0,1 0-1 0 0,0 0 0 0 0,0 0 0 0 0,0 1 1 0 0,1 0-1 0 0,-1 0 0 0 0,-3 3-11 0 0,-95 85 3 0 0,101-88-13 0 0,1 0 0 0 0,1 1 0 0 0,-1-1 0 0 0,0 0 0 0 0,1 1 1 0 0,0-1-1 0 0,-1 1 0 0 0,2-1 0 0 0,-1 1 0 0 0,0-1 0 0 0,1 1 0 0 0,-1-1 0 0 0,1 0 0 0 0,0 1 0 0 0,0-1 0 0 0,0 0 1 0 0,1 1-1 0 0,-1-1 0 0 0,1 0 0 0 0,-1 0 0 0 0,1 0 0 0 0,0-1 0 0 0,0 1 0 0 0,1 0 0 0 0,-1-1 0 0 0,1 1 1 0 0,-1-1-1 0 0,1 0 0 0 0,0 0 0 0 0,-1 0 0 0 0,1 0 0 0 0,0 0 0 0 0,0 0 0 0 0,1-1 0 0 0,-1 0 0 0 0,0 0 0 0 0,0 0 1 0 0,1 0-1 0 0,-1 0 0 0 0,1 0 10 0 0,8 6-15 0 0,-2-3 23 0 0,-1 0 1 0 0,1 1-1 0 0,-1 0 0 0 0,-1 1 0 0 0,1 0 0 0 0,-1 0 1 0 0,0 1-1 0 0,0 0 0 0 0,-1 1 0 0 0,0-1 1 0 0,0 1-1 0 0,-1 1 0 0 0,0-1 0 0 0,0 1 0 0 0,-1 0 1 0 0,0 0-1 0 0,-1 1 0 0 0,0 0 0 0 0,0-1 0 0 0,-1 1 1 0 0,0 0-1 0 0,-1 1 0 0 0,0-1 0 0 0,-1 0 0 0 0,0 1 1 0 0,0 2-9 0 0,-3-8 21 0 0,-1 0 0 0 0,1 1 0 0 0,-1-1 1 0 0,0 0-1 0 0,0 0 0 0 0,-1-1 0 0 0,1 1 1 0 0,-1-1-1 0 0,0 0 0 0 0,0 0 0 0 0,-1 0 1 0 0,1 0-1 0 0,-1-1 0 0 0,0 1 1 0 0,1-1-1 0 0,-2-1 0 0 0,1 1 0 0 0,-3 0-21 0 0,-2 3 27 0 0,-6 3-157 0 0,0-2-1 0 0,0 0 1 0 0,-1-1 0 0 0,0-1-1 0 0,-1 0 1 0 0,1-2-1 0 0,-1 0 1 0 0,0 0 0 0 0,0-2-1 0 0,0 0 1 0 0,0-1 0 0 0,0-1 130 0 0,0-2-2251 0 0,8-2-4223 0 0,6 2-5211 0 0</inkml:trace>
  <inkml:trace contextRef="#ctx0" brushRef="#br0" timeOffset="1055.82">2054 170 19644 0 0,'0'0'876'0'0,"0"0"-114"0"0,0 0 115 0 0,0 0 181 0 0,0 0 58 0 0,0 0-129 0 0,0 0-255 0 0,0 0-270 0 0,0 0-173 0 0,0 0-82 0 0,0 0-66 0 0,0 0-44 0 0,0 0-30 0 0,-16 25-21 0 0,-55 82-26 0 0,58-90-25 0 0,1 1 1 0 0,0 0-1 0 0,1 1 1 0 0,1 0 0 0 0,1 1-1 0 0,0-1 1 0 0,2 2 0 0 0,0-1-1 0 0,1 1 1 0 0,2 0 0 0 0,-3 20 4 0 0,7-35-6 0 0,-1 1 1 0 0,2-1-1 0 0,-1 1 1 0 0,1 0 0 0 0,0-1-1 0 0,0 1 1 0 0,1-1-1 0 0,0 0 1 0 0,0 1 0 0 0,0-1-1 0 0,1 0 1 0 0,0 0-1 0 0,0-1 1 0 0,1 1 0 0 0,-1-1-1 0 0,1 1 1 0 0,0-1 0 0 0,1 0-1 0 0,-1 0 1 0 0,1-1-1 0 0,0 0 1 0 0,0 1 0 0 0,1-2-1 0 0,-1 1 1 0 0,1-1-1 0 0,0 1 1 0 0,0-2 0 0 0,4 3 5 0 0,3 0 15 0 0,0 0 0 0 0,1-1 0 0 0,0 0 0 0 0,0-1 0 0 0,0 0 0 0 0,0-2 1 0 0,1 1-1 0 0,-1-2 0 0 0,0 0 0 0 0,1-1 0 0 0,-1 0 0 0 0,12-3-15 0 0,-9 1 96 0 0,-1-1 0 0 0,0 0 0 0 0,0-2 1 0 0,-1 0-1 0 0,1 0 0 0 0,-1-1 0 0 0,-1-1 0 0 0,1-1 0 0 0,-2 0 0 0 0,1-1 0 0 0,-1 0 0 0 0,0-1 0 0 0,-1 0 0 0 0,-1-1 1 0 0,0-1-1 0 0,0 0 0 0 0,-1 0 0 0 0,-1-1 0 0 0,6-10-96 0 0,-6 2 39 0 0,0 0 0 0 0,-2-1 0 0 0,0 1 0 0 0,-1-1-1 0 0,-2-1 1 0 0,0 1 0 0 0,-1-1 0 0 0,-2 0 0 0 0,0 1 0 0 0,-2-1 0 0 0,-2-17-39 0 0,3 31-43 0 0,-1-1 0 0 0,0 1 0 0 0,0-1 1 0 0,-1 1-1 0 0,-1-1 0 0 0,1 1 0 0 0,-2 0 0 0 0,1 0 0 0 0,-2 0 0 0 0,1 1 0 0 0,-1-1 1 0 0,0 1-1 0 0,-1 0 0 0 0,0 1 0 0 0,-1-1 0 0 0,0 1 0 0 0,0 1 0 0 0,-1-1 1 0 0,1 1-1 0 0,-2 0 0 0 0,1 1 0 0 0,-1 0 0 0 0,0 0 0 0 0,0 1 0 0 0,0 0 0 0 0,-1 1 1 0 0,0 0-1 0 0,-1 0 43 0 0,-4 1-283 0 0,0 1-1 0 0,0 0 1 0 0,0 1 0 0 0,0 0 0 0 0,0 2-1 0 0,0 0 1 0 0,0 0 0 0 0,0 2 0 0 0,1-1 0 0 0,-1 2-1 0 0,1 0 1 0 0,-3 2 283 0 0,-102 45-10076 0 0,87-35-1641 0 0</inkml:trace>
  <inkml:trace contextRef="#ctx0" brushRef="#br0" timeOffset="1372.049">1686 438 11146 0 0,'0'0'3196'0'0,"0"0"-798"0"0,0 0-519 0 0,0 0-303 0 0,39-9-205 0 0,123-31-139 0 0,-34-6 945 0 0,-61 17-850 0 0,-32 13-639 0 0,1 0 0 0 0,1 3 0 0 0,0 1 0 0 0,28-5-688 0 0,-63 18 16 0 0,0-1-1 0 0,0 0 1 0 0,-1 1 0 0 0,1 0-1 0 0,0-1 1 0 0,0 1-1 0 0,-1 0 1 0 0,1 0 0 0 0,-1 0-1 0 0,1 0 1 0 0,-1 0-1 0 0,1 0 1 0 0,-1 0 0 0 0,0 1-1 0 0,1-1 1 0 0,-1 0-1 0 0,0 1 1 0 0,0-1 0 0 0,0 1-1 0 0,0-1 1 0 0,0 1-1 0 0,0 0 1 0 0,-1-1 0 0 0,1 1-1 0 0,0 0 1 0 0,-1 0-1 0 0,0-1 1 0 0,1 1-1 0 0,-1 0 1 0 0,0 0 0 0 0,0 0-1 0 0,0 0 1 0 0,0-1-1 0 0,0 1 1 0 0,0 0 0 0 0,-1 1-16 0 0,5 16 98 0 0,-3-11-88 0 0,1 0 0 0 0,1 0 0 0 0,-1 0 0 0 0,1 0 0 0 0,1 0 0 0 0,-1-1 0 0 0,1 0 0 0 0,1 0-1 0 0,-1 0 1 0 0,1 0 0 0 0,1-1 0 0 0,-1 1 0 0 0,1-2 0 0 0,0 1 0 0 0,0 0 0 0 0,0-1 0 0 0,1 0-1 0 0,0-1 1 0 0,1 1-10 0 0,112 20 596 0 0,-66-24-7375 0 0,-46-1 4710 0 0,-8 0-10507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59 6489 0 0,'0'0'3388'0'0,"0"0"-1537"0"0,0 0-667 0 0,0 0-56 0 0,0 0 123 0 0,0 0 35 0 0,0 0-131 0 0,0 0-210 0 0,0 0-290 0 0,0 0-232 0 0,0 0-115 0 0,0 0-33 0 0,0 0 17 0 0,-5 10 10 0 0,-44 76 516 0 0,-19 35 31 0 0,49-90-766 0 0,-2 0-1 0 0,-1-1 1 0 0,-1-1-1 0 0,-2-2 1 0 0,-22 21-83 0 0,34-40 730 0 0,24-29-342 0 0,147-186-129 0 0,5 3-179 0 0,-149 198 297 0 0,-14 38 222 0 0,-1-17-464 0 0,1 14-5 0 0,-2 5-94 0 0,1-1 0 0 0,2 1 0 0 0,1 0 0 0 0,1-1 0 0 0,2 1 0 0 0,2-1 0 0 0,1 0 0 0 0,1-1 0 0 0,2 0 0 0 0,12 26-36 0 0,-21-54 29 0 0,0 0-1 0 0,0 0 1 0 0,0 0 0 0 0,1-1 0 0 0,-1 1 0 0 0,1-1 0 0 0,0 1 0 0 0,0-1 0 0 0,0 0 0 0 0,1 0 0 0 0,-1 0 0 0 0,1-1 0 0 0,-1 1 0 0 0,1-1 0 0 0,0 0 0 0 0,0 0 0 0 0,0 0 0 0 0,0 0 0 0 0,1-1 0 0 0,-1 1 0 0 0,0-1-1 0 0,1 0 1 0 0,-1-1 0 0 0,4 1-29 0 0,16-49 849 0 0,60-133-424 0 0,-22 49-326 0 0,9-62 174 0 0,-72 178-1303 0 0,0 17-2867 0 0,-1 1-3389 0 0,1-1-3766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3 465 3993 0 0,'0'0'2147'0'0,"0"0"-583"0"0,0 0-185 0 0,0 0 124 0 0,0 0 199 0 0,0 0 70 0 0,0 0-127 0 0,0 0-276 0 0,0 0-287 0 0,0 0-239 0 0,0 0-175 0 0,0 0-109 0 0,-3 8 3060 0 0,75 9-1025 0 0,-47-16-2189 0 0,299-5-102 0 0,-331 15-10876 0 0,3-7-1416 0 0</inkml:trace>
  <inkml:trace contextRef="#ctx0" brushRef="#br0" timeOffset="1146.101">856 1 8754 0 0,'0'0'1618'0'0,"0"0"-289"0"0,0 0-201 0 0,0 0 23 0 0,0 0 64 0 0,0 0-75 0 0,0 0-175 0 0,0 0-250 0 0,0 0-178 0 0,0 0-82 0 0,0 0-31 0 0,-12 9-5 0 0,-81 74 638 0 0,93-83-1049 0 0,-15 15 198 0 0,2 1 0 0 0,0 0 0 0 0,0 1 1 0 0,2 0-1 0 0,0 0 0 0 0,1 2 1 0 0,1-1-1 0 0,-1 5-206 0 0,9-22 30 0 0,1 1 1 0 0,-1-1 0 0 0,1 1-1 0 0,0-1 1 0 0,-1 1 0 0 0,1 0-1 0 0,0-1 1 0 0,0 1 0 0 0,0-1-1 0 0,0 1 1 0 0,0 0 0 0 0,0-1-1 0 0,1 1 1 0 0,-1-1 0 0 0,0 1-1 0 0,1-1 1 0 0,-1 1 0 0 0,1-1-1 0 0,0 1 1 0 0,-1-1 0 0 0,1 1-1 0 0,0-1 1 0 0,0 0 0 0 0,0 1-1 0 0,0-1 1 0 0,0 0-1 0 0,0 0 1 0 0,0 0 0 0 0,1 0-1 0 0,-1 0 1 0 0,0 0 0 0 0,1 0-1 0 0,-1 0 1 0 0,0 0 0 0 0,1-1-1 0 0,-1 1 1 0 0,1 0 0 0 0,-1-1-1 0 0,1 0 1 0 0,-1 1 0 0 0,3-1-31 0 0,74 5 1034 0 0,-61-5-895 0 0,134-33 823 0 0,-104 18-733 0 0,-57 23-4011 0 0,-6-2-3105 0 0,15-6 1758 0 0,1 0-3355 0 0</inkml:trace>
  <inkml:trace contextRef="#ctx0" brushRef="#br0" timeOffset="1405.562">1023 52 2905 0 0,'0'0'2156'0'0,"0"0"-272"0"0,0 0-50 0 0,0 0 77 0 0,0 0 47 0 0,0 0-38 0 0,0 0-190 0 0,0 0-283 0 0,0 0-297 0 0,0 0-270 0 0,0 0-219 0 0,0 0-134 0 0,0 0-25 0 0,3-1 22 0 0,0 32 1172 0 0,-22 38-746 0 0,15-58-794 0 0,-10 33-17 0 0,2 0 1 0 0,2 0-1 0 0,2 1 1 0 0,2 0-1 0 0,0 36-139 0 0,8-56-1440 0 0,0-18-2510 0 0,1 1-4927 0 0,-1-8-2200 0 0</inkml:trace>
  <inkml:trace contextRef="#ctx0" brushRef="#br0" timeOffset="240.588">33 719 16027 0 0,'0'0'1690'0'0,"0"0"-710"0"0,0 0-301 0 0,0 0 124 0 0,0 0 133 0 0,0 0 39 0 0,0 0-53 0 0,0 0-97 0 0,0 0-106 0 0,0 0-134 0 0,35 1-107 0 0,110 4-110 0 0,27-3 475 0 0,-110-3-7747 0 0,-58 1-4916 0 0</inkml:trace>
  <inkml:trace contextRef="#ctx0" brushRef="#br0" timeOffset="1635.212">469 693 8346 0 0,'0'0'1707'0'0,"0"0"-351"0"0,0 0-82 0 0,0 0 186 0 0,0 0 152 0 0,0 0-127 0 0,0 0-212 0 0,0 0-207 0 0,0 0-189 0 0,0 0-132 0 0,35-1-113 0 0,112-2-79 0 0,98-22 1142 0 0,-189 17-1576 0 0,79 2-1130 0 0,-125 13-728 0 0,-7 0-2279 0 0,-3-4 1705 0 0,2 1-9005 0 0</inkml:trace>
  <inkml:trace contextRef="#ctx0" brushRef="#br0" timeOffset="2104.01">778 943 5073 0 0,'0'0'2471'0'0,"0"0"-494"0"0,0 0-153 0 0,0 0-1 0 0,0 0-104 0 0,0 0-209 0 0,0 0-273 0 0,0 0-284 0 0,0 0-243 0 0,0 0-164 0 0,0 0-105 0 0,0 0-53 0 0,0 0-24 0 0,-8 4-6 0 0,2-3-253 0 0,0 2 1 0 0,-1-1-1 0 0,1 1 1 0 0,0 0-1 0 0,0 0 0 0 0,0 1 1 0 0,1 0-1 0 0,0 0 1 0 0,-1 0-1 0 0,1 0 0 0 0,0 1 1 0 0,1 0-1 0 0,-1 0 1 0 0,1 0-1 0 0,0 1 1 0 0,1-1-1 0 0,-1 1 0 0 0,1 0 1 0 0,0 0-1 0 0,0 0 1 0 0,1 1-1 0 0,0-1 0 0 0,-1 5-105 0 0,6-7 26 0 0,-1 0-1 0 0,1 0 1 0 0,1-1-1 0 0,-1 0 1 0 0,0 1-1 0 0,1-1 1 0 0,0 0-1 0 0,0-1 1 0 0,0 1-1 0 0,0-1 1 0 0,0 0-1 0 0,0 0 1 0 0,1 0-1 0 0,-1 0 1 0 0,1-1-1 0 0,-1 1 1 0 0,1-1-1 0 0,0-1 1 0 0,-1 1-1 0 0,1-1 1 0 0,0 1-26 0 0,6 1 62 0 0,27 7 54 0 0,-26-7-78 0 0,1 0-1 0 0,-1 1 0 0 0,0 0 1 0 0,-1 1-1 0 0,1 1 0 0 0,-1 0 0 0 0,0 0 1 0 0,0 1-1 0 0,4 3-37 0 0,-14-7 37 0 0,0 0-1 0 0,0 0 1 0 0,1 0 0 0 0,-1 1-1 0 0,-1-1 1 0 0,1 0 0 0 0,0 1-1 0 0,0-1 1 0 0,-1 0 0 0 0,0 1-1 0 0,1-1 1 0 0,-1 1 0 0 0,0-1-1 0 0,0 0 1 0 0,0 1 0 0 0,0-1-1 0 0,-1 1 1 0 0,1-1 0 0 0,-1 0-1 0 0,1 1 1 0 0,-1-1 0 0 0,0 0 0 0 0,0 1-1 0 0,0-1 1 0 0,0 0 0 0 0,0 0-1 0 0,-1 0 1 0 0,1 0 0 0 0,-1 0-1 0 0,1 0 1 0 0,-1 0 0 0 0,-1 0-37 0 0,-8 10-34 0 0,-2-2 1 0 0,0 1 0 0 0,0-2-1 0 0,0 0 1 0 0,-1 0 0 0 0,-1-1-1 0 0,1-1 1 0 0,-1 0-1 0 0,0-1 1 0 0,-1-1 0 0 0,0 0-1 0 0,-15 2 34 0 0,-18-6-2772 0 0,30-1-6291 0 0,14 0-2254 0 0</inkml:trace>
  <inkml:trace contextRef="#ctx0" brushRef="#br0" timeOffset="2354.049">675 907 9218 0 0,'0'0'1808'0'0,"0"0"-269"0"0,0 0-92 0 0,0 0 74 0 0,0 0-68 0 0,0 0-191 0 0,0 0-250 0 0,0 0-230 0 0,0 0-164 0 0,0 0-109 0 0,0 0-120 0 0,0 0-126 0 0,33-8-103 0 0,102-21-95 0 0,-62 25-176 0 0,-11 13-696 0 0,-21-7-5633 0 0,-29-2-4431 0 0</inkml:trace>
  <inkml:trace contextRef="#ctx0" brushRef="#br0" timeOffset="2965.322">1181 1058 10018 0 0,'0'0'2166'0'0,"0"0"-360"0"0,0 0-226 0 0,0 0-145 0 0,0 0-108 0 0,0 0-140 0 0,0 0-164 0 0,0 0-136 0 0,0 0-98 0 0,0 0-67 0 0,0 0-66 0 0,0 0-88 0 0,0 0-69 0 0,12-31-85 0 0,38-95-82 0 0,-14 61 219 0 0,-27 51-480 0 0,0 1-1 0 0,0 0 1 0 0,1 1-1 0 0,1-1 1 0 0,0 2 0 0 0,1 0-1 0 0,0 0 1 0 0,0 1-1 0 0,1 1 1 0 0,1 0-1 0 0,0 0 1 0 0,8-3-71 0 0,-21 12-3 0 0,0-1-1 0 0,0 0 1 0 0,0 0 0 0 0,0 1 0 0 0,0-1-1 0 0,0 0 1 0 0,0 1 0 0 0,0-1-1 0 0,0 1 1 0 0,1-1 0 0 0,-1 1 0 0 0,0 0-1 0 0,0-1 1 0 0,0 1 0 0 0,0 0-1 0 0,1 0 1 0 0,-1 0 0 0 0,0 0-1 0 0,0 0 1 0 0,1 0 0 0 0,-1 0 0 0 0,0 0-1 0 0,0 1 1 0 0,0-1 0 0 0,0 0-1 0 0,1 1 1 0 0,-1-1 0 0 0,0 1-1 0 0,0-1 1 0 0,0 1 0 0 0,0 0 0 0 0,0-1-1 0 0,0 1 1 0 0,0 0 0 0 0,0 0-1 0 0,0-1 1 0 0,-1 1 0 0 0,1 0-1 0 0,0 0 1 0 0,0 0 0 0 0,-1 0 0 0 0,1 0-1 0 0,-1 0 1 0 0,1 0 0 0 0,-1 1-1 0 0,1-1 1 0 0,-1 0 0 0 0,1 0 0 0 0,-1 0-1 0 0,0 0 1 0 0,0 1 0 0 0,0-1-1 0 0,0 0 1 0 0,0 0 0 0 0,0 2 3 0 0,-7 92 17 0 0,3-36 19 0 0,42-57 43 0 0,107-103 78 0 0,69-38-120 0 0,-175 130-82 0 0,-35 47 62 0 0,-33 112 101 0 0,28-149-169 0 0,1 1 0 0 0,0-1-1 0 0,-1 1 1 0 0,1 0 0 0 0,0-1 0 0 0,0 1 0 0 0,0 0 0 0 0,0-1 0 0 0,0 1 0 0 0,0 0 0 0 0,0-1 0 0 0,1 1 0 0 0,-1 0-1 0 0,1-1 1 0 0,-1 1 0 0 0,1-1 0 0 0,-1 1 0 0 0,1-1 0 0 0,0 1 0 0 0,0-1 0 0 0,0 1 0 0 0,0-1 0 0 0,0 0-1 0 0,0 0 1 0 0,0 1 0 0 0,0-1 0 0 0,1 0 0 0 0,-1 0 0 0 0,0 0 0 0 0,1 0 0 0 0,-1 0 0 0 0,0-1 0 0 0,1 1 0 0 0,-1 0-1 0 0,1-1 1 0 0,0 1 0 0 0,-1-1 0 0 0,1 1 0 0 0,-1-1 0 0 0,1 0 0 0 0,0 1 0 0 0,-1-1 0 0 0,1 0 0 0 0,0 0-1 0 0,-1 0 1 0 0,1-1 0 0 0,0 1 0 0 0,-1 0 0 0 0,1-1 0 0 0,0 1 0 0 0,0-1 51 0 0,43-6-4302 0 0,-16-2-1920 0 0,-13 3-74 0 0,-7 2-1320 0 0</inkml:trace>
  <inkml:trace contextRef="#ctx0" brushRef="#br0" timeOffset="3536.811">2347 656 2192 0 0,'0'0'3053'0'0,"0"0"-154"0"0,0 0-109 0 0,0 0-209 0 0,0 0-341 0 0,0 0-431 0 0,0 0-348 0 0,0 0-259 0 0,0 0-202 0 0,0 0-162 0 0,0 0-161 0 0,0 0-135 0 0,-8-5-105 0 0,-25-13-74 0 0,30 18-333 0 0,0-1 1 0 0,1 1 0 0 0,-1 0-1 0 0,1 0 1 0 0,-1 1 0 0 0,0-1-1 0 0,1 0 1 0 0,-1 1 0 0 0,1-1-1 0 0,-1 1 1 0 0,1 0 0 0 0,-1 0-1 0 0,1 0 1 0 0,0 0 0 0 0,-1 1-1 0 0,1-1 1 0 0,0 1 0 0 0,0-1-1 0 0,0 1 1 0 0,0 0 0 0 0,0 0-31 0 0,-5 3 75 0 0,-2 0-58 0 0,0 1 1 0 0,1 0 0 0 0,0 0 0 0 0,0 1 0 0 0,1 0-1 0 0,0 1 1 0 0,0-1 0 0 0,1 1 0 0 0,0 1 0 0 0,0-1-1 0 0,1 1 1 0 0,0 0 0 0 0,0 0 0 0 0,1 1 0 0 0,0-1-1 0 0,1 1 1 0 0,0 0 0 0 0,1 0 0 0 0,0 0 0 0 0,0 0-1 0 0,1 0 1 0 0,0 0 0 0 0,1 7-18 0 0,2-14 27 0 0,0 0 0 0 0,0 0-1 0 0,0-1 1 0 0,0 1 0 0 0,0-1 0 0 0,1 1 0 0 0,-1-1 0 0 0,1 0-1 0 0,0 0 1 0 0,-1 0 0 0 0,1 0 0 0 0,0-1 0 0 0,0 1-1 0 0,0-1 1 0 0,0 1 0 0 0,0-1 0 0 0,1 0 0 0 0,-1-1-1 0 0,0 1 1 0 0,0 0 0 0 0,1-1 0 0 0,-1 0 0 0 0,0 0-1 0 0,1 0 1 0 0,-1 0 0 0 0,1 0 0 0 0,-1-1 0 0 0,0 1-1 0 0,0-1 1 0 0,1 0 0 0 0,-1 0 0 0 0,0 0 0 0 0,0 0-1 0 0,0-1 1 0 0,0 1 0 0 0,0-1 0 0 0,0 0 0 0 0,0 0-1 0 0,-1 0 1 0 0,3-2-27 0 0,156-131 1019 0 0,-150 128-1001 0 0,-1 0-1 0 0,1 1 0 0 0,0 1 1 0 0,0 0-1 0 0,1 0 0 0 0,0 1 1 0 0,0 0-1 0 0,0 1 0 0 0,0 1 1 0 0,0 0-1 0 0,7 0-17 0 0,-16 4 2 0 0,1 0 1 0 0,-1 1-1 0 0,0-1 1 0 0,-1 1-1 0 0,1-1 1 0 0,0 1-1 0 0,-1 0 1 0 0,1 0-1 0 0,-1 1 0 0 0,0-1 1 0 0,0 0-1 0 0,0 1 1 0 0,-1-1-1 0 0,1 1 1 0 0,-1 0-1 0 0,0-1 1 0 0,0 1-1 0 0,0 0 0 0 0,0 0 1 0 0,-1 0-1 0 0,1 0 1 0 0,-1-1-1 0 0,0 1 1 0 0,0 0-1 0 0,-1 3-2 0 0,-1 62 25 0 0,-3-1-1 0 0,-3-1 1 0 0,-13 54-25 0 0,-6 47-27 0 0,-26 89-12 0 0,51-252 41 0 0,1 0 0 0 0,0 0 0 0 0,-1 0 0 0 0,0 0 0 0 0,0 0 0 0 0,0 0 0 0 0,-1 0 1 0 0,0-1-1 0 0,0 1 0 0 0,0-1 0 0 0,0 0 0 0 0,-1 0 0 0 0,1 0 0 0 0,-1 0 0 0 0,0-1 0 0 0,0 0 0 0 0,-1 1 0 0 0,1-1 0 0 0,-1-1 0 0 0,1 1 0 0 0,-1-1 0 0 0,0 0 0 0 0,0 0 0 0 0,0 0 0 0 0,0 0 0 0 0,0-1 0 0 0,0 0 0 0 0,-1 0 0 0 0,1-1 0 0 0,0 1 0 0 0,-1-1 0 0 0,1 0 1 0 0,0-1-1 0 0,-5 0-2 0 0,6-2-1 0 0,1 0-1 0 0,0 0 1 0 0,1-1 0 0 0,-1 1 0 0 0,0-1 0 0 0,1 1 0 0 0,0-1 0 0 0,0 0 0 0 0,0 0 0 0 0,0 0 0 0 0,1 0 0 0 0,0 0 0 0 0,0-1 0 0 0,0 1 0 0 0,0 0 0 0 0,0-1 0 0 0,1 1 0 0 0,0 0 0 0 0,0-1 0 0 0,0 1-1 0 0,0-1 1 0 0,1 1 0 0 0,0-2 1 0 0,-1-3 5 0 0,4-9-2 0 0,0 1 1 0 0,1-1 0 0 0,1 1 0 0 0,1 0 0 0 0,0 1 0 0 0,1-1 0 0 0,1 2 0 0 0,0-1 0 0 0,2 1 0 0 0,-1 1 0 0 0,2-1 0 0 0,0 2-1 0 0,0 0 1 0 0,1 0 0 0 0,13-8-4 0 0,11-13-3 0 0,3 1 0 0 0,0 2 0 0 0,2 2 0 0 0,1 1 0 0 0,1 3 0 0 0,10-3 3 0 0,114-29-139 0 0,-94 44-3114 0 0,-62 12-2812 0 0,-7 1-6282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2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10 195 4953 0 0,'0'0'1482'0'0,"0"0"-174"0"0,0 0 44 0 0,0 0 191 0 0,0 0 136 0 0,0 0-70 0 0,0 0-250 0 0,0 0-313 0 0,0 0-288 0 0,0 0-247 0 0,0 0-170 0 0,-10 4 523 0 0,56 10 1286 0 0,39-5-373 0 0,0-5-1 0 0,68-4-1776 0 0,-56-1 420 0 0,61-18 112 0 0,-151 19-582 0 0,-10 12-3217 0 0,3-11 2951 0 0,-10 11-3478 0 0,4-4-3545 0 0,2-4-3355 0 0</inkml:trace>
  <inkml:trace contextRef="#ctx0" brushRef="#br0" timeOffset="318.123">111 442 3697 0 0,'0'0'4183'0'0,"0"0"-2233"0"0,0 0-603 0 0,0 0 131 0 0,0 0 139 0 0,0 0-34 0 0,0 0-269 0 0,0 0-344 0 0,0 0-324 0 0,0 0-220 0 0,0 0-155 0 0,0 0-86 0 0,0 0 46 0 0,-3 10 413 0 0,49 1 1127 0 0,235-15 1101 0 0,-99-6-2584 0 0,-177 10-991 0 0,30 5 1775 0 0,-27 1-4352 0 0,-6 5-5122 0 0,-2-11-2997 0 0</inkml:trace>
  <inkml:trace contextRef="#ctx0" brushRef="#br0" timeOffset="823.481">345 0 10154 0 0,'0'0'939'0'0,"0"0"-221"0"0,0 0-64 0 0,0 0 102 0 0,0 0 111 0 0,0 0 78 0 0,0 0 24 0 0,0 0-39 0 0,0 0-56 0 0,0 0-85 0 0,0 0-133 0 0,0 0-104 0 0,0 0-68 0 0,18 11-65 0 0,123 62 746 0 0,-78-54-517 0 0,-39-13-512 0 0,-1 1 1 0 0,1 2-1 0 0,-1 0 0 0 0,0 1 1 0 0,-1 1-1 0 0,17 12-136 0 0,-36-20 55 0 0,1 1 0 0 0,-1-1 1 0 0,0 1-1 0 0,0 0 0 0 0,0 1 0 0 0,0-1 1 0 0,-1 0-1 0 0,1 1 0 0 0,-1-1 0 0 0,0 1 1 0 0,-1 0-1 0 0,1 0 0 0 0,-1 0 0 0 0,0 0 0 0 0,0 0 1 0 0,-1 0-1 0 0,1 0 0 0 0,-1 0 0 0 0,0 0 1 0 0,0 0-1 0 0,-1 0 0 0 0,0 0 0 0 0,0 0 1 0 0,0 0-1 0 0,0 0 0 0 0,-1 0 0 0 0,0-1 1 0 0,0 1-1 0 0,0 0 0 0 0,0-1 0 0 0,-1 0 0 0 0,0 1 1 0 0,0-1-1 0 0,0 0 0 0 0,0-1 0 0 0,-2 2-55 0 0,-16 30 190 0 0,-1-1 0 0 0,-2-1 1 0 0,-1-1-1 0 0,-27 26-190 0 0,-35 42 277 0 0,-75 57-140 0 0,168-161-4458 0 0,10-8 393 0 0,-8 6-1828 0 0,4-1-6067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8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6481 0 0,'0'0'1089'0'0,"0"0"-585"0"0,0 0-688 0 0,0 0-344 0 0,0 0-49 0 0,0 0 33 0 0,0 0 72 0 0,0 0 16 0 0,0 0-384 0 0,0 0-992 0 0,0 0-809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5657 0 0,'0'0'1539'0'0,"0"0"-120"0"0,0 0 239 0 0,0 0 213 0 0,0 0-13 0 0,0 0-207 0 0,0 0-231 0 0,0 0-204 0 0,0 0-166 0 0,37 3-145 0 0,116 9-101 0 0,61-8 1665 0 0,-102-10-1825 0 0,0-5 0 0 0,-1-5 0 0 0,8-7-644 0 0,-118 23-1 0 0,51-14-802 0 0,-52 14 398 0 0,0 0-217 0 0,-27 3-12378 0 0,19 1 2382 0 0</inkml:trace>
  <inkml:trace contextRef="#ctx0" brushRef="#br0" timeOffset="248.67">197 454 9450 0 0,'0'0'1720'0'0,"0"0"-306"0"0,0 0-104 0 0,0 0 147 0 0,0 0-14 0 0,0 0-201 0 0,0 0-198 0 0,0 0-158 0 0,0 0-101 0 0,0 0-78 0 0,34 2-67 0 0,108 4-64 0 0,14-11 751 0 0,140-10-472 0 0,-144 12-1195 0 0,-88 3-2228 0 0,-36 0 196 0 0,-21-1-2374 0 0,-2-2-4771 0 0</inkml:trace>
  <inkml:trace contextRef="#ctx0" brushRef="#br0" timeOffset="586.195">490 1 8298 0 0,'0'0'2184'0'0,"0"0"-745"0"0,0 0-595 0 0,0 0-146 0 0,0 0 59 0 0,0 0 125 0 0,0 0 57 0 0,0 0-56 0 0,0 0-114 0 0,0 0-62 0 0,0 0-59 0 0,0 0-24 0 0,0 0-4 0 0,31 14-62 0 0,102 44-37 0 0,274 95 2128 0 0,-402-152-2613 0 0,1 1 1 0 0,-1 0-1 0 0,0 0 0 0 0,0 1 1 0 0,-1-1-1 0 0,1 1 1 0 0,0 1-1 0 0,-1-1 0 0 0,0 0 1 0 0,0 1-1 0 0,0 0 0 0 0,0 0 1 0 0,0 0-1 0 0,-1 0 1 0 0,0 1-1 0 0,0-1 0 0 0,0 1 1 0 0,0 0-1 0 0,-1 0 1 0 0,0 0-1 0 0,0 0 0 0 0,0 1 1 0 0,0-1-1 0 0,-1 0 1 0 0,0 1-1 0 0,0-1 0 0 0,-1 1 1 0 0,1-1-1 0 0,-1 1 0 0 0,0-1 1 0 0,-1 1-1 0 0,0-1 1 0 0,1 1-1 0 0,-2-1 0 0 0,0 3-36 0 0,-7 9 129 0 0,-2-1-1 0 0,1 0 0 0 0,-2-1 1 0 0,0 0-1 0 0,-1-1 0 0 0,-1 0 1 0 0,0-1-1 0 0,0-1 0 0 0,-1 0 1 0 0,-11 6-129 0 0,22-15 13 0 0,-237 155 263 0 0,211-114-2121 0 0,32-35-2236 0 0,9-3-3395 0 0,-5-5-4780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71 15091 0 0,'0'0'2521'0'0,"0"0"-1033"0"0,0 0-548 0 0,0 0-168 0 0,0 0-109 0 0,0 0-132 0 0,0 0-96 0 0,0 0-71 0 0,0 0-49 0 0,0 0-37 0 0,0 0-38 0 0,0 0-42 0 0,-32 26-41 0 0,-97 85-5 0 0,126-109-144 0 0,-1 1-1 0 0,1 0 1 0 0,0-1 0 0 0,-1 1-1 0 0,1 0 1 0 0,0 1 0 0 0,1-1-1 0 0,-1 0 1 0 0,1 1 0 0 0,-1-1-1 0 0,1 1 1 0 0,0 0-1 0 0,1 0 1 0 0,-1 0 0 0 0,1 0-1 0 0,-1 0 1 0 0,1 0 0 0 0,0 0-1 0 0,1 1 1 0 0,-1 0-8 0 0,0 8 26 0 0,-1-3-2 0 0,1 1 0 0 0,0-1 1 0 0,0 0-1 0 0,1 1 0 0 0,1-1 1 0 0,0 1-1 0 0,0-1 0 0 0,1 0 0 0 0,0 1 1 0 0,1-1-1 0 0,0 0 0 0 0,1-1 0 0 0,0 1 1 0 0,0 0-1 0 0,1-1 0 0 0,1 0 1 0 0,-1 0-1 0 0,1-1 0 0 0,1 0 0 0 0,-1 0 1 0 0,1 0-1 0 0,1-1 0 0 0,0 0 0 0 0,0 0 1 0 0,0-1-1 0 0,1 0 0 0 0,-1 0 1 0 0,1-1-1 0 0,1 0 0 0 0,3 1-24 0 0,-2-2 119 0 0,0 0 1 0 0,0-1-1 0 0,0-1 0 0 0,1 0 0 0 0,0 0 1 0 0,-1-1-1 0 0,1 0 0 0 0,0-1 1 0 0,-1-1-1 0 0,1 0 0 0 0,0 0 1 0 0,-1-1-1 0 0,1 0 0 0 0,-1-1 0 0 0,0-1 1 0 0,0 0-1 0 0,0 0 0 0 0,0-1 1 0 0,-1 0-1 0 0,0-1 0 0 0,0 0 0 0 0,0-1 1 0 0,-1 0-1 0 0,0 0 0 0 0,0-1 1 0 0,-1-1-1 0 0,0 1 0 0 0,0-1 1 0 0,-1 0-1 0 0,0-1 0 0 0,0-1-119 0 0,2-7 37 0 0,0-1 0 0 0,-1 0 0 0 0,-1 0 0 0 0,-1 0-1 0 0,-1-1 1 0 0,0 0 0 0 0,-2 0 0 0 0,0-1 0 0 0,-1 1 0 0 0,-2-1 0 0 0,0 1 0 0 0,-1 0-1 0 0,0-1 1 0 0,-5-14-37 0 0,5 28-149 0 0,0 1 0 0 0,0-1 0 0 0,-1 0 0 0 0,0 1 0 0 0,0-1 0 0 0,-1 1 0 0 0,0 0 0 0 0,0 0 0 0 0,-1 0 0 0 0,1 0 0 0 0,-1 0 0 0 0,-1 1 0 0 0,1-1 0 0 0,-1 1 0 0 0,0 0 0 0 0,0 1 0 0 0,0-1-1 0 0,0 1 1 0 0,-1 0 0 0 0,0 1 0 0 0,0-1 0 0 0,0 1 0 0 0,0 0 0 0 0,-1 0 0 0 0,1 1 0 0 0,-1 0 0 0 0,1 0 0 0 0,-1 1 0 0 0,-5-1 149 0 0,-39 1-4901 0 0,36 1 811 0 0,-10 0-7982 0 0</inkml:trace>
  <inkml:trace contextRef="#ctx0" brushRef="#br0" timeOffset="248.947">0 358 14075 0 0,'0'0'2030'0'0,"0"0"-309"0"0,0 0-263 0 0,33-8-192 0 0,109-26-134 0 0,-4-5 1369 0 0,-105 27-1867 0 0,1 3 0 0 0,1 0 0 0 0,0 3 0 0 0,0 0 0 0 0,0 3 0 0 0,13 0-634 0 0,-42 3 40 0 0,0-1-1 0 0,0 2 0 0 0,0-1 1 0 0,0 1-1 0 0,1-1 0 0 0,-1 2 1 0 0,0-1-1 0 0,0 1 0 0 0,-1 0 1 0 0,1 0-1 0 0,0 0 0 0 0,-1 1 1 0 0,1 0-1 0 0,-1 0 0 0 0,0 1 1 0 0,0-1-1 0 0,0 1 0 0 0,0 0 1 0 0,-1 1-1 0 0,1-1 1 0 0,-1 1-1 0 0,0 0-39 0 0,-1-1 9 0 0,1 1 1 0 0,0-1-1 0 0,0 1 1 0 0,0-1-1 0 0,1-1 1 0 0,-1 1-1 0 0,1-1 0 0 0,0 1 1 0 0,0-1-1 0 0,0 0 1 0 0,1-1-1 0 0,-1 0 1 0 0,1 0-1 0 0,-1 0 1 0 0,1 0-1 0 0,0-1 0 0 0,-1 0 1 0 0,1 0-1 0 0,0 0 1 0 0,0-1-1 0 0,0 0 1 0 0,0 0-1 0 0,1-1-9 0 0,0 1-280 0 0,45-1 88 0 0,-19-4-6736 0 0,-27 4-5356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1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13 259 7186 0 0,'0'0'2017'0'0,"0"0"-266"0"0,0 0-116 0 0,0 0 15 0 0,0 0-75 0 0,0 0-175 0 0,0 0-129 0 0,0 0-196 0 0,0 0-175 0 0,0 0-149 0 0,0 0-136 0 0,0 0-74 0 0,0 0-35 0 0,-4 0-34 0 0,-4-3 494 0 0,24-3-148 0 0,31-6 129 0 0,185 7 767 0 0,-29 16-1463 0 0,-122-4-221 0 0,-127-46 1136 0 0,6 8-1136 0 0,29 23-23 0 0,-1 0-1 0 0,2-1 0 0 0,-1 0 1 0 0,1-1-1 0 0,1 0 1 0 0,0-1-1 0 0,0 0 1 0 0,1 0-1 0 0,0-1-6 0 0,-23-65-998 0 0,53 73-9535 0 0,-19 4 6202 0 0,5 0-8668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53 232 0 0,'0'0'2438'0'0,"0"0"-250"0"0,0 0 32 0 0,0 0 133 0 0,0 0 4 0 0,0 0-247 0 0,0 0-379 0 0,0 0-396 0 0,0 0-295 0 0,0 0-193 0 0,0 0-120 0 0,0 0-107 0 0,1 11 1312 0 0,87-3 2237 0 0,212-8-1889 0 0,-300 0-2345 0 0,0 0-24 0 0,0 0-37 0 0,0 0-58 0 0,0 0-85 0 0,-7 5-2050 0 0,5-3 1662 0 0,-2 4-329 0 0,-2-1-3392 0 0,1-1-5534 0 0</inkml:trace>
  <inkml:trace contextRef="#ctx0" brushRef="#br0" timeOffset="250.399">10 355 18332 0 0,'0'0'1052'0'0,"0"0"-356"0"0,0 0 0 0 0,0 0 214 0 0,0 0 153 0 0,0 0 33 0 0,0 0-108 0 0,0 0-133 0 0,0 0-172 0 0,34-1-182 0 0,110-2-105 0 0,-24-11 271 0 0,-102 11-1672 0 0,57-7 2968 0 0,-50 9-5867 0 0,0 0-5812 0 0,-25 1-2924 0 0</inkml:trace>
  <inkml:trace contextRef="#ctx0" brushRef="#br0" timeOffset="1691.777">615 686 4353 0 0,'0'0'2151'0'0,"0"0"-133"0"0,0 0-139 0 0,0 0 24 0 0,0 0-24 0 0,0 0-155 0 0,0 0-247 0 0,0 0-329 0 0,0 0-296 0 0,0 0-250 0 0,0 0-157 0 0,0 0-54 0 0,0-19-31 0 0,-2-63-1 0 0,2 73-255 0 0,0 0 1 0 0,1 1 0 0 0,0-1 0 0 0,1 0 0 0 0,0 1-1 0 0,0 0 1 0 0,0-1 0 0 0,1 1 0 0 0,1 0-1 0 0,0 0 1 0 0,0 0 0 0 0,3-3-105 0 0,4-11 194 0 0,3-6-65 0 0,2 1 1 0 0,0 1 0 0 0,2 0-1 0 0,0 1 1 0 0,2 1 0 0 0,1 1-1 0 0,0 1 1 0 0,2 1 0 0 0,1 1 0 0 0,0 0-1 0 0,1 2 1 0 0,14-7-130 0 0,55-2 128 0 0,-92 29-118 0 0,-1 0 0 0 0,1 0 0 0 0,-1 0 0 0 0,1 0 0 0 0,-1 0 1 0 0,0 0-1 0 0,0 0 0 0 0,1 0 0 0 0,-2 0 0 0 0,1 1 0 0 0,0-1 0 0 0,0 0 0 0 0,-1 1 0 0 0,1-1 0 0 0,-1 0 0 0 0,0 1 1 0 0,1-1-1 0 0,-1 1 0 0 0,-1-1 0 0 0,1 0 0 0 0,0 1-10 0 0,-21 195 911 0 0,7-51-754 0 0,15-146-152 0 0,0 0 1 0 0,-1 0-1 0 0,1 1 0 0 0,0-1 0 0 0,0 0 0 0 0,0 0 1 0 0,0 0-1 0 0,0 0 0 0 0,0 0 0 0 0,0 0 0 0 0,0-1 0 0 0,0 1 1 0 0,1 0-1 0 0,-1 0 0 0 0,0-1 0 0 0,0 1 0 0 0,1-1 1 0 0,-1 1-1 0 0,0-1 0 0 0,1 0 0 0 0,-1 1 0 0 0,1-1 1 0 0,-1 0-1 0 0,0 0 0 0 0,1 0 0 0 0,-1 0 0 0 0,1 0 1 0 0,-1 0-1 0 0,0-1 0 0 0,1 1 0 0 0,-1 0 0 0 0,1-1 0 0 0,-1 1 1 0 0,0-1-1 0 0,0 1 0 0 0,1-1 0 0 0,-1 0 0 0 0,0 1 1 0 0,0-1-1 0 0,0 0 0 0 0,0 0 0 0 0,1 0 0 0 0,-1 0 1 0 0,-1 0-1 0 0,1 0 0 0 0,0 0 0 0 0,0 0 0 0 0,0 0 0 0 0,0-1 1 0 0,-1 1-1 0 0,1 0 0 0 0,-1 0 0 0 0,1-1 0 0 0,-1 1 1 0 0,1-1-6 0 0,86-96 262 0 0,62-54-210 0 0,-130 138-52 0 0,-2-1-1 0 0,1 1 1 0 0,1 1-1 0 0,0 1 0 0 0,0 1 0 0 0,1 0 0 0 0,1 2 0 0 0,0 0 1 0 0,7-1 0 0 0,-25 9-2 0 0,-1 0 0 0 0,0 0 0 0 0,1 1 0 0 0,-1-1 0 0 0,1 1 0 0 0,-1 0 1 0 0,1 0-1 0 0,-1 0 0 0 0,1 0 0 0 0,-1 0 0 0 0,1 0 0 0 0,-1 0 0 0 0,1 1 0 0 0,-1 0 0 0 0,1-1 1 0 0,-1 1-1 0 0,0 0 0 0 0,1 0 0 0 0,-1 0 0 0 0,0 0 0 0 0,0 1 0 0 0,0-1 0 0 0,0 0 1 0 0,0 1-1 0 0,0 0 0 0 0,0-1 0 0 0,0 1 0 0 0,-1 0 0 0 0,1 0 0 0 0,-1 0 0 0 0,1 0 1 0 0,-1 0-1 0 0,0 1 0 0 0,0-1 0 0 0,0 0 0 0 0,0 0 0 0 0,0 1 0 0 0,0-1 0 0 0,-1 1 1 0 0,1-1-1 0 0,-1 1 0 0 0,1-1 0 0 0,-1 1 0 0 0,0 0 2 0 0,3 22 77 0 0,-1-1-1 0 0,0 0 1 0 0,-2 1 0 0 0,-1-1-1 0 0,-1 0 1 0 0,-2 8-77 0 0,-56 130 289 0 0,43-126-865 0 0,27-39-5542 0 0,-3-1 647 0 0,0-3-5811 0 0</inkml:trace>
  <inkml:trace contextRef="#ctx0" brushRef="#br0" timeOffset="2330.612">2136 57 10658 0 0,'0'0'1858'0'0,"0"0"-299"0"0,0 0-247 0 0,0 0-11 0 0,0 0 15 0 0,0 0-44 0 0,0 0-97 0 0,0 0-152 0 0,-34 16-194 0 0,-106 54-166 0 0,52-9 300 0 0,78-52-903 0 0,-1 0 1 0 0,2 0-1 0 0,-1 1 0 0 0,1 1 1 0 0,0-1-1 0 0,1 1 0 0 0,1 1 0 0 0,0-1 1 0 0,0 2-1 0 0,1-1 0 0 0,0 0 1 0 0,2 1-1 0 0,-1 0 0 0 0,1 0 1 0 0,1 1-1 0 0,0-1 0 0 0,1 1 0 0 0,1-1 1 0 0,0 12-61 0 0,2-21 19 0 0,1 0 1 0 0,0 1 0 0 0,0-1-1 0 0,1 0 1 0 0,-1-1 0 0 0,1 1 0 0 0,0 0-1 0 0,0-1 1 0 0,0 1 0 0 0,0-1-1 0 0,1 0 1 0 0,-1 0 0 0 0,1 0-1 0 0,0-1 1 0 0,0 1 0 0 0,0-1-1 0 0,0 0 1 0 0,0 0 0 0 0,0-1-1 0 0,1 1 1 0 0,-1-1 0 0 0,1 0-1 0 0,-1 0 1 0 0,1 0 0 0 0,-1 0 0 0 0,1-1-1 0 0,-1 0 1 0 0,1 0 0 0 0,0 0-1 0 0,-1-1 1 0 0,1 1 0 0 0,-1-1-1 0 0,1 0 1 0 0,-1-1 0 0 0,1 1-1 0 0,-1-1 1 0 0,0 0 0 0 0,0 0-1 0 0,0 0 1 0 0,0 0 0 0 0,0-1 0 0 0,3-2-20 0 0,21-14 98 0 0,-1-1 1 0 0,-1-2-1 0 0,0-1 1 0 0,-2 0-1 0 0,-1-2 1 0 0,0-1-1 0 0,7-14-98 0 0,-4 8 59 0 0,64-78 122 0 0,-89 109-182 0 0,0 0 0 0 0,-1 0 0 0 0,1 0 0 0 0,0 1 0 0 0,0-1 0 0 0,-1 0 0 0 0,1 0 0 0 0,0 1 1 0 0,0-1-1 0 0,0 0 0 0 0,0 1 0 0 0,0-1 0 0 0,0 1 0 0 0,0-1 0 0 0,0 1 0 0 0,0 0 0 0 0,0-1 0 0 0,0 1 0 0 0,0 0 0 0 0,0 0 0 0 0,1 0 0 0 0,-1 0 0 0 0,0 0 0 0 0,0 0 0 0 0,0 0 0 0 0,0 0 0 0 0,0 0 0 0 0,0 1 1 0 0,0-1-1 0 0,0 0 0 0 0,0 1 0 0 0,0-1 0 0 0,0 1 0 0 0,0-1 0 0 0,0 1 0 0 0,0-1 0 0 0,0 1 0 0 0,0 0 0 0 0,0-1 0 0 0,0 1 0 0 0,0 0 0 0 0,-1 0 0 0 0,1-1 0 0 0,0 1 0 0 0,-1 0 0 0 0,1 0 0 0 0,-1 0 1 0 0,1 0-1 0 0,-1 0 0 0 0,1 0 0 0 0,-1 0 0 0 0,1 0 0 0 0,-1 0 0 0 0,0 1 0 0 0,0-1 0 0 0,0 0 0 0 0,0 0 0 0 0,1 0 0 0 0,-1 0 0 0 0,-1 0 0 0 0,1 0 0 0 0,0 0 0 0 0,0 0 0 0 0,0 1 0 0 0,-1-1 0 0 0,1 1 1 0 0,16 86 76 0 0,-4 0-1 0 0,-4 1 0 0 0,-4 1 0 0 0,-6 49-75 0 0,2-94 11 0 0,-1 1 19 0 0,-3 1-1 0 0,-1-1 0 0 0,-3 0 1 0 0,-1-1-1 0 0,-8 20-29 0 0,14-54 12 0 0,0-1 0 0 0,-1 1 0 0 0,-1 0 0 0 0,0-1 0 0 0,0 0 0 0 0,-1 0 0 0 0,0 0-1 0 0,0-1 1 0 0,-1 0 0 0 0,0 0 0 0 0,-1-1 0 0 0,0 0 0 0 0,-1 0 0 0 0,1-1 0 0 0,-1 0 0 0 0,-1 0 0 0 0,1-1 0 0 0,-1 0 0 0 0,0-1-1 0 0,-1 0 1 0 0,1-1 0 0 0,-1 0 0 0 0,0 0 0 0 0,0-1 0 0 0,0-1 0 0 0,0 0 0 0 0,-1 0 0 0 0,1-1 0 0 0,-1-1 0 0 0,1 0 0 0 0,-3-1-12 0 0,10 1 2 0 0,-1-1 0 0 0,1 0 1 0 0,0 0-1 0 0,-1-1 1 0 0,1 1-1 0 0,0-1 0 0 0,0 0 1 0 0,0 0-1 0 0,1 0 0 0 0,-1-1 1 0 0,0 1-1 0 0,1-1 1 0 0,-1 0-1 0 0,1 0 0 0 0,0 0 1 0 0,0 0-1 0 0,0-1 1 0 0,1 1-1 0 0,-1-1 0 0 0,1 0 1 0 0,0 0-1 0 0,0 0 1 0 0,0 0-1 0 0,0 0 0 0 0,1 0 1 0 0,0 0-1 0 0,-1-1 1 0 0,1-2-3 0 0,-1-1-6 0 0,1 0 1 0 0,0-1-1 0 0,0 1 1 0 0,0-1 0 0 0,1 1-1 0 0,1-1 1 0 0,-1 1 0 0 0,1-1-1 0 0,1 1 1 0 0,0 0 0 0 0,0-1-1 0 0,0 1 1 0 0,1 0 0 0 0,3-6 5 0 0,14-17-26 0 0,0 1 0 0 0,3 1 0 0 0,0 1 1 0 0,2 1-1 0 0,0 1 0 0 0,2 1 1 0 0,1 2-1 0 0,1 0 0 0 0,1 2 0 0 0,1 1 1 0 0,0 2-1 0 0,2 1 0 0 0,0 1 0 0 0,26-7 26 0 0,-18 4-573 0 0,-25 11-2861 0 0,-14 7 1908 0 0,-1-1-1710 0 0,0 2-2535 0 0,-1 0-6181 0 0</inkml:trace>
  <inkml:trace contextRef="#ctx0" brushRef="#br0" timeOffset="4118.282">3145 64 1864 0 0,'0'0'1807'0'0,"0"0"-30"0"0,0 0 185 0 0,0 0 230 0 0,0 0 13 0 0,0 0-206 0 0,0 0-339 0 0,0 0-341 0 0,0 0-291 0 0,0 0-197 0 0,0 0-147 0 0,0 0-109 0 0,0 0-48 0 0,-21-10-39 0 0,-64-32-36 0 0,28 30 449 0 0,42 14-629 0 0,-1 0-112 0 0,-1 2-1 0 0,1 0 0 0 0,0 0 0 0 0,0 2 0 0 0,0 0 0 0 0,1 1 0 0 0,-1 0 0 0 0,2 1 0 0 0,-1 1 0 0 0,1 0 0 0 0,1 1 0 0 0,-6 6-159 0 0,-38 45 250 0 0,56-59-247 0 0,-1 0 0 0 0,1-1 0 0 0,0 1 1 0 0,1 0-1 0 0,-1 0 0 0 0,0 0 0 0 0,1 1 0 0 0,-1-1 1 0 0,1 0-1 0 0,-1 0 0 0 0,1 0 0 0 0,0 0 0 0 0,0 0 1 0 0,0 1-1 0 0,0-1 0 0 0,0 0 0 0 0,1 0 1 0 0,-1 0-1 0 0,1 0 0 0 0,-1 0 0 0 0,1 0 0 0 0,0 0 1 0 0,0 0-1 0 0,0 0 0 0 0,0 0 0 0 0,0 0 0 0 0,0 0 1 0 0,0 0-1 0 0,1-1 0 0 0,-1 1 0 0 0,1-1 0 0 0,-1 1 1 0 0,1-1-1 0 0,0 1 0 0 0,-1-1 0 0 0,2 1-3 0 0,112 55 365 0 0,-98-50-318 0 0,1 0 0 0 0,-1 1-1 0 0,-1 0 1 0 0,1 2 0 0 0,-2 0 0 0 0,1 0-1 0 0,12 13-46 0 0,-25-20 46 0 0,0 0-1 0 0,-1 0 1 0 0,0 1 0 0 0,1-1-1 0 0,-1 0 1 0 0,-1 1-1 0 0,1-1 1 0 0,0 1-1 0 0,-1 0 1 0 0,0 0-1 0 0,0 0 1 0 0,0-1-1 0 0,0 1 1 0 0,-1 0-1 0 0,1 0 1 0 0,-1 0-1 0 0,0 0 1 0 0,0 0-1 0 0,0 0 1 0 0,-1 0-1 0 0,0 0 1 0 0,0 0-1 0 0,0 0 1 0 0,0 0-1 0 0,0-1 1 0 0,-1 1-1 0 0,1 0 1 0 0,-1-1-1 0 0,0 1 1 0 0,0-1 0 0 0,0 0-1 0 0,-1 0 1 0 0,1 1-1 0 0,-1-1 1 0 0,0-1-1 0 0,0 1 1 0 0,0 0-1 0 0,0-1 1 0 0,0 0-1 0 0,-1 1 1 0 0,1-1-1 0 0,-1-1 1 0 0,1 1-1 0 0,-1 0 1 0 0,0-1-1 0 0,-1 1-45 0 0,-13 8 28 0 0,0 0-1 0 0,-1-1 1 0 0,0-2-1 0 0,0 1 1 0 0,0-2-1 0 0,-1-1 1 0 0,0 0-1 0 0,0-1 0 0 0,-1-2 1 0 0,-10 1-28 0 0,-96 1-858 0 0,143-15-7523 0 0,-7 7 3234 0 0,1 0-5784 0 0</inkml:trace>
  <inkml:trace contextRef="#ctx0" brushRef="#br0" timeOffset="4364.357">3494 219 13499 0 0,'0'0'709'0'0,"0"0"62"0"0,0 0 184 0 0,0 0 121 0 0,0 0 35 0 0,0 0-65 0 0,-7 34-161 0 0,-24 109-189 0 0,-2-34 347 0 0,16-38-944 0 0,9-57-690 0 0,3-14-7350 0 0,1-3-2944 0 0</inkml:trace>
  <inkml:trace contextRef="#ctx0" brushRef="#br0" timeOffset="4853.875">3658 477 7866 0 0,'0'0'3160'0'0,"0"0"-639"0"0,0 0-555 0 0,0 0-289 0 0,0 0-282 0 0,0 0-226 0 0,0 0-201 0 0,0 0-168 0 0,0 0-149 0 0,0 0-104 0 0,0 0-82 0 0,0 0-68 0 0,0 0-45 0 0,32-29-47 0 0,97-88-75 0 0,-78 56 10 0 0,-46 47-190 0 0,5-3-23 0 0,-5 6-37 0 0,0 0 0 0 0,1 0 0 0 0,1 0 0 0 0,0 1 0 0 0,0 0 0 0 0,1 0 0 0 0,1 1 0 0 0,-1 0 0 0 0,5-3 10 0 0,-12 12-24 0 0,0 0 0 0 0,1 1 0 0 0,-1-1 0 0 0,0 0 0 0 0,0 1 0 0 0,0-1 0 0 0,1 1 0 0 0,-1 0 0 0 0,0-1 0 0 0,0 1 0 0 0,0 0 0 0 0,0 0 0 0 0,0-1 0 0 0,0 1 0 0 0,0 0 0 0 0,0 0 0 0 0,-1 0 0 0 0,1 0 0 0 0,0 0 0 0 0,-1 0 0 0 0,1 1 0 0 0,0-1 0 0 0,-1 0 0 0 0,1 0 0 0 0,-1 0 0 0 0,0 1 0 0 0,1-1 0 0 0,-1 0 0 0 0,0 0 0 0 0,0 1 0 0 0,0-1 0 0 0,0 0 0 0 0,0 0 0 0 0,0 1-1 0 0,0-1 1 0 0,0 1 24 0 0,0-1-15 0 0,5 146-80 0 0,-5-141 110 0 0,0 0 1 0 0,1-1-1 0 0,0 1 0 0 0,0 0 1 0 0,0 0-1 0 0,1 0 1 0 0,0-1-1 0 0,0 1 0 0 0,0-1 1 0 0,1 1-1 0 0,0-1 0 0 0,0 0 1 0 0,0 0-1 0 0,1 0 0 0 0,-1-1 1 0 0,1 1-1 0 0,0-1 0 0 0,1 0 1 0 0,-1 0-1 0 0,1 0 1 0 0,0 0-1 0 0,-1-1 0 0 0,2 0 1 0 0,-1 0-1 0 0,0 0 0 0 0,1-1 1 0 0,-1 0-1 0 0,1 0 0 0 0,-1 0 1 0 0,1-1-1 0 0,0 0 0 0 0,0 0 1 0 0,0 0-1 0 0,0-1 0 0 0,0 0 1 0 0,0 0-1 0 0,0 0-15 0 0,8-4 145 0 0,-1 0 1 0 0,0 0-1 0 0,0-2 0 0 0,0 1 1 0 0,-1-2-1 0 0,0 0 0 0 0,0 0 0 0 0,-1-1 1 0 0,0 0-1 0 0,0-1 0 0 0,-1 0 1 0 0,0-1-1 0 0,-1 0 0 0 0,0-1 0 0 0,0 0 1 0 0,-1 0-1 0 0,-1-1-145 0 0,3-2 62 0 0,-1-1 1 0 0,0 0-1 0 0,-1-1 0 0 0,-1 1 1 0 0,0-1-1 0 0,-1-1 0 0 0,-1 1 1 0 0,1-11-63 0 0,3-13-2246 0 0,-8 39 1354 0 0,0 1-4039 0 0,-1 0 2503 0 0,2 0-9676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55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388 487 0 0 0,'0'0'664'0'0,"0"0"983"0"0,0 0 312 0 0,0 0-88 0 0,0 0-228 0 0,31-16-352 0 0,96-46-307 0 0,-61 25 1346 0 0,-38 15 2486 0 0,-27 22-4085 0 0,-1 0-38 0 0,0 0-62 0 0,0 0-24 0 0,0 0-47 0 0,-21 0 951 0 0,-20 2-1223 0 0,1 2 0 0 0,0 2 0 0 0,1 1 0 0 0,-33 11-288 0 0,-262 79 1111 0 0,333-98-1109 0 0,1 1-1 0 0,-1 0 1 0 0,0 0-1 0 0,1-1 1 0 0,-1 1-1 0 0,0 0 1 0 0,1 0-1 0 0,-1 0 1 0 0,0 0-1 0 0,1 0 1 0 0,-1 0-1 0 0,0 0 1 0 0,0 0-1 0 0,1 1 1 0 0,-1-1-1 0 0,0 0 1 0 0,1 0-1 0 0,-1 0 1 0 0,0 1-1 0 0,1-1 1 0 0,-1 0-1 0 0,1 1 1 0 0,-1-1-1 0 0,1 0 1 0 0,-1 1-1 0 0,0-1 1 0 0,1 1-1 0 0,-1-1 1 0 0,1 1-1 0 0,0-1 1 0 0,-1 1-1 0 0,1 0 1 0 0,-1-1-1 0 0,1 1 1 0 0,0-1-1 0 0,-1 1 1 0 0,1 0-1 0 0,0-1 1 0 0,0 1-1 0 0,0 0 1 0 0,0 0 0 0 0,-1-1-1 0 0,1 1 1 0 0,0 0-1 0 0,0-1 1 0 0,0 1-1 0 0,0 0 1 0 0,0-1-1 0 0,1 1 1 0 0,-1 0-1 0 0,0-1 1 0 0,0 1-1 0 0,0 0 1 0 0,1-1-1 0 0,-1 1 1 0 0,0 0-1 0 0,1-1 1 0 0,-1 1-1 0 0,0-1 1 0 0,1 1-1 0 0,-1 0 1 0 0,1-1-1 0 0,-1 1 1 0 0,1-1-1 0 0,-1 1 1 0 0,1-1-1 0 0,-1 0 1 0 0,1 1-1 0 0,0-1-1 0 0,12 7 33 0 0,0-2 1 0 0,1 0-1 0 0,0 0 0 0 0,0-1 0 0 0,0-1 1 0 0,0 0-1 0 0,1-1 0 0 0,-1-1 1 0 0,11 0-34 0 0,-9 0 23 0 0,299 15 224 0 0,-268-3-195 0 0,-62 4 261 0 0,-176 99 150 0 0,141-89-437 0 0,-218 134 151 0 0,265-159-176 0 0,0 0 1 0 0,0 0 0 0 0,0 0 0 0 0,0 0 0 0 0,0 1 0 0 0,1-1 0 0 0,-1 1 0 0 0,1-1 0 0 0,0 1 0 0 0,0 0 0 0 0,0 0 0 0 0,0 0-1 0 0,0 1 1 0 0,0-1 0 0 0,1 0 0 0 0,0 1 0 0 0,0-1 0 0 0,0 0 0 0 0,0 1 0 0 0,0-1 0 0 0,1 1 0 0 0,-1 0 0 0 0,1-1 0 0 0,0 1 0 0 0,0-1-1 0 0,0 1 1 0 0,1 0 0 0 0,-1-1 0 0 0,1 1 0 0 0,0-1 0 0 0,0 1 0 0 0,0-1 0 0 0,1 1 0 0 0,-1-1 0 0 0,1 0 0 0 0,0 0 0 0 0,-1 0-1 0 0,2 0 1 0 0,-1 0 0 0 0,0 0 0 0 0,3 2-2 0 0,11 5 34 0 0,1-1-1 0 0,0-1 1 0 0,1 0-1 0 0,0-1 1 0 0,0-1-1 0 0,0-1 1 0 0,1-1-1 0 0,0 0 1 0 0,0-1-1 0 0,0-1 1 0 0,0-1-1 0 0,0-1 1 0 0,0-1-1 0 0,16-2-33 0 0,-6 3-7 0 0,-22 1-74 0 0,-1-1 1 0 0,1 0 0 0 0,0-1 0 0 0,-1 0 0 0 0,1 0 0 0 0,-1 0-1 0 0,1 0 1 0 0,-1-1 0 0 0,0 0 0 0 0,1-1 0 0 0,-1 1 0 0 0,0-1-1 0 0,-1-1 1 0 0,1 1 0 0 0,0-1 0 0 0,-1 0 0 0 0,3-2 80 0 0,0-30-3758 0 0,-10 10-2223 0 0,2 19 2110 0 0,-2-5-7330 0 0</inkml:trace>
  <inkml:trace contextRef="#ctx0" brushRef="#br0" timeOffset="299.857">377 1 10226 0 0,'0'0'1775'0'0,"0"0"-587"0"0,0 0-430 0 0,0 0-158 0 0,0 0 31 0 0,0 0 122 0 0,0 0 128 0 0,0 0 52 0 0,0 0-17 0 0,0 0-77 0 0,-27 36-99 0 0,-84 118-106 0 0,106-148-576 0 0,1 0 1 0 0,0 0 0 0 0,0 0-1 0 0,0 1 1 0 0,1 0 0 0 0,0 0-1 0 0,0 0 1 0 0,1 0-1 0 0,0 0 1 0 0,0 0 0 0 0,1 1-1 0 0,0-1 1 0 0,0 1 0 0 0,0-1-1 0 0,1 6-58 0 0,0 9 186 0 0,5 775 2168 0 0,-4-783-2365 0 0,-2-1-1 0 0,0 0 1 0 0,0 1-1 0 0,-1-1 1 0 0,-1 0 0 0 0,0 1-1 0 0,-1-1 1 0 0,0-1-1 0 0,-1 1 1 0 0,-1-1-1 0 0,0 0 1 0 0,-3 5 11 0 0,-47 32-2693 0 0,47-45 473 0 0,7-4-1502 0 0,0 0-3289 0 0,1 0-1499 0 0</inkml:trace>
  <inkml:trace contextRef="#ctx0" brushRef="#br0" timeOffset="6710.745">2494 571 5665 0 0,'0'0'2038'0'0,"0"0"-362"0"0,0 0-345 0 0,0 0-113 0 0,0 0 103 0 0,0 0 42 0 0,0 0-74 0 0,0 0-140 0 0,0 0-184 0 0,0 0-173 0 0,0 0-131 0 0,-11-11-103 0 0,-35-37-92 0 0,44 46-394 0 0,0 0-1 0 0,0 0 0 0 0,-1 0 0 0 0,1 0 1 0 0,-1 1-1 0 0,0-1 0 0 0,1 1 0 0 0,-1-1 1 0 0,0 1-1 0 0,0 0 0 0 0,0 0 0 0 0,0 0 1 0 0,0 1-1 0 0,0-1 0 0 0,0 1 0 0 0,0 0 1 0 0,0-1-1 0 0,0 1 0 0 0,-1 1 0 0 0,1-1 1 0 0,0 0-1 0 0,0 1 0 0 0,-2 0-71 0 0,-6 1 150 0 0,-3 1-87 0 0,1 1 0 0 0,0 1-1 0 0,0 0 1 0 0,1 1 0 0 0,-1 0 0 0 0,1 1 0 0 0,1 0 0 0 0,-1 1 0 0 0,1 0 0 0 0,1 1 0 0 0,-1 0 0 0 0,-8 11-63 0 0,-3-1 42 0 0,1 1-1 0 0,1 1 1 0 0,1 1 0 0 0,1 1 0 0 0,1 1 0 0 0,1 0 0 0 0,1 1 0 0 0,1 1 0 0 0,1 0 0 0 0,2 1 0 0 0,0 0 0 0 0,2 1 0 0 0,1 0 0 0 0,1 1-1 0 0,2-1 1 0 0,-2 24-42 0 0,7-50 14 0 0,0 1-1 0 0,0 0 0 0 0,0-1 0 0 0,0 1 0 0 0,1 0 0 0 0,-1-1 0 0 0,1 1 0 0 0,0-1 1 0 0,0 1-1 0 0,0-1 0 0 0,0 1 0 0 0,0-1 0 0 0,1 0 0 0 0,-1 1 0 0 0,1-1 0 0 0,-1 0 1 0 0,1 0-1 0 0,0 0 0 0 0,0 0 0 0 0,-1-1 0 0 0,2 1 0 0 0,-1 0 0 0 0,0-1 1 0 0,0 1-1 0 0,0-1 0 0 0,1 0 0 0 0,-1 0 0 0 0,1 0 0 0 0,-1 0 0 0 0,1 0 0 0 0,-1 0 1 0 0,1-1-1 0 0,-1 1 0 0 0,1-1 0 0 0,0 0 0 0 0,-1 0 0 0 0,1 0 0 0 0,2 0-13 0 0,4 0 81 0 0,-1 0 0 0 0,1-1 0 0 0,0-1 0 0 0,0 1 0 0 0,-1-1-1 0 0,1-1 1 0 0,-1 1 0 0 0,1-2 0 0 0,-1 1 0 0 0,0-1 0 0 0,2-1-81 0 0,44-33 136 0 0,-1-2 0 0 0,-3-3 0 0 0,-1-1 0 0 0,-2-3 1 0 0,-2-2-1 0 0,-3-1 0 0 0,-2-3 0 0 0,-1-1-136 0 0,79-126 172 0 0,-105 161-106 0 0,-13 19-77 0 0,0 23-42 0 0,-1 51 268 0 0,10 138 260 0 0,-7-200-474 0 0,0-1-1 0 0,2 1 0 0 0,-1-1 0 0 0,1 0 0 0 0,1 0 1 0 0,0 0-1 0 0,0-1 0 0 0,1 1 0 0 0,1-1 0 0 0,0-1 1 0 0,0 1-1 0 0,0-1 0 0 0,2 0 0 0 0,3 2 0 0 0,14-10-1880 0 0,-17-6-1558 0 0,-2-2-3277 0 0,-4 4-5142 0 0</inkml:trace>
  <inkml:trace contextRef="#ctx0" brushRef="#br0" timeOffset="6951.204">3240 678 13547 0 0,'0'0'1362'0'0,"0"0"-161"0"0,0 0-19 0 0,0 0 167 0 0,0 0 74 0 0,0 0-110 0 0,0 0-240 0 0,-19 32-251 0 0,-60 100-221 0 0,26-20 366 0 0,45-93-905 0 0,1-3-122 0 0,0 0 0 0 0,2 1 0 0 0,0 0 0 0 0,0 0-1 0 0,2 0 1 0 0,0 1 0 0 0,0 7 60 0 0,-1-17-2505 0 0,-5-19-10213 0 0,9 7 3460 0 0</inkml:trace>
  <inkml:trace contextRef="#ctx0" brushRef="#br0" timeOffset="7196.688">2945 645 5753 0 0,'0'0'4053'0'0,"0"0"-1798"0"0,0 0-916 0 0,0 0-239 0 0,0 0-94 0 0,0 0-66 0 0,0 0-62 0 0,0 0-21 0 0,0 0-27 0 0,0 0-22 0 0,0 0-55 0 0,0 0-79 0 0,0 0-49 0 0,6 18-26 0 0,20 60-8 0 0,33 10 1010 0 0,-41-69-1286 0 0,120 142 808 0 0,-92-117-1363 0 0,-43-43-592 0 0,-2-2-3480 0 0,-1 1-4281 0 0,0-3-3314 0 0</inkml:trace>
  <inkml:trace contextRef="#ctx0" brushRef="#br0" timeOffset="37339.988">830 1160 1848 0 0,'0'0'2246'0'0,"0"0"-593"0"0,0 0-397 0 0,0 0 36 0 0,0 0 190 0 0,0 0 123 0 0,0 0-34 0 0,0 0-216 0 0,0 0-269 0 0,0 0-247 0 0,0 0-194 0 0,4-24-98 0 0,10-77-63 0 0,12 20 781 0 0,-14 58-896 0 0,4-7 58 0 0,1 1 1 0 0,1 0-1 0 0,2 1 1 0 0,1 1-1 0 0,1 1 0 0 0,4-2-427 0 0,127-94 1254 0 0,-153 122-1251 0 0,1-1 0 0 0,0 1 0 0 0,-1 0 0 0 0,1 0-1 0 0,0 0 1 0 0,-1-1 0 0 0,1 1 0 0 0,0 0 0 0 0,-1 0 0 0 0,1 0 0 0 0,0 0 0 0 0,-1 0 0 0 0,1 0 0 0 0,0 1-1 0 0,-1-1 1 0 0,1 0 0 0 0,0 0 0 0 0,-1 0 0 0 0,1 1 0 0 0,-1-1 0 0 0,1 0 0 0 0,0 1 0 0 0,-1-1 0 0 0,1 0-1 0 0,-1 1 1 0 0,1-1 0 0 0,-1 1 0 0 0,1-1 0 0 0,-1 1 0 0 0,1-1 0 0 0,-1 1 0 0 0,0-1 0 0 0,1 1-1 0 0,-1-1 1 0 0,0 1 0 0 0,1-1 0 0 0,-1 1 0 0 0,0 0 0 0 0,0-1 0 0 0,0 1 0 0 0,1 0 0 0 0,-1-1 0 0 0,0 1-1 0 0,0 0 1 0 0,0-1 0 0 0,0 1 0 0 0,0 0 0 0 0,0-1 0 0 0,0 1 0 0 0,-1 0-3 0 0,6 44 352 0 0,-4-40-281 0 0,15 247 581 0 0,1-177-586 0 0,12-112 595 0 0,20-35-617 0 0,3 1 0 0 0,3 3 0 0 0,3 3 0 0 0,3 2 0 0 0,33-25-44 0 0,-87 81-4 0 0,0 0 0 0 0,1 0 0 0 0,0 0 1 0 0,0 1-1 0 0,0 0 0 0 0,1 0 0 0 0,0 1 0 0 0,0 0 0 0 0,0 1 0 0 0,0 0 0 0 0,1 0 0 0 0,0 1 0 0 0,1 0 4 0 0,-8 30-4 0 0,-23 222 703 0 0,1-94-251 0 0,14-5-509 0 0,5-149-131 0 0,9 2-3126 0 0,-6-2-6480 0 0,-1-1-2173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4:07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2995 2479 9970 0 0,'0'0'1922'0'0,"0"0"-502"0"0,0 0-218 0 0,0 0 5 0 0,0 0 22 0 0,0 0-46 0 0,0 0-172 0 0,0 0-244 0 0,0 0-212 0 0,0 0-114 0 0,0 0-15 0 0,0 0 35 0 0,0 0 40 0 0,6-2 44 0 0,176-11 3390 0 0,-38 6-4406 0 0,-149 24-5099 0 0,-1-12-584 0 0,2 2-5593 0 0</inkml:trace>
  <inkml:trace contextRef="#ctx0" brushRef="#br0" timeOffset="242.626">2949 2744 14859 0 0,'0'0'1626'0'0,"0"0"-854"0"0,0 0-267 0 0,0 0 180 0 0,0 0 125 0 0,0 0 36 0 0,0 0-35 0 0,31-3-104 0 0,97-10-145 0 0,59 0-113 0 0,-117 12-9094 0 0,-57 1-2613 0 0</inkml:trace>
  <inkml:trace contextRef="#ctx0" brushRef="#br0" timeOffset="782.637">3818 2210 6713 0 0,'0'0'4191'0'0,"0"0"-1704"0"0,0 0-683 0 0,0 0-211 0 0,0 0-166 0 0,0 0-218 0 0,0 0-245 0 0,0 0-202 0 0,0 0-178 0 0,0 0-144 0 0,0 0-120 0 0,0 0-48 0 0,1-10-6 0 0,1-30-14 0 0,-1 39-221 0 0,0-1 0 0 0,-1 0 0 0 0,1 1 0 0 0,0-1 0 0 0,0 1 1 0 0,0 0-1 0 0,0-1 0 0 0,0 1 0 0 0,0 0 0 0 0,1-1 0 0 0,-1 1 0 0 0,0 0 1 0 0,1 0-1 0 0,-1 0 0 0 0,1 0 0 0 0,-1 0 0 0 0,1 1 0 0 0,-1-1 0 0 0,1 0 1 0 0,0 1-1 0 0,-1-1 0 0 0,1 1 0 0 0,0-1 0 0 0,-1 1 0 0 0,1 0 0 0 0,1 0-31 0 0,5-2 120 0 0,21-7 155 0 0,0 2 0 0 0,0 1 0 0 0,0 2 0 0 0,1 0 0 0 0,-1 2 0 0 0,22 1-275 0 0,-50 1 9 0 0,-12 26 213 0 0,-8-6 5 0 0,16-19-223 0 0,0 1-1 0 0,0-1 1 0 0,1 0 0 0 0,-1 1-1 0 0,1 0 1 0 0,0 0-1 0 0,-1-1 1 0 0,1 1-1 0 0,0 1 1 0 0,0-1 0 0 0,0 0-1 0 0,0 0 1 0 0,0 1-1 0 0,1-1 1 0 0,-1 1-1 0 0,1 0 1 0 0,0-1-1 0 0,-1 1 1 0 0,1 0 0 0 0,1 0-1 0 0,-1 0 1 0 0,0 0-1 0 0,1 0 1 0 0,-1 0-1 0 0,1-1 1 0 0,0 1 0 0 0,0 0-1 0 0,0 0 1 0 0,0 0-1 0 0,1 0 1 0 0,-1 0-1 0 0,1 0 1 0 0,-1 0-1 0 0,1 0 1 0 0,0 0 0 0 0,0 0-1 0 0,1-1 1 0 0,-1 1-1 0 0,1 0 1 0 0,-1-1-1 0 0,1 1 1 0 0,2 1-4 0 0,46 27 42 0 0,-45-29-39 0 0,1 0-1 0 0,-1 0 1 0 0,0 0-1 0 0,0 1 1 0 0,0-1-1 0 0,-1 1 1 0 0,1 1-1 0 0,-1-1 1 0 0,1 1-1 0 0,-1-1 1 0 0,0 1 0 0 0,0 1-1 0 0,-1-1 1 0 0,1 0-1 0 0,-1 1 1 0 0,0 0-1 0 0,0-1 1 0 0,-1 1-1 0 0,1 1 1 0 0,-1-1-1 0 0,0 0 1 0 0,-1 0-1 0 0,1 1 1 0 0,-1-1-1 0 0,0 2-2 0 0,-1-4 16 0 0,0 1-1 0 0,0-1 0 0 0,0 0 0 0 0,0 0 0 0 0,-1 0 1 0 0,1 0-1 0 0,-1 0 0 0 0,0 0 0 0 0,0 0 1 0 0,0 0-1 0 0,0 0 0 0 0,-1 0 0 0 0,1-1 0 0 0,-1 1 1 0 0,0 0-1 0 0,0-1 0 0 0,0 1 0 0 0,0-1 1 0 0,0 0-1 0 0,0 0 0 0 0,-1 0 0 0 0,1 0 0 0 0,-1 0 1 0 0,1 0-1 0 0,-1-1 0 0 0,0 1 0 0 0,1-1 1 0 0,-1 0-1 0 0,-1 1-15 0 0,-1 0-25 0 0,-10 7-194 0 0,0-1-1 0 0,-1-1 0 0 0,1 0 0 0 0,-1-2 0 0 0,-1 1 0 0 0,1-2 0 0 0,-1 0 0 0 0,0-1 1 0 0,1-1-1 0 0,-8 0 220 0 0,21-2-609 0 0,-13 0-951 0 0,6 0-5413 0 0,6 0-4615 0 0</inkml:trace>
  <inkml:trace contextRef="#ctx0" brushRef="#br0" timeOffset="1031.86">3671 2674 12243 0 0,'0'0'4626'0'0,"0"0"-3006"0"0,0 0-706 0 0,0 0 230 0 0,0 0 104 0 0,35-5-49 0 0,111-13-155 0 0,-93 11-305 0 0,59-9 324 0 0,2 6 0 0 0,42 3-1063 0 0,-40 33-738 0 0,-94-14-2960 0 0,-2 2-3558 0 0,-17-11-4754 0 0</inkml:trace>
  <inkml:trace contextRef="#ctx0" brushRef="#br0" timeOffset="1462.688">4078 2887 16516 0 0,'0'0'1553'0'0,"0"0"-598"0"0,0 0-224 0 0,0 0 100 0 0,0 0 45 0 0,0 0-37 0 0,0 0-118 0 0,0 0-231 0 0,0 0-181 0 0,0 0-106 0 0,0 0-71 0 0,0 0-16 0 0,0 0 12 0 0,-22 4 7 0 0,-67 12-19 0 0,84-15-96 0 0,0-1-1 0 0,0 1 1 0 0,0 1 0 0 0,-1-1 0 0 0,1 1 0 0 0,0 0 0 0 0,1 0 0 0 0,-1 0 0 0 0,0 1 0 0 0,1 0 0 0 0,-1 0 0 0 0,1 0-1 0 0,0 0 1 0 0,0 1 0 0 0,0 0 0 0 0,0-1 0 0 0,1 1 0 0 0,-1 2-20 0 0,-4 3 28 0 0,7-8-27 0 0,0 0-1 0 0,1 0 1 0 0,-1 0-1 0 0,0 0 0 0 0,1 0 1 0 0,-1 1-1 0 0,1-1 0 0 0,-1 0 1 0 0,1 1-1 0 0,-1-1 1 0 0,1 0-1 0 0,0 1 0 0 0,0-1 1 0 0,-1 0-1 0 0,1 1 1 0 0,0-1-1 0 0,0 0 0 0 0,1 1 1 0 0,-1-1-1 0 0,0 0 1 0 0,0 1-1 0 0,1-1 0 0 0,-1 0 1 0 0,0 1-1 0 0,1-1 1 0 0,0 0-1 0 0,-1 0 0 0 0,1 1 1 0 0,0-1-1 0 0,-1 0 1 0 0,1 0-1 0 0,0 0 0 0 0,0 0 1 0 0,0 0-1 0 0,0 0 0 0 0,0 0 1 0 0,0 0-1 0 0,0-1 1 0 0,0 1-1 0 0,1 0 0 0 0,-1 0 1 0 0,0-1-1 0 0,0 1 1 0 0,1-1-1 0 0,-1 1 0 0 0,0-1 1 0 0,0 0-1 0 0,1 0 1 0 0,-1 1-1 0 0,1-1 0 0 0,-1 0 0 0 0,57 18 69 0 0,65 34 5 0 0,-120-49-59 0 0,1 1-1 0 0,-1 0 0 0 0,0 0 1 0 0,0 0-1 0 0,-1 0 1 0 0,1 0-1 0 0,-1 0 1 0 0,0 1-1 0 0,0-1 1 0 0,0 1-1 0 0,-1 0 0 0 0,1 0 1 0 0,-1-1-1 0 0,-1 1 1 0 0,1 0-1 0 0,0 0 1 0 0,-1 0-1 0 0,0 0 1 0 0,0 0-1 0 0,-1 0 0 0 0,0 0 1 0 0,1 0-1 0 0,-1-1 1 0 0,-1 1-1 0 0,1 0 1 0 0,-1-1-1 0 0,0 1 1 0 0,0 0-1 0 0,0-1 0 0 0,-1 0 1 0 0,1 0-1 0 0,-1 0 1 0 0,0 0-1 0 0,0 0 1 0 0,-1 0-1 0 0,0 0-14 0 0,-3 1-61 0 0,0 0-1 0 0,-1-1 1 0 0,1 0 0 0 0,-1 0-1 0 0,0-1 1 0 0,0 0 0 0 0,0 0-1 0 0,0-1 1 0 0,0 0 0 0 0,0 0-1 0 0,-7-1 62 0 0,-21 2-4124 0 0,0-3-5848 0 0,28 0-977 0 0</inkml:trace>
  <inkml:trace contextRef="#ctx0" brushRef="#br0" timeOffset="1713.631">3877 2851 12979 0 0,'0'0'1637'0'0,"0"0"-410"0"0,0 0-152 0 0,0 0 23 0 0,0 0-30 0 0,0 0-129 0 0,0 0-175 0 0,0 0-190 0 0,0 0-174 0 0,0 0-163 0 0,32-2-152 0 0,98-1-174 0 0,-73 15-595 0 0,-32-2-1733 0 0,-8-6-5202 0 0,-9-3-3655 0 0</inkml:trace>
  <inkml:trace contextRef="#ctx0" brushRef="#br0" timeOffset="2579.848">3947 2876 0 0 0,'0'0'1279'0'0,"0"0"585"0"0,0 0-82 0 0,0 0-244 0 0,0 0-127 0 0,0 0-54 0 0,0 0-19 0 0,0 0-24 0 0,0 0-88 0 0,0 0-117 0 0,0 0-116 0 0,11 11 2997 0 0,46-3-1098 0 0,70-12-1540 0 0,-115 2-1080 0 0,-5 1-1584 0 0,0 0-4843 0 0,-7 1-5062 0 0</inkml:trace>
  <inkml:trace contextRef="#ctx0" brushRef="#br0" timeOffset="3462.079">4805 2600 1000 0 0,'0'0'2297'0'0,"0"0"-157"0"0,0 0-10 0 0,0 0 41 0 0,0 0-58 0 0,0 0-92 0 0,0 0-228 0 0,0 0-302 0 0,0 0-326 0 0,0 0-278 0 0,0 0-145 0 0,0 0-93 0 0,0 0-73 0 0,-18-11-40 0 0,-57-33-34 0 0,15 32 605 0 0,53 14-953 0 0,-3 1-116 0 0,0 1-1 0 0,0 0 1 0 0,0 0-1 0 0,1 1 1 0 0,-1 0-1 0 0,1 0 1 0 0,1 1 0 0 0,-1 1-1 0 0,1-1 1 0 0,0 2-1 0 0,0-1 1 0 0,1 1-1 0 0,0 0 1 0 0,1 0-1 0 0,-1 1 1 0 0,2-1-1 0 0,-1 2 1 0 0,1-1-1 0 0,0 1 1 0 0,1-1-1 0 0,1 1 1 0 0,-1 0-1 0 0,1 0 1 0 0,1 1-1 0 0,0-1 1 0 0,0 1 0 0 0,1-1-1 0 0,1 1 1 0 0,0 1-38 0 0,0-10 18 0 0,0 1 0 0 0,1-1 1 0 0,0 0-1 0 0,-1 0 0 0 0,1 0 1 0 0,0 0-1 0 0,0 0 0 0 0,0 0 0 0 0,0 0 1 0 0,1 0-1 0 0,-1 0 0 0 0,0 0 1 0 0,1-1-1 0 0,0 1 0 0 0,-1-1 1 0 0,1 1-1 0 0,0-1 0 0 0,-1 1 1 0 0,1-1-1 0 0,0 0 0 0 0,0 0 1 0 0,0 0-1 0 0,0 0 0 0 0,1 0 1 0 0,-1-1-1 0 0,0 1 0 0 0,0 0 1 0 0,0-1-1 0 0,0 0 0 0 0,1 1 1 0 0,-1-1-1 0 0,1 0-18 0 0,76-9 954 0 0,-38-10-655 0 0,-1-2 0 0 0,-1-2 0 0 0,-1-2 1 0 0,-1-1-1 0 0,10-12-299 0 0,-10 11 206 0 0,-35 25-200 0 0,1 0 1 0 0,0 0-1 0 0,-1 1 1 0 0,1-1-1 0 0,0 1 1 0 0,0 0 0 0 0,0 0-1 0 0,0 0 1 0 0,0 0-1 0 0,0 0 1 0 0,1 1-1 0 0,-1 0 1 0 0,0-1 0 0 0,0 1-1 0 0,0 0 1 0 0,0 1-1 0 0,0-1 1 0 0,1 0-1 0 0,-1 1 1 0 0,0 0-1 0 0,0 0 1 0 0,0 0 0 0 0,0 0-1 0 0,0 0 1 0 0,0 0-1 0 0,2 2-6 0 0,4 8 4 0 0,-1 0-1 0 0,0 0 1 0 0,-1 1-1 0 0,-1 0 1 0 0,1 1-1 0 0,-2-1 1 0 0,0 1-1 0 0,0 0 1 0 0,-1 0-1 0 0,-1 0 1 0 0,0 1-1 0 0,-1 0 1 0 0,-1-1-1 0 0,0 1 1 0 0,0 0-1 0 0,-1-1 1 0 0,-1 1-1 0 0,-1 0 1 0 0,0 1-4 0 0,2 26-4 0 0,-3 5-22 0 0,-2 1-1 0 0,-2-1 1 0 0,-2 0-1 0 0,-1 0 1 0 0,-3-2-1 0 0,-5 11 27 0 0,16-48 5 0 0,0 1-1 0 0,0-1 1 0 0,-1 1-1 0 0,0-1 1 0 0,0 0-1 0 0,0 0 1 0 0,-1-1-1 0 0,0 1 1 0 0,-1-1-1 0 0,1 0 1 0 0,-1 0-1 0 0,0 0 1 0 0,-1 0-1 0 0,1-1 1 0 0,-1 0 0 0 0,0 0-1 0 0,0-1 1 0 0,-1 0-1 0 0,0 0 1 0 0,1 0-1 0 0,-1-1 1 0 0,0 0-1 0 0,-1 0 1 0 0,1-1-1 0 0,0 0 1 0 0,-2 0-5 0 0,2-1 6 0 0,0-1 0 0 0,0 0 0 0 0,0-1 0 0 0,1 1 1 0 0,-1-1-1 0 0,0-1 0 0 0,1 1 0 0 0,-1-1 0 0 0,1-1 0 0 0,-1 1 1 0 0,1-1-1 0 0,0 0 0 0 0,0 0 0 0 0,0-1 0 0 0,1 1 1 0 0,-1-1-1 0 0,1-1 0 0 0,0 1 0 0 0,0-1 0 0 0,0 0 1 0 0,1 0-1 0 0,-2-2-6 0 0,3 2-4 0 0,0 0 0 0 0,0 0 1 0 0,0 0-1 0 0,1 0 0 0 0,0 0 0 0 0,0 0 1 0 0,0-1-1 0 0,1 1 0 0 0,0-1 1 0 0,0 1-1 0 0,0-1 0 0 0,0 0 1 0 0,1 1-1 0 0,0-1 0 0 0,0 0 0 0 0,1 1 1 0 0,0-1-1 0 0,0 0 4 0 0,2-3-5 0 0,1 1-1 0 0,0 0 1 0 0,1 0 0 0 0,0 0 0 0 0,0 0-1 0 0,1 1 1 0 0,0 0 0 0 0,0 0 0 0 0,0 1-1 0 0,1 0 1 0 0,0 0 0 0 0,5-3 5 0 0,-1-1-22 0 0,144-88 10 0 0,-12 33 176 0 0,-40 20-2610 0 0,-38 10-5182 0 0,-49 24-4638 0 0</inkml:trace>
  <inkml:trace contextRef="#ctx0" brushRef="#br0" timeOffset="-1273.336">1893 2387 0 0 0,'0'0'317'0'0,"0"0"950"0"0,0 0 383 0 0,0 0 133 0 0,0 0 15 0 0,0 0-79 0 0,0 0-184 0 0,0 0-187 0 0,0 0-188 0 0,0 0-145 0 0,0 0-79 0 0,-6-8-54 0 0,-16-25-25 0 0,20 31-680 0 0,0 0-1 0 0,0 0 0 0 0,0 0 0 0 0,-1 0 0 0 0,1 0 0 0 0,-1 1 0 0 0,1-1 0 0 0,-1 1 0 0 0,0-1 0 0 0,1 1 1 0 0,-1 0-1 0 0,0 0 0 0 0,0 0 0 0 0,0 1 0 0 0,0-1 0 0 0,0 1 0 0 0,0-1 0 0 0,0 1 0 0 0,0 0 0 0 0,0 0 0 0 0,0 0 1 0 0,0 1-1 0 0,-1 0-176 0 0,-8-1 396 0 0,-5 3-263 0 0,0 1 1 0 0,0 1 0 0 0,0 1-1 0 0,1 0 1 0 0,-1 1 0 0 0,2 1-1 0 0,-1 0 1 0 0,1 2-1 0 0,0-1 1 0 0,1 2 0 0 0,0 0-1 0 0,1 0 1 0 0,0 1 0 0 0,0 1-1 0 0,2 0 1 0 0,0 1-1 0 0,0 0 1 0 0,1 1 0 0 0,1 0-1 0 0,-1 3-133 0 0,3-8 19 0 0,1 0-1 0 0,1 1 1 0 0,-1 0-1 0 0,2 0 1 0 0,-1 0-1 0 0,2 0 1 0 0,-1 1-1 0 0,2-1 1 0 0,-1 1-1 0 0,2 0 0 0 0,0 0 1 0 0,0 0-1 0 0,1 4-18 0 0,0-13 12 0 0,1 0 0 0 0,0 0 0 0 0,0-1 0 0 0,0 1 0 0 0,0 0 0 0 0,0 0 0 0 0,0-1 0 0 0,1 1 0 0 0,-1-1 0 0 0,1 1 0 0 0,0-1 0 0 0,0 0 0 0 0,0 0 0 0 0,0 0 0 0 0,0 0 0 0 0,0 0 0 0 0,1 0 0 0 0,-1 0 0 0 0,1-1 0 0 0,-1 1 0 0 0,1-1-1 0 0,-1 1 1 0 0,1-1 0 0 0,0 0 0 0 0,0 0 0 0 0,0-1 0 0 0,-1 1 0 0 0,1 0 0 0 0,0-1 0 0 0,2 0-12 0 0,90-2 803 0 0,-71-7-670 0 0,-1 0-1 0 0,-1-2 1 0 0,0 0-1 0 0,0-1 1 0 0,-1-2-1 0 0,-1 0 1 0 0,0-1 0 0 0,-1-1-1 0 0,0-1 1 0 0,-2 0-1 0 0,0-1 1 0 0,10-15-133 0 0,9-10 165 0 0,-1-2 1 0 0,-3-1-1 0 0,-1-2 0 0 0,4-13-165 0 0,4-7 410 0 0,-39 68-367 0 0,0 0-17 0 0,-6 23-63 0 0,-7 25 89 0 0,3 1-1 0 0,1 1 1 0 0,3-1-1 0 0,2 1 1 0 0,1 0 0 0 0,4 0-1 0 0,2 14-51 0 0,-2-53 10 0 0,1 0-1 0 0,0 0 1 0 0,1 0 0 0 0,0 0-1 0 0,0 0 1 0 0,1-1-1 0 0,1 1 1 0 0,0-1-1 0 0,0 0 1 0 0,1-1-1 0 0,1 1 1 0 0,-1-1 0 0 0,1 0-1 0 0,1-1 1 0 0,-1 0-1 0 0,2 0 1 0 0,-1 0-1 0 0,2 0-9 0 0,-9-8 5 0 0,0 1 1 0 0,-1-1-1 0 0,1 0 0 0 0,-1 0 0 0 0,1 0 0 0 0,0 1 0 0 0,-1-1 0 0 0,1 0 0 0 0,-1 0 0 0 0,1 0 1 0 0,0 0-1 0 0,-1 0 0 0 0,1 0 0 0 0,0 0 0 0 0,-1-1 0 0 0,1 1 0 0 0,-1 0 0 0 0,1 0 0 0 0,0 0 0 0 0,-1 0 1 0 0,1-1-1 0 0,-1 1 0 0 0,1 0 0 0 0,-1-1 0 0 0,1 1 0 0 0,-1 0 0 0 0,1-1 0 0 0,-1 1 0 0 0,1-1 1 0 0,-1 1-1 0 0,0-1 0 0 0,1 1 0 0 0,-1-1 0 0 0,1 1 0 0 0,-1-1 0 0 0,0 1 0 0 0,0-1 0 0 0,1 1 1 0 0,-1-1-1 0 0,0 0 0 0 0,0 1 0 0 0,0-1 0 0 0,0 1 0 0 0,1-1 0 0 0,-1 0 0 0 0,0 1 0 0 0,0-1 0 0 0,0 1 1 0 0,0-1-1 0 0,-1 0 0 0 0,1 1 0 0 0,0-1 0 0 0,0 0 0 0 0,0 1 0 0 0,0-1 0 0 0,-1 1 0 0 0,1-1 1 0 0,0 0-6 0 0,-4-44-1806 0 0,-2 34-2233 0 0,1 5-3728 0 0,1 5-4580 0 0</inkml:trace>
  <inkml:trace contextRef="#ctx0" brushRef="#br0" timeOffset="-585.354">2570 2670 0 0 0,'0'0'1464'0'0,"0"0"247"0"0,0 0 175 0 0,0 0 137 0 0,0 0 27 0 0,0 0-62 0 0,0 0-118 0 0,0 0-218 0 0,0 0-207 0 0,0 0-229 0 0,0 0-166 0 0,0 0-113 0 0,0 0-101 0 0,1-3-109 0 0,4-7 347 0 0,-6 16 1277 0 0,-80 141-1036 0 0,-41 22-1687 0 0,117-161 4 0 0,-14 15-309 0 0,4-17-4278 0 0,6-22-7153 0 0,8-9 6084 0 0,1 23 5288 0 0,0-6 381 0 0</inkml:trace>
  <inkml:trace contextRef="#ctx0" brushRef="#br0" timeOffset="-337.412">2333 2670 0 0 0,'0'0'2107'0'0,"0"0"543"0"0,0 0 64 0 0,0 0-174 0 0,0 0-294 0 0,0 0-311 0 0,0 0-350 0 0,0 0-386 0 0,0 0-354 0 0,0 0-274 0 0,0 0-163 0 0,3-16-39 0 0,13-49 33 0 0,-15 65-362 0 0,0-1 0 0 0,0 1 1 0 0,0 0-1 0 0,0 0 0 0 0,0 0 1 0 0,0 0-1 0 0,0 0 0 0 0,0 0 1 0 0,0 0-1 0 0,0 0 0 0 0,0 0 1 0 0,0 0-1 0 0,0 0 0 0 0,0 1 0 0 0,0-1 1 0 0,0 0-1 0 0,0 1 0 0 0,0-1 1 0 0,0 1-1 0 0,0-1 0 0 0,0 1 1 0 0,0-1-1 0 0,0 1 0 0 0,0 0 1 0 0,-1-1-1 0 0,1 1 0 0 0,0 0 1 0 0,0 0-1 0 0,-1 0 0 0 0,1-1 0 0 0,-1 1 1 0 0,1 0-1 0 0,-1 0 0 0 0,1 0 1 0 0,-1 0-1 0 0,1 0 0 0 0,-1 0 1 0 0,0 0-1 0 0,0 0 0 0 0,1 0 1 0 0,-1 0-1 0 0,0 0 0 0 0,0 1 0 0 0,0-1-40 0 0,4 5 247 0 0,131 174 2987 0 0,-43-48-3170 0 0,-87-131-1271 0 0,-4-1-6402 0 0,-1 0-3847 0 0</inkml:trace>
  <inkml:trace contextRef="#ctx0" brushRef="#br0" timeOffset="6732.294">1455 1 6945 0 0,'0'0'1181'0'0,"0"0"-170"0"0,0 0-138 0 0,0 0-9 0 0,0 0 90 0 0,0 0 118 0 0,0 0 20 0 0,0 0-53 0 0,0 0-87 0 0,0 0-147 0 0,0 0-145 0 0,-15 5-117 0 0,-47 18-81 0 0,31 17 197 0 0,28-30-512 0 0,-8 24 241 0 0,2 1 1 0 0,2 0 0 0 0,1 0 0 0 0,1 0-1 0 0,1 19-388 0 0,-2 12 299 0 0,-24 159 154 0 0,-9-1 1 0 0,-11-2 0 0 0,-8-3-1 0 0,-11-2 1 0 0,-31 53-454 0 0,-16 8 367 0 0,-12-6 0 0 0,-11-6 1 0 0,-157 221-368 0 0,243-409 146 0 0,3 2 0 0 0,4 2 0 0 0,3 2 0 0 0,-10 34-146 0 0,47-99 5 0 0,1 0 0 0 0,0 0 0 0 0,2 0 0 0 0,0 0 0 0 0,1 1-1 0 0,0-1 1 0 0,2 8-5 0 0,13-8 1491 0 0,-13-19-1507 0 0,0 0 0 0 0,59 11 158 0 0,273-14 62 0 0,320-45-204 0 0,157-30 207 0 0,-371 51-25 0 0,216 21-182 0 0,1144 10 267 0 0,-1605-12-200 0 0,139-26-67 0 0,-211 20-24 0 0,286-22 113 0 0,-332 50-146 0 0,-53-7 1052 0 0,-43-94-803 0 0,19 66-184 0 0,1 1 0 0 0,2-1 0 0 0,0 1 1 0 0,1-1-1 0 0,0 1 0 0 0,2 0 0 0 0,1 0 1 0 0,0 0-1 0 0,1 1 0 0 0,2-1-8 0 0,43-136-51 0 0,-7-2 0 0 0,5-59 51 0 0,63-260 34 0 0,-84 349-22 0 0,-6-1 0 0 0,-5-1 0 0 0,-5-1 0 0 0,-6-84-12 0 0,-20-171-13 0 0,10 350 10 0 0,2 0 0 0 0,1 0 0 0 0,2 0 0 0 0,2 0 0 0 0,1 0 0 0 0,2 1 0 0 0,1-1 0 0 0,2 2 1 0 0,1-1-1 0 0,3-3 3 0 0,49-84-26 0 0,37-29-60 0 0,-33 45 108 0 0,-47 72-43 0 0,-5 9-2 0 0,-14 25 37 0 0,0 0-20 0 0,-14-3-182 0 0,-9-2 93 0 0,-250 16-86 0 0,-500 12 96 0 0,451-21 53 0 0,-1529 65-35 0 0,825-5-14 0 0,599-54 123 0 0,408-9-18 0 0,-1-1-1 0 0,1 0 0 0 0,0-2 1 0 0,1 0-1 0 0,-1-2 0 0 0,1 0 1 0 0,0 0-1 0 0,-9-6-23 0 0,-52-10 32 0 0,0 21-16 0 0,-42 8 87 0 0,-76-7 32 0 0,198 1-175 0 0,-1-1 0 0 0,1 1 0 0 0,-1-1 0 0 0,0 1 0 0 0,0-1 0 0 0,1 0 1 0 0,-1 1-1 0 0,0-1 0 0 0,0 1 0 0 0,1 0 0 0 0,-1-1 0 0 0,0 1 1 0 0,0-1-1 0 0,0 1 0 0 0,0-1 0 0 0,0 1 0 0 0,0-1 0 0 0,0 1 1 0 0,0 0-1 0 0,0-1 0 0 0,0 1 0 0 0,0-1 0 0 0,0 1 0 0 0,0-1 1 0 0,-1 1-1 0 0,1-1 0 0 0,0 1 0 0 0,0-1 0 0 0,-1 1 0 0 0,1-1 1 0 0,0 1-1 0 0,-1-1 0 0 0,1 1 0 0 0,0-1 0 0 0,-1 0 0 0 0,1 1 1 0 0,0-1-1 0 0,-1 1 0 0 0,1-1 0 0 0,-1 0 0 0 0,1 0 0 0 0,-1 1 1 0 0,1-1-1 0 0,-1 0 0 0 0,1 0 0 0 0,-1 1 0 0 0,1-1 0 0 0,-1 0 1 0 0,1 0-1 0 0,-1 0 0 0 0,0 0 0 0 0,1 0 0 0 0,-1 0 0 0 0,1 0 0 0 0,-1 0 1 0 0,1 0-1 0 0,-1 0 0 0 0,1 0 0 0 0,-1 0 0 0 0,0 0 0 0 0,1-1 1 0 0,-1 1-1 0 0,1 0 0 0 0,-1 0 0 0 0,1-1 0 0 0,-1 1 0 0 0,1 0 1 0 0,0 0-1 0 0,-1-1 0 0 0,1 1 40 0 0,19 12-5430 0 0,-16-10 2930 0 0,5 2-9768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5:21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1040 291 3305 0 0,'0'0'1901'0'0,"0"0"-243"0"0,0 0-54 0 0,0 0 202 0 0,0 0 201 0 0,0 0-9 0 0,0 0-239 0 0,0 0-352 0 0,0 0-352 0 0,0 0-251 0 0,0 0-168 0 0,-18-14-100 0 0,-58-43-57 0 0,26 38 205 0 0,38 20-506 0 0,-15-3 212 0 0,1 2 1 0 0,0 0 0 0 0,-1 2 0 0 0,1 1-1 0 0,-25 6-390 0 0,-15 6 398 0 0,1 3-1 0 0,1 3 1 0 0,0 3-1 0 0,2 2 1 0 0,1 4-1 0 0,2 1 0 0 0,-44 32-397 0 0,89-51 38 0 0,1 0-1 0 0,0 1 1 0 0,1 0-1 0 0,0 0 1 0 0,1 2-1 0 0,1-1 1 0 0,0 1-1 0 0,1 1 0 0 0,0 0 1 0 0,2 0-1 0 0,0 1 1 0 0,0 0-1 0 0,2 0 1 0 0,0 0-1 0 0,1 1 1 0 0,1-1-1 0 0,0 1 1 0 0,2 0-1 0 0,0 0 0 0 0,1 0 1 0 0,0 0-1 0 0,2 0 1 0 0,1 6-38 0 0,0-10 29 0 0,1 1 1 0 0,1-2-1 0 0,0 1 0 0 0,1 0 1 0 0,1-1-1 0 0,0 0 0 0 0,0-1 1 0 0,1 1-1 0 0,1-2 1 0 0,0 1-1 0 0,1-1 0 0 0,0 0 1 0 0,0-1-1 0 0,1 0 0 0 0,1-1 1 0 0,9 6-30 0 0,10 5 87 0 0,1 0 0 0 0,1-3 0 0 0,1-1 0 0 0,0-1 0 0 0,1-2 0 0 0,2 0-87 0 0,-8-4 70 0 0,0-1-1 0 0,0-1 1 0 0,1-2 0 0 0,0 0-1 0 0,0-3 1 0 0,1 0 0 0 0,-1-2 0 0 0,14-2-70 0 0,-37 1 4 0 0,0-1 0 0 0,0 0 0 0 0,-1-1 1 0 0,1 0-1 0 0,-1 0 0 0 0,0 0 0 0 0,0 0 1 0 0,0-1-1 0 0,0 0 0 0 0,0-1 0 0 0,-1 1 1 0 0,0-1-1 0 0,4-4-4 0 0,19-16-3234 0 0,3 6-5499 0 0,-22 16-3510 0 0</inkml:trace>
  <inkml:trace contextRef="#ctx0" brushRef="#br0" timeOffset="613.55">1004 1119 13371 0 0,'0'0'1528'0'0,"0"0"-506"0"0,0 0-201 0 0,0 0 111 0 0,0 0 166 0 0,0 0 89 0 0,0 0-27 0 0,0 0-118 0 0,0 0-165 0 0,0 0-177 0 0,0 0-151 0 0,0 0-99 0 0,0 0-68 0 0,31-32-41 0 0,100-101-21 0 0,-43 30 206 0 0,-18 19-286 0 0,-3-3 0 0 0,-4-2 1 0 0,-5-4-1 0 0,40-83-240 0 0,-83 148-29 0 0,-17 48-105 0 0,-10 27 153 0 0,1 2-1 0 0,3 0 1 0 0,2 0-1 0 0,2 0 0 0 0,2 8-18 0 0,2-36 6 0 0,1 0 0 0 0,1-1-1 0 0,1 1 1 0 0,1-1 0 0 0,0 1-1 0 0,2-1 1 0 0,0-1 0 0 0,2 1-1 0 0,6 11-5 0 0,99 175 167 0 0,-104-192-274 0 0,-10-14 141 0 0,1 0 0 0 0,-1 0 1 0 0,1 0-1 0 0,0 0 0 0 0,-1 0 1 0 0,1 1-1 0 0,0-1 0 0 0,-1 0 0 0 0,1 0 1 0 0,0 0-1 0 0,0 0 0 0 0,-1 0 1 0 0,1 0-1 0 0,0 1 0 0 0,-1-1 1 0 0,1 0-1 0 0,0 0 0 0 0,0 0 1 0 0,-1 1-1 0 0,1-1 0 0 0,0 0 1 0 0,0 0-1 0 0,-1 1 0 0 0,1-1 1 0 0,0 0-1 0 0,0 1 0 0 0,0-1 1 0 0,0 0-1 0 0,0 1 0 0 0,-1-1 0 0 0,1 0 1 0 0,0 1-1 0 0,0-1 0 0 0,0 0 1 0 0,0 1-1 0 0,0-1-34 0 0,-88-77 152 0 0,63 52-178 0 0,-2 1 0 0 0,0 0 0 0 0,-1 2 1 0 0,-2 2-1 0 0,0 0 0 0 0,-1 2 0 0 0,0 1 0 0 0,-2 2 0 0 0,0 1 0 0 0,0 2 0 0 0,-2 1 0 0 0,-28-5 26 0 0,32 15-1251 0 0,30 1 491 0 0,1 0-349 0 0,7 4-4695 0 0,-3-1-4541 0 0</inkml:trace>
  <inkml:trace contextRef="#ctx0" brushRef="#br0" timeOffset="1098.178">2392 431 8770 0 0,'0'0'2611'0'0,"0"0"-656"0"0,0 0-254 0 0,0 0-13 0 0,0 0-110 0 0,0 0-193 0 0,0 0-275 0 0,0 0-238 0 0,0 0-181 0 0,0 0-118 0 0,0 0-66 0 0,0 0-94 0 0,0 0-52 0 0,-22-13-48 0 0,-67-39-60 0 0,86 50-227 0 0,0 0 0 0 0,0 1 0 0 0,0-1 0 0 0,0 1 0 0 0,0-1 0 0 0,-1 1 0 0 0,1 0 0 0 0,0 0 0 0 0,-1 0 0 0 0,1 1 0 0 0,0-1 0 0 0,-1 1 0 0 0,1 0 0 0 0,-1 0 0 0 0,1 0 0 0 0,-1 0 0 0 0,1 0 0 0 0,0 1 0 0 0,-1 0-1 0 0,1 0 1 0 0,-2 0-26 0 0,-4 2 75 0 0,-3 0-21 0 0,0 1 1 0 0,0 0-1 0 0,0 1 0 0 0,1 0 0 0 0,0 1 0 0 0,0 1 0 0 0,0-1 0 0 0,1 2 0 0 0,-8 6-54 0 0,14-11 0 0 0,1 0 0 0 0,-1 1 0 0 0,1-1 0 0 0,0 1 1 0 0,0 0-1 0 0,1 0 0 0 0,-1 0 0 0 0,1 0 0 0 0,0 0 0 0 0,0 0 1 0 0,0 1-1 0 0,0-1 0 0 0,1 1 0 0 0,0-1 0 0 0,0 1 0 0 0,0-1 1 0 0,0 1-1 0 0,1 0 0 0 0,0 0 0 0 0,0-1 0 0 0,0 1 0 0 0,0 0 1 0 0,1 0-1 0 0,0-1 0 0 0,0 1 0 0 0,0-1 0 0 0,1 2 0 0 0,4 4-4 0 0,1 0 0 0 0,0-1 0 0 0,0 0 1 0 0,1-1-1 0 0,0 1 0 0 0,0-2 0 0 0,1 1 0 0 0,0-1 0 0 0,0 0 0 0 0,1-1 0 0 0,0 0 0 0 0,0-1 0 0 0,1 0 1 0 0,9 3 3 0 0,2 2 12 0 0,-1 1 0 0 0,1 0 0 0 0,-2 2 0 0 0,0 0 0 0 0,0 2 1 0 0,-1 0-1 0 0,-1 1 0 0 0,11 13-12 0 0,-26-25 28 0 0,0 0-1 0 0,-1 0 1 0 0,1 0 0 0 0,-1 1-1 0 0,0-1 1 0 0,-1 1 0 0 0,1-1 0 0 0,-1 1-1 0 0,0 0 1 0 0,0-1 0 0 0,0 1-1 0 0,0 0 1 0 0,-1 0 0 0 0,0 0 0 0 0,0 0-1 0 0,0 0 1 0 0,-1-1 0 0 0,0 1-1 0 0,1 0 1 0 0,-2 0 0 0 0,1-1-1 0 0,-1 1 1 0 0,1 0 0 0 0,-1-1 0 0 0,0 0-1 0 0,-1 1 1 0 0,1-1 0 0 0,-1 0-1 0 0,0 0 1 0 0,0 0 0 0 0,0-1 0 0 0,-1 1-1 0 0,1-1 1 0 0,-1 0 0 0 0,1 0-1 0 0,-5 3-27 0 0,-11 9 25 0 0,-1-1 0 0 0,0 0 0 0 0,-1-2 0 0 0,-1 0 0 0 0,1-1 0 0 0,-2-2-1 0 0,1 0 1 0 0,-1-1 0 0 0,-1-2 0 0 0,1 0 0 0 0,-1-1 0 0 0,0-2 0 0 0,-1 0 0 0 0,1-2-1 0 0,0 0 1 0 0,0-2 0 0 0,-9-1-25 0 0,31 2-58 0 0,1 0 0 0 0,0 0-1 0 0,-1 0 1 0 0,1-1 0 0 0,-1 1 0 0 0,1 0-1 0 0,0 0 1 0 0,-1-1 0 0 0,1 1 0 0 0,0-1-1 0 0,-1 1 1 0 0,1-1 0 0 0,0 0 0 0 0,0 0-1 0 0,-1 1 1 0 0,1-1 0 0 0,0 0 0 0 0,0 0-1 0 0,0 0 1 0 0,0 0 0 0 0,0 0 0 0 0,0 0-1 0 0,0 0 1 0 0,1-1 0 0 0,-1 1 0 0 0,0 0-1 0 0,1 0 1 0 0,-1-1 0 0 0,1 1 0 0 0,-1 0-1 0 0,1-1 1 0 0,-1 1 0 0 0,1-1 0 0 0,0 1-1 0 0,0-1 59 0 0,15-30-9613 0 0,-7 24-2049 0 0</inkml:trace>
  <inkml:trace contextRef="#ctx0" brushRef="#br0" timeOffset="2235.99">3152 446 760 0 0,'0'0'2397'0'0,"0"0"-449"0"0,0 0-1 0 0,0 0 244 0 0,0 0 126 0 0,0 0-154 0 0,0 0-393 0 0,0 0-445 0 0,0 0-333 0 0,0 0-171 0 0,0 0-83 0 0,0 0-20 0 0,0 0 7 0 0,3-5-2 0 0,11-15-31 0 0,-16 3 2691 0 0,-29 14-3132 0 0,28 3-46 0 0,-147 15 469 0 0,-5 40-170 0 0,154-55-504 0 0,-1 0 0 0 0,1 1 0 0 0,0-1 0 0 0,0 0 0 0 0,0 0 0 0 0,-1 1 0 0 0,1-1 0 0 0,0 1 0 0 0,0-1 0 0 0,0 1 0 0 0,0 0 0 0 0,0-1 0 0 0,0 1 0 0 0,0 0 0 0 0,0-1 0 0 0,0 1 0 0 0,0 0 0 0 0,1 0 0 0 0,-1 0 0 0 0,0 0 0 0 0,0 0-1 0 0,1 0 1 0 0,-1 0 0 0 0,1 0 0 0 0,-1 0 0 0 0,1 0 0 0 0,-1 1 0 0 0,1-1 0 0 0,0 0 0 0 0,-1 0 0 0 0,1 0 0 0 0,0 1 0 0 0,0-1 0 0 0,0 0 0 0 0,0 0 0 0 0,0 0 0 0 0,0 1 0 0 0,0-1 0 0 0,0 0 0 0 0,1 0 0 0 0,-1 0 0 0 0,0 1 0 0 0,1-1 0 0 0,-1 0-1 0 0,1 0 1 0 0,-1 0 0 0 0,1 0 0 0 0,0 0 0 0 0,-1 0 0 0 0,1 0 0 0 0,0 0 0 0 0,0 0 0 0 0,0 0 0 0 0,0 0 0 0 0,60 42-3 0 0,62-3 57 0 0,-121-40-50 0 0,-1 0 0 0 0,1 0 1 0 0,-1 1-1 0 0,0-1 0 0 0,1 0 1 0 0,-1 1-1 0 0,0-1 0 0 0,0 1 1 0 0,1-1-1 0 0,-1 1 0 0 0,0 0 1 0 0,0 0-1 0 0,0-1 0 0 0,0 1 1 0 0,0 0-1 0 0,0 0 0 0 0,0 0 1 0 0,0 0-1 0 0,0 0 0 0 0,0 0 1 0 0,0 0-1 0 0,0 1 0 0 0,-1-1 1 0 0,1 0-1 0 0,-1 0 0 0 0,1 1 1 0 0,-1-1-1 0 0,1 0 1 0 0,-1 1-1 0 0,0-1 0 0 0,1 0 1 0 0,-1 1-1 0 0,0-1 0 0 0,0 1 1 0 0,0-1-1 0 0,0 0 0 0 0,0 1 1 0 0,-1-1-1 0 0,1 0 0 0 0,0 1 1 0 0,-1-1-1 0 0,1 0 0 0 0,-1 1 1 0 0,1-1-1 0 0,-1 0 0 0 0,1 0 1 0 0,-1 1-1 0 0,0-1 0 0 0,0 0 1 0 0,0 0-1 0 0,1 0 0 0 0,-1 0 1 0 0,0 0-1 0 0,0 0 1 0 0,-1 0-1 0 0,1 0 0 0 0,0-1 1 0 0,-1 1-5 0 0,-117 101 240 0 0,69-61-206 0 0,1 1 0 0 0,2 3 1 0 0,2 2-1 0 0,2 2-34 0 0,40-47 5 0 0,1 1-1 0 0,-1-1 1 0 0,1 0-1 0 0,0 1 1 0 0,0 0-1 0 0,0-1 1 0 0,0 1 0 0 0,0 0-1 0 0,1 0 1 0 0,-1 0-1 0 0,1 0 1 0 0,0 0 0 0 0,0 1-1 0 0,0-1 1 0 0,0 0-1 0 0,0 0 1 0 0,1 1 0 0 0,-1-1-1 0 0,1 0 1 0 0,0 1-1 0 0,0-1 1 0 0,0 1-1 0 0,1-1 1 0 0,-1 0 0 0 0,1 1-1 0 0,0-1 1 0 0,0 0-1 0 0,0 0 1 0 0,0 0 0 0 0,1 1-1 0 0,-1-1 1 0 0,1 0-1 0 0,-1-1 1 0 0,1 1 0 0 0,0 0-1 0 0,0 0 1 0 0,1-1-1 0 0,-1 1 1 0 0,1-1-1 0 0,-1 0 1 0 0,1 0 0 0 0,-1 0-1 0 0,1 0 1 0 0,0 0-1 0 0,0-1 1 0 0,0 1 0 0 0,0-1-1 0 0,0 0 1 0 0,1 0-1 0 0,2 1-4 0 0,12 1 73 0 0,1 0-1 0 0,-1-1 0 0 0,1-1 0 0 0,0-1 1 0 0,0 0-1 0 0,-1-2 0 0 0,1 0 0 0 0,-1-1 0 0 0,1-1 1 0 0,-1-1-1 0 0,0 0 0 0 0,16-8-72 0 0,35-13 130 0 0,-10-19-2019 0 0,-37 24-5342 0 0,-15 17-4859 0 0</inkml:trace>
  <inkml:trace contextRef="#ctx0" brushRef="#br0" timeOffset="2890.127">3713 416 5529 0 0,'0'0'2787'0'0,"0"0"-338"0"0,0 0-201 0 0,0 0-64 0 0,0 0-109 0 0,0 0-256 0 0,0 0-362 0 0,0 0-335 0 0,0 0-278 0 0,0 0-208 0 0,0 0-137 0 0,0 0-86 0 0,0 0-80 0 0,-2-1-55 0 0,0 4-176 0 0,0 1 0 0 0,0-1 0 0 0,1 1-1 0 0,-1-1 1 0 0,1 1 0 0 0,0 0 0 0 0,0-1-1 0 0,0 1 1 0 0,0 0 0 0 0,1 0 0 0 0,-1 0-1 0 0,1 0 1 0 0,0 0 0 0 0,0-1 0 0 0,1 1 0 0 0,-1 0-1 0 0,1 0 1 0 0,0 0 0 0 0,0 1-102 0 0,-1 12 171 0 0,2 38 51 0 0,-4 0 0 0 0,-1 0 0 0 0,-3 0 0 0 0,-3-1 1 0 0,-13 48-223 0 0,-29 70-230 0 0,47-154-947 0 0,12-21-2851 0 0,0-8 2571 0 0,8-12-2412 0 0,-8 7-2507 0 0,-4 8-4376 0 0</inkml:trace>
  <inkml:trace contextRef="#ctx0" brushRef="#br0" timeOffset="3163.374">3982 368 10034 0 0,'0'0'3680'0'0,"0"0"-1452"0"0,0 0-798 0 0,0 0-337 0 0,0 0-89 0 0,0 0 19 0 0,0 0-40 0 0,0 0-91 0 0,0 0-91 0 0,0 0-116 0 0,0 0-93 0 0,0 0-64 0 0,-6 36-66 0 0,-19 112-6 0 0,10 95 1119 0 0,11-8-1470 0 0,5-234-152 0 0,-1-1 0 0 0,0 1 1 0 0,1-1-1 0 0,-1 1 0 0 0,0-1 0 0 0,0 1 0 0 0,0-1 0 0 0,0 1 0 0 0,1-1 0 0 0,-1 1 1 0 0,0-1-1 0 0,0 1 0 0 0,0-1 0 0 0,0 1 0 0 0,0-1 0 0 0,0 1 0 0 0,0-1 0 0 0,0 1 0 0 0,0-1 1 0 0,-1 1-1 0 0,1-1 0 0 0,0 1 0 0 0,0-1 0 0 0,0 1 0 0 0,-1-1 0 0 0,1 1 0 0 0,0-1 1 0 0,0 1-1 0 0,-1-1 0 0 0,1 0 0 0 0,0 1 0 0 0,-1-1 0 0 0,1 0 0 0 0,-1 1 0 0 0,1-1 0 0 0,0 0 1 0 0,-1 1-1 0 0,1-1 0 0 0,-1 0 0 0 0,1 0 0 0 0,-1 1 0 0 0,1-1 0 0 0,-1 0 0 0 0,1 0 1 0 0,-1 0-1 0 0,1 0 0 0 0,-1 0 0 0 0,1 1 0 0 0,-1-1 0 0 0,1 0 0 0 0,-1 0 0 0 0,1 0 1 0 0,-1-1-1 0 0,1 1 0 0 0,-1 0 0 0 0,1 0 0 0 0,-1 0 0 0 0,1 0 0 0 0,-1 0 0 0 0,1-1 0 0 0,-1 1 1 0 0,1 0-1 0 0,-1-1 47 0 0,-17-13-6832 0 0,13 9 2516 0 0,0 1-7186 0 0</inkml:trace>
  <inkml:trace contextRef="#ctx0" brushRef="#br0" timeOffset="3429.388">3450 365 11466 0 0,'0'0'2201'0'0,"0"0"-761"0"0,0 0-384 0 0,0 0 30 0 0,0 0 102 0 0,0 0-1 0 0,0 0-156 0 0,0 0-240 0 0,0 0-187 0 0,0 0-111 0 0,0 0-42 0 0,0 0-15 0 0,33-9 6 0 0,102-25 9 0 0,-39 22 375 0 0,173 11 276 0 0,-105 23-1445 0 0,-124 7-1616 0 0,-36-13-1580 0 0,-6 1-3743 0 0,-2-9-4398 0 0</inkml:trace>
  <inkml:trace contextRef="#ctx0" brushRef="#br0" timeOffset="3722.06">3251 1064 9866 0 0,'0'0'1602'0'0,"0"0"-351"0"0,0 0-94 0 0,0 0 49 0 0,0 0 58 0 0,0 0-38 0 0,0 0-95 0 0,0 0-119 0 0,0 0-105 0 0,0 0-92 0 0,0 0-89 0 0,0 0-61 0 0,38 11-55 0 0,120 30-47 0 0,-149-39-486 0 0,0 0 1 0 0,0 0-1 0 0,0-1 0 0 0,0 0 0 0 0,1 0 0 0 0,-1-1 0 0 0,0 0 1 0 0,0-1-1 0 0,1 0 0 0 0,7-2-77 0 0,6-1 187 0 0,338-38 1240 0 0,-206 36-8663 0 0,-146 6-4513 0 0</inkml:trace>
  <inkml:trace contextRef="#ctx0" brushRef="#br0" timeOffset="6969.746">4750 468 3505 0 0,'0'0'2768'0'0,"0"0"-901"0"0,0 0-470 0 0,0 0 28 0 0,0 0 190 0 0,0 0 78 0 0,0 0-122 0 0,0 0-290 0 0,0 0-363 0 0,0 0-303 0 0,0 0-186 0 0,-1-8 2737 0 0,-15 44-903 0 0,16-35-2187 0 0,11 6 234 0 0,-3-8-171 0 0,0-1 1 0 0,0 0 0 0 0,0-1-1 0 0,0 0 1 0 0,0 0 0 0 0,-1-1 0 0 0,1 0-1 0 0,-1 0 1 0 0,0-1 0 0 0,0 0-1 0 0,-1 0 1 0 0,5-4-140 0 0,-11 8 124 0 0,0 1 24 0 0,0 0 7 0 0,0 0-18 0 0,0 0-20 0 0,0 0-27 0 0,0 0-23 0 0,-2 1-82 0 0,-1 0 1 0 0,0 0-1 0 0,1 0 1 0 0,-1 1-1 0 0,1-1 1 0 0,-1 1-1 0 0,1 0 1 0 0,-1 0-1 0 0,1 0 1 0 0,0 0-1 0 0,0 0 1 0 0,0 0-1 0 0,0 0 1 0 0,1 1-1 0 0,-1-1 1 0 0,0 1-1 0 0,1-1 1 0 0,0 1-1 0 0,0 0 1 0 0,0 0-1 0 0,-1 0 15 0 0,2 2-511 0 0,3 11-1130 0 0,0-12-2113 0 0,4 0-3548 0 0,-5-1-5118 0 0</inkml:trace>
  <inkml:trace contextRef="#ctx0" brushRef="#br0" timeOffset="7586.208">4794 987 6353 0 0,'0'0'1582'0'0,"0"0"-246"0"0,0 0 67 0 0,0 0 232 0 0,0 0 94 0 0,0 0-138 0 0,0 0-230 0 0,0 0-246 0 0,0 0-159 0 0,0 0-66 0 0,0 0-73 0 0,0 0-67 0 0,0 0-45 0 0,3-4-36 0 0,9-8 122 0 0,-20 28 623 0 0,-32 43-193 0 0,69-96-775 0 0,-23 26-35 0 0,-52 54-1704 0 0,44-38 564 0 0,0 1-8858 0 0,2-5-2138 0 0</inkml:trace>
  <inkml:trace contextRef="#ctx0" brushRef="#br0" timeOffset="9215.391">6650 839 12011 0 0,'0'0'5051'0'0,"0"0"-3453"0"0,0 0-987 0 0,0 0 113 0 0,0 0 232 0 0,0 0 111 0 0,0 0-63 0 0,0 0-209 0 0,0 0-241 0 0,-11 33-174 0 0,-31 100-131 0 0,32-63-1 0 0,10-60-251 0 0,-1-6-32 0 0,1 0 0 0 0,0-1 0 0 0,0 1 0 0 0,0 0 0 0 0,0-1 0 0 0,1 1 0 0 0,-1 0 0 0 0,1-1 0 0 0,0 1 0 0 0,0-1 1 0 0,0 1-1 0 0,0-1 0 0 0,1 1 0 0 0,0-1 0 0 0,-1 0 0 0 0,1 0 0 0 0,3 3 35 0 0,9-4-2276 0 0,-5-3-3377 0 0,-5-2-5732 0 0</inkml:trace>
  <inkml:trace contextRef="#ctx0" brushRef="#br0" timeOffset="9383.322">6596 412 13603 0 0,'0'0'1792'0'0,"0"0"-391"0"0,0 0-457 0 0,0 0-280 0 0,0 0-200 0 0,0 0-216 0 0,0 0-264 0 0,0 0-296 0 0,0 0-168 0 0,0 0-176 0 0,0 0-216 0 0,0 0-345 0 0,0 0-895 0 0,0 0-2945 0 0,-5-11-3337 0 0</inkml:trace>
  <inkml:trace contextRef="#ctx0" brushRef="#br0" timeOffset="9831.344">6835 1024 12267 0 0,'0'0'1723'0'0,"0"0"-438"0"0,0 0-230 0 0,0 0-41 0 0,0 0-33 0 0,0 0-86 0 0,0 0-127 0 0,0 0-93 0 0,0 0-41 0 0,0 0-26 0 0,0 0-27 0 0,0 0-38 0 0,0 6-47 0 0,-2 14-48 0 0,12-36 196 0 0,89-244 404 0 0,-99 258-1068 0 0,1 0 0 0 0,-1 1 0 0 0,0-1 0 0 0,1 0 0 0 0,-1 0 0 0 0,1 1 0 0 0,0-1 0 0 0,-1 1 0 0 0,1-1 0 0 0,0 1 0 0 0,0-1 0 0 0,0 1 0 0 0,0-1 0 0 0,0 1 0 0 0,0 0 0 0 0,1-1 0 0 0,-1 1 0 0 0,0 0 0 0 0,1 0 0 0 0,-1 0 0 0 0,0 0 0 0 0,1 0 0 0 0,0 0 0 0 0,-1 0-1 0 0,1 1 1 0 0,-1-1 0 0 0,1 1 0 0 0,0-1 0 0 0,0 1 0 0 0,-1 0 0 0 0,1-1 0 0 0,0 1 0 0 0,0 0 0 0 0,-1 0 0 0 0,1 0 0 0 0,1 0 20 0 0,12 55-179 0 0,4 28 183 0 0,-18-72 3 0 0,0 0-1 0 0,1-1 1 0 0,0 1 0 0 0,1 0 0 0 0,0-1 0 0 0,0 0 0 0 0,2 0 0 0 0,-1 0 0 0 0,1 0 0 0 0,0-1 0 0 0,1 1 0 0 0,0-1-1 0 0,1-1 1 0 0,4 5-7 0 0,-10-11 34 0 0,1 0 0 0 0,1-1 0 0 0,-1 1 0 0 0,0-1 0 0 0,0 0 0 0 0,0 0 0 0 0,1 1 0 0 0,-1-1 0 0 0,1-1 0 0 0,-1 1 0 0 0,1 0 0 0 0,-1-1 0 0 0,1 1 0 0 0,-1-1 0 0 0,1 0 0 0 0,-1 0 0 0 0,1 0 0 0 0,0 0 0 0 0,-1 0 0 0 0,1 0 0 0 0,-1-1 0 0 0,1 1 0 0 0,-1-1 0 0 0,1 0 0 0 0,-1 0 0 0 0,1 0 0 0 0,-1 0 0 0 0,0 0 0 0 0,0 0 0 0 0,1-1 0 0 0,-1 1 0 0 0,0-1 0 0 0,0 0 0 0 0,0 1 0 0 0,-1-1 0 0 0,1 0 0 0 0,0 0 0 0 0,0-1-34 0 0,59-87 1093 0 0,-61 89-1085 0 0,52-148 408 0 0,-44 112-1031 0 0,-8 36 143 0 0,0 1-321 0 0,2 7-9232 0 0,-2-3-1935 0 0</inkml:trace>
  <inkml:trace contextRef="#ctx0" brushRef="#br0" timeOffset="10498.012">7518 1013 5297 0 0,'0'0'4152'0'0,"0"0"-1353"0"0,0 0-505 0 0,0 0-248 0 0,0 0-337 0 0,0 0-272 0 0,0 0-232 0 0,0 0-194 0 0,0 0-155 0 0,0 0-170 0 0,0 0-153 0 0,34-20-122 0 0,100-60-96 0 0,-83 40 171 0 0,-50 39-461 0 0,1 0 0 0 0,-1 0-1 0 0,0-1 1 0 0,1 1-1 0 0,-1-1 1 0 0,0 1-1 0 0,0-1 1 0 0,0 1 0 0 0,0-1-1 0 0,0 0 1 0 0,0 1-1 0 0,0-1 1 0 0,-1 0-1 0 0,1 0 1 0 0,0 0 0 0 0,-1 0-1 0 0,0 1 1 0 0,1-1-1 0 0,-1 0 1 0 0,0 0 0 0 0,0 0-1 0 0,0 0 1 0 0,0 0-1 0 0,0 0 1 0 0,-1 0-1 0 0,1 0 1 0 0,-1 0 0 0 0,1 1-1 0 0,-1-1 1 0 0,0 0-1 0 0,1 0 1 0 0,-1 1-1 0 0,0-1 1 0 0,0 0 0 0 0,0 1-1 0 0,0-1 1 0 0,-1 1-1 0 0,1-1 1 0 0,0 1-1 0 0,-1 0 1 0 0,1-1 0 0 0,-1 1-25 0 0,-5-2-40 0 0,0 1 1 0 0,0 0 0 0 0,0 1 0 0 0,-1-1 0 0 0,1 1 0 0 0,-1 1-1 0 0,1-1 1 0 0,0 1 0 0 0,-1 1 0 0 0,1-1 0 0 0,-1 1 0 0 0,1 0-1 0 0,0 1 1 0 0,-1 0 0 0 0,1 0 0 0 0,0 1 0 0 0,0 0-1 0 0,1 0 1 0 0,-1 0 0 0 0,0 1 0 0 0,1 0 0 0 0,0 0 0 0 0,0 1-1 0 0,0-1 1 0 0,1 1 0 0 0,0 1 0 0 0,0-1 0 0 0,0 1 0 0 0,0 0-1 0 0,1 0 1 0 0,0 0 0 0 0,-3 6 39 0 0,5-6-3 0 0,0 1 0 0 0,1-1 0 0 0,0 1 0 0 0,0-1 0 0 0,0 0-1 0 0,1 1 1 0 0,-1 0 0 0 0,2-1 0 0 0,-1 1 0 0 0,1-1 0 0 0,0 0 0 0 0,0 1 0 0 0,1-1 0 0 0,0 0 0 0 0,0 1 0 0 0,0-1 0 0 0,1 0-1 0 0,0 0 1 0 0,0-1 0 0 0,0 1 0 0 0,1-1 0 0 0,0 0 0 0 0,0 0 0 0 0,0 0 0 0 0,1 0 0 0 0,0 0 0 0 0,0-1 0 0 0,0 0 0 0 0,0 0-1 0 0,0-1 1 0 0,1 1 0 0 0,0-1 0 0 0,0 0 0 0 0,0-1 0 0 0,0 1 3 0 0,15 6 36 0 0,-1-1 0 0 0,1-1 0 0 0,0-1-1 0 0,1-1 1 0 0,-1-1 0 0 0,1 0 0 0 0,0-2 0 0 0,0 0 0 0 0,2-2-36 0 0,-4 0 93 0 0,1-1 0 0 0,0-1 0 0 0,-1 0 1 0 0,1-2-1 0 0,-1 0 0 0 0,0-2 0 0 0,0 0 1 0 0,-1-1-1 0 0,1-1 0 0 0,-2 0 0 0 0,4-4-93 0 0,3-6 79 0 0,0-1-1 0 0,-1-2 1 0 0,-1 0-1 0 0,-1-2 1 0 0,-1 0-1 0 0,0-1 1 0 0,-2-1-1 0 0,-2-1 1 0 0,0-1-1 0 0,-1 0 1 0 0,-2-1-1 0 0,-1-1 1 0 0,-1 0-1 0 0,2-13-78 0 0,3 0-42 0 0,-3-1-1 0 0,-1 0 1 0 0,-3-1-1 0 0,-1 0 1 0 0,-2-1-1 0 0,-2 0 1 0 0,-2 0-1 0 0,-3-26 43 0 0,-27-23-52 0 0,26 91 48 0 0,0 1 0 0 0,0-1 0 0 0,0 1 0 0 0,-1 0 0 0 0,1 0 0 0 0,-1 0 0 0 0,1 0 0 0 0,-1 0 0 0 0,0 0-1 0 0,0 0 1 0 0,0 0 0 0 0,0 1 0 0 0,0-1 0 0 0,0 1 0 0 0,-1 0 0 0 0,1-1 0 0 0,0 1 0 0 0,-1 0 0 0 0,1 0 0 0 0,0 1 0 0 0,-1-1 0 0 0,1 0-1 0 0,-1 1 1 0 0,0-1 0 0 0,1 1 0 0 0,-1 0 0 0 0,1 0 0 0 0,-1 0 0 0 0,0 0 0 0 0,1 1 0 0 0,-1-1 0 0 0,1 1 0 0 0,-1-1 0 0 0,1 1-1 0 0,-1 0 1 0 0,0 0 4 0 0,-4 5-7 0 0,0-1 1 0 0,0 1-1 0 0,0 0 0 0 0,1 1 0 0 0,0-1 0 0 0,1 1 0 0 0,-1 1 0 0 0,1-1 0 0 0,1 1 0 0 0,-1 0 0 0 0,1 0 0 0 0,1 0 0 0 0,-1 0 0 0 0,1 1 0 0 0,1 0 7 0 0,-8 28 16 0 0,3 0 0 0 0,1 0 0 0 0,1 1-1 0 0,3 0 1 0 0,1 0 0 0 0,1 0-1 0 0,2 0 1 0 0,2 0 0 0 0,2 0 0 0 0,1-1-1 0 0,2 0 1 0 0,1 0 0 0 0,2-1-1 0 0,8 13-15 0 0,80 218 130 0 0,-71-179-190 0 0,-67-137-5007 0 0,25 30 2220 0 0,5 6-2445 0 0,0 1-5983 0 0</inkml:trace>
  <inkml:trace contextRef="#ctx0" brushRef="#br0" timeOffset="10718.349">7966 648 8018 0 0,'0'0'6430'0'0,"0"0"-4242"0"0,0 0-1447 0 0,0 0-35 0 0,0 0 220 0 0,0 0 173 0 0,0 0 43 0 0,0 0-93 0 0,0 0-140 0 0,0 0-131 0 0,0 0-108 0 0,35-1-85 0 0,109-1-68 0 0,1 9 1019 0 0,86 3-973 0 0,-196 6-2577 0 0,-30-10-2154 0 0,-1 2-3405 0 0,-3-4-4737 0 0</inkml:trace>
  <inkml:trace contextRef="#ctx0" brushRef="#br0" timeOffset="10938.051">8798 854 18572 0 0,'0'0'616'0'0,"0"0"-168"0"0,0 0 104 0 0,0 0 64 0 0,0 0-47 0 0,0 0-113 0 0,0 0-168 0 0,0 0-104 0 0,0 0-112 0 0,0 0-56 0 0,0 0-40 0 0,0 0-32 0 0,0 0-80 0 0,0 0-184 0 0,20 177-408 0 0,-20-170-1201 0 0,0-7-3752 0 0,0 4-6858 0 0</inkml:trace>
  <inkml:trace contextRef="#ctx0" brushRef="#br0" timeOffset="11102.159">8778 515 16756 0 0,'0'0'1656'0'0,"0"0"-640"0"0,0 0-248 0 0,0 0-208 0 0,0 0-199 0 0,0 0-169 0 0,0 0-168 0 0,0 0-144 0 0,0 0-73 0 0,0 0-87 0 0,0 0-80 0 0,0 0-184 0 0,0 0-456 0 0,0 0-1577 0 0,-13 59-9449 0 0</inkml:trace>
  <inkml:trace contextRef="#ctx0" brushRef="#br0" timeOffset="11384.701">9254 718 12891 0 0,'0'0'2851'0'0,"0"0"-1145"0"0,0 0-433 0 0,0 0-84 0 0,0 0-55 0 0,0 0-109 0 0,0 0-214 0 0,0 0-219 0 0,0 0-175 0 0,0 0-130 0 0,0 0-114 0 0,0 0-59 0 0,0 0-41 0 0,-19 6-24 0 0,-63 19 9 0 0,12 23 49 0 0,62-39-90 0 0,4-5-7 0 0,0 0 1 0 0,0 1 0 0 0,1-1 0 0 0,0 1 0 0 0,0 0 0 0 0,0-1-1 0 0,1 1 1 0 0,-1 0 0 0 0,1 1 0 0 0,0-1 0 0 0,1 0 0 0 0,-1 1-1 0 0,1-1 1 0 0,0 1 0 0 0,0-1 0 0 0,1 1 0 0 0,0-1 0 0 0,0 1-1 0 0,0-1 1 0 0,1 1 0 0 0,-1 0 0 0 0,1-1 0 0 0,1 0 0 0 0,-1 1-1 0 0,1-1 1 0 0,0 0 0 0 0,0 1 0 0 0,0-1 0 0 0,1 0 0 0 0,0-1-1 0 0,0 1 1 0 0,0 0 0 0 0,0-1 0 0 0,1 0 0 0 0,0 0 0 0 0,0 0-1 0 0,0 0 1 0 0,0 0 0 0 0,1-1 0 0 0,-1 0 0 0 0,1 0-11 0 0,14 5 174 0 0,-1-1-1 0 0,1-1 1 0 0,0-1 0 0 0,0 0 0 0 0,1-2 0 0 0,0 0 0 0 0,-1-1 0 0 0,1-1 0 0 0,0-1 0 0 0,0 0-1 0 0,0-2 1 0 0,-1 0 0 0 0,11-4-174 0 0,-25 6 17 0 0,0-1 0 0 0,0 0-1 0 0,-1 0 1 0 0,1-1 0 0 0,-1 1-1 0 0,1-1 1 0 0,-1 0 0 0 0,1 0-1 0 0,-1 0 1 0 0,0-1 0 0 0,0 0-1 0 0,0 0 1 0 0,0 0 0 0 0,-1 0-1 0 0,1 0 1 0 0,2-4-17 0 0,7-27-5965 0 0,-13 26-6102 0 0</inkml:trace>
  <inkml:trace contextRef="#ctx0" brushRef="#br0" timeOffset="8521.58">5274 394 5625 0 0,'0'0'2545'0'0,"0"0"-1526"0"0,0 0-534 0 0,0 0 217 0 0,0 0 422 0 0,0 0 352 0 0,0 0 100 0 0,0 0-89 0 0,0 0-168 0 0,0 0-206 0 0,0 0-183 0 0,33-8-156 0 0,103-27-130 0 0,-125 33-517 0 0,0-1 1 0 0,0-1-1 0 0,-1 0 0 0 0,1 0 1 0 0,-1-1-1 0 0,0 0 0 0 0,-1-1 0 0 0,1 0 1 0 0,7-7-128 0 0,4-2 250 0 0,-3 2-49 0 0,0-1-1 0 0,-1 0 0 0 0,0-1 0 0 0,-1-1 0 0 0,-1 0 0 0 0,0-2 0 0 0,-1 1 1 0 0,-1-2-1 0 0,-1 1 0 0 0,-1-2 0 0 0,0 0 0 0 0,3-12-200 0 0,-8-19 1014 0 0,-6 50-913 0 0,0 1-49 0 0,0 29-25 0 0,-9 354 921 0 0,9-329-842 0 0,2 53 44 0 0,-5-1 0 0 0,-4 1 1 0 0,-5-1-1 0 0,-7 10-150 0 0,-52 138 219 0 0,47-210-170 0 0,28-69-317 0 0,107-174-6439 0 0,-96 172 4659 0 0,10-22-6151 0 0,-13 22-2313 0 0</inkml:trace>
  <inkml:trace contextRef="#ctx0" brushRef="#br0" timeOffset="8973.809">6186 276 15147 0 0,'0'0'1322'0'0,"0"0"-549"0"0,0 0-413 0 0,0 0-50 0 0,0 0 131 0 0,0 0 134 0 0,0 0 103 0 0,0 0 12 0 0,-35 31-60 0 0,-107 100-93 0 0,56-42 185 0 0,-52 71-121 0 0,137-159-595 0 0,0 0-1 0 0,-1-1 0 0 0,1 1 1 0 0,0 0-1 0 0,0 0 1 0 0,0 0-1 0 0,0 0 0 0 0,0 0 1 0 0,0 0-1 0 0,1 0 1 0 0,-1 0-1 0 0,0 0 0 0 0,0 0 1 0 0,1 1-1 0 0,-1-1 1 0 0,1 0-1 0 0,-1 0 0 0 0,1 1 1 0 0,-1-1-1 0 0,1 0 1 0 0,0 1-1 0 0,0-1 0 0 0,0 1 1 0 0,0-1-1 0 0,0 0 1 0 0,0 1-1 0 0,0-1 1 0 0,0 0-1 0 0,0 1 0 0 0,0-1 1 0 0,1 0-1 0 0,-1 1 1 0 0,1-1-1 0 0,-1 0 0 0 0,1 1 1 0 0,0-1-1 0 0,-1 0 1 0 0,1 0-1 0 0,0 0 0 0 0,0 0 1 0 0,-1 0-1 0 0,1 0 1 0 0,0 0-1 0 0,0 0 0 0 0,0 0 1 0 0,1 0-1 0 0,-1 0 1 0 0,0-1-1 0 0,0 1 0 0 0,0 0 1 0 0,0-1-1 0 0,1 1 1 0 0,-1-1-1 0 0,0 1 0 0 0,1-1 1 0 0,-1 0-1 0 0,0 1 1 0 0,2-1-6 0 0,265 4 1028 0 0,-263-3-991 0 0,-1 0 0 0 0,0 0-1 0 0,1 0 1 0 0,-1 0 0 0 0,0 1 0 0 0,1-1 0 0 0,-1 1 0 0 0,0 0 0 0 0,0 1-1 0 0,-1-1 1 0 0,1 1 0 0 0,0 0 0 0 0,-1-1 0 0 0,0 2 0 0 0,1-1 0 0 0,-1 0-1 0 0,0 1 1 0 0,-1-1 0 0 0,1 1 0 0 0,-1 0 0 0 0,1 0 0 0 0,-1 0 0 0 0,0 0-1 0 0,-1 0 1 0 0,1 0 0 0 0,-1 1 0 0 0,1 3-37 0 0,6 131 1622 0 0,-9-96-1315 0 0,1-37-277 0 0,-1 0-4 0 0,0 1-1 0 0,1-1 0 0 0,-1 1 0 0 0,2-1 1 0 0,-1 1-1 0 0,1 0 0 0 0,0-1 0 0 0,0 0 1 0 0,1 1-1 0 0,0-1 0 0 0,0 0 0 0 0,0 0 1 0 0,1 0-1 0 0,0 0 0 0 0,0 0 0 0 0,0 0 1 0 0,1-1-1 0 0,0 0 0 0 0,0 0 0 0 0,0 0 1 0 0,2 2-26 0 0,19 8 52 0 0,-25-15-40 0 0,0 0-7 0 0,9-41-4442 0 0,-3 28 753 0 0,-2 5-1574 0 0,1 0-6500 0 0</inkml:trace>
  <inkml:trace contextRef="#ctx0" brushRef="#br0" timeOffset="14399.38">11366 836 7370 0 0,'0'0'2203'0'0,"0"0"-320"0"0,0 0-138 0 0,0 0-100 0 0,0 0-146 0 0,0 0-254 0 0,0 0-335 0 0,0 0-295 0 0,0 0-238 0 0,0 0-158 0 0,-1 31-119 0 0,0 96-65 0 0,8-78-94 0 0,-2-43 8 0 0,12 15-840 0 0,-7-15-4620 0 0,-5-3-5054 0 0</inkml:trace>
  <inkml:trace contextRef="#ctx0" brushRef="#br0" timeOffset="14640.322">11382 538 15355 0 0,'0'0'1145'0'0,"0"0"-1145"0"0,0 0-433 0 0,0 0-71 0 0,0 0 24 0 0,0 0 160 0 0,0 0 0 0 0,0 0-400 0 0,0 0-768 0 0,0 0-2777 0 0,0 0-3705 0 0</inkml:trace>
  <inkml:trace contextRef="#ctx0" brushRef="#br0" timeOffset="16137.539">13157 781 11258 0 0,'0'0'2476'0'0,"0"0"-1136"0"0,0 0-383 0 0,0 0-43 0 0,0 0-34 0 0,0 0-110 0 0,0 0-189 0 0,0 0-202 0 0,0 0-154 0 0,-7 31-98 0 0,-19 97-58 0 0,26-69 13 0 0,4-53-58 0 0,-1-3 60 0 0,0 1 1 0 0,0-1-1 0 0,0 0 0 0 0,0 0 1 0 0,0 0-1 0 0,1 0 1 0 0,-1-1-1 0 0,1 1 1 0 0,0-1-1 0 0,0 0 1 0 0,0 0-1 0 0,0 0 0 0 0,0-1 1 0 0,0 1-1 0 0,0-1 1 0 0,1 0-1 0 0,-1 0 1 0 0,0-1-1 0 0,1 1 1 0 0,-1-1-1 0 0,0 0 1 0 0,1 0-1 0 0,-1 0 0 0 0,1-1 1 0 0,-1 1-1 0 0,0-1 1 0 0,1 0-1 0 0,-1-1 1 0 0,0 1-1 0 0,0-1 1 0 0,0 0-1 0 0,0 0 0 0 0,0 0 1 0 0,0 0-1 0 0,-1-1 1 0 0,1 1-1 0 0,-1-1-84 0 0,6-5 170 0 0,0 0 0 0 0,-1-1 0 0 0,0 0 1 0 0,-1 0-1 0 0,0-1 0 0 0,-1 0 0 0 0,1 0 0 0 0,-2 0 0 0 0,0-1 0 0 0,0 0 0 0 0,-1 0 0 0 0,0 0 0 0 0,-1-1 0 0 0,0 1 0 0 0,-1-1 0 0 0,0 0 0 0 0,-1 0 1 0 0,0 1-1 0 0,-1-1 0 0 0,-1 0 0 0 0,-1-9-170 0 0,0 12 4 0 0,-1 1-1 0 0,-1-1 1 0 0,1 1 0 0 0,-1-1 0 0 0,-1 1 0 0 0,0 1-1 0 0,0-1 1 0 0,0 1 0 0 0,-1-1 0 0 0,0 2 0 0 0,-1-1 0 0 0,1 1-1 0 0,-1 0 1 0 0,0 0 0 0 0,-5-2-4 0 0,8 5-66 0 0,0 1 1 0 0,-1 0-1 0 0,1 0 0 0 0,-1 0 1 0 0,1 1-1 0 0,-1-1 0 0 0,0 1 0 0 0,0 0 1 0 0,0 0-1 0 0,0 1 0 0 0,1-1 1 0 0,-1 1-1 0 0,0 0 0 0 0,0 1 0 0 0,0-1 1 0 0,0 1-1 0 0,0 0 0 0 0,-1 1 66 0 0,-23 9-3473 0 0,7 7-4434 0 0,15-10-3940 0 0</inkml:trace>
  <inkml:trace contextRef="#ctx0" brushRef="#br0" timeOffset="16423.811">13588 898 10954 0 0,'0'0'2549'0'0,"0"0"-591"0"0,0 0-307 0 0,0 0-247 0 0,0 0-246 0 0,0 0-250 0 0,0 0-219 0 0,0 0-142 0 0,0 0-98 0 0,0 0-36 0 0,0 0-65 0 0,0 0-62 0 0,0 0-70 0 0,14-31-96 0 0,42-95-65 0 0,-25 82-50 0 0,-30 42-12 0 0,0 1-1 0 0,0 0 1 0 0,0 0-1 0 0,0 0 0 0 0,1 0 1 0 0,-1 0-1 0 0,1 1 0 0 0,-1-1 1 0 0,0 0-1 0 0,1 1 0 0 0,-1-1 1 0 0,1 1-1 0 0,-1-1 1 0 0,1 1-1 0 0,0 0 0 0 0,-1-1 1 0 0,1 1-1 0 0,-1 0 0 0 0,1 0 1 0 0,0 0-1 0 0,-1 1 1 0 0,1-1-1 0 0,-1 0 0 0 0,1 0 1 0 0,-1 1-1 0 0,1-1 0 0 0,-1 1 1 0 0,1 0-1 0 0,-1-1 1 0 0,1 1-1 0 0,-1 0 0 0 0,1 0 1 0 0,-1 0-1 0 0,0 0 0 0 0,0 0 1 0 0,0 0-1 0 0,1 0 1 0 0,-1 0-1 0 0,0 0 0 0 0,0 1 1 0 0,0-1-1 0 0,-1 0 0 0 0,1 1 1 0 0,0-1-1 0 0,0 0 0 0 0,-1 1 1 0 0,1-1-1 0 0,-1 1 1 0 0,1 0-1 0 0,-1 0 8 0 0,1 7 26 0 0,0 0 0 0 0,1 0 0 0 0,0 1 0 0 0,0-2 1 0 0,1 1-1 0 0,0 0 0 0 0,0 0 0 0 0,1-1 0 0 0,1 0 0 0 0,-1 0 0 0 0,1 0 0 0 0,0 0 0 0 0,1-1 1 0 0,0 0-1 0 0,0 0 0 0 0,1 0 0 0 0,0-1 0 0 0,0 0 0 0 0,0 0-26 0 0,-2-4 135 0 0,0 0-1 0 0,0 0 1 0 0,0 0-1 0 0,0 0 1 0 0,1-1-1 0 0,-1 1 1 0 0,0-2-1 0 0,1 1 1 0 0,-1 0-1 0 0,1-1 1 0 0,-1 0-1 0 0,1 0 1 0 0,-1-1-1 0 0,1 0 1 0 0,-1 0-1 0 0,0 0 1 0 0,0 0-1 0 0,1-1 1 0 0,-1 0-1 0 0,2-1-134 0 0,124-96 2058 0 0,-120 89-2015 0 0,0 0 0 0 0,0-1 0 0 0,-1 0 0 0 0,-1 0 0 0 0,0-1 0 0 0,0 0 0 0 0,-1-1 0 0 0,-1 0 0 0 0,0 0 0 0 0,0-1 0 0 0,1-7-43 0 0,-7-5-870 0 0,-1 15-5513 0 0,0 7-6016 0 0</inkml:trace>
  <inkml:trace contextRef="#ctx0" brushRef="#br0" timeOffset="14806.349">11902 714 9946 0 0,'0'0'3158'0'0,"0"0"-1236"0"0,0 0-593 0 0,0 0-119 0 0,0 0-76 0 0,0 0-73 0 0,0 0-118 0 0,0 0-157 0 0,-33 13-138 0 0,-99 39-152 0 0,70-11 38 0 0,56-33-439 0 0,2-3-74 0 0,1 0 0 0 0,0 0 0 0 0,0 0 0 0 0,0 0 0 0 0,0 0 0 0 0,1 1 0 0 0,0-1 0 0 0,0 1 0 0 0,1 0 0 0 0,-1-1 0 0 0,1 1 0 0 0,0 0 0 0 0,1 0 1 0 0,0 0-1 0 0,0 0 0 0 0,0 0 0 0 0,0 0 0 0 0,1-1 0 0 0,0 1 0 0 0,0 0 0 0 0,1 0 0 0 0,-1-1 0 0 0,1 1 0 0 0,1-1 0 0 0,-1 1 0 0 0,1-1 0 0 0,0 0 0 0 0,0 0 0 0 0,0 0 0 0 0,1 0 0 0 0,0-1 0 0 0,-1 0 0 0 0,4 3-21 0 0,6 1 64 0 0,0 0 0 0 0,0-1 0 0 0,1-1 0 0 0,0 0-1 0 0,1 0 1 0 0,-1-2 0 0 0,1 0 0 0 0,0 0 0 0 0,0-2 0 0 0,0 1 0 0 0,1-2 0 0 0,-1 0 0 0 0,0-1 0 0 0,1-1 0 0 0,-1 0 0 0 0,0-1 0 0 0,12-3-64 0 0,39-27-1360 0 0,-44 9-8675 0 0,-18 15-1725 0 0</inkml:trace>
  <inkml:trace contextRef="#ctx0" brushRef="#br0" timeOffset="15186.346">12417 184 12307 0 0,'0'0'2404'0'0,"0"0"-617"0"0,0 0-372 0 0,0 0-79 0 0,0 0-63 0 0,0 0-124 0 0,0 0-218 0 0,0 0-273 0 0,0 0-184 0 0,0 0-12 0 0,0 0 63 0 0,0 0 31 0 0,0 0-3 0 0,0 17-60 0 0,2 125 459 0 0,10 464 100 0 0,-7-491-1044 0 0,-7-130-3022 0 0,-11-12-1747 0 0,9 18-610 0 0,2 1-6025 0 0</inkml:trace>
  <inkml:trace contextRef="#ctx0" brushRef="#br0" timeOffset="15398.503">12156 722 8906 0 0,'0'0'3686'0'0,"0"0"-1359"0"0,0 0-776 0 0,0 0-400 0 0,0 0-311 0 0,0 0-168 0 0,0 0 17 0 0,0 0 53 0 0,0 0 53 0 0,0 0 35 0 0,0 0-77 0 0,0 0-121 0 0,0 0-88 0 0,22 0-49 0 0,148 0 698 0 0,4 2-466 0 0,-59 6-2973 0 0,-101-7 497 0 0,2-1-5674 0 0,-6 3-4763 0 0</inkml:trace>
  <inkml:trace contextRef="#ctx0" brushRef="#br0" timeOffset="15638.31">12842 803 16235 0 0,'0'0'1321'0'0,"0"0"-337"0"0,0 0-32 0 0,0 0-48 0 0,0 0-87 0 0,0 0-161 0 0,0 0-184 0 0,0 0-216 0 0,0 0-144 0 0,0 0-48 0 0,0 195-80 0 0,4-184-64 0 0,0 0-104 0 0,3-7-168 0 0,-3 3-296 0 0,-1-7-777 0 0,3 0-3048 0 0,-2 0-8153 0 0</inkml:trace>
  <inkml:trace contextRef="#ctx0" brushRef="#br0" timeOffset="15883.599">12828 412 15987 0 0,'0'0'1513'0'0,"0"0"-537"0"0,0 0-248 0 0,0 0-240 0 0,0 0-232 0 0,0 0-224 0 0,0 0-208 0 0,0 0-80 0 0,0 0-120 0 0,0 0-168 0 0,0 0-544 0 0,0 0-1161 0 0,0 0-6377 0 0</inkml:trace>
  <inkml:trace contextRef="#ctx0" brushRef="#br0" timeOffset="13800.38">9904 368 7850 0 0,'0'0'852'0'0,"0"0"-301"0"0,0 0 145 0 0,0 0 444 0 0,0 0 306 0 0,0 0 141 0 0,0 0-68 0 0,0 0-156 0 0,39-2-186 0 0,125-9-187 0 0,-133 8-562 0 0,1 0-1 0 0,-1-3 1 0 0,0 0 0 0 0,-1-2 0 0 0,22-8-428 0 0,4-2 420 0 0,256-101 1520 0 0,-297 112-1761 0 0,0-1 0 0 0,-1 0 0 0 0,0-1-1 0 0,-1 0 1 0 0,0-1 0 0 0,0-1-1 0 0,-1 0 1 0 0,6-8-179 0 0,-27 40 319 0 0,1 1 1 0 0,2 0-1 0 0,0 0 1 0 0,1 1-1 0 0,1 0 0 0 0,0 12-319 0 0,-23 255 279 0 0,-12 74-129 0 0,27-299-129 0 0,-2-1 0 0 0,-3 0 0 0 0,-3-1 0 0 0,-3-1 0 0 0,-2-1 0 0 0,-28 46-21 0 0,46-95-7 0 0,0 1 1 0 0,-1-1-1 0 0,0 0 0 0 0,-1-1 0 0 0,-1 0 0 0 0,0-1 1 0 0,0 1-1 0 0,-1-2 0 0 0,0 0 0 0 0,0 0 0 0 0,-1-1 1 0 0,-1 0-1 0 0,1-1 0 0 0,-1-1 0 0 0,0 0 0 0 0,-1 0 1 0 0,1-2-1 0 0,-1 0 0 0 0,0 0 0 0 0,-9 0 7 0 0,21-4-1 0 0,0 0 0 0 0,0 0 0 0 0,-1 0 0 0 0,1-1 0 0 0,0 1 0 0 0,0-1 0 0 0,0 0 0 0 0,0 0 0 0 0,0 0 0 0 0,0 0 0 0 0,0 0 0 0 0,0 0 0 0 0,0 0 0 0 0,0-1 0 0 0,1 1 0 0 0,-1 0 0 0 0,0-1 0 0 0,1 0 0 0 0,-1 1 0 0 0,1-1 0 0 0,0 0 0 0 0,0 0 0 0 0,-1 0 0 0 0,1 0 0 0 0,0 0 0 0 0,1 0 0 0 0,-1 0 0 0 0,0 0 0 0 0,1 0 0 0 0,-1 0 0 0 0,1 0 0 0 0,-1-1-1 0 0,1 1 2 0 0,-3-83-40 0 0,4 76 36 0 0,3-13 11 0 0,2 0 0 0 0,0 0 0 0 0,2 0 0 0 0,0 1 0 0 0,1 0 0 0 0,2 0 1 0 0,0 1-1 0 0,1 0 0 0 0,0 1 0 0 0,2 1 0 0 0,0 0 0 0 0,1 1 0 0 0,5-3-7 0 0,-9 6 10 0 0,47-52 48 0 0,3 2 0 0 0,2 4 0 0 0,3 2 0 0 0,72-49-58 0 0,-136 106-84 0 0,0-1 0 0 0,0 1-1 0 0,0 0 1 0 0,0-1 0 0 0,0 1-1 0 0,0 0 1 0 0,0 1 0 0 0,0-1-1 0 0,0 0 1 0 0,1 1 0 0 0,-1-1-1 0 0,0 1 1 0 0,1-1 0 0 0,-1 1 0 0 0,0 0-1 0 0,1 0 1 0 0,-1 0 0 0 0,0 0-1 0 0,1 1 1 0 0,-1-1 0 0 0,0 1-1 0 0,0-1 1 0 0,1 1 0 0 0,-1 0-1 0 0,0 0 1 0 0,0 0 0 0 0,1 1 84 0 0,8 3-2015 0 0,-2-1-1404 0 0,-3 1-2279 0 0,-3-1-5768 0 0</inkml:trace>
  <inkml:trace contextRef="#ctx0" brushRef="#br0" timeOffset="14157.514">10961 1071 6841 0 0,'0'0'1591'0'0,"0"0"-161"0"0,0 0 1 0 0,0 0 128 0 0,0 0 87 0 0,0 0-58 0 0,0 0-200 0 0,0 0-237 0 0,0 0-209 0 0,0 0-169 0 0,0 0-94 0 0,0 0-20 0 0,0 0 6 0 0,-6 13 17 0 0,-16 36 17 0 0,17-37-3 0 0,5-12-12 0 0,0 0-29 0 0,0-12 718 0 0,19-116-456 0 0,-1 85-867 0 0,1 1 0 0 0,3 1 0 0 0,1 0 0 0 0,2 2 0 0 0,14-16-50 0 0,-31 63-1944 0 0,-4 8-655 0 0,4-3-4623 0 0,-4-10-1862 0 0</inkml:trace>
  <inkml:trace contextRef="#ctx0" brushRef="#br0" timeOffset="18512.68">14935 677 7986 0 0,'0'0'2474'0'0,"0"0"-466"0"0,0 0-325 0 0,0 0-75 0 0,0 0-47 0 0,0 0-156 0 0,0 0-232 0 0,0 0-293 0 0,0 0-292 0 0,0 0-224 0 0,0 0-115 0 0,-6 5-17 0 0,3-2-188 0 0,0-1 0 0 0,0 1 0 0 0,1 0 0 0 0,-1-1 0 0 0,1 1 0 0 0,-1 0 0 0 0,1 1 0 0 0,0-1 0 0 0,0 0 0 0 0,0 1 0 0 0,1-1 0 0 0,-1 1 0 0 0,1-1 0 0 0,0 1-1 0 0,0 0 1 0 0,0-1 0 0 0,0 1 0 0 0,1 0 0 0 0,-1 3-44 0 0,-1 2 80 0 0,-1 0-1 0 0,2 0 1 0 0,-1 0 0 0 0,2 0-1 0 0,-1 0 1 0 0,1 0 0 0 0,0 1-1 0 0,1-1 1 0 0,0 0-1 0 0,0 0 1 0 0,1 0 0 0 0,1 0-1 0 0,-1 0 1 0 0,1-1-1 0 0,1 1 1 0 0,-1-1 0 0 0,2 0-1 0 0,-1 0 1 0 0,1 0-1 0 0,0 0 1 0 0,0-1 0 0 0,1 0-1 0 0,0 0 1 0 0,1 0-1 0 0,-1-1 1 0 0,7 4-80 0 0,-7-7 59 0 0,0 0-1 0 0,0 0 1 0 0,0-1-1 0 0,0 0 1 0 0,0 0-1 0 0,0 0 1 0 0,1-1 0 0 0,-1 0-1 0 0,0-1 1 0 0,1 1-1 0 0,-1-1 1 0 0,1 0-1 0 0,-1-1 1 0 0,1 1 0 0 0,-1-1-1 0 0,0-1 1 0 0,1 1-1 0 0,-1-1 1 0 0,0 0-1 0 0,0-1 1 0 0,0 1 0 0 0,0-1-1 0 0,-1 0 1 0 0,2-2-59 0 0,11-6 98 0 0,-1-1-1 0 0,0-1 1 0 0,-1 0 0 0 0,-1-1 0 0 0,0-1-1 0 0,12-16-97 0 0,28-47 329 0 0,-34 142-655 0 0,36 51 366 0 0,-55-111-35 0 0,1 0 1 0 0,0-1 0 0 0,0 1-1 0 0,1-1 1 0 0,-1 0-1 0 0,1 0 1 0 0,0 0 0 0 0,0 0-1 0 0,0-1 1 0 0,0 1-1 0 0,0-1 1 0 0,0 0 0 0 0,1 0-1 0 0,-1-1 1 0 0,1 1-1 0 0,-1-1 1 0 0,1 0 0 0 0,0 0-1 0 0,-1-1 1 0 0,1 1-1 0 0,0-1 1 0 0,-1 0 0 0 0,1-1-1 0 0,0 1 1 0 0,0-1-1 0 0,0 0-5 0 0,6-2 60 0 0,0-2-1 0 0,-1 1 0 0 0,0-1 0 0 0,0-1 1 0 0,0 0-1 0 0,0 0 0 0 0,-1-1 0 0 0,0 0 1 0 0,-1-1-1 0 0,0 0 0 0 0,0 0 0 0 0,2-3-59 0 0,3-4 82 0 0,-1 0-1 0 0,0-1 0 0 0,-1 0 0 0 0,-1 0 0 0 0,0-1 1 0 0,-1-1-1 0 0,-1 1 0 0 0,-1-1 0 0 0,0-1 1 0 0,0-5-83 0 0,-1-38-76 0 0,-6 62-27 0 0,0 0-103 0 0,0 0-186 0 0,0 0-279 0 0,-2 15-4729 0 0,2-5-1173 0 0,0-2-5560 0 0</inkml:trace>
  <inkml:trace contextRef="#ctx0" brushRef="#br0" timeOffset="18752.308">16180 773 18732 0 0,'0'0'1080'0'0,"0"0"-341"0"0,0 0 0 0 0,0 0 213 0 0,0 0 115 0 0,0 0-95 0 0,0 0-269 0 0,0 0-262 0 0,0 0-167 0 0,0 0-82 0 0,0 0-64 0 0,0 0-59 0 0,0 0-38 0 0,-7 29-36 0 0,-21 88-35 0 0,21-71-471 0 0,9-37-835 0 0,4-7-4584 0 0,-5-2-5564 0 0</inkml:trace>
  <inkml:trace contextRef="#ctx0" brushRef="#br0" timeOffset="18902.306">16130 405 9514 0 0,'0'0'2441'0'0,"0"0"-1433"0"0,0 0-488 0 0,0 0-200 0 0,0 0-192 0 0,0 0-168 0 0,0 0-248 0 0,0 0-736 0 0,0 0-1113 0 0,0 0-3976 0 0,0 0 1784 0 0</inkml:trace>
  <inkml:trace contextRef="#ctx0" brushRef="#br0" timeOffset="19218.271">16601 162 17508 0 0,'0'0'1108'0'0,"0"0"-463"0"0,0 0-168 0 0,0 0 271 0 0,0 0 312 0 0,0 0 151 0 0,0 0-6 0 0,0 0-266 0 0,0 0-237 0 0,0 0-141 0 0,0 0-133 0 0,0 31-92 0 0,0 101-72 0 0,13 426 781 0 0,-9-389-1508 0 0,-4-168 283 0 0,0-1-36 0 0,0 0-72 0 0,0 0-136 0 0,-6-18-4232 0 0,-4 0-3171 0 0,8 10-3355 0 0</inkml:trace>
  <inkml:trace contextRef="#ctx0" brushRef="#br0" timeOffset="19440.174">16329 608 11322 0 0,'0'0'3350'0'0,"0"0"-1824"0"0,0 0-764 0 0,0 0-10 0 0,0 0 128 0 0,0 0 34 0 0,0 0-57 0 0,0 0-93 0 0,0 0-77 0 0,34-5-62 0 0,109-13-111 0 0,26-15 326 0 0,-27-4-1487 0 0,-105 21-516 0 0,-20 7-1451 0 0,-1 3-3964 0 0,-9 4-4925 0 0</inkml:trace>
  <inkml:trace contextRef="#ctx0" brushRef="#br0" timeOffset="19772.608">17122 272 14523 0 0,'0'0'1203'0'0,"0"0"-177"0"0,0 0 111 0 0,0 0 114 0 0,0 0-35 0 0,0 0-123 0 0,-10 33-128 0 0,-35 104-135 0 0,31-95-371 0 0,2 1 1 0 0,2 0-1 0 0,2 1 1 0 0,2 0-1 0 0,0 15-459 0 0,16 70 213 0 0,-9-125-201 0 0,1 0 1 0 0,-1 0-1 0 0,1 0 1 0 0,0 0-1 0 0,0 0 1 0 0,1 0-1 0 0,-1 0 1 0 0,1-1-1 0 0,-1 0 0 0 0,1 1 1 0 0,0-1-1 0 0,0 0 1 0 0,1 0-1 0 0,-1-1 1 0 0,1 1-1 0 0,-1-1 1 0 0,1 1-1 0 0,0-1 1 0 0,0 0-1 0 0,0-1 1 0 0,0 1-1 0 0,0-1 1 0 0,0 1-1 0 0,0-1 1 0 0,1-1-1 0 0,-1 1 1 0 0,4 0-13 0 0,134-21 264 0 0,-19 0-187 0 0,-119 21-64 0 0,-1 1-1 0 0,1 0 0 0 0,-1 0 0 0 0,0 0 1 0 0,0 0-1 0 0,1 1 0 0 0,-1-1 0 0 0,-1 1 1 0 0,1 0-1 0 0,0-1 0 0 0,-1 1 0 0 0,1 1 1 0 0,-1-1-1 0 0,0 0 0 0 0,0 0 0 0 0,0 1 0 0 0,0 0 1 0 0,-1-1-1 0 0,0 1 0 0 0,1 0 0 0 0,-1-1 1 0 0,-1 1-1 0 0,1 0 0 0 0,0 0 0 0 0,-1 0 1 0 0,0 0-1 0 0,0 0 0 0 0,0 0 0 0 0,0-1 1 0 0,-1 1-1 0 0,0 0 0 0 0,0 0 0 0 0,0 0 1 0 0,0 1-13 0 0,3 34 122 0 0,-2-37-137 0 0,0-1 0 0 0,0 1 0 0 0,0-1 0 0 0,1 1-1 0 0,-1-1 1 0 0,1 1 0 0 0,-1-1 0 0 0,1 1 0 0 0,0-1 0 0 0,-1 0 0 0 0,1 1-1 0 0,0-1 1 0 0,0 0 0 0 0,0 0 0 0 0,0 0 0 0 0,0 0 0 0 0,0 0 0 0 0,0 0-1 0 0,0 0 1 0 0,0 0 0 0 0,1 0 0 0 0,-1 0 0 0 0,0 0 0 0 0,1-1 0 0 0,-1 1-1 0 0,0 0 1 0 0,1-1 0 0 0,-1 0 0 0 0,1 1 0 0 0,-1-1 0 0 0,1 0 0 0 0,-1 0-1 0 0,1 1 1 0 0,-1-1 0 0 0,1 0 0 0 0,-1-1 0 0 0,1 1 0 0 0,-1 0 0 0 0,1 0-1 0 0,-1-1 1 0 0,1 1 0 0 0,0-1 15 0 0,22-13-6633 0 0,-20 10-5259 0 0</inkml:trace>
  <inkml:trace contextRef="#ctx0" brushRef="#br0" timeOffset="24068.753">19573 600 2136 0 0,'0'0'3967'0'0,"0"0"-1303"0"0,0 0-482 0 0,0 0-50 0 0,0 0-110 0 0,0 0-253 0 0,0 0-344 0 0,0 0-341 0 0,0 0-278 0 0,0 0-206 0 0,0 0-148 0 0,0 0-89 0 0,0 0-54 0 0,-4 8 936 0 0,24-4-788 0 0,0-2 1 0 0,0 0 0 0 0,0-1-1 0 0,0-1 1 0 0,0-1-1 0 0,1-1 1 0 0,-2 0 0 0 0,1-2-1 0 0,10-3-457 0 0,43-5 377 0 0,79-13-158 0 0,-125 21-1577 0 0,-35 18-9269 0 0,1-10-1241 0 0</inkml:trace>
  <inkml:trace contextRef="#ctx0" brushRef="#br0" timeOffset="24308.181">19560 854 10738 0 0,'0'0'3262'0'0,"0"0"-1675"0"0,0 0-618 0 0,0 0 95 0 0,0 0 17 0 0,0 0-110 0 0,0 0-127 0 0,0 0-137 0 0,0 0-119 0 0,36-2-81 0 0,116-6-120 0 0,6-11 41 0 0,-125 15-963 0 0,29-4-271 0 0,-22 2-8095 0 0,-32 5-2542 0 0</inkml:trace>
  <inkml:trace contextRef="#ctx0" brushRef="#br0" timeOffset="24762.383">20852 177 10450 0 0,'0'0'2237'0'0,"0"0"-552"0"0,0 0-215 0 0,0 0-3 0 0,0 0-41 0 0,0 0-134 0 0,0 0-225 0 0,0 0-227 0 0,0 0-188 0 0,0 0-153 0 0,0 0-103 0 0,0 0-76 0 0,0 0-53 0 0,-18-5 13 0 0,-56-11-1 0 0,12 27 340 0 0,49-5-412 0 0,9-6-186 0 0,1 1 0 0 0,1-1 1 0 0,-1 1-1 0 0,0 0 0 0 0,0 0 0 0 0,0 0 0 0 0,0 0 0 0 0,0 0 0 0 0,1 1 0 0 0,-1-1 0 0 0,0 1 0 0 0,1 0 0 0 0,0 0 0 0 0,-1 0 0 0 0,1 0 0 0 0,0 0 0 0 0,0 0 0 0 0,0 0 0 0 0,0 1 0 0 0,0-1 0 0 0,1 1 0 0 0,-1-1 0 0 0,1 1 0 0 0,0 0 0 0 0,0 0 0 0 0,0 0 0 0 0,0 0 0 0 0,0-1 0 0 0,0 1 0 0 0,1 0 0 0 0,-1 0 1 0 0,1 0-1 0 0,0 0 0 0 0,0 1 0 0 0,0-1 0 0 0,0 0 0 0 0,1 0 0 0 0,-1 0 0 0 0,1 0 0 0 0,0-1 0 0 0,0 1 0 0 0,0 0 0 0 0,0 0 0 0 0,2 2-21 0 0,74 64 205 0 0,-66-62-177 0 0,0 2 0 0 0,-1-1 0 0 0,1 1 0 0 0,-2 1-1 0 0,1 0 1 0 0,-1 0 0 0 0,-1 1 0 0 0,0 0 0 0 0,4 8-28 0 0,-10-15 30 0 0,0 1-1 0 0,-1 0 1 0 0,1 0-1 0 0,-1 0 1 0 0,-1 0-1 0 0,1 0 1 0 0,0 0-1 0 0,-1 0 0 0 0,0 0 1 0 0,-1 0-1 0 0,1 0 1 0 0,-1 0-1 0 0,0 0 1 0 0,0 0-1 0 0,0 0 1 0 0,-1 0-1 0 0,1-1 1 0 0,-1 1-1 0 0,0 0 1 0 0,-1-1-1 0 0,1 0 1 0 0,-1 1-1 0 0,0-1 1 0 0,0 0-1 0 0,0 0 1 0 0,-3 2-30 0 0,-1 0-9 0 0,0 1-108 0 0,-1 1 0 0 0,0-1 0 0 0,0-1 0 0 0,0 0 1 0 0,-1 0-1 0 0,0 0 0 0 0,0-1 0 0 0,-1-1 0 0 0,0 1 1 0 0,1-2-1 0 0,-1 1 0 0 0,0-1 0 0 0,-1-1 1 0 0,-3 1 116 0 0,-22-16-4738 0 0,19-7-5460 0 0,13 13-784 0 0</inkml:trace>
  <inkml:trace contextRef="#ctx0" brushRef="#br0" timeOffset="25006.26">20561 228 4641 0 0,'0'0'1884'0'0,"0"0"-199"0"0,0 0 10 0 0,0 0 136 0 0,0 0 7 0 0,0 0-229 0 0,0 0-298 0 0,0 0-267 0 0,0 0-201 0 0,34-11-143 0 0,106-33-107 0 0,-49 33 336 0 0,143 22 145 0 0,-209-7-1342 0 0,19 2-488 0 0,-16 1-3019 0 0,-18-6-2730 0 0,-5-1-3868 0 0</inkml:trace>
  <inkml:trace contextRef="#ctx0" brushRef="#br0" timeOffset="25340.726">21511 313 9882 0 0,'0'0'3043'0'0,"0"0"-1049"0"0,0 0-484 0 0,0 0 64 0 0,0 0-1 0 0,0 0-157 0 0,0 0-257 0 0,0 0-300 0 0,0 0-248 0 0,0 0-162 0 0,0 0-120 0 0,0 0-51 0 0,0 0-8 0 0,-22 18-13 0 0,-73 60-16 0 0,-144 132 557 0 0,136-125-730 0 0,-27 24-345 0 0,-4-7-1 0 0,-74 40 278 0 0,165-113-2204 0 0,91-25-5210 0 0,-32-5 1542 0 0,-4-2-4394 0 0</inkml:trace>
  <inkml:trace contextRef="#ctx0" brushRef="#br0" timeOffset="25738.277">21498 733 1456 0 0,'0'0'4151'0'0,"0"0"-1626"0"0,0 0-548 0 0,0 0 66 0 0,0 0 17 0 0,0 0-165 0 0,0 0-293 0 0,0 0-394 0 0,0 0-349 0 0,0 0-193 0 0,0 0-120 0 0,0 0-83 0 0,-30-1-28 0 0,-98 1-38 0 0,123 0-363 0 0,1 0 0 0 0,-1 0 0 0 0,0 0 0 0 0,1 1-1 0 0,-1-1 1 0 0,1 1 0 0 0,-1 0 0 0 0,1 1 0 0 0,-1-1-1 0 0,1 1 1 0 0,0 0 0 0 0,0 0 0 0 0,0 0 0 0 0,0 0-1 0 0,0 1 1 0 0,-1 0-34 0 0,-6 5 110 0 0,0-3-73 0 0,0 1 1 0 0,1 0-1 0 0,0 1 0 0 0,0 0 0 0 0,0 1 0 0 0,1 0 0 0 0,0 0 1 0 0,0 1-1 0 0,1 0 0 0 0,1 0 0 0 0,-1 1 0 0 0,1 0 0 0 0,1 1 1 0 0,0-1-1 0 0,0 1 0 0 0,1 0 0 0 0,1 1 0 0 0,0-1 1 0 0,0 1-1 0 0,1 0 0 0 0,1 0 0 0 0,0 0 0 0 0,0 0 0 0 0,1 3-37 0 0,4-10 13 0 0,-1-1-1 0 0,1 0 0 0 0,0 1 0 0 0,1-1 0 0 0,-1-1 0 0 0,1 1 0 0 0,-1 0 0 0 0,1-1 1 0 0,0 0-1 0 0,1 0 0 0 0,-1 0 0 0 0,0 0 0 0 0,1-1 0 0 0,0 1 0 0 0,-1-1 0 0 0,1 0 1 0 0,0-1-1 0 0,0 1 0 0 0,0-1 0 0 0,0 0 0 0 0,0 0 0 0 0,0-1 0 0 0,1 0 1 0 0,-1 1-1 0 0,0-2 0 0 0,0 1 0 0 0,0-1 0 0 0,0 1 0 0 0,0-1 0 0 0,1-1-12 0 0,-1 2 21 0 0,10 0 98 0 0,0-1 0 0 0,1-1 1 0 0,-1-1-1 0 0,0 0 0 0 0,0 0 1 0 0,0-2-1 0 0,-1 0 1 0 0,1 0-1 0 0,-1-2 0 0 0,-1 0 1 0 0,1 0-1 0 0,-1-1 1 0 0,0-1-1 0 0,-1 0 0 0 0,0-1 1 0 0,0 0-1 0 0,-1-1 1 0 0,-1 0-1 0 0,0 0 0 0 0,0-1 1 0 0,1-3-120 0 0,-7 7 36 0 0,1-1 1 0 0,-1 1 0 0 0,0-1-1 0 0,-1 0 1 0 0,0 0 0 0 0,-1 0-1 0 0,1 0 1 0 0,-2 0 0 0 0,1-1-1 0 0,-1 1 1 0 0,-1-1 0 0 0,0 1-1 0 0,0-6-36 0 0,-1 11-19 0 0,1 0 0 0 0,-1 0 0 0 0,0 0 0 0 0,0 0 1 0 0,0 0-1 0 0,-1 0 0 0 0,1 0 0 0 0,-1 0 0 0 0,0 1 0 0 0,0-1 0 0 0,0 1 0 0 0,0-1 0 0 0,-1 1 0 0 0,0 0 0 0 0,1 0 0 0 0,-1 0 0 0 0,0 0 0 0 0,0 0 0 0 0,-1 1 0 0 0,1-1 0 0 0,0 1 1 0 0,-1 0-1 0 0,0 0 0 0 0,1 1 0 0 0,-1-1 0 0 0,0 1 0 0 0,0-1 0 0 0,0 1 0 0 0,0 0 0 0 0,0 1 0 0 0,-3-1 19 0 0,-80 8-2065 0 0,33 13-5088 0 0,37-12-3827 0 0</inkml:trace>
  <inkml:trace contextRef="#ctx0" brushRef="#br0" timeOffset="26089.26">21467 1053 9066 0 0,'0'0'3087'0'0,"0"0"-1458"0"0,0 0-517 0 0,0 0 21 0 0,0 0-40 0 0,0 0-152 0 0,0 0-183 0 0,0 0-188 0 0,0 0-133 0 0,0 0-84 0 0,0 0-93 0 0,-33 4-80 0 0,-104 17-61 0 0,133-20-115 0 0,0-1 0 0 0,-1 1 0 0 0,1 0 0 0 0,0 0 1 0 0,0 0-1 0 0,0 0 0 0 0,0 1 0 0 0,0 0 0 0 0,1-1 0 0 0,-1 2 1 0 0,0-1-1 0 0,1 0 0 0 0,-1 1 0 0 0,1-1 0 0 0,0 1 0 0 0,0 0 1 0 0,-2 2-5 0 0,-5 6 5 0 0,3-5-10 0 0,0 0 0 0 0,0 1 0 0 0,1-1 0 0 0,-1 2 0 0 0,2-1 0 0 0,-1 0 0 0 0,1 1 0 0 0,0 0 0 0 0,0 1 0 0 0,1-1 0 0 0,0 1 0 0 0,1 0 0 0 0,0-1 0 0 0,0 2 0 0 0,1-1 0 0 0,0 0-1 0 0,1 0 1 0 0,0 1 0 0 0,0-1 0 0 0,1 0 0 0 0,1 8 5 0 0,2-11 64 0 0,0-1 0 0 0,1 1-1 0 0,-1-1 1 0 0,1 0 0 0 0,1 0-1 0 0,-1 0 1 0 0,1 0-1 0 0,0-1 1 0 0,0 1 0 0 0,0-1-1 0 0,0-1 1 0 0,1 1 0 0 0,0-1-1 0 0,-1 0 1 0 0,1 0 0 0 0,0-1-1 0 0,1 1 1 0 0,-1-1-1 0 0,0-1 1 0 0,1 1 0 0 0,-1-1-1 0 0,1 0 1 0 0,-1-1 0 0 0,1 1-1 0 0,-1-1 1 0 0,1-1 0 0 0,0 1-1 0 0,5-2-63 0 0,-2 2 239 0 0,0 0 0 0 0,0-1 0 0 0,1 0-1 0 0,-1 0 1 0 0,0-1 0 0 0,-1 0 0 0 0,1-1-1 0 0,0 0 1 0 0,-1-1 0 0 0,1 0 0 0 0,-1 0 0 0 0,0-1-1 0 0,-1 0 1 0 0,1-1 0 0 0,-1 0 0 0 0,0 0 0 0 0,0-1-1 0 0,2-3-238 0 0,-5 3 43 0 0,-1 1-1 0 0,0-1 0 0 0,0 0 1 0 0,0 0-1 0 0,-1-1 0 0 0,0 1 1 0 0,-1-1-1 0 0,0 1 0 0 0,0-1 0 0 0,-1 0 1 0 0,1 0-1 0 0,-2 0 0 0 0,1 1 1 0 0,-1-1-1 0 0,0 0 0 0 0,-1 0 1 0 0,0 0-1 0 0,-1-5-42 0 0,1 8-44 0 0,-1 1 1 0 0,0-1-1 0 0,1 1 0 0 0,-1 0 1 0 0,-1-1-1 0 0,1 1 1 0 0,-1 0-1 0 0,1 0 0 0 0,-1 1 1 0 0,0-1-1 0 0,-1 0 1 0 0,1 1-1 0 0,0 0 0 0 0,-1 0 1 0 0,0 0-1 0 0,0 0 1 0 0,0 1-1 0 0,0-1 0 0 0,0 1 1 0 0,-1 0-1 0 0,1 0 1 0 0,-2 0 43 0 0,-64-15-6655 0 0,50 17-4727 0 0</inkml:trace>
  <inkml:trace contextRef="#ctx0" brushRef="#br0" timeOffset="21989.606">18290 365 4217 0 0,'0'0'3613'0'0,"0"0"-1247"0"0,0 0-633 0 0,0 0-191 0 0,0 0-98 0 0,0 0-158 0 0,0 0-285 0 0,0 0-314 0 0,0 0-203 0 0,0 0-46 0 0,0 0 66 0 0,1 11 68 0 0,30 211 1700 0 0,-27 48-1442 0 0,-5-256-868 0 0,-1-1 1 0 0,0 0-1 0 0,-1 0 1 0 0,-1-1-1 0 0,0 1 0 0 0,-1-1 1 0 0,0 1-1 0 0,-1-1 1 0 0,0-1-1 0 0,-1 1 0 0 0,-8 10 38 0 0,10-15-364 0 0,-1 0-1 0 0,0 0 1 0 0,-1-1 0 0 0,1 0-1 0 0,-1 0 1 0 0,-1 0-1 0 0,1-1 1 0 0,-1 0-1 0 0,0-1 1 0 0,0 1 0 0 0,-3 0 364 0 0,-11 2-4106 0 0,8-3-2159 0 0,10-3 3542 0 0,-4 2-2750 0 0</inkml:trace>
  <inkml:trace contextRef="#ctx0" brushRef="#br0" timeOffset="22524.449">18271 858 568 0 0,'0'0'2249'0'0,"0"0"-498"0"0,0 0-358 0 0,0 0-260 0 0,0 0-124 0 0,0 0 11 0 0,0 0 38 0 0,0 0-29 0 0,0 0-83 0 0,0 0-93 0 0,0 0-90 0 0,0 0-41 0 0,0 0 2 0 0,-4 18 0 0 0,-12 57 8 0 0,16-74-675 0 0,0 1-1 0 0,0-1 1 0 0,0 0 0 0 0,0 1-1 0 0,0-1 1 0 0,0 0 0 0 0,0 0-1 0 0,1 1 1 0 0,-1-1-1 0 0,0 0 1 0 0,1 0 0 0 0,-1 1-1 0 0,0-1 1 0 0,1 0-1 0 0,0 0 1 0 0,-1 0 0 0 0,1 0-1 0 0,0 0 1 0 0,-1 0-1 0 0,1 0 1 0 0,0 0 0 0 0,0 0-1 0 0,0 0 1 0 0,0 0 0 0 0,0 0-1 0 0,0 0 1 0 0,0-1-1 0 0,0 1 1 0 0,1-1 0 0 0,-1 1-1 0 0,0 0 1 0 0,0-1-1 0 0,0 0 1 0 0,1 1 0 0 0,-1-1-1 0 0,0 0 1 0 0,0 0 0 0 0,1 0-1 0 0,-1 1 1 0 0,0-1-1 0 0,1-1 1 0 0,-1 1 0 0 0,0 0-1 0 0,1 0-56 0 0,2 0 194 0 0,7-1-21 0 0,0-1 0 0 0,0 0-1 0 0,-1 0 1 0 0,1-1 0 0 0,-1-1 0 0 0,0 1 0 0 0,0-2 0 0 0,0 1 0 0 0,0-2 0 0 0,-1 1 0 0 0,0-1-1 0 0,0-1 1 0 0,-1 1 0 0 0,1-1 0 0 0,-1-1 0 0 0,0 0-173 0 0,17-13 222 0 0,-4 1-89 0 0,0 0-1 0 0,-2-2 0 0 0,-1 0 0 0 0,-1-1 1 0 0,0-1-1 0 0,7-17-132 0 0,130-253 216 0 0,-140 235 68 0 0,-14 59-167 0 0,0 0-22 0 0,0 0-14 0 0,0 0-30 0 0,-8 12 69 0 0,-20 84 206 0 0,25 63 531 0 0,5-92-480 0 0,-2 85 157 0 0,0 76-283 0 0,0-228-267 0 0,0 0-18 0 0,0 0-22 0 0,0 0 4 0 0,0 0-6 0 0,0 0-29 0 0,15-22-1552 0 0,-8 9-87 0 0,0 0-1649 0 0,-3 3-4260 0 0,-2 6-3945 0 0</inkml:trace>
  <inkml:trace contextRef="#ctx0" brushRef="#br0" timeOffset="22776.445">18987 696 7202 0 0,'0'0'3955'0'0,"0"0"-2285"0"0,0 0-733 0 0,0 0 184 0 0,0 0 233 0 0,0 0 115 0 0,0 0-46 0 0,0 0-183 0 0,0 0-242 0 0,-3 34-252 0 0,-10 109-201 0 0,-15 44 572 0 0,26-140-1436 0 0,2-46 143 0 0,0-1-54 0 0,0 0-45 0 0,0 0-155 0 0,2-15-2706 0 0,12-11-3724 0 0,-11 20 3592 0 0,4-2-4343 0 0</inkml:trace>
  <inkml:trace contextRef="#ctx0" brushRef="#br0" timeOffset="23091.23">19254 711 4817 0 0,'0'0'2302'0'0,"0"0"-639"0"0,0 0-77 0 0,0 0 158 0 0,0 0 0 0 0,0 0-157 0 0,0 0-268 0 0,-31 17-277 0 0,-96 57-194 0 0,28-11 1127 0 0,97-62-1917 0 0,0 0 0 0 0,-1 1 0 0 0,1-1-1 0 0,0 0 1 0 0,0 1 0 0 0,0-1 0 0 0,0 1 0 0 0,0 0 0 0 0,1 0-1 0 0,-1 0 1 0 0,0 0 0 0 0,1 0 0 0 0,-1 0 0 0 0,1 0 0 0 0,0 0 0 0 0,0 1-1 0 0,0-1 1 0 0,0 0 0 0 0,0 1 0 0 0,0-1 0 0 0,0 1 0 0 0,1-1-1 0 0,0 1 1 0 0,-1-1 0 0 0,1 1 0 0 0,0-1 0 0 0,0 1 0 0 0,0-1-1 0 0,1 1 1 0 0,-1-1 0 0 0,0 1 0 0 0,1-1 0 0 0,0 1 0 0 0,0-1 0 0 0,-1 1-1 0 0,1-1 1 0 0,1 0 0 0 0,-1 1 0 0 0,0-1 0 0 0,1 0 0 0 0,-1 0-1 0 0,1 0 1 0 0,-1 0 0 0 0,1 0 0 0 0,0-1 0 0 0,0 1 0 0 0,0 0-1 0 0,0-1 1 0 0,0 1 0 0 0,0-1 0 0 0,2 1-58 0 0,92 29 1028 0 0,-84-29-904 0 0,0 1-1 0 0,0 0 0 0 0,0 0 0 0 0,-1 1 1 0 0,1 1-1 0 0,-1 0 0 0 0,0 0 0 0 0,-1 1 0 0 0,1 1 1 0 0,4 4-124 0 0,-12-9 72 0 0,-1 1 0 0 0,-1-1 0 0 0,1 1 0 0 0,0 0 0 0 0,-1-1 1 0 0,1 1-1 0 0,-1 0 0 0 0,0 0 0 0 0,0 0 0 0 0,0 0 1 0 0,-1 0-1 0 0,1 1 0 0 0,0-1 0 0 0,-1 0 0 0 0,0 0 0 0 0,0 0 1 0 0,0 0-1 0 0,0 1 0 0 0,-1-1 0 0 0,1 0 0 0 0,-1 0 1 0 0,0 0-1 0 0,0 0 0 0 0,-1 2-72 0 0,2-6-2132 0 0,3-5-8207 0 0,-2 3-1943 0 0</inkml:trace>
  <inkml:trace contextRef="#ctx0" brushRef="#br0" timeOffset="28639.676">289 1664 6273 0 0,'0'0'1955'0'0,"0"0"-1381"0"0,0 0-611 0 0,0 0 57 0 0,0 0 25 0 0,0 0-16 0 0,0 0 10 0 0,0 0 34 0 0,0 0 18 0 0,0 0 17 0 0,34-3 5 0 0,105-12 11 0 0,211 7 2980 0 0,-315 8-2693 0 0,313-2 2717 0 0,44-18-3128 0 0,463-96 1204 0 0,-392 67-361 0 0,361 16 799 0 0,-263-15-899 0 0,-45 11-315 0 0,225 33-96 0 0,-405 0-191 0 0,-197 4-86 0 0,337 12 1 0 0,-90-1 80 0 0,948 3 105 0 0,-644-20-174 0 0,497-6 14 0 0,-432 23-163 0 0,199 7 108 0 0,97-7-76 0 0,-637-7 126 0 0,1285-4 90 0 0,-962-15-95 0 0,116-11 182 0 0,36-3 218 0 0,128 7 207 0 0,-83 40-152 0 0,-33-3 136 0 0,-184-15-277 0 0,-85-19 186 0 0,-313-2 331 0 0,-279 21-1237 0 0,-44 8-2828 0 0,2-3-2891 0 0,0-4-6107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6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 5401 0 0,'0'0'5335'0'0,"0"0"-2676"0"0,0 0-848 0 0,0 0-169 0 0,0 0-113 0 0,0 0-195 0 0,0 0-259 0 0,0 0-252 0 0,0 0-209 0 0,0 0-136 0 0,0 0-91 0 0,0 0-41 0 0,0 0-15 0 0,-12 21 1 0 0,-37 67 11 0 0,35-21 165 0 0,16-52-375 0 0,28 296 1368 0 0,-5-107-1024 0 0,5 195-87 0 0,-30-399-382 0 0,1 0 1 0 0,-1 1 0 0 0,1-1 0 0 0,0 0 0 0 0,-1 1 0 0 0,1-1 0 0 0,0 0 0 0 0,0 1 0 0 0,-1-1 0 0 0,1 0-1 0 0,0 0 1 0 0,-1 0 0 0 0,1 0 0 0 0,0 0 0 0 0,0 0 0 0 0,-1 0 0 0 0,1 0 0 0 0,0 0 0 0 0,-1 0 0 0 0,1 0-1 0 0,0 0 1 0 0,0-1 0 0 0,-1 1 0 0 0,1 0 0 0 0,0-1 0 0 0,-1 1 0 0 0,1 0 0 0 0,0-1 0 0 0,-1 1 0 0 0,1 0-1 0 0,-1-1 1 0 0,1 1 0 0 0,-1-1 0 0 0,1 1 0 0 0,-1-1 0 0 0,1 0 0 0 0,-1 1 0 0 0,1-1 0 0 0,-1 1 0 0 0,0-1 0 0 0,1 0-1 0 0,-1 1 1 0 0,0-1 0 0 0,0 0 0 0 0,1 0 0 0 0,-1 1 0 0 0,0-1 0 0 0,0 0 0 0 0,0 1 0 0 0,0-1 0 0 0,0 0-1 0 0,0 0 1 0 0,0 1-9 0 0,1-1 11 0 0,49-75 93 0 0,4 3-1 0 0,3 3 1 0 0,4 1-1 0 0,2 4 1 0 0,38-29-104 0 0,-99 91 1 0 0,0 0 0 0 0,1 0-1 0 0,-1 1 1 0 0,1-1 0 0 0,-1 1 0 0 0,1-1 0 0 0,0 1 0 0 0,0 0 0 0 0,0 0 0 0 0,0 0 0 0 0,0 0-1 0 0,1 1 1 0 0,-1 0 0 0 0,0-1 0 0 0,1 1 0 0 0,-1 0 0 0 0,1 0 0 0 0,-1 1 0 0 0,1-1 0 0 0,0 1-1 0 0,-1 0 1 0 0,1 0 0 0 0,-1 0 0 0 0,1 0 0 0 0,0 1 0 0 0,-1-1 0 0 0,1 1 0 0 0,-1 0 0 0 0,1 0-1 0 0,-1 0 1 0 0,0 1 0 0 0,1-1 0 0 0,-1 1 0 0 0,0 0 0 0 0,0 0 0 0 0,3 2-1 0 0,0 8 28 0 0,-1 0 1 0 0,0 1-1 0 0,0 0 0 0 0,-2 0 1 0 0,1 0-1 0 0,-2 0 1 0 0,0 1-1 0 0,0-1 0 0 0,-1 1 1 0 0,-1-1-1 0 0,0 1 1 0 0,-2 6-29 0 0,2-7 15 0 0,0 15 23 0 0,-1 9 28 0 0,2 0 1 0 0,1 0-1 0 0,2-1 1 0 0,7 29-67 0 0,-11-63-17 0 0,0 0 0 0 0,0 0 0 0 0,0-1-1 0 0,0 1 1 0 0,0 0 0 0 0,1 0 0 0 0,-1 0 0 0 0,1-1 0 0 0,-1 1 0 0 0,1 0 0 0 0,-1 0-1 0 0,1-1 1 0 0,0 1 0 0 0,0 0 0 0 0,0-1 0 0 0,0 1 0 0 0,0-1 0 0 0,0 1 0 0 0,1-1-1 0 0,-1 0 1 0 0,0 0 0 0 0,1 1 0 0 0,-1-1 0 0 0,1 0 0 0 0,-1 0 0 0 0,1 0 0 0 0,-1 0-1 0 0,1-1 1 0 0,0 1 0 0 0,0 0 0 0 0,-1-1 0 0 0,1 1 0 0 0,0-1 0 0 0,0 1 0 0 0,0-1-1 0 0,-1 0 1 0 0,1 0 0 0 0,0 0 0 0 0,0 0 0 0 0,0 0 0 0 0,0 0 0 0 0,-1-1 0 0 0,1 1-1 0 0,0-1 1 0 0,0 1 0 0 0,0-1 0 0 0,-1 0 0 0 0,1 1 0 0 0,0-1 0 0 0,0-1 17 0 0,32-31-2738 0 0,-14 9-3860 0 0,-16 20 4345 0 0,3-4-9818 0 0</inkml:trace>
  <inkml:trace contextRef="#ctx0" brushRef="#br0" timeOffset="665.237">1274 660 15835 0 0,'0'0'2250'0'0,"0"0"-580"0"0,0 0-310 0 0,0 0-100 0 0,0 0-118 0 0,0 0-148 0 0,0 0-182 0 0,0 0-185 0 0,0 0-117 0 0,-33 23-104 0 0,-105 72-106 0 0,127-88-245 0 0,-1 0 0 0 0,1 2 1 0 0,1-1-1 0 0,-1 1 0 0 0,1 1 0 0 0,1-1 1 0 0,0 2-1 0 0,0-1 0 0 0,1 1 1 0 0,0 1-56 0 0,-4 6 43 0 0,7-11-35 0 0,0 0-1 0 0,0 0 1 0 0,1 0 0 0 0,0 0 0 0 0,0 1-1 0 0,1-1 1 0 0,0 1 0 0 0,0 0-1 0 0,1 0 1 0 0,0 0 0 0 0,0 1 0 0 0,1-1-1 0 0,0 0 1 0 0,0 1 0 0 0,1-1-1 0 0,0 1 1 0 0,1-1 0 0 0,0 0 0 0 0,0 1-8 0 0,3-6 7 0 0,-1 0 1 0 0,1 0 0 0 0,0-1 0 0 0,-1 1-1 0 0,2-1 1 0 0,-1 0 0 0 0,0 0 0 0 0,0 0 0 0 0,0 0-1 0 0,1-1 1 0 0,-1 0 0 0 0,1 0 0 0 0,-1 0-1 0 0,1-1 1 0 0,-1 1 0 0 0,1-1 0 0 0,0 0 0 0 0,-1 0-1 0 0,1-1 1 0 0,-1 1 0 0 0,1-1 0 0 0,-1 0-1 0 0,1 0 1 0 0,-1-1 0 0 0,1 1 0 0 0,-1-1-1 0 0,0 0 1 0 0,0 0 0 0 0,3-3-8 0 0,13-8 66 0 0,0-2 0 0 0,-2 0 0 0 0,0-1 0 0 0,0-1 1 0 0,-2 0-1 0 0,0-1 0 0 0,-1-1 0 0 0,-1-1 0 0 0,-1 0 0 0 0,-1 0 0 0 0,8-19-66 0 0,-14 30 27 0 0,31-43 150 0 0,-21 75-241 0 0,-12-9-68 0 0,0 0 0 0 0,2-1 0 0 0,0 1 0 0 0,0-2 0 0 0,1 1 0 0 0,1 0 0 0 0,0-1 0 0 0,1-1 0 0 0,0 0 0 0 0,0 0 0 0 0,2 0 0 0 0,-1-1 0 0 0,1-1 0 0 0,0 0 1 0 0,1 0-1 0 0,0-1 0 0 0,1-1 0 0 0,0 0 132 0 0,-10-5-180 0 0,-1-1 0 0 0,1 0 0 0 0,0 0 0 0 0,0 0 0 0 0,0-1 0 0 0,0 1 0 0 0,0-1 0 0 0,0 1 0 0 0,0-1 0 0 0,0 0 0 0 0,0 0 0 0 0,0 0 0 0 0,0-1 0 0 0,0 1 0 0 0,0-1 0 0 0,0 1 0 0 0,0-1 0 0 0,0 0 0 0 0,0 0 0 0 0,-1-1 0 0 0,1 1 0 0 0,0 0 0 0 0,-1-1 1 0 0,1 0-1 0 0,-1 0 0 0 0,1 1 0 0 0,-1-1 0 0 0,0-1 0 0 0,0 1 0 0 0,0 0 0 0 0,0 0 0 0 0,0-1 0 0 0,0 1 0 0 0,-1-1 0 0 0,1 0 0 0 0,-1 0 180 0 0,49-202 2617 0 0,-37 152 346 0 0,0 120-873 0 0,-6-34-1985 0 0,-6-21-94 0 0,0-1-1 0 0,1 1 1 0 0,1-1-1 0 0,0 1 1 0 0,0-1-1 0 0,1 0 0 0 0,0 0 1 0 0,1 0-1 0 0,0-1 1 0 0,1 1-1 0 0,0-1 1 0 0,1-1-1 0 0,0 1 0 0 0,0-1 1 0 0,1 0-1 0 0,0-1 1 0 0,1 0-1 0 0,0 0 1 0 0,6 4-11 0 0,-11-9 9 0 0,-1-1-1 0 0,1 1 1 0 0,0-1 0 0 0,-1 0 0 0 0,1 0 0 0 0,0-1 0 0 0,1 1-1 0 0,-1-1 1 0 0,0 1 0 0 0,0-1 0 0 0,0-1 0 0 0,1 1 0 0 0,-1-1 0 0 0,1 1-1 0 0,-1-1 1 0 0,0 0 0 0 0,1-1 0 0 0,-1 1 0 0 0,0-1 0 0 0,1 0 0 0 0,-1 0-1 0 0,0 0 1 0 0,0-1 0 0 0,0 1 0 0 0,0-1 0 0 0,0 0 0 0 0,0 0 0 0 0,0-1-1 0 0,-1 1 1 0 0,1-1 0 0 0,-1 0 0 0 0,1 0 0 0 0,1-3-9 0 0,7-11 96 0 0,0-2 1 0 0,-2 1-1 0 0,0-2 0 0 0,-1 1 1 0 0,-1-1-1 0 0,-1 0 1 0 0,3-18-97 0 0,0 8 33 0 0,22-62-713 0 0,-18 87-4188 0 0,-10 5-41 0 0,0 0-7354 0 0</inkml:trace>
  <inkml:trace contextRef="#ctx0" brushRef="#br0" timeOffset="971.143">2251 866 8370 0 0,'0'0'4527'0'0,"0"0"-1695"0"0,0 0-687 0 0,0 0-276 0 0,0 0-275 0 0,0 0-167 0 0,0 0-193 0 0,0 0-228 0 0,35-16-232 0 0,109-51-178 0 0,-80 19 66 0 0,-57 36-522 0 0,-1 4-80 0 0,1 0 0 0 0,-2 0 1 0 0,1-1-1 0 0,-1 0 0 0 0,-1 0 0 0 0,1-1 0 0 0,-2 1 0 0 0,1-1 0 0 0,-1 0 0 0 0,-1 0 0 0 0,0 0 0 0 0,0 0 0 0 0,-1 0 0 0 0,0 0 0 0 0,-1-1 0 0 0,0 1 0 0 0,-1-6-60 0 0,-1 13-7 0 0,0 0-1 0 0,0 0 1 0 0,0 1 0 0 0,0-1 0 0 0,-1 1 0 0 0,1-1-1 0 0,-1 1 1 0 0,1 0 0 0 0,-1 0 0 0 0,0 0 0 0 0,0 1 0 0 0,0-1-1 0 0,0 0 1 0 0,0 1 0 0 0,0 0 0 0 0,0 0 0 0 0,0 0-1 0 0,0 0 1 0 0,-1 0 0 0 0,1 1 0 0 0,0-1 0 0 0,-1 1 0 0 0,1 0-1 0 0,-1 0 1 0 0,1 0 0 0 0,0 1 0 0 0,-1-1 0 0 0,1 1-1 0 0,0 0 1 0 0,0 0 0 0 0,-1 0 0 0 0,1 0 0 0 0,0 0 0 0 0,0 1-1 0 0,0-1 1 0 0,0 1 0 0 0,0 0 0 0 0,1 0 0 0 0,-1 0 7 0 0,-8 5-11 0 0,0 0 0 0 0,1 1 0 0 0,-1 0 0 0 0,2 0 0 0 0,-1 1 0 0 0,1 1 0 0 0,1 0 0 0 0,-1 0 0 0 0,2 0 0 0 0,-1 1 0 0 0,2 0 0 0 0,-1 0 0 0 0,2 1 0 0 0,-1 0 0 0 0,2 0 0 0 0,-1 1 0 0 0,2-1 0 0 0,0 1 0 0 0,0-1 0 0 0,1 1 0 0 0,1 0 0 0 0,0 0 0 0 0,0 0 0 0 0,2 0 0 0 0,0 0 0 0 0,0 0 0 0 0,1 0 0 0 0,0 0 0 0 0,1-1 0 0 0,1 1 0 0 0,0-1 0 0 0,1 0 0 0 0,0 0 0 0 0,1 0 0 0 0,0-1 0 0 0,1 1 0 0 0,6 6 11 0 0,1-5 3 0 0,1-1 0 0 0,0 0 0 0 0,1-1 0 0 0,0-1 1 0 0,1 0-1 0 0,0-1 0 0 0,1-1 0 0 0,0-1 0 0 0,0 0 0 0 0,0-1 0 0 0,1-1 0 0 0,0-1 1 0 0,0-1-1 0 0,0-1 0 0 0,0 0 0 0 0,1-1 0 0 0,-1-1 0 0 0,0-1 0 0 0,0-1 1 0 0,18-4-4 0 0,32-15-1082 0 0,-48 11-1996 0 0,-1-2-3939 0 0,-6 5-5738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5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104 130 7170 0 0,'0'0'1923'0'0,"0"0"-580"0"0,0 0-191 0 0,0 0 49 0 0,0 0 160 0 0,0 0 207 0 0,0 0 74 0 0,0 0-71 0 0,0 0-196 0 0,0 0-280 0 0,0 0-263 0 0,-6-21-217 0 0,-16-62-171 0 0,17 62-95 0 0,5 21-10 0 0,0 27 1088 0 0,-3 64-402 0 0,-4 1 0 0 0,-14 66-1025 0 0,5-50 267 0 0,4 1 0 0 0,3 78-267 0 0,8-182 4 0 0,0-1 1 0 0,1 1-1 0 0,-1-1 0 0 0,1 1 0 0 0,0 0 0 0 0,1-1 0 0 0,-1 1 0 0 0,1-1 1 0 0,0 1-1 0 0,0-1 0 0 0,0 1 0 0 0,1-1 0 0 0,-1 0 0 0 0,1 1 0 0 0,0-1 0 0 0,0 0 1 0 0,1 0-1 0 0,-1 0 0 0 0,1-1 0 0 0,0 1 0 0 0,0-1 0 0 0,0 1 0 0 0,1-1 1 0 0,-1 0-1 0 0,1 0 0 0 0,-1 0 0 0 0,1-1 0 0 0,0 0 0 0 0,0 1 0 0 0,0-1 0 0 0,1 0 1 0 0,-1-1-1 0 0,0 1 0 0 0,1-1 0 0 0,-1 0 0 0 0,1 0 0 0 0,-1 0 0 0 0,1-1 1 0 0,-1 0-1 0 0,5 0-4 0 0,1-4 30 0 0,0-2 0 0 0,-1 0 0 0 0,0 0-1 0 0,0 0 1 0 0,0-1 0 0 0,-1-1 0 0 0,0 1 0 0 0,0-1 0 0 0,-1-1 0 0 0,5-6-30 0 0,-4 6 15 0 0,46-56 65 0 0,-36 40-76 0 0,2 1 1 0 0,0 2-1 0 0,2-1 0 0 0,0 2 0 0 0,2 1 1 0 0,15-10-5 0 0,-36 30 0 0 0,0 0-1 0 0,0 0 1 0 0,0 0 0 0 0,0 1-1 0 0,0-1 1 0 0,0 1 0 0 0,0 0 0 0 0,-1 0-1 0 0,1 0 1 0 0,0 0 0 0 0,0 0 0 0 0,-1 1-1 0 0,1-1 1 0 0,-1 1 0 0 0,1-1 0 0 0,-1 1-1 0 0,0 0 1 0 0,0 0 0 0 0,0 0 0 0 0,0 1-1 0 0,0-1 1 0 0,0 0 0 0 0,0 1 0 0 0,-1-1-1 0 0,1 1 1 0 0,-1-1 0 0 0,0 1 0 0 0,0 0-1 0 0,0 0 1 0 0,0 0 0 0 0,0-1 0 0 0,0 1-1 0 0,-1 0 1 0 0,0 0 0 0 0,1 0 0 0 0,-1 2 0 0 0,3 5-1 0 0,0-2 2 0 0,-1 0-1 0 0,1 0 1 0 0,1 0 0 0 0,0 0-1 0 0,0-1 1 0 0,0 1-1 0 0,1-1 1 0 0,0 0-1 0 0,0 0 1 0 0,1-1-1 0 0,0 0 1 0 0,0 0-1 0 0,0 0 1 0 0,1-1-1 0 0,0 0 1 0 0,0 0-1 0 0,0 0 1 0 0,1-1-1 0 0,-1 0 1 0 0,1-1-1 0 0,0 0 1 0 0,0 0-1 0 0,4 1 0 0 0,-4-3 11 0 0,-1-1 1 0 0,1 1-1 0 0,0-1 0 0 0,-1-1 0 0 0,1 1 0 0 0,-1-1 0 0 0,1-1 0 0 0,-1 1 0 0 0,0-1 0 0 0,1 0 0 0 0,-1-1 0 0 0,0 0 0 0 0,0 0 0 0 0,-1-1 0 0 0,1 1 0 0 0,-1-1 0 0 0,1-1 0 0 0,-1 1 0 0 0,-1-1 0 0 0,1 0 0 0 0,1-2-11 0 0,17-19 103 0 0,0-1 0 0 0,-2-2 0 0 0,-1 0 0 0 0,-2-1 0 0 0,-1 0 0 0 0,-1-2 0 0 0,-1 0 0 0 0,-2-1 0 0 0,2-12-103 0 0,-6 18 49 0 0,-2-1 0 0 0,-1 0-1 0 0,-1-1 1 0 0,-2 0 0 0 0,0 0-1 0 0,-2 0 1 0 0,-2 0 0 0 0,0 0-1 0 0,-2-1 1 0 0,-1 1 0 0 0,-1 0-1 0 0,-6-17-48 0 0,10 44-36 0 0,-1-1-1 0 0,1 1 1 0 0,-1-1-1 0 0,0 1 0 0 0,1-1 1 0 0,-1 1-1 0 0,0 0 1 0 0,0 0-1 0 0,-1 0 0 0 0,1-1 1 0 0,0 1-1 0 0,-1 0 0 0 0,1 0 1 0 0,-1 1-1 0 0,0-1 1 0 0,0 0-1 0 0,0 0 0 0 0,0 1 1 0 0,0 0-1 0 0,0-1 1 0 0,0 1-1 0 0,-1-1 37 0 0,-7 36-2705 0 0,8 15-4101 0 0,2-29-5270 0 0</inkml:trace>
  <inkml:trace contextRef="#ctx0" brushRef="#br0" timeOffset="353.543">1275 712 8778 0 0,'0'0'2362'0'0,"0"0"-477"0"0,0 0-19 0 0,0 0-68 0 0,0 0-196 0 0,0 0-226 0 0,0 0-172 0 0,0 0-173 0 0,0 0-168 0 0,31-8-118 0 0,100-27-126 0 0,-64 0 183 0 0,-59 27-637 0 0,0 1-65 0 0,1-1 1 0 0,-2 0-1 0 0,1 0 0 0 0,-1-1 0 0 0,0 0 1 0 0,-1 0-1 0 0,0-1 0 0 0,-1 0 1 0 0,0 0-1 0 0,0 0 0 0 0,-1-1 0 0 0,0 1 1 0 0,-1-1-1 0 0,0 0 0 0 0,-1 0 1 0 0,0 0-1 0 0,-1 0 0 0 0,0 0 1 0 0,-1-1-1 0 0,0-3-100 0 0,-1 11 8 0 0,0 1 0 0 0,-1-1 0 0 0,1 1 0 0 0,-1-1 0 0 0,0 1 0 0 0,0 0 0 0 0,0-1 0 0 0,0 1 0 0 0,-1 0 0 0 0,1 1 0 0 0,-1-1 0 0 0,0 0 1 0 0,1 1-1 0 0,-1-1 0 0 0,0 1 0 0 0,-1 0 0 0 0,1 0 0 0 0,0 0 0 0 0,-1 0 0 0 0,1 1 0 0 0,-1 0 0 0 0,1-1 0 0 0,-1 1 0 0 0,0 0 0 0 0,0 1 0 0 0,1-1 0 0 0,-1 1 0 0 0,0-1 0 0 0,0 1 1 0 0,0 0-1 0 0,1 1 0 0 0,-1-1 0 0 0,0 1 0 0 0,0 0 0 0 0,0-1 0 0 0,1 2 0 0 0,-1-1 0 0 0,1 0 0 0 0,-1 1 0 0 0,1-1 0 0 0,-1 1 0 0 0,1 0 0 0 0,0 0 0 0 0,0 1 0 0 0,0-1 0 0 0,0 1 1 0 0,0-1-1 0 0,0 1-8 0 0,-10 9 0 0 0,0 0 1 0 0,0 1 0 0 0,1 1 0 0 0,1 0 0 0 0,0 0 0 0 0,1 1 0 0 0,1 0 0 0 0,0 1 0 0 0,1 0-1 0 0,1 0 1 0 0,0 1 0 0 0,1 0 0 0 0,1 0 0 0 0,1 1 0 0 0,0-1 0 0 0,1 1 0 0 0,1 0 0 0 0,1 0-1 0 0,0 0 1 0 0,1 0 0 0 0,2 3-1 0 0,0-11-3 0 0,1-1 0 0 0,0 0 0 0 0,0 0 0 0 0,1-1 0 0 0,1 1 0 0 0,-1-1 0 0 0,1 0 0 0 0,1 0 0 0 0,-1 0 0 0 0,1-1 0 0 0,1 0 0 0 0,-1 0 0 0 0,1 0 0 0 0,0-1 0 0 0,1 0 0 0 0,-1 0 0 0 0,1-1 0 0 0,1 0 0 0 0,-1-1 0 0 0,0 0 0 0 0,1 0 0 0 0,0 0 0 0 0,0-1 0 0 0,0-1 1 0 0,1 0-1 0 0,-1 0 0 0 0,0 0 0 0 0,1-1 0 0 0,6-1 3 0 0,12 2-191 0 0,1-2 0 0 0,0-1 0 0 0,-1-1 1 0 0,0-1-1 0 0,1-2 0 0 0,23-7 191 0 0,-36 7-469 0 0,23-7-1327 0 0,-14 3-2463 0 0,0-2-7819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4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210 188 6361 0 0,'0'0'1690'0'0,"0"0"-414"0"0,0 0-203 0 0,0 0 101 0 0,0 0 109 0 0,0 0-8 0 0,0 0-141 0 0,0 0-259 0 0,0 0-235 0 0,0 0-183 0 0,0 0-129 0 0,0 0-69 0 0,6-10 0 0 0,28-42 188 0 0,-34 51-214 0 0,0 1-25 0 0,-12 110 6624 0 0,-2-60-6776 0 0,-1 0 0 0 0,-3-1 0 0 0,-2-1 0 0 0,-4 2-56 0 0,-67 102-50 0 0,45-108-664 0 0,36-52-1393 0 0,11-5 1757 0 0,0-1-1 0 0,0 1 1 0 0,2-1 0 0 0,0 1 0 0 0,0 0-1 0 0,1 0 1 0 0,0 0 0 0 0,2 1-1 0 0,-1 0 1 0 0,1-1 0 0 0,1 2 0 0 0,2-4 350 0 0,-3 4-187 0 0,107-211-260 0 0,-51 79 1527 0 0,-44 107 210 0 0,-16 80 517 0 0,28 309-107 0 0,-29-338-1692 0 0,0 0 0 0 0,2 0 1 0 0,0 0-1 0 0,0-1 0 0 0,1 1 0 0 0,1-1 0 0 0,1 0 0 0 0,0 0 0 0 0,0 0 0 0 0,2-1 1 0 0,1 2-9 0 0,-8-14 14 0 0,0 0 1 0 0,0 1 0 0 0,0-1-1 0 0,0 0 1 0 0,0 0 0 0 0,1 0 0 0 0,-1 0-1 0 0,0 0 1 0 0,1 0 0 0 0,-1 0 0 0 0,1 0-1 0 0,-1 0 1 0 0,1-1 0 0 0,0 1 0 0 0,-1 0-1 0 0,1-1 1 0 0,0 0 0 0 0,-1 1-1 0 0,1-1 1 0 0,0 0 0 0 0,-1 0 0 0 0,1 0-1 0 0,0 0 1 0 0,-1 0 0 0 0,1 0 0 0 0,0-1-1 0 0,0 1 1 0 0,-1 0 0 0 0,1-1-1 0 0,-1 0 1 0 0,1 1 0 0 0,0-1 0 0 0,-1 0-1 0 0,1 0 1 0 0,-1 0 0 0 0,0 0 0 0 0,1 0-1 0 0,-1 0 1 0 0,0 0 0 0 0,1 0 0 0 0,-1-1-15 0 0,45-57 789 0 0,-19 4-626 0 0,-3-1 0 0 0,-2-2 0 0 0,-3 0 0 0 0,-2-1-1 0 0,-3 0 1 0 0,-2-1 0 0 0,-3-1 0 0 0,-1-39-163 0 0,-7 64-192 0 0,-8 43-2591 0 0,5 9-2305 0 0,2-10 1059 0 0,-2 5-7901 0 0</inkml:trace>
  <inkml:trace contextRef="#ctx0" brushRef="#br0" timeOffset="911.986">977 254 1488 0 0,'0'0'1759'0'0,"0"0"-205"0"0,0 0 89 0 0,0 0 283 0 0,0 0 265 0 0,0 0-36 0 0,0 0-292 0 0,0 0-371 0 0,0 0-342 0 0,0 0-242 0 0,0 0-169 0 0,0 0-139 0 0,0 0-98 0 0,2 2 3859 0 0,6 4-2812 0 0,136-10 25 0 0,-20-17-990 0 0,-32 9-200 0 0,-59 12-245 0 0,-32 0-105 0 0,-1 0-31 0 0,0 0-6 0 0,0 0 14 0 0,0 0-30 0 0,0 0-22 0 0,-29 0-3198 0 0,-6 17-2919 0 0,22-9-1589 0 0,3-4-3655 0 0</inkml:trace>
  <inkml:trace contextRef="#ctx0" brushRef="#br0" timeOffset="1165.299">889 457 13659 0 0,'0'0'1780'0'0,"0"0"-605"0"0,0 0-313 0 0,0 0 22 0 0,0 0 164 0 0,0 0 78 0 0,0 0-34 0 0,0 0-105 0 0,0 0-135 0 0,0 0-121 0 0,0 0-106 0 0,0 0-97 0 0,0 0-94 0 0,34 0-89 0 0,109 2-75 0 0,-32-15 158 0 0,0-10-1138 0 0,-98 19-958 0 0,-8 2-1989 0 0,0 1-7796 0 0</inkml:trace>
  <inkml:trace contextRef="#ctx0" brushRef="#br0" timeOffset="2314.632">1695 711 1512 0 0,'0'0'1965'0'0,"0"0"-618"0"0,0 0-104 0 0,0 0 141 0 0,0 0 194 0 0,0 0 163 0 0,0 0-18 0 0,0 0-110 0 0,0 0-130 0 0,0 0-196 0 0,0 0-156 0 0,0 0-139 0 0,0 0-164 0 0,-7-1-153 0 0,-24-6-129 0 0,23-26 701 0 0,10 12-975 0 0,0 1 0 0 0,1 0 0 0 0,1 0-1 0 0,0 0 1 0 0,2 0 0 0 0,0 1 0 0 0,2 0-1 0 0,0 0 1 0 0,1 0 0 0 0,0 1-1 0 0,2 1 1 0 0,1-1-272 0 0,-7 10 16 0 0,0 1 0 0 0,0 0 1 0 0,1 0-1 0 0,0 0 0 0 0,1 1 0 0 0,-1 0 0 0 0,1 0 1 0 0,0 1-1 0 0,1 0 0 0 0,-1 0 0 0 0,1 0 0 0 0,0 1 1 0 0,0 0-1 0 0,0 1 0 0 0,1 0 0 0 0,-1 0 0 0 0,1 1 0 0 0,0 0 1 0 0,0 1-1 0 0,0-1 0 0 0,0 2 0 0 0,4-1-16 0 0,-7 4 8 0 0,0 0 0 0 0,0 1 0 0 0,0 0-1 0 0,-1 0 1 0 0,1 0 0 0 0,-1 0 0 0 0,0 1-1 0 0,0 0 1 0 0,-1 0 0 0 0,0 0 0 0 0,0 1-1 0 0,0-1 1 0 0,0 1 0 0 0,-1 0 0 0 0,0 0-1 0 0,0 0 1 0 0,1 5-8 0 0,30 124 356 0 0,-24-124-124 0 0,5-34 32 0 0,-7 9-388 0 0,13-10 121 0 0,0 0 0 0 0,2 1 0 0 0,1 1 0 0 0,1 1 0 0 0,0 2-1 0 0,2 0 1 0 0,0 2 0 0 0,22-11 3 0 0,-32 19-8 0 0,1 0 0 0 0,0 1 0 0 0,0 1-1 0 0,1 1 1 0 0,0 0 0 0 0,0 2 0 0 0,0 0 0 0 0,0 1 0 0 0,15-1 8 0 0,-31 6 2 0 0,-1-1 1 0 0,0 0 0 0 0,0 1-1 0 0,1 0 1 0 0,-1-1 0 0 0,-1 1-1 0 0,1 0 1 0 0,0 0-1 0 0,0 0 1 0 0,-1 0 0 0 0,1 1-1 0 0,-1-1 1 0 0,1 0 0 0 0,-1 0-1 0 0,0 1 1 0 0,0-1 0 0 0,0 1-1 0 0,-1-1 1 0 0,1 1 0 0 0,0 0-1 0 0,-1-1 1 0 0,0 1 0 0 0,0 0-1 0 0,1-1 1 0 0,-1 1-1 0 0,-1 0 1 0 0,1-1 0 0 0,0 1-1 0 0,-1-1 1 0 0,1 1 0 0 0,-1 0-1 0 0,0-1 1 0 0,0 2-3 0 0,0 6 26 0 0,-29 106 112 0 0,9-60-100 0 0,23-38-2169 0 0,18-38-3112 0 0,-9 8 1207 0 0,-2 5-7588 0 0</inkml:trace>
  <inkml:trace contextRef="#ctx0" brushRef="#br0" timeOffset="2894.569">3032 262 12723 0 0,'0'0'1745'0'0,"0"0"-296"0"0,0 0-136 0 0,0 0-42 0 0,0 0-61 0 0,0 0-162 0 0,0 0-204 0 0,0 0-161 0 0,0 0-139 0 0,0 0-122 0 0,0 0-72 0 0,0 0-64 0 0,-34 24-68 0 0,-103 75-31 0 0,71-35 53 0 0,61-55-231 0 0,0-1 0 0 0,0 1 0 0 0,1-1 0 0 0,0 1 0 0 0,0 0 0 0 0,1 1 0 0 0,0-1 0 0 0,1 1 0 0 0,0-1 0 0 0,1 1 0 0 0,0 0 0 0 0,0-1 0 0 0,1 1 0 0 0,0 0 0 0 0,2 9-9 0 0,0-16 19 0 0,0 0 0 0 0,0 0 0 0 0,0-1 0 0 0,1 1 0 0 0,-1 0 0 0 0,1-1 0 0 0,0 1 0 0 0,0-1 0 0 0,0 0 0 0 0,0 0 0 0 0,0 0 0 0 0,0-1 0 0 0,1 1 0 0 0,-1-1 0 0 0,0 1 0 0 0,1-1 0 0 0,0 0 0 0 0,-1 0 0 0 0,1-1 0 0 0,-1 1 0 0 0,1-1 0 0 0,0 0 0 0 0,-1 0 0 0 0,1 0 0 0 0,0 0 0 0 0,-1-1 0 0 0,1 1 0 0 0,0-1 0 0 0,-1 0 0 0 0,1 0 0 0 0,-1 0 0 0 0,0-1 0 0 0,1 1 0 0 0,-1-1 0 0 0,0 0 0 0 0,0 0 0 0 0,0 0 0 0 0,0 0 0 0 0,1-1-19 0 0,31-23 178 0 0,0 0-1 0 0,-3-3 1 0 0,0 0-1 0 0,-2-2 0 0 0,17-23-177 0 0,-45 51 14 0 0,1-1-1 0 0,0 1 1 0 0,-1 0 0 0 0,1 0-1 0 0,0 0 1 0 0,0 1-1 0 0,1-1 1 0 0,-1 1-1 0 0,1 0 1 0 0,-1 0 0 0 0,1 0-1 0 0,0 0 1 0 0,-1 1-1 0 0,1-1 1 0 0,0 1-1 0 0,0 0 1 0 0,2 0-14 0 0,21 45 68 0 0,22 172 226 0 0,-46-192-284 0 0,4 25-17 0 0,-2 1-1 0 0,-2 0 1 0 0,-3 1-1 0 0,-2-1 1 0 0,-2 0-1 0 0,-3 8 8 0 0,3-31-3 0 0,-2-1-1 0 0,0 0 0 0 0,-2 0 0 0 0,-1 0 0 0 0,-1-1 0 0 0,-1-1 1 0 0,-1 1-1 0 0,-1-2 0 0 0,-2 0 0 0 0,0-1 0 0 0,-1 0 0 0 0,-5 4 4 0 0,16-21-5 0 0,1 0 0 0 0,-1 0-1 0 0,0 0 1 0 0,-1-1-1 0 0,1 1 1 0 0,-1-1 0 0 0,0-1-1 0 0,0 1 1 0 0,0-1-1 0 0,0 0 1 0 0,-1 0 0 0 0,1-1-1 0 0,-1 0 1 0 0,1 0-1 0 0,-1 0 1 0 0,0-1 0 0 0,0 0-1 0 0,0-1 1 0 0,0 1-1 0 0,-4-2 6 0 0,8 0-2 0 0,1-1 0 0 0,-1 0-1 0 0,1-1 1 0 0,-1 1-1 0 0,1 0 1 0 0,0-1-1 0 0,0 1 1 0 0,0-1 0 0 0,0 0-1 0 0,0 1 1 0 0,0-1-1 0 0,1 0 1 0 0,0 0 0 0 0,-1 0-1 0 0,1 0 1 0 0,0-1-1 0 0,1 1 1 0 0,-1 0 0 0 0,1 0-1 0 0,-1 0 1 0 0,1-1-1 0 0,0 1 1 0 0,0 0-1 0 0,0-1 1 0 0,0 1 0 0 0,1 0-1 0 0,0 0 1 0 0,0-2 2 0 0,-1-3-7 0 0,4-19 1 0 0,2-1 0 0 0,1 1 1 0 0,1 0-1 0 0,1 1 0 0 0,2 0 0 0 0,0 0 1 0 0,2 1-1 0 0,1 1 0 0 0,1 0 0 0 0,0 1 1 0 0,2 0-1 0 0,1 1 0 0 0,12-10 6 0 0,-8 3-15 0 0,92-107-292 0 0,-62 80-2284 0 0,-43 46-290 0 0,-5 2-2078 0 0,-2 5 1737 0 0,3-1-9034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355 181 0 0 0,'0'0'1252'0'0,"0"0"482"0"0,0 0 180 0 0,0 0 1 0 0,0 0-8 0 0,0 0-121 0 0,0 0-165 0 0,0 0-123 0 0,0 0-134 0 0,0 0-117 0 0,0 0-92 0 0,0 0-109 0 0,0-3-121 0 0,-1 2-804 0 0,1 0 1 0 0,0 0-1 0 0,-1 0 0 0 0,1 0 0 0 0,-1 0 0 0 0,1 0 1 0 0,-1 0-1 0 0,0 0 0 0 0,1 0 0 0 0,-1 0 0 0 0,0 1 1 0 0,0-1-1 0 0,0 0 0 0 0,1 1 0 0 0,-1-1 0 0 0,0 0 1 0 0,0 1-1 0 0,0-1 0 0 0,0 1 0 0 0,0 0 1 0 0,0-1-1 0 0,0 1 0 0 0,0 0 0 0 0,0-1 0 0 0,0 1 1 0 0,-1 0-1 0 0,1 0 0 0 0,0 0 0 0 0,0 0 0 0 0,0 0 1 0 0,0 0-1 0 0,0 0 0 0 0,0 0 0 0 0,0 1 0 0 0,0-1 1 0 0,0 0-1 0 0,0 1 0 0 0,0-1-121 0 0,-9 0 282 0 0,2 2-161 0 0,0 0 1 0 0,1 0-1 0 0,0 1 1 0 0,-1 0-1 0 0,1 0 1 0 0,0 1-1 0 0,0 0 1 0 0,0 0-1 0 0,1 0 1 0 0,0 1-1 0 0,-1 0 1 0 0,2 0-1 0 0,-1 1 1 0 0,-4 5-122 0 0,-15 12 215 0 0,10-13-171 0 0,1 1 0 0 0,1 0 1 0 0,0 1-1 0 0,0 1 0 0 0,1 0 0 0 0,1 1 0 0 0,0 0 0 0 0,1 0 0 0 0,0 1 0 0 0,2 1 0 0 0,0 0 0 0 0,0 0 0 0 0,1 0 0 0 0,1 1 0 0 0,1 0 1 0 0,1 0-1 0 0,0 0 0 0 0,1 1 0 0 0,0 12-44 0 0,2-24-11 0 0,1 0 0 0 0,0 0 0 0 0,0-1 0 0 0,0 1 0 0 0,1 0 0 0 0,0 0 0 0 0,0 0 0 0 0,0-1 0 0 0,1 1 0 0 0,0 0 0 0 0,0-1 0 0 0,0 0 0 0 0,1 1 0 0 0,0-1 0 0 0,0 0 0 0 0,0 0 0 0 0,1-1 0 0 0,-1 1 0 0 0,1-1 0 0 0,0 1 0 0 0,1-1 0 0 0,-1-1 0 0 0,1 1 0 0 0,-1 0 0 0 0,1-1 0 0 0,0 0 0 0 0,0 0 0 0 0,1-1 0 0 0,-1 1 0 0 0,0-1 0 0 0,1 0 0 0 0,0-1 0 0 0,-1 1 1 0 0,1-1-1 0 0,0 0 0 0 0,0-1 0 0 0,0 0 0 0 0,0 1 0 0 0,-1-2 0 0 0,1 1 0 0 0,0-1 0 0 0,0 0 0 0 0,1 0 11 0 0,92-57-4443 0 0,-70 37-2563 0 0,-14 12-4726 0 0</inkml:trace>
  <inkml:trace contextRef="#ctx0" brushRef="#br0" timeOffset="304.243">587 221 7410 0 0,'0'0'2064'0'0,"0"0"-448"0"0,0 0-91 0 0,0 0 92 0 0,0 0 53 0 0,0 0-114 0 0,-17 31-242 0 0,-53 98-304 0 0,66-123-899 0 0,0 0 0 0 0,1 0 0 0 0,0 1 0 0 0,0-1 0 0 0,1 1 0 0 0,-1-1 0 0 0,1 1 0 0 0,1 0 0 0 0,0 0 0 0 0,0 0 0 0 0,0 0 0 0 0,1 0 0 0 0,0 0 0 0 0,0 3-111 0 0,1 10 255 0 0,-2-15-185 0 0,1 0 1 0 0,0 0-1 0 0,1 0 0 0 0,-1 0 0 0 0,1 1 0 0 0,0-1 0 0 0,0 0 0 0 0,0 0 0 0 0,1 0 0 0 0,0 0 1 0 0,0-1-1 0 0,0 1 0 0 0,1 0 0 0 0,-1-1 0 0 0,1 0 0 0 0,0 1 0 0 0,0-1 0 0 0,1 0 0 0 0,-1-1 1 0 0,1 1-1 0 0,0 0 0 0 0,0-1 0 0 0,0 0 0 0 0,0 0 0 0 0,1 0 0 0 0,-1-1 0 0 0,1 1 1 0 0,-1-1-1 0 0,1 0 0 0 0,0-1 0 0 0,0 1 0 0 0,0-1 0 0 0,5 1-70 0 0,5 0 152 0 0,1 0 0 0 0,0-2 0 0 0,0 0 0 0 0,0 0 0 0 0,0-2 0 0 0,0 0 1 0 0,-1-1-1 0 0,1 0 0 0 0,-1-1 0 0 0,1-1 0 0 0,-1 0 0 0 0,-1-1 0 0 0,1-1 0 0 0,-1-1 0 0 0,0 1 0 0 0,-1-2 0 0 0,0 0 0 0 0,4-4-152 0 0,-7 5 53 0 0,0 0-1 0 0,-1 0 1 0 0,-1 0 0 0 0,1-1-1 0 0,-1 0 1 0 0,-1-1-1 0 0,0 0 1 0 0,0 0 0 0 0,-1-1-1 0 0,0 0 1 0 0,-1 0-1 0 0,0 0 1 0 0,-1 0 0 0 0,0-1-1 0 0,0 0 1 0 0,-2 0-1 0 0,1 0 1 0 0,-2 0 0 0 0,0 0-1 0 0,0 0 1 0 0,-1 0-1 0 0,0 0 1 0 0,-1-1 0 0 0,-1-1-53 0 0,-1 5-24 0 0,0 1 0 0 0,-1 0 0 0 0,0 0 0 0 0,0 0 0 0 0,-1 0 0 0 0,0 1 0 0 0,0-1 0 0 0,-1 1 0 0 0,0 1 0 0 0,0-1 0 0 0,-1 1 0 0 0,0 0 0 0 0,0 0 0 0 0,0 1 0 0 0,-1 0 0 0 0,1 1 0 0 0,-1-1 0 0 0,0 1 0 0 0,-1 1 0 0 0,1-1 0 0 0,-1 2 0 0 0,1-1 0 0 0,-1 1 0 0 0,0 0-1 0 0,0 1 1 0 0,-3 0 24 0 0,-71 15-1687 0 0,35 14-5559 0 0,36-19-4540 0 0</inkml:trace>
  <inkml:trace contextRef="#ctx0" brushRef="#br0" timeOffset="685.453">1432 103 15211 0 0,'0'0'1363'0'0,"0"0"-263"0"0,0 0 27 0 0,0 0 176 0 0,0 0 71 0 0,0 0-88 0 0,0 0-232 0 0,0 0-277 0 0,0 0-209 0 0,0 0-135 0 0,0 0-134 0 0,0 0-98 0 0,-8-1-73 0 0,3 1-116 0 0,-1-1-1 0 0,1 1 0 0 0,-1 0 0 0 0,1 1 1 0 0,-1-1-1 0 0,1 1 0 0 0,-1 0 1 0 0,1 0-1 0 0,0 1 0 0 0,-1 0 1 0 0,1 0-1 0 0,0 0 0 0 0,0 0 0 0 0,0 1 1 0 0,1 0-1 0 0,-1 0 0 0 0,-3 3-11 0 0,-95 85 3 0 0,101-88-13 0 0,1 0 0 0 0,1 1 0 0 0,-1-1 0 0 0,0 0 0 0 0,1 1 1 0 0,0-1-1 0 0,-1 1 0 0 0,2-1 0 0 0,-1 1 0 0 0,0-1 0 0 0,1 1 0 0 0,-1-1 0 0 0,1 0 0 0 0,0 1 0 0 0,0-1 0 0 0,0 0 1 0 0,1 1-1 0 0,-1-1 0 0 0,1 0 0 0 0,-1 0 0 0 0,1 0 0 0 0,0-1 0 0 0,0 1 0 0 0,1 0 0 0 0,-1-1 0 0 0,1 1 1 0 0,-1-1-1 0 0,1 0 0 0 0,0 0 0 0 0,-1 0 0 0 0,1 0 0 0 0,0 0 0 0 0,0 0 0 0 0,1-1 0 0 0,-1 0 0 0 0,0 0 0 0 0,0 0 1 0 0,1 0-1 0 0,-1 0 0 0 0,1 0 10 0 0,8 6-15 0 0,-2-3 23 0 0,-1 0 1 0 0,1 1-1 0 0,-1 0 0 0 0,-1 1 0 0 0,1 0 0 0 0,-1 0 1 0 0,0 1-1 0 0,0 0 0 0 0,-1 1 0 0 0,0-1 1 0 0,0 1-1 0 0,-1 1 0 0 0,0-1 0 0 0,0 1 0 0 0,-1 0 1 0 0,0 0-1 0 0,-1 1 0 0 0,0 0 0 0 0,0-1 0 0 0,-1 1 1 0 0,0 0-1 0 0,-1 1 0 0 0,0-1 0 0 0,-1 0 0 0 0,0 1 1 0 0,0 2-9 0 0,-3-8 21 0 0,-1 0 0 0 0,1 1 0 0 0,-1-1 1 0 0,0 0-1 0 0,0 0 0 0 0,-1-1 0 0 0,1 1 1 0 0,-1-1-1 0 0,0 0 0 0 0,0 0 0 0 0,-1 0 1 0 0,1 0-1 0 0,-1-1 0 0 0,0 1 1 0 0,1-1-1 0 0,-2-1 0 0 0,1 1 0 0 0,-3 0-21 0 0,-2 3 27 0 0,-6 3-157 0 0,0-2-1 0 0,0 0 1 0 0,-1-1 0 0 0,0-1-1 0 0,-1 0 1 0 0,1-2-1 0 0,-1 0 1 0 0,0 0 0 0 0,0-2-1 0 0,0 0 1 0 0,0-1 0 0 0,0-1 130 0 0,0-2-2251 0 0,8-2-4223 0 0,6 2-5211 0 0</inkml:trace>
  <inkml:trace contextRef="#ctx0" brushRef="#br0" timeOffset="1055.82">2054 170 19644 0 0,'0'0'876'0'0,"0"0"-114"0"0,0 0 115 0 0,0 0 181 0 0,0 0 58 0 0,0 0-129 0 0,0 0-255 0 0,0 0-270 0 0,0 0-173 0 0,0 0-82 0 0,0 0-66 0 0,0 0-44 0 0,0 0-30 0 0,-16 25-21 0 0,-55 82-26 0 0,58-90-25 0 0,1 1 1 0 0,0 0-1 0 0,1 1 1 0 0,1 0 0 0 0,1 1-1 0 0,0-1 1 0 0,2 2 0 0 0,0-1-1 0 0,1 1 1 0 0,2 0 0 0 0,-3 20 4 0 0,7-35-6 0 0,-1 1 1 0 0,2-1-1 0 0,-1 1 1 0 0,1 0 0 0 0,0-1-1 0 0,0 1 1 0 0,1-1-1 0 0,0 0 1 0 0,0 1 0 0 0,0-1-1 0 0,1 0 1 0 0,0 0-1 0 0,0-1 1 0 0,1 1 0 0 0,-1-1-1 0 0,1 1 1 0 0,0-1 0 0 0,1 0-1 0 0,-1 0 1 0 0,1-1-1 0 0,0 0 1 0 0,0 1 0 0 0,1-2-1 0 0,-1 1 1 0 0,1-1-1 0 0,0 1 1 0 0,0-2 0 0 0,4 3 5 0 0,3 0 15 0 0,0 0 0 0 0,1-1 0 0 0,0 0 0 0 0,0-1 0 0 0,0 0 0 0 0,0-2 1 0 0,1 1-1 0 0,-1-2 0 0 0,0 0 0 0 0,1-1 0 0 0,-1 0 0 0 0,12-3-15 0 0,-9 1 96 0 0,-1-1 0 0 0,0 0 0 0 0,0-2 1 0 0,-1 0-1 0 0,1 0 0 0 0,-1-1 0 0 0,-1-1 0 0 0,1-1 0 0 0,-2 0 0 0 0,1-1 0 0 0,-1 0 0 0 0,0-1 0 0 0,-1 0 0 0 0,-1-1 1 0 0,0-1-1 0 0,0 0 0 0 0,-1 0 0 0 0,-1-1 0 0 0,6-10-96 0 0,-6 2 39 0 0,0 0 0 0 0,-2-1 0 0 0,0 1 0 0 0,-1-1-1 0 0,-2-1 1 0 0,0 1 0 0 0,-1-1 0 0 0,-2 0 0 0 0,0 1 0 0 0,-2-1 0 0 0,-2-17-39 0 0,3 31-43 0 0,-1-1 0 0 0,0 1 0 0 0,0-1 1 0 0,-1 1-1 0 0,-1-1 0 0 0,1 1 0 0 0,-2 0 0 0 0,1 0 0 0 0,-2 0 0 0 0,1 1 0 0 0,-1-1 1 0 0,0 1-1 0 0,-1 0 0 0 0,0 1 0 0 0,-1-1 0 0 0,0 1 0 0 0,0 1 0 0 0,-1-1 1 0 0,1 1-1 0 0,-2 0 0 0 0,1 1 0 0 0,-1 0 0 0 0,0 0 0 0 0,0 1 0 0 0,0 0 0 0 0,-1 1 1 0 0,0 0-1 0 0,-1 0 43 0 0,-4 1-283 0 0,0 1-1 0 0,0 0 1 0 0,0 1 0 0 0,0 0 0 0 0,0 2-1 0 0,0 0 1 0 0,0 0 0 0 0,0 2 0 0 0,1-1 0 0 0,-1 2-1 0 0,1 0 1 0 0,-3 2 283 0 0,-102 45-10076 0 0,87-35-1641 0 0</inkml:trace>
  <inkml:trace contextRef="#ctx0" brushRef="#br0" timeOffset="1372.049">1686 438 11146 0 0,'0'0'3196'0'0,"0"0"-798"0"0,0 0-519 0 0,0 0-303 0 0,39-9-205 0 0,123-31-139 0 0,-34-6 945 0 0,-61 17-850 0 0,-32 13-639 0 0,1 0 0 0 0,1 3 0 0 0,0 1 0 0 0,28-5-688 0 0,-63 18 16 0 0,0-1-1 0 0,0 0 1 0 0,-1 1 0 0 0,1 0-1 0 0,0-1 1 0 0,0 1-1 0 0,-1 0 1 0 0,1 0 0 0 0,-1 0-1 0 0,1 0 1 0 0,-1 0-1 0 0,1 0 1 0 0,-1 0 0 0 0,0 1-1 0 0,1-1 1 0 0,-1 0-1 0 0,0 1 1 0 0,0-1 0 0 0,0 1-1 0 0,0-1 1 0 0,0 1-1 0 0,0 0 1 0 0,-1-1 0 0 0,1 1-1 0 0,0 0 1 0 0,-1 0-1 0 0,0-1 1 0 0,1 1-1 0 0,-1 0 1 0 0,0 0 0 0 0,0 0-1 0 0,0 0 1 0 0,0-1-1 0 0,0 1 1 0 0,0 0 0 0 0,-1 1-16 0 0,5 16 98 0 0,-3-11-88 0 0,1 0 0 0 0,1 0 0 0 0,-1 0 0 0 0,1 0 0 0 0,1 0 0 0 0,-1-1 0 0 0,1 0 0 0 0,1 0-1 0 0,-1 0 1 0 0,1 0 0 0 0,1-1 0 0 0,-1 1 0 0 0,1-2 0 0 0,0 1 0 0 0,0 0 0 0 0,0-1 0 0 0,1 0-1 0 0,0-1 1 0 0,1 1-10 0 0,112 20 596 0 0,-66-24-7375 0 0,-46-1 4710 0 0,-8 0-10507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59 6489 0 0,'0'0'3388'0'0,"0"0"-1537"0"0,0 0-667 0 0,0 0-56 0 0,0 0 123 0 0,0 0 35 0 0,0 0-131 0 0,0 0-210 0 0,0 0-290 0 0,0 0-232 0 0,0 0-115 0 0,0 0-33 0 0,0 0 17 0 0,-5 10 10 0 0,-44 76 516 0 0,-19 35 31 0 0,49-90-766 0 0,-2 0-1 0 0,-1-1 1 0 0,-1-1-1 0 0,-2-2 1 0 0,-22 21-83 0 0,34-40 730 0 0,24-29-342 0 0,147-186-129 0 0,5 3-179 0 0,-149 198 297 0 0,-14 38 222 0 0,-1-17-464 0 0,1 14-5 0 0,-2 5-94 0 0,1-1 0 0 0,2 1 0 0 0,1 0 0 0 0,1-1 0 0 0,2 1 0 0 0,2-1 0 0 0,1 0 0 0 0,1-1 0 0 0,2 0 0 0 0,12 26-36 0 0,-21-54 29 0 0,0 0-1 0 0,0 0 1 0 0,0 0 0 0 0,1-1 0 0 0,-1 1 0 0 0,1-1 0 0 0,0 1 0 0 0,0-1 0 0 0,0 0 0 0 0,1 0 0 0 0,-1 0 0 0 0,1-1 0 0 0,-1 1 0 0 0,1-1 0 0 0,0 0 0 0 0,0 0 0 0 0,0 0 0 0 0,0 0 0 0 0,1-1 0 0 0,-1 1 0 0 0,0-1-1 0 0,1 0 1 0 0,-1-1 0 0 0,4 1-29 0 0,16-49 849 0 0,60-133-424 0 0,-22 49-326 0 0,9-62 174 0 0,-72 178-1303 0 0,0 17-2867 0 0,-1 1-3389 0 0,1-1-3766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3 465 3993 0 0,'0'0'2147'0'0,"0"0"-583"0"0,0 0-185 0 0,0 0 124 0 0,0 0 199 0 0,0 0 70 0 0,0 0-127 0 0,0 0-276 0 0,0 0-287 0 0,0 0-239 0 0,0 0-175 0 0,0 0-109 0 0,-3 8 3060 0 0,75 9-1025 0 0,-47-16-2189 0 0,299-5-102 0 0,-331 15-10876 0 0,3-7-1416 0 0</inkml:trace>
  <inkml:trace contextRef="#ctx0" brushRef="#br0" timeOffset="1146.101">856 1 8754 0 0,'0'0'1618'0'0,"0"0"-289"0"0,0 0-201 0 0,0 0 23 0 0,0 0 64 0 0,0 0-75 0 0,0 0-175 0 0,0 0-250 0 0,0 0-178 0 0,0 0-82 0 0,0 0-31 0 0,-12 9-5 0 0,-81 74 638 0 0,93-83-1049 0 0,-15 15 198 0 0,2 1 0 0 0,0 0 0 0 0,0 1 1 0 0,2 0-1 0 0,0 0 0 0 0,1 2 1 0 0,1-1-1 0 0,-1 5-206 0 0,9-22 30 0 0,1 1 1 0 0,-1-1 0 0 0,1 1-1 0 0,0-1 1 0 0,-1 1 0 0 0,1 0-1 0 0,0-1 1 0 0,0 1 0 0 0,0-1-1 0 0,0 1 1 0 0,0 0 0 0 0,0-1-1 0 0,1 1 1 0 0,-1-1 0 0 0,0 1-1 0 0,1-1 1 0 0,-1 1 0 0 0,1-1-1 0 0,0 1 1 0 0,-1-1 0 0 0,1 1-1 0 0,0-1 1 0 0,0 0 0 0 0,0 1-1 0 0,0-1 1 0 0,0 0-1 0 0,0 0 1 0 0,0 0 0 0 0,1 0-1 0 0,-1 0 1 0 0,0 0 0 0 0,1 0-1 0 0,-1 0 1 0 0,0 0 0 0 0,1-1-1 0 0,-1 1 1 0 0,1 0 0 0 0,-1-1-1 0 0,1 0 1 0 0,-1 1 0 0 0,3-1-31 0 0,74 5 1034 0 0,-61-5-895 0 0,134-33 823 0 0,-104 18-733 0 0,-57 23-4011 0 0,-6-2-3105 0 0,15-6 1758 0 0,1 0-3355 0 0</inkml:trace>
  <inkml:trace contextRef="#ctx0" brushRef="#br0" timeOffset="1405.562">1023 52 2905 0 0,'0'0'2156'0'0,"0"0"-272"0"0,0 0-50 0 0,0 0 77 0 0,0 0 47 0 0,0 0-38 0 0,0 0-190 0 0,0 0-283 0 0,0 0-297 0 0,0 0-270 0 0,0 0-219 0 0,0 0-134 0 0,0 0-25 0 0,3-1 22 0 0,0 32 1172 0 0,-22 38-746 0 0,15-58-794 0 0,-10 33-17 0 0,2 0 1 0 0,2 0-1 0 0,2 1 1 0 0,2 0-1 0 0,0 36-139 0 0,8-56-1440 0 0,0-18-2510 0 0,1 1-4927 0 0,-1-8-2200 0 0</inkml:trace>
  <inkml:trace contextRef="#ctx0" brushRef="#br0" timeOffset="240.588">33 719 16027 0 0,'0'0'1690'0'0,"0"0"-710"0"0,0 0-301 0 0,0 0 124 0 0,0 0 133 0 0,0 0 39 0 0,0 0-53 0 0,0 0-97 0 0,0 0-106 0 0,0 0-134 0 0,35 1-107 0 0,110 4-110 0 0,27-3 475 0 0,-110-3-7747 0 0,-58 1-4916 0 0</inkml:trace>
  <inkml:trace contextRef="#ctx0" brushRef="#br0" timeOffset="1635.212">469 693 8346 0 0,'0'0'1707'0'0,"0"0"-351"0"0,0 0-82 0 0,0 0 186 0 0,0 0 152 0 0,0 0-127 0 0,0 0-212 0 0,0 0-207 0 0,0 0-189 0 0,0 0-132 0 0,35-1-113 0 0,112-2-79 0 0,98-22 1142 0 0,-189 17-1576 0 0,79 2-1130 0 0,-125 13-728 0 0,-7 0-2279 0 0,-3-4 1705 0 0,2 1-9005 0 0</inkml:trace>
  <inkml:trace contextRef="#ctx0" brushRef="#br0" timeOffset="2104.01">778 943 5073 0 0,'0'0'2471'0'0,"0"0"-494"0"0,0 0-153 0 0,0 0-1 0 0,0 0-104 0 0,0 0-209 0 0,0 0-273 0 0,0 0-284 0 0,0 0-243 0 0,0 0-164 0 0,0 0-105 0 0,0 0-53 0 0,0 0-24 0 0,-8 4-6 0 0,2-3-253 0 0,0 2 1 0 0,-1-1-1 0 0,1 1 1 0 0,0 0-1 0 0,0 0 0 0 0,0 1 1 0 0,1 0-1 0 0,0 0 1 0 0,-1 0-1 0 0,1 0 0 0 0,0 1 1 0 0,1 0-1 0 0,-1 0 1 0 0,1 0-1 0 0,0 1 1 0 0,1-1-1 0 0,-1 1 0 0 0,1 0 1 0 0,0 0-1 0 0,0 0 1 0 0,1 1-1 0 0,0-1 0 0 0,-1 5-105 0 0,6-7 26 0 0,-1 0-1 0 0,1 0 1 0 0,1-1-1 0 0,-1 0 1 0 0,0 1-1 0 0,1-1 1 0 0,0 0-1 0 0,0-1 1 0 0,0 1-1 0 0,0-1 1 0 0,0 0-1 0 0,0 0 1 0 0,1 0-1 0 0,-1 0 1 0 0,1-1-1 0 0,-1 1 1 0 0,1-1-1 0 0,0-1 1 0 0,-1 1-1 0 0,1-1 1 0 0,0 1-26 0 0,6 1 62 0 0,27 7 54 0 0,-26-7-78 0 0,1 0-1 0 0,-1 1 0 0 0,0 0 1 0 0,-1 1-1 0 0,1 1 0 0 0,-1 0 0 0 0,0 0 1 0 0,0 1-1 0 0,4 3-37 0 0,-14-7 37 0 0,0 0-1 0 0,0 0 1 0 0,1 0 0 0 0,-1 1-1 0 0,-1-1 1 0 0,1 0 0 0 0,0 1-1 0 0,0-1 1 0 0,-1 0 0 0 0,0 1-1 0 0,1-1 1 0 0,-1 1 0 0 0,0-1-1 0 0,0 0 1 0 0,0 1 0 0 0,0-1-1 0 0,-1 1 1 0 0,1-1 0 0 0,-1 0-1 0 0,1 1 1 0 0,-1-1 0 0 0,0 0 0 0 0,0 1-1 0 0,0-1 1 0 0,0 0 0 0 0,0 0-1 0 0,-1 0 1 0 0,1 0 0 0 0,-1 0-1 0 0,1 0 1 0 0,-1 0 0 0 0,-1 0-37 0 0,-8 10-34 0 0,-2-2 1 0 0,0 1 0 0 0,0-2-1 0 0,0 0 1 0 0,-1 0 0 0 0,-1-1-1 0 0,1-1 1 0 0,-1 0-1 0 0,0-1 1 0 0,-1-1 0 0 0,0 0-1 0 0,-15 2 34 0 0,-18-6-2772 0 0,30-1-6291 0 0,14 0-2254 0 0</inkml:trace>
  <inkml:trace contextRef="#ctx0" brushRef="#br0" timeOffset="2354.049">675 907 9218 0 0,'0'0'1808'0'0,"0"0"-269"0"0,0 0-92 0 0,0 0 74 0 0,0 0-68 0 0,0 0-191 0 0,0 0-250 0 0,0 0-230 0 0,0 0-164 0 0,0 0-109 0 0,0 0-120 0 0,0 0-126 0 0,33-8-103 0 0,102-21-95 0 0,-62 25-176 0 0,-11 13-696 0 0,-21-7-5633 0 0,-29-2-4431 0 0</inkml:trace>
  <inkml:trace contextRef="#ctx0" brushRef="#br0" timeOffset="2965.322">1181 1058 10018 0 0,'0'0'2166'0'0,"0"0"-360"0"0,0 0-226 0 0,0 0-145 0 0,0 0-108 0 0,0 0-140 0 0,0 0-164 0 0,0 0-136 0 0,0 0-98 0 0,0 0-67 0 0,0 0-66 0 0,0 0-88 0 0,0 0-69 0 0,12-31-85 0 0,38-95-82 0 0,-14 61 219 0 0,-27 51-480 0 0,0 1-1 0 0,0 0 1 0 0,1 1-1 0 0,1-1 1 0 0,0 2 0 0 0,1 0-1 0 0,0 0 1 0 0,0 1-1 0 0,1 1 1 0 0,1 0-1 0 0,0 0 1 0 0,8-3-71 0 0,-21 12-3 0 0,0-1-1 0 0,0 0 1 0 0,0 0 0 0 0,0 1 0 0 0,0-1-1 0 0,0 0 1 0 0,0 1 0 0 0,0-1-1 0 0,0 1 1 0 0,1-1 0 0 0,-1 1 0 0 0,0 0-1 0 0,0-1 1 0 0,0 1 0 0 0,0 0-1 0 0,1 0 1 0 0,-1 0 0 0 0,0 0-1 0 0,0 0 1 0 0,1 0 0 0 0,-1 0 0 0 0,0 0-1 0 0,0 1 1 0 0,0-1 0 0 0,0 0-1 0 0,1 1 1 0 0,-1-1 0 0 0,0 1-1 0 0,0-1 1 0 0,0 1 0 0 0,0 0 0 0 0,0-1-1 0 0,0 1 1 0 0,0 0 0 0 0,0 0-1 0 0,0-1 1 0 0,-1 1 0 0 0,1 0-1 0 0,0 0 1 0 0,0 0 0 0 0,-1 0 0 0 0,1 0-1 0 0,-1 0 1 0 0,1 0 0 0 0,-1 1-1 0 0,1-1 1 0 0,-1 0 0 0 0,1 0 0 0 0,-1 0-1 0 0,0 0 1 0 0,0 1 0 0 0,0-1-1 0 0,0 0 1 0 0,0 0 0 0 0,0 2 3 0 0,-7 92 17 0 0,3-36 19 0 0,42-57 43 0 0,107-103 78 0 0,69-38-120 0 0,-175 130-82 0 0,-35 47 62 0 0,-33 112 101 0 0,28-149-169 0 0,1 1 0 0 0,0-1-1 0 0,-1 1 1 0 0,1 0 0 0 0,0-1 0 0 0,0 1 0 0 0,0 0 0 0 0,0-1 0 0 0,0 1 0 0 0,0 0 0 0 0,0-1 0 0 0,1 1 0 0 0,-1 0-1 0 0,1-1 1 0 0,-1 1 0 0 0,1-1 0 0 0,-1 1 0 0 0,1-1 0 0 0,0 1 0 0 0,0-1 0 0 0,0 1 0 0 0,0-1 0 0 0,0 0-1 0 0,0 0 1 0 0,0 1 0 0 0,0-1 0 0 0,1 0 0 0 0,-1 0 0 0 0,0 0 0 0 0,1 0 0 0 0,-1 0 0 0 0,0-1 0 0 0,1 1 0 0 0,-1 0-1 0 0,1-1 1 0 0,0 1 0 0 0,-1-1 0 0 0,1 1 0 0 0,-1-1 0 0 0,1 0 0 0 0,0 1 0 0 0,-1-1 0 0 0,1 0 0 0 0,0 0-1 0 0,-1 0 1 0 0,1-1 0 0 0,0 1 0 0 0,-1 0 0 0 0,1-1 0 0 0,0 1 0 0 0,0-1 51 0 0,43-6-4302 0 0,-16-2-1920 0 0,-13 3-74 0 0,-7 2-1320 0 0</inkml:trace>
  <inkml:trace contextRef="#ctx0" brushRef="#br0" timeOffset="3536.811">2347 656 2192 0 0,'0'0'3053'0'0,"0"0"-154"0"0,0 0-109 0 0,0 0-209 0 0,0 0-341 0 0,0 0-431 0 0,0 0-348 0 0,0 0-259 0 0,0 0-202 0 0,0 0-162 0 0,0 0-161 0 0,0 0-135 0 0,-8-5-105 0 0,-25-13-74 0 0,30 18-333 0 0,0-1 1 0 0,1 1 0 0 0,-1 0-1 0 0,1 0 1 0 0,-1 1 0 0 0,0-1-1 0 0,1 0 1 0 0,-1 1 0 0 0,1-1-1 0 0,-1 1 1 0 0,1 0 0 0 0,-1 0-1 0 0,1 0 1 0 0,0 0 0 0 0,-1 1-1 0 0,1-1 1 0 0,0 1 0 0 0,0-1-1 0 0,0 1 1 0 0,0 0 0 0 0,0 0-31 0 0,-5 3 75 0 0,-2 0-58 0 0,0 1 1 0 0,1 0 0 0 0,0 0 0 0 0,0 1 0 0 0,1 0-1 0 0,0 1 1 0 0,0-1 0 0 0,1 1 0 0 0,0 1 0 0 0,0-1-1 0 0,1 1 1 0 0,0 0 0 0 0,0 0 0 0 0,1 1 0 0 0,0-1-1 0 0,1 1 1 0 0,0 0 0 0 0,1 0 0 0 0,0 0 0 0 0,0 0-1 0 0,1 0 1 0 0,0 0 0 0 0,1 7-18 0 0,2-14 27 0 0,0 0 0 0 0,0 0-1 0 0,0-1 1 0 0,0 1 0 0 0,0-1 0 0 0,1 1 0 0 0,-1-1 0 0 0,1 0-1 0 0,0 0 1 0 0,-1 0 0 0 0,1 0 0 0 0,0-1 0 0 0,0 1-1 0 0,0-1 1 0 0,0 1 0 0 0,0-1 0 0 0,1 0 0 0 0,-1-1-1 0 0,0 1 1 0 0,0 0 0 0 0,1-1 0 0 0,-1 0 0 0 0,0 0-1 0 0,1 0 1 0 0,-1 0 0 0 0,1 0 0 0 0,-1-1 0 0 0,0 1-1 0 0,0-1 1 0 0,1 0 0 0 0,-1 0 0 0 0,0 0 0 0 0,0 0-1 0 0,0-1 1 0 0,0 1 0 0 0,0-1 0 0 0,0 0 0 0 0,0 0-1 0 0,-1 0 1 0 0,3-2-27 0 0,156-131 1019 0 0,-150 128-1001 0 0,-1 0-1 0 0,1 1 0 0 0,0 1 1 0 0,0 0-1 0 0,1 0 0 0 0,0 1 1 0 0,0 0-1 0 0,0 1 0 0 0,0 1 1 0 0,0 0-1 0 0,7 0-17 0 0,-16 4 2 0 0,1 0 1 0 0,-1 1-1 0 0,0-1 1 0 0,-1 1-1 0 0,1-1 1 0 0,0 1-1 0 0,-1 0 1 0 0,1 0-1 0 0,-1 1 0 0 0,0-1 1 0 0,0 0-1 0 0,0 1 1 0 0,-1-1-1 0 0,1 1 1 0 0,-1 0-1 0 0,0-1 1 0 0,0 1-1 0 0,0 0 0 0 0,0 0 1 0 0,-1 0-1 0 0,1 0 1 0 0,-1-1-1 0 0,0 1 1 0 0,0 0-1 0 0,-1 3-2 0 0,-1 62 25 0 0,-3-1-1 0 0,-3-1 1 0 0,-13 54-25 0 0,-6 47-27 0 0,-26 89-12 0 0,51-252 41 0 0,1 0 0 0 0,0 0 0 0 0,-1 0 0 0 0,0 0 0 0 0,0 0 0 0 0,0 0 0 0 0,-1 0 1 0 0,0-1-1 0 0,0 1 0 0 0,0-1 0 0 0,0 0 0 0 0,-1 0 0 0 0,1 0 0 0 0,-1 0 0 0 0,0-1 0 0 0,0 0 0 0 0,-1 1 0 0 0,1-1 0 0 0,-1-1 0 0 0,1 1 0 0 0,-1-1 0 0 0,0 0 0 0 0,0 0 0 0 0,0 0 0 0 0,0 0 0 0 0,0-1 0 0 0,0 0 0 0 0,-1 0 0 0 0,1-1 0 0 0,0 1 0 0 0,-1-1 0 0 0,1 0 1 0 0,0-1-1 0 0,-5 0-2 0 0,6-2-1 0 0,1 0-1 0 0,0 0 1 0 0,1-1 0 0 0,-1 1 0 0 0,0-1 0 0 0,1 1 0 0 0,0-1 0 0 0,0 0 0 0 0,0 0 0 0 0,0 0 0 0 0,1 0 0 0 0,0 0 0 0 0,0-1 0 0 0,0 1 0 0 0,0 0 0 0 0,0-1 0 0 0,1 1 0 0 0,0 0 0 0 0,0-1 0 0 0,0 1-1 0 0,0-1 1 0 0,1 1 0 0 0,0-2 1 0 0,-1-3 5 0 0,4-9-2 0 0,0 1 1 0 0,1-1 0 0 0,1 1 0 0 0,1 0 0 0 0,0 1 0 0 0,1-1 0 0 0,1 2 0 0 0,0-1 0 0 0,2 1 0 0 0,-1 1 0 0 0,2-1 0 0 0,0 2-1 0 0,0 0 1 0 0,1 0 0 0 0,13-8-4 0 0,11-13-3 0 0,3 1 0 0 0,0 2 0 0 0,2 2 0 0 0,1 1 0 0 0,1 3 0 0 0,10-3 3 0 0,114-29-139 0 0,-94 44-3114 0 0,-62 12-2812 0 0,-7 1-6282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1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8714 0 0,'0'0'1357'0'0,"0"0"-318"0"0,0 0-134 0 0,0 0 72 0 0,0 0 79 0 0,0 0 39 0 0,0 0 8 0 0,0 0-53 0 0,0 0-57 0 0,0 0-131 0 0,0 0-127 0 0,0 0-86 0 0,0 0-30 0 0,15 3 9 0 0,111 17 1519 0 0,160-14 548 0 0,-202-16-2832 0 0,-80 8-1450 0 0,-12 0-6427 0 0,5 2-3583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2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10 195 4953 0 0,'0'0'1482'0'0,"0"0"-174"0"0,0 0 44 0 0,0 0 191 0 0,0 0 136 0 0,0 0-70 0 0,0 0-250 0 0,0 0-313 0 0,0 0-288 0 0,0 0-247 0 0,0 0-170 0 0,-10 4 523 0 0,56 10 1286 0 0,39-5-373 0 0,0-5-1 0 0,68-4-1776 0 0,-56-1 420 0 0,61-18 112 0 0,-151 19-582 0 0,-10 12-3217 0 0,3-11 2951 0 0,-10 11-3478 0 0,4-4-3545 0 0,2-4-3355 0 0</inkml:trace>
  <inkml:trace contextRef="#ctx0" brushRef="#br0" timeOffset="318.123">111 442 3697 0 0,'0'0'4183'0'0,"0"0"-2233"0"0,0 0-603 0 0,0 0 131 0 0,0 0 139 0 0,0 0-34 0 0,0 0-269 0 0,0 0-344 0 0,0 0-324 0 0,0 0-220 0 0,0 0-155 0 0,0 0-86 0 0,0 0 46 0 0,-3 10 413 0 0,49 1 1127 0 0,235-15 1101 0 0,-99-6-2584 0 0,-177 10-991 0 0,30 5 1775 0 0,-27 1-4352 0 0,-6 5-5122 0 0,-2-11-2997 0 0</inkml:trace>
  <inkml:trace contextRef="#ctx0" brushRef="#br0" timeOffset="823.481">345 0 10154 0 0,'0'0'939'0'0,"0"0"-221"0"0,0 0-64 0 0,0 0 102 0 0,0 0 111 0 0,0 0 78 0 0,0 0 24 0 0,0 0-39 0 0,0 0-56 0 0,0 0-85 0 0,0 0-133 0 0,0 0-104 0 0,0 0-68 0 0,18 11-65 0 0,123 62 746 0 0,-78-54-517 0 0,-39-13-512 0 0,-1 1 1 0 0,1 2-1 0 0,-1 0 0 0 0,0 1 1 0 0,-1 1-1 0 0,17 12-136 0 0,-36-20 55 0 0,1 1 0 0 0,-1-1 1 0 0,0 1-1 0 0,0 0 0 0 0,0 1 0 0 0,0-1 1 0 0,-1 0-1 0 0,1 1 0 0 0,-1-1 0 0 0,0 1 1 0 0,-1 0-1 0 0,1 0 0 0 0,-1 0 0 0 0,0 0 0 0 0,0 0 1 0 0,-1 0-1 0 0,1 0 0 0 0,-1 0 0 0 0,0 0 1 0 0,0 0-1 0 0,-1 0 0 0 0,0 0 0 0 0,0 0 1 0 0,0 0-1 0 0,0 0 0 0 0,-1 0 0 0 0,0-1 1 0 0,0 1-1 0 0,0 0 0 0 0,0-1 0 0 0,-1 0 0 0 0,0 1 1 0 0,0-1-1 0 0,0 0 0 0 0,0-1 0 0 0,-2 2-55 0 0,-16 30 190 0 0,-1-1 0 0 0,-2-1 1 0 0,-1-1-1 0 0,-27 26-190 0 0,-35 42 277 0 0,-75 57-140 0 0,168-161-4458 0 0,10-8 393 0 0,-8 6-1828 0 0,4-1-6067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8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6481 0 0,'0'0'1089'0'0,"0"0"-585"0"0,0 0-688 0 0,0 0-344 0 0,0 0-49 0 0,0 0 33 0 0,0 0 72 0 0,0 0 16 0 0,0 0-384 0 0,0 0-992 0 0,0 0-809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5657 0 0,'0'0'1539'0'0,"0"0"-120"0"0,0 0 239 0 0,0 0 213 0 0,0 0-13 0 0,0 0-207 0 0,0 0-231 0 0,0 0-204 0 0,0 0-166 0 0,37 3-145 0 0,116 9-101 0 0,61-8 1665 0 0,-102-10-1825 0 0,0-5 0 0 0,-1-5 0 0 0,8-7-644 0 0,-118 23-1 0 0,51-14-802 0 0,-52 14 398 0 0,0 0-217 0 0,-27 3-12378 0 0,19 1 2382 0 0</inkml:trace>
  <inkml:trace contextRef="#ctx0" brushRef="#br0" timeOffset="248.67">197 454 9450 0 0,'0'0'1720'0'0,"0"0"-306"0"0,0 0-104 0 0,0 0 147 0 0,0 0-14 0 0,0 0-201 0 0,0 0-198 0 0,0 0-158 0 0,0 0-101 0 0,0 0-78 0 0,34 2-67 0 0,108 4-64 0 0,14-11 751 0 0,140-10-472 0 0,-144 12-1195 0 0,-88 3-2228 0 0,-36 0 196 0 0,-21-1-2374 0 0,-2-2-4771 0 0</inkml:trace>
  <inkml:trace contextRef="#ctx0" brushRef="#br0" timeOffset="586.195">490 1 8298 0 0,'0'0'2184'0'0,"0"0"-745"0"0,0 0-595 0 0,0 0-146 0 0,0 0 59 0 0,0 0 125 0 0,0 0 57 0 0,0 0-56 0 0,0 0-114 0 0,0 0-62 0 0,0 0-59 0 0,0 0-24 0 0,0 0-4 0 0,31 14-62 0 0,102 44-37 0 0,274 95 2128 0 0,-402-152-2613 0 0,1 1 1 0 0,-1 0-1 0 0,0 0 0 0 0,0 1 1 0 0,-1-1-1 0 0,1 1 1 0 0,0 1-1 0 0,-1-1 0 0 0,0 0 1 0 0,0 1-1 0 0,0 0 0 0 0,0 0 1 0 0,0 0-1 0 0,-1 0 1 0 0,0 1-1 0 0,0-1 0 0 0,0 1 1 0 0,0 0-1 0 0,-1 0 1 0 0,0 0-1 0 0,0 0 0 0 0,0 1 1 0 0,0-1-1 0 0,-1 0 1 0 0,0 1-1 0 0,0-1 0 0 0,-1 1 1 0 0,1-1-1 0 0,-1 1 0 0 0,0-1 1 0 0,-1 1-1 0 0,0-1 1 0 0,1 1-1 0 0,-2-1 0 0 0,0 3-36 0 0,-7 9 129 0 0,-2-1-1 0 0,1 0 0 0 0,-2-1 1 0 0,0 0-1 0 0,-1-1 0 0 0,-1 0 1 0 0,0-1-1 0 0,0-1 0 0 0,-1 0 1 0 0,-11 6-129 0 0,22-15 13 0 0,-237 155 263 0 0,211-114-2121 0 0,32-35-2236 0 0,9-3-3395 0 0,-5-5-4780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71 15091 0 0,'0'0'2521'0'0,"0"0"-1033"0"0,0 0-548 0 0,0 0-168 0 0,0 0-109 0 0,0 0-132 0 0,0 0-96 0 0,0 0-71 0 0,0 0-49 0 0,0 0-37 0 0,0 0-38 0 0,0 0-42 0 0,-32 26-41 0 0,-97 85-5 0 0,126-109-144 0 0,-1 1-1 0 0,1 0 1 0 0,0-1 0 0 0,-1 1-1 0 0,1 0 1 0 0,0 1 0 0 0,1-1-1 0 0,-1 0 1 0 0,1 1 0 0 0,-1-1-1 0 0,1 1 1 0 0,0 0-1 0 0,1 0 1 0 0,-1 0 0 0 0,1 0-1 0 0,-1 0 1 0 0,1 0 0 0 0,0 0-1 0 0,1 1 1 0 0,-1 0-8 0 0,0 8 26 0 0,-1-3-2 0 0,1 1 0 0 0,0-1 1 0 0,0 0-1 0 0,1 1 0 0 0,1-1 1 0 0,0 1-1 0 0,0-1 0 0 0,1 0 0 0 0,0 1 1 0 0,1-1-1 0 0,0 0 0 0 0,1-1 0 0 0,0 1 1 0 0,0 0-1 0 0,1-1 0 0 0,1 0 1 0 0,-1 0-1 0 0,1-1 0 0 0,1 0 0 0 0,-1 0 1 0 0,1 0-1 0 0,1-1 0 0 0,0 0 0 0 0,0 0 1 0 0,0-1-1 0 0,1 0 0 0 0,-1 0 1 0 0,1-1-1 0 0,1 0 0 0 0,3 1-24 0 0,-2-2 119 0 0,0 0 1 0 0,0-1-1 0 0,0-1 0 0 0,1 0 0 0 0,0 0 1 0 0,-1-1-1 0 0,1 0 0 0 0,0-1 1 0 0,-1-1-1 0 0,1 0 0 0 0,0 0 1 0 0,-1-1-1 0 0,1 0 0 0 0,-1-1 0 0 0,0-1 1 0 0,0 0-1 0 0,0 0 0 0 0,0-1 1 0 0,-1 0-1 0 0,0-1 0 0 0,0 0 0 0 0,0-1 1 0 0,-1 0-1 0 0,0 0 0 0 0,0-1 1 0 0,-1-1-1 0 0,0 1 0 0 0,0-1 1 0 0,-1 0-1 0 0,0-1 0 0 0,0-1-119 0 0,2-7 37 0 0,0-1 0 0 0,-1 0 0 0 0,-1 0 0 0 0,-1 0-1 0 0,-1-1 1 0 0,0 0 0 0 0,-2 0 0 0 0,0-1 0 0 0,-1 1 0 0 0,-2-1 0 0 0,0 1 0 0 0,-1 0-1 0 0,0-1 1 0 0,-5-14-37 0 0,5 28-149 0 0,0 1 0 0 0,0-1 0 0 0,-1 0 0 0 0,0 1 0 0 0,0-1 0 0 0,-1 1 0 0 0,0 0 0 0 0,0 0 0 0 0,-1 0 0 0 0,1 0 0 0 0,-1 0 0 0 0,-1 1 0 0 0,1-1 0 0 0,-1 1 0 0 0,0 0 0 0 0,0 1 0 0 0,0-1-1 0 0,0 1 1 0 0,-1 0 0 0 0,0 1 0 0 0,0-1 0 0 0,0 1 0 0 0,0 0 0 0 0,-1 0 0 0 0,1 1 0 0 0,-1 0 0 0 0,1 0 0 0 0,-1 1 0 0 0,-5-1 149 0 0,-39 1-4901 0 0,36 1 811 0 0,-10 0-7982 0 0</inkml:trace>
  <inkml:trace contextRef="#ctx0" brushRef="#br0" timeOffset="248.947">0 358 14075 0 0,'0'0'2030'0'0,"0"0"-309"0"0,0 0-263 0 0,33-8-192 0 0,109-26-134 0 0,-4-5 1369 0 0,-105 27-1867 0 0,1 3 0 0 0,1 0 0 0 0,0 3 0 0 0,0 0 0 0 0,0 3 0 0 0,13 0-634 0 0,-42 3 40 0 0,0-1-1 0 0,0 2 0 0 0,0-1 1 0 0,0 1-1 0 0,1-1 0 0 0,-1 2 1 0 0,0-1-1 0 0,0 1 0 0 0,-1 0 1 0 0,1 0-1 0 0,0 0 0 0 0,-1 1 1 0 0,1 0-1 0 0,-1 0 0 0 0,0 1 1 0 0,0-1-1 0 0,0 1 0 0 0,0 0 1 0 0,-1 1-1 0 0,1-1 1 0 0,-1 1-1 0 0,0 0-39 0 0,-1-1 9 0 0,1 1 1 0 0,0-1-1 0 0,0 1 1 0 0,0-1-1 0 0,1-1 1 0 0,-1 1-1 0 0,1-1 0 0 0,0 1 1 0 0,0-1-1 0 0,0 0 1 0 0,1-1-1 0 0,-1 0 1 0 0,1 0-1 0 0,-1 0 1 0 0,1 0-1 0 0,0-1 0 0 0,-1 0 1 0 0,1 0-1 0 0,0 0 1 0 0,0-1-1 0 0,0 0 1 0 0,0 0-1 0 0,1-1-9 0 0,0 1-280 0 0,45-1 88 0 0,-19-4-6736 0 0,-27 4-5356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53 232 0 0,'0'0'2438'0'0,"0"0"-250"0"0,0 0 32 0 0,0 0 133 0 0,0 0 4 0 0,0 0-247 0 0,0 0-379 0 0,0 0-396 0 0,0 0-295 0 0,0 0-193 0 0,0 0-120 0 0,0 0-107 0 0,1 11 1312 0 0,87-3 2237 0 0,212-8-1889 0 0,-300 0-2345 0 0,0 0-24 0 0,0 0-37 0 0,0 0-58 0 0,0 0-85 0 0,-7 5-2050 0 0,5-3 1662 0 0,-2 4-329 0 0,-2-1-3392 0 0,1-1-5534 0 0</inkml:trace>
  <inkml:trace contextRef="#ctx0" brushRef="#br0" timeOffset="250.399">10 355 18332 0 0,'0'0'1052'0'0,"0"0"-356"0"0,0 0 0 0 0,0 0 214 0 0,0 0 153 0 0,0 0 33 0 0,0 0-108 0 0,0 0-133 0 0,0 0-172 0 0,34-1-182 0 0,110-2-105 0 0,-24-11 271 0 0,-102 11-1672 0 0,57-7 2968 0 0,-50 9-5867 0 0,0 0-5812 0 0,-25 1-2924 0 0</inkml:trace>
  <inkml:trace contextRef="#ctx0" brushRef="#br0" timeOffset="1691.777">615 686 4353 0 0,'0'0'2151'0'0,"0"0"-133"0"0,0 0-139 0 0,0 0 24 0 0,0 0-24 0 0,0 0-155 0 0,0 0-247 0 0,0 0-329 0 0,0 0-296 0 0,0 0-250 0 0,0 0-157 0 0,0 0-54 0 0,0-19-31 0 0,-2-63-1 0 0,2 73-255 0 0,0 0 1 0 0,1 1 0 0 0,0-1 0 0 0,1 0 0 0 0,0 1-1 0 0,0 0 1 0 0,0-1 0 0 0,1 1 0 0 0,1 0-1 0 0,0 0 1 0 0,0 0 0 0 0,3-3-105 0 0,4-11 194 0 0,3-6-65 0 0,2 1 1 0 0,0 1 0 0 0,2 0-1 0 0,0 1 1 0 0,2 1 0 0 0,1 1-1 0 0,0 1 1 0 0,2 1 0 0 0,1 1 0 0 0,0 0-1 0 0,1 2 1 0 0,14-7-130 0 0,55-2 128 0 0,-92 29-118 0 0,-1 0 0 0 0,1 0 0 0 0,-1 0 0 0 0,1 0 0 0 0,-1 0 1 0 0,0 0-1 0 0,0 0 0 0 0,1 0 0 0 0,-2 0 0 0 0,1 1 0 0 0,0-1 0 0 0,0 0 0 0 0,-1 1 0 0 0,1-1 0 0 0,-1 0 0 0 0,0 1 1 0 0,1-1-1 0 0,-1 1 0 0 0,-1-1 0 0 0,1 0 0 0 0,0 1-10 0 0,-21 195 911 0 0,7-51-754 0 0,15-146-152 0 0,0 0 1 0 0,-1 0-1 0 0,1 1 0 0 0,0-1 0 0 0,0 0 0 0 0,0 0 1 0 0,0 0-1 0 0,0 0 0 0 0,0 0 0 0 0,0 0 0 0 0,0-1 0 0 0,0 1 1 0 0,1 0-1 0 0,-1 0 0 0 0,0-1 0 0 0,0 1 0 0 0,1-1 1 0 0,-1 1-1 0 0,0-1 0 0 0,1 0 0 0 0,-1 1 0 0 0,1-1 1 0 0,-1 0-1 0 0,0 0 0 0 0,1 0 0 0 0,-1 0 0 0 0,1 0 1 0 0,-1 0-1 0 0,0-1 0 0 0,1 1 0 0 0,-1 0 0 0 0,1-1 0 0 0,-1 1 1 0 0,0-1-1 0 0,0 1 0 0 0,1-1 0 0 0,-1 0 0 0 0,0 1 1 0 0,0-1-1 0 0,0 0 0 0 0,0 0 0 0 0,1 0 0 0 0,-1 0 1 0 0,-1 0-1 0 0,1 0 0 0 0,0 0 0 0 0,0 0 0 0 0,0 0 0 0 0,0-1 1 0 0,-1 1-1 0 0,1 0 0 0 0,-1 0 0 0 0,1-1 0 0 0,-1 1 1 0 0,1-1-6 0 0,86-96 262 0 0,62-54-210 0 0,-130 138-52 0 0,-2-1-1 0 0,1 1 1 0 0,1 1-1 0 0,0 1 0 0 0,0 1 0 0 0,1 0 0 0 0,1 2 0 0 0,0 0 1 0 0,7-1 0 0 0,-25 9-2 0 0,-1 0 0 0 0,0 0 0 0 0,1 1 0 0 0,-1-1 0 0 0,1 1 0 0 0,-1 0 1 0 0,1 0-1 0 0,-1 0 0 0 0,1 0 0 0 0,-1 0 0 0 0,1 0 0 0 0,-1 0 0 0 0,1 1 0 0 0,-1 0 0 0 0,1-1 1 0 0,-1 1-1 0 0,0 0 0 0 0,1 0 0 0 0,-1 0 0 0 0,0 0 0 0 0,0 1 0 0 0,0-1 0 0 0,0 0 1 0 0,0 1-1 0 0,0 0 0 0 0,0-1 0 0 0,0 1 0 0 0,-1 0 0 0 0,1 0 0 0 0,-1 0 0 0 0,1 0 1 0 0,-1 0-1 0 0,0 1 0 0 0,0-1 0 0 0,0 0 0 0 0,0 0 0 0 0,0 1 0 0 0,0-1 0 0 0,-1 1 1 0 0,1-1-1 0 0,-1 1 0 0 0,1-1 0 0 0,-1 1 0 0 0,0 0 2 0 0,3 22 77 0 0,-1-1-1 0 0,0 0 1 0 0,-2 1 0 0 0,-1-1-1 0 0,-1 0 1 0 0,-2 8-77 0 0,-56 130 289 0 0,43-126-865 0 0,27-39-5542 0 0,-3-1 647 0 0,0-3-5811 0 0</inkml:trace>
  <inkml:trace contextRef="#ctx0" brushRef="#br0" timeOffset="2330.612">2136 57 10658 0 0,'0'0'1858'0'0,"0"0"-299"0"0,0 0-247 0 0,0 0-11 0 0,0 0 15 0 0,0 0-44 0 0,0 0-97 0 0,0 0-152 0 0,-34 16-194 0 0,-106 54-166 0 0,52-9 300 0 0,78-52-903 0 0,-1 0 1 0 0,2 0-1 0 0,-1 1 0 0 0,1 1 1 0 0,0-1-1 0 0,1 1 0 0 0,1 1 0 0 0,0-1 1 0 0,0 2-1 0 0,1-1 0 0 0,0 0 1 0 0,2 1-1 0 0,-1 0 0 0 0,1 0 1 0 0,1 1-1 0 0,0-1 0 0 0,1 1 0 0 0,1-1 1 0 0,0 12-61 0 0,2-21 19 0 0,1 0 1 0 0,0 1 0 0 0,0-1-1 0 0,1 0 1 0 0,-1-1 0 0 0,1 1 0 0 0,0 0-1 0 0,0-1 1 0 0,0 1 0 0 0,0-1-1 0 0,1 0 1 0 0,-1 0 0 0 0,1 0-1 0 0,0-1 1 0 0,0 1 0 0 0,0-1-1 0 0,0 0 1 0 0,0 0 0 0 0,0-1-1 0 0,1 1 1 0 0,-1-1 0 0 0,1 0-1 0 0,-1 0 1 0 0,1 0 0 0 0,-1 0 0 0 0,1-1-1 0 0,-1 0 1 0 0,1 0 0 0 0,0 0-1 0 0,-1-1 1 0 0,1 1 0 0 0,-1-1-1 0 0,1 0 1 0 0,-1-1 0 0 0,1 1-1 0 0,-1-1 1 0 0,0 0 0 0 0,0 0-1 0 0,0 0 1 0 0,0 0 0 0 0,0-1 0 0 0,3-2-20 0 0,21-14 98 0 0,-1-1 1 0 0,-1-2-1 0 0,0-1 1 0 0,-2 0-1 0 0,-1-2 1 0 0,0-1-1 0 0,7-14-98 0 0,-4 8 59 0 0,64-78 122 0 0,-89 109-182 0 0,0 0 0 0 0,-1 0 0 0 0,1 0 0 0 0,0 1 0 0 0,0-1 0 0 0,-1 0 0 0 0,1 0 0 0 0,0 1 1 0 0,0-1-1 0 0,0 0 0 0 0,0 1 0 0 0,0-1 0 0 0,0 1 0 0 0,0-1 0 0 0,0 1 0 0 0,0 0 0 0 0,0-1 0 0 0,0 1 0 0 0,0 0 0 0 0,0 0 0 0 0,1 0 0 0 0,-1 0 0 0 0,0 0 0 0 0,0 0 0 0 0,0 0 0 0 0,0 0 0 0 0,0 0 0 0 0,0 1 1 0 0,0-1-1 0 0,0 0 0 0 0,0 1 0 0 0,0-1 0 0 0,0 1 0 0 0,0-1 0 0 0,0 1 0 0 0,0-1 0 0 0,0 1 0 0 0,0 0 0 0 0,0-1 0 0 0,0 1 0 0 0,0 0 0 0 0,-1 0 0 0 0,1-1 0 0 0,0 1 0 0 0,-1 0 0 0 0,1 0 0 0 0,-1 0 1 0 0,1 0-1 0 0,-1 0 0 0 0,1 0 0 0 0,-1 0 0 0 0,1 0 0 0 0,-1 0 0 0 0,0 1 0 0 0,0-1 0 0 0,0 0 0 0 0,0 0 0 0 0,1 0 0 0 0,-1 0 0 0 0,-1 0 0 0 0,1 0 0 0 0,0 0 0 0 0,0 0 0 0 0,0 1 0 0 0,-1-1 0 0 0,1 1 1 0 0,16 86 76 0 0,-4 0-1 0 0,-4 1 0 0 0,-4 1 0 0 0,-6 49-75 0 0,2-94 11 0 0,-1 1 19 0 0,-3 1-1 0 0,-1-1 0 0 0,-3 0 1 0 0,-1-1-1 0 0,-8 20-29 0 0,14-54 12 0 0,0-1 0 0 0,-1 1 0 0 0,-1 0 0 0 0,0-1 0 0 0,0 0 0 0 0,-1 0 0 0 0,0 0-1 0 0,0-1 1 0 0,-1 0 0 0 0,0 0 0 0 0,-1-1 0 0 0,0 0 0 0 0,-1 0 0 0 0,1-1 0 0 0,-1 0 0 0 0,-1 0 0 0 0,1-1 0 0 0,-1 0 0 0 0,0-1-1 0 0,-1 0 1 0 0,1-1 0 0 0,-1 0 0 0 0,0 0 0 0 0,0-1 0 0 0,0-1 0 0 0,0 0 0 0 0,-1 0 0 0 0,1-1 0 0 0,-1-1 0 0 0,1 0 0 0 0,-3-1-12 0 0,10 1 2 0 0,-1-1 0 0 0,1 0 1 0 0,0 0-1 0 0,-1-1 1 0 0,1 1-1 0 0,0-1 0 0 0,0 0 1 0 0,0 0-1 0 0,1 0 0 0 0,-1-1 1 0 0,0 1-1 0 0,1-1 1 0 0,-1 0-1 0 0,1 0 0 0 0,0 0 1 0 0,0 0-1 0 0,0-1 1 0 0,1 1-1 0 0,-1-1 0 0 0,1 0 1 0 0,0 0-1 0 0,0 0 1 0 0,0 0-1 0 0,0 0 0 0 0,1 0 1 0 0,0 0-1 0 0,-1-1 1 0 0,1-2-3 0 0,-1-1-6 0 0,1 0 1 0 0,0-1-1 0 0,0 1 1 0 0,0-1 0 0 0,1 1-1 0 0,1-1 1 0 0,-1 1 0 0 0,1-1-1 0 0,1 1 1 0 0,0 0 0 0 0,0-1-1 0 0,0 1 1 0 0,1 0 0 0 0,3-6 5 0 0,14-17-26 0 0,0 1 0 0 0,3 1 0 0 0,0 1 1 0 0,2 1-1 0 0,0 1 0 0 0,2 1 1 0 0,1 2-1 0 0,1 0 0 0 0,1 2 0 0 0,1 1 1 0 0,0 2-1 0 0,2 1 0 0 0,0 1 0 0 0,26-7 26 0 0,-18 4-573 0 0,-25 11-2861 0 0,-14 7 1908 0 0,-1-1-1710 0 0,0 2-2535 0 0,-1 0-6181 0 0</inkml:trace>
  <inkml:trace contextRef="#ctx0" brushRef="#br0" timeOffset="4118.282">3145 64 1864 0 0,'0'0'1807'0'0,"0"0"-30"0"0,0 0 185 0 0,0 0 230 0 0,0 0 13 0 0,0 0-206 0 0,0 0-339 0 0,0 0-341 0 0,0 0-291 0 0,0 0-197 0 0,0 0-147 0 0,0 0-109 0 0,0 0-48 0 0,-21-10-39 0 0,-64-32-36 0 0,28 30 449 0 0,42 14-629 0 0,-1 0-112 0 0,-1 2-1 0 0,1 0 0 0 0,0 0 0 0 0,0 2 0 0 0,0 0 0 0 0,1 1 0 0 0,-1 0 0 0 0,2 1 0 0 0,-1 1 0 0 0,1 0 0 0 0,1 1 0 0 0,-6 6-159 0 0,-38 45 250 0 0,56-59-247 0 0,-1 0 0 0 0,1-1 0 0 0,0 1 1 0 0,1 0-1 0 0,-1 0 0 0 0,0 0 0 0 0,1 1 0 0 0,-1-1 1 0 0,1 0-1 0 0,-1 0 0 0 0,1 0 0 0 0,0 0 0 0 0,0 0 1 0 0,0 1-1 0 0,0-1 0 0 0,0 0 0 0 0,1 0 1 0 0,-1 0-1 0 0,1 0 0 0 0,-1 0 0 0 0,1 0 0 0 0,0 0 1 0 0,0 0-1 0 0,0 0 0 0 0,0 0 0 0 0,0 0 0 0 0,0 0 1 0 0,0 0-1 0 0,1-1 0 0 0,-1 1 0 0 0,1-1 0 0 0,-1 1 1 0 0,1-1-1 0 0,0 1 0 0 0,-1-1 0 0 0,2 1-3 0 0,112 55 365 0 0,-98-50-318 0 0,1 0 0 0 0,-1 1-1 0 0,-1 0 1 0 0,1 2 0 0 0,-2 0 0 0 0,1 0-1 0 0,12 13-46 0 0,-25-20 46 0 0,0 0-1 0 0,-1 0 1 0 0,0 1 0 0 0,1-1-1 0 0,-1 0 1 0 0,-1 1-1 0 0,1-1 1 0 0,0 1-1 0 0,-1 0 1 0 0,0 0-1 0 0,0 0 1 0 0,0-1-1 0 0,0 1 1 0 0,-1 0-1 0 0,1 0 1 0 0,-1 0-1 0 0,0 0 1 0 0,0 0-1 0 0,0 0 1 0 0,-1 0-1 0 0,0 0 1 0 0,0 0-1 0 0,0 0 1 0 0,0 0-1 0 0,0-1 1 0 0,-1 1-1 0 0,1 0 1 0 0,-1-1-1 0 0,0 1 1 0 0,0-1 0 0 0,0 0-1 0 0,-1 0 1 0 0,1 1-1 0 0,-1-1 1 0 0,0-1-1 0 0,0 1 1 0 0,0 0-1 0 0,0-1 1 0 0,0 0-1 0 0,-1 1 1 0 0,1-1-1 0 0,-1-1 1 0 0,1 1-1 0 0,-1 0 1 0 0,0-1-1 0 0,-1 1-45 0 0,-13 8 28 0 0,0 0-1 0 0,-1-1 1 0 0,0-2-1 0 0,0 1 1 0 0,0-2-1 0 0,-1-1 1 0 0,0 0-1 0 0,0-1 0 0 0,-1-2 1 0 0,-10 1-28 0 0,-96 1-858 0 0,143-15-7523 0 0,-7 7 3234 0 0,1 0-5784 0 0</inkml:trace>
  <inkml:trace contextRef="#ctx0" brushRef="#br0" timeOffset="4364.357">3494 219 13499 0 0,'0'0'709'0'0,"0"0"62"0"0,0 0 184 0 0,0 0 121 0 0,0 0 35 0 0,0 0-65 0 0,-7 34-161 0 0,-24 109-189 0 0,-2-34 347 0 0,16-38-944 0 0,9-57-690 0 0,3-14-7350 0 0,1-3-2944 0 0</inkml:trace>
  <inkml:trace contextRef="#ctx0" brushRef="#br0" timeOffset="4853.875">3658 477 7866 0 0,'0'0'3160'0'0,"0"0"-639"0"0,0 0-555 0 0,0 0-289 0 0,0 0-282 0 0,0 0-226 0 0,0 0-201 0 0,0 0-168 0 0,0 0-149 0 0,0 0-104 0 0,0 0-82 0 0,0 0-68 0 0,0 0-45 0 0,32-29-47 0 0,97-88-75 0 0,-78 56 10 0 0,-46 47-190 0 0,5-3-23 0 0,-5 6-37 0 0,0 0 0 0 0,1 0 0 0 0,1 0 0 0 0,0 1 0 0 0,0 0 0 0 0,1 0 0 0 0,1 1 0 0 0,-1 0 0 0 0,5-3 10 0 0,-12 12-24 0 0,0 0 0 0 0,1 1 0 0 0,-1-1 0 0 0,0 0 0 0 0,0 1 0 0 0,0-1 0 0 0,1 1 0 0 0,-1 0 0 0 0,0-1 0 0 0,0 1 0 0 0,0 0 0 0 0,0 0 0 0 0,0-1 0 0 0,0 1 0 0 0,0 0 0 0 0,0 0 0 0 0,-1 0 0 0 0,1 0 0 0 0,0 0 0 0 0,-1 0 0 0 0,1 1 0 0 0,0-1 0 0 0,-1 0 0 0 0,1 0 0 0 0,-1 0 0 0 0,0 1 0 0 0,1-1 0 0 0,-1 0 0 0 0,0 0 0 0 0,0 1 0 0 0,0-1 0 0 0,0 0 0 0 0,0 0 0 0 0,0 1-1 0 0,0-1 1 0 0,0 1 24 0 0,0-1-15 0 0,5 146-80 0 0,-5-141 110 0 0,0 0 1 0 0,1-1-1 0 0,0 1 0 0 0,0 0 1 0 0,0 0-1 0 0,1 0 1 0 0,0-1-1 0 0,0 1 0 0 0,0-1 1 0 0,1 1-1 0 0,0-1 0 0 0,0 0 1 0 0,0 0-1 0 0,1 0 0 0 0,-1-1 1 0 0,1 1-1 0 0,0-1 0 0 0,1 0 1 0 0,-1 0-1 0 0,1 0 1 0 0,0 0-1 0 0,-1-1 0 0 0,2 0 1 0 0,-1 0-1 0 0,0 0 0 0 0,1-1 1 0 0,-1 0-1 0 0,1 0 0 0 0,-1 0 1 0 0,1-1-1 0 0,0 0 0 0 0,0 0 1 0 0,0 0-1 0 0,0-1 0 0 0,0 0 1 0 0,0 0-1 0 0,0 0-15 0 0,8-4 145 0 0,-1 0 1 0 0,0 0-1 0 0,0-2 0 0 0,0 1 1 0 0,-1-2-1 0 0,0 0 0 0 0,0 0 0 0 0,-1-1 1 0 0,0 0-1 0 0,0-1 0 0 0,-1 0 1 0 0,0-1-1 0 0,-1 0 0 0 0,0-1 0 0 0,0 0 1 0 0,-1 0-1 0 0,-1-1-145 0 0,3-2 62 0 0,-1-1 1 0 0,0 0-1 0 0,-1-1 0 0 0,-1 1 1 0 0,0-1-1 0 0,-1-1 0 0 0,-1 1 1 0 0,1-11-63 0 0,3-13-2246 0 0,-8 39 1354 0 0,0 1-4039 0 0,-1 0 2503 0 0,2 0-9676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55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388 487 0 0 0,'0'0'664'0'0,"0"0"983"0"0,0 0 312 0 0,0 0-88 0 0,0 0-228 0 0,31-16-352 0 0,96-46-307 0 0,-61 25 1346 0 0,-38 15 2486 0 0,-27 22-4085 0 0,-1 0-38 0 0,0 0-62 0 0,0 0-24 0 0,0 0-47 0 0,-21 0 951 0 0,-20 2-1223 0 0,1 2 0 0 0,0 2 0 0 0,1 1 0 0 0,-33 11-288 0 0,-262 79 1111 0 0,333-98-1109 0 0,1 1-1 0 0,-1 0 1 0 0,0 0-1 0 0,1-1 1 0 0,-1 1-1 0 0,0 0 1 0 0,1 0-1 0 0,-1 0 1 0 0,0 0-1 0 0,1 0 1 0 0,-1 0-1 0 0,0 0 1 0 0,0 0-1 0 0,1 1 1 0 0,-1-1-1 0 0,0 0 1 0 0,1 0-1 0 0,-1 0 1 0 0,0 1-1 0 0,1-1 1 0 0,-1 0-1 0 0,1 1 1 0 0,-1-1-1 0 0,1 0 1 0 0,-1 1-1 0 0,0-1 1 0 0,1 1-1 0 0,-1-1 1 0 0,1 1-1 0 0,0-1 1 0 0,-1 1-1 0 0,1 0 1 0 0,-1-1-1 0 0,1 1 1 0 0,0-1-1 0 0,-1 1 1 0 0,1 0-1 0 0,0-1 1 0 0,0 1-1 0 0,0 0 1 0 0,0 0 0 0 0,-1-1-1 0 0,1 1 1 0 0,0 0-1 0 0,0-1 1 0 0,0 1-1 0 0,0 0 1 0 0,0-1-1 0 0,1 1 1 0 0,-1 0-1 0 0,0-1 1 0 0,0 1-1 0 0,0 0 1 0 0,1-1-1 0 0,-1 1 1 0 0,0 0-1 0 0,1-1 1 0 0,-1 1-1 0 0,0-1 1 0 0,1 1-1 0 0,-1 0 1 0 0,1-1-1 0 0,-1 1 1 0 0,1-1-1 0 0,-1 1 1 0 0,1-1-1 0 0,-1 0 1 0 0,1 1-1 0 0,0-1-1 0 0,12 7 33 0 0,0-2 1 0 0,1 0-1 0 0,0 0 0 0 0,0-1 0 0 0,0-1 1 0 0,0 0-1 0 0,1-1 0 0 0,-1-1 1 0 0,11 0-34 0 0,-9 0 23 0 0,299 15 224 0 0,-268-3-195 0 0,-62 4 261 0 0,-176 99 150 0 0,141-89-437 0 0,-218 134 151 0 0,265-159-176 0 0,0 0 1 0 0,0 0 0 0 0,0 0 0 0 0,0 0 0 0 0,0 1 0 0 0,1-1 0 0 0,-1 1 0 0 0,1-1 0 0 0,0 1 0 0 0,0 0 0 0 0,0 0 0 0 0,0 0-1 0 0,0 1 1 0 0,0-1 0 0 0,1 0 0 0 0,0 1 0 0 0,0-1 0 0 0,0 0 0 0 0,0 1 0 0 0,0-1 0 0 0,1 1 0 0 0,-1 0 0 0 0,1-1 0 0 0,0 1 0 0 0,0-1-1 0 0,0 1 1 0 0,1 0 0 0 0,-1-1 0 0 0,1 1 0 0 0,0-1 0 0 0,0 1 0 0 0,0-1 0 0 0,1 1 0 0 0,-1-1 0 0 0,1 0 0 0 0,0 0 0 0 0,-1 0-1 0 0,2 0 1 0 0,-1 0 0 0 0,0 0 0 0 0,3 2-2 0 0,11 5 34 0 0,1-1-1 0 0,0-1 1 0 0,1 0-1 0 0,0-1 1 0 0,0-1-1 0 0,0-1 1 0 0,1-1-1 0 0,0 0 1 0 0,0-1-1 0 0,0-1 1 0 0,0-1-1 0 0,0-1 1 0 0,0-1-1 0 0,16-2-33 0 0,-6 3-7 0 0,-22 1-74 0 0,-1-1 1 0 0,1 0 0 0 0,0-1 0 0 0,-1 0 0 0 0,1 0 0 0 0,-1 0-1 0 0,1 0 1 0 0,-1-1 0 0 0,0 0 0 0 0,1-1 0 0 0,-1 1 0 0 0,0-1-1 0 0,-1-1 1 0 0,1 1 0 0 0,0-1 0 0 0,-1 0 0 0 0,3-2 80 0 0,0-30-3758 0 0,-10 10-2223 0 0,2 19 2110 0 0,-2-5-7330 0 0</inkml:trace>
  <inkml:trace contextRef="#ctx0" brushRef="#br0" timeOffset="299.857">377 1 10226 0 0,'0'0'1775'0'0,"0"0"-587"0"0,0 0-430 0 0,0 0-158 0 0,0 0 31 0 0,0 0 122 0 0,0 0 128 0 0,0 0 52 0 0,0 0-17 0 0,0 0-77 0 0,-27 36-99 0 0,-84 118-106 0 0,106-148-576 0 0,1 0 1 0 0,0 0 0 0 0,0 0-1 0 0,0 1 1 0 0,1 0 0 0 0,0 0-1 0 0,0 0 1 0 0,1 0-1 0 0,0 0 1 0 0,0 0 0 0 0,1 1-1 0 0,0-1 1 0 0,0 1 0 0 0,0-1-1 0 0,1 6-58 0 0,0 9 186 0 0,5 775 2168 0 0,-4-783-2365 0 0,-2-1-1 0 0,0 0 1 0 0,0 1-1 0 0,-1-1 1 0 0,-1 0 0 0 0,0 1-1 0 0,-1-1 1 0 0,0-1-1 0 0,-1 1 1 0 0,-1-1-1 0 0,0 0 1 0 0,-3 5 11 0 0,-47 32-2693 0 0,47-45 473 0 0,7-4-1502 0 0,0 0-3289 0 0,1 0-1499 0 0</inkml:trace>
  <inkml:trace contextRef="#ctx0" brushRef="#br0" timeOffset="6710.745">2494 571 5665 0 0,'0'0'2038'0'0,"0"0"-362"0"0,0 0-345 0 0,0 0-113 0 0,0 0 103 0 0,0 0 42 0 0,0 0-74 0 0,0 0-140 0 0,0 0-184 0 0,0 0-173 0 0,0 0-131 0 0,-11-11-103 0 0,-35-37-92 0 0,44 46-394 0 0,0 0-1 0 0,0 0 0 0 0,-1 0 0 0 0,1 0 1 0 0,-1 1-1 0 0,0-1 0 0 0,1 1 0 0 0,-1-1 1 0 0,0 1-1 0 0,0 0 0 0 0,0 0 0 0 0,0 0 1 0 0,0 1-1 0 0,0-1 0 0 0,0 1 0 0 0,0 0 1 0 0,0-1-1 0 0,0 1 0 0 0,-1 1 0 0 0,1-1 1 0 0,0 0-1 0 0,0 1 0 0 0,-2 0-71 0 0,-6 1 150 0 0,-3 1-87 0 0,1 1 0 0 0,0 1-1 0 0,0 0 1 0 0,1 1 0 0 0,-1 0 0 0 0,1 1 0 0 0,1 0 0 0 0,-1 1 0 0 0,1 0 0 0 0,1 1 0 0 0,-1 0 0 0 0,-8 11-63 0 0,-3-1 42 0 0,1 1-1 0 0,1 1 1 0 0,1 1 0 0 0,1 1 0 0 0,1 1 0 0 0,1 0 0 0 0,1 1 0 0 0,1 1 0 0 0,1 0 0 0 0,2 1 0 0 0,0 0 0 0 0,2 1 0 0 0,1 0 0 0 0,1 1-1 0 0,2-1 1 0 0,-2 24-42 0 0,7-50 14 0 0,0 1-1 0 0,0 0 0 0 0,0-1 0 0 0,0 1 0 0 0,1 0 0 0 0,-1-1 0 0 0,1 1 0 0 0,0-1 1 0 0,0 1-1 0 0,0-1 0 0 0,0 1 0 0 0,0-1 0 0 0,1 0 0 0 0,-1 1 0 0 0,1-1 0 0 0,-1 0 1 0 0,1 0-1 0 0,0 0 0 0 0,0 0 0 0 0,-1-1 0 0 0,2 1 0 0 0,-1 0 0 0 0,0-1 1 0 0,0 1-1 0 0,0-1 0 0 0,1 0 0 0 0,-1 0 0 0 0,1 0 0 0 0,-1 0 0 0 0,1 0 0 0 0,-1 0 1 0 0,1-1-1 0 0,-1 1 0 0 0,1-1 0 0 0,0 0 0 0 0,-1 0 0 0 0,1 0 0 0 0,2 0-13 0 0,4 0 81 0 0,-1 0 0 0 0,1-1 0 0 0,0-1 0 0 0,0 1 0 0 0,-1-1-1 0 0,1-1 1 0 0,-1 1 0 0 0,1-2 0 0 0,-1 1 0 0 0,0-1 0 0 0,2-1-81 0 0,44-33 136 0 0,-1-2 0 0 0,-3-3 0 0 0,-1-1 0 0 0,-2-3 1 0 0,-2-2-1 0 0,-3-1 0 0 0,-2-3 0 0 0,-1-1-136 0 0,79-126 172 0 0,-105 161-106 0 0,-13 19-77 0 0,0 23-42 0 0,-1 51 268 0 0,10 138 260 0 0,-7-200-474 0 0,0-1-1 0 0,2 1 0 0 0,-1-1 0 0 0,1 0 0 0 0,1 0 1 0 0,0 0-1 0 0,0-1 0 0 0,1 1 0 0 0,1-1 0 0 0,0-1 1 0 0,0 1-1 0 0,0-1 0 0 0,2 0 0 0 0,3 2 0 0 0,14-10-1880 0 0,-17-6-1558 0 0,-2-2-3277 0 0,-4 4-5142 0 0</inkml:trace>
  <inkml:trace contextRef="#ctx0" brushRef="#br0" timeOffset="6951.204">3240 678 13547 0 0,'0'0'1362'0'0,"0"0"-161"0"0,0 0-19 0 0,0 0 167 0 0,0 0 74 0 0,0 0-110 0 0,0 0-240 0 0,-19 32-251 0 0,-60 100-221 0 0,26-20 366 0 0,45-93-905 0 0,1-3-122 0 0,0 0 0 0 0,2 1 0 0 0,0 0 0 0 0,0 0-1 0 0,2 0 1 0 0,0 1 0 0 0,0 7 60 0 0,-1-17-2505 0 0,-5-19-10213 0 0,9 7 3460 0 0</inkml:trace>
  <inkml:trace contextRef="#ctx0" brushRef="#br0" timeOffset="7196.688">2945 645 5753 0 0,'0'0'4053'0'0,"0"0"-1798"0"0,0 0-916 0 0,0 0-239 0 0,0 0-94 0 0,0 0-66 0 0,0 0-62 0 0,0 0-21 0 0,0 0-27 0 0,0 0-22 0 0,0 0-55 0 0,0 0-79 0 0,0 0-49 0 0,6 18-26 0 0,20 60-8 0 0,33 10 1010 0 0,-41-69-1286 0 0,120 142 808 0 0,-92-117-1363 0 0,-43-43-592 0 0,-2-2-3480 0 0,-1 1-4281 0 0,0-3-3314 0 0</inkml:trace>
  <inkml:trace contextRef="#ctx0" brushRef="#br0" timeOffset="37339.988">830 1160 1848 0 0,'0'0'2246'0'0,"0"0"-593"0"0,0 0-397 0 0,0 0 36 0 0,0 0 190 0 0,0 0 123 0 0,0 0-34 0 0,0 0-216 0 0,0 0-269 0 0,0 0-247 0 0,0 0-194 0 0,4-24-98 0 0,10-77-63 0 0,12 20 781 0 0,-14 58-896 0 0,4-7 58 0 0,1 1 1 0 0,1 0-1 0 0,2 1 1 0 0,1 1-1 0 0,1 1 0 0 0,4-2-427 0 0,127-94 1254 0 0,-153 122-1251 0 0,1-1 0 0 0,0 1 0 0 0,-1 0 0 0 0,1 0-1 0 0,0 0 1 0 0,-1-1 0 0 0,1 1 0 0 0,0 0 0 0 0,-1 0 0 0 0,1 0 0 0 0,0 0 0 0 0,-1 0 0 0 0,1 0 0 0 0,0 1-1 0 0,-1-1 1 0 0,1 0 0 0 0,0 0 0 0 0,-1 0 0 0 0,1 1 0 0 0,-1-1 0 0 0,1 0 0 0 0,0 1 0 0 0,-1-1 0 0 0,1 0-1 0 0,-1 1 1 0 0,1-1 0 0 0,-1 1 0 0 0,1-1 0 0 0,-1 1 0 0 0,1-1 0 0 0,-1 1 0 0 0,0-1 0 0 0,1 1-1 0 0,-1-1 1 0 0,0 1 0 0 0,1-1 0 0 0,-1 1 0 0 0,0 0 0 0 0,0-1 0 0 0,0 1 0 0 0,1 0 0 0 0,-1-1 0 0 0,0 1-1 0 0,0 0 1 0 0,0-1 0 0 0,0 1 0 0 0,0 0 0 0 0,0-1 0 0 0,0 1 0 0 0,-1 0-3 0 0,6 44 352 0 0,-4-40-281 0 0,15 247 581 0 0,1-177-586 0 0,12-112 595 0 0,20-35-617 0 0,3 1 0 0 0,3 3 0 0 0,3 3 0 0 0,3 2 0 0 0,33-25-44 0 0,-87 81-4 0 0,0 0 0 0 0,1 0 0 0 0,0 0 1 0 0,0 1-1 0 0,0 0 0 0 0,1 0 0 0 0,0 1 0 0 0,0 0 0 0 0,0 1 0 0 0,0 0 0 0 0,1 0 0 0 0,0 1 0 0 0,1 0 4 0 0,-8 30-4 0 0,-23 222 703 0 0,1-94-251 0 0,14-5-509 0 0,5-149-131 0 0,9 2-3126 0 0,-6-2-6480 0 0,-1-1-2173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4:07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2995 2479 9970 0 0,'0'0'1922'0'0,"0"0"-502"0"0,0 0-218 0 0,0 0 5 0 0,0 0 22 0 0,0 0-46 0 0,0 0-172 0 0,0 0-244 0 0,0 0-212 0 0,0 0-114 0 0,0 0-15 0 0,0 0 35 0 0,0 0 40 0 0,6-2 44 0 0,176-11 3390 0 0,-38 6-4406 0 0,-149 24-5099 0 0,-1-12-584 0 0,2 2-5593 0 0</inkml:trace>
  <inkml:trace contextRef="#ctx0" brushRef="#br0" timeOffset="242.626">2949 2744 14859 0 0,'0'0'1626'0'0,"0"0"-854"0"0,0 0-267 0 0,0 0 180 0 0,0 0 125 0 0,0 0 36 0 0,0 0-35 0 0,31-3-104 0 0,97-10-145 0 0,59 0-113 0 0,-117 12-9094 0 0,-57 1-2613 0 0</inkml:trace>
  <inkml:trace contextRef="#ctx0" brushRef="#br0" timeOffset="782.637">3818 2210 6713 0 0,'0'0'4191'0'0,"0"0"-1704"0"0,0 0-683 0 0,0 0-211 0 0,0 0-166 0 0,0 0-218 0 0,0 0-245 0 0,0 0-202 0 0,0 0-178 0 0,0 0-144 0 0,0 0-120 0 0,0 0-48 0 0,1-10-6 0 0,1-30-14 0 0,-1 39-221 0 0,0-1 0 0 0,-1 0 0 0 0,1 1 0 0 0,0-1 0 0 0,0 1 1 0 0,0 0-1 0 0,0-1 0 0 0,0 1 0 0 0,0 0 0 0 0,1-1 0 0 0,-1 1 0 0 0,0 0 1 0 0,1 0-1 0 0,-1 0 0 0 0,1 0 0 0 0,-1 0 0 0 0,1 1 0 0 0,-1-1 0 0 0,1 0 1 0 0,0 1-1 0 0,-1-1 0 0 0,1 1 0 0 0,0-1 0 0 0,-1 1 0 0 0,1 0 0 0 0,1 0-31 0 0,5-2 120 0 0,21-7 155 0 0,0 2 0 0 0,0 1 0 0 0,0 2 0 0 0,1 0 0 0 0,-1 2 0 0 0,22 1-275 0 0,-50 1 9 0 0,-12 26 213 0 0,-8-6 5 0 0,16-19-223 0 0,0 1-1 0 0,0-1 1 0 0,1 0 0 0 0,-1 1-1 0 0,1 0 1 0 0,0 0-1 0 0,-1-1 1 0 0,1 1-1 0 0,0 1 1 0 0,0-1 0 0 0,0 0-1 0 0,0 0 1 0 0,0 1-1 0 0,1-1 1 0 0,-1 1-1 0 0,1 0 1 0 0,0-1-1 0 0,-1 1 1 0 0,1 0 0 0 0,1 0-1 0 0,-1 0 1 0 0,0 0-1 0 0,1 0 1 0 0,-1 0-1 0 0,1-1 1 0 0,0 1 0 0 0,0 0-1 0 0,0 0 1 0 0,0 0-1 0 0,1 0 1 0 0,-1 0-1 0 0,1 0 1 0 0,-1 0-1 0 0,1 0 1 0 0,0 0 0 0 0,0 0-1 0 0,1-1 1 0 0,-1 1-1 0 0,1 0 1 0 0,-1-1-1 0 0,1 1 1 0 0,2 1-4 0 0,46 27 42 0 0,-45-29-39 0 0,1 0-1 0 0,-1 0 1 0 0,0 0-1 0 0,0 1 1 0 0,0-1-1 0 0,-1 1 1 0 0,1 1-1 0 0,-1-1 1 0 0,1 1-1 0 0,-1-1 1 0 0,0 1 0 0 0,0 1-1 0 0,-1-1 1 0 0,1 0-1 0 0,-1 1 1 0 0,0 0-1 0 0,0-1 1 0 0,-1 1-1 0 0,1 1 1 0 0,-1-1-1 0 0,0 0 1 0 0,-1 0-1 0 0,1 1 1 0 0,-1-1-1 0 0,0 2-2 0 0,-1-4 16 0 0,0 1-1 0 0,0-1 0 0 0,0 0 0 0 0,0 0 0 0 0,-1 0 1 0 0,1 0-1 0 0,-1 0 0 0 0,0 0 0 0 0,0 0 1 0 0,0 0-1 0 0,0 0 0 0 0,-1 0 0 0 0,1-1 0 0 0,-1 1 1 0 0,0 0-1 0 0,0-1 0 0 0,0 1 0 0 0,0-1 1 0 0,0 0-1 0 0,0 0 0 0 0,-1 0 0 0 0,1 0 0 0 0,-1 0 1 0 0,1 0-1 0 0,-1-1 0 0 0,0 1 0 0 0,1-1 1 0 0,-1 0-1 0 0,-1 1-15 0 0,-1 0-25 0 0,-10 7-194 0 0,0-1-1 0 0,-1-1 0 0 0,1 0 0 0 0,-1-2 0 0 0,-1 1 0 0 0,1-2 0 0 0,-1 0 0 0 0,0-1 1 0 0,1-1-1 0 0,-8 0 220 0 0,21-2-609 0 0,-13 0-951 0 0,6 0-5413 0 0,6 0-4615 0 0</inkml:trace>
  <inkml:trace contextRef="#ctx0" brushRef="#br0" timeOffset="1031.86">3671 2674 12243 0 0,'0'0'4626'0'0,"0"0"-3006"0"0,0 0-706 0 0,0 0 230 0 0,0 0 104 0 0,35-5-49 0 0,111-13-155 0 0,-93 11-305 0 0,59-9 324 0 0,2 6 0 0 0,42 3-1063 0 0,-40 33-738 0 0,-94-14-2960 0 0,-2 2-3558 0 0,-17-11-4754 0 0</inkml:trace>
  <inkml:trace contextRef="#ctx0" brushRef="#br0" timeOffset="1462.688">4078 2887 16516 0 0,'0'0'1553'0'0,"0"0"-598"0"0,0 0-224 0 0,0 0 100 0 0,0 0 45 0 0,0 0-37 0 0,0 0-118 0 0,0 0-231 0 0,0 0-181 0 0,0 0-106 0 0,0 0-71 0 0,0 0-16 0 0,0 0 12 0 0,-22 4 7 0 0,-67 12-19 0 0,84-15-96 0 0,0-1-1 0 0,0 1 1 0 0,0 1 0 0 0,-1-1 0 0 0,1 1 0 0 0,0 0 0 0 0,1 0 0 0 0,-1 0 0 0 0,0 1 0 0 0,1 0 0 0 0,-1 0 0 0 0,1 0-1 0 0,0 0 1 0 0,0 1 0 0 0,0 0 0 0 0,0-1 0 0 0,1 1 0 0 0,-1 2-20 0 0,-4 3 28 0 0,7-8-27 0 0,0 0-1 0 0,1 0 1 0 0,-1 0-1 0 0,0 0 0 0 0,1 0 1 0 0,-1 1-1 0 0,1-1 0 0 0,-1 0 1 0 0,1 1-1 0 0,-1-1 1 0 0,1 0-1 0 0,0 1 0 0 0,0-1 1 0 0,-1 0-1 0 0,1 1 1 0 0,0-1-1 0 0,0 0 0 0 0,1 1 1 0 0,-1-1-1 0 0,0 0 1 0 0,0 1-1 0 0,1-1 0 0 0,-1 0 1 0 0,0 1-1 0 0,1-1 1 0 0,0 0-1 0 0,-1 0 0 0 0,1 1 1 0 0,0-1-1 0 0,-1 0 1 0 0,1 0-1 0 0,0 0 0 0 0,0 0 1 0 0,0 0-1 0 0,0 0 0 0 0,0 0 1 0 0,0 0-1 0 0,0-1 1 0 0,0 1-1 0 0,1 0 0 0 0,-1 0 1 0 0,0-1-1 0 0,0 1 1 0 0,1-1-1 0 0,-1 1 0 0 0,0-1 1 0 0,0 0-1 0 0,1 0 1 0 0,-1 1-1 0 0,1-1 0 0 0,-1 0 0 0 0,57 18 69 0 0,65 34 5 0 0,-120-49-59 0 0,1 1-1 0 0,-1 0 0 0 0,0 0 1 0 0,0 0-1 0 0,-1 0 1 0 0,1 0-1 0 0,-1 0 1 0 0,0 1-1 0 0,0-1 1 0 0,0 1-1 0 0,-1 0 0 0 0,1 0 1 0 0,-1-1-1 0 0,-1 1 1 0 0,1 0-1 0 0,0 0 1 0 0,-1 0-1 0 0,0 0 1 0 0,0 0-1 0 0,-1 0 0 0 0,0 0 1 0 0,1 0-1 0 0,-1-1 1 0 0,-1 1-1 0 0,1 0 1 0 0,-1-1-1 0 0,0 1 1 0 0,0 0-1 0 0,0-1 0 0 0,-1 0 1 0 0,1 0-1 0 0,-1 0 1 0 0,0 0-1 0 0,0 0 1 0 0,-1 0-1 0 0,0 0-14 0 0,-3 1-61 0 0,0 0-1 0 0,-1-1 1 0 0,1 0 0 0 0,-1 0-1 0 0,0-1 1 0 0,0 0 0 0 0,0 0-1 0 0,0-1 1 0 0,0 0 0 0 0,0 0-1 0 0,-7-1 62 0 0,-21 2-4124 0 0,0-3-5848 0 0,28 0-977 0 0</inkml:trace>
  <inkml:trace contextRef="#ctx0" brushRef="#br0" timeOffset="1713.631">3877 2851 12979 0 0,'0'0'1637'0'0,"0"0"-410"0"0,0 0-152 0 0,0 0 23 0 0,0 0-30 0 0,0 0-129 0 0,0 0-175 0 0,0 0-190 0 0,0 0-174 0 0,0 0-163 0 0,32-2-152 0 0,98-1-174 0 0,-73 15-595 0 0,-32-2-1733 0 0,-8-6-5202 0 0,-9-3-3655 0 0</inkml:trace>
  <inkml:trace contextRef="#ctx0" brushRef="#br0" timeOffset="2579.848">3947 2876 0 0 0,'0'0'1279'0'0,"0"0"585"0"0,0 0-82 0 0,0 0-244 0 0,0 0-127 0 0,0 0-54 0 0,0 0-19 0 0,0 0-24 0 0,0 0-88 0 0,0 0-117 0 0,0 0-116 0 0,11 11 2997 0 0,46-3-1098 0 0,70-12-1540 0 0,-115 2-1080 0 0,-5 1-1584 0 0,0 0-4843 0 0,-7 1-5062 0 0</inkml:trace>
  <inkml:trace contextRef="#ctx0" brushRef="#br0" timeOffset="3462.079">4805 2600 1000 0 0,'0'0'2297'0'0,"0"0"-157"0"0,0 0-10 0 0,0 0 41 0 0,0 0-58 0 0,0 0-92 0 0,0 0-228 0 0,0 0-302 0 0,0 0-326 0 0,0 0-278 0 0,0 0-145 0 0,0 0-93 0 0,0 0-73 0 0,-18-11-40 0 0,-57-33-34 0 0,15 32 605 0 0,53 14-953 0 0,-3 1-116 0 0,0 1-1 0 0,0 0 1 0 0,0 0-1 0 0,1 1 1 0 0,-1 0-1 0 0,1 0 1 0 0,1 1 0 0 0,-1 1-1 0 0,1-1 1 0 0,0 2-1 0 0,0-1 1 0 0,1 1-1 0 0,0 0 1 0 0,1 0-1 0 0,-1 1 1 0 0,2-1-1 0 0,-1 2 1 0 0,1-1-1 0 0,0 1 1 0 0,1-1-1 0 0,1 1 1 0 0,-1 0-1 0 0,1 0 1 0 0,1 1-1 0 0,0-1 1 0 0,0 1 0 0 0,1-1-1 0 0,1 1 1 0 0,0 1-38 0 0,0-10 18 0 0,0 1 0 0 0,1-1 1 0 0,0 0-1 0 0,-1 0 0 0 0,1 0 1 0 0,0 0-1 0 0,0 0 0 0 0,0 0 0 0 0,0 0 1 0 0,1 0-1 0 0,-1 0 0 0 0,0 0 1 0 0,1-1-1 0 0,0 1 0 0 0,-1-1 1 0 0,1 1-1 0 0,0-1 0 0 0,-1 1 1 0 0,1-1-1 0 0,0 0 0 0 0,0 0 1 0 0,0 0-1 0 0,0 0 0 0 0,1 0 1 0 0,-1-1-1 0 0,0 1 0 0 0,0 0 1 0 0,0-1-1 0 0,0 0 0 0 0,1 1 1 0 0,-1-1-1 0 0,1 0-18 0 0,76-9 954 0 0,-38-10-655 0 0,-1-2 0 0 0,-1-2 0 0 0,-1-2 1 0 0,-1-1-1 0 0,10-12-299 0 0,-10 11 206 0 0,-35 25-200 0 0,1 0 1 0 0,0 0-1 0 0,-1 1 1 0 0,1-1-1 0 0,0 1 1 0 0,0 0 0 0 0,0 0-1 0 0,0 0 1 0 0,0 0-1 0 0,0 0 1 0 0,1 1-1 0 0,-1 0 1 0 0,0-1 0 0 0,0 1-1 0 0,0 0 1 0 0,0 1-1 0 0,0-1 1 0 0,1 0-1 0 0,-1 1 1 0 0,0 0-1 0 0,0 0 1 0 0,0 0 0 0 0,0 0-1 0 0,0 0 1 0 0,0 0-1 0 0,2 2-6 0 0,4 8 4 0 0,-1 0-1 0 0,0 0 1 0 0,-1 1-1 0 0,-1 0 1 0 0,1 1-1 0 0,-2-1 1 0 0,0 1-1 0 0,0 0 1 0 0,-1 0-1 0 0,-1 0 1 0 0,0 1-1 0 0,-1 0 1 0 0,-1-1-1 0 0,0 1 1 0 0,0 0-1 0 0,-1-1 1 0 0,-1 1-1 0 0,-1 0 1 0 0,0 1-4 0 0,2 26-4 0 0,-3 5-22 0 0,-2 1-1 0 0,-2-1 1 0 0,-2 0-1 0 0,-1 0 1 0 0,-3-2-1 0 0,-5 11 27 0 0,16-48 5 0 0,0 1-1 0 0,0-1 1 0 0,-1 1-1 0 0,0-1 1 0 0,0 0-1 0 0,0 0 1 0 0,-1-1-1 0 0,0 1 1 0 0,-1-1-1 0 0,1 0 1 0 0,-1 0-1 0 0,0 0 1 0 0,-1 0-1 0 0,1-1 1 0 0,-1 0 0 0 0,0 0-1 0 0,0-1 1 0 0,-1 0-1 0 0,0 0 1 0 0,1 0-1 0 0,-1-1 1 0 0,0 0-1 0 0,-1 0 1 0 0,1-1-1 0 0,0 0 1 0 0,-2 0-5 0 0,2-1 6 0 0,0-1 0 0 0,0 0 0 0 0,0-1 0 0 0,1 1 1 0 0,-1-1-1 0 0,0-1 0 0 0,1 1 0 0 0,-1-1 0 0 0,1-1 0 0 0,-1 1 1 0 0,1-1-1 0 0,0 0 0 0 0,0 0 0 0 0,0-1 0 0 0,1 1 1 0 0,-1-1-1 0 0,1-1 0 0 0,0 1 0 0 0,0-1 0 0 0,0 0 1 0 0,1 0-1 0 0,-2-2-6 0 0,3 2-4 0 0,0 0 0 0 0,0 0 1 0 0,0 0-1 0 0,1 0 0 0 0,0 0 0 0 0,0 0 1 0 0,0-1-1 0 0,1 1 0 0 0,0-1 1 0 0,0 1-1 0 0,0-1 0 0 0,0 0 1 0 0,1 1-1 0 0,0-1 0 0 0,0 0 0 0 0,1 1 1 0 0,0-1-1 0 0,0 0 4 0 0,2-3-5 0 0,1 1-1 0 0,0 0 1 0 0,1 0 0 0 0,0 0 0 0 0,0 0-1 0 0,1 1 1 0 0,0 0 0 0 0,0 0 0 0 0,0 1-1 0 0,1 0 1 0 0,0 0 0 0 0,5-3 5 0 0,-1-1-22 0 0,144-88 10 0 0,-12 33 176 0 0,-40 20-2610 0 0,-38 10-5182 0 0,-49 24-4638 0 0</inkml:trace>
  <inkml:trace contextRef="#ctx0" brushRef="#br0" timeOffset="-1273.336">1893 2387 0 0 0,'0'0'317'0'0,"0"0"950"0"0,0 0 383 0 0,0 0 133 0 0,0 0 15 0 0,0 0-79 0 0,0 0-184 0 0,0 0-187 0 0,0 0-188 0 0,0 0-145 0 0,0 0-79 0 0,-6-8-54 0 0,-16-25-25 0 0,20 31-680 0 0,0 0-1 0 0,0 0 0 0 0,0 0 0 0 0,-1 0 0 0 0,1 0 0 0 0,-1 1 0 0 0,1-1 0 0 0,-1 1 0 0 0,0-1 0 0 0,1 1 1 0 0,-1 0-1 0 0,0 0 0 0 0,0 0 0 0 0,0 1 0 0 0,0-1 0 0 0,0 1 0 0 0,0-1 0 0 0,0 1 0 0 0,0 0 0 0 0,0 0 0 0 0,0 0 1 0 0,0 1-1 0 0,-1 0-176 0 0,-8-1 396 0 0,-5 3-263 0 0,0 1 1 0 0,0 1 0 0 0,0 1-1 0 0,1 0 1 0 0,-1 1 0 0 0,2 1-1 0 0,-1 0 1 0 0,1 2-1 0 0,0-1 1 0 0,1 2 0 0 0,0 0-1 0 0,1 0 1 0 0,0 1 0 0 0,0 1-1 0 0,2 0 1 0 0,0 1-1 0 0,0 0 1 0 0,1 1 0 0 0,1 0-1 0 0,-1 3-133 0 0,3-8 19 0 0,1 0-1 0 0,1 1 1 0 0,-1 0-1 0 0,2 0 1 0 0,-1 0-1 0 0,2 0 1 0 0,-1 1-1 0 0,2-1 1 0 0,-1 1-1 0 0,2 0 0 0 0,0 0 1 0 0,0 0-1 0 0,1 4-18 0 0,0-13 12 0 0,1 0 0 0 0,0 0 0 0 0,0-1 0 0 0,0 1 0 0 0,0 0 0 0 0,0 0 0 0 0,0-1 0 0 0,1 1 0 0 0,-1-1 0 0 0,1 1 0 0 0,0-1 0 0 0,0 0 0 0 0,0 0 0 0 0,0 0 0 0 0,0 0 0 0 0,0 0 0 0 0,1 0 0 0 0,-1 0 0 0 0,1-1 0 0 0,-1 1 0 0 0,1-1-1 0 0,-1 1 1 0 0,1-1 0 0 0,0 0 0 0 0,0 0 0 0 0,0-1 0 0 0,-1 1 0 0 0,1 0 0 0 0,0-1 0 0 0,2 0-12 0 0,90-2 803 0 0,-71-7-670 0 0,-1 0-1 0 0,-1-2 1 0 0,0 0-1 0 0,0-1 1 0 0,-1-2-1 0 0,-1 0 1 0 0,0-1 0 0 0,-1-1-1 0 0,0-1 1 0 0,-2 0-1 0 0,0-1 1 0 0,10-15-133 0 0,9-10 165 0 0,-1-2 1 0 0,-3-1-1 0 0,-1-2 0 0 0,4-13-165 0 0,4-7 410 0 0,-39 68-367 0 0,0 0-17 0 0,-6 23-63 0 0,-7 25 89 0 0,3 1-1 0 0,1 1 1 0 0,3-1-1 0 0,2 1 1 0 0,1 0 0 0 0,4 0-1 0 0,2 14-51 0 0,-2-53 10 0 0,1 0-1 0 0,0 0 1 0 0,1 0 0 0 0,0 0-1 0 0,0 0 1 0 0,1-1-1 0 0,1 1 1 0 0,0-1-1 0 0,0 0 1 0 0,1-1-1 0 0,1 1 1 0 0,-1-1 0 0 0,1 0-1 0 0,1-1 1 0 0,-1 0-1 0 0,2 0 1 0 0,-1 0-1 0 0,2 0-9 0 0,-9-8 5 0 0,0 1 1 0 0,-1-1-1 0 0,1 0 0 0 0,-1 0 0 0 0,1 0 0 0 0,0 1 0 0 0,-1-1 0 0 0,1 0 0 0 0,-1 0 0 0 0,1 0 1 0 0,0 0-1 0 0,-1 0 0 0 0,1 0 0 0 0,0 0 0 0 0,-1-1 0 0 0,1 1 0 0 0,-1 0 0 0 0,1 0 0 0 0,0 0 0 0 0,-1 0 1 0 0,1-1-1 0 0,-1 1 0 0 0,1 0 0 0 0,-1-1 0 0 0,1 1 0 0 0,-1 0 0 0 0,1-1 0 0 0,-1 1 0 0 0,1-1 1 0 0,-1 1-1 0 0,0-1 0 0 0,1 1 0 0 0,-1-1 0 0 0,1 1 0 0 0,-1-1 0 0 0,0 1 0 0 0,0-1 0 0 0,1 1 1 0 0,-1-1-1 0 0,0 0 0 0 0,0 1 0 0 0,0-1 0 0 0,0 1 0 0 0,1-1 0 0 0,-1 0 0 0 0,0 1 0 0 0,0-1 0 0 0,0 1 1 0 0,0-1-1 0 0,-1 0 0 0 0,1 1 0 0 0,0-1 0 0 0,0 0 0 0 0,0 1 0 0 0,0-1 0 0 0,-1 1 0 0 0,1-1 1 0 0,0 0-6 0 0,-4-44-1806 0 0,-2 34-2233 0 0,1 5-3728 0 0,1 5-4580 0 0</inkml:trace>
  <inkml:trace contextRef="#ctx0" brushRef="#br0" timeOffset="-585.354">2570 2670 0 0 0,'0'0'1464'0'0,"0"0"247"0"0,0 0 175 0 0,0 0 137 0 0,0 0 27 0 0,0 0-62 0 0,0 0-118 0 0,0 0-218 0 0,0 0-207 0 0,0 0-229 0 0,0 0-166 0 0,0 0-113 0 0,0 0-101 0 0,1-3-109 0 0,4-7 347 0 0,-6 16 1277 0 0,-80 141-1036 0 0,-41 22-1687 0 0,117-161 4 0 0,-14 15-309 0 0,4-17-4278 0 0,6-22-7153 0 0,8-9 6084 0 0,1 23 5288 0 0,0-6 381 0 0</inkml:trace>
  <inkml:trace contextRef="#ctx0" brushRef="#br0" timeOffset="-337.412">2333 2670 0 0 0,'0'0'2107'0'0,"0"0"543"0"0,0 0 64 0 0,0 0-174 0 0,0 0-294 0 0,0 0-311 0 0,0 0-350 0 0,0 0-386 0 0,0 0-354 0 0,0 0-274 0 0,0 0-163 0 0,3-16-39 0 0,13-49 33 0 0,-15 65-362 0 0,0-1 0 0 0,0 1 1 0 0,0 0-1 0 0,0 0 0 0 0,0 0 1 0 0,0 0-1 0 0,0 0 0 0 0,0 0 1 0 0,0 0-1 0 0,0 0 0 0 0,0 0 1 0 0,0 0-1 0 0,0 0 0 0 0,0 1 0 0 0,0-1 1 0 0,0 0-1 0 0,0 1 0 0 0,0-1 1 0 0,0 1-1 0 0,0-1 0 0 0,0 1 1 0 0,0-1-1 0 0,0 1 0 0 0,0 0 1 0 0,-1-1-1 0 0,1 1 0 0 0,0 0 1 0 0,0 0-1 0 0,-1 0 0 0 0,1-1 0 0 0,-1 1 1 0 0,1 0-1 0 0,-1 0 0 0 0,1 0 1 0 0,-1 0-1 0 0,1 0 0 0 0,-1 0 1 0 0,0 0-1 0 0,0 0 0 0 0,1 0 1 0 0,-1 0-1 0 0,0 0 0 0 0,0 1 0 0 0,0-1-40 0 0,4 5 247 0 0,131 174 2987 0 0,-43-48-3170 0 0,-87-131-1271 0 0,-4-1-6402 0 0,-1 0-3847 0 0</inkml:trace>
  <inkml:trace contextRef="#ctx0" brushRef="#br0" timeOffset="6732.294">1455 1 6945 0 0,'0'0'1181'0'0,"0"0"-170"0"0,0 0-138 0 0,0 0-9 0 0,0 0 90 0 0,0 0 118 0 0,0 0 20 0 0,0 0-53 0 0,0 0-87 0 0,0 0-147 0 0,0 0-145 0 0,-15 5-117 0 0,-47 18-81 0 0,31 17 197 0 0,28-30-512 0 0,-8 24 241 0 0,2 1 1 0 0,2 0 0 0 0,1 0 0 0 0,1 0-1 0 0,1 19-388 0 0,-2 12 299 0 0,-24 159 154 0 0,-9-1 1 0 0,-11-2 0 0 0,-8-3-1 0 0,-11-2 1 0 0,-31 53-454 0 0,-16 8 367 0 0,-12-6 0 0 0,-11-6 1 0 0,-157 221-368 0 0,243-409 146 0 0,3 2 0 0 0,4 2 0 0 0,3 2 0 0 0,-10 34-146 0 0,47-99 5 0 0,1 0 0 0 0,0 0 0 0 0,2 0 0 0 0,0 0 0 0 0,1 1-1 0 0,0-1 1 0 0,2 8-5 0 0,13-8 1491 0 0,-13-19-1507 0 0,0 0 0 0 0,59 11 158 0 0,273-14 62 0 0,320-45-204 0 0,157-30 207 0 0,-371 51-25 0 0,216 21-182 0 0,1144 10 267 0 0,-1605-12-200 0 0,139-26-67 0 0,-211 20-24 0 0,286-22 113 0 0,-332 50-146 0 0,-53-7 1052 0 0,-43-94-803 0 0,19 66-184 0 0,1 1 0 0 0,2-1 0 0 0,0 1 1 0 0,1-1-1 0 0,0 1 0 0 0,2 0 0 0 0,1 0 1 0 0,0 0-1 0 0,1 1 0 0 0,2-1-8 0 0,43-136-51 0 0,-7-2 0 0 0,5-59 51 0 0,63-260 34 0 0,-84 349-22 0 0,-6-1 0 0 0,-5-1 0 0 0,-5-1 0 0 0,-6-84-12 0 0,-20-171-13 0 0,10 350 10 0 0,2 0 0 0 0,1 0 0 0 0,2 0 0 0 0,2 0 0 0 0,1 0 0 0 0,2 1 0 0 0,1-1 0 0 0,2 2 1 0 0,1-1-1 0 0,3-3 3 0 0,49-84-26 0 0,37-29-60 0 0,-33 45 108 0 0,-47 72-43 0 0,-5 9-2 0 0,-14 25 37 0 0,0 0-20 0 0,-14-3-182 0 0,-9-2 93 0 0,-250 16-86 0 0,-500 12 96 0 0,451-21 53 0 0,-1529 65-35 0 0,825-5-14 0 0,599-54 123 0 0,408-9-18 0 0,-1-1-1 0 0,1 0 0 0 0,0-2 1 0 0,1 0-1 0 0,-1-2 0 0 0,1 0 1 0 0,0 0-1 0 0,-9-6-23 0 0,-52-10 32 0 0,0 21-16 0 0,-42 8 87 0 0,-76-7 32 0 0,198 1-175 0 0,-1-1 0 0 0,1 1 0 0 0,-1-1 0 0 0,0 1 0 0 0,0-1 0 0 0,1 0 1 0 0,-1 1-1 0 0,0-1 0 0 0,0 1 0 0 0,1 0 0 0 0,-1-1 0 0 0,0 1 1 0 0,0-1-1 0 0,0 1 0 0 0,0-1 0 0 0,0 1 0 0 0,0-1 0 0 0,0 1 1 0 0,0 0-1 0 0,0-1 0 0 0,0 1 0 0 0,0-1 0 0 0,0 1 0 0 0,0-1 1 0 0,-1 1-1 0 0,1-1 0 0 0,0 1 0 0 0,0-1 0 0 0,-1 1 0 0 0,1-1 1 0 0,0 1-1 0 0,-1-1 0 0 0,1 1 0 0 0,0-1 0 0 0,-1 0 0 0 0,1 1 1 0 0,0-1-1 0 0,-1 1 0 0 0,1-1 0 0 0,-1 0 0 0 0,1 0 0 0 0,-1 1 1 0 0,1-1-1 0 0,-1 0 0 0 0,1 0 0 0 0,-1 1 0 0 0,1-1 0 0 0,-1 0 1 0 0,1 0-1 0 0,-1 0 0 0 0,0 0 0 0 0,1 0 0 0 0,-1 0 0 0 0,1 0 0 0 0,-1 0 1 0 0,1 0-1 0 0,-1 0 0 0 0,1 0 0 0 0,-1 0 0 0 0,0 0 0 0 0,1-1 1 0 0,-1 1-1 0 0,1 0 0 0 0,-1 0 0 0 0,1-1 0 0 0,-1 1 0 0 0,1 0 1 0 0,0 0-1 0 0,-1-1 0 0 0,1 1 40 0 0,19 12-5430 0 0,-16-10 2930 0 0,5 2-9768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5:21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1040 291 3305 0 0,'0'0'1901'0'0,"0"0"-243"0"0,0 0-54 0 0,0 0 202 0 0,0 0 201 0 0,0 0-9 0 0,0 0-239 0 0,0 0-352 0 0,0 0-352 0 0,0 0-251 0 0,0 0-168 0 0,-18-14-100 0 0,-58-43-57 0 0,26 38 205 0 0,38 20-506 0 0,-15-3 212 0 0,1 2 1 0 0,0 0 0 0 0,-1 2 0 0 0,1 1-1 0 0,-25 6-390 0 0,-15 6 398 0 0,1 3-1 0 0,1 3 1 0 0,0 3-1 0 0,2 2 1 0 0,1 4-1 0 0,2 1 0 0 0,-44 32-397 0 0,89-51 38 0 0,1 0-1 0 0,0 1 1 0 0,1 0-1 0 0,0 0 1 0 0,1 2-1 0 0,1-1 1 0 0,0 1-1 0 0,1 1 0 0 0,0 0 1 0 0,2 0-1 0 0,0 1 1 0 0,0 0-1 0 0,2 0 1 0 0,0 0-1 0 0,1 1 1 0 0,1-1-1 0 0,0 1 1 0 0,2 0-1 0 0,0 0 0 0 0,1 0 1 0 0,0 0-1 0 0,2 0 1 0 0,1 6-38 0 0,0-10 29 0 0,1 1 1 0 0,1-2-1 0 0,0 1 0 0 0,1 0 1 0 0,1-1-1 0 0,0 0 0 0 0,0-1 1 0 0,1 1-1 0 0,1-2 1 0 0,0 1-1 0 0,1-1 0 0 0,0 0 1 0 0,0-1-1 0 0,1 0 0 0 0,1-1 1 0 0,9 6-30 0 0,10 5 87 0 0,1 0 0 0 0,1-3 0 0 0,1-1 0 0 0,0-1 0 0 0,1-2 0 0 0,2 0-87 0 0,-8-4 70 0 0,0-1-1 0 0,0-1 1 0 0,1-2 0 0 0,0 0-1 0 0,0-3 1 0 0,1 0 0 0 0,-1-2 0 0 0,14-2-70 0 0,-37 1 4 0 0,0-1 0 0 0,0 0 0 0 0,-1-1 1 0 0,1 0-1 0 0,-1 0 0 0 0,0 0 0 0 0,0 0 1 0 0,0-1-1 0 0,0 0 0 0 0,0-1 0 0 0,-1 1 1 0 0,0-1-1 0 0,4-4-4 0 0,19-16-3234 0 0,3 6-5499 0 0,-22 16-3510 0 0</inkml:trace>
  <inkml:trace contextRef="#ctx0" brushRef="#br0" timeOffset="613.55">1004 1119 13371 0 0,'0'0'1528'0'0,"0"0"-506"0"0,0 0-201 0 0,0 0 111 0 0,0 0 166 0 0,0 0 89 0 0,0 0-27 0 0,0 0-118 0 0,0 0-165 0 0,0 0-177 0 0,0 0-151 0 0,0 0-99 0 0,0 0-68 0 0,31-32-41 0 0,100-101-21 0 0,-43 30 206 0 0,-18 19-286 0 0,-3-3 0 0 0,-4-2 1 0 0,-5-4-1 0 0,40-83-240 0 0,-83 148-29 0 0,-17 48-105 0 0,-10 27 153 0 0,1 2-1 0 0,3 0 1 0 0,2 0-1 0 0,2 0 0 0 0,2 8-18 0 0,2-36 6 0 0,1 0 0 0 0,1-1-1 0 0,1 1 1 0 0,1-1 0 0 0,0 1-1 0 0,2-1 1 0 0,0-1 0 0 0,2 1-1 0 0,6 11-5 0 0,99 175 167 0 0,-104-192-274 0 0,-10-14 141 0 0,1 0 0 0 0,-1 0 1 0 0,1 0-1 0 0,0 0 0 0 0,-1 0 1 0 0,1 1-1 0 0,0-1 0 0 0,-1 0 0 0 0,1 0 1 0 0,0 0-1 0 0,0 0 0 0 0,-1 0 1 0 0,1 0-1 0 0,0 1 0 0 0,-1-1 1 0 0,1 0-1 0 0,0 0 0 0 0,0 0 1 0 0,-1 1-1 0 0,1-1 0 0 0,0 0 1 0 0,0 0-1 0 0,-1 1 0 0 0,1-1 1 0 0,0 0-1 0 0,0 1 0 0 0,0-1 1 0 0,0 0-1 0 0,0 1 0 0 0,-1-1 0 0 0,1 0 1 0 0,0 1-1 0 0,0-1 0 0 0,0 0 1 0 0,0 1-1 0 0,0-1-34 0 0,-88-77 152 0 0,63 52-178 0 0,-2 1 0 0 0,0 0 0 0 0,-1 2 1 0 0,-2 2-1 0 0,0 0 0 0 0,-1 2 0 0 0,0 1 0 0 0,-2 2 0 0 0,0 1 0 0 0,0 2 0 0 0,-2 1 0 0 0,-28-5 26 0 0,32 15-1251 0 0,30 1 491 0 0,1 0-349 0 0,7 4-4695 0 0,-3-1-4541 0 0</inkml:trace>
  <inkml:trace contextRef="#ctx0" brushRef="#br0" timeOffset="1098.178">2392 431 8770 0 0,'0'0'2611'0'0,"0"0"-656"0"0,0 0-254 0 0,0 0-13 0 0,0 0-110 0 0,0 0-193 0 0,0 0-275 0 0,0 0-238 0 0,0 0-181 0 0,0 0-118 0 0,0 0-66 0 0,0 0-94 0 0,0 0-52 0 0,-22-13-48 0 0,-67-39-60 0 0,86 50-227 0 0,0 0 0 0 0,0 1 0 0 0,0-1 0 0 0,0 1 0 0 0,0-1 0 0 0,-1 1 0 0 0,1 0 0 0 0,0 0 0 0 0,-1 0 0 0 0,1 1 0 0 0,0-1 0 0 0,-1 1 0 0 0,1 0 0 0 0,-1 0 0 0 0,1 0 0 0 0,-1 0 0 0 0,1 0 0 0 0,0 1 0 0 0,-1 0-1 0 0,1 0 1 0 0,-2 0-26 0 0,-4 2 75 0 0,-3 0-21 0 0,0 1 1 0 0,0 0-1 0 0,0 1 0 0 0,1 0 0 0 0,0 1 0 0 0,0 1 0 0 0,0-1 0 0 0,1 2 0 0 0,-8 6-54 0 0,14-11 0 0 0,1 0 0 0 0,-1 1 0 0 0,1-1 0 0 0,0 1 1 0 0,0 0-1 0 0,1 0 0 0 0,-1 0 0 0 0,1 0 0 0 0,0 0 0 0 0,0 0 1 0 0,0 1-1 0 0,0-1 0 0 0,1 1 0 0 0,0-1 0 0 0,0 1 0 0 0,0-1 1 0 0,0 1-1 0 0,1 0 0 0 0,0 0 0 0 0,0-1 0 0 0,0 1 0 0 0,0 0 1 0 0,1 0-1 0 0,0-1 0 0 0,0 1 0 0 0,0-1 0 0 0,1 2 0 0 0,4 4-4 0 0,1 0 0 0 0,0-1 0 0 0,0 0 1 0 0,1-1-1 0 0,0 1 0 0 0,0-2 0 0 0,1 1 0 0 0,0-1 0 0 0,0 0 0 0 0,1-1 0 0 0,0 0 0 0 0,0-1 0 0 0,1 0 1 0 0,9 3 3 0 0,2 2 12 0 0,-1 1 0 0 0,1 0 0 0 0,-2 2 0 0 0,0 0 0 0 0,0 2 1 0 0,-1 0-1 0 0,-1 1 0 0 0,11 13-12 0 0,-26-25 28 0 0,0 0-1 0 0,-1 0 1 0 0,1 0 0 0 0,-1 1-1 0 0,0-1 1 0 0,-1 1 0 0 0,1-1 0 0 0,-1 1-1 0 0,0 0 1 0 0,0-1 0 0 0,0 1-1 0 0,0 0 1 0 0,-1 0 0 0 0,0 0 0 0 0,0 0-1 0 0,0 0 1 0 0,-1-1 0 0 0,0 1-1 0 0,1 0 1 0 0,-2 0 0 0 0,1-1-1 0 0,-1 1 1 0 0,1 0 0 0 0,-1-1 0 0 0,0 0-1 0 0,-1 1 1 0 0,1-1 0 0 0,-1 0-1 0 0,0 0 1 0 0,0 0 0 0 0,0-1 0 0 0,-1 1-1 0 0,1-1 1 0 0,-1 0 0 0 0,1 0-1 0 0,-5 3-27 0 0,-11 9 25 0 0,-1-1 0 0 0,0 0 0 0 0,-1-2 0 0 0,-1 0 0 0 0,1-1 0 0 0,-2-2-1 0 0,1 0 1 0 0,-1-1 0 0 0,-1-2 0 0 0,1 0 0 0 0,-1-1 0 0 0,0-2 0 0 0,-1 0 0 0 0,1-2-1 0 0,0 0 1 0 0,0-2 0 0 0,-9-1-25 0 0,31 2-58 0 0,1 0 0 0 0,0 0-1 0 0,-1 0 1 0 0,1-1 0 0 0,-1 1 0 0 0,1 0-1 0 0,0 0 1 0 0,-1-1 0 0 0,1 1 0 0 0,0-1-1 0 0,-1 1 1 0 0,1-1 0 0 0,0 0 0 0 0,0 0-1 0 0,-1 1 1 0 0,1-1 0 0 0,0 0 0 0 0,0 0-1 0 0,0 0 1 0 0,0 0 0 0 0,0 0 0 0 0,0 0-1 0 0,0 0 1 0 0,1-1 0 0 0,-1 1 0 0 0,0 0-1 0 0,1 0 1 0 0,-1-1 0 0 0,1 1 0 0 0,-1 0-1 0 0,1-1 1 0 0,-1 1 0 0 0,1-1 0 0 0,0 1-1 0 0,0-1 59 0 0,15-30-9613 0 0,-7 24-2049 0 0</inkml:trace>
  <inkml:trace contextRef="#ctx0" brushRef="#br0" timeOffset="2235.99">3152 446 760 0 0,'0'0'2397'0'0,"0"0"-449"0"0,0 0-1 0 0,0 0 244 0 0,0 0 126 0 0,0 0-154 0 0,0 0-393 0 0,0 0-445 0 0,0 0-333 0 0,0 0-171 0 0,0 0-83 0 0,0 0-20 0 0,0 0 7 0 0,3-5-2 0 0,11-15-31 0 0,-16 3 2691 0 0,-29 14-3132 0 0,28 3-46 0 0,-147 15 469 0 0,-5 40-170 0 0,154-55-504 0 0,-1 0 0 0 0,1 1 0 0 0,0-1 0 0 0,0 0 0 0 0,0 0 0 0 0,-1 1 0 0 0,1-1 0 0 0,0 1 0 0 0,0-1 0 0 0,0 1 0 0 0,0 0 0 0 0,0-1 0 0 0,0 1 0 0 0,0 0 0 0 0,0-1 0 0 0,0 1 0 0 0,0 0 0 0 0,1 0 0 0 0,-1 0 0 0 0,0 0 0 0 0,0 0-1 0 0,1 0 1 0 0,-1 0 0 0 0,1 0 0 0 0,-1 0 0 0 0,1 0 0 0 0,-1 1 0 0 0,1-1 0 0 0,0 0 0 0 0,-1 0 0 0 0,1 0 0 0 0,0 1 0 0 0,0-1 0 0 0,0 0 0 0 0,0 0 0 0 0,0 0 0 0 0,0 1 0 0 0,0-1 0 0 0,0 0 0 0 0,1 0 0 0 0,-1 0 0 0 0,0 1 0 0 0,1-1 0 0 0,-1 0-1 0 0,1 0 1 0 0,-1 0 0 0 0,1 0 0 0 0,0 0 0 0 0,-1 0 0 0 0,1 0 0 0 0,0 0 0 0 0,0 0 0 0 0,0 0 0 0 0,0 0 0 0 0,60 42-3 0 0,62-3 57 0 0,-121-40-50 0 0,-1 0 0 0 0,1 0 1 0 0,-1 1-1 0 0,0-1 0 0 0,1 0 1 0 0,-1 1-1 0 0,0-1 0 0 0,0 1 1 0 0,1-1-1 0 0,-1 1 0 0 0,0 0 1 0 0,0 0-1 0 0,0-1 0 0 0,0 1 1 0 0,0 0-1 0 0,0 0 0 0 0,0 0 1 0 0,0 0-1 0 0,0 0 0 0 0,0 0 1 0 0,0 0-1 0 0,0 1 0 0 0,-1-1 1 0 0,1 0-1 0 0,-1 0 0 0 0,1 1 1 0 0,-1-1-1 0 0,1 0 1 0 0,-1 1-1 0 0,0-1 0 0 0,1 0 1 0 0,-1 1-1 0 0,0-1 0 0 0,0 1 1 0 0,0-1-1 0 0,0 0 0 0 0,0 1 1 0 0,-1-1-1 0 0,1 0 0 0 0,0 1 1 0 0,-1-1-1 0 0,1 0 0 0 0,-1 1 1 0 0,1-1-1 0 0,-1 0 0 0 0,1 0 1 0 0,-1 1-1 0 0,0-1 0 0 0,0 0 1 0 0,0 0-1 0 0,1 0 0 0 0,-1 0 1 0 0,0 0-1 0 0,0 0 1 0 0,-1 0-1 0 0,1 0 0 0 0,0-1 1 0 0,-1 1-5 0 0,-117 101 240 0 0,69-61-206 0 0,1 1 0 0 0,2 3 1 0 0,2 2-1 0 0,2 2-34 0 0,40-47 5 0 0,1 1-1 0 0,-1-1 1 0 0,1 0-1 0 0,0 1 1 0 0,0 0-1 0 0,0-1 1 0 0,0 1 0 0 0,0 0-1 0 0,1 0 1 0 0,-1 0-1 0 0,1 0 1 0 0,0 0 0 0 0,0 1-1 0 0,0-1 1 0 0,0 0-1 0 0,0 0 1 0 0,1 1 0 0 0,-1-1-1 0 0,1 0 1 0 0,0 1-1 0 0,0-1 1 0 0,0 1-1 0 0,1-1 1 0 0,-1 0 0 0 0,1 1-1 0 0,0-1 1 0 0,0 0-1 0 0,0 0 1 0 0,0 0 0 0 0,1 1-1 0 0,-1-1 1 0 0,1 0-1 0 0,-1-1 1 0 0,1 1 0 0 0,0 0-1 0 0,0 0 1 0 0,1-1-1 0 0,-1 1 1 0 0,1-1-1 0 0,-1 0 1 0 0,1 0 0 0 0,-1 0-1 0 0,1 0 1 0 0,0 0-1 0 0,0-1 1 0 0,0 1 0 0 0,0-1-1 0 0,0 0 1 0 0,1 0-1 0 0,2 1-4 0 0,12 1 73 0 0,1 0-1 0 0,-1-1 0 0 0,1-1 0 0 0,0-1 1 0 0,0 0-1 0 0,-1-2 0 0 0,1 0 0 0 0,-1-1 0 0 0,1-1 1 0 0,-1-1-1 0 0,0 0 0 0 0,16-8-72 0 0,35-13 130 0 0,-10-19-2019 0 0,-37 24-5342 0 0,-15 17-4859 0 0</inkml:trace>
  <inkml:trace contextRef="#ctx0" brushRef="#br0" timeOffset="2890.127">3713 416 5529 0 0,'0'0'2787'0'0,"0"0"-338"0"0,0 0-201 0 0,0 0-64 0 0,0 0-109 0 0,0 0-256 0 0,0 0-362 0 0,0 0-335 0 0,0 0-278 0 0,0 0-208 0 0,0 0-137 0 0,0 0-86 0 0,0 0-80 0 0,-2-1-55 0 0,0 4-176 0 0,0 1 0 0 0,0-1 0 0 0,1 1-1 0 0,-1-1 1 0 0,1 1 0 0 0,0 0 0 0 0,0-1-1 0 0,0 1 1 0 0,0 0 0 0 0,1 0 0 0 0,-1 0-1 0 0,1 0 1 0 0,0 0 0 0 0,0-1 0 0 0,1 1 0 0 0,-1 0-1 0 0,1 0 1 0 0,0 0 0 0 0,0 1-102 0 0,-1 12 171 0 0,2 38 51 0 0,-4 0 0 0 0,-1 0 0 0 0,-3 0 0 0 0,-3-1 1 0 0,-13 48-223 0 0,-29 70-230 0 0,47-154-947 0 0,12-21-2851 0 0,0-8 2571 0 0,8-12-2412 0 0,-8 7-2507 0 0,-4 8-4376 0 0</inkml:trace>
  <inkml:trace contextRef="#ctx0" brushRef="#br0" timeOffset="3163.374">3982 368 10034 0 0,'0'0'3680'0'0,"0"0"-1452"0"0,0 0-798 0 0,0 0-337 0 0,0 0-89 0 0,0 0 19 0 0,0 0-40 0 0,0 0-91 0 0,0 0-91 0 0,0 0-116 0 0,0 0-93 0 0,0 0-64 0 0,-6 36-66 0 0,-19 112-6 0 0,10 95 1119 0 0,11-8-1470 0 0,5-234-152 0 0,-1-1 0 0 0,0 1 1 0 0,1-1-1 0 0,-1 1 0 0 0,0-1 0 0 0,0 1 0 0 0,0-1 0 0 0,0 1 0 0 0,1-1 0 0 0,-1 1 1 0 0,0-1-1 0 0,0 1 0 0 0,0-1 0 0 0,0 1 0 0 0,0-1 0 0 0,0 1 0 0 0,0-1 0 0 0,0 1 0 0 0,0-1 1 0 0,-1 1-1 0 0,1-1 0 0 0,0 1 0 0 0,0-1 0 0 0,0 1 0 0 0,-1-1 0 0 0,1 1 0 0 0,0-1 1 0 0,0 1-1 0 0,-1-1 0 0 0,1 0 0 0 0,0 1 0 0 0,-1-1 0 0 0,1 0 0 0 0,-1 1 0 0 0,1-1 0 0 0,0 0 1 0 0,-1 1-1 0 0,1-1 0 0 0,-1 0 0 0 0,1 0 0 0 0,-1 1 0 0 0,1-1 0 0 0,-1 0 0 0 0,1 0 1 0 0,-1 0-1 0 0,1 0 0 0 0,-1 0 0 0 0,1 1 0 0 0,-1-1 0 0 0,1 0 0 0 0,-1 0 0 0 0,1 0 1 0 0,-1-1-1 0 0,1 1 0 0 0,-1 0 0 0 0,1 0 0 0 0,-1 0 0 0 0,1 0 0 0 0,-1 0 0 0 0,1-1 0 0 0,-1 1 1 0 0,1 0-1 0 0,-1-1 47 0 0,-17-13-6832 0 0,13 9 2516 0 0,0 1-7186 0 0</inkml:trace>
  <inkml:trace contextRef="#ctx0" brushRef="#br0" timeOffset="3429.388">3450 365 11466 0 0,'0'0'2201'0'0,"0"0"-761"0"0,0 0-384 0 0,0 0 30 0 0,0 0 102 0 0,0 0-1 0 0,0 0-156 0 0,0 0-240 0 0,0 0-187 0 0,0 0-111 0 0,0 0-42 0 0,0 0-15 0 0,33-9 6 0 0,102-25 9 0 0,-39 22 375 0 0,173 11 276 0 0,-105 23-1445 0 0,-124 7-1616 0 0,-36-13-1580 0 0,-6 1-3743 0 0,-2-9-4398 0 0</inkml:trace>
  <inkml:trace contextRef="#ctx0" brushRef="#br0" timeOffset="3722.06">3251 1064 9866 0 0,'0'0'1602'0'0,"0"0"-351"0"0,0 0-94 0 0,0 0 49 0 0,0 0 58 0 0,0 0-38 0 0,0 0-95 0 0,0 0-119 0 0,0 0-105 0 0,0 0-92 0 0,0 0-89 0 0,0 0-61 0 0,38 11-55 0 0,120 30-47 0 0,-149-39-486 0 0,0 0 1 0 0,0 0-1 0 0,0-1 0 0 0,0 0 0 0 0,1 0 0 0 0,-1-1 0 0 0,0 0 1 0 0,0-1-1 0 0,1 0 0 0 0,7-2-77 0 0,6-1 187 0 0,338-38 1240 0 0,-206 36-8663 0 0,-146 6-4513 0 0</inkml:trace>
  <inkml:trace contextRef="#ctx0" brushRef="#br0" timeOffset="6969.746">4750 468 3505 0 0,'0'0'2768'0'0,"0"0"-901"0"0,0 0-470 0 0,0 0 28 0 0,0 0 190 0 0,0 0 78 0 0,0 0-122 0 0,0 0-290 0 0,0 0-363 0 0,0 0-303 0 0,0 0-186 0 0,-1-8 2737 0 0,-15 44-903 0 0,16-35-2187 0 0,11 6 234 0 0,-3-8-171 0 0,0-1 1 0 0,0 0 0 0 0,0-1-1 0 0,0 0 1 0 0,0 0 0 0 0,-1-1 0 0 0,1 0-1 0 0,-1 0 1 0 0,0-1 0 0 0,0 0-1 0 0,-1 0 1 0 0,5-4-140 0 0,-11 8 124 0 0,0 1 24 0 0,0 0 7 0 0,0 0-18 0 0,0 0-20 0 0,0 0-27 0 0,0 0-23 0 0,-2 1-82 0 0,-1 0 1 0 0,0 0-1 0 0,1 0 1 0 0,-1 1-1 0 0,1-1 1 0 0,-1 1-1 0 0,1 0 1 0 0,-1 0-1 0 0,1 0 1 0 0,0 0-1 0 0,0 0 1 0 0,0 0-1 0 0,0 0 1 0 0,1 1-1 0 0,-1-1 1 0 0,0 1-1 0 0,1-1 1 0 0,0 1-1 0 0,0 0 1 0 0,0 0-1 0 0,-1 0 15 0 0,2 2-511 0 0,3 11-1130 0 0,0-12-2113 0 0,4 0-3548 0 0,-5-1-5118 0 0</inkml:trace>
  <inkml:trace contextRef="#ctx0" brushRef="#br0" timeOffset="7586.208">4794 987 6353 0 0,'0'0'1582'0'0,"0"0"-246"0"0,0 0 67 0 0,0 0 232 0 0,0 0 94 0 0,0 0-138 0 0,0 0-230 0 0,0 0-246 0 0,0 0-159 0 0,0 0-66 0 0,0 0-73 0 0,0 0-67 0 0,0 0-45 0 0,3-4-36 0 0,9-8 122 0 0,-20 28 623 0 0,-32 43-193 0 0,69-96-775 0 0,-23 26-35 0 0,-52 54-1704 0 0,44-38 564 0 0,0 1-8858 0 0,2-5-2138 0 0</inkml:trace>
  <inkml:trace contextRef="#ctx0" brushRef="#br0" timeOffset="9215.391">6650 839 12011 0 0,'0'0'5051'0'0,"0"0"-3453"0"0,0 0-987 0 0,0 0 113 0 0,0 0 232 0 0,0 0 111 0 0,0 0-63 0 0,0 0-209 0 0,0 0-241 0 0,-11 33-174 0 0,-31 100-131 0 0,32-63-1 0 0,10-60-251 0 0,-1-6-32 0 0,1 0 0 0 0,0-1 0 0 0,0 1 0 0 0,0 0 0 0 0,0-1 0 0 0,1 1 0 0 0,-1 0 0 0 0,1-1 0 0 0,0 1 0 0 0,0-1 1 0 0,0 1-1 0 0,0-1 0 0 0,1 1 0 0 0,0-1 0 0 0,-1 0 0 0 0,1 0 0 0 0,3 3 35 0 0,9-4-2276 0 0,-5-3-3377 0 0,-5-2-5732 0 0</inkml:trace>
  <inkml:trace contextRef="#ctx0" brushRef="#br0" timeOffset="9383.322">6596 412 13603 0 0,'0'0'1792'0'0,"0"0"-391"0"0,0 0-457 0 0,0 0-280 0 0,0 0-200 0 0,0 0-216 0 0,0 0-264 0 0,0 0-296 0 0,0 0-168 0 0,0 0-176 0 0,0 0-216 0 0,0 0-345 0 0,0 0-895 0 0,0 0-2945 0 0,-5-11-3337 0 0</inkml:trace>
  <inkml:trace contextRef="#ctx0" brushRef="#br0" timeOffset="9831.344">6835 1024 12267 0 0,'0'0'1723'0'0,"0"0"-438"0"0,0 0-230 0 0,0 0-41 0 0,0 0-33 0 0,0 0-86 0 0,0 0-127 0 0,0 0-93 0 0,0 0-41 0 0,0 0-26 0 0,0 0-27 0 0,0 0-38 0 0,0 6-47 0 0,-2 14-48 0 0,12-36 196 0 0,89-244 404 0 0,-99 258-1068 0 0,1 0 0 0 0,-1 1 0 0 0,0-1 0 0 0,1 0 0 0 0,-1 0 0 0 0,1 1 0 0 0,0-1 0 0 0,-1 1 0 0 0,1-1 0 0 0,0 1 0 0 0,0-1 0 0 0,0 1 0 0 0,0-1 0 0 0,0 1 0 0 0,0 0 0 0 0,1-1 0 0 0,-1 1 0 0 0,0 0 0 0 0,1 0 0 0 0,-1 0 0 0 0,0 0 0 0 0,1 0 0 0 0,0 0 0 0 0,-1 0-1 0 0,1 1 1 0 0,-1-1 0 0 0,1 1 0 0 0,0-1 0 0 0,0 1 0 0 0,-1 0 0 0 0,1-1 0 0 0,0 1 0 0 0,0 0 0 0 0,-1 0 0 0 0,1 0 0 0 0,1 0 20 0 0,12 55-179 0 0,4 28 183 0 0,-18-72 3 0 0,0 0-1 0 0,1-1 1 0 0,0 1 0 0 0,1 0 0 0 0,0-1 0 0 0,0 0 0 0 0,2 0 0 0 0,-1 0 0 0 0,1 0 0 0 0,0-1 0 0 0,1 1 0 0 0,0-1-1 0 0,1-1 1 0 0,4 5-7 0 0,-10-11 34 0 0,1 0 0 0 0,1-1 0 0 0,-1 1 0 0 0,0-1 0 0 0,0 0 0 0 0,0 0 0 0 0,1 1 0 0 0,-1-1 0 0 0,1-1 0 0 0,-1 1 0 0 0,1 0 0 0 0,-1-1 0 0 0,1 1 0 0 0,-1-1 0 0 0,1 0 0 0 0,-1 0 0 0 0,1 0 0 0 0,0 0 0 0 0,-1 0 0 0 0,1 0 0 0 0,-1-1 0 0 0,1 1 0 0 0,-1-1 0 0 0,1 0 0 0 0,-1 0 0 0 0,1 0 0 0 0,-1 0 0 0 0,0 0 0 0 0,0 0 0 0 0,1-1 0 0 0,-1 1 0 0 0,0-1 0 0 0,0 0 0 0 0,0 1 0 0 0,-1-1 0 0 0,1 0 0 0 0,0 0 0 0 0,0-1-34 0 0,59-87 1093 0 0,-61 89-1085 0 0,52-148 408 0 0,-44 112-1031 0 0,-8 36 143 0 0,0 1-321 0 0,2 7-9232 0 0,-2-3-1935 0 0</inkml:trace>
  <inkml:trace contextRef="#ctx0" brushRef="#br0" timeOffset="10498.012">7518 1013 5297 0 0,'0'0'4152'0'0,"0"0"-1353"0"0,0 0-505 0 0,0 0-248 0 0,0 0-337 0 0,0 0-272 0 0,0 0-232 0 0,0 0-194 0 0,0 0-155 0 0,0 0-170 0 0,0 0-153 0 0,34-20-122 0 0,100-60-96 0 0,-83 40 171 0 0,-50 39-461 0 0,1 0 0 0 0,-1 0-1 0 0,0-1 1 0 0,1 1-1 0 0,-1-1 1 0 0,0 1-1 0 0,0-1 1 0 0,0 1 0 0 0,0-1-1 0 0,0 0 1 0 0,0 1-1 0 0,0-1 1 0 0,-1 0-1 0 0,1 0 1 0 0,0 0 0 0 0,-1 0-1 0 0,0 1 1 0 0,1-1-1 0 0,-1 0 1 0 0,0 0 0 0 0,0 0-1 0 0,0 0 1 0 0,0 0-1 0 0,0 0 1 0 0,-1 0-1 0 0,1 0 1 0 0,-1 0 0 0 0,1 1-1 0 0,-1-1 1 0 0,0 0-1 0 0,1 0 1 0 0,-1 1-1 0 0,0-1 1 0 0,0 0 0 0 0,0 1-1 0 0,0-1 1 0 0,-1 1-1 0 0,1-1 1 0 0,0 1-1 0 0,-1 0 1 0 0,1-1 0 0 0,-1 1-25 0 0,-5-2-40 0 0,0 1 1 0 0,0 0 0 0 0,0 1 0 0 0,-1-1 0 0 0,1 1 0 0 0,-1 1-1 0 0,1-1 1 0 0,0 1 0 0 0,-1 1 0 0 0,1-1 0 0 0,-1 1 0 0 0,1 0-1 0 0,0 1 1 0 0,-1 0 0 0 0,1 0 0 0 0,0 1 0 0 0,0 0-1 0 0,1 0 1 0 0,-1 0 0 0 0,0 1 0 0 0,1 0 0 0 0,0 0 0 0 0,0 1-1 0 0,0-1 1 0 0,1 1 0 0 0,0 1 0 0 0,0-1 0 0 0,0 1 0 0 0,0 0-1 0 0,1 0 1 0 0,0 0 0 0 0,-3 6 39 0 0,5-6-3 0 0,0 1 0 0 0,1-1 0 0 0,0 1 0 0 0,0-1 0 0 0,0 0-1 0 0,1 1 1 0 0,-1 0 0 0 0,2-1 0 0 0,-1 1 0 0 0,1-1 0 0 0,0 0 0 0 0,0 1 0 0 0,1-1 0 0 0,0 0 0 0 0,0 1 0 0 0,0-1 0 0 0,1 0-1 0 0,0 0 1 0 0,0-1 0 0 0,0 1 0 0 0,1-1 0 0 0,0 0 0 0 0,0 0 0 0 0,0 0 0 0 0,1 0 0 0 0,0 0 0 0 0,0-1 0 0 0,0 0 0 0 0,0 0-1 0 0,0-1 1 0 0,1 1 0 0 0,0-1 0 0 0,0 0 0 0 0,0-1 0 0 0,0 1 3 0 0,15 6 36 0 0,-1-1 0 0 0,1-1 0 0 0,0-1-1 0 0,1-1 1 0 0,-1-1 0 0 0,1 0 0 0 0,0-2 0 0 0,0 0 0 0 0,2-2-36 0 0,-4 0 93 0 0,1-1 0 0 0,0-1 0 0 0,-1 0 1 0 0,1-2-1 0 0,-1 0 0 0 0,0-2 0 0 0,0 0 1 0 0,-1-1-1 0 0,1-1 0 0 0,-2 0 0 0 0,4-4-93 0 0,3-6 79 0 0,0-1-1 0 0,-1-2 1 0 0,-1 0-1 0 0,-1-2 1 0 0,-1 0-1 0 0,0-1 1 0 0,-2-1-1 0 0,-2-1 1 0 0,0-1-1 0 0,-1 0 1 0 0,-2-1-1 0 0,-1-1 1 0 0,-1 0-1 0 0,2-13-78 0 0,3 0-42 0 0,-3-1-1 0 0,-1 0 1 0 0,-3-1-1 0 0,-1 0 1 0 0,-2-1-1 0 0,-2 0 1 0 0,-2 0-1 0 0,-3-26 43 0 0,-27-23-52 0 0,26 91 48 0 0,0 1 0 0 0,0-1 0 0 0,0 1 0 0 0,-1 0 0 0 0,1 0 0 0 0,-1 0 0 0 0,1 0 0 0 0,-1 0 0 0 0,0 0-1 0 0,0 0 1 0 0,0 0 0 0 0,0 1 0 0 0,0-1 0 0 0,0 1 0 0 0,-1 0 0 0 0,1-1 0 0 0,0 1 0 0 0,-1 0 0 0 0,1 0 0 0 0,0 1 0 0 0,-1-1 0 0 0,1 0-1 0 0,-1 1 1 0 0,0-1 0 0 0,1 1 0 0 0,-1 0 0 0 0,1 0 0 0 0,-1 0 0 0 0,0 0 0 0 0,1 1 0 0 0,-1-1 0 0 0,1 1 0 0 0,-1-1 0 0 0,1 1-1 0 0,-1 0 1 0 0,0 0 4 0 0,-4 5-7 0 0,0-1 1 0 0,0 1-1 0 0,0 0 0 0 0,1 1 0 0 0,0-1 0 0 0,1 1 0 0 0,-1 1 0 0 0,1-1 0 0 0,1 1 0 0 0,-1 0 0 0 0,1 0 0 0 0,1 0 0 0 0,-1 0 0 0 0,1 1 0 0 0,1 0 7 0 0,-8 28 16 0 0,3 0 0 0 0,1 0 0 0 0,1 1-1 0 0,3 0 1 0 0,1 0 0 0 0,1 0-1 0 0,2 0 1 0 0,2 0 0 0 0,2 0 0 0 0,1-1-1 0 0,2 0 1 0 0,1 0 0 0 0,2-1-1 0 0,8 13-15 0 0,80 218 130 0 0,-71-179-190 0 0,-67-137-5007 0 0,25 30 2220 0 0,5 6-2445 0 0,0 1-5983 0 0</inkml:trace>
  <inkml:trace contextRef="#ctx0" brushRef="#br0" timeOffset="10718.349">7966 648 8018 0 0,'0'0'6430'0'0,"0"0"-4242"0"0,0 0-1447 0 0,0 0-35 0 0,0 0 220 0 0,0 0 173 0 0,0 0 43 0 0,0 0-93 0 0,0 0-140 0 0,0 0-131 0 0,0 0-108 0 0,35-1-85 0 0,109-1-68 0 0,1 9 1019 0 0,86 3-973 0 0,-196 6-2577 0 0,-30-10-2154 0 0,-1 2-3405 0 0,-3-4-4737 0 0</inkml:trace>
  <inkml:trace contextRef="#ctx0" brushRef="#br0" timeOffset="10938.051">8798 854 18572 0 0,'0'0'616'0'0,"0"0"-168"0"0,0 0 104 0 0,0 0 64 0 0,0 0-47 0 0,0 0-113 0 0,0 0-168 0 0,0 0-104 0 0,0 0-112 0 0,0 0-56 0 0,0 0-40 0 0,0 0-32 0 0,0 0-80 0 0,0 0-184 0 0,20 177-408 0 0,-20-170-1201 0 0,0-7-3752 0 0,0 4-6858 0 0</inkml:trace>
  <inkml:trace contextRef="#ctx0" brushRef="#br0" timeOffset="11102.159">8778 515 16756 0 0,'0'0'1656'0'0,"0"0"-640"0"0,0 0-248 0 0,0 0-208 0 0,0 0-199 0 0,0 0-169 0 0,0 0-168 0 0,0 0-144 0 0,0 0-73 0 0,0 0-87 0 0,0 0-80 0 0,0 0-184 0 0,0 0-456 0 0,0 0-1577 0 0,-13 59-9449 0 0</inkml:trace>
  <inkml:trace contextRef="#ctx0" brushRef="#br0" timeOffset="11384.701">9254 718 12891 0 0,'0'0'2851'0'0,"0"0"-1145"0"0,0 0-433 0 0,0 0-84 0 0,0 0-55 0 0,0 0-109 0 0,0 0-214 0 0,0 0-219 0 0,0 0-175 0 0,0 0-130 0 0,0 0-114 0 0,0 0-59 0 0,0 0-41 0 0,-19 6-24 0 0,-63 19 9 0 0,12 23 49 0 0,62-39-90 0 0,4-5-7 0 0,0 0 1 0 0,0 1 0 0 0,1-1 0 0 0,0 1 0 0 0,0 0 0 0 0,0-1-1 0 0,1 1 1 0 0,-1 0 0 0 0,1 1 0 0 0,0-1 0 0 0,1 0 0 0 0,-1 1-1 0 0,1-1 1 0 0,0 1 0 0 0,0-1 0 0 0,1 1 0 0 0,0-1 0 0 0,0 1-1 0 0,0-1 1 0 0,1 1 0 0 0,-1 0 0 0 0,1-1 0 0 0,1 0 0 0 0,-1 1-1 0 0,1-1 1 0 0,0 0 0 0 0,0 1 0 0 0,0-1 0 0 0,1 0 0 0 0,0-1-1 0 0,0 1 1 0 0,0 0 0 0 0,0-1 0 0 0,1 0 0 0 0,0 0 0 0 0,0 0-1 0 0,0 0 1 0 0,0 0 0 0 0,1-1 0 0 0,-1 0 0 0 0,1 0-11 0 0,14 5 174 0 0,-1-1-1 0 0,1-1 1 0 0,0-1 0 0 0,0 0 0 0 0,1-2 0 0 0,0 0 0 0 0,-1-1 0 0 0,1-1 0 0 0,0-1 0 0 0,0 0-1 0 0,0-2 1 0 0,-1 0 0 0 0,11-4-174 0 0,-25 6 17 0 0,0-1 0 0 0,0 0-1 0 0,-1 0 1 0 0,1-1 0 0 0,-1 1-1 0 0,1-1 1 0 0,-1 0 0 0 0,1 0-1 0 0,-1 0 1 0 0,0-1 0 0 0,0 0-1 0 0,0 0 1 0 0,0 0 0 0 0,-1 0-1 0 0,1 0 1 0 0,2-4-17 0 0,7-27-5965 0 0,-13 26-6102 0 0</inkml:trace>
  <inkml:trace contextRef="#ctx0" brushRef="#br0" timeOffset="8521.58">5274 394 5625 0 0,'0'0'2545'0'0,"0"0"-1526"0"0,0 0-534 0 0,0 0 217 0 0,0 0 422 0 0,0 0 352 0 0,0 0 100 0 0,0 0-89 0 0,0 0-168 0 0,0 0-206 0 0,0 0-183 0 0,33-8-156 0 0,103-27-130 0 0,-125 33-517 0 0,0-1 1 0 0,0-1-1 0 0,-1 0 0 0 0,1 0 1 0 0,-1-1-1 0 0,0 0 0 0 0,-1-1 0 0 0,1 0 1 0 0,7-7-128 0 0,4-2 250 0 0,-3 2-49 0 0,0-1-1 0 0,-1 0 0 0 0,0-1 0 0 0,-1-1 0 0 0,-1 0 0 0 0,0-2 0 0 0,-1 1 1 0 0,-1-2-1 0 0,-1 1 0 0 0,-1-2 0 0 0,0 0 0 0 0,3-12-200 0 0,-8-19 1014 0 0,-6 50-913 0 0,0 1-49 0 0,0 29-25 0 0,-9 354 921 0 0,9-329-842 0 0,2 53 44 0 0,-5-1 0 0 0,-4 1 1 0 0,-5-1-1 0 0,-7 10-150 0 0,-52 138 219 0 0,47-210-170 0 0,28-69-317 0 0,107-174-6439 0 0,-96 172 4659 0 0,10-22-6151 0 0,-13 22-2313 0 0</inkml:trace>
  <inkml:trace contextRef="#ctx0" brushRef="#br0" timeOffset="8973.809">6186 276 15147 0 0,'0'0'1322'0'0,"0"0"-549"0"0,0 0-413 0 0,0 0-50 0 0,0 0 131 0 0,0 0 134 0 0,0 0 103 0 0,0 0 12 0 0,-35 31-60 0 0,-107 100-93 0 0,56-42 185 0 0,-52 71-121 0 0,137-159-595 0 0,0 0-1 0 0,-1-1 0 0 0,1 1 1 0 0,0 0-1 0 0,0 0 1 0 0,0 0-1 0 0,0 0 0 0 0,0 0 1 0 0,0 0-1 0 0,1 0 1 0 0,-1 0-1 0 0,0 0 0 0 0,0 0 1 0 0,1 1-1 0 0,-1-1 1 0 0,1 0-1 0 0,-1 0 0 0 0,1 1 1 0 0,-1-1-1 0 0,1 0 1 0 0,0 1-1 0 0,0-1 0 0 0,0 1 1 0 0,0-1-1 0 0,0 0 1 0 0,0 1-1 0 0,0-1 1 0 0,0 0-1 0 0,0 1 0 0 0,0-1 1 0 0,1 0-1 0 0,-1 1 1 0 0,1-1-1 0 0,-1 0 0 0 0,1 1 1 0 0,0-1-1 0 0,-1 0 1 0 0,1 0-1 0 0,0 0 0 0 0,0 0 1 0 0,-1 0-1 0 0,1 0 1 0 0,0 0-1 0 0,0 0 0 0 0,0 0 1 0 0,1 0-1 0 0,-1 0 1 0 0,0-1-1 0 0,0 1 0 0 0,0 0 1 0 0,0-1-1 0 0,1 1 1 0 0,-1-1-1 0 0,0 1 0 0 0,1-1 1 0 0,-1 0-1 0 0,0 1 1 0 0,2-1-6 0 0,265 4 1028 0 0,-263-3-991 0 0,-1 0 0 0 0,0 0-1 0 0,1 0 1 0 0,-1 0 0 0 0,0 1 0 0 0,1-1 0 0 0,-1 1 0 0 0,0 0 0 0 0,0 1-1 0 0,-1-1 1 0 0,1 1 0 0 0,0 0 0 0 0,-1-1 0 0 0,0 2 0 0 0,1-1 0 0 0,-1 0-1 0 0,0 1 1 0 0,-1-1 0 0 0,1 1 0 0 0,-1 0 0 0 0,1 0 0 0 0,-1 0 0 0 0,0 0-1 0 0,-1 0 1 0 0,1 0 0 0 0,-1 1 0 0 0,1 3-37 0 0,6 131 1622 0 0,-9-96-1315 0 0,1-37-277 0 0,-1 0-4 0 0,0 1-1 0 0,1-1 0 0 0,-1 1 0 0 0,2-1 1 0 0,-1 1-1 0 0,1 0 0 0 0,0-1 0 0 0,0 0 1 0 0,1 1-1 0 0,0-1 0 0 0,0 0 0 0 0,0 0 1 0 0,1 0-1 0 0,0 0 0 0 0,0 0 0 0 0,0 0 1 0 0,1-1-1 0 0,0 0 0 0 0,0 0 0 0 0,0 0 1 0 0,2 2-26 0 0,19 8 52 0 0,-25-15-40 0 0,0 0-7 0 0,9-41-4442 0 0,-3 28 753 0 0,-2 5-1574 0 0,1 0-6500 0 0</inkml:trace>
  <inkml:trace contextRef="#ctx0" brushRef="#br0" timeOffset="14399.38">11366 836 7370 0 0,'0'0'2203'0'0,"0"0"-320"0"0,0 0-138 0 0,0 0-100 0 0,0 0-146 0 0,0 0-254 0 0,0 0-335 0 0,0 0-295 0 0,0 0-238 0 0,0 0-158 0 0,-1 31-119 0 0,0 96-65 0 0,8-78-94 0 0,-2-43 8 0 0,12 15-840 0 0,-7-15-4620 0 0,-5-3-5054 0 0</inkml:trace>
  <inkml:trace contextRef="#ctx0" brushRef="#br0" timeOffset="14640.322">11382 538 15355 0 0,'0'0'1145'0'0,"0"0"-1145"0"0,0 0-433 0 0,0 0-71 0 0,0 0 24 0 0,0 0 160 0 0,0 0 0 0 0,0 0-400 0 0,0 0-768 0 0,0 0-2777 0 0,0 0-3705 0 0</inkml:trace>
  <inkml:trace contextRef="#ctx0" brushRef="#br0" timeOffset="16137.539">13157 781 11258 0 0,'0'0'2476'0'0,"0"0"-1136"0"0,0 0-383 0 0,0 0-43 0 0,0 0-34 0 0,0 0-110 0 0,0 0-189 0 0,0 0-202 0 0,0 0-154 0 0,-7 31-98 0 0,-19 97-58 0 0,26-69 13 0 0,4-53-58 0 0,-1-3 60 0 0,0 1 1 0 0,0-1-1 0 0,0 0 0 0 0,0 0 1 0 0,0 0-1 0 0,1 0 1 0 0,-1-1-1 0 0,1 1 1 0 0,0-1-1 0 0,0 0 1 0 0,0 0-1 0 0,0 0 0 0 0,0-1 1 0 0,0 1-1 0 0,0-1 1 0 0,1 0-1 0 0,-1 0 1 0 0,0-1-1 0 0,1 1 1 0 0,-1-1-1 0 0,0 0 1 0 0,1 0-1 0 0,-1 0 0 0 0,1-1 1 0 0,-1 1-1 0 0,0-1 1 0 0,1 0-1 0 0,-1-1 1 0 0,0 1-1 0 0,0-1 1 0 0,0 0-1 0 0,0 0 0 0 0,0 0 1 0 0,0 0-1 0 0,-1-1 1 0 0,1 1-1 0 0,-1-1-84 0 0,6-5 170 0 0,0 0 0 0 0,-1-1 0 0 0,0 0 1 0 0,-1 0-1 0 0,0-1 0 0 0,-1 0 0 0 0,1 0 0 0 0,-2 0 0 0 0,0-1 0 0 0,0 0 0 0 0,-1 0 0 0 0,0 0 0 0 0,-1-1 0 0 0,0 1 0 0 0,-1-1 0 0 0,0 0 0 0 0,-1 0 1 0 0,0 1-1 0 0,-1-1 0 0 0,-1 0 0 0 0,-1-9-170 0 0,0 12 4 0 0,-1 1-1 0 0,-1-1 1 0 0,1 1 0 0 0,-1-1 0 0 0,-1 1 0 0 0,0 1-1 0 0,0-1 1 0 0,0 1 0 0 0,-1-1 0 0 0,0 2 0 0 0,-1-1 0 0 0,1 1-1 0 0,-1 0 1 0 0,0 0 0 0 0,-5-2-4 0 0,8 5-66 0 0,0 1 1 0 0,-1 0-1 0 0,1 0 0 0 0,-1 0 1 0 0,1 1-1 0 0,-1-1 0 0 0,0 1 0 0 0,0 0 1 0 0,0 0-1 0 0,0 1 0 0 0,1-1 1 0 0,-1 1-1 0 0,0 0 0 0 0,0 1 0 0 0,0-1 1 0 0,0 1-1 0 0,0 0 0 0 0,-1 1 66 0 0,-23 9-3473 0 0,7 7-4434 0 0,15-10-3940 0 0</inkml:trace>
  <inkml:trace contextRef="#ctx0" brushRef="#br0" timeOffset="16423.811">13588 898 10954 0 0,'0'0'2549'0'0,"0"0"-591"0"0,0 0-307 0 0,0 0-247 0 0,0 0-246 0 0,0 0-250 0 0,0 0-219 0 0,0 0-142 0 0,0 0-98 0 0,0 0-36 0 0,0 0-65 0 0,0 0-62 0 0,0 0-70 0 0,14-31-96 0 0,42-95-65 0 0,-25 82-50 0 0,-30 42-12 0 0,0 1-1 0 0,0 0 1 0 0,0 0-1 0 0,0 0 0 0 0,1 0 1 0 0,-1 0-1 0 0,1 1 0 0 0,-1-1 1 0 0,0 0-1 0 0,1 1 0 0 0,-1-1 1 0 0,1 1-1 0 0,-1-1 1 0 0,1 1-1 0 0,0 0 0 0 0,-1-1 1 0 0,1 1-1 0 0,-1 0 0 0 0,1 0 1 0 0,0 0-1 0 0,-1 1 1 0 0,1-1-1 0 0,-1 0 0 0 0,1 0 1 0 0,-1 1-1 0 0,1-1 0 0 0,-1 1 1 0 0,1 0-1 0 0,-1-1 1 0 0,1 1-1 0 0,-1 0 0 0 0,1 0 1 0 0,-1 0-1 0 0,0 0 0 0 0,0 0 1 0 0,0 0-1 0 0,1 0 1 0 0,-1 0-1 0 0,0 0 0 0 0,0 1 1 0 0,0-1-1 0 0,-1 0 0 0 0,1 1 1 0 0,0-1-1 0 0,0 0 0 0 0,-1 1 1 0 0,1-1-1 0 0,-1 1 1 0 0,1 0-1 0 0,-1 0 8 0 0,1 7 26 0 0,0 0 0 0 0,1 0 0 0 0,0 1 0 0 0,0-2 1 0 0,1 1-1 0 0,0 0 0 0 0,0 0 0 0 0,1-1 0 0 0,1 0 0 0 0,-1 0 0 0 0,1 0 0 0 0,0 0 0 0 0,1-1 1 0 0,0 0-1 0 0,0 0 0 0 0,1 0 0 0 0,0-1 0 0 0,0 0 0 0 0,0 0-26 0 0,-2-4 135 0 0,0 0-1 0 0,0 0 1 0 0,0 0-1 0 0,0 0 1 0 0,1-1-1 0 0,-1 1 1 0 0,0-2-1 0 0,1 1 1 0 0,-1 0-1 0 0,1-1 1 0 0,-1 0-1 0 0,1 0 1 0 0,-1-1-1 0 0,1 0 1 0 0,-1 0-1 0 0,0 0 1 0 0,0 0-1 0 0,1-1 1 0 0,-1 0-1 0 0,2-1-134 0 0,124-96 2058 0 0,-120 89-2015 0 0,0 0 0 0 0,0-1 0 0 0,-1 0 0 0 0,-1 0 0 0 0,0-1 0 0 0,0 0 0 0 0,-1-1 0 0 0,-1 0 0 0 0,0 0 0 0 0,0-1 0 0 0,1-7-43 0 0,-7-5-870 0 0,-1 15-5513 0 0,0 7-6016 0 0</inkml:trace>
  <inkml:trace contextRef="#ctx0" brushRef="#br0" timeOffset="14806.349">11902 714 9946 0 0,'0'0'3158'0'0,"0"0"-1236"0"0,0 0-593 0 0,0 0-119 0 0,0 0-76 0 0,0 0-73 0 0,0 0-118 0 0,0 0-157 0 0,-33 13-138 0 0,-99 39-152 0 0,70-11 38 0 0,56-33-439 0 0,2-3-74 0 0,1 0 0 0 0,0 0 0 0 0,0 0 0 0 0,0 0 0 0 0,0 0 0 0 0,1 1 0 0 0,0-1 0 0 0,0 1 0 0 0,1 0 0 0 0,-1-1 0 0 0,1 1 0 0 0,0 0 0 0 0,1 0 1 0 0,0 0-1 0 0,0 0 0 0 0,0 0 0 0 0,0 0 0 0 0,1-1 0 0 0,0 1 0 0 0,0 0 0 0 0,1 0 0 0 0,-1-1 0 0 0,1 1 0 0 0,1-1 0 0 0,-1 1 0 0 0,1-1 0 0 0,0 0 0 0 0,0 0 0 0 0,0 0 0 0 0,1 0 0 0 0,0-1 0 0 0,-1 0 0 0 0,4 3-21 0 0,6 1 64 0 0,0 0 0 0 0,0-1 0 0 0,1-1 0 0 0,0 0-1 0 0,1 0 1 0 0,-1-2 0 0 0,1 0 0 0 0,0 0 0 0 0,0-2 0 0 0,0 1 0 0 0,1-2 0 0 0,-1 0 0 0 0,0-1 0 0 0,1-1 0 0 0,-1 0 0 0 0,0-1 0 0 0,12-3-64 0 0,39-27-1360 0 0,-44 9-8675 0 0,-18 15-1725 0 0</inkml:trace>
  <inkml:trace contextRef="#ctx0" brushRef="#br0" timeOffset="15186.346">12417 184 12307 0 0,'0'0'2404'0'0,"0"0"-617"0"0,0 0-372 0 0,0 0-79 0 0,0 0-63 0 0,0 0-124 0 0,0 0-218 0 0,0 0-273 0 0,0 0-184 0 0,0 0-12 0 0,0 0 63 0 0,0 0 31 0 0,0 0-3 0 0,0 17-60 0 0,2 125 459 0 0,10 464 100 0 0,-7-491-1044 0 0,-7-130-3022 0 0,-11-12-1747 0 0,9 18-610 0 0,2 1-6025 0 0</inkml:trace>
  <inkml:trace contextRef="#ctx0" brushRef="#br0" timeOffset="15398.503">12156 722 8906 0 0,'0'0'3686'0'0,"0"0"-1359"0"0,0 0-776 0 0,0 0-400 0 0,0 0-311 0 0,0 0-168 0 0,0 0 17 0 0,0 0 53 0 0,0 0 53 0 0,0 0 35 0 0,0 0-77 0 0,0 0-121 0 0,0 0-88 0 0,22 0-49 0 0,148 0 698 0 0,4 2-466 0 0,-59 6-2973 0 0,-101-7 497 0 0,2-1-5674 0 0,-6 3-4763 0 0</inkml:trace>
  <inkml:trace contextRef="#ctx0" brushRef="#br0" timeOffset="15638.31">12842 803 16235 0 0,'0'0'1321'0'0,"0"0"-337"0"0,0 0-32 0 0,0 0-48 0 0,0 0-87 0 0,0 0-161 0 0,0 0-184 0 0,0 0-216 0 0,0 0-144 0 0,0 0-48 0 0,0 195-80 0 0,4-184-64 0 0,0 0-104 0 0,3-7-168 0 0,-3 3-296 0 0,-1-7-777 0 0,3 0-3048 0 0,-2 0-8153 0 0</inkml:trace>
  <inkml:trace contextRef="#ctx0" brushRef="#br0" timeOffset="15883.599">12828 412 15987 0 0,'0'0'1513'0'0,"0"0"-537"0"0,0 0-248 0 0,0 0-240 0 0,0 0-232 0 0,0 0-224 0 0,0 0-208 0 0,0 0-80 0 0,0 0-120 0 0,0 0-168 0 0,0 0-544 0 0,0 0-1161 0 0,0 0-6377 0 0</inkml:trace>
  <inkml:trace contextRef="#ctx0" brushRef="#br0" timeOffset="13800.38">9904 368 7850 0 0,'0'0'852'0'0,"0"0"-301"0"0,0 0 145 0 0,0 0 444 0 0,0 0 306 0 0,0 0 141 0 0,0 0-68 0 0,0 0-156 0 0,39-2-186 0 0,125-9-187 0 0,-133 8-562 0 0,1 0-1 0 0,-1-3 1 0 0,0 0 0 0 0,-1-2 0 0 0,22-8-428 0 0,4-2 420 0 0,256-101 1520 0 0,-297 112-1761 0 0,0-1 0 0 0,-1 0 0 0 0,0-1-1 0 0,-1 0 1 0 0,0-1 0 0 0,0-1-1 0 0,-1 0 1 0 0,6-8-179 0 0,-27 40 319 0 0,1 1 1 0 0,2 0-1 0 0,0 0 1 0 0,1 1-1 0 0,1 0 0 0 0,0 12-319 0 0,-23 255 279 0 0,-12 74-129 0 0,27-299-129 0 0,-2-1 0 0 0,-3 0 0 0 0,-3-1 0 0 0,-3-1 0 0 0,-2-1 0 0 0,-28 46-21 0 0,46-95-7 0 0,0 1 1 0 0,-1-1-1 0 0,0 0 0 0 0,-1-1 0 0 0,-1 0 0 0 0,0-1 1 0 0,0 1-1 0 0,-1-2 0 0 0,0 0 0 0 0,0 0 0 0 0,-1-1 1 0 0,-1 0-1 0 0,1-1 0 0 0,-1-1 0 0 0,0 0 0 0 0,-1 0 1 0 0,1-2-1 0 0,-1 0 0 0 0,0 0 0 0 0,-9 0 7 0 0,21-4-1 0 0,0 0 0 0 0,0 0 0 0 0,-1 0 0 0 0,1-1 0 0 0,0 1 0 0 0,0-1 0 0 0,0 0 0 0 0,0 0 0 0 0,0 0 0 0 0,0 0 0 0 0,0 0 0 0 0,0 0 0 0 0,0 0 0 0 0,0-1 0 0 0,1 1 0 0 0,-1 0 0 0 0,0-1 0 0 0,1 0 0 0 0,-1 1 0 0 0,1-1 0 0 0,0 0 0 0 0,0 0 0 0 0,-1 0 0 0 0,1 0 0 0 0,0 0 0 0 0,1 0 0 0 0,-1 0 0 0 0,0 0 0 0 0,1 0 0 0 0,-1 0 0 0 0,1 0 0 0 0,-1-1-1 0 0,1 1 2 0 0,-3-83-40 0 0,4 76 36 0 0,3-13 11 0 0,2 0 0 0 0,0 0 0 0 0,2 0 0 0 0,0 1 0 0 0,1 0 0 0 0,2 0 1 0 0,0 1-1 0 0,1 0 0 0 0,0 1 0 0 0,2 1 0 0 0,0 0 0 0 0,1 1 0 0 0,5-3-7 0 0,-9 6 10 0 0,47-52 48 0 0,3 2 0 0 0,2 4 0 0 0,3 2 0 0 0,72-49-58 0 0,-136 106-84 0 0,0-1 0 0 0,0 1-1 0 0,0 0 1 0 0,0-1 0 0 0,0 1-1 0 0,0 0 1 0 0,0 1 0 0 0,0-1-1 0 0,0 0 1 0 0,1 1 0 0 0,-1-1-1 0 0,0 1 1 0 0,1-1 0 0 0,-1 1 0 0 0,0 0-1 0 0,1 0 1 0 0,-1 0 0 0 0,0 0-1 0 0,1 1 1 0 0,-1-1 0 0 0,0 1-1 0 0,0-1 1 0 0,1 1 0 0 0,-1 0-1 0 0,0 0 1 0 0,0 0 0 0 0,1 1 84 0 0,8 3-2015 0 0,-2-1-1404 0 0,-3 1-2279 0 0,-3-1-5768 0 0</inkml:trace>
  <inkml:trace contextRef="#ctx0" brushRef="#br0" timeOffset="14157.514">10961 1071 6841 0 0,'0'0'1591'0'0,"0"0"-161"0"0,0 0 1 0 0,0 0 128 0 0,0 0 87 0 0,0 0-58 0 0,0 0-200 0 0,0 0-237 0 0,0 0-209 0 0,0 0-169 0 0,0 0-94 0 0,0 0-20 0 0,0 0 6 0 0,-6 13 17 0 0,-16 36 17 0 0,17-37-3 0 0,5-12-12 0 0,0 0-29 0 0,0-12 718 0 0,19-116-456 0 0,-1 85-867 0 0,1 1 0 0 0,3 1 0 0 0,1 0 0 0 0,2 2 0 0 0,14-16-50 0 0,-31 63-1944 0 0,-4 8-655 0 0,4-3-4623 0 0,-4-10-1862 0 0</inkml:trace>
  <inkml:trace contextRef="#ctx0" brushRef="#br0" timeOffset="18512.68">14935 677 7986 0 0,'0'0'2474'0'0,"0"0"-466"0"0,0 0-325 0 0,0 0-75 0 0,0 0-47 0 0,0 0-156 0 0,0 0-232 0 0,0 0-293 0 0,0 0-292 0 0,0 0-224 0 0,0 0-115 0 0,-6 5-17 0 0,3-2-188 0 0,0-1 0 0 0,0 1 0 0 0,1 0 0 0 0,-1-1 0 0 0,1 1 0 0 0,-1 0 0 0 0,1 1 0 0 0,0-1 0 0 0,0 0 0 0 0,0 1 0 0 0,1-1 0 0 0,-1 1 0 0 0,1-1 0 0 0,0 1-1 0 0,0 0 1 0 0,0-1 0 0 0,0 1 0 0 0,1 0 0 0 0,-1 3-44 0 0,-1 2 80 0 0,-1 0-1 0 0,2 0 1 0 0,-1 0 0 0 0,2 0-1 0 0,-1 0 1 0 0,1 0 0 0 0,0 1-1 0 0,1-1 1 0 0,0 0-1 0 0,0 0 1 0 0,1 0 0 0 0,1 0-1 0 0,-1 0 1 0 0,1-1-1 0 0,1 1 1 0 0,-1-1 0 0 0,2 0-1 0 0,-1 0 1 0 0,1 0-1 0 0,0 0 1 0 0,0-1 0 0 0,1 0-1 0 0,0 0 1 0 0,1 0-1 0 0,-1-1 1 0 0,7 4-80 0 0,-7-7 59 0 0,0 0-1 0 0,0 0 1 0 0,0-1-1 0 0,0 0 1 0 0,0 0-1 0 0,0 0 1 0 0,1-1 0 0 0,-1 0-1 0 0,0-1 1 0 0,1 1-1 0 0,-1-1 1 0 0,1 0-1 0 0,-1-1 1 0 0,1 1 0 0 0,-1-1-1 0 0,0-1 1 0 0,1 1-1 0 0,-1-1 1 0 0,0 0-1 0 0,0-1 1 0 0,0 1 0 0 0,0-1-1 0 0,-1 0 1 0 0,2-2-59 0 0,11-6 98 0 0,-1-1-1 0 0,0-1 1 0 0,-1 0 0 0 0,-1-1 0 0 0,0-1-1 0 0,12-16-97 0 0,28-47 329 0 0,-34 142-655 0 0,36 51 366 0 0,-55-111-35 0 0,1 0 1 0 0,0-1 0 0 0,0 1-1 0 0,1-1 1 0 0,-1 0-1 0 0,1 0 1 0 0,0 0 0 0 0,0 0-1 0 0,0-1 1 0 0,0 1-1 0 0,0-1 1 0 0,0 0 0 0 0,1 0-1 0 0,-1-1 1 0 0,1 1-1 0 0,-1-1 1 0 0,1 0 0 0 0,0 0-1 0 0,-1-1 1 0 0,1 1-1 0 0,0-1 1 0 0,-1 0 0 0 0,1-1-1 0 0,0 1 1 0 0,0-1-1 0 0,0 0-5 0 0,6-2 60 0 0,0-2-1 0 0,-1 1 0 0 0,0-1 0 0 0,0-1 1 0 0,0 0-1 0 0,0 0 0 0 0,-1-1 0 0 0,0 0 1 0 0,-1-1-1 0 0,0 0 0 0 0,0 0 0 0 0,2-3-59 0 0,3-4 82 0 0,-1 0-1 0 0,0-1 0 0 0,-1 0 0 0 0,-1 0 0 0 0,0-1 1 0 0,-1-1-1 0 0,-1 1 0 0 0,-1-1 0 0 0,0-1 1 0 0,0-5-83 0 0,-1-38-76 0 0,-6 62-27 0 0,0 0-103 0 0,0 0-186 0 0,0 0-279 0 0,-2 15-4729 0 0,2-5-1173 0 0,0-2-5560 0 0</inkml:trace>
  <inkml:trace contextRef="#ctx0" brushRef="#br0" timeOffset="18752.308">16180 773 18732 0 0,'0'0'1080'0'0,"0"0"-341"0"0,0 0 0 0 0,0 0 213 0 0,0 0 115 0 0,0 0-95 0 0,0 0-269 0 0,0 0-262 0 0,0 0-167 0 0,0 0-82 0 0,0 0-64 0 0,0 0-59 0 0,0 0-38 0 0,-7 29-36 0 0,-21 88-35 0 0,21-71-471 0 0,9-37-835 0 0,4-7-4584 0 0,-5-2-5564 0 0</inkml:trace>
  <inkml:trace contextRef="#ctx0" brushRef="#br0" timeOffset="18902.306">16130 405 9514 0 0,'0'0'2441'0'0,"0"0"-1433"0"0,0 0-488 0 0,0 0-200 0 0,0 0-192 0 0,0 0-168 0 0,0 0-248 0 0,0 0-736 0 0,0 0-1113 0 0,0 0-3976 0 0,0 0 1784 0 0</inkml:trace>
  <inkml:trace contextRef="#ctx0" brushRef="#br0" timeOffset="19218.271">16601 162 17508 0 0,'0'0'1108'0'0,"0"0"-463"0"0,0 0-168 0 0,0 0 271 0 0,0 0 312 0 0,0 0 151 0 0,0 0-6 0 0,0 0-266 0 0,0 0-237 0 0,0 0-141 0 0,0 0-133 0 0,0 31-92 0 0,0 101-72 0 0,13 426 781 0 0,-9-389-1508 0 0,-4-168 283 0 0,0-1-36 0 0,0 0-72 0 0,0 0-136 0 0,-6-18-4232 0 0,-4 0-3171 0 0,8 10-3355 0 0</inkml:trace>
  <inkml:trace contextRef="#ctx0" brushRef="#br0" timeOffset="19440.174">16329 608 11322 0 0,'0'0'3350'0'0,"0"0"-1824"0"0,0 0-764 0 0,0 0-10 0 0,0 0 128 0 0,0 0 34 0 0,0 0-57 0 0,0 0-93 0 0,0 0-77 0 0,34-5-62 0 0,109-13-111 0 0,26-15 326 0 0,-27-4-1487 0 0,-105 21-516 0 0,-20 7-1451 0 0,-1 3-3964 0 0,-9 4-4925 0 0</inkml:trace>
  <inkml:trace contextRef="#ctx0" brushRef="#br0" timeOffset="19772.608">17122 272 14523 0 0,'0'0'1203'0'0,"0"0"-177"0"0,0 0 111 0 0,0 0 114 0 0,0 0-35 0 0,0 0-123 0 0,-10 33-128 0 0,-35 104-135 0 0,31-95-371 0 0,2 1 1 0 0,2 0-1 0 0,2 1 1 0 0,2 0-1 0 0,0 15-459 0 0,16 70 213 0 0,-9-125-201 0 0,1 0 1 0 0,-1 0-1 0 0,1 0 1 0 0,0 0-1 0 0,0 0 1 0 0,1 0-1 0 0,-1 0 1 0 0,1-1-1 0 0,-1 0 0 0 0,1 1 1 0 0,0-1-1 0 0,0 0 1 0 0,1 0-1 0 0,-1-1 1 0 0,1 1-1 0 0,-1-1 1 0 0,1 1-1 0 0,0-1 1 0 0,0 0-1 0 0,0-1 1 0 0,0 1-1 0 0,0-1 1 0 0,0 1-1 0 0,0-1 1 0 0,1-1-1 0 0,-1 1 1 0 0,4 0-13 0 0,134-21 264 0 0,-19 0-187 0 0,-119 21-64 0 0,-1 1-1 0 0,1 0 0 0 0,-1 0 0 0 0,0 0 1 0 0,0 0-1 0 0,1 1 0 0 0,-1-1 0 0 0,-1 1 1 0 0,1 0-1 0 0,0-1 0 0 0,-1 1 0 0 0,1 1 1 0 0,-1-1-1 0 0,0 0 0 0 0,0 0 0 0 0,0 1 0 0 0,0 0 1 0 0,-1-1-1 0 0,0 1 0 0 0,1 0 0 0 0,-1-1 1 0 0,-1 1-1 0 0,1 0 0 0 0,0 0 0 0 0,-1 0 1 0 0,0 0-1 0 0,0 0 0 0 0,0 0 0 0 0,0-1 1 0 0,-1 1-1 0 0,0 0 0 0 0,0 0 0 0 0,0 0 1 0 0,0 1-13 0 0,3 34 122 0 0,-2-37-137 0 0,0-1 0 0 0,0 1 0 0 0,0-1 0 0 0,1 1-1 0 0,-1-1 1 0 0,1 1 0 0 0,-1-1 0 0 0,1 1 0 0 0,0-1 0 0 0,-1 0 0 0 0,1 1-1 0 0,0-1 1 0 0,0 0 0 0 0,0 0 0 0 0,0 0 0 0 0,0 0 0 0 0,0 0 0 0 0,0 0-1 0 0,0 0 1 0 0,0 0 0 0 0,1 0 0 0 0,-1 0 0 0 0,0 0 0 0 0,1-1 0 0 0,-1 1-1 0 0,0 0 1 0 0,1-1 0 0 0,-1 0 0 0 0,1 1 0 0 0,-1-1 0 0 0,1 0 0 0 0,-1 0-1 0 0,1 1 1 0 0,-1-1 0 0 0,1 0 0 0 0,-1-1 0 0 0,1 1 0 0 0,-1 0 0 0 0,1 0-1 0 0,-1-1 1 0 0,1 1 0 0 0,0-1 15 0 0,22-13-6633 0 0,-20 10-5259 0 0</inkml:trace>
  <inkml:trace contextRef="#ctx0" brushRef="#br0" timeOffset="24068.753">19573 600 2136 0 0,'0'0'3967'0'0,"0"0"-1303"0"0,0 0-482 0 0,0 0-50 0 0,0 0-110 0 0,0 0-253 0 0,0 0-344 0 0,0 0-341 0 0,0 0-278 0 0,0 0-206 0 0,0 0-148 0 0,0 0-89 0 0,0 0-54 0 0,-4 8 936 0 0,24-4-788 0 0,0-2 1 0 0,0 0 0 0 0,0-1-1 0 0,0-1 1 0 0,0-1-1 0 0,1-1 1 0 0,-2 0 0 0 0,1-2-1 0 0,10-3-457 0 0,43-5 377 0 0,79-13-158 0 0,-125 21-1577 0 0,-35 18-9269 0 0,1-10-1241 0 0</inkml:trace>
  <inkml:trace contextRef="#ctx0" brushRef="#br0" timeOffset="24308.181">19560 854 10738 0 0,'0'0'3262'0'0,"0"0"-1675"0"0,0 0-618 0 0,0 0 95 0 0,0 0 17 0 0,0 0-110 0 0,0 0-127 0 0,0 0-137 0 0,0 0-119 0 0,36-2-81 0 0,116-6-120 0 0,6-11 41 0 0,-125 15-963 0 0,29-4-271 0 0,-22 2-8095 0 0,-32 5-2542 0 0</inkml:trace>
  <inkml:trace contextRef="#ctx0" brushRef="#br0" timeOffset="24762.383">20852 177 10450 0 0,'0'0'2237'0'0,"0"0"-552"0"0,0 0-215 0 0,0 0-3 0 0,0 0-41 0 0,0 0-134 0 0,0 0-225 0 0,0 0-227 0 0,0 0-188 0 0,0 0-153 0 0,0 0-103 0 0,0 0-76 0 0,0 0-53 0 0,-18-5 13 0 0,-56-11-1 0 0,12 27 340 0 0,49-5-412 0 0,9-6-186 0 0,1 1 0 0 0,1-1 1 0 0,-1 1-1 0 0,0 0 0 0 0,0 0 0 0 0,0 0 0 0 0,0 0 0 0 0,0 0 0 0 0,1 1 0 0 0,-1-1 0 0 0,0 1 0 0 0,1 0 0 0 0,0 0 0 0 0,-1 0 0 0 0,1 0 0 0 0,0 0 0 0 0,0 0 0 0 0,0 0 0 0 0,0 1 0 0 0,0-1 0 0 0,1 1 0 0 0,-1-1 0 0 0,1 1 0 0 0,0 0 0 0 0,0 0 0 0 0,0 0 0 0 0,0 0 0 0 0,0-1 0 0 0,0 1 0 0 0,1 0 0 0 0,-1 0 1 0 0,1 0-1 0 0,0 0 0 0 0,0 1 0 0 0,0-1 0 0 0,0 0 0 0 0,1 0 0 0 0,-1 0 0 0 0,1 0 0 0 0,0-1 0 0 0,0 1 0 0 0,0 0 0 0 0,0 0 0 0 0,2 2-21 0 0,74 64 205 0 0,-66-62-177 0 0,0 2 0 0 0,-1-1 0 0 0,1 1 0 0 0,-2 1-1 0 0,1 0 1 0 0,-1 0 0 0 0,-1 1 0 0 0,0 0 0 0 0,4 8-28 0 0,-10-15 30 0 0,0 1-1 0 0,-1 0 1 0 0,1 0-1 0 0,-1 0 1 0 0,-1 0-1 0 0,1 0 1 0 0,0 0-1 0 0,-1 0 0 0 0,0 0 1 0 0,-1 0-1 0 0,1 0 1 0 0,-1 0-1 0 0,0 0 1 0 0,0 0-1 0 0,0 0 1 0 0,-1 0-1 0 0,1-1 1 0 0,-1 1-1 0 0,0 0 1 0 0,-1-1-1 0 0,1 0 1 0 0,-1 1-1 0 0,0-1 1 0 0,0 0-1 0 0,0 0 1 0 0,-3 2-30 0 0,-1 0-9 0 0,0 1-108 0 0,-1 1 0 0 0,0-1 0 0 0,0-1 0 0 0,0 0 1 0 0,-1 0-1 0 0,0 0 0 0 0,0-1 0 0 0,-1-1 0 0 0,0 1 1 0 0,1-2-1 0 0,-1 1 0 0 0,0-1 0 0 0,-1-1 1 0 0,-3 1 116 0 0,-22-16-4738 0 0,19-7-5460 0 0,13 13-784 0 0</inkml:trace>
  <inkml:trace contextRef="#ctx0" brushRef="#br0" timeOffset="25006.26">20561 228 4641 0 0,'0'0'1884'0'0,"0"0"-199"0"0,0 0 10 0 0,0 0 136 0 0,0 0 7 0 0,0 0-229 0 0,0 0-298 0 0,0 0-267 0 0,0 0-201 0 0,34-11-143 0 0,106-33-107 0 0,-49 33 336 0 0,143 22 145 0 0,-209-7-1342 0 0,19 2-488 0 0,-16 1-3019 0 0,-18-6-2730 0 0,-5-1-3868 0 0</inkml:trace>
  <inkml:trace contextRef="#ctx0" brushRef="#br0" timeOffset="25340.726">21511 313 9882 0 0,'0'0'3043'0'0,"0"0"-1049"0"0,0 0-484 0 0,0 0 64 0 0,0 0-1 0 0,0 0-157 0 0,0 0-257 0 0,0 0-300 0 0,0 0-248 0 0,0 0-162 0 0,0 0-120 0 0,0 0-51 0 0,0 0-8 0 0,-22 18-13 0 0,-73 60-16 0 0,-144 132 557 0 0,136-125-730 0 0,-27 24-345 0 0,-4-7-1 0 0,-74 40 278 0 0,165-113-2204 0 0,91-25-5210 0 0,-32-5 1542 0 0,-4-2-4394 0 0</inkml:trace>
  <inkml:trace contextRef="#ctx0" brushRef="#br0" timeOffset="25738.277">21498 733 1456 0 0,'0'0'4151'0'0,"0"0"-1626"0"0,0 0-548 0 0,0 0 66 0 0,0 0 17 0 0,0 0-165 0 0,0 0-293 0 0,0 0-394 0 0,0 0-349 0 0,0 0-193 0 0,0 0-120 0 0,0 0-83 0 0,-30-1-28 0 0,-98 1-38 0 0,123 0-363 0 0,1 0 0 0 0,-1 0 0 0 0,0 0 0 0 0,1 1-1 0 0,-1-1 1 0 0,1 1 0 0 0,-1 0 0 0 0,1 1 0 0 0,-1-1-1 0 0,1 1 1 0 0,0 0 0 0 0,0 0 0 0 0,0 0 0 0 0,0 0-1 0 0,0 1 1 0 0,-1 0-34 0 0,-6 5 110 0 0,0-3-73 0 0,0 1 1 0 0,1 0-1 0 0,0 1 0 0 0,0 0 0 0 0,0 1 0 0 0,1 0 0 0 0,0 0 1 0 0,0 1-1 0 0,1 0 0 0 0,1 0 0 0 0,-1 1 0 0 0,1 0 0 0 0,1 1 1 0 0,0-1-1 0 0,0 1 0 0 0,1 0 0 0 0,1 1 0 0 0,0-1 1 0 0,0 1-1 0 0,1 0 0 0 0,1 0 0 0 0,0 0 0 0 0,0 0 0 0 0,1 3-37 0 0,4-10 13 0 0,-1-1-1 0 0,1 0 0 0 0,0 1 0 0 0,1-1 0 0 0,-1-1 0 0 0,1 1 0 0 0,-1 0 0 0 0,1-1 1 0 0,0 0-1 0 0,1 0 0 0 0,-1 0 0 0 0,0 0 0 0 0,1-1 0 0 0,0 1 0 0 0,-1-1 0 0 0,1 0 1 0 0,0-1-1 0 0,0 1 0 0 0,0-1 0 0 0,0 0 0 0 0,0 0 0 0 0,0-1 0 0 0,1 0 1 0 0,-1 1-1 0 0,0-2 0 0 0,0 1 0 0 0,0-1 0 0 0,0 1 0 0 0,0-1 0 0 0,1-1-12 0 0,-1 2 21 0 0,10 0 98 0 0,0-1 0 0 0,1-1 1 0 0,-1-1-1 0 0,0 0 0 0 0,0 0 1 0 0,0-2-1 0 0,-1 0 1 0 0,1 0-1 0 0,-1-2 0 0 0,-1 0 1 0 0,1 0-1 0 0,-1-1 1 0 0,0-1-1 0 0,-1 0 0 0 0,0-1 1 0 0,0 0-1 0 0,-1-1 1 0 0,-1 0-1 0 0,0 0 0 0 0,0-1 1 0 0,1-3-120 0 0,-7 7 36 0 0,1-1 1 0 0,-1 1 0 0 0,0-1-1 0 0,-1 0 1 0 0,0 0 0 0 0,-1 0-1 0 0,1 0 1 0 0,-2 0 0 0 0,1-1-1 0 0,-1 1 1 0 0,-1-1 0 0 0,0 1-1 0 0,0-6-36 0 0,-1 11-19 0 0,1 0 0 0 0,-1 0 0 0 0,0 0 0 0 0,0 0 1 0 0,0 0-1 0 0,-1 0 0 0 0,1 0 0 0 0,-1 0 0 0 0,0 1 0 0 0,0-1 0 0 0,0 1 0 0 0,0-1 0 0 0,-1 1 0 0 0,0 0 0 0 0,1 0 0 0 0,-1 0 0 0 0,0 0 0 0 0,0 0 0 0 0,-1 1 0 0 0,1-1 0 0 0,0 1 1 0 0,-1 0-1 0 0,0 0 0 0 0,1 1 0 0 0,-1-1 0 0 0,0 1 0 0 0,0-1 0 0 0,0 1 0 0 0,0 0 0 0 0,0 1 0 0 0,-3-1 19 0 0,-80 8-2065 0 0,33 13-5088 0 0,37-12-3827 0 0</inkml:trace>
  <inkml:trace contextRef="#ctx0" brushRef="#br0" timeOffset="26089.26">21467 1053 9066 0 0,'0'0'3087'0'0,"0"0"-1458"0"0,0 0-517 0 0,0 0 21 0 0,0 0-40 0 0,0 0-152 0 0,0 0-183 0 0,0 0-188 0 0,0 0-133 0 0,0 0-84 0 0,0 0-93 0 0,-33 4-80 0 0,-104 17-61 0 0,133-20-115 0 0,0-1 0 0 0,-1 1 0 0 0,1 0 0 0 0,0 0 1 0 0,0 0-1 0 0,0 0 0 0 0,0 1 0 0 0,0 0 0 0 0,1-1 0 0 0,-1 2 1 0 0,0-1-1 0 0,1 0 0 0 0,-1 1 0 0 0,1-1 0 0 0,0 1 0 0 0,0 0 1 0 0,-2 2-5 0 0,-5 6 5 0 0,3-5-10 0 0,0 0 0 0 0,0 1 0 0 0,1-1 0 0 0,-1 2 0 0 0,2-1 0 0 0,-1 0 0 0 0,1 1 0 0 0,0 0 0 0 0,0 1 0 0 0,1-1 0 0 0,0 1 0 0 0,1 0 0 0 0,0-1 0 0 0,0 2 0 0 0,1-1 0 0 0,0 0-1 0 0,1 0 1 0 0,0 1 0 0 0,0-1 0 0 0,1 0 0 0 0,1 8 5 0 0,2-11 64 0 0,0-1 0 0 0,1 1-1 0 0,-1-1 1 0 0,1 0 0 0 0,1 0-1 0 0,-1 0 1 0 0,1 0-1 0 0,0-1 1 0 0,0 1 0 0 0,0-1-1 0 0,0-1 1 0 0,1 1 0 0 0,0-1-1 0 0,-1 0 1 0 0,1 0 0 0 0,0-1-1 0 0,1 1 1 0 0,-1-1-1 0 0,0-1 1 0 0,1 1 0 0 0,-1-1-1 0 0,1 0 1 0 0,-1-1 0 0 0,1 1-1 0 0,-1-1 1 0 0,1-1 0 0 0,0 1-1 0 0,5-2-63 0 0,-2 2 239 0 0,0 0 0 0 0,0-1 0 0 0,1 0-1 0 0,-1 0 1 0 0,0-1 0 0 0,-1 0 0 0 0,1-1-1 0 0,0 0 1 0 0,-1-1 0 0 0,1 0 0 0 0,-1 0 0 0 0,0-1-1 0 0,-1 0 1 0 0,1-1 0 0 0,-1 0 0 0 0,0 0 0 0 0,0-1-1 0 0,2-3-238 0 0,-5 3 43 0 0,-1 1-1 0 0,0-1 0 0 0,0 0 1 0 0,0 0-1 0 0,-1-1 0 0 0,0 1 1 0 0,-1-1-1 0 0,0 1 0 0 0,0-1 0 0 0,-1 0 1 0 0,1 0-1 0 0,-2 0 0 0 0,1 1 1 0 0,-1-1-1 0 0,0 0 0 0 0,-1 0 1 0 0,0 0-1 0 0,-1-5-42 0 0,1 8-44 0 0,-1 1 1 0 0,0-1-1 0 0,1 1 0 0 0,-1 0 1 0 0,-1-1-1 0 0,1 1 1 0 0,-1 0-1 0 0,1 0 0 0 0,-1 1 1 0 0,0-1-1 0 0,-1 0 1 0 0,1 1-1 0 0,0 0 0 0 0,-1 0 1 0 0,0 0-1 0 0,0 0 1 0 0,0 1-1 0 0,0-1 0 0 0,0 1 1 0 0,-1 0-1 0 0,1 0 1 0 0,-2 0 43 0 0,-64-15-6655 0 0,50 17-4727 0 0</inkml:trace>
  <inkml:trace contextRef="#ctx0" brushRef="#br0" timeOffset="21989.606">18290 365 4217 0 0,'0'0'3613'0'0,"0"0"-1247"0"0,0 0-633 0 0,0 0-191 0 0,0 0-98 0 0,0 0-158 0 0,0 0-285 0 0,0 0-314 0 0,0 0-203 0 0,0 0-46 0 0,0 0 66 0 0,1 11 68 0 0,30 211 1700 0 0,-27 48-1442 0 0,-5-256-868 0 0,-1-1 1 0 0,0 0-1 0 0,-1 0 1 0 0,-1-1-1 0 0,0 1 0 0 0,-1-1 1 0 0,0 1-1 0 0,-1-1 1 0 0,0-1-1 0 0,-1 1 0 0 0,-8 10 38 0 0,10-15-364 0 0,-1 0-1 0 0,0 0 1 0 0,-1-1 0 0 0,1 0-1 0 0,-1 0 1 0 0,-1 0-1 0 0,1-1 1 0 0,-1 0-1 0 0,0-1 1 0 0,0 1 0 0 0,-3 0 364 0 0,-11 2-4106 0 0,8-3-2159 0 0,10-3 3542 0 0,-4 2-2750 0 0</inkml:trace>
  <inkml:trace contextRef="#ctx0" brushRef="#br0" timeOffset="22524.449">18271 858 568 0 0,'0'0'2249'0'0,"0"0"-498"0"0,0 0-358 0 0,0 0-260 0 0,0 0-124 0 0,0 0 11 0 0,0 0 38 0 0,0 0-29 0 0,0 0-83 0 0,0 0-93 0 0,0 0-90 0 0,0 0-41 0 0,0 0 2 0 0,-4 18 0 0 0,-12 57 8 0 0,16-74-675 0 0,0 1-1 0 0,0-1 1 0 0,0 0 0 0 0,0 1-1 0 0,0-1 1 0 0,0 0 0 0 0,0 0-1 0 0,1 1 1 0 0,-1-1-1 0 0,0 0 1 0 0,1 0 0 0 0,-1 1-1 0 0,0-1 1 0 0,1 0-1 0 0,0 0 1 0 0,-1 0 0 0 0,1 0-1 0 0,0 0 1 0 0,-1 0-1 0 0,1 0 1 0 0,0 0 0 0 0,0 0-1 0 0,0 0 1 0 0,0 0 0 0 0,0 0-1 0 0,0 0 1 0 0,0-1-1 0 0,0 1 1 0 0,1-1 0 0 0,-1 1-1 0 0,0 0 1 0 0,0-1-1 0 0,0 0 1 0 0,1 1 0 0 0,-1-1-1 0 0,0 0 1 0 0,0 0 0 0 0,1 0-1 0 0,-1 1 1 0 0,0-1-1 0 0,1-1 1 0 0,-1 1 0 0 0,0 0-1 0 0,1 0-56 0 0,2 0 194 0 0,7-1-21 0 0,0-1 0 0 0,0 0-1 0 0,-1 0 1 0 0,1-1 0 0 0,-1-1 0 0 0,0 1 0 0 0,0-2 0 0 0,0 1 0 0 0,0-2 0 0 0,-1 1 0 0 0,0-1-1 0 0,0-1 1 0 0,-1 1 0 0 0,1-1 0 0 0,-1-1 0 0 0,0 0-173 0 0,17-13 222 0 0,-4 1-89 0 0,0 0-1 0 0,-2-2 0 0 0,-1 0 0 0 0,-1-1 1 0 0,0-1-1 0 0,7-17-132 0 0,130-253 216 0 0,-140 235 68 0 0,-14 59-167 0 0,0 0-22 0 0,0 0-14 0 0,0 0-30 0 0,-8 12 69 0 0,-20 84 206 0 0,25 63 531 0 0,5-92-480 0 0,-2 85 157 0 0,0 76-283 0 0,0-228-267 0 0,0 0-18 0 0,0 0-22 0 0,0 0 4 0 0,0 0-6 0 0,0 0-29 0 0,15-22-1552 0 0,-8 9-87 0 0,0 0-1649 0 0,-3 3-4260 0 0,-2 6-3945 0 0</inkml:trace>
  <inkml:trace contextRef="#ctx0" brushRef="#br0" timeOffset="22776.445">18987 696 7202 0 0,'0'0'3955'0'0,"0"0"-2285"0"0,0 0-733 0 0,0 0 184 0 0,0 0 233 0 0,0 0 115 0 0,0 0-46 0 0,0 0-183 0 0,0 0-242 0 0,-3 34-252 0 0,-10 109-201 0 0,-15 44 572 0 0,26-140-1436 0 0,2-46 143 0 0,0-1-54 0 0,0 0-45 0 0,0 0-155 0 0,2-15-2706 0 0,12-11-3724 0 0,-11 20 3592 0 0,4-2-4343 0 0</inkml:trace>
  <inkml:trace contextRef="#ctx0" brushRef="#br0" timeOffset="23091.23">19254 711 4817 0 0,'0'0'2302'0'0,"0"0"-639"0"0,0 0-77 0 0,0 0 158 0 0,0 0 0 0 0,0 0-157 0 0,0 0-268 0 0,-31 17-277 0 0,-96 57-194 0 0,28-11 1127 0 0,97-62-1917 0 0,0 0 0 0 0,-1 1 0 0 0,1-1-1 0 0,0 0 1 0 0,0 1 0 0 0,0-1 0 0 0,0 1 0 0 0,0 0 0 0 0,1 0-1 0 0,-1 0 1 0 0,0 0 0 0 0,1 0 0 0 0,-1 0 0 0 0,1 0 0 0 0,0 0 0 0 0,0 1-1 0 0,0-1 1 0 0,0 0 0 0 0,0 1 0 0 0,0-1 0 0 0,0 1 0 0 0,1-1-1 0 0,0 1 1 0 0,-1-1 0 0 0,1 1 0 0 0,0-1 0 0 0,0 1 0 0 0,0-1-1 0 0,1 1 1 0 0,-1-1 0 0 0,0 1 0 0 0,1-1 0 0 0,0 1 0 0 0,0-1 0 0 0,-1 1-1 0 0,1-1 1 0 0,1 0 0 0 0,-1 1 0 0 0,0-1 0 0 0,1 0 0 0 0,-1 0-1 0 0,1 0 1 0 0,-1 0 0 0 0,1 0 0 0 0,0-1 0 0 0,0 1 0 0 0,0 0-1 0 0,0-1 1 0 0,0 1 0 0 0,0-1 0 0 0,2 1-58 0 0,92 29 1028 0 0,-84-29-904 0 0,0 1-1 0 0,0 0 0 0 0,0 0 0 0 0,-1 1 1 0 0,1 1-1 0 0,-1 0 0 0 0,0 0 0 0 0,-1 1 0 0 0,1 1 1 0 0,4 4-124 0 0,-12-9 72 0 0,-1 1 0 0 0,-1-1 0 0 0,1 1 0 0 0,0 0 0 0 0,-1-1 1 0 0,1 1-1 0 0,-1 0 0 0 0,0 0 0 0 0,0 0 0 0 0,0 0 1 0 0,-1 0-1 0 0,1 1 0 0 0,0-1 0 0 0,-1 0 0 0 0,0 0 0 0 0,0 0 1 0 0,0 0-1 0 0,0 1 0 0 0,-1-1 0 0 0,1 0 0 0 0,-1 0 1 0 0,0 0-1 0 0,0 0 0 0 0,-1 2-72 0 0,2-6-2132 0 0,3-5-8207 0 0,-2 3-1943 0 0</inkml:trace>
  <inkml:trace contextRef="#ctx0" brushRef="#br0" timeOffset="28639.676">289 1664 6273 0 0,'0'0'1955'0'0,"0"0"-1381"0"0,0 0-611 0 0,0 0 57 0 0,0 0 25 0 0,0 0-16 0 0,0 0 10 0 0,0 0 34 0 0,0 0 18 0 0,0 0 17 0 0,34-3 5 0 0,105-12 11 0 0,211 7 2980 0 0,-315 8-2693 0 0,313-2 2717 0 0,44-18-3128 0 0,463-96 1204 0 0,-392 67-361 0 0,361 16 799 0 0,-263-15-899 0 0,-45 11-315 0 0,225 33-96 0 0,-405 0-191 0 0,-197 4-86 0 0,337 12 1 0 0,-90-1 80 0 0,948 3 105 0 0,-644-20-174 0 0,497-6 14 0 0,-432 23-163 0 0,199 7 108 0 0,97-7-76 0 0,-637-7 126 0 0,1285-4 90 0 0,-962-15-95 0 0,116-11 182 0 0,36-3 218 0 0,128 7 207 0 0,-83 40-152 0 0,-33-3 136 0 0,-184-15-277 0 0,-85-19 186 0 0,-313-2 331 0 0,-279 21-1237 0 0,-44 8-2828 0 0,2-3-2891 0 0,0-4-6107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2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1 6873 0 0,'0'0'1009'0'0,"0"0"-504"0"0,0 0-141 0 0,0 0 352 0 0,0 0 522 0 0,0 0 332 0 0,0 0-43 0 0,0 0-246 0 0,0 0-335 0 0,-8 33-247 0 0,-29 109-167 0 0,-32 45 747 0 0,-74 113-405 0 0,81-212-541 0 0,61-87-240 0 0,1-1 12 0 0,0 0 25 0 0,0 0 42 0 0,0 0 72 0 0,2-23 556 0 0,12-23-713 0 0,1 0 0 0 0,3 1 0 0 0,2 1 0 0 0,1 0 1 0 0,3 1-88 0 0,-20 35 3 0 0,163-303 122 0 0,-137 251 3 0 0,-30 60-111 0 0,0 0 10 0 0,-6 187 1112 0 0,23-7-551 0 0,-13-163-563 0 0,1 0 0 0 0,0 0 0 0 0,1-1 0 0 0,0 1 0 0 0,2-1 1 0 0,0-1-1 0 0,0 0 0 0 0,2 0 0 0 0,-1-1 0 0 0,2 0 0 0 0,0 0 0 0 0,1-1 0 0 0,0-1 0 0 0,1 0 0 0 0,9 7-25 0 0,-18-17 41 0 0,0 0 1 0 0,0-1-1 0 0,0 1 0 0 0,1-1 1 0 0,-1 0-1 0 0,0 0 0 0 0,0 0 0 0 0,1 0 1 0 0,-1-1-1 0 0,1 0 0 0 0,-1 1 0 0 0,0-2 1 0 0,1 1-1 0 0,-1-1 0 0 0,1 1 0 0 0,-1-1 1 0 0,0 0-1 0 0,0-1 0 0 0,0 1 1 0 0,1-1-1 0 0,-1 1 0 0 0,-1-1 0 0 0,1-1 1 0 0,0 1-1 0 0,0 0 0 0 0,-1-1 0 0 0,1 0 1 0 0,-1 0-1 0 0,0 0 0 0 0,0 0 1 0 0,0 0-1 0 0,0-1 0 0 0,-1 1 0 0 0,1-1 1 0 0,-1 0-1 0 0,0 0 0 0 0,0-1-41 0 0,19-29 136 0 0,-1-2-1 0 0,-2 0 1 0 0,-2-1 0 0 0,-1-1-1 0 0,-2 0 1 0 0,-1-1-1 0 0,-3-1 1 0 0,-1 1 0 0 0,-1-1-1 0 0,-3-1 1 0 0,-1 1 0 0 0,-2-1-1 0 0,-2-2-135 0 0,-1 12-173 0 0,2 31-78 0 0,0 0-154 0 0,3 8-1193 0 0,14 14-3474 0 0,-7-11-2735 0 0,-3-1-4306 0 0</inkml:trace>
  <inkml:trace contextRef="#ctx0" brushRef="#br0" timeOffset="367.275">1034 457 8906 0 0,'0'0'2788'0'0,"0"0"-899"0"0,0 0-423 0 0,0 0-82 0 0,0 0-97 0 0,0 0-132 0 0,0 0-191 0 0,0 0-216 0 0,0 0-197 0 0,0 0-159 0 0,0 0-115 0 0,0 0-86 0 0,-24 33-68 0 0,-70 100-6 0 0,92-131-112 0 0,0-1-1 0 0,1 0 1 0 0,-1 0-1 0 0,1 1 1 0 0,-1-1-1 0 0,1 1 1 0 0,-1-1 0 0 0,1 1-1 0 0,0 0 1 0 0,0-1-1 0 0,0 1 1 0 0,0 0-1 0 0,0 0 1 0 0,0 0 0 0 0,0 0-1 0 0,1 0 1 0 0,-1 0-1 0 0,1 0 1 0 0,-1 0-1 0 0,1 0 1 0 0,0 0 0 0 0,0 0-1 0 0,0 0 1 0 0,0 0-1 0 0,0 1 1 0 0,0-1-1 0 0,1 0 1 0 0,-1 0 0 0 0,1 0-1 0 0,-1 0 1 0 0,1 0-1 0 0,0 0 1 0 0,0 1-5 0 0,3 2 29 0 0,0 0 58 0 0,0 0-1 0 0,0-1 1 0 0,1 1 0 0 0,0-1 0 0 0,-1 0-1 0 0,2-1 1 0 0,-1 1 0 0 0,0-1-1 0 0,1 0 1 0 0,-1 0 0 0 0,1 0-1 0 0,0-1 1 0 0,0 0 0 0 0,0 0-1 0 0,0-1 1 0 0,0 0 0 0 0,0 0-1 0 0,0 0 1 0 0,0-1 0 0 0,1 1 0 0 0,-1-2-1 0 0,0 1 1 0 0,0-1 0 0 0,1 0-1 0 0,-1 0 1 0 0,0 0 0 0 0,0-1-1 0 0,0 0 1 0 0,0 0 0 0 0,-1-1-1 0 0,2 0-86 0 0,0-3 96 0 0,-1 0-1 0 0,1-1 1 0 0,-1 0-1 0 0,-1 0 0 0 0,1 0 1 0 0,-1-1-1 0 0,0 0 1 0 0,-1 0-1 0 0,0 0 1 0 0,0 0-1 0 0,-1-1 0 0 0,0 0 1 0 0,0 1-1 0 0,-1-1 1 0 0,0 0-1 0 0,-1 0 0 0 0,0 0 1 0 0,0-1-1 0 0,-1 1 1 0 0,0 0-1 0 0,-1 0 0 0 0,-1-9-95 0 0,1 13-11 0 0,0-1 0 0 0,0 1 0 0 0,-1 0 0 0 0,0-1-1 0 0,0 1 1 0 0,0 0 0 0 0,0 0 0 0 0,-1 0 0 0 0,0 1-1 0 0,0-1 1 0 0,0 1 0 0 0,-1-1 0 0 0,1 1 0 0 0,-1 0-1 0 0,0 1 1 0 0,0-1 0 0 0,-1 0 0 0 0,1 1 0 0 0,-3-1 11 0 0,-36-4-3403 0 0,42 8 2963 0 0,-6 2-1666 0 0,4 3-5507 0 0,-1 2-4441 0 0</inkml:trace>
  <inkml:trace contextRef="#ctx0" brushRef="#br0" timeOffset="785.234">1352 557 5753 0 0,'0'0'4811'0'0,"0"0"-1719"0"0,0 0-906 0 0,0 0-234 0 0,0 0-223 0 0,0 0-261 0 0,0 0-301 0 0,0 0-272 0 0,0 0-194 0 0,0 0-131 0 0,0 0-158 0 0,0 0-187 0 0,0 0-93 0 0,-5 5-45 0 0,2-2-74 0 0,0 1 1 0 0,1 0-1 0 0,-1-1 0 0 0,1 1 1 0 0,-1 0-1 0 0,1 0 0 0 0,0 1 1 0 0,1-1-1 0 0,-1 0 0 0 0,1 0 1 0 0,0 1-1 0 0,0-1 0 0 0,0 1 1 0 0,0-1-1 0 0,1 1 0 0 0,0 0 1 0 0,0 0-14 0 0,0-3 7 0 0,0 0 0 0 0,0 1 0 0 0,0-1-1 0 0,1 1 1 0 0,-1-1 0 0 0,1 0 0 0 0,-1 1 0 0 0,1-1 0 0 0,0 0 0 0 0,0 0 0 0 0,0 0 0 0 0,0 1 0 0 0,0-1 0 0 0,0 0 0 0 0,1 0-1 0 0,-1 0 1 0 0,1-1 0 0 0,-1 1 0 0 0,1 0 0 0 0,0-1 0 0 0,0 1 0 0 0,0-1 0 0 0,0 1 0 0 0,0-1 0 0 0,0 0 0 0 0,0 0 0 0 0,0 0 0 0 0,0 0-1 0 0,1 0 1 0 0,-1 0 0 0 0,0-1 0 0 0,0 1 0 0 0,1-1 0 0 0,-1 1 0 0 0,1-1 0 0 0,-1 0 0 0 0,1 0-7 0 0,7-1 72 0 0,0 0 0 0 0,-1 0 0 0 0,1-1 0 0 0,0 0 0 0 0,-1-1 0 0 0,1 0 0 0 0,-1-1 0 0 0,0 0 1 0 0,0 0-1 0 0,0-1 0 0 0,-1 0 0 0 0,1 0 0 0 0,-1-1 0 0 0,-1 0 0 0 0,1-1 0 0 0,-1 0 0 0 0,0 0 0 0 0,0 0 0 0 0,-1-1 0 0 0,5-7-72 0 0,68-102 598 0 0,-57 194-654 0 0,-19-71 68 0 0,0-1 1 0 0,0 0-1 0 0,0 1 1 0 0,1-1-1 0 0,0 0 0 0 0,0-1 1 0 0,0 1-1 0 0,0-1 1 0 0,1 1-1 0 0,0-2 0 0 0,0 1 1 0 0,0 0-1 0 0,0-1 1 0 0,1 0-1 0 0,-1 0 0 0 0,1 0 1 0 0,-1-1-1 0 0,1 0 1 0 0,0 0-1 0 0,0 0 0 0 0,0-1 1 0 0,0 0-1 0 0,1 0 1 0 0,-1-1-1 0 0,0 0 0 0 0,0 0 1 0 0,1 0-1 0 0,-1 0 1 0 0,0-1-1 0 0,0 0 0 0 0,0-1 1 0 0,0 1-1 0 0,0-1-12 0 0,4-3 89 0 0,-1-1 0 0 0,1 1 0 0 0,-2-2 0 0 0,1 1 0 0 0,-1-1 0 0 0,1 0-1 0 0,-2-1 1 0 0,1 0 0 0 0,-1 0 0 0 0,-1 0 0 0 0,1-1 0 0 0,-1 0 0 0 0,-1-1 0 0 0,4-8-89 0 0,-7 15-64 0 0,36-81 187 0 0,-32 46-3214 0 0,-6 31-1512 0 0,2 6-7740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6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79 4209 0 0,'0'0'3694'0'0,"0"0"-2634"0"0,0 0-729 0 0,0 0 200 0 0,0 0 310 0 0,0 0 268 0 0,31-9 120 0 0,100-29-33 0 0,-102 29-699 0 0,0 2 0 0 0,1 1 0 0 0,0 2 0 0 0,0 1 0 0 0,1 1 0 0 0,-1 1 0 0 0,1 2-497 0 0,12-1 276 0 0,-42 1-231 0 0,0-1 0 0 0,0 1 1 0 0,0 0-1 0 0,0-1 1 0 0,-1 1-1 0 0,1 0 0 0 0,0-1 1 0 0,0 1-1 0 0,0 0 1 0 0,-1 0-1 0 0,1 0 1 0 0,0 0-1 0 0,-1 0 0 0 0,1 0 1 0 0,-1 0-1 0 0,1 0 1 0 0,-1 0-1 0 0,1 0 0 0 0,-1 0 1 0 0,0 0-1 0 0,1 0 1 0 0,-1 0-1 0 0,0 0 1 0 0,0 0-1 0 0,0 0 0 0 0,0 0 1 0 0,0 1-1 0 0,0-1 1 0 0,0 0-1 0 0,0 0 0 0 0,0 0 1 0 0,-1 0-1 0 0,1 0 1 0 0,0 0-1 0 0,-1 0 1 0 0,1 0-1 0 0,-1 0 0 0 0,1 0 1 0 0,-1 0-1 0 0,0 0 1 0 0,1 0-1 0 0,-1 0 0 0 0,0 0 1 0 0,0 0-1 0 0,1-1 1 0 0,-1 1-1 0 0,0 0 1 0 0,0-1-1 0 0,0 1 0 0 0,0 0 1 0 0,0-1-1 0 0,0 1 1 0 0,0-1-1 0 0,0 0 0 0 0,0 1-45 0 0,-47 37 212 0 0,-2-1 0 0 0,-1-3-1 0 0,-2-2 1 0 0,-1-2-1 0 0,-1-3 1 0 0,-32 10-212 0 0,-249 96 908 0 0,284-108-202 0 0,67-13-590 0 0,128 10 606 0 0,-97-19-620 0 0,260 16 231 0 0,-296-18-316 0 0,67 24-10 0 0,-75-24-2 0 0,0 0 0 0 0,0 0 0 0 0,-1 0 0 0 0,1 1 0 0 0,0-1 1 0 0,-1 0-1 0 0,1 1 0 0 0,-1-1 0 0 0,1 1 0 0 0,-1-1 0 0 0,0 1 1 0 0,0 0-1 0 0,0-1 0 0 0,0 1 0 0 0,0 0 0 0 0,0 0 1 0 0,0 0-1 0 0,0 0 0 0 0,-1 0 0 0 0,1 0 0 0 0,-1 0 0 0 0,1 0 1 0 0,-1 0-1 0 0,0 0 0 0 0,0 0 0 0 0,0 0 0 0 0,0 0 0 0 0,0 0 1 0 0,-1 0-1 0 0,1 0 0 0 0,0 0 0 0 0,-1 0 0 0 0,0 0 0 0 0,1 0 1 0 0,-1 0-1 0 0,0 0 0 0 0,0 0-5 0 0,-8 11 42 0 0,0 0 1 0 0,-1-1-1 0 0,-1 0 1 0 0,0 0-1 0 0,-1-1 1 0 0,0-1-1 0 0,0 0 1 0 0,-1 0-1 0 0,0-2 1 0 0,-15 8-43 0 0,5-1 18 0 0,-411 268 467 0 0,355-226-211 0 0,79-56-270 0 0,0 0 0 0 0,0 0 0 0 0,0 0 0 0 0,0 0 0 0 0,0 0 0 0 0,0 0 1 0 0,0 0-1 0 0,0 0 0 0 0,1 1 0 0 0,-1-1 0 0 0,0 0 0 0 0,1 0 0 0 0,-1 0 0 0 0,1 0 1 0 0,-1 0-1 0 0,1 0 0 0 0,-1 0 0 0 0,1 0 0 0 0,0-1 0 0 0,-1 1 0 0 0,1 0 1 0 0,0 0-1 0 0,0 0 0 0 0,-1-1 0 0 0,1 1 0 0 0,0 0 0 0 0,0-1 0 0 0,0 1 0 0 0,0-1 1 0 0,0 1-1 0 0,0-1 0 0 0,0 1 0 0 0,0-1 0 0 0,0 0 0 0 0,0 1 0 0 0,1-1 1 0 0,-1 0-1 0 0,0 0 0 0 0,0 0 0 0 0,0 0 0 0 0,0 0 0 0 0,0 0 0 0 0,0 0 0 0 0,0 0 1 0 0,1-1-1 0 0,-1 1 0 0 0,0 0 0 0 0,0-1-4 0 0,0 1 7 0 0,40 3 189 0 0,0-2 0 0 0,1-2 0 0 0,-1-1 0 0 0,0-3 0 0 0,0-1 1 0 0,16-5-197 0 0,12-1 101 0 0,275-46 580 0 0,-299 57-684 0 0,-45 1 22 0 0,0 0-15 0 0,0 0 16 0 0,0 0 36 0 0,0 0 3 0 0,0 0-21 0 0,0 0 5 0 0,0 0 14 0 0,0 0-1 0 0,0 0 23 0 0,0 0 16 0 0,0 0-29 0 0,0 0-36 0 0,0 0 23 0 0,0 0-10 0 0,0 0 18 0 0,0 0-50 0 0,0 0-6 0 0,0 0 1 0 0,0 0-4 0 0,0 0 20 0 0,0 0-29 0 0,0 0 18 0 0,0 0 6 0 0,0 0-16 0 0,0 0 11 0 0,0 0-1 0 0,0 0-23 0 0,0 0-5 0 0,0 0 25 0 0,0 0 17 0 0,0 0-24 0 0,0 0 13 0 0,0 0-28 0 0,0 0 22 0 0,0 0 3 0 0,0 0-16 0 0,0 0 10 0 0,0 0-18 0 0,0 0-9 0 0,0 0 26 0 0,0 0-5 0 0,0 0 10 0 0,0 0 17 0 0,0 0-13 0 0,0 0-26 0 0,0 0-9 0 0,0 0 25 0 0,0 0-8 0 0,0 0 15 0 0,0 0 6 0 0,0 0-8 0 0,0 0-29 0 0,0 0 4 0 0,0 0 7 0 0,0 0 6 0 0,0 0 22 0 0,0 0 14 0 0,0 0-32 0 0,0 0 2 0 0,0 0-23 0 0,0 0 6 0 0,0 0 14 0 0,0 0-8 0 0,0 0 23 0 0,0 0-16 0 0,0 0 8 0 0,0 0-14 0 0,0 0-22 0 0,0 0-10 0 0,0 0 6 0 0,0 0-32 0 0,0 0 17 0 0,0 0-21 0 0,0 0-28 0 0,0 0-14 0 0,-13 0-4613 0 0,0 0-5555 0 0,13 0 9973 0 0,-3 0-11908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2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10786 0 0,'0'0'2405'0'0,"0"0"-1065"0"0,0 0-304 0 0,0 0 219 0 0,0 0 174 0 0,0 0-66 0 0,0 0-187 0 0,0 0-261 0 0,0 0-255 0 0,0 0-204 0 0,33 3-179 0 0,105 9-121 0 0,22-20-569 0 0,-103 3-2181 0 0,-34 3-2683 0 0,-7 2-6164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7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0 7450 0 0,'0'0'1921'0'0,"0"0"-470"0"0,0 0-333 0 0,0 0-11 0 0,0 0 66 0 0,0 0 17 0 0,0 0-183 0 0,0 0-307 0 0,0 0-227 0 0,0 0-76 0 0,0 0 65 0 0,0 0 108 0 0,0 0 35 0 0,0 15-51 0 0,0 110 882 0 0,-23 148 643 0 0,-51 124-1404 0 0,71-322-706 0 0,4-66-3129 0 0,12-49-1239 0 0,-5 23-702 0 0,-7 13 3025 0 0,6-8-7525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7594 0 0,'0'0'1968'0'0,"0"0"-150"0"0,0 0-10 0 0,0 0-46 0 0,0 0-187 0 0,0 0-356 0 0,0 0-431 0 0,0 0-359 0 0,0 0-157 0 0,0 0 51 0 0,0 0 136 0 0,0 0 138 0 0,0 0 56 0 0,15 0-20 0 0,120 0 987 0 0,219-22-965 0 0,-349 41-4559 0 0,-10-11-2391 0 0,-2-2-4910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10954 0 0,'0'0'1482'0'0,"0"0"-460"0"0,0 0-130 0 0,0 0 228 0 0,0 0 199 0 0,0 0-71 0 0,0 0-152 0 0,0 0-207 0 0,0 0-189 0 0,0 0-159 0 0,0 0-134 0 0,0 0-132 0 0,34-1-117 0 0,109-2-86 0 0,-14-9-721 0 0,-91 10-547 0 0,-11 1-4117 0 0,-14 1-5599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 8018 0 0,'0'0'2211'0'0,"0"0"-559"0"0,0 0-93 0 0,0 0 96 0 0,0 0-6 0 0,0 0-246 0 0,0 0-395 0 0,0 0-352 0 0,-26 33-276 0 0,-79 107-149 0 0,56-63-10 0 0,44-68-487 0 0,0 0 0 0 0,1 1-1 0 0,0-1 1 0 0,0 1 0 0 0,1 0-1 0 0,1 0 1 0 0,-1 0 0 0 0,2 0 0 0 0,-1 10 266 0 0,2-20-751 0 0,-1 3 156 0 0,0-3-7863 0 0,1 0 15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9186 0 0,'0'0'2783'0'0,"0"0"-534"0"0,0 0-484 0 0,0 0-318 0 0,0 0-340 0 0,0 0-313 0 0,0 0-294 0 0,0 0-227 0 0,0 0 7 0 0,0 0 164 0 0,0 0 126 0 0,0 0 109 0 0,0 0-32 0 0,10 12-121 0 0,66 83 676 0 0,29 41 6 0 0,-84-110-1238 0 0,36 32-2918 0 0,-50-57-3489 0 0,-5-1 2271 0 0,3 0-7809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3977 0 0,'0'0'2526'0'0,"0"0"-135"0"0,0 0-28 0 0,0 0-62 0 0,0 0-181 0 0,0 0-326 0 0,0 0-447 0 0,0 0-340 0 0,0 0-178 0 0,0 0-91 0 0,0 0-69 0 0,0 0-49 0 0,0 0-61 0 0,7 1 3067 0 0,11 1-2552 0 0,83 2-240 0 0,-4-6-319 0 0,-40 1-3305 0 0,-63 11-5662 0 0,3-6-3331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9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13675 0 0,'0'0'1666'0'0,"0"0"-479"0"0,0 0-114 0 0,0 0 83 0 0,0 0 5 0 0,0 0-129 0 0,0 0-184 0 0,0 0-65 0 0,0 0-2 0 0,0 0 23 0 0,0 0-22 0 0,0 0-154 0 0,13 2-138 0 0,103 10 515 0 0,-56-13-723 0 0,-31-1-1855 0 0,0 2-4453 0 0,-18 0-5846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10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9 538 10842 0 0,'0'0'2677'0'0,"0"0"-1006"0"0,0 0-328 0 0,0 0 124 0 0,0 0 113 0 0,0 0-41 0 0,0 0-311 0 0,0 0-366 0 0,0 0-266 0 0,0 0-133 0 0,0 0 2 0 0,0 0 5 0 0,0 0-21 0 0,-1-15-49 0 0,-7-118 767 0 0,9 114-1112 0 0,1 0 1 0 0,1 0-1 0 0,1 0 1 0 0,0 0-1 0 0,2 0 0 0 0,0 1 1 0 0,0 0-1 0 0,2 0 0 0 0,1 1 1 0 0,0 0-1 0 0,1 1 0 0 0,0 0 1 0 0,2 0-1 0 0,-1 1 0 0 0,2 0 1 0 0,0 1-1 0 0,1 1 0 0 0,8-6-55 0 0,-12 11-4 0 0,-1 1-1 0 0,2 1 1 0 0,-1-1-1 0 0,1 2 1 0 0,-1-1-1 0 0,2 2 0 0 0,-1-1 1 0 0,0 2-1 0 0,1-1 1 0 0,0 1-1 0 0,0 1 0 0 0,-1 0 1 0 0,1 1-1 0 0,2 0 5 0 0,-12 3 0 0 0,1-1 0 0 0,-1 1 0 0 0,0 0 1 0 0,0-1-1 0 0,-1 1 0 0 0,1 0 0 0 0,0 0 0 0 0,0 0 0 0 0,-1 0 0 0 0,0 1 0 0 0,1-1 0 0 0,-1 0 0 0 0,0 1 0 0 0,0-1 0 0 0,0 0 0 0 0,0 1 0 0 0,-1 0 0 0 0,1-1 0 0 0,-1 1 0 0 0,1-1 0 0 0,-1 1 0 0 0,0-1 0 0 0,0 1 1 0 0,0 0-1 0 0,0-1 0 0 0,-1 1 0 0 0,1 0 0 0 0,-18 165 114 0 0,14-98-96 0 0,27-75-56 0 0,56-62 297 0 0,-64 52-261 0 0,0 1 0 0 0,1 1 1 0 0,0 0-1 0 0,1 1 0 0 0,0 0 0 0 0,1 2 1 0 0,0 0-1 0 0,1 1 0 0 0,15-5 2 0 0,-31 12 0 0 0,1 1 0 0 0,-1-1 0 0 0,0 1 0 0 0,0 0 0 0 0,1 0-1 0 0,-1 0 1 0 0,1 0 0 0 0,-1 1 0 0 0,1 0 0 0 0,-1-1 0 0 0,1 1 0 0 0,-1 0 0 0 0,1 1-1 0 0,-1-1 1 0 0,1 1 0 0 0,-1-1 0 0 0,0 1 0 0 0,1 0 0 0 0,-1 0 0 0 0,0 1 0 0 0,1-1 0 0 0,-1 1-1 0 0,0-1 1 0 0,0 1 0 0 0,0 0 0 0 0,0 0 0 0 0,-1 1 0 0 0,1-1 0 0 0,-1 0 0 0 0,1 1 0 0 0,-1 0-1 0 0,0-1 1 0 0,0 1 0 0 0,0 0 0 0 0,1 2 0 0 0,2 13-7 0 0,0 1-1 0 0,-2 0 1 0 0,0 0-1 0 0,-1 1 1 0 0,-1-1-1 0 0,-1 0 1 0 0,-1 1-1 0 0,-1 3 8 0 0,0 34-864 0 0,2-54 402 0 0,3 7-2140 0 0,5-9-6942 0 0,-6-1-2545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18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59 2240 0 0,'0'0'2100'0'0,"0"0"-135"0"0,0 0 45 0 0,0 0 76 0 0,0 0-59 0 0,0 0-213 0 0,0 0-285 0 0,0 0-290 0 0,0 0-278 0 0,0 0-199 0 0,0 0-95 0 0,-8-8-35 0 0,-23-25-30 0 0,29 31-507 0 0,-1 0 0 0 0,1 1 0 0 0,-1-1 0 0 0,1 0 0 0 0,-1 1 1 0 0,0 0-1 0 0,1-1 0 0 0,-1 1 0 0 0,0 0 0 0 0,0 1 0 0 0,0-1 0 0 0,0 0 1 0 0,0 1-1 0 0,0 0 0 0 0,0 0 0 0 0,0 0 0 0 0,0 0 0 0 0,0 0 0 0 0,0 0 1 0 0,-3 1-96 0 0,-8 0 241 0 0,5-1-192 0 0,-1 1-1 0 0,0 0 1 0 0,1 0-1 0 0,-1 1 1 0 0,0 0-1 0 0,1 0 0 0 0,0 1 1 0 0,0 1-1 0 0,0-1 1 0 0,0 1-1 0 0,0 1 1 0 0,1 0-1 0 0,-1 0 1 0 0,1 1-1 0 0,1-1 1 0 0,-1 2-1 0 0,1-1 1 0 0,0 1-1 0 0,1 0 1 0 0,-1 1-1 0 0,1 0 1 0 0,1 0-1 0 0,0 0 0 0 0,0 0 1 0 0,0 1-1 0 0,1 0 1 0 0,0 0-1 0 0,1 0 1 0 0,0 0-1 0 0,1 1 1 0 0,-1-1-1 0 0,1 7-48 0 0,4-9 46 0 0,0 1-1 0 0,0-1 1 0 0,1 1-1 0 0,0-1 1 0 0,0 0-1 0 0,1 0 0 0 0,0 0 1 0 0,0 0-1 0 0,1-1 1 0 0,0 1-1 0 0,0-1 1 0 0,0 0-1 0 0,1-1 1 0 0,0 1-1 0 0,0-1 1 0 0,0-1-1 0 0,1 1 1 0 0,-1-1-1 0 0,1 0 0 0 0,0 0 1 0 0,1-1-1 0 0,-1 0 1 0 0,0 0-1 0 0,1-1 1 0 0,0 0-1 0 0,-1 0 1 0 0,1-1-1 0 0,0 0 1 0 0,0 0-1 0 0,0-1 1 0 0,0 0-1 0 0,0 0 0 0 0,7-2-44 0 0,-5-1 108 0 0,-1 0 0 0 0,1 0 1 0 0,-1-1-1 0 0,0-1 1 0 0,0 0-1 0 0,0 0 1 0 0,-1 0-1 0 0,0-1 0 0 0,0 0 1 0 0,0-1-1 0 0,-1 0 1 0 0,0 0-1 0 0,0-1 1 0 0,0 0-1 0 0,-1 0 0 0 0,-1 0 1 0 0,1-1-1 0 0,2-5-109 0 0,88-159 560 0 0,-95 174-559 0 0,-1-1-1 0 0,0 0 1 0 0,0 0 0 0 0,1 1-1 0 0,-1-1 1 0 0,0 0-1 0 0,0 1 1 0 0,1-1-1 0 0,-1 0 1 0 0,0 0-1 0 0,1 1 1 0 0,-1-1-1 0 0,0 0 1 0 0,1 0-1 0 0,-1 0 1 0 0,0 0 0 0 0,1 1-1 0 0,-1-1 1 0 0,0 0-1 0 0,1 0 1 0 0,-1 0-1 0 0,1 0 1 0 0,-1 0-1 0 0,0 0 1 0 0,1 0-1 0 0,-1 0 1 0 0,0 0-1 0 0,1 0 1 0 0,-1 0 0 0 0,1 0-1 0 0,-1-1 1 0 0,0 1-1 0 0,1 0 1 0 0,-1 0-1 0 0,0 0 1 0 0,1 0-1 0 0,-1 0 1 0 0,0-1-1 0 0,1 1 1 0 0,-1 0-1 0 0,3 12 10 0 0,66 168 128 0 0,-51-113-132 0 0,-4 1 1 0 0,-2 0 0 0 0,-4 1-1 0 0,-2 0 1 0 0,-4 0 0 0 0,-2 0-1 0 0,-4 4-6 0 0,4-51 9 0 0,-2 1 0 0 0,0-1 0 0 0,-1 0 0 0 0,-2 0 0 0 0,0 0-1 0 0,-1 0 1 0 0,-1-1 0 0 0,-1 0 0 0 0,-1 0 0 0 0,-1-1 0 0 0,-1 0 0 0 0,0-1-1 0 0,-2 0 1 0 0,0-1 0 0 0,-1-1 0 0 0,-1 0 0 0 0,0 0 0 0 0,-1-2-1 0 0,-8 6-8 0 0,16-15 16 0 0,4-2-4 0 0,-1 1 1 0 0,1-1-1 0 0,-1 0 1 0 0,0 0-1 0 0,-1 0 1 0 0,1-1 0 0 0,-1 0-1 0 0,1 0 1 0 0,-1-1-1 0 0,0 1 1 0 0,0-1-1 0 0,0 0 1 0 0,0-1-1 0 0,0 1 1 0 0,0-1 0 0 0,-1-1-1 0 0,1 1 1 0 0,0-1-1 0 0,-1 0 1 0 0,1 0-1 0 0,0-1 1 0 0,-1 0 0 0 0,0 0-13 0 0,3-4 19 0 0,0 1 1 0 0,0-1 0 0 0,1 0 0 0 0,0 0 0 0 0,0 0 0 0 0,0 0 0 0 0,1-1 0 0 0,-1 1 0 0 0,1-1 0 0 0,1 0 0 0 0,-1 1-1 0 0,1-1 1 0 0,0 0 0 0 0,0 0 0 0 0,0 0 0 0 0,1 0 0 0 0,0 0 0 0 0,0 0 0 0 0,1 0 0 0 0,0 0 0 0 0,0-1-20 0 0,-1 5 2 0 0,2-18 13 0 0,2-1 0 0 0,0 1 0 0 0,1 0 0 0 0,1 1 1 0 0,1-1-1 0 0,1 1 0 0 0,0 1 0 0 0,2-1 0 0 0,0 1 0 0 0,1 1 1 0 0,0 0-1 0 0,2 1 0 0 0,10-12-15 0 0,-6 7 15 0 0,2 1-1 0 0,0 0 1 0 0,1 1 0 0 0,0 1-1 0 0,2 1 1 0 0,0 1 0 0 0,1 1-1 0 0,0 1 1 0 0,1 1 0 0 0,1 1-1 0 0,0 1 1 0 0,2 1-15 0 0,12 6 20 0 0,-38 5-972 0 0,-2-3-2398 0 0,1-4-3918 0 0,0 2-5726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96 2377 0 0,'0'0'1907'0'0,"0"0"-638"0"0,0 0-223 0 0,0 0 363 0 0,0 0 364 0 0,0 0 146 0 0,0 0-127 0 0,0 0-319 0 0,0 0-287 0 0,0 0-216 0 0,0 0-171 0 0,0-6-156 0 0,0 2-455 0 0,0 0 1 0 0,-1 1 0 0 0,1-1 0 0 0,-1 1 0 0 0,1-1 0 0 0,-1 1 0 0 0,0-1-1 0 0,0 1 1 0 0,-1 0 0 0 0,1-1 0 0 0,-1 1 0 0 0,1 0 0 0 0,-1 0-1 0 0,0 0 1 0 0,0 0 0 0 0,0 0 0 0 0,-1 1 0 0 0,1-1 0 0 0,-1 1-1 0 0,-1-2-188 0 0,-5 0 145 0 0,0 0-1 0 0,0 1 0 0 0,-1 0 0 0 0,1 1 1 0 0,-1 0-1 0 0,0 0 0 0 0,1 1 0 0 0,-1 0 0 0 0,0 1 1 0 0,0 0-1 0 0,0 1 0 0 0,0 0 0 0 0,0 0 1 0 0,1 1-1 0 0,-1 0 0 0 0,1 1 0 0 0,-1 0 1 0 0,1 0-1 0 0,0 1 0 0 0,0 1 0 0 0,0-1 0 0 0,1 1 1 0 0,0 1-1 0 0,0 0 0 0 0,0 0 0 0 0,0 0 1 0 0,0 2-145 0 0,5-5 16 0 0,0 0 1 0 0,1 0 0 0 0,-1 1-1 0 0,1-1 1 0 0,0 1 0 0 0,0-1-1 0 0,0 1 1 0 0,0-1-1 0 0,1 1 1 0 0,-1 0 0 0 0,1 0-1 0 0,0 0 1 0 0,0 0 0 0 0,1 0-1 0 0,-1 0 1 0 0,1 0 0 0 0,0 0-1 0 0,0 0 1 0 0,0 0 0 0 0,0 1-1 0 0,1-1 1 0 0,0 0 0 0 0,0 0-1 0 0,0-1 1 0 0,0 1 0 0 0,0 0-1 0 0,1 0 1 0 0,0 0 0 0 0,0-1-1 0 0,0 1 1 0 0,0-1-1 0 0,0 0 1 0 0,1 1 0 0 0,0-1-1 0 0,1 1-16 0 0,2 5 34 0 0,1-1-1 0 0,0 0 0 0 0,0 0 1 0 0,1-1-1 0 0,0 0 0 0 0,0 0 1 0 0,1-1-1 0 0,0 0 0 0 0,0 0 1 0 0,0-1-1 0 0,1 0 0 0 0,0-1 1 0 0,0 0-1 0 0,0 0 1 0 0,0-1-1 0 0,1-1 0 0 0,7 2-33 0 0,47 7 140 0 0,5 13-22 0 0,-67-21-87 0 0,-1 0 1 0 0,0 0 0 0 0,0 1 0 0 0,0-1 0 0 0,0 1 0 0 0,0 0 0 0 0,-1-1-1 0 0,0 1 1 0 0,0 0 0 0 0,0 0 0 0 0,0 0 0 0 0,-1 0 0 0 0,1 0 0 0 0,-1 0-1 0 0,0 0 1 0 0,0 0 0 0 0,0 0 0 0 0,-1 0 0 0 0,1 0 0 0 0,-1-1 0 0 0,0 1-1 0 0,0 0 1 0 0,-1 0 0 0 0,1 0 0 0 0,-1-1 0 0 0,0 1 0 0 0,0-1 0 0 0,0 1-1 0 0,0-1 1 0 0,0 0 0 0 0,-1 0 0 0 0,0 0 0 0 0,1 0 0 0 0,-1 0-1 0 0,-1 0-31 0 0,-10 9 60 0 0,0-2-1 0 0,0 1 0 0 0,-1-2 0 0 0,0 1 0 0 0,-1-2 0 0 0,0 0 0 0 0,0-2 0 0 0,-1 1 0 0 0,1-2 0 0 0,-1 0 0 0 0,-1-1 0 0 0,1-1 0 0 0,-1 0 0 0 0,1-1 0 0 0,-15-1-59 0 0,-42-8 140 0 0,74 7-201 0 0,-1 0 1 0 0,1 0-1 0 0,0 0 1 0 0,-1-1-1 0 0,1 1 1 0 0,0 0-1 0 0,-1 0 1 0 0,1 0-1 0 0,0 0 1 0 0,-1-1-1 0 0,1 1 1 0 0,0 0-1 0 0,-1 0 1 0 0,1-1-1 0 0,0 1 0 0 0,0 0 1 0 0,-1 0-1 0 0,1-1 1 0 0,0 1-1 0 0,0 0 1 0 0,0-1-1 0 0,-1 1 1 0 0,1 0-1 0 0,0-1 1 0 0,0 1-1 0 0,0 0 1 0 0,0-1-1 0 0,0 1 1 0 0,0-1-1 0 0,0 1 0 0 0,0 0 1 0 0,0-1-1 0 0,0 1 1 0 0,0 0-1 0 0,0-1 1 0 0,0 1-1 0 0,0-1 1 0 0,0 1-1 0 0,0 0 1 0 0,0-1-1 0 0,0 1 1 0 0,1 0-1 0 0,-1-1 1 0 0,0 1-1 0 0,0 0 0 0 0,0-1 1 0 0,1 1-1 0 0,-1 0 1 0 0,0-1-1 0 0,0 1 1 0 0,1 0-1 0 0,-1 0 1 0 0,0-1-1 0 0,1 1 1 0 0,-1 0-1 0 0,0 0 1 0 0,1 0-1 0 0,-1 0 1 0 0,0-1-1 0 0,1 1 0 0 0,-1 0 1 0 0,0 0-1 0 0,1 0 1 0 0,-1 0-1 0 0,0 0 1 0 0,1 0 60 0 0,19-11-8463 0 0,-15 9 4149 0 0,2-2-7735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39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0 6785 0 0,'0'0'2314'0'0,"0"0"-372"0"0,0 0-332 0 0,0 0-146 0 0,0 0 3 0 0,0 0-45 0 0,0 0-179 0 0,0 0-261 0 0,0 0-268 0 0,0 0-213 0 0,0 0-113 0 0,2 9 583 0 0,-28 251 2419 0 0,15-187-3157 0 0,-2-1-1 0 0,-4-1 1 0 0,-8 15-233 0 0,17-57 30 0 0,-26 44-93 0 0,21-75-6159 0 0,9-12-3603 0 0,4 13 1582 0 0</inkml:trace>
  <inkml:trace contextRef="#ctx0" brushRef="#br0" timeOffset="324.015">106 129 8266 0 0,'0'0'2164'0'0,"0"0"-433"0"0,0 0-236 0 0,0 0-38 0 0,0 0 3 0 0,0 0-84 0 0,0 0-174 0 0,0 0-207 0 0,0 0-159 0 0,0 0-107 0 0,0 0-111 0 0,0 0-78 0 0,32-5-51 0 0,105-15-39 0 0,53 1 762 0 0,28 12-1216 0 0,-217 7-191 0 0,-1 0-55 0 0,-9 11-1609 0 0,-1-4 323 0 0,-14 8-3125 0 0,6-8-3016 0 0,7-3-1161 0 0</inkml:trace>
  <inkml:trace contextRef="#ctx0" brushRef="#br0" timeOffset="568.003">1 442 9274 0 0,'0'0'1528'0'0,"0"0"-103"0"0,0 0 208 0 0,0 0 150 0 0,0 0-38 0 0,0 0-192 0 0,0 0-287 0 0,0 0-240 0 0,34 6-216 0 0,109 18-192 0 0,-34-24 191 0 0,-81-4-658 0 0,12-1-280 0 0,22-3 22 0 0,-21 6-6762 0 0,-36 2-4398 0 0</inkml:trace>
  <inkml:trace contextRef="#ctx0" brushRef="#br0" timeOffset="886.3">512 729 5921 0 0,'0'0'2571'0'0,"0"0"-1050"0"0,0 0-373 0 0,0 0 114 0 0,0 0 142 0 0,0 0-9 0 0,0 0-195 0 0,0 0-256 0 0,0 0-215 0 0,0 0-137 0 0,0 0-83 0 0,0 0-53 0 0,0 0-44 0 0,-6 16-28 0 0,-31 68 290 0 0,32-59 502 0 0,3-14-1526 0 0,1-25-6097 0 0,1 10-2717 0 0</inkml:trace>
  <inkml:trace contextRef="#ctx0" brushRef="#br0" timeOffset="1240.166">706 427 9594 0 0,'0'0'2161'0'0,"0"0"-485"0"0,0 0-273 0 0,0 0-120 0 0,0 0-110 0 0,0 0-174 0 0,0 0-165 0 0,0 0-147 0 0,0 0-121 0 0,0 0-111 0 0,0 0-88 0 0,0 0-82 0 0,-15 11-55 0 0,-45 31-37 0 0,37-25 154 0 0,23-17-311 0 0,0 0-31 0 0,0 0-33 0 0,0 0-19 0 0,0 0-6 0 0,17-8 144 0 0,45-24 336 0 0,-62 32-395 0 0,0 0 26 0 0,0 0 14 0 0,0 0 6 0 0,-14 4 2 0 0,-32 18-1323 0 0,46-22 156 0 0,0 0-1048 0 0,0 0-3133 0 0,0 0-5835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2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18252 0 0,'0'0'1232'0'0,"0"0"-280"0"0,0 0-327 0 0,0 0 31 0 0,0 0-80 0 0,0 0-120 0 0,0 0-184 0 0,0 0-288 0 0,0 0-96 0 0,0 0-24 0 0,0 0 32 0 0,0 0-24 0 0,0 0-112 0 0,0 0-200 0 0,65 15-433 0 0,-47 10-1223 0 0,-3-6-5394 0 0,-6-8-3896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1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105 313 15291 0 0,'0'0'1494'0'0,"0"0"-296"0"0,0 0-30 0 0,0 0 159 0 0,0 0 74 0 0,0 0-154 0 0,0 0-303 0 0,0 0-309 0 0,0 0-216 0 0,0 0-126 0 0,0 0-98 0 0,-12 34-40 0 0,-38 100-63 0 0,22-58-238 0 0,22-69-789 0 0,3-7-2796 0 0,0 0-3619 0 0,2 0 4207 0 0,-1 0-7411 0 0</inkml:trace>
  <inkml:trace contextRef="#ctx0" brushRef="#br0" timeOffset="648.026">300 468 10138 0 0,'0'0'2258'0'0,"0"0"-496"0"0,0 0-206 0 0,0 0-41 0 0,0 0-89 0 0,0 0-181 0 0,0 0-253 0 0,0 0-182 0 0,0 0-75 0 0,0 0-75 0 0,0 0-37 0 0,0 0-34 0 0,0 0-33 0 0,6 1 483 0 0,29-61-148 0 0,96-135-510 0 0,-45 78-465 0 0,-85 117 75 0 0,-1 0 0 0 0,1-1-1 0 0,-1 1 1 0 0,1 0-1 0 0,-1-1 1 0 0,1 1-1 0 0,0 0 1 0 0,-1 0-1 0 0,1 0 1 0 0,-1 0-1 0 0,1-1 1 0 0,-1 1-1 0 0,1 0 1 0 0,0 0-1 0 0,-1 0 1 0 0,1 0 0 0 0,-1 0-1 0 0,1 0 1 0 0,0 0-1 0 0,-1 1 1 0 0,1-1-1 0 0,-1 0 1 0 0,1 0-1 0 0,-1 0 1 0 0,1 1-1 0 0,0-1 1 0 0,-1 0-1 0 0,1 0 1 0 0,-1 1-1 0 0,1-1 1 0 0,-1 1 0 0 0,0-1-1 0 0,1 0 1 0 0,-1 1-1 0 0,1-1 1 0 0,-1 1-1 0 0,0-1 1 0 0,1 1-1 0 0,-1-1 1 0 0,0 1-1 0 0,1-1 1 0 0,-1 1-1 0 0,0-1 1 0 0,0 1-1 0 0,0 0 1 0 0,1-1 0 0 0,-1 1-1 0 0,0-1 1 0 0,0 1-1 0 0,0-1 1 0 0,0 1-1 0 0,0 0 1 0 0,0-1-1 0 0,0 1 1 0 0,0-1-1 0 0,-1 1 1 0 0,1 0-1 0 0,0-1 1 0 0,0 1 9 0 0,2 47 14 0 0,-2-42-16 0 0,-1 4 6 0 0,0 0 0 0 0,0 0 1 0 0,1 0-1 0 0,0 0 1 0 0,1 1-1 0 0,0-1 0 0 0,1 0 1 0 0,0 0-1 0 0,1-1 0 0 0,0 1 1 0 0,0 0-1 0 0,1-1 1 0 0,0 0-1 0 0,1 0 0 0 0,0 0 1 0 0,0 0-1 0 0,1-1 1 0 0,0 0-1 0 0,1 0 0 0 0,-1 0 1 0 0,3 0-5 0 0,-5-4 34 0 0,1 0-1 0 0,0-1 1 0 0,0 0 0 0 0,0 0 0 0 0,1 0 0 0 0,-1 0 0 0 0,1-1-1 0 0,-1 0 1 0 0,1 0 0 0 0,0-1 0 0 0,0 0 0 0 0,0 0 0 0 0,0 0-1 0 0,0 0 1 0 0,0-1 0 0 0,0 0 0 0 0,-1-1 0 0 0,1 1 0 0 0,0-1-1 0 0,0 0 1 0 0,0 0 0 0 0,0-1 0 0 0,0 0 0 0 0,-1 0 0 0 0,1 0-1 0 0,-1-1 1 0 0,3-1-34 0 0,2-4 48 0 0,0 1-1 0 0,-1-2 0 0 0,0 0 1 0 0,0 0-1 0 0,-1 0 1 0 0,0-1-1 0 0,-1 0 0 0 0,0-1 1 0 0,0 0-1 0 0,-2 0 1 0 0,1 0-1 0 0,-1-1 0 0 0,1-4-47 0 0,10-14-1035 0 0,-11 21-1787 0 0,1-1-3872 0 0,-4 3-5521 0 0</inkml:trace>
  <inkml:trace contextRef="#ctx0" brushRef="#br0" timeOffset="1028.04">1475 0 16115 0 0,'0'0'1958'0'0,"0"0"-684"0"0,0 0-286 0 0,0 0 10 0 0,0 0-5 0 0,0 0-89 0 0,0 0-172 0 0,0 0-195 0 0,0 0-156 0 0,0 0-89 0 0,0 0-60 0 0,-32 18-51 0 0,-98 55-26 0 0,126-71-144 0 0,1 0-1 0 0,-1-1 0 0 0,1 1 1 0 0,-1 1-1 0 0,1-1 1 0 0,0 0-1 0 0,0 1 0 0 0,0 0 1 0 0,0 0-1 0 0,0 0 1 0 0,1 0-1 0 0,-1 0 0 0 0,1 0 1 0 0,0 1-1 0 0,0-1 0 0 0,0 1 1 0 0,1-1-1 0 0,-1 1 1 0 0,1 0-1 0 0,-1 0-10 0 0,-1 7 32 0 0,-1 1-5 0 0,0 1-1 0 0,1 0 1 0 0,1-1 0 0 0,0 1-1 0 0,0 0 1 0 0,1 0-1 0 0,1 0 1 0 0,0 0 0 0 0,1 0-1 0 0,0 0 1 0 0,1 0-1 0 0,1 0 1 0 0,0 0 0 0 0,0-1-1 0 0,2 1 1 0 0,-1-1 0 0 0,2 0-1 0 0,-1-1 1 0 0,1 1-1 0 0,1-1 1 0 0,0 0 0 0 0,1-1-1 0 0,0 1 1 0 0,1-2-1 0 0,0 1 1 0 0,0-1 0 0 0,1 0-1 0 0,0-1 1 0 0,1-1-1 0 0,-1 1 1 0 0,2-1 0 0 0,-1-1-1 0 0,1 0 1 0 0,0-1-1 0 0,0 0 1 0 0,0-1 0 0 0,1 0-1 0 0,-1-1 1 0 0,1-1-1 0 0,6 1-26 0 0,-10-1 94 0 0,0-1-1 0 0,-1 0 0 0 0,1-1 0 0 0,-1 0 0 0 0,1 0 0 0 0,0-1 1 0 0,-1 0-1 0 0,1 0 0 0 0,-1-1 0 0 0,1 0 0 0 0,-1-1 0 0 0,0 1 0 0 0,0-2 1 0 0,0 1-1 0 0,0-1 0 0 0,-1 0 0 0 0,0-1 0 0 0,1 0 0 0 0,-2 0 1 0 0,6-5-94 0 0,-2-3 80 0 0,0-2 0 0 0,-1 1 1 0 0,-1-1-1 0 0,0-1 1 0 0,-1 1-1 0 0,-1-1 1 0 0,0 0-1 0 0,-1-1 0 0 0,-1 1 1 0 0,0-1-1 0 0,-2 0 1 0 0,0 0-1 0 0,0 0 1 0 0,-2 0-1 0 0,0-1 0 0 0,-2-9-80 0 0,2 17-79 0 0,-1 0 0 0 0,-1 0 1 0 0,1 0-1 0 0,-2 0 0 0 0,1 0 0 0 0,-1 1 0 0 0,-1-1 0 0 0,0 1 0 0 0,0 0 0 0 0,-1 0 0 0 0,0 0 0 0 0,0 1 0 0 0,-1 0 0 0 0,0 0 0 0 0,0 0 0 0 0,-1 1 0 0 0,0 0 0 0 0,-1 0 0 0 0,0 1 0 0 0,0-1 0 0 0,0 2 0 0 0,0-1 0 0 0,-1 1 0 0 0,0 1 0 0 0,0 0 0 0 0,0 0 0 0 0,-1 0 0 0 0,1 1 0 0 0,-1 1 0 0 0,0 0 0 0 0,0 0 0 0 0,-9 0 79 0 0,-88 19-5869 0 0,82-5-722 0 0,6-4-5527 0 0</inkml:trace>
  <inkml:trace contextRef="#ctx0" brushRef="#br0" timeOffset="1748.331">1173 321 11194 0 0,'0'0'2741'0'0,"0"0"-311"0"0,0 0-386 0 0,0 0-279 0 0,0 0-233 0 0,0 0-209 0 0,0 0-183 0 0,32-8-141 0 0,103-23-164 0 0,-26-4 876 0 0,-78 26-1266 0 0,-22 5-326 0 0,0 1 1 0 0,0 0 0 0 0,0 1 0 0 0,1 0-1 0 0,-1 1 1 0 0,1-1 0 0 0,-1 2-1 0 0,1-1 1 0 0,-1 2 0 0 0,8 0-120 0 0,52 51 441 0 0,13 17-62 0 0,-66-59 1289 0 0,-16-16-3719 0 0,0 6 1097 0 0,0-4-5207 0 0,0 4-6291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5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3 361 6897 0 0,'0'0'2305'0'0,"0"0"-655"0"0,0 0-202 0 0,0 0 71 0 0,0 0 76 0 0,0 0-41 0 0,0 0-222 0 0,0 0-377 0 0,0 0-320 0 0,0 0-221 0 0,0 0-142 0 0,-2-2-13 0 0,2 2-219 0 0,0 0 0 0 0,1 1 0 0 0,-1-1 0 0 0,0 1 0 0 0,1-1 0 0 0,-1 0 0 0 0,1 1 0 0 0,-1-1 0 0 0,1 0 0 0 0,-1 1 0 0 0,1-1 0 0 0,-1 0 0 0 0,1 0 0 0 0,-1 1 0 0 0,1-1-1 0 0,-1 0 1 0 0,1 0 0 0 0,-1 0 0 0 0,1 0 0 0 0,-1 0 0 0 0,1 0 0 0 0,0 0 0 0 0,-1 0 0 0 0,1 0 0 0 0,-1 0 0 0 0,1 0 0 0 0,-1 0 0 0 0,1 0 0 0 0,-1 0 0 0 0,1-1 0 0 0,-1 1 0 0 0,1 0 0 0 0,-1 0 0 0 0,1 0 0 0 0,-1-1 0 0 0,1 1 0 0 0,-1 0 0 0 0,1-1 0 0 0,-1 1 0 0 0,1-1-1 0 0,-1 1 1 0 0,0 0 0 0 0,1-1 0 0 0,-1 1 0 0 0,0-1 0 0 0,1 1 0 0 0,-1-1 0 0 0,0 1 0 0 0,0-1 0 0 0,0 1 0 0 0,1-1 0 0 0,-1 1 0 0 0,0-1 0 0 0,0 1 0 0 0,0-1 0 0 0,0 0 0 0 0,0 1 0 0 0,0-1 0 0 0,0 1 0 0 0,0-1 0 0 0,0 1 0 0 0,0-1 0 0 0,0 1 0 0 0,0-1 0 0 0,-1 1-1 0 0,1-1 1 0 0,0 1 0 0 0,0-1-40 0 0,15 1 385 0 0,175-3 2417 0 0,-141-5-3223 0 0,-65 30-3468 0 0,10-15-980 0 0,2-3-6754 0 0</inkml:trace>
  <inkml:trace contextRef="#ctx0" brushRef="#br0" timeOffset="355.719">614 0 7378 0 0,'0'0'3334'0'0,"0"0"-1699"0"0,0 0-608 0 0,0 0 73 0 0,0 0 127 0 0,0 0 50 0 0,0 0-52 0 0,0 0-133 0 0,0 0-128 0 0,0 0-109 0 0,0 0-112 0 0,0 0-103 0 0,0 0-49 0 0,22 20-66 0 0,63 67-52 0 0,-82-85-444 0 0,-1 1 0 0 0,0-1 0 0 0,0 1 0 0 0,0-1 0 0 0,0 1-1 0 0,0 0 1 0 0,-1 0 0 0 0,1 0 0 0 0,-1 0 0 0 0,0 0 0 0 0,0 0-1 0 0,0 0 1 0 0,0 0 0 0 0,0 0 0 0 0,-1 1 0 0 0,0-1 0 0 0,1 0-1 0 0,-1 0 1 0 0,0 1 0 0 0,-1-1 0 0 0,1 0 0 0 0,-1 2-29 0 0,0 10 128 0 0,-4 31-17 0 0,-1-1 0 0 0,-2 1-1 0 0,-3-1 1 0 0,-1-1 0 0 0,-2 0-1 0 0,-2-1 1 0 0,-2 0 0 0 0,-2-2 0 0 0,-25 39-111 0 0,-90 127-725 0 0,125-200-2949 0 0,22-36 756 0 0,18-31-1977 0 0,-13 26-1515 0 0,-8 18-814 0 0</inkml:trace>
  <inkml:trace contextRef="#ctx0" brushRef="#br0" timeOffset="857.12">627 453 0 0 0,'0'0'340'0'0,"0"0"888"0"0,0 0 663 0 0,0 0 257 0 0,0 0-220 0 0,0 0-372 0 0,0 0-307 0 0,0 0-167 0 0,0 0-108 0 0,0 0-51 0 0,0 0-15 0 0,2 21 27 0 0,10 63 0 0 0,-13-83-898 0 0,1 0-1 0 0,0 0 1 0 0,0 0 0 0 0,0-1 0 0 0,0 1 0 0 0,0 0-1 0 0,0 0 1 0 0,0 0 0 0 0,0 0 0 0 0,0 0 0 0 0,0 0 0 0 0,0 0-1 0 0,1 0 1 0 0,-1 0 0 0 0,0-1 0 0 0,1 1 0 0 0,-1 0-1 0 0,0 0 1 0 0,1 0 0 0 0,-1-1 0 0 0,1 1 0 0 0,0 0-1 0 0,-1 0 1 0 0,1-1 0 0 0,-1 1 0 0 0,1 0 0 0 0,0-1 0 0 0,0 1-1 0 0,-1-1 1 0 0,1 1 0 0 0,0-1 0 0 0,0 1 0 0 0,0-1-1 0 0,-1 0 1 0 0,1 1 0 0 0,0-1 0 0 0,0 0 0 0 0,0 0 0 0 0,0 0-1 0 0,0 0 1 0 0,0 1 0 0 0,0-1-37 0 0,4 0 290 0 0,3 1-53 0 0,0 0-1 0 0,0 0 0 0 0,0 0 1 0 0,1-1-1 0 0,-1 0 0 0 0,0-1 1 0 0,1 0-1 0 0,-1 0 0 0 0,0-1 1 0 0,0 0-1 0 0,0 0 0 0 0,0-1 1 0 0,-1 0-1 0 0,1 0 0 0 0,-1-1 1 0 0,1 0-1 0 0,-1-1 0 0 0,0 1 1 0 0,-1-1-1 0 0,1 0 0 0 0,-1-1 1 0 0,0 0-1 0 0,0-1-236 0 0,10-10 102 0 0,-1 0-1 0 0,0-2 0 0 0,-2 0 1 0 0,0 0-1 0 0,-1-1 0 0 0,-1-1 0 0 0,6-15-101 0 0,90-203 215 0 0,-102 235-478 0 0,-5 21 239 0 0,-6 25 275 0 0,-7 20 194 0 0,3 1 0 0 0,3 1-1 0 0,2 0 1 0 0,3 14-445 0 0,9 69 912 0 0,-4-102-2247 0 0,-2-14-3330 0 0,6-51-2624 0 0,-5 15 3008 0 0,2-2-5097 0 0</inkml:trace>
  <inkml:trace contextRef="#ctx0" brushRef="#br0" timeOffset="1104.866">1282 379 5825 0 0,'0'0'2711'0'0,"0"0"-711"0"0,0 0-175 0 0,0 0 50 0 0,0 0-45 0 0,0 0-190 0 0,0 0-278 0 0,0 0-282 0 0,0 0-230 0 0,0 0-153 0 0,0 0-119 0 0,0 0-83 0 0,-8 32-87 0 0,-27 100-104 0 0,12-12 286 0 0,20-78-531 0 0,4-41-3518 0 0,13-25-1807 0 0,-10 17 728 0 0,0 2-6208 0 0</inkml:trace>
  <inkml:trace contextRef="#ctx0" brushRef="#br0" timeOffset="1368.158">1441 416 4209 0 0,'0'0'2378'0'0,"0"0"-351"0"0,0 0 27 0 0,0 0 41 0 0,0 0-132 0 0,0 0-272 0 0,0 0-356 0 0,0 0-284 0 0,0 0-232 0 0,0 0-141 0 0,0 0-71 0 0,-32 20-99 0 0,-96 59-112 0 0,94-52 339 0 0,88 13 931 0 0,-40-29-1436 0 0,34 44 1132 0 0,-33 3-403 0 0,-9-43-2311 0 0,1-14-7458 0 0,-5-1-3182 0 0</inkml:trace>
  <inkml:trace contextRef="#ctx0" brushRef="#br0" timeOffset="2557.74">1814 89 15555 0 0,'0'0'1567'0'0,"0"0"-795"0"0,0 0-342 0 0,0 0 219 0 0,0 0 290 0 0,0 0 189 0 0,0 0-23 0 0,0 0-212 0 0,0 0-195 0 0,0 0-159 0 0,0 0-87 0 0,-2 31-83 0 0,-9 102-74 0 0,-12-31 219 0 0,13-81-424 0 0,-5 19-48 0 0,-3-1-1 0 0,-1-1 1 0 0,-1 0 0 0 0,-2-1 0 0 0,-2-2 0 0 0,-17 20-42 0 0,19-36-322 0 0,18-41-579 0 0,52-97 346 0 0,-26 77 535 0 0,185-348 67 0 0,-210 485 381 0 0,2-80-407 0 0,1 0 0 0 0,1 0 0 0 0,0 0 1 0 0,1 0-1 0 0,0 0 0 0 0,1 0 1 0 0,1-1-1 0 0,0 1 0 0 0,1-1 0 0 0,1 0 1 0 0,0 0-1 0 0,1-1 0 0 0,1 0 0 0 0,0 0 1 0 0,0 0-1 0 0,1-1 0 0 0,1-1 0 0 0,0 1 1 0 0,10 7-22 0 0,-17-16 44 0 0,-1-1 0 0 0,1 1 0 0 0,0-1 1 0 0,0 0-1 0 0,0 0 0 0 0,0 0 0 0 0,1 0 0 0 0,-1 0 1 0 0,0-1-1 0 0,1 1 0 0 0,-1-1 0 0 0,1 0 1 0 0,-1 0-1 0 0,1-1 0 0 0,0 1 0 0 0,-1-1 0 0 0,1 0 1 0 0,0 1-1 0 0,0-2 0 0 0,-1 1 0 0 0,1 0 1 0 0,0-1-1 0 0,-1 0 0 0 0,1 1 0 0 0,-1-1 0 0 0,1-1 1 0 0,-1 1-1 0 0,1-1 0 0 0,-1 1 0 0 0,0-1 1 0 0,0 0-1 0 0,0 0 0 0 0,0 0 0 0 0,0 0 0 0 0,0-1 1 0 0,0 0-1 0 0,-1 1 0 0 0,1-1-44 0 0,8-15 155 0 0,-1-1-1 0 0,0 0 1 0 0,-2 0-1 0 0,0-1 1 0 0,-1 0 0 0 0,-2 0-1 0 0,0 0 1 0 0,0-1-1 0 0,-2 0 1 0 0,-1 0-1 0 0,0 0-154 0 0,14-144 319 0 0,-7 95-199 0 0,-9 70-108 0 0,0 0 6 0 0,0 0 3 0 0,0 0-8 0 0,0 0-18 0 0,0 0-12 0 0,0 0-5 0 0,0 0 25 0 0,0 0-6 0 0,0 0 19 0 0,0 0-17 0 0,0 0 13 0 0,0 0-16 0 0,0 0-5 0 0,0 0 18 0 0,0 0-2 0 0,0 0-9 0 0,0 0 9 0 0,0 0-8 0 0,0 0 23 0 0,0 0-24 0 0,0 0-22 0 0,0 0-8 0 0,0 0 21 0 0,0 0 20 0 0,0 0 13 0 0,0 0-21 0 0,0 0 6 0 0,0 0 2 0 0,0 0-22 0 0,0 0-9 0 0,0 0 26 0 0,0 0-9 0 0,0 0-10 0 0,-6 5-2913 0 0,4-4-826 0 0,1 0-3946 0 0,-1-1-4235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30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41 149 9290 0 0,'0'0'1619'0'0,"0"0"-511"0"0,0 0-116 0 0,0 0 211 0 0,0 0 172 0 0,0 0-24 0 0,0 0-157 0 0,0 0-249 0 0,0 0-183 0 0,0 0-102 0 0,0 0-84 0 0,14 0-33 0 0,110-7 1399 0 0,142 7 1190 0 0,-216-4-4279 0 0,-77 20-4173 0 0,17-10-1753 0 0,5-2-4407 0 0</inkml:trace>
  <inkml:trace contextRef="#ctx0" brushRef="#br0" timeOffset="249.33">0 378 9474 0 0,'0'0'2613'0'0,"0"0"-1156"0"0,0 0-454 0 0,0 0 83 0 0,0 0 174 0 0,0 0 28 0 0,0 0-78 0 0,0 0-119 0 0,0 0-114 0 0,0 0-118 0 0,0 0-152 0 0,34 4-100 0 0,105 13-125 0 0,-14-20 283 0 0,1-16-1070 0 0,-74 9-8619 0 0,-44 10-2749 0 0</inkml:trace>
  <inkml:trace contextRef="#ctx0" brushRef="#br0" timeOffset="1129.454">729 525 8682 0 0,'0'0'3905'0'0,"0"0"-1862"0"0,0 0-708 0 0,0 0 26 0 0,0 0 130 0 0,0 0 18 0 0,0 0-158 0 0,0 0-230 0 0,0 0-226 0 0,0 0-171 0 0,0 0-66 0 0,0 0-89 0 0,0 0-70 0 0,-1-3-83 0 0,0-7-286 0 0,0 0 0 0 0,0 0 1 0 0,1 0-1 0 0,0-1 0 0 0,1 1 0 0 0,0 0 0 0 0,1 0 1 0 0,0 0-1 0 0,1 0 0 0 0,0 0 0 0 0,0 0 0 0 0,1 0 0 0 0,0 1 1 0 0,4-7-131 0 0,5-17 171 0 0,-5 12-150 0 0,0 0 0 0 0,1 1 1 0 0,1 0-1 0 0,1 1 0 0 0,1 0 0 0 0,0 1 1 0 0,1 0-1 0 0,1 1 0 0 0,1 0 0 0 0,1 1 1 0 0,0 1-1 0 0,1 0 0 0 0,0 2 1 0 0,1 0-1 0 0,1 0 0 0 0,0 2 0 0 0,0 1 1 0 0,1 0-1 0 0,1 1 0 0 0,9-2-21 0 0,-28 10-2 0 0,1 0-1 0 0,-1 0 1 0 0,1 0-1 0 0,-1 1 1 0 0,1-1-1 0 0,-1 1 0 0 0,1-1 1 0 0,-1 1-1 0 0,1 0 1 0 0,-1 0-1 0 0,1 0 1 0 0,-1 0-1 0 0,1 1 1 0 0,-1-1-1 0 0,1 1 1 0 0,-1-1-1 0 0,1 1 1 0 0,-1 0-1 0 0,0 0 1 0 0,1 0-1 0 0,-1 0 0 0 0,0 0 1 0 0,0 1-1 0 0,0-1 1 0 0,0 1-1 0 0,0-1 1 0 0,0 1-1 0 0,0 0 1 0 0,0 0-1 0 0,-1 0 1 0 0,1 0-1 0 0,-1 0 1 0 0,1 0-1 0 0,-1 0 1 0 0,0 0-1 0 0,0 1 0 0 0,0-1 1 0 0,0 0-1 0 0,0 1 1 0 0,0 1 2 0 0,1 128 48 0 0,-26 73-33 0 0,24-204-37 0 0,0-1-20 0 0,0 0 39 0 0,0 0-2 0 0,12-11 123 0 0,94-105-18 0 0,-49 63-114 0 0,-43 37 12 0 0,1 2 1 0 0,0 0-1 0 0,1 1 1 0 0,0 0-1 0 0,1 1 1 0 0,0 1-1 0 0,1 1 1 0 0,1 0 0 0 0,-1 1-1 0 0,1 1 1 0 0,1 1-1 0 0,14-3 2 0 0,-31 11 0 0 0,0 1-1 0 0,0-1 1 0 0,-1 1 0 0 0,1-1-1 0 0,-1 1 1 0 0,0 0-1 0 0,1 0 1 0 0,-1 0 0 0 0,0 0-1 0 0,0 0 1 0 0,0 1-1 0 0,0-1 1 0 0,-1 1 0 0 0,1-1-1 0 0,-1 1 1 0 0,1 0-1 0 0,-1-1 1 0 0,0 1 0 0 0,0 0-1 0 0,0 0 1 0 0,-1 0-1 0 0,1 0 1 0 0,0 0 0 0 0,-1 0-1 0 0,0 0 1 0 0,0 0 0 0 0,0 0-1 0 0,0 0 1 0 0,0 0-1 0 0,-1 0 1 0 0,0 0 0 0 0,1 0-1 0 0,-1 0 1 0 0,0 0-1 0 0,-1 1 1 0 0,2 10 20 0 0,-30 262 222 0 0,30-221-198 0 0,0-55-42 0 0,0 0-12 0 0,0 0-11 0 0,0 0 18 0 0,0 0-10 0 0,0 0 2 0 0,0 0 42 0 0,0 0-14 0 0,0 0-21 0 0,0 0-9 0 0,0 0-18 0 0,0 0 10 0 0,0 0-8 0 0,0 0-26 0 0,0 0 8 0 0,0 0 19 0 0,0 0 7 0 0,0 0 5 0 0,0 0-27 0 0,0 0-39 0 0,0 0-33 0 0,0 0-51 0 0,0 0-7 0 0,1-13-3260 0 0,-1 7-260 0 0,1 3-3756 0 0,1 0-3581 0 0</inkml:trace>
  <inkml:trace contextRef="#ctx0" brushRef="#br0" timeOffset="2863.548">2305 76 9698 0 0,'0'0'1890'0'0,"0"0"-365"0"0,0 0-158 0 0,0 0-38 0 0,0 0-77 0 0,0 0-168 0 0,-34-5-194 0 0,-107-14-153 0 0,57 24 253 0 0,71 0-761 0 0,1-3-104 0 0,0 2-1 0 0,0-1 1 0 0,1 2 0 0 0,0 0-1 0 0,0 0 1 0 0,0 0-1 0 0,1 2 1 0 0,-1-1-1 0 0,1 1 1 0 0,1 1 0 0 0,0 0-1 0 0,0 0 1 0 0,0 1-1 0 0,1 0 1 0 0,0 0 0 0 0,1 1-1 0 0,0 0 1 0 0,1 0-1 0 0,0 1 1 0 0,0 0 0 0 0,1 0-1 0 0,1 0 1 0 0,0 1-1 0 0,0-1 1 0 0,1 1 0 0 0,-1 10-125 0 0,4-15 63 0 0,0 0 1 0 0,1 0-1 0 0,0 0 1 0 0,1 0-1 0 0,-1 0 1 0 0,1-1-1 0 0,1 1 1 0 0,-1 0-1 0 0,1-1 1 0 0,0 0-1 0 0,0 1 1 0 0,1-1-1 0 0,0 0 1 0 0,0-1-1 0 0,1 1 1 0 0,-1-1-1 0 0,1 0 1 0 0,0 0-1 0 0,0 0 1 0 0,1-1 0 0 0,0 0-1 0 0,-1 0 1 0 0,1 0-1 0 0,1-1 1 0 0,-1 0-1 0 0,0 0 1 0 0,1 0-1 0 0,0-1 1 0 0,-1 0-1 0 0,2 0-63 0 0,3 1 81 0 0,0-1 1 0 0,1 1-1 0 0,-1-2 0 0 0,0 0 0 0 0,1 0 1 0 0,-1-1-1 0 0,1 0 0 0 0,-1-1 0 0 0,1 0 1 0 0,-1-1-1 0 0,0-1 0 0 0,0 1 0 0 0,0-2 1 0 0,0 0-1 0 0,0 0 0 0 0,-1 0 0 0 0,0-2 0 0 0,0 1 1 0 0,0-1-1 0 0,-1-1 0 0 0,1 0 0 0 0,-1 0 1 0 0,7-8-82 0 0,1-7 96 0 0,-2 0 1 0 0,0-1 0 0 0,-2-1 0 0 0,0 0-1 0 0,-2-1 1 0 0,-1-1 0 0 0,4-12-97 0 0,9-21 88 0 0,-13 47-227 0 0,-10 281 518 0 0,1-261-375 0 0,-1 0-1 0 0,2 0 1 0 0,-1 0-1 0 0,1 0 0 0 0,0 0 1 0 0,0 0-1 0 0,1 0 1 0 0,0-1-1 0 0,1 1 1 0 0,-1-1-1 0 0,1 0 1 0 0,1 0-1 0 0,-1 0 0 0 0,1-1 1 0 0,1 0-1 0 0,-1 0 1 0 0,1 0-1 0 0,0 0 1 0 0,0-1-1 0 0,1 0 1 0 0,-1 0-1 0 0,1-1 0 0 0,0 0 1 0 0,2 1-4 0 0,31-1-1778 0 0,-23-4-6114 0 0,-12 0 2704 0 0,-2 0-7191 0 0</inkml:trace>
  <inkml:trace contextRef="#ctx0" brushRef="#br0" timeOffset="3105.59">2892 367 15139 0 0,'0'0'2017'0'0,"0"0"-533"0"0,0 0-202 0 0,0 0-15 0 0,0 0-77 0 0,0 0-129 0 0,0 0-238 0 0,0 0-219 0 0,0 0-138 0 0,-26 31-131 0 0,-80 97-107 0 0,58-63 18 0 0,-12 33-537 0 0,30-96-5318 0 0,15-46-11479 0 0,15 36 13934 0 0</inkml:trace>
  <inkml:trace contextRef="#ctx0" brushRef="#br0" timeOffset="3268.515">2603 540 0 0 0,'0'0'3142'0'0,"0"0"407"0"0,0 0 17 0 0,0 0-448 0 0,0 0-551 0 0,0 0-532 0 0,0 0-408 0 0,0 0-305 0 0,0 0-277 0 0,0 0-242 0 0,0 0-192 0 0,5-28-170 0 0,14-82-117 0 0,-19 111-296 0 0,0-1-1 0 0,1 0 0 0 0,-1 0 0 0 0,1 1 1 0 0,-1-1-1 0 0,1 0 0 0 0,-1 0 0 0 0,1 1 0 0 0,-1-1 1 0 0,1 0-1 0 0,-1 0 0 0 0,1 0 0 0 0,-1 0 0 0 0,1 0 1 0 0,-1 0-1 0 0,1 0 0 0 0,-1 0 0 0 0,1 0 0 0 0,-1 0 1 0 0,1 0-1 0 0,-1 0 0 0 0,1 0 0 0 0,-1-1 0 0 0,1 1 1 0 0,-1 0-1 0 0,1 0 0 0 0,-1 0 0 0 0,1-1 0 0 0,-1 1 1 0 0,1 0-1 0 0,-1-1 0 0 0,1 1 0 0 0,-1 0 1 0 0,0-1-1 0 0,1 1 0 0 0,-1-1 0 0 0,0 1 0 0 0,1 0 1 0 0,-1-1-1 0 0,0 1 0 0 0,0-1 0 0 0,1 1 0 0 0,-1-1 1 0 0,0 1-1 0 0,0-1-27 0 0,132 197 3394 0 0,-24-79-3155 0 0,-103-114-614 0 0,1 1-20 0 0,2-4-5680 0 0,-8 0-5350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6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 5401 0 0,'0'0'5335'0'0,"0"0"-2676"0"0,0 0-848 0 0,0 0-169 0 0,0 0-113 0 0,0 0-195 0 0,0 0-259 0 0,0 0-252 0 0,0 0-209 0 0,0 0-136 0 0,0 0-91 0 0,0 0-41 0 0,0 0-15 0 0,-12 21 1 0 0,-37 67 11 0 0,35-21 165 0 0,16-52-375 0 0,28 296 1368 0 0,-5-107-1024 0 0,5 195-87 0 0,-30-399-382 0 0,1 0 1 0 0,-1 1 0 0 0,1-1 0 0 0,0 0 0 0 0,-1 1 0 0 0,1-1 0 0 0,0 0 0 0 0,0 1 0 0 0,-1-1 0 0 0,1 0-1 0 0,0 0 1 0 0,-1 0 0 0 0,1 0 0 0 0,0 0 0 0 0,0 0 0 0 0,-1 0 0 0 0,1 0 0 0 0,0 0 0 0 0,-1 0 0 0 0,1 0-1 0 0,0 0 1 0 0,0-1 0 0 0,-1 1 0 0 0,1 0 0 0 0,0-1 0 0 0,-1 1 0 0 0,1 0 0 0 0,0-1 0 0 0,-1 1 0 0 0,1 0-1 0 0,-1-1 1 0 0,1 1 0 0 0,-1-1 0 0 0,1 1 0 0 0,-1-1 0 0 0,1 0 0 0 0,-1 1 0 0 0,1-1 0 0 0,-1 1 0 0 0,0-1 0 0 0,1 0-1 0 0,-1 1 1 0 0,0-1 0 0 0,0 0 0 0 0,1 0 0 0 0,-1 1 0 0 0,0-1 0 0 0,0 0 0 0 0,0 1 0 0 0,0-1 0 0 0,0 0-1 0 0,0 0 1 0 0,0 1-9 0 0,1-1 11 0 0,49-75 93 0 0,4 3-1 0 0,3 3 1 0 0,4 1-1 0 0,2 4 1 0 0,38-29-104 0 0,-99 91 1 0 0,0 0 0 0 0,1 0-1 0 0,-1 1 1 0 0,1-1 0 0 0,-1 1 0 0 0,1-1 0 0 0,0 1 0 0 0,0 0 0 0 0,0 0 0 0 0,0 0 0 0 0,0 0-1 0 0,1 1 1 0 0,-1 0 0 0 0,0-1 0 0 0,1 1 0 0 0,-1 0 0 0 0,1 0 0 0 0,-1 1 0 0 0,1-1 0 0 0,0 1-1 0 0,-1 0 1 0 0,1 0 0 0 0,-1 0 0 0 0,1 0 0 0 0,0 1 0 0 0,-1-1 0 0 0,1 1 0 0 0,-1 0 0 0 0,1 0-1 0 0,-1 0 1 0 0,0 1 0 0 0,1-1 0 0 0,-1 1 0 0 0,0 0 0 0 0,0 0 0 0 0,3 2-1 0 0,0 8 28 0 0,-1 0 1 0 0,0 1-1 0 0,0 0 0 0 0,-2 0 1 0 0,1 0-1 0 0,-2 0 1 0 0,0 1-1 0 0,0-1 0 0 0,-1 1 1 0 0,-1-1-1 0 0,0 1 1 0 0,-2 6-29 0 0,2-7 15 0 0,0 15 23 0 0,-1 9 28 0 0,2 0 1 0 0,1 0-1 0 0,2-1 1 0 0,7 29-67 0 0,-11-63-17 0 0,0 0 0 0 0,0 0 0 0 0,0-1-1 0 0,0 1 1 0 0,0 0 0 0 0,1 0 0 0 0,-1 0 0 0 0,1-1 0 0 0,-1 1 0 0 0,1 0 0 0 0,-1 0-1 0 0,1-1 1 0 0,0 1 0 0 0,0 0 0 0 0,0-1 0 0 0,0 1 0 0 0,0-1 0 0 0,0 1 0 0 0,1-1-1 0 0,-1 0 1 0 0,0 0 0 0 0,1 1 0 0 0,-1-1 0 0 0,1 0 0 0 0,-1 0 0 0 0,1 0 0 0 0,-1 0-1 0 0,1-1 1 0 0,0 1 0 0 0,0 0 0 0 0,-1-1 0 0 0,1 1 0 0 0,0-1 0 0 0,0 1 0 0 0,0-1-1 0 0,-1 0 1 0 0,1 0 0 0 0,0 0 0 0 0,0 0 0 0 0,0 0 0 0 0,0 0 0 0 0,-1-1 0 0 0,1 1-1 0 0,0-1 1 0 0,0 1 0 0 0,0-1 0 0 0,-1 0 0 0 0,1 1 0 0 0,0-1 0 0 0,0-1 17 0 0,32-31-2738 0 0,-14 9-3860 0 0,-16 20 4345 0 0,3-4-9818 0 0</inkml:trace>
  <inkml:trace contextRef="#ctx0" brushRef="#br0" timeOffset="665.237">1274 660 15835 0 0,'0'0'2250'0'0,"0"0"-580"0"0,0 0-310 0 0,0 0-100 0 0,0 0-118 0 0,0 0-148 0 0,0 0-182 0 0,0 0-185 0 0,0 0-117 0 0,-33 23-104 0 0,-105 72-106 0 0,127-88-245 0 0,-1 0 0 0 0,1 2 1 0 0,1-1-1 0 0,-1 1 0 0 0,1 1 0 0 0,1-1 1 0 0,0 2-1 0 0,0-1 0 0 0,1 1 1 0 0,0 1-56 0 0,-4 6 43 0 0,7-11-35 0 0,0 0-1 0 0,0 0 1 0 0,1 0 0 0 0,0 0 0 0 0,0 1-1 0 0,1-1 1 0 0,0 1 0 0 0,0 0-1 0 0,1 0 1 0 0,0 0 0 0 0,0 1 0 0 0,1-1-1 0 0,0 0 1 0 0,0 1 0 0 0,1-1-1 0 0,0 1 1 0 0,1-1 0 0 0,0 0 0 0 0,0 1-8 0 0,3-6 7 0 0,-1 0 1 0 0,1 0 0 0 0,0-1 0 0 0,-1 1-1 0 0,2-1 1 0 0,-1 0 0 0 0,0 0 0 0 0,0 0 0 0 0,0 0-1 0 0,1-1 1 0 0,-1 0 0 0 0,1 0 0 0 0,-1 0-1 0 0,1-1 1 0 0,-1 1 0 0 0,1-1 0 0 0,0 0 0 0 0,-1 0-1 0 0,1-1 1 0 0,-1 1 0 0 0,1-1 0 0 0,-1 0-1 0 0,1 0 1 0 0,-1-1 0 0 0,1 1 0 0 0,-1-1-1 0 0,0 0 1 0 0,0 0 0 0 0,3-3-8 0 0,13-8 66 0 0,0-2 0 0 0,-2 0 0 0 0,0-1 0 0 0,0-1 1 0 0,-2 0-1 0 0,0-1 0 0 0,-1-1 0 0 0,-1-1 0 0 0,-1 0 0 0 0,-1 0 0 0 0,8-19-66 0 0,-14 30 27 0 0,31-43 150 0 0,-21 75-241 0 0,-12-9-68 0 0,0 0 0 0 0,2-1 0 0 0,0 1 0 0 0,0-2 0 0 0,1 1 0 0 0,1 0 0 0 0,0-1 0 0 0,1-1 0 0 0,0 0 0 0 0,0 0 0 0 0,2 0 0 0 0,-1-1 0 0 0,1-1 0 0 0,0 0 1 0 0,1 0-1 0 0,0-1 0 0 0,1-1 0 0 0,0 0 132 0 0,-10-5-180 0 0,-1-1 0 0 0,1 0 0 0 0,0 0 0 0 0,0 0 0 0 0,0-1 0 0 0,0 1 0 0 0,0-1 0 0 0,0 1 0 0 0,0-1 0 0 0,0 0 0 0 0,0 0 0 0 0,0 0 0 0 0,0-1 0 0 0,0 1 0 0 0,0-1 0 0 0,0 1 0 0 0,0-1 0 0 0,0 0 0 0 0,0 0 0 0 0,-1-1 0 0 0,1 1 0 0 0,0 0 0 0 0,-1-1 1 0 0,1 0-1 0 0,-1 0 0 0 0,1 1 0 0 0,-1-1 0 0 0,0-1 0 0 0,0 1 0 0 0,0 0 0 0 0,0 0 0 0 0,0-1 0 0 0,0 1 0 0 0,-1-1 0 0 0,1 0 0 0 0,-1 0 180 0 0,49-202 2617 0 0,-37 152 346 0 0,0 120-873 0 0,-6-34-1985 0 0,-6-21-94 0 0,0-1-1 0 0,1 1 1 0 0,1-1-1 0 0,0 1 1 0 0,0-1-1 0 0,1 0 0 0 0,0 0 1 0 0,1 0-1 0 0,0-1 1 0 0,1 1-1 0 0,0-1 1 0 0,1-1-1 0 0,0 1 0 0 0,0-1 1 0 0,1 0-1 0 0,0-1 1 0 0,1 0-1 0 0,0 0 1 0 0,6 4-11 0 0,-11-9 9 0 0,-1-1-1 0 0,1 1 1 0 0,0-1 0 0 0,-1 0 0 0 0,1 0 0 0 0,0-1 0 0 0,1 1-1 0 0,-1-1 1 0 0,0 1 0 0 0,0-1 0 0 0,0-1 0 0 0,1 1 0 0 0,-1-1 0 0 0,1 1-1 0 0,-1-1 1 0 0,0 0 0 0 0,1-1 0 0 0,-1 1 0 0 0,0-1 0 0 0,1 0 0 0 0,-1 0-1 0 0,0 0 1 0 0,0-1 0 0 0,0 1 0 0 0,0-1 0 0 0,0 0 0 0 0,0 0 0 0 0,0-1-1 0 0,-1 1 1 0 0,1-1 0 0 0,-1 0 0 0 0,1 0 0 0 0,1-3-9 0 0,7-11 96 0 0,0-2 1 0 0,-2 1-1 0 0,0-2 0 0 0,-1 1 1 0 0,-1-1-1 0 0,-1 0 1 0 0,3-18-97 0 0,0 8 33 0 0,22-62-713 0 0,-18 87-4188 0 0,-10 5-41 0 0,0 0-7354 0 0</inkml:trace>
  <inkml:trace contextRef="#ctx0" brushRef="#br0" timeOffset="971.143">2251 866 8370 0 0,'0'0'4527'0'0,"0"0"-1695"0"0,0 0-687 0 0,0 0-276 0 0,0 0-275 0 0,0 0-167 0 0,0 0-193 0 0,0 0-228 0 0,35-16-232 0 0,109-51-178 0 0,-80 19 66 0 0,-57 36-522 0 0,-1 4-80 0 0,1 0 0 0 0,-2 0 1 0 0,1-1-1 0 0,-1 0 0 0 0,-1 0 0 0 0,1-1 0 0 0,-2 1 0 0 0,1-1 0 0 0,-1 0 0 0 0,-1 0 0 0 0,0 0 0 0 0,0 0 0 0 0,-1 0 0 0 0,0 0 0 0 0,-1-1 0 0 0,0 1 0 0 0,-1-6-60 0 0,-1 13-7 0 0,0 0-1 0 0,0 0 1 0 0,0 1 0 0 0,0-1 0 0 0,-1 1 0 0 0,1-1-1 0 0,-1 1 1 0 0,1 0 0 0 0,-1 0 0 0 0,0 0 0 0 0,0 1 0 0 0,0-1-1 0 0,0 0 1 0 0,0 1 0 0 0,0 0 0 0 0,0 0 0 0 0,0 0-1 0 0,0 0 1 0 0,-1 0 0 0 0,1 1 0 0 0,0-1 0 0 0,-1 1 0 0 0,1 0-1 0 0,-1 0 1 0 0,1 0 0 0 0,0 1 0 0 0,-1-1 0 0 0,1 1-1 0 0,0 0 1 0 0,0 0 0 0 0,-1 0 0 0 0,1 0 0 0 0,0 0 0 0 0,0 1-1 0 0,0-1 1 0 0,0 1 0 0 0,0 0 0 0 0,1 0 0 0 0,-1 0 7 0 0,-8 5-11 0 0,0 0 0 0 0,1 1 0 0 0,-1 0 0 0 0,2 0 0 0 0,-1 1 0 0 0,1 1 0 0 0,1 0 0 0 0,-1 0 0 0 0,2 0 0 0 0,-1 1 0 0 0,2 0 0 0 0,-1 0 0 0 0,2 1 0 0 0,-1 0 0 0 0,2 0 0 0 0,-1 1 0 0 0,2-1 0 0 0,0 1 0 0 0,0-1 0 0 0,1 1 0 0 0,1 0 0 0 0,0 0 0 0 0,0 0 0 0 0,2 0 0 0 0,0 0 0 0 0,0 0 0 0 0,1 0 0 0 0,0 0 0 0 0,1-1 0 0 0,1 1 0 0 0,0-1 0 0 0,1 0 0 0 0,0 0 0 0 0,1 0 0 0 0,0-1 0 0 0,1 1 0 0 0,6 6 11 0 0,1-5 3 0 0,1-1 0 0 0,0 0 0 0 0,1-1 0 0 0,0-1 1 0 0,1 0-1 0 0,0-1 0 0 0,1-1 0 0 0,0-1 0 0 0,0 0 0 0 0,0-1 0 0 0,1-1 0 0 0,0-1 1 0 0,0-1-1 0 0,0-1 0 0 0,0 0 0 0 0,1-1 0 0 0,-1-1 0 0 0,0-1 0 0 0,0-1 1 0 0,18-4-4 0 0,32-15-1082 0 0,-48 11-1996 0 0,-1-2-3939 0 0,-6 5-5738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5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104 130 7170 0 0,'0'0'1923'0'0,"0"0"-580"0"0,0 0-191 0 0,0 0 49 0 0,0 0 160 0 0,0 0 207 0 0,0 0 74 0 0,0 0-71 0 0,0 0-196 0 0,0 0-280 0 0,0 0-263 0 0,-6-21-217 0 0,-16-62-171 0 0,17 62-95 0 0,5 21-10 0 0,0 27 1088 0 0,-3 64-402 0 0,-4 1 0 0 0,-14 66-1025 0 0,5-50 267 0 0,4 1 0 0 0,3 78-267 0 0,8-182 4 0 0,0-1 1 0 0,1 1-1 0 0,-1-1 0 0 0,1 1 0 0 0,0 0 0 0 0,1-1 0 0 0,-1 1 0 0 0,1-1 1 0 0,0 1-1 0 0,0-1 0 0 0,0 1 0 0 0,1-1 0 0 0,-1 0 0 0 0,1 1 0 0 0,0-1 0 0 0,0 0 1 0 0,1 0-1 0 0,-1 0 0 0 0,1-1 0 0 0,0 1 0 0 0,0-1 0 0 0,0 1 0 0 0,1-1 1 0 0,-1 0-1 0 0,1 0 0 0 0,-1 0 0 0 0,1-1 0 0 0,0 0 0 0 0,0 1 0 0 0,0-1 0 0 0,1 0 1 0 0,-1-1-1 0 0,0 1 0 0 0,1-1 0 0 0,-1 0 0 0 0,1 0 0 0 0,-1 0 0 0 0,1-1 1 0 0,-1 0-1 0 0,5 0-4 0 0,1-4 30 0 0,0-2 0 0 0,-1 0 0 0 0,0 0-1 0 0,0 0 1 0 0,0-1 0 0 0,-1-1 0 0 0,0 1 0 0 0,0-1 0 0 0,-1-1 0 0 0,5-6-30 0 0,-4 6 15 0 0,46-56 65 0 0,-36 40-76 0 0,2 1 1 0 0,0 2-1 0 0,2-1 0 0 0,0 2 0 0 0,2 1 1 0 0,15-10-5 0 0,-36 30 0 0 0,0 0-1 0 0,0 0 1 0 0,0 0 0 0 0,0 1-1 0 0,0-1 1 0 0,0 1 0 0 0,0 0 0 0 0,-1 0-1 0 0,1 0 1 0 0,0 0 0 0 0,0 0 0 0 0,-1 1-1 0 0,1-1 1 0 0,-1 1 0 0 0,1-1 0 0 0,-1 1-1 0 0,0 0 1 0 0,0 0 0 0 0,0 0 0 0 0,0 1-1 0 0,0-1 1 0 0,0 0 0 0 0,0 1 0 0 0,-1-1-1 0 0,1 1 1 0 0,-1-1 0 0 0,0 1 0 0 0,0 0-1 0 0,0 0 1 0 0,0 0 0 0 0,0-1 0 0 0,0 1-1 0 0,-1 0 1 0 0,0 0 0 0 0,1 0 0 0 0,-1 2 0 0 0,3 5-1 0 0,0-2 2 0 0,-1 0-1 0 0,1 0 1 0 0,1 0 0 0 0,0 0-1 0 0,0-1 1 0 0,0 1-1 0 0,1-1 1 0 0,0 0-1 0 0,0 0 1 0 0,1-1-1 0 0,0 0 1 0 0,0 0-1 0 0,0 0 1 0 0,1-1-1 0 0,0 0 1 0 0,0 0-1 0 0,0 0 1 0 0,1-1-1 0 0,-1 0 1 0 0,1-1-1 0 0,0 0 1 0 0,0 0-1 0 0,4 1 0 0 0,-4-3 11 0 0,-1-1 1 0 0,1 1-1 0 0,0-1 0 0 0,-1-1 0 0 0,1 1 0 0 0,-1-1 0 0 0,1-1 0 0 0,-1 1 0 0 0,0-1 0 0 0,1 0 0 0 0,-1-1 0 0 0,0 0 0 0 0,0 0 0 0 0,-1-1 0 0 0,1 1 0 0 0,-1-1 0 0 0,1-1 0 0 0,-1 1 0 0 0,-1-1 0 0 0,1 0 0 0 0,1-2-11 0 0,17-19 103 0 0,0-1 0 0 0,-2-2 0 0 0,-1 0 0 0 0,-2-1 0 0 0,-1 0 0 0 0,-1-2 0 0 0,-1 0 0 0 0,-2-1 0 0 0,2-12-103 0 0,-6 18 49 0 0,-2-1 0 0 0,-1 0-1 0 0,-1-1 1 0 0,-2 0 0 0 0,0 0-1 0 0,-2 0 1 0 0,-2 0 0 0 0,0 0-1 0 0,-2-1 1 0 0,-1 1 0 0 0,-1 0-1 0 0,-6-17-48 0 0,10 44-36 0 0,-1-1-1 0 0,1 1 1 0 0,-1-1-1 0 0,0 1 0 0 0,1-1 1 0 0,-1 1-1 0 0,0 0 1 0 0,0 0-1 0 0,-1 0 0 0 0,1-1 1 0 0,0 1-1 0 0,-1 0 0 0 0,1 0 1 0 0,-1 1-1 0 0,0-1 1 0 0,0 0-1 0 0,0 0 0 0 0,0 1 1 0 0,0 0-1 0 0,0-1 1 0 0,0 1-1 0 0,-1-1 37 0 0,-7 36-2705 0 0,8 15-4101 0 0,2-29-5270 0 0</inkml:trace>
  <inkml:trace contextRef="#ctx0" brushRef="#br0" timeOffset="353.543">1275 712 8778 0 0,'0'0'2362'0'0,"0"0"-477"0"0,0 0-19 0 0,0 0-68 0 0,0 0-196 0 0,0 0-226 0 0,0 0-172 0 0,0 0-173 0 0,0 0-168 0 0,31-8-118 0 0,100-27-126 0 0,-64 0 183 0 0,-59 27-637 0 0,0 1-65 0 0,1-1 1 0 0,-2 0-1 0 0,1 0 0 0 0,-1-1 0 0 0,0 0 1 0 0,-1 0-1 0 0,0-1 0 0 0,-1 0 1 0 0,0 0-1 0 0,0 0 0 0 0,-1-1 0 0 0,0 1 1 0 0,-1-1-1 0 0,0 0 0 0 0,-1 0 1 0 0,0 0-1 0 0,-1 0 0 0 0,0 0 1 0 0,-1-1-1 0 0,0-3-100 0 0,-1 11 8 0 0,0 1 0 0 0,-1-1 0 0 0,1 1 0 0 0,-1-1 0 0 0,0 1 0 0 0,0 0 0 0 0,0-1 0 0 0,0 1 0 0 0,-1 0 0 0 0,1 1 0 0 0,-1-1 0 0 0,0 0 1 0 0,1 1-1 0 0,-1-1 0 0 0,0 1 0 0 0,-1 0 0 0 0,1 0 0 0 0,0 0 0 0 0,-1 0 0 0 0,1 1 0 0 0,-1 0 0 0 0,1-1 0 0 0,-1 1 0 0 0,0 0 0 0 0,0 1 0 0 0,1-1 0 0 0,-1 1 0 0 0,0-1 0 0 0,0 1 1 0 0,0 0-1 0 0,1 1 0 0 0,-1-1 0 0 0,0 1 0 0 0,0 0 0 0 0,0-1 0 0 0,1 2 0 0 0,-1-1 0 0 0,1 0 0 0 0,-1 1 0 0 0,1-1 0 0 0,-1 1 0 0 0,1 0 0 0 0,0 0 0 0 0,0 1 0 0 0,0-1 0 0 0,0 1 1 0 0,0-1-1 0 0,0 1-8 0 0,-10 9 0 0 0,0 0 1 0 0,0 1 0 0 0,1 1 0 0 0,1 0 0 0 0,0 0 0 0 0,1 1 0 0 0,1 0 0 0 0,0 1 0 0 0,1 0-1 0 0,1 0 1 0 0,0 1 0 0 0,1 0 0 0 0,1 0 0 0 0,1 1 0 0 0,0-1 0 0 0,1 1 0 0 0,1 0 0 0 0,1 0-1 0 0,0 0 1 0 0,1 0 0 0 0,2 3-1 0 0,0-11-3 0 0,1-1 0 0 0,0 0 0 0 0,0 0 0 0 0,1-1 0 0 0,1 1 0 0 0,-1-1 0 0 0,1 0 0 0 0,1 0 0 0 0,-1 0 0 0 0,1-1 0 0 0,1 0 0 0 0,-1 0 0 0 0,1 0 0 0 0,0-1 0 0 0,1 0 0 0 0,-1 0 0 0 0,1-1 0 0 0,1 0 0 0 0,-1-1 0 0 0,0 0 0 0 0,1 0 0 0 0,0 0 0 0 0,0-1 0 0 0,0-1 1 0 0,1 0-1 0 0,-1 0 0 0 0,0 0 0 0 0,1-1 0 0 0,6-1 3 0 0,12 2-191 0 0,1-2 0 0 0,0-1 0 0 0,-1-1 1 0 0,0-1-1 0 0,1-2 0 0 0,23-7 191 0 0,-36 7-469 0 0,23-7-1327 0 0,-14 3-2463 0 0,0-2-7819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4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210 188 6361 0 0,'0'0'1690'0'0,"0"0"-414"0"0,0 0-203 0 0,0 0 101 0 0,0 0 109 0 0,0 0-8 0 0,0 0-141 0 0,0 0-259 0 0,0 0-235 0 0,0 0-183 0 0,0 0-129 0 0,0 0-69 0 0,6-10 0 0 0,28-42 188 0 0,-34 51-214 0 0,0 1-25 0 0,-12 110 6624 0 0,-2-60-6776 0 0,-1 0 0 0 0,-3-1 0 0 0,-2-1 0 0 0,-4 2-56 0 0,-67 102-50 0 0,45-108-664 0 0,36-52-1393 0 0,11-5 1757 0 0,0-1-1 0 0,0 1 1 0 0,2-1 0 0 0,0 1 0 0 0,0 0-1 0 0,1 0 1 0 0,0 0 0 0 0,2 1-1 0 0,-1 0 1 0 0,1-1 0 0 0,1 2 0 0 0,2-4 350 0 0,-3 4-187 0 0,107-211-260 0 0,-51 79 1527 0 0,-44 107 210 0 0,-16 80 517 0 0,28 309-107 0 0,-29-338-1692 0 0,0 0 0 0 0,2 0 1 0 0,0 0-1 0 0,0-1 0 0 0,1 1 0 0 0,1-1 0 0 0,1 0 0 0 0,0 0 0 0 0,0 0 0 0 0,2-1 1 0 0,1 2-9 0 0,-8-14 14 0 0,0 0 1 0 0,0 1 0 0 0,0-1-1 0 0,0 0 1 0 0,0 0 0 0 0,1 0 0 0 0,-1 0-1 0 0,0 0 1 0 0,1 0 0 0 0,-1 0 0 0 0,1 0-1 0 0,-1 0 1 0 0,1-1 0 0 0,0 1 0 0 0,-1 0-1 0 0,1-1 1 0 0,0 0 0 0 0,-1 1-1 0 0,1-1 1 0 0,0 0 0 0 0,-1 0 0 0 0,1 0-1 0 0,0 0 1 0 0,-1 0 0 0 0,1 0 0 0 0,0-1-1 0 0,0 1 1 0 0,-1 0 0 0 0,1-1-1 0 0,-1 0 1 0 0,1 1 0 0 0,0-1 0 0 0,-1 0-1 0 0,1 0 1 0 0,-1 0 0 0 0,0 0 0 0 0,1 0-1 0 0,-1 0 1 0 0,0 0 0 0 0,1 0 0 0 0,-1-1-15 0 0,45-57 789 0 0,-19 4-626 0 0,-3-1 0 0 0,-2-2 0 0 0,-3 0 0 0 0,-2-1-1 0 0,-3 0 1 0 0,-2-1 0 0 0,-3-1 0 0 0,-1-39-163 0 0,-7 64-192 0 0,-8 43-2591 0 0,5 9-2305 0 0,2-10 1059 0 0,-2 5-7901 0 0</inkml:trace>
  <inkml:trace contextRef="#ctx0" brushRef="#br0" timeOffset="911.986">977 254 1488 0 0,'0'0'1759'0'0,"0"0"-205"0"0,0 0 89 0 0,0 0 283 0 0,0 0 265 0 0,0 0-36 0 0,0 0-292 0 0,0 0-371 0 0,0 0-342 0 0,0 0-242 0 0,0 0-169 0 0,0 0-139 0 0,0 0-98 0 0,2 2 3859 0 0,6 4-2812 0 0,136-10 25 0 0,-20-17-990 0 0,-32 9-200 0 0,-59 12-245 0 0,-32 0-105 0 0,-1 0-31 0 0,0 0-6 0 0,0 0 14 0 0,0 0-30 0 0,0 0-22 0 0,-29 0-3198 0 0,-6 17-2919 0 0,22-9-1589 0 0,3-4-3655 0 0</inkml:trace>
  <inkml:trace contextRef="#ctx0" brushRef="#br0" timeOffset="1165.299">889 457 13659 0 0,'0'0'1780'0'0,"0"0"-605"0"0,0 0-313 0 0,0 0 22 0 0,0 0 164 0 0,0 0 78 0 0,0 0-34 0 0,0 0-105 0 0,0 0-135 0 0,0 0-121 0 0,0 0-106 0 0,0 0-97 0 0,0 0-94 0 0,34 0-89 0 0,109 2-75 0 0,-32-15 158 0 0,0-10-1138 0 0,-98 19-958 0 0,-8 2-1989 0 0,0 1-7796 0 0</inkml:trace>
  <inkml:trace contextRef="#ctx0" brushRef="#br0" timeOffset="2314.632">1695 711 1512 0 0,'0'0'1965'0'0,"0"0"-618"0"0,0 0-104 0 0,0 0 141 0 0,0 0 194 0 0,0 0 163 0 0,0 0-18 0 0,0 0-110 0 0,0 0-130 0 0,0 0-196 0 0,0 0-156 0 0,0 0-139 0 0,0 0-164 0 0,-7-1-153 0 0,-24-6-129 0 0,23-26 701 0 0,10 12-975 0 0,0 1 0 0 0,1 0 0 0 0,1 0-1 0 0,0 0 1 0 0,2 0 0 0 0,0 1 0 0 0,2 0-1 0 0,0 0 1 0 0,1 0 0 0 0,0 1-1 0 0,2 1 1 0 0,1-1-272 0 0,-7 10 16 0 0,0 1 0 0 0,0 0 1 0 0,1 0-1 0 0,0 0 0 0 0,1 1 0 0 0,-1 0 0 0 0,1 0 1 0 0,0 1-1 0 0,1 0 0 0 0,-1 0 0 0 0,1 0 0 0 0,0 1 1 0 0,0 0-1 0 0,0 1 0 0 0,1 0 0 0 0,-1 0 0 0 0,1 1 0 0 0,0 0 1 0 0,0 1-1 0 0,0-1 0 0 0,0 2 0 0 0,4-1-16 0 0,-7 4 8 0 0,0 0 0 0 0,0 1 0 0 0,0 0-1 0 0,-1 0 1 0 0,1 0 0 0 0,-1 0 0 0 0,0 1-1 0 0,0 0 1 0 0,-1 0 0 0 0,0 0 0 0 0,0 1-1 0 0,0-1 1 0 0,0 1 0 0 0,-1 0 0 0 0,0 0-1 0 0,0 0 1 0 0,1 5-8 0 0,30 124 356 0 0,-24-124-124 0 0,5-34 32 0 0,-7 9-388 0 0,13-10 121 0 0,0 0 0 0 0,2 1 0 0 0,1 1 0 0 0,1 1 0 0 0,0 2-1 0 0,2 0 1 0 0,0 2 0 0 0,22-11 3 0 0,-32 19-8 0 0,1 0 0 0 0,0 1 0 0 0,0 1-1 0 0,1 1 1 0 0,0 0 0 0 0,0 2 0 0 0,0 0 0 0 0,0 1 0 0 0,15-1 8 0 0,-31 6 2 0 0,-1-1 1 0 0,0 0 0 0 0,0 1-1 0 0,1 0 1 0 0,-1-1 0 0 0,-1 1-1 0 0,1 0 1 0 0,0 0-1 0 0,0 0 1 0 0,-1 0 0 0 0,1 1-1 0 0,-1-1 1 0 0,1 0 0 0 0,-1 0-1 0 0,0 1 1 0 0,0-1 0 0 0,0 1-1 0 0,-1-1 1 0 0,1 1 0 0 0,0 0-1 0 0,-1-1 1 0 0,0 1 0 0 0,0 0-1 0 0,1-1 1 0 0,-1 1-1 0 0,-1 0 1 0 0,1-1 0 0 0,0 1-1 0 0,-1-1 1 0 0,1 1 0 0 0,-1 0-1 0 0,0-1 1 0 0,0 2-3 0 0,0 6 26 0 0,-29 106 112 0 0,9-60-100 0 0,23-38-2169 0 0,18-38-3112 0 0,-9 8 1207 0 0,-2 5-7588 0 0</inkml:trace>
  <inkml:trace contextRef="#ctx0" brushRef="#br0" timeOffset="2894.569">3032 262 12723 0 0,'0'0'1745'0'0,"0"0"-296"0"0,0 0-136 0 0,0 0-42 0 0,0 0-61 0 0,0 0-162 0 0,0 0-204 0 0,0 0-161 0 0,0 0-139 0 0,0 0-122 0 0,0 0-72 0 0,0 0-64 0 0,-34 24-68 0 0,-103 75-31 0 0,71-35 53 0 0,61-55-231 0 0,0-1 0 0 0,0 1 0 0 0,1-1 0 0 0,0 1 0 0 0,0 0 0 0 0,1 1 0 0 0,0-1 0 0 0,1 1 0 0 0,0-1 0 0 0,1 1 0 0 0,0 0 0 0 0,0-1 0 0 0,1 1 0 0 0,0 0 0 0 0,2 9-9 0 0,0-16 19 0 0,0 0 0 0 0,0 0 0 0 0,0-1 0 0 0,1 1 0 0 0,-1 0 0 0 0,1-1 0 0 0,0 1 0 0 0,0-1 0 0 0,0 0 0 0 0,0 0 0 0 0,0 0 0 0 0,0-1 0 0 0,1 1 0 0 0,-1-1 0 0 0,0 1 0 0 0,1-1 0 0 0,0 0 0 0 0,-1 0 0 0 0,1-1 0 0 0,-1 1 0 0 0,1-1 0 0 0,0 0 0 0 0,-1 0 0 0 0,1 0 0 0 0,0 0 0 0 0,-1-1 0 0 0,1 1 0 0 0,0-1 0 0 0,-1 0 0 0 0,1 0 0 0 0,-1 0 0 0 0,0-1 0 0 0,1 1 0 0 0,-1-1 0 0 0,0 0 0 0 0,0 0 0 0 0,0 0 0 0 0,0 0 0 0 0,1-1-19 0 0,31-23 178 0 0,0 0-1 0 0,-3-3 1 0 0,0 0-1 0 0,-2-2 0 0 0,17-23-177 0 0,-45 51 14 0 0,1-1-1 0 0,0 1 1 0 0,-1 0 0 0 0,1 0-1 0 0,0 0 1 0 0,0 1-1 0 0,1-1 1 0 0,-1 1-1 0 0,1 0 1 0 0,-1 0 0 0 0,1 0-1 0 0,0 0 1 0 0,-1 1-1 0 0,1-1 1 0 0,0 1-1 0 0,0 0 1 0 0,2 0-14 0 0,21 45 68 0 0,22 172 226 0 0,-46-192-284 0 0,4 25-17 0 0,-2 1-1 0 0,-2 0 1 0 0,-3 1-1 0 0,-2-1 1 0 0,-2 0-1 0 0,-3 8 8 0 0,3-31-3 0 0,-2-1-1 0 0,0 0 0 0 0,-2 0 0 0 0,-1 0 0 0 0,-1-1 0 0 0,-1-1 1 0 0,-1 1-1 0 0,-1-2 0 0 0,-2 0 0 0 0,0-1 0 0 0,-1 0 0 0 0,-5 4 4 0 0,16-21-5 0 0,1 0 0 0 0,-1 0-1 0 0,0 0 1 0 0,-1-1-1 0 0,1 1 1 0 0,-1-1 0 0 0,0-1-1 0 0,0 1 1 0 0,0-1-1 0 0,0 0 1 0 0,-1 0 0 0 0,1-1-1 0 0,-1 0 1 0 0,1 0-1 0 0,-1 0 1 0 0,0-1 0 0 0,0 0-1 0 0,0-1 1 0 0,0 1-1 0 0,-4-2 6 0 0,8 0-2 0 0,1-1 0 0 0,-1 0-1 0 0,1-1 1 0 0,-1 1-1 0 0,1 0 1 0 0,0-1-1 0 0,0 1 1 0 0,0-1 0 0 0,0 0-1 0 0,0 1 1 0 0,0-1-1 0 0,1 0 1 0 0,0 0 0 0 0,-1 0-1 0 0,1 0 1 0 0,0-1-1 0 0,1 1 1 0 0,-1 0 0 0 0,1 0-1 0 0,-1 0 1 0 0,1-1-1 0 0,0 1 1 0 0,0 0-1 0 0,0-1 1 0 0,0 1 0 0 0,1 0-1 0 0,0 0 1 0 0,0-2 2 0 0,-1-3-7 0 0,4-19 1 0 0,2-1 0 0 0,1 1 1 0 0,1 0-1 0 0,1 1 0 0 0,2 0 0 0 0,0 0 1 0 0,2 1-1 0 0,1 1 0 0 0,1 0 0 0 0,0 1 1 0 0,2 0-1 0 0,1 1 0 0 0,12-10 6 0 0,-8 3-15 0 0,92-107-292 0 0,-62 80-2284 0 0,-43 46-290 0 0,-5 2-2078 0 0,-2 5 1737 0 0,3-1-9034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355 181 0 0 0,'0'0'1252'0'0,"0"0"482"0"0,0 0 180 0 0,0 0 1 0 0,0 0-8 0 0,0 0-121 0 0,0 0-165 0 0,0 0-123 0 0,0 0-134 0 0,0 0-117 0 0,0 0-92 0 0,0 0-109 0 0,0-3-121 0 0,-1 2-804 0 0,1 0 1 0 0,0 0-1 0 0,-1 0 0 0 0,1 0 0 0 0,-1 0 0 0 0,1 0 1 0 0,-1 0-1 0 0,0 0 0 0 0,1 0 0 0 0,-1 0 0 0 0,0 1 1 0 0,0-1-1 0 0,0 0 0 0 0,1 1 0 0 0,-1-1 0 0 0,0 0 1 0 0,0 1-1 0 0,0-1 0 0 0,0 1 0 0 0,0 0 1 0 0,0-1-1 0 0,0 1 0 0 0,0 0 0 0 0,0-1 0 0 0,0 1 1 0 0,-1 0-1 0 0,1 0 0 0 0,0 0 0 0 0,0 0 0 0 0,0 0 1 0 0,0 0-1 0 0,0 0 0 0 0,0 0 0 0 0,0 1 0 0 0,0-1 1 0 0,0 0-1 0 0,0 1 0 0 0,0-1-121 0 0,-9 0 282 0 0,2 2-161 0 0,0 0 1 0 0,1 0-1 0 0,0 1 1 0 0,-1 0-1 0 0,1 0 1 0 0,0 1-1 0 0,0 0 1 0 0,0 0-1 0 0,1 0 1 0 0,0 1-1 0 0,-1 0 1 0 0,2 0-1 0 0,-1 1 1 0 0,-4 5-122 0 0,-15 12 215 0 0,10-13-171 0 0,1 1 0 0 0,1 0 1 0 0,0 1-1 0 0,0 1 0 0 0,1 0 0 0 0,1 1 0 0 0,0 0 0 0 0,1 0 0 0 0,0 1 0 0 0,2 1 0 0 0,0 0 0 0 0,0 0 0 0 0,1 0 0 0 0,1 1 0 0 0,1 0 1 0 0,1 0-1 0 0,0 0 0 0 0,1 1 0 0 0,0 12-44 0 0,2-24-11 0 0,1 0 0 0 0,0 0 0 0 0,0-1 0 0 0,0 1 0 0 0,1 0 0 0 0,0 0 0 0 0,0 0 0 0 0,0-1 0 0 0,1 1 0 0 0,0 0 0 0 0,0-1 0 0 0,0 0 0 0 0,1 1 0 0 0,0-1 0 0 0,0 0 0 0 0,0 0 0 0 0,1-1 0 0 0,-1 1 0 0 0,1-1 0 0 0,0 1 0 0 0,1-1 0 0 0,-1-1 0 0 0,1 1 0 0 0,-1 0 0 0 0,1-1 0 0 0,0 0 0 0 0,0 0 0 0 0,1-1 0 0 0,-1 1 0 0 0,0-1 0 0 0,1 0 0 0 0,0-1 0 0 0,-1 1 1 0 0,1-1-1 0 0,0 0 0 0 0,0-1 0 0 0,0 0 0 0 0,0 1 0 0 0,-1-2 0 0 0,1 1 0 0 0,0-1 0 0 0,0 0 0 0 0,1 0 11 0 0,92-57-4443 0 0,-70 37-2563 0 0,-14 12-4726 0 0</inkml:trace>
  <inkml:trace contextRef="#ctx0" brushRef="#br0" timeOffset="304.243">587 221 7410 0 0,'0'0'2064'0'0,"0"0"-448"0"0,0 0-91 0 0,0 0 92 0 0,0 0 53 0 0,0 0-114 0 0,-17 31-242 0 0,-53 98-304 0 0,66-123-899 0 0,0 0 0 0 0,1 0 0 0 0,0 1 0 0 0,0-1 0 0 0,1 1 0 0 0,-1-1 0 0 0,1 1 0 0 0,1 0 0 0 0,0 0 0 0 0,0 0 0 0 0,0 0 0 0 0,1 0 0 0 0,0 0 0 0 0,0 3-111 0 0,1 10 255 0 0,-2-15-185 0 0,1 0 1 0 0,0 0-1 0 0,1 0 0 0 0,-1 0 0 0 0,1 1 0 0 0,0-1 0 0 0,0 0 0 0 0,0 0 0 0 0,1 0 0 0 0,0 0 1 0 0,0-1-1 0 0,0 1 0 0 0,1 0 0 0 0,-1-1 0 0 0,1 0 0 0 0,0 1 0 0 0,0-1 0 0 0,1 0 0 0 0,-1-1 1 0 0,1 1-1 0 0,0 0 0 0 0,0-1 0 0 0,0 0 0 0 0,0 0 0 0 0,1 0 0 0 0,-1-1 0 0 0,1 1 1 0 0,-1-1-1 0 0,1 0 0 0 0,0-1 0 0 0,0 1 0 0 0,0-1 0 0 0,5 1-70 0 0,5 0 152 0 0,1 0 0 0 0,0-2 0 0 0,0 0 0 0 0,0 0 0 0 0,0-2 0 0 0,0 0 1 0 0,-1-1-1 0 0,1 0 0 0 0,-1-1 0 0 0,1-1 0 0 0,-1 0 0 0 0,-1-1 0 0 0,1-1 0 0 0,-1-1 0 0 0,0 1 0 0 0,-1-2 0 0 0,0 0 0 0 0,4-4-152 0 0,-7 5 53 0 0,0 0-1 0 0,-1 0 1 0 0,-1 0 0 0 0,1-1-1 0 0,-1 0 1 0 0,-1-1-1 0 0,0 0 1 0 0,0 0 0 0 0,-1-1-1 0 0,0 0 1 0 0,-1 0-1 0 0,0 0 1 0 0,-1 0 0 0 0,0-1-1 0 0,0 0 1 0 0,-2 0-1 0 0,1 0 1 0 0,-2 0 0 0 0,0 0-1 0 0,0 0 1 0 0,-1 0-1 0 0,0 0 1 0 0,-1-1 0 0 0,-1-1-53 0 0,-1 5-24 0 0,0 1 0 0 0,-1 0 0 0 0,0 0 0 0 0,0 0 0 0 0,-1 0 0 0 0,0 1 0 0 0,0-1 0 0 0,-1 1 0 0 0,0 1 0 0 0,0-1 0 0 0,-1 1 0 0 0,0 0 0 0 0,0 0 0 0 0,0 1 0 0 0,-1 0 0 0 0,1 1 0 0 0,-1-1 0 0 0,0 1 0 0 0,-1 1 0 0 0,1-1 0 0 0,-1 2 0 0 0,1-1 0 0 0,-1 1 0 0 0,0 0-1 0 0,0 1 1 0 0,-3 0 24 0 0,-71 15-1687 0 0,35 14-5559 0 0,36-19-4540 0 0</inkml:trace>
  <inkml:trace contextRef="#ctx0" brushRef="#br0" timeOffset="685.453">1432 103 15211 0 0,'0'0'1363'0'0,"0"0"-263"0"0,0 0 27 0 0,0 0 176 0 0,0 0 71 0 0,0 0-88 0 0,0 0-232 0 0,0 0-277 0 0,0 0-209 0 0,0 0-135 0 0,0 0-134 0 0,0 0-98 0 0,-8-1-73 0 0,3 1-116 0 0,-1-1-1 0 0,1 1 0 0 0,-1 0 0 0 0,1 1 1 0 0,-1-1-1 0 0,1 1 0 0 0,-1 0 1 0 0,1 0-1 0 0,0 1 0 0 0,-1 0 1 0 0,1 0-1 0 0,0 0 0 0 0,0 0 0 0 0,0 1 1 0 0,1 0-1 0 0,-1 0 0 0 0,-3 3-11 0 0,-95 85 3 0 0,101-88-13 0 0,1 0 0 0 0,1 1 0 0 0,-1-1 0 0 0,0 0 0 0 0,1 1 1 0 0,0-1-1 0 0,-1 1 0 0 0,2-1 0 0 0,-1 1 0 0 0,0-1 0 0 0,1 1 0 0 0,-1-1 0 0 0,1 0 0 0 0,0 1 0 0 0,0-1 0 0 0,0 0 1 0 0,1 1-1 0 0,-1-1 0 0 0,1 0 0 0 0,-1 0 0 0 0,1 0 0 0 0,0-1 0 0 0,0 1 0 0 0,1 0 0 0 0,-1-1 0 0 0,1 1 1 0 0,-1-1-1 0 0,1 0 0 0 0,0 0 0 0 0,-1 0 0 0 0,1 0 0 0 0,0 0 0 0 0,0 0 0 0 0,1-1 0 0 0,-1 0 0 0 0,0 0 0 0 0,0 0 1 0 0,1 0-1 0 0,-1 0 0 0 0,1 0 10 0 0,8 6-15 0 0,-2-3 23 0 0,-1 0 1 0 0,1 1-1 0 0,-1 0 0 0 0,-1 1 0 0 0,1 0 0 0 0,-1 0 1 0 0,0 1-1 0 0,0 0 0 0 0,-1 1 0 0 0,0-1 1 0 0,0 1-1 0 0,-1 1 0 0 0,0-1 0 0 0,0 1 0 0 0,-1 0 1 0 0,0 0-1 0 0,-1 1 0 0 0,0 0 0 0 0,0-1 0 0 0,-1 1 1 0 0,0 0-1 0 0,-1 1 0 0 0,0-1 0 0 0,-1 0 0 0 0,0 1 1 0 0,0 2-9 0 0,-3-8 21 0 0,-1 0 0 0 0,1 1 0 0 0,-1-1 1 0 0,0 0-1 0 0,0 0 0 0 0,-1-1 0 0 0,1 1 1 0 0,-1-1-1 0 0,0 0 0 0 0,0 0 0 0 0,-1 0 1 0 0,1 0-1 0 0,-1-1 0 0 0,0 1 1 0 0,1-1-1 0 0,-2-1 0 0 0,1 1 0 0 0,-3 0-21 0 0,-2 3 27 0 0,-6 3-157 0 0,0-2-1 0 0,0 0 1 0 0,-1-1 0 0 0,0-1-1 0 0,-1 0 1 0 0,1-2-1 0 0,-1 0 1 0 0,0 0 0 0 0,0-2-1 0 0,0 0 1 0 0,0-1 0 0 0,0-1 130 0 0,0-2-2251 0 0,8-2-4223 0 0,6 2-5211 0 0</inkml:trace>
  <inkml:trace contextRef="#ctx0" brushRef="#br0" timeOffset="1055.82">2054 170 19644 0 0,'0'0'876'0'0,"0"0"-114"0"0,0 0 115 0 0,0 0 181 0 0,0 0 58 0 0,0 0-129 0 0,0 0-255 0 0,0 0-270 0 0,0 0-173 0 0,0 0-82 0 0,0 0-66 0 0,0 0-44 0 0,0 0-30 0 0,-16 25-21 0 0,-55 82-26 0 0,58-90-25 0 0,1 1 1 0 0,0 0-1 0 0,1 1 1 0 0,1 0 0 0 0,1 1-1 0 0,0-1 1 0 0,2 2 0 0 0,0-1-1 0 0,1 1 1 0 0,2 0 0 0 0,-3 20 4 0 0,7-35-6 0 0,-1 1 1 0 0,2-1-1 0 0,-1 1 1 0 0,1 0 0 0 0,0-1-1 0 0,0 1 1 0 0,1-1-1 0 0,0 0 1 0 0,0 1 0 0 0,0-1-1 0 0,1 0 1 0 0,0 0-1 0 0,0-1 1 0 0,1 1 0 0 0,-1-1-1 0 0,1 1 1 0 0,0-1 0 0 0,1 0-1 0 0,-1 0 1 0 0,1-1-1 0 0,0 0 1 0 0,0 1 0 0 0,1-2-1 0 0,-1 1 1 0 0,1-1-1 0 0,0 1 1 0 0,0-2 0 0 0,4 3 5 0 0,3 0 15 0 0,0 0 0 0 0,1-1 0 0 0,0 0 0 0 0,0-1 0 0 0,0 0 0 0 0,0-2 1 0 0,1 1-1 0 0,-1-2 0 0 0,0 0 0 0 0,1-1 0 0 0,-1 0 0 0 0,12-3-15 0 0,-9 1 96 0 0,-1-1 0 0 0,0 0 0 0 0,0-2 1 0 0,-1 0-1 0 0,1 0 0 0 0,-1-1 0 0 0,-1-1 0 0 0,1-1 0 0 0,-2 0 0 0 0,1-1 0 0 0,-1 0 0 0 0,0-1 0 0 0,-1 0 0 0 0,-1-1 1 0 0,0-1-1 0 0,0 0 0 0 0,-1 0 0 0 0,-1-1 0 0 0,6-10-96 0 0,-6 2 39 0 0,0 0 0 0 0,-2-1 0 0 0,0 1 0 0 0,-1-1-1 0 0,-2-1 1 0 0,0 1 0 0 0,-1-1 0 0 0,-2 0 0 0 0,0 1 0 0 0,-2-1 0 0 0,-2-17-39 0 0,3 31-43 0 0,-1-1 0 0 0,0 1 0 0 0,0-1 1 0 0,-1 1-1 0 0,-1-1 0 0 0,1 1 0 0 0,-2 0 0 0 0,1 0 0 0 0,-2 0 0 0 0,1 1 0 0 0,-1-1 1 0 0,0 1-1 0 0,-1 0 0 0 0,0 1 0 0 0,-1-1 0 0 0,0 1 0 0 0,0 1 0 0 0,-1-1 1 0 0,1 1-1 0 0,-2 0 0 0 0,1 1 0 0 0,-1 0 0 0 0,0 0 0 0 0,0 1 0 0 0,0 0 0 0 0,-1 1 1 0 0,0 0-1 0 0,-1 0 43 0 0,-4 1-283 0 0,0 1-1 0 0,0 0 1 0 0,0 1 0 0 0,0 0 0 0 0,0 2-1 0 0,0 0 1 0 0,0 0 0 0 0,0 2 0 0 0,1-1 0 0 0,-1 2-1 0 0,1 0 1 0 0,-3 2 283 0 0,-102 45-10076 0 0,87-35-1641 0 0</inkml:trace>
  <inkml:trace contextRef="#ctx0" brushRef="#br0" timeOffset="1372.049">1686 438 11146 0 0,'0'0'3196'0'0,"0"0"-798"0"0,0 0-519 0 0,0 0-303 0 0,39-9-205 0 0,123-31-139 0 0,-34-6 945 0 0,-61 17-850 0 0,-32 13-639 0 0,1 0 0 0 0,1 3 0 0 0,0 1 0 0 0,28-5-688 0 0,-63 18 16 0 0,0-1-1 0 0,0 0 1 0 0,-1 1 0 0 0,1 0-1 0 0,0-1 1 0 0,0 1-1 0 0,-1 0 1 0 0,1 0 0 0 0,-1 0-1 0 0,1 0 1 0 0,-1 0-1 0 0,1 0 1 0 0,-1 0 0 0 0,0 1-1 0 0,1-1 1 0 0,-1 0-1 0 0,0 1 1 0 0,0-1 0 0 0,0 1-1 0 0,0-1 1 0 0,0 1-1 0 0,0 0 1 0 0,-1-1 0 0 0,1 1-1 0 0,0 0 1 0 0,-1 0-1 0 0,0-1 1 0 0,1 1-1 0 0,-1 0 1 0 0,0 0 0 0 0,0 0-1 0 0,0 0 1 0 0,0-1-1 0 0,0 1 1 0 0,0 0 0 0 0,-1 1-16 0 0,5 16 98 0 0,-3-11-88 0 0,1 0 0 0 0,1 0 0 0 0,-1 0 0 0 0,1 0 0 0 0,1 0 0 0 0,-1-1 0 0 0,1 0 0 0 0,1 0-1 0 0,-1 0 1 0 0,1 0 0 0 0,1-1 0 0 0,-1 1 0 0 0,1-2 0 0 0,0 1 0 0 0,0 0 0 0 0,0-1 0 0 0,1 0-1 0 0,0-1 1 0 0,1 1-10 0 0,112 20 596 0 0,-66-24-7375 0 0,-46-1 4710 0 0,-8 0-10507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59 6489 0 0,'0'0'3388'0'0,"0"0"-1537"0"0,0 0-667 0 0,0 0-56 0 0,0 0 123 0 0,0 0 35 0 0,0 0-131 0 0,0 0-210 0 0,0 0-290 0 0,0 0-232 0 0,0 0-115 0 0,0 0-33 0 0,0 0 17 0 0,-5 10 10 0 0,-44 76 516 0 0,-19 35 31 0 0,49-90-766 0 0,-2 0-1 0 0,-1-1 1 0 0,-1-1-1 0 0,-2-2 1 0 0,-22 21-83 0 0,34-40 730 0 0,24-29-342 0 0,147-186-129 0 0,5 3-179 0 0,-149 198 297 0 0,-14 38 222 0 0,-1-17-464 0 0,1 14-5 0 0,-2 5-94 0 0,1-1 0 0 0,2 1 0 0 0,1 0 0 0 0,1-1 0 0 0,2 1 0 0 0,2-1 0 0 0,1 0 0 0 0,1-1 0 0 0,2 0 0 0 0,12 26-36 0 0,-21-54 29 0 0,0 0-1 0 0,0 0 1 0 0,0 0 0 0 0,1-1 0 0 0,-1 1 0 0 0,1-1 0 0 0,0 1 0 0 0,0-1 0 0 0,0 0 0 0 0,1 0 0 0 0,-1 0 0 0 0,1-1 0 0 0,-1 1 0 0 0,1-1 0 0 0,0 0 0 0 0,0 0 0 0 0,0 0 0 0 0,0 0 0 0 0,1-1 0 0 0,-1 1 0 0 0,0-1-1 0 0,1 0 1 0 0,-1-1 0 0 0,4 1-29 0 0,16-49 849 0 0,60-133-424 0 0,-22 49-326 0 0,9-62 174 0 0,-72 178-1303 0 0,0 17-2867 0 0,-1 1-3389 0 0,1-1-3766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3 465 3993 0 0,'0'0'2147'0'0,"0"0"-583"0"0,0 0-185 0 0,0 0 124 0 0,0 0 199 0 0,0 0 70 0 0,0 0-127 0 0,0 0-276 0 0,0 0-287 0 0,0 0-239 0 0,0 0-175 0 0,0 0-109 0 0,-3 8 3060 0 0,75 9-1025 0 0,-47-16-2189 0 0,299-5-102 0 0,-331 15-10876 0 0,3-7-1416 0 0</inkml:trace>
  <inkml:trace contextRef="#ctx0" brushRef="#br0" timeOffset="1146.101">856 1 8754 0 0,'0'0'1618'0'0,"0"0"-289"0"0,0 0-201 0 0,0 0 23 0 0,0 0 64 0 0,0 0-75 0 0,0 0-175 0 0,0 0-250 0 0,0 0-178 0 0,0 0-82 0 0,0 0-31 0 0,-12 9-5 0 0,-81 74 638 0 0,93-83-1049 0 0,-15 15 198 0 0,2 1 0 0 0,0 0 0 0 0,0 1 1 0 0,2 0-1 0 0,0 0 0 0 0,1 2 1 0 0,1-1-1 0 0,-1 5-206 0 0,9-22 30 0 0,1 1 1 0 0,-1-1 0 0 0,1 1-1 0 0,0-1 1 0 0,-1 1 0 0 0,1 0-1 0 0,0-1 1 0 0,0 1 0 0 0,0-1-1 0 0,0 1 1 0 0,0 0 0 0 0,0-1-1 0 0,1 1 1 0 0,-1-1 0 0 0,0 1-1 0 0,1-1 1 0 0,-1 1 0 0 0,1-1-1 0 0,0 1 1 0 0,-1-1 0 0 0,1 1-1 0 0,0-1 1 0 0,0 0 0 0 0,0 1-1 0 0,0-1 1 0 0,0 0-1 0 0,0 0 1 0 0,0 0 0 0 0,1 0-1 0 0,-1 0 1 0 0,0 0 0 0 0,1 0-1 0 0,-1 0 1 0 0,0 0 0 0 0,1-1-1 0 0,-1 1 1 0 0,1 0 0 0 0,-1-1-1 0 0,1 0 1 0 0,-1 1 0 0 0,3-1-31 0 0,74 5 1034 0 0,-61-5-895 0 0,134-33 823 0 0,-104 18-733 0 0,-57 23-4011 0 0,-6-2-3105 0 0,15-6 1758 0 0,1 0-3355 0 0</inkml:trace>
  <inkml:trace contextRef="#ctx0" brushRef="#br0" timeOffset="1405.562">1023 52 2905 0 0,'0'0'2156'0'0,"0"0"-272"0"0,0 0-50 0 0,0 0 77 0 0,0 0 47 0 0,0 0-38 0 0,0 0-190 0 0,0 0-283 0 0,0 0-297 0 0,0 0-270 0 0,0 0-219 0 0,0 0-134 0 0,0 0-25 0 0,3-1 22 0 0,0 32 1172 0 0,-22 38-746 0 0,15-58-794 0 0,-10 33-17 0 0,2 0 1 0 0,2 0-1 0 0,2 1 1 0 0,2 0-1 0 0,0 36-139 0 0,8-56-1440 0 0,0-18-2510 0 0,1 1-4927 0 0,-1-8-2200 0 0</inkml:trace>
  <inkml:trace contextRef="#ctx0" brushRef="#br0" timeOffset="240.588">33 719 16027 0 0,'0'0'1690'0'0,"0"0"-710"0"0,0 0-301 0 0,0 0 124 0 0,0 0 133 0 0,0 0 39 0 0,0 0-53 0 0,0 0-97 0 0,0 0-106 0 0,0 0-134 0 0,35 1-107 0 0,110 4-110 0 0,27-3 475 0 0,-110-3-7747 0 0,-58 1-4916 0 0</inkml:trace>
  <inkml:trace contextRef="#ctx0" brushRef="#br0" timeOffset="1635.212">469 693 8346 0 0,'0'0'1707'0'0,"0"0"-351"0"0,0 0-82 0 0,0 0 186 0 0,0 0 152 0 0,0 0-127 0 0,0 0-212 0 0,0 0-207 0 0,0 0-189 0 0,0 0-132 0 0,35-1-113 0 0,112-2-79 0 0,98-22 1142 0 0,-189 17-1576 0 0,79 2-1130 0 0,-125 13-728 0 0,-7 0-2279 0 0,-3-4 1705 0 0,2 1-9005 0 0</inkml:trace>
  <inkml:trace contextRef="#ctx0" brushRef="#br0" timeOffset="2104.01">778 943 5073 0 0,'0'0'2471'0'0,"0"0"-494"0"0,0 0-153 0 0,0 0-1 0 0,0 0-104 0 0,0 0-209 0 0,0 0-273 0 0,0 0-284 0 0,0 0-243 0 0,0 0-164 0 0,0 0-105 0 0,0 0-53 0 0,0 0-24 0 0,-8 4-6 0 0,2-3-253 0 0,0 2 1 0 0,-1-1-1 0 0,1 1 1 0 0,0 0-1 0 0,0 0 0 0 0,0 1 1 0 0,1 0-1 0 0,0 0 1 0 0,-1 0-1 0 0,1 0 0 0 0,0 1 1 0 0,1 0-1 0 0,-1 0 1 0 0,1 0-1 0 0,0 1 1 0 0,1-1-1 0 0,-1 1 0 0 0,1 0 1 0 0,0 0-1 0 0,0 0 1 0 0,1 1-1 0 0,0-1 0 0 0,-1 5-105 0 0,6-7 26 0 0,-1 0-1 0 0,1 0 1 0 0,1-1-1 0 0,-1 0 1 0 0,0 1-1 0 0,1-1 1 0 0,0 0-1 0 0,0-1 1 0 0,0 1-1 0 0,0-1 1 0 0,0 0-1 0 0,0 0 1 0 0,1 0-1 0 0,-1 0 1 0 0,1-1-1 0 0,-1 1 1 0 0,1-1-1 0 0,0-1 1 0 0,-1 1-1 0 0,1-1 1 0 0,0 1-26 0 0,6 1 62 0 0,27 7 54 0 0,-26-7-78 0 0,1 0-1 0 0,-1 1 0 0 0,0 0 1 0 0,-1 1-1 0 0,1 1 0 0 0,-1 0 0 0 0,0 0 1 0 0,0 1-1 0 0,4 3-37 0 0,-14-7 37 0 0,0 0-1 0 0,0 0 1 0 0,1 0 0 0 0,-1 1-1 0 0,-1-1 1 0 0,1 0 0 0 0,0 1-1 0 0,0-1 1 0 0,-1 0 0 0 0,0 1-1 0 0,1-1 1 0 0,-1 1 0 0 0,0-1-1 0 0,0 0 1 0 0,0 1 0 0 0,0-1-1 0 0,-1 1 1 0 0,1-1 0 0 0,-1 0-1 0 0,1 1 1 0 0,-1-1 0 0 0,0 0 0 0 0,0 1-1 0 0,0-1 1 0 0,0 0 0 0 0,0 0-1 0 0,-1 0 1 0 0,1 0 0 0 0,-1 0-1 0 0,1 0 1 0 0,-1 0 0 0 0,-1 0-37 0 0,-8 10-34 0 0,-2-2 1 0 0,0 1 0 0 0,0-2-1 0 0,0 0 1 0 0,-1 0 0 0 0,-1-1-1 0 0,1-1 1 0 0,-1 0-1 0 0,0-1 1 0 0,-1-1 0 0 0,0 0-1 0 0,-15 2 34 0 0,-18-6-2772 0 0,30-1-6291 0 0,14 0-2254 0 0</inkml:trace>
  <inkml:trace contextRef="#ctx0" brushRef="#br0" timeOffset="2354.049">675 907 9218 0 0,'0'0'1808'0'0,"0"0"-269"0"0,0 0-92 0 0,0 0 74 0 0,0 0-68 0 0,0 0-191 0 0,0 0-250 0 0,0 0-230 0 0,0 0-164 0 0,0 0-109 0 0,0 0-120 0 0,0 0-126 0 0,33-8-103 0 0,102-21-95 0 0,-62 25-176 0 0,-11 13-696 0 0,-21-7-5633 0 0,-29-2-4431 0 0</inkml:trace>
  <inkml:trace contextRef="#ctx0" brushRef="#br0" timeOffset="2965.322">1181 1058 10018 0 0,'0'0'2166'0'0,"0"0"-360"0"0,0 0-226 0 0,0 0-145 0 0,0 0-108 0 0,0 0-140 0 0,0 0-164 0 0,0 0-136 0 0,0 0-98 0 0,0 0-67 0 0,0 0-66 0 0,0 0-88 0 0,0 0-69 0 0,12-31-85 0 0,38-95-82 0 0,-14 61 219 0 0,-27 51-480 0 0,0 1-1 0 0,0 0 1 0 0,1 1-1 0 0,1-1 1 0 0,0 2 0 0 0,1 0-1 0 0,0 0 1 0 0,0 1-1 0 0,1 1 1 0 0,1 0-1 0 0,0 0 1 0 0,8-3-71 0 0,-21 12-3 0 0,0-1-1 0 0,0 0 1 0 0,0 0 0 0 0,0 1 0 0 0,0-1-1 0 0,0 0 1 0 0,0 1 0 0 0,0-1-1 0 0,0 1 1 0 0,1-1 0 0 0,-1 1 0 0 0,0 0-1 0 0,0-1 1 0 0,0 1 0 0 0,0 0-1 0 0,1 0 1 0 0,-1 0 0 0 0,0 0-1 0 0,0 0 1 0 0,1 0 0 0 0,-1 0 0 0 0,0 0-1 0 0,0 1 1 0 0,0-1 0 0 0,0 0-1 0 0,1 1 1 0 0,-1-1 0 0 0,0 1-1 0 0,0-1 1 0 0,0 1 0 0 0,0 0 0 0 0,0-1-1 0 0,0 1 1 0 0,0 0 0 0 0,0 0-1 0 0,0-1 1 0 0,-1 1 0 0 0,1 0-1 0 0,0 0 1 0 0,0 0 0 0 0,-1 0 0 0 0,1 0-1 0 0,-1 0 1 0 0,1 0 0 0 0,-1 1-1 0 0,1-1 1 0 0,-1 0 0 0 0,1 0 0 0 0,-1 0-1 0 0,0 0 1 0 0,0 1 0 0 0,0-1-1 0 0,0 0 1 0 0,0 0 0 0 0,0 2 3 0 0,-7 92 17 0 0,3-36 19 0 0,42-57 43 0 0,107-103 78 0 0,69-38-120 0 0,-175 130-82 0 0,-35 47 62 0 0,-33 112 101 0 0,28-149-169 0 0,1 1 0 0 0,0-1-1 0 0,-1 1 1 0 0,1 0 0 0 0,0-1 0 0 0,0 1 0 0 0,0 0 0 0 0,0-1 0 0 0,0 1 0 0 0,0 0 0 0 0,0-1 0 0 0,1 1 0 0 0,-1 0-1 0 0,1-1 1 0 0,-1 1 0 0 0,1-1 0 0 0,-1 1 0 0 0,1-1 0 0 0,0 1 0 0 0,0-1 0 0 0,0 1 0 0 0,0-1 0 0 0,0 0-1 0 0,0 0 1 0 0,0 1 0 0 0,0-1 0 0 0,1 0 0 0 0,-1 0 0 0 0,0 0 0 0 0,1 0 0 0 0,-1 0 0 0 0,0-1 0 0 0,1 1 0 0 0,-1 0-1 0 0,1-1 1 0 0,0 1 0 0 0,-1-1 0 0 0,1 1 0 0 0,-1-1 0 0 0,1 0 0 0 0,0 1 0 0 0,-1-1 0 0 0,1 0 0 0 0,0 0-1 0 0,-1 0 1 0 0,1-1 0 0 0,0 1 0 0 0,-1 0 0 0 0,1-1 0 0 0,0 1 0 0 0,0-1 51 0 0,43-6-4302 0 0,-16-2-1920 0 0,-13 3-74 0 0,-7 2-1320 0 0</inkml:trace>
  <inkml:trace contextRef="#ctx0" brushRef="#br0" timeOffset="3536.811">2347 656 2192 0 0,'0'0'3053'0'0,"0"0"-154"0"0,0 0-109 0 0,0 0-209 0 0,0 0-341 0 0,0 0-431 0 0,0 0-348 0 0,0 0-259 0 0,0 0-202 0 0,0 0-162 0 0,0 0-161 0 0,0 0-135 0 0,-8-5-105 0 0,-25-13-74 0 0,30 18-333 0 0,0-1 1 0 0,1 1 0 0 0,-1 0-1 0 0,1 0 1 0 0,-1 1 0 0 0,0-1-1 0 0,1 0 1 0 0,-1 1 0 0 0,1-1-1 0 0,-1 1 1 0 0,1 0 0 0 0,-1 0-1 0 0,1 0 1 0 0,0 0 0 0 0,-1 1-1 0 0,1-1 1 0 0,0 1 0 0 0,0-1-1 0 0,0 1 1 0 0,0 0 0 0 0,0 0-31 0 0,-5 3 75 0 0,-2 0-58 0 0,0 1 1 0 0,1 0 0 0 0,0 0 0 0 0,0 1 0 0 0,1 0-1 0 0,0 1 1 0 0,0-1 0 0 0,1 1 0 0 0,0 1 0 0 0,0-1-1 0 0,1 1 1 0 0,0 0 0 0 0,0 0 0 0 0,1 1 0 0 0,0-1-1 0 0,1 1 1 0 0,0 0 0 0 0,1 0 0 0 0,0 0 0 0 0,0 0-1 0 0,1 0 1 0 0,0 0 0 0 0,1 7-18 0 0,2-14 27 0 0,0 0 0 0 0,0 0-1 0 0,0-1 1 0 0,0 1 0 0 0,0-1 0 0 0,1 1 0 0 0,-1-1 0 0 0,1 0-1 0 0,0 0 1 0 0,-1 0 0 0 0,1 0 0 0 0,0-1 0 0 0,0 1-1 0 0,0-1 1 0 0,0 1 0 0 0,0-1 0 0 0,1 0 0 0 0,-1-1-1 0 0,0 1 1 0 0,0 0 0 0 0,1-1 0 0 0,-1 0 0 0 0,0 0-1 0 0,1 0 1 0 0,-1 0 0 0 0,1 0 0 0 0,-1-1 0 0 0,0 1-1 0 0,0-1 1 0 0,1 0 0 0 0,-1 0 0 0 0,0 0 0 0 0,0 0-1 0 0,0-1 1 0 0,0 1 0 0 0,0-1 0 0 0,0 0 0 0 0,0 0-1 0 0,-1 0 1 0 0,3-2-27 0 0,156-131 1019 0 0,-150 128-1001 0 0,-1 0-1 0 0,1 1 0 0 0,0 1 1 0 0,0 0-1 0 0,1 0 0 0 0,0 1 1 0 0,0 0-1 0 0,0 1 0 0 0,0 1 1 0 0,0 0-1 0 0,7 0-17 0 0,-16 4 2 0 0,1 0 1 0 0,-1 1-1 0 0,0-1 1 0 0,-1 1-1 0 0,1-1 1 0 0,0 1-1 0 0,-1 0 1 0 0,1 0-1 0 0,-1 1 0 0 0,0-1 1 0 0,0 0-1 0 0,0 1 1 0 0,-1-1-1 0 0,1 1 1 0 0,-1 0-1 0 0,0-1 1 0 0,0 1-1 0 0,0 0 0 0 0,0 0 1 0 0,-1 0-1 0 0,1 0 1 0 0,-1-1-1 0 0,0 1 1 0 0,0 0-1 0 0,-1 3-2 0 0,-1 62 25 0 0,-3-1-1 0 0,-3-1 1 0 0,-13 54-25 0 0,-6 47-27 0 0,-26 89-12 0 0,51-252 41 0 0,1 0 0 0 0,0 0 0 0 0,-1 0 0 0 0,0 0 0 0 0,0 0 0 0 0,0 0 0 0 0,-1 0 1 0 0,0-1-1 0 0,0 1 0 0 0,0-1 0 0 0,0 0 0 0 0,-1 0 0 0 0,1 0 0 0 0,-1 0 0 0 0,0-1 0 0 0,0 0 0 0 0,-1 1 0 0 0,1-1 0 0 0,-1-1 0 0 0,1 1 0 0 0,-1-1 0 0 0,0 0 0 0 0,0 0 0 0 0,0 0 0 0 0,0 0 0 0 0,0-1 0 0 0,0 0 0 0 0,-1 0 0 0 0,1-1 0 0 0,0 1 0 0 0,-1-1 0 0 0,1 0 1 0 0,0-1-1 0 0,-5 0-2 0 0,6-2-1 0 0,1 0-1 0 0,0 0 1 0 0,1-1 0 0 0,-1 1 0 0 0,0-1 0 0 0,1 1 0 0 0,0-1 0 0 0,0 0 0 0 0,0 0 0 0 0,0 0 0 0 0,1 0 0 0 0,0 0 0 0 0,0-1 0 0 0,0 1 0 0 0,0 0 0 0 0,0-1 0 0 0,1 1 0 0 0,0 0 0 0 0,0-1 0 0 0,0 1-1 0 0,0-1 1 0 0,1 1 0 0 0,0-2 1 0 0,-1-3 5 0 0,4-9-2 0 0,0 1 1 0 0,1-1 0 0 0,1 1 0 0 0,1 0 0 0 0,0 1 0 0 0,1-1 0 0 0,1 2 0 0 0,0-1 0 0 0,2 1 0 0 0,-1 1 0 0 0,2-1 0 0 0,0 2-1 0 0,0 0 1 0 0,1 0 0 0 0,13-8-4 0 0,11-13-3 0 0,3 1 0 0 0,0 2 0 0 0,2 2 0 0 0,1 1 0 0 0,1 3 0 0 0,10-3 3 0 0,114-29-139 0 0,-94 44-3114 0 0,-62 12-2812 0 0,-7 1-6282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3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326 210 3961 0 0,'0'0'5785'0'0,"0"0"-3162"0"0,0 0-1149 0 0,0 0-174 0 0,0 0 33 0 0,0 0 13 0 0,0 0-169 0 0,0 0-333 0 0,0 0-301 0 0,0 0-94 0 0,0 0 34 0 0,0 0 90 0 0,0 0 62 0 0,2 13-53 0 0,20 103 1243 0 0,-19-101-1715 0 0,0 0-1 0 0,-1 0 0 0 0,-1 1 1 0 0,0-1-1 0 0,-1 1 0 0 0,0-1 1 0 0,-2 1-1 0 0,0-1 1 0 0,0 0-1 0 0,-1 0 0 0 0,-1 0 1 0 0,-1 0-1 0 0,0 0 0 0 0,-1-1 1 0 0,0 0-1 0 0,-9 13-109 0 0,-86 140 109 0 0,97-164-107 0 0,1 0-1 0 0,1 1 1 0 0,-1-1-1 0 0,1 1 1 0 0,-1 0-1 0 0,1-1 1 0 0,0 1-1 0 0,0 0 1 0 0,1 1-1 0 0,-1-1 1 0 0,1 0-1 0 0,0 0 1 0 0,0 1-1 0 0,0-1 1 0 0,1 0-1 0 0,-1 1 1 0 0,1-1-1 0 0,0 1 1 0 0,0-1-1 0 0,1 0 1 0 0,-1 1-1 0 0,1-1 1 0 0,0 1-1 0 0,0-1 1 0 0,1 0-1 0 0,-1 0 1 0 0,1 0-1 0 0,0 0 0 0 0,0 0 1 0 0,0 0-1 0 0,1 0 1 0 0,-1-1-1 0 0,1 1 1 0 0,0-1-1 0 0,1 1-1 0 0,5 0 49 0 0,1-1-1 0 0,0 0 1 0 0,-1-1-1 0 0,1 1 1 0 0,1-2-1 0 0,-1 0 0 0 0,0 0 1 0 0,0-1-1 0 0,0 0 1 0 0,1 0-1 0 0,7-3-48 0 0,21 2 188 0 0,239-3 1428 0 0,-277 4-1591 0 0,-1 0 3 0 0,0 0 19 0 0,0 0 10 0 0,0 0-6 0 0,0 0 16 0 0,0 0-22 0 0,0 0-8 0 0,0 0 10 0 0,0 0-18 0 0,0 0-6 0 0,0 0-3 0 0,0 0 5 0 0,0 0-7 0 0,0 0 14 0 0,0 0-7 0 0,0 0-5 0 0,0 0 5 0 0,0 0-11 0 0,0 0-5 0 0,0 0-20 0 0,0 0-1 0 0,0 0 22 0 0,0 0 22 0 0,0 0-7 0 0,0 0-9 0 0,0 0-7 0 0,0 0 5 0 0,0 0 16 0 0,0 0-11 0 0,0 0-10 0 0,0 0-1 0 0,0 0 2 0 0,0 0 0 0 0,0 0-11 0 0,0 0 4 0 0,0 0-5 0 0,0 0 13 0 0,0 0 1 0 0,0 0 8 0 0,0 0-1 0 0,0 0-2 0 0,0 0-21 0 0,0 0-4 0 0,0 0 27 0 0,0 0 11 0 0,0 0 0 0 0,0 0-18 0 0,0 0-24 0 0,0 0 12 0 0,-5-8-5299 0 0,3 5-705 0 0,1 0-6200 0 0</inkml:trace>
  <inkml:trace contextRef="#ctx0" brushRef="#br0" timeOffset="3182.946">0 203 1048 0 0,'0'0'1607'0'0,"0"0"-46"0"0,0 0 107 0 0,0 0 171 0 0,0 0 41 0 0,0 0-163 0 0,0 0-286 0 0,0 0-294 0 0,0 0-210 0 0,0 0-127 0 0,0 0-77 0 0,0 0-60 0 0,0 0-66 0 0,20 3 2840 0 0,80 34-608 0 0,33 8-1860 0 0,-20-22-391 0 0,1-5 1 0 0,73 0-579 0 0,-39-4 198 0 0,-147-14-180 0 0,-1 0-4 0 0,0 0-3 0 0,0 0 6 0 0,0 0 13 0 0,0 0 3 0 0,0 0 8 0 0,0 0 11 0 0,0 0 0 0 0,0 0 10 0 0,0 0-1 0 0,-35-10 1054 0 0,23 1-1100 0 0,-1-1 0 0 0,1 0 1 0 0,1 0-1 0 0,0-1 0 0 0,0-1 1 0 0,1 0-1 0 0,1 0 0 0 0,-3-6-15 0 0,1 4 2 0 0,-25-38-17 0 0,-11-28-339 0 0,44 75 18 0 0,1 1-2771 0 0,1 0-6899 0 0,1 1-2202 0 0</inkml:trace>
  <inkml:trace contextRef="#ctx0" brushRef="#br0" timeOffset="4097">341 1 0 0 0,'0'0'623'0'0,"0"0"421"0"0,0 0 32 0 0,0 0 27 0 0,0 0 123 0 0,0 0 165 0 0,0 0 116 0 0,0 0 12 0 0,0 0-58 0 0,0 0-111 0 0,0 0-127 0 0,-1 7 4582 0 0,-5-6-5672 0 0,-1 0 0 0 0,1 0 0 0 0,0 0 0 0 0,0 1 0 0 0,-1 0 0 0 0,1 1 0 0 0,1-1 0 0 0,-1 1 0 0 0,0 0 0 0 0,1 0 0 0 0,-1 1 0 0 0,1 0-1 0 0,-3 3-131 0 0,7-7 21 0 0,1 1 1 0 0,-1 0-1 0 0,1-1 1 0 0,-1 1 0 0 0,1 0-1 0 0,0 0 1 0 0,-1-1 0 0 0,1 1-1 0 0,0 0 1 0 0,0 0-1 0 0,0 0 1 0 0,-1-1 0 0 0,1 1-1 0 0,0 0 1 0 0,0 0 0 0 0,0 0-1 0 0,0 0 1 0 0,0-1-1 0 0,1 1 1 0 0,-1 0 0 0 0,0 0-1 0 0,0 0 1 0 0,0-1 0 0 0,1 1-1 0 0,-1 0 1 0 0,0 0-1 0 0,1-1 1 0 0,-1 1 0 0 0,1 0-1 0 0,-1-1 1 0 0,1 1 0 0 0,-1 0-1 0 0,1-1 1 0 0,-1 1-1 0 0,1-1 1 0 0,0 1 0 0 0,-1-1-1 0 0,1 1 1 0 0,0-1 0 0 0,0 1-1 0 0,-1-1 1 0 0,1 0 0 0 0,0 1-1 0 0,0-1 1 0 0,-1 0-1 0 0,1 0 1 0 0,0 0 0 0 0,0 0-1 0 0,0 1 1 0 0,-1-1 0 0 0,1 0-1 0 0,0 0 1 0 0,0 0-23 0 0,45 6 1069 0 0,-36-6-921 0 0,0 0 1 0 0,1 0-1 0 0,-1 0 0 0 0,0-2 0 0 0,1 1 1 0 0,-1-1-1 0 0,0-1 0 0 0,0 1 0 0 0,-1-2 1 0 0,1 0-1 0 0,0 0-148 0 0,-10 3 30 0 0,0 1-1 0 0,0-1 1 0 0,-1 0-1 0 0,1 0 1 0 0,0 0-1 0 0,0 1 1 0 0,-1-1-1 0 0,1 0 1 0 0,0 1-1 0 0,-1-1 1 0 0,1 0-1 0 0,-1 1 1 0 0,1-1-1 0 0,-1 0 1 0 0,1 1-1 0 0,-1-1 1 0 0,1 1-1 0 0,-1-1 1 0 0,0 1-1 0 0,1-1 1 0 0,-1 1-1 0 0,0 0 1 0 0,1-1-1 0 0,-1 1 1 0 0,0 0-1 0 0,0-1 1 0 0,1 1-1 0 0,-1 0 1 0 0,0 0-1 0 0,0 0 1 0 0,1 0-1 0 0,-1 0 1 0 0,0 0-1 0 0,0 0 1 0 0,0 0-1 0 0,1 0 1 0 0,-1 0-1 0 0,0 0 1 0 0,0 0-1 0 0,1 0 1 0 0,-1 1-30 0 0,-4-2-5 0 0,1 1 0 0 0,-1 0 1 0 0,1 0-1 0 0,-1 0 1 0 0,1 0-1 0 0,0 1 1 0 0,-1 0-1 0 0,1 0 1 0 0,-1 0-1 0 0,1 0 1 0 0,0 1-1 0 0,0 0 0 0 0,0-1 1 0 0,0 2-1 0 0,0-1 1 0 0,0 0-1 0 0,0 1 1 0 0,1 0-1 0 0,0 0 1 0 0,-1 0-1 0 0,1 0 1 0 0,-2 3 4 0 0,6-5 11 0 0,0 1 1 0 0,0 0 0 0 0,0 0 0 0 0,0-1 0 0 0,0 1 0 0 0,1-1-1 0 0,-1 1 1 0 0,1-1 0 0 0,-1 1 0 0 0,1-1 0 0 0,-1 0-1 0 0,1 0 1 0 0,0 0 0 0 0,-1 0 0 0 0,1 0 0 0 0,0 0 0 0 0,0 0-1 0 0,0-1 1 0 0,0 1 0 0 0,0-1 0 0 0,0 1 0 0 0,0-1 0 0 0,0 0-1 0 0,0 1 1 0 0,0-1 0 0 0,0 0 0 0 0,0-1 0 0 0,0 1 0 0 0,0 0-1 0 0,0 0 1 0 0,0-1 0 0 0,0 1 0 0 0,0-1 0 0 0,0 0-1 0 0,0 0-11 0 0,8 1 107 0 0,-7-1-74 0 0,-1 1 1 0 0,1 0 0 0 0,0-1-1 0 0,0 0 1 0 0,-1 1 0 0 0,1-1-1 0 0,0 0 1 0 0,-1 0 0 0 0,1-1-1 0 0,-1 1 1 0 0,1 0 0 0 0,-1-1-1 0 0,0 0 1 0 0,0 1 0 0 0,1-1-1 0 0,-1 0 1 0 0,0 0 0 0 0,-1 0-1 0 0,1-1 1 0 0,0 1-1 0 0,-1 0 1 0 0,1-1 0 0 0,-1 1-1 0 0,0-1 1 0 0,1 1 0 0 0,-1-1-1 0 0,-1 0 1 0 0,1 1 0 0 0,0-1-1 0 0,-1 0 1 0 0,1 0 0 0 0,-1 1-1 0 0,0-1 1 0 0,0 0 0 0 0,0 0-1 0 0,0 0 1 0 0,0 1 0 0 0,-1-2-34 0 0,-34 0-99 0 0,-18 47-96 0 0,53-42 169 0 0,0-1-34 0 0,0 0-51 0 0,0 0-40 0 0,0 0-13 0 0,0 0-71 0 0,3 0-1001 0 0,1 0-1035 0 0,-2 0-3710 0 0,0 0-6274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2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10 195 4953 0 0,'0'0'1482'0'0,"0"0"-174"0"0,0 0 44 0 0,0 0 191 0 0,0 0 136 0 0,0 0-70 0 0,0 0-250 0 0,0 0-313 0 0,0 0-288 0 0,0 0-247 0 0,0 0-170 0 0,-10 4 523 0 0,56 10 1286 0 0,39-5-373 0 0,0-5-1 0 0,68-4-1776 0 0,-56-1 420 0 0,61-18 112 0 0,-151 19-582 0 0,-10 12-3217 0 0,3-11 2951 0 0,-10 11-3478 0 0,4-4-3545 0 0,2-4-3355 0 0</inkml:trace>
  <inkml:trace contextRef="#ctx0" brushRef="#br0" timeOffset="318.123">111 442 3697 0 0,'0'0'4183'0'0,"0"0"-2233"0"0,0 0-603 0 0,0 0 131 0 0,0 0 139 0 0,0 0-34 0 0,0 0-269 0 0,0 0-344 0 0,0 0-324 0 0,0 0-220 0 0,0 0-155 0 0,0 0-86 0 0,0 0 46 0 0,-3 10 413 0 0,49 1 1127 0 0,235-15 1101 0 0,-99-6-2584 0 0,-177 10-991 0 0,30 5 1775 0 0,-27 1-4352 0 0,-6 5-5122 0 0,-2-11-2997 0 0</inkml:trace>
  <inkml:trace contextRef="#ctx0" brushRef="#br0" timeOffset="823.481">345 0 10154 0 0,'0'0'939'0'0,"0"0"-221"0"0,0 0-64 0 0,0 0 102 0 0,0 0 111 0 0,0 0 78 0 0,0 0 24 0 0,0 0-39 0 0,0 0-56 0 0,0 0-85 0 0,0 0-133 0 0,0 0-104 0 0,0 0-68 0 0,18 11-65 0 0,123 62 746 0 0,-78-54-517 0 0,-39-13-512 0 0,-1 1 1 0 0,1 2-1 0 0,-1 0 0 0 0,0 1 1 0 0,-1 1-1 0 0,17 12-136 0 0,-36-20 55 0 0,1 1 0 0 0,-1-1 1 0 0,0 1-1 0 0,0 0 0 0 0,0 1 0 0 0,0-1 1 0 0,-1 0-1 0 0,1 1 0 0 0,-1-1 0 0 0,0 1 1 0 0,-1 0-1 0 0,1 0 0 0 0,-1 0 0 0 0,0 0 0 0 0,0 0 1 0 0,-1 0-1 0 0,1 0 0 0 0,-1 0 0 0 0,0 0 1 0 0,0 0-1 0 0,-1 0 0 0 0,0 0 0 0 0,0 0 1 0 0,0 0-1 0 0,0 0 0 0 0,-1 0 0 0 0,0-1 1 0 0,0 1-1 0 0,0 0 0 0 0,0-1 0 0 0,-1 0 0 0 0,0 1 1 0 0,0-1-1 0 0,0 0 0 0 0,0-1 0 0 0,-2 2-55 0 0,-16 30 190 0 0,-1-1 0 0 0,-2-1 1 0 0,-1-1-1 0 0,-27 26-190 0 0,-35 42 277 0 0,-75 57-140 0 0,168-161-4458 0 0,10-8 393 0 0,-8 6-1828 0 0,4-1-6067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8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6481 0 0,'0'0'1089'0'0,"0"0"-585"0"0,0 0-688 0 0,0 0-344 0 0,0 0-49 0 0,0 0 33 0 0,0 0 72 0 0,0 0 16 0 0,0 0-384 0 0,0 0-992 0 0,0 0-809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5657 0 0,'0'0'1539'0'0,"0"0"-120"0"0,0 0 239 0 0,0 0 213 0 0,0 0-13 0 0,0 0-207 0 0,0 0-231 0 0,0 0-204 0 0,0 0-166 0 0,37 3-145 0 0,116 9-101 0 0,61-8 1665 0 0,-102-10-1825 0 0,0-5 0 0 0,-1-5 0 0 0,8-7-644 0 0,-118 23-1 0 0,51-14-802 0 0,-52 14 398 0 0,0 0-217 0 0,-27 3-12378 0 0,19 1 2382 0 0</inkml:trace>
  <inkml:trace contextRef="#ctx0" brushRef="#br0" timeOffset="248.67">197 454 9450 0 0,'0'0'1720'0'0,"0"0"-306"0"0,0 0-104 0 0,0 0 147 0 0,0 0-14 0 0,0 0-201 0 0,0 0-198 0 0,0 0-158 0 0,0 0-101 0 0,0 0-78 0 0,34 2-67 0 0,108 4-64 0 0,14-11 751 0 0,140-10-472 0 0,-144 12-1195 0 0,-88 3-2228 0 0,-36 0 196 0 0,-21-1-2374 0 0,-2-2-4771 0 0</inkml:trace>
  <inkml:trace contextRef="#ctx0" brushRef="#br0" timeOffset="586.195">490 1 8298 0 0,'0'0'2184'0'0,"0"0"-745"0"0,0 0-595 0 0,0 0-146 0 0,0 0 59 0 0,0 0 125 0 0,0 0 57 0 0,0 0-56 0 0,0 0-114 0 0,0 0-62 0 0,0 0-59 0 0,0 0-24 0 0,0 0-4 0 0,31 14-62 0 0,102 44-37 0 0,274 95 2128 0 0,-402-152-2613 0 0,1 1 1 0 0,-1 0-1 0 0,0 0 0 0 0,0 1 1 0 0,-1-1-1 0 0,1 1 1 0 0,0 1-1 0 0,-1-1 0 0 0,0 0 1 0 0,0 1-1 0 0,0 0 0 0 0,0 0 1 0 0,0 0-1 0 0,-1 0 1 0 0,0 1-1 0 0,0-1 0 0 0,0 1 1 0 0,0 0-1 0 0,-1 0 1 0 0,0 0-1 0 0,0 0 0 0 0,0 1 1 0 0,0-1-1 0 0,-1 0 1 0 0,0 1-1 0 0,0-1 0 0 0,-1 1 1 0 0,1-1-1 0 0,-1 1 0 0 0,0-1 1 0 0,-1 1-1 0 0,0-1 1 0 0,1 1-1 0 0,-2-1 0 0 0,0 3-36 0 0,-7 9 129 0 0,-2-1-1 0 0,1 0 0 0 0,-2-1 1 0 0,0 0-1 0 0,-1-1 0 0 0,-1 0 1 0 0,0-1-1 0 0,0-1 0 0 0,-1 0 1 0 0,-11 6-129 0 0,22-15 13 0 0,-237 155 263 0 0,211-114-2121 0 0,32-35-2236 0 0,9-3-3395 0 0,-5-5-4780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71 15091 0 0,'0'0'2521'0'0,"0"0"-1033"0"0,0 0-548 0 0,0 0-168 0 0,0 0-109 0 0,0 0-132 0 0,0 0-96 0 0,0 0-71 0 0,0 0-49 0 0,0 0-37 0 0,0 0-38 0 0,0 0-42 0 0,-32 26-41 0 0,-97 85-5 0 0,126-109-144 0 0,-1 1-1 0 0,1 0 1 0 0,0-1 0 0 0,-1 1-1 0 0,1 0 1 0 0,0 1 0 0 0,1-1-1 0 0,-1 0 1 0 0,1 1 0 0 0,-1-1-1 0 0,1 1 1 0 0,0 0-1 0 0,1 0 1 0 0,-1 0 0 0 0,1 0-1 0 0,-1 0 1 0 0,1 0 0 0 0,0 0-1 0 0,1 1 1 0 0,-1 0-8 0 0,0 8 26 0 0,-1-3-2 0 0,1 1 0 0 0,0-1 1 0 0,0 0-1 0 0,1 1 0 0 0,1-1 1 0 0,0 1-1 0 0,0-1 0 0 0,1 0 0 0 0,0 1 1 0 0,1-1-1 0 0,0 0 0 0 0,1-1 0 0 0,0 1 1 0 0,0 0-1 0 0,1-1 0 0 0,1 0 1 0 0,-1 0-1 0 0,1-1 0 0 0,1 0 0 0 0,-1 0 1 0 0,1 0-1 0 0,1-1 0 0 0,0 0 0 0 0,0 0 1 0 0,0-1-1 0 0,1 0 0 0 0,-1 0 1 0 0,1-1-1 0 0,1 0 0 0 0,3 1-24 0 0,-2-2 119 0 0,0 0 1 0 0,0-1-1 0 0,0-1 0 0 0,1 0 0 0 0,0 0 1 0 0,-1-1-1 0 0,1 0 0 0 0,0-1 1 0 0,-1-1-1 0 0,1 0 0 0 0,0 0 1 0 0,-1-1-1 0 0,1 0 0 0 0,-1-1 0 0 0,0-1 1 0 0,0 0-1 0 0,0 0 0 0 0,0-1 1 0 0,-1 0-1 0 0,0-1 0 0 0,0 0 0 0 0,0-1 1 0 0,-1 0-1 0 0,0 0 0 0 0,0-1 1 0 0,-1-1-1 0 0,0 1 0 0 0,0-1 1 0 0,-1 0-1 0 0,0-1 0 0 0,0-1-119 0 0,2-7 37 0 0,0-1 0 0 0,-1 0 0 0 0,-1 0 0 0 0,-1 0-1 0 0,-1-1 1 0 0,0 0 0 0 0,-2 0 0 0 0,0-1 0 0 0,-1 1 0 0 0,-2-1 0 0 0,0 1 0 0 0,-1 0-1 0 0,0-1 1 0 0,-5-14-37 0 0,5 28-149 0 0,0 1 0 0 0,0-1 0 0 0,-1 0 0 0 0,0 1 0 0 0,0-1 0 0 0,-1 1 0 0 0,0 0 0 0 0,0 0 0 0 0,-1 0 0 0 0,1 0 0 0 0,-1 0 0 0 0,-1 1 0 0 0,1-1 0 0 0,-1 1 0 0 0,0 0 0 0 0,0 1 0 0 0,0-1-1 0 0,0 1 1 0 0,-1 0 0 0 0,0 1 0 0 0,0-1 0 0 0,0 1 0 0 0,0 0 0 0 0,-1 0 0 0 0,1 1 0 0 0,-1 0 0 0 0,1 0 0 0 0,-1 1 0 0 0,-5-1 149 0 0,-39 1-4901 0 0,36 1 811 0 0,-10 0-7982 0 0</inkml:trace>
  <inkml:trace contextRef="#ctx0" brushRef="#br0" timeOffset="248.947">0 358 14075 0 0,'0'0'2030'0'0,"0"0"-309"0"0,0 0-263 0 0,33-8-192 0 0,109-26-134 0 0,-4-5 1369 0 0,-105 27-1867 0 0,1 3 0 0 0,1 0 0 0 0,0 3 0 0 0,0 0 0 0 0,0 3 0 0 0,13 0-634 0 0,-42 3 40 0 0,0-1-1 0 0,0 2 0 0 0,0-1 1 0 0,0 1-1 0 0,1-1 0 0 0,-1 2 1 0 0,0-1-1 0 0,0 1 0 0 0,-1 0 1 0 0,1 0-1 0 0,0 0 0 0 0,-1 1 1 0 0,1 0-1 0 0,-1 0 0 0 0,0 1 1 0 0,0-1-1 0 0,0 1 0 0 0,0 0 1 0 0,-1 1-1 0 0,1-1 1 0 0,-1 1-1 0 0,0 0-39 0 0,-1-1 9 0 0,1 1 1 0 0,0-1-1 0 0,0 1 1 0 0,0-1-1 0 0,1-1 1 0 0,-1 1-1 0 0,1-1 0 0 0,0 1 1 0 0,0-1-1 0 0,0 0 1 0 0,1-1-1 0 0,-1 0 1 0 0,1 0-1 0 0,-1 0 1 0 0,1 0-1 0 0,0-1 0 0 0,-1 0 1 0 0,1 0-1 0 0,0 0 1 0 0,0-1-1 0 0,0 0 1 0 0,0 0-1 0 0,1-1-9 0 0,0 1-280 0 0,45-1 88 0 0,-19-4-6736 0 0,-27 4-5356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53 232 0 0,'0'0'2438'0'0,"0"0"-250"0"0,0 0 32 0 0,0 0 133 0 0,0 0 4 0 0,0 0-247 0 0,0 0-379 0 0,0 0-396 0 0,0 0-295 0 0,0 0-193 0 0,0 0-120 0 0,0 0-107 0 0,1 11 1312 0 0,87-3 2237 0 0,212-8-1889 0 0,-300 0-2345 0 0,0 0-24 0 0,0 0-37 0 0,0 0-58 0 0,0 0-85 0 0,-7 5-2050 0 0,5-3 1662 0 0,-2 4-329 0 0,-2-1-3392 0 0,1-1-5534 0 0</inkml:trace>
  <inkml:trace contextRef="#ctx0" brushRef="#br0" timeOffset="250.399">10 355 18332 0 0,'0'0'1052'0'0,"0"0"-356"0"0,0 0 0 0 0,0 0 214 0 0,0 0 153 0 0,0 0 33 0 0,0 0-108 0 0,0 0-133 0 0,0 0-172 0 0,34-1-182 0 0,110-2-105 0 0,-24-11 271 0 0,-102 11-1672 0 0,57-7 2968 0 0,-50 9-5867 0 0,0 0-5812 0 0,-25 1-2924 0 0</inkml:trace>
  <inkml:trace contextRef="#ctx0" brushRef="#br0" timeOffset="1691.777">615 686 4353 0 0,'0'0'2151'0'0,"0"0"-133"0"0,0 0-139 0 0,0 0 24 0 0,0 0-24 0 0,0 0-155 0 0,0 0-247 0 0,0 0-329 0 0,0 0-296 0 0,0 0-250 0 0,0 0-157 0 0,0 0-54 0 0,0-19-31 0 0,-2-63-1 0 0,2 73-255 0 0,0 0 1 0 0,1 1 0 0 0,0-1 0 0 0,1 0 0 0 0,0 1-1 0 0,0 0 1 0 0,0-1 0 0 0,1 1 0 0 0,1 0-1 0 0,0 0 1 0 0,0 0 0 0 0,3-3-105 0 0,4-11 194 0 0,3-6-65 0 0,2 1 1 0 0,0 1 0 0 0,2 0-1 0 0,0 1 1 0 0,2 1 0 0 0,1 1-1 0 0,0 1 1 0 0,2 1 0 0 0,1 1 0 0 0,0 0-1 0 0,1 2 1 0 0,14-7-130 0 0,55-2 128 0 0,-92 29-118 0 0,-1 0 0 0 0,1 0 0 0 0,-1 0 0 0 0,1 0 0 0 0,-1 0 1 0 0,0 0-1 0 0,0 0 0 0 0,1 0 0 0 0,-2 0 0 0 0,1 1 0 0 0,0-1 0 0 0,0 0 0 0 0,-1 1 0 0 0,1-1 0 0 0,-1 0 0 0 0,0 1 1 0 0,1-1-1 0 0,-1 1 0 0 0,-1-1 0 0 0,1 0 0 0 0,0 1-10 0 0,-21 195 911 0 0,7-51-754 0 0,15-146-152 0 0,0 0 1 0 0,-1 0-1 0 0,1 1 0 0 0,0-1 0 0 0,0 0 0 0 0,0 0 1 0 0,0 0-1 0 0,0 0 0 0 0,0 0 0 0 0,0 0 0 0 0,0-1 0 0 0,0 1 1 0 0,1 0-1 0 0,-1 0 0 0 0,0-1 0 0 0,0 1 0 0 0,1-1 1 0 0,-1 1-1 0 0,0-1 0 0 0,1 0 0 0 0,-1 1 0 0 0,1-1 1 0 0,-1 0-1 0 0,0 0 0 0 0,1 0 0 0 0,-1 0 0 0 0,1 0 1 0 0,-1 0-1 0 0,0-1 0 0 0,1 1 0 0 0,-1 0 0 0 0,1-1 0 0 0,-1 1 1 0 0,0-1-1 0 0,0 1 0 0 0,1-1 0 0 0,-1 0 0 0 0,0 1 1 0 0,0-1-1 0 0,0 0 0 0 0,0 0 0 0 0,1 0 0 0 0,-1 0 1 0 0,-1 0-1 0 0,1 0 0 0 0,0 0 0 0 0,0 0 0 0 0,0 0 0 0 0,0-1 1 0 0,-1 1-1 0 0,1 0 0 0 0,-1 0 0 0 0,1-1 0 0 0,-1 1 1 0 0,1-1-6 0 0,86-96 262 0 0,62-54-210 0 0,-130 138-52 0 0,-2-1-1 0 0,1 1 1 0 0,1 1-1 0 0,0 1 0 0 0,0 1 0 0 0,1 0 0 0 0,1 2 0 0 0,0 0 1 0 0,7-1 0 0 0,-25 9-2 0 0,-1 0 0 0 0,0 0 0 0 0,1 1 0 0 0,-1-1 0 0 0,1 1 0 0 0,-1 0 1 0 0,1 0-1 0 0,-1 0 0 0 0,1 0 0 0 0,-1 0 0 0 0,1 0 0 0 0,-1 0 0 0 0,1 1 0 0 0,-1 0 0 0 0,1-1 1 0 0,-1 1-1 0 0,0 0 0 0 0,1 0 0 0 0,-1 0 0 0 0,0 0 0 0 0,0 1 0 0 0,0-1 0 0 0,0 0 1 0 0,0 1-1 0 0,0 0 0 0 0,0-1 0 0 0,0 1 0 0 0,-1 0 0 0 0,1 0 0 0 0,-1 0 0 0 0,1 0 1 0 0,-1 0-1 0 0,0 1 0 0 0,0-1 0 0 0,0 0 0 0 0,0 0 0 0 0,0 1 0 0 0,0-1 0 0 0,-1 1 1 0 0,1-1-1 0 0,-1 1 0 0 0,1-1 0 0 0,-1 1 0 0 0,0 0 2 0 0,3 22 77 0 0,-1-1-1 0 0,0 0 1 0 0,-2 1 0 0 0,-1-1-1 0 0,-1 0 1 0 0,-2 8-77 0 0,-56 130 289 0 0,43-126-865 0 0,27-39-5542 0 0,-3-1 647 0 0,0-3-5811 0 0</inkml:trace>
  <inkml:trace contextRef="#ctx0" brushRef="#br0" timeOffset="2330.612">2136 57 10658 0 0,'0'0'1858'0'0,"0"0"-299"0"0,0 0-247 0 0,0 0-11 0 0,0 0 15 0 0,0 0-44 0 0,0 0-97 0 0,0 0-152 0 0,-34 16-194 0 0,-106 54-166 0 0,52-9 300 0 0,78-52-903 0 0,-1 0 1 0 0,2 0-1 0 0,-1 1 0 0 0,1 1 1 0 0,0-1-1 0 0,1 1 0 0 0,1 1 0 0 0,0-1 1 0 0,0 2-1 0 0,1-1 0 0 0,0 0 1 0 0,2 1-1 0 0,-1 0 0 0 0,1 0 1 0 0,1 1-1 0 0,0-1 0 0 0,1 1 0 0 0,1-1 1 0 0,0 12-61 0 0,2-21 19 0 0,1 0 1 0 0,0 1 0 0 0,0-1-1 0 0,1 0 1 0 0,-1-1 0 0 0,1 1 0 0 0,0 0-1 0 0,0-1 1 0 0,0 1 0 0 0,0-1-1 0 0,1 0 1 0 0,-1 0 0 0 0,1 0-1 0 0,0-1 1 0 0,0 1 0 0 0,0-1-1 0 0,0 0 1 0 0,0 0 0 0 0,0-1-1 0 0,1 1 1 0 0,-1-1 0 0 0,1 0-1 0 0,-1 0 1 0 0,1 0 0 0 0,-1 0 0 0 0,1-1-1 0 0,-1 0 1 0 0,1 0 0 0 0,0 0-1 0 0,-1-1 1 0 0,1 1 0 0 0,-1-1-1 0 0,1 0 1 0 0,-1-1 0 0 0,1 1-1 0 0,-1-1 1 0 0,0 0 0 0 0,0 0-1 0 0,0 0 1 0 0,0 0 0 0 0,0-1 0 0 0,3-2-20 0 0,21-14 98 0 0,-1-1 1 0 0,-1-2-1 0 0,0-1 1 0 0,-2 0-1 0 0,-1-2 1 0 0,0-1-1 0 0,7-14-98 0 0,-4 8 59 0 0,64-78 122 0 0,-89 109-182 0 0,0 0 0 0 0,-1 0 0 0 0,1 0 0 0 0,0 1 0 0 0,0-1 0 0 0,-1 0 0 0 0,1 0 0 0 0,0 1 1 0 0,0-1-1 0 0,0 0 0 0 0,0 1 0 0 0,0-1 0 0 0,0 1 0 0 0,0-1 0 0 0,0 1 0 0 0,0 0 0 0 0,0-1 0 0 0,0 1 0 0 0,0 0 0 0 0,0 0 0 0 0,1 0 0 0 0,-1 0 0 0 0,0 0 0 0 0,0 0 0 0 0,0 0 0 0 0,0 0 0 0 0,0 0 0 0 0,0 1 1 0 0,0-1-1 0 0,0 0 0 0 0,0 1 0 0 0,0-1 0 0 0,0 1 0 0 0,0-1 0 0 0,0 1 0 0 0,0-1 0 0 0,0 1 0 0 0,0 0 0 0 0,0-1 0 0 0,0 1 0 0 0,0 0 0 0 0,-1 0 0 0 0,1-1 0 0 0,0 1 0 0 0,-1 0 0 0 0,1 0 0 0 0,-1 0 1 0 0,1 0-1 0 0,-1 0 0 0 0,1 0 0 0 0,-1 0 0 0 0,1 0 0 0 0,-1 0 0 0 0,0 1 0 0 0,0-1 0 0 0,0 0 0 0 0,0 0 0 0 0,1 0 0 0 0,-1 0 0 0 0,-1 0 0 0 0,1 0 0 0 0,0 0 0 0 0,0 0 0 0 0,0 1 0 0 0,-1-1 0 0 0,1 1 1 0 0,16 86 76 0 0,-4 0-1 0 0,-4 1 0 0 0,-4 1 0 0 0,-6 49-75 0 0,2-94 11 0 0,-1 1 19 0 0,-3 1-1 0 0,-1-1 0 0 0,-3 0 1 0 0,-1-1-1 0 0,-8 20-29 0 0,14-54 12 0 0,0-1 0 0 0,-1 1 0 0 0,-1 0 0 0 0,0-1 0 0 0,0 0 0 0 0,-1 0 0 0 0,0 0-1 0 0,0-1 1 0 0,-1 0 0 0 0,0 0 0 0 0,-1-1 0 0 0,0 0 0 0 0,-1 0 0 0 0,1-1 0 0 0,-1 0 0 0 0,-1 0 0 0 0,1-1 0 0 0,-1 0 0 0 0,0-1-1 0 0,-1 0 1 0 0,1-1 0 0 0,-1 0 0 0 0,0 0 0 0 0,0-1 0 0 0,0-1 0 0 0,0 0 0 0 0,-1 0 0 0 0,1-1 0 0 0,-1-1 0 0 0,1 0 0 0 0,-3-1-12 0 0,10 1 2 0 0,-1-1 0 0 0,1 0 1 0 0,0 0-1 0 0,-1-1 1 0 0,1 1-1 0 0,0-1 0 0 0,0 0 1 0 0,0 0-1 0 0,1 0 0 0 0,-1-1 1 0 0,0 1-1 0 0,1-1 1 0 0,-1 0-1 0 0,1 0 0 0 0,0 0 1 0 0,0 0-1 0 0,0-1 1 0 0,1 1-1 0 0,-1-1 0 0 0,1 0 1 0 0,0 0-1 0 0,0 0 1 0 0,0 0-1 0 0,0 0 0 0 0,1 0 1 0 0,0 0-1 0 0,-1-1 1 0 0,1-2-3 0 0,-1-1-6 0 0,1 0 1 0 0,0-1-1 0 0,0 1 1 0 0,0-1 0 0 0,1 1-1 0 0,1-1 1 0 0,-1 1 0 0 0,1-1-1 0 0,1 1 1 0 0,0 0 0 0 0,0-1-1 0 0,0 1 1 0 0,1 0 0 0 0,3-6 5 0 0,14-17-26 0 0,0 1 0 0 0,3 1 0 0 0,0 1 1 0 0,2 1-1 0 0,0 1 0 0 0,2 1 1 0 0,1 2-1 0 0,1 0 0 0 0,1 2 0 0 0,1 1 1 0 0,0 2-1 0 0,2 1 0 0 0,0 1 0 0 0,26-7 26 0 0,-18 4-573 0 0,-25 11-2861 0 0,-14 7 1908 0 0,-1-1-1710 0 0,0 2-2535 0 0,-1 0-6181 0 0</inkml:trace>
  <inkml:trace contextRef="#ctx0" brushRef="#br0" timeOffset="4118.282">3145 64 1864 0 0,'0'0'1807'0'0,"0"0"-30"0"0,0 0 185 0 0,0 0 230 0 0,0 0 13 0 0,0 0-206 0 0,0 0-339 0 0,0 0-341 0 0,0 0-291 0 0,0 0-197 0 0,0 0-147 0 0,0 0-109 0 0,0 0-48 0 0,-21-10-39 0 0,-64-32-36 0 0,28 30 449 0 0,42 14-629 0 0,-1 0-112 0 0,-1 2-1 0 0,1 0 0 0 0,0 0 0 0 0,0 2 0 0 0,0 0 0 0 0,1 1 0 0 0,-1 0 0 0 0,2 1 0 0 0,-1 1 0 0 0,1 0 0 0 0,1 1 0 0 0,-6 6-159 0 0,-38 45 250 0 0,56-59-247 0 0,-1 0 0 0 0,1-1 0 0 0,0 1 1 0 0,1 0-1 0 0,-1 0 0 0 0,0 0 0 0 0,1 1 0 0 0,-1-1 1 0 0,1 0-1 0 0,-1 0 0 0 0,1 0 0 0 0,0 0 0 0 0,0 0 1 0 0,0 1-1 0 0,0-1 0 0 0,0 0 0 0 0,1 0 1 0 0,-1 0-1 0 0,1 0 0 0 0,-1 0 0 0 0,1 0 0 0 0,0 0 1 0 0,0 0-1 0 0,0 0 0 0 0,0 0 0 0 0,0 0 0 0 0,0 0 1 0 0,0 0-1 0 0,1-1 0 0 0,-1 1 0 0 0,1-1 0 0 0,-1 1 1 0 0,1-1-1 0 0,0 1 0 0 0,-1-1 0 0 0,2 1-3 0 0,112 55 365 0 0,-98-50-318 0 0,1 0 0 0 0,-1 1-1 0 0,-1 0 1 0 0,1 2 0 0 0,-2 0 0 0 0,1 0-1 0 0,12 13-46 0 0,-25-20 46 0 0,0 0-1 0 0,-1 0 1 0 0,0 1 0 0 0,1-1-1 0 0,-1 0 1 0 0,-1 1-1 0 0,1-1 1 0 0,0 1-1 0 0,-1 0 1 0 0,0 0-1 0 0,0 0 1 0 0,0-1-1 0 0,0 1 1 0 0,-1 0-1 0 0,1 0 1 0 0,-1 0-1 0 0,0 0 1 0 0,0 0-1 0 0,0 0 1 0 0,-1 0-1 0 0,0 0 1 0 0,0 0-1 0 0,0 0 1 0 0,0 0-1 0 0,0-1 1 0 0,-1 1-1 0 0,1 0 1 0 0,-1-1-1 0 0,0 1 1 0 0,0-1 0 0 0,0 0-1 0 0,-1 0 1 0 0,1 1-1 0 0,-1-1 1 0 0,0-1-1 0 0,0 1 1 0 0,0 0-1 0 0,0-1 1 0 0,0 0-1 0 0,-1 1 1 0 0,1-1-1 0 0,-1-1 1 0 0,1 1-1 0 0,-1 0 1 0 0,0-1-1 0 0,-1 1-45 0 0,-13 8 28 0 0,0 0-1 0 0,-1-1 1 0 0,0-2-1 0 0,0 1 1 0 0,0-2-1 0 0,-1-1 1 0 0,0 0-1 0 0,0-1 0 0 0,-1-2 1 0 0,-10 1-28 0 0,-96 1-858 0 0,143-15-7523 0 0,-7 7 3234 0 0,1 0-5784 0 0</inkml:trace>
  <inkml:trace contextRef="#ctx0" brushRef="#br0" timeOffset="4364.357">3494 219 13499 0 0,'0'0'709'0'0,"0"0"62"0"0,0 0 184 0 0,0 0 121 0 0,0 0 35 0 0,0 0-65 0 0,-7 34-161 0 0,-24 109-189 0 0,-2-34 347 0 0,16-38-944 0 0,9-57-690 0 0,3-14-7350 0 0,1-3-2944 0 0</inkml:trace>
  <inkml:trace contextRef="#ctx0" brushRef="#br0" timeOffset="4853.875">3658 477 7866 0 0,'0'0'3160'0'0,"0"0"-639"0"0,0 0-555 0 0,0 0-289 0 0,0 0-282 0 0,0 0-226 0 0,0 0-201 0 0,0 0-168 0 0,0 0-149 0 0,0 0-104 0 0,0 0-82 0 0,0 0-68 0 0,0 0-45 0 0,32-29-47 0 0,97-88-75 0 0,-78 56 10 0 0,-46 47-190 0 0,5-3-23 0 0,-5 6-37 0 0,0 0 0 0 0,1 0 0 0 0,1 0 0 0 0,0 1 0 0 0,0 0 0 0 0,1 0 0 0 0,1 1 0 0 0,-1 0 0 0 0,5-3 10 0 0,-12 12-24 0 0,0 0 0 0 0,1 1 0 0 0,-1-1 0 0 0,0 0 0 0 0,0 1 0 0 0,0-1 0 0 0,1 1 0 0 0,-1 0 0 0 0,0-1 0 0 0,0 1 0 0 0,0 0 0 0 0,0 0 0 0 0,0-1 0 0 0,0 1 0 0 0,0 0 0 0 0,0 0 0 0 0,-1 0 0 0 0,1 0 0 0 0,0 0 0 0 0,-1 0 0 0 0,1 1 0 0 0,0-1 0 0 0,-1 0 0 0 0,1 0 0 0 0,-1 0 0 0 0,0 1 0 0 0,1-1 0 0 0,-1 0 0 0 0,0 0 0 0 0,0 1 0 0 0,0-1 0 0 0,0 0 0 0 0,0 0 0 0 0,0 1-1 0 0,0-1 1 0 0,0 1 24 0 0,0-1-15 0 0,5 146-80 0 0,-5-141 110 0 0,0 0 1 0 0,1-1-1 0 0,0 1 0 0 0,0 0 1 0 0,0 0-1 0 0,1 0 1 0 0,0-1-1 0 0,0 1 0 0 0,0-1 1 0 0,1 1-1 0 0,0-1 0 0 0,0 0 1 0 0,0 0-1 0 0,1 0 0 0 0,-1-1 1 0 0,1 1-1 0 0,0-1 0 0 0,1 0 1 0 0,-1 0-1 0 0,1 0 1 0 0,0 0-1 0 0,-1-1 0 0 0,2 0 1 0 0,-1 0-1 0 0,0 0 0 0 0,1-1 1 0 0,-1 0-1 0 0,1 0 0 0 0,-1 0 1 0 0,1-1-1 0 0,0 0 0 0 0,0 0 1 0 0,0 0-1 0 0,0-1 0 0 0,0 0 1 0 0,0 0-1 0 0,0 0-15 0 0,8-4 145 0 0,-1 0 1 0 0,0 0-1 0 0,0-2 0 0 0,0 1 1 0 0,-1-2-1 0 0,0 0 0 0 0,0 0 0 0 0,-1-1 1 0 0,0 0-1 0 0,0-1 0 0 0,-1 0 1 0 0,0-1-1 0 0,-1 0 0 0 0,0-1 0 0 0,0 0 1 0 0,-1 0-1 0 0,-1-1-145 0 0,3-2 62 0 0,-1-1 1 0 0,0 0-1 0 0,-1-1 0 0 0,-1 1 1 0 0,0-1-1 0 0,-1-1 0 0 0,-1 1 1 0 0,1-11-63 0 0,3-13-2246 0 0,-8 39 1354 0 0,0 1-4039 0 0,-1 0 2503 0 0,2 0-9676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55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388 487 0 0 0,'0'0'664'0'0,"0"0"983"0"0,0 0 312 0 0,0 0-88 0 0,0 0-228 0 0,31-16-352 0 0,96-46-307 0 0,-61 25 1346 0 0,-38 15 2486 0 0,-27 22-4085 0 0,-1 0-38 0 0,0 0-62 0 0,0 0-24 0 0,0 0-47 0 0,-21 0 951 0 0,-20 2-1223 0 0,1 2 0 0 0,0 2 0 0 0,1 1 0 0 0,-33 11-288 0 0,-262 79 1111 0 0,333-98-1109 0 0,1 1-1 0 0,-1 0 1 0 0,0 0-1 0 0,1-1 1 0 0,-1 1-1 0 0,0 0 1 0 0,1 0-1 0 0,-1 0 1 0 0,0 0-1 0 0,1 0 1 0 0,-1 0-1 0 0,0 0 1 0 0,0 0-1 0 0,1 1 1 0 0,-1-1-1 0 0,0 0 1 0 0,1 0-1 0 0,-1 0 1 0 0,0 1-1 0 0,1-1 1 0 0,-1 0-1 0 0,1 1 1 0 0,-1-1-1 0 0,1 0 1 0 0,-1 1-1 0 0,0-1 1 0 0,1 1-1 0 0,-1-1 1 0 0,1 1-1 0 0,0-1 1 0 0,-1 1-1 0 0,1 0 1 0 0,-1-1-1 0 0,1 1 1 0 0,0-1-1 0 0,-1 1 1 0 0,1 0-1 0 0,0-1 1 0 0,0 1-1 0 0,0 0 1 0 0,0 0 0 0 0,-1-1-1 0 0,1 1 1 0 0,0 0-1 0 0,0-1 1 0 0,0 1-1 0 0,0 0 1 0 0,0-1-1 0 0,1 1 1 0 0,-1 0-1 0 0,0-1 1 0 0,0 1-1 0 0,0 0 1 0 0,1-1-1 0 0,-1 1 1 0 0,0 0-1 0 0,1-1 1 0 0,-1 1-1 0 0,0-1 1 0 0,1 1-1 0 0,-1 0 1 0 0,1-1-1 0 0,-1 1 1 0 0,1-1-1 0 0,-1 1 1 0 0,1-1-1 0 0,-1 0 1 0 0,1 1-1 0 0,0-1-1 0 0,12 7 33 0 0,0-2 1 0 0,1 0-1 0 0,0 0 0 0 0,0-1 0 0 0,0-1 1 0 0,0 0-1 0 0,1-1 0 0 0,-1-1 1 0 0,11 0-34 0 0,-9 0 23 0 0,299 15 224 0 0,-268-3-195 0 0,-62 4 261 0 0,-176 99 150 0 0,141-89-437 0 0,-218 134 151 0 0,265-159-176 0 0,0 0 1 0 0,0 0 0 0 0,0 0 0 0 0,0 0 0 0 0,0 1 0 0 0,1-1 0 0 0,-1 1 0 0 0,1-1 0 0 0,0 1 0 0 0,0 0 0 0 0,0 0 0 0 0,0 0-1 0 0,0 1 1 0 0,0-1 0 0 0,1 0 0 0 0,0 1 0 0 0,0-1 0 0 0,0 0 0 0 0,0 1 0 0 0,0-1 0 0 0,1 1 0 0 0,-1 0 0 0 0,1-1 0 0 0,0 1 0 0 0,0-1-1 0 0,0 1 1 0 0,1 0 0 0 0,-1-1 0 0 0,1 1 0 0 0,0-1 0 0 0,0 1 0 0 0,0-1 0 0 0,1 1 0 0 0,-1-1 0 0 0,1 0 0 0 0,0 0 0 0 0,-1 0-1 0 0,2 0 1 0 0,-1 0 0 0 0,0 0 0 0 0,3 2-2 0 0,11 5 34 0 0,1-1-1 0 0,0-1 1 0 0,1 0-1 0 0,0-1 1 0 0,0-1-1 0 0,0-1 1 0 0,1-1-1 0 0,0 0 1 0 0,0-1-1 0 0,0-1 1 0 0,0-1-1 0 0,0-1 1 0 0,0-1-1 0 0,16-2-33 0 0,-6 3-7 0 0,-22 1-74 0 0,-1-1 1 0 0,1 0 0 0 0,0-1 0 0 0,-1 0 0 0 0,1 0 0 0 0,-1 0-1 0 0,1 0 1 0 0,-1-1 0 0 0,0 0 0 0 0,1-1 0 0 0,-1 1 0 0 0,0-1-1 0 0,-1-1 1 0 0,1 1 0 0 0,0-1 0 0 0,-1 0 0 0 0,3-2 80 0 0,0-30-3758 0 0,-10 10-2223 0 0,2 19 2110 0 0,-2-5-7330 0 0</inkml:trace>
  <inkml:trace contextRef="#ctx0" brushRef="#br0" timeOffset="299.857">377 1 10226 0 0,'0'0'1775'0'0,"0"0"-587"0"0,0 0-430 0 0,0 0-158 0 0,0 0 31 0 0,0 0 122 0 0,0 0 128 0 0,0 0 52 0 0,0 0-17 0 0,0 0-77 0 0,-27 36-99 0 0,-84 118-106 0 0,106-148-576 0 0,1 0 1 0 0,0 0 0 0 0,0 0-1 0 0,0 1 1 0 0,1 0 0 0 0,0 0-1 0 0,0 0 1 0 0,1 0-1 0 0,0 0 1 0 0,0 0 0 0 0,1 1-1 0 0,0-1 1 0 0,0 1 0 0 0,0-1-1 0 0,1 6-58 0 0,0 9 186 0 0,5 775 2168 0 0,-4-783-2365 0 0,-2-1-1 0 0,0 0 1 0 0,0 1-1 0 0,-1-1 1 0 0,-1 0 0 0 0,0 1-1 0 0,-1-1 1 0 0,0-1-1 0 0,-1 1 1 0 0,-1-1-1 0 0,0 0 1 0 0,-3 5 11 0 0,-47 32-2693 0 0,47-45 473 0 0,7-4-1502 0 0,0 0-3289 0 0,1 0-1499 0 0</inkml:trace>
  <inkml:trace contextRef="#ctx0" brushRef="#br0" timeOffset="6710.745">2494 571 5665 0 0,'0'0'2038'0'0,"0"0"-362"0"0,0 0-345 0 0,0 0-113 0 0,0 0 103 0 0,0 0 42 0 0,0 0-74 0 0,0 0-140 0 0,0 0-184 0 0,0 0-173 0 0,0 0-131 0 0,-11-11-103 0 0,-35-37-92 0 0,44 46-394 0 0,0 0-1 0 0,0 0 0 0 0,-1 0 0 0 0,1 0 1 0 0,-1 1-1 0 0,0-1 0 0 0,1 1 0 0 0,-1-1 1 0 0,0 1-1 0 0,0 0 0 0 0,0 0 0 0 0,0 0 1 0 0,0 1-1 0 0,0-1 0 0 0,0 1 0 0 0,0 0 1 0 0,0-1-1 0 0,0 1 0 0 0,-1 1 0 0 0,1-1 1 0 0,0 0-1 0 0,0 1 0 0 0,-2 0-71 0 0,-6 1 150 0 0,-3 1-87 0 0,1 1 0 0 0,0 1-1 0 0,0 0 1 0 0,1 1 0 0 0,-1 0 0 0 0,1 1 0 0 0,1 0 0 0 0,-1 1 0 0 0,1 0 0 0 0,1 1 0 0 0,-1 0 0 0 0,-8 11-63 0 0,-3-1 42 0 0,1 1-1 0 0,1 1 1 0 0,1 1 0 0 0,1 1 0 0 0,1 1 0 0 0,1 0 0 0 0,1 1 0 0 0,1 1 0 0 0,1 0 0 0 0,2 1 0 0 0,0 0 0 0 0,2 1 0 0 0,1 0 0 0 0,1 1-1 0 0,2-1 1 0 0,-2 24-42 0 0,7-50 14 0 0,0 1-1 0 0,0 0 0 0 0,0-1 0 0 0,0 1 0 0 0,1 0 0 0 0,-1-1 0 0 0,1 1 0 0 0,0-1 1 0 0,0 1-1 0 0,0-1 0 0 0,0 1 0 0 0,0-1 0 0 0,1 0 0 0 0,-1 1 0 0 0,1-1 0 0 0,-1 0 1 0 0,1 0-1 0 0,0 0 0 0 0,0 0 0 0 0,-1-1 0 0 0,2 1 0 0 0,-1 0 0 0 0,0-1 1 0 0,0 1-1 0 0,0-1 0 0 0,1 0 0 0 0,-1 0 0 0 0,1 0 0 0 0,-1 0 0 0 0,1 0 0 0 0,-1 0 1 0 0,1-1-1 0 0,-1 1 0 0 0,1-1 0 0 0,0 0 0 0 0,-1 0 0 0 0,1 0 0 0 0,2 0-13 0 0,4 0 81 0 0,-1 0 0 0 0,1-1 0 0 0,0-1 0 0 0,0 1 0 0 0,-1-1-1 0 0,1-1 1 0 0,-1 1 0 0 0,1-2 0 0 0,-1 1 0 0 0,0-1 0 0 0,2-1-81 0 0,44-33 136 0 0,-1-2 0 0 0,-3-3 0 0 0,-1-1 0 0 0,-2-3 1 0 0,-2-2-1 0 0,-3-1 0 0 0,-2-3 0 0 0,-1-1-136 0 0,79-126 172 0 0,-105 161-106 0 0,-13 19-77 0 0,0 23-42 0 0,-1 51 268 0 0,10 138 260 0 0,-7-200-474 0 0,0-1-1 0 0,2 1 0 0 0,-1-1 0 0 0,1 0 0 0 0,1 0 1 0 0,0 0-1 0 0,0-1 0 0 0,1 1 0 0 0,1-1 0 0 0,0-1 1 0 0,0 1-1 0 0,0-1 0 0 0,2 0 0 0 0,3 2 0 0 0,14-10-1880 0 0,-17-6-1558 0 0,-2-2-3277 0 0,-4 4-5142 0 0</inkml:trace>
  <inkml:trace contextRef="#ctx0" brushRef="#br0" timeOffset="6951.204">3240 678 13547 0 0,'0'0'1362'0'0,"0"0"-161"0"0,0 0-19 0 0,0 0 167 0 0,0 0 74 0 0,0 0-110 0 0,0 0-240 0 0,-19 32-251 0 0,-60 100-221 0 0,26-20 366 0 0,45-93-905 0 0,1-3-122 0 0,0 0 0 0 0,2 1 0 0 0,0 0 0 0 0,0 0-1 0 0,2 0 1 0 0,0 1 0 0 0,0 7 60 0 0,-1-17-2505 0 0,-5-19-10213 0 0,9 7 3460 0 0</inkml:trace>
  <inkml:trace contextRef="#ctx0" brushRef="#br0" timeOffset="7196.688">2945 645 5753 0 0,'0'0'4053'0'0,"0"0"-1798"0"0,0 0-916 0 0,0 0-239 0 0,0 0-94 0 0,0 0-66 0 0,0 0-62 0 0,0 0-21 0 0,0 0-27 0 0,0 0-22 0 0,0 0-55 0 0,0 0-79 0 0,0 0-49 0 0,6 18-26 0 0,20 60-8 0 0,33 10 1010 0 0,-41-69-1286 0 0,120 142 808 0 0,-92-117-1363 0 0,-43-43-592 0 0,-2-2-3480 0 0,-1 1-4281 0 0,0-3-3314 0 0</inkml:trace>
  <inkml:trace contextRef="#ctx0" brushRef="#br0" timeOffset="37339.988">830 1160 1848 0 0,'0'0'2246'0'0,"0"0"-593"0"0,0 0-397 0 0,0 0 36 0 0,0 0 190 0 0,0 0 123 0 0,0 0-34 0 0,0 0-216 0 0,0 0-269 0 0,0 0-247 0 0,0 0-194 0 0,4-24-98 0 0,10-77-63 0 0,12 20 781 0 0,-14 58-896 0 0,4-7 58 0 0,1 1 1 0 0,1 0-1 0 0,2 1 1 0 0,1 1-1 0 0,1 1 0 0 0,4-2-427 0 0,127-94 1254 0 0,-153 122-1251 0 0,1-1 0 0 0,0 1 0 0 0,-1 0 0 0 0,1 0-1 0 0,0 0 1 0 0,-1-1 0 0 0,1 1 0 0 0,0 0 0 0 0,-1 0 0 0 0,1 0 0 0 0,0 0 0 0 0,-1 0 0 0 0,1 0 0 0 0,0 1-1 0 0,-1-1 1 0 0,1 0 0 0 0,0 0 0 0 0,-1 0 0 0 0,1 1 0 0 0,-1-1 0 0 0,1 0 0 0 0,0 1 0 0 0,-1-1 0 0 0,1 0-1 0 0,-1 1 1 0 0,1-1 0 0 0,-1 1 0 0 0,1-1 0 0 0,-1 1 0 0 0,1-1 0 0 0,-1 1 0 0 0,0-1 0 0 0,1 1-1 0 0,-1-1 1 0 0,0 1 0 0 0,1-1 0 0 0,-1 1 0 0 0,0 0 0 0 0,0-1 0 0 0,0 1 0 0 0,1 0 0 0 0,-1-1 0 0 0,0 1-1 0 0,0 0 1 0 0,0-1 0 0 0,0 1 0 0 0,0 0 0 0 0,0-1 0 0 0,0 1 0 0 0,-1 0-3 0 0,6 44 352 0 0,-4-40-281 0 0,15 247 581 0 0,1-177-586 0 0,12-112 595 0 0,20-35-617 0 0,3 1 0 0 0,3 3 0 0 0,3 3 0 0 0,3 2 0 0 0,33-25-44 0 0,-87 81-4 0 0,0 0 0 0 0,1 0 0 0 0,0 0 1 0 0,0 1-1 0 0,0 0 0 0 0,1 0 0 0 0,0 1 0 0 0,0 0 0 0 0,0 1 0 0 0,0 0 0 0 0,1 0 0 0 0,0 1 0 0 0,1 0 4 0 0,-8 30-4 0 0,-23 222 703 0 0,1-94-251 0 0,14-5-509 0 0,5-149-131 0 0,9 2-3126 0 0,-6-2-6480 0 0,-1-1-2173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4:07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2995 2479 9970 0 0,'0'0'1922'0'0,"0"0"-502"0"0,0 0-218 0 0,0 0 5 0 0,0 0 22 0 0,0 0-46 0 0,0 0-172 0 0,0 0-244 0 0,0 0-212 0 0,0 0-114 0 0,0 0-15 0 0,0 0 35 0 0,0 0 40 0 0,6-2 44 0 0,176-11 3390 0 0,-38 6-4406 0 0,-149 24-5099 0 0,-1-12-584 0 0,2 2-5593 0 0</inkml:trace>
  <inkml:trace contextRef="#ctx0" brushRef="#br0" timeOffset="242.626">2949 2744 14859 0 0,'0'0'1626'0'0,"0"0"-854"0"0,0 0-267 0 0,0 0 180 0 0,0 0 125 0 0,0 0 36 0 0,0 0-35 0 0,31-3-104 0 0,97-10-145 0 0,59 0-113 0 0,-117 12-9094 0 0,-57 1-2613 0 0</inkml:trace>
  <inkml:trace contextRef="#ctx0" brushRef="#br0" timeOffset="782.637">3818 2210 6713 0 0,'0'0'4191'0'0,"0"0"-1704"0"0,0 0-683 0 0,0 0-211 0 0,0 0-166 0 0,0 0-218 0 0,0 0-245 0 0,0 0-202 0 0,0 0-178 0 0,0 0-144 0 0,0 0-120 0 0,0 0-48 0 0,1-10-6 0 0,1-30-14 0 0,-1 39-221 0 0,0-1 0 0 0,-1 0 0 0 0,1 1 0 0 0,0-1 0 0 0,0 1 1 0 0,0 0-1 0 0,0-1 0 0 0,0 1 0 0 0,0 0 0 0 0,1-1 0 0 0,-1 1 0 0 0,0 0 1 0 0,1 0-1 0 0,-1 0 0 0 0,1 0 0 0 0,-1 0 0 0 0,1 1 0 0 0,-1-1 0 0 0,1 0 1 0 0,0 1-1 0 0,-1-1 0 0 0,1 1 0 0 0,0-1 0 0 0,-1 1 0 0 0,1 0 0 0 0,1 0-31 0 0,5-2 120 0 0,21-7 155 0 0,0 2 0 0 0,0 1 0 0 0,0 2 0 0 0,1 0 0 0 0,-1 2 0 0 0,22 1-275 0 0,-50 1 9 0 0,-12 26 213 0 0,-8-6 5 0 0,16-19-223 0 0,0 1-1 0 0,0-1 1 0 0,1 0 0 0 0,-1 1-1 0 0,1 0 1 0 0,0 0-1 0 0,-1-1 1 0 0,1 1-1 0 0,0 1 1 0 0,0-1 0 0 0,0 0-1 0 0,0 0 1 0 0,0 1-1 0 0,1-1 1 0 0,-1 1-1 0 0,1 0 1 0 0,0-1-1 0 0,-1 1 1 0 0,1 0 0 0 0,1 0-1 0 0,-1 0 1 0 0,0 0-1 0 0,1 0 1 0 0,-1 0-1 0 0,1-1 1 0 0,0 1 0 0 0,0 0-1 0 0,0 0 1 0 0,0 0-1 0 0,1 0 1 0 0,-1 0-1 0 0,1 0 1 0 0,-1 0-1 0 0,1 0 1 0 0,0 0 0 0 0,0 0-1 0 0,1-1 1 0 0,-1 1-1 0 0,1 0 1 0 0,-1-1-1 0 0,1 1 1 0 0,2 1-4 0 0,46 27 42 0 0,-45-29-39 0 0,1 0-1 0 0,-1 0 1 0 0,0 0-1 0 0,0 1 1 0 0,0-1-1 0 0,-1 1 1 0 0,1 1-1 0 0,-1-1 1 0 0,1 1-1 0 0,-1-1 1 0 0,0 1 0 0 0,0 1-1 0 0,-1-1 1 0 0,1 0-1 0 0,-1 1 1 0 0,0 0-1 0 0,0-1 1 0 0,-1 1-1 0 0,1 1 1 0 0,-1-1-1 0 0,0 0 1 0 0,-1 0-1 0 0,1 1 1 0 0,-1-1-1 0 0,0 2-2 0 0,-1-4 16 0 0,0 1-1 0 0,0-1 0 0 0,0 0 0 0 0,0 0 0 0 0,-1 0 1 0 0,1 0-1 0 0,-1 0 0 0 0,0 0 0 0 0,0 0 1 0 0,0 0-1 0 0,0 0 0 0 0,-1 0 0 0 0,1-1 0 0 0,-1 1 1 0 0,0 0-1 0 0,0-1 0 0 0,0 1 0 0 0,0-1 1 0 0,0 0-1 0 0,0 0 0 0 0,-1 0 0 0 0,1 0 0 0 0,-1 0 1 0 0,1 0-1 0 0,-1-1 0 0 0,0 1 0 0 0,1-1 1 0 0,-1 0-1 0 0,-1 1-15 0 0,-1 0-25 0 0,-10 7-194 0 0,0-1-1 0 0,-1-1 0 0 0,1 0 0 0 0,-1-2 0 0 0,-1 1 0 0 0,1-2 0 0 0,-1 0 0 0 0,0-1 1 0 0,1-1-1 0 0,-8 0 220 0 0,21-2-609 0 0,-13 0-951 0 0,6 0-5413 0 0,6 0-4615 0 0</inkml:trace>
  <inkml:trace contextRef="#ctx0" brushRef="#br0" timeOffset="1031.86">3671 2674 12243 0 0,'0'0'4626'0'0,"0"0"-3006"0"0,0 0-706 0 0,0 0 230 0 0,0 0 104 0 0,35-5-49 0 0,111-13-155 0 0,-93 11-305 0 0,59-9 324 0 0,2 6 0 0 0,42 3-1063 0 0,-40 33-738 0 0,-94-14-2960 0 0,-2 2-3558 0 0,-17-11-4754 0 0</inkml:trace>
  <inkml:trace contextRef="#ctx0" brushRef="#br0" timeOffset="1462.688">4078 2887 16516 0 0,'0'0'1553'0'0,"0"0"-598"0"0,0 0-224 0 0,0 0 100 0 0,0 0 45 0 0,0 0-37 0 0,0 0-118 0 0,0 0-231 0 0,0 0-181 0 0,0 0-106 0 0,0 0-71 0 0,0 0-16 0 0,0 0 12 0 0,-22 4 7 0 0,-67 12-19 0 0,84-15-96 0 0,0-1-1 0 0,0 1 1 0 0,0 1 0 0 0,-1-1 0 0 0,1 1 0 0 0,0 0 0 0 0,1 0 0 0 0,-1 0 0 0 0,0 1 0 0 0,1 0 0 0 0,-1 0 0 0 0,1 0-1 0 0,0 0 1 0 0,0 1 0 0 0,0 0 0 0 0,0-1 0 0 0,1 1 0 0 0,-1 2-20 0 0,-4 3 28 0 0,7-8-27 0 0,0 0-1 0 0,1 0 1 0 0,-1 0-1 0 0,0 0 0 0 0,1 0 1 0 0,-1 1-1 0 0,1-1 0 0 0,-1 0 1 0 0,1 1-1 0 0,-1-1 1 0 0,1 0-1 0 0,0 1 0 0 0,0-1 1 0 0,-1 0-1 0 0,1 1 1 0 0,0-1-1 0 0,0 0 0 0 0,1 1 1 0 0,-1-1-1 0 0,0 0 1 0 0,0 1-1 0 0,1-1 0 0 0,-1 0 1 0 0,0 1-1 0 0,1-1 1 0 0,0 0-1 0 0,-1 0 0 0 0,1 1 1 0 0,0-1-1 0 0,-1 0 1 0 0,1 0-1 0 0,0 0 0 0 0,0 0 1 0 0,0 0-1 0 0,0 0 0 0 0,0 0 1 0 0,0 0-1 0 0,0-1 1 0 0,0 1-1 0 0,1 0 0 0 0,-1 0 1 0 0,0-1-1 0 0,0 1 1 0 0,1-1-1 0 0,-1 1 0 0 0,0-1 1 0 0,0 0-1 0 0,1 0 1 0 0,-1 1-1 0 0,1-1 0 0 0,-1 0 0 0 0,57 18 69 0 0,65 34 5 0 0,-120-49-59 0 0,1 1-1 0 0,-1 0 0 0 0,0 0 1 0 0,0 0-1 0 0,-1 0 1 0 0,1 0-1 0 0,-1 0 1 0 0,0 1-1 0 0,0-1 1 0 0,0 1-1 0 0,-1 0 0 0 0,1 0 1 0 0,-1-1-1 0 0,-1 1 1 0 0,1 0-1 0 0,0 0 1 0 0,-1 0-1 0 0,0 0 1 0 0,0 0-1 0 0,-1 0 0 0 0,0 0 1 0 0,1 0-1 0 0,-1-1 1 0 0,-1 1-1 0 0,1 0 1 0 0,-1-1-1 0 0,0 1 1 0 0,0 0-1 0 0,0-1 0 0 0,-1 0 1 0 0,1 0-1 0 0,-1 0 1 0 0,0 0-1 0 0,0 0 1 0 0,-1 0-1 0 0,0 0-14 0 0,-3 1-61 0 0,0 0-1 0 0,-1-1 1 0 0,1 0 0 0 0,-1 0-1 0 0,0-1 1 0 0,0 0 0 0 0,0 0-1 0 0,0-1 1 0 0,0 0 0 0 0,0 0-1 0 0,-7-1 62 0 0,-21 2-4124 0 0,0-3-5848 0 0,28 0-977 0 0</inkml:trace>
  <inkml:trace contextRef="#ctx0" brushRef="#br0" timeOffset="1713.631">3877 2851 12979 0 0,'0'0'1637'0'0,"0"0"-410"0"0,0 0-152 0 0,0 0 23 0 0,0 0-30 0 0,0 0-129 0 0,0 0-175 0 0,0 0-190 0 0,0 0-174 0 0,0 0-163 0 0,32-2-152 0 0,98-1-174 0 0,-73 15-595 0 0,-32-2-1733 0 0,-8-6-5202 0 0,-9-3-3655 0 0</inkml:trace>
  <inkml:trace contextRef="#ctx0" brushRef="#br0" timeOffset="2579.848">3947 2876 0 0 0,'0'0'1279'0'0,"0"0"585"0"0,0 0-82 0 0,0 0-244 0 0,0 0-127 0 0,0 0-54 0 0,0 0-19 0 0,0 0-24 0 0,0 0-88 0 0,0 0-117 0 0,0 0-116 0 0,11 11 2997 0 0,46-3-1098 0 0,70-12-1540 0 0,-115 2-1080 0 0,-5 1-1584 0 0,0 0-4843 0 0,-7 1-5062 0 0</inkml:trace>
  <inkml:trace contextRef="#ctx0" brushRef="#br0" timeOffset="3462.079">4805 2600 1000 0 0,'0'0'2297'0'0,"0"0"-157"0"0,0 0-10 0 0,0 0 41 0 0,0 0-58 0 0,0 0-92 0 0,0 0-228 0 0,0 0-302 0 0,0 0-326 0 0,0 0-278 0 0,0 0-145 0 0,0 0-93 0 0,0 0-73 0 0,-18-11-40 0 0,-57-33-34 0 0,15 32 605 0 0,53 14-953 0 0,-3 1-116 0 0,0 1-1 0 0,0 0 1 0 0,0 0-1 0 0,1 1 1 0 0,-1 0-1 0 0,1 0 1 0 0,1 1 0 0 0,-1 1-1 0 0,1-1 1 0 0,0 2-1 0 0,0-1 1 0 0,1 1-1 0 0,0 0 1 0 0,1 0-1 0 0,-1 1 1 0 0,2-1-1 0 0,-1 2 1 0 0,1-1-1 0 0,0 1 1 0 0,1-1-1 0 0,1 1 1 0 0,-1 0-1 0 0,1 0 1 0 0,1 1-1 0 0,0-1 1 0 0,0 1 0 0 0,1-1-1 0 0,1 1 1 0 0,0 1-38 0 0,0-10 18 0 0,0 1 0 0 0,1-1 1 0 0,0 0-1 0 0,-1 0 0 0 0,1 0 1 0 0,0 0-1 0 0,0 0 0 0 0,0 0 0 0 0,0 0 1 0 0,1 0-1 0 0,-1 0 0 0 0,0 0 1 0 0,1-1-1 0 0,0 1 0 0 0,-1-1 1 0 0,1 1-1 0 0,0-1 0 0 0,-1 1 1 0 0,1-1-1 0 0,0 0 0 0 0,0 0 1 0 0,0 0-1 0 0,0 0 0 0 0,1 0 1 0 0,-1-1-1 0 0,0 1 0 0 0,0 0 1 0 0,0-1-1 0 0,0 0 0 0 0,1 1 1 0 0,-1-1-1 0 0,1 0-18 0 0,76-9 954 0 0,-38-10-655 0 0,-1-2 0 0 0,-1-2 0 0 0,-1-2 1 0 0,-1-1-1 0 0,10-12-299 0 0,-10 11 206 0 0,-35 25-200 0 0,1 0 1 0 0,0 0-1 0 0,-1 1 1 0 0,1-1-1 0 0,0 1 1 0 0,0 0 0 0 0,0 0-1 0 0,0 0 1 0 0,0 0-1 0 0,0 0 1 0 0,1 1-1 0 0,-1 0 1 0 0,0-1 0 0 0,0 1-1 0 0,0 0 1 0 0,0 1-1 0 0,0-1 1 0 0,1 0-1 0 0,-1 1 1 0 0,0 0-1 0 0,0 0 1 0 0,0 0 0 0 0,0 0-1 0 0,0 0 1 0 0,0 0-1 0 0,2 2-6 0 0,4 8 4 0 0,-1 0-1 0 0,0 0 1 0 0,-1 1-1 0 0,-1 0 1 0 0,1 1-1 0 0,-2-1 1 0 0,0 1-1 0 0,0 0 1 0 0,-1 0-1 0 0,-1 0 1 0 0,0 1-1 0 0,-1 0 1 0 0,-1-1-1 0 0,0 1 1 0 0,0 0-1 0 0,-1-1 1 0 0,-1 1-1 0 0,-1 0 1 0 0,0 1-4 0 0,2 26-4 0 0,-3 5-22 0 0,-2 1-1 0 0,-2-1 1 0 0,-2 0-1 0 0,-1 0 1 0 0,-3-2-1 0 0,-5 11 27 0 0,16-48 5 0 0,0 1-1 0 0,0-1 1 0 0,-1 1-1 0 0,0-1 1 0 0,0 0-1 0 0,0 0 1 0 0,-1-1-1 0 0,0 1 1 0 0,-1-1-1 0 0,1 0 1 0 0,-1 0-1 0 0,0 0 1 0 0,-1 0-1 0 0,1-1 1 0 0,-1 0 0 0 0,0 0-1 0 0,0-1 1 0 0,-1 0-1 0 0,0 0 1 0 0,1 0-1 0 0,-1-1 1 0 0,0 0-1 0 0,-1 0 1 0 0,1-1-1 0 0,0 0 1 0 0,-2 0-5 0 0,2-1 6 0 0,0-1 0 0 0,0 0 0 0 0,0-1 0 0 0,1 1 1 0 0,-1-1-1 0 0,0-1 0 0 0,1 1 0 0 0,-1-1 0 0 0,1-1 0 0 0,-1 1 1 0 0,1-1-1 0 0,0 0 0 0 0,0 0 0 0 0,0-1 0 0 0,1 1 1 0 0,-1-1-1 0 0,1-1 0 0 0,0 1 0 0 0,0-1 0 0 0,0 0 1 0 0,1 0-1 0 0,-2-2-6 0 0,3 2-4 0 0,0 0 0 0 0,0 0 1 0 0,0 0-1 0 0,1 0 0 0 0,0 0 0 0 0,0 0 1 0 0,0-1-1 0 0,1 1 0 0 0,0-1 1 0 0,0 1-1 0 0,0-1 0 0 0,0 0 1 0 0,1 1-1 0 0,0-1 0 0 0,0 0 0 0 0,1 1 1 0 0,0-1-1 0 0,0 0 4 0 0,2-3-5 0 0,1 1-1 0 0,0 0 1 0 0,1 0 0 0 0,0 0 0 0 0,0 0-1 0 0,1 1 1 0 0,0 0 0 0 0,0 0 0 0 0,0 1-1 0 0,1 0 1 0 0,0 0 0 0 0,5-3 5 0 0,-1-1-22 0 0,144-88 10 0 0,-12 33 176 0 0,-40 20-2610 0 0,-38 10-5182 0 0,-49 24-4638 0 0</inkml:trace>
  <inkml:trace contextRef="#ctx0" brushRef="#br0" timeOffset="-1273.336">1893 2387 0 0 0,'0'0'317'0'0,"0"0"950"0"0,0 0 383 0 0,0 0 133 0 0,0 0 15 0 0,0 0-79 0 0,0 0-184 0 0,0 0-187 0 0,0 0-188 0 0,0 0-145 0 0,0 0-79 0 0,-6-8-54 0 0,-16-25-25 0 0,20 31-680 0 0,0 0-1 0 0,0 0 0 0 0,0 0 0 0 0,-1 0 0 0 0,1 0 0 0 0,-1 1 0 0 0,1-1 0 0 0,-1 1 0 0 0,0-1 0 0 0,1 1 1 0 0,-1 0-1 0 0,0 0 0 0 0,0 0 0 0 0,0 1 0 0 0,0-1 0 0 0,0 1 0 0 0,0-1 0 0 0,0 1 0 0 0,0 0 0 0 0,0 0 0 0 0,0 0 1 0 0,0 1-1 0 0,-1 0-176 0 0,-8-1 396 0 0,-5 3-263 0 0,0 1 1 0 0,0 1 0 0 0,0 1-1 0 0,1 0 1 0 0,-1 1 0 0 0,2 1-1 0 0,-1 0 1 0 0,1 2-1 0 0,0-1 1 0 0,1 2 0 0 0,0 0-1 0 0,1 0 1 0 0,0 1 0 0 0,0 1-1 0 0,2 0 1 0 0,0 1-1 0 0,0 0 1 0 0,1 1 0 0 0,1 0-1 0 0,-1 3-133 0 0,3-8 19 0 0,1 0-1 0 0,1 1 1 0 0,-1 0-1 0 0,2 0 1 0 0,-1 0-1 0 0,2 0 1 0 0,-1 1-1 0 0,2-1 1 0 0,-1 1-1 0 0,2 0 0 0 0,0 0 1 0 0,0 0-1 0 0,1 4-18 0 0,0-13 12 0 0,1 0 0 0 0,0 0 0 0 0,0-1 0 0 0,0 1 0 0 0,0 0 0 0 0,0 0 0 0 0,0-1 0 0 0,1 1 0 0 0,-1-1 0 0 0,1 1 0 0 0,0-1 0 0 0,0 0 0 0 0,0 0 0 0 0,0 0 0 0 0,0 0 0 0 0,0 0 0 0 0,1 0 0 0 0,-1 0 0 0 0,1-1 0 0 0,-1 1 0 0 0,1-1-1 0 0,-1 1 1 0 0,1-1 0 0 0,0 0 0 0 0,0 0 0 0 0,0-1 0 0 0,-1 1 0 0 0,1 0 0 0 0,0-1 0 0 0,2 0-12 0 0,90-2 803 0 0,-71-7-670 0 0,-1 0-1 0 0,-1-2 1 0 0,0 0-1 0 0,0-1 1 0 0,-1-2-1 0 0,-1 0 1 0 0,0-1 0 0 0,-1-1-1 0 0,0-1 1 0 0,-2 0-1 0 0,0-1 1 0 0,10-15-133 0 0,9-10 165 0 0,-1-2 1 0 0,-3-1-1 0 0,-1-2 0 0 0,4-13-165 0 0,4-7 410 0 0,-39 68-367 0 0,0 0-17 0 0,-6 23-63 0 0,-7 25 89 0 0,3 1-1 0 0,1 1 1 0 0,3-1-1 0 0,2 1 1 0 0,1 0 0 0 0,4 0-1 0 0,2 14-51 0 0,-2-53 10 0 0,1 0-1 0 0,0 0 1 0 0,1 0 0 0 0,0 0-1 0 0,0 0 1 0 0,1-1-1 0 0,1 1 1 0 0,0-1-1 0 0,0 0 1 0 0,1-1-1 0 0,1 1 1 0 0,-1-1 0 0 0,1 0-1 0 0,1-1 1 0 0,-1 0-1 0 0,2 0 1 0 0,-1 0-1 0 0,2 0-9 0 0,-9-8 5 0 0,0 1 1 0 0,-1-1-1 0 0,1 0 0 0 0,-1 0 0 0 0,1 0 0 0 0,0 1 0 0 0,-1-1 0 0 0,1 0 0 0 0,-1 0 0 0 0,1 0 1 0 0,0 0-1 0 0,-1 0 0 0 0,1 0 0 0 0,0 0 0 0 0,-1-1 0 0 0,1 1 0 0 0,-1 0 0 0 0,1 0 0 0 0,0 0 0 0 0,-1 0 1 0 0,1-1-1 0 0,-1 1 0 0 0,1 0 0 0 0,-1-1 0 0 0,1 1 0 0 0,-1 0 0 0 0,1-1 0 0 0,-1 1 0 0 0,1-1 1 0 0,-1 1-1 0 0,0-1 0 0 0,1 1 0 0 0,-1-1 0 0 0,1 1 0 0 0,-1-1 0 0 0,0 1 0 0 0,0-1 0 0 0,1 1 1 0 0,-1-1-1 0 0,0 0 0 0 0,0 1 0 0 0,0-1 0 0 0,0 1 0 0 0,1-1 0 0 0,-1 0 0 0 0,0 1 0 0 0,0-1 0 0 0,0 1 1 0 0,0-1-1 0 0,-1 0 0 0 0,1 1 0 0 0,0-1 0 0 0,0 0 0 0 0,0 1 0 0 0,0-1 0 0 0,-1 1 0 0 0,1-1 1 0 0,0 0-6 0 0,-4-44-1806 0 0,-2 34-2233 0 0,1 5-3728 0 0,1 5-4580 0 0</inkml:trace>
  <inkml:trace contextRef="#ctx0" brushRef="#br0" timeOffset="-585.354">2570 2670 0 0 0,'0'0'1464'0'0,"0"0"247"0"0,0 0 175 0 0,0 0 137 0 0,0 0 27 0 0,0 0-62 0 0,0 0-118 0 0,0 0-218 0 0,0 0-207 0 0,0 0-229 0 0,0 0-166 0 0,0 0-113 0 0,0 0-101 0 0,1-3-109 0 0,4-7 347 0 0,-6 16 1277 0 0,-80 141-1036 0 0,-41 22-1687 0 0,117-161 4 0 0,-14 15-309 0 0,4-17-4278 0 0,6-22-7153 0 0,8-9 6084 0 0,1 23 5288 0 0,0-6 381 0 0</inkml:trace>
  <inkml:trace contextRef="#ctx0" brushRef="#br0" timeOffset="-337.412">2333 2670 0 0 0,'0'0'2107'0'0,"0"0"543"0"0,0 0 64 0 0,0 0-174 0 0,0 0-294 0 0,0 0-311 0 0,0 0-350 0 0,0 0-386 0 0,0 0-354 0 0,0 0-274 0 0,0 0-163 0 0,3-16-39 0 0,13-49 33 0 0,-15 65-362 0 0,0-1 0 0 0,0 1 1 0 0,0 0-1 0 0,0 0 0 0 0,0 0 1 0 0,0 0-1 0 0,0 0 0 0 0,0 0 1 0 0,0 0-1 0 0,0 0 0 0 0,0 0 1 0 0,0 0-1 0 0,0 0 0 0 0,0 1 0 0 0,0-1 1 0 0,0 0-1 0 0,0 1 0 0 0,0-1 1 0 0,0 1-1 0 0,0-1 0 0 0,0 1 1 0 0,0-1-1 0 0,0 1 0 0 0,0 0 1 0 0,-1-1-1 0 0,1 1 0 0 0,0 0 1 0 0,0 0-1 0 0,-1 0 0 0 0,1-1 0 0 0,-1 1 1 0 0,1 0-1 0 0,-1 0 0 0 0,1 0 1 0 0,-1 0-1 0 0,1 0 0 0 0,-1 0 1 0 0,0 0-1 0 0,0 0 0 0 0,1 0 1 0 0,-1 0-1 0 0,0 0 0 0 0,0 1 0 0 0,0-1-40 0 0,4 5 247 0 0,131 174 2987 0 0,-43-48-3170 0 0,-87-131-1271 0 0,-4-1-6402 0 0,-1 0-3847 0 0</inkml:trace>
  <inkml:trace contextRef="#ctx0" brushRef="#br0" timeOffset="6732.294">1455 1 6945 0 0,'0'0'1181'0'0,"0"0"-170"0"0,0 0-138 0 0,0 0-9 0 0,0 0 90 0 0,0 0 118 0 0,0 0 20 0 0,0 0-53 0 0,0 0-87 0 0,0 0-147 0 0,0 0-145 0 0,-15 5-117 0 0,-47 18-81 0 0,31 17 197 0 0,28-30-512 0 0,-8 24 241 0 0,2 1 1 0 0,2 0 0 0 0,1 0 0 0 0,1 0-1 0 0,1 19-388 0 0,-2 12 299 0 0,-24 159 154 0 0,-9-1 1 0 0,-11-2 0 0 0,-8-3-1 0 0,-11-2 1 0 0,-31 53-454 0 0,-16 8 367 0 0,-12-6 0 0 0,-11-6 1 0 0,-157 221-368 0 0,243-409 146 0 0,3 2 0 0 0,4 2 0 0 0,3 2 0 0 0,-10 34-146 0 0,47-99 5 0 0,1 0 0 0 0,0 0 0 0 0,2 0 0 0 0,0 0 0 0 0,1 1-1 0 0,0-1 1 0 0,2 8-5 0 0,13-8 1491 0 0,-13-19-1507 0 0,0 0 0 0 0,59 11 158 0 0,273-14 62 0 0,320-45-204 0 0,157-30 207 0 0,-371 51-25 0 0,216 21-182 0 0,1144 10 267 0 0,-1605-12-200 0 0,139-26-67 0 0,-211 20-24 0 0,286-22 113 0 0,-332 50-146 0 0,-53-7 1052 0 0,-43-94-803 0 0,19 66-184 0 0,1 1 0 0 0,2-1 0 0 0,0 1 1 0 0,1-1-1 0 0,0 1 0 0 0,2 0 0 0 0,1 0 1 0 0,0 0-1 0 0,1 1 0 0 0,2-1-8 0 0,43-136-51 0 0,-7-2 0 0 0,5-59 51 0 0,63-260 34 0 0,-84 349-22 0 0,-6-1 0 0 0,-5-1 0 0 0,-5-1 0 0 0,-6-84-12 0 0,-20-171-13 0 0,10 350 10 0 0,2 0 0 0 0,1 0 0 0 0,2 0 0 0 0,2 0 0 0 0,1 0 0 0 0,2 1 0 0 0,1-1 0 0 0,2 2 1 0 0,1-1-1 0 0,3-3 3 0 0,49-84-26 0 0,37-29-60 0 0,-33 45 108 0 0,-47 72-43 0 0,-5 9-2 0 0,-14 25 37 0 0,0 0-20 0 0,-14-3-182 0 0,-9-2 93 0 0,-250 16-86 0 0,-500 12 96 0 0,451-21 53 0 0,-1529 65-35 0 0,825-5-14 0 0,599-54 123 0 0,408-9-18 0 0,-1-1-1 0 0,1 0 0 0 0,0-2 1 0 0,1 0-1 0 0,-1-2 0 0 0,1 0 1 0 0,0 0-1 0 0,-9-6-23 0 0,-52-10 32 0 0,0 21-16 0 0,-42 8 87 0 0,-76-7 32 0 0,198 1-175 0 0,-1-1 0 0 0,1 1 0 0 0,-1-1 0 0 0,0 1 0 0 0,0-1 0 0 0,1 0 1 0 0,-1 1-1 0 0,0-1 0 0 0,0 1 0 0 0,1 0 0 0 0,-1-1 0 0 0,0 1 1 0 0,0-1-1 0 0,0 1 0 0 0,0-1 0 0 0,0 1 0 0 0,0-1 0 0 0,0 1 1 0 0,0 0-1 0 0,0-1 0 0 0,0 1 0 0 0,0-1 0 0 0,0 1 0 0 0,0-1 1 0 0,-1 1-1 0 0,1-1 0 0 0,0 1 0 0 0,0-1 0 0 0,-1 1 0 0 0,1-1 1 0 0,0 1-1 0 0,-1-1 0 0 0,1 1 0 0 0,0-1 0 0 0,-1 0 0 0 0,1 1 1 0 0,0-1-1 0 0,-1 1 0 0 0,1-1 0 0 0,-1 0 0 0 0,1 0 0 0 0,-1 1 1 0 0,1-1-1 0 0,-1 0 0 0 0,1 0 0 0 0,-1 1 0 0 0,1-1 0 0 0,-1 0 1 0 0,1 0-1 0 0,-1 0 0 0 0,0 0 0 0 0,1 0 0 0 0,-1 0 0 0 0,1 0 0 0 0,-1 0 1 0 0,1 0-1 0 0,-1 0 0 0 0,1 0 0 0 0,-1 0 0 0 0,0 0 0 0 0,1-1 1 0 0,-1 1-1 0 0,1 0 0 0 0,-1 0 0 0 0,1-1 0 0 0,-1 1 0 0 0,1 0 1 0 0,0 0-1 0 0,-1-1 0 0 0,1 1 40 0 0,19 12-5430 0 0,-16-10 2930 0 0,5 2-9768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5:21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1040 291 3305 0 0,'0'0'1901'0'0,"0"0"-243"0"0,0 0-54 0 0,0 0 202 0 0,0 0 201 0 0,0 0-9 0 0,0 0-239 0 0,0 0-352 0 0,0 0-352 0 0,0 0-251 0 0,0 0-168 0 0,-18-14-100 0 0,-58-43-57 0 0,26 38 205 0 0,38 20-506 0 0,-15-3 212 0 0,1 2 1 0 0,0 0 0 0 0,-1 2 0 0 0,1 1-1 0 0,-25 6-390 0 0,-15 6 398 0 0,1 3-1 0 0,1 3 1 0 0,0 3-1 0 0,2 2 1 0 0,1 4-1 0 0,2 1 0 0 0,-44 32-397 0 0,89-51 38 0 0,1 0-1 0 0,0 1 1 0 0,1 0-1 0 0,0 0 1 0 0,1 2-1 0 0,1-1 1 0 0,0 1-1 0 0,1 1 0 0 0,0 0 1 0 0,2 0-1 0 0,0 1 1 0 0,0 0-1 0 0,2 0 1 0 0,0 0-1 0 0,1 1 1 0 0,1-1-1 0 0,0 1 1 0 0,2 0-1 0 0,0 0 0 0 0,1 0 1 0 0,0 0-1 0 0,2 0 1 0 0,1 6-38 0 0,0-10 29 0 0,1 1 1 0 0,1-2-1 0 0,0 1 0 0 0,1 0 1 0 0,1-1-1 0 0,0 0 0 0 0,0-1 1 0 0,1 1-1 0 0,1-2 1 0 0,0 1-1 0 0,1-1 0 0 0,0 0 1 0 0,0-1-1 0 0,1 0 0 0 0,1-1 1 0 0,9 6-30 0 0,10 5 87 0 0,1 0 0 0 0,1-3 0 0 0,1-1 0 0 0,0-1 0 0 0,1-2 0 0 0,2 0-87 0 0,-8-4 70 0 0,0-1-1 0 0,0-1 1 0 0,1-2 0 0 0,0 0-1 0 0,0-3 1 0 0,1 0 0 0 0,-1-2 0 0 0,14-2-70 0 0,-37 1 4 0 0,0-1 0 0 0,0 0 0 0 0,-1-1 1 0 0,1 0-1 0 0,-1 0 0 0 0,0 0 0 0 0,0 0 1 0 0,0-1-1 0 0,0 0 0 0 0,0-1 0 0 0,-1 1 1 0 0,0-1-1 0 0,4-4-4 0 0,19-16-3234 0 0,3 6-5499 0 0,-22 16-3510 0 0</inkml:trace>
  <inkml:trace contextRef="#ctx0" brushRef="#br0" timeOffset="613.55">1004 1119 13371 0 0,'0'0'1528'0'0,"0"0"-506"0"0,0 0-201 0 0,0 0 111 0 0,0 0 166 0 0,0 0 89 0 0,0 0-27 0 0,0 0-118 0 0,0 0-165 0 0,0 0-177 0 0,0 0-151 0 0,0 0-99 0 0,0 0-68 0 0,31-32-41 0 0,100-101-21 0 0,-43 30 206 0 0,-18 19-286 0 0,-3-3 0 0 0,-4-2 1 0 0,-5-4-1 0 0,40-83-240 0 0,-83 148-29 0 0,-17 48-105 0 0,-10 27 153 0 0,1 2-1 0 0,3 0 1 0 0,2 0-1 0 0,2 0 0 0 0,2 8-18 0 0,2-36 6 0 0,1 0 0 0 0,1-1-1 0 0,1 1 1 0 0,1-1 0 0 0,0 1-1 0 0,2-1 1 0 0,0-1 0 0 0,2 1-1 0 0,6 11-5 0 0,99 175 167 0 0,-104-192-274 0 0,-10-14 141 0 0,1 0 0 0 0,-1 0 1 0 0,1 0-1 0 0,0 0 0 0 0,-1 0 1 0 0,1 1-1 0 0,0-1 0 0 0,-1 0 0 0 0,1 0 1 0 0,0 0-1 0 0,0 0 0 0 0,-1 0 1 0 0,1 0-1 0 0,0 1 0 0 0,-1-1 1 0 0,1 0-1 0 0,0 0 0 0 0,0 0 1 0 0,-1 1-1 0 0,1-1 0 0 0,0 0 1 0 0,0 0-1 0 0,-1 1 0 0 0,1-1 1 0 0,0 0-1 0 0,0 1 0 0 0,0-1 1 0 0,0 0-1 0 0,0 1 0 0 0,-1-1 0 0 0,1 0 1 0 0,0 1-1 0 0,0-1 0 0 0,0 0 1 0 0,0 1-1 0 0,0-1-34 0 0,-88-77 152 0 0,63 52-178 0 0,-2 1 0 0 0,0 0 0 0 0,-1 2 1 0 0,-2 2-1 0 0,0 0 0 0 0,-1 2 0 0 0,0 1 0 0 0,-2 2 0 0 0,0 1 0 0 0,0 2 0 0 0,-2 1 0 0 0,-28-5 26 0 0,32 15-1251 0 0,30 1 491 0 0,1 0-349 0 0,7 4-4695 0 0,-3-1-4541 0 0</inkml:trace>
  <inkml:trace contextRef="#ctx0" brushRef="#br0" timeOffset="1098.178">2392 431 8770 0 0,'0'0'2611'0'0,"0"0"-656"0"0,0 0-254 0 0,0 0-13 0 0,0 0-110 0 0,0 0-193 0 0,0 0-275 0 0,0 0-238 0 0,0 0-181 0 0,0 0-118 0 0,0 0-66 0 0,0 0-94 0 0,0 0-52 0 0,-22-13-48 0 0,-67-39-60 0 0,86 50-227 0 0,0 0 0 0 0,0 1 0 0 0,0-1 0 0 0,0 1 0 0 0,0-1 0 0 0,-1 1 0 0 0,1 0 0 0 0,0 0 0 0 0,-1 0 0 0 0,1 1 0 0 0,0-1 0 0 0,-1 1 0 0 0,1 0 0 0 0,-1 0 0 0 0,1 0 0 0 0,-1 0 0 0 0,1 0 0 0 0,0 1 0 0 0,-1 0-1 0 0,1 0 1 0 0,-2 0-26 0 0,-4 2 75 0 0,-3 0-21 0 0,0 1 1 0 0,0 0-1 0 0,0 1 0 0 0,1 0 0 0 0,0 1 0 0 0,0 1 0 0 0,0-1 0 0 0,1 2 0 0 0,-8 6-54 0 0,14-11 0 0 0,1 0 0 0 0,-1 1 0 0 0,1-1 0 0 0,0 1 1 0 0,0 0-1 0 0,1 0 0 0 0,-1 0 0 0 0,1 0 0 0 0,0 0 0 0 0,0 0 1 0 0,0 1-1 0 0,0-1 0 0 0,1 1 0 0 0,0-1 0 0 0,0 1 0 0 0,0-1 1 0 0,0 1-1 0 0,1 0 0 0 0,0 0 0 0 0,0-1 0 0 0,0 1 0 0 0,0 0 1 0 0,1 0-1 0 0,0-1 0 0 0,0 1 0 0 0,0-1 0 0 0,1 2 0 0 0,4 4-4 0 0,1 0 0 0 0,0-1 0 0 0,0 0 1 0 0,1-1-1 0 0,0 1 0 0 0,0-2 0 0 0,1 1 0 0 0,0-1 0 0 0,0 0 0 0 0,1-1 0 0 0,0 0 0 0 0,0-1 0 0 0,1 0 1 0 0,9 3 3 0 0,2 2 12 0 0,-1 1 0 0 0,1 0 0 0 0,-2 2 0 0 0,0 0 0 0 0,0 2 1 0 0,-1 0-1 0 0,-1 1 0 0 0,11 13-12 0 0,-26-25 28 0 0,0 0-1 0 0,-1 0 1 0 0,1 0 0 0 0,-1 1-1 0 0,0-1 1 0 0,-1 1 0 0 0,1-1 0 0 0,-1 1-1 0 0,0 0 1 0 0,0-1 0 0 0,0 1-1 0 0,0 0 1 0 0,-1 0 0 0 0,0 0 0 0 0,0 0-1 0 0,0 0 1 0 0,-1-1 0 0 0,0 1-1 0 0,1 0 1 0 0,-2 0 0 0 0,1-1-1 0 0,-1 1 1 0 0,1 0 0 0 0,-1-1 0 0 0,0 0-1 0 0,-1 1 1 0 0,1-1 0 0 0,-1 0-1 0 0,0 0 1 0 0,0 0 0 0 0,0-1 0 0 0,-1 1-1 0 0,1-1 1 0 0,-1 0 0 0 0,1 0-1 0 0,-5 3-27 0 0,-11 9 25 0 0,-1-1 0 0 0,0 0 0 0 0,-1-2 0 0 0,-1 0 0 0 0,1-1 0 0 0,-2-2-1 0 0,1 0 1 0 0,-1-1 0 0 0,-1-2 0 0 0,1 0 0 0 0,-1-1 0 0 0,0-2 0 0 0,-1 0 0 0 0,1-2-1 0 0,0 0 1 0 0,0-2 0 0 0,-9-1-25 0 0,31 2-58 0 0,1 0 0 0 0,0 0-1 0 0,-1 0 1 0 0,1-1 0 0 0,-1 1 0 0 0,1 0-1 0 0,0 0 1 0 0,-1-1 0 0 0,1 1 0 0 0,0-1-1 0 0,-1 1 1 0 0,1-1 0 0 0,0 0 0 0 0,0 0-1 0 0,-1 1 1 0 0,1-1 0 0 0,0 0 0 0 0,0 0-1 0 0,0 0 1 0 0,0 0 0 0 0,0 0 0 0 0,0 0-1 0 0,0 0 1 0 0,1-1 0 0 0,-1 1 0 0 0,0 0-1 0 0,1 0 1 0 0,-1-1 0 0 0,1 1 0 0 0,-1 0-1 0 0,1-1 1 0 0,-1 1 0 0 0,1-1 0 0 0,0 1-1 0 0,0-1 59 0 0,15-30-9613 0 0,-7 24-2049 0 0</inkml:trace>
  <inkml:trace contextRef="#ctx0" brushRef="#br0" timeOffset="2235.99">3152 446 760 0 0,'0'0'2397'0'0,"0"0"-449"0"0,0 0-1 0 0,0 0 244 0 0,0 0 126 0 0,0 0-154 0 0,0 0-393 0 0,0 0-445 0 0,0 0-333 0 0,0 0-171 0 0,0 0-83 0 0,0 0-20 0 0,0 0 7 0 0,3-5-2 0 0,11-15-31 0 0,-16 3 2691 0 0,-29 14-3132 0 0,28 3-46 0 0,-147 15 469 0 0,-5 40-170 0 0,154-55-504 0 0,-1 0 0 0 0,1 1 0 0 0,0-1 0 0 0,0 0 0 0 0,0 0 0 0 0,-1 1 0 0 0,1-1 0 0 0,0 1 0 0 0,0-1 0 0 0,0 1 0 0 0,0 0 0 0 0,0-1 0 0 0,0 1 0 0 0,0 0 0 0 0,0-1 0 0 0,0 1 0 0 0,0 0 0 0 0,1 0 0 0 0,-1 0 0 0 0,0 0 0 0 0,0 0-1 0 0,1 0 1 0 0,-1 0 0 0 0,1 0 0 0 0,-1 0 0 0 0,1 0 0 0 0,-1 1 0 0 0,1-1 0 0 0,0 0 0 0 0,-1 0 0 0 0,1 0 0 0 0,0 1 0 0 0,0-1 0 0 0,0 0 0 0 0,0 0 0 0 0,0 0 0 0 0,0 1 0 0 0,0-1 0 0 0,0 0 0 0 0,1 0 0 0 0,-1 0 0 0 0,0 1 0 0 0,1-1 0 0 0,-1 0-1 0 0,1 0 1 0 0,-1 0 0 0 0,1 0 0 0 0,0 0 0 0 0,-1 0 0 0 0,1 0 0 0 0,0 0 0 0 0,0 0 0 0 0,0 0 0 0 0,0 0 0 0 0,60 42-3 0 0,62-3 57 0 0,-121-40-50 0 0,-1 0 0 0 0,1 0 1 0 0,-1 1-1 0 0,0-1 0 0 0,1 0 1 0 0,-1 1-1 0 0,0-1 0 0 0,0 1 1 0 0,1-1-1 0 0,-1 1 0 0 0,0 0 1 0 0,0 0-1 0 0,0-1 0 0 0,0 1 1 0 0,0 0-1 0 0,0 0 0 0 0,0 0 1 0 0,0 0-1 0 0,0 0 0 0 0,0 0 1 0 0,0 0-1 0 0,0 1 0 0 0,-1-1 1 0 0,1 0-1 0 0,-1 0 0 0 0,1 1 1 0 0,-1-1-1 0 0,1 0 1 0 0,-1 1-1 0 0,0-1 0 0 0,1 0 1 0 0,-1 1-1 0 0,0-1 0 0 0,0 1 1 0 0,0-1-1 0 0,0 0 0 0 0,0 1 1 0 0,-1-1-1 0 0,1 0 0 0 0,0 1 1 0 0,-1-1-1 0 0,1 0 0 0 0,-1 1 1 0 0,1-1-1 0 0,-1 0 0 0 0,1 0 1 0 0,-1 1-1 0 0,0-1 0 0 0,0 0 1 0 0,0 0-1 0 0,1 0 0 0 0,-1 0 1 0 0,0 0-1 0 0,0 0 1 0 0,-1 0-1 0 0,1 0 0 0 0,0-1 1 0 0,-1 1-5 0 0,-117 101 240 0 0,69-61-206 0 0,1 1 0 0 0,2 3 1 0 0,2 2-1 0 0,2 2-34 0 0,40-47 5 0 0,1 1-1 0 0,-1-1 1 0 0,1 0-1 0 0,0 1 1 0 0,0 0-1 0 0,0-1 1 0 0,0 1 0 0 0,0 0-1 0 0,1 0 1 0 0,-1 0-1 0 0,1 0 1 0 0,0 0 0 0 0,0 1-1 0 0,0-1 1 0 0,0 0-1 0 0,0 0 1 0 0,1 1 0 0 0,-1-1-1 0 0,1 0 1 0 0,0 1-1 0 0,0-1 1 0 0,0 1-1 0 0,1-1 1 0 0,-1 0 0 0 0,1 1-1 0 0,0-1 1 0 0,0 0-1 0 0,0 0 1 0 0,0 0 0 0 0,1 1-1 0 0,-1-1 1 0 0,1 0-1 0 0,-1-1 1 0 0,1 1 0 0 0,0 0-1 0 0,0 0 1 0 0,1-1-1 0 0,-1 1 1 0 0,1-1-1 0 0,-1 0 1 0 0,1 0 0 0 0,-1 0-1 0 0,1 0 1 0 0,0 0-1 0 0,0-1 1 0 0,0 1 0 0 0,0-1-1 0 0,0 0 1 0 0,1 0-1 0 0,2 1-4 0 0,12 1 73 0 0,1 0-1 0 0,-1-1 0 0 0,1-1 0 0 0,0-1 1 0 0,0 0-1 0 0,-1-2 0 0 0,1 0 0 0 0,-1-1 0 0 0,1-1 1 0 0,-1-1-1 0 0,0 0 0 0 0,16-8-72 0 0,35-13 130 0 0,-10-19-2019 0 0,-37 24-5342 0 0,-15 17-4859 0 0</inkml:trace>
  <inkml:trace contextRef="#ctx0" brushRef="#br0" timeOffset="2890.127">3713 416 5529 0 0,'0'0'2787'0'0,"0"0"-338"0"0,0 0-201 0 0,0 0-64 0 0,0 0-109 0 0,0 0-256 0 0,0 0-362 0 0,0 0-335 0 0,0 0-278 0 0,0 0-208 0 0,0 0-137 0 0,0 0-86 0 0,0 0-80 0 0,-2-1-55 0 0,0 4-176 0 0,0 1 0 0 0,0-1 0 0 0,1 1-1 0 0,-1-1 1 0 0,1 1 0 0 0,0 0 0 0 0,0-1-1 0 0,0 1 1 0 0,0 0 0 0 0,1 0 0 0 0,-1 0-1 0 0,1 0 1 0 0,0 0 0 0 0,0-1 0 0 0,1 1 0 0 0,-1 0-1 0 0,1 0 1 0 0,0 0 0 0 0,0 1-102 0 0,-1 12 171 0 0,2 38 51 0 0,-4 0 0 0 0,-1 0 0 0 0,-3 0 0 0 0,-3-1 1 0 0,-13 48-223 0 0,-29 70-230 0 0,47-154-947 0 0,12-21-2851 0 0,0-8 2571 0 0,8-12-2412 0 0,-8 7-2507 0 0,-4 8-4376 0 0</inkml:trace>
  <inkml:trace contextRef="#ctx0" brushRef="#br0" timeOffset="3163.374">3982 368 10034 0 0,'0'0'3680'0'0,"0"0"-1452"0"0,0 0-798 0 0,0 0-337 0 0,0 0-89 0 0,0 0 19 0 0,0 0-40 0 0,0 0-91 0 0,0 0-91 0 0,0 0-116 0 0,0 0-93 0 0,0 0-64 0 0,-6 36-66 0 0,-19 112-6 0 0,10 95 1119 0 0,11-8-1470 0 0,5-234-152 0 0,-1-1 0 0 0,0 1 1 0 0,1-1-1 0 0,-1 1 0 0 0,0-1 0 0 0,0 1 0 0 0,0-1 0 0 0,0 1 0 0 0,1-1 0 0 0,-1 1 1 0 0,0-1-1 0 0,0 1 0 0 0,0-1 0 0 0,0 1 0 0 0,0-1 0 0 0,0 1 0 0 0,0-1 0 0 0,0 1 0 0 0,0-1 1 0 0,-1 1-1 0 0,1-1 0 0 0,0 1 0 0 0,0-1 0 0 0,0 1 0 0 0,-1-1 0 0 0,1 1 0 0 0,0-1 1 0 0,0 1-1 0 0,-1-1 0 0 0,1 0 0 0 0,0 1 0 0 0,-1-1 0 0 0,1 0 0 0 0,-1 1 0 0 0,1-1 0 0 0,0 0 1 0 0,-1 1-1 0 0,1-1 0 0 0,-1 0 0 0 0,1 0 0 0 0,-1 1 0 0 0,1-1 0 0 0,-1 0 0 0 0,1 0 1 0 0,-1 0-1 0 0,1 0 0 0 0,-1 0 0 0 0,1 1 0 0 0,-1-1 0 0 0,1 0 0 0 0,-1 0 0 0 0,1 0 1 0 0,-1-1-1 0 0,1 1 0 0 0,-1 0 0 0 0,1 0 0 0 0,-1 0 0 0 0,1 0 0 0 0,-1 0 0 0 0,1-1 0 0 0,-1 1 1 0 0,1 0-1 0 0,-1-1 47 0 0,-17-13-6832 0 0,13 9 2516 0 0,0 1-7186 0 0</inkml:trace>
  <inkml:trace contextRef="#ctx0" brushRef="#br0" timeOffset="3429.388">3450 365 11466 0 0,'0'0'2201'0'0,"0"0"-761"0"0,0 0-384 0 0,0 0 30 0 0,0 0 102 0 0,0 0-1 0 0,0 0-156 0 0,0 0-240 0 0,0 0-187 0 0,0 0-111 0 0,0 0-42 0 0,0 0-15 0 0,33-9 6 0 0,102-25 9 0 0,-39 22 375 0 0,173 11 276 0 0,-105 23-1445 0 0,-124 7-1616 0 0,-36-13-1580 0 0,-6 1-3743 0 0,-2-9-4398 0 0</inkml:trace>
  <inkml:trace contextRef="#ctx0" brushRef="#br0" timeOffset="3722.06">3251 1064 9866 0 0,'0'0'1602'0'0,"0"0"-351"0"0,0 0-94 0 0,0 0 49 0 0,0 0 58 0 0,0 0-38 0 0,0 0-95 0 0,0 0-119 0 0,0 0-105 0 0,0 0-92 0 0,0 0-89 0 0,0 0-61 0 0,38 11-55 0 0,120 30-47 0 0,-149-39-486 0 0,0 0 1 0 0,0 0-1 0 0,0-1 0 0 0,0 0 0 0 0,1 0 0 0 0,-1-1 0 0 0,0 0 1 0 0,0-1-1 0 0,1 0 0 0 0,7-2-77 0 0,6-1 187 0 0,338-38 1240 0 0,-206 36-8663 0 0,-146 6-4513 0 0</inkml:trace>
  <inkml:trace contextRef="#ctx0" brushRef="#br0" timeOffset="6969.746">4750 468 3505 0 0,'0'0'2768'0'0,"0"0"-901"0"0,0 0-470 0 0,0 0 28 0 0,0 0 190 0 0,0 0 78 0 0,0 0-122 0 0,0 0-290 0 0,0 0-363 0 0,0 0-303 0 0,0 0-186 0 0,-1-8 2737 0 0,-15 44-903 0 0,16-35-2187 0 0,11 6 234 0 0,-3-8-171 0 0,0-1 1 0 0,0 0 0 0 0,0-1-1 0 0,0 0 1 0 0,0 0 0 0 0,-1-1 0 0 0,1 0-1 0 0,-1 0 1 0 0,0-1 0 0 0,0 0-1 0 0,-1 0 1 0 0,5-4-140 0 0,-11 8 124 0 0,0 1 24 0 0,0 0 7 0 0,0 0-18 0 0,0 0-20 0 0,0 0-27 0 0,0 0-23 0 0,-2 1-82 0 0,-1 0 1 0 0,0 0-1 0 0,1 0 1 0 0,-1 1-1 0 0,1-1 1 0 0,-1 1-1 0 0,1 0 1 0 0,-1 0-1 0 0,1 0 1 0 0,0 0-1 0 0,0 0 1 0 0,0 0-1 0 0,0 0 1 0 0,1 1-1 0 0,-1-1 1 0 0,0 1-1 0 0,1-1 1 0 0,0 1-1 0 0,0 0 1 0 0,0 0-1 0 0,-1 0 15 0 0,2 2-511 0 0,3 11-1130 0 0,0-12-2113 0 0,4 0-3548 0 0,-5-1-5118 0 0</inkml:trace>
  <inkml:trace contextRef="#ctx0" brushRef="#br0" timeOffset="7586.208">4794 987 6353 0 0,'0'0'1582'0'0,"0"0"-246"0"0,0 0 67 0 0,0 0 232 0 0,0 0 94 0 0,0 0-138 0 0,0 0-230 0 0,0 0-246 0 0,0 0-159 0 0,0 0-66 0 0,0 0-73 0 0,0 0-67 0 0,0 0-45 0 0,3-4-36 0 0,9-8 122 0 0,-20 28 623 0 0,-32 43-193 0 0,69-96-775 0 0,-23 26-35 0 0,-52 54-1704 0 0,44-38 564 0 0,0 1-8858 0 0,2-5-2138 0 0</inkml:trace>
  <inkml:trace contextRef="#ctx0" brushRef="#br0" timeOffset="9215.391">6650 839 12011 0 0,'0'0'5051'0'0,"0"0"-3453"0"0,0 0-987 0 0,0 0 113 0 0,0 0 232 0 0,0 0 111 0 0,0 0-63 0 0,0 0-209 0 0,0 0-241 0 0,-11 33-174 0 0,-31 100-131 0 0,32-63-1 0 0,10-60-251 0 0,-1-6-32 0 0,1 0 0 0 0,0-1 0 0 0,0 1 0 0 0,0 0 0 0 0,0-1 0 0 0,1 1 0 0 0,-1 0 0 0 0,1-1 0 0 0,0 1 0 0 0,0-1 1 0 0,0 1-1 0 0,0-1 0 0 0,1 1 0 0 0,0-1 0 0 0,-1 0 0 0 0,1 0 0 0 0,3 3 35 0 0,9-4-2276 0 0,-5-3-3377 0 0,-5-2-5732 0 0</inkml:trace>
  <inkml:trace contextRef="#ctx0" brushRef="#br0" timeOffset="9383.322">6596 412 13603 0 0,'0'0'1792'0'0,"0"0"-391"0"0,0 0-457 0 0,0 0-280 0 0,0 0-200 0 0,0 0-216 0 0,0 0-264 0 0,0 0-296 0 0,0 0-168 0 0,0 0-176 0 0,0 0-216 0 0,0 0-345 0 0,0 0-895 0 0,0 0-2945 0 0,-5-11-3337 0 0</inkml:trace>
  <inkml:trace contextRef="#ctx0" brushRef="#br0" timeOffset="9831.344">6835 1024 12267 0 0,'0'0'1723'0'0,"0"0"-438"0"0,0 0-230 0 0,0 0-41 0 0,0 0-33 0 0,0 0-86 0 0,0 0-127 0 0,0 0-93 0 0,0 0-41 0 0,0 0-26 0 0,0 0-27 0 0,0 0-38 0 0,0 6-47 0 0,-2 14-48 0 0,12-36 196 0 0,89-244 404 0 0,-99 258-1068 0 0,1 0 0 0 0,-1 1 0 0 0,0-1 0 0 0,1 0 0 0 0,-1 0 0 0 0,1 1 0 0 0,0-1 0 0 0,-1 1 0 0 0,1-1 0 0 0,0 1 0 0 0,0-1 0 0 0,0 1 0 0 0,0-1 0 0 0,0 1 0 0 0,0 0 0 0 0,1-1 0 0 0,-1 1 0 0 0,0 0 0 0 0,1 0 0 0 0,-1 0 0 0 0,0 0 0 0 0,1 0 0 0 0,0 0 0 0 0,-1 0-1 0 0,1 1 1 0 0,-1-1 0 0 0,1 1 0 0 0,0-1 0 0 0,0 1 0 0 0,-1 0 0 0 0,1-1 0 0 0,0 1 0 0 0,0 0 0 0 0,-1 0 0 0 0,1 0 0 0 0,1 0 20 0 0,12 55-179 0 0,4 28 183 0 0,-18-72 3 0 0,0 0-1 0 0,1-1 1 0 0,0 1 0 0 0,1 0 0 0 0,0-1 0 0 0,0 0 0 0 0,2 0 0 0 0,-1 0 0 0 0,1 0 0 0 0,0-1 0 0 0,1 1 0 0 0,0-1-1 0 0,1-1 1 0 0,4 5-7 0 0,-10-11 34 0 0,1 0 0 0 0,1-1 0 0 0,-1 1 0 0 0,0-1 0 0 0,0 0 0 0 0,0 0 0 0 0,1 1 0 0 0,-1-1 0 0 0,1-1 0 0 0,-1 1 0 0 0,1 0 0 0 0,-1-1 0 0 0,1 1 0 0 0,-1-1 0 0 0,1 0 0 0 0,-1 0 0 0 0,1 0 0 0 0,0 0 0 0 0,-1 0 0 0 0,1 0 0 0 0,-1-1 0 0 0,1 1 0 0 0,-1-1 0 0 0,1 0 0 0 0,-1 0 0 0 0,1 0 0 0 0,-1 0 0 0 0,0 0 0 0 0,0 0 0 0 0,1-1 0 0 0,-1 1 0 0 0,0-1 0 0 0,0 0 0 0 0,0 1 0 0 0,-1-1 0 0 0,1 0 0 0 0,0 0 0 0 0,0-1-34 0 0,59-87 1093 0 0,-61 89-1085 0 0,52-148 408 0 0,-44 112-1031 0 0,-8 36 143 0 0,0 1-321 0 0,2 7-9232 0 0,-2-3-1935 0 0</inkml:trace>
  <inkml:trace contextRef="#ctx0" brushRef="#br0" timeOffset="10498.012">7518 1013 5297 0 0,'0'0'4152'0'0,"0"0"-1353"0"0,0 0-505 0 0,0 0-248 0 0,0 0-337 0 0,0 0-272 0 0,0 0-232 0 0,0 0-194 0 0,0 0-155 0 0,0 0-170 0 0,0 0-153 0 0,34-20-122 0 0,100-60-96 0 0,-83 40 171 0 0,-50 39-461 0 0,1 0 0 0 0,-1 0-1 0 0,0-1 1 0 0,1 1-1 0 0,-1-1 1 0 0,0 1-1 0 0,0-1 1 0 0,0 1 0 0 0,0-1-1 0 0,0 0 1 0 0,0 1-1 0 0,0-1 1 0 0,-1 0-1 0 0,1 0 1 0 0,0 0 0 0 0,-1 0-1 0 0,0 1 1 0 0,1-1-1 0 0,-1 0 1 0 0,0 0 0 0 0,0 0-1 0 0,0 0 1 0 0,0 0-1 0 0,0 0 1 0 0,-1 0-1 0 0,1 0 1 0 0,-1 0 0 0 0,1 1-1 0 0,-1-1 1 0 0,0 0-1 0 0,1 0 1 0 0,-1 1-1 0 0,0-1 1 0 0,0 0 0 0 0,0 1-1 0 0,0-1 1 0 0,-1 1-1 0 0,1-1 1 0 0,0 1-1 0 0,-1 0 1 0 0,1-1 0 0 0,-1 1-25 0 0,-5-2-40 0 0,0 1 1 0 0,0 0 0 0 0,0 1 0 0 0,-1-1 0 0 0,1 1 0 0 0,-1 1-1 0 0,1-1 1 0 0,0 1 0 0 0,-1 1 0 0 0,1-1 0 0 0,-1 1 0 0 0,1 0-1 0 0,0 1 1 0 0,-1 0 0 0 0,1 0 0 0 0,0 1 0 0 0,0 0-1 0 0,1 0 1 0 0,-1 0 0 0 0,0 1 0 0 0,1 0 0 0 0,0 0 0 0 0,0 1-1 0 0,0-1 1 0 0,1 1 0 0 0,0 1 0 0 0,0-1 0 0 0,0 1 0 0 0,0 0-1 0 0,1 0 1 0 0,0 0 0 0 0,-3 6 39 0 0,5-6-3 0 0,0 1 0 0 0,1-1 0 0 0,0 1 0 0 0,0-1 0 0 0,0 0-1 0 0,1 1 1 0 0,-1 0 0 0 0,2-1 0 0 0,-1 1 0 0 0,1-1 0 0 0,0 0 0 0 0,0 1 0 0 0,1-1 0 0 0,0 0 0 0 0,0 1 0 0 0,0-1 0 0 0,1 0-1 0 0,0 0 1 0 0,0-1 0 0 0,0 1 0 0 0,1-1 0 0 0,0 0 0 0 0,0 0 0 0 0,0 0 0 0 0,1 0 0 0 0,0 0 0 0 0,0-1 0 0 0,0 0 0 0 0,0 0-1 0 0,0-1 1 0 0,1 1 0 0 0,0-1 0 0 0,0 0 0 0 0,0-1 0 0 0,0 1 3 0 0,15 6 36 0 0,-1-1 0 0 0,1-1 0 0 0,0-1-1 0 0,1-1 1 0 0,-1-1 0 0 0,1 0 0 0 0,0-2 0 0 0,0 0 0 0 0,2-2-36 0 0,-4 0 93 0 0,1-1 0 0 0,0-1 0 0 0,-1 0 1 0 0,1-2-1 0 0,-1 0 0 0 0,0-2 0 0 0,0 0 1 0 0,-1-1-1 0 0,1-1 0 0 0,-2 0 0 0 0,4-4-93 0 0,3-6 79 0 0,0-1-1 0 0,-1-2 1 0 0,-1 0-1 0 0,-1-2 1 0 0,-1 0-1 0 0,0-1 1 0 0,-2-1-1 0 0,-2-1 1 0 0,0-1-1 0 0,-1 0 1 0 0,-2-1-1 0 0,-1-1 1 0 0,-1 0-1 0 0,2-13-78 0 0,3 0-42 0 0,-3-1-1 0 0,-1 0 1 0 0,-3-1-1 0 0,-1 0 1 0 0,-2-1-1 0 0,-2 0 1 0 0,-2 0-1 0 0,-3-26 43 0 0,-27-23-52 0 0,26 91 48 0 0,0 1 0 0 0,0-1 0 0 0,0 1 0 0 0,-1 0 0 0 0,1 0 0 0 0,-1 0 0 0 0,1 0 0 0 0,-1 0 0 0 0,0 0-1 0 0,0 0 1 0 0,0 0 0 0 0,0 1 0 0 0,0-1 0 0 0,0 1 0 0 0,-1 0 0 0 0,1-1 0 0 0,0 1 0 0 0,-1 0 0 0 0,1 0 0 0 0,0 1 0 0 0,-1-1 0 0 0,1 0-1 0 0,-1 1 1 0 0,0-1 0 0 0,1 1 0 0 0,-1 0 0 0 0,1 0 0 0 0,-1 0 0 0 0,0 0 0 0 0,1 1 0 0 0,-1-1 0 0 0,1 1 0 0 0,-1-1 0 0 0,1 1-1 0 0,-1 0 1 0 0,0 0 4 0 0,-4 5-7 0 0,0-1 1 0 0,0 1-1 0 0,0 0 0 0 0,1 1 0 0 0,0-1 0 0 0,1 1 0 0 0,-1 1 0 0 0,1-1 0 0 0,1 1 0 0 0,-1 0 0 0 0,1 0 0 0 0,1 0 0 0 0,-1 0 0 0 0,1 1 0 0 0,1 0 7 0 0,-8 28 16 0 0,3 0 0 0 0,1 0 0 0 0,1 1-1 0 0,3 0 1 0 0,1 0 0 0 0,1 0-1 0 0,2 0 1 0 0,2 0 0 0 0,2 0 0 0 0,1-1-1 0 0,2 0 1 0 0,1 0 0 0 0,2-1-1 0 0,8 13-15 0 0,80 218 130 0 0,-71-179-190 0 0,-67-137-5007 0 0,25 30 2220 0 0,5 6-2445 0 0,0 1-5983 0 0</inkml:trace>
  <inkml:trace contextRef="#ctx0" brushRef="#br0" timeOffset="10718.349">7966 648 8018 0 0,'0'0'6430'0'0,"0"0"-4242"0"0,0 0-1447 0 0,0 0-35 0 0,0 0 220 0 0,0 0 173 0 0,0 0 43 0 0,0 0-93 0 0,0 0-140 0 0,0 0-131 0 0,0 0-108 0 0,35-1-85 0 0,109-1-68 0 0,1 9 1019 0 0,86 3-973 0 0,-196 6-2577 0 0,-30-10-2154 0 0,-1 2-3405 0 0,-3-4-4737 0 0</inkml:trace>
  <inkml:trace contextRef="#ctx0" brushRef="#br0" timeOffset="10938.051">8798 854 18572 0 0,'0'0'616'0'0,"0"0"-168"0"0,0 0 104 0 0,0 0 64 0 0,0 0-47 0 0,0 0-113 0 0,0 0-168 0 0,0 0-104 0 0,0 0-112 0 0,0 0-56 0 0,0 0-40 0 0,0 0-32 0 0,0 0-80 0 0,0 0-184 0 0,20 177-408 0 0,-20-170-1201 0 0,0-7-3752 0 0,0 4-6858 0 0</inkml:trace>
  <inkml:trace contextRef="#ctx0" brushRef="#br0" timeOffset="11102.159">8778 515 16756 0 0,'0'0'1656'0'0,"0"0"-640"0"0,0 0-248 0 0,0 0-208 0 0,0 0-199 0 0,0 0-169 0 0,0 0-168 0 0,0 0-144 0 0,0 0-73 0 0,0 0-87 0 0,0 0-80 0 0,0 0-184 0 0,0 0-456 0 0,0 0-1577 0 0,-13 59-9449 0 0</inkml:trace>
  <inkml:trace contextRef="#ctx0" brushRef="#br0" timeOffset="11384.701">9254 718 12891 0 0,'0'0'2851'0'0,"0"0"-1145"0"0,0 0-433 0 0,0 0-84 0 0,0 0-55 0 0,0 0-109 0 0,0 0-214 0 0,0 0-219 0 0,0 0-175 0 0,0 0-130 0 0,0 0-114 0 0,0 0-59 0 0,0 0-41 0 0,-19 6-24 0 0,-63 19 9 0 0,12 23 49 0 0,62-39-90 0 0,4-5-7 0 0,0 0 1 0 0,0 1 0 0 0,1-1 0 0 0,0 1 0 0 0,0 0 0 0 0,0-1-1 0 0,1 1 1 0 0,-1 0 0 0 0,1 1 0 0 0,0-1 0 0 0,1 0 0 0 0,-1 1-1 0 0,1-1 1 0 0,0 1 0 0 0,0-1 0 0 0,1 1 0 0 0,0-1 0 0 0,0 1-1 0 0,0-1 1 0 0,1 1 0 0 0,-1 0 0 0 0,1-1 0 0 0,1 0 0 0 0,-1 1-1 0 0,1-1 1 0 0,0 0 0 0 0,0 1 0 0 0,0-1 0 0 0,1 0 0 0 0,0-1-1 0 0,0 1 1 0 0,0 0 0 0 0,0-1 0 0 0,1 0 0 0 0,0 0 0 0 0,0 0-1 0 0,0 0 1 0 0,0 0 0 0 0,1-1 0 0 0,-1 0 0 0 0,1 0-11 0 0,14 5 174 0 0,-1-1-1 0 0,1-1 1 0 0,0-1 0 0 0,0 0 0 0 0,1-2 0 0 0,0 0 0 0 0,-1-1 0 0 0,1-1 0 0 0,0-1 0 0 0,0 0-1 0 0,0-2 1 0 0,-1 0 0 0 0,11-4-174 0 0,-25 6 17 0 0,0-1 0 0 0,0 0-1 0 0,-1 0 1 0 0,1-1 0 0 0,-1 1-1 0 0,1-1 1 0 0,-1 0 0 0 0,1 0-1 0 0,-1 0 1 0 0,0-1 0 0 0,0 0-1 0 0,0 0 1 0 0,0 0 0 0 0,-1 0-1 0 0,1 0 1 0 0,2-4-17 0 0,7-27-5965 0 0,-13 26-6102 0 0</inkml:trace>
  <inkml:trace contextRef="#ctx0" brushRef="#br0" timeOffset="8521.58">5274 394 5625 0 0,'0'0'2545'0'0,"0"0"-1526"0"0,0 0-534 0 0,0 0 217 0 0,0 0 422 0 0,0 0 352 0 0,0 0 100 0 0,0 0-89 0 0,0 0-168 0 0,0 0-206 0 0,0 0-183 0 0,33-8-156 0 0,103-27-130 0 0,-125 33-517 0 0,0-1 1 0 0,0-1-1 0 0,-1 0 0 0 0,1 0 1 0 0,-1-1-1 0 0,0 0 0 0 0,-1-1 0 0 0,1 0 1 0 0,7-7-128 0 0,4-2 250 0 0,-3 2-49 0 0,0-1-1 0 0,-1 0 0 0 0,0-1 0 0 0,-1-1 0 0 0,-1 0 0 0 0,0-2 0 0 0,-1 1 1 0 0,-1-2-1 0 0,-1 1 0 0 0,-1-2 0 0 0,0 0 0 0 0,3-12-200 0 0,-8-19 1014 0 0,-6 50-913 0 0,0 1-49 0 0,0 29-25 0 0,-9 354 921 0 0,9-329-842 0 0,2 53 44 0 0,-5-1 0 0 0,-4 1 1 0 0,-5-1-1 0 0,-7 10-150 0 0,-52 138 219 0 0,47-210-170 0 0,28-69-317 0 0,107-174-6439 0 0,-96 172 4659 0 0,10-22-6151 0 0,-13 22-2313 0 0</inkml:trace>
  <inkml:trace contextRef="#ctx0" brushRef="#br0" timeOffset="8973.809">6186 276 15147 0 0,'0'0'1322'0'0,"0"0"-549"0"0,0 0-413 0 0,0 0-50 0 0,0 0 131 0 0,0 0 134 0 0,0 0 103 0 0,0 0 12 0 0,-35 31-60 0 0,-107 100-93 0 0,56-42 185 0 0,-52 71-121 0 0,137-159-595 0 0,0 0-1 0 0,-1-1 0 0 0,1 1 1 0 0,0 0-1 0 0,0 0 1 0 0,0 0-1 0 0,0 0 0 0 0,0 0 1 0 0,0 0-1 0 0,1 0 1 0 0,-1 0-1 0 0,0 0 0 0 0,0 0 1 0 0,1 1-1 0 0,-1-1 1 0 0,1 0-1 0 0,-1 0 0 0 0,1 1 1 0 0,-1-1-1 0 0,1 0 1 0 0,0 1-1 0 0,0-1 0 0 0,0 1 1 0 0,0-1-1 0 0,0 0 1 0 0,0 1-1 0 0,0-1 1 0 0,0 0-1 0 0,0 1 0 0 0,0-1 1 0 0,1 0-1 0 0,-1 1 1 0 0,1-1-1 0 0,-1 0 0 0 0,1 1 1 0 0,0-1-1 0 0,-1 0 1 0 0,1 0-1 0 0,0 0 0 0 0,0 0 1 0 0,-1 0-1 0 0,1 0 1 0 0,0 0-1 0 0,0 0 0 0 0,0 0 1 0 0,1 0-1 0 0,-1 0 1 0 0,0-1-1 0 0,0 1 0 0 0,0 0 1 0 0,0-1-1 0 0,1 1 1 0 0,-1-1-1 0 0,0 1 0 0 0,1-1 1 0 0,-1 0-1 0 0,0 1 1 0 0,2-1-6 0 0,265 4 1028 0 0,-263-3-991 0 0,-1 0 0 0 0,0 0-1 0 0,1 0 1 0 0,-1 0 0 0 0,0 1 0 0 0,1-1 0 0 0,-1 1 0 0 0,0 0 0 0 0,0 1-1 0 0,-1-1 1 0 0,1 1 0 0 0,0 0 0 0 0,-1-1 0 0 0,0 2 0 0 0,1-1 0 0 0,-1 0-1 0 0,0 1 1 0 0,-1-1 0 0 0,1 1 0 0 0,-1 0 0 0 0,1 0 0 0 0,-1 0 0 0 0,0 0-1 0 0,-1 0 1 0 0,1 0 0 0 0,-1 1 0 0 0,1 3-37 0 0,6 131 1622 0 0,-9-96-1315 0 0,1-37-277 0 0,-1 0-4 0 0,0 1-1 0 0,1-1 0 0 0,-1 1 0 0 0,2-1 1 0 0,-1 1-1 0 0,1 0 0 0 0,0-1 0 0 0,0 0 1 0 0,1 1-1 0 0,0-1 0 0 0,0 0 0 0 0,0 0 1 0 0,1 0-1 0 0,0 0 0 0 0,0 0 0 0 0,0 0 1 0 0,1-1-1 0 0,0 0 0 0 0,0 0 0 0 0,0 0 1 0 0,2 2-26 0 0,19 8 52 0 0,-25-15-40 0 0,0 0-7 0 0,9-41-4442 0 0,-3 28 753 0 0,-2 5-1574 0 0,1 0-6500 0 0</inkml:trace>
  <inkml:trace contextRef="#ctx0" brushRef="#br0" timeOffset="14399.38">11366 836 7370 0 0,'0'0'2203'0'0,"0"0"-320"0"0,0 0-138 0 0,0 0-100 0 0,0 0-146 0 0,0 0-254 0 0,0 0-335 0 0,0 0-295 0 0,0 0-238 0 0,0 0-158 0 0,-1 31-119 0 0,0 96-65 0 0,8-78-94 0 0,-2-43 8 0 0,12 15-840 0 0,-7-15-4620 0 0,-5-3-5054 0 0</inkml:trace>
  <inkml:trace contextRef="#ctx0" brushRef="#br0" timeOffset="14640.322">11382 538 15355 0 0,'0'0'1145'0'0,"0"0"-1145"0"0,0 0-433 0 0,0 0-71 0 0,0 0 24 0 0,0 0 160 0 0,0 0 0 0 0,0 0-400 0 0,0 0-768 0 0,0 0-2777 0 0,0 0-3705 0 0</inkml:trace>
  <inkml:trace contextRef="#ctx0" brushRef="#br0" timeOffset="16137.539">13157 781 11258 0 0,'0'0'2476'0'0,"0"0"-1136"0"0,0 0-383 0 0,0 0-43 0 0,0 0-34 0 0,0 0-110 0 0,0 0-189 0 0,0 0-202 0 0,0 0-154 0 0,-7 31-98 0 0,-19 97-58 0 0,26-69 13 0 0,4-53-58 0 0,-1-3 60 0 0,0 1 1 0 0,0-1-1 0 0,0 0 0 0 0,0 0 1 0 0,0 0-1 0 0,1 0 1 0 0,-1-1-1 0 0,1 1 1 0 0,0-1-1 0 0,0 0 1 0 0,0 0-1 0 0,0 0 0 0 0,0-1 1 0 0,0 1-1 0 0,0-1 1 0 0,1 0-1 0 0,-1 0 1 0 0,0-1-1 0 0,1 1 1 0 0,-1-1-1 0 0,0 0 1 0 0,1 0-1 0 0,-1 0 0 0 0,1-1 1 0 0,-1 1-1 0 0,0-1 1 0 0,1 0-1 0 0,-1-1 1 0 0,0 1-1 0 0,0-1 1 0 0,0 0-1 0 0,0 0 0 0 0,0 0 1 0 0,0 0-1 0 0,-1-1 1 0 0,1 1-1 0 0,-1-1-84 0 0,6-5 170 0 0,0 0 0 0 0,-1-1 0 0 0,0 0 1 0 0,-1 0-1 0 0,0-1 0 0 0,-1 0 0 0 0,1 0 0 0 0,-2 0 0 0 0,0-1 0 0 0,0 0 0 0 0,-1 0 0 0 0,0 0 0 0 0,-1-1 0 0 0,0 1 0 0 0,-1-1 0 0 0,0 0 0 0 0,-1 0 1 0 0,0 1-1 0 0,-1-1 0 0 0,-1 0 0 0 0,-1-9-170 0 0,0 12 4 0 0,-1 1-1 0 0,-1-1 1 0 0,1 1 0 0 0,-1-1 0 0 0,-1 1 0 0 0,0 1-1 0 0,0-1 1 0 0,0 1 0 0 0,-1-1 0 0 0,0 2 0 0 0,-1-1 0 0 0,1 1-1 0 0,-1 0 1 0 0,0 0 0 0 0,-5-2-4 0 0,8 5-66 0 0,0 1 1 0 0,-1 0-1 0 0,1 0 0 0 0,-1 0 1 0 0,1 1-1 0 0,-1-1 0 0 0,0 1 0 0 0,0 0 1 0 0,0 0-1 0 0,0 1 0 0 0,1-1 1 0 0,-1 1-1 0 0,0 0 0 0 0,0 1 0 0 0,0-1 1 0 0,0 1-1 0 0,0 0 0 0 0,-1 1 66 0 0,-23 9-3473 0 0,7 7-4434 0 0,15-10-3940 0 0</inkml:trace>
  <inkml:trace contextRef="#ctx0" brushRef="#br0" timeOffset="16423.811">13588 898 10954 0 0,'0'0'2549'0'0,"0"0"-591"0"0,0 0-307 0 0,0 0-247 0 0,0 0-246 0 0,0 0-250 0 0,0 0-219 0 0,0 0-142 0 0,0 0-98 0 0,0 0-36 0 0,0 0-65 0 0,0 0-62 0 0,0 0-70 0 0,14-31-96 0 0,42-95-65 0 0,-25 82-50 0 0,-30 42-12 0 0,0 1-1 0 0,0 0 1 0 0,0 0-1 0 0,0 0 0 0 0,1 0 1 0 0,-1 0-1 0 0,1 1 0 0 0,-1-1 1 0 0,0 0-1 0 0,1 1 0 0 0,-1-1 1 0 0,1 1-1 0 0,-1-1 1 0 0,1 1-1 0 0,0 0 0 0 0,-1-1 1 0 0,1 1-1 0 0,-1 0 0 0 0,1 0 1 0 0,0 0-1 0 0,-1 1 1 0 0,1-1-1 0 0,-1 0 0 0 0,1 0 1 0 0,-1 1-1 0 0,1-1 0 0 0,-1 1 1 0 0,1 0-1 0 0,-1-1 1 0 0,1 1-1 0 0,-1 0 0 0 0,1 0 1 0 0,-1 0-1 0 0,0 0 0 0 0,0 0 1 0 0,0 0-1 0 0,1 0 1 0 0,-1 0-1 0 0,0 0 0 0 0,0 1 1 0 0,0-1-1 0 0,-1 0 0 0 0,1 1 1 0 0,0-1-1 0 0,0 0 0 0 0,-1 1 1 0 0,1-1-1 0 0,-1 1 1 0 0,1 0-1 0 0,-1 0 8 0 0,1 7 26 0 0,0 0 0 0 0,1 0 0 0 0,0 1 0 0 0,0-2 1 0 0,1 1-1 0 0,0 0 0 0 0,0 0 0 0 0,1-1 0 0 0,1 0 0 0 0,-1 0 0 0 0,1 0 0 0 0,0 0 0 0 0,1-1 1 0 0,0 0-1 0 0,0 0 0 0 0,1 0 0 0 0,0-1 0 0 0,0 0 0 0 0,0 0-26 0 0,-2-4 135 0 0,0 0-1 0 0,0 0 1 0 0,0 0-1 0 0,0 0 1 0 0,1-1-1 0 0,-1 1 1 0 0,0-2-1 0 0,1 1 1 0 0,-1 0-1 0 0,1-1 1 0 0,-1 0-1 0 0,1 0 1 0 0,-1-1-1 0 0,1 0 1 0 0,-1 0-1 0 0,0 0 1 0 0,0 0-1 0 0,1-1 1 0 0,-1 0-1 0 0,2-1-134 0 0,124-96 2058 0 0,-120 89-2015 0 0,0 0 0 0 0,0-1 0 0 0,-1 0 0 0 0,-1 0 0 0 0,0-1 0 0 0,0 0 0 0 0,-1-1 0 0 0,-1 0 0 0 0,0 0 0 0 0,0-1 0 0 0,1-7-43 0 0,-7-5-870 0 0,-1 15-5513 0 0,0 7-6016 0 0</inkml:trace>
  <inkml:trace contextRef="#ctx0" brushRef="#br0" timeOffset="14806.349">11902 714 9946 0 0,'0'0'3158'0'0,"0"0"-1236"0"0,0 0-593 0 0,0 0-119 0 0,0 0-76 0 0,0 0-73 0 0,0 0-118 0 0,0 0-157 0 0,-33 13-138 0 0,-99 39-152 0 0,70-11 38 0 0,56-33-439 0 0,2-3-74 0 0,1 0 0 0 0,0 0 0 0 0,0 0 0 0 0,0 0 0 0 0,0 0 0 0 0,1 1 0 0 0,0-1 0 0 0,0 1 0 0 0,1 0 0 0 0,-1-1 0 0 0,1 1 0 0 0,0 0 0 0 0,1 0 1 0 0,0 0-1 0 0,0 0 0 0 0,0 0 0 0 0,0 0 0 0 0,1-1 0 0 0,0 1 0 0 0,0 0 0 0 0,1 0 0 0 0,-1-1 0 0 0,1 1 0 0 0,1-1 0 0 0,-1 1 0 0 0,1-1 0 0 0,0 0 0 0 0,0 0 0 0 0,0 0 0 0 0,1 0 0 0 0,0-1 0 0 0,-1 0 0 0 0,4 3-21 0 0,6 1 64 0 0,0 0 0 0 0,0-1 0 0 0,1-1 0 0 0,0 0-1 0 0,1 0 1 0 0,-1-2 0 0 0,1 0 0 0 0,0 0 0 0 0,0-2 0 0 0,0 1 0 0 0,1-2 0 0 0,-1 0 0 0 0,0-1 0 0 0,1-1 0 0 0,-1 0 0 0 0,0-1 0 0 0,12-3-64 0 0,39-27-1360 0 0,-44 9-8675 0 0,-18 15-1725 0 0</inkml:trace>
  <inkml:trace contextRef="#ctx0" brushRef="#br0" timeOffset="15186.346">12417 184 12307 0 0,'0'0'2404'0'0,"0"0"-617"0"0,0 0-372 0 0,0 0-79 0 0,0 0-63 0 0,0 0-124 0 0,0 0-218 0 0,0 0-273 0 0,0 0-184 0 0,0 0-12 0 0,0 0 63 0 0,0 0 31 0 0,0 0-3 0 0,0 17-60 0 0,2 125 459 0 0,10 464 100 0 0,-7-491-1044 0 0,-7-130-3022 0 0,-11-12-1747 0 0,9 18-610 0 0,2 1-6025 0 0</inkml:trace>
  <inkml:trace contextRef="#ctx0" brushRef="#br0" timeOffset="15398.503">12156 722 8906 0 0,'0'0'3686'0'0,"0"0"-1359"0"0,0 0-776 0 0,0 0-400 0 0,0 0-311 0 0,0 0-168 0 0,0 0 17 0 0,0 0 53 0 0,0 0 53 0 0,0 0 35 0 0,0 0-77 0 0,0 0-121 0 0,0 0-88 0 0,22 0-49 0 0,148 0 698 0 0,4 2-466 0 0,-59 6-2973 0 0,-101-7 497 0 0,2-1-5674 0 0,-6 3-4763 0 0</inkml:trace>
  <inkml:trace contextRef="#ctx0" brushRef="#br0" timeOffset="15638.31">12842 803 16235 0 0,'0'0'1321'0'0,"0"0"-337"0"0,0 0-32 0 0,0 0-48 0 0,0 0-87 0 0,0 0-161 0 0,0 0-184 0 0,0 0-216 0 0,0 0-144 0 0,0 0-48 0 0,0 195-80 0 0,4-184-64 0 0,0 0-104 0 0,3-7-168 0 0,-3 3-296 0 0,-1-7-777 0 0,3 0-3048 0 0,-2 0-8153 0 0</inkml:trace>
  <inkml:trace contextRef="#ctx0" brushRef="#br0" timeOffset="15883.599">12828 412 15987 0 0,'0'0'1513'0'0,"0"0"-537"0"0,0 0-248 0 0,0 0-240 0 0,0 0-232 0 0,0 0-224 0 0,0 0-208 0 0,0 0-80 0 0,0 0-120 0 0,0 0-168 0 0,0 0-544 0 0,0 0-1161 0 0,0 0-6377 0 0</inkml:trace>
  <inkml:trace contextRef="#ctx0" brushRef="#br0" timeOffset="13800.38">9904 368 7850 0 0,'0'0'852'0'0,"0"0"-301"0"0,0 0 145 0 0,0 0 444 0 0,0 0 306 0 0,0 0 141 0 0,0 0-68 0 0,0 0-156 0 0,39-2-186 0 0,125-9-187 0 0,-133 8-562 0 0,1 0-1 0 0,-1-3 1 0 0,0 0 0 0 0,-1-2 0 0 0,22-8-428 0 0,4-2 420 0 0,256-101 1520 0 0,-297 112-1761 0 0,0-1 0 0 0,-1 0 0 0 0,0-1-1 0 0,-1 0 1 0 0,0-1 0 0 0,0-1-1 0 0,-1 0 1 0 0,6-8-179 0 0,-27 40 319 0 0,1 1 1 0 0,2 0-1 0 0,0 0 1 0 0,1 1-1 0 0,1 0 0 0 0,0 12-319 0 0,-23 255 279 0 0,-12 74-129 0 0,27-299-129 0 0,-2-1 0 0 0,-3 0 0 0 0,-3-1 0 0 0,-3-1 0 0 0,-2-1 0 0 0,-28 46-21 0 0,46-95-7 0 0,0 1 1 0 0,-1-1-1 0 0,0 0 0 0 0,-1-1 0 0 0,-1 0 0 0 0,0-1 1 0 0,0 1-1 0 0,-1-2 0 0 0,0 0 0 0 0,0 0 0 0 0,-1-1 1 0 0,-1 0-1 0 0,1-1 0 0 0,-1-1 0 0 0,0 0 0 0 0,-1 0 1 0 0,1-2-1 0 0,-1 0 0 0 0,0 0 0 0 0,-9 0 7 0 0,21-4-1 0 0,0 0 0 0 0,0 0 0 0 0,-1 0 0 0 0,1-1 0 0 0,0 1 0 0 0,0-1 0 0 0,0 0 0 0 0,0 0 0 0 0,0 0 0 0 0,0 0 0 0 0,0 0 0 0 0,0 0 0 0 0,0 0 0 0 0,0-1 0 0 0,1 1 0 0 0,-1 0 0 0 0,0-1 0 0 0,1 0 0 0 0,-1 1 0 0 0,1-1 0 0 0,0 0 0 0 0,0 0 0 0 0,-1 0 0 0 0,1 0 0 0 0,0 0 0 0 0,1 0 0 0 0,-1 0 0 0 0,0 0 0 0 0,1 0 0 0 0,-1 0 0 0 0,1 0 0 0 0,-1-1-1 0 0,1 1 2 0 0,-3-83-40 0 0,4 76 36 0 0,3-13 11 0 0,2 0 0 0 0,0 0 0 0 0,2 0 0 0 0,0 1 0 0 0,1 0 0 0 0,2 0 1 0 0,0 1-1 0 0,1 0 0 0 0,0 1 0 0 0,2 1 0 0 0,0 0 0 0 0,1 1 0 0 0,5-3-7 0 0,-9 6 10 0 0,47-52 48 0 0,3 2 0 0 0,2 4 0 0 0,3 2 0 0 0,72-49-58 0 0,-136 106-84 0 0,0-1 0 0 0,0 1-1 0 0,0 0 1 0 0,0-1 0 0 0,0 1-1 0 0,0 0 1 0 0,0 1 0 0 0,0-1-1 0 0,0 0 1 0 0,1 1 0 0 0,-1-1-1 0 0,0 1 1 0 0,1-1 0 0 0,-1 1 0 0 0,0 0-1 0 0,1 0 1 0 0,-1 0 0 0 0,0 0-1 0 0,1 1 1 0 0,-1-1 0 0 0,0 1-1 0 0,0-1 1 0 0,1 1 0 0 0,-1 0-1 0 0,0 0 1 0 0,0 0 0 0 0,1 1 84 0 0,8 3-2015 0 0,-2-1-1404 0 0,-3 1-2279 0 0,-3-1-5768 0 0</inkml:trace>
  <inkml:trace contextRef="#ctx0" brushRef="#br0" timeOffset="14157.514">10961 1071 6841 0 0,'0'0'1591'0'0,"0"0"-161"0"0,0 0 1 0 0,0 0 128 0 0,0 0 87 0 0,0 0-58 0 0,0 0-200 0 0,0 0-237 0 0,0 0-209 0 0,0 0-169 0 0,0 0-94 0 0,0 0-20 0 0,0 0 6 0 0,-6 13 17 0 0,-16 36 17 0 0,17-37-3 0 0,5-12-12 0 0,0 0-29 0 0,0-12 718 0 0,19-116-456 0 0,-1 85-867 0 0,1 1 0 0 0,3 1 0 0 0,1 0 0 0 0,2 2 0 0 0,14-16-50 0 0,-31 63-1944 0 0,-4 8-655 0 0,4-3-4623 0 0,-4-10-1862 0 0</inkml:trace>
  <inkml:trace contextRef="#ctx0" brushRef="#br0" timeOffset="18512.68">14935 677 7986 0 0,'0'0'2474'0'0,"0"0"-466"0"0,0 0-325 0 0,0 0-75 0 0,0 0-47 0 0,0 0-156 0 0,0 0-232 0 0,0 0-293 0 0,0 0-292 0 0,0 0-224 0 0,0 0-115 0 0,-6 5-17 0 0,3-2-188 0 0,0-1 0 0 0,0 1 0 0 0,1 0 0 0 0,-1-1 0 0 0,1 1 0 0 0,-1 0 0 0 0,1 1 0 0 0,0-1 0 0 0,0 0 0 0 0,0 1 0 0 0,1-1 0 0 0,-1 1 0 0 0,1-1 0 0 0,0 1-1 0 0,0 0 1 0 0,0-1 0 0 0,0 1 0 0 0,1 0 0 0 0,-1 3-44 0 0,-1 2 80 0 0,-1 0-1 0 0,2 0 1 0 0,-1 0 0 0 0,2 0-1 0 0,-1 0 1 0 0,1 0 0 0 0,0 1-1 0 0,1-1 1 0 0,0 0-1 0 0,0 0 1 0 0,1 0 0 0 0,1 0-1 0 0,-1 0 1 0 0,1-1-1 0 0,1 1 1 0 0,-1-1 0 0 0,2 0-1 0 0,-1 0 1 0 0,1 0-1 0 0,0 0 1 0 0,0-1 0 0 0,1 0-1 0 0,0 0 1 0 0,1 0-1 0 0,-1-1 1 0 0,7 4-80 0 0,-7-7 59 0 0,0 0-1 0 0,0 0 1 0 0,0-1-1 0 0,0 0 1 0 0,0 0-1 0 0,0 0 1 0 0,1-1 0 0 0,-1 0-1 0 0,0-1 1 0 0,1 1-1 0 0,-1-1 1 0 0,1 0-1 0 0,-1-1 1 0 0,1 1 0 0 0,-1-1-1 0 0,0-1 1 0 0,1 1-1 0 0,-1-1 1 0 0,0 0-1 0 0,0-1 1 0 0,0 1 0 0 0,0-1-1 0 0,-1 0 1 0 0,2-2-59 0 0,11-6 98 0 0,-1-1-1 0 0,0-1 1 0 0,-1 0 0 0 0,-1-1 0 0 0,0-1-1 0 0,12-16-97 0 0,28-47 329 0 0,-34 142-655 0 0,36 51 366 0 0,-55-111-35 0 0,1 0 1 0 0,0-1 0 0 0,0 1-1 0 0,1-1 1 0 0,-1 0-1 0 0,1 0 1 0 0,0 0 0 0 0,0 0-1 0 0,0-1 1 0 0,0 1-1 0 0,0-1 1 0 0,0 0 0 0 0,1 0-1 0 0,-1-1 1 0 0,1 1-1 0 0,-1-1 1 0 0,1 0 0 0 0,0 0-1 0 0,-1-1 1 0 0,1 1-1 0 0,0-1 1 0 0,-1 0 0 0 0,1-1-1 0 0,0 1 1 0 0,0-1-1 0 0,0 0-5 0 0,6-2 60 0 0,0-2-1 0 0,-1 1 0 0 0,0-1 0 0 0,0-1 1 0 0,0 0-1 0 0,0 0 0 0 0,-1-1 0 0 0,0 0 1 0 0,-1-1-1 0 0,0 0 0 0 0,0 0 0 0 0,2-3-59 0 0,3-4 82 0 0,-1 0-1 0 0,0-1 0 0 0,-1 0 0 0 0,-1 0 0 0 0,0-1 1 0 0,-1-1-1 0 0,-1 1 0 0 0,-1-1 0 0 0,0-1 1 0 0,0-5-83 0 0,-1-38-76 0 0,-6 62-27 0 0,0 0-103 0 0,0 0-186 0 0,0 0-279 0 0,-2 15-4729 0 0,2-5-1173 0 0,0-2-5560 0 0</inkml:trace>
  <inkml:trace contextRef="#ctx0" brushRef="#br0" timeOffset="18752.308">16180 773 18732 0 0,'0'0'1080'0'0,"0"0"-341"0"0,0 0 0 0 0,0 0 213 0 0,0 0 115 0 0,0 0-95 0 0,0 0-269 0 0,0 0-262 0 0,0 0-167 0 0,0 0-82 0 0,0 0-64 0 0,0 0-59 0 0,0 0-38 0 0,-7 29-36 0 0,-21 88-35 0 0,21-71-471 0 0,9-37-835 0 0,4-7-4584 0 0,-5-2-5564 0 0</inkml:trace>
  <inkml:trace contextRef="#ctx0" brushRef="#br0" timeOffset="18902.306">16130 405 9514 0 0,'0'0'2441'0'0,"0"0"-1433"0"0,0 0-488 0 0,0 0-200 0 0,0 0-192 0 0,0 0-168 0 0,0 0-248 0 0,0 0-736 0 0,0 0-1113 0 0,0 0-3976 0 0,0 0 1784 0 0</inkml:trace>
  <inkml:trace contextRef="#ctx0" brushRef="#br0" timeOffset="19218.271">16601 162 17508 0 0,'0'0'1108'0'0,"0"0"-463"0"0,0 0-168 0 0,0 0 271 0 0,0 0 312 0 0,0 0 151 0 0,0 0-6 0 0,0 0-266 0 0,0 0-237 0 0,0 0-141 0 0,0 0-133 0 0,0 31-92 0 0,0 101-72 0 0,13 426 781 0 0,-9-389-1508 0 0,-4-168 283 0 0,0-1-36 0 0,0 0-72 0 0,0 0-136 0 0,-6-18-4232 0 0,-4 0-3171 0 0,8 10-3355 0 0</inkml:trace>
  <inkml:trace contextRef="#ctx0" brushRef="#br0" timeOffset="19440.174">16329 608 11322 0 0,'0'0'3350'0'0,"0"0"-1824"0"0,0 0-764 0 0,0 0-10 0 0,0 0 128 0 0,0 0 34 0 0,0 0-57 0 0,0 0-93 0 0,0 0-77 0 0,34-5-62 0 0,109-13-111 0 0,26-15 326 0 0,-27-4-1487 0 0,-105 21-516 0 0,-20 7-1451 0 0,-1 3-3964 0 0,-9 4-4925 0 0</inkml:trace>
  <inkml:trace contextRef="#ctx0" brushRef="#br0" timeOffset="19772.608">17122 272 14523 0 0,'0'0'1203'0'0,"0"0"-177"0"0,0 0 111 0 0,0 0 114 0 0,0 0-35 0 0,0 0-123 0 0,-10 33-128 0 0,-35 104-135 0 0,31-95-371 0 0,2 1 1 0 0,2 0-1 0 0,2 1 1 0 0,2 0-1 0 0,0 15-459 0 0,16 70 213 0 0,-9-125-201 0 0,1 0 1 0 0,-1 0-1 0 0,1 0 1 0 0,0 0-1 0 0,0 0 1 0 0,1 0-1 0 0,-1 0 1 0 0,1-1-1 0 0,-1 0 0 0 0,1 1 1 0 0,0-1-1 0 0,0 0 1 0 0,1 0-1 0 0,-1-1 1 0 0,1 1-1 0 0,-1-1 1 0 0,1 1-1 0 0,0-1 1 0 0,0 0-1 0 0,0-1 1 0 0,0 1-1 0 0,0-1 1 0 0,0 1-1 0 0,0-1 1 0 0,1-1-1 0 0,-1 1 1 0 0,4 0-13 0 0,134-21 264 0 0,-19 0-187 0 0,-119 21-64 0 0,-1 1-1 0 0,1 0 0 0 0,-1 0 0 0 0,0 0 1 0 0,0 0-1 0 0,1 1 0 0 0,-1-1 0 0 0,-1 1 1 0 0,1 0-1 0 0,0-1 0 0 0,-1 1 0 0 0,1 1 1 0 0,-1-1-1 0 0,0 0 0 0 0,0 0 0 0 0,0 1 0 0 0,0 0 1 0 0,-1-1-1 0 0,0 1 0 0 0,1 0 0 0 0,-1-1 1 0 0,-1 1-1 0 0,1 0 0 0 0,0 0 0 0 0,-1 0 1 0 0,0 0-1 0 0,0 0 0 0 0,0 0 0 0 0,0-1 1 0 0,-1 1-1 0 0,0 0 0 0 0,0 0 0 0 0,0 0 1 0 0,0 1-13 0 0,3 34 122 0 0,-2-37-137 0 0,0-1 0 0 0,0 1 0 0 0,0-1 0 0 0,1 1-1 0 0,-1-1 1 0 0,1 1 0 0 0,-1-1 0 0 0,1 1 0 0 0,0-1 0 0 0,-1 0 0 0 0,1 1-1 0 0,0-1 1 0 0,0 0 0 0 0,0 0 0 0 0,0 0 0 0 0,0 0 0 0 0,0 0 0 0 0,0 0-1 0 0,0 0 1 0 0,0 0 0 0 0,1 0 0 0 0,-1 0 0 0 0,0 0 0 0 0,1-1 0 0 0,-1 1-1 0 0,0 0 1 0 0,1-1 0 0 0,-1 0 0 0 0,1 1 0 0 0,-1-1 0 0 0,1 0 0 0 0,-1 0-1 0 0,1 1 1 0 0,-1-1 0 0 0,1 0 0 0 0,-1-1 0 0 0,1 1 0 0 0,-1 0 0 0 0,1 0-1 0 0,-1-1 1 0 0,1 1 0 0 0,0-1 15 0 0,22-13-6633 0 0,-20 10-5259 0 0</inkml:trace>
  <inkml:trace contextRef="#ctx0" brushRef="#br0" timeOffset="24068.753">19573 600 2136 0 0,'0'0'3967'0'0,"0"0"-1303"0"0,0 0-482 0 0,0 0-50 0 0,0 0-110 0 0,0 0-253 0 0,0 0-344 0 0,0 0-341 0 0,0 0-278 0 0,0 0-206 0 0,0 0-148 0 0,0 0-89 0 0,0 0-54 0 0,-4 8 936 0 0,24-4-788 0 0,0-2 1 0 0,0 0 0 0 0,0-1-1 0 0,0-1 1 0 0,0-1-1 0 0,1-1 1 0 0,-2 0 0 0 0,1-2-1 0 0,10-3-457 0 0,43-5 377 0 0,79-13-158 0 0,-125 21-1577 0 0,-35 18-9269 0 0,1-10-1241 0 0</inkml:trace>
  <inkml:trace contextRef="#ctx0" brushRef="#br0" timeOffset="24308.181">19560 854 10738 0 0,'0'0'3262'0'0,"0"0"-1675"0"0,0 0-618 0 0,0 0 95 0 0,0 0 17 0 0,0 0-110 0 0,0 0-127 0 0,0 0-137 0 0,0 0-119 0 0,36-2-81 0 0,116-6-120 0 0,6-11 41 0 0,-125 15-963 0 0,29-4-271 0 0,-22 2-8095 0 0,-32 5-2542 0 0</inkml:trace>
  <inkml:trace contextRef="#ctx0" brushRef="#br0" timeOffset="24762.383">20852 177 10450 0 0,'0'0'2237'0'0,"0"0"-552"0"0,0 0-215 0 0,0 0-3 0 0,0 0-41 0 0,0 0-134 0 0,0 0-225 0 0,0 0-227 0 0,0 0-188 0 0,0 0-153 0 0,0 0-103 0 0,0 0-76 0 0,0 0-53 0 0,-18-5 13 0 0,-56-11-1 0 0,12 27 340 0 0,49-5-412 0 0,9-6-186 0 0,1 1 0 0 0,1-1 1 0 0,-1 1-1 0 0,0 0 0 0 0,0 0 0 0 0,0 0 0 0 0,0 0 0 0 0,0 0 0 0 0,1 1 0 0 0,-1-1 0 0 0,0 1 0 0 0,1 0 0 0 0,0 0 0 0 0,-1 0 0 0 0,1 0 0 0 0,0 0 0 0 0,0 0 0 0 0,0 0 0 0 0,0 1 0 0 0,0-1 0 0 0,1 1 0 0 0,-1-1 0 0 0,1 1 0 0 0,0 0 0 0 0,0 0 0 0 0,0 0 0 0 0,0 0 0 0 0,0-1 0 0 0,0 1 0 0 0,1 0 0 0 0,-1 0 1 0 0,1 0-1 0 0,0 0 0 0 0,0 1 0 0 0,0-1 0 0 0,0 0 0 0 0,1 0 0 0 0,-1 0 0 0 0,1 0 0 0 0,0-1 0 0 0,0 1 0 0 0,0 0 0 0 0,0 0 0 0 0,2 2-21 0 0,74 64 205 0 0,-66-62-177 0 0,0 2 0 0 0,-1-1 0 0 0,1 1 0 0 0,-2 1-1 0 0,1 0 1 0 0,-1 0 0 0 0,-1 1 0 0 0,0 0 0 0 0,4 8-28 0 0,-10-15 30 0 0,0 1-1 0 0,-1 0 1 0 0,1 0-1 0 0,-1 0 1 0 0,-1 0-1 0 0,1 0 1 0 0,0 0-1 0 0,-1 0 0 0 0,0 0 1 0 0,-1 0-1 0 0,1 0 1 0 0,-1 0-1 0 0,0 0 1 0 0,0 0-1 0 0,0 0 1 0 0,-1 0-1 0 0,1-1 1 0 0,-1 1-1 0 0,0 0 1 0 0,-1-1-1 0 0,1 0 1 0 0,-1 1-1 0 0,0-1 1 0 0,0 0-1 0 0,0 0 1 0 0,-3 2-30 0 0,-1 0-9 0 0,0 1-108 0 0,-1 1 0 0 0,0-1 0 0 0,0-1 0 0 0,0 0 1 0 0,-1 0-1 0 0,0 0 0 0 0,0-1 0 0 0,-1-1 0 0 0,0 1 1 0 0,1-2-1 0 0,-1 1 0 0 0,0-1 0 0 0,-1-1 1 0 0,-3 1 116 0 0,-22-16-4738 0 0,19-7-5460 0 0,13 13-784 0 0</inkml:trace>
  <inkml:trace contextRef="#ctx0" brushRef="#br0" timeOffset="25006.26">20561 228 4641 0 0,'0'0'1884'0'0,"0"0"-199"0"0,0 0 10 0 0,0 0 136 0 0,0 0 7 0 0,0 0-229 0 0,0 0-298 0 0,0 0-267 0 0,0 0-201 0 0,34-11-143 0 0,106-33-107 0 0,-49 33 336 0 0,143 22 145 0 0,-209-7-1342 0 0,19 2-488 0 0,-16 1-3019 0 0,-18-6-2730 0 0,-5-1-3868 0 0</inkml:trace>
  <inkml:trace contextRef="#ctx0" brushRef="#br0" timeOffset="25340.726">21511 313 9882 0 0,'0'0'3043'0'0,"0"0"-1049"0"0,0 0-484 0 0,0 0 64 0 0,0 0-1 0 0,0 0-157 0 0,0 0-257 0 0,0 0-300 0 0,0 0-248 0 0,0 0-162 0 0,0 0-120 0 0,0 0-51 0 0,0 0-8 0 0,-22 18-13 0 0,-73 60-16 0 0,-144 132 557 0 0,136-125-730 0 0,-27 24-345 0 0,-4-7-1 0 0,-74 40 278 0 0,165-113-2204 0 0,91-25-5210 0 0,-32-5 1542 0 0,-4-2-4394 0 0</inkml:trace>
  <inkml:trace contextRef="#ctx0" brushRef="#br0" timeOffset="25738.277">21498 733 1456 0 0,'0'0'4151'0'0,"0"0"-1626"0"0,0 0-548 0 0,0 0 66 0 0,0 0 17 0 0,0 0-165 0 0,0 0-293 0 0,0 0-394 0 0,0 0-349 0 0,0 0-193 0 0,0 0-120 0 0,0 0-83 0 0,-30-1-28 0 0,-98 1-38 0 0,123 0-363 0 0,1 0 0 0 0,-1 0 0 0 0,0 0 0 0 0,1 1-1 0 0,-1-1 1 0 0,1 1 0 0 0,-1 0 0 0 0,1 1 0 0 0,-1-1-1 0 0,1 1 1 0 0,0 0 0 0 0,0 0 0 0 0,0 0 0 0 0,0 0-1 0 0,0 1 1 0 0,-1 0-34 0 0,-6 5 110 0 0,0-3-73 0 0,0 1 1 0 0,1 0-1 0 0,0 1 0 0 0,0 0 0 0 0,0 1 0 0 0,1 0 0 0 0,0 0 1 0 0,0 1-1 0 0,1 0 0 0 0,1 0 0 0 0,-1 1 0 0 0,1 0 0 0 0,1 1 1 0 0,0-1-1 0 0,0 1 0 0 0,1 0 0 0 0,1 1 0 0 0,0-1 1 0 0,0 1-1 0 0,1 0 0 0 0,1 0 0 0 0,0 0 0 0 0,0 0 0 0 0,1 3-37 0 0,4-10 13 0 0,-1-1-1 0 0,1 0 0 0 0,0 1 0 0 0,1-1 0 0 0,-1-1 0 0 0,1 1 0 0 0,-1 0 0 0 0,1-1 1 0 0,0 0-1 0 0,1 0 0 0 0,-1 0 0 0 0,0 0 0 0 0,1-1 0 0 0,0 1 0 0 0,-1-1 0 0 0,1 0 1 0 0,0-1-1 0 0,0 1 0 0 0,0-1 0 0 0,0 0 0 0 0,0 0 0 0 0,0-1 0 0 0,1 0 1 0 0,-1 1-1 0 0,0-2 0 0 0,0 1 0 0 0,0-1 0 0 0,0 1 0 0 0,0-1 0 0 0,1-1-12 0 0,-1 2 21 0 0,10 0 98 0 0,0-1 0 0 0,1-1 1 0 0,-1-1-1 0 0,0 0 0 0 0,0 0 1 0 0,0-2-1 0 0,-1 0 1 0 0,1 0-1 0 0,-1-2 0 0 0,-1 0 1 0 0,1 0-1 0 0,-1-1 1 0 0,0-1-1 0 0,-1 0 0 0 0,0-1 1 0 0,0 0-1 0 0,-1-1 1 0 0,-1 0-1 0 0,0 0 0 0 0,0-1 1 0 0,1-3-120 0 0,-7 7 36 0 0,1-1 1 0 0,-1 1 0 0 0,0-1-1 0 0,-1 0 1 0 0,0 0 0 0 0,-1 0-1 0 0,1 0 1 0 0,-2 0 0 0 0,1-1-1 0 0,-1 1 1 0 0,-1-1 0 0 0,0 1-1 0 0,0-6-36 0 0,-1 11-19 0 0,1 0 0 0 0,-1 0 0 0 0,0 0 0 0 0,0 0 1 0 0,0 0-1 0 0,-1 0 0 0 0,1 0 0 0 0,-1 0 0 0 0,0 1 0 0 0,0-1 0 0 0,0 1 0 0 0,0-1 0 0 0,-1 1 0 0 0,0 0 0 0 0,1 0 0 0 0,-1 0 0 0 0,0 0 0 0 0,0 0 0 0 0,-1 1 0 0 0,1-1 0 0 0,0 1 1 0 0,-1 0-1 0 0,0 0 0 0 0,1 1 0 0 0,-1-1 0 0 0,0 1 0 0 0,0-1 0 0 0,0 1 0 0 0,0 0 0 0 0,0 1 0 0 0,-3-1 19 0 0,-80 8-2065 0 0,33 13-5088 0 0,37-12-3827 0 0</inkml:trace>
  <inkml:trace contextRef="#ctx0" brushRef="#br0" timeOffset="26089.26">21467 1053 9066 0 0,'0'0'3087'0'0,"0"0"-1458"0"0,0 0-517 0 0,0 0 21 0 0,0 0-40 0 0,0 0-152 0 0,0 0-183 0 0,0 0-188 0 0,0 0-133 0 0,0 0-84 0 0,0 0-93 0 0,-33 4-80 0 0,-104 17-61 0 0,133-20-115 0 0,0-1 0 0 0,-1 1 0 0 0,1 0 0 0 0,0 0 1 0 0,0 0-1 0 0,0 0 0 0 0,0 1 0 0 0,0 0 0 0 0,1-1 0 0 0,-1 2 1 0 0,0-1-1 0 0,1 0 0 0 0,-1 1 0 0 0,1-1 0 0 0,0 1 0 0 0,0 0 1 0 0,-2 2-5 0 0,-5 6 5 0 0,3-5-10 0 0,0 0 0 0 0,0 1 0 0 0,1-1 0 0 0,-1 2 0 0 0,2-1 0 0 0,-1 0 0 0 0,1 1 0 0 0,0 0 0 0 0,0 1 0 0 0,1-1 0 0 0,0 1 0 0 0,1 0 0 0 0,0-1 0 0 0,0 2 0 0 0,1-1 0 0 0,0 0-1 0 0,1 0 1 0 0,0 1 0 0 0,0-1 0 0 0,1 0 0 0 0,1 8 5 0 0,2-11 64 0 0,0-1 0 0 0,1 1-1 0 0,-1-1 1 0 0,1 0 0 0 0,1 0-1 0 0,-1 0 1 0 0,1 0-1 0 0,0-1 1 0 0,0 1 0 0 0,0-1-1 0 0,0-1 1 0 0,1 1 0 0 0,0-1-1 0 0,-1 0 1 0 0,1 0 0 0 0,0-1-1 0 0,1 1 1 0 0,-1-1-1 0 0,0-1 1 0 0,1 1 0 0 0,-1-1-1 0 0,1 0 1 0 0,-1-1 0 0 0,1 1-1 0 0,-1-1 1 0 0,1-1 0 0 0,0 1-1 0 0,5-2-63 0 0,-2 2 239 0 0,0 0 0 0 0,0-1 0 0 0,1 0-1 0 0,-1 0 1 0 0,0-1 0 0 0,-1 0 0 0 0,1-1-1 0 0,0 0 1 0 0,-1-1 0 0 0,1 0 0 0 0,-1 0 0 0 0,0-1-1 0 0,-1 0 1 0 0,1-1 0 0 0,-1 0 0 0 0,0 0 0 0 0,0-1-1 0 0,2-3-238 0 0,-5 3 43 0 0,-1 1-1 0 0,0-1 0 0 0,0 0 1 0 0,0 0-1 0 0,-1-1 0 0 0,0 1 1 0 0,-1-1-1 0 0,0 1 0 0 0,0-1 0 0 0,-1 0 1 0 0,1 0-1 0 0,-2 0 0 0 0,1 1 1 0 0,-1-1-1 0 0,0 0 0 0 0,-1 0 1 0 0,0 0-1 0 0,-1-5-42 0 0,1 8-44 0 0,-1 1 1 0 0,0-1-1 0 0,1 1 0 0 0,-1 0 1 0 0,-1-1-1 0 0,1 1 1 0 0,-1 0-1 0 0,1 0 0 0 0,-1 1 1 0 0,0-1-1 0 0,-1 0 1 0 0,1 1-1 0 0,0 0 0 0 0,-1 0 1 0 0,0 0-1 0 0,0 0 1 0 0,0 1-1 0 0,0-1 0 0 0,0 1 1 0 0,-1 0-1 0 0,1 0 1 0 0,-2 0 43 0 0,-64-15-6655 0 0,50 17-4727 0 0</inkml:trace>
  <inkml:trace contextRef="#ctx0" brushRef="#br0" timeOffset="21989.606">18290 365 4217 0 0,'0'0'3613'0'0,"0"0"-1247"0"0,0 0-633 0 0,0 0-191 0 0,0 0-98 0 0,0 0-158 0 0,0 0-285 0 0,0 0-314 0 0,0 0-203 0 0,0 0-46 0 0,0 0 66 0 0,1 11 68 0 0,30 211 1700 0 0,-27 48-1442 0 0,-5-256-868 0 0,-1-1 1 0 0,0 0-1 0 0,-1 0 1 0 0,-1-1-1 0 0,0 1 0 0 0,-1-1 1 0 0,0 1-1 0 0,-1-1 1 0 0,0-1-1 0 0,-1 1 0 0 0,-8 10 38 0 0,10-15-364 0 0,-1 0-1 0 0,0 0 1 0 0,-1-1 0 0 0,1 0-1 0 0,-1 0 1 0 0,-1 0-1 0 0,1-1 1 0 0,-1 0-1 0 0,0-1 1 0 0,0 1 0 0 0,-3 0 364 0 0,-11 2-4106 0 0,8-3-2159 0 0,10-3 3542 0 0,-4 2-2750 0 0</inkml:trace>
  <inkml:trace contextRef="#ctx0" brushRef="#br0" timeOffset="22524.449">18271 858 568 0 0,'0'0'2249'0'0,"0"0"-498"0"0,0 0-358 0 0,0 0-260 0 0,0 0-124 0 0,0 0 11 0 0,0 0 38 0 0,0 0-29 0 0,0 0-83 0 0,0 0-93 0 0,0 0-90 0 0,0 0-41 0 0,0 0 2 0 0,-4 18 0 0 0,-12 57 8 0 0,16-74-675 0 0,0 1-1 0 0,0-1 1 0 0,0 0 0 0 0,0 1-1 0 0,0-1 1 0 0,0 0 0 0 0,0 0-1 0 0,1 1 1 0 0,-1-1-1 0 0,0 0 1 0 0,1 0 0 0 0,-1 1-1 0 0,0-1 1 0 0,1 0-1 0 0,0 0 1 0 0,-1 0 0 0 0,1 0-1 0 0,0 0 1 0 0,-1 0-1 0 0,1 0 1 0 0,0 0 0 0 0,0 0-1 0 0,0 0 1 0 0,0 0 0 0 0,0 0-1 0 0,0 0 1 0 0,0-1-1 0 0,0 1 1 0 0,1-1 0 0 0,-1 1-1 0 0,0 0 1 0 0,0-1-1 0 0,0 0 1 0 0,1 1 0 0 0,-1-1-1 0 0,0 0 1 0 0,0 0 0 0 0,1 0-1 0 0,-1 1 1 0 0,0-1-1 0 0,1-1 1 0 0,-1 1 0 0 0,0 0-1 0 0,1 0-56 0 0,2 0 194 0 0,7-1-21 0 0,0-1 0 0 0,0 0-1 0 0,-1 0 1 0 0,1-1 0 0 0,-1-1 0 0 0,0 1 0 0 0,0-2 0 0 0,0 1 0 0 0,0-2 0 0 0,-1 1 0 0 0,0-1-1 0 0,0-1 1 0 0,-1 1 0 0 0,1-1 0 0 0,-1-1 0 0 0,0 0-173 0 0,17-13 222 0 0,-4 1-89 0 0,0 0-1 0 0,-2-2 0 0 0,-1 0 0 0 0,-1-1 1 0 0,0-1-1 0 0,7-17-132 0 0,130-253 216 0 0,-140 235 68 0 0,-14 59-167 0 0,0 0-22 0 0,0 0-14 0 0,0 0-30 0 0,-8 12 69 0 0,-20 84 206 0 0,25 63 531 0 0,5-92-480 0 0,-2 85 157 0 0,0 76-283 0 0,0-228-267 0 0,0 0-18 0 0,0 0-22 0 0,0 0 4 0 0,0 0-6 0 0,0 0-29 0 0,15-22-1552 0 0,-8 9-87 0 0,0 0-1649 0 0,-3 3-4260 0 0,-2 6-3945 0 0</inkml:trace>
  <inkml:trace contextRef="#ctx0" brushRef="#br0" timeOffset="22776.445">18987 696 7202 0 0,'0'0'3955'0'0,"0"0"-2285"0"0,0 0-733 0 0,0 0 184 0 0,0 0 233 0 0,0 0 115 0 0,0 0-46 0 0,0 0-183 0 0,0 0-242 0 0,-3 34-252 0 0,-10 109-201 0 0,-15 44 572 0 0,26-140-1436 0 0,2-46 143 0 0,0-1-54 0 0,0 0-45 0 0,0 0-155 0 0,2-15-2706 0 0,12-11-3724 0 0,-11 20 3592 0 0,4-2-4343 0 0</inkml:trace>
  <inkml:trace contextRef="#ctx0" brushRef="#br0" timeOffset="23091.23">19254 711 4817 0 0,'0'0'2302'0'0,"0"0"-639"0"0,0 0-77 0 0,0 0 158 0 0,0 0 0 0 0,0 0-157 0 0,0 0-268 0 0,-31 17-277 0 0,-96 57-194 0 0,28-11 1127 0 0,97-62-1917 0 0,0 0 0 0 0,-1 1 0 0 0,1-1-1 0 0,0 0 1 0 0,0 1 0 0 0,0-1 0 0 0,0 1 0 0 0,0 0 0 0 0,1 0-1 0 0,-1 0 1 0 0,0 0 0 0 0,1 0 0 0 0,-1 0 0 0 0,1 0 0 0 0,0 0 0 0 0,0 1-1 0 0,0-1 1 0 0,0 0 0 0 0,0 1 0 0 0,0-1 0 0 0,0 1 0 0 0,1-1-1 0 0,0 1 1 0 0,-1-1 0 0 0,1 1 0 0 0,0-1 0 0 0,0 1 0 0 0,0-1-1 0 0,1 1 1 0 0,-1-1 0 0 0,0 1 0 0 0,1-1 0 0 0,0 1 0 0 0,0-1 0 0 0,-1 1-1 0 0,1-1 1 0 0,1 0 0 0 0,-1 1 0 0 0,0-1 0 0 0,1 0 0 0 0,-1 0-1 0 0,1 0 1 0 0,-1 0 0 0 0,1 0 0 0 0,0-1 0 0 0,0 1 0 0 0,0 0-1 0 0,0-1 1 0 0,0 1 0 0 0,0-1 0 0 0,2 1-58 0 0,92 29 1028 0 0,-84-29-904 0 0,0 1-1 0 0,0 0 0 0 0,0 0 0 0 0,-1 1 1 0 0,1 1-1 0 0,-1 0 0 0 0,0 0 0 0 0,-1 1 0 0 0,1 1 1 0 0,4 4-124 0 0,-12-9 72 0 0,-1 1 0 0 0,-1-1 0 0 0,1 1 0 0 0,0 0 0 0 0,-1-1 1 0 0,1 1-1 0 0,-1 0 0 0 0,0 0 0 0 0,0 0 0 0 0,0 0 1 0 0,-1 0-1 0 0,1 1 0 0 0,0-1 0 0 0,-1 0 0 0 0,0 0 0 0 0,0 0 1 0 0,0 0-1 0 0,0 1 0 0 0,-1-1 0 0 0,1 0 0 0 0,-1 0 1 0 0,0 0-1 0 0,0 0 0 0 0,-1 2-72 0 0,2-6-2132 0 0,3-5-8207 0 0,-2 3-1943 0 0</inkml:trace>
  <inkml:trace contextRef="#ctx0" brushRef="#br0" timeOffset="28639.676">289 1664 6273 0 0,'0'0'1955'0'0,"0"0"-1381"0"0,0 0-611 0 0,0 0 57 0 0,0 0 25 0 0,0 0-16 0 0,0 0 10 0 0,0 0 34 0 0,0 0 18 0 0,0 0 17 0 0,34-3 5 0 0,105-12 11 0 0,211 7 2980 0 0,-315 8-2693 0 0,313-2 2717 0 0,44-18-3128 0 0,463-96 1204 0 0,-392 67-361 0 0,361 16 799 0 0,-263-15-899 0 0,-45 11-315 0 0,225 33-96 0 0,-405 0-191 0 0,-197 4-86 0 0,337 12 1 0 0,-90-1 80 0 0,948 3 105 0 0,-644-20-174 0 0,497-6 14 0 0,-432 23-163 0 0,199 7 108 0 0,97-7-76 0 0,-637-7 126 0 0,1285-4 90 0 0,-962-15-95 0 0,116-11 182 0 0,36-3 218 0 0,128 7 207 0 0,-83 40-152 0 0,-33-3 136 0 0,-184-15-277 0 0,-85-19 186 0 0,-313-2 331 0 0,-279 21-1237 0 0,-44 8-2828 0 0,2-3-2891 0 0,0-4-6107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2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1 6873 0 0,'0'0'1009'0'0,"0"0"-504"0"0,0 0-141 0 0,0 0 352 0 0,0 0 522 0 0,0 0 332 0 0,0 0-43 0 0,0 0-246 0 0,0 0-335 0 0,-8 33-247 0 0,-29 109-167 0 0,-32 45 747 0 0,-74 113-405 0 0,81-212-541 0 0,61-87-240 0 0,1-1 12 0 0,0 0 25 0 0,0 0 42 0 0,0 0 72 0 0,2-23 556 0 0,12-23-713 0 0,1 0 0 0 0,3 1 0 0 0,2 1 0 0 0,1 0 1 0 0,3 1-88 0 0,-20 35 3 0 0,163-303 122 0 0,-137 251 3 0 0,-30 60-111 0 0,0 0 10 0 0,-6 187 1112 0 0,23-7-551 0 0,-13-163-563 0 0,1 0 0 0 0,0 0 0 0 0,1-1 0 0 0,0 1 0 0 0,2-1 1 0 0,0-1-1 0 0,0 0 0 0 0,2 0 0 0 0,-1-1 0 0 0,2 0 0 0 0,0 0 0 0 0,1-1 0 0 0,0-1 0 0 0,1 0 0 0 0,9 7-25 0 0,-18-17 41 0 0,0 0 1 0 0,0-1-1 0 0,0 1 0 0 0,1-1 1 0 0,-1 0-1 0 0,0 0 0 0 0,0 0 0 0 0,1 0 1 0 0,-1-1-1 0 0,1 0 0 0 0,-1 1 0 0 0,0-2 1 0 0,1 1-1 0 0,-1-1 0 0 0,1 1 0 0 0,-1-1 1 0 0,0 0-1 0 0,0-1 0 0 0,0 1 1 0 0,1-1-1 0 0,-1 1 0 0 0,-1-1 0 0 0,1-1 1 0 0,0 1-1 0 0,0 0 0 0 0,-1-1 0 0 0,1 0 1 0 0,-1 0-1 0 0,0 0 0 0 0,0 0 1 0 0,0 0-1 0 0,0-1 0 0 0,-1 1 0 0 0,1-1 1 0 0,-1 0-1 0 0,0 0 0 0 0,0-1-41 0 0,19-29 136 0 0,-1-2-1 0 0,-2 0 1 0 0,-2-1 0 0 0,-1-1-1 0 0,-2 0 1 0 0,-1-1-1 0 0,-3-1 1 0 0,-1 1 0 0 0,-1-1-1 0 0,-3-1 1 0 0,-1 1 0 0 0,-2-1-1 0 0,-2-2-135 0 0,-1 12-173 0 0,2 31-78 0 0,0 0-154 0 0,3 8-1193 0 0,14 14-3474 0 0,-7-11-2735 0 0,-3-1-4306 0 0</inkml:trace>
  <inkml:trace contextRef="#ctx0" brushRef="#br0" timeOffset="367.275">1034 457 8906 0 0,'0'0'2788'0'0,"0"0"-899"0"0,0 0-423 0 0,0 0-82 0 0,0 0-97 0 0,0 0-132 0 0,0 0-191 0 0,0 0-216 0 0,0 0-197 0 0,0 0-159 0 0,0 0-115 0 0,0 0-86 0 0,-24 33-68 0 0,-70 100-6 0 0,92-131-112 0 0,0-1-1 0 0,1 0 1 0 0,-1 0-1 0 0,1 1 1 0 0,-1-1-1 0 0,1 1 1 0 0,-1-1 0 0 0,1 1-1 0 0,0 0 1 0 0,0-1-1 0 0,0 1 1 0 0,0 0-1 0 0,0 0 1 0 0,0 0 0 0 0,0 0-1 0 0,1 0 1 0 0,-1 0-1 0 0,1 0 1 0 0,-1 0-1 0 0,1 0 1 0 0,0 0 0 0 0,0 0-1 0 0,0 0 1 0 0,0 0-1 0 0,0 1 1 0 0,0-1-1 0 0,1 0 1 0 0,-1 0 0 0 0,1 0-1 0 0,-1 0 1 0 0,1 0-1 0 0,0 0 1 0 0,0 1-5 0 0,3 2 29 0 0,0 0 58 0 0,0 0-1 0 0,0-1 1 0 0,1 1 0 0 0,0-1 0 0 0,-1 0-1 0 0,2-1 1 0 0,-1 1 0 0 0,0-1-1 0 0,1 0 1 0 0,-1 0 0 0 0,1 0-1 0 0,0-1 1 0 0,0 0 0 0 0,0 0-1 0 0,0-1 1 0 0,0 0 0 0 0,0 0-1 0 0,0 0 1 0 0,0-1 0 0 0,1 1 0 0 0,-1-2-1 0 0,0 1 1 0 0,0-1 0 0 0,1 0-1 0 0,-1 0 1 0 0,0 0 0 0 0,0-1-1 0 0,0 0 1 0 0,0 0 0 0 0,-1-1-1 0 0,2 0-86 0 0,0-3 96 0 0,-1 0-1 0 0,1-1 1 0 0,-1 0-1 0 0,-1 0 0 0 0,1 0 1 0 0,-1-1-1 0 0,0 0 1 0 0,-1 0-1 0 0,0 0 1 0 0,0 0-1 0 0,-1-1 0 0 0,0 0 1 0 0,0 1-1 0 0,-1-1 1 0 0,0 0-1 0 0,-1 0 0 0 0,0 0 1 0 0,0-1-1 0 0,-1 1 1 0 0,0 0-1 0 0,-1 0 0 0 0,-1-9-95 0 0,1 13-11 0 0,0-1 0 0 0,0 1 0 0 0,-1 0 0 0 0,0-1-1 0 0,0 1 1 0 0,0 0 0 0 0,0 0 0 0 0,-1 0 0 0 0,0 1-1 0 0,0-1 1 0 0,0 1 0 0 0,-1-1 0 0 0,1 1 0 0 0,-1 0-1 0 0,0 1 1 0 0,0-1 0 0 0,-1 0 0 0 0,1 1 0 0 0,-3-1 11 0 0,-36-4-3403 0 0,42 8 2963 0 0,-6 2-1666 0 0,4 3-5507 0 0,-1 2-4441 0 0</inkml:trace>
  <inkml:trace contextRef="#ctx0" brushRef="#br0" timeOffset="785.234">1352 557 5753 0 0,'0'0'4811'0'0,"0"0"-1719"0"0,0 0-906 0 0,0 0-234 0 0,0 0-223 0 0,0 0-261 0 0,0 0-301 0 0,0 0-272 0 0,0 0-194 0 0,0 0-131 0 0,0 0-158 0 0,0 0-187 0 0,0 0-93 0 0,-5 5-45 0 0,2-2-74 0 0,0 1 1 0 0,1 0-1 0 0,-1-1 0 0 0,1 1 1 0 0,-1 0-1 0 0,1 0 0 0 0,0 1 1 0 0,1-1-1 0 0,-1 0 0 0 0,1 0 1 0 0,0 1-1 0 0,0-1 0 0 0,0 1 1 0 0,0-1-1 0 0,1 1 0 0 0,0 0 1 0 0,0 0-14 0 0,0-3 7 0 0,0 0 0 0 0,0 1 0 0 0,0-1-1 0 0,1 1 1 0 0,-1-1 0 0 0,1 0 0 0 0,-1 1 0 0 0,1-1 0 0 0,0 0 0 0 0,0 0 0 0 0,0 0 0 0 0,0 1 0 0 0,0-1 0 0 0,0 0 0 0 0,1 0-1 0 0,-1 0 1 0 0,1-1 0 0 0,-1 1 0 0 0,1 0 0 0 0,0-1 0 0 0,0 1 0 0 0,0-1 0 0 0,0 1 0 0 0,0-1 0 0 0,0 0 0 0 0,0 0 0 0 0,0 0 0 0 0,0 0-1 0 0,1 0 1 0 0,-1 0 0 0 0,0-1 0 0 0,0 1 0 0 0,1-1 0 0 0,-1 1 0 0 0,1-1 0 0 0,-1 0 0 0 0,1 0-7 0 0,7-1 72 0 0,0 0 0 0 0,-1 0 0 0 0,1-1 0 0 0,0 0 0 0 0,-1-1 0 0 0,1 0 0 0 0,-1-1 0 0 0,0 0 1 0 0,0 0-1 0 0,0-1 0 0 0,-1 0 0 0 0,1 0 0 0 0,-1-1 0 0 0,-1 0 0 0 0,1-1 0 0 0,-1 0 0 0 0,0 0 0 0 0,0 0 0 0 0,-1-1 0 0 0,5-7-72 0 0,68-102 598 0 0,-57 194-654 0 0,-19-71 68 0 0,0-1 1 0 0,0 0-1 0 0,0 1 1 0 0,1-1-1 0 0,0 0 0 0 0,0-1 1 0 0,0 1-1 0 0,0-1 1 0 0,1 1-1 0 0,0-2 0 0 0,0 1 1 0 0,0 0-1 0 0,0-1 1 0 0,1 0-1 0 0,-1 0 0 0 0,1 0 1 0 0,-1-1-1 0 0,1 0 1 0 0,0 0-1 0 0,0 0 0 0 0,0-1 1 0 0,0 0-1 0 0,1 0 1 0 0,-1-1-1 0 0,0 0 0 0 0,0 0 1 0 0,1 0-1 0 0,-1 0 1 0 0,0-1-1 0 0,0 0 0 0 0,0-1 1 0 0,0 1-1 0 0,0-1-12 0 0,4-3 89 0 0,-1-1 0 0 0,1 1 0 0 0,-2-2 0 0 0,1 1 0 0 0,-1-1 0 0 0,1 0-1 0 0,-2-1 1 0 0,1 0 0 0 0,-1 0 0 0 0,-1 0 0 0 0,1-1 0 0 0,-1 0 0 0 0,-1-1 0 0 0,4-8-89 0 0,-7 15-64 0 0,36-81 187 0 0,-32 46-3214 0 0,-6 31-1512 0 0,2 6-7740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6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79 4209 0 0,'0'0'3694'0'0,"0"0"-2634"0"0,0 0-729 0 0,0 0 200 0 0,0 0 310 0 0,0 0 268 0 0,31-9 120 0 0,100-29-33 0 0,-102 29-699 0 0,0 2 0 0 0,1 1 0 0 0,0 2 0 0 0,0 1 0 0 0,1 1 0 0 0,-1 1 0 0 0,1 2-497 0 0,12-1 276 0 0,-42 1-231 0 0,0-1 0 0 0,0 1 1 0 0,0 0-1 0 0,0-1 1 0 0,-1 1-1 0 0,1 0 0 0 0,0-1 1 0 0,0 1-1 0 0,0 0 1 0 0,-1 0-1 0 0,1 0 1 0 0,0 0-1 0 0,-1 0 0 0 0,1 0 1 0 0,-1 0-1 0 0,1 0 1 0 0,-1 0-1 0 0,1 0 0 0 0,-1 0 1 0 0,0 0-1 0 0,1 0 1 0 0,-1 0-1 0 0,0 0 1 0 0,0 0-1 0 0,0 0 0 0 0,0 0 1 0 0,0 1-1 0 0,0-1 1 0 0,0 0-1 0 0,0 0 0 0 0,0 0 1 0 0,-1 0-1 0 0,1 0 1 0 0,0 0-1 0 0,-1 0 1 0 0,1 0-1 0 0,-1 0 0 0 0,1 0 1 0 0,-1 0-1 0 0,0 0 1 0 0,1 0-1 0 0,-1 0 0 0 0,0 0 1 0 0,0 0-1 0 0,1-1 1 0 0,-1 1-1 0 0,0 0 1 0 0,0-1-1 0 0,0 1 0 0 0,0 0 1 0 0,0-1-1 0 0,0 1 1 0 0,0-1-1 0 0,0 0 0 0 0,0 1-45 0 0,-47 37 212 0 0,-2-1 0 0 0,-1-3-1 0 0,-2-2 1 0 0,-1-2-1 0 0,-1-3 1 0 0,-32 10-212 0 0,-249 96 908 0 0,284-108-202 0 0,67-13-590 0 0,128 10 606 0 0,-97-19-620 0 0,260 16 231 0 0,-296-18-316 0 0,67 24-10 0 0,-75-24-2 0 0,0 0 0 0 0,0 0 0 0 0,-1 0 0 0 0,1 1 0 0 0,0-1 1 0 0,-1 0-1 0 0,1 1 0 0 0,-1-1 0 0 0,1 1 0 0 0,-1-1 0 0 0,0 1 1 0 0,0 0-1 0 0,0-1 0 0 0,0 1 0 0 0,0 0 0 0 0,0 0 1 0 0,0 0-1 0 0,0 0 0 0 0,-1 0 0 0 0,1 0 0 0 0,-1 0 0 0 0,1 0 1 0 0,-1 0-1 0 0,0 0 0 0 0,0 0 0 0 0,0 0 0 0 0,0 0 0 0 0,0 0 1 0 0,-1 0-1 0 0,1 0 0 0 0,0 0 0 0 0,-1 0 0 0 0,0 0 0 0 0,1 0 1 0 0,-1 0-1 0 0,0 0 0 0 0,0 0-5 0 0,-8 11 42 0 0,0 0 1 0 0,-1-1-1 0 0,-1 0 1 0 0,0 0-1 0 0,-1-1 1 0 0,0-1-1 0 0,0 0 1 0 0,-1 0-1 0 0,0-2 1 0 0,-15 8-43 0 0,5-1 18 0 0,-411 268 467 0 0,355-226-211 0 0,79-56-270 0 0,0 0 0 0 0,0 0 0 0 0,0 0 0 0 0,0 0 0 0 0,0 0 0 0 0,0 0 1 0 0,0 0-1 0 0,0 0 0 0 0,1 1 0 0 0,-1-1 0 0 0,0 0 0 0 0,1 0 0 0 0,-1 0 0 0 0,1 0 1 0 0,-1 0-1 0 0,1 0 0 0 0,-1 0 0 0 0,1 0 0 0 0,0-1 0 0 0,-1 1 0 0 0,1 0 1 0 0,0 0-1 0 0,0 0 0 0 0,-1-1 0 0 0,1 1 0 0 0,0 0 0 0 0,0-1 0 0 0,0 1 0 0 0,0-1 1 0 0,0 1-1 0 0,0-1 0 0 0,0 1 0 0 0,0-1 0 0 0,0 0 0 0 0,0 1 0 0 0,1-1 1 0 0,-1 0-1 0 0,0 0 0 0 0,0 0 0 0 0,0 0 0 0 0,0 0 0 0 0,0 0 0 0 0,0 0 0 0 0,0 0 1 0 0,1-1-1 0 0,-1 1 0 0 0,0 0 0 0 0,0-1-4 0 0,0 1 7 0 0,40 3 189 0 0,0-2 0 0 0,1-2 0 0 0,-1-1 0 0 0,0-3 0 0 0,0-1 1 0 0,16-5-197 0 0,12-1 101 0 0,275-46 580 0 0,-299 57-684 0 0,-45 1 22 0 0,0 0-15 0 0,0 0 16 0 0,0 0 36 0 0,0 0 3 0 0,0 0-21 0 0,0 0 5 0 0,0 0 14 0 0,0 0-1 0 0,0 0 23 0 0,0 0 16 0 0,0 0-29 0 0,0 0-36 0 0,0 0 23 0 0,0 0-10 0 0,0 0 18 0 0,0 0-50 0 0,0 0-6 0 0,0 0 1 0 0,0 0-4 0 0,0 0 20 0 0,0 0-29 0 0,0 0 18 0 0,0 0 6 0 0,0 0-16 0 0,0 0 11 0 0,0 0-1 0 0,0 0-23 0 0,0 0-5 0 0,0 0 25 0 0,0 0 17 0 0,0 0-24 0 0,0 0 13 0 0,0 0-28 0 0,0 0 22 0 0,0 0 3 0 0,0 0-16 0 0,0 0 10 0 0,0 0-18 0 0,0 0-9 0 0,0 0 26 0 0,0 0-5 0 0,0 0 10 0 0,0 0 17 0 0,0 0-13 0 0,0 0-26 0 0,0 0-9 0 0,0 0 25 0 0,0 0-8 0 0,0 0 15 0 0,0 0 6 0 0,0 0-8 0 0,0 0-29 0 0,0 0 4 0 0,0 0 7 0 0,0 0 6 0 0,0 0 22 0 0,0 0 14 0 0,0 0-32 0 0,0 0 2 0 0,0 0-23 0 0,0 0 6 0 0,0 0 14 0 0,0 0-8 0 0,0 0 23 0 0,0 0-16 0 0,0 0 8 0 0,0 0-14 0 0,0 0-22 0 0,0 0-10 0 0,0 0 6 0 0,0 0-32 0 0,0 0 17 0 0,0 0-21 0 0,0 0-28 0 0,0 0-14 0 0,-13 0-4613 0 0,0 0-5555 0 0,13 0 9973 0 0,-3 0-11908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5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436 200 1616 0 0,'0'0'1571'0'0,"0"0"-197"0"0,0 0-67 0 0,0 0 175 0 0,0 0 102 0 0,0 0-85 0 0,0 0-155 0 0,0 0-197 0 0,0 0-212 0 0,0 0-131 0 0,0 0-22 0 0,-2-2-60 0 0,0 1-604 0 0,0-1 0 0 0,0 1 0 0 0,0 0-1 0 0,-1 0 1 0 0,1 1 0 0 0,0-1-1 0 0,-1 0 1 0 0,1 1 0 0 0,0-1 0 0 0,-1 1-1 0 0,1 0 1 0 0,-1 0 0 0 0,1 0-1 0 0,-1 0 1 0 0,1 0 0 0 0,0 1 0 0 0,-1-1-1 0 0,1 1 1 0 0,-1-1 0 0 0,1 1-1 0 0,0 0 1 0 0,0 0 0 0 0,-1 0 0 0 0,1 0-1 0 0,0 0 1 0 0,0 1 0 0 0,0-1-1 0 0,0 1 1 0 0,0-1 0 0 0,1 1 0 0 0,-2 0-118 0 0,-58 61 482 0 0,50-49-460 0 0,0 0 0 0 0,1 0 0 0 0,1 1 0 0 0,0 0 0 0 0,2 0-1 0 0,-1 1 1 0 0,2 0 0 0 0,0 0 0 0 0,1 1 0 0 0,1 0 0 0 0,0 0 0 0 0,1 0 0 0 0,1 0 0 0 0,1 1-22 0 0,1-14 20 0 0,0 0 1 0 0,0-1-1 0 0,1 1 1 0 0,0 0-1 0 0,0-1 1 0 0,0 1-1 0 0,0-1 1 0 0,0 1-1 0 0,1-1 1 0 0,-1 1-1 0 0,1-1 1 0 0,0 0-1 0 0,0 0 1 0 0,0 0-1 0 0,1 0 1 0 0,-1 0-1 0 0,1-1 1 0 0,-1 1-1 0 0,1-1 1 0 0,0 1-1 0 0,0-1 1 0 0,0 0-1 0 0,0 0 1 0 0,0 0-1 0 0,1-1 1 0 0,-1 1-1 0 0,1-1 1 0 0,-1 0-1 0 0,1 0 1 0 0,0 0-21 0 0,112 13 1636 0 0,-104-16-1514 0 0,-1-1 0 0 0,0 0 1 0 0,-1 0-1 0 0,1-1 0 0 0,0-1 1 0 0,-1 1-1 0 0,0-2 0 0 0,0 1 0 0 0,-1-2 1 0 0,1 1-1 0 0,-1-1 0 0 0,-1 0 1 0 0,1-1-1 0 0,-1 0 0 0 0,-1-1 0 0 0,0 1 1 0 0,0-1-1 0 0,0-1 0 0 0,-1 1 1 0 0,0-1-1 0 0,-1 0 0 0 0,-1-1 0 0 0,1-1-122 0 0,0 5 26 0 0,-1-1-1 0 0,0 1 1 0 0,-1-1-1 0 0,0 0 0 0 0,0 0 1 0 0,-1 0-1 0 0,0 0 0 0 0,0 0 1 0 0,-1-1-1 0 0,0 1 0 0 0,-1-1 1 0 0,0 1-1 0 0,0-1 0 0 0,0 1 1 0 0,-1 0-1 0 0,-1-1 0 0 0,1 1 1 0 0,-1 0-1 0 0,-1 0 0 0 0,1 0 1 0 0,-2 0-1 0 0,1 0 0 0 0,-1 1 1 0 0,0-1-1 0 0,0 1 0 0 0,-1 0 1 0 0,0 0-1 0 0,-3-2-25 0 0,-1 1-70 0 0,0 1 0 0 0,-1 1 1 0 0,0 0-1 0 0,0 0 0 0 0,0 1 1 0 0,-1 0-1 0 0,0 1 0 0 0,0 0 0 0 0,0 1 1 0 0,0 0-1 0 0,0 1 0 0 0,-1 0 0 0 0,1 0 1 0 0,-1 2-1 0 0,0-1 0 0 0,1 1 0 0 0,-2 1 70 0 0,9 0-165 0 0,0 0-1 0 0,0 0 0 0 0,0 0 0 0 0,0 0 0 0 0,1 1 1 0 0,-1 0-1 0 0,0-1 0 0 0,1 1 0 0 0,-1 1 0 0 0,1-1 1 0 0,0 0-1 0 0,-1 1 0 0 0,1 0 0 0 0,0 0 0 0 0,1 0 1 0 0,-1 0-1 0 0,-2 3 166 0 0,-21 38-9387 0 0,22-29-1721 0 0</inkml:trace>
  <inkml:trace contextRef="#ctx0" brushRef="#br0" timeOffset="316.479">797 395 4681 0 0,'0'0'3386'0'0,"0"0"-1614"0"0,0 0-562 0 0,0 0 104 0 0,0 0 161 0 0,0 0 28 0 0,0 0-103 0 0,0 0-249 0 0,0 0-264 0 0,0 0-158 0 0,0 0-53 0 0,0 0 24 0 0,0 0 87 0 0,-3 15 97 0 0,-12 47 43 0 0,16-100 2074 0 0,4 9-2802 0 0,0 0 0 0 0,2 1 0 0 0,1 0 0 0 0,2 0 1 0 0,0 0-1 0 0,2 1 0 0 0,1 1 0 0 0,0 0 0 0 0,3 1 0 0 0,15-20-199 0 0,-12 21 45 0 0,-12 14-54 0 0,1 0 1 0 0,0 1-1 0 0,0 0 1 0 0,1 0-1 0 0,0 1 1 0 0,1 0-1 0 0,0 0 1 0 0,0 1-1 0 0,9-4 9 0 0,-18 10-44 0 0,0 1 0 0 0,-1 0 0 0 0,1 0 0 0 0,0 0 0 0 0,-1 0 0 0 0,1 0 0 0 0,0 0 0 0 0,0 0 0 0 0,-1 0 0 0 0,1 0 0 0 0,0 0 0 0 0,-1 0 0 0 0,1 0 0 0 0,0 0 0 0 0,0 1 0 0 0,-1-1 0 0 0,1 0 0 0 0,0 0 0 0 0,-1 1 0 0 0,1-1 0 0 0,-1 1 0 0 0,1-1 0 0 0,0 1 0 0 0,-1-1 0 0 0,1 1 0 0 0,-1-1 0 0 0,1 1 0 0 0,-1-1 0 0 0,0 1 0 0 0,1-1 0 0 0,-1 1 0 0 0,1 0 1 0 0,-1-1-1 0 0,0 1 0 0 0,0 0 0 0 0,1-1 0 0 0,-1 1 0 0 0,0 0 0 0 0,0-1 0 0 0,0 1 0 0 0,0 0 0 0 0,0 0 0 0 0,0-1 0 0 0,0 1 0 0 0,0 0 0 0 0,0 0 0 0 0,0-1 0 0 0,0 1 0 0 0,0 0 0 0 0,0-1 0 0 0,-1 1 44 0 0,1 17-4514 0 0,0-11-97 0 0,0 1-7438 0 0</inkml:trace>
  <inkml:trace contextRef="#ctx0" brushRef="#br0" timeOffset="595.329">0 899 10242 0 0,'0'0'2127'0'0,"0"0"-481"0"0,0 0-47 0 0,0 0 249 0 0,0 0 61 0 0,0 0-206 0 0,0 0-298 0 0,0 0-306 0 0,36-5-249 0 0,118-17-159 0 0,-12-16 314 0 0,276-91-421 0 0,-299 95-999 0 0,-63 18-1556 0 0,-2 0-4264 0 0,-35 11-5747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7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0 7450 0 0,'0'0'1921'0'0,"0"0"-470"0"0,0 0-333 0 0,0 0-11 0 0,0 0 66 0 0,0 0 17 0 0,0 0-183 0 0,0 0-307 0 0,0 0-227 0 0,0 0-76 0 0,0 0 65 0 0,0 0 108 0 0,0 0 35 0 0,0 15-51 0 0,0 110 882 0 0,-23 148 643 0 0,-51 124-1404 0 0,71-322-706 0 0,4-66-3129 0 0,12-49-1239 0 0,-5 23-702 0 0,-7 13 3025 0 0,6-8-7525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7594 0 0,'0'0'1968'0'0,"0"0"-150"0"0,0 0-10 0 0,0 0-46 0 0,0 0-187 0 0,0 0-356 0 0,0 0-431 0 0,0 0-359 0 0,0 0-157 0 0,0 0 51 0 0,0 0 136 0 0,0 0 138 0 0,0 0 56 0 0,15 0-20 0 0,120 0 987 0 0,219-22-965 0 0,-349 41-4559 0 0,-10-11-2391 0 0,-2-2-4910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10954 0 0,'0'0'1482'0'0,"0"0"-460"0"0,0 0-130 0 0,0 0 228 0 0,0 0 199 0 0,0 0-71 0 0,0 0-152 0 0,0 0-207 0 0,0 0-189 0 0,0 0-159 0 0,0 0-134 0 0,0 0-132 0 0,34-1-117 0 0,109-2-86 0 0,-14-9-721 0 0,-91 10-547 0 0,-11 1-4117 0 0,-14 1-5599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 8018 0 0,'0'0'2211'0'0,"0"0"-559"0"0,0 0-93 0 0,0 0 96 0 0,0 0-6 0 0,0 0-246 0 0,0 0-395 0 0,0 0-352 0 0,-26 33-276 0 0,-79 107-149 0 0,56-63-10 0 0,44-68-487 0 0,0 0 0 0 0,1 1-1 0 0,0-1 1 0 0,0 1 0 0 0,1 0-1 0 0,1 0 1 0 0,-1 0 0 0 0,2 0 0 0 0,-1 10 266 0 0,2-20-751 0 0,-1 3 156 0 0,0-3-7863 0 0,1 0 15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9186 0 0,'0'0'2783'0'0,"0"0"-534"0"0,0 0-484 0 0,0 0-318 0 0,0 0-340 0 0,0 0-313 0 0,0 0-294 0 0,0 0-227 0 0,0 0 7 0 0,0 0 164 0 0,0 0 126 0 0,0 0 109 0 0,0 0-32 0 0,10 12-121 0 0,66 83 676 0 0,29 41 6 0 0,-84-110-1238 0 0,36 32-2918 0 0,-50-57-3489 0 0,-5-1 2271 0 0,3 0-7809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3977 0 0,'0'0'2526'0'0,"0"0"-135"0"0,0 0-28 0 0,0 0-62 0 0,0 0-181 0 0,0 0-326 0 0,0 0-447 0 0,0 0-340 0 0,0 0-178 0 0,0 0-91 0 0,0 0-69 0 0,0 0-49 0 0,0 0-61 0 0,7 1 3067 0 0,11 1-2552 0 0,83 2-240 0 0,-4-6-319 0 0,-40 1-3305 0 0,-63 11-5662 0 0,3-6-3331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9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13675 0 0,'0'0'1666'0'0,"0"0"-479"0"0,0 0-114 0 0,0 0 83 0 0,0 0 5 0 0,0 0-129 0 0,0 0-184 0 0,0 0-65 0 0,0 0-2 0 0,0 0 23 0 0,0 0-22 0 0,0 0-154 0 0,13 2-138 0 0,103 10 515 0 0,-56-13-723 0 0,-31-1-1855 0 0,0 2-4453 0 0,-18 0-5846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10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9 538 10842 0 0,'0'0'2677'0'0,"0"0"-1006"0"0,0 0-328 0 0,0 0 124 0 0,0 0 113 0 0,0 0-41 0 0,0 0-311 0 0,0 0-366 0 0,0 0-266 0 0,0 0-133 0 0,0 0 2 0 0,0 0 5 0 0,0 0-21 0 0,-1-15-49 0 0,-7-118 767 0 0,9 114-1112 0 0,1 0 1 0 0,1 0-1 0 0,1 0 1 0 0,0 0-1 0 0,2 0 0 0 0,0 1 1 0 0,0 0-1 0 0,2 0 0 0 0,1 1 1 0 0,0 0-1 0 0,1 1 0 0 0,0 0 1 0 0,2 0-1 0 0,-1 1 0 0 0,2 0 1 0 0,0 1-1 0 0,1 1 0 0 0,8-6-55 0 0,-12 11-4 0 0,-1 1-1 0 0,2 1 1 0 0,-1-1-1 0 0,1 2 1 0 0,-1-1-1 0 0,2 2 0 0 0,-1-1 1 0 0,0 2-1 0 0,1-1 1 0 0,0 1-1 0 0,0 1 0 0 0,-1 0 1 0 0,1 1-1 0 0,2 0 5 0 0,-12 3 0 0 0,1-1 0 0 0,-1 1 0 0 0,0 0 1 0 0,0-1-1 0 0,-1 1 0 0 0,1 0 0 0 0,0 0 0 0 0,0 0 0 0 0,-1 0 0 0 0,0 1 0 0 0,1-1 0 0 0,-1 0 0 0 0,0 1 0 0 0,0-1 0 0 0,0 0 0 0 0,0 1 0 0 0,-1 0 0 0 0,1-1 0 0 0,-1 1 0 0 0,1-1 0 0 0,-1 1 0 0 0,0-1 0 0 0,0 1 1 0 0,0 0-1 0 0,0-1 0 0 0,-1 1 0 0 0,1 0 0 0 0,-18 165 114 0 0,14-98-96 0 0,27-75-56 0 0,56-62 297 0 0,-64 52-261 0 0,0 1 0 0 0,1 1 1 0 0,0 0-1 0 0,1 1 0 0 0,0 0 0 0 0,1 2 1 0 0,0 0-1 0 0,1 1 0 0 0,15-5 2 0 0,-31 12 0 0 0,1 1 0 0 0,-1-1 0 0 0,0 1 0 0 0,0 0 0 0 0,1 0-1 0 0,-1 0 1 0 0,1 0 0 0 0,-1 1 0 0 0,1 0 0 0 0,-1-1 0 0 0,1 1 0 0 0,-1 0 0 0 0,1 1-1 0 0,-1-1 1 0 0,1 1 0 0 0,-1-1 0 0 0,0 1 0 0 0,1 0 0 0 0,-1 0 0 0 0,0 1 0 0 0,1-1 0 0 0,-1 1-1 0 0,0-1 1 0 0,0 1 0 0 0,0 0 0 0 0,0 0 0 0 0,-1 1 0 0 0,1-1 0 0 0,-1 0 0 0 0,1 1 0 0 0,-1 0-1 0 0,0-1 1 0 0,0 1 0 0 0,0 0 0 0 0,1 2 0 0 0,2 13-7 0 0,0 1-1 0 0,-2 0 1 0 0,0 0-1 0 0,-1 1 1 0 0,-1-1-1 0 0,-1 0 1 0 0,-1 1-1 0 0,-1 3 8 0 0,0 34-864 0 0,2-54 402 0 0,3 7-2140 0 0,5-9-6942 0 0,-6-1-2545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18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59 2240 0 0,'0'0'2100'0'0,"0"0"-135"0"0,0 0 45 0 0,0 0 76 0 0,0 0-59 0 0,0 0-213 0 0,0 0-285 0 0,0 0-290 0 0,0 0-278 0 0,0 0-199 0 0,0 0-95 0 0,-8-8-35 0 0,-23-25-30 0 0,29 31-507 0 0,-1 0 0 0 0,1 1 0 0 0,-1-1 0 0 0,1 0 0 0 0,-1 1 1 0 0,0 0-1 0 0,1-1 0 0 0,-1 1 0 0 0,0 0 0 0 0,0 1 0 0 0,0-1 0 0 0,0 0 1 0 0,0 1-1 0 0,0 0 0 0 0,0 0 0 0 0,0 0 0 0 0,0 0 0 0 0,0 0 0 0 0,0 0 1 0 0,-3 1-96 0 0,-8 0 241 0 0,5-1-192 0 0,-1 1-1 0 0,0 0 1 0 0,1 0-1 0 0,-1 1 1 0 0,0 0-1 0 0,1 0 0 0 0,0 1 1 0 0,0 1-1 0 0,0-1 1 0 0,0 1-1 0 0,0 1 1 0 0,1 0-1 0 0,-1 0 1 0 0,1 1-1 0 0,1-1 1 0 0,-1 2-1 0 0,1-1 1 0 0,0 1-1 0 0,1 0 1 0 0,-1 1-1 0 0,1 0 1 0 0,1 0-1 0 0,0 0 0 0 0,0 0 1 0 0,0 1-1 0 0,1 0 1 0 0,0 0-1 0 0,1 0 1 0 0,0 0-1 0 0,1 1 1 0 0,-1-1-1 0 0,1 7-48 0 0,4-9 46 0 0,0 1-1 0 0,0-1 1 0 0,1 1-1 0 0,0-1 1 0 0,0 0-1 0 0,1 0 0 0 0,0 0 1 0 0,0 0-1 0 0,1-1 1 0 0,0 1-1 0 0,0-1 1 0 0,0 0-1 0 0,1-1 1 0 0,0 1-1 0 0,0-1 1 0 0,0-1-1 0 0,1 1 1 0 0,-1-1-1 0 0,1 0 0 0 0,0 0 1 0 0,1-1-1 0 0,-1 0 1 0 0,0 0-1 0 0,1-1 1 0 0,0 0-1 0 0,-1 0 1 0 0,1-1-1 0 0,0 0 1 0 0,0 0-1 0 0,0-1 1 0 0,0 0-1 0 0,0 0 0 0 0,7-2-44 0 0,-5-1 108 0 0,-1 0 0 0 0,1 0 1 0 0,-1-1-1 0 0,0-1 1 0 0,0 0-1 0 0,0 0 1 0 0,-1 0-1 0 0,0-1 0 0 0,0 0 1 0 0,0-1-1 0 0,-1 0 1 0 0,0 0-1 0 0,0-1 1 0 0,0 0-1 0 0,-1 0 0 0 0,-1 0 1 0 0,1-1-1 0 0,2-5-109 0 0,88-159 560 0 0,-95 174-559 0 0,-1-1-1 0 0,0 0 1 0 0,0 0 0 0 0,1 1-1 0 0,-1-1 1 0 0,0 0-1 0 0,0 1 1 0 0,1-1-1 0 0,-1 0 1 0 0,0 0-1 0 0,1 1 1 0 0,-1-1-1 0 0,0 0 1 0 0,1 0-1 0 0,-1 0 1 0 0,0 0 0 0 0,1 1-1 0 0,-1-1 1 0 0,0 0-1 0 0,1 0 1 0 0,-1 0-1 0 0,1 0 1 0 0,-1 0-1 0 0,0 0 1 0 0,1 0-1 0 0,-1 0 1 0 0,0 0-1 0 0,1 0 1 0 0,-1 0 0 0 0,1 0-1 0 0,-1-1 1 0 0,0 1-1 0 0,1 0 1 0 0,-1 0-1 0 0,0 0 1 0 0,1 0-1 0 0,-1 0 1 0 0,0-1-1 0 0,1 1 1 0 0,-1 0-1 0 0,3 12 10 0 0,66 168 128 0 0,-51-113-132 0 0,-4 1 1 0 0,-2 0 0 0 0,-4 1-1 0 0,-2 0 1 0 0,-4 0 0 0 0,-2 0-1 0 0,-4 4-6 0 0,4-51 9 0 0,-2 1 0 0 0,0-1 0 0 0,-1 0 0 0 0,-2 0 0 0 0,0 0-1 0 0,-1 0 1 0 0,-1-1 0 0 0,-1 0 0 0 0,-1 0 0 0 0,-1-1 0 0 0,-1 0 0 0 0,0-1-1 0 0,-2 0 1 0 0,0-1 0 0 0,-1-1 0 0 0,-1 0 0 0 0,0 0 0 0 0,-1-2-1 0 0,-8 6-8 0 0,16-15 16 0 0,4-2-4 0 0,-1 1 1 0 0,1-1-1 0 0,-1 0 1 0 0,0 0-1 0 0,-1 0 1 0 0,1-1 0 0 0,-1 0-1 0 0,1 0 1 0 0,-1-1-1 0 0,0 1 1 0 0,0-1-1 0 0,0 0 1 0 0,0-1-1 0 0,0 1 1 0 0,0-1 0 0 0,-1-1-1 0 0,1 1 1 0 0,0-1-1 0 0,-1 0 1 0 0,1 0-1 0 0,0-1 1 0 0,-1 0 0 0 0,0 0-13 0 0,3-4 19 0 0,0 1 1 0 0,0-1 0 0 0,1 0 0 0 0,0 0 0 0 0,0 0 0 0 0,0 0 0 0 0,1-1 0 0 0,-1 1 0 0 0,1-1 0 0 0,1 0 0 0 0,-1 1-1 0 0,1-1 1 0 0,0 0 0 0 0,0 0 0 0 0,0 0 0 0 0,1 0 0 0 0,0 0 0 0 0,0 0 0 0 0,1 0 0 0 0,0 0 0 0 0,0-1-20 0 0,-1 5 2 0 0,2-18 13 0 0,2-1 0 0 0,0 1 0 0 0,1 0 0 0 0,1 1 1 0 0,1-1-1 0 0,1 1 0 0 0,0 1 0 0 0,2-1 0 0 0,0 1 0 0 0,1 1 1 0 0,0 0-1 0 0,2 1 0 0 0,10-12-15 0 0,-6 7 15 0 0,2 1-1 0 0,0 0 1 0 0,1 1 0 0 0,0 1-1 0 0,2 1 1 0 0,0 1 0 0 0,1 1-1 0 0,0 1 1 0 0,1 1 0 0 0,1 1-1 0 0,0 1 1 0 0,2 1-15 0 0,12 6 20 0 0,-38 5-972 0 0,-2-3-2398 0 0,1-4-3918 0 0,0 2-5726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96 2377 0 0,'0'0'1907'0'0,"0"0"-638"0"0,0 0-223 0 0,0 0 363 0 0,0 0 364 0 0,0 0 146 0 0,0 0-127 0 0,0 0-319 0 0,0 0-287 0 0,0 0-216 0 0,0 0-171 0 0,0-6-156 0 0,0 2-455 0 0,0 0 1 0 0,-1 1 0 0 0,1-1 0 0 0,-1 1 0 0 0,1-1 0 0 0,-1 1 0 0 0,0-1-1 0 0,0 1 1 0 0,-1 0 0 0 0,1-1 0 0 0,-1 1 0 0 0,1 0 0 0 0,-1 0-1 0 0,0 0 1 0 0,0 0 0 0 0,0 0 0 0 0,-1 1 0 0 0,1-1 0 0 0,-1 1-1 0 0,-1-2-188 0 0,-5 0 145 0 0,0 0-1 0 0,0 1 0 0 0,-1 0 0 0 0,1 1 1 0 0,-1 0-1 0 0,0 0 0 0 0,1 1 0 0 0,-1 0 0 0 0,0 1 1 0 0,0 0-1 0 0,0 1 0 0 0,0 0 0 0 0,0 0 1 0 0,1 1-1 0 0,-1 0 0 0 0,1 1 0 0 0,-1 0 1 0 0,1 0-1 0 0,0 1 0 0 0,0 1 0 0 0,0-1 0 0 0,1 1 1 0 0,0 1-1 0 0,0 0 0 0 0,0 0 0 0 0,0 0 1 0 0,0 2-145 0 0,5-5 16 0 0,0 0 1 0 0,1 0 0 0 0,-1 1-1 0 0,1-1 1 0 0,0 1 0 0 0,0-1-1 0 0,0 1 1 0 0,0-1-1 0 0,1 1 1 0 0,-1 0 0 0 0,1 0-1 0 0,0 0 1 0 0,0 0 0 0 0,1 0-1 0 0,-1 0 1 0 0,1 0 0 0 0,0 0-1 0 0,0 0 1 0 0,0 0 0 0 0,0 1-1 0 0,1-1 1 0 0,0 0 0 0 0,0 0-1 0 0,0-1 1 0 0,0 1 0 0 0,0 0-1 0 0,1 0 1 0 0,0 0 0 0 0,0-1-1 0 0,0 1 1 0 0,0-1-1 0 0,0 0 1 0 0,1 1 0 0 0,0-1-1 0 0,1 1-16 0 0,2 5 34 0 0,1-1-1 0 0,0 0 0 0 0,0 0 1 0 0,1-1-1 0 0,0 0 0 0 0,0 0 1 0 0,1-1-1 0 0,0 0 0 0 0,0 0 1 0 0,0-1-1 0 0,1 0 0 0 0,0-1 1 0 0,0 0-1 0 0,0 0 1 0 0,0-1-1 0 0,1-1 0 0 0,7 2-33 0 0,47 7 140 0 0,5 13-22 0 0,-67-21-87 0 0,-1 0 1 0 0,0 0 0 0 0,0 1 0 0 0,0-1 0 0 0,0 1 0 0 0,0 0 0 0 0,-1-1-1 0 0,0 1 1 0 0,0 0 0 0 0,0 0 0 0 0,0 0 0 0 0,-1 0 0 0 0,1 0 0 0 0,-1 0-1 0 0,0 0 1 0 0,0 0 0 0 0,0 0 0 0 0,-1 0 0 0 0,1 0 0 0 0,-1-1 0 0 0,0 1-1 0 0,0 0 1 0 0,-1 0 0 0 0,1 0 0 0 0,-1-1 0 0 0,0 1 0 0 0,0-1 0 0 0,0 1-1 0 0,0-1 1 0 0,0 0 0 0 0,-1 0 0 0 0,0 0 0 0 0,1 0 0 0 0,-1 0-1 0 0,-1 0-31 0 0,-10 9 60 0 0,0-2-1 0 0,0 1 0 0 0,-1-2 0 0 0,0 1 0 0 0,-1-2 0 0 0,0 0 0 0 0,0-2 0 0 0,-1 1 0 0 0,1-2 0 0 0,-1 0 0 0 0,-1-1 0 0 0,1-1 0 0 0,-1 0 0 0 0,1-1 0 0 0,-15-1-59 0 0,-42-8 140 0 0,74 7-201 0 0,-1 0 1 0 0,1 0-1 0 0,0 0 1 0 0,-1-1-1 0 0,1 1 1 0 0,0 0-1 0 0,-1 0 1 0 0,1 0-1 0 0,0 0 1 0 0,-1-1-1 0 0,1 1 1 0 0,0 0-1 0 0,-1 0 1 0 0,1-1-1 0 0,0 1 0 0 0,0 0 1 0 0,-1 0-1 0 0,1-1 1 0 0,0 1-1 0 0,0 0 1 0 0,0-1-1 0 0,-1 1 1 0 0,1 0-1 0 0,0-1 1 0 0,0 1-1 0 0,0 0 1 0 0,0-1-1 0 0,0 1 1 0 0,0-1-1 0 0,0 1 0 0 0,0 0 1 0 0,0-1-1 0 0,0 1 1 0 0,0 0-1 0 0,0-1 1 0 0,0 1-1 0 0,0-1 1 0 0,0 1-1 0 0,0 0 1 0 0,0-1-1 0 0,0 1 1 0 0,1 0-1 0 0,-1-1 1 0 0,0 1-1 0 0,0 0 0 0 0,0-1 1 0 0,1 1-1 0 0,-1 0 1 0 0,0-1-1 0 0,0 1 1 0 0,1 0-1 0 0,-1 0 1 0 0,0-1-1 0 0,1 1 1 0 0,-1 0-1 0 0,0 0 1 0 0,1 0-1 0 0,-1 0 1 0 0,0-1-1 0 0,1 1 0 0 0,-1 0 1 0 0,0 0-1 0 0,1 0 1 0 0,-1 0-1 0 0,0 0 1 0 0,1 0 60 0 0,19-11-8463 0 0,-15 9 4149 0 0,2-2-7735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0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89 129 5441 0 0,'0'0'2161'0'0,"0"0"-68"0"0,0 0-33 0 0,0 0-75 0 0,0 0-227 0 0,0 0-366 0 0,0 0-382 0 0,0 0-326 0 0,0 0-223 0 0,0 0-131 0 0,0 0-43 0 0,0 0 1 0 0,0 0 13 0 0,-3 7 26 0 0,-63 141 1897 0 0,46-104-1852 0 0,85-134 2759 0 0,-28 44-2958 0 0,42-56-40 0 0,-79 101-97 0 0,0 1-19 0 0,0 0 3 0 0,0 0 0 0 0,0 0 3 0 0,0 0-26 0 0,0 0-17 0 0,0 0-24 0 0,0 0-13 0 0,9 22-135 0 0,-3-6 215 0 0,0-1 1 0 0,1 0-1 0 0,1-1 1 0 0,0 1 0 0 0,1-1-1 0 0,0-1 1 0 0,1 0-1 0 0,5 5-23 0 0,-13-16 41 0 0,1 0-1 0 0,-1 0 1 0 0,0 0-1 0 0,1 0 1 0 0,-1 0-1 0 0,1 0 1 0 0,0 0-1 0 0,-1-1 1 0 0,1 1-1 0 0,0-1 1 0 0,0 0 0 0 0,0 0-1 0 0,0 0 1 0 0,0 0-1 0 0,0-1 1 0 0,1 1-1 0 0,-1-1 1 0 0,0 0-1 0 0,0 0 1 0 0,0 0-1 0 0,0 0 1 0 0,1-1-1 0 0,-1 1 1 0 0,0-1 0 0 0,0 1-1 0 0,0-1 1 0 0,0 0-1 0 0,0-1 1 0 0,0 1-1 0 0,0 0 1 0 0,-1-1-1 0 0,1 0 1 0 0,0 1-1 0 0,-1-1 1 0 0,3-2-41 0 0,8-9 97 0 0,0-2 0 0 0,-1 1 0 0 0,0-2 0 0 0,-1 0 0 0 0,-1 0 0 0 0,0-1 0 0 0,-2 0 0 0 0,1 0 0 0 0,-2-1 0 0 0,-1 0 0 0 0,0-2-97 0 0,2-28-523 0 0,-13 44-1838 0 0,2 4-3666 0 0,1 0-6257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2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18252 0 0,'0'0'1232'0'0,"0"0"-280"0"0,0 0-327 0 0,0 0 31 0 0,0 0-80 0 0,0 0-120 0 0,0 0-184 0 0,0 0-288 0 0,0 0-96 0 0,0 0-24 0 0,0 0 32 0 0,0 0-24 0 0,0 0-112 0 0,0 0-200 0 0,65 15-433 0 0,-47 10-1223 0 0,-3-6-5394 0 0,-6-8-3896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1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105 313 15291 0 0,'0'0'1494'0'0,"0"0"-296"0"0,0 0-30 0 0,0 0 159 0 0,0 0 74 0 0,0 0-154 0 0,0 0-303 0 0,0 0-309 0 0,0 0-216 0 0,0 0-126 0 0,0 0-98 0 0,-12 34-40 0 0,-38 100-63 0 0,22-58-238 0 0,22-69-789 0 0,3-7-2796 0 0,0 0-3619 0 0,2 0 4207 0 0,-1 0-7411 0 0</inkml:trace>
  <inkml:trace contextRef="#ctx0" brushRef="#br0" timeOffset="648.026">300 468 10138 0 0,'0'0'2258'0'0,"0"0"-496"0"0,0 0-206 0 0,0 0-41 0 0,0 0-89 0 0,0 0-181 0 0,0 0-253 0 0,0 0-182 0 0,0 0-75 0 0,0 0-75 0 0,0 0-37 0 0,0 0-34 0 0,0 0-33 0 0,6 1 483 0 0,29-61-148 0 0,96-135-510 0 0,-45 78-465 0 0,-85 117 75 0 0,-1 0 0 0 0,1-1-1 0 0,-1 1 1 0 0,1 0-1 0 0,-1-1 1 0 0,1 1-1 0 0,0 0 1 0 0,-1 0-1 0 0,1 0 1 0 0,-1 0-1 0 0,1-1 1 0 0,-1 1-1 0 0,1 0 1 0 0,0 0-1 0 0,-1 0 1 0 0,1 0 0 0 0,-1 0-1 0 0,1 0 1 0 0,0 0-1 0 0,-1 1 1 0 0,1-1-1 0 0,-1 0 1 0 0,1 0-1 0 0,-1 0 1 0 0,1 1-1 0 0,0-1 1 0 0,-1 0-1 0 0,1 0 1 0 0,-1 1-1 0 0,1-1 1 0 0,-1 1 0 0 0,0-1-1 0 0,1 0 1 0 0,-1 1-1 0 0,1-1 1 0 0,-1 1-1 0 0,0-1 1 0 0,1 1-1 0 0,-1-1 1 0 0,0 1-1 0 0,1-1 1 0 0,-1 1-1 0 0,0-1 1 0 0,0 1-1 0 0,0 0 1 0 0,1-1 0 0 0,-1 1-1 0 0,0-1 1 0 0,0 1-1 0 0,0-1 1 0 0,0 1-1 0 0,0 0 1 0 0,0-1-1 0 0,0 1 1 0 0,0-1-1 0 0,-1 1 1 0 0,1 0-1 0 0,0-1 1 0 0,0 1 9 0 0,2 47 14 0 0,-2-42-16 0 0,-1 4 6 0 0,0 0 0 0 0,0 0 1 0 0,1 0-1 0 0,0 0 1 0 0,1 1-1 0 0,0-1 0 0 0,1 0 1 0 0,0 0-1 0 0,1-1 0 0 0,0 1 1 0 0,0 0-1 0 0,1-1 1 0 0,0 0-1 0 0,1 0 0 0 0,0 0 1 0 0,0 0-1 0 0,1-1 1 0 0,0 0-1 0 0,1 0 0 0 0,-1 0 1 0 0,3 0-5 0 0,-5-4 34 0 0,1 0-1 0 0,0-1 1 0 0,0 0 0 0 0,0 0 0 0 0,1 0 0 0 0,-1 0 0 0 0,1-1-1 0 0,-1 0 1 0 0,1 0 0 0 0,0-1 0 0 0,0 0 0 0 0,0 0 0 0 0,0 0-1 0 0,0 0 1 0 0,0-1 0 0 0,0 0 0 0 0,-1-1 0 0 0,1 1 0 0 0,0-1-1 0 0,0 0 1 0 0,0 0 0 0 0,0-1 0 0 0,0 0 0 0 0,-1 0 0 0 0,1 0-1 0 0,-1-1 1 0 0,3-1-34 0 0,2-4 48 0 0,0 1-1 0 0,-1-2 0 0 0,0 0 1 0 0,0 0-1 0 0,-1 0 1 0 0,0-1-1 0 0,-1 0 0 0 0,0-1 1 0 0,0 0-1 0 0,-2 0 1 0 0,1 0-1 0 0,-1-1 0 0 0,1-4-47 0 0,10-14-1035 0 0,-11 21-1787 0 0,1-1-3872 0 0,-4 3-5521 0 0</inkml:trace>
  <inkml:trace contextRef="#ctx0" brushRef="#br0" timeOffset="1028.04">1475 0 16115 0 0,'0'0'1958'0'0,"0"0"-684"0"0,0 0-286 0 0,0 0 10 0 0,0 0-5 0 0,0 0-89 0 0,0 0-172 0 0,0 0-195 0 0,0 0-156 0 0,0 0-89 0 0,0 0-60 0 0,-32 18-51 0 0,-98 55-26 0 0,126-71-144 0 0,1 0-1 0 0,-1-1 0 0 0,1 1 1 0 0,-1 1-1 0 0,1-1 1 0 0,0 0-1 0 0,0 1 0 0 0,0 0 1 0 0,0 0-1 0 0,0 0 1 0 0,1 0-1 0 0,-1 0 0 0 0,1 0 1 0 0,0 1-1 0 0,0-1 0 0 0,0 1 1 0 0,1-1-1 0 0,-1 1 1 0 0,1 0-1 0 0,-1 0-10 0 0,-1 7 32 0 0,-1 1-5 0 0,0 1-1 0 0,1 0 1 0 0,1-1 0 0 0,0 1-1 0 0,0 0 1 0 0,1 0-1 0 0,1 0 1 0 0,0 0 0 0 0,1 0-1 0 0,0 0 1 0 0,1 0-1 0 0,1 0 1 0 0,0 0 0 0 0,0-1-1 0 0,2 1 1 0 0,-1-1 0 0 0,2 0-1 0 0,-1-1 1 0 0,1 1-1 0 0,1-1 1 0 0,0 0 0 0 0,1-1-1 0 0,0 1 1 0 0,1-2-1 0 0,0 1 1 0 0,0-1 0 0 0,1 0-1 0 0,0-1 1 0 0,1-1-1 0 0,-1 1 1 0 0,2-1 0 0 0,-1-1-1 0 0,1 0 1 0 0,0-1-1 0 0,0 0 1 0 0,0-1 0 0 0,1 0-1 0 0,-1-1 1 0 0,1-1-1 0 0,6 1-26 0 0,-10-1 94 0 0,0-1-1 0 0,-1 0 0 0 0,1-1 0 0 0,-1 0 0 0 0,1 0 0 0 0,0-1 1 0 0,-1 0-1 0 0,1 0 0 0 0,-1-1 0 0 0,1 0 0 0 0,-1-1 0 0 0,0 1 0 0 0,0-2 1 0 0,0 1-1 0 0,0-1 0 0 0,-1 0 0 0 0,0-1 0 0 0,1 0 0 0 0,-2 0 1 0 0,6-5-94 0 0,-2-3 80 0 0,0-2 0 0 0,-1 1 1 0 0,-1-1-1 0 0,0-1 1 0 0,-1 1-1 0 0,-1-1 1 0 0,0 0-1 0 0,-1-1 0 0 0,-1 1 1 0 0,0-1-1 0 0,-2 0 1 0 0,0 0-1 0 0,0 0 1 0 0,-2 0-1 0 0,0-1 0 0 0,-2-9-80 0 0,2 17-79 0 0,-1 0 0 0 0,-1 0 1 0 0,1 0-1 0 0,-2 0 0 0 0,1 0 0 0 0,-1 1 0 0 0,-1-1 0 0 0,0 1 0 0 0,0 0 0 0 0,-1 0 0 0 0,0 0 0 0 0,0 1 0 0 0,-1 0 0 0 0,0 0 0 0 0,0 0 0 0 0,-1 1 0 0 0,0 0 0 0 0,-1 0 0 0 0,0 1 0 0 0,0-1 0 0 0,0 2 0 0 0,0-1 0 0 0,-1 1 0 0 0,0 1 0 0 0,0 0 0 0 0,0 0 0 0 0,-1 0 0 0 0,1 1 0 0 0,-1 1 0 0 0,0 0 0 0 0,0 0 0 0 0,-9 0 79 0 0,-88 19-5869 0 0,82-5-722 0 0,6-4-5527 0 0</inkml:trace>
  <inkml:trace contextRef="#ctx0" brushRef="#br0" timeOffset="1748.331">1173 321 11194 0 0,'0'0'2741'0'0,"0"0"-311"0"0,0 0-386 0 0,0 0-279 0 0,0 0-233 0 0,0 0-209 0 0,0 0-183 0 0,32-8-141 0 0,103-23-164 0 0,-26-4 876 0 0,-78 26-1266 0 0,-22 5-326 0 0,0 1 1 0 0,0 0 0 0 0,0 1 0 0 0,1 0-1 0 0,-1 1 1 0 0,1-1 0 0 0,-1 2-1 0 0,1-1 1 0 0,-1 2 0 0 0,8 0-120 0 0,52 51 441 0 0,13 17-62 0 0,-66-59 1289 0 0,-16-16-3719 0 0,0 6 1097 0 0,0-4-5207 0 0,0 4-6291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5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3 361 6897 0 0,'0'0'2305'0'0,"0"0"-655"0"0,0 0-202 0 0,0 0 71 0 0,0 0 76 0 0,0 0-41 0 0,0 0-222 0 0,0 0-377 0 0,0 0-320 0 0,0 0-221 0 0,0 0-142 0 0,-2-2-13 0 0,2 2-219 0 0,0 0 0 0 0,1 1 0 0 0,-1-1 0 0 0,0 1 0 0 0,1-1 0 0 0,-1 0 0 0 0,1 1 0 0 0,-1-1 0 0 0,1 0 0 0 0,-1 1 0 0 0,1-1 0 0 0,-1 0 0 0 0,1 0 0 0 0,-1 1 0 0 0,1-1-1 0 0,-1 0 1 0 0,1 0 0 0 0,-1 0 0 0 0,1 0 0 0 0,-1 0 0 0 0,1 0 0 0 0,0 0 0 0 0,-1 0 0 0 0,1 0 0 0 0,-1 0 0 0 0,1 0 0 0 0,-1 0 0 0 0,1 0 0 0 0,-1 0 0 0 0,1-1 0 0 0,-1 1 0 0 0,1 0 0 0 0,-1 0 0 0 0,1 0 0 0 0,-1-1 0 0 0,1 1 0 0 0,-1 0 0 0 0,1-1 0 0 0,-1 1 0 0 0,1-1-1 0 0,-1 1 1 0 0,0 0 0 0 0,1-1 0 0 0,-1 1 0 0 0,0-1 0 0 0,1 1 0 0 0,-1-1 0 0 0,0 1 0 0 0,0-1 0 0 0,0 1 0 0 0,1-1 0 0 0,-1 1 0 0 0,0-1 0 0 0,0 1 0 0 0,0-1 0 0 0,0 0 0 0 0,0 1 0 0 0,0-1 0 0 0,0 1 0 0 0,0-1 0 0 0,0 1 0 0 0,0-1 0 0 0,0 1 0 0 0,0-1 0 0 0,-1 1-1 0 0,1-1 1 0 0,0 1 0 0 0,0-1-40 0 0,15 1 385 0 0,175-3 2417 0 0,-141-5-3223 0 0,-65 30-3468 0 0,10-15-980 0 0,2-3-6754 0 0</inkml:trace>
  <inkml:trace contextRef="#ctx0" brushRef="#br0" timeOffset="355.719">614 0 7378 0 0,'0'0'3334'0'0,"0"0"-1699"0"0,0 0-608 0 0,0 0 73 0 0,0 0 127 0 0,0 0 50 0 0,0 0-52 0 0,0 0-133 0 0,0 0-128 0 0,0 0-109 0 0,0 0-112 0 0,0 0-103 0 0,0 0-49 0 0,22 20-66 0 0,63 67-52 0 0,-82-85-444 0 0,-1 1 0 0 0,0-1 0 0 0,0 1 0 0 0,0-1 0 0 0,0 1-1 0 0,0 0 1 0 0,-1 0 0 0 0,1 0 0 0 0,-1 0 0 0 0,0 0 0 0 0,0 0-1 0 0,0 0 1 0 0,0 0 0 0 0,0 0 0 0 0,-1 1 0 0 0,0-1 0 0 0,1 0-1 0 0,-1 0 1 0 0,0 1 0 0 0,-1-1 0 0 0,1 0 0 0 0,-1 2-29 0 0,0 10 128 0 0,-4 31-17 0 0,-1-1 0 0 0,-2 1-1 0 0,-3-1 1 0 0,-1-1 0 0 0,-2 0-1 0 0,-2-1 1 0 0,-2 0 0 0 0,-2-2 0 0 0,-25 39-111 0 0,-90 127-725 0 0,125-200-2949 0 0,22-36 756 0 0,18-31-1977 0 0,-13 26-1515 0 0,-8 18-814 0 0</inkml:trace>
  <inkml:trace contextRef="#ctx0" brushRef="#br0" timeOffset="857.12">627 453 0 0 0,'0'0'340'0'0,"0"0"888"0"0,0 0 663 0 0,0 0 257 0 0,0 0-220 0 0,0 0-372 0 0,0 0-307 0 0,0 0-167 0 0,0 0-108 0 0,0 0-51 0 0,0 0-15 0 0,2 21 27 0 0,10 63 0 0 0,-13-83-898 0 0,1 0-1 0 0,0 0 1 0 0,0 0 0 0 0,0-1 0 0 0,0 1 0 0 0,0 0-1 0 0,0 0 1 0 0,0 0 0 0 0,0 0 0 0 0,0 0 0 0 0,0 0 0 0 0,0 0-1 0 0,1 0 1 0 0,-1 0 0 0 0,0-1 0 0 0,1 1 0 0 0,-1 0-1 0 0,0 0 1 0 0,1 0 0 0 0,-1-1 0 0 0,1 1 0 0 0,0 0-1 0 0,-1 0 1 0 0,1-1 0 0 0,-1 1 0 0 0,1 0 0 0 0,0-1 0 0 0,0 1-1 0 0,-1-1 1 0 0,1 1 0 0 0,0-1 0 0 0,0 1 0 0 0,0-1-1 0 0,-1 0 1 0 0,1 1 0 0 0,0-1 0 0 0,0 0 0 0 0,0 0 0 0 0,0 0-1 0 0,0 0 1 0 0,0 1 0 0 0,0-1-37 0 0,4 0 290 0 0,3 1-53 0 0,0 0-1 0 0,0 0 0 0 0,0 0 1 0 0,1-1-1 0 0,-1 0 0 0 0,0-1 1 0 0,1 0-1 0 0,-1 0 0 0 0,0-1 1 0 0,0 0-1 0 0,0 0 0 0 0,0-1 1 0 0,-1 0-1 0 0,1 0 0 0 0,-1-1 1 0 0,1 0-1 0 0,-1-1 0 0 0,0 1 1 0 0,-1-1-1 0 0,1 0 0 0 0,-1-1 1 0 0,0 0-1 0 0,0-1-236 0 0,10-10 102 0 0,-1 0-1 0 0,0-2 0 0 0,-2 0 1 0 0,0 0-1 0 0,-1-1 0 0 0,-1-1 0 0 0,6-15-101 0 0,90-203 215 0 0,-102 235-478 0 0,-5 21 239 0 0,-6 25 275 0 0,-7 20 194 0 0,3 1 0 0 0,3 1-1 0 0,2 0 1 0 0,3 14-445 0 0,9 69 912 0 0,-4-102-2247 0 0,-2-14-3330 0 0,6-51-2624 0 0,-5 15 3008 0 0,2-2-5097 0 0</inkml:trace>
  <inkml:trace contextRef="#ctx0" brushRef="#br0" timeOffset="1104.866">1282 379 5825 0 0,'0'0'2711'0'0,"0"0"-711"0"0,0 0-175 0 0,0 0 50 0 0,0 0-45 0 0,0 0-190 0 0,0 0-278 0 0,0 0-282 0 0,0 0-230 0 0,0 0-153 0 0,0 0-119 0 0,0 0-83 0 0,-8 32-87 0 0,-27 100-104 0 0,12-12 286 0 0,20-78-531 0 0,4-41-3518 0 0,13-25-1807 0 0,-10 17 728 0 0,0 2-6208 0 0</inkml:trace>
  <inkml:trace contextRef="#ctx0" brushRef="#br0" timeOffset="1368.158">1441 416 4209 0 0,'0'0'2378'0'0,"0"0"-351"0"0,0 0 27 0 0,0 0 41 0 0,0 0-132 0 0,0 0-272 0 0,0 0-356 0 0,0 0-284 0 0,0 0-232 0 0,0 0-141 0 0,0 0-71 0 0,-32 20-99 0 0,-96 59-112 0 0,94-52 339 0 0,88 13 931 0 0,-40-29-1436 0 0,34 44 1132 0 0,-33 3-403 0 0,-9-43-2311 0 0,1-14-7458 0 0,-5-1-3182 0 0</inkml:trace>
  <inkml:trace contextRef="#ctx0" brushRef="#br0" timeOffset="2557.74">1814 89 15555 0 0,'0'0'1567'0'0,"0"0"-795"0"0,0 0-342 0 0,0 0 219 0 0,0 0 290 0 0,0 0 189 0 0,0 0-23 0 0,0 0-212 0 0,0 0-195 0 0,0 0-159 0 0,0 0-87 0 0,-2 31-83 0 0,-9 102-74 0 0,-12-31 219 0 0,13-81-424 0 0,-5 19-48 0 0,-3-1-1 0 0,-1-1 1 0 0,-1 0 0 0 0,-2-1 0 0 0,-2-2 0 0 0,-17 20-42 0 0,19-36-322 0 0,18-41-579 0 0,52-97 346 0 0,-26 77 535 0 0,185-348 67 0 0,-210 485 381 0 0,2-80-407 0 0,1 0 0 0 0,1 0 0 0 0,0 0 1 0 0,1 0-1 0 0,0 0 0 0 0,1 0 1 0 0,1-1-1 0 0,0 1 0 0 0,1-1 0 0 0,1 0 1 0 0,0 0-1 0 0,1-1 0 0 0,1 0 0 0 0,0 0 1 0 0,0 0-1 0 0,1-1 0 0 0,1-1 0 0 0,0 1 1 0 0,10 7-22 0 0,-17-16 44 0 0,-1-1 0 0 0,1 1 0 0 0,0-1 1 0 0,0 0-1 0 0,0 0 0 0 0,0 0 0 0 0,1 0 0 0 0,-1 0 1 0 0,0-1-1 0 0,1 1 0 0 0,-1-1 0 0 0,1 0 1 0 0,-1 0-1 0 0,1-1 0 0 0,0 1 0 0 0,-1-1 0 0 0,1 0 1 0 0,0 1-1 0 0,0-2 0 0 0,-1 1 0 0 0,1 0 1 0 0,0-1-1 0 0,-1 0 0 0 0,1 1 0 0 0,-1-1 0 0 0,1-1 1 0 0,-1 1-1 0 0,1-1 0 0 0,-1 1 0 0 0,0-1 1 0 0,0 0-1 0 0,0 0 0 0 0,0 0 0 0 0,0 0 0 0 0,0-1 1 0 0,0 0-1 0 0,-1 1 0 0 0,1-1-44 0 0,8-15 155 0 0,-1-1-1 0 0,0 0 1 0 0,-2 0-1 0 0,0-1 1 0 0,-1 0 0 0 0,-2 0-1 0 0,0 0 1 0 0,0-1-1 0 0,-2 0 1 0 0,-1 0-1 0 0,0 0-154 0 0,14-144 319 0 0,-7 95-199 0 0,-9 70-108 0 0,0 0 6 0 0,0 0 3 0 0,0 0-8 0 0,0 0-18 0 0,0 0-12 0 0,0 0-5 0 0,0 0 25 0 0,0 0-6 0 0,0 0 19 0 0,0 0-17 0 0,0 0 13 0 0,0 0-16 0 0,0 0-5 0 0,0 0 18 0 0,0 0-2 0 0,0 0-9 0 0,0 0 9 0 0,0 0-8 0 0,0 0 23 0 0,0 0-24 0 0,0 0-22 0 0,0 0-8 0 0,0 0 21 0 0,0 0 20 0 0,0 0 13 0 0,0 0-21 0 0,0 0 6 0 0,0 0 2 0 0,0 0-22 0 0,0 0-9 0 0,0 0 26 0 0,0 0-9 0 0,0 0-10 0 0,-6 5-2913 0 0,4-4-826 0 0,1 0-3946 0 0,-1-1-4235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30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41 149 9290 0 0,'0'0'1619'0'0,"0"0"-511"0"0,0 0-116 0 0,0 0 211 0 0,0 0 172 0 0,0 0-24 0 0,0 0-157 0 0,0 0-249 0 0,0 0-183 0 0,0 0-102 0 0,0 0-84 0 0,14 0-33 0 0,110-7 1399 0 0,142 7 1190 0 0,-216-4-4279 0 0,-77 20-4173 0 0,17-10-1753 0 0,5-2-4407 0 0</inkml:trace>
  <inkml:trace contextRef="#ctx0" brushRef="#br0" timeOffset="249.33">0 378 9474 0 0,'0'0'2613'0'0,"0"0"-1156"0"0,0 0-454 0 0,0 0 83 0 0,0 0 174 0 0,0 0 28 0 0,0 0-78 0 0,0 0-119 0 0,0 0-114 0 0,0 0-118 0 0,0 0-152 0 0,34 4-100 0 0,105 13-125 0 0,-14-20 283 0 0,1-16-1070 0 0,-74 9-8619 0 0,-44 10-2749 0 0</inkml:trace>
  <inkml:trace contextRef="#ctx0" brushRef="#br0" timeOffset="1129.454">729 525 8682 0 0,'0'0'3905'0'0,"0"0"-1862"0"0,0 0-708 0 0,0 0 26 0 0,0 0 130 0 0,0 0 18 0 0,0 0-158 0 0,0 0-230 0 0,0 0-226 0 0,0 0-171 0 0,0 0-66 0 0,0 0-89 0 0,0 0-70 0 0,-1-3-83 0 0,0-7-286 0 0,0 0 0 0 0,0 0 1 0 0,1 0-1 0 0,0-1 0 0 0,1 1 0 0 0,0 0 0 0 0,1 0 1 0 0,0 0-1 0 0,1 0 0 0 0,0 0 0 0 0,0 0 0 0 0,1 0 0 0 0,0 1 1 0 0,4-7-131 0 0,5-17 171 0 0,-5 12-150 0 0,0 0 0 0 0,1 1 1 0 0,1 0-1 0 0,1 1 0 0 0,1 0 0 0 0,0 1 1 0 0,1 0-1 0 0,1 1 0 0 0,1 0 0 0 0,1 1 1 0 0,0 1-1 0 0,1 0 0 0 0,0 2 1 0 0,1 0-1 0 0,1 0 0 0 0,0 2 0 0 0,0 1 1 0 0,1 0-1 0 0,1 1 0 0 0,9-2-21 0 0,-28 10-2 0 0,1 0-1 0 0,-1 0 1 0 0,1 0-1 0 0,-1 1 1 0 0,1-1-1 0 0,-1 1 0 0 0,1-1 1 0 0,-1 1-1 0 0,1 0 1 0 0,-1 0-1 0 0,1 0 1 0 0,-1 0-1 0 0,1 1 1 0 0,-1-1-1 0 0,1 1 1 0 0,-1-1-1 0 0,1 1 1 0 0,-1 0-1 0 0,0 0 1 0 0,1 0-1 0 0,-1 0 0 0 0,0 0 1 0 0,0 1-1 0 0,0-1 1 0 0,0 1-1 0 0,0-1 1 0 0,0 1-1 0 0,0 0 1 0 0,0 0-1 0 0,-1 0 1 0 0,1 0-1 0 0,-1 0 1 0 0,1 0-1 0 0,-1 0 1 0 0,0 0-1 0 0,0 1 0 0 0,0-1 1 0 0,0 0-1 0 0,0 1 1 0 0,0 1 2 0 0,1 128 48 0 0,-26 73-33 0 0,24-204-37 0 0,0-1-20 0 0,0 0 39 0 0,0 0-2 0 0,12-11 123 0 0,94-105-18 0 0,-49 63-114 0 0,-43 37 12 0 0,1 2 1 0 0,0 0-1 0 0,1 1 1 0 0,0 0-1 0 0,1 1 1 0 0,0 1-1 0 0,1 1 1 0 0,1 0 0 0 0,-1 1-1 0 0,1 1 1 0 0,1 1-1 0 0,14-3 2 0 0,-31 11 0 0 0,0 1-1 0 0,0-1 1 0 0,-1 1 0 0 0,1-1-1 0 0,-1 1 1 0 0,0 0-1 0 0,1 0 1 0 0,-1 0 0 0 0,0 0-1 0 0,0 0 1 0 0,0 1-1 0 0,0-1 1 0 0,-1 1 0 0 0,1-1-1 0 0,-1 1 1 0 0,1 0-1 0 0,-1-1 1 0 0,0 1 0 0 0,0 0-1 0 0,0 0 1 0 0,-1 0-1 0 0,1 0 1 0 0,0 0 0 0 0,-1 0-1 0 0,0 0 1 0 0,0 0 0 0 0,0 0-1 0 0,0 0 1 0 0,0 0-1 0 0,-1 0 1 0 0,0 0 0 0 0,1 0-1 0 0,-1 0 1 0 0,0 0-1 0 0,-1 1 1 0 0,2 10 20 0 0,-30 262 222 0 0,30-221-198 0 0,0-55-42 0 0,0 0-12 0 0,0 0-11 0 0,0 0 18 0 0,0 0-10 0 0,0 0 2 0 0,0 0 42 0 0,0 0-14 0 0,0 0-21 0 0,0 0-9 0 0,0 0-18 0 0,0 0 10 0 0,0 0-8 0 0,0 0-26 0 0,0 0 8 0 0,0 0 19 0 0,0 0 7 0 0,0 0 5 0 0,0 0-27 0 0,0 0-39 0 0,0 0-33 0 0,0 0-51 0 0,0 0-7 0 0,1-13-3260 0 0,-1 7-260 0 0,1 3-3756 0 0,1 0-3581 0 0</inkml:trace>
  <inkml:trace contextRef="#ctx0" brushRef="#br0" timeOffset="2863.548">2305 76 9698 0 0,'0'0'1890'0'0,"0"0"-365"0"0,0 0-158 0 0,0 0-38 0 0,0 0-77 0 0,0 0-168 0 0,-34-5-194 0 0,-107-14-153 0 0,57 24 253 0 0,71 0-761 0 0,1-3-104 0 0,0 2-1 0 0,0-1 1 0 0,1 2 0 0 0,0 0-1 0 0,0 0 1 0 0,0 0-1 0 0,1 2 1 0 0,-1-1-1 0 0,1 1 1 0 0,1 1 0 0 0,0 0-1 0 0,0 0 1 0 0,0 1-1 0 0,1 0 1 0 0,0 0 0 0 0,1 1-1 0 0,0 0 1 0 0,1 0-1 0 0,0 1 1 0 0,0 0 0 0 0,1 0-1 0 0,1 0 1 0 0,0 1-1 0 0,0-1 1 0 0,1 1 0 0 0,-1 10-125 0 0,4-15 63 0 0,0 0 1 0 0,1 0-1 0 0,0 0 1 0 0,1 0-1 0 0,-1 0 1 0 0,1-1-1 0 0,1 1 1 0 0,-1 0-1 0 0,1-1 1 0 0,0 0-1 0 0,0 1 1 0 0,1-1-1 0 0,0 0 1 0 0,0-1-1 0 0,1 1 1 0 0,-1-1-1 0 0,1 0 1 0 0,0 0-1 0 0,0 0 1 0 0,1-1 0 0 0,0 0-1 0 0,-1 0 1 0 0,1 0-1 0 0,1-1 1 0 0,-1 0-1 0 0,0 0 1 0 0,1 0-1 0 0,0-1 1 0 0,-1 0-1 0 0,2 0-63 0 0,3 1 81 0 0,0-1 1 0 0,1 1-1 0 0,-1-2 0 0 0,0 0 0 0 0,1 0 1 0 0,-1-1-1 0 0,1 0 0 0 0,-1-1 0 0 0,1 0 1 0 0,-1-1-1 0 0,0-1 0 0 0,0 1 0 0 0,0-2 1 0 0,0 0-1 0 0,0 0 0 0 0,-1 0 0 0 0,0-2 0 0 0,0 1 1 0 0,0-1-1 0 0,-1-1 0 0 0,1 0 0 0 0,-1 0 1 0 0,7-8-82 0 0,1-7 96 0 0,-2 0 1 0 0,0-1 0 0 0,-2-1 0 0 0,0 0-1 0 0,-2-1 1 0 0,-1-1 0 0 0,4-12-97 0 0,9-21 88 0 0,-13 47-227 0 0,-10 281 518 0 0,1-261-375 0 0,-1 0-1 0 0,2 0 1 0 0,-1 0-1 0 0,1 0 0 0 0,0 0 1 0 0,0 0-1 0 0,1 0 1 0 0,0-1-1 0 0,1 1 1 0 0,-1-1-1 0 0,1 0 1 0 0,1 0-1 0 0,-1 0 0 0 0,1-1 1 0 0,1 0-1 0 0,-1 0 1 0 0,1 0-1 0 0,0 0 1 0 0,0-1-1 0 0,1 0 1 0 0,-1 0-1 0 0,1-1 0 0 0,0 0 1 0 0,2 1-4 0 0,31-1-1778 0 0,-23-4-6114 0 0,-12 0 2704 0 0,-2 0-7191 0 0</inkml:trace>
  <inkml:trace contextRef="#ctx0" brushRef="#br0" timeOffset="3105.59">2892 367 15139 0 0,'0'0'2017'0'0,"0"0"-533"0"0,0 0-202 0 0,0 0-15 0 0,0 0-77 0 0,0 0-129 0 0,0 0-238 0 0,0 0-219 0 0,0 0-138 0 0,-26 31-131 0 0,-80 97-107 0 0,58-63 18 0 0,-12 33-537 0 0,30-96-5318 0 0,15-46-11479 0 0,15 36 13934 0 0</inkml:trace>
  <inkml:trace contextRef="#ctx0" brushRef="#br0" timeOffset="3268.515">2603 540 0 0 0,'0'0'3142'0'0,"0"0"407"0"0,0 0 17 0 0,0 0-448 0 0,0 0-551 0 0,0 0-532 0 0,0 0-408 0 0,0 0-305 0 0,0 0-277 0 0,0 0-242 0 0,0 0-192 0 0,5-28-170 0 0,14-82-117 0 0,-19 111-296 0 0,0-1-1 0 0,1 0 0 0 0,-1 0 0 0 0,1 1 1 0 0,-1-1-1 0 0,1 0 0 0 0,-1 0 0 0 0,1 1 0 0 0,-1-1 1 0 0,1 0-1 0 0,-1 0 0 0 0,1 0 0 0 0,-1 0 0 0 0,1 0 1 0 0,-1 0-1 0 0,1 0 0 0 0,-1 0 0 0 0,1 0 0 0 0,-1 0 1 0 0,1 0-1 0 0,-1 0 0 0 0,1 0 0 0 0,-1-1 0 0 0,1 1 1 0 0,-1 0-1 0 0,1 0 0 0 0,-1 0 0 0 0,1-1 0 0 0,-1 1 1 0 0,1 0-1 0 0,-1-1 0 0 0,1 1 0 0 0,-1 0 1 0 0,0-1-1 0 0,1 1 0 0 0,-1-1 0 0 0,0 1 0 0 0,1 0 1 0 0,-1-1-1 0 0,0 1 0 0 0,0-1 0 0 0,1 1 0 0 0,-1-1 1 0 0,0 1-1 0 0,0-1-27 0 0,132 197 3394 0 0,-24-79-3155 0 0,-103-114-614 0 0,1 1-20 0 0,2-4-5680 0 0,-8 0-5350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19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1760 0 0,'0'0'2214'0'0,"0"0"155"0"0,0 0 171 0 0,0 0-37 0 0,0 0-262 0 0,0 0-374 0 0,0 0-385 0 0,0 0-275 0 0,0 0-174 0 0,0 0-86 0 0,0 0-56 0 0,0 0-42 0 0,0 0-40 0 0,0 0-67 0 0,0 0-56 0 0,0 0-83 0 0,0 0-55 0 0,0 0-61 0 0,20 0 1753 0 0,344-22 103 0 0,-364 22-2332 0 0,0 0 7 0 0,0 0-44 0 0,0 0 35 0 0,0 0 2 0 0,0 0-22 0 0,0 0 10 0 0,0 0-38 0 0,-51 15-5860 0 0,31-1-1882 0 0,14-10-3919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1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14899 0 0,'0'0'1837'0'0,"0"0"-707"0"0,0 0-201 0 0,0 0 175 0 0,0 0 195 0 0,0 0 17 0 0,0 0-152 0 0,0 0-243 0 0,0 0-187 0 0,0 0-112 0 0,0 0-95 0 0,0 0-42 0 0,28 0-45 0 0,131 0 263 0 0,69-4 589 0 0,-214 1-1808 0 0,-10-5-2795 0 0,-4 8-1370 0 0,0 0-7499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17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684 4 0 0 0,'0'0'601'0'0,"0"0"906"0"0,0 0 196 0 0,0 0-210 0 0,0 0-198 0 0,0 0-119 0 0,0 0-70 0 0,0 0-56 0 0,8 0-47 0 0,5 0-759 0 0,79-1 7504 0 0,-54-1-7409 0 0,141 2 1458 0 0,-35 18-946 0 0,-112-8-561 0 0,-32-9-122 0 0,-12 11 1082 0 0,-122 51-876 0 0,-3-7 1 0 0,-1-5-1 0 0,-3-7 1 0 0,-81 13-375 0 0,48-9 394 0 0,228-29-141 0 0,153-7 231 0 0,-143-13-356 0 0,244-14 218 0 0,-218 15-311 0 0,-90 0-26 0 0,0 1-1 0 0,-1-1 1 0 0,1 0 0 0 0,0 0-1 0 0,-1 0 1 0 0,1 1 0 0 0,0-1-1 0 0,0 0 1 0 0,0 0-1 0 0,-1 1 1 0 0,1-1 0 0 0,0 0-1 0 0,0 0 1 0 0,0 1 0 0 0,-1-1-1 0 0,1 0 1 0 0,0 1 0 0 0,0-1-1 0 0,0 0 1 0 0,0 1 0 0 0,0-1-1 0 0,0 0 1 0 0,0 1-1 0 0,0-1 1 0 0,0 1 0 0 0,0-1-1 0 0,0 0 1 0 0,0 1 0 0 0,0-1-1 0 0,0 0 1 0 0,0 1 0 0 0,0-1-1 0 0,0 0 1 0 0,0 1 0 0 0,1-1-1 0 0,-1 0 1 0 0,0 0-1 0 0,0 1 1 0 0,0-1 0 0 0,1 0-1 0 0,-1 1 1 0 0,0-1 0 0 0,0 0-1 0 0,1 0 1 0 0,-1 1 0 0 0,0-1-1 0 0,0 0 1 0 0,1 0 0 0 0,-1 0-1 0 0,0 0 1 0 0,1 1-1 0 0,-1-1 1 0 0,0 0 0 0 0,1 0-1 0 0,-1 0-8 0 0,-30 19 299 0 0,-451 191 30 0 0,368-152-310 0 0,2 4-1 0 0,-57 45-18 0 0,165-106-1 0 0,0 0-1 0 0,-1 0 0 0 0,2 1 1 0 0,-1-1-1 0 0,0 1 0 0 0,0 0 1 0 0,0 0-1 0 0,1 0 1 0 0,-1 0-1 0 0,1 0 0 0 0,-1 1 1 0 0,1-1-1 0 0,0 1 0 0 0,0-1 1 0 0,0 1-1 0 0,1 0 1 0 0,-1 0-1 0 0,1 0 0 0 0,-1 0 1 0 0,1 0-1 0 0,0 0 0 0 0,0 0 1 0 0,0 1-1 0 0,0-1 0 0 0,1 0 1 0 0,0 0-1 0 0,-1 1 1 0 0,1-1-1 0 0,0 0 0 0 0,0 1 1 0 0,1 2 1 0 0,80 27 140 0 0,-43-28-18 0 0,1-2 1 0 0,0-2 0 0 0,0-1 0 0 0,-1-2 0 0 0,1-1 0 0 0,-1-2 0 0 0,1-2-1 0 0,-2-2 1 0 0,7-3-123 0 0,91-18 334 0 0,-103 27-222 0 0,-30-8-4753 0 0,3 10 3541 0 0,7-2-5170 0 0,-3-1-5538 0 0</inkml:trace>
  <inkml:trace contextRef="#ctx0" brushRef="#br0" timeOffset="282.545">1400 255 11330 0 0,'0'0'2388'0'0,"0"0"-625"0"0,0 0-495 0 0,0 0-53 0 0,0 0 162 0 0,0 0 148 0 0,0 0-89 0 0,0 0-262 0 0,0 0-329 0 0,0 0-285 0 0,0 0-137 0 0,0 0-42 0 0,-3 5-3 0 0,-20 38-128 0 0,1 1 1 0 0,3 1-1 0 0,1 1 0 0 0,3 0 1 0 0,1 1-1 0 0,3 1 1 0 0,1 0-1 0 0,1 20-250 0 0,5 54-572 0 0,29-190-5133 0 0,-12 28 644 0 0,-7 15-2394 0 0,-3 12-1818 0 0</inkml:trace>
  <inkml:trace contextRef="#ctx0" brushRef="#br0" timeOffset="532.245">1186 163 9138 0 0,'0'0'1959'0'0,"0"0"-428"0"0,0 0-384 0 0,0 0-122 0 0,0 0-10 0 0,0 0 51 0 0,0 0 36 0 0,0 0 11 0 0,0 0-51 0 0,0 0-177 0 0,0 0-114 0 0,32 0-60 0 0,102 0-76 0 0,132-26 1846 0 0,-80 15-3705 0 0,-218 33-3162 0 0,16-12-1502 0 0,2-2-5646 0 0</inkml:trace>
  <inkml:trace contextRef="#ctx0" brushRef="#br0" timeOffset="783.185">1241 523 8818 0 0,'0'0'2772'0'0,"0"0"-1059"0"0,0 0-304 0 0,0 0 118 0 0,0 0-29 0 0,0 0-116 0 0,0 0-158 0 0,0 0-149 0 0,35-3-188 0 0,107-10-179 0 0,47-7 376 0 0,-162 19-1667 0 0,28 2-485 0 0,-20 2-8201 0 0,-24-3-2572 0 0</inkml:trace>
  <inkml:trace contextRef="#ctx0" brushRef="#br0" timeOffset="1253.371">1796 604 10522 0 0,'0'0'2202'0'0,"0"0"-735"0"0,0 0-277 0 0,0 0 139 0 0,0 0 69 0 0,0 0-98 0 0,0 0-248 0 0,0 0-310 0 0,0 0-251 0 0,0 0-151 0 0,0 0-83 0 0,0 0-54 0 0,-4 32-16 0 0,-12 99-29 0 0,16-65 115 0 0,4-59-206 0 0,-2-4 3 0 0,0-1-1 0 0,0 0 1 0 0,0 0-1 0 0,0 0 1 0 0,1 0-1 0 0,-1 0 0 0 0,1 0 1 0 0,0 0-1 0 0,-1-1 1 0 0,1 1-1 0 0,0-1 1 0 0,0 0-1 0 0,0 0 1 0 0,0 0-1 0 0,0 0 1 0 0,0 0-1 0 0,0-1 0 0 0,0 0 1 0 0,0 1-1 0 0,1-1 1 0 0,-1 0-1 0 0,0-1 1 0 0,0 1-1 0 0,0 0 1 0 0,0-1-1 0 0,0 0 1 0 0,0 1-1 0 0,0-1 0 0 0,0-1 1 0 0,0 1-1 0 0,0 0 1 0 0,0-1-1 0 0,-1 1 1 0 0,1-1-1 0 0,0 0 1 0 0,-1 0-1 0 0,0 0 0 0 0,2-1-68 0 0,124-140 1128 0 0,-121 134-1052 0 0,-7 10-79 0 0,0-1 0 0 0,0 0 0 0 0,0 1 0 0 0,0-1 1 0 0,0 1-1 0 0,0-1 0 0 0,0 0 0 0 0,0 1 1 0 0,0-1-1 0 0,0 1 0 0 0,0-1 0 0 0,0 0 0 0 0,0 1 1 0 0,0-1-1 0 0,1 0 0 0 0,-1 1 0 0 0,0-1 1 0 0,0 1-1 0 0,0-1 0 0 0,0 0 0 0 0,1 1 0 0 0,-1-1 1 0 0,0 0-1 0 0,0 1 0 0 0,1-1 0 0 0,-1 0 1 0 0,0 0-1 0 0,1 1 0 0 0,-1-1 0 0 0,0 0 0 0 0,1 0 1 0 0,-1 0-1 0 0,0 1 0 0 0,1-1 0 0 0,-1 0 1 0 0,1 0-1 0 0,-1 0 0 0 0,0 0 0 0 0,1 0 0 0 0,-1 0 1 0 0,1 0-1 0 0,-1 0 0 0 0,0 0 0 0 0,1 0 1 0 0,-1 0-1 0 0,1 0 0 0 0,-1 0 0 0 0,0 0 0 0 0,1 0 1 0 0,-1 0-1 0 0,1 0 0 0 0,-1 0 0 0 0,0-1 1 0 0,1 1-1 0 0,-1 0 0 0 0,0 0 0 0 0,1 0 0 0 0,-1-1 2 0 0,21 196 92 0 0,0 6-96 0 0,-20-35 24 0 0,-1-160-17 0 0,-1 0 0 0 0,1 0-1 0 0,-2 0 1 0 0,1-1 0 0 0,0 1-1 0 0,-1 0 1 0 0,0-1 0 0 0,0 1-1 0 0,-1-1 1 0 0,0 1 0 0 0,0-1-1 0 0,0 0 1 0 0,0-1 0 0 0,-1 1-1 0 0,0 0 1 0 0,0-1 0 0 0,0 0-1 0 0,0 0 1 0 0,-1 0 0 0 0,0 0-1 0 0,0-1 1 0 0,0 0 0 0 0,0 0-1 0 0,0 0 1 0 0,0-1 0 0 0,-1 1-1 0 0,1-1 1 0 0,-1-1 0 0 0,0 1-1 0 0,0-1 1 0 0,1 0 0 0 0,-1 0-1 0 0,0-1 1 0 0,-6 1-3 0 0,10-1 7 0 0,-1 0-1 0 0,0 0 0 0 0,1 0 1 0 0,-1 0-1 0 0,0 0 0 0 0,1 0 1 0 0,-1-1-1 0 0,1 1 1 0 0,-1-1-1 0 0,0 0 0 0 0,1 0 1 0 0,-1 0-1 0 0,1 0 0 0 0,0 0 1 0 0,-1 0-1 0 0,1-1 1 0 0,0 1-1 0 0,0-1 0 0 0,0 0 1 0 0,0 1-1 0 0,0-1 0 0 0,0 0 1 0 0,0 0-1 0 0,1 0 0 0 0,-1 0 1 0 0,1-1-1 0 0,-1 1 1 0 0,1 0-1 0 0,0-1 0 0 0,0 1 1 0 0,0-1-1 0 0,0 1 0 0 0,0-1 1 0 0,1 0-1 0 0,-1 1 1 0 0,1-1-1 0 0,0 1 0 0 0,0-1 1 0 0,0 0-1 0 0,0 1 0 0 0,0-1-5 0 0,13-93-35 0 0,8 54-92 0 0,2 1-1 0 0,2 1 1 0 0,2 1-1 0 0,15-16 127 0 0,36-21-5874 0 0,-63 65-2109 0 0,-5 6-4489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21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0 392 0 0 0,'0'0'765'0'0,"0"0"853"0"0,0 0 456 0 0,0 0 93 0 0,0 0-13 0 0,0 0-106 0 0,0 0-217 0 0,0 0-249 0 0,0 0-250 0 0,0 0-206 0 0,0 0-193 0 0,19-2-131 0 0,135-7 2107 0 0,-48 10-1262 0 0,-87 6-845 0 0,-35-4 1494 0 0,-75-10-2082 0 0,-2 7 873 0 0,164-1-820 0 0,-1-4 1 0 0,1-2-1 0 0,11-5-267 0 0,-34 10 140 0 0,-40 3-5149 0 0,-14 2-1737 0 0,2 1-5659 0 0</inkml:trace>
  <inkml:trace contextRef="#ctx0" brushRef="#br0" timeOffset="732.453">571 764 7746 0 0,'0'0'3242'0'0,"0"0"-812"0"0,0 0-411 0 0,0 0-159 0 0,0 0-144 0 0,0 0-247 0 0,0 0-253 0 0,0 0-217 0 0,0 0-211 0 0,0 0-177 0 0,0 0-100 0 0,0 0-78 0 0,0 0-38 0 0,-6-14-18 0 0,-17-45-15 0 0,22 55-316 0 0,0 0 1 0 0,0 0-1 0 0,0 0 0 0 0,1 1 1 0 0,0-1-1 0 0,-1 0 1 0 0,2 0-1 0 0,-1 0 1 0 0,0 0-1 0 0,1 0 1 0 0,0 0-1 0 0,-1 0 1 0 0,2 1-1 0 0,-1-1 0 0 0,0 0 1 0 0,1 1-1 0 0,0-1 1 0 0,-1 1-1 0 0,1-1 1 0 0,1 1-1 0 0,-1 0 1 0 0,0 0-1 0 0,2-2-46 0 0,2-2 57 0 0,22-30 24 0 0,2 2 0 0 0,2 1 0 0 0,1 1 0 0 0,2 2 0 0 0,1 2 0 0 0,1 1 0 0 0,2 1-1 0 0,0 3 1 0 0,43-20-81 0 0,26 3-45 0 0,-104 63-10 0 0,-17 73 245 0 0,8-74-176 0 0,2 0-1 0 0,0 1 1 0 0,1-1 0 0 0,1 0 0 0 0,1 1-1 0 0,3 15-13 0 0,-3-34 4 0 0,0 0-1 0 0,0 1 0 0 0,1-1 1 0 0,-1 0-1 0 0,1 0 1 0 0,0 0-1 0 0,0 1 0 0 0,0-1 1 0 0,0 0-1 0 0,1 0 0 0 0,-1 0 1 0 0,1-1-1 0 0,0 1 0 0 0,0 0 1 0 0,0-1-1 0 0,0 1 1 0 0,0-1-1 0 0,0 1 0 0 0,1-1 1 0 0,-1 0-1 0 0,1 0 0 0 0,0 0 1 0 0,-1-1-1 0 0,1 1 1 0 0,0 0-1 0 0,0-1 0 0 0,0 0 1 0 0,0 0-1 0 0,0 0 0 0 0,1 0 1 0 0,-1 0-1 0 0,0-1 0 0 0,0 1 1 0 0,1-1-1 0 0,-1 0 1 0 0,0 0-1 0 0,0 0 0 0 0,1-1 1 0 0,-1 1-1 0 0,2-1-3 0 0,160-135 328 0 0,-144 118-325 0 0,0 0-1 0 0,1 1 1 0 0,1 1 0 0 0,1 1-1 0 0,0 1 1 0 0,1 1 0 0 0,0 2-1 0 0,10-3-2 0 0,-34 13 1 0 0,1 1-1 0 0,-1-1 0 0 0,1 1 0 0 0,0 0 1 0 0,0 0-1 0 0,-1 0 0 0 0,1 0 0 0 0,0 0 0 0 0,-1 0 1 0 0,1 0-1 0 0,0 1 0 0 0,-1-1 0 0 0,1 1 1 0 0,-1-1-1 0 0,1 1 0 0 0,0-1 0 0 0,-1 1 0 0 0,1 0 1 0 0,-1 0-1 0 0,0 0 0 0 0,1 0 0 0 0,-1 0 1 0 0,0 0-1 0 0,1 0 0 0 0,-1 0 0 0 0,0 1 0 0 0,0-1 1 0 0,0 0-1 0 0,0 1 0 0 0,0-1 0 0 0,0 1 1 0 0,-1-1-1 0 0,1 1 0 0 0,0-1 0 0 0,-1 1 0 0 0,1-1 1 0 0,-1 1-1 0 0,0 0 0 0 0,1-1 0 0 0,-1 1 1 0 0,0 0-1 0 0,0-1 0 0 0,0 1 0 0 0,0 0 0 0 0,0 0 1 0 0,-1-1-1 0 0,1 1 0 0 0,0 0 0 0 0,-1-1 1 0 0,1 1-1 0 0,-1-1 0 0 0,0 1 0 0 0,1-1 0 0 0,-1 1 1 0 0,1 1 8 0 0,-45 295-980 0 0,56-287-2176 0 0,-3-11-2498 0 0,-4 0 1109 0 0,5 0-7974 0 0</inkml:trace>
  <inkml:trace contextRef="#ctx0" brushRef="#br0" timeOffset="1342.968">2171 259 13587 0 0,'0'0'2866'0'0,"0"0"-652"0"0,0 0-503 0 0,0 0-254 0 0,0 0-204 0 0,0 0-216 0 0,0 0-202 0 0,0 0-211 0 0,0 0-165 0 0,0 0-87 0 0,-34 13-79 0 0,-105 40-58 0 0,55-3 41 0 0,70-37-228 0 0,-1-1-39 0 0,0 1 0 0 0,0 0-1 0 0,2 1 1 0 0,-1 0 0 0 0,2 1 0 0 0,0 0 0 0 0,1 1-1 0 0,0 1 1 0 0,1 0 0 0 0,1 0 0 0 0,1 1 0 0 0,-6 18-9 0 0,13-34-1 0 0,1 0 1 0 0,-1-1 0 0 0,1 1 0 0 0,-1 0 0 0 0,1 0 0 0 0,0 0 0 0 0,0 0 0 0 0,0 0 0 0 0,0 0-1 0 0,0 0 1 0 0,0 0 0 0 0,1 0 0 0 0,-1 0 0 0 0,0 0 0 0 0,1 0 0 0 0,0 0 0 0 0,-1-1 0 0 0,1 1 0 0 0,0 0-1 0 0,0 0 1 0 0,0-1 0 0 0,0 1 0 0 0,0-1 0 0 0,1 1 0 0 0,-1-1 0 0 0,0 1 0 0 0,1-1 0 0 0,-1 0-1 0 0,1 1 1 0 0,-1-1 0 0 0,1 0 0 0 0,0 0 0 0 0,-1 0 0 0 0,1 0 0 0 0,0-1 0 0 0,0 1 0 0 0,0 0 0 0 0,0-1-1 0 0,0 1 1 0 0,0-1 0 0 0,-1 0 0 0 0,1 1 0 0 0,0-1 0 0 0,0 0 0 0 0,0 0 0 0 0,0 0 0 0 0,0-1-1 0 0,0 1 1 0 0,0 0 0 0 0,0-1 0 0 0,0 0 0 0 0,17-1 67 0 0,-1-1-1 0 0,1-1 0 0 0,-1-1 1 0 0,0-1-1 0 0,-1 0 1 0 0,1-1-1 0 0,-1-1 1 0 0,-1 0-1 0 0,1-2 0 0 0,-1 0 1 0 0,-1-1-1 0 0,0 0 1 0 0,-1-1-1 0 0,0-1 1 0 0,10-11-67 0 0,65-48 531 0 0,-87 70-522 0 0,-1 0 0 0 0,1 1 0 0 0,0-1 0 0 0,0 0 0 0 0,-1 1 0 0 0,1-1 0 0 0,0 1 0 0 0,1 0 0 0 0,-1 0 0 0 0,0 0-1 0 0,0 0 1 0 0,0 0 0 0 0,1 0 0 0 0,-1 0 0 0 0,0 1 0 0 0,1-1 0 0 0,-1 1 0 0 0,1 0 0 0 0,-1 0 0 0 0,1 0-1 0 0,-1 0 1 0 0,0 0 0 0 0,1 0 0 0 0,-1 1 0 0 0,1-1 0 0 0,-1 1 0 0 0,0-1 0 0 0,1 1 0 0 0,-1 0 0 0 0,0 0-1 0 0,0 0 1 0 0,0 0 0 0 0,0 1 0 0 0,0-1 0 0 0,0 0 0 0 0,0 1 0 0 0,0 0 0 0 0,0-1 0 0 0,-1 1 0 0 0,2 0-9 0 0,4 13 7 0 0,0 1 0 0 0,-1-1 0 0 0,-1 1 0 0 0,0 0 0 0 0,-2 0 0 0 0,1 0 0 0 0,-2 1 0 0 0,0-1 0 0 0,-1 1 0 0 0,-1 0 0 0 0,0-1 0 0 0,-1 1 0 0 0,-1 3-7 0 0,1 29 14 0 0,6 346-111 0 0,-5-390 97 0 0,0 1 1 0 0,-1 0-1 0 0,0 0 1 0 0,0 0-1 0 0,0-1 1 0 0,0 1-1 0 0,-1-1 1 0 0,0 1-1 0 0,0-1 1 0 0,-1 1-1 0 0,1-1 1 0 0,-1 0-1 0 0,0 0 1 0 0,0-1-1 0 0,-1 1 1 0 0,0 0 0 0 0,0-1-1 0 0,0 0 1 0 0,0 0-1 0 0,0 0 1 0 0,-1-1-1 0 0,0 1 1 0 0,0-1-1 0 0,0 0 1 0 0,0-1-1 0 0,0 1 1 0 0,0-1-1 0 0,-1 0 1 0 0,1 0-1 0 0,-1-1 1 0 0,0 1-1 0 0,1-1 1 0 0,-3 0-1 0 0,2 1 2 0 0,-1-1-1 0 0,1 1 1 0 0,0-1 0 0 0,-1 0 0 0 0,1-1-1 0 0,-1 0 1 0 0,1 0 0 0 0,-1 0 0 0 0,1-1 0 0 0,-1 1-1 0 0,1-2 1 0 0,0 1 0 0 0,-1-1 0 0 0,1 0-1 0 0,0 0 1 0 0,0-1 0 0 0,0 1 0 0 0,0-1-1 0 0,1-1 1 0 0,-1 1 0 0 0,1-1 0 0 0,0 0-1 0 0,0 0 1 0 0,0-1 0 0 0,1 1 0 0 0,-1-1-1 0 0,1 0 1 0 0,0-1-2 0 0,3 3-2 0 0,-1 0-1 0 0,1 0 1 0 0,0 0-1 0 0,0 0 1 0 0,1-1-1 0 0,-1 1 1 0 0,0 0-1 0 0,1-1 1 0 0,0 1-1 0 0,0 0 1 0 0,0-1 0 0 0,0 1-1 0 0,1 0 1 0 0,-1-1-1 0 0,1 1 1 0 0,0 0-1 0 0,0-1 1 0 0,0 1-1 0 0,0 0 1 0 0,1 0-1 0 0,0-1 3 0 0,75-81-80 0 0,-70 79 90 0 0,32-24-4 0 0,2 1 1 0 0,1 3 0 0 0,1 1 0 0 0,26-10-7 0 0,38-22-210 0 0,-85 47-101 0 0,0 0-1854 0 0,-10 1-7139 0 0,-8 5-3376 0 0</inkml:trace>
  <inkml:trace contextRef="#ctx0" brushRef="#br0" timeOffset="3032.988">3100 318 2128 0 0,'0'0'2128'0'0,"0"0"-300"0"0,0 0-56 0 0,0 0 154 0 0,0 0 48 0 0,0 0-43 0 0,0 0-149 0 0,0 0-313 0 0,0 0-263 0 0,0 0-223 0 0,0 0-212 0 0,-14-18-155 0 0,-46-56-77 0 0,59 72-500 0 0,-1 1 1 0 0,0-1-1 0 0,0 0 1 0 0,1 1-1 0 0,-1-1 1 0 0,0 1-1 0 0,0 0 1 0 0,0-1 0 0 0,0 1-1 0 0,-1 0 1 0 0,1 0-1 0 0,0 0 1 0 0,0 1-1 0 0,-1-1 1 0 0,1 0-1 0 0,0 1 1 0 0,-1 0 0 0 0,1-1-1 0 0,-1 1 1 0 0,1 0-1 0 0,0 0 1 0 0,-1 1-1 0 0,1-1 1 0 0,-1 0 0 0 0,1 1-1 0 0,0-1 1 0 0,-1 1-1 0 0,1 0 1 0 0,0 0-1 0 0,0 0 1 0 0,0 0-1 0 0,-1 0-39 0 0,-3 2 133 0 0,-10 6 42 0 0,-1 0 0 0 0,2 1 0 0 0,-1 1-1 0 0,2 1 1 0 0,-1 0 0 0 0,1 1-1 0 0,1 0 1 0 0,1 1 0 0 0,0 0 0 0 0,0 1-1 0 0,2 1 1 0 0,0 0 0 0 0,1 0-1 0 0,-4 9-174 0 0,6-11 29 0 0,1 0 0 0 0,0 0-1 0 0,1 0 1 0 0,1 1 0 0 0,0 0-1 0 0,1-1 1 0 0,0 2 0 0 0,2-1-1 0 0,-1 0 1 0 0,2 0 0 0 0,0 0-1 0 0,2 11-28 0 0,0-17 11 0 0,0 0-1 0 0,1 0 1 0 0,0-1-1 0 0,0 1 0 0 0,1-1 1 0 0,0 0-1 0 0,1 0 0 0 0,0 0 1 0 0,0 0-1 0 0,0-1 0 0 0,1 0 1 0 0,0 0-1 0 0,1 0 1 0 0,-1-1-1 0 0,1 0 0 0 0,0-1 1 0 0,1 1-1 0 0,0-1 0 0 0,-1-1 1 0 0,1 1-1 0 0,1-1 1 0 0,-1-1-1 0 0,1 0 0 0 0,-1 0 1 0 0,1 0-1 0 0,0-1 0 0 0,4 0-10 0 0,13 1-147 0 0,0-1-1 0 0,1-2 0 0 0,-1 0 0 0 0,0-2 0 0 0,24-4 148 0 0,67-31-3469 0 0,-83 20 585 0 0,-7 3-3172 0 0,-7 5-5181 0 0</inkml:trace>
  <inkml:trace contextRef="#ctx0" brushRef="#br0" timeOffset="3299.924">3579 407 2713 0 0,'0'0'4156'0'0,"0"0"-1736"0"0,0 0-652 0 0,0 0-49 0 0,0 0 33 0 0,0 0-101 0 0,0 0-229 0 0,0 0-288 0 0,-33 18-263 0 0,-103 60-195 0 0,132-76-629 0 0,0-1 1 0 0,0 1 0 0 0,0 1 0 0 0,0-1-1 0 0,0 1 1 0 0,0-1 0 0 0,1 1 0 0 0,0 0 0 0 0,-1 0-1 0 0,1 0 1 0 0,0 1 0 0 0,0-1 0 0 0,1 1-1 0 0,-1 0 1 0 0,1 0 0 0 0,0 0 0 0 0,-2 3-48 0 0,-1 5 159 0 0,2-7-83 0 0,0 0 0 0 0,1 0-1 0 0,-1 0 1 0 0,1 0 0 0 0,0 1 0 0 0,0-1 0 0 0,1 0 0 0 0,-1 1 0 0 0,1 0 0 0 0,1-1 0 0 0,-1 1 0 0 0,1-1 0 0 0,0 1 0 0 0,0 0 0 0 0,0-1 0 0 0,1 1 0 0 0,0 0 0 0 0,0-1 0 0 0,0 1 0 0 0,1-1 0 0 0,0 1 0 0 0,0-1 0 0 0,0 0 0 0 0,1 0 0 0 0,0 0 0 0 0,0 0 0 0 0,0 0 0 0 0,0-1 0 0 0,1 0 0 0 0,0 1 0 0 0,0-1 0 0 0,0 0 0 0 0,0-1 0 0 0,0 1 0 0 0,5 2-76 0 0,3-2 112 0 0,0 0-1 0 0,0 0 1 0 0,0-1 0 0 0,0-1 0 0 0,1 0 0 0 0,-1-1-1 0 0,1 0 1 0 0,-1-1 0 0 0,1 0 0 0 0,0-1 0 0 0,-1-1-1 0 0,0 0 1 0 0,1 0 0 0 0,-1-1 0 0 0,0-1 0 0 0,0 0-1 0 0,-1-1 1 0 0,1 0 0 0 0,-1-1 0 0 0,0 0 0 0 0,0 0-1 0 0,-1-1 1 0 0,0-1 0 0 0,0 0 0 0 0,-1 0 0 0 0,0-1-1 0 0,0 0 1 0 0,-1-1 0 0 0,0 1 0 0 0,-1-2 0 0 0,0 1-1 0 0,0-1 1 0 0,-1 0 0 0 0,-1 0 0 0 0,0-1 0 0 0,3-9-112 0 0,-6 14-66 0 0,0 0 0 0 0,-1-1 0 0 0,0 1 0 0 0,0-1 0 0 0,0 1 0 0 0,-1-1 0 0 0,0 1 0 0 0,-1-1 0 0 0,0 1 0 0 0,0-1 0 0 0,0 1 0 0 0,-1 0 0 0 0,0-1 1 0 0,0 1-1 0 0,-1 0 0 0 0,0 0 0 0 0,0 1 0 0 0,-1-1 0 0 0,0 1 0 0 0,0-1 0 0 0,-1 1 0 0 0,1 0 0 0 0,-1 1 0 0 0,0-1 0 0 0,-1 1 0 0 0,1 0 0 0 0,-1 0 0 0 0,0 1 0 0 0,-1 0 1 0 0,1 0-1 0 0,-1 0 0 0 0,1 1 0 0 0,-1 0 0 0 0,0 0 0 0 0,0 1 0 0 0,-1-1 0 0 0,1 2 0 0 0,0-1 0 0 0,-1 1 0 0 0,1 0 0 0 0,-1 1 0 0 0,1 0 0 0 0,-7 0 66 0 0,-23 10-2570 0 0,15 2-4722 0 0,15-5-4466 0 0</inkml:trace>
  <inkml:trace contextRef="#ctx0" brushRef="#br0" timeOffset="3687.033">4569 318 14795 0 0,'0'0'1582'0'0,"0"0"-462"0"0,0 0-73 0 0,0 0 224 0 0,0 0 119 0 0,0 0-60 0 0,0 0-249 0 0,0 0-328 0 0,0 0-235 0 0,0 0-178 0 0,0 0-115 0 0,0 0-65 0 0,0 0-41 0 0,-25-5 9 0 0,-84-12-8 0 0,105 17-110 0 0,0-1-1 0 0,0 1 1 0 0,0 0-1 0 0,0 0 1 0 0,0 0 0 0 0,0 0-1 0 0,0 1 1 0 0,0 0 0 0 0,1 0-1 0 0,-1 0 1 0 0,0 0-1 0 0,0 0 1 0 0,0 1 0 0 0,1 0-1 0 0,-1 0 1 0 0,1 0 0 0 0,-1 0-10 0 0,-8 5 39 0 0,7-5-31 0 0,1 0 0 0 0,-1 0 1 0 0,1 0-1 0 0,-1 1 0 0 0,1-1 1 0 0,0 1-1 0 0,0 0 0 0 0,0 0 1 0 0,0 1-1 0 0,1-1 0 0 0,-1 1 0 0 0,1 0 1 0 0,0 0-1 0 0,0 0 0 0 0,0 0 1 0 0,1 1-1 0 0,-1-1 0 0 0,1 1 1 0 0,0-1-1 0 0,0 1 0 0 0,1 0 1 0 0,-1 0-1 0 0,1-1 0 0 0,0 1 1 0 0,1 0-1 0 0,-1 0 0 0 0,1 0 1 0 0,0 1-1 0 0,0 3-8 0 0,2-4-6 0 0,1 0 0 0 0,-1 0 0 0 0,1 0 0 0 0,0 0 1 0 0,0-1-1 0 0,0 1 0 0 0,0-1 0 0 0,1 0 0 0 0,0 0 0 0 0,0 0 0 0 0,0 0 0 0 0,0-1 1 0 0,1 0-1 0 0,-1 0 0 0 0,1 0 0 0 0,0 0 0 0 0,0-1 0 0 0,0 1 6 0 0,2 1-2 0 0,22 13-4 0 0,-16-10 0 0 0,0 0-1 0 0,0 1 0 0 0,-1 0 1 0 0,0 1-1 0 0,-1 0 1 0 0,0 1-1 0 0,0 1 0 0 0,-1-1 1 0 0,0 2-1 0 0,3 5 7 0 0,-12-14 9 0 0,0-1 0 0 0,0 0 0 0 0,0 1 0 0 0,0-1 0 0 0,-1 0 0 0 0,1 1 0 0 0,-1-1 0 0 0,0 1 0 0 0,1-1 0 0 0,-1 1 0 0 0,0-1 0 0 0,-1 1 0 0 0,1-1 0 0 0,0 1-1 0 0,-1-1 1 0 0,1 1 0 0 0,-1-1 0 0 0,0 1 0 0 0,0-1 0 0 0,0 0 0 0 0,0 0 0 0 0,0 1 0 0 0,-1-1 0 0 0,1 0 0 0 0,0 0 0 0 0,-1 0 0 0 0,0 0 0 0 0,1 0 0 0 0,-1-1 0 0 0,0 1 0 0 0,-1 0-9 0 0,-66 43 210 0 0,26-26-244 0 0,-2-2 0 0 0,0-1 0 0 0,-1-3-1 0 0,0-1 1 0 0,-31 3 34 0 0,45-15-2271 0 0,37-7-9162 0 0,-1 3-199 0 0</inkml:trace>
  <inkml:trace contextRef="#ctx0" brushRef="#br0" timeOffset="4016.462">5123 263 13723 0 0,'0'0'3217'0'0,"0"0"-1293"0"0,0 0-642 0 0,0 0-223 0 0,0 0-78 0 0,0 0-90 0 0,0 0-194 0 0,0 0-154 0 0,0 0-135 0 0,-31 34-106 0 0,-97 110-98 0 0,56-42 33 0 0,68-96-227 0 0,0 0-1 0 0,0 0 1 0 0,1 0-1 0 0,0 0 1 0 0,0 1 0 0 0,0 0-1 0 0,1-1 1 0 0,0 1-1 0 0,1 0 1 0 0,-1 0 0 0 0,1 0-1 0 0,1 0 1 0 0,-1 0-1 0 0,1 0 1 0 0,1 0 0 0 0,-1 0-1 0 0,1 0 1 0 0,0 0-1 0 0,1 0 1 0 0,-1 0 0 0 0,1 0-1 0 0,1 0 1 0 0,-1-1-1 0 0,1 1 1 0 0,0-1 0 0 0,1 0-1 0 0,0 0 1 0 0,0 0-1 0 0,0 0 1 0 0,0-1 0 0 0,1 1-1 0 0,0-1 1 0 0,0 0-1 0 0,1-1 1 0 0,-1 1 0 0 0,5 1-10 0 0,5 0 90 0 0,0-2 1 0 0,0 0 0 0 0,0-1 0 0 0,0 0 0 0 0,1-1 0 0 0,-1-1 0 0 0,1 0 0 0 0,-1-1 0 0 0,1-1 0 0 0,-1 0 0 0 0,1-1-1 0 0,-1-1 1 0 0,0 0 0 0 0,0-2 0 0 0,0 1 0 0 0,0-2 0 0 0,-1 0 0 0 0,0 0 0 0 0,0-2 0 0 0,0 1 0 0 0,-1-2 0 0 0,-1 0 0 0 0,1 0-1 0 0,-1-1 1 0 0,-1-1 0 0 0,0 0 0 0 0,-1 0 0 0 0,0-1 0 0 0,0-1 0 0 0,-1 0 0 0 0,-1 0 0 0 0,0 0 0 0 0,-1-1 0 0 0,-1 0-1 0 0,0-1 1 0 0,0 1 0 0 0,-2-1 0 0 0,0 0 0 0 0,0-1 0 0 0,-2 1 0 0 0,0-2-91 0 0,-1 2-9 0 0,-1-1 0 0 0,0 0 0 0 0,-1 0 0 0 0,-1 1 0 0 0,-1-1 0 0 0,0 1 0 0 0,-1 0 1 0 0,-1-1-1 0 0,0 2 0 0 0,-1-1 0 0 0,-2-3 9 0 0,4 11-85 0 0,0 0 0 0 0,0 0-1 0 0,-1 1 1 0 0,1 0 0 0 0,-1 0 0 0 0,-1 0 0 0 0,1 1 0 0 0,-1-1 0 0 0,0 1-1 0 0,0 1 1 0 0,-1-1 0 0 0,0 1 0 0 0,1 0 0 0 0,-1 1 0 0 0,0-1 0 0 0,-1 1-1 0 0,1 1 1 0 0,-1 0 0 0 0,1 0 0 0 0,-1 0 0 0 0,1 1 0 0 0,-1 0 0 0 0,-5 0 85 0 0,-77 21-3201 0 0,36 10-5645 0 0,29-15-3319 0 0</inkml:trace>
  <inkml:trace contextRef="#ctx0" brushRef="#br0" timeOffset="4303.781">4726 639 7586 0 0,'0'0'4778'0'0,"0"0"-1621"0"0,0 0-793 0 0,0 0-311 0 0,0 0-214 0 0,32-6-187 0 0,103-18-234 0 0,-19-18 864 0 0,-84 25-1804 0 0,182-74 1521 0 0,-154 79-1707 0 0,-45 49-304 0 0,-14-32 15 0 0,-1 1 0 0 0,2-1-1 0 0,-1 1 1 0 0,1-1-1 0 0,-1 0 1 0 0,1 0-1 0 0,1 0 1 0 0,-1 0-1 0 0,1 0 1 0 0,0 0 0 0 0,0-1-1 0 0,0 1 1 0 0,1-1-1 0 0,-1 0 1 0 0,1 0-1 0 0,0 0 1 0 0,0-1 0 0 0,1 1-1 0 0,-1-1 1 0 0,1 0-1 0 0,0 0 1 0 0,0-1-1 0 0,-1 1 1 0 0,2-1-1 0 0,-1 0 1 0 0,4 1-3 0 0,115-3-93 0 0,-116-3-172 0 0,2 0-881 0 0,-3 2-9415 0 0,-6 1-2270 0 0</inkml:trace>
  <inkml:trace contextRef="#ctx0" brushRef="#br0" timeOffset="5213.135">5922 396 8778 0 0,'0'0'2942'0'0,"0"0"-568"0"0,0 0-358 0 0,0 0-289 0 0,0 0-341 0 0,0 0-290 0 0,0 0-254 0 0,0 0-169 0 0,0 0-65 0 0,0 0 12 0 0,0 0 2 0 0,0 0-39 0 0,0 0-35 0 0,8 14 4257 0 0,195-6-3824 0 0,18-15-718 0 0,-172 6-202 0 0,-78-2-6567 0 0,22 3 1584 0 0,-1 0-7061 0 0</inkml:trace>
  <inkml:trace contextRef="#ctx0" brushRef="#br0" timeOffset="5467.512">6173 116 15395 0 0,'0'0'1866'0'0,"0"0"-514"0"0,0 0-258 0 0,0 0 15 0 0,0 0-23 0 0,0 0-115 0 0,0 0-134 0 0,0 0-155 0 0,0 0-78 0 0,0 0-3 0 0,0 0-67 0 0,0 0-61 0 0,0 0-26 0 0,-5 33-57 0 0,-13 105-76 0 0,5-14 261 0 0,11-101-694 0 0,-1-1 1 0 0,-1 0-1 0 0,-1 0 0 0 0,-1 0 1 0 0,-1 0-1 0 0,-1-1 0 0 0,-1 0 1 0 0,-1-1-1 0 0,0 0 0 0 0,-11 15 119 0 0,15-24-4397 0 0,4-8-2116 0 0,0 1-5943 0 0</inkml:trace>
  <inkml:trace contextRef="#ctx0" brushRef="#br0" timeOffset="6669.923">6791 131 0 0 0,'0'0'950'0'0,"0"0"659"0"0,0 0 305 0 0,0 0 97 0 0,0 0-107 0 0,0 0-110 0 0,0 0-183 0 0,0 0-273 0 0,0 0-142 0 0,0 0-109 0 0,0 0-75 0 0,0 0-20 0 0,0 0-11 0 0,12-8-29 0 0,36-24-32 0 0,-36 24-49 0 0,-12 8-110 0 0,0 0-99 0 0,0 0-131 0 0,-3 20 491 0 0,-37 92 553 0 0,-50 113-842 0 0,-24 20-668 0 0,43-123-190 0 0,71-121 117 0 0,0-13 24 0 0,3-20-48 0 0,2 1 0 0 0,2-1 1 0 0,1 1-1 0 0,1 0 1 0 0,1 1-1 0 0,2 0 1 0 0,1 1-1 0 0,13-21 32 0 0,-20 38-10 0 0,66-131 169 0 0,80-117-159 0 0,-152 260 4 0 0,0 0 1 0 0,1 0 0 0 0,-1 1-1 0 0,0-1 1 0 0,0 0-1 0 0,1 0 1 0 0,-1 1 0 0 0,1-1-1 0 0,-1 0 1 0 0,0 0 0 0 0,1 0-1 0 0,-1 0 1 0 0,0 0-1 0 0,1 1 1 0 0,-1-1 0 0 0,1 0-1 0 0,-1 0 1 0 0,0 0 0 0 0,1 0-1 0 0,-1 0 1 0 0,1 0 0 0 0,-1 0-1 0 0,0 0 1 0 0,1 0-1 0 0,-1-1 1 0 0,1 1 0 0 0,-1 0-1 0 0,0 0 1 0 0,1 0 0 0 0,-1 0-1 0 0,0-1 1 0 0,1 1 0 0 0,-1 0-1 0 0,0 0-4 0 0,0 15-3 0 0,1 18 76 0 0,2-1 0 0 0,1 0 0 0 0,2 0 0 0 0,1 0 0 0 0,2 0 0 0 0,1-1 0 0 0,1-1 0 0 0,13 25-73 0 0,42 96 114 0 0,-31-48-76 0 0,-35-104-12 0 0,1 1-1 0 0,-1 0 1 0 0,1-1-1 0 0,-1 1 1 0 0,1 0-1 0 0,-1-1 0 0 0,0 1 1 0 0,1 0-1 0 0,-1 0 1 0 0,1 0-1 0 0,-1-1 0 0 0,1 1 1 0 0,0 0-1 0 0,-1 0 1 0 0,1 0-1 0 0,-1 0 1 0 0,1 0-1 0 0,-1 0 0 0 0,1 0 1 0 0,-1 0-1 0 0,1 0 1 0 0,-1 0-1 0 0,1 0 0 0 0,-1 0 1 0 0,1 0-1 0 0,-1 1 1 0 0,1-1-1 0 0,-1 0 1 0 0,1 0-1 0 0,-1 1 0 0 0,1-1 1 0 0,-1 0-1 0 0,1 0 1 0 0,-1 1-1 0 0,1-1 0 0 0,-1 0 1 0 0,0 1-1 0 0,1-1 1 0 0,-1 1-1 0 0,0-1 0 0 0,1 1 1 0 0,-1-1-1 0 0,0 1 1 0 0,0-1-1 0 0,1 1 1 0 0,-1-1-1 0 0,0 1 0 0 0,0-1 1 0 0,0 1-1 0 0,0-1 1 0 0,0 1-1 0 0,0-1 0 0 0,1 1-25 0 0,99-255 1094 0 0,-1-47-871 0 0,-89 253-245 0 0,-9 48-3962 0 0,10 12-2591 0 0,-11-12 6096 0 0,2 2-11324 0 0</inkml:trace>
  <inkml:trace contextRef="#ctx0" brushRef="#br0" timeOffset="7055.936">7675 200 8562 0 0,'0'0'2734'0'0,"0"0"-579"0"0,0 0-259 0 0,0 0-143 0 0,0 0-142 0 0,0 0-152 0 0,0 0-230 0 0,0 0-226 0 0,0 0-209 0 0,0 0-185 0 0,0 0-105 0 0,0 0-53 0 0,5-3 1441 0 0,92 21-154 0 0,92-14-474 0 0,48-39-837 0 0,-233 34-424 0 0,3-5-1016 0 0,-28 4-1164 0 0,-18 5-1672 0 0,13 4-3743 0 0,9-3-4436 0 0</inkml:trace>
  <inkml:trace contextRef="#ctx0" brushRef="#br0" timeOffset="7297.349">7690 443 10986 0 0,'0'0'2269'0'0,"0"0"-290"0"0,0 0-80 0 0,0 0-259 0 0,0 0-174 0 0,0 0-132 0 0,0 0-145 0 0,0 0-157 0 0,0 0-157 0 0,36 7-151 0 0,114 17-159 0 0,-30-21 214 0 0,-88-7-660 0 0,266-32-635 0 0,-235 24-3696 0 0,-2-2-3941 0 0,-43 10-3950 0 0</inkml:trace>
  <inkml:trace contextRef="#ctx0" brushRef="#br0" timeOffset="12641.425">9313 31 0 0 0,'0'0'1027'0'0,"0"0"181"0"0,0 0 106 0 0,0 0 103 0 0,0 0 66 0 0,0 0-28 0 0,0 0-66 0 0,0 0-117 0 0,0 0-128 0 0,0 0-121 0 0,0 0-95 0 0,-2-4-85 0 0,0 2-664 0 0,0 0 0 0 0,0 0 0 0 0,0 0 0 0 0,0 0 0 0 0,0 0 0 0 0,0 0 1 0 0,0 1-1 0 0,0-1 0 0 0,-1 1 0 0 0,1-1 0 0 0,-1 1 0 0 0,1 0 0 0 0,-1 0 0 0 0,0 0 0 0 0,1 0 0 0 0,-1 1 0 0 0,0-1 0 0 0,1 1 0 0 0,-1 0 0 0 0,0-1 0 0 0,0 1 0 0 0,0 0 0 0 0,1 1 1 0 0,-1-1-1 0 0,0 0 0 0 0,0 1 0 0 0,1 0 0 0 0,-1-1 0 0 0,0 1 0 0 0,-1 1-179 0 0,-19 11 239 0 0,0 2 0 0 0,2 0 0 0 0,0 1 0 0 0,0 2 0 0 0,2 0 0 0 0,0 1 0 0 0,0 2-239 0 0,-7 5 446 0 0,17-14-305 0 0,0 0-1 0 0,1 0 1 0 0,0 1 0 0 0,1 0 0 0 0,1 0-1 0 0,0 0 1 0 0,1 1 0 0 0,0 0-1 0 0,1 0 1 0 0,1 0 0 0 0,0 1-1 0 0,1-1-140 0 0,-1 2 120 0 0,0 0 0 0 0,1 0 0 0 0,1 1 0 0 0,1-1 1 0 0,0 0-1 0 0,1 0 0 0 0,1 0 0 0 0,0 0 0 0 0,1 0 0 0 0,1 0 0 0 0,0 0 0 0 0,1-1 0 0 0,1 0 0 0 0,1 0 0 0 0,0 0 0 0 0,2 1-120 0 0,-2-5 71 0 0,1 0 1 0 0,1-1-1 0 0,0 0 0 0 0,0-1 1 0 0,1 0-1 0 0,0 0 0 0 0,1-1 1 0 0,0 0-1 0 0,0-1 0 0 0,0-1 1 0 0,1 1-1 0 0,0-2 0 0 0,0 0 1 0 0,1 0-1 0 0,-1-1 0 0 0,1 0 1 0 0,0-2-1 0 0,0 1 0 0 0,0-1 1 0 0,13-1-72 0 0,-3 0 105 0 0,0 0-1 0 0,0-2 1 0 0,0-1 0 0 0,0-1 0 0 0,0-1 0 0 0,0-1 0 0 0,-1-1 0 0 0,9-4-105 0 0,-7 1 65 0 0,-1-1 1 0 0,0-2 0 0 0,-1 0 0 0 0,0-1 0 0 0,-1-1 0 0 0,0-1 0 0 0,-1-1-1 0 0,-1-1 1 0 0,-1 0 0 0 0,0-1 0 0 0,-1-1 0 0 0,-1-1 0 0 0,-1-1-1 0 0,-1 0 1 0 0,-1-1 0 0 0,8-16-66 0 0,-17 28-12 0 0,-1 0-1 0 0,1 0 0 0 0,-1 0 1 0 0,-1 0-1 0 0,0 0 0 0 0,-1-1 1 0 0,0 1-1 0 0,0-1 1 0 0,-1 0-1 0 0,0 1 0 0 0,-1-1 1 0 0,0 1-1 0 0,-1 0 0 0 0,0-1 1 0 0,-1 1-1 0 0,0 0 1 0 0,-1 0-1 0 0,0 0 0 0 0,0 1 1 0 0,-1-1-1 0 0,0 1 0 0 0,-1 0 1 0 0,0 0-1 0 0,0 1 1 0 0,-1 0-1 0 0,0 0 0 0 0,0 0 1 0 0,-1 1-1 0 0,0 0 0 0 0,-3-1 13 0 0,-3-1-122 0 0,-1 0-1 0 0,0 1 0 0 0,-1 1 1 0 0,0 0-1 0 0,0 2 0 0 0,0-1 0 0 0,-1 2 1 0 0,0 0-1 0 0,0 1 0 0 0,0 1 1 0 0,0 1-1 0 0,0 0 0 0 0,0 1 1 0 0,0 1-1 0 0,-6 1 123 0 0,1 1-985 0 0,-1 1 0 0 0,1 0-1 0 0,0 2 1 0 0,0 1 0 0 0,0 1 0 0 0,1 0 0 0 0,-2 3 985 0 0,-16 8-7348 0 0,10-4-4663 0 0</inkml:trace>
  <inkml:trace contextRef="#ctx0" brushRef="#br0" timeOffset="13202.973">8553 432 10946 0 0,'0'0'1991'0'0,"0"0"-490"0"0,0 0-253 0 0,0 0 7 0 0,0 0 1 0 0,0 0-89 0 0,0 0-172 0 0,0 0-172 0 0,0 0-138 0 0,0 0-101 0 0,0 0-69 0 0,0 0-71 0 0,0 0-28 0 0,27 0-19 0 0,80-2-27 0 0,-59 12 720 0 0,-9 1-616 0 0,0-1 0 0 0,1-2 0 0 0,0-1 0 0 0,1-3 1 0 0,-1-1-1 0 0,1-2 0 0 0,39-4-474 0 0,-10 2 239 0 0,205-8 594 0 0,50-18-833 0 0,46 15 100 0 0,-371 12-322 0 0,-3-2-421 0 0,2 1-8567 0 0,1 1-2799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42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0 437 9826 0 0,'0'0'1466'0'0,"0"0"-306"0"0,0 0-148 0 0,0 0 51 0 0,0 0 79 0 0,0 0-81 0 0,0 0-231 0 0,0 0-265 0 0,0 0-109 0 0,0 0 8 0 0,0 0 93 0 0,6 1 99 0 0,6 1-212 0 0,0 0 1 0 0,-1-1-1 0 0,1 0 1 0 0,0-1-1 0 0,-1 0 1 0 0,1-1-1 0 0,0 0 1 0 0,-1-1 0 0 0,6-2-445 0 0,20-14 368 0 0,0-2 0 0 0,-2-1 0 0 0,0-2 0 0 0,-2-1 1 0 0,-1-2-1 0 0,0-1 0 0 0,7-10-368 0 0,-16 16 143 0 0,204-181 472 0 0,-222 198-592 0 0,-4 3-25 0 0,-1 0 0 0 0,0 0 0 0 0,1 1 0 0 0,-1-1 0 0 0,1 0 1 0 0,-1 1-1 0 0,1-1 0 0 0,0 0 0 0 0,-1 1 0 0 0,1-1 0 0 0,-1 1 0 0 0,1-1 0 0 0,0 1 0 0 0,0-1 0 0 0,-1 1 1 0 0,1 0-1 0 0,0-1 0 0 0,0 1 0 0 0,-1 0 0 0 0,1-1 0 0 0,0 1 0 0 0,0 0 0 0 0,0 0 0 0 0,-1 0 0 0 0,1 0 0 0 0,0 0 1 0 0,0 0-1 0 0,0 0 0 0 0,0 0 0 0 0,0 0 0 0 0,-1 0 0 0 0,1 0 0 0 0,0 1 0 0 0,0-1 0 0 0,0 0 0 0 0,-1 0 1 0 0,1 1-1 0 0,0-1 0 0 0,0 1 0 0 0,-1-1 0 0 0,1 1 0 0 0,0-1 0 0 0,-1 1 0 0 0,1-1 0 0 0,-1 1 0 0 0,1-1 0 0 0,0 1 1 0 0,-1 0-1 0 0,0 0 0 0 0,1-1 0 0 0,-1 1 0 0 0,1 0 0 0 0,-1-1 0 0 0,0 1 0 0 0,1 0 0 0 0,-1 0 0 0 0,0 0 0 0 0,0 0 1 0 0,0 0 1 0 0,9 18 15 0 0,-2 1 0 0 0,-1-1 0 0 0,0 1 0 0 0,-1 1 0 0 0,-2-1 0 0 0,0 1 0 0 0,-1-1 0 0 0,-1 1 0 0 0,0 0 0 0 0,-2-1 0 0 0,-1 1 0 0 0,0 0 0 0 0,-2-1 0 0 0,0 0 0 0 0,-2 3-15 0 0,4-12-5 0 0,-1 1-1 0 0,-1-1 1 0 0,0 0 0 0 0,0 0-1 0 0,-1 0 1 0 0,-1 0 0 0 0,0-1-1 0 0,0 0 1 0 0,-1 0 0 0 0,0 0-1 0 0,-1-1 1 0 0,0 0 0 0 0,0-1-1 0 0,-1 0 1 0 0,0 0 0 0 0,-1-1-1 0 0,1 0 1 0 0,-1 0 0 0 0,-1-1-1 0 0,1-1 1 0 0,-1 0 0 0 0,0 0-1 0 0,0-1 1 0 0,-1 0 0 0 0,1-1-1 0 0,-1-1 1 0 0,0 0 0 0 0,1 0-1 0 0,-11 0 6 0 0,-79-3-1863 0 0,89-7-122 0 0,10 4-1342 0 0,2-2-3601 0 0,0 2-4480 0 0</inkml:trace>
  <inkml:trace contextRef="#ctx0" brushRef="#br0" timeOffset="359.004">1217 146 9250 0 0,'0'0'1639'0'0,"0"0"-463"0"0,0 0-133 0 0,0 0 75 0 0,0 0 77 0 0,0 0-18 0 0,0 0-187 0 0,0 0-225 0 0,-33 23-185 0 0,-101 71-193 0 0,80-37 43 0 0,51-46-364 0 0,-18 92 331 0 0,21-100-367 0 0,0 1-1 0 0,0 0 1 0 0,0-1-1 0 0,0 1 0 0 0,1-1 1 0 0,0 1-1 0 0,-1-1 1 0 0,1 1-1 0 0,0-1 0 0 0,1 1 1 0 0,-1-1-1 0 0,1 0 1 0 0,-1 0-1 0 0,1 0 0 0 0,0 1 1 0 0,0-2-1 0 0,0 1 1 0 0,1 0-1 0 0,-1 0 0 0 0,1-1 1 0 0,-1 1-1 0 0,1-1 1 0 0,0 0-1 0 0,0 0 0 0 0,0 0 1 0 0,0 0-1 0 0,2 1-29 0 0,3-1 156 0 0,0 1 0 0 0,-1-1 0 0 0,1-1 0 0 0,0 1 0 0 0,0-1 0 0 0,0-1 0 0 0,0 0 0 0 0,0 0 0 0 0,0 0 0 0 0,0-1 0 0 0,0 0 0 0 0,0-1 0 0 0,0 1 0 0 0,-1-2 1 0 0,1 1-1 0 0,0-1 0 0 0,-1 0 0 0 0,0 0 0 0 0,0-1 0 0 0,0 0 0 0 0,0-1 0 0 0,-1 1 0 0 0,1-1 0 0 0,-1-1 0 0 0,0 1 0 0 0,-1-1 0 0 0,0 0 0 0 0,1 0 0 0 0,-1-1-156 0 0,5-6 87 0 0,0 0 0 0 0,-1 0 0 0 0,-1-1 1 0 0,0 0-1 0 0,-1 0 0 0 0,0-1 0 0 0,-2 0 0 0 0,1-1 0 0 0,-2 1 1 0 0,0-1-1 0 0,-1 0 0 0 0,0 1 0 0 0,-1-2 0 0 0,-1-2-87 0 0,-1 17-27 0 0,0-1 0 0 0,-1 0-1 0 0,1 1 1 0 0,0-1-1 0 0,-1 0 1 0 0,0 1 0 0 0,0-1-1 0 0,0 1 1 0 0,0-1-1 0 0,0 1 1 0 0,0 0 0 0 0,0-1-1 0 0,-1 1 1 0 0,1 0-1 0 0,-1 0 1 0 0,0 0-1 0 0,0 0 1 0 0,1 0 0 0 0,-1 0-1 0 0,-1 0 1 0 0,1 1-1 0 0,0-1 1 0 0,0 1 0 0 0,0-1-1 0 0,-1 1 1 0 0,1 0-1 0 0,-1 0 1 0 0,1 0 0 0 0,-1 0-1 0 0,1 1 1 0 0,-1-1-1 0 0,0 1 1 0 0,1-1 0 0 0,-1 1 27 0 0,-29-2-3682 0 0,2 4-4898 0 0,19 1-3635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46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2769 13227 0 0,'0'0'1631'0'0,"0"0"-215"0"0,0 0-258 0 0,0 0-134 0 0,0 0-41 0 0,0 0-54 0 0,0 0-160 0 0,0 0-240 0 0,0 0-204 0 0,0 0-130 0 0,0 0-64 0 0,-14 13-7 0 0,-41 44 20 0 0,8 29 256 0 0,39-62-289 0 0,-21 58 104 0 0,-4-2 0 0 0,-3-1 0 0 0,-4-1 1 0 0,-3-3-1 0 0,-5 2-215 0 0,2-18 28 0 0,44-58-12 0 0,1-1 21 0 0,5-15 135 0 0,40-114-282 0 0,184-341 310 0 0,-163 355-71 0 0,-34 159-197 0 0,-16 82 501 0 0,-3 36-13 0 0,20-1-321 0 0,-24-140-68 0 0,-6-13-18 0 0,1-1-1 0 0,-1 1 1 0 0,2-1-1 0 0,-1 0 0 0 0,1 0 1 0 0,0 0-1 0 0,0 0 1 0 0,1 0-1 0 0,0-1 0 0 0,0 0 1 0 0,1 0-1 0 0,0 0-12 0 0,-2-6 90 0 0,0 0-1 0 0,-1 0 1 0 0,1 0 0 0 0,0-1-1 0 0,0 1 1 0 0,-1-1 0 0 0,1 0-1 0 0,-1 0 1 0 0,1 0-1 0 0,-1-1 1 0 0,1 1 0 0 0,-1-1-1 0 0,0 0 1 0 0,1 0 0 0 0,-1 0-1 0 0,0 0 1 0 0,0-1 0 0 0,-1 1-1 0 0,1-1 1 0 0,0 1-1 0 0,-1-1 1 0 0,0 0 0 0 0,1 0-1 0 0,-1-1 1 0 0,-1 1 0 0 0,1 0-1 0 0,0 0 1 0 0,-1-1-1 0 0,1 1 1 0 0,-1-3-90 0 0,3 0 60 0 0,19-37 43 0 0,-3 0 0 0 0,-2-1 0 0 0,-1-1 0 0 0,-3 0 0 0 0,-1-1 0 0 0,-3-1 0 0 0,2-23-103 0 0,-2 24-28 0 0,3-128-445 0 0,-13 173 207 0 0,0 1-184 0 0,0 0-215 0 0,0 0-189 0 0,17 15-4367 0 0,-11-9-17 0 0,0-1-6504 0 0</inkml:trace>
  <inkml:trace contextRef="#ctx0" brushRef="#br0" timeOffset="1991.129">1035 3038 0 0 0,'0'0'932'0'0,"0"0"200"0"0,0 0 41 0 0,0 0 103 0 0,0 0 135 0 0,0 0-43 0 0,0 0-140 0 0,0 0-225 0 0,0 0-220 0 0,0 0-147 0 0,0 0-69 0 0,0 0 11 0 0,3 0 71 0 0,16 0 930 0 0,-19 0-756 0 0,0 0-47 0 0,3 0 3093 0 0,15 0-2273 0 0,188-15 2026 0 0,-85-2-2815 0 0,-114 19-2363 0 0,-26 9-2690 0 0,8-4-2577 0 0,4-2-4664 0 0</inkml:trace>
  <inkml:trace contextRef="#ctx0" brushRef="#br0" timeOffset="2198.907">1016 3241 14763 0 0,'0'0'1276'0'0,"0"0"-555"0"0,0 0-209 0 0,0 0 179 0 0,0 0 298 0 0,0 0 109 0 0,0 0-21 0 0,0 0-141 0 0,0 0-259 0 0,0 0-175 0 0,0 0-119 0 0,0 0-116 0 0,34-3-97 0 0,104-7-59 0 0,-30-7-335 0 0,-32 2-3811 0 0,-64 12 1103 0 0,1-1-7457 0 0</inkml:trace>
  <inkml:trace contextRef="#ctx0" brushRef="#br0" timeOffset="2837.891">1399 3472 14443 0 0,'0'0'1871'0'0,"0"0"-305"0"0,0 0 3 0 0,0 0-6 0 0,0 0-244 0 0,0 0-341 0 0,0 0-350 0 0,0 0-204 0 0,0 0-25 0 0,0 0-18 0 0,0 0-7 0 0,0 0-19 0 0,0 0-39 0 0,18-34-24 0 0,57-108-14 0 0,5 21 355 0 0,-71 109-564 0 0,14-19 118 0 0,1 0 0 0 0,2 1 0 0 0,1 1 0 0 0,29-22-187 0 0,-28 35 28 0 0,-27 16-63 0 0,8 23-83 0 0,-5-9 121 0 0,-1 1 1 0 0,0-1-1 0 0,-1 1 1 0 0,-1-1-1 0 0,-1 1 1 0 0,0 0-1 0 0,-1 0 1 0 0,-1 8-4 0 0,-1 32 50 0 0,3-54-50 0 0,-1 1-1 0 0,1-1 0 0 0,-1 1 1 0 0,1-1-1 0 0,0 1 0 0 0,0-1 0 0 0,0 1 1 0 0,-1-1-1 0 0,2 1 0 0 0,-1 0 1 0 0,0-1-1 0 0,0 1 0 0 0,0-1 0 0 0,1 1 1 0 0,-1-1-1 0 0,1 1 0 0 0,-1-1 1 0 0,1 1-1 0 0,0-1 0 0 0,-1 0 1 0 0,1 1-1 0 0,0-1 0 0 0,0 0 0 0 0,0 1 1 0 0,0-1-1 0 0,0 0 0 0 0,0 0 1 0 0,0 0-1 0 0,1 0 0 0 0,-1 0 1 0 0,0 0-1 0 0,0 0 0 0 0,1-1 0 0 0,-1 1 1 0 0,1 0-1 0 0,-1-1 0 0 0,1 1 1 0 0,-1-1-1 0 0,1 1 0 0 0,-1-1 0 0 0,1 0 1 0 0,-1 0-1 0 0,1 1 0 0 0,-1-1 1 0 0,1 0-1 0 0,0-1 0 0 0,-1 1 1 0 0,1 0-1 0 0,-1 0 0 0 0,1-1 0 0 0,-1 1 1 0 0,1-1-1 0 0,0 0 1 0 0,81-64 153 0 0,-8-18-139 0 0,-60 64-14 0 0,1 0 0 0 0,0 1-1 0 0,2 1 1 0 0,0 0 0 0 0,0 2 0 0 0,2 0-1 0 0,10-6 1 0 0,-29 21 5 0 0,-1-1-8 0 0,1 0 1 0 0,-1 1 0 0 0,1-1-1 0 0,0 0 1 0 0,-1 1-1 0 0,1-1 1 0 0,-1 0-1 0 0,1 1 1 0 0,0-1 0 0 0,0 1-1 0 0,-1-1 1 0 0,1 1-1 0 0,0-1 1 0 0,0 1-1 0 0,-1 0 1 0 0,1-1-1 0 0,0 1 1 0 0,0 0 0 0 0,0 0-1 0 0,0 0 1 0 0,0 0-1 0 0,-1-1 1 0 0,1 1-1 0 0,0 0 1 0 0,0 0-1 0 0,0 1 1 0 0,0-1 0 0 0,0 0-1 0 0,0 0 1 0 0,-1 0-1 0 0,1 1 1 0 0,0-1-1 0 0,0 0 1 0 0,0 1 0 0 0,0-1-1 0 0,-1 0 1 0 0,1 1-1 0 0,0-1 1 0 0,-1 1-1 0 0,1 0 1 0 0,0-1-1 0 0,-1 1 1 0 0,1-1 0 0 0,0 1-1 0 0,-1 0 1 0 0,1-1-1 0 0,-1 1 1 0 0,0 0-1 0 0,1 0 1 0 0,-1 0 0 0 0,1-1-1 0 0,-1 1 1 0 0,0 0-1 0 0,0 0 1 0 0,1 0-1 0 0,-1 0 3 0 0,3 22-6 0 0,0 0 0 0 0,-1 0 0 0 0,-2 0 0 0 0,0 1 0 0 0,-1-1 0 0 0,-2 0 0 0 0,0 0 0 0 0,-3 8 6 0 0,-1 14-320 0 0,5-5-2147 0 0,7-28-6664 0 0,-1-8-2745 0 0</inkml:trace>
  <inkml:trace contextRef="#ctx0" brushRef="#br0" timeOffset="10372.014">2765 2972 0 0 0,'0'0'1388'0'0,"0"0"455"0"0,0 0 199 0 0,0 0 24 0 0,0 0-11 0 0,0 0-115 0 0,0 0-277 0 0,0 0-317 0 0,0 0-295 0 0,0 0-196 0 0,0 0-82 0 0,1-4-31 0 0,-4-30 2963 0 0,-5 33-3613 0 0,0-1 1 0 0,0 2 0 0 0,0-1-1 0 0,-1 1 1 0 0,1 0 0 0 0,0 0-1 0 0,0 1 1 0 0,-1 1 0 0 0,1-1-1 0 0,0 1 1 0 0,0 0 0 0 0,1 1-1 0 0,-1 0 1 0 0,0 0 0 0 0,1 1-1 0 0,0 0 1 0 0,-1 0 0 0 0,2 1-1 0 0,-1 0 1 0 0,0 0 0 0 0,1 0-1 0 0,-2 4-92 0 0,-12 4 154 0 0,12-8-149 0 0,0 0 0 0 0,0 1-1 0 0,0-1 1 0 0,1 2 0 0 0,0-1 0 0 0,0 1 0 0 0,1 0-1 0 0,0 0 1 0 0,0 1 0 0 0,0-1 0 0 0,1 1-1 0 0,0 1 1 0 0,1-1 0 0 0,0 1 0 0 0,0 0 0 0 0,1 0-1 0 0,0 0 1 0 0,1 0 0 0 0,0 0 0 0 0,0 1-1 0 0,1-1 1 0 0,0 1 0 0 0,1-1 0 0 0,0 3-5 0 0,0-8 7 0 0,0-1 1 0 0,1 1 0 0 0,0-1-1 0 0,-1 1 1 0 0,1-1-1 0 0,1 0 1 0 0,-1 1 0 0 0,0-1-1 0 0,1 0 1 0 0,0 0-1 0 0,0 0 1 0 0,0 0-1 0 0,0 0 1 0 0,0 0 0 0 0,0-1-1 0 0,1 1 1 0 0,-1-1-1 0 0,1 1 1 0 0,0-1 0 0 0,0 0-1 0 0,0 0 1 0 0,0 0-1 0 0,0 0 1 0 0,0-1 0 0 0,0 1-1 0 0,1-1 1 0 0,-1 0-1 0 0,2 0-7 0 0,100 12 955 0 0,-93-15-841 0 0,1-1 0 0 0,-1-1 1 0 0,0 0-1 0 0,-1-1 1 0 0,1 0-1 0 0,-1-1 1 0 0,0 0-1 0 0,0 0 0 0 0,-1-2 1 0 0,0 1-1 0 0,0-1 1 0 0,-1-1-1 0 0,0 1 0 0 0,0-2 1 0 0,-1 1-1 0 0,0-1 1 0 0,-1 0-1 0 0,0-1 0 0 0,3-5-114 0 0,-2 4 82 0 0,-1 0-1 0 0,0-1 1 0 0,0 0-1 0 0,-2 0 1 0 0,1-1-1 0 0,-2 1 1 0 0,0-1-1 0 0,0 0 1 0 0,-1 0-1 0 0,-1-1 1 0 0,-1 1-1 0 0,0-2-81 0 0,-4 488-156 0 0,1-427 135 0 0,-1-1 1 0 0,-2 0-1 0 0,-1 0 0 0 0,-3-1 1 0 0,-2 0-1 0 0,-11 29 21 0 0,18-61 4 0 0,0 1 0 0 0,0-1 1 0 0,-1 0-1 0 0,-1 0 0 0 0,0-1 1 0 0,0 0-1 0 0,-1 0 0 0 0,0 0 0 0 0,-1-1 1 0 0,0 0-1 0 0,-1 0 0 0 0,1-1 0 0 0,-2 0 1 0 0,1-1-1 0 0,-3 1-4 0 0,6-5 2 0 0,-1 0 1 0 0,1-1-1 0 0,-1 0 1 0 0,0 0-1 0 0,0-1 1 0 0,0 0-1 0 0,0 0 1 0 0,0-1-1 0 0,0 1 1 0 0,0-2-1 0 0,0 1 1 0 0,0-1-1 0 0,0 0 1 0 0,-4-1-3 0 0,6-3 1 0 0,1 1 0 0 0,0-1 0 0 0,0 0 0 0 0,1 0 0 0 0,-1 0 0 0 0,1-1 0 0 0,0 1 1 0 0,0-1-1 0 0,1 0 0 0 0,0 0 0 0 0,0 0 0 0 0,0 0 0 0 0,1 0 0 0 0,0 0 0 0 0,0-1 0 0 0,0 1 1 0 0,1 0-1 0 0,0 0 0 0 0,0-1 0 0 0,1 1 0 0 0,-1 0 0 0 0,1 0 0 0 0,1-1 0 0 0,1-5-1 0 0,2-10-8 0 0,0-1 1 0 0,2 0-1 0 0,0 1 0 0 0,2 0 0 0 0,0 1 0 0 0,2 0 1 0 0,5-8 7 0 0,2 0-231 0 0,1 0 0 0 0,1 2 1 0 0,1 0-1 0 0,2 2 0 0 0,0 0 1 0 0,9-5 230 0 0,8-5-4838 0 0,1 4-4390 0 0,-31 23-2759 0 0</inkml:trace>
  <inkml:trace contextRef="#ctx0" brushRef="#br0" timeOffset="10675.089">3312 2975 14219 0 0,'0'0'1718'0'0,"0"0"-433"0"0,0 0-139 0 0,0 0-69 0 0,0 0-88 0 0,0 0-122 0 0,0 0-171 0 0,0 0-140 0 0,0 0-76 0 0,0 0-43 0 0,-31 26-70 0 0,-97 79-52 0 0,80-47 83 0 0,45-47-303 0 0,1-4-64 0 0,0-1 0 0 0,0 1-1 0 0,1 0 1 0 0,0 0 0 0 0,0 0-1 0 0,0 0 1 0 0,1 0 0 0 0,0 1-1 0 0,1-1 1 0 0,0 0 0 0 0,0 0-1 0 0,0 0 1 0 0,1 0 0 0 0,0-1-1 0 0,0 1 1 0 0,1 0 0 0 0,0-1-1 0 0,0 0 1 0 0,0 1 0 0 0,1-1-1 0 0,0 0 1 0 0,0-1 0 0 0,1 1-1 0 0,-1-1 1 0 0,1 0 0 0 0,0 0-1 0 0,1 0 1 0 0,-1-1 0 0 0,1 0-1 0 0,0 0 1 0 0,0 0 0 0 0,0-1-1 0 0,0 0 1 0 0,1 0 0 0 0,0 0-1 0 0,-1-1 1 0 0,1 0 0 0 0,0 0 0 0 0,0-1-1 0 0,3 0-30 0 0,4 1-128 0 0,-1 0 1 0 0,1-1-1 0 0,0-1 0 0 0,-1-1 0 0 0,1 0 0 0 0,0 0 0 0 0,-1-2 0 0 0,0 1 1 0 0,1-2-1 0 0,-1 0 0 0 0,0 0 0 0 0,-1-1 0 0 0,1-1 0 0 0,7-5 128 0 0,57-42-10835 0 0,-67 44-420 0 0</inkml:trace>
  <inkml:trace contextRef="#ctx0" brushRef="#br0" timeOffset="10971.766">3769 2983 6889 0 0,'0'0'4679'0'0,"0"0"-2185"0"0,0 0-889 0 0,0 0-64 0 0,0 0-32 0 0,0 0-140 0 0,0 0-261 0 0,0 0-288 0 0,0 0-237 0 0,-29 32-176 0 0,-86 103-89 0 0,76-70 13 0 0,38-54-247 0 0,-1-7-61 0 0,1 0 0 0 0,0 0 0 0 0,1 0 0 0 0,-1 1 0 0 0,1-1 0 0 0,-1 0-1 0 0,1 0 1 0 0,1 0 0 0 0,-1 0 0 0 0,0 0 0 0 0,1 1 0 0 0,0-1 0 0 0,0 0 0 0 0,0 0 0 0 0,0 0 0 0 0,1-1 0 0 0,0 1-1 0 0,0 0 1 0 0,0 0 0 0 0,0-1 0 0 0,0 0 0 0 0,1 1 0 0 0,-1-1 0 0 0,1 0 0 0 0,0 0 0 0 0,0 0 0 0 0,0 0-1 0 0,0-1 1 0 0,1 1 0 0 0,-1-1 0 0 0,1 0 0 0 0,-1 0 0 0 0,1 0 0 0 0,1 0-23 0 0,6 2 123 0 0,1-1 1 0 0,0 0-1 0 0,0-1 0 0 0,0 0 1 0 0,0-1-1 0 0,0 0 0 0 0,0-1 1 0 0,1 0-1 0 0,-1-1 0 0 0,0 0 1 0 0,0-1-1 0 0,0 0 0 0 0,0-1 1 0 0,-1-1-1 0 0,1 0 0 0 0,-1 0 1 0 0,1-1-1 0 0,-2 0 0 0 0,1-1 1 0 0,0-1-1 0 0,-1 1 0 0 0,0-2 1 0 0,-1 1-1 0 0,0-1 0 0 0,8-9-123 0 0,-12 10 53 0 0,0 0-1 0 0,0 0 1 0 0,0-1-1 0 0,-1 0 1 0 0,-1 0-1 0 0,1 0 0 0 0,-1 0 1 0 0,-1 0-1 0 0,1-1 1 0 0,-1 1-1 0 0,-1-1 1 0 0,0 0-1 0 0,0 1 1 0 0,0-1-1 0 0,-1 0 1 0 0,-1 0-1 0 0,1 1 0 0 0,-2-2-52 0 0,0 3-45 0 0,0 0 0 0 0,-1 1-1 0 0,1-1 1 0 0,-2 1-1 0 0,1-1 1 0 0,-1 1-1 0 0,0 0 1 0 0,0 1-1 0 0,0-1 1 0 0,-1 1 0 0 0,0-1-1 0 0,0 2 1 0 0,-1-1-1 0 0,1 0 1 0 0,-1 1-1 0 0,0 0 1 0 0,0 0 0 0 0,0 1-1 0 0,-1 0 1 0 0,1 0-1 0 0,-1 0 1 0 0,0 1-1 0 0,1 0 1 0 0,-1 0-1 0 0,0 1 1 0 0,-1 0 0 0 0,1 0-1 0 0,-5 0 46 0 0,-53 5-1658 0 0,24 14-6245 0 0,30-11-3886 0 0</inkml:trace>
  <inkml:trace contextRef="#ctx0" brushRef="#br0" timeOffset="11359.858">4367 3023 12795 0 0,'0'0'2482'0'0,"0"0"-605"0"0,0 0-328 0 0,0 0-285 0 0,0 0-232 0 0,0 0-173 0 0,0 0-127 0 0,0 0-121 0 0,0 0-76 0 0,0 0-46 0 0,0 0-57 0 0,0 0-36 0 0,-33 4-46 0 0,-99 12-70 0 0,84 1 48 0 0,44-9-212 0 0,3-7-106 0 0,0 1 0 0 0,1-1 0 0 0,-1 0 1 0 0,0 1-1 0 0,1-1 0 0 0,-1 1 0 0 0,1-1 0 0 0,-1 1 1 0 0,1-1-1 0 0,0 1 0 0 0,0-1 0 0 0,0 1 0 0 0,-1 0 1 0 0,2-1-1 0 0,-1 1 0 0 0,0-1 0 0 0,0 1 0 0 0,0-1 1 0 0,1 1-1 0 0,-1-1 0 0 0,1 1 0 0 0,-1-1 0 0 0,1 1 1 0 0,-1-1-1 0 0,1 0 0 0 0,0 1 0 0 0,0-1 0 0 0,0 0 1 0 0,0 0-1 0 0,0 1 0 0 0,0-1 0 0 0,0 0 0 0 0,0 0 1 0 0,0 0-1 0 0,1 0 0 0 0,-1 0 0 0 0,0-1 0 0 0,1 1 1 0 0,0 0-11 0 0,54 30 142 0 0,-50-29-133 0 0,1-1 3 0 0,0 0 1 0 0,0 1-1 0 0,0 0 1 0 0,0 0-1 0 0,0 0 1 0 0,0 1-1 0 0,-1 0 1 0 0,1 1-1 0 0,-1-1 1 0 0,0 1-1 0 0,0 1 1 0 0,0-1-1 0 0,0 1 1 0 0,-1 0-1 0 0,0 0 1 0 0,0 0-1 0 0,0 1 1 0 0,-1 0-1 0 0,0 0 1 0 0,0 0-1 0 0,0 0 1 0 0,-1 0-1 0 0,0 1 1 0 0,0 0-1 0 0,0 0 1 0 0,-1 0-1 0 0,0 0 1 0 0,-1 1-13 0 0,-1-5 29 0 0,0-1-1 0 0,0 1 1 0 0,0-1 0 0 0,0 1 0 0 0,-1-1 0 0 0,0 0 0 0 0,1 1-1 0 0,-1-1 1 0 0,0 1 0 0 0,0-1 0 0 0,0 0 0 0 0,0 0 0 0 0,-1 0 0 0 0,1 1-1 0 0,-1-1 1 0 0,1 0 0 0 0,-1-1 0 0 0,0 1 0 0 0,1 0 0 0 0,-1 0-1 0 0,0-1 1 0 0,0 1 0 0 0,0-1 0 0 0,0 0 0 0 0,-2 1-29 0 0,3-1 6 0 0,-20 13 37 0 0,0-2 1 0 0,0 0 0 0 0,-1-2 0 0 0,-1 0 0 0 0,0-1 0 0 0,0-2 0 0 0,-1 0-1 0 0,-7 0-43 0 0,-10-3-1532 0 0,39-13-6050 0 0,2 7 2893 0 0,0-2-7186 0 0</inkml:trace>
  <inkml:trace contextRef="#ctx0" brushRef="#br0" timeOffset="11706.849">4799 2964 15539 0 0,'0'0'2824'0'0,"0"0"-1083"0"0,0 0-586 0 0,0 0-117 0 0,0 0-139 0 0,0 0-149 0 0,0 0-127 0 0,0 0-151 0 0,0 0-121 0 0,0 0-83 0 0,0 0-65 0 0,-33 34-71 0 0,-104 107-31 0 0,78-61 3 0 0,53-65-84 0 0,3-10-19 0 0,-1 1 0 0 0,1 0 1 0 0,1 0-1 0 0,-1 0 0 0 0,1 0 0 0 0,0 0 0 0 0,0 0 0 0 0,1 1 0 0 0,-1-1 0 0 0,2 0 0 0 0,-1 1 0 0 0,1-1 1 0 0,0 1-1 0 0,0-1 0 0 0,0 1 0 0 0,1-1 0 0 0,0 1 0 0 0,1-1 0 0 0,-1 0 0 0 0,1 1 0 0 0,1-1 0 0 0,-1 0 1 0 0,1 0-1 0 0,0 0 0 0 0,0-1 0 0 0,0 1 0 0 0,1-1 0 0 0,0 0 0 0 0,0 0 0 0 0,1 0 0 0 0,-1 0 0 0 0,1-1 0 0 0,0 0 1 0 0,3 2-2 0 0,2-2 101 0 0,-1 0 0 0 0,1-1 1 0 0,1 0-1 0 0,-1-1 0 0 0,0 0 0 0 0,1 0 1 0 0,-1-1-1 0 0,1-1 0 0 0,-1 0 1 0 0,1 0-1 0 0,-1-1 0 0 0,1 0 1 0 0,-1-1-1 0 0,0 0 0 0 0,0-1 0 0 0,0 0 1 0 0,0 0-1 0 0,0-1 0 0 0,0-1 1 0 0,-1 1-1 0 0,0-2 0 0 0,0 1 1 0 0,0-1-1 0 0,-1-1 0 0 0,0 1 1 0 0,0-1-1 0 0,3-4-101 0 0,-3 2-2 0 0,-1 1 0 0 0,0-1 0 0 0,0 0 0 0 0,-1-1 0 0 0,0 0 0 0 0,-1 0 0 0 0,0 0 0 0 0,0 0 0 0 0,-1-1 0 0 0,-1 1 0 0 0,0-1 0 0 0,0 0 0 0 0,-1-1 0 0 0,0 1 0 0 0,-1 0 0 0 0,-1 0 0 0 0,1-1 0 0 0,-2 1 0 0 0,0 0 0 0 0,0 0 0 0 0,-1-1 0 0 0,0 1 0 0 0,-1 0 0 0 0,0 0 0 0 0,-1 1 0 0 0,0-1 0 0 0,-1 1 0 0 0,0 0 0 0 0,0 0 0 0 0,-1 0 0 0 0,-1 1 0 0 0,1 0 0 0 0,-1 0 0 0 0,-1 1 0 0 0,0-1 0 0 0,0 2 1 0 0,-4-3 1 0 0,6 6-184 0 0,-1 1 0 0 0,1 1 0 0 0,-1-1 0 0 0,1 1 0 0 0,-1 0 0 0 0,0 0 0 0 0,0 1 0 0 0,0 0 0 0 0,0 0 1 0 0,0 1-1 0 0,0 0 0 0 0,0 0 0 0 0,0 1 0 0 0,-1-1 0 0 0,1 2 0 0 0,-1-1 184 0 0,-68 25-8553 0 0,59-18-2694 0 0</inkml:trace>
  <inkml:trace contextRef="#ctx0" brushRef="#br0" timeOffset="12025.094">4453 3322 9514 0 0,'0'0'4060'0'0,"0"0"-930"0"0,0 0-702 0 0,0 0-434 0 0,0 0-390 0 0,0 0-284 0 0,0 0-253 0 0,34-12-224 0 0,104-34-148 0 0,-50 2 377 0 0,-72 31-832 0 0,71-53 802 0 0,-59 113-803 0 0,-23-41-204 0 0,0 0 0 0 0,1 0 1 0 0,-1-1-1 0 0,1 1 0 0 0,0-1 1 0 0,0 0-1 0 0,1-1 0 0 0,-1 0 1 0 0,1 0-1 0 0,0 0 0 0 0,0-1 1 0 0,1 0-1 0 0,-1 0 0 0 0,1-1 1 0 0,-1 0-1 0 0,1 0 0 0 0,0-1 1 0 0,0 0-1 0 0,-1 0 0 0 0,1-1 1 0 0,0 0-1 0 0,0 0 0 0 0,0-1 1 0 0,1 0-36 0 0,22-13-468 0 0,-29 9-3743 0 0,0-1-4194 0 0,-2 5-4278 0 0</inkml:trace>
  <inkml:trace contextRef="#ctx0" brushRef="#br0" timeOffset="48164.501">15 2869 0 0 0,'0'0'663'0'0,"0"0"270"0"0,0 0 153 0 0,0 0 42 0 0,0 0-66 0 0,0 0-111 0 0,0 0-151 0 0,0-3-143 0 0,-3-53 7464 0 0,1 42-7832 0 0,0 1 0 0 0,1 0 0 0 0,1-1 0 0 0,0 1-1 0 0,1-1 1 0 0,1 1 0 0 0,0 0 0 0 0,0 0 0 0 0,2 0 0 0 0,-1 0 0 0 0,2 0-289 0 0,11-30 270 0 0,38-42 284 0 0,-19 47-271 0 0,-3 25-173 0 0,117 3 349 0 0,-96 12-262 0 0,47 16 57 0 0,8-7 64 0 0,9 4-71 0 0,314-11 351 0 0,267-1 55 0 0,-486-24-246 0 0,48-9-51 0 0,-103 30-201 0 0,-75 7-29 0 0,330-14 322 0 0,-268 3-304 0 0,-33-6 26 0 0,113 5 115 0 0,114 2 109 0 0,28 42-198 0 0,21-23 69 0 0,-225-13-196 0 0,265 1 689 0 0,-427-4-761 0 0,0 0-23 0 0,0 0 36 0 0,0 0 2 0 0,0 0-12 0 0,1 0 24 0 0,0 0-40 0 0,-1 0-2 0 0,53 4 180 0 0,-52-4-172 0 0,-1 0 7 0 0,0 0 15 0 0,0 0-16 0 0,0 0 13 0 0,0 0 2 0 0,0 0-3 0 0,0 0-25 0 0,0 0-7 0 0,0 0 5 0 0,0 0 23 0 0,0 0 12 0 0,0 0 7 0 0,0 0-1 0 0,0 0-12 0 0,0 0-26 0 0,0 0 18 0 0,0 0-12 0 0,0 0-2 0 0,0 0 16 0 0,0 0 1 0 0,0 0-6 0 0,0 0 7 0 0,0 0-12 0 0,0 0 11 0 0,0 0 3 0 0,0 0-17 0 0,0 0 25 0 0,0 0 6 0 0,0 0-12 0 0,0 0-28 0 0,0 0 20 0 0,0 0 3 0 0,0 0-8 0 0,0 0 6 0 0,0 0-4 0 0,0 0 14 0 0,0 0 4 0 0,0 0-17 0 0,0 0 6 0 0,0 0 4 0 0,0 0 6 0 0,0 12-18 0 0,7 264 1155 0 0,-21-130-454 0 0,4-136-1123 0 0,-1-18-5114 0 0,5 3-1707 0 0,3 1-5237 0 0</inkml:trace>
  <inkml:trace contextRef="#ctx0" brushRef="#br0" timeOffset="-33854.523">2690 549 1072 0 0,'0'0'1227'0'0,"0"0"-43"0"0,0 0 218 0 0,0 0 378 0 0,0 0 350 0 0,0 0 143 0 0,0 0-114 0 0,0 0-280 0 0,0 0-371 0 0,0 0-350 0 0,0 0-251 0 0,9-8-166 0 0,27-24-59 0 0,-26 24-6 0 0,-10 8-13 0 0,0 0-25 0 0,0 0-33 0 0,0 0-52 0 0,0 0-53 0 0,-2-10 754 0 0,-7 2-1188 0 0,0 1 1 0 0,0 0-1 0 0,0 1 0 0 0,-1-1 1 0 0,0 2-1 0 0,0 0 1 0 0,-1 0-1 0 0,1 1 1 0 0,-1 0-1 0 0,0 0 0 0 0,0 1 1 0 0,0 1-1 0 0,0 0 1 0 0,-1 1-1 0 0,1 0 0 0 0,-1 0 1 0 0,1 2-1 0 0,0-1 1 0 0,-1 1-1 0 0,-5 2-66 0 0,-4-3 51 0 0,-196 37 286 0 0,-32 39-20 0 0,159-34-155 0 0,90-41-162 0 0,-1 1 0 0 0,1-1 1 0 0,0 1-1 0 0,0-1 0 0 0,0 1 0 0 0,0 0 1 0 0,0-1-1 0 0,0 1 0 0 0,0-1 0 0 0,1 1 1 0 0,-1-1-1 0 0,1 1 0 0 0,-1 0 1 0 0,1-1-1 0 0,-1 0 0 0 0,1 1 0 0 0,0-1 1 0 0,0 1-1 0 0,0-1 0 0 0,-1 0 0 0 0,1 0 1 0 0,0 1-1 0 0,1-1 0 0 0,-1 0 0 0 0,0 0 1 0 0,0 0-1 0 0,0 0 0 0 0,1 0 1 0 0,-1 0-1 0 0,1-1 0 0 0,0 1 0 0 0,-1 0 2 0 0,16 10 24 0 0,1 0 0 0 0,0-2-1 0 0,0 0 1 0 0,1-1 0 0 0,1-1-1 0 0,-1-1 1 0 0,1 0 0 0 0,0-2-1 0 0,0 0 1 0 0,21 1-26 0 0,-8 0 25 0 0,102 24 104 0 0,-128-27-118 0 0,-6-2-8 0 0,0-1-1 0 0,0 1 1 0 0,-1 0-1 0 0,1 0 1 0 0,0-1-1 0 0,0 1 1 0 0,0 0-1 0 0,0 0 1 0 0,0 0-1 0 0,0 0 1 0 0,0 0-1 0 0,0 0 1 0 0,0 0-1 0 0,-1 0 1 0 0,1 1-1 0 0,0-1 1 0 0,0 0-1 0 0,0 0 1 0 0,0 1-1 0 0,0-1 0 0 0,-1 1 1 0 0,1-1-1 0 0,0 1 1 0 0,0-1-1 0 0,0 1 1 0 0,-1-1-1 0 0,1 1 1 0 0,0 0-1 0 0,-1-1 1 0 0,1 1-1 0 0,-1 0 1 0 0,1-1-1 0 0,-1 1 1 0 0,1 0-1 0 0,-1 0 1 0 0,1 0-1 0 0,-1-1 1 0 0,0 1-1 0 0,1 0 1 0 0,-1 0-1 0 0,0 0 1 0 0,0 0-1 0 0,0 0 1 0 0,0 0-1 0 0,0 0 1 0 0,0 0-1 0 0,0 0 1 0 0,0-1-1 0 0,0 1 1 0 0,0 0-1 0 0,0 0 1 0 0,-1 0-1 0 0,1 0 1 0 0,0 0-1 0 0,0 0 1 0 0,-1-1-1 0 0,1 1 0 0 0,-1 0 1 0 0,1 0-1 0 0,-1 0 1 0 0,0 0-3 0 0,-27 23 80 0 0,-2-1 0 0 0,-1-1 0 0 0,-1-2 0 0 0,-1-1 1 0 0,0-1-1 0 0,-6 0-80 0 0,-30 17 22 0 0,25-13-8 0 0,1 2 1 0 0,2 2-1 0 0,0 1 0 0 0,2 2 1 0 0,1 2-1 0 0,1 1 1 0 0,2 2-1 0 0,1 2 0 0 0,2 0 1 0 0,-19 31-15 0 0,46-60 3 0 0,0 1 0 0 0,1-1 0 0 0,-1 1 0 0 0,2 0 0 0 0,-1 0 0 0 0,1 0 1 0 0,1 1-1 0 0,-1-1 0 0 0,1 1 0 0 0,1-1 0 0 0,-1 1 0 0 0,2 0 0 0 0,-1-1 0 0 0,1 1 0 0 0,0 0 1 0 0,1 0-1 0 0,0-1 0 0 0,1 1 0 0 0,0 0 0 0 0,0-1 0 0 0,0 0 0 0 0,1 1 0 0 0,1-1 0 0 0,1 4-3 0 0,3-1 25 0 0,1 0 0 0 0,0 0 0 0 0,0-1 1 0 0,1-1-1 0 0,0 1 0 0 0,1-2 0 0 0,0 1 0 0 0,0-2 0 0 0,1 1 0 0 0,0-2 0 0 0,0 1 0 0 0,1-2 0 0 0,-1 1 0 0 0,1-2 0 0 0,1 0 0 0 0,-1 0 0 0 0,0-1 0 0 0,1-1 0 0 0,0 0 0 0 0,-1-1 0 0 0,5-1-25 0 0,17 2 47 0 0,-7 0-52 0 0,-1 0-1 0 0,1-2 1 0 0,0-1 0 0 0,0-1-1 0 0,-1-2 1 0 0,1 0-1 0 0,12-6 6 0 0,-35 8-129 0 0,-1 0 0 0 0,1-1 0 0 0,0 0 0 0 0,-1 0 0 0 0,0 0 0 0 0,0 0 0 0 0,0-1 1 0 0,0 0-1 0 0,0 1 0 0 0,-1-2 0 0 0,1 1 0 0 0,-1 0 0 0 0,-1-1 0 0 0,1 1 0 0 0,0-1 0 0 0,-1 0 129 0 0,24-52-6963 0 0,-16 34-113 0 0,-5 8-5024 0 0</inkml:trace>
  <inkml:trace contextRef="#ctx0" brushRef="#br0" timeOffset="-33368.123">2388 78 9026 0 0,'0'0'1768'0'0,"0"0"-223"0"0,0 0-182 0 0,0 0-64 0 0,0 0-39 0 0,0 0 12 0 0,0 0-66 0 0,0 0-101 0 0,0 0-103 0 0,0 0-129 0 0,0 0-122 0 0,0 0-89 0 0,0 0-66 0 0,1-13-65 0 0,2-39-27 0 0,-2 40-22 0 0,-1 12-39 0 0,0 0-37 0 0,0 0-49 0 0,-1 15 633 0 0,-76 262 959 0 0,-246 674-961 0 0,115-296-841 0 0,115-364-43 0 0,86-282-502 0 0,7-24-5066 0 0,1 9-1350 0 0,-1 4-5762 0 0</inkml:trace>
  <inkml:trace contextRef="#ctx0" brushRef="#br0" timeOffset="49569.557">3446 1344 3505 0 0,'0'0'1940'0'0,"0"0"-181"0"0,0 0-65 0 0,0 0 0 0 0,0 0-18 0 0,0 0-198 0 0,0 0-274 0 0,0 0-239 0 0,0 0-212 0 0,0 0-120 0 0,0 0-89 0 0,-20 0-73 0 0,-65 2-22 0 0,32 17 453 0 0,44-10-658 0 0,-5 4-99 0 0,0 1 0 0 0,2 0 1 0 0,0 1-1 0 0,0 0 0 0 0,1 1 0 0 0,1 0 0 0 0,1 1 0 0 0,0 0 1 0 0,1 0-1 0 0,1 1 0 0 0,0 0 0 0 0,2 0 0 0 0,0 1 1 0 0,1 0-1 0 0,1 0 0 0 0,0 10-145 0 0,2-21 31 0 0,0-4-18 0 0,-1-1 0 0 0,1 1 0 0 0,0 0 0 0 0,1-1 0 0 0,-1 1 0 0 0,1 0 0 0 0,-1 0 0 0 0,1 0 0 0 0,0 0 0 0 0,1 0 0 0 0,-1-1 0 0 0,1 1 0 0 0,-1 0 0 0 0,1 0 0 0 0,0-1 0 0 0,1 1 0 0 0,-1 0 0 0 0,1-1 0 0 0,-1 1 0 0 0,1-1 0 0 0,0 0 0 0 0,0 1 0 0 0,1-1 0 0 0,-1 0 0 0 0,1 0 0 0 0,-1-1 0 0 0,1 1 0 0 0,0 0 0 0 0,0-1 0 0 0,0 0 0 0 0,3 2-14 0 0,6-4 140 0 0,-1-1 0 0 0,0 0 0 0 0,0-1 0 0 0,0 0-1 0 0,0-1 1 0 0,0 0 0 0 0,-1-1 0 0 0,1 0-1 0 0,-1 0 1 0 0,0-1 0 0 0,0-1 0 0 0,0 0-1 0 0,-1 0 1 0 0,0-1 0 0 0,0 0 0 0 0,-1 0-1 0 0,0-1 1 0 0,0 0 0 0 0,-1-1 0 0 0,0 1-1 0 0,1-2-138 0 0,16-16 155 0 0,-1-1 0 0 0,-2-1 0 0 0,0-1 0 0 0,-2-1 0 0 0,-1 0 0 0 0,-2-1 0 0 0,-1-1 0 0 0,-1-1 0 0 0,-2 0 0 0 0,7-28-155 0 0,-17 40 280 0 0,-2 21-201 0 0,0 11-128 0 0,0-1 53 0 0,0 1 0 0 0,1 0 0 0 0,0 0 0 0 0,1-1 0 0 0,0 1 0 0 0,0 0 1 0 0,1-1-1 0 0,0 0 0 0 0,1 0 0 0 0,1 0 0 0 0,-1 0 0 0 0,2 0 1 0 0,-1-1-1 0 0,1 0 0 0 0,0 0 0 0 0,1-1 0 0 0,4 5-4 0 0,-4-4-3 0 0,1 0-1 0 0,-1-1 0 0 0,2 0 1 0 0,-1 0-1 0 0,1 0 0 0 0,0-1 1 0 0,0-1-1 0 0,1 0 0 0 0,0 0 1 0 0,0-1-1 0 0,6 3 4 0 0,15-10-1338 0 0,-24-24-6756 0 0,-7 18 1449 0 0,0 0-4749 0 0</inkml:trace>
  <inkml:trace contextRef="#ctx0" brushRef="#br0" timeOffset="49916.584">4076 880 14243 0 0,'0'0'1916'0'0,"0"0"-605"0"0,0 0-334 0 0,0 0-104 0 0,0 0-37 0 0,0 0-53 0 0,0 0-101 0 0,0 0-133 0 0,0 0-115 0 0,0 0-106 0 0,-31 33-95 0 0,-96 101-50 0 0,78-65 133 0 0,48-68-306 0 0,0 0 0 0 0,0 0 0 0 0,0 0 0 0 0,0 0 1 0 0,1 1-1 0 0,-1-1 0 0 0,0 0 0 0 0,1 1 0 0 0,-1-1 1 0 0,1 0-1 0 0,-1 1 0 0 0,1-1 0 0 0,-1 1 0 0 0,1-1 1 0 0,0 1-1 0 0,0-1 0 0 0,0 1 0 0 0,0-1 0 0 0,0 1 1 0 0,0-1-1 0 0,0 1 0 0 0,0-1 0 0 0,1 0 0 0 0,-1 1 1 0 0,1-1-1 0 0,-1 1 0 0 0,1-1 0 0 0,-1 0 0 0 0,1 1 0 0 0,0-1 1 0 0,0 0-1 0 0,0 1 0 0 0,-1-1 0 0 0,1 0 0 0 0,0 0 1 0 0,0 0-1 0 0,1 0 0 0 0,-1 0 0 0 0,0 0 0 0 0,0 0 1 0 0,0 0-1 0 0,1-1 0 0 0,-1 1 0 0 0,0 0 0 0 0,1-1 1 0 0,-1 1-1 0 0,1-1 0 0 0,-1 0 0 0 0,1 1 0 0 0,-1-1 0 0 0,1 0 1 0 0,-1 0-1 0 0,1 0-10 0 0,280-28 852 0 0,-280 28-847 0 0,-1 0 1 0 0,1 1-1 0 0,0-1 0 0 0,-1 0 1 0 0,1 1-1 0 0,-1-1 1 0 0,1 1-1 0 0,-1 0 0 0 0,1-1 1 0 0,-1 1-1 0 0,1 0 0 0 0,-1 0 1 0 0,0 0-1 0 0,1 0 0 0 0,-1 0 1 0 0,0 0-1 0 0,0 0 1 0 0,0 0-1 0 0,0 1 0 0 0,0-1 1 0 0,0 0-1 0 0,0 1 0 0 0,0-1 1 0 0,-1 0-1 0 0,1 1 0 0 0,0-1 1 0 0,-1 1-1 0 0,1 0 0 0 0,-1-1 1 0 0,1 1-1 0 0,-1-1 1 0 0,0 1-1 0 0,0 0 0 0 0,0-1 1 0 0,0 1-1 0 0,0-1 0 0 0,0 1 1 0 0,0 0-1 0 0,-1-1 0 0 0,1 1 1 0 0,0-1-1 0 0,-1 1 1 0 0,0-1-1 0 0,1 1-5 0 0,-33 65 451 0 0,-117 84-239 0 0,107-128-2074 0 0,43-23 553 0 0,0 0-1292 0 0,0 0-3304 0 0,0-4-5660 0 0</inkml:trace>
  <inkml:trace contextRef="#ctx0" brushRef="#br0" timeOffset="50733.36">4418 1101 8970 0 0,'0'0'3555'0'0,"0"0"-1210"0"0,0 0-695 0 0,0 0-177 0 0,0 0-150 0 0,0 0-189 0 0,0 0-206 0 0,0 0-215 0 0,0 0-227 0 0,0 0-163 0 0,0 0-70 0 0,0 0-18 0 0,0 0 30 0 0,-5 11 32 0 0,-16 37-27 0 0,19-40-220 0 0,1-1 0 0 0,-1 1 0 0 0,1 0 0 0 0,0-1 0 0 0,1 1 0 0 0,0 0 0 0 0,0 0 0 0 0,1-1 0 0 0,0 1 0 0 0,0 0 0 0 0,1-1 0 0 0,0 1 0 0 0,0-1 0 0 0,1 1-50 0 0,1 7 73 0 0,98 381 880 0 0,-86-362-329 0 0,-11-49 58 0 0,40-85-460 0 0,-31 77-227 0 0,0 0 0 0 0,2 1 0 0 0,0 1 0 0 0,1 0 0 0 0,1 2 0 0 0,1 0 0 0 0,1 1 0 0 0,1 0 0 0 0,0 2 1 0 0,13-7 4 0 0,41 7-174 0 0,-73 18 174 0 0,0 0-1 0 0,0-1 1 0 0,0 1 0 0 0,0 0-1 0 0,-1 0 1 0 0,1 0 0 0 0,-1 0-1 0 0,1 0 1 0 0,-1 0 0 0 0,0 1-1 0 0,1-1 1 0 0,-1 0 0 0 0,-1 1-1 0 0,1-1 1 0 0,0 1 0 0 0,0-1-1 0 0,-1 1 1 0 0,0-1 0 0 0,1 1-1 0 0,-1-1 1 0 0,0 1 0 0 0,0 0-1 0 0,0-1 1 0 0,-1 1 0 0 0,1-1-1 0 0,-1 3 1 0 0,1-2 2 0 0,0 9 1 0 0,1 1-1 0 0,-2 0 0 0 0,0 0 0 0 0,-1-1 1 0 0,0 1-1 0 0,0-1 0 0 0,-2 1 0 0 0,1-1 1 0 0,-2 0-4 0 0,-1 3 11 0 0,0 0-1 0 0,-1-1 0 0 0,-1 1 0 0 0,-1-2 0 0 0,0 1 0 0 0,0-1 1 0 0,-2-1-1 0 0,1 1 0 0 0,-2-2 0 0 0,1 0 0 0 0,-2 0 0 0 0,1-1 1 0 0,-1 0-1 0 0,-1-1 0 0 0,-1-1-9 0 0,-61 10-737 0 0,28-24-4683 0 0,41 2-410 0 0,1 1-5880 0 0</inkml:trace>
  <inkml:trace contextRef="#ctx0" brushRef="#br0" timeOffset="51624.759">4858 1543 0 0 0,'0'0'1046'0'0,"0"0"381"0"0,0 0-150 0 0,0 0-230 0 0,0 0-200 0 0,0 0-114 0 0,0 0 25 0 0,0 0 66 0 0,0 0 42 0 0,0 0 27 0 0,0 0-11 0 0,0 0-6 0 0,0 0 35 0 0,18-7 12 0 0,52-21 6 0 0,5-22 2806 0 0,-55 32-3094 0 0,-15 14-559 0 0,-1 1 1 0 0,1 0 0 0 0,-1-1 0 0 0,1 0-1 0 0,-1 0 1 0 0,0 0 0 0 0,0-1 0 0 0,-1 1-1 0 0,1-1 1 0 0,-1 0 0 0 0,0 0-1 0 0,-1 0 1 0 0,1 0 0 0 0,-1-1 0 0 0,0 1-1 0 0,0-1 1 0 0,-1 1 0 0 0,1-1 0 0 0,-1 0-1 0 0,0 0 1 0 0,-1 1 0 0 0,0-1 0 0 0,1 0-1 0 0,-2 0 1 0 0,1 0 0 0 0,-1-1-83 0 0,-2 4 8 0 0,0 1 1 0 0,1 0-1 0 0,-1 0 1 0 0,0 0-1 0 0,0 0 1 0 0,-1 0-1 0 0,1 1 1 0 0,0-1-1 0 0,0 1 1 0 0,-1 0-1 0 0,1 0 1 0 0,-1 0-1 0 0,1 0 1 0 0,-1 1-1 0 0,0 0 1 0 0,1-1-1 0 0,-1 1 1 0 0,1 0-1 0 0,-1 1 0 0 0,0-1 1 0 0,1 1-1 0 0,-1-1 1 0 0,1 1-1 0 0,-1 0 1 0 0,1 1-1 0 0,0-1 1 0 0,-1 0-1 0 0,1 1 1 0 0,0 0-1 0 0,0 0 1 0 0,0 0-1 0 0,0 0 1 0 0,-1 1-9 0 0,-4 3-38 0 0,1 0 1 0 0,0 1 0 0 0,1-1-1 0 0,-1 1 1 0 0,1 0 0 0 0,0 1-1 0 0,1 0 1 0 0,0 0 0 0 0,0 0-1 0 0,1 0 1 0 0,0 1 0 0 0,0-1-1 0 0,1 1 1 0 0,0 0 0 0 0,1 0-1 0 0,0 1 1 0 0,0-1 0 0 0,1 0-1 0 0,0 1 1 0 0,1 8 37 0 0,0-15 0 0 0,1-1 1 0 0,0 1-1 0 0,-1-1 0 0 0,1 1 0 0 0,0-1 1 0 0,0 1-1 0 0,1-1 0 0 0,-1 0 0 0 0,0 0 1 0 0,1 1-1 0 0,-1-1 0 0 0,1 0 0 0 0,0 0 1 0 0,0-1-1 0 0,0 1 0 0 0,0 0 1 0 0,0-1-1 0 0,0 1 0 0 0,0-1 0 0 0,0 1 1 0 0,1-1-1 0 0,-1 0 0 0 0,1 0 0 0 0,-1 0 1 0 0,1 0-1 0 0,-1-1 0 0 0,1 1 0 0 0,1 0 0 0 0,76 8 216 0 0,-62-12-133 0 0,0-1-1 0 0,0 0 1 0 0,0-1 0 0 0,-1-1 0 0 0,0-1 0 0 0,-1 0-1 0 0,1-1 1 0 0,-1-1 0 0 0,-1-1 0 0 0,0 0 0 0 0,14-12-83 0 0,-27 21 9 0 0,21-18 113 0 0,-1-1 1 0 0,-1-1-1 0 0,-1-1 0 0 0,-1-1 0 0 0,-1 0 1 0 0,0-2-1 0 0,-2 0 0 0 0,-1 0 1 0 0,-2-2-1 0 0,0 1 0 0 0,-1-2 1 0 0,-2 0-1 0 0,-1 0 0 0 0,4-22-122 0 0,-6 16-30 0 0,-1 0 0 0 0,-1-1 0 0 0,-2 1 0 0 0,-2 0 0 0 0,-1-1 0 0 0,-2-10 30 0 0,2 31-2 0 0,-1 1-1 0 0,0-1 0 0 0,-1 0 1 0 0,-1 1-1 0 0,0-1 1 0 0,-1 1-1 0 0,0 0 1 0 0,-1 0-1 0 0,-1 0 0 0 0,0 1 1 0 0,-1 0-1 0 0,0 0 1 0 0,0 1-1 0 0,-1 0 0 0 0,-1 0 1 0 0,-2-2 2 0 0,8 11 3 0 0,1 0 0 0 0,-1 1 0 0 0,0-1 0 0 0,0 1 0 0 0,0-1 0 0 0,0 1 0 0 0,0 0 0 0 0,0 0 0 0 0,0 0-1 0 0,-1 1 1 0 0,1-1 0 0 0,0 1 0 0 0,0 0 0 0 0,-1 0 0 0 0,1 0 0 0 0,0 0 0 0 0,0 0 0 0 0,-1 1 0 0 0,1-1 0 0 0,0 1 0 0 0,0 0 0 0 0,0 0 0 0 0,0 0 0 0 0,0 1 0 0 0,0-1 0 0 0,0 1 0 0 0,0-1 0 0 0,0 1 0 0 0,1 0 0 0 0,-1 0 0 0 0,1 0 0 0 0,-1 1-1 0 0,1-1 1 0 0,0 0 0 0 0,0 1 0 0 0,0 0 0 0 0,0-1 0 0 0,0 1 0 0 0,1 0 0 0 0,-1 0 0 0 0,1 0 0 0 0,0 0 0 0 0,0 0 0 0 0,0 0 0 0 0,0 0 0 0 0,0 1-3 0 0,-3 11 10 0 0,1-1 0 0 0,0 0 0 0 0,1 1-1 0 0,1-1 1 0 0,0 1 0 0 0,1 0 0 0 0,0-1 0 0 0,2 1 0 0 0,-1-1 0 0 0,2 1-1 0 0,0-1 1 0 0,0 0 0 0 0,2 0 0 0 0,0 1-10 0 0,93 193 33 0 0,-69-154-9 0 0,28 49 85 0 0,-30-57 20 0 0,-1 2-1 0 0,-2 1 0 0 0,-3 0 0 0 0,14 49-128 0 0,-31-84 10 0 0,0 0 0 0 0,-1 1 0 0 0,-1 0 0 0 0,0-1 0 0 0,-1 1 0 0 0,-1 0 0 0 0,0 0-1 0 0,-1-1 1 0 0,-1 1 0 0 0,0 0 0 0 0,-1-1 0 0 0,0 1 0 0 0,-1-1 0 0 0,-1 0-1 0 0,-1 0-9 0 0,-56 71 76 0 0,60-84-71 0 0,-2 3-1 0 0,0 0 1 0 0,-1 0 0 0 0,1-1-1 0 0,-1 0 1 0 0,0 0-1 0 0,0 0 1 0 0,0 0-1 0 0,0-1 1 0 0,0 0-1 0 0,-1 0 1 0 0,1 0-1 0 0,-1-1 1 0 0,1 0-1 0 0,-1 0 1 0 0,1 0 0 0 0,-1-1-1 0 0,0 1 1 0 0,1-1-1 0 0,-5-1-4 0 0,6-2 5 0 0,1 0-1 0 0,0 0 1 0 0,0 0 0 0 0,0 0-1 0 0,0 0 1 0 0,0-1 0 0 0,1 1-1 0 0,-1-1 1 0 0,1 0-1 0 0,0 0 1 0 0,0 0 0 0 0,1 0-1 0 0,-1 0 1 0 0,1 0 0 0 0,0 0-1 0 0,0-1 1 0 0,0 1-1 0 0,0 0 1 0 0,1-1 0 0 0,0 1-1 0 0,0 0 1 0 0,0-1 0 0 0,0 1-1 0 0,1 0 1 0 0,0-4-5 0 0,-1 6-4 0 0,4-32-92 0 0,1 0 0 0 0,2 0-1 0 0,1 0 1 0 0,2 1 0 0 0,1 1 0 0 0,1 0-1 0 0,2 0 1 0 0,1 1 0 0 0,7-8 96 0 0,20-48-3483 0 0,-34 71-2230 0 0,-4 5-5713 0 0</inkml:trace>
  <inkml:trace contextRef="#ctx0" brushRef="#br0" timeOffset="51892.811">5829 939 10586 0 0,'0'0'3848'0'0,"0"0"-2116"0"0,0 0-868 0 0,0 0-49 0 0,0 0 0 0 0,0 0-82 0 0,0 0-112 0 0,0 0-136 0 0,0 0-138 0 0,0 0-96 0 0,0 0-75 0 0,-19 32-63 0 0,-55 97-24 0 0,56-69 34 0 0,21-52-95 0 0,-1-4 41 0 0,0 0-1 0 0,0 1 1 0 0,1-1 0 0 0,0 0-1 0 0,-1 0 1 0 0,2 0 0 0 0,-1-1 0 0 0,0 1-1 0 0,1-1 1 0 0,0 0 0 0 0,-1 0-1 0 0,1 0 1 0 0,0 0 0 0 0,1-1-1 0 0,-1 0 1 0 0,0 0 0 0 0,1 0 0 0 0,-1 0-1 0 0,1 0 1 0 0,0-1 0 0 0,0 0-1 0 0,-1 0 1 0 0,1 0 0 0 0,0-1-1 0 0,0 0 1 0 0,0 0 0 0 0,0 0-1 0 0,0 0 1 0 0,-1-1 0 0 0,1 0 0 0 0,0 0-1 0 0,0 0 1 0 0,-1 0 0 0 0,1-1-1 0 0,-1 0 1 0 0,1 0 0 0 0,-1 0-1 0 0,0 0 1 0 0,1-1 0 0 0,-1 0 0 0 0,0 0-1 0 0,-1 0 1 0 0,1-1-69 0 0,2 0 105 0 0,0-1 0 0 0,0-1 1 0 0,0 1-1 0 0,-1-1 0 0 0,0 0 0 0 0,-1 0 1 0 0,1-1-1 0 0,-1 1 0 0 0,0-1 0 0 0,-1 0 1 0 0,0 0-1 0 0,0-1 0 0 0,0 1 0 0 0,-1 0 1 0 0,0-1-1 0 0,0 0 0 0 0,-1 1 0 0 0,0-1 1 0 0,0 0-1 0 0,-1 0 0 0 0,0 1 0 0 0,-1-1 1 0 0,0 0-1 0 0,0 0 0 0 0,0 0-105 0 0,-1 2 4 0 0,0 0-1 0 0,0-1 0 0 0,0 1 1 0 0,-1 1-1 0 0,0-1 1 0 0,0 0-1 0 0,-1 1 0 0 0,1-1 1 0 0,-1 1-1 0 0,0 0 1 0 0,-1 0-1 0 0,1 1 0 0 0,-1-1 1 0 0,0 1-1 0 0,0 0 1 0 0,0 0-1 0 0,-1 1 0 0 0,1-1 1 0 0,-5-1-4 0 0,-43-8-3214 0 0,43 15-258 0 0,6 3-2290 0 0,1-1-6185 0 0</inkml:trace>
  <inkml:trace contextRef="#ctx0" brushRef="#br0" timeOffset="52135.71">6081 1101 13339 0 0,'0'0'2191'0'0,"0"0"-613"0"0,0 0-126 0 0,0 0 87 0 0,0 0-119 0 0,0 0-258 0 0,0 0-294 0 0,0 0-222 0 0,0 0-94 0 0,0 0-56 0 0,0 0-27 0 0,0 0-37 0 0,-6-9-60 0 0,-31-78 563 0 0,31 65-832 0 0,1 1 1 0 0,1-1-1 0 0,1-1 0 0 0,1 1 0 0 0,1 0 1 0 0,1-1-1 0 0,1 1 0 0 0,1-1 0 0 0,1 1 0 0 0,3-12-103 0 0,-5 28-62 0 0,0 1-1 0 0,1 0 0 0 0,-1 0 0 0 0,1 1 0 0 0,0-1 0 0 0,1 0 1 0 0,-1 1-1 0 0,1-1 0 0 0,0 1 0 0 0,0 0 0 0 0,0-1 1 0 0,0 2-1 0 0,1-1 0 0 0,0 0 0 0 0,0 1 0 0 0,0-1 63 0 0,33-7-8157 0 0,-32 11-3906 0 0</inkml:trace>
  <inkml:trace contextRef="#ctx0" brushRef="#br0" timeOffset="52469.7">6318 818 14483 0 0,'0'0'2225'0'0,"0"0"-310"0"0,0 0-206 0 0,0 0-262 0 0,0 0-289 0 0,0 0-255 0 0,0 0-190 0 0,0 0-158 0 0,34-20-111 0 0,102-61-74 0 0,-78 34 247 0 0,-54 43-586 0 0,-1 0-1 0 0,0 0 1 0 0,0 0-1 0 0,-1 0 1 0 0,1-1 0 0 0,-1 1-1 0 0,0-1 1 0 0,0 0-1 0 0,0 0 1 0 0,-1 1 0 0 0,1-1-1 0 0,-1 0 1 0 0,0 0-1 0 0,-1-1 1 0 0,1 1 0 0 0,-1 0-1 0 0,0 0 1 0 0,-1 0-1 0 0,1 0 1 0 0,-1 0-1 0 0,0 0 1 0 0,0 0 0 0 0,0 0-1 0 0,-1 0 1 0 0,0 0-1 0 0,0 1 1 0 0,0-1 0 0 0,0 1-1 0 0,-1-1 1 0 0,0 1-1 0 0,0 0 1 0 0,0 0 0 0 0,0 0-1 0 0,-3-2-30 0 0,-2 2-7 0 0,0 0 0 0 0,0 1-1 0 0,0 0 1 0 0,0 1-1 0 0,0 0 1 0 0,-1 0 0 0 0,1 1-1 0 0,0 0 1 0 0,-1 0 0 0 0,1 1-1 0 0,-1 0 1 0 0,1 1 0 0 0,-1 0-1 0 0,1 0 1 0 0,-1 0 0 0 0,1 1-1 0 0,0 1 1 0 0,0-1 0 0 0,0 2-1 0 0,0-1 1 0 0,0 1-1 0 0,1 0 1 0 0,0 0 0 0 0,-1 1-1 0 0,2 0 1 0 0,-1 0 0 0 0,0 1-1 0 0,1 0 1 0 0,0 0 0 0 0,1 0-1 0 0,-1 1 1 0 0,1-1 0 0 0,1 2-1 0 0,-1-1 1 0 0,1 0 0 0 0,0 1-1 0 0,-2 5 8 0 0,3-5 1 0 0,-1 1-1 0 0,1 0 0 0 0,0-1 1 0 0,1 1-1 0 0,0 0 0 0 0,0 0 1 0 0,1 0-1 0 0,0 1 0 0 0,1-1 1 0 0,-1 0-1 0 0,2 0 0 0 0,0 1 1 0 0,0-1-1 0 0,0 0 0 0 0,1 0 1 0 0,1 0-1 0 0,-1 0 0 0 0,2-1 1 0 0,-1 1-1 0 0,1-1 0 0 0,0 0 1 0 0,1 0-1 0 0,0 0 0 0 0,0 0 1 0 0,1-1-1 0 0,0 0 1 0 0,2 2-1 0 0,3 1 15 0 0,0 0 1 0 0,0-1 0 0 0,1 0 0 0 0,0-1 0 0 0,1-1 0 0 0,0 0 0 0 0,0 0 0 0 0,0-1 0 0 0,1-1 0 0 0,0-1 0 0 0,0 1 0 0 0,0-2 0 0 0,0 0 0 0 0,1-1-1 0 0,-1-1 1 0 0,1 0 0 0 0,0 0 0 0 0,6-2-16 0 0,51-5-782 0 0,-43-2-4144 0 0,-19 7-7023 0 0</inkml:trace>
  <inkml:trace contextRef="#ctx0" brushRef="#br0" timeOffset="53421.291">3818 1867 4057 0 0,'0'0'3246'0'0,"0"0"-1270"0"0,0 0-759 0 0,0 0-301 0 0,0 0-137 0 0,0 0-26 0 0,0 0 54 0 0,0 0 40 0 0,0 0 66 0 0,0 0 106 0 0,0 0 84 0 0,0 0 41 0 0,0 0 19 0 0,4-3 3348 0 0,-16 26-2390 0 0,-113 193-850 0 0,72-146-1148 0 0,-3-2 1 0 0,-3-2-1 0 0,-60 50-123 0 0,51-39 40 0 0,55-56-504 0 0,21-35-2714 0 0,9-4-2698 0 0,-10 11-5369 0 0</inkml:trace>
  <inkml:trace contextRef="#ctx0" brushRef="#br0" timeOffset="54261.614">3927 1867 1128 0 0,'0'0'1482'0'0,"0"0"-180"0"0,0 0-14 0 0,0 0 60 0 0,0 0 128 0 0,0 0 79 0 0,0 0-40 0 0,0 0-162 0 0,0 0-236 0 0,0 0-197 0 0,0 0-134 0 0,0 0 45 0 0,0 0 17 0 0,-7 0-21 0 0,-93 11 4795 0 0,-84 0-1614 0 0,184-11-4006 0 0,-11 11 1252 0 0,11-3-1381 0 0,0 1 144 0 0,0 1-1 0 0,0-1 1 0 0,1 0-1 0 0,0 0 0 0 0,0 0 1 0 0,1 0-1 0 0,1-1 1 0 0,-1 1-1 0 0,1 0 0 0 0,3 4-16 0 0,32 49 8 0 0,17 45-26 0 0,-53-23 64 0 0,-2-83-82 0 0,0-1 4 0 0,0 0 43 0 0,0 0-19 0 0,0 0-3 0 0,0 0 17 0 0,2 0-8 0 0,-2 0 28 0 0,0 0-9 0 0,17-44 893 0 0,20-40-766 0 0,-27 64-127 0 0,0-1 0 0 0,-1 1 1 0 0,-1-1-1 0 0,-1-1 0 0 0,-2 0 1 0 0,0 0-1 0 0,0 0 0 0 0,-2 0-17 0 0,1-51-636 0 0,-4 72 200 0 0,7-2-2625 0 0,-3 2-2109 0 0,3-2-7023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03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650 26 0 0 0,'0'0'1064'0'0,"0"0"143"0"0,0 0 120 0 0,0 0 145 0 0,0 0 63 0 0,0 0-85 0 0,0 0-127 0 0,0 0-171 0 0,0 0-141 0 0,0 0-95 0 0,0 0-91 0 0,20-4-69 0 0,63-13-70 0 0,-29 13 2984 0 0,-51 4 22 0 0,-26 9-3475 0 0,-1-1-1 0 0,0-1 1 0 0,0-1-1 0 0,0-1 1 0 0,-24 2-217 0 0,-10 2 124 0 0,-295 57 407 0 0,197-26-43 0 0,157-38-436 0 0,0 0 0 0 0,0 0 0 0 0,0 0 0 0 0,1 0 0 0 0,-1 0 0 0 0,1-1 0 0 0,0 1 0 0 0,-1-1 0 0 0,1 1 0 0 0,0-1 0 0 0,0 1 0 0 0,0-1 0 0 0,0 0 0 0 0,0 0 0 0 0,0 0 0 0 0,0 0 0 0 0,0 0 0 0 0,1-1 0 0 0,-1 1 0 0 0,0-1 0 0 0,0 1 0 0 0,1-1-52 0 0,104 15 1066 0 0,32-10-309 0 0,72 14-385 0 0,-129 2-349 0 0,19 1 34 0 0,-48-11-67 0 0,-52-11 24 0 0,-1 0 6 0 0,0 0-8 0 0,0 0 2 0 0,0 0-5 0 0,0 0 4 0 0,0 0 23 0 0,0 0 12 0 0,0 0 6 0 0,0 0-1 0 0,-27 4 276 0 0,-102 33-275 0 0,-49 26-53 0 0,-99 55-1 0 0,91-16 84 0 0,185-102-84 0 0,1 1 0 0 0,-1-1 0 0 0,0 0-1 0 0,0 0 1 0 0,1 1 0 0 0,-1-1 0 0 0,0 0 0 0 0,1 1 0 0 0,-1-1-1 0 0,0 1 1 0 0,1-1 0 0 0,-1 1 0 0 0,1-1 0 0 0,-1 1 0 0 0,1 0-1 0 0,-1-1 1 0 0,1 1 0 0 0,-1-1 0 0 0,1 1 0 0 0,0 0 0 0 0,-1 0-1 0 0,1-1 1 0 0,0 1 0 0 0,-1 0 0 0 0,1-1 0 0 0,0 1 0 0 0,0 0-1 0 0,0 0 1 0 0,0 0 0 0 0,0-1 0 0 0,0 1 0 0 0,0 0 0 0 0,0 0 0 0 0,0-1-1 0 0,0 1 1 0 0,0 0 0 0 0,0 0 0 0 0,1-1 0 0 0,-1 1 0 0 0,0 0-1 0 0,1 0 1 0 0,-1-1 0 0 0,0 1 0 0 0,1 0 0 0 0,-1-1 0 0 0,1 1-1 0 0,-1-1 1 0 0,1 1 0 0 0,-1 0 0 0 0,1-1 0 0 0,-1 1 0 0 0,1-1-1 0 0,0 1 1 0 0,-1-1 0 0 0,1 0 0 0 0,0 1 0 0 0,-1-1 0 0 0,42 15 214 0 0,26-11 59 0 0,0-3-1 0 0,0-2 1 0 0,35-7-273 0 0,-36 3 92 0 0,183-17 157 0 0,-96 15-126 0 0,-153 7-150 0 0,-1 0-19 0 0,0 0-17 0 0,-31 0-845 0 0,-16-5-2042 0 0,28-1-5060 0 0,9 3-4622 0 0</inkml:trace>
  <inkml:trace contextRef="#ctx0" brushRef="#br0" timeOffset="1593.986">173 969 4417 0 0,'0'0'2946'0'0,"0"0"-760"0"0,0 0-293 0 0,0 0-5 0 0,0 0-72 0 0,0 0-233 0 0,0 0-333 0 0,0 0-325 0 0,0 0-218 0 0,0 0-111 0 0,0 0-41 0 0,0 0-23 0 0,0 0-35 0 0,3-1-39 0 0,-4 1-422 0 0,1 0 0 0 0,-1 1 0 0 0,1-1 0 0 0,-1 0 0 0 0,1 0 0 0 0,0 0 0 0 0,-1 1 0 0 0,1-1 0 0 0,-1 0 0 0 0,1 0 0 0 0,0 1 0 0 0,-1-1 0 0 0,1 0 1 0 0,0 1-1 0 0,-1-1 0 0 0,1 1 0 0 0,0-1 0 0 0,0 0 0 0 0,-1 1 0 0 0,1-1 0 0 0,0 1 0 0 0,0-1 0 0 0,0 1 0 0 0,0-1 0 0 0,-1 0 0 0 0,1 1 0 0 0,0-1 0 0 0,0 1 0 0 0,0-1 0 0 0,0 1 0 0 0,0-1 0 0 0,0 1 1 0 0,0-1-1 0 0,0 1 0 0 0,1-1 0 0 0,-1 1 0 0 0,0-1 0 0 0,0 0 0 0 0,0 1 0 0 0,0-1 0 0 0,1 1 0 0 0,-1-1 0 0 0,0 1 0 0 0,0-1 0 0 0,1 0 0 0 0,-1 1 0 0 0,0-1 0 0 0,1 0 0 0 0,-1 1 0 0 0,0-1 0 0 0,1 0 1 0 0,-1 1-1 0 0,0-1 0 0 0,1 0 0 0 0,-1 0 0 0 0,1 0 0 0 0,-1 1 0 0 0,1-1 0 0 0,-1 0 0 0 0,0 0 0 0 0,1 0 0 0 0,-1 0 0 0 0,1 0 0 0 0,-1 0 0 0 0,1 0 0 0 0,-1 0 0 0 0,1 0 0 0 0,-1 0 0 0 0,1 0-36 0 0,-8 17 209 0 0,-23 86 605 0 0,29-108-3624 0 0,0-5-6480 0 0,1 6-2521 0 0</inkml:trace>
  <inkml:trace contextRef="#ctx0" brushRef="#br0" timeOffset="1977.986">235 774 2048 0 0,'0'0'2938'0'0,"0"0"-1151"0"0,0 0-257 0 0,0 0 200 0 0,0 0 122 0 0,0 0-74 0 0,0 0-255 0 0,0 0-343 0 0,0 0-238 0 0,0 0-147 0 0,0 0-85 0 0,0 0-54 0 0,-11 6-74 0 0,-48 28 1580 0 0,98-52-515 0 0,-66 29-1435 0 0,21-8-1400 0 0,14-10-1545 0 0,-2 4-1953 0 0,-2 2-6522 0 0</inkml:trace>
  <inkml:trace contextRef="#ctx0" brushRef="#br0" timeOffset="2269.045">396 873 14435 0 0,'0'0'1802'0'0,"0"0"-617"0"0,0 0-47 0 0,0 0 161 0 0,0 0 4 0 0,0 0-158 0 0,0 0-259 0 0,0 0-219 0 0,0 0-155 0 0,0 0-108 0 0,0 0-80 0 0,0 0-63 0 0,0 0-66 0 0,31 1-55 0 0,140 2 27 0 0,-123-3-128 0 0,-38 0-4452 0 0,0 0-4643 0 0,-12 0-2017 0 0</inkml:trace>
  <inkml:trace contextRef="#ctx0" brushRef="#br0" timeOffset="2520.027">377 1035 7818 0 0,'0'0'2515'0'0,"0"0"-632"0"0,0 0-297 0 0,0 0-74 0 0,0 0-36 0 0,0 0-119 0 0,0 0-189 0 0,0 0-191 0 0,0 0-150 0 0,0 0-133 0 0,0 0-138 0 0,0 0-127 0 0,0 0-125 0 0,16 2-100 0 0,53 8-104 0 0,3-15-353 0 0,-13-7-1399 0 0,-21-1-5913 0 0,-23 9-3602 0 0</inkml:trace>
  <inkml:trace contextRef="#ctx0" brushRef="#br0" timeOffset="2714.296">953 733 7194 0 0,'0'0'3518'0'0,"0"0"-1417"0"0,0 0-571 0 0,0 0-11 0 0,0 0 4 0 0,0 0-111 0 0,0 0-209 0 0,0 0-209 0 0,0 0-163 0 0,0 0-122 0 0,0 0-98 0 0,0 0-114 0 0,-13 31-107 0 0,-40 95-86 0 0,35-55 213 0 0,18-52-429 0 0,1 8 286 0 0,-1-3-2112 0 0,-2-9-8284 0 0,1-11-1581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6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 5401 0 0,'0'0'5335'0'0,"0"0"-2676"0"0,0 0-848 0 0,0 0-169 0 0,0 0-113 0 0,0 0-195 0 0,0 0-259 0 0,0 0-252 0 0,0 0-209 0 0,0 0-136 0 0,0 0-91 0 0,0 0-41 0 0,0 0-15 0 0,-12 21 1 0 0,-37 67 11 0 0,35-21 165 0 0,16-52-375 0 0,28 296 1368 0 0,-5-107-1024 0 0,5 195-87 0 0,-30-399-382 0 0,1 0 1 0 0,-1 1 0 0 0,1-1 0 0 0,0 0 0 0 0,-1 1 0 0 0,1-1 0 0 0,0 0 0 0 0,0 1 0 0 0,-1-1 0 0 0,1 0-1 0 0,0 0 1 0 0,-1 0 0 0 0,1 0 0 0 0,0 0 0 0 0,0 0 0 0 0,-1 0 0 0 0,1 0 0 0 0,0 0 0 0 0,-1 0 0 0 0,1 0-1 0 0,0 0 1 0 0,0-1 0 0 0,-1 1 0 0 0,1 0 0 0 0,0-1 0 0 0,-1 1 0 0 0,1 0 0 0 0,0-1 0 0 0,-1 1 0 0 0,1 0-1 0 0,-1-1 1 0 0,1 1 0 0 0,-1-1 0 0 0,1 1 0 0 0,-1-1 0 0 0,1 0 0 0 0,-1 1 0 0 0,1-1 0 0 0,-1 1 0 0 0,0-1 0 0 0,1 0-1 0 0,-1 1 1 0 0,0-1 0 0 0,0 0 0 0 0,1 0 0 0 0,-1 1 0 0 0,0-1 0 0 0,0 0 0 0 0,0 1 0 0 0,0-1 0 0 0,0 0-1 0 0,0 0 1 0 0,0 1-9 0 0,1-1 11 0 0,49-75 93 0 0,4 3-1 0 0,3 3 1 0 0,4 1-1 0 0,2 4 1 0 0,38-29-104 0 0,-99 91 1 0 0,0 0 0 0 0,1 0-1 0 0,-1 1 1 0 0,1-1 0 0 0,-1 1 0 0 0,1-1 0 0 0,0 1 0 0 0,0 0 0 0 0,0 0 0 0 0,0 0 0 0 0,0 0-1 0 0,1 1 1 0 0,-1 0 0 0 0,0-1 0 0 0,1 1 0 0 0,-1 0 0 0 0,1 0 0 0 0,-1 1 0 0 0,1-1 0 0 0,0 1-1 0 0,-1 0 1 0 0,1 0 0 0 0,-1 0 0 0 0,1 0 0 0 0,0 1 0 0 0,-1-1 0 0 0,1 1 0 0 0,-1 0 0 0 0,1 0-1 0 0,-1 0 1 0 0,0 1 0 0 0,1-1 0 0 0,-1 1 0 0 0,0 0 0 0 0,0 0 0 0 0,3 2-1 0 0,0 8 28 0 0,-1 0 1 0 0,0 1-1 0 0,0 0 0 0 0,-2 0 1 0 0,1 0-1 0 0,-2 0 1 0 0,0 1-1 0 0,0-1 0 0 0,-1 1 1 0 0,-1-1-1 0 0,0 1 1 0 0,-2 6-29 0 0,2-7 15 0 0,0 15 23 0 0,-1 9 28 0 0,2 0 1 0 0,1 0-1 0 0,2-1 1 0 0,7 29-67 0 0,-11-63-17 0 0,0 0 0 0 0,0 0 0 0 0,0-1-1 0 0,0 1 1 0 0,0 0 0 0 0,1 0 0 0 0,-1 0 0 0 0,1-1 0 0 0,-1 1 0 0 0,1 0 0 0 0,-1 0-1 0 0,1-1 1 0 0,0 1 0 0 0,0 0 0 0 0,0-1 0 0 0,0 1 0 0 0,0-1 0 0 0,0 1 0 0 0,1-1-1 0 0,-1 0 1 0 0,0 0 0 0 0,1 1 0 0 0,-1-1 0 0 0,1 0 0 0 0,-1 0 0 0 0,1 0 0 0 0,-1 0-1 0 0,1-1 1 0 0,0 1 0 0 0,0 0 0 0 0,-1-1 0 0 0,1 1 0 0 0,0-1 0 0 0,0 1 0 0 0,0-1-1 0 0,-1 0 1 0 0,1 0 0 0 0,0 0 0 0 0,0 0 0 0 0,0 0 0 0 0,0 0 0 0 0,-1-1 0 0 0,1 1-1 0 0,0-1 1 0 0,0 1 0 0 0,0-1 0 0 0,-1 0 0 0 0,1 1 0 0 0,0-1 0 0 0,0-1 17 0 0,32-31-2738 0 0,-14 9-3860 0 0,-16 20 4345 0 0,3-4-9818 0 0</inkml:trace>
  <inkml:trace contextRef="#ctx0" brushRef="#br0" timeOffset="665.237">1274 660 15835 0 0,'0'0'2250'0'0,"0"0"-580"0"0,0 0-310 0 0,0 0-100 0 0,0 0-118 0 0,0 0-148 0 0,0 0-182 0 0,0 0-185 0 0,0 0-117 0 0,-33 23-104 0 0,-105 72-106 0 0,127-88-245 0 0,-1 0 0 0 0,1 2 1 0 0,1-1-1 0 0,-1 1 0 0 0,1 1 0 0 0,1-1 1 0 0,0 2-1 0 0,0-1 0 0 0,1 1 1 0 0,0 1-56 0 0,-4 6 43 0 0,7-11-35 0 0,0 0-1 0 0,0 0 1 0 0,1 0 0 0 0,0 0 0 0 0,0 1-1 0 0,1-1 1 0 0,0 1 0 0 0,0 0-1 0 0,1 0 1 0 0,0 0 0 0 0,0 1 0 0 0,1-1-1 0 0,0 0 1 0 0,0 1 0 0 0,1-1-1 0 0,0 1 1 0 0,1-1 0 0 0,0 0 0 0 0,0 1-8 0 0,3-6 7 0 0,-1 0 1 0 0,1 0 0 0 0,0-1 0 0 0,-1 1-1 0 0,2-1 1 0 0,-1 0 0 0 0,0 0 0 0 0,0 0 0 0 0,0 0-1 0 0,1-1 1 0 0,-1 0 0 0 0,1 0 0 0 0,-1 0-1 0 0,1-1 1 0 0,-1 1 0 0 0,1-1 0 0 0,0 0 0 0 0,-1 0-1 0 0,1-1 1 0 0,-1 1 0 0 0,1-1 0 0 0,-1 0-1 0 0,1 0 1 0 0,-1-1 0 0 0,1 1 0 0 0,-1-1-1 0 0,0 0 1 0 0,0 0 0 0 0,3-3-8 0 0,13-8 66 0 0,0-2 0 0 0,-2 0 0 0 0,0-1 0 0 0,0-1 1 0 0,-2 0-1 0 0,0-1 0 0 0,-1-1 0 0 0,-1-1 0 0 0,-1 0 0 0 0,-1 0 0 0 0,8-19-66 0 0,-14 30 27 0 0,31-43 150 0 0,-21 75-241 0 0,-12-9-68 0 0,0 0 0 0 0,2-1 0 0 0,0 1 0 0 0,0-2 0 0 0,1 1 0 0 0,1 0 0 0 0,0-1 0 0 0,1-1 0 0 0,0 0 0 0 0,0 0 0 0 0,2 0 0 0 0,-1-1 0 0 0,1-1 0 0 0,0 0 1 0 0,1 0-1 0 0,0-1 0 0 0,1-1 0 0 0,0 0 132 0 0,-10-5-180 0 0,-1-1 0 0 0,1 0 0 0 0,0 0 0 0 0,0 0 0 0 0,0-1 0 0 0,0 1 0 0 0,0-1 0 0 0,0 1 0 0 0,0-1 0 0 0,0 0 0 0 0,0 0 0 0 0,0 0 0 0 0,0-1 0 0 0,0 1 0 0 0,0-1 0 0 0,0 1 0 0 0,0-1 0 0 0,0 0 0 0 0,0 0 0 0 0,-1-1 0 0 0,1 1 0 0 0,0 0 0 0 0,-1-1 1 0 0,1 0-1 0 0,-1 0 0 0 0,1 1 0 0 0,-1-1 0 0 0,0-1 0 0 0,0 1 0 0 0,0 0 0 0 0,0 0 0 0 0,0-1 0 0 0,0 1 0 0 0,-1-1 0 0 0,1 0 0 0 0,-1 0 180 0 0,49-202 2617 0 0,-37 152 346 0 0,0 120-873 0 0,-6-34-1985 0 0,-6-21-94 0 0,0-1-1 0 0,1 1 1 0 0,1-1-1 0 0,0 1 1 0 0,0-1-1 0 0,1 0 0 0 0,0 0 1 0 0,1 0-1 0 0,0-1 1 0 0,1 1-1 0 0,0-1 1 0 0,1-1-1 0 0,0 1 0 0 0,0-1 1 0 0,1 0-1 0 0,0-1 1 0 0,1 0-1 0 0,0 0 1 0 0,6 4-11 0 0,-11-9 9 0 0,-1-1-1 0 0,1 1 1 0 0,0-1 0 0 0,-1 0 0 0 0,1 0 0 0 0,0-1 0 0 0,1 1-1 0 0,-1-1 1 0 0,0 1 0 0 0,0-1 0 0 0,0-1 0 0 0,1 1 0 0 0,-1-1 0 0 0,1 1-1 0 0,-1-1 1 0 0,0 0 0 0 0,1-1 0 0 0,-1 1 0 0 0,0-1 0 0 0,1 0 0 0 0,-1 0-1 0 0,0 0 1 0 0,0-1 0 0 0,0 1 0 0 0,0-1 0 0 0,0 0 0 0 0,0 0 0 0 0,0-1-1 0 0,-1 1 1 0 0,1-1 0 0 0,-1 0 0 0 0,1 0 0 0 0,1-3-9 0 0,7-11 96 0 0,0-2 1 0 0,-2 1-1 0 0,0-2 0 0 0,-1 1 1 0 0,-1-1-1 0 0,-1 0 1 0 0,3-18-97 0 0,0 8 33 0 0,22-62-713 0 0,-18 87-4188 0 0,-10 5-41 0 0,0 0-7354 0 0</inkml:trace>
  <inkml:trace contextRef="#ctx0" brushRef="#br0" timeOffset="971.143">2251 866 8370 0 0,'0'0'4527'0'0,"0"0"-1695"0"0,0 0-687 0 0,0 0-276 0 0,0 0-275 0 0,0 0-167 0 0,0 0-193 0 0,0 0-228 0 0,35-16-232 0 0,109-51-178 0 0,-80 19 66 0 0,-57 36-522 0 0,-1 4-80 0 0,1 0 0 0 0,-2 0 1 0 0,1-1-1 0 0,-1 0 0 0 0,-1 0 0 0 0,1-1 0 0 0,-2 1 0 0 0,1-1 0 0 0,-1 0 0 0 0,-1 0 0 0 0,0 0 0 0 0,0 0 0 0 0,-1 0 0 0 0,0 0 0 0 0,-1-1 0 0 0,0 1 0 0 0,-1-6-60 0 0,-1 13-7 0 0,0 0-1 0 0,0 0 1 0 0,0 1 0 0 0,0-1 0 0 0,-1 1 0 0 0,1-1-1 0 0,-1 1 1 0 0,1 0 0 0 0,-1 0 0 0 0,0 0 0 0 0,0 1 0 0 0,0-1-1 0 0,0 0 1 0 0,0 1 0 0 0,0 0 0 0 0,0 0 0 0 0,0 0-1 0 0,0 0 1 0 0,-1 0 0 0 0,1 1 0 0 0,0-1 0 0 0,-1 1 0 0 0,1 0-1 0 0,-1 0 1 0 0,1 0 0 0 0,0 1 0 0 0,-1-1 0 0 0,1 1-1 0 0,0 0 1 0 0,0 0 0 0 0,-1 0 0 0 0,1 0 0 0 0,0 0 0 0 0,0 1-1 0 0,0-1 1 0 0,0 1 0 0 0,0 0 0 0 0,1 0 0 0 0,-1 0 7 0 0,-8 5-11 0 0,0 0 0 0 0,1 1 0 0 0,-1 0 0 0 0,2 0 0 0 0,-1 1 0 0 0,1 1 0 0 0,1 0 0 0 0,-1 0 0 0 0,2 0 0 0 0,-1 1 0 0 0,2 0 0 0 0,-1 0 0 0 0,2 1 0 0 0,-1 0 0 0 0,2 0 0 0 0,-1 1 0 0 0,2-1 0 0 0,0 1 0 0 0,0-1 0 0 0,1 1 0 0 0,1 0 0 0 0,0 0 0 0 0,0 0 0 0 0,2 0 0 0 0,0 0 0 0 0,0 0 0 0 0,1 0 0 0 0,0 0 0 0 0,1-1 0 0 0,1 1 0 0 0,0-1 0 0 0,1 0 0 0 0,0 0 0 0 0,1 0 0 0 0,0-1 0 0 0,1 1 0 0 0,6 6 11 0 0,1-5 3 0 0,1-1 0 0 0,0 0 0 0 0,1-1 0 0 0,0-1 1 0 0,1 0-1 0 0,0-1 0 0 0,1-1 0 0 0,0-1 0 0 0,0 0 0 0 0,0-1 0 0 0,1-1 0 0 0,0-1 1 0 0,0-1-1 0 0,0-1 0 0 0,0 0 0 0 0,1-1 0 0 0,-1-1 0 0 0,0-1 0 0 0,0-1 1 0 0,18-4-4 0 0,32-15-1082 0 0,-48 11-1996 0 0,-1-2-3939 0 0,-6 5-5738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5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104 130 7170 0 0,'0'0'1923'0'0,"0"0"-580"0"0,0 0-191 0 0,0 0 49 0 0,0 0 160 0 0,0 0 207 0 0,0 0 74 0 0,0 0-71 0 0,0 0-196 0 0,0 0-280 0 0,0 0-263 0 0,-6-21-217 0 0,-16-62-171 0 0,17 62-95 0 0,5 21-10 0 0,0 27 1088 0 0,-3 64-402 0 0,-4 1 0 0 0,-14 66-1025 0 0,5-50 267 0 0,4 1 0 0 0,3 78-267 0 0,8-182 4 0 0,0-1 1 0 0,1 1-1 0 0,-1-1 0 0 0,1 1 0 0 0,0 0 0 0 0,1-1 0 0 0,-1 1 0 0 0,1-1 1 0 0,0 1-1 0 0,0-1 0 0 0,0 1 0 0 0,1-1 0 0 0,-1 0 0 0 0,1 1 0 0 0,0-1 0 0 0,0 0 1 0 0,1 0-1 0 0,-1 0 0 0 0,1-1 0 0 0,0 1 0 0 0,0-1 0 0 0,0 1 0 0 0,1-1 1 0 0,-1 0-1 0 0,1 0 0 0 0,-1 0 0 0 0,1-1 0 0 0,0 0 0 0 0,0 1 0 0 0,0-1 0 0 0,1 0 1 0 0,-1-1-1 0 0,0 1 0 0 0,1-1 0 0 0,-1 0 0 0 0,1 0 0 0 0,-1 0 0 0 0,1-1 1 0 0,-1 0-1 0 0,5 0-4 0 0,1-4 30 0 0,0-2 0 0 0,-1 0 0 0 0,0 0-1 0 0,0 0 1 0 0,0-1 0 0 0,-1-1 0 0 0,0 1 0 0 0,0-1 0 0 0,-1-1 0 0 0,5-6-30 0 0,-4 6 15 0 0,46-56 65 0 0,-36 40-76 0 0,2 1 1 0 0,0 2-1 0 0,2-1 0 0 0,0 2 0 0 0,2 1 1 0 0,15-10-5 0 0,-36 30 0 0 0,0 0-1 0 0,0 0 1 0 0,0 0 0 0 0,0 1-1 0 0,0-1 1 0 0,0 1 0 0 0,0 0 0 0 0,-1 0-1 0 0,1 0 1 0 0,0 0 0 0 0,0 0 0 0 0,-1 1-1 0 0,1-1 1 0 0,-1 1 0 0 0,1-1 0 0 0,-1 1-1 0 0,0 0 1 0 0,0 0 0 0 0,0 0 0 0 0,0 1-1 0 0,0-1 1 0 0,0 0 0 0 0,0 1 0 0 0,-1-1-1 0 0,1 1 1 0 0,-1-1 0 0 0,0 1 0 0 0,0 0-1 0 0,0 0 1 0 0,0 0 0 0 0,0-1 0 0 0,0 1-1 0 0,-1 0 1 0 0,0 0 0 0 0,1 0 0 0 0,-1 2 0 0 0,3 5-1 0 0,0-2 2 0 0,-1 0-1 0 0,1 0 1 0 0,1 0 0 0 0,0 0-1 0 0,0-1 1 0 0,0 1-1 0 0,1-1 1 0 0,0 0-1 0 0,0 0 1 0 0,1-1-1 0 0,0 0 1 0 0,0 0-1 0 0,0 0 1 0 0,1-1-1 0 0,0 0 1 0 0,0 0-1 0 0,0 0 1 0 0,1-1-1 0 0,-1 0 1 0 0,1-1-1 0 0,0 0 1 0 0,0 0-1 0 0,4 1 0 0 0,-4-3 11 0 0,-1-1 1 0 0,1 1-1 0 0,0-1 0 0 0,-1-1 0 0 0,1 1 0 0 0,-1-1 0 0 0,1-1 0 0 0,-1 1 0 0 0,0-1 0 0 0,1 0 0 0 0,-1-1 0 0 0,0 0 0 0 0,0 0 0 0 0,-1-1 0 0 0,1 1 0 0 0,-1-1 0 0 0,1-1 0 0 0,-1 1 0 0 0,-1-1 0 0 0,1 0 0 0 0,1-2-11 0 0,17-19 103 0 0,0-1 0 0 0,-2-2 0 0 0,-1 0 0 0 0,-2-1 0 0 0,-1 0 0 0 0,-1-2 0 0 0,-1 0 0 0 0,-2-1 0 0 0,2-12-103 0 0,-6 18 49 0 0,-2-1 0 0 0,-1 0-1 0 0,-1-1 1 0 0,-2 0 0 0 0,0 0-1 0 0,-2 0 1 0 0,-2 0 0 0 0,0 0-1 0 0,-2-1 1 0 0,-1 1 0 0 0,-1 0-1 0 0,-6-17-48 0 0,10 44-36 0 0,-1-1-1 0 0,1 1 1 0 0,-1-1-1 0 0,0 1 0 0 0,1-1 1 0 0,-1 1-1 0 0,0 0 1 0 0,0 0-1 0 0,-1 0 0 0 0,1-1 1 0 0,0 1-1 0 0,-1 0 0 0 0,1 0 1 0 0,-1 1-1 0 0,0-1 1 0 0,0 0-1 0 0,0 0 0 0 0,0 1 1 0 0,0 0-1 0 0,0-1 1 0 0,0 1-1 0 0,-1-1 37 0 0,-7 36-2705 0 0,8 15-4101 0 0,2-29-5270 0 0</inkml:trace>
  <inkml:trace contextRef="#ctx0" brushRef="#br0" timeOffset="353.543">1275 712 8778 0 0,'0'0'2362'0'0,"0"0"-477"0"0,0 0-19 0 0,0 0-68 0 0,0 0-196 0 0,0 0-226 0 0,0 0-172 0 0,0 0-173 0 0,0 0-168 0 0,31-8-118 0 0,100-27-126 0 0,-64 0 183 0 0,-59 27-637 0 0,0 1-65 0 0,1-1 1 0 0,-2 0-1 0 0,1 0 0 0 0,-1-1 0 0 0,0 0 1 0 0,-1 0-1 0 0,0-1 0 0 0,-1 0 1 0 0,0 0-1 0 0,0 0 0 0 0,-1-1 0 0 0,0 1 1 0 0,-1-1-1 0 0,0 0 0 0 0,-1 0 1 0 0,0 0-1 0 0,-1 0 0 0 0,0 0 1 0 0,-1-1-1 0 0,0-3-100 0 0,-1 11 8 0 0,0 1 0 0 0,-1-1 0 0 0,1 1 0 0 0,-1-1 0 0 0,0 1 0 0 0,0 0 0 0 0,0-1 0 0 0,0 1 0 0 0,-1 0 0 0 0,1 1 0 0 0,-1-1 0 0 0,0 0 1 0 0,1 1-1 0 0,-1-1 0 0 0,0 1 0 0 0,-1 0 0 0 0,1 0 0 0 0,0 0 0 0 0,-1 0 0 0 0,1 1 0 0 0,-1 0 0 0 0,1-1 0 0 0,-1 1 0 0 0,0 0 0 0 0,0 1 0 0 0,1-1 0 0 0,-1 1 0 0 0,0-1 0 0 0,0 1 1 0 0,0 0-1 0 0,1 1 0 0 0,-1-1 0 0 0,0 1 0 0 0,0 0 0 0 0,0-1 0 0 0,1 2 0 0 0,-1-1 0 0 0,1 0 0 0 0,-1 1 0 0 0,1-1 0 0 0,-1 1 0 0 0,1 0 0 0 0,0 0 0 0 0,0 1 0 0 0,0-1 0 0 0,0 1 1 0 0,0-1-1 0 0,0 1-8 0 0,-10 9 0 0 0,0 0 1 0 0,0 1 0 0 0,1 1 0 0 0,1 0 0 0 0,0 0 0 0 0,1 1 0 0 0,1 0 0 0 0,0 1 0 0 0,1 0-1 0 0,1 0 1 0 0,0 1 0 0 0,1 0 0 0 0,1 0 0 0 0,1 1 0 0 0,0-1 0 0 0,1 1 0 0 0,1 0 0 0 0,1 0-1 0 0,0 0 1 0 0,1 0 0 0 0,2 3-1 0 0,0-11-3 0 0,1-1 0 0 0,0 0 0 0 0,0 0 0 0 0,1-1 0 0 0,1 1 0 0 0,-1-1 0 0 0,1 0 0 0 0,1 0 0 0 0,-1 0 0 0 0,1-1 0 0 0,1 0 0 0 0,-1 0 0 0 0,1 0 0 0 0,0-1 0 0 0,1 0 0 0 0,-1 0 0 0 0,1-1 0 0 0,1 0 0 0 0,-1-1 0 0 0,0 0 0 0 0,1 0 0 0 0,0 0 0 0 0,0-1 0 0 0,0-1 1 0 0,1 0-1 0 0,-1 0 0 0 0,0 0 0 0 0,1-1 0 0 0,6-1 3 0 0,12 2-191 0 0,1-2 0 0 0,0-1 0 0 0,-1-1 1 0 0,0-1-1 0 0,1-2 0 0 0,23-7 191 0 0,-36 7-469 0 0,23-7-1327 0 0,-14 3-2463 0 0,0-2-7819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4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210 188 6361 0 0,'0'0'1690'0'0,"0"0"-414"0"0,0 0-203 0 0,0 0 101 0 0,0 0 109 0 0,0 0-8 0 0,0 0-141 0 0,0 0-259 0 0,0 0-235 0 0,0 0-183 0 0,0 0-129 0 0,0 0-69 0 0,6-10 0 0 0,28-42 188 0 0,-34 51-214 0 0,0 1-25 0 0,-12 110 6624 0 0,-2-60-6776 0 0,-1 0 0 0 0,-3-1 0 0 0,-2-1 0 0 0,-4 2-56 0 0,-67 102-50 0 0,45-108-664 0 0,36-52-1393 0 0,11-5 1757 0 0,0-1-1 0 0,0 1 1 0 0,2-1 0 0 0,0 1 0 0 0,0 0-1 0 0,1 0 1 0 0,0 0 0 0 0,2 1-1 0 0,-1 0 1 0 0,1-1 0 0 0,1 2 0 0 0,2-4 350 0 0,-3 4-187 0 0,107-211-260 0 0,-51 79 1527 0 0,-44 107 210 0 0,-16 80 517 0 0,28 309-107 0 0,-29-338-1692 0 0,0 0 0 0 0,2 0 1 0 0,0 0-1 0 0,0-1 0 0 0,1 1 0 0 0,1-1 0 0 0,1 0 0 0 0,0 0 0 0 0,0 0 0 0 0,2-1 1 0 0,1 2-9 0 0,-8-14 14 0 0,0 0 1 0 0,0 1 0 0 0,0-1-1 0 0,0 0 1 0 0,0 0 0 0 0,1 0 0 0 0,-1 0-1 0 0,0 0 1 0 0,1 0 0 0 0,-1 0 0 0 0,1 0-1 0 0,-1 0 1 0 0,1-1 0 0 0,0 1 0 0 0,-1 0-1 0 0,1-1 1 0 0,0 0 0 0 0,-1 1-1 0 0,1-1 1 0 0,0 0 0 0 0,-1 0 0 0 0,1 0-1 0 0,0 0 1 0 0,-1 0 0 0 0,1 0 0 0 0,0-1-1 0 0,0 1 1 0 0,-1 0 0 0 0,1-1-1 0 0,-1 0 1 0 0,1 1 0 0 0,0-1 0 0 0,-1 0-1 0 0,1 0 1 0 0,-1 0 0 0 0,0 0 0 0 0,1 0-1 0 0,-1 0 1 0 0,0 0 0 0 0,1 0 0 0 0,-1-1-15 0 0,45-57 789 0 0,-19 4-626 0 0,-3-1 0 0 0,-2-2 0 0 0,-3 0 0 0 0,-2-1-1 0 0,-3 0 1 0 0,-2-1 0 0 0,-3-1 0 0 0,-1-39-163 0 0,-7 64-192 0 0,-8 43-2591 0 0,5 9-2305 0 0,2-10 1059 0 0,-2 5-7901 0 0</inkml:trace>
  <inkml:trace contextRef="#ctx0" brushRef="#br0" timeOffset="911.986">977 254 1488 0 0,'0'0'1759'0'0,"0"0"-205"0"0,0 0 89 0 0,0 0 283 0 0,0 0 265 0 0,0 0-36 0 0,0 0-292 0 0,0 0-371 0 0,0 0-342 0 0,0 0-242 0 0,0 0-169 0 0,0 0-139 0 0,0 0-98 0 0,2 2 3859 0 0,6 4-2812 0 0,136-10 25 0 0,-20-17-990 0 0,-32 9-200 0 0,-59 12-245 0 0,-32 0-105 0 0,-1 0-31 0 0,0 0-6 0 0,0 0 14 0 0,0 0-30 0 0,0 0-22 0 0,-29 0-3198 0 0,-6 17-2919 0 0,22-9-1589 0 0,3-4-3655 0 0</inkml:trace>
  <inkml:trace contextRef="#ctx0" brushRef="#br0" timeOffset="1165.299">889 457 13659 0 0,'0'0'1780'0'0,"0"0"-605"0"0,0 0-313 0 0,0 0 22 0 0,0 0 164 0 0,0 0 78 0 0,0 0-34 0 0,0 0-105 0 0,0 0-135 0 0,0 0-121 0 0,0 0-106 0 0,0 0-97 0 0,0 0-94 0 0,34 0-89 0 0,109 2-75 0 0,-32-15 158 0 0,0-10-1138 0 0,-98 19-958 0 0,-8 2-1989 0 0,0 1-7796 0 0</inkml:trace>
  <inkml:trace contextRef="#ctx0" brushRef="#br0" timeOffset="2314.632">1695 711 1512 0 0,'0'0'1965'0'0,"0"0"-618"0"0,0 0-104 0 0,0 0 141 0 0,0 0 194 0 0,0 0 163 0 0,0 0-18 0 0,0 0-110 0 0,0 0-130 0 0,0 0-196 0 0,0 0-156 0 0,0 0-139 0 0,0 0-164 0 0,-7-1-153 0 0,-24-6-129 0 0,23-26 701 0 0,10 12-975 0 0,0 1 0 0 0,1 0 0 0 0,1 0-1 0 0,0 0 1 0 0,2 0 0 0 0,0 1 0 0 0,2 0-1 0 0,0 0 1 0 0,1 0 0 0 0,0 1-1 0 0,2 1 1 0 0,1-1-272 0 0,-7 10 16 0 0,0 1 0 0 0,0 0 1 0 0,1 0-1 0 0,0 0 0 0 0,1 1 0 0 0,-1 0 0 0 0,1 0 1 0 0,0 1-1 0 0,1 0 0 0 0,-1 0 0 0 0,1 0 0 0 0,0 1 1 0 0,0 0-1 0 0,0 1 0 0 0,1 0 0 0 0,-1 0 0 0 0,1 1 0 0 0,0 0 1 0 0,0 1-1 0 0,0-1 0 0 0,0 2 0 0 0,4-1-16 0 0,-7 4 8 0 0,0 0 0 0 0,0 1 0 0 0,0 0-1 0 0,-1 0 1 0 0,1 0 0 0 0,-1 0 0 0 0,0 1-1 0 0,0 0 1 0 0,-1 0 0 0 0,0 0 0 0 0,0 1-1 0 0,0-1 1 0 0,0 1 0 0 0,-1 0 0 0 0,0 0-1 0 0,0 0 1 0 0,1 5-8 0 0,30 124 356 0 0,-24-124-124 0 0,5-34 32 0 0,-7 9-388 0 0,13-10 121 0 0,0 0 0 0 0,2 1 0 0 0,1 1 0 0 0,1 1 0 0 0,0 2-1 0 0,2 0 1 0 0,0 2 0 0 0,22-11 3 0 0,-32 19-8 0 0,1 0 0 0 0,0 1 0 0 0,0 1-1 0 0,1 1 1 0 0,0 0 0 0 0,0 2 0 0 0,0 0 0 0 0,0 1 0 0 0,15-1 8 0 0,-31 6 2 0 0,-1-1 1 0 0,0 0 0 0 0,0 1-1 0 0,1 0 1 0 0,-1-1 0 0 0,-1 1-1 0 0,1 0 1 0 0,0 0-1 0 0,0 0 1 0 0,-1 0 0 0 0,1 1-1 0 0,-1-1 1 0 0,1 0 0 0 0,-1 0-1 0 0,0 1 1 0 0,0-1 0 0 0,0 1-1 0 0,-1-1 1 0 0,1 1 0 0 0,0 0-1 0 0,-1-1 1 0 0,0 1 0 0 0,0 0-1 0 0,1-1 1 0 0,-1 1-1 0 0,-1 0 1 0 0,1-1 0 0 0,0 1-1 0 0,-1-1 1 0 0,1 1 0 0 0,-1 0-1 0 0,0-1 1 0 0,0 2-3 0 0,0 6 26 0 0,-29 106 112 0 0,9-60-100 0 0,23-38-2169 0 0,18-38-3112 0 0,-9 8 1207 0 0,-2 5-7588 0 0</inkml:trace>
  <inkml:trace contextRef="#ctx0" brushRef="#br0" timeOffset="2894.569">3032 262 12723 0 0,'0'0'1745'0'0,"0"0"-296"0"0,0 0-136 0 0,0 0-42 0 0,0 0-61 0 0,0 0-162 0 0,0 0-204 0 0,0 0-161 0 0,0 0-139 0 0,0 0-122 0 0,0 0-72 0 0,0 0-64 0 0,-34 24-68 0 0,-103 75-31 0 0,71-35 53 0 0,61-55-231 0 0,0-1 0 0 0,0 1 0 0 0,1-1 0 0 0,0 1 0 0 0,0 0 0 0 0,1 1 0 0 0,0-1 0 0 0,1 1 0 0 0,0-1 0 0 0,1 1 0 0 0,0 0 0 0 0,0-1 0 0 0,1 1 0 0 0,0 0 0 0 0,2 9-9 0 0,0-16 19 0 0,0 0 0 0 0,0 0 0 0 0,0-1 0 0 0,1 1 0 0 0,-1 0 0 0 0,1-1 0 0 0,0 1 0 0 0,0-1 0 0 0,0 0 0 0 0,0 0 0 0 0,0 0 0 0 0,0-1 0 0 0,1 1 0 0 0,-1-1 0 0 0,0 1 0 0 0,1-1 0 0 0,0 0 0 0 0,-1 0 0 0 0,1-1 0 0 0,-1 1 0 0 0,1-1 0 0 0,0 0 0 0 0,-1 0 0 0 0,1 0 0 0 0,0 0 0 0 0,-1-1 0 0 0,1 1 0 0 0,0-1 0 0 0,-1 0 0 0 0,1 0 0 0 0,-1 0 0 0 0,0-1 0 0 0,1 1 0 0 0,-1-1 0 0 0,0 0 0 0 0,0 0 0 0 0,0 0 0 0 0,0 0 0 0 0,1-1-19 0 0,31-23 178 0 0,0 0-1 0 0,-3-3 1 0 0,0 0-1 0 0,-2-2 0 0 0,17-23-177 0 0,-45 51 14 0 0,1-1-1 0 0,0 1 1 0 0,-1 0 0 0 0,1 0-1 0 0,0 0 1 0 0,0 1-1 0 0,1-1 1 0 0,-1 1-1 0 0,1 0 1 0 0,-1 0 0 0 0,1 0-1 0 0,0 0 1 0 0,-1 1-1 0 0,1-1 1 0 0,0 1-1 0 0,0 0 1 0 0,2 0-14 0 0,21 45 68 0 0,22 172 226 0 0,-46-192-284 0 0,4 25-17 0 0,-2 1-1 0 0,-2 0 1 0 0,-3 1-1 0 0,-2-1 1 0 0,-2 0-1 0 0,-3 8 8 0 0,3-31-3 0 0,-2-1-1 0 0,0 0 0 0 0,-2 0 0 0 0,-1 0 0 0 0,-1-1 0 0 0,-1-1 1 0 0,-1 1-1 0 0,-1-2 0 0 0,-2 0 0 0 0,0-1 0 0 0,-1 0 0 0 0,-5 4 4 0 0,16-21-5 0 0,1 0 0 0 0,-1 0-1 0 0,0 0 1 0 0,-1-1-1 0 0,1 1 1 0 0,-1-1 0 0 0,0-1-1 0 0,0 1 1 0 0,0-1-1 0 0,0 0 1 0 0,-1 0 0 0 0,1-1-1 0 0,-1 0 1 0 0,1 0-1 0 0,-1 0 1 0 0,0-1 0 0 0,0 0-1 0 0,0-1 1 0 0,0 1-1 0 0,-4-2 6 0 0,8 0-2 0 0,1-1 0 0 0,-1 0-1 0 0,1-1 1 0 0,-1 1-1 0 0,1 0 1 0 0,0-1-1 0 0,0 1 1 0 0,0-1 0 0 0,0 0-1 0 0,0 1 1 0 0,0-1-1 0 0,1 0 1 0 0,0 0 0 0 0,-1 0-1 0 0,1 0 1 0 0,0-1-1 0 0,1 1 1 0 0,-1 0 0 0 0,1 0-1 0 0,-1 0 1 0 0,1-1-1 0 0,0 1 1 0 0,0 0-1 0 0,0-1 1 0 0,0 1 0 0 0,1 0-1 0 0,0 0 1 0 0,0-2 2 0 0,-1-3-7 0 0,4-19 1 0 0,2-1 0 0 0,1 1 1 0 0,1 0-1 0 0,1 1 0 0 0,2 0 0 0 0,0 0 1 0 0,2 1-1 0 0,1 1 0 0 0,1 0 0 0 0,0 1 1 0 0,2 0-1 0 0,1 1 0 0 0,12-10 6 0 0,-8 3-15 0 0,92-107-292 0 0,-62 80-2284 0 0,-43 46-290 0 0,-5 2-2078 0 0,-2 5 1737 0 0,3-1-9034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355 181 0 0 0,'0'0'1252'0'0,"0"0"482"0"0,0 0 180 0 0,0 0 1 0 0,0 0-8 0 0,0 0-121 0 0,0 0-165 0 0,0 0-123 0 0,0 0-134 0 0,0 0-117 0 0,0 0-92 0 0,0 0-109 0 0,0-3-121 0 0,-1 2-804 0 0,1 0 1 0 0,0 0-1 0 0,-1 0 0 0 0,1 0 0 0 0,-1 0 0 0 0,1 0 1 0 0,-1 0-1 0 0,0 0 0 0 0,1 0 0 0 0,-1 0 0 0 0,0 1 1 0 0,0-1-1 0 0,0 0 0 0 0,1 1 0 0 0,-1-1 0 0 0,0 0 1 0 0,0 1-1 0 0,0-1 0 0 0,0 1 0 0 0,0 0 1 0 0,0-1-1 0 0,0 1 0 0 0,0 0 0 0 0,0-1 0 0 0,0 1 1 0 0,-1 0-1 0 0,1 0 0 0 0,0 0 0 0 0,0 0 0 0 0,0 0 1 0 0,0 0-1 0 0,0 0 0 0 0,0 0 0 0 0,0 1 0 0 0,0-1 1 0 0,0 0-1 0 0,0 1 0 0 0,0-1-121 0 0,-9 0 282 0 0,2 2-161 0 0,0 0 1 0 0,1 0-1 0 0,0 1 1 0 0,-1 0-1 0 0,1 0 1 0 0,0 1-1 0 0,0 0 1 0 0,0 0-1 0 0,1 0 1 0 0,0 1-1 0 0,-1 0 1 0 0,2 0-1 0 0,-1 1 1 0 0,-4 5-122 0 0,-15 12 215 0 0,10-13-171 0 0,1 1 0 0 0,1 0 1 0 0,0 1-1 0 0,0 1 0 0 0,1 0 0 0 0,1 1 0 0 0,0 0 0 0 0,1 0 0 0 0,0 1 0 0 0,2 1 0 0 0,0 0 0 0 0,0 0 0 0 0,1 0 0 0 0,1 1 0 0 0,1 0 1 0 0,1 0-1 0 0,0 0 0 0 0,1 1 0 0 0,0 12-44 0 0,2-24-11 0 0,1 0 0 0 0,0 0 0 0 0,0-1 0 0 0,0 1 0 0 0,1 0 0 0 0,0 0 0 0 0,0 0 0 0 0,0-1 0 0 0,1 1 0 0 0,0 0 0 0 0,0-1 0 0 0,0 0 0 0 0,1 1 0 0 0,0-1 0 0 0,0 0 0 0 0,0 0 0 0 0,1-1 0 0 0,-1 1 0 0 0,1-1 0 0 0,0 1 0 0 0,1-1 0 0 0,-1-1 0 0 0,1 1 0 0 0,-1 0 0 0 0,1-1 0 0 0,0 0 0 0 0,0 0 0 0 0,1-1 0 0 0,-1 1 0 0 0,0-1 0 0 0,1 0 0 0 0,0-1 0 0 0,-1 1 1 0 0,1-1-1 0 0,0 0 0 0 0,0-1 0 0 0,0 0 0 0 0,0 1 0 0 0,-1-2 0 0 0,1 1 0 0 0,0-1 0 0 0,0 0 0 0 0,1 0 11 0 0,92-57-4443 0 0,-70 37-2563 0 0,-14 12-4726 0 0</inkml:trace>
  <inkml:trace contextRef="#ctx0" brushRef="#br0" timeOffset="304.243">587 221 7410 0 0,'0'0'2064'0'0,"0"0"-448"0"0,0 0-91 0 0,0 0 92 0 0,0 0 53 0 0,0 0-114 0 0,-17 31-242 0 0,-53 98-304 0 0,66-123-899 0 0,0 0 0 0 0,1 0 0 0 0,0 1 0 0 0,0-1 0 0 0,1 1 0 0 0,-1-1 0 0 0,1 1 0 0 0,1 0 0 0 0,0 0 0 0 0,0 0 0 0 0,0 0 0 0 0,1 0 0 0 0,0 0 0 0 0,0 3-111 0 0,1 10 255 0 0,-2-15-185 0 0,1 0 1 0 0,0 0-1 0 0,1 0 0 0 0,-1 0 0 0 0,1 1 0 0 0,0-1 0 0 0,0 0 0 0 0,0 0 0 0 0,1 0 0 0 0,0 0 1 0 0,0-1-1 0 0,0 1 0 0 0,1 0 0 0 0,-1-1 0 0 0,1 0 0 0 0,0 1 0 0 0,0-1 0 0 0,1 0 0 0 0,-1-1 1 0 0,1 1-1 0 0,0 0 0 0 0,0-1 0 0 0,0 0 0 0 0,0 0 0 0 0,1 0 0 0 0,-1-1 0 0 0,1 1 1 0 0,-1-1-1 0 0,1 0 0 0 0,0-1 0 0 0,0 1 0 0 0,0-1 0 0 0,5 1-70 0 0,5 0 152 0 0,1 0 0 0 0,0-2 0 0 0,0 0 0 0 0,0 0 0 0 0,0-2 0 0 0,0 0 1 0 0,-1-1-1 0 0,1 0 0 0 0,-1-1 0 0 0,1-1 0 0 0,-1 0 0 0 0,-1-1 0 0 0,1-1 0 0 0,-1-1 0 0 0,0 1 0 0 0,-1-2 0 0 0,0 0 0 0 0,4-4-152 0 0,-7 5 53 0 0,0 0-1 0 0,-1 0 1 0 0,-1 0 0 0 0,1-1-1 0 0,-1 0 1 0 0,-1-1-1 0 0,0 0 1 0 0,0 0 0 0 0,-1-1-1 0 0,0 0 1 0 0,-1 0-1 0 0,0 0 1 0 0,-1 0 0 0 0,0-1-1 0 0,0 0 1 0 0,-2 0-1 0 0,1 0 1 0 0,-2 0 0 0 0,0 0-1 0 0,0 0 1 0 0,-1 0-1 0 0,0 0 1 0 0,-1-1 0 0 0,-1-1-53 0 0,-1 5-24 0 0,0 1 0 0 0,-1 0 0 0 0,0 0 0 0 0,0 0 0 0 0,-1 0 0 0 0,0 1 0 0 0,0-1 0 0 0,-1 1 0 0 0,0 1 0 0 0,0-1 0 0 0,-1 1 0 0 0,0 0 0 0 0,0 0 0 0 0,0 1 0 0 0,-1 0 0 0 0,1 1 0 0 0,-1-1 0 0 0,0 1 0 0 0,-1 1 0 0 0,1-1 0 0 0,-1 2 0 0 0,1-1 0 0 0,-1 1 0 0 0,0 0-1 0 0,0 1 1 0 0,-3 0 24 0 0,-71 15-1687 0 0,35 14-5559 0 0,36-19-4540 0 0</inkml:trace>
  <inkml:trace contextRef="#ctx0" brushRef="#br0" timeOffset="685.453">1432 103 15211 0 0,'0'0'1363'0'0,"0"0"-263"0"0,0 0 27 0 0,0 0 176 0 0,0 0 71 0 0,0 0-88 0 0,0 0-232 0 0,0 0-277 0 0,0 0-209 0 0,0 0-135 0 0,0 0-134 0 0,0 0-98 0 0,-8-1-73 0 0,3 1-116 0 0,-1-1-1 0 0,1 1 0 0 0,-1 0 0 0 0,1 1 1 0 0,-1-1-1 0 0,1 1 0 0 0,-1 0 1 0 0,1 0-1 0 0,0 1 0 0 0,-1 0 1 0 0,1 0-1 0 0,0 0 0 0 0,0 0 0 0 0,0 1 1 0 0,1 0-1 0 0,-1 0 0 0 0,-3 3-11 0 0,-95 85 3 0 0,101-88-13 0 0,1 0 0 0 0,1 1 0 0 0,-1-1 0 0 0,0 0 0 0 0,1 1 1 0 0,0-1-1 0 0,-1 1 0 0 0,2-1 0 0 0,-1 1 0 0 0,0-1 0 0 0,1 1 0 0 0,-1-1 0 0 0,1 0 0 0 0,0 1 0 0 0,0-1 0 0 0,0 0 1 0 0,1 1-1 0 0,-1-1 0 0 0,1 0 0 0 0,-1 0 0 0 0,1 0 0 0 0,0-1 0 0 0,0 1 0 0 0,1 0 0 0 0,-1-1 0 0 0,1 1 1 0 0,-1-1-1 0 0,1 0 0 0 0,0 0 0 0 0,-1 0 0 0 0,1 0 0 0 0,0 0 0 0 0,0 0 0 0 0,1-1 0 0 0,-1 0 0 0 0,0 0 0 0 0,0 0 1 0 0,1 0-1 0 0,-1 0 0 0 0,1 0 10 0 0,8 6-15 0 0,-2-3 23 0 0,-1 0 1 0 0,1 1-1 0 0,-1 0 0 0 0,-1 1 0 0 0,1 0 0 0 0,-1 0 1 0 0,0 1-1 0 0,0 0 0 0 0,-1 1 0 0 0,0-1 1 0 0,0 1-1 0 0,-1 1 0 0 0,0-1 0 0 0,0 1 0 0 0,-1 0 1 0 0,0 0-1 0 0,-1 1 0 0 0,0 0 0 0 0,0-1 0 0 0,-1 1 1 0 0,0 0-1 0 0,-1 1 0 0 0,0-1 0 0 0,-1 0 0 0 0,0 1 1 0 0,0 2-9 0 0,-3-8 21 0 0,-1 0 0 0 0,1 1 0 0 0,-1-1 1 0 0,0 0-1 0 0,0 0 0 0 0,-1-1 0 0 0,1 1 1 0 0,-1-1-1 0 0,0 0 0 0 0,0 0 0 0 0,-1 0 1 0 0,1 0-1 0 0,-1-1 0 0 0,0 1 1 0 0,1-1-1 0 0,-2-1 0 0 0,1 1 0 0 0,-3 0-21 0 0,-2 3 27 0 0,-6 3-157 0 0,0-2-1 0 0,0 0 1 0 0,-1-1 0 0 0,0-1-1 0 0,-1 0 1 0 0,1-2-1 0 0,-1 0 1 0 0,0 0 0 0 0,0-2-1 0 0,0 0 1 0 0,0-1 0 0 0,0-1 130 0 0,0-2-2251 0 0,8-2-4223 0 0,6 2-5211 0 0</inkml:trace>
  <inkml:trace contextRef="#ctx0" brushRef="#br0" timeOffset="1055.82">2054 170 19644 0 0,'0'0'876'0'0,"0"0"-114"0"0,0 0 115 0 0,0 0 181 0 0,0 0 58 0 0,0 0-129 0 0,0 0-255 0 0,0 0-270 0 0,0 0-173 0 0,0 0-82 0 0,0 0-66 0 0,0 0-44 0 0,0 0-30 0 0,-16 25-21 0 0,-55 82-26 0 0,58-90-25 0 0,1 1 1 0 0,0 0-1 0 0,1 1 1 0 0,1 0 0 0 0,1 1-1 0 0,0-1 1 0 0,2 2 0 0 0,0-1-1 0 0,1 1 1 0 0,2 0 0 0 0,-3 20 4 0 0,7-35-6 0 0,-1 1 1 0 0,2-1-1 0 0,-1 1 1 0 0,1 0 0 0 0,0-1-1 0 0,0 1 1 0 0,1-1-1 0 0,0 0 1 0 0,0 1 0 0 0,0-1-1 0 0,1 0 1 0 0,0 0-1 0 0,0-1 1 0 0,1 1 0 0 0,-1-1-1 0 0,1 1 1 0 0,0-1 0 0 0,1 0-1 0 0,-1 0 1 0 0,1-1-1 0 0,0 0 1 0 0,0 1 0 0 0,1-2-1 0 0,-1 1 1 0 0,1-1-1 0 0,0 1 1 0 0,0-2 0 0 0,4 3 5 0 0,3 0 15 0 0,0 0 0 0 0,1-1 0 0 0,0 0 0 0 0,0-1 0 0 0,0 0 0 0 0,0-2 1 0 0,1 1-1 0 0,-1-2 0 0 0,0 0 0 0 0,1-1 0 0 0,-1 0 0 0 0,12-3-15 0 0,-9 1 96 0 0,-1-1 0 0 0,0 0 0 0 0,0-2 1 0 0,-1 0-1 0 0,1 0 0 0 0,-1-1 0 0 0,-1-1 0 0 0,1-1 0 0 0,-2 0 0 0 0,1-1 0 0 0,-1 0 0 0 0,0-1 0 0 0,-1 0 0 0 0,-1-1 1 0 0,0-1-1 0 0,0 0 0 0 0,-1 0 0 0 0,-1-1 0 0 0,6-10-96 0 0,-6 2 39 0 0,0 0 0 0 0,-2-1 0 0 0,0 1 0 0 0,-1-1-1 0 0,-2-1 1 0 0,0 1 0 0 0,-1-1 0 0 0,-2 0 0 0 0,0 1 0 0 0,-2-1 0 0 0,-2-17-39 0 0,3 31-43 0 0,-1-1 0 0 0,0 1 0 0 0,0-1 1 0 0,-1 1-1 0 0,-1-1 0 0 0,1 1 0 0 0,-2 0 0 0 0,1 0 0 0 0,-2 0 0 0 0,1 1 0 0 0,-1-1 1 0 0,0 1-1 0 0,-1 0 0 0 0,0 1 0 0 0,-1-1 0 0 0,0 1 0 0 0,0 1 0 0 0,-1-1 1 0 0,1 1-1 0 0,-2 0 0 0 0,1 1 0 0 0,-1 0 0 0 0,0 0 0 0 0,0 1 0 0 0,0 0 0 0 0,-1 1 1 0 0,0 0-1 0 0,-1 0 43 0 0,-4 1-283 0 0,0 1-1 0 0,0 0 1 0 0,0 1 0 0 0,0 0 0 0 0,0 2-1 0 0,0 0 1 0 0,0 0 0 0 0,0 2 0 0 0,1-1 0 0 0,-1 2-1 0 0,1 0 1 0 0,-3 2 283 0 0,-102 45-10076 0 0,87-35-1641 0 0</inkml:trace>
  <inkml:trace contextRef="#ctx0" brushRef="#br0" timeOffset="1372.049">1686 438 11146 0 0,'0'0'3196'0'0,"0"0"-798"0"0,0 0-519 0 0,0 0-303 0 0,39-9-205 0 0,123-31-139 0 0,-34-6 945 0 0,-61 17-850 0 0,-32 13-639 0 0,1 0 0 0 0,1 3 0 0 0,0 1 0 0 0,28-5-688 0 0,-63 18 16 0 0,0-1-1 0 0,0 0 1 0 0,-1 1 0 0 0,1 0-1 0 0,0-1 1 0 0,0 1-1 0 0,-1 0 1 0 0,1 0 0 0 0,-1 0-1 0 0,1 0 1 0 0,-1 0-1 0 0,1 0 1 0 0,-1 0 0 0 0,0 1-1 0 0,1-1 1 0 0,-1 0-1 0 0,0 1 1 0 0,0-1 0 0 0,0 1-1 0 0,0-1 1 0 0,0 1-1 0 0,0 0 1 0 0,-1-1 0 0 0,1 1-1 0 0,0 0 1 0 0,-1 0-1 0 0,0-1 1 0 0,1 1-1 0 0,-1 0 1 0 0,0 0 0 0 0,0 0-1 0 0,0 0 1 0 0,0-1-1 0 0,0 1 1 0 0,0 0 0 0 0,-1 1-16 0 0,5 16 98 0 0,-3-11-88 0 0,1 0 0 0 0,1 0 0 0 0,-1 0 0 0 0,1 0 0 0 0,1 0 0 0 0,-1-1 0 0 0,1 0 0 0 0,1 0-1 0 0,-1 0 1 0 0,1 0 0 0 0,1-1 0 0 0,-1 1 0 0 0,1-2 0 0 0,0 1 0 0 0,0 0 0 0 0,0-1 0 0 0,1 0-1 0 0,0-1 1 0 0,1 1-10 0 0,112 20 596 0 0,-66-24-7375 0 0,-46-1 4710 0 0,-8 0-10507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59 6489 0 0,'0'0'3388'0'0,"0"0"-1537"0"0,0 0-667 0 0,0 0-56 0 0,0 0 123 0 0,0 0 35 0 0,0 0-131 0 0,0 0-210 0 0,0 0-290 0 0,0 0-232 0 0,0 0-115 0 0,0 0-33 0 0,0 0 17 0 0,-5 10 10 0 0,-44 76 516 0 0,-19 35 31 0 0,49-90-766 0 0,-2 0-1 0 0,-1-1 1 0 0,-1-1-1 0 0,-2-2 1 0 0,-22 21-83 0 0,34-40 730 0 0,24-29-342 0 0,147-186-129 0 0,5 3-179 0 0,-149 198 297 0 0,-14 38 222 0 0,-1-17-464 0 0,1 14-5 0 0,-2 5-94 0 0,1-1 0 0 0,2 1 0 0 0,1 0 0 0 0,1-1 0 0 0,2 1 0 0 0,2-1 0 0 0,1 0 0 0 0,1-1 0 0 0,2 0 0 0 0,12 26-36 0 0,-21-54 29 0 0,0 0-1 0 0,0 0 1 0 0,0 0 0 0 0,1-1 0 0 0,-1 1 0 0 0,1-1 0 0 0,0 1 0 0 0,0-1 0 0 0,0 0 0 0 0,1 0 0 0 0,-1 0 0 0 0,1-1 0 0 0,-1 1 0 0 0,1-1 0 0 0,0 0 0 0 0,0 0 0 0 0,0 0 0 0 0,0 0 0 0 0,1-1 0 0 0,-1 1 0 0 0,0-1-1 0 0,1 0 1 0 0,-1-1 0 0 0,4 1-29 0 0,16-49 849 0 0,60-133-424 0 0,-22 49-326 0 0,9-62 174 0 0,-72 178-1303 0 0,0 17-2867 0 0,-1 1-3389 0 0,1-1-3766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3 465 3993 0 0,'0'0'2147'0'0,"0"0"-583"0"0,0 0-185 0 0,0 0 124 0 0,0 0 199 0 0,0 0 70 0 0,0 0-127 0 0,0 0-276 0 0,0 0-287 0 0,0 0-239 0 0,0 0-175 0 0,0 0-109 0 0,-3 8 3060 0 0,75 9-1025 0 0,-47-16-2189 0 0,299-5-102 0 0,-331 15-10876 0 0,3-7-1416 0 0</inkml:trace>
  <inkml:trace contextRef="#ctx0" brushRef="#br0" timeOffset="1146.101">856 1 8754 0 0,'0'0'1618'0'0,"0"0"-289"0"0,0 0-201 0 0,0 0 23 0 0,0 0 64 0 0,0 0-75 0 0,0 0-175 0 0,0 0-250 0 0,0 0-178 0 0,0 0-82 0 0,0 0-31 0 0,-12 9-5 0 0,-81 74 638 0 0,93-83-1049 0 0,-15 15 198 0 0,2 1 0 0 0,0 0 0 0 0,0 1 1 0 0,2 0-1 0 0,0 0 0 0 0,1 2 1 0 0,1-1-1 0 0,-1 5-206 0 0,9-22 30 0 0,1 1 1 0 0,-1-1 0 0 0,1 1-1 0 0,0-1 1 0 0,-1 1 0 0 0,1 0-1 0 0,0-1 1 0 0,0 1 0 0 0,0-1-1 0 0,0 1 1 0 0,0 0 0 0 0,0-1-1 0 0,1 1 1 0 0,-1-1 0 0 0,0 1-1 0 0,1-1 1 0 0,-1 1 0 0 0,1-1-1 0 0,0 1 1 0 0,-1-1 0 0 0,1 1-1 0 0,0-1 1 0 0,0 0 0 0 0,0 1-1 0 0,0-1 1 0 0,0 0-1 0 0,0 0 1 0 0,0 0 0 0 0,1 0-1 0 0,-1 0 1 0 0,0 0 0 0 0,1 0-1 0 0,-1 0 1 0 0,0 0 0 0 0,1-1-1 0 0,-1 1 1 0 0,1 0 0 0 0,-1-1-1 0 0,1 0 1 0 0,-1 1 0 0 0,3-1-31 0 0,74 5 1034 0 0,-61-5-895 0 0,134-33 823 0 0,-104 18-733 0 0,-57 23-4011 0 0,-6-2-3105 0 0,15-6 1758 0 0,1 0-3355 0 0</inkml:trace>
  <inkml:trace contextRef="#ctx0" brushRef="#br0" timeOffset="1405.562">1023 52 2905 0 0,'0'0'2156'0'0,"0"0"-272"0"0,0 0-50 0 0,0 0 77 0 0,0 0 47 0 0,0 0-38 0 0,0 0-190 0 0,0 0-283 0 0,0 0-297 0 0,0 0-270 0 0,0 0-219 0 0,0 0-134 0 0,0 0-25 0 0,3-1 22 0 0,0 32 1172 0 0,-22 38-746 0 0,15-58-794 0 0,-10 33-17 0 0,2 0 1 0 0,2 0-1 0 0,2 1 1 0 0,2 0-1 0 0,0 36-139 0 0,8-56-1440 0 0,0-18-2510 0 0,1 1-4927 0 0,-1-8-2200 0 0</inkml:trace>
  <inkml:trace contextRef="#ctx0" brushRef="#br0" timeOffset="240.588">33 719 16027 0 0,'0'0'1690'0'0,"0"0"-710"0"0,0 0-301 0 0,0 0 124 0 0,0 0 133 0 0,0 0 39 0 0,0 0-53 0 0,0 0-97 0 0,0 0-106 0 0,0 0-134 0 0,35 1-107 0 0,110 4-110 0 0,27-3 475 0 0,-110-3-7747 0 0,-58 1-4916 0 0</inkml:trace>
  <inkml:trace contextRef="#ctx0" brushRef="#br0" timeOffset="1635.212">469 693 8346 0 0,'0'0'1707'0'0,"0"0"-351"0"0,0 0-82 0 0,0 0 186 0 0,0 0 152 0 0,0 0-127 0 0,0 0-212 0 0,0 0-207 0 0,0 0-189 0 0,0 0-132 0 0,35-1-113 0 0,112-2-79 0 0,98-22 1142 0 0,-189 17-1576 0 0,79 2-1130 0 0,-125 13-728 0 0,-7 0-2279 0 0,-3-4 1705 0 0,2 1-9005 0 0</inkml:trace>
  <inkml:trace contextRef="#ctx0" brushRef="#br0" timeOffset="2104.01">778 943 5073 0 0,'0'0'2471'0'0,"0"0"-494"0"0,0 0-153 0 0,0 0-1 0 0,0 0-104 0 0,0 0-209 0 0,0 0-273 0 0,0 0-284 0 0,0 0-243 0 0,0 0-164 0 0,0 0-105 0 0,0 0-53 0 0,0 0-24 0 0,-8 4-6 0 0,2-3-253 0 0,0 2 1 0 0,-1-1-1 0 0,1 1 1 0 0,0 0-1 0 0,0 0 0 0 0,0 1 1 0 0,1 0-1 0 0,0 0 1 0 0,-1 0-1 0 0,1 0 0 0 0,0 1 1 0 0,1 0-1 0 0,-1 0 1 0 0,1 0-1 0 0,0 1 1 0 0,1-1-1 0 0,-1 1 0 0 0,1 0 1 0 0,0 0-1 0 0,0 0 1 0 0,1 1-1 0 0,0-1 0 0 0,-1 5-105 0 0,6-7 26 0 0,-1 0-1 0 0,1 0 1 0 0,1-1-1 0 0,-1 0 1 0 0,0 1-1 0 0,1-1 1 0 0,0 0-1 0 0,0-1 1 0 0,0 1-1 0 0,0-1 1 0 0,0 0-1 0 0,0 0 1 0 0,1 0-1 0 0,-1 0 1 0 0,1-1-1 0 0,-1 1 1 0 0,1-1-1 0 0,0-1 1 0 0,-1 1-1 0 0,1-1 1 0 0,0 1-26 0 0,6 1 62 0 0,27 7 54 0 0,-26-7-78 0 0,1 0-1 0 0,-1 1 0 0 0,0 0 1 0 0,-1 1-1 0 0,1 1 0 0 0,-1 0 0 0 0,0 0 1 0 0,0 1-1 0 0,4 3-37 0 0,-14-7 37 0 0,0 0-1 0 0,0 0 1 0 0,1 0 0 0 0,-1 1-1 0 0,-1-1 1 0 0,1 0 0 0 0,0 1-1 0 0,0-1 1 0 0,-1 0 0 0 0,0 1-1 0 0,1-1 1 0 0,-1 1 0 0 0,0-1-1 0 0,0 0 1 0 0,0 1 0 0 0,0-1-1 0 0,-1 1 1 0 0,1-1 0 0 0,-1 0-1 0 0,1 1 1 0 0,-1-1 0 0 0,0 0 0 0 0,0 1-1 0 0,0-1 1 0 0,0 0 0 0 0,0 0-1 0 0,-1 0 1 0 0,1 0 0 0 0,-1 0-1 0 0,1 0 1 0 0,-1 0 0 0 0,-1 0-37 0 0,-8 10-34 0 0,-2-2 1 0 0,0 1 0 0 0,0-2-1 0 0,0 0 1 0 0,-1 0 0 0 0,-1-1-1 0 0,1-1 1 0 0,-1 0-1 0 0,0-1 1 0 0,-1-1 0 0 0,0 0-1 0 0,-15 2 34 0 0,-18-6-2772 0 0,30-1-6291 0 0,14 0-2254 0 0</inkml:trace>
  <inkml:trace contextRef="#ctx0" brushRef="#br0" timeOffset="2354.049">675 907 9218 0 0,'0'0'1808'0'0,"0"0"-269"0"0,0 0-92 0 0,0 0 74 0 0,0 0-68 0 0,0 0-191 0 0,0 0-250 0 0,0 0-230 0 0,0 0-164 0 0,0 0-109 0 0,0 0-120 0 0,0 0-126 0 0,33-8-103 0 0,102-21-95 0 0,-62 25-176 0 0,-11 13-696 0 0,-21-7-5633 0 0,-29-2-4431 0 0</inkml:trace>
  <inkml:trace contextRef="#ctx0" brushRef="#br0" timeOffset="2965.322">1181 1058 10018 0 0,'0'0'2166'0'0,"0"0"-360"0"0,0 0-226 0 0,0 0-145 0 0,0 0-108 0 0,0 0-140 0 0,0 0-164 0 0,0 0-136 0 0,0 0-98 0 0,0 0-67 0 0,0 0-66 0 0,0 0-88 0 0,0 0-69 0 0,12-31-85 0 0,38-95-82 0 0,-14 61 219 0 0,-27 51-480 0 0,0 1-1 0 0,0 0 1 0 0,1 1-1 0 0,1-1 1 0 0,0 2 0 0 0,1 0-1 0 0,0 0 1 0 0,0 1-1 0 0,1 1 1 0 0,1 0-1 0 0,0 0 1 0 0,8-3-71 0 0,-21 12-3 0 0,0-1-1 0 0,0 0 1 0 0,0 0 0 0 0,0 1 0 0 0,0-1-1 0 0,0 0 1 0 0,0 1 0 0 0,0-1-1 0 0,0 1 1 0 0,1-1 0 0 0,-1 1 0 0 0,0 0-1 0 0,0-1 1 0 0,0 1 0 0 0,0 0-1 0 0,1 0 1 0 0,-1 0 0 0 0,0 0-1 0 0,0 0 1 0 0,1 0 0 0 0,-1 0 0 0 0,0 0-1 0 0,0 1 1 0 0,0-1 0 0 0,0 0-1 0 0,1 1 1 0 0,-1-1 0 0 0,0 1-1 0 0,0-1 1 0 0,0 1 0 0 0,0 0 0 0 0,0-1-1 0 0,0 1 1 0 0,0 0 0 0 0,0 0-1 0 0,0-1 1 0 0,-1 1 0 0 0,1 0-1 0 0,0 0 1 0 0,0 0 0 0 0,-1 0 0 0 0,1 0-1 0 0,-1 0 1 0 0,1 0 0 0 0,-1 1-1 0 0,1-1 1 0 0,-1 0 0 0 0,1 0 0 0 0,-1 0-1 0 0,0 0 1 0 0,0 1 0 0 0,0-1-1 0 0,0 0 1 0 0,0 0 0 0 0,0 2 3 0 0,-7 92 17 0 0,3-36 19 0 0,42-57 43 0 0,107-103 78 0 0,69-38-120 0 0,-175 130-82 0 0,-35 47 62 0 0,-33 112 101 0 0,28-149-169 0 0,1 1 0 0 0,0-1-1 0 0,-1 1 1 0 0,1 0 0 0 0,0-1 0 0 0,0 1 0 0 0,0 0 0 0 0,0-1 0 0 0,0 1 0 0 0,0 0 0 0 0,0-1 0 0 0,1 1 0 0 0,-1 0-1 0 0,1-1 1 0 0,-1 1 0 0 0,1-1 0 0 0,-1 1 0 0 0,1-1 0 0 0,0 1 0 0 0,0-1 0 0 0,0 1 0 0 0,0-1 0 0 0,0 0-1 0 0,0 0 1 0 0,0 1 0 0 0,0-1 0 0 0,1 0 0 0 0,-1 0 0 0 0,0 0 0 0 0,1 0 0 0 0,-1 0 0 0 0,0-1 0 0 0,1 1 0 0 0,-1 0-1 0 0,1-1 1 0 0,0 1 0 0 0,-1-1 0 0 0,1 1 0 0 0,-1-1 0 0 0,1 0 0 0 0,0 1 0 0 0,-1-1 0 0 0,1 0 0 0 0,0 0-1 0 0,-1 0 1 0 0,1-1 0 0 0,0 1 0 0 0,-1 0 0 0 0,1-1 0 0 0,0 1 0 0 0,0-1 51 0 0,43-6-4302 0 0,-16-2-1920 0 0,-13 3-74 0 0,-7 2-1320 0 0</inkml:trace>
  <inkml:trace contextRef="#ctx0" brushRef="#br0" timeOffset="3536.811">2347 656 2192 0 0,'0'0'3053'0'0,"0"0"-154"0"0,0 0-109 0 0,0 0-209 0 0,0 0-341 0 0,0 0-431 0 0,0 0-348 0 0,0 0-259 0 0,0 0-202 0 0,0 0-162 0 0,0 0-161 0 0,0 0-135 0 0,-8-5-105 0 0,-25-13-74 0 0,30 18-333 0 0,0-1 1 0 0,1 1 0 0 0,-1 0-1 0 0,1 0 1 0 0,-1 1 0 0 0,0-1-1 0 0,1 0 1 0 0,-1 1 0 0 0,1-1-1 0 0,-1 1 1 0 0,1 0 0 0 0,-1 0-1 0 0,1 0 1 0 0,0 0 0 0 0,-1 1-1 0 0,1-1 1 0 0,0 1 0 0 0,0-1-1 0 0,0 1 1 0 0,0 0 0 0 0,0 0-31 0 0,-5 3 75 0 0,-2 0-58 0 0,0 1 1 0 0,1 0 0 0 0,0 0 0 0 0,0 1 0 0 0,1 0-1 0 0,0 1 1 0 0,0-1 0 0 0,1 1 0 0 0,0 1 0 0 0,0-1-1 0 0,1 1 1 0 0,0 0 0 0 0,0 0 0 0 0,1 1 0 0 0,0-1-1 0 0,1 1 1 0 0,0 0 0 0 0,1 0 0 0 0,0 0 0 0 0,0 0-1 0 0,1 0 1 0 0,0 0 0 0 0,1 7-18 0 0,2-14 27 0 0,0 0 0 0 0,0 0-1 0 0,0-1 1 0 0,0 1 0 0 0,0-1 0 0 0,1 1 0 0 0,-1-1 0 0 0,1 0-1 0 0,0 0 1 0 0,-1 0 0 0 0,1 0 0 0 0,0-1 0 0 0,0 1-1 0 0,0-1 1 0 0,0 1 0 0 0,0-1 0 0 0,1 0 0 0 0,-1-1-1 0 0,0 1 1 0 0,0 0 0 0 0,1-1 0 0 0,-1 0 0 0 0,0 0-1 0 0,1 0 1 0 0,-1 0 0 0 0,1 0 0 0 0,-1-1 0 0 0,0 1-1 0 0,0-1 1 0 0,1 0 0 0 0,-1 0 0 0 0,0 0 0 0 0,0 0-1 0 0,0-1 1 0 0,0 1 0 0 0,0-1 0 0 0,0 0 0 0 0,0 0-1 0 0,-1 0 1 0 0,3-2-27 0 0,156-131 1019 0 0,-150 128-1001 0 0,-1 0-1 0 0,1 1 0 0 0,0 1 1 0 0,0 0-1 0 0,1 0 0 0 0,0 1 1 0 0,0 0-1 0 0,0 1 0 0 0,0 1 1 0 0,0 0-1 0 0,7 0-17 0 0,-16 4 2 0 0,1 0 1 0 0,-1 1-1 0 0,0-1 1 0 0,-1 1-1 0 0,1-1 1 0 0,0 1-1 0 0,-1 0 1 0 0,1 0-1 0 0,-1 1 0 0 0,0-1 1 0 0,0 0-1 0 0,0 1 1 0 0,-1-1-1 0 0,1 1 1 0 0,-1 0-1 0 0,0-1 1 0 0,0 1-1 0 0,0 0 0 0 0,0 0 1 0 0,-1 0-1 0 0,1 0 1 0 0,-1-1-1 0 0,0 1 1 0 0,0 0-1 0 0,-1 3-2 0 0,-1 62 25 0 0,-3-1-1 0 0,-3-1 1 0 0,-13 54-25 0 0,-6 47-27 0 0,-26 89-12 0 0,51-252 41 0 0,1 0 0 0 0,0 0 0 0 0,-1 0 0 0 0,0 0 0 0 0,0 0 0 0 0,0 0 0 0 0,-1 0 1 0 0,0-1-1 0 0,0 1 0 0 0,0-1 0 0 0,0 0 0 0 0,-1 0 0 0 0,1 0 0 0 0,-1 0 0 0 0,0-1 0 0 0,0 0 0 0 0,-1 1 0 0 0,1-1 0 0 0,-1-1 0 0 0,1 1 0 0 0,-1-1 0 0 0,0 0 0 0 0,0 0 0 0 0,0 0 0 0 0,0 0 0 0 0,0-1 0 0 0,0 0 0 0 0,-1 0 0 0 0,1-1 0 0 0,0 1 0 0 0,-1-1 0 0 0,1 0 1 0 0,0-1-1 0 0,-5 0-2 0 0,6-2-1 0 0,1 0-1 0 0,0 0 1 0 0,1-1 0 0 0,-1 1 0 0 0,0-1 0 0 0,1 1 0 0 0,0-1 0 0 0,0 0 0 0 0,0 0 0 0 0,0 0 0 0 0,1 0 0 0 0,0 0 0 0 0,0-1 0 0 0,0 1 0 0 0,0 0 0 0 0,0-1 0 0 0,1 1 0 0 0,0 0 0 0 0,0-1 0 0 0,0 1-1 0 0,0-1 1 0 0,1 1 0 0 0,0-2 1 0 0,-1-3 5 0 0,4-9-2 0 0,0 1 1 0 0,1-1 0 0 0,1 1 0 0 0,1 0 0 0 0,0 1 0 0 0,1-1 0 0 0,1 2 0 0 0,0-1 0 0 0,2 1 0 0 0,-1 1 0 0 0,2-1 0 0 0,0 2-1 0 0,0 0 1 0 0,1 0 0 0 0,13-8-4 0 0,11-13-3 0 0,3 1 0 0 0,0 2 0 0 0,2 2 0 0 0,1 1 0 0 0,1 3 0 0 0,10-3 3 0 0,114-29-139 0 0,-94 44-3114 0 0,-62 12-2812 0 0,-7 1-6282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2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10 195 4953 0 0,'0'0'1482'0'0,"0"0"-174"0"0,0 0 44 0 0,0 0 191 0 0,0 0 136 0 0,0 0-70 0 0,0 0-250 0 0,0 0-313 0 0,0 0-288 0 0,0 0-247 0 0,0 0-170 0 0,-10 4 523 0 0,56 10 1286 0 0,39-5-373 0 0,0-5-1 0 0,68-4-1776 0 0,-56-1 420 0 0,61-18 112 0 0,-151 19-582 0 0,-10 12-3217 0 0,3-11 2951 0 0,-10 11-3478 0 0,4-4-3545 0 0,2-4-3355 0 0</inkml:trace>
  <inkml:trace contextRef="#ctx0" brushRef="#br0" timeOffset="318.123">111 442 3697 0 0,'0'0'4183'0'0,"0"0"-2233"0"0,0 0-603 0 0,0 0 131 0 0,0 0 139 0 0,0 0-34 0 0,0 0-269 0 0,0 0-344 0 0,0 0-324 0 0,0 0-220 0 0,0 0-155 0 0,0 0-86 0 0,0 0 46 0 0,-3 10 413 0 0,49 1 1127 0 0,235-15 1101 0 0,-99-6-2584 0 0,-177 10-991 0 0,30 5 1775 0 0,-27 1-4352 0 0,-6 5-5122 0 0,-2-11-2997 0 0</inkml:trace>
  <inkml:trace contextRef="#ctx0" brushRef="#br0" timeOffset="823.481">345 0 10154 0 0,'0'0'939'0'0,"0"0"-221"0"0,0 0-64 0 0,0 0 102 0 0,0 0 111 0 0,0 0 78 0 0,0 0 24 0 0,0 0-39 0 0,0 0-56 0 0,0 0-85 0 0,0 0-133 0 0,0 0-104 0 0,0 0-68 0 0,18 11-65 0 0,123 62 746 0 0,-78-54-517 0 0,-39-13-512 0 0,-1 1 1 0 0,1 2-1 0 0,-1 0 0 0 0,0 1 1 0 0,-1 1-1 0 0,17 12-136 0 0,-36-20 55 0 0,1 1 0 0 0,-1-1 1 0 0,0 1-1 0 0,0 0 0 0 0,0 1 0 0 0,0-1 1 0 0,-1 0-1 0 0,1 1 0 0 0,-1-1 0 0 0,0 1 1 0 0,-1 0-1 0 0,1 0 0 0 0,-1 0 0 0 0,0 0 0 0 0,0 0 1 0 0,-1 0-1 0 0,1 0 0 0 0,-1 0 0 0 0,0 0 1 0 0,0 0-1 0 0,-1 0 0 0 0,0 0 0 0 0,0 0 1 0 0,0 0-1 0 0,0 0 0 0 0,-1 0 0 0 0,0-1 1 0 0,0 1-1 0 0,0 0 0 0 0,0-1 0 0 0,-1 0 0 0 0,0 1 1 0 0,0-1-1 0 0,0 0 0 0 0,0-1 0 0 0,-2 2-55 0 0,-16 30 190 0 0,-1-1 0 0 0,-2-1 1 0 0,-1-1-1 0 0,-27 26-190 0 0,-35 42 277 0 0,-75 57-140 0 0,168-161-4458 0 0,10-8 393 0 0,-8 6-1828 0 0,4-1-6067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8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6481 0 0,'0'0'1089'0'0,"0"0"-585"0"0,0 0-688 0 0,0 0-344 0 0,0 0-49 0 0,0 0 33 0 0,0 0 72 0 0,0 0 16 0 0,0 0-384 0 0,0 0-992 0 0,0 0-809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5657 0 0,'0'0'1539'0'0,"0"0"-120"0"0,0 0 239 0 0,0 0 213 0 0,0 0-13 0 0,0 0-207 0 0,0 0-231 0 0,0 0-204 0 0,0 0-166 0 0,37 3-145 0 0,116 9-101 0 0,61-8 1665 0 0,-102-10-1825 0 0,0-5 0 0 0,-1-5 0 0 0,8-7-644 0 0,-118 23-1 0 0,51-14-802 0 0,-52 14 398 0 0,0 0-217 0 0,-27 3-12378 0 0,19 1 2382 0 0</inkml:trace>
  <inkml:trace contextRef="#ctx0" brushRef="#br0" timeOffset="248.67">197 454 9450 0 0,'0'0'1720'0'0,"0"0"-306"0"0,0 0-104 0 0,0 0 147 0 0,0 0-14 0 0,0 0-201 0 0,0 0-198 0 0,0 0-158 0 0,0 0-101 0 0,0 0-78 0 0,34 2-67 0 0,108 4-64 0 0,14-11 751 0 0,140-10-472 0 0,-144 12-1195 0 0,-88 3-2228 0 0,-36 0 196 0 0,-21-1-2374 0 0,-2-2-4771 0 0</inkml:trace>
  <inkml:trace contextRef="#ctx0" brushRef="#br0" timeOffset="586.195">490 1 8298 0 0,'0'0'2184'0'0,"0"0"-745"0"0,0 0-595 0 0,0 0-146 0 0,0 0 59 0 0,0 0 125 0 0,0 0 57 0 0,0 0-56 0 0,0 0-114 0 0,0 0-62 0 0,0 0-59 0 0,0 0-24 0 0,0 0-4 0 0,31 14-62 0 0,102 44-37 0 0,274 95 2128 0 0,-402-152-2613 0 0,1 1 1 0 0,-1 0-1 0 0,0 0 0 0 0,0 1 1 0 0,-1-1-1 0 0,1 1 1 0 0,0 1-1 0 0,-1-1 0 0 0,0 0 1 0 0,0 1-1 0 0,0 0 0 0 0,0 0 1 0 0,0 0-1 0 0,-1 0 1 0 0,0 1-1 0 0,0-1 0 0 0,0 1 1 0 0,0 0-1 0 0,-1 0 1 0 0,0 0-1 0 0,0 0 0 0 0,0 1 1 0 0,0-1-1 0 0,-1 0 1 0 0,0 1-1 0 0,0-1 0 0 0,-1 1 1 0 0,1-1-1 0 0,-1 1 0 0 0,0-1 1 0 0,-1 1-1 0 0,0-1 1 0 0,1 1-1 0 0,-2-1 0 0 0,0 3-36 0 0,-7 9 129 0 0,-2-1-1 0 0,1 0 0 0 0,-2-1 1 0 0,0 0-1 0 0,-1-1 0 0 0,-1 0 1 0 0,0-1-1 0 0,0-1 0 0 0,-1 0 1 0 0,-11 6-129 0 0,22-15 13 0 0,-237 155 263 0 0,211-114-2121 0 0,32-35-2236 0 0,9-3-3395 0 0,-5-5-4780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71 15091 0 0,'0'0'2521'0'0,"0"0"-1033"0"0,0 0-548 0 0,0 0-168 0 0,0 0-109 0 0,0 0-132 0 0,0 0-96 0 0,0 0-71 0 0,0 0-49 0 0,0 0-37 0 0,0 0-38 0 0,0 0-42 0 0,-32 26-41 0 0,-97 85-5 0 0,126-109-144 0 0,-1 1-1 0 0,1 0 1 0 0,0-1 0 0 0,-1 1-1 0 0,1 0 1 0 0,0 1 0 0 0,1-1-1 0 0,-1 0 1 0 0,1 1 0 0 0,-1-1-1 0 0,1 1 1 0 0,0 0-1 0 0,1 0 1 0 0,-1 0 0 0 0,1 0-1 0 0,-1 0 1 0 0,1 0 0 0 0,0 0-1 0 0,1 1 1 0 0,-1 0-8 0 0,0 8 26 0 0,-1-3-2 0 0,1 1 0 0 0,0-1 1 0 0,0 0-1 0 0,1 1 0 0 0,1-1 1 0 0,0 1-1 0 0,0-1 0 0 0,1 0 0 0 0,0 1 1 0 0,1-1-1 0 0,0 0 0 0 0,1-1 0 0 0,0 1 1 0 0,0 0-1 0 0,1-1 0 0 0,1 0 1 0 0,-1 0-1 0 0,1-1 0 0 0,1 0 0 0 0,-1 0 1 0 0,1 0-1 0 0,1-1 0 0 0,0 0 0 0 0,0 0 1 0 0,0-1-1 0 0,1 0 0 0 0,-1 0 1 0 0,1-1-1 0 0,1 0 0 0 0,3 1-24 0 0,-2-2 119 0 0,0 0 1 0 0,0-1-1 0 0,0-1 0 0 0,1 0 0 0 0,0 0 1 0 0,-1-1-1 0 0,1 0 0 0 0,0-1 1 0 0,-1-1-1 0 0,1 0 0 0 0,0 0 1 0 0,-1-1-1 0 0,1 0 0 0 0,-1-1 0 0 0,0-1 1 0 0,0 0-1 0 0,0 0 0 0 0,0-1 1 0 0,-1 0-1 0 0,0-1 0 0 0,0 0 0 0 0,0-1 1 0 0,-1 0-1 0 0,0 0 0 0 0,0-1 1 0 0,-1-1-1 0 0,0 1 0 0 0,0-1 1 0 0,-1 0-1 0 0,0-1 0 0 0,0-1-119 0 0,2-7 37 0 0,0-1 0 0 0,-1 0 0 0 0,-1 0 0 0 0,-1 0-1 0 0,-1-1 1 0 0,0 0 0 0 0,-2 0 0 0 0,0-1 0 0 0,-1 1 0 0 0,-2-1 0 0 0,0 1 0 0 0,-1 0-1 0 0,0-1 1 0 0,-5-14-37 0 0,5 28-149 0 0,0 1 0 0 0,0-1 0 0 0,-1 0 0 0 0,0 1 0 0 0,0-1 0 0 0,-1 1 0 0 0,0 0 0 0 0,0 0 0 0 0,-1 0 0 0 0,1 0 0 0 0,-1 0 0 0 0,-1 1 0 0 0,1-1 0 0 0,-1 1 0 0 0,0 0 0 0 0,0 1 0 0 0,0-1-1 0 0,0 1 1 0 0,-1 0 0 0 0,0 1 0 0 0,0-1 0 0 0,0 1 0 0 0,0 0 0 0 0,-1 0 0 0 0,1 1 0 0 0,-1 0 0 0 0,1 0 0 0 0,-1 1 0 0 0,-5-1 149 0 0,-39 1-4901 0 0,36 1 811 0 0,-10 0-7982 0 0</inkml:trace>
  <inkml:trace contextRef="#ctx0" brushRef="#br0" timeOffset="248.947">0 358 14075 0 0,'0'0'2030'0'0,"0"0"-309"0"0,0 0-263 0 0,33-8-192 0 0,109-26-134 0 0,-4-5 1369 0 0,-105 27-1867 0 0,1 3 0 0 0,1 0 0 0 0,0 3 0 0 0,0 0 0 0 0,0 3 0 0 0,13 0-634 0 0,-42 3 40 0 0,0-1-1 0 0,0 2 0 0 0,0-1 1 0 0,0 1-1 0 0,1-1 0 0 0,-1 2 1 0 0,0-1-1 0 0,0 1 0 0 0,-1 0 1 0 0,1 0-1 0 0,0 0 0 0 0,-1 1 1 0 0,1 0-1 0 0,-1 0 0 0 0,0 1 1 0 0,0-1-1 0 0,0 1 0 0 0,0 0 1 0 0,-1 1-1 0 0,1-1 1 0 0,-1 1-1 0 0,0 0-39 0 0,-1-1 9 0 0,1 1 1 0 0,0-1-1 0 0,0 1 1 0 0,0-1-1 0 0,1-1 1 0 0,-1 1-1 0 0,1-1 0 0 0,0 1 1 0 0,0-1-1 0 0,0 0 1 0 0,1-1-1 0 0,-1 0 1 0 0,1 0-1 0 0,-1 0 1 0 0,1 0-1 0 0,0-1 0 0 0,-1 0 1 0 0,1 0-1 0 0,0 0 1 0 0,0-1-1 0 0,0 0 1 0 0,0 0-1 0 0,1-1-9 0 0,0 1-280 0 0,45-1 88 0 0,-19-4-6736 0 0,-27 4-5356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5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1540 7930 0 0,'0'0'1464'0'0,"0"0"-324"0"0,0 0-70 0 0,0 0 123 0 0,0 0 130 0 0,0 0-16 0 0,0 0-172 0 0,5-36-229 0 0,19-115-187 0 0,10 44 434 0 0,-12 62-746 0 0,3 1 1 0 0,1 1-1 0 0,2 1 1 0 0,1 2-1 0 0,3 1 0 0 0,1 1 1 0 0,2 2-1 0 0,1 1 0 0 0,2 2 1 0 0,1 2-1 0 0,18-10-407 0 0,21 3 287 0 0,-62 74 32 0 0,-15-26-245 0 0,3 33 147 0 0,-2 1 0 0 0,-2-1 1 0 0,-2 1-1 0 0,-7 39-221 0 0,9-80 6 0 0,-10 88 107 0 0,-4 0-1 0 0,-4-1 0 0 0,-14 38-112 0 0,24-105 49 0 0,8-23-35 0 0,0 0-11 0 0,0 0 18 0 0,1-15 175 0 0,34-88 12 0 0,-6 38-212 0 0,3 2 0 0 0,3 0 0 0 0,2 3 0 0 0,3 1-1 0 0,2 1 1 0 0,3 3 0 0 0,35-32 4 0 0,-65 71-11 0 0,1 1 0 0 0,1 1-1 0 0,0 0 1 0 0,1 2 0 0 0,0 0 0 0 0,1 1 0 0 0,0 0 0 0 0,18-6 11 0 0,-36 16-2 0 0,1 0 0 0 0,0 1 0 0 0,-1-1 1 0 0,1 0-1 0 0,0 1 0 0 0,-1-1 0 0 0,1 0 1 0 0,0 1-1 0 0,0 0 0 0 0,-1-1 0 0 0,1 1 1 0 0,0 0-1 0 0,0 0 0 0 0,0 0 0 0 0,-1 0 1 0 0,1 1-1 0 0,0-1 0 0 0,0 0 0 0 0,0 1 1 0 0,-1-1-1 0 0,1 1 0 0 0,0 0 0 0 0,-1-1 0 0 0,1 1 1 0 0,0 0-1 0 0,-1 0 0 0 0,1 0 0 0 0,-1 0 1 0 0,0 0-1 0 0,1 1 0 0 0,-1-1 0 0 0,0 0 1 0 0,1 1-1 0 0,-1-1 0 0 0,0 0 0 0 0,0 1 1 0 0,0 0-1 0 0,-1-1 0 0 0,1 1 0 0 0,0-1 1 0 0,0 1-1 0 0,-1 0 0 0 0,1 0 2 0 0,5 87 199 0 0,-7-66-160 0 0,-31 201 208 0 0,10-112-74 0 0,-3 47-17 0 0,25-152-1178 0 0,15-36-2801 0 0,-5 18-1339 0 0,-6 8 1584 0 0,4-5-7981 0 0</inkml:trace>
  <inkml:trace contextRef="#ctx0" brushRef="#br0" timeOffset="1164.06">1677 929 6433 0 0,'0'0'1870'0'0,"0"0"-618"0"0,0 0-241 0 0,0 0 112 0 0,0 0 157 0 0,0 0 42 0 0,0 0-76 0 0,0 0-125 0 0,0 0-182 0 0,0 0-183 0 0,0 0-157 0 0,0 0-122 0 0,0 0-83 0 0,-33 32-38 0 0,-101 100-16 0 0,79-55 147 0 0,52-64-394 0 0,-1-4-60 0 0,0 0 0 0 0,1 0 0 0 0,1 0-1 0 0,-1 0 1 0 0,1 0 0 0 0,1 1 0 0 0,0-1 0 0 0,0 1 0 0 0,1-1-1 0 0,0 1 1 0 0,1-1 0 0 0,0 1 0 0 0,0-1 0 0 0,1 1 0 0 0,0-1-1 0 0,1 0 1 0 0,0 0 0 0 0,0 0 0 0 0,1 0 0 0 0,0-1 0 0 0,1 1-1 0 0,0-1 1 0 0,0 0 0 0 0,1-1 0 0 0,0 1 0 0 0,2 1-33 0 0,-2-3 94 0 0,1-2 0 0 0,0 1 1 0 0,0-1-1 0 0,0 0 0 0 0,0 0 1 0 0,0-1-1 0 0,1 0 0 0 0,0 0 0 0 0,-1-1 1 0 0,1 0-1 0 0,0-1 0 0 0,0 1 1 0 0,0-1-1 0 0,0-1 0 0 0,0 0 1 0 0,0 0-1 0 0,1 0 0 0 0,-1-1 1 0 0,0 0-1 0 0,0-1 0 0 0,-1 0 1 0 0,1 0-1 0 0,0-1 0 0 0,0 0 0 0 0,-1 0 1 0 0,0 0-1 0 0,0-1 0 0 0,0 0 1 0 0,0-1-1 0 0,0 0 0 0 0,-1 0 1 0 0,0 0-1 0 0,0-1 0 0 0,0 1 1 0 0,-1-2-1 0 0,0 1 0 0 0,0 0 1 0 0,-1-1-1 0 0,3-4-94 0 0,2-6 56 0 0,0 0-1 0 0,0 0 1 0 0,-2-1 0 0 0,0 0 0 0 0,-1-1-1 0 0,-1 0 1 0 0,-1 0 0 0 0,0 0 0 0 0,-2 0-1 0 0,0 0 1 0 0,-1-1 0 0 0,-1 1 0 0 0,-1-1-1 0 0,-1 1 1 0 0,0 0 0 0 0,-1 0-1 0 0,-1 0 1 0 0,-1 0 0 0 0,-1 0 0 0 0,-1 1-1 0 0,0 0 1 0 0,-1 0 0 0 0,-1 1 0 0 0,-1 0-1 0 0,-9-12-55 0 0,16 25-20 0 0,0 0 0 0 0,0 1 0 0 0,-1-1 0 0 0,1 1 0 0 0,-1 0 0 0 0,0 0 0 0 0,1 0 0 0 0,-1 1 0 0 0,0-1 0 0 0,-1 1 0 0 0,1 0 0 0 0,0 0 0 0 0,-1 0 0 0 0,1 1 0 0 0,-1 0 0 0 0,1 0 0 0 0,-1 0 0 0 0,-1 0 20 0 0,3 38-604 0 0,6-34 598 0 0,1 1-1 0 0,0-1 0 0 0,0 0 1 0 0,0 0-1 0 0,0 0 1 0 0,0-1-1 0 0,1 1 0 0 0,-1-1 1 0 0,1 0-1 0 0,0 0 0 0 0,-1-1 1 0 0,1 1-1 0 0,0-1 1 0 0,0 0-1 0 0,0-1 0 0 0,0 1 1 0 0,0-1-1 0 0,0 0 1 0 0,0 0-1 0 0,0 0 0 0 0,0-1 1 0 0,0 0-1 0 0,0 0 1 0 0,1 0 6 0 0,267-75 261 0 0,-245 69-239 0 0,-14 3-22 0 0,1 0 0 0 0,-1 1-1 0 0,0 0 1 0 0,1 2 0 0 0,-1-1 0 0 0,1 2-1 0 0,0 0 1 0 0,-1 1 0 0 0,6 1 0 0 0,-16 1 12 0 0,0 0 1 0 0,0 0 0 0 0,0 1-1 0 0,0 0 1 0 0,0 0-1 0 0,-1 0 1 0 0,0 0-1 0 0,0 0 1 0 0,0 1 0 0 0,0-1-1 0 0,-1 1 1 0 0,1 0-1 0 0,-1 0 1 0 0,-1 0-1 0 0,1 0 1 0 0,-1 0-1 0 0,1 0 1 0 0,-2 0 0 0 0,1 0-1 0 0,0 1 1 0 0,-1-1-1 0 0,0 0 1 0 0,0 1-1 0 0,-1-1 1 0 0,0 0 0 0 0,1 0-1 0 0,-2 1 1 0 0,1-1-1 0 0,-1 0 1 0 0,1 0-1 0 0,-2 0-12 0 0,-151 395 404 0 0,150-326-497 0 0,6-73 94 0 0,-1-1-1 0 0,1 1 1 0 0,0-1-1 0 0,0 1 1 0 0,0-1 0 0 0,0 0-1 0 0,0 0 1 0 0,0 0-1 0 0,0 0 1 0 0,0 0-1 0 0,0 0 1 0 0,0 0 0 0 0,-1-1-1 0 0,1 1 1 0 0,0 0-1 0 0,0-1 1 0 0,0 0 0 0 0,0 0-1 0 0,-1 1 1 0 0,1-1-1 0 0,0 0 1 0 0,-1 0-1 0 0,1 0 1 0 0,0-1 0 0 0,-1 1-1 0 0,1 0 1 0 0,-1-1-1 0 0,0 1 1 0 0,1-1-1 0 0,-1 1 4 0 0,35-30 64 0 0,0-3 0 0 0,-2 0 0 0 0,-2-2 0 0 0,17-26-68 0 0,-9 14 8 0 0,-3 2 14 0 0,-2 2-50 0 0,2 1 0 0 0,2 2 0 0 0,1 2 0 0 0,11-6 28 0 0,-21 30-112 0 0,-30 38 26 0 0,-38 93 147 0 0,19-74-39 0 0,11-22 5 0 0,-6 12-18 0 0,2 1-1 0 0,1 0 1 0 0,1 0-1 0 0,2 1 0 0 0,-3 23-8 0 0,11-57-2 0 0,0 1 0 0 0,-1-1 0 0 0,1 1 0 0 0,0-1 0 0 0,-1 1-1 0 0,1-1 1 0 0,0 1 0 0 0,0-1 0 0 0,0 1 0 0 0,-1-1-1 0 0,1 1 1 0 0,0-1 0 0 0,0 1 0 0 0,0 0 0 0 0,0-1-1 0 0,0 1 1 0 0,0-1 0 0 0,0 1 0 0 0,0-1 0 0 0,0 1 0 0 0,0-1-1 0 0,0 1 1 0 0,0 0 0 0 0,1-1 0 0 0,-1 1 0 0 0,0-1-1 0 0,0 1 1 0 0,0-1 0 0 0,1 1 0 0 0,-1-1 0 0 0,0 1 0 0 0,1-1-1 0 0,-1 0 1 0 0,0 1 0 0 0,1-1 0 0 0,-1 1 0 0 0,1-1-1 0 0,-1 0 1 0 0,1 1 0 0 0,-1-1 0 0 0,1 0 0 0 0,-1 1 0 0 0,1-1-1 0 0,-1 0 1 0 0,1 0 0 0 0,-1 0 0 0 0,1 0 0 0 0,-1 1-1 0 0,1-1 1 0 0,-1 0 0 0 0,1 0 0 0 0,0 0 0 0 0,-1 0 0 0 0,1 0 2 0 0,25-23 48 0 0,94-110 144 0 0,-52 55-234 0 0,4 2 0 0 0,36-26 42 0 0,-37 51-35 0 0,-65 92-49 0 0,-7-19 102 0 0,-2 0-1 0 0,-1 0 1 0 0,-1 0-1 0 0,-1 0 0 0 0,0-1 1 0 0,-8 14-18 0 0,-17 66 46 0 0,0 134 15 0 0,31-235-60 0 0,1 0 0 0 0,-1 0 1 0 0,0-1-1 0 0,0 1 0 0 0,0 0 0 0 0,1 0 0 0 0,-1 0 0 0 0,0-1 0 0 0,0 1 0 0 0,1 0 0 0 0,-1 0 0 0 0,0 0 0 0 0,1 0 0 0 0,-1 0 0 0 0,0-1 0 0 0,0 1 0 0 0,1 0 0 0 0,-1 0 0 0 0,0 0 0 0 0,1 0 0 0 0,-1 0 0 0 0,0 0 0 0 0,1 0 0 0 0,-1 0 0 0 0,0 0 0 0 0,1 0 0 0 0,-1 0 0 0 0,0 0 0 0 0,1 0 0 0 0,-1 1 0 0 0,0-1 0 0 0,0 0 0 0 0,1 0 0 0 0,-1 0 0 0 0,0 0 0 0 0,1 0 0 0 0,-1 1 0 0 0,0-1 0 0 0,0 0 0 0 0,1 0 0 0 0,-1 0 0 0 0,0 1 0 0 0,0-1 0 0 0,0 0 0 0 0,0 0 0 0 0,1 1 0 0 0,-1-1 0 0 0,0 0 0 0 0,0 1 0 0 0,0-1 0 0 0,0 0 0 0 0,0 1 0 0 0,0-1 0 0 0,1 0 0 0 0,-1 0 0 0 0,0 1 0 0 0,0-1 0 0 0,0 0 0 0 0,0 1-1 0 0,15-28-140 0 0,-15 27 101 0 0,7-27-1297 0 0,-6 21-2549 0 0,-1-1-3476 0 0,0 4-4910 0 0</inkml:trace>
  <inkml:trace contextRef="#ctx0" brushRef="#br0" timeOffset="2884.059">3257 1224 5473 0 0,'0'0'652'0'0,"0"0"-118"0"0,0 0 275 0 0,0 0 453 0 0,0 0 217 0 0,0 0 6 0 0,0 0-116 0 0,0 0-174 0 0,0 0-96 0 0,0 0-111 0 0,31 5-75 0 0,102 16-55 0 0,-50-28 446 0 0,-71 2-1045 0 0,8-4 24 0 0,-1 0 1 0 0,0-1-1 0 0,0-2 1 0 0,-1 1-1 0 0,-1-2 1 0 0,0 0-1 0 0,-1-1 0 0 0,0-1 1 0 0,-1-1-1 0 0,-1 0 1 0 0,0-1-1 0 0,-1 0 1 0 0,9-16-284 0 0,-19 29 36 0 0,-1 0 0 0 0,1 0 1 0 0,-1 0-1 0 0,0-1 0 0 0,0 1 0 0 0,0-1 1 0 0,-1 1-1 0 0,1-1 0 0 0,-1 1 0 0 0,0-1 1 0 0,0 0-1 0 0,-1 1 0 0 0,0-1 1 0 0,1 0-1 0 0,-1 0 0 0 0,-1 0 0 0 0,1 1 1 0 0,-1-1-1 0 0,0 0 0 0 0,0 1 1 0 0,0-1-1 0 0,-1 0 0 0 0,0 1 0 0 0,0 0 1 0 0,0-1-1 0 0,0 1 0 0 0,0 0 1 0 0,-1 0-1 0 0,0 0 0 0 0,0 0 0 0 0,0 1 1 0 0,0-1-1 0 0,-1 1 0 0 0,1 0 1 0 0,-1 0-1 0 0,0 0 0 0 0,0 0 0 0 0,0 1 1 0 0,-3-2-37 0 0,-1 3-14 0 0,-1 0 1 0 0,1 0-1 0 0,-1 0 0 0 0,1 1 1 0 0,0 1-1 0 0,-1 0 1 0 0,1 0-1 0 0,-1 0 1 0 0,1 1-1 0 0,0 0 1 0 0,0 1-1 0 0,0 0 1 0 0,0 0-1 0 0,0 1 1 0 0,1 0-1 0 0,0 0 0 0 0,0 0 1 0 0,0 1-1 0 0,-6 5 14 0 0,-3 4-40 0 0,0 0-1 0 0,1 2 1 0 0,0 0-1 0 0,2 0 0 0 0,0 1 1 0 0,0 1-1 0 0,-2 7 41 0 0,4-5-24 0 0,0 0 0 0 0,2 0 0 0 0,0 1 0 0 0,2 1 0 0 0,0-1-1 0 0,1 1 1 0 0,2 0 0 0 0,0 1 0 0 0,1-1 0 0 0,1 1 0 0 0,2-1 0 0 0,0 6 24 0 0,0-23 5 0 0,1 0 1 0 0,0 0 0 0 0,0 0-1 0 0,0 0 1 0 0,1 0 0 0 0,-1-1-1 0 0,1 1 1 0 0,0 0 0 0 0,1-1-1 0 0,-1 1 1 0 0,1-1 0 0 0,0 0-1 0 0,0 0 1 0 0,0 0 0 0 0,0 0-1 0 0,1 0 1 0 0,0-1 0 0 0,0 0-1 0 0,0 1 1 0 0,0-1-1 0 0,0-1 1 0 0,0 1 0 0 0,1-1-1 0 0,-1 1 1 0 0,1-1 0 0 0,0-1-1 0 0,0 1 1 0 0,0-1 0 0 0,1 1-6 0 0,5 0 59 0 0,-1 1-1 0 0,2-1 1 0 0,-1-1 0 0 0,0 0 0 0 0,0-1 0 0 0,0 0-1 0 0,0 0 1 0 0,1-1 0 0 0,-1-1 0 0 0,0 0-1 0 0,0 0 1 0 0,10-5-59 0 0,32-17 265 0 0,-2-3-1 0 0,0-3 1 0 0,-2-1 0 0 0,-1-3-1 0 0,-2-2 1 0 0,10-12-265 0 0,33-22 149 0 0,-59 46-129 0 0,4-4-33 0 0,2 2-1 0 0,2 1 1 0 0,0 1-1 0 0,13-4 14 0 0,-50 28-1 0 0,-1-1-1 0 0,1 1 1 0 0,-1 0-1 0 0,1-1 0 0 0,-1 1 1 0 0,1 0-1 0 0,0-1 1 0 0,-1 1-1 0 0,1 0 0 0 0,0 0 1 0 0,-1 0-1 0 0,1 0 1 0 0,0 0-1 0 0,0 0 0 0 0,-1-1 1 0 0,1 2-1 0 0,0-1 1 0 0,-1 0-1 0 0,1 0 1 0 0,0 0-1 0 0,-1 0 0 0 0,1 0 1 0 0,0 0-1 0 0,-1 1 1 0 0,1-1-1 0 0,0 0 0 0 0,-1 1 1 0 0,1-1-1 0 0,-1 0 1 0 0,1 1-1 0 0,-1-1 0 0 0,1 1 1 0 0,-1-1-1 0 0,1 1 1 0 0,-1-1-1 0 0,1 1 1 0 0,-1-1-1 0 0,1 1 0 0 0,-1-1 1 0 0,0 1-1 0 0,1 0 1 0 0,-1-1-1 0 0,0 1 0 0 0,0 0 1 0 0,1-1-1 0 0,-1 1 1 0 0,0 0-1 0 0,0-1 0 0 0,0 1 1 0 0,0 0-1 0 0,0-1 1 0 0,0 1-1 0 0,0 0 0 0 0,0-1 1 0 0,0 1-1 0 0,0 0 1 0 0,0 0-1 0 0,-1-1 1 0 0,1 1-1 0 0,0 0 2 0 0,-10 46 39 0 0,10-47-39 0 0,-111 260 164 0 0,105-186-221 0 0,9-71 53 0 0,0-1 1 0 0,0 0-1 0 0,1 0 1 0 0,-1-1-1 0 0,0 1 1 0 0,1-1-1 0 0,-1 1 0 0 0,1-1 1 0 0,-1 0-1 0 0,1 0 1 0 0,0-1-1 0 0,0 1 1 0 0,-1-1-1 0 0,1 0 0 0 0,0 0 1 0 0,0 0-1 0 0,-1 0 1 0 0,1-1-1 0 0,0 1 0 0 0,-1-1 1 0 0,1 0-1 0 0,1-1 4 0 0,10-3 8 0 0,-1-1 0 0 0,-1-1-1 0 0,1 0 1 0 0,-1-1-1 0 0,0 0 1 0 0,-1-1-1 0 0,0 0 1 0 0,0-1 0 0 0,-1-1-1 0 0,1-2-7 0 0,-10 12 2 0 0,7-7 5 0 0,49-47-7 0 0,1 2 1 0 0,4 4 0 0 0,1 2 0 0 0,58-31-1 0 0,-90 66-70 0 0,-31 35-29 0 0,-2-10 122 0 0,-1-1 0 0 0,-1 1 1 0 0,-1 0-1 0 0,1-1 0 0 0,-2 1 1 0 0,0-1-1 0 0,0-1 0 0 0,-1 1 0 0 0,-7 10-23 0 0,-11 25 8 0 0,14-26-9 0 0,0-1-5 0 0,0 1 1 0 0,2-1-1 0 0,0 1 1 0 0,1 1-1 0 0,1-1 1 0 0,2 1-1 0 0,0 0 1 0 0,-1 22 5 0 0,5-41 5 0 0,0 0-1 0 0,1 0 1 0 0,-1 0 0 0 0,1 0-1 0 0,0-1 1 0 0,0 1 0 0 0,0 0-1 0 0,0-1 1 0 0,1 1 0 0 0,-1-1-1 0 0,1 1 1 0 0,-1-1-1 0 0,1 0 1 0 0,0 0 0 0 0,0 0-1 0 0,0 0 1 0 0,0 0 0 0 0,0 0-1 0 0,0 0 1 0 0,1 0 0 0 0,-1-1-1 0 0,1 0 1 0 0,-1 1 0 0 0,1-1-1 0 0,-1 0 1 0 0,1 0 0 0 0,0 0-1 0 0,0 0 1 0 0,-1-1 0 0 0,1 1-1 0 0,0-1 1 0 0,0 0-1 0 0,0 0 1 0 0,0 0 0 0 0,-1 0-1 0 0,1 0 1 0 0,0 0 0 0 0,0-1-1 0 0,0 0-4 0 0,56-6 331 0 0,35-41-196 0 0,-66 29-113 0 0,1-1 0 0 0,-2-1 0 0 0,-1-1 0 0 0,-1-2 0 0 0,-1-1 0 0 0,-1 0 0 0 0,-1-2 0 0 0,-1-1 0 0 0,-1 0 0 0 0,7-17-22 0 0,28-57 136 0 0,-4-2-1 0 0,15-54-135 0 0,-34 81 13 0 0,-13 35-18 0 0,-1-2 1 0 0,-2 0-1 0 0,-3-1 0 0 0,-1-1 1 0 0,-2 0-1 0 0,-3-1 0 0 0,-1 1 1 0 0,-2-1-1 0 0,-3 0 0 0 0,-1 0 1 0 0,-3 0-1 0 0,-6-37 5 0 0,-18 19 81 0 0,27 64-85 0 0,-1 0 0 0 0,0-1 0 0 0,1 1 0 0 0,-1 0 0 0 0,0 0 0 0 0,0 0 0 0 0,0 0 0 0 0,0 0 0 0 0,0 1 0 0 0,0-1 0 0 0,0 0 0 0 0,0 0 0 0 0,0 0 0 0 0,0 1 0 0 0,0-1 0 0 0,0 1 0 0 0,-1-1 0 0 0,1 1 0 0 0,0-1 0 0 0,0 1 0 0 0,-1 0 0 0 0,1 0 0 0 0,0-1 0 0 0,-1 1 0 0 0,1 0 0 0 0,0 0 0 0 0,-1 0 0 0 0,1 0-1 0 0,0 1 1 0 0,-1-1 0 0 0,1 0 0 0 0,0 1 0 0 0,0-1 0 0 0,-1 0 0 0 0,1 1 0 0 0,0 0 0 0 0,0-1 0 0 0,0 1 0 0 0,0 0 0 0 0,0-1 0 0 0,-1 1 0 0 0,1 0 0 0 0,1 0 0 0 0,-1 0 0 0 0,0 0 0 0 0,0 0 0 0 0,0 0 0 0 0,0 0 0 0 0,0 1 4 0 0,-12 19-16 0 0,1 0 0 0 0,0 1 1 0 0,2 0-1 0 0,0 0 0 0 0,2 1 0 0 0,0 1 1 0 0,2-1-1 0 0,1 1 0 0 0,0 0 0 0 0,2 1 1 0 0,0 22 15 0 0,0-28-10 0 0,-10 144 73 0 0,7 0 0 0 0,10 90-63 0 0,1-15 34 0 0,-13 130-271 0 0,25-489-2828 0 0,-13-37-2085 0 0,-7 55-1372 0 0,0 61 869 0 0,-3 13-1259 0 0</inkml:trace>
  <inkml:trace contextRef="#ctx0" brushRef="#br0" timeOffset="3085.046">5017 653 304 0 0,'0'0'3430'0'0,"0"0"-1033"0"0,0 0-397 0 0,0 0-128 0 0,0 0-67 0 0,0 0-115 0 0,0 0-198 0 0,0 0-263 0 0,0 0-271 0 0,0 0-205 0 0,0 0-96 0 0,0 0 17 0 0,0 0 49 0 0,-26 10 24 0 0,-76 34-8 0 0,101-43-720 0 0,0-1 0 0 0,0 0-1 0 0,0 0 1 0 0,1 1 0 0 0,-1-1 0 0 0,0 0 0 0 0,0 1 0 0 0,1-1-1 0 0,-1 1 1 0 0,0-1 0 0 0,1 1 0 0 0,-1-1 0 0 0,0 1 0 0 0,1-1 0 0 0,-1 1-1 0 0,1-1 1 0 0,-1 1 0 0 0,1 0 0 0 0,-1 0 0 0 0,1-1 0 0 0,0 1-1 0 0,-1 0 1 0 0,1-1 0 0 0,0 1 0 0 0,-1 0 0 0 0,1 0 0 0 0,0 0-1 0 0,0-1 1 0 0,0 1 0 0 0,0 0 0 0 0,0 0 0 0 0,0 0 0 0 0,0 0 0 0 0,0-1-1 0 0,0 1 1 0 0,0 0 0 0 0,0 0 0 0 0,0 0 0 0 0,1 0 0 0 0,-1-1-1 0 0,0 1 1 0 0,1 0 0 0 0,-1 0 0 0 0,0-1 0 0 0,1 1 0 0 0,-1 0-1 0 0,1-1 1 0 0,-1 1 0 0 0,1 0 0 0 0,0-1 0 0 0,-1 1 0 0 0,1-1 0 0 0,0 1-1 0 0,-1-1 1 0 0,1 1 0 0 0,0-1 0 0 0,-1 0 0 0 0,1 1 0 0 0,0-1-1 0 0,0 0 1 0 0,-1 1 0 0 0,1-1 0 0 0,0 0 0 0 0,0 0 0 0 0,0 0-19 0 0,4 3 153 0 0,17 8 102 0 0,1 0 0 0 0,0-2 0 0 0,0-1 0 0 0,1 0 0 0 0,0-2 1 0 0,0-1-1 0 0,0-1 0 0 0,1 0 0 0 0,0-2 0 0 0,0-1 0 0 0,-1-2 1 0 0,1 0-1 0 0,8-2-255 0 0,25 2 213 0 0,350-39-421 0 0,-312 28-484 0 0,-46 5-1941 0 0,0 1-6141 0 0,-36 5-2808 0 0</inkml:trace>
  <inkml:trace contextRef="#ctx0" brushRef="#br0" timeOffset="3398.956">5933 815 9554 0 0,'0'0'947'0'0,"0"0"-302"0"0,0 0 140 0 0,0 0 323 0 0,0 0 179 0 0,0 0 0 0 0,0 0-191 0 0,0 0-213 0 0,0 0-144 0 0,-10 33-135 0 0,-34 104-96 0 0,17-19 495 0 0,26-110-942 0 0,0 1 0 0 0,0-1-1 0 0,1 0 1 0 0,0 1 0 0 0,0-1 0 0 0,1 1 0 0 0,0-1 0 0 0,1 1 0 0 0,0-1 0 0 0,0 0 0 0 0,0 0 0 0 0,1 0 0 0 0,1 0 0 0 0,-1 0 0 0 0,1-1 0 0 0,5 8-61 0 0,-6-10 97 0 0,1 0 0 0 0,0-1-1 0 0,0 1 1 0 0,0-1 0 0 0,0 0 0 0 0,1 0 0 0 0,-1 0 0 0 0,1 0 0 0 0,0-1 0 0 0,0 0 0 0 0,1 0 0 0 0,-1 0 0 0 0,1-1 0 0 0,-1 0 0 0 0,1 0 0 0 0,0 0 0 0 0,0-1 0 0 0,-1 0 0 0 0,1 0 0 0 0,0 0 0 0 0,0-1 0 0 0,0 1 0 0 0,0-2 0 0 0,0 1 0 0 0,0-1 0 0 0,0 0 0 0 0,0 0 0 0 0,3-1-97 0 0,7-7 197 0 0,0 0 0 0 0,0-2 1 0 0,-1 0-1 0 0,0 0 0 0 0,-1-1 0 0 0,-1-1 1 0 0,0 0-1 0 0,0-1 0 0 0,-2-1 0 0 0,0 0 1 0 0,0 0-1 0 0,-1-1 0 0 0,7-17-197 0 0,-10 23 23 0 0,8-16-23 0 0,-1-1-1 0 0,-2 1 1 0 0,0-2 0 0 0,-2 0-1 0 0,0 0 1 0 0,0-12 0 0 0,9-53-9692 0 0,-18 89-1984 0 0</inkml:trace>
  <inkml:trace contextRef="#ctx0" brushRef="#br0" timeOffset="4003.059">6471 1286 8890 0 0,'0'0'1428'0'0,"0"0"-193"0"0,0 0 25 0 0,0 0 79 0 0,0 0-49 0 0,0 0-106 0 0,0 0 18 0 0,0 0 71 0 0,0 0 17 0 0,0 0-55 0 0,0 0-185 0 0,0 0-225 0 0,0 0-155 0 0,9-11-112 0 0,88-140 1025 0 0,-64 88-994 0 0,-16 26-468 0 0,1 1 0 0 0,1 0-1 0 0,2 2 1 0 0,2 0 0 0 0,1 2 0 0 0,2 0 0 0 0,0 2 0 0 0,3 1 0 0 0,3-1-121 0 0,-32 28-3 0 0,1 1 0 0 0,0 0 1 0 0,0-1-1 0 0,0 1 0 0 0,-1 0 1 0 0,1-1-1 0 0,1 1 0 0 0,-1 0 1 0 0,0 0-1 0 0,0 0 0 0 0,0 0 1 0 0,1 0-1 0 0,-1 0 0 0 0,0 0 1 0 0,1 1-1 0 0,-1-1 0 0 0,0 0 1 0 0,1 1-1 0 0,-1-1 0 0 0,1 1 1 0 0,0 0-1 0 0,-1-1 0 0 0,1 1 1 0 0,-1 0-1 0 0,1 0 0 0 0,-1 0 1 0 0,1 0-1 0 0,0 0 0 0 0,-1 0 1 0 0,1 0-1 0 0,-1 1 0 0 0,1-1 1 0 0,-1 1-1 0 0,1-1 0 0 0,-1 1 1 0 0,1-1-1 0 0,-1 1 0 0 0,0 0 1 0 0,1 0-1 0 0,-1 0 0 0 0,0 0 1 0 0,1 0-1 0 0,-1 0 0 0 0,0 0 1 0 0,0 0-1 0 0,0 0 0 0 0,0 0 1 0 0,0 1-1 0 0,0 0 3 0 0,-23 361 27 0 0,22-360-26 0 0,-1-1 0 0 0,1 0 0 0 0,0 0 0 0 0,0 0 0 0 0,0 0 0 0 0,0 1 0 0 0,0-1 0 0 0,0 0 0 0 0,1 0 0 0 0,-1 0 0 0 0,1 0 0 0 0,0 1 0 0 0,-1-1 0 0 0,1 0 0 0 0,0 0 0 0 0,0 0 0 0 0,0-1 0 0 0,0 1 0 0 0,1 0 0 0 0,-1 0 0 0 0,1-1 0 0 0,-1 1 0 0 0,1 0 0 0 0,-1-1 0 0 0,1 0 0 0 0,0 1 0 0 0,-1-1 0 0 0,1 0 0 0 0,0 0 0 0 0,0 0 0 0 0,0 0 0 0 0,0 0 0 0 0,0 0 0 0 0,0-1 0 0 0,1 1 0 0 0,-1-1 0 0 0,0 1 0 0 0,0-1 0 0 0,0 0 0 0 0,0 0 0 0 0,1 0 0 0 0,-1 0 0 0 0,0 0 0 0 0,0 0 0 0 0,0-1 0 0 0,0 1 0 0 0,1-1 0 0 0,1 0-1 0 0,17-12 29 0 0,1 0 1 0 0,-2-1-1 0 0,0-2 0 0 0,0 0 1 0 0,-2 0-1 0 0,13-16-29 0 0,-16 17 2 0 0,252-249 201 0 0,-267 263-204 0 0,0 0 1 0 0,0 0-1 0 0,1 1 0 0 0,-1-1 0 0 0,0 0 1 0 0,1 0-1 0 0,-1 1 0 0 0,1-1 1 0 0,-1 0-1 0 0,1 1 0 0 0,-1-1 0 0 0,1 0 1 0 0,-1 1-1 0 0,1-1 0 0 0,0 1 1 0 0,-1-1-1 0 0,1 1 0 0 0,0-1 0 0 0,-1 1 1 0 0,1 0-1 0 0,0-1 0 0 0,0 1 1 0 0,-1 0-1 0 0,1-1 0 0 0,0 1 0 0 0,0 0 1 0 0,0 0-1 0 0,-1 0 0 0 0,1 0 1 0 0,0 0-1 0 0,0 0 0 0 0,0 0 0 0 0,0 0 1 0 0,-1 0-1 0 0,1 0 0 0 0,0 0 1 0 0,0 1-1 0 0,0-1 0 0 0,-1 0 0 0 0,1 0 1 0 0,0 1-1 0 0,0-1 0 0 0,-1 1 1 0 0,1-1-1 0 0,0 1 0 0 0,-1-1 0 0 0,1 1 1 0 0,0-1-1 0 0,-1 1 0 0 0,1-1 1 0 0,-1 1-1 0 0,1 0 0 0 0,-1-1 0 0 0,1 1 1 0 0,-1 0-1 0 0,0 0 0 0 0,1-1 1 0 0,-1 1-1 0 0,0 0 0 0 0,1 0 0 0 0,-1-1 1 0 0,0 1-1 0 0,0 0 0 0 0,0 0 1 0 0,0 0-1 0 0,0 0 0 0 0,0-1 0 0 0,0 1 1 0 0,0 1 0 0 0,-16 261 205 0 0,16-228-204 0 0,1 0 0 0 0,2 0 0 0 0,1 0 0 0 0,1-1 0 0 0,3 0 0 0 0,0 0 0 0 0,2 0 0 0 0,11 22-1 0 0,18 9-51 0 0,-39-64 18 0 0,0 0-1 0 0,0-1 0 0 0,0 1 1 0 0,0-1-1 0 0,0 1 1 0 0,0-1-1 0 0,0 1 0 0 0,1 0 1 0 0,-1-1-1 0 0,0 1 0 0 0,0-1 1 0 0,0 1-1 0 0,1-1 0 0 0,-1 1 1 0 0,0-1-1 0 0,1 1 0 0 0,-1-1 1 0 0,0 0-1 0 0,1 1 0 0 0,-1-1 1 0 0,1 1-1 0 0,-1-1 0 0 0,1 0 1 0 0,-1 1-1 0 0,1-1 1 0 0,-1 0-1 0 0,1 0 0 0 0,-1 1 1 0 0,1-1-1 0 0,-1 0 0 0 0,1 0 1 0 0,-1 0-1 0 0,1 0 0 0 0,0 0 1 0 0,-1 0-1 0 0,1 1 0 0 0,-1-1 1 0 0,1 0-1 0 0,-1-1 0 0 0,1 1 1 0 0,0 0-1 0 0,-1 0 0 0 0,1 0 1 0 0,-1 0-1 0 0,1 0 1 0 0,-1-1-1 0 0,1 1 0 0 0,-1 0 1 0 0,1 0-1 0 0,-1-1 0 0 0,1 1 1 0 0,-1 0-1 0 0,1-1 0 0 0,-1 1 1 0 0,0 0-1 0 0,1-1 0 0 0,-1 1 1 0 0,1-1-1 0 0,-1 1 0 0 0,0-1 1 0 0,1 1 33 0 0,3-12-3918 0 0,-2-1-3953 0 0,-1 2-4963 0 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0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0 213 5209 0 0,'0'0'3674'0'0,"0"0"-1617"0"0,0 0-721 0 0,0 0-36 0 0,0 0 67 0 0,0 0 1 0 0,0 0-162 0 0,0 0-298 0 0,0 0-264 0 0,0 0-74 0 0,0 0 13 0 0,0 0 53 0 0,10 3 51 0 0,193 20 3021 0 0,5-1-2518 0 0,-134-11-1059 0 0,-67-8 777 0 0,-17-6-301 0 0,-172-130-402 0 0,56 17-278 0 0,122 93-2692 0 0,31 27-7908 0 0,-18-1-1509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53 232 0 0,'0'0'2438'0'0,"0"0"-250"0"0,0 0 32 0 0,0 0 133 0 0,0 0 4 0 0,0 0-247 0 0,0 0-379 0 0,0 0-396 0 0,0 0-295 0 0,0 0-193 0 0,0 0-120 0 0,0 0-107 0 0,1 11 1312 0 0,87-3 2237 0 0,212-8-1889 0 0,-300 0-2345 0 0,0 0-24 0 0,0 0-37 0 0,0 0-58 0 0,0 0-85 0 0,-7 5-2050 0 0,5-3 1662 0 0,-2 4-329 0 0,-2-1-3392 0 0,1-1-5534 0 0</inkml:trace>
  <inkml:trace contextRef="#ctx0" brushRef="#br0" timeOffset="250.399">10 355 18332 0 0,'0'0'1052'0'0,"0"0"-356"0"0,0 0 0 0 0,0 0 214 0 0,0 0 153 0 0,0 0 33 0 0,0 0-108 0 0,0 0-133 0 0,0 0-172 0 0,34-1-182 0 0,110-2-105 0 0,-24-11 271 0 0,-102 11-1672 0 0,57-7 2968 0 0,-50 9-5867 0 0,0 0-5812 0 0,-25 1-2924 0 0</inkml:trace>
  <inkml:trace contextRef="#ctx0" brushRef="#br0" timeOffset="1691.777">615 686 4353 0 0,'0'0'2151'0'0,"0"0"-133"0"0,0 0-139 0 0,0 0 24 0 0,0 0-24 0 0,0 0-155 0 0,0 0-247 0 0,0 0-329 0 0,0 0-296 0 0,0 0-250 0 0,0 0-157 0 0,0 0-54 0 0,0-19-31 0 0,-2-63-1 0 0,2 73-255 0 0,0 0 1 0 0,1 1 0 0 0,0-1 0 0 0,1 0 0 0 0,0 1-1 0 0,0 0 1 0 0,0-1 0 0 0,1 1 0 0 0,1 0-1 0 0,0 0 1 0 0,0 0 0 0 0,3-3-105 0 0,4-11 194 0 0,3-6-65 0 0,2 1 1 0 0,0 1 0 0 0,2 0-1 0 0,0 1 1 0 0,2 1 0 0 0,1 1-1 0 0,0 1 1 0 0,2 1 0 0 0,1 1 0 0 0,0 0-1 0 0,1 2 1 0 0,14-7-130 0 0,55-2 128 0 0,-92 29-118 0 0,-1 0 0 0 0,1 0 0 0 0,-1 0 0 0 0,1 0 0 0 0,-1 0 1 0 0,0 0-1 0 0,0 0 0 0 0,1 0 0 0 0,-2 0 0 0 0,1 1 0 0 0,0-1 0 0 0,0 0 0 0 0,-1 1 0 0 0,1-1 0 0 0,-1 0 0 0 0,0 1 1 0 0,1-1-1 0 0,-1 1 0 0 0,-1-1 0 0 0,1 0 0 0 0,0 1-10 0 0,-21 195 911 0 0,7-51-754 0 0,15-146-152 0 0,0 0 1 0 0,-1 0-1 0 0,1 1 0 0 0,0-1 0 0 0,0 0 0 0 0,0 0 1 0 0,0 0-1 0 0,0 0 0 0 0,0 0 0 0 0,0 0 0 0 0,0-1 0 0 0,0 1 1 0 0,1 0-1 0 0,-1 0 0 0 0,0-1 0 0 0,0 1 0 0 0,1-1 1 0 0,-1 1-1 0 0,0-1 0 0 0,1 0 0 0 0,-1 1 0 0 0,1-1 1 0 0,-1 0-1 0 0,0 0 0 0 0,1 0 0 0 0,-1 0 0 0 0,1 0 1 0 0,-1 0-1 0 0,0-1 0 0 0,1 1 0 0 0,-1 0 0 0 0,1-1 0 0 0,-1 1 1 0 0,0-1-1 0 0,0 1 0 0 0,1-1 0 0 0,-1 0 0 0 0,0 1 1 0 0,0-1-1 0 0,0 0 0 0 0,0 0 0 0 0,1 0 0 0 0,-1 0 1 0 0,-1 0-1 0 0,1 0 0 0 0,0 0 0 0 0,0 0 0 0 0,0 0 0 0 0,0-1 1 0 0,-1 1-1 0 0,1 0 0 0 0,-1 0 0 0 0,1-1 0 0 0,-1 1 1 0 0,1-1-6 0 0,86-96 262 0 0,62-54-210 0 0,-130 138-52 0 0,-2-1-1 0 0,1 1 1 0 0,1 1-1 0 0,0 1 0 0 0,0 1 0 0 0,1 0 0 0 0,1 2 0 0 0,0 0 1 0 0,7-1 0 0 0,-25 9-2 0 0,-1 0 0 0 0,0 0 0 0 0,1 1 0 0 0,-1-1 0 0 0,1 1 0 0 0,-1 0 1 0 0,1 0-1 0 0,-1 0 0 0 0,1 0 0 0 0,-1 0 0 0 0,1 0 0 0 0,-1 0 0 0 0,1 1 0 0 0,-1 0 0 0 0,1-1 1 0 0,-1 1-1 0 0,0 0 0 0 0,1 0 0 0 0,-1 0 0 0 0,0 0 0 0 0,0 1 0 0 0,0-1 0 0 0,0 0 1 0 0,0 1-1 0 0,0 0 0 0 0,0-1 0 0 0,0 1 0 0 0,-1 0 0 0 0,1 0 0 0 0,-1 0 0 0 0,1 0 1 0 0,-1 0-1 0 0,0 1 0 0 0,0-1 0 0 0,0 0 0 0 0,0 0 0 0 0,0 1 0 0 0,0-1 0 0 0,-1 1 1 0 0,1-1-1 0 0,-1 1 0 0 0,1-1 0 0 0,-1 1 0 0 0,0 0 2 0 0,3 22 77 0 0,-1-1-1 0 0,0 0 1 0 0,-2 1 0 0 0,-1-1-1 0 0,-1 0 1 0 0,-2 8-77 0 0,-56 130 289 0 0,43-126-865 0 0,27-39-5542 0 0,-3-1 647 0 0,0-3-5811 0 0</inkml:trace>
  <inkml:trace contextRef="#ctx0" brushRef="#br0" timeOffset="2330.612">2136 57 10658 0 0,'0'0'1858'0'0,"0"0"-299"0"0,0 0-247 0 0,0 0-11 0 0,0 0 15 0 0,0 0-44 0 0,0 0-97 0 0,0 0-152 0 0,-34 16-194 0 0,-106 54-166 0 0,52-9 300 0 0,78-52-903 0 0,-1 0 1 0 0,2 0-1 0 0,-1 1 0 0 0,1 1 1 0 0,0-1-1 0 0,1 1 0 0 0,1 1 0 0 0,0-1 1 0 0,0 2-1 0 0,1-1 0 0 0,0 0 1 0 0,2 1-1 0 0,-1 0 0 0 0,1 0 1 0 0,1 1-1 0 0,0-1 0 0 0,1 1 0 0 0,1-1 1 0 0,0 12-61 0 0,2-21 19 0 0,1 0 1 0 0,0 1 0 0 0,0-1-1 0 0,1 0 1 0 0,-1-1 0 0 0,1 1 0 0 0,0 0-1 0 0,0-1 1 0 0,0 1 0 0 0,0-1-1 0 0,1 0 1 0 0,-1 0 0 0 0,1 0-1 0 0,0-1 1 0 0,0 1 0 0 0,0-1-1 0 0,0 0 1 0 0,0 0 0 0 0,0-1-1 0 0,1 1 1 0 0,-1-1 0 0 0,1 0-1 0 0,-1 0 1 0 0,1 0 0 0 0,-1 0 0 0 0,1-1-1 0 0,-1 0 1 0 0,1 0 0 0 0,0 0-1 0 0,-1-1 1 0 0,1 1 0 0 0,-1-1-1 0 0,1 0 1 0 0,-1-1 0 0 0,1 1-1 0 0,-1-1 1 0 0,0 0 0 0 0,0 0-1 0 0,0 0 1 0 0,0 0 0 0 0,0-1 0 0 0,3-2-20 0 0,21-14 98 0 0,-1-1 1 0 0,-1-2-1 0 0,0-1 1 0 0,-2 0-1 0 0,-1-2 1 0 0,0-1-1 0 0,7-14-98 0 0,-4 8 59 0 0,64-78 122 0 0,-89 109-182 0 0,0 0 0 0 0,-1 0 0 0 0,1 0 0 0 0,0 1 0 0 0,0-1 0 0 0,-1 0 0 0 0,1 0 0 0 0,0 1 1 0 0,0-1-1 0 0,0 0 0 0 0,0 1 0 0 0,0-1 0 0 0,0 1 0 0 0,0-1 0 0 0,0 1 0 0 0,0 0 0 0 0,0-1 0 0 0,0 1 0 0 0,0 0 0 0 0,0 0 0 0 0,1 0 0 0 0,-1 0 0 0 0,0 0 0 0 0,0 0 0 0 0,0 0 0 0 0,0 0 0 0 0,0 0 0 0 0,0 1 1 0 0,0-1-1 0 0,0 0 0 0 0,0 1 0 0 0,0-1 0 0 0,0 1 0 0 0,0-1 0 0 0,0 1 0 0 0,0-1 0 0 0,0 1 0 0 0,0 0 0 0 0,0-1 0 0 0,0 1 0 0 0,0 0 0 0 0,-1 0 0 0 0,1-1 0 0 0,0 1 0 0 0,-1 0 0 0 0,1 0 0 0 0,-1 0 1 0 0,1 0-1 0 0,-1 0 0 0 0,1 0 0 0 0,-1 0 0 0 0,1 0 0 0 0,-1 0 0 0 0,0 1 0 0 0,0-1 0 0 0,0 0 0 0 0,0 0 0 0 0,1 0 0 0 0,-1 0 0 0 0,-1 0 0 0 0,1 0 0 0 0,0 0 0 0 0,0 0 0 0 0,0 1 0 0 0,-1-1 0 0 0,1 1 1 0 0,16 86 76 0 0,-4 0-1 0 0,-4 1 0 0 0,-4 1 0 0 0,-6 49-75 0 0,2-94 11 0 0,-1 1 19 0 0,-3 1-1 0 0,-1-1 0 0 0,-3 0 1 0 0,-1-1-1 0 0,-8 20-29 0 0,14-54 12 0 0,0-1 0 0 0,-1 1 0 0 0,-1 0 0 0 0,0-1 0 0 0,0 0 0 0 0,-1 0 0 0 0,0 0-1 0 0,0-1 1 0 0,-1 0 0 0 0,0 0 0 0 0,-1-1 0 0 0,0 0 0 0 0,-1 0 0 0 0,1-1 0 0 0,-1 0 0 0 0,-1 0 0 0 0,1-1 0 0 0,-1 0 0 0 0,0-1-1 0 0,-1 0 1 0 0,1-1 0 0 0,-1 0 0 0 0,0 0 0 0 0,0-1 0 0 0,0-1 0 0 0,0 0 0 0 0,-1 0 0 0 0,1-1 0 0 0,-1-1 0 0 0,1 0 0 0 0,-3-1-12 0 0,10 1 2 0 0,-1-1 0 0 0,1 0 1 0 0,0 0-1 0 0,-1-1 1 0 0,1 1-1 0 0,0-1 0 0 0,0 0 1 0 0,0 0-1 0 0,1 0 0 0 0,-1-1 1 0 0,0 1-1 0 0,1-1 1 0 0,-1 0-1 0 0,1 0 0 0 0,0 0 1 0 0,0 0-1 0 0,0-1 1 0 0,1 1-1 0 0,-1-1 0 0 0,1 0 1 0 0,0 0-1 0 0,0 0 1 0 0,0 0-1 0 0,0 0 0 0 0,1 0 1 0 0,0 0-1 0 0,-1-1 1 0 0,1-2-3 0 0,-1-1-6 0 0,1 0 1 0 0,0-1-1 0 0,0 1 1 0 0,0-1 0 0 0,1 1-1 0 0,1-1 1 0 0,-1 1 0 0 0,1-1-1 0 0,1 1 1 0 0,0 0 0 0 0,0-1-1 0 0,0 1 1 0 0,1 0 0 0 0,3-6 5 0 0,14-17-26 0 0,0 1 0 0 0,3 1 0 0 0,0 1 1 0 0,2 1-1 0 0,0 1 0 0 0,2 1 1 0 0,1 2-1 0 0,1 0 0 0 0,1 2 0 0 0,1 1 1 0 0,0 2-1 0 0,2 1 0 0 0,0 1 0 0 0,26-7 26 0 0,-18 4-573 0 0,-25 11-2861 0 0,-14 7 1908 0 0,-1-1-1710 0 0,0 2-2535 0 0,-1 0-6181 0 0</inkml:trace>
  <inkml:trace contextRef="#ctx0" brushRef="#br0" timeOffset="4118.282">3145 64 1864 0 0,'0'0'1807'0'0,"0"0"-30"0"0,0 0 185 0 0,0 0 230 0 0,0 0 13 0 0,0 0-206 0 0,0 0-339 0 0,0 0-341 0 0,0 0-291 0 0,0 0-197 0 0,0 0-147 0 0,0 0-109 0 0,0 0-48 0 0,-21-10-39 0 0,-64-32-36 0 0,28 30 449 0 0,42 14-629 0 0,-1 0-112 0 0,-1 2-1 0 0,1 0 0 0 0,0 0 0 0 0,0 2 0 0 0,0 0 0 0 0,1 1 0 0 0,-1 0 0 0 0,2 1 0 0 0,-1 1 0 0 0,1 0 0 0 0,1 1 0 0 0,-6 6-159 0 0,-38 45 250 0 0,56-59-247 0 0,-1 0 0 0 0,1-1 0 0 0,0 1 1 0 0,1 0-1 0 0,-1 0 0 0 0,0 0 0 0 0,1 1 0 0 0,-1-1 1 0 0,1 0-1 0 0,-1 0 0 0 0,1 0 0 0 0,0 0 0 0 0,0 0 1 0 0,0 1-1 0 0,0-1 0 0 0,0 0 0 0 0,1 0 1 0 0,-1 0-1 0 0,1 0 0 0 0,-1 0 0 0 0,1 0 0 0 0,0 0 1 0 0,0 0-1 0 0,0 0 0 0 0,0 0 0 0 0,0 0 0 0 0,0 0 1 0 0,0 0-1 0 0,1-1 0 0 0,-1 1 0 0 0,1-1 0 0 0,-1 1 1 0 0,1-1-1 0 0,0 1 0 0 0,-1-1 0 0 0,2 1-3 0 0,112 55 365 0 0,-98-50-318 0 0,1 0 0 0 0,-1 1-1 0 0,-1 0 1 0 0,1 2 0 0 0,-2 0 0 0 0,1 0-1 0 0,12 13-46 0 0,-25-20 46 0 0,0 0-1 0 0,-1 0 1 0 0,0 1 0 0 0,1-1-1 0 0,-1 0 1 0 0,-1 1-1 0 0,1-1 1 0 0,0 1-1 0 0,-1 0 1 0 0,0 0-1 0 0,0 0 1 0 0,0-1-1 0 0,0 1 1 0 0,-1 0-1 0 0,1 0 1 0 0,-1 0-1 0 0,0 0 1 0 0,0 0-1 0 0,0 0 1 0 0,-1 0-1 0 0,0 0 1 0 0,0 0-1 0 0,0 0 1 0 0,0 0-1 0 0,0-1 1 0 0,-1 1-1 0 0,1 0 1 0 0,-1-1-1 0 0,0 1 1 0 0,0-1 0 0 0,0 0-1 0 0,-1 0 1 0 0,1 1-1 0 0,-1-1 1 0 0,0-1-1 0 0,0 1 1 0 0,0 0-1 0 0,0-1 1 0 0,0 0-1 0 0,-1 1 1 0 0,1-1-1 0 0,-1-1 1 0 0,1 1-1 0 0,-1 0 1 0 0,0-1-1 0 0,-1 1-45 0 0,-13 8 28 0 0,0 0-1 0 0,-1-1 1 0 0,0-2-1 0 0,0 1 1 0 0,0-2-1 0 0,-1-1 1 0 0,0 0-1 0 0,0-1 0 0 0,-1-2 1 0 0,-10 1-28 0 0,-96 1-858 0 0,143-15-7523 0 0,-7 7 3234 0 0,1 0-5784 0 0</inkml:trace>
  <inkml:trace contextRef="#ctx0" brushRef="#br0" timeOffset="4364.357">3494 219 13499 0 0,'0'0'709'0'0,"0"0"62"0"0,0 0 184 0 0,0 0 121 0 0,0 0 35 0 0,0 0-65 0 0,-7 34-161 0 0,-24 109-189 0 0,-2-34 347 0 0,16-38-944 0 0,9-57-690 0 0,3-14-7350 0 0,1-3-2944 0 0</inkml:trace>
  <inkml:trace contextRef="#ctx0" brushRef="#br0" timeOffset="4853.875">3658 477 7866 0 0,'0'0'3160'0'0,"0"0"-639"0"0,0 0-555 0 0,0 0-289 0 0,0 0-282 0 0,0 0-226 0 0,0 0-201 0 0,0 0-168 0 0,0 0-149 0 0,0 0-104 0 0,0 0-82 0 0,0 0-68 0 0,0 0-45 0 0,32-29-47 0 0,97-88-75 0 0,-78 56 10 0 0,-46 47-190 0 0,5-3-23 0 0,-5 6-37 0 0,0 0 0 0 0,1 0 0 0 0,1 0 0 0 0,0 1 0 0 0,0 0 0 0 0,1 0 0 0 0,1 1 0 0 0,-1 0 0 0 0,5-3 10 0 0,-12 12-24 0 0,0 0 0 0 0,1 1 0 0 0,-1-1 0 0 0,0 0 0 0 0,0 1 0 0 0,0-1 0 0 0,1 1 0 0 0,-1 0 0 0 0,0-1 0 0 0,0 1 0 0 0,0 0 0 0 0,0 0 0 0 0,0-1 0 0 0,0 1 0 0 0,0 0 0 0 0,0 0 0 0 0,-1 0 0 0 0,1 0 0 0 0,0 0 0 0 0,-1 0 0 0 0,1 1 0 0 0,0-1 0 0 0,-1 0 0 0 0,1 0 0 0 0,-1 0 0 0 0,0 1 0 0 0,1-1 0 0 0,-1 0 0 0 0,0 0 0 0 0,0 1 0 0 0,0-1 0 0 0,0 0 0 0 0,0 0 0 0 0,0 1-1 0 0,0-1 1 0 0,0 1 24 0 0,0-1-15 0 0,5 146-80 0 0,-5-141 110 0 0,0 0 1 0 0,1-1-1 0 0,0 1 0 0 0,0 0 1 0 0,0 0-1 0 0,1 0 1 0 0,0-1-1 0 0,0 1 0 0 0,0-1 1 0 0,1 1-1 0 0,0-1 0 0 0,0 0 1 0 0,0 0-1 0 0,1 0 0 0 0,-1-1 1 0 0,1 1-1 0 0,0-1 0 0 0,1 0 1 0 0,-1 0-1 0 0,1 0 1 0 0,0 0-1 0 0,-1-1 0 0 0,2 0 1 0 0,-1 0-1 0 0,0 0 0 0 0,1-1 1 0 0,-1 0-1 0 0,1 0 0 0 0,-1 0 1 0 0,1-1-1 0 0,0 0 0 0 0,0 0 1 0 0,0 0-1 0 0,0-1 0 0 0,0 0 1 0 0,0 0-1 0 0,0 0-15 0 0,8-4 145 0 0,-1 0 1 0 0,0 0-1 0 0,0-2 0 0 0,0 1 1 0 0,-1-2-1 0 0,0 0 0 0 0,0 0 0 0 0,-1-1 1 0 0,0 0-1 0 0,0-1 0 0 0,-1 0 1 0 0,0-1-1 0 0,-1 0 0 0 0,0-1 0 0 0,0 0 1 0 0,-1 0-1 0 0,-1-1-145 0 0,3-2 62 0 0,-1-1 1 0 0,0 0-1 0 0,-1-1 0 0 0,-1 1 1 0 0,0-1-1 0 0,-1-1 0 0 0,-1 1 1 0 0,1-11-63 0 0,3-13-2246 0 0,-8 39 1354 0 0,0 1-4039 0 0,-1 0 2503 0 0,2 0-9676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55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388 487 0 0 0,'0'0'664'0'0,"0"0"983"0"0,0 0 312 0 0,0 0-88 0 0,0 0-228 0 0,31-16-352 0 0,96-46-307 0 0,-61 25 1346 0 0,-38 15 2486 0 0,-27 22-4085 0 0,-1 0-38 0 0,0 0-62 0 0,0 0-24 0 0,0 0-47 0 0,-21 0 951 0 0,-20 2-1223 0 0,1 2 0 0 0,0 2 0 0 0,1 1 0 0 0,-33 11-288 0 0,-262 79 1111 0 0,333-98-1109 0 0,1 1-1 0 0,-1 0 1 0 0,0 0-1 0 0,1-1 1 0 0,-1 1-1 0 0,0 0 1 0 0,1 0-1 0 0,-1 0 1 0 0,0 0-1 0 0,1 0 1 0 0,-1 0-1 0 0,0 0 1 0 0,0 0-1 0 0,1 1 1 0 0,-1-1-1 0 0,0 0 1 0 0,1 0-1 0 0,-1 0 1 0 0,0 1-1 0 0,1-1 1 0 0,-1 0-1 0 0,1 1 1 0 0,-1-1-1 0 0,1 0 1 0 0,-1 1-1 0 0,0-1 1 0 0,1 1-1 0 0,-1-1 1 0 0,1 1-1 0 0,0-1 1 0 0,-1 1-1 0 0,1 0 1 0 0,-1-1-1 0 0,1 1 1 0 0,0-1-1 0 0,-1 1 1 0 0,1 0-1 0 0,0-1 1 0 0,0 1-1 0 0,0 0 1 0 0,0 0 0 0 0,-1-1-1 0 0,1 1 1 0 0,0 0-1 0 0,0-1 1 0 0,0 1-1 0 0,0 0 1 0 0,0-1-1 0 0,1 1 1 0 0,-1 0-1 0 0,0-1 1 0 0,0 1-1 0 0,0 0 1 0 0,1-1-1 0 0,-1 1 1 0 0,0 0-1 0 0,1-1 1 0 0,-1 1-1 0 0,0-1 1 0 0,1 1-1 0 0,-1 0 1 0 0,1-1-1 0 0,-1 1 1 0 0,1-1-1 0 0,-1 1 1 0 0,1-1-1 0 0,-1 0 1 0 0,1 1-1 0 0,0-1-1 0 0,12 7 33 0 0,0-2 1 0 0,1 0-1 0 0,0 0 0 0 0,0-1 0 0 0,0-1 1 0 0,0 0-1 0 0,1-1 0 0 0,-1-1 1 0 0,11 0-34 0 0,-9 0 23 0 0,299 15 224 0 0,-268-3-195 0 0,-62 4 261 0 0,-176 99 150 0 0,141-89-437 0 0,-218 134 151 0 0,265-159-176 0 0,0 0 1 0 0,0 0 0 0 0,0 0 0 0 0,0 0 0 0 0,0 1 0 0 0,1-1 0 0 0,-1 1 0 0 0,1-1 0 0 0,0 1 0 0 0,0 0 0 0 0,0 0 0 0 0,0 0-1 0 0,0 1 1 0 0,0-1 0 0 0,1 0 0 0 0,0 1 0 0 0,0-1 0 0 0,0 0 0 0 0,0 1 0 0 0,0-1 0 0 0,1 1 0 0 0,-1 0 0 0 0,1-1 0 0 0,0 1 0 0 0,0-1-1 0 0,0 1 1 0 0,1 0 0 0 0,-1-1 0 0 0,1 1 0 0 0,0-1 0 0 0,0 1 0 0 0,0-1 0 0 0,1 1 0 0 0,-1-1 0 0 0,1 0 0 0 0,0 0 0 0 0,-1 0-1 0 0,2 0 1 0 0,-1 0 0 0 0,0 0 0 0 0,3 2-2 0 0,11 5 34 0 0,1-1-1 0 0,0-1 1 0 0,1 0-1 0 0,0-1 1 0 0,0-1-1 0 0,0-1 1 0 0,1-1-1 0 0,0 0 1 0 0,0-1-1 0 0,0-1 1 0 0,0-1-1 0 0,0-1 1 0 0,0-1-1 0 0,16-2-33 0 0,-6 3-7 0 0,-22 1-74 0 0,-1-1 1 0 0,1 0 0 0 0,0-1 0 0 0,-1 0 0 0 0,1 0 0 0 0,-1 0-1 0 0,1 0 1 0 0,-1-1 0 0 0,0 0 0 0 0,1-1 0 0 0,-1 1 0 0 0,0-1-1 0 0,-1-1 1 0 0,1 1 0 0 0,0-1 0 0 0,-1 0 0 0 0,3-2 80 0 0,0-30-3758 0 0,-10 10-2223 0 0,2 19 2110 0 0,-2-5-7330 0 0</inkml:trace>
  <inkml:trace contextRef="#ctx0" brushRef="#br0" timeOffset="299.857">377 1 10226 0 0,'0'0'1775'0'0,"0"0"-587"0"0,0 0-430 0 0,0 0-158 0 0,0 0 31 0 0,0 0 122 0 0,0 0 128 0 0,0 0 52 0 0,0 0-17 0 0,0 0-77 0 0,-27 36-99 0 0,-84 118-106 0 0,106-148-576 0 0,1 0 1 0 0,0 0 0 0 0,0 0-1 0 0,0 1 1 0 0,1 0 0 0 0,0 0-1 0 0,0 0 1 0 0,1 0-1 0 0,0 0 1 0 0,0 0 0 0 0,1 1-1 0 0,0-1 1 0 0,0 1 0 0 0,0-1-1 0 0,1 6-58 0 0,0 9 186 0 0,5 775 2168 0 0,-4-783-2365 0 0,-2-1-1 0 0,0 0 1 0 0,0 1-1 0 0,-1-1 1 0 0,-1 0 0 0 0,0 1-1 0 0,-1-1 1 0 0,0-1-1 0 0,-1 1 1 0 0,-1-1-1 0 0,0 0 1 0 0,-3 5 11 0 0,-47 32-2693 0 0,47-45 473 0 0,7-4-1502 0 0,0 0-3289 0 0,1 0-1499 0 0</inkml:trace>
  <inkml:trace contextRef="#ctx0" brushRef="#br0" timeOffset="6710.745">2494 571 5665 0 0,'0'0'2038'0'0,"0"0"-362"0"0,0 0-345 0 0,0 0-113 0 0,0 0 103 0 0,0 0 42 0 0,0 0-74 0 0,0 0-140 0 0,0 0-184 0 0,0 0-173 0 0,0 0-131 0 0,-11-11-103 0 0,-35-37-92 0 0,44 46-394 0 0,0 0-1 0 0,0 0 0 0 0,-1 0 0 0 0,1 0 1 0 0,-1 1-1 0 0,0-1 0 0 0,1 1 0 0 0,-1-1 1 0 0,0 1-1 0 0,0 0 0 0 0,0 0 0 0 0,0 0 1 0 0,0 1-1 0 0,0-1 0 0 0,0 1 0 0 0,0 0 1 0 0,0-1-1 0 0,0 1 0 0 0,-1 1 0 0 0,1-1 1 0 0,0 0-1 0 0,0 1 0 0 0,-2 0-71 0 0,-6 1 150 0 0,-3 1-87 0 0,1 1 0 0 0,0 1-1 0 0,0 0 1 0 0,1 1 0 0 0,-1 0 0 0 0,1 1 0 0 0,1 0 0 0 0,-1 1 0 0 0,1 0 0 0 0,1 1 0 0 0,-1 0 0 0 0,-8 11-63 0 0,-3-1 42 0 0,1 1-1 0 0,1 1 1 0 0,1 1 0 0 0,1 1 0 0 0,1 1 0 0 0,1 0 0 0 0,1 1 0 0 0,1 1 0 0 0,1 0 0 0 0,2 1 0 0 0,0 0 0 0 0,2 1 0 0 0,1 0 0 0 0,1 1-1 0 0,2-1 1 0 0,-2 24-42 0 0,7-50 14 0 0,0 1-1 0 0,0 0 0 0 0,0-1 0 0 0,0 1 0 0 0,1 0 0 0 0,-1-1 0 0 0,1 1 0 0 0,0-1 1 0 0,0 1-1 0 0,0-1 0 0 0,0 1 0 0 0,0-1 0 0 0,1 0 0 0 0,-1 1 0 0 0,1-1 0 0 0,-1 0 1 0 0,1 0-1 0 0,0 0 0 0 0,0 0 0 0 0,-1-1 0 0 0,2 1 0 0 0,-1 0 0 0 0,0-1 1 0 0,0 1-1 0 0,0-1 0 0 0,1 0 0 0 0,-1 0 0 0 0,1 0 0 0 0,-1 0 0 0 0,1 0 0 0 0,-1 0 1 0 0,1-1-1 0 0,-1 1 0 0 0,1-1 0 0 0,0 0 0 0 0,-1 0 0 0 0,1 0 0 0 0,2 0-13 0 0,4 0 81 0 0,-1 0 0 0 0,1-1 0 0 0,0-1 0 0 0,0 1 0 0 0,-1-1-1 0 0,1-1 1 0 0,-1 1 0 0 0,1-2 0 0 0,-1 1 0 0 0,0-1 0 0 0,2-1-81 0 0,44-33 136 0 0,-1-2 0 0 0,-3-3 0 0 0,-1-1 0 0 0,-2-3 1 0 0,-2-2-1 0 0,-3-1 0 0 0,-2-3 0 0 0,-1-1-136 0 0,79-126 172 0 0,-105 161-106 0 0,-13 19-77 0 0,0 23-42 0 0,-1 51 268 0 0,10 138 260 0 0,-7-200-474 0 0,0-1-1 0 0,2 1 0 0 0,-1-1 0 0 0,1 0 0 0 0,1 0 1 0 0,0 0-1 0 0,0-1 0 0 0,1 1 0 0 0,1-1 0 0 0,0-1 1 0 0,0 1-1 0 0,0-1 0 0 0,2 0 0 0 0,3 2 0 0 0,14-10-1880 0 0,-17-6-1558 0 0,-2-2-3277 0 0,-4 4-5142 0 0</inkml:trace>
  <inkml:trace contextRef="#ctx0" brushRef="#br0" timeOffset="6951.204">3240 678 13547 0 0,'0'0'1362'0'0,"0"0"-161"0"0,0 0-19 0 0,0 0 167 0 0,0 0 74 0 0,0 0-110 0 0,0 0-240 0 0,-19 32-251 0 0,-60 100-221 0 0,26-20 366 0 0,45-93-905 0 0,1-3-122 0 0,0 0 0 0 0,2 1 0 0 0,0 0 0 0 0,0 0-1 0 0,2 0 1 0 0,0 1 0 0 0,0 7 60 0 0,-1-17-2505 0 0,-5-19-10213 0 0,9 7 3460 0 0</inkml:trace>
  <inkml:trace contextRef="#ctx0" brushRef="#br0" timeOffset="7196.688">2945 645 5753 0 0,'0'0'4053'0'0,"0"0"-1798"0"0,0 0-916 0 0,0 0-239 0 0,0 0-94 0 0,0 0-66 0 0,0 0-62 0 0,0 0-21 0 0,0 0-27 0 0,0 0-22 0 0,0 0-55 0 0,0 0-79 0 0,0 0-49 0 0,6 18-26 0 0,20 60-8 0 0,33 10 1010 0 0,-41-69-1286 0 0,120 142 808 0 0,-92-117-1363 0 0,-43-43-592 0 0,-2-2-3480 0 0,-1 1-4281 0 0,0-3-3314 0 0</inkml:trace>
  <inkml:trace contextRef="#ctx0" brushRef="#br0" timeOffset="37339.988">830 1160 1848 0 0,'0'0'2246'0'0,"0"0"-593"0"0,0 0-397 0 0,0 0 36 0 0,0 0 190 0 0,0 0 123 0 0,0 0-34 0 0,0 0-216 0 0,0 0-269 0 0,0 0-247 0 0,0 0-194 0 0,4-24-98 0 0,10-77-63 0 0,12 20 781 0 0,-14 58-896 0 0,4-7 58 0 0,1 1 1 0 0,1 0-1 0 0,2 1 1 0 0,1 1-1 0 0,1 1 0 0 0,4-2-427 0 0,127-94 1254 0 0,-153 122-1251 0 0,1-1 0 0 0,0 1 0 0 0,-1 0 0 0 0,1 0-1 0 0,0 0 1 0 0,-1-1 0 0 0,1 1 0 0 0,0 0 0 0 0,-1 0 0 0 0,1 0 0 0 0,0 0 0 0 0,-1 0 0 0 0,1 0 0 0 0,0 1-1 0 0,-1-1 1 0 0,1 0 0 0 0,0 0 0 0 0,-1 0 0 0 0,1 1 0 0 0,-1-1 0 0 0,1 0 0 0 0,0 1 0 0 0,-1-1 0 0 0,1 0-1 0 0,-1 1 1 0 0,1-1 0 0 0,-1 1 0 0 0,1-1 0 0 0,-1 1 0 0 0,1-1 0 0 0,-1 1 0 0 0,0-1 0 0 0,1 1-1 0 0,-1-1 1 0 0,0 1 0 0 0,1-1 0 0 0,-1 1 0 0 0,0 0 0 0 0,0-1 0 0 0,0 1 0 0 0,1 0 0 0 0,-1-1 0 0 0,0 1-1 0 0,0 0 1 0 0,0-1 0 0 0,0 1 0 0 0,0 0 0 0 0,0-1 0 0 0,0 1 0 0 0,-1 0-3 0 0,6 44 352 0 0,-4-40-281 0 0,15 247 581 0 0,1-177-586 0 0,12-112 595 0 0,20-35-617 0 0,3 1 0 0 0,3 3 0 0 0,3 3 0 0 0,3 2 0 0 0,33-25-44 0 0,-87 81-4 0 0,0 0 0 0 0,1 0 0 0 0,0 0 1 0 0,0 1-1 0 0,0 0 0 0 0,1 0 0 0 0,0 1 0 0 0,0 0 0 0 0,0 1 0 0 0,0 0 0 0 0,1 0 0 0 0,0 1 0 0 0,1 0 4 0 0,-8 30-4 0 0,-23 222 703 0 0,1-94-251 0 0,14-5-509 0 0,5-149-131 0 0,9 2-3126 0 0,-6-2-6480 0 0,-1-1-2173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4:07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2995 2479 9970 0 0,'0'0'1922'0'0,"0"0"-502"0"0,0 0-218 0 0,0 0 5 0 0,0 0 22 0 0,0 0-46 0 0,0 0-172 0 0,0 0-244 0 0,0 0-212 0 0,0 0-114 0 0,0 0-15 0 0,0 0 35 0 0,0 0 40 0 0,6-2 44 0 0,176-11 3390 0 0,-38 6-4406 0 0,-149 24-5099 0 0,-1-12-584 0 0,2 2-5593 0 0</inkml:trace>
  <inkml:trace contextRef="#ctx0" brushRef="#br0" timeOffset="242.626">2949 2744 14859 0 0,'0'0'1626'0'0,"0"0"-854"0"0,0 0-267 0 0,0 0 180 0 0,0 0 125 0 0,0 0 36 0 0,0 0-35 0 0,31-3-104 0 0,97-10-145 0 0,59 0-113 0 0,-117 12-9094 0 0,-57 1-2613 0 0</inkml:trace>
  <inkml:trace contextRef="#ctx0" brushRef="#br0" timeOffset="782.637">3818 2210 6713 0 0,'0'0'4191'0'0,"0"0"-1704"0"0,0 0-683 0 0,0 0-211 0 0,0 0-166 0 0,0 0-218 0 0,0 0-245 0 0,0 0-202 0 0,0 0-178 0 0,0 0-144 0 0,0 0-120 0 0,0 0-48 0 0,1-10-6 0 0,1-30-14 0 0,-1 39-221 0 0,0-1 0 0 0,-1 0 0 0 0,1 1 0 0 0,0-1 0 0 0,0 1 1 0 0,0 0-1 0 0,0-1 0 0 0,0 1 0 0 0,0 0 0 0 0,1-1 0 0 0,-1 1 0 0 0,0 0 1 0 0,1 0-1 0 0,-1 0 0 0 0,1 0 0 0 0,-1 0 0 0 0,1 1 0 0 0,-1-1 0 0 0,1 0 1 0 0,0 1-1 0 0,-1-1 0 0 0,1 1 0 0 0,0-1 0 0 0,-1 1 0 0 0,1 0 0 0 0,1 0-31 0 0,5-2 120 0 0,21-7 155 0 0,0 2 0 0 0,0 1 0 0 0,0 2 0 0 0,1 0 0 0 0,-1 2 0 0 0,22 1-275 0 0,-50 1 9 0 0,-12 26 213 0 0,-8-6 5 0 0,16-19-223 0 0,0 1-1 0 0,0-1 1 0 0,1 0 0 0 0,-1 1-1 0 0,1 0 1 0 0,0 0-1 0 0,-1-1 1 0 0,1 1-1 0 0,0 1 1 0 0,0-1 0 0 0,0 0-1 0 0,0 0 1 0 0,0 1-1 0 0,1-1 1 0 0,-1 1-1 0 0,1 0 1 0 0,0-1-1 0 0,-1 1 1 0 0,1 0 0 0 0,1 0-1 0 0,-1 0 1 0 0,0 0-1 0 0,1 0 1 0 0,-1 0-1 0 0,1-1 1 0 0,0 1 0 0 0,0 0-1 0 0,0 0 1 0 0,0 0-1 0 0,1 0 1 0 0,-1 0-1 0 0,1 0 1 0 0,-1 0-1 0 0,1 0 1 0 0,0 0 0 0 0,0 0-1 0 0,1-1 1 0 0,-1 1-1 0 0,1 0 1 0 0,-1-1-1 0 0,1 1 1 0 0,2 1-4 0 0,46 27 42 0 0,-45-29-39 0 0,1 0-1 0 0,-1 0 1 0 0,0 0-1 0 0,0 1 1 0 0,0-1-1 0 0,-1 1 1 0 0,1 1-1 0 0,-1-1 1 0 0,1 1-1 0 0,-1-1 1 0 0,0 1 0 0 0,0 1-1 0 0,-1-1 1 0 0,1 0-1 0 0,-1 1 1 0 0,0 0-1 0 0,0-1 1 0 0,-1 1-1 0 0,1 1 1 0 0,-1-1-1 0 0,0 0 1 0 0,-1 0-1 0 0,1 1 1 0 0,-1-1-1 0 0,0 2-2 0 0,-1-4 16 0 0,0 1-1 0 0,0-1 0 0 0,0 0 0 0 0,0 0 0 0 0,-1 0 1 0 0,1 0-1 0 0,-1 0 0 0 0,0 0 0 0 0,0 0 1 0 0,0 0-1 0 0,0 0 0 0 0,-1 0 0 0 0,1-1 0 0 0,-1 1 1 0 0,0 0-1 0 0,0-1 0 0 0,0 1 0 0 0,0-1 1 0 0,0 0-1 0 0,0 0 0 0 0,-1 0 0 0 0,1 0 0 0 0,-1 0 1 0 0,1 0-1 0 0,-1-1 0 0 0,0 1 0 0 0,1-1 1 0 0,-1 0-1 0 0,-1 1-15 0 0,-1 0-25 0 0,-10 7-194 0 0,0-1-1 0 0,-1-1 0 0 0,1 0 0 0 0,-1-2 0 0 0,-1 1 0 0 0,1-2 0 0 0,-1 0 0 0 0,0-1 1 0 0,1-1-1 0 0,-8 0 220 0 0,21-2-609 0 0,-13 0-951 0 0,6 0-5413 0 0,6 0-4615 0 0</inkml:trace>
  <inkml:trace contextRef="#ctx0" brushRef="#br0" timeOffset="1031.86">3671 2674 12243 0 0,'0'0'4626'0'0,"0"0"-3006"0"0,0 0-706 0 0,0 0 230 0 0,0 0 104 0 0,35-5-49 0 0,111-13-155 0 0,-93 11-305 0 0,59-9 324 0 0,2 6 0 0 0,42 3-1063 0 0,-40 33-738 0 0,-94-14-2960 0 0,-2 2-3558 0 0,-17-11-4754 0 0</inkml:trace>
  <inkml:trace contextRef="#ctx0" brushRef="#br0" timeOffset="1462.688">4078 2887 16516 0 0,'0'0'1553'0'0,"0"0"-598"0"0,0 0-224 0 0,0 0 100 0 0,0 0 45 0 0,0 0-37 0 0,0 0-118 0 0,0 0-231 0 0,0 0-181 0 0,0 0-106 0 0,0 0-71 0 0,0 0-16 0 0,0 0 12 0 0,-22 4 7 0 0,-67 12-19 0 0,84-15-96 0 0,0-1-1 0 0,0 1 1 0 0,0 1 0 0 0,-1-1 0 0 0,1 1 0 0 0,0 0 0 0 0,1 0 0 0 0,-1 0 0 0 0,0 1 0 0 0,1 0 0 0 0,-1 0 0 0 0,1 0-1 0 0,0 0 1 0 0,0 1 0 0 0,0 0 0 0 0,0-1 0 0 0,1 1 0 0 0,-1 2-20 0 0,-4 3 28 0 0,7-8-27 0 0,0 0-1 0 0,1 0 1 0 0,-1 0-1 0 0,0 0 0 0 0,1 0 1 0 0,-1 1-1 0 0,1-1 0 0 0,-1 0 1 0 0,1 1-1 0 0,-1-1 1 0 0,1 0-1 0 0,0 1 0 0 0,0-1 1 0 0,-1 0-1 0 0,1 1 1 0 0,0-1-1 0 0,0 0 0 0 0,1 1 1 0 0,-1-1-1 0 0,0 0 1 0 0,0 1-1 0 0,1-1 0 0 0,-1 0 1 0 0,0 1-1 0 0,1-1 1 0 0,0 0-1 0 0,-1 0 0 0 0,1 1 1 0 0,0-1-1 0 0,-1 0 1 0 0,1 0-1 0 0,0 0 0 0 0,0 0 1 0 0,0 0-1 0 0,0 0 0 0 0,0 0 1 0 0,0 0-1 0 0,0-1 1 0 0,0 1-1 0 0,1 0 0 0 0,-1 0 1 0 0,0-1-1 0 0,0 1 1 0 0,1-1-1 0 0,-1 1 0 0 0,0-1 1 0 0,0 0-1 0 0,1 0 1 0 0,-1 1-1 0 0,1-1 0 0 0,-1 0 0 0 0,57 18 69 0 0,65 34 5 0 0,-120-49-59 0 0,1 1-1 0 0,-1 0 0 0 0,0 0 1 0 0,0 0-1 0 0,-1 0 1 0 0,1 0-1 0 0,-1 0 1 0 0,0 1-1 0 0,0-1 1 0 0,0 1-1 0 0,-1 0 0 0 0,1 0 1 0 0,-1-1-1 0 0,-1 1 1 0 0,1 0-1 0 0,0 0 1 0 0,-1 0-1 0 0,0 0 1 0 0,0 0-1 0 0,-1 0 0 0 0,0 0 1 0 0,1 0-1 0 0,-1-1 1 0 0,-1 1-1 0 0,1 0 1 0 0,-1-1-1 0 0,0 1 1 0 0,0 0-1 0 0,0-1 0 0 0,-1 0 1 0 0,1 0-1 0 0,-1 0 1 0 0,0 0-1 0 0,0 0 1 0 0,-1 0-1 0 0,0 0-14 0 0,-3 1-61 0 0,0 0-1 0 0,-1-1 1 0 0,1 0 0 0 0,-1 0-1 0 0,0-1 1 0 0,0 0 0 0 0,0 0-1 0 0,0-1 1 0 0,0 0 0 0 0,0 0-1 0 0,-7-1 62 0 0,-21 2-4124 0 0,0-3-5848 0 0,28 0-977 0 0</inkml:trace>
  <inkml:trace contextRef="#ctx0" brushRef="#br0" timeOffset="1713.631">3877 2851 12979 0 0,'0'0'1637'0'0,"0"0"-410"0"0,0 0-152 0 0,0 0 23 0 0,0 0-30 0 0,0 0-129 0 0,0 0-175 0 0,0 0-190 0 0,0 0-174 0 0,0 0-163 0 0,32-2-152 0 0,98-1-174 0 0,-73 15-595 0 0,-32-2-1733 0 0,-8-6-5202 0 0,-9-3-3655 0 0</inkml:trace>
  <inkml:trace contextRef="#ctx0" brushRef="#br0" timeOffset="2579.848">3947 2876 0 0 0,'0'0'1279'0'0,"0"0"585"0"0,0 0-82 0 0,0 0-244 0 0,0 0-127 0 0,0 0-54 0 0,0 0-19 0 0,0 0-24 0 0,0 0-88 0 0,0 0-117 0 0,0 0-116 0 0,11 11 2997 0 0,46-3-1098 0 0,70-12-1540 0 0,-115 2-1080 0 0,-5 1-1584 0 0,0 0-4843 0 0,-7 1-5062 0 0</inkml:trace>
  <inkml:trace contextRef="#ctx0" brushRef="#br0" timeOffset="3462.079">4805 2600 1000 0 0,'0'0'2297'0'0,"0"0"-157"0"0,0 0-10 0 0,0 0 41 0 0,0 0-58 0 0,0 0-92 0 0,0 0-228 0 0,0 0-302 0 0,0 0-326 0 0,0 0-278 0 0,0 0-145 0 0,0 0-93 0 0,0 0-73 0 0,-18-11-40 0 0,-57-33-34 0 0,15 32 605 0 0,53 14-953 0 0,-3 1-116 0 0,0 1-1 0 0,0 0 1 0 0,0 0-1 0 0,1 1 1 0 0,-1 0-1 0 0,1 0 1 0 0,1 1 0 0 0,-1 1-1 0 0,1-1 1 0 0,0 2-1 0 0,0-1 1 0 0,1 1-1 0 0,0 0 1 0 0,1 0-1 0 0,-1 1 1 0 0,2-1-1 0 0,-1 2 1 0 0,1-1-1 0 0,0 1 1 0 0,1-1-1 0 0,1 1 1 0 0,-1 0-1 0 0,1 0 1 0 0,1 1-1 0 0,0-1 1 0 0,0 1 0 0 0,1-1-1 0 0,1 1 1 0 0,0 1-38 0 0,0-10 18 0 0,0 1 0 0 0,1-1 1 0 0,0 0-1 0 0,-1 0 0 0 0,1 0 1 0 0,0 0-1 0 0,0 0 0 0 0,0 0 0 0 0,0 0 1 0 0,1 0-1 0 0,-1 0 0 0 0,0 0 1 0 0,1-1-1 0 0,0 1 0 0 0,-1-1 1 0 0,1 1-1 0 0,0-1 0 0 0,-1 1 1 0 0,1-1-1 0 0,0 0 0 0 0,0 0 1 0 0,0 0-1 0 0,0 0 0 0 0,1 0 1 0 0,-1-1-1 0 0,0 1 0 0 0,0 0 1 0 0,0-1-1 0 0,0 0 0 0 0,1 1 1 0 0,-1-1-1 0 0,1 0-18 0 0,76-9 954 0 0,-38-10-655 0 0,-1-2 0 0 0,-1-2 0 0 0,-1-2 1 0 0,-1-1-1 0 0,10-12-299 0 0,-10 11 206 0 0,-35 25-200 0 0,1 0 1 0 0,0 0-1 0 0,-1 1 1 0 0,1-1-1 0 0,0 1 1 0 0,0 0 0 0 0,0 0-1 0 0,0 0 1 0 0,0 0-1 0 0,0 0 1 0 0,1 1-1 0 0,-1 0 1 0 0,0-1 0 0 0,0 1-1 0 0,0 0 1 0 0,0 1-1 0 0,0-1 1 0 0,1 0-1 0 0,-1 1 1 0 0,0 0-1 0 0,0 0 1 0 0,0 0 0 0 0,0 0-1 0 0,0 0 1 0 0,0 0-1 0 0,2 2-6 0 0,4 8 4 0 0,-1 0-1 0 0,0 0 1 0 0,-1 1-1 0 0,-1 0 1 0 0,1 1-1 0 0,-2-1 1 0 0,0 1-1 0 0,0 0 1 0 0,-1 0-1 0 0,-1 0 1 0 0,0 1-1 0 0,-1 0 1 0 0,-1-1-1 0 0,0 1 1 0 0,0 0-1 0 0,-1-1 1 0 0,-1 1-1 0 0,-1 0 1 0 0,0 1-4 0 0,2 26-4 0 0,-3 5-22 0 0,-2 1-1 0 0,-2-1 1 0 0,-2 0-1 0 0,-1 0 1 0 0,-3-2-1 0 0,-5 11 27 0 0,16-48 5 0 0,0 1-1 0 0,0-1 1 0 0,-1 1-1 0 0,0-1 1 0 0,0 0-1 0 0,0 0 1 0 0,-1-1-1 0 0,0 1 1 0 0,-1-1-1 0 0,1 0 1 0 0,-1 0-1 0 0,0 0 1 0 0,-1 0-1 0 0,1-1 1 0 0,-1 0 0 0 0,0 0-1 0 0,0-1 1 0 0,-1 0-1 0 0,0 0 1 0 0,1 0-1 0 0,-1-1 1 0 0,0 0-1 0 0,-1 0 1 0 0,1-1-1 0 0,0 0 1 0 0,-2 0-5 0 0,2-1 6 0 0,0-1 0 0 0,0 0 0 0 0,0-1 0 0 0,1 1 1 0 0,-1-1-1 0 0,0-1 0 0 0,1 1 0 0 0,-1-1 0 0 0,1-1 0 0 0,-1 1 1 0 0,1-1-1 0 0,0 0 0 0 0,0 0 0 0 0,0-1 0 0 0,1 1 1 0 0,-1-1-1 0 0,1-1 0 0 0,0 1 0 0 0,0-1 0 0 0,0 0 1 0 0,1 0-1 0 0,-2-2-6 0 0,3 2-4 0 0,0 0 0 0 0,0 0 1 0 0,0 0-1 0 0,1 0 0 0 0,0 0 0 0 0,0 0 1 0 0,0-1-1 0 0,1 1 0 0 0,0-1 1 0 0,0 1-1 0 0,0-1 0 0 0,0 0 1 0 0,1 1-1 0 0,0-1 0 0 0,0 0 0 0 0,1 1 1 0 0,0-1-1 0 0,0 0 4 0 0,2-3-5 0 0,1 1-1 0 0,0 0 1 0 0,1 0 0 0 0,0 0 0 0 0,0 0-1 0 0,1 1 1 0 0,0 0 0 0 0,0 0 0 0 0,0 1-1 0 0,1 0 1 0 0,0 0 0 0 0,5-3 5 0 0,-1-1-22 0 0,144-88 10 0 0,-12 33 176 0 0,-40 20-2610 0 0,-38 10-5182 0 0,-49 24-4638 0 0</inkml:trace>
  <inkml:trace contextRef="#ctx0" brushRef="#br0" timeOffset="-1273.336">1893 2387 0 0 0,'0'0'317'0'0,"0"0"950"0"0,0 0 383 0 0,0 0 133 0 0,0 0 15 0 0,0 0-79 0 0,0 0-184 0 0,0 0-187 0 0,0 0-188 0 0,0 0-145 0 0,0 0-79 0 0,-6-8-54 0 0,-16-25-25 0 0,20 31-680 0 0,0 0-1 0 0,0 0 0 0 0,0 0 0 0 0,-1 0 0 0 0,1 0 0 0 0,-1 1 0 0 0,1-1 0 0 0,-1 1 0 0 0,0-1 0 0 0,1 1 1 0 0,-1 0-1 0 0,0 0 0 0 0,0 0 0 0 0,0 1 0 0 0,0-1 0 0 0,0 1 0 0 0,0-1 0 0 0,0 1 0 0 0,0 0 0 0 0,0 0 0 0 0,0 0 1 0 0,0 1-1 0 0,-1 0-176 0 0,-8-1 396 0 0,-5 3-263 0 0,0 1 1 0 0,0 1 0 0 0,0 1-1 0 0,1 0 1 0 0,-1 1 0 0 0,2 1-1 0 0,-1 0 1 0 0,1 2-1 0 0,0-1 1 0 0,1 2 0 0 0,0 0-1 0 0,1 0 1 0 0,0 1 0 0 0,0 1-1 0 0,2 0 1 0 0,0 1-1 0 0,0 0 1 0 0,1 1 0 0 0,1 0-1 0 0,-1 3-133 0 0,3-8 19 0 0,1 0-1 0 0,1 1 1 0 0,-1 0-1 0 0,2 0 1 0 0,-1 0-1 0 0,2 0 1 0 0,-1 1-1 0 0,2-1 1 0 0,-1 1-1 0 0,2 0 0 0 0,0 0 1 0 0,0 0-1 0 0,1 4-18 0 0,0-13 12 0 0,1 0 0 0 0,0 0 0 0 0,0-1 0 0 0,0 1 0 0 0,0 0 0 0 0,0 0 0 0 0,0-1 0 0 0,1 1 0 0 0,-1-1 0 0 0,1 1 0 0 0,0-1 0 0 0,0 0 0 0 0,0 0 0 0 0,0 0 0 0 0,0 0 0 0 0,0 0 0 0 0,1 0 0 0 0,-1 0 0 0 0,1-1 0 0 0,-1 1 0 0 0,1-1-1 0 0,-1 1 1 0 0,1-1 0 0 0,0 0 0 0 0,0 0 0 0 0,0-1 0 0 0,-1 1 0 0 0,1 0 0 0 0,0-1 0 0 0,2 0-12 0 0,90-2 803 0 0,-71-7-670 0 0,-1 0-1 0 0,-1-2 1 0 0,0 0-1 0 0,0-1 1 0 0,-1-2-1 0 0,-1 0 1 0 0,0-1 0 0 0,-1-1-1 0 0,0-1 1 0 0,-2 0-1 0 0,0-1 1 0 0,10-15-133 0 0,9-10 165 0 0,-1-2 1 0 0,-3-1-1 0 0,-1-2 0 0 0,4-13-165 0 0,4-7 410 0 0,-39 68-367 0 0,0 0-17 0 0,-6 23-63 0 0,-7 25 89 0 0,3 1-1 0 0,1 1 1 0 0,3-1-1 0 0,2 1 1 0 0,1 0 0 0 0,4 0-1 0 0,2 14-51 0 0,-2-53 10 0 0,1 0-1 0 0,0 0 1 0 0,1 0 0 0 0,0 0-1 0 0,0 0 1 0 0,1-1-1 0 0,1 1 1 0 0,0-1-1 0 0,0 0 1 0 0,1-1-1 0 0,1 1 1 0 0,-1-1 0 0 0,1 0-1 0 0,1-1 1 0 0,-1 0-1 0 0,2 0 1 0 0,-1 0-1 0 0,2 0-9 0 0,-9-8 5 0 0,0 1 1 0 0,-1-1-1 0 0,1 0 0 0 0,-1 0 0 0 0,1 0 0 0 0,0 1 0 0 0,-1-1 0 0 0,1 0 0 0 0,-1 0 0 0 0,1 0 1 0 0,0 0-1 0 0,-1 0 0 0 0,1 0 0 0 0,0 0 0 0 0,-1-1 0 0 0,1 1 0 0 0,-1 0 0 0 0,1 0 0 0 0,0 0 0 0 0,-1 0 1 0 0,1-1-1 0 0,-1 1 0 0 0,1 0 0 0 0,-1-1 0 0 0,1 1 0 0 0,-1 0 0 0 0,1-1 0 0 0,-1 1 0 0 0,1-1 1 0 0,-1 1-1 0 0,0-1 0 0 0,1 1 0 0 0,-1-1 0 0 0,1 1 0 0 0,-1-1 0 0 0,0 1 0 0 0,0-1 0 0 0,1 1 1 0 0,-1-1-1 0 0,0 0 0 0 0,0 1 0 0 0,0-1 0 0 0,0 1 0 0 0,1-1 0 0 0,-1 0 0 0 0,0 1 0 0 0,0-1 0 0 0,0 1 1 0 0,0-1-1 0 0,-1 0 0 0 0,1 1 0 0 0,0-1 0 0 0,0 0 0 0 0,0 1 0 0 0,0-1 0 0 0,-1 1 0 0 0,1-1 1 0 0,0 0-6 0 0,-4-44-1806 0 0,-2 34-2233 0 0,1 5-3728 0 0,1 5-4580 0 0</inkml:trace>
  <inkml:trace contextRef="#ctx0" brushRef="#br0" timeOffset="-585.354">2570 2670 0 0 0,'0'0'1464'0'0,"0"0"247"0"0,0 0 175 0 0,0 0 137 0 0,0 0 27 0 0,0 0-62 0 0,0 0-118 0 0,0 0-218 0 0,0 0-207 0 0,0 0-229 0 0,0 0-166 0 0,0 0-113 0 0,0 0-101 0 0,1-3-109 0 0,4-7 347 0 0,-6 16 1277 0 0,-80 141-1036 0 0,-41 22-1687 0 0,117-161 4 0 0,-14 15-309 0 0,4-17-4278 0 0,6-22-7153 0 0,8-9 6084 0 0,1 23 5288 0 0,0-6 381 0 0</inkml:trace>
  <inkml:trace contextRef="#ctx0" brushRef="#br0" timeOffset="-337.412">2333 2670 0 0 0,'0'0'2107'0'0,"0"0"543"0"0,0 0 64 0 0,0 0-174 0 0,0 0-294 0 0,0 0-311 0 0,0 0-350 0 0,0 0-386 0 0,0 0-354 0 0,0 0-274 0 0,0 0-163 0 0,3-16-39 0 0,13-49 33 0 0,-15 65-362 0 0,0-1 0 0 0,0 1 1 0 0,0 0-1 0 0,0 0 0 0 0,0 0 1 0 0,0 0-1 0 0,0 0 0 0 0,0 0 1 0 0,0 0-1 0 0,0 0 0 0 0,0 0 1 0 0,0 0-1 0 0,0 0 0 0 0,0 1 0 0 0,0-1 1 0 0,0 0-1 0 0,0 1 0 0 0,0-1 1 0 0,0 1-1 0 0,0-1 0 0 0,0 1 1 0 0,0-1-1 0 0,0 1 0 0 0,0 0 1 0 0,-1-1-1 0 0,1 1 0 0 0,0 0 1 0 0,0 0-1 0 0,-1 0 0 0 0,1-1 0 0 0,-1 1 1 0 0,1 0-1 0 0,-1 0 0 0 0,1 0 1 0 0,-1 0-1 0 0,1 0 0 0 0,-1 0 1 0 0,0 0-1 0 0,0 0 0 0 0,1 0 1 0 0,-1 0-1 0 0,0 0 0 0 0,0 1 0 0 0,0-1-40 0 0,4 5 247 0 0,131 174 2987 0 0,-43-48-3170 0 0,-87-131-1271 0 0,-4-1-6402 0 0,-1 0-3847 0 0</inkml:trace>
  <inkml:trace contextRef="#ctx0" brushRef="#br0" timeOffset="6732.294">1455 1 6945 0 0,'0'0'1181'0'0,"0"0"-170"0"0,0 0-138 0 0,0 0-9 0 0,0 0 90 0 0,0 0 118 0 0,0 0 20 0 0,0 0-53 0 0,0 0-87 0 0,0 0-147 0 0,0 0-145 0 0,-15 5-117 0 0,-47 18-81 0 0,31 17 197 0 0,28-30-512 0 0,-8 24 241 0 0,2 1 1 0 0,2 0 0 0 0,1 0 0 0 0,1 0-1 0 0,1 19-388 0 0,-2 12 299 0 0,-24 159 154 0 0,-9-1 1 0 0,-11-2 0 0 0,-8-3-1 0 0,-11-2 1 0 0,-31 53-454 0 0,-16 8 367 0 0,-12-6 0 0 0,-11-6 1 0 0,-157 221-368 0 0,243-409 146 0 0,3 2 0 0 0,4 2 0 0 0,3 2 0 0 0,-10 34-146 0 0,47-99 5 0 0,1 0 0 0 0,0 0 0 0 0,2 0 0 0 0,0 0 0 0 0,1 1-1 0 0,0-1 1 0 0,2 8-5 0 0,13-8 1491 0 0,-13-19-1507 0 0,0 0 0 0 0,59 11 158 0 0,273-14 62 0 0,320-45-204 0 0,157-30 207 0 0,-371 51-25 0 0,216 21-182 0 0,1144 10 267 0 0,-1605-12-200 0 0,139-26-67 0 0,-211 20-24 0 0,286-22 113 0 0,-332 50-146 0 0,-53-7 1052 0 0,-43-94-803 0 0,19 66-184 0 0,1 1 0 0 0,2-1 0 0 0,0 1 1 0 0,1-1-1 0 0,0 1 0 0 0,2 0 0 0 0,1 0 1 0 0,0 0-1 0 0,1 1 0 0 0,2-1-8 0 0,43-136-51 0 0,-7-2 0 0 0,5-59 51 0 0,63-260 34 0 0,-84 349-22 0 0,-6-1 0 0 0,-5-1 0 0 0,-5-1 0 0 0,-6-84-12 0 0,-20-171-13 0 0,10 350 10 0 0,2 0 0 0 0,1 0 0 0 0,2 0 0 0 0,2 0 0 0 0,1 0 0 0 0,2 1 0 0 0,1-1 0 0 0,2 2 1 0 0,1-1-1 0 0,3-3 3 0 0,49-84-26 0 0,37-29-60 0 0,-33 45 108 0 0,-47 72-43 0 0,-5 9-2 0 0,-14 25 37 0 0,0 0-20 0 0,-14-3-182 0 0,-9-2 93 0 0,-250 16-86 0 0,-500 12 96 0 0,451-21 53 0 0,-1529 65-35 0 0,825-5-14 0 0,599-54 123 0 0,408-9-18 0 0,-1-1-1 0 0,1 0 0 0 0,0-2 1 0 0,1 0-1 0 0,-1-2 0 0 0,1 0 1 0 0,0 0-1 0 0,-9-6-23 0 0,-52-10 32 0 0,0 21-16 0 0,-42 8 87 0 0,-76-7 32 0 0,198 1-175 0 0,-1-1 0 0 0,1 1 0 0 0,-1-1 0 0 0,0 1 0 0 0,0-1 0 0 0,1 0 1 0 0,-1 1-1 0 0,0-1 0 0 0,0 1 0 0 0,1 0 0 0 0,-1-1 0 0 0,0 1 1 0 0,0-1-1 0 0,0 1 0 0 0,0-1 0 0 0,0 1 0 0 0,0-1 0 0 0,0 1 1 0 0,0 0-1 0 0,0-1 0 0 0,0 1 0 0 0,0-1 0 0 0,0 1 0 0 0,0-1 1 0 0,-1 1-1 0 0,1-1 0 0 0,0 1 0 0 0,0-1 0 0 0,-1 1 0 0 0,1-1 1 0 0,0 1-1 0 0,-1-1 0 0 0,1 1 0 0 0,0-1 0 0 0,-1 0 0 0 0,1 1 1 0 0,0-1-1 0 0,-1 1 0 0 0,1-1 0 0 0,-1 0 0 0 0,1 0 0 0 0,-1 1 1 0 0,1-1-1 0 0,-1 0 0 0 0,1 0 0 0 0,-1 1 0 0 0,1-1 0 0 0,-1 0 1 0 0,1 0-1 0 0,-1 0 0 0 0,0 0 0 0 0,1 0 0 0 0,-1 0 0 0 0,1 0 0 0 0,-1 0 1 0 0,1 0-1 0 0,-1 0 0 0 0,1 0 0 0 0,-1 0 0 0 0,0 0 0 0 0,1-1 1 0 0,-1 1-1 0 0,1 0 0 0 0,-1 0 0 0 0,1-1 0 0 0,-1 1 0 0 0,1 0 1 0 0,0 0-1 0 0,-1-1 0 0 0,1 1 40 0 0,19 12-5430 0 0,-16-10 2930 0 0,5 2-9768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5:21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1040 291 3305 0 0,'0'0'1901'0'0,"0"0"-243"0"0,0 0-54 0 0,0 0 202 0 0,0 0 201 0 0,0 0-9 0 0,0 0-239 0 0,0 0-352 0 0,0 0-352 0 0,0 0-251 0 0,0 0-168 0 0,-18-14-100 0 0,-58-43-57 0 0,26 38 205 0 0,38 20-506 0 0,-15-3 212 0 0,1 2 1 0 0,0 0 0 0 0,-1 2 0 0 0,1 1-1 0 0,-25 6-390 0 0,-15 6 398 0 0,1 3-1 0 0,1 3 1 0 0,0 3-1 0 0,2 2 1 0 0,1 4-1 0 0,2 1 0 0 0,-44 32-397 0 0,89-51 38 0 0,1 0-1 0 0,0 1 1 0 0,1 0-1 0 0,0 0 1 0 0,1 2-1 0 0,1-1 1 0 0,0 1-1 0 0,1 1 0 0 0,0 0 1 0 0,2 0-1 0 0,0 1 1 0 0,0 0-1 0 0,2 0 1 0 0,0 0-1 0 0,1 1 1 0 0,1-1-1 0 0,0 1 1 0 0,2 0-1 0 0,0 0 0 0 0,1 0 1 0 0,0 0-1 0 0,2 0 1 0 0,1 6-38 0 0,0-10 29 0 0,1 1 1 0 0,1-2-1 0 0,0 1 0 0 0,1 0 1 0 0,1-1-1 0 0,0 0 0 0 0,0-1 1 0 0,1 1-1 0 0,1-2 1 0 0,0 1-1 0 0,1-1 0 0 0,0 0 1 0 0,0-1-1 0 0,1 0 0 0 0,1-1 1 0 0,9 6-30 0 0,10 5 87 0 0,1 0 0 0 0,1-3 0 0 0,1-1 0 0 0,0-1 0 0 0,1-2 0 0 0,2 0-87 0 0,-8-4 70 0 0,0-1-1 0 0,0-1 1 0 0,1-2 0 0 0,0 0-1 0 0,0-3 1 0 0,1 0 0 0 0,-1-2 0 0 0,14-2-70 0 0,-37 1 4 0 0,0-1 0 0 0,0 0 0 0 0,-1-1 1 0 0,1 0-1 0 0,-1 0 0 0 0,0 0 0 0 0,0 0 1 0 0,0-1-1 0 0,0 0 0 0 0,0-1 0 0 0,-1 1 1 0 0,0-1-1 0 0,4-4-4 0 0,19-16-3234 0 0,3 6-5499 0 0,-22 16-3510 0 0</inkml:trace>
  <inkml:trace contextRef="#ctx0" brushRef="#br0" timeOffset="613.55">1004 1119 13371 0 0,'0'0'1528'0'0,"0"0"-506"0"0,0 0-201 0 0,0 0 111 0 0,0 0 166 0 0,0 0 89 0 0,0 0-27 0 0,0 0-118 0 0,0 0-165 0 0,0 0-177 0 0,0 0-151 0 0,0 0-99 0 0,0 0-68 0 0,31-32-41 0 0,100-101-21 0 0,-43 30 206 0 0,-18 19-286 0 0,-3-3 0 0 0,-4-2 1 0 0,-5-4-1 0 0,40-83-240 0 0,-83 148-29 0 0,-17 48-105 0 0,-10 27 153 0 0,1 2-1 0 0,3 0 1 0 0,2 0-1 0 0,2 0 0 0 0,2 8-18 0 0,2-36 6 0 0,1 0 0 0 0,1-1-1 0 0,1 1 1 0 0,1-1 0 0 0,0 1-1 0 0,2-1 1 0 0,0-1 0 0 0,2 1-1 0 0,6 11-5 0 0,99 175 167 0 0,-104-192-274 0 0,-10-14 141 0 0,1 0 0 0 0,-1 0 1 0 0,1 0-1 0 0,0 0 0 0 0,-1 0 1 0 0,1 1-1 0 0,0-1 0 0 0,-1 0 0 0 0,1 0 1 0 0,0 0-1 0 0,0 0 0 0 0,-1 0 1 0 0,1 0-1 0 0,0 1 0 0 0,-1-1 1 0 0,1 0-1 0 0,0 0 0 0 0,0 0 1 0 0,-1 1-1 0 0,1-1 0 0 0,0 0 1 0 0,0 0-1 0 0,-1 1 0 0 0,1-1 1 0 0,0 0-1 0 0,0 1 0 0 0,0-1 1 0 0,0 0-1 0 0,0 1 0 0 0,-1-1 0 0 0,1 0 1 0 0,0 1-1 0 0,0-1 0 0 0,0 0 1 0 0,0 1-1 0 0,0-1-34 0 0,-88-77 152 0 0,63 52-178 0 0,-2 1 0 0 0,0 0 0 0 0,-1 2 1 0 0,-2 2-1 0 0,0 0 0 0 0,-1 2 0 0 0,0 1 0 0 0,-2 2 0 0 0,0 1 0 0 0,0 2 0 0 0,-2 1 0 0 0,-28-5 26 0 0,32 15-1251 0 0,30 1 491 0 0,1 0-349 0 0,7 4-4695 0 0,-3-1-4541 0 0</inkml:trace>
  <inkml:trace contextRef="#ctx0" brushRef="#br0" timeOffset="1098.178">2392 431 8770 0 0,'0'0'2611'0'0,"0"0"-656"0"0,0 0-254 0 0,0 0-13 0 0,0 0-110 0 0,0 0-193 0 0,0 0-275 0 0,0 0-238 0 0,0 0-181 0 0,0 0-118 0 0,0 0-66 0 0,0 0-94 0 0,0 0-52 0 0,-22-13-48 0 0,-67-39-60 0 0,86 50-227 0 0,0 0 0 0 0,0 1 0 0 0,0-1 0 0 0,0 1 0 0 0,0-1 0 0 0,-1 1 0 0 0,1 0 0 0 0,0 0 0 0 0,-1 0 0 0 0,1 1 0 0 0,0-1 0 0 0,-1 1 0 0 0,1 0 0 0 0,-1 0 0 0 0,1 0 0 0 0,-1 0 0 0 0,1 0 0 0 0,0 1 0 0 0,-1 0-1 0 0,1 0 1 0 0,-2 0-26 0 0,-4 2 75 0 0,-3 0-21 0 0,0 1 1 0 0,0 0-1 0 0,0 1 0 0 0,1 0 0 0 0,0 1 0 0 0,0 1 0 0 0,0-1 0 0 0,1 2 0 0 0,-8 6-54 0 0,14-11 0 0 0,1 0 0 0 0,-1 1 0 0 0,1-1 0 0 0,0 1 1 0 0,0 0-1 0 0,1 0 0 0 0,-1 0 0 0 0,1 0 0 0 0,0 0 0 0 0,0 0 1 0 0,0 1-1 0 0,0-1 0 0 0,1 1 0 0 0,0-1 0 0 0,0 1 0 0 0,0-1 1 0 0,0 1-1 0 0,1 0 0 0 0,0 0 0 0 0,0-1 0 0 0,0 1 0 0 0,0 0 1 0 0,1 0-1 0 0,0-1 0 0 0,0 1 0 0 0,0-1 0 0 0,1 2 0 0 0,4 4-4 0 0,1 0 0 0 0,0-1 0 0 0,0 0 1 0 0,1-1-1 0 0,0 1 0 0 0,0-2 0 0 0,1 1 0 0 0,0-1 0 0 0,0 0 0 0 0,1-1 0 0 0,0 0 0 0 0,0-1 0 0 0,1 0 1 0 0,9 3 3 0 0,2 2 12 0 0,-1 1 0 0 0,1 0 0 0 0,-2 2 0 0 0,0 0 0 0 0,0 2 1 0 0,-1 0-1 0 0,-1 1 0 0 0,11 13-12 0 0,-26-25 28 0 0,0 0-1 0 0,-1 0 1 0 0,1 0 0 0 0,-1 1-1 0 0,0-1 1 0 0,-1 1 0 0 0,1-1 0 0 0,-1 1-1 0 0,0 0 1 0 0,0-1 0 0 0,0 1-1 0 0,0 0 1 0 0,-1 0 0 0 0,0 0 0 0 0,0 0-1 0 0,0 0 1 0 0,-1-1 0 0 0,0 1-1 0 0,1 0 1 0 0,-2 0 0 0 0,1-1-1 0 0,-1 1 1 0 0,1 0 0 0 0,-1-1 0 0 0,0 0-1 0 0,-1 1 1 0 0,1-1 0 0 0,-1 0-1 0 0,0 0 1 0 0,0 0 0 0 0,0-1 0 0 0,-1 1-1 0 0,1-1 1 0 0,-1 0 0 0 0,1 0-1 0 0,-5 3-27 0 0,-11 9 25 0 0,-1-1 0 0 0,0 0 0 0 0,-1-2 0 0 0,-1 0 0 0 0,1-1 0 0 0,-2-2-1 0 0,1 0 1 0 0,-1-1 0 0 0,-1-2 0 0 0,1 0 0 0 0,-1-1 0 0 0,0-2 0 0 0,-1 0 0 0 0,1-2-1 0 0,0 0 1 0 0,0-2 0 0 0,-9-1-25 0 0,31 2-58 0 0,1 0 0 0 0,0 0-1 0 0,-1 0 1 0 0,1-1 0 0 0,-1 1 0 0 0,1 0-1 0 0,0 0 1 0 0,-1-1 0 0 0,1 1 0 0 0,0-1-1 0 0,-1 1 1 0 0,1-1 0 0 0,0 0 0 0 0,0 0-1 0 0,-1 1 1 0 0,1-1 0 0 0,0 0 0 0 0,0 0-1 0 0,0 0 1 0 0,0 0 0 0 0,0 0 0 0 0,0 0-1 0 0,0 0 1 0 0,1-1 0 0 0,-1 1 0 0 0,0 0-1 0 0,1 0 1 0 0,-1-1 0 0 0,1 1 0 0 0,-1 0-1 0 0,1-1 1 0 0,-1 1 0 0 0,1-1 0 0 0,0 1-1 0 0,0-1 59 0 0,15-30-9613 0 0,-7 24-2049 0 0</inkml:trace>
  <inkml:trace contextRef="#ctx0" brushRef="#br0" timeOffset="2235.99">3152 446 760 0 0,'0'0'2397'0'0,"0"0"-449"0"0,0 0-1 0 0,0 0 244 0 0,0 0 126 0 0,0 0-154 0 0,0 0-393 0 0,0 0-445 0 0,0 0-333 0 0,0 0-171 0 0,0 0-83 0 0,0 0-20 0 0,0 0 7 0 0,3-5-2 0 0,11-15-31 0 0,-16 3 2691 0 0,-29 14-3132 0 0,28 3-46 0 0,-147 15 469 0 0,-5 40-170 0 0,154-55-504 0 0,-1 0 0 0 0,1 1 0 0 0,0-1 0 0 0,0 0 0 0 0,0 0 0 0 0,-1 1 0 0 0,1-1 0 0 0,0 1 0 0 0,0-1 0 0 0,0 1 0 0 0,0 0 0 0 0,0-1 0 0 0,0 1 0 0 0,0 0 0 0 0,0-1 0 0 0,0 1 0 0 0,0 0 0 0 0,1 0 0 0 0,-1 0 0 0 0,0 0 0 0 0,0 0-1 0 0,1 0 1 0 0,-1 0 0 0 0,1 0 0 0 0,-1 0 0 0 0,1 0 0 0 0,-1 1 0 0 0,1-1 0 0 0,0 0 0 0 0,-1 0 0 0 0,1 0 0 0 0,0 1 0 0 0,0-1 0 0 0,0 0 0 0 0,0 0 0 0 0,0 0 0 0 0,0 1 0 0 0,0-1 0 0 0,0 0 0 0 0,1 0 0 0 0,-1 0 0 0 0,0 1 0 0 0,1-1 0 0 0,-1 0-1 0 0,1 0 1 0 0,-1 0 0 0 0,1 0 0 0 0,0 0 0 0 0,-1 0 0 0 0,1 0 0 0 0,0 0 0 0 0,0 0 0 0 0,0 0 0 0 0,0 0 0 0 0,60 42-3 0 0,62-3 57 0 0,-121-40-50 0 0,-1 0 0 0 0,1 0 1 0 0,-1 1-1 0 0,0-1 0 0 0,1 0 1 0 0,-1 1-1 0 0,0-1 0 0 0,0 1 1 0 0,1-1-1 0 0,-1 1 0 0 0,0 0 1 0 0,0 0-1 0 0,0-1 0 0 0,0 1 1 0 0,0 0-1 0 0,0 0 0 0 0,0 0 1 0 0,0 0-1 0 0,0 0 0 0 0,0 0 1 0 0,0 0-1 0 0,0 1 0 0 0,-1-1 1 0 0,1 0-1 0 0,-1 0 0 0 0,1 1 1 0 0,-1-1-1 0 0,1 0 1 0 0,-1 1-1 0 0,0-1 0 0 0,1 0 1 0 0,-1 1-1 0 0,0-1 0 0 0,0 1 1 0 0,0-1-1 0 0,0 0 0 0 0,0 1 1 0 0,-1-1-1 0 0,1 0 0 0 0,0 1 1 0 0,-1-1-1 0 0,1 0 0 0 0,-1 1 1 0 0,1-1-1 0 0,-1 0 0 0 0,1 0 1 0 0,-1 1-1 0 0,0-1 0 0 0,0 0 1 0 0,0 0-1 0 0,1 0 0 0 0,-1 0 1 0 0,0 0-1 0 0,0 0 1 0 0,-1 0-1 0 0,1 0 0 0 0,0-1 1 0 0,-1 1-5 0 0,-117 101 240 0 0,69-61-206 0 0,1 1 0 0 0,2 3 1 0 0,2 2-1 0 0,2 2-34 0 0,40-47 5 0 0,1 1-1 0 0,-1-1 1 0 0,1 0-1 0 0,0 1 1 0 0,0 0-1 0 0,0-1 1 0 0,0 1 0 0 0,0 0-1 0 0,1 0 1 0 0,-1 0-1 0 0,1 0 1 0 0,0 0 0 0 0,0 1-1 0 0,0-1 1 0 0,0 0-1 0 0,0 0 1 0 0,1 1 0 0 0,-1-1-1 0 0,1 0 1 0 0,0 1-1 0 0,0-1 1 0 0,0 1-1 0 0,1-1 1 0 0,-1 0 0 0 0,1 1-1 0 0,0-1 1 0 0,0 0-1 0 0,0 0 1 0 0,0 0 0 0 0,1 1-1 0 0,-1-1 1 0 0,1 0-1 0 0,-1-1 1 0 0,1 1 0 0 0,0 0-1 0 0,0 0 1 0 0,1-1-1 0 0,-1 1 1 0 0,1-1-1 0 0,-1 0 1 0 0,1 0 0 0 0,-1 0-1 0 0,1 0 1 0 0,0 0-1 0 0,0-1 1 0 0,0 1 0 0 0,0-1-1 0 0,0 0 1 0 0,1 0-1 0 0,2 1-4 0 0,12 1 73 0 0,1 0-1 0 0,-1-1 0 0 0,1-1 0 0 0,0-1 1 0 0,0 0-1 0 0,-1-2 0 0 0,1 0 0 0 0,-1-1 0 0 0,1-1 1 0 0,-1-1-1 0 0,0 0 0 0 0,16-8-72 0 0,35-13 130 0 0,-10-19-2019 0 0,-37 24-5342 0 0,-15 17-4859 0 0</inkml:trace>
  <inkml:trace contextRef="#ctx0" brushRef="#br0" timeOffset="2890.127">3713 416 5529 0 0,'0'0'2787'0'0,"0"0"-338"0"0,0 0-201 0 0,0 0-64 0 0,0 0-109 0 0,0 0-256 0 0,0 0-362 0 0,0 0-335 0 0,0 0-278 0 0,0 0-208 0 0,0 0-137 0 0,0 0-86 0 0,0 0-80 0 0,-2-1-55 0 0,0 4-176 0 0,0 1 0 0 0,0-1 0 0 0,1 1-1 0 0,-1-1 1 0 0,1 1 0 0 0,0 0 0 0 0,0-1-1 0 0,0 1 1 0 0,0 0 0 0 0,1 0 0 0 0,-1 0-1 0 0,1 0 1 0 0,0 0 0 0 0,0-1 0 0 0,1 1 0 0 0,-1 0-1 0 0,1 0 1 0 0,0 0 0 0 0,0 1-102 0 0,-1 12 171 0 0,2 38 51 0 0,-4 0 0 0 0,-1 0 0 0 0,-3 0 0 0 0,-3-1 1 0 0,-13 48-223 0 0,-29 70-230 0 0,47-154-947 0 0,12-21-2851 0 0,0-8 2571 0 0,8-12-2412 0 0,-8 7-2507 0 0,-4 8-4376 0 0</inkml:trace>
  <inkml:trace contextRef="#ctx0" brushRef="#br0" timeOffset="3163.374">3982 368 10034 0 0,'0'0'3680'0'0,"0"0"-1452"0"0,0 0-798 0 0,0 0-337 0 0,0 0-89 0 0,0 0 19 0 0,0 0-40 0 0,0 0-91 0 0,0 0-91 0 0,0 0-116 0 0,0 0-93 0 0,0 0-64 0 0,-6 36-66 0 0,-19 112-6 0 0,10 95 1119 0 0,11-8-1470 0 0,5-234-152 0 0,-1-1 0 0 0,0 1 1 0 0,1-1-1 0 0,-1 1 0 0 0,0-1 0 0 0,0 1 0 0 0,0-1 0 0 0,0 1 0 0 0,1-1 0 0 0,-1 1 1 0 0,0-1-1 0 0,0 1 0 0 0,0-1 0 0 0,0 1 0 0 0,0-1 0 0 0,0 1 0 0 0,0-1 0 0 0,0 1 0 0 0,0-1 1 0 0,-1 1-1 0 0,1-1 0 0 0,0 1 0 0 0,0-1 0 0 0,0 1 0 0 0,-1-1 0 0 0,1 1 0 0 0,0-1 1 0 0,0 1-1 0 0,-1-1 0 0 0,1 0 0 0 0,0 1 0 0 0,-1-1 0 0 0,1 0 0 0 0,-1 1 0 0 0,1-1 0 0 0,0 0 1 0 0,-1 1-1 0 0,1-1 0 0 0,-1 0 0 0 0,1 0 0 0 0,-1 1 0 0 0,1-1 0 0 0,-1 0 0 0 0,1 0 1 0 0,-1 0-1 0 0,1 0 0 0 0,-1 0 0 0 0,1 1 0 0 0,-1-1 0 0 0,1 0 0 0 0,-1 0 0 0 0,1 0 1 0 0,-1-1-1 0 0,1 1 0 0 0,-1 0 0 0 0,1 0 0 0 0,-1 0 0 0 0,1 0 0 0 0,-1 0 0 0 0,1-1 0 0 0,-1 1 1 0 0,1 0-1 0 0,-1-1 47 0 0,-17-13-6832 0 0,13 9 2516 0 0,0 1-7186 0 0</inkml:trace>
  <inkml:trace contextRef="#ctx0" brushRef="#br0" timeOffset="3429.388">3450 365 11466 0 0,'0'0'2201'0'0,"0"0"-761"0"0,0 0-384 0 0,0 0 30 0 0,0 0 102 0 0,0 0-1 0 0,0 0-156 0 0,0 0-240 0 0,0 0-187 0 0,0 0-111 0 0,0 0-42 0 0,0 0-15 0 0,33-9 6 0 0,102-25 9 0 0,-39 22 375 0 0,173 11 276 0 0,-105 23-1445 0 0,-124 7-1616 0 0,-36-13-1580 0 0,-6 1-3743 0 0,-2-9-4398 0 0</inkml:trace>
  <inkml:trace contextRef="#ctx0" brushRef="#br0" timeOffset="3722.06">3251 1064 9866 0 0,'0'0'1602'0'0,"0"0"-351"0"0,0 0-94 0 0,0 0 49 0 0,0 0 58 0 0,0 0-38 0 0,0 0-95 0 0,0 0-119 0 0,0 0-105 0 0,0 0-92 0 0,0 0-89 0 0,0 0-61 0 0,38 11-55 0 0,120 30-47 0 0,-149-39-486 0 0,0 0 1 0 0,0 0-1 0 0,0-1 0 0 0,0 0 0 0 0,1 0 0 0 0,-1-1 0 0 0,0 0 1 0 0,0-1-1 0 0,1 0 0 0 0,7-2-77 0 0,6-1 187 0 0,338-38 1240 0 0,-206 36-8663 0 0,-146 6-4513 0 0</inkml:trace>
  <inkml:trace contextRef="#ctx0" brushRef="#br0" timeOffset="6969.746">4750 468 3505 0 0,'0'0'2768'0'0,"0"0"-901"0"0,0 0-470 0 0,0 0 28 0 0,0 0 190 0 0,0 0 78 0 0,0 0-122 0 0,0 0-290 0 0,0 0-363 0 0,0 0-303 0 0,0 0-186 0 0,-1-8 2737 0 0,-15 44-903 0 0,16-35-2187 0 0,11 6 234 0 0,-3-8-171 0 0,0-1 1 0 0,0 0 0 0 0,0-1-1 0 0,0 0 1 0 0,0 0 0 0 0,-1-1 0 0 0,1 0-1 0 0,-1 0 1 0 0,0-1 0 0 0,0 0-1 0 0,-1 0 1 0 0,5-4-140 0 0,-11 8 124 0 0,0 1 24 0 0,0 0 7 0 0,0 0-18 0 0,0 0-20 0 0,0 0-27 0 0,0 0-23 0 0,-2 1-82 0 0,-1 0 1 0 0,0 0-1 0 0,1 0 1 0 0,-1 1-1 0 0,1-1 1 0 0,-1 1-1 0 0,1 0 1 0 0,-1 0-1 0 0,1 0 1 0 0,0 0-1 0 0,0 0 1 0 0,0 0-1 0 0,0 0 1 0 0,1 1-1 0 0,-1-1 1 0 0,0 1-1 0 0,1-1 1 0 0,0 1-1 0 0,0 0 1 0 0,0 0-1 0 0,-1 0 15 0 0,2 2-511 0 0,3 11-1130 0 0,0-12-2113 0 0,4 0-3548 0 0,-5-1-5118 0 0</inkml:trace>
  <inkml:trace contextRef="#ctx0" brushRef="#br0" timeOffset="7586.208">4794 987 6353 0 0,'0'0'1582'0'0,"0"0"-246"0"0,0 0 67 0 0,0 0 232 0 0,0 0 94 0 0,0 0-138 0 0,0 0-230 0 0,0 0-246 0 0,0 0-159 0 0,0 0-66 0 0,0 0-73 0 0,0 0-67 0 0,0 0-45 0 0,3-4-36 0 0,9-8 122 0 0,-20 28 623 0 0,-32 43-193 0 0,69-96-775 0 0,-23 26-35 0 0,-52 54-1704 0 0,44-38 564 0 0,0 1-8858 0 0,2-5-2138 0 0</inkml:trace>
  <inkml:trace contextRef="#ctx0" brushRef="#br0" timeOffset="9215.391">6650 839 12011 0 0,'0'0'5051'0'0,"0"0"-3453"0"0,0 0-987 0 0,0 0 113 0 0,0 0 232 0 0,0 0 111 0 0,0 0-63 0 0,0 0-209 0 0,0 0-241 0 0,-11 33-174 0 0,-31 100-131 0 0,32-63-1 0 0,10-60-251 0 0,-1-6-32 0 0,1 0 0 0 0,0-1 0 0 0,0 1 0 0 0,0 0 0 0 0,0-1 0 0 0,1 1 0 0 0,-1 0 0 0 0,1-1 0 0 0,0 1 0 0 0,0-1 1 0 0,0 1-1 0 0,0-1 0 0 0,1 1 0 0 0,0-1 0 0 0,-1 0 0 0 0,1 0 0 0 0,3 3 35 0 0,9-4-2276 0 0,-5-3-3377 0 0,-5-2-5732 0 0</inkml:trace>
  <inkml:trace contextRef="#ctx0" brushRef="#br0" timeOffset="9383.322">6596 412 13603 0 0,'0'0'1792'0'0,"0"0"-391"0"0,0 0-457 0 0,0 0-280 0 0,0 0-200 0 0,0 0-216 0 0,0 0-264 0 0,0 0-296 0 0,0 0-168 0 0,0 0-176 0 0,0 0-216 0 0,0 0-345 0 0,0 0-895 0 0,0 0-2945 0 0,-5-11-3337 0 0</inkml:trace>
  <inkml:trace contextRef="#ctx0" brushRef="#br0" timeOffset="9831.344">6835 1024 12267 0 0,'0'0'1723'0'0,"0"0"-438"0"0,0 0-230 0 0,0 0-41 0 0,0 0-33 0 0,0 0-86 0 0,0 0-127 0 0,0 0-93 0 0,0 0-41 0 0,0 0-26 0 0,0 0-27 0 0,0 0-38 0 0,0 6-47 0 0,-2 14-48 0 0,12-36 196 0 0,89-244 404 0 0,-99 258-1068 0 0,1 0 0 0 0,-1 1 0 0 0,0-1 0 0 0,1 0 0 0 0,-1 0 0 0 0,1 1 0 0 0,0-1 0 0 0,-1 1 0 0 0,1-1 0 0 0,0 1 0 0 0,0-1 0 0 0,0 1 0 0 0,0-1 0 0 0,0 1 0 0 0,0 0 0 0 0,1-1 0 0 0,-1 1 0 0 0,0 0 0 0 0,1 0 0 0 0,-1 0 0 0 0,0 0 0 0 0,1 0 0 0 0,0 0 0 0 0,-1 0-1 0 0,1 1 1 0 0,-1-1 0 0 0,1 1 0 0 0,0-1 0 0 0,0 1 0 0 0,-1 0 0 0 0,1-1 0 0 0,0 1 0 0 0,0 0 0 0 0,-1 0 0 0 0,1 0 0 0 0,1 0 20 0 0,12 55-179 0 0,4 28 183 0 0,-18-72 3 0 0,0 0-1 0 0,1-1 1 0 0,0 1 0 0 0,1 0 0 0 0,0-1 0 0 0,0 0 0 0 0,2 0 0 0 0,-1 0 0 0 0,1 0 0 0 0,0-1 0 0 0,1 1 0 0 0,0-1-1 0 0,1-1 1 0 0,4 5-7 0 0,-10-11 34 0 0,1 0 0 0 0,1-1 0 0 0,-1 1 0 0 0,0-1 0 0 0,0 0 0 0 0,0 0 0 0 0,1 1 0 0 0,-1-1 0 0 0,1-1 0 0 0,-1 1 0 0 0,1 0 0 0 0,-1-1 0 0 0,1 1 0 0 0,-1-1 0 0 0,1 0 0 0 0,-1 0 0 0 0,1 0 0 0 0,0 0 0 0 0,-1 0 0 0 0,1 0 0 0 0,-1-1 0 0 0,1 1 0 0 0,-1-1 0 0 0,1 0 0 0 0,-1 0 0 0 0,1 0 0 0 0,-1 0 0 0 0,0 0 0 0 0,0 0 0 0 0,1-1 0 0 0,-1 1 0 0 0,0-1 0 0 0,0 0 0 0 0,0 1 0 0 0,-1-1 0 0 0,1 0 0 0 0,0 0 0 0 0,0-1-34 0 0,59-87 1093 0 0,-61 89-1085 0 0,52-148 408 0 0,-44 112-1031 0 0,-8 36 143 0 0,0 1-321 0 0,2 7-9232 0 0,-2-3-1935 0 0</inkml:trace>
  <inkml:trace contextRef="#ctx0" brushRef="#br0" timeOffset="10498.012">7518 1013 5297 0 0,'0'0'4152'0'0,"0"0"-1353"0"0,0 0-505 0 0,0 0-248 0 0,0 0-337 0 0,0 0-272 0 0,0 0-232 0 0,0 0-194 0 0,0 0-155 0 0,0 0-170 0 0,0 0-153 0 0,34-20-122 0 0,100-60-96 0 0,-83 40 171 0 0,-50 39-461 0 0,1 0 0 0 0,-1 0-1 0 0,0-1 1 0 0,1 1-1 0 0,-1-1 1 0 0,0 1-1 0 0,0-1 1 0 0,0 1 0 0 0,0-1-1 0 0,0 0 1 0 0,0 1-1 0 0,0-1 1 0 0,-1 0-1 0 0,1 0 1 0 0,0 0 0 0 0,-1 0-1 0 0,0 1 1 0 0,1-1-1 0 0,-1 0 1 0 0,0 0 0 0 0,0 0-1 0 0,0 0 1 0 0,0 0-1 0 0,0 0 1 0 0,-1 0-1 0 0,1 0 1 0 0,-1 0 0 0 0,1 1-1 0 0,-1-1 1 0 0,0 0-1 0 0,1 0 1 0 0,-1 1-1 0 0,0-1 1 0 0,0 0 0 0 0,0 1-1 0 0,0-1 1 0 0,-1 1-1 0 0,1-1 1 0 0,0 1-1 0 0,-1 0 1 0 0,1-1 0 0 0,-1 1-25 0 0,-5-2-40 0 0,0 1 1 0 0,0 0 0 0 0,0 1 0 0 0,-1-1 0 0 0,1 1 0 0 0,-1 1-1 0 0,1-1 1 0 0,0 1 0 0 0,-1 1 0 0 0,1-1 0 0 0,-1 1 0 0 0,1 0-1 0 0,0 1 1 0 0,-1 0 0 0 0,1 0 0 0 0,0 1 0 0 0,0 0-1 0 0,1 0 1 0 0,-1 0 0 0 0,0 1 0 0 0,1 0 0 0 0,0 0 0 0 0,0 1-1 0 0,0-1 1 0 0,1 1 0 0 0,0 1 0 0 0,0-1 0 0 0,0 1 0 0 0,0 0-1 0 0,1 0 1 0 0,0 0 0 0 0,-3 6 39 0 0,5-6-3 0 0,0 1 0 0 0,1-1 0 0 0,0 1 0 0 0,0-1 0 0 0,0 0-1 0 0,1 1 1 0 0,-1 0 0 0 0,2-1 0 0 0,-1 1 0 0 0,1-1 0 0 0,0 0 0 0 0,0 1 0 0 0,1-1 0 0 0,0 0 0 0 0,0 1 0 0 0,0-1 0 0 0,1 0-1 0 0,0 0 1 0 0,0-1 0 0 0,0 1 0 0 0,1-1 0 0 0,0 0 0 0 0,0 0 0 0 0,0 0 0 0 0,1 0 0 0 0,0 0 0 0 0,0-1 0 0 0,0 0 0 0 0,0 0-1 0 0,0-1 1 0 0,1 1 0 0 0,0-1 0 0 0,0 0 0 0 0,0-1 0 0 0,0 1 3 0 0,15 6 36 0 0,-1-1 0 0 0,1-1 0 0 0,0-1-1 0 0,1-1 1 0 0,-1-1 0 0 0,1 0 0 0 0,0-2 0 0 0,0 0 0 0 0,2-2-36 0 0,-4 0 93 0 0,1-1 0 0 0,0-1 0 0 0,-1 0 1 0 0,1-2-1 0 0,-1 0 0 0 0,0-2 0 0 0,0 0 1 0 0,-1-1-1 0 0,1-1 0 0 0,-2 0 0 0 0,4-4-93 0 0,3-6 79 0 0,0-1-1 0 0,-1-2 1 0 0,-1 0-1 0 0,-1-2 1 0 0,-1 0-1 0 0,0-1 1 0 0,-2-1-1 0 0,-2-1 1 0 0,0-1-1 0 0,-1 0 1 0 0,-2-1-1 0 0,-1-1 1 0 0,-1 0-1 0 0,2-13-78 0 0,3 0-42 0 0,-3-1-1 0 0,-1 0 1 0 0,-3-1-1 0 0,-1 0 1 0 0,-2-1-1 0 0,-2 0 1 0 0,-2 0-1 0 0,-3-26 43 0 0,-27-23-52 0 0,26 91 48 0 0,0 1 0 0 0,0-1 0 0 0,0 1 0 0 0,-1 0 0 0 0,1 0 0 0 0,-1 0 0 0 0,1 0 0 0 0,-1 0 0 0 0,0 0-1 0 0,0 0 1 0 0,0 0 0 0 0,0 1 0 0 0,0-1 0 0 0,0 1 0 0 0,-1 0 0 0 0,1-1 0 0 0,0 1 0 0 0,-1 0 0 0 0,1 0 0 0 0,0 1 0 0 0,-1-1 0 0 0,1 0-1 0 0,-1 1 1 0 0,0-1 0 0 0,1 1 0 0 0,-1 0 0 0 0,1 0 0 0 0,-1 0 0 0 0,0 0 0 0 0,1 1 0 0 0,-1-1 0 0 0,1 1 0 0 0,-1-1 0 0 0,1 1-1 0 0,-1 0 1 0 0,0 0 4 0 0,-4 5-7 0 0,0-1 1 0 0,0 1-1 0 0,0 0 0 0 0,1 1 0 0 0,0-1 0 0 0,1 1 0 0 0,-1 1 0 0 0,1-1 0 0 0,1 1 0 0 0,-1 0 0 0 0,1 0 0 0 0,1 0 0 0 0,-1 0 0 0 0,1 1 0 0 0,1 0 7 0 0,-8 28 16 0 0,3 0 0 0 0,1 0 0 0 0,1 1-1 0 0,3 0 1 0 0,1 0 0 0 0,1 0-1 0 0,2 0 1 0 0,2 0 0 0 0,2 0 0 0 0,1-1-1 0 0,2 0 1 0 0,1 0 0 0 0,2-1-1 0 0,8 13-15 0 0,80 218 130 0 0,-71-179-190 0 0,-67-137-5007 0 0,25 30 2220 0 0,5 6-2445 0 0,0 1-5983 0 0</inkml:trace>
  <inkml:trace contextRef="#ctx0" brushRef="#br0" timeOffset="10718.349">7966 648 8018 0 0,'0'0'6430'0'0,"0"0"-4242"0"0,0 0-1447 0 0,0 0-35 0 0,0 0 220 0 0,0 0 173 0 0,0 0 43 0 0,0 0-93 0 0,0 0-140 0 0,0 0-131 0 0,0 0-108 0 0,35-1-85 0 0,109-1-68 0 0,1 9 1019 0 0,86 3-973 0 0,-196 6-2577 0 0,-30-10-2154 0 0,-1 2-3405 0 0,-3-4-4737 0 0</inkml:trace>
  <inkml:trace contextRef="#ctx0" brushRef="#br0" timeOffset="10938.051">8798 854 18572 0 0,'0'0'616'0'0,"0"0"-168"0"0,0 0 104 0 0,0 0 64 0 0,0 0-47 0 0,0 0-113 0 0,0 0-168 0 0,0 0-104 0 0,0 0-112 0 0,0 0-56 0 0,0 0-40 0 0,0 0-32 0 0,0 0-80 0 0,0 0-184 0 0,20 177-408 0 0,-20-170-1201 0 0,0-7-3752 0 0,0 4-6858 0 0</inkml:trace>
  <inkml:trace contextRef="#ctx0" brushRef="#br0" timeOffset="11102.159">8778 515 16756 0 0,'0'0'1656'0'0,"0"0"-640"0"0,0 0-248 0 0,0 0-208 0 0,0 0-199 0 0,0 0-169 0 0,0 0-168 0 0,0 0-144 0 0,0 0-73 0 0,0 0-87 0 0,0 0-80 0 0,0 0-184 0 0,0 0-456 0 0,0 0-1577 0 0,-13 59-9449 0 0</inkml:trace>
  <inkml:trace contextRef="#ctx0" brushRef="#br0" timeOffset="11384.701">9254 718 12891 0 0,'0'0'2851'0'0,"0"0"-1145"0"0,0 0-433 0 0,0 0-84 0 0,0 0-55 0 0,0 0-109 0 0,0 0-214 0 0,0 0-219 0 0,0 0-175 0 0,0 0-130 0 0,0 0-114 0 0,0 0-59 0 0,0 0-41 0 0,-19 6-24 0 0,-63 19 9 0 0,12 23 49 0 0,62-39-90 0 0,4-5-7 0 0,0 0 1 0 0,0 1 0 0 0,1-1 0 0 0,0 1 0 0 0,0 0 0 0 0,0-1-1 0 0,1 1 1 0 0,-1 0 0 0 0,1 1 0 0 0,0-1 0 0 0,1 0 0 0 0,-1 1-1 0 0,1-1 1 0 0,0 1 0 0 0,0-1 0 0 0,1 1 0 0 0,0-1 0 0 0,0 1-1 0 0,0-1 1 0 0,1 1 0 0 0,-1 0 0 0 0,1-1 0 0 0,1 0 0 0 0,-1 1-1 0 0,1-1 1 0 0,0 0 0 0 0,0 1 0 0 0,0-1 0 0 0,1 0 0 0 0,0-1-1 0 0,0 1 1 0 0,0 0 0 0 0,0-1 0 0 0,1 0 0 0 0,0 0 0 0 0,0 0-1 0 0,0 0 1 0 0,0 0 0 0 0,1-1 0 0 0,-1 0 0 0 0,1 0-11 0 0,14 5 174 0 0,-1-1-1 0 0,1-1 1 0 0,0-1 0 0 0,0 0 0 0 0,1-2 0 0 0,0 0 0 0 0,-1-1 0 0 0,1-1 0 0 0,0-1 0 0 0,0 0-1 0 0,0-2 1 0 0,-1 0 0 0 0,11-4-174 0 0,-25 6 17 0 0,0-1 0 0 0,0 0-1 0 0,-1 0 1 0 0,1-1 0 0 0,-1 1-1 0 0,1-1 1 0 0,-1 0 0 0 0,1 0-1 0 0,-1 0 1 0 0,0-1 0 0 0,0 0-1 0 0,0 0 1 0 0,0 0 0 0 0,-1 0-1 0 0,1 0 1 0 0,2-4-17 0 0,7-27-5965 0 0,-13 26-6102 0 0</inkml:trace>
  <inkml:trace contextRef="#ctx0" brushRef="#br0" timeOffset="8521.58">5274 394 5625 0 0,'0'0'2545'0'0,"0"0"-1526"0"0,0 0-534 0 0,0 0 217 0 0,0 0 422 0 0,0 0 352 0 0,0 0 100 0 0,0 0-89 0 0,0 0-168 0 0,0 0-206 0 0,0 0-183 0 0,33-8-156 0 0,103-27-130 0 0,-125 33-517 0 0,0-1 1 0 0,0-1-1 0 0,-1 0 0 0 0,1 0 1 0 0,-1-1-1 0 0,0 0 0 0 0,-1-1 0 0 0,1 0 1 0 0,7-7-128 0 0,4-2 250 0 0,-3 2-49 0 0,0-1-1 0 0,-1 0 0 0 0,0-1 0 0 0,-1-1 0 0 0,-1 0 0 0 0,0-2 0 0 0,-1 1 1 0 0,-1-2-1 0 0,-1 1 0 0 0,-1-2 0 0 0,0 0 0 0 0,3-12-200 0 0,-8-19 1014 0 0,-6 50-913 0 0,0 1-49 0 0,0 29-25 0 0,-9 354 921 0 0,9-329-842 0 0,2 53 44 0 0,-5-1 0 0 0,-4 1 1 0 0,-5-1-1 0 0,-7 10-150 0 0,-52 138 219 0 0,47-210-170 0 0,28-69-317 0 0,107-174-6439 0 0,-96 172 4659 0 0,10-22-6151 0 0,-13 22-2313 0 0</inkml:trace>
  <inkml:trace contextRef="#ctx0" brushRef="#br0" timeOffset="8973.809">6186 276 15147 0 0,'0'0'1322'0'0,"0"0"-549"0"0,0 0-413 0 0,0 0-50 0 0,0 0 131 0 0,0 0 134 0 0,0 0 103 0 0,0 0 12 0 0,-35 31-60 0 0,-107 100-93 0 0,56-42 185 0 0,-52 71-121 0 0,137-159-595 0 0,0 0-1 0 0,-1-1 0 0 0,1 1 1 0 0,0 0-1 0 0,0 0 1 0 0,0 0-1 0 0,0 0 0 0 0,0 0 1 0 0,0 0-1 0 0,1 0 1 0 0,-1 0-1 0 0,0 0 0 0 0,0 0 1 0 0,1 1-1 0 0,-1-1 1 0 0,1 0-1 0 0,-1 0 0 0 0,1 1 1 0 0,-1-1-1 0 0,1 0 1 0 0,0 1-1 0 0,0-1 0 0 0,0 1 1 0 0,0-1-1 0 0,0 0 1 0 0,0 1-1 0 0,0-1 1 0 0,0 0-1 0 0,0 1 0 0 0,0-1 1 0 0,1 0-1 0 0,-1 1 1 0 0,1-1-1 0 0,-1 0 0 0 0,1 1 1 0 0,0-1-1 0 0,-1 0 1 0 0,1 0-1 0 0,0 0 0 0 0,0 0 1 0 0,-1 0-1 0 0,1 0 1 0 0,0 0-1 0 0,0 0 0 0 0,0 0 1 0 0,1 0-1 0 0,-1 0 1 0 0,0-1-1 0 0,0 1 0 0 0,0 0 1 0 0,0-1-1 0 0,1 1 1 0 0,-1-1-1 0 0,0 1 0 0 0,1-1 1 0 0,-1 0-1 0 0,0 1 1 0 0,2-1-6 0 0,265 4 1028 0 0,-263-3-991 0 0,-1 0 0 0 0,0 0-1 0 0,1 0 1 0 0,-1 0 0 0 0,0 1 0 0 0,1-1 0 0 0,-1 1 0 0 0,0 0 0 0 0,0 1-1 0 0,-1-1 1 0 0,1 1 0 0 0,0 0 0 0 0,-1-1 0 0 0,0 2 0 0 0,1-1 0 0 0,-1 0-1 0 0,0 1 1 0 0,-1-1 0 0 0,1 1 0 0 0,-1 0 0 0 0,1 0 0 0 0,-1 0 0 0 0,0 0-1 0 0,-1 0 1 0 0,1 0 0 0 0,-1 1 0 0 0,1 3-37 0 0,6 131 1622 0 0,-9-96-1315 0 0,1-37-277 0 0,-1 0-4 0 0,0 1-1 0 0,1-1 0 0 0,-1 1 0 0 0,2-1 1 0 0,-1 1-1 0 0,1 0 0 0 0,0-1 0 0 0,0 0 1 0 0,1 1-1 0 0,0-1 0 0 0,0 0 0 0 0,0 0 1 0 0,1 0-1 0 0,0 0 0 0 0,0 0 0 0 0,0 0 1 0 0,1-1-1 0 0,0 0 0 0 0,0 0 0 0 0,0 0 1 0 0,2 2-26 0 0,19 8 52 0 0,-25-15-40 0 0,0 0-7 0 0,9-41-4442 0 0,-3 28 753 0 0,-2 5-1574 0 0,1 0-6500 0 0</inkml:trace>
  <inkml:trace contextRef="#ctx0" brushRef="#br0" timeOffset="14399.38">11366 836 7370 0 0,'0'0'2203'0'0,"0"0"-320"0"0,0 0-138 0 0,0 0-100 0 0,0 0-146 0 0,0 0-254 0 0,0 0-335 0 0,0 0-295 0 0,0 0-238 0 0,0 0-158 0 0,-1 31-119 0 0,0 96-65 0 0,8-78-94 0 0,-2-43 8 0 0,12 15-840 0 0,-7-15-4620 0 0,-5-3-5054 0 0</inkml:trace>
  <inkml:trace contextRef="#ctx0" brushRef="#br0" timeOffset="14640.322">11382 538 15355 0 0,'0'0'1145'0'0,"0"0"-1145"0"0,0 0-433 0 0,0 0-71 0 0,0 0 24 0 0,0 0 160 0 0,0 0 0 0 0,0 0-400 0 0,0 0-768 0 0,0 0-2777 0 0,0 0-3705 0 0</inkml:trace>
  <inkml:trace contextRef="#ctx0" brushRef="#br0" timeOffset="16137.539">13157 781 11258 0 0,'0'0'2476'0'0,"0"0"-1136"0"0,0 0-383 0 0,0 0-43 0 0,0 0-34 0 0,0 0-110 0 0,0 0-189 0 0,0 0-202 0 0,0 0-154 0 0,-7 31-98 0 0,-19 97-58 0 0,26-69 13 0 0,4-53-58 0 0,-1-3 60 0 0,0 1 1 0 0,0-1-1 0 0,0 0 0 0 0,0 0 1 0 0,0 0-1 0 0,1 0 1 0 0,-1-1-1 0 0,1 1 1 0 0,0-1-1 0 0,0 0 1 0 0,0 0-1 0 0,0 0 0 0 0,0-1 1 0 0,0 1-1 0 0,0-1 1 0 0,1 0-1 0 0,-1 0 1 0 0,0-1-1 0 0,1 1 1 0 0,-1-1-1 0 0,0 0 1 0 0,1 0-1 0 0,-1 0 0 0 0,1-1 1 0 0,-1 1-1 0 0,0-1 1 0 0,1 0-1 0 0,-1-1 1 0 0,0 1-1 0 0,0-1 1 0 0,0 0-1 0 0,0 0 0 0 0,0 0 1 0 0,0 0-1 0 0,-1-1 1 0 0,1 1-1 0 0,-1-1-84 0 0,6-5 170 0 0,0 0 0 0 0,-1-1 0 0 0,0 0 1 0 0,-1 0-1 0 0,0-1 0 0 0,-1 0 0 0 0,1 0 0 0 0,-2 0 0 0 0,0-1 0 0 0,0 0 0 0 0,-1 0 0 0 0,0 0 0 0 0,-1-1 0 0 0,0 1 0 0 0,-1-1 0 0 0,0 0 0 0 0,-1 0 1 0 0,0 1-1 0 0,-1-1 0 0 0,-1 0 0 0 0,-1-9-170 0 0,0 12 4 0 0,-1 1-1 0 0,-1-1 1 0 0,1 1 0 0 0,-1-1 0 0 0,-1 1 0 0 0,0 1-1 0 0,0-1 1 0 0,0 1 0 0 0,-1-1 0 0 0,0 2 0 0 0,-1-1 0 0 0,1 1-1 0 0,-1 0 1 0 0,0 0 0 0 0,-5-2-4 0 0,8 5-66 0 0,0 1 1 0 0,-1 0-1 0 0,1 0 0 0 0,-1 0 1 0 0,1 1-1 0 0,-1-1 0 0 0,0 1 0 0 0,0 0 1 0 0,0 0-1 0 0,0 1 0 0 0,1-1 1 0 0,-1 1-1 0 0,0 0 0 0 0,0 1 0 0 0,0-1 1 0 0,0 1-1 0 0,0 0 0 0 0,-1 1 66 0 0,-23 9-3473 0 0,7 7-4434 0 0,15-10-3940 0 0</inkml:trace>
  <inkml:trace contextRef="#ctx0" brushRef="#br0" timeOffset="16423.811">13588 898 10954 0 0,'0'0'2549'0'0,"0"0"-591"0"0,0 0-307 0 0,0 0-247 0 0,0 0-246 0 0,0 0-250 0 0,0 0-219 0 0,0 0-142 0 0,0 0-98 0 0,0 0-36 0 0,0 0-65 0 0,0 0-62 0 0,0 0-70 0 0,14-31-96 0 0,42-95-65 0 0,-25 82-50 0 0,-30 42-12 0 0,0 1-1 0 0,0 0 1 0 0,0 0-1 0 0,0 0 0 0 0,1 0 1 0 0,-1 0-1 0 0,1 1 0 0 0,-1-1 1 0 0,0 0-1 0 0,1 1 0 0 0,-1-1 1 0 0,1 1-1 0 0,-1-1 1 0 0,1 1-1 0 0,0 0 0 0 0,-1-1 1 0 0,1 1-1 0 0,-1 0 0 0 0,1 0 1 0 0,0 0-1 0 0,-1 1 1 0 0,1-1-1 0 0,-1 0 0 0 0,1 0 1 0 0,-1 1-1 0 0,1-1 0 0 0,-1 1 1 0 0,1 0-1 0 0,-1-1 1 0 0,1 1-1 0 0,-1 0 0 0 0,1 0 1 0 0,-1 0-1 0 0,0 0 0 0 0,0 0 1 0 0,0 0-1 0 0,1 0 1 0 0,-1 0-1 0 0,0 0 0 0 0,0 1 1 0 0,0-1-1 0 0,-1 0 0 0 0,1 1 1 0 0,0-1-1 0 0,0 0 0 0 0,-1 1 1 0 0,1-1-1 0 0,-1 1 1 0 0,1 0-1 0 0,-1 0 8 0 0,1 7 26 0 0,0 0 0 0 0,1 0 0 0 0,0 1 0 0 0,0-2 1 0 0,1 1-1 0 0,0 0 0 0 0,0 0 0 0 0,1-1 0 0 0,1 0 0 0 0,-1 0 0 0 0,1 0 0 0 0,0 0 0 0 0,1-1 1 0 0,0 0-1 0 0,0 0 0 0 0,1 0 0 0 0,0-1 0 0 0,0 0 0 0 0,0 0-26 0 0,-2-4 135 0 0,0 0-1 0 0,0 0 1 0 0,0 0-1 0 0,0 0 1 0 0,1-1-1 0 0,-1 1 1 0 0,0-2-1 0 0,1 1 1 0 0,-1 0-1 0 0,1-1 1 0 0,-1 0-1 0 0,1 0 1 0 0,-1-1-1 0 0,1 0 1 0 0,-1 0-1 0 0,0 0 1 0 0,0 0-1 0 0,1-1 1 0 0,-1 0-1 0 0,2-1-134 0 0,124-96 2058 0 0,-120 89-2015 0 0,0 0 0 0 0,0-1 0 0 0,-1 0 0 0 0,-1 0 0 0 0,0-1 0 0 0,0 0 0 0 0,-1-1 0 0 0,-1 0 0 0 0,0 0 0 0 0,0-1 0 0 0,1-7-43 0 0,-7-5-870 0 0,-1 15-5513 0 0,0 7-6016 0 0</inkml:trace>
  <inkml:trace contextRef="#ctx0" brushRef="#br0" timeOffset="14806.349">11902 714 9946 0 0,'0'0'3158'0'0,"0"0"-1236"0"0,0 0-593 0 0,0 0-119 0 0,0 0-76 0 0,0 0-73 0 0,0 0-118 0 0,0 0-157 0 0,-33 13-138 0 0,-99 39-152 0 0,70-11 38 0 0,56-33-439 0 0,2-3-74 0 0,1 0 0 0 0,0 0 0 0 0,0 0 0 0 0,0 0 0 0 0,0 0 0 0 0,1 1 0 0 0,0-1 0 0 0,0 1 0 0 0,1 0 0 0 0,-1-1 0 0 0,1 1 0 0 0,0 0 0 0 0,1 0 1 0 0,0 0-1 0 0,0 0 0 0 0,0 0 0 0 0,0 0 0 0 0,1-1 0 0 0,0 1 0 0 0,0 0 0 0 0,1 0 0 0 0,-1-1 0 0 0,1 1 0 0 0,1-1 0 0 0,-1 1 0 0 0,1-1 0 0 0,0 0 0 0 0,0 0 0 0 0,0 0 0 0 0,1 0 0 0 0,0-1 0 0 0,-1 0 0 0 0,4 3-21 0 0,6 1 64 0 0,0 0 0 0 0,0-1 0 0 0,1-1 0 0 0,0 0-1 0 0,1 0 1 0 0,-1-2 0 0 0,1 0 0 0 0,0 0 0 0 0,0-2 0 0 0,0 1 0 0 0,1-2 0 0 0,-1 0 0 0 0,0-1 0 0 0,1-1 0 0 0,-1 0 0 0 0,0-1 0 0 0,12-3-64 0 0,39-27-1360 0 0,-44 9-8675 0 0,-18 15-1725 0 0</inkml:trace>
  <inkml:trace contextRef="#ctx0" brushRef="#br0" timeOffset="15186.346">12417 184 12307 0 0,'0'0'2404'0'0,"0"0"-617"0"0,0 0-372 0 0,0 0-79 0 0,0 0-63 0 0,0 0-124 0 0,0 0-218 0 0,0 0-273 0 0,0 0-184 0 0,0 0-12 0 0,0 0 63 0 0,0 0 31 0 0,0 0-3 0 0,0 17-60 0 0,2 125 459 0 0,10 464 100 0 0,-7-491-1044 0 0,-7-130-3022 0 0,-11-12-1747 0 0,9 18-610 0 0,2 1-6025 0 0</inkml:trace>
  <inkml:trace contextRef="#ctx0" brushRef="#br0" timeOffset="15398.503">12156 722 8906 0 0,'0'0'3686'0'0,"0"0"-1359"0"0,0 0-776 0 0,0 0-400 0 0,0 0-311 0 0,0 0-168 0 0,0 0 17 0 0,0 0 53 0 0,0 0 53 0 0,0 0 35 0 0,0 0-77 0 0,0 0-121 0 0,0 0-88 0 0,22 0-49 0 0,148 0 698 0 0,4 2-466 0 0,-59 6-2973 0 0,-101-7 497 0 0,2-1-5674 0 0,-6 3-4763 0 0</inkml:trace>
  <inkml:trace contextRef="#ctx0" brushRef="#br0" timeOffset="15638.31">12842 803 16235 0 0,'0'0'1321'0'0,"0"0"-337"0"0,0 0-32 0 0,0 0-48 0 0,0 0-87 0 0,0 0-161 0 0,0 0-184 0 0,0 0-216 0 0,0 0-144 0 0,0 0-48 0 0,0 195-80 0 0,4-184-64 0 0,0 0-104 0 0,3-7-168 0 0,-3 3-296 0 0,-1-7-777 0 0,3 0-3048 0 0,-2 0-8153 0 0</inkml:trace>
  <inkml:trace contextRef="#ctx0" brushRef="#br0" timeOffset="15883.599">12828 412 15987 0 0,'0'0'1513'0'0,"0"0"-537"0"0,0 0-248 0 0,0 0-240 0 0,0 0-232 0 0,0 0-224 0 0,0 0-208 0 0,0 0-80 0 0,0 0-120 0 0,0 0-168 0 0,0 0-544 0 0,0 0-1161 0 0,0 0-6377 0 0</inkml:trace>
  <inkml:trace contextRef="#ctx0" brushRef="#br0" timeOffset="13800.38">9904 368 7850 0 0,'0'0'852'0'0,"0"0"-301"0"0,0 0 145 0 0,0 0 444 0 0,0 0 306 0 0,0 0 141 0 0,0 0-68 0 0,0 0-156 0 0,39-2-186 0 0,125-9-187 0 0,-133 8-562 0 0,1 0-1 0 0,-1-3 1 0 0,0 0 0 0 0,-1-2 0 0 0,22-8-428 0 0,4-2 420 0 0,256-101 1520 0 0,-297 112-1761 0 0,0-1 0 0 0,-1 0 0 0 0,0-1-1 0 0,-1 0 1 0 0,0-1 0 0 0,0-1-1 0 0,-1 0 1 0 0,6-8-179 0 0,-27 40 319 0 0,1 1 1 0 0,2 0-1 0 0,0 0 1 0 0,1 1-1 0 0,1 0 0 0 0,0 12-319 0 0,-23 255 279 0 0,-12 74-129 0 0,27-299-129 0 0,-2-1 0 0 0,-3 0 0 0 0,-3-1 0 0 0,-3-1 0 0 0,-2-1 0 0 0,-28 46-21 0 0,46-95-7 0 0,0 1 1 0 0,-1-1-1 0 0,0 0 0 0 0,-1-1 0 0 0,-1 0 0 0 0,0-1 1 0 0,0 1-1 0 0,-1-2 0 0 0,0 0 0 0 0,0 0 0 0 0,-1-1 1 0 0,-1 0-1 0 0,1-1 0 0 0,-1-1 0 0 0,0 0 0 0 0,-1 0 1 0 0,1-2-1 0 0,-1 0 0 0 0,0 0 0 0 0,-9 0 7 0 0,21-4-1 0 0,0 0 0 0 0,0 0 0 0 0,-1 0 0 0 0,1-1 0 0 0,0 1 0 0 0,0-1 0 0 0,0 0 0 0 0,0 0 0 0 0,0 0 0 0 0,0 0 0 0 0,0 0 0 0 0,0 0 0 0 0,0 0 0 0 0,0-1 0 0 0,1 1 0 0 0,-1 0 0 0 0,0-1 0 0 0,1 0 0 0 0,-1 1 0 0 0,1-1 0 0 0,0 0 0 0 0,0 0 0 0 0,-1 0 0 0 0,1 0 0 0 0,0 0 0 0 0,1 0 0 0 0,-1 0 0 0 0,0 0 0 0 0,1 0 0 0 0,-1 0 0 0 0,1 0 0 0 0,-1-1-1 0 0,1 1 2 0 0,-3-83-40 0 0,4 76 36 0 0,3-13 11 0 0,2 0 0 0 0,0 0 0 0 0,2 0 0 0 0,0 1 0 0 0,1 0 0 0 0,2 0 1 0 0,0 1-1 0 0,1 0 0 0 0,0 1 0 0 0,2 1 0 0 0,0 0 0 0 0,1 1 0 0 0,5-3-7 0 0,-9 6 10 0 0,47-52 48 0 0,3 2 0 0 0,2 4 0 0 0,3 2 0 0 0,72-49-58 0 0,-136 106-84 0 0,0-1 0 0 0,0 1-1 0 0,0 0 1 0 0,0-1 0 0 0,0 1-1 0 0,0 0 1 0 0,0 1 0 0 0,0-1-1 0 0,0 0 1 0 0,1 1 0 0 0,-1-1-1 0 0,0 1 1 0 0,1-1 0 0 0,-1 1 0 0 0,0 0-1 0 0,1 0 1 0 0,-1 0 0 0 0,0 0-1 0 0,1 1 1 0 0,-1-1 0 0 0,0 1-1 0 0,0-1 1 0 0,1 1 0 0 0,-1 0-1 0 0,0 0 1 0 0,0 0 0 0 0,1 1 84 0 0,8 3-2015 0 0,-2-1-1404 0 0,-3 1-2279 0 0,-3-1-5768 0 0</inkml:trace>
  <inkml:trace contextRef="#ctx0" brushRef="#br0" timeOffset="14157.514">10961 1071 6841 0 0,'0'0'1591'0'0,"0"0"-161"0"0,0 0 1 0 0,0 0 128 0 0,0 0 87 0 0,0 0-58 0 0,0 0-200 0 0,0 0-237 0 0,0 0-209 0 0,0 0-169 0 0,0 0-94 0 0,0 0-20 0 0,0 0 6 0 0,-6 13 17 0 0,-16 36 17 0 0,17-37-3 0 0,5-12-12 0 0,0 0-29 0 0,0-12 718 0 0,19-116-456 0 0,-1 85-867 0 0,1 1 0 0 0,3 1 0 0 0,1 0 0 0 0,2 2 0 0 0,14-16-50 0 0,-31 63-1944 0 0,-4 8-655 0 0,4-3-4623 0 0,-4-10-1862 0 0</inkml:trace>
  <inkml:trace contextRef="#ctx0" brushRef="#br0" timeOffset="18512.68">14935 677 7986 0 0,'0'0'2474'0'0,"0"0"-466"0"0,0 0-325 0 0,0 0-75 0 0,0 0-47 0 0,0 0-156 0 0,0 0-232 0 0,0 0-293 0 0,0 0-292 0 0,0 0-224 0 0,0 0-115 0 0,-6 5-17 0 0,3-2-188 0 0,0-1 0 0 0,0 1 0 0 0,1 0 0 0 0,-1-1 0 0 0,1 1 0 0 0,-1 0 0 0 0,1 1 0 0 0,0-1 0 0 0,0 0 0 0 0,0 1 0 0 0,1-1 0 0 0,-1 1 0 0 0,1-1 0 0 0,0 1-1 0 0,0 0 1 0 0,0-1 0 0 0,0 1 0 0 0,1 0 0 0 0,-1 3-44 0 0,-1 2 80 0 0,-1 0-1 0 0,2 0 1 0 0,-1 0 0 0 0,2 0-1 0 0,-1 0 1 0 0,1 0 0 0 0,0 1-1 0 0,1-1 1 0 0,0 0-1 0 0,0 0 1 0 0,1 0 0 0 0,1 0-1 0 0,-1 0 1 0 0,1-1-1 0 0,1 1 1 0 0,-1-1 0 0 0,2 0-1 0 0,-1 0 1 0 0,1 0-1 0 0,0 0 1 0 0,0-1 0 0 0,1 0-1 0 0,0 0 1 0 0,1 0-1 0 0,-1-1 1 0 0,7 4-80 0 0,-7-7 59 0 0,0 0-1 0 0,0 0 1 0 0,0-1-1 0 0,0 0 1 0 0,0 0-1 0 0,0 0 1 0 0,1-1 0 0 0,-1 0-1 0 0,0-1 1 0 0,1 1-1 0 0,-1-1 1 0 0,1 0-1 0 0,-1-1 1 0 0,1 1 0 0 0,-1-1-1 0 0,0-1 1 0 0,1 1-1 0 0,-1-1 1 0 0,0 0-1 0 0,0-1 1 0 0,0 1 0 0 0,0-1-1 0 0,-1 0 1 0 0,2-2-59 0 0,11-6 98 0 0,-1-1-1 0 0,0-1 1 0 0,-1 0 0 0 0,-1-1 0 0 0,0-1-1 0 0,12-16-97 0 0,28-47 329 0 0,-34 142-655 0 0,36 51 366 0 0,-55-111-35 0 0,1 0 1 0 0,0-1 0 0 0,0 1-1 0 0,1-1 1 0 0,-1 0-1 0 0,1 0 1 0 0,0 0 0 0 0,0 0-1 0 0,0-1 1 0 0,0 1-1 0 0,0-1 1 0 0,0 0 0 0 0,1 0-1 0 0,-1-1 1 0 0,1 1-1 0 0,-1-1 1 0 0,1 0 0 0 0,0 0-1 0 0,-1-1 1 0 0,1 1-1 0 0,0-1 1 0 0,-1 0 0 0 0,1-1-1 0 0,0 1 1 0 0,0-1-1 0 0,0 0-5 0 0,6-2 60 0 0,0-2-1 0 0,-1 1 0 0 0,0-1 0 0 0,0-1 1 0 0,0 0-1 0 0,0 0 0 0 0,-1-1 0 0 0,0 0 1 0 0,-1-1-1 0 0,0 0 0 0 0,0 0 0 0 0,2-3-59 0 0,3-4 82 0 0,-1 0-1 0 0,0-1 0 0 0,-1 0 0 0 0,-1 0 0 0 0,0-1 1 0 0,-1-1-1 0 0,-1 1 0 0 0,-1-1 0 0 0,0-1 1 0 0,0-5-83 0 0,-1-38-76 0 0,-6 62-27 0 0,0 0-103 0 0,0 0-186 0 0,0 0-279 0 0,-2 15-4729 0 0,2-5-1173 0 0,0-2-5560 0 0</inkml:trace>
  <inkml:trace contextRef="#ctx0" brushRef="#br0" timeOffset="18752.308">16180 773 18732 0 0,'0'0'1080'0'0,"0"0"-341"0"0,0 0 0 0 0,0 0 213 0 0,0 0 115 0 0,0 0-95 0 0,0 0-269 0 0,0 0-262 0 0,0 0-167 0 0,0 0-82 0 0,0 0-64 0 0,0 0-59 0 0,0 0-38 0 0,-7 29-36 0 0,-21 88-35 0 0,21-71-471 0 0,9-37-835 0 0,4-7-4584 0 0,-5-2-5564 0 0</inkml:trace>
  <inkml:trace contextRef="#ctx0" brushRef="#br0" timeOffset="18902.306">16130 405 9514 0 0,'0'0'2441'0'0,"0"0"-1433"0"0,0 0-488 0 0,0 0-200 0 0,0 0-192 0 0,0 0-168 0 0,0 0-248 0 0,0 0-736 0 0,0 0-1113 0 0,0 0-3976 0 0,0 0 1784 0 0</inkml:trace>
  <inkml:trace contextRef="#ctx0" brushRef="#br0" timeOffset="19218.271">16601 162 17508 0 0,'0'0'1108'0'0,"0"0"-463"0"0,0 0-168 0 0,0 0 271 0 0,0 0 312 0 0,0 0 151 0 0,0 0-6 0 0,0 0-266 0 0,0 0-237 0 0,0 0-141 0 0,0 0-133 0 0,0 31-92 0 0,0 101-72 0 0,13 426 781 0 0,-9-389-1508 0 0,-4-168 283 0 0,0-1-36 0 0,0 0-72 0 0,0 0-136 0 0,-6-18-4232 0 0,-4 0-3171 0 0,8 10-3355 0 0</inkml:trace>
  <inkml:trace contextRef="#ctx0" brushRef="#br0" timeOffset="19440.174">16329 608 11322 0 0,'0'0'3350'0'0,"0"0"-1824"0"0,0 0-764 0 0,0 0-10 0 0,0 0 128 0 0,0 0 34 0 0,0 0-57 0 0,0 0-93 0 0,0 0-77 0 0,34-5-62 0 0,109-13-111 0 0,26-15 326 0 0,-27-4-1487 0 0,-105 21-516 0 0,-20 7-1451 0 0,-1 3-3964 0 0,-9 4-4925 0 0</inkml:trace>
  <inkml:trace contextRef="#ctx0" brushRef="#br0" timeOffset="19772.608">17122 272 14523 0 0,'0'0'1203'0'0,"0"0"-177"0"0,0 0 111 0 0,0 0 114 0 0,0 0-35 0 0,0 0-123 0 0,-10 33-128 0 0,-35 104-135 0 0,31-95-371 0 0,2 1 1 0 0,2 0-1 0 0,2 1 1 0 0,2 0-1 0 0,0 15-459 0 0,16 70 213 0 0,-9-125-201 0 0,1 0 1 0 0,-1 0-1 0 0,1 0 1 0 0,0 0-1 0 0,0 0 1 0 0,1 0-1 0 0,-1 0 1 0 0,1-1-1 0 0,-1 0 0 0 0,1 1 1 0 0,0-1-1 0 0,0 0 1 0 0,1 0-1 0 0,-1-1 1 0 0,1 1-1 0 0,-1-1 1 0 0,1 1-1 0 0,0-1 1 0 0,0 0-1 0 0,0-1 1 0 0,0 1-1 0 0,0-1 1 0 0,0 1-1 0 0,0-1 1 0 0,1-1-1 0 0,-1 1 1 0 0,4 0-13 0 0,134-21 264 0 0,-19 0-187 0 0,-119 21-64 0 0,-1 1-1 0 0,1 0 0 0 0,-1 0 0 0 0,0 0 1 0 0,0 0-1 0 0,1 1 0 0 0,-1-1 0 0 0,-1 1 1 0 0,1 0-1 0 0,0-1 0 0 0,-1 1 0 0 0,1 1 1 0 0,-1-1-1 0 0,0 0 0 0 0,0 0 0 0 0,0 1 0 0 0,0 0 1 0 0,-1-1-1 0 0,0 1 0 0 0,1 0 0 0 0,-1-1 1 0 0,-1 1-1 0 0,1 0 0 0 0,0 0 0 0 0,-1 0 1 0 0,0 0-1 0 0,0 0 0 0 0,0 0 0 0 0,0-1 1 0 0,-1 1-1 0 0,0 0 0 0 0,0 0 0 0 0,0 0 1 0 0,0 1-13 0 0,3 34 122 0 0,-2-37-137 0 0,0-1 0 0 0,0 1 0 0 0,0-1 0 0 0,1 1-1 0 0,-1-1 1 0 0,1 1 0 0 0,-1-1 0 0 0,1 1 0 0 0,0-1 0 0 0,-1 0 0 0 0,1 1-1 0 0,0-1 1 0 0,0 0 0 0 0,0 0 0 0 0,0 0 0 0 0,0 0 0 0 0,0 0 0 0 0,0 0-1 0 0,0 0 1 0 0,0 0 0 0 0,1 0 0 0 0,-1 0 0 0 0,0 0 0 0 0,1-1 0 0 0,-1 1-1 0 0,0 0 1 0 0,1-1 0 0 0,-1 0 0 0 0,1 1 0 0 0,-1-1 0 0 0,1 0 0 0 0,-1 0-1 0 0,1 1 1 0 0,-1-1 0 0 0,1 0 0 0 0,-1-1 0 0 0,1 1 0 0 0,-1 0 0 0 0,1 0-1 0 0,-1-1 1 0 0,1 1 0 0 0,0-1 15 0 0,22-13-6633 0 0,-20 10-5259 0 0</inkml:trace>
  <inkml:trace contextRef="#ctx0" brushRef="#br0" timeOffset="24068.753">19573 600 2136 0 0,'0'0'3967'0'0,"0"0"-1303"0"0,0 0-482 0 0,0 0-50 0 0,0 0-110 0 0,0 0-253 0 0,0 0-344 0 0,0 0-341 0 0,0 0-278 0 0,0 0-206 0 0,0 0-148 0 0,0 0-89 0 0,0 0-54 0 0,-4 8 936 0 0,24-4-788 0 0,0-2 1 0 0,0 0 0 0 0,0-1-1 0 0,0-1 1 0 0,0-1-1 0 0,1-1 1 0 0,-2 0 0 0 0,1-2-1 0 0,10-3-457 0 0,43-5 377 0 0,79-13-158 0 0,-125 21-1577 0 0,-35 18-9269 0 0,1-10-1241 0 0</inkml:trace>
  <inkml:trace contextRef="#ctx0" brushRef="#br0" timeOffset="24308.181">19560 854 10738 0 0,'0'0'3262'0'0,"0"0"-1675"0"0,0 0-618 0 0,0 0 95 0 0,0 0 17 0 0,0 0-110 0 0,0 0-127 0 0,0 0-137 0 0,0 0-119 0 0,36-2-81 0 0,116-6-120 0 0,6-11 41 0 0,-125 15-963 0 0,29-4-271 0 0,-22 2-8095 0 0,-32 5-2542 0 0</inkml:trace>
  <inkml:trace contextRef="#ctx0" brushRef="#br0" timeOffset="24762.383">20852 177 10450 0 0,'0'0'2237'0'0,"0"0"-552"0"0,0 0-215 0 0,0 0-3 0 0,0 0-41 0 0,0 0-134 0 0,0 0-225 0 0,0 0-227 0 0,0 0-188 0 0,0 0-153 0 0,0 0-103 0 0,0 0-76 0 0,0 0-53 0 0,-18-5 13 0 0,-56-11-1 0 0,12 27 340 0 0,49-5-412 0 0,9-6-186 0 0,1 1 0 0 0,1-1 1 0 0,-1 1-1 0 0,0 0 0 0 0,0 0 0 0 0,0 0 0 0 0,0 0 0 0 0,0 0 0 0 0,1 1 0 0 0,-1-1 0 0 0,0 1 0 0 0,1 0 0 0 0,0 0 0 0 0,-1 0 0 0 0,1 0 0 0 0,0 0 0 0 0,0 0 0 0 0,0 0 0 0 0,0 1 0 0 0,0-1 0 0 0,1 1 0 0 0,-1-1 0 0 0,1 1 0 0 0,0 0 0 0 0,0 0 0 0 0,0 0 0 0 0,0 0 0 0 0,0-1 0 0 0,0 1 0 0 0,1 0 0 0 0,-1 0 1 0 0,1 0-1 0 0,0 0 0 0 0,0 1 0 0 0,0-1 0 0 0,0 0 0 0 0,1 0 0 0 0,-1 0 0 0 0,1 0 0 0 0,0-1 0 0 0,0 1 0 0 0,0 0 0 0 0,0 0 0 0 0,2 2-21 0 0,74 64 205 0 0,-66-62-177 0 0,0 2 0 0 0,-1-1 0 0 0,1 1 0 0 0,-2 1-1 0 0,1 0 1 0 0,-1 0 0 0 0,-1 1 0 0 0,0 0 0 0 0,4 8-28 0 0,-10-15 30 0 0,0 1-1 0 0,-1 0 1 0 0,1 0-1 0 0,-1 0 1 0 0,-1 0-1 0 0,1 0 1 0 0,0 0-1 0 0,-1 0 0 0 0,0 0 1 0 0,-1 0-1 0 0,1 0 1 0 0,-1 0-1 0 0,0 0 1 0 0,0 0-1 0 0,0 0 1 0 0,-1 0-1 0 0,1-1 1 0 0,-1 1-1 0 0,0 0 1 0 0,-1-1-1 0 0,1 0 1 0 0,-1 1-1 0 0,0-1 1 0 0,0 0-1 0 0,0 0 1 0 0,-3 2-30 0 0,-1 0-9 0 0,0 1-108 0 0,-1 1 0 0 0,0-1 0 0 0,0-1 0 0 0,0 0 1 0 0,-1 0-1 0 0,0 0 0 0 0,0-1 0 0 0,-1-1 0 0 0,0 1 1 0 0,1-2-1 0 0,-1 1 0 0 0,0-1 0 0 0,-1-1 1 0 0,-3 1 116 0 0,-22-16-4738 0 0,19-7-5460 0 0,13 13-784 0 0</inkml:trace>
  <inkml:trace contextRef="#ctx0" brushRef="#br0" timeOffset="25006.26">20561 228 4641 0 0,'0'0'1884'0'0,"0"0"-199"0"0,0 0 10 0 0,0 0 136 0 0,0 0 7 0 0,0 0-229 0 0,0 0-298 0 0,0 0-267 0 0,0 0-201 0 0,34-11-143 0 0,106-33-107 0 0,-49 33 336 0 0,143 22 145 0 0,-209-7-1342 0 0,19 2-488 0 0,-16 1-3019 0 0,-18-6-2730 0 0,-5-1-3868 0 0</inkml:trace>
  <inkml:trace contextRef="#ctx0" brushRef="#br0" timeOffset="25340.726">21511 313 9882 0 0,'0'0'3043'0'0,"0"0"-1049"0"0,0 0-484 0 0,0 0 64 0 0,0 0-1 0 0,0 0-157 0 0,0 0-257 0 0,0 0-300 0 0,0 0-248 0 0,0 0-162 0 0,0 0-120 0 0,0 0-51 0 0,0 0-8 0 0,-22 18-13 0 0,-73 60-16 0 0,-144 132 557 0 0,136-125-730 0 0,-27 24-345 0 0,-4-7-1 0 0,-74 40 278 0 0,165-113-2204 0 0,91-25-5210 0 0,-32-5 1542 0 0,-4-2-4394 0 0</inkml:trace>
  <inkml:trace contextRef="#ctx0" brushRef="#br0" timeOffset="25738.277">21498 733 1456 0 0,'0'0'4151'0'0,"0"0"-1626"0"0,0 0-548 0 0,0 0 66 0 0,0 0 17 0 0,0 0-165 0 0,0 0-293 0 0,0 0-394 0 0,0 0-349 0 0,0 0-193 0 0,0 0-120 0 0,0 0-83 0 0,-30-1-28 0 0,-98 1-38 0 0,123 0-363 0 0,1 0 0 0 0,-1 0 0 0 0,0 0 0 0 0,1 1-1 0 0,-1-1 1 0 0,1 1 0 0 0,-1 0 0 0 0,1 1 0 0 0,-1-1-1 0 0,1 1 1 0 0,0 0 0 0 0,0 0 0 0 0,0 0 0 0 0,0 0-1 0 0,0 1 1 0 0,-1 0-34 0 0,-6 5 110 0 0,0-3-73 0 0,0 1 1 0 0,1 0-1 0 0,0 1 0 0 0,0 0 0 0 0,0 1 0 0 0,1 0 0 0 0,0 0 1 0 0,0 1-1 0 0,1 0 0 0 0,1 0 0 0 0,-1 1 0 0 0,1 0 0 0 0,1 1 1 0 0,0-1-1 0 0,0 1 0 0 0,1 0 0 0 0,1 1 0 0 0,0-1 1 0 0,0 1-1 0 0,1 0 0 0 0,1 0 0 0 0,0 0 0 0 0,0 0 0 0 0,1 3-37 0 0,4-10 13 0 0,-1-1-1 0 0,1 0 0 0 0,0 1 0 0 0,1-1 0 0 0,-1-1 0 0 0,1 1 0 0 0,-1 0 0 0 0,1-1 1 0 0,0 0-1 0 0,1 0 0 0 0,-1 0 0 0 0,0 0 0 0 0,1-1 0 0 0,0 1 0 0 0,-1-1 0 0 0,1 0 1 0 0,0-1-1 0 0,0 1 0 0 0,0-1 0 0 0,0 0 0 0 0,0 0 0 0 0,0-1 0 0 0,1 0 1 0 0,-1 1-1 0 0,0-2 0 0 0,0 1 0 0 0,0-1 0 0 0,0 1 0 0 0,0-1 0 0 0,1-1-12 0 0,-1 2 21 0 0,10 0 98 0 0,0-1 0 0 0,1-1 1 0 0,-1-1-1 0 0,0 0 0 0 0,0 0 1 0 0,0-2-1 0 0,-1 0 1 0 0,1 0-1 0 0,-1-2 0 0 0,-1 0 1 0 0,1 0-1 0 0,-1-1 1 0 0,0-1-1 0 0,-1 0 0 0 0,0-1 1 0 0,0 0-1 0 0,-1-1 1 0 0,-1 0-1 0 0,0 0 0 0 0,0-1 1 0 0,1-3-120 0 0,-7 7 36 0 0,1-1 1 0 0,-1 1 0 0 0,0-1-1 0 0,-1 0 1 0 0,0 0 0 0 0,-1 0-1 0 0,1 0 1 0 0,-2 0 0 0 0,1-1-1 0 0,-1 1 1 0 0,-1-1 0 0 0,0 1-1 0 0,0-6-36 0 0,-1 11-19 0 0,1 0 0 0 0,-1 0 0 0 0,0 0 0 0 0,0 0 1 0 0,0 0-1 0 0,-1 0 0 0 0,1 0 0 0 0,-1 0 0 0 0,0 1 0 0 0,0-1 0 0 0,0 1 0 0 0,0-1 0 0 0,-1 1 0 0 0,0 0 0 0 0,1 0 0 0 0,-1 0 0 0 0,0 0 0 0 0,0 0 0 0 0,-1 1 0 0 0,1-1 0 0 0,0 1 1 0 0,-1 0-1 0 0,0 0 0 0 0,1 1 0 0 0,-1-1 0 0 0,0 1 0 0 0,0-1 0 0 0,0 1 0 0 0,0 0 0 0 0,0 1 0 0 0,-3-1 19 0 0,-80 8-2065 0 0,33 13-5088 0 0,37-12-3827 0 0</inkml:trace>
  <inkml:trace contextRef="#ctx0" brushRef="#br0" timeOffset="26089.26">21467 1053 9066 0 0,'0'0'3087'0'0,"0"0"-1458"0"0,0 0-517 0 0,0 0 21 0 0,0 0-40 0 0,0 0-152 0 0,0 0-183 0 0,0 0-188 0 0,0 0-133 0 0,0 0-84 0 0,0 0-93 0 0,-33 4-80 0 0,-104 17-61 0 0,133-20-115 0 0,0-1 0 0 0,-1 1 0 0 0,1 0 0 0 0,0 0 1 0 0,0 0-1 0 0,0 0 0 0 0,0 1 0 0 0,0 0 0 0 0,1-1 0 0 0,-1 2 1 0 0,0-1-1 0 0,1 0 0 0 0,-1 1 0 0 0,1-1 0 0 0,0 1 0 0 0,0 0 1 0 0,-2 2-5 0 0,-5 6 5 0 0,3-5-10 0 0,0 0 0 0 0,0 1 0 0 0,1-1 0 0 0,-1 2 0 0 0,2-1 0 0 0,-1 0 0 0 0,1 1 0 0 0,0 0 0 0 0,0 1 0 0 0,1-1 0 0 0,0 1 0 0 0,1 0 0 0 0,0-1 0 0 0,0 2 0 0 0,1-1 0 0 0,0 0-1 0 0,1 0 1 0 0,0 1 0 0 0,0-1 0 0 0,1 0 0 0 0,1 8 5 0 0,2-11 64 0 0,0-1 0 0 0,1 1-1 0 0,-1-1 1 0 0,1 0 0 0 0,1 0-1 0 0,-1 0 1 0 0,1 0-1 0 0,0-1 1 0 0,0 1 0 0 0,0-1-1 0 0,0-1 1 0 0,1 1 0 0 0,0-1-1 0 0,-1 0 1 0 0,1 0 0 0 0,0-1-1 0 0,1 1 1 0 0,-1-1-1 0 0,0-1 1 0 0,1 1 0 0 0,-1-1-1 0 0,1 0 1 0 0,-1-1 0 0 0,1 1-1 0 0,-1-1 1 0 0,1-1 0 0 0,0 1-1 0 0,5-2-63 0 0,-2 2 239 0 0,0 0 0 0 0,0-1 0 0 0,1 0-1 0 0,-1 0 1 0 0,0-1 0 0 0,-1 0 0 0 0,1-1-1 0 0,0 0 1 0 0,-1-1 0 0 0,1 0 0 0 0,-1 0 0 0 0,0-1-1 0 0,-1 0 1 0 0,1-1 0 0 0,-1 0 0 0 0,0 0 0 0 0,0-1-1 0 0,2-3-238 0 0,-5 3 43 0 0,-1 1-1 0 0,0-1 0 0 0,0 0 1 0 0,0 0-1 0 0,-1-1 0 0 0,0 1 1 0 0,-1-1-1 0 0,0 1 0 0 0,0-1 0 0 0,-1 0 1 0 0,1 0-1 0 0,-2 0 0 0 0,1 1 1 0 0,-1-1-1 0 0,0 0 0 0 0,-1 0 1 0 0,0 0-1 0 0,-1-5-42 0 0,1 8-44 0 0,-1 1 1 0 0,0-1-1 0 0,1 1 0 0 0,-1 0 1 0 0,-1-1-1 0 0,1 1 1 0 0,-1 0-1 0 0,1 0 0 0 0,-1 1 1 0 0,0-1-1 0 0,-1 0 1 0 0,1 1-1 0 0,0 0 0 0 0,-1 0 1 0 0,0 0-1 0 0,0 0 1 0 0,0 1-1 0 0,0-1 0 0 0,0 1 1 0 0,-1 0-1 0 0,1 0 1 0 0,-2 0 43 0 0,-64-15-6655 0 0,50 17-4727 0 0</inkml:trace>
  <inkml:trace contextRef="#ctx0" brushRef="#br0" timeOffset="21989.606">18290 365 4217 0 0,'0'0'3613'0'0,"0"0"-1247"0"0,0 0-633 0 0,0 0-191 0 0,0 0-98 0 0,0 0-158 0 0,0 0-285 0 0,0 0-314 0 0,0 0-203 0 0,0 0-46 0 0,0 0 66 0 0,1 11 68 0 0,30 211 1700 0 0,-27 48-1442 0 0,-5-256-868 0 0,-1-1 1 0 0,0 0-1 0 0,-1 0 1 0 0,-1-1-1 0 0,0 1 0 0 0,-1-1 1 0 0,0 1-1 0 0,-1-1 1 0 0,0-1-1 0 0,-1 1 0 0 0,-8 10 38 0 0,10-15-364 0 0,-1 0-1 0 0,0 0 1 0 0,-1-1 0 0 0,1 0-1 0 0,-1 0 1 0 0,-1 0-1 0 0,1-1 1 0 0,-1 0-1 0 0,0-1 1 0 0,0 1 0 0 0,-3 0 364 0 0,-11 2-4106 0 0,8-3-2159 0 0,10-3 3542 0 0,-4 2-2750 0 0</inkml:trace>
  <inkml:trace contextRef="#ctx0" brushRef="#br0" timeOffset="22524.449">18271 858 568 0 0,'0'0'2249'0'0,"0"0"-498"0"0,0 0-358 0 0,0 0-260 0 0,0 0-124 0 0,0 0 11 0 0,0 0 38 0 0,0 0-29 0 0,0 0-83 0 0,0 0-93 0 0,0 0-90 0 0,0 0-41 0 0,0 0 2 0 0,-4 18 0 0 0,-12 57 8 0 0,16-74-675 0 0,0 1-1 0 0,0-1 1 0 0,0 0 0 0 0,0 1-1 0 0,0-1 1 0 0,0 0 0 0 0,0 0-1 0 0,1 1 1 0 0,-1-1-1 0 0,0 0 1 0 0,1 0 0 0 0,-1 1-1 0 0,0-1 1 0 0,1 0-1 0 0,0 0 1 0 0,-1 0 0 0 0,1 0-1 0 0,0 0 1 0 0,-1 0-1 0 0,1 0 1 0 0,0 0 0 0 0,0 0-1 0 0,0 0 1 0 0,0 0 0 0 0,0 0-1 0 0,0 0 1 0 0,0-1-1 0 0,0 1 1 0 0,1-1 0 0 0,-1 1-1 0 0,0 0 1 0 0,0-1-1 0 0,0 0 1 0 0,1 1 0 0 0,-1-1-1 0 0,0 0 1 0 0,0 0 0 0 0,1 0-1 0 0,-1 1 1 0 0,0-1-1 0 0,1-1 1 0 0,-1 1 0 0 0,0 0-1 0 0,1 0-56 0 0,2 0 194 0 0,7-1-21 0 0,0-1 0 0 0,0 0-1 0 0,-1 0 1 0 0,1-1 0 0 0,-1-1 0 0 0,0 1 0 0 0,0-2 0 0 0,0 1 0 0 0,0-2 0 0 0,-1 1 0 0 0,0-1-1 0 0,0-1 1 0 0,-1 1 0 0 0,1-1 0 0 0,-1-1 0 0 0,0 0-173 0 0,17-13 222 0 0,-4 1-89 0 0,0 0-1 0 0,-2-2 0 0 0,-1 0 0 0 0,-1-1 1 0 0,0-1-1 0 0,7-17-132 0 0,130-253 216 0 0,-140 235 68 0 0,-14 59-167 0 0,0 0-22 0 0,0 0-14 0 0,0 0-30 0 0,-8 12 69 0 0,-20 84 206 0 0,25 63 531 0 0,5-92-480 0 0,-2 85 157 0 0,0 76-283 0 0,0-228-267 0 0,0 0-18 0 0,0 0-22 0 0,0 0 4 0 0,0 0-6 0 0,0 0-29 0 0,15-22-1552 0 0,-8 9-87 0 0,0 0-1649 0 0,-3 3-4260 0 0,-2 6-3945 0 0</inkml:trace>
  <inkml:trace contextRef="#ctx0" brushRef="#br0" timeOffset="22776.445">18987 696 7202 0 0,'0'0'3955'0'0,"0"0"-2285"0"0,0 0-733 0 0,0 0 184 0 0,0 0 233 0 0,0 0 115 0 0,0 0-46 0 0,0 0-183 0 0,0 0-242 0 0,-3 34-252 0 0,-10 109-201 0 0,-15 44 572 0 0,26-140-1436 0 0,2-46 143 0 0,0-1-54 0 0,0 0-45 0 0,0 0-155 0 0,2-15-2706 0 0,12-11-3724 0 0,-11 20 3592 0 0,4-2-4343 0 0</inkml:trace>
  <inkml:trace contextRef="#ctx0" brushRef="#br0" timeOffset="23091.23">19254 711 4817 0 0,'0'0'2302'0'0,"0"0"-639"0"0,0 0-77 0 0,0 0 158 0 0,0 0 0 0 0,0 0-157 0 0,0 0-268 0 0,-31 17-277 0 0,-96 57-194 0 0,28-11 1127 0 0,97-62-1917 0 0,0 0 0 0 0,-1 1 0 0 0,1-1-1 0 0,0 0 1 0 0,0 1 0 0 0,0-1 0 0 0,0 1 0 0 0,0 0 0 0 0,1 0-1 0 0,-1 0 1 0 0,0 0 0 0 0,1 0 0 0 0,-1 0 0 0 0,1 0 0 0 0,0 0 0 0 0,0 1-1 0 0,0-1 1 0 0,0 0 0 0 0,0 1 0 0 0,0-1 0 0 0,0 1 0 0 0,1-1-1 0 0,0 1 1 0 0,-1-1 0 0 0,1 1 0 0 0,0-1 0 0 0,0 1 0 0 0,0-1-1 0 0,1 1 1 0 0,-1-1 0 0 0,0 1 0 0 0,1-1 0 0 0,0 1 0 0 0,0-1 0 0 0,-1 1-1 0 0,1-1 1 0 0,1 0 0 0 0,-1 1 0 0 0,0-1 0 0 0,1 0 0 0 0,-1 0-1 0 0,1 0 1 0 0,-1 0 0 0 0,1 0 0 0 0,0-1 0 0 0,0 1 0 0 0,0 0-1 0 0,0-1 1 0 0,0 1 0 0 0,0-1 0 0 0,2 1-58 0 0,92 29 1028 0 0,-84-29-904 0 0,0 1-1 0 0,0 0 0 0 0,0 0 0 0 0,-1 1 1 0 0,1 1-1 0 0,-1 0 0 0 0,0 0 0 0 0,-1 1 0 0 0,1 1 1 0 0,4 4-124 0 0,-12-9 72 0 0,-1 1 0 0 0,-1-1 0 0 0,1 1 0 0 0,0 0 0 0 0,-1-1 1 0 0,1 1-1 0 0,-1 0 0 0 0,0 0 0 0 0,0 0 0 0 0,0 0 1 0 0,-1 0-1 0 0,1 1 0 0 0,0-1 0 0 0,-1 0 0 0 0,0 0 0 0 0,0 0 1 0 0,0 0-1 0 0,0 1 0 0 0,-1-1 0 0 0,1 0 0 0 0,-1 0 1 0 0,0 0-1 0 0,0 0 0 0 0,-1 2-72 0 0,2-6-2132 0 0,3-5-8207 0 0,-2 3-1943 0 0</inkml:trace>
  <inkml:trace contextRef="#ctx0" brushRef="#br0" timeOffset="28639.676">289 1664 6273 0 0,'0'0'1955'0'0,"0"0"-1381"0"0,0 0-611 0 0,0 0 57 0 0,0 0 25 0 0,0 0-16 0 0,0 0 10 0 0,0 0 34 0 0,0 0 18 0 0,0 0 17 0 0,34-3 5 0 0,105-12 11 0 0,211 7 2980 0 0,-315 8-2693 0 0,313-2 2717 0 0,44-18-3128 0 0,463-96 1204 0 0,-392 67-361 0 0,361 16 799 0 0,-263-15-899 0 0,-45 11-315 0 0,225 33-96 0 0,-405 0-191 0 0,-197 4-86 0 0,337 12 1 0 0,-90-1 80 0 0,948 3 105 0 0,-644-20-174 0 0,497-6 14 0 0,-432 23-163 0 0,199 7 108 0 0,97-7-76 0 0,-637-7 126 0 0,1285-4 90 0 0,-962-15-95 0 0,116-11 182 0 0,36-3 218 0 0,128 7 207 0 0,-83 40-152 0 0,-33-3 136 0 0,-184-15-277 0 0,-85-19 186 0 0,-313-2 331 0 0,-279 21-1237 0 0,-44 8-2828 0 0,2-3-2891 0 0,0-4-6107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2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1 6873 0 0,'0'0'1009'0'0,"0"0"-504"0"0,0 0-141 0 0,0 0 352 0 0,0 0 522 0 0,0 0 332 0 0,0 0-43 0 0,0 0-246 0 0,0 0-335 0 0,-8 33-247 0 0,-29 109-167 0 0,-32 45 747 0 0,-74 113-405 0 0,81-212-541 0 0,61-87-240 0 0,1-1 12 0 0,0 0 25 0 0,0 0 42 0 0,0 0 72 0 0,2-23 556 0 0,12-23-713 0 0,1 0 0 0 0,3 1 0 0 0,2 1 0 0 0,1 0 1 0 0,3 1-88 0 0,-20 35 3 0 0,163-303 122 0 0,-137 251 3 0 0,-30 60-111 0 0,0 0 10 0 0,-6 187 1112 0 0,23-7-551 0 0,-13-163-563 0 0,1 0 0 0 0,0 0 0 0 0,1-1 0 0 0,0 1 0 0 0,2-1 1 0 0,0-1-1 0 0,0 0 0 0 0,2 0 0 0 0,-1-1 0 0 0,2 0 0 0 0,0 0 0 0 0,1-1 0 0 0,0-1 0 0 0,1 0 0 0 0,9 7-25 0 0,-18-17 41 0 0,0 0 1 0 0,0-1-1 0 0,0 1 0 0 0,1-1 1 0 0,-1 0-1 0 0,0 0 0 0 0,0 0 0 0 0,1 0 1 0 0,-1-1-1 0 0,1 0 0 0 0,-1 1 0 0 0,0-2 1 0 0,1 1-1 0 0,-1-1 0 0 0,1 1 0 0 0,-1-1 1 0 0,0 0-1 0 0,0-1 0 0 0,0 1 1 0 0,1-1-1 0 0,-1 1 0 0 0,-1-1 0 0 0,1-1 1 0 0,0 1-1 0 0,0 0 0 0 0,-1-1 0 0 0,1 0 1 0 0,-1 0-1 0 0,0 0 0 0 0,0 0 1 0 0,0 0-1 0 0,0-1 0 0 0,-1 1 0 0 0,1-1 1 0 0,-1 0-1 0 0,0 0 0 0 0,0-1-41 0 0,19-29 136 0 0,-1-2-1 0 0,-2 0 1 0 0,-2-1 0 0 0,-1-1-1 0 0,-2 0 1 0 0,-1-1-1 0 0,-3-1 1 0 0,-1 1 0 0 0,-1-1-1 0 0,-3-1 1 0 0,-1 1 0 0 0,-2-1-1 0 0,-2-2-135 0 0,-1 12-173 0 0,2 31-78 0 0,0 0-154 0 0,3 8-1193 0 0,14 14-3474 0 0,-7-11-2735 0 0,-3-1-4306 0 0</inkml:trace>
  <inkml:trace contextRef="#ctx0" brushRef="#br0" timeOffset="367.275">1034 457 8906 0 0,'0'0'2788'0'0,"0"0"-899"0"0,0 0-423 0 0,0 0-82 0 0,0 0-97 0 0,0 0-132 0 0,0 0-191 0 0,0 0-216 0 0,0 0-197 0 0,0 0-159 0 0,0 0-115 0 0,0 0-86 0 0,-24 33-68 0 0,-70 100-6 0 0,92-131-112 0 0,0-1-1 0 0,1 0 1 0 0,-1 0-1 0 0,1 1 1 0 0,-1-1-1 0 0,1 1 1 0 0,-1-1 0 0 0,1 1-1 0 0,0 0 1 0 0,0-1-1 0 0,0 1 1 0 0,0 0-1 0 0,0 0 1 0 0,0 0 0 0 0,0 0-1 0 0,1 0 1 0 0,-1 0-1 0 0,1 0 1 0 0,-1 0-1 0 0,1 0 1 0 0,0 0 0 0 0,0 0-1 0 0,0 0 1 0 0,0 0-1 0 0,0 1 1 0 0,0-1-1 0 0,1 0 1 0 0,-1 0 0 0 0,1 0-1 0 0,-1 0 1 0 0,1 0-1 0 0,0 0 1 0 0,0 1-5 0 0,3 2 29 0 0,0 0 58 0 0,0 0-1 0 0,0-1 1 0 0,1 1 0 0 0,0-1 0 0 0,-1 0-1 0 0,2-1 1 0 0,-1 1 0 0 0,0-1-1 0 0,1 0 1 0 0,-1 0 0 0 0,1 0-1 0 0,0-1 1 0 0,0 0 0 0 0,0 0-1 0 0,0-1 1 0 0,0 0 0 0 0,0 0-1 0 0,0 0 1 0 0,0-1 0 0 0,1 1 0 0 0,-1-2-1 0 0,0 1 1 0 0,0-1 0 0 0,1 0-1 0 0,-1 0 1 0 0,0 0 0 0 0,0-1-1 0 0,0 0 1 0 0,0 0 0 0 0,-1-1-1 0 0,2 0-86 0 0,0-3 96 0 0,-1 0-1 0 0,1-1 1 0 0,-1 0-1 0 0,-1 0 0 0 0,1 0 1 0 0,-1-1-1 0 0,0 0 1 0 0,-1 0-1 0 0,0 0 1 0 0,0 0-1 0 0,-1-1 0 0 0,0 0 1 0 0,0 1-1 0 0,-1-1 1 0 0,0 0-1 0 0,-1 0 0 0 0,0 0 1 0 0,0-1-1 0 0,-1 1 1 0 0,0 0-1 0 0,-1 0 0 0 0,-1-9-95 0 0,1 13-11 0 0,0-1 0 0 0,0 1 0 0 0,-1 0 0 0 0,0-1-1 0 0,0 1 1 0 0,0 0 0 0 0,0 0 0 0 0,-1 0 0 0 0,0 1-1 0 0,0-1 1 0 0,0 1 0 0 0,-1-1 0 0 0,1 1 0 0 0,-1 0-1 0 0,0 1 1 0 0,0-1 0 0 0,-1 0 0 0 0,1 1 0 0 0,-3-1 11 0 0,-36-4-3403 0 0,42 8 2963 0 0,-6 2-1666 0 0,4 3-5507 0 0,-1 2-4441 0 0</inkml:trace>
  <inkml:trace contextRef="#ctx0" brushRef="#br0" timeOffset="785.234">1352 557 5753 0 0,'0'0'4811'0'0,"0"0"-1719"0"0,0 0-906 0 0,0 0-234 0 0,0 0-223 0 0,0 0-261 0 0,0 0-301 0 0,0 0-272 0 0,0 0-194 0 0,0 0-131 0 0,0 0-158 0 0,0 0-187 0 0,0 0-93 0 0,-5 5-45 0 0,2-2-74 0 0,0 1 1 0 0,1 0-1 0 0,-1-1 0 0 0,1 1 1 0 0,-1 0-1 0 0,1 0 0 0 0,0 1 1 0 0,1-1-1 0 0,-1 0 0 0 0,1 0 1 0 0,0 1-1 0 0,0-1 0 0 0,0 1 1 0 0,0-1-1 0 0,1 1 0 0 0,0 0 1 0 0,0 0-14 0 0,0-3 7 0 0,0 0 0 0 0,0 1 0 0 0,0-1-1 0 0,1 1 1 0 0,-1-1 0 0 0,1 0 0 0 0,-1 1 0 0 0,1-1 0 0 0,0 0 0 0 0,0 0 0 0 0,0 0 0 0 0,0 1 0 0 0,0-1 0 0 0,0 0 0 0 0,1 0-1 0 0,-1 0 1 0 0,1-1 0 0 0,-1 1 0 0 0,1 0 0 0 0,0-1 0 0 0,0 1 0 0 0,0-1 0 0 0,0 1 0 0 0,0-1 0 0 0,0 0 0 0 0,0 0 0 0 0,0 0 0 0 0,0 0-1 0 0,1 0 1 0 0,-1 0 0 0 0,0-1 0 0 0,0 1 0 0 0,1-1 0 0 0,-1 1 0 0 0,1-1 0 0 0,-1 0 0 0 0,1 0-7 0 0,7-1 72 0 0,0 0 0 0 0,-1 0 0 0 0,1-1 0 0 0,0 0 0 0 0,-1-1 0 0 0,1 0 0 0 0,-1-1 0 0 0,0 0 1 0 0,0 0-1 0 0,0-1 0 0 0,-1 0 0 0 0,1 0 0 0 0,-1-1 0 0 0,-1 0 0 0 0,1-1 0 0 0,-1 0 0 0 0,0 0 0 0 0,0 0 0 0 0,-1-1 0 0 0,5-7-72 0 0,68-102 598 0 0,-57 194-654 0 0,-19-71 68 0 0,0-1 1 0 0,0 0-1 0 0,0 1 1 0 0,1-1-1 0 0,0 0 0 0 0,0-1 1 0 0,0 1-1 0 0,0-1 1 0 0,1 1-1 0 0,0-2 0 0 0,0 1 1 0 0,0 0-1 0 0,0-1 1 0 0,1 0-1 0 0,-1 0 0 0 0,1 0 1 0 0,-1-1-1 0 0,1 0 1 0 0,0 0-1 0 0,0 0 0 0 0,0-1 1 0 0,0 0-1 0 0,1 0 1 0 0,-1-1-1 0 0,0 0 0 0 0,0 0 1 0 0,1 0-1 0 0,-1 0 1 0 0,0-1-1 0 0,0 0 0 0 0,0-1 1 0 0,0 1-1 0 0,0-1-12 0 0,4-3 89 0 0,-1-1 0 0 0,1 1 0 0 0,-2-2 0 0 0,1 1 0 0 0,-1-1 0 0 0,1 0-1 0 0,-2-1 1 0 0,1 0 0 0 0,-1 0 0 0 0,-1 0 0 0 0,1-1 0 0 0,-1 0 0 0 0,-1-1 0 0 0,4-8-89 0 0,-7 15-64 0 0,36-81 187 0 0,-32 46-3214 0 0,-6 31-1512 0 0,2 6-7740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6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79 4209 0 0,'0'0'3694'0'0,"0"0"-2634"0"0,0 0-729 0 0,0 0 200 0 0,0 0 310 0 0,0 0 268 0 0,31-9 120 0 0,100-29-33 0 0,-102 29-699 0 0,0 2 0 0 0,1 1 0 0 0,0 2 0 0 0,0 1 0 0 0,1 1 0 0 0,-1 1 0 0 0,1 2-497 0 0,12-1 276 0 0,-42 1-231 0 0,0-1 0 0 0,0 1 1 0 0,0 0-1 0 0,0-1 1 0 0,-1 1-1 0 0,1 0 0 0 0,0-1 1 0 0,0 1-1 0 0,0 0 1 0 0,-1 0-1 0 0,1 0 1 0 0,0 0-1 0 0,-1 0 0 0 0,1 0 1 0 0,-1 0-1 0 0,1 0 1 0 0,-1 0-1 0 0,1 0 0 0 0,-1 0 1 0 0,0 0-1 0 0,1 0 1 0 0,-1 0-1 0 0,0 0 1 0 0,0 0-1 0 0,0 0 0 0 0,0 0 1 0 0,0 1-1 0 0,0-1 1 0 0,0 0-1 0 0,0 0 0 0 0,0 0 1 0 0,-1 0-1 0 0,1 0 1 0 0,0 0-1 0 0,-1 0 1 0 0,1 0-1 0 0,-1 0 0 0 0,1 0 1 0 0,-1 0-1 0 0,0 0 1 0 0,1 0-1 0 0,-1 0 0 0 0,0 0 1 0 0,0 0-1 0 0,1-1 1 0 0,-1 1-1 0 0,0 0 1 0 0,0-1-1 0 0,0 1 0 0 0,0 0 1 0 0,0-1-1 0 0,0 1 1 0 0,0-1-1 0 0,0 0 0 0 0,0 1-45 0 0,-47 37 212 0 0,-2-1 0 0 0,-1-3-1 0 0,-2-2 1 0 0,-1-2-1 0 0,-1-3 1 0 0,-32 10-212 0 0,-249 96 908 0 0,284-108-202 0 0,67-13-590 0 0,128 10 606 0 0,-97-19-620 0 0,260 16 231 0 0,-296-18-316 0 0,67 24-10 0 0,-75-24-2 0 0,0 0 0 0 0,0 0 0 0 0,-1 0 0 0 0,1 1 0 0 0,0-1 1 0 0,-1 0-1 0 0,1 1 0 0 0,-1-1 0 0 0,1 1 0 0 0,-1-1 0 0 0,0 1 1 0 0,0 0-1 0 0,0-1 0 0 0,0 1 0 0 0,0 0 0 0 0,0 0 1 0 0,0 0-1 0 0,0 0 0 0 0,-1 0 0 0 0,1 0 0 0 0,-1 0 0 0 0,1 0 1 0 0,-1 0-1 0 0,0 0 0 0 0,0 0 0 0 0,0 0 0 0 0,0 0 0 0 0,0 0 1 0 0,-1 0-1 0 0,1 0 0 0 0,0 0 0 0 0,-1 0 0 0 0,0 0 0 0 0,1 0 1 0 0,-1 0-1 0 0,0 0 0 0 0,0 0-5 0 0,-8 11 42 0 0,0 0 1 0 0,-1-1-1 0 0,-1 0 1 0 0,0 0-1 0 0,-1-1 1 0 0,0-1-1 0 0,0 0 1 0 0,-1 0-1 0 0,0-2 1 0 0,-15 8-43 0 0,5-1 18 0 0,-411 268 467 0 0,355-226-211 0 0,79-56-270 0 0,0 0 0 0 0,0 0 0 0 0,0 0 0 0 0,0 0 0 0 0,0 0 0 0 0,0 0 1 0 0,0 0-1 0 0,0 0 0 0 0,1 1 0 0 0,-1-1 0 0 0,0 0 0 0 0,1 0 0 0 0,-1 0 0 0 0,1 0 1 0 0,-1 0-1 0 0,1 0 0 0 0,-1 0 0 0 0,1 0 0 0 0,0-1 0 0 0,-1 1 0 0 0,1 0 1 0 0,0 0-1 0 0,0 0 0 0 0,-1-1 0 0 0,1 1 0 0 0,0 0 0 0 0,0-1 0 0 0,0 1 0 0 0,0-1 1 0 0,0 1-1 0 0,0-1 0 0 0,0 1 0 0 0,0-1 0 0 0,0 0 0 0 0,0 1 0 0 0,1-1 1 0 0,-1 0-1 0 0,0 0 0 0 0,0 0 0 0 0,0 0 0 0 0,0 0 0 0 0,0 0 0 0 0,0 0 0 0 0,0 0 1 0 0,1-1-1 0 0,-1 1 0 0 0,0 0 0 0 0,0-1-4 0 0,0 1 7 0 0,40 3 189 0 0,0-2 0 0 0,1-2 0 0 0,-1-1 0 0 0,0-3 0 0 0,0-1 1 0 0,16-5-197 0 0,12-1 101 0 0,275-46 580 0 0,-299 57-684 0 0,-45 1 22 0 0,0 0-15 0 0,0 0 16 0 0,0 0 36 0 0,0 0 3 0 0,0 0-21 0 0,0 0 5 0 0,0 0 14 0 0,0 0-1 0 0,0 0 23 0 0,0 0 16 0 0,0 0-29 0 0,0 0-36 0 0,0 0 23 0 0,0 0-10 0 0,0 0 18 0 0,0 0-50 0 0,0 0-6 0 0,0 0 1 0 0,0 0-4 0 0,0 0 20 0 0,0 0-29 0 0,0 0 18 0 0,0 0 6 0 0,0 0-16 0 0,0 0 11 0 0,0 0-1 0 0,0 0-23 0 0,0 0-5 0 0,0 0 25 0 0,0 0 17 0 0,0 0-24 0 0,0 0 13 0 0,0 0-28 0 0,0 0 22 0 0,0 0 3 0 0,0 0-16 0 0,0 0 10 0 0,0 0-18 0 0,0 0-9 0 0,0 0 26 0 0,0 0-5 0 0,0 0 10 0 0,0 0 17 0 0,0 0-13 0 0,0 0-26 0 0,0 0-9 0 0,0 0 25 0 0,0 0-8 0 0,0 0 15 0 0,0 0 6 0 0,0 0-8 0 0,0 0-29 0 0,0 0 4 0 0,0 0 7 0 0,0 0 6 0 0,0 0 22 0 0,0 0 14 0 0,0 0-32 0 0,0 0 2 0 0,0 0-23 0 0,0 0 6 0 0,0 0 14 0 0,0 0-8 0 0,0 0 23 0 0,0 0-16 0 0,0 0 8 0 0,0 0-14 0 0,0 0-22 0 0,0 0-10 0 0,0 0 6 0 0,0 0-32 0 0,0 0 17 0 0,0 0-21 0 0,0 0-28 0 0,0 0-14 0 0,-13 0-4613 0 0,0 0-5555 0 0,13 0 9973 0 0,-3 0-11908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7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0 7450 0 0,'0'0'1921'0'0,"0"0"-470"0"0,0 0-333 0 0,0 0-11 0 0,0 0 66 0 0,0 0 17 0 0,0 0-183 0 0,0 0-307 0 0,0 0-227 0 0,0 0-76 0 0,0 0 65 0 0,0 0 108 0 0,0 0 35 0 0,0 15-51 0 0,0 110 882 0 0,-23 148 643 0 0,-51 124-1404 0 0,71-322-706 0 0,4-66-3129 0 0,12-49-1239 0 0,-5 23-702 0 0,-7 13 3025 0 0,6-8-7525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7594 0 0,'0'0'1968'0'0,"0"0"-150"0"0,0 0-10 0 0,0 0-46 0 0,0 0-187 0 0,0 0-356 0 0,0 0-431 0 0,0 0-359 0 0,0 0-157 0 0,0 0 51 0 0,0 0 136 0 0,0 0 138 0 0,0 0 56 0 0,15 0-20 0 0,120 0 987 0 0,219-22-965 0 0,-349 41-4559 0 0,-10-11-2391 0 0,-2-2-4910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10954 0 0,'0'0'1482'0'0,"0"0"-460"0"0,0 0-130 0 0,0 0 228 0 0,0 0 199 0 0,0 0-71 0 0,0 0-152 0 0,0 0-207 0 0,0 0-189 0 0,0 0-159 0 0,0 0-134 0 0,0 0-132 0 0,34-1-117 0 0,109-2-86 0 0,-14-9-721 0 0,-91 10-547 0 0,-11 1-4117 0 0,-14 1-5599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 8018 0 0,'0'0'2211'0'0,"0"0"-559"0"0,0 0-93 0 0,0 0 96 0 0,0 0-6 0 0,0 0-246 0 0,0 0-395 0 0,0 0-352 0 0,-26 33-276 0 0,-79 107-149 0 0,56-63-10 0 0,44-68-487 0 0,0 0 0 0 0,1 1-1 0 0,0-1 1 0 0,0 1 0 0 0,1 0-1 0 0,1 0 1 0 0,-1 0 0 0 0,2 0 0 0 0,-1 10 266 0 0,2-20-751 0 0,-1 3 156 0 0,0-3-7863 0 0,1 0 15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7570 0 0,'0'0'2452'0'0,"0"0"-662"0"0,0 0-327 0 0,0 0-118 0 0,0 0-106 0 0,0 0-197 0 0,0 0-290 0 0,0 0-232 0 0,0 0-106 0 0,0 0 79 0 0,0 0 81 0 0,0 0 54 0 0,0 0 6 0 0,-1 6-85 0 0,-1 19-20 0 0,3-23-453 0 0,0-1-1 0 0,0 1 1 0 0,0 0-1 0 0,0-1 1 0 0,0 1 0 0 0,1-1-1 0 0,-1 1 1 0 0,0-1-1 0 0,1 0 1 0 0,-1 1 0 0 0,1-1-1 0 0,-1 0 1 0 0,1 0-1 0 0,0 0 1 0 0,-1 0 0 0 0,1 0-1 0 0,0-1 1 0 0,0 1-1 0 0,0-1 1 0 0,-1 1 0 0 0,1-1-1 0 0,0 1 1 0 0,0-1-1 0 0,0 0 1 0 0,2 0-76 0 0,1 1 190 0 0,25 4 84 0 0,-1-1-1 0 0,1-1 0 0 0,0-2 0 0 0,0-2 0 0 0,0 0 0 0 0,0-2 0 0 0,19-4-273 0 0,-43 6 0 0 0,75-28-3476 0 0,-78 24 931 0 0,-3 2-5513 0 0,0 0-3113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9186 0 0,'0'0'2783'0'0,"0"0"-534"0"0,0 0-484 0 0,0 0-318 0 0,0 0-340 0 0,0 0-313 0 0,0 0-294 0 0,0 0-227 0 0,0 0 7 0 0,0 0 164 0 0,0 0 126 0 0,0 0 109 0 0,0 0-32 0 0,10 12-121 0 0,66 83 676 0 0,29 41 6 0 0,-84-110-1238 0 0,36 32-2918 0 0,-50-57-3489 0 0,-5-1 2271 0 0,3 0-7809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3977 0 0,'0'0'2526'0'0,"0"0"-135"0"0,0 0-28 0 0,0 0-62 0 0,0 0-181 0 0,0 0-326 0 0,0 0-447 0 0,0 0-340 0 0,0 0-178 0 0,0 0-91 0 0,0 0-69 0 0,0 0-49 0 0,0 0-61 0 0,7 1 3067 0 0,11 1-2552 0 0,83 2-240 0 0,-4-6-319 0 0,-40 1-3305 0 0,-63 11-5662 0 0,3-6-3331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9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13675 0 0,'0'0'1666'0'0,"0"0"-479"0"0,0 0-114 0 0,0 0 83 0 0,0 0 5 0 0,0 0-129 0 0,0 0-184 0 0,0 0-65 0 0,0 0-2 0 0,0 0 23 0 0,0 0-22 0 0,0 0-154 0 0,13 2-138 0 0,103 10 515 0 0,-56-13-723 0 0,-31-1-1855 0 0,0 2-4453 0 0,-18 0-5846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10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9 538 10842 0 0,'0'0'2677'0'0,"0"0"-1006"0"0,0 0-328 0 0,0 0 124 0 0,0 0 113 0 0,0 0-41 0 0,0 0-311 0 0,0 0-366 0 0,0 0-266 0 0,0 0-133 0 0,0 0 2 0 0,0 0 5 0 0,0 0-21 0 0,-1-15-49 0 0,-7-118 767 0 0,9 114-1112 0 0,1 0 1 0 0,1 0-1 0 0,1 0 1 0 0,0 0-1 0 0,2 0 0 0 0,0 1 1 0 0,0 0-1 0 0,2 0 0 0 0,1 1 1 0 0,0 0-1 0 0,1 1 0 0 0,0 0 1 0 0,2 0-1 0 0,-1 1 0 0 0,2 0 1 0 0,0 1-1 0 0,1 1 0 0 0,8-6-55 0 0,-12 11-4 0 0,-1 1-1 0 0,2 1 1 0 0,-1-1-1 0 0,1 2 1 0 0,-1-1-1 0 0,2 2 0 0 0,-1-1 1 0 0,0 2-1 0 0,1-1 1 0 0,0 1-1 0 0,0 1 0 0 0,-1 0 1 0 0,1 1-1 0 0,2 0 5 0 0,-12 3 0 0 0,1-1 0 0 0,-1 1 0 0 0,0 0 1 0 0,0-1-1 0 0,-1 1 0 0 0,1 0 0 0 0,0 0 0 0 0,0 0 0 0 0,-1 0 0 0 0,0 1 0 0 0,1-1 0 0 0,-1 0 0 0 0,0 1 0 0 0,0-1 0 0 0,0 0 0 0 0,0 1 0 0 0,-1 0 0 0 0,1-1 0 0 0,-1 1 0 0 0,1-1 0 0 0,-1 1 0 0 0,0-1 0 0 0,0 1 1 0 0,0 0-1 0 0,0-1 0 0 0,-1 1 0 0 0,1 0 0 0 0,-18 165 114 0 0,14-98-96 0 0,27-75-56 0 0,56-62 297 0 0,-64 52-261 0 0,0 1 0 0 0,1 1 1 0 0,0 0-1 0 0,1 1 0 0 0,0 0 0 0 0,1 2 1 0 0,0 0-1 0 0,1 1 0 0 0,15-5 2 0 0,-31 12 0 0 0,1 1 0 0 0,-1-1 0 0 0,0 1 0 0 0,0 0 0 0 0,1 0-1 0 0,-1 0 1 0 0,1 0 0 0 0,-1 1 0 0 0,1 0 0 0 0,-1-1 0 0 0,1 1 0 0 0,-1 0 0 0 0,1 1-1 0 0,-1-1 1 0 0,1 1 0 0 0,-1-1 0 0 0,0 1 0 0 0,1 0 0 0 0,-1 0 0 0 0,0 1 0 0 0,1-1 0 0 0,-1 1-1 0 0,0-1 1 0 0,0 1 0 0 0,0 0 0 0 0,0 0 0 0 0,-1 1 0 0 0,1-1 0 0 0,-1 0 0 0 0,1 1 0 0 0,-1 0-1 0 0,0-1 1 0 0,0 1 0 0 0,0 0 0 0 0,1 2 0 0 0,2 13-7 0 0,0 1-1 0 0,-2 0 1 0 0,0 0-1 0 0,-1 1 1 0 0,-1-1-1 0 0,-1 0 1 0 0,-1 1-1 0 0,-1 3 8 0 0,0 34-864 0 0,2-54 402 0 0,3 7-2140 0 0,5-9-6942 0 0,-6-1-2545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18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59 2240 0 0,'0'0'2100'0'0,"0"0"-135"0"0,0 0 45 0 0,0 0 76 0 0,0 0-59 0 0,0 0-213 0 0,0 0-285 0 0,0 0-290 0 0,0 0-278 0 0,0 0-199 0 0,0 0-95 0 0,-8-8-35 0 0,-23-25-30 0 0,29 31-507 0 0,-1 0 0 0 0,1 1 0 0 0,-1-1 0 0 0,1 0 0 0 0,-1 1 1 0 0,0 0-1 0 0,1-1 0 0 0,-1 1 0 0 0,0 0 0 0 0,0 1 0 0 0,0-1 0 0 0,0 0 1 0 0,0 1-1 0 0,0 0 0 0 0,0 0 0 0 0,0 0 0 0 0,0 0 0 0 0,0 0 0 0 0,0 0 1 0 0,-3 1-96 0 0,-8 0 241 0 0,5-1-192 0 0,-1 1-1 0 0,0 0 1 0 0,1 0-1 0 0,-1 1 1 0 0,0 0-1 0 0,1 0 0 0 0,0 1 1 0 0,0 1-1 0 0,0-1 1 0 0,0 1-1 0 0,0 1 1 0 0,1 0-1 0 0,-1 0 1 0 0,1 1-1 0 0,1-1 1 0 0,-1 2-1 0 0,1-1 1 0 0,0 1-1 0 0,1 0 1 0 0,-1 1-1 0 0,1 0 1 0 0,1 0-1 0 0,0 0 0 0 0,0 0 1 0 0,0 1-1 0 0,1 0 1 0 0,0 0-1 0 0,1 0 1 0 0,0 0-1 0 0,1 1 1 0 0,-1-1-1 0 0,1 7-48 0 0,4-9 46 0 0,0 1-1 0 0,0-1 1 0 0,1 1-1 0 0,0-1 1 0 0,0 0-1 0 0,1 0 0 0 0,0 0 1 0 0,0 0-1 0 0,1-1 1 0 0,0 1-1 0 0,0-1 1 0 0,0 0-1 0 0,1-1 1 0 0,0 1-1 0 0,0-1 1 0 0,0-1-1 0 0,1 1 1 0 0,-1-1-1 0 0,1 0 0 0 0,0 0 1 0 0,1-1-1 0 0,-1 0 1 0 0,0 0-1 0 0,1-1 1 0 0,0 0-1 0 0,-1 0 1 0 0,1-1-1 0 0,0 0 1 0 0,0 0-1 0 0,0-1 1 0 0,0 0-1 0 0,0 0 0 0 0,7-2-44 0 0,-5-1 108 0 0,-1 0 0 0 0,1 0 1 0 0,-1-1-1 0 0,0-1 1 0 0,0 0-1 0 0,0 0 1 0 0,-1 0-1 0 0,0-1 0 0 0,0 0 1 0 0,0-1-1 0 0,-1 0 1 0 0,0 0-1 0 0,0-1 1 0 0,0 0-1 0 0,-1 0 0 0 0,-1 0 1 0 0,1-1-1 0 0,2-5-109 0 0,88-159 560 0 0,-95 174-559 0 0,-1-1-1 0 0,0 0 1 0 0,0 0 0 0 0,1 1-1 0 0,-1-1 1 0 0,0 0-1 0 0,0 1 1 0 0,1-1-1 0 0,-1 0 1 0 0,0 0-1 0 0,1 1 1 0 0,-1-1-1 0 0,0 0 1 0 0,1 0-1 0 0,-1 0 1 0 0,0 0 0 0 0,1 1-1 0 0,-1-1 1 0 0,0 0-1 0 0,1 0 1 0 0,-1 0-1 0 0,1 0 1 0 0,-1 0-1 0 0,0 0 1 0 0,1 0-1 0 0,-1 0 1 0 0,0 0-1 0 0,1 0 1 0 0,-1 0 0 0 0,1 0-1 0 0,-1-1 1 0 0,0 1-1 0 0,1 0 1 0 0,-1 0-1 0 0,0 0 1 0 0,1 0-1 0 0,-1 0 1 0 0,0-1-1 0 0,1 1 1 0 0,-1 0-1 0 0,3 12 10 0 0,66 168 128 0 0,-51-113-132 0 0,-4 1 1 0 0,-2 0 0 0 0,-4 1-1 0 0,-2 0 1 0 0,-4 0 0 0 0,-2 0-1 0 0,-4 4-6 0 0,4-51 9 0 0,-2 1 0 0 0,0-1 0 0 0,-1 0 0 0 0,-2 0 0 0 0,0 0-1 0 0,-1 0 1 0 0,-1-1 0 0 0,-1 0 0 0 0,-1 0 0 0 0,-1-1 0 0 0,-1 0 0 0 0,0-1-1 0 0,-2 0 1 0 0,0-1 0 0 0,-1-1 0 0 0,-1 0 0 0 0,0 0 0 0 0,-1-2-1 0 0,-8 6-8 0 0,16-15 16 0 0,4-2-4 0 0,-1 1 1 0 0,1-1-1 0 0,-1 0 1 0 0,0 0-1 0 0,-1 0 1 0 0,1-1 0 0 0,-1 0-1 0 0,1 0 1 0 0,-1-1-1 0 0,0 1 1 0 0,0-1-1 0 0,0 0 1 0 0,0-1-1 0 0,0 1 1 0 0,0-1 0 0 0,-1-1-1 0 0,1 1 1 0 0,0-1-1 0 0,-1 0 1 0 0,1 0-1 0 0,0-1 1 0 0,-1 0 0 0 0,0 0-13 0 0,3-4 19 0 0,0 1 1 0 0,0-1 0 0 0,1 0 0 0 0,0 0 0 0 0,0 0 0 0 0,0 0 0 0 0,1-1 0 0 0,-1 1 0 0 0,1-1 0 0 0,1 0 0 0 0,-1 1-1 0 0,1-1 1 0 0,0 0 0 0 0,0 0 0 0 0,0 0 0 0 0,1 0 0 0 0,0 0 0 0 0,0 0 0 0 0,1 0 0 0 0,0 0 0 0 0,0-1-20 0 0,-1 5 2 0 0,2-18 13 0 0,2-1 0 0 0,0 1 0 0 0,1 0 0 0 0,1 1 1 0 0,1-1-1 0 0,1 1 0 0 0,0 1 0 0 0,2-1 0 0 0,0 1 0 0 0,1 1 1 0 0,0 0-1 0 0,2 1 0 0 0,10-12-15 0 0,-6 7 15 0 0,2 1-1 0 0,0 0 1 0 0,1 1 0 0 0,0 1-1 0 0,2 1 1 0 0,0 1 0 0 0,1 1-1 0 0,0 1 1 0 0,1 1 0 0 0,1 1-1 0 0,0 1 1 0 0,2 1-15 0 0,12 6 20 0 0,-38 5-972 0 0,-2-3-2398 0 0,1-4-3918 0 0,0 2-5726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96 2377 0 0,'0'0'1907'0'0,"0"0"-638"0"0,0 0-223 0 0,0 0 363 0 0,0 0 364 0 0,0 0 146 0 0,0 0-127 0 0,0 0-319 0 0,0 0-287 0 0,0 0-216 0 0,0 0-171 0 0,0-6-156 0 0,0 2-455 0 0,0 0 1 0 0,-1 1 0 0 0,1-1 0 0 0,-1 1 0 0 0,1-1 0 0 0,-1 1 0 0 0,0-1-1 0 0,0 1 1 0 0,-1 0 0 0 0,1-1 0 0 0,-1 1 0 0 0,1 0 0 0 0,-1 0-1 0 0,0 0 1 0 0,0 0 0 0 0,0 0 0 0 0,-1 1 0 0 0,1-1 0 0 0,-1 1-1 0 0,-1-2-188 0 0,-5 0 145 0 0,0 0-1 0 0,0 1 0 0 0,-1 0 0 0 0,1 1 1 0 0,-1 0-1 0 0,0 0 0 0 0,1 1 0 0 0,-1 0 0 0 0,0 1 1 0 0,0 0-1 0 0,0 1 0 0 0,0 0 0 0 0,0 0 1 0 0,1 1-1 0 0,-1 0 0 0 0,1 1 0 0 0,-1 0 1 0 0,1 0-1 0 0,0 1 0 0 0,0 1 0 0 0,0-1 0 0 0,1 1 1 0 0,0 1-1 0 0,0 0 0 0 0,0 0 0 0 0,0 0 1 0 0,0 2-145 0 0,5-5 16 0 0,0 0 1 0 0,1 0 0 0 0,-1 1-1 0 0,1-1 1 0 0,0 1 0 0 0,0-1-1 0 0,0 1 1 0 0,0-1-1 0 0,1 1 1 0 0,-1 0 0 0 0,1 0-1 0 0,0 0 1 0 0,0 0 0 0 0,1 0-1 0 0,-1 0 1 0 0,1 0 0 0 0,0 0-1 0 0,0 0 1 0 0,0 0 0 0 0,0 1-1 0 0,1-1 1 0 0,0 0 0 0 0,0 0-1 0 0,0-1 1 0 0,0 1 0 0 0,0 0-1 0 0,1 0 1 0 0,0 0 0 0 0,0-1-1 0 0,0 1 1 0 0,0-1-1 0 0,0 0 1 0 0,1 1 0 0 0,0-1-1 0 0,1 1-16 0 0,2 5 34 0 0,1-1-1 0 0,0 0 0 0 0,0 0 1 0 0,1-1-1 0 0,0 0 0 0 0,0 0 1 0 0,1-1-1 0 0,0 0 0 0 0,0 0 1 0 0,0-1-1 0 0,1 0 0 0 0,0-1 1 0 0,0 0-1 0 0,0 0 1 0 0,0-1-1 0 0,1-1 0 0 0,7 2-33 0 0,47 7 140 0 0,5 13-22 0 0,-67-21-87 0 0,-1 0 1 0 0,0 0 0 0 0,0 1 0 0 0,0-1 0 0 0,0 1 0 0 0,0 0 0 0 0,-1-1-1 0 0,0 1 1 0 0,0 0 0 0 0,0 0 0 0 0,0 0 0 0 0,-1 0 0 0 0,1 0 0 0 0,-1 0-1 0 0,0 0 1 0 0,0 0 0 0 0,0 0 0 0 0,-1 0 0 0 0,1 0 0 0 0,-1-1 0 0 0,0 1-1 0 0,0 0 1 0 0,-1 0 0 0 0,1 0 0 0 0,-1-1 0 0 0,0 1 0 0 0,0-1 0 0 0,0 1-1 0 0,0-1 1 0 0,0 0 0 0 0,-1 0 0 0 0,0 0 0 0 0,1 0 0 0 0,-1 0-1 0 0,-1 0-31 0 0,-10 9 60 0 0,0-2-1 0 0,0 1 0 0 0,-1-2 0 0 0,0 1 0 0 0,-1-2 0 0 0,0 0 0 0 0,0-2 0 0 0,-1 1 0 0 0,1-2 0 0 0,-1 0 0 0 0,-1-1 0 0 0,1-1 0 0 0,-1 0 0 0 0,1-1 0 0 0,-15-1-59 0 0,-42-8 140 0 0,74 7-201 0 0,-1 0 1 0 0,1 0-1 0 0,0 0 1 0 0,-1-1-1 0 0,1 1 1 0 0,0 0-1 0 0,-1 0 1 0 0,1 0-1 0 0,0 0 1 0 0,-1-1-1 0 0,1 1 1 0 0,0 0-1 0 0,-1 0 1 0 0,1-1-1 0 0,0 1 0 0 0,0 0 1 0 0,-1 0-1 0 0,1-1 1 0 0,0 1-1 0 0,0 0 1 0 0,0-1-1 0 0,-1 1 1 0 0,1 0-1 0 0,0-1 1 0 0,0 1-1 0 0,0 0 1 0 0,0-1-1 0 0,0 1 1 0 0,0-1-1 0 0,0 1 0 0 0,0 0 1 0 0,0-1-1 0 0,0 1 1 0 0,0 0-1 0 0,0-1 1 0 0,0 1-1 0 0,0-1 1 0 0,0 1-1 0 0,0 0 1 0 0,0-1-1 0 0,0 1 1 0 0,1 0-1 0 0,-1-1 1 0 0,0 1-1 0 0,0 0 0 0 0,0-1 1 0 0,1 1-1 0 0,-1 0 1 0 0,0-1-1 0 0,0 1 1 0 0,1 0-1 0 0,-1 0 1 0 0,0-1-1 0 0,1 1 1 0 0,-1 0-1 0 0,0 0 1 0 0,1 0-1 0 0,-1 0 1 0 0,0-1-1 0 0,1 1 0 0 0,-1 0 1 0 0,0 0-1 0 0,1 0 1 0 0,-1 0-1 0 0,0 0 1 0 0,1 0 60 0 0,19-11-8463 0 0,-15 9 4149 0 0,2-2-7735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2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18252 0 0,'0'0'1232'0'0,"0"0"-280"0"0,0 0-327 0 0,0 0 31 0 0,0 0-80 0 0,0 0-120 0 0,0 0-184 0 0,0 0-288 0 0,0 0-96 0 0,0 0-24 0 0,0 0 32 0 0,0 0-24 0 0,0 0-112 0 0,0 0-200 0 0,65 15-433 0 0,-47 10-1223 0 0,-3-6-5394 0 0,-6-8-3896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1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105 313 15291 0 0,'0'0'1494'0'0,"0"0"-296"0"0,0 0-30 0 0,0 0 159 0 0,0 0 74 0 0,0 0-154 0 0,0 0-303 0 0,0 0-309 0 0,0 0-216 0 0,0 0-126 0 0,0 0-98 0 0,-12 34-40 0 0,-38 100-63 0 0,22-58-238 0 0,22-69-789 0 0,3-7-2796 0 0,0 0-3619 0 0,2 0 4207 0 0,-1 0-7411 0 0</inkml:trace>
  <inkml:trace contextRef="#ctx0" brushRef="#br0" timeOffset="648.026">300 468 10138 0 0,'0'0'2258'0'0,"0"0"-496"0"0,0 0-206 0 0,0 0-41 0 0,0 0-89 0 0,0 0-181 0 0,0 0-253 0 0,0 0-182 0 0,0 0-75 0 0,0 0-75 0 0,0 0-37 0 0,0 0-34 0 0,0 0-33 0 0,6 1 483 0 0,29-61-148 0 0,96-135-510 0 0,-45 78-465 0 0,-85 117 75 0 0,-1 0 0 0 0,1-1-1 0 0,-1 1 1 0 0,1 0-1 0 0,-1-1 1 0 0,1 1-1 0 0,0 0 1 0 0,-1 0-1 0 0,1 0 1 0 0,-1 0-1 0 0,1-1 1 0 0,-1 1-1 0 0,1 0 1 0 0,0 0-1 0 0,-1 0 1 0 0,1 0 0 0 0,-1 0-1 0 0,1 0 1 0 0,0 0-1 0 0,-1 1 1 0 0,1-1-1 0 0,-1 0 1 0 0,1 0-1 0 0,-1 0 1 0 0,1 1-1 0 0,0-1 1 0 0,-1 0-1 0 0,1 0 1 0 0,-1 1-1 0 0,1-1 1 0 0,-1 1 0 0 0,0-1-1 0 0,1 0 1 0 0,-1 1-1 0 0,1-1 1 0 0,-1 1-1 0 0,0-1 1 0 0,1 1-1 0 0,-1-1 1 0 0,0 1-1 0 0,1-1 1 0 0,-1 1-1 0 0,0-1 1 0 0,0 1-1 0 0,0 0 1 0 0,1-1 0 0 0,-1 1-1 0 0,0-1 1 0 0,0 1-1 0 0,0-1 1 0 0,0 1-1 0 0,0 0 1 0 0,0-1-1 0 0,0 1 1 0 0,0-1-1 0 0,-1 1 1 0 0,1 0-1 0 0,0-1 1 0 0,0 1 9 0 0,2 47 14 0 0,-2-42-16 0 0,-1 4 6 0 0,0 0 0 0 0,0 0 1 0 0,1 0-1 0 0,0 0 1 0 0,1 1-1 0 0,0-1 0 0 0,1 0 1 0 0,0 0-1 0 0,1-1 0 0 0,0 1 1 0 0,0 0-1 0 0,1-1 1 0 0,0 0-1 0 0,1 0 0 0 0,0 0 1 0 0,0 0-1 0 0,1-1 1 0 0,0 0-1 0 0,1 0 0 0 0,-1 0 1 0 0,3 0-5 0 0,-5-4 34 0 0,1 0-1 0 0,0-1 1 0 0,0 0 0 0 0,0 0 0 0 0,1 0 0 0 0,-1 0 0 0 0,1-1-1 0 0,-1 0 1 0 0,1 0 0 0 0,0-1 0 0 0,0 0 0 0 0,0 0 0 0 0,0 0-1 0 0,0 0 1 0 0,0-1 0 0 0,0 0 0 0 0,-1-1 0 0 0,1 1 0 0 0,0-1-1 0 0,0 0 1 0 0,0 0 0 0 0,0-1 0 0 0,0 0 0 0 0,-1 0 0 0 0,1 0-1 0 0,-1-1 1 0 0,3-1-34 0 0,2-4 48 0 0,0 1-1 0 0,-1-2 0 0 0,0 0 1 0 0,0 0-1 0 0,-1 0 1 0 0,0-1-1 0 0,-1 0 0 0 0,0-1 1 0 0,0 0-1 0 0,-2 0 1 0 0,1 0-1 0 0,-1-1 0 0 0,1-4-47 0 0,10-14-1035 0 0,-11 21-1787 0 0,1-1-3872 0 0,-4 3-5521 0 0</inkml:trace>
  <inkml:trace contextRef="#ctx0" brushRef="#br0" timeOffset="1028.04">1475 0 16115 0 0,'0'0'1958'0'0,"0"0"-684"0"0,0 0-286 0 0,0 0 10 0 0,0 0-5 0 0,0 0-89 0 0,0 0-172 0 0,0 0-195 0 0,0 0-156 0 0,0 0-89 0 0,0 0-60 0 0,-32 18-51 0 0,-98 55-26 0 0,126-71-144 0 0,1 0-1 0 0,-1-1 0 0 0,1 1 1 0 0,-1 1-1 0 0,1-1 1 0 0,0 0-1 0 0,0 1 0 0 0,0 0 1 0 0,0 0-1 0 0,0 0 1 0 0,1 0-1 0 0,-1 0 0 0 0,1 0 1 0 0,0 1-1 0 0,0-1 0 0 0,0 1 1 0 0,1-1-1 0 0,-1 1 1 0 0,1 0-1 0 0,-1 0-10 0 0,-1 7 32 0 0,-1 1-5 0 0,0 1-1 0 0,1 0 1 0 0,1-1 0 0 0,0 1-1 0 0,0 0 1 0 0,1 0-1 0 0,1 0 1 0 0,0 0 0 0 0,1 0-1 0 0,0 0 1 0 0,1 0-1 0 0,1 0 1 0 0,0 0 0 0 0,0-1-1 0 0,2 1 1 0 0,-1-1 0 0 0,2 0-1 0 0,-1-1 1 0 0,1 1-1 0 0,1-1 1 0 0,0 0 0 0 0,1-1-1 0 0,0 1 1 0 0,1-2-1 0 0,0 1 1 0 0,0-1 0 0 0,1 0-1 0 0,0-1 1 0 0,1-1-1 0 0,-1 1 1 0 0,2-1 0 0 0,-1-1-1 0 0,1 0 1 0 0,0-1-1 0 0,0 0 1 0 0,0-1 0 0 0,1 0-1 0 0,-1-1 1 0 0,1-1-1 0 0,6 1-26 0 0,-10-1 94 0 0,0-1-1 0 0,-1 0 0 0 0,1-1 0 0 0,-1 0 0 0 0,1 0 0 0 0,0-1 1 0 0,-1 0-1 0 0,1 0 0 0 0,-1-1 0 0 0,1 0 0 0 0,-1-1 0 0 0,0 1 0 0 0,0-2 1 0 0,0 1-1 0 0,0-1 0 0 0,-1 0 0 0 0,0-1 0 0 0,1 0 0 0 0,-2 0 1 0 0,6-5-94 0 0,-2-3 80 0 0,0-2 0 0 0,-1 1 1 0 0,-1-1-1 0 0,0-1 1 0 0,-1 1-1 0 0,-1-1 1 0 0,0 0-1 0 0,-1-1 0 0 0,-1 1 1 0 0,0-1-1 0 0,-2 0 1 0 0,0 0-1 0 0,0 0 1 0 0,-2 0-1 0 0,0-1 0 0 0,-2-9-80 0 0,2 17-79 0 0,-1 0 0 0 0,-1 0 1 0 0,1 0-1 0 0,-2 0 0 0 0,1 0 0 0 0,-1 1 0 0 0,-1-1 0 0 0,0 1 0 0 0,0 0 0 0 0,-1 0 0 0 0,0 0 0 0 0,0 1 0 0 0,-1 0 0 0 0,0 0 0 0 0,0 0 0 0 0,-1 1 0 0 0,0 0 0 0 0,-1 0 0 0 0,0 1 0 0 0,0-1 0 0 0,0 2 0 0 0,0-1 0 0 0,-1 1 0 0 0,0 1 0 0 0,0 0 0 0 0,0 0 0 0 0,-1 0 0 0 0,1 1 0 0 0,-1 1 0 0 0,0 0 0 0 0,0 0 0 0 0,-9 0 79 0 0,-88 19-5869 0 0,82-5-722 0 0,6-4-5527 0 0</inkml:trace>
  <inkml:trace contextRef="#ctx0" brushRef="#br0" timeOffset="1748.331">1173 321 11194 0 0,'0'0'2741'0'0,"0"0"-311"0"0,0 0-386 0 0,0 0-279 0 0,0 0-233 0 0,0 0-209 0 0,0 0-183 0 0,32-8-141 0 0,103-23-164 0 0,-26-4 876 0 0,-78 26-1266 0 0,-22 5-326 0 0,0 1 1 0 0,0 0 0 0 0,0 1 0 0 0,1 0-1 0 0,-1 1 1 0 0,1-1 0 0 0,-1 2-1 0 0,1-1 1 0 0,-1 2 0 0 0,8 0-120 0 0,52 51 441 0 0,13 17-62 0 0,-66-59 1289 0 0,-16-16-3719 0 0,0 6 1097 0 0,0-4-5207 0 0,0 4-6291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5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3 361 6897 0 0,'0'0'2305'0'0,"0"0"-655"0"0,0 0-202 0 0,0 0 71 0 0,0 0 76 0 0,0 0-41 0 0,0 0-222 0 0,0 0-377 0 0,0 0-320 0 0,0 0-221 0 0,0 0-142 0 0,-2-2-13 0 0,2 2-219 0 0,0 0 0 0 0,1 1 0 0 0,-1-1 0 0 0,0 1 0 0 0,1-1 0 0 0,-1 0 0 0 0,1 1 0 0 0,-1-1 0 0 0,1 0 0 0 0,-1 1 0 0 0,1-1 0 0 0,-1 0 0 0 0,1 0 0 0 0,-1 1 0 0 0,1-1-1 0 0,-1 0 1 0 0,1 0 0 0 0,-1 0 0 0 0,1 0 0 0 0,-1 0 0 0 0,1 0 0 0 0,0 0 0 0 0,-1 0 0 0 0,1 0 0 0 0,-1 0 0 0 0,1 0 0 0 0,-1 0 0 0 0,1 0 0 0 0,-1 0 0 0 0,1-1 0 0 0,-1 1 0 0 0,1 0 0 0 0,-1 0 0 0 0,1 0 0 0 0,-1-1 0 0 0,1 1 0 0 0,-1 0 0 0 0,1-1 0 0 0,-1 1 0 0 0,1-1-1 0 0,-1 1 1 0 0,0 0 0 0 0,1-1 0 0 0,-1 1 0 0 0,0-1 0 0 0,1 1 0 0 0,-1-1 0 0 0,0 1 0 0 0,0-1 0 0 0,0 1 0 0 0,1-1 0 0 0,-1 1 0 0 0,0-1 0 0 0,0 1 0 0 0,0-1 0 0 0,0 0 0 0 0,0 1 0 0 0,0-1 0 0 0,0 1 0 0 0,0-1 0 0 0,0 1 0 0 0,0-1 0 0 0,0 1 0 0 0,0-1 0 0 0,-1 1-1 0 0,1-1 1 0 0,0 1 0 0 0,0-1-40 0 0,15 1 385 0 0,175-3 2417 0 0,-141-5-3223 0 0,-65 30-3468 0 0,10-15-980 0 0,2-3-6754 0 0</inkml:trace>
  <inkml:trace contextRef="#ctx0" brushRef="#br0" timeOffset="355.719">614 0 7378 0 0,'0'0'3334'0'0,"0"0"-1699"0"0,0 0-608 0 0,0 0 73 0 0,0 0 127 0 0,0 0 50 0 0,0 0-52 0 0,0 0-133 0 0,0 0-128 0 0,0 0-109 0 0,0 0-112 0 0,0 0-103 0 0,0 0-49 0 0,22 20-66 0 0,63 67-52 0 0,-82-85-444 0 0,-1 1 0 0 0,0-1 0 0 0,0 1 0 0 0,0-1 0 0 0,0 1-1 0 0,0 0 1 0 0,-1 0 0 0 0,1 0 0 0 0,-1 0 0 0 0,0 0 0 0 0,0 0-1 0 0,0 0 1 0 0,0 0 0 0 0,0 0 0 0 0,-1 1 0 0 0,0-1 0 0 0,1 0-1 0 0,-1 0 1 0 0,0 1 0 0 0,-1-1 0 0 0,1 0 0 0 0,-1 2-29 0 0,0 10 128 0 0,-4 31-17 0 0,-1-1 0 0 0,-2 1-1 0 0,-3-1 1 0 0,-1-1 0 0 0,-2 0-1 0 0,-2-1 1 0 0,-2 0 0 0 0,-2-2 0 0 0,-25 39-111 0 0,-90 127-725 0 0,125-200-2949 0 0,22-36 756 0 0,18-31-1977 0 0,-13 26-1515 0 0,-8 18-814 0 0</inkml:trace>
  <inkml:trace contextRef="#ctx0" brushRef="#br0" timeOffset="857.12">627 453 0 0 0,'0'0'340'0'0,"0"0"888"0"0,0 0 663 0 0,0 0 257 0 0,0 0-220 0 0,0 0-372 0 0,0 0-307 0 0,0 0-167 0 0,0 0-108 0 0,0 0-51 0 0,0 0-15 0 0,2 21 27 0 0,10 63 0 0 0,-13-83-898 0 0,1 0-1 0 0,0 0 1 0 0,0 0 0 0 0,0-1 0 0 0,0 1 0 0 0,0 0-1 0 0,0 0 1 0 0,0 0 0 0 0,0 0 0 0 0,0 0 0 0 0,0 0 0 0 0,0 0-1 0 0,1 0 1 0 0,-1 0 0 0 0,0-1 0 0 0,1 1 0 0 0,-1 0-1 0 0,0 0 1 0 0,1 0 0 0 0,-1-1 0 0 0,1 1 0 0 0,0 0-1 0 0,-1 0 1 0 0,1-1 0 0 0,-1 1 0 0 0,1 0 0 0 0,0-1 0 0 0,0 1-1 0 0,-1-1 1 0 0,1 1 0 0 0,0-1 0 0 0,0 1 0 0 0,0-1-1 0 0,-1 0 1 0 0,1 1 0 0 0,0-1 0 0 0,0 0 0 0 0,0 0 0 0 0,0 0-1 0 0,0 0 1 0 0,0 1 0 0 0,0-1-37 0 0,4 0 290 0 0,3 1-53 0 0,0 0-1 0 0,0 0 0 0 0,0 0 1 0 0,1-1-1 0 0,-1 0 0 0 0,0-1 1 0 0,1 0-1 0 0,-1 0 0 0 0,0-1 1 0 0,0 0-1 0 0,0 0 0 0 0,0-1 1 0 0,-1 0-1 0 0,1 0 0 0 0,-1-1 1 0 0,1 0-1 0 0,-1-1 0 0 0,0 1 1 0 0,-1-1-1 0 0,1 0 0 0 0,-1-1 1 0 0,0 0-1 0 0,0-1-236 0 0,10-10 102 0 0,-1 0-1 0 0,0-2 0 0 0,-2 0 1 0 0,0 0-1 0 0,-1-1 0 0 0,-1-1 0 0 0,6-15-101 0 0,90-203 215 0 0,-102 235-478 0 0,-5 21 239 0 0,-6 25 275 0 0,-7 20 194 0 0,3 1 0 0 0,3 1-1 0 0,2 0 1 0 0,3 14-445 0 0,9 69 912 0 0,-4-102-2247 0 0,-2-14-3330 0 0,6-51-2624 0 0,-5 15 3008 0 0,2-2-5097 0 0</inkml:trace>
  <inkml:trace contextRef="#ctx0" brushRef="#br0" timeOffset="1104.866">1282 379 5825 0 0,'0'0'2711'0'0,"0"0"-711"0"0,0 0-175 0 0,0 0 50 0 0,0 0-45 0 0,0 0-190 0 0,0 0-278 0 0,0 0-282 0 0,0 0-230 0 0,0 0-153 0 0,0 0-119 0 0,0 0-83 0 0,-8 32-87 0 0,-27 100-104 0 0,12-12 286 0 0,20-78-531 0 0,4-41-3518 0 0,13-25-1807 0 0,-10 17 728 0 0,0 2-6208 0 0</inkml:trace>
  <inkml:trace contextRef="#ctx0" brushRef="#br0" timeOffset="1368.158">1441 416 4209 0 0,'0'0'2378'0'0,"0"0"-351"0"0,0 0 27 0 0,0 0 41 0 0,0 0-132 0 0,0 0-272 0 0,0 0-356 0 0,0 0-284 0 0,0 0-232 0 0,0 0-141 0 0,0 0-71 0 0,-32 20-99 0 0,-96 59-112 0 0,94-52 339 0 0,88 13 931 0 0,-40-29-1436 0 0,34 44 1132 0 0,-33 3-403 0 0,-9-43-2311 0 0,1-14-7458 0 0,-5-1-3182 0 0</inkml:trace>
  <inkml:trace contextRef="#ctx0" brushRef="#br0" timeOffset="2557.74">1814 89 15555 0 0,'0'0'1567'0'0,"0"0"-795"0"0,0 0-342 0 0,0 0 219 0 0,0 0 290 0 0,0 0 189 0 0,0 0-23 0 0,0 0-212 0 0,0 0-195 0 0,0 0-159 0 0,0 0-87 0 0,-2 31-83 0 0,-9 102-74 0 0,-12-31 219 0 0,13-81-424 0 0,-5 19-48 0 0,-3-1-1 0 0,-1-1 1 0 0,-1 0 0 0 0,-2-1 0 0 0,-2-2 0 0 0,-17 20-42 0 0,19-36-322 0 0,18-41-579 0 0,52-97 346 0 0,-26 77 535 0 0,185-348 67 0 0,-210 485 381 0 0,2-80-407 0 0,1 0 0 0 0,1 0 0 0 0,0 0 1 0 0,1 0-1 0 0,0 0 0 0 0,1 0 1 0 0,1-1-1 0 0,0 1 0 0 0,1-1 0 0 0,1 0 1 0 0,0 0-1 0 0,1-1 0 0 0,1 0 0 0 0,0 0 1 0 0,0 0-1 0 0,1-1 0 0 0,1-1 0 0 0,0 1 1 0 0,10 7-22 0 0,-17-16 44 0 0,-1-1 0 0 0,1 1 0 0 0,0-1 1 0 0,0 0-1 0 0,0 0 0 0 0,0 0 0 0 0,1 0 0 0 0,-1 0 1 0 0,0-1-1 0 0,1 1 0 0 0,-1-1 0 0 0,1 0 1 0 0,-1 0-1 0 0,1-1 0 0 0,0 1 0 0 0,-1-1 0 0 0,1 0 1 0 0,0 1-1 0 0,0-2 0 0 0,-1 1 0 0 0,1 0 1 0 0,0-1-1 0 0,-1 0 0 0 0,1 1 0 0 0,-1-1 0 0 0,1-1 1 0 0,-1 1-1 0 0,1-1 0 0 0,-1 1 0 0 0,0-1 1 0 0,0 0-1 0 0,0 0 0 0 0,0 0 0 0 0,0 0 0 0 0,0-1 1 0 0,0 0-1 0 0,-1 1 0 0 0,1-1-44 0 0,8-15 155 0 0,-1-1-1 0 0,0 0 1 0 0,-2 0-1 0 0,0-1 1 0 0,-1 0 0 0 0,-2 0-1 0 0,0 0 1 0 0,0-1-1 0 0,-2 0 1 0 0,-1 0-1 0 0,0 0-154 0 0,14-144 319 0 0,-7 95-199 0 0,-9 70-108 0 0,0 0 6 0 0,0 0 3 0 0,0 0-8 0 0,0 0-18 0 0,0 0-12 0 0,0 0-5 0 0,0 0 25 0 0,0 0-6 0 0,0 0 19 0 0,0 0-17 0 0,0 0 13 0 0,0 0-16 0 0,0 0-5 0 0,0 0 18 0 0,0 0-2 0 0,0 0-9 0 0,0 0 9 0 0,0 0-8 0 0,0 0 23 0 0,0 0-24 0 0,0 0-22 0 0,0 0-8 0 0,0 0 21 0 0,0 0 20 0 0,0 0 13 0 0,0 0-21 0 0,0 0 6 0 0,0 0 2 0 0,0 0-22 0 0,0 0-9 0 0,0 0 26 0 0,0 0-9 0 0,0 0-10 0 0,-6 5-2913 0 0,4-4-826 0 0,1 0-3946 0 0,-1-1-4235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30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41 149 9290 0 0,'0'0'1619'0'0,"0"0"-511"0"0,0 0-116 0 0,0 0 211 0 0,0 0 172 0 0,0 0-24 0 0,0 0-157 0 0,0 0-249 0 0,0 0-183 0 0,0 0-102 0 0,0 0-84 0 0,14 0-33 0 0,110-7 1399 0 0,142 7 1190 0 0,-216-4-4279 0 0,-77 20-4173 0 0,17-10-1753 0 0,5-2-4407 0 0</inkml:trace>
  <inkml:trace contextRef="#ctx0" brushRef="#br0" timeOffset="249.33">0 378 9474 0 0,'0'0'2613'0'0,"0"0"-1156"0"0,0 0-454 0 0,0 0 83 0 0,0 0 174 0 0,0 0 28 0 0,0 0-78 0 0,0 0-119 0 0,0 0-114 0 0,0 0-118 0 0,0 0-152 0 0,34 4-100 0 0,105 13-125 0 0,-14-20 283 0 0,1-16-1070 0 0,-74 9-8619 0 0,-44 10-2749 0 0</inkml:trace>
  <inkml:trace contextRef="#ctx0" brushRef="#br0" timeOffset="1129.454">729 525 8682 0 0,'0'0'3905'0'0,"0"0"-1862"0"0,0 0-708 0 0,0 0 26 0 0,0 0 130 0 0,0 0 18 0 0,0 0-158 0 0,0 0-230 0 0,0 0-226 0 0,0 0-171 0 0,0 0-66 0 0,0 0-89 0 0,0 0-70 0 0,-1-3-83 0 0,0-7-286 0 0,0 0 0 0 0,0 0 1 0 0,1 0-1 0 0,0-1 0 0 0,1 1 0 0 0,0 0 0 0 0,1 0 1 0 0,0 0-1 0 0,1 0 0 0 0,0 0 0 0 0,0 0 0 0 0,1 0 0 0 0,0 1 1 0 0,4-7-131 0 0,5-17 171 0 0,-5 12-150 0 0,0 0 0 0 0,1 1 1 0 0,1 0-1 0 0,1 1 0 0 0,1 0 0 0 0,0 1 1 0 0,1 0-1 0 0,1 1 0 0 0,1 0 0 0 0,1 1 1 0 0,0 1-1 0 0,1 0 0 0 0,0 2 1 0 0,1 0-1 0 0,1 0 0 0 0,0 2 0 0 0,0 1 1 0 0,1 0-1 0 0,1 1 0 0 0,9-2-21 0 0,-28 10-2 0 0,1 0-1 0 0,-1 0 1 0 0,1 0-1 0 0,-1 1 1 0 0,1-1-1 0 0,-1 1 0 0 0,1-1 1 0 0,-1 1-1 0 0,1 0 1 0 0,-1 0-1 0 0,1 0 1 0 0,-1 0-1 0 0,1 1 1 0 0,-1-1-1 0 0,1 1 1 0 0,-1-1-1 0 0,1 1 1 0 0,-1 0-1 0 0,0 0 1 0 0,1 0-1 0 0,-1 0 0 0 0,0 0 1 0 0,0 1-1 0 0,0-1 1 0 0,0 1-1 0 0,0-1 1 0 0,0 1-1 0 0,0 0 1 0 0,0 0-1 0 0,-1 0 1 0 0,1 0-1 0 0,-1 0 1 0 0,1 0-1 0 0,-1 0 1 0 0,0 0-1 0 0,0 1 0 0 0,0-1 1 0 0,0 0-1 0 0,0 1 1 0 0,0 1 2 0 0,1 128 48 0 0,-26 73-33 0 0,24-204-37 0 0,0-1-20 0 0,0 0 39 0 0,0 0-2 0 0,12-11 123 0 0,94-105-18 0 0,-49 63-114 0 0,-43 37 12 0 0,1 2 1 0 0,0 0-1 0 0,1 1 1 0 0,0 0-1 0 0,1 1 1 0 0,0 1-1 0 0,1 1 1 0 0,1 0 0 0 0,-1 1-1 0 0,1 1 1 0 0,1 1-1 0 0,14-3 2 0 0,-31 11 0 0 0,0 1-1 0 0,0-1 1 0 0,-1 1 0 0 0,1-1-1 0 0,-1 1 1 0 0,0 0-1 0 0,1 0 1 0 0,-1 0 0 0 0,0 0-1 0 0,0 0 1 0 0,0 1-1 0 0,0-1 1 0 0,-1 1 0 0 0,1-1-1 0 0,-1 1 1 0 0,1 0-1 0 0,-1-1 1 0 0,0 1 0 0 0,0 0-1 0 0,0 0 1 0 0,-1 0-1 0 0,1 0 1 0 0,0 0 0 0 0,-1 0-1 0 0,0 0 1 0 0,0 0 0 0 0,0 0-1 0 0,0 0 1 0 0,0 0-1 0 0,-1 0 1 0 0,0 0 0 0 0,1 0-1 0 0,-1 0 1 0 0,0 0-1 0 0,-1 1 1 0 0,2 10 20 0 0,-30 262 222 0 0,30-221-198 0 0,0-55-42 0 0,0 0-12 0 0,0 0-11 0 0,0 0 18 0 0,0 0-10 0 0,0 0 2 0 0,0 0 42 0 0,0 0-14 0 0,0 0-21 0 0,0 0-9 0 0,0 0-18 0 0,0 0 10 0 0,0 0-8 0 0,0 0-26 0 0,0 0 8 0 0,0 0 19 0 0,0 0 7 0 0,0 0 5 0 0,0 0-27 0 0,0 0-39 0 0,0 0-33 0 0,0 0-51 0 0,0 0-7 0 0,1-13-3260 0 0,-1 7-260 0 0,1 3-3756 0 0,1 0-3581 0 0</inkml:trace>
  <inkml:trace contextRef="#ctx0" brushRef="#br0" timeOffset="2863.548">2305 76 9698 0 0,'0'0'1890'0'0,"0"0"-365"0"0,0 0-158 0 0,0 0-38 0 0,0 0-77 0 0,0 0-168 0 0,-34-5-194 0 0,-107-14-153 0 0,57 24 253 0 0,71 0-761 0 0,1-3-104 0 0,0 2-1 0 0,0-1 1 0 0,1 2 0 0 0,0 0-1 0 0,0 0 1 0 0,0 0-1 0 0,1 2 1 0 0,-1-1-1 0 0,1 1 1 0 0,1 1 0 0 0,0 0-1 0 0,0 0 1 0 0,0 1-1 0 0,1 0 1 0 0,0 0 0 0 0,1 1-1 0 0,0 0 1 0 0,1 0-1 0 0,0 1 1 0 0,0 0 0 0 0,1 0-1 0 0,1 0 1 0 0,0 1-1 0 0,0-1 1 0 0,1 1 0 0 0,-1 10-125 0 0,4-15 63 0 0,0 0 1 0 0,1 0-1 0 0,0 0 1 0 0,1 0-1 0 0,-1 0 1 0 0,1-1-1 0 0,1 1 1 0 0,-1 0-1 0 0,1-1 1 0 0,0 0-1 0 0,0 1 1 0 0,1-1-1 0 0,0 0 1 0 0,0-1-1 0 0,1 1 1 0 0,-1-1-1 0 0,1 0 1 0 0,0 0-1 0 0,0 0 1 0 0,1-1 0 0 0,0 0-1 0 0,-1 0 1 0 0,1 0-1 0 0,1-1 1 0 0,-1 0-1 0 0,0 0 1 0 0,1 0-1 0 0,0-1 1 0 0,-1 0-1 0 0,2 0-63 0 0,3 1 81 0 0,0-1 1 0 0,1 1-1 0 0,-1-2 0 0 0,0 0 0 0 0,1 0 1 0 0,-1-1-1 0 0,1 0 0 0 0,-1-1 0 0 0,1 0 1 0 0,-1-1-1 0 0,0-1 0 0 0,0 1 0 0 0,0-2 1 0 0,0 0-1 0 0,0 0 0 0 0,-1 0 0 0 0,0-2 0 0 0,0 1 1 0 0,0-1-1 0 0,-1-1 0 0 0,1 0 0 0 0,-1 0 1 0 0,7-8-82 0 0,1-7 96 0 0,-2 0 1 0 0,0-1 0 0 0,-2-1 0 0 0,0 0-1 0 0,-2-1 1 0 0,-1-1 0 0 0,4-12-97 0 0,9-21 88 0 0,-13 47-227 0 0,-10 281 518 0 0,1-261-375 0 0,-1 0-1 0 0,2 0 1 0 0,-1 0-1 0 0,1 0 0 0 0,0 0 1 0 0,0 0-1 0 0,1 0 1 0 0,0-1-1 0 0,1 1 1 0 0,-1-1-1 0 0,1 0 1 0 0,1 0-1 0 0,-1 0 0 0 0,1-1 1 0 0,1 0-1 0 0,-1 0 1 0 0,1 0-1 0 0,0 0 1 0 0,0-1-1 0 0,1 0 1 0 0,-1 0-1 0 0,1-1 0 0 0,0 0 1 0 0,2 1-4 0 0,31-1-1778 0 0,-23-4-6114 0 0,-12 0 2704 0 0,-2 0-7191 0 0</inkml:trace>
  <inkml:trace contextRef="#ctx0" brushRef="#br0" timeOffset="3105.59">2892 367 15139 0 0,'0'0'2017'0'0,"0"0"-533"0"0,0 0-202 0 0,0 0-15 0 0,0 0-77 0 0,0 0-129 0 0,0 0-238 0 0,0 0-219 0 0,0 0-138 0 0,-26 31-131 0 0,-80 97-107 0 0,58-63 18 0 0,-12 33-537 0 0,30-96-5318 0 0,15-46-11479 0 0,15 36 13934 0 0</inkml:trace>
  <inkml:trace contextRef="#ctx0" brushRef="#br0" timeOffset="3268.515">2603 540 0 0 0,'0'0'3142'0'0,"0"0"407"0"0,0 0 17 0 0,0 0-448 0 0,0 0-551 0 0,0 0-532 0 0,0 0-408 0 0,0 0-305 0 0,0 0-277 0 0,0 0-242 0 0,0 0-192 0 0,5-28-170 0 0,14-82-117 0 0,-19 111-296 0 0,0-1-1 0 0,1 0 0 0 0,-1 0 0 0 0,1 1 1 0 0,-1-1-1 0 0,1 0 0 0 0,-1 0 0 0 0,1 1 0 0 0,-1-1 1 0 0,1 0-1 0 0,-1 0 0 0 0,1 0 0 0 0,-1 0 0 0 0,1 0 1 0 0,-1 0-1 0 0,1 0 0 0 0,-1 0 0 0 0,1 0 0 0 0,-1 0 1 0 0,1 0-1 0 0,-1 0 0 0 0,1 0 0 0 0,-1-1 0 0 0,1 1 1 0 0,-1 0-1 0 0,1 0 0 0 0,-1 0 0 0 0,1-1 0 0 0,-1 1 1 0 0,1 0-1 0 0,-1-1 0 0 0,1 1 0 0 0,-1 0 1 0 0,0-1-1 0 0,1 1 0 0 0,-1-1 0 0 0,0 1 0 0 0,1 0 1 0 0,-1-1-1 0 0,0 1 0 0 0,0-1 0 0 0,1 1 0 0 0,-1-1 1 0 0,0 1-1 0 0,0-1-27 0 0,132 197 3394 0 0,-24-79-3155 0 0,-103-114-614 0 0,1 1-20 0 0,2-4-5680 0 0,-8 0-5350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2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8266 0 0,'0'0'2623'0'0,"0"0"-827"0"0,0 0-421 0 0,0 0-105 0 0,0 0 14 0 0,0 0 0 0 0,0 0-75 0 0,0 0-70 0 0,0 0-79 0 0,0 0-69 0 0,0 0-79 0 0,0 0-117 0 0,0 0-139 0 0,26 8-131 0 0,80 26-163 0 0,-30-33 74 0 0,-60-4-351 0 0,144-26 179 0 0,-105 16-841 0 0,-19 7-5074 0 0,-26 3-3675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19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1760 0 0,'0'0'2214'0'0,"0"0"155"0"0,0 0 171 0 0,0 0-37 0 0,0 0-262 0 0,0 0-374 0 0,0 0-385 0 0,0 0-275 0 0,0 0-174 0 0,0 0-86 0 0,0 0-56 0 0,0 0-42 0 0,0 0-40 0 0,0 0-67 0 0,0 0-56 0 0,0 0-83 0 0,0 0-55 0 0,0 0-61 0 0,20 0 1753 0 0,344-22 103 0 0,-364 22-2332 0 0,0 0 7 0 0,0 0-44 0 0,0 0 35 0 0,0 0 2 0 0,0 0-22 0 0,0 0 10 0 0,0 0-38 0 0,-51 15-5860 0 0,31-1-1882 0 0,14-10-3919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1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14899 0 0,'0'0'1837'0'0,"0"0"-707"0"0,0 0-201 0 0,0 0 175 0 0,0 0 195 0 0,0 0 17 0 0,0 0-152 0 0,0 0-243 0 0,0 0-187 0 0,0 0-112 0 0,0 0-95 0 0,0 0-42 0 0,28 0-45 0 0,131 0 263 0 0,69-4 589 0 0,-214 1-1808 0 0,-10-5-2795 0 0,-4 8-1370 0 0,0 0-7499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17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684 4 0 0 0,'0'0'601'0'0,"0"0"906"0"0,0 0 196 0 0,0 0-210 0 0,0 0-198 0 0,0 0-119 0 0,0 0-70 0 0,0 0-56 0 0,8 0-47 0 0,5 0-759 0 0,79-1 7504 0 0,-54-1-7409 0 0,141 2 1458 0 0,-35 18-946 0 0,-112-8-561 0 0,-32-9-122 0 0,-12 11 1082 0 0,-122 51-876 0 0,-3-7 1 0 0,-1-5-1 0 0,-3-7 1 0 0,-81 13-375 0 0,48-9 394 0 0,228-29-141 0 0,153-7 231 0 0,-143-13-356 0 0,244-14 218 0 0,-218 15-311 0 0,-90 0-26 0 0,0 1-1 0 0,-1-1 1 0 0,1 0 0 0 0,0 0-1 0 0,-1 0 1 0 0,1 1 0 0 0,0-1-1 0 0,0 0 1 0 0,0 0-1 0 0,-1 1 1 0 0,1-1 0 0 0,0 0-1 0 0,0 0 1 0 0,0 1 0 0 0,-1-1-1 0 0,1 0 1 0 0,0 1 0 0 0,0-1-1 0 0,0 0 1 0 0,0 1 0 0 0,0-1-1 0 0,0 0 1 0 0,0 1-1 0 0,0-1 1 0 0,0 1 0 0 0,0-1-1 0 0,0 0 1 0 0,0 1 0 0 0,0-1-1 0 0,0 0 1 0 0,0 1 0 0 0,0-1-1 0 0,0 0 1 0 0,0 1 0 0 0,1-1-1 0 0,-1 0 1 0 0,0 0-1 0 0,0 1 1 0 0,0-1 0 0 0,1 0-1 0 0,-1 1 1 0 0,0-1 0 0 0,0 0-1 0 0,1 0 1 0 0,-1 1 0 0 0,0-1-1 0 0,0 0 1 0 0,1 0 0 0 0,-1 0-1 0 0,0 0 1 0 0,1 1-1 0 0,-1-1 1 0 0,0 0 0 0 0,1 0-1 0 0,-1 0-8 0 0,-30 19 299 0 0,-451 191 30 0 0,368-152-310 0 0,2 4-1 0 0,-57 45-18 0 0,165-106-1 0 0,0 0-1 0 0,-1 0 0 0 0,2 1 1 0 0,-1-1-1 0 0,0 1 0 0 0,0 0 1 0 0,0 0-1 0 0,1 0 1 0 0,-1 0-1 0 0,1 0 0 0 0,-1 1 1 0 0,1-1-1 0 0,0 1 0 0 0,0-1 1 0 0,0 1-1 0 0,1 0 1 0 0,-1 0-1 0 0,1 0 0 0 0,-1 0 1 0 0,1 0-1 0 0,0 0 0 0 0,0 0 1 0 0,0 1-1 0 0,0-1 0 0 0,1 0 1 0 0,0 0-1 0 0,-1 1 1 0 0,1-1-1 0 0,0 0 0 0 0,0 1 1 0 0,1 2 1 0 0,80 27 140 0 0,-43-28-18 0 0,1-2 1 0 0,0-2 0 0 0,0-1 0 0 0,-1-2 0 0 0,1-1 0 0 0,-1-2 0 0 0,1-2-1 0 0,-2-2 1 0 0,7-3-123 0 0,91-18 334 0 0,-103 27-222 0 0,-30-8-4753 0 0,3 10 3541 0 0,7-2-5170 0 0,-3-1-5538 0 0</inkml:trace>
  <inkml:trace contextRef="#ctx0" brushRef="#br0" timeOffset="282.545">1400 255 11330 0 0,'0'0'2388'0'0,"0"0"-625"0"0,0 0-495 0 0,0 0-53 0 0,0 0 162 0 0,0 0 148 0 0,0 0-89 0 0,0 0-262 0 0,0 0-329 0 0,0 0-285 0 0,0 0-137 0 0,0 0-42 0 0,-3 5-3 0 0,-20 38-128 0 0,1 1 1 0 0,3 1-1 0 0,1 1 0 0 0,3 0 1 0 0,1 1-1 0 0,3 1 1 0 0,1 0-1 0 0,1 20-250 0 0,5 54-572 0 0,29-190-5133 0 0,-12 28 644 0 0,-7 15-2394 0 0,-3 12-1818 0 0</inkml:trace>
  <inkml:trace contextRef="#ctx0" brushRef="#br0" timeOffset="532.245">1186 163 9138 0 0,'0'0'1959'0'0,"0"0"-428"0"0,0 0-384 0 0,0 0-122 0 0,0 0-10 0 0,0 0 51 0 0,0 0 36 0 0,0 0 11 0 0,0 0-51 0 0,0 0-177 0 0,0 0-114 0 0,32 0-60 0 0,102 0-76 0 0,132-26 1846 0 0,-80 15-3705 0 0,-218 33-3162 0 0,16-12-1502 0 0,2-2-5646 0 0</inkml:trace>
  <inkml:trace contextRef="#ctx0" brushRef="#br0" timeOffset="783.185">1241 523 8818 0 0,'0'0'2772'0'0,"0"0"-1059"0"0,0 0-304 0 0,0 0 118 0 0,0 0-29 0 0,0 0-116 0 0,0 0-158 0 0,0 0-149 0 0,35-3-188 0 0,107-10-179 0 0,47-7 376 0 0,-162 19-1667 0 0,28 2-485 0 0,-20 2-8201 0 0,-24-3-2572 0 0</inkml:trace>
  <inkml:trace contextRef="#ctx0" brushRef="#br0" timeOffset="1253.371">1796 604 10522 0 0,'0'0'2202'0'0,"0"0"-735"0"0,0 0-277 0 0,0 0 139 0 0,0 0 69 0 0,0 0-98 0 0,0 0-248 0 0,0 0-310 0 0,0 0-251 0 0,0 0-151 0 0,0 0-83 0 0,0 0-54 0 0,-4 32-16 0 0,-12 99-29 0 0,16-65 115 0 0,4-59-206 0 0,-2-4 3 0 0,0-1-1 0 0,0 0 1 0 0,0 0-1 0 0,0 0 1 0 0,1 0-1 0 0,-1 0 0 0 0,1 0 1 0 0,0 0-1 0 0,-1-1 1 0 0,1 1-1 0 0,0-1 1 0 0,0 0-1 0 0,0 0 1 0 0,0 0-1 0 0,0 0 1 0 0,0 0-1 0 0,0-1 0 0 0,0 0 1 0 0,0 1-1 0 0,1-1 1 0 0,-1 0-1 0 0,0-1 1 0 0,0 1-1 0 0,0 0 1 0 0,0-1-1 0 0,0 0 1 0 0,0 1-1 0 0,0-1 0 0 0,0-1 1 0 0,0 1-1 0 0,0 0 1 0 0,0-1-1 0 0,-1 1 1 0 0,1-1-1 0 0,0 0 1 0 0,-1 0-1 0 0,0 0 0 0 0,2-1-68 0 0,124-140 1128 0 0,-121 134-1052 0 0,-7 10-79 0 0,0-1 0 0 0,0 0 0 0 0,0 1 0 0 0,0-1 1 0 0,0 1-1 0 0,0-1 0 0 0,0 0 0 0 0,0 1 1 0 0,0-1-1 0 0,0 1 0 0 0,0-1 0 0 0,0 0 0 0 0,0 1 1 0 0,0-1-1 0 0,1 0 0 0 0,-1 1 0 0 0,0-1 1 0 0,0 1-1 0 0,0-1 0 0 0,0 0 0 0 0,1 1 0 0 0,-1-1 1 0 0,0 0-1 0 0,0 1 0 0 0,1-1 0 0 0,-1 0 1 0 0,0 0-1 0 0,1 1 0 0 0,-1-1 0 0 0,0 0 0 0 0,1 0 1 0 0,-1 0-1 0 0,0 1 0 0 0,1-1 0 0 0,-1 0 1 0 0,1 0-1 0 0,-1 0 0 0 0,0 0 0 0 0,1 0 0 0 0,-1 0 1 0 0,1 0-1 0 0,-1 0 0 0 0,0 0 0 0 0,1 0 1 0 0,-1 0-1 0 0,1 0 0 0 0,-1 0 0 0 0,0 0 0 0 0,1 0 1 0 0,-1 0-1 0 0,1 0 0 0 0,-1 0 0 0 0,0-1 1 0 0,1 1-1 0 0,-1 0 0 0 0,0 0 0 0 0,1 0 0 0 0,-1-1 2 0 0,21 196 92 0 0,0 6-96 0 0,-20-35 24 0 0,-1-160-17 0 0,-1 0 0 0 0,1 0-1 0 0,-2 0 1 0 0,1-1 0 0 0,0 1-1 0 0,-1 0 1 0 0,0-1 0 0 0,0 1-1 0 0,-1-1 1 0 0,0 1 0 0 0,0-1-1 0 0,0 0 1 0 0,0-1 0 0 0,-1 1-1 0 0,0 0 1 0 0,0-1 0 0 0,0 0-1 0 0,0 0 1 0 0,-1 0 0 0 0,0 0-1 0 0,0-1 1 0 0,0 0 0 0 0,0 0-1 0 0,0 0 1 0 0,0-1 0 0 0,-1 1-1 0 0,1-1 1 0 0,-1-1 0 0 0,0 1-1 0 0,0-1 1 0 0,1 0 0 0 0,-1 0-1 0 0,0-1 1 0 0,-6 1-3 0 0,10-1 7 0 0,-1 0-1 0 0,0 0 0 0 0,1 0 1 0 0,-1 0-1 0 0,0 0 0 0 0,1 0 1 0 0,-1-1-1 0 0,1 1 1 0 0,-1-1-1 0 0,0 0 0 0 0,1 0 1 0 0,-1 0-1 0 0,1 0 0 0 0,0 0 1 0 0,-1 0-1 0 0,1-1 1 0 0,0 1-1 0 0,0-1 0 0 0,0 0 1 0 0,0 1-1 0 0,0-1 0 0 0,0 0 1 0 0,0 0-1 0 0,1 0 0 0 0,-1 0 1 0 0,1-1-1 0 0,-1 1 1 0 0,1 0-1 0 0,0-1 0 0 0,0 1 1 0 0,0-1-1 0 0,0 1 0 0 0,0-1 1 0 0,1 0-1 0 0,-1 1 1 0 0,1-1-1 0 0,0 1 0 0 0,0-1 1 0 0,0 0-1 0 0,0 1 0 0 0,0-1-5 0 0,13-93-35 0 0,8 54-92 0 0,2 1-1 0 0,2 1 1 0 0,2 1-1 0 0,15-16 127 0 0,36-21-5874 0 0,-63 65-2109 0 0,-5 6-4489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21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0 392 0 0 0,'0'0'765'0'0,"0"0"853"0"0,0 0 456 0 0,0 0 93 0 0,0 0-13 0 0,0 0-106 0 0,0 0-217 0 0,0 0-249 0 0,0 0-250 0 0,0 0-206 0 0,0 0-193 0 0,19-2-131 0 0,135-7 2107 0 0,-48 10-1262 0 0,-87 6-845 0 0,-35-4 1494 0 0,-75-10-2082 0 0,-2 7 873 0 0,164-1-820 0 0,-1-4 1 0 0,1-2-1 0 0,11-5-267 0 0,-34 10 140 0 0,-40 3-5149 0 0,-14 2-1737 0 0,2 1-5659 0 0</inkml:trace>
  <inkml:trace contextRef="#ctx0" brushRef="#br0" timeOffset="732.453">571 764 7746 0 0,'0'0'3242'0'0,"0"0"-812"0"0,0 0-411 0 0,0 0-159 0 0,0 0-144 0 0,0 0-247 0 0,0 0-253 0 0,0 0-217 0 0,0 0-211 0 0,0 0-177 0 0,0 0-100 0 0,0 0-78 0 0,0 0-38 0 0,-6-14-18 0 0,-17-45-15 0 0,22 55-316 0 0,0 0 1 0 0,0 0-1 0 0,0 0 0 0 0,1 1 1 0 0,0-1-1 0 0,-1 0 1 0 0,2 0-1 0 0,-1 0 1 0 0,0 0-1 0 0,1 0 1 0 0,0 0-1 0 0,-1 0 1 0 0,2 1-1 0 0,-1-1 0 0 0,0 0 1 0 0,1 1-1 0 0,0-1 1 0 0,-1 1-1 0 0,1-1 1 0 0,1 1-1 0 0,-1 0 1 0 0,0 0-1 0 0,2-2-46 0 0,2-2 57 0 0,22-30 24 0 0,2 2 0 0 0,2 1 0 0 0,1 1 0 0 0,2 2 0 0 0,1 2 0 0 0,1 1 0 0 0,2 1-1 0 0,0 3 1 0 0,43-20-81 0 0,26 3-45 0 0,-104 63-10 0 0,-17 73 245 0 0,8-74-176 0 0,2 0-1 0 0,0 1 1 0 0,1-1 0 0 0,1 0 0 0 0,1 1-1 0 0,3 15-13 0 0,-3-34 4 0 0,0 0-1 0 0,0 1 0 0 0,1-1 1 0 0,-1 0-1 0 0,1 0 1 0 0,0 0-1 0 0,0 1 0 0 0,0-1 1 0 0,0 0-1 0 0,1 0 0 0 0,-1 0 1 0 0,1-1-1 0 0,0 1 0 0 0,0 0 1 0 0,0-1-1 0 0,0 1 1 0 0,0-1-1 0 0,0 1 0 0 0,1-1 1 0 0,-1 0-1 0 0,1 0 0 0 0,0 0 1 0 0,-1-1-1 0 0,1 1 1 0 0,0 0-1 0 0,0-1 0 0 0,0 0 1 0 0,0 0-1 0 0,0 0 0 0 0,1 0 1 0 0,-1 0-1 0 0,0-1 0 0 0,0 1 1 0 0,1-1-1 0 0,-1 0 1 0 0,0 0-1 0 0,0 0 0 0 0,1-1 1 0 0,-1 1-1 0 0,2-1-3 0 0,160-135 328 0 0,-144 118-325 0 0,0 0-1 0 0,1 1 1 0 0,1 1 0 0 0,1 1-1 0 0,0 1 1 0 0,1 1 0 0 0,0 2-1 0 0,10-3-2 0 0,-34 13 1 0 0,1 1-1 0 0,-1-1 0 0 0,1 1 0 0 0,0 0 1 0 0,0 0-1 0 0,-1 0 0 0 0,1 0 0 0 0,0 0 0 0 0,-1 0 1 0 0,1 0-1 0 0,0 1 0 0 0,-1-1 0 0 0,1 1 1 0 0,-1-1-1 0 0,1 1 0 0 0,0-1 0 0 0,-1 1 0 0 0,1 0 1 0 0,-1 0-1 0 0,0 0 0 0 0,1 0 0 0 0,-1 0 1 0 0,0 0-1 0 0,1 0 0 0 0,-1 0 0 0 0,0 1 0 0 0,0-1 1 0 0,0 0-1 0 0,0 1 0 0 0,0-1 0 0 0,0 1 1 0 0,-1-1-1 0 0,1 1 0 0 0,0-1 0 0 0,-1 1 0 0 0,1-1 1 0 0,-1 1-1 0 0,0 0 0 0 0,1-1 0 0 0,-1 1 1 0 0,0 0-1 0 0,0-1 0 0 0,0 1 0 0 0,0 0 0 0 0,0 0 1 0 0,-1-1-1 0 0,1 1 0 0 0,0 0 0 0 0,-1-1 1 0 0,1 1-1 0 0,-1-1 0 0 0,0 1 0 0 0,1-1 0 0 0,-1 1 1 0 0,1 1 8 0 0,-45 295-980 0 0,56-287-2176 0 0,-3-11-2498 0 0,-4 0 1109 0 0,5 0-7974 0 0</inkml:trace>
  <inkml:trace contextRef="#ctx0" brushRef="#br0" timeOffset="1342.968">2171 259 13587 0 0,'0'0'2866'0'0,"0"0"-652"0"0,0 0-503 0 0,0 0-254 0 0,0 0-204 0 0,0 0-216 0 0,0 0-202 0 0,0 0-211 0 0,0 0-165 0 0,0 0-87 0 0,-34 13-79 0 0,-105 40-58 0 0,55-3 41 0 0,70-37-228 0 0,-1-1-39 0 0,0 1 0 0 0,0 0-1 0 0,2 1 1 0 0,-1 0 0 0 0,2 1 0 0 0,0 0 0 0 0,1 1-1 0 0,0 1 1 0 0,1 0 0 0 0,1 0 0 0 0,1 1 0 0 0,-6 18-9 0 0,13-34-1 0 0,1 0 1 0 0,-1-1 0 0 0,1 1 0 0 0,-1 0 0 0 0,1 0 0 0 0,0 0 0 0 0,0 0 0 0 0,0 0 0 0 0,0 0-1 0 0,0 0 1 0 0,0 0 0 0 0,1 0 0 0 0,-1 0 0 0 0,0 0 0 0 0,1 0 0 0 0,0 0 0 0 0,-1-1 0 0 0,1 1 0 0 0,0 0-1 0 0,0 0 1 0 0,0-1 0 0 0,0 1 0 0 0,0-1 0 0 0,1 1 0 0 0,-1-1 0 0 0,0 1 0 0 0,1-1 0 0 0,-1 0-1 0 0,1 1 1 0 0,-1-1 0 0 0,1 0 0 0 0,0 0 0 0 0,-1 0 0 0 0,1 0 0 0 0,0-1 0 0 0,0 1 0 0 0,0 0 0 0 0,0-1-1 0 0,0 1 1 0 0,0-1 0 0 0,-1 0 0 0 0,1 1 0 0 0,0-1 0 0 0,0 0 0 0 0,0 0 0 0 0,0 0 0 0 0,0-1-1 0 0,0 1 1 0 0,0 0 0 0 0,0-1 0 0 0,0 0 0 0 0,17-1 67 0 0,-1-1-1 0 0,1-1 0 0 0,-1-1 1 0 0,0-1-1 0 0,-1 0 1 0 0,1-1-1 0 0,-1-1 1 0 0,-1 0-1 0 0,1-2 0 0 0,-1 0 1 0 0,-1-1-1 0 0,0 0 1 0 0,-1-1-1 0 0,0-1 1 0 0,10-11-67 0 0,65-48 531 0 0,-87 70-522 0 0,-1 0 0 0 0,1 1 0 0 0,0-1 0 0 0,0 0 0 0 0,-1 1 0 0 0,1-1 0 0 0,0 1 0 0 0,1 0 0 0 0,-1 0 0 0 0,0 0-1 0 0,0 0 1 0 0,0 0 0 0 0,1 0 0 0 0,-1 0 0 0 0,0 1 0 0 0,1-1 0 0 0,-1 1 0 0 0,1 0 0 0 0,-1 0 0 0 0,1 0-1 0 0,-1 0 1 0 0,0 0 0 0 0,1 0 0 0 0,-1 1 0 0 0,1-1 0 0 0,-1 1 0 0 0,0-1 0 0 0,1 1 0 0 0,-1 0 0 0 0,0 0-1 0 0,0 0 1 0 0,0 0 0 0 0,0 1 0 0 0,0-1 0 0 0,0 0 0 0 0,0 1 0 0 0,0 0 0 0 0,0-1 0 0 0,-1 1 0 0 0,2 0-9 0 0,4 13 7 0 0,0 1 0 0 0,-1-1 0 0 0,-1 1 0 0 0,0 0 0 0 0,-2 0 0 0 0,1 0 0 0 0,-2 1 0 0 0,0-1 0 0 0,-1 1 0 0 0,-1 0 0 0 0,0-1 0 0 0,-1 1 0 0 0,-1 3-7 0 0,1 29 14 0 0,6 346-111 0 0,-5-390 97 0 0,0 1 1 0 0,-1 0-1 0 0,0 0 1 0 0,0 0-1 0 0,0-1 1 0 0,0 1-1 0 0,-1-1 1 0 0,0 1-1 0 0,0-1 1 0 0,-1 1-1 0 0,1-1 1 0 0,-1 0-1 0 0,0 0 1 0 0,0-1-1 0 0,-1 1 1 0 0,0 0 0 0 0,0-1-1 0 0,0 0 1 0 0,0 0-1 0 0,0 0 1 0 0,-1-1-1 0 0,0 1 1 0 0,0-1-1 0 0,0 0 1 0 0,0-1-1 0 0,0 1 1 0 0,0-1-1 0 0,-1 0 1 0 0,1 0-1 0 0,-1-1 1 0 0,0 1-1 0 0,1-1 1 0 0,-3 0-1 0 0,2 1 2 0 0,-1-1-1 0 0,1 1 1 0 0,0-1 0 0 0,-1 0 0 0 0,1-1-1 0 0,-1 0 1 0 0,1 0 0 0 0,-1 0 0 0 0,1-1 0 0 0,-1 1-1 0 0,1-2 1 0 0,0 1 0 0 0,-1-1 0 0 0,1 0-1 0 0,0 0 1 0 0,0-1 0 0 0,0 1 0 0 0,0-1-1 0 0,1-1 1 0 0,-1 1 0 0 0,1-1 0 0 0,0 0-1 0 0,0 0 1 0 0,0-1 0 0 0,1 1 0 0 0,-1-1-1 0 0,1 0 1 0 0,0-1-2 0 0,3 3-2 0 0,-1 0-1 0 0,1 0 1 0 0,0 0-1 0 0,0 0 1 0 0,1-1-1 0 0,-1 1 1 0 0,0 0-1 0 0,1-1 1 0 0,0 1-1 0 0,0 0 1 0 0,0-1 0 0 0,0 1-1 0 0,1 0 1 0 0,-1-1-1 0 0,1 1 1 0 0,0 0-1 0 0,0-1 1 0 0,0 1-1 0 0,0 0 1 0 0,1 0-1 0 0,0-1 3 0 0,75-81-80 0 0,-70 79 90 0 0,32-24-4 0 0,2 1 1 0 0,1 3 0 0 0,1 1 0 0 0,26-10-7 0 0,38-22-210 0 0,-85 47-101 0 0,0 0-1854 0 0,-10 1-7139 0 0,-8 5-3376 0 0</inkml:trace>
  <inkml:trace contextRef="#ctx0" brushRef="#br0" timeOffset="3032.988">3100 318 2128 0 0,'0'0'2128'0'0,"0"0"-300"0"0,0 0-56 0 0,0 0 154 0 0,0 0 48 0 0,0 0-43 0 0,0 0-149 0 0,0 0-313 0 0,0 0-263 0 0,0 0-223 0 0,0 0-212 0 0,-14-18-155 0 0,-46-56-77 0 0,59 72-500 0 0,-1 1 1 0 0,0-1-1 0 0,0 0 1 0 0,1 1-1 0 0,-1-1 1 0 0,0 1-1 0 0,0 0 1 0 0,0-1 0 0 0,0 1-1 0 0,-1 0 1 0 0,1 0-1 0 0,0 0 1 0 0,0 1-1 0 0,-1-1 1 0 0,1 0-1 0 0,0 1 1 0 0,-1 0 0 0 0,1-1-1 0 0,-1 1 1 0 0,1 0-1 0 0,0 0 1 0 0,-1 1-1 0 0,1-1 1 0 0,-1 0 0 0 0,1 1-1 0 0,0-1 1 0 0,-1 1-1 0 0,1 0 1 0 0,0 0-1 0 0,0 0 1 0 0,0 0-1 0 0,-1 0-39 0 0,-3 2 133 0 0,-10 6 42 0 0,-1 0 0 0 0,2 1 0 0 0,-1 1-1 0 0,2 1 1 0 0,-1 0 0 0 0,1 1-1 0 0,1 0 1 0 0,1 1 0 0 0,0 0 0 0 0,0 1-1 0 0,2 1 1 0 0,0 0 0 0 0,1 0-1 0 0,-4 9-174 0 0,6-11 29 0 0,1 0 0 0 0,0 0-1 0 0,1 0 1 0 0,1 1 0 0 0,0 0-1 0 0,1-1 1 0 0,0 2 0 0 0,2-1-1 0 0,-1 0 1 0 0,2 0 0 0 0,0 0-1 0 0,2 11-28 0 0,0-17 11 0 0,0 0-1 0 0,1 0 1 0 0,0-1-1 0 0,0 1 0 0 0,1-1 1 0 0,0 0-1 0 0,1 0 0 0 0,0 0 1 0 0,0 0-1 0 0,0-1 0 0 0,1 0 1 0 0,0 0-1 0 0,1 0 1 0 0,-1-1-1 0 0,1 0 0 0 0,0-1 1 0 0,1 1-1 0 0,0-1 0 0 0,-1-1 1 0 0,1 1-1 0 0,1-1 1 0 0,-1-1-1 0 0,1 0 0 0 0,-1 0 1 0 0,1 0-1 0 0,0-1 0 0 0,4 0-10 0 0,13 1-147 0 0,0-1-1 0 0,1-2 0 0 0,-1 0 0 0 0,0-2 0 0 0,24-4 148 0 0,67-31-3469 0 0,-83 20 585 0 0,-7 3-3172 0 0,-7 5-5181 0 0</inkml:trace>
  <inkml:trace contextRef="#ctx0" brushRef="#br0" timeOffset="3299.924">3579 407 2713 0 0,'0'0'4156'0'0,"0"0"-1736"0"0,0 0-652 0 0,0 0-49 0 0,0 0 33 0 0,0 0-101 0 0,0 0-229 0 0,0 0-288 0 0,-33 18-263 0 0,-103 60-195 0 0,132-76-629 0 0,0-1 1 0 0,0 1 0 0 0,0 1 0 0 0,0-1-1 0 0,0 1 1 0 0,0-1 0 0 0,1 1 0 0 0,0 0 0 0 0,-1 0-1 0 0,1 0 1 0 0,0 1 0 0 0,0-1 0 0 0,1 1-1 0 0,-1 0 1 0 0,1 0 0 0 0,0 0 0 0 0,-2 3-48 0 0,-1 5 159 0 0,2-7-83 0 0,0 0 0 0 0,1 0-1 0 0,-1 0 1 0 0,1 0 0 0 0,0 1 0 0 0,0-1 0 0 0,1 0 0 0 0,-1 1 0 0 0,1 0 0 0 0,1-1 0 0 0,-1 1 0 0 0,1-1 0 0 0,0 1 0 0 0,0 0 0 0 0,0-1 0 0 0,1 1 0 0 0,0 0 0 0 0,0-1 0 0 0,0 1 0 0 0,1-1 0 0 0,0 1 0 0 0,0-1 0 0 0,0 0 0 0 0,1 0 0 0 0,0 0 0 0 0,0 0 0 0 0,0 0 0 0 0,0-1 0 0 0,1 0 0 0 0,0 1 0 0 0,0-1 0 0 0,0 0 0 0 0,0-1 0 0 0,0 1 0 0 0,5 2-76 0 0,3-2 112 0 0,0 0-1 0 0,0 0 1 0 0,0-1 0 0 0,0-1 0 0 0,1 0 0 0 0,-1-1-1 0 0,1 0 1 0 0,-1-1 0 0 0,1 0 0 0 0,0-1 0 0 0,-1-1-1 0 0,0 0 1 0 0,1 0 0 0 0,-1-1 0 0 0,0-1 0 0 0,0 0-1 0 0,-1-1 1 0 0,1 0 0 0 0,-1-1 0 0 0,0 0 0 0 0,0 0-1 0 0,-1-1 1 0 0,0-1 0 0 0,0 0 0 0 0,-1 0 0 0 0,0-1-1 0 0,0 0 1 0 0,-1-1 0 0 0,0 1 0 0 0,-1-2 0 0 0,0 1-1 0 0,0-1 1 0 0,-1 0 0 0 0,-1 0 0 0 0,0-1 0 0 0,3-9-112 0 0,-6 14-66 0 0,0 0 0 0 0,-1-1 0 0 0,0 1 0 0 0,0-1 0 0 0,0 1 0 0 0,-1-1 0 0 0,0 1 0 0 0,-1-1 0 0 0,0 1 0 0 0,0-1 0 0 0,0 1 0 0 0,-1 0 0 0 0,0-1 1 0 0,0 1-1 0 0,-1 0 0 0 0,0 0 0 0 0,0 1 0 0 0,-1-1 0 0 0,0 1 0 0 0,0-1 0 0 0,-1 1 0 0 0,1 0 0 0 0,-1 1 0 0 0,0-1 0 0 0,-1 1 0 0 0,1 0 0 0 0,-1 0 0 0 0,0 1 0 0 0,-1 0 1 0 0,1 0-1 0 0,-1 0 0 0 0,1 1 0 0 0,-1 0 0 0 0,0 0 0 0 0,0 1 0 0 0,-1-1 0 0 0,1 2 0 0 0,0-1 0 0 0,-1 1 0 0 0,1 0 0 0 0,-1 1 0 0 0,1 0 0 0 0,-7 0 66 0 0,-23 10-2570 0 0,15 2-4722 0 0,15-5-4466 0 0</inkml:trace>
  <inkml:trace contextRef="#ctx0" brushRef="#br0" timeOffset="3687.033">4569 318 14795 0 0,'0'0'1582'0'0,"0"0"-462"0"0,0 0-73 0 0,0 0 224 0 0,0 0 119 0 0,0 0-60 0 0,0 0-249 0 0,0 0-328 0 0,0 0-235 0 0,0 0-178 0 0,0 0-115 0 0,0 0-65 0 0,0 0-41 0 0,-25-5 9 0 0,-84-12-8 0 0,105 17-110 0 0,0-1-1 0 0,0 1 1 0 0,0 0-1 0 0,0 0 1 0 0,0 0 0 0 0,0 0-1 0 0,0 1 1 0 0,0 0 0 0 0,1 0-1 0 0,-1 0 1 0 0,0 0-1 0 0,0 0 1 0 0,0 1 0 0 0,1 0-1 0 0,-1 0 1 0 0,1 0 0 0 0,-1 0-10 0 0,-8 5 39 0 0,7-5-31 0 0,1 0 0 0 0,-1 0 1 0 0,1 0-1 0 0,-1 1 0 0 0,1-1 1 0 0,0 1-1 0 0,0 0 0 0 0,0 0 1 0 0,0 1-1 0 0,1-1 0 0 0,-1 1 0 0 0,1 0 1 0 0,0 0-1 0 0,0 0 0 0 0,0 0 1 0 0,1 1-1 0 0,-1-1 0 0 0,1 1 1 0 0,0-1-1 0 0,0 1 0 0 0,1 0 1 0 0,-1 0-1 0 0,1-1 0 0 0,0 1 1 0 0,1 0-1 0 0,-1 0 0 0 0,1 0 1 0 0,0 1-1 0 0,0 3-8 0 0,2-4-6 0 0,1 0 0 0 0,-1 0 0 0 0,1 0 0 0 0,0 0 1 0 0,0-1-1 0 0,0 1 0 0 0,0-1 0 0 0,1 0 0 0 0,0 0 0 0 0,0 0 0 0 0,0 0 0 0 0,0-1 1 0 0,1 0-1 0 0,-1 0 0 0 0,1 0 0 0 0,0 0 0 0 0,0-1 0 0 0,0 1 6 0 0,2 1-2 0 0,22 13-4 0 0,-16-10 0 0 0,0 0-1 0 0,0 1 0 0 0,-1 0 1 0 0,0 1-1 0 0,-1 0 1 0 0,0 1-1 0 0,0 1 0 0 0,-1-1 1 0 0,0 2-1 0 0,3 5 7 0 0,-12-14 9 0 0,0-1 0 0 0,0 0 0 0 0,0 1 0 0 0,0-1 0 0 0,-1 0 0 0 0,1 1 0 0 0,-1-1 0 0 0,0 1 0 0 0,1-1 0 0 0,-1 1 0 0 0,0-1 0 0 0,-1 1 0 0 0,1-1 0 0 0,0 1-1 0 0,-1-1 1 0 0,1 1 0 0 0,-1-1 0 0 0,0 1 0 0 0,0-1 0 0 0,0 0 0 0 0,0 0 0 0 0,0 1 0 0 0,-1-1 0 0 0,1 0 0 0 0,0 0 0 0 0,-1 0 0 0 0,0 0 0 0 0,1 0 0 0 0,-1-1 0 0 0,0 1 0 0 0,-1 0-9 0 0,-66 43 210 0 0,26-26-244 0 0,-2-2 0 0 0,0-1 0 0 0,-1-3-1 0 0,0-1 1 0 0,-31 3 34 0 0,45-15-2271 0 0,37-7-9162 0 0,-1 3-199 0 0</inkml:trace>
  <inkml:trace contextRef="#ctx0" brushRef="#br0" timeOffset="4016.462">5123 263 13723 0 0,'0'0'3217'0'0,"0"0"-1293"0"0,0 0-642 0 0,0 0-223 0 0,0 0-78 0 0,0 0-90 0 0,0 0-194 0 0,0 0-154 0 0,0 0-135 0 0,-31 34-106 0 0,-97 110-98 0 0,56-42 33 0 0,68-96-227 0 0,0 0-1 0 0,0 0 1 0 0,1 0-1 0 0,0 0 1 0 0,0 1 0 0 0,0 0-1 0 0,1-1 1 0 0,0 1-1 0 0,1 0 1 0 0,-1 0 0 0 0,1 0-1 0 0,1 0 1 0 0,-1 0-1 0 0,1 0 1 0 0,1 0 0 0 0,-1 0-1 0 0,1 0 1 0 0,0 0-1 0 0,1 0 1 0 0,-1 0 0 0 0,1 0-1 0 0,1 0 1 0 0,-1-1-1 0 0,1 1 1 0 0,0-1 0 0 0,1 0-1 0 0,0 0 1 0 0,0 0-1 0 0,0 0 1 0 0,0-1 0 0 0,1 1-1 0 0,0-1 1 0 0,0 0-1 0 0,1-1 1 0 0,-1 1 0 0 0,5 1-10 0 0,5 0 90 0 0,0-2 1 0 0,0 0 0 0 0,0-1 0 0 0,0 0 0 0 0,1-1 0 0 0,-1-1 0 0 0,1 0 0 0 0,-1-1 0 0 0,1-1 0 0 0,-1 0 0 0 0,1-1-1 0 0,-1-1 1 0 0,0 0 0 0 0,0-2 0 0 0,0 1 0 0 0,0-2 0 0 0,-1 0 0 0 0,0 0 0 0 0,0-2 0 0 0,0 1 0 0 0,-1-2 0 0 0,-1 0 0 0 0,1 0-1 0 0,-1-1 1 0 0,-1-1 0 0 0,0 0 0 0 0,-1 0 0 0 0,0-1 0 0 0,0-1 0 0 0,-1 0 0 0 0,-1 0 0 0 0,0 0 0 0 0,-1-1 0 0 0,-1 0-1 0 0,0-1 1 0 0,0 1 0 0 0,-2-1 0 0 0,0 0 0 0 0,0-1 0 0 0,-2 1 0 0 0,0-2-91 0 0,-1 2-9 0 0,-1-1 0 0 0,0 0 0 0 0,-1 0 0 0 0,-1 1 0 0 0,-1-1 0 0 0,0 1 0 0 0,-1 0 1 0 0,-1-1-1 0 0,0 2 0 0 0,-1-1 0 0 0,-2-3 9 0 0,4 11-85 0 0,0 0 0 0 0,0 0-1 0 0,-1 1 1 0 0,1 0 0 0 0,-1 0 0 0 0,-1 0 0 0 0,1 1 0 0 0,-1-1 0 0 0,0 1-1 0 0,0 1 1 0 0,-1-1 0 0 0,0 1 0 0 0,1 0 0 0 0,-1 1 0 0 0,0-1 0 0 0,-1 1-1 0 0,1 1 1 0 0,-1 0 0 0 0,1 0 0 0 0,-1 0 0 0 0,1 1 0 0 0,-1 0 0 0 0,-5 0 85 0 0,-77 21-3201 0 0,36 10-5645 0 0,29-15-3319 0 0</inkml:trace>
  <inkml:trace contextRef="#ctx0" brushRef="#br0" timeOffset="4303.781">4726 639 7586 0 0,'0'0'4778'0'0,"0"0"-1621"0"0,0 0-793 0 0,0 0-311 0 0,0 0-214 0 0,32-6-187 0 0,103-18-234 0 0,-19-18 864 0 0,-84 25-1804 0 0,182-74 1521 0 0,-154 79-1707 0 0,-45 49-304 0 0,-14-32 15 0 0,-1 1 0 0 0,2-1-1 0 0,-1 1 1 0 0,1-1-1 0 0,-1 0 1 0 0,1 0-1 0 0,1 0 1 0 0,-1 0-1 0 0,1 0 1 0 0,0 0 0 0 0,0-1-1 0 0,0 1 1 0 0,1-1-1 0 0,-1 0 1 0 0,1 0-1 0 0,0 0 1 0 0,0-1 0 0 0,1 1-1 0 0,-1-1 1 0 0,1 0-1 0 0,0 0 1 0 0,0-1-1 0 0,-1 1 1 0 0,2-1-1 0 0,-1 0 1 0 0,4 1-3 0 0,115-3-93 0 0,-116-3-172 0 0,2 0-881 0 0,-3 2-9415 0 0,-6 1-2270 0 0</inkml:trace>
  <inkml:trace contextRef="#ctx0" brushRef="#br0" timeOffset="5213.135">5922 396 8778 0 0,'0'0'2942'0'0,"0"0"-568"0"0,0 0-358 0 0,0 0-289 0 0,0 0-341 0 0,0 0-290 0 0,0 0-254 0 0,0 0-169 0 0,0 0-65 0 0,0 0 12 0 0,0 0 2 0 0,0 0-39 0 0,0 0-35 0 0,8 14 4257 0 0,195-6-3824 0 0,18-15-718 0 0,-172 6-202 0 0,-78-2-6567 0 0,22 3 1584 0 0,-1 0-7061 0 0</inkml:trace>
  <inkml:trace contextRef="#ctx0" brushRef="#br0" timeOffset="5467.512">6173 116 15395 0 0,'0'0'1866'0'0,"0"0"-514"0"0,0 0-258 0 0,0 0 15 0 0,0 0-23 0 0,0 0-115 0 0,0 0-134 0 0,0 0-155 0 0,0 0-78 0 0,0 0-3 0 0,0 0-67 0 0,0 0-61 0 0,0 0-26 0 0,-5 33-57 0 0,-13 105-76 0 0,5-14 261 0 0,11-101-694 0 0,-1-1 1 0 0,-1 0-1 0 0,-1 0 0 0 0,-1 0 1 0 0,-1 0-1 0 0,-1-1 0 0 0,-1 0 1 0 0,-1-1-1 0 0,0 0 0 0 0,-11 15 119 0 0,15-24-4397 0 0,4-8-2116 0 0,0 1-5943 0 0</inkml:trace>
  <inkml:trace contextRef="#ctx0" brushRef="#br0" timeOffset="6669.923">6791 131 0 0 0,'0'0'950'0'0,"0"0"659"0"0,0 0 305 0 0,0 0 97 0 0,0 0-107 0 0,0 0-110 0 0,0 0-183 0 0,0 0-273 0 0,0 0-142 0 0,0 0-109 0 0,0 0-75 0 0,0 0-20 0 0,0 0-11 0 0,12-8-29 0 0,36-24-32 0 0,-36 24-49 0 0,-12 8-110 0 0,0 0-99 0 0,0 0-131 0 0,-3 20 491 0 0,-37 92 553 0 0,-50 113-842 0 0,-24 20-668 0 0,43-123-190 0 0,71-121 117 0 0,0-13 24 0 0,3-20-48 0 0,2 1 0 0 0,2-1 1 0 0,1 1-1 0 0,1 0 1 0 0,1 1-1 0 0,2 0 1 0 0,1 1-1 0 0,13-21 32 0 0,-20 38-10 0 0,66-131 169 0 0,80-117-159 0 0,-152 260 4 0 0,0 0 1 0 0,1 0 0 0 0,-1 1-1 0 0,0-1 1 0 0,0 0-1 0 0,1 0 1 0 0,-1 1 0 0 0,1-1-1 0 0,-1 0 1 0 0,0 0 0 0 0,1 0-1 0 0,-1 0 1 0 0,0 0-1 0 0,1 1 1 0 0,-1-1 0 0 0,1 0-1 0 0,-1 0 1 0 0,0 0 0 0 0,1 0-1 0 0,-1 0 1 0 0,1 0 0 0 0,-1 0-1 0 0,0 0 1 0 0,1 0-1 0 0,-1-1 1 0 0,1 1 0 0 0,-1 0-1 0 0,0 0 1 0 0,1 0 0 0 0,-1 0-1 0 0,0-1 1 0 0,1 1 0 0 0,-1 0-1 0 0,0 0-4 0 0,0 15-3 0 0,1 18 76 0 0,2-1 0 0 0,1 0 0 0 0,2 0 0 0 0,1 0 0 0 0,2 0 0 0 0,1-1 0 0 0,1-1 0 0 0,13 25-73 0 0,42 96 114 0 0,-31-48-76 0 0,-35-104-12 0 0,1 1-1 0 0,-1 0 1 0 0,1-1-1 0 0,-1 1 1 0 0,1 0-1 0 0,-1-1 0 0 0,0 1 1 0 0,1 0-1 0 0,-1 0 1 0 0,1 0-1 0 0,-1-1 0 0 0,1 1 1 0 0,0 0-1 0 0,-1 0 1 0 0,1 0-1 0 0,-1 0 1 0 0,1 0-1 0 0,-1 0 0 0 0,1 0 1 0 0,-1 0-1 0 0,1 0 1 0 0,-1 0-1 0 0,1 0 0 0 0,-1 0 1 0 0,1 0-1 0 0,-1 1 1 0 0,1-1-1 0 0,-1 0 1 0 0,1 0-1 0 0,-1 1 0 0 0,1-1 1 0 0,-1 0-1 0 0,1 0 1 0 0,-1 1-1 0 0,1-1 0 0 0,-1 0 1 0 0,0 1-1 0 0,1-1 1 0 0,-1 1-1 0 0,0-1 0 0 0,1 1 1 0 0,-1-1-1 0 0,0 1 1 0 0,0-1-1 0 0,1 1 1 0 0,-1-1-1 0 0,0 1 0 0 0,0-1 1 0 0,0 1-1 0 0,0-1 1 0 0,0 1-1 0 0,0-1 0 0 0,1 1-25 0 0,99-255 1094 0 0,-1-47-871 0 0,-89 253-245 0 0,-9 48-3962 0 0,10 12-2591 0 0,-11-12 6096 0 0,2 2-11324 0 0</inkml:trace>
  <inkml:trace contextRef="#ctx0" brushRef="#br0" timeOffset="7055.936">7675 200 8562 0 0,'0'0'2734'0'0,"0"0"-579"0"0,0 0-259 0 0,0 0-143 0 0,0 0-142 0 0,0 0-152 0 0,0 0-230 0 0,0 0-226 0 0,0 0-209 0 0,0 0-185 0 0,0 0-105 0 0,0 0-53 0 0,5-3 1441 0 0,92 21-154 0 0,92-14-474 0 0,48-39-837 0 0,-233 34-424 0 0,3-5-1016 0 0,-28 4-1164 0 0,-18 5-1672 0 0,13 4-3743 0 0,9-3-4436 0 0</inkml:trace>
  <inkml:trace contextRef="#ctx0" brushRef="#br0" timeOffset="7297.349">7690 443 10986 0 0,'0'0'2269'0'0,"0"0"-290"0"0,0 0-80 0 0,0 0-259 0 0,0 0-174 0 0,0 0-132 0 0,0 0-145 0 0,0 0-157 0 0,0 0-157 0 0,36 7-151 0 0,114 17-159 0 0,-30-21 214 0 0,-88-7-660 0 0,266-32-635 0 0,-235 24-3696 0 0,-2-2-3941 0 0,-43 10-3950 0 0</inkml:trace>
  <inkml:trace contextRef="#ctx0" brushRef="#br0" timeOffset="12641.425">9313 31 0 0 0,'0'0'1027'0'0,"0"0"181"0"0,0 0 106 0 0,0 0 103 0 0,0 0 66 0 0,0 0-28 0 0,0 0-66 0 0,0 0-117 0 0,0 0-128 0 0,0 0-121 0 0,0 0-95 0 0,-2-4-85 0 0,0 2-664 0 0,0 0 0 0 0,0 0 0 0 0,0 0 0 0 0,0 0 0 0 0,0 0 0 0 0,0 0 1 0 0,0 1-1 0 0,0-1 0 0 0,-1 1 0 0 0,1-1 0 0 0,-1 1 0 0 0,1 0 0 0 0,-1 0 0 0 0,0 0 0 0 0,1 0 0 0 0,-1 1 0 0 0,0-1 0 0 0,1 1 0 0 0,-1 0 0 0 0,0-1 0 0 0,0 1 0 0 0,0 0 0 0 0,1 1 1 0 0,-1-1-1 0 0,0 0 0 0 0,0 1 0 0 0,1 0 0 0 0,-1-1 0 0 0,0 1 0 0 0,-1 1-179 0 0,-19 11 239 0 0,0 2 0 0 0,2 0 0 0 0,0 1 0 0 0,0 2 0 0 0,2 0 0 0 0,0 1 0 0 0,0 2-239 0 0,-7 5 446 0 0,17-14-305 0 0,0 0-1 0 0,1 0 1 0 0,0 1 0 0 0,1 0 0 0 0,1 0-1 0 0,0 0 1 0 0,1 1 0 0 0,0 0-1 0 0,1 0 1 0 0,1 0 0 0 0,0 1-1 0 0,1-1-140 0 0,-1 2 120 0 0,0 0 0 0 0,1 0 0 0 0,1 1 0 0 0,1-1 1 0 0,0 0-1 0 0,1 0 0 0 0,1 0 0 0 0,0 0 0 0 0,1 0 0 0 0,1 0 0 0 0,0 0 0 0 0,1-1 0 0 0,1 0 0 0 0,1 0 0 0 0,0 0 0 0 0,2 1-120 0 0,-2-5 71 0 0,1 0 1 0 0,1-1-1 0 0,0 0 0 0 0,0-1 1 0 0,1 0-1 0 0,0 0 0 0 0,1-1 1 0 0,0 0-1 0 0,0-1 0 0 0,0-1 1 0 0,1 1-1 0 0,0-2 0 0 0,0 0 1 0 0,1 0-1 0 0,-1-1 0 0 0,1 0 1 0 0,0-2-1 0 0,0 1 0 0 0,0-1 1 0 0,13-1-72 0 0,-3 0 105 0 0,0 0-1 0 0,0-2 1 0 0,0-1 0 0 0,0-1 0 0 0,0-1 0 0 0,0-1 0 0 0,-1-1 0 0 0,9-4-105 0 0,-7 1 65 0 0,-1-1 1 0 0,0-2 0 0 0,-1 0 0 0 0,0-1 0 0 0,-1-1 0 0 0,0-1 0 0 0,-1-1-1 0 0,-1-1 1 0 0,-1 0 0 0 0,0-1 0 0 0,-1-1 0 0 0,-1-1 0 0 0,-1-1-1 0 0,-1 0 1 0 0,-1-1 0 0 0,8-16-66 0 0,-17 28-12 0 0,-1 0-1 0 0,1 0 0 0 0,-1 0 1 0 0,-1 0-1 0 0,0 0 0 0 0,-1-1 1 0 0,0 1-1 0 0,0-1 1 0 0,-1 0-1 0 0,0 1 0 0 0,-1-1 1 0 0,0 1-1 0 0,-1 0 0 0 0,0-1 1 0 0,-1 1-1 0 0,0 0 1 0 0,-1 0-1 0 0,0 0 0 0 0,0 1 1 0 0,-1-1-1 0 0,0 1 0 0 0,-1 0 1 0 0,0 0-1 0 0,0 1 1 0 0,-1 0-1 0 0,0 0 0 0 0,0 0 1 0 0,-1 1-1 0 0,0 0 0 0 0,-3-1 13 0 0,-3-1-122 0 0,-1 0-1 0 0,0 1 0 0 0,-1 1 1 0 0,0 0-1 0 0,0 2 0 0 0,0-1 0 0 0,-1 2 1 0 0,0 0-1 0 0,0 1 0 0 0,0 1 1 0 0,0 1-1 0 0,0 0 0 0 0,0 1 1 0 0,0 1-1 0 0,-6 1 123 0 0,1 1-985 0 0,-1 1 0 0 0,1 0-1 0 0,0 2 1 0 0,0 1 0 0 0,0 1 0 0 0,1 0 0 0 0,-2 3 985 0 0,-16 8-7348 0 0,10-4-4663 0 0</inkml:trace>
  <inkml:trace contextRef="#ctx0" brushRef="#br0" timeOffset="13202.973">8553 432 10946 0 0,'0'0'1991'0'0,"0"0"-490"0"0,0 0-253 0 0,0 0 7 0 0,0 0 1 0 0,0 0-89 0 0,0 0-172 0 0,0 0-172 0 0,0 0-138 0 0,0 0-101 0 0,0 0-69 0 0,0 0-71 0 0,0 0-28 0 0,27 0-19 0 0,80-2-27 0 0,-59 12 720 0 0,-9 1-616 0 0,0-1 0 0 0,1-2 0 0 0,0-1 0 0 0,1-3 1 0 0,-1-1-1 0 0,1-2 0 0 0,39-4-474 0 0,-10 2 239 0 0,205-8 594 0 0,50-18-833 0 0,46 15 100 0 0,-371 12-322 0 0,-3-2-421 0 0,2 1-8567 0 0,1 1-2799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42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0 437 9826 0 0,'0'0'1466'0'0,"0"0"-306"0"0,0 0-148 0 0,0 0 51 0 0,0 0 79 0 0,0 0-81 0 0,0 0-231 0 0,0 0-265 0 0,0 0-109 0 0,0 0 8 0 0,0 0 93 0 0,6 1 99 0 0,6 1-212 0 0,0 0 1 0 0,-1-1-1 0 0,1 0 1 0 0,0-1-1 0 0,-1 0 1 0 0,1-1-1 0 0,0 0 1 0 0,-1-1 0 0 0,6-2-445 0 0,20-14 368 0 0,0-2 0 0 0,-2-1 0 0 0,0-2 0 0 0,-2-1 1 0 0,-1-2-1 0 0,0-1 0 0 0,7-10-368 0 0,-16 16 143 0 0,204-181 472 0 0,-222 198-592 0 0,-4 3-25 0 0,-1 0 0 0 0,0 0 0 0 0,1 1 0 0 0,-1-1 0 0 0,1 0 1 0 0,-1 1-1 0 0,1-1 0 0 0,0 0 0 0 0,-1 1 0 0 0,1-1 0 0 0,-1 1 0 0 0,1-1 0 0 0,0 1 0 0 0,0-1 0 0 0,-1 1 1 0 0,1 0-1 0 0,0-1 0 0 0,0 1 0 0 0,-1 0 0 0 0,1-1 0 0 0,0 1 0 0 0,0 0 0 0 0,0 0 0 0 0,-1 0 0 0 0,1 0 0 0 0,0 0 1 0 0,0 0-1 0 0,0 0 0 0 0,0 0 0 0 0,0 0 0 0 0,-1 0 0 0 0,1 0 0 0 0,0 1 0 0 0,0-1 0 0 0,0 0 0 0 0,-1 0 1 0 0,1 1-1 0 0,0-1 0 0 0,0 1 0 0 0,-1-1 0 0 0,1 1 0 0 0,0-1 0 0 0,-1 1 0 0 0,1-1 0 0 0,-1 1 0 0 0,1-1 0 0 0,0 1 1 0 0,-1 0-1 0 0,0 0 0 0 0,1-1 0 0 0,-1 1 0 0 0,1 0 0 0 0,-1-1 0 0 0,0 1 0 0 0,1 0 0 0 0,-1 0 0 0 0,0 0 0 0 0,0 0 1 0 0,0 0 1 0 0,9 18 15 0 0,-2 1 0 0 0,-1-1 0 0 0,0 1 0 0 0,-1 1 0 0 0,-2-1 0 0 0,0 1 0 0 0,-1-1 0 0 0,-1 1 0 0 0,0 0 0 0 0,-2-1 0 0 0,-1 1 0 0 0,0 0 0 0 0,-2-1 0 0 0,0 0 0 0 0,-2 3-15 0 0,4-12-5 0 0,-1 1-1 0 0,-1-1 1 0 0,0 0 0 0 0,0 0-1 0 0,-1 0 1 0 0,-1 0 0 0 0,0-1-1 0 0,0 0 1 0 0,-1 0 0 0 0,0 0-1 0 0,-1-1 1 0 0,0 0 0 0 0,0-1-1 0 0,-1 0 1 0 0,0 0 0 0 0,-1-1-1 0 0,1 0 1 0 0,-1 0 0 0 0,-1-1-1 0 0,1-1 1 0 0,-1 0 0 0 0,0 0-1 0 0,0-1 1 0 0,-1 0 0 0 0,1-1-1 0 0,-1-1 1 0 0,0 0 0 0 0,1 0-1 0 0,-11 0 6 0 0,-79-3-1863 0 0,89-7-122 0 0,10 4-1342 0 0,2-2-3601 0 0,0 2-4480 0 0</inkml:trace>
  <inkml:trace contextRef="#ctx0" brushRef="#br0" timeOffset="359.004">1217 146 9250 0 0,'0'0'1639'0'0,"0"0"-463"0"0,0 0-133 0 0,0 0 75 0 0,0 0 77 0 0,0 0-18 0 0,0 0-187 0 0,0 0-225 0 0,-33 23-185 0 0,-101 71-193 0 0,80-37 43 0 0,51-46-364 0 0,-18 92 331 0 0,21-100-367 0 0,0 1-1 0 0,0 0 1 0 0,0-1-1 0 0,0 1 0 0 0,1-1 1 0 0,0 1-1 0 0,-1-1 1 0 0,1 1-1 0 0,0-1 0 0 0,1 1 1 0 0,-1-1-1 0 0,1 0 1 0 0,-1 0-1 0 0,1 0 0 0 0,0 1 1 0 0,0-2-1 0 0,0 1 1 0 0,1 0-1 0 0,-1 0 0 0 0,1-1 1 0 0,-1 1-1 0 0,1-1 1 0 0,0 0-1 0 0,0 0 0 0 0,0 0 1 0 0,0 0-1 0 0,2 1-29 0 0,3-1 156 0 0,0 1 0 0 0,-1-1 0 0 0,1-1 0 0 0,0 1 0 0 0,0-1 0 0 0,0-1 0 0 0,0 0 0 0 0,0 0 0 0 0,0 0 0 0 0,0-1 0 0 0,0 0 0 0 0,0-1 0 0 0,0 1 0 0 0,-1-2 1 0 0,1 1-1 0 0,0-1 0 0 0,-1 0 0 0 0,0 0 0 0 0,0-1 0 0 0,0 0 0 0 0,0-1 0 0 0,-1 1 0 0 0,1-1 0 0 0,-1-1 0 0 0,0 1 0 0 0,-1-1 0 0 0,0 0 0 0 0,1 0 0 0 0,-1-1-156 0 0,5-6 87 0 0,0 0 0 0 0,-1 0 0 0 0,-1-1 1 0 0,0 0-1 0 0,-1 0 0 0 0,0-1 0 0 0,-2 0 0 0 0,1-1 0 0 0,-2 1 1 0 0,0-1-1 0 0,-1 0 0 0 0,0 1 0 0 0,-1-2 0 0 0,-1-2-87 0 0,-1 17-27 0 0,0-1 0 0 0,-1 0-1 0 0,1 1 1 0 0,0-1-1 0 0,-1 0 1 0 0,0 1 0 0 0,0-1-1 0 0,0 1 1 0 0,0-1-1 0 0,0 1 1 0 0,0 0 0 0 0,0-1-1 0 0,-1 1 1 0 0,1 0-1 0 0,-1 0 1 0 0,0 0-1 0 0,0 0 1 0 0,1 0 0 0 0,-1 0-1 0 0,-1 0 1 0 0,1 1-1 0 0,0-1 1 0 0,0 1 0 0 0,0-1-1 0 0,-1 1 1 0 0,1 0-1 0 0,-1 0 1 0 0,1 0 0 0 0,-1 0-1 0 0,1 1 1 0 0,-1-1-1 0 0,0 1 1 0 0,1-1 0 0 0,-1 1 27 0 0,-29-2-3682 0 0,2 4-4898 0 0,19 1-3635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46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2769 13227 0 0,'0'0'1631'0'0,"0"0"-215"0"0,0 0-258 0 0,0 0-134 0 0,0 0-41 0 0,0 0-54 0 0,0 0-160 0 0,0 0-240 0 0,0 0-204 0 0,0 0-130 0 0,0 0-64 0 0,-14 13-7 0 0,-41 44 20 0 0,8 29 256 0 0,39-62-289 0 0,-21 58 104 0 0,-4-2 0 0 0,-3-1 0 0 0,-4-1 1 0 0,-3-3-1 0 0,-5 2-215 0 0,2-18 28 0 0,44-58-12 0 0,1-1 21 0 0,5-15 135 0 0,40-114-282 0 0,184-341 310 0 0,-163 355-71 0 0,-34 159-197 0 0,-16 82 501 0 0,-3 36-13 0 0,20-1-321 0 0,-24-140-68 0 0,-6-13-18 0 0,1-1-1 0 0,-1 1 1 0 0,2-1-1 0 0,-1 0 0 0 0,1 0 1 0 0,0 0-1 0 0,0 0 1 0 0,1 0-1 0 0,0-1 0 0 0,0 0 1 0 0,1 0-1 0 0,0 0-12 0 0,-2-6 90 0 0,0 0-1 0 0,-1 0 1 0 0,1 0 0 0 0,0-1-1 0 0,0 1 1 0 0,-1-1 0 0 0,1 0-1 0 0,-1 0 1 0 0,1 0-1 0 0,-1-1 1 0 0,1 1 0 0 0,-1-1-1 0 0,0 0 1 0 0,1 0 0 0 0,-1 0-1 0 0,0 0 1 0 0,0-1 0 0 0,-1 1-1 0 0,1-1 1 0 0,0 1-1 0 0,-1-1 1 0 0,0 0 0 0 0,1 0-1 0 0,-1-1 1 0 0,-1 1 0 0 0,1 0-1 0 0,0 0 1 0 0,-1-1-1 0 0,1 1 1 0 0,-1-3-90 0 0,3 0 60 0 0,19-37 43 0 0,-3 0 0 0 0,-2-1 0 0 0,-1-1 0 0 0,-3 0 0 0 0,-1-1 0 0 0,-3-1 0 0 0,2-23-103 0 0,-2 24-28 0 0,3-128-445 0 0,-13 173 207 0 0,0 1-184 0 0,0 0-215 0 0,0 0-189 0 0,17 15-4367 0 0,-11-9-17 0 0,0-1-6504 0 0</inkml:trace>
  <inkml:trace contextRef="#ctx0" brushRef="#br0" timeOffset="1991.129">1035 3038 0 0 0,'0'0'932'0'0,"0"0"200"0"0,0 0 41 0 0,0 0 103 0 0,0 0 135 0 0,0 0-43 0 0,0 0-140 0 0,0 0-225 0 0,0 0-220 0 0,0 0-147 0 0,0 0-69 0 0,0 0 11 0 0,3 0 71 0 0,16 0 930 0 0,-19 0-756 0 0,0 0-47 0 0,3 0 3093 0 0,15 0-2273 0 0,188-15 2026 0 0,-85-2-2815 0 0,-114 19-2363 0 0,-26 9-2690 0 0,8-4-2577 0 0,4-2-4664 0 0</inkml:trace>
  <inkml:trace contextRef="#ctx0" brushRef="#br0" timeOffset="2198.907">1016 3241 14763 0 0,'0'0'1276'0'0,"0"0"-555"0"0,0 0-209 0 0,0 0 179 0 0,0 0 298 0 0,0 0 109 0 0,0 0-21 0 0,0 0-141 0 0,0 0-259 0 0,0 0-175 0 0,0 0-119 0 0,0 0-116 0 0,34-3-97 0 0,104-7-59 0 0,-30-7-335 0 0,-32 2-3811 0 0,-64 12 1103 0 0,1-1-7457 0 0</inkml:trace>
  <inkml:trace contextRef="#ctx0" brushRef="#br0" timeOffset="2837.891">1399 3472 14443 0 0,'0'0'1871'0'0,"0"0"-305"0"0,0 0 3 0 0,0 0-6 0 0,0 0-244 0 0,0 0-341 0 0,0 0-350 0 0,0 0-204 0 0,0 0-25 0 0,0 0-18 0 0,0 0-7 0 0,0 0-19 0 0,0 0-39 0 0,18-34-24 0 0,57-108-14 0 0,5 21 355 0 0,-71 109-564 0 0,14-19 118 0 0,1 0 0 0 0,2 1 0 0 0,1 1 0 0 0,29-22-187 0 0,-28 35 28 0 0,-27 16-63 0 0,8 23-83 0 0,-5-9 121 0 0,-1 1 1 0 0,0-1-1 0 0,-1 1 1 0 0,-1-1-1 0 0,-1 1 1 0 0,0 0-1 0 0,-1 0 1 0 0,-1 8-4 0 0,-1 32 50 0 0,3-54-50 0 0,-1 1-1 0 0,1-1 0 0 0,-1 1 1 0 0,1-1-1 0 0,0 1 0 0 0,0-1 0 0 0,0 1 1 0 0,-1-1-1 0 0,2 1 0 0 0,-1 0 1 0 0,0-1-1 0 0,0 1 0 0 0,0-1 0 0 0,1 1 1 0 0,-1-1-1 0 0,1 1 0 0 0,-1-1 1 0 0,1 1-1 0 0,0-1 0 0 0,-1 0 1 0 0,1 1-1 0 0,0-1 0 0 0,0 0 0 0 0,0 1 1 0 0,0-1-1 0 0,0 0 0 0 0,0 0 1 0 0,0 0-1 0 0,1 0 0 0 0,-1 0 1 0 0,0 0-1 0 0,0 0 0 0 0,1-1 0 0 0,-1 1 1 0 0,1 0-1 0 0,-1-1 0 0 0,1 1 1 0 0,-1-1-1 0 0,1 1 0 0 0,-1-1 0 0 0,1 0 1 0 0,-1 0-1 0 0,1 1 0 0 0,-1-1 1 0 0,1 0-1 0 0,0-1 0 0 0,-1 1 1 0 0,1 0-1 0 0,-1 0 0 0 0,1-1 0 0 0,-1 1 1 0 0,1-1-1 0 0,0 0 1 0 0,81-64 153 0 0,-8-18-139 0 0,-60 64-14 0 0,1 0 0 0 0,0 1-1 0 0,2 1 1 0 0,0 0 0 0 0,0 2 0 0 0,2 0-1 0 0,10-6 1 0 0,-29 21 5 0 0,-1-1-8 0 0,1 0 1 0 0,-1 1 0 0 0,1-1-1 0 0,0 0 1 0 0,-1 1-1 0 0,1-1 1 0 0,-1 0-1 0 0,1 1 1 0 0,0-1 0 0 0,0 1-1 0 0,-1-1 1 0 0,1 1-1 0 0,0-1 1 0 0,0 1-1 0 0,-1 0 1 0 0,1-1-1 0 0,0 1 1 0 0,0 0 0 0 0,0 0-1 0 0,0 0 1 0 0,0 0-1 0 0,-1-1 1 0 0,1 1-1 0 0,0 0 1 0 0,0 0-1 0 0,0 1 1 0 0,0-1 0 0 0,0 0-1 0 0,0 0 1 0 0,-1 0-1 0 0,1 1 1 0 0,0-1-1 0 0,0 0 1 0 0,0 1 0 0 0,0-1-1 0 0,-1 0 1 0 0,1 1-1 0 0,0-1 1 0 0,-1 1-1 0 0,1 0 1 0 0,0-1-1 0 0,-1 1 1 0 0,1-1 0 0 0,0 1-1 0 0,-1 0 1 0 0,1-1-1 0 0,-1 1 1 0 0,0 0-1 0 0,1 0 1 0 0,-1 0 0 0 0,1-1-1 0 0,-1 1 1 0 0,0 0-1 0 0,0 0 1 0 0,1 0-1 0 0,-1 0 3 0 0,3 22-6 0 0,0 0 0 0 0,-1 0 0 0 0,-2 0 0 0 0,0 1 0 0 0,-1-1 0 0 0,-2 0 0 0 0,0 0 0 0 0,-3 8 6 0 0,-1 14-320 0 0,5-5-2147 0 0,7-28-6664 0 0,-1-8-2745 0 0</inkml:trace>
  <inkml:trace contextRef="#ctx0" brushRef="#br0" timeOffset="10372.014">2765 2972 0 0 0,'0'0'1388'0'0,"0"0"455"0"0,0 0 199 0 0,0 0 24 0 0,0 0-11 0 0,0 0-115 0 0,0 0-277 0 0,0 0-317 0 0,0 0-295 0 0,0 0-196 0 0,0 0-82 0 0,1-4-31 0 0,-4-30 2963 0 0,-5 33-3613 0 0,0-1 1 0 0,0 2 0 0 0,0-1-1 0 0,-1 1 1 0 0,1 0 0 0 0,0 0-1 0 0,0 1 1 0 0,-1 1 0 0 0,1-1-1 0 0,0 1 1 0 0,0 0 0 0 0,1 1-1 0 0,-1 0 1 0 0,0 0 0 0 0,1 1-1 0 0,0 0 1 0 0,-1 0 0 0 0,2 1-1 0 0,-1 0 1 0 0,0 0 0 0 0,1 0-1 0 0,-2 4-92 0 0,-12 4 154 0 0,12-8-149 0 0,0 0 0 0 0,0 1-1 0 0,0-1 1 0 0,1 2 0 0 0,0-1 0 0 0,0 1 0 0 0,1 0-1 0 0,0 0 1 0 0,0 1 0 0 0,0-1 0 0 0,1 1-1 0 0,0 1 1 0 0,1-1 0 0 0,0 1 0 0 0,0 0 0 0 0,1 0-1 0 0,0 0 1 0 0,1 0 0 0 0,0 0 0 0 0,0 1-1 0 0,1-1 1 0 0,0 1 0 0 0,1-1 0 0 0,0 3-5 0 0,0-8 7 0 0,0-1 1 0 0,1 1 0 0 0,0-1-1 0 0,-1 1 1 0 0,1-1-1 0 0,1 0 1 0 0,-1 1 0 0 0,0-1-1 0 0,1 0 1 0 0,0 0-1 0 0,0 0 1 0 0,0 0-1 0 0,0 0 1 0 0,0 0 0 0 0,0-1-1 0 0,1 1 1 0 0,-1-1-1 0 0,1 1 1 0 0,0-1 0 0 0,0 0-1 0 0,0 0 1 0 0,0 0-1 0 0,0 0 1 0 0,0-1 0 0 0,0 1-1 0 0,1-1 1 0 0,-1 0-1 0 0,2 0-7 0 0,100 12 955 0 0,-93-15-841 0 0,1-1 0 0 0,-1-1 1 0 0,0 0-1 0 0,-1-1 1 0 0,1 0-1 0 0,-1-1 1 0 0,0 0-1 0 0,0 0 0 0 0,-1-2 1 0 0,0 1-1 0 0,0-1 1 0 0,-1-1-1 0 0,0 1 0 0 0,0-2 1 0 0,-1 1-1 0 0,0-1 1 0 0,-1 0-1 0 0,0-1 0 0 0,3-5-114 0 0,-2 4 82 0 0,-1 0-1 0 0,0-1 1 0 0,0 0-1 0 0,-2 0 1 0 0,1-1-1 0 0,-2 1 1 0 0,0-1-1 0 0,0 0 1 0 0,-1 0-1 0 0,-1-1 1 0 0,-1 1-1 0 0,0-2-81 0 0,-4 488-156 0 0,1-427 135 0 0,-1-1 1 0 0,-2 0-1 0 0,-1 0 0 0 0,-3-1 1 0 0,-2 0-1 0 0,-11 29 21 0 0,18-61 4 0 0,0 1 0 0 0,0-1 1 0 0,-1 0-1 0 0,-1 0 0 0 0,0-1 1 0 0,0 0-1 0 0,-1 0 0 0 0,0 0 0 0 0,-1-1 1 0 0,0 0-1 0 0,-1 0 0 0 0,1-1 0 0 0,-2 0 1 0 0,1-1-1 0 0,-3 1-4 0 0,6-5 2 0 0,-1 0 1 0 0,1-1-1 0 0,-1 0 1 0 0,0 0-1 0 0,0-1 1 0 0,0 0-1 0 0,0 0 1 0 0,0-1-1 0 0,0 1 1 0 0,0-2-1 0 0,0 1 1 0 0,0-1-1 0 0,0 0 1 0 0,-4-1-3 0 0,6-3 1 0 0,1 1 0 0 0,0-1 0 0 0,0 0 0 0 0,1 0 0 0 0,-1 0 0 0 0,1-1 0 0 0,0 1 1 0 0,0-1-1 0 0,1 0 0 0 0,0 0 0 0 0,0 0 0 0 0,0 0 0 0 0,1 0 0 0 0,0 0 0 0 0,0-1 0 0 0,0 1 1 0 0,1 0-1 0 0,0 0 0 0 0,0-1 0 0 0,1 1 0 0 0,-1 0 0 0 0,1 0 0 0 0,1-1 0 0 0,1-5-1 0 0,2-10-8 0 0,0-1 1 0 0,2 0-1 0 0,0 1 0 0 0,2 0 0 0 0,0 1 0 0 0,2 0 1 0 0,5-8 7 0 0,2 0-231 0 0,1 0 0 0 0,1 2 1 0 0,1 0-1 0 0,2 2 0 0 0,0 0 1 0 0,9-5 230 0 0,8-5-4838 0 0,1 4-4390 0 0,-31 23-2759 0 0</inkml:trace>
  <inkml:trace contextRef="#ctx0" brushRef="#br0" timeOffset="10675.089">3312 2975 14219 0 0,'0'0'1718'0'0,"0"0"-433"0"0,0 0-139 0 0,0 0-69 0 0,0 0-88 0 0,0 0-122 0 0,0 0-171 0 0,0 0-140 0 0,0 0-76 0 0,0 0-43 0 0,-31 26-70 0 0,-97 79-52 0 0,80-47 83 0 0,45-47-303 0 0,1-4-64 0 0,0-1 0 0 0,0 1-1 0 0,1 0 1 0 0,0 0 0 0 0,0 0-1 0 0,0 0 1 0 0,1 0 0 0 0,0 1-1 0 0,1-1 1 0 0,0 0 0 0 0,0 0-1 0 0,0 0 1 0 0,1 0 0 0 0,0-1-1 0 0,0 1 1 0 0,1 0 0 0 0,0-1-1 0 0,0 0 1 0 0,0 1 0 0 0,1-1-1 0 0,0 0 1 0 0,0-1 0 0 0,1 1-1 0 0,-1-1 1 0 0,1 0 0 0 0,0 0-1 0 0,1 0 1 0 0,-1-1 0 0 0,1 0-1 0 0,0 0 1 0 0,0 0 0 0 0,0-1-1 0 0,0 0 1 0 0,1 0 0 0 0,0 0-1 0 0,-1-1 1 0 0,1 0 0 0 0,0 0 0 0 0,0-1-1 0 0,3 0-30 0 0,4 1-128 0 0,-1 0 1 0 0,1-1-1 0 0,0-1 0 0 0,-1-1 0 0 0,1 0 0 0 0,0 0 0 0 0,-1-2 0 0 0,0 1 1 0 0,1-2-1 0 0,-1 0 0 0 0,0 0 0 0 0,-1-1 0 0 0,1-1 0 0 0,7-5 128 0 0,57-42-10835 0 0,-67 44-420 0 0</inkml:trace>
  <inkml:trace contextRef="#ctx0" brushRef="#br0" timeOffset="10971.766">3769 2983 6889 0 0,'0'0'4679'0'0,"0"0"-2185"0"0,0 0-889 0 0,0 0-64 0 0,0 0-32 0 0,0 0-140 0 0,0 0-261 0 0,0 0-288 0 0,0 0-237 0 0,-29 32-176 0 0,-86 103-89 0 0,76-70 13 0 0,38-54-247 0 0,-1-7-61 0 0,1 0 0 0 0,0 0 0 0 0,1 0 0 0 0,-1 1 0 0 0,1-1 0 0 0,-1 0-1 0 0,1 0 1 0 0,1 0 0 0 0,-1 0 0 0 0,0 0 0 0 0,1 1 0 0 0,0-1 0 0 0,0 0 0 0 0,0 0 0 0 0,0 0 0 0 0,1-1 0 0 0,0 1-1 0 0,0 0 1 0 0,0 0 0 0 0,0-1 0 0 0,0 0 0 0 0,1 1 0 0 0,-1-1 0 0 0,1 0 0 0 0,0 0 0 0 0,0 0 0 0 0,0 0-1 0 0,0-1 1 0 0,1 1 0 0 0,-1-1 0 0 0,1 0 0 0 0,-1 0 0 0 0,1 0 0 0 0,1 0-23 0 0,6 2 123 0 0,1-1 1 0 0,0 0-1 0 0,0-1 0 0 0,0 0 1 0 0,0-1-1 0 0,0 0 0 0 0,0-1 1 0 0,1 0-1 0 0,-1-1 0 0 0,0 0 1 0 0,0-1-1 0 0,0 0 0 0 0,0-1 1 0 0,-1-1-1 0 0,1 0 0 0 0,-1 0 1 0 0,1-1-1 0 0,-2 0 0 0 0,1-1 1 0 0,0-1-1 0 0,-1 1 0 0 0,0-2 1 0 0,-1 1-1 0 0,0-1 0 0 0,8-9-123 0 0,-12 10 53 0 0,0 0-1 0 0,0 0 1 0 0,0-1-1 0 0,-1 0 1 0 0,-1 0-1 0 0,1 0 0 0 0,-1 0 1 0 0,-1 0-1 0 0,1-1 1 0 0,-1 1-1 0 0,-1-1 1 0 0,0 0-1 0 0,0 1 1 0 0,0-1-1 0 0,-1 0 1 0 0,-1 0-1 0 0,1 1 0 0 0,-2-2-52 0 0,0 3-45 0 0,0 0 0 0 0,-1 1-1 0 0,1-1 1 0 0,-2 1-1 0 0,1-1 1 0 0,-1 1-1 0 0,0 0 1 0 0,0 1-1 0 0,0-1 1 0 0,-1 1 0 0 0,0-1-1 0 0,0 2 1 0 0,-1-1-1 0 0,1 0 1 0 0,-1 1-1 0 0,0 0 1 0 0,0 0 0 0 0,0 1-1 0 0,-1 0 1 0 0,1 0-1 0 0,-1 0 1 0 0,0 1-1 0 0,1 0 1 0 0,-1 0-1 0 0,0 1 1 0 0,-1 0 0 0 0,1 0-1 0 0,-5 0 46 0 0,-53 5-1658 0 0,24 14-6245 0 0,30-11-3886 0 0</inkml:trace>
  <inkml:trace contextRef="#ctx0" brushRef="#br0" timeOffset="11359.858">4367 3023 12795 0 0,'0'0'2482'0'0,"0"0"-605"0"0,0 0-328 0 0,0 0-285 0 0,0 0-232 0 0,0 0-173 0 0,0 0-127 0 0,0 0-121 0 0,0 0-76 0 0,0 0-46 0 0,0 0-57 0 0,0 0-36 0 0,-33 4-46 0 0,-99 12-70 0 0,84 1 48 0 0,44-9-212 0 0,3-7-106 0 0,0 1 0 0 0,1-1 0 0 0,-1 0 1 0 0,0 1-1 0 0,1-1 0 0 0,-1 1 0 0 0,1-1 0 0 0,-1 1 1 0 0,1-1-1 0 0,0 1 0 0 0,0-1 0 0 0,0 1 0 0 0,-1 0 1 0 0,2-1-1 0 0,-1 1 0 0 0,0-1 0 0 0,0 1 0 0 0,0-1 1 0 0,1 1-1 0 0,-1-1 0 0 0,1 1 0 0 0,-1-1 0 0 0,1 1 1 0 0,-1-1-1 0 0,1 0 0 0 0,0 1 0 0 0,0-1 0 0 0,0 0 1 0 0,0 0-1 0 0,0 1 0 0 0,0-1 0 0 0,0 0 0 0 0,0 0 1 0 0,0 0-1 0 0,1 0 0 0 0,-1 0 0 0 0,0-1 0 0 0,1 1 1 0 0,0 0-11 0 0,54 30 142 0 0,-50-29-133 0 0,1-1 3 0 0,0 0 1 0 0,0 1-1 0 0,0 0 1 0 0,0 0-1 0 0,0 0 1 0 0,0 1-1 0 0,-1 0 1 0 0,1 1-1 0 0,-1-1 1 0 0,0 1-1 0 0,0 1 1 0 0,0-1-1 0 0,0 1 1 0 0,-1 0-1 0 0,0 0 1 0 0,0 0-1 0 0,0 1 1 0 0,-1 0-1 0 0,0 0 1 0 0,0 0-1 0 0,0 0 1 0 0,-1 0-1 0 0,0 1 1 0 0,0 0-1 0 0,0 0 1 0 0,-1 0-1 0 0,0 0 1 0 0,-1 1-13 0 0,-1-5 29 0 0,0-1-1 0 0,0 1 1 0 0,0-1 0 0 0,0 1 0 0 0,-1-1 0 0 0,0 0 0 0 0,1 1-1 0 0,-1-1 1 0 0,0 1 0 0 0,0-1 0 0 0,0 0 0 0 0,0 0 0 0 0,-1 0 0 0 0,1 1-1 0 0,-1-1 1 0 0,1 0 0 0 0,-1-1 0 0 0,0 1 0 0 0,1 0 0 0 0,-1 0-1 0 0,0-1 1 0 0,0 1 0 0 0,0-1 0 0 0,0 0 0 0 0,-2 1-29 0 0,3-1 6 0 0,-20 13 37 0 0,0-2 1 0 0,0 0 0 0 0,-1-2 0 0 0,-1 0 0 0 0,0-1 0 0 0,0-2 0 0 0,-1 0-1 0 0,-7 0-43 0 0,-10-3-1532 0 0,39-13-6050 0 0,2 7 2893 0 0,0-2-7186 0 0</inkml:trace>
  <inkml:trace contextRef="#ctx0" brushRef="#br0" timeOffset="11706.849">4799 2964 15539 0 0,'0'0'2824'0'0,"0"0"-1083"0"0,0 0-586 0 0,0 0-117 0 0,0 0-139 0 0,0 0-149 0 0,0 0-127 0 0,0 0-151 0 0,0 0-121 0 0,0 0-83 0 0,0 0-65 0 0,-33 34-71 0 0,-104 107-31 0 0,78-61 3 0 0,53-65-84 0 0,3-10-19 0 0,-1 1 0 0 0,1 0 1 0 0,1 0-1 0 0,-1 0 0 0 0,1 0 0 0 0,0 0 0 0 0,0 0 0 0 0,1 1 0 0 0,-1-1 0 0 0,2 0 0 0 0,-1 1 0 0 0,1-1 1 0 0,0 1-1 0 0,0-1 0 0 0,0 1 0 0 0,1-1 0 0 0,0 1 0 0 0,1-1 0 0 0,-1 0 0 0 0,1 1 0 0 0,1-1 0 0 0,-1 0 1 0 0,1 0-1 0 0,0 0 0 0 0,0-1 0 0 0,0 1 0 0 0,1-1 0 0 0,0 0 0 0 0,0 0 0 0 0,1 0 0 0 0,-1 0 0 0 0,1-1 0 0 0,0 0 1 0 0,3 2-2 0 0,2-2 101 0 0,-1 0 0 0 0,1-1 1 0 0,1 0-1 0 0,-1-1 0 0 0,0 0 0 0 0,1 0 1 0 0,-1-1-1 0 0,1-1 0 0 0,-1 0 1 0 0,1 0-1 0 0,-1-1 0 0 0,1 0 1 0 0,-1-1-1 0 0,0 0 0 0 0,0-1 0 0 0,0 0 1 0 0,0 0-1 0 0,0-1 0 0 0,0-1 1 0 0,-1 1-1 0 0,0-2 0 0 0,0 1 1 0 0,0-1-1 0 0,-1-1 0 0 0,0 1 1 0 0,0-1-1 0 0,3-4-101 0 0,-3 2-2 0 0,-1 1 0 0 0,0-1 0 0 0,0 0 0 0 0,-1-1 0 0 0,0 0 0 0 0,-1 0 0 0 0,0 0 0 0 0,0 0 0 0 0,-1-1 0 0 0,-1 1 0 0 0,0-1 0 0 0,0 0 0 0 0,-1-1 0 0 0,0 1 0 0 0,-1 0 0 0 0,-1 0 0 0 0,1-1 0 0 0,-2 1 0 0 0,0 0 0 0 0,0 0 0 0 0,-1-1 0 0 0,0 1 0 0 0,-1 0 0 0 0,0 0 0 0 0,-1 1 0 0 0,0-1 0 0 0,-1 1 0 0 0,0 0 0 0 0,0 0 0 0 0,-1 0 0 0 0,-1 1 0 0 0,1 0 0 0 0,-1 0 0 0 0,-1 1 0 0 0,0-1 0 0 0,0 2 1 0 0,-4-3 1 0 0,6 6-184 0 0,-1 1 0 0 0,1 1 0 0 0,-1-1 0 0 0,1 1 0 0 0,-1 0 0 0 0,0 0 0 0 0,0 1 0 0 0,0 0 0 0 0,0 0 1 0 0,0 1-1 0 0,0 0 0 0 0,0 0 0 0 0,0 1 0 0 0,-1-1 0 0 0,1 2 0 0 0,-1-1 184 0 0,-68 25-8553 0 0,59-18-2694 0 0</inkml:trace>
  <inkml:trace contextRef="#ctx0" brushRef="#br0" timeOffset="12025.094">4453 3322 9514 0 0,'0'0'4060'0'0,"0"0"-930"0"0,0 0-702 0 0,0 0-434 0 0,0 0-390 0 0,0 0-284 0 0,0 0-253 0 0,34-12-224 0 0,104-34-148 0 0,-50 2 377 0 0,-72 31-832 0 0,71-53 802 0 0,-59 113-803 0 0,-23-41-204 0 0,0 0 0 0 0,1 0 1 0 0,-1-1-1 0 0,1 1 0 0 0,0-1 1 0 0,0 0-1 0 0,1-1 0 0 0,-1 0 1 0 0,1 0-1 0 0,0 0 0 0 0,0-1 1 0 0,1 0-1 0 0,-1 0 0 0 0,1-1 1 0 0,-1 0-1 0 0,1 0 0 0 0,0-1 1 0 0,0 0-1 0 0,-1 0 0 0 0,1-1 1 0 0,0 0-1 0 0,0 0 0 0 0,0-1 1 0 0,1 0-36 0 0,22-13-468 0 0,-29 9-3743 0 0,0-1-4194 0 0,-2 5-4278 0 0</inkml:trace>
  <inkml:trace contextRef="#ctx0" brushRef="#br0" timeOffset="48164.501">15 2869 0 0 0,'0'0'663'0'0,"0"0"270"0"0,0 0 153 0 0,0 0 42 0 0,0 0-66 0 0,0 0-111 0 0,0 0-151 0 0,0-3-143 0 0,-3-53 7464 0 0,1 42-7832 0 0,0 1 0 0 0,1 0 0 0 0,1-1 0 0 0,0 1-1 0 0,1-1 1 0 0,1 1 0 0 0,0 0 0 0 0,0 0 0 0 0,2 0 0 0 0,-1 0 0 0 0,2 0-289 0 0,11-30 270 0 0,38-42 284 0 0,-19 47-271 0 0,-3 25-173 0 0,117 3 349 0 0,-96 12-262 0 0,47 16 57 0 0,8-7 64 0 0,9 4-71 0 0,314-11 351 0 0,267-1 55 0 0,-486-24-246 0 0,48-9-51 0 0,-103 30-201 0 0,-75 7-29 0 0,330-14 322 0 0,-268 3-304 0 0,-33-6 26 0 0,113 5 115 0 0,114 2 109 0 0,28 42-198 0 0,21-23 69 0 0,-225-13-196 0 0,265 1 689 0 0,-427-4-761 0 0,0 0-23 0 0,0 0 36 0 0,0 0 2 0 0,0 0-12 0 0,1 0 24 0 0,0 0-40 0 0,-1 0-2 0 0,53 4 180 0 0,-52-4-172 0 0,-1 0 7 0 0,0 0 15 0 0,0 0-16 0 0,0 0 13 0 0,0 0 2 0 0,0 0-3 0 0,0 0-25 0 0,0 0-7 0 0,0 0 5 0 0,0 0 23 0 0,0 0 12 0 0,0 0 7 0 0,0 0-1 0 0,0 0-12 0 0,0 0-26 0 0,0 0 18 0 0,0 0-12 0 0,0 0-2 0 0,0 0 16 0 0,0 0 1 0 0,0 0-6 0 0,0 0 7 0 0,0 0-12 0 0,0 0 11 0 0,0 0 3 0 0,0 0-17 0 0,0 0 25 0 0,0 0 6 0 0,0 0-12 0 0,0 0-28 0 0,0 0 20 0 0,0 0 3 0 0,0 0-8 0 0,0 0 6 0 0,0 0-4 0 0,0 0 14 0 0,0 0 4 0 0,0 0-17 0 0,0 0 6 0 0,0 0 4 0 0,0 0 6 0 0,0 12-18 0 0,7 264 1155 0 0,-21-130-454 0 0,4-136-1123 0 0,-1-18-5114 0 0,5 3-1707 0 0,3 1-5237 0 0</inkml:trace>
  <inkml:trace contextRef="#ctx0" brushRef="#br0" timeOffset="-33854.523">2690 549 1072 0 0,'0'0'1227'0'0,"0"0"-43"0"0,0 0 218 0 0,0 0 378 0 0,0 0 350 0 0,0 0 143 0 0,0 0-114 0 0,0 0-280 0 0,0 0-371 0 0,0 0-350 0 0,0 0-251 0 0,9-8-166 0 0,27-24-59 0 0,-26 24-6 0 0,-10 8-13 0 0,0 0-25 0 0,0 0-33 0 0,0 0-52 0 0,0 0-53 0 0,-2-10 754 0 0,-7 2-1188 0 0,0 1 1 0 0,0 0-1 0 0,0 1 0 0 0,-1-1 1 0 0,0 2-1 0 0,0 0 1 0 0,-1 0-1 0 0,1 1 1 0 0,-1 0-1 0 0,0 0 0 0 0,0 1 1 0 0,0 1-1 0 0,0 0 1 0 0,-1 1-1 0 0,1 0 0 0 0,-1 0 1 0 0,1 2-1 0 0,0-1 1 0 0,-1 1-1 0 0,-5 2-66 0 0,-4-3 51 0 0,-196 37 286 0 0,-32 39-20 0 0,159-34-155 0 0,90-41-162 0 0,-1 1 0 0 0,1-1 1 0 0,0 1-1 0 0,0-1 0 0 0,0 1 0 0 0,0 0 1 0 0,0-1-1 0 0,0 1 0 0 0,0-1 0 0 0,1 1 1 0 0,-1-1-1 0 0,1 1 0 0 0,-1 0 1 0 0,1-1-1 0 0,-1 0 0 0 0,1 1 0 0 0,0-1 1 0 0,0 1-1 0 0,0-1 0 0 0,-1 0 0 0 0,1 0 1 0 0,0 1-1 0 0,1-1 0 0 0,-1 0 0 0 0,0 0 1 0 0,0 0-1 0 0,0 0 0 0 0,1 0 1 0 0,-1 0-1 0 0,1-1 0 0 0,0 1 0 0 0,-1 0 2 0 0,16 10 24 0 0,1 0 0 0 0,0-2-1 0 0,0 0 1 0 0,1-1 0 0 0,1-1-1 0 0,-1-1 1 0 0,1 0 0 0 0,0-2-1 0 0,0 0 1 0 0,21 1-26 0 0,-8 0 25 0 0,102 24 104 0 0,-128-27-118 0 0,-6-2-8 0 0,0-1-1 0 0,0 1 1 0 0,-1 0-1 0 0,1 0 1 0 0,0-1-1 0 0,0 1 1 0 0,0 0-1 0 0,0 0 1 0 0,0 0-1 0 0,0 0 1 0 0,0 0-1 0 0,0 0 1 0 0,0 0-1 0 0,-1 0 1 0 0,1 1-1 0 0,0-1 1 0 0,0 0-1 0 0,0 0 1 0 0,0 1-1 0 0,0-1 0 0 0,-1 1 1 0 0,1-1-1 0 0,0 1 1 0 0,0-1-1 0 0,0 1 1 0 0,-1-1-1 0 0,1 1 1 0 0,0 0-1 0 0,-1-1 1 0 0,1 1-1 0 0,-1 0 1 0 0,1-1-1 0 0,-1 1 1 0 0,1 0-1 0 0,-1 0 1 0 0,1 0-1 0 0,-1-1 1 0 0,0 1-1 0 0,1 0 1 0 0,-1 0-1 0 0,0 0 1 0 0,0 0-1 0 0,0 0 1 0 0,0 0-1 0 0,0 0 1 0 0,0 0-1 0 0,0 0 1 0 0,0-1-1 0 0,0 1 1 0 0,0 0-1 0 0,0 0 1 0 0,-1 0-1 0 0,1 0 1 0 0,0 0-1 0 0,0 0 1 0 0,-1-1-1 0 0,1 1 0 0 0,-1 0 1 0 0,1 0-1 0 0,-1 0 1 0 0,0 0-3 0 0,-27 23 80 0 0,-2-1 0 0 0,-1-1 0 0 0,-1-2 0 0 0,-1-1 1 0 0,0-1-1 0 0,-6 0-80 0 0,-30 17 22 0 0,25-13-8 0 0,1 2 1 0 0,2 2-1 0 0,0 1 0 0 0,2 2 1 0 0,1 2-1 0 0,1 1 1 0 0,2 2-1 0 0,1 2 0 0 0,2 0 1 0 0,-19 31-15 0 0,46-60 3 0 0,0 1 0 0 0,1-1 0 0 0,-1 1 0 0 0,2 0 0 0 0,-1 0 0 0 0,1 0 1 0 0,1 1-1 0 0,-1-1 0 0 0,1 1 0 0 0,1-1 0 0 0,-1 1 0 0 0,2 0 0 0 0,-1-1 0 0 0,1 1 0 0 0,0 0 1 0 0,1 0-1 0 0,0-1 0 0 0,1 1 0 0 0,0 0 0 0 0,0-1 0 0 0,0 0 0 0 0,1 1 0 0 0,1-1 0 0 0,1 4-3 0 0,3-1 25 0 0,1 0 0 0 0,0 0 0 0 0,0-1 1 0 0,1-1-1 0 0,0 1 0 0 0,1-2 0 0 0,0 1 0 0 0,0-2 0 0 0,1 1 0 0 0,0-2 0 0 0,0 1 0 0 0,1-2 0 0 0,-1 1 0 0 0,1-2 0 0 0,1 0 0 0 0,-1 0 0 0 0,0-1 0 0 0,1-1 0 0 0,0 0 0 0 0,-1-1 0 0 0,5-1-25 0 0,17 2 47 0 0,-7 0-52 0 0,-1 0-1 0 0,1-2 1 0 0,0-1 0 0 0,0-1-1 0 0,-1-2 1 0 0,1 0-1 0 0,12-6 6 0 0,-35 8-129 0 0,-1 0 0 0 0,1-1 0 0 0,0 0 0 0 0,-1 0 0 0 0,0 0 0 0 0,0 0 0 0 0,0-1 1 0 0,0 0-1 0 0,0 1 0 0 0,-1-2 0 0 0,1 1 0 0 0,-1 0 0 0 0,-1-1 0 0 0,1 1 0 0 0,0-1 0 0 0,-1 0 129 0 0,24-52-6963 0 0,-16 34-113 0 0,-5 8-5024 0 0</inkml:trace>
  <inkml:trace contextRef="#ctx0" brushRef="#br0" timeOffset="-33368.123">2388 78 9026 0 0,'0'0'1768'0'0,"0"0"-223"0"0,0 0-182 0 0,0 0-64 0 0,0 0-39 0 0,0 0 12 0 0,0 0-66 0 0,0 0-101 0 0,0 0-103 0 0,0 0-129 0 0,0 0-122 0 0,0 0-89 0 0,0 0-66 0 0,1-13-65 0 0,2-39-27 0 0,-2 40-22 0 0,-1 12-39 0 0,0 0-37 0 0,0 0-49 0 0,-1 15 633 0 0,-76 262 959 0 0,-246 674-961 0 0,115-296-841 0 0,115-364-43 0 0,86-282-502 0 0,7-24-5066 0 0,1 9-1350 0 0,-1 4-5762 0 0</inkml:trace>
  <inkml:trace contextRef="#ctx0" brushRef="#br0" timeOffset="49569.557">3446 1344 3505 0 0,'0'0'1940'0'0,"0"0"-181"0"0,0 0-65 0 0,0 0 0 0 0,0 0-18 0 0,0 0-198 0 0,0 0-274 0 0,0 0-239 0 0,0 0-212 0 0,0 0-120 0 0,0 0-89 0 0,-20 0-73 0 0,-65 2-22 0 0,32 17 453 0 0,44-10-658 0 0,-5 4-99 0 0,0 1 0 0 0,2 0 1 0 0,0 1-1 0 0,0 0 0 0 0,1 1 0 0 0,1 0 0 0 0,1 1 0 0 0,0 0 1 0 0,1 0-1 0 0,1 1 0 0 0,0 0 0 0 0,2 0 0 0 0,0 1 1 0 0,1 0-1 0 0,1 0 0 0 0,0 10-145 0 0,2-21 31 0 0,0-4-18 0 0,-1-1 0 0 0,1 1 0 0 0,0 0 0 0 0,1-1 0 0 0,-1 1 0 0 0,1 0 0 0 0,-1 0 0 0 0,1 0 0 0 0,0 0 0 0 0,1 0 0 0 0,-1-1 0 0 0,1 1 0 0 0,-1 0 0 0 0,1 0 0 0 0,0-1 0 0 0,1 1 0 0 0,-1 0 0 0 0,1-1 0 0 0,-1 1 0 0 0,1-1 0 0 0,0 0 0 0 0,0 1 0 0 0,1-1 0 0 0,-1 0 0 0 0,1 0 0 0 0,-1-1 0 0 0,1 1 0 0 0,0 0 0 0 0,0-1 0 0 0,0 0 0 0 0,3 2-14 0 0,6-4 140 0 0,-1-1 0 0 0,0 0 0 0 0,0-1 0 0 0,0 0-1 0 0,0-1 1 0 0,0 0 0 0 0,-1-1 0 0 0,1 0-1 0 0,-1 0 1 0 0,0-1 0 0 0,0-1 0 0 0,0 0-1 0 0,-1 0 1 0 0,0-1 0 0 0,0 0 0 0 0,-1 0-1 0 0,0-1 1 0 0,0 0 0 0 0,-1-1 0 0 0,0 1-1 0 0,1-2-138 0 0,16-16 155 0 0,-1-1 0 0 0,-2-1 0 0 0,0-1 0 0 0,-2-1 0 0 0,-1 0 0 0 0,-2-1 0 0 0,-1-1 0 0 0,-1-1 0 0 0,-2 0 0 0 0,7-28-155 0 0,-17 40 280 0 0,-2 21-201 0 0,0 11-128 0 0,0-1 53 0 0,0 1 0 0 0,1 0 0 0 0,0 0 0 0 0,1-1 0 0 0,0 1 0 0 0,0 0 1 0 0,1-1-1 0 0,0 0 0 0 0,1 0 0 0 0,1 0 0 0 0,-1 0 0 0 0,2 0 1 0 0,-1-1-1 0 0,1 0 0 0 0,0 0 0 0 0,1-1 0 0 0,4 5-4 0 0,-4-4-3 0 0,1 0-1 0 0,-1-1 0 0 0,2 0 1 0 0,-1 0-1 0 0,1 0 0 0 0,0-1 1 0 0,0-1-1 0 0,1 0 0 0 0,0 0 1 0 0,0-1-1 0 0,6 3 4 0 0,15-10-1338 0 0,-24-24-6756 0 0,-7 18 1449 0 0,0 0-4749 0 0</inkml:trace>
  <inkml:trace contextRef="#ctx0" brushRef="#br0" timeOffset="49916.584">4076 880 14243 0 0,'0'0'1916'0'0,"0"0"-605"0"0,0 0-334 0 0,0 0-104 0 0,0 0-37 0 0,0 0-53 0 0,0 0-101 0 0,0 0-133 0 0,0 0-115 0 0,0 0-106 0 0,-31 33-95 0 0,-96 101-50 0 0,78-65 133 0 0,48-68-306 0 0,0 0 0 0 0,0 0 0 0 0,0 0 0 0 0,0 0 1 0 0,1 1-1 0 0,-1-1 0 0 0,0 0 0 0 0,1 1 0 0 0,-1-1 1 0 0,1 0-1 0 0,-1 1 0 0 0,1-1 0 0 0,-1 1 0 0 0,1-1 1 0 0,0 1-1 0 0,0-1 0 0 0,0 1 0 0 0,0-1 0 0 0,0 1 1 0 0,0-1-1 0 0,0 1 0 0 0,0-1 0 0 0,1 0 0 0 0,-1 1 1 0 0,1-1-1 0 0,-1 1 0 0 0,1-1 0 0 0,-1 0 0 0 0,1 1 0 0 0,0-1 1 0 0,0 0-1 0 0,0 1 0 0 0,-1-1 0 0 0,1 0 0 0 0,0 0 1 0 0,0 0-1 0 0,1 0 0 0 0,-1 0 0 0 0,0 0 0 0 0,0 0 1 0 0,0 0-1 0 0,1-1 0 0 0,-1 1 0 0 0,0 0 0 0 0,1-1 1 0 0,-1 1-1 0 0,1-1 0 0 0,-1 0 0 0 0,1 1 0 0 0,-1-1 0 0 0,1 0 1 0 0,-1 0-1 0 0,1 0-10 0 0,280-28 852 0 0,-280 28-847 0 0,-1 0 1 0 0,1 1-1 0 0,0-1 0 0 0,-1 0 1 0 0,1 1-1 0 0,-1-1 1 0 0,1 1-1 0 0,-1 0 0 0 0,1-1 1 0 0,-1 1-1 0 0,1 0 0 0 0,-1 0 1 0 0,0 0-1 0 0,1 0 0 0 0,-1 0 1 0 0,0 0-1 0 0,0 0 1 0 0,0 0-1 0 0,0 1 0 0 0,0-1 1 0 0,0 0-1 0 0,0 1 0 0 0,0-1 1 0 0,-1 0-1 0 0,1 1 0 0 0,0-1 1 0 0,-1 1-1 0 0,1 0 0 0 0,-1-1 1 0 0,1 1-1 0 0,-1-1 1 0 0,0 1-1 0 0,0 0 0 0 0,0-1 1 0 0,0 1-1 0 0,0-1 0 0 0,0 1 1 0 0,0 0-1 0 0,-1-1 0 0 0,1 1 1 0 0,0-1-1 0 0,-1 1 1 0 0,0-1-1 0 0,1 1-5 0 0,-33 65 451 0 0,-117 84-239 0 0,107-128-2074 0 0,43-23 553 0 0,0 0-1292 0 0,0 0-3304 0 0,0-4-5660 0 0</inkml:trace>
  <inkml:trace contextRef="#ctx0" brushRef="#br0" timeOffset="50733.36">4418 1101 8970 0 0,'0'0'3555'0'0,"0"0"-1210"0"0,0 0-695 0 0,0 0-177 0 0,0 0-150 0 0,0 0-189 0 0,0 0-206 0 0,0 0-215 0 0,0 0-227 0 0,0 0-163 0 0,0 0-70 0 0,0 0-18 0 0,0 0 30 0 0,-5 11 32 0 0,-16 37-27 0 0,19-40-220 0 0,1-1 0 0 0,-1 1 0 0 0,1 0 0 0 0,0-1 0 0 0,1 1 0 0 0,0 0 0 0 0,0 0 0 0 0,1-1 0 0 0,0 1 0 0 0,0 0 0 0 0,1-1 0 0 0,0 1 0 0 0,0-1 0 0 0,1 1-50 0 0,1 7 73 0 0,98 381 880 0 0,-86-362-329 0 0,-11-49 58 0 0,40-85-460 0 0,-31 77-227 0 0,0 0 0 0 0,2 1 0 0 0,0 1 0 0 0,1 0 0 0 0,1 2 0 0 0,1 0 0 0 0,1 1 0 0 0,1 0 0 0 0,0 2 1 0 0,13-7 4 0 0,41 7-174 0 0,-73 18 174 0 0,0 0-1 0 0,0-1 1 0 0,0 1 0 0 0,0 0-1 0 0,-1 0 1 0 0,1 0 0 0 0,-1 0-1 0 0,1 0 1 0 0,-1 0 0 0 0,0 1-1 0 0,1-1 1 0 0,-1 0 0 0 0,-1 1-1 0 0,1-1 1 0 0,0 1 0 0 0,0-1-1 0 0,-1 1 1 0 0,0-1 0 0 0,1 1-1 0 0,-1-1 1 0 0,0 1 0 0 0,0 0-1 0 0,0-1 1 0 0,-1 1 0 0 0,1-1-1 0 0,-1 3 1 0 0,1-2 2 0 0,0 9 1 0 0,1 1-1 0 0,-2 0 0 0 0,0 0 0 0 0,-1-1 1 0 0,0 1-1 0 0,0-1 0 0 0,-2 1 0 0 0,1-1 1 0 0,-2 0-4 0 0,-1 3 11 0 0,0 0-1 0 0,-1-1 0 0 0,-1 1 0 0 0,-1-2 0 0 0,0 1 0 0 0,0-1 1 0 0,-2-1-1 0 0,1 1 0 0 0,-2-2 0 0 0,1 0 0 0 0,-2 0 0 0 0,1-1 1 0 0,-1 0-1 0 0,-1-1 0 0 0,-1-1-9 0 0,-61 10-737 0 0,28-24-4683 0 0,41 2-410 0 0,1 1-5880 0 0</inkml:trace>
  <inkml:trace contextRef="#ctx0" brushRef="#br0" timeOffset="51624.759">4858 1543 0 0 0,'0'0'1046'0'0,"0"0"381"0"0,0 0-150 0 0,0 0-230 0 0,0 0-200 0 0,0 0-114 0 0,0 0 25 0 0,0 0 66 0 0,0 0 42 0 0,0 0 27 0 0,0 0-11 0 0,0 0-6 0 0,0 0 35 0 0,18-7 12 0 0,52-21 6 0 0,5-22 2806 0 0,-55 32-3094 0 0,-15 14-559 0 0,-1 1 1 0 0,1 0 0 0 0,-1-1 0 0 0,1 0-1 0 0,-1 0 1 0 0,0 0 0 0 0,0-1 0 0 0,-1 1-1 0 0,1-1 1 0 0,-1 0 0 0 0,0 0-1 0 0,-1 0 1 0 0,1 0 0 0 0,-1-1 0 0 0,0 1-1 0 0,0-1 1 0 0,-1 1 0 0 0,1-1 0 0 0,-1 0-1 0 0,0 0 1 0 0,-1 1 0 0 0,0-1 0 0 0,1 0-1 0 0,-2 0 1 0 0,1 0 0 0 0,-1-1-83 0 0,-2 4 8 0 0,0 1 1 0 0,1 0-1 0 0,-1 0 1 0 0,0 0-1 0 0,0 0 1 0 0,-1 0-1 0 0,1 1 1 0 0,0-1-1 0 0,0 1 1 0 0,-1 0-1 0 0,1 0 1 0 0,-1 0-1 0 0,1 0 1 0 0,-1 1-1 0 0,0 0 1 0 0,1-1-1 0 0,-1 1 1 0 0,1 0-1 0 0,-1 1 0 0 0,0-1 1 0 0,1 1-1 0 0,-1-1 1 0 0,1 1-1 0 0,-1 0 1 0 0,1 1-1 0 0,0-1 1 0 0,-1 0-1 0 0,1 1 1 0 0,0 0-1 0 0,0 0 1 0 0,0 0-1 0 0,0 0 1 0 0,-1 1-9 0 0,-4 3-38 0 0,1 0 1 0 0,0 1 0 0 0,1-1-1 0 0,-1 1 1 0 0,1 0 0 0 0,0 1-1 0 0,1 0 1 0 0,0 0 0 0 0,0 0-1 0 0,1 0 1 0 0,0 1 0 0 0,0-1-1 0 0,1 1 1 0 0,0 0 0 0 0,1 0-1 0 0,0 1 1 0 0,0-1 0 0 0,1 0-1 0 0,0 1 1 0 0,1 8 37 0 0,0-15 0 0 0,1-1 1 0 0,0 1-1 0 0,-1-1 0 0 0,1 1 0 0 0,0-1 1 0 0,0 1-1 0 0,1-1 0 0 0,-1 0 0 0 0,0 0 1 0 0,1 1-1 0 0,-1-1 0 0 0,1 0 0 0 0,0 0 1 0 0,0-1-1 0 0,0 1 0 0 0,0 0 1 0 0,0-1-1 0 0,0 1 0 0 0,0-1 0 0 0,0 1 1 0 0,1-1-1 0 0,-1 0 0 0 0,1 0 0 0 0,-1 0 1 0 0,1 0-1 0 0,-1-1 0 0 0,1 1 0 0 0,1 0 0 0 0,76 8 216 0 0,-62-12-133 0 0,0-1-1 0 0,0 0 1 0 0,0-1 0 0 0,-1-1 0 0 0,0-1 0 0 0,-1 0-1 0 0,1-1 1 0 0,-1-1 0 0 0,-1-1 0 0 0,0 0 0 0 0,14-12-83 0 0,-27 21 9 0 0,21-18 113 0 0,-1-1 1 0 0,-1-1-1 0 0,-1-1 0 0 0,-1-1 0 0 0,-1 0 1 0 0,0-2-1 0 0,-2 0 0 0 0,-1 0 1 0 0,-2-2-1 0 0,0 1 0 0 0,-1-2 1 0 0,-2 0-1 0 0,-1 0 0 0 0,4-22-122 0 0,-6 16-30 0 0,-1 0 0 0 0,-1-1 0 0 0,-2 1 0 0 0,-2 0 0 0 0,-1-1 0 0 0,-2-10 30 0 0,2 31-2 0 0,-1 1-1 0 0,0-1 0 0 0,-1 0 1 0 0,-1 1-1 0 0,0-1 1 0 0,-1 1-1 0 0,0 0 1 0 0,-1 0-1 0 0,-1 0 0 0 0,0 1 1 0 0,-1 0-1 0 0,0 0 1 0 0,0 1-1 0 0,-1 0 0 0 0,-1 0 1 0 0,-2-2 2 0 0,8 11 3 0 0,1 0 0 0 0,-1 1 0 0 0,0-1 0 0 0,0 1 0 0 0,0-1 0 0 0,0 1 0 0 0,0 0 0 0 0,0 0 0 0 0,0 0-1 0 0,-1 1 1 0 0,1-1 0 0 0,0 1 0 0 0,0 0 0 0 0,-1 0 0 0 0,1 0 0 0 0,0 0 0 0 0,0 0 0 0 0,-1 1 0 0 0,1-1 0 0 0,0 1 0 0 0,0 0 0 0 0,0 0 0 0 0,0 0 0 0 0,0 1 0 0 0,0-1 0 0 0,0 1 0 0 0,0-1 0 0 0,0 1 0 0 0,1 0 0 0 0,-1 0 0 0 0,1 0 0 0 0,-1 1-1 0 0,1-1 1 0 0,0 0 0 0 0,0 1 0 0 0,0 0 0 0 0,0-1 0 0 0,0 1 0 0 0,1 0 0 0 0,-1 0 0 0 0,1 0 0 0 0,0 0 0 0 0,0 0 0 0 0,0 0 0 0 0,0 0 0 0 0,0 1-3 0 0,-3 11 10 0 0,1-1 0 0 0,0 0 0 0 0,1 1-1 0 0,1-1 1 0 0,0 1 0 0 0,1 0 0 0 0,0-1 0 0 0,2 1 0 0 0,-1-1 0 0 0,2 1-1 0 0,0-1 1 0 0,0 0 0 0 0,2 0 0 0 0,0 1-10 0 0,93 193 33 0 0,-69-154-9 0 0,28 49 85 0 0,-30-57 20 0 0,-1 2-1 0 0,-2 1 0 0 0,-3 0 0 0 0,14 49-128 0 0,-31-84 10 0 0,0 0 0 0 0,-1 1 0 0 0,-1 0 0 0 0,0-1 0 0 0,-1 1 0 0 0,-1 0 0 0 0,0 0-1 0 0,-1-1 1 0 0,-1 1 0 0 0,0 0 0 0 0,-1-1 0 0 0,0 1 0 0 0,-1-1 0 0 0,-1 0-1 0 0,-1 0-9 0 0,-56 71 76 0 0,60-84-71 0 0,-2 3-1 0 0,0 0 1 0 0,-1 0 0 0 0,1-1-1 0 0,-1 0 1 0 0,0 0-1 0 0,0 0 1 0 0,0 0-1 0 0,0-1 1 0 0,0 0-1 0 0,-1 0 1 0 0,1 0-1 0 0,-1-1 1 0 0,1 0-1 0 0,-1 0 1 0 0,1 0 0 0 0,-1-1-1 0 0,0 1 1 0 0,1-1-1 0 0,-5-1-4 0 0,6-2 5 0 0,1 0-1 0 0,0 0 1 0 0,0 0 0 0 0,0 0-1 0 0,0 0 1 0 0,0-1 0 0 0,1 1-1 0 0,-1-1 1 0 0,1 0-1 0 0,0 0 1 0 0,0 0 0 0 0,1 0-1 0 0,-1 0 1 0 0,1 0 0 0 0,0 0-1 0 0,0-1 1 0 0,0 1-1 0 0,0 0 1 0 0,1-1 0 0 0,0 1-1 0 0,0 0 1 0 0,0-1 0 0 0,0 1-1 0 0,1 0 1 0 0,0-4-5 0 0,-1 6-4 0 0,4-32-92 0 0,1 0 0 0 0,2 0-1 0 0,1 0 1 0 0,2 1 0 0 0,1 1 0 0 0,1 0-1 0 0,2 0 1 0 0,1 1 0 0 0,7-8 96 0 0,20-48-3483 0 0,-34 71-2230 0 0,-4 5-5713 0 0</inkml:trace>
  <inkml:trace contextRef="#ctx0" brushRef="#br0" timeOffset="51892.811">5829 939 10586 0 0,'0'0'3848'0'0,"0"0"-2116"0"0,0 0-868 0 0,0 0-49 0 0,0 0 0 0 0,0 0-82 0 0,0 0-112 0 0,0 0-136 0 0,0 0-138 0 0,0 0-96 0 0,0 0-75 0 0,-19 32-63 0 0,-55 97-24 0 0,56-69 34 0 0,21-52-95 0 0,-1-4 41 0 0,0 0-1 0 0,0 1 1 0 0,1-1 0 0 0,0 0-1 0 0,-1 0 1 0 0,2 0 0 0 0,-1-1 0 0 0,0 1-1 0 0,1-1 1 0 0,0 0 0 0 0,-1 0-1 0 0,1 0 1 0 0,0 0 0 0 0,1-1-1 0 0,-1 0 1 0 0,0 0 0 0 0,1 0 0 0 0,-1 0-1 0 0,1 0 1 0 0,0-1 0 0 0,0 0-1 0 0,-1 0 1 0 0,1 0 0 0 0,0-1-1 0 0,0 0 1 0 0,0 0 0 0 0,0 0-1 0 0,0 0 1 0 0,-1-1 0 0 0,1 0 0 0 0,0 0-1 0 0,0 0 1 0 0,-1 0 0 0 0,1-1-1 0 0,-1 0 1 0 0,1 0 0 0 0,-1 0-1 0 0,0 0 1 0 0,1-1 0 0 0,-1 0 0 0 0,0 0-1 0 0,-1 0 1 0 0,1-1-69 0 0,2 0 105 0 0,0-1 0 0 0,0-1 1 0 0,0 1-1 0 0,-1-1 0 0 0,0 0 0 0 0,-1 0 1 0 0,1-1-1 0 0,-1 1 0 0 0,0-1 0 0 0,-1 0 1 0 0,0 0-1 0 0,0-1 0 0 0,0 1 0 0 0,-1 0 1 0 0,0-1-1 0 0,0 0 0 0 0,-1 1 0 0 0,0-1 1 0 0,0 0-1 0 0,-1 0 0 0 0,0 1 0 0 0,-1-1 1 0 0,0 0-1 0 0,0 0 0 0 0,0 0-105 0 0,-1 2 4 0 0,0 0-1 0 0,0-1 0 0 0,0 1 1 0 0,-1 1-1 0 0,0-1 1 0 0,0 0-1 0 0,-1 1 0 0 0,1-1 1 0 0,-1 1-1 0 0,0 0 1 0 0,-1 0-1 0 0,1 1 0 0 0,-1-1 1 0 0,0 1-1 0 0,0 0 1 0 0,0 0-1 0 0,-1 1 0 0 0,1-1 1 0 0,-5-1-4 0 0,-43-8-3214 0 0,43 15-258 0 0,6 3-2290 0 0,1-1-6185 0 0</inkml:trace>
  <inkml:trace contextRef="#ctx0" brushRef="#br0" timeOffset="52135.71">6081 1101 13339 0 0,'0'0'2191'0'0,"0"0"-613"0"0,0 0-126 0 0,0 0 87 0 0,0 0-119 0 0,0 0-258 0 0,0 0-294 0 0,0 0-222 0 0,0 0-94 0 0,0 0-56 0 0,0 0-27 0 0,0 0-37 0 0,-6-9-60 0 0,-31-78 563 0 0,31 65-832 0 0,1 1 1 0 0,1-1-1 0 0,1-1 0 0 0,1 1 0 0 0,1 0 1 0 0,1-1-1 0 0,1 1 0 0 0,1-1 0 0 0,1 1 0 0 0,3-12-103 0 0,-5 28-62 0 0,0 1-1 0 0,1 0 0 0 0,-1 0 0 0 0,1 1 0 0 0,0-1 0 0 0,1 0 1 0 0,-1 1-1 0 0,1-1 0 0 0,0 1 0 0 0,0 0 0 0 0,0-1 1 0 0,0 2-1 0 0,1-1 0 0 0,0 0 0 0 0,0 1 0 0 0,0-1 63 0 0,33-7-8157 0 0,-32 11-3906 0 0</inkml:trace>
  <inkml:trace contextRef="#ctx0" brushRef="#br0" timeOffset="52469.7">6318 818 14483 0 0,'0'0'2225'0'0,"0"0"-310"0"0,0 0-206 0 0,0 0-262 0 0,0 0-289 0 0,0 0-255 0 0,0 0-190 0 0,0 0-158 0 0,34-20-111 0 0,102-61-74 0 0,-78 34 247 0 0,-54 43-586 0 0,-1 0-1 0 0,0 0 1 0 0,0 0-1 0 0,-1 0 1 0 0,1-1 0 0 0,-1 1-1 0 0,0-1 1 0 0,0 0-1 0 0,0 0 1 0 0,-1 1 0 0 0,1-1-1 0 0,-1 0 1 0 0,0 0-1 0 0,-1-1 1 0 0,1 1 0 0 0,-1 0-1 0 0,0 0 1 0 0,-1 0-1 0 0,1 0 1 0 0,-1 0-1 0 0,0 0 1 0 0,0 0 0 0 0,0 0-1 0 0,-1 0 1 0 0,0 0-1 0 0,0 1 1 0 0,0-1 0 0 0,0 1-1 0 0,-1-1 1 0 0,0 1-1 0 0,0 0 1 0 0,0 0 0 0 0,0 0-1 0 0,-3-2-30 0 0,-2 2-7 0 0,0 0 0 0 0,0 1-1 0 0,0 0 1 0 0,0 1-1 0 0,0 0 1 0 0,-1 0 0 0 0,1 1-1 0 0,0 0 1 0 0,-1 0 0 0 0,1 1-1 0 0,-1 0 1 0 0,1 1 0 0 0,-1 0-1 0 0,1 0 1 0 0,-1 0 0 0 0,1 1-1 0 0,0 1 1 0 0,0-1 0 0 0,0 2-1 0 0,0-1 1 0 0,0 1-1 0 0,1 0 1 0 0,0 0 0 0 0,-1 1-1 0 0,2 0 1 0 0,-1 0 0 0 0,0 1-1 0 0,1 0 1 0 0,0 0 0 0 0,1 0-1 0 0,-1 1 1 0 0,1-1 0 0 0,1 2-1 0 0,-1-1 1 0 0,1 0 0 0 0,0 1-1 0 0,-2 5 8 0 0,3-5 1 0 0,-1 1-1 0 0,1 0 0 0 0,0-1 1 0 0,1 1-1 0 0,0 0 0 0 0,0 0 1 0 0,1 0-1 0 0,0 1 0 0 0,1-1 1 0 0,-1 0-1 0 0,2 0 0 0 0,0 1 1 0 0,0-1-1 0 0,0 0 0 0 0,1 0 1 0 0,1 0-1 0 0,-1 0 0 0 0,2-1 1 0 0,-1 1-1 0 0,1-1 0 0 0,0 0 1 0 0,1 0-1 0 0,0 0 0 0 0,0 0 1 0 0,1-1-1 0 0,0 0 1 0 0,2 2-1 0 0,3 1 15 0 0,0 0 1 0 0,0-1 0 0 0,1 0 0 0 0,0-1 0 0 0,1-1 0 0 0,0 0 0 0 0,0 0 0 0 0,0-1 0 0 0,1-1 0 0 0,0-1 0 0 0,0 1 0 0 0,0-2 0 0 0,0 0 0 0 0,1-1-1 0 0,-1-1 1 0 0,1 0 0 0 0,0 0 0 0 0,6-2-16 0 0,51-5-782 0 0,-43-2-4144 0 0,-19 7-7023 0 0</inkml:trace>
  <inkml:trace contextRef="#ctx0" brushRef="#br0" timeOffset="53421.291">3818 1867 4057 0 0,'0'0'3246'0'0,"0"0"-1270"0"0,0 0-759 0 0,0 0-301 0 0,0 0-137 0 0,0 0-26 0 0,0 0 54 0 0,0 0 40 0 0,0 0 66 0 0,0 0 106 0 0,0 0 84 0 0,0 0 41 0 0,0 0 19 0 0,4-3 3348 0 0,-16 26-2390 0 0,-113 193-850 0 0,72-146-1148 0 0,-3-2 1 0 0,-3-2-1 0 0,-60 50-123 0 0,51-39 40 0 0,55-56-504 0 0,21-35-2714 0 0,9-4-2698 0 0,-10 11-5369 0 0</inkml:trace>
  <inkml:trace contextRef="#ctx0" brushRef="#br0" timeOffset="54261.614">3927 1867 1128 0 0,'0'0'1482'0'0,"0"0"-180"0"0,0 0-14 0 0,0 0 60 0 0,0 0 128 0 0,0 0 79 0 0,0 0-40 0 0,0 0-162 0 0,0 0-236 0 0,0 0-197 0 0,0 0-134 0 0,0 0 45 0 0,0 0 17 0 0,-7 0-21 0 0,-93 11 4795 0 0,-84 0-1614 0 0,184-11-4006 0 0,-11 11 1252 0 0,11-3-1381 0 0,0 1 144 0 0,0 1-1 0 0,0-1 1 0 0,1 0-1 0 0,0 0 0 0 0,0 0 1 0 0,1 0-1 0 0,1-1 1 0 0,-1 1-1 0 0,1 0 0 0 0,3 4-16 0 0,32 49 8 0 0,17 45-26 0 0,-53-23 64 0 0,-2-83-82 0 0,0-1 4 0 0,0 0 43 0 0,0 0-19 0 0,0 0-3 0 0,0 0 17 0 0,2 0-8 0 0,-2 0 28 0 0,0 0-9 0 0,17-44 893 0 0,20-40-766 0 0,-27 64-127 0 0,0-1 0 0 0,-1 1 1 0 0,-1-1-1 0 0,-1-1 0 0 0,-2 0 1 0 0,0 0-1 0 0,0 0 0 0 0,-2 0-17 0 0,1-51-636 0 0,-4 72 200 0 0,7-2-2625 0 0,-3 2-2109 0 0,3-2-7023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9:16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12165 1146 4601 0 0,'0'0'2355'0'0,"0"0"-381"0"0,0 0-102 0 0,0 0 83 0 0,0 0-30 0 0,0 0-191 0 0,0 0-296 0 0,0 0-303 0 0,0 0-241 0 0,0 0-190 0 0,0 0-112 0 0,21 4 2015 0 0,110-22 121 0 0,-108 15-2779 0 0,42-4 704 0 0,-22 5-3681 0 0,-37 5-1011 0 0,-4 0-2039 0 0,-1-2 1456 0 0,1 0-4727 0 0</inkml:trace>
  <inkml:trace contextRef="#ctx0" brushRef="#br0" timeOffset="325.224">12853 701 17004 0 0,'0'0'955'0'0,"0"0"-361"0"0,0 0-132 0 0,0 0 111 0 0,0 0 155 0 0,0 0 145 0 0,0 0-15 0 0,0 0-64 0 0,0 0-65 0 0,0 0-163 0 0,0 0-127 0 0,0 0-55 0 0,13 28-44 0 0,38 90-51 0 0,-30-27 143 0 0,-16-58-474 0 0,-1 0 0 0 0,-2 1-1 0 0,-1 0 1 0 0,-2-1 0 0 0,-1 1-1 0 0,-2-1 1 0 0,-1 0 0 0 0,-1 0 0 0 0,-2 0-1 0 0,-2-1 1 0 0,-1 0 0 0 0,-1 0-1 0 0,-1-1 1 0 0,-17 26 42 0 0,-6-17-1544 0 0,3-28-2758 0 0,25-66-12185 0 0,11 42 13865 0 0,3 1 2149 0 0</inkml:trace>
  <inkml:trace contextRef="#ctx0" brushRef="#br0" timeOffset="807.582">12853 1198 0 0 0,'0'0'2146'0'0,"0"0"89"0"0,0 0-361 0 0,0 0-531 0 0,0 0-339 0 0,0 0-37 0 0,0 0 104 0 0,0 0 69 0 0,0 0-32 0 0,0 0-100 0 0,0 0-114 0 0,3 15-106 0 0,8 48-29 0 0,-10-61-655 0 0,0 0 0 0 0,0 0 1 0 0,0 0-1 0 0,0-1 1 0 0,0 1-1 0 0,0 0 0 0 0,0 0 1 0 0,0-1-1 0 0,1 1 0 0 0,-1-1 1 0 0,1 1-1 0 0,-1-1 0 0 0,1 0 1 0 0,0 1-1 0 0,0-1 0 0 0,-1 0 1 0 0,1 0-1 0 0,0 0 0 0 0,0 0 1 0 0,0 0-1 0 0,0-1 0 0 0,0 1 1 0 0,0-1-1 0 0,0 1 0 0 0,0-1 1 0 0,0 0-1 0 0,0 0 0 0 0,0 0 1 0 0,1 0-1 0 0,-1 0 0 0 0,0 0 1 0 0,1-1-105 0 0,1 1 220 0 0,5 0 50 0 0,1 0 0 0 0,-1-1 0 0 0,0-1 0 0 0,0 1 0 0 0,0-1 0 0 0,0-1 0 0 0,-1 0 0 0 0,1 0 0 0 0,-1 0 0 0 0,1-1 0 0 0,-1-1 0 0 0,0 1 0 0 0,-1-1 0 0 0,4-4-270 0 0,18-15 119 0 0,-1-3 1 0 0,-2 0-1 0 0,0-1 1 0 0,-2-2-1 0 0,-2 0 1 0 0,0-2-1 0 0,-2 0 1 0 0,-2-2-1 0 0,-1 0 1 0 0,-1-2-120 0 0,14-78 274 0 0,-40 133-347 0 0,0 18 190 0 0,2 0 0 0 0,1 1 0 0 0,2 0 0 0 0,1 1 0 0 0,2 20-117 0 0,19 112 650 0 0,45 61 1 0 0,-59-212-763 0 0,-4-33-2337 0 0,1-4-751 0 0,0 11-473 0 0,0 0-3497 0 0,0 2-3184 0 0</inkml:trace>
  <inkml:trace contextRef="#ctx0" brushRef="#br0" timeOffset="1086.691">13665 1135 16884 0 0,'0'0'1388'0'0,"0"0"-263"0"0,0 0-36 0 0,0 0-16 0 0,0 0-17 0 0,0 0-125 0 0,0 0-222 0 0,0 0-188 0 0,0 0-128 0 0,0 0-81 0 0,0 0-66 0 0,-8 32-50 0 0,-24 96-57 0 0,22-34 79 0 0,10 23-2275 0 0,0-116 1051 0 0,0-1-265 0 0,0 0-271 0 0,0-7-8621 0 0,0 7-78 0 0</inkml:trace>
  <inkml:trace contextRef="#ctx0" brushRef="#br0" timeOffset="1430.756">13831 1176 10546 0 0,'0'0'2493'0'0,"0"0"-841"0"0,0 0-306 0 0,0 0-49 0 0,0 0-7 0 0,0 0-104 0 0,0 0-265 0 0,0 0-153 0 0,0 0-136 0 0,0 0-109 0 0,0 0-83 0 0,0 0-44 0 0,0 0-20 0 0,-30 21-21 0 0,-93 67-37 0 0,70-43 331 0 0,52-44-641 0 0,0 0 0 0 0,0 0-1 0 0,1 0 1 0 0,-1 0 0 0 0,1 0 0 0 0,-1 0-1 0 0,1 1 1 0 0,-1-1 0 0 0,1 0 0 0 0,0 0-1 0 0,0 0 1 0 0,-1 0 0 0 0,1 1 0 0 0,0-1-1 0 0,0 0 1 0 0,0 0 0 0 0,0 0 0 0 0,0 0-1 0 0,1 1 1 0 0,-1-1 0 0 0,0 0 0 0 0,0 0-1 0 0,1 0 1 0 0,-1 0 0 0 0,1 0 0 0 0,-1 1-1 0 0,1-1 1 0 0,-1 0 0 0 0,1 0 0 0 0,0 0-1 0 0,-1 0 1 0 0,1-1 0 0 0,0 1 0 0 0,0 0-1 0 0,0 0 1 0 0,0 0 0 0 0,0-1 0 0 0,0 1-1 0 0,0 0 1 0 0,0-1 0 0 0,0 1-8 0 0,52 23 281 0 0,-44-21-189 0 0,36 12 138 0 0,-33-12-98 0 0,1 1-1 0 0,-1 0 1 0 0,1 1 0 0 0,-2 0-1 0 0,1 1 1 0 0,0 0 0 0 0,-1 1-1 0 0,0 1 1 0 0,4 3-132 0 0,10 21 439 0 0,-22-51-4210 0 0,-1 10-4818 0 0,-2 9 6683 0 0,0-4-10225 0 0</inkml:trace>
  <inkml:trace contextRef="#ctx0" brushRef="#br0" timeOffset="4105.459">14122 1408 656 0 0,'0'0'1759'0'0,"0"0"-34"0"0,0 0 19 0 0,0 0 78 0 0,0 0-6 0 0,0 0-124 0 0,0 0-167 0 0,0 0-177 0 0,0 0-124 0 0,0 0-77 0 0,0 0-49 0 0,0 0-18 0 0,-3 3-41 0 0,-10 12-60 0 0,16-30 4481 0 0,-4-27-4984 0 0,0 18-14 0 0,4 2-415 0 0,2 0 0 0 0,0 0 0 0 0,1 0-1 0 0,2 1 1 0 0,0 0 0 0 0,1 0 0 0 0,1 1 0 0 0,1 0-1 0 0,0 1 1 0 0,2 0 0 0 0,0 1 0 0 0,1 0-1 0 0,1 1 1 0 0,1 1 0 0 0,0 1 0 0 0,12-9-47 0 0,76-37-16 0 0,-52 54-219 0 0,-42 41 170 0 0,-25 171 262 0 0,12-94-224 0 0,4-109 30 0 0,-1 0-1 0 0,1 0 1 0 0,0 0-1 0 0,0 0 1 0 0,0 0-1 0 0,0 0 1 0 0,0-1-1 0 0,0 1 1 0 0,0 0-1 0 0,1-1 1 0 0,-1 1-1 0 0,1-1 1 0 0,-1 1-1 0 0,1-1 1 0 0,0 0-1 0 0,-1 1 1 0 0,1-1-1 0 0,0 0 1 0 0,0 0 0 0 0,0 0-1 0 0,0 0 1 0 0,0-1-1 0 0,0 1 1 0 0,0-1-1 0 0,0 1 1 0 0,0-1-1 0 0,0 0 1 0 0,0 1-1 0 0,0-1 1 0 0,0 0-1 0 0,0 0 1 0 0,1-1-1 0 0,-1 1 1 0 0,0 0-1 0 0,0-1 1 0 0,0 1-1 0 0,0-1 1 0 0,0 0-1 0 0,0 1 1 0 0,0-1-1 0 0,0 0 1 0 0,-1 0-1 0 0,1 0 1 0 0,0-1-1 0 0,0 1 1 0 0,-1 0-1 0 0,1-1 1 0 0,-1 1-1 0 0,1-1 1 0 0,-1 0-1 0 0,0 1 1 0 0,1-2-3 0 0,153-132 80 0 0,-73 66-132 0 0,13 9-69 0 0,-93 61 117 0 0,-1-1 1 0 0,0 1-1 0 0,1 0 1 0 0,-1 0-1 0 0,0-1 1 0 0,0 1-1 0 0,0 0 1 0 0,0 0-1 0 0,0 0 1 0 0,0 0 0 0 0,0 1-1 0 0,0-1 1 0 0,0 0-1 0 0,0 0 1 0 0,-1 0-1 0 0,1 1 1 0 0,0-1-1 0 0,-1 0 1 0 0,1 1-1 0 0,-1-1 1 0 0,1 1 0 0 0,-1-1-1 0 0,0 1 1 0 0,0-1-1 0 0,0 0 1 0 0,0 1-1 0 0,0-1 1 0 0,0 1-1 0 0,0-1 1 0 0,0 1-1 0 0,0-1 1 0 0,-1 1 0 0 0,1-1-1 0 0,0 0 1 0 0,-1 1-1 0 0,0 0 4 0 0,1 4-10 0 0,-4 232-22 0 0,4-237-60 0 0,0 0 0 0 0,0 0 0 0 0,0 0 0 0 0,0 0 1 0 0,0 0-1 0 0,0 0 0 0 0,0 0 0 0 0,1 1 0 0 0,-1-1 0 0 0,0 0 0 0 0,1 0 0 0 0,-1 0 1 0 0,1 0-1 0 0,-1 0 0 0 0,1 0 0 0 0,-1-1 0 0 0,1 1 0 0 0,0 0 0 0 0,-1 0 1 0 0,1 0-1 0 0,0 0 0 0 0,0-1 0 0 0,0 1 0 0 0,-1 0 0 0 0,1-1 0 0 0,0 1 0 0 0,0-1 1 0 0,0 1-1 0 0,0-1 0 0 0,0 1 0 0 0,0-1 0 0 0,0 0 0 0 0,1 1 92 0 0,24 1-9123 0 0,-20-2-2023 0 0</inkml:trace>
  <inkml:trace contextRef="#ctx0" brushRef="#br0" timeOffset="4769.698">15408 1014 12147 0 0,'0'0'1920'0'0,"0"0"-729"0"0,0 0-232 0 0,0 0 185 0 0,0 0 167 0 0,0 0 31 0 0,0 0-110 0 0,0 0-283 0 0,-31 15-276 0 0,-97 50-179 0 0,120-62-432 0 0,1 1 0 0 0,-1 0-1 0 0,1 0 1 0 0,0 1 0 0 0,0 0-1 0 0,1 0 1 0 0,-1 0 0 0 0,1 1-1 0 0,0 0 1 0 0,0 0 0 0 0,1 1-1 0 0,0-1 1 0 0,0 1 0 0 0,-1 4-62 0 0,-7 9 103 0 0,9-14-87 0 0,1 0 0 0 0,-1 1 0 0 0,1-1 1 0 0,0 1-1 0 0,1 0 0 0 0,-1 0 0 0 0,1 0 0 0 0,1 0 0 0 0,-1 0 0 0 0,1 1 0 0 0,1-1 0 0 0,-1 0 0 0 0,1 0 0 0 0,0 1 1 0 0,1 2-17 0 0,0-7 8 0 0,-1-1 0 0 0,1 1 0 0 0,0 0 0 0 0,0-1 0 0 0,0 1 0 0 0,0-1 0 0 0,0 1 0 0 0,0-1 0 0 0,1 1 0 0 0,-1-1 0 0 0,1 0 0 0 0,0 0 0 0 0,-1 0 0 0 0,1 0 0 0 0,0 0 0 0 0,0 0 0 0 0,0 0 0 0 0,1-1 0 0 0,-1 1 0 0 0,0-1 0 0 0,1 1 0 0 0,-1-1 0 0 0,1 0 0 0 0,-1 0 0 0 0,1 0 0 0 0,-1 0 0 0 0,1-1 0 0 0,0 1 0 0 0,0-1 0 0 0,-1 1 0 0 0,1-1 0 0 0,2 0-8 0 0,2 1 74 0 0,0-1-1 0 0,1 0 1 0 0,-1 0 0 0 0,0-1 0 0 0,1 1 0 0 0,-1-2 0 0 0,0 1 0 0 0,0-1 0 0 0,0 0 0 0 0,0 0 0 0 0,0-1-1 0 0,0 0-73 0 0,211-169 1522 0 0,-218 171-1519 0 0,1 0 1 0 0,0 0-1 0 0,1-1 0 0 0,-1 1 1 0 0,0 0-1 0 0,0 1 0 0 0,0-1 0 0 0,0 0 1 0 0,1 0-1 0 0,-1 0 0 0 0,0 1 0 0 0,1-1 1 0 0,-1 1-1 0 0,1-1 0 0 0,-1 1 1 0 0,1-1-1 0 0,-1 1 0 0 0,1 0 0 0 0,-1 0 1 0 0,1 0-1 0 0,-1 0 0 0 0,1 0 0 0 0,-1 0 1 0 0,1 0-1 0 0,-1 0 0 0 0,0 1 1 0 0,1-1-1 0 0,-1 1 0 0 0,1-1 0 0 0,-1 1 1 0 0,1-1-1 0 0,-1 1 0 0 0,0 0 0 0 0,0-1 1 0 0,1 1-1 0 0,-1 0 0 0 0,0 0 1 0 0,0 0-1 0 0,0 0 0 0 0,0 0 0 0 0,0 1 1 0 0,0-1-1 0 0,0 0 0 0 0,0 0 0 0 0,0 0 1 0 0,-1 1-1 0 0,1-1 0 0 0,0 1 1 0 0,-1-1-1 0 0,1 0 0 0 0,-1 1 0 0 0,0-1 1 0 0,1 1-1 0 0,-1-1 0 0 0,0 1-3 0 0,8 32 14 0 0,-2 1 0 0 0,-1 0 0 0 0,-2 0 0 0 0,-1 0 0 0 0,-2 1 0 0 0,-2 14-14 0 0,0 21 8 0 0,-2 198-134 0 0,3-254 127 0 0,-2 0 1 0 0,0 0-1 0 0,0 0 1 0 0,-2 0-1 0 0,0-1 1 0 0,0 0-1 0 0,-1 0 1 0 0,-1 0-1 0 0,-1 0 1 0 0,0-1-1 0 0,0-1 1 0 0,-1 1-1 0 0,-1-2 1 0 0,0 1 0 0 0,0-1-1 0 0,-2 0 1 0 0,1-1-1 0 0,-1-1 1 0 0,0 0-1 0 0,-7 3-1 0 0,11-8 12 0 0,-1-1 0 0 0,1 0 0 0 0,-1 0 0 0 0,0-1 0 0 0,0 0-1 0 0,1-1 1 0 0,-1 0 0 0 0,-1 0 0 0 0,1-1 0 0 0,0 0 0 0 0,-6-1-12 0 0,10-2 9 0 0,1 0 1 0 0,-1 0-1 0 0,1 0 0 0 0,0-1 1 0 0,0 1-1 0 0,0-1 0 0 0,0 0 1 0 0,1 0-1 0 0,0 0 0 0 0,0-1 1 0 0,0 1-1 0 0,0-1 0 0 0,0 0 1 0 0,1 1-1 0 0,0-1 0 0 0,0 0 1 0 0,1 0-1 0 0,-1-1 0 0 0,1 1 1 0 0,0 0-1 0 0,0 0 0 0 0,1-1 1 0 0,-1 1-1 0 0,1-1 0 0 0,1 1 1 0 0,-1 0-1 0 0,1-1 0 0 0,0 1 1 0 0,0-3-10 0 0,4-17 4 0 0,1 1 1 0 0,1-1 0 0 0,1 2 0 0 0,1-1 0 0 0,1 1 0 0 0,1 1 0 0 0,0 0 0 0 0,2 0 0 0 0,1 1 0 0 0,1 1-1 0 0,0 0 1 0 0,12-10-5 0 0,-12 12-30 0 0,0 0 0 0 0,1 1-1 0 0,0 1 1 0 0,2 0 0 0 0,0 2 0 0 0,0 0-1 0 0,10-5 31 0 0,-27 19-35 0 0,-1-1 1 0 0,1 1-1 0 0,0 0 0 0 0,-1 0 0 0 0,1 0 0 0 0,0 0 0 0 0,-1 0 1 0 0,1 0-1 0 0,0 0 0 0 0,0 0 0 0 0,-1 0 0 0 0,1 0 0 0 0,0 0 1 0 0,-1 0-1 0 0,1 0 0 0 0,0 0 0 0 0,-1 1 0 0 0,1-1 0 0 0,0 0 1 0 0,-1 0-1 0 0,1 1 0 0 0,-1-1 0 0 0,1 1 0 0 0,0-1 0 0 0,-1 0 0 0 0,1 1 1 0 0,-1-1-1 0 0,1 1 0 0 0,-1-1 0 0 0,1 1 0 0 0,-1 0 0 0 0,0-1 1 0 0,1 1-1 0 0,-1-1 0 0 0,0 1 0 0 0,1 0 0 0 0,-1-1 0 0 0,0 1 1 0 0,0 0-1 0 0,0-1 0 0 0,1 1 0 0 0,-1 0 0 0 0,0-1 0 0 0,0 1 1 0 0,0 0-1 0 0,0 0 0 0 0,0-1 0 0 0,0 1 0 0 0,-1 0 35 0 0,4 9-316 0 0,0-10 96 0 0,-2 0-3660 0 0,-1 0-4108 0 0,0 0-2479 0 0</inkml:trace>
  <inkml:trace contextRef="#ctx0" brushRef="#br0" timeOffset="6222.14">16194 1069 0 0 0,'0'0'1499'0'0,"0"0"251"0"0,0 0 123 0 0,0 0 27 0 0,0 0 5 0 0,0 0-47 0 0,0 0-66 0 0,0 0-91 0 0,0 0-92 0 0,0 0-148 0 0,0 0-274 0 0,4-5-206 0 0,12-15-181 0 0,-52 17 1626 0 0,18 9-2221 0 0,0 1 1 0 0,1 0-1 0 0,0 2 0 0 0,0 0 1 0 0,1 1-1 0 0,1 0 0 0 0,-1 1 1 0 0,2 1-1 0 0,-1 1 0 0 0,2 0 0 0 0,0 0 1 0 0,0 2-1 0 0,2-1 0 0 0,-1 2 1 0 0,-2 5-206 0 0,9-14 10 0 0,1-1 0 0 0,-1 1 0 0 0,1 1 0 0 0,1-1 0 0 0,-1 0 0 0 0,1 1 0 0 0,0-1 0 0 0,1 1 0 0 0,0 0 0 0 0,0 0 0 0 0,1 0 0 0 0,0 0 0 0 0,0 0 0 0 0,1 1 0 0 0,0-1 0 0 0,0 0 0 0 0,1 0 0 0 0,0 0 0 0 0,1 0 0 0 0,-1 0 0 0 0,2 0 0 0 0,-1 0 1 0 0,1-1-1 0 0,0 1 0 0 0,1-1 0 0 0,-1 1 0 0 0,2-1 0 0 0,-1-1 0 0 0,1 1 0 0 0,0 0 0 0 0,0-1 0 0 0,4 4-10 0 0,0-4-14 0 0,-1 1-1 0 0,1-1 1 0 0,1 0 0 0 0,-1-1 0 0 0,1 0-1 0 0,-1-1 1 0 0,1 0 0 0 0,1 0 0 0 0,-1-1-1 0 0,0 0 1 0 0,1-1 0 0 0,0 0 0 0 0,-1-1-1 0 0,1 0 1 0 0,0-1 0 0 0,6 0 14 0 0,107-19-2190 0 0,-46-14-2190 0 0,-65 27 3141 0 0,8-5-2058 0 0,-6 2-1634 0 0,0-2-4947 0 0</inkml:trace>
  <inkml:trace contextRef="#ctx0" brushRef="#br0" timeOffset="6517.819">16576 1080 11626 0 0,'0'0'1777'0'0,"0"0"-516"0"0,0 0-256 0 0,0 0-25 0 0,0 0 24 0 0,0 0-16 0 0,0 0-134 0 0,0 0-182 0 0,-31 26-205 0 0,-95 82-157 0 0,122-106-292 0 0,1 0 0 0 0,-1 1 0 0 0,1 0 0 0 0,0-1-1 0 0,0 1 1 0 0,0 0 0 0 0,0 1 0 0 0,1-1-1 0 0,-1 0 1 0 0,1 1 0 0 0,0 0 0 0 0,0-1 0 0 0,0 1-1 0 0,1 0 1 0 0,-1 0 0 0 0,1 0 0 0 0,0 0-1 0 0,0 1-16 0 0,-1 7 64 0 0,0-7-23 0 0,2 1 0 0 0,-1-1 0 0 0,1 1 1 0 0,0-1-1 0 0,0 1 0 0 0,0-1 0 0 0,1 1 0 0 0,0-1 0 0 0,0 1 1 0 0,0-1-1 0 0,1 1 0 0 0,0-1 0 0 0,0 0 0 0 0,0 0 0 0 0,1 0 0 0 0,-1 0 1 0 0,1-1-1 0 0,0 1 0 0 0,1-1 0 0 0,-1 1 0 0 0,1-1 0 0 0,0 0 1 0 0,0 0-1 0 0,0-1 0 0 0,0 1 0 0 0,1-1 0 0 0,-1 0 0 0 0,1 0 1 0 0,0-1-1 0 0,0 1 0 0 0,0-1 0 0 0,0 0 0 0 0,1 0 0 0 0,-1-1 1 0 0,0 0-1 0 0,1 1 0 0 0,-1-2 0 0 0,1 1 0 0 0,3-1-42 0 0,6 3 142 0 0,1-2 0 0 0,-1 0 0 0 0,1-1 0 0 0,-1 0 0 0 0,0-1 0 0 0,1-1 0 0 0,-1-1 0 0 0,0 0 0 0 0,0 0 0 0 0,0-2 0 0 0,-1 0 0 0 0,1 0 0 0 0,-1-2 0 0 0,-1 0 0 0 0,1 0 0 0 0,-1-1 0 0 0,0-1 0 0 0,-1 0 0 0 0,0-1 0 0 0,0 0 0 0 0,-1-1 0 0 0,-1 0 0 0 0,0-1 0 0 0,0 0 0 0 0,-1 0 0 0 0,4-9-142 0 0,-10 16 33 0 0,-1-1 1 0 0,0 0 0 0 0,0 0 0 0 0,-1 0-1 0 0,1 0 1 0 0,-1 0 0 0 0,0 0-1 0 0,-1 0 1 0 0,0 0 0 0 0,0 0 0 0 0,0-1-1 0 0,-1 1 1 0 0,1 0 0 0 0,-2 0 0 0 0,1 0-1 0 0,-1 0 1 0 0,1 0 0 0 0,-2 1-1 0 0,1-1 1 0 0,-1 0 0 0 0,-1-1-34 0 0,-2 0-120 0 0,0 1 0 0 0,0 0 0 0 0,-1 0 0 0 0,1 1 0 0 0,-2 0 0 0 0,1 0 0 0 0,0 0 0 0 0,-1 1 0 0 0,0 0 0 0 0,0 1 0 0 0,0 0 0 0 0,0 0 0 0 0,-1 1 0 0 0,1 0 0 0 0,-1 0 0 0 0,1 1 0 0 0,-1 0 0 0 0,0 1 0 0 0,1-1 0 0 0,-1 2 0 0 0,0-1 0 0 0,-5 2 120 0 0,-27 13-4856 0 0,5 11-3877 0 0,28-18-2412 0 0</inkml:trace>
  <inkml:trace contextRef="#ctx0" brushRef="#br0" timeOffset="6904.021">17321 1062 5561 0 0,'0'0'5880'0'0,"0"0"-3411"0"0,0 0-1142 0 0,0 0-68 0 0,0 0 15 0 0,0 0-21 0 0,0 0-120 0 0,0 0-184 0 0,0 0-201 0 0,-32 8-150 0 0,-100 28-103 0 0,69-7 308 0 0,61-28-782 0 0,0-1 0 0 0,0 1 0 0 0,0 0 0 0 0,1 0 0 0 0,-1 0 0 0 0,0 0 0 0 0,0 0 0 0 0,1 0 0 0 0,-1 0 0 0 0,1 1 0 0 0,-1-1 0 0 0,1 0 0 0 0,0 1 0 0 0,-1 0 0 0 0,1-1 0 0 0,0 1 0 0 0,0 0 0 0 0,0-1-1 0 0,0 1 1 0 0,1 0 0 0 0,-1 0 0 0 0,0 0 0 0 0,1-1 0 0 0,-1 1 0 0 0,1 0 0 0 0,0 0 0 0 0,-1 0 0 0 0,1 0 0 0 0,0 0 0 0 0,0 0 0 0 0,0 0 0 0 0,1 0 0 0 0,-1 0 0 0 0,0 0 0 0 0,1 0 0 0 0,-1 0 0 0 0,1 0 0 0 0,0 0 0 0 0,-1-1 0 0 0,1 1 0 0 0,0 0 0 0 0,0 0 0 0 0,0-1 0 0 0,1 1 0 0 0,-1-1 0 0 0,0 1 0 0 0,2 1-21 0 0,187 66 374 0 0,-186-66-346 0 0,-1 0-1 0 0,1 0 1 0 0,-1 0 0 0 0,0 0-1 0 0,0 0 1 0 0,0 1-1 0 0,-1-1 1 0 0,1 1-1 0 0,-1 0 1 0 0,0 0-1 0 0,1 0 1 0 0,-2 0-1 0 0,1 0 1 0 0,-1 0 0 0 0,1 1-1 0 0,-1-1 1 0 0,0 0-1 0 0,0 1 1 0 0,-1-1-1 0 0,0 1 1 0 0,1-1-1 0 0,-2 1 1 0 0,1-1-1 0 0,0 0 1 0 0,-1 1-1 0 0,0-1 1 0 0,0 1 0 0 0,0-1-1 0 0,0 0 1 0 0,-1 0-1 0 0,0 1 1 0 0,0-1-1 0 0,0 0 1 0 0,0-1-1 0 0,0 1 1 0 0,-1 0-1 0 0,0-1 1 0 0,0 1 0 0 0,0-1-1 0 0,0 0 1 0 0,0 0-1 0 0,-1 0 1 0 0,1 0-1 0 0,-1-1 1 0 0,0 0-1 0 0,-3 2-27 0 0,-19 14-62 0 0,0-1 0 0 0,-2-1 0 0 0,0-1 0 0 0,-1-2 0 0 0,0-1 0 0 0,0-1 0 0 0,-2-1 0 0 0,-1-2 62 0 0,-10-7-2350 0 0,38-7-1723 0 0,6-2-3317 0 0,1 4-3869 0 0</inkml:trace>
  <inkml:trace contextRef="#ctx0" brushRef="#br0" timeOffset="7258.842">17746 1032 15907 0 0,'0'0'1886'0'0,"0"0"-534"0"0,0 0-297 0 0,0 0-66 0 0,0 0-61 0 0,0 0-124 0 0,0 0-133 0 0,0 0-155 0 0,0 0-105 0 0,-31 32-55 0 0,-97 102-60 0 0,59-41 101 0 0,65-88-392 0 0,1 0-1 0 0,-1 1 0 0 0,1-1 1 0 0,-1 1-1 0 0,2 0 0 0 0,-1 0 1 0 0,1 0-1 0 0,-1 0 1 0 0,2 0-1 0 0,-1 0 0 0 0,1 1 1 0 0,0-1-1 0 0,0 0 0 0 0,1 1 1 0 0,0-1-1 0 0,0 1 1 0 0,0-1-1 0 0,1 1 0 0 0,0-1 1 0 0,0 0-1 0 0,1 1 1 0 0,-1-1-1 0 0,1 0 0 0 0,1 0 1 0 0,-1 0-1 0 0,1 0 0 0 0,0 0 1 0 0,1-1-1 0 0,-1 0 1 0 0,1 1-1 0 0,0-1 0 0 0,0 0 1 0 0,1-1-1 0 0,0 1 1 0 0,2 1-6 0 0,9 0 96 0 0,0-1 0 0 0,1-1-1 0 0,-1 0 1 0 0,1-2 0 0 0,0 1-1 0 0,0-2 1 0 0,0-1-1 0 0,0 0 1 0 0,0-1 0 0 0,0 0-1 0 0,0-2 1 0 0,-1 0 0 0 0,1-1-1 0 0,-1 0 1 0 0,1-1-1 0 0,-2-1 1 0 0,1-1 0 0 0,-1 0-1 0 0,0-1 1 0 0,5-4-95 0 0,-8 4 61 0 0,-1-1 0 0 0,-1 0 0 0 0,0-1 0 0 0,0 0 0 0 0,-1 0 0 0 0,0-1 0 0 0,0 0 0 0 0,-1-1 0 0 0,-1 0-1 0 0,0 0 1 0 0,-1 0 0 0 0,0-1 0 0 0,-1 0 0 0 0,0 0 0 0 0,-1-1 0 0 0,-1 1 0 0 0,0-1 0 0 0,-1 0 0 0 0,0 0 0 0 0,-1 1 0 0 0,-1-1 0 0 0,0 0 0 0 0,-1 0 0 0 0,-1-9-61 0 0,-1 17-83 0 0,1-1 0 0 0,-1 1 0 0 0,-1 0 0 0 0,1 0 0 0 0,-1 1 0 0 0,0-1 0 0 0,0 1 0 0 0,-1-1 0 0 0,0 1 0 0 0,0 1 0 0 0,0-1 0 0 0,0 1 1 0 0,-1 0-1 0 0,0 0 0 0 0,1 0 0 0 0,-1 1 0 0 0,-1 0 0 0 0,1 0 0 0 0,0 0 0 0 0,-1 1 0 0 0,0 0 0 0 0,1 1 0 0 0,-1-1 0 0 0,0 1 0 0 0,0 0 0 0 0,0 1 0 0 0,1 0 0 0 0,-1 0 0 0 0,0 0 0 0 0,-1 1 83 0 0,-86 19-2780 0 0,37 7-4931 0 0,37-16-4033 0 0</inkml:trace>
  <inkml:trace contextRef="#ctx0" brushRef="#br0" timeOffset="8037.097">17470 1397 16155 0 0,'0'0'1976'0'0,"0"0"-335"0"0,0 0-126 0 0,0 0-84 0 0,0 0-125 0 0,32-22-138 0 0,101-66-177 0 0,-48 35 859 0 0,-81 50-1706 0 0,-3 2-118 0 0,0-1 1 0 0,0 1-1 0 0,0 0 1 0 0,0-1-1 0 0,1 1 1 0 0,-1 0 0 0 0,0 0-1 0 0,1 0 1 0 0,-1 0-1 0 0,1 0 1 0 0,-1 0 0 0 0,1 0-1 0 0,-1 1 1 0 0,1-1-1 0 0,0 0 1 0 0,-1 1 0 0 0,1-1-1 0 0,0 1 1 0 0,0 0-1 0 0,-1 0 1 0 0,1-1 0 0 0,0 1-1 0 0,0 0 1 0 0,-1 1-1 0 0,1-1 1 0 0,0 0 0 0 0,0 0-1 0 0,-1 1 1 0 0,1-1-1 0 0,0 1 1 0 0,-1-1 0 0 0,1 1-1 0 0,0 0-26 0 0,0 9 18 0 0,1-1 0 0 0,-1 1 0 0 0,2-1 0 0 0,-1 0 0 0 0,1 0-1 0 0,0-1 1 0 0,1 1 0 0 0,0-1 0 0 0,1 0 0 0 0,-1 0 0 0 0,1-1 0 0 0,1 0 0 0 0,0 0 0 0 0,0 0-1 0 0,0-1 1 0 0,0 0 0 0 0,1 0 0 0 0,0-1 0 0 0,1 0 0 0 0,-1 0 0 0 0,1-1 0 0 0,0 0-1 0 0,0 0 1 0 0,0-1 0 0 0,0-1 0 0 0,1 0 0 0 0,1 1-18 0 0,63-14 940 0 0,-81 6-2198 0 0,-12 2-8940 0 0,17 3-1765 0 0</inkml:trace>
  <inkml:trace contextRef="#ctx0" brushRef="#br0" timeOffset="10421.741">20681 1080 17828 0 0,'0'0'1228'0'0,"0"0"-305"0"0,0 0-72 0 0,0 0 40 0 0,0 0 3 0 0,0 0-105 0 0,0 0-143 0 0,-33 10-127 0 0,-103 33-144 0 0,63-4 16 0 0,60-27-314 0 0,-4 1-47 0 0,0 1 0 0 0,0 1 0 0 0,2 1 0 0 0,0 1 0 0 0,1 0-1 0 0,0 0 1 0 0,2 1 0 0 0,0 1 0 0 0,1 0 0 0 0,1 1 0 0 0,0 0 0 0 0,-1 8-30 0 0,10-26 2 0 0,0 0 0 0 0,0 0 0 0 0,0-1 1 0 0,0 1-1 0 0,1 0 0 0 0,-1 0 0 0 0,0 0 0 0 0,1 0 0 0 0,0 0 1 0 0,-1 0-1 0 0,1 0 0 0 0,0 0 0 0 0,0 0 0 0 0,0 0 0 0 0,0 0 1 0 0,0 0-1 0 0,1 0 0 0 0,-1 0 0 0 0,1 0 0 0 0,-1 0 0 0 0,1-1 1 0 0,0 1-1 0 0,-1 0 0 0 0,1 0 0 0 0,0 0 0 0 0,0-1 0 0 0,1 1 1 0 0,-1 0-1 0 0,0-1 0 0 0,0 1 0 0 0,1-1 0 0 0,-1 0 0 0 0,1 1 1 0 0,-1-1-1 0 0,1 0 0 0 0,0 0 0 0 0,-1 0 0 0 0,1 0 0 0 0,0 0 1 0 0,0 0-1 0 0,0-1 0 0 0,0 1 0 0 0,-1 0 0 0 0,1-1 0 0 0,0 0 1 0 0,0 1-1 0 0,0-1 0 0 0,0 0 0 0 0,0 0 0 0 0,0 0 1 0 0,1 0-3 0 0,17-3 145 0 0,-1-1 1 0 0,-1 0 0 0 0,1-2 0 0 0,-1 0 0 0 0,0-1 0 0 0,0-1 0 0 0,-1 0 0 0 0,0-1 0 0 0,0-1 0 0 0,-1-1 0 0 0,-1 0 0 0 0,0-1 0 0 0,0-1 0 0 0,-1-1-146 0 0,34-22 230 0 0,84-59 126 0 0,-131 95-359 0 0,0-1-1 0 0,0 1 1 0 0,0-1-1 0 0,0 1 1 0 0,-1 0-1 0 0,1-1 1 0 0,0 1-1 0 0,0 0 1 0 0,0 0-1 0 0,0-1 1 0 0,0 1-1 0 0,0 0 1 0 0,0 0-1 0 0,0 0 1 0 0,0 0-1 0 0,0 1 1 0 0,0-1-1 0 0,0 0 1 0 0,0 0-1 0 0,0 0 1 0 0,0 1-1 0 0,0-1 1 0 0,0 1-1 0 0,0-1 1 0 0,0 1-1 0 0,-1-1 1 0 0,1 1-1 0 0,0-1 0 0 0,0 1 1 0 0,-1 0-1 0 0,1-1 1 0 0,0 1-1 0 0,-1 0 1 0 0,1 0-1 0 0,0-1 1 0 0,-1 1-1 0 0,1 0 1 0 0,-1 0-1 0 0,1 0 1 0 0,-1 0-1 0 0,0 0 1 0 0,1 0-1 0 0,-1 0 1 0 0,0-1-1 0 0,0 1 1 0 0,0 0-1 0 0,1 1 4 0 0,1 54-79 0 0,-3-43 78 0 0,-1 116-2162 0 0,26-98-1813 0 0,-9-21-2782 0 0,-8-7-4426 0 0</inkml:trace>
  <inkml:trace contextRef="#ctx0" brushRef="#br0" timeOffset="10668.68">21294 1312 19252 0 0,'0'0'1164'0'0,"0"0"-435"0"0,0 0-105 0 0,0 0 70 0 0,0 0-5 0 0,0 0-51 0 0,0 0-125 0 0,-24 31-165 0 0,-73 99-122 0 0,19-14-90 0 0,67-96-388 0 0,-11 16-880 0 0,3-20-2993 0 0,15-15-745 0 0,-1-1-6203 0 0</inkml:trace>
  <inkml:trace contextRef="#ctx0" brushRef="#br0" timeOffset="10852.707">20957 1312 15787 0 0,'0'0'2522'0'0,"0"0"-1077"0"0,0 0-581 0 0,0 0 39 0 0,0 0 73 0 0,0 0-17 0 0,0 0-106 0 0,0 0-226 0 0,0 0-143 0 0,0 0-48 0 0,0 0 32 0 0,0 0-4 0 0,25 28-40 0 0,78 89-34 0 0,-13-35 263 0 0,-45-48-603 0 0,-32-25-382 0 0,0 0 0 0 0,-1 1 0 0 0,0 1 0 0 0,0 0 0 0 0,-1 0 0 0 0,-1 1 1 0 0,8 10 331 0 0,-14-12-1725 0 0,-2-4-1894 0 0,1-3-2960 0 0,-2-3-5584 0 0</inkml:trace>
  <inkml:trace contextRef="#ctx0" brushRef="#br0" timeOffset="9165.653">18328 1113 10818 0 0,'0'0'1846'0'0,"0"0"-498"0"0,0 0-259 0 0,0 0 12 0 0,0 0 54 0 0,0 0-48 0 0,0 0-52 0 0,0 0-104 0 0,0 0-84 0 0,0 0-53 0 0,0 0-107 0 0,18 1-109 0 0,122 2 830 0 0,110-4 723 0 0,-35-43-1667 0 0,-255 48-6106 0 0,20 5 2369 0 0,6-4-2616 0 0,3 0-5562 0 0</inkml:trace>
  <inkml:trace contextRef="#ctx0" brushRef="#br0" timeOffset="9415.902">18367 1382 13035 0 0,'0'0'4711'0'0,"0"0"-2551"0"0,0 0-1094 0 0,0 0-228 0 0,0 0-107 0 0,0 0-70 0 0,0 0-94 0 0,0 0-71 0 0,0 0-30 0 0,0 0-12 0 0,0 0 8 0 0,0 0-33 0 0,21 3-57 0 0,68 9-77 0 0,54-9 114 0 0,-36-8-742 0 0,-57 1-2091 0 0,0 2-5055 0 0,-37 2-4268 0 0</inkml:trace>
  <inkml:trace contextRef="#ctx0" brushRef="#br0" timeOffset="10012.716">18884 1717 17276 0 0,'0'0'964'0'0,"0"0"-437"0"0,0 0-66 0 0,0 0 311 0 0,0 0 333 0 0,0 0 144 0 0,0 0-129 0 0,0 0-279 0 0,0 0-279 0 0,0 0-152 0 0,0 0-54 0 0,0 0-16 0 0,33-34-3 0 0,101-109-25 0 0,-60 54 203 0 0,-30 21-227 0 0,-31 44-257 0 0,2 0 0 0 0,0 1-1 0 0,1 0 1 0 0,1 1 0 0 0,1 1-1 0 0,1 1 1 0 0,1 1 0 0 0,1 0-1 0 0,1 2 1 0 0,0 0 0 0 0,18-9-31 0 0,-39 25-7 0 0,0 0 1 0 0,0 0 0 0 0,0 0 0 0 0,0 0-1 0 0,0 0 1 0 0,0 0 0 0 0,0 0 0 0 0,0 0 0 0 0,1 1-1 0 0,-1-1 1 0 0,0 0 0 0 0,1 1 0 0 0,-1-1-1 0 0,0 1 1 0 0,1 0 0 0 0,-1-1 0 0 0,1 1-1 0 0,-1 0 1 0 0,0 0 0 0 0,1 0 0 0 0,-1 0 0 0 0,1 0-1 0 0,-1 0 1 0 0,1 0 0 0 0,-1 1 0 0 0,0-1-1 0 0,1 0 1 0 0,-1 1 0 0 0,0-1 0 0 0,1 1-1 0 0,-1 0 1 0 0,0-1 0 0 0,1 1 0 0 0,-1 0 0 0 0,0 0-1 0 0,0-1 1 0 0,0 1 0 0 0,0 0 0 0 0,0 0-1 0 0,0 0 1 0 0,0 1 0 0 0,0-1 0 0 0,0 0-1 0 0,-1 0 1 0 0,1 0 0 0 0,0 1 0 0 0,-1-1 0 0 0,1 0-1 0 0,-1 1 1 0 0,1-1 0 0 0,-1 0 0 0 0,0 1-1 0 0,1-1 1 0 0,-1 1 0 0 0,0-1 0 0 0,0 1-1 0 0,0-1 1 0 0,0 1 6 0 0,-11 144 116 0 0,12-41-193 0 0,-1-102 78 0 0,1 0-1 0 0,0 0 0 0 0,0 0 0 0 0,0 0 0 0 0,0 0 1 0 0,1-1-1 0 0,-1 1 0 0 0,1 0 0 0 0,-1-1 0 0 0,1 1 0 0 0,0-1 1 0 0,0 0-1 0 0,0 0 0 0 0,0 0 0 0 0,1 0 0 0 0,-1 0 1 0 0,1 0-1 0 0,-1 0 0 0 0,1-1 0 0 0,-1 1 0 0 0,1-1 1 0 0,0 0-1 0 0,0 0 0 0 0,0 0 0 0 0,0 0 0 0 0,-1 0 1 0 0,1-1-1 0 0,0 1 0 0 0,1-1 0 0 0,-1 0 0 0 0,0 0 1 0 0,1 0-1 0 0,4-2 15 0 0,0 0 1 0 0,0 0 0 0 0,0-1-1 0 0,0 0 1 0 0,-1-1 0 0 0,1 1-1 0 0,-1-2 1 0 0,0 1 0 0 0,0-1-1 0 0,0 0 1 0 0,-1 0 0 0 0,0-1-1 0 0,0 0 1 0 0,0 0 0 0 0,-1 0-1 0 0,0-1 1 0 0,3-4-16 0 0,15-15 40 0 0,31-33-5 0 0,-32 32-38 0 0,2 2 0 0 0,0 0-1 0 0,1 1 1 0 0,2 2 0 0 0,0 1 0 0 0,1 1-1 0 0,11-5 4 0 0,-37 26 0 0 0,-1 1 1 0 0,0-1-1 0 0,0 1 0 0 0,0-1 0 0 0,-1 1 0 0 0,1-1 1 0 0,0 1-1 0 0,-1 0 0 0 0,1 0 0 0 0,-1-1 0 0 0,1 1 0 0 0,-1 0 1 0 0,0 0-1 0 0,0 0 0 0 0,0-1 0 0 0,0 1 0 0 0,0 0 1 0 0,0 0-1 0 0,0 0 0 0 0,-1-1 0 0 0,1 1 0 0 0,-1 0 0 0 0,1 0 1 0 0,-1-1-1 0 0,0 1 0 0 0,1 0 0 0 0,-1-1 0 0 0,0 1 1 0 0,-1 0-1 0 0,-116 295-382 0 0,119-245-1731 0 0,22-30-2317 0 0,-15-19-293 0 0,0 1-6473 0 0</inkml:trace>
  <inkml:trace contextRef="#ctx0" brushRef="#br0" timeOffset="30361.59">12323 2409 12139 0 0,'0'0'2145'0'0,"0"0"-503"0"0,0 0-226 0 0,0 0 10 0 0,0 0-27 0 0,0 0-135 0 0,0 0-238 0 0,0 0-225 0 0,0 0-190 0 0,0 0-107 0 0,0 0-61 0 0,0 0-64 0 0,0 0-31 0 0,19 11 1428 0 0,141-18 206 0 0,69-20-1037 0 0,-138 17-802 0 0,-54 4-434 0 0,-36 5-2205 0 0,-26 16-2642 0 0,11-5-2638 0 0,6-6-4343 0 0</inkml:trace>
  <inkml:trace contextRef="#ctx0" brushRef="#br0" timeOffset="30569.282">12430 2593 18180 0 0,'0'0'1479'0'0,"0"0"-270"0"0,0 0 48 0 0,0 0 96 0 0,0 0-110 0 0,0 0-241 0 0,0 0-242 0 0,0 0-169 0 0,0 0-122 0 0,0 0-89 0 0,33 0-66 0 0,104-3-57 0 0,11-9 406 0 0,-65-1-1617 0 0,-49 5-7645 0 0,-29 7-3787 0 0</inkml:trace>
  <inkml:trace contextRef="#ctx0" brushRef="#br0" timeOffset="31576.138">13718 2313 6705 0 0,'0'0'2605'0'0,"0"0"-726"0"0,0 0-293 0 0,0 0 82 0 0,0 0 46 0 0,0 0-81 0 0,0 0-170 0 0,0 0-216 0 0,0 0-188 0 0,0 0-144 0 0,0 0-151 0 0,0 0-132 0 0,0 0-90 0 0,-33-11-62 0 0,-105-32-57 0 0,134 42-393 0 0,0-1 0 0 0,0 1 1 0 0,0 0-1 0 0,0 0 0 0 0,0 0 0 0 0,0 1 1 0 0,0-1-1 0 0,-1 1 0 0 0,1 0 0 0 0,0 0 1 0 0,0 0-1 0 0,-1 1 0 0 0,1 0 1 0 0,0 0-1 0 0,0 0 0 0 0,0 0 0 0 0,0 0 1 0 0,-2 2-31 0 0,-8 3 131 0 0,-6-1-71 0 0,1 1-1 0 0,0 1 1 0 0,0 1 0 0 0,1 0 0 0 0,0 2 0 0 0,1 0-1 0 0,0 1 1 0 0,0 0 0 0 0,1 1 0 0 0,1 1-1 0 0,0 1 1 0 0,1 0 0 0 0,0 1 0 0 0,1 1 0 0 0,1 0-1 0 0,0 0 1 0 0,1 1 0 0 0,1 1 0 0 0,1 0 0 0 0,1 0-1 0 0,0 1 1 0 0,1 0 0 0 0,-2 11-60 0 0,8-25 14 0 0,1 0-1 0 0,0 0 1 0 0,0 1 0 0 0,0-1 0 0 0,1 0-1 0 0,0 0 1 0 0,0 0 0 0 0,0 0 0 0 0,0 0 0 0 0,1 0-1 0 0,0 0 1 0 0,0 0 0 0 0,0-1 0 0 0,0 1-1 0 0,1-1 1 0 0,0 0 0 0 0,0 1 0 0 0,0-1-1 0 0,1 0 1 0 0,-1-1 0 0 0,1 1 0 0 0,0-1 0 0 0,0 1-1 0 0,0-1 1 0 0,0 0 0 0 0,1-1 0 0 0,-1 1-1 0 0,1-1 1 0 0,0 0 0 0 0,-1 0 0 0 0,1 0-1 0 0,0-1 1 0 0,0 0 0 0 0,0 1 0 0 0,0-2 0 0 0,1 1-1 0 0,0-1-13 0 0,17 0 101 0 0,0 0 1 0 0,1-2-1 0 0,-1-1 0 0 0,0-1 0 0 0,0-1 1 0 0,-1-1-1 0 0,1-1 0 0 0,-1-1 0 0 0,-1 0 0 0 0,1-2 1 0 0,-2-1-1 0 0,1 0 0 0 0,-2-2 0 0 0,1 0 0 0 0,-2-1 1 0 0,0-1-1 0 0,0-1 0 0 0,9-12-101 0 0,-4 4 54 0 0,-2-1 1 0 0,-1-1-1 0 0,-1-1 1 0 0,-2 0-1 0 0,0-2 1 0 0,2-8-55 0 0,-18 36 20 0 0,-1 1-12 0 0,0 0-16 0 0,0 0-19 0 0,0 11-69 0 0,-15 96 59 0 0,13-95 41 0 0,0-1 0 0 0,1 1 0 0 0,0 0-1 0 0,1-1 1 0 0,0 1 0 0 0,1 0 0 0 0,1 0 0 0 0,0-1 0 0 0,0 1 0 0 0,1-1 0 0 0,0 0 0 0 0,1 1 0 0 0,1-2 0 0 0,-1 1 0 0 0,2 0 0 0 0,-1-1 0 0 0,2 0 0 0 0,-1 0-1 0 0,1-1 1 0 0,8 8-4 0 0,-7-10-35 0 0,-4-2-4 0 0,1 0 0 0 0,-1-1 0 0 0,1 1-1 0 0,0-1 1 0 0,1-1 0 0 0,-1 1-1 0 0,1-1 1 0 0,-1 0 0 0 0,1 0 0 0 0,0 0-1 0 0,0-1 1 0 0,0 0 0 0 0,0 0-1 0 0,1-1 1 0 0,-1 1 0 0 0,0-1 0 0 0,3-1 39 0 0,29-16-4015 0 0,-21 4-5308 0 0,-10 11-2862 0 0</inkml:trace>
  <inkml:trace contextRef="#ctx0" brushRef="#br0" timeOffset="31821.59">14343 2612 13843 0 0,'0'0'4352'0'0,"0"0"-2361"0"0,0 0-770 0 0,0 0-19 0 0,0 0-55 0 0,0 0-123 0 0,0 0-231 0 0,0 0-262 0 0,-33 30-187 0 0,-101 94-129 0 0,41-29 12 0 0,51-62-1085 0 0,27-29-3178 0 0,-5-3-5168 0 0,18-1-1908 0 0</inkml:trace>
  <inkml:trace contextRef="#ctx0" brushRef="#br0" timeOffset="32078.574">14042 2659 10666 0 0,'0'0'2721'0'0,"0"0"-757"0"0,0 0-381 0 0,0 0-58 0 0,0 0-102 0 0,0 0-191 0 0,0 0-195 0 0,0 0-138 0 0,0 0-105 0 0,0 0-71 0 0,0 0-91 0 0,0 0-122 0 0,16 5-95 0 0,47 14-55 0 0,-20 12 373 0 0,-33-19-493 0 0,133 153 1176 0 0,-114-140-2201 0 0,-18-20-8331 0 0,-9-5-2967 0 0</inkml:trace>
  <inkml:trace contextRef="#ctx0" brushRef="#br0" timeOffset="41293.09">15130 2619 3257 0 0,'0'0'1304'0'0,"0"0"-168"0"0,0 0 103 0 0,0 0 269 0 0,0 0 134 0 0,0 0-140 0 0,0 0-301 0 0,0 0-308 0 0,0 0-223 0 0,0 0-44 0 0,0 0 34 0 0,2 2 61 0 0,26 15 9466 0 0,-11-14-10613 0 0,80 4 1856 0 0,302-6-135 0 0,-275-2-1062 0 0,-191 12-7673 0 0,38 0 877 0 0,20-7-4047 0 0</inkml:trace>
  <inkml:trace contextRef="#ctx0" brushRef="#br0" timeOffset="41640.666">15283 2895 8562 0 0,'0'0'4659'0'0,"0"0"-2713"0"0,0 0-1042 0 0,0 0-14 0 0,0 0 177 0 0,0 0 89 0 0,0 0-66 0 0,0 0-165 0 0,0 0-91 0 0,0 0-29 0 0,0 0-5 0 0,0 0-53 0 0,0 0-131 0 0,20 0-85 0 0,122 0 775 0 0,28 11 278 0 0,4 4-2043 0 0,-174-40-8324 0 0,0 17 287 0 0,0 4-2188 0 0</inkml:trace>
  <inkml:trace contextRef="#ctx0" brushRef="#br0" timeOffset="42848.615">15583 2266 11987 0 0,'0'0'1665'0'0,"0"0"-144"0"0,0 0-124 0 0,0 0-34 0 0,0 0-55 0 0,0 0-159 0 0,0 0-260 0 0,0 0-263 0 0,0 0-213 0 0,0 0-142 0 0,0 0-90 0 0,0 0-25 0 0,-10 7 412 0 0,121 107 2971 0 0,90 19-2463 0 0,-15-15-779 0 0,-122-57-312 0 0,-39-34 921 0 0,-52 29-827 0 0,-11 2 2 0 0,-3-2 1 0 0,-2-1-1 0 0,-3-3 1 0 0,-2-1 0 0 0,-33 26-82 0 0,-9 14 84 0 0,83-84-66 0 0,0 1 46 0 0,6 0-42 0 0,0-8-26 0 0,0 0-3 0 0,1 0-16 0 0,0 0 15 0 0,0 0 20 0 0,0 0 6 0 0,0 0 2 0 0,0 0-10 0 0,0 0 4 0 0,0 0 16 0 0,0 0-11 0 0,-18 15 2 0 0,-26 15 142 0 0,41-39-3839 0 0,3 2-1894 0 0,0 4-6555 0 0</inkml:trace>
  <inkml:trace contextRef="#ctx0" brushRef="#br0" timeOffset="72172.711">17032 2641 0 0 0,'42'0'0'0'0,"-33"0"71"0"0,-8 0 391 0 0,-1 0 552 0 0,0 0 322 0 0,0 0 245 0 0,0 0 187 0 0,0 0 123 0 0,-5 1 6482 0 0,0-2-7829 0 0,-5-3-181 0 0,0 0 1 0 0,0 0 0 0 0,-1 1-1 0 0,1 0 1 0 0,-1 1 0 0 0,0 0-1 0 0,1 1 1 0 0,-1 0 0 0 0,0 1-1 0 0,0 0 1 0 0,0 0 0 0 0,-8 2-364 0 0,7 0 95 0 0,0 1 0 0 0,0 0 0 0 0,0 0 0 0 0,0 1 0 0 0,0 1 1 0 0,1 0-1 0 0,0 0 0 0 0,0 1 0 0 0,0 1 0 0 0,1 0 0 0 0,0 0 0 0 0,0 1 0 0 0,1 0 1 0 0,0 0-1 0 0,0 1 0 0 0,1 1 0 0 0,-1 1-95 0 0,5-5 12 0 0,0 0 1 0 0,0 1-1 0 0,1 0 0 0 0,0-1 1 0 0,0 1-1 0 0,1 0 1 0 0,0 0-1 0 0,0 1 0 0 0,0-1 1 0 0,1 0-1 0 0,0 0 1 0 0,1 1-1 0 0,-1-1 0 0 0,1 1 1 0 0,1-1-1 0 0,0 0 1 0 0,0 1-1 0 0,0-1 0 0 0,1 0 1 0 0,0 0-1 0 0,0 0 1 0 0,1 0-1 0 0,0 0 0 0 0,0 0 1 0 0,0-1-1 0 0,1 1 0 0 0,0-1 1 0 0,1 0-1 0 0,-1 0 1 0 0,1-1-1 0 0,2 2-12 0 0,-2-3 65 0 0,0-1-1 0 0,0 0 0 0 0,1 0 1 0 0,0-1-1 0 0,-1 1 1 0 0,1-1-1 0 0,0 0 1 0 0,0-1-1 0 0,0 0 1 0 0,0 0-1 0 0,1 0 1 0 0,-1 0-1 0 0,0-1 1 0 0,0 0-1 0 0,1 0 1 0 0,-1-1-1 0 0,0 0 1 0 0,0 0-1 0 0,0-1 1 0 0,0 1-1 0 0,0-1 1 0 0,0 0-1 0 0,0-1 1 0 0,-1 1-1 0 0,1-1 1 0 0,-1-1-1 0 0,0 1 1 0 0,0-1-1 0 0,0 1 1 0 0,0-1-1 0 0,-1-1 1 0 0,1 1-1 0 0,1-3-64 0 0,179-198 1159 0 0,-157 168-972 0 0,-13 88-320 0 0,0 25 223 0 0,-3 0 0 0 0,-4 2 0 0 0,-3-1 0 0 0,-3 10-90 0 0,-1-40 7 0 0,-2 0 1 0 0,-2 0 0 0 0,-2-1-1 0 0,-2 1 1 0 0,-2-1 0 0 0,-2-1-1 0 0,-2 0 1 0 0,-19 42-8 0 0,26-72 3 0 0,-1 1 0 0 0,-1-1 0 0 0,0-1 0 0 0,-1 1 0 0 0,0-2 0 0 0,-2 1 0 0 0,1-1 1 0 0,-2-1-1 0 0,0 0 0 0 0,0 0 0 0 0,-1-1 0 0 0,0-1 0 0 0,-1 0 0 0 0,-5 2-3 0 0,17-11 6 0 0,0 1 0 0 0,0-1 1 0 0,-1 0-1 0 0,1 0 0 0 0,-1-1 1 0 0,1 1-1 0 0,0 0 0 0 0,-1-1 1 0 0,1 0-1 0 0,-1 1 0 0 0,1-1 1 0 0,-1 0-1 0 0,1 0 0 0 0,-1 0 0 0 0,1-1 1 0 0,-1 1-1 0 0,1-1 0 0 0,-1 1 1 0 0,1-1-1 0 0,-1 0 0 0 0,1 0 1 0 0,0 0-1 0 0,-1 0 0 0 0,1 0 1 0 0,0-1-1 0 0,0 1 0 0 0,0-1 1 0 0,0 1-1 0 0,0-1 0 0 0,0 0 0 0 0,1 1 1 0 0,-1-1-1 0 0,1 0 0 0 0,-1 0 1 0 0,1 0-1 0 0,-1-1 0 0 0,1 1 1 0 0,0 0-1 0 0,0 0 0 0 0,0-1 1 0 0,0 1-1 0 0,1-1 0 0 0,-1 1 1 0 0,1-1-7 0 0,-12-114 75 0 0,16 98-75 0 0,1 0 0 0 0,0 0 0 0 0,1 0-1 0 0,1 1 1 0 0,1-1 0 0 0,0 2 0 0 0,2-1 0 0 0,0 2 0 0 0,1-1-1 0 0,0 1 1 0 0,1 1 0 0 0,1 0 0 0 0,1 0 0 0 0,14-11 0 0 0,90-60-36 0 0,-76 75-362 0 0,-42 11 293 0 0,0 0-27 0 0,0 0 4 0 0,0 0-27 0 0,0 0-84 0 0,0 0-151 0 0,0 0-304 0 0,0-2-1995 0 0,0-3-6354 0 0,0 5-2405 0 0</inkml:trace>
  <inkml:trace contextRef="#ctx0" brushRef="#br0" timeOffset="73372.261">17827 2288 1992 0 0,'0'0'2060'0'0,"0"0"-53"0"0,0 0 20 0 0,0 0 81 0 0,0 0-151 0 0,0 0-282 0 0,0 0-280 0 0,0 0-334 0 0,0 0-261 0 0,0 0-189 0 0,0 0-100 0 0,0 0-43 0 0,0 0 4 0 0,-2 1-18 0 0,-6 7-34 0 0,5-6-27 0 0,3-2-42 0 0,0 0-20 0 0,0 0-9 0 0,0 0-23 0 0,0 0-20 0 0,0 0-17 0 0,0 0 5 0 0,0 0-11 0 0,0 0-12 0 0,0 0-5 0 0,0 0-34 0 0,0 0-18 0 0,0 0-7 0 0,0 0-19 0 0,0 0-15 0 0,0 0-6 0 0,0 0 7 0 0,0 0-6 0 0,0 0 7 0 0,0 0-4 0 0,0 0-8 0 0,0 0-4 0 0,0 0 15 0 0,0 0 19 0 0,0 0-2 0 0,0 0 26 0 0,0 0-5 0 0,0 0-2 0 0,-24 0 894 0 0,9 0-996 0 0,8-2-53 0 0,-1 1 0 0 0,0 0 0 0 0,1 1-1 0 0,-1 0 1 0 0,0 0 0 0 0,1 0-1 0 0,-1 1 1 0 0,1 1 0 0 0,-1-1 0 0 0,1 1-1 0 0,-1 0 1 0 0,1 1 0 0 0,0 0 0 0 0,0 0-1 0 0,0 0 1 0 0,0 1 0 0 0,1 0 0 0 0,-1 0-1 0 0,1 1 1 0 0,0 0 0 0 0,0 0 0 0 0,1 0-1 0 0,-5 6-27 0 0,1 94 71 0 0,10-71-40 0 0,22 261 239 0 0,-16-48-156 0 0,-18-153-82 0 0,-24 50 60 0 0,98-142 475 0 0,56-21-326 0 0,-62 15-205 0 0,-57 4-40 0 0,0 0 5 0 0,0 0-13 0 0,0 0 3 0 0,0 0 21 0 0,0 0-19 0 0,0 0-25 0 0,0 0-22 0 0,0 0-21 0 0,0 0-29 0 0,0 0-36 0 0,-5-10-7339 0 0,5 5 31 0 0,0 2-4934 0 0</inkml:trace>
  <inkml:trace contextRef="#ctx0" brushRef="#br0" timeOffset="74982.999">18381 3035 3641 0 0,'0'0'3098'0'0,"0"0"-590"0"0,0 0-353 0 0,0 0-145 0 0,0 0-168 0 0,0 0-190 0 0,0 0-239 0 0,0 0-248 0 0,0 0-155 0 0,0 0-98 0 0,0 0-108 0 0,0 0-174 0 0,0 0-148 0 0,-4-1-143 0 0,-74 22 652 0 0,-36 58-87 0 0,114-77-904 0 0,-1-1 1 0 0,1 1-1 0 0,-1 0 0 0 0,1 0 0 0 0,0-1 1 0 0,0 1-1 0 0,0 0 0 0 0,0 0 0 0 0,0-1 1 0 0,0 1-1 0 0,0 0 0 0 0,0 0 0 0 0,1 0 1 0 0,-1-1-1 0 0,1 1 0 0 0,-1 0 0 0 0,1-1 1 0 0,0 1-1 0 0,-1 0 0 0 0,1-1 0 0 0,0 1 0 0 0,0-1 1 0 0,0 1-1 0 0,1-1 0 0 0,-1 0 0 0 0,0 1 1 0 0,0-1-1 0 0,1 0 0 0 0,-1 0 0 0 0,1 0 1 0 0,-1 0-1 0 0,1 0 0 0 0,-1 0 0 0 0,1 0 1 0 0,0-1-1 0 0,-1 1 0 0 0,1 0 0 0 0,0-1 1 0 0,-1 1-1 0 0,1-1 0 0 0,0 0 0 0 0,0 0 1 0 0,0 0-1 0 0,-1 0 0 0 0,1 0 0 0 0,0 0 1 0 0,0 0-1 0 0,0 0 0 0 0,0-1 0 0 0,61 3 117 0 0,52 12 12 0 0,-113-13-119 0 0,0-1 1 0 0,0 1-1 0 0,0 0 1 0 0,0 0-1 0 0,-1 0 1 0 0,1 0-1 0 0,0 1 1 0 0,0-1-1 0 0,-1 0 1 0 0,1 1-1 0 0,-1-1 1 0 0,1 1-1 0 0,-1-1 1 0 0,0 1-1 0 0,1 0 1 0 0,-1 0 0 0 0,0-1-1 0 0,0 1 1 0 0,0 0-1 0 0,-1 0 1 0 0,1 0-1 0 0,0 0 1 0 0,-1 0-1 0 0,1 0 1 0 0,-1 0-1 0 0,0 0 1 0 0,0 1-1 0 0,1-1 1 0 0,-1 0-1 0 0,-1 0 1 0 0,1 0 0 0 0,0 0-1 0 0,0 0 1 0 0,-1 0-1 0 0,1 0 1 0 0,-1 0-1 0 0,-1 2-10 0 0,-48 61 352 0 0,-44-11-632 0 0,25-41-3877 0 0,56-15-158 0 0,6-3-3590 0 0,3 1-1993 0 0</inkml:trace>
  <inkml:trace contextRef="#ctx0" brushRef="#br0" timeOffset="75233.481">18231 3068 3833 0 0,'0'0'2428'0'0,"0"0"-439"0"0,0 0-138 0 0,0 0-20 0 0,0 0-156 0 0,0 0-385 0 0,0 0-476 0 0,0 0-292 0 0,0 0-157 0 0,0 0-39 0 0,0 0 3 0 0,0 0-100 0 0,0 0-102 0 0,16-4-72 0 0,117-30-923 0 0,-88 16-3790 0 0,-31 12-1740 0 0,-7 2 658 0 0</inkml:trace>
  <inkml:trace contextRef="#ctx0" brushRef="#br0" timeOffset="80025.421">19226 3006 3849 0 0,'0'0'2780'0'0,"0"0"-1091"0"0,0 0-426 0 0,0 0 152 0 0,0 0 161 0 0,0 0-66 0 0,0 0-189 0 0,0 0-80 0 0,0 0-41 0 0,0 0 1 0 0,0 0-3 0 0,0 0-179 0 0,0 0-146 0 0,21 1-87 0 0,66 3-71 0 0,57-21 1331 0 0,-95 6-1669 0 0,148-12 340 0 0,-112 21-8754 0 0,-84 2-3765 0 0</inkml:trace>
  <inkml:trace contextRef="#ctx0" brushRef="#br0" timeOffset="74157.382">18253 2269 4185 0 0,'0'0'2002'0'0,"0"0"-171"0"0,0 0 44 0 0,0 0 131 0 0,0 0 19 0 0,0 0-216 0 0,0 0-370 0 0,0 0-306 0 0,0 0-247 0 0,0 0-171 0 0,0 0-81 0 0,0 0-51 0 0,0 0-59 0 0,-1-2-66 0 0,0 1-401 0 0,1 0 0 0 0,0 0 0 0 0,0 0 1 0 0,0-1-1 0 0,0 1 0 0 0,0 0 0 0 0,0 0 1 0 0,0 0-1 0 0,0 0 0 0 0,0 0 0 0 0,1 0 1 0 0,-1 0-1 0 0,0 0 0 0 0,1 0 0 0 0,-1 0 0 0 0,1 0 1 0 0,-1 0-1 0 0,1 0 0 0 0,-1 0 0 0 0,1 0 1 0 0,0 0-1 0 0,-1 1 0 0 0,1-1 0 0 0,0 0 1 0 0,0 0-1 0 0,-1 1 0 0 0,1-1 0 0 0,0 0 1 0 0,0 1-1 0 0,0-1 0 0 0,0 1 0 0 0,0-1 0 0 0,0 1 1 0 0,0 0-1 0 0,0-1 0 0 0,0 1-57 0 0,129-47 847 0 0,-129 47-844 0 0,-1 0 0 0 0,1 0 0 0 0,-1 0 0 0 0,1 0 0 0 0,0 0 0 0 0,-1 0 0 0 0,1 0 0 0 0,-1 0 0 0 0,1 0 0 0 0,-1 1 1 0 0,1-1-1 0 0,-1 0 0 0 0,1 0 0 0 0,-1 1 0 0 0,1-1 0 0 0,-1 0 0 0 0,1 1 0 0 0,-1-1 0 0 0,1 0 0 0 0,-1 1 0 0 0,1-1 0 0 0,-1 1 0 0 0,0-1 0 0 0,1 0 0 0 0,-1 1 0 0 0,0-1 0 0 0,1 1 0 0 0,-1-1 0 0 0,0 1 0 0 0,0 0 0 0 0,0-1 0 0 0,1 1 0 0 0,-1-1 1 0 0,0 1-1 0 0,0-1 0 0 0,0 1 0 0 0,0-1 0 0 0,0 1 0 0 0,0 0 0 0 0,0-1 0 0 0,0 1 0 0 0,0-1 0 0 0,0 1 0 0 0,-1-1 0 0 0,1 1 0 0 0,0 0 0 0 0,0-1 0 0 0,0 1 0 0 0,-1-1 0 0 0,1 1 0 0 0,0-1 0 0 0,0 1 0 0 0,-1-1 0 0 0,1 0 0 0 0,-1 1 1 0 0,1-1-1 0 0,0 1 0 0 0,-1-1 0 0 0,1 0 0 0 0,-1 1 0 0 0,1-1 0 0 0,-1 0 0 0 0,1 1 0 0 0,-1-1 0 0 0,1 0-3 0 0,-23 40 474 0 0,23-40-477 0 0,-78 103 289 0 0,77-101-287 0 0,-1 0 0 0 0,1 0 0 0 0,-1 0-1 0 0,1 1 1 0 0,0-1 0 0 0,0 0 0 0 0,0 1 0 0 0,0-1 0 0 0,1 0 0 0 0,-1 1 0 0 0,0-1 0 0 0,1 1-1 0 0,0-1 1 0 0,0 1 0 0 0,-1-1 0 0 0,2 1 0 0 0,-1 0 0 0 0,0-1 0 0 0,0 1 0 0 0,1-1 0 0 0,-1 1-1 0 0,1-1 1 0 0,0 0 0 0 0,0 1 0 0 0,0-1 0 0 0,0 1 0 0 0,0-1 0 0 0,0 0 0 0 0,1 0 0 0 0,-1 0-1 0 0,1 0 1 0 0,0 0 0 0 0,-1 0 0 0 0,1 0 0 0 0,0-1 0 0 0,0 1 0 0 0,0-1 0 0 0,0 1 0 0 0,0-1-1 0 0,1 0 1 0 0,-1 1 0 0 0,0-1 0 0 0,1 0 0 0 0,-1-1 0 0 0,1 1 0 0 0,-1 0 0 0 0,1-1 0 0 0,-1 1 1 0 0,48 12 54 0 0,54 26 33 0 0,-101-35-55 0 0,-1-1 0 0 0,1 1 0 0 0,-1-1 1 0 0,0 1-1 0 0,0-1 0 0 0,-1 1 0 0 0,1 0 0 0 0,-1 0 1 0 0,0 0-1 0 0,0 0 0 0 0,0 0 0 0 0,0 0 0 0 0,-1 0 1 0 0,0 1-1 0 0,0-1 0 0 0,0 0 0 0 0,0 0 0 0 0,0 0 1 0 0,-1 0-1 0 0,0 0 0 0 0,0 0 0 0 0,0 0 0 0 0,0 0 1 0 0,-1 0-1 0 0,0 0 0 0 0,0 0 0 0 0,0-1 0 0 0,-1 3-32 0 0,-3 1 19 0 0,1 0 1 0 0,-1 0-1 0 0,0-1 0 0 0,0 0 0 0 0,-1 0 0 0 0,0-1 0 0 0,0 0 0 0 0,0 0 0 0 0,-1 0 0 0 0,1-1 0 0 0,-1 0 0 0 0,0-1 0 0 0,-1 0 0 0 0,1 0 0 0 0,0-1 0 0 0,-1 0 0 0 0,1 0 0 0 0,-4 0-19 0 0,-7-1-386 0 0,7 1-2030 0 0,1-2-6023 0 0,7 0-1778 0 0</inkml:trace>
  <inkml:trace contextRef="#ctx0" brushRef="#br0" timeOffset="74352.445">18103 2759 12507 0 0,'0'0'1517'0'0,"0"0"-547"0"0,0 0-198 0 0,0 0 138 0 0,0 0 151 0 0,0 0 114 0 0,0 0 5 0 0,0 0-155 0 0,0 0-181 0 0,0 0-121 0 0,0 0-58 0 0,35 2-17 0 0,108 4-38 0 0,4-18 689 0 0,106-3-1876 0 0,-252 15 397 0 0,13 2-1923 0 0,-9 3-2991 0 0,-2-4-6569 0 0</inkml:trace>
  <inkml:trace contextRef="#ctx0" brushRef="#br0" timeOffset="76024.224">18295 2199 0 0 0,'0'0'299'0'0,"0"0"477"0"0,0 0 44 0 0,0 0-140 0 0,0 0-149 0 0,0 0-123 0 0,0 0-47 0 0,0 0 17 0 0,0 0 63 0 0,0 0 90 0 0,0 1 7725 0 0,0 0-4245 0 0,-2 4-3666 0 0,2-4 2302 0 0,-49 10 385 0 0,-84 18-1392 0 0,123-28-985 0 0,0 3-682 0 0,25 6-3568 0 0,-9-8 1473 0 0,1 0-6648 0 0,-4 1-2527 0 0</inkml:trace>
  <inkml:trace contextRef="#ctx0" brushRef="#br0" timeOffset="78541.415">18882 2796 3337 0 0,'0'0'2117'0'0,"0"0"5"0"0,0 0 37 0 0,0 0-97 0 0,0 0-220 0 0,0 0-310 0 0,0 0-368 0 0,0 0-343 0 0,0 0-244 0 0,0 0-149 0 0,0 0-98 0 0,0 0-32 0 0,17 3 999 0 0,122 1 2782 0 0,-9-19-3111 0 0,-130 29-3755 0 0,0-8-2416 0 0,0-4-180 0 0,0-2-6057 0 0</inkml:trace>
  <inkml:trace contextRef="#ctx0" brushRef="#br0" timeOffset="79335.588">19608 2291 0 0 0,'0'0'559'0'0,"0"0"557"0"0,0 0 507 0 0,0 0 336 0 0,0 0 106 0 0,0 0-241 0 0,0 0-392 0 0,0 0-322 0 0,0 0-167 0 0,0 0-34 0 0,0 0 45 0 0,0 0 51 0 0,4-8 3203 0 0,-39 16-2784 0 0,-65 41 217 0 0,30 24-1032 0 0,69-70-589 0 0,0 0 1 0 0,0 0-1 0 0,0 0 1 0 0,0 0-1 0 0,0 0 0 0 0,0 0 1 0 0,1 0-1 0 0,0 0 1 0 0,-1 1-1 0 0,1-1 0 0 0,0 0 1 0 0,1 0-1 0 0,-1 1 1 0 0,0-1-1 0 0,1 0 0 0 0,0 0 1 0 0,0 0-1 0 0,0 0 0 0 0,0 0 1 0 0,0 0-1 0 0,1 0 1 0 0,-1 0-1 0 0,1 0 0 0 0,1 1-20 0 0,84 46 905 0 0,50-6-289 0 0,-121-36-537 0 0,28 28 254 0 0,-30 24 403 0 0,-16-52-691 0 0,-1 1 1 0 0,0-1-1 0 0,-1 0 0 0 0,0 0 0 0 0,0 0 1 0 0,-1-1-1 0 0,0 1 0 0 0,0-1 1 0 0,-1 0-1 0 0,0-1 0 0 0,0 1 0 0 0,0-1 1 0 0,-1 0-1 0 0,0-1 0 0 0,0 0 0 0 0,0 0 1 0 0,-1 0-1 0 0,0-1 0 0 0,0 0 1 0 0,0-1-1 0 0,-5 2-45 0 0,-67 6-1242 0 0,79-12 1021 0 0,-1-1 0 0 0,0 0 1 0 0,1 0-1 0 0,-1 1 0 0 0,1-1 0 0 0,-1 0 0 0 0,1-1 0 0 0,0 1 0 0 0,0 0 0 0 0,0 0 0 0 0,0 0 0 0 0,0-1 1 0 0,1 1-1 0 0,-1 0 0 0 0,0-1 0 0 0,1 1 0 0 0,0-1 0 0 0,0 1 0 0 0,0 0 0 0 0,0-1 0 0 0,0 1 0 0 0,0-3 221 0 0,1-21-4678 0 0,-1 14-366 0 0,0 3-5830 0 0</inkml:trace>
  <inkml:trace contextRef="#ctx0" brushRef="#br0" timeOffset="79620.104">19580 2269 4401 0 0,'0'0'2086'0'0,"0"0"-109"0"0,0 0-25 0 0,0 0 15 0 0,0 0-51 0 0,0 0-206 0 0,0 0-263 0 0,0 0-302 0 0,0 0-286 0 0,0 0-195 0 0,0 0-109 0 0,0 0-71 0 0,-4-1-29 0 0,-14-4-56 0 0,14 4-73 0 0,4 1-72 0 0,30 0 1410 0 0,135-15 537 0 0,9-11-2053 0 0,-161 46-1847 0 0,-14-8-1709 0 0,1-7-622 0 0,0 3-7810 0 0</inkml:trace>
  <inkml:trace contextRef="#ctx0" brushRef="#br0" timeOffset="82178.999">19469 3278 0 0 0,'0'0'601'0'0,"0"0"922"0"0,0 0 309 0 0,0 0 24 0 0,0 0-41 0 0,0 0-161 0 0,0 0-339 0 0,3-2-333 0 0,11-13 245 0 0,-14 14-681 0 0,2-7 3988 0 0,-12-7-2970 0 0,5 14-1524 0 0,-1 0 0 0 0,1 0-1 0 0,-1 0 1 0 0,0 1 0 0 0,1 0-1 0 0,-1 0 1 0 0,1 1 0 0 0,-1 0-1 0 0,1-1 1 0 0,-1 2-1 0 0,1-1 1 0 0,0 1 0 0 0,-1 0-1 0 0,1 0 1 0 0,0 0 0 0 0,0 1-1 0 0,0-1 1 0 0,1 1 0 0 0,-1 1-1 0 0,0-1 1 0 0,1 0-1 0 0,0 1 1 0 0,0 0 0 0 0,0 0-1 0 0,1 1 1 0 0,-1-1 0 0 0,1 0-1 0 0,0 1 1 0 0,0 0 0 0 0,1 0-1 0 0,-1 0 1 0 0,1 0-1 0 0,0 0 1 0 0,0 1 0 0 0,1-1-1 0 0,0 1 1 0 0,0-1 0 0 0,0 1-1 0 0,0-1 1 0 0,1 1 0 0 0,0-1-1 0 0,0 1 1 0 0,1 3-40 0 0,-1-4 19 0 0,0 0 1 0 0,0 1-1 0 0,0-1 0 0 0,1 0 1 0 0,-1 0-1 0 0,1 0 0 0 0,0 0 1 0 0,1 0-1 0 0,-1 0 1 0 0,1 0-1 0 0,0 0 0 0 0,0-1 1 0 0,1 1-1 0 0,0-1 0 0 0,-1 1 1 0 0,1-1-1 0 0,2 1-19 0 0,-2 0 99 0 0,1 0-1 0 0,0-1 0 0 0,0 0 0 0 0,1 0 0 0 0,-1 0 1 0 0,1 0-1 0 0,0-1 0 0 0,0 0 0 0 0,0 0 1 0 0,1 0-1 0 0,-1-1 0 0 0,1 0 0 0 0,-1 0 1 0 0,1 0-1 0 0,0 0 0 0 0,-1-1 0 0 0,1 0 1 0 0,0 0-1 0 0,0-1 0 0 0,0 0 0 0 0,4 0-98 0 0,0 0 146 0 0,0 0 0 0 0,0-1 0 0 0,0 0 0 0 0,0-1-1 0 0,0 0 1 0 0,0 0 0 0 0,0-1 0 0 0,-1 0 0 0 0,1-1-1 0 0,-1 0 1 0 0,0-1 0 0 0,0 0 0 0 0,-1 0 0 0 0,1-1-1 0 0,2-3-145 0 0,-4 5 48 0 0,0-1 0 0 0,0 0 0 0 0,-1 0 0 0 0,0 0 0 0 0,0-1 0 0 0,0 0 0 0 0,0-1 0 0 0,-1 1 0 0 0,0-1 0 0 0,-1 0 0 0 0,0 0 0 0 0,0 0 0 0 0,0-1 0 0 0,-1 1 0 0 0,0-1 0 0 0,0 0 0 0 0,-1 0-1 0 0,0 0 1 0 0,0 0 0 0 0,-1-6-48 0 0,-1 10-12 0 0,0 1 0 0 0,0-1 0 0 0,-1 0 0 0 0,1 1 0 0 0,-1-1-1 0 0,0 1 1 0 0,0-1 0 0 0,-1 1 0 0 0,1-1 0 0 0,-1 1 0 0 0,1 0 0 0 0,-1-1-1 0 0,0 1 1 0 0,0 0 0 0 0,-1 1 0 0 0,1-1 0 0 0,0 0 0 0 0,-1 0 0 0 0,0 1-1 0 0,0 0 1 0 0,0 0 0 0 0,0-1 0 0 0,0 1 0 0 0,0 1 0 0 0,0-1 0 0 0,-1 1-1 0 0,1-1 1 0 0,0 1 0 0 0,-1 0 0 0 0,1 0 0 0 0,-1 0 0 0 0,0 1-1 0 0,0-1 13 0 0,-5 0-305 0 0,-1-1-1 0 0,1 2 0 0 0,-1-1 0 0 0,1 2 0 0 0,-1-1 0 0 0,1 1 0 0 0,-1 0 0 0 0,1 1 0 0 0,-1 0 1 0 0,1 1-1 0 0,0 0 0 0 0,-4 2 306 0 0,-27 17-4588 0 0,16-4-3674 0 0,12-10-1509 0 0</inkml:trace>
  <inkml:trace contextRef="#ctx0" brushRef="#br0" timeOffset="82505.095">19517 3499 2024 0 0,'0'0'2385'0'0,"0"0"-341"0"0,0 0-21 0 0,0 0 54 0 0,0 0-154 0 0,0 0-248 0 0,0 0-315 0 0,0 0-227 0 0,0 0-153 0 0,0 0-121 0 0,0 0-109 0 0,0 0-109 0 0,0 0-112 0 0,-25 18-105 0 0,-80 55-102 0 0,73-34 11 0 0,32-32-274 0 0,0-3-10 0 0,-1 1 0 0 0,1-1 1 0 0,0 1-1 0 0,0-1 1 0 0,0 1-1 0 0,0-1 1 0 0,1 1-1 0 0,0-1 0 0 0,0 1 1 0 0,0-1-1 0 0,1 1 1 0 0,-1-1-1 0 0,1 0 1 0 0,0 0-1 0 0,0 0 1 0 0,0 0-1 0 0,1 0 0 0 0,0-1 1 0 0,-1 1-1 0 0,1 0 1 0 0,0-1-1 0 0,1 0 1 0 0,-1 0-1 0 0,1 0 0 0 0,-1 0 1 0 0,1-1-1 0 0,0 1 1 0 0,0-1-1 0 0,0 0 1 0 0,3 1-50 0 0,1-1 167 0 0,1 0 0 0 0,0-1 0 0 0,0 0 0 0 0,0 0 0 0 0,0-1 0 0 0,0 0 0 0 0,0 0 0 0 0,-1-1 0 0 0,1-1 0 0 0,0 1 0 0 0,3-2-167 0 0,-2 0 79 0 0,-1-1-1 0 0,0 0 1 0 0,1 0-1 0 0,-2 0 1 0 0,1-1-1 0 0,0-1 1 0 0,-1 0-1 0 0,0 0 1 0 0,-1 0-1 0 0,1-1 1 0 0,-1 0-1 0 0,0 0 1 0 0,-1-1-1 0 0,0 0 0 0 0,0 0 1 0 0,-1-1-1 0 0,0 1 1 0 0,0-1-1 0 0,-1 0 1 0 0,0-1-1 0 0,-1 1 1 0 0,0 0-1 0 0,0-1 1 0 0,-1 0-1 0 0,0 0 1 0 0,0-9-79 0 0,-2 11-142 0 0,0 0 0 0 0,-1 0-1 0 0,0 0 1 0 0,-1 0 0 0 0,0 1 0 0 0,0-1 0 0 0,0 0 0 0 0,-1 1 0 0 0,0-1 0 0 0,-1 1 0 0 0,1 0-1 0 0,-1 0 1 0 0,-1 1 0 0 0,1-1 0 0 0,-1 1 0 0 0,-6-6 142 0 0,10 11-105 0 0,-17-20-2777 0 0,5 8-3265 0 0,1 1-6026 0 0</inkml:trace>
  <inkml:trace contextRef="#ctx0" brushRef="#br0" timeOffset="83005.545">20055 2339 1680 0 0,'0'0'1671'0'0,"0"0"-44"0"0,0 0 95 0 0,0 0 57 0 0,0 0-36 0 0,0 0-44 0 0,0 0-110 0 0,0 0-184 0 0,0 0-137 0 0,0 0-193 0 0,0 0-198 0 0,0 0-167 0 0,0 0-107 0 0,-3-2-116 0 0,3 2-463 0 0,1 1-1 0 0,-1-1 1 0 0,1 0-1 0 0,-1 1 1 0 0,0-1-1 0 0,1 1 1 0 0,-1 0 0 0 0,0-1-1 0 0,1 1 1 0 0,-1-1-1 0 0,0 1 1 0 0,0-1 0 0 0,0 1-1 0 0,1 0 1 0 0,-1-1-1 0 0,0 1 1 0 0,0-1-1 0 0,0 1 1 0 0,0 0 0 0 0,0-1-1 0 0,0 1 1 0 0,0 0-1 0 0,0-1 1 0 0,0 1 0 0 0,0-1-1 0 0,-1 1 1 0 0,1 0-1 0 0,0-1 1 0 0,0 1-1 0 0,-1-1 1 0 0,1 1 0 0 0,0-1-1 0 0,-1 1 1 0 0,1-1-1 0 0,0 1 1 0 0,-1-1 0 0 0,1 1-1 0 0,-1-1 1 0 0,1 1-1 0 0,-1-1 1 0 0,1 0-1 0 0,-1 1 1 0 0,1-1 0 0 0,-1 0-1 0 0,1 1 1 0 0,-1-1-1 0 0,1 0 1 0 0,-1 0 0 0 0,0 1-1 0 0,1-1 1 0 0,-1 0-1 0 0,1 0 1 0 0,-1 0-1 0 0,0 0 1 0 0,1 0 0 0 0,-1 0-1 0 0,1 0 1 0 0,-1 0-1 0 0,0 0 1 0 0,1 0 0 0 0,-1 0-1 0 0,0 0 1 0 0,1-1-1 0 0,-1 1 1 0 0,1 0-1 0 0,-1 0 1 0 0,1-1 0 0 0,-1 1-24 0 0,1 8 92 0 0,2 15 223 0 0,0-1-1 0 0,2 0 0 0 0,1 0 0 0 0,1 0 1 0 0,1 0-1 0 0,0-1 0 0 0,3 2-314 0 0,23 80 510 0 0,-22-61-486 0 0,-2-1-1 0 0,-1 1 0 0 0,-3 0 1 0 0,-1 0-1 0 0,-2 1 1 0 0,-3-1-1 0 0,0 1 1 0 0,-3-1-1 0 0,-2 0 0 0 0,-1 0 1 0 0,-3-1-1 0 0,-1 0 1 0 0,-2 0-1 0 0,-1-1 1 0 0,-2-1-1 0 0,-6 7-23 0 0,7-22-197 0 0,0 0 0 0 0,-2-2 1 0 0,-1 0-1 0 0,0 0 0 0 0,-2-2 0 0 0,0 0 0 0 0,-1-2 0 0 0,-9 6 197 0 0,-67 38-9893 0 0,83-51-1283 0 0</inkml:trace>
  <inkml:trace contextRef="#ctx0" brushRef="#br0" timeOffset="83726.438">19282 2118 0 0 0,'0'0'320'0'0,"0"0"682"0"0,0 0 213 0 0,0 0 35 0 0,0 0-43 0 0,0 0-165 0 0,0 0-215 0 0,0 0-194 0 0,0 0-89 0 0,0 0 107 0 0,0 0 299 0 0,0 0 161 0 0,1 3 44 0 0,8 86 5382 0 0,-26 51-3934 0 0,-136 636 466 0 0,145-703-2846 0 0,3-1-1 0 0,4 1 1 0 0,4 23-223 0 0,-1-74 112 0 0,1-1 0 0 0,0 1-1 0 0,2-1 1 0 0,0 0 0 0 0,2 0 0 0 0,0-1 0 0 0,1 0-1 0 0,1 0 1 0 0,1 0 0 0 0,1-1 0 0 0,0-1 0 0 0,9 9-112 0 0,41 32 696 0 0,-25-37-412 0 0,-36-22-286 0 0,0 0 5 0 0,0 0-12 0 0,0 0-23 0 0,0 0-18 0 0,0 0 0 0 0,0 0-60 0 0,-4-15-4079 0 0,1 8-5606 0 0,3 7 9723 0 0,-2-3-12056 0 0</inkml:trace>
  <inkml:trace contextRef="#ctx0" brushRef="#br0" timeOffset="86245.555">20539 2332 0 0 0,'0'0'332'0'0,"0"0"1207"0"0,0 0 308 0 0,0 0-94 0 0,0 0-162 0 0,0 0-198 0 0,0 0-166 0 0,0 0-143 0 0,0 0-119 0 0,0 0-103 0 0,2-1-101 0 0,9-6 455 0 0,-11 7-757 0 0,0 0-90 0 0,0 0-81 0 0,4 19 1215 0 0,-3 124 2088 0 0,-6-65-3193 0 0,54-67 1240 0 0,26-33-765 0 0,-68 17-1594 0 0,-9-7-6913 0 0,0 10 1430 0 0,-2-1-2926 0 0</inkml:trace>
  <inkml:trace contextRef="#ctx0" brushRef="#br0" timeOffset="86578.22">20773 2210 2080 0 0,'0'0'2392'0'0,"0"0"-213"0"0,0 0-85 0 0,0 0 63 0 0,0 0-56 0 0,0 0-201 0 0,0 0-347 0 0,0 0-433 0 0,0 0-389 0 0,0 0-235 0 0,0 0-50 0 0,0 0 1 0 0,0 0 52 0 0,-4 10 26 0 0,-24 150 1967 0 0,30-69-1470 0 0,0-34-586 0 0,-2 0 0 0 0,-3-1-1 0 0,-7 37-435 0 0,-11-2 51 0 0,20-88-1132 0 0,3-10-8824 0 0,0 4-1316 0 0</inkml:trace>
  <inkml:trace contextRef="#ctx0" brushRef="#br0" timeOffset="86874.367">20333 2976 9554 0 0,'0'0'1188'0'0,"0"0"-413"0"0,0 0-112 0 0,0 0 217 0 0,0 0 326 0 0,0 0 159 0 0,0 0 30 0 0,0 0-81 0 0,0 0-237 0 0,0 0-215 0 0,0 0-171 0 0,0 0-118 0 0,37-3-77 0 0,118-11-45 0 0,-42-6 277 0 0,133-38-466 0 0,-235 57-581 0 0,-9 1-3657 0 0,1 0-4101 0 0,-3 0-3031 0 0</inkml:trace>
  <inkml:trace contextRef="#ctx0" brushRef="#br0" timeOffset="87323.205">20771 3105 5425 0 0,'0'0'3560'0'0,"0"0"-1537"0"0,0 0-484 0 0,0 0-51 0 0,0 0-118 0 0,0 0-167 0 0,0 0-253 0 0,0 0-144 0 0,0 0-70 0 0,0 0-89 0 0,0 0-98 0 0,0 0-82 0 0,-22 14-84 0 0,-67 45-34 0 0,0 20 833 0 0,84-75-1147 0 0,0 0 0 0 0,1 0 1 0 0,0 1-1 0 0,0 0 0 0 0,0 0 0 0 0,0 0 1 0 0,1 0-1 0 0,0 1 0 0 0,0-1 1 0 0,0 1-1 0 0,1 0 0 0 0,0-1 0 0 0,0 1 1 0 0,0 1-1 0 0,1-1 0 0 0,0 0 1 0 0,0 0-1 0 0,1 0 0 0 0,-1 1 0 0 0,2 4-35 0 0,1-8 23 0 0,0 0 0 0 0,0-1 0 0 0,0 1-1 0 0,1-1 1 0 0,-1 0 0 0 0,1 0-1 0 0,0 0 1 0 0,-1 0 0 0 0,1 0 0 0 0,0-1-1 0 0,0 1 1 0 0,0-1 0 0 0,0 1 0 0 0,1-1-1 0 0,-1-1 1 0 0,0 1 0 0 0,0 0 0 0 0,1-1-1 0 0,-1 1 1 0 0,1-1 0 0 0,1 0-23 0 0,177 5 768 0 0,-181-4-742 0 0,1 0 1 0 0,0 0-1 0 0,0 1 1 0 0,-1-1-1 0 0,1 0 1 0 0,0 1-1 0 0,-1 0 1 0 0,0-1-1 0 0,1 1 1 0 0,-1 0-1 0 0,0 0 1 0 0,0-1-1 0 0,0 1 1 0 0,0 0-1 0 0,0 0 0 0 0,0 0 1 0 0,-1 0-1 0 0,1 0 1 0 0,-1 0-1 0 0,1 1 1 0 0,-1-1-1 0 0,0 0 1 0 0,0 0-1 0 0,0 0 1 0 0,0 0-1 0 0,0 1 1 0 0,0-1-1 0 0,0 0 1 0 0,-1 0-1 0 0,1 0 0 0 0,-1 0 1 0 0,0 0-1 0 0,0 0 1 0 0,0 0-1 0 0,0 0 1 0 0,0 0-1 0 0,0 0 1 0 0,0-1-1 0 0,0 1 1 0 0,-1 0-1 0 0,1-1 1 0 0,-1 1-1 0 0,1-1 1 0 0,-1 1-1 0 0,0-1 1 0 0,0 1-27 0 0,-133 92 13 0 0,91-68-617 0 0,15-17-1027 0 0,19-9-2474 0 0,3-5-4929 0 0,7 1-1451 0 0</inkml:trace>
  <inkml:trace contextRef="#ctx0" brushRef="#br0" timeOffset="87571.06">20545 3138 11050 0 0,'0'0'1949'0'0,"0"0"-445"0"0,0 0-400 0 0,0 0-91 0 0,0 0-12 0 0,0 0-38 0 0,0 0-68 0 0,0 0-84 0 0,0 0-105 0 0,0 0-103 0 0,33-3-123 0 0,105-9-125 0 0,104 9 13 0 0,-188-14-1957 0 0,-36 4-5858 0 0,-16 10-3542 0 0</inkml:trace>
  <inkml:trace contextRef="#ctx0" brushRef="#br0" timeOffset="89516.415">20913 2148 0 0 0,'0'0'576'0'0,"0"0"-32"0"0,0 0-4 0 0,0 0 15 0 0,0 0 11 0 0,0 0 58 0 0,0 0 73 0 0,0 0 81 0 0,0 0 75 0 0,0 0 33 0 0,0 0 3 0 0,0 0-21 0 0,0 0-13 0 0,0 0-16 0 0,0 0-23 0 0,0 0-30 0 0,0 0-53 0 0,0 0-45 0 0,0 0-74 0 0,0 0-89 0 0,0 0-75 0 0,0 0-93 0 0,0 0-70 0 0,0 0-40 0 0,2 1 3432 0 0,10 1-3530 0 0,106-10 1482 0 0,-76 2-1158 0 0,-41 6-483 0 0,6 23 505 0 0,10 87 424 0 0,3 268 146 0 0,-27 53-688 0 0,21-180-63 0 0,-7-164 501 0 0,-11-86 2011 0 0,-207 16-3019 0 0,171-10 17 0 0,18-3 11 0 0,19-5-3377 0 0,2 0-3734 0 0,1 1-4277 0 0</inkml:trace>
  <inkml:trace contextRef="#ctx0" brushRef="#br0" timeOffset="89897.42">21318 2796 10730 0 0,'0'0'1621'0'0,"0"0"-521"0"0,0 0-215 0 0,0 0 2 0 0,0 0 9 0 0,0 0-79 0 0,0 0-161 0 0,0 0-49 0 0,0 0 21 0 0,0 0 75 0 0,0 0 47 0 0,0 0-84 0 0,0 0-103 0 0,19-2-55 0 0,120-18 849 0 0,44-14 316 0 0,-165 26-1661 0 0,-15 2-5083 0 0,-3 6-1046 0 0,-3 0 585 0 0,-1 0-2807 0 0</inkml:trace>
  <inkml:trace contextRef="#ctx0" brushRef="#br0" timeOffset="90139.376">21391 2961 6145 0 0,'0'0'2760'0'0,"0"0"-663"0"0,0 0-348 0 0,0 0-93 0 0,0 0-152 0 0,0 0-194 0 0,0 0-148 0 0,0 0-132 0 0,0 0-133 0 0,0 0-145 0 0,0 0-169 0 0,0 0-151 0 0,0 0-136 0 0,35 3-98 0 0,106 6-65 0 0,-44-21-164 0 0,-53 0-616 0 0,-25 6-2656 0 0,-14 4 1324 0 0,6 0-9100 0 0</inkml:trace>
  <inkml:trace contextRef="#ctx0" brushRef="#br0" timeOffset="91150.415">22428 2685 0 0 0,'0'0'1182'0'0,"0"0"205"0"0,0 0 344 0 0,0 0 420 0 0,0 0 209 0 0,0 0-41 0 0,0 0-277 0 0,0 0-410 0 0,0 0-305 0 0,0 0-246 0 0,0 0-218 0 0,0 0-129 0 0,0 0-103 0 0,-8-8-71 0 0,-26-27-42 0 0,31 34-458 0 0,0-1-1 0 0,0 0 1 0 0,0 1 0 0 0,0 0 0 0 0,-1 0 0 0 0,1 0 0 0 0,-1 0 0 0 0,1 1 0 0 0,0-1 0 0 0,-1 1-1 0 0,1 0 1 0 0,-1 0 0 0 0,1 0 0 0 0,-1 0 0 0 0,1 1 0 0 0,-1-1 0 0 0,1 1 0 0 0,-1 0-60 0 0,-2 0 99 0 0,-16 3 45 0 0,1 2 0 0 0,1 0 0 0 0,-1 1 0 0 0,1 1-1 0 0,0 1 1 0 0,1 1 0 0 0,0 1 0 0 0,0 0 0 0 0,1 2 0 0 0,1 0-1 0 0,0 1 1 0 0,1 0 0 0 0,-9 10-144 0 0,17-11 31 0 0,0-1 0 0 0,0 1 0 0 0,1 0 0 0 0,1 1 0 0 0,0 0 0 0 0,1 0 0 0 0,1 0 0 0 0,0 0 0 0 0,1 1 0 0 0,0 0 0 0 0,1 0 0 0 0,1 0 0 0 0,0-1 0 0 0,1 1 0 0 0,1 3-31 0 0,-1-14 20 0 0,0 1 0 0 0,0-1 0 0 0,1 1 0 0 0,-1-1 0 0 0,1 1 0 0 0,0-1 0 0 0,1 0 0 0 0,-1 1 0 0 0,1-1 0 0 0,0 0 0 0 0,0 0 0 0 0,0 0 0 0 0,0 0 0 0 0,1-1 0 0 0,-1 1 0 0 0,1-1 0 0 0,0 1 0 0 0,0-1 0 0 0,1 0 0 0 0,-1 0 0 0 0,0 0 0 0 0,1-1 0 0 0,0 1 0 0 0,0-1 0 0 0,0 0 0 0 0,0 0 0 0 0,0 0 0 0 0,0 0 0 0 0,0-1 0 0 0,2 1-20 0 0,3 0 95 0 0,1 0 0 0 0,-1-1 0 0 0,1 1 0 0 0,-1-2-1 0 0,1 1 1 0 0,0-2 0 0 0,-1 1 0 0 0,1-1 0 0 0,-1 0-1 0 0,1-1 1 0 0,-1 0 0 0 0,0-1 0 0 0,9-3-95 0 0,23-16 159 0 0,-1-1 1 0 0,-1-2-1 0 0,-1-2 1 0 0,-1-1 0 0 0,-2-2-1 0 0,-1-1 1 0 0,-1-2-1 0 0,12-16-159 0 0,85-102 218 0 0,-129 150-208 0 0,-1 1 5 0 0,0 0-4 0 0,0 0-22 0 0,0 15-101 0 0,-3 66 154 0 0,8 98 127 0 0,57-16-691 0 0,-37-132-2032 0 0,-18-27-1708 0 0,0-2-3454 0 0,-1-2-4375 0 0</inkml:trace>
  <inkml:trace contextRef="#ctx0" brushRef="#br0" timeOffset="91392.458">23142 2925 13947 0 0,'0'0'2264'0'0,"0"0"-1010"0"0,0 0-407 0 0,0 0 109 0 0,0 0 111 0 0,0 0 35 0 0,0 0-128 0 0,0 0-220 0 0,0 0-199 0 0,0 0-173 0 0,-30 31-139 0 0,-94 102-111 0 0,59-54-56 0 0,-9 42-2103 0 0,65-113-345 0 0,3-5-3651 0 0,3-3-4371 0 0</inkml:trace>
  <inkml:trace contextRef="#ctx0" brushRef="#br0" timeOffset="91573.999">22803 2980 10882 0 0,'0'0'2769'0'0,"0"0"-523"0"0,0 0-481 0 0,0 0-416 0 0,0 0-376 0 0,0 0-283 0 0,0 0-214 0 0,0 0-28 0 0,0 0 56 0 0,0 0 91 0 0,0 0 46 0 0,0 0-77 0 0,0 0-90 0 0,19 10-77 0 0,61 31-51 0 0,56 58 687 0 0,-128-91-1029 0 0,33 47-81 0 0,-34-29-7523 0 0,-7-22-4214 0 0</inkml:trace>
  <inkml:trace contextRef="#ctx0" brushRef="#br0" timeOffset="-17542.215">144 325 64 0 0,'0'0'1071'0'0,"0"0"-102"0"0,0 0-23 0 0,0 0 26 0 0,0 0 112 0 0,0 0 143 0 0,2-31 136 0 0,5-97 158 0 0,-5 26 4500 0 0,-2 99-5744 0 0,0 0 1 0 0,0 0-1 0 0,0 0 1 0 0,-1 0-1 0 0,1 0 1 0 0,-1 0-1 0 0,1 0 1 0 0,-1 1 0 0 0,0-1-1 0 0,0 0 1 0 0,0 0-1 0 0,-1 0 1 0 0,1 1-1 0 0,-1-1 1 0 0,1 1-1 0 0,-1-1 1 0 0,0 1-1 0 0,0 0 1 0 0,0 0-1 0 0,0-1 1 0 0,-1 1-1 0 0,1 1 1 0 0,-2-2-278 0 0,1 11 3545 0 0,4 39-2820 0 0,10 54 60 0 0,-39 413 349 0 0,15-430-979 0 0,-4 0 1 0 0,-21 61-156 0 0,25-95 25 0 0,-11 28 2 0 0,24-77 11 0 0,0-1-35 0 0,0 0-3 0 0,38-31 201 0 0,228-174-29 0 0,-218 169-174 0 0,2 2-1 0 0,2 3 0 0 0,0 1 1 0 0,38-13 2 0 0,-79 38-4 0 0,0 1 1 0 0,1 0 0 0 0,-1 1-1 0 0,1 0 1 0 0,-1 1 0 0 0,1 0-1 0 0,0 1 1 0 0,0 1 0 0 0,0 0-1 0 0,5 0 4 0 0,-14 2-2 0 0,-1 1 0 0 0,1-1 0 0 0,-1 1 0 0 0,0-1 0 0 0,0 1 0 0 0,0 0 0 0 0,0 0-1 0 0,0 0 1 0 0,0 0 0 0 0,-1 0 0 0 0,0 0 0 0 0,1 0 0 0 0,-1 1 0 0 0,0-1 0 0 0,-1 0 0 0 0,1 1-1 0 0,-1-1 1 0 0,1 1 0 0 0,-1-1 0 0 0,0 0 0 0 0,0 1 0 0 0,-1-1 0 0 0,1 1 0 0 0,-1 2 2 0 0,1-4 2 0 0,-2 25 24 0 0,-1 1 1 0 0,-1-1-1 0 0,-1 0 0 0 0,-2 0 0 0 0,0 0 0 0 0,-2-1 0 0 0,-1 0 0 0 0,-1-1 0 0 0,-1 0 0 0 0,-1-1 0 0 0,-2 0 0 0 0,0-1 0 0 0,-11 11-26 0 0,16-20 18 0 0,-1-1-1 0 0,0 0 1 0 0,-1 0-1 0 0,0-1 1 0 0,-1-1 0 0 0,-1 0-1 0 0,0-1 1 0 0,0-1-1 0 0,-1 0 1 0 0,0 0-1 0 0,0-2 1 0 0,-1 0-1 0 0,0-1 1 0 0,0 0 0 0 0,-1-1-1 0 0,1-1 1 0 0,-1-1-1 0 0,-13 1-17 0 0,10-4 4 0 0,13 1-12 0 0,0 0 0 0 0,0-1 0 0 0,0 0 0 0 0,0 0 1 0 0,-1-1-1 0 0,1 1 0 0 0,0-2 0 0 0,0 1 0 0 0,0-1 0 0 0,1 0 0 0 0,-1-1 0 0 0,0 1 0 0 0,1-1 0 0 0,-1-1 0 0 0,1 1 0 0 0,0-1 0 0 0,0 0 1 0 0,0-1 7 0 0,1 1-155 0 0,-1-1 1 0 0,1 1-1 0 0,0-2 1 0 0,0 1 0 0 0,1 0-1 0 0,0-1 1 0 0,0 0-1 0 0,0 0 1 0 0,0 0 0 0 0,1-1-1 0 0,0 1 1 0 0,0-1-1 0 0,1 0 1 0 0,0 1 0 0 0,0-1-1 0 0,1 0 1 0 0,0 0 0 0 0,0 0-1 0 0,0-1 1 0 0,1 1-1 0 0,0 0 1 0 0,0 0 0 0 0,1 0-1 0 0,0 0 1 0 0,0 0-1 0 0,1 0 1 0 0,0 0 0 0 0,0 0-1 0 0,1 0 1 0 0,1-2 154 0 0,48-52-4262 0 0,-9 30-5455 0 0,-24 19-684 0 0</inkml:trace>
  <inkml:trace contextRef="#ctx0" brushRef="#br0" timeOffset="-13542.964">1127 848 8906 0 0,'0'0'1554'0'0,"0"0"-378"0"0,0 0-41 0 0,0 0 218 0 0,0 0 142 0 0,0 0-49 0 0,0 0-220 0 0,0 0-242 0 0,0 0-211 0 0,0 0-185 0 0,0 0-79 0 0,3-2-64 0 0,13 1 589 0 0,-18 29 71 0 0,2-24-1114 0 0,-30 214 1546 0 0,29-215-1526 0 0,0 0-1 0 0,0 0 0 0 0,1 0 1 0 0,-1 0-1 0 0,1 0 0 0 0,0 0 1 0 0,0 1-1 0 0,0-1 0 0 0,0 0 1 0 0,1 0-1 0 0,-1 0 1 0 0,1 0-1 0 0,0 0 0 0 0,0 0 1 0 0,0 0-1 0 0,0 0 0 0 0,1 0 1 0 0,-1 0-1 0 0,1 0 0 0 0,-1-1 1 0 0,1 1-1 0 0,0-1 0 0 0,0 1 1 0 0,0-1-1 0 0,0 0 0 0 0,1 1 1 0 0,-1-1-1 0 0,1-1 0 0 0,-1 1 1 0 0,1 0-1 0 0,0 0 0 0 0,-1-1 1 0 0,1 0-1 0 0,0 1 0 0 0,0-1 1 0 0,0 0-1 0 0,0-1 0 0 0,0 1 1 0 0,0 0-1 0 0,1-1 0 0 0,0 0-10 0 0,13-2 54 0 0,1-2 0 0 0,-1 0 0 0 0,0-1 0 0 0,0 0-1 0 0,-1-2 1 0 0,1 0 0 0 0,-2-1 0 0 0,1 0-1 0 0,-1-1 1 0 0,0-1 0 0 0,-1-1 0 0 0,0 0-1 0 0,11-12-53 0 0,62-55 112 0 0,-32 25-93 0 0,-53 54-27 0 0,-1-1-1 0 0,1 1 0 0 0,0-1 1 0 0,-1 1-1 0 0,1 0 1 0 0,-1 0-1 0 0,1 0 1 0 0,-1 0-1 0 0,0 0 1 0 0,1 0-1 0 0,-1 1 1 0 0,0-1-1 0 0,0 0 1 0 0,0 1-1 0 0,1-1 1 0 0,-2 1-1 0 0,1-1 1 0 0,0 1-1 0 0,0-1 1 0 0,0 1-1 0 0,-1 0 1 0 0,1-1-1 0 0,-1 1 1 0 0,1 0-1 0 0,-1-1 1 0 0,0 1-1 0 0,1 0 1 0 0,-1 0-1 0 0,0-1 1 0 0,0 2 8 0 0,1 2-8 0 0,-1-5 8 0 0,2 8-1 0 0,-1-1 0 0 0,1 1 0 0 0,0-1-1 0 0,1 0 1 0 0,0 1 0 0 0,0-1 0 0 0,0-1 0 0 0,1 1-1 0 0,0 0 1 0 0,1-1 0 0 0,-1 0 0 0 0,1 0 0 0 0,0 0-1 0 0,1-1 1 0 0,-1 0 0 0 0,1 0 0 0 0,0 0 0 0 0,1-1-1 0 0,-1 1 1 0 0,1-1 0 0 0,6 2 1 0 0,-2-3 36 0 0,0-2 1 0 0,0 1-1 0 0,0-1 1 0 0,0-1-1 0 0,0 0 1 0 0,1-1-1 0 0,-1 0 0 0 0,0-1 1 0 0,0 0-1 0 0,0 0 1 0 0,-1-1-1 0 0,1-1 1 0 0,-1 0-1 0 0,1 0 1 0 0,-1-1-1 0 0,-1 0 0 0 0,1-1 1 0 0,-1 0-1 0 0,0 0 1 0 0,0-1-1 0 0,0 0 1 0 0,0-2-37 0 0,20-19 239 0 0,-2-1 0 0 0,-1 0-1 0 0,-1-2 1 0 0,-2-1 0 0 0,13-24-239 0 0,0-3 92 0 0,-2-1 0 0 0,-3-2 0 0 0,-2-1 0 0 0,16-57-92 0 0,-38 97 13 0 0,0 0 0 0 0,-2-1 0 0 0,0 1 0 0 0,-2-1 0 0 0,-1 0-1 0 0,-1 0 1 0 0,0 0 0 0 0,-3-17-13 0 0,1 38 14 0 0,1 0 0 0 0,0 0 0 0 0,0 1-1 0 0,-1-1 1 0 0,0 0 0 0 0,1 0 0 0 0,-1 1 0 0 0,0-1 0 0 0,-1 0-1 0 0,1 1 1 0 0,0-1 0 0 0,-1 1 0 0 0,1 0 0 0 0,-1-1 0 0 0,0 1-1 0 0,0 0 1 0 0,1 0 0 0 0,-2 0 0 0 0,1 0 0 0 0,0 0 0 0 0,0 1 0 0 0,-1-1-1 0 0,1 1 1 0 0,0-1 0 0 0,-1 1 0 0 0,0 0 0 0 0,1 0 0 0 0,-1 0-1 0 0,0 0 1 0 0,1 0 0 0 0,-1 1 0 0 0,-1-1-14 0 0,1 3 1 0 0,1 0 1 0 0,-1-1 0 0 0,1 1-1 0 0,-1 0 1 0 0,1 0-1 0 0,0 1 1 0 0,0-1-1 0 0,0 0 1 0 0,0 1-1 0 0,0-1 1 0 0,0 1 0 0 0,1 0-1 0 0,-1-1 1 0 0,1 1-1 0 0,0 0 1 0 0,0 0-1 0 0,0 0 1 0 0,0 0-1 0 0,1 0 1 0 0,-1 0-1 0 0,1 1-1 0 0,-3 4 13 0 0,-1 11 18 0 0,1 1 0 0 0,0 0 0 0 0,2 0-1 0 0,0 0 1 0 0,2 0 0 0 0,0 0 0 0 0,1 0 0 0 0,0 0-1 0 0,4 9-30 0 0,-1 5 45 0 0,46 273 269 0 0,-39 81-231 0 0,-10-373-120 0 0,-2-14 25 0 0,0-1 2 0 0,0 0 1 0 0,0 0-10 0 0,0 0-26 0 0,0-23-440 0 0,-6-127-4242 0 0,-1 100-495 0 0,-2 1-5123 0 0,7 37 1359 0 0</inkml:trace>
  <inkml:trace contextRef="#ctx0" brushRef="#br0" timeOffset="-13251.755">1740 572 12387 0 0,'0'0'2287'0'0,"0"0"-448"0"0,0 0-475 0 0,0 0-194 0 0,0 0-87 0 0,0 0-82 0 0,0 0-130 0 0,0 0-112 0 0,0 0-63 0 0,0 0 12 0 0,0 0 30 0 0,0 0-29 0 0,0 0-51 0 0,24 2-52 0 0,81 5-57 0 0,-38-5-50 0 0,0-2 1 0 0,1-4-1 0 0,-1-2 1 0 0,-1-4-1 0 0,18-6-499 0 0,42-3 143 0 0,-52 5-530 0 0,-73 13 13 0 0,-1 1-224 0 0,0 0-293 0 0,-6 0-3505 0 0,3 0-128 0 0,1 0-7682 0 0</inkml:trace>
  <inkml:trace contextRef="#ctx0" brushRef="#br0" timeOffset="-10250.095">3654 712 12891 0 0,'0'0'995'0'0,"0"0"-189"0"0,0 0-60 0 0,0 0 54 0 0,0 0 94 0 0,0 0 31 0 0,0 0-94 0 0,0 0-165 0 0,0 0-200 0 0,0 0-186 0 0,0 0-134 0 0,-14 9-52 0 0,-45 32-3 0 0,-4 46 280 0 0,-93 187 240 0 0,97-159-363 0 0,59-112-239 0 0,0-2 12 0 0,0-1 42 0 0,149-181 1449 0 0,74-117-952 0 0,-184 237-250 0 0,-35 131 285 0 0,-2-40-526 0 0,2 0 0 0 0,2-1 0 0 0,0 1 0 0 0,2-2 1 0 0,2 1-1 0 0,0-1 0 0 0,2 0 0 0 0,1-1 0 0 0,11 17-69 0 0,-19-35 46 0 0,0-1 0 0 0,0 0-1 0 0,1 0 1 0 0,1-1 0 0 0,-1 0-1 0 0,1 0 1 0 0,0 0 0 0 0,1-1-1 0 0,-1 0 1 0 0,1 0 0 0 0,1-1-1 0 0,-1 0 1 0 0,1-1 0 0 0,-1 0-1 0 0,1 0 1 0 0,1-1 0 0 0,-1 0-1 0 0,0 0 1 0 0,1-1 0 0 0,-1 0-1 0 0,5-1-45 0 0,-7-1 96 0 0,1-1 1 0 0,0 0-1 0 0,0 0 0 0 0,-1-1 0 0 0,1 0 0 0 0,-1-1 0 0 0,1 1 0 0 0,-1-2 0 0 0,0 1 0 0 0,0-1 0 0 0,0 0 0 0 0,-1 0 1 0 0,0 0-1 0 0,1-1 0 0 0,-1 0 0 0 0,-1-1 0 0 0,1 1 0 0 0,0-3-96 0 0,13-13 128 0 0,-1 0 1 0 0,-1-1-1 0 0,-1-1 0 0 0,-1-1 1 0 0,-2 0-1 0 0,0-1 1 0 0,-1 0-1 0 0,5-20-128 0 0,-14 35 12 0 0,0 0 1 0 0,-1 0-1 0 0,0 0 1 0 0,0 0-1 0 0,-1 0 0 0 0,-1 0 1 0 0,0 0-1 0 0,0-1 1 0 0,-1 1-1 0 0,-1-3-12 0 0,-27-6-2012 0 0,18 60-4167 0 0,9-27 1196 0 0,2-2-6427 0 0</inkml:trace>
  <inkml:trace contextRef="#ctx0" brushRef="#br0" timeOffset="-9937.176">4654 774 11082 0 0,'0'0'2242'0'0,"0"0"-485"0"0,0 0-304 0 0,0 0-154 0 0,0 0-156 0 0,0 0-175 0 0,0 0-197 0 0,0 0-157 0 0,0 0-121 0 0,0 0-96 0 0,-29 32-83 0 0,-85 100-27 0 0,112-130-274 0 0,0-1 1 0 0,0 1 0 0 0,-1 0 0 0 0,1 0 0 0 0,0 0-1 0 0,1 0 1 0 0,-1 0 0 0 0,0 0 0 0 0,1 0 0 0 0,-1 1-1 0 0,1-1 1 0 0,-1 0 0 0 0,1 1 0 0 0,0 0 0 0 0,0-1-1 0 0,0 1 1 0 0,1-1 0 0 0,-1 1 0 0 0,1 0 0 0 0,-1 0-1 0 0,1-1 1 0 0,0 1 0 0 0,0 0 0 0 0,0 0 0 0 0,0-1-1 0 0,1 1 1 0 0,-1 0 0 0 0,1 1-14 0 0,2 4 68 0 0,1-1 9 0 0,-1 0-1 0 0,2 0 1 0 0,-1 0-1 0 0,1-1 1 0 0,0 1 0 0 0,0-1-1 0 0,1-1 1 0 0,-1 1-1 0 0,1-1 1 0 0,1 0-1 0 0,-1 0 1 0 0,1 0-1 0 0,0-1 1 0 0,0 0-1 0 0,0 0 1 0 0,0-1-1 0 0,1 0 1 0 0,-1-1 0 0 0,1 1-1 0 0,0-1 1 0 0,0-1-1 0 0,0 1 1 0 0,1-1-77 0 0,-4 0 94 0 0,0 0 1 0 0,0-1 0 0 0,0 1-1 0 0,-1-1 1 0 0,1 0 0 0 0,0 0-1 0 0,0 0 1 0 0,0-1 0 0 0,0 0 0 0 0,-1 0-1 0 0,1 0 1 0 0,0 0 0 0 0,0-1-1 0 0,-1 0 1 0 0,1 0 0 0 0,-1 0-1 0 0,0 0 1 0 0,0-1 0 0 0,0 1-1 0 0,0-1 1 0 0,0 0 0 0 0,0-1-1 0 0,-1 1 1 0 0,1-1 0 0 0,-1 1 0 0 0,0-1-1 0 0,0 0 1 0 0,-1 0 0 0 0,1 0-1 0 0,-1-1 1 0 0,0 1 0 0 0,0 0-1 0 0,0-1 1 0 0,0 0 0 0 0,-1-1-95 0 0,2-5-4 0 0,-1-1 0 0 0,-1 1 0 0 0,0-1 0 0 0,-1 1 0 0 0,0-1 0 0 0,0 1 0 0 0,-1-1-1 0 0,-1 1 1 0 0,0-1 0 0 0,-1 1 0 0 0,0 0 0 0 0,0 0 0 0 0,-1 0 0 0 0,-1 1 0 0 0,0-1 0 0 0,0 1 0 0 0,-1 0 0 0 0,0 0 0 0 0,-1 1 4 0 0,2 4-607 0 0,1 0 0 0 0,0 0 1 0 0,-1 1-1 0 0,0 0 0 0 0,0 0 0 0 0,-1 0 0 0 0,1 1 0 0 0,-1 0 1 0 0,1 0-1 0 0,-1 0 0 0 0,0 1 0 0 0,0-1 0 0 0,0 1 0 0 0,-3 0 607 0 0,3 2-8566 0 0</inkml:trace>
  <inkml:trace contextRef="#ctx0" brushRef="#br0" timeOffset="-9389.495">5173 833 12211 0 0,'0'0'2092'0'0,"0"0"-449"0"0,0 0-293 0 0,0 0-41 0 0,0 0-56 0 0,0 0-163 0 0,0 0-129 0 0,0 0-177 0 0,0 0-179 0 0,0 0-117 0 0,0 0-69 0 0,0 0-51 0 0,-15 7-37 0 0,-47 22-15 0 0,61-29-301 0 0,0 1 1 0 0,0-1-1 0 0,0 1 0 0 0,0-1 0 0 0,0 1 0 0 0,0 0 1 0 0,0-1-1 0 0,0 1 0 0 0,0 0 0 0 0,0 0 1 0 0,0-1-1 0 0,0 1 0 0 0,0 0 0 0 0,1 0 1 0 0,-1 0-1 0 0,0 0 0 0 0,1 0 0 0 0,-1 0 1 0 0,1 0-1 0 0,-1 1 0 0 0,1-1 0 0 0,0 0 1 0 0,-1 0-1 0 0,1 0 0 0 0,0 0 0 0 0,0 1 0 0 0,0-1 1 0 0,0 0-1 0 0,0 0 0 0 0,0 0 0 0 0,0 1 1 0 0,0-1-1 0 0,0 0 0 0 0,1 0 0 0 0,-1 1-15 0 0,1 5 79 0 0,-1 0-28 0 0,1 1 0 0 0,0 0 0 0 0,0 0 0 0 0,1-1 0 0 0,0 1 0 0 0,0-1 0 0 0,0 0 0 0 0,1 1 0 0 0,0-1 0 0 0,1 0 0 0 0,0-1 0 0 0,0 1 0 0 0,0-1 0 0 0,1 1 0 0 0,0-1 0 0 0,0-1 0 0 0,0 1-1 0 0,1-1 1 0 0,0 0 0 0 0,0 0 0 0 0,0 0 0 0 0,1-1 0 0 0,-1 0 0 0 0,1 0 0 0 0,0-1 0 0 0,0 0 0 0 0,0 0 0 0 0,1-1 0 0 0,-1 1 0 0 0,1-2 0 0 0,-1 1 0 0 0,1-1 0 0 0,0 0-51 0 0,0-1 63 0 0,1 1 1 0 0,-1-2-1 0 0,0 1 1 0 0,0-1-1 0 0,0 0 0 0 0,1-1 1 0 0,-1 0-1 0 0,0 0 1 0 0,-1-1-1 0 0,1 0 0 0 0,0 0 1 0 0,-1 0-1 0 0,0-1 1 0 0,0-1-1 0 0,0 1 0 0 0,0-1 1 0 0,0 0-1 0 0,-1-1 1 0 0,0 1-1 0 0,0-1 0 0 0,-1 0 1 0 0,1-1-64 0 0,91-133 451 0 0,-85 132-553 0 0,-13 28-278 0 0,-1-3 386 0 0,2-4-2 0 0,15 56-15 0 0,-10-62 23 0 0,1-1 0 0 0,-1 1 0 0 0,1-1 0 0 0,0 0 0 0 0,1 0 1 0 0,-1-1-1 0 0,1 0 0 0 0,0 0 0 0 0,0-1 0 0 0,1 0 0 0 0,-1 0 0 0 0,1 0 1 0 0,0-1-1 0 0,0 0 0 0 0,0-1 0 0 0,1 0 0 0 0,-1 0 0 0 0,0-1 0 0 0,1 0 0 0 0,-1 0 1 0 0,9-1-13 0 0,-9 0 41 0 0,0 0 0 0 0,0-1 1 0 0,0 0-1 0 0,0 0 0 0 0,0-1 1 0 0,0 0-1 0 0,-1-1 0 0 0,1 1 1 0 0,-1-1-1 0 0,1-1 0 0 0,-1 1 1 0 0,0-1-1 0 0,0-1 0 0 0,-1 1 1 0 0,1-1-1 0 0,-1 0 0 0 0,0-1 1 0 0,3-3-42 0 0,0 1 72 0 0,0-2 1 0 0,-1 1 0 0 0,0-1-1 0 0,0-1 1 0 0,-1 1-1 0 0,0-1 1 0 0,-1-1 0 0 0,-1 1-1 0 0,0-1 1 0 0,0 0 0 0 0,2-11-73 0 0,-5-41 19 0 0,-9 40-2422 0 0,4 21-817 0 0,1 1-760 0 0,0-1-8517 0 0</inkml:trace>
  <inkml:trace contextRef="#ctx0" brushRef="#br0" timeOffset="-6070.225">7036 1308 0 0 0,'0'0'1816'0'0,"0"0"308"0"0,0 0 149 0 0,0 0 0 0 0,0 0-190 0 0,0 0-275 0 0,0 0-249 0 0,0 0-212 0 0,0 0-180 0 0,0 0-121 0 0,-2-3 5907 0 0,4-27-5757 0 0,-2 13-1076 0 0,0 0-1 0 0,1 0 1 0 0,1 0-1 0 0,1 0 1 0 0,0 0-1 0 0,1 0 1 0 0,1 1-1 0 0,0-1 1 0 0,2 1-1 0 0,4-8-119 0 0,7-9 46 0 0,1 2 0 0 0,2 0 0 0 0,1 1 0 0 0,2 1 0 0 0,0 1 0 0 0,2 1 0 0 0,18-14-46 0 0,122-83 155 0 0,-160 119-159 0 0,0 1 1 0 0,0 0-1 0 0,0 1 1 0 0,0-1-1 0 0,1 1 1 0 0,-1 0-1 0 0,1 1 1 0 0,0 0-1 0 0,0 0 1 0 0,0 0-1 0 0,0 1 1 0 0,0 0-1 0 0,0 0 1 0 0,0 1 0 0 0,7 0 2 0 0,-10 4 8 0 0,1 0-1 0 0,-1 0 0 0 0,0 0 0 0 0,0 1 0 0 0,-1 0 0 0 0,1 0 0 0 0,-1 0 0 0 0,0 0 0 0 0,0 0 0 0 0,-1 1 0 0 0,0-1 0 0 0,0 1 0 0 0,2 5-6 0 0,2 17 28 0 0,0 1-1 0 0,-2-1 0 0 0,-1 1 1 0 0,-2 1-1 0 0,0-1 1 0 0,-2 0-1 0 0,-3 11-27 0 0,2-10-10 0 0,-2 1 0 0 0,-2-1 0 0 0,0 0 0 0 0,-2-1 0 0 0,-1 0 0 0 0,-2 1 10 0 0,-6 14-56 0 0,111-180 147 0 0,-28 53-82 0 0,4 2 1 0 0,3 4-1 0 0,4 3 0 0 0,2 4 1 0 0,25-14-10 0 0,-26 39-107 0 0,-72 82-41 0 0,-7 16 266 0 0,-2 0 1 0 0,-3 0-1 0 0,-12 49-118 0 0,-9 99 44 0 0,23-123-699 0 0,4-78 391 0 0,0 0-136 0 0,0 0-156 0 0,0 0-210 0 0,0 0-218 0 0,0 0-138 0 0,20-3-9463 0 0,-16-1-304 0 0</inkml:trace>
  <inkml:trace contextRef="#ctx0" brushRef="#br0" timeOffset="-5287.232">8954 804 8874 0 0,'0'0'5320'0'0,"0"0"-3090"0"0,0 0-965 0 0,0 0-129 0 0,0 0 58 0 0,0 0-20 0 0,0 0-172 0 0,0 0-176 0 0,0 0-217 0 0,0 0-175 0 0,0 0-90 0 0,0 0-39 0 0,-23 3-22 0 0,-73 11-7 0 0,83-12-167 0 0,1 1-1 0 0,-1 0 1 0 0,1 1-1 0 0,0 0 1 0 0,0 1-1 0 0,1 0 1 0 0,0 1 0 0 0,-1 1-1 0 0,2-1 1 0 0,-8 7-109 0 0,-2 1 121 0 0,9-7-98 0 0,1 1 1 0 0,0 0-1 0 0,1 0 0 0 0,0 1 1 0 0,0 0-1 0 0,1 1 0 0 0,0 0 1 0 0,0 0-1 0 0,1 1 0 0 0,1 0 1 0 0,0 0-1 0 0,0 1 0 0 0,1-1 1 0 0,0 1-1 0 0,1 0 0 0 0,1 0 1 0 0,0 1-1 0 0,1-1 0 0 0,0 1 1 0 0,0 8-24 0 0,2-16 15 0 0,1 0 0 0 0,0-1 0 0 0,1 1 0 0 0,-1 0 0 0 0,1 0 0 0 0,-1-1 0 0 0,1 1 0 0 0,1-1 0 0 0,-1 0 0 0 0,1 0 0 0 0,0 0 0 0 0,-1 0 0 0 0,2 0 0 0 0,-1 0 0 0 0,0-1 0 0 0,1 1 0 0 0,0-1 0 0 0,-1 0 0 0 0,1 0 0 0 0,1-1 0 0 0,-1 1 0 0 0,0-1 0 0 0,1 0 0 0 0,-1 0 0 0 0,1 0 0 0 0,-1-1 0 0 0,1 1 0 0 0,0-1 0 0 0,0 0 0 0 0,0-1 0 0 0,-1 1 0 0 0,1-1 0 0 0,0 0 0 0 0,0 0 0 0 0,0 0 0 0 0,0-1 0 0 0,0 0 0 0 0,0 0 0 0 0,-1 0 0 0 0,1 0 0 0 0,0-1 0 0 0,-1 0 0 0 0,4-2-15 0 0,30-14 172 0 0,-1-2 0 0 0,-1-2 0 0 0,0-1 1 0 0,-2-2-1 0 0,-1-1 0 0 0,-1-1 0 0 0,-1-2 0 0 0,15-21-172 0 0,-2 8 38 0 0,66-56 50 0 0,-103 120-189 0 0,-24 324 197 0 0,8-259-193 0 0,-3-1 1 0 0,-4 0-1 0 0,-4-1 0 0 0,-3 0 0 0 0,-4-2 1 0 0,-13 22 96 0 0,38-97-24 0 0,-1-1-1 0 0,0 1 1 0 0,0 0 0 0 0,-1-1 0 0 0,0 0 0 0 0,0 0-1 0 0,0 0 1 0 0,-1 0 0 0 0,0-1 0 0 0,0 0 0 0 0,-1 0-1 0 0,0 0 1 0 0,0-1 0 0 0,0 1 0 0 0,-1-2 0 0 0,1 1-1 0 0,-1-1 1 0 0,-1 0 0 0 0,1 0 0 0 0,0-1 0 0 0,-1 0-1 0 0,0 0 1 0 0,1-1 0 0 0,-1 1 0 0 0,0-2-1 0 0,0 0 1 0 0,-3 1 24 0 0,8-5-16 0 0,-1 1 0 0 0,0-1 0 0 0,1 0 1 0 0,0 0-1 0 0,-1 0 0 0 0,1 0 0 0 0,1 0 0 0 0,-1-1 0 0 0,0 0 0 0 0,1 1 0 0 0,0-1 0 0 0,0 0 0 0 0,0 0 0 0 0,0 0 0 0 0,0 0 0 0 0,1-1 0 0 0,0 1 0 0 0,0 0 0 0 0,0-1 0 0 0,0 1 0 0 0,1 0 0 0 0,0-1 1 0 0,0 1-1 0 0,0-3 16 0 0,0 7 0 0 0,-1-15 4 0 0,0 0 1 0 0,1 0-1 0 0,1 0 1 0 0,0 0-1 0 0,1 0 1 0 0,1 0-1 0 0,0 0 1 0 0,1 1-1 0 0,1 0 1 0 0,0-1-1 0 0,1 2 1 0 0,0-1-1 0 0,1 1 1 0 0,1 0-1 0 0,0 0 1 0 0,0 1-1 0 0,2 0 1 0 0,-1 0-1 0 0,1 1 1 0 0,1 1-1 0 0,10-9-4 0 0,26-18 97 0 0,0 2 0 0 0,3 1-1 0 0,0 4 1 0 0,2 1 0 0 0,3 2-97 0 0,-52 25 11 0 0,68-21 136 0 0,-70 23-131 0 0,-1 0 10 0 0,0 0-6 0 0,0 0 3 0 0,0 0-2 0 0,0 0-3 0 0,0 0 20 0 0,0 0-4 0 0,0 0-10 0 0,0 0-11 0 0,-2-5-2543 0 0,0 2-5534 0 0,2 0-3447 0 0</inkml:trace>
  <inkml:trace contextRef="#ctx0" brushRef="#br0" timeOffset="-3501.685">10116 933 10346 0 0,'0'0'1699'0'0,"0"0"-226"0"0,0 0-101 0 0,0 0-20 0 0,0 0-181 0 0,0 0-317 0 0,0 0-356 0 0,0 0-219 0 0,0 0-46 0 0,0 0-19 0 0,0 0 34 0 0,0 0 67 0 0,0 0 33 0 0,5-15 3374 0 0,-59-29-830 0 0,47 40-2782 0 0,-1-1-1 0 0,1 1 1 0 0,-1 0-1 0 0,0 1 1 0 0,-1-1-1 0 0,1 2 1 0 0,0-1-1 0 0,-1 1 1 0 0,0 1-1 0 0,1-1 1 0 0,-1 1-1 0 0,0 1 0 0 0,1 0 1 0 0,-1 0-1 0 0,-8 2-109 0 0,4-2 25 0 0,4 1-5 0 0,1 0-1 0 0,-1 1 0 0 0,1 0 1 0 0,-1 1-1 0 0,1 0 0 0 0,0 0 0 0 0,0 0 1 0 0,0 1-1 0 0,0 1 0 0 0,1-1 1 0 0,-7 6-20 0 0,-4 1 13 0 0,16-10-11 0 0,-1 1 0 0 0,1-1 0 0 0,0 1 1 0 0,-1 0-1 0 0,1-1 0 0 0,0 1 0 0 0,0 0 0 0 0,0 0 1 0 0,1 1-1 0 0,-1-1 0 0 0,0 0 0 0 0,1 1 0 0 0,0-1 1 0 0,-1 1-1 0 0,1-1 0 0 0,0 1 0 0 0,0-1 0 0 0,0 1 1 0 0,1 0-1 0 0,-1 0 0 0 0,1-1 0 0 0,-1 1 0 0 0,1 0 1 0 0,0 0-1 0 0,0 0 0 0 0,0-1 0 0 0,0 1 0 0 0,1 0 1 0 0,-1 0-1 0 0,1-1 0 0 0,0 1 0 0 0,0 0 0 0 0,0-1 1 0 0,0 1-1 0 0,0 0-2 0 0,3 5 7 0 0,0 0-1 0 0,1 0 1 0 0,0 0 0 0 0,0-1 0 0 0,1 0 0 0 0,0 0 0 0 0,0 0 0 0 0,1-1-1 0 0,-1 0 1 0 0,6 4-7 0 0,22 12 64 0 0,-27-18-64 0 0,0 0 0 0 0,-1 1 0 0 0,1-1 0 0 0,-1 1 0 0 0,0 1 0 0 0,0-1 0 0 0,0 1 0 0 0,-1 0 0 0 0,0 0 0 0 0,0 1 0 0 0,0-1 0 0 0,-1 1 0 0 0,3 7 0 0 0,2 62 195 0 0,-12-71-167 0 0,1-1 0 0 0,-1 0 1 0 0,0 0-1 0 0,0 0 0 0 0,0 0 0 0 0,-1 0 1 0 0,1 0-1 0 0,-1-1 0 0 0,0 0 0 0 0,0 1 1 0 0,0-2-1 0 0,0 1 0 0 0,-1 0 0 0 0,1-1 1 0 0,-1 0-1 0 0,0 0 0 0 0,-1 1-28 0 0,-29 9-26 0 0,-1-2 0 0 0,0-1 0 0 0,0-2 0 0 0,0-1 0 0 0,-1-2-1 0 0,0-2 1 0 0,-19-1 26 0 0,69-20-2824 0 0,1 11 1675 0 0,10-6-1167 0 0,-9 4-2756 0 0,-7 2-6496 0 0</inkml:trace>
  <inkml:trace contextRef="#ctx0" brushRef="#br0" timeOffset="-3253.264">10270 992 17652 0 0,'0'0'803'0'0,"0"0"-182"0"0,0 0 125 0 0,0 0 247 0 0,0 0 115 0 0,0 0-49 0 0,0 0-169 0 0,0 0-206 0 0,0 0-165 0 0,0 0-149 0 0,0 0-108 0 0,0 0-102 0 0,2 34-67 0 0,5 106-33 0 0,-15-76-20 0 0,5-53-684 0 0,-13 25 664 0 0,8-27-3398 0 0,-4-1-3973 0 0,8-5-4179 0 0</inkml:trace>
  <inkml:trace contextRef="#ctx0" brushRef="#br0" timeOffset="-3085.253">10263 480 15627 0 0,'0'0'1257'0'0,"0"0"-665"0"0,0 0-480 0 0,0 0-304 0 0,0 0-208 0 0,0 0 40 0 0,0 0 79 0 0,0 0 9 0 0,0 0-208 0 0,0 0-736 0 0,0 0-2641 0 0,0 0-6673 0 0</inkml:trace>
  <inkml:trace contextRef="#ctx0" brushRef="#br0" timeOffset="-2668.209">10515 1235 10962 0 0,'0'0'1742'0'0,"0"0"-422"0"0,0 0 87 0 0,0 0 259 0 0,0 0 69 0 0,0 0-200 0 0,0 0-377 0 0,0 0-348 0 0,0 0-156 0 0,0 0-58 0 0,0 0-37 0 0,0 0-78 0 0,5-5-101 0 0,52-94 846 0 0,3-47-778 0 0,-45 179-1439 0 0,-13-24 1019 0 0,0 0-1 0 0,1 0 0 0 0,0 0 1 0 0,0 0-1 0 0,1 0 1 0 0,1-1-1 0 0,-1 0 1 0 0,1 0-1 0 0,1 0 0 0 0,-1-1 1 0 0,1 1-1 0 0,1-1 1 0 0,-1-1-1 0 0,1 1 1 0 0,0-1-1 0 0,1 0 0 0 0,-1-1 1 0 0,1 0-1 0 0,0 0 1 0 0,1 0-1 0 0,-1-1 1 0 0,1-1-1 0 0,0 1 0 0 0,0-2 1 0 0,0 1-1 0 0,0-1 1 0 0,0 0-1 0 0,1-1 1 0 0,-1 0-1 0 0,2 0-27 0 0,-5-5 123 0 0,0 0 0 0 0,0 0 0 0 0,0 0 0 0 0,-1-1 1 0 0,1 0-1 0 0,-1 0 0 0 0,0 0 0 0 0,-1-1 0 0 0,1 0 0 0 0,-1 1 0 0 0,0-1 0 0 0,0-1 1 0 0,-1 1-1 0 0,0-1 0 0 0,0 1 0 0 0,-1-1 0 0 0,0 0 0 0 0,0 0 0 0 0,0 0 0 0 0,-1 0 0 0 0,0 0 1 0 0,0 0-1 0 0,-1-1 0 0 0,0 1 0 0 0,-1-6-123 0 0,5-104-1610 0 0,-8 116-5030 0 0,3 2 476 0 0,0 2-5930 0 0</inkml:trace>
  <inkml:trace contextRef="#ctx0" brushRef="#br0" timeOffset="-2248.966">11649 800 16516 0 0,'0'0'1539'0'0,"0"0"-369"0"0,0 0-49 0 0,0 0 94 0 0,0 0 26 0 0,0 0-73 0 0,0 0-199 0 0,0 0-253 0 0,0 0-140 0 0,0 0-161 0 0,0 0-131 0 0,0 0-62 0 0,0 0-94 0 0,-23-1-45 0 0,-75 1-16 0 0,95 0-64 0 0,0 1 0 0 0,0-1 0 0 0,0 1 1 0 0,0 0-1 0 0,0 0 0 0 0,0 0 0 0 0,0 0 1 0 0,1 1-1 0 0,-1-1 0 0 0,1 1 0 0 0,-1-1 0 0 0,1 1 1 0 0,-1 0-1 0 0,1 0 0 0 0,0 0 0 0 0,0 0 0 0 0,0 1 1 0 0,0-1-1 0 0,0 0 0 0 0,1 1 0 0 0,-1 0 0 0 0,1-1 1 0 0,-1 2-4 0 0,-6 8 7 0 0,-4 7-11 0 0,0 0 0 0 0,1 1 0 0 0,2 0 0 0 0,0 0 0 0 0,1 1 0 0 0,0 0 0 0 0,2 1-1 0 0,1-1 1 0 0,1 1 0 0 0,0 0 0 0 0,2 1 0 0 0,0-1 0 0 0,2 0 0 0 0,1 4 4 0 0,-1-18-2 0 0,1-1-1 0 0,-1 1 1 0 0,2-1 0 0 0,-1 1-1 0 0,1-1 1 0 0,0 0 0 0 0,1 0-1 0 0,0 0 1 0 0,0 0 0 0 0,0 0-1 0 0,1-1 1 0 0,0 1 0 0 0,0-1-1 0 0,1 0 1 0 0,0 0 0 0 0,0 0-1 0 0,0-1 1 0 0,0 0 0 0 0,1 0-1 0 0,0 0 1 0 0,0-1 0 0 0,1 0-1 0 0,-1 0 1 0 0,1 0 0 0 0,0-1-1 0 0,0 0 1 0 0,0 0 0 0 0,0-1-1 0 0,0 0 1 0 0,0 0 0 0 0,3-1 2 0 0,1 1 76 0 0,-1-1 1 0 0,1 0-1 0 0,0-1 1 0 0,-1 0 0 0 0,1 0-1 0 0,0-2 1 0 0,-1 1-1 0 0,1-1 1 0 0,-1-1-1 0 0,0 0 1 0 0,0 0-1 0 0,0-1 1 0 0,0 0 0 0 0,0-1-1 0 0,-1 0 1 0 0,0 0-1 0 0,0-1 1 0 0,0 0-1 0 0,-1-1 1 0 0,0 0-1 0 0,0 0 1 0 0,-1-1 0 0 0,1 0-1 0 0,-2 0 1 0 0,1-2-77 0 0,3-5 70 0 0,-1 0 0 0 0,0 0 0 0 0,-2-1 0 0 0,0 0 0 0 0,0 0 0 0 0,-2-1 1 0 0,0 0-1 0 0,-1 0 0 0 0,0 0 0 0 0,-2 0 0 0 0,0-1 0 0 0,-1-4-70 0 0,0 12-25 0 0,-1 0 0 0 0,0 0-1 0 0,-1 1 1 0 0,0-1 0 0 0,-1 0 0 0 0,0 1-1 0 0,-1-1 1 0 0,0 1 0 0 0,0 0-1 0 0,-1-1 1 0 0,0 2 0 0 0,0-1 0 0 0,-1 0-1 0 0,0 1 1 0 0,-1 0 0 0 0,0 0-1 0 0,0 1 1 0 0,-1-1 0 0 0,1 1 0 0 0,-2 1-1 0 0,1-1 1 0 0,-6-2 25 0 0,7 5-172 0 0,0 1 0 0 0,-1 0-1 0 0,0 0 1 0 0,0 0 0 0 0,0 1 0 0 0,0 0-1 0 0,0 0 1 0 0,0 1 0 0 0,0 0 0 0 0,-1 0-1 0 0,1 1 1 0 0,0 0 0 0 0,-1 0 0 0 0,1 1-1 0 0,0 0 1 0 0,-1 0 0 0 0,1 0 0 0 0,0 1 0 0 0,0 0-1 0 0,0 1 1 0 0,-2 1 172 0 0,-85 49-9392 0 0,74-38-2075 0 0</inkml:trace>
  <inkml:trace contextRef="#ctx0" brushRef="#br0" timeOffset="-1886.054">11255 1157 13971 0 0,'0'0'2330'0'0,"0"0"-391"0"0,0 0-299 0 0,0 0-210 0 0,0 0-143 0 0,0 0-102 0 0,0 0-92 0 0,34-13-118 0 0,105-43-150 0 0,-20 12 1406 0 0,-114 44-2186 0 0,-1 0 1 0 0,1 0-1 0 0,0 1 0 0 0,-1 0 0 0 0,1 0 1 0 0,-1 0-1 0 0,1 0 0 0 0,-1 1 0 0 0,0-1 1 0 0,1 1-1 0 0,-1 0 0 0 0,0 1 0 0 0,0-1 1 0 0,0 1-1 0 0,-1-1 0 0 0,1 1 0 0 0,-1 0 1 0 0,1 1-1 0 0,-1-1 0 0 0,0 1 0 0 0,0-1 1 0 0,1 3-46 0 0,41 34 226 0 0,-32-35-134 0 0,0 1 1 0 0,1-2-1 0 0,-1 0 1 0 0,1 0-1 0 0,0-1 1 0 0,0-1-1 0 0,1-1 0 0 0,-1 0 1 0 0,0 0-1 0 0,0-2 1 0 0,6 0-93 0 0,-16 1 63 0 0,-9-11-2097 0 0,-2 0-6557 0 0,6 7-3526 0 0</inkml:trace>
  <inkml:trace contextRef="#ctx0" brushRef="#br0" timeOffset="15384.864">648 2159 0 0 0,'0'0'924'0'0,"0"0"547"0"0,0 0 238 0 0,0 0 166 0 0,0 0 136 0 0,0 0 16 0 0,0 0-137 0 0,0 0-229 0 0,0 0-255 0 0,0 0-263 0 0,0 0-228 0 0,-3 0-173 0 0,-7 0 1392 0 0,29 0-623 0 0,35-1 119 0 0,324-43 1196 0 0,-324 42-2668 0 0,4-1-282 0 0,-47 1-3708 0 0,-19-1 810 0 0,2 3-4577 0 0,4 0-3329 0 0</inkml:trace>
  <inkml:trace contextRef="#ctx0" brushRef="#br0" timeOffset="15720.658">580 2416 10226 0 0,'0'0'2159'0'0,"0"0"-654"0"0,0 0-412 0 0,0 0 70 0 0,0 0 159 0 0,0 0 25 0 0,0 0-196 0 0,0 0-309 0 0,0 0-296 0 0,0 0-201 0 0,0 0-58 0 0,0 0 60 0 0,0 0 94 0 0,10 1 90 0 0,164-5 1907 0 0,108 4-1569 0 0,-218 10-3661 0 0,-60-6 1222 0 0,-4-4-2177 0 0,0 1-3608 0 0,0-1-3369 0 0</inkml:trace>
  <inkml:trace contextRef="#ctx0" brushRef="#br0" timeOffset="16440.736">740 1824 11474 0 0,'0'0'1387'0'0,"0"0"-209"0"0,0 0-142 0 0,0 0 56 0 0,0 0 103 0 0,0 0 14 0 0,0 0-184 0 0,0 0-290 0 0,0 0-207 0 0,0 0-105 0 0,0 0-16 0 0,0 0 41 0 0,0 0 0 0 0,3 11 13 0 0,10 38 10 0 0,-11-45-365 0 0,-1 0 1 0 0,1 0-1 0 0,1 0 1 0 0,-1-1-1 0 0,0 1 1 0 0,1 0-1 0 0,0-1 0 0 0,0 0 1 0 0,0 0-1 0 0,0 0 1 0 0,1 0-1 0 0,-1 0 0 0 0,1-1 1 0 0,-1 1-1 0 0,4 1-106 0 0,0 0 163 0 0,265 161 1805 0 0,-87-10-1650 0 0,-167-133-289 0 0,-17-19-17 0 0,-44 24 1425 0 0,-33 28-1252 0 0,35-23-124 0 0,2 2 1 0 0,1 2-1 0 0,2 2 0 0 0,-24 32-61 0 0,-14 14 104 0 0,-14 45 78 0 0,84-114-784 0 0,4-15 456 0 0,0 0-37 0 0,-1-14-5878 0 0,0 10-14 0 0,1 3-5469 0 0</inkml:trace>
  <inkml:trace contextRef="#ctx0" brushRef="#br0" timeOffset="18940.102">2773 2343 0 0 0,'0'0'1614'0'0,"0"0"242"0"0,0 0 179 0 0,0 0 32 0 0,0 0-150 0 0,0 0-233 0 0,0 0-228 0 0,0 0-191 0 0,0 0-85 0 0,0 0-113 0 0,2-8-66 0 0,8-22-82 0 0,-10 29-808 0 0,0 0-1 0 0,-1 0 0 0 0,1-1 1 0 0,-1 1-1 0 0,0 0 1 0 0,1 0-1 0 0,-1 0 1 0 0,0 0-1 0 0,0 0 0 0 0,1 0 1 0 0,-1 0-1 0 0,0 0 1 0 0,0 0-1 0 0,0 0 1 0 0,0 0-1 0 0,0 1 0 0 0,-1-1 1 0 0,1 0-1 0 0,0 1 1 0 0,0-1-1 0 0,0 1 1 0 0,-1-1-1 0 0,1 1 0 0 0,0 0 1 0 0,0-1-1 0 0,-1 1 1 0 0,1 0-1 0 0,0 0 1 0 0,-1 0-1 0 0,1 0 0 0 0,0 0 1 0 0,-1 0-1 0 0,1 0 1 0 0,0 1-1 0 0,-1-1-110 0 0,-6-1 135 0 0,0 1-1 0 0,0 0 1 0 0,0 1-1 0 0,0 0 1 0 0,0 0-1 0 0,1 0 1 0 0,-1 1-1 0 0,0 0 1 0 0,1 1-1 0 0,-1 0 1 0 0,1 0-1 0 0,0 1 1 0 0,0-1-1 0 0,-3 3-134 0 0,-3 3 47 0 0,0-1 0 0 0,1 1 0 0 0,0 1 0 0 0,1 0 0 0 0,0 1 0 0 0,0 0 0 0 0,1 1 0 0 0,1 0 0 0 0,0 0 0 0 0,0 1 0 0 0,2 1 0 0 0,-1-1 0 0 0,2 1 0 0 0,0 0 0 0 0,0 0 0 0 0,1 1 0 0 0,1 0 0 0 0,-2 12-47 0 0,6-22 12 0 0,-1 107 105 0 0,1-108-102 0 0,0-1 0 0 0,1 0 0 0 0,0 1 0 0 0,0-1 0 0 0,0 0 0 0 0,0 0 0 0 0,1 0 0 0 0,-1 0 0 0 0,1 0 0 0 0,0 0 0 0 0,-1 0 0 0 0,1 0 0 0 0,1-1 0 0 0,-1 1 0 0 0,0-1 0 0 0,1 1-1 0 0,-1-1 1 0 0,1 0 0 0 0,-1 0 0 0 0,1 0 0 0 0,0 0 0 0 0,0-1 0 0 0,0 1 0 0 0,0-1 0 0 0,0 0 0 0 0,1 0 0 0 0,-1 0 0 0 0,0 0 0 0 0,0 0 0 0 0,1-1 0 0 0,1 1-15 0 0,7-3 87 0 0,0 0 1 0 0,0-1-1 0 0,0 0 1 0 0,0 0-1 0 0,-1-1 1 0 0,1-1-1 0 0,-1 0 0 0 0,0-1 1 0 0,-1 0-1 0 0,1 0 1 0 0,-1-1-1 0 0,0-1 0 0 0,-1 1 1 0 0,0-2-1 0 0,0 1 1 0 0,0-1-1 0 0,-1-1 0 0 0,-1 1 1 0 0,0-1-1 0 0,0-1 1 0 0,1-3-88 0 0,11-9 60 0 0,123-163 255 0 0,-110 149-216 0 0,-16 66-114 0 0,65 182 319 0 0,-72-183-297 0 0,-7-22-5 0 0,57 240 81 0 0,-53-210-84 0 0,-2 0 1 0 0,-1 0-1 0 0,-2 1 0 0 0,-2-1 0 0 0,-1 0 0 0 0,-1 1 0 0 0,-3-1 1 0 0,0 0-1 0 0,-3-1 0 0 0,-1 0 0 0 0,-3 5 1 0 0,0-11 9 0 0,-2-1 0 0 0,-1-1 0 0 0,-1 0 0 0 0,-2-1-1 0 0,0-1 1 0 0,-2-1 0 0 0,0 0 0 0 0,-2-2 0 0 0,-24 19-9 0 0,39-34 7 0 0,4-3-7 0 0,0 0 0 0 0,0 0 0 0 0,0 0 0 0 0,-1 0 0 0 0,1-1 0 0 0,-1 0 0 0 0,0 0 0 0 0,0 0 0 0 0,-1 0 0 0 0,1-1 0 0 0,0 0 0 0 0,-1 0 0 0 0,1 0 0 0 0,-1-1 0 0 0,0 0 0 0 0,1 0 0 0 0,-1 0 0 0 0,0-1 0 0 0,0 0 0 0 0,0 0 0 0 0,-4-1 0 0 0,7-2 1 0 0,0-1 0 0 0,0 1 1 0 0,0-1-1 0 0,1 0 1 0 0,0 0-1 0 0,-1 0 1 0 0,1 0-1 0 0,1-1 0 0 0,-1 1 1 0 0,1 0-1 0 0,0-1 1 0 0,0 1-1 0 0,0-1 0 0 0,0 0 1 0 0,1 1-1 0 0,0-1 1 0 0,0 0-2 0 0,-1-22-5 0 0,1 1 0 0 0,2-1 0 0 0,1 0 1 0 0,0 0-1 0 0,2 1 0 0 0,2 0 0 0 0,0 0 1 0 0,1 0-1 0 0,2 1 0 0 0,11-22 5 0 0,143-231-23 0 0,-164 277 23 0 0,20-30-156 0 0,1 1 1 0 0,2 1-1 0 0,1 1 1 0 0,1 1-1 0 0,1 1 0 0 0,4-1 156 0 0,-24 23-3321 0 0,1 5-4527 0 0,-5 2-3362 0 0</inkml:trace>
  <inkml:trace contextRef="#ctx0" brushRef="#br0" timeOffset="19652.835">3756 2335 1736 0 0,'0'0'2749'0'0,"0"0"-495"0"0,0 0-95 0 0,0 0 92 0 0,0 0-46 0 0,0 0-273 0 0,0 0-362 0 0,0 0-247 0 0,0 0-186 0 0,0 0-113 0 0,0 0-98 0 0,0 0-110 0 0,0 0-105 0 0,0-7-75 0 0,-2-22-68 0 0,-31 18 975 0 0,20 10-1453 0 0,1-1-1 0 0,-1 2 1 0 0,0 0 0 0 0,1 0-1 0 0,-1 2 1 0 0,1-1-1 0 0,-1 1 1 0 0,1 1-1 0 0,0 0 1 0 0,-1 1 0 0 0,-2 2-90 0 0,-62 50 212 0 0,76-54-212 0 0,1-1 1 0 0,-1 1-1 0 0,0 0 0 0 0,1 0 1 0 0,0-1-1 0 0,-1 1 1 0 0,1 0-1 0 0,0 0 0 0 0,0 0 1 0 0,0 0-1 0 0,0 0 1 0 0,0-1-1 0 0,0 1 0 0 0,1 0 1 0 0,-1 0-1 0 0,1 0 1 0 0,-1-1-1 0 0,1 1 0 0 0,0 0 1 0 0,-1 0-1 0 0,1-1 1 0 0,0 1-1 0 0,0-1 0 0 0,0 1 1 0 0,1-1-1 0 0,-1 1 1 0 0,0-1-1 0 0,0 0 0 0 0,1 1 1 0 0,-1-1-1 0 0,1 0 1 0 0,-1 0-1 0 0,1 0 0 0 0,113 36 229 0 0,-105-36-217 0 0,0 0 0 0 0,0 1 0 0 0,-1 0 0 0 0,1 0-1 0 0,0 1 1 0 0,-1 1 0 0 0,0-1 0 0 0,0 1 0 0 0,0 1 0 0 0,0 0-1 0 0,-1 0 1 0 0,0 1 0 0 0,0 0 0 0 0,0 0 0 0 0,0 2-12 0 0,-3-4 41 0 0,-1 0 1 0 0,0 1 0 0 0,-1 0 0 0 0,1 0-1 0 0,-1 0 1 0 0,0 0 0 0 0,0 1-1 0 0,0-1 1 0 0,-1 1 0 0 0,0 0-1 0 0,0 0 1 0 0,-1 0 0 0 0,1 0-1 0 0,-1 0 1 0 0,-1 0 0 0 0,1 0-1 0 0,-1 0 1 0 0,0 0 0 0 0,0 0-1 0 0,-1 0 1 0 0,1 0 0 0 0,-2 0-1 0 0,1 0 1 0 0,0 0 0 0 0,-1 0-1 0 0,0 0 1 0 0,-1 0 0 0 0,0 1-42 0 0,-8 6 72 0 0,0 1 1 0 0,0-1 0 0 0,-2-1-1 0 0,1 0 1 0 0,-2-1 0 0 0,1 0-1 0 0,-2-1 1 0 0,1 0-1 0 0,-1-2 1 0 0,-1 0 0 0 0,1 0-1 0 0,-1-1 1 0 0,-9 2-73 0 0,-117 3 223 0 0,140-12-297 0 0,0-1 0 0 0,-1 1 1 0 0,1-1-1 0 0,0 0 1 0 0,0 0-1 0 0,0 1 1 0 0,0-1-1 0 0,1 0 0 0 0,-1-1 1 0 0,0 1-1 0 0,0 0 1 0 0,0 0-1 0 0,1-1 1 0 0,-1 1-1 0 0,1-1 0 0 0,-1 0 1 0 0,1 1-1 0 0,0-1 1 0 0,0 0-1 0 0,-1 0 1 0 0,1 0-1 0 0,0 0 0 0 0,1 0 1 0 0,-1 0-1 0 0,0 0 1 0 0,1 0-1 0 0,-1 0 1 0 0,1 0-1 0 0,-1 0 0 0 0,1 0 1 0 0,0 0-1 0 0,0-1 1 0 0,0 1-1 0 0,0 0 0 0 0,0 0 1 0 0,1 0-1 0 0,-1 0 1 0 0,1 0-1 0 0,-1 0 1 0 0,1-1-1 0 0,0 1 0 0 0,0 0 1 0 0,0 1-1 0 0,0-1 1 0 0,0 0-1 0 0,0 0 1 0 0,0 0-1 0 0,1 1 0 0 0,-1-1 1 0 0,1 0-1 0 0,-1 1 1 0 0,1-1-1 0 0,0 1 74 0 0,23-24-2894 0 0,-5 11-3186 0 0,-7 6-5537 0 0</inkml:trace>
  <inkml:trace contextRef="#ctx0" brushRef="#br0" timeOffset="19902.608">4115 2472 14571 0 0,'0'0'1210'0'0,"0"0"-193"0"0,0 0 67 0 0,0 0 73 0 0,0 0-88 0 0,0 0-261 0 0,0 0-313 0 0,0 31-248 0 0,0 144-127 0 0,1-128 325 0 0,1-24-2481 0 0,-2-2-6685 0 0,0-20-2225 0 0</inkml:trace>
  <inkml:trace contextRef="#ctx0" brushRef="#br0" timeOffset="20157.155">4034 2023 19116 0 0,'0'0'1352'0'0,"0"0"-311"0"0,0 0-153 0 0,0 0-24 0 0,0 0-72 0 0,0 0-168 0 0,0 0-336 0 0,0 0-344 0 0,0 0-184 0 0,0 0-40 0 0,0 0 16 0 0,0 0-8 0 0,0 0-200 0 0,31-8-472 0 0,-18 27-457 0 0,0 3-743 0 0,0-8-2601 0 0,-8-3-7610 0 0</inkml:trace>
  <inkml:trace contextRef="#ctx0" brushRef="#br0" timeOffset="20570.629">4404 2682 4393 0 0,'0'0'3279'0'0,"0"0"-1872"0"0,0 0-324 0 0,0 0 319 0 0,0 0 231 0 0,0 0 0 0 0,0 0-286 0 0,0 0-394 0 0,0 0-251 0 0,0 0-78 0 0,0 0 56 0 0,0 0 107 0 0,0 0 80 0 0,-4 17 10 0 0,-9 51-49 0 0,13-68-749 0 0,0 0-1 0 0,0 0 0 0 0,1 0 1 0 0,-1 0-1 0 0,0-1 0 0 0,1 1 0 0 0,-1 0 1 0 0,0 0-1 0 0,1 0 0 0 0,-1 0 1 0 0,0 0-1 0 0,1 0 0 0 0,-1 0 0 0 0,0 0 1 0 0,1 0-1 0 0,-1 0 0 0 0,0 0 0 0 0,1 0 1 0 0,-1 0-1 0 0,0 0 0 0 0,1 0 1 0 0,-1 0-1 0 0,0 0 0 0 0,0 0 0 0 0,1 0 1 0 0,-1 0-1 0 0,0 1 0 0 0,1-1 1 0 0,-1 0-1 0 0,0 0 0 0 0,0 0 0 0 0,1 0 1 0 0,-1 1-1 0 0,0-1 0 0 0,0 0 0 0 0,1 0 1 0 0,-1 1-79 0 0,0-1 120 0 0,126-293 1494 0 0,-98 219-1557 0 0,-27 74-72 0 0,-1 0-27 0 0,0 0-14 0 0,0 0-38 0 0,4 48-747 0 0,-3-38 838 0 0,1 1-1 0 0,0 0 1 0 0,1 0-1 0 0,0-1 1 0 0,1 0 0 0 0,0 0-1 0 0,1 0 1 0 0,0 0 0 0 0,0 0-1 0 0,1-1 1 0 0,0 0-1 0 0,1 0 1 0 0,0-1 0 0 0,0 0-1 0 0,1 0 1 0 0,0-1 0 0 0,1 0-1 0 0,-1 0 1 0 0,4 1 3 0 0,-6-6 76 0 0,0-1 0 0 0,0 0 1 0 0,1 0-1 0 0,-1 0 0 0 0,1-1 0 0 0,-1 0 0 0 0,1 0 1 0 0,-1-1-1 0 0,0 0 0 0 0,1 0 0 0 0,-1 0 1 0 0,0-1-1 0 0,0 0 0 0 0,0 0 0 0 0,0-1 0 0 0,0 1 1 0 0,0-1-1 0 0,-1-1 0 0 0,1 1 0 0 0,-1-1 1 0 0,0 0-1 0 0,0 0 0 0 0,0 0 0 0 0,-1-1 0 0 0,1 1 1 0 0,2-6-77 0 0,-1 2-52 0 0,0-1 1 0 0,-1 0-1 0 0,-1 0 1 0 0,1 0 0 0 0,-1-1-1 0 0,-1 0 1 0 0,0 1-1 0 0,0-1 1 0 0,-1 0 0 0 0,0 0-1 0 0,-1-1 1 0 0,0 1-1 0 0,-1 0 1 0 0,0 0 0 0 0,0-1-1 0 0,-2-4 52 0 0,2-3-1312 0 0,0 18-585 0 0,0 0-1113 0 0,0 0-3326 0 0,0 0-5570 0 0</inkml:trace>
  <inkml:trace contextRef="#ctx0" brushRef="#br0" timeOffset="20951.103">5486 2166 16660 0 0,'0'0'1835'0'0,"0"0"-431"0"0,0 0-192 0 0,0 0 3 0 0,0 0-77 0 0,0 0-177 0 0,0 0-247 0 0,0 0-241 0 0,0 0-169 0 0,0 0-140 0 0,0 0-81 0 0,0 0-23 0 0,0 0-9 0 0,-29 27-46 0 0,-88 88-8 0 0,81-54-13 0 0,31-47 12 0 0,2 0 0 0 0,0 0-1 0 0,0 0 1 0 0,1 0 0 0 0,1 0-1 0 0,0 1 1 0 0,1-1 0 0 0,1 0-1 0 0,0 1 1 0 0,1-1 0 0 0,1 0-1 0 0,0 0 1 0 0,0 0 0 0 0,2 0-1 0 0,0-1 1 0 0,0 0 0 0 0,1 0 0 0 0,1 0-1 0 0,0-1 1 0 0,1 0 0 0 0,0 0-1 0 0,1 0 1 0 0,0-1 0 0 0,0-1-1 0 0,7 5 5 0 0,-6-8 25 0 0,0-1 0 0 0,1-1 0 0 0,-1 0 0 0 0,1 0 0 0 0,1-1 0 0 0,-1 0 0 0 0,0-1 0 0 0,1-1 0 0 0,0 0 0 0 0,0 0 0 0 0,-1-1 0 0 0,1 0 0 0 0,0-1 0 0 0,9-1-25 0 0,-11 0 91 0 0,-1 0 0 0 0,1-1 0 0 0,0 0 0 0 0,-1 0 0 0 0,1-1 1 0 0,-1 0-1 0 0,0-1 0 0 0,0 0 0 0 0,0 0 0 0 0,0-1 0 0 0,-1 0 0 0 0,0-1 1 0 0,0 0-1 0 0,0 0 0 0 0,-1-1 0 0 0,0 0 0 0 0,0 0 0 0 0,0 0 0 0 0,-1-1 1 0 0,-1 0-1 0 0,1 0 0 0 0,-1-1 0 0 0,0 1 0 0 0,-1-1 0 0 0,0 0 0 0 0,-1 0 1 0 0,1-1-1 0 0,-2 1 0 0 0,1-3-91 0 0,0 0 8 0 0,0 0-1 0 0,-1 0 1 0 0,0 0 0 0 0,-1 0-1 0 0,0-1 1 0 0,-1 1 0 0 0,-1 0-1 0 0,0-1 1 0 0,0 1 0 0 0,-1 0-1 0 0,-1 0 1 0 0,0 0 0 0 0,0 0-1 0 0,-2 0 1 0 0,1 1 0 0 0,-1 0 0 0 0,-1 0-1 0 0,0 0 1 0 0,-1 0 0 0 0,0 1-1 0 0,-4-5-7 0 0,3 7-237 0 0,-1-1 0 0 0,0 1 0 0 0,0 1-1 0 0,0 0 1 0 0,-1 0 0 0 0,0 1 0 0 0,-1 0-1 0 0,1 1 1 0 0,-1 0 0 0 0,0 1 0 0 0,0 0 0 0 0,-1 0-1 0 0,1 2 1 0 0,-12-3 237 0 0,15 4-595 0 0,-1 1 1 0 0,1 0-1 0 0,-1 0 0 0 0,1 1 0 0 0,0 0 1 0 0,-1 0-1 0 0,1 1 0 0 0,0 0 0 0 0,0 0 1 0 0,0 1-1 0 0,0 0 0 0 0,0 0 0 0 0,-6 5 595 0 0,-10 6-7028 0 0,6-2-4197 0 0</inkml:trace>
  <inkml:trace contextRef="#ctx0" brushRef="#br0" timeOffset="21787.789">5226 2604 6233 0 0,'0'0'4501'0'0,"0"0"-1481"0"0,0 0-623 0 0,0 0-241 0 0,0 0-245 0 0,0 0-254 0 0,35-10-238 0 0,105-34-193 0 0,7-20 2465 0 0,-134 59-3489 0 0,-11 4-157 0 0,0 0 1 0 0,1 0-1 0 0,-1-1 1 0 0,0 1-1 0 0,1 1 1 0 0,-1-1-1 0 0,1 0 1 0 0,-1 0-1 0 0,1 1 1 0 0,-1 0-1 0 0,1-1 1 0 0,-1 1-1 0 0,1 0 1 0 0,0 0 0 0 0,-1 0-1 0 0,1 1 1 0 0,-1-1-1 0 0,1 1 1 0 0,-1-1-1 0 0,1 1 1 0 0,-1 0-1 0 0,1 0 1 0 0,-1 0-1 0 0,0 0 1 0 0,0 0-1 0 0,1 1 1 0 0,-1-1-1 0 0,0 1 1 0 0,1 0-46 0 0,89 98 309 0 0,-41-82-170 0 0,-62-24-6969 0 0,9 2 1020 0 0,0 3-6330 0 0</inkml:trace>
  <inkml:trace contextRef="#ctx0" brushRef="#br0" timeOffset="28163.989">9391 2284 2216 0 0,'0'0'2798'0'0,"0"0"-638"0"0,0 0-229 0 0,0 0 2 0 0,0 0-39 0 0,0 0-171 0 0,0 0-244 0 0,0 0-212 0 0,0 0-120 0 0,0 0-60 0 0,0 0-54 0 0,0 0-51 0 0,0 0-62 0 0,2 1-61 0 0,12 5 673 0 0,-14-6-874 0 0,0 0-70 0 0,0 0-79 0 0,0 0-67 0 0,0 0-82 0 0,0 0-56 0 0,0 0-47 0 0,0 0-37 0 0,0 0-22 0 0,0 0-30 0 0,0 0-34 0 0,0 0-31 0 0,0 0-5 0 0,0 0 2 0 0,0 0-7 0 0,0 0 2 0 0,0 0-29 0 0,0 0-20 0 0,0 0 0 0 0,0 0 1 0 0,0 0-6 0 0,0 0-2 0 0,0 0-10 0 0,0 0-11 0 0,0 0 15 0 0,0 0-1 0 0,0 0-9 0 0,0 0-11 0 0,0 0 1 0 0,0 0-2 0 0,0 0 7 0 0,0 0 13 0 0,0 0-18 0 0,0 0-3 0 0,0 0 0 0 0,0 0-11 0 0,0 0 13 0 0,0 0 23 0 0,0 0-18 0 0,0 0 2 0 0,0 0-17 0 0,0 1-30 0 0,0 1 10 0 0,0-1 8 0 0,0-1 6 0 0,0 0 23 0 0,0 0 24 0 0,0 0-31 0 0,0 0-39 0 0,0 0 31 0 0,0 0 3 0 0,0 0-13 0 0,0 0-2 0 0,0 0 10 0 0,0 0 26 0 0,0 0-35 0 0,0 0-10 0 0,0 0 21 0 0,0 0 13 0 0,0 0 8 0 0,0 0-11 0 0,0 0-4 0 0,0 0-14 0 0,0 0-4 0 0,0 0 3 0 0,0 0 8 0 0,0 0-5 0 0,0 0 9 0 0,0 0-10 0 0,0 0 23 0 0,0 0-6 0 0,0 0 0 0 0,0 0 0 0 0,-1 0-8 0 0,-30-1-98 0 0,-65 12-72 0 0,73-1 154 0 0,0 0 0 0 0,1 1 1 0 0,1 1-1 0 0,0 1 0 0 0,1 1 0 0 0,0 1 0 0 0,1 1 0 0 0,1 1 0 0 0,-9 9 10 0 0,21-17-4 0 0,1-1 0 0 0,-1 2 0 0 0,1-1 1 0 0,1 0-1 0 0,0 1 0 0 0,0 0 0 0 0,1 0 0 0 0,0 0 0 0 0,1 0 1 0 0,0 1-1 0 0,1-1 0 0 0,0 1 0 0 0,0-1 0 0 0,1 1 0 0 0,0-1 1 0 0,1 1-1 0 0,2 8 4 0 0,1-8 3 0 0,-1-1 1 0 0,2 1-1 0 0,0-1 0 0 0,0 0 1 0 0,1 0-1 0 0,0 0 1 0 0,0-1-1 0 0,1 0 1 0 0,1 0-1 0 0,-1 0 0 0 0,2-1 1 0 0,-1-1-1 0 0,1 1 1 0 0,0-1-1 0 0,0-1 1 0 0,1 0-1 0 0,0 0 0 0 0,0-1 1 0 0,0 0-1 0 0,1-1 1 0 0,0 0-1 0 0,-1 0 1 0 0,1-1-1 0 0,1-1 0 0 0,-1 0 1 0 0,0 0-1 0 0,1-1 1 0 0,6-1-4 0 0,-10 0-20 0 0,-3 1-84 0 0,-1-1-1 0 0,1 0 0 0 0,0 0 1 0 0,0 0-1 0 0,-1 0 1 0 0,1-1-1 0 0,0 0 0 0 0,-1 0 1 0 0,1 0-1 0 0,0 0 0 0 0,-1-1 1 0 0,1 0-1 0 0,-1 0 1 0 0,0 0-1 0 0,0-1 0 0 0,0 1 1 0 0,0-1-1 0 0,0 0 1 0 0,0 0 104 0 0,17-19-2529 0 0,3-2-4514 0 0,-17 19-4489 0 0</inkml:trace>
  <inkml:trace contextRef="#ctx0" brushRef="#br0" timeOffset="28471.096">9934 2313 14915 0 0,'0'0'1922'0'0,"0"0"-399"0"0,0 0-195 0 0,0 0-116 0 0,0 0-121 0 0,0 0-218 0 0,0 0-268 0 0,0 0-116 0 0,0 0-15 0 0,0 0-29 0 0,0 0-39 0 0,-29 35-36 0 0,-86 111-75 0 0,59-50 111 0 0,54-92-389 0 0,1 1 0 0 0,-1-1 1 0 0,0 1-1 0 0,1 0 1 0 0,0-1-1 0 0,0 1 0 0 0,0 0 1 0 0,1 0-1 0 0,0 0 1 0 0,0 0-1 0 0,0 0 0 0 0,0 0 1 0 0,1 0-1 0 0,0 0 1 0 0,0-1-1 0 0,0 1 0 0 0,1 0 1 0 0,-1-1-1 0 0,1 1 1 0 0,0-1-1 0 0,1 1 0 0 0,-1-1 1 0 0,1 0-1 0 0,-1 0 1 0 0,1 0-1 0 0,1 0 0 0 0,-1 0 1 0 0,0-1-1 0 0,1 1 1 0 0,0-1-1 0 0,0 0 0 0 0,0 0 1 0 0,0-1-1 0 0,0 1 1 0 0,0-1-1 0 0,1 0 0 0 0,-1 0 1 0 0,1 0-1 0 0,0-1 1 0 0,0 0-1 0 0,1 1-17 0 0,13 0 96 0 0,0-1 0 0 0,0-1 0 0 0,0-1 0 0 0,0-1 1 0 0,0 0-1 0 0,-1-1 0 0 0,1-1 0 0 0,-1-1 0 0 0,0-1 0 0 0,0 0 0 0 0,0-1 0 0 0,-1-1 0 0 0,0-1 0 0 0,-1 0 0 0 0,0-1 1 0 0,0-1-1 0 0,-1-1 0 0 0,-1 0 0 0 0,0 0 0 0 0,3-5-96 0 0,-8 7 39 0 0,0-1 1 0 0,0 0 0 0 0,-2-1-1 0 0,1 0 1 0 0,-1-1-1 0 0,-1 1 1 0 0,0-1 0 0 0,-1 0-1 0 0,0-1 1 0 0,-1 1-1 0 0,0-1 1 0 0,-2 0 0 0 0,1 0-1 0 0,-2 0 1 0 0,0 0-1 0 0,0-2-39 0 0,-2 11-14 0 0,1 0 0 0 0,-1 0 0 0 0,0 0 0 0 0,-1 0 0 0 0,1 0 0 0 0,-1 0 0 0 0,0 0 0 0 0,0 1 0 0 0,-1-1 0 0 0,1 1 0 0 0,-1 0-1 0 0,0-1 1 0 0,0 1 0 0 0,0 0 0 0 0,-1 1 0 0 0,1-1 0 0 0,-1 1 0 0 0,0-1 0 0 0,0 1 0 0 0,0 0 0 0 0,-1 0 0 0 0,1 1 0 0 0,-1 0 0 0 0,1-1-1 0 0,-1 1 1 0 0,0 1 0 0 0,0-1 0 0 0,0 1 0 0 0,0 0 0 0 0,0 0 0 0 0,-3 0 14 0 0,-1-1-187 0 0,0 0 0 0 0,-1 1 0 0 0,0 0 0 0 0,1 1 0 0 0,-1 0 0 0 0,1 0 0 0 0,-1 1 0 0 0,1 0 1 0 0,-1 1-1 0 0,1 0 0 0 0,-1 1 0 0 0,1 0 0 0 0,0 0 0 0 0,0 1 0 0 0,1 0 0 0 0,-9 5 187 0 0,-31 35-2859 0 0,22-10-4246 0 0,17-22-4349 0 0</inkml:trace>
  <inkml:trace contextRef="#ctx0" brushRef="#br0" timeOffset="28887.477">10804 2258 11803 0 0,'0'0'1374'0'0,"0"0"-88"0"0,0 0 322 0 0,0 0 340 0 0,0 0 132 0 0,0 0-148 0 0,0 0-525 0 0,0 0-572 0 0,0 0-383 0 0,0 0-228 0 0,0 0-60 0 0,0 0 44 0 0,-16 9 27 0 0,-120 71 425 0 0,128-75-601 0 0,4-2-39 0 0,-1-1-1 0 0,0 1 0 0 0,1 0 0 0 0,0 0 1 0 0,0 0-1 0 0,0 1 0 0 0,0 0 0 0 0,0 0 1 0 0,1 0-1 0 0,-1 0 0 0 0,1 0 0 0 0,0 1 1 0 0,1-1-1 0 0,-1 1 0 0 0,1 0 0 0 0,0 0 0 0 0,0 0 1 0 0,0 0-1 0 0,1 0 0 0 0,-1 0 0 0 0,1 0 1 0 0,1 1-1 0 0,-1-1 0 0 0,1 0 0 0 0,0 1-19 0 0,3-1 1 0 0,0 0 0 0 0,0 0 0 0 0,0-1 0 0 0,1 1 0 0 0,0-1 0 0 0,0 0 0 0 0,0 0 0 0 0,0 0 0 0 0,1-1 0 0 0,0 0 0 0 0,-1 0 0 0 0,1 0 0 0 0,0 0 0 0 0,0-1 0 0 0,1 1 0 0 0,3 0-1 0 0,-2 1 4 0 0,129 63 63 0 0,-133-66-50 0 0,0 0 1 0 0,0 0-1 0 0,0 0 0 0 0,0 1 0 0 0,0 0 0 0 0,0-1 1 0 0,0 1-1 0 0,-1 0 0 0 0,1 1 0 0 0,-1-1 1 0 0,0 0-1 0 0,0 1 0 0 0,1-1 0 0 0,-2 1 1 0 0,1 0-1 0 0,0-1 0 0 0,0 1 0 0 0,-1 0 1 0 0,0 0-1 0 0,1 0 0 0 0,-1 0 0 0 0,0 0 1 0 0,0 1-1 0 0,-1-1 0 0 0,1 0 0 0 0,-1 0 0 0 0,0 1 1 0 0,0-1-1 0 0,0 0 0 0 0,0 1 0 0 0,0-1 1 0 0,-1 0-1 0 0,1 0 0 0 0,-1 0 0 0 0,0 1 1 0 0,0-1-1 0 0,0 0 0 0 0,0 0 0 0 0,-1 0 1 0 0,0 0-18 0 0,-14 8 73 0 0,0-1 0 0 0,-1 0 1 0 0,-1-2-1 0 0,0 0 1 0 0,0-1-1 0 0,0 0 1 0 0,-1-2-1 0 0,1 0 1 0 0,-1-1-1 0 0,-1-1 1 0 0,-17 0-74 0 0,-71-3-1510 0 0,99-13-1760 0 0,9 2-4433 0 0,2 10-3890 0 0</inkml:trace>
  <inkml:trace contextRef="#ctx0" brushRef="#br0" timeOffset="29275.146">11366 2313 18148 0 0,'0'0'1366'0'0,"0"0"-216"0"0,0 0 7 0 0,0 0-65 0 0,0 0-144 0 0,0 0-276 0 0,0 0-321 0 0,0 0-138 0 0,0 0-37 0 0,0 0-20 0 0,0 0-4 0 0,0 0-9 0 0,-34 29-37 0 0,-104 92-14 0 0,76-52 3 0 0,56-56-84 0 0,1-6-12 0 0,1-1 0 0 0,0 1-1 0 0,1 0 1 0 0,-1 0 0 0 0,1 0-1 0 0,1 0 1 0 0,-1 1 0 0 0,1-1 0 0 0,1 1-1 0 0,-1 0 1 0 0,1-1 0 0 0,1 1-1 0 0,-1 0 1 0 0,1-1 0 0 0,1 1 0 0 0,0 0-1 0 0,0 0 1 0 0,0-1 0 0 0,1 1-1 0 0,0-1 1 0 0,0 1 0 0 0,1-1 0 0 0,0 0-1 0 0,0 0 1 0 0,1 0 0 0 0,-1 0-1 0 0,2-1 1 0 0,-1 1 0 0 0,1-1 0 0 0,2 2 1 0 0,9 0 115 0 0,1-1 0 0 0,1-1 1 0 0,-1 0-1 0 0,1-1 1 0 0,-1-1-1 0 0,2-1 1 0 0,-1 0-1 0 0,0-2 1 0 0,0 0-1 0 0,1-1 0 0 0,-1 0 1 0 0,0-2-1 0 0,0 0 1 0 0,0-1-1 0 0,0-1 1 0 0,0-1-1 0 0,-1 0 1 0 0,1-1-1 0 0,-1-1 0 0 0,-1-1 1 0 0,1 0-1 0 0,-1-1 1 0 0,6-6-116 0 0,-4 5 112 0 0,-1-1 0 0 0,-1 0 0 0 0,0-2 0 0 0,0 1 0 0 0,-1-2 0 0 0,-1 0 0 0 0,0-1 0 0 0,-2 0 0 0 0,1-1 0 0 0,-2-1 0 0 0,0 0 0 0 0,-1 0 0 0 0,0-1 0 0 0,-2 0 0 0 0,0-1 0 0 0,-1 1 0 0 0,2-11-112 0 0,-6 20-2 0 0,1 0-1 0 0,-1-1 1 0 0,-1 1 0 0 0,0-1-1 0 0,0 0 1 0 0,-1 0-1 0 0,0 1 1 0 0,-1-1 0 0 0,0 0-1 0 0,-1 0 1 0 0,0 0-1 0 0,0 0 1 0 0,-1 0 0 0 0,0 1-1 0 0,-1-1 1 0 0,0 1-1 0 0,0 0 1 0 0,-1-1 0 0 0,0 2-1 0 0,-1-1 1 0 0,0 0-1 0 0,0 1 1 0 0,-1 0 0 0 0,0 0-1 0 0,-6-5 3 0 0,5 7-66 0 0,0-1 0 0 0,0 1 1 0 0,-1 0-1 0 0,0 1 0 0 0,-1 0 0 0 0,1 0 0 0 0,-1 1 0 0 0,0 0 0 0 0,0 0 0 0 0,0 1 1 0 0,0 0-1 0 0,-1 1 0 0 0,1 0 0 0 0,-1 1 0 0 0,1 0 0 0 0,-1 0 0 0 0,0 1 1 0 0,0 0-1 0 0,1 0 0 0 0,-1 1 0 0 0,0 1 0 0 0,1 0 0 0 0,-3 1 66 0 0,-23 9-918 0 0,1 3-1 0 0,0 0 1 0 0,1 2-1 0 0,0 2 1 0 0,2 1-1 0 0,0 1 1 0 0,-23 22 918 0 0,8-6-3405 0 0,15-11-3302 0 0,11-6-4998 0 0</inkml:trace>
  <inkml:trace contextRef="#ctx0" brushRef="#br0" timeOffset="29709.858">11112 2604 7834 0 0,'0'0'3827'0'0,"0"0"-988"0"0,0 0-690 0 0,0 0-375 0 0,0 0-237 0 0,0 0-170 0 0,0 0-133 0 0,0 0-123 0 0,33-10-134 0 0,102-34-151 0 0,-75 14 467 0 0,-36 9-274 0 0,-19 16-931 0 0,1-1 0 0 0,-1 1-1 0 0,1 1 1 0 0,0-1 0 0 0,1 1 0 0 0,-1 0 0 0 0,0 0-1 0 0,1 1 1 0 0,0 0 0 0 0,0 0 0 0 0,0 0-1 0 0,0 1 1 0 0,1 0 0 0 0,-1 1 0 0 0,0 0 0 0 0,8-1-88 0 0,-10 4 9 0 0,0 0 0 0 0,0 0 0 0 0,-1 0 0 0 0,1 0 0 0 0,-1 1 0 0 0,1 0 0 0 0,-1 0 0 0 0,0 0 1 0 0,0 0-1 0 0,0 1 0 0 0,0-1 0 0 0,-1 1 0 0 0,0 0 0 0 0,1 1-9 0 0,6 5 31 0 0,-1-1 1 0 0,0 0 0 0 0,0-1-1 0 0,1-1 1 0 0,0 1 0 0 0,0-2-1 0 0,1 1 1 0 0,0-2-1 0 0,0 1 1 0 0,0-2 0 0 0,1 1-1 0 0,0-1 1 0 0,-1-1 0 0 0,1 0-1 0 0,1-1 1 0 0,11 1-32 0 0,6-3-1098 0 0,-30 0 902 0 0,0 0-9 0 0,-5-12-2535 0 0,4 9-7593 0 0,1 3-1239 0 0</inkml:trace>
  <inkml:trace contextRef="#ctx0" brushRef="#br0" timeOffset="22572.576">6386 2453 8018 0 0,'0'0'2200'0'0,"0"0"-423"0"0,0 0-134 0 0,0 0 10 0 0,0 0 12 0 0,0 0-110 0 0,0 0-155 0 0,0 0-241 0 0,0 0-230 0 0,0 0-183 0 0,0 0-151 0 0,0 0-75 0 0,0 0-49 0 0,-3 3-29 0 0,-10 13 656 0 0,33-10 270 0 0,104-2 627 0 0,20-22-1139 0 0,-143 18-881 0 0,-1 0-28 0 0,0 0-25 0 0,0 0-50 0 0,0 0-97 0 0,0 0-151 0 0,0 0-226 0 0,0 0-399 0 0,0 0-601 0 0,-4 0-8257 0 0,2 0-2657 0 0</inkml:trace>
  <inkml:trace contextRef="#ctx0" brushRef="#br0" timeOffset="23521.67">7034 2129 7450 0 0,'0'0'2956'0'0,"0"0"-1231"0"0,0 0-418 0 0,0 0 27 0 0,0 0 73 0 0,0 0-53 0 0,0 0-207 0 0,0 0-239 0 0,0 0-136 0 0,0 0-10 0 0,0 0-7 0 0,0 0-11 0 0,0 0-63 0 0,10 21-154 0 0,29 69-139 0 0,-38-86-360 0 0,0 0-1 0 0,0 0 0 0 0,-1 0 0 0 0,1 0 1 0 0,-1 0-1 0 0,0 1 0 0 0,0-1 1 0 0,0 0-1 0 0,0 0 0 0 0,-1 0 1 0 0,0 0-1 0 0,0 0 0 0 0,0 0 1 0 0,0 0-1 0 0,0 0 0 0 0,-1 0 1 0 0,-1 2-28 0 0,-4 11 113 0 0,-116 306 628 0 0,27-143-3415 0 0,73-166-1522 0 0,17-14-647 0 0,2-2-3615 0 0,2-1 3093 0 0</inkml:trace>
  <inkml:trace contextRef="#ctx0" brushRef="#br0" timeOffset="23974.998">6900 2520 1880 0 0,'0'0'1334'0'0,"0"0"-290"0"0,0 0-150 0 0,0 0 19 0 0,0 0 97 0 0,0 0 142 0 0,0 0 130 0 0,0 0 23 0 0,0 0-87 0 0,0 0-217 0 0,0 0-190 0 0,0 0-95 0 0,0 0-13 0 0,15 17 52 0 0,46 53 45 0 0,-59-68-699 0 0,0 1 0 0 0,0-1 0 0 0,0 1 0 0 0,0-1 0 0 0,1 0 0 0 0,-1 0 0 0 0,1 0 0 0 0,-1 0 0 0 0,1 0 0 0 0,0 0 0 0 0,-1-1 0 0 0,1 0 0 0 0,0 1 0 0 0,0-1 0 0 0,0 0 0 0 0,0 0 0 0 0,0-1 0 0 0,1 1 0 0 0,-1-1 0 0 0,0 1-1 0 0,1-1-100 0 0,6 0 362 0 0,2 2-171 0 0,1-2 1 0 0,-1 0-1 0 0,1 0 0 0 0,0-1 1 0 0,-1-1-1 0 0,1 0 0 0 0,-1 0 1 0 0,0-2-1 0 0,1 1 0 0 0,-1-2 1 0 0,-1 1-1 0 0,1-2 0 0 0,-1 1 1 0 0,0-2-1 0 0,0 1 0 0 0,-1-2 1 0 0,0 1-1 0 0,0-1 0 0 0,-1-1 0 0 0,0 0 1 0 0,0 0-1 0 0,-1-1 0 0 0,0 0 1 0 0,1-3-192 0 0,12-21 91 0 0,-2-1 1 0 0,-2-1-1 0 0,-1-1 1 0 0,-2 0-1 0 0,-1-1 1 0 0,-2 0-1 0 0,0-9-91 0 0,-8 33-4 0 0,14-53 67 0 0,-17 61-43 0 0,0 5-14 0 0,0 1-26 0 0,-24 88 6 0 0,7-8 222 0 0,3 0 0 0 0,4 1 1 0 0,3 1-1 0 0,4-1 0 0 0,5 39-208 0 0,18-1-64 0 0,-20-119-125 0 0,0 0-1 0 0,1 0 1 0 0,-1 0-1 0 0,0 0 1 0 0,1 0-1 0 0,-1 0 1 0 0,0-1-1 0 0,1 1 1 0 0,-1 0-1 0 0,0 0 1 0 0,1 0-1 0 0,-1 0 1 0 0,0 0-1 0 0,1 0 1 0 0,-1 0-1 0 0,0 0 1 0 0,1 0-1 0 0,-1 1 1 0 0,0-1-1 0 0,1 0 1 0 0,-1 0-1 0 0,0 0 1 0 0,0 0-1 0 0,1 0 1 0 0,-1 1-1 0 0,0-1 1 0 0,1 0-1 0 0,-1 0 1 0 0,0 0-1 0 0,0 1 190 0 0,2-12-6453 0 0,0 7-4496 0 0</inkml:trace>
  <inkml:trace contextRef="#ctx0" brushRef="#br0" timeOffset="24224.358">7747 2483 12723 0 0,'0'0'1489'0'0,"0"0"-332"0"0,0 0 7 0 0,0 0 201 0 0,0 0 105 0 0,0 0-143 0 0,0 0-295 0 0,-14 32-304 0 0,-41 100-227 0 0,15 2 329 0 0,38-125-961 0 0,2-11-4943 0 0,7-11 985 0 0,-1 4-2384 0 0,-2 2-1546 0 0</inkml:trace>
  <inkml:trace contextRef="#ctx0" brushRef="#br0" timeOffset="24828.627">7876 2538 6041 0 0,'0'0'2908'0'0,"0"0"-1315"0"0,0 0-344 0 0,0 0 107 0 0,0 0 60 0 0,0 0-13 0 0,0 0-121 0 0,0 0-193 0 0,0 0-169 0 0,0 0-159 0 0,0 0-151 0 0,0 0-88 0 0,0 0-13 0 0,-31 21-10 0 0,-94 66-40 0 0,89-58 748 0 0,77-8 1388 0 0,6 2-2 0 0,3 10-2147 0 0,-11 10-202 0 0,-39-42-240 0 0,-18-4-5365 0 0,7 2-2639 0 0,8 1-3888 0 0</inkml:trace>
  <inkml:trace contextRef="#ctx0" brushRef="#br0" timeOffset="27154.261">8463 2343 440 0 0,'0'0'2538'0'0,"0"0"-247"0"0,0 0-181 0 0,0 0-110 0 0,0 0-143 0 0,0 0-228 0 0,0 0-262 0 0,0 0-184 0 0,0 0-172 0 0,0 0-169 0 0,0 0-79 0 0,-19-8-75 0 0,-57-21-64 0 0,-4 22 1564 0 0,68 8-2066 0 0,0 1-1 0 0,0 0 1 0 0,0 1-1 0 0,1 0 0 0 0,0 1 1 0 0,0 0-1 0 0,0 1 1 0 0,0 0-1 0 0,0 0 1 0 0,1 2-1 0 0,0-1 0 0 0,0 1 1 0 0,1 1-1 0 0,0-1 1 0 0,0 2-1 0 0,1-1 1 0 0,0 1-1 0 0,-1 2-121 0 0,4-1 29 0 0,0-1 0 0 0,0 0 1 0 0,1 1-1 0 0,1 0 0 0 0,0 0 0 0 0,0 0 0 0 0,1 1 0 0 0,0-1 1 0 0,1 0-1 0 0,0 1 0 0 0,0-1 0 0 0,1 1 0 0 0,1-1 0 0 0,0 1 0 0 0,1 2-29 0 0,-2-7 41 0 0,1 0 0 0 0,0 0 0 0 0,0 1 0 0 0,0-1 0 0 0,1 0 0 0 0,0-1 0 0 0,0 1 0 0 0,1 0 0 0 0,0-1-1 0 0,0 1 1 0 0,0-1 0 0 0,0 0 0 0 0,1 0 0 0 0,0 0 0 0 0,0 0 0 0 0,0-1 0 0 0,1 1 0 0 0,-1-1 0 0 0,1 0-1 0 0,0-1 1 0 0,0 1 0 0 0,1-1 0 0 0,-1 0 0 0 0,1 0 0 0 0,-1-1 0 0 0,1 1 0 0 0,0-1 0 0 0,0-1 0 0 0,0 1-1 0 0,0-1 1 0 0,0 0 0 0 0,0 0 0 0 0,1-1 0 0 0,-1 0 0 0 0,0 0 0 0 0,0 0 0 0 0,0-1 0 0 0,1 0-1 0 0,-1 0 1 0 0,0 0 0 0 0,0-1 0 0 0,5-2-41 0 0,10-11 119 0 0,-2 0 0 0 0,1-2 0 0 0,-2 0 0 0 0,0-1 0 0 0,-2-1 0 0 0,0 0 0 0 0,0-1 0 0 0,-2-1 0 0 0,-1 0 0 0 0,0-1 0 0 0,-2-1 0 0 0,-1 0 0 0 0,5-14-119 0 0,23-54 206 0 0,-38 91-207 0 0,1 0 1 0 0,-1 0 0 0 0,1-1-1 0 0,-1 1 1 0 0,1 0 0 0 0,-1 0-1 0 0,1 0 1 0 0,-1 0 0 0 0,1 0 0 0 0,-1 0-1 0 0,1 0 1 0 0,-1 0 0 0 0,1 0-1 0 0,-1 0 1 0 0,1 0 0 0 0,-1 0 0 0 0,1 0-1 0 0,-1 0 1 0 0,1 0 0 0 0,-1 1-1 0 0,1-1 1 0 0,-1 0 0 0 0,1 0-1 0 0,-1 1 1 0 0,1-1 0 0 0,-1 0 0 0 0,0 1-1 0 0,1-1 1 0 0,-1 0 0 0 0,0 1-1 0 0,1-1 1 0 0,-1 0 0 0 0,0 1-1 0 0,1-1 1 0 0,-1 1 0 0 0,0-1 0 0 0,1 1-1 0 0,-1-1 1 0 0,0 1 0 0 0,0-1-1 0 0,0 1 1 0 0,0-1 0 0 0,0 1 0 0 0,1-1-1 0 0,-1 1 1 0 0,0-1 0 0 0,0 1-1 0 0,0-1 1 0 0,0 1 0 0 0,0-1-1 0 0,-1 1 1 0 0,1-1 0 0 0,0 1 0 0 0,0-1-1 0 0,0 1 1 0 0,0-1 0 0 0,0 1-1 0 0,-1-1 1 0 0,1 1 0 0 0,1 4 47 0 0,41 126 45 0 0,-5 2 0 0 0,5 61-92 0 0,-31-132-3 0 0,-3 0-1 0 0,-3 1 1 0 0,-2-1 0 0 0,-5 44 3 0 0,0-91-5 0 0,1-1 0 0 0,-2-1 0 0 0,0 1-1 0 0,-1 0 1 0 0,0-1 0 0 0,-1 1 0 0 0,0-1 0 0 0,-1-1 0 0 0,0 1 0 0 0,-1-1 0 0 0,-1 0 0 0 0,0 0 0 0 0,0-1 0 0 0,-2 0 0 0 0,1-1 0 0 0,-1 0 0 0 0,0 0 0 0 0,-1-1 0 0 0,0-1 0 0 0,-1 0 0 0 0,0 0 0 0 0,-3 1 5 0 0,3-3-18 0 0,6-3 14 0 0,0 1 0 0 0,0-1 0 0 0,0 0 0 0 0,-1 0 0 0 0,1-1 0 0 0,-1 0 0 0 0,0 0 0 0 0,0 0 0 0 0,0-1 0 0 0,1 0 0 0 0,-1 0 0 0 0,0-1 0 0 0,0 0 1 0 0,0 0-1 0 0,-4-1 4 0 0,8-2-4 0 0,0-1 1 0 0,-1 1 0 0 0,1 0 0 0 0,0-1 0 0 0,1 0 0 0 0,-1 0 0 0 0,1 0-1 0 0,0 0 1 0 0,0 0 0 0 0,0 0 0 0 0,0-1 0 0 0,1 1 0 0 0,-1-1 0 0 0,1 1-1 0 0,1-1 1 0 0,-1 1 0 0 0,0-1 0 0 0,1 0 0 0 0,0 1 0 0 0,0-1-1 0 0,1 0 1 0 0,-1 1 0 0 0,1-1 0 0 0,0 1 0 0 0,1-3 3 0 0,3-12-2 0 0,1 1 0 0 0,1 0 0 0 0,0 0 1 0 0,2 0-1 0 0,0 1 0 0 0,0 1 0 0 0,2 0 0 0 0,1-1 2 0 0,-1-1-4 0 0,178-235-1324 0 0,-139 191-1038 0 0,-35 44-1606 0 0,0-1-4428 0 0,-7 11-3073 0 0</inkml:trace>
  <inkml:trace contextRef="#ctx0" brushRef="#br0" timeOffset="94324.058">1142 4442 2929 0 0,'0'0'1759'0'0,"0"0"-320"0"0,0 0-3 0 0,0 0 282 0 0,0 0 242 0 0,0 0 0 0 0,0 0-244 0 0,0 0-428 0 0,0 0-408 0 0,0 0-284 0 0,0 0-166 0 0,-7 11 1061 0 0,13-8-1138 0 0,1-1 1 0 0,-1 1-1 0 0,1-1 1 0 0,0 0 0 0 0,0 0-1 0 0,-1-1 1 0 0,1 0-1 0 0,0 0 1 0 0,0-1-1 0 0,0 0 1 0 0,0 0 0 0 0,0-1-1 0 0,4 0-353 0 0,12 0 559 0 0,220-10 1979 0 0,186-11-1346 0 0,-396 22-1154 0 0,-97 9-4340 0 0,28-3-6874 0 0,24-2-887 0 0</inkml:trace>
  <inkml:trace contextRef="#ctx0" brushRef="#br0" timeOffset="94614.279">1326 4732 12403 0 0,'0'0'2415'0'0,"0"0"-1064"0"0,0 0-480 0 0,0 0 122 0 0,0 0 233 0 0,0 0 87 0 0,0 0-68 0 0,0 0-126 0 0,0 0-155 0 0,0 0-123 0 0,33 0-134 0 0,105 0-127 0 0,212 0-186 0 0,-349-12-5981 0 0,-1 10 1106 0 0,0-2-7304 0 0</inkml:trace>
  <inkml:trace contextRef="#ctx0" brushRef="#br0" timeOffset="95156.401">1537 3955 5865 0 0,'0'0'3881'0'0,"0"0"-1831"0"0,0 0-729 0 0,0 0-91 0 0,0 0 5 0 0,0 0 31 0 0,0 0-77 0 0,0 0-209 0 0,0 0-225 0 0,0 0-112 0 0,0 0-31 0 0,0 0 23 0 0,0 0 1 0 0,3 11-45 0 0,9 33-38 0 0,-10-39-445 0 0,1 0 0 0 0,-1-1-1 0 0,1 1 1 0 0,1-1-1 0 0,-1 1 1 0 0,0-1-1 0 0,1 0 1 0 0,0-1 0 0 0,0 1-1 0 0,0 0 1 0 0,1-1-1 0 0,-1 0 1 0 0,1 0 0 0 0,-1-1-1 0 0,3 2-107 0 0,1 0 156 0 0,282 148 2102 0 0,-214-103-2172 0 0,-56-38-74 0 0,0 1 0 0 0,-1 1 0 0 0,-1 1 0 0 0,0 0 0 0 0,-1 1-1 0 0,0 1 1 0 0,-1 0 0 0 0,1 5-12 0 0,-15-17 13 0 0,0 0 0 0 0,0 0 0 0 0,-1 0 0 0 0,0 0 0 0 0,0 0 0 0 0,0 1 0 0 0,0-1 0 0 0,-1 0 0 0 0,0 0 0 0 0,0 1 0 0 0,0-1 0 0 0,0 0 0 0 0,0 1 0 0 0,-1-1-1 0 0,0 0 1 0 0,0 0 0 0 0,0 0 0 0 0,-1 1 0 0 0,1-1 0 0 0,-1 0 0 0 0,0-1 0 0 0,0 1 0 0 0,0 0 0 0 0,-1-1 0 0 0,1 1 0 0 0,-1-1 0 0 0,0 1 0 0 0,0-1 0 0 0,0 0 0 0 0,0-1 0 0 0,-2 2-13 0 0,-164 139 272 0 0,-26 15-111 0 0,85-47-113 0 0,106-106-260 0 0,-38 62 420 0 0,36-34-3985 0 0,6-38 1430 0 0,0 1-4866 0 0,0 0-5051 0 0</inkml:trace>
  <inkml:trace contextRef="#ctx0" brushRef="#br0" timeOffset="96178.35">3562 4449 0 0 0,'0'0'1110'0'0,"0"0"213"0"0,0 0 353 0 0,0 0 342 0 0,0 0 223 0 0,0 0 87 0 0,0 0-47 0 0,0 0-128 0 0,0 0-294 0 0,0 0-431 0 0,0 0-388 0 0,10-12-250 0 0,28-38-101 0 0,-39 50-673 0 0,1 0 0 0 0,-1 1 0 0 0,1-1 0 0 0,0 0 0 0 0,-1 0-1 0 0,1 0 1 0 0,-1 1 0 0 0,1-1 0 0 0,0 0 0 0 0,-1 0-1 0 0,1 0 1 0 0,-1 0 0 0 0,1 0 0 0 0,-1 0 0 0 0,1 0-1 0 0,-1 0 1 0 0,1 0 0 0 0,0 0 0 0 0,-1 0 0 0 0,1 0-1 0 0,-1 0 1 0 0,1 0 0 0 0,-1-1 0 0 0,1 1 0 0 0,0 0-1 0 0,-1 0 1 0 0,1 0 0 0 0,-1-1 0 0 0,1 1 0 0 0,0 0 0 0 0,-1 0-1 0 0,1-1 1 0 0,0 1 0 0 0,-1 0 0 0 0,1-1 0 0 0,0 1-1 0 0,0 0 1 0 0,-1-1 0 0 0,1 1 0 0 0,0-1 0 0 0,0 1-1 0 0,0 0 1 0 0,-1-1 0 0 0,1 1 0 0 0,0-1 0 0 0,0 1-1 0 0,0-1 1 0 0,0 1 0 0 0,0 0 0 0 0,0-1 0 0 0,0 1-1 0 0,0-1 1 0 0,0 1 0 0 0,0-1 0 0 0,0 1 0 0 0,0-1 0 0 0,0 1-1 0 0,0 0 1 0 0,0-1 0 0 0,1 1 0 0 0,-1-1 0 0 0,0 1-1 0 0,0 0 1 0 0,1-1 0 0 0,-1 1 0 0 0,0-1 0 0 0,0 1-1 0 0,1 0 1 0 0,-1-1-16 0 0,-3 2 134 0 0,-22 1 3 0 0,1 1 0 0 0,0 1 0 0 0,1 2 0 0 0,-1 0 0 0 0,1 1 0 0 0,0 2 1 0 0,0 0-1 0 0,1 1 0 0 0,1 2 0 0 0,0 0 0 0 0,0 1 0 0 0,1 1 0 0 0,1 1 0 0 0,0 1 0 0 0,2 0 1 0 0,-15 17-138 0 0,22-20 9 0 0,1-1 0 0 0,0 2 0 0 0,1-1 0 0 0,0 1 0 0 0,2 0 1 0 0,-1 1-1 0 0,2 0 0 0 0,0 0 0 0 0,0 0 0 0 0,2 0 1 0 0,0 1-1 0 0,0-1 0 0 0,2 1 0 0 0,0 0 0 0 0,0 0 0 0 0,2-1 1 0 0,0 5-10 0 0,0-16 20 0 0,0 0 1 0 0,1-1-1 0 0,-1 1 0 0 0,1 0 1 0 0,-1-1-1 0 0,1 0 1 0 0,0 1-1 0 0,0-1 1 0 0,1 0-1 0 0,-1 0 1 0 0,1 0-1 0 0,-1 0 1 0 0,1 0-1 0 0,0-1 1 0 0,0 1-1 0 0,0-1 1 0 0,1 0-1 0 0,-1 0 1 0 0,0 0-1 0 0,1 0 0 0 0,-1-1 1 0 0,1 1-1 0 0,0-1 1 0 0,0 0-1 0 0,-1 0 1 0 0,1 0-1 0 0,0-1 1 0 0,0 1-1 0 0,0-1 1 0 0,0 0-1 0 0,0 0 1 0 0,0 0-1 0 0,-1-1 1 0 0,1 1-1 0 0,0-1 0 0 0,0 0 1 0 0,0 0-1 0 0,-1 0 1 0 0,1-1-1 0 0,0 1 1 0 0,-1-1-1 0 0,1 0 1 0 0,1-1-21 0 0,25-17 199 0 0,-1 0 1 0 0,0-2-1 0 0,-2-1 0 0 0,0-1 1 0 0,-2-2-1 0 0,10-14-199 0 0,-34 39 4 0 0,100-117 431 0 0,-99 118-428 0 0,0 0 1 0 0,0-1-1 0 0,0 1 1 0 0,0 0-1 0 0,0 0 1 0 0,-1 0-1 0 0,1 1 1 0 0,0-1-1 0 0,0 0 1 0 0,0 1-1 0 0,0-1 1 0 0,0 1-1 0 0,0-1 1 0 0,0 1-1 0 0,-1 0 1 0 0,1 0-1 0 0,0 0 1 0 0,0 0-1 0 0,-1 0 1 0 0,1 0-1 0 0,-1 1 1 0 0,1-1-1 0 0,-1 0 1 0 0,0 1-1 0 0,1-1 1 0 0,-1 1-1 0 0,0 0 1 0 0,0-1-1 0 0,0 1 1 0 0,0 0-1 0 0,0 0 1 0 0,-1-1-1 0 0,1 1 1 0 0,0 0-1 0 0,-1 0 1 0 0,0 0-1 0 0,1 1-7 0 0,4 6 52 0 0,11 21 12 0 0,-1 0 0 0 0,-1 1 0 0 0,-2 1 0 0 0,-2 0 0 0 0,0 1 0 0 0,-3 0-1 0 0,1 9-63 0 0,-2-18 19 0 0,6 41 12 0 0,-3 0 0 0 0,-3 1 0 0 0,-2-1 0 0 0,-4 1 1 0 0,-3 19-32 0 0,1-60-9 0 0,-1 1 0 0 0,-1-1 0 0 0,-1 1 0 0 0,-1-1 0 0 0,-2-1 0 0 0,0 1 0 0 0,-1-1 0 0 0,-2-1 0 0 0,-1 0 0 0 0,0 0 0 0 0,-2-1 0 0 0,0-1 0 0 0,-1 0 0 0 0,-2-1 0 0 0,0-1 0 0 0,-1 0 0 0 0,0-2 0 0 0,-8 5 9 0 0,19-16-4 0 0,0-1 0 0 0,0 0 0 0 0,-1-1 0 0 0,0 0 0 0 0,0 0 0 0 0,0-1-1 0 0,0 0 1 0 0,0 0 0 0 0,-1-1 0 0 0,1 0 0 0 0,-1 0 0 0 0,-2-1 4 0 0,8-1-4 0 0,-1 1 0 0 0,1-1 0 0 0,0-1 0 0 0,0 1 0 0 0,-1 0 1 0 0,1-1-1 0 0,0 0 0 0 0,0 0 0 0 0,0 0 0 0 0,-1 0 0 0 0,1 0 0 0 0,0 0 0 0 0,1-1 1 0 0,-1 0-1 0 0,0 1 0 0 0,0-1 0 0 0,1 0 0 0 0,-1 0 0 0 0,1-1 0 0 0,-1 1 0 0 0,1 0 1 0 0,0-1-1 0 0,0 0 0 0 0,0 1 0 0 0,0-1 0 0 0,1 0 0 0 0,-1 0 0 0 0,1 0 0 0 0,0 0 1 0 0,0 0-1 0 0,0 0 0 0 0,0 0 0 0 0,0-2 4 0 0,-2-18-28 0 0,1-1 0 0 0,1 1 0 0 0,1-1 0 0 0,1 1 0 0 0,1-1 0 0 0,1 1 0 0 0,1 0 0 0 0,1 0 0 0 0,1 0 0 0 0,4-7 28 0 0,-7 18-8 0 0,19-64-565 0 0,3 2 0 0 0,3 0 0 0 0,8-8 573 0 0,-8 30-2662 0 0,-16 31-2174 0 0,-5 9-6408 0 0</inkml:trace>
  <inkml:trace contextRef="#ctx0" brushRef="#br0" timeOffset="96985.26">4529 4066 3809 0 0,'0'0'2396'0'0,"0"0"-334"0"0,0 0-91 0 0,0 0-52 0 0,0 0-61 0 0,0 0-152 0 0,0 0-205 0 0,0 0-214 0 0,0 0-184 0 0,0 0-153 0 0,0 0-139 0 0,0 0-73 0 0,0 0-67 0 0,-17-4-51 0 0,-50-10-56 0 0,7 24 1024 0 0,42-2-1190 0 0,-69 33 826 0 0,82-35-1206 0 0,0 0 0 0 0,0 0 0 0 0,1 1-1 0 0,0-1 1 0 0,0 1 0 0 0,0 0-1 0 0,1 0 1 0 0,0 0 0 0 0,0 1-1 0 0,1-1 1 0 0,0 1 0 0 0,1-1-1 0 0,-1 1 1 0 0,1 0 0 0 0,1 0-1 0 0,0 0 1 0 0,0-1 0 0 0,0 1 0 0 0,1 0-1 0 0,0 0 1 0 0,1 0-18 0 0,-2 31 34 0 0,-14 328 286 0 0,5-282-246 0 0,-4-1 0 0 0,-4 0-1 0 0,-9 21-73 0 0,-13 19 196 0 0,26-102-116 0 0,13-21-72 0 0,0-1 6 0 0,0 0-5 0 0,22 0 219 0 0,19 0 88 0 0,136-14 499 0 0,-87-2-604 0 0,-89 16-298 0 0,0 0 0 0 0,0 0 0 0 0,0 0 0 0 0,0 0 0 0 0,0 0 0 0 0,0-1 0 0 0,0 1 0 0 0,0 0 0 0 0,0-1 0 0 0,0 1 0 0 0,0 0 0 0 0,0-1 0 0 0,-1 1 0 0 0,1-1 0 0 0,0 0 0 0 0,0 1 0 0 0,-1-1 0 0 0,1 0 0 0 0,0 1 0 0 0,-1-1 0 0 0,1 0 0 0 0,-1 0 0 0 0,1 1 0 0 0,-1-1 0 0 0,1 0 0 0 0,-1 0 0 0 0,1 0 0 0 0,-1 0 0 0 0,0 0 0 0 0,1 0 0 0 0,-1 0 0 0 0,0 0 0 0 0,0 0 0 0 0,0 0 0 0 0,0 0 0 0 0,0 0 0 0 0,0 1 0 0 0,0-1 0 0 0,0 0 0 0 0,0 0 0 0 0,-1 0 0 0 0,1 0 0 0 0,0 0 0 0 0,0 0 0 0 0,-1 0 0 0 0,0 0 87 0 0,3-28-10583 0 0,2 24-1455 0 0</inkml:trace>
  <inkml:trace contextRef="#ctx0" brushRef="#br0" timeOffset="101127.435">4926 3882 6185 0 0,'0'0'1878'0'0,"0"0"-371"0"0,0 0-116 0 0,0 0 31 0 0,0 0 31 0 0,0 0-130 0 0,0 0-280 0 0,0 0-280 0 0,0 0-186 0 0,0 0-88 0 0,0 0-31 0 0,7-7 18 0 0,79-53 2297 0 0,-70 53-2348 0 0,-2 0-192 0 0,1 1 1 0 0,-1 0 0 0 0,1 1-1 0 0,0 1 1 0 0,1 0 0 0 0,-1 1-1 0 0,1 0 1 0 0,11 1-234 0 0,-20 2 32 0 0,-5-1-31 0 0,0 0 0 0 0,0 1 0 0 0,0-1-1 0 0,0 1 1 0 0,1-1 0 0 0,-1 1 0 0 0,0 0 0 0 0,0 0 0 0 0,1 0 0 0 0,-1 0 0 0 0,0 1 0 0 0,0-1 0 0 0,1 0 0 0 0,-1 1 0 0 0,0 0 0 0 0,0-1 0 0 0,0 1 0 0 0,0 0 0 0 0,0 0 0 0 0,0 0 0 0 0,0 0 0 0 0,0 1 0 0 0,0-1 0 0 0,0 1 0 0 0,-1-1 0 0 0,1 1 0 0 0,0-1 0 0 0,-1 1 0 0 0,0 0 0 0 0,1 0 0 0 0,-1 0 0 0 0,0 0 0 0 0,0 0 0 0 0,0 0 0 0 0,0 0 0 0 0,0 0 0 0 0,0 0 0 0 0,-1 0 0 0 0,1 0 0 0 0,-1 1 0 0 0,1 1-1 0 0,-3 4 17 0 0,1-1-1 0 0,-1 1 1 0 0,-1-1 0 0 0,1 0 0 0 0,-1 0 0 0 0,0 0 0 0 0,-1 0-1 0 0,0 0 1 0 0,0 0 0 0 0,0-1 0 0 0,-1 0 0 0 0,0 0 0 0 0,0 0-1 0 0,-1-1 1 0 0,1 0 0 0 0,-1 0 0 0 0,0 0 0 0 0,-1 0 0 0 0,-5 2-17 0 0,-37 37 21 0 0,48-43-26 0 0,0-1 0 0 0,0 0 0 0 0,1 1 1 0 0,-1-1-1 0 0,0 1 0 0 0,0-1 0 0 0,1 1 0 0 0,-1-1 0 0 0,0 1 0 0 0,1-1 0 0 0,-1 1 0 0 0,1 0 0 0 0,-1-1 0 0 0,1 1 0 0 0,-1 0 0 0 0,1 0 1 0 0,-1-1-1 0 0,1 1 0 0 0,-1 0 0 0 0,1 0 0 0 0,0 0 0 0 0,0 0 0 0 0,-1-1 0 0 0,1 1 0 0 0,0 0 0 0 0,0 0 0 0 0,0 0 0 0 0,0 0 0 0 0,0 0 1 0 0,0-1-1 0 0,0 1 0 0 0,0 0 0 0 0,1 0 0 0 0,-1 0 0 0 0,0 0 0 0 0,0 0 0 0 0,1-1 0 0 0,-1 1 0 0 0,1 0 0 0 0,-1 0 0 0 0,0-1 1 0 0,1 1-1 0 0,-1 0 0 0 0,1 0 0 0 0,0-1 0 0 0,-1 1 0 0 0,1-1 0 0 0,0 1 0 0 0,-1 0 0 0 0,1-1 0 0 0,0 1 0 0 0,-1-1 0 0 0,1 0 0 0 0,0 1 1 0 0,1-1 4 0 0,80 26 103 0 0,-74-25-102 0 0,0 0 0 0 0,0 0 1 0 0,0 1-1 0 0,-1 0 0 0 0,1 1 1 0 0,-1-1-1 0 0,0 2 0 0 0,1-1 0 0 0,-2 1 1 0 0,1 0-1 0 0,0 0 0 0 0,-1 0 1 0 0,1 1-1 0 0,-1 0 0 0 0,0 1-1 0 0,-3-3 16 0 0,-1 1-1 0 0,1 0 0 0 0,-1-1 1 0 0,0 1-1 0 0,0 0 1 0 0,0 0-1 0 0,0 0 0 0 0,-1 0 1 0 0,0 0-1 0 0,1 1 0 0 0,-2-1 1 0 0,1 0-1 0 0,0 1 1 0 0,-1-1-1 0 0,0 0 0 0 0,0 1 1 0 0,0-1-1 0 0,0 1 1 0 0,-1-1-1 0 0,0 0 0 0 0,0 1 1 0 0,0-1-1 0 0,0 0 1 0 0,-1 0-1 0 0,0 0 0 0 0,0 0 1 0 0,0 0-1 0 0,0 0 1 0 0,0-1-1 0 0,-1 1 0 0 0,1-1 1 0 0,-1 1-1 0 0,-1-1-15 0 0,-4 7 93 0 0,-1 0 0 0 0,-1-1 0 0 0,0-1 0 0 0,0 1 0 0 0,0-2 0 0 0,-1 1 0 0 0,0-2 0 0 0,-1 1 0 0 0,1-1 0 0 0,-11 3-93 0 0,0-2 146 0 0,-1-1 1 0 0,0-1-1 0 0,0-1 1 0 0,0 0-1 0 0,0-2 1 0 0,-1-1-1 0 0,1-1-146 0 0,23 0-24 0 0,0 0 0 0 0,0 0-1 0 0,0-1 1 0 0,1 1 0 0 0,-1 0-1 0 0,0 0 1 0 0,0 0 0 0 0,0-1 0 0 0,0 1-1 0 0,1 0 1 0 0,-1 0 0 0 0,0-1-1 0 0,0 1 1 0 0,0 0 0 0 0,0 0-1 0 0,0-1 1 0 0,0 1 0 0 0,0 0-1 0 0,0 0 1 0 0,0-1 0 0 0,0 1-1 0 0,0 0 1 0 0,0 0 0 0 0,0-1 0 0 0,0 1-1 0 0,0 0 1 0 0,0 0 0 0 0,0-1-1 0 0,0 1 1 0 0,0 0 0 0 0,0 0-1 0 0,0-1 1 0 0,-1 1 0 0 0,1 0-1 0 0,0 0 1 0 0,0-1 0 0 0,0 1-1 0 0,0 0 1 0 0,-1 0 0 0 0,1 0 0 0 0,0-1-1 0 0,0 1 1 0 0,0 0 0 0 0,-1 0-1 0 0,1 0 1 0 0,0 0 0 0 0,0 0-1 0 0,0-1 1 0 0,-1 1 0 0 0,1 0-1 0 0,0 0 1 0 0,-1 0 24 0 0,5 0-282 0 0,5-2-1085 0 0,-8-2-3458 0 0,0-2-4538 0 0,-1 3-296 0 0</inkml:trace>
  <inkml:trace contextRef="#ctx0" brushRef="#br0" timeOffset="102878.745">4643 4581 0 0 0,'0'0'507'0'0,"0"0"1057"0"0,0 0 513 0 0,0 0 191 0 0,0 0-157 0 0,0 0-369 0 0,0 0-402 0 0,0 0-342 0 0,0 0-265 0 0,0 0-193 0 0,3-3 715 0 0,131 0 3864 0 0,70-9-2359 0 0,272-3-471 0 0,-415 23-2629 0 0,-67-27-3284 0 0,-2 6-5271 0 0,5 11-2477 0 0</inkml:trace>
  <inkml:trace contextRef="#ctx0" brushRef="#br0" timeOffset="105414.435">5260 4773 0 0 0,'0'0'325'0'0,"3"0"228"0"0,10 0 120 0 0,-9 0 82 0 0,-4 0 52 0 0,0 0 2 0 0,0 0-37 0 0,0 0-56 0 0,0 0-41 0 0,0 0-24 0 0,0 0-9 0 0,0 0-5 0 0,3 0 1576 0 0,-3 0 7342 0 0,-78-7-7988 0 0,-99 18-1064 0 0,152-7-375 0 0,-22 9 320 0 0,31 17-264 0 0,14-28-158 0 0,1 1 0 0 0,0-1 1 0 0,1 0-1 0 0,-1 0 0 0 0,0 0 0 0 0,0 1 0 0 0,1-1 1 0 0,0 0-1 0 0,-1 1 0 0 0,1-1 0 0 0,0 0 1 0 0,0 1-1 0 0,0-1 0 0 0,0 0 0 0 0,1 1 0 0 0,-1-1 1 0 0,1 0-1 0 0,-1 1 0 0 0,1-1 0 0 0,0 0 1 0 0,0 0-1 0 0,0 0 0 0 0,0 0 0 0 0,0 0 1 0 0,0 0-1 0 0,1 0 0 0 0,-1 0-26 0 0,93 21 1715 0 0,-85-24-1700 0 0,-1 1 0 0 0,1 0 1 0 0,0 0-1 0 0,0 1 0 0 0,0 0 0 0 0,0 1 0 0 0,-1 0 1 0 0,1 0-1 0 0,-1 1 0 0 0,1 0 0 0 0,-1 0 0 0 0,0 1 1 0 0,0 0-1 0 0,-1 0 0 0 0,1 1 0 0 0,-1 0 0 0 0,0 0 1 0 0,0 1-1 0 0,-1 0 0 0 0,5 5-15 0 0,-3 0 20 0 0,-4-6 2 0 0,0-1 0 0 0,0 1 0 0 0,-1 0 0 0 0,1 1 0 0 0,-1-1 0 0 0,0 0 0 0 0,-1 1 0 0 0,1 0 0 0 0,-1 0 1 0 0,0-1-1 0 0,-1 1 0 0 0,1 0 0 0 0,-1 0 0 0 0,-1 1 0 0 0,1-1 0 0 0,-1 0 0 0 0,0 0 0 0 0,0 0 0 0 0,-1 3-22 0 0,-2-2 40 0 0,0-1 1 0 0,0 1-1 0 0,-1-1 0 0 0,0 1 0 0 0,0-1 1 0 0,0 0-1 0 0,-1-1 0 0 0,0 1 1 0 0,0-1-1 0 0,0 0 0 0 0,-1 0 1 0 0,0-1-1 0 0,0 1 0 0 0,0-1 1 0 0,0 0-1 0 0,-1-1 0 0 0,0 0 1 0 0,1 0-1 0 0,-1 0 0 0 0,0-1 1 0 0,0 0-1 0 0,-1 0 0 0 0,1-1 1 0 0,0 0-1 0 0,-7 0-40 0 0,11-1 8 0 0,-10 1 26 0 0,0-1 0 0 0,0-1 0 0 0,0 0 1 0 0,0 0-1 0 0,0-1 0 0 0,0-1 0 0 0,0 0 0 0 0,-11-5-34 0 0,-45-29 107 0 0,68 34-87 0 0,21-26-4516 0 0,-8 21-4608 0 0,-3 4-3339 0 0</inkml:trace>
  <inkml:trace contextRef="#ctx0" brushRef="#br0" timeOffset="107600.205">5928 4511 0 0 0,'0'0'264'0'0,"0"0"878"0"0,0 0 455 0 0,0 0 360 0 0,0 0 234 0 0,0 0-95 0 0,0 0-358 0 0,0 0-426 0 0,0 0-376 0 0,0 0-247 0 0,0 0-120 0 0,17 0 2213 0 0,146-20 2112 0 0,-80 22-3615 0 0,-97 3-1244 0 0,0 0-1 0 0,0-1 1 0 0,0-1-1 0 0,0 0 1 0 0,-1-1-1 0 0,0 0 1 0 0,1-1-1 0 0,-11-1-34 0 0,-37 4 35 0 0,4-4 177 0 0,58 0-171 0 0,0 0-19 0 0,0 0-26 0 0,0 0-14 0 0,0 0-14 0 0,135 8 313 0 0,16-15 408 0 0,-136 7 396 0 0,-13 0-4341 0 0,-3-1-6533 0 0,0 1-1839 0 0</inkml:trace>
  <inkml:trace contextRef="#ctx0" brushRef="#br0" timeOffset="108077.306">6767 3779 2280 0 0,'0'0'2389'0'0,"0"0"-654"0"0,0 0-131 0 0,0 0 114 0 0,0 0 108 0 0,0 0 2 0 0,0 0-205 0 0,0 0-317 0 0,0 0-322 0 0,0 0-273 0 0,0 0-196 0 0,0 0-123 0 0,0 0-46 0 0,-12 5-8 0 0,-39 16 29 0 0,50-21-325 0 0,0 1 0 0 0,0-1 0 0 0,0 1 1 0 0,0 0-1 0 0,0-1 0 0 0,0 1 1 0 0,0 0-1 0 0,0 0 0 0 0,1 0 1 0 0,-1 0-1 0 0,0 0 0 0 0,0 0 0 0 0,1 0 1 0 0,-1 0-1 0 0,1 0 0 0 0,-1 0 1 0 0,1 0-1 0 0,-1 0 0 0 0,1 0 1 0 0,-1 0-1 0 0,1 1 0 0 0,0-1 0 0 0,0 0 1 0 0,0 0-1 0 0,0 1 0 0 0,0-1 1 0 0,0 0-1 0 0,0 0 0 0 0,0 0 0 0 0,0 1 1 0 0,0-1-1 0 0,1 0 0 0 0,-1 1-42 0 0,1 2 245 0 0,17 86 2197 0 0,-13-61-2294 0 0,-2 0 0 0 0,-1 0-1 0 0,-2 0 1 0 0,0 0 0 0 0,-2 0 0 0 0,-1 0 0 0 0,-2 0 0 0 0,0-1 0 0 0,-4 7-148 0 0,3 25-116 0 0,6-58 48 0 0,0-2-15 0 0,0 0-42 0 0,0 0-37 0 0,0 0-7 0 0,0 0-15 0 0,26-8-3707 0 0,-20 2 98 0 0,-1-3-3648 0 0,-3 6-1902 0 0</inkml:trace>
  <inkml:trace contextRef="#ctx0" brushRef="#br0" timeOffset="108362.676">6390 4291 5537 0 0,'0'0'1699'0'0,"0"0"-465"0"0,0 0-37 0 0,0 0 325 0 0,0 0 330 0 0,0 0 149 0 0,0 0-158 0 0,0 0-305 0 0,0 0-305 0 0,0 0-227 0 0,0 0-177 0 0,34 0-111 0 0,111-2-81 0 0,51-19 1181 0 0,53-18-1350 0 0,-206 38-1313 0 0,-23 1-3619 0 0,-19 1-740 0 0,-1 2-6054 0 0</inkml:trace>
  <inkml:trace contextRef="#ctx0" brushRef="#br0" timeOffset="108999.556">6548 4515 3009 0 0,'0'0'2658'0'0,"0"0"-482"0"0,0 0-252 0 0,0 0 12 0 0,0 0-31 0 0,0 0-164 0 0,0 0-308 0 0,0 0-333 0 0,0 0-218 0 0,0 0-142 0 0,0 0-82 0 0,0 0-69 0 0,10-4-67 0 0,166-47 2784 0 0,-92 40-2478 0 0,-83 10-819 0 0,1 1 1 0 0,-1 0 0 0 0,0 0-1 0 0,1 0 1 0 0,-1-1 0 0 0,1 1-1 0 0,-1 0 1 0 0,1 1-1 0 0,-1-1 1 0 0,0 0 0 0 0,1 0-1 0 0,-1 1 1 0 0,1-1 0 0 0,-1 1-1 0 0,0-1 1 0 0,0 1 0 0 0,1-1-1 0 0,-1 1 1 0 0,0 0-1 0 0,0 0 1 0 0,0-1 0 0 0,1 1-1 0 0,-1 0 1 0 0,0 0 0 0 0,0 0-1 0 0,0 0 1 0 0,-1 0-1 0 0,1 1 1 0 0,0-1 0 0 0,0 0-1 0 0,-1 0 1 0 0,1 1 0 0 0,0-1-1 0 0,-1 0 1 0 0,1 1 0 0 0,-1-1-1 0 0,0 0 1 0 0,1 1-1 0 0,-1-1 1 0 0,0 1 0 0 0,0-1-1 0 0,0 0 1 0 0,0 1 0 0 0,0-1-1 0 0,0 1 1 0 0,-1-1-1 0 0,1 0 1 0 0,0 1 0 0 0,-1-1-1 0 0,1 1 1 0 0,-1-1 0 0 0,1 0-1 0 0,-1 0 1 0 0,0 1-10 0 0,-4 8 38 0 0,0-1 1 0 0,-1 1 0 0 0,0-1-1 0 0,-1-1 1 0 0,0 1-1 0 0,0-1 1 0 0,-1-1-1 0 0,0 1 1 0 0,-4 2-39 0 0,11-9 1 0 0,-37 32 44 0 0,23-22-40 0 0,0 1 1 0 0,1 1-1 0 0,0 0 0 0 0,0 1 0 0 0,2 1 1 0 0,0 0-1 0 0,0 0 0 0 0,2 1 0 0 0,0 1 0 0 0,1-1 1 0 0,0 2-1 0 0,-1 5-5 0 0,9-19 15 0 0,0-1-1 0 0,0 1 1 0 0,0-1 0 0 0,0 1 0 0 0,1-1-1 0 0,0 1 1 0 0,-1 0 0 0 0,1 0 0 0 0,1-1-1 0 0,-1 1 1 0 0,0 0 0 0 0,1-1 0 0 0,0 1-1 0 0,0-1 1 0 0,0 1 0 0 0,0-1-1 0 0,1 1 1 0 0,-1-1 0 0 0,1 0 0 0 0,0 0-1 0 0,0 1 1 0 0,0-1 0 0 0,0-1 0 0 0,0 1-1 0 0,1 0 1 0 0,0 0 0 0 0,-1-1 0 0 0,1 0-1 0 0,0 1 1 0 0,0-1 0 0 0,0 0-1 0 0,0 0 1 0 0,1-1 0 0 0,-1 1 0 0 0,0-1-1 0 0,1 1 1 0 0,-1-1 0 0 0,1 0 0 0 0,-1-1-1 0 0,1 1 1 0 0,0-1 0 0 0,0 1-15 0 0,9 0 96 0 0,-1 0-1 0 0,1 0 1 0 0,0-1 0 0 0,0-1-1 0 0,0 0 1 0 0,0-1 0 0 0,0 0 0 0 0,0-1-1 0 0,-1 0 1 0 0,0-1 0 0 0,1-1 0 0 0,-2 0-1 0 0,1-1 1 0 0,5-3-96 0 0,15-13-415 0 0,-22 7-2116 0 0,-4 5-5368 0 0,-3 6-4325 0 0</inkml:trace>
  <inkml:trace contextRef="#ctx0" brushRef="#br0" timeOffset="110369.415">7176 3676 3121 0 0,'0'0'2148'0'0,"0"0"19"0"0,0 0-2 0 0,0 0-86 0 0,0 0-145 0 0,0 0-281 0 0,0 0-263 0 0,0 0-179 0 0,0 0-291 0 0,0 0-275 0 0,0 0-163 0 0,0 0-71 0 0,0 0-41 0 0,5-7-26 0 0,-1 2-265 0 0,0-1-1 0 0,0 1 1 0 0,1 1-1 0 0,-1-1 1 0 0,1 0-1 0 0,0 1 1 0 0,1 0-1 0 0,-1 1 1 0 0,1-1-1 0 0,0 1 1 0 0,-1 0-1 0 0,2 0 1 0 0,-1 0-79 0 0,125-29 1228 0 0,-128 32-1216 0 0,0-1 0 0 0,0 1 0 0 0,1 1 0 0 0,-1-1 0 0 0,0 0 0 0 0,0 1 0 0 0,1-1 0 0 0,-1 1 0 0 0,0 0 0 0 0,0 0 0 0 0,0 0 0 0 0,0 1 0 0 0,0-1 0 0 0,0 1 0 0 0,0 0 0 0 0,-1-1 0 0 0,1 1 0 0 0,-1 0 0 0 0,1 1 0 0 0,-1-1 0 0 0,0 0 0 0 0,1 1 0 0 0,-1-1 0 0 0,-1 1 0 0 0,1 0 0 0 0,0 0 0 0 0,-1 0 0 0 0,1-1 0 0 0,-1 1 0 0 0,0 1 0 0 0,0-1 0 0 0,0 0 0 0 0,0 0 0 0 0,0 2-12 0 0,26 165 423 0 0,-7 1 1 0 0,-5 90-424 0 0,-7 343 495 0 0,-25-504 49 0 0,2-86 1787 0 0,-4-9-2424 0 0,-173 42 49 0 0,69-40 69 0 0,122-7-46 0 0,-13-19-3651 0 0,14 11-147 0 0,0 6-396 0 0,0-2-7603 0 0</inkml:trace>
  <inkml:trace contextRef="#ctx0" brushRef="#br0" timeOffset="110750.866">8315 4210 7866 0 0,'0'0'4450'0'0,"0"0"-2183"0"0,0 0-859 0 0,0 0-175 0 0,0 0 8 0 0,0 0-59 0 0,0 0-166 0 0,0 0-214 0 0,0 0-212 0 0,0 0-167 0 0,0 0-108 0 0,0 0-103 0 0,0 0-55 0 0,-8-7 130 0 0,48 6 1164 0 0,203-17 519 0 0,-155 10-1873 0 0,-88 8-184 0 0,0 0-38 0 0,0 0-56 0 0,0 0-65 0 0,0 0-106 0 0,0 0-116 0 0,-7 12-4462 0 0,1-6-2370 0 0,-1-2-4778 0 0</inkml:trace>
  <inkml:trace contextRef="#ctx0" brushRef="#br0" timeOffset="111000.189">8187 4475 11042 0 0,'0'0'1483'0'0,"0"0"-506"0"0,0 0-199 0 0,0 0 284 0 0,0 0 264 0 0,0 0 143 0 0,0 0 14 0 0,0 0-160 0 0,0 0-221 0 0,0 0-233 0 0,0 0-206 0 0,34 5-156 0 0,108 17-87 0 0,-131-20-347 0 0,0 0 1 0 0,1-1-1 0 0,-1 0 1 0 0,1-1-1 0 0,0 0 1 0 0,-1-1-1 0 0,1 0 0 0 0,-1-1 1 0 0,0 0-1 0 0,3-2-73 0 0,22-4 94 0 0,100-20-539 0 0,-80 11-5487 0 0,-47 14-4533 0 0</inkml:trace>
  <inkml:trace contextRef="#ctx0" brushRef="#br0" timeOffset="111952.372">9738 4187 6049 0 0,'0'0'1489'0'0,"0"0"-192"0"0,0 0-22 0 0,0 0 116 0 0,0 0 165 0 0,0 0 38 0 0,0 0-128 0 0,-33-13-226 0 0,-108-41-257 0 0,61 39 134 0 0,62 16-856 0 0,6-1-177 0 0,-1-1 1 0 0,1 2 0 0 0,0-1 0 0 0,-1 2-1 0 0,1 0 1 0 0,0 0 0 0 0,0 1 0 0 0,0 0-1 0 0,0 1 1 0 0,1 1 0 0 0,0 0 0 0 0,-1 0 0 0 0,2 1-1 0 0,-1 1 1 0 0,1-1 0 0 0,0 2 0 0 0,0 0-1 0 0,1 0 1 0 0,0 0 0 0 0,0 1 0 0 0,1 0-1 0 0,0 1 1 0 0,1 0 0 0 0,0 0 0 0 0,1 1 0 0 0,0 0-1 0 0,0 0 1 0 0,1 0 0 0 0,1 1 0 0 0,0-1-1 0 0,0 1 1 0 0,-1 11-85 0 0,4-13 67 0 0,0 0-1 0 0,0 1 1 0 0,1-1-1 0 0,0 0 0 0 0,1 0 1 0 0,0 1-1 0 0,1-1 1 0 0,0 0-1 0 0,1 0 1 0 0,0 0-1 0 0,0 0 1 0 0,1-1-1 0 0,0 1 1 0 0,1-1-1 0 0,0 0 0 0 0,1 0 1 0 0,-1-1-1 0 0,2 0 1 0 0,-1 0-1 0 0,1 0 1 0 0,0-1-1 0 0,1 0 1 0 0,0 0-1 0 0,6 4-66 0 0,-4-5 107 0 0,0-1 1 0 0,0 0-1 0 0,1-1 1 0 0,-1 0-1 0 0,1 0 0 0 0,0-1 1 0 0,0-1-1 0 0,0 0 0 0 0,0 0 1 0 0,1-1-1 0 0,-1-1 1 0 0,0 0-1 0 0,0 0 0 0 0,1-1 1 0 0,-1 0-1 0 0,0-1 0 0 0,0-1 1 0 0,0 0-1 0 0,0 0 0 0 0,-1-1 1 0 0,1 0-1 0 0,-1-1 1 0 0,7-4-108 0 0,2-1 103 0 0,0-1 0 0 0,0-1 0 0 0,-2-1 0 0 0,1-1 1 0 0,-2 0-1 0 0,0-1 0 0 0,0-1 0 0 0,-2 0 0 0 0,0-1 1 0 0,-1-1-1 0 0,10-16-103 0 0,-4-1 105 0 0,-3 0 1 0 0,0 0-1 0 0,-2-1 0 0 0,7-33-105 0 0,-21 69-1 0 0,0 1 0 0 0,1-1 1 0 0,-1 0-1 0 0,0 0 0 0 0,0 0 0 0 0,1 0 0 0 0,-1 0 0 0 0,0 0 0 0 0,0 0 0 0 0,1 0 0 0 0,-1 0 0 0 0,0 0 0 0 0,0 0 0 0 0,1 0 0 0 0,-1 0 1 0 0,0 0 0 0 0,0 18-32 0 0,7 12 34 0 0,2-1 1 0 0,1 1-1 0 0,1-2 0 0 0,1 1 1 0 0,2-2-1 0 0,1 1 1 0 0,1-2-1 0 0,1 0 1 0 0,1-1-1 0 0,1-1 1 0 0,1-1-1 0 0,14 11-2 0 0,-18-16-708 0 0,61 58 723 0 0,-47-61-3786 0 0,3-9-4462 0 0,-25-6-3711 0 0</inkml:trace>
  <inkml:trace contextRef="#ctx0" brushRef="#br0" timeOffset="112195.23">10609 4408 12331 0 0,'0'0'1853'0'0,"0"0"-543"0"0,0 0-214 0 0,0 0-24 0 0,0 0-79 0 0,0 0-172 0 0,0 0-225 0 0,-32 35-212 0 0,-103 110-173 0 0,34-31-260 0 0,54-59-485 0 0,18-18-4207 0 0,23-32-652 0 0,1-2-4557 0 0</inkml:trace>
  <inkml:trace contextRef="#ctx0" brushRef="#br0" timeOffset="112468.094">10248 4464 9530 0 0,'0'0'2543'0'0,"0"0"-746"0"0,0 0-473 0 0,0 0-184 0 0,0 0-82 0 0,0 0-38 0 0,0 0-43 0 0,0 0-31 0 0,0 0-18 0 0,0 0-93 0 0,0 0-76 0 0,0 0-70 0 0,0 0-61 0 0,25 13-47 0 0,77 45-63 0 0,-57-16 125 0 0,-40-31-475 0 0,125 206 1154 0 0,-100-198-1233 0 0,-30-19-105 0 0,1-6-2834 0 0,0-1 134 0 0,-1 2-2531 0 0,0 1-6418 0 0</inkml:trace>
  <inkml:trace contextRef="#ctx0" brushRef="#br0" timeOffset="114464.279">11231 4497 0 0 0,'0'0'1088'0'0,"0"0"389"0"0,0 0 243 0 0,0 0 55 0 0,0 0-148 0 0,0 0-239 0 0,0 0-215 0 0,0 0-108 0 0,0 0 11 0 0,0 0 10 0 0,0 0-49 0 0,0 0-96 0 0,0 0-92 0 0,0 0-78 0 0,0 0-64 0 0,0 0-52 0 0,0 0-55 0 0,0 0-57 0 0,0 0-59 0 0,0 0-44 0 0,0 0-38 0 0,0 0-29 0 0,0 0-39 0 0,0 0-20 0 0,0 0-40 0 0,0 0-30 0 0,0 0-14 0 0,23 0 1296 0 0,370-29 1473 0 0,-209 28-2712 0 0,-183 1-294 0 0,-1 0 2 0 0,0 0 10 0 0,0 0 10 0 0,0 0 19 0 0,0-3-18 0 0,0 3-10 0 0,0 0-34 0 0,0 0-2 0 0,0 0-12 0 0,-4-13-8027 0 0,4 11 5271 0 0,-2 2-8631 0 0</inkml:trace>
  <inkml:trace contextRef="#ctx0" brushRef="#br0" timeOffset="114749.045">11055 4732 10394 0 0,'0'0'966'0'0,"0"0"-185"0"0,0 0 206 0 0,0 0 337 0 0,0 0 233 0 0,0 0 35 0 0,34-4-134 0 0,109-14-191 0 0,21 2 1503 0 0,1 8 0 0 0,24 7-2770 0 0,-186 1 6 0 0,14 1-513 0 0,-26 1-4488 0 0,5-2 3832 0 0,-3 1-1790 0 0,2-2-2740 0 0,0-2-4868 0 0</inkml:trace>
  <inkml:trace contextRef="#ctx0" brushRef="#br0" timeOffset="115471.358">11438 4169 5193 0 0,'0'0'1914'0'0,"0"0"-240"0"0,0 0-1 0 0,0 0 90 0 0,0 0-16 0 0,0 0-188 0 0,0 0-329 0 0,0 0-275 0 0,0 0-231 0 0,0 0-179 0 0,0 0-142 0 0,0 0-51 0 0,-10 3 32 0 0,-30 8 51 0 0,39-9-373 0 0,1-1-1 0 0,0 1 1 0 0,0 0-1 0 0,-1-1 1 0 0,1 1-1 0 0,0-1 1 0 0,0 1-1 0 0,0 0 1 0 0,1-1-1 0 0,-1 1 1 0 0,0 0-1 0 0,1-1 1 0 0,-1 1-1 0 0,1-1 1 0 0,-1 1-1 0 0,1-1 1 0 0,0 1-1 0 0,-1-1 1 0 0,1 1-1 0 0,0-1 1 0 0,0 0-1 0 0,0 0 1 0 0,0 1-1 0 0,0-1 1 0 0,0 0 0 0 0,1 0-1 0 0,-1 0 1 0 0,0 0-1 0 0,1 0 1 0 0,-1 0-1 0 0,1 0-61 0 0,20 16 673 0 0,0-1-1 0 0,1 0 1 0 0,0-2 0 0 0,1-1-1 0 0,20 8-672 0 0,53 29 734 0 0,146 97 82 0 0,-237-144-805 0 0,-1 0-1 0 0,0 1 1 0 0,0-1 0 0 0,-1 1-1 0 0,1 0 1 0 0,-1 0-1 0 0,0 1 1 0 0,0 0 0 0 0,0-1-1 0 0,0 1 1 0 0,-1 0-1 0 0,0 1 1 0 0,0-1 0 0 0,0 1-1 0 0,-1-1 1 0 0,0 1 0 0 0,0 0-1 0 0,0 0 1 0 0,-1 0-1 0 0,0 0 1 0 0,0 0 0 0 0,0 5-11 0 0,-45 39 769 0 0,26-37-681 0 0,-265 292 312 0 0,254-278-387 0 0,-59 71 61 0 0,88-106-2291 0 0,3-8-7478 0 0,-1 15-2005 0 0</inkml:trace>
  <inkml:trace contextRef="#ctx0" brushRef="#br0" timeOffset="118481.281">13485 4471 72 0 0,'0'0'1435'0'0,"0"0"-193"0"0,0 0 193 0 0,0 0 286 0 0,0 0 246 0 0,0 0 39 0 0,0 0-168 0 0,0 0-208 0 0,0 0-266 0 0,0 0-243 0 0,0 0-246 0 0,-9-9-203 0 0,-30-28-141 0 0,-15 23 466 0 0,43 15-792 0 0,-2 0-126 0 0,0 0 0 0 0,0 0 0 0 0,0 2 0 0 0,0 0 0 0 0,1 0 0 0 0,-1 1 0 0 0,1 0 0 0 0,0 1 0 0 0,0 1 0 0 0,0 0 0 0 0,1 0 0 0 0,0 1 0 0 0,0 1 0 0 0,1 0 0 0 0,0 0 0 0 0,0 1 0 0 0,1 1 0 0 0,0-1 0 0 0,0 1 0 0 0,1 1 0 0 0,1-1 0 0 0,0 1 0 0 0,0 1 0 0 0,1-1 0 0 0,1 1 0 0 0,0 0 0 0 0,0 1 0 0 0,1-1 0 0 0,1 1 0 0 0,0 0 0 0 0,1 0 0 0 0,0 0 0 0 0,0 9-79 0 0,1-13 32 0 0,1-1-1 0 0,-1 0 1 0 0,1 1-1 0 0,1-1 1 0 0,0 0-1 0 0,0 1 1 0 0,0-1-1 0 0,1 0 1 0 0,1 0 0 0 0,-1 0-1 0 0,1 0 1 0 0,0-1-1 0 0,1 1 1 0 0,0-1-1 0 0,0 0 1 0 0,1 0 0 0 0,0 0-1 0 0,0 0 1 0 0,0-1-1 0 0,1 0 1 0 0,0 0-1 0 0,0 0 1 0 0,1-1-1 0 0,1 1-31 0 0,-1-1 93 0 0,0 0 0 0 0,1-1 0 0 0,-1 1 0 0 0,1-2 0 0 0,0 1 0 0 0,0-1 0 0 0,0-1 0 0 0,0 1 0 0 0,1-1-1 0 0,-1-1 1 0 0,0 0 0 0 0,1 0 0 0 0,-1 0 0 0 0,1-1 0 0 0,0 0 0 0 0,-1-1 0 0 0,1 0 0 0 0,-1 0-1 0 0,0-1 1 0 0,1 0 0 0 0,-1-1 0 0 0,0 1 0 0 0,0-2 0 0 0,0 1 0 0 0,-1-1 0 0 0,1 0 0 0 0,-1-1-1 0 0,0 1 1 0 0,7-7-93 0 0,11-12 152 0 0,-1-1-1 0 0,-1 0 1 0 0,-1-2-1 0 0,-1-1 0 0 0,-2-1 1 0 0,0 0-1 0 0,-2-1 1 0 0,-1-1-1 0 0,9-27-151 0 0,-22 52 19 0 0,0-1 8 0 0,-3 7-27 0 0,0-1-1 0 0,0 0 1 0 0,0 0 0 0 0,1 0 0 0 0,-1 1-1 0 0,0-1 1 0 0,0 0 0 0 0,1 0-1 0 0,-1 0 1 0 0,0 0 0 0 0,0 1 0 0 0,1-1-1 0 0,-1 0 1 0 0,0 0 0 0 0,1 0-1 0 0,-1 0 1 0 0,0 0 0 0 0,1 0 0 0 0,-1 0-1 0 0,0 0 1 0 0,0 0 0 0 0,1 0-1 0 0,-1 0 1 0 0,0 0 0 0 0,1 0 0 0 0,-1 0-1 0 0,0 0 1 0 0,1 0 0 0 0,-1 0-1 0 0,0-1 1 0 0,0 1 0 0 0,1 0 0 0 0,-1 0-1 0 0,0 0 1 0 0,1 0 0 0 0,-1-1-1 0 0,0 1 1 0 0,0 0 0 0 0,0 0 0 0 0,1 0-1 0 0,-1-1 1 0 0,0 1 0 0 0,0 0-1 0 0,0-1 1 0 0,1 1 0 0 0,-1 0 0 0 0,0 0-1 0 0,0-1 1 0 0,53 338 400 0 0,-26 17-305 0 0,-25-326-88 0 0,-2 1 0 0 0,-1-1 0 0 0,-1 0 0 0 0,-1 0 0 0 0,-2 0 0 0 0,0-1 0 0 0,-2 1 0 0 0,-1-2 0 0 0,-2 1 0 0 0,0-1 0 0 0,-2 0-7 0 0,5-10 8 0 0,-1-1 0 0 0,-1 0-1 0 0,-1 0 1 0 0,0-1-1 0 0,0-1 1 0 0,-2 1-1 0 0,1-2 1 0 0,-2 1-1 0 0,0-2 1 0 0,0 0-1 0 0,-1 0 1 0 0,0-2-1 0 0,-1 1 1 0 0,0-2-1 0 0,0 0 1 0 0,-1-1-1 0 0,-11 4-7 0 0,25-11 5 0 0,0 0-1 0 0,0 1 1 0 0,0-1-1 0 0,-1 0 1 0 0,1 0-1 0 0,0 0 1 0 0,0-1-1 0 0,0 1 1 0 0,-1 0-1 0 0,1-1 1 0 0,0 1-1 0 0,0-1 1 0 0,0 0-1 0 0,0 0 1 0 0,0 0-1 0 0,0 0 1 0 0,0 0-1 0 0,0 0 1 0 0,1 0-1 0 0,-1-1 1 0 0,0 1-1 0 0,1-1 1 0 0,-1 1-1 0 0,1-1 1 0 0,-1 0-1 0 0,1 1 0 0 0,0-1 1 0 0,-1 0-1 0 0,1 0 1 0 0,0 0-1 0 0,0 0 1 0 0,1 0-1 0 0,-1 0 1 0 0,0 0-1 0 0,1 0 1 0 0,-1 0-1 0 0,1-1 1 0 0,0 1-1 0 0,-1 0 1 0 0,1-1-5 0 0,-1-94 53 0 0,10 67-54 0 0,0 1 1 0 0,2 0 0 0 0,2 0 0 0 0,0 2-1 0 0,2-1 1 0 0,0 2 0 0 0,2 0-1 0 0,1 1 1 0 0,2 1 0 0 0,0 0 0 0 0,13-10 0 0 0,-3-2 1 0 0,135-140-167 0 0,-155 153-894 0 0,-10 12-2294 0 0,0 2-1186 0 0,0 3-5713 0 0</inkml:trace>
  <inkml:trace contextRef="#ctx0" brushRef="#br0" timeOffset="119629.64">14578 4007 3897 0 0,'0'0'2807'0'0,"0"0"-508"0"0,0 0-348 0 0,0 0-146 0 0,0 0-156 0 0,0 0-174 0 0,0 0-221 0 0,0 0-202 0 0,0 0-144 0 0,0 0-110 0 0,0 0-87 0 0,0 0-76 0 0,0 0-37 0 0,-19-4-31 0 0,-58-13-39 0 0,29 22 645 0 0,39 0-779 0 0,1-1-287 0 0,0 0-1 0 0,1 0 0 0 0,0 1 1 0 0,0 0-1 0 0,0 1 1 0 0,0-1-1 0 0,1 1 0 0 0,0 1 1 0 0,0-1-1 0 0,1 1 1 0 0,0 0-1 0 0,0 0 0 0 0,0 0 1 0 0,1 1-1 0 0,0 0 1 0 0,1 0-1 0 0,-1 0 0 0 0,2 0 1 0 0,-1 0-1 0 0,0 7-106 0 0,-19 178 258 0 0,17-82-7 0 0,-4 1 1 0 0,-13 44-252 0 0,-63 189 408 0 0,55-161-372 0 0,30-184-37 0 0,0 0 7 0 0,0 0 9 0 0,0 0 0 0 0,0 0-9 0 0,0 0-3 0 0,34-14 433 0 0,103-27-96 0 0,-23 30-232 0 0,-114 0-1694 0 0,0 2-1307 0 0,0 4-3554 0 0,0 4-5292 0 0</inkml:trace>
  <inkml:trace contextRef="#ctx0" brushRef="#br0" timeOffset="121438.265">15213 3974 1640 0 0,'0'0'1450'0'0,"0"0"-218"0"0,0 0-23 0 0,0 0 101 0 0,0 0 29 0 0,0 0-13 0 0,0 0-126 0 0,0 0-181 0 0,0 0-177 0 0,0 0-166 0 0,0 0-132 0 0,0 0-53 0 0,0 0-1 0 0,-25 5-9 0 0,-78 16-16 0 0,42 5 556 0 0,50-16-748 0 0,0-3-136 0 0,0 1 1 0 0,1 0 0 0 0,0 1 0 0 0,0 0 0 0 0,1 0 0 0 0,0 1-1 0 0,1 0 1 0 0,0 1 0 0 0,0 0 0 0 0,1 0 0 0 0,1 0 0 0 0,0 1-1 0 0,0 0 1 0 0,2 0 0 0 0,-1 1 0 0 0,1-1 0 0 0,1 1-1 0 0,0 0 1 0 0,1 0 0 0 0,1 0 0 0 0,0 0 0 0 0,0 1 0 0 0,1-1-1 0 0,1 0 1 0 0,1 0 0 0 0,-1 0 0 0 0,2 0 0 0 0,0 0-1 0 0,2 5-137 0 0,-1-11 86 0 0,1 0 0 0 0,0 0 0 0 0,1 0 0 0 0,0-1 0 0 0,-1 1 0 0 0,2-1 0 0 0,-1-1 0 0 0,1 1 0 0 0,0-1-1 0 0,0 0 1 0 0,1-1 0 0 0,-1 0 0 0 0,1 0 0 0 0,0 0 0 0 0,0-1 0 0 0,0 0 0 0 0,0-1 0 0 0,1 0-1 0 0,-1 0 1 0 0,1-1 0 0 0,-1 0 0 0 0,1 0 0 0 0,0-1 0 0 0,-1 0 0 0 0,1-1 0 0 0,-1 0 0 0 0,3-1-86 0 0,-5 2 77 0 0,1-1 1 0 0,-1 0 0 0 0,1 0-1 0 0,-1-1 1 0 0,0 0 0 0 0,0 0-1 0 0,0 0 1 0 0,0-1 0 0 0,0 0-1 0 0,-1 0 1 0 0,1-1 0 0 0,-1 1-1 0 0,0-1 1 0 0,0 0 0 0 0,0 0-1 0 0,0-1 1 0 0,-1 0-1 0 0,0 0 1 0 0,0 0 0 0 0,0 0-1 0 0,0 0 1 0 0,-1-1 0 0 0,0 0-1 0 0,0 1 1 0 0,-1-1 0 0 0,2-5-78 0 0,-4 8 2 0 0,0-1 1 0 0,0 0 0 0 0,0 0-1 0 0,0 0 1 0 0,-1 1 0 0 0,1-1-1 0 0,-1 0 1 0 0,0 0 0 0 0,0 1-1 0 0,-1-1 1 0 0,1 1 0 0 0,-1-1-1 0 0,1 1 1 0 0,-1 0 0 0 0,0-1-1 0 0,-1 1 1 0 0,1 0 0 0 0,0 0-1 0 0,-1 0 1 0 0,0 1 0 0 0,1-1-1 0 0,-1 1 1 0 0,0-1 0 0 0,-1 1-1 0 0,1 0 1 0 0,0 0 0 0 0,0 1-1 0 0,-1-1 1 0 0,1 1 0 0 0,-1-1-1 0 0,0 1 1 0 0,-1 0-3 0 0,-8-3-241 0 0,0 0 0 0 0,0 1 0 0 0,-1 0 1 0 0,1 1-1 0 0,-1 1 0 0 0,1 0 0 0 0,-1 1 0 0 0,0 0 0 0 0,1 1 0 0 0,-1 1 1 0 0,1 0-1 0 0,-5 2 241 0 0,-52 22-8722 0 0,56-18-2413 0 0</inkml:trace>
  <inkml:trace contextRef="#ctx0" brushRef="#br0" timeOffset="121767.35">14453 4651 8354 0 0,'0'0'2320'0'0,"0"0"-1145"0"0,0 0-455 0 0,0 0 194 0 0,0 0 329 0 0,0 0 157 0 0,0 0-58 0 0,0 0-175 0 0,0 0-190 0 0,33 1-138 0 0,106 1-69 0 0,250-30 2561 0 0,-72 17-3367 0 0,-181 11-9235 0 0,-134 0 9060 0 0,4 0-10478 0 0</inkml:trace>
  <inkml:trace contextRef="#ctx0" brushRef="#br0" timeOffset="122269.868">14722 4824 0 0 0,'0'0'2354'0'0,"0"0"-690"0"0,0 0-99 0 0,0 0 180 0 0,0 0 120 0 0,0 0-49 0 0,0 0-196 0 0,0 0-290 0 0,0 0-262 0 0,0 0-185 0 0,0 0-84 0 0,0 0-7 0 0,9 5 2739 0 0,-18 13-2784 0 0,-76 188 928 0 0,70-60-1933 0 0,13-136-515 0 0,1-8-3875 0 0,-1-2-4617 0 0,2 0 755 0 0</inkml:trace>
  <inkml:trace contextRef="#ctx0" brushRef="#br0" timeOffset="122608.295">14978 4894 1168 0 0,'0'0'2395'0'0,"0"0"-670"0"0,0 0-317 0 0,0 0 3 0 0,0 0 55 0 0,0 0-105 0 0,0 0-199 0 0,0 0-213 0 0,-19 31-195 0 0,-57 95-102 0 0,56-69 265 0 0,21-50-703 0 0,2-3-56 0 0,-1 0 1 0 0,0 1-1 0 0,1-1 0 0 0,0 0 0 0 0,0 0 1 0 0,0-1-1 0 0,0 1 0 0 0,1-1 0 0 0,0 1 1 0 0,-1-1-1 0 0,1 0 0 0 0,0 0 0 0 0,1-1 1 0 0,-1 1-1 0 0,0-1 0 0 0,1 0 0 0 0,-1 0 1 0 0,1-1-1 0 0,0 1 0 0 0,-1-1 0 0 0,1 0 1 0 0,0 0-1 0 0,0-1 0 0 0,2 1-158 0 0,4 0 207 0 0,0-1-1 0 0,0-1 1 0 0,0 1-1 0 0,0-2 1 0 0,0 1-1 0 0,0-2 1 0 0,0 1-1 0 0,0-1 1 0 0,-1-1-1 0 0,1 0 1 0 0,-1-1-1 0 0,0 0 0 0 0,-1 0 1 0 0,1-1-1 0 0,-1 0 1 0 0,0-1-1 0 0,0 0 1 0 0,-1 0-1 0 0,0-1 1 0 0,-1 0-1 0 0,1 0 1 0 0,-1-1-1 0 0,-1 0 1 0 0,4-7-207 0 0,-8 12 15 0 0,0 0-1 0 0,-1 0 1 0 0,0 0 0 0 0,0-1-1 0 0,0 1 1 0 0,0 0 0 0 0,0-1-1 0 0,-1 1 1 0 0,0-1 0 0 0,0 1-1 0 0,0-1 1 0 0,-1 1 0 0 0,0-1-1 0 0,1 1 1 0 0,-1 0 0 0 0,-1-1-1 0 0,1 1 1 0 0,-1 0 0 0 0,1 0-1 0 0,-1 0 1 0 0,-1 0 0 0 0,1 0-1 0 0,0 0 1 0 0,-1 1 0 0 0,0-1-1 0 0,-1 0-14 0 0,-1 0-111 0 0,-1 1 1 0 0,1-1-1 0 0,-1 2 0 0 0,0-1 0 0 0,0 0 0 0 0,0 1 0 0 0,0 0 1 0 0,-1 1-1 0 0,1-1 0 0 0,-1 1 0 0 0,1 0 0 0 0,-1 1 0 0 0,-2 0 111 0 0,-52 2-8608 0 0,47 1-2715 0 0</inkml:trace>
  <inkml:trace contextRef="#ctx0" brushRef="#br0" timeOffset="123815.628">15731 4703 2224 0 0,'0'0'2868'0'0,"0"0"-310"0"0,0 0-229 0 0,0 0-204 0 0,0 0-290 0 0,0 0-333 0 0,0 0-341 0 0,0 0-293 0 0,0 0-214 0 0,0 0-115 0 0,0 0-74 0 0,0 0-31 0 0,0 0-26 0 0,19 0 1931 0 0,91-19 289 0 0,-11 2-1909 0 0,-61 13 3 0 0,-176 48-462 0 0,89-33-312 0 0,192-27 305 0 0,-85 10-245 0 0,-41 1-453 0 0,-15 3-2502 0 0,-5 1-3706 0 0,1 1-5276 0 0</inkml:trace>
  <inkml:trace contextRef="#ctx0" brushRef="#br0" timeOffset="125039.541">16833 4121 0 0 0,'0'0'948'0'0,"0"0"166"0"0,0 0 3 0 0,0 0-4 0 0,0 0-33 0 0,0 0-77 0 0,0 0-99 0 0,0 0-59 0 0,0 0 13 0 0,0 0 62 0 0,0 0 79 0 0,0 0 96 0 0,0 0 56 0 0,4 8 5846 0 0,-264 9-4077 0 0,229-16-2092 0 0,27 21-315 0 0,-33 114 589 0 0,38-69-799 0 0,34-52 330 0 0,106-11-92 0 0,-137-4-539 0 0,0 1 0 0 0,1 1 0 0 0,-1-1 0 0 0,0 0 0 0 0,0 1 0 0 0,0 0 0 0 0,0 0 0 0 0,0 0 0 0 0,0 1-1 0 0,-1-1 1 0 0,1 1 0 0 0,-1 0 0 0 0,1 0 0 0 0,-1 0 0 0 0,0 0 0 0 0,0 1 0 0 0,-1-1 0 0 0,1 1 0 0 0,-1 0 0 0 0,0 0-1 0 0,1 2-1 0 0,0-2 15 0 0,-1 1-1 0 0,0 0 0 0 0,0-1 1 0 0,-1 1-1 0 0,1 0 0 0 0,-1 0 1 0 0,0 0-1 0 0,0 0 0 0 0,-1 0 1 0 0,0 1-1 0 0,1-1 0 0 0,-2 0 0 0 0,1 0 1 0 0,-1 0-1 0 0,1 0 0 0 0,-2 0 1 0 0,1 0-1 0 0,0 0 0 0 0,-1 0 1 0 0,0-1-1 0 0,0 1 0 0 0,0 0 1 0 0,-1-1-1 0 0,1 0 0 0 0,-1 1 1 0 0,-3 1-15 0 0,-1 1 21 0 0,-1-1 0 0 0,-1 0 0 0 0,1-1 0 0 0,-1 0 0 0 0,0 0 0 0 0,0-1 0 0 0,0 0 0 0 0,-1-1 0 0 0,1 0 0 0 0,-1 0 0 0 0,0-1 0 0 0,0 0 0 0 0,0-1 0 0 0,0 0 0 0 0,0 0 0 0 0,0-1 0 0 0,0-1 0 0 0,-9-1-21 0 0,16 1-46 0 0,0 0 0 0 0,0 0 0 0 0,1 0 1 0 0,-1 0-1 0 0,0-1 0 0 0,1 1 0 0 0,-1-1 0 0 0,1 1 0 0 0,-1-1 0 0 0,1 0 0 0 0,0 0 0 0 0,0 0 0 0 0,0-1 0 0 0,0 1 0 0 0,0 0 1 0 0,0-1-1 0 0,1 1 0 0 0,-1-1 0 0 0,1 0 0 0 0,0 1 0 0 0,-1-1 0 0 0,1 0 0 0 0,1 0 0 0 0,-1 0 0 0 0,0 0 0 0 0,1 1 0 0 0,-1-3 46 0 0,3-13-4104 0 0,6 3-3587 0 0,-4 10-4080 0 0</inkml:trace>
  <inkml:trace contextRef="#ctx0" brushRef="#br0" timeOffset="125439.755">16259 4780 5057 0 0,'0'0'2497'0'0,"0"0"-557"0"0,0 0-318 0 0,0 0-129 0 0,0 0-156 0 0,0 0-249 0 0,0 0-313 0 0,0 0-219 0 0,0 0 8 0 0,0 0 88 0 0,0 0 128 0 0,0 0 55 0 0,0 0-100 0 0,17 3-103 0 0,120 9 982 0 0,133-45 765 0 0,-72 0-2472 0 0,-173 32-1385 0 0,-15 2-5416 0 0,-10-1-4484 0 0</inkml:trace>
  <inkml:trace contextRef="#ctx0" brushRef="#br0" timeOffset="125812.281">16397 4975 9026 0 0,'0'0'2112'0'0,"0"0"-683"0"0,0 0-333 0 0,0 0-23 0 0,0 0 24 0 0,0 0-22 0 0,0 0-118 0 0,0 0-250 0 0,0 0-203 0 0,0 0-141 0 0,0 0-76 0 0,0 0-14 0 0,0 0-16 0 0,-14 32 11 0 0,-43 97-4 0 0,-5 27 422 0 0,37-101-907 0 0,44-53-6240 0 0,-11-4 730 0 0,0-1-3330 0 0</inkml:trace>
  <inkml:trace contextRef="#ctx0" brushRef="#br0" timeOffset="126084.28">16561 5071 2441 0 0,'0'0'1980'0'0,"0"0"-689"0"0,0 0-127 0 0,0 0 236 0 0,0 0 187 0 0,0 0-18 0 0,0 0-224 0 0,0 0-280 0 0,-22 34-235 0 0,-65 106-132 0 0,66-85 280 0 0,23-52-782 0 0,4 1 57 0 0,0 1 1 0 0,0-2 0 0 0,1 1 0 0 0,-1-1-1 0 0,1 0 1 0 0,0 0 0 0 0,0 0 0 0 0,-1-1 0 0 0,2 0-1 0 0,-1-1 1 0 0,0 0 0 0 0,0 0 0 0 0,0 0-1 0 0,1-1 1 0 0,-1 0 0 0 0,0 0 0 0 0,0-1 0 0 0,1 0-1 0 0,-1 0 1 0 0,0-1 0 0 0,0 0 0 0 0,0 0-1 0 0,0 0 1 0 0,5-4-254 0 0,-3 5 127 0 0,-1-1 0 0 0,1 0 0 0 0,-1-1 0 0 0,1 0 0 0 0,-1 0 0 0 0,0-1 0 0 0,-1 0 0 0 0,1 0 0 0 0,0 0 0 0 0,-1-1 0 0 0,0-1 1 0 0,0 1-1 0 0,-1-1 0 0 0,0 0 0 0 0,0-1 0 0 0,0 1 0 0 0,0-1 0 0 0,-1 0 0 0 0,-1-1 0 0 0,1 1 0 0 0,-1-1 0 0 0,0 0 0 0 0,-1 0 0 0 0,0 0 0 0 0,0 0 0 0 0,-1-1 0 0 0,0 1 0 0 0,1-5-127 0 0,-4 9-9 0 0,0 0 0 0 0,-1 0 0 0 0,1 1 0 0 0,-1-1 0 0 0,0 0 0 0 0,0 1 1 0 0,0-1-1 0 0,0 1 0 0 0,-1-1 0 0 0,1 1 0 0 0,-1 0 0 0 0,0 0 0 0 0,0 0 0 0 0,0 1 0 0 0,0-1 0 0 0,0 1 1 0 0,-1-1-1 0 0,1 1 0 0 0,-1 0 0 0 0,1 1 0 0 0,-1-1 0 0 0,0 0 0 0 0,0 1 0 0 0,0 0 0 0 0,0 0 0 0 0,0 0 0 0 0,0 1 1 0 0,0-1-1 0 0,0 1 0 0 0,0 0 0 0 0,-2 0 9 0 0,-5 0-224 0 0,1 0 0 0 0,-1 1 1 0 0,1 0-1 0 0,0 0 0 0 0,0 1 0 0 0,0 1 1 0 0,0 0-1 0 0,0 0 0 0 0,0 1 0 0 0,0 1 224 0 0,-35 16-7454 0 0,33-14-4216 0 0</inkml:trace>
  <inkml:trace contextRef="#ctx0" brushRef="#br0" timeOffset="127133.304">16837 4077 824 0 0,'0'0'2639'0'0,"0"0"-948"0"0,0 0-393 0 0,0 0 49 0 0,0 0 117 0 0,0 0 45 0 0,0 0-156 0 0,0 0-250 0 0,0 0-236 0 0,0 0-198 0 0,0 0-100 0 0,0 0-20 0 0,10 11 1844 0 0,92-2 2448 0 0,-68-11-4227 0 0,130-1 571 0 0,-162 5-1172 0 0,1 0 1 0 0,0 1-1 0 0,-1-1 0 0 0,0 1 1 0 0,0 0-1 0 0,1 0 1 0 0,-1 0-1 0 0,-1 0 1 0 0,1 0-1 0 0,0 0 0 0 0,-1 0 1 0 0,0 0-1 0 0,0 1 1 0 0,0-1-1 0 0,0 1 1 0 0,0-1-1 0 0,0 1 0 0 0,-1-1 1 0 0,0 1-1 0 0,0-1 1 0 0,0 1-1 0 0,0-1 1 0 0,-1 1-1 0 0,1-1 0 0 0,-1 3-13 0 0,1-4 5 0 0,-4 64 131 0 0,-3-1 0 0 0,-2 1 0 0 0,-7 17-136 0 0,11-60 6 0 0,-29 287-64 0 0,-1-107 70 0 0,-30 17 167 0 0,54-157-101 0 0,11-63-70 0 0,0 0-13 0 0,0 0 18 0 0,0 0 17 0 0,0 0 4 0 0,0 0 9 0 0,0 0-2 0 0,0 0 21 0 0,0 0-2 0 0,0 0 28 0 0,0 0 6 0 0,0 0-2 0 0,0 0 7 0 0,0 0-4 0 0,0 0 11 0 0,0 0 2 0 0,0 0 10 0 0,0 0 0 0 0,0 0-4 0 0,0 0-5 0 0,0 0-13 0 0,0 0-16 0 0,0 0-10 0 0,0 0 6 0 0,0 0-2 0 0,0 0 4 0 0,0 0-10 0 0,0 0-23 0 0,-162 52 568 0 0,70-30-1361 0 0,92-22 322 0 0,0-13-6187 0 0,0 4-2493 0 0,0 5-2508 0 0</inkml:trace>
  <inkml:trace contextRef="#ctx0" brushRef="#br0" timeOffset="131370.237">17502 4640 1480 0 0,'0'0'2574'0'0,"0"0"-561"0"0,0 0-270 0 0,0 0 48 0 0,0 0 101 0 0,0 0-47 0 0,0 0-268 0 0,0 0-378 0 0,0 0-403 0 0,0 0-280 0 0,0 0-161 0 0,18 0 845 0 0,80-15 1646 0 0,210-25 8 0 0,-252 33-2614 0 0,-58 6-3656 0 0,-2-1 395 0 0,-1 1-7383 0 0,1 1 2324 0 0</inkml:trace>
  <inkml:trace contextRef="#ctx0" brushRef="#br0" timeOffset="131620.139">17441 4880 4497 0 0,'0'0'3209'0'0,"0"0"-1473"0"0,0 0-856 0 0,0 0-102 0 0,0 0 249 0 0,0 0 193 0 0,0 0 129 0 0,0 0 2 0 0,0 0-196 0 0,0 0-176 0 0,0 0-169 0 0,0 0-130 0 0,32-3-85 0 0,101-8-69 0 0,141-20 396 0 0,-229 29-2145 0 0,-30 0-1560 0 0,-2 0-3281 0 0,-6 1-5132 0 0</inkml:trace>
  <inkml:trace contextRef="#ctx0" brushRef="#br0" timeOffset="132390.228">18932 4475 3777 0 0,'0'0'2142'0'0,"0"0"-299"0"0,0 0-179 0 0,0 0 40 0 0,0 0 17 0 0,0 0-152 0 0,0 0-204 0 0,0 0-265 0 0,0 0-192 0 0,0 0-128 0 0,0 0-121 0 0,0 0-84 0 0,-34-2-72 0 0,-109-1-49 0 0,69 13 203 0 0,61-4-503 0 0,-8 2-34 0 0,-1 1-1 0 0,2 0 0 0 0,-1 2 1 0 0,1 0-1 0 0,1 1 0 0 0,0 1 1 0 0,0 1-1 0 0,2 1 1 0 0,0 0-1 0 0,0 1 0 0 0,2 1 1 0 0,0 0-1 0 0,1 2 0 0 0,0-1 1 0 0,2 2-1 0 0,-9 17-119 0 0,18-33 20 0 0,1 1-1 0 0,-1-1 1 0 0,1 1 0 0 0,1-1 0 0 0,-1 1-1 0 0,1 0 1 0 0,0 0 0 0 0,0 0-1 0 0,0 0 1 0 0,0 0 0 0 0,1 0 0 0 0,0 0-1 0 0,0 0 1 0 0,0-1 0 0 0,1 1 0 0 0,0 0-1 0 0,0 0 1 0 0,0 0 0 0 0,0 0-1 0 0,1 0 1 0 0,0-1 0 0 0,0 1 0 0 0,0-1-1 0 0,1 1 1 0 0,-1-1 0 0 0,1 0-1 0 0,0 0 1 0 0,0 0 0 0 0,0 0 0 0 0,1-1-1 0 0,-1 1 1 0 0,1-1 0 0 0,0 0-1 0 0,0 0 1 0 0,0 0 0 0 0,1-1 0 0 0,-1 1-1 0 0,0-1 1 0 0,1 0 0 0 0,0-1-1 0 0,-1 1 1 0 0,3 0-20 0 0,14-2 156 0 0,1-1 0 0 0,-1 0 0 0 0,0-2 0 0 0,0 0-1 0 0,0-2 1 0 0,-1 0 0 0 0,1-1 0 0 0,-1-1 0 0 0,0-1-1 0 0,-1-1 1 0 0,0-1 0 0 0,0 0 0 0 0,6-7-156 0 0,17-11 140 0 0,-1-1 1 0 0,-2-3-1 0 0,-1-1 1 0 0,-1-2-1 0 0,-3-1 1 0 0,16-22-141 0 0,14-3 160 0 0,-61 122-148 0 0,-4-33-3 0 0,1 0 1 0 0,2 0-1 0 0,1 1 0 0 0,1-1 1 0 0,2-1-1 0 0,0 1 0 0 0,2-1 1 0 0,1 0-1 0 0,9 19-9 0 0,38 49-234 0 0,-37-81-936 0 0,-12-12-2226 0 0,1-2-4388 0 0,-6 0-4133 0 0</inkml:trace>
  <inkml:trace contextRef="#ctx0" brushRef="#br0" timeOffset="132661.175">19694 4802 15579 0 0,'0'0'1687'0'0,"0"0"-676"0"0,0 0-147 0 0,0 0 90 0 0,0 0 86 0 0,0 0-44 0 0,0 0-187 0 0,0 0-137 0 0,0 0-135 0 0,0 0-105 0 0,0 0-100 0 0,0 0-108 0 0,-28 30-78 0 0,-84 93-58 0 0,44-40 64 0 0,66-80 59 0 0,-19 22-1409 0 0,-7-35-6564 0 0,7-15-4852 0 0,16 21 8454 0 0</inkml:trace>
  <inkml:trace contextRef="#ctx0" brushRef="#br0" timeOffset="132922.982">19366 4802 0 0 0,'0'0'1699'0'0,"0"0"1228"0"0,0 0 238 0 0,0 0-380 0 0,0 0-500 0 0,0 0-550 0 0,0 0-532 0 0,0 0-378 0 0,0 0-215 0 0,0 0 58 0 0,0 0 77 0 0,0 0 61 0 0,0 0 13 0 0,9 0-152 0 0,-4 0-518 0 0,-3-1-111 0 0,0 1 0 0 0,0 0 0 0 0,0 0 0 0 0,0 0 0 0 0,0 0 0 0 0,0 0 0 0 0,0 0 0 0 0,0 0 0 0 0,0 0 0 0 0,0 1 0 0 0,0-1 0 0 0,0 1 0 0 0,0 0 0 0 0,0 0 0 0 0,0-1 0 0 0,-1 1 0 0 0,1 0 0 0 0,0 0 0 0 0,0 1 1 0 0,-1-1-1 0 0,1 0 0 0 0,-1 0 0 0 0,1 1 0 0 0,0 1-38 0 0,26 37 1072 0 0,2 0 1 0 0,2-2-1 0 0,2-2 1 0 0,17 15-1073 0 0,-5 11 209 0 0,-44-55-185 0 0,-1-2-1882 0 0,0-2-7481 0 0,-1-2-2747 0 0</inkml:trace>
  <inkml:trace contextRef="#ctx0" brushRef="#br0" timeOffset="136011.229">3330 6765 5697 0 0,'0'0'1315'0'0,"0"0"-371"0"0,0 0-9 0 0,0 0 362 0 0,0 0 338 0 0,0 0 34 0 0,0 0-232 0 0,0 0-273 0 0,0 0-156 0 0,0 0-78 0 0,0 0-17 0 0,17-1-58 0 0,125-9 1327 0 0,35-3 1394 0 0,140 10-3576 0 0,-185 4 419 0 0,-84-5-455 0 0,-75-7-9183 0 0,16 8 2667 0 0,4 3-3617 0 0</inkml:trace>
  <inkml:trace contextRef="#ctx0" brushRef="#br0" timeOffset="136290.883">3456 6967 10122 0 0,'0'0'2409'0'0,"0"0"-749"0"0,0 0-510 0 0,0 0-236 0 0,0 0-73 0 0,0 0-112 0 0,0 0-105 0 0,0 0 67 0 0,0 0 69 0 0,0 0 78 0 0,0 0 6 0 0,0 0-132 0 0,22 3-101 0 0,74 7-68 0 0,78-20 1120 0 0,-129 3-1369 0 0,21-3-713 0 0,45-5 1492 0 0,-74 12-5914 0 0,1 2-5069 0 0,-38 1-1398 0 0</inkml:trace>
  <inkml:trace contextRef="#ctx0" brushRef="#br0" timeOffset="136891.928">3732 6500 6641 0 0,'0'0'1721'0'0,"0"0"-218"0"0,0 0-3 0 0,0 0 135 0 0,0 0 95 0 0,0 0-89 0 0,0 0-232 0 0,0 0-318 0 0,0 0-310 0 0,0 0-250 0 0,0 0-212 0 0,0 0-143 0 0,0 0-84 0 0,-9-2-6 0 0,-25-1 100 0 0,60 38 1342 0 0,15-4-839 0 0,1-2 0 0 0,1-2 0 0 0,2-1 0 0 0,42 17-689 0 0,-11-5 327 0 0,4 17-88 0 0,-80-53-201 0 0,1 0 0 0 0,-1 0 0 0 0,0 0-1 0 0,1 0 1 0 0,-1-1 0 0 0,0 1 0 0 0,0 0 0 0 0,-1 0-1 0 0,1 0 1 0 0,0 0 0 0 0,-1 0 0 0 0,1-1 0 0 0,-1 1-1 0 0,1 0 1 0 0,-1 0 0 0 0,0-1 0 0 0,0 1-1 0 0,0-1 1 0 0,0 1 0 0 0,0 0 0 0 0,0-1 0 0 0,0 0-1 0 0,0 1 1 0 0,-1-1 0 0 0,1 0 0 0 0,0 1 0 0 0,-1-1-1 0 0,0 0-37 0 0,-1 4 77 0 0,-10 11 24 0 0,-90 115 390 0 0,-90 86-491 0 0,45-78 151 0 0,148-164-5244 0 0,2 14-2054 0 0,-1 3-4894 0 0</inkml:trace>
  <inkml:trace contextRef="#ctx0" brushRef="#br0" timeOffset="143335.733">7239 6849 5025 0 0,'0'0'2659'0'0,"0"0"-253"0"0,0 0-128 0 0,0 0-172 0 0,0 0-186 0 0,0 0-286 0 0,0 0-358 0 0,0 0-313 0 0,0 0-243 0 0,0 0-149 0 0,0 0-55 0 0,0 0-17 0 0,5-1 3711 0 0,11-1-3586 0 0,184 5 1098 0 0,5 4-913 0 0,-181-3-745 0 0,-23-4-70 0 0,-1 0 11 0 0,0 0-12 0 0,0 0 9 0 0,0 0-5 0 0,0 0 6 0 0,0 0-15 0 0,0 0-35 0 0,0 0-28 0 0,0 0-9 0 0,0 0-24 0 0,0 0-37 0 0,0 0-31 0 0,-4-7-4761 0 0,2 7 3651 0 0,0 0-1276 0 0,0 0-1985 0 0,1 0-7365 0 0</inkml:trace>
  <inkml:trace contextRef="#ctx0" brushRef="#br0" timeOffset="143577.413">7316 7089 14059 0 0,'0'0'1934'0'0,"0"0"-725"0"0,0 0-427 0 0,0 0 74 0 0,0 0 190 0 0,0 0 92 0 0,0 0-41 0 0,0 0-88 0 0,0 0-121 0 0,0 0-45 0 0,0 0-69 0 0,0 0-151 0 0,0 0-70 0 0,20 7-82 0 0,67 23-46 0 0,12-23 533 0 0,88-32-866 0 0,-177 24-733 0 0,1-1-1010 0 0,-6-3-8539 0 0,-4 5-2660 0 0</inkml:trace>
  <inkml:trace contextRef="#ctx0" brushRef="#br0" timeOffset="142108.176">6180 6835 2120 0 0,'0'0'1669'0'0,"0"0"-225"0"0,0 0-228 0 0,0 0 18 0 0,0 0 153 0 0,0 0 99 0 0,0 0 66 0 0,0 0-74 0 0,0 0-187 0 0,0 0-230 0 0,0 0-219 0 0,-6-9-114 0 0,-28-38 584 0 0,25 43-1051 0 0,1 0 0 0 0,-1 1 1 0 0,0 0-1 0 0,0 0 0 0 0,-1 1 0 0 0,1 0 1 0 0,0 0-1 0 0,-1 1 0 0 0,1 0 0 0 0,-1 1 1 0 0,1 0-1 0 0,-1 1 0 0 0,1 0 0 0 0,-1 0 1 0 0,1 1-1 0 0,0 0 0 0 0,-4 2-261 0 0,-10 0 123 0 0,1 1 0 0 0,-1 1 1 0 0,1 1-1 0 0,1 1 0 0 0,-1 1 0 0 0,1 1 1 0 0,1 1-1 0 0,0 0 0 0 0,1 2 0 0 0,0 0 0 0 0,1 1 1 0 0,0 1-1 0 0,1 1 0 0 0,1 0 0 0 0,0 1 1 0 0,1 1-1 0 0,1 0 0 0 0,1 1 0 0 0,1 1 1 0 0,-6 13-125 0 0,15-26 8 0 0,0 1 0 0 0,1-1 0 0 0,1 1 0 0 0,-1-1 0 0 0,1 1 0 0 0,0 0 0 0 0,1-1-1 0 0,0 1 1 0 0,0 0 0 0 0,1-1 0 0 0,-1 1 0 0 0,2 0 0 0 0,-1-1 0 0 0,1 1-1 0 0,0-1 1 0 0,1 0 0 0 0,0 0 0 0 0,0 0 0 0 0,0 0 0 0 0,1 0 0 0 0,0 0-1 0 0,1-1 1 0 0,-1 0 0 0 0,1 0 0 0 0,0 0 0 0 0,1-1 0 0 0,-1 1 0 0 0,1-1-1 0 0,0-1 1 0 0,0 1 0 0 0,1-1 0 0 0,-1 0 0 0 0,1 0 0 0 0,0-1 0 0 0,0 0-1 0 0,0 0 1 0 0,1-1 0 0 0,-1 0 0 0 0,1 0 0 0 0,-1-1 0 0 0,1 1 0 0 0,4-1-7 0 0,-1-1 62 0 0,0 1 1 0 0,0-1 0 0 0,0-1-1 0 0,1 0 1 0 0,-1 0 0 0 0,0-2-1 0 0,0 1 1 0 0,-1-1 0 0 0,1-1-1 0 0,-1 1 1 0 0,1-2 0 0 0,-1 0-1 0 0,0 0 1 0 0,-1-1 0 0 0,1 0-1 0 0,0-1-62 0 0,180-148 690 0 0,0-69-363 0 0,-190 224-324 0 0,0 1 0 0 0,0-1 0 0 0,1 0 0 0 0,-1 0 0 0 0,0 0 0 0 0,0 1 0 0 0,0-1 0 0 0,0 0 0 0 0,1 0 0 0 0,-1 0 0 0 0,0 0 0 0 0,0 1 0 0 0,0-1 0 0 0,1 0 0 0 0,-1 0 0 0 0,0 0 0 0 0,0 0 0 0 0,1 0 0 0 0,-1 0 0 0 0,0 0 0 0 0,0 0 0 0 0,1 0 0 0 0,-1 0 0 0 0,0 0 0 0 0,0 0 0 0 0,1 0 0 0 0,-1 0 0 0 0,0 0 1 0 0,0 0-1 0 0,1 0 0 0 0,-1 0 0 0 0,0 0 0 0 0,0 0 0 0 0,1 0 0 0 0,-1 0 0 0 0,0 0 0 0 0,0 0 0 0 0,1 0-3 0 0,-2 9-10 0 0,0 6 26 0 0,0 0 1 0 0,0 0-1 0 0,2 0 0 0 0,0 0 1 0 0,0 0-1 0 0,2 0 0 0 0,0 0 1 0 0,0 0-1 0 0,2 0 0 0 0,-1-1 0 0 0,2 0 1 0 0,0 0-1 0 0,1 0 0 0 0,0-1 1 0 0,1 0-1 0 0,0-1 0 0 0,4 5-16 0 0,-2-7-22 0 0,-1-1 0 0 0,1 1 0 0 0,0-2 0 0 0,1 1 0 0 0,0-1 0 0 0,0-1 0 0 0,1 0 0 0 0,0-1 0 0 0,8 4 22 0 0,10-2-3719 0 0,2-5-3799 0 0,-28-3-4501 0 0</inkml:trace>
  <inkml:trace contextRef="#ctx0" brushRef="#br0" timeOffset="142391.362">6806 7059 15715 0 0,'0'0'2009'0'0,"0"0"-741"0"0,0 0-314 0 0,0 0-16 0 0,0 0 7 0 0,0 0-37 0 0,0 0-176 0 0,0 0-195 0 0,0 0-164 0 0,0 0-91 0 0,0 0-87 0 0,-17 32-70 0 0,-53 96-27 0 0,12 10-1 0 0,55-126-765 0 0,-12 30 249 0 0,6-33-3572 0 0,-3-5-4195 0 0,8-4-2534 0 0</inkml:trace>
  <inkml:trace contextRef="#ctx0" brushRef="#br0" timeOffset="142627.471">6576 7059 6217 0 0,'0'0'3462'0'0,"0"0"-1012"0"0,0 0-852 0 0,0 0-518 0 0,0 0-234 0 0,0 0 79 0 0,0 0 111 0 0,0 0 3 0 0,0 0-50 0 0,0 0-235 0 0,0 0-188 0 0,0 0-77 0 0,0 0-11 0 0,21 24 4 0 0,67 75-36 0 0,33 28 627 0 0,-42-68-2037 0 0,-70-58-1019 0 0,-5-1-4214 0 0,-2 0-5204 0 0</inkml:trace>
  <inkml:trace contextRef="#ctx0" brushRef="#br0" timeOffset="145991.177">8774 7553 8330 0 0,'0'0'2287'0'0,"0"0"-387"0"0,0 0-191 0 0,0 0 43 0 0,0 0 38 0 0,0 0-193 0 0,0 0-363 0 0,0 0-412 0 0,0 0-264 0 0,0 0-140 0 0,0 0-23 0 0,0 0-7 0 0,-5 21-68 0 0,-39 146 396 0 0,-6 67-428 0 0,49-192-1107 0 0,1-28-1958 0 0,3-14-5784 0 0,2 0-2714 0 0</inkml:trace>
  <inkml:trace contextRef="#ctx0" brushRef="#br0" timeOffset="146310.277">9056 7711 2601 0 0,'0'0'2645'0'0,"0"0"-807"0"0,0 0-157 0 0,0 0 151 0 0,0 0 40 0 0,0 0-202 0 0,-21 31-355 0 0,-60 98-348 0 0,79-127-920 0 0,0 0-1 0 0,1-1 1 0 0,-1 1 0 0 0,0 0 0 0 0,1 0-1 0 0,-1 0 1 0 0,1 1 0 0 0,0-1 0 0 0,0 0-1 0 0,0 1 1 0 0,0-1 0 0 0,0 0 0 0 0,0 1-1 0 0,0-1 1 0 0,1 1 0 0 0,-1-1 0 0 0,1 1 0 0 0,0-1-1 0 0,0 1 1 0 0,0 0 0 0 0,0-1 0 0 0,0 1-1 0 0,1-1 1 0 0,-1 1 0 0 0,1-1 0 0 0,0 2-47 0 0,1 0 159 0 0,3 2 28 0 0,1 0 0 0 0,0 0-1 0 0,0-1 1 0 0,1 0 0 0 0,-1 0 0 0 0,1 0 0 0 0,0-1 0 0 0,1 0 0 0 0,-1 0 0 0 0,1-1 0 0 0,-1 0 0 0 0,1 0-1 0 0,0-1 1 0 0,0 0 0 0 0,1 0 0 0 0,-1-1 0 0 0,0 0 0 0 0,0 0 0 0 0,1-1 0 0 0,-1 0 0 0 0,8-1-187 0 0,4 1 312 0 0,0 0 0 0 0,1 0 1 0 0,-1-2-1 0 0,0-1 0 0 0,0 0 0 0 0,0-2 1 0 0,0 0-1 0 0,-1-1 0 0 0,0-1 1 0 0,0-1-1 0 0,0 0 0 0 0,10-8-312 0 0,-25 15 46 0 0,0-1-1 0 0,0 0 0 0 0,-1 1 1 0 0,1-1-1 0 0,0-1 1 0 0,-1 1-1 0 0,0 0 1 0 0,1-1-1 0 0,-1 0 0 0 0,0 1 1 0 0,0-1-1 0 0,0-1 1 0 0,-1 1-1 0 0,1 0 1 0 0,-1-1-1 0 0,0 1 1 0 0,0-1-1 0 0,0 0 0 0 0,0 1 1 0 0,-1-1-1 0 0,1 0 1 0 0,-1 0-1 0 0,0 0 1 0 0,0 0-1 0 0,-1 0 0 0 0,1-1 1 0 0,-1 1-1 0 0,0 0 1 0 0,0 0-1 0 0,0 0 1 0 0,-1 0-1 0 0,1 0 1 0 0,-1-1-1 0 0,0 1 0 0 0,0 0 1 0 0,0 0-1 0 0,-1 1 1 0 0,0-1-1 0 0,1 0 1 0 0,-1 0-1 0 0,-1 1 1 0 0,0-2-46 0 0,-10-4-80 0 0,0 0 1 0 0,-1 1 0 0 0,0 0-1 0 0,0 2 1 0 0,-1-1 0 0 0,0 2 0 0 0,0 0-1 0 0,-1 0 1 0 0,1 2 0 0 0,-1 0 0 0 0,0 1-1 0 0,0 0 1 0 0,0 1 0 0 0,0 1 0 0 0,0 1-1 0 0,-8 1 80 0 0,-64 3-2214 0 0,59 0-1276 0 0,2 3-3863 0 0,9-1-4962 0 0</inkml:trace>
  <inkml:trace contextRef="#ctx0" brushRef="#br0" timeOffset="145228.168">8844 6389 0 0 0,'0'0'1406'0'0,"0"0"742"0"0,0 0-78 0 0,0 0-455 0 0,0 0-318 0 0,0 0-143 0 0,0 0 33 0 0,0 0 104 0 0,0 0-39 0 0,-5-5-146 0 0,2 1-897 0 0,0 0 1 0 0,0 1-1 0 0,0 0 0 0 0,0 0 1 0 0,-1 0-1 0 0,1 0 0 0 0,-1 0 1 0 0,0 1-1 0 0,0-1 1 0 0,0 1-1 0 0,0 0 0 0 0,-1 0 1 0 0,1 1-1 0 0,0-1 0 0 0,-1 1 1 0 0,0 0-210 0 0,-9-1 198 0 0,0 1 0 0 0,0 1-1 0 0,0 0 1 0 0,0 1 0 0 0,0 1 0 0 0,0 0 0 0 0,0 1 0 0 0,1 0 0 0 0,-1 1 0 0 0,1 0-1 0 0,0 2 1 0 0,0-1 0 0 0,1 1 0 0 0,-1 1 0 0 0,1 0 0 0 0,-4 4-198 0 0,2-1 49 0 0,0 0 1 0 0,1 1-1 0 0,0 0 0 0 0,0 1 1 0 0,1 0-1 0 0,1 1 0 0 0,-6 8-49 0 0,14-17 10 0 0,0 1 1 0 0,1-1-1 0 0,0 1 0 0 0,0 0 0 0 0,0 0 0 0 0,0 0 1 0 0,1 0-1 0 0,-1 1 0 0 0,1-1 0 0 0,1 0 0 0 0,-1 0 0 0 0,1 1 1 0 0,0-1-1 0 0,0 0 0 0 0,0 1 0 0 0,1-1 0 0 0,0 0 1 0 0,0 0-1 0 0,0 1 0 0 0,1-1 0 0 0,0 0 0 0 0,2 4-10 0 0,0-3 80 0 0,1-1 0 0 0,0 1-1 0 0,0-1 1 0 0,0-1-1 0 0,1 1 1 0 0,0-1 0 0 0,0 0-1 0 0,0 0 1 0 0,0 0 0 0 0,1-1-1 0 0,-1 0 1 0 0,1-1 0 0 0,0 1-1 0 0,0-1 1 0 0,0-1 0 0 0,0 1-1 0 0,0-1 1 0 0,0 0-1 0 0,1-1 1 0 0,-1 1 0 0 0,0-2-1 0 0,0 1 1 0 0,0-1 0 0 0,1 0-1 0 0,-1 0 1 0 0,0-1 0 0 0,0 0-1 0 0,0 0 1 0 0,-1-1 0 0 0,1 0-1 0 0,-1 0 1 0 0,6-3-80 0 0,13-11 167 0 0,-1-1 0 0 0,-1 0 0 0 0,-1-2 1 0 0,0 0-1 0 0,-2-2 0 0 0,0 0 0 0 0,-1-2 0 0 0,-2 0 1 0 0,0 0-1 0 0,7-17-167 0 0,-2 7 83 0 0,21-28 212 0 0,-20 103-113 0 0,86 183 518 0 0,-98-196-630 0 0,-1 0-1 0 0,-2 1 0 0 0,0 0 0 0 0,-3 0 0 0 0,0 1 1 0 0,-1-1-1 0 0,-2 1 0 0 0,-2 25-69 0 0,0-45 3 0 0,-2 1-1 0 0,1-1 1 0 0,-1 1-1 0 0,-1-1 1 0 0,0 0 0 0 0,0 0-1 0 0,-1 0 1 0 0,0 0-1 0 0,-1-1 1 0 0,0 1 0 0 0,0-1-1 0 0,-1 0 1 0 0,0-1-1 0 0,-1 0 1 0 0,0 0 0 0 0,0 0-1 0 0,0 0 1 0 0,-1-1 0 0 0,-1-1-1 0 0,1 1 1 0 0,-1-1-3 0 0,-12 7-70 0 0,1 0 1 0 0,-2-1 0 0 0,1-2-1 0 0,-2 0 1 0 0,1-1 0 0 0,-1-1-1 0 0,-1-1 1 0 0,-14 2 69 0 0,37-8-8 0 0,0-1 1 0 0,-1 1 0 0 0,1 0-1 0 0,0-1 1 0 0,-1 1-1 0 0,1-1 1 0 0,0 1 0 0 0,-1-1-1 0 0,1 0 1 0 0,0 1-1 0 0,-1-1 1 0 0,1 0 0 0 0,-1 0-1 0 0,1 0 1 0 0,0 0-1 0 0,-1 0 1 0 0,1 0-1 0 0,-1-1 1 0 0,1 1 0 0 0,0 0-1 0 0,-1-1 1 0 0,1 1-1 0 0,0-1 1 0 0,-1 1 0 0 0,1-1-1 0 0,0 0 1 0 0,0 0-1 0 0,0 1 1 0 0,0-1 0 0 0,-1 0-1 0 0,1 0 1 0 0,0 0-1 0 0,1 0 1 0 0,-1 0 0 0 0,0 0-1 0 0,0-1 1 0 0,0 1-1 0 0,1 0 1 0 0,-1 0 0 0 0,0-1-1 0 0,1 1 1 0 0,-1 0-1 0 0,1-1 1 0 0,0 1 0 0 0,-1 0-1 0 0,1-1 1 0 0,0 1-1 0 0,0 0 1 0 0,0-1 0 0 0,0 1-1 0 0,0-1 1 0 0,0 1-1 0 0,0-1 1 0 0,0 1-1 0 0,1 0 1 0 0,-1-1 7 0 0,4-9-10 0 0,0 1 0 0 0,1 0-1 0 0,0 1 1 0 0,1-1 0 0 0,0 1 0 0 0,0 0-1 0 0,1 1 1 0 0,0-1 0 0 0,1 1 0 0 0,0 1 0 0 0,0-1-1 0 0,8-5 11 0 0,22-20 54 0 0,0 2 1 0 0,2 1-1 0 0,2 3 0 0 0,0 1 0 0 0,2 2 0 0 0,0 1 0 0 0,9 0-54 0 0,-41 18-7 0 0,3-2 3 0 0,0 1-1 0 0,1 0 1 0 0,0 1 0 0 0,0 1 0 0 0,0 0 0 0 0,1 1 0 0 0,-1 1 0 0 0,1 0 0 0 0,0 1 0 0 0,-1 1 0 0 0,1 1 4 0 0,35 15-1511 0 0,-25-7-2553 0 0,-1-2-6072 0 0,-15-7-1088 0 0</inkml:trace>
  <inkml:trace contextRef="#ctx0" brushRef="#br0" timeOffset="145593.968">8487 7273 11803 0 0,'0'0'1352'0'0,"0"0"-280"0"0,0 0 135 0 0,0 0 263 0 0,0 0 41 0 0,0 0-154 0 0,0 0-203 0 0,33 0-118 0 0,105 0-108 0 0,100-8 1674 0 0,263-18-1255 0 0,-498 26-1419 0 0,218-14-218 0 0,-129-1-6822 0 0,-87 12-1923 0 0</inkml:trace>
  <inkml:trace contextRef="#ctx0" brushRef="#br0" timeOffset="149309.349">5243 5708 14571 0 0,'0'0'932'0'0,"0"0"-393"0"0,0 0-343 0 0,0 0-163 0 0,0 0 49 0 0,0 0 162 0 0,0 0 189 0 0,0 0 165 0 0,0 0 117 0 0,0 0-19 0 0,-15 31-105 0 0,-48 101-103 0 0,33-28 217 0 0,7 100 548 0 0,8 2-1 0 0,9 3-1252 0 0,1-2 808 0 0,-33 202-808 0 0,13-263 258 0 0,-6 0 0 0 0,-7-2 1 0 0,-33 75-259 0 0,54-174 48 0 0,3 1 0 0 0,2 0 1 0 0,1 1-1 0 0,3 0 1 0 0,2 1-1 0 0,2 0 0 0 0,2 16-48 0 0,5-53-95 0 0,2-7 1081 0 0,-4-4-946 0 0,20 0 338 0 0,99-8-93 0 0,175-26-70 0 0,-140 9-103 0 0,226-19 2 0 0,133 29 17 0 0,439 71-41 0 0,-400-37 2 0 0,-203-15 2 0 0,326 14 82 0 0,-168 17-100 0 0,-133-34-30 0 0,221-57 124 0 0,-376 53-150 0 0,-161 10 12 0 0,-61-14 969 0 0,-76-157-1053 0 0,69 140 37 0 0,-10-40 0 0 0,2 0 0 0 0,3-2 0 0 0,3 0 0 0 0,3 0 15 0 0,4 38-1 0 0,-43-468-39 0 0,30 7 44 0 0,6-72 74 0 0,15 497-71 0 0,2 0 1 0 0,3 0-1 0 0,16-51-7 0 0,3-26 25 0 0,-19 64-13 0 0,-13 76-54 0 0,-6 4-59 0 0,10-3 93 0 0,-196 30-97 0 0,-119-12 88 0 0,-515-14-28 0 0,68-15 0 0 0,413 8 76 0 0,-349 6-48 0 0,415 9 54 0 0,-1216 68 107 0 0,1250-50-25 0 0,183-12-105 0 0,85-17-3318 0 0,1 8 397 0 0,-4-5-6863 0 0,-7-3-2639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0:33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1 376 4049 0 0,'0'0'589'0'0,"0"0"-354"0"0,0 0-144 0 0,0 0 174 0 0,0 0 337 0 0,0 0 331 0 0,0 0 157 0 0,0 0-37 0 0,0 0-106 0 0,0 0-179 0 0,0 0-130 0 0,9-2-94 0 0,44-13 630 0 0,0 3 1 0 0,2 2-1 0 0,-1 2 0 0 0,1 3 1 0 0,9 2-1175 0 0,167-5 2519 0 0,159-28-2519 0 0,181-20 1080 0 0,212-6 151 0 0,40 34-670 0 0</inkml:trace>
  <inkml:trace contextRef="#ctx0" brushRef="#br0" timeOffset="-3077.968">3649 115 23379 0 0,'211'-6'125'0'0,"81"-9"-5"0"0,-63 9 86 0 0,-51 4-132 0 0,258-6 275 0 0,-13-19 127 0 0,-165 9-341 0 0,-5-7 46 0 0,-176 21-130 0 0,-77 4-42 0 0,0 0-13 0 0,0 0-1 0 0,0 0 8 0 0,0 0-13 0 0,0 0-8 0 0,0 0 27 0 0,0 0-8 0 0,0 0 7 0 0,0 0-12 0 0,0 0-4 0 0,0 0 3 0 0,0 0 6 0 0,0 0-7 0 0,17 0 148 0 0,34-3 196 0 0,-51 3-352 0 0,0 0 4 0 0,0 0 20 0 0,0 0 8 0 0,0 0 4 0 0,0 0 2 0 0,0 0-2 0 0,0 0-16 0 0,0 0-8 0 0,0 0 28 0 0,0 0-3 0 0,0 0 2 0 0,0 0-11 0 0,0 0 0 0 0,0 0 5 0 0,0 0 8 0 0,0 0-7 0 0,0 0 1 0 0,0 0-7 0 0,0 0-13 0 0,0 0 19 0 0,0 0 8 0 0,0 0-11 0 0,0 0-2 0 0,0 0 17 0 0,0 0-5 0 0,0 0-11 0 0,0 0-30 0 0,0 0 8 0 0,0 0 18 0 0,0 0 5 0 0,0 0 6 0 0,0 0-1 0 0,0 0-8 0 0,0 0-16 0 0,0 0 9 0 0,0 0 2 0 0,0 0-14 0 0,0 0 16 0 0,0 0 6 0 0,0 0 3 0 0,0 0-5 0 0,0 0 10 0 0,0 0-12 0 0,0 0-14 0 0,0 0 28 0 0,0 0-6 0 0,0 0 6 0 0,0 0 14 0 0,0 0-6 0 0,0 0-7 0 0,0 0-10 0 0,0 0 20 0 0,0 0-5 0 0,0 0 22 0 0,0 0 15 0 0,0 0-15 0 0,0 0 1 0 0,0 0 4 0 0,0 0-8 0 0,0 0 1 0 0,0 0-5 0 0,0 0-12 0 0,0 0-14 0 0,0 0 19 0 0,0 0-20 0 0,0 0-7 0 0,0 0 6 0 0,0 0-28 0 0,0 0-3 0 0,0 0 15 0 0,0 0-16 0 0,0 0 9 0 0,0 0-13 0 0,0 0 15 0 0,0 0 34 0 0,0 0-18 0 0,0 0-32 0 0,0 0-17 0 0,0 0-30 0 0,0 0 20 0 0,0 0 19 0 0,0 0 13 0 0,0 0 15 0 0,0 0-23 0 0,0 0 10 0 0,0 0 12 0 0,0 0-14 0 0,0 0 0 0 0,0 0 12 0 0,0 0-11 0 0,0 0 11 0 0,0 0 28 0 0,0 0-27 0 0,0 0 11 0 0,0 0-18 0 0,0 0-20 0 0,0 0 13 0 0,0 0 26 0 0,0 0 15 0 0,0 0-4 0 0,0 0-10 0 0,0 0-18 0 0,0 0-2 0 0,0 0 13 0 0,0 0 4 0 0,0 0-18 0 0,0 0-16 0 0,0 0-3 0 0,0 0 16 0 0,0 0 18 0 0,0 0 11 0 0,0 0-12 0 0,0 0-14 0 0,0 0 14 0 0,0 0-11 0 0,0 0 0 0 0,0 0 10 0 0,0 0-15 0 0,0 0 5 0 0,0 0 11 0 0,0 0-38 0 0,0 0 14 0 0,0 0 21 0 0,0 0 6 0 0,0 0 5 0 0,0 0-18 0 0,0 0 22 0 0,0 0 10 0 0,0 0-11 0 0,0 0-33 0 0,0 0-2 0 0,0 0 2 0 0,0 0 4 0 0,0 0 5 0 0,0 0 20 0 0,0 0-22 0 0,0 0 18 0 0,0 0-4 0 0,0 0-31 0 0,0 0 8 0 0,0 0-7 0 0,0 0 16 0 0,0 0 18 0 0,0 0-3 0 0,0 0-16 0 0,0 0-19 0 0,0 0-4 0 0,0 0 2 0 0,0 0 16 0 0,0 0 19 0 0,0 0 8 0 0,0 0-9 0 0,0 0-17 0 0,0 0 10 0 0,0 0-14 0 0,0 0 5 0 0,0 0 15 0 0,0 0-25 0 0,0 0 5 0 0,0 0 8 0 0,0 0-1 0 0,0 0-4 0 0,0 0-5 0 0,0 0-4 0 0,0 0 21 0 0,0 0-9 0 0,0 0 2 0 0,0 0-5 0 0,0 0-19 0 0,0 0 2 0 0,0 0 14 0 0,0 0 8 0 0,0 0-1 0 0,0 0-6 0 0,0 0 0 0 0,0 0 27 0 0,0 0 5 0 0,0 0-19 0 0,0 0 14 0 0,0 0-19 0 0,0 0 3 0 0,0 0 11 0 0,0 0-16 0 0,0 0-1 0 0,0 0 16 0 0,0 0-11 0 0,0 0 7 0 0,0 0-9 0 0,0 0-13 0 0,0 0 2 0 0,0 0 26 0 0,0 0 17 0 0,0 0-12 0 0,0 0-7 0 0,0 0-16 0 0,0 0-18 0 0,0 0 16 0 0,0 0 1 0 0,0 0-15 0 0,0 0 3 0 0,0 0 4 0 0,0 0-7 0 0,0 0 7 0 0,0 0-4 0 0,0 0-12 0 0,0 0-18 0 0,0 0 6 0 0,0 0-22 0 0,0 0-44 0 0,0 0-41 0 0,0 0-72 0 0,0 0-66 0 0,-5 10-5879 0 0,3-6 162 0 0,0 0-5079 0 0</inkml:trace>
  <inkml:trace contextRef="#ctx0" brushRef="#br0" timeOffset="1711.781">189 372 0 0 0,'0'0'557'0'0,"0"0"436"0"0,0 0 356 0 0,0 0 112 0 0,0 0-140 0 0,0 0-315 0 0,0 0-367 0 0,0 0-266 0 0,0 0-136 0 0,0 0 22 0 0,13 8 2320 0 0,-15 49 2142 0 0,-10 26-3235 0 0,-8 41-483 0 0,15-87-144 0 0,5-36-834 0 0,0-1-28 0 0,0 0 13 0 0,0 0 2 0 0,0 0 4 0 0,0 0-19 0 0,0 0 3 0 0,0 0 27 0 0,-2 29 1612 0 0,2-29-1609 0 0,0 0 0 0 0,0 0-8 0 0,0 0 16 0 0,0 0 3 0 0,0 0-9 0 0,0 0 33 0 0,0 0-3 0 0,0 0 6 0 0,0 0 22 0 0,0 0 5 0 0,0 0-8 0 0,0 0-8 0 0,0 0 3 0 0,0 0-28 0 0,0 0 6 0 0,0 0-3 0 0,0 0-24 0 0,0 0 7 0 0,0 0 12 0 0,0 0-1 0 0,0 0 9 0 0,0 0 15 0 0,0 0-25 0 0,0 0 8 0 0,0 0 18 0 0,0 0 2 0 0,0 0-6 0 0,0 0-10 0 0,0 0-24 0 0,0 0-16 0 0,0 0 26 0 0,0 0 2 0 0,0 0-19 0 0,0 0-3 0 0,0 0-13 0 0,0 0-11 0 0,0 0 18 0 0,0 0-27 0 0,0 0-6 0 0,0 0-2 0 0,0 0 1 0 0,0 0-3 0 0,0 0 17 0 0,0 0-22 0 0,0 0 8 0 0,0 0-3 0 0,0 0-28 0 0,0 0-10 0 0,21 0 5 0 0,96-21 295 0 0,292-41 116 0 0,-256 57-289 0 0,5 16 12 0 0,110-17 68 0 0,-139-6-71 0 0,73-6 70 0 0,227-16 171 0 0,-57 8-96 0 0,-194 16-193 0 0,12 5-20 0 0,250-12 64 0 0</inkml:trace>
  <inkml:trace contextRef="#ctx0" brushRef="#br0" timeOffset="1712.781">3649 485 24204 0 0,'460'-25'96'0'0,"-130"4"28"0"0,46-14-48 0 0,-147 6 65 0 0,40 15-82 0 0,-96 8-74 0 0,-80-7 10 0 0,72-8 68 0 0,-38 10 30 0 0,-33 7-97 0 0,14 0 73 0 0,-63-7 202 0 0,-59-22 1311 0 0,7 24-1665 0 0,1 0 0 0 0,1 0 0 0 0,0-1 0 0 0,0 1 0 0 0,1-1 1 0 0,0 0-1 0 0,1-1 0 0 0,0 1 0 0 0,1 0 0 0 0,0-1 0 0 0,0 1 0 0 0,1-1 1 0 0,1 0-1 0 0,-1 0 0 0 0,3-10 83 0 0,9-2-3813 0 0,-2 16-6961 0 0,-2 3-150 0 0</inkml:trace>
  <inkml:trace contextRef="#ctx0" brushRef="#br0" timeOffset="-32521.213">1426 645 0 0 0,'0'0'834'0'0,"0"0"463"0"0,0 0 429 0 0,0 0 188 0 0,0 0-86 0 0,0 0-328 0 0,0 0-418 0 0,0 0-290 0 0,0 0-169 0 0,0 0-58 0 0,9 0 2205 0 0,6 150 2339 0 0,1 139-2855 0 0,-16-216-1982 0 0,13 244 626 0 0,28 252 70 0 0,-6-281-491 0 0,-32-258-381 0 0,-1 1 0 0 0,-1-1 0 0 0,-2 1-1 0 0,0 0 1 0 0,-5 15-96 0 0,-12 145 648 0 0,26-73-270 0 0,-5-99-287 0 0,-1 0 0 0 0,0 0 0 0 0,-2 0 0 0 0,0 0 0 0 0,-1 0 0 0 0,-1 0 0 0 0,-2 4-91 0 0,-3 64 107 0 0,9-64-98 0 0,-1-19-2 0 0,0 0 0 0 0,-1-1 0 0 0,1 1 0 0 0,-1 0 0 0 0,0 0 0 0 0,0 0 0 0 0,0 0 0 0 0,0-1 0 0 0,-1 1 0 0 0,0 0 0 0 0,0 0 0 0 0,0 0 0 0 0,0-1 0 0 0,0 1 0 0 0,-1-1 0 0 0,1 1 0 0 0,-3 2-7 0 0,-21 26-214 0 0,32-48-1241 0 0,7-6-541 0 0,-6 6-4713 0 0,-4 8-5202 0 0</inkml:trace>
  <inkml:trace contextRef="#ctx0" brushRef="#br0" timeOffset="-30483.712">2008 682 0 0 0,'0'0'681'0'0,"0"0"281"0"0,0 0 144 0 0,0 0 31 0 0,0 0-14 0 0,0 0-44 0 0,0 0-57 0 0,0 0-53 0 0,0-5 14 0 0,0-1-2762 0 0,0-2 7146 0 0,0 9 1776 0 0,0 9-5765 0 0,-3 145 900 0 0,0 58-890 0 0,19 244 115 0 0,-13-427-1420 0 0,8 105 283 0 0,-6 1 0 0 0,-11 107-366 0 0,-5 245 186 0 0,-18-283-57 0 0,29 6-65 0 0,15-168-51 0 0,-15-43-14 0 0,0 0 14 0 0,5 30 647 0 0,12 32-330 0 0,-6-29-222 0 0,4 60 329 0 0,-14-93-800 0 0,-1-1 262 0 0,0 1-3 0 0,0 0 0 0 0,0 0-5 0 0,0-18-389 0 0,0 15 508 0 0,1-12-1906 0 0,0 11-1404 0 0,-1-1-5250 0 0,0-1-3705 0 0</inkml:trace>
  <inkml:trace contextRef="#ctx0" brushRef="#br0" timeOffset="-28595.222">4482 520 0 0 0,'0'0'312'0'0,"0"0"338"0"0,0 0 155 0 0,0 0 54 0 0,5-2 45 0 0,14-6 20 0 0,-14 7 14 0 0,-5 1-53 0 0,0 0-103 0 0,0 0-97 0 0,0 0-87 0 0,0 0-37 0 0,0 0-5 0 0,9 12 4792 0 0,11 46-742 0 0,-7 38-2902 0 0,3 326 881 0 0,1-316-2185 0 0,-5 0-1 0 0,-3 62-399 0 0,2 53 98 0 0,36 48 36 0 0,-42-231 30 0 0,-2 1 0 0 0,-2 0-1 0 0,-1 0 1 0 0,-6 38-164 0 0,-3 253 786 0 0,10-208-457 0 0,-26 121 677 0 0,5-169-658 0 0,15-70-1167 0 0,7-23-3104 0 0,-1 16 2783 0 0,2-7-5952 0 0,-1 5-5214 0 0</inkml:trace>
  <inkml:trace contextRef="#ctx0" brushRef="#br0" timeOffset="-26727.624">5039 545 0 0 0,'0'0'416'0'0,"0"0"447"0"0,0 0-14 0 0,0 0-24 0 0,0 0 47 0 0,0 0 69 0 0,0 0 10 0 0,0 0 15 0 0,0-4-25 0 0,0-17 267 0 0,0 3 4346 0 0,0 17-4673 0 0,0 3 9970 0 0,0-1-11649 0 0,0 0 850 0 0,0-1-13 0 0,18 360 1824 0 0,-5-189-1049 0 0,-8 164-814 0 0,-3-31 282 0 0,14-22-99 0 0,-25 7-81 0 0,25-160-98 0 0,-12 324 119 0 0,-11-380 48 0 0,5 68 218 0 0,5-53-944 0 0,-12-90-3184 0 0,3 1 1222 0 0,3 0-4507 0 0,-3 1-5506 0 0</inkml:trace>
  <inkml:trace contextRef="#ctx0" brushRef="#br0" timeOffset="-25783.893">4625 2813 0 0 0,'0'0'485'0'0,"0"0"321"0"0,0 0 111 0 0,0 0-42 0 0,0 0-113 0 0,0 0-109 0 0,0 0-46 0 0,0 0 4 0 0,0 0 54 0 0,0 0 78 0 0,0 0 97 0 0,3 2-62 0 0,7 7 8329 0 0,-3 41-4083 0 0,-7 28-2936 0 0,-1-32-1303 0 0,-13 53-285 0 0,13-63-267 0 0,1-35-216 0 0,0 28 89 0 0,5-3 19 0 0,-5-12-350 0 0,0-18-3110 0 0,0-6-5853 0 0,0 6-2951 0 0</inkml:trace>
  <inkml:trace contextRef="#ctx0" brushRef="#br0" timeOffset="-23783.562">100 3336 0 0 0,'0'0'593'0'0,"0"0"642"0"0,0 0 274 0 0,0 0 20 0 0,0 0-196 0 0,0 0-297 0 0,0 0-312 0 0,0 0-241 0 0,0 0-82 0 0,0 0 121 0 0,21 0 2036 0 0,181-7 2751 0 0,98-22-2838 0 0,-155 14-1487 0 0,583-44 739 0 0,-340 20-971 0 0,26 8-109 0 0,43-13 35 0 0,-315 34-113 0 0,134 8-565 0 0,-148 3 21 0 0,269-5 126 0 0,80-45 6 0 0,-141 31-77 0 0,79-3 72 0 0,-43 17 3 0 0,29-22 60 0 0,-211 4-174 0 0,-156 18-265 0 0,-34 4 215 0 0,0 0 2 0 0,0 0-4 0 0,0 0 1 0 0,0 0 4 0 0,0 0 10 0 0,26 0 129 0 0,44-3 35 0 0,-56-1-126 0 0,-13 4-60 0 0,-1 0 8 0 0,0 0 0 0 0,0 0-1 0 0,0 0 8 0 0,0 0 18 0 0,0 0 16 0 0,0 0-30 0 0,0 0-18 0 0,0 0-9 0 0,0 0-16 0 0,0 0 6 0 0,0 0-23 0 0,0 0-64 0 0,0 0-109 0 0,-9 0-4677 0 0,3 0-4466 0 0,4 0-1761 0 0</inkml:trace>
  <inkml:trace contextRef="#ctx0" brushRef="#br0" timeOffset="-1">305 380 0 0 0,'144'-52'0'0'0,"-77"34"24"0"0,-49 18 1488 0 0,-17 0-53 0 0,-3 1 2326 0 0,-8 9-1031 0 0,-70 60 795 0 0,-52 25-2920 0 0,49-37-291 0 0,-31 23 525 0 0,172-84-834 0 0,248-115-624 0 0,-34 9-1182 0 0,252-90 1052 0 0,-377 159 656 0 0,-226 79 1875 0 0,-272 120 423 0 0,168-71-476 0 0,184-88-1761 0 0,-1 0 0 0 0,1 0 1 0 0,-1 0-1 0 0,0 1 0 0 0,1-1 0 0 0,-1 0 1 0 0,0 0-1 0 0,1 1 0 0 0,-1-1 0 0 0,0 0 1 0 0,1 0-1 0 0,-1 1 0 0 0,0-1 0 0 0,1 0 1 0 0,-1 1-1 0 0,0-1 0 0 0,0 0 1 0 0,0 1-1 0 0,1-1 0 0 0,-1 1 0 0 0,0-1 1 0 0,0 0-1 0 0,0 1 0 0 0,0-1 0 0 0,0 1 1 0 0,0-1-1 0 0,0 0 0 0 0,0 1 0 0 0,0-1 1 0 0,0 1-1 0 0,0-1 0 0 0,0 1 0 0 0,0-1 1 0 0,0 0-1 0 0,0 1 0 0 0,0-1 1 0 0,0 1-1 0 0,-1-1 0 0 0,1 0 0 0 0,0 1 1 0 0,0-1-1 0 0,0 0 0 0 0,-1 1 0 0 0,1-1 1 0 0,0 0-1 0 0,0 1 0 0 0,-1-1 0 0 0,1 0 1 0 0,0 1-1 0 0,-1-1 8 0 0,42 1-173 0 0,-9-6 130 0 0,0-1 1 0 0,0-1 0 0 0,-1-2 0 0 0,0-1 0 0 0,23-13 42 0 0,-1 3-55 0 0,426-178 178 0 0,-432 177-87 0 0,0 2-1 0 0,1 3 1 0 0,1 1 0 0 0,25-2-36 0 0,-73 17 1 0 0,-1-1 0 0 0,1 0 0 0 0,-1 1 0 0 0,1-1 0 0 0,-1 1 0 0 0,1-1 0 0 0,-1 1 0 0 0,1-1 0 0 0,0 1 0 0 0,-1 0 0 0 0,1-1 0 0 0,-1 1 0 0 0,1 0 0 0 0,0-1 0 0 0,-1 1 0 0 0,1 0 0 0 0,0 0 0 0 0,-1 0 0 0 0,1-1 0 0 0,0 1 0 0 0,0 0 0 0 0,-1 0 0 0 0,1 0 0 0 0,0 0 0 0 0,0 0 0 0 0,-1 0 0 0 0,1 1 0 0 0,0-1 0 0 0,-1 0 0 0 0,1 0 0 0 0,0 0 0 0 0,-1 1 0 0 0,1-1 0 0 0,0 0 0 0 0,-1 1 0 0 0,1-1 0 0 0,-1 0 0 0 0,1 1 0 0 0,0-1 0 0 0,-1 1-1 0 0,1-1 1 0 0,-1 1 0 0 0,1-1 0 0 0,-1 1 0 0 0,0-1 0 0 0,1 1 0 0 0,-1 0 0 0 0,1-1 0 0 0,-1 1 0 0 0,0 0 0 0 0,0-1 0 0 0,1 1 0 0 0,-1 0 0 0 0,0-1 0 0 0,0 1 0 0 0,0 0 0 0 0,0 0 0 0 0,0-1 0 0 0,0 1 0 0 0,0 0 0 0 0,0-1 0 0 0,0 1 0 0 0,0 0 0 0 0,0 0 0 0 0,0-1 0 0 0,-1 2-1 0 0,-112 96 391 0 0,-274 163-175 0 0,275-196 30 0 0,110-64-379 0 0,18-1-111 0 0,1-1 224 0 0,-1-2-1 0 0,0 0 1 0 0,1-1-1 0 0,-1-1 1 0 0,-1 0-1 0 0,1-1 1 0 0,-1-1-1 0 0,7-4 21 0 0,16-6-87 0 0,512-219-1230 0 0,-369 174 1395 0 0,-180 62-82 0 0,-1 1-1 0 0,1-1 0 0 0,-1 0 0 0 0,1 0 0 0 0,-1 1 0 0 0,1-1 0 0 0,-1 0 0 0 0,1 1 1 0 0,-1-1-1 0 0,1 1 0 0 0,-1-1 0 0 0,0 1 0 0 0,1-1 0 0 0,-1 1 0 0 0,0-1 0 0 0,1 1 1 0 0,-1-1-1 0 0,0 1 0 0 0,0-1 0 0 0,1 1 0 0 0,-1-1 0 0 0,0 1 0 0 0,0 0 0 0 0,0-1 1 0 0,0 1-1 0 0,0-1 0 0 0,0 1 0 0 0,0-1 0 0 0,0 1 0 0 0,0 0 0 0 0,0-1 0 0 0,0 1 1 0 0,0-1-1 0 0,0 1 0 0 0,0 0 0 0 0,-1-1 0 0 0,1 1 0 0 0,0-1 0 0 0,0 1 0 0 0,-1-1 1 0 0,1 1-1 0 0,0-1 0 0 0,-1 1 0 0 0,1-1 0 0 0,-1 1 0 0 0,1-1 0 0 0,0 0 0 0 0,-1 1 1 0 0,1-1-1 0 0,-1 0 0 0 0,1 1 0 0 0,-1-1 0 0 0,1 0 0 0 0,-1 1 0 0 0,0-1 5 0 0,-31 30 130 0 0,-1-2 0 0 0,-1-1 0 0 0,-1-1 0 0 0,-33 17-130 0 0,-17 12 333 0 0,10-7 179 0 0,103-52-682 0 0,544-217-515 0 0,-536 210 709 0 0,0 1 0 0 0,1 2 1 0 0,0 2-1 0 0,1 2 0 0 0,29-1-24 0 0,-66 5 9 0 0,1 0-1 0 0,-1 0 1 0 0,1 0-1 0 0,-1 1 0 0 0,0-1 1 0 0,1 0-1 0 0,-1 1 1 0 0,1-1-1 0 0,-1 1 1 0 0,0-1-1 0 0,0 1 1 0 0,1-1-1 0 0,-1 1 1 0 0,0 0-1 0 0,0 0 1 0 0,0 0-1 0 0,1 0 0 0 0,-1-1 1 0 0,0 2-1 0 0,-1-1 1 0 0,1 0-1 0 0,0 0 1 0 0,0 0-1 0 0,0 0 1 0 0,0 0-1 0 0,-1 1 1 0 0,1-1-1 0 0,-1 0 1 0 0,1 1-1 0 0,-1-1 0 0 0,1 0 1 0 0,-1 1-1 0 0,0-1 1 0 0,0 1-1 0 0,0-1 1 0 0,0 0-1 0 0,0 1 1 0 0,0-1-1 0 0,0 1 1 0 0,0-1-1 0 0,0 1 1 0 0,-1-1-1 0 0,1 0 0 0 0,0 1 1 0 0,-1-1-1 0 0,1 0 1 0 0,-1 1-1 0 0,0-1 1 0 0,1 0-1 0 0,-1 0 1 0 0,0 0-1 0 0,0 1 1 0 0,0-1-1 0 0,0 0 1 0 0,0 0-1 0 0,0 0 0 0 0,0-1 1 0 0,-1 2-9 0 0,-22 26 167 0 0,-2-1-1 0 0,-1-1 1 0 0,-2-1 0 0 0,0-1-1 0 0,-25 15-166 0 0,-29 11 573 0 0,118-54-957 0 0,270-126 306 0 0,-9 23 14 0 0,-167 68 206 0 0</inkml:trace>
  <inkml:trace contextRef="#ctx0" brushRef="#br0" timeOffset="1709.781">3227 270 18795 0 0,'-66'51'214'0'0,"-91"59"136"0"0,158-110-359 0 0,-1 0 0 0 0,1 0 0 0 0,-1 0 0 0 0,0 0 0 0 0,1 1 0 0 0,-1-1 0 0 0,1 0 0 0 0,-1 0 0 0 0,0 1 0 0 0,1-1 0 0 0,-1 0 0 0 0,0 0 0 0 0,1 1 0 0 0,-1-1 0 0 0,0 0 0 0 0,0 1 0 0 0,1-1 0 0 0,-1 0 0 0 0,0 1 0 0 0,0-1 1 0 0,0 1-1 0 0,1-1 0 0 0,-1 0 0 0 0,0 1 0 0 0,0-1 0 0 0,0 1 0 0 0,0-1 0 0 0,0 1 0 0 0,0-1 0 0 0,0 0 0 0 0,0 1 0 0 0,0-1 0 0 0,0 1 0 0 0,0-1 0 0 0,0 1 0 0 0,0-1 0 0 0,0 0 0 0 0,0 1 0 0 0,-1-1 0 0 0,1 1 0 0 0,0-1 0 0 0,0 0 0 0 0,0 1 0 0 0,-1-1 0 0 0,1 0 0 0 0,0 1 0 0 0,0-1 0 0 0,-1 0 0 0 0,1 1 0 0 0,0-1 1 0 0,-1 0-1 0 0,1 1 0 0 0,0-1 0 0 0,-1 0 0 0 0,1 0 0 0 0,-1 0 0 0 0,1 1 0 0 0,0-1 0 0 0,-1 0 0 0 0,1 0 0 0 0,-1 0 0 0 0,1 0 0 0 0,-1 0 9 0 0,39-2-251 0 0,103-48-152 0 0,-96 30 338 0 0</inkml:trace>
  <inkml:trace contextRef="#ctx0" brushRef="#br0" timeOffset="1710.781">3477 273 17715 0 0,'2'-1'-3'0'0</inkml:trace>
  <inkml:trace contextRef="#ctx0" brushRef="#br0" timeOffset="1707.781">3649 201 17689 0 0,'2'-1'5'0'0,"29"-9"63"0"0,0 1-1 0 0,1 2 1 0 0,-1 1-1 0 0,2 1 1 0 0,11 1-68 0 0,-43 5 23 0 0,-1-1 0 0 0,1 1 0 0 0,-1 0 0 0 0,1 0 0 0 0,-1-1 0 0 0,1 1 0 0 0,-1 0 0 0 0,0 0 0 0 0,1 0 0 0 0,-1 0 0 0 0,0 0 0 0 0,0-1 1 0 0,1 1-1 0 0,-1 0 0 0 0,0 0 0 0 0,0 0 0 0 0,0 0 0 0 0,0 0 0 0 0,0 0 0 0 0,-1 0 0 0 0,1 0 0 0 0,0 0 0 0 0,0-1 0 0 0,0 1 0 0 0,-1 0 0 0 0,1 0 0 0 0,-1 0 0 0 0,1 0 0 0 0,0-1 0 0 0,-1 1 0 0 0,1 0 1 0 0,-1 0-1 0 0,0-1 0 0 0,1 1 0 0 0,-1 0 0 0 0,0-1 0 0 0,1 1 0 0 0,-1-1 0 0 0,0 1 0 0 0,0 0 0 0 0,1-1 0 0 0,-2 1-23 0 0,-185 132 1170 0 0,177-127-1109 0 0</inkml:trace>
  <inkml:trace contextRef="#ctx0" brushRef="#br0" timeOffset="1708.781">3649 373 19846 0 0,'6'-1'-10'0'0,"15"-3"-26"0"0,-1 0 0 0 0,0-2 0 0 0,0 0 1 0 0,0-1-1 0 0,-1-1 0 0 0,16-8 36 0 0,17-7-71 0 0,72-31-16 0 0,257-97 420 0 0,-281 136-291 0 0,-99 17-16 0 0,-1 0 0 0 0,1 0 1 0 0,-1 0-1 0 0,0 0 1 0 0,1 0-1 0 0,-1 0 0 0 0,0 0 1 0 0,0 0-1 0 0,0 0 1 0 0,0 0-1 0 0,-1 0 0 0 0,1 0 1 0 0,-1 0-1 0 0,1 0 1 0 0,-1 0-1 0 0,0 0 0 0 0,1 0 1 0 0,-1 0-1 0 0,0 0 1 0 0,0-1-1 0 0,0 1 0 0 0,-1 0 1 0 0,1-1-1 0 0,0 1 1 0 0,-1 0-1 0 0,1-1 0 0 0,-1 0 1 0 0,1 1-1 0 0,-1-1-26 0 0,-43 52 179 0 0,-1-2 0 0 0,-3-3 0 0 0,-14 9-179 0 0,23-20 26 0 0,-10 18-91 0 0,80-47-234 0 0,-18-9 278 0 0,0-1 1 0 0,1 0-1 0 0,-1-1 1 0 0,0-1-1 0 0,0 0 0 0 0,0 0 1 0 0,-1-2-1 0 0,1 1 1 0 0,1-2 20 0 0,15-7-49 0 0,40-17-120 0 0,115-53-128 0 0,177-54 297 0 0,-288 127-48 0 0,-72 11 57 0 0,1 1 0 0 0,-1 0-1 0 0,1 0 1 0 0,-1 0 0 0 0,1 0 0 0 0,-1 0 0 0 0,1 0 0 0 0,-1-1 0 0 0,0 1 0 0 0,0 0 0 0 0,1 0 0 0 0,-1 0 0 0 0,0 0 0 0 0,0 0 0 0 0,0 0 0 0 0,0 0 0 0 0,0 0 0 0 0,0 0 0 0 0,-1 0 0 0 0,1 0 0 0 0,0 0-1 0 0,0 0 1 0 0,-1 0 0 0 0,1 0 0 0 0,0 0 0 0 0,-1 0 0 0 0,1 0 0 0 0,-1-1 0 0 0,1 1 0 0 0,-1 0 0 0 0,0 0 0 0 0,1 0 0 0 0,-1-1 0 0 0,0 1 0 0 0,1 0 0 0 0,-1-1 0 0 0,0 1 0 0 0,0-1-9 0 0,-22 25 96 0 0,0-1 0 0 0,-2-2 0 0 0,-1-1 0 0 0,0 0 0 0 0,-2-2 0 0 0,-26 13-96 0 0,-32 25 335 0 0,86-57-336 0 0,-1-1 1 0 0,1 1-1 0 0,-1 0 1 0 0,1 0-1 0 0,-1 0 1 0 0,1 0-1 0 0,0 0 1 0 0,-1 0 0 0 0,1 0-1 0 0,-1 0 1 0 0,1 0-1 0 0,-1 0 1 0 0,1 0-1 0 0,-1 0 1 0 0,1 1-1 0 0,0-1 1 0 0,-1 0-1 0 0,1 0 1 0 0,-1 0 0 0 0,1 1-1 0 0,0-1 1 0 0,-1 0-1 0 0,1 0 1 0 0,0 1-1 0 0,-1-1 1 0 0,1 0-1 0 0,0 1 1 0 0,-1-1 0 0 0,1 0-1 0 0,0 1 1 0 0,0-1-1 0 0,0 0 1 0 0,-1 1-1 0 0,1-1 1 0 0,0 0-1 0 0,0 1 1 0 0,0-1-1 0 0,0 1 1 0 0,-1-1 0 0 0,1 1-1 0 0,0-1 1 0 0,0 0-1 0 0,0 1 1 0 0,0-1-1 0 0,0 1 1 0 0,0-1-1 0 0,0 1 1 0 0,0-1 0 0 0,1 0-1 0 0,-1 1 1 0 0,0-1-1 0 0,0 1 1 0 0,0-1-1 0 0,0 1 1 0 0,1-1-1 0 0,-1 0 1 0 0,0 1 0 0 0,0-1-1 0 0,0 0 1 0 0,1 1-1 0 0,-1-1 1 0 0,0 0-1 0 0,1 1 1 0 0,-1-1-1 0 0,0 0 1 0 0,1 0-1 0 0,-1 1 1 0 0,0-1 0 0 0,1 0 0 0 0,35-1-33 0 0,113-55-13 0 0,-99 32-22 0 0,50-19 18 0 0,1 5-1 0 0,76-16 51 0 0,-90 46-151 0 0,-86 9 153 0 0,-1 0 1 0 0,1 0-1 0 0,-1 0 0 0 0,1 0 1 0 0,-1 0-1 0 0,0 0 0 0 0,1 0 1 0 0,-1 0-1 0 0,0 0 0 0 0,0 0 1 0 0,0 0-1 0 0,0 0 0 0 0,0 0 1 0 0,0 0-1 0 0,0 0 0 0 0,0 0 1 0 0,0 0-1 0 0,0 0 0 0 0,-1 0 1 0 0,1 0-1 0 0,0 0 0 0 0,-1 0 1 0 0,1 0-1 0 0,0 0 0 0 0,-1 0 1 0 0,1-1-1 0 0,-1 1 0 0 0,0 0 1 0 0,1 0-1 0 0,-1 0 0 0 0,0-1 1 0 0,1 1-1 0 0,-1 0 0 0 0,0-1 0 0 0,0 1-2 0 0,-109 87 457 0 0,39-40-263 0 0,71-48-196 0 0,1 0 0 0 0,-1 0 0 0 0,0 0 0 0 0,1 0-1 0 0,-1 0 1 0 0,1 0 0 0 0,-1 0 0 0 0,0 0 0 0 0,1 0 0 0 0,-1 0-1 0 0,0 0 1 0 0,1 0 0 0 0,-1 0 0 0 0,1 0 0 0 0,-1 0 0 0 0,0 1-1 0 0,1-1 1 0 0,-1 0 0 0 0,0 0 0 0 0,1 0 0 0 0,-1 1 0 0 0,0-1-1 0 0,0 0 1 0 0,1 0 0 0 0,-1 1 0 0 0,0-1 0 0 0,0 0 0 0 0,1 1-1 0 0,-1-1 1 0 0,0 0 0 0 0,0 1 0 0 0,0-1 0 0 0,1 0 0 0 0,-1 1-1 0 0,0-1 1 0 0,0 0 0 0 0,0 1 0 0 0,0-1 0 0 0,0 1-1 0 0,0-1 1 0 0,0 0 0 0 0,0 1 0 0 0,0-1 0 0 0,0 1 0 0 0,0-1-1 0 0,0 0 1 0 0,0 1 0 0 0,0-1 0 0 0,0 0 0 0 0,-1 1 0 0 0,1-1-1 0 0,0 0 1 0 0,0 1 0 0 0,0-1 0 0 0,0 0 0 0 0,-1 1 0 0 0,1-1-1 0 0,0 0 1 0 0,-1 1 2 0 0,38-3-120 0 0,82-44 82 0 0,227-69-66 0 0,-264 97 89 0 0,-81 18 27 0 0,-1 0 44 0 0,0 0 24 0 0,0 0 41 0 0,-16 15 358 0 0,-171 142 424 0 0,187-157-908 0 0,-1 1 0 0 0,1-1 1 0 0,-1 0-1 0 0,1 1 0 0 0,-1-1 0 0 0,1 0 0 0 0,-1 1 1 0 0,1-1-1 0 0,-1 1 0 0 0,1-1 0 0 0,-1 1 1 0 0,1-1-1 0 0,0 1 0 0 0,-1-1 0 0 0,1 1 1 0 0,0-1-1 0 0,0 1 0 0 0,-1-1 0 0 0,1 1 0 0 0,0 0 1 0 0,0-1-1 0 0,0 1 0 0 0,0-1 0 0 0,0 1 1 0 0,0 0-1 0 0,0-1 0 0 0,0 1 0 0 0,0 0 1 0 0,0-1-1 0 0,0 1 0 0 0,0-1 0 0 0,0 1 0 0 0,0 0 1 0 0,1-1-1 0 0,-1 1 0 0 0,0-1 0 0 0,0 1 1 0 0,1-1-1 0 0,-1 1 0 0 0,0-1 0 0 0,1 1 1 0 0,-1-1-1 0 0,1 1 0 0 0,-1-1 0 0 0,0 1 0 0 0,1-1 1 0 0,-1 1-1 0 0,1-1 0 0 0,-1 0 0 0 0,1 1 1 0 0,-1-1-1 0 0,1 0 0 0 0,0 0 0 0 0,-1 1 1 0 0,1-1-1 0 0,-1 0 0 0 0,1 0 0 0 0,0 0 0 0 0,-1 0 1 0 0,1 0-1 0 0,-1 0 0 0 0,1 0 0 0 0,0 0 1 0 0,-1 0-1 0 0,1 0 0 0 0,0 0 5 0 0,46 0-91 0 0,-44-1 91 0 0,142-49-334 0 0,-133 46-407 0 0,23-9 1110 0 0,-25 7-3399 0 0,-2 0-3478 0 0,-6 5-4687 0 0</inkml:trace>
  <inkml:trace contextRef="#ctx0" brushRef="#br0" timeOffset="-18279.306">1752 671 0 0 0,'0'0'457'0'0,"0"0"584"0"0,0 0 575 0 0,0 0 318 0 0,0 0-195 0 0,0 0-520 0 0,0 0-560 0 0,0 0-341 0 0,0 0 48 0 0,-2 1 138 0 0,-228 244 2766 0 0,208-221-3103 0 0,-50 77 542 0 0,74-100-679 0 0,-1 0 1 0 0,0 0-1 0 0,1 0 1 0 0,-1 0-1 0 0,0 0 1 0 0,1-1-1 0 0,-1 1 1 0 0,1 0-1 0 0,-1-1 1 0 0,1 1-1 0 0,0-1 1 0 0,-1 0-1 0 0,1 1 1 0 0,-1-1-1 0 0,1 0 0 0 0,0 0 1 0 0,-1 0-1 0 0,1 0 1 0 0,0 0-1 0 0,-1-1 1 0 0,1 1-1 0 0,-1 0 1 0 0,1-1-1 0 0,-1 1 1 0 0,1-1-1 0 0,1 0-30 0 0,114-68 838 0 0,-64 38-806 0 0,-33 19-87 0 0,0 0 1 0 0,0 1-1 0 0,1 1 1 0 0,1 1-1 0 0,-1 1 1 0 0,19-4 54 0 0,-40 13-8 0 0,1 0-1 0 0,0 0 1 0 0,0 1 0 0 0,-1-1-1 0 0,1 0 1 0 0,-1 1 0 0 0,1-1-1 0 0,-1 1 1 0 0,1-1 0 0 0,-1 1-1 0 0,0-1 1 0 0,0 1 0 0 0,0-1-1 0 0,0 1 1 0 0,0-1 0 0 0,0 1-1 0 0,0-1 1 0 0,0 0 0 0 0,0 1-1 0 0,-1-1 1 0 0,1 1 0 0 0,-1-1 0 0 0,1 1-1 0 0,-1-1 1 0 0,0 0 0 0 0,1 1-1 0 0,-1-1 1 0 0,0 0 0 0 0,0 0-1 0 0,0 0 1 0 0,0 0 0 0 0,0 1-1 0 0,0-1 1 0 0,0 0 0 0 0,0-1-1 0 0,0 1 1 0 0,-1 0 0 0 0,1 0 8 0 0,-1 2-9 0 0,-216 354 511 0 0,197-312-315 0 0,57-42 180 0 0,-16-11-286 0 0,-1 0 0 0 0,0-2 1 0 0,-1 0-1 0 0,0 0 0 0 0,0-2 0 0 0,10-9-81 0 0,2-1-4 0 0,141-89-95 0 0,-125 89-284 0 0,-46 22 242 0 0,-28 27-110 0 0,-172 218 822 0 0,175-210-398 0 0,1 1 0 0 0,1 1 0 0 0,3 1 0 0 0,1 0 1 0 0,1 2-1 0 0,2 1-173 0 0,16-41 10 0 0,-1 1 1 0 0,0 0-1 0 0,1 0 1 0 0,-1-1-1 0 0,1 1 1 0 0,-1 0 0 0 0,1 0-1 0 0,-1 0 1 0 0,1 0-1 0 0,0-1 1 0 0,0 1-1 0 0,-1 0 1 0 0,1 0-1 0 0,0 0 1 0 0,0 0-1 0 0,0 0 1 0 0,0 0-1 0 0,0 0 1 0 0,0 0 0 0 0,0 0-1 0 0,0 0 1 0 0,0 0-1 0 0,0 0 1 0 0,1 0-1 0 0,-1-1 1 0 0,0 1-1 0 0,1 0 1 0 0,-1 0-1 0 0,0 0 1 0 0,1 0 0 0 0,-1 0-1 0 0,1-1 1 0 0,0 1-1 0 0,-1 0 1 0 0,1 0-1 0 0,0-1 1 0 0,-1 1-1 0 0,1-1 1 0 0,0 1-1 0 0,0 0 1 0 0,-1-1 0 0 0,1 1-1 0 0,0-1 1 0 0,0 0-1 0 0,0 1 1 0 0,0-1-1 0 0,0 0 1 0 0,0 1-1 0 0,-1-1 1 0 0,1 0-1 0 0,0 0 1 0 0,0 0 0 0 0,0 0-1 0 0,1 0-10 0 0,11-2 71 0 0,0 0 1 0 0,0 0-1 0 0,0-2 0 0 0,-1 0 0 0 0,1 0 1 0 0,-1-1-1 0 0,0-1 0 0 0,-1 0 0 0 0,6-3-71 0 0,13-6 15 0 0,203-98-349 0 0,-201 105-101 0 0,-37 31-65 0 0,-144 189 470 0 0,-54 71 318 0 0,186-238-5 0 0,64-42-39 0 0,30-36-131 0 0,11 0-513 0 0,-86 36 376 0 0,0-1 0 0 0,0 0 0 0 0,0 1 0 0 0,-1-1-1 0 0,1 1 1 0 0,-1 0 0 0 0,0-1 0 0 0,0 1 0 0 0,0 0-1 0 0,0 0 1 0 0,0 0 0 0 0,-1-1 0 0 0,1 1-1 0 0,-1 0 1 0 0,0 0 0 0 0,1 0 0 0 0,-1 0 0 0 0,-1 0-1 0 0,1 0 1 0 0,0 0 0 0 0,-1 0 0 0 0,0 0-1 0 0,1 0 1 0 0,-1-1 0 0 0,-2 4 24 0 0,-4 21-7 0 0,-2-1-1 0 0,0 0 1 0 0,-2 0 0 0 0,-1-1 0 0 0,-1 0-1 0 0,-8 10 8 0 0,-20 39 485 0 0,31-30-387 0 0,28-44-52 0 0,63-15 120 0 0,-14-7-526 0 0,-66 23 347 0 0,-1 0 0 0 0,1 0 0 0 0,0 0 0 0 0,0 0 0 0 0,-1 0 1 0 0,1 0-1 0 0,0 0 0 0 0,-1 0 0 0 0,1 0 0 0 0,-1 0 0 0 0,1 0 0 0 0,-1 0 0 0 0,0 1 1 0 0,1-1-1 0 0,-1 0 0 0 0,0 0 0 0 0,0 0 0 0 0,0 0 0 0 0,0 1 0 0 0,0-1 1 0 0,0 0-1 0 0,0 0 0 0 0,0 0 0 0 0,0 1 0 0 0,-1-1 0 0 0,1 0 0 0 0,0 0 0 0 0,-1 0 1 0 0,1 0-1 0 0,-1 0 0 0 0,1 0 0 0 0,-1 0 0 0 0,0 0 0 0 0,1 0 0 0 0,-1 0 1 0 0,0 0-1 0 0,0 1 13 0 0,-24 40-72 0 0,-2-1 1 0 0,-2-1 0 0 0,-1-1 0 0 0,-2-2 0 0 0,-14 12 71 0 0,-40 47 881 0 0,113-96-749 0 0,103-73 31 0 0,-78 48-443 0 0,-55 41 193 0 0,-85 100 214 0 0,-118 101 61 0 0,176-187-115 0 0,48-31-148 0 0,86-66 316 0 0,30-24-376 0 0,-43 33-109 0 0,-112 88-100 0 0,-169 137 573 0 0,143-122 226 0 0,46-44-475 0 0,25-2 103 0 0,96-44 255 0 0,-62 18-251 0 0,-58 27-75 0 0,0 1 0 0 0,0 0 0 0 0,0-1 0 0 0,0 1 0 0 0,0 0 0 0 0,0-1-1 0 0,0 1 1 0 0,0 0 0 0 0,0-1 0 0 0,0 1 0 0 0,0 0 0 0 0,0-1 0 0 0,0 1 0 0 0,1 0 0 0 0,-1-1 0 0 0,0 1 0 0 0,1 0 0 0 0,-1-1 0 0 0,0 1 0 0 0,1-1 0 0 0,-1 1-1 0 0,1-1 1 0 0,-1 1 0 0 0,1-1 0 0 0,-1 1 0 0 0,1-1 0 0 0,-1 1 0 0 0,1-1 0 0 0,-1 0 0 0 0,1 1 0 0 0,0-1 0 0 0,-1 0 0 0 0,1 1 0 0 0,0-1 0 0 0,-1 0 0 0 0,1 0-1 0 0,0 0 1 0 0,-1 0 0 0 0,1 1 0 0 0,0-1 0 0 0,-1 0 0 0 0,1 0 0 0 0,0 0 0 0 0,-1 0 0 0 0,1-1 0 0 0,0 1 0 0 0,-1 0 0 0 0,1 0 0 0 0,0 0 0 0 0,-1-1 0 0 0,1 1-1 0 0,0 0 1 0 0,-1 0 0 0 0,1-1 0 0 0,-1 1 0 0 0,1-1 0 0 0,0 1-12 0 0,-16 24 151 0 0,-2 0-1 0 0,0-1 1 0 0,-1-1 0 0 0,-1-1-1 0 0,-10 8-150 0 0,6-5 113 0 0,-24 34-313 0 0,46-57-163 0 0,17-2-5677 0 0,-11-2-4134 0 0</inkml:trace>
  <inkml:trace contextRef="#ctx0" brushRef="#br0" timeOffset="-16645.374">4677 479 5105 0 0,'0'0'1423'0'0,"0"0"-181"0"0,0 0-206 0 0,0 0 85 0 0,0 0 254 0 0,0 0 111 0 0,0 0-122 0 0,0 0-297 0 0,0 0-376 0 0,0 0-224 0 0,0 0-55 0 0,-18 17-32 0 0,-55 57-24 0 0,-18 49 702 0 0,86-116-1018 0 0,1 0-1 0 0,0 0 1 0 0,0 1 0 0 0,1-1 0 0 0,0 1 0 0 0,1 0 0 0 0,-1 0 0 0 0,1 0 0 0 0,1 0 0 0 0,0 0 0 0 0,0 1-1 0 0,0 0-39 0 0,3-8 15 0 0,-1 0 0 0 0,1 1 0 0 0,0-1 0 0 0,-1 0-1 0 0,1 0 1 0 0,0 0 0 0 0,-1 0 0 0 0,1 0 0 0 0,0 0-1 0 0,0-1 1 0 0,0 1 0 0 0,0 0 0 0 0,0-1 0 0 0,0 0 0 0 0,0 1-1 0 0,0-1 1 0 0,0 0 0 0 0,0 0 0 0 0,0 0 0 0 0,0 0-1 0 0,0-1 1 0 0,0 1 0 0 0,0 0 0 0 0,0-1-15 0 0,4 1 48 0 0,6-1 10 0 0,1-1 0 0 0,-1 0-1 0 0,0-1 1 0 0,0 0-1 0 0,0-1 1 0 0,0-1-1 0 0,0 1 1 0 0,9-7-58 0 0,19-6 32 0 0,141-60-4 0 0,-159 70-134 0 0,-21 7 86 0 0,-1 0 4 0 0,-6 13-126 0 0,-41 69 254 0 0,-3-2 1 0 0,-4-2 0 0 0,-8 2-113 0 0,-15 25 218 0 0,69-95-165 0 0,1 1 1 0 0,-1 0-1 0 0,2 1 1 0 0,0 0-1 0 0,0 0 1 0 0,1 0-1 0 0,1 0 1 0 0,-4 13-54 0 0,10-24 7 0 0,-1 1 1 0 0,1-1-1 0 0,0 0 1 0 0,-1 1-1 0 0,1-1 1 0 0,0 0-1 0 0,-1 0 0 0 0,1 0 1 0 0,0-1-1 0 0,0 1 1 0 0,0 0-1 0 0,0-1 1 0 0,0 1-1 0 0,0-1 1 0 0,0 1-1 0 0,0-1 1 0 0,0 0-1 0 0,0 0 0 0 0,0 0 1 0 0,0 0-1 0 0,0-1 1 0 0,0 1-1 0 0,0 0 1 0 0,0-1-1 0 0,0 1 1 0 0,0-1-1 0 0,2-1-7 0 0,127-46 249 0 0,-81 25-235 0 0,109-44-2 0 0,-159 68-14 0 0,0-1 1 0 0,-1 1-1 0 0,1-1 0 0 0,0 0 1 0 0,0 1-1 0 0,0-1 1 0 0,0 1-1 0 0,0-1 0 0 0,0 1 1 0 0,0-1-1 0 0,0 1 0 0 0,0-1 1 0 0,0 0-1 0 0,0 1 1 0 0,0-1-1 0 0,0 1 0 0 0,0-1 1 0 0,0 1-1 0 0,0-1 0 0 0,0 1 1 0 0,1-1-1 0 0,-1 0 1 0 0,0 1-1 0 0,0-1 0 0 0,1 1 1 0 0,-1-1-1 0 0,0 0 0 0 0,0 1 1 0 0,1-1-1 0 0,-1 0 1 0 0,0 1-1 0 0,1-1 0 0 0,-1 0 1 0 0,0 0-1 0 0,1 1 1 0 0,-1-1-1 0 0,1 0 0 0 0,-1 0 1 0 0,1 0-1 0 0,-1 0 0 0 0,0 1 1 0 0,1-1-1 0 0,-1 0 1 0 0,1 0-1 0 0,-1 0 0 0 0,1 0 1 0 0,-1 0-1 0 0,1 0 0 0 0,-1 0 1 0 0,0 0-1 0 0,1 0 1 0 0,-1 0-1 0 0,1 0 0 0 0,-1-1 1 0 0,1 1-1 0 0,-1 0 0 0 0,1 0 1 0 0,-1 0-1 0 0,0 0 1 0 0,1-1-1 0 0,-1 1 0 0 0,0 0 1 0 0,1 0-1 0 0,-1-1 0 0 0,0 1 1 0 0,1-1 1 0 0,-22 40 178 0 0,17-33-172 0 0,-308 463 102 0 0,280-396-77 0 0,33-71-33 0 0,0 0-1 0 0,0-1 1 0 0,0 1 0 0 0,1-1-1 0 0,-1 1 1 0 0,0-1 0 0 0,1 1-1 0 0,-1-1 1 0 0,1 0 0 0 0,-1 0-1 0 0,1 1 1 0 0,-1-1 0 0 0,1 0-1 0 0,0-1 1 0 0,0 1 0 0 0,0 0-1 0 0,-1 0 1 0 0,1-1 0 0 0,0 1-1 0 0,0-1 1 0 0,0 0 0 0 0,0 1-1 0 0,0-1 1 0 0,0 0 0 0 0,0 0 0 0 0,0 0-1 0 0,0-1 1 0 0,0 1 0 0 0,0 0-1 0 0,0-1 1 0 0,1 0 2 0 0,150-50-15 0 0,-8-6-159 0 0,-95 48 13 0 0,-49 11 156 0 0,0 0-1 0 0,0 0 1 0 0,0 0-1 0 0,0 0 0 0 0,-1 1 1 0 0,1-1-1 0 0,-1 0 1 0 0,1 0-1 0 0,-1 0 0 0 0,0 1 1 0 0,0-1-1 0 0,0 0 1 0 0,0 1-1 0 0,0-1 0 0 0,-1 0 1 0 0,1 0-1 0 0,-1 0 1 0 0,1 1-1 0 0,-1-1 0 0 0,0 0 1 0 0,0 0-1 0 0,0 0 1 0 0,0 0-1 0 0,0 0 0 0 0,-1 1 6 0 0,-163 260-48 0 0,41-108 534 0 0,123-154-487 0 0,0-1 0 0 0,1 1 0 0 0,-1-1 0 0 0,0 1 0 0 0,1-1 0 0 0,-1 1 0 0 0,1-1 1 0 0,-1 1-1 0 0,0 0 0 0 0,1 0 0 0 0,0-1 0 0 0,-1 1 0 0 0,1 0 0 0 0,-1 0 0 0 0,1-1 0 0 0,0 1 0 0 0,-1 0 0 0 0,1 0 0 0 0,0 0 1 0 0,0 0-1 0 0,0-1 0 0 0,0 1 0 0 0,0 0 0 0 0,0 0 0 0 0,0 0 0 0 0,0 0 0 0 0,0 0 0 0 0,0 0 0 0 0,0-1 0 0 0,1 1 0 0 0,-1 0 1 0 0,0 0-1 0 0,1 0 0 0 0,-1-1 0 0 0,0 1 0 0 0,1 0 0 0 0,-1 0 0 0 0,1-1 0 0 0,-1 1 0 0 0,1 0 0 0 0,-1-1 0 0 0,1 1 0 0 0,0 0 1 0 0,-1-1-1 0 0,1 1 0 0 0,0-1 0 0 0,-1 1 0 0 0,1-1 0 0 0,0 0 0 0 0,0 1 0 0 0,0-1 0 0 0,-1 0 0 0 0,1 1 0 0 0,0-1 0 0 0,0 0 1 0 0,0 0-1 0 0,0 0 0 0 0,0 0 0 0 0,-1 0 0 0 0,1 0 0 0 0,0 0 0 0 0,0 0 0 0 0,0 0 0 0 0,0 0 1 0 0,12-1 12 0 0,0 0 0 0 0,0 0 0 0 0,0-1 0 0 0,0-1 0 0 0,0 0 0 0 0,0-1 0 0 0,-1-1 0 0 0,0 0 0 0 0,1 0 0 0 0,-1-1-12 0 0,111-42-82 0 0,-122 48 80 0 0,0 1 0 0 0,-1-1 0 0 0,1 1 0 0 0,0 0 0 0 0,-1-1 0 0 0,1 1 0 0 0,0 0 0 0 0,-1-1 0 0 0,1 1 0 0 0,-1 0 0 0 0,1 0 0 0 0,-1 0 1 0 0,1 0-1 0 0,-1-1 0 0 0,1 1 0 0 0,-1 0 0 0 0,0 0 0 0 0,0 0 0 0 0,1 0 0 0 0,-1 0 0 0 0,0 0 0 0 0,0 0 0 0 0,0 0 0 0 0,0 0 0 0 0,0 0 0 0 0,0 0 1 0 0,0 0-1 0 0,-1 0 0 0 0,1 0 0 0 0,0-1 0 0 0,0 1 0 0 0,-1 0 0 0 0,1 0 0 0 0,-1 0 0 0 0,1 0 0 0 0,0 0 0 0 0,-1-1 0 0 0,0 1 0 0 0,1 0 1 0 0,-1 0-1 0 0,1-1 0 0 0,-1 1 0 0 0,0 0 0 0 0,0-1 0 0 0,1 1 0 0 0,-1-1 0 0 0,0 1 0 0 0,0-1 0 0 0,0 1 0 0 0,0-1 0 0 0,1 0 0 0 0,-1 1 0 0 0,0-1 1 0 0,0 0 1 0 0,-137 166 194 0 0,70-88-137 0 0,3 3 1 0 0,-20 39-58 0 0,77-109 16 0 0,5-8-8 0 0,0 1 0 0 0,1-1-1 0 0,-1 1 1 0 0,1 0 0 0 0,0 0 0 0 0,0 0 0 0 0,1 0 0 0 0,-1 0 0 0 0,1 0 0 0 0,0 0 0 0 0,0 0 0 0 0,0 1 0 0 0,0-1 0 0 0,1 0 0 0 0,-1 4-8 0 0,63-2-138 0 0,86-65 152 0 0,3-12-280 0 0,-106 62-179 0 0,-44 15 146 0 0,-49 62 336 0 0,-73 64 221 0 0,66-85 311 0 0,88-39-803 0 0,-18-9 231 0 0,0-1 1 0 0,-1-1 0 0 0,0-1 0 0 0,0 0 0 0 0,0 0 0 0 0,0-2 0 0 0,0 1 0 0 0,6-6 2 0 0,52-18-72 0 0,46-1-190 0 0,-118 31 265 0 0,1 1-1 0 0,0-1 1 0 0,-1 0 0 0 0,1 1-1 0 0,-1-1 1 0 0,0 0 0 0 0,1 1 0 0 0,-1-1-1 0 0,0 1 1 0 0,0-1 0 0 0,0 0 0 0 0,0 1-1 0 0,0-1 1 0 0,0 1 0 0 0,0-1 0 0 0,0 1-1 0 0,-1-1 1 0 0,1 0 0 0 0,-1 1 0 0 0,1-1-1 0 0,-1 0 1 0 0,1 1 0 0 0,-1-1 0 0 0,0 0-1 0 0,1 0 1 0 0,-1 1 0 0 0,0-1 0 0 0,0 0-1 0 0,0 0 1 0 0,0 0 0 0 0,0 0 0 0 0,0 0-1 0 0,-1 0-2 0 0,-90 98 499 0 0,-7 11-4312 0 0,91-99-2399 0 0,3-6-4942 0 0</inkml:trace>
  <inkml:trace contextRef="#ctx0" brushRef="#br0" timeOffset="-15975.363">384 3373 0 0 0,'0'0'439'0'0,"0"0"25"0"0,0 0 93 0 0,0 0 517 0 0,0 0 793 0 0,0 0 596 0 0,0 0 170 0 0,0 0-317 0 0,0 0-622 0 0,0 0-551 0 0,0 0-328 0 0,0 0-209 0 0,0 0-120 0 0,-4 7-55 0 0,-155 234 1914 0 0,106-169-2211 0 0,-44 42-436 0 0,104-119-3933 0 0,26-20-1086 0 0,-11 8-1565 0 0,-10 9 4163 0 0</inkml:trace>
  <inkml:trace contextRef="#ctx0" brushRef="#br0" timeOffset="-15710.167">1393 3263 0 0 0,'0'0'709'0'0,"0"0"1559"0"0,0 0 324 0 0,0 0-351 0 0,0 0-516 0 0,0 0-406 0 0,0 0-266 0 0,0 0-156 0 0,0 0-99 0 0,0 0-92 0 0,-34 28-52 0 0,-108 88-57 0 0,45-47 401 0 0,43-36-716 0 0,1 2-1 0 0,2 3 1 0 0,2 2 0 0 0,1 2-1 0 0,-30 35-281 0 0,62-32-2860 0 0,79-38-7945 0 0,-51-7 6505 0 0</inkml:trace>
  <inkml:trace contextRef="#ctx0" brushRef="#br0" timeOffset="-15463.216">2228 3259 5241 0 0,'0'0'1704'0'0,"0"0"-206"0"0,0 0-91 0 0,0 0 63 0 0,-33 23 46 0 0,-109 73-116 0 0,30-16 702 0 0,-171 141 151 0 0,275-215-2304 0 0,-28 42-1073 0 0,71-48-3271 0 0,5-18-2805 0 0,-27 11 1379 0 0</inkml:trace>
  <inkml:trace contextRef="#ctx0" brushRef="#br0" timeOffset="-15208.616">3143 3152 3249 0 0,'0'0'3308'0'0,"0"0"-715"0"0,0 0-782 0 0,0 0-229 0 0,0 0-66 0 0,0 0-184 0 0,0 0-291 0 0,-32 22-303 0 0,-106 71-244 0 0,-71 54 257 0 0,-26 62-1814 0 0,196-153-2162 0 0,40-50 1019 0 0,7-5-3320 0 0,-7-1 5244 0 0,7 0-5831 0 0</inkml:trace>
  <inkml:trace contextRef="#ctx0" brushRef="#br0" timeOffset="-14973.571">4010 3056 0 0 0,'0'0'711'0'0,"0"0"1413"0"0,0 0 1062 0 0,0 0 379 0 0,0 0-396 0 0,0 0-1069 0 0,0 0-988 0 0,0 0-561 0 0,0 0-185 0 0,0 0-57 0 0,0 0-28 0 0,-22 27-45 0 0,-74 84-37 0 0,1-26 73 0 0,-269 196-695 0 0,363-281 387 0 0,-109 87-1115 0 0,68-46-6394 0 0,38-36-1481 0 0</inkml:trace>
  <inkml:trace contextRef="#ctx0" brushRef="#br0" timeOffset="-14724.426">4684 3093 8058 0 0,'0'0'1936'0'0,"0"0"-728"0"0,0 0-381 0 0,0 0 3 0 0,0 0 66 0 0,0 0-47 0 0,0 0-162 0 0,0 0-189 0 0,0 0-180 0 0,0 0-140 0 0,-35 33-94 0 0,-112 102-63 0 0,46-48-93 0 0,45-41-148 0 0,-156 143-3665 0 0,212-189 3875 0 0,-11 13-1654 0 0,5-4-2396 0 0,4-2-2419 0 0</inkml:trace>
  <inkml:trace contextRef="#ctx0" brushRef="#br0" timeOffset="-14474.876">5559 3001 2401 0 0,'0'0'2537'0'0,"0"0"-786"0"0,0 0-521 0 0,0 0-58 0 0,0 0 39 0 0,-35 30-39 0 0,-110 93-175 0 0,23-29 239 0 0,-224 154-1657 0 0,231-162-1653 0 0,105-72-3269 0 0,9-12-526 0 0</inkml:trace>
  <inkml:trace contextRef="#ctx0" brushRef="#br0" timeOffset="-14226.052">6135 2979 9634 0 0,'0'0'2008'0'0,"0"0"-959"0"0,0 0-354 0 0,0 0 19 0 0,0 0 120 0 0,-35 22 63 0 0,-113 73-19 0 0,-30 32 1038 0 0,-55 72-1833 0 0,144-106-6604 0 0,72-73-3882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37:17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2903 7 16612 0 0,'0'0'1920'0'0,"0"0"-1039"0"0,0 0-396 0 0,0 0 144 0 0,0 0 242 0 0,0 0 170 0 0,0 0-38 0 0,0 0-240 0 0,0 0-197 0 0,0 0-125 0 0,0 0-90 0 0,0 0-42 0 0,-8 34-62 0 0,-26 105-42 0 0,26-54 155 0 0,3 279 223 0 0,-37-210-1731 0 0,42-153 955 0 0,1 0 0 0 0,-1-1-1 0 0,1 1 1 0 0,-1-1 0 0 0,1 1 0 0 0,0 0-1 0 0,-1-1 1 0 0,1 0 0 0 0,0 1 0 0 0,-1-1 0 0 0,1 1-1 0 0,0-1 1 0 0,0 0 0 0 0,-1 1 0 0 0,1-1 0 0 0,0 0-1 0 0,0 0 1 0 0,-1 0 0 0 0,1 0 0 0 0,0 1 0 0 0,0-1-1 0 0,0 0 1 0 0,0-1 0 0 0,-1 1 0 0 0,1 0 0 0 0,0 0-1 0 0,0 0 1 0 0,0 0 0 0 0,-1 0 0 0 0,1-1-1 0 0,0 1 1 0 0,0 0 0 0 0,-1-1 0 0 0,1 1 0 0 0,0-1-1 0 0,-1 1 1 0 0,1-1 0 0 0,0 1 0 0 0,-1-1 0 0 0,1 1-1 0 0,-1-1 1 0 0,1 1 0 0 0,-1-1 0 0 0,1 0 0 0 0,-1 1-1 0 0,1-1 1 0 0,-1 0 193 0 0,14-6-9658 0 0,-6 2 2278 0 0</inkml:trace>
  <inkml:trace contextRef="#ctx0" brushRef="#br0" timeOffset="324.16">2997 688 6577 0 0,'0'0'1601'0'0,"0"0"-228"0"0,0 0 88 0 0,0 0 172 0 0,0 0 58 0 0,0 0-93 0 0,0 0-171 0 0,0 0-200 0 0,0 0-179 0 0,0 0-120 0 0,0 0-130 0 0,0 0-109 0 0,0 0-66 0 0,25 8-57 0 0,79 22-45 0 0,-101-29-489 0 0,-1 0-1 0 0,1 0 1 0 0,-1-1 0 0 0,1 1-1 0 0,-1-1 1 0 0,1 1 0 0 0,-1-1-1 0 0,1 0 1 0 0,-1 0 0 0 0,1 0-1 0 0,-1-1 1 0 0,1 1 0 0 0,-1 0-1 0 0,1-1 1 0 0,-1 0 0 0 0,0 1-1 0 0,1-1 1 0 0,-1 0 0 0 0,0 0-1 0 0,1-1 1 0 0,-1 1 0 0 0,1-1-32 0 0,6-4 173 0 0,-1 3-122 0 0,0-1 1 0 0,0 0 0 0 0,0-1-1 0 0,-1 0 1 0 0,1 0 0 0 0,-1 0-1 0 0,0-1 1 0 0,-1 0 0 0 0,1-1-1 0 0,-1 1 1 0 0,0-1 0 0 0,-1 0 0 0 0,0-1-1 0 0,0 1 1 0 0,-1-1 0 0 0,0 0-1 0 0,0 0 1 0 0,0-1 0 0 0,-1 1-1 0 0,-1-1 1 0 0,1 1 0 0 0,-1-1-1 0 0,-1 0 1 0 0,0 0 0 0 0,0 0 0 0 0,-1 0-1 0 0,0 0 1 0 0,0 0 0 0 0,-2-5-52 0 0,0 11-7 0 0,0 0 0 0 0,0 1 0 0 0,0-1 0 0 0,0 1 0 0 0,-1-1 0 0 0,1 1 1 0 0,-1 0-1 0 0,0 0 0 0 0,0 0 0 0 0,0 0 0 0 0,0 1 0 0 0,0-1 0 0 0,0 1 1 0 0,0 0-1 0 0,0-1 0 0 0,0 1 0 0 0,-1 1 0 0 0,1-1 0 0 0,-1 1 0 0 0,1-1 1 0 0,0 1-1 0 0,-1 0 0 0 0,1 0 0 0 0,-1 0 0 0 0,1 1 0 0 0,0-1 0 0 0,-1 1 1 0 0,1 0-1 0 0,0 0 0 0 0,0 0 0 0 0,-1 0 0 0 0,1 0 0 0 0,0 1 0 0 0,0 0 1 0 0,-1 1 6 0 0,-11 6-15 0 0,1 1 1 0 0,0 1-1 0 0,1 0 1 0 0,0 1-1 0 0,1 0 1 0 0,1 1-1 0 0,0 0 1 0 0,0 1 0 0 0,1 0-1 0 0,1 1 1 0 0,1 0-1 0 0,0 0 1 0 0,0 1-1 0 0,2 0 1 0 0,0 0 0 0 0,1 1-1 0 0,-1 6 15 0 0,5-17-23 0 0,0-1-1 0 0,0 0 1 0 0,1 1 0 0 0,-1-1-1 0 0,1 1 1 0 0,0-1-1 0 0,1 0 1 0 0,-1 1 0 0 0,1-1-1 0 0,0 1 1 0 0,1-1-1 0 0,-1 0 1 0 0,1 0 0 0 0,0 0-1 0 0,0 0 1 0 0,1 0 0 0 0,0 0-1 0 0,-1-1 1 0 0,2 1-1 0 0,-1-1 1 0 0,0 0 0 0 0,1 0-1 0 0,0 0 1 0 0,0 0-1 0 0,0-1 1 0 0,0 1 0 0 0,0-1-1 0 0,1 0 1 0 0,0 0-1 0 0,-1-1 1 0 0,1 0 0 0 0,0 1-1 0 0,0-2 1 0 0,1 1-1 0 0,-1 0 1 0 0,0-1 0 0 0,0 0-1 0 0,1 0 1 0 0,-1-1 23 0 0,91 8-2732 0 0,-55-8-3226 0 0,-28 0 2475 0 0,5 0-7948 0 0</inkml:trace>
  <inkml:trace contextRef="#ctx0" brushRef="#br0" timeOffset="893.11">3433 839 6625 0 0,'0'0'2050'0'0,"0"0"-527"0"0,0 0 63 0 0,0 0 152 0 0,0 0-45 0 0,0 0-224 0 0,0 0-375 0 0,0 0-272 0 0,0 0-57 0 0,0 0 33 0 0,0 0 9 0 0,0 0-4 0 0,4 0-115 0 0,4-3-516 0 0,0 0 0 0 0,0 0-1 0 0,-1-1 1 0 0,1 0 0 0 0,-1-1 0 0 0,0 1 0 0 0,0-1 0 0 0,0-1 0 0 0,-1 1 0 0 0,0-1-1 0 0,0-1 1 0 0,0 1 0 0 0,-1-1 0 0 0,2-3-172 0 0,17-15 301 0 0,109-111 574 0 0,-134 136-871 0 0,1 0-1 0 0,-1 1 1 0 0,1-1 0 0 0,-1 0-1 0 0,1 1 1 0 0,0-1 0 0 0,-1 0 0 0 0,1 1-1 0 0,0-1 1 0 0,-1 0 0 0 0,1 1-1 0 0,0-1 1 0 0,0 1 0 0 0,-1-1-1 0 0,1 0 1 0 0,0 1 0 0 0,0-1 0 0 0,0 1-1 0 0,-1-1 1 0 0,1 1 0 0 0,0-1-1 0 0,0 1 1 0 0,0-1 0 0 0,0 1 0 0 0,0-1-1 0 0,0 1 1 0 0,0-1 0 0 0,0 1-1 0 0,0-1 1 0 0,0 1 0 0 0,1-1-1 0 0,-1 1 1 0 0,0-1 0 0 0,0 1 0 0 0,0-1-1 0 0,0 0 1 0 0,1 1 0 0 0,-1-1-1 0 0,0 1 1 0 0,1-1 0 0 0,-1 1 0 0 0,0-1-1 0 0,1 0 1 0 0,-1 1 0 0 0,0-1-1 0 0,1 0 1 0 0,-1 0 0 0 0,0 1-1 0 0,1-1 1 0 0,-1 0 0 0 0,1 0 0 0 0,-1 1-1 0 0,1-1 1 0 0,-1 0 0 0 0,1 0-1 0 0,-1 0 1 0 0,1 0 0 0 0,-1 0-1 0 0,1 0 1 0 0,-1 0 0 0 0,1 0 0 0 0,-1 0-1 0 0,1 0-3 0 0,-6 10 25 0 0,0 0-1 0 0,1 0 1 0 0,0 0 0 0 0,1 1-1 0 0,0-1 1 0 0,1 1-1 0 0,0 0 1 0 0,1-1-1 0 0,0 1 1 0 0,0 0-1 0 0,1 0 1 0 0,1 4-25 0 0,1-13 1 0 0,0-1-1 0 0,0 1 0 0 0,0-1 1 0 0,0 1-1 0 0,0-1 1 0 0,1 0-1 0 0,-1 0 1 0 0,0 1-1 0 0,1-2 1 0 0,-1 1-1 0 0,1 0 1 0 0,-1 0-1 0 0,1-1 1 0 0,-1 0-1 0 0,1 1 1 0 0,-1-1-1 0 0,1 0 1 0 0,0 0-1 0 0,-1-1 1 0 0,1 1-1 0 0,-1 0 1 0 0,1-1-1 0 0,-1 1 1 0 0,1-1-1 0 0,-1 0 1 0 0,1 0-1 0 0,-1 0 1 0 0,0 0-1 0 0,1-1 1 0 0,0 0-1 0 0,192-118 20 0 0,-188 115-26 0 0,1 0 0 0 0,-1 0 0 0 0,1 1 0 0 0,0 0 1 0 0,1 1-1 0 0,-1-1 0 0 0,0 1 0 0 0,1 1 0 0 0,0 0 0 0 0,0 0 1 0 0,4 0 5 0 0,-11 4 10 0 0,-1 1 1 0 0,1-1-1 0 0,0 1 1 0 0,-1-1-1 0 0,1 1 1 0 0,-1-1-1 0 0,0 1 1 0 0,0 0-1 0 0,0-1 1 0 0,0 1-1 0 0,0 0 1 0 0,-1 0 0 0 0,1 0-1 0 0,-1 0 1 0 0,0 0-1 0 0,0-1 1 0 0,0 1-1 0 0,0 0 1 0 0,0 1-11 0 0,5 169 661 0 0,35-130-1633 0 0,-18-35-6678 0 0,-18-7-4218 0 0</inkml:trace>
  <inkml:trace contextRef="#ctx0" brushRef="#br0" timeOffset="-2145.907">946 254 0 0 0,'0'0'1216'0'0,"0"0"87"0"0,0 0 28 0 0,0 0 220 0 0,0 0 335 0 0,0 0 236 0 0,0 0 97 0 0,0 0-144 0 0,0 0-261 0 0,0 0-309 0 0,0 0-267 0 0,-7-13-202 0 0,-23-39-152 0 0,23 39-74 0 0,7 13-78 0 0,0 0-73 0 0,0 0-87 0 0,0 0-80 0 0,0 0-87 0 0,0 0-59 0 0,0 0-29 0 0,0 0-51 0 0,-4 20 1027 0 0,-11 271 81 0 0,11-124-1052 0 0,3 105 5 0 0,6-234-325 0 0,-5-38-20 0 0,18-41-1005 0 0,2-39-2523 0 0,-16 53-807 0 0,-2 0-3928 0 0,-1 15-2595 0 0</inkml:trace>
  <inkml:trace contextRef="#ctx0" brushRef="#br0" timeOffset="-1771.489">736 228 4609 0 0,'0'0'2678'0'0,"0"0"-868"0"0,0 0-310 0 0,0 0 20 0 0,0 0 149 0 0,0 0 47 0 0,0 0-89 0 0,0 0-241 0 0,0 0-318 0 0,0 0-279 0 0,0 0-230 0 0,0 0-157 0 0,0 0-97 0 0,-5-17-40 0 0,-15-54 6 0 0,20 70-258 0 0,-1 0 0 0 0,1 0 0 0 0,0 0 0 0 0,0 0 0 0 0,0-1-1 0 0,-1 1 1 0 0,1 0 0 0 0,1 0 0 0 0,-1 0 0 0 0,0 0 0 0 0,0-1 0 0 0,0 1 0 0 0,0 0 0 0 0,1 0 0 0 0,-1 0 0 0 0,1 0-1 0 0,-1 0 1 0 0,1 0 0 0 0,-1 0 0 0 0,1 0 0 0 0,0 0 0 0 0,-1 0 0 0 0,1 0 0 0 0,0 0 0 0 0,0 0 0 0 0,-1 1-1 0 0,1-1 1 0 0,0 0 0 0 0,0 0 0 0 0,0 1 0 0 0,0-1 0 0 0,0 1 0 0 0,0-1 0 0 0,0 1 0 0 0,0-1 0 0 0,1 1-1 0 0,-1 0-12 0 0,5-3 98 0 0,21-13 91 0 0,1 2-1 0 0,0 1 1 0 0,1 1 0 0 0,1 2 0 0 0,-1 0-1 0 0,2 2 1 0 0,-1 2 0 0 0,1 0 0 0 0,0 2 0 0 0,0 2-1 0 0,20 0-188 0 0,-44 2 11 0 0,0 1 0 0 0,0-1 0 0 0,0 1 1 0 0,0 0-1 0 0,0 1 0 0 0,0 0 0 0 0,0 0 0 0 0,0 0 0 0 0,-1 1 0 0 0,1 0 0 0 0,-1 0 0 0 0,0 1 0 0 0,0-1 0 0 0,0 2 0 0 0,0-1 0 0 0,-1 0 0 0 0,1 1 0 0 0,-1 0 0 0 0,0 1 0 0 0,-1-1 0 0 0,1 1 1 0 0,-1-1-1 0 0,0 1 0 0 0,-1 1 0 0 0,0-1 0 0 0,1 0 0 0 0,-2 1 0 0 0,1 0 0 0 0,-1-1 0 0 0,0 1 0 0 0,0 5-11 0 0,-1-4 33 0 0,0 0 1 0 0,-1 1-1 0 0,0-1 1 0 0,-1 0-1 0 0,0 0 1 0 0,0 0-1 0 0,-1 1 1 0 0,0-1-1 0 0,0-1 1 0 0,-1 1-1 0 0,0 0 0 0 0,0-1 1 0 0,-1 1-1 0 0,0-1 1 0 0,0 0-1 0 0,0 0 1 0 0,-1 0-1 0 0,0-1 1 0 0,-1 0-1 0 0,0 0 1 0 0,0 0-1 0 0,0-1 0 0 0,0 0 1 0 0,-2 1-34 0 0,-25 20-93 0 0,-1-2 1 0 0,-1-1-1 0 0,-1-2 0 0 0,-1-1 0 0 0,-1-2 1 0 0,-1-2-1 0 0,0-1 0 0 0,-6-1 93 0 0,-14 15-2676 0 0,55-19-1007 0 0,5-5-3547 0 0,0-5-3354 0 0</inkml:trace>
  <inkml:trace contextRef="#ctx0" brushRef="#br0" timeOffset="-1176.204">1128 880 5945 0 0,'0'0'4117'0'0,"0"0"-2857"0"0,0 0-1030 0 0,0 0 18 0 0,0 0 267 0 0,0 0 265 0 0,0 0 260 0 0,0 0 96 0 0,0 0-6 0 0,0 0-50 0 0,0 0-164 0 0,0 0-144 0 0,0 0-105 0 0,14-3-64 0 0,44-11-71 0 0,-52 11-404 0 0,0 1 0 0 0,0-1-1 0 0,0 0 1 0 0,-1 0 0 0 0,1 0 0 0 0,-1-1-1 0 0,0 0 1 0 0,0 0 0 0 0,0 0 0 0 0,0-1-1 0 0,-1 0 1 0 0,0 0 0 0 0,0 0 0 0 0,3-4-128 0 0,0-1 166 0 0,14-17 48 0 0,-1-1 1 0 0,-2-1-1 0 0,-1-1 0 0 0,-1 0 0 0 0,-1-2 0 0 0,-2 1 0 0 0,9-34-214 0 0,-13-44 262 0 0,-10 107-262 0 0,1 0 1 0 0,-1-1 0 0 0,0 2 0 0 0,0-1 0 0 0,0 0-1 0 0,-1 0 1 0 0,1 0 0 0 0,0 0 0 0 0,-1 1 0 0 0,1-1-1 0 0,-1 1 1 0 0,0-1 0 0 0,1 1 0 0 0,-1-1 0 0 0,0 1 0 0 0,0 0-1 0 0,0 0 1 0 0,0 0 0 0 0,0 0 0 0 0,0 0 0 0 0,0 1-1 0 0,0-1 1 0 0,0 0 0 0 0,0 1 0 0 0,0 0 0 0 0,-1-1-1 0 0,1 1 1 0 0,0 0 0 0 0,0 0 0 0 0,0 0 0 0 0,-1 1-1 0 0,1-1 1 0 0,0 0 0 0 0,0 1 0 0 0,0 0 0 0 0,0-1-1 0 0,0 1 1 0 0,0 0 0 0 0,0 0 0 0 0,0 0 0 0 0,0 0-1 0 0,0 0 1 0 0,0 1 0 0 0,0-1 0 0 0,1 0 0 0 0,-1 1 0 0 0,1 0-1 0 0,-2 1 0 0 0,-6 3-9 0 0,0 1-1 0 0,1 0 0 0 0,-1 1 1 0 0,2 0-1 0 0,-1 0 1 0 0,1 1-1 0 0,0 0 0 0 0,1 0 1 0 0,0 1-1 0 0,0 0 1 0 0,1 0-1 0 0,1 0 0 0 0,0 0 1 0 0,0 1-1 0 0,1-1 1 0 0,0 1-1 0 0,0 0 0 0 0,2 0 1 0 0,-1 0-1 0 0,1 9 10 0 0,3-16 10 0 0,0 0 0 0 0,0 0 0 0 0,1-1 0 0 0,-1 1-1 0 0,1-1 1 0 0,0 0 0 0 0,0 0 0 0 0,0 0 0 0 0,1 0 0 0 0,-1 0-1 0 0,0-1 1 0 0,1 1 0 0 0,0-1 0 0 0,0 0 0 0 0,-1 0 0 0 0,1-1 0 0 0,0 1-1 0 0,1-1 1 0 0,-1 0 0 0 0,0 0 0 0 0,0 0 0 0 0,0 0 0 0 0,1-1-1 0 0,-1 0 1 0 0,0 0 0 0 0,1 0 0 0 0,-1 0 0 0 0,0-1 0 0 0,0 1-1 0 0,1-1 1 0 0,3-1-10 0 0,2 1 37 0 0,190-32 388 0 0,-197 74-173 0 0,-46 109-189 0 0,43-149-190 0 0,0 0 0 0 0,-1 1 0 0 0,1-1 1 0 0,0 0-1 0 0,0 0 0 0 0,0 0 0 0 0,0 0 1 0 0,0 1-1 0 0,0-1 0 0 0,0 0 0 0 0,1 0 0 0 0,-1 0 1 0 0,0 0-1 0 0,1 1 0 0 0,-1-1 0 0 0,1 0 0 0 0,-1 0 1 0 0,1 0-1 0 0,-1 0 0 0 0,1 0 0 0 0,0 0 1 0 0,-1 0-1 0 0,1 0 0 0 0,0-1 0 0 0,0 1 0 0 0,0 0 1 0 0,0 0-1 0 0,0-1 0 0 0,0 1 0 0 0,0 0 0 0 0,0-1 1 0 0,0 1-1 0 0,0-1 0 0 0,0 1 0 0 0,0-1 1 0 0,0 0-1 0 0,0 1 0 0 0,0-1 0 0 0,1 0 0 0 0,-1 0 1 0 0,0 0-1 0 0,0 0 0 0 0,0 0 0 0 0,0 0 0 0 0,1 0 1 0 0,-1 0-1 0 0,0 0 0 0 0,0-1 0 0 0,0 1 1 0 0,0 0-1 0 0,0-1 0 0 0,1 1 0 0 0,-1-1 0 0 0,0 1 1 0 0,0-1-1 0 0,0 1 0 0 0,0-1 0 0 0,0 0 127 0 0,25-12-8867 0 0,-16 9-455 0 0</inkml:trace>
  <inkml:trace contextRef="#ctx0" brushRef="#br0" timeOffset="-886.82">1918 537 7914 0 0,'0'0'2028'0'0,"0"0"-321"0"0,0 0-140 0 0,0 0-8 0 0,0 0-69 0 0,0 0-150 0 0,0 0-188 0 0,0 0-206 0 0,-24 34-161 0 0,-73 105-188 0 0,64-64 207 0 0,32-73-770 0 0,1 1 0 0 0,-1-1 0 0 0,0 1 0 0 0,1 0 0 0 0,0 0 1 0 0,-1-1-1 0 0,1 1 0 0 0,0 0 0 0 0,1-1 0 0 0,-1 1 0 0 0,0 0 0 0 0,1 0 1 0 0,-1-1-1 0 0,1 1 0 0 0,0-1 0 0 0,0 1 0 0 0,0-1 0 0 0,0 1 0 0 0,1-1 1 0 0,-1 1-1 0 0,1-1 0 0 0,-1 0 0 0 0,1 0 0 0 0,0 0 0 0 0,0 0 1 0 0,0 0-1 0 0,0 0 0 0 0,0 0 0 0 0,0-1 0 0 0,0 1 0 0 0,1-1 0 0 0,-1 1 1 0 0,0-1-1 0 0,1 0 0 0 0,-1 0 0 0 0,1 0 0 0 0,0-1 0 0 0,-1 1 0 0 0,1 0 1 0 0,0-1-1 0 0,-1 0 0 0 0,1 1 0 0 0,1-1-34 0 0,3 0 98 0 0,1-1 1 0 0,-1 0-1 0 0,0 0 0 0 0,0 0 1 0 0,0-1-1 0 0,0 1 0 0 0,0-2 1 0 0,0 1-1 0 0,-1-1 1 0 0,1 0-1 0 0,-1-1 0 0 0,0 1 1 0 0,1-1-1 0 0,-2-1 0 0 0,1 1 1 0 0,0-1-1 0 0,-1 0 0 0 0,0 0 1 0 0,0 0-1 0 0,2-4-98 0 0,0 0 67 0 0,0-1-1 0 0,0 1 1 0 0,-1-1 0 0 0,-1 0-1 0 0,1-1 1 0 0,-2 1 0 0 0,1-1 0 0 0,-2 0-1 0 0,1 0 1 0 0,-2 0 0 0 0,1-1-1 0 0,-2 1 1 0 0,1-1 0 0 0,-1 1-1 0 0,-1-1 1 0 0,0 1 0 0 0,-1-4-67 0 0,0 10-15 0 0,1 1 1 0 0,-1 0 0 0 0,0 0 0 0 0,-1-1-1 0 0,1 1 1 0 0,-1 0 0 0 0,1 0-1 0 0,-1 0 1 0 0,0 0 0 0 0,-1 1 0 0 0,1-1-1 0 0,-1 1 1 0 0,1-1 0 0 0,-1 1 0 0 0,0 0-1 0 0,-1 0 1 0 0,1 0 0 0 0,0 0-1 0 0,-1 1 1 0 0,1-1 0 0 0,-1 1 0 0 0,0 0-1 0 0,0 0 1 0 0,0 0 0 0 0,0 1 0 0 0,0-1-1 0 0,0 1 1 0 0,-1 0 0 0 0,1 0-1 0 0,0 0 1 0 0,-1 1 0 0 0,1 0 14 0 0,-1-1-237 0 0,0 1 0 0 0,0-1 1 0 0,0 1-1 0 0,1 1 0 0 0,-1-1 0 0 0,0 1 1 0 0,0 0-1 0 0,0 0 0 0 0,0 0 0 0 0,1 0 1 0 0,-1 1-1 0 0,1 0 0 0 0,-1 0 0 0 0,1 0 1 0 0,0 1-1 0 0,0 0 0 0 0,0-1 0 0 0,-1 2 237 0 0,-14 15-3545 0 0,7-6-2685 0 0,2-2-5206 0 0</inkml:trace>
  <inkml:trace contextRef="#ctx0" brushRef="#br0" timeOffset="-285.011">2246 125 10674 0 0,'0'0'2138'0'0,"0"0"-240"0"0,0 0-278 0 0,0 0-150 0 0,0 0-159 0 0,0 0-198 0 0,0 0-279 0 0,0 0-251 0 0,0 0-174 0 0,0 0-104 0 0,0 0-19 0 0,0 0 19 0 0,0 0 19 0 0,-5 13-21 0 0,-20 108 477 0 0,10 301 362 0 0,12-306-1044 0 0,3-114-94 0 0,0-2 6 0 0,0 0 7 0 0,0 0 18 0 0,0-11 92 0 0,52-59-80 0 0,-40 58-62 0 0,5-5-15 0 0,0 0 1 0 0,2 2-1 0 0,0 0 1 0 0,0 1 0 0 0,1 1-1 0 0,1 0 1 0 0,0 2 0 0 0,1 0-1 0 0,0 2 1 0 0,7-2 29 0 0,-26 10-2 0 0,0-1 0 0 0,0 1 0 0 0,0 0 0 0 0,0 0 1 0 0,1 1-1 0 0,-1-1 0 0 0,0 1 0 0 0,0-1 0 0 0,1 1 0 0 0,-1 0 0 0 0,0 0 0 0 0,0 1 0 0 0,1-1 0 0 0,-1 1 0 0 0,0-1 0 0 0,0 1 1 0 0,0 0-1 0 0,1 0 0 0 0,-1 1 0 0 0,0-1 0 0 0,-1 1 0 0 0,1-1 0 0 0,0 1 0 0 0,0 0 0 0 0,-1 0 0 0 0,1 0 0 0 0,-1 0 0 0 0,1 0 1 0 0,-1 1-1 0 0,0-1 0 0 0,0 1 0 0 0,0 0 0 0 0,0-1 0 0 0,-1 1 0 0 0,1 0 0 0 0,-1 0 0 0 0,0 0 0 0 0,0 0 0 0 0,1 2 2 0 0,-1 6 29 0 0,0 0-1 0 0,0 0 0 0 0,-1 0 0 0 0,-1 1 1 0 0,0-1-1 0 0,-1 0 0 0 0,0 0 0 0 0,0 0 0 0 0,-1 0 1 0 0,0-1-1 0 0,-1 1 0 0 0,-1-1 0 0 0,1 0 1 0 0,-2 0-1 0 0,1 0 0 0 0,-1-1 0 0 0,-1 0 1 0 0,0 0-1 0 0,0 0 0 0 0,-1-1 0 0 0,1 0 0 0 0,-2-1 1 0 0,1 0-1 0 0,-2 0-28 0 0,3 0 12 0 0,-1-1 0 0 0,0 0 0 0 0,0 0 0 0 0,-1-1 0 0 0,0-1-1 0 0,0 1 1 0 0,0-1 0 0 0,0-1 0 0 0,-1 1 0 0 0,1-2 0 0 0,-1 1 0 0 0,0-1 0 0 0,0-1 0 0 0,0 0 0 0 0,0 0 0 0 0,-9-1-12 0 0,17-1-54 0 0,-1 1 0 0 0,1-1 1 0 0,-1 0-1 0 0,1 0 1 0 0,0 0-1 0 0,-1 0 0 0 0,1 0 1 0 0,0 0-1 0 0,0-1 1 0 0,0 1-1 0 0,0-1 0 0 0,0 1 1 0 0,0-1-1 0 0,0 0 1 0 0,1 0-1 0 0,-1 0 0 0 0,0 0 1 0 0,1 0-1 0 0,0 0 1 0 0,-1 0-1 0 0,1 0 0 0 0,0-1 1 0 0,0 1-1 0 0,0 0 0 0 0,1-1 1 0 0,-1 1-1 0 0,1-1 1 0 0,-1 1-1 0 0,1-1 0 0 0,0 1 1 0 0,0-3 53 0 0,-4-25-3104 0 0,3 5-3403 0 0,1 10-4913 0 0</inkml:trace>
  <inkml:trace contextRef="#ctx0" brushRef="#br0" timeOffset="3065.232">4552 427 5729 0 0,'0'0'2703'0'0,"0"0"-839"0"0,0 0-448 0 0,0 0 13 0 0,0 0 133 0 0,0 0 54 0 0,0 0-114 0 0,0 0-248 0 0,0 0-249 0 0,0 0-214 0 0,0 0-185 0 0,-4-1-178 0 0,-13-4-126 0 0,12 3-82 0 0,5 2-48 0 0,0 0-5 0 0,0 0-32 0 0,0 0-44 0 0,0 0-31 0 0,0 0-12 0 0,0 0-7 0 0,19 4 391 0 0,-9-6-335 0 0,0-1 0 0 0,-1 1 1 0 0,0-2-1 0 0,1 0 0 0 0,-1 0 0 0 0,-1 0 0 0 0,1-1 0 0 0,-1-1 1 0 0,0 1-1 0 0,0-1 0 0 0,0-1 0 0 0,-1 1 0 0 0,0-1 1 0 0,0-1-1 0 0,0 0-97 0 0,-129 129 1644 0 0,121-121-1636 0 0,0 1 0 0 0,0-1 0 0 0,0 1 0 0 0,0 0 0 0 0,0-1 0 0 0,0 1 0 0 0,0-1 0 0 0,0 1 0 0 0,1 0 0 0 0,-1 0 0 0 0,0 0 0 0 0,1-1 0 0 0,-1 1 1 0 0,0 0-1 0 0,1 0 0 0 0,-1 0 0 0 0,1 0 0 0 0,-1 0 0 0 0,1 0 0 0 0,0 0 0 0 0,0 0 0 0 0,-1 0 0 0 0,1 0 0 0 0,0 0 0 0 0,0 0 0 0 0,0 1 0 0 0,0-1 0 0 0,0 0 0 0 0,0 0 0 0 0,0 0 0 0 0,0 0 0 0 0,1 0 0 0 0,-1 0 0 0 0,0 0 0 0 0,1 0 0 0 0,-1 0 0 0 0,0 0 0 0 0,1 0 0 0 0,-1 0 0 0 0,1 0-8 0 0,5-1 9 0 0,-1 0-1 0 0,0-1 0 0 0,0 0 0 0 0,1 0 0 0 0,-1 0 0 0 0,0-1 0 0 0,0 0 0 0 0,-1 0 1 0 0,1 0-1 0 0,0-1 0 0 0,-1 1 0 0 0,1-1 0 0 0,-1 0 0 0 0,0 0 0 0 0,0-1 0 0 0,0 1-8 0 0,0 0-44 0 0,0 1 223 0 0,-1 0 683 0 0,-2 1-3304 0 0,1 0-2798 0 0,-2 0-3905 0 0,-1 4-2151 0 0</inkml:trace>
  <inkml:trace contextRef="#ctx0" brushRef="#br0" timeOffset="3661.712">4615 802 11458 0 0,'0'0'1673'0'0,"0"0"-474"0"0,0 0-170 0 0,0 0 177 0 0,0 0 141 0 0,0 0-32 0 0,0 0-232 0 0,0 0-326 0 0,0 0-226 0 0,0 0-171 0 0,0 0-91 0 0,0 0-17 0 0,0 0 21 0 0,0 0 37 0 0,0 0-22 0 0,0 0-45 0 0,0 0-67 0 0,0 0-64 0 0,7 3 358 0 0,24-23-188 0 0,-86 49 2065 0 0,-2 7-2057 0 0,109-40-272 0 0,42-32-48 0 0,-92 36-662 0 0,8-3 1203 0 0,-9 2-4022 0 0,-1 1-3738 0 0,0 0-4779 0 0</inkml:trace>
  <inkml:trace contextRef="#ctx0" brushRef="#br0" timeOffset="13163.474">5776 291 0 0 0,'0'0'621'0'0,"0"0"669"0"0,0 0 325 0 0,0 0 83 0 0,0 0-66 0 0,0 0-210 0 0,0 0-198 0 0,0 0-106 0 0,0 0-106 0 0,0-3-49 0 0,-13 12 4779 0 0,-15 55-5189 0 0,22-49-43 0 0,5-14-501 0 0,-42 104 655 0 0,-5-2-1 0 0,-59 92-663 0 0,-22-11 622 0 0,118-172-417 0 0,10-21 430 0 0,50-103-538 0 0,5 2 0 0 0,5 3 0 0 0,42-54-97 0 0,52-32 28 0 0,-147 276 351 0 0,-7-60-290 0 0,-2 16 91 0 0,2-1 1 0 0,2 0-1 0 0,1 1 0 0 0,7 32-180 0 0,37 142 395 0 0,-7-88-236 0 0,-39-124-138 0 0,0-1 0 0 0,0 1 0 0 0,1-1-1 0 0,-1 0 1 0 0,0 1 0 0 0,0-1 0 0 0,0 1 0 0 0,0-1 0 0 0,0 1 0 0 0,-1-1 0 0 0,1 0 0 0 0,0 1-1 0 0,0-1 1 0 0,0 1 0 0 0,0-1 0 0 0,0 0 0 0 0,-1 1 0 0 0,1-1 0 0 0,0 1 0 0 0,0-1 0 0 0,0 0-1 0 0,-1 1 1 0 0,1-1 0 0 0,0 0 0 0 0,-1 1 0 0 0,1-1 0 0 0,0 0 0 0 0,-1 0 0 0 0,1 1 0 0 0,0-1 0 0 0,-1 0-1 0 0,1 0 1 0 0,0 0 0 0 0,-1 1 0 0 0,1-1 0 0 0,-1 0 0 0 0,1 0 0 0 0,-1 0 0 0 0,1 0 0 0 0,0 0-1 0 0,-1 0 1 0 0,1 0 0 0 0,-1 0 0 0 0,1 0 0 0 0,-1 0 0 0 0,1 0 0 0 0,0 0 0 0 0,-1 0 0 0 0,1 0-1 0 0,-1 0 1 0 0,1-1 0 0 0,0 1 0 0 0,-1 0 0 0 0,1 0 0 0 0,-1 0 0 0 0,1-1 0 0 0,0 1 0 0 0,-1 0-1 0 0,1 0 1 0 0,0-1 0 0 0,0 1 0 0 0,-1 0 0 0 0,1-1 0 0 0,0 1 0 0 0,-1 0 0 0 0,1-1 0 0 0,0 1 0 0 0,0-1-22 0 0,-30-17 92 0 0,-71-92 146 0 0,79 84-218 0 0,7 6-34 0 0,-1 2-1 0 0,0 0 1 0 0,-2 1 0 0 0,0 0-1 0 0,0 2 1 0 0,-8-5 15 0 0,-46 5-880 0 0,63 31-2249 0 0,9-8-538 0 0,1-2-3346 0 0,0 1-4233 0 0</inkml:trace>
  <inkml:trace contextRef="#ctx0" brushRef="#br0" timeOffset="5507.57">581 1299 1304 0 0,'0'0'1245'0'0,"0"0"-183"0"0,0 0 116 0 0,0 0 333 0 0,0 0 339 0 0,0 0 94 0 0,0 0-130 0 0,0 0-348 0 0,0 0-434 0 0,0 0-365 0 0,0 0-253 0 0,0 0-112 0 0,2-3 857 0 0,65-8 2279 0 0,144-26-339 0 0,-34-4-2097 0 0,-61 26-608 0 0,66 1 34 0 0,116 7 285 0 0,-116 29-615 0 0,-66-22 204 0 0,106-1-100 0 0,-103 5-127 0 0,260-4 221 0 0,-1-29 32 0 0,-74 29-129 0 0,-9-7 17 0 0,11-31 101 0 0,-129 28-15 0 0,99 2 191 0 0,-243 8-322 0 0,-32 0-142 0 0,-1 0-9 0 0,0 0-13 0 0,0 0-31 0 0,-5 5-3024 0 0,1-1-736 0 0,-2 2-6229 0 0,2-2-2195 0 0</inkml:trace>
  <inkml:trace contextRef="#ctx0" brushRef="#br0" timeOffset="42852.954">197 1815 2128 0 0,'0'0'1254'0'0,"0"0"-218"0"0,0 0 47 0 0,0 0 196 0 0,0 0 157 0 0,0 0-74 0 0,0 0-230 0 0,0 0-272 0 0,0 0-143 0 0,0 0-5 0 0,0 0 29 0 0,1 5 27 0 0,0-3-652 0 0,-1 1-1 0 0,1-1 1 0 0,0 0-1 0 0,1 1 1 0 0,-1-1-1 0 0,0 0 1 0 0,0 0-1 0 0,1 0 1 0 0,0 0-1 0 0,-1 0 1 0 0,1 0-1 0 0,0 0 1 0 0,0-1-1 0 0,0 1 1 0 0,0-1-1 0 0,0 1 1 0 0,0-1-1 0 0,0 0 1 0 0,1 0-1 0 0,-1 0 1 0 0,0 0-1 0 0,1 0 1 0 0,-1 0-1 0 0,1-1 1 0 0,-1 1-1 0 0,1-1 1 0 0,-1 1-1 0 0,1-1-115 0 0,14 1 258 0 0,0-1-1 0 0,0-1 0 0 0,0 0 0 0 0,0-1 0 0 0,0-1 0 0 0,0 0 0 0 0,-1-1 0 0 0,1-1 0 0 0,-1-1 0 0 0,0 0 0 0 0,-1-1 0 0 0,1-1 0 0 0,-1 0 0 0 0,-1-1 1 0 0,0-1-1 0 0,0 0 0 0 0,-1-1 0 0 0,0 0 0 0 0,-1-1 0 0 0,0-1 0 0 0,4-6-257 0 0,-11 15 53 0 0,-1 0 1 0 0,0-1-1 0 0,0 0 0 0 0,0 0 1 0 0,-1 0-1 0 0,0-1 0 0 0,0 1 1 0 0,0-1-1 0 0,0 1 0 0 0,-1-1 1 0 0,0 0-1 0 0,0 0 0 0 0,-1 0 1 0 0,0 0-1 0 0,0-1 0 0 0,0 1 1 0 0,-1-4-54 0 0,0 8 4 0 0,-1 0 0 0 0,1 0 0 0 0,-1 1 0 0 0,0-1 0 0 0,0 0 0 0 0,0 0 1 0 0,0 0-1 0 0,0 0 0 0 0,0 1 0 0 0,0-1 0 0 0,-1 1 0 0 0,1-1 0 0 0,-1 1 0 0 0,1-1 0 0 0,-1 1 1 0 0,1 0-1 0 0,-1 0 0 0 0,0 0 0 0 0,0 0 0 0 0,1 0 0 0 0,-1 0 0 0 0,0 0 0 0 0,0 0 0 0 0,0 1 1 0 0,0-1-1 0 0,0 1 0 0 0,0-1 0 0 0,0 1 0 0 0,0 0 0 0 0,0 0 0 0 0,0 0 0 0 0,-2 0-4 0 0,-67 9-263 0 0,49 0 235 0 0,0 2-1 0 0,1 1 1 0 0,0 1 0 0 0,1 0 0 0 0,1 2 0 0 0,0 0 0 0 0,1 1 0 0 0,1 1-1 0 0,-7 9 29 0 0,16-17 4 0 0,-1 1-1 0 0,2 0 0 0 0,-1 0 0 0 0,2 1 0 0 0,-1 0 0 0 0,1 0 0 0 0,1 0 0 0 0,0 1 1 0 0,1 0-1 0 0,0 0 0 0 0,-1 6-3 0 0,4-13 14 0 0,0 0 0 0 0,0-1 0 0 0,1 1 0 0 0,-1 0 0 0 0,1 0 0 0 0,0 0 0 0 0,0 0 0 0 0,1 0 0 0 0,-1 0 0 0 0,1 0 0 0 0,0 0 0 0 0,1-1 0 0 0,-1 1 0 0 0,1 0 0 0 0,0-1 0 0 0,0 1 0 0 0,0-1 0 0 0,1 0 0 0 0,0 1 0 0 0,-1-1 0 0 0,2 0 0 0 0,-1-1 0 0 0,0 1 0 0 0,1-1 0 0 0,-1 1 0 0 0,1-1 0 0 0,0 0 0 0 0,0 0 0 0 0,4 1-15 0 0,16 6 216 0 0,1 0-1 0 0,0-2 0 0 0,0-2 1 0 0,1 0-1 0 0,0-1 0 0 0,0-2 1 0 0,0 0-1 0 0,0-2 0 0 0,1-1 1 0 0,21-3-215 0 0,-6 3 112 0 0,70-16-200 0 0,-65 3-1576 0 0,-28 4-3381 0 0,-12 6 1834 0 0,2 0-8482 0 0</inkml:trace>
  <inkml:trace contextRef="#ctx0" brushRef="#br0" timeOffset="43391.926">1253 1657 5297 0 0,'0'0'2449'0'0,"0"0"-594"0"0,0 0-191 0 0,0 0 71 0 0,0 0-7 0 0,0 0-127 0 0,0 0-274 0 0,0 0-295 0 0,0 0-228 0 0,-32 9-181 0 0,-98 30-115 0 0,66-3 282 0 0,56-30-703 0 0,0 0 1 0 0,1 1 0 0 0,0 0 0 0 0,0 0 0 0 0,1 0 0 0 0,-1 1 0 0 0,2 0 0 0 0,-1 0 0 0 0,1 1 0 0 0,0-1-1 0 0,1 1 1 0 0,0 0 0 0 0,1 0 0 0 0,-1 1 0 0 0,2-1 0 0 0,-1 1 0 0 0,1-1 0 0 0,1 1 0 0 0,0 0 0 0 0,0 0-1 0 0,1 0 1 0 0,1 7-88 0 0,-1-15 35 0 0,1 1 0 0 0,0 0-1 0 0,0-1 1 0 0,0 1 0 0 0,0 0-1 0 0,1-1 1 0 0,-1 0 0 0 0,1 1 0 0 0,-1-1-1 0 0,1 0 1 0 0,0 0 0 0 0,0 0-1 0 0,0 0 1 0 0,0 0 0 0 0,0 0-1 0 0,0 0 1 0 0,0-1 0 0 0,1 1-1 0 0,-1-1 1 0 0,1 0 0 0 0,-1 1 0 0 0,1-1-1 0 0,-1 0 1 0 0,1-1 0 0 0,0 1-1 0 0,-1 0 1 0 0,1-1 0 0 0,0 0-1 0 0,2 1-34 0 0,83-9 1157 0 0,47-69-394 0 0,-14-40-401 0 0,-119 119-367 0 0,0 0 0 0 0,0 0 0 0 0,-1 0 1 0 0,1 1-1 0 0,-1-1 0 0 0,1 0 0 0 0,-1 0 1 0 0,0 1-1 0 0,0-1 0 0 0,0 1 0 0 0,0-1 1 0 0,-1 1-1 0 0,1-1 0 0 0,-1 1 0 0 0,1 0 0 0 0,-1-1 1 0 0,0 1-1 0 0,0-1 0 0 0,0 1 0 0 0,0 0 1 0 0,-1 1 4 0 0,2 1-10 0 0,-1 1 0 0 0,2-1 0 0 0,-1 0 0 0 0,1 0 0 0 0,-1 0 0 0 0,1 0 0 0 0,1 0 0 0 0,-1 0 0 0 0,1 0 0 0 0,-1-1 0 0 0,2 1 0 0 0,-1-1 0 0 0,0 0 1 0 0,1 0-1 0 0,0 0 0 0 0,-1-1 0 0 0,2 1 0 0 0,-1-1 0 0 0,0 0 0 0 0,1 0 0 0 0,-1 0 0 0 0,1-1 0 0 0,0 1 0 0 0,0-1 0 0 0,0 0 0 0 0,0-1 0 0 0,0 1 0 0 0,0-1 0 0 0,2 0 10 0 0,61 8-3260 0 0,-55-9-2603 0 0,-9 0-2385 0 0</inkml:trace>
  <inkml:trace contextRef="#ctx0" brushRef="#br0" timeOffset="43982.056">2006 1668 3321 0 0,'0'0'2794'0'0,"0"0"-541"0"0,0 0-125 0 0,0 0 33 0 0,0 0-98 0 0,0 0-257 0 0,0 0-377 0 0,0 0-339 0 0,0 0-228 0 0,0 0-131 0 0,0 0-120 0 0,0 0-77 0 0,-13-4-46 0 0,-44-10-66 0 0,-2 32 621 0 0,50-14-960 0 0,0 2-1 0 0,0-1 1 0 0,0 1 0 0 0,0 0 0 0 0,1 1 0 0 0,0 0 0 0 0,1 1 0 0 0,-1-1 0 0 0,1 1-1 0 0,1 1 1 0 0,0-1 0 0 0,0 1 0 0 0,0 0 0 0 0,1 1 0 0 0,1-1 0 0 0,-1 1-1 0 0,2 0 1 0 0,-1 0 0 0 0,1 0 0 0 0,1 0 0 0 0,0 1 0 0 0,0 5-83 0 0,1-10 23 0 0,0 0 0 0 0,1-1-1 0 0,0 1 1 0 0,0 0 0 0 0,1 0 0 0 0,-1-1 0 0 0,1 1 0 0 0,1-1 0 0 0,-1 1-1 0 0,1-1 1 0 0,0 1 0 0 0,0-1 0 0 0,0 0 0 0 0,1 0 0 0 0,0 0 0 0 0,0 0 0 0 0,0 0-1 0 0,0 0 1 0 0,1-1 0 0 0,0 0 0 0 0,0 0 0 0 0,0 0 0 0 0,0 0 0 0 0,1-1 0 0 0,-1 1-1 0 0,1-1 1 0 0,1 0-23 0 0,0 1-50 0 0,0-1 1 0 0,0 0-1 0 0,1 0 0 0 0,0-1 0 0 0,-1 1 0 0 0,1-1 0 0 0,0-1 0 0 0,0 0 1 0 0,0 0-1 0 0,0 0 0 0 0,0 0 0 0 0,1-1 0 0 0,-1-1 0 0 0,0 1 0 0 0,0-1 1 0 0,0 0-1 0 0,0-1 0 0 0,0 1 0 0 0,0-1 0 0 0,-1-1 0 0 0,1 1 0 0 0,-1-1 1 0 0,1-1-1 0 0,-1 1 0 0 0,0-1 0 0 0,3-2 50 0 0,32-30-3837 0 0,-19 15-5984 0 0,-13 16-1401 0 0</inkml:trace>
  <inkml:trace contextRef="#ctx0" brushRef="#br0" timeOffset="44448.966">2310 1347 10730 0 0,'0'0'2121'0'0,"0"0"-426"0"0,0 0-255 0 0,0 0-6 0 0,0 0 23 0 0,0 0-98 0 0,0 0-269 0 0,0 0-338 0 0,0 0-239 0 0,0 0-131 0 0,0 0-50 0 0,0 0 11 0 0,0 0 15 0 0,-3 15 8 0 0,-21 122 983 0 0,39 267 468 0 0,-15-402-1814 0 0,0 8 8 0 0,0-1-1 0 0,1 0 1 0 0,0 0-1 0 0,1 0 1 0 0,0 0 0 0 0,0 0-1 0 0,1 0 1 0 0,0 0 0 0 0,0-1-1 0 0,1 1 1 0 0,1 0-11 0 0,-2-8 20 0 0,0 0 0 0 0,0-1 0 0 0,0 1 0 0 0,0-1 0 0 0,0 0 0 0 0,0 0 0 0 0,0 0 0 0 0,0 0 0 0 0,-1-1 0 0 0,1 1 0 0 0,0-1 0 0 0,0 1 0 0 0,0-1 0 0 0,0 0 0 0 0,0 0 0 0 0,-1-1 0 0 0,1 1 1 0 0,-1 0-1 0 0,1-1 0 0 0,-1 0 0 0 0,1 1 0 0 0,-1-1 0 0 0,0 0 0 0 0,0 0 0 0 0,1 0 0 0 0,-2-1 0 0 0,1 1 0 0 0,0 0 0 0 0,0-1 0 0 0,-1 1 0 0 0,1-2-20 0 0,7-5 48 0 0,29-29 35 0 0,-19 18-61 0 0,0 0 0 0 0,2 2 0 0 0,0 0-1 0 0,1 1 1 0 0,0 1 0 0 0,1 1 0 0 0,1 1 0 0 0,12-4-22 0 0,-34 17 0 0 0,-1 1 0 0 0,1 0 1 0 0,-1-1-1 0 0,0 1 0 0 0,1 0 0 0 0,-1 0 1 0 0,1 0-1 0 0,0 0 0 0 0,-1 0 0 0 0,1 0 1 0 0,-1 0-1 0 0,1 0 0 0 0,-1 1 0 0 0,0-1 1 0 0,1 1-1 0 0,-1-1 0 0 0,1 1 0 0 0,-1-1 1 0 0,0 1-1 0 0,1 0 0 0 0,-1 0 0 0 0,0 0 1 0 0,0 0-1 0 0,1 0 0 0 0,-1 0 0 0 0,0 0 1 0 0,0 0-1 0 0,0 0 0 0 0,0 0 0 0 0,-1 0 1 0 0,1 1-1 0 0,0-1 0 0 0,0 0 0 0 0,-1 1 1 0 0,1-1-1 0 0,-1 1 0 0 0,1-1 0 0 0,-1 0 1 0 0,0 1-1 0 0,1-1 0 0 0,-1 1 0 0 0,0-1 1 0 0,0 1-1 0 0,0-1 0 0 0,0 1 0 0 0,0-1 1 0 0,0 1-1 0 0,-1-1 0 0 0,1 1 0 0 0,0-1 1 0 0,-1 1-1 0 0,1-1 0 0 0,-1 1 0 0 0,0-1 1 0 0,1 0-1 0 0,-2 1 0 0 0,2 9 32 0 0,-11 150 159 0 0,23-134-2711 0 0,-11-26 2249 0 0,0 0 0 0 0,0-1 0 0 0,0 1 0 0 0,-1-1 0 0 0,1 1 0 0 0,0-1 0 0 0,0 1 0 0 0,0-1 1 0 0,0 0-1 0 0,0 1 0 0 0,0-1 0 0 0,0 0 0 0 0,0 0 0 0 0,0 1 0 0 0,0-1 0 0 0,0 0 0 0 0,0 0 0 0 0,0 0 1 0 0,0 0-1 0 0,0-1 0 0 0,0 1 0 0 0,0 0 0 0 0,0 0 0 0 0,0-1 0 0 0,0 1 0 0 0,0 0 0 0 0,0-1 0 0 0,0 1 1 0 0,0-1-1 0 0,0 1 0 0 0,0-1 0 0 0,0 0 0 0 0,-1 1 0 0 0,1-1 0 0 0,0 0 0 0 0,0 0 0 0 0,-1 1 0 0 0,1-2 271 0 0,3-2-12630 0 0</inkml:trace>
  <inkml:trace contextRef="#ctx0" brushRef="#br0" timeOffset="45329.907">3288 1900 2280 0 0,'0'0'2941'0'0,"0"0"-1437"0"0,0 0-325 0 0,0 0 347 0 0,0 0 241 0 0,0 0-28 0 0,0 0-125 0 0,0 0-187 0 0,0 0-131 0 0,0 0-113 0 0,0 0-121 0 0,31 1-136 0 0,101 2-139 0 0,-63-16 175 0 0,-57 7-737 0 0,-6 4-134 0 0,0 1-1 0 0,0-2 1 0 0,0 1-1 0 0,0 0 1 0 0,0-1-1 0 0,0 0 1 0 0,-1-1-1 0 0,1 1 1 0 0,-1-1-1 0 0,0 0 0 0 0,0 0 1 0 0,-1-1-1 0 0,1 1 1 0 0,-1-1-1 0 0,0 0 1 0 0,0 0-1 0 0,-1-1 1 0 0,1 1-1 0 0,-1-1 1 0 0,0 0-1 0 0,-1 1 1 0 0,1-1-1 0 0,-1-1 1 0 0,0 1-1 0 0,-1 0 1 0 0,0 0-1 0 0,1-1-90 0 0,-5 4 5 0 0,1-1 0 0 0,0 1 0 0 0,-1 0-1 0 0,0-1 1 0 0,0 1 0 0 0,0 1-1 0 0,0-1 1 0 0,0 0 0 0 0,0 1 0 0 0,-1-1-1 0 0,0 1 1 0 0,1 0 0 0 0,-1 0 0 0 0,0 1-1 0 0,0-1 1 0 0,0 1 0 0 0,0 0 0 0 0,0 0-1 0 0,0 0 1 0 0,0 0 0 0 0,0 1 0 0 0,0-1-1 0 0,0 1 1 0 0,-1 0 0 0 0,1 1-1 0 0,0-1 1 0 0,0 1 0 0 0,0 0 0 0 0,-4 1-5 0 0,-3 0-13 0 0,1 1 1 0 0,0 1 0 0 0,-1 0 0 0 0,1 0 0 0 0,1 1-1 0 0,-1 1 1 0 0,1-1 0 0 0,0 1 0 0 0,0 1-1 0 0,1 0 1 0 0,-1 0 0 0 0,2 0 0 0 0,-1 1 0 0 0,1 1-1 0 0,0-1 1 0 0,1 1 0 0 0,0 0 0 0 0,-2 5 12 0 0,4-9 3 0 0,1 1 0 0 0,1 0 0 0 0,-1 0-1 0 0,1 0 1 0 0,0 0 0 0 0,1 0 0 0 0,-1 1 0 0 0,1-1 0 0 0,0 0 0 0 0,1 1 0 0 0,-1-1 0 0 0,1 1 0 0 0,1-1 0 0 0,-1 1 0 0 0,1-1 0 0 0,0 1 0 0 0,1-1 0 0 0,-1 0 0 0 0,1 0 0 0 0,1 0 0 0 0,-1 0 0 0 0,1 0 0 0 0,0 0 0 0 0,0-1 0 0 0,0 1 0 0 0,1-1 0 0 0,0 0-1 0 0,0 0 1 0 0,1 0 0 0 0,-1 0 0 0 0,1-1 0 0 0,3 3-3 0 0,8 1 49 0 0,0 0-1 0 0,0-1 1 0 0,1-1 0 0 0,0-1-1 0 0,0 0 1 0 0,0-1-1 0 0,0-1 1 0 0,1 0-1 0 0,0-1 1 0 0,-1-1 0 0 0,1-1-1 0 0,0-1 1 0 0,-1 0-1 0 0,1-1 1 0 0,-1-1-1 0 0,1-1 1 0 0,-1 0 0 0 0,0-1-1 0 0,9-5-48 0 0,6-3-397 0 0,-1-1 0 0 0,0-1 1 0 0,-2-2-1 0 0,0-1 0 0 0,14-13 397 0 0,-28 18-1743 0 0,1-1-5328 0 0,-13 13-4294 0 0</inkml:trace>
  <inkml:trace contextRef="#ctx0" brushRef="#br0" timeOffset="45738.994">3980 2058 5089 0 0,'0'0'2450'0'0,"0"0"-390"0"0,0 0-19 0 0,0 0 3 0 0,0 0-59 0 0,0 0-209 0 0,0 0-400 0 0,0 0-326 0 0,0 0-193 0 0,0 0-122 0 0,0 0-88 0 0,0 0-85 0 0,21-19-82 0 0,64-60-74 0 0,8-23 765 0 0,-42 45-915 0 0,-47 130-396 0 0,-4-69 147 0 0,0 0-1 0 0,0 1 1 0 0,1-1-1 0 0,0 0 1 0 0,0-1-1 0 0,0 1 1 0 0,0 0-1 0 0,1 0 1 0 0,-1 0-1 0 0,1-1 1 0 0,0 1-1 0 0,0-1 1 0 0,0 1-1 0 0,1-1 1 0 0,-1 0-1 0 0,1 0 1 0 0,0 0-1 0 0,2 2-6 0 0,1 0 139 0 0,0-1 1 0 0,1 1-1 0 0,-1-2 1 0 0,1 1-1 0 0,0-1 0 0 0,0 0 1 0 0,0 0-1 0 0,0-1 1 0 0,0 0-1 0 0,0 0 1 0 0,1-1-1 0 0,-1 0 0 0 0,1 0 1 0 0,6-1-140 0 0,-7 0 106 0 0,-1-1 1 0 0,0 0 0 0 0,1-1 0 0 0,-1 1-1 0 0,0-1 1 0 0,0-1 0 0 0,0 1-1 0 0,-1-1 1 0 0,1 0 0 0 0,0 0 0 0 0,-1 0-1 0 0,0-1 1 0 0,0 0 0 0 0,0 0 0 0 0,0 0-1 0 0,-1-1 1 0 0,1 0 0 0 0,-1 0-1 0 0,0 0 1 0 0,1-2-107 0 0,62-118 353 0 0,-56 86-973 0 0,-11 38 194 0 0,0 1-312 0 0,-4 1-7774 0 0,0 2-3559 0 0</inkml:trace>
  <inkml:trace contextRef="#ctx0" brushRef="#br0" timeOffset="46230.568">4825 1756 11194 0 0,'0'0'2690'0'0,"0"0"-524"0"0,0 0-374 0 0,0 0-326 0 0,0 0-307 0 0,0 0-321 0 0,0 0-265 0 0,0 0-184 0 0,0 0-106 0 0,0 0-51 0 0,0 0-40 0 0,0 0-34 0 0,0 0-18 0 0,-14 14-27 0 0,-41 46-24 0 0,52-57-80 0 0,1 0-1 0 0,-1 0 1 0 0,1 0-1 0 0,0 0 1 0 0,0 1-1 0 0,0-1 1 0 0,1 1-1 0 0,-1-1 0 0 0,1 1 1 0 0,0 0-1 0 0,-1 0 1 0 0,2 0-1 0 0,-1 0 1 0 0,0-1-1 0 0,1 1 1 0 0,0 0-1 0 0,0 0 1 0 0,0 0-1 0 0,0 0 0 0 0,1 0 1 0 0,0 0-1 0 0,0 0 1 0 0,0 0-9 0 0,-1 0 8 0 0,3 1 54 0 0,-1 0-1 0 0,1 0 1 0 0,0-1 0 0 0,0 1-1 0 0,0-1 1 0 0,0 1 0 0 0,1-1-1 0 0,0 0 1 0 0,0 0 0 0 0,0-1-1 0 0,0 1 1 0 0,1-1 0 0 0,-1 0-1 0 0,1 0 1 0 0,0-1 0 0 0,0 1-1 0 0,0-1 1 0 0,0 0 0 0 0,1 0-1 0 0,-1-1 1 0 0,0 1 0 0 0,1-1-1 0 0,-1 0 1 0 0,1-1 0 0 0,-1 1-1 0 0,1-1 1 0 0,-1-1 0 0 0,1 1-1 0 0,-1 0 1 0 0,1-1 0 0 0,-1 0-1 0 0,0-1 1 0 0,1 1-1 0 0,1-2-60 0 0,16-13 224 0 0,0-1 0 0 0,-2 0 0 0 0,0-2 0 0 0,-1-1 0 0 0,-1 0 0 0 0,-1-2 1 0 0,0 0-1 0 0,-2 0 0 0 0,-1-2 0 0 0,-1 0 0 0 0,8-18-225 0 0,-9 20 31 0 0,-3 8-38 0 0,-1-1-1 0 0,-1 0 1 0 0,0 0 0 0 0,-1-1 0 0 0,-1 0 0 0 0,0 0-1 0 0,-1-1 1 0 0,-1 1 0 0 0,0-1 0 0 0,-1 0-1 0 0,-1 0 1 0 0,-1-1 0 0 0,0 1 0 0 0,-2 0 0 0 0,0 0-1 0 0,0 0 1 0 0,-2 0 0 0 0,0 0 0 0 0,-1 0 0 0 0,-4-11 7 0 0,5 23-12 0 0,0 0 1 0 0,0 0-1 0 0,0 0 1 0 0,0 1-1 0 0,-1-1 1 0 0,0 1-1 0 0,0 0 1 0 0,0 0-1 0 0,0 1 1 0 0,-1-1-1 0 0,0 1 1 0 0,1 0-1 0 0,-1 0 1 0 0,0 0-1 0 0,0 1 0 0 0,-1-1 1 0 0,1 1-1 0 0,0 1 1 0 0,-1-1-1 0 0,0 1 1 0 0,1 0-1 0 0,-1 0 1 0 0,1 1-1 0 0,-1-1 1 0 0,0 1-1 0 0,0 0 1 0 0,1 1-1 0 0,-1 0 1 0 0,0 0-1 0 0,1 0 1 0 0,-1 0-1 0 0,1 1 1 0 0,0 0-1 0 0,-1 0 1 0 0,1 0-1 0 0,0 1 1 0 0,0 0-1 0 0,-1 0 12 0 0,-6 4-1 0 0,0 1 0 0 0,0 0 0 0 0,1 0 0 0 0,0 1 0 0 0,1 1 0 0 0,-1 0 0 0 0,2 0 0 0 0,0 1-1 0 0,0 0 1 0 0,1 0 0 0 0,0 1 0 0 0,1 0 0 0 0,0 1 0 0 0,1-1 0 0 0,0 1 0 0 0,1 1 0 0 0,1-1 0 0 0,0 1 0 0 0,1-1-1 0 0,0 1 1 0 0,1 0 0 0 0,0 12 1 0 0,2-8 22 0 0,0 0 0 0 0,1 0 0 0 0,1 0 0 0 0,0-1 0 0 0,2 1 0 0 0,0 0 0 0 0,0-1-1 0 0,2 0 1 0 0,0 0 0 0 0,1 0 0 0 0,1-1 0 0 0,3 3-22 0 0,9 10 48 0 0,2-1-1 0 0,1 0 1 0 0,1-2 0 0 0,1-1 0 0 0,1-1-1 0 0,2-1 1 0 0,0-2 0 0 0,1 0 0 0 0,1-2-1 0 0,4 0-47 0 0,122 48 132 0 0,-94-56-363 0 0,-35-10-2358 0 0,-22-2-1928 0 0,-2-2-7643 0 0</inkml:trace>
  <inkml:trace contextRef="#ctx0" brushRef="#br0" timeOffset="49071.936">5870 1988 4657 0 0,'0'0'2829'0'0,"0"0"-757"0"0,0 0-310 0 0,0 0 10 0 0,0 0-43 0 0,0 0-204 0 0,0 0-393 0 0,0 0-389 0 0,0 0-247 0 0,0 0-138 0 0,0 0-65 0 0,-6 4-23 0 0,-29 18 259 0 0,153-99 3543 0 0,-117 76-3676 0 0,-1 1 30 0 0,0 0-10 0 0,-65 30 682 0 0,64-27-1095 0 0,0-2-50 0 0,1-1-30 0 0,0 0-41 0 0,14 0-690 0 0,7-7-2501 0 0,-13 2-2486 0 0,-1 2-6244 0 0</inkml:trace>
  <inkml:trace contextRef="#ctx0" brushRef="#br0" timeOffset="85586.789">4044 2529 3121 0 0,'0'0'2049'0'0,"0"0"-216"0"0,0 0-171 0 0,0 0-27 0 0,0 0 48 0 0,0 0 26 0 0,0 0-142 0 0,0 0-196 0 0,0 0-221 0 0,0 0-227 0 0,0 0-175 0 0,-1-12-116 0 0,1 9-366 0 0,-3-33-292 0 0,2 36 3071 0 0,1 821 286 0 0,11-834-3067 0 0,14-25-164 0 0,2 0 1 0 0,1 1-1 0 0,2 2 1 0 0,9-6-101 0 0,0-1 24 0 0,-25 25-19 0 0,0 1-1 0 0,2 0 1 0 0,0 1-1 0 0,0 1 1 0 0,2 1 0 0 0,12-8-5 0 0,-28 20 1 0 0,1 0 0 0 0,-1 1 1 0 0,0-1-1 0 0,0 1 0 0 0,0 0 1 0 0,1 0-1 0 0,-1 0 1 0 0,0 0-1 0 0,0 0 0 0 0,0 0 1 0 0,1 1-1 0 0,-1-1 0 0 0,0 0 1 0 0,0 1-1 0 0,0 0 1 0 0,0 0-1 0 0,0 0 0 0 0,0 0 1 0 0,0 0-1 0 0,0 0 1 0 0,0 0-1 0 0,0 0 0 0 0,0 1 1 0 0,-1-1-1 0 0,1 1 0 0 0,-1-1 1 0 0,1 1-1 0 0,-1 0 1 0 0,1 0-1 0 0,-1-1 0 0 0,0 1 1 0 0,0 0-1 0 0,0 0 1 0 0,0 0-1 0 0,0 0 0 0 0,-1 1 1 0 0,1-1-1 0 0,0 0 0 0 0,-1 0 1 0 0,0 0-1 0 0,1 0 1 0 0,-1 1-1 0 0,0-1 0 0 0,0 0 1 0 0,0 0-1 0 0,-1 1 1 0 0,1-1-1 0 0,-1 2-1 0 0,1-3 2 0 0,33 226 555 0 0,-31-201-449 0 0,-2-26-101 0 0,0 0 3 0 0,0 0 6 0 0,0 0 4 0 0,0 0-13 0 0,0 0-19 0 0,0 0-12 0 0,0 0-35 0 0,0 0-25 0 0,0 0-38 0 0,0 0-61 0 0,0 0-100 0 0,0 0-158 0 0,0 0-230 0 0,0 0-364 0 0,0 0-611 0 0,0 0-1424 0 0,0 0-3772 0 0,0 0-5136 0 0</inkml:trace>
  <inkml:trace contextRef="#ctx0" brushRef="#br0" timeOffset="86975.064">5003 3034 0 0 0,'0'0'589'0'0,"0"0"769"0"0,0 0 377 0 0,0 0 159 0 0,0 0 64 0 0,0 0-118 0 0,0 0-265 0 0,0 0-237 0 0,0 0-213 0 0,0 0-173 0 0,0 0-97 0 0,0 0-61 0 0,1 0-528 0 0,2 0 7650 0 0,-3 0-6867 0 0,-46 6 51 0 0,-10 31-858 0 0,49-30-234 0 0,0 0 1 0 0,1 0-1 0 0,-1 1 1 0 0,2 0-1 0 0,-1 0 1 0 0,1 0-1 0 0,0 1 1 0 0,0 0-1 0 0,1 0 1 0 0,1 0-1 0 0,-1 0 1 0 0,2 1-1 0 0,-1-1 1 0 0,1 1 0 0 0,0-1-1 0 0,1 1 1 0 0,0 0-1 0 0,1 8-8 0 0,-1-10 2 0 0,1 0 0 0 0,-1-1 0 0 0,1 1 0 0 0,1-1 1 0 0,0 1-1 0 0,0 0 0 0 0,0-1 0 0 0,1 0 0 0 0,0 1 0 0 0,0-1 0 0 0,1 0 0 0 0,0 0 0 0 0,0 0 1 0 0,1 0-1 0 0,-1-1 0 0 0,2 1 0 0 0,-1-1 0 0 0,1 0 0 0 0,1 1-2 0 0,-3-4 14 0 0,1-1 0 0 0,-1 1 0 0 0,1-1 0 0 0,0 0-1 0 0,-1-1 1 0 0,1 1 0 0 0,0-1 0 0 0,0 1 0 0 0,0-1 0 0 0,0 0 0 0 0,0-1 0 0 0,0 1 0 0 0,1-1-1 0 0,-1 0 1 0 0,0 0 0 0 0,0 0 0 0 0,0 0 0 0 0,0-1 0 0 0,0 1 0 0 0,1-1 0 0 0,-1 0 0 0 0,0-1-1 0 0,-1 1 1 0 0,1-1 0 0 0,0 1 0 0 0,0-1 0 0 0,0-1-14 0 0,89-69 337 0 0,-86 62-319 0 0,1 1-1 0 0,-1-1 0 0 0,-1-1 1 0 0,1 1-1 0 0,-2-1 1 0 0,0 0-1 0 0,0 0 0 0 0,-1-1 1 0 0,0 1-1 0 0,-1-1 1 0 0,0 0-1 0 0,-1 0 1 0 0,0 0-1 0 0,-1 0 0 0 0,-1 0 1 0 0,0-1-1 0 0,0 1 1 0 0,-2-3-18 0 0,0 8-69 0 0,0 0 0 0 0,0-1 0 0 0,-1 1 0 0 0,-1 0 0 0 0,1 0 0 0 0,-1 1 0 0 0,0-1 0 0 0,0 1 0 0 0,-1 0 0 0 0,0 0 1 0 0,0 0-1 0 0,-1 1 0 0 0,1-1 0 0 0,-1 1 0 0 0,0 1 0 0 0,-1-1 0 0 0,1 1 0 0 0,-1 0 0 0 0,0 0 0 0 0,1 1 0 0 0,-2 0 0 0 0,1 0 1 0 0,0 1-1 0 0,-1 0 0 0 0,1 0 0 0 0,-1 1 0 0 0,1 0 0 0 0,-1 0 0 0 0,0 1 0 0 0,1 0 0 0 0,-1 0 0 0 0,0 1 0 0 0,0 0 0 0 0,1 0 69 0 0,-55 26-3745 0 0,44-12-841 0 0,4 1-4549 0 0,7-8 1140 0 0</inkml:trace>
  <inkml:trace contextRef="#ctx0" brushRef="#br0" timeOffset="87635.911">5401 2525 392 0 0,'0'0'2897'0'0,"0"0"-1137"0"0,0 0-480 0 0,0 0-45 0 0,0 0 292 0 0,0 0 252 0 0,0 0 98 0 0,0 0-137 0 0,0 0-318 0 0,0 0-327 0 0,0 0-257 0 0,0 0-95 0 0,0 0-53 0 0,1-18-15 0 0,0-5-391 0 0,2-11 14 0 0,-3 2 3310 0 0,0 33-3309 0 0,0-1-45 0 0,0 8 318 0 0,-10 183 1375 0 0,8-146-1802 0 0,0 64 302 0 0,-5 0 0 0 0,-19 88-447 0 0,-19 56 200 0 0,39-238-334 0 0,8-19-1263 0 0,13-18-1631 0 0,-4 9-6078 0 0,-9 8-2735 0 0</inkml:trace>
  <inkml:trace contextRef="#ctx0" brushRef="#br0" timeOffset="88573.774">5550 3151 0 0 0,'0'0'483'0'0,"0"0"1260"0"0,0 0 304 0 0,0 0-91 0 0,0 0-169 0 0,0 0-225 0 0,0 0-208 0 0,0 0-211 0 0,0 0-161 0 0,0 0-124 0 0,0 0-21 0 0,0 0 16 0 0,3 3-14 0 0,0 1-517 0 0,0 0 0 0 0,1 0 0 0 0,-1-1 0 0 0,1 0 0 0 0,0 1 0 0 0,0-1 0 0 0,0-1 0 0 0,0 1 0 0 0,1-1 0 0 0,-1 1 0 0 0,1-1 0 0 0,-1-1 0 0 0,1 1 0 0 0,0-1 1 0 0,0 1-1 0 0,0-1 0 0 0,0-1 0 0 0,0 1 0 0 0,0-1 0 0 0,4 0-322 0 0,11-2 301 0 0,-1-2 1 0 0,0 0-1 0 0,1-1 0 0 0,-2-1 1 0 0,1-1-1 0 0,-1-1 1 0 0,0 0-1 0 0,0-2 0 0 0,-1 1 1 0 0,0-2-1 0 0,-1-1 1 0 0,0 0-1 0 0,-1 0 0 0 0,1-3-301 0 0,-10 10 38 0 0,0 0 0 0 0,0 0 0 0 0,0-1 0 0 0,-1 0 1 0 0,1 0-1 0 0,-2-1 0 0 0,1 1 0 0 0,-1-1 0 0 0,1 0 0 0 0,-2 0 0 0 0,1 0 0 0 0,-1-1 0 0 0,0 1 0 0 0,-1-1 0 0 0,0 0 0 0 0,0 0 0 0 0,-1 0 0 0 0,1 0 0 0 0,-2 0 0 0 0,1-2-38 0 0,-3 6-8 0 0,0-1 0 0 0,0 1 0 0 0,-1 0 0 0 0,1 0 0 0 0,-1 1 0 0 0,0-1 0 0 0,0 0 0 0 0,0 1 0 0 0,0 0 1 0 0,-1 0-1 0 0,1 0 0 0 0,-1 0 0 0 0,0 0 0 0 0,0 1 0 0 0,0 0 0 0 0,0 0 0 0 0,0 0 0 0 0,0 0 0 0 0,-1 0 1 0 0,1 1-1 0 0,-1 0 0 0 0,1 0 0 0 0,-1 0 0 0 0,1 1 0 0 0,-1-1 0 0 0,0 1 0 0 0,1 0 0 0 0,-3 1 8 0 0,-1-2-19 0 0,0 1 0 0 0,0 0 0 0 0,0 0-1 0 0,1 1 1 0 0,-1 1 0 0 0,0-1 0 0 0,0 1-1 0 0,1 0 1 0 0,-1 1 0 0 0,1-1 0 0 0,0 2 0 0 0,-6 2 19 0 0,-4 5 0 0 0,2 0 0 0 0,-1 1 0 0 0,1 1 0 0 0,1 0 0 0 0,0 1 0 0 0,1 0 0 0 0,1 1 0 0 0,0 1 1 0 0,1 0-1 0 0,1 0 0 0 0,0 1 0 0 0,1 1 0 0 0,1-1 0 0 0,1 1 0 0 0,0 1 0 0 0,1-1 1 0 0,1 1-1 0 0,1 0 0 0 0,1 1 0 0 0,1-1 0 0 0,0 0 0 0 0,1 13 0 0 0,1-26 11 0 0,1 0-1 0 0,0-1 0 0 0,0 1 1 0 0,0 0-1 0 0,1-1 1 0 0,-1 1-1 0 0,1-1 1 0 0,1 1-1 0 0,-1-1 0 0 0,1 0 1 0 0,0 0-1 0 0,0 0 1 0 0,0 0-1 0 0,1-1 1 0 0,0 1-1 0 0,-1-1 0 0 0,2 0 1 0 0,-1 0-1 0 0,0 0 1 0 0,1-1-1 0 0,0 0 1 0 0,0 0-1 0 0,0 0 0 0 0,0 0 1 0 0,0-1-1 0 0,0 1 1 0 0,1-1-1 0 0,4 1-10 0 0,13 3 63 0 0,1-1 0 0 0,-1-1 1 0 0,1-1-1 0 0,0 0 0 0 0,-1-2 0 0 0,10-2-63 0 0,-1 0 33 0 0,-1-3-1 0 0,0 0 1 0 0,0-2-1 0 0,0-2 1 0 0,25-9-33 0 0,-39 6-395 0 0,-15 4-2156 0 0,-2 7-2670 0 0,0 0-7091 0 0</inkml:trace>
  <inkml:trace contextRef="#ctx0" brushRef="#br0" timeOffset="26947.24">13422 773 5457 0 0,'0'0'2471'0'0,"0"0"-249"0"0,0 0-141 0 0,0 0-66 0 0,0 0-166 0 0,0 0-254 0 0,0 0-277 0 0,0 0-211 0 0,0 0-132 0 0,0 0-146 0 0,0 0-130 0 0,0 0-119 0 0,-23-5-110 0 0,-69-13-40 0 0,35 27 361 0 0,47-2-596 0 0,2-2-130 0 0,0 1 0 0 0,1 0 0 0 0,0 0 1 0 0,0 1-1 0 0,0 0 0 0 0,1 0 0 0 0,0 1 0 0 0,1-1 0 0 0,-1 2 1 0 0,1-1-1 0 0,1 0 0 0 0,0 1 0 0 0,0 0 0 0 0,1 0 0 0 0,0 0 1 0 0,0 0-1 0 0,1 0 0 0 0,0 1 0 0 0,1-1 0 0 0,0 1 0 0 0,0 3-65 0 0,1-10 13 0 0,-1 0 1 0 0,1 0-1 0 0,0 0 0 0 0,-1 0 0 0 0,1 0 0 0 0,1 0 0 0 0,-1 0 0 0 0,0-1 0 0 0,1 1 1 0 0,-1 0-1 0 0,1 0 0 0 0,0 0 0 0 0,0 0 0 0 0,0-1 0 0 0,0 1 0 0 0,1 0 1 0 0,-1-1-1 0 0,1 1 0 0 0,0-1 0 0 0,-1 1 0 0 0,1-1 0 0 0,0 0 0 0 0,0 0 0 0 0,1 0 1 0 0,-1 0-1 0 0,0 0 0 0 0,1 0 0 0 0,-1-1 0 0 0,1 1 0 0 0,-1-1 0 0 0,1 0 0 0 0,0 0 1 0 0,0 0-1 0 0,-1 0 0 0 0,1 0 0 0 0,0 0 0 0 0,0-1 0 0 0,0 1 0 0 0,3-1-13 0 0,8-1 67 0 0,1-1 0 0 0,-1 0-1 0 0,0-1 1 0 0,0 0-1 0 0,0-1 1 0 0,0-1-1 0 0,0 0 1 0 0,-1-1-1 0 0,0-1 1 0 0,0 0-1 0 0,-1 0 1 0 0,0-2-1 0 0,0 1 1 0 0,-1-1-1 0 0,0-1 1 0 0,0 0 0 0 0,-1-1-1 0 0,-1 0 1 0 0,1-1-67 0 0,74-62 253 0 0,-84 73-250 0 0,1 0 0 0 0,0 0 0 0 0,0 0 0 0 0,0 0 0 0 0,0 1 0 0 0,0-1 0 0 0,0 0 0 0 0,0 0 0 0 0,0 0 0 0 0,1 1 0 0 0,-1-1 0 0 0,0 1 0 0 0,0-1 0 0 0,1 1 0 0 0,-1-1 0 0 0,0 1 0 0 0,1 0 0 0 0,-1 0 0 0 0,0-1 0 0 0,1 1 0 0 0,-1 0 0 0 0,0 0 0 0 0,1 0 0 0 0,-1 1 0 0 0,0-1 0 0 0,1 0 0 0 0,-1 0 0 0 0,0 1 0 0 0,0-1 0 0 0,1 1 0 0 0,-1-1 0 0 0,0 1 0 0 0,0-1 0 0 0,1 1 0 0 0,-1 0 0 0 0,0 0 0 0 0,0-1 0 0 0,0 1 0 0 0,0 0 0 0 0,0 0 0 0 0,0 0 0 0 0,-1 0 0 0 0,1 0 0 0 0,0 1 0 0 0,0-1 0 0 0,-1 0 0 0 0,1 0 0 0 0,0 0 0 0 0,-1 1 0 0 0,0-1 0 0 0,1 0 0 0 0,-1 2-3 0 0,91 150 151 0 0,-88-150-201 0 0,0 1 0 0 0,1-1 0 0 0,0 0 0 0 0,-1 0 0 0 0,1 0 0 0 0,1 0 0 0 0,-1-1 0 0 0,0 0 0 0 0,1 0 0 0 0,-1 0 0 0 0,1 0 0 0 0,-1-1 0 0 0,1 1 0 0 0,0-1 0 0 0,0 0 0 0 0,-1-1 0 0 0,1 1 0 0 0,0-1 0 0 0,0 0 0 0 0,0 0 0 0 0,0 0 0 0 0,0-1 50 0 0,41-10-10177 0 0,-38 7-2222 0 0</inkml:trace>
  <inkml:trace contextRef="#ctx0" brushRef="#br0" timeOffset="29957.358">14604 1152 0 0 0,'0'0'1195'0'0,"0"0"284"0"0,0 0 283 0 0,0 0 161 0 0,0 0 17 0 0,0 0-174 0 0,0 0-293 0 0,0 0-218 0 0,0 0-188 0 0,0 0-131 0 0,0 0-49 0 0,0 0-10 0 0,0 0-19 0 0,-3 1-11 0 0,1 1-362 0 0,-3 1-325 0 0,-2-1 3932 0 0,-7-43-1443 0 0,12 25-2570 0 0,1-1 1 0 0,1 0 0 0 0,1 1 0 0 0,0-1-1 0 0,1 1 1 0 0,1 0 0 0 0,1 0-1 0 0,0 0 1 0 0,1 0 0 0 0,0 0-1 0 0,2 1 1 0 0,-1 0 0 0 0,2 0-1 0 0,0 1 1 0 0,1 0 0 0 0,1 0-1 0 0,0 1 1 0 0,0 0 0 0 0,1 1-1 0 0,2-1-79 0 0,-4 6 2 0 0,0-1-1 0 0,1 1 0 0 0,0 0 0 0 0,0 1 0 0 0,1 1 0 0 0,0-1 0 0 0,0 2 0 0 0,0-1 0 0 0,0 2 0 0 0,1-1 0 0 0,3 1-1 0 0,-12 3 2 0 0,-1 0-1 0 0,1 0 0 0 0,-1 0 0 0 0,0 1 1 0 0,1-1-1 0 0,-1 1 0 0 0,0 0 0 0 0,1 0 1 0 0,-1 0-1 0 0,0 0 0 0 0,0 0 0 0 0,0 0 1 0 0,0 0-1 0 0,0 1 0 0 0,0-1 0 0 0,0 1 0 0 0,0-1 1 0 0,0 1-1 0 0,-1 0 0 0 0,1 0 0 0 0,-1 0 1 0 0,1 0-1 0 0,-1 0 0 0 0,0 0 0 0 0,0 0 1 0 0,0 0-1 0 0,0 0 0 0 0,0 1 0 0 0,0-1 0 0 0,-1 0 1 0 0,1 1-1 0 0,-1-1 0 0 0,1 0 0 0 0,-1 1 1 0 0,0-1-1 0 0,0 1 0 0 0,0-1 0 0 0,0 1 1 0 0,-1-1-1 0 0,1 0 0 0 0,-1 1 0 0 0,1-1 0 0 0,-2 2-1 0 0,4 15 49 0 0,-1 9-22 0 0,-1 0-1 0 0,-1 0 1 0 0,-1 0 0 0 0,-2 0 0 0 0,0 0 0 0 0,-2 0 0 0 0,-1-1-1 0 0,-2 0 1 0 0,-4 10-27 0 0,0 0 15 0 0,12-36-19 0 0,1-1 12 0 0,0 0-13 0 0,0 0-14 0 0,0 0-13 0 0,5-11 33 0 0,171-217 29 0 0,-162 211-42 0 0,-1 1 1 0 0,2 1 0 0 0,0 1 0 0 0,1 0 0 0 0,0 0 0 0 0,1 2 0 0 0,0 0 0 0 0,1 1 0 0 0,5-1 11 0 0,-21 11-5 0 0,0 1 0 0 0,0-1 1 0 0,1 1-1 0 0,-1-1 1 0 0,1 1-1 0 0,-1 0 0 0 0,0 0 1 0 0,1 0-1 0 0,-1 0 1 0 0,0 0-1 0 0,1 0 1 0 0,-1 1-1 0 0,0-1 0 0 0,1 1 1 0 0,-1 0-1 0 0,0-1 1 0 0,0 1-1 0 0,1 0 0 0 0,-1 0 1 0 0,0 1-1 0 0,0-1 1 0 0,0 0-1 0 0,0 1 1 0 0,-1-1-1 0 0,1 1 0 0 0,0 0 1 0 0,0-1-1 0 0,-1 1 1 0 0,1 0-1 0 0,-1 0 1 0 0,0 0-1 0 0,0 0 0 0 0,0 0 1 0 0,0 1-1 0 0,0-1 1 0 0,0 0-1 0 0,0 1 5 0 0,24 89 48 0 0,-21-67-20 0 0,0-8-19 0 0,-1 1-1 0 0,-1-1 1 0 0,-1 1-1 0 0,0 0 0 0 0,-1 0 1 0 0,-1-1-1 0 0,-3 16-8 0 0,46-52-10066 0 0,-30 12 3259 0 0,-4-1-3778 0 0</inkml:trace>
  <inkml:trace contextRef="#ctx0" brushRef="#br0" timeOffset="30393.035">15914 762 9426 0 0,'0'0'1944'0'0,"0"0"-326"0"0,0 0-108 0 0,0 0-37 0 0,0 0-124 0 0,0 0-168 0 0,0 0-175 0 0,0 0-147 0 0,0 0-108 0 0,0 0-131 0 0,-34 19-120 0 0,-110 61-97 0 0,37 0 468 0 0,89-60-705 0 0,14-17-146 0 0,0 0 0 0 0,1 0 0 0 0,-1 1 1 0 0,1-1-1 0 0,0 1 0 0 0,0 0 0 0 0,1 0 0 0 0,-1 0 0 0 0,1 1 0 0 0,0-1 0 0 0,0 0 1 0 0,0 1-1 0 0,0-1 0 0 0,1 1 0 0 0,0 0 0 0 0,0 0 0 0 0,0-1 0 0 0,0 1 0 0 0,1 0 1 0 0,0 0-1 0 0,0 0 0 0 0,1 0-20 0 0,1-2 19 0 0,0-1 1 0 0,1 0-1 0 0,0 0 1 0 0,-1-1-1 0 0,1 1 1 0 0,0-1-1 0 0,0 1 1 0 0,0-1-1 0 0,0 0 1 0 0,0 0-1 0 0,0 0 1 0 0,1-1 0 0 0,-1 1-1 0 0,0-1 1 0 0,0 1-1 0 0,0-1 1 0 0,1 0-1 0 0,-1 0 1 0 0,0-1-1 0 0,2 1-19 0 0,-3 0 15 0 0,19-3 90 0 0,-1 0 1 0 0,1-1-1 0 0,0-1 0 0 0,-1 0 0 0 0,0-2 0 0 0,-1-1 0 0 0,1 0 1 0 0,-2-1-1 0 0,1-1 0 0 0,-1-1 0 0 0,-1-1 0 0 0,0 0 0 0 0,0-1 1 0 0,4-6-106 0 0,25-14 249 0 0,-39 62-202 0 0,-6 100-210 0 0,0-127 62 0 0,-1 0 0 0 0,1 0 0 0 0,0 0 0 0 0,0 0 0 0 0,-1-1 0 0 0,1 1 0 0 0,0 0 0 0 0,1-1 0 0 0,-1 1 0 0 0,0 0 0 0 0,0-1 0 0 0,1 0 0 0 0,-1 1 1 0 0,1-1-1 0 0,-1 0 0 0 0,1 0 0 0 0,-1 1 0 0 0,1-1 0 0 0,0 0 0 0 0,-1-1 0 0 0,1 1 0 0 0,0 0 0 0 0,0-1 0 0 0,0 1 0 0 0,0-1 0 0 0,0 1 0 0 0,0-1 0 0 0,0 0 0 0 0,0 0 0 0 0,0 0 0 0 0,-1 0 0 0 0,1 0 0 0 0,0 0 0 0 0,2-1 101 0 0,21-3-4453 0 0,-4-3-3658 0 0,-11 2-2023 0 0</inkml:trace>
  <inkml:trace contextRef="#ctx0" brushRef="#br0" timeOffset="30773.005">16667 707 13347 0 0,'0'0'1643'0'0,"0"0"-316"0"0,0 0-122 0 0,0 0-95 0 0,0 0-120 0 0,0 0-145 0 0,0 0-179 0 0,0 0-149 0 0,0 0-113 0 0,0 0-91 0 0,-33 16-73 0 0,-104 52-34 0 0,59-20 282 0 0,77-48-488 0 0,0 0 0 0 0,0 0-1 0 0,0 1 1 0 0,0-1 0 0 0,0 0 0 0 0,1 0 0 0 0,-1 0-1 0 0,0 1 1 0 0,0-1 0 0 0,0 1 0 0 0,1-1-1 0 0,-1 0 1 0 0,0 1 0 0 0,1-1 0 0 0,-1 1 0 0 0,0 0-1 0 0,1-1 1 0 0,-1 1 0 0 0,0-1 0 0 0,1 1 0 0 0,-1 0-1 0 0,1 0 1 0 0,-1-1 0 0 0,1 1 0 0 0,0 0 0 0 0,-1 0-1 0 0,1-1 1 0 0,0 1 0 0 0,-1 0 0 0 0,1 0 0 0 0,0 0-1 0 0,0 0 1 0 0,0 0 0 0 0,0-1 0 0 0,0 1-1 0 0,0 0 1 0 0,0 0 0 0 0,0 0 0 0 0,0 0 0 0 0,0 0-1 0 0,1-1 1 0 0,-1 1 0 0 0,0 0 0 0 0,0 0 0 0 0,1 0-1 0 0,-1 0 1 0 0,1-1 0 0 0,-1 1 0 0 0,1 0 0 0 0,-1-1-1 0 0,1 1 1 0 0,-1 0 0 0 0,1-1 0 0 0,-1 1-1 0 0,1 0 1 0 0,0-1 0 0 0,0 1 0 0 0,-1-1 0 0 0,1 1-1 0 0,0-1 1 0 0,0 0 0 0 0,-1 1 0 0 0,1-1 0 0 0,0 0-1 0 0,0 0 1 0 0,0 1 0 0 0,0-1 0 0 0,-1 0 0 0 0,1 0-1 0 0,0 0 1 0 0,115 27 238 0 0,-115-26-217 0 0,1 0-1 0 0,-1 0 1 0 0,1 1 0 0 0,-1-1 0 0 0,0 0 0 0 0,1 1 0 0 0,-1-1 0 0 0,0 1 0 0 0,0-1 0 0 0,0 1 0 0 0,0-1-1 0 0,0 1 1 0 0,-1 0 0 0 0,1-1 0 0 0,0 1 0 0 0,-1 0 0 0 0,1 0 0 0 0,-1 0 0 0 0,1-1 0 0 0,-1 1 0 0 0,0 0-1 0 0,0 0 1 0 0,0 0 0 0 0,0 0 0 0 0,0 0 0 0 0,-1 0 0 0 0,1-1 0 0 0,0 1 0 0 0,-1 0 0 0 0,1 0 0 0 0,-1 0-1 0 0,0-1 1 0 0,0 1 0 0 0,0 0 0 0 0,1-1 0 0 0,-2 1 0 0 0,1-1 0 0 0,0 1 0 0 0,0-1 0 0 0,0 1 0 0 0,-1-1-1 0 0,1 0-20 0 0,-63 54 843 0 0,-80 5-944 0 0,137-61-3028 0 0,15-9-8388 0 0,-2 6 1020 0 0</inkml:trace>
  <inkml:trace contextRef="#ctx0" brushRef="#br0" timeOffset="31154.198">17061 736 10810 0 0,'0'0'2249'0'0,"0"0"-560"0"0,0 0-211 0 0,0 0-88 0 0,0 0-65 0 0,0 0-159 0 0,0 0-195 0 0,0 0-183 0 0,0 0-157 0 0,0 0-122 0 0,0 0-82 0 0,0 0-51 0 0,0 0-87 0 0,-29 17-36 0 0,-90 50-51 0 0,72-37 81 0 0,47-29-284 0 0,0 0 0 0 0,0 0 0 0 0,0 1-1 0 0,1-1 1 0 0,-1 0 0 0 0,0 0 0 0 0,1 0 0 0 0,-1 0 0 0 0,1 1 0 0 0,-1-1 0 0 0,1 0-1 0 0,0 0 1 0 0,-1 0 0 0 0,1 0 0 0 0,0 0 0 0 0,0 0 0 0 0,0 0 0 0 0,-1-1-1 0 0,1 1 1 0 0,0 0 0 0 0,0 0 0 0 0,0-1 0 0 0,0 1 0 0 0,1 0 0 0 0,-1-1 0 0 0,0 1-1 0 0,0-1 1 0 0,0 0 0 0 0,0 1 0 0 0,1-1 0 0 0,-1 0 0 0 0,0 0 0 0 0,0 1-1 0 0,1-1 1 0 0,-1 0 0 0 0,0 0 0 0 0,0-1 0 0 0,0 1 0 0 0,1 0 0 0 0,0 0 1 0 0,3 0 22 0 0,-1 0 1 0 0,1 1-1 0 0,-1 0 1 0 0,1 0-1 0 0,-1 1 0 0 0,1-1 1 0 0,-1 1-1 0 0,0 0 1 0 0,1 0-1 0 0,-1 0 1 0 0,0 0-1 0 0,0 1 1 0 0,-1 0-1 0 0,1 0 1 0 0,-1 0-1 0 0,1 0 1 0 0,-1 0-1 0 0,0 1 1 0 0,0 0-1 0 0,0-1 1 0 0,-1 1-1 0 0,1 0 1 0 0,-1 0-1 0 0,0 0 1 0 0,0 1-1 0 0,0-1 0 0 0,-1 0 1 0 0,0 1-1 0 0,1 0 1 0 0,-2-1-1 0 0,1 1 1 0 0,0-1-1 0 0,-1 1 1 0 0,0 3-23 0 0,-2 2 108 0 0,-1 0 0 0 0,0 0 0 0 0,-1 0 1 0 0,0 0-1 0 0,-1-1 0 0 0,0 0 0 0 0,0 0 1 0 0,-1 0-1 0 0,0 0 0 0 0,0-1 0 0 0,-1 0 0 0 0,0 0 1 0 0,-1-1-1 0 0,0 0 0 0 0,0 0 0 0 0,0-1 0 0 0,-1 0 1 0 0,0-1-1 0 0,0 0 0 0 0,0 0 0 0 0,-3 1-108 0 0,4-3-112 0 0,0 1 0 0 0,1-1 1 0 0,-1 0-1 0 0,0-1 0 0 0,-1 0 0 0 0,1 0 0 0 0,0 0 0 0 0,-1-1 0 0 0,1-1 0 0 0,-1 1 0 0 0,1-2 0 0 0,-1 1 0 0 0,-1-1 112 0 0,2-7-2725 0 0,6 2-4022 0 0,1 2-5288 0 0</inkml:trace>
  <inkml:trace contextRef="#ctx0" brushRef="#br0" timeOffset="32618.033">18208 913 2312 0 0,'0'0'2198'0'0,"0"0"-313"0"0,0 0 4 0 0,0 0 112 0 0,0 0 55 0 0,0 0-190 0 0,0 0-332 0 0,0 0-337 0 0,0 0-314 0 0,0 0-201 0 0,0 0-134 0 0,0 0-108 0 0,0 0-95 0 0,-28 4-57 0 0,-86 13-41 0 0,110-16-217 0 0,0-1-1 0 0,0 1 1 0 0,-1 0 0 0 0,1 0 0 0 0,0 1-1 0 0,0-1 1 0 0,0 1 0 0 0,0 0-1 0 0,1 0 1 0 0,-1 0 0 0 0,0 0 0 0 0,1 1-1 0 0,0 0 1 0 0,-1-1 0 0 0,1 1-1 0 0,0 0 1 0 0,0 1 0 0 0,-2 2-30 0 0,-4 5 109 0 0,4-4-74 0 0,-1 0 0 0 0,1 1 1 0 0,0-1-1 0 0,1 1 0 0 0,0 0 0 0 0,0 0 0 0 0,1 0 0 0 0,0 0 0 0 0,0 1 1 0 0,1 0-1 0 0,0-1 0 0 0,0 1 0 0 0,1 0 0 0 0,0 0 0 0 0,1 0 0 0 0,0 0 1 0 0,1 5-36 0 0,0-11 25 0 0,1-1 0 0 0,-1 1 0 0 0,1 0 1 0 0,0-1-1 0 0,0 1 0 0 0,0-1 0 0 0,0 0 0 0 0,0 0 1 0 0,1 0-1 0 0,-1 0 0 0 0,1 0 0 0 0,-1 0 1 0 0,1 0-1 0 0,0-1 0 0 0,0 0 0 0 0,0 1 1 0 0,-1-1-1 0 0,1 0 0 0 0,0 0 0 0 0,0-1 1 0 0,1 1-1 0 0,-1 0 0 0 0,0-1 0 0 0,0 0 0 0 0,0 0 1 0 0,0 0-1 0 0,0 0 0 0 0,0-1 0 0 0,0 1 1 0 0,1-1-1 0 0,1 0-25 0 0,1 1 66 0 0,4-2 29 0 0,0-1 1 0 0,-1 0-1 0 0,1 0 0 0 0,0-1 1 0 0,-1 0-1 0 0,0 0 0 0 0,0-1 1 0 0,0-1-1 0 0,-1 0 1 0 0,0 0-1 0 0,0 0 0 0 0,0-1 1 0 0,6-7-96 0 0,11-8 137 0 0,94-75 98 0 0,-118 97-239 0 0,0-1 0 0 0,0 0 0 0 0,0 0-1 0 0,-1 1 1 0 0,1-1 0 0 0,0 1 0 0 0,0-1 0 0 0,0 1 0 0 0,0-1-1 0 0,0 1 1 0 0,0-1 0 0 0,0 1 0 0 0,0 0 0 0 0,0 0-1 0 0,0-1 1 0 0,0 1 0 0 0,0 0 0 0 0,0 0 0 0 0,1 0 0 0 0,-1 0-1 0 0,0 0 1 0 0,0 0 0 0 0,0 1 0 0 0,0-1 0 0 0,0 0-1 0 0,0 0 1 0 0,0 1 0 0 0,0-1 0 0 0,0 1 0 0 0,0-1 0 0 0,0 1-1 0 0,0-1 1 0 0,0 1 0 0 0,0 0 0 0 0,-1-1 0 0 0,1 1 0 0 0,0 0-1 0 0,0 0 1 0 0,-1-1 0 0 0,1 1 0 0 0,0 0 0 0 0,-1 0-1 0 0,1 0 1 0 0,-1 0 0 0 0,1 0 0 0 0,-1 0 0 0 0,0 0 0 0 0,1 0-1 0 0,-1 0 1 0 0,0 0 0 0 0,0 0 0 0 0,1 0 0 0 0,-1 0-1 0 0,0 0 1 0 0,0 0 0 0 0,0 1 0 0 0,0-1 0 0 0,-1 0 0 0 0,1 0-1 0 0,0 1 5 0 0,5 59-3 0 0,-6-50-5 0 0,1 0 0 0 0,0-1 0 0 0,1 1 0 0 0,0 0 0 0 0,1-1 0 0 0,0 1 0 0 0,1-1 0 0 0,0 1 0 0 0,0-1 1 0 0,1 0-1 0 0,1-1 0 0 0,-1 1 0 0 0,2-1 0 0 0,-1 1 0 0 0,2 0 8 0 0,-2-7 9 0 0,-1-1-1 0 0,0 0 1 0 0,1 0 0 0 0,0 0 0 0 0,-1-1 0 0 0,1 1 0 0 0,0-1 0 0 0,0 0-1 0 0,0 0 1 0 0,0-1 0 0 0,0 1 0 0 0,0-1 0 0 0,0-1 0 0 0,0 1 0 0 0,-1 0-1 0 0,1-1 1 0 0,0 0 0 0 0,0 0 0 0 0,0-1 0 0 0,0 1 0 0 0,-1-1 0 0 0,1 0 0 0 0,-1 0-1 0 0,1-1 1 0 0,-1 1 0 0 0,0-1 0 0 0,0 0 0 0 0,0-1-9 0 0,198-180 921 0 0,-172 155-867 0 0,-1-2 0 0 0,-2 0 0 0 0,-1-2 0 0 0,-1-1 0 0 0,-2-1 0 0 0,-2-1 0 0 0,-1-1 0 0 0,-1 0 0 0 0,-3-2 0 0 0,-1 0 0 0 0,-1-1 0 0 0,-3 0 0 0 0,2-17-54 0 0,-11-13 74 0 0,-3 69-79 0 0,-1 0-1 0 0,0 0 0 0 0,1 1 1 0 0,-1-1-1 0 0,0 0 0 0 0,1 1 0 0 0,-1 0 1 0 0,0-1-1 0 0,1 1 0 0 0,-1 0 0 0 0,0 0 1 0 0,0 0-1 0 0,0 0 0 0 0,1 0 0 0 0,-1 0 1 0 0,0 1-1 0 0,1-1 0 0 0,-1 0 0 0 0,0 1 1 0 0,0 0-1 0 0,1-1 0 0 0,-1 1 0 0 0,1 0 1 0 0,-1 0-1 0 0,1 0 0 0 0,-1 0 0 0 0,1 0 1 0 0,-1 0-1 0 0,1 0 0 0 0,0 0 0 0 0,0 1 1 0 0,0-1-1 0 0,0 0 0 0 0,0 1 1 0 0,0-1-1 0 0,0 1 6 0 0,-15 16-17 0 0,0 2 1 0 0,2-1 0 0 0,1 2 0 0 0,0 0-1 0 0,1 0 1 0 0,2 1 0 0 0,0 1-1 0 0,1-1 1 0 0,2 2 0 0 0,0-1-1 0 0,1 1 1 0 0,2 0 0 0 0,0 3 16 0 0,-1-2-6 0 0,2 0 0 0 0,1 0 0 0 0,1 1 0 0 0,1-1 0 0 0,2 0 0 0 0,0 1 0 0 0,4 14 6 0 0,-4-31-2 0 0,0 0-1 0 0,0 0 1 0 0,1-1 0 0 0,0 0 0 0 0,0 1 0 0 0,1-1 0 0 0,0 0 0 0 0,0 0 0 0 0,1-1 0 0 0,0 0 0 0 0,0 1 0 0 0,1-2 0 0 0,0 1 0 0 0,0-1 0 0 0,1 0 0 0 0,0 0 0 0 0,0 0 0 0 0,0-1 0 0 0,1 0 0 0 0,-1-1-1 0 0,1 0 1 0 0,0 0 0 0 0,2 0 2 0 0,1-2 15 0 0,-1-1 0 0 0,1-1 0 0 0,-1 0 0 0 0,1 0 0 0 0,-1-1-1 0 0,0-1 1 0 0,1 1 0 0 0,-1-2 0 0 0,0 1 0 0 0,0-2 0 0 0,0 1 0 0 0,0-1-1 0 0,-1-1 1 0 0,1 0 0 0 0,-1 0 0 0 0,0 0 0 0 0,-1-1 0 0 0,1-1 0 0 0,-1 0-1 0 0,0 0 1 0 0,-1 0 0 0 0,1-1-15 0 0,3-1-4 0 0,26-26 59 0 0,-1-2 1 0 0,-1-1-1 0 0,-3-2 0 0 0,-1-1 0 0 0,-2-1 1 0 0,-2-2-1 0 0,4-10-55 0 0,-5 9 7 0 0,-2-1 1 0 0,-1-1-1 0 0,-3-1 1 0 0,-2-1-1 0 0,-1-2-7 0 0,-16 49 8 0 0,0 0 0 0 0,0 1 0 0 0,0-1 0 0 0,0 1 0 0 0,-1-1 0 0 0,1 0-1 0 0,0 0 1 0 0,-1 1 0 0 0,0-1 0 0 0,1 0 0 0 0,-1 0 0 0 0,0 0 0 0 0,0 0 0 0 0,0 1 0 0 0,0-1 0 0 0,0 0-1 0 0,0 0 1 0 0,-1 0 0 0 0,1 0 0 0 0,0 1 0 0 0,-1-1 0 0 0,0 0 0 0 0,1 0 0 0 0,-1 1 0 0 0,0-1 0 0 0,0 0-1 0 0,0 1 1 0 0,0-1 0 0 0,0 1 0 0 0,0 0 0 0 0,-1-1 0 0 0,1 1 0 0 0,0 0 0 0 0,-1-1 0 0 0,1 1 0 0 0,-1 0-1 0 0,1 0 1 0 0,-1 0 0 0 0,0 0-8 0 0,-2 2 2 0 0,-1-1 0 0 0,1 1 1 0 0,-1 0-1 0 0,1 0 0 0 0,-1 0 0 0 0,1 1 0 0 0,0-1 0 0 0,0 1 0 0 0,0 0 0 0 0,0 0 1 0 0,0 1-1 0 0,0-1 0 0 0,0 1 0 0 0,1 0 0 0 0,-1 0 0 0 0,1 0 0 0 0,0 0 0 0 0,0 1 0 0 0,0 0 1 0 0,1-1-1 0 0,-1 1 0 0 0,1 0 0 0 0,-1 1-2 0 0,-43 106 3 0 0,38-88 8 0 0,-7 27 38 0 0,1 1 0 0 0,3 0 0 0 0,2 1 0 0 0,2 0 0 0 0,3 0 0 0 0,2 0 0 0 0,2 1 0 0 0,3 12-49 0 0,46 159 29 0 0,-20-186-293 0 0,-29-68-236 0 0,-24-59-3678 0 0,15 65-918 0 0,4 12-4420 0 0</inkml:trace>
  <inkml:trace contextRef="#ctx0" brushRef="#br0" timeOffset="32889.254">18578 777 8306 0 0,'0'0'3283'0'0,"0"0"-1553"0"0,0 0-714 0 0,0 0 2 0 0,0 0 86 0 0,0 0 56 0 0,0 0-42 0 0,0 0-75 0 0,0 0-69 0 0,0 0-71 0 0,0 0-81 0 0,34 2-91 0 0,110 8-83 0 0,0-16 573 0 0,-103 0-957 0 0,26-3 61 0 0,80-9-92 0 0,134 0-233 0 0,-107 33-3512 0 0,-157-11 2109 0 0,15 4-6205 0 0,-18-1-3856 0 0</inkml:trace>
  <inkml:trace contextRef="#ctx0" brushRef="#br0" timeOffset="34151.986">19938 828 6961 0 0,'0'0'2017'0'0,"0"0"-318"0"0,0 0-63 0 0,0 0 5 0 0,0 0-133 0 0,0 0-229 0 0,0 0-288 0 0,0 0-206 0 0,0 0-139 0 0,0 0-105 0 0,0 0-81 0 0,-32 6-88 0 0,-100 21-72 0 0,73 0 63 0 0,53-20-292 0 0,-2 0-48 0 0,1 0 0 0 0,0 1 0 0 0,0-1 0 0 0,1 1 0 0 0,0 1 0 0 0,0-1 1 0 0,1 1-1 0 0,1 0 0 0 0,-1 0 0 0 0,1 1 0 0 0,1-1 0 0 0,0 1 0 0 0,0 0 0 0 0,1 0 0 0 0,0 0 0 0 0,0 0 0 0 0,1 0 1 0 0,1 0-1 0 0,0 7-23 0 0,3-12 37 0 0,-1-1 0 0 0,1 0 1 0 0,0 0-1 0 0,1 0 0 0 0,-1 0 0 0 0,1 0 1 0 0,0-1-1 0 0,0 0 0 0 0,0 0 1 0 0,0 0-1 0 0,0 0 0 0 0,1 0 1 0 0,-1-1-1 0 0,1 0 0 0 0,0 0 0 0 0,0 0 1 0 0,0-1-1 0 0,0 1 0 0 0,0-1 1 0 0,0 0-1 0 0,0-1 0 0 0,0 1 0 0 0,0-1 1 0 0,0 0-1 0 0,0 0 0 0 0,0-1 1 0 0,1 0-1 0 0,-1 1 0 0 0,0-2 1 0 0,0 1-1 0 0,0-1-37 0 0,7-1 143 0 0,-1-1 0 0 0,0-1 1 0 0,0 0-1 0 0,0-1 0 0 0,-1 0 1 0 0,0 0-1 0 0,0-1 0 0 0,-1 0 1 0 0,6-6-144 0 0,4-2 166 0 0,101-102 430 0 0,-82 96-773 0 0,-37 58 85 0 0,-9 18 115 0 0,4 32-46 0 0,4-85 26 0 0,1 0 1 0 0,0 0-1 0 0,-1-1 1 0 0,1 1-1 0 0,0 0 1 0 0,0-1-1 0 0,0 1 1 0 0,0 0-1 0 0,1-1 1 0 0,-1 1-1 0 0,0-1 1 0 0,1 0-1 0 0,-1 1 1 0 0,1-1-1 0 0,-1 0 1 0 0,1 0-1 0 0,-1 0 1 0 0,1 0-1 0 0,0 0 1 0 0,0 0 0 0 0,-1 0-1 0 0,1-1 1 0 0,0 1-1 0 0,0-1 1 0 0,0 1-1 0 0,0-1 1 0 0,0 0-1 0 0,0 0 1 0 0,0 0-1 0 0,0 0 1 0 0,0 0-1 0 0,0 0 1 0 0,0 0-1 0 0,-1-1 1 0 0,3 1-4 0 0,67-25 340 0 0,-64 22-303 0 0,263-126 674 0 0,-74 38-620 0 0,-236 104 298 0 0,-28-1-208 0 0,-19 32-254 0 0,84-41 69 0 0,0 0-1 0 0,-1 0 1 0 0,1 0 0 0 0,0 0 0 0 0,0 0-1 0 0,1 1 1 0 0,-1-1 0 0 0,1 1-1 0 0,0-1 1 0 0,0 1 0 0 0,0 0 0 0 0,0 0-1 0 0,1 0 1 0 0,-1 0 0 0 0,1 1-1 0 0,0-1 1 0 0,0 0 0 0 0,1 0 0 0 0,-1 1-1 0 0,1-1 1 0 0,0 0 0 0 0,0 1-1 0 0,1-1 1 0 0,-1 0 0 0 0,1 1 0 0 0,0-1-1 0 0,0 0 1 0 0,0 0 0 0 0,0 0-1 0 0,1 0 1 0 0,0 0 0 0 0,0 0 0 0 0,0 0-1 0 0,0 0 1 0 0,1-1 0 0 0,-1 1-1 0 0,1-1 1 0 0,0 0 0 0 0,0 0 0 0 0,0 0-1 0 0,1 0 1 0 0,-1 0 0 0 0,0-1-1 0 0,1 1 1 0 0,0-1 0 0 0,0 0 0 0 0,2 1 4 0 0,8-1 20 0 0,0-1 1 0 0,0 0 0 0 0,0 0 0 0 0,0-2 0 0 0,0 0 0 0 0,0 0-1 0 0,-1-1 1 0 0,1-1 0 0 0,0 0 0 0 0,-1-1 0 0 0,1-1 0 0 0,-1 0-1 0 0,-1 0 1 0 0,1-1 0 0 0,-1-1 0 0 0,0 0 0 0 0,0-1 0 0 0,-1 0-1 0 0,0-1 1 0 0,3-3-21 0 0,11-5 64 0 0,15-13 32 0 0,-1-2 1 0 0,-2-1 0 0 0,-1-2-1 0 0,-2-1 1 0 0,17-25-97 0 0,-4 7 2 0 0,-30 36-11 0 0,-1 0 1 0 0,0-2-1 0 0,-1 0 0 0 0,-2 0 0 0 0,0-1 1 0 0,-1-1-1 0 0,-1 0 0 0 0,-1-1 0 0 0,-1 0 1 0 0,-1 0-1 0 0,-1-1 0 0 0,-1 0 0 0 0,-2 0 1 0 0,0 0-1 0 0,-1-1 0 0 0,-1-1 9 0 0,-2 24-1 0 0,0 1 1 0 0,0 0-1 0 0,0 0 1 0 0,0 0-1 0 0,0 0 0 0 0,0 0 1 0 0,0 0-1 0 0,-1 0 0 0 0,1 0 1 0 0,0 0-1 0 0,0 0 0 0 0,-1 0 1 0 0,1 0-1 0 0,-1 0 1 0 0,1 0-1 0 0,-1 0 0 0 0,1 0 1 0 0,-1 0-1 0 0,0 0 0 0 0,1 0 1 0 0,-1 1-1 0 0,0-1 0 0 0,0 0 1 0 0,0 0-1 0 0,1 1 1 0 0,-1-1-1 0 0,0 1 0 0 0,0-1 1 0 0,0 1-1 0 0,0-1 0 0 0,0 1 1 0 0,0-1-1 0 0,0 1 0 0 0,0 0 1 0 0,0 0-1 0 0,0-1 0 0 0,0 1 1 0 0,0 0-1 0 0,-1 0 1 0 0,1 0-1 0 0,0 0 0 0 0,0 0 1 0 0,0 0-1 0 0,0 1 0 0 0,0-1 1 0 0,0 0-1 0 0,0 0 0 0 0,0 1 1 0 0,0-1-1 0 0,-1 1 1 0 0,-48 29-69 0 0,31-4 74 0 0,1 1 0 0 0,2 0 1 0 0,0 1-1 0 0,2 1 0 0 0,1 0 1 0 0,2 1-1 0 0,0 0 0 0 0,2 1 1 0 0,2 0-1 0 0,1 0 0 0 0,1 1 1 0 0,1 3-6 0 0,-2 127-43 0 0,7-155 42 0 0,0 1 0 0 0,0-1 1 0 0,1 1-1 0 0,0-1 0 0 0,0 0 0 0 0,1 0 0 0 0,0 0 1 0 0,0 0-1 0 0,1-1 0 0 0,0 1 0 0 0,0-1 0 0 0,0 0 1 0 0,1 0-1 0 0,0 0 0 0 0,0-1 0 0 0,0 0 0 0 0,1 0 1 0 0,0 0-1 0 0,0 0 0 0 0,2 0 1 0 0,1-2 8 0 0,0 0 1 0 0,0 0-1 0 0,0-1 0 0 0,0-1 0 0 0,1 1 1 0 0,-1-2-1 0 0,1 1 0 0 0,-1-1 0 0 0,1 0 1 0 0,-1-1-1 0 0,8-2-8 0 0,85-30 10 0 0,-5 8 40 0 0,-90 72 128 0 0,-8-2-340 0 0,-1-48-12768 0 0,2 2 1022 0 0</inkml:trace>
  <inkml:trace contextRef="#ctx0" brushRef="#br0" timeOffset="34755.808">21459 1071 7442 0 0,'0'0'2073'0'0,"0"0"-534"0"0,0 0 58 0 0,0 0 248 0 0,0 0-39 0 0,0 0-282 0 0,0 0-323 0 0,0 0-260 0 0,0 0-201 0 0,0 0-117 0 0,0 0-96 0 0,0 0-67 0 0,33-12-46 0 0,99-39-53 0 0,-76 15 198 0 0,-54 35-526 0 0,1-2 22 0 0,1 0-1 0 0,-1 0 0 0 0,0 0 0 0 0,0 0 0 0 0,0 0 0 0 0,0-1 1 0 0,-1 0-1 0 0,1 1 0 0 0,-1-1 0 0 0,0 0 0 0 0,0 0 1 0 0,-1 0-1 0 0,1 0 0 0 0,-1 0 0 0 0,0 0 0 0 0,0-1 0 0 0,0 1 1 0 0,0 0-1 0 0,-1-1 0 0 0,0 1 0 0 0,1-1 0 0 0,-2-2-54 0 0,-46-1-61 0 0,35 11 37 0 0,-1 0 0 0 0,1 0 1 0 0,0 1-1 0 0,0 1 0 0 0,1 0 0 0 0,-1 1 0 0 0,1 0 1 0 0,0 1-1 0 0,1 0 0 0 0,-1 0 0 0 0,1 1 0 0 0,1 0 1 0 0,-4 5 23 0 0,8-9-5 0 0,0-1 1 0 0,1 1-1 0 0,0 0 0 0 0,-1 0 1 0 0,2 1-1 0 0,-1 0 1 0 0,0-1-1 0 0,1 1 1 0 0,0 0-1 0 0,0 0 1 0 0,0 1-1 0 0,1-1 1 0 0,0 1-1 0 0,0-1 1 0 0,0 1-1 0 0,0 0 0 0 0,1 0 1 0 0,0 0-1 0 0,1-1 1 0 0,-1 1-1 0 0,1 0 1 0 0,0 0-1 0 0,0 0 1 0 0,1 0-1 0 0,0 1 5 0 0,3-3 4 0 0,0 1 0 0 0,0 0-1 0 0,0-1 1 0 0,1 0 0 0 0,0 0-1 0 0,0 0 1 0 0,0-1 0 0 0,0 0-1 0 0,0 0 1 0 0,1 0 0 0 0,-1 0 0 0 0,1-1-1 0 0,0 0 1 0 0,0 0 0 0 0,0-1-1 0 0,0 1 1 0 0,0-1 0 0 0,0-1-1 0 0,0 1 1 0 0,0-1 0 0 0,1 0-1 0 0,-1 0 1 0 0,3-1-4 0 0,-5 1-1 0 0,18 0-103 0 0,0-1 0 0 0,-1 0 0 0 0,1-2 0 0 0,-1-1 0 0 0,0 0 0 0 0,0-1 0 0 0,0-2 0 0 0,-1 0 0 0 0,1-1 0 0 0,-2-1 0 0 0,19-11 104 0 0,40-24-4339 0 0,-47 26-3502 0 0,-21 13-3024 0 0</inkml:trace>
  <inkml:trace contextRef="#ctx0" brushRef="#br0" timeOffset="35184.174">22098 843 4153 0 0,'0'0'2913'0'0,"0"0"-646"0"0,0 0-176 0 0,0 0-20 0 0,0 0-189 0 0,0 0-297 0 0,0 0-323 0 0,0 0-274 0 0,0 0-236 0 0,0 0-196 0 0,-32 21-164 0 0,-96 68-119 0 0,73-38 72 0 0,53-49-319 0 0,-1 0 0 0 0,1 0 0 0 0,1 0 0 0 0,-1 0 0 0 0,0 1 0 0 0,0-1 0 0 0,1 0 0 0 0,-1 1 0 0 0,1-1 0 0 0,0 1 1 0 0,0 0-1 0 0,0-1 0 0 0,0 1 0 0 0,0 0 0 0 0,1 0 0 0 0,-1-1 0 0 0,1 1 0 0 0,0 0 0 0 0,0 0 0 0 0,0 0 0 0 0,0 0 0 0 0,0-1 0 0 0,1 1 0 0 0,-1 0 0 0 0,1 0 0 0 0,-1 0 0 0 0,1-1 0 0 0,0 1 1 0 0,0 0-1 0 0,1-1 0 0 0,-1 1 0 0 0,0-1 0 0 0,1 1 0 0 0,0-1 0 0 0,-1 0 0 0 0,1 0 0 0 0,0 0 0 0 0,0 0 0 0 0,0 0 0 0 0,1 0 0 0 0,-1 0-26 0 0,10 2 141 0 0,0-1-1 0 0,1 0 0 0 0,-1-1 1 0 0,1 0-1 0 0,0-1 1 0 0,-1 0-1 0 0,1-1 1 0 0,0 0-1 0 0,0-1 0 0 0,-1-1 1 0 0,1 0-1 0 0,-1-1 1 0 0,1 0-1 0 0,-1-1 1 0 0,0 0-1 0 0,0-1 0 0 0,-1 0 1 0 0,0-1-1 0 0,0 0 1 0 0,2-2-141 0 0,24-15 240 0 0,-2-1 0 0 0,-1-2 0 0 0,-1-2 0 0 0,-1 0 0 0 0,-1-3 0 0 0,-2 0 0 0 0,18-26-240 0 0,38-37 7 0 0,-66 76-81 0 0,0-1 0 0 0,-1-1 0 0 0,-1 0 0 0 0,-1-1 0 0 0,-1-1 0 0 0,-1 0 0 0 0,-1-1 0 0 0,-1-1 0 0 0,8-23 74 0 0,-16 36-57 0 0,-2-1-1 0 0,1 0 1 0 0,-1 0-1 0 0,-1-1 1 0 0,0 1-1 0 0,-1 0 1 0 0,-1 0-1 0 0,1 0 1 0 0,-2-1-1 0 0,0-1 58 0 0,1 10-13 0 0,0-1-1 0 0,0 1 0 0 0,0 0 0 0 0,-1 0 1 0 0,1 0-1 0 0,-1 0 0 0 0,0 0 0 0 0,0 0 1 0 0,-1 0-1 0 0,1 1 0 0 0,-1-1 0 0 0,0 1 1 0 0,0 0-1 0 0,0 0 0 0 0,0 0 0 0 0,0 0 1 0 0,-1 0-1 0 0,1 1 0 0 0,-1-1 0 0 0,0 1 1 0 0,0 0-1 0 0,0 0 0 0 0,0 1 0 0 0,0-1 1 0 0,0 1-1 0 0,0 0 0 0 0,0 0 1 0 0,-1 0-1 0 0,0 0 14 0 0,-7 0 3 0 0,1 1 1 0 0,-1 0 0 0 0,0 1-1 0 0,1 1 1 0 0,-1-1-1 0 0,1 2 1 0 0,0 0 0 0 0,0 0-1 0 0,0 1 1 0 0,0 0-1 0 0,0 1 1 0 0,1 0 0 0 0,0 0-1 0 0,0 1 1 0 0,0 1-1 0 0,1 0 1 0 0,0 0 0 0 0,0 1-1 0 0,1 0 1 0 0,-5 6-4 0 0,1-1 48 0 0,1 0-1 0 0,1 1 1 0 0,0 0 0 0 0,1 1-1 0 0,1 0 1 0 0,0 0 0 0 0,1 1-1 0 0,0 0 1 0 0,2 0 0 0 0,0 0 0 0 0,0 1-1 0 0,2 0 1 0 0,-2 14-48 0 0,4-17 60 0 0,0 1 1 0 0,0-1-1 0 0,1 0 0 0 0,1 1 1 0 0,1-1-1 0 0,0 0 1 0 0,1 1-1 0 0,0-1 0 0 0,1-1 1 0 0,0 1-1 0 0,3 3-60 0 0,4 6 99 0 0,1 0-1 0 0,1-1 1 0 0,1-1 0 0 0,1 0 0 0 0,1-1-1 0 0,1-1 1 0 0,1 0 0 0 0,0-1-1 0 0,1-1 1 0 0,1-1 0 0 0,1 0-1 0 0,0-2 1 0 0,1-1 0 0 0,0 0-1 0 0,6 1-98 0 0,112 49-1111 0 0,-137-63 365 0 0,-1 1-1380 0 0,-1-1-2263 0 0,-1 3-8008 0 0</inkml:trace>
  <inkml:trace contextRef="#ctx0" brushRef="#br0" timeOffset="38023.389">23362 813 7778 0 0,'0'0'2211'0'0,"0"0"-744"0"0,0 0-368 0 0,0 0 0 0 0,0 0 88 0 0,0 0 3 0 0,0 0-173 0 0,0 0-213 0 0,0 0-179 0 0,0 0-101 0 0,0 0-68 0 0,-22 3-55 0 0,-70 8-33 0 0,35 11 258 0 0,46-13-479 0 0,6-5-98 0 0,-1 0 1 0 0,1 1-1 0 0,0 0 0 0 0,0 0 0 0 0,1 1 0 0 0,-1-1 0 0 0,1 1 1 0 0,0 0-1 0 0,1 0 0 0 0,0 0 0 0 0,0 1 0 0 0,0-1 0 0 0,0 1 1 0 0,1 0-1 0 0,0 0 0 0 0,1-1 0 0 0,0 1 0 0 0,0 0 1 0 0,0 0-1 0 0,1 1 0 0 0,0-1 0 0 0,0 0 0 0 0,1 0 0 0 0,1 7-49 0 0,-1-11 32 0 0,0 0-1 0 0,0 1 0 0 0,0-1 0 0 0,1 0 0 0 0,-1 1 1 0 0,1-1-1 0 0,0 0 0 0 0,0 0 0 0 0,0-1 0 0 0,1 1 1 0 0,-1 0-1 0 0,0-1 0 0 0,1 1 0 0 0,0-1 0 0 0,0 0 1 0 0,-1 0-1 0 0,1 0 0 0 0,1 0 0 0 0,-1 0 0 0 0,0-1 1 0 0,0 1-1 0 0,1-1 0 0 0,-1 0 0 0 0,0 0 0 0 0,1 0 1 0 0,-1-1-1 0 0,1 1 0 0 0,-1-1 0 0 0,2 0-31 0 0,5 1 118 0 0,-1 0-1 0 0,0-1 1 0 0,1-1-1 0 0,-1 1 0 0 0,1-2 1 0 0,-1 1-1 0 0,0-1 1 0 0,0 0-1 0 0,0-1 1 0 0,7-3-118 0 0,0-4 95 0 0,0-1 1 0 0,-1-1-1 0 0,0 0 1 0 0,-1-1-1 0 0,-1 0 1 0 0,0-1-1 0 0,-1-1 1 0 0,0 0-1 0 0,-1-1 1 0 0,-1 0-1 0 0,0-2-95 0 0,-9 17 17 0 0,3-1-723 0 0,-6 16 482 0 0,2 74 129 0 0,2-84 106 0 0,-1 0-1 0 0,1-1 0 0 0,0 1 1 0 0,0-1-1 0 0,1 0 1 0 0,-1 0-1 0 0,1 1 1 0 0,-1-2-1 0 0,1 1 0 0 0,0 0 1 0 0,0 0-1 0 0,1-1 1 0 0,-1 0-1 0 0,0 0 0 0 0,1 0 1 0 0,-1 0-1 0 0,1 0 1 0 0,0 0-1 0 0,-1-1 1 0 0,1 0-1 0 0,0 0 0 0 0,0 0 1 0 0,0 0-1 0 0,0-1 1 0 0,0 1-1 0 0,0-1 0 0 0,0 0 1 0 0,0 0-1 0 0,0-1 1 0 0,0 1-1 0 0,0-1 0 0 0,0 0 1 0 0,0 0-1 0 0,0 0 1 0 0,-1-1-1 0 0,1 1 1 0 0,2-2-11 0 0,9-4 103 0 0,0-1-1 0 0,0 0 1 0 0,-1-1 0 0 0,0 0 0 0 0,-1-1 0 0 0,0-1 0 0 0,0 0 0 0 0,-1-1 0 0 0,-1 0 0 0 0,0-1-1 0 0,0 0 1 0 0,-2-1 0 0 0,5-7-103 0 0,12-17 81 0 0,-3-1 0 0 0,0-2 0 0 0,-3 0 0 0 0,-2-1 0 0 0,-1 0 0 0 0,-2-2 0 0 0,-2 0 0 0 0,-2 0 0 0 0,-2-1 0 0 0,1-29-81 0 0,-7 59 2 0 0,0 0 1 0 0,-2-1-1 0 0,0 0 0 0 0,-1 1 1 0 0,0-1-1 0 0,-1 0 1 0 0,-1 1-1 0 0,-1-1 1 0 0,0 1-1 0 0,-1 0 0 0 0,0 0 1 0 0,-1 0-1 0 0,-1 0 1 0 0,0 1-1 0 0,-2 0 1 0 0,1 1-1 0 0,-10-14-2 0 0,16 27-9 0 0,-1 0-1 0 0,0-1 1 0 0,1 1 0 0 0,-1 0-1 0 0,1 0 1 0 0,-1 0 0 0 0,1 0-1 0 0,-1 0 1 0 0,0 0 0 0 0,1 1-1 0 0,-1-1 1 0 0,1 0-1 0 0,-1 1 1 0 0,1-1 0 0 0,-1 1-1 0 0,1 0 1 0 0,0-1 0 0 0,-1 1-1 0 0,1 0 1 0 0,0 0 0 0 0,-1 0-1 0 0,1 0 1 0 0,0 0 0 0 0,0 0-1 0 0,0 0 1 0 0,0 0 0 0 0,0 0-1 0 0,0 1 1 0 0,0-1-1 0 0,0 0 1 0 0,0 1 0 0 0,1-1-1 0 0,-1 1 1 0 0,1-1 0 0 0,-1 1-1 0 0,1-1 1 0 0,-1 1 0 0 0,1-1-1 0 0,0 1 1 0 0,0 1 9 0 0,-2 0 1 0 0,-6 20 9 0 0,1 0 0 0 0,1 1 0 0 0,2 0 0 0 0,0 0 0 0 0,1 0 0 0 0,1 0 1 0 0,2 1-1 0 0,0-1 0 0 0,4 21-10 0 0,-3-7 43 0 0,28 329 780 0 0,-29-131-605 0 0,-6-206-355 0 0,3-49-2007 0 0,5-20-930 0 0,-1 19-365 0 0,0-1-4743 0 0,-1 10-2519 0 0</inkml:trace>
  <inkml:trace contextRef="#ctx0" brushRef="#br0" timeOffset="38271.792">23515 515 12579 0 0,'0'0'1985'0'0,"0"0"-302"0"0,0 0-181 0 0,0 0-187 0 0,0 0-256 0 0,0 0-276 0 0,0 0-202 0 0,0 0-77 0 0,0 0 46 0 0,0 0 85 0 0,0 0 53 0 0,0 0-21 0 0,26 6-69 0 0,82 19-104 0 0,0-19 205 0 0,-36-8-731 0 0,1-4 0 0 0,-1-2 0 0 0,65-17 32 0 0,-109 18-523 0 0,11-3-3666 0 0,-19 9-7147 0 0</inkml:trace>
  <inkml:trace contextRef="#ctx0" brushRef="#br0" timeOffset="20674.96">6373 1053 3289 0 0,'0'0'923'0'0,"0"0"-58"0"0,0 0 293 0 0,0 0 409 0 0,0 0 150 0 0,0 0-120 0 0,0 0-218 0 0,0 0-207 0 0,0 0-148 0 0,0 0-96 0 0,0 0-62 0 0,14-5-75 0 0,44-13-52 0 0,-10-18 1291 0 0,-39 25-1616 0 0,67-80 1542 0 0,63-58-218 0 0,-136 146-1717 0 0,0 1 0 0 0,0-1-1 0 0,0 0 1 0 0,0 1 0 0 0,0-1-1 0 0,1 1 1 0 0,-1 0 0 0 0,1 0 0 0 0,0 0-1 0 0,0 1 1 0 0,-1-1 0 0 0,1 1 0 0 0,0 0-1 0 0,0 0 1 0 0,0 1 0 0 0,0-1-1 0 0,1 1 1 0 0,-1 0 0 0 0,0 0 0 0 0,0 0-1 0 0,0 0 1 0 0,0 1 0 0 0,0-1-1 0 0,0 1 1 0 0,0 0 0 0 0,3 2-21 0 0,-1-2 52 0 0,0 0 0 0 0,0 0 0 0 0,-1 1 1 0 0,1 0-1 0 0,0 0 0 0 0,-1 0 0 0 0,0 1 0 0 0,1 0 0 0 0,-1 0 0 0 0,0 0 1 0 0,0 0-1 0 0,-1 1 0 0 0,1 0 0 0 0,-1 0 0 0 0,0 0 0 0 0,0 1 0 0 0,0-1 1 0 0,-1 1-1 0 0,1 0 0 0 0,-1 0 0 0 0,0 0 0 0 0,0 1 0 0 0,-1-1 1 0 0,0 1-1 0 0,0-1 0 0 0,0 1 0 0 0,-1 0 0 0 0,0 0 0 0 0,1 4-52 0 0,-5 0 48 0 0,0 0-1 0 0,0-1 0 0 0,-1 1 0 0 0,0 0 1 0 0,-1-1-1 0 0,0 0 0 0 0,-1 0 0 0 0,0-1 1 0 0,0 1-1 0 0,-1-1 0 0 0,0 0 1 0 0,0-1-1 0 0,0 0 0 0 0,-1 0 0 0 0,-1-1 1 0 0,1 0-1 0 0,-1 0 0 0 0,0-1 1 0 0,0 0-1 0 0,-6 2-47 0 0,4-2 12 0 0,0-1 0 0 0,0 0 1 0 0,-1-1-1 0 0,1-1 0 0 0,-1 0 0 0 0,0 0 1 0 0,1-1-1 0 0,-1 0 0 0 0,0-1 0 0 0,-3-1-12 0 0,14 1-4 0 0,0-1 0 0 0,0 1-1 0 0,0-1 1 0 0,0 1-1 0 0,0-1 1 0 0,0 1-1 0 0,0-1 1 0 0,0 0-1 0 0,0 0 1 0 0,1 1-1 0 0,-1-1 1 0 0,0 0-1 0 0,1 0 1 0 0,-1 0-1 0 0,0 0 1 0 0,1 0 0 0 0,-1 1-1 0 0,1-1 1 0 0,-1 0-1 0 0,1 0 1 0 0,0-1-1 0 0,-1 1 1 0 0,1 0-1 0 0,0 0 1 0 0,0 0-1 0 0,0 0 1 0 0,0 0-1 0 0,0 0 1 0 0,0 0-1 0 0,0 0 1 0 0,0 0 0 0 0,0 0-1 0 0,0 0 1 0 0,1 0-1 0 0,-1 0 1 0 0,0 0-1 0 0,1 0 1 0 0,-1 0-1 0 0,1 0 1 0 0,-1 0-1 0 0,1 0 1 0 0,0 0-1 0 0,-1 0 1 0 0,1 0-1 0 0,0 0 1 0 0,-1 1-1 0 0,1-1 1 0 0,0 0 0 0 0,0 1-1 0 0,0-1 1 0 0,0 0-1 0 0,0 1 1 0 0,0-1-1 0 0,0 1 1 0 0,0 0-1 0 0,0-1 1 0 0,0 1-1 0 0,0 0 1 0 0,0-1-1 0 0,0 1 5 0 0,5-3-3 0 0,0-1 0 0 0,1 1 0 0 0,-1 1-1 0 0,1-1 1 0 0,0 1 0 0 0,0 0 0 0 0,-1 1-1 0 0,1 0 1 0 0,0 0 0 0 0,1 0-1 0 0,-1 1 1 0 0,0 0 0 0 0,0 0 0 0 0,0 1-1 0 0,0 0 1 0 0,0 0 0 0 0,0 0 0 0 0,0 1-1 0 0,-1 0 1 0 0,1 1 0 0 0,0 0-1 0 0,5 2 4 0 0,-1 1 9 0 0,0-1 0 0 0,0 0 1 0 0,1-1-1 0 0,0 0 0 0 0,0-1 0 0 0,0-1 0 0 0,1 0 0 0 0,-1 0 0 0 0,0-1 0 0 0,1-1 0 0 0,-1 0 0 0 0,1 0 0 0 0,-1-2 0 0 0,0 1 0 0 0,0-2 0 0 0,1 1 0 0 0,-1-2 0 0 0,-1 0 0 0 0,1 0 0 0 0,-1-1 0 0 0,1 0 0 0 0,7-6-9 0 0,18-12 58 0 0,-2-2-1 0 0,0-2 1 0 0,-2-1-1 0 0,-1-2 1 0 0,-2 0-1 0 0,-1-3 1 0 0,2-3-58 0 0,-12 9 8 0 0,0 0 0 0 0,-1-2 1 0 0,-2 0-1 0 0,-1-1 0 0 0,-1 0 1 0 0,-2-1-1 0 0,-1-1 0 0 0,-2 0 1 0 0,6-31-9 0 0,-11-47 54 0 0,-4 109-53 0 0,1 0 0 0 0,-1 1 0 0 0,0-1 0 0 0,0 0 0 0 0,-1 0 0 0 0,1 0 0 0 0,0 0 0 0 0,0 1 0 0 0,0-1 0 0 0,0 0 0 0 0,-1 0 0 0 0,1 0 0 0 0,0 1 0 0 0,-1-1 0 0 0,1 0-1 0 0,-1 0 1 0 0,1 1 0 0 0,-1-1 0 0 0,1 0 0 0 0,-1 1 0 0 0,1-1 0 0 0,-1 1 0 0 0,0-1 0 0 0,1 1 0 0 0,-1-1 0 0 0,0 1 0 0 0,1-1 0 0 0,-1 1 0 0 0,0-1 0 0 0,0 1 0 0 0,1 0 0 0 0,-1 0 0 0 0,0-1 0 0 0,0 1 0 0 0,0 0 0 0 0,1 0 0 0 0,-1 0-1 0 0,0 0 1 0 0,0 0 0 0 0,0 0 0 0 0,0 0 0 0 0,1 0 0 0 0,-1 0 0 0 0,0 0 0 0 0,0 0 0 0 0,0 1 0 0 0,0-1 0 0 0,1 0 0 0 0,-1 1 0 0 0,0-1 0 0 0,0 0 0 0 0,1 1 0 0 0,-1-1 0 0 0,0 1 0 0 0,1-1 0 0 0,-1 2-1 0 0,-33 68-14 0 0,30-54 25 0 0,1 0 0 0 0,1 0 0 0 0,1 1 0 0 0,0-1 0 0 0,1 1 0 0 0,0-1 0 0 0,1 1 0 0 0,3 10-11 0 0,4 143 239 0 0,-15 149-147 0 0,7-318-115 0 0,0-1-31 0 0,0 0 12 0 0,0 0-4 0 0,5-27-2132 0 0,-3-37-2717 0 0,-7 23-6314 0 0,3 33 1534 0 0</inkml:trace>
  <inkml:trace contextRef="#ctx0" brushRef="#br0" timeOffset="20917.004">7168 633 7186 0 0,'0'0'2216'0'0,"0"0"-165"0"0,0 0-66 0 0,0 0-48 0 0,0 0-140 0 0,0 0-313 0 0,0 0-381 0 0,0 0-319 0 0,0 0-200 0 0,0 0-20 0 0,0 0 40 0 0,0 0 54 0 0,0 0 15 0 0,15-4-54 0 0,87-19 363 0 0,255-46 729 0 0,-278 69-4521 0 0,-73 10-1672 0 0,-5-5-1754 0 0,1-1-5206 0 0</inkml:trace>
  <inkml:trace contextRef="#ctx0" brushRef="#br0" timeOffset="21483.155">7827 788 8050 0 0,'0'0'1857'0'0,"0"0"-330"0"0,0 0-118 0 0,0 0 87 0 0,0 0 30 0 0,0 0-150 0 0,0 0-280 0 0,0 0-285 0 0,0 0-192 0 0,0 0-102 0 0,0 0-90 0 0,0 0-76 0 0,0 0-44 0 0,-4 27-27 0 0,-18 122 217 0 0,13-105 866 0 0,9-43-1183 0 0,0-1 17 0 0,0 0 22 0 0,0 0 57 0 0,0 0 55 0 0,0 0 44 0 0,0-19 825 0 0,1-6-1092 0 0,0 1 1 0 0,2 0-1 0 0,0-1 0 0 0,2 2 1 0 0,1-1-1 0 0,1 0 0 0 0,0 1 1 0 0,2 0-1 0 0,4-4-108 0 0,-10 19 6 0 0,2 1 0 0 0,-1-1 0 0 0,1 1 0 0 0,1 0 0 0 0,-1 1 0 0 0,1-1 0 0 0,0 1-1 0 0,0 0 1 0 0,1 1 0 0 0,0-1 0 0 0,0 2 0 0 0,0-1 0 0 0,0 1 0 0 0,1-1 0 0 0,4 0-6 0 0,-9 6 5 0 0,-1-1 1 0 0,1 1-1 0 0,-1 0 0 0 0,0-1 0 0 0,1 1 1 0 0,-1 1-1 0 0,0-1 0 0 0,0 0 0 0 0,1 0 0 0 0,-1 1 1 0 0,0-1-1 0 0,0 1 0 0 0,-1 0 0 0 0,1 0 1 0 0,0 0-1 0 0,0 0 0 0 0,-1 0 0 0 0,1 0 0 0 0,-1 0 1 0 0,0 0-1 0 0,0 0 0 0 0,0 1 0 0 0,0-1 1 0 0,0 0-1 0 0,0 1 0 0 0,0-1 0 0 0,-1 1 0 0 0,1-1 1 0 0,-1 1-1 0 0,0-1 0 0 0,0 1 0 0 0,0-1 1 0 0,0 1-1 0 0,0 0 0 0 0,-1-1 0 0 0,1 1 0 0 0,-1-1 1 0 0,1 1-1 0 0,-1 0-5 0 0,2 14 70 0 0,5 34 67 0 0,-5-60-3334 0 0,1-2-3778 0 0,-2 10-2613 0 0</inkml:trace>
  <inkml:trace contextRef="#ctx0" brushRef="#br0" timeOffset="21733.263">8326 802 14011 0 0,'0'0'1074'0'0,"0"0"-289"0"0,0 0 69 0 0,0 0 204 0 0,0 0 97 0 0,0 0-108 0 0,0 0-276 0 0,0 0-276 0 0,0 0-182 0 0,0 0-137 0 0,0 0-73 0 0,0 0-58 0 0,-3 22-31 0 0,-11 65-10 0 0,3-45-926 0 0,10-42-787 0 0,-1 0-5832 0 0,2 0 5581 0 0,-2 0-7813 0 0</inkml:trace>
  <inkml:trace contextRef="#ctx0" brushRef="#br0" timeOffset="21902.692">8241 386 12803 0 0,'0'0'2536'0'0,"0"0"-767"0"0,0 0-785 0 0,0 0-304 0 0,0 0-232 0 0,0 0-192 0 0,0 0-200 0 0,0 0-192 0 0,0 0-88 0 0,0 0-80 0 0,0 0-128 0 0,0 0-416 0 0,0 0-801 0 0,0 0-2800 0 0,34 0-7041 0 0</inkml:trace>
  <inkml:trace contextRef="#ctx0" brushRef="#br0" timeOffset="22381.768">8453 883 6937 0 0,'0'0'2597'0'0,"0"0"-1027"0"0,0 0-278 0 0,0 0 212 0 0,0 0 178 0 0,0 0-42 0 0,0 0-278 0 0,0 0-330 0 0,0 0-220 0 0,0 0-93 0 0,0 0-9 0 0,0 0-97 0 0,-1 3-130 0 0,24-72 536 0 0,-14 53-978 0 0,1-1 0 0 0,1 2 0 0 0,0 0 0 0 0,0 0 1 0 0,2 1-1 0 0,0 0 0 0 0,2-1-41 0 0,-15 15-6 0 0,0-1 0 0 0,1 1 0 0 0,-1-1 0 0 0,0 1 1 0 0,0 0-1 0 0,1-1 0 0 0,-1 1 0 0 0,0-1 0 0 0,0 1 0 0 0,1 0 0 0 0,-1-1 0 0 0,0 1 1 0 0,1 0-1 0 0,-1-1 0 0 0,1 1 0 0 0,-1 0 0 0 0,0 0 0 0 0,1-1 0 0 0,-1 1 1 0 0,1 0-1 0 0,-1 0 0 0 0,1 0 0 0 0,-1 0 0 0 0,1 0 0 0 0,-1-1 0 0 0,0 1 1 0 0,1 0-1 0 0,-1 0 0 0 0,1 0 0 0 0,-1 0 0 0 0,1 0 0 0 0,-1 0 0 0 0,1 1 1 0 0,-1-1-1 0 0,1 0 0 0 0,-1 0 0 0 0,1 0 0 0 0,-1 0 0 0 0,1 0 0 0 0,-1 1 0 0 0,0-1 1 0 0,1 0-1 0 0,-1 0 0 0 0,1 1 0 0 0,-1-1 0 0 0,0 0 0 0 0,1 1 0 0 0,-1-1 1 0 0,0 0-1 0 0,1 1 0 0 0,-1-1 0 0 0,0 1 0 0 0,0-1 0 0 0,1 0 0 0 0,-1 1 1 0 0,0-1-1 0 0,0 1 0 0 0,0 0 6 0 0,1 33-61 0 0,-2-21 90 0 0,1 6 13 0 0,-1-17-35 0 0,0 1 0 0 0,0 0 0 0 0,0 0 0 0 0,0 0 0 0 0,1 1 0 0 0,0-1 0 0 0,-1 0 0 0 0,1 0-1 0 0,0 0 1 0 0,1 0 0 0 0,-1 0 0 0 0,0 0 0 0 0,1 0 0 0 0,0 0 0 0 0,-1 0 0 0 0,1 0 0 0 0,0 0 0 0 0,1 0-1 0 0,-1 0 1 0 0,1 0 0 0 0,-1-1 0 0 0,1 1 0 0 0,0-1 0 0 0,0 1 0 0 0,0-1 0 0 0,0 0 0 0 0,0 1-1 0 0,0-1 1 0 0,1 0 0 0 0,-1 0 0 0 0,1-1 0 0 0,-1 1 0 0 0,1-1 0 0 0,0 1 0 0 0,0-1 0 0 0,0 0 0 0 0,0 0-1 0 0,0 0 1 0 0,0 0 0 0 0,0 0 0 0 0,1-1-7 0 0,4-1 104 0 0,0-1 0 0 0,0 0-1 0 0,0-1 1 0 0,0 0 0 0 0,-1 0 0 0 0,1 0 0 0 0,-1-1-1 0 0,0 0 1 0 0,0-1 0 0 0,-1 0 0 0 0,1 0-1 0 0,-1 0 1 0 0,0-1 0 0 0,0 0 0 0 0,-1 0-1 0 0,1 0 1 0 0,-1-1 0 0 0,-1 1 0 0 0,1-1 0 0 0,-1 0-1 0 0,-1-1 1 0 0,1 1 0 0 0,-1-1 0 0 0,0-1-104 0 0,7-9 67 0 0,30-41-776 0 0,-12 57-3226 0 0,3 10-4190 0 0,-18-4 2395 0 0,-1-1 727 0 0,-4-2 1734 0 0</inkml:trace>
  <inkml:trace contextRef="#ctx0" brushRef="#br0" timeOffset="22963.963">9108 674 0 0 0,'0'0'763'0'0,"0"0"1477"0"0,0 0 576 0 0,0 0-34 0 0,0 0-221 0 0,0 0-376 0 0,0 0-334 0 0,0 0-228 0 0,0 0-141 0 0,0 0-90 0 0,0 0-85 0 0,0 0-130 0 0,0 0-228 0 0,9 0-257 0 0,-1-1-572 0 0,16 1 253 0 0,-35 16 131 0 0,-4-7-436 0 0,0 2-1 0 0,1-1 0 0 0,1 2 1 0 0,0 0-1 0 0,1 0 0 0 0,0 1 1 0 0,0 1-1 0 0,2 0 0 0 0,0 1 1 0 0,-1 2-68 0 0,1 49-31 0 0,13-64 43 0 0,-1 0 0 0 0,1-1 0 0 0,-1 1 0 0 0,1-1 0 0 0,0 1 0 0 0,-1-1 0 0 0,1 0 0 0 0,0 0 0 0 0,0 0 0 0 0,0 0 0 0 0,0 0 0 0 0,0-1 0 0 0,0 1 0 0 0,0-1 0 0 0,0 0 0 0 0,0 0 0 0 0,0 0 0 0 0,0-1 0 0 0,0 1 0 0 0,0-1 0 0 0,1 1-12 0 0,95-45 625 0 0,-82 34-516 0 0,39-25 74 0 0,-43 26-118 0 0,0 1 0 0 0,1 0 0 0 0,0 0 0 0 0,0 1-1 0 0,1 1 1 0 0,0 1 0 0 0,0 0 0 0 0,1 1 0 0 0,-1 0 0 0 0,1 2 0 0 0,0 0 0 0 0,1 0 0 0 0,1 1-65 0 0,-14 5 16 0 0,1 0 1 0 0,-1 0 0 0 0,0 0 0 0 0,-1 0-1 0 0,1 1 1 0 0,0-1 0 0 0,-1 1-1 0 0,0 0 1 0 0,0 0 0 0 0,0 0 0 0 0,0 0-1 0 0,-1 1 1 0 0,0-1 0 0 0,0 1 0 0 0,0 0-1 0 0,0-1 1 0 0,-1 1 0 0 0,1 0 0 0 0,-1 0-1 0 0,-1 0 1 0 0,1 0 0 0 0,-1 0 0 0 0,1 0-1 0 0,-2 0 1 0 0,1 0 0 0 0,0 0 0 0 0,-2 3-17 0 0,3 102 124 0 0,-5 0 1 0 0,-16 83-125 0 0,14-133 47 0 0,4-29-50 0 0,-1 0 1 0 0,-1-1 0 0 0,-2 1 0 0 0,-1-1-1 0 0,-1 0 1 0 0,-1 0 0 0 0,-2-1 0 0 0,-2-1-1 0 0,0 1 1 0 0,-1-2 0 0 0,-2 0 0 0 0,-1-1-1 0 0,-1-1 1 0 0,-1 0 0 0 0,-2-2 0 0 0,-11 11 2 0 0,28-30 4 0 0,0 0 1 0 0,0-1 0 0 0,-1 0 0 0 0,1 0 0 0 0,-1 0-1 0 0,0 0 1 0 0,0-1 0 0 0,0 1 0 0 0,0-1 0 0 0,0-1-1 0 0,0 1 1 0 0,-1-1 0 0 0,1 0 0 0 0,-1 0-1 0 0,1 0 1 0 0,-1-1 0 0 0,0 0-5 0 0,4-2 0 0 0,0 0 0 0 0,0-1 0 0 0,0 1 0 0 0,1-1 0 0 0,-1 1 0 0 0,0-1 0 0 0,1 0 1 0 0,0 1-1 0 0,-1-1 0 0 0,1 0 0 0 0,0 0 0 0 0,1 0 0 0 0,-1 0 0 0 0,0 0 0 0 0,1 0 0 0 0,0 0 0 0 0,0 0 0 0 0,0 0 0 0 0,0 0 0 0 0,0-1 0 0 0,1 0 0 0 0,3-21 5 0 0,2 1-1 0 0,0 0 0 0 0,2 0 1 0 0,1 0-1 0 0,1 1 0 0 0,0 0 1 0 0,2 1-1 0 0,1 1 0 0 0,0-1 1 0 0,2 2-1 0 0,0 0 0 0 0,2 1 1 0 0,0 1-1 0 0,1 0 1 0 0,4-2-5 0 0,9-14-15 0 0,143-136-229 0 0,-165 164 158 0 0,1-2-950 0 0,-9 6-3371 0 0,0-1-3456 0 0,-1 3-4659 0 0</inkml:trace>
  <inkml:trace contextRef="#ctx0" brushRef="#br0" timeOffset="25280.368">10629 169 5329 0 0,'0'0'1785'0'0,"0"0"-152"0"0,0 0-84 0 0,0 0 158 0 0,0 0 148 0 0,0 0-67 0 0,0 0-190 0 0,0 0-311 0 0,0 0-319 0 0,0 0-221 0 0,0 0-186 0 0,-6-2-159 0 0,4 0-404 0 0,1 2 23 0 0,1-1 0 0 0,-1 1 0 0 0,0-1 1 0 0,1 1-1 0 0,-1-1 0 0 0,1 1 0 0 0,-1 0 0 0 0,0-1 0 0 0,0 1 0 0 0,1 0 0 0 0,-1-1 0 0 0,0 1 0 0 0,0 0 0 0 0,1 0 0 0 0,-1 0 0 0 0,0 0 0 0 0,0 0 0 0 0,0 0 0 0 0,1 0 0 0 0,-1 0 0 0 0,0 0 0 0 0,0 0 0 0 0,1 0 0 0 0,-1 0 0 0 0,0 0 0 0 0,0 1 0 0 0,0-1 0 0 0,1 0 0 0 0,-1 1 0 0 0,0-1 0 0 0,1 1 0 0 0,-1-1 0 0 0,0 0 0 0 0,1 1 0 0 0,-1-1 0 0 0,1 1 0 0 0,-1 0 0 0 0,1-1 0 0 0,-1 1 0 0 0,1-1 0 0 0,-1 1 0 0 0,1 0 0 0 0,-1-1 0 0 0,1 1 0 0 0,0 0 0 0 0,-1 0 0 0 0,1-1 0 0 0,0 1 0 0 0,0 0 0 0 0,0 0 0 0 0,0-1 0 0 0,-1 1 0 0 0,1 0 0 0 0,0 0 0 0 0,0 0 0 0 0,0-1 0 0 0,1 1 0 0 0,-1 0 0 0 0,0 0 0 0 0,0 0 0 0 0,0-1 0 0 0,1 1-21 0 0,-1 70 808 0 0,4-1 0 0 0,2 1 1 0 0,4-2-1 0 0,9 28-808 0 0,-2 0 309 0 0,37 296 542 0 0,-43-352-698 0 0,1-55 850 0 0,31-64-807 0 0,-29 58-198 0 0,1 1-1 0 0,0 0 0 0 0,1 0 1 0 0,1 2-1 0 0,1 0 0 0 0,0 1 1 0 0,1 1-1 0 0,20-12 3 0 0,-26 20 5 0 0,-4 1-14 0 0,2 0 1 0 0,-1 1-1 0 0,1 0 0 0 0,0 0 0 0 0,0 1 0 0 0,0 1 0 0 0,1 0 1 0 0,-1 0-1 0 0,1 1 0 0 0,-1 1 0 0 0,5-1 9 0 0,-13 3 0 0 0,0-1 0 0 0,-1 1-1 0 0,1-1 1 0 0,0 1 0 0 0,0 0 0 0 0,-1 0 0 0 0,1 0 0 0 0,-1 0-1 0 0,1 1 1 0 0,-1-1 0 0 0,1 1 0 0 0,-1-1 0 0 0,0 1-1 0 0,0 0 1 0 0,0 0 0 0 0,0 0 0 0 0,0 0 0 0 0,0 0 0 0 0,-1 1-1 0 0,1-1 1 0 0,-1 0 0 0 0,1 1 0 0 0,-1-1 0 0 0,0 1-1 0 0,0 0 1 0 0,0-1 0 0 0,0 1 0 0 0,0 0 0 0 0,-1-1 0 0 0,0 1-1 0 0,1 2 1 0 0,7 97 172 0 0,-8-92-149 0 0,-19 111 48 0 0,19-120-140 0 0,0-1-41 0 0,0 0-12 0 0,19-8-927 0 0,57-50-6399 0 0,-60 47 1534 0 0,-5-1-5464 0 0</inkml:trace>
  <inkml:trace contextRef="#ctx0" brushRef="#br0" timeOffset="26086.018">11612 725 7290 0 0,'0'0'1661'0'0,"0"0"-364"0"0,0 0 64 0 0,0 0 249 0 0,0 0 160 0 0,0 0-74 0 0,0 0-245 0 0,0 0-264 0 0,0 0-242 0 0,0 0-190 0 0,-31 22-133 0 0,-94 70-102 0 0,60-34 313 0 0,61-54-775 0 0,1-1-1 0 0,-1 1 0 0 0,1 1 0 0 0,1-1 1 0 0,-1 0-1 0 0,0 1 0 0 0,1-1 0 0 0,0 1 1 0 0,0 0-1 0 0,1 0 0 0 0,-1 0 0 0 0,1 0 1 0 0,0 0-1 0 0,0 0 0 0 0,1 0 0 0 0,-1 0-57 0 0,3-3 34 0 0,0 0 0 0 0,0 0 0 0 0,0-1 0 0 0,0 1 0 0 0,0-1-1 0 0,0 0 1 0 0,1 0 0 0 0,-1 1 0 0 0,0-2 0 0 0,1 1-1 0 0,-1 0 1 0 0,1 0 0 0 0,-1-1 0 0 0,1 1 0 0 0,-1-1-1 0 0,1 0 1 0 0,0 0 0 0 0,-1 0 0 0 0,1 0 0 0 0,-1 0 0 0 0,1 0-1 0 0,-1-1 1 0 0,1 1 0 0 0,-1-1 0 0 0,2 0-34 0 0,-3 1 11 0 0,12-4 64 0 0,0-1 0 0 0,-1 1 0 0 0,0-2 0 0 0,0 0 0 0 0,0 0 0 0 0,-1-1 0 0 0,0 0 0 0 0,0-1 0 0 0,5-5-75 0 0,-12 9 26 0 0,15-11 34 0 0,42-18 31 0 0,-59 35-90 0 0,1-1-1 0 0,-1 1 1 0 0,0-1 0 0 0,1 1 0 0 0,-1 0 0 0 0,0 0 0 0 0,0 0 0 0 0,0 0-1 0 0,0 0 1 0 0,-1 0 0 0 0,1 1 0 0 0,0-1 0 0 0,-1 0 0 0 0,0 1-1 0 0,0 0 1 0 0,0-1 0 0 0,0 1 0 0 0,0 0 0 0 0,0-1 0 0 0,0 1-1 0 0,1 3 19 0 0,0 0-15 0 0,0 0 0 0 0,0 0 1 0 0,0 0-1 0 0,1-1 0 0 0,0 1 0 0 0,0-1 1 0 0,0 0-1 0 0,1 0 0 0 0,0 0 0 0 0,0 0 1 0 0,0 0-1 0 0,0-1 0 0 0,1 0 0 0 0,0 0 1 0 0,0 0-1 0 0,0-1 0 0 0,0 1 0 0 0,0-1 1 0 0,1-1-1 0 0,-1 1 0 0 0,1-1 0 0 0,0 0 1 0 0,0 0-1 0 0,0 0 0 0 0,0-1 1 0 0,4 1-5 0 0,61-20 325 0 0,-48 1-208 0 0,-1-1 1 0 0,0 0-1 0 0,-1-2 1 0 0,-2 0-1 0 0,10-14-117 0 0,27-27 78 0 0,58-45-54 0 0,-115 107-23 0 0,0-1-1 0 0,1 1 0 0 0,-1 0 0 0 0,1 0 1 0 0,0 0-1 0 0,-1 0 0 0 0,1 0 0 0 0,0-1 1 0 0,-1 1-1 0 0,1 0 0 0 0,0 0 0 0 0,0 0 1 0 0,0 0-1 0 0,0 0 0 0 0,0 0 0 0 0,0 0 1 0 0,0 0-1 0 0,0 0 0 0 0,0 0 0 0 0,0 0 1 0 0,1 0-1 0 0,-1-1 0 0 0,0 1 0 0 0,1 0 1 0 0,-1 0-1 0 0,0 0 0 0 0,1 0 0 0 0,-1 0 1 0 0,1-1-1 0 0,-1 1 0 0 0,1 0 0 0 0,0 0 1 0 0,-1-1-1 0 0,1 1 0 0 0,0-1 0 0 0,0 1 0 0 0,-1 0 1 0 0,1-1-1 0 0,0 1 0 0 0,0-1 0 0 0,0 0 1 0 0,-1 1-1 0 0,1-1 0 0 0,0 0 0 0 0,0 1 1 0 0,0-1-1 0 0,0 0 0 0 0,0 0 0 0 0,0 0 1 0 0,0 0-1 0 0,0 0 0 0 0,0 0 0 0 0,0 0 1 0 0,0 0-1 0 0,0 0 0 0 0,-1 0 0 0 0,1-1 1 0 0,0 1-1 0 0,0 0 0 0 0,0-1 0 0 0,0 1 1 0 0,0 0-1 0 0,0-1 0 0 0,-1 1 0 0 0,1-1 1 0 0,0 1-1 0 0,0-1 0 0 0,0 0 0 0 0,-1 4 25 0 0,-30 218 675 0 0,31-219-695 0 0,-1 1 1 0 0,0 0 0 0 0,0 0-1 0 0,0-1 1 0 0,-1 1 0 0 0,1 0-1 0 0,-1-1 1 0 0,1 1-1 0 0,-1 0 1 0 0,0-1 0 0 0,0 1-1 0 0,0-1 1 0 0,0 1-1 0 0,-1-1 1 0 0,1 1 0 0 0,-1-1-1 0 0,1 0 1 0 0,-1 0-1 0 0,0 0 1 0 0,0 0 0 0 0,0 0-1 0 0,0 0 1 0 0,0 0 0 0 0,0-1-1 0 0,0 1 1 0 0,-1-1-1 0 0,1 0 1 0 0,0 1 0 0 0,-1-1-1 0 0,1 0 1 0 0,-1 0-1 0 0,0-1 1 0 0,1 1 0 0 0,-2 0-6 0 0,-21-8-240 0 0,25 6 177 0 0,46 1 0 0 0,151 8 482 0 0,-193-8-400 0 0,55-15 202 0 0,-53 8-674 0 0,2-4-515 0 0,-6 6-3869 0 0,-2-1-4119 0 0,0 6-3840 0 0</inkml:trace>
  <inkml:trace contextRef="#ctx0" brushRef="#br0" timeOffset="49790.406">6743 1565 7666 0 0,'0'0'3406'0'0,"0"0"-1783"0"0,0 0-604 0 0,0 0-2 0 0,0 0 74 0 0,0 0 4 0 0,0 0-123 0 0,0 0-200 0 0,0 0-214 0 0,0 0-154 0 0,-33 22-87 0 0,-99 75-53 0 0,129-95-245 0 0,-1 0-1 0 0,0 1 1 0 0,1-1-1 0 0,-1 1 1 0 0,1 0-1 0 0,0 1 1 0 0,0-1-1 0 0,0 0 0 0 0,0 1 1 0 0,1-1-1 0 0,-1 1 1 0 0,1 0-1 0 0,0 0 1 0 0,0 0-1 0 0,1 0 1 0 0,-1 0-1 0 0,1 1 1 0 0,0-1-1 0 0,0 0-18 0 0,-2 10 84 0 0,-2 2 16 0 0,1 0 1 0 0,1 0-1 0 0,0 1 0 0 0,1-1 1 0 0,1 1-1 0 0,1-1 0 0 0,0 1 1 0 0,2 11-101 0 0,-1-21 80 0 0,0 0 1 0 0,0 0 0 0 0,1-1 0 0 0,0 1 0 0 0,0-1 0 0 0,0 1-1 0 0,1-1 1 0 0,0 0 0 0 0,0 0 0 0 0,1 0 0 0 0,0 0-1 0 0,0-1 1 0 0,0 0 0 0 0,0 1 0 0 0,1-1 0 0 0,0-1 0 0 0,0 1-1 0 0,0-1 1 0 0,1 0 0 0 0,0 0 0 0 0,-1-1 0 0 0,4 2-81 0 0,-1-2 152 0 0,1 0 1 0 0,-1-1 0 0 0,1 0-1 0 0,0 0 1 0 0,0-1-1 0 0,0 0 1 0 0,0-1 0 0 0,0 0-1 0 0,0-1 1 0 0,0 1 0 0 0,0-1-1 0 0,0-1 1 0 0,0 0 0 0 0,-1 0-1 0 0,1-1 1 0 0,0 0 0 0 0,-1-1-1 0 0,0 1 1 0 0,0-2 0 0 0,0 1-1 0 0,-1-1 1 0 0,1 0-1 0 0,-1-1 1 0 0,3-2-153 0 0,0-1 80 0 0,-1 0 0 0 0,1-1 1 0 0,-2 0-1 0 0,1 0 0 0 0,-1-1 0 0 0,-1 0 0 0 0,0-1 0 0 0,-1 0 1 0 0,0 0-1 0 0,0 0 0 0 0,-1 0 0 0 0,-1-1 0 0 0,0 0 1 0 0,-1 0-1 0 0,-1 0 0 0 0,0 0 0 0 0,0-12-80 0 0,-1 15-4 0 0,-1-1 0 0 0,-1 1 0 0 0,0-1-1 0 0,0 1 1 0 0,-1 0 0 0 0,-1-1 0 0 0,1 1 0 0 0,-2 0 0 0 0,1 0-1 0 0,-1 1 1 0 0,-1-1 0 0 0,0 1 0 0 0,0 0 0 0 0,-1 0 0 0 0,0 1 0 0 0,-1-1-1 0 0,-2-2 5 0 0,2 2-191 0 0,1 1-1 0 0,-2 0 0 0 0,1 0 0 0 0,-1 1 0 0 0,0 0 1 0 0,0 0-1 0 0,-1 1 0 0 0,0 0 0 0 0,0 0 1 0 0,-1 1-1 0 0,1 0 0 0 0,-1 1 0 0 0,0 0 1 0 0,-1 0-1 0 0,-8-1 192 0 0,-1 7-3555 0 0,9 7-4679 0 0,5-2-3636 0 0</inkml:trace>
  <inkml:trace contextRef="#ctx0" brushRef="#br0" timeOffset="50297.795">6971 2076 12179 0 0,'0'0'2305'0'0,"0"0"-523"0"0,0 0-222 0 0,0 0-147 0 0,0 0-172 0 0,0 0-178 0 0,0 0-209 0 0,0 0-175 0 0,0 0-82 0 0,0 0-69 0 0,0 0-64 0 0,0 0-37 0 0,0 0-50 0 0,21-31-50 0 0,66-97-52 0 0,-46 52 273 0 0,-26 28-345 0 0,-18 86-287 0 0,1-33 83 0 0,1-1-1 0 0,0 0 1 0 0,0 1 0 0 0,0-1 0 0 0,0 1-1 0 0,1-1 1 0 0,-1 1 0 0 0,1-1 0 0 0,0 1-1 0 0,1-1 1 0 0,-1 1 0 0 0,1-1 0 0 0,0 1-1 0 0,0-1 1 0 0,0 0 0 0 0,0 1 0 0 0,1-1-1 0 0,0 0 1 0 0,0 0 0 0 0,0 0 0 0 0,0 0-1 0 0,1 0 1 0 0,0-1 0 0 0,0 1 0 0 0,0-1-1 0 0,0 0 1 0 0,0 1 0 0 0,0-1 0 0 0,1-1-1 0 0,-1 1 1 0 0,5 2 1 0 0,-2-4 75 0 0,0 0-1 0 0,0 0 1 0 0,1-1-1 0 0,-1 0 1 0 0,0 0-1 0 0,0 0 1 0 0,0-1-1 0 0,0 0 1 0 0,1 0-1 0 0,-1-1 1 0 0,-1 0-1 0 0,1 0 1 0 0,0 0-1 0 0,0 0 1 0 0,-1-1-1 0 0,1 0 1 0 0,1-2-75 0 0,58-65 1122 0 0,-54 26-3248 0 0,-7 44-10660 0 0,-2 0 194 0 0</inkml:trace>
  <inkml:trace contextRef="#ctx0" brushRef="#br0" timeOffset="50692.94">7597 1911 10314 0 0,'0'0'2470'0'0,"0"0"-492"0"0,0 0-22 0 0,0 0-67 0 0,0 0-253 0 0,0 0-318 0 0,0 0-266 0 0,0 0-197 0 0,0 0-151 0 0,0 0-116 0 0,0 0-113 0 0,31-14-73 0 0,96-42-48 0 0,-81 19 214 0 0,-44 36-551 0 0,-1-1 0 0 0,1 1 0 0 0,-1-1 1 0 0,0 1-1 0 0,1-1 0 0 0,-1 0 0 0 0,0 0 0 0 0,0 1 0 0 0,0-1 0 0 0,0 0 1 0 0,0 0-1 0 0,-1 0 0 0 0,1 0 0 0 0,0 0 0 0 0,-1 0 0 0 0,0 0 0 0 0,1 0 0 0 0,-1 0 1 0 0,0 0-1 0 0,0 0 0 0 0,0 0 0 0 0,0 0 0 0 0,-1-1 0 0 0,1 1 0 0 0,0 0 1 0 0,-1 0-1 0 0,1 0 0 0 0,-1 0 0 0 0,0 1 0 0 0,0-1 0 0 0,0 0 0 0 0,0 0 1 0 0,0 0-1 0 0,0 1 0 0 0,0-1 0 0 0,-1 0 0 0 0,1 1 0 0 0,-1-1 0 0 0,1 1 0 0 0,-1 0 1 0 0,1-1-1 0 0,-1 1 0 0 0,0 0 0 0 0,0 0 0 0 0,1 0 0 0 0,-1 0 0 0 0,0 0 1 0 0,0 1-1 0 0,0-1 0 0 0,0 0 0 0 0,0 1 0 0 0,0 0 0 0 0,-2-1-17 0 0,-3 1-19 0 0,1 0 0 0 0,-1 1 1 0 0,0 0-1 0 0,0 0 0 0 0,0 0 0 0 0,1 1 0 0 0,-1 0 0 0 0,1 0 0 0 0,-1 1 1 0 0,1 0-1 0 0,0 0 0 0 0,0 0 0 0 0,0 1 0 0 0,1 0 0 0 0,-1 0 0 0 0,1 0 0 0 0,0 1 1 0 0,0 0-1 0 0,0 0 0 0 0,-3 5 19 0 0,1-2-8 0 0,0-1 0 0 0,1 1 1 0 0,-1 0-1 0 0,2 0 0 0 0,0 1 0 0 0,0 0 0 0 0,0 0 1 0 0,1 0-1 0 0,0 0 0 0 0,1 1 0 0 0,0 0 1 0 0,1-1-1 0 0,-1 1 0 0 0,2 0 0 0 0,0 0 1 0 0,0 0-1 0 0,1 0 0 0 0,0 0 0 0 0,0 1 1 0 0,1-1-1 0 0,1 0 0 0 0,0 2 8 0 0,1-6 34 0 0,1 0 0 0 0,-1-1 0 0 0,1 1 0 0 0,-1-1 0 0 0,2 0 0 0 0,-1 0 0 0 0,0 0 0 0 0,1-1 0 0 0,0 1 0 0 0,0-1 0 0 0,1-1 0 0 0,-1 1 0 0 0,1-1 0 0 0,-1 1 0 0 0,1-2 0 0 0,0 1-1 0 0,0-1 1 0 0,1 0 0 0 0,-1 0 0 0 0,0 0 0 0 0,1-1 0 0 0,-1 0 0 0 0,1 0 0 0 0,-1-1 0 0 0,4 0-34 0 0,82-5-2189 0 0,-12-16-9483 0 0,-67 17-691 0 0</inkml:trace>
  <inkml:trace contextRef="#ctx0" brushRef="#br0" timeOffset="57346.789">10014 1741 0 0 0,'0'0'575'0'0,"0"0"997"0"0,0 0 425 0 0,0 0 68 0 0,0 0-158 0 0,0 0-253 0 0,0 0-242 0 0,0 0-205 0 0,0 0-126 0 0,0 0-61 0 0,4-8-84 0 0,9-24-61 0 0,-12 31-717 0 0,-1-1 1 0 0,1 1-1 0 0,-1 0 1 0 0,0 0-1 0 0,1-1 1 0 0,-1 1-1 0 0,0 0 1 0 0,0 0-1 0 0,0-1 1 0 0,1 1-1 0 0,-2 0 1 0 0,1-1-1 0 0,0 1 1 0 0,0 0-1 0 0,0-1 1 0 0,0 1-1 0 0,-1 0 0 0 0,1 0 1 0 0,-1-1-1 0 0,1 1 1 0 0,-1 0-1 0 0,1 0 1 0 0,-1 0-1 0 0,0 0 1 0 0,0 0-1 0 0,1 0 1 0 0,-1 0-1 0 0,0 0 1 0 0,0 0-1 0 0,0 0 1 0 0,0 0-159 0 0,-52-16 2268 0 0,30 16-2030 0 0,-1 1-1 0 0,1 1 1 0 0,-1 2-1 0 0,1 0 1 0 0,0 1-1 0 0,0 1 1 0 0,0 1-1 0 0,1 2 1 0 0,0 0 0 0 0,-18 9-238 0 0,40-16 1 0 0,0 1 0 0 0,0-1 1 0 0,0 0-1 0 0,0 1 1 0 0,0-1-1 0 0,0 0 0 0 0,0 1 1 0 0,0-1-1 0 0,1 0 1 0 0,-1 0-1 0 0,1 1 1 0 0,-1-1-1 0 0,1 0 0 0 0,-1 0 1 0 0,1 1-1 0 0,-1-1 1 0 0,1 0-1 0 0,0 0 1 0 0,0 0-1 0 0,0 0 0 0 0,0 0 1 0 0,0 0-1 0 0,-1 0 1 0 0,2-1-1 0 0,-1 1 0 0 0,0 0 1 0 0,0 0-1 0 0,0-1 1 0 0,0 1-1 0 0,0-1 1 0 0,1 1-2 0 0,70 37 159 0 0,-61-34-146 0 0,0 1 0 0 0,-1-1 0 0 0,0 2 0 0 0,0-1 0 0 0,0 1 0 0 0,-1 1 0 0 0,1 0 0 0 0,-1 0 0 0 0,-1 1 0 0 0,0 0 0 0 0,0 1 0 0 0,0-1 0 0 0,-1 1 0 0 0,1 3-13 0 0,-8-9 35 0 0,0 1 0 0 0,0-1 0 0 0,0 0 0 0 0,-1 1 0 0 0,1-1 0 0 0,-1 1 0 0 0,1-1 0 0 0,-1 0 0 0 0,0 0 0 0 0,-1 1 0 0 0,1-1 0 0 0,0 0 0 0 0,-1 0 0 0 0,0 0 0 0 0,1 0 0 0 0,-1-1 0 0 0,-1 1 0 0 0,1 0 0 0 0,0-1 0 0 0,0 0 0 0 0,-1 1 0 0 0,0-1 1 0 0,1 0-1 0 0,-1 0 0 0 0,0 0 0 0 0,0-1 0 0 0,0 1 0 0 0,0-1 0 0 0,0 1 0 0 0,0-1 0 0 0,-1 0 0 0 0,1 0 0 0 0,0-1 0 0 0,-1 1 0 0 0,1-1 0 0 0,0 1 0 0 0,-2-1-35 0 0,-3 3-5 0 0,-207 33 349 0 0,196-35-579 0 0,19-1 49 0 0,0 0-72 0 0,5 14-1568 0 0,32 0-2726 0 0,-19-11-556 0 0,-8-2-39 0 0,3 0-5419 0 0</inkml:trace>
  <inkml:trace contextRef="#ctx0" brushRef="#br0" timeOffset="57596.659">10333 1881 14179 0 0,'0'0'1682'0'0,"0"0"-303"0"0,0 0-2 0 0,0 0 130 0 0,0 0-6 0 0,0 0-198 0 0,0 0-301 0 0,0 0-287 0 0,0 0-207 0 0,-17 34-158 0 0,-48 103-105 0 0,45-80-15 0 0,19-50-264 0 0,1-6-12 0 0,-1 0 0 0 0,1-1-1 0 0,-1 1 1 0 0,1 0 0 0 0,-1 0 0 0 0,1 0 0 0 0,0 0-1 0 0,-1 0 1 0 0,1 0 0 0 0,0-1 0 0 0,-1 1-1 0 0,1 0 1 0 0,0 0 0 0 0,0 0 0 0 0,0 0 0 0 0,0 0-1 0 0,0 0 1 0 0,0 0 0 0 0,0 0 0 0 0,1 0-1 0 0,-1 0 1 0 0,0 0 0 0 0,0 0 0 0 0,1 0 0 0 0,-1 0-1 0 0,1 0 1 0 0,-1 0 0 0 0,0-1 0 0 0,1 1-1 0 0,0 0 1 0 0,-1 0 0 0 0,1 0 0 0 0,-1-1 0 0 0,1 1-1 0 0,0 0 1 0 0,0-1 0 0 0,-1 1 0 0 0,1-1-1 0 0,0 1 1 0 0,0-1 0 0 0,0 1 0 0 0,0-1 0 0 0,0 1-1 0 0,0-1 1 0 0,-1 0 0 0 0,1 0 0 0 0,0 1-1 0 0,0-1 1 0 0,0 0 0 0 0,0 0 0 0 0,0 0-1 0 0,0 0 1 0 0,0 0 0 0 0,0 0 0 0 0,0 0 0 0 0,1-1 46 0 0,9-10-4176 0 0,-8 6 662 0 0,4 1-8071 0 0</inkml:trace>
  <inkml:trace contextRef="#ctx0" brushRef="#br0" timeOffset="57842.305">10346 1539 12251 0 0,'0'0'4593'0'0,"0"0"-2585"0"0,0 0-760 0 0,0 0-368 0 0,0 0-199 0 0,0 0-153 0 0,0 0-184 0 0,0 0-200 0 0,0 0-240 0 0,0 0-128 0 0,0 0-32 0 0,0 0 0 0 0,0 0 24 0 0,0 0-136 0 0,14-67-441 0 0,5 90-1079 0 0,-5-9-3641 0 0,-4-3-6794 0 0</inkml:trace>
  <inkml:trace contextRef="#ctx0" brushRef="#br0" timeOffset="58367.168">10625 1833 13683 0 0,'0'0'1851'0'0,"0"0"-421"0"0,0 0-166 0 0,0 0-33 0 0,0 0-104 0 0,0 0-187 0 0,0 0-189 0 0,0 0-183 0 0,0 0-139 0 0,0 0-94 0 0,0 0-138 0 0,0 0-93 0 0,-29 19-49 0 0,-89 61-34 0 0,116-79-19 0 0,0 0 0 0 0,0 0-1 0 0,0 0 1 0 0,0 0 0 0 0,0 0-1 0 0,0 0 1 0 0,0 1 0 0 0,0-1-1 0 0,1 0 1 0 0,-1 1 0 0 0,0 0-1 0 0,1-1 1 0 0,-1 1 0 0 0,1 0-1 0 0,0 0 1 0 0,-1 0 0 0 0,1 0-1 0 0,0 0 1 0 0,0 0 0 0 0,1 0-1 0 0,-1 1 1 0 0,0-1-1 0 0,1 0 1 0 0,-1 0 0 0 0,1 1-1 0 0,-1-1 1 0 0,1 1-2 0 0,1 4 6 0 0,-2-2 4 0 0,1 0 0 0 0,0 0 0 0 0,0-1 1 0 0,0 1-1 0 0,1 0 0 0 0,0 0 0 0 0,0 0 0 0 0,0-1 0 0 0,1 1 0 0 0,-1 0 0 0 0,1-1 0 0 0,0 1 1 0 0,0-1-1 0 0,1 0 0 0 0,0 0 0 0 0,-1 0 0 0 0,1 0 0 0 0,0 0 0 0 0,1 0 0 0 0,-1-1 0 0 0,1 0 1 0 0,-1 0-1 0 0,1 0 0 0 0,0 0 0 0 0,0 0 0 0 0,1-1 0 0 0,-1 1 0 0 0,0-1 0 0 0,1 0 0 0 0,-1-1 1 0 0,5 2-11 0 0,4 0 70 0 0,-1 0 0 0 0,1 0 0 0 0,0-1 1 0 0,0-1-1 0 0,0 0 0 0 0,0-1 1 0 0,0 0-1 0 0,0-1 0 0 0,0 0 0 0 0,0-2 1 0 0,0 1-1 0 0,0-1 0 0 0,-1-1 0 0 0,1 0 1 0 0,-1-1-1 0 0,0 0 0 0 0,-1-1 1 0 0,1-1-1 0 0,-1 1 0 0 0,9-9-70 0 0,7-6 175 0 0,-1-2 0 0 0,-1 0 0 0 0,-2-2 0 0 0,0-1 0 0 0,-2-1 0 0 0,0-1 0 0 0,-2 0 0 0 0,-1-1 0 0 0,6-16-175 0 0,-15 25 15 0 0,0 0 0 0 0,-1-1 0 0 0,-1 0-1 0 0,-1 0 1 0 0,-1-1 0 0 0,0 0 0 0 0,-2 1-1 0 0,-1-1 1 0 0,-1-1 0 0 0,0 1 0 0 0,-3-14-15 0 0,1 30-3 0 0,0 1 0 0 0,-1 0 0 0 0,1 0 0 0 0,-1 0 0 0 0,-1 0 0 0 0,1 0 1 0 0,-1 0-1 0 0,1 1 0 0 0,-1-1 0 0 0,-1 1 0 0 0,1 0 0 0 0,0 0 0 0 0,-1 0 0 0 0,0 0 0 0 0,0 1 0 0 0,0-1 1 0 0,-1 1-1 0 0,1 0 0 0 0,-1 0 0 0 0,0 1 0 0 0,1-1 0 0 0,-1 1 0 0 0,0 0 0 0 0,0 0 0 0 0,-1 1 0 0 0,1 0 0 0 0,0 0 1 0 0,-1 0-1 0 0,1 0 0 0 0,0 1 0 0 0,-1 0 0 0 0,1 0 0 0 0,0 0 0 0 0,-1 1 0 0 0,1 0 0 0 0,0 0 0 0 0,-1 0 1 0 0,1 1-1 0 0,0-1 0 0 0,0 1 0 0 0,0 1 0 0 0,0-1 0 0 0,1 1 0 0 0,-1-1 0 0 0,-3 4 3 0 0,-6 2-7 0 0,1 1 0 0 0,0 0 0 0 0,1 1 0 0 0,-1 0-1 0 0,2 1 1 0 0,0 1 0 0 0,0 0 0 0 0,1 0 0 0 0,0 1 0 0 0,1 0 0 0 0,1 0-1 0 0,0 1 1 0 0,1 0 0 0 0,0 1 0 0 0,1 0 0 0 0,1 0 0 0 0,0 0 0 0 0,1 1-1 0 0,1-1 1 0 0,1 1 0 0 0,0 0 0 0 0,0 0 0 0 0,2 0 0 0 0,0 0-1 0 0,2 9 8 0 0,0-15 4 0 0,0-1 0 0 0,1 1 0 0 0,0-1 0 0 0,0 1-1 0 0,1-1 1 0 0,1 0 0 0 0,-1 0 0 0 0,2-1-1 0 0,-1 1 1 0 0,1-1 0 0 0,0-1 0 0 0,1 1 0 0 0,-1-1-1 0 0,2 0 1 0 0,-1 0 0 0 0,1-1 0 0 0,0 0-1 0 0,0 0 1 0 0,1-1 0 0 0,-1 0 0 0 0,1-1-1 0 0,1 1-3 0 0,12 5 15 0 0,1-1-1 0 0,0-1 0 0 0,1-1 0 0 0,0-1 0 0 0,0-1 0 0 0,0-1 0 0 0,0-1 0 0 0,12-1-13 0 0,-12 0 38 0 0,0-2 1 0 0,-1-1-1 0 0,1 0 1 0 0,0-2-1 0 0,-1-1 1 0 0,1-1 0 0 0,-1-1-1 0 0,0-1 1 0 0,-1 0-1 0 0,0-2 1 0 0,0-1 0 0 0,-1-1-1 0 0,0 0 1 0 0,-1-2-1 0 0,0 0 1 0 0,-1-2 0 0 0,0 0-1 0 0,-2-1 1 0 0,8-8-40 0 0,-18 17 8 0 0,-1-1 0 0 0,1 0 0 0 0,-2 0 1 0 0,1 0-1 0 0,-1-1 0 0 0,0 0 0 0 0,-1 0 0 0 0,0 0 1 0 0,-1-1-1 0 0,1 1 0 0 0,-2-1 0 0 0,1 0 1 0 0,-2 0-1 0 0,1 0 0 0 0,-1 0 0 0 0,-1 0 0 0 0,0 0 1 0 0,0-5-9 0 0,-3 11-5 0 0,0 0 0 0 0,0 0 0 0 0,0 0 0 0 0,-1 1 0 0 0,1-1 0 0 0,-1 1 0 0 0,0 0 0 0 0,0 0 0 0 0,0 0 0 0 0,0 1 0 0 0,-1-1 0 0 0,1 1 0 0 0,-1 0 0 0 0,1 1 0 0 0,-1-1 0 0 0,0 1 0 0 0,0-1 0 0 0,1 2 0 0 0,-1-1 1 0 0,0 0-1 0 0,0 1 0 0 0,0 0 0 0 0,0 0 0 0 0,0 0 0 0 0,0 1 0 0 0,0 0 0 0 0,0 0 0 0 0,1 0 0 0 0,-1 0 0 0 0,0 1 0 0 0,1 0 0 0 0,-4 1 5 0 0,-7 3-5 0 0,-1 0 0 0 0,1 1 0 0 0,1 1 0 0 0,-1 1 0 0 0,1 0 0 0 0,1 0 0 0 0,-1 2 1 0 0,2 0-1 0 0,0 0 0 0 0,0 1 0 0 0,1 0 0 0 0,0 1 0 0 0,1 0 0 0 0,1 1 0 0 0,0 0 0 0 0,0 1 0 0 0,2 0 0 0 0,0 0 0 0 0,1 0 0 0 0,0 1 0 0 0,1 0 0 0 0,1 0 1 0 0,0 0-1 0 0,2 1 0 0 0,0-1 0 0 0,0 1 0 0 0,2 0 0 0 0,0-1 0 0 0,1 1 0 0 0,1 9 5 0 0,4-13 6 0 0,-1 0 0 0 0,2 0 0 0 0,0 0 0 0 0,0-1 0 0 0,1 0-1 0 0,0-1 1 0 0,1 0 0 0 0,1 0 0 0 0,0-1 0 0 0,0 0 0 0 0,1 0 0 0 0,0-1 0 0 0,0-1 0 0 0,1 0 0 0 0,0-1 0 0 0,1 0 0 0 0,0-1-1 0 0,0 0 1 0 0,0-1 0 0 0,1 0 0 0 0,-1-1 0 0 0,1-1 0 0 0,8 2-6 0 0,9 2-6 0 0,1 0 0 0 0,-1-3-1 0 0,1 0 1 0 0,-1-2 0 0 0,1-1 0 0 0,27-3 6 0 0,-6-13-885 0 0,-41-3-9009 0 0,-12 11-2743 0 0</inkml:trace>
  <inkml:trace contextRef="#ctx0" brushRef="#br0" timeOffset="62696.25">12763 1933 6753 0 0,'0'0'1621'0'0,"0"0"-233"0"0,0 0-122 0 0,0 0 97 0 0,0 0 93 0 0,0 0-65 0 0,0 0-204 0 0,0 0-243 0 0,0 0-209 0 0,0 0-168 0 0,0 0-127 0 0,-18 5-87 0 0,-55 20-69 0 0,71-24-259 0 0,-1-1-1 0 0,1 1 1 0 0,0 0 0 0 0,-1 1-1 0 0,1-1 1 0 0,0 0-1 0 0,0 1 1 0 0,0-1-1 0 0,0 1 1 0 0,0 0 0 0 0,1-1-1 0 0,-1 1 1 0 0,0 0-1 0 0,1 0 1 0 0,-1 0-1 0 0,1 0 1 0 0,0 1 0 0 0,0-1-1 0 0,-1 0 1 0 0,2 1-1 0 0,-1-1 1 0 0,-1 3-25 0 0,-1 5 138 0 0,-3 4-33 0 0,1-1 0 0 0,1 1 0 0 0,1 1 0 0 0,0-1-1 0 0,0 0 1 0 0,2 1 0 0 0,-1 0 0 0 0,2-1 0 0 0,0 1 0 0 0,1 0 0 0 0,1 2-105 0 0,0-15 68 0 0,-1 1-1 0 0,1-1 1 0 0,0 0 0 0 0,0 1 0 0 0,1-1 0 0 0,-1 0 0 0 0,0 0 0 0 0,1-1 0 0 0,-1 1 0 0 0,1 0 0 0 0,-1-1 0 0 0,1 0-1 0 0,0 1 1 0 0,0-1 0 0 0,-1 0 0 0 0,1 0 0 0 0,0-1 0 0 0,0 1 0 0 0,0-1 0 0 0,0 1 0 0 0,0-1 0 0 0,0 0 0 0 0,0 0 0 0 0,0 0-1 0 0,0-1 1 0 0,0 1 0 0 0,0-1 0 0 0,0 1 0 0 0,0-1 0 0 0,0 0 0 0 0,0 0 0 0 0,0 0 0 0 0,-1-1 0 0 0,1 1 0 0 0,0-1 0 0 0,-1 1-1 0 0,0-1 1 0 0,1 0 0 0 0,-1 0 0 0 0,1-1-68 0 0,8-8 19 0 0,-1-1 0 0 0,0-1-1 0 0,-1 0 1 0 0,0 0 0 0 0,-1-1-1 0 0,0 0 1 0 0,-1-1 0 0 0,-1 1-1 0 0,0-1 1 0 0,-1 0 0 0 0,-1-1-1 0 0,0 1 1 0 0,-1-1 0 0 0,-1 0-1 0 0,0 0 1 0 0,-1 0 0 0 0,-1 0-1 0 0,-1 0 1 0 0,0-1-19 0 0,0 12-121 0 0,0 1 0 0 0,0 0 0 0 0,0 0 1 0 0,-1 0-1 0 0,1 0 0 0 0,-1 0 0 0 0,0 1 0 0 0,0-1 0 0 0,-1 0 0 0 0,1 1 1 0 0,-1 0-1 0 0,1-1 0 0 0,-1 1 0 0 0,0 0 0 0 0,-1 0 0 0 0,1 1 0 0 0,0-1 1 0 0,-1 1-1 0 0,1-1 0 0 0,-1 1 0 0 0,0 0 0 0 0,0 1 0 0 0,0-1 0 0 0,0 1 1 0 0,0-1-1 0 0,0 1 0 0 0,0 0 0 0 0,0 1 0 0 0,0-1 0 0 0,-1 1 0 0 0,1 0 1 0 0,0 0-1 0 0,0 0 0 0 0,-1 0 0 0 0,1 1 0 0 0,0 0 0 0 0,-3 1 121 0 0,20 9 146 0 0,-4-11-43 0 0,-1-1 0 0 0,0 1 0 0 0,1-1 0 0 0,-1-1 0 0 0,0 1 0 0 0,0-2 0 0 0,0 1 0 0 0,0-1 0 0 0,0 0 0 0 0,-1 0 0 0 0,1-1 1 0 0,-1 0-1 0 0,0-1 0 0 0,2-1-103 0 0,14-9 156 0 0,-1-2 1 0 0,0-1-1 0 0,-1 0 1 0 0,-1-1-1 0 0,0-2 1 0 0,-2 0-1 0 0,0-1 1 0 0,-2 0 0 0 0,0-2-1 0 0,-2 0 1 0 0,0 0-1 0 0,-2-1 1 0 0,6-18-157 0 0,14-48-27 0 0,-19 99-492 0 0,8 42 551 0 0,-3 1 0 0 0,-2 0 0 0 0,-2 2 0 0 0,-2 0 0 0 0,1 28-32 0 0,5 18 46 0 0,0-7-26 0 0,-5 2 1 0 0,-4-1 0 0 0,-4 1-1 0 0,-6 84-20 0 0,0-157 24 0 0,0 0-1 0 0,-1 0 1 0 0,-1-1 0 0 0,-1 1-1 0 0,-1-1 1 0 0,-1 1-1 0 0,0-2 1 0 0,-2 1-1 0 0,0-1 1 0 0,-1 0 0 0 0,-1-1-1 0 0,-1 0 1 0 0,0 0-1 0 0,-2-1 1 0 0,-12 13-24 0 0,22-27 24 0 0,-1-1 0 0 0,0 0 0 0 0,0-1 1 0 0,0 1-1 0 0,-1-1 0 0 0,1 1 0 0 0,0-1 0 0 0,0-1 1 0 0,-1 1-1 0 0,1 0 0 0 0,-1-1 0 0 0,1 0 0 0 0,0 0 1 0 0,-1-1-1 0 0,1 1 0 0 0,0-1 0 0 0,-1 0 0 0 0,1 0 1 0 0,0 0-1 0 0,0 0 0 0 0,-1-1 0 0 0,1 0 0 0 0,1 0 1 0 0,-1 0-1 0 0,0 0 0 0 0,0-1 0 0 0,1 1 0 0 0,-1-1 1 0 0,1 0-1 0 0,0 0 0 0 0,0 0 0 0 0,0-1 1 0 0,0 1-1 0 0,1-1 0 0 0,-1 1 0 0 0,1-1 0 0 0,0 0 1 0 0,0 0-1 0 0,0 0 0 0 0,1 0 0 0 0,-1 0 0 0 0,1-1 1 0 0,0 1-1 0 0,0 0 0 0 0,1-1 0 0 0,-1 1 0 0 0,1-3-24 0 0,-3-12-34 0 0,2-1 0 0 0,0 1 0 0 0,2-1 0 0 0,0 1 0 0 0,1-1 0 0 0,1 1 0 0 0,0-1 0 0 0,2 1 0 0 0,0 0 0 0 0,1 1 0 0 0,1 0 0 0 0,1 0 0 0 0,1 0 0 0 0,0 1 0 0 0,1 0 0 0 0,1 0 0 0 0,0 2 0 0 0,1-1 0 0 0,1 1 0 0 0,1 1 0 0 0,0 0 0 0 0,0 1 0 0 0,2 1 0 0 0,-1 0 0 0 0,2 1 0 0 0,11-6 34 0 0,-10 6-713 0 0,21-11-953 0 0,-14 8-6605 0 0,-16 10-3440 0 0</inkml:trace>
  <inkml:trace contextRef="#ctx0" brushRef="#br0" timeOffset="64947.865">16166 1866 3561 0 0,'0'0'2672'0'0,"0"0"-442"0"0,0 0-207 0 0,0 0-25 0 0,0 0-92 0 0,0 0-215 0 0,0 0-311 0 0,0 0-362 0 0,0 0-216 0 0,0 0-155 0 0,0 0-119 0 0,0 0-73 0 0,0 0-36 0 0,-19-2-19 0 0,-60-7-15 0 0,76 8-335 0 0,1 1 0 0 0,-1-1 0 0 0,0 1-1 0 0,0 0 1 0 0,1 0 0 0 0,-1 0 0 0 0,0 0-1 0 0,1 1 1 0 0,-1-1 0 0 0,0 1-1 0 0,1 0 1 0 0,-1-1 0 0 0,0 1 0 0 0,1 0-1 0 0,0 1 1 0 0,-1-1 0 0 0,1 0 0 0 0,-1 1-1 0 0,1-1 1 0 0,0 1 0 0 0,0 0 0 0 0,-1 0-51 0 0,-5 5 152 0 0,7-6-136 0 0,-1 1 1 0 0,1-1 0 0 0,-1 0-1 0 0,1 1 1 0 0,0-1 0 0 0,0 1-1 0 0,0-1 1 0 0,0 1 0 0 0,0 0 0 0 0,0-1-1 0 0,0 1 1 0 0,0 0 0 0 0,0 0-1 0 0,1 0 1 0 0,-1 0 0 0 0,1-1-1 0 0,0 1 1 0 0,-1 0 0 0 0,1 0-1 0 0,0 0 1 0 0,0 0 0 0 0,0 0 0 0 0,0 0-1 0 0,1 0 1 0 0,-1 0 0 0 0,0 0-1 0 0,1 0 1 0 0,-1 0 0 0 0,1-1-1 0 0,0 1 1 0 0,0 0 0 0 0,-1 0-1 0 0,1-1 1 0 0,1 1 0 0 0,-1 0 0 0 0,0-1-1 0 0,1 2-15 0 0,56 50 588 0 0,-52-49-528 0 0,2-1-8 0 0,1 1 0 0 0,-1 0 1 0 0,0 0-1 0 0,0 1 0 0 0,0 0 0 0 0,-1 0 0 0 0,0 1 0 0 0,0 0 1 0 0,0 0-1 0 0,-1 1 0 0 0,0-1 0 0 0,0 1 0 0 0,0 1 1 0 0,-1-1-1 0 0,0 1 0 0 0,-1 0 0 0 0,0 0 0 0 0,0 1 0 0 0,-1-1 1 0 0,0 1-1 0 0,0-1 0 0 0,-1 1 0 0 0,1 4-52 0 0,-6-8 42 0 0,1 0 0 0 0,-1 0 0 0 0,0 0 1 0 0,-1 0-1 0 0,1-1 0 0 0,-1 0 0 0 0,0 1 0 0 0,0-1 0 0 0,0-1 0 0 0,-1 1 0 0 0,1-1 0 0 0,-1 1 0 0 0,0-2 0 0 0,0 1 0 0 0,0 0 1 0 0,0-1-1 0 0,-1 0 0 0 0,1 0 0 0 0,0 0 0 0 0,-1-1 0 0 0,1 0 0 0 0,-4 0-42 0 0,5 1 6 0 0,-145 16-274 0 0,124-32-2839 0 0,34-4-6351 0 0,-3 17-652 0 0</inkml:trace>
  <inkml:trace contextRef="#ctx0" brushRef="#br0" timeOffset="65230.933">16597 1715 9650 0 0,'0'0'2521'0'0,"0"0"-717"0"0,0 0-452 0 0,0 0-7 0 0,0 0 95 0 0,0 0 10 0 0,0 0-149 0 0,0 0-243 0 0,0 0-209 0 0,0 0-125 0 0,0 0-93 0 0,0 0-87 0 0,0 0-61 0 0,-2 35-74 0 0,-5 107-68 0 0,20 46 773 0 0,-8 22-934 0 0,-20-160-919 0 0,-17-38-4768 0 0,14-12-4323 0 0,13 0-1290 0 0</inkml:trace>
  <inkml:trace contextRef="#ctx0" brushRef="#br0" timeOffset="65479.887">16314 2021 8034 0 0,'0'0'3395'0'0,"0"0"-1426"0"0,0 0-709 0 0,0 0-83 0 0,0 0 60 0 0,0 0-32 0 0,0 0-153 0 0,0 0-155 0 0,0 0-124 0 0,0 0-118 0 0,0 0-98 0 0,34-7-99 0 0,110-23-93 0 0,79-3 479 0 0,-156 23-2038 0 0,-39 9-7128 0 0,-24 1-2855 0 0</inkml:trace>
  <inkml:trace contextRef="#ctx0" brushRef="#br0" timeOffset="65793.001">16871 2165 1376 0 0,'0'0'1834'0'0,"0"0"-58"0"0,0 0 138 0 0,0 0 124 0 0,0 0-72 0 0,0 0-201 0 0,0 0-250 0 0,0 0-201 0 0,0 0-110 0 0,0 0-50 0 0,0 0-70 0 0,0 0-90 0 0,0 0-90 0 0,-6 13-83 0 0,-18 41-62 0 0,19-93 2216 0 0,83-118-1766 0 0,14 37-1280 0 0,-84 116-1962 0 0,0 12-11396 0 0,-8-6 2360 0 0</inkml:trace>
  <inkml:trace contextRef="#ctx0" brushRef="#br0" timeOffset="65982.905">17186 2120 9786 0 0,'0'0'1896'0'0,"0"0"-999"0"0,0 0-225 0 0,0 0-64 0 0,0 0-72 0 0,0 0-80 0 0,0 0-144 0 0,0 0-160 0 0,0 0-80 0 0,0 0-56 0 0,0 0-112 0 0,0 0-120 0 0,0 0-280 0 0,26 129-496 0 0,-24-129-1505 0 0,2 0-2304 0 0,-4-3-1504 0 0</inkml:trace>
  <inkml:trace contextRef="#ctx0" brushRef="#br0" timeOffset="66142.745">17188 1734 12451 0 0,'0'0'2008'0'0,"0"0"-800"0"0,0 0-327 0 0,0 0-97 0 0,0 0-104 0 0,0 0-184 0 0,0 0-232 0 0,0 0-264 0 0,0 0-152 0 0,0 0-72 0 0,0 0-64 0 0,0 0-56 0 0,0 0-216 0 0,0 0-409 0 0,9 22-615 0 0,-1-7-1905 0 0,-6-8-7673 0 0</inkml:trace>
  <inkml:trace contextRef="#ctx0" brushRef="#br0" timeOffset="66521.05">17404 2109 5033 0 0,'0'0'3580'0'0,"0"0"-829"0"0,0 0-235 0 0,0 0-75 0 0,0 0-341 0 0,0 0-549 0 0,0 0-483 0 0,0 0-342 0 0,0 0-158 0 0,0 0-54 0 0,0 0-41 0 0,0 0-61 0 0,0 0-49 0 0,8-18-40 0 0,41-92 179 0 0,-47 106-460 0 0,0-4-2 0 0,0 1 1 0 0,0 0 0 0 0,1 0-1 0 0,0 0 1 0 0,0 0-1 0 0,1 0 1 0 0,-1 0 0 0 0,2 1-1 0 0,-1 0 1 0 0,1 0 0 0 0,0 0-1 0 0,0 0 1 0 0,0 1 0 0 0,1 0-1 0 0,5-4-40 0 0,-10 9-6 0 0,0-1 0 0 0,-1 1 0 0 0,1 0-1 0 0,0-1 1 0 0,0 1 0 0 0,-1 0 0 0 0,1 0 0 0 0,0-1 0 0 0,0 1-1 0 0,0 0 1 0 0,0 0 0 0 0,0 0 0 0 0,-1 0 0 0 0,1 0-1 0 0,0 0 1 0 0,0 0 0 0 0,0 0 0 0 0,0 0 0 0 0,-1 1 0 0 0,1-1-1 0 0,0 0 1 0 0,0 0 0 0 0,0 1 0 0 0,-1-1 0 0 0,1 1 0 0 0,0-1-1 0 0,0 1 1 0 0,-1-1 0 0 0,1 1 0 0 0,0-1 0 0 0,-1 1-1 0 0,1-1 1 0 0,-1 1 0 0 0,1 0 0 0 0,-1-1 0 0 0,1 1 0 0 0,-1 0-1 0 0,1 0 1 0 0,-1-1 0 0 0,0 1 0 0 0,1 0 0 0 0,-1 0 0 0 0,0 0-1 0 0,0-1 1 0 0,0 1 0 0 0,1 0 0 0 0,-1 0 0 0 0,0 0-1 0 0,0 0 1 0 0,0-1 6 0 0,2 53-43 0 0,-2-43 46 0 0,0-6 7 0 0,8 82-12 0 0,-8-83 8 0 0,1-1 1 0 0,-1 1-1 0 0,1-1 1 0 0,0 1 0 0 0,0-1-1 0 0,0 0 1 0 0,0 1 0 0 0,1-1-1 0 0,-1 0 1 0 0,0 0 0 0 0,1 0-1 0 0,0 0 1 0 0,-1 0-1 0 0,1 0 1 0 0,0-1 0 0 0,0 1-1 0 0,0 0 1 0 0,0-1 0 0 0,0 1-1 0 0,0-1 1 0 0,1 0-1 0 0,-1 0 1 0 0,0 0 0 0 0,1 0-1 0 0,-1 0 1 0 0,1-1 0 0 0,-1 1-1 0 0,1-1 1 0 0,-1 1-1 0 0,1-1 1 0 0,0 0-7 0 0,3-1 42 0 0,0-1 0 0 0,0 1 0 0 0,0-1 0 0 0,-1-1 0 0 0,1 1 0 0 0,-1-1 0 0 0,1 0 0 0 0,-1 0 0 0 0,0 0 0 0 0,0-1 0 0 0,-1 0 0 0 0,1 0 0 0 0,-1 0 0 0 0,1 0-1 0 0,-1-1 1 0 0,-1 0 0 0 0,1 0 0 0 0,-1 0 0 0 0,1-1-42 0 0,58-53-1294 0 0,-41 54-1188 0 0,-12 5-1027 0 0,-3 0-541 0 0,2 0-7439 0 0</inkml:trace>
  <inkml:trace contextRef="#ctx0" brushRef="#br0" timeOffset="67015.158">18068 1944 8314 0 0,'0'0'3062'0'0,"0"0"-442"0"0,0 0-338 0 0,0 0-328 0 0,0 0-380 0 0,0 0-334 0 0,0 0-272 0 0,0 0-197 0 0,0 0-166 0 0,0 0-130 0 0,0 0-93 0 0,0 0-109 0 0,0 0-57 0 0,-18-9-71 0 0,-57-25-65 0 0,46 34-6 0 0,28 3-65 0 0,-3 3-3 0 0,0-1 1 0 0,0 1-1 0 0,0 1 1 0 0,1-1-1 0 0,0 0 0 0 0,1 1 1 0 0,0 0-1 0 0,0-1 1 0 0,0 1-1 0 0,0 0 0 0 0,1 0 1 0 0,0 0-1 0 0,1 0 1 0 0,0 0-1 0 0,0 0 0 0 0,0 0 1 0 0,1 0-1 0 0,0 0 1 0 0,0 0-1 0 0,2 3-6 0 0,1-5 64 0 0,0-1 0 0 0,0 0 1 0 0,0 1-1 0 0,1-1 0 0 0,0-1 0 0 0,-1 1 0 0 0,1-1 0 0 0,1 0 0 0 0,-1 0 1 0 0,0 0-1 0 0,1-1 0 0 0,0 1 0 0 0,-1-2 0 0 0,1 1 0 0 0,0 0 1 0 0,0-1-1 0 0,0 0 0 0 0,0-1 0 0 0,0 1 0 0 0,0-1 0 0 0,0 0 0 0 0,0-1 1 0 0,0 1-1 0 0,3-2-64 0 0,20 3 246 0 0,-7 0-55 0 0,139 23 541 0 0,-153-22-719 0 0,-1 1 0 0 0,0 0-1 0 0,0 0 1 0 0,0 1-1 0 0,0 0 1 0 0,-1 0-1 0 0,1 0 1 0 0,-1 1-1 0 0,0 0 1 0 0,0 0-1 0 0,-1 1 1 0 0,0 0-1 0 0,0 0 1 0 0,0 0-1 0 0,0 0 1 0 0,-1 1-1 0 0,0-1 1 0 0,-1 1-1 0 0,3 5-12 0 0,2 15 26 0 0,-1 0 0 0 0,-1 0 0 0 0,-1 1 0 0 0,-2 0 0 0 0,0-1 0 0 0,-2 1 0 0 0,-2 0 0 0 0,0 0 0 0 0,-5 23-26 0 0,-3 10-23 0 0,-3-1 1 0 0,-3 0 0 0 0,-2 0-1 0 0,-23 50 23 0 0,35-94 1 0 0,-1 1-1 0 0,0-1 1 0 0,-1 0-1 0 0,-1 0 1 0 0,-1-1-1 0 0,0 0 1 0 0,-1-1-1 0 0,-1 0 1 0 0,0 0-1 0 0,-1-1 1 0 0,0-1-1 0 0,-1 0 1 0 0,0 0-1 0 0,-1-2 1 0 0,0 0-1 0 0,-13 7 0 0 0,25-16-1 0 0,1 1 1 0 0,-1-1-1 0 0,0 0 0 0 0,0 0 0 0 0,1 0 0 0 0,-1 0 0 0 0,0 0 0 0 0,0-1 0 0 0,0 1 0 0 0,0 0 0 0 0,0-1 1 0 0,0 1-1 0 0,-1-1 0 0 0,1 0 0 0 0,0 0 0 0 0,0 0 0 0 0,0 0 0 0 0,0 0 0 0 0,0 0 0 0 0,0-1 1 0 0,0 1-1 0 0,0-1 0 0 0,0 1 0 0 0,0-1 0 0 0,0 0 0 0 0,0 0 0 0 0,0 0 0 0 0,0 0 0 0 0,0 0 0 0 0,1 0 1 0 0,-1 0-1 0 0,0-1 0 0 0,1 1 0 0 0,-1-1 0 0 0,1 1 0 0 0,0-1 0 0 0,-1 1 0 0 0,1-1 0 0 0,0 0 0 0 0,0 0 1 0 0,0 0-1 0 0,0 0 0 0 0,0 1 0 0 0,0-1 0 0 0,1 0 0 0 0,-1-1 1 0 0,3-18-2 0 0,0-1 0 0 0,2 1 0 0 0,0 0 0 0 0,1 1-1 0 0,2-1 1 0 0,0 1 0 0 0,1 0 0 0 0,1 1 0 0 0,0 0 0 0 0,2 0 0 0 0,0 1 0 0 0,10-12 2 0 0,9-13-12 0 0,3 0 0 0 0,1 2 0 0 0,1 2 0 0 0,3 1-1 0 0,1 2 1 0 0,1 2 12 0 0,85-65-5977 0 0,-113 89-2087 0 0,-5 5-4611 0 0</inkml:trace>
  <inkml:trace contextRef="#ctx0" brushRef="#br0" timeOffset="63155.606">14132 1587 10330 0 0,'0'0'2906'0'0,"0"0"-939"0"0,0 0-556 0 0,0 0-192 0 0,0 0-149 0 0,0 0-134 0 0,0 0-124 0 0,0 0-98 0 0,0 0-48 0 0,0 0 3 0 0,0 0-23 0 0,0 0-88 0 0,0 0-86 0 0,3 15-80 0 0,22 117 800 0 0,-24-67-786 0 0,-2-1-1 0 0,-2 0 0 0 0,-4 0 1 0 0,-7 24-406 0 0,-13 60 59 0 0,26-112-429 0 0,1-35 238 0 0,10-2-3558 0 0,-6-6 2039 0 0,0-1-1546 0 0,-2 3-1916 0 0,-1 4-6167 0 0</inkml:trace>
  <inkml:trace contextRef="#ctx0" brushRef="#br0" timeOffset="63392.842">13834 1918 9466 0 0,'0'0'2195'0'0,"0"0"-593"0"0,0 0-378 0 0,0 0-82 0 0,0 0-30 0 0,0 0-20 0 0,0 0-101 0 0,0 0-147 0 0,0 0-112 0 0,0 0-112 0 0,31-2-93 0 0,98-9-71 0 0,127-31 634 0 0,-199 31-1231 0 0,32-10-470 0 0,-37-6-3993 0 0,-42 20-1489 0 0,-3 3-5103 0 0</inkml:trace>
  <inkml:trace contextRef="#ctx0" brushRef="#br0" timeOffset="63790.976">14548 1583 6337 0 0,'0'0'2880'0'0,"0"0"-1156"0"0,0 0-266 0 0,0 0 53 0 0,0 0 6 0 0,0 0-99 0 0,0 0-211 0 0,0 0-212 0 0,-13 34-112 0 0,-42 110-113 0 0,17-9 840 0 0,31-104-1345 0 0,2 0 0 0 0,1 0 0 0 0,2 0 1 0 0,0 1-1 0 0,3 17-265 0 0,0-47 11 0 0,-1 0 0 0 0,0-1 1 0 0,0 1-1 0 0,1 0 0 0 0,-1-1 0 0 0,1 1 1 0 0,0-1-1 0 0,-1 1 0 0 0,1-1 0 0 0,0 1 1 0 0,0-1-1 0 0,0 1 0 0 0,0-1 0 0 0,0 0 1 0 0,0 1-1 0 0,0-1 0 0 0,0 0 0 0 0,1 0 1 0 0,-1 0-1 0 0,0 0 0 0 0,1 0 1 0 0,-1 0-1 0 0,1-1 0 0 0,-1 1 0 0 0,1 0 1 0 0,-1-1-1 0 0,1 1 0 0 0,0-1 0 0 0,-1 1 1 0 0,1-1-1 0 0,0 0 0 0 0,-1 0 0 0 0,1 0 1 0 0,0 0-1 0 0,-1 0 0 0 0,1 0 1 0 0,0 0-1 0 0,-1 0 0 0 0,2-1-11 0 0,64-19 341 0 0,111-71-133 0 0,-177 91-204 0 0,0-1 0 0 0,1 0-1 0 0,-1 0 1 0 0,0 1 0 0 0,0-1 0 0 0,0 1 0 0 0,0-1 0 0 0,1 1 0 0 0,-1-1-1 0 0,0 1 1 0 0,1 0 0 0 0,-1 0 0 0 0,0-1 0 0 0,0 1 0 0 0,1 0-1 0 0,-1 0 1 0 0,0 0 0 0 0,1 1 0 0 0,-1-1 0 0 0,0 0 0 0 0,1 0 0 0 0,-1 1-1 0 0,0-1 1 0 0,0 1 0 0 0,1-1 0 0 0,-1 1 0 0 0,0-1 0 0 0,0 1 0 0 0,0 0-1 0 0,0 0 1 0 0,0-1 0 0 0,0 1 0 0 0,0 0 0 0 0,0 0 0 0 0,0 0-1 0 0,0 0 1 0 0,0 0 0 0 0,-1 0 0 0 0,1 0 0 0 0,0 1 0 0 0,-1-1 0 0 0,1 0-1 0 0,-1 0 1 0 0,1 0 0 0 0,-1 1 0 0 0,0-1 0 0 0,1 0 0 0 0,-1 1-1 0 0,0-1 1 0 0,0 0 0 0 0,0 1 0 0 0,0 0-4 0 0,4 115 532 0 0,-4-116-556 0 0,1 0-1 0 0,-1 0 1 0 0,0 0 0 0 0,1 0-1 0 0,-1 1 1 0 0,1-1-1 0 0,0 0 1 0 0,-1 0 0 0 0,1 0-1 0 0,0 0 1 0 0,-1 0 0 0 0,1-1-1 0 0,0 1 1 0 0,0 0 0 0 0,0 0-1 0 0,0 0 1 0 0,0-1-1 0 0,0 1 1 0 0,0-1 0 0 0,0 1-1 0 0,0 0 1 0 0,0-1 0 0 0,0 0-1 0 0,0 1 1 0 0,1-1-1 0 0,-1 0 1 0 0,0 1 0 0 0,0-1-1 0 0,0 0 1 0 0,1 0 0 0 0,-1 0-1 0 0,0 0 1 0 0,0 0-1 0 0,0 0 1 0 0,1-1 0 0 0,-1 1-1 0 0,0 0 1 0 0,0-1 0 0 0,0 1-1 0 0,0-1 1 0 0,0 1-1 0 0,0-1 1 0 0,1 1 0 0 0,-1-1-1 0 0,0 0 1 0 0,0 1 24 0 0,15-19-8638 0 0,-14 15-2798 0 0</inkml:trace>
  <inkml:trace contextRef="#ctx0" brushRef="#br0" timeOffset="64082.581">14957 2124 4641 0 0,'0'0'2694'0'0,"0"0"-183"0"0,0 0-265 0 0,0 0-302 0 0,0 0-247 0 0,0 0-233 0 0,0 0-222 0 0,0 0-189 0 0,0 0-178 0 0,0 0-145 0 0,0 0-154 0 0,32-8-119 0 0,99-29-76 0 0,-128 37-363 0 0,-1 0 0 0 0,0 0 0 0 0,1-1 0 0 0,-1 1 0 0 0,0-1 0 0 0,1 1 0 0 0,-1-1 0 0 0,0 0 0 0 0,0 1 0 0 0,0-1 0 0 0,0 0 0 0 0,0-1 0 0 0,0 1 0 0 0,0 0 0 0 0,0-1 0 0 0,0 1 0 0 0,0-1 0 0 0,-1 1 0 0 0,1-1 0 0 0,-1 0 0 0 0,1 1 0 0 0,-1-1-1 0 0,0 0 1 0 0,1 0 0 0 0,-1 0 0 0 0,0-2-18 0 0,3-5 107 0 0,-1 4-61 0 0,1 0 1 0 0,-1 0-1 0 0,0 0 1 0 0,0 0-1 0 0,-1 0 1 0 0,0-1-1 0 0,0 1 1 0 0,0-1-1 0 0,0 0 0 0 0,-1 0 1 0 0,0 1-1 0 0,0-1 1 0 0,-1 0-1 0 0,0 0 1 0 0,0 0-1 0 0,0 0 1 0 0,-1 0-1 0 0,0-1-46 0 0,0 5-4 0 0,-1 1 1 0 0,1-1-1 0 0,-1 0 1 0 0,0 1-1 0 0,0-1 0 0 0,0 1 1 0 0,0 0-1 0 0,0 0 0 0 0,0 0 1 0 0,0 0-1 0 0,0 0 1 0 0,0 0-1 0 0,-1 0 0 0 0,1 1 1 0 0,0-1-1 0 0,-1 1 0 0 0,1-1 1 0 0,0 1-1 0 0,-1 0 1 0 0,1 0-1 0 0,0 0 0 0 0,-1 0 1 0 0,1 1-1 0 0,0-1 0 0 0,-1 0 1 0 0,1 1-1 0 0,0 0 1 0 0,0 0-1 0 0,-1 0 0 0 0,1 0 1 0 0,0 0-1 0 0,0 0 0 0 0,0 0 1 0 0,0 0-1 0 0,0 1 1 0 0,1-1-1 0 0,-1 1 0 0 0,0 0 1 0 0,0 0 3 0 0,-7 7-1 0 0,1 0 1 0 0,0 1-1 0 0,1 0 1 0 0,0 0 0 0 0,0 1-1 0 0,1 0 1 0 0,0 0-1 0 0,1 0 1 0 0,1 1 0 0 0,0 0-1 0 0,0 0 1 0 0,1 0-1 0 0,0 0 1 0 0,1 0-1 0 0,1 1 1 0 0,0-1 0 0 0,1 1-1 0 0,0-1 1 0 0,2 10 0 0 0,-2-18 15 0 0,2 0 0 0 0,-1 1 0 0 0,1-1 0 0 0,-1 0 0 0 0,1 0 0 0 0,0 0 0 0 0,1 0 0 0 0,-1 0 0 0 0,1 0 0 0 0,-1 0 0 0 0,1-1 0 0 0,0 0 0 0 0,1 1 0 0 0,-1-1 0 0 0,0 0 0 0 0,1-1 0 0 0,0 1 0 0 0,-1-1 0 0 0,1 1 0 0 0,0-1 0 0 0,1 0 0 0 0,-1-1 0 0 0,0 1 0 0 0,0-1-1 0 0,1 1 1 0 0,-1-1-15 0 0,123 9-1780 0 0,-106-10 485 0 0,-3-1-4734 0 0,-5-2-5755 0 0</inkml:trace>
  <inkml:trace contextRef="#ctx0" brushRef="#br0" timeOffset="69896.184">19329 1594 9858 0 0,'0'0'1560'0'0,"0"0"-170"0"0,0 0-72 0 0,0 0 42 0 0,0 0 46 0 0,0 0-54 0 0,0 0-172 0 0,0 0-206 0 0,0 0-195 0 0,0 0-203 0 0,0 0-172 0 0,-5-4-136 0 0,-16-10-75 0 0,16 10-18 0 0,-3 211 2576 0 0,17 282-1465 0 0,-19-317-1021 0 0,10-171-229 0 0,0-1 33 0 0,0 0 48 0 0,0 0 13 0 0,0-12 393 0 0,10-19-505 0 0,1-1-1 0 0,1 2 1 0 0,1 0 0 0 0,2 0 0 0 0,1 2-1 0 0,1 0 1 0 0,1 0 0 0 0,2 2 0 0 0,1 0-1 0 0,0 2 1 0 0,2 0 0 0 0,1 1 0 0 0,14-9-18 0 0,-34 29-7 0 0,0 1 0 0 0,0 0 1 0 0,0 0-1 0 0,0 0 0 0 0,0 0 1 0 0,1 0-1 0 0,-1 1 0 0 0,0 0 1 0 0,1 0-1 0 0,-1 0 0 0 0,1 1 1 0 0,0-1-1 0 0,-1 1 0 0 0,1 0 1 0 0,-1 0-1 0 0,3 1 7 0 0,-5 2-3 0 0,1-1 0 0 0,-1 1 0 0 0,0 0 0 0 0,0 0 0 0 0,0 0 1 0 0,0 0-1 0 0,0 0 0 0 0,-1 0 0 0 0,1 1 0 0 0,-1-1 0 0 0,0 1 0 0 0,0-1 0 0 0,0 1 0 0 0,-1-1 0 0 0,1 1 0 0 0,-1-1 1 0 0,0 1-1 0 0,0 2 3 0 0,2 6 12 0 0,1 117 193 0 0,0-4-131 0 0,-2-124-127 0 0,0-1-1 0 0,-1 0 1 0 0,1 0 0 0 0,0 1 0 0 0,0-1 0 0 0,0 0 0 0 0,0 0-1 0 0,0 0 1 0 0,-1 0 0 0 0,1 0 0 0 0,0 0 0 0 0,0 0 0 0 0,0 0-1 0 0,0 0 1 0 0,0 0 0 0 0,0 0 0 0 0,-1-1 0 0 0,1 1 0 0 0,0 0-1 0 0,0-1 1 0 0,0 1 0 0 0,-1 0 0 0 0,1-1 0 0 0,0 1 0 0 0,0-1-1 0 0,-1 1 1 0 0,1-1 0 0 0,0 0 0 0 0,-1 1 0 0 0,1-1-1 0 0,-1 0 1 0 0,1 1 0 0 0,-1-1 0 0 0,1 0 0 0 0,-1 0 0 0 0,0 1-1 0 0,1-1 1 0 0,-1 0 0 0 0,0 0 0 0 0,1 0 0 0 0,-1 1 0 0 0,0-1-1 0 0,0 0 1 0 0,0 0 0 0 0,0 0 0 0 0,0 0 53 0 0,7-7-1644 0 0,1-2-417 0 0,1-1-5931 0 0,-1 4-4054 0 0</inkml:trace>
  <inkml:trace contextRef="#ctx0" brushRef="#br0" timeOffset="70392.905">20222 2080 10258 0 0,'0'0'2045'0'0,"0"0"-434"0"0,0 0-107 0 0,0 0 16 0 0,0 0-49 0 0,0 0-122 0 0,0 0-219 0 0,0 0-240 0 0,0 0-173 0 0,0 0-124 0 0,0 0-89 0 0,0 0-76 0 0,-8-4-57 0 0,0 1-263 0 0,0 0 1 0 0,1 1 0 0 0,-1-1 0 0 0,-1 1 0 0 0,1 1 0 0 0,0 0 0 0 0,0 0 0 0 0,-1 0-1 0 0,1 1 1 0 0,0 1 0 0 0,-1-1 0 0 0,1 1 0 0 0,0 1 0 0 0,-1 0-109 0 0,-11 4 130 0 0,1 1 0 0 0,0 0 0 0 0,1 2 0 0 0,-1 0 0 0 0,2 1 0 0 0,-1 1 0 0 0,2 1 0 0 0,-12 10-130 0 0,23-18 4 0 0,0 1 0 0 0,1 0 0 0 0,0 0 0 0 0,0 0 0 0 0,0 0 0 0 0,0 1 1 0 0,1 0-1 0 0,0-1 0 0 0,0 1 0 0 0,1 0 0 0 0,0 0 0 0 0,0 1 0 0 0,0-1 0 0 0,1 0 0 0 0,-1 1 0 0 0,2-1 0 0 0,-1 1 0 0 0,1-1 0 0 0,0 1 0 0 0,0-1 0 0 0,1 3-4 0 0,1-6 17 0 0,-1 0-1 0 0,1-1 0 0 0,0 1 1 0 0,0-1-1 0 0,0 0 0 0 0,0 0 0 0 0,1 0 1 0 0,-1 0-1 0 0,1 0 0 0 0,-1 0 1 0 0,1 0-1 0 0,-1-1 0 0 0,1 1 0 0 0,0-1 1 0 0,0 0-1 0 0,0 0 0 0 0,0 0 1 0 0,0 0-1 0 0,0-1 0 0 0,0 1 0 0 0,0-1 1 0 0,0 1-1 0 0,0-1 0 0 0,1 0 1 0 0,-1-1-1 0 0,0 1 0 0 0,0 0 0 0 0,0-1 1 0 0,2 0-17 0 0,-1 1 28 0 0,11-2 24 0 0,-1-1 0 0 0,1 0 0 0 0,-1-1 0 0 0,0 0 0 0 0,-1-1 0 0 0,1-1 0 0 0,-1 0 0 0 0,0-1 0 0 0,8-6-52 0 0,14-5 50 0 0,165-110 193 0 0,-180 117-267 0 0,-24 41-36 0 0,0-19 57 0 0,0 1 0 0 0,1 0 0 0 0,0 1 0 0 0,1-1 0 0 0,0 0 0 0 0,1 1 0 0 0,0-1 0 0 0,1 1 0 0 0,1 4 3 0 0,-1-13-78 0 0,1 0 1 0 0,-1 0 0 0 0,1 0-1 0 0,0-1 1 0 0,0 1-1 0 0,0 0 1 0 0,1-1 0 0 0,-1 1-1 0 0,1-1 1 0 0,0 1-1 0 0,0-1 1 0 0,0 0-1 0 0,0 1 1 0 0,0-1 0 0 0,1 0-1 0 0,0-1 1 0 0,-1 1-1 0 0,1 0 1 0 0,0-1 0 0 0,0 0-1 0 0,1 1 1 0 0,-1-1-1 0 0,0-1 1 0 0,1 1-1 0 0,-1 0 1 0 0,1-1 0 0 0,-1 1-1 0 0,1-1 1 0 0,0 0-1 0 0,0-1 1 0 0,0 1-1 0 0,0-1 78 0 0,35 1-4810 0 0,-24-1-3301 0 0,-9 0-3561 0 0</inkml:trace>
  <inkml:trace contextRef="#ctx0" brushRef="#br0" timeOffset="70843.201">20489 2257 11130 0 0,'0'0'1942'0'0,"0"0"-347"0"0,0 0-164 0 0,0 0-108 0 0,0 0-135 0 0,0 0-146 0 0,0 0-109 0 0,0 0-63 0 0,0 0-11 0 0,0 0-36 0 0,0 0-107 0 0,0 0-108 0 0,0 0-100 0 0,15-8-77 0 0,51-24-52 0 0,31-49 789 0 0,-30 36-1120 0 0,-68 67-104 0 0,-2 2 76 0 0,1-20-18 0 0,1 0-1 0 0,0-1 0 0 0,-1 1 0 0 0,1 0 0 0 0,0 0 0 0 0,1 0 0 0 0,-1 0 0 0 0,1 1 0 0 0,0-1 0 0 0,0 0 0 0 0,0 0 0 0 0,0 0 0 0 0,1 0 0 0 0,-1 0 0 0 0,1 0 0 0 0,0 0 0 0 0,0 0 0 0 0,1 0 0 0 0,-1 0 1 0 0,1-1-1 0 0,0 1 0 0 0,0 0 0 0 0,0-1 0 0 0,1 0 0 0 0,-1 1 0 0 0,1-1 0 0 0,0 0 0 0 0,0 0 0 0 0,0-1 0 0 0,0 1 0 0 0,2 1-1 0 0,0-3 50 0 0,0 0 0 0 0,0-1-1 0 0,0 1 1 0 0,0-1 0 0 0,0-1-1 0 0,0 1 1 0 0,-1-1 0 0 0,1 1 0 0 0,0-1-1 0 0,0-1 1 0 0,0 1 0 0 0,0-1 0 0 0,-1 1-1 0 0,1-1 1 0 0,-1-1 0 0 0,0 1-1 0 0,1-1 1 0 0,-1 0 0 0 0,0 1 0 0 0,0-2-1 0 0,0 1-49 0 0,1-2 67 0 0,54-64 257 0 0,-34 31-2572 0 0,-18 32-2876 0 0,1 2-4332 0 0,-4 4-2142 0 0</inkml:trace>
  <inkml:trace contextRef="#ctx0" brushRef="#br0" timeOffset="71445.648">21295 1981 3873 0 0,'0'0'2480'0'0,"0"0"86"0"0,0 0 89 0 0,0 0-77 0 0,0 0-276 0 0,0 0-363 0 0,0 0-393 0 0,0 0-387 0 0,0 0-344 0 0,0 0-267 0 0,0 0-181 0 0,0 0-71 0 0,0 0-19 0 0,-12 4-14 0 0,-42 18 2 0 0,-9 27 410 0 0,47-31-520 0 0,8-10-134 0 0,0 0 0 0 0,1 1 1 0 0,-1 0-1 0 0,2 1 1 0 0,-1-1-1 0 0,2 1 1 0 0,-1 0-1 0 0,1 1 0 0 0,1-1 1 0 0,0 1-1 0 0,0 0 1 0 0,1 0-1 0 0,1 1 0 0 0,0-1 1 0 0,0 0-1 0 0,1 1 1 0 0,0 8-22 0 0,3-18 28 0 0,-1 0 0 0 0,1 0 0 0 0,0 0 0 0 0,-1 0 0 0 0,1-1 1 0 0,0 1-1 0 0,0-1 0 0 0,0 1 0 0 0,1-1 0 0 0,-1 0 0 0 0,0 0 1 0 0,0 0-1 0 0,1 0 0 0 0,-1 0 0 0 0,0 0 0 0 0,1-1 0 0 0,-1 1 0 0 0,1-1 1 0 0,-1 0-1 0 0,1 1 0 0 0,-1-1 0 0 0,1 0 0 0 0,-1-1 0 0 0,1 1 1 0 0,-1 0-1 0 0,1-1 0 0 0,-1 1 0 0 0,0-1 0 0 0,1 0 0 0 0,-1 0 0 0 0,0 0 1 0 0,1 0-1 0 0,-1 0 0 0 0,0 0 0 0 0,0-1 0 0 0,1 0-28 0 0,102-83 1019 0 0,-93 72-974 0 0,0 1 1 0 0,1 1-1 0 0,0 0 0 0 0,1 1 1 0 0,0 0-1 0 0,0 1 0 0 0,1 0 1 0 0,0 1-1 0 0,9-2-45 0 0,46-4 58 0 0,-58 69 35 0 0,-16 10 32 0 0,-2 0 0 0 0,-3-1 0 0 0,-11 34-125 0 0,18-86 5 0 0,-59 419 90 0 0,28-266-61 0 0,32-162-27 0 0,0-1-1 0 0,1 1 0 0 0,-1-1 1 0 0,0 1-1 0 0,-1-1 0 0 0,1 1 1 0 0,0-1-1 0 0,0 0 0 0 0,-1 0 1 0 0,0 0-1 0 0,1 0 0 0 0,-1 0 1 0 0,0 0-1 0 0,0 0 0 0 0,0 0 1 0 0,0-1-1 0 0,0 1 1 0 0,0-1-1 0 0,-1 0 0 0 0,1 1 1 0 0,0-1-1 0 0,-1 0 0 0 0,1 0 1 0 0,-1-1-1 0 0,1 1 0 0 0,-1 0 1 0 0,0-1-1 0 0,1 0 0 0 0,-1 1 1 0 0,1-1-1 0 0,-1 0 0 0 0,0-1 1 0 0,1 1-1 0 0,-1 0 0 0 0,0-1 1 0 0,1 1-1 0 0,-1-1 0 0 0,1 0 1 0 0,-1 0-1 0 0,1 0 0 0 0,0 0 1 0 0,-1 0-1 0 0,1 0 0 0 0,0-1 1 0 0,0 1-1 0 0,0-1 0 0 0,0 0 1 0 0,0 1-1 0 0,0-1 0 0 0,0 0 1 0 0,0 0-1 0 0,1 0 0 0 0,-2-2-6 0 0,-3-8 0 0 0,1 0 0 0 0,0 0 0 0 0,1 0 0 0 0,0-1 0 0 0,1 0 0 0 0,0 0 0 0 0,1 0 0 0 0,0 0 0 0 0,1 0-1 0 0,1 0 1 0 0,0 0 0 0 0,1 0 0 0 0,2-10 0 0 0,2-3-106 0 0,1-1 0 0 0,2 1 0 0 0,0 0 0 0 0,2 1 0 0 0,1 0 0 0 0,1 1 0 0 0,1 0 0 0 0,1 1 0 0 0,1 0 0 0 0,17-19 106 0 0,-15 17-496 0 0,13-14-1663 0 0,-10 15-3787 0 0,-15 18 2903 0 0,1-3-8954 0 0</inkml:trace>
  <inkml:trace contextRef="#ctx0" brushRef="#br0" timeOffset="71853.215">21737 2117 5273 0 0,'0'0'2651'0'0,"0"0"-676"0"0,0 0-212 0 0,0 0 17 0 0,0 0-91 0 0,0 0-180 0 0,0 0-212 0 0,0 0-197 0 0,0 0-138 0 0,0 0-83 0 0,0 0-52 0 0,0 0-73 0 0,0 0-93 0 0,9-13-89 0 0,29-39-96 0 0,-38 51-453 0 0,0 1 0 0 0,1-1-1 0 0,-1 0 1 0 0,0 1 0 0 0,0-1 0 0 0,0 1 0 0 0,0-1 0 0 0,1 0 0 0 0,-1 1 0 0 0,0-1 0 0 0,0 1 0 0 0,0-1-1 0 0,0 0 1 0 0,-1 1 0 0 0,1-1 0 0 0,0 1 0 0 0,0-1 0 0 0,0 0 0 0 0,0 1 0 0 0,-1-1 0 0 0,1 1-1 0 0,0-1 1 0 0,0 1 0 0 0,-1-1 0 0 0,1 1 0 0 0,-1-1 0 0 0,1 1 0 0 0,0-1 0 0 0,-1 1 0 0 0,1-1-1 0 0,-1 1 1 0 0,1 0 0 0 0,-1-1 0 0 0,1 1 0 0 0,-1 0 0 0 0,1-1 0 0 0,-1 1 0 0 0,1 0 0 0 0,-1 0-1 0 0,0 0 1 0 0,1-1 0 0 0,-1 1 0 0 0,1 0 0 0 0,-1 0 0 0 0,0 0 0 0 0,1 0 0 0 0,-1 0 0 0 0,1 0-1 0 0,-1 0 1 0 0,0 0 0 0 0,1 0 0 0 0,-1 0 0 0 0,0 1 0 0 0,1-1 0 0 0,-1 0 0 0 0,1 0 0 0 0,-1 0-1 0 0,1 1 1 0 0,-1-1 0 0 0,1 0 0 0 0,-1 1 0 0 0,1-1 0 0 0,-1 1 0 0 0,1-1 0 0 0,-1 1-23 0 0,-1-1 76 0 0,-6 1 28 0 0,1 0 0 0 0,-1 1 0 0 0,0 0 0 0 0,1 0 0 0 0,-1 1 0 0 0,1 0-1 0 0,-1 1 1 0 0,1-1 0 0 0,1 1 0 0 0,-1 0 0 0 0,-4 4-104 0 0,9-6 4 0 0,1 1 1 0 0,0-1-1 0 0,-1 0 0 0 0,1 1 0 0 0,0-1 1 0 0,0 1-1 0 0,0-1 0 0 0,1 1 1 0 0,-1 0-1 0 0,1-1 0 0 0,-1 1 0 0 0,1 0 1 0 0,0-1-1 0 0,0 1 0 0 0,0 0 1 0 0,0-1-1 0 0,0 1 0 0 0,1 0 0 0 0,-1-1 1 0 0,1 1-1 0 0,0-1 0 0 0,0 1 1 0 0,0-1-1 0 0,0 1 0 0 0,0-1 0 0 0,0 1 1 0 0,1-1-1 0 0,-1 0 0 0 0,1 0 1 0 0,0 0-1 0 0,-1 0 0 0 0,1 0 0 0 0,0 0 1 0 0,0 0-1 0 0,0-1 0 0 0,1 1 0 0 0,-1 0 1 0 0,2 0-5 0 0,50 35 156 0 0,-49-35-115 0 0,0-1 0 0 0,-1 1 0 0 0,1 1 0 0 0,0-1-1 0 0,-1 1 1 0 0,1-1 0 0 0,-1 1 0 0 0,0 1 0 0 0,0-1 0 0 0,0 0-1 0 0,-1 1 1 0 0,1 0 0 0 0,-1 0 0 0 0,0 0 0 0 0,0 0 0 0 0,0 1 0 0 0,0-1-1 0 0,-1 1 1 0 0,0-1 0 0 0,0 1 0 0 0,0 0 0 0 0,-1 0 0 0 0,1 0-1 0 0,-1 0 1 0 0,0 0 0 0 0,-1 0 0 0 0,1 1 0 0 0,-1-1 0 0 0,0 0-1 0 0,0 2-40 0 0,-3-2 31 0 0,0 0 0 0 0,0 0 0 0 0,0-1 0 0 0,0 1 0 0 0,-1-1 0 0 0,1 1 0 0 0,-1-1 0 0 0,0-1 0 0 0,0 1-1 0 0,-1 0 1 0 0,1-1 0 0 0,-1 0 0 0 0,0 0 0 0 0,0 0 0 0 0,0-1 0 0 0,0 0 0 0 0,0 0 0 0 0,-1 0 0 0 0,1 0 0 0 0,0-1-1 0 0,-1 0 1 0 0,0 0 0 0 0,0 0-31 0 0,1 0-78 0 0,0 0 1 0 0,-1-1-1 0 0,1 0 0 0 0,0 0 0 0 0,-1 0 1 0 0,1 0-1 0 0,-1-1 0 0 0,1 0 0 0 0,0 0 1 0 0,0 0-1 0 0,-1 0 0 0 0,1-1 0 0 0,0 0 1 0 0,-2-2 77 0 0,-4-7-3686 0 0,4-7-3345 0 0,7 14-5093 0 0</inkml:trace>
  <inkml:trace contextRef="#ctx0" brushRef="#br0" timeOffset="72578.036">22402 2065 11346 0 0,'0'0'2202'0'0,"0"0"-431"0"0,0 0-226 0 0,0 0-238 0 0,0 0-235 0 0,0 0-176 0 0,0 0-175 0 0,0 0-111 0 0,0 0-91 0 0,0 0-91 0 0,0 0-77 0 0,-32 16-78 0 0,-97 48-64 0 0,68-15 103 0 0,57-43-287 0 0,-1 0 0 0 0,1 0 0 0 0,1 0 0 0 0,-1 0 0 0 0,1 1 0 0 0,0 0 0 0 0,0-1 0 0 0,1 1-1 0 0,0 0 1 0 0,0 0 0 0 0,1 1 0 0 0,0-1 0 0 0,0 0 0 0 0,0 0 0 0 0,1 1 0 0 0,0-1 0 0 0,1 0-1 0 0,0 3-24 0 0,1-6 47 0 0,1 0 0 0 0,0-1-1 0 0,0 1 1 0 0,0-1 0 0 0,0 1-1 0 0,0-1 1 0 0,1 0-1 0 0,0 0 1 0 0,-1-1 0 0 0,1 1-1 0 0,0-1 1 0 0,0 0 0 0 0,0 0-1 0 0,1 0 1 0 0,-1 0 0 0 0,0-1-1 0 0,1 0 1 0 0,-1 0-1 0 0,1 0 1 0 0,0 0 0 0 0,-1-1-1 0 0,1 1 1 0 0,-1-1 0 0 0,1-1-1 0 0,0 1 1 0 0,-1-1-1 0 0,1 1 1 0 0,2-2-47 0 0,9-1 152 0 0,-1 0 1 0 0,0-2-1 0 0,0 1 0 0 0,0-2 1 0 0,-1 0-1 0 0,0-1 0 0 0,0 0 0 0 0,-1-1 1 0 0,1 0-1 0 0,3-5-152 0 0,16-12 59 0 0,-2-1 0 0 0,0-2-1 0 0,-2-1 1 0 0,-1-1 0 0 0,-2-1 0 0 0,-1-2-1 0 0,-1 0 1 0 0,-2-2 0 0 0,-1 0 0 0 0,-2-2 0 0 0,-2 0-1 0 0,-1-1 1 0 0,-2 0 0 0 0,-2-1 0 0 0,8-41-59 0 0,-11-41-201 0 0,-9 117 193 0 0,0 0-1 0 0,-1 0 1 0 0,0 1-1 0 0,1-1 0 0 0,-2 0 1 0 0,1 1-1 0 0,0-1 1 0 0,-1 1-1 0 0,1-1 1 0 0,-1 1-1 0 0,0-1 1 0 0,0 1-1 0 0,-1 0 1 0 0,1 0-1 0 0,-1 0 1 0 0,1 0-1 0 0,-1 1 0 0 0,0-1 1 0 0,0 1-1 0 0,0-1 1 0 0,0 1-1 0 0,0 0 1 0 0,-1 0-1 0 0,1 1 1 0 0,-1-1-1 0 0,1 1 1 0 0,-1 0-1 0 0,0-1 1 0 0,-3 1 7 0 0,-1 0-11 0 0,0 0-1 0 0,-1 1 1 0 0,1 0-1 0 0,0 0 0 0 0,-1 1 1 0 0,1 0-1 0 0,0 1 0 0 0,0-1 1 0 0,0 2-1 0 0,0-1 1 0 0,0 1-1 0 0,0 0 0 0 0,1 1 1 0 0,-1 0-1 0 0,1 0 0 0 0,0 0 1 0 0,0 1-1 0 0,1 0 1 0 0,-1 1-1 0 0,-3 3 13 0 0,-4 5 10 0 0,1-1-1 0 0,1 1 1 0 0,0 1-1 0 0,1 1 1 0 0,0-1-1 0 0,1 2 1 0 0,1-1-1 0 0,-4 13-9 0 0,7-14 8 0 0,0-1 0 0 0,1 1 0 0 0,1 0 0 0 0,0 0 0 0 0,1 1 0 0 0,1-1 0 0 0,0 1 0 0 0,2-1 0 0 0,-1 1 0 0 0,2-1 0 0 0,0 1 0 0 0,1 0 0 0 0,0-1-1 0 0,1 0 1 0 0,1 0 0 0 0,1 0 0 0 0,0 0 0 0 0,1 0 0 0 0,0-1 0 0 0,1 0 0 0 0,1 0 0 0 0,0-1 0 0 0,1 0 0 0 0,0-1 0 0 0,1 0 0 0 0,0 0 0 0 0,1-1-1 0 0,1 0 1 0 0,0-1 0 0 0,0 0 0 0 0,0-1 0 0 0,2 0 0 0 0,-1-1 0 0 0,1-1 0 0 0,0 0 0 0 0,0-1 0 0 0,13 3-8 0 0,94 3-960 0 0,-45-39-4702 0 0,-60 16 2296 0 0,2 0-4294 0 0,-10 4-2082 0 0</inkml:trace>
  <inkml:trace contextRef="#ctx0" brushRef="#br0" timeOffset="72857.815">22985 2017 5641 0 0,'0'0'2594'0'0,"0"0"-492"0"0,0 0-195 0 0,0 0-88 0 0,0 0-228 0 0,0 0-268 0 0,0 0-259 0 0,0 0-241 0 0,0 0-175 0 0,0 0-125 0 0,0 0-100 0 0,-32 28-66 0 0,-96 85-38 0 0,91-65 120 0 0,39-41-321 0 0,-2-5-63 0 0,0 0-1 0 0,0 0 1 0 0,0 0-1 0 0,0 1 1 0 0,0-1-1 0 0,1 0 1 0 0,-1 0-1 0 0,1 0 1 0 0,0 0-1 0 0,-1 1 1 0 0,1-1-1 0 0,0 0 1 0 0,0 0-1 0 0,1-1 0 0 0,-1 1 1 0 0,0 0-1 0 0,0 0 1 0 0,1 0-1 0 0,-1-1 1 0 0,1 1-1 0 0,0-1 1 0 0,-1 1-1 0 0,1-1 1 0 0,0 0-1 0 0,0 0 1 0 0,0 0-1 0 0,0 0 1 0 0,0 0-1 0 0,0 0 1 0 0,0 0-1 0 0,0 0 1 0 0,0-1-1 0 0,1 1 1 0 0,-1-1-1 0 0,0 0 1 0 0,0 0-1 0 0,1 0 1 0 0,-1 0-1 0 0,0 0 0 0 0,2 0-54 0 0,7-2 103 0 0,0 0-1 0 0,0 0 1 0 0,0-1-1 0 0,-1-1 0 0 0,1 0 1 0 0,-1 0-1 0 0,0-1 0 0 0,0 0 1 0 0,-1-1-1 0 0,1 0 0 0 0,-1-1 1 0 0,-1 0-1 0 0,1 0 0 0 0,-1 0 1 0 0,0-1-1 0 0,-1-1 0 0 0,0 1 1 0 0,0-1-1 0 0,-1 0 1 0 0,0-1-1 0 0,0 0 0 0 0,-1 0 1 0 0,-1 0-1 0 0,0 0 0 0 0,0-1 1 0 0,-1 1-1 0 0,0-1 0 0 0,-1 0 1 0 0,0 0-1 0 0,-1 0 0 0 0,0 0 1 0 0,-1-7-103 0 0,1 15-7 0 0,-1 1 1 0 0,-1-1 0 0 0,1 0-1 0 0,0 0 1 0 0,-1 1 0 0 0,1-1-1 0 0,-1 0 1 0 0,0 1 0 0 0,0-1-1 0 0,0 1 1 0 0,0-1 0 0 0,0 1-1 0 0,-1-1 1 0 0,1 1-1 0 0,-1 0 1 0 0,0 0 0 0 0,1-1-1 0 0,-1 1 1 0 0,0 0 0 0 0,0 1-1 0 0,0-1 1 0 0,-1 0 0 0 0,1 1-1 0 0,0-1 1 0 0,-1 1 0 0 0,1 0-1 0 0,-1-1 1 0 0,1 1-1 0 0,-1 1 1 0 0,1-1 0 0 0,-1 0-1 0 0,-1 0 7 0 0,-44-3-2412 0 0,2 11-5767 0 0,32-3-3627 0 0</inkml:trace>
  <inkml:trace contextRef="#ctx0" brushRef="#br0" timeOffset="73421.718">23182 2014 9650 0 0,'0'0'4528'0'0,"0"0"-2134"0"0,0 0-853 0 0,0 0-191 0 0,0 0-210 0 0,0 0-236 0 0,0 0-196 0 0,0 0-131 0 0,0 0-85 0 0,0 0-56 0 0,0 0-38 0 0,0 0-35 0 0,0 0-32 0 0,-11 11-48 0 0,-35 38-47 0 0,44-46-213 0 0,0 0 0 0 0,0-1 0 0 0,0 1 1 0 0,0 0-1 0 0,1 0 0 0 0,-1 0 0 0 0,1 0 1 0 0,0 0-1 0 0,0 0 0 0 0,0 0 0 0 0,0 0 1 0 0,0 1-1 0 0,1-1 0 0 0,0 0 0 0 0,-1 0 1 0 0,1 1-1 0 0,0-1 0 0 0,1 0 0 0 0,-1 1 0 0 0,1 2-23 0 0,0 9 61 0 0,-1-13-44 0 0,0 0-1 0 0,0 1 1 0 0,1-1-1 0 0,-1 0 1 0 0,0 1-1 0 0,1-1 1 0 0,-1 0-1 0 0,1 1 1 0 0,0-1 0 0 0,0 0-1 0 0,0 0 1 0 0,0 0-1 0 0,0 0 1 0 0,0 0-1 0 0,1 0 1 0 0,-1 0-1 0 0,1 0 1 0 0,-1-1-1 0 0,1 1 1 0 0,0 0-1 0 0,0-1 1 0 0,-1 1-1 0 0,1-1 1 0 0,0 0-1 0 0,0 0 1 0 0,0 0 0 0 0,1 0-1 0 0,-1 0 1 0 0,0 0-1 0 0,0 0 1 0 0,0-1-1 0 0,1 1 1 0 0,-1-1-1 0 0,0 1 1 0 0,1-1-1 0 0,-1 0 1 0 0,0 0-1 0 0,1 0 1 0 0,-1 0-1 0 0,3-1-16 0 0,91-29 694 0 0,-9-68-138 0 0,-48 44-440 0 0,-27 46-236 0 0,-13 29 51 0 0,-7 85 61 0 0,8-104 9 0 0,0 0 1 0 0,1 0-1 0 0,-1 0 0 0 0,1-1 1 0 0,-1 1-1 0 0,1 0 1 0 0,0 0-1 0 0,-1 0 0 0 0,1-1 1 0 0,0 1-1 0 0,0 0 0 0 0,1-1 1 0 0,-1 1-1 0 0,0-1 1 0 0,0 1-1 0 0,1-1 0 0 0,-1 0 1 0 0,1 0-1 0 0,-1 1 0 0 0,1-1 1 0 0,-1 0-1 0 0,1 0 0 0 0,0 0 1 0 0,0-1-1 0 0,-1 1 1 0 0,1 0-1 0 0,0-1 0 0 0,0 1 1 0 0,0-1-1 0 0,0 0 0 0 0,0 1 1 0 0,0-1-1 0 0,0 0 1 0 0,-1 0-1 0 0,1 0 0 0 0,0 0 1 0 0,1-1-2 0 0,69-21 232 0 0,-60 12-245 0 0,-1-1 1 0 0,0 0 0 0 0,0-1 0 0 0,-1 0-1 0 0,-1 0 1 0 0,0-1 0 0 0,-1 0 0 0 0,0-1-1 0 0,1-4 13 0 0,17-27-1791 0 0,-22 40 435 0 0,-1 1-5152 0 0,-1 0-5686 0 0</inkml:trace>
  <inkml:trace contextRef="#ctx0" brushRef="#br0" timeOffset="73845.685">23596 2231 17644 0 0,'0'0'1312'0'0,"0"0"-141"0"0,0 0 19 0 0,0 0-77 0 0,0 0-169 0 0,0 0-180 0 0,0 0-146 0 0,0 0-61 0 0,0 0-7 0 0,0 0-63 0 0,0 0-61 0 0,0 0-78 0 0,0 0-89 0 0,14-18-51 0 0,41-59-38 0 0,-16 11 61 0 0,11 3 76 0 0,-44 125-607 0 0,-6-45 315 0 0,-1-14-5 0 0,-1 1-1 0 0,1 0 1 0 0,0 0-1 0 0,1 0 0 0 0,-1 0 1 0 0,1 0-1 0 0,0 0 1 0 0,0 0-1 0 0,0 0 0 0 0,0 0 1 0 0,1 0-1 0 0,-1 0 1 0 0,1 0-1 0 0,0 0 0 0 0,1-1 1 0 0,-1 1-1 0 0,0 0 1 0 0,1-1-1 0 0,0 1 0 0 0,0 0 1 0 0,0-1-1 0 0,0 0 0 0 0,1 0 1 0 0,-1 0-1 0 0,1 0 1 0 0,0 0-1 0 0,0 0 0 0 0,0-1 1 0 0,0 1-1 0 0,0-1 1 0 0,1 0-1 0 0,-1 0 0 0 0,1 0 1 0 0,-1 0-1 0 0,1-1 1 0 0,0 1-1 0 0,0-1 0 0 0,3 1-9 0 0,-6-2 14 0 0,5 0 77 0 0,0 1 0 0 0,0-1 1 0 0,0-1-1 0 0,0 1 0 0 0,0-1 0 0 0,0 0 1 0 0,0 0-1 0 0,0-1 0 0 0,0 0 1 0 0,-1 0-1 0 0,1 0 0 0 0,-1-1 1 0 0,4-2-92 0 0,3-2 117 0 0,0-2 0 0 0,-1 1 0 0 0,0-1 0 0 0,-1-1 0 0 0,0 0 0 0 0,-1-1 1 0 0,0 0-1 0 0,0 0 0 0 0,-1-1 0 0 0,3-6-117 0 0,-6 10-215 0 0,-1-1 0 0 0,-1 0 0 0 0,1 1 0 0 0,-1-2 0 0 0,-1 1 0 0 0,0 0 0 0 0,0-1 0 0 0,-1 1 0 0 0,0-1 0 0 0,0-3 215 0 0,-1 12-238 0 0,-1-5-1365 0 0,0 1-3694 0 0,-1 2-7284 0 0</inkml:trace>
  <inkml:trace contextRef="#ctx0" brushRef="#br0" timeOffset="91042.773">6879 3089 2256 0 0,'0'0'2144'0'0,"0"0"-121"0"0,0 0 40 0 0,0 0 71 0 0,0 0-114 0 0,0 0-245 0 0,0 0-311 0 0,0 0-339 0 0,0 0-271 0 0,0 0-108 0 0,0 0 22 0 0,3 1 51 0 0,-1 0-723 0 0,-1 0-1 0 0,1 0 1 0 0,-1 0 0 0 0,0 0-1 0 0,0 0 1 0 0,1 0-1 0 0,-1 1 1 0 0,0-1 0 0 0,0 0-1 0 0,0 1 1 0 0,-1-1 0 0 0,1 1-1 0 0,0-1 1 0 0,0 1-1 0 0,-1-1 1 0 0,1 1 0 0 0,-1 0-1 0 0,1-1 1 0 0,-1 1 0 0 0,0 0-1 0 0,0-1 1 0 0,0 1-1 0 0,0 0 1 0 0,0-1 0 0 0,0 1-1 0 0,0 0 1 0 0,0-1 0 0 0,-1 1-1 0 0,0 1-95 0 0,1 7 212 0 0,-16 147 1708 0 0,8-73-1956 0 0,4-69-1438 0 0,1-12-1641 0 0,0-2-3600 0 0,2-1-4432 0 0</inkml:trace>
  <inkml:trace contextRef="#ctx0" brushRef="#br0" timeOffset="91289.791">6805 2625 14019 0 0,'0'0'1312'0'0,"0"0"-215"0"0,0 0-289 0 0,0 0-56 0 0,0 0-128 0 0,0 0-208 0 0,0 0-240 0 0,0 0-168 0 0,0 0-64 0 0,0 0-40 0 0,0 0 24 0 0,0 0-80 0 0,0 0-144 0 0,26 85-216 0 0,-15-67-392 0 0,0 0-609 0 0,0-3-2472 0 0,-1-4-7473 0 0</inkml:trace>
  <inkml:trace contextRef="#ctx0" brushRef="#br0" timeOffset="91755.691">7076 3483 11346 0 0,'0'0'2284'0'0,"0"0"-609"0"0,0 0-443 0 0,0 0-151 0 0,0 0-154 0 0,0 0-95 0 0,0 0-107 0 0,0 0-127 0 0,0 0-99 0 0,0 0-79 0 0,0 0-48 0 0,0 0-2 0 0,14-32-11 0 0,42-97 3 0 0,-11 31 645 0 0,29-44 169 0 0,-68 132-1092 0 0,-1 10-290 0 0,-6 21 222 0 0,1 111 129 0 0,0-128-140 0 0,0-1 0 0 0,0 1 0 0 0,0-1 0 0 0,0 1 0 0 0,1-1-1 0 0,-1 0 1 0 0,1 1 0 0 0,0-1 0 0 0,0 1 0 0 0,0-1 0 0 0,1 0 0 0 0,-1 0 0 0 0,1 0 0 0 0,0 0-1 0 0,0 0 1 0 0,0 0 0 0 0,0 0 0 0 0,0 0 0 0 0,1-1 0 0 0,-1 1 0 0 0,1-1 0 0 0,-1 0 0 0 0,1 0-1 0 0,0 0 1 0 0,0 0 0 0 0,0 0 0 0 0,0-1 0 0 0,0 1 0 0 0,1-1 0 0 0,-1 0 0 0 0,0 0 0 0 0,1 0-1 0 0,-1 0 1 0 0,1 0 0 0 0,-1-1 0 0 0,4 0-5 0 0,5-2 86 0 0,0 0 0 0 0,-1-1 1 0 0,1-1-1 0 0,-1 0 0 0 0,0 0 0 0 0,0-1 0 0 0,-1-1 1 0 0,1 0-1 0 0,-1 0 0 0 0,0-1 0 0 0,-1 0 0 0 0,0-1 1 0 0,0 0-1 0 0,0 0 0 0 0,-1-1 0 0 0,0 0 0 0 0,-1-1 0 0 0,0 0 1 0 0,-1 0-1 0 0,0 0 0 0 0,0-1 0 0 0,-1 1 0 0 0,0-1 1 0 0,0-6-87 0 0,-1 9 29 0 0,-1-1 0 0 0,0 0 0 0 0,-1 1 0 0 0,0-1 1 0 0,0 0-1 0 0,-1 0 0 0 0,0 0 0 0 0,-1-1 1 0 0,0 1-1 0 0,0 0 0 0 0,-1 0-29 0 0,1 8-23 0 0,0 0 1 0 0,0 0-1 0 0,0 0 1 0 0,-1 1-1 0 0,1-1 1 0 0,0 0-1 0 0,-1 0 0 0 0,1 0 1 0 0,0 1-1 0 0,-1-1 1 0 0,1 0-1 0 0,-1 1 1 0 0,1-1-1 0 0,-1 0 0 0 0,0 1 1 0 0,1-1-1 0 0,-1 0 1 0 0,0 1-1 0 0,1-1 1 0 0,-1 1-1 0 0,0-1 0 0 0,1 1 1 0 0,-1 0-1 0 0,0-1 1 0 0,0 1-1 0 0,0 0 1 0 0,1-1-1 0 0,-1 1 0 0 0,0 0 1 0 0,0 0-1 0 0,0 0 1 0 0,0 0-1 0 0,0 0 1 0 0,1 0-1 0 0,-1 0 0 0 0,0 0 1 0 0,0 0-1 0 0,0 0 1 0 0,0 1-1 0 0,0-1 23 0 0,-16 17-3814 0 0,14-7-328 0 0,2-5-2438 0 0,1-2-5387 0 0</inkml:trace>
  <inkml:trace contextRef="#ctx0" brushRef="#br0" timeOffset="94191.964">8457 3078 0 0 0,'0'0'185'0'0,"0"0"395"0"0,0 0 118 0 0,6-6 10 0 0,18-16 51 0 0,-17 17 70 0 0,-13-7 10406 0 0,-10 3-6098 0 0,-49-5-4407 0 0,54 12 616 0 0,4 1-1207 0 0,-1-1 0 0 0,0 1 0 0 0,0 0 0 0 0,1 1 0 0 0,-1-1 0 0 0,0 2 0 0 0,0-1-1 0 0,0 1 1 0 0,1 0 0 0 0,-1 1 0 0 0,0 0 0 0 0,1 0 0 0 0,-1 0 0 0 0,1 1-1 0 0,0 0 1 0 0,0 1 0 0 0,0 0 0 0 0,0 0 0 0 0,1 0 0 0 0,0 1 0 0 0,0 0 0 0 0,0 0-1 0 0,0 1-138 0 0,1 1 35 0 0,0 0-1 0 0,0 1 1 0 0,1 0-1 0 0,0 0 0 0 0,1 0 1 0 0,0 0-1 0 0,0 1 0 0 0,0 0 1 0 0,1-1-1 0 0,1 1 0 0 0,0 0 1 0 0,0 0-1 0 0,0 0 0 0 0,1-1 1 0 0,1 1-1 0 0,-1 0 1 0 0,3 7-35 0 0,-1-11 36 0 0,1-1 1 0 0,0 1-1 0 0,0-1 1 0 0,0 0-1 0 0,1 0 1 0 0,0 0-1 0 0,-1-1 1 0 0,1 1-1 0 0,1-1 1 0 0,-1 0-1 0 0,0 0 1 0 0,1 0-1 0 0,-1-1 1 0 0,1 1-1 0 0,0-1 1 0 0,0 0-1 0 0,0-1 1 0 0,0 1-1 0 0,0-1 1 0 0,1 0-1 0 0,-1 0 1 0 0,0-1-1 0 0,0 1 1 0 0,1-1 0 0 0,-1 0-1 0 0,0-1 1 0 0,1 1-1 0 0,-1-1 1 0 0,0 0-1 0 0,0-1 1 0 0,0 1-1 0 0,0-1 1 0 0,0 0-1 0 0,2-1-36 0 0,17-10 86 0 0,-1-1-1 0 0,0-1 1 0 0,-1-1-1 0 0,-1-1 1 0 0,0-1 0 0 0,-1 0-1 0 0,-1-2 1 0 0,-1 0-1 0 0,-1-1 1 0 0,-1-1-1 0 0,-1-1 1 0 0,12-22-86 0 0,-9 9 148 0 0,-17 35-121 0 0,-1 1-15 0 0,0 0-18 0 0,0 5 2 0 0,1 10 36 0 0,2 1 0 0 0,0-1-1 0 0,1-1 1 0 0,0 1 0 0 0,2 0-1 0 0,-1-1 1 0 0,8 13-32 0 0,-8-18 0 0 0,0 0 0 0 0,0 0-1 0 0,1 0 1 0 0,1-1 0 0 0,-1 0 0 0 0,1 0 0 0 0,0 0 0 0 0,1-1 0 0 0,0 0 0 0 0,0-1 0 0 0,0 0-1 0 0,1 0 1 0 0,0-1 0 0 0,0 0 0 0 0,1 0 0 0 0,-1-1 0 0 0,1 0 0 0 0,0-1 0 0 0,0 0 0 0 0,0-1 0 0 0,0 0-1 0 0,1 0 1 0 0,-1-1 0 0 0,0 0 0 0 0,1-1 0 0 0,-6 0-599 0 0,8 0 325 0 0,-9-3-9167 0 0,-4 2-2854 0 0</inkml:trace>
  <inkml:trace contextRef="#ctx0" brushRef="#br0" timeOffset="97857.72">9802 2408 6305 0 0,'0'0'2322'0'0,"0"0"-520"0"0,0 0-298 0 0,0 0-9 0 0,0 0 91 0 0,0 0-62 0 0,0 0-185 0 0,0 0-239 0 0,0 0-270 0 0,0 0-202 0 0,0 0-184 0 0,0 0-132 0 0,0 0-72 0 0,0-4 3 0 0,-1-11 26 0 0,1 12 30 0 0,0 3 40 0 0,0 0-54 0 0,0 0-26 0 0,0 0-11 0 0,0 0-27 0 0,0 0 13 0 0,0 0 3 0 0,0 0 5 0 0,0 0-29 0 0,0 0 31 0 0,0 0 0 0 0,0 0-15 0 0,0 0 18 0 0,0 0-32 0 0,0 0-22 0 0,0 0-10 0 0,0 0-16 0 0,0 0-21 0 0,0 0-10 0 0,0 0-10 0 0,0 0-20 0 0,0 0-10 0 0,0 0-8 0 0,0 0-12 0 0,0 0-21 0 0,0 0-4 0 0,10 213 1223 0 0,0-4-1036 0 0,-12 141 184 0 0,-7-228-252 0 0,9-122-162 0 0,0 0-12 0 0,0 0-5 0 0,15-30-1141 0 0,-8 9-230 0 0,0 2-3046 0 0,-5 5-3833 0 0,-2 10-3258 0 0</inkml:trace>
  <inkml:trace contextRef="#ctx0" brushRef="#br0" timeOffset="98189.605">9594 2905 9482 0 0,'0'0'2116'0'0,"0"0"-263"0"0,0 0-146 0 0,0 0 8 0 0,0 0-73 0 0,0 0-234 0 0,0 0-324 0 0,0 0-310 0 0,0 0-246 0 0,0 0-181 0 0,0 0-87 0 0,0 0-11 0 0,4-2 46 0 0,106-19 1580 0 0,-74 18-1529 0 0,189-37 725 0 0,-93 20-1219 0 0,-74 17-8469 0 0,-52 3-3017 0 0</inkml:trace>
  <inkml:trace contextRef="#ctx0" brushRef="#br0" timeOffset="99191.603">10430 2846 7498 0 0,'0'0'3308'0'0,"0"0"-1510"0"0,0 0-598 0 0,0 0-81 0 0,0 0 109 0 0,0 0-5 0 0,0 0-122 0 0,0 0-195 0 0,0 0-211 0 0,0 0-145 0 0,0 0-77 0 0,-26 32-53 0 0,-80 99-32 0 0,58-62 327 0 0,44-61-606 0 0,0-1 0 0 0,0 0 0 0 0,0 1 0 0 0,1 0 1 0 0,0 0-1 0 0,1 0 0 0 0,0 0 0 0 0,0 0 0 0 0,1 1 0 0 0,0-1 0 0 0,0 0 0 0 0,1 1 0 0 0,0-1 0 0 0,0 1-109 0 0,3-6 73 0 0,-1-1-1 0 0,1 0 1 0 0,0 0 0 0 0,0 0-1 0 0,0 0 1 0 0,0 0 0 0 0,0-1-1 0 0,0 1 1 0 0,0-1 0 0 0,1 0-1 0 0,-1 0 1 0 0,0 0 0 0 0,1-1-1 0 0,-1 1 1 0 0,1-1 0 0 0,-1 0-1 0 0,1 0 1 0 0,-1 0 0 0 0,1 0-1 0 0,-1 0 1 0 0,1-1 0 0 0,-1 1-1 0 0,1-1 1 0 0,-1 0 0 0 0,0 0-1 0 0,0-1 1 0 0,1 1 0 0 0,-1-1-1 0 0,0 1 1 0 0,0-1 0 0 0,0 0-1 0 0,-1 0 1 0 0,3-2-73 0 0,11-6 47 0 0,0-2 0 0 0,0 0 0 0 0,-1-1 0 0 0,-1 0 0 0 0,0-1 1 0 0,-1 0-1 0 0,-1-2 0 0 0,0 1 0 0 0,-1-1 0 0 0,0-1 0 0 0,-1 0 0 0 0,-1-1 0 0 0,-1 0 0 0 0,-1 0 0 0 0,0 0 1 0 0,0-8-48 0 0,-13 59-194 0 0,2-21 195 0 0,1 0-1 0 0,0 0 0 0 0,1 1 1 0 0,0-1-1 0 0,1 1 0 0 0,0-1 1 0 0,1 1-1 0 0,1-1 0 0 0,0 1 1 0 0,0-1-1 0 0,2 1 0 0 0,-1-1 1 0 0,1 0-1 0 0,1 0 0 0 0,1 1 0 0 0,-2-8-1 0 0,0 0-1 0 0,0-1 1 0 0,0 1-1 0 0,1-1 1 0 0,0 0-1 0 0,0 0 0 0 0,0 0 1 0 0,0 0-1 0 0,1-1 1 0 0,-1 1-1 0 0,1-1 0 0 0,0-1 1 0 0,0 1-1 0 0,0-1 1 0 0,0 1-1 0 0,1-1 0 0 0,-1-1 1 0 0,0 1-1 0 0,1-1 1 0 0,0 0-1 0 0,-1 0 0 0 0,1-1 1 0 0,-1 0-1 0 0,1 0 1 0 0,0 0-1 0 0,2-1 2 0 0,13-2 16 0 0,0 0-1 0 0,-1-2 1 0 0,1-1-1 0 0,-1 0 1 0 0,-1-1-1 0 0,1-2 1 0 0,-1 0-1 0 0,-1 0 1 0 0,1-2-1 0 0,-2-1 1 0 0,0 0-1 0 0,0-1 1 0 0,-1 0-1 0 0,0-2 1 0 0,-2 0-1 0 0,1 0 1 0 0,-2-1-1 0 0,0-1 1 0 0,-1-1-1 0 0,-1 1 1 0 0,1-6-16 0 0,23-43 9 0 0,-3-1 1 0 0,-3-2-1 0 0,-3-1 1 0 0,0-9-10 0 0,-26 77 0 0 0,9-27-11 0 0,-1 0 0 0 0,-1-1 0 0 0,-2-1 0 0 0,-1 1 0 0 0,-2-1 0 0 0,0-16 11 0 0,-2 46-4 0 0,0-1 1 0 0,1 0 0 0 0,-1 0 0 0 0,0 1-1 0 0,0-1 1 0 0,-1 0 0 0 0,1 0 0 0 0,0 1-1 0 0,0-1 1 0 0,-1 0 0 0 0,1 0 0 0 0,-1 1 0 0 0,0-1-1 0 0,1 0 1 0 0,-1 1 0 0 0,0-1 0 0 0,0 1-1 0 0,0-1 1 0 0,0 1 0 0 0,0-1 0 0 0,0 1-1 0 0,-1 0 1 0 0,1 0 0 0 0,0-1 0 0 0,-1 1 0 0 0,1 0-1 0 0,-1 0 1 0 0,1 0 0 0 0,-1 1 0 0 0,1-1-1 0 0,-1 0 1 0 0,0 0 0 0 0,1 1 0 0 0,-1-1 0 0 0,0 1-1 0 0,0 0 1 0 0,1-1 0 0 0,-1 1 0 0 0,0 0-1 0 0,0 0 1 0 0,1 0 0 0 0,-1 0 0 0 0,0 1-1 0 0,0-1 1 0 0,1 0 0 0 0,-1 1 0 0 0,0-1 0 0 0,0 1-1 0 0,1-1 1 0 0,-1 1 0 0 0,1 0 0 0 0,-1 0-1 0 0,1 0 1 0 0,-1 0 0 0 0,1 0 0 0 0,-1 0-1 0 0,0 1 4 0 0,-14 14-2 0 0,1 1 0 0 0,1 0 0 0 0,0 1 0 0 0,2 0 0 0 0,0 1 0 0 0,1 1-1 0 0,0-1 1 0 0,2 2 0 0 0,1 0 0 0 0,0 0 0 0 0,1 0 0 0 0,2 1 0 0 0,0 0-1 0 0,1 0 1 0 0,2 0 0 0 0,0 0 0 0 0,1 1 0 0 0,1 4 2 0 0,0 2 8 0 0,1-1 0 0 0,2 0 1 0 0,1-1-1 0 0,1 1 0 0 0,1-1 0 0 0,1 1 1 0 0,1-2-1 0 0,2 1 0 0 0,1-1 0 0 0,1-1 0 0 0,14 23-8 0 0,-19-38 10 0 0,0-1-1 0 0,1 0 0 0 0,0-1 1 0 0,0 1-1 0 0,1-2 1 0 0,0 1-1 0 0,0-1 0 0 0,1 0 1 0 0,0-1-1 0 0,0-1 0 0 0,10 5-9 0 0,-15-8 11 0 0,-1-1 0 0 0,0 0-1 0 0,1 0 1 0 0,-1 0 0 0 0,1 0-1 0 0,0-1 1 0 0,-1 0 0 0 0,1 0-1 0 0,-1 0 1 0 0,1-1 0 0 0,-1 1-1 0 0,1-1 1 0 0,-1 0 0 0 0,1 0-1 0 0,-1-1 1 0 0,1 0 0 0 0,-1 1-1 0 0,0-1 1 0 0,0 0 0 0 0,0-1-1 0 0,0 1 1 0 0,0-1 0 0 0,-1 0-1 0 0,1 0 1 0 0,-1 0 0 0 0,0 0-1 0 0,2-3-10 0 0,3-5 13 0 0,0-1 0 0 0,-1-1 1 0 0,-1 1-1 0 0,0-1 0 0 0,0 0 0 0 0,-1-1 0 0 0,-1 1 0 0 0,0-1 0 0 0,-1 0 0 0 0,-1 0 0 0 0,0 0 1 0 0,-1 0-1 0 0,0 0 0 0 0,-1-1 0 0 0,-1 1 0 0 0,0 0 0 0 0,-1 0 0 0 0,0-1-13 0 0,0 8-21 0 0,0 1-1 0 0,-1-1 1 0 0,1 1-1 0 0,-1 0 1 0 0,0 0-1 0 0,-1 0 1 0 0,1 0-1 0 0,-1 1 1 0 0,0-1-1 0 0,-1 1 1 0 0,1 0-1 0 0,-1 0 1 0 0,0 1-1 0 0,0-1 1 0 0,-1 1-1 0 0,1 0 1 0 0,-1 0-1 0 0,0 1 1 0 0,0 0-1 0 0,0 0 0 0 0,-1 1 1 0 0,1-1-1 0 0,-1 1 1 0 0,1 0-1 0 0,-1 1 1 0 0,1 0-1 0 0,-1 0 1 0 0,0 0-1 0 0,0 1 1 0 0,-3 0 21 0 0,2 0-249 0 0,0 0 1 0 0,1 1-1 0 0,-1 0 1 0 0,0 0-1 0 0,1 1 0 0 0,-1 0 1 0 0,1 0-1 0 0,-1 1 1 0 0,1 0-1 0 0,0 0 1 0 0,0 1-1 0 0,0-1 0 0 0,1 2 1 0 0,-1-1-1 0 0,1 1 1 0 0,0 0-1 0 0,0 0 1 0 0,0 1 248 0 0,6-5-41 0 0,-19 18-3423 0 0,8-6-2490 0 0,4-1-5747 0 0</inkml:trace>
  <inkml:trace contextRef="#ctx0" brushRef="#br0" timeOffset="99591.081">11607 2533 11002 0 0,'0'0'3688'0'0,"0"0"-1756"0"0,0 0-768 0 0,0 0-107 0 0,0 0 42 0 0,0 0-38 0 0,0 0-141 0 0,0 0-195 0 0,0 0-199 0 0,0 0-92 0 0,0 0-1 0 0,0 0 23 0 0,0 0 18 0 0,-3 11-20 0 0,-13 89 631 0 0,-6 256 267 0 0,11-154-1481 0 0,11-201 70 0 0,0-1-21 0 0,0 0-24 0 0,0 0-36 0 0,0 0-78 0 0,0 0-71 0 0,0-20-5040 0 0,0 10-2422 0 0,0 3-4012 0 0</inkml:trace>
  <inkml:trace contextRef="#ctx0" brushRef="#br0" timeOffset="100002.809">11745 3188 2184 0 0,'0'0'4721'0'0,"0"0"-1637"0"0,0 0-832 0 0,0 0-301 0 0,0 0-217 0 0,0 0-212 0 0,0 0-166 0 0,0 0-117 0 0,35 5-136 0 0,109 14-131 0 0,-75-22 196 0 0,-58-2-916 0 0,-2 2-105 0 0,0 0 0 0 0,-1-1 0 0 0,1 0 0 0 0,-1 0 0 0 0,0 0 0 0 0,-1-1 0 0 0,1 0 0 0 0,-1-1 0 0 0,0 0 0 0 0,0 0 0 0 0,0-1 0 0 0,-1 1 0 0 0,0-1 0 0 0,0-1 0 0 0,-1 1 0 0 0,2-5-147 0 0,-5 7 1 0 0,0 0 1 0 0,0 0 0 0 0,-1 0 0 0 0,0-1 0 0 0,0 1 0 0 0,-1 0-1 0 0,1-1 1 0 0,-1 1 0 0 0,0-1 0 0 0,-1 1 0 0 0,1 0 0 0 0,-1-1-1 0 0,0 1 1 0 0,-1 0 0 0 0,1 0 0 0 0,-1-1 0 0 0,0 1 0 0 0,0 1 0 0 0,0-1-1 0 0,-1 0 1 0 0,0 0 0 0 0,0 1 0 0 0,0 0 0 0 0,0-1 0 0 0,-1 1-1 0 0,0 0 1 0 0,0 1 0 0 0,0-1 0 0 0,0 1 0 0 0,0 0 0 0 0,-1 0 0 0 0,1 0-1 0 0,-1 0 1 0 0,0 1 0 0 0,0 0 0 0 0,0 0 0 0 0,0 0 0 0 0,0 0-1 0 0,-1 1 1 0 0,1 0 0 0 0,0 0 0 0 0,-1 1 0 0 0,1-1 0 0 0,0 1-1 0 0,-1 0 1 0 0,1 1 0 0 0,-3 0-2 0 0,-3 1-8 0 0,1 0 0 0 0,-1 0 0 0 0,1 1 0 0 0,0 1 0 0 0,0 0 0 0 0,1 0-1 0 0,-1 1 1 0 0,1 0 0 0 0,0 1 0 0 0,0 0 0 0 0,1 0 0 0 0,0 1 0 0 0,0 0 0 0 0,0 1 0 0 0,1-1-1 0 0,0 1 1 0 0,0 1 0 0 0,1-1 0 0 0,0 1 0 0 0,1 0 0 0 0,0 1 0 0 0,0-1 0 0 0,1 1 0 0 0,0 0-1 0 0,1 2 10 0 0,0-4 3 0 0,1 0 1 0 0,0 0-1 0 0,1 0 1 0 0,0 0-1 0 0,0 1 1 0 0,1-1 0 0 0,0 0-1 0 0,0 0 1 0 0,1 0-1 0 0,0 1 1 0 0,0-1 0 0 0,1 0-1 0 0,0 0 1 0 0,1 0-1 0 0,0-1 1 0 0,2 5-5 0 0,8 0-41 0 0,1 0 1 0 0,1 0-1 0 0,0-1 1 0 0,0-1-1 0 0,1-1 1 0 0,0 0 0 0 0,1-1-1 0 0,0-1 1 0 0,0 0-1 0 0,1-1 1 0 0,0-1-1 0 0,0-1 1 0 0,0-1-1 0 0,0 0 1 0 0,1-1-1 0 0,-1-1 1 0 0,7-1 40 0 0,3 0-3310 0 0,-16 0-4447 0 0,-2 0-4487 0 0</inkml:trace>
  <inkml:trace contextRef="#ctx0" brushRef="#br0" timeOffset="102234.654">12560 3269 2977 0 0,'0'0'2117'0'0,"0"0"-263"0"0,0 0-24 0 0,0 0 142 0 0,0 0 42 0 0,0 0-195 0 0,0 0-309 0 0,0 0-357 0 0,0 0-315 0 0,0 0-229 0 0,0 0-103 0 0,2-2-31 0 0,5-5 25 0 0,-5 5 36 0 0,-2 2-24 0 0,0 0-43 0 0,0 0-50 0 0,0 0-44 0 0,0 0-38 0 0,-1 11 1426 0 0,1-11-1731 0 0,1-1 1 0 0,-1 1-1 0 0,0 0 1 0 0,0 0-1 0 0,1 0 1 0 0,-1-1 0 0 0,0 1-1 0 0,0 0 1 0 0,1 0-1 0 0,-1 0 1 0 0,0 0-1 0 0,1 0 1 0 0,-1 0 0 0 0,0 0-1 0 0,0 0 1 0 0,1 0-1 0 0,-1 0 1 0 0,0 0-1 0 0,1 0 1 0 0,-1 0-1 0 0,0 0 1 0 0,1 0 0 0 0,-1 0-1 0 0,0 0 1 0 0,0 0-1 0 0,1 0 1 0 0,-1 0-1 0 0,0 0 1 0 0,0 1 0 0 0,1-1-1 0 0,-1 0 1 0 0,0 0-1 0 0,0 0 1 0 0,1 0-1 0 0,-1 1 1 0 0,0-1 0 0 0,0 0-1 0 0,1 0 1 0 0,-1 0-1 0 0,0 1 1 0 0,0-1-1 0 0,0 0 1 0 0,0 1-1 0 0,0-1 1 0 0,1 0 0 0 0,-1 0-1 0 0,0 1 1 0 0,0-1-1 0 0,0 0-32 0 0,15-14 167 0 0,-9 9 744 0 0,-12 17-20 0 0,6-11-789 0 0,0-1-10 0 0,0 0 0 0 0,0 0-12 0 0,0 0-16 0 0,0 0-20 0 0,0 0-25 0 0,0 0 12 0 0,0 0 14 0 0,0 0 11 0 0,0 0 19 0 0,0 0-47 0 0,0 0-21 0 0,0 0-18 0 0,0 0-24 0 0,-17 3-5082 0 0,12 1-124 0 0,1 0-6766 0 0</inkml:trace>
  <inkml:trace contextRef="#ctx0" brushRef="#br0" timeOffset="105650.383">13633 2551 0 0 0,'0'0'1235'0'0,"0"0"537"0"0,0 0 218 0 0,0 0 133 0 0,0 0 47 0 0,0 0-58 0 0,0 0-188 0 0,0 0-291 0 0,0 0-279 0 0,0 0-269 0 0,-4-7-156 0 0,-12-20-128 0 0,12 21-121 0 0,4 6-117 0 0,0 0-106 0 0,-12 125 3386 0 0,-22 139-2182 0 0,-44 86-1254 0 0,77-309-2078 0 0,16-42-2871 0 0,-8-15-757 0 0,-5 8-669 0 0,0 0-3291 0 0</inkml:trace>
  <inkml:trace contextRef="#ctx0" brushRef="#br0" timeOffset="105986.142">13144 2743 8522 0 0,'0'0'1968'0'0,"0"0"-213"0"0,0 0-134 0 0,0 0-38 0 0,0 0-87 0 0,0 0-241 0 0,0 0-324 0 0,0 0-266 0 0,0 0-210 0 0,0 0-74 0 0,0 0 18 0 0,0 0 60 0 0,0 0 61 0 0,21-15 3 0 0,74-47-7 0 0,59-9 836 0 0,-69 36-944 0 0,2 3 0 0 0,0 4 0 0 0,58-10-408 0 0,-45 28-925 0 0,-97 22-2153 0 0,-3-5-1722 0 0,0-4-2196 0 0,0 1-2830 0 0</inkml:trace>
  <inkml:trace contextRef="#ctx0" brushRef="#br0" timeOffset="106409.685">13989 2437 6217 0 0,'0'0'1329'0'0,"0"0"-372"0"0,0 0 43 0 0,0 0 419 0 0,0 0 355 0 0,0 0 76 0 0,0 0-217 0 0,0 0-334 0 0,0 0-236 0 0,0 0-140 0 0,-6 34-89 0 0,-18 111-100 0 0,-42 282 2332 0 0,63-337-2772 0 0,54-91 445 0 0,221-123-314 0 0,-191 109-440 0 0,-80 16 21 0 0,1 1 0 0 0,-1 0 0 0 0,1-1-1 0 0,-1 1 1 0 0,0 0 0 0 0,1-1 0 0 0,-1 1-1 0 0,0 0 1 0 0,0 0 0 0 0,0 0 0 0 0,0 0-1 0 0,-1 0 1 0 0,1 0 0 0 0,-1 0 0 0 0,1 1-1 0 0,-1-1 1 0 0,0 0 0 0 0,1 0 0 0 0,-1 0-1 0 0,0 0 1 0 0,-1 1 0 0 0,1-1-1 0 0,0 0-5 0 0,-11 95 546 0 0,7-35-987 0 0,23-53-1603 0 0,-11-7-1641 0 0,-1-2-4208 0 0,-2 0-3375 0 0</inkml:trace>
  <inkml:trace contextRef="#ctx0" brushRef="#br0" timeOffset="106725.041">14484 3173 3449 0 0,'0'0'2110'0'0,"0"0"21"0"0,0 0 105 0 0,0 0-93 0 0,0 0-248 0 0,0 0-269 0 0,0 0-228 0 0,0 0-182 0 0,0 0-127 0 0,33-6-164 0 0,103-24-159 0 0,-54 0 368 0 0,-73 26-1013 0 0,0 0-1 0 0,0 0 0 0 0,0-1 1 0 0,-1 0-1 0 0,0-1 1 0 0,0 0-1 0 0,0 0 1 0 0,0-1-1 0 0,-1 1 1 0 0,0-2-1 0 0,-1 1 0 0 0,1-1 1 0 0,-1 0-1 0 0,-1 0 1 0 0,0-1-1 0 0,0 1 1 0 0,0-1-1 0 0,-1 0 1 0 0,-1-1-1 0 0,0 1 0 0 0,0-1 1 0 0,0 1-121 0 0,-3 6 17 0 0,0 1 1 0 0,1-1-1 0 0,-1 1 0 0 0,0 0 1 0 0,0-1-1 0 0,0 1 1 0 0,-1 0-1 0 0,1-1 0 0 0,-1 1 1 0 0,1 0-1 0 0,-1-1 0 0 0,0 1 1 0 0,1 0-1 0 0,-1 0 0 0 0,0 0 1 0 0,-1 0-1 0 0,1 0 1 0 0,0 0-1 0 0,-1 0 0 0 0,1 0 1 0 0,-1 0-1 0 0,1 0 0 0 0,-1 1 1 0 0,0-1-1 0 0,0 1 1 0 0,0-1-1 0 0,0 1 0 0 0,0 0 1 0 0,0 0-1 0 0,0 0 0 0 0,0 0 1 0 0,0 0-1 0 0,-1 0 0 0 0,1 1 1 0 0,0-1-1 0 0,0 1 1 0 0,-1-1-1 0 0,1 1 0 0 0,0 0 1 0 0,-1 0-1 0 0,0 0-17 0 0,-11 2 0 0 0,0 1-1 0 0,1 0 1 0 0,-1 1 0 0 0,0 0-1 0 0,1 2 1 0 0,0-1 0 0 0,0 2-1 0 0,1-1 1 0 0,-1 2-1 0 0,2 0 1 0 0,-1 0 0 0 0,1 1-1 0 0,0 0 1 0 0,1 1 0 0 0,0 0-1 0 0,0 1 1 0 0,2 0 0 0 0,-1 0-1 0 0,1 1 1 0 0,1 0-1 0 0,0 1 1 0 0,-5 12 0 0 0,7-16-3 0 0,1-1 0 0 0,0 1 0 0 0,0 0-1 0 0,1 0 1 0 0,0 0 0 0 0,1 0 0 0 0,0 0 0 0 0,0 1-1 0 0,1-1 1 0 0,1 1 0 0 0,-1-1 0 0 0,1 1 0 0 0,2 8 3 0 0,1-13 2 0 0,0-1 0 0 0,0 1 0 0 0,0-1 0 0 0,1 1 0 0 0,0-1 0 0 0,-1 0 1 0 0,2 0-1 0 0,-1-1 0 0 0,0 1 0 0 0,1-1 0 0 0,0 0 0 0 0,-1 0 0 0 0,1-1 0 0 0,0 1 0 0 0,1-1 1 0 0,-1 0-1 0 0,0-1 0 0 0,1 1 0 0 0,-1-1 0 0 0,1 0 0 0 0,-1 0 0 0 0,1-1 0 0 0,-1 1 0 0 0,2-1-2 0 0,15 2-156 0 0,-1-1 0 0 0,1-1 0 0 0,-1 0 0 0 0,0-2 0 0 0,1 0 0 0 0,-1-2 0 0 0,9-2 156 0 0,-2 1-1259 0 0,-6 1-3719 0 0,-7-2-6709 0 0</inkml:trace>
  <inkml:trace contextRef="#ctx0" brushRef="#br0" timeOffset="107516.939">15865 2934 2312 0 0,'0'0'1942'0'0,"0"0"-180"0"0,0 0-98 0 0,0 0-91 0 0,0 0-90 0 0,0 0-100 0 0,0 0-86 0 0,0 0-110 0 0,0 0-137 0 0,0 0-141 0 0,0 0-141 0 0,0 0-109 0 0,-18 4-89 0 0,-56 15-74 0 0,71-18-425 0 0,-1 0 1 0 0,1 0 0 0 0,-1 1-1 0 0,1-1 1 0 0,0 1 0 0 0,0 0-1 0 0,-1-1 1 0 0,1 1 0 0 0,1 0-1 0 0,-1 1 1 0 0,0-1 0 0 0,0 1-1 0 0,1-1 1 0 0,-1 1 0 0 0,1 0-1 0 0,0 0 1 0 0,0 0 0 0 0,0 0-1 0 0,0 0-71 0 0,-5 9 263 0 0,1-4-141 0 0,1 1 0 0 0,0 0 0 0 0,1 0 0 0 0,0 0 0 0 0,0 0 0 0 0,1 0 1 0 0,0 1-1 0 0,0 0 0 0 0,1-1 0 0 0,1 1 0 0 0,0 0 0 0 0,0 0 0 0 0,1 0 0 0 0,0 0 0 0 0,1 0 0 0 0,0 0 0 0 0,1 5-122 0 0,0-11 60 0 0,-1 0 1 0 0,1 0-1 0 0,0 0 0 0 0,0 0 1 0 0,0-1-1 0 0,1 1 0 0 0,-1-1 1 0 0,1 1-1 0 0,0-1 0 0 0,0 0 1 0 0,0 0-1 0 0,1 0 0 0 0,-1 0 0 0 0,0-1 1 0 0,1 1-1 0 0,0-1 0 0 0,0 0 1 0 0,0 0-1 0 0,0 0 0 0 0,0-1 1 0 0,0 1-1 0 0,0-1 0 0 0,0 0 0 0 0,1 0 1 0 0,-1 0-1 0 0,0-1 0 0 0,1 0 1 0 0,-1 0-1 0 0,0 0 0 0 0,1 0 1 0 0,-1 0-1 0 0,1-1 0 0 0,-1 0 0 0 0,0 0 1 0 0,0 0-1 0 0,0-1 0 0 0,0 1 1 0 0,0-1-1 0 0,0 0 0 0 0,0 0 1 0 0,0 0-1 0 0,0-1 0 0 0,-1 0 0 0 0,0 1 1 0 0,1-1-1 0 0,-1 0 0 0 0,0 0 1 0 0,0-1-1 0 0,0 1 0 0 0,-1-1 1 0 0,1 0-61 0 0,4-6 32 0 0,-1 1 0 0 0,0-1 0 0 0,0 0 0 0 0,-1 0 0 0 0,-1-1 0 0 0,0 1 0 0 0,0-1 0 0 0,-1 0 0 0 0,0 0 0 0 0,-1 0 0 0 0,0 0 1 0 0,-1-1-1 0 0,0 1 0 0 0,-1-1 0 0 0,0 1 0 0 0,-1 0 0 0 0,-1-5-32 0 0,1 12-37 0 0,1 0-1 0 0,-1 0 1 0 0,-1 1-1 0 0,1-1 1 0 0,0 0-1 0 0,-1 0 1 0 0,0 1-1 0 0,0-1 1 0 0,0 1 0 0 0,0 0-1 0 0,-1 0 1 0 0,1-1-1 0 0,-1 2 1 0 0,0-1-1 0 0,0 0 1 0 0,0 0-1 0 0,0 1 1 0 0,0 0 0 0 0,-1-1-1 0 0,1 1 1 0 0,-1 1-1 0 0,1-1 1 0 0,-1 0-1 0 0,-1 1 38 0 0,-27-8-2727 0 0,-1 6-3609 0 0,25 3-5092 0 0</inkml:trace>
  <inkml:trace contextRef="#ctx0" brushRef="#br0" timeOffset="107934.134">16362 2562 9138 0 0,'0'0'3407'0'0,"0"0"-1446"0"0,0 0-602 0 0,0 0-40 0 0,0 0 8 0 0,0 0-82 0 0,0 0-194 0 0,0 0-275 0 0,0 0-177 0 0,0 0-59 0 0,0 0-17 0 0,0 0-4 0 0,-6 14-16 0 0,-38 124 996 0 0,39-60-715 0 0,4 1 1 0 0,7 71-785 0 0,1 28 204 0 0,-14-97-600 0 0,7-81 235 0 0,0 0-51 0 0,0 0-1928 0 0,0-3-10677 0 0,0-1 1572 0 0</inkml:trace>
  <inkml:trace contextRef="#ctx0" brushRef="#br0" timeOffset="108527.579">16023 2975 10042 0 0,'0'0'2554'0'0,"0"0"-1078"0"0,0 0-605 0 0,0 0-60 0 0,0 0 75 0 0,0 0 60 0 0,0 0-4 0 0,0 0-62 0 0,0 0-60 0 0,0 0-30 0 0,0 0-87 0 0,0 0-81 0 0,32-4-80 0 0,101-13-90 0 0,-5-21 390 0 0,-84 23-937 0 0,0-2 0 0 0,-1-2 1 0 0,-1-2-1 0 0,37-25 95 0 0,-9-13-2620 0 0,-11-15-3303 0 0,-57 70 5610 0 0,37-62-7775 0 0,-23 37 8117 0 0,-16 29 331 0 0,-3 5 6906 0 0,-3 9-3369 0 0,-41 85-1172 0 0,33-65-2082 0 0,0-4-296 0 0,0 1 0 0 0,3 0 0 0 0,0 0 0 0 0,2 1 0 0 0,1 1 0 0 0,2-1 0 0 0,1 1 0 0 0,1 0 0 0 0,2 22-347 0 0,2-52 18 0 0,0 0 1 0 0,0 0-1 0 0,0 0 0 0 0,1 0 1 0 0,-1 0-1 0 0,1-1 1 0 0,0 1-1 0 0,0 0 1 0 0,0 0-1 0 0,0-1 0 0 0,0 1 1 0 0,1-1-1 0 0,-1 1 1 0 0,1-1-1 0 0,0 1 1 0 0,-1-1-1 0 0,1 0 1 0 0,0 0-1 0 0,0 0 0 0 0,1 0 1 0 0,-1 0-1 0 0,0 0 1 0 0,1-1-1 0 0,-1 1 1 0 0,1-1-1 0 0,-1 0 1 0 0,1 1-1 0 0,0-1 0 0 0,-1-1 1 0 0,1 1-1 0 0,0 0 1 0 0,0-1-1 0 0,0 1 1 0 0,0-1-1 0 0,0 0 1 0 0,1 0-19 0 0,110-20 590 0 0,-86 12-609 0 0,53 0 69 0 0,-78 10-46 0 0,0-1-1 0 0,1 0 0 0 0,-1 1 0 0 0,0 0 1 0 0,0 0-1 0 0,0 0 0 0 0,0 0 0 0 0,-1 0 1 0 0,1 0-1 0 0,-1 1 0 0 0,1 0 0 0 0,-1-1 1 0 0,0 1-1 0 0,0 0 0 0 0,0 0 0 0 0,0 0 1 0 0,0 0-1 0 0,-1 0 0 0 0,1 1 0 0 0,-1-1 1 0 0,0 0-1 0 0,0 1 0 0 0,0-1 0 0 0,-1 1-3 0 0,4 5 60 0 0,13 76 382 0 0,-9-71-578 0 0,-8-15-3811 0 0,1-1-4056 0 0,-1 2-3594 0 0</inkml:trace>
  <inkml:trace contextRef="#ctx0" brushRef="#br0" timeOffset="109247.707">17142 3177 3857 0 0,'0'0'2739'0'0,"0"0"-887"0"0,0 0-76 0 0,0 0 113 0 0,0 0-150 0 0,0 0-248 0 0,0 0-178 0 0,0 0-121 0 0,0 0-84 0 0,0 0-93 0 0,0 0-102 0 0,0 0-90 0 0,25 2-68 0 0,78 4-84 0 0,-98-5-585 0 0,0-1 0 0 0,0 0 0 0 0,0 0 0 0 0,0 0 0 0 0,0-1 1 0 0,-1 1-1 0 0,1-1 0 0 0,0 0 0 0 0,0-1 0 0 0,0 1 0 0 0,-1-1 0 0 0,1 0 0 0 0,-1 0 0 0 0,1-1 0 0 0,-1 1 0 0 0,0-1 1 0 0,0 0-1 0 0,1-1-86 0 0,6-4 196 0 0,-5 5-134 0 0,0-1-1 0 0,-1 0 1 0 0,1 1 0 0 0,-1-2 0 0 0,0 1 0 0 0,0-1 0 0 0,-1 1 0 0 0,1-1 0 0 0,-1-1-1 0 0,0 1 1 0 0,0-1 0 0 0,-1 1 0 0 0,0-1 0 0 0,0 0 0 0 0,0 0 0 0 0,-1 0 0 0 0,1-1-1 0 0,-2 1 1 0 0,1 0 0 0 0,-1-1 0 0 0,0 0 0 0 0,0 1 0 0 0,0-1 0 0 0,-1 0 0 0 0,0 0-62 0 0,-3 5-11 0 0,1-1 1 0 0,-1 0-1 0 0,0 1 1 0 0,0 0-1 0 0,0 0 0 0 0,0 0 1 0 0,0 0-1 0 0,-1 0 1 0 0,1 0-1 0 0,0 1 1 0 0,-1 0-1 0 0,1-1 1 0 0,-1 1-1 0 0,0 1 1 0 0,1-1-1 0 0,-1 0 1 0 0,0 1-1 0 0,1 0 1 0 0,-1 0-1 0 0,0 0 1 0 0,1 0-1 0 0,-1 1 1 0 0,0-1-1 0 0,1 1 0 0 0,-1 0 1 0 0,0 0-1 0 0,1 0 1 0 0,-3 2 10 0 0,-8 3-31 0 0,0 0-1 0 0,0 1 1 0 0,0 1 0 0 0,1 0 0 0 0,0 1-1 0 0,1 0 1 0 0,0 1 0 0 0,1 1 0 0 0,0 0-1 0 0,0 0 1 0 0,1 1 0 0 0,0 0 0 0 0,1 1-1 0 0,1 0 1 0 0,0 0 0 0 0,0 3 31 0 0,6-14-1 0 0,-1 1 1 0 0,1 0 0 0 0,1 0-1 0 0,-1-1 1 0 0,0 1 0 0 0,1 0-1 0 0,-1 1 1 0 0,1-1 0 0 0,0 0-1 0 0,0 0 1 0 0,0 1 0 0 0,0-1-1 0 0,1 0 1 0 0,-1 1 0 0 0,1-1-1 0 0,0 0 1 0 0,0 1 0 0 0,0-1-1 0 0,0 1 1 0 0,1-1 0 0 0,0 0-1 0 0,-1 1 1 0 0,1-1 0 0 0,0 0-1 0 0,1 0 1 0 0,-1 0 0 0 0,0 1-1 0 0,1-1 1 0 0,0 0 0 0 0,0-1-1 0 0,0 1 1 0 0,0 0 0 0 0,0-1-1 0 0,0 1 1 0 0,1-1 0 0 0,-1 1-1 0 0,1-1 1 0 0,0 0 0 0 0,-1 0-1 0 0,1-1 1 0 0,0 1 0 0 0,0 0-1 0 0,1-1 1 0 0,-1 0 0 0 0,0 0-1 0 0,0 0 1 0 0,1 0 0 0 0,18 0 77 0 0,1-2 0 0 0,-1-1 0 0 0,1-1 0 0 0,-1 0 1 0 0,0-2-1 0 0,0-1 0 0 0,-1 0 0 0 0,1-2 0 0 0,-2 0 0 0 0,1-1 1 0 0,-1-2-1 0 0,0 0 0 0 0,-1-1 0 0 0,14-11-77 0 0,-15 13 62 0 0,-1-1-1 0 0,0 0 1 0 0,-1-1 0 0 0,0-1-1 0 0,-1-1 1 0 0,0 0-1 0 0,-1 0 1 0 0,-1-2 0 0 0,-1 0-1 0 0,0 0 1 0 0,0-1 0 0 0,-2-1-1 0 0,0 0 1 0 0,1-5-62 0 0,-10 22-1 0 0,0-1 1 0 0,0 1 0 0 0,0-1-1 0 0,0 1 1 0 0,0-1 0 0 0,-1 1-1 0 0,1-1 1 0 0,0 0-1 0 0,-1 0 1 0 0,1 1 0 0 0,-1-1-1 0 0,0 0 1 0 0,0 0-1 0 0,1 1 1 0 0,-1-1 0 0 0,0 0-1 0 0,-1 0 1 0 0,1 1-1 0 0,0-1 1 0 0,0 0 0 0 0,-1 0-1 0 0,1 1 1 0 0,-1-1 0 0 0,1 0-1 0 0,-1 0 1 0 0,0 1-1 0 0,0-1 1 0 0,0 1 0 0 0,0-1-1 0 0,0 1 1 0 0,0-1-1 0 0,0 1 1 0 0,0 0 0 0 0,0-1-1 0 0,-1 1 1 0 0,1 0-1 0 0,-1 0 1 0 0,1 0 0 0 0,-1 0-1 0 0,1 0 1 0 0,-1 0 0 0 0,-1 1-9 0 0,0 0 0 0 0,0-1 0 0 0,0 1 0 0 0,0 1 0 0 0,1-1 0 0 0,-1 0 0 0 0,0 1 0 0 0,0-1 0 0 0,0 1 0 0 0,0 0 0 0 0,1 0-1 0 0,-1 0 1 0 0,0 0 0 0 0,1 0 0 0 0,-1 1 0 0 0,1-1 0 0 0,-1 1 0 0 0,1 0 0 0 0,0 0 0 0 0,-1 0 0 0 0,1 0 0 0 0,0 0 0 0 0,0 0 0 0 0,1 0 0 0 0,-1 1 0 0 0,0-1 0 0 0,1 1 0 0 0,0-1 0 0 0,-1 1 0 0 0,1-1 0 0 0,0 1 0 0 0,0 0 0 0 0,0 0 0 0 0,1 0 0 0 0,-1-1 0 0 0,1 1 0 0 0,0 0 0 0 0,-1 0 0 0 0,1 0 0 0 0,0 0 0 0 0,1 0 0 0 0,-1 0-1 0 0,1 0 1 0 0,-1-1 0 0 0,1 1 0 0 0,0 0 0 0 0,0 0 0 0 0,0 0 0 0 0,0-1 0 0 0,0 1 0 0 0,1-1 0 0 0,-1 1 0 0 0,2 0 9 0 0,48 31 113 0 0,23 43 28 0 0,-68-63-86 0 0,-1 0 0 0 0,-1 0 1 0 0,-1 0-1 0 0,0 1 1 0 0,0 0-1 0 0,-1-1 0 0 0,-1 1 1 0 0,-1 0-1 0 0,0 0 1 0 0,-1 0-56 0 0,4 69 175 0 0,4-30-2049 0 0,-7-53 839 0 0,0-1-670 0 0,0 0-1629 0 0,0 0-4023 0 0,0 0-4664 0 0</inkml:trace>
  <inkml:trace contextRef="#ctx0" brushRef="#br0" timeOffset="113011.127">18622 3229 1152 0 0,'0'0'692'0'0,"0"0"-198"0"0,0 0 201 0 0,0 0 516 0 0,0 0 496 0 0,0 0 233 0 0,0 0-46 0 0,0 0-275 0 0,0 0-246 0 0,0 0-203 0 0,0 0-179 0 0,13 2-118 0 0,41 5-87 0 0,-49-7-623 0 0,0 1 0 0 0,-1-1 1 0 0,1 0-1 0 0,0-1 0 0 0,0 1 0 0 0,-1-1 1 0 0,1 0-1 0 0,-1 0 0 0 0,1 0 1 0 0,-1-1-1 0 0,1 0 0 0 0,-1 0 0 0 0,0 0 1 0 0,0 0-1 0 0,4-3-163 0 0,7-4 454 0 0,-9 7-361 0 0,-1-1-1 0 0,0-1 1 0 0,0 1-1 0 0,0-1 1 0 0,0 0-1 0 0,0 0 1 0 0,-1 0-1 0 0,0-1 1 0 0,0 1-1 0 0,0-1 1 0 0,-1 0-1 0 0,1 0 1 0 0,-1 0-1 0 0,0-1 1 0 0,-1 1-1 0 0,1-1 1 0 0,-1 1-1 0 0,0-1 1 0 0,-1 0-1 0 0,1 0 1 0 0,-1 0-1 0 0,0 0 1 0 0,-1 0-1 0 0,1 0 1 0 0,-1 0-1 0 0,0-1 1 0 0,-1 1-93 0 0,-1 3-24 0 0,-1 0 1 0 0,0 0-1 0 0,1 1 0 0 0,-1-1 0 0 0,0 1 1 0 0,0-1-1 0 0,-1 1 0 0 0,1 0 1 0 0,0 0-1 0 0,-1 0 0 0 0,1 1 1 0 0,-1-1-1 0 0,0 1 0 0 0,0 0 0 0 0,1 0 1 0 0,-1 0-1 0 0,0 0 0 0 0,0 1 1 0 0,0-1-1 0 0,0 1 0 0 0,0 0 0 0 0,0 1 1 0 0,1-1-1 0 0,-1 0 0 0 0,0 1 1 0 0,0 0-1 0 0,-1 0 24 0 0,-6 2-4 0 0,1 1 0 0 0,-1 0 1 0 0,1 0-1 0 0,0 1 0 0 0,0 0 1 0 0,0 1-1 0 0,1 0 0 0 0,0 1 0 0 0,0-1 1 0 0,0 2-1 0 0,1-1 0 0 0,0 1 1 0 0,1 1-1 0 0,0-1 0 0 0,0 1 0 0 0,1 0 1 0 0,0 1-1 0 0,0 0 0 0 0,1 0 0 0 0,0 0 1 0 0,1 0-1 0 0,0 1 0 0 0,1-1 1 0 0,-1 8 3 0 0,3-12 66 0 0,0 0 0 0 0,1 0 0 0 0,-1 0 0 0 0,1 0 0 0 0,1 0 0 0 0,-1 0 0 0 0,1 0 0 0 0,0 0 1 0 0,1-1-1 0 0,-1 1 0 0 0,1 0 0 0 0,0 0 0 0 0,1-1 0 0 0,-1 1 0 0 0,1-1 0 0 0,0 0 0 0 0,0 0 1 0 0,1 0-1 0 0,-1 0 0 0 0,1-1 0 0 0,0 1 0 0 0,1-1 0 0 0,-1 0 0 0 0,1 0 0 0 0,0-1 0 0 0,0 1 1 0 0,0-1-1 0 0,0 0 0 0 0,0 0 0 0 0,1-1 0 0 0,-1 0 0 0 0,1 0 0 0 0,0 0 0 0 0,-1 0 1 0 0,1-1-1 0 0,0 0 0 0 0,0 0 0 0 0,0-1 0 0 0,0 0 0 0 0,5 0-66 0 0,12-3 171 0 0,0 0 0 0 0,-1-2 0 0 0,0-1 0 0 0,0 0 1 0 0,0-2-1 0 0,-1 0 0 0 0,0-1 0 0 0,0-2 0 0 0,-1 0 0 0 0,-1-1 0 0 0,0-1 0 0 0,-1-1 0 0 0,0 0 0 0 0,1-3-171 0 0,119-93 148 0 0,-82 80-248 0 0,-54 32 99 0 0,0-1 0 0 0,0 0-1 0 0,-1 1 1 0 0,1 0-1 0 0,-1-1 1 0 0,0 1 0 0 0,1 0-1 0 0,-1 0 1 0 0,0 0 0 0 0,0 0-1 0 0,0 0 1 0 0,0 0-1 0 0,-1 0 1 0 0,1 0 0 0 0,0 0-1 0 0,-1 0 1 0 0,0 0 0 0 0,1 0-1 0 0,-1 0 1 0 0,0 1 0 0 0,0-1-1 0 0,0 0 1 0 0,0 0-1 0 0,-1 2 2 0 0,1-2 1 0 0,14 186 226 0 0,-13-187-223 0 0,1-1 0 0 0,-1 1 0 0 0,1-1 0 0 0,0 1 0 0 0,-1-1 0 0 0,1 0 0 0 0,-1 0 0 0 0,1 0 0 0 0,0 0 0 0 0,-1 0 0 0 0,1 0 0 0 0,0 0 0 0 0,-1-1 0 0 0,1 1 0 0 0,0-1 0 0 0,-1 1 0 0 0,1-1 0 0 0,-1 1 0 0 0,1-1 0 0 0,-1 0 0 0 0,1 0 0 0 0,-1 0 0 0 0,0 0 0 0 0,1 0 0 0 0,-1 0 0 0 0,0 0 0 0 0,0 0 0 0 0,0 0 0 0 0,0-1 0 0 0,0 1 0 0 0,0 0 0 0 0,0-1 0 0 0,0 1 0 0 0,0-1 0 0 0,-1 1 0 0 0,1-2-4 0 0,3 0 4 0 0,35-32 1 0 0,1 2 1 0 0,2 1-1 0 0,1 3 0 0 0,1 1 1 0 0,2 3-1 0 0,1 1-5 0 0,4 13-108 0 0,-51 33 191 0 0,-38 121 313 0 0,37-129-424 0 0,1-11-1 0 0,-1 0-1 0 0,1 1 0 0 0,-1-1 1 0 0,1 1-1 0 0,0-1 0 0 0,1 0 1 0 0,-1 1-1 0 0,1-1 0 0 0,-1 0 1 0 0,1 1-1 0 0,0-1 0 0 0,0 0 1 0 0,0 0-1 0 0,1 1 0 0 0,-1-1 1 0 0,1 0-1 0 0,-1 0 0 0 0,2 1 30 0 0,14 0-3512 0 0,-12-4-1682 0 0,-1 0-6055 0 0</inkml:trace>
  <inkml:trace contextRef="#ctx0" brushRef="#br0" timeOffset="113588.951">20113 3052 12875 0 0,'0'0'1932'0'0,"0"0"-628"0"0,0 0-291 0 0,0 0-38 0 0,0 0-14 0 0,0 0-58 0 0,0 0-132 0 0,0 0-138 0 0,0 0-121 0 0,0 0-84 0 0,0 0-62 0 0,0 0-67 0 0,-33 26-59 0 0,-102 84-60 0 0,81-47-16 0 0,51-52-135 0 0,0-6-17 0 0,1-1 0 0 0,-1 1 0 0 0,1 0 0 0 0,0 0-1 0 0,1 0 1 0 0,-1 1 0 0 0,1-1 0 0 0,0 0 0 0 0,0 1 0 0 0,1-1 0 0 0,0 0-1 0 0,0 1 1 0 0,0-1 0 0 0,0 1 0 0 0,1-1 0 0 0,0 0 0 0 0,0 1 0 0 0,0-1-1 0 0,1 0 1 0 0,0 0 0 0 0,0 0 0 0 0,0 0 0 0 0,1 0 0 0 0,-1-1 0 0 0,1 1 0 0 0,0 0-1 0 0,0-1 1 0 0,1 0 0 0 0,0 0-12 0 0,4 1 75 0 0,1-1 0 0 0,0 0 0 0 0,0-1 0 0 0,0 0 0 0 0,0-1 0 0 0,1 1 0 0 0,-1-2 0 0 0,1 1 0 0 0,-1-1 0 0 0,1-1 0 0 0,0 0 0 0 0,-1 0 0 0 0,1-1 0 0 0,-1 0 0 0 0,1-1 0 0 0,-1 0 0 0 0,1 0 0 0 0,-1-1 0 0 0,0 0 0 0 0,0-1 0 0 0,-1 0 0 0 0,1 0 0 0 0,6-5-75 0 0,8-6 204 0 0,-1 0 1 0 0,0-1-1 0 0,-1-1 1 0 0,-1-1 0 0 0,-1-1-1 0 0,-1-1 1 0 0,16-20-205 0 0,-9 6 50 0 0,-1-1 0 0 0,-2-1 1 0 0,-1-1-1 0 0,-2 0 0 0 0,-2-2 1 0 0,-1 0-1 0 0,4-19-50 0 0,-16 44-19 0 0,-1-1 0 0 0,0 0 0 0 0,-1 0-1 0 0,-1 0 1 0 0,0 0 0 0 0,-1 0 0 0 0,0 0 0 0 0,-1 0 0 0 0,-3-13 19 0 0,3 23-9 0 0,0 1-1 0 0,0-1 1 0 0,0 0 0 0 0,-1 0-1 0 0,0 1 1 0 0,0-1 0 0 0,0 1 0 0 0,0 0-1 0 0,-1-1 1 0 0,1 1 0 0 0,-1 0-1 0 0,0 0 1 0 0,0 1 0 0 0,-1-1-1 0 0,1 1 1 0 0,-1-1 0 0 0,0 1 0 0 0,0 0-1 0 0,0 1 1 0 0,0-1 0 0 0,0 1-1 0 0,-1-1 1 0 0,1 1 0 0 0,-1 1 0 0 0,0-1-1 0 0,1 1 1 0 0,-1-1 0 0 0,0 1-1 0 0,0 1 1 0 0,0-1 0 0 0,-1 1 9 0 0,-2-1-8 0 0,-1 1-1 0 0,1 1 1 0 0,0-1 0 0 0,-1 1 0 0 0,1 1 0 0 0,0 0-1 0 0,0 0 1 0 0,0 0 0 0 0,0 1 0 0 0,0 0 0 0 0,0 1 0 0 0,1 0-1 0 0,0 0 1 0 0,0 1 0 0 0,0-1 0 0 0,0 1 0 0 0,1 1-1 0 0,0-1 1 0 0,0 1 0 0 0,0 1 0 0 0,1-1 0 0 0,-2 3 8 0 0,-4 7 23 0 0,2 0 0 0 0,0 1 0 0 0,1 0 1 0 0,1 1-1 0 0,0-1 0 0 0,1 1 0 0 0,1 1 1 0 0,1-1-1 0 0,1 1 0 0 0,0 0 0 0 0,2-1 1 0 0,0 1-1 0 0,1 0 0 0 0,2 18-23 0 0,-1-23 79 0 0,1 1 1 0 0,1-1-1 0 0,0 0 0 0 0,1 0 0 0 0,1 0 0 0 0,0 0 1 0 0,1-1-1 0 0,0 0 0 0 0,1 0 0 0 0,1 0 0 0 0,0-1 0 0 0,0 0 1 0 0,1-1-1 0 0,1 1 0 0 0,0-2 0 0 0,0 0 0 0 0,1 0 1 0 0,0-1-1 0 0,1 0 0 0 0,0-1 0 0 0,1 0 0 0 0,-1-1 1 0 0,1 0-1 0 0,1-1 0 0 0,-1-1 0 0 0,8 2-79 0 0,30 1 232 0 0,-50-8-221 0 0,-1 0-23 0 0,0 0-16 0 0,0 0-29 0 0,0 0-47 0 0,0 0-88 0 0,-6-5-3161 0 0,1 3-6847 0 0,5 2-2230 0 0</inkml:trace>
  <inkml:trace contextRef="#ctx0" brushRef="#br0" timeOffset="115178.017">21384 3240 0 0 0,'0'0'224'0'0,"0"0"478"0"0,0 0 248 0 0,0 0 133 0 0,0 0 131 0 0,0 0 98 0 0,0 0 10 0 0,0 0 11 0 0,8-9-14 0 0,29-26 0 0 0,-37 35-1156 0 0,1 0 0 0 0,0 0 0 0 0,0 0 0 0 0,-1-1 0 0 0,1 1 0 0 0,0 0 0 0 0,-1-1 0 0 0,1 1 0 0 0,0 0 0 0 0,-1-1 0 0 0,1 1 0 0 0,-1-1 0 0 0,1 1 0 0 0,-1-1 0 0 0,1 1 0 0 0,-1-1 0 0 0,1 1 0 0 0,-1-1 0 0 0,1 0 0 0 0,-1 1 1 0 0,0-1-1 0 0,1 0 0 0 0,-1 1 0 0 0,0-1 0 0 0,1 0 0 0 0,-1 1 0 0 0,0-1 0 0 0,0 0 0 0 0,0 0 0 0 0,0 1 0 0 0,0-1 0 0 0,0 0 0 0 0,0 1 0 0 0,0-1 0 0 0,0 0 0 0 0,0 0 0 0 0,0 1 0 0 0,0-1 0 0 0,-1 0 0 0 0,1 0 0 0 0,0 1 0 0 0,0-1 0 0 0,-1 0 0 0 0,1 1 0 0 0,0-1 0 0 0,-1 1 0 0 0,1-1 0 0 0,-1 0 0 0 0,1 1 0 0 0,-1-1 0 0 0,1 1 0 0 0,-1-1 0 0 0,1 1 0 0 0,-1-1-163 0 0,-35-2 2499 0 0,31 3-2306 0 0,-1 3-157 0 0,0 0 0 0 0,0 0 0 0 0,0 0 0 0 0,0 0 1 0 0,1 1-1 0 0,-1 0 0 0 0,1 0 0 0 0,0 1 0 0 0,0 0 1 0 0,1 0-1 0 0,-1 0 0 0 0,1 0 0 0 0,0 0 0 0 0,0 1 0 0 0,1 0 1 0 0,0 0-1 0 0,0 0 0 0 0,0 0 0 0 0,1 0 0 0 0,-1 1 1 0 0,2-1-1 0 0,-1 1 0 0 0,0 6-36 0 0,0-8 23 0 0,0 0 0 0 0,0 0 0 0 0,1 0 1 0 0,0 0-1 0 0,0 0 0 0 0,0 1 0 0 0,1-1 0 0 0,0 0 0 0 0,0 1 0 0 0,0-1 0 0 0,0 0 1 0 0,1 1-1 0 0,0-1 0 0 0,0 0 0 0 0,1 0 0 0 0,-1 0 0 0 0,1 0 0 0 0,0 0 1 0 0,0 0-1 0 0,1 0 0 0 0,-1-1 0 0 0,1 1 0 0 0,0-1 0 0 0,1 1 0 0 0,-1-1 1 0 0,1 0-1 0 0,0-1 0 0 0,-1 1 0 0 0,2-1 0 0 0,-1 1 0 0 0,0-1 0 0 0,1 0 1 0 0,-1-1-1 0 0,1 1 0 0 0,0-1 0 0 0,0 0 0 0 0,2 0-23 0 0,2-1 67 0 0,0-2 0 0 0,0 1 0 0 0,0-1 0 0 0,0-1-1 0 0,0 1 1 0 0,0-2 0 0 0,0 1 0 0 0,-1-1 0 0 0,1 0 0 0 0,-1-1 0 0 0,1 0-1 0 0,-1 0 1 0 0,-1-1 0 0 0,1 0 0 0 0,-1-1 0 0 0,1 1 0 0 0,-2-1 0 0 0,1-1-1 0 0,-1 1 1 0 0,0-1 0 0 0,0 0 0 0 0,0-1 0 0 0,-1 1 0 0 0,-1-1 0 0 0,1 0 0 0 0,-1 0-1 0 0,0-1 1 0 0,-1 1 0 0 0,0-1 0 0 0,-1 0 0 0 0,1 1 0 0 0,-2-1 0 0 0,1 0-1 0 0,-1-1 1 0 0,-1 1 0 0 0,1 0 0 0 0,-2-6-67 0 0,-1 8-59 0 0,0 0 0 0 0,-1 0 0 0 0,0 0-1 0 0,0 0 1 0 0,-1 1 0 0 0,0-1 0 0 0,0 1 0 0 0,-1 0 0 0 0,1 0 0 0 0,-1 0 0 0 0,0 1 0 0 0,-1-1-1 0 0,0 1 1 0 0,1 1 0 0 0,-2-1 0 0 0,1 1 0 0 0,0 0 0 0 0,-1 0 0 0 0,0 1 0 0 0,1 0-1 0 0,-2 0 1 0 0,1 1 0 0 0,0 0 0 0 0,0 0 59 0 0,-53 1-1546 0 0,68 15 1078 0 0,14-12 609 0 0,-1 0 0 0 0,1-1 0 0 0,0-1 0 0 0,0-2 0 0 0,0 0 0 0 0,0-1 0 0 0,0-1 0 0 0,-1-1 0 0 0,0-1 0 0 0,15-6-141 0 0,-6 2 192 0 0,-1-1 0 0 0,-1-2 0 0 0,0-1 0 0 0,-1 0 0 0 0,-1-3 0 0 0,0 0 0 0 0,-1-1 0 0 0,-1-1 0 0 0,6-8-192 0 0,-23 19 41 0 0,1 0-1 0 0,-1 0 1 0 0,0-1-1 0 0,-1 0 0 0 0,0 0 1 0 0,-1-1-1 0 0,0 1 1 0 0,0-1-1 0 0,-1-1 0 0 0,0 1 1 0 0,-1 0-1 0 0,0-1 1 0 0,0 0-1 0 0,-2 0 1 0 0,1 0-1 0 0,-1-9-40 0 0,-12 20-45 0 0,6 24 21 0 0,0 0 0 0 0,1-1 1 0 0,2 2-1 0 0,1-1 0 0 0,0 0 0 0 0,3 22 24 0 0,-1 10 20 0 0,47 470-4 0 0,-48-264-31 0 0,0-254 32 0 0,0 0 0 0 0,0-1-1 0 0,-1 1 1 0 0,0 0-1 0 0,0 0 1 0 0,-1 0 0 0 0,0-1-1 0 0,0 1 1 0 0,-1-1-1 0 0,0 1 1 0 0,0-1 0 0 0,0 0-1 0 0,-1 0 1 0 0,-1-1-1 0 0,1 1 1 0 0,-1-1 0 0 0,0 0-1 0 0,0 0 1 0 0,-1 0-1 0 0,0-1 1 0 0,0 0-1 0 0,0 0 1 0 0,0 0 0 0 0,-1-1-1 0 0,0 0 1 0 0,0 0-1 0 0,-3 1-16 0 0,-88 2 310 0 0,95-10-296 0 0,1 1-1 0 0,0-1 1 0 0,-1 0 0 0 0,1 0 0 0 0,0 0 0 0 0,1 0-1 0 0,-1 0 1 0 0,0 0 0 0 0,1 0 0 0 0,0 0 0 0 0,0-1-1 0 0,0 1 1 0 0,0-1 0 0 0,0 1 0 0 0,1-1-1 0 0,0 1 1 0 0,-1-1 0 0 0,1 1 0 0 0,0-1 0 0 0,1 1-1 0 0,-1-1 1 0 0,1-2-14 0 0,-1-2 17 0 0,3-18-12 0 0,1 0-1 0 0,1 0 1 0 0,1 0 0 0 0,2 0-1 0 0,0 1 1 0 0,2 1 0 0 0,0-1-1 0 0,2 2 1 0 0,1-1 0 0 0,0 2-1 0 0,2 0 1 0 0,0 0 0 0 0,2 1-1 0 0,4-3-4 0 0,95-83-2 0 0,-105 100 52 0 0,-1-1-2183 0 0,-8-3-6059 0 0,-2 10-12 0 0</inkml:trace>
  <inkml:trace contextRef="#ctx0" brushRef="#br0" timeOffset="77699.273">119 2776 6097 0 0,'0'0'2139'0'0,"0"0"-409"0"0,0 0-244 0 0,0 0-67 0 0,0 0-35 0 0,0 0-82 0 0,0 0-177 0 0,0 0-231 0 0,0 0-217 0 0,0 0-179 0 0,0 0-126 0 0,7-11 624 0 0,1 9-677 0 0,0 0-1 0 0,-1-1 1 0 0,1 0 0 0 0,-1 0 0 0 0,0 0-1 0 0,0-1 1 0 0,0 0 0 0 0,-1 0 0 0 0,1-1-1 0 0,-1 0 1 0 0,0 0 0 0 0,0-1-319 0 0,95-69 1197 0 0,30-47-320 0 0,-92 66-356 0 0,-63 123-357 0 0,2 1 0 0 0,4 0-1 0 0,2 1 1 0 0,4 1 0 0 0,2 0 0 0 0,4 1 0 0 0,2 47-164 0 0,-5 13 137 0 0,-12 232-115 0 0,22-357-26 0 0,-1 1 1 0 0,1-1 0 0 0,-1 1-1 0 0,-1 0 1 0 0,1-1 0 0 0,-1 1-1 0 0,-1-1 1 0 0,1 1 0 0 0,-1-1-1 0 0,0 1 1 0 0,0-1 0 0 0,-1 0-1 0 0,0 0 1 0 0,0 0 0 0 0,0-1-1 0 0,-1 1 1 0 0,0-1 0 0 0,0 1-1 0 0,0-1 1 0 0,-1-1 0 0 0,1 1-1 0 0,-1-1 1 0 0,0 1 0 0 0,-1-1-1 0 0,1-1 1 0 0,-1 1 0 0 0,0-1-1 0 0,0 0 1 0 0,0 0 0 0 0,-2 0 3 0 0,2-1-33 0 0,0 0 0 0 0,0 0 0 0 0,0-1 0 0 0,0 1 0 0 0,0-1 0 0 0,-1-1 0 0 0,1 1 1 0 0,0-1-1 0 0,-1-1 0 0 0,1 1 0 0 0,0-1 0 0 0,0 0 0 0 0,-1 0 0 0 0,1-1 0 0 0,0 1 1 0 0,0-1-1 0 0,0-1 0 0 0,1 1 0 0 0,-1-1 0 0 0,0 0 0 0 0,1-1 0 0 0,0 1 0 0 0,-4-4 33 0 0,0-1-36 0 0,1 0 0 0 0,-1-1-1 0 0,1 0 1 0 0,1 0-1 0 0,0-1 1 0 0,0 0 0 0 0,1-1-1 0 0,0 1 1 0 0,0-1-1 0 0,2 0 1 0 0,-1-1 0 0 0,1 1-1 0 0,1-1 1 0 0,0 0-1 0 0,1 1 1 0 0,0-1 0 0 0,1 0-1 0 0,0-1 1 0 0,1 1-1 0 0,0 0 1 0 0,1 0-1 0 0,0 0 1 0 0,1 0 0 0 0,1 0-1 0 0,-1 1 1 0 0,2-1-1 0 0,0 0 1 0 0,0 1 0 0 0,1 0-1 0 0,5-8 37 0 0,10-3 63 0 0,0 0 0 0 0,2 2 0 0 0,0 0 0 0 0,2 1 1 0 0,0 2-1 0 0,1 0 0 0 0,0 2 0 0 0,1 1 0 0 0,1 0 0 0 0,5 1-63 0 0,80-47 268 0 0,-67 36-195 0 0,51-41-13 0 0,-75 58-1977 0 0,-12 17-7889 0 0,-9-6-1734 0 0</inkml:trace>
  <inkml:trace contextRef="#ctx0" brushRef="#br0" timeOffset="78032.365">690 3199 1744 0 0,'0'0'2556'0'0,"0"0"-159"0"0,0 0-67 0 0,0 0-21 0 0,0 0-123 0 0,0 0-265 0 0,0 0-284 0 0,0 0-272 0 0,0 0-260 0 0,0 0-191 0 0,0 0-128 0 0,0 0-105 0 0,0 0-55 0 0,-3 8-10 0 0,-4 19 112 0 0,12-40 1115 0 0,4-17-1496 0 0,2 0 1 0 0,0 1-1 0 0,3 1 0 0 0,0 0 1 0 0,11-14-348 0 0,-18 31-160 0 0,53-71 253 0 0,-4 50-4677 0 0,-39 31-874 0 0,-10 1-1849 0 0,-3 0-2758 0 0</inkml:trace>
  <inkml:trace contextRef="#ctx0" brushRef="#br0" timeOffset="78379.805">1040 2908 456 0 0,'0'0'2513'0'0,"0"0"-98"0"0,0 0-56 0 0,0 0-165 0 0,0 0-315 0 0,0 0-345 0 0,0 0-301 0 0,0 0-177 0 0,0 0-78 0 0,0 0-39 0 0,0 0-78 0 0,0 0-71 0 0,0 0-78 0 0,-16 35-79 0 0,-45 106-75 0 0,42-63 315 0 0,20-72-790 0 0,0 0 0 0 0,0 0 0 0 0,0 0 0 0 0,1 0 0 0 0,-1 0-1 0 0,2 0 1 0 0,-1-1 0 0 0,0 1 0 0 0,1-1 0 0 0,0 1 0 0 0,1-1 0 0 0,-1 0-1 0 0,1 0 1 0 0,0-1 0 0 0,0 1 0 0 0,0-1 0 0 0,1 0 0 0 0,-1 0 0 0 0,1 0-1 0 0,0-1 1 0 0,0 1 0 0 0,1-1 0 0 0,-1 0 0 0 0,1-1 0 0 0,-1 1-1 0 0,1-1 1 0 0,0 0 0 0 0,0-1 0 0 0,0 1 0 0 0,0-1 0 0 0,0-1 0 0 0,0 1-1 0 0,0-1 1 0 0,0 0 0 0 0,0 0 0 0 0,1 0 0 0 0,-1-1 0 0 0,0 0 0 0 0,0-1-1 0 0,0 1 1 0 0,-1-1 0 0 0,1 0 0 0 0,0 0 0 0 0,-1-1 0 0 0,1 0 0 0 0,-1 0-1 0 0,0 0 1 0 0,1-1-83 0 0,2-1 66 0 0,-1 1 1 0 0,1-1-1 0 0,-1 0 0 0 0,-1-1 0 0 0,1 1 0 0 0,-1-1 1 0 0,0-1-1 0 0,0 1 0 0 0,-1-1 0 0 0,0 0 0 0 0,0 0 0 0 0,0-1 1 0 0,-1 1-1 0 0,-1-1 0 0 0,1 0 0 0 0,-1 0 0 0 0,0-1 1 0 0,-1 1-1 0 0,0 0 0 0 0,0-1 0 0 0,-1 0 0 0 0,0 1 1 0 0,0-1-1 0 0,-1 1 0 0 0,0-1 0 0 0,-1 0 0 0 0,0-1-66 0 0,-1 4-113 0 0,-1 0 0 0 0,0 0 0 0 0,0 1 1 0 0,0 0-1 0 0,0-1 0 0 0,-1 1 0 0 0,0 1 0 0 0,0-1 0 0 0,0 0 0 0 0,0 1 0 0 0,-1 0 0 0 0,0 0 0 0 0,0 0 0 0 0,0 1 0 0 0,0-1 0 0 0,0 1 0 0 0,-1 1 1 0 0,0-1-1 0 0,1 1 0 0 0,-1 0 0 0 0,0 0 0 0 0,0 0 0 0 0,0 1 0 0 0,0 0 0 0 0,-1 0 0 0 0,1 1 0 0 0,0 0 0 0 0,0 0 0 0 0,0 0 0 0 0,0 1 0 0 0,-6 1 114 0 0,-9 4-2524 0 0,7 1-2575 0 0,3 0-6623 0 0</inkml:trace>
  <inkml:trace contextRef="#ctx0" brushRef="#br0" timeOffset="78880.647">1342 3295 8490 0 0,'0'0'2654'0'0,"0"0"-771"0"0,0 0-270 0 0,0 0-7 0 0,0 0-190 0 0,0 0-295 0 0,0 0-262 0 0,0 0-174 0 0,0 0-112 0 0,0 0-18 0 0,0 0 4 0 0,0 0-31 0 0,3-18-41 0 0,13-56-47 0 0,18 1 623 0 0,-24 59-908 0 0,0 0 0 0 0,1 0 0 0 0,0 1 0 0 0,1 1 0 0 0,1 0 0 0 0,0 1 0 0 0,0 0 0 0 0,1 1 0 0 0,1 0 0 0 0,12-5-155 0 0,-27 14 1 0 0,1 0 0 0 0,0 0 1 0 0,0 0-1 0 0,-1 1 1 0 0,1-1-1 0 0,0 0 0 0 0,0 1 1 0 0,0-1-1 0 0,0 1 1 0 0,0-1-1 0 0,0 1 0 0 0,0-1 1 0 0,0 1-1 0 0,0 0 1 0 0,0-1-1 0 0,0 1 0 0 0,0 0 1 0 0,0 0-1 0 0,0 0 1 0 0,0 0-1 0 0,1 0 0 0 0,-1 0 1 0 0,0 0-1 0 0,0 0 1 0 0,0 0-1 0 0,0 1 0 0 0,0-1 1 0 0,0 0-1 0 0,0 1 1 0 0,0-1-1 0 0,0 1 1 0 0,0-1-1 0 0,0 1 0 0 0,0-1 1 0 0,0 1-1 0 0,0 0 1 0 0,-1-1-1 0 0,1 1 0 0 0,0 0 1 0 0,0 0-1 0 0,-1 0 1 0 0,1 0-1 0 0,0 0 0 0 0,-1-1 1 0 0,1 1-1 0 0,-1 0 1 0 0,1 0-1 0 0,-1 0 0 0 0,0 0 1 0 0,1 0-1 0 0,-1 1 1 0 0,0 0-2 0 0,3 66 217 0 0,-4-50-130 0 0,1-2-47 0 0,-1-14-38 0 0,0-1 1 0 0,0 1-1 0 0,1 0 0 0 0,-1 0 0 0 0,1 0 0 0 0,0 0 1 0 0,0 0-1 0 0,-1 0 0 0 0,1 0 0 0 0,0 0 1 0 0,1 0-1 0 0,-1 0 0 0 0,0 0 0 0 0,0 0 0 0 0,1 0 1 0 0,0 0-1 0 0,-1 0 0 0 0,1 0 0 0 0,0 0 1 0 0,0-1-1 0 0,0 1 0 0 0,0 0 0 0 0,0-1 0 0 0,0 1 1 0 0,0 0-1 0 0,0-1 0 0 0,1 1 0 0 0,-1-1 0 0 0,1 0 1 0 0,-1 1-1 0 0,1-1 0 0 0,0 0 0 0 0,-1 0 1 0 0,1 0-1 0 0,0 0 0 0 0,0 0-2 0 0,4-3 26 0 0,0 1-1 0 0,0-2 1 0 0,-1 1-1 0 0,1 0 1 0 0,-1-1-1 0 0,0 0 1 0 0,0 0-1 0 0,0-1 1 0 0,0 1-1 0 0,0-1 1 0 0,-1 0-1 0 0,0 0 1 0 0,0-1-1 0 0,4-4-25 0 0,11-9 67 0 0,-2 2-51 0 0,-12 10-13 0 0,0 1 0 0 0,0-1-1 0 0,1 1 1 0 0,0 0 0 0 0,0 1 0 0 0,0 0 0 0 0,0 0 0 0 0,1 0 0 0 0,-1 0-1 0 0,1 1 1 0 0,0 0 0 0 0,0 1 0 0 0,1 0 0 0 0,-1 0 0 0 0,3 0-3 0 0,-7 3 13 0 0,0 1 1 0 0,0-1-1 0 0,0 1 1 0 0,0 0-1 0 0,-1 1 0 0 0,1-1 1 0 0,-1 0-1 0 0,0 1 1 0 0,1-1-1 0 0,-1 1 1 0 0,0-1-1 0 0,0 1 0 0 0,-1 0 1 0 0,1 0-1 0 0,-1 0 1 0 0,1 0-1 0 0,-1 0 1 0 0,0 1-1 0 0,0-1 1 0 0,0 0-1 0 0,-1 1 0 0 0,1-1 1 0 0,-1 0-1 0 0,0 1 1 0 0,0-1-1 0 0,0 0 1 0 0,0 1-1 0 0,0-1 0 0 0,-1 0 1 0 0,0 4-14 0 0,2 10 44 0 0,19 103 221 0 0,-18-104-12 0 0,1 1-2201 0 0,-3-12-2730 0 0,0 1-3277 0 0,0-5-4283 0 0</inkml:trace>
  <inkml:trace contextRef="#ctx0" brushRef="#br0" timeOffset="82685.613">2952 2986 0 0 0,'0'0'1678'0'0,"0"0"261"0"0,0 0-24 0 0,0 0-161 0 0,0 0-179 0 0,0 0-208 0 0,0 0-189 0 0,0 0-149 0 0,-6-12 4688 0 0,-70 6-2286 0 0,60 10-3256 0 0,1 1-1 0 0,0 0 1 0 0,0 2 0 0 0,0-1-1 0 0,1 2 1 0 0,0 0-1 0 0,0 1 1 0 0,1 0-1 0 0,0 1 1 0 0,-7 7-175 0 0,14-12 47 0 0,1 1 1 0 0,-1-1-1 0 0,1 1 0 0 0,0 0 1 0 0,0 0-1 0 0,1 1 1 0 0,0 0-1 0 0,0-1 0 0 0,1 1 1 0 0,-1 1-1 0 0,1-1 0 0 0,1 0 1 0 0,0 1-1 0 0,0-1 1 0 0,0 1-1 0 0,1 0 0 0 0,0-1 1 0 0,0 1-1 0 0,1 0 0 0 0,0 0 1 0 0,1 5-48 0 0,2-9 56 0 0,0 0 0 0 0,0-1-1 0 0,1 1 1 0 0,-1-1 0 0 0,1 1 0 0 0,-1-1 0 0 0,1 0 0 0 0,0-1-1 0 0,1 1 1 0 0,-1-1 0 0 0,0 1 0 0 0,1-1 0 0 0,-1-1 0 0 0,1 1-1 0 0,-1-1 1 0 0,1 1 0 0 0,0-1 0 0 0,0-1 0 0 0,-1 1 0 0 0,1-1-1 0 0,0 1 1 0 0,0-1 0 0 0,0-1 0 0 0,0 1 0 0 0,0-1 0 0 0,-1 0-1 0 0,1 0 1 0 0,0 0 0 0 0,-1-1 0 0 0,4-1-56 0 0,10-5 119 0 0,0 0 0 0 0,-1-1 0 0 0,0-2 0 0 0,-1 1 0 0 0,0-2 0 0 0,0 0 0 0 0,-2-1 0 0 0,1 0 0 0 0,-2-2 0 0 0,0 1 0 0 0,3-5-119 0 0,61-60 219 0 0,-73 76-213 0 0,45-23-9 0 0,-15 81 31 0 0,40 77 208 0 0,-53-115-547 0 0,-9-15-5619 0 0,-11-2-1579 0 0,-1 0-4903 0 0</inkml:trace>
  <inkml:trace contextRef="#ctx0" brushRef="#br0" timeOffset="118832.691">16 4418 3121 0 0,'0'0'1868'0'0,"0"0"-13"0"0,0 0 150 0 0,0 0 104 0 0,0 0-127 0 0,0 0-390 0 0,0 0-481 0 0,0 0-376 0 0,0 0-212 0 0,0 0-86 0 0,0 0 21 0 0,-2 7 45 0 0,-7 21 42 0 0,9-26-446 0 0,1-1 0 0 0,0 1 0 0 0,0-1 0 0 0,-1 1 0 0 0,1-1 0 0 0,0 1 1 0 0,0-1-1 0 0,0 1 0 0 0,0-1 0 0 0,1 0 0 0 0,-1 0 0 0 0,0 1 0 0 0,0-1 0 0 0,1 0 0 0 0,-1 0 0 0 0,1 0 0 0 0,-1-1 0 0 0,1 1 0 0 0,-1 0 1 0 0,1 0-1 0 0,0-1 0 0 0,-1 1 0 0 0,1-1 0 0 0,0 0 0 0 0,-1 1 0 0 0,1-1 0 0 0,0 0 0 0 0,0 0 0 0 0,-1 0 0 0 0,1 0 0 0 0,1 0-99 0 0,3 0 229 0 0,0 0 0 0 0,-1 0-1 0 0,1-1 1 0 0,0 1 0 0 0,-1-1-1 0 0,1 0 1 0 0,-1-1 0 0 0,1 0-1 0 0,-1 1 1 0 0,0-2 0 0 0,0 1-1 0 0,0 0 1 0 0,0-1 0 0 0,0 0-1 0 0,2-2-228 0 0,233-213 1930 0 0,19-13-1814 0 0,-240 216-103 0 0,1 0 0 0 0,0 2-1 0 0,1 0 1 0 0,0 1 0 0 0,1 1-1 0 0,7-1-12 0 0,-28 11 0 0 0,1 0 0 0 0,-1 0 0 0 0,1 0 1 0 0,0 0-1 0 0,-1 0 0 0 0,1 1 0 0 0,0-1 0 0 0,0 0 0 0 0,0 1 0 0 0,-1 0 0 0 0,1-1 0 0 0,0 1 0 0 0,0 0 0 0 0,0 0 0 0 0,0 0 1 0 0,0 0-1 0 0,0 1 0 0 0,-1-1 0 0 0,1 0 0 0 0,0 1 0 0 0,0-1 0 0 0,0 1 0 0 0,-1 0 0 0 0,1-1 0 0 0,0 1 0 0 0,-1 0 0 0 0,1 0 1 0 0,0 0-1 0 0,-1 0 0 0 0,1 0 0 0 0,-1 1 0 0 0,0-1 0 0 0,1 0 0 0 0,-1 1 0 0 0,0-1 0 0 0,0 1 0 0 0,0-1 0 0 0,0 1 0 0 0,0 0 1 0 0,0-1-1 0 0,0 1 0 0 0,-1 0 0 0 0,1 0 0 0 0,-1-1 0 0 0,1 1 0 0 0,-1 0 0 0 0,0 0 0 0 0,1 1 0 0 0,-2 26 46 0 0,-1 0 1 0 0,-2-1-1 0 0,0 0 0 0 0,-2 1 0 0 0,-1-2 0 0 0,-1 1 1 0 0,-1-1-1 0 0,-2 0 0 0 0,-1-1 0 0 0,-1 0 0 0 0,-1-1 1 0 0,-1-1-1 0 0,-1 0 0 0 0,-16 18-46 0 0,24-30-10 0 0,-1 1 0 0 0,0-2-1 0 0,0 1 1 0 0,-1-1 0 0 0,-1-1 0 0 0,0 1 0 0 0,0-2-1 0 0,-1 0 1 0 0,0 0 0 0 0,-1-1 0 0 0,1-1 0 0 0,-2 0 0 0 0,1 0-1 0 0,-8 1 11 0 0,19-7-21 0 0,1 0-1 0 0,-1 0 1 0 0,0 0-1 0 0,0 0 1 0 0,-1-1-1 0 0,1 1 1 0 0,0-1 0 0 0,0 1-1 0 0,0-1 1 0 0,0 0-1 0 0,0 0 1 0 0,-1 0-1 0 0,1 0 1 0 0,0 0-1 0 0,0 0 1 0 0,0 0-1 0 0,0-1 1 0 0,-1 1-1 0 0,1-1 1 0 0,0 0-1 0 0,0 0 1 0 0,0 0-1 0 0,0 0 1 0 0,0 0 0 0 0,1 0-1 0 0,-1 0 1 0 0,0 0-1 0 0,0-1 1 0 0,1 1-1 0 0,-1-1 1 0 0,1 1-1 0 0,-1-1 1 0 0,1 0-1 0 0,0 1 1 0 0,0-1-1 0 0,-1 0 1 0 0,1 0-1 0 0,0 0 1 0 0,1 0-1 0 0,-1 0 22 0 0,0-3-37 0 0,1 1-1 0 0,0-1 0 0 0,0 1 0 0 0,1-1 0 0 0,-1 1 0 0 0,1-1 0 0 0,0 1 1 0 0,1-1-1 0 0,-1 1 0 0 0,0 0 0 0 0,1 0 0 0 0,0 0 0 0 0,0 0 0 0 0,1 0 1 0 0,-1 0-1 0 0,1 0 0 0 0,-1 1 0 0 0,1-1 0 0 0,0 1 0 0 0,1 0 0 0 0,-1 0 1 0 0,0 0-1 0 0,1 0 0 0 0,0 0 0 0 0,0 1 0 0 0,0 0 0 0 0,0 0 0 0 0,0 0 1 0 0,0 0-1 0 0,0 1 0 0 0,1-1 38 0 0,6-1-4 0 0,1 0 0 0 0,-1 1-1 0 0,0 1 1 0 0,1 0 0 0 0,-1 0 0 0 0,1 1 0 0 0,0 1 0 0 0,-1-1-1 0 0,1 2 1 0 0,-1 0 0 0 0,0 0 0 0 0,0 1 0 0 0,1 1 4 0 0,32 5-6 0 0,-28-6 49 0 0,0 0 0 0 0,0-1 0 0 0,0 0 0 0 0,1-2 1 0 0,-1 0-1 0 0,0-1 0 0 0,1 0 0 0 0,-1-1 0 0 0,0-1 0 0 0,0-1 0 0 0,-1 0 1 0 0,1-1-1 0 0,-1 0 0 0 0,0-2 0 0 0,0 0 0 0 0,0 0 0 0 0,5-5-43 0 0,15-14 112 0 0,-1-1 0 0 0,-2-1 0 0 0,0-2 0 0 0,-2-1 0 0 0,-1-2 0 0 0,-2-1 1 0 0,21-33-113 0 0,-28 39 8 0 0,-1-2 0 0 0,-1 0 0 0 0,-2 0 0 0 0,-1-2 0 0 0,-1 0 0 0 0,-2 0 0 0 0,-2-1 0 0 0,0-1 0 0 0,-2 0 1 0 0,-2 0-1 0 0,-1 0 0 0 0,-2-1 0 0 0,-1-10-8 0 0,-2 46 1 0 0,0 0 0 0 0,-1-1 1 0 0,1 1-1 0 0,-1 0 0 0 0,1 0 1 0 0,-1-1-1 0 0,1 1 0 0 0,-1 0 0 0 0,1-1 1 0 0,-1 1-1 0 0,0-1 0 0 0,1 1 0 0 0,-1-1 1 0 0,0 1-1 0 0,1-1 0 0 0,-1 1 1 0 0,0-1-1 0 0,0 0 0 0 0,0 1 0 0 0,1-1 1 0 0,-1 0-1 0 0,0 0 0 0 0,0 0 0 0 0,0 1 1 0 0,0-1-1 0 0,1 0 0 0 0,-1 0 1 0 0,0 0-1 0 0,0 0 0 0 0,0 0 0 0 0,0-1 1 0 0,1 1-1 0 0,-1 0 0 0 0,0 0 1 0 0,0 0-1 0 0,0-1 0 0 0,1 1 0 0 0,-1-1 1 0 0,0 1-1 0 0,0 0 0 0 0,1-1 0 0 0,-1 1 1 0 0,0-1-1 0 0,1 1 0 0 0,-1-1 1 0 0,0 0-1 0 0,1 1 0 0 0,-1-1 0 0 0,1 0 1 0 0,-1 1-1 0 0,1-1 0 0 0,0 0 0 0 0,-1 0 1 0 0,1 1-1 0 0,0-1 0 0 0,-1 0 1 0 0,1 0-1 0 0,0 0 0 0 0,0 0 0 0 0,0 1 1 0 0,0-1-1 0 0,-1 0 0 0 0,1 0 1 0 0,0 0-1 0 0,1 0 0 0 0,-1 1 0 0 0,0-1 1 0 0,0-1-2 0 0,-14 30 19 0 0,0 0 0 0 0,2 1 0 0 0,2 0 1 0 0,0 1-1 0 0,2 0 0 0 0,1 0 0 0 0,2 1 1 0 0,1 0-1 0 0,1 1-19 0 0,-1 347 319 0 0,20-187-287 0 0,-13-176-2137 0 0,-2-40-7637 0 0,-1 21 8174 0 0,0-1-9325 0 0</inkml:trace>
  <inkml:trace contextRef="#ctx0" brushRef="#br0" timeOffset="119078.735">1010 3983 12923 0 0,'0'0'1660'0'0,"0"0"-636"0"0,0 0-552 0 0,0 0-7 0 0,0 0 264 0 0,0 0 274 0 0,0 0 198 0 0,0 0-8 0 0,0 0-117 0 0,0 0-124 0 0,0 0-145 0 0,0 0-125 0 0,34 4-110 0 0,108 8-90 0 0,-26-18 366 0 0,-88 0-689 0 0,263-56-617 0 0,-271 61-1421 0 0,-12 2-2621 0 0,0-1-4477 0 0</inkml:trace>
  <inkml:trace contextRef="#ctx0" brushRef="#br0" timeOffset="119432.067">1645 4444 12947 0 0,'0'0'1479'0'0,"0"0"-532"0"0,0 0-147 0 0,0 0 187 0 0,0 0 202 0 0,0 0 92 0 0,0 0-79 0 0,0 0-185 0 0,0 0-166 0 0,0 0-93 0 0,0 0-3 0 0,0 0-23 0 0,1 3-9 0 0,4 5 200 0 0,-1-36-212 0 0,-2 7-572 0 0,1-18-30 0 0,3 1 1 0 0,1-1 0 0 0,1 1 0 0 0,3 1 0 0 0,0-1-1 0 0,3 2 1 0 0,1 0 0 0 0,2 1 0 0 0,5-7-110 0 0,-20 39-11 0 0,0 0 0 0 0,0 0 0 0 0,0 0 1 0 0,0 0-1 0 0,1 0 0 0 0,0 0 0 0 0,-1 1 0 0 0,1-1 1 0 0,0 1-1 0 0,0 0 0 0 0,0 0 0 0 0,1 0 0 0 0,-1 0 1 0 0,0 1-1 0 0,1-1 0 0 0,-1 1 0 0 0,1 0 0 0 0,0 0 1 0 0,-1 0-1 0 0,1 0 0 0 0,1 0 11 0 0,12 46-229 0 0,-11 83-1232 0 0,8-108-1348 0 0,-6-18-1247 0 0,1-1-3922 0 0,-5-1-3531 0 0</inkml:trace>
  <inkml:trace contextRef="#ctx0" brushRef="#br0" timeOffset="119679.226">2130 4157 9098 0 0,'0'0'2439'0'0,"0"0"-1009"0"0,0 0-409 0 0,0 0-6 0 0,0 0-7 0 0,0 0-110 0 0,0 0-249 0 0,0 0-264 0 0,0 0-216 0 0,-6 35-133 0 0,-14 108-96 0 0,16-57-904 0 0,11-62-1452 0 0,0-9-4467 0 0,-6-13 5363 0 0,1 2-4785 0 0</inkml:trace>
  <inkml:trace contextRef="#ctx0" brushRef="#br0" timeOffset="119840.551">2148 3777 11466 0 0,'0'0'2825'0'0,"0"0"-889"0"0,0 0-607 0 0,0 0-257 0 0,0 0-184 0 0,0 0-168 0 0,0 0-176 0 0,0 0-175 0 0,0 0-201 0 0,0 0-200 0 0,0 0-96 0 0,0 0-73 0 0,0 0-63 0 0,0 0-112 0 0,-46-59-360 0 0,50 78-840 0 0,1-8-2601 0 0,-1 0-7978 0 0</inkml:trace>
  <inkml:trace contextRef="#ctx0" brushRef="#br0" timeOffset="120368.423">2345 4458 0 0 0,'0'0'1167'0'0,"0"0"556"0"0,0 0 477 0 0,0 0 210 0 0,0 0-15 0 0,0 0-159 0 0,0 0-257 0 0,0 0-228 0 0,0 0-187 0 0,0 0-160 0 0,0 0-158 0 0,-3 7-227 0 0,-1 0-868 0 0,4-7-57 0 0,0-1 0 0 0,0 1-1 0 0,-1 0 1 0 0,1-1 0 0 0,-1 1-1 0 0,1 0 1 0 0,0 0 0 0 0,-1 0 0 0 0,1-1-1 0 0,-1 1 1 0 0,1 0 0 0 0,0 0 0 0 0,-1 0-1 0 0,1 0 1 0 0,-1 0 0 0 0,1 0 0 0 0,-1 0-1 0 0,1 0 1 0 0,-1 0 0 0 0,1 0 0 0 0,-1 0-1 0 0,1 0 1 0 0,-1 0-94 0 0,43-137 2870 0 0,63-123-1679 0 0,-104 260-1238 0 0,-1 0-23 0 0,0 29-229 0 0,0 163 296 0 0,0-188 8 0 0,0-1 0 0 0,0 1 0 0 0,1 0 0 0 0,-1 0-1 0 0,1-1 1 0 0,0 1 0 0 0,0 0 0 0 0,0-1 0 0 0,1 1 0 0 0,-1-1 0 0 0,1 1 0 0 0,-1-1-1 0 0,1 1 1 0 0,1-1 0 0 0,-1 0 0 0 0,0 0 0 0 0,1 0 0 0 0,-1-1 0 0 0,1 1-1 0 0,0 0 1 0 0,0-1 0 0 0,0 0 0 0 0,0 0 0 0 0,0 0 0 0 0,0 0 0 0 0,1 0 0 0 0,-1 0-1 0 0,1-1 1 0 0,-1 0 0 0 0,1 0 0 0 0,0 0 0 0 0,0 0 0 0 0,-1 0 0 0 0,1-1 0 0 0,0 0-1 0 0,0 1 1 0 0,-1-1 0 0 0,1-1 0 0 0,0 1 0 0 0,0-1 0 0 0,0 1 0 0 0,-1-1-1 0 0,4-1-4 0 0,9-7 86 0 0,0 0 0 0 0,-1 0 0 0 0,0-2 0 0 0,0 0 0 0 0,-1-1 0 0 0,0 0-1 0 0,-1-1 1 0 0,10-13-86 0 0,-14 16 1 0 0,-1-1-1 0 0,0 0 1 0 0,-1 0 0 0 0,0 0-1 0 0,-1-1 1 0 0,0 0-1 0 0,-1 0 1 0 0,0 0 0 0 0,2-12-1 0 0,-6 21-681 0 0,3-5-996 0 0,3 8-6807 0 0,-3 0 4066 0 0,-1 0-7723 0 0</inkml:trace>
  <inkml:trace contextRef="#ctx0" brushRef="#br0" timeOffset="120916.43">3102 4131 7106 0 0,'0'0'2851'0'0,"0"0"-163"0"0,0 0-16 0 0,0 0-224 0 0,0 0-349 0 0,0 0-477 0 0,0 0-472 0 0,0 0-298 0 0,0 0-251 0 0,0 0-178 0 0,0 0-134 0 0,0 0-102 0 0,-20 10-36 0 0,-62 32-49 0 0,2 20 45 0 0,72-53-139 0 0,0 0 0 0 0,0 0 0 0 0,1 1 0 0 0,0 0-1 0 0,1 0 1 0 0,0 1 0 0 0,1-1 0 0 0,0 1 0 0 0,-3 10-8 0 0,7-20 4 0 0,1 0 0 0 0,-1 0 0 0 0,0 1 0 0 0,1-1-1 0 0,-1 0 1 0 0,1 1 0 0 0,-1-1 0 0 0,1 0 0 0 0,-1 1 0 0 0,1-1 0 0 0,0 0 0 0 0,0 1 0 0 0,0-1 0 0 0,0 1 0 0 0,0-1 0 0 0,0 1 0 0 0,0-1 0 0 0,0 0 0 0 0,1 1 0 0 0,-1-1 0 0 0,0 1 0 0 0,1-1 0 0 0,-1 0-1 0 0,1 0 1 0 0,0 1 0 0 0,-1-1 0 0 0,1 0 0 0 0,0 0 0 0 0,0 1 0 0 0,0-1 0 0 0,0 0 0 0 0,0 0 0 0 0,0 0 0 0 0,0 0 0 0 0,0-1 0 0 0,0 1 0 0 0,0 0 0 0 0,1 0 0 0 0,-1-1 0 0 0,0 1 0 0 0,0 0-1 0 0,1-1 1 0 0,-1 1 0 0 0,0-1 0 0 0,1 0 0 0 0,-1 0 0 0 0,1 1 0 0 0,0-1-4 0 0,141-33 1543 0 0,-135 29-1514 0 0,0 1 0 0 0,0 0 0 0 0,0 0 0 0 0,1 0 0 0 0,-1 2 0 0 0,1-1-1 0 0,-1 1 1 0 0,1 0 0 0 0,0 0 0 0 0,-1 1 0 0 0,1 1 0 0 0,-1-1 0 0 0,1 1 0 0 0,0 1 0 0 0,-1-1-1 0 0,1 2 1 0 0,-1-1 0 0 0,0 1 0 0 0,0 0 0 0 0,0 1 0 0 0,0 0 0 0 0,-1 0 0 0 0,1 0 0 0 0,-1 1 0 0 0,0 1-1 0 0,-1-1 1 0 0,7 7-29 0 0,0 16 23 0 0,0 1 0 0 0,-3 0 0 0 0,0 1 0 0 0,-2 0 0 0 0,-1 1 0 0 0,-1 0-1 0 0,-2 0 1 0 0,-1 0 0 0 0,-1 0 0 0 0,-2 0 0 0 0,-1 1 0 0 0,-4 18-23 0 0,4 31-24 0 0,0-55 25 0 0,-1 1 0 0 0,-2-1 0 0 0,0 0 1 0 0,-1 0-1 0 0,-2-1 0 0 0,-1 1 0 0 0,-1-1 0 0 0,0-1 0 0 0,-2 0 0 0 0,-1 0 0 0 0,-1-1 1 0 0,-1-1-1 0 0,-2 1-1 0 0,8-12 4 0 0,0-1 1 0 0,-1 0 0 0 0,-1 0-1 0 0,1 0 1 0 0,-2-1 0 0 0,1-1-1 0 0,-1 0 1 0 0,0 0 0 0 0,-1-1-1 0 0,0-1 1 0 0,0 0 0 0 0,0 0-1 0 0,-1-1 1 0 0,-6 1-5 0 0,17-5-1 0 0,-1-1 1 0 0,1 1-1 0 0,-1-1 1 0 0,0 0-1 0 0,1 1 1 0 0,-1-1-1 0 0,0-1 1 0 0,1 1-1 0 0,-1 0 1 0 0,0-1-1 0 0,1 1 0 0 0,-1-1 1 0 0,1 0-1 0 0,-1 1 1 0 0,1-1-1 0 0,-1-1 1 0 0,1 1-1 0 0,0 0 1 0 0,-1 0-1 0 0,1-1 0 0 0,0 0 1 0 0,0 1-1 0 0,0-1 1 0 0,0 0-1 0 0,0 0 1 0 0,0 0-1 0 0,1 0 1 0 0,-1 0-1 0 0,1 0 0 0 0,0-1 1 0 0,-1 1-1 0 0,1 0 1 0 0,0-1-1 0 0,0 1 1 0 0,0-1-1 0 0,1 1 1 0 0,-1-1-1 0 0,1 0 0 0 0,-1 1 1 0 0,1-1-1 0 0,0 0 1 0 0,0 1-1 0 0,0-1 1 0 0,0 0-1 0 0,0 1 1 0 0,1-1-1 0 0,-1 1 0 0 0,2-3 1 0 0,1-20 1 0 0,2-1 0 0 0,1 1 0 0 0,1 0-1 0 0,1 0 1 0 0,1 1 0 0 0,1 0-1 0 0,2 0 1 0 0,0 1 0 0 0,1 1 0 0 0,2 0-1 0 0,0 1 1 0 0,1 1 0 0 0,11-11-1 0 0,1-4 2 0 0,2 1 1 0 0,1 2 0 0 0,1 1-1 0 0,2 1 1 0 0,1 2 0 0 0,1 2-1 0 0,3-1-2 0 0,-32 23-113 0 0,1 0 0 0 0,-1 0 0 0 0,1 1 0 0 0,0 0 0 0 0,0 0 0 0 0,0 1-1 0 0,0-1 1 0 0,0 2 0 0 0,1-1 0 0 0,-1 2 0 0 0,0-1 0 0 0,1 1 113 0 0,-2 2-2652 0 0,-6 4-5105 0 0,-1 0-4707 0 0</inkml:trace>
  <inkml:trace contextRef="#ctx0" brushRef="#br0" timeOffset="121743.66">3094 4153 0 0 0,'0'0'1424'0'0,"0"0"-46"0"0,0 0-28 0 0,0 0 146 0 0,0 0 63 0 0,0 0-23 0 0,0 0-94 0 0,0 0-118 0 0,0 0-156 0 0,0 0-130 0 0,0 0-110 0 0,0 0-117 0 0,7-11 5012 0 0,-2 14-5690 0 0,0 0 1 0 0,0 0 0 0 0,0 1 0 0 0,0-1 0 0 0,-1 1 0 0 0,0 0 0 0 0,0 1-1 0 0,0-1 1 0 0,0 1 0 0 0,-1-1 0 0 0,0 1 0 0 0,0 0 0 0 0,0 0 0 0 0,0 1-1 0 0,-1-1 1 0 0,0 1 0 0 0,0-1 0 0 0,0 1 0 0 0,-1 0 0 0 0,0-1 0 0 0,0 1-1 0 0,0 0 1 0 0,-1 0 0 0 0,0 1-134 0 0,4 118-344 0 0,-4-125-155 0 0,5 0-9807 0 0,-4 0-1530 0 0</inkml:trace>
  <inkml:trace contextRef="#ctx0" brushRef="#br0" timeOffset="124632.648">4296 4403 3737 0 0,'0'0'2354'0'0,"0"0"-974"0"0,0 0-429 0 0,0 0-3 0 0,0 0 151 0 0,0 0 94 0 0,0 0-56 0 0,0 0-161 0 0,0 0-203 0 0,0 0-168 0 0,0 0-89 0 0,-5 25-80 0 0,-15 78-63 0 0,21-43 325 0 0,4-46-466 0 0,9 64 2259 0 0,-13-128 2153 0 0,20-66-4267 0 0,-7 72-279 0 0,1 1 0 0 0,2 1-1 0 0,2 0 1 0 0,2 1 0 0 0,1 2 0 0 0,2 0 0 0 0,2 1-1 0 0,2 2 1 0 0,28-30-98 0 0,-4 32 20 0 0,-46 76-121 0 0,-29 38 199 0 0,7-39-3264 0 0,11-19-2006 0 0,3 0-3465 0 0,2-19-205 0 0</inkml:trace>
  <inkml:trace contextRef="#ctx0" brushRef="#br0" timeOffset="124916.574">4766 4234 0 0 0,'0'0'1760'0'0,"0"0"117"0"0,0 0-6 0 0,0 0 37 0 0,0 0 41 0 0,0 0 18 0 0,0 0 5 0 0,0 0-57 0 0,0 0-249 0 0,0 0-312 0 0,0 0-276 0 0,0 0-217 0 0,0 0-127 0 0,0 28-77 0 0,2 91-77 0 0,-15 12 645 0 0,12-126-1181 0 0,0 0-1 0 0,0 0 0 0 0,0 0 0 0 0,1 0 0 0 0,-1 0 0 0 0,1 0 1 0 0,0 0-1 0 0,1-1 0 0 0,-1 1 0 0 0,1 0 0 0 0,0 0 1 0 0,0 0-1 0 0,1 0 0 0 0,0-1 0 0 0,-1 1 0 0 0,1-1 0 0 0,1 1 1 0 0,-1-1-1 0 0,1 0 0 0 0,0 0 0 0 0,0 0 0 0 0,0 0 1 0 0,0 0-1 0 0,0-1 0 0 0,1 1 0 0 0,0-1 0 0 0,0 0 1 0 0,0 0-1 0 0,0 0 0 0 0,0-1 0 0 0,1 0 0 0 0,-1 0 0 0 0,1 0 1 0 0,2 1-44 0 0,-1-3 69 0 0,1 1 0 0 0,0-1 0 0 0,0-1 0 0 0,-1 1 1 0 0,1-1-1 0 0,0-1 0 0 0,-1 1 0 0 0,1-1 0 0 0,-1 0 0 0 0,0-1 1 0 0,1 1-1 0 0,-1-1 0 0 0,0 0 0 0 0,-1-1 0 0 0,1 0 1 0 0,-1 1-1 0 0,1-2 0 0 0,-1 1 0 0 0,0-1 0 0 0,-1 1 0 0 0,1-2 1 0 0,-1 1-1 0 0,0 0 0 0 0,0-1 0 0 0,0 1 0 0 0,-1-1 1 0 0,0 0-1 0 0,0 0 0 0 0,-1-1 0 0 0,0 1 0 0 0,0-1 0 0 0,1-5-69 0 0,-1 3-9 0 0,0 1 0 0 0,-1-1 0 0 0,0 1 0 0 0,-1-1 0 0 0,0 1 0 0 0,0-1 0 0 0,-1 0 0 0 0,0 1 0 0 0,-1-1 0 0 0,0 1 0 0 0,0 0 0 0 0,0-1 0 0 0,-1 1 0 0 0,-1 0 0 0 0,1 0 0 0 0,-1 1 0 0 0,-1-1 0 0 0,1 1 0 0 0,-1 0 0 0 0,0 0 0 0 0,-1 1-1 0 0,0-1 1 0 0,-2-1 9 0 0,-83-64-1746 0 0,55 58-1237 0 0,-2 9-3511 0 0,27 5-4922 0 0</inkml:trace>
  <inkml:trace contextRef="#ctx0" brushRef="#br0" timeOffset="125281.802">5370 3976 2513 0 0,'0'0'2023'0'0,"0"0"-59"0"0,0 0 215 0 0,0 0 343 0 0,0 0 123 0 0,0 0-198 0 0,0 0-408 0 0,0 0-499 0 0,0 0-442 0 0,0 0-310 0 0,0 0-191 0 0,0 0-95 0 0,7-7 10 0 0,22-18 56 0 0,-21 72 1623 0 0,-9 15-1283 0 0,15 185-29 0 0,3-141-799 0 0,4 31-88 0 0,-18-117 32 0 0,0-7-1211 0 0,-5-23-1655 0 0,-12-9-6397 0 0,10 11-1327 0 0</inkml:trace>
  <inkml:trace contextRef="#ctx0" brushRef="#br0" timeOffset="126188.69">4989 4271 12611 0 0,'0'0'2163'0'0,"0"0"-775"0"0,0 0-474 0 0,0 0 21 0 0,0 0 42 0 0,0 0-42 0 0,0 0-96 0 0,32-5-107 0 0,105-13-89 0 0,30-10 817 0 0,-116 17-1510 0 0,0 3 1 0 0,1 2 0 0 0,0 2 0 0 0,48 3 49 0 0,-29 8-1560 0 0,0 2-4800 0 0,13 1-8724 0 0,-74-9 16149 0 0,9 0-3766 0 0,-9-1 2575 0 0,-4 1 3721 0 0,-9-1 10698 0 0,-62 20-9514 0 0,-20 45-2919 0 0,79-59-1818 0 0,0 0 0 0 0,0 0 0 0 0,0 1-1 0 0,1-1 1 0 0,0 1 0 0 0,0 0 0 0 0,1 0 0 0 0,-1 1 0 0 0,2 0 0 0 0,-1-1-1 0 0,1 1 1 0 0,0 0 0 0 0,1 1 0 0 0,0-1 0 0 0,0 0 0 0 0,1 1 0 0 0,0-1-1 0 0,0 9-41 0 0,3-15 18 0 0,-1-1 0 0 0,1 1 0 0 0,0-1 0 0 0,0 1-1 0 0,0-1 1 0 0,0 0 0 0 0,0 0 0 0 0,0 0 0 0 0,0 0-1 0 0,0 0 1 0 0,0 0 0 0 0,0 0 0 0 0,0-1 0 0 0,1 1-1 0 0,-1-1 1 0 0,0 0 0 0 0,1 0 0 0 0,-1 1 0 0 0,0-2-1 0 0,0 1 1 0 0,1 0 0 0 0,-1 0 0 0 0,0-1 0 0 0,0 1-1 0 0,1-1 1 0 0,-1 0 0 0 0,0 1 0 0 0,0-1 0 0 0,1-1-18 0 0,106-67 357 0 0,-40 11-238 0 0,-68 57-123 0 0,-1 1 1 0 0,1-1 0 0 0,-1 1-1 0 0,1 0 1 0 0,-1 0 0 0 0,1-1 0 0 0,-1 1-1 0 0,1 0 1 0 0,-1 0 0 0 0,1-1-1 0 0,0 1 1 0 0,-1 0 0 0 0,1 0 0 0 0,-1 0-1 0 0,1 0 1 0 0,0 0 0 0 0,-1 0-1 0 0,1 0 1 0 0,-1 0 0 0 0,1 0 0 0 0,0 0-1 0 0,-1 1 1 0 0,1-1 0 0 0,-1 0-1 0 0,1 0 1 0 0,-1 0 0 0 0,1 1 0 0 0,-1-1-1 0 0,1 0 1 0 0,-1 1 0 0 0,1-1-1 0 0,-1 0 1 0 0,1 1 0 0 0,-1-1-1 0 0,1 1 1 0 0,-1-1 0 0 0,0 1 0 0 0,1-1-1 0 0,-1 1 1 0 0,0-1 0 0 0,1 1-1 0 0,-1-1 1 0 0,0 1 0 0 0,0-1 0 0 0,0 1-1 0 0,1-1 1 0 0,-1 1 0 0 0,0 0-1 0 0,0-1 1 0 0,0 1 0 0 0,0-1 0 0 0,0 1-1 0 0,0 0 1 0 0,0-1 3 0 0,10 40 18 0 0,-9-37-18 0 0,-1 3 0 0 0,2 0 1 0 0,-1 0 0 0 0,0 0 0 0 0,1-1-1 0 0,0 1 1 0 0,1-1 0 0 0,-1 1-1 0 0,1-1 1 0 0,0 0 0 0 0,0 0 0 0 0,1 0-1 0 0,-1 0 1 0 0,1-1 0 0 0,0 1 0 0 0,0-1-1 0 0,1 0 1 0 0,-1 0 0 0 0,1 0 0 0 0,0-1-1 0 0,0 0 1 0 0,0 0 0 0 0,1 0-1 0 0,-1-1 1 0 0,1 1 0 0 0,-1-1 0 0 0,1-1-1 0 0,0 1 1 0 0,0-1 0 0 0,0 0 0 0 0,-1 0-1 0 0,5 0 0 0 0,1-2 20 0 0,1 0-1 0 0,-1 0 1 0 0,0-2-1 0 0,0 1 1 0 0,0-1-1 0 0,0-1 1 0 0,0 1-1 0 0,-1-2 1 0 0,0 0-1 0 0,0 0 1 0 0,0-1-1 0 0,0 0 1 0 0,-1 0-1 0 0,0-1 1 0 0,0-1-1 0 0,-1 0 1 0 0,0 0-1 0 0,5-6-19 0 0,13-18 116 0 0,-1-2 0 0 0,-2-1-1 0 0,-1 0 1 0 0,-2-2 0 0 0,-1 0 0 0 0,1-8-116 0 0,-4 14 15 0 0,-2-1-1 0 0,0-1 1 0 0,-3 0 0 0 0,0 0-1 0 0,-2-1 1 0 0,-2-1 0 0 0,-1 0-1 0 0,-2 1 1 0 0,-1-8-15 0 0,-2 41 9 0 0,-1-1-1 0 0,1 1 1 0 0,-1-1 0 0 0,1 0-1 0 0,-1 0 1 0 0,0 1 0 0 0,0-1 0 0 0,0 0-1 0 0,0 1 1 0 0,0-1 0 0 0,0 0-1 0 0,0 0 1 0 0,-1 1 0 0 0,1-1 0 0 0,0 0-1 0 0,-1 1 1 0 0,0-1 0 0 0,1 0-1 0 0,-1 1 1 0 0,0-1 0 0 0,0 1-1 0 0,0-1 1 0 0,0 1 0 0 0,0 0 0 0 0,0-1-1 0 0,0 1 1 0 0,0 0 0 0 0,-1 0-1 0 0,1 0 1 0 0,0 0 0 0 0,-1 0 0 0 0,1 0-1 0 0,-1 0 1 0 0,1 0 0 0 0,-1 0-1 0 0,0 1 1 0 0,1-1 0 0 0,-1 1 0 0 0,0-1-1 0 0,1 1 1 0 0,-1 0 0 0 0,0-1-1 0 0,0 1 1 0 0,1 0 0 0 0,-1 0-1 0 0,0 0 1 0 0,1 1 0 0 0,-1-1 0 0 0,-1 0-9 0 0,-3 5 9 0 0,1-1 0 0 0,0 1 1 0 0,0 0-1 0 0,1 1 1 0 0,-1-1-1 0 0,1 1 1 0 0,0-1-1 0 0,1 1 0 0 0,-1 1 1 0 0,1-1-1 0 0,1 0 1 0 0,-1 1-1 0 0,1-1 0 0 0,0 1 1 0 0,0 0-1 0 0,1 0 1 0 0,0 0-1 0 0,0 4-9 0 0,-2 25 91 0 0,1 0 1 0 0,2 0-1 0 0,2 0 1 0 0,1 0-1 0 0,1 0 1 0 0,3 0-1 0 0,0-1 1 0 0,3 0-1 0 0,1 0 1 0 0,4 5-92 0 0,52 118 101 0 0,-53-144-273 0 0,-16-24-1231 0 0,-25-22-1955 0 0,6 8-5014 0 0,15 13-2993 0 0</inkml:trace>
  <inkml:trace contextRef="#ctx0" brushRef="#br0" timeOffset="126999.638">6148 4112 10914 0 0,'0'0'1742'0'0,"0"0"-486"0"0,0 0-189 0 0,0 0 107 0 0,0 0 37 0 0,0 0-72 0 0,0 0-94 0 0,0 0-130 0 0,0 0-121 0 0,0 0-88 0 0,0 0-96 0 0,33 6-94 0 0,102 16-77 0 0,-4-17 377 0 0,100-1-1576 0 0,-159 13-2233 0 0,-27-1-2842 0 0,-43-14 5769 0 0,0-1 0 0 0,0 1-1 0 0,0 0 1 0 0,0 0 0 0 0,0-1-1 0 0,-1 1 1 0 0,1 0 0 0 0,-1 1-1 0 0,0-1 1 0 0,1 0 0 0 0,-1 0 0 0 0,0 1-1 0 0,0-1 1 0 0,-1 0 0 0 0,1 1-1 0 0,0-1 1 0 0,-1 1 0 0 0,1-1-1 0 0,-1 1 1 0 0,0-1 0 0 0,0 2 65 0 0,8 25 2511 0 0,-7-26-2307 0 0,1 0 0 0 0,1 0 0 0 0,-1 1 1 0 0,0-1-1 0 0,1-1 0 0 0,-1 1 0 0 0,1 0 1 0 0,0-1-1 0 0,0 1 0 0 0,0-1 0 0 0,0 0 1 0 0,1 0-1 0 0,-1 0 0 0 0,1 0 0 0 0,-1-1 1 0 0,1 1-1 0 0,-1-1 0 0 0,1 0 0 0 0,0 0 1 0 0,-1 0-1 0 0,1-1 0 0 0,0 1 0 0 0,0-1 1 0 0,0 0-1 0 0,0 0 0 0 0,-1 0 0 0 0,1-1 1 0 0,0 1-1 0 0,0-1 0 0 0,0 0 0 0 0,-1 0 1 0 0,1 0-1 0 0,-1-1 0 0 0,1 1 0 0 0,0-2-203 0 0,4 1 115 0 0,0 0-1 0 0,-1-1 0 0 0,1-1 0 0 0,-1 1 1 0 0,0-1-1 0 0,0 0 0 0 0,-1-1 0 0 0,1 0 1 0 0,-1 0-1 0 0,0 0 0 0 0,0-1 0 0 0,0 0 1 0 0,-1 0-1 0 0,0 0 0 0 0,0-1 0 0 0,-1 1 1 0 0,0-1-1 0 0,0 0 0 0 0,0 0 1 0 0,-1-1-1 0 0,0 1 0 0 0,-1-1 0 0 0,1 0 1 0 0,-1 0-1 0 0,0-3-114 0 0,-4 9 1 0 0,0 0 0 0 0,1-1-1 0 0,-1 1 1 0 0,0 0 0 0 0,0 0 0 0 0,0 1 0 0 0,0-1 0 0 0,-1 0-1 0 0,1 1 1 0 0,0-1 0 0 0,-1 1 0 0 0,1 0 0 0 0,-1 0 0 0 0,1 0-1 0 0,-1 0 1 0 0,0 0 0 0 0,1 0 0 0 0,-1 1 0 0 0,0-1 0 0 0,0 1-1 0 0,1 0 1 0 0,-1 0 0 0 0,0 0 0 0 0,0 0 0 0 0,1 0 0 0 0,-1 1-1 0 0,0-1 1 0 0,-1 2-1 0 0,-2-2-20 0 0,-6 2-10 0 0,1 0 1 0 0,-1 1-1 0 0,1 0 1 0 0,0 1 0 0 0,0 0-1 0 0,0 1 1 0 0,1 0-1 0 0,0 1 1 0 0,0 0 0 0 0,0 1-1 0 0,0 0 1 0 0,1 0-1 0 0,1 1 1 0 0,-1 0 0 0 0,1 1-1 0 0,0 0 1 0 0,1 0-1 0 0,0 0 1 0 0,1 1 0 0 0,0 0-1 0 0,0 1 1 0 0,1-1-1 0 0,-1 4 30 0 0,4-10-9 0 0,0 0 0 0 0,0 0 0 0 0,1 0 0 0 0,-1 0-1 0 0,1 0 1 0 0,0 0 0 0 0,1 1 0 0 0,-1-1-1 0 0,1 0 1 0 0,-1 0 0 0 0,1 1 0 0 0,0-1 0 0 0,1 0-1 0 0,-1 0 1 0 0,1 1 0 0 0,0-1 0 0 0,0 0 0 0 0,0 0-1 0 0,1 0 1 0 0,-1 0 0 0 0,1 0 0 0 0,0 0-1 0 0,0-1 1 0 0,0 1 0 0 0,1 0 0 0 0,-1-1 0 0 0,1 0-1 0 0,0 0 1 0 0,0 0 0 0 0,0 0 0 0 0,0 0 0 0 0,0 0-1 0 0,2 0 10 0 0,9 1-23 0 0,1-1 0 0 0,0 0 0 0 0,0-1 0 0 0,0 0 0 0 0,0-2 1 0 0,0 0-1 0 0,0 0 0 0 0,1-1 0 0 0,5-2 23 0 0,8-3-264 0 0,0-2 0 0 0,-1 0 0 0 0,0-2 0 0 0,0-1 0 0 0,-1-2 0 0 0,-1 0 0 0 0,17-12 264 0 0,27-13-2152 0 0,-43 25 9 0 0,-1-1 1 0 0,0-1-1 0 0,-1-2 0 0 0,-1-1 0 0 0,-1 0 1 0 0,0-2-1 0 0,4-6 2143 0 0,5-15 1356 0 0,-9-4 4846 0 0,-21 30 1176 0 0,-13 14-4657 0 0,-17 17-2442 0 0,25-14 191 0 0,-14 9-238 0 0,0 0-1 0 0,1 1 0 0 0,0 1 0 0 0,1 1 0 0 0,0 0 0 0 0,1 1 0 0 0,1 0 0 0 0,-4 6-231 0 0,17-19 1 0 0,-1 1 0 0 0,0-1 0 0 0,1 1 0 0 0,-1-1 0 0 0,1 1 0 0 0,0-1 0 0 0,0 1 0 0 0,0 0 0 0 0,0-1 0 0 0,0 1 0 0 0,0-1 0 0 0,1 1 0 0 0,-1-1 0 0 0,1 1 1 0 0,0-1-1 0 0,0 1 0 0 0,0-1 0 0 0,0 0 0 0 0,0 0 0 0 0,0 1 0 0 0,1-1 0 0 0,-1 0 0 0 0,1 0 0 0 0,-1 0 0 0 0,1 0 0 0 0,0 0 0 0 0,0-1 0 0 0,0 1 0 0 0,0-1 0 0 0,0 1 0 0 0,0-1 0 0 0,0 1 0 0 0,1-1 0 0 0,-1 0 0 0 0,0 0 0 0 0,1 0 0 0 0,-1-1 1 0 0,1 1-1 0 0,-1 0 0 0 0,3-1-1 0 0,34 28 34 0 0,-36-25-11 0 0,0 1-1 0 0,-1 0 1 0 0,1 0 0 0 0,-1 0 0 0 0,1 1-1 0 0,-1-1 1 0 0,0 1 0 0 0,-1-1 0 0 0,1 1-1 0 0,-1-1 1 0 0,0 1 0 0 0,0 0 0 0 0,0 0-1 0 0,-1-1 1 0 0,0 1 0 0 0,0 0-1 0 0,0 0 1 0 0,0 0 0 0 0,-1-1 0 0 0,0 1-1 0 0,0 0 1 0 0,0 0 0 0 0,0-1 0 0 0,-1 1-1 0 0,0-1 1 0 0,0 1 0 0 0,0-1 0 0 0,0 0-1 0 0,-1 0 1 0 0,0 0 0 0 0,0 0 0 0 0,0 0-1 0 0,0-1 1 0 0,0 1 0 0 0,-1-1 0 0 0,1 0-1 0 0,-1 0 1 0 0,0 0 0 0 0,-2 1-23 0 0,-5 3-27 0 0,-1 0 1 0 0,1 0 0 0 0,-1-1-1 0 0,0-1 1 0 0,-1 0-1 0 0,1 0 1 0 0,-1-1-1 0 0,0-1 1 0 0,0 0 0 0 0,0-1-1 0 0,-1-1 1 0 0,1 0-1 0 0,0 0 1 0 0,-1-1 0 0 0,-12-2 26 0 0,12-6-1635 0 0,9 2-4247 0 0,4 2-6106 0 0</inkml:trace>
  <inkml:trace contextRef="#ctx0" brushRef="#br0" timeOffset="130243.841">8597 4274 4001 0 0,'0'0'2311'0'0,"0"0"-520"0"0,0 0-379 0 0,0 0-39 0 0,0 0 79 0 0,0 0-26 0 0,0 0-130 0 0,0 0-211 0 0,0 0-226 0 0,0 0-180 0 0,0 0-129 0 0,-19-1-70 0 0,-57-2-54 0 0,74 3-380 0 0,-1 0 1 0 0,1 0-1 0 0,-1 0 0 0 0,0 1 0 0 0,1-1 0 0 0,-1 1 0 0 0,0 0 0 0 0,1-1 0 0 0,-1 1 0 0 0,1 0 0 0 0,0 0 0 0 0,-1 1 0 0 0,1-1 0 0 0,0 1 0 0 0,0-1 0 0 0,-1 1 0 0 0,1-1 1 0 0,0 1-1 0 0,1 0 0 0 0,-1 0 0 0 0,0 1-46 0 0,-5 4 219 0 0,0 1-77 0 0,1 0 0 0 0,0 0 0 0 0,0 1 0 0 0,0 0-1 0 0,1 0 1 0 0,1 1 0 0 0,-1-1 0 0 0,2 1 0 0 0,-1 0-1 0 0,1 0 1 0 0,1 0 0 0 0,0 0 0 0 0,0 1 0 0 0,1-1-1 0 0,0 1 1 0 0,1-1 0 0 0,0 1 0 0 0,1-1 0 0 0,0 0 0 0 0,1 1-1 0 0,0 0-141 0 0,2-5 78 0 0,1 0 0 0 0,-1-1 0 0 0,1 1-1 0 0,0-1 1 0 0,0 0 0 0 0,1 0 0 0 0,0-1 0 0 0,0 0-1 0 0,0 0 1 0 0,0 0 0 0 0,0-1 0 0 0,1 1 0 0 0,-1-2-1 0 0,1 1 1 0 0,0-1 0 0 0,0 0 0 0 0,0 0 0 0 0,0-1-1 0 0,0 0 1 0 0,1 0 0 0 0,-1-1 0 0 0,0 0 0 0 0,0 0-1 0 0,1-1 1 0 0,-1 1 0 0 0,0-2 0 0 0,0 1 0 0 0,0-1-1 0 0,0 0 1 0 0,4-2-78 0 0,8-3 139 0 0,-1-1-1 0 0,0 0 0 0 0,0-1 1 0 0,-1-1-1 0 0,0-1 0 0 0,0 0 1 0 0,-2-1-1 0 0,1-1 0 0 0,-2 0 1 0 0,2-3-139 0 0,-9 9 42 0 0,0-1 1 0 0,-1 0 0 0 0,1 0-1 0 0,-2 0 1 0 0,1-1 0 0 0,-1 1-1 0 0,-1-1 1 0 0,1-1 0 0 0,-2 1-1 0 0,1-1 1 0 0,-1 1-1 0 0,-1-1 1 0 0,0 0 0 0 0,0 0-1 0 0,-1 0 1 0 0,0 0 0 0 0,0 0-1 0 0,-1-1 1 0 0,-1 1 0 0 0,-1-7-43 0 0,1 13-9 0 0,0 0 0 0 0,0 1 0 0 0,-1-1 0 0 0,1 0 1 0 0,-1 0-1 0 0,0 1 0 0 0,0-1 0 0 0,0 1 0 0 0,-1 0 1 0 0,1-1-1 0 0,-1 1 0 0 0,0 0 0 0 0,0 1 0 0 0,0-1 1 0 0,0 0-1 0 0,0 1 0 0 0,-1 0 0 0 0,1 0 0 0 0,-1 0 1 0 0,1 0-1 0 0,-1 0 0 0 0,0 1 0 0 0,0-1 0 0 0,0 1 1 0 0,0 0-1 0 0,0 0 0 0 0,0 1 0 0 0,0-1 0 0 0,0 1 1 0 0,-3 0 8 0 0,-2-1-206 0 0,0 1 1 0 0,0 0 0 0 0,0 1 0 0 0,1 0-1 0 0,-1 0 1 0 0,0 1 0 0 0,0 0-1 0 0,1 1 1 0 0,-1 0 0 0 0,1 0 0 0 0,0 1-1 0 0,0 0 1 0 0,-5 3 205 0 0,-20 21-3064 0 0,13-6-4341 0 0,8-7-4285 0 0</inkml:trace>
  <inkml:trace contextRef="#ctx0" brushRef="#br0" timeOffset="130680.233">9020 4609 5969 0 0,'0'0'4975'0'0,"0"0"-2151"0"0,0 0-769 0 0,0 0-136 0 0,0 0-173 0 0,0 0-262 0 0,0 0-326 0 0,0 0-319 0 0,0 0-194 0 0,0 0-119 0 0,0 0-38 0 0,0 0-45 0 0,3-19-39 0 0,10-63-37 0 0,18 15 264 0 0,-21 54-480 0 0,119-174 843 0 0,-129 187-997 0 0,0-1 0 0 0,0 0 0 0 0,0 1 1 0 0,0-1-1 0 0,0 1 0 0 0,0-1 0 0 0,0 1 0 0 0,0-1 0 0 0,0 1 0 0 0,1-1 1 0 0,-1 0-1 0 0,0 1 0 0 0,0-1 0 0 0,1 1 0 0 0,-1-1 0 0 0,0 1 1 0 0,1 0-1 0 0,-1-1 0 0 0,0 1 0 0 0,1-1 0 0 0,-1 1 0 0 0,1 0 1 0 0,-1-1-1 0 0,1 1 0 0 0,-1 0 0 0 0,1-1 0 0 0,-1 1 0 0 0,1 0 0 0 0,-1 0 1 0 0,1-1-1 0 0,-1 1 0 0 0,1 0 0 0 0,-1 0 0 0 0,1 0 0 0 0,-1 0 1 0 0,1 0-1 0 0,0 0 0 0 0,-1 0 0 0 0,1 0 0 0 0,-1 0 0 0 0,1 0 1 0 0,-1 0-1 0 0,1 0 0 0 0,0 0 0 0 0,-1 0 0 0 0,1 1 0 0 0,-1-1 0 0 0,1 0 1 0 0,-1 0-1 0 0,1 1 0 0 0,-1-1 0 0 0,1 0 0 0 0,-1 1 0 0 0,1-1 1 0 0,-1 0-1 0 0,0 1 0 0 0,1-1 0 0 0,-1 1 0 0 0,1-1 0 0 0,-1 1 1 0 0,0-1-1 0 0,0 1 0 0 0,1-1 0 0 0,-1 1 0 0 0,0-1 0 0 0,0 1 1 0 0,1-1-1 0 0,-1 1 0 0 0,0 0 3 0 0,1 8 4 0 0,30 106 18 0 0,-30-112-17 0 0,1 1-1 0 0,0 0 1 0 0,1 0-1 0 0,-1-1 1 0 0,0 1-1 0 0,1-1 1 0 0,0 0-1 0 0,0 0 0 0 0,0 0 1 0 0,0 0-1 0 0,0-1 1 0 0,1 1-1 0 0,-1-1 1 0 0,1 1-1 0 0,0-1 1 0 0,0-1-1 0 0,-1 1 1 0 0,1 0-1 0 0,0-1 1 0 0,0 0-1 0 0,1 0 1 0 0,-1 0-1 0 0,0 0 1 0 0,0-1-1 0 0,0 1 1 0 0,2-1-5 0 0,3 0 51 0 0,-1 0 0 0 0,1 0 1 0 0,-1-1-1 0 0,0 0 1 0 0,1 0-1 0 0,-1-1 0 0 0,0 0 1 0 0,0 0-1 0 0,0-1 1 0 0,0 0-1 0 0,0 0 1 0 0,-1-1-1 0 0,1 0 0 0 0,-1 0 1 0 0,0-1-1 0 0,-1 0 1 0 0,1-1-1 0 0,4-4-51 0 0,72-111 176 0 0,-81 112-387 0 0,1-1-807 0 0,2 7-6288 0 0,-3 3-4855 0 0</inkml:trace>
  <inkml:trace contextRef="#ctx0" brushRef="#br0" timeOffset="132218.598">10572 3752 7866 0 0,'0'0'2065'0'0,"0"0"-269"0"0,0 0-132 0 0,0 0 20 0 0,0 0-59 0 0,0 0-213 0 0,0 0-256 0 0,0 0-236 0 0,0 0-190 0 0,0 0-137 0 0,0 0-86 0 0,0 0-62 0 0,0 0-32 0 0,-3 12 2042 0 0,5 66-1703 0 0,-3-1-1 0 0,-4 1 1 0 0,-2-1 0 0 0,-8 20-752 0 0,-33 201 189 0 0,40-222-74 0 0,9-67-4060 0 0,6-26 1538 0 0,2-5-1831 0 0,-6 7-2976 0 0,-2 7-3624 0 0</inkml:trace>
  <inkml:trace contextRef="#ctx0" brushRef="#br0" timeOffset="132467.291">10303 4193 7826 0 0,'0'0'2442'0'0,"0"0"-735"0"0,0 0-423 0 0,0 0 15 0 0,0 0 72 0 0,0 0-76 0 0,0 0-120 0 0,0 0-131 0 0,0 0-141 0 0,0 0-114 0 0,0 0-86 0 0,0 0-92 0 0,0 0-107 0 0,34 1-81 0 0,105 1-87 0 0,33-19 126 0 0,-144 16-1003 0 0,36-5-335 0 0,-27-5-9496 0 0,-30 10-1085 0 0</inkml:trace>
  <inkml:trace contextRef="#ctx0" brushRef="#br0" timeOffset="132881.516">11010 3844 13451 0 0,'0'0'1519'0'0,"0"0"-455"0"0,0 0-201 0 0,0 0 148 0 0,0 0 166 0 0,0 0 10 0 0,0 0-138 0 0,0 0-160 0 0,0 0-118 0 0,-11 36-96 0 0,-36 115-90 0 0,25-36 346 0 0,21-90-775 0 0,0-2-35 0 0,-2-5-72 0 0,2 1-1 0 0,0-1 1 0 0,1 0 0 0 0,0 1 0 0 0,2-1-1 0 0,0 0 1 0 0,1 0 0 0 0,1 0-1 0 0,1 0 1 0 0,0-1 0 0 0,1 0 0 0 0,4 8-49 0 0,-8-22 8 0 0,0-1 1 0 0,0 1 0 0 0,0-1-1 0 0,0 1 1 0 0,0-1 0 0 0,1 0-1 0 0,-1 0 1 0 0,0 0 0 0 0,1 0-1 0 0,0 0 1 0 0,-1-1 0 0 0,1 1-1 0 0,0-1 1 0 0,0 0 0 0 0,0 0 0 0 0,0 0-1 0 0,0 0 1 0 0,0 0 0 0 0,0-1-1 0 0,0 1 1 0 0,1-1 0 0 0,-1 0-1 0 0,0 0 1 0 0,0 0 0 0 0,0 0-1 0 0,0-1 1 0 0,1 1 0 0 0,-1-1-1 0 0,0 0 1 0 0,0 0 0 0 0,0 0 0 0 0,0 0-1 0 0,-1 0 1 0 0,1-1 0 0 0,0 1-1 0 0,0-1 1 0 0,1-1-9 0 0,127-62 88 0 0,-34 41-131 0 0,-96 26 47 0 0,1-1-1 0 0,-1 1 1 0 0,0-1-1 0 0,0 1 1 0 0,1-1 0 0 0,-1 1-1 0 0,0 0 1 0 0,0-1-1 0 0,-1 1 1 0 0,1 0-1 0 0,0 0 1 0 0,-1 0-1 0 0,1 0 1 0 0,-1-1-1 0 0,1 1 1 0 0,-1 0-1 0 0,0 0 1 0 0,0 0 0 0 0,0 0-1 0 0,0 0 1 0 0,0 0-1 0 0,0 0 1 0 0,-1 0-1 0 0,1 0 1 0 0,-1 0-4 0 0,1 3 14 0 0,-5 134 201 0 0,6-138-241 0 0,1 0-1 0 0,-1 0 1 0 0,1 0 0 0 0,-1 0 0 0 0,1 0 0 0 0,0-1-1 0 0,-1 1 1 0 0,1 0 0 0 0,0-1 0 0 0,-1 1 0 0 0,1-1 0 0 0,0 0-1 0 0,-1 0 1 0 0,1 0 0 0 0,0 0 0 0 0,0 0 0 0 0,-1 0-1 0 0,1 0 1 0 0,0 0 0 0 0,0-1 0 0 0,-1 1 0 0 0,1-1 0 0 0,0 1-1 0 0,-1-1 1 0 0,1 1 0 0 0,-1-1 0 0 0,1 0 0 0 0,-1 0-1 0 0,1 0 1 0 0,-1 0 26 0 0,16-12-1306 0 0,2-2-2621 0 0,-8 2-5018 0 0,-5 6-2809 0 0</inkml:trace>
  <inkml:trace contextRef="#ctx0" brushRef="#br0" timeOffset="133217.687">11564 4466 1712 0 0,'0'0'3264'0'0,"0"0"-420"0"0,0 0-240 0 0,0 0-197 0 0,0 0-312 0 0,0 0-275 0 0,0 0-215 0 0,0 0-213 0 0,0 0-187 0 0,0 0-187 0 0,0 0-188 0 0,33-3-192 0 0,100-8-154 0 0,-74-5 110 0 0,-52 9-478 0 0,-2 3-63 0 0,1 0 1 0 0,-1-1-1 0 0,0 0 1 0 0,0 1-1 0 0,-1-2 0 0 0,1 1 1 0 0,-1-1-1 0 0,0 1 1 0 0,-1-1-1 0 0,1 0 0 0 0,-1 0 1 0 0,0-1-1 0 0,-1 1 1 0 0,0 0-1 0 0,0-1 0 0 0,0 0 1 0 0,0 1-1 0 0,-1-1 1 0 0,-1 0-1 0 0,1 0 0 0 0,-1 0 1 0 0,0 0-1 0 0,0 0 1 0 0,-1-1-54 0 0,0 5-2 0 0,-1 1 1 0 0,1-1-1 0 0,-1 1 1 0 0,1 0 0 0 0,-1-1-1 0 0,0 1 1 0 0,0 0-1 0 0,0 0 1 0 0,0 0 0 0 0,0 0-1 0 0,0 1 1 0 0,-1-1-1 0 0,1 1 1 0 0,0-1 0 0 0,-1 1-1 0 0,1 0 1 0 0,-1-1-1 0 0,0 1 1 0 0,1 1-1 0 0,-1-1 1 0 0,0 0 0 0 0,0 1-1 0 0,0-1 1 0 0,1 1-1 0 0,-1 0 1 0 0,0 0 0 0 0,0 0-1 0 0,0 0 1 0 0,-1 1 1 0 0,-83 19-98 0 0,77-14 98 0 0,0 1 0 0 0,0-1 0 0 0,1 2 0 0 0,0-1 0 0 0,0 1 1 0 0,1 1-1 0 0,0 0 0 0 0,0 0 0 0 0,1 0 0 0 0,0 1 0 0 0,1 0 0 0 0,0 0 0 0 0,0 1 0 0 0,1-1 1 0 0,1 1-1 0 0,0 1 0 0 0,0-1 0 0 0,1 0 0 0 0,0 1 0 0 0,1 0 0 0 0,1-1 0 0 0,0 1 0 0 0,0 0 1 0 0,2 4-1 0 0,1-9 5 0 0,2 0 0 0 0,-1 0 0 0 0,1 0 0 0 0,0-1 0 0 0,0 0 0 0 0,1 0 0 0 0,0 0 0 0 0,0 0 0 0 0,0-1 0 0 0,1 0 0 0 0,0 0 0 0 0,0-1 0 0 0,0 1 0 0 0,1-1 1 0 0,-1 0-1 0 0,1-1 0 0 0,0 0 0 0 0,0 0 0 0 0,0 0 0 0 0,0-1 0 0 0,0 0 0 0 0,1 0 0 0 0,-1-1 0 0 0,1 0 0 0 0,7 0-5 0 0,3 2-53 0 0,0-1-1 0 0,0-1 1 0 0,0-1 0 0 0,1 0-1 0 0,-1-2 1 0 0,0 0-1 0 0,4-1 54 0 0,38-13-6646 0 0,-47 11-5160 0 0</inkml:trace>
  <inkml:trace contextRef="#ctx0" brushRef="#br0" timeOffset="133916.082">12899 3726 5329 0 0,'0'0'2489'0'0,"0"0"-284"0"0,0 0-149 0 0,0 0 67 0 0,0 0 28 0 0,0 0-251 0 0,0 0-369 0 0,0 0-383 0 0,0 0-295 0 0,0 0-211 0 0,0 0-121 0 0,0 0-87 0 0,0 0 5 0 0,1 5 67 0 0,-4 141 2049 0 0,5 6-1642 0 0,1-25-664 0 0,-6 0 0 0 0,-12 63-249 0 0,13-105-366 0 0,19-89-3903 0 0,-15-8 499 0 0,-2 4-2642 0 0,0 6 4296 0 0,0-5-9244 0 0</inkml:trace>
  <inkml:trace contextRef="#ctx0" brushRef="#br0" timeOffset="134174.552">12523 4234 11763 0 0,'0'0'1585'0'0,"0"0"-441"0"0,0 0-87 0 0,0 0 60 0 0,0 0-35 0 0,0 0-95 0 0,0 0-119 0 0,34-3-107 0 0,109-10-99 0 0,250-23 927 0 0,-371 36-2101 0 0,20 0-641 0 0,-16 3-6744 0 0,-19-2-3340 0 0</inkml:trace>
  <inkml:trace contextRef="#ctx0" brushRef="#br0" timeOffset="134976.843">13458 4157 9498 0 0,'0'0'2124'0'0,"0"0"-370"0"0,0 0-117 0 0,0 0-97 0 0,0 0-197 0 0,0 0-260 0 0,0 0-268 0 0,0 0-170 0 0,0 0-88 0 0,0 0-56 0 0,0 0-71 0 0,0 0-72 0 0,0 0-62 0 0,-16 9-73 0 0,-55 30-30 0 0,59-32-117 0 0,-1 1-1 0 0,2 1 1 0 0,-1-1 0 0 0,1 2 0 0 0,1 0-1 0 0,0 0 1 0 0,0 1 0 0 0,-5 8-76 0 0,3-5 55 0 0,5-6-36 0 0,1 1 0 0 0,0 0 0 0 0,0 0 0 0 0,1 0 0 0 0,0 1 0 0 0,1 0 0 0 0,0-1 0 0 0,1 2 0 0 0,0-1 0 0 0,0 0 0 0 0,1 1-1 0 0,0-1 1 0 0,1 1 0 0 0,0-1 0 0 0,1 1 0 0 0,0 5-19 0 0,2-14 29 0 0,-1 0 0 0 0,0 0-1 0 0,1 0 1 0 0,-1 0 0 0 0,1 0 0 0 0,0 0-1 0 0,0 0 1 0 0,0 0 0 0 0,0-1 0 0 0,0 1-1 0 0,0-1 1 0 0,0 0 0 0 0,0 1-1 0 0,1-1 1 0 0,-1 0 0 0 0,0 0 0 0 0,1 0-1 0 0,-1-1 1 0 0,1 1 0 0 0,-1 0 0 0 0,1-1-1 0 0,-1 0 1 0 0,1 0 0 0 0,-1 0 0 0 0,1 0-1 0 0,0 0 1 0 0,-1 0 0 0 0,1 0 0 0 0,-1-1-1 0 0,1 1 1 0 0,-1-1 0 0 0,1 0 0 0 0,-1 0-1 0 0,0 0 1 0 0,1 0 0 0 0,-1 0-1 0 0,0-1 1 0 0,0 1 0 0 0,0-1 0 0 0,1 0-29 0 0,26-15 140 0 0,-1-1 1 0 0,0-2-1 0 0,-2-1 0 0 0,0-1 1 0 0,-1-1-1 0 0,-2-2 1 0 0,1 0-141 0 0,40-56 29 0 0,-42 41-62 0 0,-21 39 2 0 0,-1 1-24 0 0,-10 23-369 0 0,5-17 408 0 0,0 0-1 0 0,0 1 0 0 0,1-1 1 0 0,0 1-1 0 0,0 0 1 0 0,0 1-1 0 0,1-1 0 0 0,0 1 1 0 0,1-1-1 0 0,0 1 1 0 0,0 0-1 0 0,0 0 0 0 0,1-1 1 0 0,1 1-1 0 0,-1 0 1 0 0,1 1-1 0 0,0-1 0 0 0,1 0 1 0 0,0-1-1 0 0,0 1 1 0 0,1 0-1 0 0,0 0 0 0 0,0 0 1 0 0,1-1-1 0 0,0 1 1 0 0,0-1-1 0 0,1 0 0 0 0,0 0 1 0 0,3 4 16 0 0,1-5 10 0 0,0 0 1 0 0,1 0 0 0 0,0-1-1 0 0,0 0 1 0 0,0-1-1 0 0,1 0 1 0 0,0 0 0 0 0,0-1-1 0 0,0 0 1 0 0,0-1 0 0 0,0 0-1 0 0,0-1 1 0 0,0 0-1 0 0,1 0 1 0 0,-1-1 0 0 0,0 0-1 0 0,1-1 1 0 0,-1-1-1 0 0,0 1 1 0 0,0-1 0 0 0,0-1-1 0 0,0 0 1 0 0,0-1 0 0 0,0 0-1 0 0,-1 0 1 0 0,0-1-1 0 0,0 0 1 0 0,4-3-11 0 0,17-12 32 0 0,-1-2 0 0 0,-1-1 0 0 0,0-2 0 0 0,-2 0 0 0 0,-1-2 0 0 0,-2-1 0 0 0,0-1 0 0 0,-2-1 0 0 0,-1 0 0 0 0,-1-2 0 0 0,-2 0 0 0 0,-1-1 0 0 0,-2-1 0 0 0,-1 0 0 0 0,7-31-32 0 0,-15 49-24 0 0,-1 0 0 0 0,0-1 0 0 0,-1 0 0 0 0,-1 0-1 0 0,0 0 1 0 0,-2 0 0 0 0,0 0 0 0 0,-2-14 24 0 0,2 30-5 0 0,0-1-1 0 0,-1 1 1 0 0,1 0 0 0 0,-1-1 0 0 0,1 1 0 0 0,-1-1 0 0 0,1 1 0 0 0,-1 0-1 0 0,0-1 1 0 0,0 1 0 0 0,1 0 0 0 0,-1 0 0 0 0,0 0 0 0 0,0 0-1 0 0,0 0 1 0 0,-1 0 0 0 0,1 0 0 0 0,0 0 0 0 0,0 0 0 0 0,0 0-1 0 0,-1 0 1 0 0,1 1 0 0 0,0-1 0 0 0,-1 0 0 0 0,1 1 0 0 0,-1 0-1 0 0,1-1 1 0 0,0 1 0 0 0,-1 0 0 0 0,1-1 0 0 0,-1 1 0 0 0,1 0-1 0 0,-1 0 1 0 0,1 0 0 0 0,-1 1 0 0 0,1-1 0 0 0,-1 0 0 0 0,1 0-1 0 0,-1 1 1 0 0,1-1 0 0 0,-1 1 0 0 0,1-1 0 0 0,-1 2 5 0 0,-58 27-164 0 0,43-14 161 0 0,2 1 0 0 0,0 0 0 0 0,0 1 0 0 0,2 0 0 0 0,0 1-1 0 0,1 1 1 0 0,1 0 0 0 0,0 1 0 0 0,2 0 0 0 0,0 0 0 0 0,2 1-1 0 0,0 0 1 0 0,1 1 0 0 0,1-1 0 0 0,1 1 0 0 0,1 8 3 0 0,0-18-3 0 0,1-1 0 0 0,0 1 1 0 0,1-1-1 0 0,0 1 0 0 0,1 0 0 0 0,1-1 1 0 0,0 1-1 0 0,0-1 0 0 0,1 1 0 0 0,0-1 1 0 0,1 0-1 0 0,1 1 0 0 0,0-1 0 0 0,0-1 1 0 0,1 1-1 0 0,0-1 0 0 0,1 0 0 0 0,6 9 3 0 0,-3-9 23 0 0,1 0 0 0 0,1-1 0 0 0,0 0 0 0 0,0 0 0 0 0,1-1 0 0 0,0-1 0 0 0,0 0 0 0 0,1-1-1 0 0,0 0 1 0 0,0-1 0 0 0,0 0 0 0 0,1-1 0 0 0,-1-1 0 0 0,1 0 0 0 0,0 0 0 0 0,0-2 0 0 0,0 0-1 0 0,12 0-22 0 0,-16-1 42 0 0,1 0 0 0 0,-1-1 0 0 0,0 0 0 0 0,0 0 0 0 0,1-1-1 0 0,-1-1 1 0 0,0 1 0 0 0,0-2 0 0 0,-1 1 0 0 0,1-1 0 0 0,-1-1-1 0 0,0 0 1 0 0,0 0 0 0 0,0-1 0 0 0,-1 0 0 0 0,0 0 0 0 0,0-1-1 0 0,0 0 1 0 0,-1-1 0 0 0,0 1 0 0 0,0-1 0 0 0,-1-1-1 0 0,0 1 1 0 0,-1-1 0 0 0,0 0 0 0 0,0 0 0 0 0,-1-1 0 0 0,0 1-1 0 0,-1-1 1 0 0,0 0 0 0 0,0 0 0 0 0,-1 0 0 0 0,1-10-42 0 0,-3 15-10 0 0,0 1 0 0 0,0-1 0 0 0,0 1 0 0 0,-1-1 0 0 0,0 1 0 0 0,0-1 0 0 0,0 1 0 0 0,0-1 0 0 0,-1 1 0 0 0,0 0 0 0 0,0 0 0 0 0,0 0 0 0 0,0 0 0 0 0,0 0 0 0 0,-1 0 0 0 0,0 1 0 0 0,0-1 1 0 0,0 1-1 0 0,0-1 0 0 0,0 1 0 0 0,-1 0 0 0 0,0 1 0 0 0,1-1 0 0 0,-1 0 0 0 0,0 1 0 0 0,0 0 0 0 0,0 0 0 0 0,-1 0 0 0 0,1 1 0 0 0,-4-2 10 0 0,-3 1-131 0 0,0 0 0 0 0,0 1 0 0 0,0 0 0 0 0,0 0 0 0 0,0 1 0 0 0,0 0 0 0 0,0 1 0 0 0,0 1 0 0 0,0 0 0 0 0,0 0 0 0 0,0 1 0 0 0,1 0 0 0 0,-1 1 0 0 0,1 0 0 0 0,0 1 0 0 0,-8 5 131 0 0,-34 23-2872 0 0,28-17-2362 0 0,9-7-5470 0 0</inkml:trace>
  <inkml:trace contextRef="#ctx0" brushRef="#br0" timeOffset="135371.657">14799 3825 8250 0 0,'0'0'2484'0'0,"0"0"-462"0"0,0 0-254 0 0,0 0-162 0 0,0 0-226 0 0,0 0-210 0 0,0 0-140 0 0,0 0-120 0 0,0 0-59 0 0,0 0-45 0 0,0 0-82 0 0,0 0-75 0 0,-11 19-62 0 0,-33 58-53 0 0,26-18 378 0 0,-34 280 1018 0 0,42-115-2198 0 0,10-224 127 0 0,0 0-61 0 0,17-19-4825 0 0,-14 15 3856 0 0,6-10-7230 0 0,-5 7-3138 0 0</inkml:trace>
  <inkml:trace contextRef="#ctx0" brushRef="#br0" timeOffset="135764.881">14839 4366 3497 0 0,'0'0'2544'0'0,"0"0"-115"0"0,0 0-151 0 0,0 0-251 0 0,0 0-264 0 0,0 0-243 0 0,0 0-204 0 0,0 0-166 0 0,0 0-107 0 0,0 0-74 0 0,0 0-32 0 0,0 0-23 0 0,0 0-21 0 0,36 14-72 0 0,110 39-99 0 0,-143-52-683 0 0,0 1 1 0 0,0-1-1 0 0,0 1 1 0 0,0-1-1 0 0,0 0 1 0 0,0 0-1 0 0,0-1 1 0 0,0 1-1 0 0,0-1 1 0 0,1 1-1 0 0,-1-1 1 0 0,0 0-1 0 0,0 0 1 0 0,1 0 0 0 0,-1-1-1 0 0,0 1 1 0 0,0-1-1 0 0,0 1 1 0 0,0-1-1 0 0,0 0 1 0 0,0-1-1 0 0,0 1 1 0 0,3-2-40 0 0,4-3 168 0 0,3 2-64 0 0,0-1-1 0 0,-1-1 1 0 0,1 0-1 0 0,-1-1 0 0 0,-1-1 1 0 0,1 1-1 0 0,-1-2 1 0 0,-1 1-1 0 0,0-2 1 0 0,0 1-1 0 0,0-1 0 0 0,-1-1 1 0 0,-1 0-1 0 0,0 0 1 0 0,0-1-1 0 0,1-3-103 0 0,-7 12 0 0 0,-1 1 0 0 0,1-1 0 0 0,0 1 0 0 0,-1-1 0 0 0,1 1 0 0 0,-1-1-1 0 0,0 0 1 0 0,0 0 0 0 0,0 1 0 0 0,0-1 0 0 0,-1 0 0 0 0,1 0 0 0 0,-1 0 0 0 0,0 0-1 0 0,0 0 1 0 0,0 0 0 0 0,0 0 0 0 0,0 0 0 0 0,0 0 0 0 0,-1 0 0 0 0,0 0 0 0 0,1 0-1 0 0,-1 0 1 0 0,0 1 0 0 0,-1-1 0 0 0,1 0 0 0 0,0 0 0 0 0,-1 1 0 0 0,1-1 0 0 0,-1 1 0 0 0,0 0-1 0 0,0-1 1 0 0,0 1 0 0 0,0 0 0 0 0,0 0 0 0 0,-1 0 0 0 0,1 0 0 0 0,-1 1 0 0 0,1-1-1 0 0,-1 1 1 0 0,1-1 0 0 0,-1 1 0 0 0,0 0 0 0 0,0 0 0 0 0,-1 0 0 0 0,-9 0-17 0 0,1 1 0 0 0,-1 1-1 0 0,0 0 1 0 0,0 1 0 0 0,1 0 0 0 0,-1 1 0 0 0,1 0 0 0 0,0 1-1 0 0,0 1 1 0 0,0 0 0 0 0,0 0 0 0 0,1 1 0 0 0,0 0 0 0 0,0 1 0 0 0,1 1-1 0 0,0 0 1 0 0,0 0 0 0 0,0 1 0 0 0,1 0 0 0 0,1 0 0 0 0,0 1-1 0 0,0 0 1 0 0,1 1 0 0 0,0 0 0 0 0,0 0 0 0 0,2 0 0 0 0,-1 1-1 0 0,1 0 1 0 0,1 0 0 0 0,0 0 0 0 0,1 0 0 0 0,0 1 0 0 0,1-1 0 0 0,1 1-1 0 0,0 0 1 0 0,0 0 0 0 0,1 4 17 0 0,2-10 3 0 0,-1-1-1 0 0,1 0 1 0 0,0 0 0 0 0,1 0 0 0 0,-1 0-1 0 0,1 0 1 0 0,0 0 0 0 0,1-1-1 0 0,-1 0 1 0 0,1 1 0 0 0,0-1-1 0 0,0-1 1 0 0,1 1 0 0 0,0 0 0 0 0,0-1-1 0 0,0 0 1 0 0,0 0 0 0 0,0-1-1 0 0,1 1 1 0 0,3 0-3 0 0,124 47 103 0 0,43-39-1373 0 0,-164-13-883 0 0,-5-2-3259 0 0,-2-1-6800 0 0</inkml:trace>
  <inkml:trace contextRef="#ctx0" brushRef="#br0" timeOffset="138458.549">16049 4580 0 0 0,'0'0'755'0'0,"0"0"484"0"0,0 0 96 0 0,0 0-26 0 0,0 0-82 0 0,0 0-69 0 0,0 0-94 0 0,0 0-61 0 0,0 0-15 0 0,-4 4-13 0 0,-9 10 27 0 0,9-10 104 0 0,15 0 4670 0 0,11 3-2615 0 0,-16-9-2924 0 0,0 1-1 0 0,-1-1 1 0 0,1-1 0 0 0,-1 1-1 0 0,1-1 1 0 0,-1 0-1 0 0,0-1 1 0 0,0 1 0 0 0,-1-1-1 0 0,1 0 1 0 0,-1 0 0 0 0,0 0-1 0 0,3-4-236 0 0,2 0 222 0 0,79-81 549 0 0,-64 61-704 0 0,1 2 1 0 0,1 0-1 0 0,2 2 0 0 0,0 1 1 0 0,1 1-1 0 0,1 2 0 0 0,2 0 1 0 0,20-8-68 0 0,-33 20 2 0 0,-12 4-5 0 0,0 1-1 0 0,1-1 1 0 0,0 1 0 0 0,-1 1-1 0 0,1-1 1 0 0,1 1 0 0 0,-1 1-1 0 0,0-1 1 0 0,0 2-1 0 0,0-1 1 0 0,1 1 0 0 0,-1 0-1 0 0,1 1 4 0 0,-5 2 28 0 0,-1 0-1 0 0,1 0 1 0 0,-1 1-1 0 0,0 0 1 0 0,0-1-1 0 0,0 1 1 0 0,0 0 0 0 0,-1 0-1 0 0,1 1 1 0 0,-1-1-1 0 0,0 0 1 0 0,-1 1-1 0 0,1 0 1 0 0,-1-1-1 0 0,0 1 1 0 0,0 0-1 0 0,0-1 1 0 0,-1 1-1 0 0,1 0 1 0 0,-1 0-1 0 0,-1 0 1 0 0,1 2-28 0 0,1 9 52 0 0,-1 1 0 0 0,-1-1 0 0 0,-1 0 0 0 0,0 1 0 0 0,-1-1 0 0 0,0 0 0 0 0,-2 0 1 0 0,0 0-1 0 0,0-1 0 0 0,-2 0 0 0 0,0 0 0 0 0,0 0 0 0 0,-1-1 0 0 0,-1 0 0 0 0,-1-1 0 0 0,0 0 0 0 0,-3 2-52 0 0,5-5-5 0 0,-2 0 1 0 0,1-1-1 0 0,-2-1 0 0 0,1 1 0 0 0,-1-2 0 0 0,0 1 0 0 0,0-2 0 0 0,-1 1 0 0 0,0-2 0 0 0,0 1 1 0 0,-1-2-1 0 0,0 0 0 0 0,1 0 0 0 0,-1-1 0 0 0,0-1 0 0 0,-1 0 0 0 0,1 0 0 0 0,-8-2 5 0 0,17 0-36 0 0,0-1-1 0 0,1 1 1 0 0,-1-1-1 0 0,1 0 1 0 0,-1 0-1 0 0,1-1 1 0 0,-1 1-1 0 0,1-1 0 0 0,0 1 1 0 0,0-1-1 0 0,0 0 1 0 0,0-1-1 0 0,0 1 1 0 0,0 0-1 0 0,0-1 1 0 0,1 0-1 0 0,-1 1 1 0 0,1-1-1 0 0,0 0 0 0 0,0 0 1 0 0,0 0-1 0 0,0-1 1 0 0,1 1-1 0 0,-1 0 1 0 0,1-1-1 0 0,0 1 1 0 0,0-1-1 0 0,0 1 1 0 0,0-2 36 0 0,0-68-3906 0 0,14 52-1951 0 0,-11 20 4719 0 0,2-7-7831 0 0</inkml:trace>
  <inkml:trace contextRef="#ctx0" brushRef="#br0" timeOffset="139237.425">17030 4289 7474 0 0,'0'0'2328'0'0,"0"0"-391"0"0,0 0-133 0 0,0 0-64 0 0,0 0-215 0 0,0 0-304 0 0,0 0-299 0 0,0 0-182 0 0,0 0-76 0 0,0 0-53 0 0,0 0-47 0 0,0 0-59 0 0,0 0-55 0 0,-10 21-50 0 0,-29 67-47 0 0,33-76-228 0 0,1 0 0 0 0,1 0 0 0 0,0 0 0 0 0,1 1 0 0 0,0 0 0 0 0,1 0 0 0 0,0 0-1 0 0,0 11-124 0 0,1-7 75 0 0,1-9-13 0 0,2 82 183 0 0,-2-87-226 0 0,1-1 0 0 0,0 0-1 0 0,-1 1 1 0 0,1-1-1 0 0,0 0 1 0 0,0 1-1 0 0,0-1 1 0 0,0 0-1 0 0,0 0 1 0 0,1 0-1 0 0,-1 0 1 0 0,1 0-1 0 0,0 0 1 0 0,-1 0-1 0 0,1 0 1 0 0,0-1-1 0 0,0 1 1 0 0,0-1-1 0 0,0 1 1 0 0,0-1-1 0 0,0 0 1 0 0,0 0-1 0 0,1 0 1 0 0,-1 0 0 0 0,0 0-1 0 0,1 0 1 0 0,-1-1-1 0 0,1 1 1 0 0,-1-1-1 0 0,1 1 1 0 0,-1-1-1 0 0,1 0 1 0 0,-1 0-19 0 0,5 0 61 0 0,-1-1 1 0 0,0 1 0 0 0,0-1 0 0 0,0 0-1 0 0,0 0 1 0 0,0-1 0 0 0,-1 0 0 0 0,1 0-1 0 0,0 0 1 0 0,-1-1 0 0 0,1 1-1 0 0,-1-2 1 0 0,0 1 0 0 0,3-3-62 0 0,42-29 179 0 0,-1-2 1 0 0,-3-2-1 0 0,-1-3 1 0 0,-2-1-1 0 0,12-18-179 0 0,-26 28 95 0 0,-33 51-175 0 0,-4-5 68 0 0,1 1 1 0 0,1 0-1 0 0,0 0 0 0 0,1 1 1 0 0,0-1-1 0 0,1 1 0 0 0,1 0 1 0 0,0 1-1 0 0,1-1 0 0 0,1 0 1 0 0,0 1-1 0 0,1-1 12 0 0,1-12-3 0 0,0 0 1 0 0,-1-1-1 0 0,1 1 1 0 0,0 0-1 0 0,0-1 1 0 0,0 1-1 0 0,0-1 0 0 0,1 1 1 0 0,-1-1-1 0 0,1 0 1 0 0,0 1-1 0 0,-1-1 1 0 0,1 0-1 0 0,0 0 0 0 0,0 0 1 0 0,0 0-1 0 0,1-1 1 0 0,-1 1-1 0 0,0-1 1 0 0,1 1-1 0 0,-1-1 0 0 0,1 0 1 0 0,-1 0-1 0 0,1 0 1 0 0,-1 0-1 0 0,1 0 1 0 0,0 0-1 0 0,0-1 0 0 0,-1 0 1 0 0,1 1-1 0 0,0-1 3 0 0,90-7 83 0 0,-67-4-43 0 0,-1-1 1 0 0,0 0-1 0 0,-1-2 1 0 0,-1-1 0 0 0,0-1-1 0 0,-1-1 1 0 0,15-15-41 0 0,-23 19 19 0 0,-1-1 0 0 0,-1 0 0 0 0,-1-1 0 0 0,0-1 0 0 0,0 0 0 0 0,-2 0 0 0 0,0-1 0 0 0,-1 0 0 0 0,5-14-19 0 0,-9-40 16 0 0,-4 69-20 0 0,-1 0 1 0 0,0 1-1 0 0,1-1 1 0 0,-1 1-1 0 0,0-1 1 0 0,0 1-1 0 0,0-1 0 0 0,-1 1 1 0 0,1 0-1 0 0,0-1 1 0 0,0 1-1 0 0,-1 0 0 0 0,1 0 1 0 0,-1 0-1 0 0,1 0 1 0 0,-1 0-1 0 0,1 0 0 0 0,-1 1 1 0 0,1-1-1 0 0,-1 0 1 0 0,0 1-1 0 0,0-1 0 0 0,1 1 1 0 0,-1 0-1 0 0,0-1 1 0 0,0 1-1 0 0,1 0 0 0 0,-1 0 1 0 0,0 0-1 0 0,0 1 1 0 0,1-1-1 0 0,-1 0 0 0 0,0 0 1 0 0,0 1-1 0 0,1 0 1 0 0,-1-1-1 0 0,0 1 1 0 0,0 0 2 0 0,-9 3-21 0 0,0 1-1 0 0,1 0 0 0 0,0 0 0 0 0,0 1 1 0 0,0 0-1 0 0,0 1 0 0 0,1 0 0 0 0,0 1 1 0 0,1 0-1 0 0,0 0 0 0 0,0 1 0 0 0,0 0 1 0 0,1 0-1 0 0,1 1 0 0 0,-5 7 23 0 0,10-15-3 0 0,0-1-1 0 0,0 1 1 0 0,1-1 0 0 0,-1 1-1 0 0,0-1 1 0 0,1 1 0 0 0,-1-1-1 0 0,1 1 1 0 0,0-1 0 0 0,-1 1-1 0 0,1 0 1 0 0,0-1 0 0 0,0 1-1 0 0,0 0 1 0 0,0-1 0 0 0,0 1-1 0 0,0 0 1 0 0,1-1 0 0 0,-1 1-1 0 0,0-1 1 0 0,1 1 0 0 0,0 0-1 0 0,-1-1 1 0 0,1 1 0 0 0,0-1-1 0 0,-1 0 1 0 0,1 1 0 0 0,0-1-1 0 0,0 0 1 0 0,0 1 0 0 0,1-1-1 0 0,-1 0 1 0 0,0 0 0 0 0,0 0-1 0 0,1 0 1 0 0,-1 0 0 0 0,0 0-1 0 0,1 0 1 0 0,-1 0-1 0 0,1-1 1 0 0,-1 1 0 0 0,1 0-1 0 0,-1-1 1 0 0,2 1 3 0 0,78 12 46 0 0,-75-13-42 0 0,166 12 18 0 0,-170-11-19 0 0,0 0-1 0 0,1 0 1 0 0,-1 0-1 0 0,0 0 0 0 0,0 0 1 0 0,0 1-1 0 0,0-1 0 0 0,0 1 1 0 0,0-1-1 0 0,0 1 1 0 0,0 0-1 0 0,-1 0 0 0 0,1 0 1 0 0,-1 0-1 0 0,1 0 0 0 0,-1 0 1 0 0,0 0-1 0 0,0 0 1 0 0,0 0-1 0 0,0 1 0 0 0,0-1 1 0 0,0 1-1 0 0,-1-1 0 0 0,1 0 1 0 0,-1 1-1 0 0,0-1 1 0 0,1 1-1 0 0,-1-1 0 0 0,0 1 1 0 0,-1-1-1 0 0,1 3-2 0 0,-21 75 97 0 0,-51 55-305 0 0,72-135 143 0 0,0 0-1 0 0,1-1 1 0 0,-1 1-1 0 0,0 0 1 0 0,1 0-1 0 0,-1-1 0 0 0,1 1 1 0 0,-1 0-1 0 0,0 0 1 0 0,1 0-1 0 0,-1 0 1 0 0,1 0-1 0 0,-1 0 1 0 0,0 0-1 0 0,1-1 1 0 0,-1 1-1 0 0,1 0 1 0 0,-1 0-1 0 0,1 1 1 0 0,-1-1-1 0 0,0 0 1 0 0,1 0-1 0 0,-1 0 1 0 0,1 0-1 0 0,-1 0 1 0 0,1 0-1 0 0,-1 0 1 0 0,0 1-1 0 0,1-1 1 0 0,-1 0-1 0 0,0 0 1 0 0,1 1-1 0 0,-1-1 1 0 0,0 0-1 0 0,1 1 1 0 0,-1-1-1 0 0,0 0 1 0 0,1 1-1 0 0,-1-1 1 0 0,0 0-1 0 0,0 1 1 0 0,0-1-1 0 0,1 0 1 0 0,-1 1-1 0 0,0-1 1 0 0,0 1-1 0 0,0-1 1 0 0,0 0-1 0 0,0 1 1 0 0,0-1-1 0 0,0 1 1 0 0,0-1-1 0 0,0 1 1 0 0,0-1-1 0 0,0 1 1 0 0,0-1-1 0 0,0 0 1 0 0,0 1-1 0 0,0-1 1 0 0,0 1-1 0 0,0-1 1 0 0,0 0-1 0 0,-1 1 1 0 0,1-1-1 0 0,0 1 66 0 0,30-21-7160 0 0,-21 13 1321 0 0,-3 0-3655 0 0</inkml:trace>
  <inkml:trace contextRef="#ctx0" brushRef="#br0" timeOffset="140831.577">18199 4263 4665 0 0,'0'0'1836'0'0,"0"0"-527"0"0,0 0-105 0 0,0 0 142 0 0,0 0 149 0 0,0 0 34 0 0,0 0-60 0 0,0 0-131 0 0,0 0-159 0 0,0 0-141 0 0,0 0-79 0 0,0 0-38 0 0,0 0-14 0 0,21 7 16 0 0,70 18-33 0 0,-88-25-827 0 0,0 1 0 0 0,0-1 0 0 0,1 1 0 0 0,-1-1 0 0 0,0 0 0 0 0,0 0 1 0 0,0-1-1 0 0,0 1 0 0 0,1-1 0 0 0,-1 1 0 0 0,0-1 0 0 0,0 0 0 0 0,0 0 1 0 0,0 0-1 0 0,0-1 0 0 0,-1 1 0 0 0,1-1 0 0 0,0 0 0 0 0,0 0-63 0 0,10-5 344 0 0,18-8-106 0 0,-1-2 1 0 0,0-1 0 0 0,-1-2 0 0 0,-1 0 0 0 0,-1-2 0 0 0,-1-1-1 0 0,0-1 1 0 0,-2-2 0 0 0,-1 0 0 0 0,-2-1 0 0 0,9-15-239 0 0,-22 32 2 0 0,-1-1 0 0 0,-1 0-1 0 0,0 0 1 0 0,-1 0 0 0 0,0-1 0 0 0,0 0 0 0 0,-1 0 0 0 0,-1 0 0 0 0,0 0 0 0 0,-1-1 0 0 0,0 1-1 0 0,0-3-1 0 0,-38 15-44 0 0,26 8 44 0 0,0 0-1 0 0,1 1 1 0 0,-1 0-1 0 0,2 1 1 0 0,-1 0-1 0 0,1 0 1 0 0,1 1-1 0 0,0 0 1 0 0,1 0-1 0 0,0 0 1 0 0,0 1-1 0 0,1 0 0 0 0,1 0 1 0 0,0 1-1 0 0,-1 4 1 0 0,-9 21 20 0 0,-27 81-1 0 0,6 0 0 0 0,5 3 0 0 0,6 0 0 0 0,-7 107-19 0 0,20-130 20 0 0,-31 163 39 0 0,40-257-55 0 0,-1 1 0 0 0,0-1 0 0 0,0 0 0 0 0,0 0 1 0 0,0 0-1 0 0,-1-1 0 0 0,0 1 0 0 0,0-1 0 0 0,0 0 0 0 0,0 0 0 0 0,-1 0 0 0 0,0 0 0 0 0,1-1 0 0 0,-1 0 0 0 0,-1 0 0 0 0,1 0 1 0 0,0-1-1 0 0,-1 1 0 0 0,1-1 0 0 0,-1-1 0 0 0,0 1 0 0 0,1-1 0 0 0,-1 0 0 0 0,0 0 0 0 0,0-1 0 0 0,0 1 0 0 0,0-2 0 0 0,0 1 0 0 0,0 0 1 0 0,1-1-1 0 0,-1 0 0 0 0,0-1 0 0 0,0 1 0 0 0,-4-2-4 0 0,6 1 2 0 0,0 1-1 0 0,-1-1 1 0 0,1 0 0 0 0,0 0-1 0 0,0 0 1 0 0,0-1 0 0 0,1 1-1 0 0,-1-1 1 0 0,1 0 0 0 0,-1 0-1 0 0,1 0 1 0 0,0-1 0 0 0,0 1 0 0 0,0-1-1 0 0,1 1 1 0 0,-1-1 0 0 0,1 0-1 0 0,0 0 1 0 0,0 0 0 0 0,0-1-1 0 0,0 1 1 0 0,1 0 0 0 0,0-1-1 0 0,0 1 1 0 0,0-1 0 0 0,0 1-1 0 0,1-1 1 0 0,0 1 0 0 0,0-2-2 0 0,0-4 1 0 0,1-1-1 0 0,0 1 1 0 0,1 0 0 0 0,0 0-1 0 0,1 0 1 0 0,0 0 0 0 0,0 0-1 0 0,1 0 1 0 0,1 1 0 0 0,-1 0 0 0 0,1 0-1 0 0,5-6 0 0 0,14-22-25 0 0,2 2 0 0 0,1 0 0 0 0,2 2 0 0 0,1 1-1 0 0,2 1 1 0 0,1 2 0 0 0,1 1 0 0 0,20-12 25 0 0,77-30-2127 0 0,-38 36-7783 0 0,-11-3 1857 0 0,-6-14 9950 0 0,-65 42-640 0 0,14-10 1793 0 0,-8 14 1954 0 0,-16 5-3754 0 0,-1 0-56 0 0,-27 16 1655 0 0,23-12-2756 0 0,-19 12 77 0 0,0 2 1 0 0,1 1-1 0 0,1 1 0 0 0,1 1 0 0 0,1 0 1 0 0,1 2-1 0 0,1 0 0 0 0,-8 14-170 0 0,24-35 3 0 0,-1 0 0 0 0,0 0 1 0 0,0 0-1 0 0,1 1 0 0 0,0-1 0 0 0,-1 0 1 0 0,1 1-1 0 0,0 0 0 0 0,0-1 0 0 0,0 1 0 0 0,1-1 1 0 0,-1 1-1 0 0,1 0 0 0 0,-1-1 0 0 0,1 1 0 0 0,0 0 1 0 0,0 0-1 0 0,0-1 0 0 0,0 1 0 0 0,1 0 1 0 0,-1 0-1 0 0,1-1 0 0 0,-1 1 0 0 0,1-1 0 0 0,0 1 1 0 0,0 0-1 0 0,0-1 0 0 0,1 0 0 0 0,-1 1 0 0 0,0-1 1 0 0,1 0-1 0 0,0 1 0 0 0,-1-1 0 0 0,1 0 1 0 0,0 0-1 0 0,0 0 0 0 0,0-1 0 0 0,0 1 0 0 0,1 0 1 0 0,-1-1-1 0 0,0 0 0 0 0,1 1 0 0 0,-1-1 0 0 0,2 0-3 0 0,6-1 62 0 0,1-2 0 0 0,-1 1-1 0 0,1-1 1 0 0,-1-1 0 0 0,0 0-1 0 0,0 0 1 0 0,0-1 0 0 0,-1 0 0 0 0,1-1-1 0 0,-1 0 1 0 0,0 0 0 0 0,5-6-62 0 0,159-109 404 0 0,-126 97-331 0 0,-38 75-130 0 0,-10 61 70 0 0,1-111-12 0 0,1-1 0 0 0,-1 1 0 0 0,1 0-1 0 0,0-1 1 0 0,0 1 0 0 0,0-1 0 0 0,0 1 0 0 0,0-1 0 0 0,0 0-1 0 0,0 1 1 0 0,0-1 0 0 0,0 0 0 0 0,1 0 0 0 0,-1 0 0 0 0,1 1-1 0 0,-1-2 1 0 0,1 1 0 0 0,-1 0 0 0 0,1 0 0 0 0,-1 0 0 0 0,1-1-1 0 0,0 1 1 0 0,-1-1 0 0 0,1 1 0 0 0,0-1 0 0 0,0 0 0 0 0,-1 0-1 0 0,1 1 1 0 0,0-1 0 0 0,0 0 0 0 0,-1-1 0 0 0,1 1 0 0 0,0 0-1 0 0,0 0 1 0 0,-1-1 0 0 0,1 1 0 0 0,0-1 0 0 0,-1 0 0 0 0,1 1 0 0 0,0-1-1 0 0,-1 0 1 0 0,1 0 0 0 0,-1 0-1 0 0,264-208 831 0 0,-250 198-804 0 0,0 2 0 0 0,1-1 0 0 0,-1 2 0 0 0,2 0-1 0 0,-1 1 1 0 0,1 1 0 0 0,0 0 0 0 0,1 1 0 0 0,-1 1 0 0 0,1 1 0 0 0,17-1-27 0 0,-33 4 3 0 0,-1 0 0 0 0,1 0-1 0 0,-1 1 1 0 0,0-1 0 0 0,1 0 0 0 0,-1 1 0 0 0,0-1-1 0 0,1 1 1 0 0,-1-1 0 0 0,0 1 0 0 0,0 0 0 0 0,0 0-1 0 0,0-1 1 0 0,1 1 0 0 0,-1 0 0 0 0,0 0 0 0 0,0 0-1 0 0,0 0 1 0 0,-1 0 0 0 0,1 0 0 0 0,0 1 0 0 0,0-1-1 0 0,-1 0 1 0 0,1 0 0 0 0,0 1 0 0 0,-1-1 0 0 0,0 0-1 0 0,1 1 1 0 0,-1-1 0 0 0,0 0 0 0 0,1 1 0 0 0,-1-1 0 0 0,0 0-1 0 0,0 1 1 0 0,0-1 0 0 0,0 1 0 0 0,0-1 0 0 0,-1 0-1 0 0,1 1 1 0 0,0-1 0 0 0,-1 0 0 0 0,1 1-3 0 0,0 2 33 0 0,0-3-4 0 0,0-1 16 0 0,0 0 9 0 0,-16 3 338 0 0,-26-35-240 0 0,40 28-155 0 0,-1 1 1 0 0,0 0-1 0 0,-1 0 0 0 0,1 0 0 0 0,0 1 0 0 0,-1-1 0 0 0,0 1 0 0 0,1 0 1 0 0,-1 0-1 0 0,0 0 0 0 0,0 0 0 0 0,0 1 0 0 0,0-1 0 0 0,-1 1 1 0 0,1 0-1 0 0,0 0 0 0 0,-1 1 0 0 0,-1-1 3 0 0,1 1-9 0 0,0 0-1 0 0,0 0 0 0 0,0 1 1 0 0,0-1-1 0 0,0 1 1 0 0,1 0-1 0 0,-1 1 1 0 0,0-1-1 0 0,0 1 0 0 0,1 0 1 0 0,-1 0-1 0 0,1 0 1 0 0,-1 0-1 0 0,1 1 1 0 0,0 0-1 0 0,0 0 0 0 0,0 0 1 0 0,0 1-1 0 0,1-1 1 0 0,-1 1-1 0 0,1 0 1 0 0,0-1-1 0 0,-1 4 10 0 0,0-2-2 0 0,0 1-1 0 0,0 0 1 0 0,0 0 0 0 0,1 0-1 0 0,0 1 1 0 0,1-1-1 0 0,-1 1 1 0 0,1-1 0 0 0,0 1-1 0 0,1 0 1 0 0,-1 0 0 0 0,2 0-1 0 0,-1 0 1 0 0,1 0-1 0 0,0 0 1 0 0,0 0 0 0 0,1 0-1 0 0,0 2 3 0 0,3-2 4 0 0,0-1-1 0 0,0 1 1 0 0,1-1-1 0 0,0 0 1 0 0,0 0-1 0 0,0-1 1 0 0,1 1 0 0 0,0-1-1 0 0,0-1 1 0 0,0 1-1 0 0,1-1 1 0 0,-1 0-1 0 0,1 0 1 0 0,0-1-1 0 0,0 0 1 0 0,1 0-1 0 0,-1-1 1 0 0,0 0-1 0 0,1 0 1 0 0,0-1-1 0 0,-1 1 1 0 0,1-2-1 0 0,0 1 1 0 0,-1-1-1 0 0,3-1-3 0 0,11 3 35 0 0,0-1 0 0 0,0-1-1 0 0,0-1 1 0 0,0-1 0 0 0,-1-1-1 0 0,1 0 1 0 0,0-2 0 0 0,8-3-35 0 0,21-9 166 0 0,-1-2 0 0 0,-1-2 1 0 0,0-2-1 0 0,0-4-166 0 0,-31 17 33 0 0,-1-1 0 0 0,0 0 0 0 0,-1-1 0 0 0,-1-1 0 0 0,1 0 0 0 0,-2-1 0 0 0,0-1 0 0 0,-1 0 0 0 0,-1 0 0 0 0,0-1 0 0 0,-1-1 0 0 0,6-12-33 0 0,-15 27 1 0 0,1 0-1 0 0,-1 0 1 0 0,1 0 0 0 0,-1 0-1 0 0,0 0 1 0 0,0-1-1 0 0,0 1 1 0 0,0 0 0 0 0,-1-1-1 0 0,1 1 1 0 0,-1-1-1 0 0,1 1 1 0 0,-1-1-1 0 0,0 1 1 0 0,0-1 0 0 0,0 1-1 0 0,0-1 1 0 0,0 1-1 0 0,-1-1 1 0 0,1 1-1 0 0,-1 0 1 0 0,1-1 0 0 0,-1 1-1 0 0,0 0 1 0 0,0-1-1 0 0,0 1 1 0 0,0 0-1 0 0,-1 0 1 0 0,1 0 0 0 0,-1 0-1 0 0,1 0 1 0 0,-1 0-1 0 0,1 0 1 0 0,-1 0-1 0 0,0 1 1 0 0,0-1 0 0 0,-2 0-1 0 0,-9 5-9 0 0,-1 0 1 0 0,1 2 0 0 0,0-1-1 0 0,0 2 1 0 0,1 0 0 0 0,0 0-1 0 0,0 1 1 0 0,0 1 0 0 0,1 0-1 0 0,0 0 1 0 0,0 1 0 0 0,1 1 0 0 0,0 0-1 0 0,1 0 1 0 0,0 1 0 0 0,1 0-1 0 0,0 0 1 0 0,0 1 0 0 0,1 0-1 0 0,1 1 1 0 0,-2 6 8 0 0,2-9-1 0 0,1 1 0 0 0,1 0 0 0 0,0 0 0 0 0,0 1 0 0 0,1-1 0 0 0,1 1 0 0 0,0-1 0 0 0,0 1 0 0 0,2 0 0 0 0,-1 0 0 0 0,1 0 0 0 0,1 0 0 0 0,0 0 0 0 0,1-1 1 0 0,0 1-1 0 0,0 0 0 0 0,2-1 0 0 0,0 3 1 0 0,1-3 1 0 0,1 1 0 0 0,0-1 0 0 0,1 0 0 0 0,0 0 0 0 0,1-1 0 0 0,0 0 0 0 0,1-1 0 0 0,0 1 0 0 0,0-2 0 0 0,1 1 0 0 0,0-1 0 0 0,0-1 0 0 0,1 0 1 0 0,0 0-1 0 0,0-1 0 0 0,1 0 0 0 0,0-1 0 0 0,0-1 0 0 0,0 0 0 0 0,0 0 0 0 0,1-1 0 0 0,-1-1 0 0 0,1 0 0 0 0,0-1 0 0 0,12 0-1 0 0,63-18-1040 0 0,-73 6-3676 0 0,-2-5-4434 0 0,-10 9-4142 0 0</inkml:trace>
  <inkml:trace contextRef="#ctx0" brushRef="#br0" timeOffset="143890.063">21133 4532 5873 0 0,'0'0'1685'0'0,"0"0"-313"0"0,0 0-78 0 0,0 0 120 0 0,0 0 77 0 0,0 0-24 0 0,0 0-164 0 0,0 0-220 0 0,0 0-185 0 0,0 0-169 0 0,0 0-151 0 0,-31-2-111 0 0,-100-3-89 0 0,65 20 124 0 0,57-8-390 0 0,-3 0-22 0 0,1 0 0 0 0,0 0-1 0 0,0 1 1 0 0,1 0 0 0 0,0 1 0 0 0,0 0 0 0 0,1 1 0 0 0,1 0 0 0 0,-1 0 0 0 0,1 1 0 0 0,1 0 0 0 0,0 0 0 0 0,1 1-1 0 0,0 0 1 0 0,1 0 0 0 0,0 0 0 0 0,1 1 0 0 0,0-1 0 0 0,1 1 0 0 0,0 0 0 0 0,1 0 0 0 0,1 1 0 0 0,0-1 0 0 0,1 5-90 0 0,2-15 43 0 0,1 0 1 0 0,-1-1-1 0 0,1 0 1 0 0,0 1-1 0 0,0-1 1 0 0,0 0 0 0 0,0-1-1 0 0,0 1 1 0 0,1 0-1 0 0,-1-1 1 0 0,0 0 0 0 0,1 0-1 0 0,-1 0 1 0 0,1 0-1 0 0,-1 0 1 0 0,1-1 0 0 0,0 1-1 0 0,-1-1 1 0 0,1 0-1 0 0,-1 0 1 0 0,1-1 0 0 0,0 1-1 0 0,-1-1 1 0 0,1 1-1 0 0,-1-1 1 0 0,1 0 0 0 0,-1-1-1 0 0,1 1 1 0 0,-1 0-1 0 0,0-1 1 0 0,0 0-1 0 0,1-1-42 0 0,23-14 108 0 0,-2-2 0 0 0,0 0 0 0 0,-1-2 0 0 0,-2-1 1 0 0,0-1-1 0 0,-1-1 0 0 0,-1 0 0 0 0,-1-2 0 0 0,14-26-109 0 0,25-52 212 0 0,-65 133-287 0 0,2 0 0 0 0,1 0-1 0 0,1 0 1 0 0,2 0 0 0 0,1 0-1 0 0,1 13 76 0 0,1-37 3 0 0,-1 1 0 0 0,1 0 0 0 0,0-1 0 0 0,1 0 0 0 0,-1 1 0 0 0,1-1 0 0 0,0 0-1 0 0,0 0 1 0 0,1-1 0 0 0,0 1 0 0 0,-1-1 0 0 0,1 1 0 0 0,1-1 0 0 0,-1-1 0 0 0,1 1 0 0 0,-1 0-1 0 0,1-1 1 0 0,0 0 0 0 0,0 0 0 0 0,1-1 0 0 0,-1 1 0 0 0,0-1 0 0 0,1 0 0 0 0,0-1 0 0 0,-1 1-1 0 0,1-1 1 0 0,0 0 0 0 0,0-1 0 0 0,-1 1 0 0 0,1-1 0 0 0,0 0 0 0 0,0-1 0 0 0,0 1 0 0 0,-1-1-1 0 0,1 0 1 0 0,0-1 0 0 0,0 1 0 0 0,-1-1 0 0 0,0 0 0 0 0,1-1 0 0 0,-1 1 0 0 0,3-3-3 0 0,218-146 382 0 0,-191 123-365 0 0,-1-2 0 0 0,-1-1 0 0 0,-1-2 0 0 0,-2-1 0 0 0,-2-1 0 0 0,-1-2 0 0 0,-2-1 0 0 0,-1 0 0 0 0,-2-2 0 0 0,-2-1 0 0 0,-2 0 0 0 0,-1-2 0 0 0,-2 0 0 0 0,-3 0 0 0 0,-1-1 0 0 0,-1-7-17 0 0,-10 51 0 0 0,2-79-50 0 0,-2 78 49 0 0,-1-1 0 0 0,1 1-1 0 0,0 0 1 0 0,0-1 0 0 0,0 1-1 0 0,-1 0 1 0 0,1-1 0 0 0,-1 1-1 0 0,1 0 1 0 0,-1-1 0 0 0,1 1-1 0 0,-1 0 1 0 0,0 0 0 0 0,1 0-1 0 0,-1 0 1 0 0,0 0 0 0 0,0 0-1 0 0,0 0 1 0 0,0 0 0 0 0,0 0-1 0 0,0 0 1 0 0,0 0-1 0 0,0 0 1 0 0,-1 1 0 0 0,1-1-1 0 0,0 0 1 0 0,0 1 0 0 0,-1-1-1 0 0,1 1 1 0 0,0 0 0 0 0,-1-1-1 0 0,1 1 1 0 0,0 0 0 0 0,-1 0-1 0 0,1 0 1 0 0,0 0 0 0 0,-1 0-1 0 0,1 0 1 0 0,-1 0 0 0 0,1 0-1 0 0,0 0 1 0 0,-1 1 0 0 0,1-1-1 0 0,0 1 1 0 0,0-1 0 0 0,-1 1-1 0 0,1-1 1 0 0,0 1 0 0 0,0 0-1 0 0,0 0 1 0 0,0-1 0 0 0,-1 1-1 0 0,1 1 2 0 0,-13 9-3 0 0,0 0 0 0 0,1 1-1 0 0,0 0 1 0 0,1 1 0 0 0,1 1 0 0 0,0-1-1 0 0,1 2 1 0 0,-4 6 3 0 0,11-16 5 0 0,-22 33-4 0 0,3 0 1 0 0,0 2-1 0 0,3 0 1 0 0,1 1-1 0 0,3 1 0 0 0,1 0 1 0 0,1 1-1 0 0,3 1 1 0 0,2 0-1 0 0,1 0 1 0 0,3 1-1 0 0,1-1 0 0 0,3 17-1 0 0,0-52 13 0 0,0 0-1 0 0,1 0 0 0 0,0 0 1 0 0,1-1-1 0 0,0 1 0 0 0,0 0 1 0 0,0 0-1 0 0,1-1 0 0 0,1 1 1 0 0,0-1-1 0 0,0 0 0 0 0,0 0 1 0 0,1-1-1 0 0,0 1 0 0 0,0-1 0 0 0,1 0 1 0 0,0 0-1 0 0,1-1 0 0 0,-1 0 1 0 0,1 0-1 0 0,0 0 0 0 0,0-1 1 0 0,1 0-1 0 0,0-1 0 0 0,0 1 1 0 0,0-1-1 0 0,0-1 0 0 0,1 0 1 0 0,-1 0-1 0 0,3 0-12 0 0,-1-2 60 0 0,1 0 1 0 0,-1-1-1 0 0,1 0 0 0 0,-1-1 1 0 0,1 0-1 0 0,-1 0 0 0 0,0-1 1 0 0,0-1-1 0 0,0 1 0 0 0,0-2 1 0 0,0 1-1 0 0,0-2 0 0 0,-1 1 1 0 0,0-1-1 0 0,0-1 0 0 0,0 1 0 0 0,0-1 1 0 0,-1-1-1 0 0,0 0 0 0 0,-1 0 1 0 0,3-3-61 0 0,0 1 37 0 0,-1 1-1 0 0,0-1 1 0 0,-1-1 0 0 0,0 0 0 0 0,0 0 0 0 0,-1 0-1 0 0,0-1 1 0 0,-1 0 0 0 0,0 0 0 0 0,-1-1 0 0 0,0 1-1 0 0,-1-1 1 0 0,0 0 0 0 0,-1-1 0 0 0,-1 1-1 0 0,0-1 1 0 0,0-2-37 0 0,-1 7 1 0 0,0 1 0 0 0,-1-1 0 0 0,0 0 0 0 0,-1 1 0 0 0,0-1 0 0 0,0 1 0 0 0,0-1 0 0 0,-1 1 0 0 0,0 0 0 0 0,0-1 0 0 0,-1 1 0 0 0,0 0 0 0 0,0 0 0 0 0,-1 1 0 0 0,0-1 0 0 0,0 1 0 0 0,-1 0 0 0 0,1 0 0 0 0,-1 0 0 0 0,-1 0 0 0 0,1 1 0 0 0,-1 0 0 0 0,0 0 0 0 0,-3-1-1 0 0,0 1-62 0 0,-1 0-1 0 0,0 1 1 0 0,0 0-1 0 0,0 1 1 0 0,-1 0-1 0 0,0 1 1 0 0,1 0-1 0 0,-1 0 1 0 0,0 1-1 0 0,1 1 1 0 0,-1 0-1 0 0,0 0 1 0 0,0 1-1 0 0,0 0 0 0 0,1 1 1 0 0,-1 0-1 0 0,1 1 1 0 0,-1 0-1 0 0,1 1 1 0 0,0 0-1 0 0,0 1 1 0 0,1 0-1 0 0,-1 0 1 0 0,1 1-1 0 0,0 0 1 0 0,1 0-1 0 0,-1 1 63 0 0,-78 87-10062 0 0,78-79-1538 0 0</inkml:trace>
  <inkml:trace contextRef="#ctx0" brushRef="#br0" timeOffset="144201.419">22282 4418 10098 0 0,'0'0'2971'0'0,"0"0"-727"0"0,0 0-600 0 0,0 0-334 0 0,0 0-292 0 0,0 0-269 0 0,0 0-193 0 0,0 0-64 0 0,0 0-25 0 0,0 0-45 0 0,0 0-58 0 0,0 0-74 0 0,-25 32-74 0 0,-76 103-67 0 0,63-61 4 0 0,37-62-126 0 0,0-9-2 0 0,0 1-1 0 0,0 0 1 0 0,0 0 0 0 0,1 0-1 0 0,-1 0 1 0 0,1-1-1 0 0,0 1 1 0 0,0 0-1 0 0,0 0 1 0 0,1 0 0 0 0,-1 0-1 0 0,1 0 1 0 0,0 0-1 0 0,0-1 1 0 0,1 1-1 0 0,-1 0 1 0 0,1-1 0 0 0,-1 1-1 0 0,1-1 1 0 0,0 0-1 0 0,0 1 1 0 0,1-1-1 0 0,-1 0 1 0 0,1 0 0 0 0,0-1-1 0 0,-1 1 1 0 0,1 0-1 0 0,0-1 1 0 0,1 0-1 0 0,-1 1 1 0 0,0-1 0 0 0,1-1-1 0 0,-1 1 1 0 0,1 0-1 0 0,-1-1 1 0 0,1 0-1 0 0,0 0 1 0 0,0 0 0 0 0,-1 0-1 0 0,3 0-24 0 0,4-3 85 0 0,-1 1-1 0 0,1-1 1 0 0,-1-1-1 0 0,1 0 1 0 0,-1 0-1 0 0,0-1 1 0 0,0 0-1 0 0,-1-1 1 0 0,1 0-1 0 0,-1 0 1 0 0,0-1-1 0 0,0 0 1 0 0,-1 0-1 0 0,0-1 1 0 0,0 0-1 0 0,0 0 1 0 0,-1-1-1 0 0,0 1 1 0 0,0-1-1 0 0,-1-1 1 0 0,0 1-1 0 0,-1-1 1 0 0,0 0-1 0 0,0 0 1 0 0,-1 0-1 0 0,0 0 1 0 0,0-1-1 0 0,-1 1 1 0 0,-1-1-1 0 0,0 0 1 0 0,0 0-1 0 0,0 1 1 0 0,-2-4-85 0 0,2 6-60 0 0,-2 1-1 0 0,1-1 1 0 0,-1 1 0 0 0,0-1 0 0 0,-1 1 0 0 0,1-1 0 0 0,-1 1 0 0 0,-1 0-1 0 0,1 0 1 0 0,-1 0 0 0 0,0 0 0 0 0,0 0 0 0 0,-1 1 0 0 0,1-1-1 0 0,-1 1 1 0 0,-1 0 0 0 0,1 0 0 0 0,-1 1 0 0 0,1-1 0 0 0,-2 1 0 0 0,1 0-1 0 0,0 0 1 0 0,-4-1 60 0 0,-22-8-4387 0 0,-5 9-3911 0 0,28 4-3471 0 0</inkml:trace>
  <inkml:trace contextRef="#ctx0" brushRef="#br0" timeOffset="145333.54">22521 4506 14107 0 0,'0'0'2490'0'0,"0"0"-998"0"0,0 0-505 0 0,0 0 27 0 0,0 0 37 0 0,0 0-54 0 0,0 0-166 0 0,0 0-258 0 0,0 0-153 0 0,0 0-70 0 0,0 0-42 0 0,0 0-55 0 0,0 0-62 0 0,-8 32-48 0 0,-23 95-61 0 0,30-125-77 0 0,0-1-1 0 0,0 1 1 0 0,0-1 0 0 0,0 1-1 0 0,0-1 1 0 0,1 1-1 0 0,-1 0 1 0 0,0-1-1 0 0,1 1 1 0 0,0 0-1 0 0,-1 0 1 0 0,1-1-1 0 0,0 1 1 0 0,0 0-1 0 0,0 0 1 0 0,0 0 0 0 0,0-1-1 0 0,0 1 1 0 0,0 0-1 0 0,1 0 1 0 0,-1-1-1 0 0,1 1 1 0 0,-1 0-1 0 0,1-1 1 0 0,0 1-1 0 0,0 0 1 0 0,0-1-1 0 0,0 1 1 0 0,0-1 0 0 0,0 1-1 0 0,0-1 1 0 0,0 0-5 0 0,3 2 26 0 0,4 1 34 0 0,-1-1 0 0 0,1 0 0 0 0,0-1 0 0 0,0 0 0 0 0,0 0 0 0 0,0-1 0 0 0,0 0 0 0 0,0 0 0 0 0,0-1 0 0 0,0 0 0 0 0,0 0 0 0 0,0-1 0 0 0,0 0 0 0 0,0 0 0 0 0,0-1 0 0 0,0 0 0 0 0,0-1 0 0 0,0 1 0 0 0,-1-2 0 0 0,0 1 0 0 0,1-1 0 0 0,-1 0 0 0 0,0 0 0 0 0,0-2-60 0 0,-6 6 2 0 0,27-13 76 0 0,-2-1 0 0 0,1-1-1 0 0,-2-1 1 0 0,0-1 0 0 0,-1-1 0 0 0,3-5-78 0 0,18-26-570 0 0,-27-17 89 0 0,-3 1 528 0 0,-15 64-31 0 0,0 1-2 0 0,0 0-10 0 0,0 0-21 0 0,0 0 1 0 0,0 0 5 0 0,0 0-5 0 0,0 0-4 0 0,0 0 7 0 0,0 0-6 0 0,0 19 87 0 0,0-17-56 0 0,0-1 4 0 0,0 25 132 0 0,-11 58-60 0 0,2 23-80 0 0,11-105-2 0 0,0 0 0 0 0,0 0 0 0 0,1 0 0 0 0,-1 0 0 0 0,1 0 0 0 0,0-1-1 0 0,-1 1 1 0 0,1-1 0 0 0,0 0 0 0 0,0 0 0 0 0,-1 0 0 0 0,1 0 0 0 0,0 0-1 0 0,0-1 1 0 0,0 1 0 0 0,0-1 0 0 0,0 0 0 0 0,0 0 0 0 0,0 0 0 0 0,0 0 0 0 0,0-1-1 0 0,0 1 1 0 0,0-1 0 0 0,0 0 0 0 0,1 0-6 0 0,16-5 41 0 0,0-1 0 0 0,-1-1 0 0 0,0-1 0 0 0,-1-1 0 0 0,0 0 0 0 0,0-1 0 0 0,-1-1 0 0 0,-1-1 0 0 0,0 0 0 0 0,0-1 0 0 0,-2-1 0 0 0,0 0 0 0 0,0-1 0 0 0,-2-1 0 0 0,2-2-41 0 0,27-34 39 0 0,-2-1 1 0 0,-2-1-1 0 0,-3-3 0 0 0,22-50-39 0 0,-40 72-18 0 0,-1-2-1 0 0,-2 1 1 0 0,-2-2-1 0 0,-1 1 1 0 0,-2-2-1 0 0,-2 1 1 0 0,-1-1-1 0 0,-2 0 1 0 0,-2-2 18 0 0,-1 40-3 0 0,0 0 1 0 0,1 0 0 0 0,-1 0 0 0 0,0 0-1 0 0,0 0 1 0 0,0 0 0 0 0,-1 1 0 0 0,1-1 0 0 0,0 0-1 0 0,-1 0 1 0 0,1 0 0 0 0,-1 0 0 0 0,0 0 0 0 0,1 0-1 0 0,-1 1 1 0 0,0-1 0 0 0,0 0 0 0 0,0 1-1 0 0,0-1 1 0 0,-1 0 0 0 0,1 1 0 0 0,0 0 0 0 0,-1-1-1 0 0,1 1 1 0 0,-1 0 0 0 0,1 0 0 0 0,-1-1 0 0 0,0 1-1 0 0,1 0 1 0 0,-1 1 0 0 0,0-1 0 0 0,0 0-1 0 0,0 0 1 0 0,1 1 0 0 0,-1-1 0 0 0,0 1 0 0 0,0 0-1 0 0,0 0 1 0 0,0-1 0 0 0,0 1 0 0 0,0 0-1 0 0,0 0 1 0 0,0 1 0 0 0,0-1 0 0 0,0 0 0 0 0,0 1-1 0 0,0-1 1 0 0,1 1 0 0 0,-1 0 0 0 0,0 0 0 0 0,0-1-1 0 0,0 1 1 0 0,1 0 0 0 0,-1 0 0 0 0,1 1-1 0 0,-2 0 3 0 0,-9 10 13 0 0,0 1 0 0 0,1 1-1 0 0,1 0 1 0 0,0 0 0 0 0,1 1-1 0 0,0 0 1 0 0,1 1 0 0 0,1 0-1 0 0,1 0 1 0 0,0 1 0 0 0,1-1-1 0 0,0 1 1 0 0,2 0 0 0 0,0 1-1 0 0,0 16-12 0 0,-2-12 35 0 0,-4 26 62 0 0,2 0 1 0 0,2 1-1 0 0,2-1 1 0 0,2 1 0 0 0,2 0-1 0 0,3 0 1 0 0,1-1-1 0 0,3 0 1 0 0,1 0 0 0 0,3 0-1 0 0,11 26-97 0 0,50 95 12 0 0,-65-166-229 0 0,-13-24-390 0 0,-34-50-3410 0 0,12 26-5061 0 0,21 33-2160 0 0</inkml:trace>
  <inkml:trace contextRef="#ctx0" brushRef="#br0" timeOffset="145583.648">22961 4175 13739 0 0,'0'0'1838'0'0,"0"0"-455"0"0,0 0-228 0 0,0 0-65 0 0,0 0 4 0 0,0 0 14 0 0,0 0-69 0 0,0 0-123 0 0,38-7-117 0 0,123-24-115 0 0,251-27 1713 0 0,-217 41-2424 0 0,-111 16-5673 0 0,-72 1-6237 0 0</inkml:trace>
  <inkml:trace contextRef="#ctx0" brushRef="#br0" timeOffset="146588.555">598 4955 7186 0 0,'0'0'3534'0'0,"0"0"-1381"0"0,0 0-598 0 0,0 0-208 0 0,0 0-12 0 0,0 0 36 0 0,0 0-52 0 0,0 0-128 0 0,0 0-208 0 0,0 0-228 0 0,0 0-208 0 0,0-10-151 0 0,4-27 912 0 0,5 277 1259 0 0,-3-53-1857 0 0,-17 140-710 0 0,-11-103-310 0 0,16-213-1657 0 0,-10-14-9493 0 0,13 0 21 0 0</inkml:trace>
  <inkml:trace contextRef="#ctx0" brushRef="#br0" timeOffset="147389.12">169 5556 10714 0 0,'0'0'2006'0'0,"0"0"-859"0"0,0 0-347 0 0,0 0 170 0 0,0 0 158 0 0,0 0 41 0 0,0 0-98 0 0,33-21-128 0 0,103-64-100 0 0,130-105 2286 0 0,-33-11-2780 0 0,-185 164-618 0 0,-48 37 193 0 0,0 0-30 0 0,0 29-14 0 0,-35 316 1078 0 0,34-295-816 0 0,-1-36-98 0 0,0-1 1 0 0,2 0-1 0 0,-1 0 0 0 0,2 0 1 0 0,0 1-1 0 0,0-1 0 0 0,1 0 1 0 0,1 0-1 0 0,0 0 0 0 0,1-1 1 0 0,0 1-1 0 0,1-1 0 0 0,0 0 1 0 0,6 8-45 0 0,-10-18 16 0 0,1 0 0 0 0,-1-1 0 0 0,1 1 0 0 0,0 0 0 0 0,0-1 0 0 0,-1 0 1 0 0,1 1-1 0 0,0-1 0 0 0,0 0 0 0 0,1 0 0 0 0,-1 0 0 0 0,0 0 0 0 0,0 0 0 0 0,0-1 0 0 0,1 1 1 0 0,-1-1-1 0 0,0 1 0 0 0,1-1 0 0 0,-1 0 0 0 0,0 0 0 0 0,1 0 0 0 0,-1 0 0 0 0,0 0 0 0 0,1 0 1 0 0,-1-1-1 0 0,0 1 0 0 0,1-1 0 0 0,-1 0 0 0 0,0 0 0 0 0,0 0 0 0 0,0 0 0 0 0,0 0 0 0 0,0 0 1 0 0,0 0-17 0 0,71-56 456 0 0,-57 43-456 0 0,22-23 61 0 0,62-42 58 0 0,-98 78-119 0 0,-1 0 0 0 0,1 0 0 0 0,-1 1 1 0 0,0-1-1 0 0,1 1 0 0 0,-1-1 0 0 0,1 1 0 0 0,0 0 0 0 0,-1-1 0 0 0,1 1 1 0 0,-1 0-1 0 0,1 0 0 0 0,-1 0 0 0 0,1 0 0 0 0,0 1 0 0 0,-1-1 0 0 0,1 0 1 0 0,-1 1-1 0 0,1-1 0 0 0,-1 1 0 0 0,1-1 0 0 0,-1 1 0 0 0,0 0 0 0 0,1-1 0 0 0,-1 1 1 0 0,0 0-1 0 0,1 0 0 0 0,-1 0 0 0 0,0 0 0 0 0,0 0 0 0 0,0 0 0 0 0,0 1 1 0 0,0-1-1 0 0,0 0 0 0 0,0 1 0 0 0,0-1 0 0 0,-1 0 0 0 0,1 1 0 0 0,0-1 1 0 0,-1 1-1 0 0,1-1 0 0 0,-1 1 0 0 0,1-1 0 0 0,-1 1 0 0 0,12 78 249 0 0,-11-67-192 0 0,0 7-9 0 0,12 74 78 0 0,-12-91-129 0 0,0 0-1 0 0,0-1 1 0 0,0 1 0 0 0,1 0-1 0 0,-1-1 1 0 0,1 1 0 0 0,-1-1-1 0 0,1 1 1 0 0,0-1 0 0 0,0 0-1 0 0,0 0 1 0 0,0 1 0 0 0,0-2-1 0 0,1 1 1 0 0,-1 0 0 0 0,1 0-1 0 0,-1-1 1 0 0,1 1 0 0 0,-1-1-1 0 0,1 0 1 0 0,0 0 0 0 0,0 0-1 0 0,0 0 1 0 0,-1 0 0 0 0,1-1-1 0 0,0 1 1 0 0,0-1 0 0 0,0 0-1 0 0,2 0 4 0 0,2 0-27 0 0,0 0-1 0 0,0-1 1 0 0,0 0-1 0 0,0 0 0 0 0,0-1 1 0 0,-1 0-1 0 0,1 0 1 0 0,0-1-1 0 0,-1 1 0 0 0,0-1 1 0 0,0-1-1 0 0,0 1 1 0 0,6-5 27 0 0,-6 5-148 0 0,1-1 0 0 0,-1 2 0 0 0,1-1 1 0 0,0 1-1 0 0,0 0 0 0 0,0 0 0 0 0,0 1 1 0 0,0 0-1 0 0,0 0 0 0 0,1 1 0 0 0,-1 0 1 0 0,0 0-1 0 0,3 1 148 0 0,71-11-118 0 0,-65 5 214 0 0,0-2 0 0 0,1 1 1 0 0,-2-2-1 0 0,1 0 1 0 0,-1-1-1 0 0,-1 0 1 0 0,0-1-1 0 0,0-1 1 0 0,-1 0-1 0 0,0-1 0 0 0,-1 0 1 0 0,0-1-1 0 0,-1 0 1 0 0,0-1-1 0 0,-1-1 1 0 0,-1 1-1 0 0,-1-1 1 0 0,0-1-1 0 0,5-12-96 0 0,-12 26 7 0 0,-1 0-1 0 0,1 0 1 0 0,-1-1-1 0 0,1 1 1 0 0,-1 0-1 0 0,0-1 1 0 0,1 1 0 0 0,-1 0-1 0 0,0-1 1 0 0,-1 1-1 0 0,1 0 1 0 0,0-1 0 0 0,-1 1-1 0 0,1 0 1 0 0,-1-1-1 0 0,0 1 1 0 0,0 0-1 0 0,0 0 1 0 0,0 0 0 0 0,0 0-1 0 0,0 0 1 0 0,0 0-1 0 0,-1 0 1 0 0,1 0 0 0 0,-1 0-1 0 0,1 1 1 0 0,-1-1-1 0 0,0 0 1 0 0,0 1-1 0 0,0 0 1 0 0,0-1 0 0 0,0 1-1 0 0,0 0 1 0 0,0 0-1 0 0,0 0 1 0 0,0 0 0 0 0,-1 1-1 0 0,1-1 1 0 0,0 0-1 0 0,0 1 1 0 0,-1 0-1 0 0,1-1 1 0 0,0 1 0 0 0,-1 0-1 0 0,1 0 1 0 0,-2 1-7 0 0,-3-1-2 0 0,-1 1 0 0 0,1 0 1 0 0,-1 1-1 0 0,1-1 1 0 0,0 1-1 0 0,-1 1 0 0 0,1 0 1 0 0,1 0-1 0 0,-1 0 0 0 0,0 1 1 0 0,1 0-1 0 0,-1 0 0 0 0,1 0 1 0 0,0 1-1 0 0,1 0 1 0 0,-1 0-1 0 0,1 1 0 0 0,0 0 1 0 0,0-1-1 0 0,1 2 0 0 0,0-1 1 0 0,0 0-1 0 0,0 1 0 0 0,0 0 2 0 0,-2 6 3 0 0,-1 1 1 0 0,2 0-1 0 0,0 0 0 0 0,0 0 0 0 0,1 0 0 0 0,1 1 0 0 0,1 0 0 0 0,0-1 0 0 0,0 1 0 0 0,2 0 0 0 0,0 14-3 0 0,2-21-3 0 0,0 1-1 0 0,0-1 1 0 0,0 0 0 0 0,1 0-1 0 0,0-1 1 0 0,1 1-1 0 0,-1 0 1 0 0,1-1-1 0 0,1 0 1 0 0,0 0-1 0 0,0 0 1 0 0,0-1 0 0 0,1 0-1 0 0,-1 0 1 0 0,2 0-1 0 0,-1-1 1 0 0,1 1-1 0 0,-1-1 1 0 0,5 1 3 0 0,4 4-5 0 0,2-1 0 0 0,0 0-1 0 0,0-1 1 0 0,0-1 0 0 0,1 0 0 0 0,0-2 0 0 0,0 0 0 0 0,4 0 5 0 0,73 2-877 0 0,-55-6-6244 0 0,-34-1 5299 0 0,4 0-10383 0 0</inkml:trace>
  <inkml:trace contextRef="#ctx0" brushRef="#br0" timeOffset="148721.86">2481 4860 3505 0 0,'0'0'2635'0'0,"0"0"-529"0"0,0 0-251 0 0,0 0-77 0 0,0 0 7 0 0,0 0-16 0 0,0 0-216 0 0,0 0-290 0 0,0 0-307 0 0,0 0-306 0 0,0 0-210 0 0,0 0-47 0 0,-4-1 61 0 0,3 0-429 0 0,0 1 1 0 0,0 0-1 0 0,1 0 1 0 0,-1-1 0 0 0,0 1-1 0 0,0 0 1 0 0,0 0-1 0 0,0 0 1 0 0,1 0-1 0 0,-1 0 1 0 0,0 0-1 0 0,0 0 1 0 0,0 0-1 0 0,1 1 1 0 0,-1-1 0 0 0,0 0-1 0 0,0 0 1 0 0,0 1-1 0 0,1-1 1 0 0,-1 1-1 0 0,0-1 1 0 0,1 0-1 0 0,-1 1 1 0 0,0-1-1 0 0,1 1 1 0 0,-1-1 0 0 0,1 1-1 0 0,-1 0 1 0 0,0-1-1 0 0,1 1 1 0 0,0 0-1 0 0,-1-1 1 0 0,1 1-1 0 0,-1 0 1 0 0,1 0-1 0 0,0-1 1 0 0,-1 1 0 0 0,1 0-1 0 0,0 0 1 0 0,0-1-1 0 0,0 1 1 0 0,0 0-1 0 0,0 0 1 0 0,0 0-1 0 0,0 0 1 0 0,0-1-1 0 0,0 1 1 0 0,0 0 0 0 0,0 0-1 0 0,0 0 1 0 0,0-1-1 0 0,1 1 1 0 0,-1 0-1 0 0,0 0 1 0 0,1-1-1 0 0,-1 1 1 0 0,0 0-1 0 0,1 0 1 0 0,-1-1-1 0 0,1 1 1 0 0,-1-1 0 0 0,1 1-1 0 0,0 0-25 0 0,-1 3 58 0 0,52 473 3869 0 0,-47-405-3739 0 0,3-1 0 0 0,4 0 1 0 0,15 51-189 0 0,-4-68 62 0 0,-2-79 205 0 0,-9 7-265 0 0,0 1 0 0 0,1 0 0 0 0,1 0 0 0 0,1 2 0 0 0,0 0 0 0 0,1 0-1 0 0,0 1 1 0 0,1 2 0 0 0,1-1 0 0 0,0 2 0 0 0,19-9-2 0 0,-27 15 0 0 0,-9 4 1 0 0,0 0-1 0 0,0-1 0 0 0,0 1 0 0 0,1 0 0 0 0,-1 0 0 0 0,0 0 1 0 0,1 0-1 0 0,-1 0 0 0 0,1 1 0 0 0,-1-1 0 0 0,1 0 0 0 0,-1 1 1 0 0,1-1-1 0 0,-1 1 0 0 0,1-1 0 0 0,0 1 0 0 0,-1 0 0 0 0,1 0 1 0 0,0 0-1 0 0,-1-1 0 0 0,1 2 0 0 0,0-1 0 0 0,-1 0 0 0 0,1 0 1 0 0,0 0-1 0 0,-1 1 0 0 0,1-1 0 0 0,-1 1 0 0 0,1 0 1 0 0,-1-1-1 0 0,1 1 0 0 0,-1 0 0 0 0,1 0 0 0 0,-1 0 0 0 0,1 0 1 0 0,-1 0-1 0 0,0 0 0 0 0,0 0 0 0 0,0 0 0 0 0,1 0 0 0 0,-1 1 1 0 0,0-1-1 0 0,-1 0 0 0 0,1 1 0 0 0,0-1 0 0 0,0 2 0 0 0,15 59 60 0 0,-3 122 248 0 0,-13-183-361 0 0,-1 0 0 0 0,1 1 0 0 0,0-1 0 0 0,0 0 1 0 0,1 0-1 0 0,-1 0 0 0 0,0 0 0 0 0,0 0 0 0 0,0 0 0 0 0,1 0 0 0 0,-1 0 0 0 0,1 0 0 0 0,-1 0 0 0 0,1 0 0 0 0,-1 0 0 0 0,1 0 0 0 0,-1 0 0 0 0,1-1 0 0 0,0 1 0 0 0,-1 0 0 0 0,1 0 0 0 0,0-1 0 0 0,0 1 0 0 0,0 0 0 0 0,-1-1 0 0 0,1 1 0 0 0,0 0 0 0 0,0-1 0 0 0,0 0 0 0 0,0 1 0 0 0,0-1 0 0 0,0 1 1 0 0,0-1-1 0 0,0 0 0 0 0,0 0 0 0 0,1 0 0 0 0,-1 0 0 0 0,0 1 0 0 0,0-2 0 0 0,0 1 0 0 0,0 0 0 0 0,0 0 0 0 0,0 0 0 0 0,0 0 0 0 0,0-1 0 0 0,0 1 0 0 0,0 0 0 0 0,0-1 0 0 0,1 0 53 0 0,37-15-5627 0 0,-15 0-5830 0 0,-14 9 3109 0 0</inkml:trace>
  <inkml:trace contextRef="#ctx0" brushRef="#br0" timeOffset="149025.795">3271 5493 6625 0 0,'0'0'2461'0'0,"0"0"-654"0"0,0 0-400 0 0,0 0-92 0 0,0 0-43 0 0,0 0-100 0 0,0 0-101 0 0,0 0-109 0 0,0 0-133 0 0,0 0-115 0 0,0 0-109 0 0,0 0-111 0 0,-22 32-93 0 0,-64 100-75 0 0,55-60 168 0 0,30-69-457 0 0,1 0-1 0 0,-1 0 1 0 0,1 0 0 0 0,0 0-1 0 0,0 0 1 0 0,0 0-1 0 0,0 0 1 0 0,1 1-1 0 0,-1-1 1 0 0,1 0-1 0 0,0 0 1 0 0,0 0 0 0 0,0 0-1 0 0,0-1 1 0 0,0 1-1 0 0,1 0 1 0 0,-1 0-1 0 0,1-1 1 0 0,0 1-1 0 0,0-1 1 0 0,0 1 0 0 0,0-1-1 0 0,0 0 1 0 0,0 0-1 0 0,1 0 1 0 0,-1 0-1 0 0,1 0 1 0 0,-1 0-1 0 0,1-1 1 0 0,0 1 0 0 0,0-1-1 0 0,0 0 1 0 0,-1 0-1 0 0,1 0 1 0 0,0 0-1 0 0,0 0 1 0 0,1-1-1 0 0,-1 1 1 0 0,2-1-37 0 0,4 1 102 0 0,0-1 1 0 0,0 0-1 0 0,0-1 1 0 0,0 0-1 0 0,0 0 0 0 0,0-1 1 0 0,0 0-1 0 0,-1-1 1 0 0,1 0-1 0 0,-1 0 0 0 0,0-1 1 0 0,0 0-1 0 0,0 0 1 0 0,0-1-1 0 0,-1 0 0 0 0,1 0 1 0 0,-1-1-1 0 0,-1 0 1 0 0,1 0-1 0 0,-1-1 0 0 0,0 0 1 0 0,0 0-1 0 0,-1 0-102 0 0,0 1-35 0 0,0 0-1 0 0,0-1 0 0 0,-1 1 1 0 0,0-1-1 0 0,-1 0 1 0 0,1 0-1 0 0,-1 0 0 0 0,-1 0 1 0 0,1-1-1 0 0,-1 1 1 0 0,-1-1-1 0 0,1 1 0 0 0,-1-1 1 0 0,-1 0-1 0 0,1 0 1 0 0,-1 1-1 0 0,-1-1 0 0 0,1 0 1 0 0,-1 0-1 0 0,-1 1 1 0 0,1-1-1 0 0,-1 1 0 0 0,-1-1 1 0 0,1 1-1 0 0,-1 0 1 0 0,0 0-1 0 0,-1 0 1 0 0,0 0-1 0 0,0 1 0 0 0,0-1 1 0 0,-1 1-1 0 0,0 0 1 0 0,0 0-1 0 0,-1 1 0 0 0,1 0 1 0 0,-1 0-1 0 0,-1 0 1 0 0,1 0-1 0 0,0 1 0 0 0,-1 0 1 0 0,0 1-1 0 0,-6-3 36 0 0,-27-2-3264 0 0,14 8-6893 0 0,16 3-663 0 0</inkml:trace>
  <inkml:trace contextRef="#ctx0" brushRef="#br0" timeOffset="149422.566">3600 5210 168 0 0,'0'0'1867'0'0,"0"0"-611"0"0,0 0-19 0 0,0 0 330 0 0,0 0 316 0 0,12-32 89 0 0,35-100-27 0 0,-32 45 3460 0 0,-17 66-2941 0 0,2 22-2337 0 0,0-1-1 0 0,0 0 1 0 0,0 0 0 0 0,-1 0-1 0 0,1 1 1 0 0,0-1-1 0 0,0 0 1 0 0,-1 0 0 0 0,1 0-1 0 0,0 0 1 0 0,0 0-1 0 0,-1 1 1 0 0,1-1 0 0 0,0 0-1 0 0,0 0 1 0 0,-1 0-1 0 0,1 0 1 0 0,0 0 0 0 0,-1 0-1 0 0,1 0 1 0 0,0 0-1 0 0,0 0 1 0 0,-1 0 0 0 0,1 0-1 0 0,0 0 1 0 0,-1 0 0 0 0,1 0-1 0 0,0 0 1 0 0,0 0-1 0 0,-1-1 1 0 0,1 1 0 0 0,0 0-1 0 0,0 0 1 0 0,-1 0-1 0 0,1 0 1 0 0,0 0 0 0 0,0-1-1 0 0,-1 1 1 0 0,1 0-1 0 0,0 0 1 0 0,0-1 0 0 0,0 1-1 0 0,-1 0 1 0 0,1 0-127 0 0,-18 143 2055 0 0,38 412-371 0 0,-2-393-1754 0 0,-17-162-16 0 0,-1-1 1 0 0,0 1 0 0 0,1 0 0 0 0,-1-1-1 0 0,0 1 1 0 0,1 0 0 0 0,-1 0 0 0 0,0-1-1 0 0,1 1 1 0 0,-1 0 0 0 0,0 0 0 0 0,1 0-1 0 0,-1 0 1 0 0,0-1 0 0 0,1 1 0 0 0,-1 0-1 0 0,1 0 1 0 0,-1 0 0 0 0,1 0 0 0 0,-1 0-1 0 0,0 0 1 0 0,1 0 0 0 0,-1 0 0 0 0,1 0-1 0 0,-1 0 1 0 0,0 0 0 0 0,1 0 0 0 0,-1 0-1 0 0,1 1 1 0 0,-1-1 0 0 0,0 0 0 0 0,1 0-1 0 0,-1 0 1 0 0,0 1 0 0 0,1-1 0 0 0,-1 0-1 0 0,0 0 1 0 0,1 1 0 0 0,-1-1 0 0 0,0 0-1 0 0,1 0 1 0 0,-1 1 0 0 0,0-1 0 0 0,0 0-1 0 0,1 1 1 0 0,-1-1 0 0 0,0 1 0 0 0,0-1-1 0 0,0 0 1 0 0,0 1 0 0 0,1-1 0 0 0,-1 1 85 0 0,1-5-860 0 0,3-4-1518 0 0,-3 1-2298 0 0,1-3-7164 0 0</inkml:trace>
  <inkml:trace contextRef="#ctx0" brushRef="#br0" timeOffset="149807.362">3890 5644 1168 0 0,'0'0'3476'0'0,"0"0"-613"0"0,0 0-220 0 0,0 0-112 0 0,0 0-271 0 0,0 0-359 0 0,0 0-320 0 0,0 0-197 0 0,0 0-136 0 0,0 0-120 0 0,34-2-102 0 0,106-10-159 0 0,-72-7 150 0 0,-59 11-805 0 0,0 3-117 0 0,0 0 0 0 0,-1-1-1 0 0,0 0 1 0 0,0 0-1 0 0,0-1 1 0 0,-1 0-1 0 0,0-1 1 0 0,0 0-1 0 0,-1 0 1 0 0,0 0 0 0 0,-1-1-1 0 0,0 1 1 0 0,0-1-1 0 0,0-1 1 0 0,-1 1-1 0 0,-1-1 1 0 0,0 1-1 0 0,0-1 1 0 0,-1 0 0 0 0,0 0-1 0 0,0-9-94 0 0,-1 16 0 0 0,-1 0 0 0 0,1 0 0 0 0,-1 0 0 0 0,0-1 0 0 0,0 1 0 0 0,-1 0 0 0 0,1 0 0 0 0,-1 0-1 0 0,1-1 1 0 0,-1 1 0 0 0,0 0 0 0 0,0 0 0 0 0,0 0 0 0 0,-1 0 0 0 0,1 0 0 0 0,-1 1 0 0 0,0-1 0 0 0,1 0 0 0 0,-1 1 0 0 0,0-1 0 0 0,-1 1 0 0 0,1 0-1 0 0,0-1 1 0 0,-1 1 0 0 0,1 0 0 0 0,-1 1 0 0 0,1-1 0 0 0,-1 0 0 0 0,0 1 0 0 0,0-1 0 0 0,0 1 0 0 0,0 0 0 0 0,0 0 0 0 0,0 0 0 0 0,0 0-1 0 0,-2 1 2 0 0,-2-1-15 0 0,0 1 1 0 0,0 0-1 0 0,0 0 1 0 0,-1 0-1 0 0,1 1 1 0 0,0 1-1 0 0,0-1 1 0 0,1 1-1 0 0,-1 0 1 0 0,0 0-1 0 0,1 1 1 0 0,-1 0-1 0 0,1 0 1 0 0,0 1-1 0 0,0 0 1 0 0,0 0-1 0 0,0 0 1 0 0,1 0-1 0 0,-1 1 1 0 0,1 0-1 0 0,-2 4 14 0 0,-6 5 0 0 0,0 1 0 0 0,2 1 0 0 0,0-1 1 0 0,1 2-1 0 0,0-1 0 0 0,2 2 0 0 0,-3 7 0 0 0,5-9 5 0 0,1 0 0 0 0,0 0 1 0 0,2 0-1 0 0,0 1 0 0 0,1-1 1 0 0,0 1-1 0 0,2 0 0 0 0,0 0 1 0 0,1 0-1 0 0,1 6-5 0 0,-1-16 10 0 0,0 1 0 0 0,1-1 1 0 0,0 0-1 0 0,1 0 0 0 0,0 0 0 0 0,0 0 0 0 0,0 0 1 0 0,1 0-1 0 0,0-1 0 0 0,0 0 0 0 0,0 0 0 0 0,1 0 0 0 0,0 0 1 0 0,0-1-1 0 0,1 1 0 0 0,-1-1 0 0 0,1-1 0 0 0,0 1 0 0 0,1-1 1 0 0,-1 0-1 0 0,1 0 0 0 0,0-1 0 0 0,0 0 0 0 0,0 0 0 0 0,0-1 1 0 0,2 1-11 0 0,18 4 14 0 0,1-1 0 0 0,0-1 1 0 0,0-2-1 0 0,1 0 0 0 0,-1-2 1 0 0,9-1-15 0 0,-10-2-119 0 0,-13 1-1432 0 0,-1 0-4190 0 0,-8 1-6320 0 0</inkml:trace>
  <inkml:trace contextRef="#ctx0" brushRef="#br0" timeOffset="153806.539">4674 5843 0 0 0,'0'0'1376'0'0,"0"0"329"0"0,0 0 247 0 0,0 0 87 0 0,0 0-98 0 0,0 0-241 0 0,0 0-249 0 0,0 0-213 0 0,0 0-122 0 0,0 0-92 0 0,2-4-112 0 0,7-11-94 0 0,-5 12 5577 0 0,-10 21-5921 0 0,2-7-122 0 0,4-11-317 0 0,0 0 13 0 0,0 0 13 0 0,0 0-1 0 0,0 0-17 0 0,0 0-16 0 0,0 0-22 0 0,0 0 19 0 0,0 0 0 0 0,0 0-1 0 0,0 0 13 0 0,0 0-15 0 0,0 0 22 0 0,0 0 7 0 0,0 0-15 0 0,20-26 165 0 0,-5 12-99 0 0,-15 14-57 0 0,0 0 6 0 0,0 0 4 0 0,0 0-2 0 0,0 0-16 0 0,0 0 0 0 0,0 0 19 0 0,0 0 13 0 0,-4 17-38 0 0,1-14-3459 0 0,-1 2-3809 0 0,2-1-4968 0 0</inkml:trace>
  <inkml:trace contextRef="#ctx0" brushRef="#br0" timeOffset="-206150.942">8980 6528 10498 0 0,'0'0'2043'0'0,"0"0"-325"0"0,0 0-132 0 0,0 0 26 0 0,0 0-5 0 0,0 0-207 0 0,0 0-365 0 0,0 0-332 0 0,0 0-203 0 0,0 0-53 0 0,0 0 22 0 0,0 0-3 0 0,0 0-19 0 0,13-18-53 0 0,84-104 536 0 0,-71 87-510 0 0,-8 9-286 0 0,1 1-1 0 0,1 1 0 0 0,1 0 0 0 0,1 2 1 0 0,16-13-134 0 0,-33 32-3 0 0,-1-1 1 0 0,1 0-1 0 0,0 1 1 0 0,1 0-1 0 0,-1 0 1 0 0,0 1-1 0 0,1-1 1 0 0,0 1-1 0 0,0 0 1 0 0,-1 1 0 0 0,1 0-1 0 0,0-1 1 0 0,0 2-1 0 0,0-1 3 0 0,-3 30-5 0 0,-14 133 174 0 0,11-160-167 0 0,1 0 0 0 0,0 0 0 0 0,0 0-1 0 0,-1 0 1 0 0,2-1 0 0 0,-1 1 0 0 0,0 0 0 0 0,0-1 0 0 0,0 1-1 0 0,1 0 1 0 0,-1-1 0 0 0,1 1 0 0 0,-1-1 0 0 0,1 0 0 0 0,0 0-1 0 0,-1 0 1 0 0,1 0 0 0 0,0 0 0 0 0,0 0 0 0 0,0 0 0 0 0,0 0-1 0 0,0-1 1 0 0,0 1 0 0 0,0-1 0 0 0,0 1 0 0 0,0-1 0 0 0,0 0-1 0 0,0 0 1 0 0,0 0 0 0 0,0 0 0 0 0,0 0 0 0 0,0 0 0 0 0,1 0-1 0 0,-1-1 1 0 0,0 1 0 0 0,0-1 0 0 0,0 0 0 0 0,-1 0-1 0 0,1 1 1 0 0,0-1 0 0 0,0 0 0 0 0,0-1 0 0 0,-1 1 0 0 0,1 0-1 0 0,0 0 1 0 0,-1-1 0 0 0,1 1 0 0 0,-1-1 0 0 0,0 1 0 0 0,1-1-1 0 0,0-1-1 0 0,178-174 79 0 0,-170 167-80 0 0,0 0-1 0 0,1 1 1 0 0,0 0-1 0 0,0 0 1 0 0,1 1-1 0 0,0 1 1 0 0,0 0-1 0 0,1 1 1 0 0,0 0-1 0 0,5-1 2 0 0,-16 9 6 0 0,-1-1 0 0 0,1 1 0 0 0,-1 0 0 0 0,0 0 0 0 0,0 0 0 0 0,1 0 0 0 0,-1 0 0 0 0,-1 0 0 0 0,1 0 0 0 0,0 0 0 0 0,0 0 0 0 0,-1 0 0 0 0,1 1 0 0 0,-1-1-1 0 0,0 0 1 0 0,0 0 0 0 0,0 1 0 0 0,0-1 0 0 0,0 0 0 0 0,0 0 0 0 0,0 1 0 0 0,-1-1 0 0 0,1 0 0 0 0,-1 0 0 0 0,0 0 0 0 0,0 0 0 0 0,1 0 0 0 0,-1 0-1 0 0,-1 1-4 0 0,-50 180 199 0 0,50-95-1159 0 0,12-65-1791 0 0,-3-17-6668 0 0,-2-5-2391 0 0</inkml:trace>
  <inkml:trace contextRef="#ctx0" brushRef="#br0" timeOffset="-205950.315">10003 6362 17916 0 0,'0'0'1531'0'0,"0"0"-372"0"0,0 0-63 0 0,0 0 112 0 0,0 0 39 0 0,0 0-132 0 0,0 0-247 0 0,0 0-241 0 0,0 0-192 0 0,0 0-150 0 0,-11 34-70 0 0,-32 104-83 0 0,25-56 7 0 0,17-23-1694 0 0,5-56-934 0 0,-1-2-2717 0 0,-1 2-7076 0 0</inkml:trace>
  <inkml:trace contextRef="#ctx0" brushRef="#br0" timeOffset="204454.052">5208 7673 0 0 0,'0'0'512'0'0,"0"0"60"0"0,0 0-20 0 0,0 0-82 0 0,0 0 14 0 0,0 0 107 0 0,-2-3-33 0 0,-28-23 6603 0 0,-13 25-2759 0 0,-37 8-3351 0 0,-6 1 176 0 0,18-15-386 0 0,-5 7-757 0 0,-4 14 54 0 0,9-10-1639 0 0,58 7-2448 0 0,6 1-2208 0 0,4-9 2396 0 0,-1 0 486 0 0</inkml:trace>
  <inkml:trace contextRef="#ctx0" brushRef="#br0" timeOffset="205029.12">4526 7989 0 0 0,'0'0'485'0'0,"0"0"165"0"0,0 0-11 0 0,0 0 41 0 0,9 3 41 0 0,41 12 853 0 0,70-14 5317 0 0,105-16-3812 0 0,32 15-2951 0 0,-182-21-319 0 0,-49 17-287 0 0,-25 3 246 0 0,-1 1-126 0 0,0 0-238 0 0,0 0-393 0 0,0 0-516 0 0,0 0-761 0 0,0 0-1404 0 0,0 0-892 0 0</inkml:trace>
  <inkml:trace contextRef="#ctx0" brushRef="#br0" timeOffset="208230.849">6378 6833 0 0 0,'0'0'227'0'0,"0"0"674"0"0,0 0 239 0 0,0 0-70 0 0,0 0-83 0 0,0-3-36 0 0,0 74 9375 0 0,0 11-4988 0 0,0 356-3273 0 0,-25-326-1709 0 0,25-102-441 0 0,0-9 82 0 0,0-1 10 0 0,0 0-19 0 0,0 0-10 0 0,0 0 9 0 0,0 0 10 0 0,0 0-22 0 0,0 0-3 0 0,0 0 8 0 0,0 0-23 0 0,0 0 17 0 0,0 0 15 0 0,0 0 2 0 0,0 0-13 0 0,0 0-27 0 0,0 0-19 0 0,0 0-55 0 0,-7-11-3314 0 0,3 3-6749 0 0,2 5 1003 0 0</inkml:trace>
  <inkml:trace contextRef="#ctx0" brushRef="#br0" timeOffset="209307.395">6354 6863 0 0 0,'0'0'1184'0'0,"0"0"459"0"0,0 0-14 0 0,0 0-258 0 0,0 0-225 0 0,0 0-123 0 0,0 0-40 0 0,0 0 3 0 0,4-9 5087 0 0,-2 7-6056 0 0,118-16 2493 0 0,200-4 404 0 0,-226 14-2684 0 0,59 8 15 0 0,-151 1-197 0 0,-1 0 0 0 0,1 1 0 0 0,-1-1 0 0 0,0 0 0 0 0,0 1 0 0 0,0 0 0 0 0,0-1-1 0 0,0 1 1 0 0,0-1 0 0 0,0 1 0 0 0,0 0 0 0 0,0 0 0 0 0,-1 0 0 0 0,1-1 0 0 0,-1 1 0 0 0,0 0 0 0 0,1 0 0 0 0,-1 0 0 0 0,0 0 0 0 0,0 0-1 0 0,0 0 1 0 0,0 0 0 0 0,0 0 0 0 0,-1-1 0 0 0,1 2-48 0 0,3 21 298 0 0,37 220 1193 0 0,-33-196-1222 0 0,-1 0-1 0 0,-3 1 0 0 0,-2-1 0 0 0,-1 1 1 0 0,-3-1-1 0 0,-4 11-268 0 0,1 118 631 0 0,6-178-709 0 0,0 1 0 0 0,0 0 1 0 0,-1 0-1 0 0,1 0 0 0 0,0-1 0 0 0,0 1 0 0 0,-1 0 1 0 0,1 0-1 0 0,0 0 0 0 0,-1 0 0 0 0,1-1 1 0 0,0 1-1 0 0,0 0 0 0 0,-1 0 0 0 0,1 0 1 0 0,0 0-1 0 0,-1 0 0 0 0,1 0 0 0 0,0 0 1 0 0,-1 0-1 0 0,1 0 0 0 0,0 0 0 0 0,-1 0 0 0 0,1 0 1 0 0,0 0-1 0 0,-1 1 0 0 0,1-1 0 0 0,0 0 1 0 0,-1 0-1 0 0,1 0 0 0 0,0 0 0 0 0,0 0 1 0 0,-1 1-1 0 0,1-1 0 0 0,0 0 0 0 0,0 0 1 0 0,-1 0-1 0 0,1 1 0 0 0,0-1 0 0 0,0 0 1 0 0,0 0-1 0 0,-1 1 0 0 0,1-1 0 0 0,0 0 0 0 0,0 1 1 0 0,0-1 77 0 0,-5-5-1283 0 0,0 0-476 0 0,-3-2-6339 0 0,5 0-3439 0 0</inkml:trace>
  <inkml:trace contextRef="#ctx0" brushRef="#br0" timeOffset="209740.191">6712 7084 5737 0 0,'0'0'1913'0'0,"0"0"-450"0"0,0 0-346 0 0,0 0 13 0 0,0 0 147 0 0,0 0 98 0 0,0 0-48 0 0,0 0-224 0 0,0 0-307 0 0,0 0-210 0 0,0 0-62 0 0,0 0-32 0 0,0 0 8 0 0,3-4 1058 0 0,0 127 2630 0 0,0 0-3339 0 0,-5-87 333 0 0,1-19-3147 0 0,0 1-9785 0 0,1-18 84 0 0</inkml:trace>
  <inkml:trace contextRef="#ctx0" brushRef="#br0" timeOffset="212628.545">6329 7260 0 0 0,'0'0'247'0'0,"0"0"560"0"0,0 0 87 0 0,0 0-68 0 0,0 0-71 0 0,0 0-78 0 0,0 0-29 0 0,0 0-17 0 0,-1 1 10229 0 0,-1-1-5553 0 0,-12 3-5157 0 0,-226 20 782 0 0,-77-6 307 0 0,-44-20-601 0 0,169 10-384 0 0,5-14 113 0 0,104 18 212 0 0,82-11-515 0 0,1 0-8 0 0,0 0 11 0 0,0 0-27 0 0,0 0-3 0 0,0 0 18 0 0,0 0-10 0 0,0 0 0 0 0,0 0 3 0 0,0 0 16 0 0,0 0-26 0 0,0 0 6 0 0,0 0-3 0 0,0 0-20 0 0,0 0 22 0 0,0 0 13 0 0,0 0 8 0 0,-24-3-67 0 0,-21-2 90 0 0,45 5-62 0 0,0 0-26 0 0,0 0 6 0 0,0 0-15 0 0,0 0-1 0 0,0 0 14 0 0,0 0-29 0 0,0 0-7 0 0,0 0 16 0 0,0 0-13 0 0,0 0 1 0 0,0 0 25 0 0,0 0-32 0 0,0 0-4 0 0,0 0 9 0 0,0 0 13 0 0,0 0-6 0 0,0 0-23 0 0,0 0 30 0 0,0 0 2 0 0,0 0-14 0 0,0 0 38 0 0,0 0 4 0 0,0 0 6 0 0,0 0-11 0 0,0 0-16 0 0,0 23 216 0 0,-1 15-62 0 0,3 0-1 0 0,1-1 1 0 0,2 1 0 0 0,1 0-1 0 0,12 34-145 0 0,4 119 363 0 0,-15-135-328 0 0,-1 1 0 0 0,-4 0 1 0 0,-1 0-1 0 0,-4 9-35 0 0,1 38 32 0 0,2 62-28 0 0,-2-108 4 0 0,0-2-4 0 0,-5-12 71 0 0,-7 163 85 0 0,13-152-164 0 0,1-55 5 0 0,0 0-2 0 0,0 0 9 0 0,0 0-8 0 0,0 26 52 0 0,-2 169 183 0 0,2-195-249 0 0,0 0 26 0 0,0 0 4 0 0,0 0-21 0 0,0 0 9 0 0,0 0-4 0 0,0 0-23 0 0,0 0 31 0 0,0 0 16 0 0,0 0 6 0 0,0 0-8 0 0,0 0-14 0 0,0 0-8 0 0,0 0 18 0 0,0 0-2 0 0,0 0-3 0 0,0 0 12 0 0,0 0-15 0 0,0 0-33 0 0,0 0 19 0 0,0 0-13 0 0,0 0-22 0 0,0 0-2 0 0,0 0-59 0 0,0 0-59 0 0,-1-2-1727 0 0,0 1-2792 0 0,1 1-4552 0 0,-2 0-2918 0 0</inkml:trace>
  <inkml:trace contextRef="#ctx0" brushRef="#br0" timeOffset="213525.447">4445 8866 0 0 0,'0'0'563'0'0,"0"0"877"0"0,0 0 521 0 0,0 0 260 0 0,0 0-23 0 0,0 0-225 0 0,0 0-294 0 0,0 0-346 0 0,0 0-251 0 0,0 0-123 0 0,0 0-70 0 0,0 0-57 0 0,0 0-60 0 0,0 0-82 0 0,0 0-103 0 0,0 0-71 0 0,0 0-72 0 0,0 0-53 0 0,0 0-29 0 0,0 0-33 0 0,0 0-17 0 0,0 0-36 0 0,0 0-24 0 0,0 0-8 0 0,10 22 1616 0 0,-4 2-1481 0 0,-1 0 0 0 0,-1 1 0 0 0,-1-1 0 0 0,-1 1 0 0 0,-1 0 0 0 0,-1 0-1 0 0,-2-1 1 0 0,-1 5-379 0 0,3-22 38 0 0,-13 103 219 0 0,6 110 38 0 0,7-179-572 0 0,25-111-3382 0 0,-20 55 2323 0 0,3-5-5037 0 0,-6 11-5295 0 0</inkml:trace>
  <inkml:trace contextRef="#ctx0" brushRef="#br0" timeOffset="-214103.525">4355 8943 1712 0 0,'0'0'1694'0'0,"0"0"-582"0"0,0 0-226 0 0,0 0 77 0 0,0 0 164 0 0,0 0 125 0 0,0 0-76 0 0,0 0-181 0 0,0 0-72 0 0,0 0-43 0 0,0 0 22 0 0,0 0 28 0 0,8 0-84 0 0,135-29 3880 0 0,-102 21-4065 0 0,0 1-1 0 0,1 2 0 0 0,-1 2 1 0 0,1 2-1 0 0,6 2-660 0 0,-33-1 78 0 0,104 11 371 0 0,26-25 109 0 0,-56-8-390 0 0,-12 18-90 0 0,-32-7 18 0 0,-26 7-37 0 0,-19 4-51 0 0,0 0-13 0 0,0 0 10 0 0,0 0-10 0 0,0 0 7 0 0,0 0-15 0 0,0 0 36 0 0,0 0 14 0 0,0 0 3 0 0,0 0 24 0 0,0 0-1 0 0,0 0-15 0 0,0 0-6 0 0,0 0 20 0 0,0 0-28 0 0,0 0 21 0 0,0 0 1 0 0,0 0-5 0 0,0 0-1 0 0,0 0-7 0 0,0 0 14 0 0,0 0-19 0 0,0 22 390 0 0,-16 195 753 0 0,-4-18-946 0 0,20-114-137 0 0,10-1 195 0 0,-10-83-272 0 0,-3 32 819 0 0,-163-41-772 0 0,-213 8-9 0 0,272-26-36 0 0,95 24-28 0 0,0 1-1 0 0,1 0 1 0 0,-1 0 0 0 0,0 1 0 0 0,1 1 0 0 0,-1 0-1 0 0,0 1 1 0 0,1 0 0 0 0,-1 1 0 0 0,1 0 0 0 0,-2 1 4 0 0,-59 0 111 0 0,72-4-117 0 0,0-13-3285 0 0,5 2-3858 0 0,1 10-4268 0 0</inkml:trace>
  <inkml:trace contextRef="#ctx0" brushRef="#br0" timeOffset="-213371.214">4712 9094 5753 0 0,'0'0'1851'0'0,"0"0"-358"0"0,0 0-129 0 0,0 0 96 0 0,0 0 37 0 0,0 0-115 0 0,0 0-283 0 0,0 0-357 0 0,0 0-295 0 0,0 0-171 0 0,0 0-71 0 0,0 0-38 0 0,0 0 41 0 0,0 0 29 0 0,0 0 15 0 0,24 0 2496 0 0,157 0 188 0 0,-180 0-2923 0 0,0 0-1 0 0,1 0 1 0 0,-1 0-1 0 0,0 0 1 0 0,0 1 0 0 0,0-1-1 0 0,1 0 1 0 0,-1 1-1 0 0,0-1 1 0 0,0 1-1 0 0,0-1 1 0 0,0 1 0 0 0,0 0-1 0 0,0-1 1 0 0,0 1-1 0 0,0 0 1 0 0,0 0-1 0 0,0 0 1 0 0,0 0 0 0 0,0 0-1 0 0,0 0 1 0 0,-1 0-1 0 0,1 0 1 0 0,0 0-1 0 0,-1 0 1 0 0,1 0-1 0 0,-1 0 1 0 0,1 0 0 0 0,-1 1-1 0 0,1-1 1 0 0,-1 0-1 0 0,0 0 1 0 0,0 1-13 0 0,1 1 69 0 0,-1 0-1 0 0,0 1 1 0 0,0-1-1 0 0,0 0 1 0 0,0 1 0 0 0,0-1-1 0 0,-1 0 1 0 0,1 0-1 0 0,-1 1 1 0 0,0-1 0 0 0,0 0-1 0 0,0 0 1 0 0,-1 0-1 0 0,1 0 1 0 0,-1 0 0 0 0,0 0-1 0 0,1 0 1 0 0,-1-1-1 0 0,0 1 1 0 0,-1-1 0 0 0,1 1-1 0 0,0-1 1 0 0,-1 0-1 0 0,1 0 1 0 0,-4 2-69 0 0,-95 70 613 0 0,63-41-275 0 0,38-33-320 0 0,0 0-14 0 0,0 0 18 0 0,0 0-13 0 0,0 0-12 0 0,0 0 10 0 0,0 0 6 0 0,0 0-3 0 0,0 0 0 0 0,0 0 6 0 0,0 0-18 0 0,28 14 379 0 0,104-19 229 0 0,-45-4-1425 0 0,-84 8 66 0 0,2 1-395 0 0,-2 1-4605 0 0,-1 2-6473 0 0</inkml:trace>
  <inkml:trace contextRef="#ctx0" brushRef="#br0" timeOffset="-208231.592">6474 6550 2481 0 0,'0'0'2688'0'0,"0"0"-1049"0"0,0 0-212 0 0,0 0 108 0 0,0 0 16 0 0,0 0-73 0 0,0 0-206 0 0,0 0-260 0 0,0 0-142 0 0,0 0-151 0 0,0 0-166 0 0,0-7-140 0 0,9-49 788 0 0,76-95 1917 0 0,-64 121-2832 0 0,0 0 0 0 0,2 2 1 0 0,2 1-1 0 0,0 1 0 0 0,2 1 0 0 0,25-18-286 0 0,-50 43 4 0 0,-1 0 0 0 0,0 0 0 0 0,0 1-1 0 0,1-1 1 0 0,-1 0 0 0 0,0 1-1 0 0,0-1 1 0 0,1 1 0 0 0,-1-1 0 0 0,0 1-1 0 0,0-1 1 0 0,0 1 0 0 0,0 0-1 0 0,0 0 1 0 0,0 0 0 0 0,0-1 0 0 0,0 1-1 0 0,0 0 1 0 0,0 0 0 0 0,0 0-1 0 0,-1 1 1 0 0,1-1 0 0 0,0 0 0 0 0,-1 0-1 0 0,1 0 1 0 0,-1 0 0 0 0,1 1-1 0 0,-1-1 1 0 0,0 0 0 0 0,1 0 0 0 0,-1 1-1 0 0,0-1 1 0 0,0 0 0 0 0,0 1-1 0 0,0-1 1 0 0,0 0 0 0 0,0 0 0 0 0,0 1-1 0 0,-1-1 1 0 0,1 0 0 0 0,0 1-1 0 0,-1-1 1 0 0,1 0 0 0 0,-1 1-4 0 0,2 10 71 0 0,8 55 177 0 0,21 79-18 0 0,-30-144-225 0 0,0-1 1 0 0,0 0-1 0 0,1 1 1 0 0,-1-1-1 0 0,0 1 1 0 0,1-1-1 0 0,-1 1 1 0 0,1-1-1 0 0,0 0 1 0 0,-1 1-1 0 0,1-1 1 0 0,0 0-1 0 0,0 0 1 0 0,0 0-1 0 0,0 1 1 0 0,0-1-1 0 0,0 0 1 0 0,0 0-1 0 0,0 0 1 0 0,0-1-1 0 0,0 1 1 0 0,1 0 0 0 0,-1 0-1 0 0,0-1 1 0 0,1 1-1 0 0,-1 0 1 0 0,0-1-1 0 0,1 0 1 0 0,-1 1-1 0 0,1-1 1 0 0,-1 0-1 0 0,1 1 1 0 0,-1-1-1 0 0,1 0 1 0 0,-1 0-1 0 0,0 0 1 0 0,1-1-1 0 0,-1 1 1 0 0,1 0-1 0 0,-1 0 1 0 0,1-1-1 0 0,-1 1 1 0 0,1-1-1 0 0,-1 1 1 0 0,0-1 0 0 0,0 0-1 0 0,1 1 1 0 0,-1-1-1 0 0,0 0 1 0 0,1 0-6 0 0,260-259 542 0 0,-261 259-544 0 0,4-4-5 0 0,-1 0 1 0 0,1 1-1 0 0,0 0 0 0 0,0 0 0 0 0,0 0 0 0 0,1 1 1 0 0,-1 0-1 0 0,1 0 0 0 0,0 0 0 0 0,-1 1 0 0 0,2-1 1 0 0,-1 1-1 0 0,5 0 7 0 0,1 47 120 0 0,6 178 673 0 0,-3-172-703 0 0,12-72-8207 0 0,-20 17 1582 0 0,0 0-4843 0 0</inkml:trace>
  <inkml:trace contextRef="#ctx0" brushRef="#br0" timeOffset="-207822.557">7728 6215 1832 0 0,'0'0'3756'0'0,"0"0"-1694"0"0,0 0-422 0 0,0 0 131 0 0,0 0 45 0 0,0 0-161 0 0,0 0-305 0 0,0 0-316 0 0,0 0-212 0 0,0 0-149 0 0,0 0-105 0 0,0 0-64 0 0,-32 24-51 0 0,-95 74-27 0 0,73-41 339 0 0,51-52-698 0 0,1-1-1 0 0,-1 0 0 0 0,1 1 1 0 0,0 0-1 0 0,0-1 0 0 0,1 1 1 0 0,-1 0-1 0 0,1 0 0 0 0,0 0 1 0 0,1 0-1 0 0,-1 0 0 0 0,1 0 1 0 0,0 0-1 0 0,0 0 0 0 0,1 0 1 0 0,0 4-67 0 0,1-7 49 0 0,0-1 1 0 0,1 1 0 0 0,-1-1 0 0 0,1 1-1 0 0,0-1 1 0 0,-1 0 0 0 0,1 0 0 0 0,0 0-1 0 0,0 0 1 0 0,0 0 0 0 0,0-1 0 0 0,0 1-1 0 0,0-1 1 0 0,-1 0 0 0 0,1 0 0 0 0,0 0-1 0 0,0 0 1 0 0,0 0 0 0 0,0-1 0 0 0,0 0-1 0 0,0 1 1 0 0,0-1 0 0 0,0 0 0 0 0,-1 0-1 0 0,1 0 1 0 0,0-1 0 0 0,-1 1 0 0 0,1-1-1 0 0,-1 1 1 0 0,3-3-50 0 0,20-12 213 0 0,0 0-1 0 0,0-2 1 0 0,-2-1-1 0 0,0-1 1 0 0,18-22-213 0 0,36-32 440 0 0,-75 74-416 0 0,-2 0 1 0 0,-13 143 601 0 0,15-140-679 0 0,0 0-1 0 0,-1 0 1 0 0,1 0 0 0 0,0-1 0 0 0,0 1 0 0 0,1 0-1 0 0,-1-1 1 0 0,0 0 0 0 0,1 0 0 0 0,-1 1 0 0 0,1-2-1 0 0,0 1 1 0 0,0 0 0 0 0,0 0 0 0 0,0-1 0 0 0,0 0-1 0 0,0 1 1 0 0,0-1 0 0 0,0 0 0 0 0,1-1 0 0 0,-1 1-1 0 0,0 0 1 0 0,1-1 0 0 0,-1 0 0 0 0,0 0-1 0 0,1 0 1 0 0,-1 0 0 0 0,0-1 0 0 0,1 1 0 0 0,-1-1-1 0 0,0 0 1 0 0,0 1 0 0 0,0-2 0 0 0,1 1 0 0 0,-1 0-1 0 0,0-1 1 0 0,0 1 0 0 0,-1-1 0 0 0,2 0 53 0 0,12-6-1593 0 0,11-6-6695 0 0,-19 6-3134 0 0</inkml:trace>
  <inkml:trace contextRef="#ctx0" brushRef="#br0" timeOffset="-207448.425">8324 6145 12171 0 0,'0'0'1719'0'0,"0"0"-244"0"0,0 0-116 0 0,0 0-48 0 0,0 0-165 0 0,0 0-191 0 0,0 0-208 0 0,0 0-189 0 0,0 0-130 0 0,-32 18-103 0 0,-99 58-94 0 0,63-27 302 0 0,67-48-532 0 0,1-1 0 0 0,0 0 0 0 0,-1 0 0 0 0,1 1-1 0 0,0-1 1 0 0,-1 0 0 0 0,1 0 0 0 0,0 1 0 0 0,0-1-1 0 0,0 0 1 0 0,-1 1 0 0 0,1-1 0 0 0,0 1 0 0 0,0-1-1 0 0,0 0 1 0 0,0 1 0 0 0,0-1 0 0 0,-1 0 0 0 0,1 1 0 0 0,0-1-1 0 0,0 1 1 0 0,0-1 0 0 0,0 0 0 0 0,0 1 0 0 0,0-1-1 0 0,0 1 1 0 0,1-1 0 0 0,-1 0 0 0 0,0 1 0 0 0,0-1 0 0 0,0 1-1 0 0,0-1 1 0 0,0 0 0 0 0,1 1 0 0 0,-1-1 0 0 0,0 0-1 0 0,0 1 1 0 0,0-1 0 0 0,1 0 0 0 0,-1 1 0 0 0,0-1 0 0 0,1 0-1 0 0,-1 0 1 0 0,0 1 0 0 0,1-1 0 0 0,-1 0 0 0 0,0 0-1 0 0,1 0 1 0 0,-1 1 0 0 0,0-1 0 0 0,1 0 0 0 0,-1 0 0 0 0,0 0-1 0 0,1 0 1 0 0,-1 0 0 0 0,1 0 0 0 0,-1 0 0 0 0,0 0-1 0 0,1 0 1 0 0,-1 0 0 0 0,1 0 0 0 0,-1 0 0 0 0,0 0-1 0 0,1 0 1 0 0,-1 0 0 0 0,1 0 0 0 0,-1 0 0 0 0,0-1 0 0 0,1 1-1 0 0,32 3 167 0 0,-6-4-77 0 0,71 13-6 0 0,-96-10-70 0 0,0-1 0 0 0,-1 1 0 0 0,0 0 0 0 0,1 0 0 0 0,-1 0 0 0 0,0 0 0 0 0,0 1 0 0 0,0-1 0 0 0,-1 0 0 0 0,1 0-1 0 0,0 1 1 0 0,-1-1 0 0 0,1 0 0 0 0,-1 1 0 0 0,0-1 0 0 0,0 0 0 0 0,0 1 0 0 0,0-1 0 0 0,0 0 0 0 0,0 1 0 0 0,-1-1 0 0 0,1 0 0 0 0,-1 1 0 0 0,0-1 0 0 0,0 0 0 0 0,0 0 0 0 0,0 0 0 0 0,0 0 0 0 0,0 1 0 0 0,0-1 0 0 0,-1-1 0 0 0,1 1 0 0 0,-1 0 0 0 0,1 0 0 0 0,-1 0 0 0 0,0-1 0 0 0,1 1 0 0 0,-1-1 0 0 0,0 0 0 0 0,0 1 0 0 0,-1-1-14 0 0,-8 10 2 0 0,-1 0 0 0 0,-1-1 0 0 0,0-1 0 0 0,0 0-1 0 0,-1-1 1 0 0,0 0 0 0 0,0-1 0 0 0,-1 0 0 0 0,0-2 0 0 0,-13 5-2 0 0,13-10-1947 0 0,13-7-8681 0 0,3 3 447 0 0</inkml:trace>
  <inkml:trace contextRef="#ctx0" brushRef="#br0" timeOffset="-207000.072">8648 6193 10882 0 0,'0'0'1994'0'0,"0"0"-262"0"0,0 0-122 0 0,0 0-107 0 0,0 0-164 0 0,0 0-229 0 0,0 0-244 0 0,0 0-199 0 0,0 0-168 0 0,0 0-118 0 0,0 0-86 0 0,0 0-80 0 0,-25 14-46 0 0,-75 42-13 0 0,73-36 63 0 0,40-22-78 0 0,-1 2 38 0 0,-6-1-131 0 0,0 0-1 0 0,0 0 1 0 0,0 1 0 0 0,0 0-1 0 0,0 0 1 0 0,0 0-1 0 0,0 1 1 0 0,0 0 0 0 0,0 0-1 0 0,0 1 1 0 0,-1-1 0 0 0,1 1-1 0 0,0 0 1 0 0,-1 1-1 0 0,0 0 1 0 0,1-1 0 0 0,-1 2-1 0 0,0-1 1 0 0,-1 0 0 0 0,1 1-1 0 0,0 0 1 0 0,-1 0-1 0 0,0 1 1 0 0,2 1-48 0 0,-4-1 59 0 0,-1 1-1 0 0,1-1 1 0 0,-1 0 0 0 0,0 0-1 0 0,0 0 1 0 0,-1 1 0 0 0,0-1-1 0 0,0 0 1 0 0,0 1 0 0 0,0-1 0 0 0,-1 0-1 0 0,0 1 1 0 0,0-1 0 0 0,0 0-1 0 0,-1 0 1 0 0,1 0 0 0 0,-1 0-1 0 0,-1 0 1 0 0,1 0 0 0 0,-1-1-1 0 0,0 1 1 0 0,0-1 0 0 0,0 1-1 0 0,0-1 1 0 0,-1 0 0 0 0,0 0-1 0 0,1-1 1 0 0,-2 1 0 0 0,1-1-1 0 0,0 0 1 0 0,-1 0 0 0 0,1 0-1 0 0,-1-1 1 0 0,0 0 0 0 0,0 1 0 0 0,0-2-1 0 0,0 1 1 0 0,0-1 0 0 0,-2 1-59 0 0,-114 48 134 0 0,35-38-1409 0 0,92-30-6512 0 0,3 10-48 0 0,-5 1-2791 0 0</inkml:trace>
  <inkml:trace contextRef="#ctx0" brushRef="#br0" timeOffset="-176175.168">16667 5696 11234 0 0,'0'0'1657'0'0,"0"0"-793"0"0,0 0-360 0 0,0 0-192 0 0,0 0-104 0 0,0 0-272 0 0,0 0-424 0 0,0 0-552 0 0,0 0-585 0 0,0 0-1567 0 0,0 0-5178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1:03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3608 4713 0 0 0,'0'0'1388'0'0,"0"0"379"0"0,0 0 110 0 0,0 0-126 0 0,0 0-212 0 0,0 0-268 0 0,0 0-240 0 0,0 0-165 0 0,0 0-103 0 0,0 0-73 0 0,3 1 8098 0 0,-2-2-9142 0 0,40-93 1490 0 0,-12 32-938 0 0,3 2 0 0 0,2 2 0 0 0,3 1 0 0 0,11-10-198 0 0,-40 131 237 0 0,23 45 31 0 0,-31-108-265 0 0,0 0 0 0 0,0 0 0 0 0,0 0 0 0 0,0 0 0 0 0,0 0 0 0 0,1-1 0 0 0,-1 1 0 0 0,0 0-1 0 0,1 0 1 0 0,-1 0 0 0 0,1-1 0 0 0,-1 1 0 0 0,1 0 0 0 0,-1-1 0 0 0,1 1 0 0 0,-1 0 0 0 0,1-1 0 0 0,0 1-1 0 0,-1-1 1 0 0,1 1 0 0 0,0-1 0 0 0,-1 1 0 0 0,1-1 0 0 0,0 1 0 0 0,0-1 0 0 0,0 0 0 0 0,-1 1-1 0 0,1-1 1 0 0,0 0 0 0 0,0 0 0 0 0,0 0 0 0 0,0 1 0 0 0,-1-1 0 0 0,1 0 0 0 0,0 0 0 0 0,0 0 0 0 0,0-1-1 0 0,0 1 1 0 0,0 0 0 0 0,-1 0 0 0 0,1 0 0 0 0,0-1 0 0 0,0 1 0 0 0,0 0 0 0 0,0-1 0 0 0,-1 1-1 0 0,1 0 1 0 0,0-1 0 0 0,-1 1 0 0 0,1-1-3 0 0,39-31 206 0 0,-32 24-183 0 0,148-136-23 0 0,-117 122-204 0 0,-39 45 206 0 0,-12 83 492 0 0,-7 41-494 0 0,43-151-3062 0 0,-11-6-6327 0 0,-6 6-2092 0 0</inkml:trace>
  <inkml:trace contextRef="#ctx0" brushRef="#br0" timeOffset="466.292">4534 4400 6953 0 0,'0'0'2044'0'0,"0"0"-388"0"0,0 0-4 0 0,0 0 117 0 0,0 0-2 0 0,0 0-244 0 0,0 0-294 0 0,0 0-295 0 0,0 0-253 0 0,0 0-157 0 0,0 0-147 0 0,0 0-32 0 0,0 0-2 0 0,-17 12-29 0 0,-87 64 489 0 0,99-73-750 0 0,0 0-1 0 0,1 0 1 0 0,-1 0-1 0 0,0 1 1 0 0,1-1-1 0 0,0 1 1 0 0,0 0-1 0 0,0 0 1 0 0,1 0-1 0 0,-1 1 1 0 0,1-1-1 0 0,0 1 1 0 0,0 0 0 0 0,1 0-1 0 0,-1 0 1 0 0,1 0-1 0 0,0 0 1 0 0,0 1-1 0 0,1-1 1 0 0,0 1-1 0 0,-1 3-52 0 0,2-7 10 0 0,0-1 0 0 0,0 1 0 0 0,0-1 0 0 0,0 1 0 0 0,1 0 0 0 0,-1-1 0 0 0,0 1 0 0 0,1-1 0 0 0,-1 1 0 0 0,1-1-1 0 0,0 1 1 0 0,-1-1 0 0 0,1 1 0 0 0,0-1 0 0 0,0 0 0 0 0,0 1 0 0 0,0-1 0 0 0,0 0 0 0 0,0 0 0 0 0,0 0 0 0 0,1 0 0 0 0,-1 0 0 0 0,0 0 0 0 0,1 0 0 0 0,-1 0 0 0 0,0 0-1 0 0,1-1 1 0 0,-1 1 0 0 0,1 0 0 0 0,-1-1 0 0 0,1 1 0 0 0,0-1 0 0 0,-1 0 0 0 0,1 0 0 0 0,-1 1 0 0 0,1-1 0 0 0,0 0 0 0 0,-1 0 0 0 0,1 0 0 0 0,-1-1 0 0 0,1 1 0 0 0,0 0 0 0 0,-1-1-1 0 0,1 1 1 0 0,-1-1-10 0 0,72-26 817 0 0,70-97 210 0 0,-111 91-820 0 0,-22 92 162 0 0,-2-2-703 0 0,-8-55 193 0 0,1-1-1 0 0,-1 0 1 0 0,1 0 0 0 0,-1 0-1 0 0,1 0 1 0 0,0 0 0 0 0,-1 0-1 0 0,1 0 1 0 0,0-1-1 0 0,0 1 1 0 0,0 0 0 0 0,-1 0-1 0 0,1 0 1 0 0,0-1 0 0 0,0 1-1 0 0,0-1 1 0 0,0 1-1 0 0,0-1 1 0 0,0 1 0 0 0,1-1-1 0 0,-1 1 1 0 0,0-1 0 0 0,0 0-1 0 0,0 0 1 0 0,0 1-1 0 0,0-1 1 0 0,1 0 0 0 0,-1 0-1 0 0,0 0 1 0 0,0 0 0 0 0,0 0-1 0 0,0-1 1 0 0,1 1-1 0 0,-1 0 1 0 0,0-1 0 0 0,0 1-1 0 0,0 0 1 0 0,0-1 0 0 0,0 1-1 0 0,0-1 1 0 0,0 0-1 0 0,0 1 1 0 0,0-1 0 0 0,0 0-1 0 0,0 0 1 0 0,0 1 0 0 0,-1-1-1 0 0,1 0 142 0 0,7-4-2025 0 0,6-4-5709 0 0,-8 4-2271 0 0</inkml:trace>
  <inkml:trace contextRef="#ctx0" brushRef="#br0" timeOffset="866.978">5106 4304 9274 0 0,'0'0'2270'0'0,"0"0"-471"0"0,0 0-195 0 0,0 0-159 0 0,0 0-132 0 0,0 0-130 0 0,0 0-204 0 0,0 0-224 0 0,0 0-155 0 0,0 0-133 0 0,0 0-110 0 0,0 0-58 0 0,0 0-62 0 0,-25 16-37 0 0,-114 75 174 0 0,97-58 251 0 0,42-32-627 0 0,1-1 0 0 0,-1 1-1 0 0,0 0 1 0 0,1 0 0 0 0,-1 0-1 0 0,0-1 1 0 0,1 1 0 0 0,-1 0 0 0 0,1 0-1 0 0,-1-1 1 0 0,1 1 0 0 0,-1 0-1 0 0,1-1 1 0 0,-1 1 0 0 0,1-1 0 0 0,0 1-1 0 0,-1-1 1 0 0,1 1 0 0 0,0-1-1 0 0,0 1 1 0 0,-1-1 0 0 0,1 1 0 0 0,0-1-1 0 0,0 0 1 0 0,0 0 0 0 0,-1 1-1 0 0,1-1 1 0 0,0 0 0 0 0,0 0 0 0 0,0 0-1 0 0,0 0 1 0 0,0 0 0 0 0,-1 0 0 0 0,1 0-1 0 0,0 0 1 0 0,0 0 0 0 0,0-1-1 0 0,0 1 3 0 0,1-1 11 0 0,1 1-1 0 0,-1 0 1 0 0,1-1-1 0 0,-1 1 1 0 0,1 0-1 0 0,-1 0 1 0 0,0 0-1 0 0,1 1 1 0 0,-1-1-1 0 0,1 1 1 0 0,-1-1-1 0 0,0 1 1 0 0,1 0-1 0 0,-1 0 1 0 0,0 0-1 0 0,0 0 1 0 0,0 0-1 0 0,0 0 1 0 0,1 0-1 0 0,-2 1 1 0 0,1-1-1 0 0,0 1 1 0 0,0 0-1 0 0,0 0 1 0 0,-1-1-1 0 0,1 1 1 0 0,-1 0-1 0 0,0 0 1 0 0,1 0-1 0 0,-1 1 1 0 0,0-1-1 0 0,0 0 1 0 0,0 0-1 0 0,0 1 1 0 0,-1-1-1 0 0,1 0 1 0 0,-1 1-1 0 0,1 0-10 0 0,-1 1 31 0 0,-1 0-1 0 0,1 0 1 0 0,-1-1 0 0 0,0 1-1 0 0,0 0 1 0 0,0 0 0 0 0,0-1-1 0 0,0 1 1 0 0,-1 0 0 0 0,0-1-1 0 0,0 0 1 0 0,0 1 0 0 0,0-1-1 0 0,0 0 1 0 0,-1 0 0 0 0,1 0-1 0 0,-1 0 1 0 0,0-1-1 0 0,0 1 1 0 0,0-1 0 0 0,0 1-1 0 0,-3 0-30 0 0,-1 3 16 0 0,1-1-59 0 0,2 0-31 0 0,-1-1 0 0 0,0 1 0 0 0,1-1-1 0 0,-2-1 1 0 0,1 1 0 0 0,0-1 0 0 0,-1 0 0 0 0,1 0-1 0 0,-1-1 1 0 0,0 1 0 0 0,0-1 0 0 0,0 0-1 0 0,0-1 1 0 0,-1 0 74 0 0,7-1-663 0 0,20-35-8570 0 0,-16 31 6313 0 0,5-4-7525 0 0</inkml:trace>
  <inkml:trace contextRef="#ctx0" brushRef="#br0" timeOffset="1216.02">5415 4238 6305 0 0,'0'0'2904'0'0,"0"0"-201"0"0,0 0-240 0 0,0 0-338 0 0,0 0-398 0 0,0 0-447 0 0,0 0-316 0 0,0 0-90 0 0,0 0-82 0 0,0 0-143 0 0,0 0-115 0 0,0 0-86 0 0,-21 19-71 0 0,-100 83 315 0 0,96-83 107 0 0,72-19-501 0 0,-38-3-289 0 0,0 1 0 0 0,1 0 0 0 0,-1 1 0 0 0,0 0 1 0 0,1 0-1 0 0,-1 1 0 0 0,1 0 0 0 0,-1 1 0 0 0,0 0 1 0 0,1 1-1 0 0,3 0-9 0 0,-12-1 8 0 0,1 0 1 0 0,0 0-1 0 0,0 1 1 0 0,0-1 0 0 0,-1 0-1 0 0,1 0 1 0 0,0 1-1 0 0,-1-1 1 0 0,1 1-1 0 0,-1 0 1 0 0,0-1-1 0 0,0 1 1 0 0,1 0-1 0 0,-1 0 1 0 0,0 0-1 0 0,0 0 1 0 0,-1 0-1 0 0,1 0 1 0 0,0 0 0 0 0,-1 0-1 0 0,1 0 1 0 0,-1 0-1 0 0,0 0 1 0 0,1 0-1 0 0,-1 0 1 0 0,0 0-1 0 0,0 1 1 0 0,-1-1-1 0 0,1 0 1 0 0,0 0-1 0 0,-1 0 1 0 0,1 0-1 0 0,-1 0 1 0 0,0 2-9 0 0,-34 63 318 0 0,-68 18-345 0 0,54-55-3741 0 0,43-27-1622 0 0,2-2-6515 0 0</inkml:trace>
  <inkml:trace contextRef="#ctx0" brushRef="#br0" timeOffset="2234.47">4681 4739 2136 0 0,'0'0'2665'0'0,"0"0"-883"0"0,0 0-243 0 0,0 0 206 0 0,0 0 175 0 0,0 0-60 0 0,0 0-322 0 0,0 0-373 0 0,0 0-141 0 0,0 0-70 0 0,0 0-42 0 0,0 0-93 0 0,0 0-198 0 0,-5 13-135 0 0,-48 106 718 0 0,-68 62-77 0 0,116-175-451 0 0,60-88-339 0 0,4 2 0 0 0,49-50-337 0 0,-58 82-28 0 0,-40 102 74 0 0,-5 74 149 0 0,-4-127-191 0 0,1 0 0 0 0,-1 0 0 0 0,0 0 0 0 0,1 0 0 0 0,-1 0 0 0 0,1-1 0 0 0,-1 1 0 0 0,1 0-1 0 0,-1-1 1 0 0,1 0 0 0 0,-1 1 0 0 0,1-1 0 0 0,0 0 0 0 0,-1 0 0 0 0,1 0 0 0 0,-1 0 0 0 0,1 0 0 0 0,0 0 0 0 0,-1 0 0 0 0,1 0 0 0 0,-1-1 0 0 0,1 1 0 0 0,0 0 0 0 0,-1-1 0 0 0,1 0-1 0 0,-1 1 1 0 0,0-1 0 0 0,1 0 0 0 0,-1 0 0 0 0,1 0 0 0 0,-1 0 0 0 0,0 0 0 0 0,0 0 0 0 0,0 0 0 0 0,1 0 0 0 0,-1 0 0 0 0,0-1 0 0 0,0 1 0 0 0,-1 0 0 0 0,1-1 0 0 0,0 1 0 0 0,0-1-1 0 0,0 0-2 0 0,1-1-8 0 0,145-135 28 0 0,-147 138-21 0 0,0 1-1 0 0,0 0 1 0 0,0 0-1 0 0,0-1 1 0 0,0 1-1 0 0,0 0 1 0 0,0 0-1 0 0,0-1 1 0 0,0 1-1 0 0,0 0 1 0 0,0-1 0 0 0,0 1-1 0 0,1 0 1 0 0,-1 0-1 0 0,0-1 1 0 0,0 1-1 0 0,1 0 1 0 0,-1-1-1 0 0,1 1 1 0 0,-1-1-1 0 0,0 1 1 0 0,1 0-1 0 0,-1-1 1 0 0,1 1-1 0 0,0-1 1 0 0,-1 1 0 0 0,1-1-1 0 0,-1 0 1 0 0,1 1-1 0 0,0-1 1 0 0,-1 0-1 0 0,1 1 1 0 0,0-1-1 0 0,-1 0 1 0 0,1 0-1 0 0,0 1 1 0 0,-1-1-1 0 0,1 0 1 0 0,0 0 0 0 0,0 0-1 0 0,-1 0 1 0 0,1 0-1 0 0,0 0 1 0 0,-1 0-1 0 0,1 0 1 0 0,0 0-1 0 0,0 0 1 0 0,-1-1-1 0 0,1 1 1 0 0,0 0-1 0 0,-1 0 1 0 0,1-1 0 0 0,0 1-1 0 0,-1 0 1 0 0,1-1-1 0 0,0 1 1 0 0,-1-1-1 0 0,1 1 1 0 0,-1-1-1 0 0,1 1 1 0 0,-1-1-1 0 0,1 1 1 0 0,-1-1-1 0 0,1 0 1 0 0,-1 1 0 0 0,0-1-1 0 0,1 1 1 0 0,-1-1-1 0 0,0 0 1 0 0,-12 121 401 0 0,9 9-242 0 0,3-128-172 0 0,1 0-1 0 0,-1 0 0 0 0,0 0 1 0 0,0 0-1 0 0,0 0 1 0 0,0-1-1 0 0,1 1 0 0 0,-1 0 1 0 0,0 0-1 0 0,1 0 0 0 0,-1-1 1 0 0,1 1-1 0 0,-1 0 1 0 0,1 0-1 0 0,-1-1 0 0 0,1 1 1 0 0,0 0-1 0 0,-1-1 1 0 0,1 1-1 0 0,0-1 0 0 0,-1 1 1 0 0,1-1-1 0 0,0 1 1 0 0,0-1-1 0 0,-1 1 0 0 0,1-1 1 0 0,0 0-1 0 0,0 1 1 0 0,0-1-1 0 0,0 0 0 0 0,-1 0 1 0 0,1 0-1 0 0,0 0 1 0 0,0 0-1 0 0,0 0 0 0 0,0 0 1 0 0,0 0-1 0 0,0 0 1 0 0,-1 0-1 0 0,1 0 0 0 0,0 0 14 0 0,14-9-6545 0 0,-11 3-4266 0 0</inkml:trace>
  <inkml:trace contextRef="#ctx0" brushRef="#br0" timeOffset="2814.311">5226 4905 6497 0 0,'0'0'3118'0'0,"0"0"-1439"0"0,0 0-556 0 0,0 0-61 0 0,0 0-18 0 0,0 0-40 0 0,0 0-153 0 0,0 0-88 0 0,0 0-58 0 0,0 0 41 0 0,0 0 29 0 0,0 0-108 0 0,0 0-47 0 0,4 1-31 0 0,104 9 4015 0 0,-108-10-4552 0 0,0 0 20 0 0,0 15 665 0 0,-76 83 106 0 0,36-31-645 0 0,90-56 284 0 0,-25-11-215 0 0,-15 1-185 0 0,0 0 1 0 0,0-1-1 0 0,-1-1 0 0 0,1 0 0 0 0,0 0 0 0 0,-1-1 0 0 0,1 0 0 0 0,-1 0 0 0 0,1-1 1 0 0,0-1-83 0 0,62-19-71 0 0,-54 16-394 0 0,-8 4-1671 0 0,-1-1-5320 0 0,-7 3-5055 0 0</inkml:trace>
  <inkml:trace contextRef="#ctx0" brushRef="#br0" timeOffset="61883.672">75 5490 1488 0 0,'0'0'1071'0'0,"0"0"-305"0"0,0 0 205 0 0,0 0 465 0 0,0 0 371 0 0,0 0 89 0 0,0 0-225 0 0,0 0-298 0 0,0 0-180 0 0,0 0-78 0 0,0 0-55 0 0,-6-3-77 0 0,4 2-1043 0 0,0 0 227 0 0,0 0 0 0 0,0 0-1 0 0,1 0 1 0 0,-1 0-1 0 0,0 0 1 0 0,0 1 0 0 0,0-1-1 0 0,0 0 1 0 0,0 1 0 0 0,0 0-1 0 0,0-1 1 0 0,0 1 0 0 0,0 0-1 0 0,0 0 1 0 0,0 0 0 0 0,0 0-1 0 0,0 0 1 0 0,0 1 0 0 0,0-1-1 0 0,0 0 1 0 0,0 1 0 0 0,0 0-1 0 0,0-1 1 0 0,0 1-1 0 0,0 1-166 0 0,-13 38 806 0 0,15-24-737 0 0,0 0-1 0 0,0-1 1 0 0,1 1-1 0 0,1 0 1 0 0,1-1-1 0 0,0 1 1 0 0,1-1 0 0 0,1 0-1 0 0,0 0 1 0 0,1-1-1 0 0,1 0 1 0 0,7 12-69 0 0,-12-22 14 0 0,0-1 0 0 0,0 0 1 0 0,1 0-1 0 0,0 0 0 0 0,-1 0 0 0 0,1 0 1 0 0,0 0-1 0 0,0-1 0 0 0,0 1 1 0 0,1-1-1 0 0,-1 0 0 0 0,1 0 0 0 0,-1 0 1 0 0,1-1-1 0 0,0 1 0 0 0,-1-1 0 0 0,1 0 1 0 0,0 0-1 0 0,0 0 0 0 0,0 0 1 0 0,0-1-1 0 0,0 0 0 0 0,0 0 0 0 0,0 0 1 0 0,0 0-1 0 0,0 0 0 0 0,2-1-14 0 0,47-51 664 0 0,36-47-17 0 0,-85 97-619 0 0,1-1 0 0 0,0 1 0 0 0,0 0-1 0 0,-1 1 1 0 0,1-1 0 0 0,0 1 0 0 0,1 0-1 0 0,-1 0 1 0 0,0 1 0 0 0,0-1 0 0 0,0 1 0 0 0,0 0-1 0 0,1 0 1 0 0,1 1-28 0 0,7-1 170 0 0,-8 2-115 0 0,0 0 0 0 0,0 1 0 0 0,0-1 0 0 0,-1 1-1 0 0,1 0 1 0 0,-1 1 0 0 0,0-1 0 0 0,1 1 0 0 0,-2 0 0 0 0,1 0 0 0 0,0 1 0 0 0,-1-1 0 0 0,0 1-1 0 0,0 0 1 0 0,0 0 0 0 0,-1 1 0 0 0,1-1 0 0 0,-1 1 0 0 0,0 1-55 0 0,4 6 53 0 0,0-1 0 0 0,-1 2-1 0 0,-1-1 1 0 0,0 0 0 0 0,-1 1 0 0 0,-1 0 0 0 0,0 0 0 0 0,0 0 0 0 0,-2 1 0 0 0,1-1-1 0 0,-2 0 1 0 0,0 1 0 0 0,-1-1 0 0 0,-1 3-53 0 0,0-10 22 0 0,0 1 0 0 0,-1-1 0 0 0,0 0 0 0 0,0 0 1 0 0,-1-1-1 0 0,0 1 0 0 0,0-1 0 0 0,0 0 0 0 0,-1 0 0 0 0,0 0 0 0 0,0 0 0 0 0,-1-1 0 0 0,0 0 0 0 0,-5 4-22 0 0,9-9-7 0 0,0-1-1 0 0,0 1 1 0 0,0-1-1 0 0,0 0 1 0 0,0 0-1 0 0,0 0 0 0 0,1 0 1 0 0,-1 0-1 0 0,0 0 1 0 0,1 0-1 0 0,-1-1 1 0 0,0 1-1 0 0,1-1 0 0 0,0 1 1 0 0,-1-1-1 0 0,1 1 1 0 0,0-1-1 0 0,0 0 1 0 0,0 1-1 0 0,0-1 0 0 0,0 0 1 0 0,0 0-1 0 0,0 0 1 0 0,1 0-1 0 0,-1 0 1 0 0,1 0-1 0 0,-1 0 0 0 0,1 0 1 0 0,0 0-1 0 0,0 0 1 0 0,0 0-1 0 0,0 0 1 0 0,0 0-1 0 0,0-1 8 0 0,-2-56-2469 0 0,3 37-5442 0 0,-1 18-290 0 0</inkml:trace>
  <inkml:trace contextRef="#ctx0" brushRef="#br0" timeOffset="62214.6">427 5438 5233 0 0,'0'0'1490'0'0,"0"0"-290"0"0,0 0 74 0 0,0 0 227 0 0,0 0 28 0 0,0 0-124 0 0,0 0-156 0 0,0 0-137 0 0,0 0-40 0 0,0 0-32 0 0,0 0-90 0 0,0 0-91 0 0,0 0-102 0 0,10 2-86 0 0,63 18 1060 0 0,-44-8-980 0 0,-29-12-770 0 0,11-8-3480 0 0,-11 2 765 0 0,0 1-4220 0 0,0 1-3664 0 0</inkml:trace>
  <inkml:trace contextRef="#ctx0" brushRef="#br0" timeOffset="62403.507">127 5210 10770 0 0,'0'0'4153'0'0,"0"0"-3257"0"0,0 0-464 0 0,0 0-79 0 0,0 0-113 0 0,0 0-96 0 0,0 0-96 0 0,0 0-56 0 0,0 0-64 0 0,0 0-104 0 0,0 0-241 0 0,0 0-399 0 0,0 0-800 0 0,0 0-3009 0 0,70 15-4681 0 0</inkml:trace>
  <inkml:trace contextRef="#ctx0" brushRef="#br0" timeOffset="62969.198">419 4993 6673 0 0,'0'0'1739'0'0,"0"0"-166"0"0,0 0 24 0 0,0 0 25 0 0,0 0-214 0 0,0 0-379 0 0,0 0-347 0 0,0 0-235 0 0,0 0-121 0 0,0 0-69 0 0,0 0-30 0 0,0 0-43 0 0,10 20-44 0 0,32 59-31 0 0,-42-76-102 0 0,1-1 0 0 0,0 0 0 0 0,1 0 0 0 0,-1 1 0 0 0,0-1 1 0 0,1 0-1 0 0,-1 0 0 0 0,1 0 0 0 0,-1-1 0 0 0,1 1 0 0 0,0 0 0 0 0,0-1 0 0 0,0 1 0 0 0,0-1 0 0 0,0 1 0 0 0,0-1 0 0 0,1 0 0 0 0,-1 0 0 0 0,0 0 0 0 0,0 0 0 0 0,1 0 1 0 0,-1-1-1 0 0,1 1 0 0 0,-1-1 0 0 0,3 1-7 0 0,7 1 46 0 0,-9-1 5 0 0,-1-1 0 0 0,1 1 1 0 0,-1-1-1 0 0,0 1 0 0 0,1-1 1 0 0,-1 0-1 0 0,1 0 0 0 0,-1 0 0 0 0,1 0 1 0 0,-1 0-1 0 0,1-1 0 0 0,-1 1 0 0 0,1-1 1 0 0,-1 0-1 0 0,0 1 0 0 0,1-1 0 0 0,-1 0 1 0 0,0 0-1 0 0,0-1 0 0 0,0 1 1 0 0,0 0-1 0 0,0-1 0 0 0,0 1 0 0 0,0-1 1 0 0,0 0-1 0 0,0 1 0 0 0,-1-1 0 0 0,1 0 1 0 0,-1 0-1 0 0,1 0 0 0 0,-1 0 1 0 0,0-1-1 0 0,0 1 0 0 0,0 0 0 0 0,0 0 1 0 0,0-1-1 0 0,0 1 0 0 0,-1-1 0 0 0,1 1 1 0 0,-1-1-1 0 0,0 1 0 0 0,0 0 1 0 0,1-1-1 0 0,-2 1 0 0 0,1-2-51 0 0,2-9 219 0 0,0-1-1 0 0,-1 0 1 0 0,0 0 0 0 0,-1 0 0 0 0,-1 0-1 0 0,-1 1 1 0 0,1-1 0 0 0,-2 0-1 0 0,0 1 1 0 0,-1-1 0 0 0,0 1-1 0 0,-1 0 1 0 0,0 0 0 0 0,-1 1-1 0 0,-4-5-218 0 0,-123-173 1444 0 0,122 176-1374 0 0,-135-135 152 0 0,138 142-218 0 0,0 1 1 0 0,0 0 0 0 0,-1 1 0 0 0,0 0-1 0 0,0 0 1 0 0,0 1 0 0 0,0 0-1 0 0,-1 0 1 0 0,1 1 0 0 0,-1 1 0 0 0,0-1-1 0 0,0 2 1 0 0,0-1 0 0 0,0 1-1 0 0,0 1 1 0 0,0 0 0 0 0,-1 0-1 0 0,1 1 1 0 0,-3 1-5 0 0,10-1-7 0 0,-1 0 0 0 0,1 1-1 0 0,0-1 1 0 0,0 1 0 0 0,0 0 0 0 0,0 0-1 0 0,0 0 1 0 0,0 0 0 0 0,1 0 0 0 0,-1 0-1 0 0,0 1 1 0 0,1 0 0 0 0,0-1 0 0 0,0 1 0 0 0,0 0-1 0 0,0 0 1 0 0,0 0 0 0 0,0 0 0 0 0,1 0-1 0 0,0 1 1 0 0,-1-1 0 0 0,1 0 0 0 0,1 1-1 0 0,-1-1 1 0 0,0 1 0 0 0,1-1 0 0 0,-1 1-1 0 0,1-1 1 0 0,0 1 7 0 0,17 102-159 0 0,-10-91 144 0 0,1 0 0 0 0,1-1 0 0 0,0 0 0 0 0,1-1 0 0 0,0 0 0 0 0,1 0 0 0 0,0-1 0 0 0,1 0 0 0 0,1-1 0 0 0,0-1 0 0 0,10 6 15 0 0,-15-10-2 0 0,0-1 0 0 0,1 0 0 0 0,-1 0 0 0 0,1-1 0 0 0,0-1 0 0 0,0 1 0 0 0,1-1 0 0 0,-1-1 0 0 0,1 0 0 0 0,-1 0 0 0 0,1-1 0 0 0,0 0 1 0 0,0-1-1 0 0,-1 0 0 0 0,1 0 0 0 0,0-1 0 0 0,0 0 0 0 0,-1-1 0 0 0,1 0 0 0 0,4-2 2 0 0,-2-4 47 0 0,0 0-1 0 0,0-1 1 0 0,0 0 0 0 0,-1-1 0 0 0,-1-1 0 0 0,0 1 0 0 0,0-1 0 0 0,-1-1 0 0 0,0 0-1 0 0,-1 0 1 0 0,-1-1 0 0 0,0 0 0 0 0,0 0 0 0 0,-1-1 0 0 0,-1 0 0 0 0,-1 0 0 0 0,0 0-1 0 0,0 0 1 0 0,-1-1 0 0 0,0-13-47 0 0,3-105 527 0 0,-6 131-537 0 0,-1 0 1 0 0,1 0-1 0 0,-1-1 1 0 0,0 1-1 0 0,0 0 0 0 0,0 0 1 0 0,0 0-1 0 0,0 1 0 0 0,0-1 1 0 0,0 0-1 0 0,-1 0 1 0 0,1 1-1 0 0,0-1 0 0 0,-1 0 1 0 0,0 1-1 0 0,1 0 0 0 0,-1-1 1 0 0,0 1-1 0 0,0 0 1 0 0,0 0-1 0 0,0 0 0 0 0,0 0 1 0 0,0 0-1 0 0,0 0 1 0 0,0 1-1 0 0,0-1 0 0 0,0 1 1 0 0,0-1-1 0 0,0 1 0 0 0,-1 0 1 0 0,1 0-1 0 0,0 0 1 0 0,0 0-1 0 0,0 0 0 0 0,0 1 1 0 0,-1-1-1 0 0,1 1 0 0 0,0-1 1 0 0,-2 1 9 0 0,-13 8-3895 0 0,5 6-3707 0 0,8-7-4416 0 0</inkml:trace>
  <inkml:trace contextRef="#ctx0" brushRef="#br0" timeOffset="63369.09">524 4242 776 0 0,'0'0'4701'0'0,"0"0"-2438"0"0,0 0-620 0 0,0 0 264 0 0,0 0 74 0 0,0 0-158 0 0,0 0-289 0 0,0 0-277 0 0,0 0-205 0 0,-8-33-187 0 0,-28-104-133 0 0,6 64 405 0 0,25 62-933 0 0,-1 0 0 0 0,0 1 0 0 0,-1 0-1 0 0,0 0 1 0 0,-1 0 0 0 0,0 1 0 0 0,0 0 0 0 0,-1 1-1 0 0,0 0 1 0 0,-4-2-204 0 0,12 9 20 0 0,-1-1 1 0 0,0 1-1 0 0,0 1 0 0 0,0-1 1 0 0,0 0-1 0 0,0 0 0 0 0,0 1 1 0 0,0-1-1 0 0,0 1 0 0 0,0 0 1 0 0,0-1-1 0 0,0 1 0 0 0,0 0 1 0 0,0 0-1 0 0,0 1 0 0 0,0-1 0 0 0,0 0 1 0 0,0 1-1 0 0,0-1 0 0 0,0 1 1 0 0,0-1-1 0 0,0 1 0 0 0,0 0 1 0 0,1 0-1 0 0,-1 0 0 0 0,0 0 1 0 0,0 0-1 0 0,1 0 0 0 0,-1 1 1 0 0,1-1-1 0 0,-1 0 0 0 0,1 1 1 0 0,-1-1-1 0 0,1 1 0 0 0,0 0 1 0 0,0-1-1 0 0,0 1 0 0 0,0 0 1 0 0,0 0-1 0 0,0 0 0 0 0,0 0 0 0 0,1 0 1 0 0,-1 0-1 0 0,1 0 0 0 0,-1 0 1 0 0,1 0-1 0 0,0 0 0 0 0,0 0 1 0 0,-1 0-1 0 0,2 0 0 0 0,-1 0 1 0 0,0 0-1 0 0,0 0 0 0 0,1 0 1 0 0,-1 0-21 0 0,2 11-5 0 0,0 0 0 0 0,0 0 0 0 0,1 0 0 0 0,1 0 0 0 0,0 0 0 0 0,1-1 0 0 0,0 0 0 0 0,1 0 0 0 0,0 0 0 0 0,1-1 0 0 0,0 0 0 0 0,2 2 5 0 0,-4-6 5 0 0,-2 0 8 0 0,1 0-1 0 0,1 1 1 0 0,-1-1-1 0 0,1-1 1 0 0,1 1 0 0 0,-1-1-1 0 0,1 0 1 0 0,0 0-1 0 0,1-1 1 0 0,-1 0 0 0 0,1 0-1 0 0,0 0 1 0 0,0-1-1 0 0,1 0 1 0 0,-1 0 0 0 0,1-1-1 0 0,0 0 1 0 0,0 0-1 0 0,0-1 1 0 0,0 0 0 0 0,0-1-1 0 0,0 0 1 0 0,1 0-1 0 0,-1 0 1 0 0,0-1 0 0 0,1 0-1 0 0,-1-1 1 0 0,0 0-1 0 0,1 0 1 0 0,-1-1 0 0 0,0 0-1 0 0,0 0 1 0 0,0-1-1 0 0,0 0 1 0 0,-1-1 0 0 0,1 0-1 0 0,-1 0 1 0 0,0 0-1 0 0,0-1 1 0 0,1-1-13 0 0,0-3 56 0 0,-1-1 0 0 0,0 0 0 0 0,0-1 0 0 0,-1 1 0 0 0,0-1 0 0 0,-1-1 0 0 0,0 1 0 0 0,-1-1 0 0 0,-1 0 0 0 0,1 0 0 0 0,-2 0 0 0 0,0 0 0 0 0,0 0 0 0 0,-1-7-56 0 0,-2-63-5178 0 0,-1 75-2244 0 0,1 2-4814 0 0</inkml:trace>
  <inkml:trace contextRef="#ctx0" brushRef="#br0" timeOffset="64454.104">174 3288 3233 0 0,'0'0'2507'0'0,"0"0"-723"0"0,0 0-126 0 0,0 0 196 0 0,0 0 102 0 0,0 0-97 0 0,0 0-376 0 0,0 0-436 0 0,0 0-332 0 0,0 0-220 0 0,0 0-134 0 0,-2 0-80 0 0,101-15 2743 0 0,206 1-1529 0 0,-251 10-1325 0 0,-53 3-122 0 0,-1 0-1 0 0,1 1 0 0 0,-1-1 1 0 0,0 0-1 0 0,1 0 1 0 0,-1 0-1 0 0,0 0 0 0 0,1 0 1 0 0,-1 0-1 0 0,0 0 0 0 0,0 1 1 0 0,0-1-1 0 0,0 0 0 0 0,0 0 1 0 0,0 0-1 0 0,0 0 0 0 0,0 0 1 0 0,0 0-1 0 0,0 0 0 0 0,-1 0 1 0 0,1 0-1 0 0,0 0 0 0 0,-1 0 1 0 0,1 0-1 0 0,0 1 0 0 0,-1-1 1 0 0,1 0-1 0 0,-1 0 0 0 0,0 0 1 0 0,1 1-1 0 0,-1-1 0 0 0,0 0 1 0 0,1 1-1 0 0,-1-1 0 0 0,0 1 1 0 0,0-1-1 0 0,1 0 1 0 0,-1 1-1 0 0,0 0 0 0 0,0-1 1 0 0,0 1-1 0 0,0-1-47 0 0,-50-41 316 0 0,-1 2 1 0 0,-3 2 0 0 0,-25-12-317 0 0,23 15 89 0 0,1-3 0 0 0,2-2 0 0 0,-17-18-89 0 0,-54-60 10 0 0,126 117-64 0 0,-1 0 1 0 0,1 0-1 0 0,-1 0 1 0 0,1 0 0 0 0,-1 0-1 0 0,1 1 1 0 0,0-1-1 0 0,-1 0 1 0 0,1 0-1 0 0,0 1 1 0 0,0-1 0 0 0,0 1-1 0 0,0-1 1 0 0,-1 1-1 0 0,1-1 1 0 0,0 1-1 0 0,0-1 1 0 0,0 1 0 0 0,0 0-1 0 0,0-1 1 0 0,0 1-1 0 0,0 0 1 0 0,0 0-1 0 0,0 0 1 0 0,0 0-1 0 0,0 0 1 0 0,0 0 0 0 0,0 0-1 0 0,0 0 1 0 0,0 0-1 0 0,0 0 1 0 0,0 0-1 0 0,0 1 1 0 0,0-1 0 0 0,0 1-1 0 0,0-1 1 0 0,0 0-1 0 0,0 1 1 0 0,0-1-1 0 0,0 1 1 0 0,-1 0-1 0 0,1-1 1 0 0,0 1 0 0 0,0 0 53 0 0,30 11-1908 0 0,-17-7-1761 0 0,0-1-5124 0 0,-9-4-1624 0 0</inkml:trace>
  <inkml:trace contextRef="#ctx0" brushRef="#br0" timeOffset="64738.238">482 2648 15483 0 0,'0'0'1597'0'0,"0"0"-576"0"0,0 0-294 0 0,0 0 63 0 0,0 0 58 0 0,0 0-92 0 0,0 0-160 0 0,0 0-116 0 0,0 0-61 0 0,0 0-14 0 0,0 0-37 0 0,0 0-124 0 0,0 0-93 0 0,13 1-55 0 0,88 8-481 0 0,-86-20-2414 0 0,-11-3-7173 0 0,-3 10-853 0 0</inkml:trace>
  <inkml:trace contextRef="#ctx0" brushRef="#br0" timeOffset="64993.659">86 2434 10762 0 0,'0'0'1193'0'0,"0"0"-897"0"0,0 0-544 0 0,0 0-305 0 0,0 0-239 0 0,0 0-136 0 0,0 0-280 0 0,0 0-1185 0 0,0 0-3736 0 0</inkml:trace>
  <inkml:trace contextRef="#ctx0" brushRef="#br0" timeOffset="65239.534">438 2283 0 0 0,'0'0'756'0'0,"0"0"1745"0"0,0 0 615 0 0,0 0-275 0 0,0 0-517 0 0,0 0-362 0 0,0 0-256 0 0,0 0-255 0 0,0 0-226 0 0,0 0-236 0 0,0 0-208 0 0,0 0-119 0 0,-9-32-105 0 0,-26-97-75 0 0,8 80 194 0 0,20 46-544 0 0,5 1-81 0 0,-1 0-1 0 0,1 1 1 0 0,-1-1 0 0 0,1 1 0 0 0,-1-1-1 0 0,0 1 1 0 0,0 0 0 0 0,1 0 0 0 0,-1 0 0 0 0,0 0-1 0 0,0 0 1 0 0,0 1 0 0 0,0-1 0 0 0,0 1 0 0 0,0 0-1 0 0,0 0 1 0 0,0 0 0 0 0,0 0 0 0 0,0 1 0 0 0,0-1-1 0 0,0 1 1 0 0,0 0 0 0 0,0 0 0 0 0,0 0-1 0 0,0 0 1 0 0,1 0 0 0 0,-1 1 0 0 0,0-1 0 0 0,1 1-1 0 0,-1 0 1 0 0,1-1 0 0 0,0 1 0 0 0,-1 0 0 0 0,1 1-1 0 0,0-1 1 0 0,-1 2-51 0 0,3 4-22 0 0,0 0-1 0 0,0 1 1 0 0,1-1-1 0 0,0 0 1 0 0,0 1-1 0 0,1-1 1 0 0,1 0-1 0 0,-1 0 1 0 0,1 0 0 0 0,0 0-1 0 0,1-1 1 0 0,0 1-1 0 0,0-1 1 0 0,0 0-1 0 0,1 0 1 0 0,0 0-1 0 0,1-1 1 0 0,-1 0-1 0 0,1 0 1 0 0,1 0 0 0 0,-1-1-1 0 0,1 0 1 0 0,0 0-1 0 0,0 0 1 0 0,0-1-1 0 0,0 0 1 0 0,1-1-1 0 0,0 1 1 0 0,0-2-1 0 0,0 1 1 0 0,8 1 22 0 0,-9-2-14 0 0,1 0 0 0 0,-1-1 1 0 0,1 1-1 0 0,0-1 0 0 0,-1-1 1 0 0,1 0-1 0 0,0 0 0 0 0,-1 0 0 0 0,1-1 1 0 0,0 0-1 0 0,-1-1 0 0 0,1 1 0 0 0,-1-2 1 0 0,0 1-1 0 0,1-1 0 0 0,-1 0 0 0 0,0 0 1 0 0,-1-1-1 0 0,1 0 0 0 0,-1 0 0 0 0,1-1 1 0 0,-1 1-1 0 0,-1-1 0 0 0,1-1 0 0 0,-1 1 1 0 0,1-2 13 0 0,2-2-111 0 0,-1-1 0 0 0,0 0 1 0 0,0-1-1 0 0,-1 0 1 0 0,0 0-1 0 0,-1 0 0 0 0,0-1 1 0 0,-1 1-1 0 0,-1-1 0 0 0,1 0 1 0 0,-2 0-1 0 0,0 0 1 0 0,0-1-1 0 0,-1 1 0 0 0,-1-1 1 0 0,0 1-1 0 0,-1-3 111 0 0,-7-17-3116 0 0,-2 14-3643 0 0,3 9-4149 0 0</inkml:trace>
  <inkml:trace contextRef="#ctx0" brushRef="#br0" timeOffset="69588.356">222 1624 920 0 0,'0'0'1815'0'0,"0"0"-321"0"0,0 0-43 0 0,0 0 108 0 0,0 0 47 0 0,0 0-146 0 0,0 0-239 0 0,0 0-243 0 0,0 0-166 0 0,0 0-88 0 0,0 0-28 0 0,-3 3 480 0 0,3-2 1869 0 0,173 24 840 0 0,-157-24-3784 0 0,-13 0-45 0 0,1 0 0 0 0,-1 0 0 0 0,1 0 0 0 0,-1-1-1 0 0,1 1 1 0 0,-1-1 0 0 0,1 0 0 0 0,-1 0 0 0 0,1 0-1 0 0,0 0 1 0 0,-1-1 0 0 0,1 1 0 0 0,-1-1 0 0 0,1 0-1 0 0,-1 0 1 0 0,1 0 0 0 0,-1-1 0 0 0,0 1 0 0 0,0-1 0 0 0,1 1-1 0 0,-1-1 1 0 0,0 0 0 0 0,-1-1 0 0 0,1 1 0 0 0,0 0-1 0 0,-1-1 1 0 0,1 0 0 0 0,-1 1 0 0 0,0-1 0 0 0,0 0-1 0 0,0 0 1 0 0,0 0 0 0 0,0-1 0 0 0,-1 1 0 0 0,1 0-1 0 0,-1 0 1 0 0,0-1 0 0 0,1-2-56 0 0,-2-2 216 0 0,-16-54 1055 0 0,-115-52-296 0 0,122 108-1058 0 0,9 6 56 0 0,17 6-233 0 0,-7-5 260 0 0,-1 1-1 0 0,1-2 0 0 0,0 1 0 0 0,-1-1 0 0 0,1-1 1 0 0,0 0-1 0 0,-1 0 0 0 0,1-1 0 0 0,-1 0 0 0 0,1 0 0 0 0,-1-1 1 0 0,0-1-1 0 0,0 0 0 0 0,0 0 0 0 0,-1 0 0 0 0,1-1 1 0 0,-1-1-1 0 0,4-3 1 0 0,-9 7 23 0 0,0-1 0 0 0,-1 0 1 0 0,1 0-1 0 0,-1 0 0 0 0,0 0 0 0 0,0-1 1 0 0,0 1-1 0 0,0 0 0 0 0,-1-1 1 0 0,0 1-1 0 0,1-1 0 0 0,-1 0 0 0 0,0 1 1 0 0,-1-1-1 0 0,1 0 0 0 0,-1 0 1 0 0,1 0-1 0 0,-1 1 0 0 0,0-1 0 0 0,-1 0 1 0 0,1 0-1 0 0,-1 0 0 0 0,0 1 1 0 0,1-1-1 0 0,-2 0 0 0 0,1 1 0 0 0,0-1 1 0 0,-1 1-1 0 0,1-1 0 0 0,-1 1 1 0 0,-2-3-24 0 0,-75-97 763 0 0,79 103-763 0 0,-9-9 42 0 0,1 1-1 0 0,-1 0 1 0 0,0 0-1 0 0,-1 1 1 0 0,0 0-1 0 0,0 1 0 0 0,-1 0 1 0 0,1 0-1 0 0,-1 1 1 0 0,-1 1-1 0 0,1 0 0 0 0,0 0 1 0 0,-1 1-1 0 0,0 1 1 0 0,0 0-1 0 0,0 0 1 0 0,0 1-1 0 0,-6 1-41 0 0,18 0-40 0 0,-1 0 0 0 0,1 0 0 0 0,-1 1 1 0 0,1-1-1 0 0,-1 0 0 0 0,1 0 0 0 0,-1 1 0 0 0,1-1 1 0 0,-1 0-1 0 0,1 1 0 0 0,-1-1 0 0 0,1 0 0 0 0,-1 1 0 0 0,1-1 1 0 0,0 1-1 0 0,-1-1 0 0 0,1 1 0 0 0,0-1 0 0 0,-1 1 0 0 0,1-1 1 0 0,0 1-1 0 0,0-1 0 0 0,-1 1 0 0 0,1-1 0 0 0,0 1 0 0 0,0-1 1 0 0,0 1-1 0 0,0-1 0 0 0,0 1 0 0 0,0 0 0 0 0,0-1 1 0 0,0 1-1 0 0,0-1 0 0 0,0 1 0 0 0,0-1 0 0 0,0 1 0 0 0,0-1 1 0 0,0 1-1 0 0,1 0 0 0 0,-1-1 0 0 0,0 1 0 0 0,0-1 0 0 0,1 1 1 0 0,-1-1-1 0 0,0 1 0 0 0,1-1 0 0 0,-1 0 0 0 0,0 1 1 0 0,1-1-1 0 0,-1 1 0 0 0,1-1 0 0 0,-1 0 0 0 0,1 1 0 0 0,-1-1 1 0 0,0 0-1 0 0,1 1 0 0 0,0-1 0 0 0,-1 0 40 0 0,32 13-3659 0 0,-21-10-233 0 0,0 0-3340 0 0,-3-3-5048 0 0</inkml:trace>
  <inkml:trace contextRef="#ctx0" brushRef="#br0" timeOffset="71468.723">786 5902 3377 0 0,'0'0'1316'0'0,"0"0"-460"0"0,0 0-38 0 0,0 0 299 0 0,0 0 266 0 0,0 0 26 0 0,0 0-133 0 0,0 0-77 0 0,0 0-23 0 0,0 0 11 0 0,0 0-34 0 0,0 0-159 0 0,0 0-170 0 0,0-6-100 0 0,11-231 5912 0 0,1-73-5047 0 0,27-87-790 0 0,-22 148-553 0 0,14 23-76 0 0,-13-146 83 0 0,12 100-141 0 0,-8-273 248 0 0,-9-65 106 0 0,-10-87-25 0 0,9 377-69 0 0,-7-438 592 0 0,-5 757-948 0 0,0 1 6 0 0,0 0-21 0 0,0 0 26 0 0,0 0-7 0 0,0 0-3 0 0,0 0 0 0 0,0 0-17 0 0,0 0 12 0 0,0 0 24 0 0,0 0-14 0 0,0 0-12 0 0,0 0-15 0 0,0 0 12 0 0,0 0-11 0 0,0 0 0 0 0,0 0 18 0 0,0 0 16 0 0,0 0 0 0 0,0 0-7 0 0,0 0-11 0 0,0 0-1 0 0,0 0-11 0 0,0 0 6 0 0,0 0-19 0 0,0 25-2487 0 0,0-13-2554 0 0,0-4-7306 0 0</inkml:trace>
  <inkml:trace contextRef="#ctx0" brushRef="#br0" timeOffset="117038.611">17054 4098 4657 0 0,'0'0'2611'0'0,"0"0"-724"0"0,0 0-402 0 0,0 0-1 0 0,0 0 32 0 0,0 0-87 0 0,0 0-160 0 0,0 0-275 0 0,0 0-290 0 0,0 0-137 0 0,0 0-95 0 0,-5 0-62 0 0,1 0-377 0 0,3 0 36 0 0,-1 0 1 0 0,0 0-1 0 0,0 0 1 0 0,0 0-1 0 0,0 0 1 0 0,0 0-1 0 0,1 0 1 0 0,-1 1-1 0 0,0-1 1 0 0,0 1-1 0 0,0-1 1 0 0,1 1-1 0 0,-1 0 1 0 0,0-1-1 0 0,1 1 1 0 0,-1 0-1 0 0,1 0 1 0 0,-1 0-1 0 0,1 1 1 0 0,-1-1-1 0 0,1 0 1 0 0,0 1-1 0 0,-1-1 1 0 0,1 0-1 0 0,0 1-69 0 0,-71 91 1099 0 0,63-85-1058 0 0,0 1-1 0 0,2 0 1 0 0,-1 1-1 0 0,1 0 1 0 0,0 0-1 0 0,1 1 0 0 0,0-1 1 0 0,1 1-1 0 0,0 0 1 0 0,1 1-1 0 0,0-1 1 0 0,1 1-1 0 0,0 0 1 0 0,1 0-1 0 0,0 0 1 0 0,1 0-1 0 0,0 1-40 0 0,3-7 4 0 0,1-1 1 0 0,-1 0-1 0 0,1 0 0 0 0,0 0 0 0 0,0 0 0 0 0,1-1 0 0 0,-1 1 0 0 0,1-1 0 0 0,0 0 1 0 0,0 0-1 0 0,1 0 0 0 0,-1-1 0 0 0,1 1 0 0 0,0-1 0 0 0,0 0 0 0 0,0 0 1 0 0,0-1-1 0 0,0 0 0 0 0,0 0 0 0 0,1 0 0 0 0,-1 0 0 0 0,1-1 0 0 0,0 0 0 0 0,-1 0 1 0 0,1 0-1 0 0,0-1 0 0 0,0 0 0 0 0,-1 0 0 0 0,1-1 0 0 0,1 0-4 0 0,6 1 56 0 0,0 0-1 0 0,0-1 1 0 0,0-1 0 0 0,0 0-1 0 0,0-1 1 0 0,-1-1-1 0 0,0 0 1 0 0,1 0 0 0 0,-1-1-1 0 0,-1-1 1 0 0,1 0-1 0 0,-1 0 1 0 0,0-1 0 0 0,0-1-1 0 0,-1 0 1 0 0,2-2-56 0 0,-6 5 87 0 0,1 1 1 0 0,-1-1-1 0 0,-1-1 1 0 0,1 1-1 0 0,-1-1 1 0 0,0 0-1 0 0,0 0 1 0 0,-1-1-1 0 0,1 1 1 0 0,-2-1-1 0 0,1 0 1 0 0,-1 0-1 0 0,0 0 1 0 0,0 0-1 0 0,-1-1 1 0 0,0 1-1 0 0,0-1 1 0 0,-1 0-1 0 0,0 1 1 0 0,0-2-88 0 0,-1 5 27 0 0,0-1 1 0 0,0 0 0 0 0,-1 1-1 0 0,0-1 1 0 0,0 1 0 0 0,0-1-1 0 0,0 1 1 0 0,-1 0 0 0 0,1-1-1 0 0,-1 1 1 0 0,0 0 0 0 0,-1 0-1 0 0,1 0 1 0 0,-1 0 0 0 0,0 0-1 0 0,1 1 1 0 0,-2-1 0 0 0,1 1 0 0 0,0 0-1 0 0,-1 0 1 0 0,1 0 0 0 0,-1 0-1 0 0,0 1 1 0 0,0-1 0 0 0,-2 1-28 0 0,-6-5-78 0 0,0 0 0 0 0,-1 2 0 0 0,0 0 0 0 0,-1 0 1 0 0,1 1-1 0 0,-1 1 0 0 0,0 0 0 0 0,0 1 0 0 0,0 0 0 0 0,0 1 1 0 0,0 1-1 0 0,0 0 0 0 0,0 1 0 0 0,-13 2 78 0 0,-28 17-1903 0 0,23-1-4076 0 0,27-15 3964 0 0,-6 4-9663 0 0</inkml:trace>
  <inkml:trace contextRef="#ctx0" brushRef="#br0" timeOffset="122584.018">17017 4315 0 0 0,'0'0'756'0'0,"0"0"84"0"0,0 0-89 0 0,0 0-65 0 0,-4 2-78 0 0,-2 2-229 0 0,-23 11 2784 0 0,11-10 2249 0 0,18-5-4504 0 0,0 0-143 0 0,0 0-126 0 0,0 0-69 0 0,0 0-65 0 0,20-10 1926 0 0,135 5 2257 0 0,69-10-3072 0 0,282 8-574 0 0,-394 15-882 0 0,113 2 376 0 0,-151-21-331 0 0,239 4 257 0 0,-94 26-293 0 0,60-30 150 0 0,-160 4-239 0 0,74 6 89 0 0,-72-16-73 0 0,96 12 86 0 0,-216 5-189 0 0,18 0 46 0 0,13 0 23 0 0,-32 0-79 0 0,0 0 6 0 0,0 0 15 0 0,0 0-13 0 0,0 0 22 0 0,0 0-7 0 0,0 0-14 0 0,0 0 28 0 0,0 0-23 0 0,0 0 4 0 0,-2 0-357 0 0,2 0 262 0 0,0 0 28 0 0,31 0 20 0 0,59 0 234 0 0,-89 0-174 0 0,-1 0 22 0 0,0 0 2 0 0,0 0-33 0 0,0 0 7 0 0,0 0-1 0 0,0 0-22 0 0,0 0 0 0 0,0 0 22 0 0,0 0 1 0 0,0 0-13 0 0,0 0 2 0 0,0 0-14 0 0,0 0-10 0 0,0 0 0 0 0,0 0 10 0 0,0 0 14 0 0,0 0-7 0 0,0 0-8 0 0,0 0 1 0 0,0 0-15 0 0,0 0 0 0 0,0 0 9 0 0,0 0-29 0 0,0 0-40 0 0,0 0-62 0 0,-22 0-8500 0 0,16 0 1300 0 0,-1 0-4155 0 0</inkml:trace>
  <inkml:trace contextRef="#ctx0" brushRef="#br0" timeOffset="123269.195">19787 3892 2088 0 0,'0'0'2634'0'0,"0"0"-556"0"0,0 0-319 0 0,0 0-17 0 0,0 0 36 0 0,0 0-81 0 0,0 0-235 0 0,0 0-312 0 0,0 0-318 0 0,0 0-242 0 0,0 0-152 0 0,0 0-71 0 0,0 0-1 0 0,0 4 1975 0 0,31 84 1265 0 0,8 118-2184 0 0,-37-161-1346 0 0,-1 1 0 0 0,-3-1 0 0 0,-1 0 0 0 0,-3 0 0 0 0,-1 0 0 0 0,-8 19-76 0 0,-13 65 41 0 0,27-149-3355 0 0,2 6-853 0 0,0 4-3554 0 0,-1 3-3836 0 0</inkml:trace>
  <inkml:trace contextRef="#ctx0" brushRef="#br0" timeOffset="124902.515">19723 4010 0 0 0,'0'0'747'0'0,"0"0"312"0"0,0 0 170 0 0,0 0 197 0 0,0 0 88 0 0,0 0-33 0 0,0 0-160 0 0,0 0-165 0 0,0 0-159 0 0,0 0-119 0 0,0 0-155 0 0,0 0-173 0 0,-1-6-109 0 0,1 5-437 0 0,-1 0 70 0 0,1 0-1 0 0,-1 0 1 0 0,1 0 0 0 0,-1-1 0 0 0,1 1-1 0 0,0 0 1 0 0,0-1 0 0 0,-1 1-1 0 0,1 0 1 0 0,0 0 0 0 0,0-1-1 0 0,0 1 1 0 0,1 0 0 0 0,-1-1 0 0 0,0 1-1 0 0,0 0 1 0 0,1-1 0 0 0,-1 1-1 0 0,1 0 1 0 0,-1 0 0 0 0,1 0 0 0 0,-1-1-1 0 0,1 1 1 0 0,0 0 0 0 0,-1 0-1 0 0,1 0 1 0 0,0 0 0 0 0,0 0 0 0 0,0 0-1 0 0,0 0 1 0 0,0 1 0 0 0,0-1-1 0 0,0 0 1 0 0,0 0 0 0 0,0 1-1 0 0,1-1-73 0 0,81-6 4379 0 0,253 13 66 0 0,-62-5-3450 0 0,-226 3-786 0 0,-47-4-193 0 0,-1 0 9 0 0,0 0-2 0 0,0 0-43 0 0,0 0 37 0 0,0 0 17 0 0,0 0 20 0 0,0 0-28 0 0,0 0-6 0 0,0 0 14 0 0,0 0-3 0 0,0 0-12 0 0,0 0-3 0 0,0 0 0 0 0,0 0 0 0 0,0 0-2 0 0,0 0-4 0 0,0 0-5 0 0,0 0-6 0 0,0 0 13 0 0,0 0 4 0 0,0 0 2 0 0,0 0 9 0 0,0 0-4 0 0,0 0 2 0 0,0 0-33 0 0,0 0 12 0 0,0 0 1 0 0,0 0-25 0 0,0 3 31 0 0,0-3 0 0 0,-21 130 519 0 0,4 83-111 0 0,9 115-419 0 0,24-251 26 0 0,-16-77 5 0 0,-1 0 0 0 0,1 0 0 0 0,0 0 1 0 0,0 0-1 0 0,0-1 0 0 0,-1 1 0 0 0,1 0 0 0 0,0 0 1 0 0,0 0-1 0 0,-1 0 0 0 0,1 0 0 0 0,0 0 1 0 0,0 0-1 0 0,-1 0 0 0 0,1 0 0 0 0,0 0 1 0 0,0 0-1 0 0,-1 0 0 0 0,1 0 0 0 0,0 0 1 0 0,0 0-1 0 0,-1 0 0 0 0,1 0 0 0 0,0 0 1 0 0,0 0-1 0 0,-1 0 0 0 0,1 0 0 0 0,0 0 1 0 0,0 0-1 0 0,0 1 0 0 0,-1-1 0 0 0,1 0 0 0 0,0 0 1 0 0,0 0-1 0 0,0 0 0 0 0,-1 1 0 0 0,1-1 1 0 0,0 0-1 0 0,0 0 0 0 0,0 0 0 0 0,0 1 1 0 0,0-1-1 0 0,-1 0 0 0 0,1 0 0 0 0,0 0 1 0 0,0 1-1 0 0,0-1 0 0 0,0 0 0 0 0,0 1-31 0 0,-5-4-265 0 0,-51-7 223 0 0,29 5 36 0 0,0 0 0 0 0,0 2 0 0 0,0 1 0 0 0,-1 1 0 0 0,1 1 1 0 0,-3 2 5 0 0,-24-1-6 0 0,-145 17 27 0 0,130-7 37 0 0,68-11-58 0 0,1 0 11 0 0,0 0 1 0 0,-30 0 112 0 0,-41 4-79 0 0,71-4-21 0 0,0 0-14 0 0,0 0-18 0 0,0 0-7 0 0,0 0 24 0 0,0 0 9 0 0,0 0-4 0 0,0 0-23 0 0,0 0 17 0 0,0 3 1 0 0,0-3-1 0 0,0 0-4 0 0,0 0-9 0 0,0 0 17 0 0,0 0-12 0 0,0 0 8 0 0,0 0 12 0 0,-22 4 13 0 0,9-8-893 0 0,47-12-2516 0 0,-23 11-826 0 0,-1 1-7964 0 0</inkml:trace>
  <inkml:trace contextRef="#ctx0" brushRef="#br0" timeOffset="143323.475">20925 1028 0 0 0,'110'0'0'0'0,"-33"14"0"0"0,-56-3 2218 0 0,-21-11-1862 0 0,0 0 81 0 0,0 0 103 0 0,0 0 98 0 0,0 0 99 0 0,0 0 52 0 0,0 0 47 0 0,0 0 31 0 0,0 0 11 0 0,-41 0 3435 0 0,-10-3-3994 0 0,-73 3 589 0 0,-412 3-25 0 0,227-22-291 0 0,-361-24 184 0 0,-248-19 1007 0 0,782 61-1643 0 0,1 5-1 0 0,0 7 0 0 0,-7 7-139 0 0,-315 19 217 0 0,-115-33-23 0 0,236 21-164 0 0,-116 9-56 0 0,264-13-16 0 0,-140-5 82 0 0,57-42 30 0 0,-2 22-365 0 0,179 22 286 0 0,9-7 21 0 0,-39-7 156 0 0,-127 29-416 0 0,-153 0 336 0 0,168-3-206 0 0,111-26 362 0 0,-23 14-88 0 0,88-52-177 0 0,-40 24 42 0 0,68 2 62 0 0,31 8-50 0 0,-7 26-319 0 0,3-2 281 0 0,0 0 1 0 0,1 1 0 0 0,1-1 0 0 0,2 1 0 0 0,0-1-1 0 0,2 1 1 0 0,2 18 4 0 0,35 148-53 0 0,77 225 108 0 0,-103-351-24 0 0,-3 0 1 0 0,-2 1-1 0 0,-3 36-31 0 0,14 208 76 0 0,33-23-96 0 0,14 139-40 0 0,28 16 23 0 0,-43-91 37 0 0,1 222-20 0 0,44-20 31 0 0,-79-351 27 0 0,-29 6 6 0 0,-51 133 31 0 0,50-218-83 0 0,6 0 1 0 0,5 0-1 0 0,5 14 8 0 0,0 10 72 0 0,-2 187 60 0 0,31-231-200 0 0,-18-63 139 0 0,-13-39-40 0 0,-20 46 409 0 0,5-1-260 0 0,-23 100 104 0 0,42-137-43 0 0,15-23 236 0 0,8-4-103 0 0,49-25-329 0 0,-63 34-67 0 0,1 2 0 0 0,0 0-1 0 0,0 0 1 0 0,0 1 0 0 0,1 1-1 0 0,0 0 1 0 0,0 1-1 0 0,0 1 1 0 0,4 0 22 0 0,147-19-104 0 0,101 33 113 0 0,127 23 3 0 0,96-57 71 0 0,188 1-2 0 0,408-11-47 0 0,-262 23-90 0 0,-179 24 70 0 0,-24-14-14 0 0,-81-25 35 0 0,-104 24-44 0 0,403 5-3 0 0,-534-15-3 0 0,6-19 35 0 0,-167 8 1 0 0,-74-4 122 0 0,-32 12-157 0 0,20 6-8 0 0,-23 8 38 0 0,-35 0-9 0 0,0 0-16 0 0,0 0 26 0 0,0 0 15 0 0,0 0 8 0 0,0 0 11 0 0,0 0 21 0 0,0 0 25 0 0,0 0 30 0 0,0 0 6 0 0,-17-74 16 0 0,-19-143-95 0 0,20 136 1 0 0,4-1-1 0 0,-2-74-54 0 0,-4-389 161 0 0,-63-67-14 0 0,17 164-56 0 0,14 175 118 0 0,2-49-148 0 0,32 88-18 0 0,14-246 60 0 0,-62 94 34 0 0,16 110-55 0 0,3-40 32 0 0,41 120 16 0 0,23 60 28 0 0,15-210 266 0 0,-52 143-101 0 0,12-21-237 0 0,23 96-53 0 0,-24 46 46 0 0,-12 27 50 0 0,-3 33 416 0 0,21 22-474 0 0,-28-12-222 0 0,-41-6 1 0 0,14 11 158 0 0,-127 3-123 0 0,7-18-117 0 0,91-18-1071 0 0,59 11-4866 0 0,22 21-657 0 0,4 1-3304 0 0</inkml:trace>
  <inkml:trace contextRef="#ctx0" brushRef="#br0" timeOffset="148461.49">20078 3818 0 0 0,'0'0'481'0'0,"0"0"473"0"0,0 0 50 0 0,0 0-84 0 0,0 0 1 0 0,0 0 121 0 0,0 1 918 0 0,2-1 9572 0 0,-2-1-11142 0 0,16-65 2037 0 0,-12 18-1608 0 0,-1 28-495 0 0,-1-1 1 0 0,0 1 0 0 0,-2-1 0 0 0,-1 1-1 0 0,0-1 1 0 0,-2 1 0 0 0,0 0-1 0 0,-1-1 1 0 0,-4-8-325 0 0,-2 3 218 0 0,-2-1 0 0 0,-1 2-1 0 0,-1 0 1 0 0,-1 0 0 0 0,-1 2 0 0 0,-1 0-1 0 0,-13-13-217 0 0,-115-137 1045 0 0,32 21-320 0 0,88 117-578 0 0,-93-79 368 0 0,37 32-165 0 0,53 60-375 0 0,28 52-51 0 0,0-25 84 0 0,1 12 10 0 0,-1-1 1 0 0,0 1-1 0 0,-2 0 1 0 0,0 0-1 0 0,-1-1 1 0 0,-1 0-1 0 0,0 1 1 0 0,-2 3-19 0 0,-87 242-21 0 0,88-244 23 0 0,13-18-22 0 0,21-25-7 0 0,-19 16 54 0 0,236-226 57 0 0,-27 47-70 0 0,-218 183 761 0 0,-12 6-794 0 0,-328-12 83 0 0,231 12-318 0 0,105 2-2678 0 0,15-3-5356 0 0,-9 0 4939 0 0,6 0-9415 0 0</inkml:trace>
  <inkml:trace contextRef="#ctx0" brushRef="#br0" timeOffset="151515.005">18692 2058 1240 0 0,'0'0'1543'0'0,"0"0"-109"0"0,0 0 110 0 0,0 0 267 0 0,0 0 251 0 0,0 0 28 0 0,0 0-140 0 0,0 0-291 0 0,0 0-383 0 0,0 0-307 0 0,0 0-200 0 0,-10-9-112 0 0,-29-31-53 0 0,38 38-552 0 0,-1 1 1 0 0,1 0-1 0 0,-1 0 0 0 0,1 0 0 0 0,-1 0 0 0 0,1 0 1 0 0,-1 0-1 0 0,0 1 0 0 0,0-1 0 0 0,1 0 0 0 0,-1 1 1 0 0,0-1-1 0 0,0 1 0 0 0,0 0 0 0 0,0-1 1 0 0,0 1-1 0 0,1 0 0 0 0,-1 0 0 0 0,0 1 0 0 0,0-1 1 0 0,0 0-1 0 0,0 0 0 0 0,0 1 0 0 0,1-1 0 0 0,-1 1 1 0 0,0 0-1 0 0,0 0 0 0 0,1-1 0 0 0,-1 1 0 0 0,0 0 1 0 0,1 0-1 0 0,-1 0 0 0 0,1 1 0 0 0,-1-1 0 0 0,1 0 1 0 0,0 1-1 0 0,0-1 0 0 0,-1 0 0 0 0,1 1 0 0 0,0 0 1 0 0,0-1-1 0 0,0 1 0 0 0,1 0 0 0 0,-1-1 1 0 0,0 1-53 0 0,0 0 19 0 0,-12 19 104 0 0,2 2-1 0 0,0 0 1 0 0,1 0 0 0 0,2 1 0 0 0,0 0 0 0 0,1 0-1 0 0,2 1 1 0 0,0 0 0 0 0,2 0 0 0 0,1 0 0 0 0,1 0-1 0 0,2 25-122 0 0,-2-40 49 0 0,0 1 0 0 0,1-1 0 0 0,1 1-1 0 0,0-1 1 0 0,0 0 0 0 0,1 1 0 0 0,0-1 0 0 0,1 0-1 0 0,0 0 1 0 0,0-1 0 0 0,1 1 0 0 0,1 0-1 0 0,-1-1 1 0 0,1 0 0 0 0,1 0 0 0 0,0-1 0 0 0,0 0-1 0 0,1 0 1 0 0,0 0 0 0 0,0-1 0 0 0,1 0-1 0 0,0 0 1 0 0,0 0 0 0 0,1-2 0 0 0,-1 1 0 0 0,1-1-1 0 0,1 0 1 0 0,-1 0 0 0 0,1-1 0 0 0,-1-1-1 0 0,1 0 1 0 0,0 0 0 0 0,4 0-49 0 0,-3-3 112 0 0,1 0 0 0 0,0-1 0 0 0,0 0 0 0 0,-1-1 0 0 0,1 0 0 0 0,-1-1 0 0 0,1 0 0 0 0,-1 0 0 0 0,0-2 0 0 0,0 1 0 0 0,-1-1 0 0 0,1-1 0 0 0,-1 0 0 0 0,-1-1 0 0 0,1 1 0 0 0,-1-2 0 0 0,0 1 0 0 0,0-2 0 0 0,1-1-112 0 0,2-1 49 0 0,-1 0-1 0 0,-1-1 1 0 0,0 0-1 0 0,-1 0 1 0 0,0-1-1 0 0,-1 0 1 0 0,0-1-1 0 0,-1 0 1 0 0,0 0-1 0 0,-1-1 0 0 0,-1 1 1 0 0,-1-1-1 0 0,0 0 1 0 0,0 0-1 0 0,-2-1 1 0 0,0 1-1 0 0,-1-1 1 0 0,0 0-1 0 0,-1 1 1 0 0,-1-1-1 0 0,-2-14-48 0 0,-3 19-78 0 0,0 0 0 0 0,0 0 0 0 0,-1 0 0 0 0,0 1 0 0 0,-1 0 0 0 0,0 1 0 0 0,-1-1 0 0 0,0 2 0 0 0,0-1 0 0 0,-1 1 0 0 0,0 1 0 0 0,0 0 0 0 0,-1 0 0 0 0,1 1 0 0 0,-2 0 0 0 0,1 1 0 0 0,-1 0 0 0 0,1 1 0 0 0,-1 0 0 0 0,-1 1 0 0 0,1 0 0 0 0,0 1 0 0 0,-1 1 0 0 0,1 0 0 0 0,-1 0 0 0 0,-6 2 78 0 0,-103 15-3237 0 0,51 23-2294 0 0,48-18-1370 0 0,8-5-3608 0 0</inkml:trace>
  <inkml:trace contextRef="#ctx0" brushRef="#br0" timeOffset="151885.392">18438 2533 10138 0 0,'0'0'2870'0'0,"0"0"-537"0"0,0 0-484 0 0,0 0-356 0 0,0 0-362 0 0,0 0-275 0 0,0 0-145 0 0,0 0-58 0 0,0 0-19 0 0,0 0-12 0 0,0 0-20 0 0,0 0-43 0 0,0 0-35 0 0,18-27-74 0 0,59-84-64 0 0,-8 28 490 0 0,10 11-245 0 0,-53 91-616 0 0,-3 20 89 0 0,-21-33-77 0 0,1 0-1 0 0,0 0 1 0 0,0 0 0 0 0,0 0-1 0 0,1 0 1 0 0,0 0 0 0 0,0-1-1 0 0,1 0 1 0 0,-1 0 0 0 0,1 0-1 0 0,0 0 1 0 0,0-1-1 0 0,1 0 1 0 0,-1 0 0 0 0,1 0-1 0 0,0-1 1 0 0,0 0 0 0 0,0 0-1 0 0,1 0 1 0 0,-1-1 0 0 0,1 0-1 0 0,-1 0 1 0 0,2-1-27 0 0,1 1 52 0 0,0-1-1 0 0,0-1 1 0 0,0 0 0 0 0,0 0 0 0 0,-1 0-1 0 0,1-1 1 0 0,0-1 0 0 0,0 0 0 0 0,0 0-1 0 0,-1 0 1 0 0,1-1 0 0 0,-1 0-1 0 0,1-1 1 0 0,6-4-52 0 0,-14 8-21 0 0,-1 0-1 0 0,1 0 1 0 0,-1 0 0 0 0,1-1-1 0 0,-1 1 1 0 0,1 0 0 0 0,-1 0-1 0 0,1 0 1 0 0,-1 0 0 0 0,1-1-1 0 0,-1 1 1 0 0,0 0-1 0 0,1 0 1 0 0,-1-1 0 0 0,1 1-1 0 0,-1 0 1 0 0,0-1 0 0 0,1 1-1 0 0,-1-1 1 0 0,0 1 0 0 0,1 0-1 0 0,-1-1 1 0 0,0 1-1 0 0,1-1 1 0 0,-1 1 0 0 0,0-1-1 0 0,0 1 1 0 0,0-1 0 0 0,0 1-1 0 0,1-1 1 0 0,-1 1 0 0 0,0-1-1 0 0,0 1 1 0 0,0-1-1 0 0,0 1 1 0 0,0-1 0 0 0,0 1-1 0 0,0-1 1 0 0,0 1 0 0 0,-1-1-1 0 0,1 1 1 0 0,0-1 0 0 0,0 1-1 0 0,0-1 1 0 0,0 1-1 0 0,-1-1 1 0 0,1 1 0 0 0,0-1-1 0 0,0 1 1 0 0,-1 0 0 0 0,1-1-1 0 0,0 1 1 0 0,-1-1 0 0 0,1 1-1 0 0,-1 0 1 0 0,1-1-1 0 0,0 1 1 0 0,-1 0 0 0 0,1 0 21 0 0,-12-6-7638 0 0,6 4 1642 0 0,1 2-6836 0 0</inkml:trace>
  <inkml:trace contextRef="#ctx0" brushRef="#br0" timeOffset="152711.803">18488 1698 15651 0 0,'0'0'1813'0'0,"0"0"-342"0"0,0 0-247 0 0,0 0-134 0 0,0 0-89 0 0,0 0-107 0 0,0 0-137 0 0,0 0-167 0 0,0 0-134 0 0,0 0-132 0 0,0 0-56 0 0,0 0-25 0 0,-1-4-29 0 0,-8-8 1308 0 0,9 13-1346 0 0,0-1-35 0 0,0 0-22 0 0,0 0-18 0 0,-3 5 1585 0 0,-81 96-1594 0 0,83-100-100 0 0,1-1-11 0 0,0 0 47 0 0,0 0-30 0 0,0 0-2 0 0,0 0 14 0 0,0 0-19 0 0,0 0 17 0 0,17-19-156 0 0,94-91 211 0 0,-102 102-133 0 0,10-11 324 0 0,-32 24-73 0 0,-2 5-177 0 0,1 0-1 0 0,0 2 1 0 0,0 0 0 0 0,2 0-1 0 0,-1 1 1 0 0,2 1 0 0 0,0 0-1 0 0,-7 10-3 0 0,19-23 1 0 0,1 0-1 0 0,-1-1 0 0 0,0 1 0 0 0,1 0 0 0 0,-1-1 0 0 0,0 0 0 0 0,1 1 1 0 0,-1-1-1 0 0,1 0 0 0 0,-1 1 0 0 0,0-1 0 0 0,1 0 0 0 0,-1 0 0 0 0,1 0 0 0 0,-1-1 1 0 0,0 1-1 0 0,1 0 0 0 0,-1 0 0 0 0,1-1 0 0 0,-1 1 0 0 0,0-1 0 0 0,1 1 0 0 0,-1-1 1 0 0,0 1-1 0 0,1-1 0 0 0,-1 0 0 0 0,0 0 0 0 0,0 0 0 0 0,0 0 0 0 0,1 0 0 0 0,67-60-578 0 0,-67 60 227 0 0,-2 1-8444 0 0,0 0-4077 0 0</inkml:trace>
  <inkml:trace contextRef="#ctx0" brushRef="#br0" timeOffset="154270.271">18454 1705 0 0 0,'0'0'799'0'0,"0"0"460"0"0,0 0 56 0 0,0 0-36 0 0,0 0-23 0 0,0 0 18 0 0,0 0 48 0 0,0 0 1 0 0,0 0-45 0 0,0 0-98 0 0,4 6 1289 0 0,-3-5 1529 0 0,-36 29-2174 0 0,32-25-1790 0 0,1 0 0 0 0,-1 0-1 0 0,1 0 1 0 0,0 0-1 0 0,0 0 1 0 0,1 0-1 0 0,-1 0 1 0 0,1 1 0 0 0,0-1-1 0 0,1 0 1 0 0,-1 1-1 0 0,1-1 1 0 0,0 1-1 0 0,0-1 1 0 0,1 1 0 0 0,0-1-1 0 0,0 1-33 0 0,1-5 50 0 0,0 0-1 0 0,0 0 1 0 0,0 0 0 0 0,0 0-1 0 0,1 0 1 0 0,-1 0-1 0 0,0-1 1 0 0,0 1-1 0 0,1-1 1 0 0,-1 1 0 0 0,0-1-1 0 0,1 0 1 0 0,-1 0-1 0 0,0 0 1 0 0,1 0 0 0 0,-1-1-1 0 0,0 1 1 0 0,1-1-1 0 0,-1 1 1 0 0,0-1-1 0 0,0 0 1 0 0,1 0 0 0 0,-1 0-1 0 0,0 0 1 0 0,0 0-1 0 0,0 0 1 0 0,0-1-1 0 0,0 1-49 0 0,3-2 121 0 0,-1 0-1 0 0,1-1 0 0 0,0 0 0 0 0,-1 1 0 0 0,0-2 0 0 0,0 1 1 0 0,0 0-1 0 0,-1-1 0 0 0,1 1 0 0 0,-1-1 0 0 0,0 0 0 0 0,-1 0 0 0 0,1-1 1 0 0,-1 1-1 0 0,0 0 0 0 0,0-1 0 0 0,-1 1 0 0 0,1-1 0 0 0,-1 0 0 0 0,0 1 1 0 0,-1-1-1 0 0,0-1-120 0 0,1 6 25 0 0,-1-1 0 0 0,0 1-1 0 0,0-1 1 0 0,0 0 0 0 0,0 1 0 0 0,-1-1 0 0 0,1 1 0 0 0,0-1 0 0 0,-1 0 0 0 0,1 1 0 0 0,-1-1 0 0 0,0 1 0 0 0,1-1-1 0 0,-1 1 1 0 0,0 0 0 0 0,0-1 0 0 0,0 1 0 0 0,0 0 0 0 0,0 0 0 0 0,0-1 0 0 0,0 1 0 0 0,0 0 0 0 0,-1 0-1 0 0,1 0 1 0 0,0 0 0 0 0,-1 1 0 0 0,1-1 0 0 0,-1 0 0 0 0,1 0 0 0 0,0 1 0 0 0,-1-1 0 0 0,0 1 0 0 0,1-1 0 0 0,-1 1-1 0 0,1 0 1 0 0,-1 0 0 0 0,0 0 0 0 0,1 0 0 0 0,-1 0 0 0 0,1 0 0 0 0,-1 0 0 0 0,0 0 0 0 0,0 1-25 0 0,-66 29 245 0 0,63-25-240 0 0,0 0-1 0 0,1 0 1 0 0,0 0 0 0 0,0 0 0 0 0,0 1-1 0 0,1 0 1 0 0,0 0 0 0 0,0 0 0 0 0,0 0-1 0 0,1 0 1 0 0,0 1 0 0 0,0-1 0 0 0,1 1-1 0 0,0-1 1 0 0,0 1 0 0 0,0-1 0 0 0,1 1-1 0 0,0 3-4 0 0,1-9-5 0 0,0 0-1 0 0,-1 0 1 0 0,1 0-1 0 0,0 0 1 0 0,1 0-1 0 0,-1 0 1 0 0,0 0-1 0 0,0-1 1 0 0,0 1-1 0 0,0 0 0 0 0,1-1 1 0 0,-1 1-1 0 0,0-1 1 0 0,0 0-1 0 0,1 1 1 0 0,-1-1-1 0 0,1 0 1 0 0,-1 0-1 0 0,0 1 1 0 0,1-1-1 0 0,-1 0 1 0 0,0-1-1 0 0,1 1 1 0 0,-1 0-1 0 0,0 0 0 0 0,1 0 1 0 0,-1-1-1 0 0,0 1 1 0 0,1-1-1 0 0,-1 1 1 0 0,0-1-1 0 0,0 0 1 0 0,0 1-1 0 0,1-1 1 0 0,-1 0-1 0 0,0 0 1 0 0,0 0-1 0 0,0 1 0 0 0,0-1 1 0 0,0-1 5 0 0,3-5-417 0 0,-1 3-2634 0 0,-2-1-7227 0 0,-1 2-2335 0 0</inkml:trace>
  <inkml:trace contextRef="#ctx0" brushRef="#br0" timeOffset="156987.892">17197 5173 256 0 0,'0'0'2406'0'0,"0"0"-622"0"0,0 0-167 0 0,0 0 31 0 0,0 0 219 0 0,0 0 209 0 0,0 0 34 0 0,0 0-143 0 0,0 0-314 0 0,0 0-388 0 0,0 0-342 0 0,-7-11-249 0 0,-20-33-177 0 0,21 33-86 0 0,6 11-30 0 0,0 0-34 0 0,0 0-54 0 0,0 0-33 0 0,5 5 377 0 0,26 76 1360 0 0,-18-11-1641 0 0,-4 1 0 0 0,-3 0 0 0 0,-3 0 0 0 0,-6 68-356 0 0,3-106 18 0 0,-32 227-98 0 0,16-159-153 0 0,2 87-3047 0 0,19-150 402 0 0,6-15-5242 0 0,-4-14-3200 0 0</inkml:trace>
  <inkml:trace contextRef="#ctx0" brushRef="#br0" timeOffset="157467.922">20036 5365 3353 0 0,'0'0'1861'0'0,"0"0"-384"0"0,0 0 7 0 0,0 0 330 0 0,0 0 244 0 0,0 0 9 0 0,0 0-262 0 0,0 0-386 0 0,0 0-380 0 0,0 0-301 0 0,0 0-203 0 0,0 0-115 0 0,0 0-47 0 0,2-5-14 0 0,1-2-295 0 0,-3 8-30 0 0,0-1-1 0 0,0 0 0 0 0,0 0 0 0 0,1 0 1 0 0,-1 1-1 0 0,0-1 0 0 0,0 0 0 0 0,0 0 1 0 0,0 1-1 0 0,0-1 0 0 0,1 0 0 0 0,-1 0 1 0 0,0 0-1 0 0,0 1 0 0 0,1-1 0 0 0,-1 0 1 0 0,0 0-1 0 0,0 0 0 0 0,0 0 0 0 0,1 0 1 0 0,-1 0-1 0 0,0 1 0 0 0,0-1 0 0 0,1 0 1 0 0,-1 0-1 0 0,0 0 0 0 0,1 0 0 0 0,-1 0 1 0 0,0 0-1 0 0,0 0 0 0 0,1 0 0 0 0,-1 0 1 0 0,0 0-1 0 0,0 0 0 0 0,1 0 0 0 0,-1 0 1 0 0,0-1-34 0 0,31 119 2451 0 0,-7-25-1831 0 0,-4 1 0 0 0,4 73-620 0 0,-17-72-771 0 0,-32-81-4612 0 0,5-13-5845 0 0,14-1 2822 0 0</inkml:trace>
  <inkml:trace contextRef="#ctx0" brushRef="#br0" timeOffset="158024.978">16593 5899 5097 0 0,'0'0'1752'0'0,"0"0"-563"0"0,0 0-313 0 0,0 0 87 0 0,0 0 234 0 0,0 0 222 0 0,0 0 75 0 0,0 0-170 0 0,0 0-174 0 0,0 0-133 0 0,0 0-71 0 0,0 0-11 0 0,14-3-59 0 0,93-17 719 0 0,183-39 3686 0 0,157-6-5281 0 0,-92 37 693 0 0,322 18-693 0 0,-470 11 42 0 0,-82-1-35 0 0,289-1 121 0 0,261-38-128 0 0,-402 6 46 0 0,-41 7-43 0 0,-208 25-27 0 0,-24 1 8 0 0,-24 4-248 0 0,-15 8-498 0 0,-18 6-2165 0 0,20-8-9322 0 0,31-10 597 0 0</inkml:trace>
  <inkml:trace contextRef="#ctx0" brushRef="#br0" timeOffset="158299.376">20301 5321 11074 0 0,'0'0'1750'0'0,"0"0"-322"0"0,0 0-10 0 0,0 0 154 0 0,0 0 53 0 0,0 0-84 0 0,0 0-278 0 0,0 0-349 0 0,0 0-294 0 0,0 0-159 0 0,0 0-77 0 0,0 0-53 0 0,0 0-12 0 0,-13 17-15 0 0,-41 59-48 0 0,27-40-112 0 0,-1-2 0 0 0,-2-1 0 0 0,-2-1 0 0 0,-1-2 0 0 0,-11 6-144 0 0,1 1 34 0 0,0 0-352 0 0,-153 130 315 0 0,58-66-6503 0 0,115-87-18 0 0,7-5-5075 0 0</inkml:trace>
  <inkml:trace contextRef="#ctx0" brushRef="#br0" timeOffset="158901.761">17718 5527 5521 0 0,'0'0'2378'0'0,"0"0"-299"0"0,0 0-134 0 0,0 0-44 0 0,0 0-139 0 0,0 0-202 0 0,0 0-239 0 0,0 0-238 0 0,0 0-189 0 0,0 0-145 0 0,-33 12-121 0 0,-104 40-95 0 0,53-5 377 0 0,-108 88 907 0 0,-120 75-1006 0 0,202-141-1018 0 0,142-69-3013 0 0,0-10-1734 0 0,-24 7 1511 0 0,6-1-8160 0 0</inkml:trace>
  <inkml:trace contextRef="#ctx0" brushRef="#br0" timeOffset="159301.742">18677 6175 14523 0 0,'0'0'1722'0'0,"0"0"-597"0"0,0 0-212 0 0,0 0 123 0 0,0 0 141 0 0,0 0 10 0 0,0 0-174 0 0,0 0-248 0 0,0 0-194 0 0,0 0-123 0 0,0 0-53 0 0,0 0-57 0 0,-5 19-50 0 0,-15 62-49 0 0,3 81 465 0 0,2 32-381 0 0,-8-69-354 0 0,19-81-1846 0 0,18-44-4124 0 0,-5-3-2375 0 0,-7-1-2106 0 0</inkml:trace>
  <inkml:trace contextRef="#ctx0" brushRef="#br0" timeOffset="159900.352">18372 6204 14083 0 0,'0'0'1450'0'0,"0"0"-634"0"0,0 0-385 0 0,0 0-3 0 0,0 0 154 0 0,0 0 177 0 0,0 0 69 0 0,0 0-17 0 0,0 0-75 0 0,0 0-66 0 0,32-21-102 0 0,103-63-100 0 0,-39 52 132 0 0,-70 29-412 0 0,30-6 235 0 0,-1 2-1 0 0,1 3 0 0 0,0 3 0 0 0,0 1 0 0 0,37 7-422 0 0,-73-5 52 0 0,-1 0 0 0 0,1 1 0 0 0,-1 1 0 0 0,0 1 0 0 0,0 0 0 0 0,-1 1-1 0 0,0 2 1 0 0,0 0 0 0 0,7 4-52 0 0,-22-10 14 0 0,-1 0-1 0 0,1-1 1 0 0,-1 1-1 0 0,0 0 1 0 0,1 0-1 0 0,-1 0 1 0 0,0 1-1 0 0,0-1 1 0 0,-1 0-1 0 0,1 1 1 0 0,0-1-1 0 0,-1 1 1 0 0,1 0-1 0 0,-1-1 1 0 0,0 1-1 0 0,0 0 1 0 0,0 0-1 0 0,0 0 1 0 0,-1 0-1 0 0,1 0 1 0 0,-1 0 0 0 0,0 0-1 0 0,0 0 1 0 0,0 0-1 0 0,0 0 1 0 0,0 0-1 0 0,-1 0 1 0 0,1 0-1 0 0,-1-1 1 0 0,0 1-1 0 0,0 0 1 0 0,0 0-1 0 0,0 0 1 0 0,0-1-1 0 0,-2 3-13 0 0,-71 79 361 0 0,25-49-344 0 0,-2-2 0 0 0,-1-3 0 0 0,-2-2 0 0 0,-1-2 0 0 0,-34 10-17 0 0,-31 4 141 0 0,153-17-121 0 0,60 13 236 0 0,104 52 1049 0 0,-138-53-930 0 0,95 73 977 0 0,-129-70-1027 0 0,-25-38-333 0 0,38-48-5032 0 0,-30 35-2041 0 0,-1 4-5926 0 0</inkml:trace>
  <inkml:trace contextRef="#ctx0" brushRef="#br0" timeOffset="173860.647">20960 4275 11827 0 0,'0'0'1149'0'0,"0"0"-334"0"0,0 0-47 0 0,0 0 244 0 0,0 0 215 0 0,0 0 19 0 0,0 0-163 0 0,0 0-215 0 0,37-25-192 0 0,120-80-132 0 0,-39 32 274 0 0,37-10 623 0 0,103-36-1441 0 0,-71 34 128 0 0,-93 52-218 0 0,-93 33 71 0 0,-1 0 23 0 0,0 0-11 0 0,0 0-13 0 0,0 0 0 0 0,-7 16 91 0 0,-7 9-3 0 0,1 1 1 0 0,2 0-1 0 0,0 0 1 0 0,2 2-1 0 0,0-1 1 0 0,-1 13-69 0 0,-4 19 101 0 0,7-38-79 0 0,2-1-1 0 0,1 1 1 0 0,0 1-1 0 0,1-1 1 0 0,2 0-1 0 0,0 13-21 0 0,2-32 17 0 0,1 0 0 0 0,-1-1 0 0 0,1 1 0 0 0,0-1 0 0 0,-1 0 0 0 0,1 1 0 0 0,0-1 0 0 0,0 0 0 0 0,0 0 0 0 0,0 0-1 0 0,0 0 1 0 0,0-1 0 0 0,0 1 0 0 0,0-1 0 0 0,0 1 0 0 0,0-1 0 0 0,0 1 0 0 0,0-1 0 0 0,0 0 0 0 0,1 0 0 0 0,-1 0-1 0 0,0 0 1 0 0,0-1 0 0 0,0 1 0 0 0,0-1 0 0 0,0 1 0 0 0,0-1 0 0 0,2 0-17 0 0,85-42 732 0 0,122-82 359 0 0,-135 78-686 0 0,-68 51-1504 0 0,-6 1-2041 0 0,-1 0-6179 0 0,1-2-2867 0 0</inkml:trace>
  <inkml:trace contextRef="#ctx0" brushRef="#br0" timeOffset="174875.533">22696 3417 5089 0 0,'0'0'2691'0'0,"0"0"-845"0"0,0 0-286 0 0,0 0 38 0 0,0 0-19 0 0,0 0-152 0 0,0 0-287 0 0,0 0-281 0 0,0 0-188 0 0,0 0-114 0 0,0 0-97 0 0,0 0-50 0 0,-11 31-38 0 0,-31 96-47 0 0,-20 97 932 0 0,10-69-692 0 0,96-246 1972 0 0,147-252-1728 0 0,-176 316-789 0 0,1 1 0 0 0,1 1 0 0 0,2 1 0 0 0,0 0 0 0 0,9-8-20 0 0,-24 28 30 0 0,-4 3-28 0 0,1 0 1 0 0,-1 0-1 0 0,0 0 0 0 0,0 1 0 0 0,1-1 0 0 0,-1 0 0 0 0,1 0 0 0 0,-1 0 0 0 0,1 0 0 0 0,-1 0 0 0 0,1 1 0 0 0,-1-1 0 0 0,1 0 1 0 0,0 0-1 0 0,-1 1 0 0 0,1-1 0 0 0,0 1 0 0 0,0-1 0 0 0,-1 0 0 0 0,1 1 0 0 0,0-1 0 0 0,0 1 0 0 0,0 0 0 0 0,0-1 0 0 0,0 1 1 0 0,0 0-1 0 0,-1-1 0 0 0,1 1 0 0 0,0 0 0 0 0,0 0 0 0 0,0 0 0 0 0,0 0 0 0 0,0 0 0 0 0,0 0 0 0 0,0 0 0 0 0,0 0 0 0 0,0 0 1 0 0,0 1-1 0 0,0-1 0 0 0,0 0 0 0 0,0 1 0 0 0,0-1 0 0 0,0 0 0 0 0,-1 1 0 0 0,1-1 0 0 0,0 1 0 0 0,0-1 0 0 0,0 1 1 0 0,-1 0-1 0 0,1-1 0 0 0,0 1 0 0 0,-1 0 0 0 0,1 0 0 0 0,-1-1 0 0 0,1 1 0 0 0,0 0 0 0 0,-1 0 0 0 0,0 0 0 0 0,1 0 0 0 0,-1-1 1 0 0,1 2-3 0 0,4 21 131 0 0,-2 0 0 0 0,0 1 1 0 0,-1-1-1 0 0,-1 1 1 0 0,-2 0-1 0 0,-1 8-131 0 0,2-21 21 0 0,-16 184 94 0 0,32-204-67 0 0,206-327 357 0 0,-195 306-390 0 0,-24 67-166 0 0,-60 281 346 0 0,68-289-1506 0 0,17-42-4017 0 0,-18 6-29 0 0,-5 3-6084 0 0</inkml:trace>
  <inkml:trace contextRef="#ctx0" brushRef="#br0" timeOffset="175303.368">23511 3296 8946 0 0,'0'0'2939'0'0,"0"0"-718"0"0,0 0-424 0 0,0 0-196 0 0,0 0-181 0 0,0 0-241 0 0,0 0-286 0 0,0 0-200 0 0,0 0-125 0 0,0 0-77 0 0,0 0-53 0 0,0 0-34 0 0,0 0-70 0 0,-17 18-51 0 0,-53 57-15 0 0,54-57-65 0 0,1 0-1 0 0,0 1 1 0 0,1 0 0 0 0,1 1 0 0 0,1 1 0 0 0,-8 19-203 0 0,13-27 73 0 0,-42 87 232 0 0,12-24-59 0 0,37-75-228 0 0,0-1 6 0 0,0 0 33 0 0,0 0 12 0 0,0 0-5 0 0,0 0-6 0 0,0 0-6 0 0,0 0-14 0 0,0 0 4 0 0,0 0-17 0 0,0 0-9 0 0,0 0 13 0 0,0 0-18 0 0,9-27-880 0 0,53-77-3922 0 0,-18 40-7331 0 0,-37 49 3085 0 0</inkml:trace>
  <inkml:trace contextRef="#ctx0" brushRef="#br0" timeOffset="175592.155">23493 3233 4321 0 0,'0'0'3134'0'0,"0"0"-355"0"0,0 0-228 0 0,0 0-279 0 0,0 0-377 0 0,0 0-503 0 0,0 0-440 0 0,0 0-282 0 0,0 0-178 0 0,0 0-84 0 0,0 0-56 0 0,0 0-5 0 0,0 0 85 0 0,18 15 2023 0 0,-13-6-2125 0 0,-1 1 0 0 0,0-1 1 0 0,0 1-1 0 0,-1 0 0 0 0,0 0 0 0 0,-1 0 0 0 0,0 0 1 0 0,0 0-1 0 0,-1 0 0 0 0,-1 5-330 0 0,6 29 301 0 0,23 82-342 0 0,-26-109-241 0 0,0-4-1328 0 0,-2-2-3450 0 0,-6-5-4914 0 0,3-5-1114 0 0</inkml:trace>
  <inkml:trace contextRef="#ctx0" brushRef="#br0" timeOffset="175787.86">23307 3509 11082 0 0,'0'0'3069'0'0,"0"0"-1063"0"0,0 0-621 0 0,0 0-238 0 0,0 0-189 0 0,0 0-150 0 0,0 0-158 0 0,0 0-121 0 0,0 0-88 0 0,0 0-121 0 0,0 0-81 0 0,0 0-95 0 0,18-8-65 0 0,56-27-43 0 0,19 5-6100 0 0,-59 22 940 0 0,-21 4-6389 0 0</inkml:trace>
  <inkml:trace contextRef="#ctx0" brushRef="#br0" timeOffset="176151.379">23834 3215 8474 0 0,'0'0'5168'0'0,"0"0"-2784"0"0,0 0-1029 0 0,0 0-103 0 0,0 0-106 0 0,0 0-179 0 0,0 0-171 0 0,0 0-173 0 0,0 0-143 0 0,0 0-97 0 0,0 0-63 0 0,0 0-55 0 0,0 0-44 0 0,-30 24-33 0 0,-90 76-66 0 0,86-63 19 0 0,35-35-134 0 0,0 1 0 0 0,1-1 1 0 0,-1 1-1 0 0,1-1 0 0 0,-1 0 0 0 0,1 0 0 0 0,0 0 0 0 0,0 0 0 0 0,0 0 0 0 0,0 0 0 0 0,0-1 1 0 0,0 1-1 0 0,1-1 0 0 0,-1 1 0 0 0,1-1 0 0 0,-1 0 0 0 0,1 0 0 0 0,-1 0 0 0 0,1 0 1 0 0,-1 0-1 0 0,1-1 0 0 0,0 1 0 0 0,0-1 0 0 0,-1 0 0 0 0,1 1 0 0 0,0-1 0 0 0,-1-1 1 0 0,1 1-1 0 0,0 0 0 0 0,0-1 0 0 0,-1 1 0 0 0,1-1 0 0 0,0 0 0 0 0,-1 0 0 0 0,1 0 0 0 0,0 0-7 0 0,13 0 66 0 0,-14 0-58 0 0,0 1 1 0 0,1-1 0 0 0,-1 1 0 0 0,0 0-1 0 0,0 0 1 0 0,0 0 0 0 0,0 0 0 0 0,0 0-1 0 0,1 0 1 0 0,-1 0 0 0 0,0 1 0 0 0,0-1 0 0 0,0 1-1 0 0,0-1 1 0 0,0 1 0 0 0,0 0 0 0 0,0 0-1 0 0,0 0 1 0 0,0 0 0 0 0,-1 0 0 0 0,1 0-1 0 0,0 1 1 0 0,0-1 0 0 0,-1 1 0 0 0,1-1-1 0 0,-1 1 1 0 0,0-1 0 0 0,1 1 0 0 0,-1 0-1 0 0,0 0 1 0 0,0 0 0 0 0,0-1 0 0 0,0 1 0 0 0,0 0-1 0 0,0 0 1 0 0,-1 1 0 0 0,1-1 0 0 0,-1 0-1 0 0,1 0 1 0 0,-1 0 0 0 0,0 0 0 0 0,0 1-9 0 0,-2 8 34 0 0,-1 0 0 0 0,-1 0 1 0 0,0 0-1 0 0,0-1 1 0 0,-1 0-1 0 0,0 0 0 0 0,-1 0 1 0 0,0 0-1 0 0,-1-1 1 0 0,0 0-1 0 0,0 0 0 0 0,-1-1 1 0 0,0 0-1 0 0,0-1 1 0 0,-1 1-1 0 0,0-1 0 0 0,0-1 1 0 0,-1 0-1 0 0,0 0-34 0 0,-21 2-3313 0 0,31-18-4361 0 0,0 8 3433 0 0,0-4-6159 0 0</inkml:trace>
  <inkml:trace contextRef="#ctx0" brushRef="#br0" timeOffset="176521.378">24113 3126 12619 0 0,'0'0'2426'0'0,"0"0"-701"0"0,0 0-298 0 0,0 0-56 0 0,0 0-148 0 0,0 0-212 0 0,0 0-210 0 0,0 0-183 0 0,0 0-117 0 0,0 0-95 0 0,0 0-51 0 0,0 0-63 0 0,0 0-76 0 0,-30 24-54 0 0,-92 69-60 0 0,90-63-12 0 0,34-27-87 0 0,0 0-1 0 0,-1-1 1 0 0,1 0-1 0 0,0 1 0 0 0,0-1 1 0 0,0 0-1 0 0,1 0 0 0 0,-1 0 1 0 0,0 0-1 0 0,1-1 0 0 0,-1 1 1 0 0,1-1-1 0 0,0 1 1 0 0,-1-1-1 0 0,1 0 0 0 0,0 0 1 0 0,0 0-1 0 0,0 0 0 0 0,0-1 1 0 0,0 1-1 0 0,0-1 0 0 0,0 0 1 0 0,2 0-3 0 0,26 9 37 0 0,-27-6-20 0 0,1-1 0 0 0,-1 1 0 0 0,-1 0 0 0 0,1 0 0 0 0,0 0 0 0 0,-1 1 0 0 0,0-1 0 0 0,1 1 0 0 0,-1 0 0 0 0,-1 0 0 0 0,1 0 0 0 0,-1 0 0 0 0,1 1 0 0 0,-1-1 0 0 0,0 1 0 0 0,-1-1 0 0 0,1 1 0 0 0,-1-1 0 0 0,0 1 0 0 0,0 0 0 0 0,-1 0 0 0 0,1 0 0 0 0,-1 0 0 0 0,0-1 0 0 0,0 1 0 0 0,-1 0 0 0 0,1 0 0 0 0,-1 0 0 0 0,-1 1-17 0 0,0 3 39 0 0,0-1 0 0 0,-1-1 1 0 0,0 1-1 0 0,-1 0 1 0 0,1-1-1 0 0,-1 1 0 0 0,-1-1 1 0 0,0 0-1 0 0,0-1 1 0 0,0 1-1 0 0,0-1 0 0 0,-1 0 1 0 0,0 0-1 0 0,-1-1 1 0 0,1 1-1 0 0,-1-2 0 0 0,0 1 1 0 0,-1-1-40 0 0,-6 8-123 0 0,-11 4-1786 0 0,14-14-9144 0 0,7-2-1053 0 0</inkml:trace>
  <inkml:trace contextRef="#ctx0" brushRef="#br0" timeOffset="177433.398">22400 5026 10658 0 0,'0'0'1751'0'0,"0"0"-418"0"0,0 0-74 0 0,0 0 91 0 0,0 0 12 0 0,0 0-151 0 0,0 0-261 0 0,0 0-237 0 0,0 0-114 0 0,0 0-20 0 0,0 0 34 0 0,0 0 31 0 0,5-5 602 0 0,198-333 2192 0 0,-14 75-3093 0 0,-121 192-246 0 0,-68 71-88 0 0,0 0-17 0 0,0 0 10 0 0,0 19-34 0 0,-33 251 242 0 0,33-268-212 0 0,-1 0 0 0 0,1-1 0 0 0,0 1 0 0 0,-1 0 0 0 0,1 0 0 0 0,0 0 0 0 0,0-1 0 0 0,0 1 0 0 0,0 0 0 0 0,1 0 0 0 0,-1 0 0 0 0,0-1 0 0 0,1 1 0 0 0,-1 0 0 0 0,1-1 0 0 0,0 1 0 0 0,0 0 0 0 0,-1-1 0 0 0,1 1 0 0 0,0-1 0 0 0,0 1 0 0 0,1-1 0 0 0,-1 1 0 0 0,0-1 0 0 0,0 0 0 0 0,1 0 0 0 0,-1 0 0 0 0,0 1 0 0 0,1-1 0 0 0,-1-1 0 0 0,1 1 0 0 0,0 0 0 0 0,-1 0 0 0 0,1 0 0 0 0,0-1 0 0 0,-1 1 0 0 0,1-1 0 0 0,0 0 0 0 0,0 1 0 0 0,-1-1 0 0 0,1 0 0 0 0,0 0 0 0 0,0 0 0 0 0,0 0 0 0 0,-1 0 0 0 0,1 0 0 0 0,0-1 0 0 0,0 1 0 0 0,-1-1 0 0 0,1 1 0 0 0,0-1 0 0 0,-1 0 0 0 0,1 1 0 0 0,1-2 0 0 0,71-79 142 0 0,-56 57-131 0 0,168-234-11 0 0,-105 181 1 0 0,-80 78 0 0 0,0 1-1 0 0,1-1 0 0 0,-1 1 1 0 0,0-1-1 0 0,1 1 0 0 0,-1 0 1 0 0,0-1-1 0 0,0 1 0 0 0,-1 0 1 0 0,1 0-1 0 0,0 0 0 0 0,0 0 1 0 0,-1 0-1 0 0,1 0 0 0 0,-1 0 1 0 0,0 0-1 0 0,0 0 0 0 0,1 0 1 0 0,-1 0-1 0 0,-1 0 0 0 0,1 0 0 0 0,0 0 1 0 0,0 0-1 0 0,-1 0 0 0 0,1-1 1 0 0,-1 3-1 0 0,1-2 3 0 0,-11 180 291 0 0,7-1-329 0 0,15-145-788 0 0,-7-29-3441 0 0,2-2-4177 0 0,-3-2-3956 0 0</inkml:trace>
  <inkml:trace contextRef="#ctx0" brushRef="#br0" timeOffset="177658.457">23421 4625 21821 0 0,'0'0'1319'0'0,"0"0"-450"0"0,0 0-74 0 0,0 0 97 0 0,0 0 19 0 0,0 0-99 0 0,0 0-226 0 0,0 0-236 0 0,0 0-156 0 0,0 0-74 0 0,0 0-52 0 0,0 0-39 0 0,1 29-37 0 0,4 132-115 0 0,-5-127-1178 0 0,0-20-4819 0 0,0-9-6116 0 0</inkml:trace>
  <inkml:trace contextRef="#ctx0" brushRef="#br0" timeOffset="180975.665">15185 0 7906 0 0,'0'0'2113'0'0,"0"0"-421"0"0,0 0-284 0 0,0 0-85 0 0,0 0 22 0 0,0 0 21 0 0,0 0-104 0 0,0 0-200 0 0,0 0-193 0 0,0 0-197 0 0,0 0-156 0 0,-12 14-95 0 0,-35 44-51 0 0,33-8 219 0 0,15-39-447 0 0,0 26 356 0 0,0 1 1 0 0,3-1 0 0 0,1 0 0 0 0,8 27-499 0 0,-3-15 160 0 0,-1 0 1 0 0,-3 0 0 0 0,-2 0-1 0 0,-2 0 1 0 0,-2 1 0 0 0,-4 16-161 0 0,-28 96-208 0 0,25-211-13299 0 0,6 44 10257 0 0,-1-3-5800 0 0</inkml:trace>
  <inkml:trace contextRef="#ctx0" brushRef="#br0" timeOffset="181224.357">14701 159 8282 0 0,'0'0'1620'0'0,"0"0"-228"0"0,0 0-119 0 0,0 0 38 0 0,0 0 49 0 0,0 0-58 0 0,0 0-269 0 0,0 0-373 0 0,0 0-246 0 0,0 0-41 0 0,0 0 119 0 0,0 0 155 0 0,0 0 97 0 0,22-5-21 0 0,136-16 449 0 0,422-2 475 0 0,-571 23-1886 0 0,141-5 129 0 0,-100 4-2376 0 0,0 0-3653 0 0,-38 1-5035 0 0</inkml:trace>
  <inkml:trace contextRef="#ctx0" brushRef="#br0" timeOffset="181560.373">16058 346 11931 0 0,'0'0'494'0'0,"0"0"-127"0"0,0 0 21 0 0,0 0 192 0 0,0 0 278 0 0,0 0 179 0 0,0 0 25 0 0,0 0-127 0 0,0 0-218 0 0,-32 13-207 0 0,-96 43-169 0 0,125-55-323 0 0,-1 0 0 0 0,1 1 0 0 0,0-1-1 0 0,-1 1 1 0 0,1 0 0 0 0,0 0 0 0 0,0 0 0 0 0,0 0 0 0 0,0 0 0 0 0,0 1-1 0 0,1 0 1 0 0,-1-1 0 0 0,1 1 0 0 0,0 0 0 0 0,0 0 0 0 0,-1 0-1 0 0,2 0 1 0 0,-1 0 0 0 0,0 1 0 0 0,0 1-18 0 0,-3 7 67 0 0,1-5-23 0 0,0 1-1 0 0,0 0 0 0 0,1 0 1 0 0,0 0-1 0 0,0 1 0 0 0,1-1 1 0 0,0 0-1 0 0,1 1 0 0 0,-1 0 1 0 0,2-1-1 0 0,-1 1 0 0 0,1 0 1 0 0,0-1-1 0 0,1 1 0 0 0,0 0 1 0 0,1-1-1 0 0,0 1 0 0 0,0-1 1 0 0,0 0-1 0 0,1 1 0 0 0,1-1 1 0 0,-1-1-1 0 0,1 1 0 0 0,1 0 1 0 0,-1-1-1 0 0,1 0 0 0 0,1 0 1 0 0,-1 0-1 0 0,1-1 0 0 0,0 0 1 0 0,0 0-1 0 0,1 0 0 0 0,0-1 1 0 0,0 0-1 0 0,0 0 1 0 0,3 0-44 0 0,0-1 76 0 0,1-1 1 0 0,0-1 0 0 0,0 0-1 0 0,0 0 1 0 0,0-1 0 0 0,0-1-1 0 0,0 0 1 0 0,0 0 0 0 0,1-1 0 0 0,-1 0-1 0 0,0-1 1 0 0,0 0 0 0 0,-1-1-1 0 0,1 0 1 0 0,0-1 0 0 0,-1 0-1 0 0,0-1 1 0 0,0 0 0 0 0,0-1 0 0 0,-1 0-1 0 0,0 0 1 0 0,0-1 0 0 0,0 0-1 0 0,-1 0 1 0 0,0-1 0 0 0,0 0-1 0 0,-1-1 1 0 0,0 0 0 0 0,-1 0-1 0 0,1 0 1 0 0,-2-1 0 0 0,0 1 0 0 0,0-2-1 0 0,0 1 1 0 0,-2 0 0 0 0,1-1-1 0 0,-1 0 1 0 0,-1 0 0 0 0,0 0-1 0 0,0 0 1 0 0,-1-8-77 0 0,0 13-7 0 0,-2 0 1 0 0,1 0-1 0 0,-1 0 0 0 0,0 0 0 0 0,0 0 0 0 0,-1 0 1 0 0,0 0-1 0 0,0 0 0 0 0,0 0 0 0 0,-1 0 1 0 0,0 1-1 0 0,0 0 0 0 0,0-1 0 0 0,-1 1 0 0 0,1 0 1 0 0,-1 1-1 0 0,-1-1 0 0 0,1 1 0 0 0,0-1 0 0 0,-1 1 1 0 0,0 1-1 0 0,0-1 0 0 0,0 1 0 0 0,-1 0 1 0 0,-4-3 6 0 0,-98-19-3198 0 0,81 25 679 0 0,10 0-2748 0 0,4 0-5753 0 0</inkml:trace>
  <inkml:trace contextRef="#ctx0" brushRef="#br0" timeOffset="182073.595">16709 494 18844 0 0,'0'0'412'0'0,"0"0"-219"0"0,0 0-76 0 0,0 0 80 0 0,0 0 128 0 0,0 0 117 0 0,0 0 67 0 0,0 0-26 0 0,-2 31-95 0 0,-5 98-91 0 0,11 41 541 0 0,-1-136-165 0 0,-3-34-438 0 0,0 0 25 0 0,0 0 11 0 0,0 0 20 0 0,0 0-9 0 0,0-29 541 0 0,3 4-812 0 0,0 0-1 0 0,2 0 0 0 0,0 0 0 0 0,2 1 1 0 0,0 0-1 0 0,2 0 0 0 0,1 1 1 0 0,0 0-1 0 0,2 1 0 0 0,1 0 1 0 0,3-3-11 0 0,8-10 11 0 0,1 2 1 0 0,2 0 0 0 0,2 2 0 0 0,0 1 0 0 0,2 1 0 0 0,1 2 0 0 0,2 1-1 0 0,0 1 1 0 0,11-3-12 0 0,-32 19 30 0 0,0 1 0 0 0,0 0-1 0 0,1 1 1 0 0,0 0 0 0 0,1 2 0 0 0,-1-1-1 0 0,1 2 1 0 0,0 0 0 0 0,0 1-1 0 0,1 0 1 0 0,-1 1 0 0 0,0 1 0 0 0,1 0-1 0 0,5 2-29 0 0,-18-1 12 0 0,0 1-1 0 0,-1-1 1 0 0,1 1-1 0 0,-1 0 0 0 0,1 0 1 0 0,-1 0-1 0 0,1 1 0 0 0,-1-1 1 0 0,0 0-1 0 0,1 1 1 0 0,-1 0-1 0 0,0-1 0 0 0,0 1 1 0 0,0 0-1 0 0,0 0 1 0 0,-1 0-1 0 0,1 0 0 0 0,0 0 1 0 0,-1 1-1 0 0,0-1 1 0 0,1 0-1 0 0,-1 1 0 0 0,0-1 1 0 0,0 1-1 0 0,0-1 0 0 0,-1 1 1 0 0,1 0-1 0 0,-1-1 1 0 0,1 1-1 0 0,-1 0-11 0 0,3 83 521 0 0,-8-69-456 0 0,0 1 0 0 0,-2-1-1 0 0,0 0 1 0 0,-1 0 0 0 0,0 0-1 0 0,-2-1 1 0 0,0-1 0 0 0,0 0-1 0 0,-1 0 1 0 0,-1-1 0 0 0,-1 0-1 0 0,0-1 1 0 0,-1-1 0 0 0,-7 6-65 0 0,7-6-4 0 0,-1 0 1 0 0,0-1-1 0 0,-1 0 1 0 0,0-1 0 0 0,-1-1-1 0 0,0 0 1 0 0,0-2-1 0 0,-1 0 1 0 0,0 0 0 0 0,0-2-1 0 0,0-1 1 0 0,-1 0-1 0 0,0-1 1 0 0,0-1 0 0 0,0 0-1 0 0,0-2 1 0 0,0 0-1 0 0,-5-2 4 0 0,21 2-43 0 0,-1-1 0 0 0,0 1-1 0 0,0-1 1 0 0,1 0 0 0 0,-1 0-1 0 0,1 0 1 0 0,-1-1-1 0 0,1 1 1 0 0,-1-1 0 0 0,1 0-1 0 0,0 0 1 0 0,0 0 0 0 0,0 0-1 0 0,0 0 1 0 0,0-1-1 0 0,0 0 1 0 0,1 1 0 0 0,-1-1-1 0 0,1 0 1 0 0,-1 0 0 0 0,1 0-1 0 0,0-1 1 0 0,1 1 0 0 0,-1 0-1 0 0,1-1 1 0 0,-1 1-1 0 0,1-2 44 0 0,10-71-3494 0 0,2 54-222 0 0,5 2-3341 0 0,-3 10-5056 0 0</inkml:trace>
  <inkml:trace contextRef="#ctx0" brushRef="#br0" timeOffset="182696.466">17889 170 12763 0 0,'0'0'1759'0'0,"0"0"-314"0"0,0 0-442 0 0,0 0-304 0 0,0 0-151 0 0,0 0-40 0 0,0 0 112 0 0,0 0 133 0 0,0 0 120 0 0,0 0 55 0 0,0 0-114 0 0,0 0-157 0 0,12 19-110 0 0,81 131 793 0 0,74 188 93 0 0,-164-331-1431 0 0,-3-6 11 0 0,0 0-1 0 0,0-1 0 0 0,0 1 0 0 0,0 0 1 0 0,0 0-1 0 0,0-1 0 0 0,0 1 0 0 0,0 0 1 0 0,1 0-1 0 0,-1 0 0 0 0,0-1 0 0 0,0 1 1 0 0,1 0-1 0 0,-1-1 0 0 0,0 1 0 0 0,1 0 1 0 0,-1-1-1 0 0,1 1 0 0 0,-1 0 0 0 0,1-1 1 0 0,-1 1-1 0 0,1-1 0 0 0,-1 1 0 0 0,1-1 1 0 0,0 1-1 0 0,-1-1 0 0 0,1 1 0 0 0,0-1 1 0 0,-1 0-1 0 0,1 1 0 0 0,0-1 0 0 0,0 0 1 0 0,-1 0-1 0 0,1 1 0 0 0,0-1 1 0 0,0 0-1 0 0,-1 0 0 0 0,1 0 0 0 0,0 0 1 0 0,0 0-1 0 0,0 0 0 0 0,-1 0 0 0 0,1 0 1 0 0,0-1-1 0 0,0 1 0 0 0,-1 0 0 0 0,1 0 1 0 0,0 0-1 0 0,0-1 0 0 0,-1 1 0 0 0,1-1 1 0 0,0 1-1 0 0,-1 0 0 0 0,1-1 0 0 0,0 1 1 0 0,-1-1-1 0 0,1 1 0 0 0,0-1-12 0 0,37-65 340 0 0,-3-1-1 0 0,-2-1 0 0 0,18-58-339 0 0,-22 50 24 0 0,4 1 0 0 0,3 2 0 0 0,8-7-24 0 0,-42 76 107 0 0,12-14-677 0 0,-6 32-1178 0 0,-7 8 125 0 0,0-2-1119 0 0,1-5-2427 0 0,-1-3-6922 0 0</inkml:trace>
  <inkml:trace contextRef="#ctx0" brushRef="#br0" timeOffset="182939.194">18845 479 16916 0 0,'0'0'1252'0'0,"0"0"-288"0"0,0 0-100 0 0,0 0 147 0 0,0 0 173 0 0,0 0 7 0 0,0 0-205 0 0,0 0-298 0 0,0 0-261 0 0,0 0-174 0 0,0 0-123 0 0,0 0-72 0 0,-4 27-28 0 0,-12 82-58 0 0,15-64-221 0 0,14-41-4190 0 0,-5-5-2429 0 0,-5 1-5206 0 0</inkml:trace>
  <inkml:trace contextRef="#ctx0" brushRef="#br0" timeOffset="183093.362">18832 155 18700 0 0,'0'0'840'0'0,"0"0"-248"0"0,0 0-248 0 0,0 0-160 0 0,0 0-136 0 0,0 0-64 0 0,0 0-272 0 0,0 0-136 0 0,0 0-200 0 0,0 0-480 0 0,0 0-1729 0 0,0 0-9177 0 0</inkml:trace>
  <inkml:trace contextRef="#ctx0" brushRef="#br0" timeOffset="183433.289">19056 457 13443 0 0,'0'0'1220'0'0,"0"0"-10"0"0,0 0 118 0 0,0 0-81 0 0,0 0-224 0 0,0 0-168 0 0,0 0-82 0 0,36-6-118 0 0,112-21-83 0 0,-56-2 279 0 0,-86 27-770 0 0,1 1-1 0 0,-1-2 1 0 0,0 1-1 0 0,0-1 1 0 0,0 1 0 0 0,0-2-1 0 0,-1 1 1 0 0,1-1-1 0 0,-1 0 1 0 0,0 0 0 0 0,0 0-1 0 0,0 0 1 0 0,-1-1-1 0 0,1 0 1 0 0,-1 0 0 0 0,0-1-1 0 0,-1 1 1 0 0,1-1-1 0 0,-1 1 1 0 0,0-1-1 0 0,0 0 1 0 0,-1 0 0 0 0,2-6-81 0 0,-5 8 10 0 0,-1 0 1 0 0,1 1-1 0 0,-1-1 0 0 0,0 1 1 0 0,0 0-1 0 0,0-1 1 0 0,0 1-1 0 0,-1 0 1 0 0,0 0-1 0 0,1 1 1 0 0,-1-1-1 0 0,0 0 0 0 0,0 1 1 0 0,0 0-1 0 0,0 0 1 0 0,-1 0-1 0 0,1 0 1 0 0,-1 0-1 0 0,1 1 1 0 0,-1-1-1 0 0,1 1 0 0 0,-1 0 1 0 0,0 0-1 0 0,0 0 1 0 0,1 1-1 0 0,-1-1 1 0 0,0 1-1 0 0,0 0 0 0 0,0 0 1 0 0,0 0-1 0 0,0 1 1 0 0,1 0-1 0 0,-1-1 1 0 0,0 1-1 0 0,0 0 1 0 0,1 1-1 0 0,-1-1 0 0 0,1 1 1 0 0,-1-1-1 0 0,1 1 1 0 0,-2 1-11 0 0,-5 1 5 0 0,1 1 1 0 0,-1 1-1 0 0,0 0 0 0 0,1 0 1 0 0,0 0-1 0 0,1 1 1 0 0,0 1-1 0 0,0-1 0 0 0,0 2 1 0 0,1-1-1 0 0,0 1 1 0 0,1 0-1 0 0,0 0 0 0 0,0 0 1 0 0,1 1-1 0 0,0 0 1 0 0,1 0-1 0 0,0 0 0 0 0,0 1 1 0 0,1 0-1 0 0,-1 6-5 0 0,3-7 35 0 0,1 0 0 0 0,0 0 0 0 0,0 0 0 0 0,1 0-1 0 0,0 0 1 0 0,0 0 0 0 0,1 0 0 0 0,1 0 0 0 0,0-1 0 0 0,0 1-1 0 0,1-1 1 0 0,0 0 0 0 0,0 0 0 0 0,1 0 0 0 0,1 0 0 0 0,-1-1 0 0 0,1 0-1 0 0,1 0 1 0 0,-1-1 0 0 0,1 0 0 0 0,1 0 0 0 0,-1 0 0 0 0,1-1-1 0 0,0 0 1 0 0,1 0 0 0 0,-1-1 0 0 0,1-1 0 0 0,0 1 0 0 0,0-1 0 0 0,1-1-1 0 0,3 2-34 0 0,-1-2-70 0 0,0-1 0 0 0,0 0 0 0 0,0 0 1 0 0,0-1-1 0 0,0-1 0 0 0,0 0 0 0 0,0-1 0 0 0,0 0 0 0 0,0-1 0 0 0,0 0 0 0 0,0-1 0 0 0,0 0 0 0 0,-1-1 0 0 0,1 0 0 0 0,-1-1 0 0 0,0 0 0 0 0,-1-1 0 0 0,1 0 0 0 0,-1-1 0 0 0,0 0 0 0 0,-1 0 0 0 0,0-1 0 0 0,0 0 0 0 0,0-1 0 0 0,-1 0 0 0 0,5-7 70 0 0,23-29-2627 0 0,-16 14-3754 0 0,-11 15-5115 0 0</inkml:trace>
  <inkml:trace contextRef="#ctx0" brushRef="#br0" timeOffset="183850.998">19693 343 12787 0 0,'0'0'1719'0'0,"0"0"-274"0"0,0 0-100 0 0,0 0 28 0 0,0 0-26 0 0,0 0-88 0 0,0 0-184 0 0,0 0-221 0 0,0 0-190 0 0,0 0-116 0 0,5 33-83 0 0,15 101-62 0 0,-20-132-382 0 0,0 0-1 0 0,0 0 0 0 0,0 0 1 0 0,0 0-1 0 0,0 0 1 0 0,0 0-1 0 0,1 0 1 0 0,-1 0-1 0 0,1 0 0 0 0,-1 0 1 0 0,1 0-1 0 0,0 0 1 0 0,0 0-1 0 0,0 0 1 0 0,0-1-1 0 0,0 1 1 0 0,0 0-1 0 0,0-1 0 0 0,1 1 1 0 0,-1-1-1 0 0,0 1 1 0 0,1-1-1 0 0,-1 0 1 0 0,1 0-1 0 0,0 1 1 0 0,0-1-1 0 0,-1 0 0 0 0,1 0 1 0 0,0-1-1 0 0,2 2-20 0 0,3 0 125 0 0,6 1-38 0 0,0-1 1 0 0,0 0 0 0 0,0-1 0 0 0,0 0 0 0 0,0-1 0 0 0,1 0 0 0 0,-1-1 0 0 0,0-1 0 0 0,0 0 0 0 0,0-1-1 0 0,0 0 1 0 0,-1-1 0 0 0,1-1 0 0 0,-1 0 0 0 0,0 0 0 0 0,0-1 0 0 0,-1-1 0 0 0,1 0 0 0 0,-2 0 0 0 0,1-1 0 0 0,-1-1-1 0 0,0 0 1 0 0,4-5-88 0 0,100-95 124 0 0,-91 142-208 0 0,-19-24 87 0 0,1 0 0 0 0,-1 0 0 0 0,2-1 0 0 0,-1 1 0 0 0,1-1 0 0 0,1 0 0 0 0,-1-1 0 0 0,1 1 0 0 0,0-1 0 0 0,1-1 0 0 0,0 1 0 0 0,0-2 0 0 0,0 1 0 0 0,1-1 0 0 0,0 0 0 0 0,0 0 0 0 0,0-1 0 0 0,0-1 0 0 0,1 1 0 0 0,0-2 0 0 0,-1 1 0 0 0,1-1 0 0 0,0-1 0 0 0,7 1-3 0 0,-1-3 53 0 0,1 0-1 0 0,-1-1 0 0 0,0 0 0 0 0,0-2 0 0 0,0 0 0 0 0,0 0 1 0 0,-1-2-1 0 0,1 0 0 0 0,-1 0 0 0 0,-1-2 0 0 0,1 0 1 0 0,10-8-53 0 0,-16 11 45 0 0,29-15 166 0 0,-17 9-37 0 0,0 0 0 0 0,-1-1 1 0 0,0-1-1 0 0,-1-1 0 0 0,0-1 1 0 0,6-7-175 0 0,-6-30-164 0 0,-21 27-9113 0 0,1 17-3812 0 0</inkml:trace>
  <inkml:trace contextRef="#ctx0" brushRef="#br0" timeOffset="196975.373">3109 6650 4505 0 0,'0'0'1416'0'0,"0"0"-261"0"0,0 0-39 0 0,0 0 247 0 0,0 0 339 0 0,0 0 172 0 0,0 0-84 0 0,0 0-279 0 0,0 0-343 0 0,0 0-288 0 0,0 0-145 0 0,-8-17-78 0 0,-26-50-26 0 0,33 64-547 0 0,0 1-1 0 0,0 0 1 0 0,0-1-1 0 0,0 1 1 0 0,-1 0 0 0 0,1 0-1 0 0,-1 0 1 0 0,0 0 0 0 0,0 0-1 0 0,1 0 1 0 0,-1 1-1 0 0,0-1 1 0 0,-1 1 0 0 0,1-1-1 0 0,0 1 1 0 0,0 0-1 0 0,-1 0 1 0 0,1 0 0 0 0,0 0-1 0 0,-1 0 1 0 0,1 0-1 0 0,-1 1 1 0 0,1-1 0 0 0,-1 1-84 0 0,-9-3 348 0 0,-1 1-164 0 0,0 0-1 0 0,0 0 1 0 0,0 2-1 0 0,0-1 0 0 0,0 2 1 0 0,0 0-1 0 0,-1 0 1 0 0,1 1-1 0 0,1 1 1 0 0,-1 0-1 0 0,-9 4-183 0 0,-28 9 111 0 0,1 1 0 0 0,1 3 0 0 0,1 2 0 0 0,1 2 1 0 0,1 2-1 0 0,1 1 0 0 0,2 3 0 0 0,1 2 0 0 0,1 1 0 0 0,2 2 0 0 0,1 1 0 0 0,2 3 0 0 0,1 0 1 0 0,3 2-1 0 0,1 2 0 0 0,2 1 0 0 0,2 0 0 0 0,2 2 0 0 0,-12 32-111 0 0,27-51 13 0 0,1 0-1 0 0,1 1 0 0 0,1 0 1 0 0,1 0-1 0 0,2 0 1 0 0,1 0-1 0 0,1 1 0 0 0,1-1 1 0 0,2 0-1 0 0,1 1 1 0 0,1-1-1 0 0,1 0 0 0 0,2 2-12 0 0,-1-12 9 0 0,1 1 0 0 0,1-1 0 0 0,0-1 0 0 0,1 0 0 0 0,1 0 0 0 0,1 0 0 0 0,0-1 0 0 0,1-1 0 0 0,1 0 0 0 0,0-1 0 0 0,1 0 0 0 0,0-1 0 0 0,1-1 0 0 0,1 0 0 0 0,0-1 0 0 0,0 0 0 0 0,1-2 0 0 0,1 0 0 0 0,0-1 0 0 0,0 0 0 0 0,0-2 0 0 0,14 3-9 0 0,-1-1 80 0 0,1-2 1 0 0,0-1 0 0 0,0-2-1 0 0,0-1 1 0 0,0-2-1 0 0,1-1 1 0 0,-1-1 0 0 0,0-2-1 0 0,31-7-80 0 0,-43 7 40 0 0,-1-2-1 0 0,1 0 1 0 0,-1-1-1 0 0,0 0 0 0 0,-1-2 1 0 0,0 0-1 0 0,0-1 1 0 0,-1-1-1 0 0,0-1 1 0 0,-1 0-1 0 0,-1-1 0 0 0,0-1 1 0 0,0 0-1 0 0,-2-1 1 0 0,1-1-1 0 0,2-5-39 0 0,-11 15 11 0 0,-1 0-1 0 0,1-1 1 0 0,-1 0-1 0 0,-1 1 1 0 0,1-1 0 0 0,-1-1-1 0 0,0 1 1 0 0,-1 0-1 0 0,1-1 1 0 0,-2 1-1 0 0,1-1 1 0 0,-1 0 0 0 0,0 0-1 0 0,0 1 1 0 0,-1-1-1 0 0,0 0 1 0 0,-1 0 0 0 0,0 0-1 0 0,0 1 1 0 0,0-1-1 0 0,-1 0 1 0 0,0 1-1 0 0,-1 0 1 0 0,0-1 0 0 0,0 1-1 0 0,0 0 1 0 0,-1 0-1 0 0,0 1 1 0 0,-2-3-11 0 0,-12-5-22 0 0,0 1 0 0 0,-1 0 1 0 0,0 2-1 0 0,-1 0 0 0 0,0 1 0 0 0,-1 2 1 0 0,0 0-1 0 0,0 1 0 0 0,-1 1 1 0 0,0 0-1 0 0,0 2 0 0 0,0 1 0 0 0,0 1 1 0 0,-1 1-1 0 0,1 0 0 0 0,-1 2 0 0 0,-1 1 22 0 0,9-3-29 0 0,-1 1 0 0 0,1 1 0 0 0,-1 0 0 0 0,1 1-1 0 0,-1 1 1 0 0,1 0 0 0 0,0 1 0 0 0,0 1-1 0 0,1 0 1 0 0,-1 1 0 0 0,1 1 0 0 0,-7 4 29 0 0,20-10-3 0 0,0 0 0 0 0,0 0 0 0 0,1 0 0 0 0,-1 1 0 0 0,1-1 0 0 0,-1 0 0 0 0,1 0 0 0 0,-1 1 0 0 0,1-1 0 0 0,-1 0 0 0 0,1 0 0 0 0,0 1 0 0 0,0-1 0 0 0,0 0 0 0 0,0 1 0 0 0,0-1 0 0 0,0 0 0 0 0,0 1 0 0 0,0-1 0 0 0,1 0 1 0 0,-1 1-1 0 0,0-1 0 0 0,1 0 0 0 0,-1 0 0 0 0,1 1 0 0 0,-1-1 0 0 0,1 0 0 0 0,0 0 0 0 0,-1 0 0 0 0,1 0 0 0 0,0 0 0 0 0,0 0 0 0 0,0 0 0 0 0,0 0 0 0 0,0 0 0 0 0,0 0 0 0 0,0 0 0 0 0,0-1 0 0 0,0 1 0 0 0,0 0 0 0 0,1-1 0 0 0,-1 1 0 0 0,0-1 0 0 0,0 1 0 0 0,1-1 1 0 0,-1 0-1 0 0,0 1 0 0 0,1-1 0 0 0,-1 0 0 0 0,0 0 0 0 0,1 0 0 0 0,-1 0 0 0 0,0 0 0 0 0,1 0 0 0 0,-1 0 0 0 0,0-1 0 0 0,0 1 0 0 0,1 0 0 0 0,-1-1 3 0 0,205 2 277 0 0,-110-13 135 0 0,-1-3-1 0 0,0-4 0 0 0,0-5-411 0 0,-14-2 540 0 0,-78 25-612 0 0,0-1-3408 0 0,1 5-6363 0 0,-3 1-2590 0 0</inkml:trace>
  <inkml:trace contextRef="#ctx0" brushRef="#br0" timeOffset="198477.281">4882 7655 1640 0 0,'0'0'3272'0'0,"0"0"0"0"0,0 0-304 0 0,0 0-500 0 0,0 0-475 0 0,0 0-410 0 0,0 0-296 0 0,0 0-191 0 0,0 0-81 0 0,0 0-55 0 0,32-19-40 0 0,98-57-97 0 0,-73 31 224 0 0,-50 34-812 0 0,78-114 1234 0 0,-49 78-1281 0 0,-34 72-242 0 0,-3 12 116 0 0,0-31-62 0 0,0 0-1 0 0,0 0 1 0 0,1 0 0 0 0,0 0-1 0 0,0 0 1 0 0,0 1 0 0 0,1-1-1 0 0,0 0 1 0 0,0 0 0 0 0,1 0-1 0 0,0 0 1 0 0,0-1 0 0 0,0 1-1 0 0,0 0 1 0 0,1-1 0 0 0,0 1 0 0 0,0-1-1 0 0,1 0 1 0 0,-1 0 0 0 0,4 3 0 0 0,3 0 57 0 0,1 0 0 0 0,-1 0 0 0 0,2-1 0 0 0,-1-1 1 0 0,1 0-1 0 0,-1-1 0 0 0,1 0 0 0 0,1 0 0 0 0,-1-1 1 0 0,1-1-1 0 0,0 0 0 0 0,0-1 0 0 0,-1-1 0 0 0,2 0 1 0 0,-1 0-1 0 0,0-1 0 0 0,0-1 0 0 0,11-2-57 0 0,-16 3 76 0 0,-1-1 0 0 0,1-1 0 0 0,-1 1 0 0 0,1-1 0 0 0,-1-1 0 0 0,0 1 0 0 0,0-1 0 0 0,0 0 0 0 0,0-1 0 0 0,-1 0 0 0 0,1 0 0 0 0,-1 0 0 0 0,0-1 0 0 0,0 0 0 0 0,-1 0 0 0 0,1 0 0 0 0,-1-1 0 0 0,0 1 0 0 0,-1-2 1 0 0,0 1-1 0 0,1 0 0 0 0,-2-1 0 0 0,1 1 0 0 0,-1-1 0 0 0,0 0 0 0 0,2-7-76 0 0,2-133-515 0 0,-11 116-3626 0 0,-2 1-3961 0 0,3 21-4911 0 0</inkml:trace>
  <inkml:trace contextRef="#ctx0" brushRef="#br0" timeOffset="197476.23">3615 6941 13275 0 0,'0'0'1296'0'0,"0"0"-584"0"0,0 0-392 0 0,0 0-224 0 0,0 0-184 0 0,0 0-16 0 0,0 0-104 0 0,0 0-184 0 0,0 0-264 0 0,0 0-600 0 0,0 0-865 0 0,0 0-1663 0 0,0 0-3306 0 0</inkml:trace>
  <inkml:trace contextRef="#ctx0" brushRef="#br0" timeOffset="199298.26">3551 6955 2793 0 0,'0'0'2364'0'0,"0"0"-11"0"0,0 0-153 0 0,0 0-257 0 0,0 0-345 0 0,0 0-443 0 0,0 0-263 0 0,0 0-157 0 0,0 0-122 0 0,0 0-117 0 0,0 0-92 0 0,0 0-96 0 0,-4 5-78 0 0,-9 15-26 0 0,45-15 2745 0 0,-24-6-2733 0 0,0-1 1 0 0,-1 0 0 0 0,1 0 0 0 0,-1-1 0 0 0,1 0-1 0 0,-1 0 1 0 0,0-1 0 0 0,0 1 0 0 0,0-2 0 0 0,0 1 0 0 0,-1-1-1 0 0,2-1-216 0 0,-2 3 1351 0 0,-13 5-681 0 0,-89 49-227 0 0,74-32-623 0 0,21-19 4 0 0,12 0-517 0 0,-1 0 277 0 0,9 0-949 0 0,-8-1-2283 0 0,1-2-7494 0 0</inkml:trace>
  <inkml:trace contextRef="#ctx0" brushRef="#br0" timeOffset="197264.832">3657 7416 18564 0 0,'0'0'1022'0'0,"0"0"-301"0"0,0 0 101 0 0,0 0 298 0 0,0 0 155 0 0,0 0-87 0 0,0 0-251 0 0,0 0-291 0 0,0 0-226 0 0,0 0-129 0 0,0 0-95 0 0,1 32-68 0 0,-1 102-33 0 0,-16-43 49 0 0,-10-20-623 0 0,5-49-7795 0 0,19-19-3669 0 0</inkml:trace>
  <inkml:trace contextRef="#ctx0" brushRef="#br0" timeOffset="197757.243">3818 7287 4833 0 0,'0'0'3034'0'0,"0"0"-192"0"0,0 0-255 0 0,0 0-353 0 0,0 0-338 0 0,0 0-409 0 0,6 35-356 0 0,21 109-161 0 0,16 8 1436 0 0,-39-137-2173 0 0,2-1 0 0 0,-1 1 0 0 0,2-1 1 0 0,0-1-1 0 0,1 1 0 0 0,0-1 1 0 0,1-1-1 0 0,0 1 0 0 0,1-1 0 0 0,1-1 1 0 0,0 0-1 0 0,11 8-233 0 0,-21-19 55 0 0,1 1 1 0 0,0-1 0 0 0,0 0-1 0 0,0 0 1 0 0,0 0-1 0 0,0-1 1 0 0,0 1-1 0 0,0 0 1 0 0,0-1 0 0 0,0 1-1 0 0,-1-1 1 0 0,1 0-1 0 0,0 1 1 0 0,0-1-1 0 0,0 0 1 0 0,-1 0-1 0 0,1 0 1 0 0,-1 0 0 0 0,1-1-1 0 0,-1 1 1 0 0,1 0-1 0 0,-1-1 1 0 0,0 1-1 0 0,1-1 1 0 0,-1 1-1 0 0,0-1 1 0 0,0 1 0 0 0,0-1-1 0 0,0 0 1 0 0,-1 0-1 0 0,1 0 1 0 0,0 1-1 0 0,-1-1 1 0 0,1 0-1 0 0,-1 0 1 0 0,0 0 0 0 0,1-1-56 0 0,2-4 87 0 0,53-176 740 0 0,-51 154-807 0 0,2 0 0 0 0,1 1-1 0 0,1-1 1 0 0,1 2 0 0 0,1-1 0 0 0,9-13-20 0 0,-16 34 118 0 0,-3 7-192 0 0,-1 0 0 0 0,0 1 0 0 0,0-1 0 0 0,0 0 0 0 0,1 1 0 0 0,-1-1 0 0 0,0 0 0 0 0,0 1 0 0 0,1-1 0 0 0,-1 0 0 0 0,0 0-1 0 0,1 1 1 0 0,-1-1 0 0 0,0 0 0 0 0,1 0 0 0 0,-1 0 0 0 0,0 1 0 0 0,1-1 0 0 0,-1 0 0 0 0,0 0 0 0 0,1 0 0 0 0,-1 0 0 0 0,0 0 0 0 0,1 0 0 0 0,-1 0 0 0 0,1 0 0 0 0,-1 0 0 0 0,0 0 0 0 0,1 0 0 0 0,-1 0 0 0 0,1 0-1 0 0,-1 0 1 0 0,0 0 0 0 0,1 0 0 0 0,-1 0 0 0 0,0 0 0 0 0,1-1 0 0 0,-1 1 0 0 0,1 0 0 0 0,-1 0 0 0 0,0 0 0 0 0,0-1 0 0 0,1 1 0 0 0,-1 0 0 0 0,0 0 0 0 0,1-1 0 0 0,-1 1 0 0 0,0 0 0 0 0,0-1 0 0 0,1 1 0 0 0,-1 0 73 0 0,1 18-5011 0 0,0-8-1554 0 0,-1-5-5345 0 0</inkml:trace>
  <inkml:trace contextRef="#ctx0" brushRef="#br0" timeOffset="198045.24">4449 7522 3273 0 0,'0'0'3749'0'0,"0"0"-736"0"0,0 0-385 0 0,0 0-222 0 0,0 0-337 0 0,0 0-346 0 0,0 0-348 0 0,0 0-361 0 0,0 0-162 0 0,0 0-100 0 0,0 0-128 0 0,32-19-128 0 0,95-62-102 0 0,-87 40 39 0 0,-40 34-330 0 0,1 4-80 0 0,-1-1 1 0 0,1 1-1 0 0,-1-1 0 0 0,0 1 1 0 0,0 0-1 0 0,0-1 1 0 0,0 1-1 0 0,-1 0 0 0 0,1-1 1 0 0,-1 1-1 0 0,0 0 0 0 0,0 0 1 0 0,0-1-1 0 0,-1 1 1 0 0,1 0-1 0 0,-1 0 0 0 0,1 0 1 0 0,-1 0-1 0 0,0 1 1 0 0,0-1-1 0 0,0 0 0 0 0,0 1 1 0 0,-1 0-1 0 0,1-1 0 0 0,-1 1 1 0 0,0 0-1 0 0,1 0 1 0 0,-1 0-1 0 0,0 1 0 0 0,0-1 1 0 0,0 1-1 0 0,0-1 0 0 0,0 1 1 0 0,-1 0-1 0 0,1 0 1 0 0,-1 0-24 0 0,-4 0-8 0 0,1 1 1 0 0,-1 0-1 0 0,1 0 1 0 0,0 0 0 0 0,-1 1-1 0 0,1 0 1 0 0,-1 0 0 0 0,1 1-1 0 0,0 0 1 0 0,0 0 0 0 0,0 1-1 0 0,0-1 1 0 0,0 2 0 0 0,1-1-1 0 0,-1 1 1 0 0,1 0-1 0 0,0 0 1 0 0,0 1 0 0 0,0 0-1 0 0,1 0 1 0 0,0 0 0 0 0,0 1-1 0 0,-4 4 8 0 0,1 0-39 0 0,0 1 0 0 0,1-1-1 0 0,0 1 1 0 0,1 1-1 0 0,1-1 1 0 0,-1 1-1 0 0,2 0 1 0 0,0 0 0 0 0,0 0-1 0 0,1 1 1 0 0,0 0-1 0 0,1-1 1 0 0,0 8 39 0 0,2-14-76 0 0,0 1-1 0 0,0-1 1 0 0,0 1-1 0 0,0-1 1 0 0,1 0-1 0 0,0 1 1 0 0,1-1-1 0 0,-1 0 1 0 0,1 0-1 0 0,0 0 1 0 0,1 0-1 0 0,0 0 1 0 0,0 0-1 0 0,0-1 1 0 0,0 1-1 0 0,1-1 1 0 0,0 0-1 0 0,0 0 1 0 0,0 0 0 0 0,1-1-1 0 0,-1 1 1 0 0,1-1-1 0 0,0 0 1 0 0,1 0-1 0 0,-1-1 1 0 0,1 0-1 0 0,-1 0 1 0 0,1 0-1 0 0,5 1 77 0 0,64 17-1592 0 0,-25-16-5207 0 0,-30-5-4383 0 0</inkml:trace>
  <inkml:trace contextRef="#ctx0" brushRef="#br0" timeOffset="207530.888">7947 6966 12203 0 0,'0'0'2568'0'0,"0"0"-687"0"0,0 0-372 0 0,0 0-152 0 0,0 0-168 0 0,0 0-167 0 0,0 0-197 0 0,0 0-161 0 0,0 0-122 0 0,0 0-110 0 0,0 0-49 0 0,-33 23-43 0 0,-103 72-52 0 0,57-27 240 0 0,65-51-429 0 0,8-11-82 0 0,0 0 0 0 0,1 0 0 0 0,0 1 1 0 0,0-1-1 0 0,0 1 0 0 0,1 0 0 0 0,0 1 1 0 0,0-1-1 0 0,1 1 0 0 0,0 0 0 0 0,0 0 1 0 0,1 0-1 0 0,0 0 0 0 0,0 0 1 0 0,1 1-1 0 0,0-1 0 0 0,0 0 0 0 0,1 1 1 0 0,0 0-18 0 0,3-7 14 0 0,0-1 0 0 0,0 1 0 0 0,0 0 0 0 0,1-1 0 0 0,-1 0 1 0 0,0 0-1 0 0,0 0 0 0 0,1 0 0 0 0,-1 0 0 0 0,1-1 1 0 0,-1 0-1 0 0,1 1 0 0 0,-1-1 0 0 0,1-1 0 0 0,-1 1 0 0 0,0 0 1 0 0,1-1-1 0 0,-1 1 0 0 0,4-2-14 0 0,10-5 69 0 0,-1 1 1 0 0,0-2-1 0 0,0 0 0 0 0,0-1 1 0 0,-1-1-1 0 0,-1 0 0 0 0,0-1 0 0 0,0-1 1 0 0,4-4-70 0 0,-12 10 5 0 0,26-21 31 0 0,-2-1 0 0 0,-1-2-1 0 0,-1-1 1 0 0,13-21-36 0 0,-41 52-8 0 0,0 0 0 0 0,0 1-1 0 0,0-1 1 0 0,1 0 0 0 0,-1 0-1 0 0,0 1 1 0 0,0-1 0 0 0,0 0-1 0 0,0 0 1 0 0,1 0 0 0 0,-1 1-1 0 0,0-1 1 0 0,0 0 0 0 0,0 0-1 0 0,1 0 1 0 0,-1 0 0 0 0,0 0-1 0 0,0 0 1 0 0,0 1 0 0 0,1-1 0 0 0,-1 0-1 0 0,0 0 1 0 0,0 0 0 0 0,1 0-1 0 0,-1 0 1 0 0,0 0 0 0 0,0 0-1 0 0,1 0 1 0 0,-1 0 0 0 0,0 0-1 0 0,0 0 1 0 0,1 0 0 0 0,-1 0-1 0 0,0 0 1 0 0,0 0 0 0 0,1 0-1 0 0,-1 0 9 0 0,-1 11-13 0 0,1 12 18 0 0,-1-13-6 0 0,0-1 0 0 0,1 1 0 0 0,0 0 0 0 0,0 0 0 0 0,1-1 0 0 0,0 1 0 0 0,1 0 0 0 0,0-1 0 0 0,1 1 0 0 0,0-1 1 0 0,0 0-1 0 0,1 0 0 0 0,0 0 0 0 0,1-1 0 0 0,0 1 0 0 0,0-1 0 0 0,2 1 1 0 0,-2-3 7 0 0,0 0 1 0 0,1 0-1 0 0,0-1 0 0 0,1 0 0 0 0,-1 0 0 0 0,1-1 1 0 0,0 1-1 0 0,0-1 0 0 0,0-1 0 0 0,1 0 1 0 0,-1 0-1 0 0,1 0 0 0 0,0-1 0 0 0,-1 0 0 0 0,1 0 1 0 0,0-1-1 0 0,0 0 0 0 0,0 0 0 0 0,1-1 1 0 0,-1 0-1 0 0,0-1 0 0 0,0 0 0 0 0,0 0 1 0 0,0-1-1 0 0,0 1 0 0 0,-1-2 0 0 0,1 1 0 0 0,0-1 1 0 0,-1 0-1 0 0,0-1 0 0 0,2-1-7 0 0,12-10 66 0 0,-2 0 0 0 0,0-2-1 0 0,-1 0 1 0 0,-1-1 0 0 0,0-1 0 0 0,-2-1 0 0 0,0 0-1 0 0,-1-1 1 0 0,5-12-66 0 0,14-24 59 0 0,-2 0-1 0 0,-3-3 0 0 0,-3 0 1 0 0,-2-1-1 0 0,9-46-58 0 0,-26 88 8 0 0,-1-1 1 0 0,-1 1-1 0 0,0-1 0 0 0,-2 0 0 0 0,0 0 0 0 0,-2 0 0 0 0,0 0 1 0 0,-1 0-1 0 0,-1 0 0 0 0,-1 0 0 0 0,0 1 0 0 0,-2-1 0 0 0,0 1 0 0 0,-1 0 1 0 0,-1 0-1 0 0,-1 1 0 0 0,-1-1 0 0 0,-8-12-8 0 0,16 29 8 0 0,-1-1 0 0 0,0 1 0 0 0,0 0 0 0 0,0-1 0 0 0,0 1-1 0 0,0 0 1 0 0,0 0 0 0 0,0 1 0 0 0,-1-1 0 0 0,1 0 0 0 0,-1 1 0 0 0,1-1 0 0 0,-1 1 0 0 0,0 0 0 0 0,1 0 0 0 0,-1 0-1 0 0,0 0 1 0 0,0 0 0 0 0,0 1 0 0 0,0-1 0 0 0,0 1 0 0 0,0 0 0 0 0,0 0 0 0 0,0 0 0 0 0,0 0 0 0 0,1 0 0 0 0,-1 1-1 0 0,0-1 1 0 0,0 1 0 0 0,0 0 0 0 0,0 0 0 0 0,0 0 0 0 0,1 0 0 0 0,-1 1 0 0 0,1-1 0 0 0,-1 1 0 0 0,1-1 0 0 0,-1 1-1 0 0,1 0 1 0 0,0 0 0 0 0,0 0 0 0 0,0 0 0 0 0,-2 2-8 0 0,-2 11 12 0 0,1 0 0 0 0,1 0 0 0 0,0 0 1 0 0,1 1-1 0 0,0-1 0 0 0,2 1 0 0 0,0 0 0 0 0,0-1 0 0 0,2 1 0 0 0,1 13-12 0 0,-1 11 16 0 0,2-3 34 0 0,2-1 0 0 0,2 1-1 0 0,1-2 1 0 0,2 1 0 0 0,1-1-1 0 0,2-1 1 0 0,1 0-1 0 0,2-1 1 0 0,1 0 0 0 0,22 29-50 0 0,49 109 54 0 0,-81-156-53 0 0,-2 1-1 0 0,1 0 0 0 0,-2 1 1 0 0,0-1-1 0 0,-1 1 0 0 0,-1 0 1 0 0,0 0-1 0 0,-1 0 0 0 0,-1 0 1 0 0,-1 0-1 0 0,-1 3 0 0 0,-22 50-68 0 0,23-70 32 0 0,1 0-13 0 0,0 0 6 0 0,0 0 1 0 0,0 0-9 0 0,0 0 4 0 0,0 0-20 0 0,-5-26-1235 0 0,-2-41-2070 0 0,3 18-5937 0 0,4 36-2170 0 0</inkml:trace>
  <inkml:trace contextRef="#ctx0" brushRef="#br0" timeOffset="207784.997">8247 6849 8866 0 0,'0'0'5730'0'0,"0"0"-3237"0"0,0 0-1222 0 0,0 0-139 0 0,0 0 71 0 0,0 0 91 0 0,0 0-17 0 0,0 0-163 0 0,0 0-166 0 0,0 0-168 0 0,0 0-150 0 0,0 0-116 0 0,33-2-64 0 0,105-7-53 0 0,68-22 641 0 0,-186 29-1177 0 0,146-16 541 0 0,-55 13-4382 0 0,-95 5-2605 0 0,-7 0-6257 0 0</inkml:trace>
  <inkml:trace contextRef="#ctx0" brushRef="#br0" timeOffset="205647.212">6583 6436 1408 0 0,'0'0'2602'0'0,"0"0"-407"0"0,0 0-181 0 0,0 0 83 0 0,0 0 50 0 0,0 0-96 0 0,0 0-316 0 0,0 0-411 0 0,0 0-332 0 0,0 0-236 0 0,0 0-159 0 0,2-9-91 0 0,6-28-38 0 0,-6 28-41 0 0,-2 9-44 0 0,0 0-76 0 0,0 0-70 0 0,0 0-44 0 0,0 0-29 0 0,0 23 1734 0 0,-9 255 902 0 0,30 201-1703 0 0,-30-240-753 0 0,8-202-279 0 0,1-36-55 0 0,0-1-17 0 0,0 0 18 0 0,0 0 19 0 0,0 0-35 0 0,-9-5-1997 0 0,7-3-1885 0 0,2 2-3361 0 0,0 3-4092 0 0</inkml:trace>
  <inkml:trace contextRef="#ctx0" brushRef="#br0" timeOffset="206033.303">6281 6963 8474 0 0,'0'0'2318'0'0,"0"0"-383"0"0,0 0-172 0 0,0 0-58 0 0,0 0-186 0 0,0 0-320 0 0,0 0-336 0 0,0 0-267 0 0,0 0-182 0 0,0 0-62 0 0,0 0 65 0 0,0 0 131 0 0,0 0 150 0 0,8 0 102 0 0,125-12 2389 0 0,37-28-1622 0 0,-31 6-1273 0 0,-115 28-502 0 0,-16 2-2676 0 0,-4 0-4215 0 0,-2 1-4816 0 0</inkml:trace>
  <inkml:trace contextRef="#ctx0" brushRef="#br0" timeOffset="206697.519">6953 6370 10202 0 0,'0'0'2587'0'0,"0"0"-526"0"0,0 0-379 0 0,0 0-189 0 0,0 0-74 0 0,0 0-179 0 0,0 0-275 0 0,0 0-295 0 0,0 0-223 0 0,0 0-133 0 0,0 0-57 0 0,0 0-33 0 0,0 0 81 0 0,0 5 80 0 0,28 321 2769 0 0,-17 182-2533 0 0,9-419-602 0 0,-20-88-12 0 0,1-1 1 0 0,0 1 0 0 0,0-1-1 0 0,0 0 1 0 0,-1 1 0 0 0,1-1-1 0 0,0 0 1 0 0,0 0 0 0 0,0 0-1 0 0,0 0 1 0 0,0 1 0 0 0,0-1 0 0 0,-1 0-1 0 0,1-1 1 0 0,0 1 0 0 0,0 0-1 0 0,0 0 1 0 0,0 0 0 0 0,0 0-1 0 0,0-1 1 0 0,-1 1 0 0 0,1 0-1 0 0,0-1 1 0 0,0 1 0 0 0,0-1-1 0 0,-1 1 1 0 0,1-1 0 0 0,0 1-1 0 0,-1-1 1 0 0,1 1 0 0 0,0-1-1 0 0,-1 0 1 0 0,1 1 0 0 0,-1-1 0 0 0,1 0-1 0 0,-1 0 1 0 0,1 0 0 0 0,-1 1-1 0 0,1-1 1 0 0,-1 0 0 0 0,0 0-1 0 0,0 0 1 0 0,1 0 0 0 0,-1 1-1 0 0,0-1 1 0 0,0 0 0 0 0,0-1-8 0 0,4-3 28 0 0,255-275 392 0 0,-215 247-463 0 0,-44 33-1 0 0,0 0 12 0 0,2 11-14 0 0,9 279 267 0 0,-4-238-309 0 0,13-70-10406 0 0,-16 14-1369 0 0</inkml:trace>
  <inkml:trace contextRef="#ctx0" brushRef="#br0" timeOffset="210048.127">10113 6466 5441 0 0,'0'0'2039'0'0,"0"0"-128"0"0,0 0 0 0 0,0 0 61 0 0,0 0 1 0 0,0 0-190 0 0,0 0-308 0 0,0 0-333 0 0,0 0-273 0 0,0 0-195 0 0,0 0-119 0 0,-1-3-9 0 0,-5-5 1387 0 0,6 29 627 0 0,0-4-2801 0 0,9 386 2399 0 0,-2-234-1809 0 0,-9 1 1 0 0,-7 7-350 0 0,-13-16-59 0 0,22-160 15 0 0,0-1 11 0 0,0 0 5 0 0,0 0-11 0 0,0 0-10 0 0,0 0-18 0 0,0-16-801 0 0,0 7 189 0 0,1-56-2197 0 0,0 44-1154 0 0,0-1-3601 0 0,0 8-4406 0 0</inkml:trace>
  <inkml:trace contextRef="#ctx0" brushRef="#br0" timeOffset="210299.075">9596 7055 7410 0 0,'0'0'5059'0'0,"0"0"-3438"0"0,0 0-895 0 0,0 0 273 0 0,0 0 284 0 0,0 0 86 0 0,0 0-116 0 0,33-3-163 0 0,104-7-157 0 0,116-32 2019 0 0,-234 37-2814 0 0,164-50 690 0 0,-163 49-1041 0 0,-1-1-1 0 0,0-1 0 0 0,0 0 0 0 0,-1-2 0 0 0,0 0 0 0 0,0-1 0 0 0,-1-1 0 0 0,4-4 214 0 0,-6-6-3299 0 0,-11 11-4221 0 0,-1 4-4275 0 0</inkml:trace>
  <inkml:trace contextRef="#ctx0" brushRef="#br0" timeOffset="210744.948">10599 6469 11971 0 0,'0'0'1625'0'0,"0"0"-503"0"0,0 0-55 0 0,0 0 317 0 0,0 0 344 0 0,0 0 38 0 0,0 0-258 0 0,0 0-299 0 0,1 32-277 0 0,0 100-185 0 0,-17 234 1819 0 0,16-75-2185 0 0,24-205-365 0 0,-23-84-15 0 0,0 0-1 0 0,0 0 1 0 0,0-1-1 0 0,0 1 1 0 0,0 0 0 0 0,0-1-1 0 0,1 1 1 0 0,-1-1-1 0 0,0 1 1 0 0,1-1-1 0 0,0 1 1 0 0,-1-1 0 0 0,1 0-1 0 0,0 0 1 0 0,-1 0-1 0 0,1 0 1 0 0,0 0 0 0 0,0 0-1 0 0,0-1 1 0 0,0 1-1 0 0,0-1 1 0 0,0 1-1 0 0,0-1 1 0 0,0 1 0 0 0,0-1-1 0 0,0 0 1 0 0,0 0-1 0 0,0 0 1 0 0,0-1 0 0 0,0 1-1 0 0,0 0 1 0 0,0-1-1 0 0,0 1 1 0 0,0-1-1 0 0,0 1 1 0 0,0-1 0 0 0,0 0-1 0 0,-1 0 1 0 0,1 0-1 0 0,0 0 1 0 0,0 0-1 0 0,98-96 144 0 0,-72 65-136 0 0,-6 8-3 0 0,2 0 0 0 0,0 1 0 0 0,2 2 0 0 0,0 0 0 0 0,23-12-5 0 0,-47 33 0 0 0,-1 0-1 0 0,0 0 1 0 0,0 0-1 0 0,1 0 1 0 0,-1 0 0 0 0,0 0-1 0 0,0 1 1 0 0,0-1-1 0 0,1 0 1 0 0,-1 1-1 0 0,0-1 1 0 0,0 1-1 0 0,0-1 1 0 0,0 1-1 0 0,0 0 1 0 0,0 0-1 0 0,0-1 1 0 0,0 1-1 0 0,0 0 1 0 0,0 0-1 0 0,0 0 1 0 0,-1 0-1 0 0,1 0 1 0 0,0 0-1 0 0,-1 0 1 0 0,1 0 0 0 0,0 0-1 0 0,-1 0 1 0 0,0 0-1 0 0,1 1 1 0 0,-1-1-1 0 0,0 0 1 0 0,1 0-1 0 0,-1 1 1 0 0,0-1-1 0 0,0 0 1 0 0,0 0-1 0 0,0 0 1 0 0,0 1-1 0 0,0-1 1 0 0,0 0-1 0 0,-1 0 1 0 0,1 1-1 0 0,0-1 1 0 0,-1 0 0 0 0,1 0-1 0 0,-1 0 1 0 0,1 0-1 0 0,-1 0 1 0 0,1 0-1 0 0,-1 0 1 0 0,0 1 0 0 0,0 7 12 0 0,-23 236 111 0 0,24-244-142 0 0,0 1 0 0 0,-1-1-1 0 0,1 1 1 0 0,0-1 0 0 0,0 1 0 0 0,0-1-1 0 0,0 1 1 0 0,0-1 0 0 0,0 1 0 0 0,1 0 0 0 0,-1-1-1 0 0,0 1 1 0 0,1-1 0 0 0,-1 0 0 0 0,1 1-1 0 0,-1-1 1 0 0,1 1 0 0 0,0-1 0 0 0,0 0-1 0 0,0 1 1 0 0,0-1 0 0 0,-1 0 0 0 0,2 0-1 0 0,-1 0 1 0 0,0 0 0 0 0,0 0 0 0 0,0 0 0 0 0,0 0-1 0 0,1 0 1 0 0,-1 0 0 0 0,0 0 0 0 0,1-1-1 0 0,-1 1 1 0 0,1-1 0 0 0,-1 1 0 0 0,1-1-1 0 0,-1 1 1 0 0,1-1 0 0 0,-1 0 0 0 0,1 0 0 0 0,-1 0-1 0 0,1 0 1 0 0,-1 0 0 0 0,1 0 0 0 0,-1 0-1 0 0,1 0 1 0 0,-1 0 0 0 0,1-1 0 0 0,-1 1-1 0 0,1-1 1 0 0,-1 1 0 0 0,1-1 0 0 0,-1 0 0 0 0,0 0-1 0 0,1 1 1 0 0,-1-1 0 0 0,1-1 19 0 0,19-21-2406 0 0,-10 10-2718 0 0,-6 6-4430 0 0</inkml:trace>
  <inkml:trace contextRef="#ctx0" brushRef="#br0" timeOffset="211118.208">11343 7298 5985 0 0,'0'0'3160'0'0,"0"0"-522"0"0,0 0-282 0 0,0 0-141 0 0,0 0-212 0 0,0 0-206 0 0,0 0-252 0 0,33-2-276 0 0,101-7-239 0 0,-63-10 168 0 0,-59 12-967 0 0,-3 3-149 0 0,1 0 0 0 0,-1-1 0 0 0,0 0 0 0 0,-1-1-1 0 0,1 0 1 0 0,-1 0 0 0 0,0-1 0 0 0,-1 0 0 0 0,0 0 0 0 0,0-1 0 0 0,0 1 0 0 0,-1-2 0 0 0,0 1 0 0 0,-1-1 0 0 0,0 0 0 0 0,0 0 0 0 0,-1 0 0 0 0,0-1 0 0 0,0 1 0 0 0,-1-1-1 0 0,-1 0 1 0 0,1 0 0 0 0,-2 0 0 0 0,1 0 0 0 0,-1-3-82 0 0,-2 10-1 0 0,0 0 0 0 0,-1 0 0 0 0,1 0 0 0 0,0 0 0 0 0,-1 0 0 0 0,0 0 0 0 0,0 1 0 0 0,0-1 0 0 0,0 0 0 0 0,0 1 0 0 0,0 0 0 0 0,-1-1 0 0 0,1 1 0 0 0,-1 0 0 0 0,1 0 0 0 0,-1 1 0 0 0,0-1-1 0 0,0 0 1 0 0,0 1 0 0 0,0 0 0 0 0,0 0 0 0 0,0-1 0 0 0,0 2 0 0 0,-1-1 0 0 0,1 0 0 0 0,0 1 0 0 0,-1-1 1 0 0,-94 0-213 0 0,85 3 205 0 0,0 1 1 0 0,0 1-1 0 0,1 0 1 0 0,0 1-1 0 0,0 1 1 0 0,0-1-1 0 0,0 2 1 0 0,1 0-1 0 0,0 0 1 0 0,0 1-1 0 0,1 0 1 0 0,0 1-1 0 0,0 0 1 0 0,1 1-1 0 0,1 0 1 0 0,-1 0-1 0 0,2 1 1 0 0,-1 0-1 0 0,1 0 1 0 0,1 1-1 0 0,0 0 1 0 0,1 0-1 0 0,0 0 1 0 0,1 1-1 0 0,0-1 1 0 0,1 1-1 0 0,1 0 1 0 0,0 0-1 0 0,0 9 8 0 0,2-15 2 0 0,0 1-1 0 0,0 0 1 0 0,1 0-1 0 0,1-1 1 0 0,-1 1-1 0 0,1-1 1 0 0,1 1-1 0 0,-1-1 1 0 0,1 0-1 0 0,0 0 0 0 0,1 0 1 0 0,0 0-1 0 0,0-1 1 0 0,0 1-1 0 0,1-1 1 0 0,0 0-1 0 0,0-1 1 0 0,0 1-1 0 0,1-1 1 0 0,0 0-1 0 0,0 0 0 0 0,5 2-1 0 0,16 8 30 0 0,2-1-1 0 0,0-2 0 0 0,0-1 0 0 0,1-1 1 0 0,0-1-1 0 0,1-2 0 0 0,0-1 0 0 0,0-2 1 0 0,0-1-1 0 0,0-1 0 0 0,1-2 0 0 0,-1-1-29 0 0,106-8-492 0 0,-80 1-4713 0 0,-39 4-6895 0 0</inkml:trace>
  <inkml:trace contextRef="#ctx0" brushRef="#br0" timeOffset="212553.916">651 8627 2985 0 0,'0'0'2120'0'0,"0"0"29"0"0,0 0-10 0 0,0 0-59 0 0,0 0-274 0 0,0 0-415 0 0,0 0-368 0 0,0 0-276 0 0,0 0-174 0 0,0 0-84 0 0,0 0 2 0 0,-3 9 33 0 0,-12 111 1562 0 0,20 358 1005 0 0,-5-478-3012 0 0,0 0 42 0 0,0 0 62 0 0,0 0 91 0 0,2-19 1143 0 0,32-176-923 0 0,-27 156-473 0 0,2 0 1 0 0,2 1-1 0 0,2 0 1 0 0,1 1-1 0 0,1 0 0 0 0,3 1 1 0 0,1 1-1 0 0,1 1 1 0 0,2 1-1 0 0,2-1-21 0 0,-20 29-4 0 0,2-4 3 0 0,1 0 0 0 0,0 0 0 0 0,0 1 1 0 0,0 0-1 0 0,1 0 0 0 0,0 1 0 0 0,1 0 1 0 0,0 1-1 0 0,0-1 0 0 0,0 2 0 0 0,1-1 1 0 0,0 1-1 0 0,0 1 0 0 0,0 0 0 0 0,1 0 1 0 0,-1 1-1 0 0,9-1 1 0 0,-15 6 7 0 0,0 1 1 0 0,0-1-1 0 0,0 1 1 0 0,0 0-1 0 0,0 1 0 0 0,-1-1 1 0 0,0 0-1 0 0,0 1 1 0 0,0 0-1 0 0,0 0 1 0 0,0 0-1 0 0,-1 0 0 0 0,1 0 1 0 0,-1 1-1 0 0,0-1 1 0 0,-1 1-1 0 0,1-1 0 0 0,-1 1 1 0 0,0 0-1 0 0,0-1 1 0 0,0 1-1 0 0,-1 0 1 0 0,1 0-1 0 0,-1 0 0 0 0,-1 3-7 0 0,16 150-605 0 0,0-130-1285 0 0,0-16-5614 0 0,-10-8-4348 0 0</inkml:trace>
  <inkml:trace contextRef="#ctx0" brushRef="#br0" timeOffset="214583.107">4392 8597 19100 0 0,'0'0'1288'0'0,"0"0"-370"0"0,0 0 94 0 0,0 0 114 0 0,0 0-23 0 0,0 0-201 0 0,0 0-300 0 0,0 0-182 0 0,0 0-93 0 0,0 0-58 0 0,0 0-57 0 0,0 0-44 0 0,0 0-36 0 0,-17 4-21 0 0,-55 13-15 0 0,64-15-69 0 0,1 0 0 0 0,-1 1 0 0 0,1 0 1 0 0,-1 0-1 0 0,1 1 0 0 0,0 0 0 0 0,1 0 0 0 0,-1 1 0 0 0,1-1 1 0 0,0 2-1 0 0,0-1 0 0 0,-1 2-27 0 0,-6 5 22 0 0,11-11-25 0 0,1 1 1 0 0,0-1-1 0 0,-1 0 1 0 0,1 1-1 0 0,0-1 0 0 0,0 1 1 0 0,0 0-1 0 0,0-1 1 0 0,1 1-1 0 0,-1 0 0 0 0,0-1 1 0 0,1 1-1 0 0,-1 0 1 0 0,1 0-1 0 0,0 0 0 0 0,-1-1 1 0 0,1 1-1 0 0,0 0 1 0 0,0 0-1 0 0,0 0 0 0 0,0 0 1 0 0,0-1-1 0 0,1 1 0 0 0,-1 0 1 0 0,1 0-1 0 0,-1 0 1 0 0,1-1-1 0 0,0 1 0 0 0,-1 0 1 0 0,1-1-1 0 0,0 1 1 0 0,0 0-1 0 0,0-1 0 0 0,0 1 1 0 0,1-1-1 0 0,-1 0 1 0 0,0 1-1 0 0,0-1 0 0 0,1 0 1 0 0,-1 0-1 0 0,1 0 1 0 0,-1 0-1 0 0,2 1 3 0 0,48 24-40 0 0,-38-20 34 0 0,0 0 0 0 0,0 1 0 0 0,-1 0 0 0 0,1 1 0 0 0,-2 0 0 0 0,1 1 0 0 0,-1 0 0 0 0,8 10 6 0 0,-9-8 11 0 0,0 1-1 0 0,-1 1 1 0 0,0-1 0 0 0,0 1 0 0 0,-2 1 0 0 0,0-1-1 0 0,0 1 1 0 0,-1 1 0 0 0,-1-1 0 0 0,0 1-1 0 0,-1 0 1 0 0,-1 0 0 0 0,0 0 0 0 0,-1 1-1 0 0,-1 0-10 0 0,-1-9 33 0 0,0 0 0 0 0,0 0 0 0 0,-1 0 0 0 0,1 0-1 0 0,-2 0 1 0 0,1 0 0 0 0,-1 0 0 0 0,0-1 0 0 0,0 1 0 0 0,-1-1-1 0 0,0 1 1 0 0,0-1 0 0 0,-1 0 0 0 0,0 0 0 0 0,0 0-1 0 0,0 0 1 0 0,0-1 0 0 0,-1 0 0 0 0,0 0 0 0 0,0 0 0 0 0,-1 0-1 0 0,1-1 1 0 0,-4 2-33 0 0,5-3 2 0 0,-1 0 0 0 0,0 0 0 0 0,1 0-1 0 0,-1-1 1 0 0,0 0 0 0 0,0 0 0 0 0,0 0 0 0 0,-1 0 0 0 0,1-1 0 0 0,0 0-1 0 0,-1 0 1 0 0,1-1 0 0 0,0 1 0 0 0,-1-1 0 0 0,1 0 0 0 0,-1-1-1 0 0,1 1 1 0 0,-1-1 0 0 0,1 0 0 0 0,0 0 0 0 0,0-1 0 0 0,-1 0-1 0 0,1 1 1 0 0,0-2 0 0 0,0 1 0 0 0,1-1 0 0 0,-1 1 0 0 0,1-1-1 0 0,-1-1 1 0 0,1 1 0 0 0,0-1 0 0 0,-1 0-2 0 0,-23-32-1408 0 0,13 10-5910 0 0,8 14-5295 0 0</inkml:trace>
  <inkml:trace contextRef="#ctx0" brushRef="#br0" timeOffset="212968.192">1678 8623 7970 0 0,'0'0'4177'0'0,"0"0"-2016"0"0,0 0-731 0 0,0 0-47 0 0,0 0-52 0 0,-32 27-108 0 0,-105 87-188 0 0,66-36 157 0 0,61-61-953 0 0,2-6-144 0 0,0 2 0 0 0,1-1 0 0 0,1 0 0 0 0,0 1 0 0 0,0 1 0 0 0,2-1 0 0 0,-1 1 0 0 0,2-1 0 0 0,0 1 0 0 0,0 0 0 0 0,1 0 1 0 0,1 0-1 0 0,1 1 0 0 0,0 8-95 0 0,0-20 10 0 0,1 0 0 0 0,-1 0 0 0 0,1 0-1 0 0,0 0 1 0 0,0-1 0 0 0,0 1 0 0 0,0 0 0 0 0,0-1 0 0 0,0 1 0 0 0,1 0 0 0 0,-1-1 0 0 0,1 1 0 0 0,0-1 0 0 0,0 0 0 0 0,0 0 0 0 0,0 0 0 0 0,0 0 0 0 0,0 0 0 0 0,0 0 0 0 0,1 0-1 0 0,-1-1 1 0 0,1 1 0 0 0,-1-1 0 0 0,1 0 0 0 0,0 0 0 0 0,0 0 0 0 0,-1 0 0 0 0,1 0 0 0 0,0 0 0 0 0,0-1 0 0 0,0 1 0 0 0,0-1 0 0 0,0 0 0 0 0,0 0 0 0 0,1 0-10 0 0,4 0 76 0 0,0-1 0 0 0,0 1 0 0 0,0-1 0 0 0,0-1 0 0 0,0 0 0 0 0,0 0 0 0 0,0 0 0 0 0,-1-1 0 0 0,0 0 0 0 0,1-1 0 0 0,-1 1 0 0 0,4-4-76 0 0,15-16 128 0 0,-1 0-1 0 0,-2-2 1 0 0,0 0 0 0 0,-2-2 0 0 0,0 0 0 0 0,-2-1-1 0 0,-2-2 1 0 0,0 1 0 0 0,-2-2 0 0 0,11-31-128 0 0,-25 61 1 0 0,-2 0-2 0 0,1 0-1 0 0,0 0 1 0 0,0 1-1 0 0,0-1 1 0 0,-1 0-1 0 0,1 0 1 0 0,0 1-1 0 0,0-1 0 0 0,0 0 1 0 0,0 0-1 0 0,0 1 1 0 0,1-1-1 0 0,-1 0 1 0 0,0 0-1 0 0,0 1 0 0 0,0-1 1 0 0,1 0-1 0 0,-1 0 1 0 0,0 1-1 0 0,1-1 1 0 0,-1 0-1 0 0,1 1 0 0 0,-1-1 1 0 0,0 1-1 0 0,1-1 1 0 0,0 0-1 0 0,-1 1 1 0 0,1-1-1 0 0,-1 1 0 0 0,1-1 1 0 0,0 1-1 0 0,-1 0 1 0 0,1-1-1 0 0,0 1 1 0 0,-1 0-1 0 0,1-1 0 0 0,0 1 1 0 0,-1 0-1 0 0,1 0 1 0 0,0 0-1 0 0,0-1 1 0 0,-1 1-1 0 0,1 0 0 0 0,0 0 1 0 0,0 0-1 0 0,0 0 1 0 0,-1 0-1 0 0,1 1 1 0 0,0-1-1 0 0,0 0 0 0 0,-1 0 1 0 0,1 0-1 0 0,0 1 1 0 0,-1-1-1 0 0,1 0 1 0 0,0 1-1 0 0,-1-1 1 0 0,1 1-1 0 0,0-1 0 0 0,-1 0 1 0 0,1 1-1 0 0,-1 0 1 0 0,1-1-1 0 0,0 1 1 0 0,-1 0 1 0 0,22 69 13 0 0,-20-58-11 0 0,1 0 0 0 0,0 0-1 0 0,1 0 1 0 0,0 0 0 0 0,1-1-1 0 0,0 0 1 0 0,1 0-1 0 0,0 0 1 0 0,1-1 0 0 0,0 1-1 0 0,1-2 1 0 0,8 10-2 0 0,-10-14-227 0 0,0 0 1 0 0,0-1 0 0 0,1 0-1 0 0,-1 0 1 0 0,1 0-1 0 0,0-1 1 0 0,0 0 0 0 0,0 0-1 0 0,0-1 1 0 0,1 1-1 0 0,-1-2 1 0 0,1 1 0 0 0,-1-1-1 0 0,1 0 1 0 0,0-1-1 0 0,-1 0 1 0 0,3 0 226 0 0,-8 0-228 0 0,20-1-4043 0 0,-9-2-2444 0 0,-1-4-4165 0 0</inkml:trace>
  <inkml:trace contextRef="#ctx0" brushRef="#br0" timeOffset="213505.352">2376 8730 11122 0 0,'0'0'3769'0'0,"0"0"-1848"0"0,0 0-658 0 0,0 0-2 0 0,0 0-18 0 0,0 0-108 0 0,0 0-201 0 0,0 0-250 0 0,0 0-200 0 0,0 0-134 0 0,0 0-89 0 0,-30 35-68 0 0,-92 110-56 0 0,77-69-3 0 0,44-63-112 0 0,-2-6-19 0 0,2 0 0 0 0,-1 0 0 0 0,1 1 0 0 0,0-1 0 0 0,0 0 0 0 0,1 1 0 0 0,0-1 0 0 0,0 1 0 0 0,1-1-1 0 0,0 1 1 0 0,0-1 0 0 0,1 0 0 0 0,0 0 0 0 0,0 0 0 0 0,1 0 0 0 0,0 0 0 0 0,0 0 0 0 0,0 0 0 0 0,1-1 0 0 0,0 0 0 0 0,0 0-1 0 0,1 0 1 0 0,0 0 0 0 0,0-1 0 0 0,0 1 0 0 0,1-2 0 0 0,0 2-3 0 0,4 0 46 0 0,0-1-1 0 0,0 1 1 0 0,1-2 0 0 0,-1 1 0 0 0,1-1-1 0 0,0-1 1 0 0,0 0 0 0 0,1-1 0 0 0,-1 0-1 0 0,1 0 1 0 0,-1-1 0 0 0,1-1-1 0 0,-1 0 1 0 0,1-1 0 0 0,0 0 0 0 0,-1 0-1 0 0,0-2 1 0 0,1 1 0 0 0,-1-1-1 0 0,0-1 1 0 0,0 0 0 0 0,-1 0 0 0 0,1-1-1 0 0,-1-1 1 0 0,0 0 0 0 0,0 0 0 0 0,-1-1-1 0 0,8-6-45 0 0,4-10 146 0 0,0-1-1 0 0,-1-1 1 0 0,-2 0-1 0 0,0-1 1 0 0,-2-1-1 0 0,-1-1 0 0 0,-1-1 1 0 0,-2 1-1 0 0,0-2 1 0 0,-2 0-1 0 0,-2 0 1 0 0,0-1-1 0 0,-2 0 1 0 0,0-9-146 0 0,-4 28-8 0 0,6-19-8 0 0,-2-1 0 0 0,-1 1 0 0 0,-2-1 0 0 0,-1 0 0 0 0,-2 0 0 0 0,-1 0 0 0 0,-3-22 16 0 0,2 42-17 0 0,0 0 0 0 0,-1 0 1 0 0,0 0-1 0 0,-1 0 0 0 0,0 1 0 0 0,-1-1 0 0 0,0 1 1 0 0,0 0-1 0 0,-2 1 0 0 0,1-1 0 0 0,-1 1 1 0 0,-1 0-1 0 0,0 1 0 0 0,0 0 0 0 0,-1 0 0 0 0,0 1 1 0 0,0 0-1 0 0,-1 1 0 0 0,0 0 0 0 0,0 0 1 0 0,-5-2 16 0 0,8 6-14 0 0,-1 0 0 0 0,1 0 1 0 0,-1 0-1 0 0,1 1 1 0 0,-1 0-1 0 0,0 0 1 0 0,0 1-1 0 0,0 0 1 0 0,0 1-1 0 0,0-1 0 0 0,0 2 1 0 0,0-1-1 0 0,0 1 1 0 0,0 0-1 0 0,0 1 1 0 0,1-1-1 0 0,-1 2 0 0 0,0-1 1 0 0,1 1-1 0 0,0 0 1 0 0,-1 1-1 0 0,1 0 1 0 0,0 0-1 0 0,1 0 0 0 0,-1 1 1 0 0,1 0-1 0 0,0 0 1 0 0,0 1-1 0 0,-1 1 14 0 0,-1 3 8 0 0,0 0 0 0 0,1 1 1 0 0,1 0-1 0 0,0 0 0 0 0,0 0 0 0 0,1 1 0 0 0,0 0 0 0 0,1 0 1 0 0,1 0-1 0 0,-1 1 0 0 0,2-1 0 0 0,0 1 0 0 0,1-1 0 0 0,0 1 0 0 0,1 0 1 0 0,0-1-1 0 0,1 1 0 0 0,0 0 0 0 0,1-1 0 0 0,0 1 0 0 0,1-1 1 0 0,1 0-1 0 0,0 0 0 0 0,1 0 0 0 0,0 0 0 0 0,0-1 0 0 0,7 9-8 0 0,12 17 69 0 0,2-2 0 0 0,1 0 0 0 0,2-2 0 0 0,1-1 0 0 0,1-2 0 0 0,2-1 0 0 0,1-1 0 0 0,4 0-69 0 0,10 6 140 0 0,1-1 0 0 0,2-3 0 0 0,55 24-140 0 0,-44-39-812 0 0,-57-33-2947 0 0,-6 7-1096 0 0,1 7-1859 0 0,0-3-5781 0 0</inkml:trace>
  <inkml:trace contextRef="#ctx0" brushRef="#br0" timeOffset="213746.546">3230 8804 17876 0 0,'0'0'1676'0'0,"0"0"-430"0"0,0 0-94 0 0,0 0 18 0 0,0 0-114 0 0,0 0-228 0 0,0 0-312 0 0,1 31-256 0 0,0 97-129 0 0,5-41-271 0 0,4-71-689 0 0,-7-14-2797 0 0,0-1-3507 0 0,-3-1-5250 0 0</inkml:trace>
  <inkml:trace contextRef="#ctx0" brushRef="#br0" timeOffset="213901.172">3182 8380 15859 0 0,'0'0'4065'0'0,"0"0"-3385"0"0,0 0-456 0 0,0 0-160 0 0,0 0-104 0 0,0 0 16 0 0,0 0 8 0 0,0 0-16 0 0,0 0 8 0 0,0 0-80 0 0,0 0-96 0 0,0 0-216 0 0,0 0-384 0 0,0 0-1272 0 0,98 100-3498 0 0,-92-93-6024 0 0</inkml:trace>
  <inkml:trace contextRef="#ctx0" brushRef="#br0" timeOffset="214164.02">3576 8520 5561 0 0,'0'0'4969'0'0,"0"0"-1616"0"0,0 0-1007 0 0,0 0-440 0 0,0 0-295 0 0,0 0-294 0 0,0 0-277 0 0,0 0-259 0 0,0 0-200 0 0,-16 34-132 0 0,-49 109-104 0 0,37-54 140 0 0,25-81-447 0 0,1 0 1 0 0,0 1-1 0 0,0-1 1 0 0,1 1-1 0 0,1-1 0 0 0,-1 1 1 0 0,1 0-1 0 0,0-1 1 0 0,1 1-1 0 0,0-1 1 0 0,1 1-1 0 0,-1-1 0 0 0,2 1 1 0 0,-1-1-1 0 0,1 0 1 0 0,0 0-1 0 0,1 0 0 0 0,0 0 1 0 0,0-1-1 0 0,1 0 1 0 0,0 1-1 0 0,0-2 1 0 0,0 1-1 0 0,1-1 0 0 0,0 1 1 0 0,1-2-1 0 0,-1 1 1 0 0,1-1-1 0 0,0 0 0 0 0,0 0 1 0 0,3 1-39 0 0,-5-4 69 0 0,1 0 0 0 0,0-1 0 0 0,0 1 0 0 0,0-1 0 0 0,0 0 0 0 0,0 0 0 0 0,0-1 0 0 0,0 0 0 0 0,0 0 0 0 0,0 0 0 0 0,0-1 0 0 0,0 0 0 0 0,0 0 0 0 0,0 0 0 0 0,-1-1 0 0 0,1 0 0 0 0,0 0 0 0 0,-1-1 0 0 0,1 1 0 0 0,-1-1 0 0 0,0 0 0 0 0,0-1 0 0 0,0 1 0 0 0,0-1 0 0 0,-1 0 0 0 0,1 0 0 0 0,-1-1 0 0 0,3-3-69 0 0,5-7 141 0 0,-1 0 0 0 0,-1 0 0 0 0,0-1 0 0 0,-1 0 0 0 0,-1-1 0 0 0,0 1-1 0 0,-1-2 1 0 0,3-13-141 0 0,-5 15 0 0 0,0 0 0 0 0,-1-1-1 0 0,0 1 1 0 0,-1-1 0 0 0,-1 1-1 0 0,-1-1 1 0 0,-1 0 0 0 0,0 0 0 0 0,-1-4 0 0 0,-20-1-1629 0 0,7 22-5830 0 0,10 0 4088 0 0,1 0-9185 0 0</inkml:trace>
  <inkml:trace contextRef="#ctx0" brushRef="#br0" timeOffset="-211581.611">5491 8789 4241 0 0,'0'0'1983'0'0,"0"0"-329"0"0,0 0-42 0 0,0 0 259 0 0,0 0 182 0 0,0 0-137 0 0,0 0-326 0 0,0 0-382 0 0,0 0-296 0 0,0 0-142 0 0,0 0-74 0 0,-1-3-79 0 0,-8-5 130 0 0,-6 26-357 0 0,14-17-393 0 0,-11 20 100 0 0,1 0 0 0 0,1 0 0 0 0,1 1 0 0 0,1 1 1 0 0,0 0-1 0 0,2 0 0 0 0,0 3-97 0 0,-6 146 145 0 0,12-167-119 0 0,1-1 0 0 0,0 1-1 0 0,0-1 1 0 0,1 1 0 0 0,-1-1 0 0 0,1 1-1 0 0,0-1 1 0 0,0 0 0 0 0,0 0-1 0 0,0 0 1 0 0,1 0 0 0 0,0 0 0 0 0,0-1-1 0 0,0 1 1 0 0,0-1 0 0 0,0 0-1 0 0,1 0 1 0 0,0 0 0 0 0,-1 0 0 0 0,1-1-1 0 0,0 1 1 0 0,0-1 0 0 0,1 0-1 0 0,-1 0 1 0 0,0 0 0 0 0,1-1-1 0 0,-1 0 1 0 0,1 0 0 0 0,-1 0 0 0 0,1 0-1 0 0,-1-1 1 0 0,1 1 0 0 0,0-1-1 0 0,-1 0 1 0 0,1-1 0 0 0,0 1 0 0 0,-1-1-1 0 0,1 0 1 0 0,-1 0 0 0 0,1 0-1 0 0,-1-1 1 0 0,0 0 0 0 0,1 1 0 0 0,-1-2-1 0 0,0 1 1 0 0,0 0 0 0 0,0-1-1 0 0,-1 0 1 0 0,1 0 0 0 0,1-1-26 0 0,4-4 54 0 0,0-1 0 0 0,0 0 0 0 0,-1-1-1 0 0,0 1 1 0 0,-1-1 0 0 0,0-1 0 0 0,0 0 0 0 0,-1 0 0 0 0,-1 0 0 0 0,0 0 0 0 0,0-1-1 0 0,-1 0 1 0 0,-1 0 0 0 0,0 0 0 0 0,0 0 0 0 0,-2-1 0 0 0,1 1 0 0 0,-1-1 0 0 0,-1 1-1 0 0,-1-8-53 0 0,1 10-23 0 0,0 1-1 0 0,0-1 1 0 0,-1 0-1 0 0,0 1 1 0 0,-1-1-1 0 0,0 0 1 0 0,0 1-1 0 0,-1 0 1 0 0,-1 0-1 0 0,1 0 1 0 0,-1 0-1 0 0,-1 0 0 0 0,0 1 1 0 0,0-1-1 0 0,-1 1 1 0 0,1 1-1 0 0,-2-1 1 0 0,1 1-1 0 0,-1 0 1 0 0,-1 0 23 0 0,0 1-173 0 0,0 1 0 0 0,0-1 0 0 0,-1 2 0 0 0,1-1 0 0 0,-1 1 1 0 0,0 0-1 0 0,0 1 0 0 0,-1 0 0 0 0,1 1 0 0 0,-1-1 0 0 0,0 2 1 0 0,1 0-1 0 0,-1 0 0 0 0,0 0 0 0 0,-7 2 173 0 0,15 13-971 0 0,80-14 1030 0 0,-59-4 10 0 0,-1-1 0 0 0,1-1 0 0 0,-1 0 0 0 0,0-2-1 0 0,-1 0 1 0 0,0-1 0 0 0,0 0 0 0 0,-1-1 0 0 0,-1-1 0 0 0,1-1 0 0 0,-2 0 0 0 0,12-13-69 0 0,-2 5 95 0 0,-2-1 0 0 0,0-1 0 0 0,-1-1-1 0 0,-1-1 1 0 0,-2-1 0 0 0,0 0 0 0 0,-2-1 0 0 0,-1-1 0 0 0,-1-1 0 0 0,-1 0 0 0 0,-1-1 0 0 0,-2 0 0 0 0,-1 0 0 0 0,-1-1 0 0 0,-1 0 0 0 0,-2-1-1 0 0,1-29-94 0 0,-17 78 433 0 0,7 26-422 0 0,2-1 0 0 0,2 1 1 0 0,2 0-1 0 0,1-1 1 0 0,4 7-12 0 0,-1 7 17 0 0,19 147-101 0 0,46 172 84 0 0,-32-200 72 0 0,14 167-72 0 0,-53-340 1 0 0,3 12 27 0 0,-1 0 0 0 0,0 0 0 0 0,-1 0 0 0 0,-1 0 0 0 0,0 0 0 0 0,-1 0 0 0 0,-1 0 0 0 0,0-1 0 0 0,-1 1-1 0 0,-1 0 1 0 0,0-1 0 0 0,-1 0 0 0 0,-1 0 0 0 0,-6 12-28 0 0,9-22 25 0 0,1-1 1 0 0,-1-1-1 0 0,0 1 0 0 0,-1 0 0 0 0,1-1 0 0 0,0 1 0 0 0,-1-1 0 0 0,1 0 0 0 0,-1 0 1 0 0,0-1-1 0 0,0 1 0 0 0,1-1 0 0 0,-1 0 0 0 0,0 1 0 0 0,0-2 0 0 0,0 1 0 0 0,-1 0 1 0 0,1-1-1 0 0,0 0 0 0 0,0 0 0 0 0,0 0 0 0 0,0-1 0 0 0,0 1 0 0 0,0-1 0 0 0,0 0 0 0 0,0 0 1 0 0,0 0-1 0 0,0-1 0 0 0,0 1 0 0 0,0-1 0 0 0,1 0 0 0 0,-1 0 0 0 0,1-1 0 0 0,0 1 1 0 0,-1 0-1 0 0,1-1 0 0 0,-1-1-25 0 0,-4-10 31 0 0,0-1 0 0 0,1 0 0 0 0,1 0 0 0 0,0-1 0 0 0,1 0 0 0 0,1 0 0 0 0,1 0 0 0 0,0-1 0 0 0,1 1 0 0 0,0-1 0 0 0,2 1 0 0 0,0-1 0 0 0,0 0 0 0 0,3-8-31 0 0,-3 23 2 0 0,2-30-47 0 0,2 1 0 0 0,1-1 0 0 0,1 1 0 0 0,2 0 1 0 0,1 0-1 0 0,2 1 0 0 0,0 0 0 0 0,2 1 0 0 0,2 0 0 0 0,0 1 0 0 0,2 1 1 0 0,1 0-1 0 0,1 1 0 0 0,8-7 45 0 0,34-25-1544 0 0,-38 42-1617 0 0,-1 2-3729 0 0,-6 5-5402 0 0</inkml:trace>
  <inkml:trace contextRef="#ctx0" brushRef="#br0" timeOffset="-210828.096">7345 8697 0 0 0,'0'0'3241'0'0,"0"0"-1158"0"0,0 0-251 0 0,0 0 261 0 0,0 0 178 0 0,0 0-55 0 0,0 0-389 0 0,0 0-472 0 0,0 0-298 0 0,0 0-173 0 0,0 0-89 0 0,0 0-107 0 0,0 0-62 0 0,-8-3-67 0 0,-25-9-68 0 0,30 12-423 0 0,0 0-1 0 0,-1 1 1 0 0,1-1-1 0 0,0 1 0 0 0,0-1 1 0 0,0 1-1 0 0,0 0 1 0 0,0 0-1 0 0,0 0 1 0 0,0 1-1 0 0,0-1 1 0 0,0 1-1 0 0,1 0 1 0 0,-1-1-1 0 0,0 1 1 0 0,1 0-1 0 0,0 1 1 0 0,-1-1-1 0 0,1 0 1 0 0,-2 3-68 0 0,-3 2 161 0 0,-15 12 157 0 0,1 0 0 0 0,0 2 1 0 0,2 1-1 0 0,0 0 0 0 0,-8 15-318 0 0,21-29 48 0 0,-1 0 1 0 0,1 0-1 0 0,1 1 0 0 0,0 0 1 0 0,0 0-1 0 0,0 1 0 0 0,1-1 1 0 0,1 1-1 0 0,0 0 0 0 0,0 0 1 0 0,1 0-1 0 0,0 0 0 0 0,1 0 1 0 0,0 1-1 0 0,0-1 0 0 0,1 0 1 0 0,1 1-1 0 0,-1-1 0 0 0,2 0 1 0 0,0 0-1 0 0,0 0 0 0 0,0 0 1 0 0,2 0-1 0 0,-1 0 0 0 0,4 6-48 0 0,-1-7 46 0 0,0-1-1 0 0,1 0 0 0 0,0 0 0 0 0,1-1 1 0 0,-1 0-1 0 0,1 0 0 0 0,0-1 1 0 0,1 0-1 0 0,0 0 0 0 0,0-1 0 0 0,0 0 1 0 0,1-1-1 0 0,-1 0 0 0 0,1 0 0 0 0,0-1 1 0 0,0 0-1 0 0,0-1 0 0 0,0 0 1 0 0,1-1-1 0 0,-1 0 0 0 0,1-1-45 0 0,7 1 36 0 0,0-1 1 0 0,0-1-1 0 0,0 0 0 0 0,0-2 1 0 0,0 0-1 0 0,0-1 0 0 0,-1-1 1 0 0,1 0-1 0 0,13-7-36 0 0,-14 2-184 0 0,-1 1 1 0 0,0-2 0 0 0,0 0-1 0 0,-1-1 1 0 0,-1-1-1 0 0,0 0 1 0 0,1-2 183 0 0,30-34-6801 0 0,-24 27 480 0 0,-11 10-5583 0 0</inkml:trace>
  <inkml:trace contextRef="#ctx0" brushRef="#br0" timeOffset="-210099.832">7805 8730 11122 0 0,'0'0'1673'0'0,"0"0"-377"0"0,0 0-49 0 0,0 0 83 0 0,0 0 67 0 0,0 0-86 0 0,0 0-285 0 0,0 0-221 0 0,0 0-133 0 0,0 0-85 0 0,0 0-67 0 0,0 0-61 0 0,-6 34-54 0 0,-16 109-59 0 0,13-7 442 0 0,9-130-769 0 0,0 0 1 0 0,0 0-1 0 0,1 0 0 0 0,0 0 0 0 0,0 0 1 0 0,0 0-1 0 0,1 0 0 0 0,0 0 1 0 0,0 0-1 0 0,0-1 0 0 0,1 1 0 0 0,0-1 1 0 0,0 0-1 0 0,0 0 0 0 0,1 0 0 0 0,0 0 1 0 0,0 0-1 0 0,0-1 0 0 0,0 0 1 0 0,1 1-1 0 0,-1-2 0 0 0,1 1 0 0 0,0 0 1 0 0,0-1-1 0 0,1 0 0 0 0,-1-1 1 0 0,1 1-1 0 0,-1-1 0 0 0,1 0 0 0 0,0 0 1 0 0,0 0-1 0 0,0-1 0 0 0,0 0 1 0 0,0 0-1 0 0,5-1-19 0 0,7-3 74 0 0,-1-1 0 0 0,1-1 0 0 0,-1-1 0 0 0,0-1 0 0 0,0 0 0 0 0,-1-1 0 0 0,0 0 0 0 0,-1-2 0 0 0,1 1 0 0 0,-2-2 0 0 0,1 0 0 0 0,-2-1 0 0 0,0-1-1 0 0,0 0 1 0 0,-1 0 0 0 0,0-1 0 0 0,-1-1-74 0 0,-3 4 36 0 0,0 0 0 0 0,0-1 0 0 0,-1 1 0 0 0,0-1 0 0 0,-1-1 0 0 0,-1 0 0 0 0,0 1 0 0 0,0-1 0 0 0,0-7-36 0 0,-11 44-148 0 0,4-18 128 0 0,0 0 0 0 0,0-1 0 0 0,0 1 0 0 0,1 0 0 0 0,-1 0 0 0 0,1 0 0 0 0,1 0 0 0 0,-1 0 0 0 0,1 0 1 0 0,0 0-1 0 0,1 0 0 0 0,-1 0 0 0 0,1 0 0 0 0,1 0 0 0 0,-1 0 0 0 0,1-1 0 0 0,0 1 0 0 0,0 0 0 0 0,0-1 0 0 0,1 1 0 0 0,0-1 1 0 0,0 0-1 0 0,0 0 0 0 0,2 1 20 0 0,3 0 0 0 0,1 0 0 0 0,1 0 0 0 0,-1-1 0 0 0,1 0 0 0 0,0-1 0 0 0,0 0 0 0 0,1-1 0 0 0,-1 0 0 0 0,1 0 0 0 0,0-1 0 0 0,-1-1 0 0 0,1 0 0 0 0,0 0 0 0 0,0-1 0 0 0,0 0 0 0 0,8-2 0 0 0,-7 0 28 0 0,0-1 0 0 0,0 0 0 0 0,0 0 1 0 0,0-2-1 0 0,-1 1 0 0 0,0-1 0 0 0,0-1 1 0 0,0 0-1 0 0,-1-1 0 0 0,0 0 0 0 0,0 0 0 0 0,4-5-28 0 0,10-8 43 0 0,0-1-1 0 0,-2-1 0 0 0,-1-1 0 0 0,0 0 0 0 0,-2-2 0 0 0,-1 0 0 0 0,0-1 0 0 0,-2-1 1 0 0,-2-1-1 0 0,0 0 0 0 0,-2-1 0 0 0,7-23-42 0 0,-15 40 8 0 0,-1 0 1 0 0,0 0-1 0 0,0 0 1 0 0,-2 0-1 0 0,0 0 1 0 0,0-1-1 0 0,-1 1 0 0 0,0-1 1 0 0,-1 1-9 0 0,0 10-2 0 0,1 1 1 0 0,0 0 0 0 0,-1-1-1 0 0,1 1 1 0 0,-1-1 0 0 0,0 1-1 0 0,1 0 1 0 0,-1-1-1 0 0,0 1 1 0 0,0 0 0 0 0,0 0-1 0 0,0-1 1 0 0,0 1 0 0 0,0 0-1 0 0,0 0 1 0 0,-1 0-1 0 0,1 0 1 0 0,0 1 0 0 0,0-1-1 0 0,-1 0 1 0 0,1 0-1 0 0,0 1 1 0 0,-1-1 0 0 0,1 1-1 0 0,-1-1 1 0 0,1 1 0 0 0,-1 0-1 0 0,1-1 1 0 0,-1 1-1 0 0,1 0 1 0 0,-1 0 0 0 0,1 0-1 0 0,-1 0 1 0 0,1 1-1 0 0,-1-1 1 0 0,1 0 0 0 0,-1 0-1 0 0,1 1 1 0 0,-1-1 0 0 0,1 1-1 0 0,-1 0 1 0 0,0 0 1 0 0,-60 31-111 0 0,46-20 95 0 0,1 2 1 0 0,0-1-1 0 0,1 2 0 0 0,1 0 1 0 0,0 1-1 0 0,1 0 1 0 0,1 0-1 0 0,-6 12 16 0 0,15-26-1 0 0,1 0-1 0 0,0-1 0 0 0,0 1 0 0 0,-1 0 0 0 0,1 0 0 0 0,0 0 0 0 0,1 0 0 0 0,-1 0 0 0 0,0 0 0 0 0,1 0 0 0 0,-1 0 0 0 0,1 1 0 0 0,-1-1 0 0 0,1 0 0 0 0,0 0 0 0 0,0 0 0 0 0,0 0 0 0 0,0 1 0 0 0,0-1 0 0 0,1 0 0 0 0,-1 0 0 0 0,1 0 0 0 0,-1 0 1 0 0,1 0-1 0 0,0 0 0 0 0,0 0 0 0 0,0 0 0 0 0,0 0 0 0 0,0 0 0 0 0,0 0 0 0 0,0 0 0 0 0,1-1 0 0 0,-1 1 0 0 0,1 0 0 0 0,-1-1 0 0 0,1 1 0 0 0,0-1 0 0 0,0 0 0 0 0,-1 0 0 0 0,1 0 0 0 0,0 1 0 0 0,0-2 0 0 0,0 1 0 0 0,0 0 0 0 0,1 0 2 0 0,17 3-3 0 0,1-1 0 0 0,-1-1 0 0 0,1-1 0 0 0,0-1 0 0 0,-1-1 0 0 0,1-1 0 0 0,18-3 3 0 0,78 4 79 0 0,-113 3-77 0 0,0 0 0 0 0,0 0 0 0 0,0 1 0 0 0,0-1 0 0 0,-1 1 0 0 0,1 0 0 0 0,0 0 0 0 0,-1 0 0 0 0,0 0 0 0 0,0 1 0 0 0,0-1 0 0 0,0 1 0 0 0,-1 0 0 0 0,1 0 0 0 0,-1 0 0 0 0,0 0 0 0 0,0 0 0 0 0,0 0 0 0 0,-1 1 0 0 0,0-1 0 0 0,0 0 0 0 0,0 1 0 0 0,0 0 0 0 0,0-1 0 0 0,-1 1 0 0 0,0-1 0 0 0,0 1 0 0 0,0-1 0 0 0,-1 1 0 0 0,1 0 0 0 0,-1-1 0 0 0,0 1 0 0 0,-1 1-2 0 0,1 10 0 0 0,-8 150-60 0 0,9-164 6 0 0,1 0 0 0 0,0 0 0 0 0,0 1-1 0 0,0-1 1 0 0,0 0 0 0 0,0 0-1 0 0,0 0 1 0 0,1 0 0 0 0,-1 0-1 0 0,1 0 1 0 0,0-1 0 0 0,-1 1-1 0 0,1 0 1 0 0,0-1 0 0 0,0 1-1 0 0,0-1 1 0 0,0 0 0 0 0,0 1 0 0 0,0-1-1 0 0,0 0 1 0 0,1 0 0 0 0,-1-1-1 0 0,0 1 1 0 0,0 0 0 0 0,1-1-1 0 0,-1 1 1 0 0,1-1 0 0 0,-1 0-1 0 0,0 0 1 0 0,1 0 0 0 0,-1 0-1 0 0,1 0 1 0 0,-1-1 54 0 0,32-11-10649 0 0,-27 6-1461 0 0</inkml:trace>
  <inkml:trace contextRef="#ctx0" brushRef="#br0" timeOffset="-209716.562">9197 8597 12339 0 0,'0'0'2341'0'0,"0"0"-1339"0"0,0 0-349 0 0,0 0 233 0 0,0 0 228 0 0,0 0 62 0 0,0 0-113 0 0,0 0-195 0 0,0 0-129 0 0,0 0-95 0 0,5 31-81 0 0,17 97-97 0 0,12-7 416 0 0,-21-82-795 0 0,1 0 0 0 0,2-1 0 0 0,2-1 0 0 0,19 30-87 0 0,-35-64-1 0 0,0 1 1 0 0,1-1-1 0 0,-1 0 0 0 0,1 0 1 0 0,0 0-1 0 0,0 0 0 0 0,0 0 1 0 0,0-1-1 0 0,1 0 0 0 0,-1 1 1 0 0,1-1-1 0 0,-1 0 0 0 0,1-1 1 0 0,0 1-1 0 0,-1-1 0 0 0,1 1 1 0 0,0-1-1 0 0,0 0 0 0 0,0-1 1 0 0,0 1-1 0 0,0-1 0 0 0,1 1 1 0 0,-1-1-1 0 0,0-1 0 0 0,0 1 1 0 0,3-1 0 0 0,29-57 472 0 0,82-273 600 0 0,-113 309-1576 0 0,12-28 339 0 0,2 31-8145 0 0,-14 18-3473 0 0</inkml:trace>
  <inkml:trace contextRef="#ctx0" brushRef="#br0" timeOffset="-208980.208">10134 8678 16604 0 0,'0'0'1788'0'0,"0"0"-536"0"0,0 0-165 0 0,0 0-25 0 0,0 0-66 0 0,0 0-113 0 0,0 0-202 0 0,0 0-203 0 0,0 0-150 0 0,0 0-114 0 0,0 0-27 0 0,-31 18-26 0 0,-97 54-22 0 0,71-25 35 0 0,50-36-144 0 0,2-5-25 0 0,1 0-1 0 0,-1 1 1 0 0,1 0-1 0 0,1 0 1 0 0,-1 0-1 0 0,1 1 1 0 0,0-1 0 0 0,1 1-1 0 0,0-1 1 0 0,0 1-1 0 0,1 0 1 0 0,0 0-1 0 0,0 0 1 0 0,1 0-1 0 0,0 6-4 0 0,1-10 5 0 0,1-1-1 0 0,0 0 1 0 0,0 0-1 0 0,0 1 0 0 0,1-1 1 0 0,-1-1-1 0 0,1 1 1 0 0,-1 0-1 0 0,1-1 1 0 0,0 1-1 0 0,0-1 0 0 0,0 0 1 0 0,0 0-1 0 0,1 0 1 0 0,-1 0-1 0 0,0-1 1 0 0,1 1-1 0 0,0-1 0 0 0,-1 0 1 0 0,1 0-1 0 0,-1 0 1 0 0,1 0-1 0 0,0-1 1 0 0,0 0-1 0 0,0 1 0 0 0,-1-1 1 0 0,1-1-1 0 0,0 1 1 0 0,0 0-1 0 0,-1-1 1 0 0,1 0-1 0 0,0 0 0 0 0,-1 0 1 0 0,4-2-5 0 0,10-4 71 0 0,-1-1 0 0 0,1-1 0 0 0,-2-1 0 0 0,1 0-1 0 0,-1-1 1 0 0,-1 0 0 0 0,0-2 0 0 0,0 1 0 0 0,-1-2 0 0 0,-1 0 0 0 0,0 0 0 0 0,5-10-71 0 0,-17 24-1 0 0,0-1 0 0 0,0 0 1 0 0,1 0-1 0 0,-1 0 0 0 0,1 1 0 0 0,-1-1 1 0 0,1 0-1 0 0,-1 1 0 0 0,1-1 1 0 0,-1 0-1 0 0,1 1 0 0 0,-1-1 0 0 0,1 0 1 0 0,0 1-1 0 0,-1-1 0 0 0,1 1 0 0 0,0 0 1 0 0,0-1-1 0 0,-1 1 0 0 0,1-1 1 0 0,0 1-1 0 0,0 0 0 0 0,0 0 0 0 0,-1-1 1 0 0,1 1-1 0 0,0 0 0 0 0,0 0 0 0 0,0 0 1 0 0,0 0-1 0 0,0 0 0 0 0,-1 0 1 0 0,1 0-1 0 0,0 0 0 0 0,0 1 0 0 0,0-1 1 0 0,0 0-1 0 0,-1 0 0 0 0,1 1 0 0 0,0-1 1 0 0,0 0-1 0 0,-1 1 0 0 0,1-1 1 0 0,0 1-1 0 0,0-1 0 0 0,-1 1 0 0 0,1-1 1 0 0,-1 1-1 0 0,1 0 0 0 0,0-1 0 0 0,-1 1 1 0 0,1 0-1 0 0,-1-1 0 0 0,1 1 1 0 0,-1 0-1 0 0,0 0 0 0 0,1-1 0 0 0,-1 1 1 0 0,0 0-1 0 0,0 0 0 0 0,1 0 0 0 0,-1-1 1 0 0,0 1-1 0 0,0 0 0 0 0,0 0 1 0 0,0 0-1 0 0,0 0 1 0 0,15 43 12 0 0,-13-36-21 0 0,0-1 1 0 0,0 0-1 0 0,1 0 0 0 0,-1 1 0 0 0,2-2 1 0 0,-1 1-1 0 0,1 0 0 0 0,0-1 1 0 0,0 1-1 0 0,1-1 0 0 0,0 0 0 0 0,0-1 1 0 0,0 1-1 0 0,1-1 0 0 0,0 0 9 0 0,1-1 5 0 0,-1 0-1 0 0,1-1 1 0 0,-1 0 0 0 0,1 0-1 0 0,0-1 1 0 0,0 0 0 0 0,0 0-1 0 0,0-1 1 0 0,1 0 0 0 0,-1 0-1 0 0,0 0 1 0 0,1-1 0 0 0,-1 0-1 0 0,0-1 1 0 0,1 0 0 0 0,-1 0-1 0 0,0 0 1 0 0,0-1-1 0 0,0 0 1 0 0,0 0 0 0 0,0-1-1 0 0,0 0 1 0 0,-1 0 0 0 0,3-2-5 0 0,11-6 58 0 0,0-1 1 0 0,0-1-1 0 0,-2-1 1 0 0,0 0-1 0 0,0-2 1 0 0,-1 0 0 0 0,3-5-59 0 0,32-38 150 0 0,-3-2 0 0 0,-3-2 0 0 0,-3-2 0 0 0,5-15-150 0 0,-31 48-17 0 0,-2 0 0 0 0,-1-1 1 0 0,-2-1-1 0 0,-1 0 0 0 0,-1 0 1 0 0,-2-1-1 0 0,-2-1 0 0 0,-1 1 1 0 0,-2-1-1 0 0,-1 0 0 0 0,-2 1 1 0 0,-2-8 16 0 0,2 37 3 0 0,0 1-1 0 0,-1-1 1 0 0,1 1 0 0 0,-1 0 0 0 0,0-1 0 0 0,-1 1 0 0 0,1 0 0 0 0,-1 0 0 0 0,0 0 0 0 0,0 0-1 0 0,-1 0 1 0 0,1 0 0 0 0,-1 1 0 0 0,0-1 0 0 0,-1 1 0 0 0,1 0 0 0 0,-1 0 0 0 0,1 0 0 0 0,-1 0-1 0 0,-1 1 1 0 0,1-1 0 0 0,0 1 0 0 0,-1 0 0 0 0,-3-2-3 0 0,3 7-2 0 0,1 0 1 0 0,-1 0-1 0 0,1 0 0 0 0,0 1 1 0 0,-1 0-1 0 0,1-1 0 0 0,0 1 1 0 0,1 1-1 0 0,-1-1 0 0 0,1 0 1 0 0,-1 1-1 0 0,1 0 0 0 0,0 0 1 0 0,0 0-1 0 0,1 0 1 0 0,-1 0-1 0 0,1 1 0 0 0,0-1 1 0 0,0 1-1 0 0,0-1 0 0 0,1 1 1 0 0,0 0-1 0 0,0 0 0 0 0,0-1 1 0 0,0 5 1 0 0,-8 43 37 0 0,2 0 1 0 0,2 0-1 0 0,3 0 0 0 0,2 1 1 0 0,3 7-38 0 0,-2-13 17 0 0,2 9 17 0 0,2-1-1 0 0,3 1 1 0 0,2-2 0 0 0,3 1 0 0 0,2-1 0 0 0,3-1 0 0 0,22 47-34 0 0,73 88-179 0 0,-105-179-1113 0 0,-41-57-3103 0 0,14 30-661 0 0,13 12 1600 0 0,-6-5-8107 0 0</inkml:trace>
  <inkml:trace contextRef="#ctx0" brushRef="#br0" timeOffset="-208781.073">10574 8623 11130 0 0,'0'0'4277'0'0,"0"0"-2490"0"0,0 0-642 0 0,0 0 39 0 0,0 0-37 0 0,0 0-98 0 0,0 0-161 0 0,0 0-170 0 0,34 0-147 0 0,110 1-126 0 0,40 6 953 0 0,-79-6-977 0 0,-52 1-1720 0 0,-1-2-3582 0 0,-29-3-5922 0 0,-18 3 1626 0 0</inkml:trace>
  <inkml:trace contextRef="#ctx0" brushRef="#br0" timeOffset="-208549.263">11253 8620 4033 0 0,'0'0'3935'0'0,"0"0"-895"0"0,0 0-753 0 0,0 0-443 0 0,0 0-291 0 0,0 0-217 0 0,0 0-229 0 0,0 0-223 0 0,0 0-204 0 0,7 34-185 0 0,24 108-126 0 0,3-39 393 0 0,-31-96-615 0 0,1-1-1 0 0,0 1 1 0 0,1-1 0 0 0,-1 0 0 0 0,1 0-1 0 0,1 0 1 0 0,-1-1 0 0 0,1 0-1 0 0,0 0 1 0 0,0 0 0 0 0,0-1 0 0 0,1 0-1 0 0,-1 0 1 0 0,1 0 0 0 0,0-1 0 0 0,0 0-1 0 0,0 0 1 0 0,1-1 0 0 0,-1 0 0 0 0,1 0-1 0 0,-1-1 1 0 0,1 0 0 0 0,0 0 0 0 0,-1-1-1 0 0,1 0 1 0 0,0-1 0 0 0,-1 1 0 0 0,7-2-147 0 0,-9 0 73 0 0,1 0 1 0 0,-1 0 0 0 0,1 0 0 0 0,-1 0-1 0 0,1-1 1 0 0,-1 0 0 0 0,0 0 0 0 0,-1-1-1 0 0,1 1 1 0 0,0-1 0 0 0,-1 0 0 0 0,0-1-1 0 0,0 1 1 0 0,0-1 0 0 0,0 1 0 0 0,-1-1-1 0 0,0 0 1 0 0,0 0 0 0 0,0-1-1 0 0,-1 1 1 0 0,2-5-74 0 0,26-122 481 0 0,-28-21-1026 0 0,-6 136-734 0 0,2 15-2622 0 0,-1 1-3683 0 0,3 1-4945 0 0</inkml:trace>
  <inkml:trace contextRef="#ctx0" brushRef="#br0" timeOffset="-208230.569">11962 8896 5625 0 0,'0'0'2159'0'0,"0"0"-124"0"0,0 0-19 0 0,0 0-121 0 0,0 0-199 0 0,0 0-248 0 0,0 0-271 0 0,0 0-199 0 0,0 0-89 0 0,0 0 5 0 0,0 0 84 0 0,0 0 77 0 0,0 0-42 0 0,-7 5-142 0 0,1 0-656 0 0,-10 8 281 0 0,19-30 411 0 0,106-224 1147 0 0,-40 115-2460 0 0,-66 119 258 0 0,-2 5-3183 0 0,-1 7-4999 0 0,0-1-3527 0 0</inkml:trace>
  <inkml:trace contextRef="#ctx0" brushRef="#br0" timeOffset="-207858.423">12256 8778 3385 0 0,'0'0'4601'0'0,"0"0"-698"0"0,0 0-713 0 0,0 0-540 0 0,0 0-481 0 0,0 0-412 0 0,0 0-362 0 0,32-6-300 0 0,101-21-227 0 0,-62-2 394 0 0,-63 25-1187 0 0,-1 0-1 0 0,1 0 1 0 0,-1-1 0 0 0,0 0-1 0 0,0 0 1 0 0,-1 0 0 0 0,0-1-1 0 0,0 0 1 0 0,0 0 0 0 0,-1-1-1 0 0,1 0 1 0 0,-2 0 0 0 0,1 0 0 0 0,-1 0-1 0 0,0-1 1 0 0,0 1 0 0 0,-1-1-1 0 0,0 0 1 0 0,-1 0 0 0 0,1-1-1 0 0,-2 1 1 0 0,1 0 0 0 0,-1-1-1 0 0,0 1 1 0 0,-1-1 0 0 0,0 1-1 0 0,-1-1 1 0 0,1 1 0 0 0,-2-2-75 0 0,0 6-15 0 0,-1 0 0 0 0,-1 1 1 0 0,1-1-1 0 0,0 1 1 0 0,-1 0-1 0 0,0 0 0 0 0,0 0 1 0 0,0 0-1 0 0,0 0 0 0 0,0 1 1 0 0,0 0-1 0 0,-1 0 1 0 0,1 0-1 0 0,-1 1 0 0 0,1-1 1 0 0,-1 1-1 0 0,0 0 0 0 0,0 0 1 0 0,1 1-1 0 0,-1 0 1 0 0,0-1-1 0 0,0 1 0 0 0,0 1 1 0 0,1-1-1 0 0,-1 1 0 0 0,0 0 1 0 0,0 0-1 0 0,1 0 0 0 0,-1 1 1 0 0,1 0-1 0 0,-1 0 1 0 0,1 0-1 0 0,0 0 0 0 0,-3 2 15 0 0,-10 5-51 0 0,1 0-1 0 0,0 1 1 0 0,1 1-1 0 0,0 1 1 0 0,0 0-1 0 0,2 1 1 0 0,-1 0-1 0 0,2 1 1 0 0,0 0 0 0 0,0 1-1 0 0,1 1 1 0 0,1 0-1 0 0,1 0 1 0 0,0 1-1 0 0,-1 6 52 0 0,7-15 12 0 0,1-1-1 0 0,0 1 0 0 0,1 0 1 0 0,0 0-1 0 0,0 0 1 0 0,0 0-1 0 0,1 1 0 0 0,1-1 1 0 0,-1 0-1 0 0,1 0 1 0 0,1 0-1 0 0,-1 0 0 0 0,1 0 1 0 0,1-1-1 0 0,0 1 1 0 0,0 0-1 0 0,0-1 0 0 0,1 0 1 0 0,0 0-1 0 0,0 0 1 0 0,1 0-1 0 0,-1-1 0 0 0,2 1 1 0 0,-1-1-1 0 0,1-1 1 0 0,0 1-1 0 0,0-1 0 0 0,0 0 1 0 0,4 2-12 0 0,14 8 73 0 0,0-2 1 0 0,1 0-1 0 0,0-2 0 0 0,1-1 1 0 0,1 0-1 0 0,-1-2 0 0 0,1-2 1 0 0,0 0-1 0 0,1-2 0 0 0,-1 0 1 0 0,5-2-74 0 0,127-7-68 0 0,-96-17-3330 0 0,-52 17-3081 0 0,-5 1-6244 0 0</inkml:trace>
  <inkml:trace contextRef="#ctx0" brushRef="#br0" timeOffset="-205160.575">13915 8620 14011 0 0,'0'0'2250'0'0,"0"0"-891"0"0,0 0-576 0 0,0 0-47 0 0,0 0 112 0 0,0 0 71 0 0,0 0-75 0 0,0 0-224 0 0,0 0-172 0 0,0 0-110 0 0,0 0-62 0 0,-2 33-39 0 0,-4 107-37 0 0,5 28 366 0 0,4-153-400 0 0,0-12-2708 0 0,-2-10-6206 0 0,-1 1-2907 0 0</inkml:trace>
  <inkml:trace contextRef="#ctx0" brushRef="#br0" timeOffset="-204913.138">13804 8159 15459 0 0,'0'0'2497'0'0,"0"0"-1593"0"0,0 0-312 0 0,0 0-48 0 0,0 0-104 0 0,0 0-32 0 0,0 0-103 0 0,0 0-177 0 0,0 0-88 0 0,0 0-40 0 0,0 0-64 0 0,0 0-120 0 0,0 0-129 0 0,0 0-319 0 0,80 140-952 0 0,-62-129-3081 0 0,-5-3-7610 0 0</inkml:trace>
  <inkml:trace contextRef="#ctx0" brushRef="#br0" timeOffset="-204496.168">14614 8483 7001 0 0,'0'0'1770'0'0,"0"0"-426"0"0,0 0 23 0 0,0 0 300 0 0,0 0 141 0 0,0 0-148 0 0,0 0-286 0 0,0 0-298 0 0,0 0-200 0 0,0 0-89 0 0,0 0-22 0 0,0 0 10 0 0,0 0 8 0 0,1 3-15 0 0,-4 0-642 0 0,1 1 0 0 0,-1-1 0 0 0,0 0 0 0 0,0 0-1 0 0,-1 0 1 0 0,1-1 0 0 0,0 1 0 0 0,-1-1 0 0 0,0 0 0 0 0,0 0 0 0 0,1 0-1 0 0,-1 0 1 0 0,0-1 0 0 0,0 1 0 0 0,-1-1 0 0 0,1 0 0 0 0,-3 0-126 0 0,-17 8 202 0 0,-114 72 309 0 0,136-79-512 0 0,1 0 1 0 0,-1 0-1 0 0,1 1 1 0 0,0-1-1 0 0,0 0 1 0 0,0 1-1 0 0,0-1 1 0 0,0 1-1 0 0,0-1 1 0 0,1 1-1 0 0,-1-1 1 0 0,1 1-1 0 0,0 0 0 0 0,0-1 1 0 0,0 1-1 0 0,0-1 1 0 0,0 1-1 0 0,0 0 1 0 0,1-1-1 0 0,-1 1 1 0 0,1-1-1 0 0,0 1 1 0 0,0-1-1 0 0,0 1 1 0 0,0-1-1 0 0,0 0 1 0 0,1 1-1 0 0,-1-1 1 0 0,0 0-1 0 0,1 0 1 0 0,0 0-1 0 0,0 0 1 0 0,-1 0-1 0 0,1 0 1 0 0,0-1-1 0 0,0 1 1 0 0,1-1-1 0 0,-1 1 1 0 0,0-1-1 0 0,0 0 1 0 0,1 0-1 0 0,-1 0 1 0 0,1 0-1 0 0,1 1 1 0 0,15 5 8 0 0,0 2 0 0 0,0 0 0 0 0,-1 2 0 0 0,0 0-1 0 0,0 0 1 0 0,-2 2 0 0 0,1 0 0 0 0,-2 1 0 0 0,0 1 0 0 0,0 0 0 0 0,5 9-8 0 0,-18-21 23 0 0,0 0 0 0 0,-1 0-1 0 0,1 1 1 0 0,-1-1 0 0 0,1 0 0 0 0,-1 1 0 0 0,0-1 0 0 0,0 1 0 0 0,0 0 0 0 0,-1-1 0 0 0,1 1 0 0 0,-1 0 0 0 0,0-1 0 0 0,0 1 0 0 0,-1 0-1 0 0,1-1 1 0 0,0 1 0 0 0,-1 0 0 0 0,0-1 0 0 0,0 1 0 0 0,0-1 0 0 0,-1 1 0 0 0,1-1 0 0 0,-1 0 0 0 0,0 1 0 0 0,0-1 0 0 0,0 0 0 0 0,0 0-1 0 0,0 0 1 0 0,-1-1 0 0 0,1 1 0 0 0,-3 2-23 0 0,-9 5 48 0 0,-1 0 1 0 0,0-1-1 0 0,0 0 0 0 0,-1-1 0 0 0,0-1 0 0 0,0-1 1 0 0,0 0-1 0 0,-1-1 0 0 0,0-1 0 0 0,0 0 0 0 0,-1-1 1 0 0,1-1-1 0 0,-1-1 0 0 0,-1-1-48 0 0,17 0-10 0 0,0 0-1 0 0,0 0 1 0 0,0 0-1 0 0,0-1 1 0 0,0 1-1 0 0,0-1 1 0 0,0 0-1 0 0,1 1 1 0 0,-1-1-1 0 0,0 0 1 0 0,0 0-1 0 0,1 0 1 0 0,-1 0-1 0 0,1 0 1 0 0,-1-1-1 0 0,1 1 1 0 0,-1 0-1 0 0,1-1 1 0 0,0 1-1 0 0,-1-1 1 0 0,1 1-1 0 0,0-1 1 0 0,0 0-1 0 0,0 1 1 0 0,0-1-1 0 0,1 0 1 0 0,-1 0 0 0 0,0 0-1 0 0,1 0 1 0 0,-1 0-1 0 0,1 1 1 0 0,0-1-1 0 0,-1 0 1 0 0,1 0-1 0 0,0 0 1 0 0,0-2 10 0 0,2-37-3284 0 0,7 7-7215 0 0,-5 22-2143 0 0</inkml:trace>
  <inkml:trace contextRef="#ctx0" brushRef="#br0" timeOffset="-203555.711">15750 8634 0 0 0,'0'0'564'0'0,"0"0"1262"0"0,0 0 434 0 0,0 0 54 0 0,0 0-89 0 0,0 0-225 0 0,0 0-194 0 0,0 0-207 0 0,0 0-259 0 0,0 0-188 0 0,-4-11-142 0 0,-17-33-143 0 0,-14 32 861 0 0,26 13-1264 0 0,-5 1-233 0 0,0 1 1 0 0,1 1-1 0 0,-1 0 0 0 0,1 0 0 0 0,0 2 0 0 0,0 0 1 0 0,0 0-1 0 0,1 1 0 0 0,0 0 0 0 0,0 1 0 0 0,1 1 0 0 0,0 0 1 0 0,1 0-1 0 0,0 1 0 0 0,0 0 0 0 0,1 1 0 0 0,-7 10-231 0 0,8-9 77 0 0,0 0 0 0 0,1 0 0 0 0,0 1-1 0 0,1 0 1 0 0,1 0 0 0 0,0 0-1 0 0,1 1 1 0 0,0 0 0 0 0,1 0 0 0 0,0 0-1 0 0,1 0 1 0 0,1 0 0 0 0,1 0 0 0 0,0 0-1 0 0,1 13-76 0 0,1-21 30 0 0,-1 0 1 0 0,1 0-1 0 0,0 0 0 0 0,1-1 0 0 0,0 1 0 0 0,0-1 1 0 0,0 0-1 0 0,0 0 0 0 0,1 0 0 0 0,-1 0 0 0 0,1 0 1 0 0,1-1-1 0 0,-1 0 0 0 0,1 0 0 0 0,-1 0 0 0 0,1 0 0 0 0,0-1 1 0 0,1 1-1 0 0,-1-1 0 0 0,0-1 0 0 0,1 1 0 0 0,0-1 1 0 0,0 0-1 0 0,-1 0 0 0 0,1-1 0 0 0,0 0 0 0 0,0 0 1 0 0,0 0-1 0 0,1-1 0 0 0,-1 1 0 0 0,0-1 0 0 0,0-1 0 0 0,0 1 1 0 0,0-1-1 0 0,0-1 0 0 0,0 1 0 0 0,0-1 0 0 0,0 0 1 0 0,-1 0-1 0 0,1 0 0 0 0,-1-1 0 0 0,1 0 0 0 0,-1 0 1 0 0,2-2-31 0 0,30-20 100 0 0,-1-3 1 0 0,-1 0-1 0 0,-2-3 1 0 0,-1 0 0 0 0,-1-2-1 0 0,-2-2 1 0 0,-1 0 0 0 0,-2-2-1 0 0,-1-1 1 0 0,6-16-101 0 0,9-6 104 0 0,-26 81-85 0 0,57 189 105 0 0,-67-200-167 0 0,1 0 1 0 0,-1-1-1 0 0,2 1 0 0 0,0-1 0 0 0,0 0 0 0 0,0-1 1 0 0,1 1-1 0 0,0-1 0 0 0,1-1 0 0 0,0 1 1 0 0,0-1-1 0 0,1-1 0 0 0,0 0 0 0 0,0 0 0 0 0,0 0 1 0 0,1-1-1 0 0,-1-1 0 0 0,1 0 0 0 0,1 0 1 0 0,-1-1-1 0 0,0 0 0 0 0,1 0 0 0 0,-1-1 0 0 0,1-1 1 0 0,4 0 42 0 0,26-1-1667 0 0,-14-3-3907 0 0,-14 3-6580 0 0</inkml:trace>
  <inkml:trace contextRef="#ctx0" brushRef="#br0" timeOffset="-203107.395">17348 8539 4097 0 0,'0'0'2612'0'0,"0"0"29"0"0,0 0 140 0 0,0 0-148 0 0,0 0-369 0 0,0 0-517 0 0,0 0-528 0 0,0 0-261 0 0,0 0-135 0 0,0 0-116 0 0,0 0-69 0 0,0 0-37 0 0,0 0-25 0 0,-25 3-25 0 0,-79 15-34 0 0,23 20 370 0 0,64-27-725 0 0,1 1-1 0 0,-1 1 0 0 0,2 0 0 0 0,0 1 1 0 0,1 1-1 0 0,0 0 0 0 0,-4 8-161 0 0,13-17 6 0 0,0 1-1 0 0,1 0 0 0 0,0 0 1 0 0,0 0-1 0 0,1 0 1 0 0,0 0-1 0 0,0 1 1 0 0,1 0-1 0 0,0-1 1 0 0,0 1-1 0 0,0 0 0 0 0,1 0 1 0 0,1 0-1 0 0,-1 0 1 0 0,1 0-1 0 0,1 0 1 0 0,-1 0-1 0 0,1 0 0 0 0,1 0 1 0 0,0 3-6 0 0,0-7-26 0 0,0 1 0 0 0,0-1 0 0 0,0 0 1 0 0,0 0-1 0 0,0 0 0 0 0,1 0 0 0 0,0-1 0 0 0,0 1 0 0 0,0-1 1 0 0,0 1-1 0 0,0-1 0 0 0,1 0 0 0 0,-1 0 0 0 0,1-1 1 0 0,0 1-1 0 0,0-1 0 0 0,0 1 0 0 0,0-1 0 0 0,0-1 0 0 0,1 1 1 0 0,-1-1-1 0 0,0 1 0 0 0,1-1 0 0 0,-1 0 0 0 0,1-1 0 0 0,-1 1 1 0 0,1-1-1 0 0,0 0 0 0 0,-1 0 0 0 0,4-1 26 0 0,69-9-3361 0 0,-10-10-6932 0 0,-50 12-1336 0 0</inkml:trace>
  <inkml:trace contextRef="#ctx0" brushRef="#br0" timeOffset="-202806.867">17709 8605 7226 0 0,'0'0'3818'0'0,"0"0"-1621"0"0,0 0-622 0 0,0 0-86 0 0,0 0-104 0 0,0 0-155 0 0,0 0-200 0 0,0 0-180 0 0,0 0-133 0 0,-28 36-136 0 0,-86 114-117 0 0,71-71 30 0 0,40-64-390 0 0,1-12-78 0 0,1 1 0 0 0,-1 0 0 0 0,1 0 1 0 0,0 0-1 0 0,0 1 0 0 0,0-1 0 0 0,1 0 1 0 0,-1 0-1 0 0,1 0 0 0 0,0 1 0 0 0,0-1 1 0 0,0 0-1 0 0,1 0 0 0 0,0 1 0 0 0,0-1 1 0 0,0 0-1 0 0,0 0 0 0 0,0 0 0 0 0,1 0 1 0 0,0 0-1 0 0,0-1 0 0 0,0 1 0 0 0,0 0 1 0 0,1-1-1 0 0,-1 1 0 0 0,1-1 0 0 0,0 0 1 0 0,0 0-1 0 0,0 0 0 0 0,0 0 0 0 0,0-1 1 0 0,1 1-1 0 0,-1-1 0 0 0,1 0 0 0 0,0 0 1 0 0,0 0-1 0 0,0 0 0 0 0,2 0-26 0 0,6-1 117 0 0,0 0 0 0 0,-1-1 1 0 0,1 0-1 0 0,0-1 0 0 0,0 0 0 0 0,0-1 0 0 0,-1 0 0 0 0,1-1 0 0 0,-1 0 1 0 0,1-1-1 0 0,-1 0 0 0 0,0-1 0 0 0,-1-1 0 0 0,1 1 0 0 0,-1-1 0 0 0,0-1 1 0 0,-1 0-1 0 0,1 0 0 0 0,-1-1 0 0 0,-1 0 0 0 0,0-1 0 0 0,0 0 0 0 0,0 0 1 0 0,-1-1-1 0 0,-1 0 0 0 0,1 0 0 0 0,-2 0 0 0 0,1-1 0 0 0,-2 0 0 0 0,1 0 1 0 0,-1 0-1 0 0,-1-1 0 0 0,0 1 0 0 0,-1-1 0 0 0,0 0 0 0 0,-1 1 0 0 0,0-12-117 0 0,0 18-63 0 0,1 0 0 0 0,-2-1 0 0 0,1 1-1 0 0,-1 0 1 0 0,0-1 0 0 0,0 1 0 0 0,0 0-1 0 0,-1-1 1 0 0,1 1 0 0 0,-1 0 0 0 0,-1-1 0 0 0,1 1-1 0 0,-1 0 1 0 0,0 0 0 0 0,0 0 0 0 0,0 0-1 0 0,-1 1 1 0 0,0-1 0 0 0,1 1 0 0 0,-2-1-1 0 0,1 1 1 0 0,-1 0 0 0 0,1 0 0 0 0,-1 0-1 0 0,0 1 1 0 0,0 0 0 0 0,-1-1 0 0 0,1 1-1 0 0,-1 1 1 0 0,1-1 0 0 0,-1 1 0 0 0,0-1-1 0 0,0 1 1 0 0,0 1 0 0 0,0-1 0 0 0,0 1-1 0 0,-1 0 1 0 0,-4-1 63 0 0,-11 4-2170 0 0,7 3-2683 0 0,6-1-7186 0 0</inkml:trace>
  <inkml:trace contextRef="#ctx0" brushRef="#br0" timeOffset="-202379.83">18013 8944 14003 0 0,'0'0'2430'0'0,"0"0"-1030"0"0,0 0-196 0 0,0 0 147 0 0,0 0-93 0 0,0 0-223 0 0,0 0-255 0 0,0 0-215 0 0,0 0-98 0 0,0 0-84 0 0,0 0-62 0 0,0 0-49 0 0,0 0-45 0 0,17-29-37 0 0,53-90-42 0 0,-8-1 153 0 0,-62 120-313 0 0,1 1 0 0 0,-1-1 0 0 0,0 1 0 0 0,1-1 0 0 0,-1 1 1 0 0,0-1-1 0 0,1 1 0 0 0,-1-1 0 0 0,1 0 0 0 0,-1 1 0 0 0,0-1 0 0 0,1 0 0 0 0,-1 1 0 0 0,1-1 0 0 0,-1 0 1 0 0,1 0-1 0 0,-1 1 0 0 0,1-1 0 0 0,0 0 0 0 0,-1 0 0 0 0,1 0 0 0 0,-1 0 0 0 0,1 0 0 0 0,-1 0 0 0 0,1 0 1 0 0,-1 0-1 0 0,1 0 0 0 0,0 0 0 0 0,-1 0 0 0 0,1 0 0 0 0,-1 0 0 0 0,1 0 0 0 0,-1 0 0 0 0,1-1 0 0 0,-1 1 0 0 0,1 0 1 0 0,-1 0-1 0 0,1-1 0 0 0,-1 1 0 0 0,1 0 0 0 0,-1-1 0 0 0,1 1 0 0 0,-1 0 0 0 0,0-1 0 0 0,1 1 0 0 0,-1-1 1 0 0,0 1-1 0 0,1-1 0 0 0,-1 1 0 0 0,0-1 0 0 0,1 1 0 0 0,-1-1 0 0 0,0 1 12 0 0,2 53-116 0 0,-3-42 108 0 0,1 0 0 0 0,0 0 0 0 0,1 0 0 0 0,0 0 0 0 0,1 0 0 0 0,0 0 0 0 0,1-1 0 0 0,0 1 0 0 0,0-1 0 0 0,1 1 0 0 0,1-1 0 0 0,3 5 8 0 0,-7-13 15 0 0,1 0 0 0 0,-1 0 0 0 0,1 0 0 0 0,-1-1 0 0 0,1 1 0 0 0,0-1 0 0 0,0 1 0 0 0,0-1 0 0 0,0 0 0 0 0,0 1 0 0 0,0-1 0 0 0,0 0 0 0 0,0 0-1 0 0,0-1 1 0 0,0 1 0 0 0,1 0 0 0 0,-1-1 0 0 0,0 1 0 0 0,1-1 0 0 0,-1 0 0 0 0,0 0 0 0 0,1 0 0 0 0,-1 0 0 0 0,0 0 0 0 0,1 0 0 0 0,-1-1 0 0 0,0 1 0 0 0,1-1 0 0 0,-1 0 0 0 0,0 0 0 0 0,0 1 0 0 0,1-2-15 0 0,64-37 1207 0 0,-56 29-1019 0 0,-1 0 0 0 0,0-1 0 0 0,0 0 0 0 0,-1 0 1 0 0,-1-1-1 0 0,0 0 0 0 0,0 0 0 0 0,-2-1 0 0 0,3-5-188 0 0,25-42 14 0 0,-24 41-109 0 0,0 1-1555 0 0,-1 7-4647 0 0,-4 8-5136 0 0</inkml:trace>
  <inkml:trace contextRef="#ctx0" brushRef="#br0" timeOffset="-201962.599">19007 8527 13491 0 0,'0'0'2504'0'0,"0"0"-821"0"0,0 0-416 0 0,0 0-118 0 0,0 0-114 0 0,0 0-97 0 0,0 0-139 0 0,0 0-157 0 0,0 0-146 0 0,0 0-109 0 0,0 0-91 0 0,0 0-76 0 0,0 0-38 0 0,-33 11-55 0 0,-98 31-35 0 0,88-22 15 0 0,43-18-107 0 0,1-1 1 0 0,-1 1-1 0 0,1-1 0 0 0,-1 0 1 0 0,1 0-1 0 0,0 1 1 0 0,0-1-1 0 0,0 0 0 0 0,-1 0 1 0 0,1 0-1 0 0,0 0 0 0 0,0 0 1 0 0,1 0-1 0 0,-1 0 1 0 0,0 0-1 0 0,0 0 0 0 0,0 0 1 0 0,1-1-1 0 0,-1 1 1 0 0,0-1-1 0 0,1 1 0 0 0,-1-1 1 0 0,0 1-1 0 0,1-1 1 0 0,-1 0-1 0 0,1 1 0 0 0,-1-1 1 0 0,1 0-1 0 0,-1 0 1 0 0,0 0-1 0 0,1 0 0 0 0,-1 0 1 0 0,1-1-1 0 0,-1 1 1 0 0,1 0-1 0 0,0 0 3 0 0,6-1 40 0 0,1 2 0 0 0,0-1 0 0 0,-1 1-1 0 0,1 0 1 0 0,0 1 0 0 0,-1 0 0 0 0,0 0 0 0 0,1 1 0 0 0,-1 0 0 0 0,0 0-1 0 0,0 1 1 0 0,0 0 0 0 0,-1 0 0 0 0,0 1 0 0 0,0 0 0 0 0,0 0 0 0 0,0 1-1 0 0,-1 0 1 0 0,0 0 0 0 0,0 1 0 0 0,0-1 0 0 0,-1 1 0 0 0,0 0-1 0 0,0 1 1 0 0,-1-1 0 0 0,0 1 0 0 0,0 0 0 0 0,-1 0 0 0 0,0 0 0 0 0,-1 1-1 0 0,1 0-42 0 0,-3 1 75 0 0,-1-1-1 0 0,0 1 0 0 0,0-1 0 0 0,-1 0 0 0 0,0 0 1 0 0,-1 0-1 0 0,0 0 0 0 0,0 0 0 0 0,-1 0 1 0 0,0-1-1 0 0,0 0 0 0 0,-1 1 0 0 0,0-2 0 0 0,-1 1 1 0 0,1-1-1 0 0,-2 1 0 0 0,1-2 0 0 0,-1 1 1 0 0,-3 2-75 0 0,-3 3 6 0 0,-2-1 0 0 0,1-1 0 0 0,-1 0 0 0 0,-1 0 0 0 0,0-2 1 0 0,0 0-1 0 0,-1-1 0 0 0,0 0 0 0 0,-12 2-6 0 0,-14-7-1542 0 0,35-11-3060 0 0,6-6-5055 0 0,4 8-2464 0 0</inkml:trace>
  <inkml:trace contextRef="#ctx0" brushRef="#br0" timeOffset="-201705.341">19684 8111 21661 0 0,'0'0'729'0'0,"0"0"-301"0"0,0 0 34 0 0,0 0 280 0 0,0 0 200 0 0,0 0 42 0 0,0 0-108 0 0,0 0-219 0 0,-2 38-144 0 0,-7 118-86 0 0,-11-40 177 0 0,15-93-506 0 0,-13 52-6 0 0,4 1 0 0 0,2 0-1 0 0,5 0 1 0 0,2 2-92 0 0,14 18-720 0 0,-3-78 67 0 0,-4-10-7750 0 0,-2-8-3637 0 0</inkml:trace>
  <inkml:trace contextRef="#ctx0" brushRef="#br0" timeOffset="-201463.942">19347 8616 17980 0 0,'0'0'1471'0'0,"0"0"-384"0"0,0 0-218 0 0,31-8-129 0 0,98-22-94 0 0,-84 22-94 0 0,0 1 0 0 0,1 2 1 0 0,-1 2-1 0 0,1 2 0 0 0,6 3-552 0 0,17-1 3 0 0,-2 10-882 0 0,-40-2-4085 0 0,-22-7 3350 0 0,5 2-10157 0 0</inkml:trace>
  <inkml:trace contextRef="#ctx0" brushRef="#br0" timeOffset="-201051.584">20277 8597 14163 0 0,'0'0'1866'0'0,"0"0"-371"0"0,0 0-74 0 0,0 0-55 0 0,0 0-140 0 0,0 0-246 0 0,0 0-272 0 0,0 0-216 0 0,0 0-147 0 0,0 0-92 0 0,0 0-64 0 0,0 0-36 0 0,0 0-22 0 0,-18 5-11 0 0,-56 17-9 0 0,-31 29 138 0 0,96-46-254 0 0,0-1 0 0 0,1 1 0 0 0,0 1 0 0 0,0 0 0 0 0,1 0 0 0 0,-1 0 0 0 0,1 1 0 0 0,0 0 0 0 0,1 0 1 0 0,0 1-1 0 0,0 0 0 0 0,1 0 0 0 0,0 0 0 0 0,0 1 0 0 0,1 0 0 0 0,0-1 0 0 0,0 2 0 0 0,1-1 0 0 0,0 0 0 0 0,1 1 0 0 0,-1 7 5 0 0,3-14 0 0 0,0 0 1 0 0,0-1-1 0 0,0 1 1 0 0,1 0-1 0 0,-1-1 0 0 0,1 1 1 0 0,-1 0-1 0 0,1-1 1 0 0,0 1-1 0 0,0 0 0 0 0,0-1 1 0 0,0 0-1 0 0,1 1 1 0 0,-1-1-1 0 0,1 0 0 0 0,-1 1 1 0 0,1-1-1 0 0,0 0 1 0 0,0 0-1 0 0,0-1 0 0 0,0 1 1 0 0,0 0-1 0 0,0 0 0 0 0,1-1 1 0 0,-1 0-1 0 0,0 1 1 0 0,1-1-1 0 0,-1 0 0 0 0,1 0 1 0 0,0 0-1 0 0,-1-1 1 0 0,1 1-1 0 0,0-1 0 0 0,1 1 0 0 0,7 2 86 0 0,-1 0 1 0 0,1-1-1 0 0,-1 0 0 0 0,1-1 0 0 0,0 0 0 0 0,0-1 0 0 0,0 0 0 0 0,-1 0 0 0 0,1-1 0 0 0,0-1 1 0 0,0 0-1 0 0,-1 0 0 0 0,1-1 0 0 0,-1 0 0 0 0,0-1 0 0 0,0 0 0 0 0,0-1 0 0 0,-1 0 0 0 0,1-1 0 0 0,-1 0 1 0 0,0 0-1 0 0,-1-1 0 0 0,5-4-86 0 0,119-129 941 0 0,-131 139-945 0 0,0 0-1 0 0,0 0 0 0 0,0 1 0 0 0,0-1 1 0 0,0 0-1 0 0,0 1 0 0 0,0-1 0 0 0,0 0 1 0 0,0 1-1 0 0,0 0 0 0 0,0-1 0 0 0,0 1 1 0 0,1 0-1 0 0,-1-1 0 0 0,0 1 0 0 0,0 0 1 0 0,1 0-1 0 0,-1 0 0 0 0,0 0 0 0 0,0 0 1 0 0,0 0-1 0 0,1 0 0 0 0,-1 1 0 0 0,0-1 0 0 0,0 0 1 0 0,0 1-1 0 0,1-1 0 0 0,-1 1 0 0 0,0-1 1 0 0,0 1-1 0 0,0-1 0 0 0,0 1 0 0 0,0 0 1 0 0,0 0-1 0 0,0-1 0 0 0,0 1 0 0 0,0 0 1 0 0,-1 0-1 0 0,1 0 0 0 0,0 0 0 0 0,-1 0 1 0 0,1 0-1 0 0,0 0 0 0 0,-1 0 0 0 0,1 0 1 0 0,-1 1-1 0 0,1-1 0 0 0,-1 0 0 0 0,0 1 5 0 0,16 61-87 0 0,-15-56 28 0 0,-1-1-1 0 0,1 1 1 0 0,0-1-1 0 0,1 0 1 0 0,-1 1-1 0 0,1-1 1 0 0,1 0-1 0 0,-1 0 1 0 0,1 0-1 0 0,0 0 1 0 0,0-1-1 0 0,1 1 1 0 0,-1-1-1 0 0,1 1 1 0 0,4 3 59 0 0,38 5-4796 0 0,-39-14 543 0 0,-4 0-6223 0 0</inkml:trace>
  <inkml:trace contextRef="#ctx0" brushRef="#br0" timeOffset="-200480.654">20754 8947 8922 0 0,'0'0'2806'0'0,"0"0"-484"0"0,0 0-395 0 0,0 0-324 0 0,0 0-228 0 0,0 0-224 0 0,0 0-164 0 0,0 0-101 0 0,0 0-67 0 0,0 0-88 0 0,0 0-106 0 0,0 0-76 0 0,0 0-83 0 0,10-15-68 0 0,48-69 239 0 0,9-33 317 0 0,-50 98-977 0 0,-16 19-50 0 0,-1 0-18 0 0,0 0-40 0 0,-2 25-209 0 0,-1 74 128 0 0,3-96 217 0 0,1 0 0 0 0,0 0 0 0 0,-1 0 0 0 0,1 0 0 0 0,0 0 0 0 0,1 0 0 0 0,-1-1 0 0 0,1 1 0 0 0,-1-1 0 0 0,1 1 0 0 0,0-1 0 0 0,-1 1 0 0 0,1-1 0 0 0,1 0 0 0 0,-1 0 0 0 0,0 0 0 0 0,0 0 0 0 0,1 0 0 0 0,-1 0 0 0 0,1-1 0 0 0,0 1 0 0 0,-1-1 0 0 0,1 0 0 0 0,0 0 0 0 0,0 0 0 0 0,0 0 0 0 0,0 0 0 0 0,0-1 0 0 0,0 1 0 0 0,1-1-5 0 0,4 1 120 0 0,0-1 0 0 0,-1 0 0 0 0,1 0 0 0 0,0-1 0 0 0,0 0 0 0 0,0-1 0 0 0,-1 0 0 0 0,1 0 0 0 0,0 0 0 0 0,-1-1 0 0 0,0 0 0 0 0,0 0 0 0 0,0-1 0 0 0,0 0 0 0 0,2-2-120 0 0,8-5 180 0 0,0 0-1 0 0,-1-1 1 0 0,0-1 0 0 0,-1 0 0 0 0,0-1-1 0 0,-2-1 1 0 0,1 0 0 0 0,6-12-180 0 0,-6 0-472 0 0,-14 7-4271 0 0,-2 17-1989 0 0,-3 2-5996 0 0</inkml:trace>
  <inkml:trace contextRef="#ctx0" brushRef="#br0" timeOffset="-200156.774">21785 8053 17628 0 0,'0'0'1732'0'0,"0"0"-809"0"0,0 0-251 0 0,0 0 183 0 0,0 0 149 0 0,0 0 68 0 0,0 0-107 0 0,0 0-176 0 0,0 0-105 0 0,-5 31-98 0 0,-16 100-97 0 0,-3 5 486 0 0,7-7-595 0 0,7 1 0 0 0,4 34-380 0 0,6-54-234 0 0,4-138-7420 0 0,-3 10-2666 0 0,-1 13-606 0 0</inkml:trace>
  <inkml:trace contextRef="#ctx0" brushRef="#br0" timeOffset="-199960.897">21455 8472 16804 0 0,'0'0'1792'0'0,"0"0"-152"0"0,0 0-183 0 0,0 0-277 0 0,0 0-188 0 0,35 5-136 0 0,108 15-152 0 0,85-12 766 0 0,-155-13-2692 0 0,-43 0-8269 0 0,-23 4-3170 0 0</inkml:trace>
  <inkml:trace contextRef="#ctx0" brushRef="#br0" timeOffset="-196454.281">1999 10184 11370 0 0,'0'0'2408'0'0,"0"0"-1418"0"0,0 0-419 0 0,0 0 295 0 0,0 0 397 0 0,0 0 229 0 0,0 0-9 0 0,0 0-169 0 0,0 0-198 0 0,0 0-200 0 0,0 0-153 0 0,0 0-131 0 0,33 2-120 0 0,105 5-84 0 0,132-17 995 0 0,-207 3-1287 0 0,5 4-2414 0 0,-74 11-5305 0 0,-1-5-941 0 0</inkml:trace>
  <inkml:trace contextRef="#ctx0" brushRef="#br0" timeOffset="-196258.228">2023 10508 8410 0 0,'0'0'1739'0'0,"0"0"33"0"0,0 0 91 0 0,0 0-20 0 0,0 0-185 0 0,0 0-284 0 0,37-3-222 0 0,121-13-188 0 0,179-43 1925 0 0,-252 49-4619 0 0,-1 6-4185 0 0,-71 4-5495 0 0</inkml:trace>
  <inkml:trace contextRef="#ctx0" brushRef="#br0" timeOffset="-194808.646">4718 10195 15475 0 0,'0'0'1534'0'0,"0"0"-363"0"0,0 0 72 0 0,0 0 204 0 0,0 0 14 0 0,0 0-198 0 0,0 0-346 0 0,0 0-273 0 0,0 0-140 0 0,0 0-101 0 0,0 0-61 0 0,0 0-44 0 0,0 0-20 0 0,-12-19-38 0 0,-35-62-17 0 0,8 41 115 0 0,32 35-314 0 0,1 1-1 0 0,-1 0 1 0 0,0 0 0 0 0,-1 0 0 0 0,1 1 0 0 0,0 0 0 0 0,-1 1 0 0 0,0-1 0 0 0,0 2 0 0 0,1-1 0 0 0,-1 1 0 0 0,0 0 0 0 0,0 1-1 0 0,0 0 1 0 0,0 0 0 0 0,-3 1-24 0 0,2 1-8 0 0,0 1 0 0 0,0 0 1 0 0,0 0-1 0 0,1 1 0 0 0,-1 0 0 0 0,1 1 0 0 0,0 0 0 0 0,0 0 0 0 0,1 1 0 0 0,-1 0 0 0 0,1 0 0 0 0,1 1 0 0 0,-1 0 0 0 0,1 0 0 0 0,0 0 0 0 0,1 1 1 0 0,-1 0-1 0 0,2 0 0 0 0,-4 6 8 0 0,5-7-8 0 0,0 1 1 0 0,0 0 0 0 0,0 0-1 0 0,1-1 1 0 0,0 2 0 0 0,1-1-1 0 0,0 0 1 0 0,0 0 0 0 0,1 0-1 0 0,0 0 1 0 0,0 0 0 0 0,1 1-1 0 0,0-1 1 0 0,0 0 0 0 0,1 0-1 0 0,0 0 1 0 0,1 0 0 0 0,-1-1-1 0 0,2 1 1 0 0,-1-1 0 0 0,1 1-1 0 0,0-1 1 0 0,0 0 0 0 0,1-1-1 0 0,0 1 1 0 0,0-1 0 0 0,1 0-1 0 0,0 0 1 0 0,0 0 0 0 0,0-1-1 0 0,0 0 1 0 0,4 2 7 0 0,-2-3 7 0 0,1 0 0 0 0,-1 0 1 0 0,1 0-1 0 0,-1-1 0 0 0,1-1 0 0 0,0 1 1 0 0,0-1-1 0 0,0-1 0 0 0,0 0 0 0 0,0 0 1 0 0,1-1-1 0 0,-1 0 0 0 0,0 0 0 0 0,0-1 1 0 0,0-1-1 0 0,0 1 0 0 0,0-1 0 0 0,0-1 0 0 0,0 0 1 0 0,-1 0-1 0 0,1-1 0 0 0,-1 0 0 0 0,0 0 1 0 0,0-1-1 0 0,0 0 0 0 0,-1 0 0 0 0,1-1 1 0 0,4-5-8 0 0,134-131 480 0 0,-144 140-471 0 0,7-9 49 0 0,1 0 1 0 0,0 1-1 0 0,1 0 0 0 0,0 0 1 0 0,1 1-1 0 0,0 1 1 0 0,0 0-1 0 0,0 0 1 0 0,5-1-59 0 0,-11 39 264 0 0,-45 130 135 0 0,21-104-364 0 0,-73 290-336 0 0,88-279-1586 0 0,6-60-690 0 0,3-4-2449 0 0,-6-3 4479 0 0,4 1-11503 0 0</inkml:trace>
  <inkml:trace contextRef="#ctx0" brushRef="#br0" timeOffset="-194446.387">5349 10089 15403 0 0,'0'0'1710'0'0,"0"0"-302"0"0,0 0-85 0 0,0 0-30 0 0,0 0-168 0 0,0 0-290 0 0,0 0-272 0 0,0 0-226 0 0,0 0-110 0 0,0 0-39 0 0,0 0-16 0 0,0 0-27 0 0,0 0-21 0 0,-32 33-17 0 0,-99 104-44 0 0,91-78 23 0 0,28 80 185 0 0,12-134-263 0 0,0-1-1 0 0,1 1 1 0 0,0-1 0 0 0,0 0 0 0 0,1 1-1 0 0,-1-1 1 0 0,1 0 0 0 0,0 0 0 0 0,0 0 0 0 0,0 0-1 0 0,0 0 1 0 0,1-1 0 0 0,-1 1 0 0 0,1-1-1 0 0,0 1 1 0 0,0-1 0 0 0,0 0 0 0 0,1 0 0 0 0,-1 0-1 0 0,1-1 1 0 0,0 1 0 0 0,0-1 0 0 0,0 0 0 0 0,0 0-1 0 0,0 0 1 0 0,0-1 0 0 0,0 1 0 0 0,0-1-1 0 0,4 0-7 0 0,0 1 66 0 0,-1-2 0 0 0,1 1 0 0 0,-1-1 0 0 0,1 0 0 0 0,-1-1 0 0 0,0 0 0 0 0,1 0 0 0 0,-1 0 0 0 0,0-1 0 0 0,1 0 0 0 0,-1-1 0 0 0,0 0 0 0 0,0 0 0 0 0,-1 0 0 0 0,1-1 0 0 0,-1 0 0 0 0,0 0 0 0 0,0 0 0 0 0,0-1 0 0 0,0 0 0 0 0,-1 0 0 0 0,0-1 0 0 0,0 1 0 0 0,0-1 0 0 0,-1 0 0 0 0,0-1 0 0 0,0 1 0 0 0,0-1 0 0 0,-1 1 0 0 0,0-1 0 0 0,2-6-66 0 0,-2 3-8 0 0,0 0-1 0 0,-1 0 0 0 0,0 0 0 0 0,-1 0 1 0 0,0-1-1 0 0,0 1 0 0 0,-1 0 0 0 0,0-1 1 0 0,-1 1-1 0 0,-1 0 0 0 0,1 0 1 0 0,-1 0-1 0 0,-1 0 0 0 0,0 0 0 0 0,0 0 1 0 0,-1 1-1 0 0,-1-1 0 0 0,1 1 0 0 0,-1 0 1 0 0,-1 1-1 0 0,0-1 0 0 0,0 1 1 0 0,0 0-1 0 0,-8-6 9 0 0,8 7-175 0 0,-1 1-1 0 0,-1 1 1 0 0,1-1 0 0 0,-1 1 0 0 0,0 1-1 0 0,0-1 1 0 0,0 1 0 0 0,0 1 0 0 0,-1-1-1 0 0,0 1 1 0 0,-1 1 175 0 0,-26-3-4139 0 0,0 9-5173 0 0,22 2-2751 0 0</inkml:trace>
  <inkml:trace contextRef="#ctx0" brushRef="#br0" timeOffset="-194087.774">5318 10586 13555 0 0,'0'0'1708'0'0,"0"0"-419"0"0,0 0-64 0 0,0 0-27 0 0,0 0-161 0 0,0 0-234 0 0,0 0-251 0 0,0 0-177 0 0,0 0-100 0 0,0 0-71 0 0,0 0-54 0 0,0 0-47 0 0,0 0-26 0 0,-33 5-26 0 0,-100 18-13 0 0,130-23-36 0 0,0 0 1 0 0,0 1-1 0 0,0-1 1 0 0,1 1 0 0 0,-1-1-1 0 0,0 1 1 0 0,0 0-1 0 0,0 0 1 0 0,1 1 0 0 0,-1-1-1 0 0,1 0 1 0 0,-1 1-1 0 0,1 0 1 0 0,-1-1 0 0 0,1 1-1 0 0,0 0 1 0 0,0 0-1 0 0,0 1 1 0 0,0-1 0 0 0,0 0-1 0 0,0 1 1 0 0,1-1-1 0 0,-1 2-2 0 0,-4 5 11 0 0,1-3-2 0 0,1-1-1 0 0,0 1 0 0 0,0 0 1 0 0,0 1-1 0 0,1-1 0 0 0,0 0 1 0 0,0 1-1 0 0,0 0 1 0 0,1 0-1 0 0,0 0 0 0 0,1 0 1 0 0,-1 0-1 0 0,1 0 0 0 0,1 0 1 0 0,-1 0-1 0 0,1 1 1 0 0,0-1-1 0 0,1 0 0 0 0,0 0 1 0 0,0 0-1 0 0,0 0 0 0 0,1 0 1 0 0,0 0-1 0 0,1 0 1 0 0,0 0-1 0 0,0-1 0 0 0,0 1 1 0 0,0-1-1 0 0,1 0 0 0 0,0 0 1 0 0,1 0-1 0 0,-1-1 0 0 0,1 1 1 0 0,0-1-1 0 0,0 0 1 0 0,6 4-9 0 0,-6-5 98 0 0,0 0 0 0 0,0-1 0 0 0,0 1 0 0 0,0-1 0 0 0,1 0 0 0 0,-1-1 0 0 0,1 1 0 0 0,0-1 0 0 0,-1 0 0 0 0,1 0 0 0 0,0-1 0 0 0,1 0 0 0 0,-1 0 0 0 0,0 0 0 0 0,0-1 0 0 0,0 1 0 0 0,0-2 0 0 0,1 1 0 0 0,-1-1 0 0 0,0 0 1 0 0,0 0-1 0 0,0-1 0 0 0,0 1 0 0 0,0-1 0 0 0,0-1 0 0 0,-1 1 0 0 0,1-1 0 0 0,-1 0 0 0 0,4-3-98 0 0,0 0 105 0 0,-1-1 1 0 0,0 0-1 0 0,0 0 1 0 0,0-1-1 0 0,-1 0 1 0 0,-1 0-1 0 0,1-1 1 0 0,-1 0-1 0 0,-1 0 1 0 0,0 0-1 0 0,0-1 1 0 0,-1 1-1 0 0,0-1 1 0 0,0 0-1 0 0,-1-1 1 0 0,-1 1-1 0 0,0 0 1 0 0,0-1-1 0 0,-1 0 1 0 0,0-2-106 0 0,-1-6-99 0 0,0 0 1 0 0,-2 0 0 0 0,0 0-1 0 0,-1 1 1 0 0,-1-1-1 0 0,0 1 1 0 0,-3-4 98 0 0,-34-73-3968 0 0,27 70-1791 0 0,3 8-6453 0 0</inkml:trace>
  <inkml:trace contextRef="#ctx0" brushRef="#br0" timeOffset="-195660.625">3418 10011 7458 0 0,'0'0'3904'0'0,"0"0"-2130"0"0,0 0-607 0 0,0 0-31 0 0,0 0 21 0 0,0 0 8 0 0,-36 20-131 0 0,-111 68-187 0 0,139-83-750 0 0,0-1 0 0 0,1 1 0 0 0,0 1 1 0 0,0 0-1 0 0,0 0 0 0 0,0 0 0 0 0,1 0 1 0 0,0 1-1 0 0,1 0 0 0 0,0 1 1 0 0,-5 7-98 0 0,-1 3 212 0 0,-2 4-17 0 0,0 1-1 0 0,2 0 0 0 0,1 0 0 0 0,0 1 0 0 0,2 1 1 0 0,1-1-1 0 0,1 1 0 0 0,1 1 0 0 0,1-1 0 0 0,1 1 1 0 0,2-1-1 0 0,0 1 0 0 0,3 20-194 0 0,-1-36 49 0 0,1 0 0 0 0,0 0 1 0 0,0 0-1 0 0,1 0 0 0 0,1 0 0 0 0,-1-1 0 0 0,2 1 0 0 0,-1-1 1 0 0,1 0-1 0 0,1 0 0 0 0,-1-1 0 0 0,1 0 0 0 0,1 0 0 0 0,0 0 1 0 0,0-1-1 0 0,0 1 0 0 0,1-2 0 0 0,0 1 0 0 0,0-1 0 0 0,1-1 1 0 0,0 1-1 0 0,0-1 0 0 0,0-1 0 0 0,0 0 0 0 0,1 0 0 0 0,0-1 1 0 0,0 0-1 0 0,0-1 0 0 0,0 0 0 0 0,0 0 0 0 0,3-1-49 0 0,8-1 138 0 0,0 0 0 0 0,1-2 0 0 0,-1 0 0 0 0,0-2 0 0 0,0 0 1 0 0,-1-2-1 0 0,1 0 0 0 0,-1-1 0 0 0,0-1 0 0 0,-1-1 0 0 0,0 0 0 0 0,0-2 0 0 0,-1 0 0 0 0,-1-1 0 0 0,0-1 0 0 0,0 0 0 0 0,-1-2 0 0 0,-1 0 0 0 0,0 0 0 0 0,-1-1 0 0 0,-1-1 0 0 0,2-4-138 0 0,-8 9 25 0 0,-1 0-1 0 0,0 0 1 0 0,-1-1 0 0 0,0 0-1 0 0,-1 0 1 0 0,-1 0 0 0 0,0 0-1 0 0,0 0 1 0 0,-2-1-1 0 0,1 1 1 0 0,-2-1 0 0 0,0 0-1 0 0,0 1 1 0 0,-1-1 0 0 0,-1 1-1 0 0,0-1 1 0 0,-1 1 0 0 0,-1 0-1 0 0,0 0 1 0 0,-1 0 0 0 0,0 1-1 0 0,0-1 1 0 0,-2 1 0 0 0,1 0-1 0 0,-2 1 1 0 0,1 0-1 0 0,-2-1-24 0 0,1-1-82 0 0,-1 0 0 0 0,-1 0-1 0 0,0 1 1 0 0,0 0 0 0 0,-1 1-1 0 0,0 0 1 0 0,-1 0 0 0 0,-1 1-1 0 0,1 1 1 0 0,-2 0-1 0 0,1 1 1 0 0,-1 1 0 0 0,0 0-1 0 0,-1 0 1 0 0,1 2 0 0 0,-1 0-1 0 0,-1 0 1 0 0,1 2-1 0 0,0 0 1 0 0,-1 0 0 0 0,-13 1 82 0 0,24 2-165 0 0,-1 0 0 0 0,1 1 0 0 0,0 0 0 0 0,-1 0 0 0 0,1 1 0 0 0,0 0 0 0 0,0-1 0 0 0,0 2 0 0 0,0-1 0 0 0,0 1 0 0 0,0-1 0 0 0,1 1 0 0 0,-1 0 0 0 0,1 1 0 0 0,-1 0 165 0 0,-36 40-8736 0 0,31-28-3006 0 0</inkml:trace>
  <inkml:trace contextRef="#ctx0" brushRef="#br0" timeOffset="-195347.599">4050 10530 11282 0 0,'0'0'2484'0'0,"0"0"-344"0"0,0 0-230 0 0,0 0-148 0 0,0 0-205 0 0,0 0-255 0 0,0 0-251 0 0,0 0-256 0 0,0 0-213 0 0,0 0-168 0 0,0 0-134 0 0,0 0-93 0 0,0 0-69 0 0,-17 16-39 0 0,-51 47-39 0 0,48-24-80 0 0,21-31-20 0 0,0-7 22 0 0,-1-1 0 0 0,0 1 0 0 0,0 0 0 0 0,0 0 1 0 0,1 0-1 0 0,-1 0 0 0 0,0 0 0 0 0,1 0 0 0 0,-1 0 0 0 0,1-1 0 0 0,-1 1 0 0 0,1 0 1 0 0,0 0-1 0 0,-1 0 0 0 0,1-1 0 0 0,0 1 0 0 0,-1-1 0 0 0,1 1 0 0 0,0 0 0 0 0,0-1 1 0 0,-1 1-1 0 0,1-1 0 0 0,0 1 0 0 0,0-1 0 0 0,0 0 0 0 0,0 1 0 0 0,0-1 0 0 0,0 0 1 0 0,0 0-1 0 0,0 0 0 0 0,0 1 0 0 0,0-1 0 0 0,-1 0 0 0 0,1 0 0 0 0,0 0 0 0 0,0-1 1 0 0,1 1 37 0 0,22-5-6804 0 0,-19 2-4705 0 0</inkml:trace>
  <inkml:trace contextRef="#ctx0" brushRef="#br0" timeOffset="-197190.727">1058 9798 11787 0 0,'0'0'1404'0'0,"0"0"-416"0"0,0 0-272 0 0,0 0 47 0 0,0 0 239 0 0,0 0 202 0 0,0 0 3 0 0,0 0-118 0 0,0 0-158 0 0,0 0-132 0 0,0 0-53 0 0,1 21-92 0 0,7 131 331 0 0,-6 421 836 0 0,-10-349-2151 0 0,9-223 283 0 0,-1-1 1 0 0,0 1 0 0 0,1 0 0 0 0,-1-1 0 0 0,0 1 0 0 0,0-1 0 0 0,0 1 0 0 0,0-1 0 0 0,1 1-1 0 0,-1 0 1 0 0,0-1 0 0 0,0 1 0 0 0,0-1 0 0 0,0 1 0 0 0,0 0 0 0 0,0-1 0 0 0,-1 1 0 0 0,1-1 0 0 0,0 1-1 0 0,0 0 1 0 0,0-1 0 0 0,0 1 0 0 0,-1-1 0 0 0,1 1 0 0 0,0-1 0 0 0,-1 1 0 0 0,1-1 0 0 0,0 1 0 0 0,-1-1-1 0 0,1 1 1 0 0,-1-1 0 0 0,1 0 0 0 0,0 1 0 0 0,-1-1 0 0 0,1 1 0 0 0,-1-1 0 0 0,1 0 0 0 0,-1 0 0 0 0,0 1-1 0 0,1-1 1 0 0,-1 0 0 0 0,1 0 0 0 0,-1 0 0 0 0,1 1 0 0 0,-1-1 0 0 0,0 0 0 0 0,1 0 0 0 0,-1 0 0 0 0,1 0-1 0 0,-1 0 1 0 0,0 0 0 0 0,1 0 0 0 0,-1-1 46 0 0,-17-26-3644 0 0,-3-99-10441 0 0,20 113 11866 0 0,-1-10-1155 0 0</inkml:trace>
  <inkml:trace contextRef="#ctx0" brushRef="#br0" timeOffset="-196731.516">896 9857 824 0 0,'0'0'2835'0'0,"0"0"-577"0"0,0 0-341 0 0,0 0-194 0 0,0 0-135 0 0,0 0-132 0 0,8-32-213 0 0,29-98-188 0 0,-11 88-152 0 0,7 28-410 0 0,1 1-1 0 0,0 2 1 0 0,1 1 0 0 0,0 2-1 0 0,0 1 1 0 0,1 2 0 0 0,-1 1-1 0 0,1 2 1 0 0,0 2-1 0 0,16 1-492 0 0,-32 0 112 0 0,1 0-1 0 0,-1 1 0 0 0,0 2 1 0 0,0-1-1 0 0,0 2 0 0 0,0 1 0 0 0,-1 1 1 0 0,1 0-1 0 0,15 10-111 0 0,-30-15 27 0 0,-1 1 0 0 0,0 0 0 0 0,0 0 0 0 0,-1 0 0 0 0,1 1 0 0 0,-1 0 0 0 0,0-1 1 0 0,1 1-1 0 0,-2 0 0 0 0,1 0 0 0 0,0 1 0 0 0,-1-1 0 0 0,0 1 0 0 0,0-1 0 0 0,0 1 0 0 0,0-1 0 0 0,-1 1 0 0 0,0 0 0 0 0,0 0 0 0 0,0 0 1 0 0,-1 0-1 0 0,0 0 0 0 0,1 0 0 0 0,-2 0 0 0 0,1 0 0 0 0,-1 0 0 0 0,1 0 0 0 0,-1-1 0 0 0,-1 1 0 0 0,1 0 0 0 0,-1 0 0 0 0,0-1 0 0 0,0 1 0 0 0,0-1 1 0 0,0 1-1 0 0,-1-1 0 0 0,0 0 0 0 0,0 0 0 0 0,0 0 0 0 0,-1 0-27 0 0,-24 30 50 0 0,-1-2 1 0 0,-1-2-1 0 0,-2 0 0 0 0,-1-2 1 0 0,-36 23-51 0 0,32-24 5 0 0,-243 168 95 0 0,278-194-96 0 0,1-1 1 0 0,-1 1-1 0 0,1 0 0 0 0,-1 0 0 0 0,1 0 1 0 0,-1 0-1 0 0,1 0 0 0 0,0 1 0 0 0,0-1 0 0 0,0 0 1 0 0,-1 1-1 0 0,1-1 0 0 0,0 1 0 0 0,0-1 0 0 0,1 1 1 0 0,-1-1-1 0 0,0 1 0 0 0,1 0 0 0 0,-1-1 1 0 0,0 1-1 0 0,1 0 0 0 0,0-1 0 0 0,-1 1 0 0 0,1 0 1 0 0,0 0-1 0 0,0-1 0 0 0,0 1 0 0 0,0 0 0 0 0,1 0 1 0 0,-1 0-1 0 0,0-1 0 0 0,1 1 0 0 0,-1 0 0 0 0,1-1 1 0 0,-1 1-1 0 0,1 0 0 0 0,0-1 0 0 0,0 1 1 0 0,0-1-1 0 0,0 1 0 0 0,0-1 0 0 0,0 1 0 0 0,0-1 1 0 0,0 0-1 0 0,0 0 0 0 0,1 1 0 0 0,-1-1 0 0 0,1 0 1 0 0,-1 0-1 0 0,1 0 0 0 0,-1-1 0 0 0,1 1 0 0 0,-1 0 1 0 0,1-1-1 0 0,0 1 0 0 0,-1 0 0 0 0,2-1-4 0 0,195 77 1317 0 0,-156-64-875 0 0,0 2 1 0 0,-1 1 0 0 0,0 3 0 0 0,-2 1-1 0 0,11 8-442 0 0,39 53 1326 0 0,-88-79-1313 0 0,0 1 0 0 0,0-1 0 0 0,0 0 0 0 0,0 1 0 0 0,-1-1 1 0 0,0 1-1 0 0,1-1 0 0 0,-1 1 0 0 0,0-1 0 0 0,0 1 0 0 0,0-1 0 0 0,0 1 0 0 0,-1-1 0 0 0,1 1 0 0 0,-1-1 0 0 0,0 1 1 0 0,1-1-1 0 0,-1 0 0 0 0,0 1 0 0 0,0-1 0 0 0,-1 0 0 0 0,1 0 0 0 0,0 0 0 0 0,-1 0 0 0 0,1 0 0 0 0,-1 0 0 0 0,0 1-13 0 0,5-13-13670 0 0,-1 5 1578 0 0</inkml:trace>
  <inkml:trace contextRef="#ctx0" brushRef="#br0" timeOffset="-190360.703">8376 10199 5529 0 0,'0'0'1759'0'0,"0"0"-524"0"0,0 0 13 0 0,0 0 239 0 0,0 0 95 0 0,0 0-100 0 0,0 0-235 0 0,0 0-274 0 0,0 0-177 0 0,0 0-61 0 0,0 0 28 0 0,0 0 79 0 0,0 0 55 0 0,3-2 18 0 0,9-8-20 0 0,-9 7-63 0 0,-19 11 1419 0 0,-222 54-525 0 0,-140 52-667 0 0,333-95-878 0 0,57 0-162 0 0,4-13-8 0 0,1 0 0 0 0,0-1 0 0 0,1 0 1 0 0,-1-2-1 0 0,1 0 0 0 0,0-1 0 0 0,0 0 0 0 0,0-2 1 0 0,0 0-12 0 0,50 4 23 0 0,136 22-5 0 0,-203-26-13 0 0,0 0-1 0 0,0 1 0 0 0,0-1 0 0 0,0 0 0 0 0,0 1 1 0 0,0-1-1 0 0,0 1 0 0 0,0-1 0 0 0,0 1 0 0 0,0 0 1 0 0,0-1-1 0 0,0 1 0 0 0,0 0 0 0 0,-1 0 0 0 0,1 0 0 0 0,0-1 1 0 0,0 1-1 0 0,-1 0 0 0 0,1 0 0 0 0,-1 0 0 0 0,1 0 1 0 0,-1 0-1 0 0,1 0 0 0 0,-1 1 0 0 0,1-1 0 0 0,-1 0 1 0 0,0 0-1 0 0,0 0 0 0 0,0 0 0 0 0,1 0 0 0 0,-1 0 1 0 0,0 1-1 0 0,0-1 0 0 0,-1 0 0 0 0,1 0 0 0 0,0 0 0 0 0,0 0 1 0 0,-1 0-1 0 0,1 0 0 0 0,0 1 0 0 0,-1-1 0 0 0,1 0 1 0 0,-1 0-1 0 0,1 0 0 0 0,-1 0 0 0 0,0-1 0 0 0,1 1 1 0 0,-1 0-1 0 0,0 0 0 0 0,0 0 0 0 0,0 0 0 0 0,0-1-4 0 0,-44 46 140 0 0,44-46-141 0 0,-115 89 179 0 0,60-49-171 0 0,3 2-1 0 0,1 3 1 0 0,-7 11-7 0 0,57-54-1 0 0,0 0 0 0 0,0 1 0 0 0,0-1-1 0 0,0 0 1 0 0,0 1 0 0 0,1-1 0 0 0,-1 1-1 0 0,1 0 1 0 0,-1-1 0 0 0,1 1 0 0 0,0 0 0 0 0,0 0-1 0 0,0 0 1 0 0,1 0 0 0 0,-1 0 0 0 0,1 0-1 0 0,-1 0 1 0 0,1 0 0 0 0,0 0 0 0 0,0 0-1 0 0,1 0 1 0 0,-1 0 0 0 0,0 0 0 0 0,1 0 0 0 0,0-1-1 0 0,0 1 1 0 0,0 0 0 0 0,0 0 0 0 0,0 0-1 0 0,0-1 1 0 0,1 1 0 0 0,0 0 0 0 0,-1-1 0 0 0,1 0-1 0 0,0 1 1 0 0,0-1 0 0 0,1 1 1 0 0,11 2 6 0 0,-1 0-1 0 0,0-1 1 0 0,1-1 0 0 0,0 0-1 0 0,0-1 1 0 0,0 0 0 0 0,0-1 0 0 0,0-1-1 0 0,0 0 1 0 0,0-1 0 0 0,0-1-1 0 0,0 0 1 0 0,0-1 0 0 0,-1 0-1 0 0,1-1 1 0 0,-1-1 0 0 0,0 0 0 0 0,3-2-6 0 0,-6 4-64 0 0,-1-1 0 0 0,0-1 0 0 0,0 1 0 0 0,-1-1 0 0 0,0-1 0 0 0,1 1 1 0 0,-2-2-1 0 0,1 1 0 0 0,-1-1 0 0 0,0 0 0 0 0,3-4 64 0 0,24-66-4072 0 0,-32 68 3163 0 0,1-8-1713 0 0,-1 6-2134 0 0,-2-4-7117 0 0</inkml:trace>
  <inkml:trace contextRef="#ctx0" brushRef="#br0" timeOffset="-189791.223">7998 9916 13147 0 0,'0'0'1979'0'0,"0"0"-481"0"0,0 0-285 0 0,0 0-29 0 0,0 0 43 0 0,0 0 18 0 0,0 0-61 0 0,0 0-165 0 0,0 0-170 0 0,0 0-126 0 0,0 0-108 0 0,-7 36-103 0 0,-23 115-65 0 0,28-140-356 0 0,-1 0 1 0 0,2 1 0 0 0,-1-1-1 0 0,1 0 1 0 0,1 0 0 0 0,0 1-1 0 0,1-1 1 0 0,0 0 0 0 0,1 0-1 0 0,1 8-91 0 0,3 6 192 0 0,106 529 1384 0 0,-103-299-1530 0 0,-10-167-57 0 0,-27 88 98 0 0,28-175-110 0 0,0-1 35 0 0,0 0 4 0 0,0 0 7 0 0,0 0 34 0 0,0 0-57 0 0,0 0-17 0 0,0 0 21 0 0,-11-1-484 0 0,10 0 325 0 0,-9-15-2142 0 0,8 1-6476 0 0,2 11-3361 0 0</inkml:trace>
  <inkml:trace contextRef="#ctx0" brushRef="#br0" timeOffset="-193805.048">5870 10177 15891 0 0,'0'0'3554'0'0,"0"0"-2023"0"0,0 0-544 0 0,0 0 10 0 0,0 0-20 0 0,0 0-59 0 0,0 0-185 0 0,0 0-154 0 0,0 0-104 0 0,0 0-106 0 0,0 0-74 0 0,-17 31-64 0 0,-55 100-43 0 0,39-35 56 0 0,-23 253-1102 0 0,55-329 186 0 0,2-16-3542 0 0,-1 2-4760 0 0,0-2-3517 0 0</inkml:trace>
  <inkml:trace contextRef="#ctx0" brushRef="#br0" timeOffset="-191086.293">6021 10810 0 0 0,'0'0'1095'0'0,"0"0"597"0"0,0 0 398 0 0,0 0 153 0 0,0 0-105 0 0,0 0-348 0 0,0 0-413 0 0,0 0-306 0 0,0 0-199 0 0,0 0-74 0 0,5 11 3464 0 0,14-41-274 0 0,-13 15-3556 0 0,28-36-76 0 0,2 1 1 0 0,3 2-1 0 0,1 2 1 0 0,2 1-1 0 0,2 3 1 0 0,5-1-357 0 0,-13 23 104 0 0,-32 39 75 0 0,-1 87 283 0 0,-5-91-440 0 0,2 1-1 0 0,0 0 1 0 0,0-1 0 0 0,1 1-1 0 0,1 0 1 0 0,1-1-1 0 0,0 1 1 0 0,1-1 0 0 0,1 0-1 0 0,0 0 1 0 0,6 11-22 0 0,-10-24 3 0 0,0-1 1 0 0,0 1-1 0 0,0-1 1 0 0,0 1-1 0 0,0-1 0 0 0,1 0 1 0 0,-1 1-1 0 0,0-1 1 0 0,1 0-1 0 0,-1 0 1 0 0,1 0-1 0 0,-1 0 1 0 0,1 0-1 0 0,-1 0 1 0 0,1 0-1 0 0,0 0 0 0 0,0-1 1 0 0,-1 1-1 0 0,1-1 1 0 0,0 1-1 0 0,0-1 1 0 0,0 0-1 0 0,-1 0 1 0 0,1 1-1 0 0,0-1 0 0 0,0-1 1 0 0,0 1-1 0 0,0 0 1 0 0,-1 0-1 0 0,1-1 1 0 0,0 1-1 0 0,0-1 1 0 0,0 1-1 0 0,-1-1 1 0 0,1 0-1 0 0,0 0 0 0 0,-1 0 1 0 0,1 0-1 0 0,-1 0 1 0 0,1 0-1 0 0,-1 0 1 0 0,1 0-1 0 0,-1 0 1 0 0,0-1-1 0 0,0 1 1 0 0,0-1-1 0 0,1 1 0 0 0,-1-1 1 0 0,-1 1-1 0 0,1-1 1 0 0,0 0-4 0 0,13-14 38 0 0,22-29-1 0 0,2 1-1 0 0,1 2 1 0 0,3 2-1 0 0,1 2 1 0 0,1 2-1 0 0,21-11-36 0 0,-22 29-65 0 0,-37 62 136 0 0,-28 154 305 0 0,18-99-275 0 0,5-97-115 0 0,-1 0 0 0 0,0 0 0 0 0,0-1 0 0 0,1 1 0 0 0,-1 0 0 0 0,1-1 0 0 0,-1 1 0 0 0,1-1 0 0 0,0 1 0 0 0,0-1 0 0 0,0 1 0 0 0,0-1 0 0 0,0 1 0 0 0,0-1-1 0 0,0 0 1 0 0,0 1 0 0 0,0-1 0 0 0,1 0 0 0 0,-1 0 0 0 0,0 0 0 0 0,1 0 0 0 0,-1 0 0 0 0,1 0 0 0 0,-1 0 0 0 0,1-1 0 0 0,0 1 0 0 0,-1-1 0 0 0,1 1 0 0 0,0-1 0 0 0,-1 1 0 0 0,1-1 0 0 0,0 0 0 0 0,-1 0 0 0 0,1 0 0 0 0,0 0 0 0 0,0 0 0 0 0,1 0 14 0 0,39-15-4111 0 0,-30 5-3138 0 0,-1 5-5413 0 0</inkml:trace>
  <inkml:trace contextRef="#ctx0" brushRef="#br0" timeOffset="-186790.348">11198 10309 9714 0 0,'0'0'2669'0'0,"0"0"-536"0"0,0 0-302 0 0,0 0-165 0 0,0 0-195 0 0,0 0-263 0 0,0 0-250 0 0,0 0-237 0 0,0 0-154 0 0,0 0-81 0 0,0 0-68 0 0,0 0-12 0 0,0 0 50 0 0,10-6 1166 0 0,166 24 1053 0 0,-48-11-2178 0 0,-31 3-583 0 0,-93-8 50 0 0,5 2-1407 0 0,-13 6-3540 0 0,-1-7-869 0 0,2 1-6245 0 0</inkml:trace>
  <inkml:trace contextRef="#ctx0" brushRef="#br0" timeOffset="-186533.658">11188 10626 9034 0 0,'0'0'4134'0'0,"0"0"-2193"0"0,0 0-641 0 0,0 0 189 0 0,0 0 97 0 0,0 0-86 0 0,0 0-191 0 0,0 0-204 0 0,0 0-208 0 0,36 1-149 0 0,114 1-120 0 0,40-9 852 0 0,-96 4-1519 0 0,-32-2-2888 0 0,-46 2-2539 0 0,-8 0-6772 0 0</inkml:trace>
  <inkml:trace contextRef="#ctx0" brushRef="#br0" timeOffset="-187568.602">9165 10792 2713 0 0,'0'0'3236'0'0,"0"0"-1097"0"0,0 0-340 0 0,0 0 110 0 0,0 0 75 0 0,0 0-127 0 0,0 0-313 0 0,0 0-393 0 0,0 0-328 0 0,0 0-191 0 0,0 0-45 0 0,4-4 2181 0 0,9-47-1430 0 0,8 0-1079 0 0,3 1-1 0 0,2 1 1 0 0,2 2 0 0 0,2 0 0 0 0,2 2-1 0 0,2 1 1 0 0,2 2 0 0 0,40-36-259 0 0,29-25 260 0 0,-105 104-259 0 0,0-1 0 0 0,0 1 0 0 0,0-1 0 0 0,0 1 0 0 0,0-1 0 0 0,0 0 0 0 0,1 1 0 0 0,-1-1 0 0 0,0 1 0 0 0,0-1 0 0 0,1 1 0 0 0,-1-1 0 0 0,0 0 1 0 0,0 1-1 0 0,1-1 0 0 0,-1 0 0 0 0,0 1 0 0 0,1-1 0 0 0,-1 0 0 0 0,1 1 0 0 0,-1-1 0 0 0,0 0 0 0 0,1 0 0 0 0,-1 1 0 0 0,1-1 0 0 0,-1 0 0 0 0,1 0 0 0 0,-1 0 0 0 0,1 0 0 0 0,-1 0 0 0 0,0 0 1 0 0,1 0-1 0 0,-1 0 0 0 0,1 0 0 0 0,-1 0 0 0 0,1 0 0 0 0,-1 0 0 0 0,1 0 0 0 0,-1 0 0 0 0,1 0 0 0 0,-1 0 0 0 0,1 0 0 0 0,-1 0 0 0 0,1-1 0 0 0,-1 1 0 0 0,0 0 0 0 0,1 0 0 0 0,-1-1 1 0 0,1 1-1 0 0,-1 0 0 0 0,0-1 0 0 0,1 1 0 0 0,-1 0-1 0 0,0 12 48 0 0,-14 252 356 0 0,12-243-385 0 0,0-9-19 0 0,1 0 1 0 0,0 0-1 0 0,1 0 1 0 0,0 0-1 0 0,1-1 0 0 0,0 1 1 0 0,1 0-1 0 0,0 0 1 0 0,1-1-1 0 0,0 1 1 0 0,1-1-1 0 0,0 0 1 0 0,1 0-1 0 0,0 0 0 0 0,-2-9 2 0 0,-1 0-1 0 0,1 0 1 0 0,0-1 0 0 0,-1 1-1 0 0,1-1 1 0 0,0 1-1 0 0,0-1 1 0 0,0 0 0 0 0,0 0-1 0 0,0-1 1 0 0,0 1 0 0 0,0 0-1 0 0,0-1 1 0 0,1 0-1 0 0,-1 0 1 0 0,0 0 0 0 0,0 0-1 0 0,0 0 1 0 0,0-1-1 0 0,0 1 1 0 0,0-1 0 0 0,0 0-1 0 0,0 0 1 0 0,0 0 0 0 0,0 0-1 0 0,0-1 1 0 0,0 1-1 0 0,0-1 1 0 0,-1 0 0 0 0,1 0-1 0 0,-1 0 1 0 0,1 0-1 0 0,-1 0 1 0 0,0 0 0 0 0,0 0-1 0 0,0-1 1 0 0,0 1-1 0 0,0-1 1 0 0,-1 0 0 0 0,1 1-1 0 0,-1-1 1 0 0,1 0 0 0 0,-1 0-2 0 0,115-159 73 0 0,-87 112-68 0 0,2-5 3 0 0,2 1 1 0 0,2 2-1 0 0,3 2 1 0 0,33-34-9 0 0,-72 84-1 0 0,1 1 0 0 0,0 0 0 0 0,0-1 0 0 0,0 1 0 0 0,0 0 0 0 0,0 0 0 0 0,0-1 0 0 0,0 1 0 0 0,0 0 0 0 0,0-1 0 0 0,0 1 0 0 0,0 0 0 0 0,0 0 0 0 0,0-1 0 0 0,1 1 0 0 0,-1 0 0 0 0,0-1 0 0 0,0 1 0 0 0,1-1 0 0 0,-1 1 0 0 0,0 0 0 0 0,1-1 0 0 0,-1 1 1 0 0,1-1-1 0 0,-1 1 0 0 0,1-1 0 0 0,-1 1 0 0 0,1-1 0 0 0,-1 1 0 0 0,1-1 0 0 0,0 1 0 0 0,-1-1 0 0 0,1 0 0 0 0,-1 1 0 0 0,1-1 0 0 0,0 0 0 0 0,-1 0 0 0 0,1 0 0 0 0,0 1 0 0 0,0-1 0 0 0,-1 0 0 0 0,1 0 0 0 0,0 0 0 0 0,-1 0 0 0 0,1 0 0 0 0,0 0 0 0 0,0 0 1 0 0,-1 0-1 0 0,1-1 0 0 0,0 1 0 0 0,-1 0 0 0 0,1 0 0 0 0,0 0 0 0 0,-1-1 0 0 0,1 1 0 0 0,-1 0 0 0 0,1-1 0 0 0,0 1 0 0 0,0-1 1 0 0,-1 6 18 0 0,-14 277 283 0 0,12-260-271 0 0,0 0 0 0 0,2 0 0 0 0,0 0-1 0 0,2-1 1 0 0,0 1 0 0 0,2 0 0 0 0,0-1 0 0 0,1 0-1 0 0,7 16-29 0 0,-1-15-269 0 0,-10-20-639 0 0,3 2-1354 0 0,-1-2-8268 0 0,-2-2-1556 0 0</inkml:trace>
  <inkml:trace contextRef="#ctx0" brushRef="#br0" timeOffset="-187130.528">10321 10626 10626 0 0,'0'0'2542'0'0,"0"0"-720"0"0,0 0-328 0 0,0 0-94 0 0,0 0-133 0 0,0 0-186 0 0,0 0-234 0 0,0 0-171 0 0,0 0-68 0 0,0 0-9 0 0,0 0 9 0 0,0 0-48 0 0,0 0-66 0 0,16-5-75 0 0,112-41 513 0 0,-110 39-778 0 0,1 2-1 0 0,0 0 1 0 0,0 0 0 0 0,1 2 0 0 0,-1 1-1 0 0,1 0 1 0 0,11 1-154 0 0,-30 3 10 0 0,1-1 0 0 0,-1 1 0 0 0,0-1 0 0 0,0 1-1 0 0,0 0 1 0 0,-1 0 0 0 0,1 0 0 0 0,0-1 0 0 0,-1 1 0 0 0,1 0 0 0 0,-1 0 0 0 0,1 0-1 0 0,-1 0 1 0 0,0 0 0 0 0,0 0 0 0 0,0 0 0 0 0,0 0 0 0 0,0 0 0 0 0,0 0-1 0 0,-1 0 1 0 0,1 0 0 0 0,-1-1 0 0 0,1 1 0 0 0,-1 0 0 0 0,0 0-10 0 0,-66 90 171 0 0,-74 88-11 0 0,140-179-158 0 0,0 0 1 0 0,0 0-1 0 0,1 0 1 0 0,-1 0-1 0 0,0 0 0 0 0,1 0 1 0 0,-1 0-1 0 0,1 0 1 0 0,-1 0-1 0 0,1 0 1 0 0,-1 0-1 0 0,1 1 1 0 0,0-1-1 0 0,0 0 1 0 0,0 0-1 0 0,-1 1 1 0 0,1-1-1 0 0,0 0 1 0 0,1 0-1 0 0,-1 1 1 0 0,0-1-1 0 0,0 0 1 0 0,0 0-1 0 0,1 0 1 0 0,-1 1-1 0 0,1-1 1 0 0,-1 0-1 0 0,1 0 1 0 0,-1 0-1 0 0,1 0 1 0 0,0 0-1 0 0,-1 0 1 0 0,1 0-1 0 0,0 0 1 0 0,0 0-1 0 0,0 0 0 0 0,-1 0 1 0 0,1-1-1 0 0,0 1 1 0 0,0 0-1 0 0,1-1 1 0 0,-1 1-1 0 0,0 0 1 0 0,0-1-1 0 0,0 1 1 0 0,0-1-1 0 0,0 0 1 0 0,1 1-1 0 0,-1-1 1 0 0,0 0-1 0 0,0 0 1 0 0,0 0-1 0 0,1 0 1 0 0,-1 0-3 0 0,74 0 236 0 0,-71 0-220 0 0,139-22 198 0 0,-92 14-1695 0 0,-30 2-7235 0 0,-16 5-3291 0 0</inkml:trace>
  <inkml:trace contextRef="#ctx0" brushRef="#br0" timeOffset="-177780.384">15724 9698 2937 0 0,'0'0'1463'0'0,"0"0"-409"0"0,0 0-171 0 0,0 0 55 0 0,0 0 355 0 0,0 0 349 0 0,0 0 160 0 0,0 0-23 0 0,0 0-252 0 0,0 0-268 0 0,0 0-200 0 0,0 0-110 0 0,0 0-65 0 0,33 0-39 0 0,106-3-28 0 0,-132 3-725 0 0,0 0 0 0 0,0-1-1 0 0,0 0 1 0 0,0 0 0 0 0,-1-1-1 0 0,1 0 1 0 0,0 0 0 0 0,-1 0-1 0 0,1-1 1 0 0,-1 0 0 0 0,1 0-1 0 0,-1-1 1 0 0,-1 0-92 0 0,12-6 264 0 0,22-12 64 0 0,-1-1 0 0 0,-1-3 0 0 0,-2-1 0 0 0,0-1 0 0 0,-2-2 0 0 0,-1-1 0 0 0,-1-2 0 0 0,22-32-328 0 0,-48 59 92 0 0,-1 0 1 0 0,0 0-1 0 0,-1-1 0 0 0,1 1 1 0 0,-1-1-1 0 0,0 0 1 0 0,-1 1-1 0 0,0-1 1 0 0,0 0-1 0 0,-1-1 0 0 0,1 1 1 0 0,-1 0-1 0 0,-1-3-92 0 0,0 10 210 0 0,0 0-12 0 0,-10 20 277 0 0,-5 26-431 0 0,2 0 0 0 0,2 2 0 0 0,2-1-1 0 0,2 1 1 0 0,2 1 0 0 0,2 22-44 0 0,22 302 147 0 0,-14-57-58 0 0,-8-281-100 0 0,-2-1 1 0 0,-2 0 0 0 0,-1 0-1 0 0,-1-1 1 0 0,-2 1-1 0 0,-2-2 1 0 0,0 0-1 0 0,-2-1 1 0 0,-2 0-1 0 0,-1-1 1 0 0,-1-1-1 0 0,-1-1 1 0 0,-2-1-1 0 0,-1 0 1 0 0,0-2-1 0 0,-2-1 1 0 0,-1 0 0 0 0,-1-2-1 0 0,-1-2 1 0 0,-26 16 10 0 0,43-30-74 0 0,0-1 0 0 0,0 0 0 0 0,0 0 0 0 0,0-1 0 0 0,-1 0 0 0 0,0-1 0 0 0,0 0 0 0 0,0-1 0 0 0,0 0 1 0 0,0-1-1 0 0,0-1 0 0 0,-6 0 74 0 0,11-2-64 0 0,1 0 0 0 0,1 0 0 0 0,-1-1 1 0 0,0 0-1 0 0,1 0 0 0 0,-1 0 0 0 0,1 0 0 0 0,0-1 1 0 0,0 0-1 0 0,0 0 0 0 0,1-1 0 0 0,-1 1 0 0 0,1-1 1 0 0,0 0-1 0 0,1 0 0 0 0,-1-1 0 0 0,1 1 0 0 0,0 0 1 0 0,0-1-1 0 0,1 0 0 0 0,-1 0 0 0 0,1 0 1 0 0,1 0-1 0 0,-1 0 0 0 0,1 0 0 0 0,0-1 0 0 0,0 1 1 0 0,1 0-1 0 0,0 0 0 0 0,0-1 64 0 0,0-12-12 0 0,1 0 0 0 0,1 0 1 0 0,1 1-1 0 0,0-1 0 0 0,1 1 0 0 0,1 0 1 0 0,1 0-1 0 0,1 0 0 0 0,0 1 0 0 0,1 0 1 0 0,3-4 11 0 0,9-15 82 0 0,1 0 0 0 0,2 2 1 0 0,1 0-1 0 0,1 1 1 0 0,2 2-1 0 0,2 1 0 0 0,0 1 1 0 0,2 1-1 0 0,1 2 0 0 0,2 1 1 0 0,0 1-1 0 0,1 3 1 0 0,1 0-1 0 0,1 3 0 0 0,1 1 1 0 0,0 1-1 0 0,2 2 1 0 0,3 1-83 0 0,69 6 328 0 0,-108 8-336 0 0,0 0 1 0 0,-1 0 0 0 0,1 0 0 0 0,-1 0-1 0 0,1 0 1 0 0,-1 1 0 0 0,0 0 0 0 0,1 0-1 0 0,-1 0 1 0 0,0 0 0 0 0,0 0 0 0 0,0 1-1 0 0,-1-1 1 0 0,1 1 0 0 0,0 0 0 0 0,-1 0 0 0 0,1 1 7 0 0,34 26-5356 0 0,-31-26-1831 0 0,-1 0-5077 0 0</inkml:trace>
  <inkml:trace contextRef="#ctx0" brushRef="#br0" timeOffset="-177532.849">16930 10177 17660 0 0,'0'0'1097'0'0,"0"0"-419"0"0,0 0-106 0 0,0 0 149 0 0,0 0 120 0 0,0 0-3 0 0,0 0-171 0 0,0 0-176 0 0,0 0-176 0 0,4 31-118 0 0,11 97-42 0 0,-5-57-69 0 0,-6 35-571 0 0,-20-74-1356 0 0,0-14-5681 0 0,12-14-2907 0 0</inkml:trace>
  <inkml:trace contextRef="#ctx0" brushRef="#br0" timeOffset="-177287.123">16809 9816 6177 0 0,'0'0'2846'0'0,"0"0"-325"0"0,4-34-222 0 0,14-107-272 0 0,8 54 689 0 0,-17 71-2005 0 0,-9 15-691 0 0,0 0-1 0 0,0 0 0 0 0,0 1 1 0 0,0-1-1 0 0,0 0 0 0 0,0 0 0 0 0,0 1 1 0 0,1-1-1 0 0,-1 0 0 0 0,0 1 0 0 0,0-1 1 0 0,1 0-1 0 0,-1 1 0 0 0,0-1 0 0 0,1 0 1 0 0,-1 1-1 0 0,1-1 0 0 0,-1 1 0 0 0,1-1 1 0 0,-1 1-1 0 0,1-1 0 0 0,-1 1 1 0 0,1-1-1 0 0,0 1 0 0 0,-1-1 0 0 0,1 1 1 0 0,0 0-1 0 0,-1-1 0 0 0,1 1 0 0 0,0 0 1 0 0,-1 0-1 0 0,1 0 0 0 0,0-1 0 0 0,0 1 1 0 0,-1 0-1 0 0,1 0 0 0 0,0 0 0 0 0,-1 0 1 0 0,1 0-1 0 0,0 0 0 0 0,0 1 1 0 0,-1-1-1 0 0,1 0 0 0 0,0 0 0 0 0,-1 0 1 0 0,1 1-1 0 0,0-1 0 0 0,0 0 0 0 0,-1 1 1 0 0,1-1-1 0 0,-1 0 0 0 0,1 1 0 0 0,0-1 1 0 0,-1 1-1 0 0,1-1 0 0 0,-1 1 0 0 0,1-1 1 0 0,-1 1-20 0 0,20 42-264 0 0,-17-35 252 0 0,20 77-2262 0 0,-11-35-7088 0 0,-8-31 859 0 0</inkml:trace>
  <inkml:trace contextRef="#ctx0" brushRef="#br0" timeOffset="-176906.678">17282 10494 10506 0 0,'0'0'3209'0'0,"0"0"-1870"0"0,0 0-606 0 0,0 0 108 0 0,0 0 136 0 0,0 0 54 0 0,0 0-35 0 0,0 0-81 0 0,0 0-129 0 0,0 0-97 0 0,0 0-54 0 0,0 0-52 0 0,0 0-9 0 0,-1 11-37 0 0,0 4-401 0 0,0 11 245 0 0,22-47 152 0 0,70-135 136 0 0,40-58-583 0 0,-131 215-101 0 0,1-1-1 0 0,-1 1 1 0 0,0-1-1 0 0,0 0 1 0 0,0 1-1 0 0,0-1 0 0 0,1 0 1 0 0,-1 1-1 0 0,0-1 1 0 0,0 0-1 0 0,0 1 1 0 0,1-1-1 0 0,-1 0 1 0 0,0 0-1 0 0,1 1 1 0 0,-1-1-1 0 0,0 0 0 0 0,0 0 1 0 0,1 0-1 0 0,-1 1 1 0 0,1-1-1 0 0,-1 0 1 0 0,0 0-1 0 0,1 0 1 0 0,-1 0-1 0 0,0 0 1 0 0,1 0-1 0 0,-1 0 1 0 0,0 0-1 0 0,1 0 0 0 0,-1 0 1 0 0,1 0 15 0 0,-1 1 5 0 0,-6 31-19 0 0,3-26 16 0 0,1 0 0 0 0,0 0 0 0 0,0 0-1 0 0,1 0 1 0 0,0 0 0 0 0,0 0-1 0 0,0 0 1 0 0,0 1 0 0 0,1-1-1 0 0,0 0 1 0 0,1 0 0 0 0,-1 1 0 0 0,1-1-1 0 0,0 0 1 0 0,1 0 0 0 0,0 0-1 0 0,0 0 1 0 0,0 0 0 0 0,0-1-1 0 0,1 1 1 0 0,0 0 0 0 0,0-1 0 0 0,1 0-1 0 0,-1 0 1 0 0,1 0 0 0 0,0 0-1 0 0,1-1 1 0 0,-1 1 0 0 0,1-1-1 0 0,2 1-1 0 0,3-1 52 0 0,0 0-1 0 0,1-1 0 0 0,0-1 0 0 0,0 0 0 0 0,0-1 0 0 0,0 1 1 0 0,0-2-1 0 0,0 0 0 0 0,0 0 0 0 0,0-1 0 0 0,-1-1 0 0 0,1 1 0 0 0,0-2 1 0 0,0 0-1 0 0,-1 0 0 0 0,1 0 0 0 0,-1-2 0 0 0,0 1 0 0 0,0-1 1 0 0,-1-1-1 0 0,1 0 0 0 0,-1 0 0 0 0,-1 0 0 0 0,1-1 0 0 0,-1-1 1 0 0,0 0-1 0 0,-1 0 0 0 0,5-6-51 0 0,42-86-72 0 0,-31 44-1469 0 0,-5 32-3361 0 0,-12 17-270 0 0,-1 0-6826 0 0</inkml:trace>
  <inkml:trace contextRef="#ctx0" brushRef="#br0" timeOffset="-176432.863">18423 10011 9122 0 0,'0'0'4305'0'0,"0"0"-2133"0"0,0 0-845 0 0,0 0-94 0 0,0 0-101 0 0,0 0-109 0 0,0 0-118 0 0,0 0-130 0 0,0 0-91 0 0,0 0-117 0 0,-33 20-104 0 0,-106 67-102 0 0,47-6 102 0 0,82-73-444 0 0,2 0 1 0 0,-1 0 0 0 0,1 1-1 0 0,0 0 1 0 0,1 1-1 0 0,0 0 1 0 0,0 0-1 0 0,1 0 1 0 0,0 1-1 0 0,1 0 1 0 0,1 0-1 0 0,0 0 1 0 0,0 1-1 0 0,1-1 1 0 0,0 1 0 0 0,1 0-1 0 0,0 0 1 0 0,1 0-1 0 0,1 0 1 0 0,-1 0-1 0 0,2 0 1 0 0,0 0-1 0 0,0 0-19 0 0,2-7 16 0 0,0 1-1 0 0,-1-1 0 0 0,2-1 0 0 0,-1 1 1 0 0,0 0-1 0 0,1-1 0 0 0,0 1 0 0 0,0-1 1 0 0,0 0-1 0 0,1-1 0 0 0,-1 1 0 0 0,1-1 1 0 0,0 0-1 0 0,0 0 0 0 0,0 0 0 0 0,0-1 1 0 0,1 1-1 0 0,-1-1 0 0 0,0-1 0 0 0,1 1 1 0 0,0-1-1 0 0,-1 0 0 0 0,1 0 0 0 0,4 0-15 0 0,6 0 117 0 0,0 0 1 0 0,0-2-1 0 0,0 1 0 0 0,0-2 0 0 0,-1 0 0 0 0,1-1 0 0 0,-1-1 0 0 0,9-3-117 0 0,6-4 79 0 0,-1-3-1 0 0,-1 0 1 0 0,0-2-1 0 0,-1 0 0 0 0,-1-2 1 0 0,0-1-1 0 0,-2-1 1 0 0,0-2-1 0 0,-1 0 0 0 0,-1-1 1 0 0,-1-1-1 0 0,-2-1 1 0 0,0-1-1 0 0,-2-1 1 0 0,0 0-1 0 0,-2-1 0 0 0,-2-1 1 0 0,0 0-1 0 0,-2-1 1 0 0,-1 0-1 0 0,-1-1 0 0 0,-2 0 1 0 0,-1 0-1 0 0,-1-1 1 0 0,-1-13-79 0 0,0 8-61 0 0,-2 0 0 0 0,-1 0 0 0 0,-2 0 0 0 0,-2 0 0 0 0,-1 1 0 0 0,-1-1 0 0 0,-3 1 0 0 0,-1 0 1 0 0,-6-15 60 0 0,12 44-7 0 0,0 0 1 0 0,0 0 0 0 0,0 1 0 0 0,-1-1 0 0 0,0 1 0 0 0,0 0 0 0 0,-1 0 0 0 0,0 1-1 0 0,0-1 1 0 0,0 1 0 0 0,-1 0 0 0 0,1 1 0 0 0,-1-1 0 0 0,0 1 0 0 0,-1 0-1 0 0,1 0 1 0 0,-1 1 0 0 0,1 0 0 0 0,-1 0 0 0 0,0 1 0 0 0,0 0 0 0 0,-1 0-1 0 0,1 0 1 0 0,0 1 0 0 0,0 0 0 0 0,-1 1 0 0 0,1-1 0 0 0,-1 1 0 0 0,1 1 0 0 0,0 0-1 0 0,-1 0 1 0 0,1 0 0 0 0,0 1 0 0 0,0 0 0 0 0,0 0 0 0 0,0 1 0 0 0,0-1-1 0 0,0 2 1 0 0,1-1 0 0 0,-5 4 6 0 0,-1 2 8 0 0,2 0 0 0 0,-1 1 0 0 0,1 0-1 0 0,0 0 1 0 0,1 1 0 0 0,0 0 0 0 0,1 1 0 0 0,0 0 0 0 0,1 1-1 0 0,1-1 1 0 0,0 1 0 0 0,0 1 0 0 0,1-1 0 0 0,1 1-1 0 0,0-1 1 0 0,1 1 0 0 0,1 0 0 0 0,0 1 0 0 0,1-1 0 0 0,0 0-1 0 0,1 0 1 0 0,1 1 0 0 0,0-1 0 0 0,1 0 0 0 0,0 0-1 0 0,1 0 1 0 0,1 0 0 0 0,1 0 0 0 0,1 4-8 0 0,8 21 35 0 0,2 0 0 0 0,1 0 1 0 0,2-2-1 0 0,2 0 0 0 0,1-1 1 0 0,2-2-1 0 0,1 0 0 0 0,2-1 1 0 0,1-2-1 0 0,1-1 0 0 0,2-1 0 0 0,1-2 1 0 0,6 3-36 0 0,24 17-130 0 0,2-3 0 0 0,2-4 0 0 0,2-1 0 0 0,1-4 0 0 0,71 24 130 0 0,-108-49-1336 0 0,-12-4-2877 0 0,-7-2-8067 0 0</inkml:trace>
  <inkml:trace contextRef="#ctx0" brushRef="#br0" timeOffset="-184370.619">12427 9573 4649 0 0,'0'0'3322'0'0,"0"0"-1507"0"0,0 0-637 0 0,0 0 3 0 0,0 0 186 0 0,0 0 95 0 0,0 0-155 0 0,0 0-323 0 0,0 0-309 0 0,0 0-120 0 0,0 0 3 0 0,3 3 52 0 0,0 5-460 0 0,0-1 0 0 0,-1 1 0 0 0,0 0 0 0 0,0 0 0 0 0,-1 0 0 0 0,0 0 1 0 0,0 0-1 0 0,-1 0 0 0 0,0 0 0 0 0,0 1 0 0 0,-1-1 0 0 0,0 0 0 0 0,-1 0 0 0 0,0 0 0 0 0,0 0 0 0 0,-2 3-150 0 0,-3 28 229 0 0,2 64 72 0 0,7-100-272 0 0,0 0 0 0 0,0 0 0 0 0,0 0 0 0 0,1 0 0 0 0,0-1 0 0 0,-1 1 0 0 0,1-1 0 0 0,0 0 0 0 0,0 1-1 0 0,0-1 1 0 0,1 0 0 0 0,-1-1 0 0 0,0 1 0 0 0,1-1 0 0 0,-1 1 0 0 0,1-1 0 0 0,-1 0 0 0 0,1 0 0 0 0,0-1 0 0 0,0 1 0 0 0,-1-1 0 0 0,1 0 0 0 0,0 0-1 0 0,0 0 1 0 0,-1 0 0 0 0,3-1-29 0 0,118-36 804 0 0,-91 23-725 0 0,12-12-630 0 0,-45 26 134 0 0,0-6-2771 0 0,0 4-5889 0 0,0-1-1919 0 0</inkml:trace>
  <inkml:trace contextRef="#ctx0" brushRef="#br0" timeOffset="-184121.263">12816 9580 6641 0 0,'0'0'1726'0'0,"0"0"-227"0"0,0 0 139 0 0,0 0 233 0 0,0 0 65 0 0,0 0-169 0 0,0 0-361 0 0,0 0-330 0 0,0 0-222 0 0,-11 34-143 0 0,-32 104-98 0 0,29-44 425 0 0,14-42-682 0 0,3 1 1 0 0,2-1 0 0 0,3 0 0 0 0,5 17-357 0 0,-2 50-2366 0 0,-16-119-6768 0 0,5 0 6711 0 0,0 0-7857 0 0</inkml:trace>
  <inkml:trace contextRef="#ctx0" brushRef="#br0" timeOffset="-183867.582">12205 10309 6649 0 0,'0'0'3058'0'0,"0"0"-1205"0"0,0 0-273 0 0,0 0 44 0 0,0 0 0 0 0,0 0-92 0 0,0 0-156 0 0,38 3-160 0 0,122 7-129 0 0,-3-16 930 0 0,-113-1-1576 0 0,389-55 1521 0 0,-263 55-3024 0 0,-150 11-836 0 0,-14 3-3360 0 0,-3-4-5990 0 0</inkml:trace>
  <inkml:trace contextRef="#ctx0" brushRef="#br0" timeOffset="-183558.662">12505 10575 15027 0 0,'0'0'1843'0'0,"0"0"-697"0"0,0 0-289 0 0,0 0 73 0 0,0 0 114 0 0,0 0 3 0 0,0 0-159 0 0,0 0-218 0 0,0 0-200 0 0,0 0-149 0 0,-10 35-100 0 0,-29 109-125 0 0,14 8 57 0 0,20-93-1994 0 0,14-55-3087 0 0,-6-4 89 0 0,1 0-6610 0 0</inkml:trace>
  <inkml:trace contextRef="#ctx0" brushRef="#br0" timeOffset="-183256.824">12733 10711 3633 0 0,'0'0'2566'0'0,"0"0"-535"0"0,0 0-191 0 0,0 0-87 0 0,0 0-177 0 0,0 0-281 0 0,-13 31-271 0 0,-38 97-216 0 0,50-127-782 0 0,0 0-1 0 0,0 0 1 0 0,0 0 0 0 0,1 0-1 0 0,-1 1 1 0 0,0-1 0 0 0,0 0-1 0 0,1 1 1 0 0,-1-1-1 0 0,1 0 1 0 0,-1 1 0 0 0,1-1-1 0 0,0 1 1 0 0,-1-1 0 0 0,1 0-1 0 0,0 1 1 0 0,0-1 0 0 0,0 1-1 0 0,0-1 1 0 0,0 1-1 0 0,0-1 1 0 0,1 1 0 0 0,-1-1-1 0 0,0 1 1 0 0,1-1 0 0 0,-1 0-1 0 0,1 1 1 0 0,0-1-1 0 0,-1 0 1 0 0,1 1 0 0 0,0-1-1 0 0,0 0 1 0 0,-1 0 0 0 0,1 0-1 0 0,0 0 1 0 0,0 0-1 0 0,1 0 1 0 0,-1 0 0 0 0,0 0-1 0 0,0 0 1 0 0,0 0 0 0 0,1 0-1 0 0,-1-1-25 0 0,4 3 170 0 0,4 1 75 0 0,1-1 0 0 0,-1 0 0 0 0,1-1-1 0 0,-1 1 1 0 0,1-2 0 0 0,0 1-1 0 0,-1-2 1 0 0,1 1 0 0 0,0-1-1 0 0,0-1 1 0 0,0 0 0 0 0,0 0-1 0 0,-1-1 1 0 0,1 0 0 0 0,-1 0-1 0 0,1-1 1 0 0,6-4-245 0 0,2 1 375 0 0,-1-1 0 0 0,-1-1 1 0 0,1 0-1 0 0,-1-2 0 0 0,-1 0 0 0 0,0 0 1 0 0,0-1-1 0 0,-1-1 0 0 0,-1-1 0 0 0,0 0 1 0 0,11-14-376 0 0,-21 24 30 0 0,-1-1 1 0 0,0 1-1 0 0,0-1 1 0 0,0 1-1 0 0,0-1 1 0 0,-1 0-1 0 0,1 0 1 0 0,-1 0-1 0 0,0 0 1 0 0,0 0 0 0 0,0 0-1 0 0,-1 0 1 0 0,0 0-1 0 0,1 0 1 0 0,-1 0-1 0 0,-1 0 1 0 0,1 0-1 0 0,-1 0 1 0 0,1 0-1 0 0,-1 0 1 0 0,0 0 0 0 0,-1 0-1 0 0,1 0 1 0 0,-1 1-1 0 0,1-1 1 0 0,-1 0-1 0 0,0 1 1 0 0,0-1-1 0 0,-1 1 1 0 0,1 0 0 0 0,-1 0-1 0 0,0 0 1 0 0,0 0-1 0 0,0 0 1 0 0,0 0-1 0 0,0 1 1 0 0,0 0-1 0 0,-1-1 1 0 0,1 1-1 0 0,-1 1 1 0 0,0-1 0 0 0,-3-1-31 0 0,-87-16-3005 0 0,82 18 1975 0 0,1 2 0 0 0,0 0 0 0 0,-1 0 0 0 0,1 1 0 0 0,0 0 0 0 0,0 1-1 0 0,0 1 1 0 0,0-1 0 0 0,1 2 0 0 0,-1-1 0 0 0,-4 4 1030 0 0,5 0-12505 0 0</inkml:trace>
  <inkml:trace contextRef="#ctx0" brushRef="#br0" timeOffset="-182568.7">13401 10637 12971 0 0,'0'0'3055'0'0,"0"0"-1217"0"0,0 0-523 0 0,0 0-35 0 0,0 0-16 0 0,0 0-102 0 0,0 0-181 0 0,0 0-198 0 0,0 0-159 0 0,0 0-90 0 0,0 0-87 0 0,0 0-89 0 0,29-33-67 0 0,90-104-74 0 0,-41 38 214 0 0,2 8-177 0 0,-47 76-437 0 0,-31 41 163 0 0,-18 169 56 0 0,17-193-35 0 0,0 0 0 0 0,1 0 1 0 0,0 0-1 0 0,-1 0 0 0 0,1-1 0 0 0,0 1 1 0 0,0 0-1 0 0,0-1 0 0 0,0 1 1 0 0,0-1-1 0 0,0 0 0 0 0,0 1 0 0 0,1-1 1 0 0,-1 0-1 0 0,0 0 0 0 0,1-1 0 0 0,-1 1 1 0 0,1 0-1 0 0,-1-1 0 0 0,1 0 0 0 0,-1 1 1 0 0,1-1-1 0 0,-1 0 0 0 0,1 0 0 0 0,-1-1 1 0 0,1 1-1 0 0,-1 0 0 0 0,1-1 0 0 0,-1 1 1 0 0,1-1-1 0 0,-1 0 0 0 0,1 0 0 0 0,-1 0 1 0 0,0 0-1 0 0,0-1 0 0 0,2 0-1 0 0,19-12 11 0 0,-1-1 0 0 0,-1-1 1 0 0,0-1-1 0 0,-1-1 0 0 0,18-20-11 0 0,-36 35 2 0 0,185-177 30 0 0,-124 140-28 0 0,-58 73 53 0 0,-15 140 303 0 0,17-44-351 0 0,20-92-1572 0 0,-17-37-2819 0 0,2-4-3698 0 0,-8 4-4090 0 0</inkml:trace>
  <inkml:trace contextRef="#ctx0" brushRef="#br0" timeOffset="-182317.822">14590 10468 18180 0 0,'0'0'1350'0'0,"0"0"-276"0"0,0 0 32 0 0,0 0 41 0 0,0 0-108 0 0,0 0-220 0 0,0 0-281 0 0,0 0-236 0 0,0 0-156 0 0,0 0-68 0 0,0 0-57 0 0,0 0-34 0 0,0 0-35 0 0,3 29-108 0 0,9 86-211 0 0,-12-114 332 0 0,-1-1 0 0 0,1 1 1 0 0,-1 0-1 0 0,1-1 0 0 0,0 1 0 0 0,-1 0 0 0 0,1-1 1 0 0,0 1-1 0 0,0 0 0 0 0,0 0 0 0 0,-1-1 1 0 0,1 1-1 0 0,0 0 0 0 0,0 0 0 0 0,0 0 0 0 0,0-1 1 0 0,0 1-1 0 0,0 0 0 0 0,1 0 0 0 0,-1-1 0 0 0,0 1 1 0 0,0 0-1 0 0,1 0 0 0 0,-1-1 0 0 0,0 1 0 0 0,0 0 1 0 0,1-1-1 0 0,-1 1 0 0 0,1 0 0 0 0,-1-1 0 0 0,1 1 1 0 0,-1-1-1 0 0,1 1 0 0 0,-1 0 0 0 0,1-1 0 0 0,0 0 1 0 0,-1 1-1 0 0,1-1 0 0 0,0 1 0 0 0,-1-1 0 0 0,1 0 1 0 0,0 1-1 0 0,-1-1 0 0 0,1 0 0 0 0,0 0 0 0 0,0 1 1 0 0,-1-1-1 0 0,1 0 0 0 0,0 0 0 0 0,0 0 0 0 0,-1 0 1 0 0,1 0-1 0 0,0 0 0 0 0,0 0 0 0 0,0 0 0 0 0,-1-1 1 0 0,1 1-1 0 0,0 0 0 0 0,0 0 0 0 0,-1-1 1 0 0,1 1-1 0 0,0 0 0 0 0,-1-1 0 0 0,1 1 0 0 0,0-1 1 0 0,-1 1-1 0 0,1-1 35 0 0,2-1-1160 0 0,9-3-6346 0 0,-5-2-4953 0 0</inkml:trace>
  <inkml:trace contextRef="#ctx0" brushRef="#br0" timeOffset="-179151.043">15154 10538 7410 0 0,'0'0'2047'0'0,"0"0"-596"0"0,0 0-326 0 0,0 0-35 0 0,0 0 59 0 0,0 0-24 0 0,0 0-159 0 0,0 0-187 0 0,0 0-173 0 0,1 34-126 0 0,1 106-33 0 0,-6-92-50 0 0,0-40-318 0 0,0 1 0 0 0,0-1 0 0 0,-1 0 0 0 0,0-1 0 0 0,-1 1-1 0 0,0-1 1 0 0,0 0 0 0 0,0-1 0 0 0,-1 1 0 0 0,0-1 0 0 0,0 0 0 0 0,0-1 0 0 0,-1 0-1 0 0,0 0 1 0 0,0-1 0 0 0,0 0 0 0 0,-2 1-79 0 0,-25 4-4270 0 0,-2-5-4443 0 0,32-4 1283 0 0</inkml:trace>
  <inkml:trace contextRef="#ctx0" brushRef="#br0" timeOffset="-171968.021">20502 9323 13091 0 0,'0'0'1914'0'0,"0"0"-315"0"0,0 0-206 0 0,0 0-81 0 0,0 0-121 0 0,0 0-157 0 0,0 0-205 0 0,0 0-154 0 0,0 0-101 0 0,0 0-98 0 0,0 0-85 0 0,0 0-85 0 0,0 0-71 0 0,-12 3-55 0 0,-37 10-35 0 0,28 0 65 0 0,26-9 357 0 0,29-23 278 0 0,-34 19-757 0 0,0 0 8 0 0,0 0 8 0 0,0 0 4 0 0,0 0-9 0 0,0 0 1 0 0,0 0 12 0 0,-16 9 502 0 0,12-6-8436 0 0,4-3-4498 0 0</inkml:trace>
  <inkml:trace contextRef="#ctx0" brushRef="#br0" timeOffset="-172795.932">20317 9654 5705 0 0,'0'0'1793'0'0,"0"0"-394"0"0,0 0-233 0 0,0 0 63 0 0,0 0 98 0 0,0 0 33 0 0,0 0-102 0 0,-33 28-241 0 0,-106 89-231 0 0,87-54-209 0 0,38-33-413 0 0,1 1-1 0 0,1 1 1 0 0,3 0-1 0 0,0 0 1 0 0,2 1-1 0 0,1 0 1 0 0,2 0-1 0 0,1 1 1 0 0,2-1-1 0 0,2 28-163 0 0,0-49 100 0 0,1 0-1 0 0,0-1 1 0 0,0 1 0 0 0,2 0-1 0 0,-1-1 1 0 0,1 1-1 0 0,1-1 1 0 0,0 0 0 0 0,1-1-1 0 0,0 1 1 0 0,0-1 0 0 0,1 0-1 0 0,0-1 1 0 0,1 0-1 0 0,0 0 1 0 0,1 0 0 0 0,-1-1-1 0 0,2 0 1 0 0,-1-1-1 0 0,1 0 1 0 0,0-1 0 0 0,1 0-1 0 0,-1 0 1 0 0,1-1 0 0 0,0 0-1 0 0,1-1 1 0 0,-1-1-1 0 0,1 0 1 0 0,-1 0 0 0 0,1-1-1 0 0,0 0 1 0 0,0-1 0 0 0,8-1-101 0 0,19 0 307 0 0,0-2-1 0 0,-1-2 0 0 0,1-1 0 0 0,-1-2 0 0 0,0-2 0 0 0,-1-1 0 0 0,0-2 1 0 0,-1-1-1 0 0,0-3 0 0 0,-1 0 0 0 0,0-2 0 0 0,-2-2 0 0 0,0-1 0 0 0,-2-2 0 0 0,2-2-305 0 0,-22 18 65 0 0,1-1 0 0 0,-2-1-1 0 0,1 0 1 0 0,-1 0-1 0 0,0-1 1 0 0,-1 0-1 0 0,0-1 1 0 0,-1 0 0 0 0,0-1-1 0 0,-1 1 1 0 0,0-1-1 0 0,-1-1 1 0 0,0 1-1 0 0,-1-1 1 0 0,0 0 0 0 0,-1 0-1 0 0,-1-1 1 0 0,0 1-1 0 0,-1-1 1 0 0,0 1-1 0 0,-1-1 1 0 0,0 0 0 0 0,-1 0-1 0 0,-1-4-64 0 0,-4 2-10 0 0,0 0-1 0 0,-1 1 0 0 0,-1 0 1 0 0,0 0-1 0 0,-1 0 1 0 0,-1 1-1 0 0,0 0 1 0 0,-1 1-1 0 0,0 0 1 0 0,-1 0-1 0 0,-1 1 1 0 0,1 1-1 0 0,-2 0 1 0 0,0 0-1 0 0,0 1 0 0 0,-1 1 1 0 0,0 0-1 0 0,-1 1 1 0 0,0 1-1 0 0,0 0 1 0 0,-6-1 10 0 0,-8-1-179 0 0,0 1 1 0 0,0 1-1 0 0,-1 2 1 0 0,1 0-1 0 0,-1 3 1 0 0,-1 0-1 0 0,1 2 1 0 0,0 1-1 0 0,0 1 1 0 0,0 2-1 0 0,1 1 1 0 0,-1 1-1 0 0,1 2 1 0 0,0 1-1 0 0,1 1 1 0 0,0 1-1 0 0,-13 9 179 0 0,-64 37-4899 0 0,12 13-3996 0 0,66-44-2721 0 0</inkml:trace>
  <inkml:trace contextRef="#ctx0" brushRef="#br0" timeOffset="-172430.279">20084 10339 0 0 0,'0'0'2601'0'0,"0"0"-150"0"0,0 0-115 0 0,0 0-37 0 0,0 0-147 0 0,0 0-248 0 0,0 0-280 0 0,0 0-338 0 0,0 0-317 0 0,0 0-218 0 0,0 0-113 0 0,0 0-75 0 0,0 0 17 0 0,5-28-8 0 0,18-85-28 0 0,-22 109-501 0 0,0 1-1 0 0,-1 0 1 0 0,1-1 0 0 0,1 1-1 0 0,-1 0 1 0 0,0 0 0 0 0,1-1 0 0 0,0 1-1 0 0,0 1 1 0 0,0-1 0 0 0,0 0-1 0 0,0 0 1 0 0,0 1 0 0 0,1-1 0 0 0,-1 1-1 0 0,1 0 1 0 0,0-1 0 0 0,-1 1-1 0 0,1 0 1 0 0,0 1-43 0 0,7-6 175 0 0,17-12 278 0 0,1 0-1 0 0,1 2 0 0 0,0 1 1 0 0,2 1-1 0 0,-1 1 0 0 0,6 1-452 0 0,-28 9 90 0 0,1 1 0 0 0,0 0 0 0 0,0 0 0 0 0,0 1 0 0 0,0 0 0 0 0,0 1 0 0 0,1 0 0 0 0,-1 0 0 0 0,0 1 0 0 0,1 0 0 0 0,-1 0 0 0 0,0 1-1 0 0,1 1 1 0 0,-1 0 0 0 0,0 0 0 0 0,5 2-90 0 0,-10 1 55 0 0,0-1 0 0 0,-1 1 0 0 0,0 0 0 0 0,0 0 0 0 0,0 0-1 0 0,0 0 1 0 0,-1 0 0 0 0,1 1 0 0 0,-1-1 0 0 0,-1 1 0 0 0,1-1-1 0 0,-1 1 1 0 0,0 0 0 0 0,0 0 0 0 0,-1 5-55 0 0,7 25 336 0 0,-5-29-290 0 0,1-1 0 0 0,0 0-1 0 0,0 0 1 0 0,1 0 0 0 0,-1 0-1 0 0,1 0 1 0 0,0-1 0 0 0,1 1 0 0 0,0-1-1 0 0,-1 0 1 0 0,2-1 0 0 0,-1 1-1 0 0,0-1 1 0 0,1 0 0 0 0,0 0-1 0 0,0-1 1 0 0,0 0 0 0 0,0 0-1 0 0,1 0 1 0 0,-1-1 0 0 0,1 0 0 0 0,-1 0-1 0 0,1 0 1 0 0,0-1 0 0 0,0 0-1 0 0,0-1 1 0 0,0 1 0 0 0,0-1-1 0 0,0-1 1 0 0,3 0-46 0 0,56-3 235 0 0,-68-16-3238 0 0,-8 11-4083 0 0,6 5-5145 0 0</inkml:trace>
  <inkml:trace contextRef="#ctx0" brushRef="#br0" timeOffset="-170298.703">21486 10552 8954 0 0,'0'0'1678'0'0,"0"0"-302"0"0,0 0-84 0 0,0 0 0 0 0,0 0-19 0 0,0 0-76 0 0,0 0-156 0 0,0 0-176 0 0,0 0-163 0 0,0 0-140 0 0,0 0-114 0 0,-12 8-80 0 0,-37 24-66 0 0,37-24-45 0 0,12-8-30 0 0,0 0-16 0 0,0 0-5 0 0,0 0-8 0 0,0 0-23 0 0,0 0-33 0 0,67-33 1409 0 0,-41 15-1208 0 0,-47 22 1869 0 0,-98 65-1993 0 0,118-69-254 0 0,1 0-41 0 0,0 0-52 0 0,40-25-3896 0 0,-27 14-2602 0 0,-2 3-5735 0 0</inkml:trace>
  <inkml:trace contextRef="#ctx0" brushRef="#br0" timeOffset="-169231.658">4440 12548 1752 0 0,'0'0'2109'0'0,"0"0"-688"0"0,0 0-255 0 0,0 0 158 0 0,0 0 351 0 0,0 0 291 0 0,0 0 51 0 0,0 0-244 0 0,0 0-407 0 0,0 0-394 0 0,0 0-170 0 0,-1 5-38 0 0,5 9 226 0 0,14-37-15 0 0,-5 4-538 0 0,230-316 2713 0 0,208-264-1323 0 0,-210 324-1143 0 0,-242 276-682 0 0,1 0 0 0 0,0-1-1 0 0,0 1 1 0 0,0-1 0 0 0,0 1 0 0 0,0 0 0 0 0,0-1 0 0 0,-1 1 0 0 0,1-1 0 0 0,1 1-1 0 0,-1 0 1 0 0,0-1 0 0 0,0 1 0 0 0,0-1 0 0 0,0 1 0 0 0,0-1 0 0 0,0 1 0 0 0,1 0 0 0 0,-1-1-1 0 0,0 1 1 0 0,0-1 0 0 0,1 1 0 0 0,-1-1 0 0 0,0 1 0 0 0,1-1 0 0 0,-1 1 0 0 0,1-1-1 0 0,-1 0 1 0 0,1 1 0 0 0,-1-1 0 0 0,1 1 0 0 0,-1-1 0 0 0,1 0 0 0 0,-1 1 0 0 0,1-1 0 0 0,-1 0-1 0 0,1 0 1 0 0,-1 0 0 0 0,1 1 0 0 0,0-1 0 0 0,-1 0 0 0 0,1 0 0 0 0,-1 0 0 0 0,1 0-1 0 0,0 0 1 0 0,-1 0 0 0 0,1 0 0 0 0,-1 0 0 0 0,1 0 0 0 0,0 0 0 0 0,-1-1 0 0 0,1 1-1 0 0,-1 0 1 0 0,1 0 0 0 0,-1 0 0 0 0,1-1 0 0 0,0 1-2 0 0,-2 11 50 0 0,-3 117 220 0 0,0-80-229 0 0,2-1-1 0 0,3 1 1 0 0,2 0-1 0 0,7 41-40 0 0,-1-45 8 0 0,2-1 0 0 0,2 0 0 0 0,2-1-1 0 0,1 0 1 0 0,3-1 0 0 0,19 31-8 0 0,67 111 160 0 0,-107-161 568 0 0,-27-30-140 0 0,24 6-710 0 0,-185-85 242 0 0,109 52-168 0 0,-2 3 0 0 0,-1 4 0 0 0,-1 4 0 0 0,-80-12 48 0 0,163 36-4 0 0,-42-7-173 0 0,-1 2 0 0 0,1 2-1 0 0,-1 2 1 0 0,-25 3 177 0 0,68-2-88 0 0,0-1-1 0 0,1 1 1 0 0,-1 0-1 0 0,0 0 0 0 0,0 0 1 0 0,0 0-1 0 0,0 0 1 0 0,1 1-1 0 0,-1-1 1 0 0,0 0-1 0 0,0 1 0 0 0,1-1 1 0 0,-1 1-1 0 0,0 0 1 0 0,1 0-1 0 0,-1-1 1 0 0,0 1-1 0 0,1 0 0 0 0,-1 0 1 0 0,1 1-1 0 0,-1-1 1 0 0,1 0-1 0 0,0 0 0 0 0,0 1 1 0 0,-1-1-1 0 0,1 1 1 0 0,0-1-1 0 0,0 1 1 0 0,1-1-1 0 0,-1 1 0 0 0,0 0 1 0 0,0-1-1 0 0,1 1 1 0 0,-1 0-1 0 0,1 0 0 0 0,-1-1 1 0 0,1 1-1 0 0,0 0 1 0 0,0 0-1 0 0,0 0 1 0 0,0-1-1 0 0,0 1 0 0 0,0 0 1 0 0,0 0-1 0 0,1 0 89 0 0,14 16-3106 0 0,-4-7-1801 0 0,1-3-6956 0 0</inkml:trace>
  <inkml:trace contextRef="#ctx0" brushRef="#br0" timeOffset="-168732.692">6395 11915 5129 0 0,'0'0'2439'0'0,"0"0"-373"0"0,0 0 253 0 0,0 0 224 0 0,0 0-211 0 0,0 0-516 0 0,0 0-640 0 0,0 0-433 0 0,0 0-184 0 0,0 0-76 0 0,0 0-61 0 0,0 0-71 0 0,0 0-8 0 0,-27-5-51 0 0,-89-11-44 0 0,109 15-199 0 0,-1 0-1 0 0,0 0 1 0 0,0 1-1 0 0,0 0 1 0 0,0 0 0 0 0,0 1-1 0 0,0 0 1 0 0,1 1 0 0 0,-1 0-1 0 0,0 0 1 0 0,-5 2-49 0 0,-12 5 150 0 0,-15 2 63 0 0,2 3-1 0 0,-1 1 1 0 0,2 1-1 0 0,-17 12-212 0 0,52-28 2 0 0,1 1-1 0 0,-1 0 1 0 0,1 0 0 0 0,-1 0-1 0 0,0 0 1 0 0,1 0 0 0 0,0 0-1 0 0,-1 0 1 0 0,1 0-1 0 0,0 1 1 0 0,-1-1 0 0 0,1 0-1 0 0,0 1 1 0 0,0-1 0 0 0,0 1-1 0 0,0-1 1 0 0,0 1 0 0 0,1 0-1 0 0,-1-1 1 0 0,0 1 0 0 0,1 0-1 0 0,-1 0 1 0 0,1-1 0 0 0,0 1-1 0 0,-1 0 1 0 0,1 0 0 0 0,0 0-1 0 0,0 0 1 0 0,0-1 0 0 0,0 1-1 0 0,1 0 1 0 0,-1 0-1 0 0,0 0 1 0 0,1-1 0 0 0,0 1-1 0 0,-1 0 1 0 0,1-1 0 0 0,0 1-1 0 0,0 0 1 0 0,-1-1 0 0 0,1 1-1 0 0,1-1 1 0 0,-1 1 0 0 0,0-1-1 0 0,0 0 1 0 0,1 1-2 0 0,175 105 17 0 0,-173-104 18 0 0,0 1 0 0 0,-1-1-1 0 0,1 1 1 0 0,-1 0 0 0 0,0 0 0 0 0,0 0-1 0 0,-1 1 1 0 0,1-1 0 0 0,-1 1-1 0 0,0-1 1 0 0,0 1 0 0 0,0 0 0 0 0,-1-1-1 0 0,0 1 1 0 0,0 0 0 0 0,0 0-1 0 0,0 0 1 0 0,-1 0 0 0 0,0 0 0 0 0,0 0-1 0 0,0 0 1 0 0,0 0 0 0 0,-1 0-1 0 0,0 0 1 0 0,0 0 0 0 0,-1 0-1 0 0,1 0 1 0 0,-1 0 0 0 0,0-1 0 0 0,0 1-1 0 0,-1-1 1 0 0,1 0 0 0 0,-1 1-1 0 0,0-1 1 0 0,0 0 0 0 0,0 0 0 0 0,-1-1-1 0 0,-2 3-34 0 0,-2 7 7 0 0,-1-1 0 0 0,-1 0 1 0 0,1 0-1 0 0,-2-1 0 0 0,1-1 0 0 0,-2 0 0 0 0,1 0 0 0 0,-1-1 0 0 0,-1-1 0 0 0,0 0 0 0 0,0 0 0 0 0,0-1 0 0 0,-1-1 1 0 0,0 0-1 0 0,0-1 0 0 0,-1-1 0 0 0,1 0 0 0 0,-1-1 0 0 0,-14 1-7 0 0,27-4-88 0 0,0 0 1 0 0,0-1-1 0 0,0 1 1 0 0,0-1-1 0 0,1 1 1 0 0,-1-1-1 0 0,0 0 0 0 0,0 0 1 0 0,1 0-1 0 0,-1 0 1 0 0,0 0-1 0 0,1 0 1 0 0,-1 0-1 0 0,1 0 0 0 0,0-1 1 0 0,-1 1-1 0 0,1 0 1 0 0,0-1-1 0 0,0 1 1 0 0,0-1-1 0 0,0 0 1 0 0,0 1-1 0 0,0-1 0 0 0,0 0 1 0 0,1 0-1 0 0,-1 1 1 0 0,1-1-1 0 0,-1 0 1 0 0,1 0-1 0 0,-1 0 0 0 0,1 0 1 0 0,0 0-1 0 0,0 1 1 0 0,0-1-1 0 0,0 0 1 0 0,1 0-1 0 0,-1 0 0 0 0,0 0 1 0 0,1 0-1 0 0,-1 0 1 0 0,1 1-1 0 0,0-1 1 0 0,-1 0-1 0 0,1 0 1 0 0,0 1-1 0 0,0-1 0 0 0,0 1 1 0 0,0-1-1 0 0,1 1 1 0 0,-1-1-1 0 0,0 1 1 0 0,0 0-1 0 0,2-2 88 0 0,0-1-344 0 0,26-31-3372 0 0,-8 14-3117 0 0,-6 8-3976 0 0</inkml:trace>
  <inkml:trace contextRef="#ctx0" brushRef="#br0" timeOffset="-168333.941">6781 11841 11370 0 0,'0'0'1071'0'0,"0"0"-197"0"0,0 0 387 0 0,0 0 420 0 0,0 0 111 0 0,0 0-146 0 0,0 0-423 0 0,0 0-356 0 0,0 0-159 0 0,0 0-104 0 0,0 0-109 0 0,0 0-83 0 0,-35 28-63 0 0,-111 85-59 0 0,-10-8 885 0 0,155-104-1175 0 0,0-1 1 0 0,1 0 0 0 0,-1 1-1 0 0,0-1 1 0 0,0 1 0 0 0,0-1 0 0 0,1 1-1 0 0,-1 0 1 0 0,0-1 0 0 0,0 1 0 0 0,1 0-1 0 0,-1-1 1 0 0,1 1 0 0 0,-1 0 0 0 0,1 0-1 0 0,-1 0 1 0 0,1-1 0 0 0,-1 1-1 0 0,1 0 1 0 0,0 0 0 0 0,-1 0 0 0 0,1 0-1 0 0,0 0 1 0 0,0 0 0 0 0,0 0 0 0 0,0 0-1 0 0,0 0 1 0 0,0 0 0 0 0,0 0 0 0 0,0 0-1 0 0,0 0 1 0 0,0-1 0 0 0,0 1-1 0 0,1 0 1 0 0,-1 0 0 0 0,0 0 0 0 0,1 0-1 0 0,-1 0 1 0 0,0 0 0 0 0,1 0 0 0 0,-1-1-1 0 0,1 1 1 0 0,0 0 0 0 0,-1 0 0 0 0,1-1-1 0 0,0 1 1 0 0,-1 0 0 0 0,1-1-1 0 0,0 1 1 0 0,0-1 0 0 0,-1 1 0 0 0,1-1-1 0 0,0 1 1 0 0,0-1 0 0 0,0 0 0 0 0,0 1-1 0 0,0-1 1 0 0,0 0 0 0 0,0 0 0 0 0,0 1-1 0 0,-1-1 1 0 0,1 0 0 0 0,0 0 0 0 0,0 0-1 0 0,0 0 1 0 0,0 0 0 0 0,0 0-1 0 0,0-1 1 0 0,1 1-1 0 0,63 16 22 0 0,-51-14-23 0 0,0 1 1 0 0,-1 0-1 0 0,0 1 1 0 0,1 1-1 0 0,-2 0 1 0 0,1 0-1 0 0,-1 1 1 0 0,10 7 0 0 0,-19-11 8 0 0,-1 0 0 0 0,1 0 0 0 0,-1 1 1 0 0,1-1-1 0 0,-1 1 0 0 0,0 0 1 0 0,0-1-1 0 0,0 1 0 0 0,0 0 1 0 0,-1 0-1 0 0,1 0 0 0 0,-1 0 1 0 0,0 1-1 0 0,1-1 0 0 0,-2 0 1 0 0,1 1-1 0 0,0-1 0 0 0,-1 0 1 0 0,1 1-1 0 0,-1-1 0 0 0,0 1 0 0 0,0-1 1 0 0,0 0-1 0 0,-1 1 0 0 0,1-1 1 0 0,-1 1-1 0 0,0-1 0 0 0,0 0 1 0 0,0 0-1 0 0,0 1 0 0 0,-1-1 1 0 0,1 0-1 0 0,-1 0 0 0 0,0 0 1 0 0,0 0-1 0 0,0-1 0 0 0,0 1 0 0 0,-1 0-8 0 0,-93 96 387 0 0,69-79-375 0 0,-2-1 0 0 0,0-1 0 0 0,-1-2 0 0 0,0-1 0 0 0,-1-1 0 0 0,-1-2 0 0 0,-12 2-12 0 0,125-57-8767 0 0,-64 35 1855 0 0,-4 1-4081 0 0</inkml:trace>
  <inkml:trace contextRef="#ctx0" brushRef="#br0" timeOffset="-167949.925">6910 12187 4273 0 0,'0'0'3650'0'0,"0"0"-1393"0"0,0 0-417 0 0,0 0 51 0 0,0 0 0 0 0,0 0-188 0 0,0 0-317 0 0,0 0-298 0 0,0 0-239 0 0,0 0-143 0 0,0 0-62 0 0,0 0-60 0 0,0 0-58 0 0,-7 16-49 0 0,-21 49-86 0 0,26-60-338 0 0,0 0 0 0 0,1 1 0 0 0,-1-1 0 0 0,1 1 1 0 0,1 0-1 0 0,-1-1 0 0 0,1 1 0 0 0,0 0 0 0 0,0-1 0 0 0,0 1 0 0 0,1-1 1 0 0,0 1-1 0 0,0 0 0 0 0,1-1 0 0 0,0 4-53 0 0,2 7 83 0 0,-2-9-32 0 0,0 1 0 0 0,1 0 1 0 0,-1-1-1 0 0,1 1 0 0 0,1-1 0 0 0,-1 0 1 0 0,1 0-1 0 0,1 0 0 0 0,-1 0 0 0 0,1-1 1 0 0,0 0-1 0 0,1 0 0 0 0,-1 0 0 0 0,1-1 0 0 0,0 0 1 0 0,1 0-1 0 0,-1 0 0 0 0,1-1 0 0 0,0 0 1 0 0,0 0-1 0 0,0-1 0 0 0,1 0 0 0 0,-1 0 1 0 0,1 0-1 0 0,0-1 0 0 0,-1 0 0 0 0,1-1 0 0 0,0 0 1 0 0,0 0-1 0 0,0-1 0 0 0,0 0 0 0 0,0 0 1 0 0,0-1-1 0 0,0 0 0 0 0,0 0 0 0 0,0-1 1 0 0,0 0-1 0 0,-1 0 0 0 0,1-1 0 0 0,-1 0 0 0 0,6-3-51 0 0,10-13 40 0 0,-1 0 0 0 0,-1-1 0 0 0,0-1-1 0 0,-2 0 1 0 0,-1-2 0 0 0,0 0 0 0 0,-2-1-1 0 0,-1-1 1 0 0,-1-1 0 0 0,-1 0 0 0 0,-1 0-1 0 0,-1-2 1 0 0,-1 1 0 0 0,-2-1 0 0 0,1-9-40 0 0,-4 17-798 0 0,-4 7-2667 0 0,-1 13-9 0 0,0 0-3758 0 0,0 0-4844 0 0</inkml:trace>
  <inkml:trace contextRef="#ctx0" brushRef="#br0" timeOffset="-167403.689">7514 12485 6761 0 0,'0'0'2968'0'0,"0"0"-684"0"0,0 0-197 0 0,0 0-68 0 0,0 0-198 0 0,0 0-274 0 0,0 0-259 0 0,0 0-190 0 0,0 0-165 0 0,0 0-146 0 0,0 0-163 0 0,0 0-149 0 0,21-6-80 0 0,64-25-75 0 0,-50-5 69 0 0,-30 25-283 0 0,11-17 24 0 0,1 0 0 0 0,2 2 0 0 0,0 0 0 0 0,2 1 0 0 0,1 1 0 0 0,18-15-130 0 0,-32 31 5 0 0,0 1 0 0 0,1 0 0 0 0,0 1 0 0 0,0 0 0 0 0,1 0 0 0 0,0 1 0 0 0,-1 0 0 0 0,2 1 0 0 0,8-3-5 0 0,-17 8 4 0 0,0 0 0 0 0,0 0 1 0 0,0 1-1 0 0,0-1 0 0 0,-1 1 0 0 0,1-1 0 0 0,-1 1 0 0 0,1 0 0 0 0,-1-1 1 0 0,1 1-1 0 0,-1 0 0 0 0,0 0 0 0 0,0 0 0 0 0,0 0 0 0 0,0 0 1 0 0,0 1-1 0 0,-1-1 0 0 0,1 0 0 0 0,-1 0 0 0 0,1 0 0 0 0,-1 1 1 0 0,0-1-1 0 0,0 0 0 0 0,0 0 0 0 0,0 1 0 0 0,0-1 0 0 0,0 0 0 0 0,-1 0 1 0 0,1 1-1 0 0,-1-1 0 0 0,0 0 0 0 0,1 0 0 0 0,-2 2-4 0 0,1 7 50 0 0,1-2-25 0 0,-1-6-20 0 0,0 0-1 0 0,1 0 0 0 0,-1 0 1 0 0,0 0-1 0 0,1 0 1 0 0,0 0-1 0 0,0 1 0 0 0,0-1 1 0 0,0 0-1 0 0,0 0 0 0 0,0 0 1 0 0,1 1-1 0 0,0-1 0 0 0,0 0 1 0 0,0 0-1 0 0,0 0 0 0 0,0 0 1 0 0,0 0-1 0 0,1 0 1 0 0,-1-1-1 0 0,1 1 0 0 0,0 0 1 0 0,0-1-1 0 0,0 1 0 0 0,0-1 1 0 0,0 0-1 0 0,1 0 0 0 0,-1 0 1 0 0,1 0-1 0 0,-1 0 1 0 0,1 0-1 0 0,0-1 0 0 0,0 1 1 0 0,0-1-1 0 0,0 0 0 0 0,0 1 1 0 0,0-1-1 0 0,0-1 0 0 0,0 1 1 0 0,2 0-5 0 0,9-3 8 0 0,-1 0 0 0 0,1-1-1 0 0,-1-1 1 0 0,1 0 0 0 0,-1-1 0 0 0,0 0 0 0 0,0-1 0 0 0,-1 0 0 0 0,0-1-1 0 0,0-1 1 0 0,0 0-8 0 0,68-35 26 0 0,-50 31-18 0 0,-19 6-11 0 0,1 1-1 0 0,1 1 0 0 0,-1-1 0 0 0,0 2 1 0 0,1 0-1 0 0,0 0 0 0 0,0 1 0 0 0,8 1 4 0 0,-18 2 4 0 0,0 1-1 0 0,-1 0 0 0 0,0 0 1 0 0,1 0-1 0 0,-1 1 0 0 0,0-1 1 0 0,0 1-1 0 0,0-1 0 0 0,0 1 0 0 0,-1-1 1 0 0,1 1-1 0 0,-1 0 0 0 0,1 0 1 0 0,-1 0-1 0 0,0 0 0 0 0,0 0 1 0 0,-1 0-1 0 0,1 0 0 0 0,-1 0 0 0 0,1 0 1 0 0,-1 1-1 0 0,0-1 0 0 0,0 0 1 0 0,0 0-1 0 0,0 0 0 0 0,-1 0 1 0 0,0 0-1 0 0,1 1 0 0 0,-1-1-3 0 0,0 6 11 0 0,1-7-7 0 0,-1 13-7 0 0,1 1 0 0 0,0-1 0 0 0,1 0 1 0 0,0 1-1 0 0,1-1 0 0 0,1 0 0 0 0,0 0 0 0 0,1 0 0 0 0,1-1 0 0 0,1 1 0 0 0,-1-1 1 0 0,5 5 2 0 0,-8-16-47 0 0,0-1 0 0 0,1 1 1 0 0,-1-1-1 0 0,1 0 0 0 0,0 1 1 0 0,-1-1-1 0 0,1 0 0 0 0,0-1 1 0 0,0 1-1 0 0,1 0 0 0 0,-1-1 1 0 0,0 0-1 0 0,0 0 0 0 0,1 0 1 0 0,-1 0-1 0 0,0 0 0 0 0,1-1 1 0 0,-1 1-1 0 0,2-1 47 0 0,18-2-2983 0 0,-2-7-3918 0 0,-12 5-4960 0 0</inkml:trace>
  <inkml:trace contextRef="#ctx0" brushRef="#br0" timeOffset="-167050.116">8806 12478 9778 0 0,'0'0'2113'0'0,"0"0"-840"0"0,0 0 69 0 0,0 0 323 0 0,0 0 97 0 0,0 0-133 0 0,0 0-176 0 0,0 0-197 0 0,33 3-147 0 0,102 5-153 0 0,-54-20 248 0 0,-68 5-1007 0 0,12-4 2 0 0,-1-2-1 0 0,1-1 1 0 0,-2-1-1 0 0,0 0 0 0 0,-1-2 1 0 0,-1-1-1 0 0,-1 0 0 0 0,0-2 1 0 0,-1 0-1 0 0,-1-1 0 0 0,10-17-198 0 0,-5-39-5 0 0,-23 74-3 0 0,0 1 0 0 0,0 0 0 0 0,0 0 1 0 0,0 0-1 0 0,-1 0 0 0 0,1 0 0 0 0,-1 0 0 0 0,1 0 0 0 0,-1 0 0 0 0,0 0 1 0 0,1 0-1 0 0,-1 1 0 0 0,0-1 0 0 0,0 0 0 0 0,-1 0 0 0 0,1 1 0 0 0,0-1 1 0 0,0 1-1 0 0,-1-1 0 0 0,1 1 0 0 0,-1-1 0 0 0,0 1 0 0 0,1 0 0 0 0,-1 0 1 0 0,0 0-1 0 0,0 0 0 0 0,1 0 0 0 0,-1 0 0 0 0,0 0 0 0 0,0 1 1 0 0,0-1-1 0 0,0 1 0 0 0,0-1 0 0 0,0 1 0 0 0,0 0 0 0 0,-2 0 8 0 0,-11 1-23 0 0,0 2 1 0 0,0 0-1 0 0,0 1 0 0 0,0 0 0 0 0,1 1 0 0 0,0 1 0 0 0,0 0 1 0 0,0 1-1 0 0,1 0 0 0 0,0 1 0 0 0,0 1 0 0 0,1 0 0 0 0,0 1 1 0 0,1 0-1 0 0,0 0 0 0 0,0 2 0 0 0,1-1 0 0 0,1 1 0 0 0,0 0 1 0 0,0 1-1 0 0,2 0 0 0 0,-1 1 0 0 0,2 0 0 0 0,0 0 0 0 0,-3 10 23 0 0,5-17 5 0 0,1-1 0 0 0,0 1-1 0 0,1 0 1 0 0,-1 0-1 0 0,1 0 1 0 0,1 0-1 0 0,-1 0 1 0 0,1 0-1 0 0,1 1 1 0 0,-1-1-1 0 0,1 0 1 0 0,0 1-1 0 0,1-1 1 0 0,0 0-1 0 0,0 0 1 0 0,0 0-1 0 0,1 1 1 0 0,0-1-1 0 0,1-1 1 0 0,-1 1-1 0 0,1 0 1 0 0,1-1 0 0 0,-1 1-1 0 0,1-1 1 0 0,0 0-1 0 0,1 0 1 0 0,-1 0-1 0 0,1-1 1 0 0,0 0-1 0 0,1 0 1 0 0,-1 0-1 0 0,1-1 1 0 0,0 1-5 0 0,17 4-218 0 0,0-1-1 0 0,0-1 1 0 0,1-2 0 0 0,0 0 0 0 0,0-1-1 0 0,0-2 1 0 0,0 0 0 0 0,1-2 0 0 0,-1 0 0 0 0,0-2-1 0 0,5-1 219 0 0,0 0-4949 0 0,-9-1-7269 0 0</inkml:trace>
  <inkml:trace contextRef="#ctx0" brushRef="#br0" timeOffset="-165948.596">10351 12743 8218 0 0,'0'0'1464'0'0,"0"0"-317"0"0,0 0 103 0 0,0 0 266 0 0,0 0 124 0 0,0 0-121 0 0,0 0-268 0 0,0 0-265 0 0,0 0-189 0 0,29-34-141 0 0,93-107-108 0 0,59-81 953 0 0,-24-2-969 0 0,-127 179-295 0 0,-36 75-130 0 0,-5 11-39 0 0,2-12-19 0 0,0 1 1 0 0,2 0 0 0 0,2 0-1 0 0,0 1 1 0 0,2-1-1 0 0,2 1 1 0 0,1 14-50 0 0,1-39 31 0 0,0 0 0 0 0,1 0 0 0 0,0 1 0 0 0,0-1 0 0 0,0-1 0 0 0,1 1 0 0 0,-1 0-1 0 0,1 0 1 0 0,1-1 0 0 0,-1 0 0 0 0,1 0 0 0 0,0 0 0 0 0,0 0 0 0 0,1 0 0 0 0,-1-1 0 0 0,1 0 0 0 0,0 0 0 0 0,0 0 0 0 0,1-1 0 0 0,-1 1 0 0 0,1-1 0 0 0,-1-1 0 0 0,1 1 0 0 0,0-1 0 0 0,0 0 0 0 0,0 0 0 0 0,0-1 0 0 0,1 1 0 0 0,-1-2 0 0 0,0 1 0 0 0,1 0 0 0 0,1-1-31 0 0,0 0 110 0 0,1 0 1 0 0,0 0-1 0 0,0-1 1 0 0,-1 0 0 0 0,1-1-1 0 0,0 0 1 0 0,-1 0-1 0 0,1-1 1 0 0,-1 0 0 0 0,0 0-1 0 0,0-1 1 0 0,0 0-1 0 0,-1 0 1 0 0,2-2-111 0 0,12-7 132 0 0,-1-2 0 0 0,-1 0 0 0 0,-1-1 0 0 0,0-1 0 0 0,-1-1 0 0 0,-1 0-1 0 0,0-1 1 0 0,-2-1 0 0 0,0-1 0 0 0,-1 0 0 0 0,-1 0 0 0 0,-1-1 0 0 0,-1-1-132 0 0,-7 12-9 0 0,1 1 0 0 0,-2 0 0 0 0,0-1 1 0 0,0 0-1 0 0,-1 1 0 0 0,0-1 0 0 0,-1 0 0 0 0,0 0 0 0 0,-1 1 0 0 0,0-1 1 0 0,-1-2 8 0 0,-11-11-607 0 0,6 19-4041 0 0,6 5-130 0 0,0 3-6201 0 0</inkml:trace>
  <inkml:trace contextRef="#ctx0" brushRef="#br0" timeOffset="-165640.843">11687 12154 6217 0 0,'0'0'3357'0'0,"0"0"-1431"0"0,0 0-361 0 0,0 0 66 0 0,0 0-78 0 0,0 0-172 0 0,0 0-272 0 0,0 0-338 0 0,-23 36-210 0 0,-70 116-128 0 0,60-63 85 0 0,32-72-390 0 0,-1-11-71 0 0,0-1-1 0 0,1 1 1 0 0,0 0-1 0 0,0-1 1 0 0,0 1 0 0 0,1 0-1 0 0,0 0 1 0 0,0 0 0 0 0,0-1-1 0 0,1 1 1 0 0,0 0 0 0 0,0 0-1 0 0,0-1 1 0 0,1 1 0 0 0,0 0-1 0 0,0-1 1 0 0,0 0 0 0 0,1 1-1 0 0,0-1 1 0 0,0 0 0 0 0,0 0-1 0 0,0-1 1 0 0,1 1 0 0 0,0-1-1 0 0,0 1 1 0 0,0-1 0 0 0,0-1-1 0 0,1 1 1 0 0,0 0 0 0 0,-1-1-1 0 0,1 0 1 0 0,1 0 0 0 0,-1-1-1 0 0,0 1 1 0 0,1-1 0 0 0,-1 0-1 0 0,4 0-56 0 0,4-2 129 0 0,-1 0-1 0 0,1-1 1 0 0,0 0 0 0 0,-1-1-1 0 0,1 0 1 0 0,-1-1-1 0 0,0-1 1 0 0,0 0-1 0 0,0 0 1 0 0,-1-1-1 0 0,1-1 1 0 0,-1 0 0 0 0,0-1-1 0 0,-1 0 1 0 0,0 0-1 0 0,0-1 1 0 0,0 0-1 0 0,-1-1 1 0 0,0 0 0 0 0,-1 0-1 0 0,0-1 1 0 0,-1 0-1 0 0,0-1 1 0 0,0 0-1 0 0,-1 0 1 0 0,0 0-1 0 0,-1-1 1 0 0,-1 1 0 0 0,1-1-1 0 0,-2-1 1 0 0,0 1-1 0 0,0 0 1 0 0,-1-1-1 0 0,-1 1 1 0 0,0-5-129 0 0,-2 8-8 0 0,0-1 0 0 0,-1 0 0 0 0,-1 1 0 0 0,1-1 0 0 0,-2 1 1 0 0,1 0-1 0 0,-1 0 0 0 0,0 0 0 0 0,-1 1 0 0 0,0-1 0 0 0,-1 1 0 0 0,1 0 0 0 0,-2 1 0 0 0,1-1 0 0 0,-1 1 1 0 0,0 0-1 0 0,0 1 0 0 0,-1 0 0 0 0,0 0 0 0 0,-2-1 8 0 0,1 1-240 0 0,1 1 0 0 0,-1 0 0 0 0,0 0 0 0 0,0 1-1 0 0,-1 0 1 0 0,1 0 0 0 0,-1 1 0 0 0,0 1 0 0 0,0 0 0 0 0,0 0 0 0 0,0 0 0 0 0,-6 1 240 0 0,2 1-962 0 0,-10 0-2159 0 0,9 2-1725 0 0,-2 4-7299 0 0</inkml:trace>
  <inkml:trace contextRef="#ctx0" brushRef="#br0" timeOffset="-164766.721">13228 11819 6497 0 0,'0'0'2930'0'0,"0"0"-1583"0"0,0 0-576 0 0,0 0 39 0 0,0 0 195 0 0,0 0 286 0 0,0 0 197 0 0,0 0-39 0 0,0 0-113 0 0,0 0-170 0 0,0 0-165 0 0,34-12-149 0 0,109-38-137 0 0,-108 37-346 0 0,1-2 0 0 0,-2-2 0 0 0,0 0 0 0 0,-1-3 0 0 0,18-14-369 0 0,-26 17 98 0 0,1 1-11 0 0,0-1-1 0 0,-2-1 0 0 0,0-2 0 0 0,0 0 1 0 0,-2-2-1 0 0,-1 0 0 0 0,14-19-86 0 0,-18-19 438 0 0,-18 59-430 0 0,-1 0 0 0 0,1 0 0 0 0,-1 0 0 0 0,0 0 1 0 0,1 1-1 0 0,-1-1 0 0 0,0 1 0 0 0,1-1 0 0 0,-1 1 0 0 0,0 0 0 0 0,0-1 1 0 0,1 1-1 0 0,-1 0 0 0 0,0 0 0 0 0,0 0 0 0 0,0 1 0 0 0,1-1 0 0 0,-1 0 1 0 0,0 1-1 0 0,0-1 0 0 0,1 1 0 0 0,-1-1 0 0 0,0 1 0 0 0,1 0 0 0 0,-1 0 1 0 0,1 0-1 0 0,-1 0 0 0 0,0 0-8 0 0,-7 10 5 0 0,1 0-1 0 0,0 0 1 0 0,0 0 0 0 0,2 1 0 0 0,-1 0-1 0 0,1 1 1 0 0,1-1 0 0 0,0 1 0 0 0,1 0 0 0 0,1 0-1 0 0,0 1 1 0 0,0-1 0 0 0,1 1 0 0 0,1-1-1 0 0,1 1 1 0 0,0 0 0 0 0,0-1 0 0 0,1 1-1 0 0,2 8-4 0 0,-3-21 1 0 0,57 507-53 0 0,-54-447 50 0 0,-3 0 1 0 0,-3 0 0 0 0,-2 0 0 0 0,-4 7 1 0 0,6-48-1 0 0,-1-1-1 0 0,-1 1 1 0 0,-1-1 0 0 0,-1-1 0 0 0,-1 1-1 0 0,0-1 1 0 0,-1 0 0 0 0,-1-1-1 0 0,-1 0 1 0 0,-1 0 0 0 0,0-1-1 0 0,0-1 1 0 0,-2 0 0 0 0,-8 6 1 0 0,9-8-30 0 0,-2-1 1 0 0,0-1-1 0 0,0 0 1 0 0,-1-1-1 0 0,0-1 1 0 0,-1 0-1 0 0,0-1 1 0 0,0-1-1 0 0,-1-1 1 0 0,0 0-1 0 0,0-1 1 0 0,0-1-1 0 0,-1-1 1 0 0,1 0-1 0 0,-1-2 1 0 0,0 0 29 0 0,9 1 5 0 0,0-1 1 0 0,0-1 0 0 0,0 1-1 0 0,0-2 1 0 0,0 1 0 0 0,0-1-1 0 0,0-1 1 0 0,1 0-1 0 0,-1 0 1 0 0,0-1 0 0 0,1 0-1 0 0,0 0 1 0 0,0-1 0 0 0,0-1-1 0 0,0 0 1 0 0,0 0-1 0 0,1 0 1 0 0,0-1 0 0 0,0 0-1 0 0,1-1 1 0 0,-1 0 0 0 0,1 0-1 0 0,1 0 1 0 0,0-1-1 0 0,0 0 1 0 0,0 0 0 0 0,1-1-1 0 0,0 0 1 0 0,1 1 0 0 0,0-2-1 0 0,0 1 1 0 0,1 0-6 0 0,1-3 35 0 0,0 1 1 0 0,1-1-1 0 0,1 0 0 0 0,-1 1 1 0 0,2-1-1 0 0,0 0 0 0 0,0 1 1 0 0,1-1-1 0 0,1 1 0 0 0,0 0 1 0 0,0-1-1 0 0,1 1 1 0 0,1 1-1 0 0,0-1 0 0 0,0 1 1 0 0,1 0-1 0 0,0 0 0 0 0,1 0 1 0 0,0 1-1 0 0,0 0 0 0 0,1 0 1 0 0,0 1-1 0 0,1 0 1 0 0,7-5-36 0 0,16-11 173 0 0,0 1 1 0 0,2 2 0 0 0,0 1 0 0 0,1 1 0 0 0,1 3 0 0 0,28-10-174 0 0,22-3 237 0 0,2 3-1 0 0,0 3 1 0 0,43-2-237 0 0,33 18-282 0 0,-132 18-1054 0 0,-25 0-5331 0 0,-6-7-3083 0 0</inkml:trace>
  <inkml:trace contextRef="#ctx0" brushRef="#br0" timeOffset="-164424.736">14265 12500 10946 0 0,'0'0'1937'0'0,"0"0"-442"0"0,0 0-71 0 0,0 0 54 0 0,0 0-65 0 0,0 0-168 0 0,0 0-197 0 0,0 0-167 0 0,0 0-136 0 0,0 0-80 0 0,0 0-77 0 0,0 0-28 0 0,0 0 15 0 0,-10 9 6 0 0,-31 27-48 0 0,40-36-507 0 0,0-1 1 0 0,1 1 0 0 0,-1 0 0 0 0,0 0 0 0 0,0-1 0 0 0,1 1 0 0 0,-1-1 0 0 0,0 1 0 0 0,1-1-1 0 0,-1 1 1 0 0,0-1 0 0 0,1 1 0 0 0,-1-1 0 0 0,1 1 0 0 0,-1-1 0 0 0,1 0 0 0 0,-1 1-1 0 0,1-1 1 0 0,0 0 0 0 0,-1 0 0 0 0,1 1 0 0 0,0-1 0 0 0,-1 0 0 0 0,1 0 0 0 0,0 0 0 0 0,0 1-1 0 0,0-1 1 0 0,0 0 0 0 0,0 0 0 0 0,0 0 0 0 0,0 1 0 0 0,0-1 0 0 0,0 0 0 0 0,0 0-1 0 0,0 0 1 0 0,0 1 0 0 0,1-1 0 0 0,-1 0 0 0 0,0 0 0 0 0,1 1 0 0 0,-1-1 0 0 0,0 0 0 0 0,1 0-1 0 0,0 0-26 0 0,-1-3 102 0 0,3-32-5 0 0,2 0 0 0 0,2 0 1 0 0,1 1-1 0 0,1 0 0 0 0,2 1 0 0 0,2 0 1 0 0,1 1-1 0 0,1 0 0 0 0,2 1 0 0 0,1 1 1 0 0,2 1-1 0 0,1 0 0 0 0,10-9-97 0 0,30-27-943 0 0,-41 61-1382 0 0,-12 12-6715 0 0,-7-3-2913 0 0</inkml:trace>
  <inkml:trace contextRef="#ctx0" brushRef="#br0" timeOffset="-164180.467">14764 12272 13187 0 0,'0'0'1852'0'0,"0"0"-853"0"0,0 0-339 0 0,0 0 19 0 0,0 0-5 0 0,0 0-70 0 0,0 32-148 0 0,3 102-135 0 0,11-57 66 0 0,10-34-2310 0 0,-22-42-7058 0 0,-1-1 66 0 0</inkml:trace>
  <inkml:trace contextRef="#ctx0" brushRef="#br0" timeOffset="-163930.78">14725 11904 16099 0 0,'0'0'1537'0'0,"0"0"-713"0"0,0 0-272 0 0,0 0-128 0 0,0 0-120 0 0,0 0-152 0 0,0 0-112 0 0,0 0-80 0 0,0 0-128 0 0,0 0-80 0 0,0 0-296 0 0,0 0-584 0 0,0 0-1865 0 0,0 0-9009 0 0</inkml:trace>
  <inkml:trace contextRef="#ctx0" brushRef="#br0" timeOffset="-163646.321">15505 12033 7274 0 0,'0'0'3330'0'0,"0"0"-1559"0"0,0 0-346 0 0,0 0 118 0 0,0 0-20 0 0,0 0-184 0 0,0 0-260 0 0,0 0-236 0 0,0 0-166 0 0,0 0-75 0 0,0 0-74 0 0,0 0-53 0 0,0 0-64 0 0,-19 2-49 0 0,-85 13 297 0 0,69 9 967 0 0,5 16-1050 0 0,-53 40-13 0 0,74-73-530 0 0,0 0 1 0 0,0 1-1 0 0,1 0 1 0 0,0 1-1 0 0,1 0 1 0 0,-1 0-1 0 0,2 0 1 0 0,-1 1 0 0 0,1 0-1 0 0,1 0 1 0 0,0 1-1 0 0,0 0 1 0 0,1 0-1 0 0,1 0 1 0 0,-1 0-1 0 0,2 0 1 0 0,0 1-1 0 0,0-1 1 0 0,1 1-1 0 0,0 9-33 0 0,4-15 24 0 0,0 0 0 0 0,0-1 0 0 0,0 1 0 0 0,1-1-1 0 0,0 1 1 0 0,0-1 0 0 0,1 0 0 0 0,-1-1-1 0 0,1 1 1 0 0,0-1 0 0 0,0 0 0 0 0,1 0-1 0 0,-1 0 1 0 0,1-1 0 0 0,0 0 0 0 0,-1 0-1 0 0,2 0 1 0 0,-1-1 0 0 0,0 0 0 0 0,0 0-1 0 0,1-1 1 0 0,-1 1 0 0 0,1-1 0 0 0,-1-1-1 0 0,1 1 1 0 0,-1-1 0 0 0,6-1-24 0 0,13 3-45 0 0,0-1 1 0 0,1-1-1 0 0,-1-2 1 0 0,0 0-1 0 0,0-2 0 0 0,0 0 1 0 0,-1-2-1 0 0,0-1 1 0 0,8-3 44 0 0,-7-9-2353 0 0,-17 8-6522 0 0,-4 4-3365 0 0</inkml:trace>
  <inkml:trace contextRef="#ctx0" brushRef="#br0" timeOffset="-163230.166">16102 11466 12563 0 0,'0'0'5002'0'0,"0"0"-3278"0"0,0 0-1007 0 0,0 0-35 0 0,0 0 77 0 0,0 0 137 0 0,0 0 91 0 0,0 0-44 0 0,0 0-108 0 0,0 0-116 0 0,0 0-134 0 0,5 36-77 0 0,15 120-65 0 0,-7 185 1070 0 0,-7 145-1365 0 0,-28-394-957 0 0,22-92 605 0 0,-15-18-5936 0 0,6 4 2286 0 0,2 3-4029 0 0,5 7-2251 0 0</inkml:trace>
  <inkml:trace contextRef="#ctx0" brushRef="#br0" timeOffset="-162981.616">15798 12091 9874 0 0,'0'0'3984'0'0,"0"0"-2304"0"0,0 0-764 0 0,0 0 75 0 0,0 0 145 0 0,0 0 79 0 0,0 0-81 0 0,0 0-178 0 0,0 0-144 0 0,0 0-122 0 0,0 0-133 0 0,0 0-82 0 0,34-3-54 0 0,107-12-38 0 0,44 11 555 0 0,73 1-1537 0 0,-229 6-184 0 0,-15 0-901 0 0,1-2-3444 0 0,-6-1-5790 0 0</inkml:trace>
  <inkml:trace contextRef="#ctx0" brushRef="#br0" timeOffset="-162793.899">16788 12276 14523 0 0,'0'0'1722'0'0,"0"0"-294"0"0,0 0 20 0 0,0 0 51 0 0,0 0-128 0 0,0 0-262 0 0,1 35-329 0 0,2 109-300 0 0,14-33 132 0 0,5-70-783 0 0,-8-34-7192 0 0,-13-7-4122 0 0</inkml:trace>
  <inkml:trace contextRef="#ctx0" brushRef="#br0" timeOffset="-162632.729">16702 11801 18500 0 0,'0'0'1232'0'0,"0"0"-520"0"0,0 0-208 0 0,0 0-183 0 0,0 0-169 0 0,0 0-88 0 0,0 0-128 0 0,0 0-56 0 0,0 0-153 0 0,0 0-367 0 0,0 0-968 0 0,0 0-4017 0 0,0 0-6778 0 0</inkml:trace>
  <inkml:trace contextRef="#ctx0" brushRef="#br0" timeOffset="-162314.794">17367 12206 16676 0 0,'0'0'1289'0'0,"0"0"-515"0"0,0 0-136 0 0,0 0 108 0 0,0 0 13 0 0,0 0-63 0 0,0 0-123 0 0,-22 35-183 0 0,-68 112-122 0 0,49-61-29 0 0,39-82-203 0 0,0 0 0 0 0,0 0 1 0 0,0-1-1 0 0,1 1 0 0 0,-1 0 1 0 0,1 1-1 0 0,0-1 1 0 0,1 0-1 0 0,-1 0 0 0 0,1 0 1 0 0,0 0-1 0 0,0 1 0 0 0,0-1 1 0 0,0 0-1 0 0,1 0 0 0 0,-1 0 1 0 0,1 1-1 0 0,0-1 1 0 0,1 0-1 0 0,-1 0 0 0 0,1 0 1 0 0,-1-1-1 0 0,1 1 0 0 0,0 0 1 0 0,1-1-1 0 0,-1 1 0 0 0,1-1 1 0 0,-1 0-1 0 0,1 1 1 0 0,0-1-1 0 0,0-1 0 0 0,1 1 1 0 0,-1 0-1 0 0,0-1 0 0 0,1 0 1 0 0,0 1-1 0 0,-1-1 1 0 0,1-1-1 0 0,0 1 0 0 0,0-1 1 0 0,1 1-37 0 0,6-2 132 0 0,1 0 1 0 0,0-1 0 0 0,-1 0 0 0 0,0-1 0 0 0,1 0-1 0 0,-1-1 1 0 0,0 0 0 0 0,0 0 0 0 0,0-2 0 0 0,-1 1 0 0 0,1-1-1 0 0,-1-1 1 0 0,0 0 0 0 0,0 0 0 0 0,-1-1 0 0 0,0 0 0 0 0,0-1-1 0 0,-1 0 1 0 0,0 0 0 0 0,0-1 0 0 0,-1 0 0 0 0,0 0-1 0 0,-1-1 1 0 0,0 0 0 0 0,0 0 0 0 0,-1 0 0 0 0,0-1 0 0 0,-1 1-1 0 0,0-1 1 0 0,-1 0 0 0 0,0-1 0 0 0,0-9-133 0 0,-2 11-13 0 0,0 0 0 0 0,-1 0 0 0 0,0 0 0 0 0,-1 0 0 0 0,0 0 1 0 0,-1 0-1 0 0,0 0 0 0 0,-1 1 0 0 0,0-1 0 0 0,0 1 0 0 0,-1-1 0 0 0,0 1 0 0 0,-1 0 1 0 0,0 1-1 0 0,0-1 0 0 0,-1 1 0 0 0,0 0 0 0 0,0 0 0 0 0,-1 1 0 0 0,0-1 0 0 0,0 2 1 0 0,-1-1-1 0 0,-2-1 13 0 0,3 4-140 0 0,0 0 0 0 0,0 1-1 0 0,0 0 1 0 0,-1 0 0 0 0,1 0 0 0 0,-1 1 0 0 0,0 0 0 0 0,0 1 0 0 0,0-1-1 0 0,0 1 1 0 0,-7 1 140 0 0,-20 0-3290 0 0,2 2-4150 0 0,15 1-5012 0 0</inkml:trace>
  <inkml:trace contextRef="#ctx0" brushRef="#br0" timeOffset="-161862.381">17836 12445 17220 0 0,'0'0'1439'0'0,"0"0"-294"0"0,0 0 62 0 0,0 0 65 0 0,0 0-141 0 0,0 0-296 0 0,0 0-292 0 0,0 0-176 0 0,0 0-59 0 0,0 0 0 0 0,0 0 63 0 0,0 0-11 0 0,0 0-54 0 0,7-7-40 0 0,118-104 178 0 0,38-3-408 0 0,-161 115-50 0 0,-1 0 0 0 0,1-1 0 0 0,-1 1 0 0 0,1 0 0 0 0,0 1 0 0 0,-1-1 0 0 0,0 0 0 0 0,1 0 1 0 0,-1 1-1 0 0,0-1 0 0 0,1 1 0 0 0,-1-1 0 0 0,0 1 0 0 0,0-1 0 0 0,0 1 0 0 0,-1 0 0 0 0,1-1 0 0 0,0 1 0 0 0,0 0 0 0 0,-1 0 0 0 0,0 0 0 0 0,1-1 1 0 0,-1 1-1 0 0,0 0 0 0 0,0 0 0 0 0,1 0 0 0 0,-2 0 0 0 0,1 0 0 0 0,0 0 0 0 0,0-1 0 0 0,0 1 0 0 0,-1 0 0 0 0,1 0 0 0 0,-1 0 0 0 0,0-1 0 0 0,0 1 1 0 0,1 0-1 0 0,-2 0 14 0 0,2 21-9 0 0,1-16 20 0 0,1 1 0 0 0,-1-1 0 0 0,1 1 0 0 0,0-1 0 0 0,1 0 0 0 0,0 0 0 0 0,0 0 0 0 0,1 0 0 0 0,-1 0 0 0 0,1-1 0 0 0,1 1 0 0 0,-1-1 0 0 0,1 0 0 0 0,0-1 0 0 0,1 1 0 0 0,-1-1 0 0 0,1 0 0 0 0,0 0 0 0 0,1-1 0 0 0,-1 0 0 0 0,1 0 0 0 0,-1 0 0 0 0,1-1 0 0 0,0 0 0 0 0,1 0 0 0 0,-1-1 0 0 0,0 0 0 0 0,1 0 0 0 0,-1-1 0 0 0,1 0 0 0 0,0 0 0 0 0,2-1-10 0 0,1 1 78 0 0,0 0 0 0 0,0-1 0 0 0,1 0 1 0 0,-1-1-1 0 0,0-1 0 0 0,0 1 0 0 0,0-2 0 0 0,0 0 1 0 0,-1 0-1 0 0,1-1 0 0 0,-1 0 0 0 0,1-1 1 0 0,-1 0-1 0 0,-1 0 0 0 0,1-1 0 0 0,-1-1 1 0 0,0 1-1 0 0,0-1 0 0 0,-1-1 0 0 0,0 0 1 0 0,0 0-1 0 0,-1-1 0 0 0,0 1 0 0 0,-1-2 1 0 0,0 1-1 0 0,1-3-79 0 0,1-6-181 0 0,-1 0 1 0 0,-1 0-1 0 0,0-1 0 0 0,-2 0 1 0 0,0-1-1 0 0,-1 1 0 0 0,-1-1 1 0 0,0 1-1 0 0,-2-1 1 0 0,-1 1-1 0 0,-1-15 181 0 0,-1 15-1326 0 0,-1 6-3436 0 0,2 5-7442 0 0</inkml:trace>
  <inkml:trace contextRef="#ctx0" brushRef="#br0" timeOffset="-160911.655">14782 11848 0 0 0,'0'0'1938'0'0,"0"0"173"0"0,0 0 57 0 0,0 0-78 0 0,0 0-140 0 0,0 0-194 0 0,0 0-250 0 0,0 0-362 0 0,0 0-320 0 0,-5 2 121 0 0,-66 48 2181 0 0,87-44-1508 0 0,23-16-511 0 0,-24-4-433 0 0,-15 14-453 0 0,0 0 33 0 0,0 0 12 0 0,0 0-10 0 0,-27 14 110 0 0,37-10-3865 0 0,-3-5-1292 0 0,2-2-6454 0 0</inkml:trace>
  <inkml:trace contextRef="#ctx0" brushRef="#br0" timeOffset="-159876.481">16730 11937 1928 0 0,'0'0'2170'0'0,"0"0"-103"0"0,0 0 40 0 0,0 0-35 0 0,0 0-117 0 0,0 0-215 0 0,0 0-344 0 0,0 0-263 0 0,0 0-215 0 0,0 0-180 0 0,0 0-162 0 0,0 0-116 0 0,0 0-62 0 0,-8-2-45 0 0,-34-7 362 0 0,19 22 1011 0 0,42-11-981 0 0,31-28-45 0 0,-105 26 1538 0 0,55 0-2183 0 0,0 0 15 0 0,0 0-30 0 0,0 0-21 0 0,0 0-22 0 0,0 0 18 0 0,29-15-136 0 0,3-9-265 0 0,-20 14-3137 0 0,1 1-6634 0 0,-9 8-1987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09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0 5073 0 0,'0'0'3350'0'0,"0"0"-1344"0"0,0 0-668 0 0,0 0-125 0 0,0 0 25 0 0,0 0-29 0 0,0 0-160 0 0,0 0-193 0 0,0 0-179 0 0,0 0-111 0 0,0 0-53 0 0,0 0-61 0 0,0 0-42 0 0,-4 19-1 0 0,-25 116 858 0 0,24 92 474 0 0,8-126-1426 0 0,-2-57-236 0 0,0-30-61 0 0,0-1-1 0 0,0 1 0 0 0,-2-1 0 0 0,0 1 1 0 0,0 0-1 0 0,-1-1 0 0 0,-1 0 1 0 0,0 1-1 0 0,-1-1 0 0 0,-2 4-17 0 0,-27 16-14 0 0,33-33-28 0 0,0 0 22 0 0,0 0-13 0 0,0 0-59 0 0,13-73-4339 0 0,-3 44-698 0 0,-4 9-1120 0 0,-2 9-1675 0 0</inkml:trace>
  <inkml:trace contextRef="#ctx0" brushRef="#br0" timeOffset="319.032">240 22 5633 0 0,'0'0'3344'0'0,"0"0"-1244"0"0,0 0-748 0 0,0 0-97 0 0,0 0 44 0 0,0 0 11 0 0,0 0-109 0 0,0 0-291 0 0,0 0-354 0 0,0 0-232 0 0,0 0-2 0 0,0 0 64 0 0,4 4 112 0 0,13 5-208 0 0,0 0 1 0 0,0-1 0 0 0,1 0-1 0 0,0-2 1 0 0,1 0 0 0 0,-1-1-1 0 0,1-1 1 0 0,0-1 0 0 0,0-1-1 0 0,0 0 1 0 0,0-1 0 0 0,0-1-1 0 0,1-1 1 0 0,-1-1 0 0 0,4-1-291 0 0,46 1 149 0 0,71-12-41 0 0,-128 7-3472 0 0,-27 6-605 0 0,7 1-2449 0 0,1 0-4466 0 0</inkml:trace>
  <inkml:trace contextRef="#ctx0" brushRef="#br0" timeOffset="564.648">1 328 6889 0 0,'0'0'1813'0'0,"0"0"-389"0"0,0 0-130 0 0,0 0 181 0 0,0 0 162 0 0,0 0-80 0 0,0 0-157 0 0,0 0-161 0 0,0 0-175 0 0,0 0-197 0 0,0 0-155 0 0,35 5-113 0 0,114 17-102 0 0,-40-16 293 0 0,25-10 710 0 0,-66 2-3058 0 0,-1 1-8293 0 0,-66 1-1569 0 0</inkml:trace>
  <inkml:trace contextRef="#ctx0" brushRef="#br0" timeOffset="2167.582">584 674 8346 0 0,'0'0'1632'0'0,"0"0"-286"0"0,0 0-38 0 0,0 0 127 0 0,0 0 29 0 0,0 0-181 0 0,0 0-311 0 0,0 0-211 0 0,0 0-111 0 0,0 0-37 0 0,0 0-3 0 0,0 0-70 0 0,0 0-74 0 0,-1 10-62 0 0,-2 34-41 0 0,-32 32 871 0 0,30-70-1164 0 0,-11 16 90 0 0,15-22-187 0 0,1 0-41 0 0,0 0-61 0 0,0 0-78 0 0,0 0-119 0 0,0 0-245 0 0,0-13-5045 0 0,0 7-2096 0 0,0 0-1289 0 0</inkml:trace>
  <inkml:trace contextRef="#ctx0" brushRef="#br0" timeOffset="2490.059">779 361 5521 0 0,'0'0'2002'0'0,"0"0"-438"0"0,0 0-191 0 0,0 0 48 0 0,0 0 44 0 0,0 0-37 0 0,0 0-199 0 0,0 0-270 0 0,0 0-248 0 0,0 0-197 0 0,0 0-113 0 0,0 0-52 0 0,0 0-23 0 0,-19 12-31 0 0,-60 37-45 0 0,59-36-67 0 0,20-13-70 0 0,0 0-33 0 0,0 0-12 0 0,0 0 28 0 0,63-33 1886 0 0,-77 31-2006 0 0,6 4-9495 0 0,8-2-1620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67 14643 0 0,'0'0'1423'0'0,"0"0"-440"0"0,0 0-143 0 0,0 0 170 0 0,0 0 205 0 0,0 0 81 0 0,0 0-60 0 0,0 0-162 0 0,0 0-174 0 0,0 0-153 0 0,0 0-134 0 0,0 0-102 0 0,0 0-72 0 0,6 34-70 0 0,20 107-65 0 0,-24-131-256 0 0,0 1 0 0 0,-1-1 0 0 0,0 0 0 0 0,0 1 0 0 0,-1-1 0 0 0,-1 0 0 0 0,1 1 0 0 0,-2-1 0 0 0,1 0 0 0 0,-4 9-48 0 0,-1 8 79 0 0,-2 11-14 0 0,-9 38-65 0 0,4 1-1 0 0,3 0 1 0 0,0 56 0 0 0,11-133-72 0 0,-1 1-1 0 0,1 0 1 0 0,-1-1 0 0 0,1 1-1 0 0,-1 0 1 0 0,1-1 0 0 0,-1 1 0 0 0,1-1-1 0 0,-1 1 1 0 0,1-1 0 0 0,0 1-1 0 0,-1-1 1 0 0,1 1 0 0 0,0-1-1 0 0,-1 0 1 0 0,1 1 0 0 0,0-1 0 0 0,0 0-1 0 0,-1 0 1 0 0,1 0 0 0 0,0 1-1 0 0,0-1 1 0 0,0 0 0 0 0,-1 0-1 0 0,1 0 1 0 0,0 0 0 0 0,0 0-1 0 0,0 0 1 0 0,-1-1 0 0 0,1 1 0 0 0,0 0-1 0 0,0 0 1 0 0,0 0 0 0 0,-1-1-1 0 0,1 1 1 0 0,0 0 0 0 0,-1-1-1 0 0,1 1 1 0 0,0-1 0 0 0,-1 1-1 0 0,1-1 1 0 0,0 1 0 0 0,-1-1 0 0 0,1 1-1 0 0,-1-1 1 0 0,1 0 0 0 0,-1 1-1 0 0,1-1 1 0 0,-1 0 0 0 0,0 1-1 0 0,1-1 1 0 0,-1 0 0 0 0,0 0-1 0 0,1 1 1 0 0,-1-1 0 0 0,0 0 0 0 0,0 0-1 0 0,0 0 1 0 0,0 1 0 0 0,0-1-1 0 0,0 0 1 0 0,0 0 0 0 0,0 0-1 0 0,0 0 73 0 0,5-16-2485 0 0,-1 6-693 0 0,0 0-3552 0 0,-2 3-4475 0 0</inkml:trace>
  <inkml:trace contextRef="#ctx0" brushRef="#br0" timeOffset="319.503">443 1 12411 0 0,'0'0'1623'0'0,"0"0"-219"0"0,0 0-13 0 0,0 0 15 0 0,0 0-34 0 0,0 0-175 0 0,0 0-292 0 0,0 0-236 0 0,0 0-134 0 0,0 0-106 0 0,0 0-46 0 0,0 0-4 0 0,0 0 10 0 0,-3 6-5 0 0,-61 94 1234 0 0,-114 41-1870 0 0,160-101-1881 0 0,22-22-6998 0 0,1-14-2943 0 0</inkml:trace>
  <inkml:trace contextRef="#ctx0" brushRef="#br0" timeOffset="567.724">1 818 13067 0 0,'0'0'1978'0'0,"0"0"-643"0"0,0 0-309 0 0,0 0-12 0 0,0 0 72 0 0,0 0 30 0 0,0 0-35 0 0,0 0-88 0 0,0 0-163 0 0,0 0-179 0 0,34 6-171 0 0,107 17-148 0 0,-47-28 56 0 0,-74-1-305 0 0,208-33 556 0 0,-129 34-7889 0 0,-86 5-4686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3649 0 0,'0'0'3425'0'0,"0"0"-241"0"0,0 0-183 0 0,0 0-349 0 0,0 0-460 0 0,0 0-547 0 0,0 0-522 0 0,0 0-311 0 0,0 0-202 0 0,0 0-135 0 0,0 0-54 0 0,0 0-41 0 0,0 0-35 0 0,-35 16-44 0 0,-107 51-17 0 0,55-10 141 0 0,-18 35 47 0 0,104-92-475 0 0,1 1 1 0 0,0 0-1 0 0,-1 0 0 0 0,1-1 1 0 0,0 1-1 0 0,0 0 0 0 0,0 0 1 0 0,0-1-1 0 0,0 1 0 0 0,-1 0 1 0 0,2 0-1 0 0,-1 0 0 0 0,0-1 1 0 0,0 1-1 0 0,0 0 0 0 0,0 0 1 0 0,0 0-1 0 0,1-1 0 0 0,-1 1 1 0 0,0 0-1 0 0,1 0 0 0 0,-1-1 1 0 0,0 1-1 0 0,1 0 0 0 0,-1-1 1 0 0,1 1-1 0 0,-1-1 1 0 0,1 1-1 0 0,-1 0 0 0 0,1-1 1 0 0,0 1-1 0 0,-1-1 0 0 0,1 1 1 0 0,0-1-1 0 0,-1 0 0 0 0,1 1 1 0 0,0-1-1 0 0,0 0 0 0 0,-1 1 1 0 0,1-1-1 0 0,0 0 0 0 0,0 0 1 0 0,-1 0-1 0 0,1 0 0 0 0,0 0 1 0 0,0 0-1 0 0,0 0 0 0 0,0 0 3 0 0,52 9 36 0 0,-39-8-23 0 0,-6 0-7 0 0,1 0 0 0 0,-1 1 1 0 0,1 0-1 0 0,-1 0 0 0 0,1 0 0 0 0,-1 1 0 0 0,0 1 0 0 0,0-1 0 0 0,0 1 0 0 0,-1 1 0 0 0,0-1 0 0 0,1 1 0 0 0,-2 1 0 0 0,1-1 0 0 0,0 1 0 0 0,-1 0 0 0 0,0 0 0 0 0,-1 1 0 0 0,1 1-6 0 0,-4-3 15 0 0,-1-1 0 0 0,1 1 0 0 0,-2-1 0 0 0,1 1 0 0 0,0 0 0 0 0,-1 0 0 0 0,0-1 0 0 0,0 1-1 0 0,0 0 1 0 0,0 0 0 0 0,-1-1 0 0 0,0 1 0 0 0,0 0 0 0 0,0-1 0 0 0,-1 1 0 0 0,0-1 0 0 0,1 1 0 0 0,-1-1 0 0 0,-1 0 0 0 0,1 0 0 0 0,-1 0-1 0 0,0 0 1 0 0,1 0 0 0 0,-2-1 0 0 0,1 1 0 0 0,-3 2-15 0 0,-6 7 17 0 0,0-1-1 0 0,-1 0 1 0 0,0-1-1 0 0,-1 0 1 0 0,0-1 0 0 0,-1-1-1 0 0,-8 4-16 0 0,-66 6-823 0 0,88-44-4674 0 0,5 17 820 0 0,3 1-4725 0 0</inkml:trace>
  <inkml:trace contextRef="#ctx0" brushRef="#br0" timeOffset="370.01">894 19 12843 0 0,'0'0'1845'0'0,"0"0"-368"0"0,0 0 36 0 0,0 0 161 0 0,0 0-18 0 0,0 0-233 0 0,0 0-437 0 0,0 0-347 0 0,0 0-151 0 0,0 0-53 0 0,0 0-62 0 0,0 0-76 0 0,-29 21-70 0 0,-92 65-53 0 0,20-6 187 0 0,77-51-347 0 0,24-28-17 0 0,0 0 0 0 0,0 0 0 0 0,1 0 0 0 0,-1 0 0 0 0,0-1-1 0 0,0 1 1 0 0,0 0 0 0 0,1 0 0 0 0,-1 0 0 0 0,0-1 0 0 0,1 1 0 0 0,-1 0-1 0 0,1-1 1 0 0,-1 1 0 0 0,1 0 0 0 0,-1-1 0 0 0,1 1 0 0 0,-1 0 0 0 0,1-1 0 0 0,-1 1-1 0 0,1-1 1 0 0,0 1 0 0 0,0-1 0 0 0,-1 1 0 0 0,1-1 0 0 0,0 0 0 0 0,0 1-1 0 0,-1-1 1 0 0,1 0 0 0 0,0 0 0 0 0,0 1 0 0 0,0-1 0 0 0,-1 0 0 0 0,1 0 0 0 0,0 0-1 0 0,0 0 1 0 0,0 0 0 0 0,0 0 0 0 0,-1 0 0 0 0,1 0 0 0 0,0-1 0 0 0,0 1 3 0 0,61 1-7 0 0,-57-2 7 0 0,1 0 1 0 0,0 0 0 0 0,0 0 0 0 0,0 0 0 0 0,0 1 0 0 0,0 0 0 0 0,0 1 0 0 0,0-1 0 0 0,0 1 0 0 0,-1 0 0 0 0,1 0 0 0 0,0 1 0 0 0,0 0 0 0 0,-1 0 0 0 0,1 0-1 0 0,-1 1 1 0 0,0-1 0 0 0,1 1 0 0 0,-1 1 0 0 0,-1-1 0 0 0,1 1 0 0 0,0-1 0 0 0,-1 1 0 0 0,0 1 0 0 0,0-1 0 0 0,0 1 0 0 0,0-1 0 0 0,-1 1 0 0 0,1 1-1 0 0,-3-1 19 0 0,0 0 0 0 0,0-1 0 0 0,0 1 0 0 0,-1 0 0 0 0,1-1 0 0 0,-1 1 0 0 0,0 0 0 0 0,-1 0 0 0 0,1 0 1 0 0,-1-1-1 0 0,0 1 0 0 0,0 0 0 0 0,0-1 0 0 0,-1 1 0 0 0,0-1 0 0 0,1 1 0 0 0,-2-1 0 0 0,1 0 0 0 0,0 0 0 0 0,-1 0 1 0 0,0 0-1 0 0,0 0 0 0 0,0-1 0 0 0,-2 3-19 0 0,-93 76 220 0 0,87-74-214 0 0,-146 76-1152 0 0,157-84 1000 0 0,-2 0-320 0 0,1 0-9271 0 0,1-3-2533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0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4545 0 0,'0'0'1419'0'0,"0"0"-204"0"0,0 0-119 0 0,0 0 86 0 0,0 0 199 0 0,0 0 158 0 0,0 0 24 0 0,0 0-161 0 0,0 0-258 0 0,0 0-260 0 0,0 0-193 0 0,3-23-101 0 0,11-71-54 0 0,18 30 496 0 0,-11 41-593 0 0,2 0 1 0 0,1 2-1 0 0,1 0 1 0 0,0 2-1 0 0,7-3-439 0 0,-3 1 244 0 0,3-2 35 0 0,1 1 1 0 0,1 1 0 0 0,0 2-1 0 0,37-14-279 0 0,-68 32 14 0 0,0-1-1 0 0,-1 1 1 0 0,1 0-1 0 0,0 0 0 0 0,0 0 1 0 0,0 0-1 0 0,0 0 0 0 0,0 1 1 0 0,0-1-1 0 0,0 1 0 0 0,0 0 1 0 0,0 0-1 0 0,0 0 1 0 0,0 0-1 0 0,0 0 0 0 0,0 1 1 0 0,0-1-1 0 0,0 1 0 0 0,-1 0 1 0 0,1 0-1 0 0,0 0 1 0 0,0 0-1 0 0,0 1 0 0 0,-1-1 1 0 0,1 1-1 0 0,-1-1 0 0 0,1 1 1 0 0,-1 0-1 0 0,0 0 1 0 0,1 0-1 0 0,-1 0 0 0 0,0 1 1 0 0,-1-1-1 0 0,1 1 0 0 0,0-1 1 0 0,-1 1-1 0 0,1-1 1 0 0,-1 1-1 0 0,1 0-13 0 0,2 11 102 0 0,1 0 1 0 0,-2 1 0 0 0,0-1-1 0 0,-1 0 1 0 0,0 1-1 0 0,-1 0 1 0 0,-1-1-1 0 0,0 1 1 0 0,-1 1-103 0 0,1 11 78 0 0,-5 26 43 0 0,-1-1 0 0 0,-3 0 0 0 0,-3 0 0 0 0,-1 0-1 0 0,-15 34-120 0 0,18-55 23 0 0,-85 234 123 0 0,96-265-149 0 0,-1 0 1 0 0,0 0 0 0 0,1 0 0 0 0,-1 0 0 0 0,0 0-1 0 0,1 0 1 0 0,-1 0 0 0 0,0 1 0 0 0,0-1-1 0 0,1 0 1 0 0,-1 0 0 0 0,0 0 0 0 0,1 1 0 0 0,-1-1-1 0 0,0 0 1 0 0,0 0 0 0 0,0 0 0 0 0,1 1 2 0 0,26-38 53 0 0,19-32-1 0 0,57-83-33 0 0,71-77-19 0 0,-157 208 3 0 0,2 1 0 0 0,0 1 0 0 0,0 0 0 0 0,2 1 0 0 0,0 1 0 0 0,12-6-3 0 0,-32 23 0 0 0,0-1-1 0 0,-1 0 1 0 0,1 0-1 0 0,0 1 1 0 0,0-1 0 0 0,0 0-1 0 0,0 1 1 0 0,0-1-1 0 0,0 1 1 0 0,0-1-1 0 0,0 1 1 0 0,0-1-1 0 0,0 1 1 0 0,0 0-1 0 0,0 0 1 0 0,0-1 0 0 0,1 1-1 0 0,-1 0 1 0 0,0 0-1 0 0,0 0 1 0 0,0 0-1 0 0,0 0 1 0 0,0 0-1 0 0,0 1 1 0 0,1-1-1 0 0,-1 0 1 0 0,0 1 0 0 0,0-1-1 0 0,0 0 1 0 0,0 1-1 0 0,0 0 1 0 0,0-1-1 0 0,0 1 1 0 0,0-1-1 0 0,-1 1 1 0 0,1 0-1 0 0,0 0 1 0 0,0-1 0 0 0,0 1-1 0 0,-1 0 1 0 0,1 0-1 0 0,0 0 1 0 0,-1 0-1 0 0,1 0 1 0 0,-1 0-1 0 0,1 0 1 0 0,-1 0 0 0 0,1 0-1 0 0,-1 0 1 0 0,0 0-1 0 0,0 0 1 0 0,1 1-1 0 0,-1-1 1 0 0,1 36 48 0 0,-1 0-1 0 0,-2 0 1 0 0,-1-1-1 0 0,-2 1 1 0 0,-9 32-48 0 0,-10 92 82 0 0,23-160-83 0 0,1 1 0 0 0,0-1-1 0 0,0 0 1 0 0,-1 0 0 0 0,1 0-1 0 0,0 0 1 0 0,0 0 0 0 0,0 0 0 0 0,0 1-1 0 0,0-1 1 0 0,0 0 0 0 0,1 0-1 0 0,-1 0 1 0 0,0 0 0 0 0,0 0-1 0 0,1 0 1 0 0,-1 1 0 0 0,1-1-1 0 0,-1 0 1 0 0,1 0 0 0 0,0 0-1 0 0,-1-1 1 0 0,1 1 0 0 0,0 0 0 0 0,-1 0-1 0 0,1 0 1 0 0,0 0 0 0 0,0-1-1 0 0,0 1 1 0 0,0 0 0 0 0,0-1-1 0 0,0 1 1 0 0,0-1 0 0 0,0 1-1 0 0,0-1 1 0 0,0 1 0 0 0,0-1-1 0 0,0 0 1 0 0,0 1 0 0 0,1-1 0 0 0,-1 0-1 0 0,0 0 1 0 0,0 0 0 0 0,0 0-1 0 0,0 0 1 0 0,0 0 0 0 0,1 0-1 0 0,-1 0 1 0 0,0-1 0 0 0,0 1-1 0 0,0 0 1 0 0,0-1 0 0 0,0 1-1 0 0,0-1 1 0 0,0 1 0 0 0,0-1 0 0 0,0 1-1 0 0,0-1 1 0 0,0 0 0 0 0,0 0-1 0 0,0 1 1 0 0,0-1 0 0 0,0 0 1 0 0,26-19 10 0 0,0-1 0 0 0,-2-1 1 0 0,0-1-1 0 0,-1-1 0 0 0,-2-1 1 0 0,14-20-11 0 0,38-40 10 0 0,168-134-5 0 0,-236 214-5 0 0,0 0 0 0 0,0 1 1 0 0,0 0-1 0 0,0 0 0 0 0,1 1 0 0 0,0 0 0 0 0,-1 0 1 0 0,1 0-1 0 0,0 1 0 0 0,1 0 0 0 0,-1 0 0 0 0,0 1 1 0 0,3 0-1 0 0,-9 2 2 0 0,0 0 1 0 0,1 1 0 0 0,-1-1-1 0 0,0 0 1 0 0,0 1 0 0 0,0-1-1 0 0,0 1 1 0 0,0 0 0 0 0,-1-1 0 0 0,1 1-1 0 0,0 0 1 0 0,-1-1 0 0 0,1 1-1 0 0,-1 0 1 0 0,0 0 0 0 0,1-1-1 0 0,-1 1 1 0 0,0 0 0 0 0,0 0-1 0 0,0-1 1 0 0,0 1 0 0 0,-1 0 0 0 0,1 0-1 0 0,0 0 1 0 0,-1 0-3 0 0,1 3 15 0 0,-3 23 30 0 0,0-1 0 0 0,-2-1 0 0 0,-1 1 0 0 0,-1 0 0 0 0,-1-1 0 0 0,-2-1 0 0 0,-9 20-45 0 0,-22 66 96 0 0,21 10-1503 0 0,32-109-2011 0 0,-3-12-639 0 0,-5 0 743 0 0,4 0-8308 0 0</inkml:trace>
  <inkml:trace contextRef="#ctx0" brushRef="#br0" timeOffset="382.801">2215 176 9890 0 0,'0'0'2933'0'0,"0"0"-1014"0"0,0 0-523 0 0,0 0-113 0 0,0 0-44 0 0,0 0-64 0 0,0 0-140 0 0,-31 17-175 0 0,-100 55-160 0 0,54-10 109 0 0,62-44-608 0 0,-6 4 9 0 0,1 0 0 0 0,1 2 0 0 0,1 0 1 0 0,1 2-1 0 0,1-1 0 0 0,1 2 0 0 0,2 0 0 0 0,-3 8-210 0 0,14-32 15 0 0,1 1-1 0 0,-1 0 0 0 0,0-1 1 0 0,1 1-1 0 0,0 0 1 0 0,0 0-1 0 0,0 0 0 0 0,0 0 1 0 0,1 0-1 0 0,0 0 0 0 0,0 0 1 0 0,0 0-1 0 0,0 0 0 0 0,0 0 1 0 0,1 0-1 0 0,0 0 1 0 0,-1 0-1 0 0,2-1 0 0 0,-1 1 1 0 0,0 0-1 0 0,1 0 0 0 0,0-1 1 0 0,-1 1-1 0 0,1-1 0 0 0,1 1 1 0 0,-1-1-1 0 0,0 0 1 0 0,1 0-1 0 0,0 0 0 0 0,0 0 1 0 0,0-1-1 0 0,0 1 0 0 0,0-1 1 0 0,0 1-1 0 0,1-1 0 0 0,-1 0 1 0 0,1-1-1 0 0,-1 1 1 0 0,2 0-16 0 0,12 0 50 0 0,-1-1-1 0 0,0 0 0 0 0,1-1 0 0 0,-1-1 0 0 0,0-1 1 0 0,0 0-1 0 0,0-1 0 0 0,0-1 0 0 0,0 0 0 0 0,0-1 1 0 0,-1-1-1 0 0,0 0 0 0 0,0-1 0 0 0,-1-1 0 0 0,0 0 1 0 0,0-1-1 0 0,-1 0 0 0 0,0-1 0 0 0,0-1 0 0 0,-1 0 1 0 0,-1-1-1 0 0,2-3-48 0 0,16-15 61 0 0,-1-1 0 0 0,-2-2 0 0 0,-1-1 0 0 0,16-31-61 0 0,-9 16 45 0 0,-21 37-31 0 0,-12 21-35 0 0,-10 22 5 0 0,-8 11-42 0 0,12-29-38 0 0,1 0 0 0 0,0 0 0 0 0,0 1 1 0 0,1 0-1 0 0,1 0 0 0 0,1 0 0 0 0,0 0 0 0 0,0 0 1 0 0,2 1-1 0 0,0-1 0 0 0,0 1 0 0 0,2 5 96 0 0,33 12-3520 0 0,-17-28-177 0 0,-1-3-3302 0 0,-5-1-4177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4513 7474 0 0,'0'0'1387'0'0,"0"0"-199"0"0,0 0 39 0 0,0 0 170 0 0,0 0 125 0 0,0 0-18 0 0,0 0-210 0 0,0 0-284 0 0,0 0-254 0 0,0 0-219 0 0,0 0-158 0 0,-5 0-68 0 0,-15 0-21 0 0,15 0 5 0 0,5 0 14 0 0,0 0-43 0 0,0 0-22 0 0,0 0 4 0 0,0 0 16 0 0,0 0 49 0 0,0 0 57 0 0,0 0 18 0 0,11-23 928 0 0,9-38-625 0 0,-20 60-532 0 0,0 1 26 0 0,0 0 4 0 0,0 0 11 0 0,0 0-14 0 0,0 0-19 0 0,0 0-18 0 0,0 0 0 0 0,-16 20-550 0 0,9-3-3124 0 0,2-5-5139 0 0,2-2-3790 0 0</inkml:trace>
  <inkml:trace contextRef="#ctx0" brushRef="#br0" timeOffset="481.957">328 4966 14315 0 0,'0'0'1551'0'0,"0"0"-409"0"0,0 0-166 0 0,0 0 35 0 0,0 0 34 0 0,0 0-42 0 0,0 0-176 0 0,0 0-218 0 0,0 0-176 0 0,0 0-127 0 0,0 0-68 0 0,0 0-33 0 0,0 0-8 0 0,5-4 989 0 0,10-11 879 0 0,-13 8-1393 0 0,-18 18-284 0 0,-29 40-127 0 0,58-58-852 0 0,8-3-1548 0 0,-11 6-2283 0 0,-4 0-7774 0 0</inkml:trace>
  <inkml:trace contextRef="#ctx0" brushRef="#br0" timeOffset="1617.031">5729 4406 11218 0 0,'0'0'1857'0'0,"0"0"-249"0"0,0 0-162 0 0,0 0-67 0 0,0 0-38 0 0,0 0-156 0 0,0 0-269 0 0,0 0-251 0 0,0 0-247 0 0,0 0-174 0 0,0 0-94 0 0,-1 2-10 0 0,4 88 1544 0 0,-3 219 481 0 0,-29 75-1830 0 0,36-278-1615 0 0,-3-102 310 0 0,-3-4-3416 0 0,-1 0-4192 0 0,0 0-2655 0 0</inkml:trace>
  <inkml:trace contextRef="#ctx0" brushRef="#br0" timeOffset="3795.581">5632 4399 6817 0 0,'0'0'1475'0'0,"0"0"-342"0"0,0 0-205 0 0,0 0 7 0 0,0 0 58 0 0,0 0-2 0 0,0 0-57 0 0,0 0-78 0 0,0 0-76 0 0,0 0-65 0 0,0 0-82 0 0,0 0-73 0 0,30-9-35 0 0,94-29-7 0 0,-36 25 693 0 0,-65 14-825 0 0,151 21 1709 0 0,-122-9-1796 0 0,0-2 1 0 0,0-3-1 0 0,1-2 1 0 0,0-2-1 0 0,0-3 1 0 0,0-2-1 0 0,18-4-299 0 0,144-32 266 0 0,79-3-290 0 0,-21 40 172 0 0,-273 0-151 0 0,0 0 11 0 0,0 0 13 0 0,0 0 6 0 0,0 0 9 0 0,0 0-1 0 0,0 0 2 0 0,0 0-6 0 0,0 0-9 0 0,0 0 10 0 0,0 0-13 0 0,0 0-10 0 0,0 0-3 0 0,0 0-9 0 0,0 0 6 0 0,0 0-9 0 0,20 3 1861 0 0,-26 53-1394 0 0,-19 172 47 0 0,6-69-341 0 0,-10 164-25 0 0,-6-95-10 0 0,13-148 93 0 0,17 28 30 0 0,5-108-263 0 0,0 0-2 0 0,0 0 15 0 0,-12 0 1043 0 0,-81-8-989 0 0,-364 5-97 0 0,120 7 10 0 0,254-26 60 0 0,26 18-22 0 0,-1 2 0 0 0,0 3 0 0 0,1 2 0 0 0,-18 6-10 0 0,-73-9 23 0 0,48-7 21 0 0,35-1-27 0 0,65 8-27 0 0,0 0 20 0 0,0 0 5 0 0,0 0-4 0 0,0 0 6 0 0,0 0 6 0 0,0 0-27 0 0,3-12 34 0 0,0 0 0 0 0,1 0 0 0 0,1 0 0 0 0,0 0 0 0 0,0 0 1 0 0,1 1-1 0 0,1 0 0 0 0,-1 1 0 0 0,8-8-30 0 0,-10 12-11 0 0,0-2-50 0 0,-1 1 0 0 0,0-1-1 0 0,0 0 1 0 0,0 0 0 0 0,-1 0 0 0 0,-1 0 0 0 0,1 0 0 0 0,-1 0 0 0 0,0-1 0 0 0,-1 1-1 0 0,0 0 1 0 0,-1-2 61 0 0,-7-2-1497 0 0,3 8-605 0 0,2-3-4505 0 0,3 3-5491 0 0</inkml:trace>
  <inkml:trace contextRef="#ctx0" brushRef="#br0" timeOffset="4619.676">6053 5294 10202 0 0,'0'0'2591'0'0,"0"0"-681"0"0,0 0-302 0 0,0 0-1 0 0,0 0 74 0 0,0 0-47 0 0,0 0-223 0 0,0 0-267 0 0,0 0-304 0 0,0 0-208 0 0,0 0-114 0 0,0 0-69 0 0,0 0-32 0 0,0-13-43 0 0,3-93 470 0 0,6 75-747 0 0,1 0 0 0 0,2 0-1 0 0,1 1 1 0 0,2 0 0 0 0,1 1 0 0 0,1 1 0 0 0,1 1 0 0 0,1 0-1 0 0,2 2 1 0 0,12-12-97 0 0,62-52 50 0 0,-91 86-58 0 0,-4 2-23 0 0,0 1 1 0 0,0 0-10 0 0,4 34-37 0 0,2 57 178 0 0,-7-81-101 0 0,0-1 0 0 0,0 1 0 0 0,1-1 1 0 0,1 1-1 0 0,0-1 0 0 0,0 0 0 0 0,1 1 0 0 0,0-1 1 0 0,1 0-1 0 0,-1 0 0 0 0,2 0 0 0 0,0 0 1 0 0,0-1-1 0 0,0 1 0 0 0,1-1 0 0 0,1 2 0 0 0,-3-10 5 0 0,0 1 0 0 0,-1 0 0 0 0,1-1-1 0 0,0 1 1 0 0,0-1 0 0 0,0 0 0 0 0,0 0-1 0 0,0 0 1 0 0,-1 0 0 0 0,1-1 0 0 0,0 1 0 0 0,0-1-1 0 0,0 0 1 0 0,-1 0 0 0 0,1 0 0 0 0,0 0 0 0 0,-1 0-1 0 0,1 0 1 0 0,-1-1 0 0 0,1 1 0 0 0,-1-1-1 0 0,0 0 1 0 0,0 1 0 0 0,0-1 0 0 0,0 0 0 0 0,0 0-1 0 0,0-1 1 0 0,0 1 0 0 0,0 0 0 0 0,-1-1-5 0 0,0 2-1 0 0,41-38 9 0 0,-2-2 1 0 0,-2-2-1 0 0,21-33-8 0 0,-59 77-3 0 0,0-1-1 0 0,1 0 1 0 0,-1 0-1 0 0,0 1 1 0 0,0-1-1 0 0,0 0 1 0 0,0 0-1 0 0,1 0 1 0 0,-1 1-1 0 0,0-1 1 0 0,0 0-1 0 0,0 0 1 0 0,1 0-1 0 0,-1 0 1 0 0,0 1-1 0 0,0-1 1 0 0,0 0 0 0 0,1 0-1 0 0,-1 0 1 0 0,0 0-1 0 0,0 0 1 0 0,1 0-1 0 0,-1 0 1 0 0,0 0-1 0 0,1 0 1 0 0,-1 0-1 0 0,0 0 1 0 0,0 0-1 0 0,1 0 1 0 0,-1 0-1 0 0,0 0 1 0 0,0 0-1 0 0,1 0 1 0 0,-1 0-1 0 0,0 0 1 0 0,0 0-1 0 0,1 0 1 0 0,-1 0 3 0 0,0 15 24 0 0,15 263 12 0 0,-15-273-128 0 0,5 50-90 0 0,4-23-2902 0 0,0-24-6145 0 0,-5-8-3069 0 0</inkml:trace>
  <inkml:trace contextRef="#ctx0" brushRef="#br0" timeOffset="4873.21">6887 5058 16315 0 0,'0'0'1466'0'0,"0"0"-331"0"0,0 0 0 0 0,0 0 116 0 0,0 0 44 0 0,0 0-103 0 0,0 0-248 0 0,0 0-237 0 0,0 0-169 0 0,0 0-93 0 0,0 0-84 0 0,0 0-81 0 0,0 0-76 0 0,-7 26-51 0 0,-20 79-21 0 0,1 0 382 0 0,2-76-974 0 0,23-29 80 0 0,1 0-280 0 0,0-7-8362 0 0,0 3-3050 0 0</inkml:trace>
  <inkml:trace contextRef="#ctx0" brushRef="#br0" timeOffset="8661.937">5602 4863 0 0 0,'0'0'1022'0'0,"0"0"783"0"0,0 0 154 0 0,0 0-128 0 0,0 0-184 0 0,0 0-174 0 0,0 0-96 0 0,0 0-124 0 0,0 0-122 0 0,0 0-107 0 0,3-1-88 0 0,11-1-21 0 0,-11 1 1 0 0,-3 1-12 0 0,0 0-22 0 0,-22 0 1390 0 0,-25-8-1621 0 0,-1 3-1 0 0,0 2 1 0 0,0 2-1 0 0,-17 3-650 0 0,-7-1 452 0 0,-607 43 1678 0 0,393-59-1112 0 0,55 4-393 0 0,51 26-298 0 0,145-15-231 0 0,-52-1 135 0 0,29-5-131 0 0,-53 5 181 0 0,111 1-248 0 0,0 0-14 0 0,0 0-12 0 0,0 0-13 0 0,0 0 1 0 0,0 0 8 0 0,0 0-9 0 0,0 0 1 0 0,0 0 13 0 0,0 0 12 0 0,0 0-3 0 0,0 0-2 0 0,0 0 1 0 0,0 0 19 0 0,0 0-23 0 0,0 0-14 0 0,0 0 10 0 0,0 0-20 0 0,0 0-30 0 0,0 0 18 0 0,0 0 34 0 0,0 0 30 0 0,0 0-22 0 0,0 0-4 0 0,0 0-3 0 0,0 0-23 0 0,0 0-8 0 0,0 0 9 0 0,0 0 7 0 0,13-27 458 0 0,84-261-413 0 0,-44 128-58 0 0,-50 153 19 0 0,-2 5-116 0 0,-1 24 4 0 0,11 43 136 0 0,3 1 0 0 0,3-2 0 0 0,8 19-26 0 0,109 223 33 0 0,-126-282-14 0 0,-1 1 1 0 0,-1-1-1 0 0,-1 2 1 0 0,-1-1-1 0 0,-1 0 1 0 0,-1 1-1 0 0,-2 15-19 0 0,0-40 15 0 0,0 0 3 0 0,0 1-12 0 0,0-1 6 0 0,0-1 18 0 0,0 0-7 0 0,0 0 8 0 0,0 0 9 0 0,0 0 9 0 0,0 0 12 0 0,0 0 6 0 0,0 0 6 0 0,0 0-10 0 0,0 0 5 0 0,0 0-5 0 0,0 0-8 0 0,-22-19 146 0 0,-61-62-201 0 0,49 47 0 0 0,-176-156-9 0 0,120 120-65 0 0,81 62-53 0 0,-16-10-2637 0 0,30 32-9409 0 0,-3-10-483 0 0</inkml:trace>
  <inkml:trace contextRef="#ctx0" brushRef="#br0" timeOffset="9312.949">2999 4189 12059 0 0,'0'0'1393'0'0,"0"0"42"0"0,0 0 32 0 0,0 0 36 0 0,0 0 15 0 0,0 0-77 0 0,0 0-160 0 0,0 0-206 0 0,0 0-211 0 0,0 0-231 0 0,0 0-193 0 0,0 0-142 0 0,0 0-94 0 0,-7-3-47 0 0,-23-8 45 0 0,23 45 768 0 0,12 440 1395 0 0,-23-109-1988 0 0,12-289-647 0 0,6-76 163 0 0,0 0-24 0 0,0 0-11 0 0,0 0-26 0 0,0 0-6 0 0,0 0-26 0 0,0 0-65 0 0,6-26-2076 0 0,-1 5 655 0 0,2-13-1385 0 0,-4 9-4254 0 0,-1 10-4389 0 0</inkml:trace>
  <inkml:trace contextRef="#ctx0" brushRef="#br0" timeOffset="9964.804">2651 4278 3601 0 0,'0'0'1444'0'0,"0"0"-106"0"0,0 0 15 0 0,0 0 146 0 0,0 0 240 0 0,0 0 120 0 0,0 0-48 0 0,0 0-188 0 0,0 0-290 0 0,0 0-233 0 0,0 0-181 0 0,0 0-108 0 0,0 0-54 0 0,-11-7-50 0 0,-35-17-40 0 0,38 17 5757 0 0,13 4-4891 0 0,17 3-2754 0 0,-20 0 1822 0 0,120-6 0 0 0,-1-5 0 0 0,90-22-601 0 0,-34 5 228 0 0,-31 14-43 0 0,-145 14-174 0 0,-1 0 28 0 0,0 0-11 0 0,0 0-3 0 0,0 0 3 0 0,0 0-5 0 0,0 0 9 0 0,0 0-8 0 0,0 0 8 0 0,0 0-12 0 0,0 0-4 0 0,0 0 1 0 0,0 0 3 0 0,0 0-15 0 0,0 0-22 0 0,0 0 1 0 0,0 0 5 0 0,0 0-3 0 0,0 0-6 0 0,-4-3-1297 0 0,4 2-5823 0 0,0 1-5228 0 0</inkml:trace>
  <inkml:trace contextRef="#ctx0" brushRef="#br0" timeOffset="-22533.575">142 518 3449 0 0,'0'0'2459'0'0,"0"0"-1794"0"0,0 0-293 0 0,0 0 419 0 0,0 0 456 0 0,36-22 339 0 0,117-71 94 0 0,102-50 2945 0 0,-226 126-4287 0 0,294-193 3178 0 0,-290 177-2298 0 0,-32 56 1303 0 0,-13 41-2263 0 0,-33 189 593 0 0,5 62-851 0 0,23-104 258 0 0,-49 453 150 0 0,-30-219-258 0 0,76-375-143 0 0,20-70-30 0 0,0 0 1 0 0,-1 0-1 0 0,1-1 0 0 0,0 1 0 0 0,0 0 1 0 0,0 0-1 0 0,0 0 0 0 0,-1 0 1 0 0,1 0-1 0 0,0 0 0 0 0,0 0 1 0 0,0-1-1 0 0,-1 1 0 0 0,1 0 0 0 0,0 0 1 0 0,0 0-1 0 0,0 0 0 0 0,-1 0 1 0 0,1 0-1 0 0,0 0 0 0 0,0 0 1 0 0,0 0-1 0 0,-1 0 0 0 0,1 0 1 0 0,0 0-1 0 0,0 0 0 0 0,0 0 0 0 0,-1 1 1 0 0,1-1-1 0 0,0 0 0 0 0,0 0 23 0 0,4-24-478 0 0,5-35-1340 0 0,-8 33-1531 0 0,0 5-2554 0 0,-1 6-5803 0 0</inkml:trace>
  <inkml:trace contextRef="#ctx0" brushRef="#br0" timeOffset="-22244.967">335 1255 18020 0 0,'0'0'307'0'0,"0"0"43"0"0,0 0 74 0 0,0 0 271 0 0,0 0 235 0 0,0 0 94 0 0,0 0-77 0 0,38-19-183 0 0,122-60-156 0 0,-32 26 212 0 0,121-21-680 0 0,-140 63-7624 0 0,-91 11-4188 0 0</inkml:trace>
  <inkml:trace contextRef="#ctx0" brushRef="#br0" timeOffset="-21998.919">1250 1641 13035 0 0,'0'0'773'0'0,"0"0"-161"0"0,0 0 69 0 0,0 0 348 0 0,0 0 275 0 0,0 0 67 0 0,0 0-196 0 0,0 0-307 0 0,0 0-257 0 0,0 0-156 0 0,0 0-80 0 0,0 0-59 0 0,0 0-13 0 0,2-18-1 0 0,28-143 580 0 0,-18 119-676 0 0,2 2-1 0 0,1-1 1 0 0,3 2 0 0 0,1 1 0 0 0,2 0 0 0 0,14-18-206 0 0,-31 50-81 0 0,-1 0 1 0 0,2 1 0 0 0,-1-1-1 0 0,1 1 1 0 0,-1 0 0 0 0,1 1-1 0 0,1-1 1 0 0,-1 1 0 0 0,1 0-1 0 0,-1 0 1 0 0,1 1 0 0 0,0 0-1 0 0,1 0 1 0 0,-1 0-1 0 0,0 1 1 0 0,5-2 80 0 0,3 21-5147 0 0,-12-8-2371 0 0,0-1-3858 0 0</inkml:trace>
  <inkml:trace contextRef="#ctx0" brushRef="#br0" timeOffset="-21695.268">1670 1354 7026 0 0,'0'0'1856'0'0,"0"0"-138"0"0,0 0-91 0 0,0 0-100 0 0,0 0-146 0 0,0 0-163 0 0,0 0-167 0 0,0 0-167 0 0,0 0-103 0 0,0 0-120 0 0,32-6-104 0 0,101-20-53 0 0,-131 26-479 0 0,0 0 0 0 0,0 0-1 0 0,1 0 1 0 0,-1 0 0 0 0,0 0-1 0 0,0 0 1 0 0,0-1 0 0 0,0 1 0 0 0,0-1-1 0 0,0 1 1 0 0,0-1 0 0 0,0 0-1 0 0,0 0 1 0 0,0 0 0 0 0,0 0 0 0 0,0 0-1 0 0,0 0 1 0 0,-1 0 0 0 0,1-1-1 0 0,0 1 1 0 0,-1-1 0 0 0,1 1 0 0 0,-1-1-1 0 0,0 0 1 0 0,1 1 0 0 0,-1-1-1 0 0,0-1-24 0 0,2-5 147 0 0,0 3-62 0 0,0 0 0 0 0,0 0 0 0 0,-1-1 0 0 0,0 1 0 0 0,0-1 0 0 0,-1 0 0 0 0,1 1 0 0 0,-1-1 0 0 0,0 0 0 0 0,-1 0 0 0 0,1 0 0 0 0,-1 0 0 0 0,-1 0 0 0 0,1 0-85 0 0,0 4 1 0 0,-1 0 1 0 0,1 0-1 0 0,-1 0 1 0 0,1-1-1 0 0,-1 1 1 0 0,0 0 0 0 0,0 0-1 0 0,0 0 1 0 0,0 0-1 0 0,0 1 1 0 0,-1-1-1 0 0,1 0 1 0 0,0 0 0 0 0,-1 1-1 0 0,1-1 1 0 0,-1 1-1 0 0,0-1 1 0 0,1 1-1 0 0,-1 0 1 0 0,0-1 0 0 0,0 1-1 0 0,0 0 1 0 0,0 0-1 0 0,0 1 1 0 0,0-1-1 0 0,0 0 1 0 0,0 1 0 0 0,0-1-1 0 0,-1 1 1 0 0,1-1-1 0 0,0 1 1 0 0,0 0-1 0 0,0 0 1 0 0,0 0 0 0 0,-1 0-1 0 0,1 1 1 0 0,0-1-1 0 0,-1 1-1 0 0,-8 2-25 0 0,0 2 0 0 0,1 0-1 0 0,-1 0 1 0 0,1 0 0 0 0,0 2 0 0 0,0-1-1 0 0,1 1 1 0 0,0 0 0 0 0,0 1 0 0 0,1 0-1 0 0,0 1 1 0 0,0 0 0 0 0,1 0 0 0 0,0 0-1 0 0,1 1 1 0 0,0 0 0 0 0,0 0-1 0 0,-2 7 26 0 0,3-8 11 0 0,0 1-1 0 0,1-1 0 0 0,0 1 0 0 0,1-1 0 0 0,-1 1 0 0 0,2 0 0 0 0,0 1 0 0 0,0-1 0 0 0,1 0 0 0 0,0 0 1 0 0,1 1-1 0 0,0-1 0 0 0,0 0 0 0 0,2 6-10 0 0,-1-11 1 0 0,1 0 0 0 0,-1 0 0 0 0,1 0 0 0 0,0-1 0 0 0,1 1 1 0 0,-1 0-1 0 0,1-1 0 0 0,0 0 0 0 0,0 0 0 0 0,0 0 0 0 0,1 0 0 0 0,-1 0 0 0 0,1 0 0 0 0,0-1 1 0 0,0 0-1 0 0,0 0 0 0 0,1 0 0 0 0,-1 0 0 0 0,1-1 0 0 0,-1 0 0 0 0,1 0 0 0 0,0 0 1 0 0,0 0-1 0 0,0-1 0 0 0,0 1 0 0 0,3-1-1 0 0,4 1-54 0 0,0 0-1 0 0,0 0 1 0 0,0-2 0 0 0,0 1-1 0 0,0-2 1 0 0,0 1 0 0 0,0-2 0 0 0,0 1-1 0 0,0-2 1 0 0,-1 0 0 0 0,2 0 54 0 0,60-26-2324 0 0,-27 8-7100 0 0,-34 16-801 0 0</inkml:trace>
  <inkml:trace contextRef="#ctx0" brushRef="#br0" timeOffset="-21350.959">2115 1435 3889 0 0,'0'0'2954'0'0,"0"0"-1282"0"0,0 0-70 0 0,0 0 182 0 0,0 0-38 0 0,0 0-127 0 0,0 0-193 0 0,0 0-220 0 0,0 0-164 0 0,0 0-147 0 0,33-12-148 0 0,100-40-132 0 0,-39-2 606 0 0,-87 49-1181 0 0,0 1 0 0 0,-1-1 0 0 0,0 0 0 0 0,0 0-1 0 0,0-1 1 0 0,-1 0 0 0 0,0 0 0 0 0,0 0 0 0 0,0-1 0 0 0,-1 1 0 0 0,0-1 0 0 0,0 0-1 0 0,0 0 1 0 0,-1-1 0 0 0,0 1 0 0 0,-1-1 0 0 0,0 1 0 0 0,0-1 0 0 0,0-7-40 0 0,-2 13-13 0 0,-1 0 0 0 0,1 0 0 0 0,-1 0 0 0 0,0 0 0 0 0,0 0 0 0 0,0 0 0 0 0,0 0 0 0 0,0 0 0 0 0,0 1 0 0 0,0-1 0 0 0,-1 0 0 0 0,1 1 0 0 0,0-1 1 0 0,-1 1-1 0 0,0-1 0 0 0,1 1 0 0 0,-1 0 0 0 0,0 0 0 0 0,0 0 0 0 0,1 0 0 0 0,-1 0 0 0 0,0 0 0 0 0,0 0 0 0 0,0 1 0 0 0,0-1 0 0 0,0 1 0 0 0,0-1 0 0 0,0 1 1 0 0,-1 0-1 0 0,1 0 0 0 0,-1 0 13 0 0,-69-1-721 0 0,61 5 715 0 0,-1 0 0 0 0,0 1 0 0 0,1 0 0 0 0,0 1 0 0 0,0 0 0 0 0,1 1 0 0 0,0 0 0 0 0,0 1 0 0 0,0 0 0 0 0,1 0 0 0 0,0 1 0 0 0,1 0 0 0 0,0 1 0 0 0,0 0 0 0 0,1 0 0 0 0,1 0 0 0 0,-1 1 0 0 0,2 0 0 0 0,-1 0 0 0 0,2 1 0 0 0,-1-1-1 0 0,2 1 1 0 0,-1 0 0 0 0,2 0 0 0 0,0 1 0 0 0,0-1 0 0 0,1 8 6 0 0,1-15 12 0 0,0 0-1 0 0,1 0 1 0 0,0 0-1 0 0,0 0 1 0 0,0 0-1 0 0,0-1 1 0 0,1 1-1 0 0,0 0 1 0 0,0-1-1 0 0,0 1 0 0 0,1-1 1 0 0,-1 0-1 0 0,1 1 1 0 0,0-1-1 0 0,0-1 1 0 0,1 1-1 0 0,-1 0 1 0 0,1-1-1 0 0,0 0 1 0 0,0 0-1 0 0,0 0 1 0 0,0 0-1 0 0,0 0 1 0 0,1-1-1 0 0,-1 0 1 0 0,1 0-1 0 0,-1 0 0 0 0,1-1 1 0 0,0 1-1 0 0,2-1-11 0 0,15 6-33 0 0,1-2 0 0 0,0 0 0 0 0,0-1 0 0 0,1-2 0 0 0,-1 0 0 0 0,1-2 0 0 0,18-1 33 0 0,43-8-5773 0 0,-62 5-5353 0 0</inkml:trace>
  <inkml:trace contextRef="#ctx0" brushRef="#br0" timeOffset="-19713.156">3737 213 9058 0 0,'0'0'2194'0'0,"0"0"-242"0"0,0 0-293 0 0,0 0-171 0 0,0 0-57 0 0,0 0-93 0 0,0 0-190 0 0,0 0-209 0 0,0 0-248 0 0,0 0-210 0 0,0 0-140 0 0,0 0-41 0 0,-4-5 28 0 0,1 3-280 0 0,3 2-36 0 0,0 1 0 0 0,0-1 0 0 0,0 1 0 0 0,0-1 0 0 0,0 1 0 0 0,0-1 0 0 0,0 1 1 0 0,0-1-1 0 0,-1 1 0 0 0,1-1 0 0 0,0 1 0 0 0,0-1 0 0 0,0 1 0 0 0,-1-1 0 0 0,1 0 0 0 0,0 1 1 0 0,0-1-1 0 0,-1 1 0 0 0,1-1 0 0 0,0 0 0 0 0,-1 1 0 0 0,1-1 0 0 0,-1 0 0 0 0,1 1 1 0 0,0-1-1 0 0,-1 0 0 0 0,1 0 0 0 0,-1 1 0 0 0,1-1 0 0 0,-1 0 0 0 0,1 0 0 0 0,-1 0 0 0 0,1 0 1 0 0,-1 0-1 0 0,1 0 0 0 0,0 1 0 0 0,-1-1 0 0 0,1 0 0 0 0,-1 0 0 0 0,1-1 0 0 0,-1 1 1 0 0,1 0-1 0 0,-1 0 0 0 0,1 0 0 0 0,-1 0 0 0 0,1 0 0 0 0,-1 0 0 0 0,1-1 0 0 0,-1 1 0 0 0,1 0 1 0 0,-1 0-1 0 0,1-1 0 0 0,0 1 0 0 0,-1 0 0 0 0,1-1 0 0 0,0 1 0 0 0,-1 0 0 0 0,1-1-12 0 0,9 248 1615 0 0,8 105-711 0 0,-16 7-904 0 0,-1-236 37 0 0,0-123-25 0 0,8-19 269 0 0,-2 2-286 0 0,1 0 0 0 0,0 1 0 0 0,2 0 1 0 0,0 1-1 0 0,0 0 0 0 0,2 0 0 0 0,-1 1 0 0 0,2 1 0 0 0,10-10 5 0 0,-4 5-12 0 0,2 1-1 0 0,0 0 1 0 0,1 2-1 0 0,0 0 1 0 0,1 2-1 0 0,1 0 1 0 0,0 2-1 0 0,1 0 1 0 0,0 2-1 0 0,0 0 1 0 0,1 2-1 0 0,0 0 1 0 0,1 2-1 0 0,-1 1 1 0 0,1 1-1 0 0,19 1 13 0 0,-38 3 2 0 0,-1 1 0 0 0,1 0 1 0 0,0 1-1 0 0,-1 0 0 0 0,0 0 0 0 0,1 0 0 0 0,-1 1 1 0 0,0 0-1 0 0,-1 0 0 0 0,1 0 0 0 0,-1 1 0 0 0,0-1 1 0 0,0 2-1 0 0,0-1 0 0 0,-1 0 0 0 0,0 1 0 0 0,0 0 1 0 0,0 0-1 0 0,-1 0 0 0 0,1 0 0 0 0,-2 0 0 0 0,1 1 1 0 0,-1 0-1 0 0,0-1 0 0 0,0 1 0 0 0,-1 0 0 0 0,1 0 1 0 0,-2 0-1 0 0,1 0 0 0 0,-1 0 0 0 0,0 0 0 0 0,0 0 1 0 0,-1 0-1 0 0,0 0 0 0 0,0 0 0 0 0,-1 0 0 0 0,0-1 1 0 0,0 1-1 0 0,-1 0 0 0 0,-1 3-2 0 0,-8 14 7 0 0,-1-1 0 0 0,-1 0 0 0 0,-1-1 0 0 0,-1 0 0 0 0,-1-1 0 0 0,0-1 0 0 0,-2-1 0 0 0,0-1 0 0 0,-1 0 0 0 0,-1-1 0 0 0,-1-1 0 0 0,0-2 0 0 0,-1 0 0 0 0,0-1 1 0 0,-1-1-1 0 0,-1-2 0 0 0,0 0 0 0 0,0-1 0 0 0,-1-2 0 0 0,1-1 0 0 0,-2 0 0 0 0,-7-1-7 0 0,-65-5-158 0 0,97-1 82 0 0,0 1 1 0 0,0-1 0 0 0,0 0-1 0 0,0 1 1 0 0,0-1 0 0 0,-1 0 0 0 0,2 0-1 0 0,-1-1 1 0 0,0 1 0 0 0,0 0-1 0 0,0-1 1 0 0,1 1 0 0 0,-1-1 0 0 0,0 1-1 0 0,1-1 1 0 0,-1 0 0 0 0,1 1 0 0 0,0-1-1 0 0,0 0 1 0 0,0 0 0 0 0,0 0-1 0 0,0 0 1 0 0,0 0 0 0 0,0-1 0 0 0,1 1-1 0 0,-1 0 1 0 0,1 0 0 0 0,-1 0-1 0 0,1-1 1 0 0,0 1 0 0 0,0 0 0 0 0,0 0-1 0 0,0-1 1 0 0,0 1 0 0 0,1 0-1 0 0,-1 0 1 0 0,1 0 0 0 0,-1-1 0 0 0,1 1-1 0 0,0 0 1 0 0,0-1 75 0 0,25-46-3888 0 0,-5 20-3302 0 0,-20 28 6884 0 0,14-15-11259 0 0</inkml:trace>
  <inkml:trace contextRef="#ctx0" brushRef="#br0" timeOffset="-19432.165">4713 968 17156 0 0,'0'0'829'0'0,"0"0"-138"0"0,0 0 114 0 0,0 0 172 0 0,0 0 103 0 0,0 0-51 0 0,-31 25-155 0 0,-97 83-167 0 0,59-31 262 0 0,65-73-951 0 0,1 0 0 0 0,0 0 0 0 0,0 1 0 0 0,1-1 0 0 0,0 1-1 0 0,-1-1 1 0 0,1 1 0 0 0,1 0 0 0 0,-1 0 0 0 0,1 0 0 0 0,0 0-1 0 0,0 0 1 0 0,0 0 0 0 0,1 0 0 0 0,-1 0 0 0 0,1 0 0 0 0,0 0 0 0 0,1 0-1 0 0,0 1 1 0 0,-1-1 0 0 0,2 0 0 0 0,-1 0 0 0 0,0 0 0 0 0,1-1-1 0 0,0 1 1 0 0,0 0 0 0 0,1-1 0 0 0,-1 1 0 0 0,1-1 0 0 0,0 0-1 0 0,0 0 1 0 0,0 0 0 0 0,1 0 0 0 0,-1 0 0 0 0,1-1 0 0 0,0 1-1 0 0,3 1-16 0 0,8-1 33 0 0,0 0 0 0 0,0-1 1 0 0,0-1-1 0 0,0 0 0 0 0,0-1 1 0 0,1-1-1 0 0,-1 0 1 0 0,0-1-1 0 0,1-1 0 0 0,-1 0 1 0 0,0-1-1 0 0,0-1 1 0 0,-1 0-1 0 0,1-1 0 0 0,-1-1 1 0 0,0 0-1 0 0,0-1 1 0 0,-1 0-1 0 0,12-9-34 0 0,-18 12 20 0 0,-1 0 0 0 0,1 0 0 0 0,-1-1 0 0 0,1 0 0 0 0,-1 0 0 0 0,-1 0 0 0 0,1-1 0 0 0,-1 0 0 0 0,0 0 1 0 0,0-1-1 0 0,-1 1 0 0 0,0-1 0 0 0,0 0 0 0 0,-1 0 0 0 0,1 0 0 0 0,-1-1 0 0 0,-1 1 0 0 0,0-1 0 0 0,0 0 0 0 0,0 0 0 0 0,-1 1 0 0 0,0-1 0 0 0,-1 0 0 0 0,0 0 0 0 0,0 0 0 0 0,0 0 0 0 0,-2-6-20 0 0,-3 6-102 0 0,1 1 0 0 0,-2-1 0 0 0,1 1-1 0 0,-1 1 1 0 0,0-1 0 0 0,0 1-1 0 0,-1 0 1 0 0,1 0 0 0 0,-1 1 0 0 0,-1 0-1 0 0,1 0 1 0 0,-1 1 0 0 0,0 0 0 0 0,0 0-1 0 0,0 1 1 0 0,0 0 0 0 0,-1 0-1 0 0,1 1 1 0 0,-1 0 0 0 0,0 0 0 0 0,0 1-1 0 0,1 1 1 0 0,-1-1 0 0 0,0 1-1 0 0,0 1 1 0 0,-2 0 102 0 0,-37 1-2594 0 0,16 3-5477 0 0,20-1-3697 0 0</inkml:trace>
  <inkml:trace contextRef="#ctx0" brushRef="#br0" timeOffset="-18962.289">5217 923 11819 0 0,'0'0'4859'0'0,"0"0"-3216"0"0,0 0-964 0 0,0 0 213 0 0,0 0 187 0 0,0 0 0 0 0,0 0-185 0 0,0 0-376 0 0,0 0-239 0 0,0 0-70 0 0,0 0-13 0 0,0 0-45 0 0,0 0-31 0 0,-31 32-32 0 0,-96 100-53 0 0,121-127-35 0 0,0 1 1 0 0,1 0-1 0 0,0-1 1 0 0,0 2-1 0 0,0-1 0 0 0,1 0 1 0 0,0 1-1 0 0,0 0 1 0 0,1 0-1 0 0,0 0 0 0 0,0 0 1 0 0,1 1-1 0 0,-1 2 0 0 0,-1 5-8 0 0,2-10-1 0 0,-1 0 1 0 0,1 0-1 0 0,1 1 0 0 0,-1-1 0 0 0,1 0 1 0 0,0 1-1 0 0,0-1 0 0 0,1 1 0 0 0,-1 0 0 0 0,1-1 1 0 0,0 1-1 0 0,1-1 0 0 0,-1 1 0 0 0,1 0 0 0 0,1-1 1 0 0,-1 0-1 0 0,1 1 0 0 0,-1-1 0 0 0,1 0 0 0 0,1 0 1 0 0,-1 0-1 0 0,1 0 0 0 0,0 0 0 0 0,0 0 1 0 0,1-1-1 0 0,-1 0 0 0 0,1 1 0 0 0,0-1 0 0 0,0-1 1 0 0,0 1-1 0 0,0 0 0 0 0,1-1 0 0 0,0 0 0 0 0,4 2 10 0 0,0-2 21 0 0,0 0 1 0 0,1-1 0 0 0,-1 0 0 0 0,1 0 0 0 0,-1-1 0 0 0,1-1-1 0 0,-1 1 1 0 0,1-2 0 0 0,0 1 0 0 0,-1-1 0 0 0,1-1 0 0 0,-1 1 0 0 0,0-2-1 0 0,0 1 1 0 0,1-1 0 0 0,-2-1 0 0 0,1 0 0 0 0,0 0 0 0 0,-1-1 0 0 0,0 0-1 0 0,0 0 1 0 0,2-2-23 0 0,9-8 117 0 0,0 0 1 0 0,-1-1-1 0 0,-1-1 0 0 0,-1 0 0 0 0,-1-1 0 0 0,0-1 1 0 0,-1-1-1 0 0,3-7-117 0 0,11-24 32 0 0,-2 0-1 0 0,-3-2 1 0 0,-2 0 0 0 0,-3-1-1 0 0,-1-2 1 0 0,-3 1 0 0 0,-3-2-1 0 0,-2 1 1 0 0,-2-8-32 0 0,-4 45-105 0 0,-1 0 0 0 0,0 0 0 0 0,-1 0 0 0 0,-1-1 0 0 0,-1 1-1 0 0,-1 0 1 0 0,-1 0 0 0 0,0 0 0 0 0,-1 0 0 0 0,-1 0 0 0 0,-1 1 0 0 0,-1 0 0 0 0,-1 0 0 0 0,0 1-1 0 0,-1 0 1 0 0,0 0 0 0 0,-8-8 105 0 0,11 21 10 0 0,0 0 1 0 0,0 0-1 0 0,-1 1 0 0 0,1 0 0 0 0,-1 0 1 0 0,0 1-1 0 0,0 0 0 0 0,0 0 0 0 0,0 1 1 0 0,0 0-1 0 0,0 0 0 0 0,-1 0 0 0 0,1 1 1 0 0,0 0-1 0 0,0 0 0 0 0,-1 1 0 0 0,1 0 1 0 0,0 0-1 0 0,0 1 0 0 0,0 0 0 0 0,0 0 1 0 0,0 1-1 0 0,1 0 0 0 0,-1 0 0 0 0,1 0 1 0 0,0 1-1 0 0,0 0 0 0 0,0 0 0 0 0,0 1 1 0 0,0-1-1 0 0,1 1 0 0 0,0 1 0 0 0,0-1 1 0 0,1 1-1 0 0,-1 0-10 0 0,-9 9 92 0 0,1 1-1 0 0,1 0 1 0 0,1 1 0 0 0,0 0 0 0 0,1 1-1 0 0,1 0 1 0 0,0 1 0 0 0,2 0 0 0 0,0 0-1 0 0,1 0 1 0 0,1 1 0 0 0,1 0 0 0 0,1 0-1 0 0,0 0 1 0 0,2 1 0 0 0,0-1 0 0 0,1 0-1 0 0,1 1 1 0 0,1-1 0 0 0,1 0-1 0 0,1 0 1 0 0,1 0 0 0 0,0-1 0 0 0,3 4-92 0 0,12 22 92 0 0,2-1 1 0 0,2-1-1 0 0,2-1 0 0 0,2-1 1 0 0,2-2-1 0 0,1-1 1 0 0,2-1-1 0 0,1-2 0 0 0,2-1 1 0 0,8 4-93 0 0,69 34-617 0 0,-60-52-6338 0 0,-42-17-5301 0 0</inkml:trace>
  <inkml:trace contextRef="#ctx0" brushRef="#br0" timeOffset="-18060.099">5786 1038 1176 0 0,'0'0'2390'0'0,"0"0"-668"0"0,0 0-54 0 0,0 0 307 0 0,0 0 303 0 0,0 0 81 0 0,0 0-176 0 0,0 0-308 0 0,0 0-369 0 0,0 0-332 0 0,0 0-267 0 0,0 0-226 0 0,0 0-148 0 0,-5-7-98 0 0,-19-18-55 0 0,22 25-348 0 0,0 1 0 0 0,1-1-1 0 0,-1 1 1 0 0,1 0-1 0 0,-1-1 1 0 0,1 1 0 0 0,-1 0-1 0 0,1 0 1 0 0,0 0-1 0 0,-1 0 1 0 0,1 0 0 0 0,0 0-1 0 0,0 1 1 0 0,0-1 0 0 0,0 0-1 0 0,0 1 1 0 0,0-1-1 0 0,0 1 1 0 0,0-1 0 0 0,0 1-1 0 0,1-1 1 0 0,-1 1-1 0 0,1 0 1 0 0,-1-1 0 0 0,1 1-1 0 0,-1-1 1 0 0,1 2-32 0 0,-2 2 111 0 0,-6 9-54 0 0,1-1 1 0 0,1 1 0 0 0,1 1 0 0 0,0-1 0 0 0,0 1 0 0 0,2-1 0 0 0,0 1 0 0 0,0 0 0 0 0,2 0 0 0 0,0 1 0 0 0,0-1 0 0 0,1 0-1 0 0,1 0 1 0 0,1 3-58 0 0,1-13 15 0 0,1 0 0 0 0,-1 0 0 0 0,1 0 0 0 0,0-1-1 0 0,0 1 1 0 0,1-1 0 0 0,-1 0 0 0 0,1 0 0 0 0,0-1 0 0 0,0 0-1 0 0,0 1 1 0 0,0-2 0 0 0,1 1 0 0 0,-1-1 0 0 0,1 1 0 0 0,0-1-1 0 0,0-1 1 0 0,-1 1 0 0 0,1-1 0 0 0,0 0 0 0 0,0-1 0 0 0,0 1-1 0 0,0-1 1 0 0,0 0 0 0 0,0-1 0 0 0,0 0 0 0 0,0 1 0 0 0,0-2-1 0 0,0 1 1 0 0,0-1 0 0 0,0 0 0 0 0,-1 0 0 0 0,1-1-1 0 0,1 0-14 0 0,19-7 78 0 0,-1-1 0 0 0,0-2 0 0 0,-1 0 0 0 0,-1-1-1 0 0,0-1 1 0 0,-1-2 0 0 0,0 0 0 0 0,-2-1-1 0 0,0-1 1 0 0,-1-1 0 0 0,0-1 0 0 0,-2 0-1 0 0,-1-2 1 0 0,-1 1 0 0 0,0-2 0 0 0,4-13-78 0 0,-9-4 486 0 0,-10 41-423 0 0,0 0-15 0 0,0 0-16 0 0,0 9-2 0 0,41 174 71 0 0,76 280-108 0 0,-107-398 0 0 0,-3 0-1 0 0,-2 0 0 0 0,-3 0 1 0 0,-6 51 7 0 0,4-104-1 0 0,0-1 0 0 0,-1 0 0 0 0,-1 0 0 0 0,0 0 0 0 0,0 0 0 0 0,-1 0 1 0 0,-1-1-1 0 0,0 1 0 0 0,0-1 0 0 0,-1 0 0 0 0,0 0 0 0 0,-1 0 0 0 0,0-1 0 0 0,0 0 1 0 0,-1 0-1 0 0,0-1 0 0 0,-1 1 0 0 0,0-1 0 0 0,0-1 0 0 0,0 0 0 0 0,-1 0 1 0 0,-1-1-1 0 0,1 0 0 0 0,-1 0 0 0 0,0-1 0 0 0,0 0 0 0 0,0-1 0 0 0,-1 0 1 0 0,1-1-1 0 0,-1 0 0 0 0,-8 1 1 0 0,19-4-1 0 0,-120 2-52 0 0,115-3 52 0 0,1 0 0 0 0,-1 0 1 0 0,0 0-1 0 0,1-1 0 0 0,-1 0 1 0 0,1 0-1 0 0,0 0 0 0 0,0-1 0 0 0,0 1 1 0 0,0-1-1 0 0,0 0 0 0 0,0 0 0 0 0,1 0 1 0 0,-1-1-1 0 0,1 1 0 0 0,0-1 1 0 0,0 0-1 0 0,0 0 0 0 0,1 0 0 0 0,-1 0 1 0 0,1 0-1 0 0,0-1 0 0 0,-1-2 1 0 0,0-3-10 0 0,0 0-1 0 0,1 0 1 0 0,0 0 0 0 0,1 0-1 0 0,0 0 1 0 0,0 0-1 0 0,1 0 1 0 0,0 0 0 0 0,1 0-1 0 0,0-1 1 0 0,1 1 0 0 0,0 0-1 0 0,0 1 1 0 0,1-1-1 0 0,0 0 1 0 0,1 1 0 0 0,0 0-1 0 0,1 0 1 0 0,2-3 10 0 0,11-19-115 0 0,2 2 1 0 0,1 0 0 0 0,1 1-1 0 0,23-21 115 0 0,61-50-1277 0 0,-69 70-1504 0 0,1 0-3480 0 0,-15 13-5899 0 0</inkml:trace>
  <inkml:trace contextRef="#ctx0" brushRef="#br0" timeOffset="-17082.166">7798 1041 7554 0 0,'0'0'1743'0'0,"0"0"-284"0"0,0 0-152 0 0,0 0 1 0 0,0 0 19 0 0,0 0-98 0 0,0 0-188 0 0,0 0-173 0 0,-32 5-145 0 0,-100 18-122 0 0,127-23-550 0 0,1 1 0 0 0,-1 0-1 0 0,1 0 1 0 0,-1 0 0 0 0,0 0 0 0 0,1 1-1 0 0,0-1 1 0 0,-1 1 0 0 0,1 1 0 0 0,0-1-1 0 0,0 0 1 0 0,0 1 0 0 0,0 0 0 0 0,1 0 0 0 0,-1 0-1 0 0,-2 4-50 0 0,-4 3 156 0 0,-5 2-63 0 0,2 0 0 0 0,-1 0 0 0 0,2 1 0 0 0,-1 1 0 0 0,2 0 0 0 0,0 1 0 0 0,1 0 0 0 0,0 1 0 0 0,1 0 0 0 0,1 0 0 0 0,0 1-1 0 0,2 0 1 0 0,0 0 0 0 0,0 1 0 0 0,2-1 0 0 0,0 1 0 0 0,1 0 0 0 0,1 1 0 0 0,0 9-93 0 0,3-23 27 0 0,0-1 1 0 0,0 1-1 0 0,1 0 1 0 0,-1-1-1 0 0,1 0 1 0 0,0 1-1 0 0,0-1 0 0 0,1 0 1 0 0,-1 0-1 0 0,1 0 1 0 0,0 0-1 0 0,0 0 1 0 0,0-1-1 0 0,1 1 0 0 0,-1-1 1 0 0,1 0-1 0 0,0 0 1 0 0,0 0-1 0 0,0 0 1 0 0,0-1-1 0 0,0 0 0 0 0,0 0 1 0 0,1 0-1 0 0,-1 0 1 0 0,1-1-1 0 0,-1 1 1 0 0,6 0-28 0 0,1 0 107 0 0,0 0 0 0 0,1-1 0 0 0,-1 0 1 0 0,1-1-1 0 0,-1 0 0 0 0,1 0 0 0 0,-1-1 1 0 0,1-1-1 0 0,-1 0 0 0 0,0-1 0 0 0,6-2-107 0 0,22-12 224 0 0,-1-2-1 0 0,0-2 1 0 0,-2-2-1 0 0,-1-1 0 0 0,0-1 1 0 0,-2-3-1 0 0,-1 0 0 0 0,-1-2 1 0 0,-2-1-1 0 0,13-19-223 0 0,-15 21 60 0 0,-2 0 0 0 0,-1-2-1 0 0,-1-1 1 0 0,-1-1 0 0 0,-2 0 0 0 0,-2-2-1 0 0,-1 0 1 0 0,-2-1 0 0 0,-1-1 0 0 0,-2 0-1 0 0,-1-1 1 0 0,-2 0 0 0 0,-2 0-1 0 0,2-38-59 0 0,-7 57-3 0 0,-1-1-1 0 0,0 0 0 0 0,-2 0 0 0 0,-1 0 0 0 0,0 0 0 0 0,-1 0 0 0 0,-1 1 1 0 0,-1-1-1 0 0,-1 1 0 0 0,-1 0 0 0 0,0 1 0 0 0,-1 0 0 0 0,-1 0 0 0 0,-1 1 1 0 0,0 0-1 0 0,-2 0 0 0 0,0 1 0 0 0,-8-8 4 0 0,14 19-11 0 0,1 0 0 0 0,-2 0 0 0 0,1 0 0 0 0,0 1 0 0 0,-1 0 0 0 0,0 1 0 0 0,0-1 0 0 0,0 1 0 0 0,0 1 0 0 0,0-1 0 0 0,-1 1 0 0 0,1 0 0 0 0,-1 1 0 0 0,0 0 0 0 0,1 0 0 0 0,-1 1 0 0 0,0 0 0 0 0,1 0 0 0 0,-1 1 0 0 0,0 0 0 0 0,1 0 0 0 0,-1 0 0 0 0,1 1 0 0 0,-1 1 0 0 0,1-1 0 0 0,0 1 0 0 0,0 0 0 0 0,0 1 0 0 0,0 0 0 0 0,1 0 0 0 0,-1 0 0 0 0,1 1 0 0 0,0 0 0 0 0,1 0 0 0 0,-1 0 0 0 0,1 1 0 0 0,0 0 0 0 0,0 0 0 0 0,1 0 0 0 0,-1 0 0 0 0,0 4 11 0 0,-6 15 22 0 0,1 0-1 0 0,1 0 1 0 0,1 1 0 0 0,1 1-1 0 0,2-1 1 0 0,0 1-1 0 0,2 0 1 0 0,1 0-1 0 0,1 0 1 0 0,2 0-1 0 0,0 0 1 0 0,4 17-22 0 0,3-1 112 0 0,1 0 0 0 0,2-1 0 0 0,2 0 1 0 0,2-1-1 0 0,1 0 0 0 0,3-1 0 0 0,1-1 0 0 0,1-1 0 0 0,3-1 1 0 0,25 31-113 0 0,164 179 1591 0 0,-176-219-2808 0 0,-6-23-7717 0 0,-23-5-2241 0 0</inkml:trace>
  <inkml:trace contextRef="#ctx0" brushRef="#br0" timeOffset="-16832.409">8656 1229 10002 0 0,'0'0'2633'0'0,"0"0"-2073"0"0,0 0-352 0 0,0 0-80 0 0,0 0-56 0 0,-70 199-88 0 0,70-181-160 0 0,6-3-280 0 0,1 0-520 0 0,4-4-1521 0 0,-5-8-6985 0 0</inkml:trace>
  <inkml:trace contextRef="#ctx0" brushRef="#br0" timeOffset="-16582.549">8584 688 17556 0 0,'0'0'344'0'0,"0"0"-400"0"0,0 0-144 0 0,0 0-40 0 0,0 0 24 0 0,0 0 48 0 0,0 0-56 0 0,0 0-152 0 0,0 0-345 0 0,0 0-695 0 0,0 0-2241 0 0,0 0-6969 0 0</inkml:trace>
  <inkml:trace contextRef="#ctx0" brushRef="#br0" timeOffset="-15742.009">9317 997 12323 0 0,'0'0'2852'0'0,"0"0"-1277"0"0,0 0-476 0 0,0 0 3 0 0,0 0-21 0 0,0 0-70 0 0,0 0-105 0 0,0 0-126 0 0,-31-1-81 0 0,-97 1-73 0 0,50 16 167 0 0,65-9-620 0 0,-2 0-127 0 0,1 1-1 0 0,-1 0 1 0 0,2 1-1 0 0,-1 0 1 0 0,1 1-1 0 0,1 1 1 0 0,0 0-1 0 0,0 1 1 0 0,1 0-1 0 0,1 1 1 0 0,0 0-1 0 0,0 0 1 0 0,2 1-1 0 0,-1 0 1 0 0,2 1-1 0 0,0 0 1 0 0,1 0-1 0 0,0 1 1 0 0,1-1-1 0 0,1 1 1 0 0,1 0-1 0 0,0 0 1 0 0,1 1-1 0 0,1-1 1 0 0,0 1-46 0 0,1-11 1 0 0,0-1-1 0 0,0 0 1 0 0,1 0 0 0 0,0 1 0 0 0,0-1 0 0 0,0 0 0 0 0,1 0 0 0 0,0 0 0 0 0,0 0 0 0 0,0 0 0 0 0,0 0 0 0 0,1-1 0 0 0,0 1 0 0 0,0-1-1 0 0,0 1 1 0 0,0-1 0 0 0,1 0 0 0 0,0-1 0 0 0,0 1 0 0 0,0 0 0 0 0,0-1 0 0 0,0 0 0 0 0,1 0 0 0 0,-1-1 0 0 0,1 1 0 0 0,0-1 0 0 0,0 0 0 0 0,0 0-1 0 0,0 0 1 0 0,0-1 0 0 0,0 1 0 0 0,0-2 0 0 0,1 1 0 0 0,-1 0 0 0 0,0-1 0 0 0,2 0-1 0 0,8 0 26 0 0,86-15 237 0 0,-79 4-207 0 0,-1-1-1 0 0,0-1 1 0 0,0 0-1 0 0,-2-2 1 0 0,0-1-1 0 0,0 0 1 0 0,-1-1-1 0 0,6-10-55 0 0,158-211 166 0 0,-133 189-68 0 0,-59 97 344 0 0,-1-8 230 0 0,11-39-612 0 0,0-1-16 0 0,0 0-3 0 0,0 0 6 0 0,0 0 2 0 0,0 0 13 0 0,0 0 22 0 0,0 0-16 0 0,0 0-10 0 0,0 0 0 0 0,0 0-17 0 0,0 0 14 0 0,0 0 12 0 0,0 0-11 0 0,0 0-14 0 0,0 0 1 0 0,0 0 6 0 0,0 0-9 0 0,0 0 11 0 0,0 0-7 0 0,0 0-20 0 0,0 0 5 0 0,0 0 2 0 0,0 0-6 0 0,0 0-1 0 0,0 0-1 0 0,0 0-11 0 0,0 0-16 0 0,0 0 16 0 0,0 0-11 0 0,-18 58 41 0 0,1 61-46 0 0,17-116 4 0 0,0 1 0 0 0,0 0 0 0 0,0-1 0 0 0,0 1 1 0 0,1-1-1 0 0,-1 1 0 0 0,1-1 0 0 0,0 1 0 0 0,0-1 0 0 0,0 1 1 0 0,1-1-1 0 0,-1 0 0 0 0,1 1 0 0 0,0-1 0 0 0,-1 0 0 0 0,2 0 1 0 0,-1 0-1 0 0,0-1 0 0 0,0 1 0 0 0,1-1 0 0 0,0 1 1 0 0,-1-1-1 0 0,1 0 0 0 0,0 0 0 0 0,0 0 0 0 0,0 0 0 0 0,1 0 1 0 0,-1-1-1 0 0,0 1 0 0 0,1-1 0 0 0,-1 0 0 0 0,0 0 0 0 0,1 0 1 0 0,-1-1-1 0 0,1 1 0 0 0,0-1 0 0 0,-1 0 0 0 0,2 0 0 0 0,64-6-260 0 0,-43 7-786 0 0,-17 3-2335 0 0,1 0-6213 0 0,-5-3-2874 0 0</inkml:trace>
  <inkml:trace contextRef="#ctx0" brushRef="#br0" timeOffset="-14612.945">10352 1067 2657 0 0,'0'0'2848'0'0,"0"0"-1074"0"0,0 0-299 0 0,0 0 172 0 0,0 0 167 0 0,0 0 1 0 0,0 0-226 0 0,0 0-275 0 0,0 0-223 0 0,0 0-136 0 0,0 0-100 0 0,0 0-69 0 0,0 0-53 0 0,-19-14-64 0 0,-58-43-50 0 0,23 39 250 0 0,43 19-682 0 0,-6-2-1 0 0,0 2 0 0 0,1 0 0 0 0,-1 1 0 0 0,1 1 0 0 0,0 0 0 0 0,0 1 0 0 0,0 1 0 0 0,0 1 0 0 0,1 0 0 0 0,-1 1 0 0 0,2 0 1 0 0,-1 1-187 0 0,3-2 55 0 0,0 0 1 0 0,1 1-1 0 0,0 0 1 0 0,0 1-1 0 0,0 0 1 0 0,1 1 0 0 0,1 0-1 0 0,-1 0 1 0 0,1 1-1 0 0,1 0 1 0 0,0 1-1 0 0,1 0 1 0 0,0 0-1 0 0,0 0 1 0 0,1 1 0 0 0,1 0-1 0 0,0 1 1 0 0,-3 11-56 0 0,6-20 7 0 0,1 0 0 0 0,0 0 1 0 0,1 0-1 0 0,-1 0 1 0 0,1 1-1 0 0,0-1 0 0 0,0 0 1 0 0,0 0-1 0 0,1 0 0 0 0,-1 1 1 0 0,1-1-1 0 0,0 0 0 0 0,0 0 1 0 0,1 0-1 0 0,-1 0 1 0 0,1 0-1 0 0,0 0 0 0 0,0-1 1 0 0,0 1-1 0 0,0-1 0 0 0,1 1 1 0 0,0-1-1 0 0,0 1-7 0 0,6 1 38 0 0,0 0 0 0 0,1-1 0 0 0,0 0-1 0 0,0 0 1 0 0,0-1 0 0 0,0 0 0 0 0,1-1 0 0 0,-1 0-1 0 0,1-1 1 0 0,0 0 0 0 0,-1 0 0 0 0,1-1 0 0 0,-1-1-1 0 0,1 0 1 0 0,0 0 0 0 0,-1-1 0 0 0,1 0 0 0 0,-1-1-1 0 0,0 0 1 0 0,0-1 0 0 0,0 0 0 0 0,-1-1 0 0 0,1 0-1 0 0,-1 0 1 0 0,0-1 0 0 0,5-4-38 0 0,203-150 543 0 0,-133 92-326 0 0,-48 32-45 0 0,-35 36-168 0 0,0 0 1 0 0,0 0-1 0 0,0 0 0 0 0,0 0 0 0 0,0 0 0 0 0,0 1 0 0 0,0-1 0 0 0,0 0 1 0 0,0 1-1 0 0,0-1 0 0 0,0 1 0 0 0,0-1 0 0 0,0 1 0 0 0,0-1 1 0 0,0 1-1 0 0,-1 0 0 0 0,1 0 0 0 0,0-1 0 0 0,0 1 0 0 0,-1 0 0 0 0,1 0 1 0 0,0 0-1 0 0,-1-1 0 0 0,1 1 0 0 0,-1 0 0 0 0,1 0 0 0 0,-1 0 1 0 0,0 0-1 0 0,1 0 0 0 0,-1 0 0 0 0,0 0 0 0 0,0 0 0 0 0,0 0 0 0 0,0 0 1 0 0,1 0-1 0 0,-1 0 0 0 0,-1 1 0 0 0,1-1 0 0 0,0 0 0 0 0,0 0 1 0 0,0 0-6 0 0,1 6 31 0 0,22 194 327 0 0,-21-142-322 0 0,12 441 61 0 0,-18-435-62 0 0,-3 1 0 0 0,-3-1-1 0 0,-3-1 1 0 0,-6 14-34 0 0,13-53-3 0 0,-1-1-1 0 0,-2 1 1 0 0,0-1-1 0 0,-2-1 1 0 0,0 0 0 0 0,-1-1-1 0 0,-2 0 1 0 0,0-1-1 0 0,-1 0 1 0 0,-1-1 0 0 0,-5 3 3 0 0,20-21 1 0 0,0-1-1 0 0,0 1 1 0 0,0-1 0 0 0,0 0 0 0 0,0 1 0 0 0,-1-1-1 0 0,1 0 1 0 0,0 0 0 0 0,-1 1 0 0 0,1-1 0 0 0,-1 0 0 0 0,1-1-1 0 0,-1 1 1 0 0,0 0 0 0 0,1 0 0 0 0,-1-1 0 0 0,0 1-1 0 0,0-1 1 0 0,1 1 0 0 0,-1-1 0 0 0,0 0 0 0 0,0 0 0 0 0,1 1-1 0 0,-1-1 1 0 0,0 0 0 0 0,0-1 0 0 0,0 1 0 0 0,1 0-1 0 0,-1-1 1 0 0,0 1 0 0 0,0-1 0 0 0,1 1 0 0 0,-1-1 0 0 0,0 0-1 0 0,1 1 1 0 0,-1-1 0 0 0,1 0 0 0 0,-1 0 0 0 0,0-1-1 0 0,-1-13-8 0 0,0 0 1 0 0,2 1-1 0 0,0-1 0 0 0,0 0 1 0 0,2 0-1 0 0,-1 0 1 0 0,2 1-1 0 0,0-1 0 0 0,1 0 1 0 0,0 1-1 0 0,2 0 1 0 0,-1 0-1 0 0,2 0 1 0 0,-1 0-1 0 0,2 1 0 0 0,3-6 8 0 0,-3 3 2 0 0,136-307-216 0 0,56-71 214 0 0,-174 349-17 0 0,16-28-50 0 0,-2 0 1 0 0,-4-3 0 0 0,-3-1-1 0 0,-4-1 1 0 0,0-11 66 0 0,-15-51-173 0 0,-14 138 170 0 0,1 0 1 0 0,0 0-1 0 0,-1 0 1 0 0,1 0-1 0 0,-1 0 1 0 0,0 0 0 0 0,0 0-1 0 0,0 0 1 0 0,0 0-1 0 0,0 0 1 0 0,0 1 0 0 0,0-1-1 0 0,-1 0 1 0 0,1 1-1 0 0,-1-1 1 0 0,1 1-1 0 0,-1-1 1 0 0,1 1 0 0 0,-1 0-1 0 0,0 0 1 0 0,0-1-1 0 0,0 1 1 0 0,1 0-1 0 0,-1 1 1 0 0,0-1 0 0 0,0 0-1 0 0,0 1 1 0 0,0-1-1 0 0,-1 1 1 0 0,1-1 0 0 0,0 1-1 0 0,0 0 1 0 0,0 0-1 0 0,0 0 1 0 0,0 0-1 0 0,0 0 1 0 0,-2 1 2 0 0,-76 27-152 0 0,67-19 149 0 0,0 0 0 0 0,0 0-1 0 0,1 1 1 0 0,1 1 0 0 0,0 0 0 0 0,0 1 0 0 0,1 0-1 0 0,1 0 1 0 0,0 1 0 0 0,1 0 0 0 0,0 0-1 0 0,-5 13 4 0 0,12-22-1 0 0,1-1 0 0 0,-1 1 0 0 0,1-1 0 0 0,0 1 0 0 0,0-1 0 0 0,0 1 0 0 0,1-1 0 0 0,-1 1 0 0 0,1-1 0 0 0,0 1 0 0 0,0-1 0 0 0,0 1 0 0 0,0-1 0 0 0,0 0 0 0 0,1 1 0 0 0,-1-1 0 0 0,1 0 0 0 0,0 0 0 0 0,0 0 0 0 0,1-1 0 0 0,-1 1 0 0 0,0 0 0 0 0,1-1 0 0 0,-1 1 0 0 0,1-1 0 0 0,0 0 0 0 0,0 0 0 0 0,0 0 0 0 0,0 0 0 0 0,0-1 0 0 0,1 1 0 0 0,-1-1 0 0 0,0 0 0 0 0,1 0 0 0 0,-1 0 0 0 0,1 0 0 0 0,-1 0 0 0 0,1-1 0 0 0,-1 0 0 0 0,1 0 0 0 0,-1 0 0 0 0,3 0 1 0 0,155 4 90 0 0,194-33-64 0 0,-353 30-19 0 0,0 0 1 0 0,0 1-1 0 0,0-1 1 0 0,0 1 0 0 0,0 0-1 0 0,0 0 1 0 0,0-1-1 0 0,-1 1 1 0 0,1 0-1 0 0,-1 0 1 0 0,1 1-1 0 0,-1-1 1 0 0,0 0 0 0 0,0 0-1 0 0,0 1 1 0 0,0-1-1 0 0,0 0 1 0 0,0 1-1 0 0,-1-1 1 0 0,1 1-1 0 0,-1-1 1 0 0,0 1 0 0 0,0-1-1 0 0,0 1 1 0 0,0-1-1 0 0,0 1 1 0 0,0 0-1 0 0,-1-1 1 0 0,1 1-1 0 0,-1-1 1 0 0,1 0-1 0 0,-1 1 1 0 0,-1 1-8 0 0,1 5 36 0 0,-79 226 58 0 0,80-234-153 0 0,0 0 1 0 0,1 0 0 0 0,-1 1 0 0 0,0-1 0 0 0,1 0 0 0 0,-1 0-1 0 0,1 0 1 0 0,-1 0 0 0 0,1 0 0 0 0,-1 0 0 0 0,1 0 0 0 0,0 0 0 0 0,0 0-1 0 0,0 0 1 0 0,-1 0 0 0 0,1 0 0 0 0,0 0 0 0 0,0 0 0 0 0,0-1-1 0 0,0 1 1 0 0,1 0 0 0 0,-1-1 0 0 0,0 1 0 0 0,0-1 0 0 0,0 1-1 0 0,0-1 1 0 0,1 1 0 0 0,-1-1 0 0 0,0 0 0 0 0,0 0 0 0 0,0 0-1 0 0,1 0 1 0 0,-1 0 0 0 0,0 0 0 0 0,0 0 0 0 0,1 0 0 0 0,-1 0 0 0 0,0 0-1 0 0,1-1 59 0 0,54-8-4473 0 0,-38 2 2075 0 0,1 0-4015 0 0,-4 3-5022 0 0</inkml:trace>
  <inkml:trace contextRef="#ctx0" brushRef="#br0" timeOffset="-14291.135">11686 1067 7674 0 0,'0'0'3408'0'0,"0"0"-502"0"0,0 0-506 0 0,0 0-353 0 0,0 0-271 0 0,0 0-293 0 0,0 0-316 0 0,0 0-290 0 0,0 0-246 0 0,0 0-169 0 0,0 0-92 0 0,0 0-35 0 0,0 0-28 0 0,-26 10-27 0 0,-87 34-53 0 0,37 9 53 0 0,62-39-218 0 0,3-4-21 0 0,0-2-20 0 0,1 0 0 0 0,-1 1 0 0 0,1 0 0 0 0,1 0 0 0 0,0 1 0 0 0,0 0 0 0 0,1 1 0 0 0,0 0 0 0 0,1 0 0 0 0,0 1 0 0 0,0 0 0 0 0,2 0 0 0 0,-1 0 0 0 0,2 1 0 0 0,0-1 0 0 0,0 1 0 0 0,1 0 0 0 0,1 1 0 0 0,0-1-1 0 0,0 13-20 0 0,4-23 7 0 0,0 1 0 0 0,0 0 0 0 0,0-1 0 0 0,0 0 0 0 0,1 1 0 0 0,0-1 0 0 0,-1 0 0 0 0,1 0 0 0 0,0-1 0 0 0,1 1 0 0 0,-1 0 0 0 0,0-1 0 0 0,1 0-1 0 0,-1 0 1 0 0,1 0 0 0 0,0 0 0 0 0,0-1 0 0 0,0 1 0 0 0,0-1 0 0 0,0 0 0 0 0,0 0 0 0 0,0-1 0 0 0,0 1 0 0 0,0-1 0 0 0,0 0 0 0 0,0 0 0 0 0,0 0-1 0 0,0 0 1 0 0,0-1 0 0 0,1 0 0 0 0,1 0-7 0 0,1 1 26 0 0,7-3 23 0 0,0 0 1 0 0,1-1 0 0 0,-2 0 0 0 0,1-1 0 0 0,0-1 0 0 0,-1 0 0 0 0,0-1-1 0 0,0 0 1 0 0,-1-1 0 0 0,0-1 0 0 0,-1 0 0 0 0,1 0 0 0 0,1-4-50 0 0,150-173 410 0 0,-107 155-424 0 0,-41 62 8 0 0,24 59 65 0 0,-21-43-1322 0 0,3-2-3585 0 0,-16-34-1508 0 0,-1-3-5874 0 0</inkml:trace>
  <inkml:trace contextRef="#ctx0" brushRef="#br0" timeOffset="-13827.804">12080 1490 18268 0 0,'0'0'1165'0'0,"0"0"-248"0"0,0 0 16 0 0,0 0 82 0 0,0 0 15 0 0,0 0-111 0 0,0 0-175 0 0,0 0-166 0 0,0 0-95 0 0,26-34-97 0 0,82-107-96 0 0,-44 62 53 0 0,33-16-113 0 0,-97 95-233 0 0,0 1 1 0 0,-1-1 0 0 0,1 0 0 0 0,0 1 0 0 0,0-1 0 0 0,0 0 0 0 0,-1 0 0 0 0,1 1 0 0 0,0-1 0 0 0,0 0 0 0 0,0 1 0 0 0,0-1 0 0 0,0 1 0 0 0,0-1 0 0 0,0 0 0 0 0,0 1 0 0 0,0-1 0 0 0,0 0 0 0 0,0 1 0 0 0,0-1 0 0 0,0 0 0 0 0,0 1 0 0 0,0-1 0 0 0,0 0 0 0 0,0 1 0 0 0,0-1 0 0 0,0 0 0 0 0,0 1 0 0 0,0-1 0 0 0,1 0 0 0 0,-1 1 0 0 0,0-1-1 0 0,0 0 1 0 0,0 1 0 0 0,1-1 0 0 0,-1 0 0 0 0,0 0 0 0 0,1 0 0 0 0,-1 1 0 0 0,0-1 0 0 0,0 0 0 0 0,1 0 0 0 0,-1 0 0 0 0,0 1 0 0 0,1-1 0 0 0,-1 0 0 0 0,0 0 0 0 0,1 0 0 0 0,-1 0 0 0 0,0 0 0 0 0,1 0 0 0 0,-1 0 0 0 0,0 0 0 0 0,1 0 0 0 0,-1 0 0 0 0,1 0 0 0 0,-1 0 0 0 0,0 0 0 0 0,1 0 0 0 0,-1 0 0 0 0,0 0 0 0 0,1 0 0 0 0,-1 0 0 0 0,0 0-1 0 0,1-1 1 0 0,-1 1 0 0 0,0 0 0 0 0,1 0 2 0 0,-7 31 34 0 0,-8 6-29 0 0,9-24 5 0 0,0 0 0 0 0,0 1 0 0 0,1-1 0 0 0,1 1 0 0 0,0 0 0 0 0,1 0 0 0 0,0 0 0 0 0,1 0 0 0 0,1 12-10 0 0,2-24 8 0 0,0-1 1 0 0,0 0-1 0 0,0 0 0 0 0,0 0 0 0 0,0 0 0 0 0,0 0 0 0 0,0-1 1 0 0,0 1-1 0 0,0-1 0 0 0,0 1 0 0 0,0-1 0 0 0,1 0 1 0 0,-1 0-1 0 0,0 0 0 0 0,0 0 0 0 0,0 0 0 0 0,0 0 0 0 0,1 0 1 0 0,-1-1-1 0 0,0 1 0 0 0,0-1 0 0 0,1 0-8 0 0,110-85 507 0 0,-58 33-306 0 0,-39 35-164 0 0,1 1 0 0 0,1 0 0 0 0,0 1 0 0 0,2 2 1 0 0,-1 0-1 0 0,2 0 0 0 0,0 2 0 0 0,0 1 0 0 0,14-5-37 0 0,-33 15 6 0 0,-1 1 1 0 0,0-1-1 0 0,1 1 1 0 0,-1 0 0 0 0,1 0-1 0 0,-1 0 1 0 0,1 0-1 0 0,-1 0 1 0 0,1 0-1 0 0,-1 0 1 0 0,1 0 0 0 0,-1 0-1 0 0,1 1 1 0 0,-1-1-1 0 0,1 1 1 0 0,-1-1-1 0 0,0 1 1 0 0,1-1 0 0 0,-1 1-1 0 0,0 0 1 0 0,1 0-1 0 0,-1 0 1 0 0,0-1-1 0 0,0 1 1 0 0,0 0 0 0 0,0 1-1 0 0,0-1 1 0 0,0 0-1 0 0,0 0 1 0 0,0 0-1 0 0,0 1 1 0 0,-1-1 0 0 0,1 0-1 0 0,0 1 1 0 0,-1-1-1 0 0,1 0 1 0 0,-1 1-1 0 0,1-1 1 0 0,-1 1 0 0 0,0-1-1 0 0,0 1 1 0 0,0-1-1 0 0,0 1 1 0 0,0-1-1 0 0,0 1 1 0 0,0-1 0 0 0,0 1-1 0 0,0-1 1 0 0,-1 1-1 0 0,1-1 1 0 0,-1 0-1 0 0,1 1 1 0 0,-1-1 0 0 0,1 1-1 0 0,-1-1 1 0 0,0 0-7 0 0,1 8 33 0 0,0-8-28 0 0,12 116 267 0 0,-11-113-289 0 0,0-1 1 0 0,0 1 0 0 0,1-1 0 0 0,-1 0 0 0 0,1 1-1 0 0,0-1 1 0 0,0 0 0 0 0,0 0 0 0 0,0 0 0 0 0,0 0-1 0 0,1-1 1 0 0,-1 1 0 0 0,1 0 0 0 0,-1-1 0 0 0,1 0-1 0 0,0 0 1 0 0,0 0 0 0 0,1 0 0 0 0,-1 0 0 0 0,0 0 0 0 0,0-1-1 0 0,1 0 1 0 0,-1 0 0 0 0,1 0 0 0 0,-1 0 0 0 0,1 0-1 0 0,0-1 1 0 0,-1 1 0 0 0,1-1 0 0 0,2 0 16 0 0,73-11-3062 0 0,-55 2-1412 0 0,0-4-4612 0 0,-12 6-2989 0 0</inkml:trace>
  <inkml:trace contextRef="#ctx0" brushRef="#br0" timeOffset="-13530.054">13483 916 11682 0 0,'0'0'3093'0'0,"0"0"-727"0"0,0 0-462 0 0,0 0-150 0 0,0 0-123 0 0,0 0-164 0 0,0 0-288 0 0,0 0-324 0 0,0 0-268 0 0,0 0-215 0 0,0 0-98 0 0,0 0-59 0 0,0 0-56 0 0,-14 6-34 0 0,-113 58 75 0 0,125-63-203 0 0,1-1 0 0 0,-1 1 0 0 0,0 0 0 0 0,1 0 0 0 0,-1 0 0 0 0,1 0 0 0 0,-1 0 0 0 0,1 0 0 0 0,0 1 0 0 0,0-1 1 0 0,-1 0-1 0 0,1 1 0 0 0,0-1 0 0 0,0 0 0 0 0,0 1 0 0 0,0 0 0 0 0,1-1 0 0 0,-1 1 0 0 0,0 0 0 0 0,1-1 0 0 0,-1 1 0 0 0,1 0 0 0 0,-1-1 0 0 0,1 1 0 0 0,0 0 0 0 0,0 0 0 0 0,0 0 0 0 0,0-1 0 0 0,0 1 0 0 0,0 0 0 0 0,0 0 0 0 0,1-1 0 0 0,-1 1 0 0 0,1 1 3 0 0,77 34-23 0 0,-70-35 23 0 0,1 1 0 0 0,-1 0 1 0 0,0 0-1 0 0,-1 0 0 0 0,1 1 1 0 0,-1 0-1 0 0,1 1 1 0 0,-1 0-1 0 0,-1 0 0 0 0,1 0 1 0 0,-1 1-1 0 0,1 0 1 0 0,-2 0-1 0 0,1 1 0 0 0,-1-1 1 0 0,0 1-1 0 0,0 0 1 0 0,-1 1-1 0 0,0-1 0 0 0,-1-1 29 0 0,-1 0-1 0 0,1-1 1 0 0,-1 1 0 0 0,-1 0-1 0 0,1 0 1 0 0,-1 0 0 0 0,0 0-1 0 0,0 0 1 0 0,-1 1 0 0 0,0-1-1 0 0,0 0 1 0 0,-1 0 0 0 0,1 0-1 0 0,-1 0 1 0 0,0 0 0 0 0,-1 0-1 0 0,0 0 1 0 0,0 0 0 0 0,0 0-1 0 0,0 0 1 0 0,-1-1 0 0 0,0 0-1 0 0,0 1 1 0 0,-1-1 0 0 0,0 0-1 0 0,1 0 1 0 0,-2-1 0 0 0,-2 4-29 0 0,-3 1 37 0 0,1 0 1 0 0,-1 0 0 0 0,0-1-1 0 0,-1-1 1 0 0,1 0-1 0 0,-2 0 1 0 0,1-1 0 0 0,-1 0-1 0 0,0-1 1 0 0,0-1-1 0 0,0 0 1 0 0,-1 0 0 0 0,1-1-1 0 0,-1-1 1 0 0,-6 1-38 0 0,7-29-1354 0 0,13 10-1665 0 0,-1 7-1773 0 0,0 1-7698 0 0</inkml:trace>
  <inkml:trace contextRef="#ctx0" brushRef="#br0" timeOffset="-10694.409">0 2208 8266 0 0,'0'0'925'0'0,"0"0"-1038"0"0,0 0-371 0 0,0 0 106 0 0,0 0 250 0 0,0 0 219 0 0,0 0 130 0 0,0 0 134 0 0,0 0 152 0 0,0 0 152 0 0,37-5 86 0 0,116-18 15 0 0,48 3 2058 0 0,647-5 3110 0 0,-280 6-4873 0 0,46 12-417 0 0,1655 7 1045 0 0,-1154-7-1161 0 0,-45-8-9 0 0,-117-4-31 0 0,43-10-360 0 0,328-59 300 0 0,65 24 236 0 0,-678 21 17 0 0,-516 21-115 0 0,-50 22-95 0 0,158-14 143 0 0,-134 8-336 0 0,130 14-272 0 0,80-4 147 0 0,-172-11-100 0 0,-141 3-31 0 0,-66 4-33 0 0,0 0-21 0 0,0 0 4 0 0,-22-8-3006 0 0,9 5-3209 0 0,4 0-5884 0 0</inkml:trace>
  <inkml:trace contextRef="#ctx0" brushRef="#br0" timeOffset="-9996.979">14184 1049 6369 0 0,'0'0'1405'0'0,"0"0"-522"0"0,0 0 74 0 0,0 0 333 0 0,0 0 298 0 0,0 0 139 0 0,0 0-71 0 0,0 0-175 0 0,0 0-189 0 0,0 0-172 0 0,0 0-160 0 0,0 0-122 0 0,10-8-87 0 0,29-21-47 0 0,-29 21-19 0 0,-10 8-51 0 0,-18 18 1620 0 0,18-17-2196 0 0,0-1-7 0 0,0 0-2 0 0,0 0-18 0 0,0 0 0 0 0,0 0 2 0 0,0 0 6 0 0,0 0 2 0 0,0 0 11 0 0,23-30 670 0 0,-25 29-666 0 0,-2 0 0 0 0,1-1 0 0 0,0 1 0 0 0,0 0 0 0 0,0 1 0 0 0,0-1 0 0 0,-1 1 0 0 0,1-1 0 0 0,0 1 0 0 0,0 0 0 0 0,-1 0 0 0 0,1 0 0 0 0,0 1 0 0 0,-1-1 0 0 0,1 1 0 0 0,0 0 0 0 0,0 0 0 0 0,0 0 0 0 0,-3 1-56 0 0,2-1 93 0 0,-37 10-13 0 0,40-11-68 0 0,1 0 7 0 0,0 0 4 0 0,0 0-25 0 0,0 0-23 0 0,0 0-52 0 0,11 0 28 0 0,162-44 7 0 0,-170 44 62 0 0,-1 5-3408 0 0,-7 1 2307 0 0,-3 3-2997 0 0,3-4-2385 0 0,2 0-5776 0 0</inkml:trace>
  <inkml:trace contextRef="#ctx0" brushRef="#br0" timeOffset="-9445.956">14389 1317 7274 0 0,'0'0'2296'0'0,"0"0"-1024"0"0,0 0-214 0 0,0 0 199 0 0,0 0 200 0 0,0 0 91 0 0,0 0-76 0 0,0 0-150 0 0,0 0-180 0 0,0 0-157 0 0,0 0-114 0 0,0 0-101 0 0,0 0-72 0 0,0 1 860 0 0,-68 20-47 0 0,62-19-933 0 0,35-7-46 0 0,-28 5-436 0 0,-1 0 14 0 0,0 0 10 0 0,0 0 7 0 0,-24 4 461 0 0,-50 24-28 0 0,69-26-337 0 0,1 0-2039 0 0,0-1-7001 0 0,2-1-3934 0 0</inkml:trace>
  <inkml:trace contextRef="#ctx0" brushRef="#br0" timeOffset="13714.01">6720 2985 272 0 0,'0'0'1543'0'0,"0"0"-85"0"0,0 0 79 0 0,0 0 218 0 0,0 0 191 0 0,0 0 32 0 0,0 0-135 0 0,0 0-224 0 0,0 0-263 0 0,0 0-266 0 0,0 0-195 0 0,-5-4-139 0 0,-18-26 1692 0 0,17 27 2352 0 0,3 17-3534 0 0,3 26-1949 0 0,0-34 1183 0 0,-4 165 285 0 0,1-62-402 0 0,4 1 0 0 0,10 58-383 0 0,6 38 576 0 0,-17-205-535 0 0,0-1-3 0 0,0 0 4 0 0,0 0-8 0 0,0 0-12 0 0,0 0-7 0 0,0 0 9 0 0,0 0-8 0 0,0 0 9 0 0,0 0-5 0 0,0 0 2 0 0,0 0 2 0 0,0 0 21 0 0,0 0-11 0 0,0 0-21 0 0,0 0-18 0 0,0 0 14 0 0,0 0 0 0 0,0 0-3 0 0,0 0-8 0 0,0 0 14 0 0,0 0 3 0 0,0 0-4 0 0,0 0 3 0 0,0 0 4 0 0,0 0 3 0 0,0 0-4 0 0,0 0-1 0 0,0 0 2 0 0,-22-18 730 0 0,-94-1-852 0 0,66 16 74 0 0,-121 0 30 0 0,-81-5 46 0 0,82 7-10 0 0,76 12 49 0 0,-95-7 150 0 0,130-4-227 0 0,59 0-12 0 0,0 0 14 0 0,0 0 10 0 0,0 0 14 0 0,0 0-21 0 0,0 0-45 0 0,0 0 27 0 0,0 0-1 0 0,-17 8 6 0 0,-46 13-41 0 0,56-19-108 0 0,25-21-1105 0 0,11 2-861 0 0,-9 9-5256 0 0,-9 7-5080 0 0</inkml:trace>
  <inkml:trace contextRef="#ctx0" brushRef="#br0" timeOffset="15245.605">6729 2948 0 0 0,'0'0'701'0'0,"0"0"638"0"0,0 0 350 0 0,0 0 206 0 0,0 0 41 0 0,0 0-121 0 0,0 0-160 0 0,0 0-162 0 0,0 0-145 0 0,0 0-132 0 0,0 0-156 0 0,0 0-139 0 0,-2-3-103 0 0,1 1-344 0 0,-3-5-509 0 0,1 5 4120 0 0,-31 38-2167 0 0,11-14-1785 0 0,-2-1 0 0 0,0-2-1 0 0,-1 0 1 0 0,-1-2 0 0 0,0-1 0 0 0,-1-1 0 0 0,-1-1 0 0 0,-1-2-133 0 0,-14 7 771 0 0,274-1-62 0 0,27-29-205 0 0,-244 10-687 0 0,-14 1 207 0 0,1 0 0 0 0,0 0 1 0 0,0-1-1 0 0,-1 1 0 0 0,1 0 0 0 0,0 0 0 0 0,0-1 1 0 0,-1 1-1 0 0,1 0 0 0 0,0-1 0 0 0,0 1 0 0 0,0 0 0 0 0,0-1 1 0 0,-1 1-1 0 0,1 0 0 0 0,0-1 0 0 0,0 1 0 0 0,0-1 0 0 0,0 1 1 0 0,0 0-1 0 0,0-1 0 0 0,0 1 0 0 0,0-1 0 0 0,0 1 0 0 0,0 0 1 0 0,0-1-1 0 0,0 1 0 0 0,1 0 0 0 0,-1-1 0 0 0,0 1 0 0 0,0 0 1 0 0,0-1-1 0 0,0 1 0 0 0,1 0 0 0 0,-1-1 0 0 0,0 1 0 0 0,0 0 1 0 0,0-1-1 0 0,1 1 0 0 0,-1 0 0 0 0,0 0 0 0 0,1-1 0 0 0,-1 1 1 0 0,0 0-1 0 0,1 0 0 0 0,-1 0 0 0 0,0-1 0 0 0,1 1 0 0 0,-1 0 1 0 0,0 0-1 0 0,1 0 0 0 0,-1 0 0 0 0,0 0 0 0 0,1 0 0 0 0,-1 0 1 0 0,1 0-1 0 0,-1 0 0 0 0,0 0 0 0 0,1 0 0 0 0,-1 0 0 0 0,1 0 1 0 0,-1 0-1 0 0,0 0 0 0 0,1 0 0 0 0,-1 0 0 0 0,0 0 0 0 0,1 1-24 0 0,-75-101 117 0 0,58 81-99 0 0,0-1 0 0 0,1 0 0 0 0,1-1 1 0 0,1-1-1 0 0,1 0 0 0 0,1-1 1 0 0,-1-6-19 0 0,-3 0-11 0 0,2 25 102 0 0,-13 33-121 0 0,-51 41 76 0 0,-58 41-141 0 0,106-86 130 0 0,29-24-53 0 0,0-1-14 0 0,0 0-22 0 0,0 0-16 0 0,0 0-7 0 0,0 0-25 0 0,0 0-14 0 0,15 4-823 0 0,-1 0-2479 0 0,-6 2-5634 0 0,-8-6-3305 0 0</inkml:trace>
  <inkml:trace contextRef="#ctx0" brushRef="#br0" timeOffset="16194.881">7264 3280 8234 0 0,'0'0'1687'0'0,"0"0"-254"0"0,0 0-14 0 0,0 0 55 0 0,0 0-136 0 0,0 0-226 0 0,0 0-169 0 0,0 0-116 0 0,0 0-69 0 0,0 0-60 0 0,0 0-63 0 0,0 0-74 0 0,0 0-34 0 0,19-5-3 0 0,57-13-10 0 0,-68 16-339 0 0,0 0 0 0 0,-1-1 0 0 0,1 0 0 0 0,0-1 0 0 0,-1 1 1 0 0,0-2-1 0 0,0 1 0 0 0,0-1 0 0 0,0 0 0 0 0,-1 0 1 0 0,0 0-1 0 0,0-1 0 0 0,0 0 0 0 0,4-6-175 0 0,-2 2 137 0 0,-4 6-98 0 0,-1 0 0 0 0,0 0 0 0 0,0 0 0 0 0,0-1-1 0 0,0 1 1 0 0,-1-1 0 0 0,0 0 0 0 0,0 0 0 0 0,0 0 0 0 0,0 0-1 0 0,-1 0 1 0 0,0 0 0 0 0,0 0 0 0 0,-1 0 0 0 0,1-1-1 0 0,-1 1 1 0 0,0 0 0 0 0,0-1 0 0 0,-1-2-39 0 0,-2 6-14 0 0,0-1 0 0 0,0 1 0 0 0,0 0 0 0 0,0 0 0 0 0,0 0 1 0 0,0 1-1 0 0,0-1 0 0 0,-1 1 0 0 0,1 0 0 0 0,-1 0 0 0 0,1 0 0 0 0,-1 0 0 0 0,1 0 0 0 0,-1 1 0 0 0,1 0 1 0 0,-1-1-1 0 0,0 1 0 0 0,1 1 0 0 0,-3-1 14 0 0,-13 3-30 0 0,0 2 0 0 0,-1-1 0 0 0,2 2 0 0 0,-1 1 1 0 0,1 0-1 0 0,0 1 0 0 0,0 1 0 0 0,1 1 0 0 0,0 1 0 0 0,1 0 1 0 0,0 1-1 0 0,1 0 0 0 0,0 2 0 0 0,1-1 0 0 0,1 2 0 0 0,-1 0 30 0 0,9-10 26 0 0,-1 0 0 0 0,1 0 0 0 0,0 0-1 0 0,1 1 1 0 0,-1 0 0 0 0,1 0-1 0 0,0 0 1 0 0,0 0 0 0 0,1 1 0 0 0,0-1-1 0 0,0 1 1 0 0,1 0 0 0 0,-1 0-1 0 0,1 0 1 0 0,1 0 0 0 0,0 0 0 0 0,0 0-1 0 0,0 1 1 0 0,1-1 0 0 0,0 0 0 0 0,0 1-1 0 0,0-1 1 0 0,1 0 0 0 0,1 0-1 0 0,-1 1 1 0 0,1-1 0 0 0,0 0 0 0 0,1-1-1 0 0,0 1 1 0 0,0 0 0 0 0,0-1-1 0 0,1 1 1 0 0,0-1 0 0 0,0 0 0 0 0,3 3-26 0 0,7 2 142 0 0,0 0 1 0 0,1-1 0 0 0,0-1-1 0 0,1 0 1 0 0,0-1-1 0 0,1-1 1 0 0,-1 0 0 0 0,1-1-1 0 0,1-1 1 0 0,-1-1 0 0 0,1-1-1 0 0,-1 0 1 0 0,1-1 0 0 0,0-1-1 0 0,0 0 1 0 0,0-1-1 0 0,0-2 1 0 0,7 0-143 0 0,-22 2 8 0 0,74-11 127 0 0,-75-3-1768 0 0,-10 4-5196 0 0,6 8 533 0 0,0-2-6250 0 0</inkml:trace>
  <inkml:trace contextRef="#ctx0" brushRef="#br0" timeOffset="17112.929">7898 3379 7226 0 0,'0'0'1851'0'0,"0"0"-104"0"0,0 0 50 0 0,0 0 106 0 0,0 0-78 0 0,0 0-260 0 0,0 0-323 0 0,0 0-287 0 0,0 0-226 0 0,0 0-170 0 0,0 0-128 0 0,0 0-90 0 0,-6 12 398 0 0,-53 138 907 0 0,28 31-925 0 0,31-179-691 0 0,0 0-1 0 0,-1-1 0 0 0,1 1 0 0 0,1 0 0 0 0,-1 0 0 0 0,0 0 0 0 0,0 0 0 0 0,1 0 1 0 0,-1 0-1 0 0,1 0 0 0 0,0 0 0 0 0,-1 0 0 0 0,1 0 0 0 0,0-1 0 0 0,0 1 0 0 0,0 0 0 0 0,0-1 1 0 0,0 1-1 0 0,1-1 0 0 0,-1 1 0 0 0,0-1 0 0 0,1 1 0 0 0,-1-1 0 0 0,1 0 0 0 0,0 0 1 0 0,-1 0-1 0 0,1 0 0 0 0,0 0 0 0 0,0 0 0 0 0,-1 0 0 0 0,1 0 0 0 0,0-1 0 0 0,0 1 1 0 0,0-1-1 0 0,0 0 0 0 0,0 1 0 0 0,0-1 0 0 0,0 0 0 0 0,0 0 0 0 0,0 0 0 0 0,0 0 1 0 0,0 0-1 0 0,0-1-29 0 0,87 1 604 0 0,-88 0-626 0 0,-1 0 0 0 0,-30 0-1776 0 0,2 0-1934 0 0,16 0-2449 0 0,4 0-4805 0 0</inkml:trace>
  <inkml:trace contextRef="#ctx0" brushRef="#br0" timeOffset="17353.936">7627 3515 7810 0 0,'0'0'2811'0'0,"0"0"-1265"0"0,0 0-649 0 0,0 0-26 0 0,0 0 89 0 0,0 0 142 0 0,0 0 74 0 0,0 0-97 0 0,0 0-138 0 0,0 0-119 0 0,0 0-129 0 0,0 0-138 0 0,0 0-131 0 0,34 3-129 0 0,106 7-122 0 0,-7-7-397 0 0,-89-4-4223 0 0,-34 1-4979 0 0</inkml:trace>
  <inkml:trace contextRef="#ctx0" brushRef="#br0" timeOffset="18134.897">7183 2786 7810 0 0,'0'0'1905'0'0,"0"0"-159"0"0,0 0 40 0 0,0 0-84 0 0,0 0-195 0 0,0 0-310 0 0,0 0-353 0 0,0 0-153 0 0,0 0-59 0 0,0 0-37 0 0,0 0-2 0 0,0 0-18 0 0,19-18-28 0 0,89-92 500 0 0,17-16 1155 0 0,-103 101-1905 0 0,-21 25-254 0 0,-1 0-20 0 0,0 0-7 0 0,0 0 0 0 0,0 0-6 0 0,0 0-23 0 0,-2 19 16 0 0,-6 39 141 0 0,29 26-111 0 0,44 19-968 0 0,-53-83-2080 0 0,-9-14-905 0 0,0 2-7680 0 0</inkml:trace>
  <inkml:trace contextRef="#ctx0" brushRef="#br0" timeOffset="21079.878">5440 3740 0 0 0,'0'0'1002'0'0,"0"0"260"0"0,0 0-79 0 0,0 0-137 0 0,0 0-36 0 0,0 0 28 0 0,0 0 59 0 0,0 0 24 0 0,0 0-11 0 0,0 0-33 0 0,0 0-46 0 0,0 0-57 0 0,0 0-69 0 0,0 0-67 0 0,0 0-82 0 0,4 0 2700 0 0,17 0-2158 0 0,-10-2-1042 0 0,-1 0 0 0 0,1-1 0 0 0,0 0-1 0 0,-1-1 1 0 0,0 0 0 0 0,0 0 0 0 0,0-1-1 0 0,-1-1 1 0 0,0 1 0 0 0,1-2-1 0 0,-2 1-255 0 0,25-14 480 0 0,-11 7-246 0 0,-1-1 0 0 0,0 0 1 0 0,-1-2-1 0 0,-1 0 0 0 0,0-1 0 0 0,-1-1 1 0 0,-1-1-1 0 0,12-17-234 0 0,-9 5 681 0 0,-20 31-601 0 0,0 0-9 0 0,0 0-14 0 0,0 0-21 0 0,3 33-261 0 0,14 44 453 0 0,5 77 184 0 0,-3 12-67 0 0,4-62-266 0 0,-17-84 447 0 0,-21-26 709 0 0,1-8-1231 0 0,-2-5 65 0 0,-32-44 24 0 0,-48-21 49 0 0,-109 4-472 0 0,205 80-105 0 0,-10-4 45 0 0,14 3-8536 0 0,2 1-3436 0 0</inkml:trace>
  <inkml:trace contextRef="#ctx0" brushRef="#br0" timeOffset="22546.808">4017 3309 464 0 0,'0'0'1910'0'0,"0"0"-698"0"0,0 0-200 0 0,0 0 155 0 0,0 0 258 0 0,0 0 120 0 0,0 0-58 0 0,0 0-191 0 0,0 0-186 0 0,0 0-72 0 0,0 0-58 0 0,5 6-67 0 0,50 32 1512 0 0,-39-35-2119 0 0,0-1-1 0 0,0-1 1 0 0,0-1 0 0 0,0 0 0 0 0,0-1 0 0 0,1-1-1 0 0,-1 0 1 0 0,-1-2 0 0 0,1 1 0 0 0,0-2-1 0 0,-1 0 1 0 0,0-1 0 0 0,0-1 0 0 0,0 0 0 0 0,-1 0-1 0 0,0-2 1 0 0,-1 0 0 0 0,0 0 0 0 0,0-2-1 0 0,-1 1 1 0 0,10-12-306 0 0,-17 16 48 0 0,0 0 0 0 0,0 0 0 0 0,-1 0 0 0 0,0 0 0 0 0,0-1 0 0 0,0 1 0 0 0,-1-1 0 0 0,0 0 1 0 0,0 0-1 0 0,-1-1 0 0 0,0 1 0 0 0,0 0 0 0 0,-1-1 0 0 0,0 0-48 0 0,0 4 3 0 0,-1 1 0 0 0,0 0 0 0 0,0 0 0 0 0,0-1 0 0 0,0 1 0 0 0,0 0 0 0 0,-1-1 0 0 0,0 1 0 0 0,1 0 0 0 0,-1 0 0 0 0,-1 0 0 0 0,1 0 0 0 0,0 0 0 0 0,-1 0 0 0 0,1 0 0 0 0,-1 0 0 0 0,0 0 0 0 0,0 0-1 0 0,0 1 1 0 0,0-1 0 0 0,-1 1 0 0 0,1 0 0 0 0,-1 0 0 0 0,1 0 0 0 0,-1 0 0 0 0,0 0 0 0 0,1 0 0 0 0,-1 1 0 0 0,0-1 0 0 0,0 1 0 0 0,-1 0 0 0 0,-1-1-3 0 0,-6-1-44 0 0,-1 1 0 0 0,1 0-1 0 0,-1 1 1 0 0,1 0 0 0 0,-1 1-1 0 0,0 0 1 0 0,1 1 0 0 0,-1 0-1 0 0,1 1 1 0 0,-1 0 0 0 0,1 1-1 0 0,0 0 1 0 0,0 1 0 0 0,0 0-1 0 0,0 0 1 0 0,1 1 0 0 0,-1 1-1 0 0,1 0 1 0 0,1 0 0 0 0,-10 8 44 0 0,6-3 10 0 0,0 0 0 0 0,0 1 0 0 0,1 0 0 0 0,1 0 0 0 0,0 2 0 0 0,1-1 0 0 0,0 1 0 0 0,1 1 1 0 0,0 0-1 0 0,2 0 0 0 0,0 0 0 0 0,0 1 0 0 0,1 0 0 0 0,1 2-10 0 0,3-10 31 0 0,1 0-1 0 0,0 0 1 0 0,0 0 0 0 0,1 0 0 0 0,0 0 0 0 0,0 1 0 0 0,1-1-1 0 0,0 0 1 0 0,0 0 0 0 0,1 0 0 0 0,0 0 0 0 0,1-1-1 0 0,0 1 1 0 0,0 0 0 0 0,0-1 0 0 0,1 0 0 0 0,0 0-1 0 0,1 0 1 0 0,-1 0 0 0 0,5 4-31 0 0,-2-2 99 0 0,0 1 0 0 0,1-1 0 0 0,0 0 1 0 0,0 0-1 0 0,1-1 0 0 0,0 0 0 0 0,0-1 0 0 0,1 0 0 0 0,0 0 0 0 0,1-1 0 0 0,-1 0 1 0 0,1-1-1 0 0,0-1 0 0 0,1 1 0 0 0,-1-2 0 0 0,1 1 0 0 0,-1-2 0 0 0,5 1-99 0 0,8 1 150 0 0,1-1-1 0 0,0-2 0 0 0,-1 0 0 0 0,1-1 0 0 0,0-2 0 0 0,-1-1 1 0 0,4-1-150 0 0,9-3 14 0 0,-41-1-3276 0 0,-1 5-5361 0 0,1 3-3378 0 0</inkml:trace>
  <inkml:trace contextRef="#ctx0" brushRef="#br0" timeOffset="23217.737">4742 3398 5473 0 0,'0'0'1451'0'0,"0"0"-192"0"0,0 0 57 0 0,0 0 134 0 0,0 0 38 0 0,0 0-157 0 0,0 0-281 0 0,0 0-286 0 0,0 0-213 0 0,0 0-107 0 0,0 0-61 0 0,0 0-23 0 0,-16 19 10 0 0,-49 63 1 0 0,28-7 727 0 0,-5 17 910 0 0,48-129 994 0 0,8 3-2967 0 0,2 1 0 0 0,1 1 0 0 0,1 1 0 0 0,2 0 0 0 0,1 1 0 0 0,8-7-35 0 0,-12 15-27 0 0,-16 19 28 0 0,-1 2 14 0 0,0 1-19 0 0,0 0-16 0 0,0 0-29 0 0,17 138 364 0 0,-16-132-283 0 0,1-1 0 0 0,0 1 0 0 0,0-1 1 0 0,0 1-1 0 0,1-1 0 0 0,0 0 0 0 0,0 0 1 0 0,0 0-1 0 0,1 0 0 0 0,0-1 0 0 0,-1 1 1 0 0,2-1-1 0 0,-1 0 0 0 0,0 0 0 0 0,1 0 1 0 0,0-1-1 0 0,0 0 0 0 0,0 0 0 0 0,0 0 0 0 0,0 0 1 0 0,5 1-33 0 0,-6-3 52 0 0,-1 0 0 0 0,1-1 1 0 0,-1 1-1 0 0,1-1 0 0 0,-1 1 0 0 0,1-1 1 0 0,-1 0-1 0 0,1-1 0 0 0,0 1 0 0 0,-1-1 1 0 0,1 1-1 0 0,-1-1 0 0 0,0 0 0 0 0,1 0 1 0 0,-1-1-1 0 0,0 1 0 0 0,1-1 0 0 0,-1 1 1 0 0,0-1-1 0 0,0 0 0 0 0,0 0 1 0 0,-1 0-1 0 0,1-1 0 0 0,0 1 0 0 0,-1-1 1 0 0,0 0-1 0 0,1 1 0 0 0,-1-1 0 0 0,0 0 1 0 0,0 0-1 0 0,0-1-52 0 0,38-105 519 0 0,-39 104-601 0 0,0 0 0 0 0,-1 0 0 0 0,1 0 0 0 0,-1 0 0 0 0,0 0 0 0 0,0 0 0 0 0,-1 0 0 0 0,1 0 0 0 0,-1 0 0 0 0,0 0 0 0 0,-1 0 0 0 0,1 0 0 0 0,-1 1 0 0 0,-1-4 82 0 0,-8 3-3848 0 0,6 3-2408 0 0,2 1-5957 0 0</inkml:trace>
  <inkml:trace contextRef="#ctx0" brushRef="#br0" timeOffset="24068.387">4137 2750 7994 0 0,'0'0'1888'0'0,"0"0"-55"0"0,0 0 140 0 0,0 0 30 0 0,0 0-181 0 0,0 0-334 0 0,0 0-378 0 0,0 0-313 0 0,0 0-195 0 0,0 0-102 0 0,0 0-60 0 0,0 0-17 0 0,0 0 16 0 0,4-4 10 0 0,141-155 2285 0 0,-41 28-2109 0 0,-102 127-610 0 0,-1 3-15 0 0,-1 0 1 0 0,0 1 0 0 0,0-1 0 0 0,0 0 0 0 0,1 1 0 0 0,-1-1 0 0 0,0 0 0 0 0,1 0-1 0 0,-1 1 1 0 0,1-1 0 0 0,-1 1 0 0 0,1-1 0 0 0,-1 0 0 0 0,1 1 0 0 0,-1-1 0 0 0,1 1-1 0 0,0-1 1 0 0,-1 1 0 0 0,1-1 0 0 0,0 1 0 0 0,-1 0 0 0 0,1-1 0 0 0,0 1-1 0 0,-1 0 1 0 0,1 0 0 0 0,0-1 0 0 0,0 1 0 0 0,0 0 0 0 0,-1 0 0 0 0,1 0 0 0 0,0 0-1 0 0,0 0 1 0 0,-1 0 0 0 0,1 0 0 0 0,0 0 0 0 0,0 0 0 0 0,0 0 0 0 0,-1 1 0 0 0,1-1-1 0 0,0 0 1 0 0,-1 1 0 0 0,1-1 0 0 0,0 0 0 0 0,0 1 0 0 0,0-1-1 0 0,10 20 137 0 0,0-1-1 0 0,-2 1 1 0 0,0 1 0 0 0,-1 0-1 0 0,-1 0 1 0 0,1 9-137 0 0,-7-28 13 0 0,30 58 303 0 0,3-15-1435 0 0,-19-28-5605 0 0,-11-13-5490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67 14643 0 0,'0'0'1423'0'0,"0"0"-440"0"0,0 0-143 0 0,0 0 170 0 0,0 0 205 0 0,0 0 81 0 0,0 0-60 0 0,0 0-162 0 0,0 0-174 0 0,0 0-153 0 0,0 0-134 0 0,0 0-102 0 0,0 0-72 0 0,6 34-70 0 0,20 107-65 0 0,-24-131-256 0 0,0 1 0 0 0,-1-1 0 0 0,0 0 0 0 0,0 1 0 0 0,-1-1 0 0 0,-1 0 0 0 0,1 1 0 0 0,-2-1 0 0 0,1 0 0 0 0,-4 9-48 0 0,-1 8 79 0 0,-2 11-14 0 0,-9 38-65 0 0,4 1-1 0 0,3 0 1 0 0,0 56 0 0 0,11-133-72 0 0,-1 1-1 0 0,1 0 1 0 0,-1-1 0 0 0,1 1-1 0 0,-1 0 1 0 0,1-1 0 0 0,-1 1 0 0 0,1-1-1 0 0,-1 1 1 0 0,1-1 0 0 0,0 1-1 0 0,-1-1 1 0 0,1 1 0 0 0,0-1-1 0 0,-1 0 1 0 0,1 1 0 0 0,0-1 0 0 0,0 0-1 0 0,-1 0 1 0 0,1 0 0 0 0,0 1-1 0 0,0-1 1 0 0,0 0 0 0 0,-1 0-1 0 0,1 0 1 0 0,0 0 0 0 0,0 0-1 0 0,0 0 1 0 0,-1-1 0 0 0,1 1 0 0 0,0 0-1 0 0,0 0 1 0 0,0 0 0 0 0,-1-1-1 0 0,1 1 1 0 0,0 0 0 0 0,-1-1-1 0 0,1 1 1 0 0,0-1 0 0 0,-1 1-1 0 0,1-1 1 0 0,0 1 0 0 0,-1-1 0 0 0,1 1-1 0 0,-1-1 1 0 0,1 0 0 0 0,-1 1-1 0 0,1-1 1 0 0,-1 0 0 0 0,0 1-1 0 0,1-1 1 0 0,-1 0 0 0 0,0 0-1 0 0,1 1 1 0 0,-1-1 0 0 0,0 0 0 0 0,0 0-1 0 0,0 0 1 0 0,0 1 0 0 0,0-1-1 0 0,0 0 1 0 0,0 0 0 0 0,0 0-1 0 0,0 0 73 0 0,5-16-2485 0 0,-1 6-693 0 0,0 0-3552 0 0,-2 3-4475 0 0</inkml:trace>
  <inkml:trace contextRef="#ctx0" brushRef="#br0" timeOffset="319.503">443 1 12411 0 0,'0'0'1623'0'0,"0"0"-219"0"0,0 0-13 0 0,0 0 15 0 0,0 0-34 0 0,0 0-175 0 0,0 0-292 0 0,0 0-236 0 0,0 0-134 0 0,0 0-106 0 0,0 0-46 0 0,0 0-4 0 0,0 0 10 0 0,-3 6-5 0 0,-61 94 1234 0 0,-114 41-1870 0 0,160-101-1881 0 0,22-22-6998 0 0,1-14-2943 0 0</inkml:trace>
  <inkml:trace contextRef="#ctx0" brushRef="#br0" timeOffset="567.724">1 818 13067 0 0,'0'0'1978'0'0,"0"0"-643"0"0,0 0-309 0 0,0 0-12 0 0,0 0 72 0 0,0 0 30 0 0,0 0-35 0 0,0 0-88 0 0,0 0-163 0 0,0 0-179 0 0,34 6-171 0 0,107 17-148 0 0,-47-28 56 0 0,-74-1-305 0 0,208-33 556 0 0,-129 34-7889 0 0,-86 5-4686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3649 0 0,'0'0'3425'0'0,"0"0"-241"0"0,0 0-183 0 0,0 0-349 0 0,0 0-460 0 0,0 0-547 0 0,0 0-522 0 0,0 0-311 0 0,0 0-202 0 0,0 0-135 0 0,0 0-54 0 0,0 0-41 0 0,0 0-35 0 0,-35 16-44 0 0,-107 51-17 0 0,55-10 141 0 0,-18 35 47 0 0,104-92-475 0 0,1 1 1 0 0,0 0-1 0 0,-1 0 0 0 0,1-1 1 0 0,0 1-1 0 0,0 0 0 0 0,0 0 1 0 0,0-1-1 0 0,0 1 0 0 0,-1 0 1 0 0,2 0-1 0 0,-1 0 0 0 0,0-1 1 0 0,0 1-1 0 0,0 0 0 0 0,0 0 1 0 0,0 0-1 0 0,1-1 0 0 0,-1 1 1 0 0,0 0-1 0 0,1 0 0 0 0,-1-1 1 0 0,0 1-1 0 0,1 0 0 0 0,-1-1 1 0 0,1 1-1 0 0,-1-1 1 0 0,1 1-1 0 0,-1 0 0 0 0,1-1 1 0 0,0 1-1 0 0,-1-1 0 0 0,1 1 1 0 0,0-1-1 0 0,-1 0 0 0 0,1 1 1 0 0,0-1-1 0 0,0 0 0 0 0,-1 1 1 0 0,1-1-1 0 0,0 0 0 0 0,0 0 1 0 0,-1 0-1 0 0,1 0 0 0 0,0 0 1 0 0,0 0-1 0 0,0 0 0 0 0,0 0 3 0 0,52 9 36 0 0,-39-8-23 0 0,-6 0-7 0 0,1 0 0 0 0,-1 1 1 0 0,1 0-1 0 0,-1 0 0 0 0,1 0 0 0 0,-1 1 0 0 0,0 1 0 0 0,0-1 0 0 0,0 1 0 0 0,-1 1 0 0 0,0-1 0 0 0,1 1 0 0 0,-2 1 0 0 0,1-1 0 0 0,0 1 0 0 0,-1 0 0 0 0,0 0 0 0 0,-1 1 0 0 0,1 1-6 0 0,-4-3 15 0 0,-1-1 0 0 0,1 1 0 0 0,-2-1 0 0 0,1 1 0 0 0,0 0 0 0 0,-1 0 0 0 0,0-1 0 0 0,0 1-1 0 0,0 0 1 0 0,0 0 0 0 0,-1-1 0 0 0,0 1 0 0 0,0 0 0 0 0,0-1 0 0 0,-1 1 0 0 0,0-1 0 0 0,1 1 0 0 0,-1-1 0 0 0,-1 0 0 0 0,1 0 0 0 0,-1 0-1 0 0,0 0 1 0 0,1 0 0 0 0,-2-1 0 0 0,1 1 0 0 0,-3 2-15 0 0,-6 7 17 0 0,0-1-1 0 0,-1 0 1 0 0,0-1-1 0 0,-1 0 1 0 0,0-1 0 0 0,-1-1-1 0 0,-8 4-16 0 0,-66 6-823 0 0,88-44-4674 0 0,5 17 820 0 0,3 1-4725 0 0</inkml:trace>
  <inkml:trace contextRef="#ctx0" brushRef="#br0" timeOffset="370.01">894 19 12843 0 0,'0'0'1845'0'0,"0"0"-368"0"0,0 0 36 0 0,0 0 161 0 0,0 0-18 0 0,0 0-233 0 0,0 0-437 0 0,0 0-347 0 0,0 0-151 0 0,0 0-53 0 0,0 0-62 0 0,0 0-76 0 0,-29 21-70 0 0,-92 65-53 0 0,20-6 187 0 0,77-51-347 0 0,24-28-17 0 0,0 0 0 0 0,0 0 0 0 0,1 0 0 0 0,-1 0 0 0 0,0-1-1 0 0,0 1 1 0 0,0 0 0 0 0,1 0 0 0 0,-1 0 0 0 0,0-1 0 0 0,1 1 0 0 0,-1 0-1 0 0,1-1 1 0 0,-1 1 0 0 0,1 0 0 0 0,-1-1 0 0 0,1 1 0 0 0,-1 0 0 0 0,1-1 0 0 0,-1 1-1 0 0,1-1 1 0 0,0 1 0 0 0,0-1 0 0 0,-1 1 0 0 0,1-1 0 0 0,0 0 0 0 0,0 1-1 0 0,-1-1 1 0 0,1 0 0 0 0,0 0 0 0 0,0 1 0 0 0,0-1 0 0 0,-1 0 0 0 0,1 0 0 0 0,0 0-1 0 0,0 0 1 0 0,0 0 0 0 0,0 0 0 0 0,-1 0 0 0 0,1 0 0 0 0,0-1 0 0 0,0 1 3 0 0,61 1-7 0 0,-57-2 7 0 0,1 0 1 0 0,0 0 0 0 0,0 0 0 0 0,0 0 0 0 0,0 1 0 0 0,0 0 0 0 0,0 1 0 0 0,0-1 0 0 0,0 1 0 0 0,-1 0 0 0 0,1 0 0 0 0,0 1 0 0 0,0 0 0 0 0,-1 0 0 0 0,1 0-1 0 0,-1 1 1 0 0,0-1 0 0 0,1 1 0 0 0,-1 1 0 0 0,-1-1 0 0 0,1 1 0 0 0,0-1 0 0 0,-1 1 0 0 0,0 1 0 0 0,0-1 0 0 0,0 1 0 0 0,0-1 0 0 0,-1 1 0 0 0,1 1-1 0 0,-3-1 19 0 0,0 0 0 0 0,0-1 0 0 0,0 1 0 0 0,-1 0 0 0 0,1-1 0 0 0,-1 1 0 0 0,0 0 0 0 0,-1 0 0 0 0,1 0 1 0 0,-1-1-1 0 0,0 1 0 0 0,0 0 0 0 0,0-1 0 0 0,-1 1 0 0 0,0-1 0 0 0,1 1 0 0 0,-2-1 0 0 0,1 0 0 0 0,0 0 0 0 0,-1 0 1 0 0,0 0-1 0 0,0 0 0 0 0,0-1 0 0 0,-2 3-19 0 0,-93 76 220 0 0,87-74-214 0 0,-146 76-1152 0 0,157-84 1000 0 0,-2 0-320 0 0,1 0-9271 0 0,1-3-2533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0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4545 0 0,'0'0'1419'0'0,"0"0"-204"0"0,0 0-119 0 0,0 0 86 0 0,0 0 199 0 0,0 0 158 0 0,0 0 24 0 0,0 0-161 0 0,0 0-258 0 0,0 0-260 0 0,0 0-193 0 0,3-23-101 0 0,11-71-54 0 0,18 30 496 0 0,-11 41-593 0 0,2 0 1 0 0,1 2-1 0 0,1 0 1 0 0,0 2-1 0 0,7-3-439 0 0,-3 1 244 0 0,3-2 35 0 0,1 1 1 0 0,1 1 0 0 0,0 2-1 0 0,37-14-279 0 0,-68 32 14 0 0,0-1-1 0 0,-1 1 1 0 0,1 0-1 0 0,0 0 0 0 0,0 0 1 0 0,0 0-1 0 0,0 0 0 0 0,0 1 1 0 0,0-1-1 0 0,0 1 0 0 0,0 0 1 0 0,0 0-1 0 0,0 0 1 0 0,0 0-1 0 0,0 0 0 0 0,0 1 1 0 0,0-1-1 0 0,0 1 0 0 0,-1 0 1 0 0,1 0-1 0 0,0 0 1 0 0,0 0-1 0 0,0 1 0 0 0,-1-1 1 0 0,1 1-1 0 0,-1-1 0 0 0,1 1 1 0 0,-1 0-1 0 0,0 0 1 0 0,1 0-1 0 0,-1 0 0 0 0,0 1 1 0 0,-1-1-1 0 0,1 1 0 0 0,0-1 1 0 0,-1 1-1 0 0,1-1 1 0 0,-1 1-1 0 0,1 0-13 0 0,2 11 102 0 0,1 0 1 0 0,-2 1 0 0 0,0-1-1 0 0,-1 0 1 0 0,0 1-1 0 0,-1 0 1 0 0,-1-1-1 0 0,0 1 1 0 0,-1 1-103 0 0,1 11 78 0 0,-5 26 43 0 0,-1-1 0 0 0,-3 0 0 0 0,-3 0 0 0 0,-1 0-1 0 0,-15 34-120 0 0,18-55 23 0 0,-85 234 123 0 0,96-265-149 0 0,-1 0 1 0 0,0 0 0 0 0,1 0 0 0 0,-1 0 0 0 0,0 0-1 0 0,1 0 1 0 0,-1 0 0 0 0,0 1 0 0 0,0-1-1 0 0,1 0 1 0 0,-1 0 0 0 0,0 0 0 0 0,1 1 0 0 0,-1-1-1 0 0,0 0 1 0 0,0 0 0 0 0,0 0 0 0 0,1 1 2 0 0,26-38 53 0 0,19-32-1 0 0,57-83-33 0 0,71-77-19 0 0,-157 208 3 0 0,2 1 0 0 0,0 1 0 0 0,0 0 0 0 0,2 1 0 0 0,0 1 0 0 0,12-6-3 0 0,-32 23 0 0 0,0-1-1 0 0,-1 0 1 0 0,1 0-1 0 0,0 1 1 0 0,0-1 0 0 0,0 0-1 0 0,0 1 1 0 0,0-1-1 0 0,0 1 1 0 0,0-1-1 0 0,0 1 1 0 0,0-1-1 0 0,0 1 1 0 0,0 0-1 0 0,0 0 1 0 0,0-1 0 0 0,1 1-1 0 0,-1 0 1 0 0,0 0-1 0 0,0 0 1 0 0,0 0-1 0 0,0 0 1 0 0,0 0-1 0 0,0 1 1 0 0,1-1-1 0 0,-1 0 1 0 0,0 1 0 0 0,0-1-1 0 0,0 0 1 0 0,0 1-1 0 0,0 0 1 0 0,0-1-1 0 0,0 1 1 0 0,0-1-1 0 0,-1 1 1 0 0,1 0-1 0 0,0 0 1 0 0,0-1 0 0 0,0 1-1 0 0,-1 0 1 0 0,1 0-1 0 0,0 0 1 0 0,-1 0-1 0 0,1 0 1 0 0,-1 0-1 0 0,1 0 1 0 0,-1 0 0 0 0,1 0-1 0 0,-1 0 1 0 0,0 0-1 0 0,0 0 1 0 0,1 1-1 0 0,-1-1 1 0 0,1 36 48 0 0,-1 0-1 0 0,-2 0 1 0 0,-1-1-1 0 0,-2 1 1 0 0,-9 32-48 0 0,-10 92 82 0 0,23-160-83 0 0,1 1 0 0 0,0-1-1 0 0,0 0 1 0 0,-1 0 0 0 0,1 0-1 0 0,0 0 1 0 0,0 0 0 0 0,0 0 0 0 0,0 1-1 0 0,0-1 1 0 0,0 0 0 0 0,1 0-1 0 0,-1 0 1 0 0,0 0 0 0 0,0 0-1 0 0,1 0 1 0 0,-1 1 0 0 0,1-1-1 0 0,-1 0 1 0 0,1 0 0 0 0,0 0-1 0 0,-1-1 1 0 0,1 1 0 0 0,0 0 0 0 0,-1 0-1 0 0,1 0 1 0 0,0 0 0 0 0,0-1-1 0 0,0 1 1 0 0,0 0 0 0 0,0-1-1 0 0,0 1 1 0 0,0-1 0 0 0,0 1-1 0 0,0-1 1 0 0,0 1 0 0 0,0-1-1 0 0,0 0 1 0 0,0 1 0 0 0,1-1 0 0 0,-1 0-1 0 0,0 0 1 0 0,0 0 0 0 0,0 0-1 0 0,0 0 1 0 0,0 0 0 0 0,1 0-1 0 0,-1 0 1 0 0,0-1 0 0 0,0 1-1 0 0,0 0 1 0 0,0-1 0 0 0,0 1-1 0 0,0-1 1 0 0,0 1 0 0 0,0-1 0 0 0,0 1-1 0 0,0-1 1 0 0,0 0 0 0 0,0 0-1 0 0,0 1 1 0 0,0-1 0 0 0,0 0 1 0 0,26-19 10 0 0,0-1 0 0 0,-2-1 1 0 0,0-1-1 0 0,-1-1 0 0 0,-2-1 1 0 0,14-20-11 0 0,38-40 10 0 0,168-134-5 0 0,-236 214-5 0 0,0 0 0 0 0,0 1 1 0 0,0 0-1 0 0,0 0 0 0 0,1 1 0 0 0,0 0 0 0 0,-1 0 1 0 0,1 0-1 0 0,0 1 0 0 0,1 0 0 0 0,-1 0 0 0 0,0 1 1 0 0,3 0-1 0 0,-9 2 2 0 0,0 0 1 0 0,1 1 0 0 0,-1-1-1 0 0,0 0 1 0 0,0 1 0 0 0,0-1-1 0 0,0 1 1 0 0,0 0 0 0 0,-1-1 0 0 0,1 1-1 0 0,0 0 1 0 0,-1-1 0 0 0,1 1-1 0 0,-1 0 1 0 0,0 0 0 0 0,1-1-1 0 0,-1 1 1 0 0,0 0 0 0 0,0 0-1 0 0,0-1 1 0 0,0 1 0 0 0,-1 0 0 0 0,1 0-1 0 0,0 0 1 0 0,-1 0-3 0 0,1 3 15 0 0,-3 23 30 0 0,0-1 0 0 0,-2-1 0 0 0,-1 1 0 0 0,-1 0 0 0 0,-1-1 0 0 0,-2-1 0 0 0,-9 20-45 0 0,-22 66 96 0 0,21 10-1503 0 0,32-109-2011 0 0,-3-12-639 0 0,-5 0 743 0 0,4 0-8308 0 0</inkml:trace>
  <inkml:trace contextRef="#ctx0" brushRef="#br0" timeOffset="382.801">2215 176 9890 0 0,'0'0'2933'0'0,"0"0"-1014"0"0,0 0-523 0 0,0 0-113 0 0,0 0-44 0 0,0 0-64 0 0,0 0-140 0 0,-31 17-175 0 0,-100 55-160 0 0,54-10 109 0 0,62-44-608 0 0,-6 4 9 0 0,1 0 0 0 0,1 2 0 0 0,1 0 1 0 0,1 2-1 0 0,1-1 0 0 0,1 2 0 0 0,2 0 0 0 0,-3 8-210 0 0,14-32 15 0 0,1 1-1 0 0,-1 0 0 0 0,0-1 1 0 0,1 1-1 0 0,0 0 1 0 0,0 0-1 0 0,0 0 0 0 0,0 0 1 0 0,1 0-1 0 0,0 0 0 0 0,0 0 1 0 0,0 0-1 0 0,0 0 0 0 0,0 0 1 0 0,1 0-1 0 0,0 0 1 0 0,-1 0-1 0 0,2-1 0 0 0,-1 1 1 0 0,0 0-1 0 0,1 0 0 0 0,0-1 1 0 0,-1 1-1 0 0,1-1 0 0 0,1 1 1 0 0,-1-1-1 0 0,0 0 1 0 0,1 0-1 0 0,0 0 0 0 0,0 0 1 0 0,0-1-1 0 0,0 1 0 0 0,0-1 1 0 0,0 1-1 0 0,1-1 0 0 0,-1 0 1 0 0,1-1-1 0 0,-1 1 1 0 0,2 0-16 0 0,12 0 50 0 0,-1-1-1 0 0,0 0 0 0 0,1-1 0 0 0,-1-1 0 0 0,0-1 1 0 0,0 0-1 0 0,0-1 0 0 0,0-1 0 0 0,0 0 0 0 0,0-1 1 0 0,-1-1-1 0 0,0 0 0 0 0,0-1 0 0 0,-1-1 0 0 0,0 0 1 0 0,0-1-1 0 0,-1 0 0 0 0,0-1 0 0 0,0-1 0 0 0,-1 0 1 0 0,-1-1-1 0 0,2-3-48 0 0,16-15 61 0 0,-1-1 0 0 0,-2-2 0 0 0,-1-1 0 0 0,16-31-61 0 0,-9 16 45 0 0,-21 37-31 0 0,-12 21-35 0 0,-10 22 5 0 0,-8 11-42 0 0,12-29-38 0 0,1 0 0 0 0,0 0 0 0 0,0 1 1 0 0,1 0-1 0 0,1 0 0 0 0,1 0 0 0 0,0 0 0 0 0,0 0 1 0 0,2 1-1 0 0,0-1 0 0 0,0 1 0 0 0,2 5 96 0 0,33 12-3520 0 0,-17-28-177 0 0,-1-3-3302 0 0,-5-1-4177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4513 7474 0 0,'0'0'1387'0'0,"0"0"-199"0"0,0 0 39 0 0,0 0 170 0 0,0 0 125 0 0,0 0-18 0 0,0 0-210 0 0,0 0-284 0 0,0 0-254 0 0,0 0-219 0 0,0 0-158 0 0,-5 0-68 0 0,-15 0-21 0 0,15 0 5 0 0,5 0 14 0 0,0 0-43 0 0,0 0-22 0 0,0 0 4 0 0,0 0 16 0 0,0 0 49 0 0,0 0 57 0 0,0 0 18 0 0,11-23 928 0 0,9-38-625 0 0,-20 60-532 0 0,0 1 26 0 0,0 0 4 0 0,0 0 11 0 0,0 0-14 0 0,0 0-19 0 0,0 0-18 0 0,0 0 0 0 0,-16 20-550 0 0,9-3-3124 0 0,2-5-5139 0 0,2-2-3790 0 0</inkml:trace>
  <inkml:trace contextRef="#ctx0" brushRef="#br0" timeOffset="481.957">328 4966 14315 0 0,'0'0'1551'0'0,"0"0"-409"0"0,0 0-166 0 0,0 0 35 0 0,0 0 34 0 0,0 0-42 0 0,0 0-176 0 0,0 0-218 0 0,0 0-176 0 0,0 0-127 0 0,0 0-68 0 0,0 0-33 0 0,0 0-8 0 0,5-4 989 0 0,10-11 879 0 0,-13 8-1393 0 0,-18 18-284 0 0,-29 40-127 0 0,58-58-852 0 0,8-3-1548 0 0,-11 6-2283 0 0,-4 0-7774 0 0</inkml:trace>
  <inkml:trace contextRef="#ctx0" brushRef="#br0" timeOffset="1617.031">5729 4406 11218 0 0,'0'0'1857'0'0,"0"0"-249"0"0,0 0-162 0 0,0 0-67 0 0,0 0-38 0 0,0 0-156 0 0,0 0-269 0 0,0 0-251 0 0,0 0-247 0 0,0 0-174 0 0,0 0-94 0 0,-1 2-10 0 0,4 88 1544 0 0,-3 219 481 0 0,-29 75-1830 0 0,36-278-1615 0 0,-3-102 310 0 0,-3-4-3416 0 0,-1 0-4192 0 0,0 0-2655 0 0</inkml:trace>
  <inkml:trace contextRef="#ctx0" brushRef="#br0" timeOffset="3795.581">5632 4399 6817 0 0,'0'0'1475'0'0,"0"0"-342"0"0,0 0-205 0 0,0 0 7 0 0,0 0 58 0 0,0 0-2 0 0,0 0-57 0 0,0 0-78 0 0,0 0-76 0 0,0 0-65 0 0,0 0-82 0 0,0 0-73 0 0,30-9-35 0 0,94-29-7 0 0,-36 25 693 0 0,-65 14-825 0 0,151 21 1709 0 0,-122-9-1796 0 0,0-2 1 0 0,0-3-1 0 0,1-2 1 0 0,0-2-1 0 0,0-3 1 0 0,0-2-1 0 0,18-4-299 0 0,144-32 266 0 0,79-3-290 0 0,-21 40 172 0 0,-273 0-151 0 0,0 0 11 0 0,0 0 13 0 0,0 0 6 0 0,0 0 9 0 0,0 0-1 0 0,0 0 2 0 0,0 0-6 0 0,0 0-9 0 0,0 0 10 0 0,0 0-13 0 0,0 0-10 0 0,0 0-3 0 0,0 0-9 0 0,0 0 6 0 0,0 0-9 0 0,20 3 1861 0 0,-26 53-1394 0 0,-19 172 47 0 0,6-69-341 0 0,-10 164-25 0 0,-6-95-10 0 0,13-148 93 0 0,17 28 30 0 0,5-108-263 0 0,0 0-2 0 0,0 0 15 0 0,-12 0 1043 0 0,-81-8-989 0 0,-364 5-97 0 0,120 7 10 0 0,254-26 60 0 0,26 18-22 0 0,-1 2 0 0 0,0 3 0 0 0,1 2 0 0 0,-18 6-10 0 0,-73-9 23 0 0,48-7 21 0 0,35-1-27 0 0,65 8-27 0 0,0 0 20 0 0,0 0 5 0 0,0 0-4 0 0,0 0 6 0 0,0 0 6 0 0,0 0-27 0 0,3-12 34 0 0,0 0 0 0 0,1 0 0 0 0,1 0 0 0 0,0 0 0 0 0,0 0 1 0 0,1 1-1 0 0,1 0 0 0 0,-1 1 0 0 0,8-8-30 0 0,-10 12-11 0 0,0-2-50 0 0,-1 1 0 0 0,0-1-1 0 0,0 0 1 0 0,0 0 0 0 0,-1 0 0 0 0,-1 0 0 0 0,1 0 0 0 0,-1 0 0 0 0,0-1 0 0 0,-1 1-1 0 0,0 0 1 0 0,-1-2 61 0 0,-7-2-1497 0 0,3 8-605 0 0,2-3-4505 0 0,3 3-5491 0 0</inkml:trace>
  <inkml:trace contextRef="#ctx0" brushRef="#br0" timeOffset="4619.676">6053 5294 10202 0 0,'0'0'2591'0'0,"0"0"-681"0"0,0 0-302 0 0,0 0-1 0 0,0 0 74 0 0,0 0-47 0 0,0 0-223 0 0,0 0-267 0 0,0 0-304 0 0,0 0-208 0 0,0 0-114 0 0,0 0-69 0 0,0 0-32 0 0,0-13-43 0 0,3-93 470 0 0,6 75-747 0 0,1 0 0 0 0,2 0-1 0 0,1 1 1 0 0,2 0 0 0 0,1 1 0 0 0,1 1 0 0 0,1 1 0 0 0,1 0-1 0 0,2 2 1 0 0,12-12-97 0 0,62-52 50 0 0,-91 86-58 0 0,-4 2-23 0 0,0 1 1 0 0,0 0-10 0 0,4 34-37 0 0,2 57 178 0 0,-7-81-101 0 0,0-1 0 0 0,0 1 0 0 0,1-1 1 0 0,1 1-1 0 0,0-1 0 0 0,0 0 0 0 0,1 1 0 0 0,0-1 1 0 0,1 0-1 0 0,-1 0 0 0 0,2 0 0 0 0,0 0 1 0 0,0-1-1 0 0,0 1 0 0 0,1-1 0 0 0,1 2 0 0 0,-3-10 5 0 0,0 1 0 0 0,-1 0 0 0 0,1-1-1 0 0,0 1 1 0 0,0-1 0 0 0,0 0 0 0 0,0 0-1 0 0,0 0 1 0 0,-1 0 0 0 0,1-1 0 0 0,0 1 0 0 0,0-1-1 0 0,0 0 1 0 0,-1 0 0 0 0,1 0 0 0 0,0 0 0 0 0,-1 0-1 0 0,1 0 1 0 0,-1-1 0 0 0,1 1 0 0 0,-1-1-1 0 0,0 0 1 0 0,0 1 0 0 0,0-1 0 0 0,0 0 0 0 0,0 0-1 0 0,0-1 1 0 0,0 1 0 0 0,0 0 0 0 0,-1-1-5 0 0,0 2-1 0 0,41-38 9 0 0,-2-2 1 0 0,-2-2-1 0 0,21-33-8 0 0,-59 77-3 0 0,0-1-1 0 0,1 0 1 0 0,-1 0-1 0 0,0 1 1 0 0,0-1-1 0 0,0 0 1 0 0,0 0-1 0 0,1 0 1 0 0,-1 1-1 0 0,0-1 1 0 0,0 0-1 0 0,0 0 1 0 0,1 0-1 0 0,-1 0 1 0 0,0 1-1 0 0,0-1 1 0 0,0 0 0 0 0,1 0-1 0 0,-1 0 1 0 0,0 0-1 0 0,0 0 1 0 0,1 0-1 0 0,-1 0 1 0 0,0 0-1 0 0,1 0 1 0 0,-1 0-1 0 0,0 0 1 0 0,0 0-1 0 0,1 0 1 0 0,-1 0-1 0 0,0 0 1 0 0,0 0-1 0 0,1 0 1 0 0,-1 0-1 0 0,0 0 1 0 0,0 0-1 0 0,1 0 1 0 0,-1 0 3 0 0,0 15 24 0 0,15 263 12 0 0,-15-273-128 0 0,5 50-90 0 0,4-23-2902 0 0,0-24-6145 0 0,-5-8-3069 0 0</inkml:trace>
  <inkml:trace contextRef="#ctx0" brushRef="#br0" timeOffset="4873.21">6887 5058 16315 0 0,'0'0'1466'0'0,"0"0"-331"0"0,0 0 0 0 0,0 0 116 0 0,0 0 44 0 0,0 0-103 0 0,0 0-248 0 0,0 0-237 0 0,0 0-169 0 0,0 0-93 0 0,0 0-84 0 0,0 0-81 0 0,0 0-76 0 0,-7 26-51 0 0,-20 79-21 0 0,1 0 382 0 0,2-76-974 0 0,23-29 80 0 0,1 0-280 0 0,0-7-8362 0 0,0 3-3050 0 0</inkml:trace>
  <inkml:trace contextRef="#ctx0" brushRef="#br0" timeOffset="8661.937">5602 4863 0 0 0,'0'0'1022'0'0,"0"0"783"0"0,0 0 154 0 0,0 0-128 0 0,0 0-184 0 0,0 0-174 0 0,0 0-96 0 0,0 0-124 0 0,0 0-122 0 0,0 0-107 0 0,3-1-88 0 0,11-1-21 0 0,-11 1 1 0 0,-3 1-12 0 0,0 0-22 0 0,-22 0 1390 0 0,-25-8-1621 0 0,-1 3-1 0 0,0 2 1 0 0,0 2-1 0 0,-17 3-650 0 0,-7-1 452 0 0,-607 43 1678 0 0,393-59-1112 0 0,55 4-393 0 0,51 26-298 0 0,145-15-231 0 0,-52-1 135 0 0,29-5-131 0 0,-53 5 181 0 0,111 1-248 0 0,0 0-14 0 0,0 0-12 0 0,0 0-13 0 0,0 0 1 0 0,0 0 8 0 0,0 0-9 0 0,0 0 1 0 0,0 0 13 0 0,0 0 12 0 0,0 0-3 0 0,0 0-2 0 0,0 0 1 0 0,0 0 19 0 0,0 0-23 0 0,0 0-14 0 0,0 0 10 0 0,0 0-20 0 0,0 0-30 0 0,0 0 18 0 0,0 0 34 0 0,0 0 30 0 0,0 0-22 0 0,0 0-4 0 0,0 0-3 0 0,0 0-23 0 0,0 0-8 0 0,0 0 9 0 0,0 0 7 0 0,13-27 458 0 0,84-261-413 0 0,-44 128-58 0 0,-50 153 19 0 0,-2 5-116 0 0,-1 24 4 0 0,11 43 136 0 0,3 1 0 0 0,3-2 0 0 0,8 19-26 0 0,109 223 33 0 0,-126-282-14 0 0,-1 1 1 0 0,-1-1-1 0 0,-1 2 1 0 0,-1-1-1 0 0,-1 0 1 0 0,-1 1-1 0 0,-2 15-19 0 0,0-40 15 0 0,0 0 3 0 0,0 1-12 0 0,0-1 6 0 0,0-1 18 0 0,0 0-7 0 0,0 0 8 0 0,0 0 9 0 0,0 0 9 0 0,0 0 12 0 0,0 0 6 0 0,0 0 6 0 0,0 0-10 0 0,0 0 5 0 0,0 0-5 0 0,0 0-8 0 0,-22-19 146 0 0,-61-62-201 0 0,49 47 0 0 0,-176-156-9 0 0,120 120-65 0 0,81 62-53 0 0,-16-10-2637 0 0,30 32-9409 0 0,-3-10-483 0 0</inkml:trace>
  <inkml:trace contextRef="#ctx0" brushRef="#br0" timeOffset="9312.949">2999 4189 12059 0 0,'0'0'1393'0'0,"0"0"42"0"0,0 0 32 0 0,0 0 36 0 0,0 0 15 0 0,0 0-77 0 0,0 0-160 0 0,0 0-206 0 0,0 0-211 0 0,0 0-231 0 0,0 0-193 0 0,0 0-142 0 0,0 0-94 0 0,-7-3-47 0 0,-23-8 45 0 0,23 45 768 0 0,12 440 1395 0 0,-23-109-1988 0 0,12-289-647 0 0,6-76 163 0 0,0 0-24 0 0,0 0-11 0 0,0 0-26 0 0,0 0-6 0 0,0 0-26 0 0,0 0-65 0 0,6-26-2076 0 0,-1 5 655 0 0,2-13-1385 0 0,-4 9-4254 0 0,-1 10-4389 0 0</inkml:trace>
  <inkml:trace contextRef="#ctx0" brushRef="#br0" timeOffset="9964.804">2651 4278 3601 0 0,'0'0'1444'0'0,"0"0"-106"0"0,0 0 15 0 0,0 0 146 0 0,0 0 240 0 0,0 0 120 0 0,0 0-48 0 0,0 0-188 0 0,0 0-290 0 0,0 0-233 0 0,0 0-181 0 0,0 0-108 0 0,0 0-54 0 0,-11-7-50 0 0,-35-17-40 0 0,38 17 5757 0 0,13 4-4891 0 0,17 3-2754 0 0,-20 0 1822 0 0,120-6 0 0 0,-1-5 0 0 0,90-22-601 0 0,-34 5 228 0 0,-31 14-43 0 0,-145 14-174 0 0,-1 0 28 0 0,0 0-11 0 0,0 0-3 0 0,0 0 3 0 0,0 0-5 0 0,0 0 9 0 0,0 0-8 0 0,0 0 8 0 0,0 0-12 0 0,0 0-4 0 0,0 0 1 0 0,0 0 3 0 0,0 0-15 0 0,0 0-22 0 0,0 0 1 0 0,0 0 5 0 0,0 0-3 0 0,0 0-6 0 0,-4-3-1297 0 0,4 2-5823 0 0,0 1-5228 0 0</inkml:trace>
  <inkml:trace contextRef="#ctx0" brushRef="#br0" timeOffset="-22533.575">142 518 3449 0 0,'0'0'2459'0'0,"0"0"-1794"0"0,0 0-293 0 0,0 0 419 0 0,0 0 456 0 0,36-22 339 0 0,117-71 94 0 0,102-50 2945 0 0,-226 126-4287 0 0,294-193 3178 0 0,-290 177-2298 0 0,-32 56 1303 0 0,-13 41-2263 0 0,-33 189 593 0 0,5 62-851 0 0,23-104 258 0 0,-49 453 150 0 0,-30-219-258 0 0,76-375-143 0 0,20-70-30 0 0,0 0 1 0 0,-1 0-1 0 0,1-1 0 0 0,0 1 0 0 0,0 0 1 0 0,0 0-1 0 0,0 0 0 0 0,-1 0 1 0 0,1 0-1 0 0,0 0 0 0 0,0 0 1 0 0,0-1-1 0 0,-1 1 0 0 0,1 0 0 0 0,0 0 1 0 0,0 0-1 0 0,0 0 0 0 0,-1 0 1 0 0,1 0-1 0 0,0 0 0 0 0,0 0 1 0 0,0 0-1 0 0,-1 0 0 0 0,1 0 1 0 0,0 0-1 0 0,0 0 0 0 0,0 0 0 0 0,-1 1 1 0 0,1-1-1 0 0,0 0 0 0 0,0 0 23 0 0,4-24-478 0 0,5-35-1340 0 0,-8 33-1531 0 0,0 5-2554 0 0,-1 6-5803 0 0</inkml:trace>
  <inkml:trace contextRef="#ctx0" brushRef="#br0" timeOffset="-22244.967">335 1255 18020 0 0,'0'0'307'0'0,"0"0"43"0"0,0 0 74 0 0,0 0 271 0 0,0 0 235 0 0,0 0 94 0 0,0 0-77 0 0,38-19-183 0 0,122-60-156 0 0,-32 26 212 0 0,121-21-680 0 0,-140 63-7624 0 0,-91 11-4188 0 0</inkml:trace>
  <inkml:trace contextRef="#ctx0" brushRef="#br0" timeOffset="-21998.919">1250 1641 13035 0 0,'0'0'773'0'0,"0"0"-161"0"0,0 0 69 0 0,0 0 348 0 0,0 0 275 0 0,0 0 67 0 0,0 0-196 0 0,0 0-307 0 0,0 0-257 0 0,0 0-156 0 0,0 0-80 0 0,0 0-59 0 0,0 0-13 0 0,2-18-1 0 0,28-143 580 0 0,-18 119-676 0 0,2 2-1 0 0,1-1 1 0 0,3 2 0 0 0,1 1 0 0 0,2 0 0 0 0,14-18-206 0 0,-31 50-81 0 0,-1 0 1 0 0,2 1 0 0 0,-1-1-1 0 0,1 1 1 0 0,-1 0 0 0 0,1 1-1 0 0,1-1 1 0 0,-1 1 0 0 0,1 0-1 0 0,-1 0 1 0 0,1 1 0 0 0,0 0-1 0 0,1 0 1 0 0,-1 0-1 0 0,0 1 1 0 0,5-2 80 0 0,3 21-5147 0 0,-12-8-2371 0 0,0-1-3858 0 0</inkml:trace>
  <inkml:trace contextRef="#ctx0" brushRef="#br0" timeOffset="-21695.268">1670 1354 7026 0 0,'0'0'1856'0'0,"0"0"-138"0"0,0 0-91 0 0,0 0-100 0 0,0 0-146 0 0,0 0-163 0 0,0 0-167 0 0,0 0-167 0 0,0 0-103 0 0,0 0-120 0 0,32-6-104 0 0,101-20-53 0 0,-131 26-479 0 0,0 0 0 0 0,0 0-1 0 0,1 0 1 0 0,-1 0 0 0 0,0 0-1 0 0,0 0 1 0 0,0-1 0 0 0,0 1 0 0 0,0-1-1 0 0,0 1 1 0 0,0-1 0 0 0,0 0-1 0 0,0 0 1 0 0,0 0 0 0 0,0 0 0 0 0,0 0-1 0 0,0 0 1 0 0,-1 0 0 0 0,1-1-1 0 0,0 1 1 0 0,-1-1 0 0 0,1 1 0 0 0,-1-1-1 0 0,0 0 1 0 0,1 1 0 0 0,-1-1-1 0 0,0-1-24 0 0,2-5 147 0 0,0 3-62 0 0,0 0 0 0 0,0 0 0 0 0,-1-1 0 0 0,0 1 0 0 0,0-1 0 0 0,-1 0 0 0 0,1 1 0 0 0,-1-1 0 0 0,0 0 0 0 0,-1 0 0 0 0,1 0 0 0 0,-1 0 0 0 0,-1 0 0 0 0,1 0-85 0 0,0 4 1 0 0,-1 0 1 0 0,1 0-1 0 0,-1 0 1 0 0,1-1-1 0 0,-1 1 1 0 0,0 0 0 0 0,0 0-1 0 0,0 0 1 0 0,0 0-1 0 0,0 1 1 0 0,-1-1-1 0 0,1 0 1 0 0,0 0 0 0 0,-1 1-1 0 0,1-1 1 0 0,-1 1-1 0 0,0-1 1 0 0,1 1-1 0 0,-1 0 1 0 0,0-1 0 0 0,0 1-1 0 0,0 0 1 0 0,0 0-1 0 0,0 1 1 0 0,0-1-1 0 0,0 0 1 0 0,0 1 0 0 0,0-1-1 0 0,-1 1 1 0 0,1-1-1 0 0,0 1 1 0 0,0 0-1 0 0,0 0 1 0 0,0 0 0 0 0,-1 0-1 0 0,1 1 1 0 0,0-1-1 0 0,-1 1-1 0 0,-8 2-25 0 0,0 2 0 0 0,1 0-1 0 0,-1 0 1 0 0,1 0 0 0 0,0 2 0 0 0,0-1-1 0 0,1 1 1 0 0,0 0 0 0 0,0 1 0 0 0,1 0-1 0 0,0 1 1 0 0,0 0 0 0 0,1 0 0 0 0,0 0-1 0 0,1 1 1 0 0,0 0 0 0 0,0 0-1 0 0,-2 7 26 0 0,3-8 11 0 0,0 1-1 0 0,1-1 0 0 0,0 1 0 0 0,1-1 0 0 0,-1 1 0 0 0,2 0 0 0 0,0 1 0 0 0,0-1 0 0 0,1 0 0 0 0,0 0 1 0 0,1 1-1 0 0,0-1 0 0 0,0 0 0 0 0,2 6-10 0 0,-1-11 1 0 0,1 0 0 0 0,-1 0 0 0 0,1 0 0 0 0,0-1 0 0 0,1 1 1 0 0,-1 0-1 0 0,1-1 0 0 0,0 0 0 0 0,0 0 0 0 0,0 0 0 0 0,1 0 0 0 0,-1 0 0 0 0,1 0 0 0 0,0-1 1 0 0,0 0-1 0 0,0 0 0 0 0,1 0 0 0 0,-1 0 0 0 0,1-1 0 0 0,-1 0 0 0 0,1 0 0 0 0,0 0 1 0 0,0 0-1 0 0,0-1 0 0 0,0 1 0 0 0,3-1-1 0 0,4 1-54 0 0,0 0-1 0 0,0 0 1 0 0,0-2 0 0 0,0 1-1 0 0,0-2 1 0 0,0 1 0 0 0,0-2 0 0 0,0 1-1 0 0,0-2 1 0 0,-1 0 0 0 0,2 0 54 0 0,60-26-2324 0 0,-27 8-7100 0 0,-34 16-801 0 0</inkml:trace>
  <inkml:trace contextRef="#ctx0" brushRef="#br0" timeOffset="-21350.959">2115 1435 3889 0 0,'0'0'2954'0'0,"0"0"-1282"0"0,0 0-70 0 0,0 0 182 0 0,0 0-38 0 0,0 0-127 0 0,0 0-193 0 0,0 0-220 0 0,0 0-164 0 0,0 0-147 0 0,33-12-148 0 0,100-40-132 0 0,-39-2 606 0 0,-87 49-1181 0 0,0 1 0 0 0,-1-1 0 0 0,0 0 0 0 0,0 0-1 0 0,0-1 1 0 0,-1 0 0 0 0,0 0 0 0 0,0 0 0 0 0,0-1 0 0 0,-1 1 0 0 0,0-1 0 0 0,0 0-1 0 0,0 0 1 0 0,-1-1 0 0 0,0 1 0 0 0,-1-1 0 0 0,0 1 0 0 0,0-1 0 0 0,0-7-40 0 0,-2 13-13 0 0,-1 0 0 0 0,1 0 0 0 0,-1 0 0 0 0,0 0 0 0 0,0 0 0 0 0,0 0 0 0 0,0 0 0 0 0,0 0 0 0 0,0 1 0 0 0,0-1 0 0 0,-1 0 0 0 0,1 1 0 0 0,0-1 1 0 0,-1 1-1 0 0,0-1 0 0 0,1 1 0 0 0,-1 0 0 0 0,0 0 0 0 0,0 0 0 0 0,1 0 0 0 0,-1 0 0 0 0,0 0 0 0 0,0 0 0 0 0,0 1 0 0 0,0-1 0 0 0,0 1 0 0 0,0-1 0 0 0,0 1 1 0 0,-1 0-1 0 0,1 0 0 0 0,-1 0 13 0 0,-69-1-721 0 0,61 5 715 0 0,-1 0 0 0 0,0 1 0 0 0,1 0 0 0 0,0 1 0 0 0,0 0 0 0 0,1 1 0 0 0,0 0 0 0 0,0 1 0 0 0,0 0 0 0 0,1 0 0 0 0,0 1 0 0 0,1 0 0 0 0,0 1 0 0 0,0 0 0 0 0,1 0 0 0 0,1 0 0 0 0,-1 1 0 0 0,2 0 0 0 0,-1 0 0 0 0,2 1 0 0 0,-1-1-1 0 0,2 1 1 0 0,-1 0 0 0 0,2 0 0 0 0,0 1 0 0 0,0-1 0 0 0,1 8 6 0 0,1-15 12 0 0,0 0-1 0 0,1 0 1 0 0,0 0-1 0 0,0 0 1 0 0,0 0-1 0 0,0-1 1 0 0,1 1-1 0 0,0 0 1 0 0,0-1-1 0 0,0 1 0 0 0,1-1 1 0 0,-1 0-1 0 0,1 1 1 0 0,0-1-1 0 0,0-1 1 0 0,1 1-1 0 0,-1 0 1 0 0,1-1-1 0 0,0 0 1 0 0,0 0-1 0 0,0 0 1 0 0,0 0-1 0 0,0 0 1 0 0,1-1-1 0 0,-1 0 1 0 0,1 0-1 0 0,-1 0 0 0 0,1-1 1 0 0,0 1-1 0 0,2-1-11 0 0,15 6-33 0 0,1-2 0 0 0,0 0 0 0 0,0-1 0 0 0,1-2 0 0 0,-1 0 0 0 0,1-2 0 0 0,18-1 33 0 0,43-8-5773 0 0,-62 5-5353 0 0</inkml:trace>
  <inkml:trace contextRef="#ctx0" brushRef="#br0" timeOffset="-19713.156">3737 213 9058 0 0,'0'0'2194'0'0,"0"0"-242"0"0,0 0-293 0 0,0 0-171 0 0,0 0-57 0 0,0 0-93 0 0,0 0-190 0 0,0 0-209 0 0,0 0-248 0 0,0 0-210 0 0,0 0-140 0 0,0 0-41 0 0,-4-5 28 0 0,1 3-280 0 0,3 2-36 0 0,0 1 0 0 0,0-1 0 0 0,0 1 0 0 0,0-1 0 0 0,0 1 0 0 0,0-1 0 0 0,0 1 1 0 0,0-1-1 0 0,-1 1 0 0 0,1-1 0 0 0,0 1 0 0 0,0-1 0 0 0,0 1 0 0 0,-1-1 0 0 0,1 0 0 0 0,0 1 1 0 0,0-1-1 0 0,-1 1 0 0 0,1-1 0 0 0,0 0 0 0 0,-1 1 0 0 0,1-1 0 0 0,-1 0 0 0 0,1 1 1 0 0,0-1-1 0 0,-1 0 0 0 0,1 0 0 0 0,-1 1 0 0 0,1-1 0 0 0,-1 0 0 0 0,1 0 0 0 0,-1 0 0 0 0,1 0 1 0 0,-1 0-1 0 0,1 0 0 0 0,0 1 0 0 0,-1-1 0 0 0,1 0 0 0 0,-1 0 0 0 0,1-1 0 0 0,-1 1 1 0 0,1 0-1 0 0,-1 0 0 0 0,1 0 0 0 0,-1 0 0 0 0,1 0 0 0 0,-1 0 0 0 0,1-1 0 0 0,-1 1 0 0 0,1 0 1 0 0,-1 0-1 0 0,1-1 0 0 0,0 1 0 0 0,-1 0 0 0 0,1-1 0 0 0,0 1 0 0 0,-1 0 0 0 0,1-1-12 0 0,9 248 1615 0 0,8 105-711 0 0,-16 7-904 0 0,-1-236 37 0 0,0-123-25 0 0,8-19 269 0 0,-2 2-286 0 0,1 0 0 0 0,0 1 0 0 0,2 0 1 0 0,0 1-1 0 0,0 0 0 0 0,2 0 0 0 0,-1 1 0 0 0,2 1 0 0 0,10-10 5 0 0,-4 5-12 0 0,2 1-1 0 0,0 0 1 0 0,1 2-1 0 0,0 0 1 0 0,1 2-1 0 0,1 0 1 0 0,0 2-1 0 0,1 0 1 0 0,0 2-1 0 0,0 0 1 0 0,1 2-1 0 0,0 0 1 0 0,1 2-1 0 0,-1 1 1 0 0,1 1-1 0 0,19 1 13 0 0,-38 3 2 0 0,-1 1 0 0 0,1 0 1 0 0,0 1-1 0 0,-1 0 0 0 0,0 0 0 0 0,1 0 0 0 0,-1 1 1 0 0,0 0-1 0 0,-1 0 0 0 0,1 0 0 0 0,-1 1 0 0 0,0-1 1 0 0,0 2-1 0 0,0-1 0 0 0,-1 0 0 0 0,0 1 0 0 0,0 0 1 0 0,0 0-1 0 0,-1 0 0 0 0,1 0 0 0 0,-2 0 0 0 0,1 1 1 0 0,-1 0-1 0 0,0-1 0 0 0,0 1 0 0 0,-1 0 0 0 0,1 0 1 0 0,-2 0-1 0 0,1 0 0 0 0,-1 0 0 0 0,0 0 0 0 0,0 0 1 0 0,-1 0-1 0 0,0 0 0 0 0,0 0 0 0 0,-1 0 0 0 0,0-1 1 0 0,0 1-1 0 0,-1 0 0 0 0,-1 3-2 0 0,-8 14 7 0 0,-1-1 0 0 0,-1 0 0 0 0,-1-1 0 0 0,-1 0 0 0 0,-1-1 0 0 0,0-1 0 0 0,-2-1 0 0 0,0-1 0 0 0,-1 0 0 0 0,-1-1 0 0 0,-1-1 0 0 0,0-2 0 0 0,-1 0 0 0 0,0-1 1 0 0,-1-1-1 0 0,-1-2 0 0 0,0 0 0 0 0,0-1 0 0 0,-1-2 0 0 0,1-1 0 0 0,-2 0 0 0 0,-7-1-7 0 0,-65-5-158 0 0,97-1 82 0 0,0 1 1 0 0,0-1 0 0 0,0 0-1 0 0,0 1 1 0 0,0-1 0 0 0,-1 0 0 0 0,2 0-1 0 0,-1-1 1 0 0,0 1 0 0 0,0 0-1 0 0,0-1 1 0 0,1 1 0 0 0,-1-1 0 0 0,0 1-1 0 0,1-1 1 0 0,-1 0 0 0 0,1 1 0 0 0,0-1-1 0 0,0 0 1 0 0,0 0 0 0 0,0 0-1 0 0,0 0 1 0 0,0 0 0 0 0,0-1 0 0 0,1 1-1 0 0,-1 0 1 0 0,1 0 0 0 0,-1 0-1 0 0,1-1 1 0 0,0 1 0 0 0,0 0 0 0 0,0 0-1 0 0,0-1 1 0 0,0 1 0 0 0,1 0-1 0 0,-1 0 1 0 0,1 0 0 0 0,-1-1 0 0 0,1 1-1 0 0,0 0 1 0 0,0-1 75 0 0,25-46-3888 0 0,-5 20-3302 0 0,-20 28 6884 0 0,14-15-11259 0 0</inkml:trace>
  <inkml:trace contextRef="#ctx0" brushRef="#br0" timeOffset="-19432.165">4713 968 17156 0 0,'0'0'829'0'0,"0"0"-138"0"0,0 0 114 0 0,0 0 172 0 0,0 0 103 0 0,0 0-51 0 0,-31 25-155 0 0,-97 83-167 0 0,59-31 262 0 0,65-73-951 0 0,1 0 0 0 0,0 0 0 0 0,0 1 0 0 0,1-1 0 0 0,0 1-1 0 0,-1-1 1 0 0,1 1 0 0 0,1 0 0 0 0,-1 0 0 0 0,1 0 0 0 0,0 0-1 0 0,0 0 1 0 0,0 0 0 0 0,1 0 0 0 0,-1 0 0 0 0,1 0 0 0 0,0 0 0 0 0,1 0-1 0 0,0 1 1 0 0,-1-1 0 0 0,2 0 0 0 0,-1 0 0 0 0,0 0 0 0 0,1-1-1 0 0,0 1 1 0 0,0 0 0 0 0,1-1 0 0 0,-1 1 0 0 0,1-1 0 0 0,0 0-1 0 0,0 0 1 0 0,0 0 0 0 0,1 0 0 0 0,-1 0 0 0 0,1-1 0 0 0,0 1-1 0 0,3 1-16 0 0,8-1 33 0 0,0 0 0 0 0,0-1 1 0 0,0-1-1 0 0,0 0 0 0 0,0-1 1 0 0,1-1-1 0 0,-1 0 1 0 0,0-1-1 0 0,1-1 0 0 0,-1 0 1 0 0,0-1-1 0 0,0-1 1 0 0,-1 0-1 0 0,1-1 0 0 0,-1-1 1 0 0,0 0-1 0 0,0-1 1 0 0,-1 0-1 0 0,12-9-34 0 0,-18 12 20 0 0,-1 0 0 0 0,1 0 0 0 0,-1-1 0 0 0,1 0 0 0 0,-1 0 0 0 0,-1 0 0 0 0,1-1 0 0 0,-1 0 0 0 0,0 0 1 0 0,0-1-1 0 0,-1 1 0 0 0,0-1 0 0 0,0 0 0 0 0,-1 0 0 0 0,1 0 0 0 0,-1-1 0 0 0,-1 1 0 0 0,0-1 0 0 0,0 0 0 0 0,0 0 0 0 0,-1 1 0 0 0,0-1 0 0 0,-1 0 0 0 0,0 0 0 0 0,0 0 0 0 0,0 0 0 0 0,-2-6-20 0 0,-3 6-102 0 0,1 1 0 0 0,-2-1 0 0 0,1 1-1 0 0,-1 1 1 0 0,0-1 0 0 0,0 1-1 0 0,-1 0 1 0 0,1 0 0 0 0,-1 1 0 0 0,-1 0-1 0 0,1 0 1 0 0,-1 1 0 0 0,0 0 0 0 0,0 0-1 0 0,0 1 1 0 0,0 0 0 0 0,-1 0-1 0 0,1 1 1 0 0,-1 0 0 0 0,0 0 0 0 0,0 1-1 0 0,1 1 1 0 0,-1-1 0 0 0,0 1-1 0 0,0 1 1 0 0,-2 0 102 0 0,-37 1-2594 0 0,16 3-5477 0 0,20-1-3697 0 0</inkml:trace>
  <inkml:trace contextRef="#ctx0" brushRef="#br0" timeOffset="-18962.289">5217 923 11819 0 0,'0'0'4859'0'0,"0"0"-3216"0"0,0 0-964 0 0,0 0 213 0 0,0 0 187 0 0,0 0 0 0 0,0 0-185 0 0,0 0-376 0 0,0 0-239 0 0,0 0-70 0 0,0 0-13 0 0,0 0-45 0 0,0 0-31 0 0,-31 32-32 0 0,-96 100-53 0 0,121-127-35 0 0,0 1 1 0 0,1 0-1 0 0,0-1 1 0 0,0 2-1 0 0,0-1 0 0 0,1 0 1 0 0,0 1-1 0 0,0 0 1 0 0,1 0-1 0 0,0 0 0 0 0,0 0 1 0 0,1 1-1 0 0,-1 2 0 0 0,-1 5-8 0 0,2-10-1 0 0,-1 0 1 0 0,1 0-1 0 0,1 1 0 0 0,-1-1 0 0 0,1 0 1 0 0,0 1-1 0 0,0-1 0 0 0,1 1 0 0 0,-1 0 0 0 0,1-1 1 0 0,0 1-1 0 0,1-1 0 0 0,-1 1 0 0 0,1 0 0 0 0,1-1 1 0 0,-1 0-1 0 0,1 1 0 0 0,-1-1 0 0 0,1 0 0 0 0,1 0 1 0 0,-1 0-1 0 0,1 0 0 0 0,0 0 0 0 0,0 0 1 0 0,1-1-1 0 0,-1 0 0 0 0,1 1 0 0 0,0-1 0 0 0,0-1 1 0 0,0 1-1 0 0,0 0 0 0 0,1-1 0 0 0,0 0 0 0 0,4 2 10 0 0,0-2 21 0 0,0 0 1 0 0,1-1 0 0 0,-1 0 0 0 0,1 0 0 0 0,-1-1 0 0 0,1-1-1 0 0,-1 1 1 0 0,1-2 0 0 0,0 1 0 0 0,-1-1 0 0 0,1-1 0 0 0,-1 1 0 0 0,0-2-1 0 0,0 1 1 0 0,1-1 0 0 0,-2-1 0 0 0,1 0 0 0 0,0 0 0 0 0,-1-1 0 0 0,0 0-1 0 0,0 0 1 0 0,2-2-23 0 0,9-8 117 0 0,0 0 1 0 0,-1-1-1 0 0,-1-1 0 0 0,-1 0 0 0 0,-1-1 0 0 0,0-1 1 0 0,-1-1-1 0 0,3-7-117 0 0,11-24 32 0 0,-2 0-1 0 0,-3-2 1 0 0,-2 0 0 0 0,-3-1-1 0 0,-1-2 1 0 0,-3 1 0 0 0,-3-2-1 0 0,-2 1 1 0 0,-2-8-32 0 0,-4 45-105 0 0,-1 0 0 0 0,0 0 0 0 0,-1 0 0 0 0,-1-1 0 0 0,-1 1-1 0 0,-1 0 1 0 0,-1 0 0 0 0,0 0 0 0 0,-1 0 0 0 0,-1 0 0 0 0,-1 1 0 0 0,-1 0 0 0 0,-1 0 0 0 0,0 1-1 0 0,-1 0 1 0 0,0 0 0 0 0,-8-8 105 0 0,11 21 10 0 0,0 0 1 0 0,0 0-1 0 0,-1 1 0 0 0,1 0 0 0 0,-1 0 1 0 0,0 1-1 0 0,0 0 0 0 0,0 0 0 0 0,0 1 1 0 0,0 0-1 0 0,0 0 0 0 0,-1 0 0 0 0,1 1 1 0 0,0 0-1 0 0,0 0 0 0 0,-1 1 0 0 0,1 0 1 0 0,0 0-1 0 0,0 1 0 0 0,0 0 0 0 0,0 0 1 0 0,0 1-1 0 0,1 0 0 0 0,-1 0 0 0 0,1 0 1 0 0,0 1-1 0 0,0 0 0 0 0,0 0 0 0 0,0 1 1 0 0,0-1-1 0 0,1 1 0 0 0,0 1 0 0 0,0-1 1 0 0,1 1-1 0 0,-1 0-10 0 0,-9 9 92 0 0,1 1-1 0 0,1 0 1 0 0,1 1 0 0 0,0 0 0 0 0,1 1-1 0 0,1 0 1 0 0,0 1 0 0 0,2 0 0 0 0,0 0-1 0 0,1 0 1 0 0,1 1 0 0 0,1 0 0 0 0,1 0-1 0 0,0 0 1 0 0,2 1 0 0 0,0-1 0 0 0,1 0-1 0 0,1 1 1 0 0,1-1 0 0 0,1 0-1 0 0,1 0 1 0 0,1 0 0 0 0,0-1 0 0 0,3 4-92 0 0,12 22 92 0 0,2-1 1 0 0,2-1-1 0 0,2-1 0 0 0,2-1 1 0 0,2-2-1 0 0,1-1 1 0 0,2-1-1 0 0,1-2 0 0 0,2-1 1 0 0,8 4-93 0 0,69 34-617 0 0,-60-52-6338 0 0,-42-17-5301 0 0</inkml:trace>
  <inkml:trace contextRef="#ctx0" brushRef="#br0" timeOffset="-18060.099">5786 1038 1176 0 0,'0'0'2390'0'0,"0"0"-668"0"0,0 0-54 0 0,0 0 307 0 0,0 0 303 0 0,0 0 81 0 0,0 0-176 0 0,0 0-308 0 0,0 0-369 0 0,0 0-332 0 0,0 0-267 0 0,0 0-226 0 0,0 0-148 0 0,-5-7-98 0 0,-19-18-55 0 0,22 25-348 0 0,0 1 0 0 0,1-1-1 0 0,-1 1 1 0 0,1 0-1 0 0,-1-1 1 0 0,1 1 0 0 0,-1 0-1 0 0,1 0 1 0 0,0 0-1 0 0,-1 0 1 0 0,1 0 0 0 0,0 0-1 0 0,0 1 1 0 0,0-1 0 0 0,0 0-1 0 0,0 1 1 0 0,0-1-1 0 0,0 1 1 0 0,0-1 0 0 0,0 1-1 0 0,1-1 1 0 0,-1 1-1 0 0,1 0 1 0 0,-1-1 0 0 0,1 1-1 0 0,-1-1 1 0 0,1 2-32 0 0,-2 2 111 0 0,-6 9-54 0 0,1-1 1 0 0,1 1 0 0 0,1 1 0 0 0,0-1 0 0 0,0 1 0 0 0,2-1 0 0 0,0 1 0 0 0,0 0 0 0 0,2 0 0 0 0,0 1 0 0 0,0-1 0 0 0,1 0-1 0 0,1 0 1 0 0,1 3-58 0 0,1-13 15 0 0,1 0 0 0 0,-1 0 0 0 0,1 0 0 0 0,0-1-1 0 0,0 1 1 0 0,1-1 0 0 0,-1 0 0 0 0,1 0 0 0 0,0-1 0 0 0,0 0-1 0 0,0 1 1 0 0,0-2 0 0 0,1 1 0 0 0,-1-1 0 0 0,1 1 0 0 0,0-1-1 0 0,0-1 1 0 0,-1 1 0 0 0,1-1 0 0 0,0 0 0 0 0,0-1 0 0 0,0 1-1 0 0,0-1 1 0 0,0 0 0 0 0,0-1 0 0 0,0 0 0 0 0,0 1 0 0 0,0-2-1 0 0,0 1 1 0 0,0-1 0 0 0,0 0 0 0 0,-1 0 0 0 0,1-1-1 0 0,1 0-14 0 0,19-7 78 0 0,-1-1 0 0 0,0-2 0 0 0,-1 0 0 0 0,-1-1-1 0 0,0-1 1 0 0,-1-2 0 0 0,0 0 0 0 0,-2-1-1 0 0,0-1 1 0 0,-1-1 0 0 0,0-1 0 0 0,-2 0-1 0 0,-1-2 1 0 0,-1 1 0 0 0,0-2 0 0 0,4-13-78 0 0,-9-4 486 0 0,-10 41-423 0 0,0 0-15 0 0,0 0-16 0 0,0 9-2 0 0,41 174 71 0 0,76 280-108 0 0,-107-398 0 0 0,-3 0-1 0 0,-2 0 0 0 0,-3 0 1 0 0,-6 51 7 0 0,4-104-1 0 0,0-1 0 0 0,-1 0 0 0 0,-1 0 0 0 0,0 0 0 0 0,0 0 0 0 0,-1 0 1 0 0,-1-1-1 0 0,0 1 0 0 0,0-1 0 0 0,-1 0 0 0 0,0 0 0 0 0,-1 0 0 0 0,0-1 0 0 0,0 0 1 0 0,-1 0-1 0 0,0-1 0 0 0,-1 1 0 0 0,0-1 0 0 0,0-1 0 0 0,0 0 0 0 0,-1 0 1 0 0,-1-1-1 0 0,1 0 0 0 0,-1 0 0 0 0,0-1 0 0 0,0 0 0 0 0,0-1 0 0 0,-1 0 1 0 0,1-1-1 0 0,-1 0 0 0 0,-8 1 1 0 0,19-4-1 0 0,-120 2-52 0 0,115-3 52 0 0,1 0 0 0 0,-1 0 1 0 0,0 0-1 0 0,1-1 0 0 0,-1 0 1 0 0,1 0-1 0 0,0 0 0 0 0,0-1 0 0 0,0 1 1 0 0,0-1-1 0 0,0 0 0 0 0,0 0 0 0 0,1 0 1 0 0,-1-1-1 0 0,1 1 0 0 0,0-1 1 0 0,0 0-1 0 0,0 0 0 0 0,1 0 0 0 0,-1 0 1 0 0,1 0-1 0 0,0-1 0 0 0,-1-2 1 0 0,0-3-10 0 0,0 0-1 0 0,1 0 1 0 0,0 0 0 0 0,1 0-1 0 0,0 0 1 0 0,0 0-1 0 0,1 0 1 0 0,0 0 0 0 0,1 0-1 0 0,0-1 1 0 0,1 1 0 0 0,0 0-1 0 0,0 1 1 0 0,1-1-1 0 0,0 0 1 0 0,1 1 0 0 0,0 0-1 0 0,1 0 1 0 0,2-3 10 0 0,11-19-115 0 0,2 2 1 0 0,1 0 0 0 0,1 1-1 0 0,23-21 115 0 0,61-50-1277 0 0,-69 70-1504 0 0,1 0-3480 0 0,-15 13-5899 0 0</inkml:trace>
  <inkml:trace contextRef="#ctx0" brushRef="#br0" timeOffset="-17082.166">7798 1041 7554 0 0,'0'0'1743'0'0,"0"0"-284"0"0,0 0-152 0 0,0 0 1 0 0,0 0 19 0 0,0 0-98 0 0,0 0-188 0 0,0 0-173 0 0,-32 5-145 0 0,-100 18-122 0 0,127-23-550 0 0,1 1 0 0 0,-1 0-1 0 0,1 0 1 0 0,-1 0 0 0 0,0 0 0 0 0,1 1-1 0 0,0-1 1 0 0,-1 1 0 0 0,1 1 0 0 0,0-1-1 0 0,0 0 1 0 0,0 1 0 0 0,0 0 0 0 0,1 0 0 0 0,-1 0-1 0 0,-2 4-50 0 0,-4 3 156 0 0,-5 2-63 0 0,2 0 0 0 0,-1 0 0 0 0,2 1 0 0 0,-1 1 0 0 0,2 0 0 0 0,0 1 0 0 0,1 0 0 0 0,0 1 0 0 0,1 0 0 0 0,1 0 0 0 0,0 1-1 0 0,2 0 1 0 0,0 0 0 0 0,0 1 0 0 0,2-1 0 0 0,0 1 0 0 0,1 0 0 0 0,1 1 0 0 0,0 9-93 0 0,3-23 27 0 0,0-1 1 0 0,0 1-1 0 0,1 0 1 0 0,-1-1-1 0 0,1 0 1 0 0,0 1-1 0 0,0-1 0 0 0,1 0 1 0 0,-1 0-1 0 0,1 0 1 0 0,0 0-1 0 0,0 0 1 0 0,0-1-1 0 0,1 1 0 0 0,-1-1 1 0 0,1 0-1 0 0,0 0 1 0 0,0 0-1 0 0,0 0 1 0 0,0-1-1 0 0,0 0 0 0 0,0 0 1 0 0,1 0-1 0 0,-1 0 1 0 0,1-1-1 0 0,-1 1 1 0 0,6 0-28 0 0,1 0 107 0 0,0 0 0 0 0,1-1 0 0 0,-1 0 1 0 0,1-1-1 0 0,-1 0 0 0 0,1 0 0 0 0,-1-1 1 0 0,1-1-1 0 0,-1 0 0 0 0,0-1 0 0 0,6-2-107 0 0,22-12 224 0 0,-1-2-1 0 0,0-2 1 0 0,-2-2-1 0 0,-1-1 0 0 0,0-1 1 0 0,-2-3-1 0 0,-1 0 0 0 0,-1-2 1 0 0,-2-1-1 0 0,13-19-223 0 0,-15 21 60 0 0,-2 0 0 0 0,-1-2-1 0 0,-1-1 1 0 0,-1-1 0 0 0,-2 0 0 0 0,-2-2-1 0 0,-1 0 1 0 0,-2-1 0 0 0,-1-1 0 0 0,-2 0-1 0 0,-1-1 1 0 0,-2 0 0 0 0,-2 0-1 0 0,2-38-59 0 0,-7 57-3 0 0,-1-1-1 0 0,0 0 0 0 0,-2 0 0 0 0,-1 0 0 0 0,0 0 0 0 0,-1 0 0 0 0,-1 1 1 0 0,-1-1-1 0 0,-1 1 0 0 0,-1 0 0 0 0,0 1 0 0 0,-1 0 0 0 0,-1 0 0 0 0,-1 1 1 0 0,0 0-1 0 0,-2 0 0 0 0,0 1 0 0 0,-8-8 4 0 0,14 19-11 0 0,1 0 0 0 0,-2 0 0 0 0,1 0 0 0 0,0 1 0 0 0,-1 0 0 0 0,0 1 0 0 0,0-1 0 0 0,0 1 0 0 0,0 1 0 0 0,0-1 0 0 0,-1 1 0 0 0,1 0 0 0 0,-1 1 0 0 0,0 0 0 0 0,1 0 0 0 0,-1 1 0 0 0,0 0 0 0 0,1 0 0 0 0,-1 1 0 0 0,0 0 0 0 0,1 0 0 0 0,-1 0 0 0 0,1 1 0 0 0,-1 1 0 0 0,1-1 0 0 0,0 1 0 0 0,0 0 0 0 0,0 1 0 0 0,0 0 0 0 0,1 0 0 0 0,-1 0 0 0 0,1 1 0 0 0,0 0 0 0 0,1 0 0 0 0,-1 0 0 0 0,1 1 0 0 0,0 0 0 0 0,0 0 0 0 0,1 0 0 0 0,-1 0 0 0 0,0 4 11 0 0,-6 15 22 0 0,1 0-1 0 0,1 0 1 0 0,1 1 0 0 0,1 1-1 0 0,2-1 1 0 0,0 1-1 0 0,2 0 1 0 0,1 0-1 0 0,1 0 1 0 0,2 0-1 0 0,0 0 1 0 0,4 17-22 0 0,3-1 112 0 0,1 0 0 0 0,2-1 0 0 0,2 0 1 0 0,2-1-1 0 0,1 0 0 0 0,3-1 0 0 0,1-1 0 0 0,1-1 0 0 0,3-1 1 0 0,25 31-113 0 0,164 179 1591 0 0,-176-219-2808 0 0,-6-23-7717 0 0,-23-5-2241 0 0</inkml:trace>
  <inkml:trace contextRef="#ctx0" brushRef="#br0" timeOffset="-16832.409">8656 1229 10002 0 0,'0'0'2633'0'0,"0"0"-2073"0"0,0 0-352 0 0,0 0-80 0 0,0 0-56 0 0,-70 199-88 0 0,70-181-160 0 0,6-3-280 0 0,1 0-520 0 0,4-4-1521 0 0,-5-8-6985 0 0</inkml:trace>
  <inkml:trace contextRef="#ctx0" brushRef="#br0" timeOffset="-16582.549">8584 688 17556 0 0,'0'0'344'0'0,"0"0"-400"0"0,0 0-144 0 0,0 0-40 0 0,0 0 24 0 0,0 0 48 0 0,0 0-56 0 0,0 0-152 0 0,0 0-345 0 0,0 0-695 0 0,0 0-2241 0 0,0 0-6969 0 0</inkml:trace>
  <inkml:trace contextRef="#ctx0" brushRef="#br0" timeOffset="-15742.009">9317 997 12323 0 0,'0'0'2852'0'0,"0"0"-1277"0"0,0 0-476 0 0,0 0 3 0 0,0 0-21 0 0,0 0-70 0 0,0 0-105 0 0,0 0-126 0 0,-31-1-81 0 0,-97 1-73 0 0,50 16 167 0 0,65-9-620 0 0,-2 0-127 0 0,1 1-1 0 0,-1 0 1 0 0,2 1-1 0 0,-1 0 1 0 0,1 1-1 0 0,1 1 1 0 0,0 0-1 0 0,0 1 1 0 0,1 0-1 0 0,1 1 1 0 0,0 0-1 0 0,0 0 1 0 0,2 1-1 0 0,-1 0 1 0 0,2 1-1 0 0,0 0 1 0 0,1 0-1 0 0,0 1 1 0 0,1-1-1 0 0,1 1 1 0 0,1 0-1 0 0,0 0 1 0 0,1 1-1 0 0,1-1 1 0 0,0 1-46 0 0,1-11 1 0 0,0-1-1 0 0,0 0 1 0 0,1 0 0 0 0,0 1 0 0 0,0-1 0 0 0,0 0 0 0 0,1 0 0 0 0,0 0 0 0 0,0 0 0 0 0,0 0 0 0 0,0 0 0 0 0,1-1 0 0 0,0 1 0 0 0,0-1-1 0 0,0 1 1 0 0,0-1 0 0 0,1 0 0 0 0,0-1 0 0 0,0 1 0 0 0,0 0 0 0 0,0-1 0 0 0,0 0 0 0 0,1 0 0 0 0,-1-1 0 0 0,1 1 0 0 0,0-1 0 0 0,0 0 0 0 0,0 0-1 0 0,0 0 1 0 0,0-1 0 0 0,0 1 0 0 0,0-2 0 0 0,1 1 0 0 0,-1 0 0 0 0,0-1 0 0 0,2 0-1 0 0,8 0 26 0 0,86-15 237 0 0,-79 4-207 0 0,-1-1-1 0 0,0-1 1 0 0,0 0-1 0 0,-2-2 1 0 0,0-1-1 0 0,0 0 1 0 0,-1-1-1 0 0,6-10-55 0 0,158-211 166 0 0,-133 189-68 0 0,-59 97 344 0 0,-1-8 230 0 0,11-39-612 0 0,0-1-16 0 0,0 0-3 0 0,0 0 6 0 0,0 0 2 0 0,0 0 13 0 0,0 0 22 0 0,0 0-16 0 0,0 0-10 0 0,0 0 0 0 0,0 0-17 0 0,0 0 14 0 0,0 0 12 0 0,0 0-11 0 0,0 0-14 0 0,0 0 1 0 0,0 0 6 0 0,0 0-9 0 0,0 0 11 0 0,0 0-7 0 0,0 0-20 0 0,0 0 5 0 0,0 0 2 0 0,0 0-6 0 0,0 0-1 0 0,0 0-1 0 0,0 0-11 0 0,0 0-16 0 0,0 0 16 0 0,0 0-11 0 0,-18 58 41 0 0,1 61-46 0 0,17-116 4 0 0,0 1 0 0 0,0 0 0 0 0,0-1 0 0 0,0 1 1 0 0,1-1-1 0 0,-1 1 0 0 0,1-1 0 0 0,0 1 0 0 0,0-1 0 0 0,0 1 1 0 0,1-1-1 0 0,-1 0 0 0 0,1 1 0 0 0,0-1 0 0 0,-1 0 0 0 0,2 0 1 0 0,-1 0-1 0 0,0-1 0 0 0,0 1 0 0 0,1-1 0 0 0,0 1 1 0 0,-1-1-1 0 0,1 0 0 0 0,0 0 0 0 0,0 0 0 0 0,0 0 0 0 0,1 0 1 0 0,-1-1-1 0 0,0 1 0 0 0,1-1 0 0 0,-1 0 0 0 0,0 0 0 0 0,1 0 1 0 0,-1-1-1 0 0,1 1 0 0 0,0-1 0 0 0,-1 0 0 0 0,2 0 0 0 0,64-6-260 0 0,-43 7-786 0 0,-17 3-2335 0 0,1 0-6213 0 0,-5-3-2874 0 0</inkml:trace>
  <inkml:trace contextRef="#ctx0" brushRef="#br0" timeOffset="-14612.945">10352 1067 2657 0 0,'0'0'2848'0'0,"0"0"-1074"0"0,0 0-299 0 0,0 0 172 0 0,0 0 167 0 0,0 0 1 0 0,0 0-226 0 0,0 0-275 0 0,0 0-223 0 0,0 0-136 0 0,0 0-100 0 0,0 0-69 0 0,0 0-53 0 0,-19-14-64 0 0,-58-43-50 0 0,23 39 250 0 0,43 19-682 0 0,-6-2-1 0 0,0 2 0 0 0,1 0 0 0 0,-1 1 0 0 0,1 1 0 0 0,0 0 0 0 0,0 1 0 0 0,0 1 0 0 0,0 1 0 0 0,1 0 0 0 0,-1 1 0 0 0,2 0 1 0 0,-1 1-187 0 0,3-2 55 0 0,0 0 1 0 0,1 1-1 0 0,0 0 1 0 0,0 1-1 0 0,0 0 1 0 0,1 1 0 0 0,1 0-1 0 0,-1 0 1 0 0,1 1-1 0 0,1 0 1 0 0,0 1-1 0 0,1 0 1 0 0,0 0-1 0 0,0 0 1 0 0,1 1 0 0 0,1 0-1 0 0,0 1 1 0 0,-3 11-56 0 0,6-20 7 0 0,1 0 0 0 0,0 0 1 0 0,1 0-1 0 0,-1 0 1 0 0,1 1-1 0 0,0-1 0 0 0,0 0 1 0 0,0 0-1 0 0,1 0 0 0 0,-1 1 1 0 0,1-1-1 0 0,0 0 0 0 0,0 0 1 0 0,1 0-1 0 0,-1 0 1 0 0,1 0-1 0 0,0 0 0 0 0,0-1 1 0 0,0 1-1 0 0,0-1 0 0 0,1 1 1 0 0,0-1-1 0 0,0 1-7 0 0,6 1 38 0 0,0 0 0 0 0,1-1 0 0 0,0 0-1 0 0,0 0 1 0 0,0-1 0 0 0,0 0 0 0 0,1-1 0 0 0,-1 0-1 0 0,1-1 1 0 0,0 0 0 0 0,-1 0 0 0 0,1-1 0 0 0,-1-1-1 0 0,1 0 1 0 0,0 0 0 0 0,-1-1 0 0 0,1 0 0 0 0,-1-1-1 0 0,0 0 1 0 0,0-1 0 0 0,0 0 0 0 0,-1-1 0 0 0,1 0-1 0 0,-1 0 1 0 0,0-1 0 0 0,5-4-38 0 0,203-150 543 0 0,-133 92-326 0 0,-48 32-45 0 0,-35 36-168 0 0,0 0 1 0 0,0 0-1 0 0,0 0 0 0 0,0 0 0 0 0,0 0 0 0 0,0 1 0 0 0,0-1 0 0 0,0 0 1 0 0,0 1-1 0 0,0-1 0 0 0,0 1 0 0 0,0-1 0 0 0,0 1 0 0 0,0-1 1 0 0,0 1-1 0 0,-1 0 0 0 0,1 0 0 0 0,0-1 0 0 0,0 1 0 0 0,-1 0 0 0 0,1 0 1 0 0,0 0-1 0 0,-1-1 0 0 0,1 1 0 0 0,-1 0 0 0 0,1 0 0 0 0,-1 0 1 0 0,0 0-1 0 0,1 0 0 0 0,-1 0 0 0 0,0 0 0 0 0,0 0 0 0 0,0 0 0 0 0,0 0 1 0 0,1 0-1 0 0,-1 0 0 0 0,-1 1 0 0 0,1-1 0 0 0,0 0 0 0 0,0 0 1 0 0,0 0-6 0 0,1 6 31 0 0,22 194 327 0 0,-21-142-322 0 0,12 441 61 0 0,-18-435-62 0 0,-3 1 0 0 0,-3-1-1 0 0,-3-1 1 0 0,-6 14-34 0 0,13-53-3 0 0,-1-1-1 0 0,-2 1 1 0 0,0-1-1 0 0,-2-1 1 0 0,0 0 0 0 0,-1-1-1 0 0,-2 0 1 0 0,0-1-1 0 0,-1 0 1 0 0,-1-1 0 0 0,-5 3 3 0 0,20-21 1 0 0,0-1-1 0 0,0 1 1 0 0,0-1 0 0 0,0 0 0 0 0,0 1 0 0 0,-1-1-1 0 0,1 0 1 0 0,0 0 0 0 0,-1 1 0 0 0,1-1 0 0 0,-1 0 0 0 0,1-1-1 0 0,-1 1 1 0 0,0 0 0 0 0,1 0 0 0 0,-1-1 0 0 0,0 1-1 0 0,0-1 1 0 0,1 1 0 0 0,-1-1 0 0 0,0 0 0 0 0,0 0 0 0 0,1 1-1 0 0,-1-1 1 0 0,0 0 0 0 0,0-1 0 0 0,0 1 0 0 0,1 0-1 0 0,-1-1 1 0 0,0 1 0 0 0,0-1 0 0 0,1 1 0 0 0,-1-1 0 0 0,0 0-1 0 0,1 1 1 0 0,-1-1 0 0 0,1 0 0 0 0,-1 0 0 0 0,0-1-1 0 0,-1-13-8 0 0,0 0 1 0 0,2 1-1 0 0,0-1 0 0 0,0 0 1 0 0,2 0-1 0 0,-1 0 1 0 0,2 1-1 0 0,0-1 0 0 0,1 0 1 0 0,0 1-1 0 0,2 0 1 0 0,-1 0-1 0 0,2 0 1 0 0,-1 0-1 0 0,2 1 0 0 0,3-6 8 0 0,-3 3 2 0 0,136-307-216 0 0,56-71 214 0 0,-174 349-17 0 0,16-28-50 0 0,-2 0 1 0 0,-4-3 0 0 0,-3-1-1 0 0,-4-1 1 0 0,0-11 66 0 0,-15-51-173 0 0,-14 138 170 0 0,1 0 1 0 0,0 0-1 0 0,-1 0 1 0 0,1 0-1 0 0,-1 0 1 0 0,0 0 0 0 0,0 0-1 0 0,0 0 1 0 0,0 0-1 0 0,0 0 1 0 0,0 1 0 0 0,0-1-1 0 0,-1 0 1 0 0,1 1-1 0 0,-1-1 1 0 0,1 1-1 0 0,-1-1 1 0 0,1 1 0 0 0,-1 0-1 0 0,0 0 1 0 0,0-1-1 0 0,0 1 1 0 0,1 0-1 0 0,-1 1 1 0 0,0-1 0 0 0,0 0-1 0 0,0 1 1 0 0,0-1-1 0 0,-1 1 1 0 0,1-1 0 0 0,0 1-1 0 0,0 0 1 0 0,0 0-1 0 0,0 0 1 0 0,0 0-1 0 0,0 0 1 0 0,-2 1 2 0 0,-76 27-152 0 0,67-19 149 0 0,0 0 0 0 0,0 0-1 0 0,1 1 1 0 0,1 1 0 0 0,0 0 0 0 0,0 1 0 0 0,1 0-1 0 0,1 0 1 0 0,0 1 0 0 0,1 0 0 0 0,0 0-1 0 0,-5 13 4 0 0,12-22-1 0 0,1-1 0 0 0,-1 1 0 0 0,1-1 0 0 0,0 1 0 0 0,0-1 0 0 0,0 1 0 0 0,1-1 0 0 0,-1 1 0 0 0,1-1 0 0 0,0 1 0 0 0,0-1 0 0 0,0 1 0 0 0,0-1 0 0 0,0 0 0 0 0,1 1 0 0 0,-1-1 0 0 0,1 0 0 0 0,0 0 0 0 0,0 0 0 0 0,1-1 0 0 0,-1 1 0 0 0,0 0 0 0 0,1-1 0 0 0,-1 1 0 0 0,1-1 0 0 0,0 0 0 0 0,0 0 0 0 0,0 0 0 0 0,0 0 0 0 0,0-1 0 0 0,1 1 0 0 0,-1-1 0 0 0,0 0 0 0 0,1 0 0 0 0,-1 0 0 0 0,1 0 0 0 0,-1 0 0 0 0,1-1 0 0 0,-1 0 0 0 0,1 0 0 0 0,-1 0 0 0 0,3 0 1 0 0,155 4 90 0 0,194-33-64 0 0,-353 30-19 0 0,0 0 1 0 0,0 1-1 0 0,0-1 1 0 0,0 1 0 0 0,0 0-1 0 0,0 0 1 0 0,0-1-1 0 0,-1 1 1 0 0,1 0-1 0 0,-1 0 1 0 0,1 1-1 0 0,-1-1 1 0 0,0 0 0 0 0,0 0-1 0 0,0 1 1 0 0,0-1-1 0 0,0 0 1 0 0,0 1-1 0 0,-1-1 1 0 0,1 1-1 0 0,-1-1 1 0 0,0 1 0 0 0,0-1-1 0 0,0 1 1 0 0,0-1-1 0 0,0 1 1 0 0,0 0-1 0 0,-1-1 1 0 0,1 1-1 0 0,-1-1 1 0 0,1 0-1 0 0,-1 1 1 0 0,-1 1-8 0 0,1 5 36 0 0,-79 226 58 0 0,80-234-153 0 0,0 0 1 0 0,1 0 0 0 0,-1 1 0 0 0,0-1 0 0 0,1 0 0 0 0,-1 0-1 0 0,1 0 1 0 0,-1 0 0 0 0,1 0 0 0 0,-1 0 0 0 0,1 0 0 0 0,0 0 0 0 0,0 0-1 0 0,0 0 1 0 0,-1 0 0 0 0,1 0 0 0 0,0 0 0 0 0,0 0 0 0 0,0-1-1 0 0,0 1 1 0 0,1 0 0 0 0,-1-1 0 0 0,0 1 0 0 0,0-1 0 0 0,0 1-1 0 0,0-1 1 0 0,1 1 0 0 0,-1-1 0 0 0,0 0 0 0 0,0 0 0 0 0,0 0-1 0 0,1 0 1 0 0,-1 0 0 0 0,0 0 0 0 0,0 0 0 0 0,1 0 0 0 0,-1 0 0 0 0,0 0-1 0 0,1-1 59 0 0,54-8-4473 0 0,-38 2 2075 0 0,1 0-4015 0 0,-4 3-5022 0 0</inkml:trace>
  <inkml:trace contextRef="#ctx0" brushRef="#br0" timeOffset="-14291.135">11686 1067 7674 0 0,'0'0'3408'0'0,"0"0"-502"0"0,0 0-506 0 0,0 0-353 0 0,0 0-271 0 0,0 0-293 0 0,0 0-316 0 0,0 0-290 0 0,0 0-246 0 0,0 0-169 0 0,0 0-92 0 0,0 0-35 0 0,0 0-28 0 0,-26 10-27 0 0,-87 34-53 0 0,37 9 53 0 0,62-39-218 0 0,3-4-21 0 0,0-2-20 0 0,1 0 0 0 0,-1 1 0 0 0,1 0 0 0 0,1 0 0 0 0,0 1 0 0 0,0 0 0 0 0,1 1 0 0 0,0 0 0 0 0,1 0 0 0 0,0 1 0 0 0,0 0 0 0 0,2 0 0 0 0,-1 0 0 0 0,2 1 0 0 0,0-1 0 0 0,0 1 0 0 0,1 0 0 0 0,1 1 0 0 0,0-1-1 0 0,0 13-20 0 0,4-23 7 0 0,0 1 0 0 0,0 0 0 0 0,0-1 0 0 0,0 0 0 0 0,1 1 0 0 0,0-1 0 0 0,-1 0 0 0 0,1 0 0 0 0,0-1 0 0 0,1 1 0 0 0,-1 0 0 0 0,0-1 0 0 0,1 0-1 0 0,-1 0 1 0 0,1 0 0 0 0,0 0 0 0 0,0-1 0 0 0,0 1 0 0 0,0-1 0 0 0,0 0 0 0 0,0 0 0 0 0,0-1 0 0 0,0 1 0 0 0,0-1 0 0 0,0 0 0 0 0,0 0 0 0 0,0 0-1 0 0,0 0 1 0 0,0-1 0 0 0,1 0 0 0 0,1 0-7 0 0,1 1 26 0 0,7-3 23 0 0,0 0 1 0 0,1-1 0 0 0,-2 0 0 0 0,1-1 0 0 0,0-1 0 0 0,-1 0 0 0 0,0-1-1 0 0,0 0 1 0 0,-1-1 0 0 0,0-1 0 0 0,-1 0 0 0 0,1 0 0 0 0,1-4-50 0 0,150-173 410 0 0,-107 155-424 0 0,-41 62 8 0 0,24 59 65 0 0,-21-43-1322 0 0,3-2-3585 0 0,-16-34-1508 0 0,-1-3-5874 0 0</inkml:trace>
  <inkml:trace contextRef="#ctx0" brushRef="#br0" timeOffset="-13827.804">12080 1490 18268 0 0,'0'0'1165'0'0,"0"0"-248"0"0,0 0 16 0 0,0 0 82 0 0,0 0 15 0 0,0 0-111 0 0,0 0-175 0 0,0 0-166 0 0,0 0-95 0 0,26-34-97 0 0,82-107-96 0 0,-44 62 53 0 0,33-16-113 0 0,-97 95-233 0 0,0 1 1 0 0,-1-1 0 0 0,1 0 0 0 0,0 1 0 0 0,0-1 0 0 0,0 0 0 0 0,-1 0 0 0 0,1 1 0 0 0,0-1 0 0 0,0 0 0 0 0,0 1 0 0 0,0-1 0 0 0,0 1 0 0 0,0-1 0 0 0,0 0 0 0 0,0 1 0 0 0,0-1 0 0 0,0 0 0 0 0,0 1 0 0 0,0-1 0 0 0,0 0 0 0 0,0 1 0 0 0,0-1 0 0 0,0 0 0 0 0,0 1 0 0 0,0-1 0 0 0,0 0 0 0 0,0 1 0 0 0,0-1 0 0 0,1 0 0 0 0,-1 1 0 0 0,0-1-1 0 0,0 0 1 0 0,0 1 0 0 0,1-1 0 0 0,-1 0 0 0 0,0 0 0 0 0,1 0 0 0 0,-1 1 0 0 0,0-1 0 0 0,0 0 0 0 0,1 0 0 0 0,-1 0 0 0 0,0 1 0 0 0,1-1 0 0 0,-1 0 0 0 0,0 0 0 0 0,1 0 0 0 0,-1 0 0 0 0,0 0 0 0 0,1 0 0 0 0,-1 0 0 0 0,0 0 0 0 0,1 0 0 0 0,-1 0 0 0 0,1 0 0 0 0,-1 0 0 0 0,0 0 0 0 0,1 0 0 0 0,-1 0 0 0 0,0 0 0 0 0,1 0 0 0 0,-1 0 0 0 0,0 0-1 0 0,1-1 1 0 0,-1 1 0 0 0,0 0 0 0 0,1 0 2 0 0,-7 31 34 0 0,-8 6-29 0 0,9-24 5 0 0,0 0 0 0 0,0 1 0 0 0,1-1 0 0 0,1 1 0 0 0,0 0 0 0 0,1 0 0 0 0,0 0 0 0 0,1 0 0 0 0,1 12-10 0 0,2-24 8 0 0,0-1 1 0 0,0 0-1 0 0,0 0 0 0 0,0 0 0 0 0,0 0 0 0 0,0 0 0 0 0,0-1 1 0 0,0 1-1 0 0,0-1 0 0 0,0 1 0 0 0,0-1 0 0 0,1 0 1 0 0,-1 0-1 0 0,0 0 0 0 0,0 0 0 0 0,0 0 0 0 0,0 0 0 0 0,1 0 1 0 0,-1-1-1 0 0,0 1 0 0 0,0-1 0 0 0,1 0-8 0 0,110-85 507 0 0,-58 33-306 0 0,-39 35-164 0 0,1 1 0 0 0,1 0 0 0 0,0 1 0 0 0,2 2 1 0 0,-1 0-1 0 0,2 0 0 0 0,0 2 0 0 0,0 1 0 0 0,14-5-37 0 0,-33 15 6 0 0,-1 1 1 0 0,0-1-1 0 0,1 1 1 0 0,-1 0 0 0 0,1 0-1 0 0,-1 0 1 0 0,1 0-1 0 0,-1 0 1 0 0,1 0-1 0 0,-1 0 1 0 0,1 0 0 0 0,-1 0-1 0 0,1 1 1 0 0,-1-1-1 0 0,1 1 1 0 0,-1-1-1 0 0,0 1 1 0 0,1-1 0 0 0,-1 1-1 0 0,0 0 1 0 0,1 0-1 0 0,-1 0 1 0 0,0-1-1 0 0,0 1 1 0 0,0 0 0 0 0,0 1-1 0 0,0-1 1 0 0,0 0-1 0 0,0 0 1 0 0,0 0-1 0 0,0 1 1 0 0,-1-1 0 0 0,1 0-1 0 0,0 1 1 0 0,-1-1-1 0 0,1 0 1 0 0,-1 1-1 0 0,1-1 1 0 0,-1 1 0 0 0,0-1-1 0 0,0 1 1 0 0,0-1-1 0 0,0 1 1 0 0,0-1-1 0 0,0 1 1 0 0,0-1 0 0 0,0 1-1 0 0,0-1 1 0 0,-1 1-1 0 0,1-1 1 0 0,-1 0-1 0 0,1 1 1 0 0,-1-1 0 0 0,1 1-1 0 0,-1-1 1 0 0,0 0-7 0 0,1 8 33 0 0,0-8-28 0 0,12 116 267 0 0,-11-113-289 0 0,0-1 1 0 0,0 1 0 0 0,1-1 0 0 0,-1 0 0 0 0,1 1-1 0 0,0-1 1 0 0,0 0 0 0 0,0 0 0 0 0,0 0 0 0 0,0 0-1 0 0,1-1 1 0 0,-1 1 0 0 0,1 0 0 0 0,-1-1 0 0 0,1 0-1 0 0,0 0 1 0 0,0 0 0 0 0,1 0 0 0 0,-1 0 0 0 0,0 0 0 0 0,0-1-1 0 0,1 0 1 0 0,-1 0 0 0 0,1 0 0 0 0,-1 0 0 0 0,1 0-1 0 0,0-1 1 0 0,-1 1 0 0 0,1-1 0 0 0,2 0 16 0 0,73-11-3062 0 0,-55 2-1412 0 0,0-4-4612 0 0,-12 6-2989 0 0</inkml:trace>
  <inkml:trace contextRef="#ctx0" brushRef="#br0" timeOffset="-13530.054">13483 916 11682 0 0,'0'0'3093'0'0,"0"0"-727"0"0,0 0-462 0 0,0 0-150 0 0,0 0-123 0 0,0 0-164 0 0,0 0-288 0 0,0 0-324 0 0,0 0-268 0 0,0 0-215 0 0,0 0-98 0 0,0 0-59 0 0,0 0-56 0 0,-14 6-34 0 0,-113 58 75 0 0,125-63-203 0 0,1-1 0 0 0,-1 1 0 0 0,0 0 0 0 0,1 0 0 0 0,-1 0 0 0 0,1 0 0 0 0,-1 0 0 0 0,1 0 0 0 0,0 1 0 0 0,0-1 1 0 0,-1 0-1 0 0,1 1 0 0 0,0-1 0 0 0,0 0 0 0 0,0 1 0 0 0,0 0 0 0 0,1-1 0 0 0,-1 1 0 0 0,0 0 0 0 0,1-1 0 0 0,-1 1 0 0 0,1 0 0 0 0,-1-1 0 0 0,1 1 0 0 0,0 0 0 0 0,0 0 0 0 0,0 0 0 0 0,0-1 0 0 0,0 1 0 0 0,0 0 0 0 0,0 0 0 0 0,1-1 0 0 0,-1 1 0 0 0,1 1 3 0 0,77 34-23 0 0,-70-35 23 0 0,1 1 0 0 0,-1 0 1 0 0,0 0-1 0 0,-1 0 0 0 0,1 1 1 0 0,-1 0-1 0 0,1 1 1 0 0,-1 0-1 0 0,-1 0 0 0 0,1 0 1 0 0,-1 1-1 0 0,1 0 1 0 0,-2 0-1 0 0,1 1 0 0 0,-1-1 1 0 0,0 1-1 0 0,0 0 1 0 0,-1 1-1 0 0,0-1 0 0 0,-1-1 29 0 0,-1 0-1 0 0,1-1 1 0 0,-1 1 0 0 0,-1 0-1 0 0,1 0 1 0 0,-1 0 0 0 0,0 0-1 0 0,0 0 1 0 0,-1 1 0 0 0,0-1-1 0 0,0 0 1 0 0,-1 0 0 0 0,1 0-1 0 0,-1 0 1 0 0,0 0 0 0 0,-1 0-1 0 0,0 0 1 0 0,0 0 0 0 0,0 0-1 0 0,0 0 1 0 0,-1-1 0 0 0,0 0-1 0 0,0 1 1 0 0,-1-1 0 0 0,0 0-1 0 0,1 0 1 0 0,-2-1 0 0 0,-2 4-29 0 0,-3 1 37 0 0,1 0 1 0 0,-1 0 0 0 0,0-1-1 0 0,-1-1 1 0 0,1 0-1 0 0,-2 0 1 0 0,1-1 0 0 0,-1 0-1 0 0,0-1 1 0 0,0-1-1 0 0,0 0 1 0 0,-1 0 0 0 0,1-1-1 0 0,-1-1 1 0 0,-6 1-38 0 0,7-29-1354 0 0,13 10-1665 0 0,-1 7-1773 0 0,0 1-7698 0 0</inkml:trace>
  <inkml:trace contextRef="#ctx0" brushRef="#br0" timeOffset="-10694.409">0 2208 8266 0 0,'0'0'925'0'0,"0"0"-1038"0"0,0 0-371 0 0,0 0 106 0 0,0 0 250 0 0,0 0 219 0 0,0 0 130 0 0,0 0 134 0 0,0 0 152 0 0,0 0 152 0 0,37-5 86 0 0,116-18 15 0 0,48 3 2058 0 0,647-5 3110 0 0,-280 6-4873 0 0,46 12-417 0 0,1655 7 1045 0 0,-1154-7-1161 0 0,-45-8-9 0 0,-117-4-31 0 0,43-10-360 0 0,328-59 300 0 0,65 24 236 0 0,-678 21 17 0 0,-516 21-115 0 0,-50 22-95 0 0,158-14 143 0 0,-134 8-336 0 0,130 14-272 0 0,80-4 147 0 0,-172-11-100 0 0,-141 3-31 0 0,-66 4-33 0 0,0 0-21 0 0,0 0 4 0 0,-22-8-3006 0 0,9 5-3209 0 0,4 0-5884 0 0</inkml:trace>
  <inkml:trace contextRef="#ctx0" brushRef="#br0" timeOffset="-9996.979">14184 1049 6369 0 0,'0'0'1405'0'0,"0"0"-522"0"0,0 0 74 0 0,0 0 333 0 0,0 0 298 0 0,0 0 139 0 0,0 0-71 0 0,0 0-175 0 0,0 0-189 0 0,0 0-172 0 0,0 0-160 0 0,0 0-122 0 0,10-8-87 0 0,29-21-47 0 0,-29 21-19 0 0,-10 8-51 0 0,-18 18 1620 0 0,18-17-2196 0 0,0-1-7 0 0,0 0-2 0 0,0 0-18 0 0,0 0 0 0 0,0 0 2 0 0,0 0 6 0 0,0 0 2 0 0,0 0 11 0 0,23-30 670 0 0,-25 29-666 0 0,-2 0 0 0 0,1-1 0 0 0,0 1 0 0 0,0 0 0 0 0,0 1 0 0 0,0-1 0 0 0,-1 1 0 0 0,1-1 0 0 0,0 1 0 0 0,0 0 0 0 0,-1 0 0 0 0,1 0 0 0 0,0 1 0 0 0,-1-1 0 0 0,1 1 0 0 0,0 0 0 0 0,0 0 0 0 0,0 0 0 0 0,-3 1-56 0 0,2-1 93 0 0,-37 10-13 0 0,40-11-68 0 0,1 0 7 0 0,0 0 4 0 0,0 0-25 0 0,0 0-23 0 0,0 0-52 0 0,11 0 28 0 0,162-44 7 0 0,-170 44 62 0 0,-1 5-3408 0 0,-7 1 2307 0 0,-3 3-2997 0 0,3-4-2385 0 0,2 0-5776 0 0</inkml:trace>
  <inkml:trace contextRef="#ctx0" brushRef="#br0" timeOffset="-9445.956">14389 1317 7274 0 0,'0'0'2296'0'0,"0"0"-1024"0"0,0 0-214 0 0,0 0 199 0 0,0 0 200 0 0,0 0 91 0 0,0 0-76 0 0,0 0-150 0 0,0 0-180 0 0,0 0-157 0 0,0 0-114 0 0,0 0-101 0 0,0 0-72 0 0,0 1 860 0 0,-68 20-47 0 0,62-19-933 0 0,35-7-46 0 0,-28 5-436 0 0,-1 0 14 0 0,0 0 10 0 0,0 0 7 0 0,-24 4 461 0 0,-50 24-28 0 0,69-26-337 0 0,1 0-2039 0 0,0-1-7001 0 0,2-1-3934 0 0</inkml:trace>
  <inkml:trace contextRef="#ctx0" brushRef="#br0" timeOffset="13714.01">6720 2985 272 0 0,'0'0'1543'0'0,"0"0"-85"0"0,0 0 79 0 0,0 0 218 0 0,0 0 191 0 0,0 0 32 0 0,0 0-135 0 0,0 0-224 0 0,0 0-263 0 0,0 0-266 0 0,0 0-195 0 0,-5-4-139 0 0,-18-26 1692 0 0,17 27 2352 0 0,3 17-3534 0 0,3 26-1949 0 0,0-34 1183 0 0,-4 165 285 0 0,1-62-402 0 0,4 1 0 0 0,10 58-383 0 0,6 38 576 0 0,-17-205-535 0 0,0-1-3 0 0,0 0 4 0 0,0 0-8 0 0,0 0-12 0 0,0 0-7 0 0,0 0 9 0 0,0 0-8 0 0,0 0 9 0 0,0 0-5 0 0,0 0 2 0 0,0 0 2 0 0,0 0 21 0 0,0 0-11 0 0,0 0-21 0 0,0 0-18 0 0,0 0 14 0 0,0 0 0 0 0,0 0-3 0 0,0 0-8 0 0,0 0 14 0 0,0 0 3 0 0,0 0-4 0 0,0 0 3 0 0,0 0 4 0 0,0 0 3 0 0,0 0-4 0 0,0 0-1 0 0,0 0 2 0 0,-22-18 730 0 0,-94-1-852 0 0,66 16 74 0 0,-121 0 30 0 0,-81-5 46 0 0,82 7-10 0 0,76 12 49 0 0,-95-7 150 0 0,130-4-227 0 0,59 0-12 0 0,0 0 14 0 0,0 0 10 0 0,0 0 14 0 0,0 0-21 0 0,0 0-45 0 0,0 0 27 0 0,0 0-1 0 0,-17 8 6 0 0,-46 13-41 0 0,56-19-108 0 0,25-21-1105 0 0,11 2-861 0 0,-9 9-5256 0 0,-9 7-5080 0 0</inkml:trace>
  <inkml:trace contextRef="#ctx0" brushRef="#br0" timeOffset="15245.605">6729 2948 0 0 0,'0'0'701'0'0,"0"0"638"0"0,0 0 350 0 0,0 0 206 0 0,0 0 41 0 0,0 0-121 0 0,0 0-160 0 0,0 0-162 0 0,0 0-145 0 0,0 0-132 0 0,0 0-156 0 0,0 0-139 0 0,-2-3-103 0 0,1 1-344 0 0,-3-5-509 0 0,1 5 4120 0 0,-31 38-2167 0 0,11-14-1785 0 0,-2-1 0 0 0,0-2-1 0 0,-1 0 1 0 0,-1-2 0 0 0,0-1 0 0 0,-1-1 0 0 0,-1-1 0 0 0,-1-2-133 0 0,-14 7 771 0 0,274-1-62 0 0,27-29-205 0 0,-244 10-687 0 0,-14 1 207 0 0,1 0 0 0 0,0 0 1 0 0,0-1-1 0 0,-1 1 0 0 0,1 0 0 0 0,0 0 0 0 0,0-1 1 0 0,-1 1-1 0 0,1 0 0 0 0,0-1 0 0 0,0 1 0 0 0,0 0 0 0 0,0-1 1 0 0,-1 1-1 0 0,1 0 0 0 0,0-1 0 0 0,0 1 0 0 0,0-1 0 0 0,0 1 1 0 0,0 0-1 0 0,0-1 0 0 0,0 1 0 0 0,0-1 0 0 0,0 1 0 0 0,0 0 1 0 0,0-1-1 0 0,0 1 0 0 0,1 0 0 0 0,-1-1 0 0 0,0 1 0 0 0,0 0 1 0 0,0-1-1 0 0,0 1 0 0 0,1 0 0 0 0,-1-1 0 0 0,0 1 0 0 0,0 0 1 0 0,0-1-1 0 0,1 1 0 0 0,-1 0 0 0 0,0 0 0 0 0,1-1 0 0 0,-1 1 1 0 0,0 0-1 0 0,1 0 0 0 0,-1 0 0 0 0,0-1 0 0 0,1 1 0 0 0,-1 0 1 0 0,0 0-1 0 0,1 0 0 0 0,-1 0 0 0 0,0 0 0 0 0,1 0 0 0 0,-1 0 1 0 0,1 0-1 0 0,-1 0 0 0 0,0 0 0 0 0,1 0 0 0 0,-1 0 0 0 0,1 0 1 0 0,-1 0-1 0 0,0 0 0 0 0,1 0 0 0 0,-1 0 0 0 0,0 0 0 0 0,1 1-24 0 0,-75-101 117 0 0,58 81-99 0 0,0-1 0 0 0,1 0 0 0 0,1-1 1 0 0,1-1-1 0 0,1 0 0 0 0,1-1 1 0 0,-1-6-19 0 0,-3 0-11 0 0,2 25 102 0 0,-13 33-121 0 0,-51 41 76 0 0,-58 41-141 0 0,106-86 130 0 0,29-24-53 0 0,0-1-14 0 0,0 0-22 0 0,0 0-16 0 0,0 0-7 0 0,0 0-25 0 0,0 0-14 0 0,15 4-823 0 0,-1 0-2479 0 0,-6 2-5634 0 0,-8-6-3305 0 0</inkml:trace>
  <inkml:trace contextRef="#ctx0" brushRef="#br0" timeOffset="16194.881">7264 3280 8234 0 0,'0'0'1687'0'0,"0"0"-254"0"0,0 0-14 0 0,0 0 55 0 0,0 0-136 0 0,0 0-226 0 0,0 0-169 0 0,0 0-116 0 0,0 0-69 0 0,0 0-60 0 0,0 0-63 0 0,0 0-74 0 0,0 0-34 0 0,19-5-3 0 0,57-13-10 0 0,-68 16-339 0 0,0 0 0 0 0,-1-1 0 0 0,1 0 0 0 0,0-1 0 0 0,-1 1 1 0 0,0-2-1 0 0,0 1 0 0 0,0-1 0 0 0,0 0 0 0 0,-1 0 1 0 0,0 0-1 0 0,0-1 0 0 0,0 0 0 0 0,4-6-175 0 0,-2 2 137 0 0,-4 6-98 0 0,-1 0 0 0 0,0 0 0 0 0,0 0 0 0 0,0-1-1 0 0,0 1 1 0 0,-1-1 0 0 0,0 0 0 0 0,0 0 0 0 0,0 0 0 0 0,0 0-1 0 0,-1 0 1 0 0,0 0 0 0 0,0 0 0 0 0,-1 0 0 0 0,1-1-1 0 0,-1 1 1 0 0,0 0 0 0 0,0-1 0 0 0,-1-2-39 0 0,-2 6-14 0 0,0-1 0 0 0,0 1 0 0 0,0 0 0 0 0,0 0 0 0 0,0 0 1 0 0,0 1-1 0 0,0-1 0 0 0,-1 1 0 0 0,1 0 0 0 0,-1 0 0 0 0,1 0 0 0 0,-1 0 0 0 0,1 0 0 0 0,-1 1 0 0 0,1 0 1 0 0,-1-1-1 0 0,0 1 0 0 0,1 1 0 0 0,-3-1 14 0 0,-13 3-30 0 0,0 2 0 0 0,-1-1 0 0 0,2 2 0 0 0,-1 1 1 0 0,1 0-1 0 0,0 1 0 0 0,0 1 0 0 0,1 1 0 0 0,0 1 0 0 0,1 0 1 0 0,0 1-1 0 0,1 0 0 0 0,0 2 0 0 0,1-1 0 0 0,1 2 0 0 0,-1 0 30 0 0,9-10 26 0 0,-1 0 0 0 0,1 0 0 0 0,0 0-1 0 0,1 1 1 0 0,-1 0 0 0 0,1 0-1 0 0,0 0 1 0 0,0 0 0 0 0,1 1 0 0 0,0-1-1 0 0,0 1 1 0 0,1 0 0 0 0,-1 0-1 0 0,1 0 1 0 0,1 0 0 0 0,0 0 0 0 0,0 0-1 0 0,0 1 1 0 0,1-1 0 0 0,0 0 0 0 0,0 1-1 0 0,0-1 1 0 0,1 0 0 0 0,1 0-1 0 0,-1 1 1 0 0,1-1 0 0 0,0 0 0 0 0,1-1-1 0 0,0 1 1 0 0,0 0 0 0 0,0-1-1 0 0,1 1 1 0 0,0-1 0 0 0,0 0 0 0 0,3 3-26 0 0,7 2 142 0 0,0 0 1 0 0,1-1 0 0 0,0-1-1 0 0,1 0 1 0 0,0-1-1 0 0,1-1 1 0 0,-1 0 0 0 0,1-1-1 0 0,1-1 1 0 0,-1-1 0 0 0,1-1-1 0 0,-1 0 1 0 0,1-1 0 0 0,0-1-1 0 0,0 0 1 0 0,0-1-1 0 0,0-2 1 0 0,7 0-143 0 0,-22 2 8 0 0,74-11 127 0 0,-75-3-1768 0 0,-10 4-5196 0 0,6 8 533 0 0,0-2-6250 0 0</inkml:trace>
  <inkml:trace contextRef="#ctx0" brushRef="#br0" timeOffset="17112.929">7898 3379 7226 0 0,'0'0'1851'0'0,"0"0"-104"0"0,0 0 50 0 0,0 0 106 0 0,0 0-78 0 0,0 0-260 0 0,0 0-323 0 0,0 0-287 0 0,0 0-226 0 0,0 0-170 0 0,0 0-128 0 0,0 0-90 0 0,-6 12 398 0 0,-53 138 907 0 0,28 31-925 0 0,31-179-691 0 0,0 0-1 0 0,-1-1 0 0 0,1 1 0 0 0,1 0 0 0 0,-1 0 0 0 0,0 0 0 0 0,0 0 0 0 0,1 0 1 0 0,-1 0-1 0 0,1 0 0 0 0,0 0 0 0 0,-1 0 0 0 0,1 0 0 0 0,0-1 0 0 0,0 1 0 0 0,0 0 0 0 0,0-1 1 0 0,0 1-1 0 0,1-1 0 0 0,-1 1 0 0 0,0-1 0 0 0,1 1 0 0 0,-1-1 0 0 0,1 0 0 0 0,0 0 1 0 0,-1 0-1 0 0,1 0 0 0 0,0 0 0 0 0,0 0 0 0 0,-1 0 0 0 0,1 0 0 0 0,0-1 0 0 0,0 1 1 0 0,0-1-1 0 0,0 0 0 0 0,0 1 0 0 0,0-1 0 0 0,0 0 0 0 0,0 0 0 0 0,0 0 0 0 0,0 0 1 0 0,0 0-1 0 0,0-1-29 0 0,87 1 604 0 0,-88 0-626 0 0,-1 0 0 0 0,-30 0-1776 0 0,2 0-1934 0 0,16 0-2449 0 0,4 0-4805 0 0</inkml:trace>
  <inkml:trace contextRef="#ctx0" brushRef="#br0" timeOffset="17353.936">7627 3515 7810 0 0,'0'0'2811'0'0,"0"0"-1265"0"0,0 0-649 0 0,0 0-26 0 0,0 0 89 0 0,0 0 142 0 0,0 0 74 0 0,0 0-97 0 0,0 0-138 0 0,0 0-119 0 0,0 0-129 0 0,0 0-138 0 0,0 0-131 0 0,34 3-129 0 0,106 7-122 0 0,-7-7-397 0 0,-89-4-4223 0 0,-34 1-4979 0 0</inkml:trace>
  <inkml:trace contextRef="#ctx0" brushRef="#br0" timeOffset="18134.897">7183 2786 7810 0 0,'0'0'1905'0'0,"0"0"-159"0"0,0 0 40 0 0,0 0-84 0 0,0 0-195 0 0,0 0-310 0 0,0 0-353 0 0,0 0-153 0 0,0 0-59 0 0,0 0-37 0 0,0 0-2 0 0,0 0-18 0 0,19-18-28 0 0,89-92 500 0 0,17-16 1155 0 0,-103 101-1905 0 0,-21 25-254 0 0,-1 0-20 0 0,0 0-7 0 0,0 0 0 0 0,0 0-6 0 0,0 0-23 0 0,-2 19 16 0 0,-6 39 141 0 0,29 26-111 0 0,44 19-968 0 0,-53-83-2080 0 0,-9-14-905 0 0,0 2-7680 0 0</inkml:trace>
  <inkml:trace contextRef="#ctx0" brushRef="#br0" timeOffset="21079.878">5440 3740 0 0 0,'0'0'1002'0'0,"0"0"260"0"0,0 0-79 0 0,0 0-137 0 0,0 0-36 0 0,0 0 28 0 0,0 0 59 0 0,0 0 24 0 0,0 0-11 0 0,0 0-33 0 0,0 0-46 0 0,0 0-57 0 0,0 0-69 0 0,0 0-67 0 0,0 0-82 0 0,4 0 2700 0 0,17 0-2158 0 0,-10-2-1042 0 0,-1 0 0 0 0,1-1 0 0 0,0 0-1 0 0,-1-1 1 0 0,0 0 0 0 0,0 0 0 0 0,0-1-1 0 0,-1-1 1 0 0,0 1 0 0 0,1-2-1 0 0,-2 1-255 0 0,25-14 480 0 0,-11 7-246 0 0,-1-1 0 0 0,0 0 1 0 0,-1-2-1 0 0,-1 0 0 0 0,0-1 0 0 0,-1-1 1 0 0,-1-1-1 0 0,12-17-234 0 0,-9 5 681 0 0,-20 31-601 0 0,0 0-9 0 0,0 0-14 0 0,0 0-21 0 0,3 33-261 0 0,14 44 453 0 0,5 77 184 0 0,-3 12-67 0 0,4-62-266 0 0,-17-84 447 0 0,-21-26 709 0 0,1-8-1231 0 0,-2-5 65 0 0,-32-44 24 0 0,-48-21 49 0 0,-109 4-472 0 0,205 80-105 0 0,-10-4 45 0 0,14 3-8536 0 0,2 1-3436 0 0</inkml:trace>
  <inkml:trace contextRef="#ctx0" brushRef="#br0" timeOffset="22546.808">4017 3309 464 0 0,'0'0'1910'0'0,"0"0"-698"0"0,0 0-200 0 0,0 0 155 0 0,0 0 258 0 0,0 0 120 0 0,0 0-58 0 0,0 0-191 0 0,0 0-186 0 0,0 0-72 0 0,0 0-58 0 0,5 6-67 0 0,50 32 1512 0 0,-39-35-2119 0 0,0-1-1 0 0,0-1 1 0 0,0-1 0 0 0,0 0 0 0 0,0-1 0 0 0,1-1-1 0 0,-1 0 1 0 0,-1-2 0 0 0,1 1 0 0 0,0-2-1 0 0,-1 0 1 0 0,0-1 0 0 0,0-1 0 0 0,0 0 0 0 0,-1 0-1 0 0,0-2 1 0 0,-1 0 0 0 0,0 0 0 0 0,0-2-1 0 0,-1 1 1 0 0,10-12-306 0 0,-17 16 48 0 0,0 0 0 0 0,0 0 0 0 0,-1 0 0 0 0,0 0 0 0 0,0-1 0 0 0,0 1 0 0 0,-1-1 0 0 0,0 0 1 0 0,0 0-1 0 0,-1-1 0 0 0,0 1 0 0 0,0 0 0 0 0,-1-1 0 0 0,0 0-48 0 0,0 4 3 0 0,-1 1 0 0 0,0 0 0 0 0,0 0 0 0 0,0-1 0 0 0,0 1 0 0 0,0 0 0 0 0,-1-1 0 0 0,0 1 0 0 0,1 0 0 0 0,-1 0 0 0 0,-1 0 0 0 0,1 0 0 0 0,0 0 0 0 0,-1 0 0 0 0,1 0 0 0 0,-1 0 0 0 0,0 0 0 0 0,0 0-1 0 0,0 1 1 0 0,0-1 0 0 0,-1 1 0 0 0,1 0 0 0 0,-1 0 0 0 0,1 0 0 0 0,-1 0 0 0 0,0 0 0 0 0,1 0 0 0 0,-1 1 0 0 0,0-1 0 0 0,0 1 0 0 0,-1 0 0 0 0,-1-1-3 0 0,-6-1-44 0 0,-1 1 0 0 0,1 0-1 0 0,-1 1 1 0 0,1 0 0 0 0,-1 1-1 0 0,0 0 1 0 0,1 1 0 0 0,-1 0-1 0 0,1 1 1 0 0,-1 0 0 0 0,1 1-1 0 0,0 0 1 0 0,0 1 0 0 0,0 0-1 0 0,0 0 1 0 0,1 1 0 0 0,-1 1-1 0 0,1 0 1 0 0,1 0 0 0 0,-10 8 44 0 0,6-3 10 0 0,0 0 0 0 0,0 1 0 0 0,1 0 0 0 0,1 0 0 0 0,0 2 0 0 0,1-1 0 0 0,0 1 0 0 0,1 1 1 0 0,0 0-1 0 0,2 0 0 0 0,0 0 0 0 0,0 1 0 0 0,1 0 0 0 0,1 2-10 0 0,3-10 31 0 0,1 0-1 0 0,0 0 1 0 0,0 0 0 0 0,1 0 0 0 0,0 0 0 0 0,0 1 0 0 0,1-1-1 0 0,0 0 1 0 0,0 0 0 0 0,1 0 0 0 0,0 0 0 0 0,1-1-1 0 0,0 1 1 0 0,0 0 0 0 0,0-1 0 0 0,1 0 0 0 0,0 0-1 0 0,1 0 1 0 0,-1 0 0 0 0,5 4-31 0 0,-2-2 99 0 0,0 1 0 0 0,1-1 0 0 0,0 0 1 0 0,0 0-1 0 0,1-1 0 0 0,0 0 0 0 0,0-1 0 0 0,1 0 0 0 0,0 0 0 0 0,1-1 0 0 0,-1 0 1 0 0,1-1-1 0 0,0-1 0 0 0,1 1 0 0 0,-1-2 0 0 0,1 1 0 0 0,-1-2 0 0 0,5 1-99 0 0,8 1 150 0 0,1-1-1 0 0,0-2 0 0 0,-1 0 0 0 0,1-1 0 0 0,0-2 0 0 0,-1-1 1 0 0,4-1-150 0 0,9-3 14 0 0,-41-1-3276 0 0,-1 5-5361 0 0,1 3-3378 0 0</inkml:trace>
  <inkml:trace contextRef="#ctx0" brushRef="#br0" timeOffset="23217.737">4742 3398 5473 0 0,'0'0'1451'0'0,"0"0"-192"0"0,0 0 57 0 0,0 0 134 0 0,0 0 38 0 0,0 0-157 0 0,0 0-281 0 0,0 0-286 0 0,0 0-213 0 0,0 0-107 0 0,0 0-61 0 0,0 0-23 0 0,-16 19 10 0 0,-49 63 1 0 0,28-7 727 0 0,-5 17 910 0 0,48-129 994 0 0,8 3-2967 0 0,2 1 0 0 0,1 1 0 0 0,1 1 0 0 0,2 0 0 0 0,1 1 0 0 0,8-7-35 0 0,-12 15-27 0 0,-16 19 28 0 0,-1 2 14 0 0,0 1-19 0 0,0 0-16 0 0,0 0-29 0 0,17 138 364 0 0,-16-132-283 0 0,1-1 0 0 0,0 1 0 0 0,0-1 1 0 0,0 1-1 0 0,1-1 0 0 0,0 0 0 0 0,0 0 1 0 0,0 0-1 0 0,1 0 0 0 0,0-1 0 0 0,-1 1 1 0 0,2-1-1 0 0,-1 0 0 0 0,0 0 0 0 0,1 0 1 0 0,0-1-1 0 0,0 0 0 0 0,0 0 0 0 0,0 0 0 0 0,0 0 1 0 0,5 1-33 0 0,-6-3 52 0 0,-1 0 0 0 0,1-1 1 0 0,-1 1-1 0 0,1-1 0 0 0,-1 1 0 0 0,1-1 1 0 0,-1 0-1 0 0,1-1 0 0 0,0 1 0 0 0,-1-1 1 0 0,1 1-1 0 0,-1-1 0 0 0,0 0 0 0 0,1 0 1 0 0,-1-1-1 0 0,0 1 0 0 0,1-1 0 0 0,-1 1 1 0 0,0-1-1 0 0,0 0 0 0 0,0 0 1 0 0,-1 0-1 0 0,1-1 0 0 0,0 1 0 0 0,-1-1 1 0 0,0 0-1 0 0,1 1 0 0 0,-1-1 0 0 0,0 0 1 0 0,0 0-1 0 0,0-1-52 0 0,38-105 519 0 0,-39 104-601 0 0,0 0 0 0 0,-1 0 0 0 0,1 0 0 0 0,-1 0 0 0 0,0 0 0 0 0,0 0 0 0 0,-1 0 0 0 0,1 0 0 0 0,-1 0 0 0 0,0 0 0 0 0,-1 0 0 0 0,1 0 0 0 0,-1 1 0 0 0,-1-4 82 0 0,-8 3-3848 0 0,6 3-2408 0 0,2 1-5957 0 0</inkml:trace>
  <inkml:trace contextRef="#ctx0" brushRef="#br0" timeOffset="24068.387">4137 2750 7994 0 0,'0'0'1888'0'0,"0"0"-55"0"0,0 0 140 0 0,0 0 30 0 0,0 0-181 0 0,0 0-334 0 0,0 0-378 0 0,0 0-313 0 0,0 0-195 0 0,0 0-102 0 0,0 0-60 0 0,0 0-17 0 0,0 0 16 0 0,4-4 10 0 0,141-155 2285 0 0,-41 28-2109 0 0,-102 127-610 0 0,-1 3-15 0 0,-1 0 1 0 0,0 1 0 0 0,0-1 0 0 0,0 0 0 0 0,1 1 0 0 0,-1-1 0 0 0,0 0 0 0 0,1 0-1 0 0,-1 1 1 0 0,1-1 0 0 0,-1 1 0 0 0,1-1 0 0 0,-1 0 0 0 0,1 1 0 0 0,-1-1 0 0 0,1 1-1 0 0,0-1 1 0 0,-1 1 0 0 0,1-1 0 0 0,0 1 0 0 0,-1 0 0 0 0,1-1 0 0 0,0 1-1 0 0,-1 0 1 0 0,1 0 0 0 0,0-1 0 0 0,0 1 0 0 0,0 0 0 0 0,-1 0 0 0 0,1 0 0 0 0,0 0-1 0 0,0 0 1 0 0,-1 0 0 0 0,1 0 0 0 0,0 0 0 0 0,0 0 0 0 0,0 0 0 0 0,-1 1 0 0 0,1-1-1 0 0,0 0 1 0 0,-1 1 0 0 0,1-1 0 0 0,0 0 0 0 0,0 1 0 0 0,0-1-1 0 0,10 20 137 0 0,0-1-1 0 0,-2 1 1 0 0,0 1 0 0 0,-1 0-1 0 0,-1 0 1 0 0,1 9-137 0 0,-7-28 13 0 0,30 58 303 0 0,3-15-1435 0 0,-19-28-5605 0 0,-11-13-5490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0 3729 0 0,'0'0'3056'0'0,"0"0"-1283"0"0,0 0-426 0 0,0 0 133 0 0,0 0 235 0 0,0 0 83 0 0,0 0-174 0 0,0 0-328 0 0,0 0-366 0 0,0 0-290 0 0,0 0-197 0 0,6 8 987 0 0,178 3 1217 0 0,-14 26-1640 0 0,-170-37-985 0 0,-1 0 0 0 0,1 0-1 0 0,-1 1 1 0 0,1-1 0 0 0,-1 0 0 0 0,1 0 0 0 0,0 1 0 0 0,-1-1 0 0 0,1 1 0 0 0,0-1 0 0 0,-1 0 0 0 0,1 1 0 0 0,0-1 0 0 0,-1 1 0 0 0,1-1 0 0 0,0 1 0 0 0,0-1 0 0 0,0 1 0 0 0,-1-1 0 0 0,1 1-1 0 0,0-1 1 0 0,0 1 0 0 0,0-1 0 0 0,0 1 0 0 0,0-1 0 0 0,0 1 0 0 0,0-1 0 0 0,0 1 0 0 0,0-1 0 0 0,0 1 0 0 0,0-1 0 0 0,0 1 0 0 0,0-1 0 0 0,1 1 0 0 0,-1-1 0 0 0,0 1 0 0 0,0-1-1 0 0,1 1 1 0 0,-1-1 0 0 0,0 0 0 0 0,0 1 0 0 0,1-1 0 0 0,-1 1 0 0 0,0-1 0 0 0,1 0 0 0 0,-1 1 0 0 0,1-1 0 0 0,-1 0 0 0 0,0 1 0 0 0,1-1 0 0 0,-1 0 0 0 0,1 0 0 0 0,-1 1 0 0 0,1-1 0 0 0,-1 0-1 0 0,1 0 1 0 0,-1 0 0 0 0,1 0 0 0 0,-1 0 0 0 0,1 0 0 0 0,-1 0 0 0 0,1 0 0 0 0,-1 0 0 0 0,1 0 0 0 0,-1 0 0 0 0,1 0 0 0 0,-1 0 0 0 0,1 0 0 0 0,0 0-22 0 0,-44 15 1248 0 0,34-12-1520 0 0,-272 65 592 0 0,115-11-108 0 0,114-32-172 0 0,53-12-99 0 0,4-10 67 0 0,12 6-2 0 0,1-1 0 0 0,1-1 0 0 0,-1 0 0 0 0,1-2 0 0 0,0 0 1 0 0,0-1-1 0 0,1-1 0 0 0,9 0-6 0 0,-3 1-1 0 0,124 28 100 0 0,-100-12-130 0 0,-50-19 38 0 0,0 1 0 0 0,0-1 0 0 0,0 0 1 0 0,0 1-1 0 0,0-1 0 0 0,-1 0 0 0 0,1 1 0 0 0,0-1 0 0 0,-1 0 1 0 0,1 0-1 0 0,0 1 0 0 0,-1-1 0 0 0,0 0 0 0 0,1 0 0 0 0,-1 0 1 0 0,0 0-1 0 0,0 0 0 0 0,1 0 0 0 0,-1 0 0 0 0,0 0 0 0 0,0 0 1 0 0,0 0-1 0 0,0 0 0 0 0,0 0 0 0 0,0-1 0 0 0,-1 1 0 0 0,1 0 1 0 0,0-1-1 0 0,0 1 0 0 0,0-1 0 0 0,-1 0 0 0 0,1 1 0 0 0,0-1 1 0 0,-1 0-8 0 0,-3 3 17 0 0,-198 104 171 0 0,-17 4-98 0 0,199-99-116 0 0,5-4 29 0 0,0 1 0 0 0,1 1 1 0 0,0 0-1 0 0,1 1 0 0 0,0 1 0 0 0,1 0 1 0 0,0 1-1 0 0,1 0-3 0 0,12-11-1 0 0,1 0 0 0 0,-1 0 0 0 0,1 0 0 0 0,0 0 0 0 0,0 0 0 0 0,0 0 0 0 0,0 0 0 0 0,0 0 0 0 0,0 0 0 0 0,0-1 0 0 0,1 1 0 0 0,-1 0 0 0 0,1-1 0 0 0,-1 1 0 0 0,1-1 0 0 0,0 1 0 0 0,-1-1 0 0 0,1 0 0 0 0,0 0 0 0 0,0 0 0 0 0,0 0 0 0 0,0 0 0 0 0,0 0-1 0 0,0-1 1 0 0,0 1 0 0 0,0 0 0 0 0,0-1 0 0 0,0 0 0 0 0,1 1 1 0 0,16 4 47 0 0,1-1 0 0 0,-1-1-1 0 0,1 0 1 0 0,0-1 0 0 0,0-2-1 0 0,0 0 1 0 0,0-1-1 0 0,1-1-46 0 0,-4 2 52 0 0,198-36 516 0 0,-95 17-315 0 0,-120 19-238 0 0,0 0 19 0 0,0 0-2 0 0,-28 0-1584 0 0,17 0 914 0 0,9 0-9153 0 0,2 0-1929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4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212 111 14739 0 0,'0'0'1398'0'0,"0"0"-198"0"0,0 0-17 0 0,0 0 53 0 0,0 0-17 0 0,0 0-163 0 0,0 0-254 0 0,0 0-247 0 0,0 0-135 0 0,0 0 25 0 0,0 0 49 0 0,0 0 35 0 0,0 0 7 0 0,-2 17-110 0 0,-24 126 351 0 0,-39 183-157 0 0,54-271-2844 0 0,12-92-2742 0 0,3 12-3499 0 0,-2 14-2755 0 0</inkml:trace>
  <inkml:trace contextRef="#ctx0" brushRef="#br0" timeOffset="230.365">56 82 9858 0 0,'0'0'1179'0'0,"0"0"-275"0"0,0 0-29 0 0,0 0 149 0 0,0 0 170 0 0,0 0 111 0 0,0 0-22 0 0,0 0-84 0 0,0 0-133 0 0,0 0-170 0 0,0 0-162 0 0,0 0-108 0 0,33-4-75 0 0,106-13-48 0 0,47-18 863 0 0,-9 10-1680 0 0,-183 40-1217 0 0,-45 23-3742 0 0,30-25-1174 0 0,6-2-4551 0 0</inkml:trace>
  <inkml:trace contextRef="#ctx0" brushRef="#br0" timeOffset="412.639">1 431 7730 0 0,'0'0'2128'0'0,"0"0"-385"0"0,0 0 32 0 0,0 0 58 0 0,0 0-132 0 0,0 0-226 0 0,0 0-270 0 0,0 0-212 0 0,32-1-215 0 0,103-5-209 0 0,-6-12 83 0 0,-76 15-1652 0 0,-31 2-5139 0 0,-14 1-5071 0 0</inkml:trace>
  <inkml:trace contextRef="#ctx0" brushRef="#br0" timeOffset="1008.075">560 505 4385 0 0,'0'0'3833'0'0,"0"0"-1145"0"0,0 0-505 0 0,0 0-122 0 0,0 0-182 0 0,0 0-303 0 0,0 0-319 0 0,0 0-276 0 0,0 0-201 0 0,0 0-128 0 0,0 0-66 0 0,0 0-54 0 0,4 17 1955 0 0,-41 165-1620 0 0,2-72-492 0 0,17-62-242 0 0,18-48-149 0 0,0-1-1006 0 0,0-2-2720 0 0,0-3-5395 0 0,0 5-2497 0 0</inkml:trace>
  <inkml:trace contextRef="#ctx0" brushRef="#br0" timeOffset="1264.099">352 715 5753 0 0,'0'0'5851'0'0,"0"0"-2928"0"0,0 0-1213 0 0,0 0-345 0 0,0 0-240 0 0,0 0-178 0 0,0 0-117 0 0,0 0-84 0 0,0 0-106 0 0,0 0-113 0 0,0 0-122 0 0,0 0-125 0 0,21-4-98 0 0,64-14-94 0 0,-1 14-795 0 0,-69 6-1773 0 0,-11-1 17 0 0,5 0-8674 0 0</inkml:trace>
  <inkml:trace contextRef="#ctx0" brushRef="#br0" timeOffset="2411.56">446 892 0 0 0,'0'0'719'0'0,"0"0"409"0"0,0 0 111 0 0,0 0 61 0 0,0 0 41 0 0,0 0-60 0 0,0 0-150 0 0,0 0-209 0 0,0 0-177 0 0,0 0-118 0 0,0 0-47 0 0,32 0 8486 0 0,67-11-5340 0 0,-96 10-4987 0 0,0 0 3995 0 0,-1 0-2974 0 0,0 0-3507 0 0,1 1-9845 0 0,-3 0 5893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4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336 451 272 0 0,'0'0'1587'0'0,"0"0"-247"0"0,0 0-42 0 0,0 0 117 0 0,0 0 108 0 0,0 0-31 0 0,0 0-158 0 0,0 0-254 0 0,0 0-260 0 0,0 0-210 0 0,0 0-173 0 0,0 0-79 0 0,-24-2-42 0 0,-73-6-43 0 0,36 23 210 0 0,44-7-351 0 0,1 1-1 0 0,1 1 1 0 0,0 0 0 0 0,0 1 0 0 0,1 1 0 0 0,0 0 0 0 0,-5 8-132 0 0,16-19 33 0 0,1 0-1 0 0,0 1 1 0 0,0-1 0 0 0,1 1 0 0 0,-1 0 0 0 0,0 0 0 0 0,1-1 0 0 0,-1 1 0 0 0,1 0 0 0 0,-1 0-1 0 0,1 1 1 0 0,0-1 0 0 0,0 0 0 0 0,0 0 0 0 0,0 0 0 0 0,0 1 0 0 0,0-1 0 0 0,1 1 0 0 0,-1-1-1 0 0,1 0 1 0 0,0 1 0 0 0,0-1 0 0 0,0 1 0 0 0,0-1 0 0 0,0 1 0 0 0,0-1 0 0 0,1 1-1 0 0,-1-1 1 0 0,1 0 0 0 0,-1 1 0 0 0,1-1 0 0 0,0 0 0 0 0,0 1 0 0 0,0-1 0 0 0,0 0 0 0 0,1 0-1 0 0,-1 0 1 0 0,1 0 0 0 0,-1 0 0 0 0,1 0 0 0 0,0 0 0 0 0,-1-1 0 0 0,1 1 0 0 0,0 0 0 0 0,0-1-1 0 0,0 0 1 0 0,2 1-33 0 0,12 1 277 0 0,0 0-1 0 0,0-2 0 0 0,0 0 0 0 0,0-1 0 0 0,0 0 0 0 0,0-2 1 0 0,0 0-1 0 0,0 0 0 0 0,-1-2 0 0 0,1 0 0 0 0,-1 0 1 0 0,0-2-1 0 0,0 0 0 0 0,0 0 0 0 0,-1-2 0 0 0,0 0 1 0 0,10-7-278 0 0,2-3 190 0 0,0-1-1 0 0,-2-1 1 0 0,0-2-1 0 0,-1 0 1 0 0,-1-1-1 0 0,-1-2 1 0 0,-2 0-1 0 0,9-14-188 0 0,-20 25-5 0 0,0 0 0 0 0,-1 0 0 0 0,0-1 0 0 0,-1 0 0 0 0,-1 0 0 0 0,0 0 0 0 0,-2-1 0 0 0,1 1 0 0 0,-2-1 0 0 0,0 0 0 0 0,-1 0 1 0 0,0 0-1 0 0,-1 0 0 0 0,-3-14 5 0 0,3 25-21 0 0,0-1 0 0 0,0 1 0 0 0,0 0 0 0 0,-1-1 1 0 0,0 1-1 0 0,0 0 0 0 0,-1-1 0 0 0,1 1 0 0 0,-1 0 1 0 0,0 0-1 0 0,0 0 0 0 0,-1 1 0 0 0,0-1 0 0 0,0 0 0 0 0,0 1 1 0 0,0 0-1 0 0,0 0 0 0 0,-1 0 0 0 0,0 0 0 0 0,0 0 1 0 0,0 1-1 0 0,0 0 0 0 0,-1 0 0 0 0,1 0 0 0 0,-1 0 1 0 0,0 1-1 0 0,0-1 0 0 0,0 1 0 0 0,0 0 0 0 0,0 1 1 0 0,0-1-1 0 0,0 1 0 0 0,-1 0 0 0 0,1 1 0 0 0,0-1 0 0 0,-1 1 1 0 0,1 0-1 0 0,-1 0 0 0 0,1 1 0 0 0,0 0 0 0 0,0 0 1 0 0,-1 0-1 0 0,1 0 0 0 0,0 1 0 0 0,0 0 0 0 0,0 0 1 0 0,0 0-1 0 0,-2 2 21 0 0,-3 3 4 0 0,1 0 1 0 0,0 1 0 0 0,0 0-1 0 0,1 1 1 0 0,0 0-1 0 0,1 0 1 0 0,0 0 0 0 0,0 1-1 0 0,1 0 1 0 0,0 1-1 0 0,1-1 1 0 0,0 1 0 0 0,1 0-1 0 0,0 0 1 0 0,0 1-1 0 0,1-1 1 0 0,1 1 0 0 0,0 0-1 0 0,1-1 1 0 0,0 7-5 0 0,0-11 29 0 0,1 1 0 0 0,1 0 1 0 0,-1-1-1 0 0,2 1 0 0 0,-1-1 1 0 0,1 1-1 0 0,0-1 0 0 0,0 0 1 0 0,0 1-1 0 0,1-1 1 0 0,1-1-1 0 0,-1 1 0 0 0,1 0 1 0 0,0-1-1 0 0,1 0 0 0 0,-1 0 1 0 0,1 0-1 0 0,1 1-29 0 0,8 9 189 0 0,0-1-1 0 0,1 0 1 0 0,1-1 0 0 0,0-1-1 0 0,1-1 1 0 0,0 0 0 0 0,1-1 0 0 0,0-1-1 0 0,1 0 1 0 0,0-2 0 0 0,0 0-1 0 0,1-1 1 0 0,0-1 0 0 0,1 0-189 0 0,162 8 311 0 0,-177-15-507 0 0,-5 0-3148 0 0,-1 0-3527 0 0,0 1-4883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658 343 0 0 0,'0'0'1291'0'0,"0"0"-193"0"0,0 0 70 0 0,0 0 239 0 0,0 0 253 0 0,0 0 186 0 0,0 0-32 0 0,0 0-134 0 0,0 0-193 0 0,0 0-256 0 0,0 0-207 0 0,-5-7-161 0 0,-25-30 470 0 0,23 31-895 0 0,0-1-1 0 0,0 2 0 0 0,-1-1 0 0 0,0 1 0 0 0,0 0 0 0 0,0 1 0 0 0,-1 0 0 0 0,0 0 0 0 0,1 1 0 0 0,-7-2-437 0 0,-6 0 159 0 0,0 2 0 0 0,0 0 0 0 0,0 1-1 0 0,-1 1 1 0 0,1 1 0 0 0,-20 2-159 0 0,10 3 167 0 0,0 1 0 0 0,1 1 0 0 0,-1 1 0 0 0,2 2 0 0 0,-9 4-167 0 0,36-13 15 0 0,1-1-13 0 0,1 0 1 0 0,-1 0-1 0 0,1 0 0 0 0,-1 0 1 0 0,1-1-1 0 0,-1 1 1 0 0,1 0-1 0 0,-1 0 0 0 0,1 0 1 0 0,-1 0-1 0 0,1 0 1 0 0,-1 1-1 0 0,1-1 0 0 0,-1 0 1 0 0,1 0-1 0 0,-1 0 1 0 0,1 0-1 0 0,0 0 0 0 0,-1 1 1 0 0,1-1-1 0 0,-1 0 1 0 0,1 0-1 0 0,-1 1 0 0 0,1-1 1 0 0,0 0-1 0 0,-1 1 1 0 0,1-1-1 0 0,0 0 0 0 0,-1 1 1 0 0,1-1-1 0 0,0 1 0 0 0,-1-1 1 0 0,1 0-1 0 0,0 1 1 0 0,0-1-1 0 0,-1 1 0 0 0,1-1 1 0 0,0 1-1 0 0,0-1 1 0 0,0 1-1 0 0,0-1 0 0 0,0 1 1 0 0,0-1-1 0 0,0 1 1 0 0,0-1-1 0 0,0 1 0 0 0,0-1 1 0 0,0 1-1 0 0,0-1 1 0 0,0 1-1 0 0,0-1 0 0 0,0 1 1 0 0,1-1-1 0 0,-1 1 1 0 0,0-1-1 0 0,0 1 0 0 0,0-1 1 0 0,1 0-1 0 0,-1 1-2 0 0,32 11 94 0 0,192 7 368 0 0,-223-19-455 0 0,0 0 0 0 0,0 0-1 0 0,-1 0 1 0 0,1 0 0 0 0,0 0-1 0 0,0 0 1 0 0,0 1 0 0 0,0-1-1 0 0,0 0 1 0 0,0 1 0 0 0,0-1-1 0 0,0 0 1 0 0,0 1-1 0 0,0-1 1 0 0,-1 1 0 0 0,1 0-1 0 0,0-1 1 0 0,0 1 0 0 0,-1-1-1 0 0,1 1 1 0 0,0 0 0 0 0,-1 0-1 0 0,1 0 1 0 0,-1-1 0 0 0,1 1-1 0 0,-1 0 1 0 0,1 0 0 0 0,-1 0-1 0 0,1 0 1 0 0,-1 0 0 0 0,0 0-1 0 0,0 0 1 0 0,1 0 0 0 0,-1 0-1 0 0,0 0 1 0 0,0 0 0 0 0,0 0-1 0 0,0-1 1 0 0,0 1 0 0 0,0 0-1 0 0,0 0 1 0 0,-1 0 0 0 0,1 0-1 0 0,0 0 1 0 0,-1 0-1 0 0,1 0 1 0 0,0 0 0 0 0,-1 0-1 0 0,1 0 1 0 0,-1 0 0 0 0,0 0-7 0 0,-30 40 438 0 0,-170 113 58 0 0,151-123-410 0 0,34-23-56 0 0,1 1 0 0 0,0 0 1 0 0,0 2-1 0 0,1 0 0 0 0,1 0 0 0 0,0 1 1 0 0,0 1-1 0 0,-3 5-30 0 0,14-16 9 0 0,0 0-1 0 0,0 0 1 0 0,1 1 0 0 0,-1-1-1 0 0,1 0 1 0 0,0 1 0 0 0,0-1-1 0 0,0 1 1 0 0,0-1 0 0 0,0 1 0 0 0,0-1-1 0 0,1 1 1 0 0,-1 0 0 0 0,1-1-1 0 0,0 1 1 0 0,0 0 0 0 0,0-1-1 0 0,0 1 1 0 0,0 0 0 0 0,1-1-1 0 0,-1 1 1 0 0,1 0 0 0 0,-1-1-1 0 0,1 1 1 0 0,0-1 0 0 0,0 1-1 0 0,0-1 1 0 0,1 1 0 0 0,-1-1 0 0 0,0 0-1 0 0,1 0 1 0 0,0 1 0 0 0,-1-1-1 0 0,1 0 1 0 0,0-1 0 0 0,0 1-1 0 0,1 1-8 0 0,92 42 446 0 0,58-31-137 0 0,-128-28-2484 0 0,-28-17-9652 0 0,2 25 8277 0 0,-1-2-6349 0 0</inkml:trace>
  <inkml:trace contextRef="#ctx0" brushRef="#br0" timeOffset="274.248">343 1 11450 0 0,'0'0'1507'0'0,"0"0"-154"0"0,0 0-180 0 0,0 0-26 0 0,0 0 36 0 0,0 0-31 0 0,0 0-87 0 0,0 0-127 0 0,0 0-111 0 0,0 0-60 0 0,0 0-39 0 0,0 0-92 0 0,-1 21-83 0 0,-10 154 839 0 0,5-35-732 0 0,-6 1 1 0 0,-5-2 0 0 0,-10 14-661 0 0,-8 116 61 0 0,34-254-74 0 0,0-14-64 0 0,0 0-1 0 0,1 0 1 0 0,-1 0-1 0 0,1 0 1 0 0,-1 0-1 0 0,1 0 1 0 0,0 1-1 0 0,-1-1 1 0 0,1 0-1 0 0,0 0 1 0 0,0 1-1 0 0,0-1 1 0 0,0 0-1 0 0,0 0 1 0 0,0 1-1 0 0,0-1 1 0 0,0 0-1 0 0,0 0 1 0 0,1 1-1 0 0,-1-1 1 0 0,1 0-1 0 0,-1 0 1 0 0,1 0 0 0 0,-1 0-1 0 0,1 0 1 0 0,-1 1-1 0 0,1-1 1 0 0,0 0-1 0 0,0 0 1 0 0,-1-1-1 0 0,1 1 1 0 0,0 0-1 0 0,0 0 1 0 0,0 0-1 0 0,0 0 1 0 0,0-1-1 0 0,0 1 1 0 0,0-1-1 0 0,1 1 1 0 0,-1-1-1 0 0,0 1 1 0 0,0-1-1 0 0,0 1 1 0 0,1-1 77 0 0,6 0-1542 0 0,1 0-3436 0 0,-4 0-6673 0 0</inkml:trace>
  <inkml:trace contextRef="#ctx0" brushRef="#br0" timeOffset="1521.767">1547 214 3257 0 0,'0'0'1456'0'0,"0"0"-324"0"0,0 0-26 0 0,0 0 322 0 0,0 0 276 0 0,0 0 70 0 0,0 0-97 0 0,0 0-208 0 0,0 0-219 0 0,0 0-147 0 0,0 0-112 0 0,0 0-130 0 0,0-5-81 0 0,-3-14-64 0 0,3 14-95 0 0,0 5-65 0 0,0 0-68 0 0,0 0-69 0 0,0 0-61 0 0,0 0-52 0 0,0 0-22 0 0,0 0-22 0 0,0 0-3 0 0,0 0-13 0 0,0 0 0 0 0,-16 1 1169 0 0,-107 40-761 0 0,-60 13 194 0 0,126-33-524 0 0,57-20-322 0 0,0 0 0 0 0,-1 0 0 0 0,1 0 0 0 0,0-1 0 0 0,0 1 0 0 0,0 0 1 0 0,0 0-1 0 0,0 0 0 0 0,0 0 0 0 0,0 0 0 0 0,0 0 0 0 0,0 0 0 0 0,0 0 0 0 0,1 0 0 0 0,-1-1 0 0 0,0 1 0 0 0,0 0 0 0 0,1 0 0 0 0,-1 0 1 0 0,1 0-1 0 0,-1-1 0 0 0,1 1 0 0 0,-1 0 0 0 0,1 0 0 0 0,-1-1 0 0 0,1 1 0 0 0,0 0 0 0 0,-1-1 0 0 0,1 1 0 0 0,0-1 0 0 0,0 1 0 0 0,-1-1 1 0 0,1 1-1 0 0,0-1 0 0 0,0 0 0 0 0,0 1 0 0 0,0-1 0 0 0,0 0-2 0 0,1 2 18 0 0,8 4-5 0 0,-1 0-1 0 0,2-1 0 0 0,-1 0 1 0 0,0-1-1 0 0,1 0 0 0 0,0-1 0 0 0,0 0 1 0 0,0-1-1 0 0,6 1-12 0 0,187 15 229 0 0,-189-7-190 0 0,-15-11-27 0 0,-5 12 43 0 0,-88 87 243 0 0,8-34-241 0 0,-2-3 0 0 0,-71 36-57 0 0,113-70 20 0 0,-67 64-4 0 0,111-90-13 0 0,-1-1-1 0 0,1 1 1 0 0,0 0 0 0 0,0-1 0 0 0,0 1 0 0 0,1 0 0 0 0,-1 0-1 0 0,0 0 1 0 0,1 0 0 0 0,-1 0 0 0 0,1 0 0 0 0,-1 0 0 0 0,1 0-1 0 0,0 0 1 0 0,0 0 0 0 0,0 0 0 0 0,0 0 0 0 0,0 0-1 0 0,1 0 1 0 0,-1 0 0 0 0,1 0 0 0 0,-1 0 0 0 0,1 0 0 0 0,-1 0-1 0 0,1-1 1 0 0,0 1 0 0 0,0 0 0 0 0,0 0 0 0 0,0-1-1 0 0,1 1 1 0 0,-1 0 0 0 0,0-1 0 0 0,0 1 0 0 0,1-1 0 0 0,-1 0-1 0 0,1 1 1 0 0,0-1 0 0 0,-1 0 0 0 0,1 0 0 0 0,0 0-1 0 0,0 0 1 0 0,0 0 0 0 0,-1-1 0 0 0,2 1-3 0 0,26 5 122 0 0,0-2 1 0 0,0-1-1 0 0,1-2 1 0 0,-1 0-1 0 0,1-2 1 0 0,-1-1-1 0 0,0-2 1 0 0,0-1-1 0 0,0-1 1 0 0,0-1-1 0 0,-1-1 1 0 0,2-3-123 0 0,61-14 350 0 0,-82 20-518 0 0,-9 5 58 0 0,-19 5-4729 0 0,14-3-24 0 0,5-2 4766 0 0,-4 1-11949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9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2931 1330 17628 0 0,'0'0'1216'0'0,"0"0"-122"0"0,0 0 131 0 0,0 0 111 0 0,0 0-89 0 0,0 0-233 0 0,0 0-274 0 0,0 0-264 0 0,0 0-149 0 0,-21 32-100 0 0,-66 99-98 0 0,24-29 83 0 0,50-22-168 0 0,15-78-35 0 0,0 0 0 0 0,0 0 0 0 0,0 0 0 0 0,0 0 0 0 0,1 0 0 0 0,-1-1 0 0 0,1 1 0 0 0,-1-1 0 0 0,1 0 0 0 0,-1 0 0 0 0,1 0 0 0 0,-1 0-1 0 0,1 0 1 0 0,0 0 0 0 0,0-1 0 0 0,-1 1 0 0 0,1-1 0 0 0,0 0 0 0 0,0 0 0 0 0,1 0-9 0 0,-2 0 4 0 0,148 4 272 0 0,-101-4-748 0 0,-76-6-4207 0 0,20 5 1312 0 0,1 0-6999 0 0</inkml:trace>
  <inkml:trace contextRef="#ctx0" brushRef="#br0" timeOffset="248.421">2600 1528 13859 0 0,'0'0'1944'0'0,"0"0"-999"0"0,0 0-9 0 0,0 0 112 0 0,0 0-72 0 0,0 0-104 0 0,0 0-175 0 0,0 0-241 0 0,208-29-168 0 0,-181 25-160 0 0,5 1-136 0 0,-1-1-120 0 0,-3 4-184 0 0,-4-4-353 0 0,3 4-1023 0 0,-10-3-4521 0 0,-4 3-6266 0 0</inkml:trace>
  <inkml:trace contextRef="#ctx0" brushRef="#br0" timeOffset="-1749.999">104 947 3705 0 0,'0'0'3243'0'0,"0"0"-857"0"0,0 0-351 0 0,0 0-58 0 0,0 0-112 0 0,0 0-238 0 0,0 0-340 0 0,0 0-329 0 0,0 0-282 0 0,0 0-184 0 0,0 0-103 0 0,0 0-35 0 0,0 0-13 0 0,0 0 9 0 0,0 0-8 0 0,0 0-39 0 0,0 0-30 0 0,0 0-36 0 0,0 0-1 0 0,0 0-8 0 0,0 0-20 0 0,0 0-6 0 0,0 0-39 0 0,0 0-12 0 0,0 0-7 0 0,0 0-8 0 0,0 0-7 0 0,0 0-1 0 0,0 0-5 0 0,0 0-20 0 0,0 0-5 0 0,7 7 2587 0 0,109 0-1964 0 0,108-7 12 0 0,-224 0-785 0 0,-7-3-1570 0 0,-16 21-3792 0 0,13-7-3034 0 0,3-7-3508 0 0</inkml:trace>
  <inkml:trace contextRef="#ctx0" brushRef="#br0" timeOffset="-1514.058">0 1311 14891 0 0,'0'0'1248'0'0,"0"0"-375"0"0,0 0 96 0 0,0 0 219 0 0,0 0 70 0 0,0 0-123 0 0,0 0-196 0 0,32-10-198 0 0,102-31-189 0 0,27-10 385 0 0,-91 37-1107 0 0,-40 12-4151 0 0,-29 3-2852 0 0,0 2-4838 0 0</inkml:trace>
  <inkml:trace contextRef="#ctx0" brushRef="#br0" timeOffset="-801.974">590 1621 10370 0 0,'0'0'2885'0'0,"0"0"-785"0"0,0 0-445 0 0,0 0-137 0 0,0 0-200 0 0,0 0-261 0 0,0 0-223 0 0,0 0-168 0 0,0 0-107 0 0,0 0-63 0 0,0 0-21 0 0,0 0-3 0 0,2-19-13 0 0,11-58-50 0 0,31-31 1036 0 0,-31 80-1325 0 0,0 0-1 0 0,2 1 1 0 0,2 0 0 0 0,0 1 0 0 0,1 1 0 0 0,2 1 0 0 0,1 0 0 0 0,0 2 0 0 0,2 0 0 0 0,21-15-120 0 0,-19 18 16 0 0,5-4 21 0 0,0 2 1 0 0,2 1-1 0 0,0 1 0 0 0,27-11-37 0 0,-58 30-1 0 0,0 0 1 0 0,1-1-1 0 0,-1 1 0 0 0,0 0 0 0 0,0 0 1 0 0,1 0-1 0 0,-1 0 0 0 0,0 0 1 0 0,0 0-1 0 0,1 0 0 0 0,-1 1 0 0 0,0-1 1 0 0,0 0-1 0 0,1 1 0 0 0,-1-1 1 0 0,0 1-1 0 0,0-1 0 0 0,0 1 0 0 0,0-1 1 0 0,0 1-1 0 0,0 0 0 0 0,0 0 1 0 0,0 0-1 0 0,0-1 0 0 0,0 1 0 0 0,0 0 1 0 0,0 0-1 0 0,-1 0 0 0 0,1 0 0 0 0,0 0 1 0 0,-1 1-1 0 0,1-1 0 0 0,-1 0 1 0 0,1 0-1 0 0,-1 0 0 0 0,1 0 0 0 0,-1 1 1 0 0,0-1-1 0 0,0 0 0 0 0,0 0 1 0 0,1 1-1 0 0,-1-1 0 0 0,0 0 0 0 0,-1 0 1 0 0,1 1-1 0 0,0-1 0 0 0,0 0 1 0 0,0 0-1 0 0,-1 1 0 0 0,1-1 0 0 0,-1 0 1 0 0,1 0-1 0 0,-1 0 0 0 0,1 0 1 0 0,-1 1-1 0 0,0-1 0 0 0,1 0 0 0 0,-2 0 1 0 0,1 11 75 0 0,-9 97 97 0 0,11-106-170 0 0,0 0 0 0 0,0 0 0 0 0,1 0 0 0 0,-1-1-1 0 0,1 1 1 0 0,0 0 0 0 0,0-1 0 0 0,0 0 0 0 0,0 1-1 0 0,0-1 1 0 0,0 0 0 0 0,1 0 0 0 0,-1 0 0 0 0,1 0 0 0 0,-1-1-1 0 0,1 1 1 0 0,0-1 0 0 0,0 0 0 0 0,-1 1 0 0 0,1-1-1 0 0,0 0 1 0 0,0-1 0 0 0,0 1 0 0 0,0 0 0 0 0,1-1-1 0 0,-1 0 1 0 0,0 0 0 0 0,0 0 0 0 0,0 0 0 0 0,0 0 0 0 0,0-1-1 0 0,0 1 1 0 0,0-1 0 0 0,0 0 0 0 0,0 0 0 0 0,0 0-1 0 0,0 0 1 0 0,0 0 0 0 0,0-1 0 0 0,-1 1 0 0 0,1-1-1 0 0,0 0-1 0 0,266-148 40 0 0,-132 95-13 0 0,-136 54-27 0 0,1 1-1 0 0,-1 0 1 0 0,0 0 0 0 0,0 0 0 0 0,0 0-1 0 0,1 0 1 0 0,-1 0 0 0 0,0 1-1 0 0,0-1 1 0 0,0 0 0 0 0,1 1-1 0 0,-1-1 1 0 0,0 1 0 0 0,0-1-1 0 0,0 1 1 0 0,0-1 0 0 0,0 1-1 0 0,0 0 1 0 0,0-1 0 0 0,0 1 0 0 0,0 0-1 0 0,0 0 1 0 0,-1 0 0 0 0,1 0-1 0 0,0 0 1 0 0,-1 0 0 0 0,1 0-1 0 0,0 0 1 0 0,-1 0 0 0 0,1 0-1 0 0,-1 0 1 0 0,1 0 0 0 0,-1 0 0 0 0,0 1-1 0 0,0-1 1 0 0,1 0 0 0 0,-1 0-1 0 0,0 0 1 0 0,0 1 0 0 0,0-1-1 0 0,0 0 1 0 0,0 0 0 0 0,-1 0-1 0 0,1 1 1 0 0,0-1 0 0 0,0 0-1 0 0,-1 0 1 0 0,1 0 0 0 0,-1 0 0 0 0,1 0-1 0 0,-1 1 1 0 0,0 11 51 0 0,-33 101 259 0 0,4-37-221 0 0,23-49-241 0 0,-3 23 116 0 0,7-15-3075 0 0,6-26-3339 0 0,-1-7 986 0 0,0-2-6547 0 0</inkml:trace>
  <inkml:trace contextRef="#ctx0" brushRef="#br0" timeOffset="-352.949">2333 973 13515 0 0,'0'0'2019'0'0,"0"0"-275"0"0,0 0-79 0 0,0 0-128 0 0,0 0-266 0 0,0 0-369 0 0,0 0-286 0 0,0 0-157 0 0,0 0-85 0 0,0 0-47 0 0,0 0-41 0 0,0 0-22 0 0,-36 9-19 0 0,-113 34-30 0 0,47 5 101 0 0,-42 55-31 0 0,137-97-291 0 0,0 1 0 0 0,1 0 0 0 0,0 1 0 0 0,0-1 0 0 0,0 1 0 0 0,1 1 0 0 0,0-1 0 0 0,1 1 0 0 0,0-1 0 0 0,0 1 0 0 0,1 0 0 0 0,0 1 0 0 0,1-1 0 0 0,0 0 0 0 0,0 1 0 0 0,1 0 0 0 0,0 1 6 0 0,2-9-2 0 0,-1 0 0 0 0,0 1 1 0 0,1-1-1 0 0,-1 0 0 0 0,1 0 1 0 0,0 1-1 0 0,-1-1 1 0 0,1 0-1 0 0,0 0 0 0 0,0 0 1 0 0,1 0-1 0 0,-1 0 1 0 0,0 0-1 0 0,1 0 0 0 0,-1-1 1 0 0,1 1-1 0 0,0 0 1 0 0,-1-1-1 0 0,1 1 0 0 0,0-1 1 0 0,0 0-1 0 0,0 1 0 0 0,0-1 1 0 0,0 0-1 0 0,0 0 1 0 0,0 0-1 0 0,1-1 0 0 0,-1 1 1 0 0,0-1-1 0 0,0 1 1 0 0,1-1-1 0 0,-1 1 0 0 0,0-1 1 0 0,2 0 1 0 0,82-12 177 0 0,-42-12-7 0 0,-1-3-1 0 0,-1-1 1 0 0,-1-1 0 0 0,-1-3-1 0 0,-3-1 1 0 0,28-32-170 0 0,-28 29 256 0 0,-31 80-57 0 0,-30 110 62 0 0,24-147-352 0 0,0-1 0 0 0,0 1 0 0 0,1 0 0 0 0,0 0 1 0 0,0-1-1 0 0,1 1 0 0 0,0-1 0 0 0,0 1 0 0 0,1-1 0 0 0,-1 0 0 0 0,1 0 1 0 0,1 0-1 0 0,-1 0 0 0 0,2 1 91 0 0,10 9-4357 0 0,4-1-4018 0 0,-11-11-4047 0 0</inkml:trace>
  <inkml:trace contextRef="#ctx0" brushRef="#br0" timeOffset="7343.929">1593 2129 512 0 0,'0'0'1003'0'0,"0"0"-303"0"0,0 0-24 0 0,0 0 126 0 0,0 0 79 0 0,0 0 25 0 0,0 0-43 0 0,0 0-51 0 0,0 0-7 0 0,0 0 2 0 0,0 0 25 0 0,16-21 34 0 0,51-68 26 0 0,83-105 2785 0 0,202-279 230 0 0,-104 112-2554 0 0,-218 318-1088 0 0,-2-1 0 0 0,-3-1 1 0 0,19-43-266 0 0,-30 40 483 0 0,41-23 917 0 0,32-31-1276 0 0,-43 42 387 0 0,-13 27-426 0 0,-20 15 136 0 0,-10 15-222 0 0,-50 39 879 0 0,28-16-855 0 0,0-1 1 0 0,-1-1 0 0 0,-1-1 0 0 0,-1-1 0 0 0,0-1 0 0 0,-1-2 0 0 0,-1 0-1 0 0,-18 6-23 0 0,38-17 49 0 0,1 0 0 0 0,-1-1 0 0 0,0 0-1 0 0,1 0 1 0 0,-1-1 0 0 0,0 1 0 0 0,0-1-1 0 0,1 0 1 0 0,-1-1 0 0 0,0 0 0 0 0,0 1-1 0 0,1-2 1 0 0,-1 1 0 0 0,1-1 0 0 0,-1 0-1 0 0,1 0 1 0 0,-1 0 0 0 0,1-1 0 0 0,0 1-1 0 0,0-2 1 0 0,1 1 0 0 0,-1 0 0 0 0,0-1-1 0 0,1 0 1 0 0,0 0 0 0 0,0 0 0 0 0,0 0 0 0 0,1-1-1 0 0,-1 0 1 0 0,1 1 0 0 0,0-1 0 0 0,0 0-1 0 0,1-1 1 0 0,-2-4-49 0 0,6 10-2 0 0,0 0 0 0 0,0 0 0 0 0,1 0 0 0 0,-1 0 0 0 0,0 1 1 0 0,0-1-1 0 0,0 1 0 0 0,1-1 0 0 0,-1 1 0 0 0,0 0 0 0 0,0-1 0 0 0,0 1 0 0 0,0 0 0 0 0,0 0 0 0 0,0 1 0 0 0,-1-1 0 0 0,1 0 1 0 0,0 1-1 0 0,-1-1 0 0 0,1 1 0 0 0,-1-1 0 0 0,1 1 0 0 0,0 1 2 0 0,193 170 111 0 0,-106-67-113 0 0,-65-62 16 0 0,-24-43-2 0 0,0-1 14 0 0,0 0-3 0 0,0 0-11 0 0,0 0 1 0 0,0 0 2 0 0,0 0 17 0 0,0 0-8 0 0,0 0-11 0 0,0 0 11 0 0,0 0 12 0 0,0 0 4 0 0,0 0 18 0 0,0 0-25 0 0,0 0-2 0 0,0 0-2 0 0,0 0-2 0 0,0 0 25 0 0,4-34 256 0 0,32-311-265 0 0,-43 297-1348 0 0,7 44 1202 0 0,0 2-2796 0 0,0 0-7530 0 0,0 2-1684 0 0</inkml:trace>
  <inkml:trace contextRef="#ctx0" brushRef="#br0" timeOffset="7720.936">3167 1 6649 0 0,'0'0'2594'0'0,"0"0"-1565"0"0,0 0-351 0 0,0 0 255 0 0,0 0 276 0 0,0 0 170 0 0,0 0-55 0 0,0 0-218 0 0,0 0-261 0 0,0 0-202 0 0,0 0-133 0 0,0 0-66 0 0,0 0-35 0 0,-26 5-18 0 0,-79 21 2 0 0,102-26-362 0 0,0 1 0 0 0,0 0 0 0 0,0 0 0 0 0,1 0 0 0 0,-1 0 0 0 0,0 0 0 0 0,0 1 0 0 0,1-1 0 0 0,-1 1 0 0 0,0 0 0 0 0,1 0 0 0 0,0 0 0 0 0,-1 0 0 0 0,1 0 0 0 0,0 0 0 0 0,0 0 0 0 0,0 1 0 0 0,1-1 0 0 0,-1 1 0 0 0,-1 1-31 0 0,-2 5 142 0 0,-4 8 23 0 0,0-1 1 0 0,1 1-1 0 0,1 0 1 0 0,1 1-1 0 0,0-1 1 0 0,1 1-1 0 0,1 0 1 0 0,1 1-1 0 0,0-1 1 0 0,1 1-1 0 0,1-1 1 0 0,1 1-1 0 0,1 4-165 0 0,0-15 46 0 0,1-1 1 0 0,-1 1-1 0 0,2 0 0 0 0,-1-1 0 0 0,1 1 1 0 0,0-1-1 0 0,0 0 0 0 0,1 0 0 0 0,0 0 1 0 0,0-1-1 0 0,0 1 0 0 0,1-1 0 0 0,0 0 1 0 0,1 0-1 0 0,-1 0 0 0 0,1-1 0 0 0,0 0 1 0 0,0 0-1 0 0,1-1 0 0 0,0 0 0 0 0,-1 0 1 0 0,1 0-1 0 0,1-1 0 0 0,-1 0 1 0 0,0 0-1 0 0,1-1 0 0 0,-1 0 0 0 0,8 1-46 0 0,1 1 121 0 0,0-2 0 0 0,0 0 0 0 0,1 0 0 0 0,-1-2-1 0 0,1 0 1 0 0,-1 0 0 0 0,0-2 0 0 0,1 0 0 0 0,-1-1-1 0 0,0-1 1 0 0,0 0 0 0 0,-1-1 0 0 0,8-4-121 0 0,-10 5 74 0 0,0-1 0 0 0,-1-1 1 0 0,1 0-1 0 0,-1-1 0 0 0,-1 0 0 0 0,1-1 1 0 0,-1 0-1 0 0,-1 0 0 0 0,0-1 0 0 0,0-1 1 0 0,0 0-1 0 0,-2 0 0 0 0,1-1 0 0 0,-1 0 1 0 0,-1 0-1 0 0,0-1 0 0 0,0 0 0 0 0,-1-1 0 0 0,-1 1 1 0 0,0-1-1 0 0,0 0 0 0 0,-2 0 0 0 0,0 0 1 0 0,0-1-1 0 0,-1 1 0 0 0,-1-1 0 0 0,0-2-74 0 0,-2 9-30 0 0,0 1-1 0 0,0 0 1 0 0,-1 0 0 0 0,0 0-1 0 0,0 0 1 0 0,-1 1-1 0 0,0-1 1 0 0,0 1-1 0 0,0-1 1 0 0,-1 1-1 0 0,1 0 1 0 0,-1 0 0 0 0,0 1-1 0 0,-1-1 1 0 0,1 1-1 0 0,-1 0 1 0 0,0 0-1 0 0,0 0 1 0 0,0 1-1 0 0,0-1 1 0 0,-1 1 0 0 0,1 1-1 0 0,-1-1 1 0 0,0 1-1 0 0,-6-2 31 0 0,-8-2-889 0 0,-1 1 0 0 0,0 0-1 0 0,0 1 1 0 0,0 2-1 0 0,-1 0 1 0 0,-16 1 889 0 0,-3 1-5500 0 0,8 0-6261 0 0</inkml:trace>
  <inkml:trace contextRef="#ctx0" brushRef="#br0" timeOffset="8138.471">2548 354 14331 0 0,'0'0'1267'0'0,"0"0"-61"0"0,0 0 219 0 0,0 0 157 0 0,0 0-11 0 0,0 0-164 0 0,0 0-216 0 0,34-12-164 0 0,110-36-138 0 0,203-47 2061 0 0,-213 73-2676 0 0,1 6 0 0 0,1 6 0 0 0,0 6 0 0 0,49 7-274 0 0,-32-2 19 0 0,-134-7-616 0 0,-19 5 485 0 0,0 1-12 0 0,0 0-4 0 0,6-14-2590 0 0,-5 11-1395 0 0,0 1-3664 0 0,-1-1-4030 0 0</inkml:trace>
  <inkml:trace contextRef="#ctx0" brushRef="#br0" timeOffset="17018.878">197 2408 336 0 0,'0'0'3449'0'0,"0"0"-1581"0"0,0 0-562 0 0,0 0-31 0 0,0 0 129 0 0,0 0 171 0 0,0 0 23 0 0,0 0-137 0 0,0 0-235 0 0,0 0-242 0 0,0-8-192 0 0,0-22-324 0 0,0 29 6557 0 0,-20 207-5080 0 0,-82 179-1278 0 0,101-330-577 0 0,-1-86-4146 0 0,0-3-656 0 0,3 12-4203 0 0,0 11-871 0 0</inkml:trace>
  <inkml:trace contextRef="#ctx0" brushRef="#br0" timeOffset="17327.881">80 2302 10570 0 0,'0'0'2141'0'0,"0"0"-546"0"0,0 0-315 0 0,0 0-14 0 0,0 0 34 0 0,0 0-45 0 0,0 0-206 0 0,0 0-287 0 0,0 0-249 0 0,0 0-146 0 0,0 0-32 0 0,0 0 25 0 0,11-3 56 0 0,171-50 1358 0 0,87-15-794 0 0,-196 66-1057 0 0,-72 4 42 0 0,0-1 1 0 0,0 1 0 0 0,0 0 0 0 0,0-1 0 0 0,0 1-1 0 0,-1 0 1 0 0,1-1 0 0 0,0 1 0 0 0,-1 0 0 0 0,1 0-1 0 0,-1 0 1 0 0,0-1 0 0 0,1 1 0 0 0,-1 0 0 0 0,0 0-1 0 0,0 0 1 0 0,0 0 0 0 0,-1 0 0 0 0,1-1 0 0 0,0 1-1 0 0,-1 0 1 0 0,1 0 0 0 0,-1 0 0 0 0,0-1 0 0 0,1 1-1 0 0,-1 0 1 0 0,0-1 0 0 0,0 1 0 0 0,0 0 0 0 0,0-1-1 0 0,-1 1 35 0 0,-53 61-2889 0 0,34-44-597 0 0,0-2-3408 0 0,7-6-4662 0 0</inkml:trace>
  <inkml:trace contextRef="#ctx0" brushRef="#br0" timeOffset="17573.883">45 2666 6705 0 0,'0'0'4077'0'0,"0"0"-2219"0"0,0 0-743 0 0,0 0 124 0 0,0 0 248 0 0,0 0 31 0 0,0 0-76 0 0,0 0-116 0 0,0 0-168 0 0,0 0-190 0 0,31 0-184 0 0,102-4-152 0 0,2-22 498 0 0,-99 16-1418 0 0,39-11 1044 0 0,-24 16-8346 0 0,-50 5-4166 0 0</inkml:trace>
  <inkml:trace contextRef="#ctx0" brushRef="#br0" timeOffset="18158.894">444 3016 4857 0 0,'0'0'2047'0'0,"0"0"-278"0"0,0 0-1 0 0,0 0 42 0 0,0 0-166 0 0,0 0-290 0 0,0 0-309 0 0,0 0-293 0 0,0 0-182 0 0,0 0-86 0 0,0 0-45 0 0,0 0-10 0 0,-13 12 20 0 0,-57 53 522 0 0,70-70 4136 0 0,9-27-4543 0 0,4 6-397 0 0,0-1 0 0 0,2 1 0 0 0,1 1 0 0 0,1 1 0 0 0,1 0 0 0 0,1 2 0 0 0,3-2-167 0 0,31-31 233 0 0,-49 91-303 0 0,-5-29 78 0 0,1 1-1 0 0,1-1 1 0 0,-1 0-1 0 0,1 0 1 0 0,1 0-1 0 0,-1 0 1 0 0,1 0-1 0 0,0 0 1 0 0,1-1-1 0 0,-1 1 0 0 0,1-1 1 0 0,1 1-1 0 0,-1-1 1 0 0,1 0-1 0 0,0 0 1 0 0,1 0-1 0 0,-1-1 1 0 0,1 0-1 0 0,0 0 1 0 0,0 0-1 0 0,1 0 1 0 0,-1-1-1 0 0,6 4-7 0 0,-4-9 56 0 0,0 1 0 0 0,0-1 1 0 0,0 0-1 0 0,-1-1 0 0 0,1 1 0 0 0,0-1 0 0 0,-1-1 0 0 0,0 1 0 0 0,1-1 0 0 0,-1 0 1 0 0,0 0-1 0 0,0-1 0 0 0,-1 0 0 0 0,1 0 0 0 0,-1 0 0 0 0,0-1 0 0 0,0 0 0 0 0,0 0 1 0 0,-1 0-1 0 0,1 0 0 0 0,-1-1 0 0 0,-1 0 0 0 0,1 0 0 0 0,1-5-56 0 0,31-66 209 0 0,-32 41-3446 0 0,-4 35-44 0 0,0 1-4552 0 0,0 0-4903 0 0</inkml:trace>
  <inkml:trace contextRef="#ctx0" brushRef="#br0" timeOffset="18583.965">1285 2615 12859 0 0,'0'0'3067'0'0,"0"0"-1419"0"0,0 0-670 0 0,0 0-77 0 0,0 0-20 0 0,0 0-14 0 0,0 0-75 0 0,0 0-128 0 0,0 0-43 0 0,0 0 10 0 0,0 0 33 0 0,0 0-5 0 0,0 0-68 0 0,14 0-87 0 0,107 0 988 0 0,109-11 363 0 0,-138 7-3906 0 0,-104 10-3061 0 0,9-5 2125 0 0,-2 3-9055 0 0</inkml:trace>
  <inkml:trace contextRef="#ctx0" brushRef="#br0" timeOffset="18841.456">1284 2832 9754 0 0,'0'0'4550'0'0,"0"0"-2483"0"0,0 0-1001 0 0,0 0-44 0 0,0 0 121 0 0,0 0 113 0 0,0 0 21 0 0,0 0-108 0 0,0 0-162 0 0,0 0-149 0 0,0 0-151 0 0,0 0-111 0 0,0 0-85 0 0,30 4-88 0 0,97 13-90 0 0,-34-23 153 0 0,-66-1-374 0 0,150-31-1186 0 0,-166 35 48 0 0,2 0-4847 0 0,-4 2-6505 0 0</inkml:trace>
  <inkml:trace contextRef="#ctx0" brushRef="#br0" timeOffset="21889.538">2186 3112 0 0 0,'0'0'767'0'0,"0"0"408"0"0,0 0 402 0 0,0 0 376 0 0,0 0 201 0 0,0 0 29 0 0,0 0-189 0 0,0 0-337 0 0,0 0-298 0 0,0 0-264 0 0,0 0-156 0 0,-3 2-58 0 0,0 1-1554 0 0,3-3 818 0 0,0 0 0 0 0,0-1 0 0 0,0 1-1 0 0,0 0 1 0 0,-1 0 0 0 0,1 0 0 0 0,0-1 0 0 0,0 1 0 0 0,0 0 0 0 0,0 0-1 0 0,0 0 1 0 0,0-1 0 0 0,-1 1 0 0 0,1 0 0 0 0,0 0 0 0 0,0 0 0 0 0,0 0-1 0 0,-1 0 1 0 0,1 0 0 0 0,0-1 0 0 0,0 1 0 0 0,0 0 0 0 0,-1 0 0 0 0,1 0-1 0 0,0 0 1 0 0,0 0 0 0 0,-1 0 0 0 0,1 0 0 0 0,0 0 0 0 0,0 0 0 0 0,-1 0-1 0 0,1 0 1 0 0,0 0 0 0 0,0 0 0 0 0,0 0 0 0 0,-1 0 0 0 0,1 0 0 0 0,0 0 0 0 0,0 0-1 0 0,-1 0 1 0 0,1 1 0 0 0,0-1 0 0 0,0 0 0 0 0,0 0 0 0 0,-1 0-145 0 0,10-32 233 0 0,1 0 0 0 0,2 1 0 0 0,1 1 0 0 0,1-1 0 0 0,1 2 0 0 0,2 0 0 0 0,1 1 0 0 0,1 1 0 0 0,1 1 0 0 0,10-9-233 0 0,135-141 532 0 0,-104 117-386 0 0,-32 84-178 0 0,-20-8 63 0 0,-1 0 0 0 0,-1 0 0 0 0,0 1 0 0 0,-2 0 0 0 0,0 0 0 0 0,0 0 0 0 0,-2 1 0 0 0,0 1-31 0 0,6 26 47 0 0,9 74 22 0 0,-17-111-61 0 0,-1-8-7 0 0,0 1-1 0 0,0-1 0 0 0,0 1 1 0 0,0 0-1 0 0,0-1 0 0 0,0 1 1 0 0,0-1-1 0 0,0 1 0 0 0,1 0 1 0 0,-1-1-1 0 0,1 1 0 0 0,-1-1 1 0 0,1 1-1 0 0,-1-1 0 0 0,1 1 1 0 0,0-1-1 0 0,0 0 1 0 0,0 1-1 0 0,0-1 0 0 0,0 0 1 0 0,0 0-1 0 0,0 0 0 0 0,0 0 1 0 0,0 0-1 0 0,1 0 0 0 0,-1 0 1 0 0,1 1-1 0 0,18-26 68 0 0,76-82-10 0 0,4 3 0 0 0,20-9-58 0 0,-103 96 6 0 0,-2 3-7 0 0,0 0-1 0 0,1 0 0 0 0,0 2 1 0 0,1 0-1 0 0,0 0 0 0 0,1 2 0 0 0,4-2 2 0 0,-21 12 1 0 0,1 0 0 0 0,-1 0-1 0 0,0 0 1 0 0,0 0 0 0 0,-1 0-1 0 0,1 1 1 0 0,0-1 0 0 0,0 0-1 0 0,0 0 1 0 0,-1 0-1 0 0,1 1 1 0 0,-1-1 0 0 0,1 0-1 0 0,-1 1 1 0 0,1-1 0 0 0,-1 1-1 0 0,0-1 1 0 0,0 0 0 0 0,0 1-1 0 0,0-1 1 0 0,0 1 0 0 0,0-1-1 0 0,0 1 1 0 0,0-1-1 0 0,0 0 1 0 0,-1 1 0 0 0,1-1-1 0 0,-1 0 1 0 0,1 1 0 0 0,-1 0-1 0 0,1 6 18 0 0,-30 124 236 0 0,14-81-152 0 0,5-15-55 0 0,1-5 21 0 0,1 1 1 0 0,1 1-1 0 0,2 0 1 0 0,1 0-1 0 0,0 30-68 0 0,9-27-108 0 0,-2-35-104 0 0,0-1 0 0 0,0 1 0 0 0,0-1 1 0 0,0 0-1 0 0,0 0 0 0 0,0 0 0 0 0,0 0 0 0 0,0 0 0 0 0,0 0 0 0 0,0 0 0 0 0,-1-1 0 0 0,1 1 0 0 0,0-1 0 0 0,0 1 0 0 0,0-1 0 0 0,0 0 0 0 0,0 0 0 0 0,-1 0 1 0 0,1 0-1 0 0,0 0 0 0 0,-1 0 0 0 0,1 0 0 0 0,-1-1 0 0 0,1 1 0 0 0,-1 0 0 0 0,0-1 0 0 0,1 0 212 0 0,1 0-999 0 0,8-7-4662 0 0,-5 4-5955 0 0</inkml:trace>
  <inkml:trace contextRef="#ctx0" brushRef="#br0" timeOffset="22439.867">3907 2637 9394 0 0,'0'0'1659'0'0,"0"0"-585"0"0,0 0-166 0 0,0 0 243 0 0,0 0 217 0 0,0 0 34 0 0,0 0-171 0 0,0 0-253 0 0,0 0-165 0 0,0 0-140 0 0,0 0-70 0 0,0 0-42 0 0,0 0-29 0 0,-4-11-13 0 0,-14-34-17 0 0,17 44-472 0 0,1 0 0 0 0,-1 0 1 0 0,1 0-1 0 0,-1 0 1 0 0,0 0-1 0 0,0 0 0 0 0,0 0 1 0 0,1 0-1 0 0,-1 0 1 0 0,0 0-1 0 0,0 1 1 0 0,0-1-1 0 0,0 0 0 0 0,-1 1 1 0 0,1-1-1 0 0,0 1 1 0 0,0-1-1 0 0,0 1 0 0 0,0-1 1 0 0,0 1-1 0 0,-1 0 1 0 0,1 0-1 0 0,0-1 0 0 0,0 1 1 0 0,-1 0-1 0 0,1 0 1 0 0,0 0-1 0 0,0 0 0 0 0,-1 1 1 0 0,1-1-1 0 0,0 0 1 0 0,0 1-1 0 0,0-1-30 0 0,-7 1 193 0 0,-11 0-23 0 0,-1 2 0 0 0,1 0 1 0 0,0 1-1 0 0,1 1 0 0 0,-1 1 0 0 0,1 1 1 0 0,0 0-1 0 0,0 1 0 0 0,1 1 0 0 0,0 1 1 0 0,1 0-1 0 0,-6 6-170 0 0,8-6 27 0 0,1 1 1 0 0,-1 1-1 0 0,2 0 1 0 0,0 1-1 0 0,0 0 0 0 0,2 1 1 0 0,-1 0-1 0 0,2 1 0 0 0,0 0 1 0 0,1 0-1 0 0,0 1 0 0 0,1 0 1 0 0,1 1-1 0 0,0-1 1 0 0,2 1-1 0 0,0 0 0 0 0,0 1 1 0 0,2-1-1 0 0,0 0 0 0 0,1 1 1 0 0,1 7-28 0 0,0-23 9 0 0,0 1 1 0 0,1-1-1 0 0,-1 1 1 0 0,1-1 0 0 0,0 1-1 0 0,0-1 1 0 0,-1 1-1 0 0,1-1 1 0 0,1 0-1 0 0,-1 0 1 0 0,0 1-1 0 0,1-1 1 0 0,-1 0-1 0 0,1 0 1 0 0,-1 0 0 0 0,1-1-1 0 0,0 1 1 0 0,0 0-1 0 0,0-1 1 0 0,0 1-1 0 0,0-1 1 0 0,0 1-1 0 0,0-1 1 0 0,1 0-1 0 0,-1 0 1 0 0,0 0 0 0 0,1 0-1 0 0,-1-1 1 0 0,1 1-1 0 0,-1 0 1 0 0,1-1-1 0 0,-1 0 1 0 0,1 0-1 0 0,-1 0 1 0 0,1 0-1 0 0,1 0-9 0 0,93-23 533 0 0,-63 4-476 0 0,-1-1 0 0 0,0-2 0 0 0,-2-1 1 0 0,0-2-1 0 0,-2 0 0 0 0,-1-2 0 0 0,-1-2 0 0 0,-2 0 0 0 0,0-2 0 0 0,-2 0 0 0 0,-2-1 0 0 0,16-33-57 0 0,-31 60-52 0 0,-7 17 30 0 0,-7 30 43 0 0,6-32 0 0 0,-11 184-2241 0 0,20-172-590 0 0,-2-10-4385 0 0,-3-5-4882 0 0</inkml:trace>
  <inkml:trace contextRef="#ctx0" brushRef="#br0" timeOffset="22990.924">4054 3171 6977 0 0,'0'0'3704'0'0,"0"0"-1744"0"0,0 0-553 0 0,0 0 106 0 0,0 0-1 0 0,0 0-165 0 0,0 0-302 0 0,0 0-291 0 0,0 0-209 0 0,0 0-148 0 0,0 0-111 0 0,0 0-34 0 0,0 0 28 0 0,-8 8 48 0 0,-25 23 71 0 0,24-23 35 0 0,9-8 3 0 0,0 0 22 0 0,13-19 2027 0 0,4-8-2303 0 0,1 0 0 0 0,2 1 1 0 0,0 1-1 0 0,2 0 1 0 0,0 2-1 0 0,19-14-183 0 0,-5 8 76 0 0,-29 47-52 0 0,-7-12-7 0 0,0 1 0 0 0,0-1 1 0 0,1 1-1 0 0,0-1 0 0 0,1 1 0 0 0,-1-1 0 0 0,1 0 0 0 0,1 0 1 0 0,-1 1-1 0 0,1-2 0 0 0,0 1 0 0 0,0 0 0 0 0,0 0 1 0 0,1-1-1 0 0,0 0 0 0 0,0 0 0 0 0,1 0 0 0 0,-1 0 1 0 0,2 0-18 0 0,-2-4 41 0 0,-1 0 0 0 0,0 0 0 0 0,1 0 0 0 0,-1-1 0 0 0,1 0 0 0 0,-1 0 0 0 0,0 0 0 0 0,1 0 0 0 0,-1 0 0 0 0,1-1 0 0 0,-1 1 0 0 0,0-1 0 0 0,1 0 0 0 0,-1 0 0 0 0,0 0 0 0 0,0-1 0 0 0,1 1 0 0 0,-1-1 0 0 0,0 1 0 0 0,-1-1 0 0 0,1 0 0 0 0,0 0 0 0 0,0-1 0 0 0,-1 1 0 0 0,1 0 0 0 0,-1-1 0 0 0,0 0 0 0 0,0 1 0 0 0,0-1 0 0 0,0 0 0 0 0,0 0 0 0 0,-1 0 0 0 0,1 0 0 0 0,-1-1 0 0 0,0 1 0 0 0,0 0 0 0 0,0-1-41 0 0,13-16 30 0 0,39-101-1896 0 0,-50 111-448 0 0,-2 5-1552 0 0,1 1-8394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67 14643 0 0,'0'0'1423'0'0,"0"0"-440"0"0,0 0-143 0 0,0 0 170 0 0,0 0 205 0 0,0 0 81 0 0,0 0-60 0 0,0 0-162 0 0,0 0-174 0 0,0 0-153 0 0,0 0-134 0 0,0 0-102 0 0,0 0-72 0 0,6 34-70 0 0,20 107-65 0 0,-24-131-256 0 0,0 1 0 0 0,-1-1 0 0 0,0 0 0 0 0,0 1 0 0 0,-1-1 0 0 0,-1 0 0 0 0,1 1 0 0 0,-2-1 0 0 0,1 0 0 0 0,-4 9-48 0 0,-1 8 79 0 0,-2 11-14 0 0,-9 38-65 0 0,4 1-1 0 0,3 0 1 0 0,0 56 0 0 0,11-133-72 0 0,-1 1-1 0 0,1 0 1 0 0,-1-1 0 0 0,1 1-1 0 0,-1 0 1 0 0,1-1 0 0 0,-1 1 0 0 0,1-1-1 0 0,-1 1 1 0 0,1-1 0 0 0,0 1-1 0 0,-1-1 1 0 0,1 1 0 0 0,0-1-1 0 0,-1 0 1 0 0,1 1 0 0 0,0-1 0 0 0,0 0-1 0 0,-1 0 1 0 0,1 0 0 0 0,0 1-1 0 0,0-1 1 0 0,0 0 0 0 0,-1 0-1 0 0,1 0 1 0 0,0 0 0 0 0,0 0-1 0 0,0 0 1 0 0,-1-1 0 0 0,1 1 0 0 0,0 0-1 0 0,0 0 1 0 0,0 0 0 0 0,-1-1-1 0 0,1 1 1 0 0,0 0 0 0 0,-1-1-1 0 0,1 1 1 0 0,0-1 0 0 0,-1 1-1 0 0,1-1 1 0 0,0 1 0 0 0,-1-1 0 0 0,1 1-1 0 0,-1-1 1 0 0,1 0 0 0 0,-1 1-1 0 0,1-1 1 0 0,-1 0 0 0 0,0 1-1 0 0,1-1 1 0 0,-1 0 0 0 0,0 0-1 0 0,1 1 1 0 0,-1-1 0 0 0,0 0 0 0 0,0 0-1 0 0,0 0 1 0 0,0 1 0 0 0,0-1-1 0 0,0 0 1 0 0,0 0 0 0 0,0 0-1 0 0,0 0 73 0 0,5-16-2485 0 0,-1 6-693 0 0,0 0-3552 0 0,-2 3-4475 0 0</inkml:trace>
  <inkml:trace contextRef="#ctx0" brushRef="#br0" timeOffset="319.503">443 1 12411 0 0,'0'0'1623'0'0,"0"0"-219"0"0,0 0-13 0 0,0 0 15 0 0,0 0-34 0 0,0 0-175 0 0,0 0-292 0 0,0 0-236 0 0,0 0-134 0 0,0 0-106 0 0,0 0-46 0 0,0 0-4 0 0,0 0 10 0 0,-3 6-5 0 0,-61 94 1234 0 0,-114 41-1870 0 0,160-101-1881 0 0,22-22-6998 0 0,1-14-2943 0 0</inkml:trace>
  <inkml:trace contextRef="#ctx0" brushRef="#br0" timeOffset="567.724">1 818 13067 0 0,'0'0'1978'0'0,"0"0"-643"0"0,0 0-309 0 0,0 0-12 0 0,0 0 72 0 0,0 0 30 0 0,0 0-35 0 0,0 0-88 0 0,0 0-163 0 0,0 0-179 0 0,34 6-171 0 0,107 17-148 0 0,-47-28 56 0 0,-74-1-305 0 0,208-33 556 0 0,-129 34-7889 0 0,-86 5-4686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3649 0 0,'0'0'3425'0'0,"0"0"-241"0"0,0 0-183 0 0,0 0-349 0 0,0 0-460 0 0,0 0-547 0 0,0 0-522 0 0,0 0-311 0 0,0 0-202 0 0,0 0-135 0 0,0 0-54 0 0,0 0-41 0 0,0 0-35 0 0,-35 16-44 0 0,-107 51-17 0 0,55-10 141 0 0,-18 35 47 0 0,104-92-475 0 0,1 1 1 0 0,0 0-1 0 0,-1 0 0 0 0,1-1 1 0 0,0 1-1 0 0,0 0 0 0 0,0 0 1 0 0,0-1-1 0 0,0 1 0 0 0,-1 0 1 0 0,2 0-1 0 0,-1 0 0 0 0,0-1 1 0 0,0 1-1 0 0,0 0 0 0 0,0 0 1 0 0,0 0-1 0 0,1-1 0 0 0,-1 1 1 0 0,0 0-1 0 0,1 0 0 0 0,-1-1 1 0 0,0 1-1 0 0,1 0 0 0 0,-1-1 1 0 0,1 1-1 0 0,-1-1 1 0 0,1 1-1 0 0,-1 0 0 0 0,1-1 1 0 0,0 1-1 0 0,-1-1 0 0 0,1 1 1 0 0,0-1-1 0 0,-1 0 0 0 0,1 1 1 0 0,0-1-1 0 0,0 0 0 0 0,-1 1 1 0 0,1-1-1 0 0,0 0 0 0 0,0 0 1 0 0,-1 0-1 0 0,1 0 0 0 0,0 0 1 0 0,0 0-1 0 0,0 0 0 0 0,0 0 3 0 0,52 9 36 0 0,-39-8-23 0 0,-6 0-7 0 0,1 0 0 0 0,-1 1 1 0 0,1 0-1 0 0,-1 0 0 0 0,1 0 0 0 0,-1 1 0 0 0,0 1 0 0 0,0-1 0 0 0,0 1 0 0 0,-1 1 0 0 0,0-1 0 0 0,1 1 0 0 0,-2 1 0 0 0,1-1 0 0 0,0 1 0 0 0,-1 0 0 0 0,0 0 0 0 0,-1 1 0 0 0,1 1-6 0 0,-4-3 15 0 0,-1-1 0 0 0,1 1 0 0 0,-2-1 0 0 0,1 1 0 0 0,0 0 0 0 0,-1 0 0 0 0,0-1 0 0 0,0 1-1 0 0,0 0 1 0 0,0 0 0 0 0,-1-1 0 0 0,0 1 0 0 0,0 0 0 0 0,0-1 0 0 0,-1 1 0 0 0,0-1 0 0 0,1 1 0 0 0,-1-1 0 0 0,-1 0 0 0 0,1 0 0 0 0,-1 0-1 0 0,0 0 1 0 0,1 0 0 0 0,-2-1 0 0 0,1 1 0 0 0,-3 2-15 0 0,-6 7 17 0 0,0-1-1 0 0,-1 0 1 0 0,0-1-1 0 0,-1 0 1 0 0,0-1 0 0 0,-1-1-1 0 0,-8 4-16 0 0,-66 6-823 0 0,88-44-4674 0 0,5 17 820 0 0,3 1-4725 0 0</inkml:trace>
  <inkml:trace contextRef="#ctx0" brushRef="#br0" timeOffset="370.01">894 19 12843 0 0,'0'0'1845'0'0,"0"0"-368"0"0,0 0 36 0 0,0 0 161 0 0,0 0-18 0 0,0 0-233 0 0,0 0-437 0 0,0 0-347 0 0,0 0-151 0 0,0 0-53 0 0,0 0-62 0 0,0 0-76 0 0,-29 21-70 0 0,-92 65-53 0 0,20-6 187 0 0,77-51-347 0 0,24-28-17 0 0,0 0 0 0 0,0 0 0 0 0,1 0 0 0 0,-1 0 0 0 0,0-1-1 0 0,0 1 1 0 0,0 0 0 0 0,1 0 0 0 0,-1 0 0 0 0,0-1 0 0 0,1 1 0 0 0,-1 0-1 0 0,1-1 1 0 0,-1 1 0 0 0,1 0 0 0 0,-1-1 0 0 0,1 1 0 0 0,-1 0 0 0 0,1-1 0 0 0,-1 1-1 0 0,1-1 1 0 0,0 1 0 0 0,0-1 0 0 0,-1 1 0 0 0,1-1 0 0 0,0 0 0 0 0,0 1-1 0 0,-1-1 1 0 0,1 0 0 0 0,0 0 0 0 0,0 1 0 0 0,0-1 0 0 0,-1 0 0 0 0,1 0 0 0 0,0 0-1 0 0,0 0 1 0 0,0 0 0 0 0,0 0 0 0 0,-1 0 0 0 0,1 0 0 0 0,0-1 0 0 0,0 1 3 0 0,61 1-7 0 0,-57-2 7 0 0,1 0 1 0 0,0 0 0 0 0,0 0 0 0 0,0 0 0 0 0,0 1 0 0 0,0 0 0 0 0,0 1 0 0 0,0-1 0 0 0,0 1 0 0 0,-1 0 0 0 0,1 0 0 0 0,0 1 0 0 0,0 0 0 0 0,-1 0 0 0 0,1 0-1 0 0,-1 1 1 0 0,0-1 0 0 0,1 1 0 0 0,-1 1 0 0 0,-1-1 0 0 0,1 1 0 0 0,0-1 0 0 0,-1 1 0 0 0,0 1 0 0 0,0-1 0 0 0,0 1 0 0 0,0-1 0 0 0,-1 1 0 0 0,1 1-1 0 0,-3-1 19 0 0,0 0 0 0 0,0-1 0 0 0,0 1 0 0 0,-1 0 0 0 0,1-1 0 0 0,-1 1 0 0 0,0 0 0 0 0,-1 0 0 0 0,1 0 1 0 0,-1-1-1 0 0,0 1 0 0 0,0 0 0 0 0,0-1 0 0 0,-1 1 0 0 0,0-1 0 0 0,1 1 0 0 0,-2-1 0 0 0,1 0 0 0 0,0 0 0 0 0,-1 0 1 0 0,0 0-1 0 0,0 0 0 0 0,0-1 0 0 0,-2 3-19 0 0,-93 76 220 0 0,87-74-214 0 0,-146 76-1152 0 0,157-84 1000 0 0,-2 0-320 0 0,1 0-9271 0 0,1-3-2533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0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4545 0 0,'0'0'1419'0'0,"0"0"-204"0"0,0 0-119 0 0,0 0 86 0 0,0 0 199 0 0,0 0 158 0 0,0 0 24 0 0,0 0-161 0 0,0 0-258 0 0,0 0-260 0 0,0 0-193 0 0,3-23-101 0 0,11-71-54 0 0,18 30 496 0 0,-11 41-593 0 0,2 0 1 0 0,1 2-1 0 0,1 0 1 0 0,0 2-1 0 0,7-3-439 0 0,-3 1 244 0 0,3-2 35 0 0,1 1 1 0 0,1 1 0 0 0,0 2-1 0 0,37-14-279 0 0,-68 32 14 0 0,0-1-1 0 0,-1 1 1 0 0,1 0-1 0 0,0 0 0 0 0,0 0 1 0 0,0 0-1 0 0,0 0 0 0 0,0 1 1 0 0,0-1-1 0 0,0 1 0 0 0,0 0 1 0 0,0 0-1 0 0,0 0 1 0 0,0 0-1 0 0,0 0 0 0 0,0 1 1 0 0,0-1-1 0 0,0 1 0 0 0,-1 0 1 0 0,1 0-1 0 0,0 0 1 0 0,0 0-1 0 0,0 1 0 0 0,-1-1 1 0 0,1 1-1 0 0,-1-1 0 0 0,1 1 1 0 0,-1 0-1 0 0,0 0 1 0 0,1 0-1 0 0,-1 0 0 0 0,0 1 1 0 0,-1-1-1 0 0,1 1 0 0 0,0-1 1 0 0,-1 1-1 0 0,1-1 1 0 0,-1 1-1 0 0,1 0-13 0 0,2 11 102 0 0,1 0 1 0 0,-2 1 0 0 0,0-1-1 0 0,-1 0 1 0 0,0 1-1 0 0,-1 0 1 0 0,-1-1-1 0 0,0 1 1 0 0,-1 1-103 0 0,1 11 78 0 0,-5 26 43 0 0,-1-1 0 0 0,-3 0 0 0 0,-3 0 0 0 0,-1 0-1 0 0,-15 34-120 0 0,18-55 23 0 0,-85 234 123 0 0,96-265-149 0 0,-1 0 1 0 0,0 0 0 0 0,1 0 0 0 0,-1 0 0 0 0,0 0-1 0 0,1 0 1 0 0,-1 0 0 0 0,0 1 0 0 0,0-1-1 0 0,1 0 1 0 0,-1 0 0 0 0,0 0 0 0 0,1 1 0 0 0,-1-1-1 0 0,0 0 1 0 0,0 0 0 0 0,0 0 0 0 0,1 1 2 0 0,26-38 53 0 0,19-32-1 0 0,57-83-33 0 0,71-77-19 0 0,-157 208 3 0 0,2 1 0 0 0,0 1 0 0 0,0 0 0 0 0,2 1 0 0 0,0 1 0 0 0,12-6-3 0 0,-32 23 0 0 0,0-1-1 0 0,-1 0 1 0 0,1 0-1 0 0,0 1 1 0 0,0-1 0 0 0,0 0-1 0 0,0 1 1 0 0,0-1-1 0 0,0 1 1 0 0,0-1-1 0 0,0 1 1 0 0,0-1-1 0 0,0 1 1 0 0,0 0-1 0 0,0 0 1 0 0,0-1 0 0 0,1 1-1 0 0,-1 0 1 0 0,0 0-1 0 0,0 0 1 0 0,0 0-1 0 0,0 0 1 0 0,0 0-1 0 0,0 1 1 0 0,1-1-1 0 0,-1 0 1 0 0,0 1 0 0 0,0-1-1 0 0,0 0 1 0 0,0 1-1 0 0,0 0 1 0 0,0-1-1 0 0,0 1 1 0 0,0-1-1 0 0,-1 1 1 0 0,1 0-1 0 0,0 0 1 0 0,0-1 0 0 0,0 1-1 0 0,-1 0 1 0 0,1 0-1 0 0,0 0 1 0 0,-1 0-1 0 0,1 0 1 0 0,-1 0-1 0 0,1 0 1 0 0,-1 0 0 0 0,1 0-1 0 0,-1 0 1 0 0,0 0-1 0 0,0 0 1 0 0,1 1-1 0 0,-1-1 1 0 0,1 36 48 0 0,-1 0-1 0 0,-2 0 1 0 0,-1-1-1 0 0,-2 1 1 0 0,-9 32-48 0 0,-10 92 82 0 0,23-160-83 0 0,1 1 0 0 0,0-1-1 0 0,0 0 1 0 0,-1 0 0 0 0,1 0-1 0 0,0 0 1 0 0,0 0 0 0 0,0 0 0 0 0,0 1-1 0 0,0-1 1 0 0,0 0 0 0 0,1 0-1 0 0,-1 0 1 0 0,0 0 0 0 0,0 0-1 0 0,1 0 1 0 0,-1 1 0 0 0,1-1-1 0 0,-1 0 1 0 0,1 0 0 0 0,0 0-1 0 0,-1-1 1 0 0,1 1 0 0 0,0 0 0 0 0,-1 0-1 0 0,1 0 1 0 0,0 0 0 0 0,0-1-1 0 0,0 1 1 0 0,0 0 0 0 0,0-1-1 0 0,0 1 1 0 0,0-1 0 0 0,0 1-1 0 0,0-1 1 0 0,0 1 0 0 0,0-1-1 0 0,0 0 1 0 0,0 1 0 0 0,1-1 0 0 0,-1 0-1 0 0,0 0 1 0 0,0 0 0 0 0,0 0-1 0 0,0 0 1 0 0,0 0 0 0 0,1 0-1 0 0,-1 0 1 0 0,0-1 0 0 0,0 1-1 0 0,0 0 1 0 0,0-1 0 0 0,0 1-1 0 0,0-1 1 0 0,0 1 0 0 0,0-1 0 0 0,0 1-1 0 0,0-1 1 0 0,0 0 0 0 0,0 0-1 0 0,0 1 1 0 0,0-1 0 0 0,0 0 1 0 0,26-19 10 0 0,0-1 0 0 0,-2-1 1 0 0,0-1-1 0 0,-1-1 0 0 0,-2-1 1 0 0,14-20-11 0 0,38-40 10 0 0,168-134-5 0 0,-236 214-5 0 0,0 0 0 0 0,0 1 1 0 0,0 0-1 0 0,0 0 0 0 0,1 1 0 0 0,0 0 0 0 0,-1 0 1 0 0,1 0-1 0 0,0 1 0 0 0,1 0 0 0 0,-1 0 0 0 0,0 1 1 0 0,3 0-1 0 0,-9 2 2 0 0,0 0 1 0 0,1 1 0 0 0,-1-1-1 0 0,0 0 1 0 0,0 1 0 0 0,0-1-1 0 0,0 1 1 0 0,0 0 0 0 0,-1-1 0 0 0,1 1-1 0 0,0 0 1 0 0,-1-1 0 0 0,1 1-1 0 0,-1 0 1 0 0,0 0 0 0 0,1-1-1 0 0,-1 1 1 0 0,0 0 0 0 0,0 0-1 0 0,0-1 1 0 0,0 1 0 0 0,-1 0 0 0 0,1 0-1 0 0,0 0 1 0 0,-1 0-3 0 0,1 3 15 0 0,-3 23 30 0 0,0-1 0 0 0,-2-1 0 0 0,-1 1 0 0 0,-1 0 0 0 0,-1-1 0 0 0,-2-1 0 0 0,-9 20-45 0 0,-22 66 96 0 0,21 10-1503 0 0,32-109-2011 0 0,-3-12-639 0 0,-5 0 743 0 0,4 0-8308 0 0</inkml:trace>
  <inkml:trace contextRef="#ctx0" brushRef="#br0" timeOffset="382.801">2215 176 9890 0 0,'0'0'2933'0'0,"0"0"-1014"0"0,0 0-523 0 0,0 0-113 0 0,0 0-44 0 0,0 0-64 0 0,0 0-140 0 0,-31 17-175 0 0,-100 55-160 0 0,54-10 109 0 0,62-44-608 0 0,-6 4 9 0 0,1 0 0 0 0,1 2 0 0 0,1 0 1 0 0,1 2-1 0 0,1-1 0 0 0,1 2 0 0 0,2 0 0 0 0,-3 8-210 0 0,14-32 15 0 0,1 1-1 0 0,-1 0 0 0 0,0-1 1 0 0,1 1-1 0 0,0 0 1 0 0,0 0-1 0 0,0 0 0 0 0,0 0 1 0 0,1 0-1 0 0,0 0 0 0 0,0 0 1 0 0,0 0-1 0 0,0 0 0 0 0,0 0 1 0 0,1 0-1 0 0,0 0 1 0 0,-1 0-1 0 0,2-1 0 0 0,-1 1 1 0 0,0 0-1 0 0,1 0 0 0 0,0-1 1 0 0,-1 1-1 0 0,1-1 0 0 0,1 1 1 0 0,-1-1-1 0 0,0 0 1 0 0,1 0-1 0 0,0 0 0 0 0,0 0 1 0 0,0-1-1 0 0,0 1 0 0 0,0-1 1 0 0,0 1-1 0 0,1-1 0 0 0,-1 0 1 0 0,1-1-1 0 0,-1 1 1 0 0,2 0-16 0 0,12 0 50 0 0,-1-1-1 0 0,0 0 0 0 0,1-1 0 0 0,-1-1 0 0 0,0-1 1 0 0,0 0-1 0 0,0-1 0 0 0,0-1 0 0 0,0 0 0 0 0,0-1 1 0 0,-1-1-1 0 0,0 0 0 0 0,0-1 0 0 0,-1-1 0 0 0,0 0 1 0 0,0-1-1 0 0,-1 0 0 0 0,0-1 0 0 0,0-1 0 0 0,-1 0 1 0 0,-1-1-1 0 0,2-3-48 0 0,16-15 61 0 0,-1-1 0 0 0,-2-2 0 0 0,-1-1 0 0 0,16-31-61 0 0,-9 16 45 0 0,-21 37-31 0 0,-12 21-35 0 0,-10 22 5 0 0,-8 11-42 0 0,12-29-38 0 0,1 0 0 0 0,0 0 0 0 0,0 1 1 0 0,1 0-1 0 0,1 0 0 0 0,1 0 0 0 0,0 0 0 0 0,0 0 1 0 0,2 1-1 0 0,0-1 0 0 0,0 1 0 0 0,2 5 96 0 0,33 12-3520 0 0,-17-28-177 0 0,-1-3-3302 0 0,-5-1-4177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4513 7474 0 0,'0'0'1387'0'0,"0"0"-199"0"0,0 0 39 0 0,0 0 170 0 0,0 0 125 0 0,0 0-18 0 0,0 0-210 0 0,0 0-284 0 0,0 0-254 0 0,0 0-219 0 0,0 0-158 0 0,-5 0-68 0 0,-15 0-21 0 0,15 0 5 0 0,5 0 14 0 0,0 0-43 0 0,0 0-22 0 0,0 0 4 0 0,0 0 16 0 0,0 0 49 0 0,0 0 57 0 0,0 0 18 0 0,11-23 928 0 0,9-38-625 0 0,-20 60-532 0 0,0 1 26 0 0,0 0 4 0 0,0 0 11 0 0,0 0-14 0 0,0 0-19 0 0,0 0-18 0 0,0 0 0 0 0,-16 20-550 0 0,9-3-3124 0 0,2-5-5139 0 0,2-2-3790 0 0</inkml:trace>
  <inkml:trace contextRef="#ctx0" brushRef="#br0" timeOffset="481.957">328 4966 14315 0 0,'0'0'1551'0'0,"0"0"-409"0"0,0 0-166 0 0,0 0 35 0 0,0 0 34 0 0,0 0-42 0 0,0 0-176 0 0,0 0-218 0 0,0 0-176 0 0,0 0-127 0 0,0 0-68 0 0,0 0-33 0 0,0 0-8 0 0,5-4 989 0 0,10-11 879 0 0,-13 8-1393 0 0,-18 18-284 0 0,-29 40-127 0 0,58-58-852 0 0,8-3-1548 0 0,-11 6-2283 0 0,-4 0-7774 0 0</inkml:trace>
  <inkml:trace contextRef="#ctx0" brushRef="#br0" timeOffset="1617.031">5729 4406 11218 0 0,'0'0'1857'0'0,"0"0"-249"0"0,0 0-162 0 0,0 0-67 0 0,0 0-38 0 0,0 0-156 0 0,0 0-269 0 0,0 0-251 0 0,0 0-247 0 0,0 0-174 0 0,0 0-94 0 0,-1 2-10 0 0,4 88 1544 0 0,-3 219 481 0 0,-29 75-1830 0 0,36-278-1615 0 0,-3-102 310 0 0,-3-4-3416 0 0,-1 0-4192 0 0,0 0-2655 0 0</inkml:trace>
  <inkml:trace contextRef="#ctx0" brushRef="#br0" timeOffset="3795.581">5632 4399 6817 0 0,'0'0'1475'0'0,"0"0"-342"0"0,0 0-205 0 0,0 0 7 0 0,0 0 58 0 0,0 0-2 0 0,0 0-57 0 0,0 0-78 0 0,0 0-76 0 0,0 0-65 0 0,0 0-82 0 0,0 0-73 0 0,30-9-35 0 0,94-29-7 0 0,-36 25 693 0 0,-65 14-825 0 0,151 21 1709 0 0,-122-9-1796 0 0,0-2 1 0 0,0-3-1 0 0,1-2 1 0 0,0-2-1 0 0,0-3 1 0 0,0-2-1 0 0,18-4-299 0 0,144-32 266 0 0,79-3-290 0 0,-21 40 172 0 0,-273 0-151 0 0,0 0 11 0 0,0 0 13 0 0,0 0 6 0 0,0 0 9 0 0,0 0-1 0 0,0 0 2 0 0,0 0-6 0 0,0 0-9 0 0,0 0 10 0 0,0 0-13 0 0,0 0-10 0 0,0 0-3 0 0,0 0-9 0 0,0 0 6 0 0,0 0-9 0 0,20 3 1861 0 0,-26 53-1394 0 0,-19 172 47 0 0,6-69-341 0 0,-10 164-25 0 0,-6-95-10 0 0,13-148 93 0 0,17 28 30 0 0,5-108-263 0 0,0 0-2 0 0,0 0 15 0 0,-12 0 1043 0 0,-81-8-989 0 0,-364 5-97 0 0,120 7 10 0 0,254-26 60 0 0,26 18-22 0 0,-1 2 0 0 0,0 3 0 0 0,1 2 0 0 0,-18 6-10 0 0,-73-9 23 0 0,48-7 21 0 0,35-1-27 0 0,65 8-27 0 0,0 0 20 0 0,0 0 5 0 0,0 0-4 0 0,0 0 6 0 0,0 0 6 0 0,0 0-27 0 0,3-12 34 0 0,0 0 0 0 0,1 0 0 0 0,1 0 0 0 0,0 0 0 0 0,0 0 1 0 0,1 1-1 0 0,1 0 0 0 0,-1 1 0 0 0,8-8-30 0 0,-10 12-11 0 0,0-2-50 0 0,-1 1 0 0 0,0-1-1 0 0,0 0 1 0 0,0 0 0 0 0,-1 0 0 0 0,-1 0 0 0 0,1 0 0 0 0,-1 0 0 0 0,0-1 0 0 0,-1 1-1 0 0,0 0 1 0 0,-1-2 61 0 0,-7-2-1497 0 0,3 8-605 0 0,2-3-4505 0 0,3 3-5491 0 0</inkml:trace>
  <inkml:trace contextRef="#ctx0" brushRef="#br0" timeOffset="4619.676">6053 5294 10202 0 0,'0'0'2591'0'0,"0"0"-681"0"0,0 0-302 0 0,0 0-1 0 0,0 0 74 0 0,0 0-47 0 0,0 0-223 0 0,0 0-267 0 0,0 0-304 0 0,0 0-208 0 0,0 0-114 0 0,0 0-69 0 0,0 0-32 0 0,0-13-43 0 0,3-93 470 0 0,6 75-747 0 0,1 0 0 0 0,2 0-1 0 0,1 1 1 0 0,2 0 0 0 0,1 1 0 0 0,1 1 0 0 0,1 1 0 0 0,1 0-1 0 0,2 2 1 0 0,12-12-97 0 0,62-52 50 0 0,-91 86-58 0 0,-4 2-23 0 0,0 1 1 0 0,0 0-10 0 0,4 34-37 0 0,2 57 178 0 0,-7-81-101 0 0,0-1 0 0 0,0 1 0 0 0,1-1 1 0 0,1 1-1 0 0,0-1 0 0 0,0 0 0 0 0,1 1 0 0 0,0-1 1 0 0,1 0-1 0 0,-1 0 0 0 0,2 0 0 0 0,0 0 1 0 0,0-1-1 0 0,0 1 0 0 0,1-1 0 0 0,1 2 0 0 0,-3-10 5 0 0,0 1 0 0 0,-1 0 0 0 0,1-1-1 0 0,0 1 1 0 0,0-1 0 0 0,0 0 0 0 0,0 0-1 0 0,0 0 1 0 0,-1 0 0 0 0,1-1 0 0 0,0 1 0 0 0,0-1-1 0 0,0 0 1 0 0,-1 0 0 0 0,1 0 0 0 0,0 0 0 0 0,-1 0-1 0 0,1 0 1 0 0,-1-1 0 0 0,1 1 0 0 0,-1-1-1 0 0,0 0 1 0 0,0 1 0 0 0,0-1 0 0 0,0 0 0 0 0,0 0-1 0 0,0-1 1 0 0,0 1 0 0 0,0 0 0 0 0,-1-1-5 0 0,0 2-1 0 0,41-38 9 0 0,-2-2 1 0 0,-2-2-1 0 0,21-33-8 0 0,-59 77-3 0 0,0-1-1 0 0,1 0 1 0 0,-1 0-1 0 0,0 1 1 0 0,0-1-1 0 0,0 0 1 0 0,0 0-1 0 0,1 0 1 0 0,-1 1-1 0 0,0-1 1 0 0,0 0-1 0 0,0 0 1 0 0,1 0-1 0 0,-1 0 1 0 0,0 1-1 0 0,0-1 1 0 0,0 0 0 0 0,1 0-1 0 0,-1 0 1 0 0,0 0-1 0 0,0 0 1 0 0,1 0-1 0 0,-1 0 1 0 0,0 0-1 0 0,1 0 1 0 0,-1 0-1 0 0,0 0 1 0 0,0 0-1 0 0,1 0 1 0 0,-1 0-1 0 0,0 0 1 0 0,0 0-1 0 0,1 0 1 0 0,-1 0-1 0 0,0 0 1 0 0,0 0-1 0 0,1 0 1 0 0,-1 0 3 0 0,0 15 24 0 0,15 263 12 0 0,-15-273-128 0 0,5 50-90 0 0,4-23-2902 0 0,0-24-6145 0 0,-5-8-3069 0 0</inkml:trace>
  <inkml:trace contextRef="#ctx0" brushRef="#br0" timeOffset="4873.21">6887 5058 16315 0 0,'0'0'1466'0'0,"0"0"-331"0"0,0 0 0 0 0,0 0 116 0 0,0 0 44 0 0,0 0-103 0 0,0 0-248 0 0,0 0-237 0 0,0 0-169 0 0,0 0-93 0 0,0 0-84 0 0,0 0-81 0 0,0 0-76 0 0,-7 26-51 0 0,-20 79-21 0 0,1 0 382 0 0,2-76-974 0 0,23-29 80 0 0,1 0-280 0 0,0-7-8362 0 0,0 3-3050 0 0</inkml:trace>
  <inkml:trace contextRef="#ctx0" brushRef="#br0" timeOffset="8661.937">5602 4863 0 0 0,'0'0'1022'0'0,"0"0"783"0"0,0 0 154 0 0,0 0-128 0 0,0 0-184 0 0,0 0-174 0 0,0 0-96 0 0,0 0-124 0 0,0 0-122 0 0,0 0-107 0 0,3-1-88 0 0,11-1-21 0 0,-11 1 1 0 0,-3 1-12 0 0,0 0-22 0 0,-22 0 1390 0 0,-25-8-1621 0 0,-1 3-1 0 0,0 2 1 0 0,0 2-1 0 0,-17 3-650 0 0,-7-1 452 0 0,-607 43 1678 0 0,393-59-1112 0 0,55 4-393 0 0,51 26-298 0 0,145-15-231 0 0,-52-1 135 0 0,29-5-131 0 0,-53 5 181 0 0,111 1-248 0 0,0 0-14 0 0,0 0-12 0 0,0 0-13 0 0,0 0 1 0 0,0 0 8 0 0,0 0-9 0 0,0 0 1 0 0,0 0 13 0 0,0 0 12 0 0,0 0-3 0 0,0 0-2 0 0,0 0 1 0 0,0 0 19 0 0,0 0-23 0 0,0 0-14 0 0,0 0 10 0 0,0 0-20 0 0,0 0-30 0 0,0 0 18 0 0,0 0 34 0 0,0 0 30 0 0,0 0-22 0 0,0 0-4 0 0,0 0-3 0 0,0 0-23 0 0,0 0-8 0 0,0 0 9 0 0,0 0 7 0 0,13-27 458 0 0,84-261-413 0 0,-44 128-58 0 0,-50 153 19 0 0,-2 5-116 0 0,-1 24 4 0 0,11 43 136 0 0,3 1 0 0 0,3-2 0 0 0,8 19-26 0 0,109 223 33 0 0,-126-282-14 0 0,-1 1 1 0 0,-1-1-1 0 0,-1 2 1 0 0,-1-1-1 0 0,-1 0 1 0 0,-1 1-1 0 0,-2 15-19 0 0,0-40 15 0 0,0 0 3 0 0,0 1-12 0 0,0-1 6 0 0,0-1 18 0 0,0 0-7 0 0,0 0 8 0 0,0 0 9 0 0,0 0 9 0 0,0 0 12 0 0,0 0 6 0 0,0 0 6 0 0,0 0-10 0 0,0 0 5 0 0,0 0-5 0 0,0 0-8 0 0,-22-19 146 0 0,-61-62-201 0 0,49 47 0 0 0,-176-156-9 0 0,120 120-65 0 0,81 62-53 0 0,-16-10-2637 0 0,30 32-9409 0 0,-3-10-483 0 0</inkml:trace>
  <inkml:trace contextRef="#ctx0" brushRef="#br0" timeOffset="9312.949">2999 4189 12059 0 0,'0'0'1393'0'0,"0"0"42"0"0,0 0 32 0 0,0 0 36 0 0,0 0 15 0 0,0 0-77 0 0,0 0-160 0 0,0 0-206 0 0,0 0-211 0 0,0 0-231 0 0,0 0-193 0 0,0 0-142 0 0,0 0-94 0 0,-7-3-47 0 0,-23-8 45 0 0,23 45 768 0 0,12 440 1395 0 0,-23-109-1988 0 0,12-289-647 0 0,6-76 163 0 0,0 0-24 0 0,0 0-11 0 0,0 0-26 0 0,0 0-6 0 0,0 0-26 0 0,0 0-65 0 0,6-26-2076 0 0,-1 5 655 0 0,2-13-1385 0 0,-4 9-4254 0 0,-1 10-4389 0 0</inkml:trace>
  <inkml:trace contextRef="#ctx0" brushRef="#br0" timeOffset="9964.804">2651 4278 3601 0 0,'0'0'1444'0'0,"0"0"-106"0"0,0 0 15 0 0,0 0 146 0 0,0 0 240 0 0,0 0 120 0 0,0 0-48 0 0,0 0-188 0 0,0 0-290 0 0,0 0-233 0 0,0 0-181 0 0,0 0-108 0 0,0 0-54 0 0,-11-7-50 0 0,-35-17-40 0 0,38 17 5757 0 0,13 4-4891 0 0,17 3-2754 0 0,-20 0 1822 0 0,120-6 0 0 0,-1-5 0 0 0,90-22-601 0 0,-34 5 228 0 0,-31 14-43 0 0,-145 14-174 0 0,-1 0 28 0 0,0 0-11 0 0,0 0-3 0 0,0 0 3 0 0,0 0-5 0 0,0 0 9 0 0,0 0-8 0 0,0 0 8 0 0,0 0-12 0 0,0 0-4 0 0,0 0 1 0 0,0 0 3 0 0,0 0-15 0 0,0 0-22 0 0,0 0 1 0 0,0 0 5 0 0,0 0-3 0 0,0 0-6 0 0,-4-3-1297 0 0,4 2-5823 0 0,0 1-5228 0 0</inkml:trace>
  <inkml:trace contextRef="#ctx0" brushRef="#br0" timeOffset="-22533.575">142 518 3449 0 0,'0'0'2459'0'0,"0"0"-1794"0"0,0 0-293 0 0,0 0 419 0 0,0 0 456 0 0,36-22 339 0 0,117-71 94 0 0,102-50 2945 0 0,-226 126-4287 0 0,294-193 3178 0 0,-290 177-2298 0 0,-32 56 1303 0 0,-13 41-2263 0 0,-33 189 593 0 0,5 62-851 0 0,23-104 258 0 0,-49 453 150 0 0,-30-219-258 0 0,76-375-143 0 0,20-70-30 0 0,0 0 1 0 0,-1 0-1 0 0,1-1 0 0 0,0 1 0 0 0,0 0 1 0 0,0 0-1 0 0,0 0 0 0 0,-1 0 1 0 0,1 0-1 0 0,0 0 0 0 0,0 0 1 0 0,0-1-1 0 0,-1 1 0 0 0,1 0 0 0 0,0 0 1 0 0,0 0-1 0 0,0 0 0 0 0,-1 0 1 0 0,1 0-1 0 0,0 0 0 0 0,0 0 1 0 0,0 0-1 0 0,-1 0 0 0 0,1 0 1 0 0,0 0-1 0 0,0 0 0 0 0,0 0 0 0 0,-1 1 1 0 0,1-1-1 0 0,0 0 0 0 0,0 0 23 0 0,4-24-478 0 0,5-35-1340 0 0,-8 33-1531 0 0,0 5-2554 0 0,-1 6-5803 0 0</inkml:trace>
  <inkml:trace contextRef="#ctx0" brushRef="#br0" timeOffset="-22244.967">335 1255 18020 0 0,'0'0'307'0'0,"0"0"43"0"0,0 0 74 0 0,0 0 271 0 0,0 0 235 0 0,0 0 94 0 0,0 0-77 0 0,38-19-183 0 0,122-60-156 0 0,-32 26 212 0 0,121-21-680 0 0,-140 63-7624 0 0,-91 11-4188 0 0</inkml:trace>
  <inkml:trace contextRef="#ctx0" brushRef="#br0" timeOffset="-21998.919">1250 1641 13035 0 0,'0'0'773'0'0,"0"0"-161"0"0,0 0 69 0 0,0 0 348 0 0,0 0 275 0 0,0 0 67 0 0,0 0-196 0 0,0 0-307 0 0,0 0-257 0 0,0 0-156 0 0,0 0-80 0 0,0 0-59 0 0,0 0-13 0 0,2-18-1 0 0,28-143 580 0 0,-18 119-676 0 0,2 2-1 0 0,1-1 1 0 0,3 2 0 0 0,1 1 0 0 0,2 0 0 0 0,14-18-206 0 0,-31 50-81 0 0,-1 0 1 0 0,2 1 0 0 0,-1-1-1 0 0,1 1 1 0 0,-1 0 0 0 0,1 1-1 0 0,1-1 1 0 0,-1 1 0 0 0,1 0-1 0 0,-1 0 1 0 0,1 1 0 0 0,0 0-1 0 0,1 0 1 0 0,-1 0-1 0 0,0 1 1 0 0,5-2 80 0 0,3 21-5147 0 0,-12-8-2371 0 0,0-1-3858 0 0</inkml:trace>
  <inkml:trace contextRef="#ctx0" brushRef="#br0" timeOffset="-21695.268">1670 1354 7026 0 0,'0'0'1856'0'0,"0"0"-138"0"0,0 0-91 0 0,0 0-100 0 0,0 0-146 0 0,0 0-163 0 0,0 0-167 0 0,0 0-167 0 0,0 0-103 0 0,0 0-120 0 0,32-6-104 0 0,101-20-53 0 0,-131 26-479 0 0,0 0 0 0 0,0 0-1 0 0,1 0 1 0 0,-1 0 0 0 0,0 0-1 0 0,0 0 1 0 0,0-1 0 0 0,0 1 0 0 0,0-1-1 0 0,0 1 1 0 0,0-1 0 0 0,0 0-1 0 0,0 0 1 0 0,0 0 0 0 0,0 0 0 0 0,0 0-1 0 0,0 0 1 0 0,-1 0 0 0 0,1-1-1 0 0,0 1 1 0 0,-1-1 0 0 0,1 1 0 0 0,-1-1-1 0 0,0 0 1 0 0,1 1 0 0 0,-1-1-1 0 0,0-1-24 0 0,2-5 147 0 0,0 3-62 0 0,0 0 0 0 0,0 0 0 0 0,-1-1 0 0 0,0 1 0 0 0,0-1 0 0 0,-1 0 0 0 0,1 1 0 0 0,-1-1 0 0 0,0 0 0 0 0,-1 0 0 0 0,1 0 0 0 0,-1 0 0 0 0,-1 0 0 0 0,1 0-85 0 0,0 4 1 0 0,-1 0 1 0 0,1 0-1 0 0,-1 0 1 0 0,1-1-1 0 0,-1 1 1 0 0,0 0 0 0 0,0 0-1 0 0,0 0 1 0 0,0 0-1 0 0,0 1 1 0 0,-1-1-1 0 0,1 0 1 0 0,0 0 0 0 0,-1 1-1 0 0,1-1 1 0 0,-1 1-1 0 0,0-1 1 0 0,1 1-1 0 0,-1 0 1 0 0,0-1 0 0 0,0 1-1 0 0,0 0 1 0 0,0 0-1 0 0,0 1 1 0 0,0-1-1 0 0,0 0 1 0 0,0 1 0 0 0,0-1-1 0 0,-1 1 1 0 0,1-1-1 0 0,0 1 1 0 0,0 0-1 0 0,0 0 1 0 0,0 0 0 0 0,-1 0-1 0 0,1 1 1 0 0,0-1-1 0 0,-1 1-1 0 0,-8 2-25 0 0,0 2 0 0 0,1 0-1 0 0,-1 0 1 0 0,1 0 0 0 0,0 2 0 0 0,0-1-1 0 0,1 1 1 0 0,0 0 0 0 0,0 1 0 0 0,1 0-1 0 0,0 1 1 0 0,0 0 0 0 0,1 0 0 0 0,0 0-1 0 0,1 1 1 0 0,0 0 0 0 0,0 0-1 0 0,-2 7 26 0 0,3-8 11 0 0,0 1-1 0 0,1-1 0 0 0,0 1 0 0 0,1-1 0 0 0,-1 1 0 0 0,2 0 0 0 0,0 1 0 0 0,0-1 0 0 0,1 0 0 0 0,0 0 1 0 0,1 1-1 0 0,0-1 0 0 0,0 0 0 0 0,2 6-10 0 0,-1-11 1 0 0,1 0 0 0 0,-1 0 0 0 0,1 0 0 0 0,0-1 0 0 0,1 1 1 0 0,-1 0-1 0 0,1-1 0 0 0,0 0 0 0 0,0 0 0 0 0,0 0 0 0 0,1 0 0 0 0,-1 0 0 0 0,1 0 0 0 0,0-1 1 0 0,0 0-1 0 0,0 0 0 0 0,1 0 0 0 0,-1 0 0 0 0,1-1 0 0 0,-1 0 0 0 0,1 0 0 0 0,0 0 1 0 0,0 0-1 0 0,0-1 0 0 0,0 1 0 0 0,3-1-1 0 0,4 1-54 0 0,0 0-1 0 0,0 0 1 0 0,0-2 0 0 0,0 1-1 0 0,0-2 1 0 0,0 1 0 0 0,0-2 0 0 0,0 1-1 0 0,0-2 1 0 0,-1 0 0 0 0,2 0 54 0 0,60-26-2324 0 0,-27 8-7100 0 0,-34 16-801 0 0</inkml:trace>
  <inkml:trace contextRef="#ctx0" brushRef="#br0" timeOffset="-21350.959">2115 1435 3889 0 0,'0'0'2954'0'0,"0"0"-1282"0"0,0 0-70 0 0,0 0 182 0 0,0 0-38 0 0,0 0-127 0 0,0 0-193 0 0,0 0-220 0 0,0 0-164 0 0,0 0-147 0 0,33-12-148 0 0,100-40-132 0 0,-39-2 606 0 0,-87 49-1181 0 0,0 1 0 0 0,-1-1 0 0 0,0 0 0 0 0,0 0-1 0 0,0-1 1 0 0,-1 0 0 0 0,0 0 0 0 0,0 0 0 0 0,0-1 0 0 0,-1 1 0 0 0,0-1 0 0 0,0 0-1 0 0,0 0 1 0 0,-1-1 0 0 0,0 1 0 0 0,-1-1 0 0 0,0 1 0 0 0,0-1 0 0 0,0-7-40 0 0,-2 13-13 0 0,-1 0 0 0 0,1 0 0 0 0,-1 0 0 0 0,0 0 0 0 0,0 0 0 0 0,0 0 0 0 0,0 0 0 0 0,0 0 0 0 0,0 1 0 0 0,0-1 0 0 0,-1 0 0 0 0,1 1 0 0 0,0-1 1 0 0,-1 1-1 0 0,0-1 0 0 0,1 1 0 0 0,-1 0 0 0 0,0 0 0 0 0,0 0 0 0 0,1 0 0 0 0,-1 0 0 0 0,0 0 0 0 0,0 0 0 0 0,0 1 0 0 0,0-1 0 0 0,0 1 0 0 0,0-1 0 0 0,0 1 1 0 0,-1 0-1 0 0,1 0 0 0 0,-1 0 13 0 0,-69-1-721 0 0,61 5 715 0 0,-1 0 0 0 0,0 1 0 0 0,1 0 0 0 0,0 1 0 0 0,0 0 0 0 0,1 1 0 0 0,0 0 0 0 0,0 1 0 0 0,0 0 0 0 0,1 0 0 0 0,0 1 0 0 0,1 0 0 0 0,0 1 0 0 0,0 0 0 0 0,1 0 0 0 0,1 0 0 0 0,-1 1 0 0 0,2 0 0 0 0,-1 0 0 0 0,2 1 0 0 0,-1-1-1 0 0,2 1 1 0 0,-1 0 0 0 0,2 0 0 0 0,0 1 0 0 0,0-1 0 0 0,1 8 6 0 0,1-15 12 0 0,0 0-1 0 0,1 0 1 0 0,0 0-1 0 0,0 0 1 0 0,0 0-1 0 0,0-1 1 0 0,1 1-1 0 0,0 0 1 0 0,0-1-1 0 0,0 1 0 0 0,1-1 1 0 0,-1 0-1 0 0,1 1 1 0 0,0-1-1 0 0,0-1 1 0 0,1 1-1 0 0,-1 0 1 0 0,1-1-1 0 0,0 0 1 0 0,0 0-1 0 0,0 0 1 0 0,0 0-1 0 0,0 0 1 0 0,1-1-1 0 0,-1 0 1 0 0,1 0-1 0 0,-1 0 0 0 0,1-1 1 0 0,0 1-1 0 0,2-1-11 0 0,15 6-33 0 0,1-2 0 0 0,0 0 0 0 0,0-1 0 0 0,1-2 0 0 0,-1 0 0 0 0,1-2 0 0 0,18-1 33 0 0,43-8-5773 0 0,-62 5-5353 0 0</inkml:trace>
  <inkml:trace contextRef="#ctx0" brushRef="#br0" timeOffset="-19713.156">3737 213 9058 0 0,'0'0'2194'0'0,"0"0"-242"0"0,0 0-293 0 0,0 0-171 0 0,0 0-57 0 0,0 0-93 0 0,0 0-190 0 0,0 0-209 0 0,0 0-248 0 0,0 0-210 0 0,0 0-140 0 0,0 0-41 0 0,-4-5 28 0 0,1 3-280 0 0,3 2-36 0 0,0 1 0 0 0,0-1 0 0 0,0 1 0 0 0,0-1 0 0 0,0 1 0 0 0,0-1 0 0 0,0 1 1 0 0,0-1-1 0 0,-1 1 0 0 0,1-1 0 0 0,0 1 0 0 0,0-1 0 0 0,0 1 0 0 0,-1-1 0 0 0,1 0 0 0 0,0 1 1 0 0,0-1-1 0 0,-1 1 0 0 0,1-1 0 0 0,0 0 0 0 0,-1 1 0 0 0,1-1 0 0 0,-1 0 0 0 0,1 1 1 0 0,0-1-1 0 0,-1 0 0 0 0,1 0 0 0 0,-1 1 0 0 0,1-1 0 0 0,-1 0 0 0 0,1 0 0 0 0,-1 0 0 0 0,1 0 1 0 0,-1 0-1 0 0,1 0 0 0 0,0 1 0 0 0,-1-1 0 0 0,1 0 0 0 0,-1 0 0 0 0,1-1 0 0 0,-1 1 1 0 0,1 0-1 0 0,-1 0 0 0 0,1 0 0 0 0,-1 0 0 0 0,1 0 0 0 0,-1 0 0 0 0,1-1 0 0 0,-1 1 0 0 0,1 0 1 0 0,-1 0-1 0 0,1-1 0 0 0,0 1 0 0 0,-1 0 0 0 0,1-1 0 0 0,0 1 0 0 0,-1 0 0 0 0,1-1-12 0 0,9 248 1615 0 0,8 105-711 0 0,-16 7-904 0 0,-1-236 37 0 0,0-123-25 0 0,8-19 269 0 0,-2 2-286 0 0,1 0 0 0 0,0 1 0 0 0,2 0 1 0 0,0 1-1 0 0,0 0 0 0 0,2 0 0 0 0,-1 1 0 0 0,2 1 0 0 0,10-10 5 0 0,-4 5-12 0 0,2 1-1 0 0,0 0 1 0 0,1 2-1 0 0,0 0 1 0 0,1 2-1 0 0,1 0 1 0 0,0 2-1 0 0,1 0 1 0 0,0 2-1 0 0,0 0 1 0 0,1 2-1 0 0,0 0 1 0 0,1 2-1 0 0,-1 1 1 0 0,1 1-1 0 0,19 1 13 0 0,-38 3 2 0 0,-1 1 0 0 0,1 0 1 0 0,0 1-1 0 0,-1 0 0 0 0,0 0 0 0 0,1 0 0 0 0,-1 1 1 0 0,0 0-1 0 0,-1 0 0 0 0,1 0 0 0 0,-1 1 0 0 0,0-1 1 0 0,0 2-1 0 0,0-1 0 0 0,-1 0 0 0 0,0 1 0 0 0,0 0 1 0 0,0 0-1 0 0,-1 0 0 0 0,1 0 0 0 0,-2 0 0 0 0,1 1 1 0 0,-1 0-1 0 0,0-1 0 0 0,0 1 0 0 0,-1 0 0 0 0,1 0 1 0 0,-2 0-1 0 0,1 0 0 0 0,-1 0 0 0 0,0 0 0 0 0,0 0 1 0 0,-1 0-1 0 0,0 0 0 0 0,0 0 0 0 0,-1 0 0 0 0,0-1 1 0 0,0 1-1 0 0,-1 0 0 0 0,-1 3-2 0 0,-8 14 7 0 0,-1-1 0 0 0,-1 0 0 0 0,-1-1 0 0 0,-1 0 0 0 0,-1-1 0 0 0,0-1 0 0 0,-2-1 0 0 0,0-1 0 0 0,-1 0 0 0 0,-1-1 0 0 0,-1-1 0 0 0,0-2 0 0 0,-1 0 0 0 0,0-1 1 0 0,-1-1-1 0 0,-1-2 0 0 0,0 0 0 0 0,0-1 0 0 0,-1-2 0 0 0,1-1 0 0 0,-2 0 0 0 0,-7-1-7 0 0,-65-5-158 0 0,97-1 82 0 0,0 1 1 0 0,0-1 0 0 0,0 0-1 0 0,0 1 1 0 0,0-1 0 0 0,-1 0 0 0 0,2 0-1 0 0,-1-1 1 0 0,0 1 0 0 0,0 0-1 0 0,0-1 1 0 0,1 1 0 0 0,-1-1 0 0 0,0 1-1 0 0,1-1 1 0 0,-1 0 0 0 0,1 1 0 0 0,0-1-1 0 0,0 0 1 0 0,0 0 0 0 0,0 0-1 0 0,0 0 1 0 0,0 0 0 0 0,0-1 0 0 0,1 1-1 0 0,-1 0 1 0 0,1 0 0 0 0,-1 0-1 0 0,1-1 1 0 0,0 1 0 0 0,0 0 0 0 0,0 0-1 0 0,0-1 1 0 0,0 1 0 0 0,1 0-1 0 0,-1 0 1 0 0,1 0 0 0 0,-1-1 0 0 0,1 1-1 0 0,0 0 1 0 0,0-1 75 0 0,25-46-3888 0 0,-5 20-3302 0 0,-20 28 6884 0 0,14-15-11259 0 0</inkml:trace>
  <inkml:trace contextRef="#ctx0" brushRef="#br0" timeOffset="-19432.165">4713 968 17156 0 0,'0'0'829'0'0,"0"0"-138"0"0,0 0 114 0 0,0 0 172 0 0,0 0 103 0 0,0 0-51 0 0,-31 25-155 0 0,-97 83-167 0 0,59-31 262 0 0,65-73-951 0 0,1 0 0 0 0,0 0 0 0 0,0 1 0 0 0,1-1 0 0 0,0 1-1 0 0,-1-1 1 0 0,1 1 0 0 0,1 0 0 0 0,-1 0 0 0 0,1 0 0 0 0,0 0-1 0 0,0 0 1 0 0,0 0 0 0 0,1 0 0 0 0,-1 0 0 0 0,1 0 0 0 0,0 0 0 0 0,1 0-1 0 0,0 1 1 0 0,-1-1 0 0 0,2 0 0 0 0,-1 0 0 0 0,0 0 0 0 0,1-1-1 0 0,0 1 1 0 0,0 0 0 0 0,1-1 0 0 0,-1 1 0 0 0,1-1 0 0 0,0 0-1 0 0,0 0 1 0 0,0 0 0 0 0,1 0 0 0 0,-1 0 0 0 0,1-1 0 0 0,0 1-1 0 0,3 1-16 0 0,8-1 33 0 0,0 0 0 0 0,0-1 1 0 0,0-1-1 0 0,0 0 0 0 0,0-1 1 0 0,1-1-1 0 0,-1 0 1 0 0,0-1-1 0 0,1-1 0 0 0,-1 0 1 0 0,0-1-1 0 0,0-1 1 0 0,-1 0-1 0 0,1-1 0 0 0,-1-1 1 0 0,0 0-1 0 0,0-1 1 0 0,-1 0-1 0 0,12-9-34 0 0,-18 12 20 0 0,-1 0 0 0 0,1 0 0 0 0,-1-1 0 0 0,1 0 0 0 0,-1 0 0 0 0,-1 0 0 0 0,1-1 0 0 0,-1 0 0 0 0,0 0 1 0 0,0-1-1 0 0,-1 1 0 0 0,0-1 0 0 0,0 0 0 0 0,-1 0 0 0 0,1 0 0 0 0,-1-1 0 0 0,-1 1 0 0 0,0-1 0 0 0,0 0 0 0 0,0 0 0 0 0,-1 1 0 0 0,0-1 0 0 0,-1 0 0 0 0,0 0 0 0 0,0 0 0 0 0,0 0 0 0 0,-2-6-20 0 0,-3 6-102 0 0,1 1 0 0 0,-2-1 0 0 0,1 1-1 0 0,-1 1 1 0 0,0-1 0 0 0,0 1-1 0 0,-1 0 1 0 0,1 0 0 0 0,-1 1 0 0 0,-1 0-1 0 0,1 0 1 0 0,-1 1 0 0 0,0 0 0 0 0,0 0-1 0 0,0 1 1 0 0,0 0 0 0 0,-1 0-1 0 0,1 1 1 0 0,-1 0 0 0 0,0 0 0 0 0,0 1-1 0 0,1 1 1 0 0,-1-1 0 0 0,0 1-1 0 0,0 1 1 0 0,-2 0 102 0 0,-37 1-2594 0 0,16 3-5477 0 0,20-1-3697 0 0</inkml:trace>
  <inkml:trace contextRef="#ctx0" brushRef="#br0" timeOffset="-18962.289">5217 923 11819 0 0,'0'0'4859'0'0,"0"0"-3216"0"0,0 0-964 0 0,0 0 213 0 0,0 0 187 0 0,0 0 0 0 0,0 0-185 0 0,0 0-376 0 0,0 0-239 0 0,0 0-70 0 0,0 0-13 0 0,0 0-45 0 0,0 0-31 0 0,-31 32-32 0 0,-96 100-53 0 0,121-127-35 0 0,0 1 1 0 0,1 0-1 0 0,0-1 1 0 0,0 2-1 0 0,0-1 0 0 0,1 0 1 0 0,0 1-1 0 0,0 0 1 0 0,1 0-1 0 0,0 0 0 0 0,0 0 1 0 0,1 1-1 0 0,-1 2 0 0 0,-1 5-8 0 0,2-10-1 0 0,-1 0 1 0 0,1 0-1 0 0,1 1 0 0 0,-1-1 0 0 0,1 0 1 0 0,0 1-1 0 0,0-1 0 0 0,1 1 0 0 0,-1 0 0 0 0,1-1 1 0 0,0 1-1 0 0,1-1 0 0 0,-1 1 0 0 0,1 0 0 0 0,1-1 1 0 0,-1 0-1 0 0,1 1 0 0 0,-1-1 0 0 0,1 0 0 0 0,1 0 1 0 0,-1 0-1 0 0,1 0 0 0 0,0 0 0 0 0,0 0 1 0 0,1-1-1 0 0,-1 0 0 0 0,1 1 0 0 0,0-1 0 0 0,0-1 1 0 0,0 1-1 0 0,0 0 0 0 0,1-1 0 0 0,0 0 0 0 0,4 2 10 0 0,0-2 21 0 0,0 0 1 0 0,1-1 0 0 0,-1 0 0 0 0,1 0 0 0 0,-1-1 0 0 0,1-1-1 0 0,-1 1 1 0 0,1-2 0 0 0,0 1 0 0 0,-1-1 0 0 0,1-1 0 0 0,-1 1 0 0 0,0-2-1 0 0,0 1 1 0 0,1-1 0 0 0,-2-1 0 0 0,1 0 0 0 0,0 0 0 0 0,-1-1 0 0 0,0 0-1 0 0,0 0 1 0 0,2-2-23 0 0,9-8 117 0 0,0 0 1 0 0,-1-1-1 0 0,-1-1 0 0 0,-1 0 0 0 0,-1-1 0 0 0,0-1 1 0 0,-1-1-1 0 0,3-7-117 0 0,11-24 32 0 0,-2 0-1 0 0,-3-2 1 0 0,-2 0 0 0 0,-3-1-1 0 0,-1-2 1 0 0,-3 1 0 0 0,-3-2-1 0 0,-2 1 1 0 0,-2-8-32 0 0,-4 45-105 0 0,-1 0 0 0 0,0 0 0 0 0,-1 0 0 0 0,-1-1 0 0 0,-1 1-1 0 0,-1 0 1 0 0,-1 0 0 0 0,0 0 0 0 0,-1 0 0 0 0,-1 0 0 0 0,-1 1 0 0 0,-1 0 0 0 0,-1 0 0 0 0,0 1-1 0 0,-1 0 1 0 0,0 0 0 0 0,-8-8 105 0 0,11 21 10 0 0,0 0 1 0 0,0 0-1 0 0,-1 1 0 0 0,1 0 0 0 0,-1 0 1 0 0,0 1-1 0 0,0 0 0 0 0,0 0 0 0 0,0 1 1 0 0,0 0-1 0 0,0 0 0 0 0,-1 0 0 0 0,1 1 1 0 0,0 0-1 0 0,0 0 0 0 0,-1 1 0 0 0,1 0 1 0 0,0 0-1 0 0,0 1 0 0 0,0 0 0 0 0,0 0 1 0 0,0 1-1 0 0,1 0 0 0 0,-1 0 0 0 0,1 0 1 0 0,0 1-1 0 0,0 0 0 0 0,0 0 0 0 0,0 1 1 0 0,0-1-1 0 0,1 1 0 0 0,0 1 0 0 0,0-1 1 0 0,1 1-1 0 0,-1 0-10 0 0,-9 9 92 0 0,1 1-1 0 0,1 0 1 0 0,1 1 0 0 0,0 0 0 0 0,1 1-1 0 0,1 0 1 0 0,0 1 0 0 0,2 0 0 0 0,0 0-1 0 0,1 0 1 0 0,1 1 0 0 0,1 0 0 0 0,1 0-1 0 0,0 0 1 0 0,2 1 0 0 0,0-1 0 0 0,1 0-1 0 0,1 1 1 0 0,1-1 0 0 0,1 0-1 0 0,1 0 1 0 0,1 0 0 0 0,0-1 0 0 0,3 4-92 0 0,12 22 92 0 0,2-1 1 0 0,2-1-1 0 0,2-1 0 0 0,2-1 1 0 0,2-2-1 0 0,1-1 1 0 0,2-1-1 0 0,1-2 0 0 0,2-1 1 0 0,8 4-93 0 0,69 34-617 0 0,-60-52-6338 0 0,-42-17-5301 0 0</inkml:trace>
  <inkml:trace contextRef="#ctx0" brushRef="#br0" timeOffset="-18060.099">5786 1038 1176 0 0,'0'0'2390'0'0,"0"0"-668"0"0,0 0-54 0 0,0 0 307 0 0,0 0 303 0 0,0 0 81 0 0,0 0-176 0 0,0 0-308 0 0,0 0-369 0 0,0 0-332 0 0,0 0-267 0 0,0 0-226 0 0,0 0-148 0 0,-5-7-98 0 0,-19-18-55 0 0,22 25-348 0 0,0 1 0 0 0,1-1-1 0 0,-1 1 1 0 0,1 0-1 0 0,-1-1 1 0 0,1 1 0 0 0,-1 0-1 0 0,1 0 1 0 0,0 0-1 0 0,-1 0 1 0 0,1 0 0 0 0,0 0-1 0 0,0 1 1 0 0,0-1 0 0 0,0 0-1 0 0,0 1 1 0 0,0-1-1 0 0,0 1 1 0 0,0-1 0 0 0,0 1-1 0 0,1-1 1 0 0,-1 1-1 0 0,1 0 1 0 0,-1-1 0 0 0,1 1-1 0 0,-1-1 1 0 0,1 2-32 0 0,-2 2 111 0 0,-6 9-54 0 0,1-1 1 0 0,1 1 0 0 0,1 1 0 0 0,0-1 0 0 0,0 1 0 0 0,2-1 0 0 0,0 1 0 0 0,0 0 0 0 0,2 0 0 0 0,0 1 0 0 0,0-1 0 0 0,1 0-1 0 0,1 0 1 0 0,1 3-58 0 0,1-13 15 0 0,1 0 0 0 0,-1 0 0 0 0,1 0 0 0 0,0-1-1 0 0,0 1 1 0 0,1-1 0 0 0,-1 0 0 0 0,1 0 0 0 0,0-1 0 0 0,0 0-1 0 0,0 1 1 0 0,0-2 0 0 0,1 1 0 0 0,-1-1 0 0 0,1 1 0 0 0,0-1-1 0 0,0-1 1 0 0,-1 1 0 0 0,1-1 0 0 0,0 0 0 0 0,0-1 0 0 0,0 1-1 0 0,0-1 1 0 0,0 0 0 0 0,0-1 0 0 0,0 0 0 0 0,0 1 0 0 0,0-2-1 0 0,0 1 1 0 0,0-1 0 0 0,0 0 0 0 0,-1 0 0 0 0,1-1-1 0 0,1 0-14 0 0,19-7 78 0 0,-1-1 0 0 0,0-2 0 0 0,-1 0 0 0 0,-1-1-1 0 0,0-1 1 0 0,-1-2 0 0 0,0 0 0 0 0,-2-1-1 0 0,0-1 1 0 0,-1-1 0 0 0,0-1 0 0 0,-2 0-1 0 0,-1-2 1 0 0,-1 1 0 0 0,0-2 0 0 0,4-13-78 0 0,-9-4 486 0 0,-10 41-423 0 0,0 0-15 0 0,0 0-16 0 0,0 9-2 0 0,41 174 71 0 0,76 280-108 0 0,-107-398 0 0 0,-3 0-1 0 0,-2 0 0 0 0,-3 0 1 0 0,-6 51 7 0 0,4-104-1 0 0,0-1 0 0 0,-1 0 0 0 0,-1 0 0 0 0,0 0 0 0 0,0 0 0 0 0,-1 0 1 0 0,-1-1-1 0 0,0 1 0 0 0,0-1 0 0 0,-1 0 0 0 0,0 0 0 0 0,-1 0 0 0 0,0-1 0 0 0,0 0 1 0 0,-1 0-1 0 0,0-1 0 0 0,-1 1 0 0 0,0-1 0 0 0,0-1 0 0 0,0 0 0 0 0,-1 0 1 0 0,-1-1-1 0 0,1 0 0 0 0,-1 0 0 0 0,0-1 0 0 0,0 0 0 0 0,0-1 0 0 0,-1 0 1 0 0,1-1-1 0 0,-1 0 0 0 0,-8 1 1 0 0,19-4-1 0 0,-120 2-52 0 0,115-3 52 0 0,1 0 0 0 0,-1 0 1 0 0,0 0-1 0 0,1-1 0 0 0,-1 0 1 0 0,1 0-1 0 0,0 0 0 0 0,0-1 0 0 0,0 1 1 0 0,0-1-1 0 0,0 0 0 0 0,0 0 0 0 0,1 0 1 0 0,-1-1-1 0 0,1 1 0 0 0,0-1 1 0 0,0 0-1 0 0,0 0 0 0 0,1 0 0 0 0,-1 0 1 0 0,1 0-1 0 0,0-1 0 0 0,-1-2 1 0 0,0-3-10 0 0,0 0-1 0 0,1 0 1 0 0,0 0 0 0 0,1 0-1 0 0,0 0 1 0 0,0 0-1 0 0,1 0 1 0 0,0 0 0 0 0,1 0-1 0 0,0-1 1 0 0,1 1 0 0 0,0 0-1 0 0,0 1 1 0 0,1-1-1 0 0,0 0 1 0 0,1 1 0 0 0,0 0-1 0 0,1 0 1 0 0,2-3 10 0 0,11-19-115 0 0,2 2 1 0 0,1 0 0 0 0,1 1-1 0 0,23-21 115 0 0,61-50-1277 0 0,-69 70-1504 0 0,1 0-3480 0 0,-15 13-5899 0 0</inkml:trace>
  <inkml:trace contextRef="#ctx0" brushRef="#br0" timeOffset="-17082.166">7798 1041 7554 0 0,'0'0'1743'0'0,"0"0"-284"0"0,0 0-152 0 0,0 0 1 0 0,0 0 19 0 0,0 0-98 0 0,0 0-188 0 0,0 0-173 0 0,-32 5-145 0 0,-100 18-122 0 0,127-23-550 0 0,1 1 0 0 0,-1 0-1 0 0,1 0 1 0 0,-1 0 0 0 0,0 0 0 0 0,1 1-1 0 0,0-1 1 0 0,-1 1 0 0 0,1 1 0 0 0,0-1-1 0 0,0 0 1 0 0,0 1 0 0 0,0 0 0 0 0,1 0 0 0 0,-1 0-1 0 0,-2 4-50 0 0,-4 3 156 0 0,-5 2-63 0 0,2 0 0 0 0,-1 0 0 0 0,2 1 0 0 0,-1 1 0 0 0,2 0 0 0 0,0 1 0 0 0,1 0 0 0 0,0 1 0 0 0,1 0 0 0 0,1 0 0 0 0,0 1-1 0 0,2 0 1 0 0,0 0 0 0 0,0 1 0 0 0,2-1 0 0 0,0 1 0 0 0,1 0 0 0 0,1 1 0 0 0,0 9-93 0 0,3-23 27 0 0,0-1 1 0 0,0 1-1 0 0,1 0 1 0 0,-1-1-1 0 0,1 0 1 0 0,0 1-1 0 0,0-1 0 0 0,1 0 1 0 0,-1 0-1 0 0,1 0 1 0 0,0 0-1 0 0,0 0 1 0 0,0-1-1 0 0,1 1 0 0 0,-1-1 1 0 0,1 0-1 0 0,0 0 1 0 0,0 0-1 0 0,0 0 1 0 0,0-1-1 0 0,0 0 0 0 0,0 0 1 0 0,1 0-1 0 0,-1 0 1 0 0,1-1-1 0 0,-1 1 1 0 0,6 0-28 0 0,1 0 107 0 0,0 0 0 0 0,1-1 0 0 0,-1 0 1 0 0,1-1-1 0 0,-1 0 0 0 0,1 0 0 0 0,-1-1 1 0 0,1-1-1 0 0,-1 0 0 0 0,0-1 0 0 0,6-2-107 0 0,22-12 224 0 0,-1-2-1 0 0,0-2 1 0 0,-2-2-1 0 0,-1-1 0 0 0,0-1 1 0 0,-2-3-1 0 0,-1 0 0 0 0,-1-2 1 0 0,-2-1-1 0 0,13-19-223 0 0,-15 21 60 0 0,-2 0 0 0 0,-1-2-1 0 0,-1-1 1 0 0,-1-1 0 0 0,-2 0 0 0 0,-2-2-1 0 0,-1 0 1 0 0,-2-1 0 0 0,-1-1 0 0 0,-2 0-1 0 0,-1-1 1 0 0,-2 0 0 0 0,-2 0-1 0 0,2-38-59 0 0,-7 57-3 0 0,-1-1-1 0 0,0 0 0 0 0,-2 0 0 0 0,-1 0 0 0 0,0 0 0 0 0,-1 0 0 0 0,-1 1 1 0 0,-1-1-1 0 0,-1 1 0 0 0,-1 0 0 0 0,0 1 0 0 0,-1 0 0 0 0,-1 0 0 0 0,-1 1 1 0 0,0 0-1 0 0,-2 0 0 0 0,0 1 0 0 0,-8-8 4 0 0,14 19-11 0 0,1 0 0 0 0,-2 0 0 0 0,1 0 0 0 0,0 1 0 0 0,-1 0 0 0 0,0 1 0 0 0,0-1 0 0 0,0 1 0 0 0,0 1 0 0 0,0-1 0 0 0,-1 1 0 0 0,1 0 0 0 0,-1 1 0 0 0,0 0 0 0 0,1 0 0 0 0,-1 1 0 0 0,0 0 0 0 0,1 0 0 0 0,-1 1 0 0 0,0 0 0 0 0,1 0 0 0 0,-1 0 0 0 0,1 1 0 0 0,-1 1 0 0 0,1-1 0 0 0,0 1 0 0 0,0 0 0 0 0,0 1 0 0 0,0 0 0 0 0,1 0 0 0 0,-1 0 0 0 0,1 1 0 0 0,0 0 0 0 0,1 0 0 0 0,-1 0 0 0 0,1 1 0 0 0,0 0 0 0 0,0 0 0 0 0,1 0 0 0 0,-1 0 0 0 0,0 4 11 0 0,-6 15 22 0 0,1 0-1 0 0,1 0 1 0 0,1 1 0 0 0,1 1-1 0 0,2-1 1 0 0,0 1-1 0 0,2 0 1 0 0,1 0-1 0 0,1 0 1 0 0,2 0-1 0 0,0 0 1 0 0,4 17-22 0 0,3-1 112 0 0,1 0 0 0 0,2-1 0 0 0,2 0 1 0 0,2-1-1 0 0,1 0 0 0 0,3-1 0 0 0,1-1 0 0 0,1-1 0 0 0,3-1 1 0 0,25 31-113 0 0,164 179 1591 0 0,-176-219-2808 0 0,-6-23-7717 0 0,-23-5-2241 0 0</inkml:trace>
  <inkml:trace contextRef="#ctx0" brushRef="#br0" timeOffset="-16832.409">8656 1229 10002 0 0,'0'0'2633'0'0,"0"0"-2073"0"0,0 0-352 0 0,0 0-80 0 0,0 0-56 0 0,-70 199-88 0 0,70-181-160 0 0,6-3-280 0 0,1 0-520 0 0,4-4-1521 0 0,-5-8-6985 0 0</inkml:trace>
  <inkml:trace contextRef="#ctx0" brushRef="#br0" timeOffset="-16582.549">8584 688 17556 0 0,'0'0'344'0'0,"0"0"-400"0"0,0 0-144 0 0,0 0-40 0 0,0 0 24 0 0,0 0 48 0 0,0 0-56 0 0,0 0-152 0 0,0 0-345 0 0,0 0-695 0 0,0 0-2241 0 0,0 0-6969 0 0</inkml:trace>
  <inkml:trace contextRef="#ctx0" brushRef="#br0" timeOffset="-15742.009">9317 997 12323 0 0,'0'0'2852'0'0,"0"0"-1277"0"0,0 0-476 0 0,0 0 3 0 0,0 0-21 0 0,0 0-70 0 0,0 0-105 0 0,0 0-126 0 0,-31-1-81 0 0,-97 1-73 0 0,50 16 167 0 0,65-9-620 0 0,-2 0-127 0 0,1 1-1 0 0,-1 0 1 0 0,2 1-1 0 0,-1 0 1 0 0,1 1-1 0 0,1 1 1 0 0,0 0-1 0 0,0 1 1 0 0,1 0-1 0 0,1 1 1 0 0,0 0-1 0 0,0 0 1 0 0,2 1-1 0 0,-1 0 1 0 0,2 1-1 0 0,0 0 1 0 0,1 0-1 0 0,0 1 1 0 0,1-1-1 0 0,1 1 1 0 0,1 0-1 0 0,0 0 1 0 0,1 1-1 0 0,1-1 1 0 0,0 1-46 0 0,1-11 1 0 0,0-1-1 0 0,0 0 1 0 0,1 0 0 0 0,0 1 0 0 0,0-1 0 0 0,0 0 0 0 0,1 0 0 0 0,0 0 0 0 0,0 0 0 0 0,0 0 0 0 0,0 0 0 0 0,1-1 0 0 0,0 1 0 0 0,0-1-1 0 0,0 1 1 0 0,0-1 0 0 0,1 0 0 0 0,0-1 0 0 0,0 1 0 0 0,0 0 0 0 0,0-1 0 0 0,0 0 0 0 0,1 0 0 0 0,-1-1 0 0 0,1 1 0 0 0,0-1 0 0 0,0 0 0 0 0,0 0-1 0 0,0 0 1 0 0,0-1 0 0 0,0 1 0 0 0,0-2 0 0 0,1 1 0 0 0,-1 0 0 0 0,0-1 0 0 0,2 0-1 0 0,8 0 26 0 0,86-15 237 0 0,-79 4-207 0 0,-1-1-1 0 0,0-1 1 0 0,0 0-1 0 0,-2-2 1 0 0,0-1-1 0 0,0 0 1 0 0,-1-1-1 0 0,6-10-55 0 0,158-211 166 0 0,-133 189-68 0 0,-59 97 344 0 0,-1-8 230 0 0,11-39-612 0 0,0-1-16 0 0,0 0-3 0 0,0 0 6 0 0,0 0 2 0 0,0 0 13 0 0,0 0 22 0 0,0 0-16 0 0,0 0-10 0 0,0 0 0 0 0,0 0-17 0 0,0 0 14 0 0,0 0 12 0 0,0 0-11 0 0,0 0-14 0 0,0 0 1 0 0,0 0 6 0 0,0 0-9 0 0,0 0 11 0 0,0 0-7 0 0,0 0-20 0 0,0 0 5 0 0,0 0 2 0 0,0 0-6 0 0,0 0-1 0 0,0 0-1 0 0,0 0-11 0 0,0 0-16 0 0,0 0 16 0 0,0 0-11 0 0,-18 58 41 0 0,1 61-46 0 0,17-116 4 0 0,0 1 0 0 0,0 0 0 0 0,0-1 0 0 0,0 1 1 0 0,1-1-1 0 0,-1 1 0 0 0,1-1 0 0 0,0 1 0 0 0,0-1 0 0 0,0 1 1 0 0,1-1-1 0 0,-1 0 0 0 0,1 1 0 0 0,0-1 0 0 0,-1 0 0 0 0,2 0 1 0 0,-1 0-1 0 0,0-1 0 0 0,0 1 0 0 0,1-1 0 0 0,0 1 1 0 0,-1-1-1 0 0,1 0 0 0 0,0 0 0 0 0,0 0 0 0 0,0 0 0 0 0,1 0 1 0 0,-1-1-1 0 0,0 1 0 0 0,1-1 0 0 0,-1 0 0 0 0,0 0 0 0 0,1 0 1 0 0,-1-1-1 0 0,1 1 0 0 0,0-1 0 0 0,-1 0 0 0 0,2 0 0 0 0,64-6-260 0 0,-43 7-786 0 0,-17 3-2335 0 0,1 0-6213 0 0,-5-3-2874 0 0</inkml:trace>
  <inkml:trace contextRef="#ctx0" brushRef="#br0" timeOffset="-14612.945">10352 1067 2657 0 0,'0'0'2848'0'0,"0"0"-1074"0"0,0 0-299 0 0,0 0 172 0 0,0 0 167 0 0,0 0 1 0 0,0 0-226 0 0,0 0-275 0 0,0 0-223 0 0,0 0-136 0 0,0 0-100 0 0,0 0-69 0 0,0 0-53 0 0,-19-14-64 0 0,-58-43-50 0 0,23 39 250 0 0,43 19-682 0 0,-6-2-1 0 0,0 2 0 0 0,1 0 0 0 0,-1 1 0 0 0,1 1 0 0 0,0 0 0 0 0,0 1 0 0 0,0 1 0 0 0,0 1 0 0 0,1 0 0 0 0,-1 1 0 0 0,2 0 1 0 0,-1 1-187 0 0,3-2 55 0 0,0 0 1 0 0,1 1-1 0 0,0 0 1 0 0,0 1-1 0 0,0 0 1 0 0,1 1 0 0 0,1 0-1 0 0,-1 0 1 0 0,1 1-1 0 0,1 0 1 0 0,0 1-1 0 0,1 0 1 0 0,0 0-1 0 0,0 0 1 0 0,1 1 0 0 0,1 0-1 0 0,0 1 1 0 0,-3 11-56 0 0,6-20 7 0 0,1 0 0 0 0,0 0 1 0 0,1 0-1 0 0,-1 0 1 0 0,1 1-1 0 0,0-1 0 0 0,0 0 1 0 0,0 0-1 0 0,1 0 0 0 0,-1 1 1 0 0,1-1-1 0 0,0 0 0 0 0,0 0 1 0 0,1 0-1 0 0,-1 0 1 0 0,1 0-1 0 0,0 0 0 0 0,0-1 1 0 0,0 1-1 0 0,0-1 0 0 0,1 1 1 0 0,0-1-1 0 0,0 1-7 0 0,6 1 38 0 0,0 0 0 0 0,1-1 0 0 0,0 0-1 0 0,0 0 1 0 0,0-1 0 0 0,0 0 0 0 0,1-1 0 0 0,-1 0-1 0 0,1-1 1 0 0,0 0 0 0 0,-1 0 0 0 0,1-1 0 0 0,-1-1-1 0 0,1 0 1 0 0,0 0 0 0 0,-1-1 0 0 0,1 0 0 0 0,-1-1-1 0 0,0 0 1 0 0,0-1 0 0 0,0 0 0 0 0,-1-1 0 0 0,1 0-1 0 0,-1 0 1 0 0,0-1 0 0 0,5-4-38 0 0,203-150 543 0 0,-133 92-326 0 0,-48 32-45 0 0,-35 36-168 0 0,0 0 1 0 0,0 0-1 0 0,0 0 0 0 0,0 0 0 0 0,0 0 0 0 0,0 1 0 0 0,0-1 0 0 0,0 0 1 0 0,0 1-1 0 0,0-1 0 0 0,0 1 0 0 0,0-1 0 0 0,0 1 0 0 0,0-1 1 0 0,0 1-1 0 0,-1 0 0 0 0,1 0 0 0 0,0-1 0 0 0,0 1 0 0 0,-1 0 0 0 0,1 0 1 0 0,0 0-1 0 0,-1-1 0 0 0,1 1 0 0 0,-1 0 0 0 0,1 0 0 0 0,-1 0 1 0 0,0 0-1 0 0,1 0 0 0 0,-1 0 0 0 0,0 0 0 0 0,0 0 0 0 0,0 0 0 0 0,0 0 1 0 0,1 0-1 0 0,-1 0 0 0 0,-1 1 0 0 0,1-1 0 0 0,0 0 0 0 0,0 0 1 0 0,0 0-6 0 0,1 6 31 0 0,22 194 327 0 0,-21-142-322 0 0,12 441 61 0 0,-18-435-62 0 0,-3 1 0 0 0,-3-1-1 0 0,-3-1 1 0 0,-6 14-34 0 0,13-53-3 0 0,-1-1-1 0 0,-2 1 1 0 0,0-1-1 0 0,-2-1 1 0 0,0 0 0 0 0,-1-1-1 0 0,-2 0 1 0 0,0-1-1 0 0,-1 0 1 0 0,-1-1 0 0 0,-5 3 3 0 0,20-21 1 0 0,0-1-1 0 0,0 1 1 0 0,0-1 0 0 0,0 0 0 0 0,0 1 0 0 0,-1-1-1 0 0,1 0 1 0 0,0 0 0 0 0,-1 1 0 0 0,1-1 0 0 0,-1 0 0 0 0,1-1-1 0 0,-1 1 1 0 0,0 0 0 0 0,1 0 0 0 0,-1-1 0 0 0,0 1-1 0 0,0-1 1 0 0,1 1 0 0 0,-1-1 0 0 0,0 0 0 0 0,0 0 0 0 0,1 1-1 0 0,-1-1 1 0 0,0 0 0 0 0,0-1 0 0 0,0 1 0 0 0,1 0-1 0 0,-1-1 1 0 0,0 1 0 0 0,0-1 0 0 0,1 1 0 0 0,-1-1 0 0 0,0 0-1 0 0,1 1 1 0 0,-1-1 0 0 0,1 0 0 0 0,-1 0 0 0 0,0-1-1 0 0,-1-13-8 0 0,0 0 1 0 0,2 1-1 0 0,0-1 0 0 0,0 0 1 0 0,2 0-1 0 0,-1 0 1 0 0,2 1-1 0 0,0-1 0 0 0,1 0 1 0 0,0 1-1 0 0,2 0 1 0 0,-1 0-1 0 0,2 0 1 0 0,-1 0-1 0 0,2 1 0 0 0,3-6 8 0 0,-3 3 2 0 0,136-307-216 0 0,56-71 214 0 0,-174 349-17 0 0,16-28-50 0 0,-2 0 1 0 0,-4-3 0 0 0,-3-1-1 0 0,-4-1 1 0 0,0-11 66 0 0,-15-51-173 0 0,-14 138 170 0 0,1 0 1 0 0,0 0-1 0 0,-1 0 1 0 0,1 0-1 0 0,-1 0 1 0 0,0 0 0 0 0,0 0-1 0 0,0 0 1 0 0,0 0-1 0 0,0 0 1 0 0,0 1 0 0 0,0-1-1 0 0,-1 0 1 0 0,1 1-1 0 0,-1-1 1 0 0,1 1-1 0 0,-1-1 1 0 0,1 1 0 0 0,-1 0-1 0 0,0 0 1 0 0,0-1-1 0 0,0 1 1 0 0,1 0-1 0 0,-1 1 1 0 0,0-1 0 0 0,0 0-1 0 0,0 1 1 0 0,0-1-1 0 0,-1 1 1 0 0,1-1 0 0 0,0 1-1 0 0,0 0 1 0 0,0 0-1 0 0,0 0 1 0 0,0 0-1 0 0,0 0 1 0 0,-2 1 2 0 0,-76 27-152 0 0,67-19 149 0 0,0 0 0 0 0,0 0-1 0 0,1 1 1 0 0,1 1 0 0 0,0 0 0 0 0,0 1 0 0 0,1 0-1 0 0,1 0 1 0 0,0 1 0 0 0,1 0 0 0 0,0 0-1 0 0,-5 13 4 0 0,12-22-1 0 0,1-1 0 0 0,-1 1 0 0 0,1-1 0 0 0,0 1 0 0 0,0-1 0 0 0,0 1 0 0 0,1-1 0 0 0,-1 1 0 0 0,1-1 0 0 0,0 1 0 0 0,0-1 0 0 0,0 1 0 0 0,0-1 0 0 0,0 0 0 0 0,1 1 0 0 0,-1-1 0 0 0,1 0 0 0 0,0 0 0 0 0,0 0 0 0 0,1-1 0 0 0,-1 1 0 0 0,0 0 0 0 0,1-1 0 0 0,-1 1 0 0 0,1-1 0 0 0,0 0 0 0 0,0 0 0 0 0,0 0 0 0 0,0 0 0 0 0,0-1 0 0 0,1 1 0 0 0,-1-1 0 0 0,0 0 0 0 0,1 0 0 0 0,-1 0 0 0 0,1 0 0 0 0,-1 0 0 0 0,1-1 0 0 0,-1 0 0 0 0,1 0 0 0 0,-1 0 0 0 0,3 0 1 0 0,155 4 90 0 0,194-33-64 0 0,-353 30-19 0 0,0 0 1 0 0,0 1-1 0 0,0-1 1 0 0,0 1 0 0 0,0 0-1 0 0,0 0 1 0 0,0-1-1 0 0,-1 1 1 0 0,1 0-1 0 0,-1 0 1 0 0,1 1-1 0 0,-1-1 1 0 0,0 0 0 0 0,0 0-1 0 0,0 1 1 0 0,0-1-1 0 0,0 0 1 0 0,0 1-1 0 0,-1-1 1 0 0,1 1-1 0 0,-1-1 1 0 0,0 1 0 0 0,0-1-1 0 0,0 1 1 0 0,0-1-1 0 0,0 1 1 0 0,0 0-1 0 0,-1-1 1 0 0,1 1-1 0 0,-1-1 1 0 0,1 0-1 0 0,-1 1 1 0 0,-1 1-8 0 0,1 5 36 0 0,-79 226 58 0 0,80-234-153 0 0,0 0 1 0 0,1 0 0 0 0,-1 1 0 0 0,0-1 0 0 0,1 0 0 0 0,-1 0-1 0 0,1 0 1 0 0,-1 0 0 0 0,1 0 0 0 0,-1 0 0 0 0,1 0 0 0 0,0 0 0 0 0,0 0-1 0 0,0 0 1 0 0,-1 0 0 0 0,1 0 0 0 0,0 0 0 0 0,0 0 0 0 0,0-1-1 0 0,0 1 1 0 0,1 0 0 0 0,-1-1 0 0 0,0 1 0 0 0,0-1 0 0 0,0 1-1 0 0,0-1 1 0 0,1 1 0 0 0,-1-1 0 0 0,0 0 0 0 0,0 0 0 0 0,0 0-1 0 0,1 0 1 0 0,-1 0 0 0 0,0 0 0 0 0,0 0 0 0 0,1 0 0 0 0,-1 0 0 0 0,0 0-1 0 0,1-1 59 0 0,54-8-4473 0 0,-38 2 2075 0 0,1 0-4015 0 0,-4 3-5022 0 0</inkml:trace>
  <inkml:trace contextRef="#ctx0" brushRef="#br0" timeOffset="-14291.135">11686 1067 7674 0 0,'0'0'3408'0'0,"0"0"-502"0"0,0 0-506 0 0,0 0-353 0 0,0 0-271 0 0,0 0-293 0 0,0 0-316 0 0,0 0-290 0 0,0 0-246 0 0,0 0-169 0 0,0 0-92 0 0,0 0-35 0 0,0 0-28 0 0,-26 10-27 0 0,-87 34-53 0 0,37 9 53 0 0,62-39-218 0 0,3-4-21 0 0,0-2-20 0 0,1 0 0 0 0,-1 1 0 0 0,1 0 0 0 0,1 0 0 0 0,0 1 0 0 0,0 0 0 0 0,1 1 0 0 0,0 0 0 0 0,1 0 0 0 0,0 1 0 0 0,0 0 0 0 0,2 0 0 0 0,-1 0 0 0 0,2 1 0 0 0,0-1 0 0 0,0 1 0 0 0,1 0 0 0 0,1 1 0 0 0,0-1-1 0 0,0 13-20 0 0,4-23 7 0 0,0 1 0 0 0,0 0 0 0 0,0-1 0 0 0,0 0 0 0 0,1 1 0 0 0,0-1 0 0 0,-1 0 0 0 0,1 0 0 0 0,0-1 0 0 0,1 1 0 0 0,-1 0 0 0 0,0-1 0 0 0,1 0-1 0 0,-1 0 1 0 0,1 0 0 0 0,0 0 0 0 0,0-1 0 0 0,0 1 0 0 0,0-1 0 0 0,0 0 0 0 0,0 0 0 0 0,0-1 0 0 0,0 1 0 0 0,0-1 0 0 0,0 0 0 0 0,0 0 0 0 0,0 0-1 0 0,0 0 1 0 0,0-1 0 0 0,1 0 0 0 0,1 0-7 0 0,1 1 26 0 0,7-3 23 0 0,0 0 1 0 0,1-1 0 0 0,-2 0 0 0 0,1-1 0 0 0,0-1 0 0 0,-1 0 0 0 0,0-1-1 0 0,0 0 1 0 0,-1-1 0 0 0,0-1 0 0 0,-1 0 0 0 0,1 0 0 0 0,1-4-50 0 0,150-173 410 0 0,-107 155-424 0 0,-41 62 8 0 0,24 59 65 0 0,-21-43-1322 0 0,3-2-3585 0 0,-16-34-1508 0 0,-1-3-5874 0 0</inkml:trace>
  <inkml:trace contextRef="#ctx0" brushRef="#br0" timeOffset="-13827.804">12080 1490 18268 0 0,'0'0'1165'0'0,"0"0"-248"0"0,0 0 16 0 0,0 0 82 0 0,0 0 15 0 0,0 0-111 0 0,0 0-175 0 0,0 0-166 0 0,0 0-95 0 0,26-34-97 0 0,82-107-96 0 0,-44 62 53 0 0,33-16-113 0 0,-97 95-233 0 0,0 1 1 0 0,-1-1 0 0 0,1 0 0 0 0,0 1 0 0 0,0-1 0 0 0,0 0 0 0 0,-1 0 0 0 0,1 1 0 0 0,0-1 0 0 0,0 0 0 0 0,0 1 0 0 0,0-1 0 0 0,0 1 0 0 0,0-1 0 0 0,0 0 0 0 0,0 1 0 0 0,0-1 0 0 0,0 0 0 0 0,0 1 0 0 0,0-1 0 0 0,0 0 0 0 0,0 1 0 0 0,0-1 0 0 0,0 0 0 0 0,0 1 0 0 0,0-1 0 0 0,0 0 0 0 0,0 1 0 0 0,0-1 0 0 0,1 0 0 0 0,-1 1 0 0 0,0-1-1 0 0,0 0 1 0 0,0 1 0 0 0,1-1 0 0 0,-1 0 0 0 0,0 0 0 0 0,1 0 0 0 0,-1 1 0 0 0,0-1 0 0 0,0 0 0 0 0,1 0 0 0 0,-1 0 0 0 0,0 1 0 0 0,1-1 0 0 0,-1 0 0 0 0,0 0 0 0 0,1 0 0 0 0,-1 0 0 0 0,0 0 0 0 0,1 0 0 0 0,-1 0 0 0 0,0 0 0 0 0,1 0 0 0 0,-1 0 0 0 0,1 0 0 0 0,-1 0 0 0 0,0 0 0 0 0,1 0 0 0 0,-1 0 0 0 0,0 0 0 0 0,1 0 0 0 0,-1 0 0 0 0,0 0-1 0 0,1-1 1 0 0,-1 1 0 0 0,0 0 0 0 0,1 0 2 0 0,-7 31 34 0 0,-8 6-29 0 0,9-24 5 0 0,0 0 0 0 0,0 1 0 0 0,1-1 0 0 0,1 1 0 0 0,0 0 0 0 0,1 0 0 0 0,0 0 0 0 0,1 0 0 0 0,1 12-10 0 0,2-24 8 0 0,0-1 1 0 0,0 0-1 0 0,0 0 0 0 0,0 0 0 0 0,0 0 0 0 0,0 0 0 0 0,0-1 1 0 0,0 1-1 0 0,0-1 0 0 0,0 1 0 0 0,0-1 0 0 0,1 0 1 0 0,-1 0-1 0 0,0 0 0 0 0,0 0 0 0 0,0 0 0 0 0,0 0 0 0 0,1 0 1 0 0,-1-1-1 0 0,0 1 0 0 0,0-1 0 0 0,1 0-8 0 0,110-85 507 0 0,-58 33-306 0 0,-39 35-164 0 0,1 1 0 0 0,1 0 0 0 0,0 1 0 0 0,2 2 1 0 0,-1 0-1 0 0,2 0 0 0 0,0 2 0 0 0,0 1 0 0 0,14-5-37 0 0,-33 15 6 0 0,-1 1 1 0 0,0-1-1 0 0,1 1 1 0 0,-1 0 0 0 0,1 0-1 0 0,-1 0 1 0 0,1 0-1 0 0,-1 0 1 0 0,1 0-1 0 0,-1 0 1 0 0,1 0 0 0 0,-1 0-1 0 0,1 1 1 0 0,-1-1-1 0 0,1 1 1 0 0,-1-1-1 0 0,0 1 1 0 0,1-1 0 0 0,-1 1-1 0 0,0 0 1 0 0,1 0-1 0 0,-1 0 1 0 0,0-1-1 0 0,0 1 1 0 0,0 0 0 0 0,0 1-1 0 0,0-1 1 0 0,0 0-1 0 0,0 0 1 0 0,0 0-1 0 0,0 1 1 0 0,-1-1 0 0 0,1 0-1 0 0,0 1 1 0 0,-1-1-1 0 0,1 0 1 0 0,-1 1-1 0 0,1-1 1 0 0,-1 1 0 0 0,0-1-1 0 0,0 1 1 0 0,0-1-1 0 0,0 1 1 0 0,0-1-1 0 0,0 1 1 0 0,0-1 0 0 0,0 1-1 0 0,0-1 1 0 0,-1 1-1 0 0,1-1 1 0 0,-1 0-1 0 0,1 1 1 0 0,-1-1 0 0 0,1 1-1 0 0,-1-1 1 0 0,0 0-7 0 0,1 8 33 0 0,0-8-28 0 0,12 116 267 0 0,-11-113-289 0 0,0-1 1 0 0,0 1 0 0 0,1-1 0 0 0,-1 0 0 0 0,1 1-1 0 0,0-1 1 0 0,0 0 0 0 0,0 0 0 0 0,0 0 0 0 0,0 0-1 0 0,1-1 1 0 0,-1 1 0 0 0,1 0 0 0 0,-1-1 0 0 0,1 0-1 0 0,0 0 1 0 0,0 0 0 0 0,1 0 0 0 0,-1 0 0 0 0,0 0 0 0 0,0-1-1 0 0,1 0 1 0 0,-1 0 0 0 0,1 0 0 0 0,-1 0 0 0 0,1 0-1 0 0,0-1 1 0 0,-1 1 0 0 0,1-1 0 0 0,2 0 16 0 0,73-11-3062 0 0,-55 2-1412 0 0,0-4-4612 0 0,-12 6-2989 0 0</inkml:trace>
  <inkml:trace contextRef="#ctx0" brushRef="#br0" timeOffset="-13530.054">13483 916 11682 0 0,'0'0'3093'0'0,"0"0"-727"0"0,0 0-462 0 0,0 0-150 0 0,0 0-123 0 0,0 0-164 0 0,0 0-288 0 0,0 0-324 0 0,0 0-268 0 0,0 0-215 0 0,0 0-98 0 0,0 0-59 0 0,0 0-56 0 0,-14 6-34 0 0,-113 58 75 0 0,125-63-203 0 0,1-1 0 0 0,-1 1 0 0 0,0 0 0 0 0,1 0 0 0 0,-1 0 0 0 0,1 0 0 0 0,-1 0 0 0 0,1 0 0 0 0,0 1 0 0 0,0-1 1 0 0,-1 0-1 0 0,1 1 0 0 0,0-1 0 0 0,0 0 0 0 0,0 1 0 0 0,0 0 0 0 0,1-1 0 0 0,-1 1 0 0 0,0 0 0 0 0,1-1 0 0 0,-1 1 0 0 0,1 0 0 0 0,-1-1 0 0 0,1 1 0 0 0,0 0 0 0 0,0 0 0 0 0,0 0 0 0 0,0-1 0 0 0,0 1 0 0 0,0 0 0 0 0,0 0 0 0 0,1-1 0 0 0,-1 1 0 0 0,1 1 3 0 0,77 34-23 0 0,-70-35 23 0 0,1 1 0 0 0,-1 0 1 0 0,0 0-1 0 0,-1 0 0 0 0,1 1 1 0 0,-1 0-1 0 0,1 1 1 0 0,-1 0-1 0 0,-1 0 0 0 0,1 0 1 0 0,-1 1-1 0 0,1 0 1 0 0,-2 0-1 0 0,1 1 0 0 0,-1-1 1 0 0,0 1-1 0 0,0 0 1 0 0,-1 1-1 0 0,0-1 0 0 0,-1-1 29 0 0,-1 0-1 0 0,1-1 1 0 0,-1 1 0 0 0,-1 0-1 0 0,1 0 1 0 0,-1 0 0 0 0,0 0-1 0 0,0 0 1 0 0,-1 1 0 0 0,0-1-1 0 0,0 0 1 0 0,-1 0 0 0 0,1 0-1 0 0,-1 0 1 0 0,0 0 0 0 0,-1 0-1 0 0,0 0 1 0 0,0 0 0 0 0,0 0-1 0 0,0 0 1 0 0,-1-1 0 0 0,0 0-1 0 0,0 1 1 0 0,-1-1 0 0 0,0 0-1 0 0,1 0 1 0 0,-2-1 0 0 0,-2 4-29 0 0,-3 1 37 0 0,1 0 1 0 0,-1 0 0 0 0,0-1-1 0 0,-1-1 1 0 0,1 0-1 0 0,-2 0 1 0 0,1-1 0 0 0,-1 0-1 0 0,0-1 1 0 0,0-1-1 0 0,0 0 1 0 0,-1 0 0 0 0,1-1-1 0 0,-1-1 1 0 0,-6 1-38 0 0,7-29-1354 0 0,13 10-1665 0 0,-1 7-1773 0 0,0 1-7698 0 0</inkml:trace>
  <inkml:trace contextRef="#ctx0" brushRef="#br0" timeOffset="-10694.409">0 2208 8266 0 0,'0'0'925'0'0,"0"0"-1038"0"0,0 0-371 0 0,0 0 106 0 0,0 0 250 0 0,0 0 219 0 0,0 0 130 0 0,0 0 134 0 0,0 0 152 0 0,0 0 152 0 0,37-5 86 0 0,116-18 15 0 0,48 3 2058 0 0,647-5 3110 0 0,-280 6-4873 0 0,46 12-417 0 0,1655 7 1045 0 0,-1154-7-1161 0 0,-45-8-9 0 0,-117-4-31 0 0,43-10-360 0 0,328-59 300 0 0,65 24 236 0 0,-678 21 17 0 0,-516 21-115 0 0,-50 22-95 0 0,158-14 143 0 0,-134 8-336 0 0,130 14-272 0 0,80-4 147 0 0,-172-11-100 0 0,-141 3-31 0 0,-66 4-33 0 0,0 0-21 0 0,0 0 4 0 0,-22-8-3006 0 0,9 5-3209 0 0,4 0-5884 0 0</inkml:trace>
  <inkml:trace contextRef="#ctx0" brushRef="#br0" timeOffset="-9996.979">14184 1049 6369 0 0,'0'0'1405'0'0,"0"0"-522"0"0,0 0 74 0 0,0 0 333 0 0,0 0 298 0 0,0 0 139 0 0,0 0-71 0 0,0 0-175 0 0,0 0-189 0 0,0 0-172 0 0,0 0-160 0 0,0 0-122 0 0,10-8-87 0 0,29-21-47 0 0,-29 21-19 0 0,-10 8-51 0 0,-18 18 1620 0 0,18-17-2196 0 0,0-1-7 0 0,0 0-2 0 0,0 0-18 0 0,0 0 0 0 0,0 0 2 0 0,0 0 6 0 0,0 0 2 0 0,0 0 11 0 0,23-30 670 0 0,-25 29-666 0 0,-2 0 0 0 0,1-1 0 0 0,0 1 0 0 0,0 0 0 0 0,0 1 0 0 0,0-1 0 0 0,-1 1 0 0 0,1-1 0 0 0,0 1 0 0 0,0 0 0 0 0,-1 0 0 0 0,1 0 0 0 0,0 1 0 0 0,-1-1 0 0 0,1 1 0 0 0,0 0 0 0 0,0 0 0 0 0,0 0 0 0 0,-3 1-56 0 0,2-1 93 0 0,-37 10-13 0 0,40-11-68 0 0,1 0 7 0 0,0 0 4 0 0,0 0-25 0 0,0 0-23 0 0,0 0-52 0 0,11 0 28 0 0,162-44 7 0 0,-170 44 62 0 0,-1 5-3408 0 0,-7 1 2307 0 0,-3 3-2997 0 0,3-4-2385 0 0,2 0-5776 0 0</inkml:trace>
  <inkml:trace contextRef="#ctx0" brushRef="#br0" timeOffset="-9445.956">14389 1317 7274 0 0,'0'0'2296'0'0,"0"0"-1024"0"0,0 0-214 0 0,0 0 199 0 0,0 0 200 0 0,0 0 91 0 0,0 0-76 0 0,0 0-150 0 0,0 0-180 0 0,0 0-157 0 0,0 0-114 0 0,0 0-101 0 0,0 0-72 0 0,0 1 860 0 0,-68 20-47 0 0,62-19-933 0 0,35-7-46 0 0,-28 5-436 0 0,-1 0 14 0 0,0 0 10 0 0,0 0 7 0 0,-24 4 461 0 0,-50 24-28 0 0,69-26-337 0 0,1 0-2039 0 0,0-1-7001 0 0,2-1-3934 0 0</inkml:trace>
  <inkml:trace contextRef="#ctx0" brushRef="#br0" timeOffset="13714.01">6720 2985 272 0 0,'0'0'1543'0'0,"0"0"-85"0"0,0 0 79 0 0,0 0 218 0 0,0 0 191 0 0,0 0 32 0 0,0 0-135 0 0,0 0-224 0 0,0 0-263 0 0,0 0-266 0 0,0 0-195 0 0,-5-4-139 0 0,-18-26 1692 0 0,17 27 2352 0 0,3 17-3534 0 0,3 26-1949 0 0,0-34 1183 0 0,-4 165 285 0 0,1-62-402 0 0,4 1 0 0 0,10 58-383 0 0,6 38 576 0 0,-17-205-535 0 0,0-1-3 0 0,0 0 4 0 0,0 0-8 0 0,0 0-12 0 0,0 0-7 0 0,0 0 9 0 0,0 0-8 0 0,0 0 9 0 0,0 0-5 0 0,0 0 2 0 0,0 0 2 0 0,0 0 21 0 0,0 0-11 0 0,0 0-21 0 0,0 0-18 0 0,0 0 14 0 0,0 0 0 0 0,0 0-3 0 0,0 0-8 0 0,0 0 14 0 0,0 0 3 0 0,0 0-4 0 0,0 0 3 0 0,0 0 4 0 0,0 0 3 0 0,0 0-4 0 0,0 0-1 0 0,0 0 2 0 0,-22-18 730 0 0,-94-1-852 0 0,66 16 74 0 0,-121 0 30 0 0,-81-5 46 0 0,82 7-10 0 0,76 12 49 0 0,-95-7 150 0 0,130-4-227 0 0,59 0-12 0 0,0 0 14 0 0,0 0 10 0 0,0 0 14 0 0,0 0-21 0 0,0 0-45 0 0,0 0 27 0 0,0 0-1 0 0,-17 8 6 0 0,-46 13-41 0 0,56-19-108 0 0,25-21-1105 0 0,11 2-861 0 0,-9 9-5256 0 0,-9 7-5080 0 0</inkml:trace>
  <inkml:trace contextRef="#ctx0" brushRef="#br0" timeOffset="15245.605">6729 2948 0 0 0,'0'0'701'0'0,"0"0"638"0"0,0 0 350 0 0,0 0 206 0 0,0 0 41 0 0,0 0-121 0 0,0 0-160 0 0,0 0-162 0 0,0 0-145 0 0,0 0-132 0 0,0 0-156 0 0,0 0-139 0 0,-2-3-103 0 0,1 1-344 0 0,-3-5-509 0 0,1 5 4120 0 0,-31 38-2167 0 0,11-14-1785 0 0,-2-1 0 0 0,0-2-1 0 0,-1 0 1 0 0,-1-2 0 0 0,0-1 0 0 0,-1-1 0 0 0,-1-1 0 0 0,-1-2-133 0 0,-14 7 771 0 0,274-1-62 0 0,27-29-205 0 0,-244 10-687 0 0,-14 1 207 0 0,1 0 0 0 0,0 0 1 0 0,0-1-1 0 0,-1 1 0 0 0,1 0 0 0 0,0 0 0 0 0,0-1 1 0 0,-1 1-1 0 0,1 0 0 0 0,0-1 0 0 0,0 1 0 0 0,0 0 0 0 0,0-1 1 0 0,-1 1-1 0 0,1 0 0 0 0,0-1 0 0 0,0 1 0 0 0,0-1 0 0 0,0 1 1 0 0,0 0-1 0 0,0-1 0 0 0,0 1 0 0 0,0-1 0 0 0,0 1 0 0 0,0 0 1 0 0,0-1-1 0 0,0 1 0 0 0,1 0 0 0 0,-1-1 0 0 0,0 1 0 0 0,0 0 1 0 0,0-1-1 0 0,0 1 0 0 0,1 0 0 0 0,-1-1 0 0 0,0 1 0 0 0,0 0 1 0 0,0-1-1 0 0,1 1 0 0 0,-1 0 0 0 0,0 0 0 0 0,1-1 0 0 0,-1 1 1 0 0,0 0-1 0 0,1 0 0 0 0,-1 0 0 0 0,0-1 0 0 0,1 1 0 0 0,-1 0 1 0 0,0 0-1 0 0,1 0 0 0 0,-1 0 0 0 0,0 0 0 0 0,1 0 0 0 0,-1 0 1 0 0,1 0-1 0 0,-1 0 0 0 0,0 0 0 0 0,1 0 0 0 0,-1 0 0 0 0,1 0 1 0 0,-1 0-1 0 0,0 0 0 0 0,1 0 0 0 0,-1 0 0 0 0,0 0 0 0 0,1 1-24 0 0,-75-101 117 0 0,58 81-99 0 0,0-1 0 0 0,1 0 0 0 0,1-1 1 0 0,1-1-1 0 0,1 0 0 0 0,1-1 1 0 0,-1-6-19 0 0,-3 0-11 0 0,2 25 102 0 0,-13 33-121 0 0,-51 41 76 0 0,-58 41-141 0 0,106-86 130 0 0,29-24-53 0 0,0-1-14 0 0,0 0-22 0 0,0 0-16 0 0,0 0-7 0 0,0 0-25 0 0,0 0-14 0 0,15 4-823 0 0,-1 0-2479 0 0,-6 2-5634 0 0,-8-6-3305 0 0</inkml:trace>
  <inkml:trace contextRef="#ctx0" brushRef="#br0" timeOffset="16194.881">7264 3280 8234 0 0,'0'0'1687'0'0,"0"0"-254"0"0,0 0-14 0 0,0 0 55 0 0,0 0-136 0 0,0 0-226 0 0,0 0-169 0 0,0 0-116 0 0,0 0-69 0 0,0 0-60 0 0,0 0-63 0 0,0 0-74 0 0,0 0-34 0 0,19-5-3 0 0,57-13-10 0 0,-68 16-339 0 0,0 0 0 0 0,-1-1 0 0 0,1 0 0 0 0,0-1 0 0 0,-1 1 1 0 0,0-2-1 0 0,0 1 0 0 0,0-1 0 0 0,0 0 0 0 0,-1 0 1 0 0,0 0-1 0 0,0-1 0 0 0,0 0 0 0 0,4-6-175 0 0,-2 2 137 0 0,-4 6-98 0 0,-1 0 0 0 0,0 0 0 0 0,0 0 0 0 0,0-1-1 0 0,0 1 1 0 0,-1-1 0 0 0,0 0 0 0 0,0 0 0 0 0,0 0 0 0 0,0 0-1 0 0,-1 0 1 0 0,0 0 0 0 0,0 0 0 0 0,-1 0 0 0 0,1-1-1 0 0,-1 1 1 0 0,0 0 0 0 0,0-1 0 0 0,-1-2-39 0 0,-2 6-14 0 0,0-1 0 0 0,0 1 0 0 0,0 0 0 0 0,0 0 0 0 0,0 0 1 0 0,0 1-1 0 0,0-1 0 0 0,-1 1 0 0 0,1 0 0 0 0,-1 0 0 0 0,1 0 0 0 0,-1 0 0 0 0,1 0 0 0 0,-1 1 0 0 0,1 0 1 0 0,-1-1-1 0 0,0 1 0 0 0,1 1 0 0 0,-3-1 14 0 0,-13 3-30 0 0,0 2 0 0 0,-1-1 0 0 0,2 2 0 0 0,-1 1 1 0 0,1 0-1 0 0,0 1 0 0 0,0 1 0 0 0,1 1 0 0 0,0 1 0 0 0,1 0 1 0 0,0 1-1 0 0,1 0 0 0 0,0 2 0 0 0,1-1 0 0 0,1 2 0 0 0,-1 0 30 0 0,9-10 26 0 0,-1 0 0 0 0,1 0 0 0 0,0 0-1 0 0,1 1 1 0 0,-1 0 0 0 0,1 0-1 0 0,0 0 1 0 0,0 0 0 0 0,1 1 0 0 0,0-1-1 0 0,0 1 1 0 0,1 0 0 0 0,-1 0-1 0 0,1 0 1 0 0,1 0 0 0 0,0 0 0 0 0,0 0-1 0 0,0 1 1 0 0,1-1 0 0 0,0 0 0 0 0,0 1-1 0 0,0-1 1 0 0,1 0 0 0 0,1 0-1 0 0,-1 1 1 0 0,1-1 0 0 0,0 0 0 0 0,1-1-1 0 0,0 1 1 0 0,0 0 0 0 0,0-1-1 0 0,1 1 1 0 0,0-1 0 0 0,0 0 0 0 0,3 3-26 0 0,7 2 142 0 0,0 0 1 0 0,1-1 0 0 0,0-1-1 0 0,1 0 1 0 0,0-1-1 0 0,1-1 1 0 0,-1 0 0 0 0,1-1-1 0 0,1-1 1 0 0,-1-1 0 0 0,1-1-1 0 0,-1 0 1 0 0,1-1 0 0 0,0-1-1 0 0,0 0 1 0 0,0-1-1 0 0,0-2 1 0 0,7 0-143 0 0,-22 2 8 0 0,74-11 127 0 0,-75-3-1768 0 0,-10 4-5196 0 0,6 8 533 0 0,0-2-6250 0 0</inkml:trace>
  <inkml:trace contextRef="#ctx0" brushRef="#br0" timeOffset="17112.929">7898 3379 7226 0 0,'0'0'1851'0'0,"0"0"-104"0"0,0 0 50 0 0,0 0 106 0 0,0 0-78 0 0,0 0-260 0 0,0 0-323 0 0,0 0-287 0 0,0 0-226 0 0,0 0-170 0 0,0 0-128 0 0,0 0-90 0 0,-6 12 398 0 0,-53 138 907 0 0,28 31-925 0 0,31-179-691 0 0,0 0-1 0 0,-1-1 0 0 0,1 1 0 0 0,1 0 0 0 0,-1 0 0 0 0,0 0 0 0 0,0 0 0 0 0,1 0 1 0 0,-1 0-1 0 0,1 0 0 0 0,0 0 0 0 0,-1 0 0 0 0,1 0 0 0 0,0-1 0 0 0,0 1 0 0 0,0 0 0 0 0,0-1 1 0 0,0 1-1 0 0,1-1 0 0 0,-1 1 0 0 0,0-1 0 0 0,1 1 0 0 0,-1-1 0 0 0,1 0 0 0 0,0 0 1 0 0,-1 0-1 0 0,1 0 0 0 0,0 0 0 0 0,0 0 0 0 0,-1 0 0 0 0,1 0 0 0 0,0-1 0 0 0,0 1 1 0 0,0-1-1 0 0,0 0 0 0 0,0 1 0 0 0,0-1 0 0 0,0 0 0 0 0,0 0 0 0 0,0 0 0 0 0,0 0 1 0 0,0 0-1 0 0,0-1-29 0 0,87 1 604 0 0,-88 0-626 0 0,-1 0 0 0 0,-30 0-1776 0 0,2 0-1934 0 0,16 0-2449 0 0,4 0-4805 0 0</inkml:trace>
  <inkml:trace contextRef="#ctx0" brushRef="#br0" timeOffset="17353.936">7627 3515 7810 0 0,'0'0'2811'0'0,"0"0"-1265"0"0,0 0-649 0 0,0 0-26 0 0,0 0 89 0 0,0 0 142 0 0,0 0 74 0 0,0 0-97 0 0,0 0-138 0 0,0 0-119 0 0,0 0-129 0 0,0 0-138 0 0,0 0-131 0 0,34 3-129 0 0,106 7-122 0 0,-7-7-397 0 0,-89-4-4223 0 0,-34 1-4979 0 0</inkml:trace>
  <inkml:trace contextRef="#ctx0" brushRef="#br0" timeOffset="18134.897">7183 2786 7810 0 0,'0'0'1905'0'0,"0"0"-159"0"0,0 0 40 0 0,0 0-84 0 0,0 0-195 0 0,0 0-310 0 0,0 0-353 0 0,0 0-153 0 0,0 0-59 0 0,0 0-37 0 0,0 0-2 0 0,0 0-18 0 0,19-18-28 0 0,89-92 500 0 0,17-16 1155 0 0,-103 101-1905 0 0,-21 25-254 0 0,-1 0-20 0 0,0 0-7 0 0,0 0 0 0 0,0 0-6 0 0,0 0-23 0 0,-2 19 16 0 0,-6 39 141 0 0,29 26-111 0 0,44 19-968 0 0,-53-83-2080 0 0,-9-14-905 0 0,0 2-7680 0 0</inkml:trace>
  <inkml:trace contextRef="#ctx0" brushRef="#br0" timeOffset="21079.878">5440 3740 0 0 0,'0'0'1002'0'0,"0"0"260"0"0,0 0-79 0 0,0 0-137 0 0,0 0-36 0 0,0 0 28 0 0,0 0 59 0 0,0 0 24 0 0,0 0-11 0 0,0 0-33 0 0,0 0-46 0 0,0 0-57 0 0,0 0-69 0 0,0 0-67 0 0,0 0-82 0 0,4 0 2700 0 0,17 0-2158 0 0,-10-2-1042 0 0,-1 0 0 0 0,1-1 0 0 0,0 0-1 0 0,-1-1 1 0 0,0 0 0 0 0,0 0 0 0 0,0-1-1 0 0,-1-1 1 0 0,0 1 0 0 0,1-2-1 0 0,-2 1-255 0 0,25-14 480 0 0,-11 7-246 0 0,-1-1 0 0 0,0 0 1 0 0,-1-2-1 0 0,-1 0 0 0 0,0-1 0 0 0,-1-1 1 0 0,-1-1-1 0 0,12-17-234 0 0,-9 5 681 0 0,-20 31-601 0 0,0 0-9 0 0,0 0-14 0 0,0 0-21 0 0,3 33-261 0 0,14 44 453 0 0,5 77 184 0 0,-3 12-67 0 0,4-62-266 0 0,-17-84 447 0 0,-21-26 709 0 0,1-8-1231 0 0,-2-5 65 0 0,-32-44 24 0 0,-48-21 49 0 0,-109 4-472 0 0,205 80-105 0 0,-10-4 45 0 0,14 3-8536 0 0,2 1-3436 0 0</inkml:trace>
  <inkml:trace contextRef="#ctx0" brushRef="#br0" timeOffset="22546.808">4017 3309 464 0 0,'0'0'1910'0'0,"0"0"-698"0"0,0 0-200 0 0,0 0 155 0 0,0 0 258 0 0,0 0 120 0 0,0 0-58 0 0,0 0-191 0 0,0 0-186 0 0,0 0-72 0 0,0 0-58 0 0,5 6-67 0 0,50 32 1512 0 0,-39-35-2119 0 0,0-1-1 0 0,0-1 1 0 0,0-1 0 0 0,0 0 0 0 0,0-1 0 0 0,1-1-1 0 0,-1 0 1 0 0,-1-2 0 0 0,1 1 0 0 0,0-2-1 0 0,-1 0 1 0 0,0-1 0 0 0,0-1 0 0 0,0 0 0 0 0,-1 0-1 0 0,0-2 1 0 0,-1 0 0 0 0,0 0 0 0 0,0-2-1 0 0,-1 1 1 0 0,10-12-306 0 0,-17 16 48 0 0,0 0 0 0 0,0 0 0 0 0,-1 0 0 0 0,0 0 0 0 0,0-1 0 0 0,0 1 0 0 0,-1-1 0 0 0,0 0 1 0 0,0 0-1 0 0,-1-1 0 0 0,0 1 0 0 0,0 0 0 0 0,-1-1 0 0 0,0 0-48 0 0,0 4 3 0 0,-1 1 0 0 0,0 0 0 0 0,0 0 0 0 0,0-1 0 0 0,0 1 0 0 0,0 0 0 0 0,-1-1 0 0 0,0 1 0 0 0,1 0 0 0 0,-1 0 0 0 0,-1 0 0 0 0,1 0 0 0 0,0 0 0 0 0,-1 0 0 0 0,1 0 0 0 0,-1 0 0 0 0,0 0 0 0 0,0 0-1 0 0,0 1 1 0 0,0-1 0 0 0,-1 1 0 0 0,1 0 0 0 0,-1 0 0 0 0,1 0 0 0 0,-1 0 0 0 0,0 0 0 0 0,1 0 0 0 0,-1 1 0 0 0,0-1 0 0 0,0 1 0 0 0,-1 0 0 0 0,-1-1-3 0 0,-6-1-44 0 0,-1 1 0 0 0,1 0-1 0 0,-1 1 1 0 0,1 0 0 0 0,-1 1-1 0 0,0 0 1 0 0,1 1 0 0 0,-1 0-1 0 0,1 1 1 0 0,-1 0 0 0 0,1 1-1 0 0,0 0 1 0 0,0 1 0 0 0,0 0-1 0 0,0 0 1 0 0,1 1 0 0 0,-1 1-1 0 0,1 0 1 0 0,1 0 0 0 0,-10 8 44 0 0,6-3 10 0 0,0 0 0 0 0,0 1 0 0 0,1 0 0 0 0,1 0 0 0 0,0 2 0 0 0,1-1 0 0 0,0 1 0 0 0,1 1 1 0 0,0 0-1 0 0,2 0 0 0 0,0 0 0 0 0,0 1 0 0 0,1 0 0 0 0,1 2-10 0 0,3-10 31 0 0,1 0-1 0 0,0 0 1 0 0,0 0 0 0 0,1 0 0 0 0,0 0 0 0 0,0 1 0 0 0,1-1-1 0 0,0 0 1 0 0,0 0 0 0 0,1 0 0 0 0,0 0 0 0 0,1-1-1 0 0,0 1 1 0 0,0 0 0 0 0,0-1 0 0 0,1 0 0 0 0,0 0-1 0 0,1 0 1 0 0,-1 0 0 0 0,5 4-31 0 0,-2-2 99 0 0,0 1 0 0 0,1-1 0 0 0,0 0 1 0 0,0 0-1 0 0,1-1 0 0 0,0 0 0 0 0,0-1 0 0 0,1 0 0 0 0,0 0 0 0 0,1-1 0 0 0,-1 0 1 0 0,1-1-1 0 0,0-1 0 0 0,1 1 0 0 0,-1-2 0 0 0,1 1 0 0 0,-1-2 0 0 0,5 1-99 0 0,8 1 150 0 0,1-1-1 0 0,0-2 0 0 0,-1 0 0 0 0,1-1 0 0 0,0-2 0 0 0,-1-1 1 0 0,4-1-150 0 0,9-3 14 0 0,-41-1-3276 0 0,-1 5-5361 0 0,1 3-3378 0 0</inkml:trace>
  <inkml:trace contextRef="#ctx0" brushRef="#br0" timeOffset="23217.737">4742 3398 5473 0 0,'0'0'1451'0'0,"0"0"-192"0"0,0 0 57 0 0,0 0 134 0 0,0 0 38 0 0,0 0-157 0 0,0 0-281 0 0,0 0-286 0 0,0 0-213 0 0,0 0-107 0 0,0 0-61 0 0,0 0-23 0 0,-16 19 10 0 0,-49 63 1 0 0,28-7 727 0 0,-5 17 910 0 0,48-129 994 0 0,8 3-2967 0 0,2 1 0 0 0,1 1 0 0 0,1 1 0 0 0,2 0 0 0 0,1 1 0 0 0,8-7-35 0 0,-12 15-27 0 0,-16 19 28 0 0,-1 2 14 0 0,0 1-19 0 0,0 0-16 0 0,0 0-29 0 0,17 138 364 0 0,-16-132-283 0 0,1-1 0 0 0,0 1 0 0 0,0-1 1 0 0,0 1-1 0 0,1-1 0 0 0,0 0 0 0 0,0 0 1 0 0,0 0-1 0 0,1 0 0 0 0,0-1 0 0 0,-1 1 1 0 0,2-1-1 0 0,-1 0 0 0 0,0 0 0 0 0,1 0 1 0 0,0-1-1 0 0,0 0 0 0 0,0 0 0 0 0,0 0 0 0 0,0 0 1 0 0,5 1-33 0 0,-6-3 52 0 0,-1 0 0 0 0,1-1 1 0 0,-1 1-1 0 0,1-1 0 0 0,-1 1 0 0 0,1-1 1 0 0,-1 0-1 0 0,1-1 0 0 0,0 1 0 0 0,-1-1 1 0 0,1 1-1 0 0,-1-1 0 0 0,0 0 0 0 0,1 0 1 0 0,-1-1-1 0 0,0 1 0 0 0,1-1 0 0 0,-1 1 1 0 0,0-1-1 0 0,0 0 0 0 0,0 0 1 0 0,-1 0-1 0 0,1-1 0 0 0,0 1 0 0 0,-1-1 1 0 0,0 0-1 0 0,1 1 0 0 0,-1-1 0 0 0,0 0 1 0 0,0 0-1 0 0,0-1-52 0 0,38-105 519 0 0,-39 104-601 0 0,0 0 0 0 0,-1 0 0 0 0,1 0 0 0 0,-1 0 0 0 0,0 0 0 0 0,0 0 0 0 0,-1 0 0 0 0,1 0 0 0 0,-1 0 0 0 0,0 0 0 0 0,-1 0 0 0 0,1 0 0 0 0,-1 1 0 0 0,-1-4 82 0 0,-8 3-3848 0 0,6 3-2408 0 0,2 1-5957 0 0</inkml:trace>
  <inkml:trace contextRef="#ctx0" brushRef="#br0" timeOffset="24068.387">4137 2750 7994 0 0,'0'0'1888'0'0,"0"0"-55"0"0,0 0 140 0 0,0 0 30 0 0,0 0-181 0 0,0 0-334 0 0,0 0-378 0 0,0 0-313 0 0,0 0-195 0 0,0 0-102 0 0,0 0-60 0 0,0 0-17 0 0,0 0 16 0 0,4-4 10 0 0,141-155 2285 0 0,-41 28-2109 0 0,-102 127-610 0 0,-1 3-15 0 0,-1 0 1 0 0,0 1 0 0 0,0-1 0 0 0,0 0 0 0 0,1 1 0 0 0,-1-1 0 0 0,0 0 0 0 0,1 0-1 0 0,-1 1 1 0 0,1-1 0 0 0,-1 1 0 0 0,1-1 0 0 0,-1 0 0 0 0,1 1 0 0 0,-1-1 0 0 0,1 1-1 0 0,0-1 1 0 0,-1 1 0 0 0,1-1 0 0 0,0 1 0 0 0,-1 0 0 0 0,1-1 0 0 0,0 1-1 0 0,-1 0 1 0 0,1 0 0 0 0,0-1 0 0 0,0 1 0 0 0,0 0 0 0 0,-1 0 0 0 0,1 0 0 0 0,0 0-1 0 0,0 0 1 0 0,-1 0 0 0 0,1 0 0 0 0,0 0 0 0 0,0 0 0 0 0,0 0 0 0 0,-1 1 0 0 0,1-1-1 0 0,0 0 1 0 0,-1 1 0 0 0,1-1 0 0 0,0 0 0 0 0,0 1 0 0 0,0-1-1 0 0,10 20 137 0 0,0-1-1 0 0,-2 1 1 0 0,0 1 0 0 0,-1 0-1 0 0,-1 0 1 0 0,1 9-137 0 0,-7-28 13 0 0,30 58 303 0 0,3-15-1435 0 0,-19-28-5605 0 0,-11-13-5490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0 3729 0 0,'0'0'3056'0'0,"0"0"-1283"0"0,0 0-426 0 0,0 0 133 0 0,0 0 235 0 0,0 0 83 0 0,0 0-174 0 0,0 0-328 0 0,0 0-366 0 0,0 0-290 0 0,0 0-197 0 0,6 8 987 0 0,178 3 1217 0 0,-14 26-1640 0 0,-170-37-985 0 0,-1 0 0 0 0,1 0-1 0 0,-1 1 1 0 0,1-1 0 0 0,-1 0 0 0 0,1 0 0 0 0,0 1 0 0 0,-1-1 0 0 0,1 1 0 0 0,0-1 0 0 0,-1 0 0 0 0,1 1 0 0 0,0-1 0 0 0,-1 1 0 0 0,1-1 0 0 0,0 1 0 0 0,0-1 0 0 0,0 1 0 0 0,-1-1 0 0 0,1 1-1 0 0,0-1 1 0 0,0 1 0 0 0,0-1 0 0 0,0 1 0 0 0,0-1 0 0 0,0 1 0 0 0,0-1 0 0 0,0 1 0 0 0,0-1 0 0 0,0 1 0 0 0,0-1 0 0 0,0 1 0 0 0,0-1 0 0 0,1 1 0 0 0,-1-1 0 0 0,0 1 0 0 0,0-1-1 0 0,1 1 1 0 0,-1-1 0 0 0,0 0 0 0 0,0 1 0 0 0,1-1 0 0 0,-1 1 0 0 0,0-1 0 0 0,1 0 0 0 0,-1 1 0 0 0,1-1 0 0 0,-1 0 0 0 0,0 1 0 0 0,1-1 0 0 0,-1 0 0 0 0,1 0 0 0 0,-1 1 0 0 0,1-1 0 0 0,-1 0-1 0 0,1 0 1 0 0,-1 0 0 0 0,1 0 0 0 0,-1 0 0 0 0,1 0 0 0 0,-1 0 0 0 0,1 0 0 0 0,-1 0 0 0 0,1 0 0 0 0,-1 0 0 0 0,1 0 0 0 0,-1 0 0 0 0,1 0 0 0 0,0 0-22 0 0,-44 15 1248 0 0,34-12-1520 0 0,-272 65 592 0 0,115-11-108 0 0,114-32-172 0 0,53-12-99 0 0,4-10 67 0 0,12 6-2 0 0,1-1 0 0 0,1-1 0 0 0,-1 0 0 0 0,1-2 0 0 0,0 0 1 0 0,0-1-1 0 0,1-1 0 0 0,9 0-6 0 0,-3 1-1 0 0,124 28 100 0 0,-100-12-130 0 0,-50-19 38 0 0,0 1 0 0 0,0-1 0 0 0,0 0 1 0 0,0 1-1 0 0,0-1 0 0 0,-1 0 0 0 0,1 1 0 0 0,0-1 0 0 0,-1 0 1 0 0,1 0-1 0 0,0 1 0 0 0,-1-1 0 0 0,0 0 0 0 0,1 0 0 0 0,-1 0 1 0 0,0 0-1 0 0,0 0 0 0 0,1 0 0 0 0,-1 0 0 0 0,0 0 0 0 0,0 0 1 0 0,0 0-1 0 0,0 0 0 0 0,0 0 0 0 0,0-1 0 0 0,-1 1 0 0 0,1 0 1 0 0,0-1-1 0 0,0 1 0 0 0,0-1 0 0 0,-1 0 0 0 0,1 1 0 0 0,0-1 1 0 0,-1 0-8 0 0,-3 3 17 0 0,-198 104 171 0 0,-17 4-98 0 0,199-99-116 0 0,5-4 29 0 0,0 1 0 0 0,1 1 1 0 0,0 0-1 0 0,1 1 0 0 0,0 1 0 0 0,1 0 1 0 0,0 1-1 0 0,1 0-3 0 0,12-11-1 0 0,1 0 0 0 0,-1 0 0 0 0,1 0 0 0 0,0 0 0 0 0,0 0 0 0 0,0 0 0 0 0,0 0 0 0 0,0 0 0 0 0,0 0 0 0 0,0-1 0 0 0,1 1 0 0 0,-1 0 0 0 0,1-1 0 0 0,-1 1 0 0 0,1-1 0 0 0,0 1 0 0 0,-1-1 0 0 0,1 0 0 0 0,0 0 0 0 0,0 0 0 0 0,0 0 0 0 0,0 0 0 0 0,0 0-1 0 0,0-1 1 0 0,0 1 0 0 0,0 0 0 0 0,0-1 0 0 0,0 0 0 0 0,1 1 1 0 0,16 4 47 0 0,1-1 0 0 0,-1-1-1 0 0,1 0 1 0 0,0-1 0 0 0,0-2-1 0 0,0 0 1 0 0,0-1-1 0 0,1-1-46 0 0,-4 2 52 0 0,198-36 516 0 0,-95 17-315 0 0,-120 19-238 0 0,0 0 19 0 0,0 0-2 0 0,-28 0-1584 0 0,17 0 914 0 0,9 0-9153 0 0,2 0-1929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4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212 111 14739 0 0,'0'0'1398'0'0,"0"0"-198"0"0,0 0-17 0 0,0 0 53 0 0,0 0-17 0 0,0 0-163 0 0,0 0-254 0 0,0 0-247 0 0,0 0-135 0 0,0 0 25 0 0,0 0 49 0 0,0 0 35 0 0,0 0 7 0 0,-2 17-110 0 0,-24 126 351 0 0,-39 183-157 0 0,54-271-2844 0 0,12-92-2742 0 0,3 12-3499 0 0,-2 14-2755 0 0</inkml:trace>
  <inkml:trace contextRef="#ctx0" brushRef="#br0" timeOffset="230.365">56 82 9858 0 0,'0'0'1179'0'0,"0"0"-275"0"0,0 0-29 0 0,0 0 149 0 0,0 0 170 0 0,0 0 111 0 0,0 0-22 0 0,0 0-84 0 0,0 0-133 0 0,0 0-170 0 0,0 0-162 0 0,0 0-108 0 0,33-4-75 0 0,106-13-48 0 0,47-18 863 0 0,-9 10-1680 0 0,-183 40-1217 0 0,-45 23-3742 0 0,30-25-1174 0 0,6-2-4551 0 0</inkml:trace>
  <inkml:trace contextRef="#ctx0" brushRef="#br0" timeOffset="412.639">1 431 7730 0 0,'0'0'2128'0'0,"0"0"-385"0"0,0 0 32 0 0,0 0 58 0 0,0 0-132 0 0,0 0-226 0 0,0 0-270 0 0,0 0-212 0 0,32-1-215 0 0,103-5-209 0 0,-6-12 83 0 0,-76 15-1652 0 0,-31 2-5139 0 0,-14 1-5071 0 0</inkml:trace>
  <inkml:trace contextRef="#ctx0" brushRef="#br0" timeOffset="1008.075">560 505 4385 0 0,'0'0'3833'0'0,"0"0"-1145"0"0,0 0-505 0 0,0 0-122 0 0,0 0-182 0 0,0 0-303 0 0,0 0-319 0 0,0 0-276 0 0,0 0-201 0 0,0 0-128 0 0,0 0-66 0 0,0 0-54 0 0,4 17 1955 0 0,-41 165-1620 0 0,2-72-492 0 0,17-62-242 0 0,18-48-149 0 0,0-1-1006 0 0,0-2-2720 0 0,0-3-5395 0 0,0 5-2497 0 0</inkml:trace>
  <inkml:trace contextRef="#ctx0" brushRef="#br0" timeOffset="1264.099">352 715 5753 0 0,'0'0'5851'0'0,"0"0"-2928"0"0,0 0-1213 0 0,0 0-345 0 0,0 0-240 0 0,0 0-178 0 0,0 0-117 0 0,0 0-84 0 0,0 0-106 0 0,0 0-113 0 0,0 0-122 0 0,0 0-125 0 0,21-4-98 0 0,64-14-94 0 0,-1 14-795 0 0,-69 6-1773 0 0,-11-1 17 0 0,5 0-8674 0 0</inkml:trace>
  <inkml:trace contextRef="#ctx0" brushRef="#br0" timeOffset="2411.56">446 892 0 0 0,'0'0'719'0'0,"0"0"409"0"0,0 0 111 0 0,0 0 61 0 0,0 0 41 0 0,0 0-60 0 0,0 0-150 0 0,0 0-209 0 0,0 0-177 0 0,0 0-118 0 0,0 0-47 0 0,32 0 8486 0 0,67-11-5340 0 0,-96 10-4987 0 0,0 0 3995 0 0,-1 0-2974 0 0,0 0-3507 0 0,1 1-9845 0 0,-3 0 5893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658 343 0 0 0,'0'0'1291'0'0,"0"0"-193"0"0,0 0 70 0 0,0 0 239 0 0,0 0 253 0 0,0 0 186 0 0,0 0-32 0 0,0 0-134 0 0,0 0-193 0 0,0 0-256 0 0,0 0-207 0 0,-5-7-161 0 0,-25-30 470 0 0,23 31-895 0 0,0-1-1 0 0,0 2 0 0 0,-1-1 0 0 0,0 1 0 0 0,0 0 0 0 0,0 1 0 0 0,-1 0 0 0 0,0 0 0 0 0,1 1 0 0 0,-7-2-437 0 0,-6 0 159 0 0,0 2 0 0 0,0 0 0 0 0,0 1-1 0 0,-1 1 1 0 0,1 1 0 0 0,-20 2-159 0 0,10 3 167 0 0,0 1 0 0 0,1 1 0 0 0,-1 1 0 0 0,2 2 0 0 0,-9 4-167 0 0,36-13 15 0 0,1-1-13 0 0,1 0 1 0 0,-1 0-1 0 0,1 0 0 0 0,-1 0 1 0 0,1-1-1 0 0,-1 1 1 0 0,1 0-1 0 0,-1 0 0 0 0,1 0 1 0 0,-1 0-1 0 0,1 0 1 0 0,-1 1-1 0 0,1-1 0 0 0,-1 0 1 0 0,1 0-1 0 0,-1 0 1 0 0,1 0-1 0 0,0 0 0 0 0,-1 1 1 0 0,1-1-1 0 0,-1 0 1 0 0,1 0-1 0 0,-1 1 0 0 0,1-1 1 0 0,0 0-1 0 0,-1 1 1 0 0,1-1-1 0 0,0 0 0 0 0,-1 1 1 0 0,1-1-1 0 0,0 1 0 0 0,-1-1 1 0 0,1 0-1 0 0,0 1 1 0 0,0-1-1 0 0,-1 1 0 0 0,1-1 1 0 0,0 1-1 0 0,0-1 1 0 0,0 1-1 0 0,0-1 0 0 0,0 1 1 0 0,0-1-1 0 0,0 1 1 0 0,0-1-1 0 0,0 1 0 0 0,0-1 1 0 0,0 1-1 0 0,0-1 1 0 0,0 1-1 0 0,0-1 0 0 0,0 1 1 0 0,1-1-1 0 0,-1 1 1 0 0,0-1-1 0 0,0 1 0 0 0,0-1 1 0 0,1 0-1 0 0,-1 1-2 0 0,32 11 94 0 0,192 7 368 0 0,-223-19-455 0 0,0 0 0 0 0,0 0-1 0 0,-1 0 1 0 0,1 0 0 0 0,0 0-1 0 0,0 0 1 0 0,0 1 0 0 0,0-1-1 0 0,0 0 1 0 0,0 1 0 0 0,0-1-1 0 0,0 0 1 0 0,0 1-1 0 0,0-1 1 0 0,-1 1 0 0 0,1 0-1 0 0,0-1 1 0 0,0 1 0 0 0,-1-1-1 0 0,1 1 1 0 0,0 0 0 0 0,-1 0-1 0 0,1 0 1 0 0,-1-1 0 0 0,1 1-1 0 0,-1 0 1 0 0,1 0 0 0 0,-1 0-1 0 0,1 0 1 0 0,-1 0 0 0 0,0 0-1 0 0,0 0 1 0 0,1 0 0 0 0,-1 0-1 0 0,0 0 1 0 0,0 0 0 0 0,0 0-1 0 0,0-1 1 0 0,0 1 0 0 0,0 0-1 0 0,0 0 1 0 0,-1 0 0 0 0,1 0-1 0 0,0 0 1 0 0,-1 0-1 0 0,1 0 1 0 0,0 0 0 0 0,-1 0-1 0 0,1 0 1 0 0,-1 0 0 0 0,0 0-7 0 0,-30 40 438 0 0,-170 113 58 0 0,151-123-410 0 0,34-23-56 0 0,1 1 0 0 0,0 0 1 0 0,0 2-1 0 0,1 0 0 0 0,1 0 0 0 0,0 1 1 0 0,0 1-1 0 0,-3 5-30 0 0,14-16 9 0 0,0 0-1 0 0,0 0 1 0 0,1 1 0 0 0,-1-1-1 0 0,1 0 1 0 0,0 1 0 0 0,0-1-1 0 0,0 1 1 0 0,0-1 0 0 0,0 1 0 0 0,0-1-1 0 0,1 1 1 0 0,-1 0 0 0 0,1-1-1 0 0,0 1 1 0 0,0 0 0 0 0,0-1-1 0 0,0 1 1 0 0,0 0 0 0 0,1-1-1 0 0,-1 1 1 0 0,1 0 0 0 0,-1-1-1 0 0,1 1 1 0 0,0-1 0 0 0,0 1-1 0 0,0-1 1 0 0,1 1 0 0 0,-1-1 0 0 0,0 0-1 0 0,1 0 1 0 0,0 1 0 0 0,-1-1-1 0 0,1 0 1 0 0,0-1 0 0 0,0 1-1 0 0,1 1-8 0 0,92 42 446 0 0,58-31-137 0 0,-128-28-2484 0 0,-28-17-9652 0 0,2 25 8277 0 0,-1-2-6349 0 0</inkml:trace>
  <inkml:trace contextRef="#ctx0" brushRef="#br0" timeOffset="274.248">343 1 11450 0 0,'0'0'1507'0'0,"0"0"-154"0"0,0 0-180 0 0,0 0-26 0 0,0 0 36 0 0,0 0-31 0 0,0 0-87 0 0,0 0-127 0 0,0 0-111 0 0,0 0-60 0 0,0 0-39 0 0,0 0-92 0 0,-1 21-83 0 0,-10 154 839 0 0,5-35-732 0 0,-6 1 1 0 0,-5-2 0 0 0,-10 14-661 0 0,-8 116 61 0 0,34-254-74 0 0,0-14-64 0 0,0 0-1 0 0,1 0 1 0 0,-1 0-1 0 0,1 0 1 0 0,-1 0-1 0 0,1 0 1 0 0,0 1-1 0 0,-1-1 1 0 0,1 0-1 0 0,0 0 1 0 0,0 1-1 0 0,0-1 1 0 0,0 0-1 0 0,0 0 1 0 0,0 1-1 0 0,0-1 1 0 0,0 0-1 0 0,0 0 1 0 0,1 1-1 0 0,-1-1 1 0 0,1 0-1 0 0,-1 0 1 0 0,1 0 0 0 0,-1 0-1 0 0,1 0 1 0 0,-1 1-1 0 0,1-1 1 0 0,0 0-1 0 0,0 0 1 0 0,-1-1-1 0 0,1 1 1 0 0,0 0-1 0 0,0 0 1 0 0,0 0-1 0 0,0 0 1 0 0,0-1-1 0 0,0 1 1 0 0,0-1-1 0 0,1 1 1 0 0,-1-1-1 0 0,0 1 1 0 0,0-1-1 0 0,0 1 1 0 0,1-1 77 0 0,6 0-1542 0 0,1 0-3436 0 0,-4 0-6673 0 0</inkml:trace>
  <inkml:trace contextRef="#ctx0" brushRef="#br0" timeOffset="1521.767">1547 214 3257 0 0,'0'0'1456'0'0,"0"0"-324"0"0,0 0-26 0 0,0 0 322 0 0,0 0 276 0 0,0 0 70 0 0,0 0-97 0 0,0 0-208 0 0,0 0-219 0 0,0 0-147 0 0,0 0-112 0 0,0 0-130 0 0,0-5-81 0 0,-3-14-64 0 0,3 14-95 0 0,0 5-65 0 0,0 0-68 0 0,0 0-69 0 0,0 0-61 0 0,0 0-52 0 0,0 0-22 0 0,0 0-22 0 0,0 0-3 0 0,0 0-13 0 0,0 0 0 0 0,-16 1 1169 0 0,-107 40-761 0 0,-60 13 194 0 0,126-33-524 0 0,57-20-322 0 0,0 0 0 0 0,-1 0 0 0 0,1 0 0 0 0,0-1 0 0 0,0 1 0 0 0,0 0 1 0 0,0 0-1 0 0,0 0 0 0 0,0 0 0 0 0,0 0 0 0 0,0 0 0 0 0,0 0 0 0 0,0 0 0 0 0,1 0 0 0 0,-1-1 0 0 0,0 1 0 0 0,0 0 0 0 0,1 0 0 0 0,-1 0 1 0 0,1 0-1 0 0,-1-1 0 0 0,1 1 0 0 0,-1 0 0 0 0,1 0 0 0 0,-1-1 0 0 0,1 1 0 0 0,0 0 0 0 0,-1-1 0 0 0,1 1 0 0 0,0-1 0 0 0,0 1 0 0 0,-1-1 1 0 0,1 1-1 0 0,0-1 0 0 0,0 0 0 0 0,0 1 0 0 0,0-1 0 0 0,0 0-2 0 0,1 2 18 0 0,8 4-5 0 0,-1 0-1 0 0,2-1 0 0 0,-1 0 1 0 0,0-1-1 0 0,1 0 0 0 0,0-1 0 0 0,0 0 1 0 0,0-1-1 0 0,6 1-12 0 0,187 15 229 0 0,-189-7-190 0 0,-15-11-27 0 0,-5 12 43 0 0,-88 87 243 0 0,8-34-241 0 0,-2-3 0 0 0,-71 36-57 0 0,113-70 20 0 0,-67 64-4 0 0,111-90-13 0 0,-1-1-1 0 0,1 1 1 0 0,0 0 0 0 0,0-1 0 0 0,0 1 0 0 0,1 0 0 0 0,-1 0-1 0 0,0 0 1 0 0,1 0 0 0 0,-1 0 0 0 0,1 0 0 0 0,-1 0 0 0 0,1 0-1 0 0,0 0 1 0 0,0 0 0 0 0,0 0 0 0 0,0 0 0 0 0,0 0-1 0 0,1 0 1 0 0,-1 0 0 0 0,1 0 0 0 0,-1 0 0 0 0,1 0 0 0 0,-1 0-1 0 0,1-1 1 0 0,0 1 0 0 0,0 0 0 0 0,0 0 0 0 0,0-1-1 0 0,1 1 1 0 0,-1 0 0 0 0,0-1 0 0 0,0 1 0 0 0,1-1 0 0 0,-1 0-1 0 0,1 1 1 0 0,0-1 0 0 0,-1 0 0 0 0,1 0 0 0 0,0 0-1 0 0,0 0 1 0 0,0 0 0 0 0,-1-1 0 0 0,2 1-3 0 0,26 5 122 0 0,0-2 1 0 0,0-1-1 0 0,1-2 1 0 0,-1 0-1 0 0,1-2 1 0 0,-1-1-1 0 0,0-2 1 0 0,0-1-1 0 0,0-1 1 0 0,0-1-1 0 0,-1-1 1 0 0,2-3-123 0 0,61-14 350 0 0,-82 20-518 0 0,-9 5 58 0 0,-19 5-4729 0 0,14-3-24 0 0,5-2 4766 0 0,-4 1-11949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9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2931 1330 17628 0 0,'0'0'1216'0'0,"0"0"-122"0"0,0 0 131 0 0,0 0 111 0 0,0 0-89 0 0,0 0-233 0 0,0 0-274 0 0,0 0-264 0 0,0 0-149 0 0,-21 32-100 0 0,-66 99-98 0 0,24-29 83 0 0,50-22-168 0 0,15-78-35 0 0,0 0 0 0 0,0 0 0 0 0,0 0 0 0 0,0 0 0 0 0,1 0 0 0 0,-1-1 0 0 0,1 1 0 0 0,-1-1 0 0 0,1 0 0 0 0,-1 0 0 0 0,1 0 0 0 0,-1 0-1 0 0,1 0 1 0 0,0 0 0 0 0,0-1 0 0 0,-1 1 0 0 0,1-1 0 0 0,0 0 0 0 0,0 0 0 0 0,1 0-9 0 0,-2 0 4 0 0,148 4 272 0 0,-101-4-748 0 0,-76-6-4207 0 0,20 5 1312 0 0,1 0-6999 0 0</inkml:trace>
  <inkml:trace contextRef="#ctx0" brushRef="#br0" timeOffset="248.421">2600 1528 13859 0 0,'0'0'1944'0'0,"0"0"-999"0"0,0 0-9 0 0,0 0 112 0 0,0 0-72 0 0,0 0-104 0 0,0 0-175 0 0,0 0-241 0 0,208-29-168 0 0,-181 25-160 0 0,5 1-136 0 0,-1-1-120 0 0,-3 4-184 0 0,-4-4-353 0 0,3 4-1023 0 0,-10-3-4521 0 0,-4 3-6266 0 0</inkml:trace>
  <inkml:trace contextRef="#ctx0" brushRef="#br0" timeOffset="-1749.999">104 947 3705 0 0,'0'0'3243'0'0,"0"0"-857"0"0,0 0-351 0 0,0 0-58 0 0,0 0-112 0 0,0 0-238 0 0,0 0-340 0 0,0 0-329 0 0,0 0-282 0 0,0 0-184 0 0,0 0-103 0 0,0 0-35 0 0,0 0-13 0 0,0 0 9 0 0,0 0-8 0 0,0 0-39 0 0,0 0-30 0 0,0 0-36 0 0,0 0-1 0 0,0 0-8 0 0,0 0-20 0 0,0 0-6 0 0,0 0-39 0 0,0 0-12 0 0,0 0-7 0 0,0 0-8 0 0,0 0-7 0 0,0 0-1 0 0,0 0-5 0 0,0 0-20 0 0,0 0-5 0 0,7 7 2587 0 0,109 0-1964 0 0,108-7 12 0 0,-224 0-785 0 0,-7-3-1570 0 0,-16 21-3792 0 0,13-7-3034 0 0,3-7-3508 0 0</inkml:trace>
  <inkml:trace contextRef="#ctx0" brushRef="#br0" timeOffset="-1514.058">0 1311 14891 0 0,'0'0'1248'0'0,"0"0"-375"0"0,0 0 96 0 0,0 0 219 0 0,0 0 70 0 0,0 0-123 0 0,0 0-196 0 0,32-10-198 0 0,102-31-189 0 0,27-10 385 0 0,-91 37-1107 0 0,-40 12-4151 0 0,-29 3-2852 0 0,0 2-4838 0 0</inkml:trace>
  <inkml:trace contextRef="#ctx0" brushRef="#br0" timeOffset="-801.974">590 1621 10370 0 0,'0'0'2885'0'0,"0"0"-785"0"0,0 0-445 0 0,0 0-137 0 0,0 0-200 0 0,0 0-261 0 0,0 0-223 0 0,0 0-168 0 0,0 0-107 0 0,0 0-63 0 0,0 0-21 0 0,0 0-3 0 0,2-19-13 0 0,11-58-50 0 0,31-31 1036 0 0,-31 80-1325 0 0,0 0-1 0 0,2 1 1 0 0,2 0 0 0 0,0 1 0 0 0,1 1 0 0 0,2 1 0 0 0,1 0 0 0 0,0 2 0 0 0,2 0 0 0 0,21-15-120 0 0,-19 18 16 0 0,5-4 21 0 0,0 2 1 0 0,2 1-1 0 0,0 1 0 0 0,27-11-37 0 0,-58 30-1 0 0,0 0 1 0 0,1-1-1 0 0,-1 1 0 0 0,0 0 0 0 0,0 0 1 0 0,1 0-1 0 0,-1 0 0 0 0,0 0 1 0 0,0 0-1 0 0,1 0 0 0 0,-1 1 0 0 0,0-1 1 0 0,0 0-1 0 0,1 1 0 0 0,-1-1 1 0 0,0 1-1 0 0,0-1 0 0 0,0 1 0 0 0,0-1 1 0 0,0 1-1 0 0,0 0 0 0 0,0 0 1 0 0,0 0-1 0 0,0-1 0 0 0,0 1 0 0 0,0 0 1 0 0,0 0-1 0 0,-1 0 0 0 0,1 0 0 0 0,0 0 1 0 0,-1 1-1 0 0,1-1 0 0 0,-1 0 1 0 0,1 0-1 0 0,-1 0 0 0 0,1 0 0 0 0,-1 1 1 0 0,0-1-1 0 0,0 0 0 0 0,0 0 1 0 0,1 1-1 0 0,-1-1 0 0 0,0 0 0 0 0,-1 0 1 0 0,1 1-1 0 0,0-1 0 0 0,0 0 1 0 0,0 0-1 0 0,-1 1 0 0 0,1-1 0 0 0,-1 0 1 0 0,1 0-1 0 0,-1 0 0 0 0,1 0 1 0 0,-1 1-1 0 0,0-1 0 0 0,1 0 0 0 0,-2 0 1 0 0,1 11 75 0 0,-9 97 97 0 0,11-106-170 0 0,0 0 0 0 0,0 0 0 0 0,1 0 0 0 0,-1-1-1 0 0,1 1 1 0 0,0 0 0 0 0,0-1 0 0 0,0 0 0 0 0,0 1-1 0 0,0-1 1 0 0,0 0 0 0 0,1 0 0 0 0,-1 0 0 0 0,1 0 0 0 0,-1-1-1 0 0,1 1 1 0 0,0-1 0 0 0,0 0 0 0 0,-1 1 0 0 0,1-1-1 0 0,0 0 1 0 0,0-1 0 0 0,0 1 0 0 0,0 0 0 0 0,1-1-1 0 0,-1 0 1 0 0,0 0 0 0 0,0 0 0 0 0,0 0 0 0 0,0 0 0 0 0,0-1-1 0 0,0 1 1 0 0,0-1 0 0 0,0 0 0 0 0,0 0 0 0 0,0 0-1 0 0,0 0 1 0 0,0 0 0 0 0,0-1 0 0 0,-1 1 0 0 0,1-1-1 0 0,0 0-1 0 0,266-148 40 0 0,-132 95-13 0 0,-136 54-27 0 0,1 1-1 0 0,-1 0 1 0 0,0 0 0 0 0,0 0 0 0 0,0 0-1 0 0,1 0 1 0 0,-1 0 0 0 0,0 1-1 0 0,0-1 1 0 0,0 0 0 0 0,1 1-1 0 0,-1-1 1 0 0,0 1 0 0 0,0-1-1 0 0,0 1 1 0 0,0-1 0 0 0,0 1-1 0 0,0 0 1 0 0,0-1 0 0 0,0 1 0 0 0,0 0-1 0 0,0 0 1 0 0,-1 0 0 0 0,1 0-1 0 0,0 0 1 0 0,-1 0 0 0 0,1 0-1 0 0,0 0 1 0 0,-1 0 0 0 0,1 0-1 0 0,-1 0 1 0 0,1 0 0 0 0,-1 0 0 0 0,0 1-1 0 0,0-1 1 0 0,1 0 0 0 0,-1 0-1 0 0,0 0 1 0 0,0 1 0 0 0,0-1-1 0 0,0 0 1 0 0,0 0 0 0 0,-1 0-1 0 0,1 1 1 0 0,0-1 0 0 0,0 0-1 0 0,-1 0 1 0 0,1 0 0 0 0,-1 0 0 0 0,1 0-1 0 0,-1 1 1 0 0,0 11 51 0 0,-33 101 259 0 0,4-37-221 0 0,23-49-241 0 0,-3 23 116 0 0,7-15-3075 0 0,6-26-3339 0 0,-1-7 986 0 0,0-2-6547 0 0</inkml:trace>
  <inkml:trace contextRef="#ctx0" brushRef="#br0" timeOffset="-352.949">2333 973 13515 0 0,'0'0'2019'0'0,"0"0"-275"0"0,0 0-79 0 0,0 0-128 0 0,0 0-266 0 0,0 0-369 0 0,0 0-286 0 0,0 0-157 0 0,0 0-85 0 0,0 0-47 0 0,0 0-41 0 0,0 0-22 0 0,-36 9-19 0 0,-113 34-30 0 0,47 5 101 0 0,-42 55-31 0 0,137-97-291 0 0,0 1 0 0 0,1 0 0 0 0,0 1 0 0 0,0-1 0 0 0,0 1 0 0 0,1 1 0 0 0,0-1 0 0 0,1 1 0 0 0,0-1 0 0 0,0 1 0 0 0,1 0 0 0 0,0 1 0 0 0,1-1 0 0 0,0 0 0 0 0,0 1 0 0 0,1 0 0 0 0,0 1 6 0 0,2-9-2 0 0,-1 0 0 0 0,0 1 1 0 0,1-1-1 0 0,-1 0 0 0 0,1 0 1 0 0,0 1-1 0 0,-1-1 1 0 0,1 0-1 0 0,0 0 0 0 0,0 0 1 0 0,1 0-1 0 0,-1 0 1 0 0,0 0-1 0 0,1 0 0 0 0,-1-1 1 0 0,1 1-1 0 0,0 0 1 0 0,-1-1-1 0 0,1 1 0 0 0,0-1 1 0 0,0 0-1 0 0,0 1 0 0 0,0-1 1 0 0,0 0-1 0 0,0 0 1 0 0,0 0-1 0 0,1-1 0 0 0,-1 1 1 0 0,0-1-1 0 0,0 1 1 0 0,1-1-1 0 0,-1 1 0 0 0,0-1 1 0 0,2 0 1 0 0,82-12 177 0 0,-42-12-7 0 0,-1-3-1 0 0,-1-1 1 0 0,-1-1 0 0 0,-1-3-1 0 0,-3-1 1 0 0,28-32-170 0 0,-28 29 256 0 0,-31 80-57 0 0,-30 110 62 0 0,24-147-352 0 0,0-1 0 0 0,0 1 0 0 0,1 0 0 0 0,0 0 1 0 0,0-1-1 0 0,1 1 0 0 0,0-1 0 0 0,0 1 0 0 0,1-1 0 0 0,-1 0 0 0 0,1 0 1 0 0,1 0-1 0 0,-1 0 0 0 0,2 1 91 0 0,10 9-4357 0 0,4-1-4018 0 0,-11-11-4047 0 0</inkml:trace>
  <inkml:trace contextRef="#ctx0" brushRef="#br0" timeOffset="7343.929">1593 2129 512 0 0,'0'0'1003'0'0,"0"0"-303"0"0,0 0-24 0 0,0 0 126 0 0,0 0 79 0 0,0 0 25 0 0,0 0-43 0 0,0 0-51 0 0,0 0-7 0 0,0 0 2 0 0,0 0 25 0 0,16-21 34 0 0,51-68 26 0 0,83-105 2785 0 0,202-279 230 0 0,-104 112-2554 0 0,-218 318-1088 0 0,-2-1 0 0 0,-3-1 1 0 0,19-43-266 0 0,-30 40 483 0 0,41-23 917 0 0,32-31-1276 0 0,-43 42 387 0 0,-13 27-426 0 0,-20 15 136 0 0,-10 15-222 0 0,-50 39 879 0 0,28-16-855 0 0,0-1 1 0 0,-1-1 0 0 0,-1-1 0 0 0,-1-1 0 0 0,0-1 0 0 0,-1-2 0 0 0,-1 0-1 0 0,-18 6-23 0 0,38-17 49 0 0,1 0 0 0 0,-1-1 0 0 0,0 0-1 0 0,1 0 1 0 0,-1-1 0 0 0,0 1 0 0 0,0-1-1 0 0,1 0 1 0 0,-1-1 0 0 0,0 0 0 0 0,0 1-1 0 0,1-2 1 0 0,-1 1 0 0 0,1-1 0 0 0,-1 0-1 0 0,1 0 1 0 0,-1 0 0 0 0,1-1 0 0 0,0 1-1 0 0,0-2 1 0 0,1 1 0 0 0,-1 0 0 0 0,0-1-1 0 0,1 0 1 0 0,0 0 0 0 0,0 0 0 0 0,0 0 0 0 0,1-1-1 0 0,-1 0 1 0 0,1 1 0 0 0,0-1 0 0 0,0 0-1 0 0,1-1 1 0 0,-2-4-49 0 0,6 10-2 0 0,0 0 0 0 0,0 0 0 0 0,1 0 0 0 0,-1 0 0 0 0,0 1 1 0 0,0-1-1 0 0,0 1 0 0 0,1-1 0 0 0,-1 1 0 0 0,0 0 0 0 0,0-1 0 0 0,0 1 0 0 0,0 0 0 0 0,0 0 0 0 0,0 1 0 0 0,-1-1 0 0 0,1 0 1 0 0,0 1-1 0 0,-1-1 0 0 0,1 1 0 0 0,-1-1 0 0 0,1 1 0 0 0,0 1 2 0 0,193 170 111 0 0,-106-67-113 0 0,-65-62 16 0 0,-24-43-2 0 0,0-1 14 0 0,0 0-3 0 0,0 0-11 0 0,0 0 1 0 0,0 0 2 0 0,0 0 17 0 0,0 0-8 0 0,0 0-11 0 0,0 0 11 0 0,0 0 12 0 0,0 0 4 0 0,0 0 18 0 0,0 0-25 0 0,0 0-2 0 0,0 0-2 0 0,0 0-2 0 0,0 0 25 0 0,4-34 256 0 0,32-311-265 0 0,-43 297-1348 0 0,7 44 1202 0 0,0 2-2796 0 0,0 0-7530 0 0,0 2-1684 0 0</inkml:trace>
  <inkml:trace contextRef="#ctx0" brushRef="#br0" timeOffset="7720.936">3167 1 6649 0 0,'0'0'2594'0'0,"0"0"-1565"0"0,0 0-351 0 0,0 0 255 0 0,0 0 276 0 0,0 0 170 0 0,0 0-55 0 0,0 0-218 0 0,0 0-261 0 0,0 0-202 0 0,0 0-133 0 0,0 0-66 0 0,0 0-35 0 0,-26 5-18 0 0,-79 21 2 0 0,102-26-362 0 0,0 1 0 0 0,0 0 0 0 0,0 0 0 0 0,1 0 0 0 0,-1 0 0 0 0,0 0 0 0 0,0 1 0 0 0,1-1 0 0 0,-1 1 0 0 0,0 0 0 0 0,1 0 0 0 0,0 0 0 0 0,-1 0 0 0 0,1 0 0 0 0,0 0 0 0 0,0 0 0 0 0,0 1 0 0 0,1-1 0 0 0,-1 1 0 0 0,-1 1-31 0 0,-2 5 142 0 0,-4 8 23 0 0,0-1 1 0 0,1 1-1 0 0,1 0 1 0 0,1 1-1 0 0,0-1 1 0 0,1 1-1 0 0,1 0 1 0 0,1 1-1 0 0,0-1 1 0 0,1 1-1 0 0,1-1 1 0 0,1 1-1 0 0,1 4-165 0 0,0-15 46 0 0,1-1 1 0 0,-1 1-1 0 0,2 0 0 0 0,-1-1 0 0 0,1 1 1 0 0,0-1-1 0 0,0 0 0 0 0,1 0 0 0 0,0 0 1 0 0,0-1-1 0 0,0 1 0 0 0,1-1 0 0 0,0 0 1 0 0,1 0-1 0 0,-1 0 0 0 0,1-1 0 0 0,0 0 1 0 0,0 0-1 0 0,1-1 0 0 0,0 0 0 0 0,-1 0 1 0 0,1 0-1 0 0,1-1 0 0 0,-1 0 1 0 0,0 0-1 0 0,1-1 0 0 0,-1 0 0 0 0,8 1-46 0 0,1 1 121 0 0,0-2 0 0 0,0 0 0 0 0,1 0 0 0 0,-1-2-1 0 0,1 0 1 0 0,-1 0 0 0 0,0-2 0 0 0,1 0 0 0 0,-1-1-1 0 0,0-1 1 0 0,0 0 0 0 0,-1-1 0 0 0,8-4-121 0 0,-10 5 74 0 0,0-1 0 0 0,-1-1 1 0 0,1 0-1 0 0,-1-1 0 0 0,-1 0 0 0 0,1-1 1 0 0,-1 0-1 0 0,-1 0 0 0 0,0-1 0 0 0,0-1 1 0 0,0 0-1 0 0,-2 0 0 0 0,1-1 0 0 0,-1 0 1 0 0,-1 0-1 0 0,0-1 0 0 0,0 0 0 0 0,-1-1 0 0 0,-1 1 1 0 0,0-1-1 0 0,0 0 0 0 0,-2 0 0 0 0,0 0 1 0 0,0-1-1 0 0,-1 1 0 0 0,-1-1 0 0 0,0-2-74 0 0,-2 9-30 0 0,0 1-1 0 0,0 0 1 0 0,-1 0 0 0 0,0 0-1 0 0,0 0 1 0 0,-1 1-1 0 0,0-1 1 0 0,0 1-1 0 0,0-1 1 0 0,-1 1-1 0 0,1 0 1 0 0,-1 0 0 0 0,0 1-1 0 0,-1-1 1 0 0,1 1-1 0 0,-1 0 1 0 0,0 0-1 0 0,0 0 1 0 0,0 1-1 0 0,0-1 1 0 0,-1 1 0 0 0,1 1-1 0 0,-1-1 1 0 0,0 1-1 0 0,-6-2 31 0 0,-8-2-889 0 0,-1 1 0 0 0,0 0-1 0 0,0 1 1 0 0,0 2-1 0 0,-1 0 1 0 0,-16 1 889 0 0,-3 1-5500 0 0,8 0-6261 0 0</inkml:trace>
  <inkml:trace contextRef="#ctx0" brushRef="#br0" timeOffset="8138.471">2548 354 14331 0 0,'0'0'1267'0'0,"0"0"-61"0"0,0 0 219 0 0,0 0 157 0 0,0 0-11 0 0,0 0-164 0 0,0 0-216 0 0,34-12-164 0 0,110-36-138 0 0,203-47 2061 0 0,-213 73-2676 0 0,1 6 0 0 0,1 6 0 0 0,0 6 0 0 0,49 7-274 0 0,-32-2 19 0 0,-134-7-616 0 0,-19 5 485 0 0,0 1-12 0 0,0 0-4 0 0,6-14-2590 0 0,-5 11-1395 0 0,0 1-3664 0 0,-1-1-4030 0 0</inkml:trace>
  <inkml:trace contextRef="#ctx0" brushRef="#br0" timeOffset="17018.878">197 2408 336 0 0,'0'0'3449'0'0,"0"0"-1581"0"0,0 0-562 0 0,0 0-31 0 0,0 0 129 0 0,0 0 171 0 0,0 0 23 0 0,0 0-137 0 0,0 0-235 0 0,0 0-242 0 0,0-8-192 0 0,0-22-324 0 0,0 29 6557 0 0,-20 207-5080 0 0,-82 179-1278 0 0,101-330-577 0 0,-1-86-4146 0 0,0-3-656 0 0,3 12-4203 0 0,0 11-871 0 0</inkml:trace>
  <inkml:trace contextRef="#ctx0" brushRef="#br0" timeOffset="17327.881">80 2302 10570 0 0,'0'0'2141'0'0,"0"0"-546"0"0,0 0-315 0 0,0 0-14 0 0,0 0 34 0 0,0 0-45 0 0,0 0-206 0 0,0 0-287 0 0,0 0-249 0 0,0 0-146 0 0,0 0-32 0 0,0 0 25 0 0,11-3 56 0 0,171-50 1358 0 0,87-15-794 0 0,-196 66-1057 0 0,-72 4 42 0 0,0-1 1 0 0,0 1 0 0 0,0 0 0 0 0,0-1 0 0 0,0 1-1 0 0,-1 0 1 0 0,1-1 0 0 0,0 1 0 0 0,-1 0 0 0 0,1 0-1 0 0,-1 0 1 0 0,0-1 0 0 0,1 1 0 0 0,-1 0 0 0 0,0 0-1 0 0,0 0 1 0 0,0 0 0 0 0,-1 0 0 0 0,1-1 0 0 0,0 1-1 0 0,-1 0 1 0 0,1 0 0 0 0,-1 0 0 0 0,0-1 0 0 0,1 1-1 0 0,-1 0 1 0 0,0-1 0 0 0,0 1 0 0 0,0 0 0 0 0,0-1-1 0 0,-1 1 35 0 0,-53 61-2889 0 0,34-44-597 0 0,0-2-3408 0 0,7-6-4662 0 0</inkml:trace>
  <inkml:trace contextRef="#ctx0" brushRef="#br0" timeOffset="17573.883">45 2666 6705 0 0,'0'0'4077'0'0,"0"0"-2219"0"0,0 0-743 0 0,0 0 124 0 0,0 0 248 0 0,0 0 31 0 0,0 0-76 0 0,0 0-116 0 0,0 0-168 0 0,0 0-190 0 0,31 0-184 0 0,102-4-152 0 0,2-22 498 0 0,-99 16-1418 0 0,39-11 1044 0 0,-24 16-8346 0 0,-50 5-4166 0 0</inkml:trace>
  <inkml:trace contextRef="#ctx0" brushRef="#br0" timeOffset="18158.894">444 3016 4857 0 0,'0'0'2047'0'0,"0"0"-278"0"0,0 0-1 0 0,0 0 42 0 0,0 0-166 0 0,0 0-290 0 0,0 0-309 0 0,0 0-293 0 0,0 0-182 0 0,0 0-86 0 0,0 0-45 0 0,0 0-10 0 0,-13 12 20 0 0,-57 53 522 0 0,70-70 4136 0 0,9-27-4543 0 0,4 6-397 0 0,0-1 0 0 0,2 1 0 0 0,1 1 0 0 0,1 1 0 0 0,1 0 0 0 0,1 2 0 0 0,3-2-167 0 0,31-31 233 0 0,-49 91-303 0 0,-5-29 78 0 0,1 1-1 0 0,1-1 1 0 0,-1 0-1 0 0,1 0 1 0 0,1 0-1 0 0,-1 0 1 0 0,1 0-1 0 0,0 0 1 0 0,1-1-1 0 0,-1 1 0 0 0,1-1 1 0 0,1 1-1 0 0,-1-1 1 0 0,1 0-1 0 0,0 0 1 0 0,1 0-1 0 0,-1-1 1 0 0,1 0-1 0 0,0 0 1 0 0,0 0-1 0 0,1 0 1 0 0,-1-1-1 0 0,6 4-7 0 0,-4-9 56 0 0,0 1 0 0 0,0-1 1 0 0,0 0-1 0 0,-1-1 0 0 0,1 1 0 0 0,0-1 0 0 0,-1-1 0 0 0,0 1 0 0 0,1-1 0 0 0,-1 0 1 0 0,0 0-1 0 0,0-1 0 0 0,-1 0 0 0 0,1 0 0 0 0,-1 0 0 0 0,0-1 0 0 0,0 0 0 0 0,0 0 1 0 0,-1 0-1 0 0,1 0 0 0 0,-1-1 0 0 0,-1 0 0 0 0,1 0 0 0 0,1-5-56 0 0,31-66 209 0 0,-32 41-3446 0 0,-4 35-44 0 0,0 1-4552 0 0,0 0-4903 0 0</inkml:trace>
  <inkml:trace contextRef="#ctx0" brushRef="#br0" timeOffset="18583.965">1285 2615 12859 0 0,'0'0'3067'0'0,"0"0"-1419"0"0,0 0-670 0 0,0 0-77 0 0,0 0-20 0 0,0 0-14 0 0,0 0-75 0 0,0 0-128 0 0,0 0-43 0 0,0 0 10 0 0,0 0 33 0 0,0 0-5 0 0,0 0-68 0 0,14 0-87 0 0,107 0 988 0 0,109-11 363 0 0,-138 7-3906 0 0,-104 10-3061 0 0,9-5 2125 0 0,-2 3-9055 0 0</inkml:trace>
  <inkml:trace contextRef="#ctx0" brushRef="#br0" timeOffset="18841.456">1284 2832 9754 0 0,'0'0'4550'0'0,"0"0"-2483"0"0,0 0-1001 0 0,0 0-44 0 0,0 0 121 0 0,0 0 113 0 0,0 0 21 0 0,0 0-108 0 0,0 0-162 0 0,0 0-149 0 0,0 0-151 0 0,0 0-111 0 0,0 0-85 0 0,30 4-88 0 0,97 13-90 0 0,-34-23 153 0 0,-66-1-374 0 0,150-31-1186 0 0,-166 35 48 0 0,2 0-4847 0 0,-4 2-6505 0 0</inkml:trace>
  <inkml:trace contextRef="#ctx0" brushRef="#br0" timeOffset="21889.538">2186 3112 0 0 0,'0'0'767'0'0,"0"0"408"0"0,0 0 402 0 0,0 0 376 0 0,0 0 201 0 0,0 0 29 0 0,0 0-189 0 0,0 0-337 0 0,0 0-298 0 0,0 0-264 0 0,0 0-156 0 0,-3 2-58 0 0,0 1-1554 0 0,3-3 818 0 0,0 0 0 0 0,0-1 0 0 0,0 1-1 0 0,0 0 1 0 0,-1 0 0 0 0,1 0 0 0 0,0-1 0 0 0,0 1 0 0 0,0 0 0 0 0,0 0-1 0 0,0 0 1 0 0,0-1 0 0 0,-1 1 0 0 0,1 0 0 0 0,0 0 0 0 0,0 0 0 0 0,0 0-1 0 0,-1 0 1 0 0,1 0 0 0 0,0-1 0 0 0,0 1 0 0 0,0 0 0 0 0,-1 0 0 0 0,1 0-1 0 0,0 0 1 0 0,0 0 0 0 0,-1 0 0 0 0,1 0 0 0 0,0 0 0 0 0,0 0 0 0 0,-1 0-1 0 0,1 0 1 0 0,0 0 0 0 0,0 0 0 0 0,0 0 0 0 0,-1 0 0 0 0,1 0 0 0 0,0 0 0 0 0,0 0-1 0 0,-1 0 1 0 0,1 1 0 0 0,0-1 0 0 0,0 0 0 0 0,0 0 0 0 0,-1 0-145 0 0,10-32 233 0 0,1 0 0 0 0,2 1 0 0 0,1 1 0 0 0,1-1 0 0 0,1 2 0 0 0,2 0 0 0 0,1 1 0 0 0,1 1 0 0 0,1 1 0 0 0,10-9-233 0 0,135-141 532 0 0,-104 117-386 0 0,-32 84-178 0 0,-20-8 63 0 0,-1 0 0 0 0,-1 0 0 0 0,0 1 0 0 0,-2 0 0 0 0,0 0 0 0 0,0 0 0 0 0,-2 1 0 0 0,0 1-31 0 0,6 26 47 0 0,9 74 22 0 0,-17-111-61 0 0,-1-8-7 0 0,0 1-1 0 0,0-1 0 0 0,0 1 1 0 0,0 0-1 0 0,0-1 0 0 0,0 1 1 0 0,0-1-1 0 0,0 1 0 0 0,1 0 1 0 0,-1-1-1 0 0,1 1 0 0 0,-1-1 1 0 0,1 1-1 0 0,-1-1 0 0 0,1 1 1 0 0,0-1-1 0 0,0 0 1 0 0,0 1-1 0 0,0-1 0 0 0,0 0 1 0 0,0 0-1 0 0,0 0 0 0 0,0 0 1 0 0,0 0-1 0 0,1 0 0 0 0,-1 0 1 0 0,1 1-1 0 0,18-26 68 0 0,76-82-10 0 0,4 3 0 0 0,20-9-58 0 0,-103 96 6 0 0,-2 3-7 0 0,0 0-1 0 0,1 0 0 0 0,0 2 1 0 0,1 0-1 0 0,0 0 0 0 0,1 2 0 0 0,4-2 2 0 0,-21 12 1 0 0,1 0 0 0 0,-1 0-1 0 0,0 0 1 0 0,0 0 0 0 0,-1 0-1 0 0,1 1 1 0 0,0-1 0 0 0,0 0-1 0 0,0 0 1 0 0,-1 0-1 0 0,1 1 1 0 0,-1-1 0 0 0,1 0-1 0 0,-1 1 1 0 0,1-1 0 0 0,-1 1-1 0 0,0-1 1 0 0,0 0 0 0 0,0 1-1 0 0,0-1 1 0 0,0 1 0 0 0,0-1-1 0 0,0 1 1 0 0,0-1-1 0 0,0 0 1 0 0,-1 1 0 0 0,1-1-1 0 0,-1 0 1 0 0,1 1 0 0 0,-1 0-1 0 0,1 6 18 0 0,-30 124 236 0 0,14-81-152 0 0,5-15-55 0 0,1-5 21 0 0,1 1 1 0 0,1 1-1 0 0,2 0 1 0 0,1 0-1 0 0,0 30-68 0 0,9-27-108 0 0,-2-35-104 0 0,0-1 0 0 0,0 1 0 0 0,0-1 1 0 0,0 0-1 0 0,0 0 0 0 0,0 0 0 0 0,0 0 0 0 0,0 0 0 0 0,0 0 0 0 0,0 0 0 0 0,-1-1 0 0 0,1 1 0 0 0,0-1 0 0 0,0 1 0 0 0,0-1 0 0 0,0 0 0 0 0,0 0 0 0 0,-1 0 1 0 0,1 0-1 0 0,0 0 0 0 0,-1 0 0 0 0,1 0 0 0 0,-1-1 0 0 0,1 1 0 0 0,-1 0 0 0 0,0-1 0 0 0,1 0 212 0 0,1 0-999 0 0,8-7-4662 0 0,-5 4-5955 0 0</inkml:trace>
  <inkml:trace contextRef="#ctx0" brushRef="#br0" timeOffset="22439.867">3907 2637 9394 0 0,'0'0'1659'0'0,"0"0"-585"0"0,0 0-166 0 0,0 0 243 0 0,0 0 217 0 0,0 0 34 0 0,0 0-171 0 0,0 0-253 0 0,0 0-165 0 0,0 0-140 0 0,0 0-70 0 0,0 0-42 0 0,0 0-29 0 0,-4-11-13 0 0,-14-34-17 0 0,17 44-472 0 0,1 0 0 0 0,-1 0 1 0 0,1 0-1 0 0,-1 0 1 0 0,0 0-1 0 0,0 0 0 0 0,0 0 1 0 0,1 0-1 0 0,-1 0 1 0 0,0 0-1 0 0,0 1 1 0 0,0-1-1 0 0,0 0 0 0 0,-1 1 1 0 0,1-1-1 0 0,0 1 1 0 0,0-1-1 0 0,0 1 0 0 0,0-1 1 0 0,0 1-1 0 0,-1 0 1 0 0,1 0-1 0 0,0-1 0 0 0,0 1 1 0 0,-1 0-1 0 0,1 0 1 0 0,0 0-1 0 0,0 0 0 0 0,-1 1 1 0 0,1-1-1 0 0,0 0 1 0 0,0 1-1 0 0,0-1-30 0 0,-7 1 193 0 0,-11 0-23 0 0,-1 2 0 0 0,1 0 1 0 0,0 1-1 0 0,1 1 0 0 0,-1 1 0 0 0,1 1 1 0 0,0 0-1 0 0,0 1 0 0 0,1 1 0 0 0,0 1 1 0 0,1 0-1 0 0,-6 6-170 0 0,8-6 27 0 0,1 1 1 0 0,-1 1-1 0 0,2 0 1 0 0,0 1-1 0 0,0 0 0 0 0,2 1 1 0 0,-1 0-1 0 0,2 1 0 0 0,0 0 1 0 0,1 0-1 0 0,0 1 0 0 0,1 0 1 0 0,1 1-1 0 0,0-1 1 0 0,2 1-1 0 0,0 0 0 0 0,0 1 1 0 0,2-1-1 0 0,0 0 0 0 0,1 1 1 0 0,1 7-28 0 0,0-23 9 0 0,0 1 1 0 0,1-1-1 0 0,-1 1 1 0 0,1-1 0 0 0,0 1-1 0 0,0-1 1 0 0,-1 1-1 0 0,1-1 1 0 0,1 0-1 0 0,-1 0 1 0 0,0 1-1 0 0,1-1 1 0 0,-1 0-1 0 0,1 0 1 0 0,-1 0 0 0 0,1-1-1 0 0,0 1 1 0 0,0 0-1 0 0,0-1 1 0 0,0 1-1 0 0,0-1 1 0 0,0 1-1 0 0,0-1 1 0 0,1 0-1 0 0,-1 0 1 0 0,0 0 0 0 0,1 0-1 0 0,-1-1 1 0 0,1 1-1 0 0,-1 0 1 0 0,1-1-1 0 0,-1 0 1 0 0,1 0-1 0 0,-1 0 1 0 0,1 0-1 0 0,1 0-9 0 0,93-23 533 0 0,-63 4-476 0 0,-1-1 0 0 0,0-2 0 0 0,-2-1 1 0 0,0-2-1 0 0,-2 0 0 0 0,-1-2 0 0 0,-1-2 0 0 0,-2 0 0 0 0,0-2 0 0 0,-2 0 0 0 0,-2-1 0 0 0,16-33-57 0 0,-31 60-52 0 0,-7 17 30 0 0,-7 30 43 0 0,6-32 0 0 0,-11 184-2241 0 0,20-172-590 0 0,-2-10-4385 0 0,-3-5-4882 0 0</inkml:trace>
  <inkml:trace contextRef="#ctx0" brushRef="#br0" timeOffset="22990.924">4054 3171 6977 0 0,'0'0'3704'0'0,"0"0"-1744"0"0,0 0-553 0 0,0 0 106 0 0,0 0-1 0 0,0 0-165 0 0,0 0-302 0 0,0 0-291 0 0,0 0-209 0 0,0 0-148 0 0,0 0-111 0 0,0 0-34 0 0,0 0 28 0 0,-8 8 48 0 0,-25 23 71 0 0,24-23 35 0 0,9-8 3 0 0,0 0 22 0 0,13-19 2027 0 0,4-8-2303 0 0,1 0 0 0 0,2 1 1 0 0,0 1-1 0 0,2 0 1 0 0,0 2-1 0 0,19-14-183 0 0,-5 8 76 0 0,-29 47-52 0 0,-7-12-7 0 0,0 1 0 0 0,0-1 1 0 0,1 1-1 0 0,0-1 0 0 0,1 1 0 0 0,-1-1 0 0 0,1 0 0 0 0,1 0 1 0 0,-1 1-1 0 0,1-2 0 0 0,0 1 0 0 0,0 0 0 0 0,0 0 1 0 0,1-1-1 0 0,0 0 0 0 0,0 0 0 0 0,1 0 0 0 0,-1 0 1 0 0,2 0-18 0 0,-2-4 41 0 0,-1 0 0 0 0,0 0 0 0 0,1 0 0 0 0,-1-1 0 0 0,1 0 0 0 0,-1 0 0 0 0,0 0 0 0 0,1 0 0 0 0,-1 0 0 0 0,1-1 0 0 0,-1 1 0 0 0,0-1 0 0 0,1 0 0 0 0,-1 0 0 0 0,0 0 0 0 0,0-1 0 0 0,1 1 0 0 0,-1-1 0 0 0,0 1 0 0 0,-1-1 0 0 0,1 0 0 0 0,0 0 0 0 0,0-1 0 0 0,-1 1 0 0 0,1 0 0 0 0,-1-1 0 0 0,0 0 0 0 0,0 1 0 0 0,0-1 0 0 0,0 0 0 0 0,0 0 0 0 0,-1 0 0 0 0,1 0 0 0 0,-1-1 0 0 0,0 1 0 0 0,0 0 0 0 0,0-1-41 0 0,13-16 30 0 0,39-101-1896 0 0,-50 111-448 0 0,-2 5-1552 0 0,1 1-8394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6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5465 0 0,'0'0'5077'0'0,"0"0"-2563"0"0,0 0-936 0 0,0 0-29 0 0,0 0-27 0 0,0 0-152 0 0,0 0-254 0 0,0 0-323 0 0,0 0-219 0 0,0 0-107 0 0,0 0-63 0 0,0 0-13 0 0,-5 5-3 0 0,2-2-312 0 0,1-1 0 0 0,-1 0 0 0 0,1 1 0 0 0,0 0 0 0 0,0 0 0 0 0,0-1 0 0 0,1 1 0 0 0,-1 0 0 0 0,1 0 0 0 0,-1 1 1 0 0,1-1-1 0 0,0 0 0 0 0,0 0 0 0 0,1 1 0 0 0,-1-1 0 0 0,1 0 0 0 0,-1 1 0 0 0,1-1 0 0 0,0 2-76 0 0,0 25 436 0 0,2 3-313 0 0,-2 1 1 0 0,-1 0-1 0 0,-2 0 0 0 0,-1-1 0 0 0,-2 1 0 0 0,-1-1 1 0 0,-1 0-1 0 0,-7 11-123 0 0,-80 136 117 0 0,93-176-118 0 0,0 0-1 0 0,1 0 1 0 0,-1 0-1 0 0,1-1 1 0 0,0 1-1 0 0,0 0 0 0 0,1 0 1 0 0,-1 1-1 0 0,1-1 1 0 0,0 0-1 0 0,0 0 1 0 0,0 0-1 0 0,0 0 1 0 0,1 0-1 0 0,0 0 1 0 0,-1 0-1 0 0,2 0 0 0 0,-1 0 1 0 0,0 0 1 0 0,72 9 301 0 0,222-62 806 0 0,-236 42-1043 0 0,-58 7-101 0 0,-1 0-4 0 0,0 0-15 0 0,0 0-43 0 0,0 0-32 0 0,0 0-46 0 0,0 0-83 0 0,0 0-99 0 0,-6-6-9068 0 0,6 6 8069 0 0,-2-1-10331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0 317 3337 0 0,'0'0'2256'0'0,"0"0"-253"0"0,0 0-174 0 0,0 0-41 0 0,0 0-54 0 0,0 0-183 0 0,0 0-291 0 0,0 0-334 0 0,0 0-248 0 0,0 0-147 0 0,0 0-45 0 0,4 0 27 0 0,155-25 4972 0 0,252-19-2792 0 0,-339 43-2616 0 0,-72 1-72 0 0,0 0-14 0 0,0 0-7 0 0,0 0-28 0 0,0 0-21 0 0,0 0-25 0 0,0 0-36 0 0,0 0-72 0 0,0 0-107 0 0,-17 0-4521 0 0,-5 12-420 0 0,2-2-4425 0 0,15-6 3115 0 0</inkml:trace>
  <inkml:trace contextRef="#ctx0" brushRef="#br0" timeOffset="307.064">89 527 4889 0 0,'0'0'5959'0'0,"0"0"-2807"0"0,0 0-1129 0 0,0 0-245 0 0,0 0-179 0 0,0 0-267 0 0,0 0-365 0 0,0 0-363 0 0,0 0-241 0 0,0 0-144 0 0,0 0-23 0 0,0 0 31 0 0,2 0 74 0 0,147-22 1830 0 0,74 8-1423 0 0,-175 15-4539 0 0,-1 1-4078 0 0,-47-2-3174 0 0</inkml:trace>
  <inkml:trace contextRef="#ctx0" brushRef="#br0" timeOffset="901.497">315 1 9698 0 0,'0'0'1872'0'0,"0"0"-178"0"0,0 0-121 0 0,0 0-61 0 0,0 0-95 0 0,0 0-191 0 0,0 0-315 0 0,0 0-280 0 0,0 0-221 0 0,0 0-121 0 0,0 0-31 0 0,0 0 32 0 0,0 0 36 0 0,-7 3 5 0 0,5-2-316 0 0,2-1 6 0 0,1 0 0 0 0,0 0 0 0 0,0 1-1 0 0,-1-1 1 0 0,1 0 0 0 0,0 0 0 0 0,0 1-1 0 0,-1-1 1 0 0,1 0 0 0 0,0 1 0 0 0,-1-1-1 0 0,1 1 1 0 0,0-1 0 0 0,-1 1 0 0 0,1-1 0 0 0,-1 1-1 0 0,1 0 1 0 0,-1-1 0 0 0,1 1 0 0 0,-1 0-1 0 0,1-1 1 0 0,-1 1 0 0 0,1 0 0 0 0,-1 0 0 0 0,0-1-1 0 0,0 1 1 0 0,1 0 0 0 0,-1 0 0 0 0,0-1-1 0 0,0 1 1 0 0,0 0 0 0 0,0 0 0 0 0,0 0-1 0 0,0-1 1 0 0,0 1 0 0 0,0 0 0 0 0,0 0 0 0 0,0 0-1 0 0,-1-1 1 0 0,1 1 0 0 0,0 0 0 0 0,0 0-1 0 0,-1-1 1 0 0,1 1 0 0 0,0 0 0 0 0,-1-1-1 0 0,1 1 1 0 0,-1 0 0 0 0,1-1 0 0 0,-1 1 0 0 0,1 0-1 0 0,-1-1 1 0 0,0 1 0 0 0,1-1 0 0 0,-1 1-1 0 0,0-1 1 0 0,1 0 0 0 0,-1 1 0 0 0,0-1-1 0 0,1 1 1 0 0,-1-1 0 0 0,0 0-21 0 0,226 70 2047 0 0,-216-68-2033 0 0,-1 0 0 0 0,1 0 0 0 0,-1 1 0 0 0,0 0 0 0 0,0 0 0 0 0,0 1 0 0 0,0 0 0 0 0,-1 1 0 0 0,0-1 0 0 0,0 1 0 0 0,0 1 0 0 0,0-1 0 0 0,-1 1 0 0 0,0 1 0 0 0,0-1 0 0 0,0 1 0 0 0,-1 0 0 0 0,0 0 0 0 0,3 8-14 0 0,-6-11 18 0 0,-2 0 1 0 0,1 1 0 0 0,0-1-1 0 0,-1 0 1 0 0,1 1 0 0 0,-1-1 0 0 0,-1 1-1 0 0,1-1 1 0 0,-1 1 0 0 0,1-1 0 0 0,-1 0-1 0 0,0 1 1 0 0,-1-1 0 0 0,1 0-1 0 0,-1 0 1 0 0,0 0 0 0 0,0 0 0 0 0,0 0-1 0 0,0 0 1 0 0,-1-1 0 0 0,1 1 0 0 0,-1-1-1 0 0,-2 2-18 0 0,-58 90 280 0 0,19-40-75 0 0,-3-3-1 0 0,-1-2 1 0 0,-3-2-1 0 0,-1-3 1 0 0,-3-1-1 0 0,-3-3-204 0 0,2 11-42 0 0,35-34-1141 0 0,20-17-990 0 0,3-2-10305 0 0,-1 1 1227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51 5185 0 0,'0'0'2555'0'0,"0"0"-278"0"0,0 0-205 0 0,0 0-99 0 0,0 0-148 0 0,0 0-155 0 0,0 0-248 0 0,0 0-242 0 0,0 0-188 0 0,0 0-170 0 0,0 0-151 0 0,-3-1-135 0 0,2 1-452 0 0,1-1 0 0 0,-1 1 0 0 0,0 0 0 0 0,1 0 0 0 0,-1 0 0 0 0,0 0 1 0 0,1 0-1 0 0,-1 0 0 0 0,0 0 0 0 0,1 0 0 0 0,-1 0 0 0 0,0 1 0 0 0,1-1 1 0 0,-1 0-1 0 0,0 0 0 0 0,1 1 0 0 0,-1-1 0 0 0,0 0 0 0 0,1 1 0 0 0,-1-1 1 0 0,1 0-1 0 0,-1 1 0 0 0,1-1 0 0 0,-1 1 0 0 0,1-1 0 0 0,-1 1 1 0 0,1-1-1 0 0,-1 1 0 0 0,1-1 0 0 0,0 1 0 0 0,-1-1 0 0 0,1 1 0 0 0,0 0 1 0 0,0-1-1 0 0,-1 1 0 0 0,1 0 0 0 0,0-1 0 0 0,0 1 0 0 0,0 0 0 0 0,0-1 1 0 0,0 1-1 0 0,0 0 0 0 0,0-1 0 0 0,0 1 0 0 0,0 0 0 0 0,0-1 0 0 0,0 1 1 0 0,0 0-1 0 0,0-1 0 0 0,1 1 0 0 0,-1 0 0 0 0,0-1 0 0 0,0 1 0 0 0,1-1 1 0 0,-1 1-1 0 0,1 0-84 0 0,-2 9-561 0 0,-17 112 1256 0 0,-31 186-40 0 0,23-112-424 0 0,26-163-202 0 0,0-33-38 0 0,0 0 18 0 0,0 0-2 0 0,0 0-10 0 0,0 0 6 0 0,0 0-3 0 0,0 0 25 0 0,0 0 24 0 0,0 0-31 0 0,0 0-40 0 0,0 0-26 0 0,0 0-12 0 0,0 0 27 0 0,-4-30-1109 0 0,-3-8-477 0 0,0-4-2486 0 0,5 12-4247 0 0,2 19-3051 0 0</inkml:trace>
  <inkml:trace contextRef="#ctx0" brushRef="#br0" timeOffset="412.018">52 81 2761 0 0,'0'0'2720'0'0,"0"0"-770"0"0,0 0-299 0 0,0 0 84 0 0,0 0 117 0 0,0 0 11 0 0,0 0-134 0 0,0 0-248 0 0,0 0-230 0 0,0 0-198 0 0,0 0-147 0 0,0 0-125 0 0,-8-4-129 0 0,-27-11-84 0 0,27 11-68 0 0,8 4-51 0 0,0 0-43 0 0,0 0-55 0 0,0 0-65 0 0,34-3 919 0 0,423-34 1558 0 0,-175 22-2427 0 0,-282 15-352 0 0,0 0 4 0 0,0 0-3 0 0,0 0-10 0 0,0 0-36 0 0,0 0-19 0 0,0 0-71 0 0,-12-3-2734 0 0,8 3-7748 0 0,3 3-1209 0 0</inkml:trace>
  <inkml:trace contextRef="#ctx0" brushRef="#br0" timeOffset="981.146">1028 191 9018 0 0,'0'0'2299'0'0,"0"0"-368"0"0,0 0-184 0 0,0 0-17 0 0,0 0-116 0 0,0 0-193 0 0,0 0-210 0 0,0 0-204 0 0,0 0-201 0 0,0 0-174 0 0,0 0-135 0 0,0 0-106 0 0,0 0-40 0 0,-9-1 230 0 0,7 1 2313 0 0,36 9-2171 0 0,175 2-634 0 0,-182-12-3326 0 0,-35 5-3432 0 0,6 0-4901 0 0</inkml:trace>
  <inkml:trace contextRef="#ctx0" brushRef="#br0" timeOffset="1290.046">934 427 13635 0 0,'0'0'2184'0'0,"0"0"-555"0"0,0 0-317 0 0,0 0-90 0 0,0 0-22 0 0,0 0-101 0 0,0 0-236 0 0,0 0-259 0 0,0 0-171 0 0,0 0 3 0 0,0 0 38 0 0,0 0 64 0 0,8 1 21 0 0,63 9 630 0 0,47 0 400 0 0,-10-6-1091 0 0,-93-10-800 0 0,-11-3-6409 0 0,-4 6-5362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03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1131 3617 0 0,'0'0'2362'0'0,"0"0"-345"0"0,0 0-50 0 0,0 0 103 0 0,0 0-8 0 0,0 0-179 0 0,0 0-344 0 0,0 0-320 0 0,0 0-229 0 0,0 0-177 0 0,0 0-113 0 0,-9 7 899 0 0,63-148 917 0 0,-32 98-2153 0 0,210-384 732 0 0,-199 373-929 0 0,-28 87-264 0 0,11 227 237 0 0,-14-250-113 0 0,-2-6-26 0 0,-1-1 0 0 0,1 1 0 0 0,0-1 0 0 0,0 1-1 0 0,0-1 1 0 0,1 1 0 0 0,0-1 0 0 0,-1 1-1 0 0,1-1 1 0 0,0 0 0 0 0,0 1 0 0 0,1-1-1 0 0,-1 0 1 0 0,1 0 0 0 0,0 0 0 0 0,-1 0-1 0 0,1 0 1 0 0,1 0 0 0 0,-1 0 0 0 0,0-1-1 0 0,1 1 1 0 0,-1-1 0 0 0,1 0 0 0 0,0 0-1 0 0,-1 0 1 0 0,1 0 0 0 0,0 0 0 0 0,1 0-1 0 0,-1-1 1 0 0,0 1 0 0 0,0-1 0 0 0,1 0-1 0 0,-1 0 1 0 0,0-1 0 0 0,1 1 0 0 0,-1 0-1 0 0,2-1 1 0 0,1-3 6 0 0,0 0 0 0 0,-1 0 0 0 0,1 0 0 0 0,-1-1 0 0 0,0 1-1 0 0,0-2 1 0 0,0 1 0 0 0,0 0 0 0 0,-1-1 0 0 0,0 0 0 0 0,0 0 0 0 0,4-5-6 0 0,8-10 8 0 0,109-161 14 0 0,-40 49 0 0 0,-17 22 89 0 0,-67 110-119 0 0,-1 0-3 0 0,0 0 20 0 0,0 0-2 0 0,-39 166 420 0 0,37-146-369 0 0,0 0-1 0 0,1 1 1 0 0,1-1 0 0 0,0 0 0 0 0,2 1 0 0 0,1-1-1 0 0,0 0 1 0 0,1 0 0 0 0,7 18-58 0 0,-8-28 11 0 0,-1-1 1 0 0,0 0-1 0 0,-1 1 0 0 0,0-1 0 0 0,-1 1 0 0 0,0-1 1 0 0,0 1-1 0 0,-1-1 0 0 0,0 1 0 0 0,0-1 1 0 0,-1 0-1 0 0,-1 0 0 0 0,0 1 0 0 0,-1 1-11 0 0,-2 5-247 0 0,-9 21 155 0 0,12-11-3415 0 0,6-23 556 0 0,3-3-3302 0 0,-3 0 1873 0 0,1 0-6561 0 0</inkml:trace>
  <inkml:trace contextRef="#ctx0" brushRef="#br0" timeOffset="477.117">1000 766 13075 0 0,'0'0'2427'0'0,"0"0"-1135"0"0,0 0-605 0 0,0 0-5 0 0,0 0 163 0 0,0 0 129 0 0,0 0-54 0 0,0 0-129 0 0,0 0-150 0 0,0 0-166 0 0,0 0-126 0 0,0 0-93 0 0,0 0-80 0 0,0 21-38 0 0,-2 62 0 0 0,-16-25 329 0 0,9-47-403 0 0,-6-3-536 0 0,16-22-419 0 0,15-36-271 0 0,-9 31 1040 0 0,-1 0-1 0 0,0 0 1 0 0,-2-1 0 0 0,0 0-1 0 0,-1 1 1 0 0,0-18 122 0 0,-4 37 3 0 0,0-1 1 0 0,0 1-1 0 0,0 0 0 0 0,0-1 1 0 0,0 1-1 0 0,0 0 0 0 0,1 0 1 0 0,-1 0-1 0 0,0-1 0 0 0,0 1 1 0 0,0 0-1 0 0,0 0 1 0 0,0 0-1 0 0,0 1 0 0 0,0-1 1 0 0,0 0-1 0 0,0 0 0 0 0,0 0 1 0 0,0 1-1 0 0,0-1 0 0 0,1 0 1 0 0,-1 1-1 0 0,0-1 1 0 0,0 1-1 0 0,0-1 0 0 0,1 1 1 0 0,-1-1-1 0 0,0 1 0 0 0,0 0 1 0 0,1-1-1 0 0,-1 1 0 0 0,1 0 1 0 0,-1 0-1 0 0,0-1 1 0 0,1 1-1 0 0,0 0 0 0 0,-1 0 1 0 0,1 0-1 0 0,-1 0 0 0 0,1-1 1 0 0,0 1-1 0 0,0 0 0 0 0,-1 0 1 0 0,1 0-1 0 0,0 0 1 0 0,0 1-4 0 0,-21 83 1331 0 0,21-46-4356 0 0,0-12-3430 0 0,0-24-4353 0 0</inkml:trace>
  <inkml:trace contextRef="#ctx0" brushRef="#br0" timeOffset="1495.908">1276 240 7066 0 0,'0'0'2973'0'0,"0"0"-1035"0"0,0 0-512 0 0,0 0-87 0 0,0 0 40 0 0,0 0 12 0 0,0 0-102 0 0,0 0-152 0 0,0 0-177 0 0,0 0-235 0 0,0 0-218 0 0,0 0-170 0 0,0 0-140 0 0,-3-4-79 0 0,-9-9 65 0 0,23 22 409 0 0,5 12-401 0 0,-2 1 0 0 0,0 1-1 0 0,-1 0 1 0 0,-1 1 0 0 0,-1 0 0 0 0,-2 1 0 0 0,0 0-1 0 0,-1 0 1 0 0,-2 1 0 0 0,-1 0 0 0 0,-1 0 0 0 0,-1 0-1 0 0,-1 1 1 0 0,-1 11-191 0 0,-1-35 4 0 0,3 88 112 0 0,-3-91-107 0 0,0 1 0 0 0,1-1 1 0 0,-1 1-1 0 0,0-1 0 0 0,1 0 0 0 0,-1 1 0 0 0,1-1 0 0 0,-1 0 0 0 0,0 1 0 0 0,1-1 0 0 0,-1 0 0 0 0,1 1 0 0 0,-1-1 0 0 0,1 0 0 0 0,-1 0 0 0 0,1 0 1 0 0,-1 0-1 0 0,1 1 0 0 0,0-1 0 0 0,-1 0 0 0 0,1 0 0 0 0,-1 0 0 0 0,1 0 0 0 0,-1 0 0 0 0,1 0 0 0 0,-1 0 0 0 0,1-1 0 0 0,-1 1 0 0 0,1 0 1 0 0,-1 0-1 0 0,1 0 0 0 0,-1 0 0 0 0,1-1 0 0 0,-1 1 0 0 0,1 0 0 0 0,-1-1 0 0 0,1 1 0 0 0,-1 0 0 0 0,1-1 0 0 0,-1 1 0 0 0,0 0 0 0 0,1-1 0 0 0,-1 1 1 0 0,0-1-1 0 0,1 1 0 0 0,-1-1 0 0 0,0 1 0 0 0,0 0 0 0 0,1-1 0 0 0,-1 1 0 0 0,0-1 0 0 0,0 0 0 0 0,0 1 0 0 0,0-1 0 0 0,1 1 0 0 0,-1-1 1 0 0,0 1-1 0 0,0-1 0 0 0,0 1 0 0 0,0-1 0 0 0,0 1 0 0 0,-1-1 0 0 0,1 0-9 0 0,4-4 94 0 0,14-22-5 0 0,-1 0 1 0 0,-2-1-1 0 0,0-1 1 0 0,-2 0 0 0 0,-2-1-1 0 0,0 0 1 0 0,-2 0-1 0 0,-1-5-89 0 0,5-8 63 0 0,-2 7-100 0 0,-1 1 0 0 0,-2-1 0 0 0,-1 0 0 0 0,-2-1 1 0 0,0-29 36 0 0,-5 65-243 0 0,0 1-179 0 0,0 22-5921 0 0,0-19 2635 0 0,0 1-7888 0 0</inkml:trace>
  <inkml:trace contextRef="#ctx0" brushRef="#br0" timeOffset="2107.458">1806 56 2633 0 0,'0'0'2740'0'0,"0"0"-981"0"0,0 0-365 0 0,0 0 47 0 0,0 0 50 0 0,0 0 32 0 0,0 0-37 0 0,0 0-132 0 0,0 0-174 0 0,0 0-170 0 0,0 0-185 0 0,0 0-137 0 0,-1-3-64 0 0,7-16 5225 0 0,8 12-6279 0 0,64-15 819 0 0,-24 18-139 0 0,-67 26 168 0 0,-50 51 161 0 0,-33 37-155 0 0,95-108-415 0 0,0-1 0 0 0,1 1 0 0 0,-1-1 0 0 0,0 1 1 0 0,1-1-1 0 0,-1 1 0 0 0,1-1 0 0 0,-1 1 0 0 0,1 0 0 0 0,0-1 0 0 0,-1 1 0 0 0,1 0 0 0 0,0 0 0 0 0,0-1 0 0 0,0 1 0 0 0,1 0 0 0 0,-1-1 0 0 0,0 1 0 0 0,1 0 0 0 0,-1-1 0 0 0,1 1 0 0 0,-1-1 1 0 0,1 1-1 0 0,0-1 0 0 0,-1 1 0 0 0,1-1 0 0 0,0 1 0 0 0,0-1 0 0 0,0 0 0 0 0,0 1 0 0 0,1-1 0 0 0,-1 0 0 0 0,0 0 0 0 0,0 0 0 0 0,1 0 0 0 0,-1 0 0 0 0,1 0 0 0 0,-1 0 0 0 0,1 0 0 0 0,-1-1 1 0 0,1 1-1 0 0,-1 0 0 0 0,3-1-9 0 0,12 6 89 0 0,1-2 0 0 0,1 0 0 0 0,-1-1 0 0 0,1 0 0 0 0,-1-2 0 0 0,1 0 0 0 0,0-1 0 0 0,-1 0 0 0 0,6-2-89 0 0,28 0 104 0 0,114-5-1776 0 0,-163 10-224 0 0,-2-1-1407 0 0,0 1-4954 0 0,0 0-3953 0 0</inkml:trace>
  <inkml:trace contextRef="#ctx0" brushRef="#br0" timeOffset="2543.785">1083 803 6481 0 0,'0'0'4068'0'0,"0"0"-2078"0"0,0 0-762 0 0,0 0 54 0 0,0 0 75 0 0,0 0-22 0 0,0 0-80 0 0,0 0-92 0 0,0 0-73 0 0,0 0-48 0 0,0 0-92 0 0,0 0-115 0 0,32-2-104 0 0,104-6-85 0 0,44-19 1296 0 0,364-90-51 0 0,-362 80-2003 0 0,-154 35-223 0 0,-16 4-4803 0 0,-12-2-1349 0 0,0 4-5982 0 0</inkml:trace>
  <inkml:trace contextRef="#ctx0" brushRef="#br0" timeOffset="4074.556">967 755 0 0 0,'0'0'695'0'0,"0"0"173"0"0,0 0 144 0 0,0 0 142 0 0,0 0 11 0 0,0 0-95 0 0,0 0-127 0 0,0 0-124 0 0,0 0-79 0 0,0 0-40 0 0,0 0 8 0 0,1 0-676 0 0,3-1 10457 0 0,-4 2-9921 0 0,0-1-438 0 0,0 0-1 0 0,0 23 1252 0 0,-22 171 408 0 0,18-167-2256 0 0,-3 19 1321 0 0,8-40-4180 0 0,2-7-3585 0 0,-1-3-4710 0 0</inkml:trace>
  <inkml:trace contextRef="#ctx0" brushRef="#br0" timeOffset="4633.118">1611 995 12339 0 0,'0'0'2400'0'0,"0"0"-888"0"0,0 0-555 0 0,0 0-100 0 0,0 0 30 0 0,0 0 37 0 0,0 0-52 0 0,0 0-30 0 0,0 0-70 0 0,0 0-68 0 0,0 0-86 0 0,0 0-162 0 0,0 0-107 0 0,1 18-34 0 0,6 118 486 0 0,-7-97-692 0 0,-1 1 0 0 0,-1-1 0 0 0,-3-1 0 0 0,-1 1 0 0 0,-9 30-109 0 0,-12 24-2326 0 0,27-92 1013 0 0,0-1-1928 0 0,-1 0 1609 0 0,1 0-7631 0 0,0 0 888 0 0</inkml:trace>
  <inkml:trace contextRef="#ctx0" brushRef="#br0" timeOffset="5163.118">1433 1050 8458 0 0,'0'0'3234'0'0,"0"0"-1630"0"0,0 0-760 0 0,0 0 3 0 0,0 0 161 0 0,0 0 93 0 0,0 0-20 0 0,0 0-99 0 0,0 0-118 0 0,0 0-93 0 0,34-15-110 0 0,108-48-113 0 0,-39 38 322 0 0,76 10 738 0 0,-164 15-1484 0 0,-12-1-108 0 0,0 0 0 0 0,-1 0-1 0 0,1 0 1 0 0,0 1-1 0 0,-1-1 1 0 0,1 1 0 0 0,0 0-1 0 0,-1 0 1 0 0,1 0-1 0 0,0 0 1 0 0,0 0 0 0 0,-1 1-1 0 0,1-1 1 0 0,0 1 0 0 0,-1 0-1 0 0,1 0 1 0 0,0 0-1 0 0,-1 0 1 0 0,1 0 0 0 0,-1 0-1 0 0,0 1 1 0 0,1-1-1 0 0,-1 1 1 0 0,0-1 0 0 0,0 1-1 0 0,0 0 1 0 0,0 0 0 0 0,0 0-1 0 0,0 0 1 0 0,-1 0-1 0 0,1 1 1 0 0,-1-1 0 0 0,1 0-1 0 0,-1 1 1 0 0,0-1 0 0 0,0 1-1 0 0,0 0 1 0 0,0 2-16 0 0,-3 4 41 0 0,0-1 0 0 0,-1 1 0 0 0,0 0-1 0 0,-1-1 1 0 0,0 0 0 0 0,0 0 0 0 0,-1 0 0 0 0,0 0 0 0 0,0-1 0 0 0,-1 0 0 0 0,0 0 0 0 0,0 0 0 0 0,0-1 0 0 0,-1 0 0 0 0,0 0 0 0 0,0-1 0 0 0,-1 0 0 0 0,0 0 0 0 0,0 0 0 0 0,0-1-1 0 0,-5 2-40 0 0,-22 16 80 0 0,-91 52 142 0 0,124-72-197 0 0,0 0-1 0 0,1 1 0 0 0,-1-1 1 0 0,0 0-1 0 0,1 1 1 0 0,0-1-1 0 0,-1 1 0 0 0,1 0 1 0 0,0-1-1 0 0,0 1 1 0 0,1 0-1 0 0,-1 0 0 0 0,1-1 1 0 0,-1 1-1 0 0,1 0 1 0 0,0 0-1 0 0,0 0 0 0 0,0 0 1 0 0,0-1-1 0 0,0 1 1 0 0,1 0-1 0 0,-1 0 0 0 0,1 0 1 0 0,0-1-1 0 0,0 1 0 0 0,0 0 1 0 0,0-1-1 0 0,1 1 1 0 0,-1-1-1 0 0,0 1 0 0 0,1-1 1 0 0,0 0-1 0 0,0 1 1 0 0,0-1-1 0 0,0 0 0 0 0,0 0 1 0 0,0 0-1 0 0,0-1 1 0 0,0 1-1 0 0,1 0 0 0 0,-1-1 1 0 0,1 0-1 0 0,1 1-24 0 0,-3-1 14 0 0,22 19 231 0 0,1-2 1 0 0,0 0-1 0 0,2-2 0 0 0,0-1 0 0 0,0-1 0 0 0,16 6-245 0 0,-4-4 223 0 0,61 43 518 0 0,-94-72-5406 0 0,-5 7-756 0 0,0-2-7181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9770 0 0,'0'0'2587'0'0,"0"0"-773"0"0,0 0-490 0 0,0 0-51 0 0,0 0 51 0 0,0 0-29 0 0,0 0-215 0 0,0 0-286 0 0,0 0-276 0 0,0 0-186 0 0,0 0-50 0 0,2-3 22 0 0,-1 3-269 0 0,0 0 1 0 0,0-1-1 0 0,-1 1 1 0 0,1 0-1 0 0,0-1 1 0 0,0 1-1 0 0,0 0 1 0 0,0 0-1 0 0,0 0 0 0 0,-1 0 1 0 0,1 0-1 0 0,0 0 1 0 0,0 0-1 0 0,0 0 1 0 0,0 0-1 0 0,0 0 1 0 0,-1 0-1 0 0,1 1 1 0 0,0-1-1 0 0,0 0 1 0 0,0 1-1 0 0,-1-1 1 0 0,1 1-1 0 0,0-1 0 0 0,0 1 1 0 0,-1-1-1 0 0,1 1 1 0 0,0-1-1 0 0,-1 1 1 0 0,1-1-1 0 0,0 1 1 0 0,-1 0-1 0 0,1-1 1 0 0,-1 1-1 0 0,0 0 1 0 0,1 0-1 0 0,-1 0 0 0 0,1-1 1 0 0,-1 1-1 0 0,0 0 1 0 0,0 0-1 0 0,1 0 1 0 0,-1 0-1 0 0,0-1 1 0 0,0 1-1 0 0,0 0 1 0 0,0 0-1 0 0,0 0 1 0 0,0 0-1 0 0,0 0 1 0 0,0 0-1 0 0,0-1 0 0 0,-1 1 1 0 0,1 1-36 0 0,8 30 484 0 0,-1 1-1 0 0,-2 0 1 0 0,-1 0 0 0 0,-1 0 0 0 0,-2 0 0 0 0,-3 19-484 0 0,2-32 102 0 0,-16 223 890 0 0,5-152-1439 0 0,11-84-3052 0 0,0-26-985 0 0,0 7-3658 0 0,0 4-3671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9754 0 0,'0'0'1754'0'0,"0"0"-121"0"0,0 0-22 0 0,0 0-9 0 0,0 0-42 0 0,0 0-182 0 0,0 0-272 0 0,0 0-257 0 0,0 0-149 0 0,0 0-100 0 0,-31 30-46 0 0,-98 93 7 0 0,125-120-512 0 0,0 1-1 0 0,0-1 1 0 0,0 1-1 0 0,1 0 0 0 0,-1 0 1 0 0,1 0-1 0 0,0 1 1 0 0,0-1-1 0 0,0 1 0 0 0,1 0 1 0 0,-1-1-1 0 0,1 1 1 0 0,1 0-1 0 0,-1 0 1 0 0,0 1-1 0 0,1 1-48 0 0,-3 11 218 0 0,-7 17 100 0 0,2 1 0 0 0,1 0 1 0 0,2 1-1 0 0,1 0 1 0 0,2 0-1 0 0,1 0 0 0 0,3 0 1 0 0,2 20-319 0 0,0-37 42 0 0,1 0 0 0 0,0 0 0 0 0,2-1 0 0 0,0 0 0 0 0,1 0 0 0 0,1 0 0 0 0,1-1 0 0 0,0 0 0 0 0,1 0 0 0 0,1-1 0 0 0,1-1 0 0 0,1 0 0 0 0,0 0 0 0 0,1-1 1 0 0,0-1-1 0 0,1-1 0 0 0,17 13-42 0 0,-27-23-57 0 0,0 0 1 0 0,1 1-1 0 0,-1-2 1 0 0,1 1-1 0 0,0-1 1 0 0,0 1-1 0 0,0-2 1 0 0,0 1-1 0 0,0-1 1 0 0,0 1-1 0 0,0-2 0 0 0,1 1 1 0 0,-1-1-1 0 0,0 0 1 0 0,0 0-1 0 0,3-1 57 0 0,15-17-2429 0 0,-13 0-3964 0 0,-8 14 3248 0 0,1-7-9155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2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15 12283 0 0,'0'0'1863'0'0,"0"0"-599"0"0,0 0-433 0 0,0 0 13 0 0,0 0 60 0 0,0 0 4 0 0,0 0-57 0 0,0 0-84 0 0,0 0-64 0 0,0 0-64 0 0,0 0-71 0 0,0 0-73 0 0,0 0-69 0 0,17-3-26 0 0,50-8-14 0 0,-34 20 455 0 0,-29-4-573 0 0,6 11 16 0 0,0-1 0 0 0,-1 1 0 0 0,0 0 0 0 0,-1 1 0 0 0,-1 0 0 0 0,-1 0 0 0 0,-1 1 0 0 0,0-1 0 0 0,-1 1-1 0 0,-1 0 1 0 0,0 7-284 0 0,0-10 109 0 0,26 251 844 0 0,-28-242-931 0 0,-1 1 0 0 0,-1-1 0 0 0,-2 0-1 0 0,0 0 1 0 0,-1 0 0 0 0,-2 0 0 0 0,0-1-1 0 0,-2 1 1 0 0,-1-2 0 0 0,0 1 0 0 0,-2-1-1 0 0,0-1 1 0 0,-1 0 0 0 0,-2 0 0 0 0,0-1-1 0 0,-8 8-21 0 0,-55 23-648 0 0,26-37-3602 0 0,46-14 1216 0 0,1 0-3490 0 0,-1 0-5633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67 14643 0 0,'0'0'1423'0'0,"0"0"-440"0"0,0 0-143 0 0,0 0 170 0 0,0 0 205 0 0,0 0 81 0 0,0 0-60 0 0,0 0-162 0 0,0 0-174 0 0,0 0-153 0 0,0 0-134 0 0,0 0-102 0 0,0 0-72 0 0,6 34-70 0 0,20 107-65 0 0,-24-131-256 0 0,0 1 0 0 0,-1-1 0 0 0,0 0 0 0 0,0 1 0 0 0,-1-1 0 0 0,-1 0 0 0 0,1 1 0 0 0,-2-1 0 0 0,1 0 0 0 0,-4 9-48 0 0,-1 8 79 0 0,-2 11-14 0 0,-9 38-65 0 0,4 1-1 0 0,3 0 1 0 0,0 56 0 0 0,11-133-72 0 0,-1 1-1 0 0,1 0 1 0 0,-1-1 0 0 0,1 1-1 0 0,-1 0 1 0 0,1-1 0 0 0,-1 1 0 0 0,1-1-1 0 0,-1 1 1 0 0,1-1 0 0 0,0 1-1 0 0,-1-1 1 0 0,1 1 0 0 0,0-1-1 0 0,-1 0 1 0 0,1 1 0 0 0,0-1 0 0 0,0 0-1 0 0,-1 0 1 0 0,1 0 0 0 0,0 1-1 0 0,0-1 1 0 0,0 0 0 0 0,-1 0-1 0 0,1 0 1 0 0,0 0 0 0 0,0 0-1 0 0,0 0 1 0 0,-1-1 0 0 0,1 1 0 0 0,0 0-1 0 0,0 0 1 0 0,0 0 0 0 0,-1-1-1 0 0,1 1 1 0 0,0 0 0 0 0,-1-1-1 0 0,1 1 1 0 0,0-1 0 0 0,-1 1-1 0 0,1-1 1 0 0,0 1 0 0 0,-1-1 0 0 0,1 1-1 0 0,-1-1 1 0 0,1 0 0 0 0,-1 1-1 0 0,1-1 1 0 0,-1 0 0 0 0,0 1-1 0 0,1-1 1 0 0,-1 0 0 0 0,0 0-1 0 0,1 1 1 0 0,-1-1 0 0 0,0 0 0 0 0,0 0-1 0 0,0 0 1 0 0,0 1 0 0 0,0-1-1 0 0,0 0 1 0 0,0 0 0 0 0,0 0-1 0 0,0 0 73 0 0,5-16-2485 0 0,-1 6-693 0 0,0 0-3552 0 0,-2 3-4475 0 0</inkml:trace>
  <inkml:trace contextRef="#ctx0" brushRef="#br0" timeOffset="319.503">443 1 12411 0 0,'0'0'1623'0'0,"0"0"-219"0"0,0 0-13 0 0,0 0 15 0 0,0 0-34 0 0,0 0-175 0 0,0 0-292 0 0,0 0-236 0 0,0 0-134 0 0,0 0-106 0 0,0 0-46 0 0,0 0-4 0 0,0 0 10 0 0,-3 6-5 0 0,-61 94 1234 0 0,-114 41-1870 0 0,160-101-1881 0 0,22-22-6998 0 0,1-14-2943 0 0</inkml:trace>
  <inkml:trace contextRef="#ctx0" brushRef="#br0" timeOffset="567.724">1 818 13067 0 0,'0'0'1978'0'0,"0"0"-643"0"0,0 0-309 0 0,0 0-12 0 0,0 0 72 0 0,0 0 30 0 0,0 0-35 0 0,0 0-88 0 0,0 0-163 0 0,0 0-179 0 0,34 6-171 0 0,107 17-148 0 0,-47-28 56 0 0,-74-1-305 0 0,208-33 556 0 0,-129 34-7889 0 0,-86 5-4686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3649 0 0,'0'0'3425'0'0,"0"0"-241"0"0,0 0-183 0 0,0 0-349 0 0,0 0-460 0 0,0 0-547 0 0,0 0-522 0 0,0 0-311 0 0,0 0-202 0 0,0 0-135 0 0,0 0-54 0 0,0 0-41 0 0,0 0-35 0 0,-35 16-44 0 0,-107 51-17 0 0,55-10 141 0 0,-18 35 47 0 0,104-92-475 0 0,1 1 1 0 0,0 0-1 0 0,-1 0 0 0 0,1-1 1 0 0,0 1-1 0 0,0 0 0 0 0,0 0 1 0 0,0-1-1 0 0,0 1 0 0 0,-1 0 1 0 0,2 0-1 0 0,-1 0 0 0 0,0-1 1 0 0,0 1-1 0 0,0 0 0 0 0,0 0 1 0 0,0 0-1 0 0,1-1 0 0 0,-1 1 1 0 0,0 0-1 0 0,1 0 0 0 0,-1-1 1 0 0,0 1-1 0 0,1 0 0 0 0,-1-1 1 0 0,1 1-1 0 0,-1-1 1 0 0,1 1-1 0 0,-1 0 0 0 0,1-1 1 0 0,0 1-1 0 0,-1-1 0 0 0,1 1 1 0 0,0-1-1 0 0,-1 0 0 0 0,1 1 1 0 0,0-1-1 0 0,0 0 0 0 0,-1 1 1 0 0,1-1-1 0 0,0 0 0 0 0,0 0 1 0 0,-1 0-1 0 0,1 0 0 0 0,0 0 1 0 0,0 0-1 0 0,0 0 0 0 0,0 0 3 0 0,52 9 36 0 0,-39-8-23 0 0,-6 0-7 0 0,1 0 0 0 0,-1 1 1 0 0,1 0-1 0 0,-1 0 0 0 0,1 0 0 0 0,-1 1 0 0 0,0 1 0 0 0,0-1 0 0 0,0 1 0 0 0,-1 1 0 0 0,0-1 0 0 0,1 1 0 0 0,-2 1 0 0 0,1-1 0 0 0,0 1 0 0 0,-1 0 0 0 0,0 0 0 0 0,-1 1 0 0 0,1 1-6 0 0,-4-3 15 0 0,-1-1 0 0 0,1 1 0 0 0,-2-1 0 0 0,1 1 0 0 0,0 0 0 0 0,-1 0 0 0 0,0-1 0 0 0,0 1-1 0 0,0 0 1 0 0,0 0 0 0 0,-1-1 0 0 0,0 1 0 0 0,0 0 0 0 0,0-1 0 0 0,-1 1 0 0 0,0-1 0 0 0,1 1 0 0 0,-1-1 0 0 0,-1 0 0 0 0,1 0 0 0 0,-1 0-1 0 0,0 0 1 0 0,1 0 0 0 0,-2-1 0 0 0,1 1 0 0 0,-3 2-15 0 0,-6 7 17 0 0,0-1-1 0 0,-1 0 1 0 0,0-1-1 0 0,-1 0 1 0 0,0-1 0 0 0,-1-1-1 0 0,-8 4-16 0 0,-66 6-823 0 0,88-44-4674 0 0,5 17 820 0 0,3 1-4725 0 0</inkml:trace>
  <inkml:trace contextRef="#ctx0" brushRef="#br0" timeOffset="370.01">894 19 12843 0 0,'0'0'1845'0'0,"0"0"-368"0"0,0 0 36 0 0,0 0 161 0 0,0 0-18 0 0,0 0-233 0 0,0 0-437 0 0,0 0-347 0 0,0 0-151 0 0,0 0-53 0 0,0 0-62 0 0,0 0-76 0 0,-29 21-70 0 0,-92 65-53 0 0,20-6 187 0 0,77-51-347 0 0,24-28-17 0 0,0 0 0 0 0,0 0 0 0 0,1 0 0 0 0,-1 0 0 0 0,0-1-1 0 0,0 1 1 0 0,0 0 0 0 0,1 0 0 0 0,-1 0 0 0 0,0-1 0 0 0,1 1 0 0 0,-1 0-1 0 0,1-1 1 0 0,-1 1 0 0 0,1 0 0 0 0,-1-1 0 0 0,1 1 0 0 0,-1 0 0 0 0,1-1 0 0 0,-1 1-1 0 0,1-1 1 0 0,0 1 0 0 0,0-1 0 0 0,-1 1 0 0 0,1-1 0 0 0,0 0 0 0 0,0 1-1 0 0,-1-1 1 0 0,1 0 0 0 0,0 0 0 0 0,0 1 0 0 0,0-1 0 0 0,-1 0 0 0 0,1 0 0 0 0,0 0-1 0 0,0 0 1 0 0,0 0 0 0 0,0 0 0 0 0,-1 0 0 0 0,1 0 0 0 0,0-1 0 0 0,0 1 3 0 0,61 1-7 0 0,-57-2 7 0 0,1 0 1 0 0,0 0 0 0 0,0 0 0 0 0,0 0 0 0 0,0 1 0 0 0,0 0 0 0 0,0 1 0 0 0,0-1 0 0 0,0 1 0 0 0,-1 0 0 0 0,1 0 0 0 0,0 1 0 0 0,0 0 0 0 0,-1 0 0 0 0,1 0-1 0 0,-1 1 1 0 0,0-1 0 0 0,1 1 0 0 0,-1 1 0 0 0,-1-1 0 0 0,1 1 0 0 0,0-1 0 0 0,-1 1 0 0 0,0 1 0 0 0,0-1 0 0 0,0 1 0 0 0,0-1 0 0 0,-1 1 0 0 0,1 1-1 0 0,-3-1 19 0 0,0 0 0 0 0,0-1 0 0 0,0 1 0 0 0,-1 0 0 0 0,1-1 0 0 0,-1 1 0 0 0,0 0 0 0 0,-1 0 0 0 0,1 0 1 0 0,-1-1-1 0 0,0 1 0 0 0,0 0 0 0 0,0-1 0 0 0,-1 1 0 0 0,0-1 0 0 0,1 1 0 0 0,-2-1 0 0 0,1 0 0 0 0,0 0 0 0 0,-1 0 1 0 0,0 0-1 0 0,0 0 0 0 0,0-1 0 0 0,-2 3-19 0 0,-93 76 220 0 0,87-74-214 0 0,-146 76-1152 0 0,157-84 1000 0 0,-2 0-320 0 0,1 0-9271 0 0,1-3-2533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0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4545 0 0,'0'0'1419'0'0,"0"0"-204"0"0,0 0-119 0 0,0 0 86 0 0,0 0 199 0 0,0 0 158 0 0,0 0 24 0 0,0 0-161 0 0,0 0-258 0 0,0 0-260 0 0,0 0-193 0 0,3-23-101 0 0,11-71-54 0 0,18 30 496 0 0,-11 41-593 0 0,2 0 1 0 0,1 2-1 0 0,1 0 1 0 0,0 2-1 0 0,7-3-439 0 0,-3 1 244 0 0,3-2 35 0 0,1 1 1 0 0,1 1 0 0 0,0 2-1 0 0,37-14-279 0 0,-68 32 14 0 0,0-1-1 0 0,-1 1 1 0 0,1 0-1 0 0,0 0 0 0 0,0 0 1 0 0,0 0-1 0 0,0 0 0 0 0,0 1 1 0 0,0-1-1 0 0,0 1 0 0 0,0 0 1 0 0,0 0-1 0 0,0 0 1 0 0,0 0-1 0 0,0 0 0 0 0,0 1 1 0 0,0-1-1 0 0,0 1 0 0 0,-1 0 1 0 0,1 0-1 0 0,0 0 1 0 0,0 0-1 0 0,0 1 0 0 0,-1-1 1 0 0,1 1-1 0 0,-1-1 0 0 0,1 1 1 0 0,-1 0-1 0 0,0 0 1 0 0,1 0-1 0 0,-1 0 0 0 0,0 1 1 0 0,-1-1-1 0 0,1 1 0 0 0,0-1 1 0 0,-1 1-1 0 0,1-1 1 0 0,-1 1-1 0 0,1 0-13 0 0,2 11 102 0 0,1 0 1 0 0,-2 1 0 0 0,0-1-1 0 0,-1 0 1 0 0,0 1-1 0 0,-1 0 1 0 0,-1-1-1 0 0,0 1 1 0 0,-1 1-103 0 0,1 11 78 0 0,-5 26 43 0 0,-1-1 0 0 0,-3 0 0 0 0,-3 0 0 0 0,-1 0-1 0 0,-15 34-120 0 0,18-55 23 0 0,-85 234 123 0 0,96-265-149 0 0,-1 0 1 0 0,0 0 0 0 0,1 0 0 0 0,-1 0 0 0 0,0 0-1 0 0,1 0 1 0 0,-1 0 0 0 0,0 1 0 0 0,0-1-1 0 0,1 0 1 0 0,-1 0 0 0 0,0 0 0 0 0,1 1 0 0 0,-1-1-1 0 0,0 0 1 0 0,0 0 0 0 0,0 0 0 0 0,1 1 2 0 0,26-38 53 0 0,19-32-1 0 0,57-83-33 0 0,71-77-19 0 0,-157 208 3 0 0,2 1 0 0 0,0 1 0 0 0,0 0 0 0 0,2 1 0 0 0,0 1 0 0 0,12-6-3 0 0,-32 23 0 0 0,0-1-1 0 0,-1 0 1 0 0,1 0-1 0 0,0 1 1 0 0,0-1 0 0 0,0 0-1 0 0,0 1 1 0 0,0-1-1 0 0,0 1 1 0 0,0-1-1 0 0,0 1 1 0 0,0-1-1 0 0,0 1 1 0 0,0 0-1 0 0,0 0 1 0 0,0-1 0 0 0,1 1-1 0 0,-1 0 1 0 0,0 0-1 0 0,0 0 1 0 0,0 0-1 0 0,0 0 1 0 0,0 0-1 0 0,0 1 1 0 0,1-1-1 0 0,-1 0 1 0 0,0 1 0 0 0,0-1-1 0 0,0 0 1 0 0,0 1-1 0 0,0 0 1 0 0,0-1-1 0 0,0 1 1 0 0,0-1-1 0 0,-1 1 1 0 0,1 0-1 0 0,0 0 1 0 0,0-1 0 0 0,0 1-1 0 0,-1 0 1 0 0,1 0-1 0 0,0 0 1 0 0,-1 0-1 0 0,1 0 1 0 0,-1 0-1 0 0,1 0 1 0 0,-1 0 0 0 0,1 0-1 0 0,-1 0 1 0 0,0 0-1 0 0,0 0 1 0 0,1 1-1 0 0,-1-1 1 0 0,1 36 48 0 0,-1 0-1 0 0,-2 0 1 0 0,-1-1-1 0 0,-2 1 1 0 0,-9 32-48 0 0,-10 92 82 0 0,23-160-83 0 0,1 1 0 0 0,0-1-1 0 0,0 0 1 0 0,-1 0 0 0 0,1 0-1 0 0,0 0 1 0 0,0 0 0 0 0,0 0 0 0 0,0 1-1 0 0,0-1 1 0 0,0 0 0 0 0,1 0-1 0 0,-1 0 1 0 0,0 0 0 0 0,0 0-1 0 0,1 0 1 0 0,-1 1 0 0 0,1-1-1 0 0,-1 0 1 0 0,1 0 0 0 0,0 0-1 0 0,-1-1 1 0 0,1 1 0 0 0,0 0 0 0 0,-1 0-1 0 0,1 0 1 0 0,0 0 0 0 0,0-1-1 0 0,0 1 1 0 0,0 0 0 0 0,0-1-1 0 0,0 1 1 0 0,0-1 0 0 0,0 1-1 0 0,0-1 1 0 0,0 1 0 0 0,0-1-1 0 0,0 0 1 0 0,0 1 0 0 0,1-1 0 0 0,-1 0-1 0 0,0 0 1 0 0,0 0 0 0 0,0 0-1 0 0,0 0 1 0 0,0 0 0 0 0,1 0-1 0 0,-1 0 1 0 0,0-1 0 0 0,0 1-1 0 0,0 0 1 0 0,0-1 0 0 0,0 1-1 0 0,0-1 1 0 0,0 1 0 0 0,0-1 0 0 0,0 1-1 0 0,0-1 1 0 0,0 0 0 0 0,0 0-1 0 0,0 1 1 0 0,0-1 0 0 0,0 0 1 0 0,26-19 10 0 0,0-1 0 0 0,-2-1 1 0 0,0-1-1 0 0,-1-1 0 0 0,-2-1 1 0 0,14-20-11 0 0,38-40 10 0 0,168-134-5 0 0,-236 214-5 0 0,0 0 0 0 0,0 1 1 0 0,0 0-1 0 0,0 0 0 0 0,1 1 0 0 0,0 0 0 0 0,-1 0 1 0 0,1 0-1 0 0,0 1 0 0 0,1 0 0 0 0,-1 0 0 0 0,0 1 1 0 0,3 0-1 0 0,-9 2 2 0 0,0 0 1 0 0,1 1 0 0 0,-1-1-1 0 0,0 0 1 0 0,0 1 0 0 0,0-1-1 0 0,0 1 1 0 0,0 0 0 0 0,-1-1 0 0 0,1 1-1 0 0,0 0 1 0 0,-1-1 0 0 0,1 1-1 0 0,-1 0 1 0 0,0 0 0 0 0,1-1-1 0 0,-1 1 1 0 0,0 0 0 0 0,0 0-1 0 0,0-1 1 0 0,0 1 0 0 0,-1 0 0 0 0,1 0-1 0 0,0 0 1 0 0,-1 0-3 0 0,1 3 15 0 0,-3 23 30 0 0,0-1 0 0 0,-2-1 0 0 0,-1 1 0 0 0,-1 0 0 0 0,-1-1 0 0 0,-2-1 0 0 0,-9 20-45 0 0,-22 66 96 0 0,21 10-1503 0 0,32-109-2011 0 0,-3-12-639 0 0,-5 0 743 0 0,4 0-8308 0 0</inkml:trace>
  <inkml:trace contextRef="#ctx0" brushRef="#br0" timeOffset="382.801">2215 176 9890 0 0,'0'0'2933'0'0,"0"0"-1014"0"0,0 0-523 0 0,0 0-113 0 0,0 0-44 0 0,0 0-64 0 0,0 0-140 0 0,-31 17-175 0 0,-100 55-160 0 0,54-10 109 0 0,62-44-608 0 0,-6 4 9 0 0,1 0 0 0 0,1 2 0 0 0,1 0 1 0 0,1 2-1 0 0,1-1 0 0 0,1 2 0 0 0,2 0 0 0 0,-3 8-210 0 0,14-32 15 0 0,1 1-1 0 0,-1 0 0 0 0,0-1 1 0 0,1 1-1 0 0,0 0 1 0 0,0 0-1 0 0,0 0 0 0 0,0 0 1 0 0,1 0-1 0 0,0 0 0 0 0,0 0 1 0 0,0 0-1 0 0,0 0 0 0 0,0 0 1 0 0,1 0-1 0 0,0 0 1 0 0,-1 0-1 0 0,2-1 0 0 0,-1 1 1 0 0,0 0-1 0 0,1 0 0 0 0,0-1 1 0 0,-1 1-1 0 0,1-1 0 0 0,1 1 1 0 0,-1-1-1 0 0,0 0 1 0 0,1 0-1 0 0,0 0 0 0 0,0 0 1 0 0,0-1-1 0 0,0 1 0 0 0,0-1 1 0 0,0 1-1 0 0,1-1 0 0 0,-1 0 1 0 0,1-1-1 0 0,-1 1 1 0 0,2 0-16 0 0,12 0 50 0 0,-1-1-1 0 0,0 0 0 0 0,1-1 0 0 0,-1-1 0 0 0,0-1 1 0 0,0 0-1 0 0,0-1 0 0 0,0-1 0 0 0,0 0 0 0 0,0-1 1 0 0,-1-1-1 0 0,0 0 0 0 0,0-1 0 0 0,-1-1 0 0 0,0 0 1 0 0,0-1-1 0 0,-1 0 0 0 0,0-1 0 0 0,0-1 0 0 0,-1 0 1 0 0,-1-1-1 0 0,2-3-48 0 0,16-15 61 0 0,-1-1 0 0 0,-2-2 0 0 0,-1-1 0 0 0,16-31-61 0 0,-9 16 45 0 0,-21 37-31 0 0,-12 21-35 0 0,-10 22 5 0 0,-8 11-42 0 0,12-29-38 0 0,1 0 0 0 0,0 0 0 0 0,0 1 1 0 0,1 0-1 0 0,1 0 0 0 0,1 0 0 0 0,0 0 0 0 0,0 0 1 0 0,2 1-1 0 0,0-1 0 0 0,0 1 0 0 0,2 5 96 0 0,33 12-3520 0 0,-17-28-177 0 0,-1-3-3302 0 0,-5-1-4177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4513 7474 0 0,'0'0'1387'0'0,"0"0"-199"0"0,0 0 39 0 0,0 0 170 0 0,0 0 125 0 0,0 0-18 0 0,0 0-210 0 0,0 0-284 0 0,0 0-254 0 0,0 0-219 0 0,0 0-158 0 0,-5 0-68 0 0,-15 0-21 0 0,15 0 5 0 0,5 0 14 0 0,0 0-43 0 0,0 0-22 0 0,0 0 4 0 0,0 0 16 0 0,0 0 49 0 0,0 0 57 0 0,0 0 18 0 0,11-23 928 0 0,9-38-625 0 0,-20 60-532 0 0,0 1 26 0 0,0 0 4 0 0,0 0 11 0 0,0 0-14 0 0,0 0-19 0 0,0 0-18 0 0,0 0 0 0 0,-16 20-550 0 0,9-3-3124 0 0,2-5-5139 0 0,2-2-3790 0 0</inkml:trace>
  <inkml:trace contextRef="#ctx0" brushRef="#br0" timeOffset="481.957">328 4966 14315 0 0,'0'0'1551'0'0,"0"0"-409"0"0,0 0-166 0 0,0 0 35 0 0,0 0 34 0 0,0 0-42 0 0,0 0-176 0 0,0 0-218 0 0,0 0-176 0 0,0 0-127 0 0,0 0-68 0 0,0 0-33 0 0,0 0-8 0 0,5-4 989 0 0,10-11 879 0 0,-13 8-1393 0 0,-18 18-284 0 0,-29 40-127 0 0,58-58-852 0 0,8-3-1548 0 0,-11 6-2283 0 0,-4 0-7774 0 0</inkml:trace>
  <inkml:trace contextRef="#ctx0" brushRef="#br0" timeOffset="1617.031">5729 4406 11218 0 0,'0'0'1857'0'0,"0"0"-249"0"0,0 0-162 0 0,0 0-67 0 0,0 0-38 0 0,0 0-156 0 0,0 0-269 0 0,0 0-251 0 0,0 0-247 0 0,0 0-174 0 0,0 0-94 0 0,-1 2-10 0 0,4 88 1544 0 0,-3 219 481 0 0,-29 75-1830 0 0,36-278-1615 0 0,-3-102 310 0 0,-3-4-3416 0 0,-1 0-4192 0 0,0 0-2655 0 0</inkml:trace>
  <inkml:trace contextRef="#ctx0" brushRef="#br0" timeOffset="3795.581">5632 4399 6817 0 0,'0'0'1475'0'0,"0"0"-342"0"0,0 0-205 0 0,0 0 7 0 0,0 0 58 0 0,0 0-2 0 0,0 0-57 0 0,0 0-78 0 0,0 0-76 0 0,0 0-65 0 0,0 0-82 0 0,0 0-73 0 0,30-9-35 0 0,94-29-7 0 0,-36 25 693 0 0,-65 14-825 0 0,151 21 1709 0 0,-122-9-1796 0 0,0-2 1 0 0,0-3-1 0 0,1-2 1 0 0,0-2-1 0 0,0-3 1 0 0,0-2-1 0 0,18-4-299 0 0,144-32 266 0 0,79-3-290 0 0,-21 40 172 0 0,-273 0-151 0 0,0 0 11 0 0,0 0 13 0 0,0 0 6 0 0,0 0 9 0 0,0 0-1 0 0,0 0 2 0 0,0 0-6 0 0,0 0-9 0 0,0 0 10 0 0,0 0-13 0 0,0 0-10 0 0,0 0-3 0 0,0 0-9 0 0,0 0 6 0 0,0 0-9 0 0,20 3 1861 0 0,-26 53-1394 0 0,-19 172 47 0 0,6-69-341 0 0,-10 164-25 0 0,-6-95-10 0 0,13-148 93 0 0,17 28 30 0 0,5-108-263 0 0,0 0-2 0 0,0 0 15 0 0,-12 0 1043 0 0,-81-8-989 0 0,-364 5-97 0 0,120 7 10 0 0,254-26 60 0 0,26 18-22 0 0,-1 2 0 0 0,0 3 0 0 0,1 2 0 0 0,-18 6-10 0 0,-73-9 23 0 0,48-7 21 0 0,35-1-27 0 0,65 8-27 0 0,0 0 20 0 0,0 0 5 0 0,0 0-4 0 0,0 0 6 0 0,0 0 6 0 0,0 0-27 0 0,3-12 34 0 0,0 0 0 0 0,1 0 0 0 0,1 0 0 0 0,0 0 0 0 0,0 0 1 0 0,1 1-1 0 0,1 0 0 0 0,-1 1 0 0 0,8-8-30 0 0,-10 12-11 0 0,0-2-50 0 0,-1 1 0 0 0,0-1-1 0 0,0 0 1 0 0,0 0 0 0 0,-1 0 0 0 0,-1 0 0 0 0,1 0 0 0 0,-1 0 0 0 0,0-1 0 0 0,-1 1-1 0 0,0 0 1 0 0,-1-2 61 0 0,-7-2-1497 0 0,3 8-605 0 0,2-3-4505 0 0,3 3-5491 0 0</inkml:trace>
  <inkml:trace contextRef="#ctx0" brushRef="#br0" timeOffset="4619.676">6053 5294 10202 0 0,'0'0'2591'0'0,"0"0"-681"0"0,0 0-302 0 0,0 0-1 0 0,0 0 74 0 0,0 0-47 0 0,0 0-223 0 0,0 0-267 0 0,0 0-304 0 0,0 0-208 0 0,0 0-114 0 0,0 0-69 0 0,0 0-32 0 0,0-13-43 0 0,3-93 470 0 0,6 75-747 0 0,1 0 0 0 0,2 0-1 0 0,1 1 1 0 0,2 0 0 0 0,1 1 0 0 0,1 1 0 0 0,1 1 0 0 0,1 0-1 0 0,2 2 1 0 0,12-12-97 0 0,62-52 50 0 0,-91 86-58 0 0,-4 2-23 0 0,0 1 1 0 0,0 0-10 0 0,4 34-37 0 0,2 57 178 0 0,-7-81-101 0 0,0-1 0 0 0,0 1 0 0 0,1-1 1 0 0,1 1-1 0 0,0-1 0 0 0,0 0 0 0 0,1 1 0 0 0,0-1 1 0 0,1 0-1 0 0,-1 0 0 0 0,2 0 0 0 0,0 0 1 0 0,0-1-1 0 0,0 1 0 0 0,1-1 0 0 0,1 2 0 0 0,-3-10 5 0 0,0 1 0 0 0,-1 0 0 0 0,1-1-1 0 0,0 1 1 0 0,0-1 0 0 0,0 0 0 0 0,0 0-1 0 0,0 0 1 0 0,-1 0 0 0 0,1-1 0 0 0,0 1 0 0 0,0-1-1 0 0,0 0 1 0 0,-1 0 0 0 0,1 0 0 0 0,0 0 0 0 0,-1 0-1 0 0,1 0 1 0 0,-1-1 0 0 0,1 1 0 0 0,-1-1-1 0 0,0 0 1 0 0,0 1 0 0 0,0-1 0 0 0,0 0 0 0 0,0 0-1 0 0,0-1 1 0 0,0 1 0 0 0,0 0 0 0 0,-1-1-5 0 0,0 2-1 0 0,41-38 9 0 0,-2-2 1 0 0,-2-2-1 0 0,21-33-8 0 0,-59 77-3 0 0,0-1-1 0 0,1 0 1 0 0,-1 0-1 0 0,0 1 1 0 0,0-1-1 0 0,0 0 1 0 0,0 0-1 0 0,1 0 1 0 0,-1 1-1 0 0,0-1 1 0 0,0 0-1 0 0,0 0 1 0 0,1 0-1 0 0,-1 0 1 0 0,0 1-1 0 0,0-1 1 0 0,0 0 0 0 0,1 0-1 0 0,-1 0 1 0 0,0 0-1 0 0,0 0 1 0 0,1 0-1 0 0,-1 0 1 0 0,0 0-1 0 0,1 0 1 0 0,-1 0-1 0 0,0 0 1 0 0,0 0-1 0 0,1 0 1 0 0,-1 0-1 0 0,0 0 1 0 0,0 0-1 0 0,1 0 1 0 0,-1 0-1 0 0,0 0 1 0 0,0 0-1 0 0,1 0 1 0 0,-1 0 3 0 0,0 15 24 0 0,15 263 12 0 0,-15-273-128 0 0,5 50-90 0 0,4-23-2902 0 0,0-24-6145 0 0,-5-8-3069 0 0</inkml:trace>
  <inkml:trace contextRef="#ctx0" brushRef="#br0" timeOffset="4873.21">6887 5058 16315 0 0,'0'0'1466'0'0,"0"0"-331"0"0,0 0 0 0 0,0 0 116 0 0,0 0 44 0 0,0 0-103 0 0,0 0-248 0 0,0 0-237 0 0,0 0-169 0 0,0 0-93 0 0,0 0-84 0 0,0 0-81 0 0,0 0-76 0 0,-7 26-51 0 0,-20 79-21 0 0,1 0 382 0 0,2-76-974 0 0,23-29 80 0 0,1 0-280 0 0,0-7-8362 0 0,0 3-3050 0 0</inkml:trace>
  <inkml:trace contextRef="#ctx0" brushRef="#br0" timeOffset="8661.937">5602 4863 0 0 0,'0'0'1022'0'0,"0"0"783"0"0,0 0 154 0 0,0 0-128 0 0,0 0-184 0 0,0 0-174 0 0,0 0-96 0 0,0 0-124 0 0,0 0-122 0 0,0 0-107 0 0,3-1-88 0 0,11-1-21 0 0,-11 1 1 0 0,-3 1-12 0 0,0 0-22 0 0,-22 0 1390 0 0,-25-8-1621 0 0,-1 3-1 0 0,0 2 1 0 0,0 2-1 0 0,-17 3-650 0 0,-7-1 452 0 0,-607 43 1678 0 0,393-59-1112 0 0,55 4-393 0 0,51 26-298 0 0,145-15-231 0 0,-52-1 135 0 0,29-5-131 0 0,-53 5 181 0 0,111 1-248 0 0,0 0-14 0 0,0 0-12 0 0,0 0-13 0 0,0 0 1 0 0,0 0 8 0 0,0 0-9 0 0,0 0 1 0 0,0 0 13 0 0,0 0 12 0 0,0 0-3 0 0,0 0-2 0 0,0 0 1 0 0,0 0 19 0 0,0 0-23 0 0,0 0-14 0 0,0 0 10 0 0,0 0-20 0 0,0 0-30 0 0,0 0 18 0 0,0 0 34 0 0,0 0 30 0 0,0 0-22 0 0,0 0-4 0 0,0 0-3 0 0,0 0-23 0 0,0 0-8 0 0,0 0 9 0 0,0 0 7 0 0,13-27 458 0 0,84-261-413 0 0,-44 128-58 0 0,-50 153 19 0 0,-2 5-116 0 0,-1 24 4 0 0,11 43 136 0 0,3 1 0 0 0,3-2 0 0 0,8 19-26 0 0,109 223 33 0 0,-126-282-14 0 0,-1 1 1 0 0,-1-1-1 0 0,-1 2 1 0 0,-1-1-1 0 0,-1 0 1 0 0,-1 1-1 0 0,-2 15-19 0 0,0-40 15 0 0,0 0 3 0 0,0 1-12 0 0,0-1 6 0 0,0-1 18 0 0,0 0-7 0 0,0 0 8 0 0,0 0 9 0 0,0 0 9 0 0,0 0 12 0 0,0 0 6 0 0,0 0 6 0 0,0 0-10 0 0,0 0 5 0 0,0 0-5 0 0,0 0-8 0 0,-22-19 146 0 0,-61-62-201 0 0,49 47 0 0 0,-176-156-9 0 0,120 120-65 0 0,81 62-53 0 0,-16-10-2637 0 0,30 32-9409 0 0,-3-10-483 0 0</inkml:trace>
  <inkml:trace contextRef="#ctx0" brushRef="#br0" timeOffset="9312.949">2999 4189 12059 0 0,'0'0'1393'0'0,"0"0"42"0"0,0 0 32 0 0,0 0 36 0 0,0 0 15 0 0,0 0-77 0 0,0 0-160 0 0,0 0-206 0 0,0 0-211 0 0,0 0-231 0 0,0 0-193 0 0,0 0-142 0 0,0 0-94 0 0,-7-3-47 0 0,-23-8 45 0 0,23 45 768 0 0,12 440 1395 0 0,-23-109-1988 0 0,12-289-647 0 0,6-76 163 0 0,0 0-24 0 0,0 0-11 0 0,0 0-26 0 0,0 0-6 0 0,0 0-26 0 0,0 0-65 0 0,6-26-2076 0 0,-1 5 655 0 0,2-13-1385 0 0,-4 9-4254 0 0,-1 10-4389 0 0</inkml:trace>
  <inkml:trace contextRef="#ctx0" brushRef="#br0" timeOffset="9964.804">2651 4278 3601 0 0,'0'0'1444'0'0,"0"0"-106"0"0,0 0 15 0 0,0 0 146 0 0,0 0 240 0 0,0 0 120 0 0,0 0-48 0 0,0 0-188 0 0,0 0-290 0 0,0 0-233 0 0,0 0-181 0 0,0 0-108 0 0,0 0-54 0 0,-11-7-50 0 0,-35-17-40 0 0,38 17 5757 0 0,13 4-4891 0 0,17 3-2754 0 0,-20 0 1822 0 0,120-6 0 0 0,-1-5 0 0 0,90-22-601 0 0,-34 5 228 0 0,-31 14-43 0 0,-145 14-174 0 0,-1 0 28 0 0,0 0-11 0 0,0 0-3 0 0,0 0 3 0 0,0 0-5 0 0,0 0 9 0 0,0 0-8 0 0,0 0 8 0 0,0 0-12 0 0,0 0-4 0 0,0 0 1 0 0,0 0 3 0 0,0 0-15 0 0,0 0-22 0 0,0 0 1 0 0,0 0 5 0 0,0 0-3 0 0,0 0-6 0 0,-4-3-1297 0 0,4 2-5823 0 0,0 1-5228 0 0</inkml:trace>
  <inkml:trace contextRef="#ctx0" brushRef="#br0" timeOffset="-22533.575">142 518 3449 0 0,'0'0'2459'0'0,"0"0"-1794"0"0,0 0-293 0 0,0 0 419 0 0,0 0 456 0 0,36-22 339 0 0,117-71 94 0 0,102-50 2945 0 0,-226 126-4287 0 0,294-193 3178 0 0,-290 177-2298 0 0,-32 56 1303 0 0,-13 41-2263 0 0,-33 189 593 0 0,5 62-851 0 0,23-104 258 0 0,-49 453 150 0 0,-30-219-258 0 0,76-375-143 0 0,20-70-30 0 0,0 0 1 0 0,-1 0-1 0 0,1-1 0 0 0,0 1 0 0 0,0 0 1 0 0,0 0-1 0 0,0 0 0 0 0,-1 0 1 0 0,1 0-1 0 0,0 0 0 0 0,0 0 1 0 0,0-1-1 0 0,-1 1 0 0 0,1 0 0 0 0,0 0 1 0 0,0 0-1 0 0,0 0 0 0 0,-1 0 1 0 0,1 0-1 0 0,0 0 0 0 0,0 0 1 0 0,0 0-1 0 0,-1 0 0 0 0,1 0 1 0 0,0 0-1 0 0,0 0 0 0 0,0 0 0 0 0,-1 1 1 0 0,1-1-1 0 0,0 0 0 0 0,0 0 23 0 0,4-24-478 0 0,5-35-1340 0 0,-8 33-1531 0 0,0 5-2554 0 0,-1 6-5803 0 0</inkml:trace>
  <inkml:trace contextRef="#ctx0" brushRef="#br0" timeOffset="-22244.967">335 1255 18020 0 0,'0'0'307'0'0,"0"0"43"0"0,0 0 74 0 0,0 0 271 0 0,0 0 235 0 0,0 0 94 0 0,0 0-77 0 0,38-19-183 0 0,122-60-156 0 0,-32 26 212 0 0,121-21-680 0 0,-140 63-7624 0 0,-91 11-4188 0 0</inkml:trace>
  <inkml:trace contextRef="#ctx0" brushRef="#br0" timeOffset="-21998.919">1250 1641 13035 0 0,'0'0'773'0'0,"0"0"-161"0"0,0 0 69 0 0,0 0 348 0 0,0 0 275 0 0,0 0 67 0 0,0 0-196 0 0,0 0-307 0 0,0 0-257 0 0,0 0-156 0 0,0 0-80 0 0,0 0-59 0 0,0 0-13 0 0,2-18-1 0 0,28-143 580 0 0,-18 119-676 0 0,2 2-1 0 0,1-1 1 0 0,3 2 0 0 0,1 1 0 0 0,2 0 0 0 0,14-18-206 0 0,-31 50-81 0 0,-1 0 1 0 0,2 1 0 0 0,-1-1-1 0 0,1 1 1 0 0,-1 0 0 0 0,1 1-1 0 0,1-1 1 0 0,-1 1 0 0 0,1 0-1 0 0,-1 0 1 0 0,1 1 0 0 0,0 0-1 0 0,1 0 1 0 0,-1 0-1 0 0,0 1 1 0 0,5-2 80 0 0,3 21-5147 0 0,-12-8-2371 0 0,0-1-3858 0 0</inkml:trace>
  <inkml:trace contextRef="#ctx0" brushRef="#br0" timeOffset="-21695.268">1670 1354 7026 0 0,'0'0'1856'0'0,"0"0"-138"0"0,0 0-91 0 0,0 0-100 0 0,0 0-146 0 0,0 0-163 0 0,0 0-167 0 0,0 0-167 0 0,0 0-103 0 0,0 0-120 0 0,32-6-104 0 0,101-20-53 0 0,-131 26-479 0 0,0 0 0 0 0,0 0-1 0 0,1 0 1 0 0,-1 0 0 0 0,0 0-1 0 0,0 0 1 0 0,0-1 0 0 0,0 1 0 0 0,0-1-1 0 0,0 1 1 0 0,0-1 0 0 0,0 0-1 0 0,0 0 1 0 0,0 0 0 0 0,0 0 0 0 0,0 0-1 0 0,0 0 1 0 0,-1 0 0 0 0,1-1-1 0 0,0 1 1 0 0,-1-1 0 0 0,1 1 0 0 0,-1-1-1 0 0,0 0 1 0 0,1 1 0 0 0,-1-1-1 0 0,0-1-24 0 0,2-5 147 0 0,0 3-62 0 0,0 0 0 0 0,0 0 0 0 0,-1-1 0 0 0,0 1 0 0 0,0-1 0 0 0,-1 0 0 0 0,1 1 0 0 0,-1-1 0 0 0,0 0 0 0 0,-1 0 0 0 0,1 0 0 0 0,-1 0 0 0 0,-1 0 0 0 0,1 0-85 0 0,0 4 1 0 0,-1 0 1 0 0,1 0-1 0 0,-1 0 1 0 0,1-1-1 0 0,-1 1 1 0 0,0 0 0 0 0,0 0-1 0 0,0 0 1 0 0,0 0-1 0 0,0 1 1 0 0,-1-1-1 0 0,1 0 1 0 0,0 0 0 0 0,-1 1-1 0 0,1-1 1 0 0,-1 1-1 0 0,0-1 1 0 0,1 1-1 0 0,-1 0 1 0 0,0-1 0 0 0,0 1-1 0 0,0 0 1 0 0,0 0-1 0 0,0 1 1 0 0,0-1-1 0 0,0 0 1 0 0,0 1 0 0 0,0-1-1 0 0,-1 1 1 0 0,1-1-1 0 0,0 1 1 0 0,0 0-1 0 0,0 0 1 0 0,0 0 0 0 0,-1 0-1 0 0,1 1 1 0 0,0-1-1 0 0,-1 1-1 0 0,-8 2-25 0 0,0 2 0 0 0,1 0-1 0 0,-1 0 1 0 0,1 0 0 0 0,0 2 0 0 0,0-1-1 0 0,1 1 1 0 0,0 0 0 0 0,0 1 0 0 0,1 0-1 0 0,0 1 1 0 0,0 0 0 0 0,1 0 0 0 0,0 0-1 0 0,1 1 1 0 0,0 0 0 0 0,0 0-1 0 0,-2 7 26 0 0,3-8 11 0 0,0 1-1 0 0,1-1 0 0 0,0 1 0 0 0,1-1 0 0 0,-1 1 0 0 0,2 0 0 0 0,0 1 0 0 0,0-1 0 0 0,1 0 0 0 0,0 0 1 0 0,1 1-1 0 0,0-1 0 0 0,0 0 0 0 0,2 6-10 0 0,-1-11 1 0 0,1 0 0 0 0,-1 0 0 0 0,1 0 0 0 0,0-1 0 0 0,1 1 1 0 0,-1 0-1 0 0,1-1 0 0 0,0 0 0 0 0,0 0 0 0 0,0 0 0 0 0,1 0 0 0 0,-1 0 0 0 0,1 0 0 0 0,0-1 1 0 0,0 0-1 0 0,0 0 0 0 0,1 0 0 0 0,-1 0 0 0 0,1-1 0 0 0,-1 0 0 0 0,1 0 0 0 0,0 0 1 0 0,0 0-1 0 0,0-1 0 0 0,0 1 0 0 0,3-1-1 0 0,4 1-54 0 0,0 0-1 0 0,0 0 1 0 0,0-2 0 0 0,0 1-1 0 0,0-2 1 0 0,0 1 0 0 0,0-2 0 0 0,0 1-1 0 0,0-2 1 0 0,-1 0 0 0 0,2 0 54 0 0,60-26-2324 0 0,-27 8-7100 0 0,-34 16-801 0 0</inkml:trace>
  <inkml:trace contextRef="#ctx0" brushRef="#br0" timeOffset="-21350.959">2115 1435 3889 0 0,'0'0'2954'0'0,"0"0"-1282"0"0,0 0-70 0 0,0 0 182 0 0,0 0-38 0 0,0 0-127 0 0,0 0-193 0 0,0 0-220 0 0,0 0-164 0 0,0 0-147 0 0,33-12-148 0 0,100-40-132 0 0,-39-2 606 0 0,-87 49-1181 0 0,0 1 0 0 0,-1-1 0 0 0,0 0 0 0 0,0 0-1 0 0,0-1 1 0 0,-1 0 0 0 0,0 0 0 0 0,0 0 0 0 0,0-1 0 0 0,-1 1 0 0 0,0-1 0 0 0,0 0-1 0 0,0 0 1 0 0,-1-1 0 0 0,0 1 0 0 0,-1-1 0 0 0,0 1 0 0 0,0-1 0 0 0,0-7-40 0 0,-2 13-13 0 0,-1 0 0 0 0,1 0 0 0 0,-1 0 0 0 0,0 0 0 0 0,0 0 0 0 0,0 0 0 0 0,0 0 0 0 0,0 0 0 0 0,0 1 0 0 0,0-1 0 0 0,-1 0 0 0 0,1 1 0 0 0,0-1 1 0 0,-1 1-1 0 0,0-1 0 0 0,1 1 0 0 0,-1 0 0 0 0,0 0 0 0 0,0 0 0 0 0,1 0 0 0 0,-1 0 0 0 0,0 0 0 0 0,0 0 0 0 0,0 1 0 0 0,0-1 0 0 0,0 1 0 0 0,0-1 0 0 0,0 1 1 0 0,-1 0-1 0 0,1 0 0 0 0,-1 0 13 0 0,-69-1-721 0 0,61 5 715 0 0,-1 0 0 0 0,0 1 0 0 0,1 0 0 0 0,0 1 0 0 0,0 0 0 0 0,1 1 0 0 0,0 0 0 0 0,0 1 0 0 0,0 0 0 0 0,1 0 0 0 0,0 1 0 0 0,1 0 0 0 0,0 1 0 0 0,0 0 0 0 0,1 0 0 0 0,1 0 0 0 0,-1 1 0 0 0,2 0 0 0 0,-1 0 0 0 0,2 1 0 0 0,-1-1-1 0 0,2 1 1 0 0,-1 0 0 0 0,2 0 0 0 0,0 1 0 0 0,0-1 0 0 0,1 8 6 0 0,1-15 12 0 0,0 0-1 0 0,1 0 1 0 0,0 0-1 0 0,0 0 1 0 0,0 0-1 0 0,0-1 1 0 0,1 1-1 0 0,0 0 1 0 0,0-1-1 0 0,0 1 0 0 0,1-1 1 0 0,-1 0-1 0 0,1 1 1 0 0,0-1-1 0 0,0-1 1 0 0,1 1-1 0 0,-1 0 1 0 0,1-1-1 0 0,0 0 1 0 0,0 0-1 0 0,0 0 1 0 0,0 0-1 0 0,0 0 1 0 0,1-1-1 0 0,-1 0 1 0 0,1 0-1 0 0,-1 0 0 0 0,1-1 1 0 0,0 1-1 0 0,2-1-11 0 0,15 6-33 0 0,1-2 0 0 0,0 0 0 0 0,0-1 0 0 0,1-2 0 0 0,-1 0 0 0 0,1-2 0 0 0,18-1 33 0 0,43-8-5773 0 0,-62 5-5353 0 0</inkml:trace>
  <inkml:trace contextRef="#ctx0" brushRef="#br0" timeOffset="-19713.156">3737 213 9058 0 0,'0'0'2194'0'0,"0"0"-242"0"0,0 0-293 0 0,0 0-171 0 0,0 0-57 0 0,0 0-93 0 0,0 0-190 0 0,0 0-209 0 0,0 0-248 0 0,0 0-210 0 0,0 0-140 0 0,0 0-41 0 0,-4-5 28 0 0,1 3-280 0 0,3 2-36 0 0,0 1 0 0 0,0-1 0 0 0,0 1 0 0 0,0-1 0 0 0,0 1 0 0 0,0-1 0 0 0,0 1 1 0 0,0-1-1 0 0,-1 1 0 0 0,1-1 0 0 0,0 1 0 0 0,0-1 0 0 0,0 1 0 0 0,-1-1 0 0 0,1 0 0 0 0,0 1 1 0 0,0-1-1 0 0,-1 1 0 0 0,1-1 0 0 0,0 0 0 0 0,-1 1 0 0 0,1-1 0 0 0,-1 0 0 0 0,1 1 1 0 0,0-1-1 0 0,-1 0 0 0 0,1 0 0 0 0,-1 1 0 0 0,1-1 0 0 0,-1 0 0 0 0,1 0 0 0 0,-1 0 0 0 0,1 0 1 0 0,-1 0-1 0 0,1 0 0 0 0,0 1 0 0 0,-1-1 0 0 0,1 0 0 0 0,-1 0 0 0 0,1-1 0 0 0,-1 1 1 0 0,1 0-1 0 0,-1 0 0 0 0,1 0 0 0 0,-1 0 0 0 0,1 0 0 0 0,-1 0 0 0 0,1-1 0 0 0,-1 1 0 0 0,1 0 1 0 0,-1 0-1 0 0,1-1 0 0 0,0 1 0 0 0,-1 0 0 0 0,1-1 0 0 0,0 1 0 0 0,-1 0 0 0 0,1-1-12 0 0,9 248 1615 0 0,8 105-711 0 0,-16 7-904 0 0,-1-236 37 0 0,0-123-25 0 0,8-19 269 0 0,-2 2-286 0 0,1 0 0 0 0,0 1 0 0 0,2 0 1 0 0,0 1-1 0 0,0 0 0 0 0,2 0 0 0 0,-1 1 0 0 0,2 1 0 0 0,10-10 5 0 0,-4 5-12 0 0,2 1-1 0 0,0 0 1 0 0,1 2-1 0 0,0 0 1 0 0,1 2-1 0 0,1 0 1 0 0,0 2-1 0 0,1 0 1 0 0,0 2-1 0 0,0 0 1 0 0,1 2-1 0 0,0 0 1 0 0,1 2-1 0 0,-1 1 1 0 0,1 1-1 0 0,19 1 13 0 0,-38 3 2 0 0,-1 1 0 0 0,1 0 1 0 0,0 1-1 0 0,-1 0 0 0 0,0 0 0 0 0,1 0 0 0 0,-1 1 1 0 0,0 0-1 0 0,-1 0 0 0 0,1 0 0 0 0,-1 1 0 0 0,0-1 1 0 0,0 2-1 0 0,0-1 0 0 0,-1 0 0 0 0,0 1 0 0 0,0 0 1 0 0,0 0-1 0 0,-1 0 0 0 0,1 0 0 0 0,-2 0 0 0 0,1 1 1 0 0,-1 0-1 0 0,0-1 0 0 0,0 1 0 0 0,-1 0 0 0 0,1 0 1 0 0,-2 0-1 0 0,1 0 0 0 0,-1 0 0 0 0,0 0 0 0 0,0 0 1 0 0,-1 0-1 0 0,0 0 0 0 0,0 0 0 0 0,-1 0 0 0 0,0-1 1 0 0,0 1-1 0 0,-1 0 0 0 0,-1 3-2 0 0,-8 14 7 0 0,-1-1 0 0 0,-1 0 0 0 0,-1-1 0 0 0,-1 0 0 0 0,-1-1 0 0 0,0-1 0 0 0,-2-1 0 0 0,0-1 0 0 0,-1 0 0 0 0,-1-1 0 0 0,-1-1 0 0 0,0-2 0 0 0,-1 0 0 0 0,0-1 1 0 0,-1-1-1 0 0,-1-2 0 0 0,0 0 0 0 0,0-1 0 0 0,-1-2 0 0 0,1-1 0 0 0,-2 0 0 0 0,-7-1-7 0 0,-65-5-158 0 0,97-1 82 0 0,0 1 1 0 0,0-1 0 0 0,0 0-1 0 0,0 1 1 0 0,0-1 0 0 0,-1 0 0 0 0,2 0-1 0 0,-1-1 1 0 0,0 1 0 0 0,0 0-1 0 0,0-1 1 0 0,1 1 0 0 0,-1-1 0 0 0,0 1-1 0 0,1-1 1 0 0,-1 0 0 0 0,1 1 0 0 0,0-1-1 0 0,0 0 1 0 0,0 0 0 0 0,0 0-1 0 0,0 0 1 0 0,0 0 0 0 0,0-1 0 0 0,1 1-1 0 0,-1 0 1 0 0,1 0 0 0 0,-1 0-1 0 0,1-1 1 0 0,0 1 0 0 0,0 0 0 0 0,0 0-1 0 0,0-1 1 0 0,0 1 0 0 0,1 0-1 0 0,-1 0 1 0 0,1 0 0 0 0,-1-1 0 0 0,1 1-1 0 0,0 0 1 0 0,0-1 75 0 0,25-46-3888 0 0,-5 20-3302 0 0,-20 28 6884 0 0,14-15-11259 0 0</inkml:trace>
  <inkml:trace contextRef="#ctx0" brushRef="#br0" timeOffset="-19432.165">4713 968 17156 0 0,'0'0'829'0'0,"0"0"-138"0"0,0 0 114 0 0,0 0 172 0 0,0 0 103 0 0,0 0-51 0 0,-31 25-155 0 0,-97 83-167 0 0,59-31 262 0 0,65-73-951 0 0,1 0 0 0 0,0 0 0 0 0,0 1 0 0 0,1-1 0 0 0,0 1-1 0 0,-1-1 1 0 0,1 1 0 0 0,1 0 0 0 0,-1 0 0 0 0,1 0 0 0 0,0 0-1 0 0,0 0 1 0 0,0 0 0 0 0,1 0 0 0 0,-1 0 0 0 0,1 0 0 0 0,0 0 0 0 0,1 0-1 0 0,0 1 1 0 0,-1-1 0 0 0,2 0 0 0 0,-1 0 0 0 0,0 0 0 0 0,1-1-1 0 0,0 1 1 0 0,0 0 0 0 0,1-1 0 0 0,-1 1 0 0 0,1-1 0 0 0,0 0-1 0 0,0 0 1 0 0,0 0 0 0 0,1 0 0 0 0,-1 0 0 0 0,1-1 0 0 0,0 1-1 0 0,3 1-16 0 0,8-1 33 0 0,0 0 0 0 0,0-1 1 0 0,0-1-1 0 0,0 0 0 0 0,0-1 1 0 0,1-1-1 0 0,-1 0 1 0 0,0-1-1 0 0,1-1 0 0 0,-1 0 1 0 0,0-1-1 0 0,0-1 1 0 0,-1 0-1 0 0,1-1 0 0 0,-1-1 1 0 0,0 0-1 0 0,0-1 1 0 0,-1 0-1 0 0,12-9-34 0 0,-18 12 20 0 0,-1 0 0 0 0,1 0 0 0 0,-1-1 0 0 0,1 0 0 0 0,-1 0 0 0 0,-1 0 0 0 0,1-1 0 0 0,-1 0 0 0 0,0 0 1 0 0,0-1-1 0 0,-1 1 0 0 0,0-1 0 0 0,0 0 0 0 0,-1 0 0 0 0,1 0 0 0 0,-1-1 0 0 0,-1 1 0 0 0,0-1 0 0 0,0 0 0 0 0,0 0 0 0 0,-1 1 0 0 0,0-1 0 0 0,-1 0 0 0 0,0 0 0 0 0,0 0 0 0 0,0 0 0 0 0,-2-6-20 0 0,-3 6-102 0 0,1 1 0 0 0,-2-1 0 0 0,1 1-1 0 0,-1 1 1 0 0,0-1 0 0 0,0 1-1 0 0,-1 0 1 0 0,1 0 0 0 0,-1 1 0 0 0,-1 0-1 0 0,1 0 1 0 0,-1 1 0 0 0,0 0 0 0 0,0 0-1 0 0,0 1 1 0 0,0 0 0 0 0,-1 0-1 0 0,1 1 1 0 0,-1 0 0 0 0,0 0 0 0 0,0 1-1 0 0,1 1 1 0 0,-1-1 0 0 0,0 1-1 0 0,0 1 1 0 0,-2 0 102 0 0,-37 1-2594 0 0,16 3-5477 0 0,20-1-3697 0 0</inkml:trace>
  <inkml:trace contextRef="#ctx0" brushRef="#br0" timeOffset="-18962.289">5217 923 11819 0 0,'0'0'4859'0'0,"0"0"-3216"0"0,0 0-964 0 0,0 0 213 0 0,0 0 187 0 0,0 0 0 0 0,0 0-185 0 0,0 0-376 0 0,0 0-239 0 0,0 0-70 0 0,0 0-13 0 0,0 0-45 0 0,0 0-31 0 0,-31 32-32 0 0,-96 100-53 0 0,121-127-35 0 0,0 1 1 0 0,1 0-1 0 0,0-1 1 0 0,0 2-1 0 0,0-1 0 0 0,1 0 1 0 0,0 1-1 0 0,0 0 1 0 0,1 0-1 0 0,0 0 0 0 0,0 0 1 0 0,1 1-1 0 0,-1 2 0 0 0,-1 5-8 0 0,2-10-1 0 0,-1 0 1 0 0,1 0-1 0 0,1 1 0 0 0,-1-1 0 0 0,1 0 1 0 0,0 1-1 0 0,0-1 0 0 0,1 1 0 0 0,-1 0 0 0 0,1-1 1 0 0,0 1-1 0 0,1-1 0 0 0,-1 1 0 0 0,1 0 0 0 0,1-1 1 0 0,-1 0-1 0 0,1 1 0 0 0,-1-1 0 0 0,1 0 0 0 0,1 0 1 0 0,-1 0-1 0 0,1 0 0 0 0,0 0 0 0 0,0 0 1 0 0,1-1-1 0 0,-1 0 0 0 0,1 1 0 0 0,0-1 0 0 0,0-1 1 0 0,0 1-1 0 0,0 0 0 0 0,1-1 0 0 0,0 0 0 0 0,4 2 10 0 0,0-2 21 0 0,0 0 1 0 0,1-1 0 0 0,-1 0 0 0 0,1 0 0 0 0,-1-1 0 0 0,1-1-1 0 0,-1 1 1 0 0,1-2 0 0 0,0 1 0 0 0,-1-1 0 0 0,1-1 0 0 0,-1 1 0 0 0,0-2-1 0 0,0 1 1 0 0,1-1 0 0 0,-2-1 0 0 0,1 0 0 0 0,0 0 0 0 0,-1-1 0 0 0,0 0-1 0 0,0 0 1 0 0,2-2-23 0 0,9-8 117 0 0,0 0 1 0 0,-1-1-1 0 0,-1-1 0 0 0,-1 0 0 0 0,-1-1 0 0 0,0-1 1 0 0,-1-1-1 0 0,3-7-117 0 0,11-24 32 0 0,-2 0-1 0 0,-3-2 1 0 0,-2 0 0 0 0,-3-1-1 0 0,-1-2 1 0 0,-3 1 0 0 0,-3-2-1 0 0,-2 1 1 0 0,-2-8-32 0 0,-4 45-105 0 0,-1 0 0 0 0,0 0 0 0 0,-1 0 0 0 0,-1-1 0 0 0,-1 1-1 0 0,-1 0 1 0 0,-1 0 0 0 0,0 0 0 0 0,-1 0 0 0 0,-1 0 0 0 0,-1 1 0 0 0,-1 0 0 0 0,-1 0 0 0 0,0 1-1 0 0,-1 0 1 0 0,0 0 0 0 0,-8-8 105 0 0,11 21 10 0 0,0 0 1 0 0,0 0-1 0 0,-1 1 0 0 0,1 0 0 0 0,-1 0 1 0 0,0 1-1 0 0,0 0 0 0 0,0 0 0 0 0,0 1 1 0 0,0 0-1 0 0,0 0 0 0 0,-1 0 0 0 0,1 1 1 0 0,0 0-1 0 0,0 0 0 0 0,-1 1 0 0 0,1 0 1 0 0,0 0-1 0 0,0 1 0 0 0,0 0 0 0 0,0 0 1 0 0,0 1-1 0 0,1 0 0 0 0,-1 0 0 0 0,1 0 1 0 0,0 1-1 0 0,0 0 0 0 0,0 0 0 0 0,0 1 1 0 0,0-1-1 0 0,1 1 0 0 0,0 1 0 0 0,0-1 1 0 0,1 1-1 0 0,-1 0-10 0 0,-9 9 92 0 0,1 1-1 0 0,1 0 1 0 0,1 1 0 0 0,0 0 0 0 0,1 1-1 0 0,1 0 1 0 0,0 1 0 0 0,2 0 0 0 0,0 0-1 0 0,1 0 1 0 0,1 1 0 0 0,1 0 0 0 0,1 0-1 0 0,0 0 1 0 0,2 1 0 0 0,0-1 0 0 0,1 0-1 0 0,1 1 1 0 0,1-1 0 0 0,1 0-1 0 0,1 0 1 0 0,1 0 0 0 0,0-1 0 0 0,3 4-92 0 0,12 22 92 0 0,2-1 1 0 0,2-1-1 0 0,2-1 0 0 0,2-1 1 0 0,2-2-1 0 0,1-1 1 0 0,2-1-1 0 0,1-2 0 0 0,2-1 1 0 0,8 4-93 0 0,69 34-617 0 0,-60-52-6338 0 0,-42-17-5301 0 0</inkml:trace>
  <inkml:trace contextRef="#ctx0" brushRef="#br0" timeOffset="-18060.099">5786 1038 1176 0 0,'0'0'2390'0'0,"0"0"-668"0"0,0 0-54 0 0,0 0 307 0 0,0 0 303 0 0,0 0 81 0 0,0 0-176 0 0,0 0-308 0 0,0 0-369 0 0,0 0-332 0 0,0 0-267 0 0,0 0-226 0 0,0 0-148 0 0,-5-7-98 0 0,-19-18-55 0 0,22 25-348 0 0,0 1 0 0 0,1-1-1 0 0,-1 1 1 0 0,1 0-1 0 0,-1-1 1 0 0,1 1 0 0 0,-1 0-1 0 0,1 0 1 0 0,0 0-1 0 0,-1 0 1 0 0,1 0 0 0 0,0 0-1 0 0,0 1 1 0 0,0-1 0 0 0,0 0-1 0 0,0 1 1 0 0,0-1-1 0 0,0 1 1 0 0,0-1 0 0 0,0 1-1 0 0,1-1 1 0 0,-1 1-1 0 0,1 0 1 0 0,-1-1 0 0 0,1 1-1 0 0,-1-1 1 0 0,1 2-32 0 0,-2 2 111 0 0,-6 9-54 0 0,1-1 1 0 0,1 1 0 0 0,1 1 0 0 0,0-1 0 0 0,0 1 0 0 0,2-1 0 0 0,0 1 0 0 0,0 0 0 0 0,2 0 0 0 0,0 1 0 0 0,0-1 0 0 0,1 0-1 0 0,1 0 1 0 0,1 3-58 0 0,1-13 15 0 0,1 0 0 0 0,-1 0 0 0 0,1 0 0 0 0,0-1-1 0 0,0 1 1 0 0,1-1 0 0 0,-1 0 0 0 0,1 0 0 0 0,0-1 0 0 0,0 0-1 0 0,0 1 1 0 0,0-2 0 0 0,1 1 0 0 0,-1-1 0 0 0,1 1 0 0 0,0-1-1 0 0,0-1 1 0 0,-1 1 0 0 0,1-1 0 0 0,0 0 0 0 0,0-1 0 0 0,0 1-1 0 0,0-1 1 0 0,0 0 0 0 0,0-1 0 0 0,0 0 0 0 0,0 1 0 0 0,0-2-1 0 0,0 1 1 0 0,0-1 0 0 0,0 0 0 0 0,-1 0 0 0 0,1-1-1 0 0,1 0-14 0 0,19-7 78 0 0,-1-1 0 0 0,0-2 0 0 0,-1 0 0 0 0,-1-1-1 0 0,0-1 1 0 0,-1-2 0 0 0,0 0 0 0 0,-2-1-1 0 0,0-1 1 0 0,-1-1 0 0 0,0-1 0 0 0,-2 0-1 0 0,-1-2 1 0 0,-1 1 0 0 0,0-2 0 0 0,4-13-78 0 0,-9-4 486 0 0,-10 41-423 0 0,0 0-15 0 0,0 0-16 0 0,0 9-2 0 0,41 174 71 0 0,76 280-108 0 0,-107-398 0 0 0,-3 0-1 0 0,-2 0 0 0 0,-3 0 1 0 0,-6 51 7 0 0,4-104-1 0 0,0-1 0 0 0,-1 0 0 0 0,-1 0 0 0 0,0 0 0 0 0,0 0 0 0 0,-1 0 1 0 0,-1-1-1 0 0,0 1 0 0 0,0-1 0 0 0,-1 0 0 0 0,0 0 0 0 0,-1 0 0 0 0,0-1 0 0 0,0 0 1 0 0,-1 0-1 0 0,0-1 0 0 0,-1 1 0 0 0,0-1 0 0 0,0-1 0 0 0,0 0 0 0 0,-1 0 1 0 0,-1-1-1 0 0,1 0 0 0 0,-1 0 0 0 0,0-1 0 0 0,0 0 0 0 0,0-1 0 0 0,-1 0 1 0 0,1-1-1 0 0,-1 0 0 0 0,-8 1 1 0 0,19-4-1 0 0,-120 2-52 0 0,115-3 52 0 0,1 0 0 0 0,-1 0 1 0 0,0 0-1 0 0,1-1 0 0 0,-1 0 1 0 0,1 0-1 0 0,0 0 0 0 0,0-1 0 0 0,0 1 1 0 0,0-1-1 0 0,0 0 0 0 0,0 0 0 0 0,1 0 1 0 0,-1-1-1 0 0,1 1 0 0 0,0-1 1 0 0,0 0-1 0 0,0 0 0 0 0,1 0 0 0 0,-1 0 1 0 0,1 0-1 0 0,0-1 0 0 0,-1-2 1 0 0,0-3-10 0 0,0 0-1 0 0,1 0 1 0 0,0 0 0 0 0,1 0-1 0 0,0 0 1 0 0,0 0-1 0 0,1 0 1 0 0,0 0 0 0 0,1 0-1 0 0,0-1 1 0 0,1 1 0 0 0,0 0-1 0 0,0 1 1 0 0,1-1-1 0 0,0 0 1 0 0,1 1 0 0 0,0 0-1 0 0,1 0 1 0 0,2-3 10 0 0,11-19-115 0 0,2 2 1 0 0,1 0 0 0 0,1 1-1 0 0,23-21 115 0 0,61-50-1277 0 0,-69 70-1504 0 0,1 0-3480 0 0,-15 13-5899 0 0</inkml:trace>
  <inkml:trace contextRef="#ctx0" brushRef="#br0" timeOffset="-17082.166">7798 1041 7554 0 0,'0'0'1743'0'0,"0"0"-284"0"0,0 0-152 0 0,0 0 1 0 0,0 0 19 0 0,0 0-98 0 0,0 0-188 0 0,0 0-173 0 0,-32 5-145 0 0,-100 18-122 0 0,127-23-550 0 0,1 1 0 0 0,-1 0-1 0 0,1 0 1 0 0,-1 0 0 0 0,0 0 0 0 0,1 1-1 0 0,0-1 1 0 0,-1 1 0 0 0,1 1 0 0 0,0-1-1 0 0,0 0 1 0 0,0 1 0 0 0,0 0 0 0 0,1 0 0 0 0,-1 0-1 0 0,-2 4-50 0 0,-4 3 156 0 0,-5 2-63 0 0,2 0 0 0 0,-1 0 0 0 0,2 1 0 0 0,-1 1 0 0 0,2 0 0 0 0,0 1 0 0 0,1 0 0 0 0,0 1 0 0 0,1 0 0 0 0,1 0 0 0 0,0 1-1 0 0,2 0 1 0 0,0 0 0 0 0,0 1 0 0 0,2-1 0 0 0,0 1 0 0 0,1 0 0 0 0,1 1 0 0 0,0 9-93 0 0,3-23 27 0 0,0-1 1 0 0,0 1-1 0 0,1 0 1 0 0,-1-1-1 0 0,1 0 1 0 0,0 1-1 0 0,0-1 0 0 0,1 0 1 0 0,-1 0-1 0 0,1 0 1 0 0,0 0-1 0 0,0 0 1 0 0,0-1-1 0 0,1 1 0 0 0,-1-1 1 0 0,1 0-1 0 0,0 0 1 0 0,0 0-1 0 0,0 0 1 0 0,0-1-1 0 0,0 0 0 0 0,0 0 1 0 0,1 0-1 0 0,-1 0 1 0 0,1-1-1 0 0,-1 1 1 0 0,6 0-28 0 0,1 0 107 0 0,0 0 0 0 0,1-1 0 0 0,-1 0 1 0 0,1-1-1 0 0,-1 0 0 0 0,1 0 0 0 0,-1-1 1 0 0,1-1-1 0 0,-1 0 0 0 0,0-1 0 0 0,6-2-107 0 0,22-12 224 0 0,-1-2-1 0 0,0-2 1 0 0,-2-2-1 0 0,-1-1 0 0 0,0-1 1 0 0,-2-3-1 0 0,-1 0 0 0 0,-1-2 1 0 0,-2-1-1 0 0,13-19-223 0 0,-15 21 60 0 0,-2 0 0 0 0,-1-2-1 0 0,-1-1 1 0 0,-1-1 0 0 0,-2 0 0 0 0,-2-2-1 0 0,-1 0 1 0 0,-2-1 0 0 0,-1-1 0 0 0,-2 0-1 0 0,-1-1 1 0 0,-2 0 0 0 0,-2 0-1 0 0,2-38-59 0 0,-7 57-3 0 0,-1-1-1 0 0,0 0 0 0 0,-2 0 0 0 0,-1 0 0 0 0,0 0 0 0 0,-1 0 0 0 0,-1 1 1 0 0,-1-1-1 0 0,-1 1 0 0 0,-1 0 0 0 0,0 1 0 0 0,-1 0 0 0 0,-1 0 0 0 0,-1 1 1 0 0,0 0-1 0 0,-2 0 0 0 0,0 1 0 0 0,-8-8 4 0 0,14 19-11 0 0,1 0 0 0 0,-2 0 0 0 0,1 0 0 0 0,0 1 0 0 0,-1 0 0 0 0,0 1 0 0 0,0-1 0 0 0,0 1 0 0 0,0 1 0 0 0,0-1 0 0 0,-1 1 0 0 0,1 0 0 0 0,-1 1 0 0 0,0 0 0 0 0,1 0 0 0 0,-1 1 0 0 0,0 0 0 0 0,1 0 0 0 0,-1 1 0 0 0,0 0 0 0 0,1 0 0 0 0,-1 0 0 0 0,1 1 0 0 0,-1 1 0 0 0,1-1 0 0 0,0 1 0 0 0,0 0 0 0 0,0 1 0 0 0,0 0 0 0 0,1 0 0 0 0,-1 0 0 0 0,1 1 0 0 0,0 0 0 0 0,1 0 0 0 0,-1 0 0 0 0,1 1 0 0 0,0 0 0 0 0,0 0 0 0 0,1 0 0 0 0,-1 0 0 0 0,0 4 11 0 0,-6 15 22 0 0,1 0-1 0 0,1 0 1 0 0,1 1 0 0 0,1 1-1 0 0,2-1 1 0 0,0 1-1 0 0,2 0 1 0 0,1 0-1 0 0,1 0 1 0 0,2 0-1 0 0,0 0 1 0 0,4 17-22 0 0,3-1 112 0 0,1 0 0 0 0,2-1 0 0 0,2 0 1 0 0,2-1-1 0 0,1 0 0 0 0,3-1 0 0 0,1-1 0 0 0,1-1 0 0 0,3-1 1 0 0,25 31-113 0 0,164 179 1591 0 0,-176-219-2808 0 0,-6-23-7717 0 0,-23-5-2241 0 0</inkml:trace>
  <inkml:trace contextRef="#ctx0" brushRef="#br0" timeOffset="-16832.409">8656 1229 10002 0 0,'0'0'2633'0'0,"0"0"-2073"0"0,0 0-352 0 0,0 0-80 0 0,0 0-56 0 0,-70 199-88 0 0,70-181-160 0 0,6-3-280 0 0,1 0-520 0 0,4-4-1521 0 0,-5-8-6985 0 0</inkml:trace>
  <inkml:trace contextRef="#ctx0" brushRef="#br0" timeOffset="-16582.549">8584 688 17556 0 0,'0'0'344'0'0,"0"0"-400"0"0,0 0-144 0 0,0 0-40 0 0,0 0 24 0 0,0 0 48 0 0,0 0-56 0 0,0 0-152 0 0,0 0-345 0 0,0 0-695 0 0,0 0-2241 0 0,0 0-6969 0 0</inkml:trace>
  <inkml:trace contextRef="#ctx0" brushRef="#br0" timeOffset="-15742.009">9317 997 12323 0 0,'0'0'2852'0'0,"0"0"-1277"0"0,0 0-476 0 0,0 0 3 0 0,0 0-21 0 0,0 0-70 0 0,0 0-105 0 0,0 0-126 0 0,-31-1-81 0 0,-97 1-73 0 0,50 16 167 0 0,65-9-620 0 0,-2 0-127 0 0,1 1-1 0 0,-1 0 1 0 0,2 1-1 0 0,-1 0 1 0 0,1 1-1 0 0,1 1 1 0 0,0 0-1 0 0,0 1 1 0 0,1 0-1 0 0,1 1 1 0 0,0 0-1 0 0,0 0 1 0 0,2 1-1 0 0,-1 0 1 0 0,2 1-1 0 0,0 0 1 0 0,1 0-1 0 0,0 1 1 0 0,1-1-1 0 0,1 1 1 0 0,1 0-1 0 0,0 0 1 0 0,1 1-1 0 0,1-1 1 0 0,0 1-46 0 0,1-11 1 0 0,0-1-1 0 0,0 0 1 0 0,1 0 0 0 0,0 1 0 0 0,0-1 0 0 0,0 0 0 0 0,1 0 0 0 0,0 0 0 0 0,0 0 0 0 0,0 0 0 0 0,0 0 0 0 0,1-1 0 0 0,0 1 0 0 0,0-1-1 0 0,0 1 1 0 0,0-1 0 0 0,1 0 0 0 0,0-1 0 0 0,0 1 0 0 0,0 0 0 0 0,0-1 0 0 0,0 0 0 0 0,1 0 0 0 0,-1-1 0 0 0,1 1 0 0 0,0-1 0 0 0,0 0 0 0 0,0 0-1 0 0,0 0 1 0 0,0-1 0 0 0,0 1 0 0 0,0-2 0 0 0,1 1 0 0 0,-1 0 0 0 0,0-1 0 0 0,2 0-1 0 0,8 0 26 0 0,86-15 237 0 0,-79 4-207 0 0,-1-1-1 0 0,0-1 1 0 0,0 0-1 0 0,-2-2 1 0 0,0-1-1 0 0,0 0 1 0 0,-1-1-1 0 0,6-10-55 0 0,158-211 166 0 0,-133 189-68 0 0,-59 97 344 0 0,-1-8 230 0 0,11-39-612 0 0,0-1-16 0 0,0 0-3 0 0,0 0 6 0 0,0 0 2 0 0,0 0 13 0 0,0 0 22 0 0,0 0-16 0 0,0 0-10 0 0,0 0 0 0 0,0 0-17 0 0,0 0 14 0 0,0 0 12 0 0,0 0-11 0 0,0 0-14 0 0,0 0 1 0 0,0 0 6 0 0,0 0-9 0 0,0 0 11 0 0,0 0-7 0 0,0 0-20 0 0,0 0 5 0 0,0 0 2 0 0,0 0-6 0 0,0 0-1 0 0,0 0-1 0 0,0 0-11 0 0,0 0-16 0 0,0 0 16 0 0,0 0-11 0 0,-18 58 41 0 0,1 61-46 0 0,17-116 4 0 0,0 1 0 0 0,0 0 0 0 0,0-1 0 0 0,0 1 1 0 0,1-1-1 0 0,-1 1 0 0 0,1-1 0 0 0,0 1 0 0 0,0-1 0 0 0,0 1 1 0 0,1-1-1 0 0,-1 0 0 0 0,1 1 0 0 0,0-1 0 0 0,-1 0 0 0 0,2 0 1 0 0,-1 0-1 0 0,0-1 0 0 0,0 1 0 0 0,1-1 0 0 0,0 1 1 0 0,-1-1-1 0 0,1 0 0 0 0,0 0 0 0 0,0 0 0 0 0,0 0 0 0 0,1 0 1 0 0,-1-1-1 0 0,0 1 0 0 0,1-1 0 0 0,-1 0 0 0 0,0 0 0 0 0,1 0 1 0 0,-1-1-1 0 0,1 1 0 0 0,0-1 0 0 0,-1 0 0 0 0,2 0 0 0 0,64-6-260 0 0,-43 7-786 0 0,-17 3-2335 0 0,1 0-6213 0 0,-5-3-2874 0 0</inkml:trace>
  <inkml:trace contextRef="#ctx0" brushRef="#br0" timeOffset="-14612.945">10352 1067 2657 0 0,'0'0'2848'0'0,"0"0"-1074"0"0,0 0-299 0 0,0 0 172 0 0,0 0 167 0 0,0 0 1 0 0,0 0-226 0 0,0 0-275 0 0,0 0-223 0 0,0 0-136 0 0,0 0-100 0 0,0 0-69 0 0,0 0-53 0 0,-19-14-64 0 0,-58-43-50 0 0,23 39 250 0 0,43 19-682 0 0,-6-2-1 0 0,0 2 0 0 0,1 0 0 0 0,-1 1 0 0 0,1 1 0 0 0,0 0 0 0 0,0 1 0 0 0,0 1 0 0 0,0 1 0 0 0,1 0 0 0 0,-1 1 0 0 0,2 0 1 0 0,-1 1-187 0 0,3-2 55 0 0,0 0 1 0 0,1 1-1 0 0,0 0 1 0 0,0 1-1 0 0,0 0 1 0 0,1 1 0 0 0,1 0-1 0 0,-1 0 1 0 0,1 1-1 0 0,1 0 1 0 0,0 1-1 0 0,1 0 1 0 0,0 0-1 0 0,0 0 1 0 0,1 1 0 0 0,1 0-1 0 0,0 1 1 0 0,-3 11-56 0 0,6-20 7 0 0,1 0 0 0 0,0 0 1 0 0,1 0-1 0 0,-1 0 1 0 0,1 1-1 0 0,0-1 0 0 0,0 0 1 0 0,0 0-1 0 0,1 0 0 0 0,-1 1 1 0 0,1-1-1 0 0,0 0 0 0 0,0 0 1 0 0,1 0-1 0 0,-1 0 1 0 0,1 0-1 0 0,0 0 0 0 0,0-1 1 0 0,0 1-1 0 0,0-1 0 0 0,1 1 1 0 0,0-1-1 0 0,0 1-7 0 0,6 1 38 0 0,0 0 0 0 0,1-1 0 0 0,0 0-1 0 0,0 0 1 0 0,0-1 0 0 0,0 0 0 0 0,1-1 0 0 0,-1 0-1 0 0,1-1 1 0 0,0 0 0 0 0,-1 0 0 0 0,1-1 0 0 0,-1-1-1 0 0,1 0 1 0 0,0 0 0 0 0,-1-1 0 0 0,1 0 0 0 0,-1-1-1 0 0,0 0 1 0 0,0-1 0 0 0,0 0 0 0 0,-1-1 0 0 0,1 0-1 0 0,-1 0 1 0 0,0-1 0 0 0,5-4-38 0 0,203-150 543 0 0,-133 92-326 0 0,-48 32-45 0 0,-35 36-168 0 0,0 0 1 0 0,0 0-1 0 0,0 0 0 0 0,0 0 0 0 0,0 0 0 0 0,0 1 0 0 0,0-1 0 0 0,0 0 1 0 0,0 1-1 0 0,0-1 0 0 0,0 1 0 0 0,0-1 0 0 0,0 1 0 0 0,0-1 1 0 0,0 1-1 0 0,-1 0 0 0 0,1 0 0 0 0,0-1 0 0 0,0 1 0 0 0,-1 0 0 0 0,1 0 1 0 0,0 0-1 0 0,-1-1 0 0 0,1 1 0 0 0,-1 0 0 0 0,1 0 0 0 0,-1 0 1 0 0,0 0-1 0 0,1 0 0 0 0,-1 0 0 0 0,0 0 0 0 0,0 0 0 0 0,0 0 0 0 0,0 0 1 0 0,1 0-1 0 0,-1 0 0 0 0,-1 1 0 0 0,1-1 0 0 0,0 0 0 0 0,0 0 1 0 0,0 0-6 0 0,1 6 31 0 0,22 194 327 0 0,-21-142-322 0 0,12 441 61 0 0,-18-435-62 0 0,-3 1 0 0 0,-3-1-1 0 0,-3-1 1 0 0,-6 14-34 0 0,13-53-3 0 0,-1-1-1 0 0,-2 1 1 0 0,0-1-1 0 0,-2-1 1 0 0,0 0 0 0 0,-1-1-1 0 0,-2 0 1 0 0,0-1-1 0 0,-1 0 1 0 0,-1-1 0 0 0,-5 3 3 0 0,20-21 1 0 0,0-1-1 0 0,0 1 1 0 0,0-1 0 0 0,0 0 0 0 0,0 1 0 0 0,-1-1-1 0 0,1 0 1 0 0,0 0 0 0 0,-1 1 0 0 0,1-1 0 0 0,-1 0 0 0 0,1-1-1 0 0,-1 1 1 0 0,0 0 0 0 0,1 0 0 0 0,-1-1 0 0 0,0 1-1 0 0,0-1 1 0 0,1 1 0 0 0,-1-1 0 0 0,0 0 0 0 0,0 0 0 0 0,1 1-1 0 0,-1-1 1 0 0,0 0 0 0 0,0-1 0 0 0,0 1 0 0 0,1 0-1 0 0,-1-1 1 0 0,0 1 0 0 0,0-1 0 0 0,1 1 0 0 0,-1-1 0 0 0,0 0-1 0 0,1 1 1 0 0,-1-1 0 0 0,1 0 0 0 0,-1 0 0 0 0,0-1-1 0 0,-1-13-8 0 0,0 0 1 0 0,2 1-1 0 0,0-1 0 0 0,0 0 1 0 0,2 0-1 0 0,-1 0 1 0 0,2 1-1 0 0,0-1 0 0 0,1 0 1 0 0,0 1-1 0 0,2 0 1 0 0,-1 0-1 0 0,2 0 1 0 0,-1 0-1 0 0,2 1 0 0 0,3-6 8 0 0,-3 3 2 0 0,136-307-216 0 0,56-71 214 0 0,-174 349-17 0 0,16-28-50 0 0,-2 0 1 0 0,-4-3 0 0 0,-3-1-1 0 0,-4-1 1 0 0,0-11 66 0 0,-15-51-173 0 0,-14 138 170 0 0,1 0 1 0 0,0 0-1 0 0,-1 0 1 0 0,1 0-1 0 0,-1 0 1 0 0,0 0 0 0 0,0 0-1 0 0,0 0 1 0 0,0 0-1 0 0,0 0 1 0 0,0 1 0 0 0,0-1-1 0 0,-1 0 1 0 0,1 1-1 0 0,-1-1 1 0 0,1 1-1 0 0,-1-1 1 0 0,1 1 0 0 0,-1 0-1 0 0,0 0 1 0 0,0-1-1 0 0,0 1 1 0 0,1 0-1 0 0,-1 1 1 0 0,0-1 0 0 0,0 0-1 0 0,0 1 1 0 0,0-1-1 0 0,-1 1 1 0 0,1-1 0 0 0,0 1-1 0 0,0 0 1 0 0,0 0-1 0 0,0 0 1 0 0,0 0-1 0 0,0 0 1 0 0,-2 1 2 0 0,-76 27-152 0 0,67-19 149 0 0,0 0 0 0 0,0 0-1 0 0,1 1 1 0 0,1 1 0 0 0,0 0 0 0 0,0 1 0 0 0,1 0-1 0 0,1 0 1 0 0,0 1 0 0 0,1 0 0 0 0,0 0-1 0 0,-5 13 4 0 0,12-22-1 0 0,1-1 0 0 0,-1 1 0 0 0,1-1 0 0 0,0 1 0 0 0,0-1 0 0 0,0 1 0 0 0,1-1 0 0 0,-1 1 0 0 0,1-1 0 0 0,0 1 0 0 0,0-1 0 0 0,0 1 0 0 0,0-1 0 0 0,0 0 0 0 0,1 1 0 0 0,-1-1 0 0 0,1 0 0 0 0,0 0 0 0 0,0 0 0 0 0,1-1 0 0 0,-1 1 0 0 0,0 0 0 0 0,1-1 0 0 0,-1 1 0 0 0,1-1 0 0 0,0 0 0 0 0,0 0 0 0 0,0 0 0 0 0,0 0 0 0 0,0-1 0 0 0,1 1 0 0 0,-1-1 0 0 0,0 0 0 0 0,1 0 0 0 0,-1 0 0 0 0,1 0 0 0 0,-1 0 0 0 0,1-1 0 0 0,-1 0 0 0 0,1 0 0 0 0,-1 0 0 0 0,3 0 1 0 0,155 4 90 0 0,194-33-64 0 0,-353 30-19 0 0,0 0 1 0 0,0 1-1 0 0,0-1 1 0 0,0 1 0 0 0,0 0-1 0 0,0 0 1 0 0,0-1-1 0 0,-1 1 1 0 0,1 0-1 0 0,-1 0 1 0 0,1 1-1 0 0,-1-1 1 0 0,0 0 0 0 0,0 0-1 0 0,0 1 1 0 0,0-1-1 0 0,0 0 1 0 0,0 1-1 0 0,-1-1 1 0 0,1 1-1 0 0,-1-1 1 0 0,0 1 0 0 0,0-1-1 0 0,0 1 1 0 0,0-1-1 0 0,0 1 1 0 0,0 0-1 0 0,-1-1 1 0 0,1 1-1 0 0,-1-1 1 0 0,1 0-1 0 0,-1 1 1 0 0,-1 1-8 0 0,1 5 36 0 0,-79 226 58 0 0,80-234-153 0 0,0 0 1 0 0,1 0 0 0 0,-1 1 0 0 0,0-1 0 0 0,1 0 0 0 0,-1 0-1 0 0,1 0 1 0 0,-1 0 0 0 0,1 0 0 0 0,-1 0 0 0 0,1 0 0 0 0,0 0 0 0 0,0 0-1 0 0,0 0 1 0 0,-1 0 0 0 0,1 0 0 0 0,0 0 0 0 0,0 0 0 0 0,0-1-1 0 0,0 1 1 0 0,1 0 0 0 0,-1-1 0 0 0,0 1 0 0 0,0-1 0 0 0,0 1-1 0 0,0-1 1 0 0,1 1 0 0 0,-1-1 0 0 0,0 0 0 0 0,0 0 0 0 0,0 0-1 0 0,1 0 1 0 0,-1 0 0 0 0,0 0 0 0 0,0 0 0 0 0,1 0 0 0 0,-1 0 0 0 0,0 0-1 0 0,1-1 59 0 0,54-8-4473 0 0,-38 2 2075 0 0,1 0-4015 0 0,-4 3-5022 0 0</inkml:trace>
  <inkml:trace contextRef="#ctx0" brushRef="#br0" timeOffset="-14291.135">11686 1067 7674 0 0,'0'0'3408'0'0,"0"0"-502"0"0,0 0-506 0 0,0 0-353 0 0,0 0-271 0 0,0 0-293 0 0,0 0-316 0 0,0 0-290 0 0,0 0-246 0 0,0 0-169 0 0,0 0-92 0 0,0 0-35 0 0,0 0-28 0 0,-26 10-27 0 0,-87 34-53 0 0,37 9 53 0 0,62-39-218 0 0,3-4-21 0 0,0-2-20 0 0,1 0 0 0 0,-1 1 0 0 0,1 0 0 0 0,1 0 0 0 0,0 1 0 0 0,0 0 0 0 0,1 1 0 0 0,0 0 0 0 0,1 0 0 0 0,0 1 0 0 0,0 0 0 0 0,2 0 0 0 0,-1 0 0 0 0,2 1 0 0 0,0-1 0 0 0,0 1 0 0 0,1 0 0 0 0,1 1 0 0 0,0-1-1 0 0,0 13-20 0 0,4-23 7 0 0,0 1 0 0 0,0 0 0 0 0,0-1 0 0 0,0 0 0 0 0,1 1 0 0 0,0-1 0 0 0,-1 0 0 0 0,1 0 0 0 0,0-1 0 0 0,1 1 0 0 0,-1 0 0 0 0,0-1 0 0 0,1 0-1 0 0,-1 0 1 0 0,1 0 0 0 0,0 0 0 0 0,0-1 0 0 0,0 1 0 0 0,0-1 0 0 0,0 0 0 0 0,0 0 0 0 0,0-1 0 0 0,0 1 0 0 0,0-1 0 0 0,0 0 0 0 0,0 0 0 0 0,0 0-1 0 0,0 0 1 0 0,0-1 0 0 0,1 0 0 0 0,1 0-7 0 0,1 1 26 0 0,7-3 23 0 0,0 0 1 0 0,1-1 0 0 0,-2 0 0 0 0,1-1 0 0 0,0-1 0 0 0,-1 0 0 0 0,0-1-1 0 0,0 0 1 0 0,-1-1 0 0 0,0-1 0 0 0,-1 0 0 0 0,1 0 0 0 0,1-4-50 0 0,150-173 410 0 0,-107 155-424 0 0,-41 62 8 0 0,24 59 65 0 0,-21-43-1322 0 0,3-2-3585 0 0,-16-34-1508 0 0,-1-3-5874 0 0</inkml:trace>
  <inkml:trace contextRef="#ctx0" brushRef="#br0" timeOffset="-13827.804">12080 1490 18268 0 0,'0'0'1165'0'0,"0"0"-248"0"0,0 0 16 0 0,0 0 82 0 0,0 0 15 0 0,0 0-111 0 0,0 0-175 0 0,0 0-166 0 0,0 0-95 0 0,26-34-97 0 0,82-107-96 0 0,-44 62 53 0 0,33-16-113 0 0,-97 95-233 0 0,0 1 1 0 0,-1-1 0 0 0,1 0 0 0 0,0 1 0 0 0,0-1 0 0 0,0 0 0 0 0,-1 0 0 0 0,1 1 0 0 0,0-1 0 0 0,0 0 0 0 0,0 1 0 0 0,0-1 0 0 0,0 1 0 0 0,0-1 0 0 0,0 0 0 0 0,0 1 0 0 0,0-1 0 0 0,0 0 0 0 0,0 1 0 0 0,0-1 0 0 0,0 0 0 0 0,0 1 0 0 0,0-1 0 0 0,0 0 0 0 0,0 1 0 0 0,0-1 0 0 0,0 0 0 0 0,0 1 0 0 0,0-1 0 0 0,1 0 0 0 0,-1 1 0 0 0,0-1-1 0 0,0 0 1 0 0,0 1 0 0 0,1-1 0 0 0,-1 0 0 0 0,0 0 0 0 0,1 0 0 0 0,-1 1 0 0 0,0-1 0 0 0,0 0 0 0 0,1 0 0 0 0,-1 0 0 0 0,0 1 0 0 0,1-1 0 0 0,-1 0 0 0 0,0 0 0 0 0,1 0 0 0 0,-1 0 0 0 0,0 0 0 0 0,1 0 0 0 0,-1 0 0 0 0,0 0 0 0 0,1 0 0 0 0,-1 0 0 0 0,1 0 0 0 0,-1 0 0 0 0,0 0 0 0 0,1 0 0 0 0,-1 0 0 0 0,0 0 0 0 0,1 0 0 0 0,-1 0 0 0 0,0 0-1 0 0,1-1 1 0 0,-1 1 0 0 0,0 0 0 0 0,1 0 2 0 0,-7 31 34 0 0,-8 6-29 0 0,9-24 5 0 0,0 0 0 0 0,0 1 0 0 0,1-1 0 0 0,1 1 0 0 0,0 0 0 0 0,1 0 0 0 0,0 0 0 0 0,1 0 0 0 0,1 12-10 0 0,2-24 8 0 0,0-1 1 0 0,0 0-1 0 0,0 0 0 0 0,0 0 0 0 0,0 0 0 0 0,0 0 0 0 0,0-1 1 0 0,0 1-1 0 0,0-1 0 0 0,0 1 0 0 0,0-1 0 0 0,1 0 1 0 0,-1 0-1 0 0,0 0 0 0 0,0 0 0 0 0,0 0 0 0 0,0 0 0 0 0,1 0 1 0 0,-1-1-1 0 0,0 1 0 0 0,0-1 0 0 0,1 0-8 0 0,110-85 507 0 0,-58 33-306 0 0,-39 35-164 0 0,1 1 0 0 0,1 0 0 0 0,0 1 0 0 0,2 2 1 0 0,-1 0-1 0 0,2 0 0 0 0,0 2 0 0 0,0 1 0 0 0,14-5-37 0 0,-33 15 6 0 0,-1 1 1 0 0,0-1-1 0 0,1 1 1 0 0,-1 0 0 0 0,1 0-1 0 0,-1 0 1 0 0,1 0-1 0 0,-1 0 1 0 0,1 0-1 0 0,-1 0 1 0 0,1 0 0 0 0,-1 0-1 0 0,1 1 1 0 0,-1-1-1 0 0,1 1 1 0 0,-1-1-1 0 0,0 1 1 0 0,1-1 0 0 0,-1 1-1 0 0,0 0 1 0 0,1 0-1 0 0,-1 0 1 0 0,0-1-1 0 0,0 1 1 0 0,0 0 0 0 0,0 1-1 0 0,0-1 1 0 0,0 0-1 0 0,0 0 1 0 0,0 0-1 0 0,0 1 1 0 0,-1-1 0 0 0,1 0-1 0 0,0 1 1 0 0,-1-1-1 0 0,1 0 1 0 0,-1 1-1 0 0,1-1 1 0 0,-1 1 0 0 0,0-1-1 0 0,0 1 1 0 0,0-1-1 0 0,0 1 1 0 0,0-1-1 0 0,0 1 1 0 0,0-1 0 0 0,0 1-1 0 0,0-1 1 0 0,-1 1-1 0 0,1-1 1 0 0,-1 0-1 0 0,1 1 1 0 0,-1-1 0 0 0,1 1-1 0 0,-1-1 1 0 0,0 0-7 0 0,1 8 33 0 0,0-8-28 0 0,12 116 267 0 0,-11-113-289 0 0,0-1 1 0 0,0 1 0 0 0,1-1 0 0 0,-1 0 0 0 0,1 1-1 0 0,0-1 1 0 0,0 0 0 0 0,0 0 0 0 0,0 0 0 0 0,0 0-1 0 0,1-1 1 0 0,-1 1 0 0 0,1 0 0 0 0,-1-1 0 0 0,1 0-1 0 0,0 0 1 0 0,0 0 0 0 0,1 0 0 0 0,-1 0 0 0 0,0 0 0 0 0,0-1-1 0 0,1 0 1 0 0,-1 0 0 0 0,1 0 0 0 0,-1 0 0 0 0,1 0-1 0 0,0-1 1 0 0,-1 1 0 0 0,1-1 0 0 0,2 0 16 0 0,73-11-3062 0 0,-55 2-1412 0 0,0-4-4612 0 0,-12 6-2989 0 0</inkml:trace>
  <inkml:trace contextRef="#ctx0" brushRef="#br0" timeOffset="-13530.054">13483 916 11682 0 0,'0'0'3093'0'0,"0"0"-727"0"0,0 0-462 0 0,0 0-150 0 0,0 0-123 0 0,0 0-164 0 0,0 0-288 0 0,0 0-324 0 0,0 0-268 0 0,0 0-215 0 0,0 0-98 0 0,0 0-59 0 0,0 0-56 0 0,-14 6-34 0 0,-113 58 75 0 0,125-63-203 0 0,1-1 0 0 0,-1 1 0 0 0,0 0 0 0 0,1 0 0 0 0,-1 0 0 0 0,1 0 0 0 0,-1 0 0 0 0,1 0 0 0 0,0 1 0 0 0,0-1 1 0 0,-1 0-1 0 0,1 1 0 0 0,0-1 0 0 0,0 0 0 0 0,0 1 0 0 0,0 0 0 0 0,1-1 0 0 0,-1 1 0 0 0,0 0 0 0 0,1-1 0 0 0,-1 1 0 0 0,1 0 0 0 0,-1-1 0 0 0,1 1 0 0 0,0 0 0 0 0,0 0 0 0 0,0 0 0 0 0,0-1 0 0 0,0 1 0 0 0,0 0 0 0 0,0 0 0 0 0,1-1 0 0 0,-1 1 0 0 0,1 1 3 0 0,77 34-23 0 0,-70-35 23 0 0,1 1 0 0 0,-1 0 1 0 0,0 0-1 0 0,-1 0 0 0 0,1 1 1 0 0,-1 0-1 0 0,1 1 1 0 0,-1 0-1 0 0,-1 0 0 0 0,1 0 1 0 0,-1 1-1 0 0,1 0 1 0 0,-2 0-1 0 0,1 1 0 0 0,-1-1 1 0 0,0 1-1 0 0,0 0 1 0 0,-1 1-1 0 0,0-1 0 0 0,-1-1 29 0 0,-1 0-1 0 0,1-1 1 0 0,-1 1 0 0 0,-1 0-1 0 0,1 0 1 0 0,-1 0 0 0 0,0 0-1 0 0,0 0 1 0 0,-1 1 0 0 0,0-1-1 0 0,0 0 1 0 0,-1 0 0 0 0,1 0-1 0 0,-1 0 1 0 0,0 0 0 0 0,-1 0-1 0 0,0 0 1 0 0,0 0 0 0 0,0 0-1 0 0,0 0 1 0 0,-1-1 0 0 0,0 0-1 0 0,0 1 1 0 0,-1-1 0 0 0,0 0-1 0 0,1 0 1 0 0,-2-1 0 0 0,-2 4-29 0 0,-3 1 37 0 0,1 0 1 0 0,-1 0 0 0 0,0-1-1 0 0,-1-1 1 0 0,1 0-1 0 0,-2 0 1 0 0,1-1 0 0 0,-1 0-1 0 0,0-1 1 0 0,0-1-1 0 0,0 0 1 0 0,-1 0 0 0 0,1-1-1 0 0,-1-1 1 0 0,-6 1-38 0 0,7-29-1354 0 0,13 10-1665 0 0,-1 7-1773 0 0,0 1-7698 0 0</inkml:trace>
  <inkml:trace contextRef="#ctx0" brushRef="#br0" timeOffset="-10694.409">0 2208 8266 0 0,'0'0'925'0'0,"0"0"-1038"0"0,0 0-371 0 0,0 0 106 0 0,0 0 250 0 0,0 0 219 0 0,0 0 130 0 0,0 0 134 0 0,0 0 152 0 0,0 0 152 0 0,37-5 86 0 0,116-18 15 0 0,48 3 2058 0 0,647-5 3110 0 0,-280 6-4873 0 0,46 12-417 0 0,1655 7 1045 0 0,-1154-7-1161 0 0,-45-8-9 0 0,-117-4-31 0 0,43-10-360 0 0,328-59 300 0 0,65 24 236 0 0,-678 21 17 0 0,-516 21-115 0 0,-50 22-95 0 0,158-14 143 0 0,-134 8-336 0 0,130 14-272 0 0,80-4 147 0 0,-172-11-100 0 0,-141 3-31 0 0,-66 4-33 0 0,0 0-21 0 0,0 0 4 0 0,-22-8-3006 0 0,9 5-3209 0 0,4 0-5884 0 0</inkml:trace>
  <inkml:trace contextRef="#ctx0" brushRef="#br0" timeOffset="-9996.979">14184 1049 6369 0 0,'0'0'1405'0'0,"0"0"-522"0"0,0 0 74 0 0,0 0 333 0 0,0 0 298 0 0,0 0 139 0 0,0 0-71 0 0,0 0-175 0 0,0 0-189 0 0,0 0-172 0 0,0 0-160 0 0,0 0-122 0 0,10-8-87 0 0,29-21-47 0 0,-29 21-19 0 0,-10 8-51 0 0,-18 18 1620 0 0,18-17-2196 0 0,0-1-7 0 0,0 0-2 0 0,0 0-18 0 0,0 0 0 0 0,0 0 2 0 0,0 0 6 0 0,0 0 2 0 0,0 0 11 0 0,23-30 670 0 0,-25 29-666 0 0,-2 0 0 0 0,1-1 0 0 0,0 1 0 0 0,0 0 0 0 0,0 1 0 0 0,0-1 0 0 0,-1 1 0 0 0,1-1 0 0 0,0 1 0 0 0,0 0 0 0 0,-1 0 0 0 0,1 0 0 0 0,0 1 0 0 0,-1-1 0 0 0,1 1 0 0 0,0 0 0 0 0,0 0 0 0 0,0 0 0 0 0,-3 1-56 0 0,2-1 93 0 0,-37 10-13 0 0,40-11-68 0 0,1 0 7 0 0,0 0 4 0 0,0 0-25 0 0,0 0-23 0 0,0 0-52 0 0,11 0 28 0 0,162-44 7 0 0,-170 44 62 0 0,-1 5-3408 0 0,-7 1 2307 0 0,-3 3-2997 0 0,3-4-2385 0 0,2 0-5776 0 0</inkml:trace>
  <inkml:trace contextRef="#ctx0" brushRef="#br0" timeOffset="-9445.956">14389 1317 7274 0 0,'0'0'2296'0'0,"0"0"-1024"0"0,0 0-214 0 0,0 0 199 0 0,0 0 200 0 0,0 0 91 0 0,0 0-76 0 0,0 0-150 0 0,0 0-180 0 0,0 0-157 0 0,0 0-114 0 0,0 0-101 0 0,0 0-72 0 0,0 1 860 0 0,-68 20-47 0 0,62-19-933 0 0,35-7-46 0 0,-28 5-436 0 0,-1 0 14 0 0,0 0 10 0 0,0 0 7 0 0,-24 4 461 0 0,-50 24-28 0 0,69-26-337 0 0,1 0-2039 0 0,0-1-7001 0 0,2-1-3934 0 0</inkml:trace>
  <inkml:trace contextRef="#ctx0" brushRef="#br0" timeOffset="13714.01">6720 2985 272 0 0,'0'0'1543'0'0,"0"0"-85"0"0,0 0 79 0 0,0 0 218 0 0,0 0 191 0 0,0 0 32 0 0,0 0-135 0 0,0 0-224 0 0,0 0-263 0 0,0 0-266 0 0,0 0-195 0 0,-5-4-139 0 0,-18-26 1692 0 0,17 27 2352 0 0,3 17-3534 0 0,3 26-1949 0 0,0-34 1183 0 0,-4 165 285 0 0,1-62-402 0 0,4 1 0 0 0,10 58-383 0 0,6 38 576 0 0,-17-205-535 0 0,0-1-3 0 0,0 0 4 0 0,0 0-8 0 0,0 0-12 0 0,0 0-7 0 0,0 0 9 0 0,0 0-8 0 0,0 0 9 0 0,0 0-5 0 0,0 0 2 0 0,0 0 2 0 0,0 0 21 0 0,0 0-11 0 0,0 0-21 0 0,0 0-18 0 0,0 0 14 0 0,0 0 0 0 0,0 0-3 0 0,0 0-8 0 0,0 0 14 0 0,0 0 3 0 0,0 0-4 0 0,0 0 3 0 0,0 0 4 0 0,0 0 3 0 0,0 0-4 0 0,0 0-1 0 0,0 0 2 0 0,-22-18 730 0 0,-94-1-852 0 0,66 16 74 0 0,-121 0 30 0 0,-81-5 46 0 0,82 7-10 0 0,76 12 49 0 0,-95-7 150 0 0,130-4-227 0 0,59 0-12 0 0,0 0 14 0 0,0 0 10 0 0,0 0 14 0 0,0 0-21 0 0,0 0-45 0 0,0 0 27 0 0,0 0-1 0 0,-17 8 6 0 0,-46 13-41 0 0,56-19-108 0 0,25-21-1105 0 0,11 2-861 0 0,-9 9-5256 0 0,-9 7-5080 0 0</inkml:trace>
  <inkml:trace contextRef="#ctx0" brushRef="#br0" timeOffset="15245.605">6729 2948 0 0 0,'0'0'701'0'0,"0"0"638"0"0,0 0 350 0 0,0 0 206 0 0,0 0 41 0 0,0 0-121 0 0,0 0-160 0 0,0 0-162 0 0,0 0-145 0 0,0 0-132 0 0,0 0-156 0 0,0 0-139 0 0,-2-3-103 0 0,1 1-344 0 0,-3-5-509 0 0,1 5 4120 0 0,-31 38-2167 0 0,11-14-1785 0 0,-2-1 0 0 0,0-2-1 0 0,-1 0 1 0 0,-1-2 0 0 0,0-1 0 0 0,-1-1 0 0 0,-1-1 0 0 0,-1-2-133 0 0,-14 7 771 0 0,274-1-62 0 0,27-29-205 0 0,-244 10-687 0 0,-14 1 207 0 0,1 0 0 0 0,0 0 1 0 0,0-1-1 0 0,-1 1 0 0 0,1 0 0 0 0,0 0 0 0 0,0-1 1 0 0,-1 1-1 0 0,1 0 0 0 0,0-1 0 0 0,0 1 0 0 0,0 0 0 0 0,0-1 1 0 0,-1 1-1 0 0,1 0 0 0 0,0-1 0 0 0,0 1 0 0 0,0-1 0 0 0,0 1 1 0 0,0 0-1 0 0,0-1 0 0 0,0 1 0 0 0,0-1 0 0 0,0 1 0 0 0,0 0 1 0 0,0-1-1 0 0,0 1 0 0 0,1 0 0 0 0,-1-1 0 0 0,0 1 0 0 0,0 0 1 0 0,0-1-1 0 0,0 1 0 0 0,1 0 0 0 0,-1-1 0 0 0,0 1 0 0 0,0 0 1 0 0,0-1-1 0 0,1 1 0 0 0,-1 0 0 0 0,0 0 0 0 0,1-1 0 0 0,-1 1 1 0 0,0 0-1 0 0,1 0 0 0 0,-1 0 0 0 0,0-1 0 0 0,1 1 0 0 0,-1 0 1 0 0,0 0-1 0 0,1 0 0 0 0,-1 0 0 0 0,0 0 0 0 0,1 0 0 0 0,-1 0 1 0 0,1 0-1 0 0,-1 0 0 0 0,0 0 0 0 0,1 0 0 0 0,-1 0 0 0 0,1 0 1 0 0,-1 0-1 0 0,0 0 0 0 0,1 0 0 0 0,-1 0 0 0 0,0 0 0 0 0,1 1-24 0 0,-75-101 117 0 0,58 81-99 0 0,0-1 0 0 0,1 0 0 0 0,1-1 1 0 0,1-1-1 0 0,1 0 0 0 0,1-1 1 0 0,-1-6-19 0 0,-3 0-11 0 0,2 25 102 0 0,-13 33-121 0 0,-51 41 76 0 0,-58 41-141 0 0,106-86 130 0 0,29-24-53 0 0,0-1-14 0 0,0 0-22 0 0,0 0-16 0 0,0 0-7 0 0,0 0-25 0 0,0 0-14 0 0,15 4-823 0 0,-1 0-2479 0 0,-6 2-5634 0 0,-8-6-3305 0 0</inkml:trace>
  <inkml:trace contextRef="#ctx0" brushRef="#br0" timeOffset="16194.881">7264 3280 8234 0 0,'0'0'1687'0'0,"0"0"-254"0"0,0 0-14 0 0,0 0 55 0 0,0 0-136 0 0,0 0-226 0 0,0 0-169 0 0,0 0-116 0 0,0 0-69 0 0,0 0-60 0 0,0 0-63 0 0,0 0-74 0 0,0 0-34 0 0,19-5-3 0 0,57-13-10 0 0,-68 16-339 0 0,0 0 0 0 0,-1-1 0 0 0,1 0 0 0 0,0-1 0 0 0,-1 1 1 0 0,0-2-1 0 0,0 1 0 0 0,0-1 0 0 0,0 0 0 0 0,-1 0 1 0 0,0 0-1 0 0,0-1 0 0 0,0 0 0 0 0,4-6-175 0 0,-2 2 137 0 0,-4 6-98 0 0,-1 0 0 0 0,0 0 0 0 0,0 0 0 0 0,0-1-1 0 0,0 1 1 0 0,-1-1 0 0 0,0 0 0 0 0,0 0 0 0 0,0 0 0 0 0,0 0-1 0 0,-1 0 1 0 0,0 0 0 0 0,0 0 0 0 0,-1 0 0 0 0,1-1-1 0 0,-1 1 1 0 0,0 0 0 0 0,0-1 0 0 0,-1-2-39 0 0,-2 6-14 0 0,0-1 0 0 0,0 1 0 0 0,0 0 0 0 0,0 0 0 0 0,0 0 1 0 0,0 1-1 0 0,0-1 0 0 0,-1 1 0 0 0,1 0 0 0 0,-1 0 0 0 0,1 0 0 0 0,-1 0 0 0 0,1 0 0 0 0,-1 1 0 0 0,1 0 1 0 0,-1-1-1 0 0,0 1 0 0 0,1 1 0 0 0,-3-1 14 0 0,-13 3-30 0 0,0 2 0 0 0,-1-1 0 0 0,2 2 0 0 0,-1 1 1 0 0,1 0-1 0 0,0 1 0 0 0,0 1 0 0 0,1 1 0 0 0,0 1 0 0 0,1 0 1 0 0,0 1-1 0 0,1 0 0 0 0,0 2 0 0 0,1-1 0 0 0,1 2 0 0 0,-1 0 30 0 0,9-10 26 0 0,-1 0 0 0 0,1 0 0 0 0,0 0-1 0 0,1 1 1 0 0,-1 0 0 0 0,1 0-1 0 0,0 0 1 0 0,0 0 0 0 0,1 1 0 0 0,0-1-1 0 0,0 1 1 0 0,1 0 0 0 0,-1 0-1 0 0,1 0 1 0 0,1 0 0 0 0,0 0 0 0 0,0 0-1 0 0,0 1 1 0 0,1-1 0 0 0,0 0 0 0 0,0 1-1 0 0,0-1 1 0 0,1 0 0 0 0,1 0-1 0 0,-1 1 1 0 0,1-1 0 0 0,0 0 0 0 0,1-1-1 0 0,0 1 1 0 0,0 0 0 0 0,0-1-1 0 0,1 1 1 0 0,0-1 0 0 0,0 0 0 0 0,3 3-26 0 0,7 2 142 0 0,0 0 1 0 0,1-1 0 0 0,0-1-1 0 0,1 0 1 0 0,0-1-1 0 0,1-1 1 0 0,-1 0 0 0 0,1-1-1 0 0,1-1 1 0 0,-1-1 0 0 0,1-1-1 0 0,-1 0 1 0 0,1-1 0 0 0,0-1-1 0 0,0 0 1 0 0,0-1-1 0 0,0-2 1 0 0,7 0-143 0 0,-22 2 8 0 0,74-11 127 0 0,-75-3-1768 0 0,-10 4-5196 0 0,6 8 533 0 0,0-2-6250 0 0</inkml:trace>
  <inkml:trace contextRef="#ctx0" brushRef="#br0" timeOffset="17112.929">7898 3379 7226 0 0,'0'0'1851'0'0,"0"0"-104"0"0,0 0 50 0 0,0 0 106 0 0,0 0-78 0 0,0 0-260 0 0,0 0-323 0 0,0 0-287 0 0,0 0-226 0 0,0 0-170 0 0,0 0-128 0 0,0 0-90 0 0,-6 12 398 0 0,-53 138 907 0 0,28 31-925 0 0,31-179-691 0 0,0 0-1 0 0,-1-1 0 0 0,1 1 0 0 0,1 0 0 0 0,-1 0 0 0 0,0 0 0 0 0,0 0 0 0 0,1 0 1 0 0,-1 0-1 0 0,1 0 0 0 0,0 0 0 0 0,-1 0 0 0 0,1 0 0 0 0,0-1 0 0 0,0 1 0 0 0,0 0 0 0 0,0-1 1 0 0,0 1-1 0 0,1-1 0 0 0,-1 1 0 0 0,0-1 0 0 0,1 1 0 0 0,-1-1 0 0 0,1 0 0 0 0,0 0 1 0 0,-1 0-1 0 0,1 0 0 0 0,0 0 0 0 0,0 0 0 0 0,-1 0 0 0 0,1 0 0 0 0,0-1 0 0 0,0 1 1 0 0,0-1-1 0 0,0 0 0 0 0,0 1 0 0 0,0-1 0 0 0,0 0 0 0 0,0 0 0 0 0,0 0 0 0 0,0 0 1 0 0,0 0-1 0 0,0-1-29 0 0,87 1 604 0 0,-88 0-626 0 0,-1 0 0 0 0,-30 0-1776 0 0,2 0-1934 0 0,16 0-2449 0 0,4 0-4805 0 0</inkml:trace>
  <inkml:trace contextRef="#ctx0" brushRef="#br0" timeOffset="17353.936">7627 3515 7810 0 0,'0'0'2811'0'0,"0"0"-1265"0"0,0 0-649 0 0,0 0-26 0 0,0 0 89 0 0,0 0 142 0 0,0 0 74 0 0,0 0-97 0 0,0 0-138 0 0,0 0-119 0 0,0 0-129 0 0,0 0-138 0 0,0 0-131 0 0,34 3-129 0 0,106 7-122 0 0,-7-7-397 0 0,-89-4-4223 0 0,-34 1-4979 0 0</inkml:trace>
  <inkml:trace contextRef="#ctx0" brushRef="#br0" timeOffset="18134.897">7183 2786 7810 0 0,'0'0'1905'0'0,"0"0"-159"0"0,0 0 40 0 0,0 0-84 0 0,0 0-195 0 0,0 0-310 0 0,0 0-353 0 0,0 0-153 0 0,0 0-59 0 0,0 0-37 0 0,0 0-2 0 0,0 0-18 0 0,19-18-28 0 0,89-92 500 0 0,17-16 1155 0 0,-103 101-1905 0 0,-21 25-254 0 0,-1 0-20 0 0,0 0-7 0 0,0 0 0 0 0,0 0-6 0 0,0 0-23 0 0,-2 19 16 0 0,-6 39 141 0 0,29 26-111 0 0,44 19-968 0 0,-53-83-2080 0 0,-9-14-905 0 0,0 2-7680 0 0</inkml:trace>
  <inkml:trace contextRef="#ctx0" brushRef="#br0" timeOffset="21079.878">5440 3740 0 0 0,'0'0'1002'0'0,"0"0"260"0"0,0 0-79 0 0,0 0-137 0 0,0 0-36 0 0,0 0 28 0 0,0 0 59 0 0,0 0 24 0 0,0 0-11 0 0,0 0-33 0 0,0 0-46 0 0,0 0-57 0 0,0 0-69 0 0,0 0-67 0 0,0 0-82 0 0,4 0 2700 0 0,17 0-2158 0 0,-10-2-1042 0 0,-1 0 0 0 0,1-1 0 0 0,0 0-1 0 0,-1-1 1 0 0,0 0 0 0 0,0 0 0 0 0,0-1-1 0 0,-1-1 1 0 0,0 1 0 0 0,1-2-1 0 0,-2 1-255 0 0,25-14 480 0 0,-11 7-246 0 0,-1-1 0 0 0,0 0 1 0 0,-1-2-1 0 0,-1 0 0 0 0,0-1 0 0 0,-1-1 1 0 0,-1-1-1 0 0,12-17-234 0 0,-9 5 681 0 0,-20 31-601 0 0,0 0-9 0 0,0 0-14 0 0,0 0-21 0 0,3 33-261 0 0,14 44 453 0 0,5 77 184 0 0,-3 12-67 0 0,4-62-266 0 0,-17-84 447 0 0,-21-26 709 0 0,1-8-1231 0 0,-2-5 65 0 0,-32-44 24 0 0,-48-21 49 0 0,-109 4-472 0 0,205 80-105 0 0,-10-4 45 0 0,14 3-8536 0 0,2 1-3436 0 0</inkml:trace>
  <inkml:trace contextRef="#ctx0" brushRef="#br0" timeOffset="22546.808">4017 3309 464 0 0,'0'0'1910'0'0,"0"0"-698"0"0,0 0-200 0 0,0 0 155 0 0,0 0 258 0 0,0 0 120 0 0,0 0-58 0 0,0 0-191 0 0,0 0-186 0 0,0 0-72 0 0,0 0-58 0 0,5 6-67 0 0,50 32 1512 0 0,-39-35-2119 0 0,0-1-1 0 0,0-1 1 0 0,0-1 0 0 0,0 0 0 0 0,0-1 0 0 0,1-1-1 0 0,-1 0 1 0 0,-1-2 0 0 0,1 1 0 0 0,0-2-1 0 0,-1 0 1 0 0,0-1 0 0 0,0-1 0 0 0,0 0 0 0 0,-1 0-1 0 0,0-2 1 0 0,-1 0 0 0 0,0 0 0 0 0,0-2-1 0 0,-1 1 1 0 0,10-12-306 0 0,-17 16 48 0 0,0 0 0 0 0,0 0 0 0 0,-1 0 0 0 0,0 0 0 0 0,0-1 0 0 0,0 1 0 0 0,-1-1 0 0 0,0 0 1 0 0,0 0-1 0 0,-1-1 0 0 0,0 1 0 0 0,0 0 0 0 0,-1-1 0 0 0,0 0-48 0 0,0 4 3 0 0,-1 1 0 0 0,0 0 0 0 0,0 0 0 0 0,0-1 0 0 0,0 1 0 0 0,0 0 0 0 0,-1-1 0 0 0,0 1 0 0 0,1 0 0 0 0,-1 0 0 0 0,-1 0 0 0 0,1 0 0 0 0,0 0 0 0 0,-1 0 0 0 0,1 0 0 0 0,-1 0 0 0 0,0 0 0 0 0,0 0-1 0 0,0 1 1 0 0,0-1 0 0 0,-1 1 0 0 0,1 0 0 0 0,-1 0 0 0 0,1 0 0 0 0,-1 0 0 0 0,0 0 0 0 0,1 0 0 0 0,-1 1 0 0 0,0-1 0 0 0,0 1 0 0 0,-1 0 0 0 0,-1-1-3 0 0,-6-1-44 0 0,-1 1 0 0 0,1 0-1 0 0,-1 1 1 0 0,1 0 0 0 0,-1 1-1 0 0,0 0 1 0 0,1 1 0 0 0,-1 0-1 0 0,1 1 1 0 0,-1 0 0 0 0,1 1-1 0 0,0 0 1 0 0,0 1 0 0 0,0 0-1 0 0,0 0 1 0 0,1 1 0 0 0,-1 1-1 0 0,1 0 1 0 0,1 0 0 0 0,-10 8 44 0 0,6-3 10 0 0,0 0 0 0 0,0 1 0 0 0,1 0 0 0 0,1 0 0 0 0,0 2 0 0 0,1-1 0 0 0,0 1 0 0 0,1 1 1 0 0,0 0-1 0 0,2 0 0 0 0,0 0 0 0 0,0 1 0 0 0,1 0 0 0 0,1 2-10 0 0,3-10 31 0 0,1 0-1 0 0,0 0 1 0 0,0 0 0 0 0,1 0 0 0 0,0 0 0 0 0,0 1 0 0 0,1-1-1 0 0,0 0 1 0 0,0 0 0 0 0,1 0 0 0 0,0 0 0 0 0,1-1-1 0 0,0 1 1 0 0,0 0 0 0 0,0-1 0 0 0,1 0 0 0 0,0 0-1 0 0,1 0 1 0 0,-1 0 0 0 0,5 4-31 0 0,-2-2 99 0 0,0 1 0 0 0,1-1 0 0 0,0 0 1 0 0,0 0-1 0 0,1-1 0 0 0,0 0 0 0 0,0-1 0 0 0,1 0 0 0 0,0 0 0 0 0,1-1 0 0 0,-1 0 1 0 0,1-1-1 0 0,0-1 0 0 0,1 1 0 0 0,-1-2 0 0 0,1 1 0 0 0,-1-2 0 0 0,5 1-99 0 0,8 1 150 0 0,1-1-1 0 0,0-2 0 0 0,-1 0 0 0 0,1-1 0 0 0,0-2 0 0 0,-1-1 1 0 0,4-1-150 0 0,9-3 14 0 0,-41-1-3276 0 0,-1 5-5361 0 0,1 3-3378 0 0</inkml:trace>
  <inkml:trace contextRef="#ctx0" brushRef="#br0" timeOffset="23217.737">4742 3398 5473 0 0,'0'0'1451'0'0,"0"0"-192"0"0,0 0 57 0 0,0 0 134 0 0,0 0 38 0 0,0 0-157 0 0,0 0-281 0 0,0 0-286 0 0,0 0-213 0 0,0 0-107 0 0,0 0-61 0 0,0 0-23 0 0,-16 19 10 0 0,-49 63 1 0 0,28-7 727 0 0,-5 17 910 0 0,48-129 994 0 0,8 3-2967 0 0,2 1 0 0 0,1 1 0 0 0,1 1 0 0 0,2 0 0 0 0,1 1 0 0 0,8-7-35 0 0,-12 15-27 0 0,-16 19 28 0 0,-1 2 14 0 0,0 1-19 0 0,0 0-16 0 0,0 0-29 0 0,17 138 364 0 0,-16-132-283 0 0,1-1 0 0 0,0 1 0 0 0,0-1 1 0 0,0 1-1 0 0,1-1 0 0 0,0 0 0 0 0,0 0 1 0 0,0 0-1 0 0,1 0 0 0 0,0-1 0 0 0,-1 1 1 0 0,2-1-1 0 0,-1 0 0 0 0,0 0 0 0 0,1 0 1 0 0,0-1-1 0 0,0 0 0 0 0,0 0 0 0 0,0 0 0 0 0,0 0 1 0 0,5 1-33 0 0,-6-3 52 0 0,-1 0 0 0 0,1-1 1 0 0,-1 1-1 0 0,1-1 0 0 0,-1 1 0 0 0,1-1 1 0 0,-1 0-1 0 0,1-1 0 0 0,0 1 0 0 0,-1-1 1 0 0,1 1-1 0 0,-1-1 0 0 0,0 0 0 0 0,1 0 1 0 0,-1-1-1 0 0,0 1 0 0 0,1-1 0 0 0,-1 1 1 0 0,0-1-1 0 0,0 0 0 0 0,0 0 1 0 0,-1 0-1 0 0,1-1 0 0 0,0 1 0 0 0,-1-1 1 0 0,0 0-1 0 0,1 1 0 0 0,-1-1 0 0 0,0 0 1 0 0,0 0-1 0 0,0-1-52 0 0,38-105 519 0 0,-39 104-601 0 0,0 0 0 0 0,-1 0 0 0 0,1 0 0 0 0,-1 0 0 0 0,0 0 0 0 0,0 0 0 0 0,-1 0 0 0 0,1 0 0 0 0,-1 0 0 0 0,0 0 0 0 0,-1 0 0 0 0,1 0 0 0 0,-1 1 0 0 0,-1-4 82 0 0,-8 3-3848 0 0,6 3-2408 0 0,2 1-5957 0 0</inkml:trace>
  <inkml:trace contextRef="#ctx0" brushRef="#br0" timeOffset="24068.387">4137 2750 7994 0 0,'0'0'1888'0'0,"0"0"-55"0"0,0 0 140 0 0,0 0 30 0 0,0 0-181 0 0,0 0-334 0 0,0 0-378 0 0,0 0-313 0 0,0 0-195 0 0,0 0-102 0 0,0 0-60 0 0,0 0-17 0 0,0 0 16 0 0,4-4 10 0 0,141-155 2285 0 0,-41 28-2109 0 0,-102 127-610 0 0,-1 3-15 0 0,-1 0 1 0 0,0 1 0 0 0,0-1 0 0 0,0 0 0 0 0,1 1 0 0 0,-1-1 0 0 0,0 0 0 0 0,1 0-1 0 0,-1 1 1 0 0,1-1 0 0 0,-1 1 0 0 0,1-1 0 0 0,-1 0 0 0 0,1 1 0 0 0,-1-1 0 0 0,1 1-1 0 0,0-1 1 0 0,-1 1 0 0 0,1-1 0 0 0,0 1 0 0 0,-1 0 0 0 0,1-1 0 0 0,0 1-1 0 0,-1 0 1 0 0,1 0 0 0 0,0-1 0 0 0,0 1 0 0 0,0 0 0 0 0,-1 0 0 0 0,1 0 0 0 0,0 0-1 0 0,0 0 1 0 0,-1 0 0 0 0,1 0 0 0 0,0 0 0 0 0,0 0 0 0 0,0 0 0 0 0,-1 1 0 0 0,1-1-1 0 0,0 0 1 0 0,-1 1 0 0 0,1-1 0 0 0,0 0 0 0 0,0 1 0 0 0,0-1-1 0 0,10 20 137 0 0,0-1-1 0 0,-2 1 1 0 0,0 1 0 0 0,-1 0-1 0 0,-1 0 1 0 0,1 9-137 0 0,-7-28 13 0 0,30 58 303 0 0,3-15-1435 0 0,-19-28-5605 0 0,-11-13-5490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7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1 221 5881 0 0,'0'0'3021'0'0,"0"0"-993"0"0,0 0-394 0 0,0 0 94 0 0,0 0 59 0 0,0 0-84 0 0,0 0-273 0 0,0 0-423 0 0,0 0-344 0 0,0 0-204 0 0,0 0-70 0 0,0 0 3 0 0,0 0 102 0 0,3 1 102 0 0,149 24 2731 0 0,193-21-1967 0 0,-344-4-1362 0 0,-1 3 8 0 0,0-3 13 0 0,0 0 20 0 0,0 0 14 0 0,0 0 4 0 0,0 0 6 0 0,0 0 5 0 0,0 0 15 0 0,0 0 1 0 0,0 0 8 0 0,0 0-8 0 0,-19 0 475 0 0,-43-29-375 0 0,56 23-178 0 0,1 0 0 0 0,-1 0 1 0 0,1-1-1 0 0,1 0 1 0 0,-1 0-1 0 0,1 0 0 0 0,0 0 1 0 0,1 0-1 0 0,0-1 0 0 0,0 0 1 0 0,0 0-1 0 0,1 0 1 0 0,1 0-1 0 0,-1 0 0 0 0,1 0 1 0 0,0 0-1 0 0,1 0 1 0 0,0 0-1 0 0,1-6-6 0 0,-1-25-1364 0 0,5 15-7434 0 0,-3 16-3864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0 3729 0 0,'0'0'3056'0'0,"0"0"-1283"0"0,0 0-426 0 0,0 0 133 0 0,0 0 235 0 0,0 0 83 0 0,0 0-174 0 0,0 0-328 0 0,0 0-366 0 0,0 0-290 0 0,0 0-197 0 0,6 8 987 0 0,178 3 1217 0 0,-14 26-1640 0 0,-170-37-985 0 0,-1 0 0 0 0,1 0-1 0 0,-1 1 1 0 0,1-1 0 0 0,-1 0 0 0 0,1 0 0 0 0,0 1 0 0 0,-1-1 0 0 0,1 1 0 0 0,0-1 0 0 0,-1 0 0 0 0,1 1 0 0 0,0-1 0 0 0,-1 1 0 0 0,1-1 0 0 0,0 1 0 0 0,0-1 0 0 0,0 1 0 0 0,-1-1 0 0 0,1 1-1 0 0,0-1 1 0 0,0 1 0 0 0,0-1 0 0 0,0 1 0 0 0,0-1 0 0 0,0 1 0 0 0,0-1 0 0 0,0 1 0 0 0,0-1 0 0 0,0 1 0 0 0,0-1 0 0 0,0 1 0 0 0,0-1 0 0 0,1 1 0 0 0,-1-1 0 0 0,0 1 0 0 0,0-1-1 0 0,1 1 1 0 0,-1-1 0 0 0,0 0 0 0 0,0 1 0 0 0,1-1 0 0 0,-1 1 0 0 0,0-1 0 0 0,1 0 0 0 0,-1 1 0 0 0,1-1 0 0 0,-1 0 0 0 0,0 1 0 0 0,1-1 0 0 0,-1 0 0 0 0,1 0 0 0 0,-1 1 0 0 0,1-1 0 0 0,-1 0-1 0 0,1 0 1 0 0,-1 0 0 0 0,1 0 0 0 0,-1 0 0 0 0,1 0 0 0 0,-1 0 0 0 0,1 0 0 0 0,-1 0 0 0 0,1 0 0 0 0,-1 0 0 0 0,1 0 0 0 0,-1 0 0 0 0,1 0 0 0 0,0 0-22 0 0,-44 15 1248 0 0,34-12-1520 0 0,-272 65 592 0 0,115-11-108 0 0,114-32-172 0 0,53-12-99 0 0,4-10 67 0 0,12 6-2 0 0,1-1 0 0 0,1-1 0 0 0,-1 0 0 0 0,1-2 0 0 0,0 0 1 0 0,0-1-1 0 0,1-1 0 0 0,9 0-6 0 0,-3 1-1 0 0,124 28 100 0 0,-100-12-130 0 0,-50-19 38 0 0,0 1 0 0 0,0-1 0 0 0,0 0 1 0 0,0 1-1 0 0,0-1 0 0 0,-1 0 0 0 0,1 1 0 0 0,0-1 0 0 0,-1 0 1 0 0,1 0-1 0 0,0 1 0 0 0,-1-1 0 0 0,0 0 0 0 0,1 0 0 0 0,-1 0 1 0 0,0 0-1 0 0,0 0 0 0 0,1 0 0 0 0,-1 0 0 0 0,0 0 0 0 0,0 0 1 0 0,0 0-1 0 0,0 0 0 0 0,0 0 0 0 0,0-1 0 0 0,-1 1 0 0 0,1 0 1 0 0,0-1-1 0 0,0 1 0 0 0,0-1 0 0 0,-1 0 0 0 0,1 1 0 0 0,0-1 1 0 0,-1 0-8 0 0,-3 3 17 0 0,-198 104 171 0 0,-17 4-98 0 0,199-99-116 0 0,5-4 29 0 0,0 1 0 0 0,1 1 1 0 0,0 0-1 0 0,1 1 0 0 0,0 1 0 0 0,1 0 1 0 0,0 1-1 0 0,1 0-3 0 0,12-11-1 0 0,1 0 0 0 0,-1 0 0 0 0,1 0 0 0 0,0 0 0 0 0,0 0 0 0 0,0 0 0 0 0,0 0 0 0 0,0 0 0 0 0,0 0 0 0 0,0-1 0 0 0,1 1 0 0 0,-1 0 0 0 0,1-1 0 0 0,-1 1 0 0 0,1-1 0 0 0,0 1 0 0 0,-1-1 0 0 0,1 0 0 0 0,0 0 0 0 0,0 0 0 0 0,0 0 0 0 0,0 0 0 0 0,0 0-1 0 0,0-1 1 0 0,0 1 0 0 0,0 0 0 0 0,0-1 0 0 0,0 0 0 0 0,1 1 1 0 0,16 4 47 0 0,1-1 0 0 0,-1-1-1 0 0,1 0 1 0 0,0-1 0 0 0,0-2-1 0 0,0 0 1 0 0,0-1-1 0 0,1-1-46 0 0,-4 2 52 0 0,198-36 516 0 0,-95 17-315 0 0,-120 19-238 0 0,0 0 19 0 0,0 0-2 0 0,-28 0-1584 0 0,17 0 914 0 0,9 0-9153 0 0,2 0-1929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4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212 111 14739 0 0,'0'0'1398'0'0,"0"0"-198"0"0,0 0-17 0 0,0 0 53 0 0,0 0-17 0 0,0 0-163 0 0,0 0-254 0 0,0 0-247 0 0,0 0-135 0 0,0 0 25 0 0,0 0 49 0 0,0 0 35 0 0,0 0 7 0 0,-2 17-110 0 0,-24 126 351 0 0,-39 183-157 0 0,54-271-2844 0 0,12-92-2742 0 0,3 12-3499 0 0,-2 14-2755 0 0</inkml:trace>
  <inkml:trace contextRef="#ctx0" brushRef="#br0" timeOffset="230.365">56 82 9858 0 0,'0'0'1179'0'0,"0"0"-275"0"0,0 0-29 0 0,0 0 149 0 0,0 0 170 0 0,0 0 111 0 0,0 0-22 0 0,0 0-84 0 0,0 0-133 0 0,0 0-170 0 0,0 0-162 0 0,0 0-108 0 0,33-4-75 0 0,106-13-48 0 0,47-18 863 0 0,-9 10-1680 0 0,-183 40-1217 0 0,-45 23-3742 0 0,30-25-1174 0 0,6-2-4551 0 0</inkml:trace>
  <inkml:trace contextRef="#ctx0" brushRef="#br0" timeOffset="412.639">1 431 7730 0 0,'0'0'2128'0'0,"0"0"-385"0"0,0 0 32 0 0,0 0 58 0 0,0 0-132 0 0,0 0-226 0 0,0 0-270 0 0,0 0-212 0 0,32-1-215 0 0,103-5-209 0 0,-6-12 83 0 0,-76 15-1652 0 0,-31 2-5139 0 0,-14 1-5071 0 0</inkml:trace>
  <inkml:trace contextRef="#ctx0" brushRef="#br0" timeOffset="1008.075">560 505 4385 0 0,'0'0'3833'0'0,"0"0"-1145"0"0,0 0-505 0 0,0 0-122 0 0,0 0-182 0 0,0 0-303 0 0,0 0-319 0 0,0 0-276 0 0,0 0-201 0 0,0 0-128 0 0,0 0-66 0 0,0 0-54 0 0,4 17 1955 0 0,-41 165-1620 0 0,2-72-492 0 0,17-62-242 0 0,18-48-149 0 0,0-1-1006 0 0,0-2-2720 0 0,0-3-5395 0 0,0 5-2497 0 0</inkml:trace>
  <inkml:trace contextRef="#ctx0" brushRef="#br0" timeOffset="1264.099">352 715 5753 0 0,'0'0'5851'0'0,"0"0"-2928"0"0,0 0-1213 0 0,0 0-345 0 0,0 0-240 0 0,0 0-178 0 0,0 0-117 0 0,0 0-84 0 0,0 0-106 0 0,0 0-113 0 0,0 0-122 0 0,0 0-125 0 0,21-4-98 0 0,64-14-94 0 0,-1 14-795 0 0,-69 6-1773 0 0,-11-1 17 0 0,5 0-8674 0 0</inkml:trace>
  <inkml:trace contextRef="#ctx0" brushRef="#br0" timeOffset="2411.56">446 892 0 0 0,'0'0'719'0'0,"0"0"409"0"0,0 0 111 0 0,0 0 61 0 0,0 0 41 0 0,0 0-60 0 0,0 0-150 0 0,0 0-209 0 0,0 0-177 0 0,0 0-118 0 0,0 0-47 0 0,32 0 8486 0 0,67-11-5340 0 0,-96 10-4987 0 0,0 0 3995 0 0,-1 0-2974 0 0,0 0-3507 0 0,1 1-9845 0 0,-3 0 5893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658 343 0 0 0,'0'0'1291'0'0,"0"0"-193"0"0,0 0 70 0 0,0 0 239 0 0,0 0 253 0 0,0 0 186 0 0,0 0-32 0 0,0 0-134 0 0,0 0-193 0 0,0 0-256 0 0,0 0-207 0 0,-5-7-161 0 0,-25-30 470 0 0,23 31-895 0 0,0-1-1 0 0,0 2 0 0 0,-1-1 0 0 0,0 1 0 0 0,0 0 0 0 0,0 1 0 0 0,-1 0 0 0 0,0 0 0 0 0,1 1 0 0 0,-7-2-437 0 0,-6 0 159 0 0,0 2 0 0 0,0 0 0 0 0,0 1-1 0 0,-1 1 1 0 0,1 1 0 0 0,-20 2-159 0 0,10 3 167 0 0,0 1 0 0 0,1 1 0 0 0,-1 1 0 0 0,2 2 0 0 0,-9 4-167 0 0,36-13 15 0 0,1-1-13 0 0,1 0 1 0 0,-1 0-1 0 0,1 0 0 0 0,-1 0 1 0 0,1-1-1 0 0,-1 1 1 0 0,1 0-1 0 0,-1 0 0 0 0,1 0 1 0 0,-1 0-1 0 0,1 0 1 0 0,-1 1-1 0 0,1-1 0 0 0,-1 0 1 0 0,1 0-1 0 0,-1 0 1 0 0,1 0-1 0 0,0 0 0 0 0,-1 1 1 0 0,1-1-1 0 0,-1 0 1 0 0,1 0-1 0 0,-1 1 0 0 0,1-1 1 0 0,0 0-1 0 0,-1 1 1 0 0,1-1-1 0 0,0 0 0 0 0,-1 1 1 0 0,1-1-1 0 0,0 1 0 0 0,-1-1 1 0 0,1 0-1 0 0,0 1 1 0 0,0-1-1 0 0,-1 1 0 0 0,1-1 1 0 0,0 1-1 0 0,0-1 1 0 0,0 1-1 0 0,0-1 0 0 0,0 1 1 0 0,0-1-1 0 0,0 1 1 0 0,0-1-1 0 0,0 1 0 0 0,0-1 1 0 0,0 1-1 0 0,0-1 1 0 0,0 1-1 0 0,0-1 0 0 0,0 1 1 0 0,1-1-1 0 0,-1 1 1 0 0,0-1-1 0 0,0 1 0 0 0,0-1 1 0 0,1 0-1 0 0,-1 1-2 0 0,32 11 94 0 0,192 7 368 0 0,-223-19-455 0 0,0 0 0 0 0,0 0-1 0 0,-1 0 1 0 0,1 0 0 0 0,0 0-1 0 0,0 0 1 0 0,0 1 0 0 0,0-1-1 0 0,0 0 1 0 0,0 1 0 0 0,0-1-1 0 0,0 0 1 0 0,0 1-1 0 0,0-1 1 0 0,-1 1 0 0 0,1 0-1 0 0,0-1 1 0 0,0 1 0 0 0,-1-1-1 0 0,1 1 1 0 0,0 0 0 0 0,-1 0-1 0 0,1 0 1 0 0,-1-1 0 0 0,1 1-1 0 0,-1 0 1 0 0,1 0 0 0 0,-1 0-1 0 0,1 0 1 0 0,-1 0 0 0 0,0 0-1 0 0,0 0 1 0 0,1 0 0 0 0,-1 0-1 0 0,0 0 1 0 0,0 0 0 0 0,0 0-1 0 0,0-1 1 0 0,0 1 0 0 0,0 0-1 0 0,0 0 1 0 0,-1 0 0 0 0,1 0-1 0 0,0 0 1 0 0,-1 0-1 0 0,1 0 1 0 0,0 0 0 0 0,-1 0-1 0 0,1 0 1 0 0,-1 0 0 0 0,0 0-7 0 0,-30 40 438 0 0,-170 113 58 0 0,151-123-410 0 0,34-23-56 0 0,1 1 0 0 0,0 0 1 0 0,0 2-1 0 0,1 0 0 0 0,1 0 0 0 0,0 1 1 0 0,0 1-1 0 0,-3 5-30 0 0,14-16 9 0 0,0 0-1 0 0,0 0 1 0 0,1 1 0 0 0,-1-1-1 0 0,1 0 1 0 0,0 1 0 0 0,0-1-1 0 0,0 1 1 0 0,0-1 0 0 0,0 1 0 0 0,0-1-1 0 0,1 1 1 0 0,-1 0 0 0 0,1-1-1 0 0,0 1 1 0 0,0 0 0 0 0,0-1-1 0 0,0 1 1 0 0,0 0 0 0 0,1-1-1 0 0,-1 1 1 0 0,1 0 0 0 0,-1-1-1 0 0,1 1 1 0 0,0-1 0 0 0,0 1-1 0 0,0-1 1 0 0,1 1 0 0 0,-1-1 0 0 0,0 0-1 0 0,1 0 1 0 0,0 1 0 0 0,-1-1-1 0 0,1 0 1 0 0,0-1 0 0 0,0 1-1 0 0,1 1-8 0 0,92 42 446 0 0,58-31-137 0 0,-128-28-2484 0 0,-28-17-9652 0 0,2 25 8277 0 0,-1-2-6349 0 0</inkml:trace>
  <inkml:trace contextRef="#ctx0" brushRef="#br0" timeOffset="274.248">343 1 11450 0 0,'0'0'1507'0'0,"0"0"-154"0"0,0 0-180 0 0,0 0-26 0 0,0 0 36 0 0,0 0-31 0 0,0 0-87 0 0,0 0-127 0 0,0 0-111 0 0,0 0-60 0 0,0 0-39 0 0,0 0-92 0 0,-1 21-83 0 0,-10 154 839 0 0,5-35-732 0 0,-6 1 1 0 0,-5-2 0 0 0,-10 14-661 0 0,-8 116 61 0 0,34-254-74 0 0,0-14-64 0 0,0 0-1 0 0,1 0 1 0 0,-1 0-1 0 0,1 0 1 0 0,-1 0-1 0 0,1 0 1 0 0,0 1-1 0 0,-1-1 1 0 0,1 0-1 0 0,0 0 1 0 0,0 1-1 0 0,0-1 1 0 0,0 0-1 0 0,0 0 1 0 0,0 1-1 0 0,0-1 1 0 0,0 0-1 0 0,0 0 1 0 0,1 1-1 0 0,-1-1 1 0 0,1 0-1 0 0,-1 0 1 0 0,1 0 0 0 0,-1 0-1 0 0,1 0 1 0 0,-1 1-1 0 0,1-1 1 0 0,0 0-1 0 0,0 0 1 0 0,-1-1-1 0 0,1 1 1 0 0,0 0-1 0 0,0 0 1 0 0,0 0-1 0 0,0 0 1 0 0,0-1-1 0 0,0 1 1 0 0,0-1-1 0 0,1 1 1 0 0,-1-1-1 0 0,0 1 1 0 0,0-1-1 0 0,0 1 1 0 0,1-1 77 0 0,6 0-1542 0 0,1 0-3436 0 0,-4 0-6673 0 0</inkml:trace>
  <inkml:trace contextRef="#ctx0" brushRef="#br0" timeOffset="1521.767">1547 214 3257 0 0,'0'0'1456'0'0,"0"0"-324"0"0,0 0-26 0 0,0 0 322 0 0,0 0 276 0 0,0 0 70 0 0,0 0-97 0 0,0 0-208 0 0,0 0-219 0 0,0 0-147 0 0,0 0-112 0 0,0 0-130 0 0,0-5-81 0 0,-3-14-64 0 0,3 14-95 0 0,0 5-65 0 0,0 0-68 0 0,0 0-69 0 0,0 0-61 0 0,0 0-52 0 0,0 0-22 0 0,0 0-22 0 0,0 0-3 0 0,0 0-13 0 0,0 0 0 0 0,-16 1 1169 0 0,-107 40-761 0 0,-60 13 194 0 0,126-33-524 0 0,57-20-322 0 0,0 0 0 0 0,-1 0 0 0 0,1 0 0 0 0,0-1 0 0 0,0 1 0 0 0,0 0 1 0 0,0 0-1 0 0,0 0 0 0 0,0 0 0 0 0,0 0 0 0 0,0 0 0 0 0,0 0 0 0 0,0 0 0 0 0,1 0 0 0 0,-1-1 0 0 0,0 1 0 0 0,0 0 0 0 0,1 0 0 0 0,-1 0 1 0 0,1 0-1 0 0,-1-1 0 0 0,1 1 0 0 0,-1 0 0 0 0,1 0 0 0 0,-1-1 0 0 0,1 1 0 0 0,0 0 0 0 0,-1-1 0 0 0,1 1 0 0 0,0-1 0 0 0,0 1 0 0 0,-1-1 1 0 0,1 1-1 0 0,0-1 0 0 0,0 0 0 0 0,0 1 0 0 0,0-1 0 0 0,0 0-2 0 0,1 2 18 0 0,8 4-5 0 0,-1 0-1 0 0,2-1 0 0 0,-1 0 1 0 0,0-1-1 0 0,1 0 0 0 0,0-1 0 0 0,0 0 1 0 0,0-1-1 0 0,6 1-12 0 0,187 15 229 0 0,-189-7-190 0 0,-15-11-27 0 0,-5 12 43 0 0,-88 87 243 0 0,8-34-241 0 0,-2-3 0 0 0,-71 36-57 0 0,113-70 20 0 0,-67 64-4 0 0,111-90-13 0 0,-1-1-1 0 0,1 1 1 0 0,0 0 0 0 0,0-1 0 0 0,0 1 0 0 0,1 0 0 0 0,-1 0-1 0 0,0 0 1 0 0,1 0 0 0 0,-1 0 0 0 0,1 0 0 0 0,-1 0 0 0 0,1 0-1 0 0,0 0 1 0 0,0 0 0 0 0,0 0 0 0 0,0 0 0 0 0,0 0-1 0 0,1 0 1 0 0,-1 0 0 0 0,1 0 0 0 0,-1 0 0 0 0,1 0 0 0 0,-1 0-1 0 0,1-1 1 0 0,0 1 0 0 0,0 0 0 0 0,0 0 0 0 0,0-1-1 0 0,1 1 1 0 0,-1 0 0 0 0,0-1 0 0 0,0 1 0 0 0,1-1 0 0 0,-1 0-1 0 0,1 1 1 0 0,0-1 0 0 0,-1 0 0 0 0,1 0 0 0 0,0 0-1 0 0,0 0 1 0 0,0 0 0 0 0,-1-1 0 0 0,2 1-3 0 0,26 5 122 0 0,0-2 1 0 0,0-1-1 0 0,1-2 1 0 0,-1 0-1 0 0,1-2 1 0 0,-1-1-1 0 0,0-2 1 0 0,0-1-1 0 0,0-1 1 0 0,0-1-1 0 0,-1-1 1 0 0,2-3-123 0 0,61-14 350 0 0,-82 20-518 0 0,-9 5 58 0 0,-19 5-4729 0 0,14-3-24 0 0,5-2 4766 0 0,-4 1-11949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9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2931 1330 17628 0 0,'0'0'1216'0'0,"0"0"-122"0"0,0 0 131 0 0,0 0 111 0 0,0 0-89 0 0,0 0-233 0 0,0 0-274 0 0,0 0-264 0 0,0 0-149 0 0,-21 32-100 0 0,-66 99-98 0 0,24-29 83 0 0,50-22-168 0 0,15-78-35 0 0,0 0 0 0 0,0 0 0 0 0,0 0 0 0 0,0 0 0 0 0,1 0 0 0 0,-1-1 0 0 0,1 1 0 0 0,-1-1 0 0 0,1 0 0 0 0,-1 0 0 0 0,1 0 0 0 0,-1 0-1 0 0,1 0 1 0 0,0 0 0 0 0,0-1 0 0 0,-1 1 0 0 0,1-1 0 0 0,0 0 0 0 0,0 0 0 0 0,1 0-9 0 0,-2 0 4 0 0,148 4 272 0 0,-101-4-748 0 0,-76-6-4207 0 0,20 5 1312 0 0,1 0-6999 0 0</inkml:trace>
  <inkml:trace contextRef="#ctx0" brushRef="#br0" timeOffset="248.421">2600 1528 13859 0 0,'0'0'1944'0'0,"0"0"-999"0"0,0 0-9 0 0,0 0 112 0 0,0 0-72 0 0,0 0-104 0 0,0 0-175 0 0,0 0-241 0 0,208-29-168 0 0,-181 25-160 0 0,5 1-136 0 0,-1-1-120 0 0,-3 4-184 0 0,-4-4-353 0 0,3 4-1023 0 0,-10-3-4521 0 0,-4 3-6266 0 0</inkml:trace>
  <inkml:trace contextRef="#ctx0" brushRef="#br0" timeOffset="-1749.999">104 947 3705 0 0,'0'0'3243'0'0,"0"0"-857"0"0,0 0-351 0 0,0 0-58 0 0,0 0-112 0 0,0 0-238 0 0,0 0-340 0 0,0 0-329 0 0,0 0-282 0 0,0 0-184 0 0,0 0-103 0 0,0 0-35 0 0,0 0-13 0 0,0 0 9 0 0,0 0-8 0 0,0 0-39 0 0,0 0-30 0 0,0 0-36 0 0,0 0-1 0 0,0 0-8 0 0,0 0-20 0 0,0 0-6 0 0,0 0-39 0 0,0 0-12 0 0,0 0-7 0 0,0 0-8 0 0,0 0-7 0 0,0 0-1 0 0,0 0-5 0 0,0 0-20 0 0,0 0-5 0 0,7 7 2587 0 0,109 0-1964 0 0,108-7 12 0 0,-224 0-785 0 0,-7-3-1570 0 0,-16 21-3792 0 0,13-7-3034 0 0,3-7-3508 0 0</inkml:trace>
  <inkml:trace contextRef="#ctx0" brushRef="#br0" timeOffset="-1514.058">0 1311 14891 0 0,'0'0'1248'0'0,"0"0"-375"0"0,0 0 96 0 0,0 0 219 0 0,0 0 70 0 0,0 0-123 0 0,0 0-196 0 0,32-10-198 0 0,102-31-189 0 0,27-10 385 0 0,-91 37-1107 0 0,-40 12-4151 0 0,-29 3-2852 0 0,0 2-4838 0 0</inkml:trace>
  <inkml:trace contextRef="#ctx0" brushRef="#br0" timeOffset="-801.974">590 1621 10370 0 0,'0'0'2885'0'0,"0"0"-785"0"0,0 0-445 0 0,0 0-137 0 0,0 0-200 0 0,0 0-261 0 0,0 0-223 0 0,0 0-168 0 0,0 0-107 0 0,0 0-63 0 0,0 0-21 0 0,0 0-3 0 0,2-19-13 0 0,11-58-50 0 0,31-31 1036 0 0,-31 80-1325 0 0,0 0-1 0 0,2 1 1 0 0,2 0 0 0 0,0 1 0 0 0,1 1 0 0 0,2 1 0 0 0,1 0 0 0 0,0 2 0 0 0,2 0 0 0 0,21-15-120 0 0,-19 18 16 0 0,5-4 21 0 0,0 2 1 0 0,2 1-1 0 0,0 1 0 0 0,27-11-37 0 0,-58 30-1 0 0,0 0 1 0 0,1-1-1 0 0,-1 1 0 0 0,0 0 0 0 0,0 0 1 0 0,1 0-1 0 0,-1 0 0 0 0,0 0 1 0 0,0 0-1 0 0,1 0 0 0 0,-1 1 0 0 0,0-1 1 0 0,0 0-1 0 0,1 1 0 0 0,-1-1 1 0 0,0 1-1 0 0,0-1 0 0 0,0 1 0 0 0,0-1 1 0 0,0 1-1 0 0,0 0 0 0 0,0 0 1 0 0,0 0-1 0 0,0-1 0 0 0,0 1 0 0 0,0 0 1 0 0,0 0-1 0 0,-1 0 0 0 0,1 0 0 0 0,0 0 1 0 0,-1 1-1 0 0,1-1 0 0 0,-1 0 1 0 0,1 0-1 0 0,-1 0 0 0 0,1 0 0 0 0,-1 1 1 0 0,0-1-1 0 0,0 0 0 0 0,0 0 1 0 0,1 1-1 0 0,-1-1 0 0 0,0 0 0 0 0,-1 0 1 0 0,1 1-1 0 0,0-1 0 0 0,0 0 1 0 0,0 0-1 0 0,-1 1 0 0 0,1-1 0 0 0,-1 0 1 0 0,1 0-1 0 0,-1 0 0 0 0,1 0 1 0 0,-1 1-1 0 0,0-1 0 0 0,1 0 0 0 0,-2 0 1 0 0,1 11 75 0 0,-9 97 97 0 0,11-106-170 0 0,0 0 0 0 0,0 0 0 0 0,1 0 0 0 0,-1-1-1 0 0,1 1 1 0 0,0 0 0 0 0,0-1 0 0 0,0 0 0 0 0,0 1-1 0 0,0-1 1 0 0,0 0 0 0 0,1 0 0 0 0,-1 0 0 0 0,1 0 0 0 0,-1-1-1 0 0,1 1 1 0 0,0-1 0 0 0,0 0 0 0 0,-1 1 0 0 0,1-1-1 0 0,0 0 1 0 0,0-1 0 0 0,0 1 0 0 0,0 0 0 0 0,1-1-1 0 0,-1 0 1 0 0,0 0 0 0 0,0 0 0 0 0,0 0 0 0 0,0 0 0 0 0,0-1-1 0 0,0 1 1 0 0,0-1 0 0 0,0 0 0 0 0,0 0 0 0 0,0 0-1 0 0,0 0 1 0 0,0 0 0 0 0,0-1 0 0 0,-1 1 0 0 0,1-1-1 0 0,0 0-1 0 0,266-148 40 0 0,-132 95-13 0 0,-136 54-27 0 0,1 1-1 0 0,-1 0 1 0 0,0 0 0 0 0,0 0 0 0 0,0 0-1 0 0,1 0 1 0 0,-1 0 0 0 0,0 1-1 0 0,0-1 1 0 0,0 0 0 0 0,1 1-1 0 0,-1-1 1 0 0,0 1 0 0 0,0-1-1 0 0,0 1 1 0 0,0-1 0 0 0,0 1-1 0 0,0 0 1 0 0,0-1 0 0 0,0 1 0 0 0,0 0-1 0 0,0 0 1 0 0,-1 0 0 0 0,1 0-1 0 0,0 0 1 0 0,-1 0 0 0 0,1 0-1 0 0,0 0 1 0 0,-1 0 0 0 0,1 0-1 0 0,-1 0 1 0 0,1 0 0 0 0,-1 0 0 0 0,0 1-1 0 0,0-1 1 0 0,1 0 0 0 0,-1 0-1 0 0,0 0 1 0 0,0 1 0 0 0,0-1-1 0 0,0 0 1 0 0,0 0 0 0 0,-1 0-1 0 0,1 1 1 0 0,0-1 0 0 0,0 0-1 0 0,-1 0 1 0 0,1 0 0 0 0,-1 0 0 0 0,1 0-1 0 0,-1 1 1 0 0,0 11 51 0 0,-33 101 259 0 0,4-37-221 0 0,23-49-241 0 0,-3 23 116 0 0,7-15-3075 0 0,6-26-3339 0 0,-1-7 986 0 0,0-2-6547 0 0</inkml:trace>
  <inkml:trace contextRef="#ctx0" brushRef="#br0" timeOffset="-352.949">2333 973 13515 0 0,'0'0'2019'0'0,"0"0"-275"0"0,0 0-79 0 0,0 0-128 0 0,0 0-266 0 0,0 0-369 0 0,0 0-286 0 0,0 0-157 0 0,0 0-85 0 0,0 0-47 0 0,0 0-41 0 0,0 0-22 0 0,-36 9-19 0 0,-113 34-30 0 0,47 5 101 0 0,-42 55-31 0 0,137-97-291 0 0,0 1 0 0 0,1 0 0 0 0,0 1 0 0 0,0-1 0 0 0,0 1 0 0 0,1 1 0 0 0,0-1 0 0 0,1 1 0 0 0,0-1 0 0 0,0 1 0 0 0,1 0 0 0 0,0 1 0 0 0,1-1 0 0 0,0 0 0 0 0,0 1 0 0 0,1 0 0 0 0,0 1 6 0 0,2-9-2 0 0,-1 0 0 0 0,0 1 1 0 0,1-1-1 0 0,-1 0 0 0 0,1 0 1 0 0,0 1-1 0 0,-1-1 1 0 0,1 0-1 0 0,0 0 0 0 0,0 0 1 0 0,1 0-1 0 0,-1 0 1 0 0,0 0-1 0 0,1 0 0 0 0,-1-1 1 0 0,1 1-1 0 0,0 0 1 0 0,-1-1-1 0 0,1 1 0 0 0,0-1 1 0 0,0 0-1 0 0,0 1 0 0 0,0-1 1 0 0,0 0-1 0 0,0 0 1 0 0,0 0-1 0 0,1-1 0 0 0,-1 1 1 0 0,0-1-1 0 0,0 1 1 0 0,1-1-1 0 0,-1 1 0 0 0,0-1 1 0 0,2 0 1 0 0,82-12 177 0 0,-42-12-7 0 0,-1-3-1 0 0,-1-1 1 0 0,-1-1 0 0 0,-1-3-1 0 0,-3-1 1 0 0,28-32-170 0 0,-28 29 256 0 0,-31 80-57 0 0,-30 110 62 0 0,24-147-352 0 0,0-1 0 0 0,0 1 0 0 0,1 0 0 0 0,0 0 1 0 0,0-1-1 0 0,1 1 0 0 0,0-1 0 0 0,0 1 0 0 0,1-1 0 0 0,-1 0 0 0 0,1 0 1 0 0,1 0-1 0 0,-1 0 0 0 0,2 1 91 0 0,10 9-4357 0 0,4-1-4018 0 0,-11-11-4047 0 0</inkml:trace>
  <inkml:trace contextRef="#ctx0" brushRef="#br0" timeOffset="7343.929">1593 2129 512 0 0,'0'0'1003'0'0,"0"0"-303"0"0,0 0-24 0 0,0 0 126 0 0,0 0 79 0 0,0 0 25 0 0,0 0-43 0 0,0 0-51 0 0,0 0-7 0 0,0 0 2 0 0,0 0 25 0 0,16-21 34 0 0,51-68 26 0 0,83-105 2785 0 0,202-279 230 0 0,-104 112-2554 0 0,-218 318-1088 0 0,-2-1 0 0 0,-3-1 1 0 0,19-43-266 0 0,-30 40 483 0 0,41-23 917 0 0,32-31-1276 0 0,-43 42 387 0 0,-13 27-426 0 0,-20 15 136 0 0,-10 15-222 0 0,-50 39 879 0 0,28-16-855 0 0,0-1 1 0 0,-1-1 0 0 0,-1-1 0 0 0,-1-1 0 0 0,0-1 0 0 0,-1-2 0 0 0,-1 0-1 0 0,-18 6-23 0 0,38-17 49 0 0,1 0 0 0 0,-1-1 0 0 0,0 0-1 0 0,1 0 1 0 0,-1-1 0 0 0,0 1 0 0 0,0-1-1 0 0,1 0 1 0 0,-1-1 0 0 0,0 0 0 0 0,0 1-1 0 0,1-2 1 0 0,-1 1 0 0 0,1-1 0 0 0,-1 0-1 0 0,1 0 1 0 0,-1 0 0 0 0,1-1 0 0 0,0 1-1 0 0,0-2 1 0 0,1 1 0 0 0,-1 0 0 0 0,0-1-1 0 0,1 0 1 0 0,0 0 0 0 0,0 0 0 0 0,0 0 0 0 0,1-1-1 0 0,-1 0 1 0 0,1 1 0 0 0,0-1 0 0 0,0 0-1 0 0,1-1 1 0 0,-2-4-49 0 0,6 10-2 0 0,0 0 0 0 0,0 0 0 0 0,1 0 0 0 0,-1 0 0 0 0,0 1 1 0 0,0-1-1 0 0,0 1 0 0 0,1-1 0 0 0,-1 1 0 0 0,0 0 0 0 0,0-1 0 0 0,0 1 0 0 0,0 0 0 0 0,0 0 0 0 0,0 1 0 0 0,-1-1 0 0 0,1 0 1 0 0,0 1-1 0 0,-1-1 0 0 0,1 1 0 0 0,-1-1 0 0 0,1 1 0 0 0,0 1 2 0 0,193 170 111 0 0,-106-67-113 0 0,-65-62 16 0 0,-24-43-2 0 0,0-1 14 0 0,0 0-3 0 0,0 0-11 0 0,0 0 1 0 0,0 0 2 0 0,0 0 17 0 0,0 0-8 0 0,0 0-11 0 0,0 0 11 0 0,0 0 12 0 0,0 0 4 0 0,0 0 18 0 0,0 0-25 0 0,0 0-2 0 0,0 0-2 0 0,0 0-2 0 0,0 0 25 0 0,4-34 256 0 0,32-311-265 0 0,-43 297-1348 0 0,7 44 1202 0 0,0 2-2796 0 0,0 0-7530 0 0,0 2-1684 0 0</inkml:trace>
  <inkml:trace contextRef="#ctx0" brushRef="#br0" timeOffset="7720.936">3167 1 6649 0 0,'0'0'2594'0'0,"0"0"-1565"0"0,0 0-351 0 0,0 0 255 0 0,0 0 276 0 0,0 0 170 0 0,0 0-55 0 0,0 0-218 0 0,0 0-261 0 0,0 0-202 0 0,0 0-133 0 0,0 0-66 0 0,0 0-35 0 0,-26 5-18 0 0,-79 21 2 0 0,102-26-362 0 0,0 1 0 0 0,0 0 0 0 0,0 0 0 0 0,1 0 0 0 0,-1 0 0 0 0,0 0 0 0 0,0 1 0 0 0,1-1 0 0 0,-1 1 0 0 0,0 0 0 0 0,1 0 0 0 0,0 0 0 0 0,-1 0 0 0 0,1 0 0 0 0,0 0 0 0 0,0 0 0 0 0,0 1 0 0 0,1-1 0 0 0,-1 1 0 0 0,-1 1-31 0 0,-2 5 142 0 0,-4 8 23 0 0,0-1 1 0 0,1 1-1 0 0,1 0 1 0 0,1 1-1 0 0,0-1 1 0 0,1 1-1 0 0,1 0 1 0 0,1 1-1 0 0,0-1 1 0 0,1 1-1 0 0,1-1 1 0 0,1 1-1 0 0,1 4-165 0 0,0-15 46 0 0,1-1 1 0 0,-1 1-1 0 0,2 0 0 0 0,-1-1 0 0 0,1 1 1 0 0,0-1-1 0 0,0 0 0 0 0,1 0 0 0 0,0 0 1 0 0,0-1-1 0 0,0 1 0 0 0,1-1 0 0 0,0 0 1 0 0,1 0-1 0 0,-1 0 0 0 0,1-1 0 0 0,0 0 1 0 0,0 0-1 0 0,1-1 0 0 0,0 0 0 0 0,-1 0 1 0 0,1 0-1 0 0,1-1 0 0 0,-1 0 1 0 0,0 0-1 0 0,1-1 0 0 0,-1 0 0 0 0,8 1-46 0 0,1 1 121 0 0,0-2 0 0 0,0 0 0 0 0,1 0 0 0 0,-1-2-1 0 0,1 0 1 0 0,-1 0 0 0 0,0-2 0 0 0,1 0 0 0 0,-1-1-1 0 0,0-1 1 0 0,0 0 0 0 0,-1-1 0 0 0,8-4-121 0 0,-10 5 74 0 0,0-1 0 0 0,-1-1 1 0 0,1 0-1 0 0,-1-1 0 0 0,-1 0 0 0 0,1-1 1 0 0,-1 0-1 0 0,-1 0 0 0 0,0-1 0 0 0,0-1 1 0 0,0 0-1 0 0,-2 0 0 0 0,1-1 0 0 0,-1 0 1 0 0,-1 0-1 0 0,0-1 0 0 0,0 0 0 0 0,-1-1 0 0 0,-1 1 1 0 0,0-1-1 0 0,0 0 0 0 0,-2 0 0 0 0,0 0 1 0 0,0-1-1 0 0,-1 1 0 0 0,-1-1 0 0 0,0-2-74 0 0,-2 9-30 0 0,0 1-1 0 0,0 0 1 0 0,-1 0 0 0 0,0 0-1 0 0,0 0 1 0 0,-1 1-1 0 0,0-1 1 0 0,0 1-1 0 0,0-1 1 0 0,-1 1-1 0 0,1 0 1 0 0,-1 0 0 0 0,0 1-1 0 0,-1-1 1 0 0,1 1-1 0 0,-1 0 1 0 0,0 0-1 0 0,0 0 1 0 0,0 1-1 0 0,0-1 1 0 0,-1 1 0 0 0,1 1-1 0 0,-1-1 1 0 0,0 1-1 0 0,-6-2 31 0 0,-8-2-889 0 0,-1 1 0 0 0,0 0-1 0 0,0 1 1 0 0,0 2-1 0 0,-1 0 1 0 0,-16 1 889 0 0,-3 1-5500 0 0,8 0-6261 0 0</inkml:trace>
  <inkml:trace contextRef="#ctx0" brushRef="#br0" timeOffset="8138.471">2548 354 14331 0 0,'0'0'1267'0'0,"0"0"-61"0"0,0 0 219 0 0,0 0 157 0 0,0 0-11 0 0,0 0-164 0 0,0 0-216 0 0,34-12-164 0 0,110-36-138 0 0,203-47 2061 0 0,-213 73-2676 0 0,1 6 0 0 0,1 6 0 0 0,0 6 0 0 0,49 7-274 0 0,-32-2 19 0 0,-134-7-616 0 0,-19 5 485 0 0,0 1-12 0 0,0 0-4 0 0,6-14-2590 0 0,-5 11-1395 0 0,0 1-3664 0 0,-1-1-4030 0 0</inkml:trace>
  <inkml:trace contextRef="#ctx0" brushRef="#br0" timeOffset="17018.878">197 2408 336 0 0,'0'0'3449'0'0,"0"0"-1581"0"0,0 0-562 0 0,0 0-31 0 0,0 0 129 0 0,0 0 171 0 0,0 0 23 0 0,0 0-137 0 0,0 0-235 0 0,0 0-242 0 0,0-8-192 0 0,0-22-324 0 0,0 29 6557 0 0,-20 207-5080 0 0,-82 179-1278 0 0,101-330-577 0 0,-1-86-4146 0 0,0-3-656 0 0,3 12-4203 0 0,0 11-871 0 0</inkml:trace>
  <inkml:trace contextRef="#ctx0" brushRef="#br0" timeOffset="17327.881">80 2302 10570 0 0,'0'0'2141'0'0,"0"0"-546"0"0,0 0-315 0 0,0 0-14 0 0,0 0 34 0 0,0 0-45 0 0,0 0-206 0 0,0 0-287 0 0,0 0-249 0 0,0 0-146 0 0,0 0-32 0 0,0 0 25 0 0,11-3 56 0 0,171-50 1358 0 0,87-15-794 0 0,-196 66-1057 0 0,-72 4 42 0 0,0-1 1 0 0,0 1 0 0 0,0 0 0 0 0,0-1 0 0 0,0 1-1 0 0,-1 0 1 0 0,1-1 0 0 0,0 1 0 0 0,-1 0 0 0 0,1 0-1 0 0,-1 0 1 0 0,0-1 0 0 0,1 1 0 0 0,-1 0 0 0 0,0 0-1 0 0,0 0 1 0 0,0 0 0 0 0,-1 0 0 0 0,1-1 0 0 0,0 1-1 0 0,-1 0 1 0 0,1 0 0 0 0,-1 0 0 0 0,0-1 0 0 0,1 1-1 0 0,-1 0 1 0 0,0-1 0 0 0,0 1 0 0 0,0 0 0 0 0,0-1-1 0 0,-1 1 35 0 0,-53 61-2889 0 0,34-44-597 0 0,0-2-3408 0 0,7-6-4662 0 0</inkml:trace>
  <inkml:trace contextRef="#ctx0" brushRef="#br0" timeOffset="17573.883">45 2666 6705 0 0,'0'0'4077'0'0,"0"0"-2219"0"0,0 0-743 0 0,0 0 124 0 0,0 0 248 0 0,0 0 31 0 0,0 0-76 0 0,0 0-116 0 0,0 0-168 0 0,0 0-190 0 0,31 0-184 0 0,102-4-152 0 0,2-22 498 0 0,-99 16-1418 0 0,39-11 1044 0 0,-24 16-8346 0 0,-50 5-4166 0 0</inkml:trace>
  <inkml:trace contextRef="#ctx0" brushRef="#br0" timeOffset="18158.894">444 3016 4857 0 0,'0'0'2047'0'0,"0"0"-278"0"0,0 0-1 0 0,0 0 42 0 0,0 0-166 0 0,0 0-290 0 0,0 0-309 0 0,0 0-293 0 0,0 0-182 0 0,0 0-86 0 0,0 0-45 0 0,0 0-10 0 0,-13 12 20 0 0,-57 53 522 0 0,70-70 4136 0 0,9-27-4543 0 0,4 6-397 0 0,0-1 0 0 0,2 1 0 0 0,1 1 0 0 0,1 1 0 0 0,1 0 0 0 0,1 2 0 0 0,3-2-167 0 0,31-31 233 0 0,-49 91-303 0 0,-5-29 78 0 0,1 1-1 0 0,1-1 1 0 0,-1 0-1 0 0,1 0 1 0 0,1 0-1 0 0,-1 0 1 0 0,1 0-1 0 0,0 0 1 0 0,1-1-1 0 0,-1 1 0 0 0,1-1 1 0 0,1 1-1 0 0,-1-1 1 0 0,1 0-1 0 0,0 0 1 0 0,1 0-1 0 0,-1-1 1 0 0,1 0-1 0 0,0 0 1 0 0,0 0-1 0 0,1 0 1 0 0,-1-1-1 0 0,6 4-7 0 0,-4-9 56 0 0,0 1 0 0 0,0-1 1 0 0,0 0-1 0 0,-1-1 0 0 0,1 1 0 0 0,0-1 0 0 0,-1-1 0 0 0,0 1 0 0 0,1-1 0 0 0,-1 0 1 0 0,0 0-1 0 0,0-1 0 0 0,-1 0 0 0 0,1 0 0 0 0,-1 0 0 0 0,0-1 0 0 0,0 0 0 0 0,0 0 1 0 0,-1 0-1 0 0,1 0 0 0 0,-1-1 0 0 0,-1 0 0 0 0,1 0 0 0 0,1-5-56 0 0,31-66 209 0 0,-32 41-3446 0 0,-4 35-44 0 0,0 1-4552 0 0,0 0-4903 0 0</inkml:trace>
  <inkml:trace contextRef="#ctx0" brushRef="#br0" timeOffset="18583.965">1285 2615 12859 0 0,'0'0'3067'0'0,"0"0"-1419"0"0,0 0-670 0 0,0 0-77 0 0,0 0-20 0 0,0 0-14 0 0,0 0-75 0 0,0 0-128 0 0,0 0-43 0 0,0 0 10 0 0,0 0 33 0 0,0 0-5 0 0,0 0-68 0 0,14 0-87 0 0,107 0 988 0 0,109-11 363 0 0,-138 7-3906 0 0,-104 10-3061 0 0,9-5 2125 0 0,-2 3-9055 0 0</inkml:trace>
  <inkml:trace contextRef="#ctx0" brushRef="#br0" timeOffset="18841.456">1284 2832 9754 0 0,'0'0'4550'0'0,"0"0"-2483"0"0,0 0-1001 0 0,0 0-44 0 0,0 0 121 0 0,0 0 113 0 0,0 0 21 0 0,0 0-108 0 0,0 0-162 0 0,0 0-149 0 0,0 0-151 0 0,0 0-111 0 0,0 0-85 0 0,30 4-88 0 0,97 13-90 0 0,-34-23 153 0 0,-66-1-374 0 0,150-31-1186 0 0,-166 35 48 0 0,2 0-4847 0 0,-4 2-6505 0 0</inkml:trace>
  <inkml:trace contextRef="#ctx0" brushRef="#br0" timeOffset="21889.538">2186 3112 0 0 0,'0'0'767'0'0,"0"0"408"0"0,0 0 402 0 0,0 0 376 0 0,0 0 201 0 0,0 0 29 0 0,0 0-189 0 0,0 0-337 0 0,0 0-298 0 0,0 0-264 0 0,0 0-156 0 0,-3 2-58 0 0,0 1-1554 0 0,3-3 818 0 0,0 0 0 0 0,0-1 0 0 0,0 1-1 0 0,0 0 1 0 0,-1 0 0 0 0,1 0 0 0 0,0-1 0 0 0,0 1 0 0 0,0 0 0 0 0,0 0-1 0 0,0 0 1 0 0,0-1 0 0 0,-1 1 0 0 0,1 0 0 0 0,0 0 0 0 0,0 0 0 0 0,0 0-1 0 0,-1 0 1 0 0,1 0 0 0 0,0-1 0 0 0,0 1 0 0 0,0 0 0 0 0,-1 0 0 0 0,1 0-1 0 0,0 0 1 0 0,0 0 0 0 0,-1 0 0 0 0,1 0 0 0 0,0 0 0 0 0,0 0 0 0 0,-1 0-1 0 0,1 0 1 0 0,0 0 0 0 0,0 0 0 0 0,0 0 0 0 0,-1 0 0 0 0,1 0 0 0 0,0 0 0 0 0,0 0-1 0 0,-1 0 1 0 0,1 1 0 0 0,0-1 0 0 0,0 0 0 0 0,0 0 0 0 0,-1 0-145 0 0,10-32 233 0 0,1 0 0 0 0,2 1 0 0 0,1 1 0 0 0,1-1 0 0 0,1 2 0 0 0,2 0 0 0 0,1 1 0 0 0,1 1 0 0 0,1 1 0 0 0,10-9-233 0 0,135-141 532 0 0,-104 117-386 0 0,-32 84-178 0 0,-20-8 63 0 0,-1 0 0 0 0,-1 0 0 0 0,0 1 0 0 0,-2 0 0 0 0,0 0 0 0 0,0 0 0 0 0,-2 1 0 0 0,0 1-31 0 0,6 26 47 0 0,9 74 22 0 0,-17-111-61 0 0,-1-8-7 0 0,0 1-1 0 0,0-1 0 0 0,0 1 1 0 0,0 0-1 0 0,0-1 0 0 0,0 1 1 0 0,0-1-1 0 0,0 1 0 0 0,1 0 1 0 0,-1-1-1 0 0,1 1 0 0 0,-1-1 1 0 0,1 1-1 0 0,-1-1 0 0 0,1 1 1 0 0,0-1-1 0 0,0 0 1 0 0,0 1-1 0 0,0-1 0 0 0,0 0 1 0 0,0 0-1 0 0,0 0 0 0 0,0 0 1 0 0,0 0-1 0 0,1 0 0 0 0,-1 0 1 0 0,1 1-1 0 0,18-26 68 0 0,76-82-10 0 0,4 3 0 0 0,20-9-58 0 0,-103 96 6 0 0,-2 3-7 0 0,0 0-1 0 0,1 0 0 0 0,0 2 1 0 0,1 0-1 0 0,0 0 0 0 0,1 2 0 0 0,4-2 2 0 0,-21 12 1 0 0,1 0 0 0 0,-1 0-1 0 0,0 0 1 0 0,0 0 0 0 0,-1 0-1 0 0,1 1 1 0 0,0-1 0 0 0,0 0-1 0 0,0 0 1 0 0,-1 0-1 0 0,1 1 1 0 0,-1-1 0 0 0,1 0-1 0 0,-1 1 1 0 0,1-1 0 0 0,-1 1-1 0 0,0-1 1 0 0,0 0 0 0 0,0 1-1 0 0,0-1 1 0 0,0 1 0 0 0,0-1-1 0 0,0 1 1 0 0,0-1-1 0 0,0 0 1 0 0,-1 1 0 0 0,1-1-1 0 0,-1 0 1 0 0,1 1 0 0 0,-1 0-1 0 0,1 6 18 0 0,-30 124 236 0 0,14-81-152 0 0,5-15-55 0 0,1-5 21 0 0,1 1 1 0 0,1 1-1 0 0,2 0 1 0 0,1 0-1 0 0,0 30-68 0 0,9-27-108 0 0,-2-35-104 0 0,0-1 0 0 0,0 1 0 0 0,0-1 1 0 0,0 0-1 0 0,0 0 0 0 0,0 0 0 0 0,0 0 0 0 0,0 0 0 0 0,0 0 0 0 0,0 0 0 0 0,-1-1 0 0 0,1 1 0 0 0,0-1 0 0 0,0 1 0 0 0,0-1 0 0 0,0 0 0 0 0,0 0 0 0 0,-1 0 1 0 0,1 0-1 0 0,0 0 0 0 0,-1 0 0 0 0,1 0 0 0 0,-1-1 0 0 0,1 1 0 0 0,-1 0 0 0 0,0-1 0 0 0,1 0 212 0 0,1 0-999 0 0,8-7-4662 0 0,-5 4-5955 0 0</inkml:trace>
  <inkml:trace contextRef="#ctx0" brushRef="#br0" timeOffset="22439.867">3907 2637 9394 0 0,'0'0'1659'0'0,"0"0"-585"0"0,0 0-166 0 0,0 0 243 0 0,0 0 217 0 0,0 0 34 0 0,0 0-171 0 0,0 0-253 0 0,0 0-165 0 0,0 0-140 0 0,0 0-70 0 0,0 0-42 0 0,0 0-29 0 0,-4-11-13 0 0,-14-34-17 0 0,17 44-472 0 0,1 0 0 0 0,-1 0 1 0 0,1 0-1 0 0,-1 0 1 0 0,0 0-1 0 0,0 0 0 0 0,0 0 1 0 0,1 0-1 0 0,-1 0 1 0 0,0 0-1 0 0,0 1 1 0 0,0-1-1 0 0,0 0 0 0 0,-1 1 1 0 0,1-1-1 0 0,0 1 1 0 0,0-1-1 0 0,0 1 0 0 0,0-1 1 0 0,0 1-1 0 0,-1 0 1 0 0,1 0-1 0 0,0-1 0 0 0,0 1 1 0 0,-1 0-1 0 0,1 0 1 0 0,0 0-1 0 0,0 0 0 0 0,-1 1 1 0 0,1-1-1 0 0,0 0 1 0 0,0 1-1 0 0,0-1-30 0 0,-7 1 193 0 0,-11 0-23 0 0,-1 2 0 0 0,1 0 1 0 0,0 1-1 0 0,1 1 0 0 0,-1 1 0 0 0,1 1 1 0 0,0 0-1 0 0,0 1 0 0 0,1 1 0 0 0,0 1 1 0 0,1 0-1 0 0,-6 6-170 0 0,8-6 27 0 0,1 1 1 0 0,-1 1-1 0 0,2 0 1 0 0,0 1-1 0 0,0 0 0 0 0,2 1 1 0 0,-1 0-1 0 0,2 1 0 0 0,0 0 1 0 0,1 0-1 0 0,0 1 0 0 0,1 0 1 0 0,1 1-1 0 0,0-1 1 0 0,2 1-1 0 0,0 0 0 0 0,0 1 1 0 0,2-1-1 0 0,0 0 0 0 0,1 1 1 0 0,1 7-28 0 0,0-23 9 0 0,0 1 1 0 0,1-1-1 0 0,-1 1 1 0 0,1-1 0 0 0,0 1-1 0 0,0-1 1 0 0,-1 1-1 0 0,1-1 1 0 0,1 0-1 0 0,-1 0 1 0 0,0 1-1 0 0,1-1 1 0 0,-1 0-1 0 0,1 0 1 0 0,-1 0 0 0 0,1-1-1 0 0,0 1 1 0 0,0 0-1 0 0,0-1 1 0 0,0 1-1 0 0,0-1 1 0 0,0 1-1 0 0,0-1 1 0 0,1 0-1 0 0,-1 0 1 0 0,0 0 0 0 0,1 0-1 0 0,-1-1 1 0 0,1 1-1 0 0,-1 0 1 0 0,1-1-1 0 0,-1 0 1 0 0,1 0-1 0 0,-1 0 1 0 0,1 0-1 0 0,1 0-9 0 0,93-23 533 0 0,-63 4-476 0 0,-1-1 0 0 0,0-2 0 0 0,-2-1 1 0 0,0-2-1 0 0,-2 0 0 0 0,-1-2 0 0 0,-1-2 0 0 0,-2 0 0 0 0,0-2 0 0 0,-2 0 0 0 0,-2-1 0 0 0,16-33-57 0 0,-31 60-52 0 0,-7 17 30 0 0,-7 30 43 0 0,6-32 0 0 0,-11 184-2241 0 0,20-172-590 0 0,-2-10-4385 0 0,-3-5-4882 0 0</inkml:trace>
  <inkml:trace contextRef="#ctx0" brushRef="#br0" timeOffset="22990.924">4054 3171 6977 0 0,'0'0'3704'0'0,"0"0"-1744"0"0,0 0-553 0 0,0 0 106 0 0,0 0-1 0 0,0 0-165 0 0,0 0-302 0 0,0 0-291 0 0,0 0-209 0 0,0 0-148 0 0,0 0-111 0 0,0 0-34 0 0,0 0 28 0 0,-8 8 48 0 0,-25 23 71 0 0,24-23 35 0 0,9-8 3 0 0,0 0 22 0 0,13-19 2027 0 0,4-8-2303 0 0,1 0 0 0 0,2 1 1 0 0,0 1-1 0 0,2 0 1 0 0,0 2-1 0 0,19-14-183 0 0,-5 8 76 0 0,-29 47-52 0 0,-7-12-7 0 0,0 1 0 0 0,0-1 1 0 0,1 1-1 0 0,0-1 0 0 0,1 1 0 0 0,-1-1 0 0 0,1 0 0 0 0,1 0 1 0 0,-1 1-1 0 0,1-2 0 0 0,0 1 0 0 0,0 0 0 0 0,0 0 1 0 0,1-1-1 0 0,0 0 0 0 0,0 0 0 0 0,1 0 0 0 0,-1 0 1 0 0,2 0-18 0 0,-2-4 41 0 0,-1 0 0 0 0,0 0 0 0 0,1 0 0 0 0,-1-1 0 0 0,1 0 0 0 0,-1 0 0 0 0,0 0 0 0 0,1 0 0 0 0,-1 0 0 0 0,1-1 0 0 0,-1 1 0 0 0,0-1 0 0 0,1 0 0 0 0,-1 0 0 0 0,0 0 0 0 0,0-1 0 0 0,1 1 0 0 0,-1-1 0 0 0,0 1 0 0 0,-1-1 0 0 0,1 0 0 0 0,0 0 0 0 0,0-1 0 0 0,-1 1 0 0 0,1 0 0 0 0,-1-1 0 0 0,0 0 0 0 0,0 1 0 0 0,0-1 0 0 0,0 0 0 0 0,0 0 0 0 0,-1 0 0 0 0,1 0 0 0 0,-1-1 0 0 0,0 1 0 0 0,0 0 0 0 0,0-1-41 0 0,13-16 30 0 0,39-101-1896 0 0,-50 111-448 0 0,-2 5-1552 0 0,1 1-8394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0 317 3337 0 0,'0'0'2256'0'0,"0"0"-253"0"0,0 0-174 0 0,0 0-41 0 0,0 0-54 0 0,0 0-183 0 0,0 0-291 0 0,0 0-334 0 0,0 0-248 0 0,0 0-147 0 0,0 0-45 0 0,4 0 27 0 0,155-25 4972 0 0,252-19-2792 0 0,-339 43-2616 0 0,-72 1-72 0 0,0 0-14 0 0,0 0-7 0 0,0 0-28 0 0,0 0-21 0 0,0 0-25 0 0,0 0-36 0 0,0 0-72 0 0,0 0-107 0 0,-17 0-4521 0 0,-5 12-420 0 0,2-2-4425 0 0,15-6 3115 0 0</inkml:trace>
  <inkml:trace contextRef="#ctx0" brushRef="#br0" timeOffset="307.064">89 527 4889 0 0,'0'0'5959'0'0,"0"0"-2807"0"0,0 0-1129 0 0,0 0-245 0 0,0 0-179 0 0,0 0-267 0 0,0 0-365 0 0,0 0-363 0 0,0 0-241 0 0,0 0-144 0 0,0 0-23 0 0,0 0 31 0 0,2 0 74 0 0,147-22 1830 0 0,74 8-1423 0 0,-175 15-4539 0 0,-1 1-4078 0 0,-47-2-3174 0 0</inkml:trace>
  <inkml:trace contextRef="#ctx0" brushRef="#br0" timeOffset="901.497">315 1 9698 0 0,'0'0'1872'0'0,"0"0"-178"0"0,0 0-121 0 0,0 0-61 0 0,0 0-95 0 0,0 0-191 0 0,0 0-315 0 0,0 0-280 0 0,0 0-221 0 0,0 0-121 0 0,0 0-31 0 0,0 0 32 0 0,0 0 36 0 0,-7 3 5 0 0,5-2-316 0 0,2-1 6 0 0,1 0 0 0 0,0 0 0 0 0,0 1-1 0 0,-1-1 1 0 0,1 0 0 0 0,0 0 0 0 0,0 1-1 0 0,-1-1 1 0 0,1 0 0 0 0,0 1 0 0 0,-1-1-1 0 0,1 1 1 0 0,0-1 0 0 0,-1 1 0 0 0,1-1 0 0 0,-1 1-1 0 0,1 0 1 0 0,-1-1 0 0 0,1 1 0 0 0,-1 0-1 0 0,1-1 1 0 0,-1 1 0 0 0,1 0 0 0 0,-1 0 0 0 0,0-1-1 0 0,0 1 1 0 0,1 0 0 0 0,-1 0 0 0 0,0-1-1 0 0,0 1 1 0 0,0 0 0 0 0,0 0 0 0 0,0 0-1 0 0,0-1 1 0 0,0 1 0 0 0,0 0 0 0 0,0 0 0 0 0,0 0-1 0 0,-1-1 1 0 0,1 1 0 0 0,0 0 0 0 0,0 0-1 0 0,-1-1 1 0 0,1 1 0 0 0,0 0 0 0 0,-1-1-1 0 0,1 1 1 0 0,-1 0 0 0 0,1-1 0 0 0,-1 1 0 0 0,1 0-1 0 0,-1-1 1 0 0,0 1 0 0 0,1-1 0 0 0,-1 1-1 0 0,0-1 1 0 0,1 0 0 0 0,-1 1 0 0 0,0-1-1 0 0,1 1 1 0 0,-1-1 0 0 0,0 0-21 0 0,226 70 2047 0 0,-216-68-2033 0 0,-1 0 0 0 0,1 0 0 0 0,-1 1 0 0 0,0 0 0 0 0,0 0 0 0 0,0 1 0 0 0,0 0 0 0 0,-1 1 0 0 0,0-1 0 0 0,0 1 0 0 0,0 1 0 0 0,0-1 0 0 0,-1 1 0 0 0,0 1 0 0 0,0-1 0 0 0,0 1 0 0 0,-1 0 0 0 0,0 0 0 0 0,3 8-14 0 0,-6-11 18 0 0,-2 0 1 0 0,1 1 0 0 0,0-1-1 0 0,-1 0 1 0 0,1 1 0 0 0,-1-1 0 0 0,-1 1-1 0 0,1-1 1 0 0,-1 1 0 0 0,1-1 0 0 0,-1 0-1 0 0,0 1 1 0 0,-1-1 0 0 0,1 0-1 0 0,-1 0 1 0 0,0 0 0 0 0,0 0 0 0 0,0 0-1 0 0,0 0 1 0 0,-1-1 0 0 0,1 1 0 0 0,-1-1-1 0 0,-2 2-18 0 0,-58 90 280 0 0,19-40-75 0 0,-3-3-1 0 0,-1-2 1 0 0,-3-2-1 0 0,-1-3 1 0 0,-3-1-1 0 0,-3-3-204 0 0,2 11-42 0 0,35-34-1141 0 0,20-17-990 0 0,3-2-10305 0 0,-1 1 1227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51 5185 0 0,'0'0'2555'0'0,"0"0"-278"0"0,0 0-205 0 0,0 0-99 0 0,0 0-148 0 0,0 0-155 0 0,0 0-248 0 0,0 0-242 0 0,0 0-188 0 0,0 0-170 0 0,0 0-151 0 0,-3-1-135 0 0,2 1-452 0 0,1-1 0 0 0,-1 1 0 0 0,0 0 0 0 0,1 0 0 0 0,-1 0 0 0 0,0 0 1 0 0,1 0-1 0 0,-1 0 0 0 0,0 0 0 0 0,1 0 0 0 0,-1 0 0 0 0,0 1 0 0 0,1-1 1 0 0,-1 0-1 0 0,0 0 0 0 0,1 1 0 0 0,-1-1 0 0 0,0 0 0 0 0,1 1 0 0 0,-1-1 1 0 0,1 0-1 0 0,-1 1 0 0 0,1-1 0 0 0,-1 1 0 0 0,1-1 0 0 0,-1 1 1 0 0,1-1-1 0 0,-1 1 0 0 0,1-1 0 0 0,0 1 0 0 0,-1-1 0 0 0,1 1 0 0 0,0 0 1 0 0,0-1-1 0 0,-1 1 0 0 0,1 0 0 0 0,0-1 0 0 0,0 1 0 0 0,0 0 0 0 0,0-1 1 0 0,0 1-1 0 0,0 0 0 0 0,0-1 0 0 0,0 1 0 0 0,0 0 0 0 0,0-1 0 0 0,0 1 1 0 0,0 0-1 0 0,0-1 0 0 0,1 1 0 0 0,-1 0 0 0 0,0-1 0 0 0,0 1 0 0 0,1-1 1 0 0,-1 1-1 0 0,1 0-84 0 0,-2 9-561 0 0,-17 112 1256 0 0,-31 186-40 0 0,23-112-424 0 0,26-163-202 0 0,0-33-38 0 0,0 0 18 0 0,0 0-2 0 0,0 0-10 0 0,0 0 6 0 0,0 0-3 0 0,0 0 25 0 0,0 0 24 0 0,0 0-31 0 0,0 0-40 0 0,0 0-26 0 0,0 0-12 0 0,0 0 27 0 0,-4-30-1109 0 0,-3-8-477 0 0,0-4-2486 0 0,5 12-4247 0 0,2 19-3051 0 0</inkml:trace>
  <inkml:trace contextRef="#ctx0" brushRef="#br0" timeOffset="412.018">52 81 2761 0 0,'0'0'2720'0'0,"0"0"-770"0"0,0 0-299 0 0,0 0 84 0 0,0 0 117 0 0,0 0 11 0 0,0 0-134 0 0,0 0-248 0 0,0 0-230 0 0,0 0-198 0 0,0 0-147 0 0,0 0-125 0 0,-8-4-129 0 0,-27-11-84 0 0,27 11-68 0 0,8 4-51 0 0,0 0-43 0 0,0 0-55 0 0,0 0-65 0 0,34-3 919 0 0,423-34 1558 0 0,-175 22-2427 0 0,-282 15-352 0 0,0 0 4 0 0,0 0-3 0 0,0 0-10 0 0,0 0-36 0 0,0 0-19 0 0,0 0-71 0 0,-12-3-2734 0 0,8 3-7748 0 0,3 3-1209 0 0</inkml:trace>
  <inkml:trace contextRef="#ctx0" brushRef="#br0" timeOffset="981.146">1028 191 9018 0 0,'0'0'2299'0'0,"0"0"-368"0"0,0 0-184 0 0,0 0-17 0 0,0 0-116 0 0,0 0-193 0 0,0 0-210 0 0,0 0-204 0 0,0 0-201 0 0,0 0-174 0 0,0 0-135 0 0,0 0-106 0 0,0 0-40 0 0,-9-1 230 0 0,7 1 2313 0 0,36 9-2171 0 0,175 2-634 0 0,-182-12-3326 0 0,-35 5-3432 0 0,6 0-4901 0 0</inkml:trace>
  <inkml:trace contextRef="#ctx0" brushRef="#br0" timeOffset="1290.046">934 427 13635 0 0,'0'0'2184'0'0,"0"0"-555"0"0,0 0-317 0 0,0 0-90 0 0,0 0-22 0 0,0 0-101 0 0,0 0-236 0 0,0 0-259 0 0,0 0-171 0 0,0 0 3 0 0,0 0 38 0 0,0 0 64 0 0,8 1 21 0 0,63 9 630 0 0,47 0 400 0 0,-10-6-1091 0 0,-93-10-800 0 0,-11-3-6409 0 0,-4 6-5362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03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1131 3617 0 0,'0'0'2362'0'0,"0"0"-345"0"0,0 0-50 0 0,0 0 103 0 0,0 0-8 0 0,0 0-179 0 0,0 0-344 0 0,0 0-320 0 0,0 0-229 0 0,0 0-177 0 0,0 0-113 0 0,-9 7 899 0 0,63-148 917 0 0,-32 98-2153 0 0,210-384 732 0 0,-199 373-929 0 0,-28 87-264 0 0,11 227 237 0 0,-14-250-113 0 0,-2-6-26 0 0,-1-1 0 0 0,1 1 0 0 0,0-1 0 0 0,0 1-1 0 0,0-1 1 0 0,1 1 0 0 0,0-1 0 0 0,-1 1-1 0 0,1-1 1 0 0,0 0 0 0 0,0 1 0 0 0,1-1-1 0 0,-1 0 1 0 0,1 0 0 0 0,0 0 0 0 0,-1 0-1 0 0,1 0 1 0 0,1 0 0 0 0,-1 0 0 0 0,0-1-1 0 0,1 1 1 0 0,-1-1 0 0 0,1 0 0 0 0,0 0-1 0 0,-1 0 1 0 0,1 0 0 0 0,0 0 0 0 0,1 0-1 0 0,-1-1 1 0 0,0 1 0 0 0,0-1 0 0 0,1 0-1 0 0,-1 0 1 0 0,0-1 0 0 0,1 1 0 0 0,-1 0-1 0 0,2-1 1 0 0,1-3 6 0 0,0 0 0 0 0,-1 0 0 0 0,1 0 0 0 0,-1-1 0 0 0,0 1-1 0 0,0-2 1 0 0,0 1 0 0 0,0 0 0 0 0,-1-1 0 0 0,0 0 0 0 0,0 0 0 0 0,4-5-6 0 0,8-10 8 0 0,109-161 14 0 0,-40 49 0 0 0,-17 22 89 0 0,-67 110-119 0 0,-1 0-3 0 0,0 0 20 0 0,0 0-2 0 0,-39 166 420 0 0,37-146-369 0 0,0 0-1 0 0,1 1 1 0 0,1-1 0 0 0,0 0 0 0 0,2 1 0 0 0,1-1-1 0 0,0 0 1 0 0,1 0 0 0 0,7 18-58 0 0,-8-28 11 0 0,-1-1 1 0 0,0 0-1 0 0,-1 1 0 0 0,0-1 0 0 0,-1 1 0 0 0,0-1 1 0 0,0 1-1 0 0,-1-1 0 0 0,0 1 0 0 0,0-1 1 0 0,-1 0-1 0 0,-1 0 0 0 0,0 1 0 0 0,-1 1-11 0 0,-2 5-247 0 0,-9 21 155 0 0,12-11-3415 0 0,6-23 556 0 0,3-3-3302 0 0,-3 0 1873 0 0,1 0-6561 0 0</inkml:trace>
  <inkml:trace contextRef="#ctx0" brushRef="#br0" timeOffset="477.117">1000 766 13075 0 0,'0'0'2427'0'0,"0"0"-1135"0"0,0 0-605 0 0,0 0-5 0 0,0 0 163 0 0,0 0 129 0 0,0 0-54 0 0,0 0-129 0 0,0 0-150 0 0,0 0-166 0 0,0 0-126 0 0,0 0-93 0 0,0 0-80 0 0,0 21-38 0 0,-2 62 0 0 0,-16-25 329 0 0,9-47-403 0 0,-6-3-536 0 0,16-22-419 0 0,15-36-271 0 0,-9 31 1040 0 0,-1 0-1 0 0,0 0 1 0 0,-2-1 0 0 0,0 0-1 0 0,-1 1 1 0 0,0-18 122 0 0,-4 37 3 0 0,0-1 1 0 0,0 1-1 0 0,0 0 0 0 0,0-1 1 0 0,0 1-1 0 0,0 0 0 0 0,1 0 1 0 0,-1 0-1 0 0,0-1 0 0 0,0 1 1 0 0,0 0-1 0 0,0 0 1 0 0,0 0-1 0 0,0 1 0 0 0,0-1 1 0 0,0 0-1 0 0,0 0 0 0 0,0 0 1 0 0,0 1-1 0 0,0-1 0 0 0,1 0 1 0 0,-1 1-1 0 0,0-1 1 0 0,0 1-1 0 0,0-1 0 0 0,1 1 1 0 0,-1-1-1 0 0,0 1 0 0 0,0 0 1 0 0,1-1-1 0 0,-1 1 0 0 0,1 0 1 0 0,-1 0-1 0 0,0-1 1 0 0,1 1-1 0 0,0 0 0 0 0,-1 0 1 0 0,1 0-1 0 0,-1 0 0 0 0,1-1 1 0 0,0 1-1 0 0,0 0 0 0 0,-1 0 1 0 0,1 0-1 0 0,0 0 1 0 0,0 1-4 0 0,-21 83 1331 0 0,21-46-4356 0 0,0-12-3430 0 0,0-24-4353 0 0</inkml:trace>
  <inkml:trace contextRef="#ctx0" brushRef="#br0" timeOffset="1495.908">1276 240 7066 0 0,'0'0'2973'0'0,"0"0"-1035"0"0,0 0-512 0 0,0 0-87 0 0,0 0 40 0 0,0 0 12 0 0,0 0-102 0 0,0 0-152 0 0,0 0-177 0 0,0 0-235 0 0,0 0-218 0 0,0 0-170 0 0,0 0-140 0 0,-3-4-79 0 0,-9-9 65 0 0,23 22 409 0 0,5 12-401 0 0,-2 1 0 0 0,0 1-1 0 0,-1 0 1 0 0,-1 1 0 0 0,-1 0 0 0 0,-2 1 0 0 0,0 0-1 0 0,-1 0 1 0 0,-2 1 0 0 0,-1 0 0 0 0,-1 0 0 0 0,-1 0-1 0 0,-1 1 1 0 0,-1 11-191 0 0,-1-35 4 0 0,3 88 112 0 0,-3-91-107 0 0,0 1 0 0 0,1-1 1 0 0,-1 1-1 0 0,0-1 0 0 0,1 0 0 0 0,-1 1 0 0 0,1-1 0 0 0,-1 0 0 0 0,0 1 0 0 0,1-1 0 0 0,-1 0 0 0 0,1 1 0 0 0,-1-1 0 0 0,1 0 0 0 0,-1 0 0 0 0,1 0 1 0 0,-1 0-1 0 0,1 1 0 0 0,0-1 0 0 0,-1 0 0 0 0,1 0 0 0 0,-1 0 0 0 0,1 0 0 0 0,-1 0 0 0 0,1 0 0 0 0,-1 0 0 0 0,1-1 0 0 0,-1 1 0 0 0,1 0 1 0 0,-1 0-1 0 0,1 0 0 0 0,-1 0 0 0 0,1-1 0 0 0,-1 1 0 0 0,1 0 0 0 0,-1-1 0 0 0,1 1 0 0 0,-1 0 0 0 0,1-1 0 0 0,-1 1 0 0 0,0 0 0 0 0,1-1 0 0 0,-1 1 1 0 0,0-1-1 0 0,1 1 0 0 0,-1-1 0 0 0,0 1 0 0 0,0 0 0 0 0,1-1 0 0 0,-1 1 0 0 0,0-1 0 0 0,0 0 0 0 0,0 1 0 0 0,0-1 0 0 0,1 1 0 0 0,-1-1 1 0 0,0 1-1 0 0,0-1 0 0 0,0 1 0 0 0,0-1 0 0 0,0 1 0 0 0,-1-1 0 0 0,1 0-9 0 0,4-4 94 0 0,14-22-5 0 0,-1 0 1 0 0,-2-1-1 0 0,0-1 1 0 0,-2 0 0 0 0,-2-1-1 0 0,0 0 1 0 0,-2 0-1 0 0,-1-5-89 0 0,5-8 63 0 0,-2 7-100 0 0,-1 1 0 0 0,-2-1 0 0 0,-1 0 0 0 0,-2-1 1 0 0,0-29 36 0 0,-5 65-243 0 0,0 1-179 0 0,0 22-5921 0 0,0-19 2635 0 0,0 1-7888 0 0</inkml:trace>
  <inkml:trace contextRef="#ctx0" brushRef="#br0" timeOffset="2107.458">1806 56 2633 0 0,'0'0'2740'0'0,"0"0"-981"0"0,0 0-365 0 0,0 0 47 0 0,0 0 50 0 0,0 0 32 0 0,0 0-37 0 0,0 0-132 0 0,0 0-174 0 0,0 0-170 0 0,0 0-185 0 0,0 0-137 0 0,-1-3-64 0 0,7-16 5225 0 0,8 12-6279 0 0,64-15 819 0 0,-24 18-139 0 0,-67 26 168 0 0,-50 51 161 0 0,-33 37-155 0 0,95-108-415 0 0,0-1 0 0 0,1 1 0 0 0,-1-1 0 0 0,0 1 1 0 0,1-1-1 0 0,-1 1 0 0 0,1-1 0 0 0,-1 1 0 0 0,1 0 0 0 0,0-1 0 0 0,-1 1 0 0 0,1 0 0 0 0,0 0 0 0 0,0-1 0 0 0,0 1 0 0 0,1 0 0 0 0,-1-1 0 0 0,0 1 0 0 0,1 0 0 0 0,-1-1 0 0 0,1 1 0 0 0,-1-1 1 0 0,1 1-1 0 0,0-1 0 0 0,-1 1 0 0 0,1-1 0 0 0,0 1 0 0 0,0-1 0 0 0,0 0 0 0 0,0 1 0 0 0,1-1 0 0 0,-1 0 0 0 0,0 0 0 0 0,0 0 0 0 0,1 0 0 0 0,-1 0 0 0 0,1 0 0 0 0,-1 0 0 0 0,1 0 0 0 0,-1-1 1 0 0,1 1-1 0 0,-1 0 0 0 0,3-1-9 0 0,12 6 89 0 0,1-2 0 0 0,1 0 0 0 0,-1-1 0 0 0,1 0 0 0 0,-1-2 0 0 0,1 0 0 0 0,0-1 0 0 0,-1 0 0 0 0,6-2-89 0 0,28 0 104 0 0,114-5-1776 0 0,-163 10-224 0 0,-2-1-1407 0 0,0 1-4954 0 0,0 0-3953 0 0</inkml:trace>
  <inkml:trace contextRef="#ctx0" brushRef="#br0" timeOffset="2543.785">1083 803 6481 0 0,'0'0'4068'0'0,"0"0"-2078"0"0,0 0-762 0 0,0 0 54 0 0,0 0 75 0 0,0 0-22 0 0,0 0-80 0 0,0 0-92 0 0,0 0-73 0 0,0 0-48 0 0,0 0-92 0 0,0 0-115 0 0,32-2-104 0 0,104-6-85 0 0,44-19 1296 0 0,364-90-51 0 0,-362 80-2003 0 0,-154 35-223 0 0,-16 4-4803 0 0,-12-2-1349 0 0,0 4-5982 0 0</inkml:trace>
  <inkml:trace contextRef="#ctx0" brushRef="#br0" timeOffset="4074.556">967 755 0 0 0,'0'0'695'0'0,"0"0"173"0"0,0 0 144 0 0,0 0 142 0 0,0 0 11 0 0,0 0-95 0 0,0 0-127 0 0,0 0-124 0 0,0 0-79 0 0,0 0-40 0 0,0 0 8 0 0,1 0-676 0 0,3-1 10457 0 0,-4 2-9921 0 0,0-1-438 0 0,0 0-1 0 0,0 23 1252 0 0,-22 171 408 0 0,18-167-2256 0 0,-3 19 1321 0 0,8-40-4180 0 0,2-7-3585 0 0,-1-3-4710 0 0</inkml:trace>
  <inkml:trace contextRef="#ctx0" brushRef="#br0" timeOffset="4633.118">1611 995 12339 0 0,'0'0'2400'0'0,"0"0"-888"0"0,0 0-555 0 0,0 0-100 0 0,0 0 30 0 0,0 0 37 0 0,0 0-52 0 0,0 0-30 0 0,0 0-70 0 0,0 0-68 0 0,0 0-86 0 0,0 0-162 0 0,0 0-107 0 0,1 18-34 0 0,6 118 486 0 0,-7-97-692 0 0,-1 1 0 0 0,-1-1 0 0 0,-3-1 0 0 0,-1 1 0 0 0,-9 30-109 0 0,-12 24-2326 0 0,27-92 1013 0 0,0-1-1928 0 0,-1 0 1609 0 0,1 0-7631 0 0,0 0 888 0 0</inkml:trace>
  <inkml:trace contextRef="#ctx0" brushRef="#br0" timeOffset="5163.118">1433 1050 8458 0 0,'0'0'3234'0'0,"0"0"-1630"0"0,0 0-760 0 0,0 0 3 0 0,0 0 161 0 0,0 0 93 0 0,0 0-20 0 0,0 0-99 0 0,0 0-118 0 0,0 0-93 0 0,34-15-110 0 0,108-48-113 0 0,-39 38 322 0 0,76 10 738 0 0,-164 15-1484 0 0,-12-1-108 0 0,0 0 0 0 0,-1 0-1 0 0,1 0 1 0 0,0 1-1 0 0,-1-1 1 0 0,1 1 0 0 0,0 0-1 0 0,-1 0 1 0 0,1 0-1 0 0,0 0 1 0 0,0 0 0 0 0,-1 1-1 0 0,1-1 1 0 0,0 1 0 0 0,-1 0-1 0 0,1 0 1 0 0,0 0-1 0 0,-1 0 1 0 0,1 0 0 0 0,-1 0-1 0 0,0 1 1 0 0,1-1-1 0 0,-1 1 1 0 0,0-1 0 0 0,0 1-1 0 0,0 0 1 0 0,0 0 0 0 0,0 0-1 0 0,0 0 1 0 0,-1 0-1 0 0,1 1 1 0 0,-1-1 0 0 0,1 0-1 0 0,-1 1 1 0 0,0-1 0 0 0,0 1-1 0 0,0 0 1 0 0,0 2-16 0 0,-3 4 41 0 0,0-1 0 0 0,-1 1 0 0 0,0 0-1 0 0,-1-1 1 0 0,0 0 0 0 0,0 0 0 0 0,-1 0 0 0 0,0 0 0 0 0,0-1 0 0 0,-1 0 0 0 0,0 0 0 0 0,0 0 0 0 0,0-1 0 0 0,-1 0 0 0 0,0 0 0 0 0,0-1 0 0 0,-1 0 0 0 0,0 0 0 0 0,0 0 0 0 0,0-1-1 0 0,-5 2-40 0 0,-22 16 80 0 0,-91 52 142 0 0,124-72-197 0 0,0 0-1 0 0,1 1 0 0 0,-1-1 1 0 0,0 0-1 0 0,1 1 1 0 0,0-1-1 0 0,-1 1 0 0 0,1 0 1 0 0,0-1-1 0 0,0 1 1 0 0,1 0-1 0 0,-1 0 0 0 0,1-1 1 0 0,-1 1-1 0 0,1 0 1 0 0,0 0-1 0 0,0 0 0 0 0,0 0 1 0 0,0-1-1 0 0,0 1 1 0 0,1 0-1 0 0,-1 0 0 0 0,1 0 1 0 0,0-1-1 0 0,0 1 0 0 0,0 0 1 0 0,0-1-1 0 0,1 1 1 0 0,-1-1-1 0 0,0 1 0 0 0,1-1 1 0 0,0 0-1 0 0,0 1 1 0 0,0-1-1 0 0,0 0 0 0 0,0 0 1 0 0,0 0-1 0 0,0-1 1 0 0,0 1-1 0 0,1 0 0 0 0,-1-1 1 0 0,1 0-1 0 0,1 1-24 0 0,-3-1 14 0 0,22 19 231 0 0,1-2 1 0 0,0 0-1 0 0,2-2 0 0 0,0-1 0 0 0,0-1 0 0 0,16 6-245 0 0,-4-4 223 0 0,61 43 518 0 0,-94-72-5406 0 0,-5 7-756 0 0,0-2-7181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9770 0 0,'0'0'2587'0'0,"0"0"-773"0"0,0 0-490 0 0,0 0-51 0 0,0 0 51 0 0,0 0-29 0 0,0 0-215 0 0,0 0-286 0 0,0 0-276 0 0,0 0-186 0 0,0 0-50 0 0,2-3 22 0 0,-1 3-269 0 0,0 0 1 0 0,0-1-1 0 0,-1 1 1 0 0,1 0-1 0 0,0-1 1 0 0,0 1-1 0 0,0 0 1 0 0,0 0-1 0 0,0 0 0 0 0,-1 0 1 0 0,1 0-1 0 0,0 0 1 0 0,0 0-1 0 0,0 0 1 0 0,0 0-1 0 0,0 0 1 0 0,-1 0-1 0 0,1 1 1 0 0,0-1-1 0 0,0 0 1 0 0,0 1-1 0 0,-1-1 1 0 0,1 1-1 0 0,0-1 0 0 0,0 1 1 0 0,-1-1-1 0 0,1 1 1 0 0,0-1-1 0 0,-1 1 1 0 0,1-1-1 0 0,0 1 1 0 0,-1 0-1 0 0,1-1 1 0 0,-1 1-1 0 0,0 0 1 0 0,1 0-1 0 0,-1 0 0 0 0,1-1 1 0 0,-1 1-1 0 0,0 0 1 0 0,0 0-1 0 0,1 0 1 0 0,-1 0-1 0 0,0-1 1 0 0,0 1-1 0 0,0 0 1 0 0,0 0-1 0 0,0 0 1 0 0,0 0-1 0 0,0 0 1 0 0,0 0-1 0 0,0-1 0 0 0,-1 1 1 0 0,1 1-36 0 0,8 30 484 0 0,-1 1-1 0 0,-2 0 1 0 0,-1 0 0 0 0,-1 0 0 0 0,-2 0 0 0 0,-3 19-484 0 0,2-32 102 0 0,-16 223 890 0 0,5-152-1439 0 0,11-84-3052 0 0,0-26-985 0 0,0 7-3658 0 0,0 4-3671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9754 0 0,'0'0'1754'0'0,"0"0"-121"0"0,0 0-22 0 0,0 0-9 0 0,0 0-42 0 0,0 0-182 0 0,0 0-272 0 0,0 0-257 0 0,0 0-149 0 0,0 0-100 0 0,-31 30-46 0 0,-98 93 7 0 0,125-120-512 0 0,0 1-1 0 0,0-1 1 0 0,0 1-1 0 0,1 0 0 0 0,-1 0 1 0 0,1 0-1 0 0,0 1 1 0 0,0-1-1 0 0,0 1 0 0 0,1 0 1 0 0,-1-1-1 0 0,1 1 1 0 0,1 0-1 0 0,-1 0 1 0 0,0 1-1 0 0,1 1-48 0 0,-3 11 218 0 0,-7 17 100 0 0,2 1 0 0 0,1 0 1 0 0,2 1-1 0 0,1 0 1 0 0,2 0-1 0 0,1 0 0 0 0,3 0 1 0 0,2 20-319 0 0,0-37 42 0 0,1 0 0 0 0,0 0 0 0 0,2-1 0 0 0,0 0 0 0 0,1 0 0 0 0,1 0 0 0 0,1-1 0 0 0,0 0 0 0 0,1 0 0 0 0,1-1 0 0 0,1-1 0 0 0,1 0 0 0 0,0 0 0 0 0,1-1 1 0 0,0-1-1 0 0,1-1 0 0 0,17 13-42 0 0,-27-23-57 0 0,0 0 1 0 0,1 1-1 0 0,-1-2 1 0 0,1 1-1 0 0,0-1 1 0 0,0 1-1 0 0,0-2 1 0 0,0 1-1 0 0,0-1 1 0 0,0 1-1 0 0,0-2 0 0 0,1 1 1 0 0,-1-1-1 0 0,0 0 1 0 0,0 0-1 0 0,3-1 57 0 0,15-17-2429 0 0,-13 0-3964 0 0,-8 14 3248 0 0,1-7-9155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2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15 12283 0 0,'0'0'1863'0'0,"0"0"-599"0"0,0 0-433 0 0,0 0 13 0 0,0 0 60 0 0,0 0 4 0 0,0 0-57 0 0,0 0-84 0 0,0 0-64 0 0,0 0-64 0 0,0 0-71 0 0,0 0-73 0 0,0 0-69 0 0,17-3-26 0 0,50-8-14 0 0,-34 20 455 0 0,-29-4-573 0 0,6 11 16 0 0,0-1 0 0 0,-1 1 0 0 0,0 0 0 0 0,-1 1 0 0 0,-1 0 0 0 0,-1 0 0 0 0,-1 1 0 0 0,0-1 0 0 0,-1 1-1 0 0,-1 0 1 0 0,0 7-284 0 0,0-10 109 0 0,26 251 844 0 0,-28-242-931 0 0,-1 1 0 0 0,-1-1 0 0 0,-2 0-1 0 0,0 0 1 0 0,-1 0 0 0 0,-2 0 0 0 0,0-1-1 0 0,-2 1 1 0 0,-1-2 0 0 0,0 1 0 0 0,-2-1-1 0 0,0-1 1 0 0,-1 0 0 0 0,-2 0 0 0 0,0-1-1 0 0,-8 8-21 0 0,-55 23-648 0 0,26-37-3602 0 0,46-14 1216 0 0,1 0-3490 0 0,-1 0-5633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5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7466 0 0,'0'0'2468'0'0,"0"0"-1122"0"0,0 0-541 0 0,0 0 171 0 0,0 0 258 0 0,0 0 41 0 0,0 0-131 0 0,0 0-189 0 0,33 1-179 0 0,105 1-141 0 0,-40-3 483 0 0,0-4-1 0 0,53-12-1117 0 0,-13 1 367 0 0,128-7-1753 0 0,-227 19-282 0 0,-14 0-4911 0 0,-17 1-4206 0 0</inkml:trace>
  <inkml:trace contextRef="#ctx0" brushRef="#br0" timeOffset="577.633">322 302 5953 0 0,'0'0'2319'0'0,"0"0"-460"0"0,0 0-262 0 0,0 0-59 0 0,0 0-85 0 0,0 0-217 0 0,0 0-211 0 0,0 0-220 0 0,0 0-161 0 0,0 0-100 0 0,0 0-78 0 0,0 0-45 0 0,0 0-45 0 0,-32 13-48 0 0,-98 41-49 0 0,74-21 121 0 0,51-28-367 0 0,0 0-1 0 0,1 1 1 0 0,0-1-1 0 0,0 1 1 0 0,0 0 0 0 0,1 0-1 0 0,0 1 1 0 0,0-1-1 0 0,1 1 1 0 0,-1 0-1 0 0,1-1 1 0 0,1 1-1 0 0,-1 0 1 0 0,1 0-1 0 0,1 0 1 0 0,-1 0 0 0 0,1 0-1 0 0,0 0 1 0 0,1 0-1 0 0,0 0 1 0 0,0 0-1 0 0,1 2-32 0 0,-1-5 57 0 0,0 0 0 0 0,1-1 0 0 0,-1 1 0 0 0,1 0-1 0 0,0-1 1 0 0,0 0 0 0 0,1 1 0 0 0,-1-1-1 0 0,1 0 1 0 0,-1 0 0 0 0,1 0 0 0 0,0-1 0 0 0,0 1-1 0 0,0-1 1 0 0,0 1 0 0 0,1-1 0 0 0,-1 0 0 0 0,1 0-1 0 0,-1-1 1 0 0,1 1 0 0 0,0-1 0 0 0,0 1-1 0 0,0-1 1 0 0,-1-1 0 0 0,1 1 0 0 0,0 0 0 0 0,0-1-1 0 0,0 0 1 0 0,0 0 0 0 0,0 0 0 0 0,0 0 0 0 0,0-1-1 0 0,3 0-56 0 0,129-42 1300 0 0,48-70-354 0 0,-178 108-929 0 0,9-5 6 0 0,1-1 0 0 0,-2 0 1 0 0,1-1-1 0 0,-2-1 1 0 0,1 0-1 0 0,-2-1 0 0 0,0-1 1 0 0,-1 0-1 0 0,0 0 1 0 0,-1-1-1 0 0,-1 0 0 0 0,0-1 1 0 0,-1 0-1 0 0,-1 0 1 0 0,-1-1-1 0 0,0 1 1 0 0,-2-2-1 0 0,0 1 0 0 0,0-3-23 0 0,-4 16-5 0 0,0 0-1 0 0,0 0 1 0 0,0-1-1 0 0,0 1 1 0 0,-1 0-1 0 0,0 0 1 0 0,0 0-1 0 0,-1 0 1 0 0,1 0-1 0 0,-1 0 0 0 0,0 0 1 0 0,0 0-1 0 0,-1 0 1 0 0,1 1-1 0 0,-1-1 1 0 0,0 1-1 0 0,0 0 1 0 0,-1 0-1 0 0,1 0 1 0 0,-1 0-1 0 0,0 1 1 0 0,0 0-1 0 0,0-1 1 0 0,0 1-1 0 0,-1 1 1 0 0,1-1-1 0 0,-1 1 0 0 0,0-1 1 0 0,0 1-1 0 0,0 1 1 0 0,0-1-1 0 0,0 1 1 0 0,0 0-1 0 0,-3-1 6 0 0,-1 2-18 0 0,-1 0-1 0 0,1 0 1 0 0,-1 1-1 0 0,1 0 1 0 0,0 0-1 0 0,-1 1 1 0 0,1 0-1 0 0,0 1 1 0 0,0 0-1 0 0,0 0 1 0 0,1 1-1 0 0,-1 1 1 0 0,1-1-1 0 0,0 1 1 0 0,0 0-1 0 0,1 1 1 0 0,-1 0-1 0 0,1 0 0 0 0,0 1 1 0 0,1 0-1 0 0,0 0 1 0 0,0 0-1 0 0,0 1 1 0 0,1 0-1 0 0,0 0 1 0 0,0 1 18 0 0,1-3-3 0 0,1 2 0 0 0,-1-1 0 0 0,1 0 0 0 0,1 1 0 0 0,-1-1 0 0 0,1 1 0 0 0,1 0 1 0 0,-1 0-1 0 0,1 0 0 0 0,1 0 0 0 0,-1 0 0 0 0,1 0 0 0 0,1 0 0 0 0,-1 0 0 0 0,2 0 0 0 0,-1-1 0 0 0,1 1 0 0 0,0 0 1 0 0,0 0-1 0 0,1-1 0 0 0,0 0 0 0 0,1 1 3 0 0,6 5-12 0 0,2 0-1 0 0,0-1 1 0 0,0 0 0 0 0,1 0 0 0 0,0-2 0 0 0,1 1 0 0 0,0-2-1 0 0,1 0 1 0 0,0-1 0 0 0,1 0 0 0 0,-1-1 0 0 0,1-1-1 0 0,1 0 1 0 0,-1-2 0 0 0,13 3 12 0 0,-6-9-1858 0 0,-11-6-6954 0 0,-8 4-2733 0 0</inkml:trace>
  <inkml:trace contextRef="#ctx0" brushRef="#br0" timeOffset="936.485">1050 96 12859 0 0,'0'0'1553'0'0,"0"0"-718"0"0,0 0-195 0 0,0 0 274 0 0,0 0 284 0 0,0 0 67 0 0,0 0-151 0 0,0 0-265 0 0,0 0-209 0 0,0 0-153 0 0,0 0-109 0 0,-17 33-69 0 0,-54 104-73 0 0,-18 31 156 0 0,85-159-386 0 0,2-1-1 0 0,-1 1 0 0 0,1-1 1 0 0,1 1-1 0 0,-1 0 1 0 0,1 0-1 0 0,1 0 1 0 0,0 0-1 0 0,0 0 1 0 0,1 0-1 0 0,1 5-5 0 0,0-10 48 0 0,1 0 0 0 0,0-1 1 0 0,0 1-1 0 0,1-1 0 0 0,-1 0 0 0 0,1 0 1 0 0,-1 0-1 0 0,1 0 0 0 0,0 0 0 0 0,0-1 0 0 0,0 0 1 0 0,0 0-1 0 0,1 0 0 0 0,-1 0 0 0 0,0-1 0 0 0,1 0 1 0 0,-1 0-1 0 0,1 0 0 0 0,0 0 0 0 0,-1-1 0 0 0,1 0 1 0 0,0 0-1 0 0,-1 0 0 0 0,1 0 0 0 0,-1-1 0 0 0,1 1 1 0 0,4-2-49 0 0,4 1 136 0 0,-4 2-117 0 0,-1-2 0 0 0,1 1 1 0 0,-1-1-1 0 0,0 0 0 0 0,1-1 1 0 0,-1 0-1 0 0,0 0 0 0 0,0-1 1 0 0,0 0-1 0 0,-1 0 0 0 0,1-1 1 0 0,-1 0-1 0 0,1-1 0 0 0,3-2-19 0 0,6-21-1239 0 0,-15 17-2209 0 0,-1-1-4283 0 0,-1 8-3576 0 0</inkml:trace>
  <inkml:trace contextRef="#ctx0" brushRef="#br0" timeOffset="1177.768">726 284 7114 0 0,'0'0'2167'0'0,"0"0"-991"0"0,0 0-291 0 0,0 0 245 0 0,0 0 305 0 0,0 0 49 0 0,0 0-217 0 0,0 0-280 0 0,0 0-231 0 0,0 0-174 0 0,0 0-161 0 0,0 0-114 0 0,31 4-122 0 0,100 13-111 0 0,-19-12-501 0 0,-57-10-1546 0 0,-21-5-7103 0 0,-20 6 582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2521 0 0,'0'0'1972'0'0,"0"0"-241"0"0,0 0-172 0 0,0 0 51 0 0,0 0 125 0 0,0 0-48 0 0,0 0-206 0 0,0 0-299 0 0,0 0-334 0 0,0 0-224 0 0,0 0-98 0 0,0-15-42 0 0,1-49 11 0 0,-1 58-350 0 0,1 1 0 0 0,0-1 0 0 0,0 0 1 0 0,0 1-1 0 0,0 0 0 0 0,1-1 0 0 0,0 1 1 0 0,0 0-1 0 0,1 0 0 0 0,-1 0 1 0 0,1 0-1 0 0,0 0 0 0 0,0 0 0 0 0,1 0-145 0 0,2-3 232 0 0,4-8 42 0 0,1 0 0 0 0,1 0 0 0 0,1 2 0 0 0,0-1 0 0 0,0 1-1 0 0,2 1 1 0 0,0 1 0 0 0,0 0 0 0 0,7-3-274 0 0,-18 12 29 0 0,-2 1-23 0 0,1 0 1 0 0,-1 0 0 0 0,1 1-1 0 0,0-1 1 0 0,0 0 0 0 0,-1 1 0 0 0,1 0-1 0 0,0-1 1 0 0,0 1 0 0 0,0 0-1 0 0,1 1 1 0 0,-1-1 0 0 0,0 1-1 0 0,0-1 1 0 0,0 1 0 0 0,0 0-1 0 0,1 0 1 0 0,-1 0 0 0 0,0 0 0 0 0,0 1-1 0 0,0 0 1 0 0,0-1 0 0 0,0 1-1 0 0,1 0 1 0 0,-1 0 0 0 0,0 1-7 0 0,8 11 82 0 0,-2 0 1 0 0,1 1 0 0 0,-2 0 0 0 0,0 0-1 0 0,0 1 1 0 0,-2 0 0 0 0,0 0-1 0 0,0 1 1 0 0,-2 0 0 0 0,0 0 0 0 0,0 0-1 0 0,-2 0 1 0 0,0 0 0 0 0,-1 1 0 0 0,0-1-1 0 0,-2 17-82 0 0,1-28 18 0 0,3 46 66 0 0,-2-1 0 0 0,-2 1 0 0 0,-2-1 0 0 0,-3 0 0 0 0,-1 0 0 0 0,-3 0 0 0 0,-9 22-84 0 0,-22 44 76 0 0,35-102-85 0 0,2-21 1277 0 0,9-32-1253 0 0,2 1-1 0 0,1 0 0 0 0,2 0 0 0 0,2 1 0 0 0,1 1 0 0 0,2 0 0 0 0,2 0 0 0 0,1 2 1 0 0,1 0-1 0 0,15-18-14 0 0,138-191 20 0 0,-153 218-20 0 0,1 1 0 0 0,1 1 1 0 0,1 1-1 0 0,1 1 0 0 0,1 1 1 0 0,1 1-1 0 0,1 1 0 0 0,2 0 0 0 0,33 2-45 0 0,-51 47 110 0 0,-9 4 13 0 0,-1 0-1 0 0,-2 0 0 0 0,-1 0 0 0 0,-2 0 0 0 0,-1-1 0 0 0,-2 0 0 0 0,-1 0 0 0 0,-13 30-77 0 0,-14 64 129 0 0,19-62-93 0 0,4-20-58 0 0,3 1 1 0 0,1 0 0 0 0,2 1 0 0 0,0 37 21 0 0,27-116-62 0 0,-10 15 71 0 0,148-230 66 0 0,96-112-84 0 0,-236 334 4 0 0,1 2 0 0 0,1 0 0 0 0,0 1-1 0 0,2 1 1 0 0,1 1 0 0 0,2 0 5 0 0,-17 49-22 0 0,-41 161 203 0 0,5-66-100 0 0,15 121 121 0 0,24-166-290 0 0,-11-79 36 0 0,0-1-55 0 0,0 0-20 0 0,0 0-42 0 0,0 0-109 0 0,-1-18-4797 0 0,1 10-1731 0 0,0 1-5008 0 0</inkml:trace>
  <inkml:trace contextRef="#ctx0" brushRef="#br0" timeOffset="488.151">1865 228 9010 0 0,'0'0'4241'0'0,"0"0"-2213"0"0,0 0-671 0 0,0 0 42 0 0,0 0 73 0 0,0 0-47 0 0,0 0-283 0 0,0 0-338 0 0,0 0-278 0 0,0 0-196 0 0,0 0-94 0 0,0 0-23 0 0,0 0 1 0 0,-29 7 2 0 0,-94 27-1 0 0,46 8 85 0 0,61-30-224 0 0,2-2-47 0 0,0 1 0 0 0,1 0 0 0 0,0 0 0 0 0,1 1 0 0 0,0 1 0 0 0,1 0 0 0 0,1 1 0 0 0,0 0 0 0 0,0 1 0 0 0,2-1 0 0 0,0 2 0 0 0,0-1 0 0 0,1 1 0 0 0,1 0 0 0 0,1 1 0 0 0,1-1 0 0 0,0 1 0 0 0,1 0 0 0 0,0 0 0 0 0,1 8-29 0 0,1-21 5 0 0,1 1-1 0 0,-1-1 0 0 0,1 0 1 0 0,0 0-1 0 0,0 0 0 0 0,0 0 1 0 0,1 1-1 0 0,-1-1 0 0 0,1 0 1 0 0,0 0-1 0 0,0 0 0 0 0,1 0 1 0 0,-1 0-1 0 0,1 0 0 0 0,0-1 1 0 0,0 1-1 0 0,0 0 0 0 0,0-1 1 0 0,0 1-1 0 0,1-1 0 0 0,0 0 1 0 0,0 0-1 0 0,0 0 0 0 0,0 0 1 0 0,0-1-1 0 0,0 1 0 0 0,1-1 1 0 0,0 0-1 0 0,-1 0 0 0 0,1 0 1 0 0,0 0-1 0 0,0 0 1 0 0,0-1-1 0 0,0 0 0 0 0,0 0 1 0 0,0 0-1 0 0,0 0 0 0 0,0-1 1 0 0,2 1-5 0 0,7-2 53 0 0,-1-1 0 0 0,0 0 1 0 0,-1-1-1 0 0,1 0 1 0 0,0 0-1 0 0,-1-1 1 0 0,0-1-1 0 0,0 0 1 0 0,0 0-1 0 0,0-1 0 0 0,-1-1 1 0 0,0 0-1 0 0,0 0 1 0 0,-1-1-1 0 0,2-2-53 0 0,124-137 363 0 0,-89 86-279 0 0,-2-2 1 0 0,-4-2-1 0 0,5-14-84 0 0,-11 20 84 0 0,-33 58-77 0 0,-1 6-23 0 0,-34 155 339 0 0,31-144-351 0 0,1 0 0 0 0,1 0 0 0 0,0 0 0 0 0,1 0 0 0 0,0 1 0 0 0,2-1 0 0 0,0 0 0 0 0,1 0 0 0 0,3 12 28 0 0,-4-24-51 0 0,-1-1 0 0 0,1 1 0 0 0,0-1 0 0 0,0 0 0 0 0,0 0 0 0 0,0 0 0 0 0,1 0 0 0 0,-1 0 0 0 0,1 0 0 0 0,0-1 0 0 0,-1 1 0 0 0,1-1 0 0 0,0 1 0 0 0,1-1 0 0 0,-1 0 0 0 0,0-1 0 0 0,1 1 0 0 0,-1 0 0 0 0,1-1 0 0 0,-1 0 0 0 0,1 0 0 0 0,-1 0 0 0 0,1 0 0 0 0,1-1 51 0 0,57 4-7078 0 0,-53-4 5028 0 0,3 0-9658 0 0</inkml:trace>
  <inkml:trace contextRef="#ctx0" brushRef="#br0" timeOffset="952.688">2824 73 13467 0 0,'0'0'2596'0'0,"0"0"-484"0"0,0 0-351 0 0,0 0-208 0 0,0 0-248 0 0,0 0-265 0 0,0 0-277 0 0,0 0-199 0 0,0 0-122 0 0,0 0-74 0 0,0 0-63 0 0,0 0-49 0 0,-27 9-22 0 0,-86 27-46 0 0,48-1 42 0 0,54-23-192 0 0,5-7-36 0 0,1 0 1 0 0,-1 0 0 0 0,1 1-1 0 0,0 0 1 0 0,1 0 0 0 0,-1 0-1 0 0,1 1 1 0 0,1 0 0 0 0,-1 0 0 0 0,1 0-1 0 0,0 0 1 0 0,1 0 0 0 0,-1 0-1 0 0,1 1 1 0 0,1-1 0 0 0,0 1-1 0 0,0 0 1 0 0,0-1 0 0 0,1 1-1 0 0,0 0 1 0 0,0-1 0 0 0,1 1-1 0 0,0 0 1 0 0,1-1 0 0 0,0 1-1 0 0,0-1 1 0 0,0 0 0 0 0,1 0-1 0 0,0 0 1 0 0,0 0 0 0 0,1 0-1 0 0,0 0 1 0 0,0-1 0 0 0,2 2-3 0 0,110 73 76 0 0,-113-79-50 0 0,-1-1 0 0 0,1 1 0 0 0,-1 0 0 0 0,1 0 0 0 0,-1 0 0 0 0,0 0 1 0 0,1 1-1 0 0,-1-1 0 0 0,-1 1 0 0 0,1-1 0 0 0,0 1 0 0 0,0-1 0 0 0,-1 1 1 0 0,0 0-1 0 0,1 0 0 0 0,-1 0 0 0 0,0 0 0 0 0,-1 0 0 0 0,1 0 1 0 0,0 0-1 0 0,-1 0 0 0 0,0 0 0 0 0,1 0 0 0 0,-1 1 0 0 0,0-1 0 0 0,-1 0 1 0 0,1 0-1 0 0,-1 0 0 0 0,1 0 0 0 0,-1 0 0 0 0,0 0 0 0 0,0 0 1 0 0,0 0-1 0 0,-1 0 0 0 0,1 0 0 0 0,-1-1 0 0 0,1 1 0 0 0,-1 0 0 0 0,0-1 1 0 0,0 1-1 0 0,-2 1-26 0 0,-17 14 37 0 0,-1-1 1 0 0,-1 0 0 0 0,0-2-1 0 0,-1-1 1 0 0,-1-1 0 0 0,0-1-1 0 0,-1-1 1 0 0,-13 3-38 0 0,3-10-305 0 0,35-4 115 0 0,1 0-124 0 0,0 0-212 0 0,32-34-7384 0 0,-26 29 3779 0 0,4-3-7790 0 0</inkml:trace>
  <inkml:trace contextRef="#ctx0" brushRef="#br0" timeOffset="1396.879">3476 139 15819 0 0,'0'0'1574'0'0,"0"0"-238"0"0,0 0 85 0 0,0 0 155 0 0,0 0-45 0 0,0 0-296 0 0,0 0-443 0 0,0 0-371 0 0,0 0-186 0 0,0 0-64 0 0,0 0-4 0 0,0 0-1 0 0,0 0-11 0 0,-25 8-31 0 0,-80 23-19 0 0,-18 16 190 0 0,57-11-154 0 0,65-35-142 0 0,0 0-1 0 0,1 1 1 0 0,-1-1-1 0 0,1 0 1 0 0,-1 1-1 0 0,1-1 1 0 0,0 0-1 0 0,-1 1 0 0 0,1-1 1 0 0,0 0-1 0 0,0 1 1 0 0,0-1-1 0 0,0 1 1 0 0,0-1-1 0 0,0 0 0 0 0,1 1 1 0 0,-1-1-1 0 0,0 0 1 0 0,1 1-1 0 0,-1-1 1 0 0,1 0-1 0 0,-1 1 0 0 0,1-1 1 0 0,0 0-1 0 0,-1 0 1 0 0,1 0-1 0 0,0 1 1 0 0,0-1-1 0 0,0 0 1 0 0,0 0-1 0 0,0 0 0 0 0,0-1 1 0 0,0 1-1 0 0,0 0 1 0 0,0 0-1 0 0,1 0 1 0 0,-1-1-1 0 0,0 1 0 0 0,0-1 1 0 0,2 1 1 0 0,80 38 1 0 0,-64-32 14 0 0,-1 0 1 0 0,0 1-1 0 0,-1 2 0 0 0,0-1 1 0 0,-1 2-1 0 0,0 0 0 0 0,0 1 1 0 0,1 4-16 0 0,-14-13 39 0 0,0 1 1 0 0,-1 0 0 0 0,0 0-1 0 0,0 1 1 0 0,0-1 0 0 0,-1 0-1 0 0,1 1 1 0 0,-1-1-1 0 0,0 1 1 0 0,0-1 0 0 0,0 1-1 0 0,-1 0 1 0 0,0-1-1 0 0,0 1 1 0 0,0-1 0 0 0,0 1-1 0 0,-1 0 1 0 0,0-1 0 0 0,0 1-1 0 0,0-1 1 0 0,0 1-1 0 0,-1-1 1 0 0,0 0 0 0 0,0 1-1 0 0,0-1 1 0 0,0 0-1 0 0,-1 0 1 0 0,1 0 0 0 0,-1-1-1 0 0,0 1 1 0 0,0-1 0 0 0,-1 1-1 0 0,1-1 1 0 0,-4 2-40 0 0,-4 7 7 0 0,-2 0 0 0 0,1 0 0 0 0,-1-2 0 0 0,-1 0 0 0 0,0 0 1 0 0,-1-1-1 0 0,1-1 0 0 0,-2 0 0 0 0,1-1 0 0 0,-1-1 0 0 0,0-1 0 0 0,0 0 1 0 0,-1-1-1 0 0,0 0 0 0 0,1-1 0 0 0,-1-2 0 0 0,-1 1-7 0 0,17-2-62 0 0,1 0 0 0 0,-1 0 1 0 0,0 0-1 0 0,0 0 0 0 0,0-1 0 0 0,0 1 0 0 0,0 0 0 0 0,0 0 0 0 0,0-1 0 0 0,0 1 1 0 0,0 0-1 0 0,1-1 0 0 0,-1 1 0 0 0,0-1 0 0 0,0 1 0 0 0,1-1 0 0 0,-1 1 1 0 0,0-1-1 0 0,0 0 0 0 0,1 1 0 0 0,-1-1 0 0 0,1 0 0 0 0,-1 1 0 0 0,1-1 0 0 0,-1 0 1 0 0,1 0-1 0 0,-1 0 0 0 0,1 0 0 0 0,0 1 0 0 0,-1-1 0 0 0,1 0 0 0 0,0 0 1 0 0,0 0-1 0 0,-1 0 0 0 0,1 0 0 0 0,0 0 62 0 0,9-22-8243 0 0,-2 15-3776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13 141 1288 0 0,'0'0'2018'0'0,"0"0"-28"0"0,0 0-7 0 0,0 0 1 0 0,0 0-103 0 0,0 0-185 0 0,0 0-161 0 0,0 0-141 0 0,0 0-187 0 0,0 0-168 0 0,0 0-145 0 0,-2-5-161 0 0,-7-15-116 0 0,7 15-78 0 0,2 5-108 0 0,0 0-66 0 0,0 0-54 0 0,0 0-34 0 0,16-7 890 0 0,14-10-720 0 0,0 2-1 0 0,1 1 1 0 0,1 2-1 0 0,0 1 1 0 0,1 1-1 0 0,0 2-446 0 0,120-8 619 0 0,-151 16-612 0 0,0 0 0 0 0,1 0 1 0 0,-1 0-1 0 0,0 1 0 0 0,0-1 0 0 0,1 0 0 0 0,-1 1 1 0 0,0 0-1 0 0,0-1 0 0 0,0 1 0 0 0,0 0 0 0 0,0 0 1 0 0,0 0-1 0 0,0 1 0 0 0,0-1 0 0 0,0 0 0 0 0,-1 1 1 0 0,1-1-1 0 0,-1 1 0 0 0,1-1 0 0 0,-1 1 0 0 0,1 0 1 0 0,-1 0-1 0 0,0 0 0 0 0,0 0 0 0 0,0-1 0 0 0,0 2 1 0 0,0-1-1 0 0,0 0 0 0 0,0 0 0 0 0,-1 0 0 0 0,1 0 1 0 0,-1 0-1 0 0,0 1 0 0 0,1-1 0 0 0,-1 0 0 0 0,0 0 1 0 0,0 1-8 0 0,-19 86 330 0 0,2-61-318 0 0,0-1 0 0 0,-2-1 0 0 0,-1-1-1 0 0,-1-1 1 0 0,0-1 0 0 0,-2 0 0 0 0,-10 5-12 0 0,-3 6 1 0 0,34-32-1 0 0,-13 11-4 0 0,0 1 1 0 0,1 0-1 0 0,1 1 1 0 0,0 1-1 0 0,0 0 0 0 0,2 1 1 0 0,0 0-1 0 0,1 0 1 0 0,1 1-1 0 0,-4 11 4 0 0,12-25 6 0 0,0 0 0 0 0,1 0-1 0 0,-1 0 1 0 0,1 0 0 0 0,0 0 0 0 0,0-1-1 0 0,0 1 1 0 0,1 0 0 0 0,-1 0-1 0 0,1 0 1 0 0,0 0 0 0 0,0 0 0 0 0,0 0-1 0 0,1-1 1 0 0,-1 1 0 0 0,1-1-1 0 0,0 1 1 0 0,0-1 0 0 0,0 1 0 0 0,1-1-1 0 0,-1 0 1 0 0,1 0 0 0 0,-1 0 0 0 0,1-1-1 0 0,0 1 1 0 0,0-1 0 0 0,0 1-1 0 0,1-1 1 0 0,-1 0 0 0 0,1 0 0 0 0,-1 0-1 0 0,1-1 1 0 0,-1 1 0 0 0,1-1 0 0 0,0 0-1 0 0,0 0 1 0 0,0 0 0 0 0,0 0-1 0 0,-1-1 1 0 0,1 0 0 0 0,4 0-6 0 0,21 5 184 0 0,-1-2 0 0 0,1-1 0 0 0,0-1 0 0 0,0-1 0 0 0,17-3-184 0 0,86-23 951 0 0,-120 18-1296 0 0,4-3-1030 0 0,2 2-1882 0 0,-9 4-6018 0 0,-7 2-3037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8674 0 0,'0'0'3475'0'0,"0"0"-1418"0"0,0 0-417 0 0,0 0 68 0 0,0 0 50 0 0,0 0-150 0 0,0 0-306 0 0,0 0-383 0 0,0 0-271 0 0,0 0-90 0 0,0 0-61 0 0,0 0-66 0 0,-4 3-102 0 0,-85 78 842 0 0,88-80-1130 0 0,1-1-22 0 0,0 0 14 0 0,0 0 1 0 0,0 0-1 0 0,0 0 4 0 0,18-8 281 0 0,52-53 267 0 0,-89 79-34 0 0,-12 13-1562 0 0,17-4-8695 0 0,14-23-2266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9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 14587 0 0,'0'0'1610'0'0,"0"0"-371"0"0,0 0-51 0 0,0 0 60 0 0,0 0 5 0 0,0 0-152 0 0,0 0-314 0 0,0 0-303 0 0,0 0-139 0 0,0 0-33 0 0,0 0-3 0 0,0 0 32 0 0,-15 29 2702 0 0,-12 11-2553 0 0,27-40-477 0 0,0 0-21 0 0,0 0 19 0 0,0 0-11 0 0,17-7 86 0 0,82-65 297 0 0,-147 110 599 0 0,45-37-838 0 0,2-1-9240 0 0,1 0 9079 0 0,0 0-12160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6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2 601 640 0 0,'0'0'1611'0'0,"0"0"-279"0"0,0 0-43 0 0,0 0 166 0 0,0 0 253 0 0,0 0 216 0 0,0 0 37 0 0,0 0-147 0 0,0 0-278 0 0,0 0-366 0 0,0 0-285 0 0,0-5-229 0 0,-1-15-172 0 0,0 15-78 0 0,1 5-44 0 0,0 0-43 0 0,0 0 0 0 0,0 0-23 0 0,0 0-31 0 0,0 0-23 0 0,0 0-18 0 0,0 0-19 0 0,2 16 1051 0 0,15 50 701 0 0,-2 162 642 0 0,-14 221-2599 0 0,-5 114 325 0 0,6-446-211 0 0,-2-116-95 0 0,0-1-2 0 0,0 0-1 0 0,0 0-5 0 0,0 0-18 0 0,0 0 11 0 0,0 0 7 0 0,0 0 7 0 0,0 0-6 0 0,0 0 3 0 0,0 0-4 0 0,23 0 255 0 0,125-12 76 0 0,169-2-65 0 0,-143 21-86 0 0,-153 0-162 0 0,-17-9-802 0 0,-3-1-2870 0 0,-2 2-4217 0 0,1 1-4113 0 0</inkml:trace>
  <inkml:trace contextRef="#ctx0" brushRef="#br0" timeOffset="311.829">1528 1691 15955 0 0,'0'0'1294'0'0,"0"0"-416"0"0,0 0-158 0 0,0 0 120 0 0,0 0 184 0 0,0 0 102 0 0,0 0-54 0 0,0 0-197 0 0,0 0-187 0 0,0 0-175 0 0,0 0-151 0 0,-30 34-88 0 0,-90 104-75 0 0,79-75 53 0 0,39-52-186 0 0,-32 118 379 0 0,32-122-521 0 0,0-1 0 0 0,0 1 1 0 0,0-1-1 0 0,-1 0 0 0 0,0 0 0 0 0,-1 0 0 0 0,1 0 1 0 0,-1-1-1 0 0,0 1 0 0 0,0-1 0 0 0,-1 0 0 0 0,0 0 1 0 0,1-1-1 0 0,-2 0 0 0 0,1 1 0 0 0,0-1 0 0 0,-1-1 1 0 0,0 1-1 0 0,0-1 76 0 0,-24-15-4972 0 0,18-10-2507 0 0,9 16 3189 0 0,1-1-4112 0 0</inkml:trace>
  <inkml:trace contextRef="#ctx0" brushRef="#br0" timeOffset="566.365">1140 1639 11018 0 0,'0'0'1771'0'0,"0"0"-772"0"0,0 0-505 0 0,0 0-96 0 0,0 0 273 0 0,0 0 399 0 0,0 0 246 0 0,0 0 46 0 0,0 0-101 0 0,0 0-188 0 0,0 0-169 0 0,0 0-124 0 0,0 0-92 0 0,21 30-60 0 0,69 91-66 0 0,-23-58 337 0 0,143 95 365 0 0,-180-99-2011 0 0,-41-50-1451 0 0,1-5-2581 0 0,6-3-855 0 0,1 0-6326 0 0</inkml:trace>
  <inkml:trace contextRef="#ctx0" brushRef="#br0" timeOffset="1614.992">308 27 4713 0 0,'0'0'3359'0'0,"0"0"-1622"0"0,0 0-468 0 0,0 0 37 0 0,0 0 178 0 0,0 0 142 0 0,0 0 4 0 0,0 0-186 0 0,0 0-322 0 0,0 0-308 0 0,0 0-249 0 0,0 0-153 0 0,0 0-72 0 0,-4-6-10 0 0,-11-15 10 0 0,1 60 882 0 0,7-4-999 0 0,2 1 0 0 0,1-1 0 0 0,2 1 0 0 0,2 0 0 0 0,1 0 0 0 0,3 12-223 0 0,-2-37 21 0 0,0 0 0 0 0,1 0 0 0 0,0-1-1 0 0,1 1 1 0 0,0-1 0 0 0,0 0 0 0 0,1 0 0 0 0,1-1 0 0 0,-1 1 0 0 0,4 2-21 0 0,-8-11 20 0 0,0 0-1 0 0,0 0 1 0 0,-1 0-1 0 0,1-1 1 0 0,0 1 0 0 0,0 0-1 0 0,0-1 1 0 0,0 1-1 0 0,0-1 1 0 0,0 1-1 0 0,0-1 1 0 0,0 1 0 0 0,1-1-1 0 0,-1 0 1 0 0,0 1-1 0 0,0-1 1 0 0,0 0-1 0 0,0 0 1 0 0,1 0 0 0 0,-1 0-1 0 0,0 0 1 0 0,0 0-1 0 0,0 0 1 0 0,0 0-1 0 0,0-1 1 0 0,1 1 0 0 0,-1 0-1 0 0,0-1 1 0 0,0 1-1 0 0,0-1 1 0 0,0 1-1 0 0,0-1 1 0 0,0 1 0 0 0,0-1-1 0 0,0 0 1 0 0,0 0-1 0 0,0 1 1 0 0,-1-1-1 0 0,1 0 1 0 0,0 0 0 0 0,0 0-20 0 0,34-44 467 0 0,-29 37-494 0 0,172-298 362 0 0,-162 288-353 0 0,-16 18 2 0 0,15 8-120 0 0,11 50 229 0 0,-3 1 0 0 0,-2 1 0 0 0,-3 1 0 0 0,-3 1-1 0 0,0 17-92 0 0,0 30 44 0 0,-5 1 0 0 0,-5 1-1 0 0,-6 32-43 0 0,1-109 7 0 0,1-16-5 0 0,-2 0 0 0 0,0 0 0 0 0,-1 0 0 0 0,0 0 0 0 0,-2 0 0 0 0,0-1 0 0 0,-1 1 0 0 0,-1-1 0 0 0,-1 0 0 0 0,0-1 0 0 0,-1 1 0 0 0,-6 8-2 0 0,12-22-1 0 0,0 0 1 0 0,0-1-1 0 0,0 1 1 0 0,0 0-1 0 0,-1-1 1 0 0,1 1-1 0 0,-1-1 1 0 0,1 0-1 0 0,-1 0 1 0 0,0 0-1 0 0,0 0 1 0 0,0 0-1 0 0,0-1 1 0 0,0 1-1 0 0,0-1 1 0 0,-1 0-1 0 0,1 0 1 0 0,0 0-1 0 0,-1 0 1 0 0,1-1-1 0 0,-1 1 1 0 0,1-1-1 0 0,-1 0 1 0 0,1 0-1 0 0,0 0 0 0 0,-1 0 1 0 0,1-1-1 0 0,-1 0 1 0 0,1 1-1 0 0,0-1 1 0 0,-1 0-1 0 0,1-1 1 0 0,0 1-1 0 0,0 0 1 0 0,0-1-1 0 0,0 0 1 0 0,0 0-1 0 0,0 0 1 0 0,0 0 0 0 0,-5-10-6 0 0,1 1 1 0 0,1-2-1 0 0,0 1 1 0 0,1-1-1 0 0,0 1 1 0 0,1-1-1 0 0,0-1 1 0 0,1 1-1 0 0,1 0 1 0 0,0-1-1 0 0,1 0 1 0 0,0 1-1 0 0,1-1 1 0 0,1 1-1 0 0,0-1 1 0 0,0 0-1 0 0,4-9 6 0 0,-1 5 4 0 0,2 0 0 0 0,0 0-1 0 0,1 1 1 0 0,1-1-1 0 0,1 2 1 0 0,0-1-1 0 0,1 1 1 0 0,1 1-1 0 0,0 0 1 0 0,1 0 0 0 0,1 1-1 0 0,7-6-3 0 0,-9 10-40 0 0,-1 0-1 0 0,1 1 1 0 0,1 0 0 0 0,-1 0-1 0 0,2 2 1 0 0,-1-1 0 0 0,1 2-1 0 0,0 0 1 0 0,0 0 0 0 0,1 1-1 0 0,5-1 41 0 0,57-3-5069 0 0,-59 9-2690 0 0,-5 0-4776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49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19 538 9266 0 0,'0'0'2634'0'0,"0"0"-678"0"0,0 0-325 0 0,0 0-36 0 0,0 0-65 0 0,0 0-176 0 0,0 0-229 0 0,0 0-229 0 0,0 0-163 0 0,0 0-120 0 0,0 0-65 0 0,0 0-54 0 0,-2 1-8 0 0,1-1-448 0 0,1 1-1 0 0,0-1 0 0 0,-1 0 1 0 0,1 0-1 0 0,-1 0 0 0 0,1 0 1 0 0,-1 1-1 0 0,1-1 0 0 0,0 0 1 0 0,-1 0-1 0 0,1 0 0 0 0,-1 0 1 0 0,1 0-1 0 0,-1 0 0 0 0,1 0 0 0 0,0 0 1 0 0,-1 0-1 0 0,1 0 0 0 0,-1-1 1 0 0,1 1-1 0 0,-1 0 0 0 0,1 0 1 0 0,0 0-1 0 0,-1 0 0 0 0,1-1 1 0 0,-1 1-1 0 0,1 0 0 0 0,0 0 1 0 0,-1-1-1 0 0,1 1 0 0 0,0 0 1 0 0,-1-1-1 0 0,1 1 0 0 0,0 0 1 0 0,0-1-1 0 0,-1 1 0 0 0,1 0 1 0 0,0-1-1 0 0,0 1 0 0 0,0-1 1 0 0,0 1-1 0 0,-1 0 0 0 0,1-1 1 0 0,0 1-1 0 0,0-1 0 0 0,0 1 0 0 0,0-1 1 0 0,0 1-1 0 0,0 0 0 0 0,0-1 1 0 0,0 1-1 0 0,0-1 0 0 0,0 1 1 0 0,0-1-1 0 0,0 1 0 0 0,0 0 1 0 0,1-1-1 0 0,-1 1 0 0 0,0-1 1 0 0,0 1-1 0 0,0 0 0 0 0,1-1 1 0 0,-1 1-1 0 0,0-1 0 0 0,0 1 1 0 0,1 0-1 0 0,-1 0 0 0 0,0-1 1 0 0,1 1-1 0 0,-1 0-37 0 0,1-12-61 0 0,5-16 176 0 0,0-1 1 0 0,2 1 0 0 0,1 0-1 0 0,1 0 1 0 0,2 1 0 0 0,0 1-1 0 0,2 0 1 0 0,1 1 0 0 0,16-22-116 0 0,-22 34 21 0 0,13-19 8 0 0,1 0-1 0 0,2 2 0 0 0,1 1 1 0 0,2 1-1 0 0,11-8-28 0 0,-10 17-3 0 0,-28 19-13 0 0,15 122 88 0 0,-1 36-35 0 0,24-184-115 0 0,124-117 71 0 0,-112 113 24 0 0,-50 30-27 0 0,12 55 32 0 0,0 158 78 0 0,-12-161-1348 0 0,8-51-2467 0 0,-6-1-2253 0 0,-2 0-6051 0 0</inkml:trace>
  <inkml:trace contextRef="#ctx0" brushRef="#br0" timeOffset="403.995">748 376 13419 0 0,'0'0'2278'0'0,"0"0"-1022"0"0,0 0-449 0 0,0 0-64 0 0,0 0 11 0 0,0 0 43 0 0,0 0 64 0 0,0 0-25 0 0,0 0-33 0 0,0 0-53 0 0,0 0-165 0 0,0 0-101 0 0,0 0-84 0 0,18-4-52 0 0,121-36 703 0 0,-137 39-1041 0 0,-1 0-1 0 0,0 0 1 0 0,1 0-1 0 0,-1 1 1 0 0,0-1-1 0 0,1 0 0 0 0,-1 1 1 0 0,1-1-1 0 0,-1 1 1 0 0,1 0-1 0 0,-1-1 1 0 0,1 1-1 0 0,-1 0 1 0 0,1 0-1 0 0,-1 0 0 0 0,1 0 1 0 0,-1 0-1 0 0,1 1 1 0 0,-1-1-1 0 0,1 0 1 0 0,-1 1-1 0 0,1-1 1 0 0,-1 1-1 0 0,1-1 1 0 0,-1 1-1 0 0,0 0 0 0 0,1-1 1 0 0,-1 1-1 0 0,0 0 1 0 0,0 0-1 0 0,1 0 1 0 0,-1 0-1 0 0,0 0 1 0 0,0 0-1 0 0,0 1 0 0 0,0-1 1 0 0,0 0-1 0 0,-1 0 1 0 0,1 1-1 0 0,0-1 1 0 0,0 0-1 0 0,-1 1 1 0 0,1-1-1 0 0,-1 1 1 0 0,0-1-1 0 0,1 2-9 0 0,-2 5 59 0 0,-1 0-1 0 0,0 0 1 0 0,0-1 0 0 0,0 1 0 0 0,-1 0-1 0 0,-1-1 1 0 0,1 0 0 0 0,-1 1 0 0 0,0-1-1 0 0,-1-1 1 0 0,-3 5-59 0 0,-11 20 49 0 0,0-1 6 0 0,-12 40 185 0 0,77-67-183 0 0,21-50-884 0 0,-47 33-550 0 0,-5 3-4507 0 0,-6 7-5680 0 0</inkml:trace>
  <inkml:trace contextRef="#ctx0" brushRef="#br0" timeOffset="1058.244">1371 137 10842 0 0,'0'0'2604'0'0,"0"0"-879"0"0,0 0-299 0 0,0 0-3 0 0,0 0-58 0 0,0 0-52 0 0,0 0-144 0 0,0 0-191 0 0,0 0-189 0 0,0 0-167 0 0,0 0-167 0 0,0 0-130 0 0,-26 14-73 0 0,-76 48-65 0 0,46-10 190 0 0,49-36-309 0 0,-12 60 23 0 0,21-73-86 0 0,0 0 0 0 0,0-1 0 0 0,0 1 0 0 0,0-1 0 0 0,1 0 0 0 0,-1 0 0 0 0,1 0-1 0 0,-1 0 1 0 0,1 0 0 0 0,0-1 0 0 0,0 1 0 0 0,0-1 0 0 0,0 0 0 0 0,0 0 0 0 0,0 0 0 0 0,0 0 0 0 0,0 0 0 0 0,0-1 0 0 0,0 1 0 0 0,1-1 0 0 0,-1 0 0 0 0,0 0 0 0 0,0 0 0 0 0,1 0 0 0 0,-1-1 0 0 0,0 1-1 0 0,0-1 1 0 0,0 0 0 0 0,0 0 0 0 0,0 0 0 0 0,3-1-5 0 0,11-6 62 0 0,-1 0-1 0 0,0 0 0 0 0,0-1 1 0 0,-1-1-1 0 0,0-1 0 0 0,-1 0 1 0 0,5-6-62 0 0,16-11 181 0 0,-18 13-81 0 0,-14 12-78 0 0,0-1 0 0 0,0 1 1 0 0,0 0-1 0 0,1 0 0 0 0,-1 0 0 0 0,1 1 0 0 0,-1-1 1 0 0,1 1-1 0 0,0 0 0 0 0,0 0 0 0 0,0 0 0 0 0,0 0 1 0 0,1 1-1 0 0,-1 0 0 0 0,0 0 0 0 0,0 0 1 0 0,1 0-1 0 0,-1 1 0 0 0,1-1 0 0 0,1 1-22 0 0,-3 3 11 0 0,0-1-1 0 0,0 1 1 0 0,0 0-1 0 0,0 0 1 0 0,0 1-1 0 0,-1-1 1 0 0,1 1-1 0 0,-1-1 1 0 0,0 1-1 0 0,0-1 1 0 0,0 1-1 0 0,-1 0 1 0 0,1 0-1 0 0,-1 0 1 0 0,0 0-1 0 0,0 0 1 0 0,-1 0-1 0 0,1 2-10 0 0,3 9 19 0 0,18 148 128 0 0,-20 90-158 0 0,-33-145 12 0 0,25-95 4 0 0,0 0-1 0 0,0-1 1 0 0,-2 0 0 0 0,1 0 0 0 0,-2 0 0 0 0,1-1-1 0 0,-2-1 1 0 0,1 1 0 0 0,-2-1 0 0 0,1-1 0 0 0,-1 0-5 0 0,6-6 1 0 0,1 0 0 0 0,-1-1 1 0 0,0 0-1 0 0,0 0 1 0 0,0 0-1 0 0,0 0 1 0 0,0-1-1 0 0,0 0 0 0 0,-1 0 1 0 0,1 0-1 0 0,0-1 1 0 0,0 0-1 0 0,-1 0 1 0 0,-2 0-2 0 0,5-2 0 0 0,1 0 0 0 0,-1 0-1 0 0,1 1 1 0 0,0-2 0 0 0,-1 1 0 0 0,1 0 0 0 0,0 0 0 0 0,0-1 0 0 0,1 1 0 0 0,-1-1 0 0 0,0 1 0 0 0,1-1 0 0 0,0 0 0 0 0,-1 0 0 0 0,1 0 0 0 0,0 1 0 0 0,0-1 0 0 0,1 0 0 0 0,-1 0 0 0 0,1 0 0 0 0,-1-1 0 0 0,1 1 0 0 0,0 0-1 0 0,0 0 1 0 0,1 0 0 0 0,-1 0 0 0 0,0 0 0 0 0,1 0 0 0 0,0-2 0 0 0,3-8 4 0 0,0 0 0 0 0,0 0 0 0 0,1 0 0 0 0,1 0 0 0 0,0 1 0 0 0,1 0 0 0 0,0 0 0 0 0,1 1 0 0 0,0 0 0 0 0,1 0 0 0 0,0 1 0 0 0,0 0 0 0 0,3-1-4 0 0,165-159-1648 0 0,-167 164-1133 0 0,-6 5-1417 0 0,-2-2-7936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9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1654 144 0 0,'0'0'1588'0'0,"0"0"-89"0"0,0 0 98 0 0,0 0 216 0 0,0 0 269 0 0,0 0 71 0 0,0 0-129 0 0,0 0-264 0 0,0 0-309 0 0,0 0-268 0 0,0 0-218 0 0,0-4-161 0 0,5-14 449 0 0,-5 18-733 0 0,0 0-53 0 0,0 0-69 0 0,0 0-52 0 0,0 0-38 0 0,8 27 2050 0 0,11 31-1914 0 0,-3 2-1 0 0,-2 0 1 0 0,-3 0 0 0 0,-3 1-1 0 0,-3 1 1 0 0,-2-1-1 0 0,-3 16-443 0 0,1-52 83 0 0,-10 550 443 0 0,9-377-458 0 0,16-84 0 0 0,-14-106-30 0 0,-10-4 217 0 0,-27-8-633 0 0,23-29-1128 0 0,32-62-5411 0 0,-8 58-3184 0 0,-9 26 147 0 0</inkml:trace>
  <inkml:trace contextRef="#ctx0" brushRef="#br0" timeOffset="1659.253">21 1672 0 0 0,'0'0'910'0'0,"0"0"354"0"0,0 0 152 0 0,0 0 51 0 0,0 0-56 0 0,0 0-60 0 0,0 0-123 0 0,0 0-127 0 0,0 0-25 0 0,0 0-17 0 0,0 0-43 0 0,-3-7-56 0 0,-11-23-89 0 0,11 23-95 0 0,3 7-65 0 0,0 0-58 0 0,0 0-42 0 0,0 0-48 0 0,0 0-18 0 0,0 0-38 0 0,0 0-64 0 0,0 0-63 0 0,0 0-75 0 0,177-8 2855 0 0,97 2-1759 0 0,6-16-966 0 0,-25-12-204 0 0,-190 27-212 0 0,-65 7-23 0 0,0 0 20 0 0,0 0 16 0 0,0 0-14 0 0,0 0-11 0 0,0 0 0 0 0,0 0 41 0 0,0 0 2 0 0,0 0 20 0 0,0 0-6 0 0,0 0 14 0 0,0 0 13 0 0,0 0-12 0 0,0 0-11 0 0,0 0 26 0 0,0 0-3 0 0,0 0-26 0 0,0 0 2 0 0,0 0-8 0 0,0 0-5 0 0,0 0 1 0 0,0 0 10 0 0,0 0-34 0 0,0 0-20 0 0,0 0-2 0 0,0 0 2 0 0,0 0-10 0 0,0 0 18 0 0,0 0-7 0 0,0 0-35 0 0,0 0 38 0 0,0 0 2 0 0,0 0 12 0 0,0 0-13 0 0,0 0 6 0 0,0 0 4 0 0,0 0 4 0 0,0 0-26 0 0,0 0 4 0 0,0 12 21 0 0,3 156 451 0 0,1-54-334 0 0,-5-1 0 0 0,-9 35-146 0 0,-6 19 151 0 0,7 0 0 0 0,9 74-151 0 0,4-202 36 0 0,1 1 0 0 0,3-1 0 0 0,1-1 0 0 0,9 23-36 0 0,-13-43 16 0 0,16 67 84 0 0,-9-45-30 0 0,-10 5 157 0 0,-43-45 757 0 0,-510 18-898 0 0,162-18 10 0 0,300 8-130 0 0,84-8 96 0 0,2-12-1715 0 0,15-19-2041 0 0,0 12-4762 0 0,-3 11-4060 0 0</inkml:trace>
  <inkml:trace contextRef="#ctx0" brushRef="#br0" timeOffset="2435.027">404 788 0 0 0,'0'0'528'0'0,"0"0"524"0"0,0 0 365 0 0,0 0 347 0 0,0 0 206 0 0,0 0 40 0 0,0 0-173 0 0,0 0-327 0 0,0 0-280 0 0,0 0-245 0 0,0 0-135 0 0,0 0-62 0 0,1-3-5 0 0,1-12-7 0 0,-1 11-51 0 0,-1 4-97 0 0,0 0-89 0 0,0 0-83 0 0,0 0-86 0 0,14 82 4161 0 0,-12 224-2483 0 0,-5-154-1512 0 0,17 137-536 0 0,10-121 34 0 0,-64-219-3807 0 0,33 36 170 0 0,3 6-3540 0 0,2 4-5001 0 0</inkml:trace>
  <inkml:trace contextRef="#ctx0" brushRef="#br0" timeOffset="3650.805">148 2777 2192 0 0,'0'0'1952'0'0,"0"0"-163"0"0,0 0-3 0 0,0 0 105 0 0,0 0 83 0 0,0 0-32 0 0,0 0-201 0 0,0 0-272 0 0,0 0-261 0 0,0 0-223 0 0,0 0-214 0 0,1-3-215 0 0,37-112 2630 0 0,71-212-616 0 0,-82 283-2511 0 0,-27 43-78 0 0,0 1-2 0 0,16 30 4 0 0,12 157 217 0 0,-4-102-144 0 0,-24-86-54 0 0,0 1 1 0 0,0-1-1 0 0,0 1 1 0 0,1 0 0 0 0,-1-1-1 0 0,0 1 1 0 0,1-1-1 0 0,-1 1 1 0 0,0 0-1 0 0,1-1 1 0 0,-1 1 0 0 0,1 0-1 0 0,-1-1 1 0 0,0 1-1 0 0,1 0 1 0 0,-1-1 0 0 0,1 1-1 0 0,-1 0 1 0 0,1 0-1 0 0,-1 0 1 0 0,1 0-1 0 0,-1-1 1 0 0,1 1 0 0 0,-1 0-1 0 0,1 0 1 0 0,-1 0-1 0 0,1 0 1 0 0,-1 0-1 0 0,1 0 1 0 0,-1 0 0 0 0,1 0-1 0 0,-1 0 1 0 0,1 1-1 0 0,-1-1 1 0 0,1 0 0 0 0,-1 0-1 0 0,1 0 1 0 0,-1 1-1 0 0,1-1 1 0 0,-1 0-1 0 0,1 0 1 0 0,-1 1 0 0 0,0-1-1 0 0,1 0 1 0 0,-1 1-1 0 0,0-1 1 0 0,1 0 0 0 0,-1 1-1 0 0,0-1 1 0 0,1 1-1 0 0,-1-1 1 0 0,0 1-1 0 0,0-1-2 0 0,5-8 62 0 0,45-87 68 0 0,34-58-93 0 0,-63 135-194 0 0,10 98 206 0 0,17 82-20 0 0,-24-127-1688 0 0,-16-31-2866 0 0,2-3-3920 0 0,-6-1-3410 0 0</inkml:trace>
  <inkml:trace contextRef="#ctx0" brushRef="#br0" timeOffset="4085.147">730 2607 6321 0 0,'0'0'3501'0'0,"0"0"-1236"0"0,0 0-472 0 0,0 0-182 0 0,0 0-221 0 0,0 0-232 0 0,0 0-300 0 0,0 0-269 0 0,0 0-104 0 0,0 0 28 0 0,0 0 70 0 0,0 0-1 0 0,9-1-60 0 0,114-23 1876 0 0,-122 24-2379 0 0,0-1 1 0 0,-1 1-1 0 0,1-1 0 0 0,0 1 0 0 0,0 0 1 0 0,-1 0-1 0 0,1-1 0 0 0,0 1 0 0 0,-1 0 0 0 0,1 0 1 0 0,0 0-1 0 0,0 0 0 0 0,0 0 0 0 0,-1 0 1 0 0,1 0-1 0 0,0 0 0 0 0,0 0 0 0 0,-1 0 0 0 0,1 0 1 0 0,0 0-1 0 0,0 1 0 0 0,-1-1 0 0 0,1 0 1 0 0,0 1-1 0 0,-1-1 0 0 0,1 0 0 0 0,0 1 0 0 0,-1-1 1 0 0,1 1-1 0 0,0-1 0 0 0,-1 1 0 0 0,1-1 1 0 0,-1 1-1 0 0,1-1 0 0 0,-1 1 0 0 0,1 0 0 0 0,-1-1 1 0 0,0 1-1 0 0,1 0 0 0 0,-1-1 0 0 0,0 1 1 0 0,1 0-1 0 0,-1 0 0 0 0,0-1 0 0 0,0 1 0 0 0,0 0 1 0 0,0 0-1 0 0,0-1 0 0 0,0 1 0 0 0,0 0 1 0 0,0 0-1 0 0,0 0 0 0 0,0 0-19 0 0,-19 39 772 0 0,-82 71-190 0 0,99-109-574 0 0,0-1-1 0 0,1 1 1 0 0,0-1 0 0 0,-1 1 0 0 0,1-1 0 0 0,0 1 0 0 0,0 0-1 0 0,0-1 1 0 0,0 1 0 0 0,0 0 0 0 0,0 0 0 0 0,0 0 0 0 0,1 0-1 0 0,-1 0 1 0 0,1 0 0 0 0,-1 0 0 0 0,1 0 0 0 0,0 0 0 0 0,0 0-1 0 0,0 0 1 0 0,0 0 0 0 0,0 0 0 0 0,0 0 0 0 0,1 0 0 0 0,-1 0-1 0 0,1 0 1 0 0,-1 0 0 0 0,1 0 0 0 0,0 0 0 0 0,0 0 0 0 0,0-1-1 0 0,0 1 1 0 0,0 0 0 0 0,0 0 0 0 0,0-1 0 0 0,0 1 0 0 0,1-1-1 0 0,-1 1 1 0 0,1-1 0 0 0,-1 1 0 0 0,1-1 0 0 0,0 0 0 0 0,-1 0-1 0 0,1 0 1 0 0,0 0 0 0 0,0 0 0 0 0,0 0 0 0 0,0-1 0 0 0,0 1-1 0 0,0 0 1 0 0,0-1 0 0 0,0 0 0 0 0,0 1 0 0 0,0-1 0 0 0,0 0-8 0 0,93 0 542 0 0,-44-26-2035 0 0,-43 17-2515 0 0,-2 0-3368 0 0,-4 2-5277 0 0</inkml:trace>
  <inkml:trace contextRef="#ctx0" brushRef="#br0" timeOffset="5402.019">321 755 568 0 0,'0'0'3177'0'0,"0"0"-890"0"0,0 0-317 0 0,0 0-47 0 0,0 0-117 0 0,0 0-201 0 0,0 0-289 0 0,0 0-321 0 0,0 0-289 0 0,0 0-163 0 0,0 0-53 0 0,1 3 4857 0 0,1 13-4048 0 0,-7-3-1159 0 0,-2 0 1 0 0,1-1-1 0 0,-2 0 0 0 0,0 0 1 0 0,0 0-1 0 0,-1-1 0 0 0,0 0 1 0 0,-1-1-1 0 0,0 0 1 0 0,-1-1-1 0 0,0 0 0 0 0,-8 5-140 0 0,-33 32 612 0 0,52-44-581 0 0,0 0-1 0 0,0 0 1 0 0,0 0 0 0 0,0 0-1 0 0,1 0 1 0 0,-1 0-1 0 0,1 0 1 0 0,0 0-1 0 0,-1-1 1 0 0,1 1-1 0 0,0 0 1 0 0,0 0-1 0 0,0-1 1 0 0,0 1 0 0 0,0-1-1 0 0,1 1 1 0 0,-1-1-1 0 0,0 1 1 0 0,1-1-1 0 0,-1 0 1 0 0,1 1-1 0 0,-1-1 1 0 0,1 0 0 0 0,0 0-1 0 0,-1 0 1 0 0,1 0-1 0 0,0-1 1 0 0,0 1-1 0 0,0 0 1 0 0,-1-1-1 0 0,1 1 1 0 0,0-1 0 0 0,1 0-32 0 0,2 3 63 0 0,9 2-7 0 0,1 0 1 0 0,0-1-1 0 0,0 0 1 0 0,0-1-1 0 0,0-1 0 0 0,1 0 1 0 0,-1-1-1 0 0,0-1 1 0 0,1-1-1 0 0,12-1-55 0 0,20 1 137 0 0,172-14 216 0 0,-400 15 619 0 0,176-1-969 0 0,1 0 0 0 0,0-1 0 0 0,0 1 0 0 0,0-1 0 0 0,0 0-1 0 0,0 0 1 0 0,1 0 0 0 0,-1 0 0 0 0,0 0 0 0 0,1-1 0 0 0,0 1 0 0 0,-1-1-1 0 0,1 1 1 0 0,0-1 0 0 0,0 0 0 0 0,1 0 0 0 0,-1 0 0 0 0,0 0 0 0 0,1 0-1 0 0,0 0 1 0 0,0-1 0 0 0,0 1 0 0 0,0 0 0 0 0,0-1 0 0 0,1-2-3 0 0,-11-22-6 0 0,-39-57-312 0 0,45 80-203 0 0,-12-11-1343 0 0,4 12-7688 0 0,10 4-2224 0 0</inkml:trace>
  <inkml:trace contextRef="#ctx0" brushRef="#br0" timeOffset="5972.436">693 56 11490 0 0,'0'0'2713'0'0,"0"0"-777"0"0,0 0-471 0 0,0 0-112 0 0,0 0-47 0 0,0 0-87 0 0,0 0-162 0 0,0 0-231 0 0,0 0-222 0 0,0 0-130 0 0,0 0-72 0 0,0 0-46 0 0,-1-4-24 0 0,-6-11-10 0 0,6 12-25 0 0,31 352 2859 0 0,-29-147-3060 0 0,-7-182-3357 0 0,-12-59-5623 0 0,14 33 3832 0 0,1-1-6379 0 0</inkml:trace>
  <inkml:trace contextRef="#ctx0" brushRef="#br0" timeOffset="6303.728">336 67 10426 0 0,'0'0'2217'0'0,"0"0"-240"0"0,0 0-251 0 0,0 0-131 0 0,0 0-109 0 0,0 0-171 0 0,0 0-162 0 0,0 0-202 0 0,0 0-191 0 0,0 0-171 0 0,0 0-117 0 0,0 0-72 0 0,0 0-55 0 0,-2-5-22 0 0,-5-12-40 0 0,23 17 762 0 0,151 8 1092 0 0,-108-9-1793 0 0,307-32 535 0 0,-114 14-1065 0 0,-228 34-1022 0 0,-20-7-2355 0 0,-3 1-4425 0 0,-1-7-4849 0 0</inkml:trace>
  <inkml:trace contextRef="#ctx0" brushRef="#br0" timeOffset="8814.006">577 3340 312 0 0,'0'0'1383'0'0,"0"0"-77"0"0,0 0 246 0 0,0 0 303 0 0,0 0 131 0 0,0 0-84 0 0,0 0-227 0 0,0 0-236 0 0,0 0-207 0 0,0 0-192 0 0,0 0-152 0 0,6-11-106 0 0,19-30-70 0 0,-19 30-32 0 0,-6 11-20 0 0,0 0-9 0 0,0 0-23 0 0,0 0-17 0 0,0 0-39 0 0,0 0-56 0 0,0 0-53 0 0,0 0-80 0 0,5 209 3051 0 0,-3 116-2865 0 0,-18-118-279 0 0,14-164 184 0 0,2-42-460 0 0,0-1 7 0 0,0 0 2 0 0,0 0-2 0 0,0 0 10 0 0,0 0-15 0 0,0 0 5 0 0,0 0 3 0 0,0 0 0 0 0,0 0 1 0 0,0 0 5 0 0,0 0-6 0 0,0 0 0 0 0,0 0 20 0 0,0-19 468 0 0,0 16-508 0 0,1-8 1 0 0,-1 1 1 0 0,-1-1 0 0 0,1 0 0 0 0,-2 0-1 0 0,1 0 1 0 0,-1 1 0 0 0,-1-1 0 0 0,0 1-1 0 0,-1-1 1 0 0,-2-4-6 0 0,-4-2-10 0 0,-1 0 0 0 0,-1 0 1 0 0,-1 1-1 0 0,0 1 0 0 0,-1 0 0 0 0,-1 1 0 0 0,0 1 0 0 0,-1 0 0 0 0,0 1 0 0 0,-1 0 0 0 0,0 2 0 0 0,-5-3 10 0 0,-33-9-30 0 0,52 20-169 0 0,25 0 96 0 0,276-13 223 0 0,-80 31-120 0 0,-217-16 4 0 0,-1 1-1 0 0,1 0 1 0 0,-1 0-1 0 0,1 0 0 0 0,-1 0 1 0 0,1 0-1 0 0,-1 0 1 0 0,0-1-1 0 0,0 1 1 0 0,1 0-1 0 0,-1 0 0 0 0,0 0 1 0 0,0 0-1 0 0,0 0 1 0 0,0 0-1 0 0,0 0 0 0 0,0 0 1 0 0,0 0-1 0 0,0 0 1 0 0,-1 0-1 0 0,1 0 0 0 0,0 0 1 0 0,-1 0-1 0 0,1 0 1 0 0,0 0-1 0 0,-1-1 0 0 0,1 1 1 0 0,-1 0-1 0 0,0 0 1 0 0,1 0-1 0 0,-1-1 0 0 0,1 1 1 0 0,-1 0-1 0 0,0-1 1 0 0,0 1-1 0 0,1 0 0 0 0,-1-1 1 0 0,0 1-1 0 0,0-1 1 0 0,0 1-1 0 0,0-1 0 0 0,0 0 1 0 0,1 1-1 0 0,-1-1 1 0 0,0 0-1 0 0,0 0 1 0 0,0 0-1 0 0,0 1 0 0 0,0-1 1 0 0,0 0-1 0 0,0 0-3 0 0,-5 4 5 0 0,-159 109 48 0 0,54-42-225 0 0,131-69-1183 0 0,16-13-448 0 0,-13 1-4191 0 0,-8 3-6227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67 14643 0 0,'0'0'1423'0'0,"0"0"-440"0"0,0 0-143 0 0,0 0 170 0 0,0 0 205 0 0,0 0 81 0 0,0 0-60 0 0,0 0-162 0 0,0 0-174 0 0,0 0-153 0 0,0 0-134 0 0,0 0-102 0 0,0 0-72 0 0,6 34-70 0 0,20 107-65 0 0,-24-131-256 0 0,0 1 0 0 0,-1-1 0 0 0,0 0 0 0 0,0 1 0 0 0,-1-1 0 0 0,-1 0 0 0 0,1 1 0 0 0,-2-1 0 0 0,1 0 0 0 0,-4 9-48 0 0,-1 8 79 0 0,-2 11-14 0 0,-9 38-65 0 0,4 1-1 0 0,3 0 1 0 0,0 56 0 0 0,11-133-72 0 0,-1 1-1 0 0,1 0 1 0 0,-1-1 0 0 0,1 1-1 0 0,-1 0 1 0 0,1-1 0 0 0,-1 1 0 0 0,1-1-1 0 0,-1 1 1 0 0,1-1 0 0 0,0 1-1 0 0,-1-1 1 0 0,1 1 0 0 0,0-1-1 0 0,-1 0 1 0 0,1 1 0 0 0,0-1 0 0 0,0 0-1 0 0,-1 0 1 0 0,1 0 0 0 0,0 1-1 0 0,0-1 1 0 0,0 0 0 0 0,-1 0-1 0 0,1 0 1 0 0,0 0 0 0 0,0 0-1 0 0,0 0 1 0 0,-1-1 0 0 0,1 1 0 0 0,0 0-1 0 0,0 0 1 0 0,0 0 0 0 0,-1-1-1 0 0,1 1 1 0 0,0 0 0 0 0,-1-1-1 0 0,1 1 1 0 0,0-1 0 0 0,-1 1-1 0 0,1-1 1 0 0,0 1 0 0 0,-1-1 0 0 0,1 1-1 0 0,-1-1 1 0 0,1 0 0 0 0,-1 1-1 0 0,1-1 1 0 0,-1 0 0 0 0,0 1-1 0 0,1-1 1 0 0,-1 0 0 0 0,0 0-1 0 0,1 1 1 0 0,-1-1 0 0 0,0 0 0 0 0,0 0-1 0 0,0 0 1 0 0,0 1 0 0 0,0-1-1 0 0,0 0 1 0 0,0 0 0 0 0,0 0-1 0 0,0 0 73 0 0,5-16-2485 0 0,-1 6-693 0 0,0 0-3552 0 0,-2 3-4475 0 0</inkml:trace>
  <inkml:trace contextRef="#ctx0" brushRef="#br0" timeOffset="319.503">443 1 12411 0 0,'0'0'1623'0'0,"0"0"-219"0"0,0 0-13 0 0,0 0 15 0 0,0 0-34 0 0,0 0-175 0 0,0 0-292 0 0,0 0-236 0 0,0 0-134 0 0,0 0-106 0 0,0 0-46 0 0,0 0-4 0 0,0 0 10 0 0,-3 6-5 0 0,-61 94 1234 0 0,-114 41-1870 0 0,160-101-1881 0 0,22-22-6998 0 0,1-14-2943 0 0</inkml:trace>
  <inkml:trace contextRef="#ctx0" brushRef="#br0" timeOffset="567.724">1 818 13067 0 0,'0'0'1978'0'0,"0"0"-643"0"0,0 0-309 0 0,0 0-12 0 0,0 0 72 0 0,0 0 30 0 0,0 0-35 0 0,0 0-88 0 0,0 0-163 0 0,0 0-179 0 0,34 6-171 0 0,107 17-148 0 0,-47-28 56 0 0,-74-1-305 0 0,208-33 556 0 0,-129 34-7889 0 0,-86 5-4686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3649 0 0,'0'0'3425'0'0,"0"0"-241"0"0,0 0-183 0 0,0 0-349 0 0,0 0-460 0 0,0 0-547 0 0,0 0-522 0 0,0 0-311 0 0,0 0-202 0 0,0 0-135 0 0,0 0-54 0 0,0 0-41 0 0,0 0-35 0 0,-35 16-44 0 0,-107 51-17 0 0,55-10 141 0 0,-18 35 47 0 0,104-92-475 0 0,1 1 1 0 0,0 0-1 0 0,-1 0 0 0 0,1-1 1 0 0,0 1-1 0 0,0 0 0 0 0,0 0 1 0 0,0-1-1 0 0,0 1 0 0 0,-1 0 1 0 0,2 0-1 0 0,-1 0 0 0 0,0-1 1 0 0,0 1-1 0 0,0 0 0 0 0,0 0 1 0 0,0 0-1 0 0,1-1 0 0 0,-1 1 1 0 0,0 0-1 0 0,1 0 0 0 0,-1-1 1 0 0,0 1-1 0 0,1 0 0 0 0,-1-1 1 0 0,1 1-1 0 0,-1-1 1 0 0,1 1-1 0 0,-1 0 0 0 0,1-1 1 0 0,0 1-1 0 0,-1-1 0 0 0,1 1 1 0 0,0-1-1 0 0,-1 0 0 0 0,1 1 1 0 0,0-1-1 0 0,0 0 0 0 0,-1 1 1 0 0,1-1-1 0 0,0 0 0 0 0,0 0 1 0 0,-1 0-1 0 0,1 0 0 0 0,0 0 1 0 0,0 0-1 0 0,0 0 0 0 0,0 0 3 0 0,52 9 36 0 0,-39-8-23 0 0,-6 0-7 0 0,1 0 0 0 0,-1 1 1 0 0,1 0-1 0 0,-1 0 0 0 0,1 0 0 0 0,-1 1 0 0 0,0 1 0 0 0,0-1 0 0 0,0 1 0 0 0,-1 1 0 0 0,0-1 0 0 0,1 1 0 0 0,-2 1 0 0 0,1-1 0 0 0,0 1 0 0 0,-1 0 0 0 0,0 0 0 0 0,-1 1 0 0 0,1 1-6 0 0,-4-3 15 0 0,-1-1 0 0 0,1 1 0 0 0,-2-1 0 0 0,1 1 0 0 0,0 0 0 0 0,-1 0 0 0 0,0-1 0 0 0,0 1-1 0 0,0 0 1 0 0,0 0 0 0 0,-1-1 0 0 0,0 1 0 0 0,0 0 0 0 0,0-1 0 0 0,-1 1 0 0 0,0-1 0 0 0,1 1 0 0 0,-1-1 0 0 0,-1 0 0 0 0,1 0 0 0 0,-1 0-1 0 0,0 0 1 0 0,1 0 0 0 0,-2-1 0 0 0,1 1 0 0 0,-3 2-15 0 0,-6 7 17 0 0,0-1-1 0 0,-1 0 1 0 0,0-1-1 0 0,-1 0 1 0 0,0-1 0 0 0,-1-1-1 0 0,-8 4-16 0 0,-66 6-823 0 0,88-44-4674 0 0,5 17 820 0 0,3 1-4725 0 0</inkml:trace>
  <inkml:trace contextRef="#ctx0" brushRef="#br0" timeOffset="370.01">894 19 12843 0 0,'0'0'1845'0'0,"0"0"-368"0"0,0 0 36 0 0,0 0 161 0 0,0 0-18 0 0,0 0-233 0 0,0 0-437 0 0,0 0-347 0 0,0 0-151 0 0,0 0-53 0 0,0 0-62 0 0,0 0-76 0 0,-29 21-70 0 0,-92 65-53 0 0,20-6 187 0 0,77-51-347 0 0,24-28-17 0 0,0 0 0 0 0,0 0 0 0 0,1 0 0 0 0,-1 0 0 0 0,0-1-1 0 0,0 1 1 0 0,0 0 0 0 0,1 0 0 0 0,-1 0 0 0 0,0-1 0 0 0,1 1 0 0 0,-1 0-1 0 0,1-1 1 0 0,-1 1 0 0 0,1 0 0 0 0,-1-1 0 0 0,1 1 0 0 0,-1 0 0 0 0,1-1 0 0 0,-1 1-1 0 0,1-1 1 0 0,0 1 0 0 0,0-1 0 0 0,-1 1 0 0 0,1-1 0 0 0,0 0 0 0 0,0 1-1 0 0,-1-1 1 0 0,1 0 0 0 0,0 0 0 0 0,0 1 0 0 0,0-1 0 0 0,-1 0 0 0 0,1 0 0 0 0,0 0-1 0 0,0 0 1 0 0,0 0 0 0 0,0 0 0 0 0,-1 0 0 0 0,1 0 0 0 0,0-1 0 0 0,0 1 3 0 0,61 1-7 0 0,-57-2 7 0 0,1 0 1 0 0,0 0 0 0 0,0 0 0 0 0,0 0 0 0 0,0 1 0 0 0,0 0 0 0 0,0 1 0 0 0,0-1 0 0 0,0 1 0 0 0,-1 0 0 0 0,1 0 0 0 0,0 1 0 0 0,0 0 0 0 0,-1 0 0 0 0,1 0-1 0 0,-1 1 1 0 0,0-1 0 0 0,1 1 0 0 0,-1 1 0 0 0,-1-1 0 0 0,1 1 0 0 0,0-1 0 0 0,-1 1 0 0 0,0 1 0 0 0,0-1 0 0 0,0 1 0 0 0,0-1 0 0 0,-1 1 0 0 0,1 1-1 0 0,-3-1 19 0 0,0 0 0 0 0,0-1 0 0 0,0 1 0 0 0,-1 0 0 0 0,1-1 0 0 0,-1 1 0 0 0,0 0 0 0 0,-1 0 0 0 0,1 0 1 0 0,-1-1-1 0 0,0 1 0 0 0,0 0 0 0 0,0-1 0 0 0,-1 1 0 0 0,0-1 0 0 0,1 1 0 0 0,-2-1 0 0 0,1 0 0 0 0,0 0 0 0 0,-1 0 1 0 0,0 0-1 0 0,0 0 0 0 0,0-1 0 0 0,-2 3-19 0 0,-93 76 220 0 0,87-74-214 0 0,-146 76-1152 0 0,157-84 1000 0 0,-2 0-320 0 0,1 0-9271 0 0,1-3-2533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0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4545 0 0,'0'0'1419'0'0,"0"0"-204"0"0,0 0-119 0 0,0 0 86 0 0,0 0 199 0 0,0 0 158 0 0,0 0 24 0 0,0 0-161 0 0,0 0-258 0 0,0 0-260 0 0,0 0-193 0 0,3-23-101 0 0,11-71-54 0 0,18 30 496 0 0,-11 41-593 0 0,2 0 1 0 0,1 2-1 0 0,1 0 1 0 0,0 2-1 0 0,7-3-439 0 0,-3 1 244 0 0,3-2 35 0 0,1 1 1 0 0,1 1 0 0 0,0 2-1 0 0,37-14-279 0 0,-68 32 14 0 0,0-1-1 0 0,-1 1 1 0 0,1 0-1 0 0,0 0 0 0 0,0 0 1 0 0,0 0-1 0 0,0 0 0 0 0,0 1 1 0 0,0-1-1 0 0,0 1 0 0 0,0 0 1 0 0,0 0-1 0 0,0 0 1 0 0,0 0-1 0 0,0 0 0 0 0,0 1 1 0 0,0-1-1 0 0,0 1 0 0 0,-1 0 1 0 0,1 0-1 0 0,0 0 1 0 0,0 0-1 0 0,0 1 0 0 0,-1-1 1 0 0,1 1-1 0 0,-1-1 0 0 0,1 1 1 0 0,-1 0-1 0 0,0 0 1 0 0,1 0-1 0 0,-1 0 0 0 0,0 1 1 0 0,-1-1-1 0 0,1 1 0 0 0,0-1 1 0 0,-1 1-1 0 0,1-1 1 0 0,-1 1-1 0 0,1 0-13 0 0,2 11 102 0 0,1 0 1 0 0,-2 1 0 0 0,0-1-1 0 0,-1 0 1 0 0,0 1-1 0 0,-1 0 1 0 0,-1-1-1 0 0,0 1 1 0 0,-1 1-103 0 0,1 11 78 0 0,-5 26 43 0 0,-1-1 0 0 0,-3 0 0 0 0,-3 0 0 0 0,-1 0-1 0 0,-15 34-120 0 0,18-55 23 0 0,-85 234 123 0 0,96-265-149 0 0,-1 0 1 0 0,0 0 0 0 0,1 0 0 0 0,-1 0 0 0 0,0 0-1 0 0,1 0 1 0 0,-1 0 0 0 0,0 1 0 0 0,0-1-1 0 0,1 0 1 0 0,-1 0 0 0 0,0 0 0 0 0,1 1 0 0 0,-1-1-1 0 0,0 0 1 0 0,0 0 0 0 0,0 0 0 0 0,1 1 2 0 0,26-38 53 0 0,19-32-1 0 0,57-83-33 0 0,71-77-19 0 0,-157 208 3 0 0,2 1 0 0 0,0 1 0 0 0,0 0 0 0 0,2 1 0 0 0,0 1 0 0 0,12-6-3 0 0,-32 23 0 0 0,0-1-1 0 0,-1 0 1 0 0,1 0-1 0 0,0 1 1 0 0,0-1 0 0 0,0 0-1 0 0,0 1 1 0 0,0-1-1 0 0,0 1 1 0 0,0-1-1 0 0,0 1 1 0 0,0-1-1 0 0,0 1 1 0 0,0 0-1 0 0,0 0 1 0 0,0-1 0 0 0,1 1-1 0 0,-1 0 1 0 0,0 0-1 0 0,0 0 1 0 0,0 0-1 0 0,0 0 1 0 0,0 0-1 0 0,0 1 1 0 0,1-1-1 0 0,-1 0 1 0 0,0 1 0 0 0,0-1-1 0 0,0 0 1 0 0,0 1-1 0 0,0 0 1 0 0,0-1-1 0 0,0 1 1 0 0,0-1-1 0 0,-1 1 1 0 0,1 0-1 0 0,0 0 1 0 0,0-1 0 0 0,0 1-1 0 0,-1 0 1 0 0,1 0-1 0 0,0 0 1 0 0,-1 0-1 0 0,1 0 1 0 0,-1 0-1 0 0,1 0 1 0 0,-1 0 0 0 0,1 0-1 0 0,-1 0 1 0 0,0 0-1 0 0,0 0 1 0 0,1 1-1 0 0,-1-1 1 0 0,1 36 48 0 0,-1 0-1 0 0,-2 0 1 0 0,-1-1-1 0 0,-2 1 1 0 0,-9 32-48 0 0,-10 92 82 0 0,23-160-83 0 0,1 1 0 0 0,0-1-1 0 0,0 0 1 0 0,-1 0 0 0 0,1 0-1 0 0,0 0 1 0 0,0 0 0 0 0,0 0 0 0 0,0 1-1 0 0,0-1 1 0 0,0 0 0 0 0,1 0-1 0 0,-1 0 1 0 0,0 0 0 0 0,0 0-1 0 0,1 0 1 0 0,-1 1 0 0 0,1-1-1 0 0,-1 0 1 0 0,1 0 0 0 0,0 0-1 0 0,-1-1 1 0 0,1 1 0 0 0,0 0 0 0 0,-1 0-1 0 0,1 0 1 0 0,0 0 0 0 0,0-1-1 0 0,0 1 1 0 0,0 0 0 0 0,0-1-1 0 0,0 1 1 0 0,0-1 0 0 0,0 1-1 0 0,0-1 1 0 0,0 1 0 0 0,0-1-1 0 0,0 0 1 0 0,0 1 0 0 0,1-1 0 0 0,-1 0-1 0 0,0 0 1 0 0,0 0 0 0 0,0 0-1 0 0,0 0 1 0 0,0 0 0 0 0,1 0-1 0 0,-1 0 1 0 0,0-1 0 0 0,0 1-1 0 0,0 0 1 0 0,0-1 0 0 0,0 1-1 0 0,0-1 1 0 0,0 1 0 0 0,0-1 0 0 0,0 1-1 0 0,0-1 1 0 0,0 0 0 0 0,0 0-1 0 0,0 1 1 0 0,0-1 0 0 0,0 0 1 0 0,26-19 10 0 0,0-1 0 0 0,-2-1 1 0 0,0-1-1 0 0,-1-1 0 0 0,-2-1 1 0 0,14-20-11 0 0,38-40 10 0 0,168-134-5 0 0,-236 214-5 0 0,0 0 0 0 0,0 1 1 0 0,0 0-1 0 0,0 0 0 0 0,1 1 0 0 0,0 0 0 0 0,-1 0 1 0 0,1 0-1 0 0,0 1 0 0 0,1 0 0 0 0,-1 0 0 0 0,0 1 1 0 0,3 0-1 0 0,-9 2 2 0 0,0 0 1 0 0,1 1 0 0 0,-1-1-1 0 0,0 0 1 0 0,0 1 0 0 0,0-1-1 0 0,0 1 1 0 0,0 0 0 0 0,-1-1 0 0 0,1 1-1 0 0,0 0 1 0 0,-1-1 0 0 0,1 1-1 0 0,-1 0 1 0 0,0 0 0 0 0,1-1-1 0 0,-1 1 1 0 0,0 0 0 0 0,0 0-1 0 0,0-1 1 0 0,0 1 0 0 0,-1 0 0 0 0,1 0-1 0 0,0 0 1 0 0,-1 0-3 0 0,1 3 15 0 0,-3 23 30 0 0,0-1 0 0 0,-2-1 0 0 0,-1 1 0 0 0,-1 0 0 0 0,-1-1 0 0 0,-2-1 0 0 0,-9 20-45 0 0,-22 66 96 0 0,21 10-1503 0 0,32-109-2011 0 0,-3-12-639 0 0,-5 0 743 0 0,4 0-8308 0 0</inkml:trace>
  <inkml:trace contextRef="#ctx0" brushRef="#br0" timeOffset="382.801">2215 176 9890 0 0,'0'0'2933'0'0,"0"0"-1014"0"0,0 0-523 0 0,0 0-113 0 0,0 0-44 0 0,0 0-64 0 0,0 0-140 0 0,-31 17-175 0 0,-100 55-160 0 0,54-10 109 0 0,62-44-608 0 0,-6 4 9 0 0,1 0 0 0 0,1 2 0 0 0,1 0 1 0 0,1 2-1 0 0,1-1 0 0 0,1 2 0 0 0,2 0 0 0 0,-3 8-210 0 0,14-32 15 0 0,1 1-1 0 0,-1 0 0 0 0,0-1 1 0 0,1 1-1 0 0,0 0 1 0 0,0 0-1 0 0,0 0 0 0 0,0 0 1 0 0,1 0-1 0 0,0 0 0 0 0,0 0 1 0 0,0 0-1 0 0,0 0 0 0 0,0 0 1 0 0,1 0-1 0 0,0 0 1 0 0,-1 0-1 0 0,2-1 0 0 0,-1 1 1 0 0,0 0-1 0 0,1 0 0 0 0,0-1 1 0 0,-1 1-1 0 0,1-1 0 0 0,1 1 1 0 0,-1-1-1 0 0,0 0 1 0 0,1 0-1 0 0,0 0 0 0 0,0 0 1 0 0,0-1-1 0 0,0 1 0 0 0,0-1 1 0 0,0 1-1 0 0,1-1 0 0 0,-1 0 1 0 0,1-1-1 0 0,-1 1 1 0 0,2 0-16 0 0,12 0 50 0 0,-1-1-1 0 0,0 0 0 0 0,1-1 0 0 0,-1-1 0 0 0,0-1 1 0 0,0 0-1 0 0,0-1 0 0 0,0-1 0 0 0,0 0 0 0 0,0-1 1 0 0,-1-1-1 0 0,0 0 0 0 0,0-1 0 0 0,-1-1 0 0 0,0 0 1 0 0,0-1-1 0 0,-1 0 0 0 0,0-1 0 0 0,0-1 0 0 0,-1 0 1 0 0,-1-1-1 0 0,2-3-48 0 0,16-15 61 0 0,-1-1 0 0 0,-2-2 0 0 0,-1-1 0 0 0,16-31-61 0 0,-9 16 45 0 0,-21 37-31 0 0,-12 21-35 0 0,-10 22 5 0 0,-8 11-42 0 0,12-29-38 0 0,1 0 0 0 0,0 0 0 0 0,0 1 1 0 0,1 0-1 0 0,1 0 0 0 0,1 0 0 0 0,0 0 0 0 0,0 0 1 0 0,2 1-1 0 0,0-1 0 0 0,0 1 0 0 0,2 5 96 0 0,33 12-3520 0 0,-17-28-177 0 0,-1-3-3302 0 0,-5-1-4177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9:03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10 380 0 0 0,'-2'-7'344'0'0,"-4"-19"-670"0"0,5 7 5839 0 0,6 19-2317 0 0,14 0-1307 0 0,62 8 363 0 0,78 17-1104 0 0,-94-21-811 0 0,1-3-1 0 0,0-2 1 0 0,0-4-1 0 0,43-8-336 0 0,256-21 373 0 0,-258 28-299 0 0,229-24 346 0 0,-191 14-199 0 0,2 5 1 0 0,86 8-222 0 0,62 14 530 0 0,-15-22-130 0 0,264-8 11 0 0,-280 5-93 0 0,-127 7-244 0 0,4-1 53 0 0,45 0-24 0 0,239-9 135 0 0,172 17-68 0 0,-286-8-113 0 0,7-3 47 0 0,35 0 63 0 0,303-23-40 0 0,-220 12-102 0 0,102 8-41 0 0,-168 22 39 0 0,288-19 57 0 0,256-8 40 0 0,-206 34-146 0 0,-260-5 29 0 0,382-5 40 0 0,-434 25-70 0 0,162-5 56 0 0,-321 1-27 0 0,98 4-6 0 0,213 14 52 0 0,-34-26 1 0 0,-168 0-142 0 0,876-14 111 0 0,-795 18-31 0 0,159-15 109 0 0,-175-21-4 0 0,25-24 53 0 0,42 5-170 0 0,-108 8 132 0 0,391 21 54 0 0,-399-3-32 0 0,208-26 420 0 0,-476 25-367 0 0,441-17 308 0 0,-55 14-148 0 0,62-4 124 0 0,-95-11-133 0 0,-39 12-167 0 0,147 13 47 0 0,-126-39 83 0 0,-131 36-195 0 0,-3-3 213 0 0,-53 7-302 0 0,-241 0-110 0 0,14 7-4935 0 0,-10-4-2416 0 0,1-2-3899 0 0</inkml:trace>
  <inkml:trace contextRef="#ctx0" brushRef="#br0" timeOffset="3845.594">1015 476 560 0 0,'0'0'2775'0'0,"0"0"-790"0"0,0 0-246 0 0,0 0 79 0 0,0 0 130 0 0,0 0 19 0 0,0 0-187 0 0,0 0-295 0 0,0 0-258 0 0,0 0-200 0 0,0 0-157 0 0,-3-5-71 0 0,-9-15-89 0 0,9 15-99 0 0,3 5-63 0 0,0 0-64 0 0,0 0-52 0 0,0 0-45 0 0,0 0-35 0 0,7 27 3622 0 0,2-1-3567 0 0,15 283 889 0 0,-18 129-1125 0 0,-1-506-4498 0 0,-5 40 1067 0 0,0 10-3286 0 0,0 10-5088 0 0</inkml:trace>
  <inkml:trace contextRef="#ctx0" brushRef="#br0" timeOffset="4331.171">866 538 5441 0 0,'0'0'1499'0'0,"0"0"-87"0"0,0 0 127 0 0,0 0 163 0 0,0 0-3 0 0,0 0-176 0 0,0 0-273 0 0,0 0-209 0 0,0 0-122 0 0,0 0-99 0 0,0 0-58 0 0,0 0-70 0 0,0 0-59 0 0,-3-3-59 0 0,-11-13 306 0 0,50-5 506 0 0,-16 12-1194 0 0,0 1 0 0 0,1 1 0 0 0,0 0 0 0 0,1 2 1 0 0,-1 1-1 0 0,1 0 0 0 0,0 2 0 0 0,0 0 0 0 0,0 2 0 0 0,0 0 0 0 0,0 2 1 0 0,1 0-193 0 0,-15 0 17 0 0,1 0 1 0 0,0 1-1 0 0,-1 0 1 0 0,1 0 0 0 0,-1 1-1 0 0,0 0 1 0 0,0 0-1 0 0,-1 1 1 0 0,1 0 0 0 0,-1 1-1 0 0,0-1 1 0 0,0 1 0 0 0,-1 1-1 0 0,0-1 1 0 0,0 1-1 0 0,0 0 1 0 0,-1 1 0 0 0,0-1-1 0 0,0 1 1 0 0,-1 0-1 0 0,0 0 1 0 0,-1 0 0 0 0,0 1-1 0 0,0-1 1 0 0,0 1-1 0 0,-1 0 1 0 0,-1 0 0 0 0,1-1-1 0 0,-1 6-17 0 0,0 9-2 0 0,0 1-1 0 0,-2 0 1 0 0,0 0 0 0 0,-2-1-1 0 0,-1 1 1 0 0,0-1-1 0 0,-2 0 1 0 0,-1 0-1 0 0,-1 0 1 0 0,0-1-1 0 0,-2 0 1 0 0,0-1 0 0 0,-2 0-1 0 0,0-1 1 0 0,-2 0-1 0 0,0-1 1 0 0,-1 0-1 0 0,0-1 1 0 0,-2-1-1 0 0,0-1 1 0 0,-1 0 0 0 0,-1-1-1 0 0,0-1 1 0 0,-1-1-1 0 0,0-1 1 0 0,-1 0-1 0 0,0-2 1 0 0,-1 0-1 0 0,0-1 1 0 0,-5-1 2 0 0,14-4-124 0 0,0-1 1 0 0,0 0-1 0 0,0-1 0 0 0,0-1 1 0 0,-1 0-1 0 0,1-1 0 0 0,0 0 0 0 0,-11-2 124 0 0,23 2-110 0 0,0 0 0 0 0,0 0-1 0 0,-1 0 1 0 0,1 0 0 0 0,0-1 0 0 0,0 1-1 0 0,0 0 1 0 0,0-1 0 0 0,0 1-1 0 0,0-1 1 0 0,0 1 0 0 0,-1-1-1 0 0,1 1 1 0 0,1-1 0 0 0,-1 0-1 0 0,0 1 1 0 0,0-1 0 0 0,0 0-1 0 0,0 0 1 0 0,0 0 0 0 0,1 0-1 0 0,-1 0 1 0 0,0 0 0 0 0,1 0-1 0 0,-1 0 1 0 0,1 0 0 0 0,-1 0-1 0 0,1 0 1 0 0,-1 0 0 0 0,1 0 0 0 0,0 0-1 0 0,0-1 1 0 0,-1 1 0 0 0,1 0-1 0 0,0 0 1 0 0,0 0 0 0 0,0 0-1 0 0,0-1 1 0 0,1 1 0 0 0,-1 0-1 0 0,0 0 1 0 0,1-1 110 0 0,15-28-12151 0 0,-9 22 3410 0 0</inkml:trace>
  <inkml:trace contextRef="#ctx0" brushRef="#br0" timeOffset="5646.59">1411 888 0 0 0,'0'0'576'0'0,"0"0"455"0"0,0 0 143 0 0,0 0 27 0 0,0 0 14 0 0,0 0-52 0 0,0 0-59 0 0,0 0-48 0 0,0 0-11 0 0,0 0 10 0 0,7 5 7249 0 0,-5 244-5531 0 0,-26-187-2111 0 0,10-95 1226 0 0,15 10-1831 0 0,2-1 0 0 0,1 0 1 0 0,0 0-1 0 0,2 1 1 0 0,1 0-1 0 0,0 0 1 0 0,2 1-1 0 0,0 0 0 0 0,2 0 1 0 0,1 1-1 0 0,0 1 1 0 0,1 0-1 0 0,1 0 1 0 0,1 2-1 0 0,1 0 0 0 0,3-1-57 0 0,-14 11 3 0 0,1 2 0 0 0,0-1-1 0 0,0 1 1 0 0,0 0 0 0 0,1 0-1 0 0,0 1 1 0 0,0-1 0 0 0,1 2-1 0 0,-1-1 1 0 0,1 1 0 0 0,0 0-1 0 0,3 0-2 0 0,-10 5 1 0 0,1 0-1 0 0,-1 1 0 0 0,0-1 0 0 0,1 1 0 0 0,-1-1 0 0 0,0 1 1 0 0,0-1-1 0 0,0 1 0 0 0,0 0 0 0 0,0-1 0 0 0,-1 1 0 0 0,1 0 0 0 0,0 0 1 0 0,-1 0-1 0 0,1 0 0 0 0,-1 0 0 0 0,0-1 0 0 0,0 1 0 0 0,0 0 1 0 0,0 0-1 0 0,0 0 0 0 0,0 0 0 0 0,0 0 0 0 0,0 0 0 0 0,-1 0 1 0 0,1 0-1 0 0,-1-1 0 0 0,0 3 0 0 0,0 6-21 0 0,-11 32 421 0 0,4-23-2163 0 0,5 0-6258 0 0,3-18-3303 0 0</inkml:trace>
  <inkml:trace contextRef="#ctx0" brushRef="#br0" timeOffset="5980.019">1939 833 10322 0 0,'0'0'1970'0'0,"0"0"-548"0"0,0 0-282 0 0,0 0-3 0 0,0 0-22 0 0,0 0-110 0 0,0 0-211 0 0,0 0-235 0 0,-27 34-180 0 0,-81 107-147 0 0,105-139-225 0 0,1 0 0 0 0,0 0 0 0 0,-1 1 0 0 0,1-1 0 0 0,0 1 0 0 0,0-1 0 0 0,0 1 0 0 0,1-1 0 0 0,-1 1 0 0 0,0 0 1 0 0,1 0-1 0 0,0 0 0 0 0,0 0 0 0 0,0 0 0 0 0,0 0 0 0 0,0 0 0 0 0,1 0 0 0 0,-1 1 0 0 0,1-1 0 0 0,0 0 0 0 0,0 0 0 0 0,0 1-7 0 0,2 5 14 0 0,-2-5 0 0 0,1-1-1 0 0,-1 0 1 0 0,1 0-1 0 0,0 0 1 0 0,0 0-1 0 0,0 0 1 0 0,0 0-1 0 0,1 0 1 0 0,-1-1-1 0 0,1 1 1 0 0,0 0 0 0 0,0-1-1 0 0,0 1 1 0 0,0-1-1 0 0,0 0 1 0 0,0 1-1 0 0,1-1 1 0 0,-1 0-1 0 0,1 0 1 0 0,-1-1-1 0 0,1 1 1 0 0,0-1-1 0 0,0 1 1 0 0,0-1-1 0 0,0 0 1 0 0,0 0-1 0 0,0 0 1 0 0,0 0-1 0 0,0-1 1 0 0,0 1-1 0 0,0-1 1 0 0,1 1-14 0 0,104-9 965 0 0,-98 5-829 0 0,0-2 0 0 0,0 1 0 0 0,0-1-1 0 0,-1-1 1 0 0,0 0 0 0 0,0 0 0 0 0,0-1 0 0 0,-1 0 0 0 0,0 0 0 0 0,0-1 0 0 0,-1 0-1 0 0,0 0 1 0 0,4-6-136 0 0,-8 9 47 0 0,0 0 0 0 0,0 0 0 0 0,0 0 0 0 0,0 0 0 0 0,-1 0-1 0 0,1-1 1 0 0,-2 1 0 0 0,1-1 0 0 0,0 1 0 0 0,-1-1 0 0 0,0 0 0 0 0,0 1-1 0 0,-1-1 1 0 0,0 0 0 0 0,0 0 0 0 0,0 0 0 0 0,-1 1 0 0 0,1-1 0 0 0,-2 0-1 0 0,1 1 1 0 0,0-1 0 0 0,-1 0 0 0 0,0 1 0 0 0,0 0 0 0 0,-1-1 0 0 0,0 1-47 0 0,-1 0-65 0 0,0-1 1 0 0,-1 1 0 0 0,1 0-1 0 0,-1 1 1 0 0,-1-1 0 0 0,1 1 0 0 0,0 0-1 0 0,-1 1 1 0 0,0-1 0 0 0,0 1-1 0 0,0 0 1 0 0,0 0 0 0 0,-1 1 0 0 0,1 0-1 0 0,-1 0 1 0 0,1 1 0 0 0,-1-1-1 0 0,0 2 1 0 0,1-1 0 0 0,-1 1 0 0 0,-2 0 64 0 0,-55-2-9007 0 0,63 2 8613 0 0,-10 0-11146 0 0</inkml:trace>
  <inkml:trace contextRef="#ctx0" brushRef="#br0" timeOffset="6550.166">2433 954 10354 0 0,'0'0'2001'0'0,"0"0"-741"0"0,0 0-291 0 0,0 0 102 0 0,0 0 116 0 0,0 0 14 0 0,0 0-168 0 0,0 0-229 0 0,0 0-208 0 0,0 0-149 0 0,0 0-105 0 0,0 0-76 0 0,0 0-46 0 0,-7 25-4 0 0,-19 79-24 0 0,21-1 290 0 0,8-67-374 0 0,-2-6-70 0 0,0-22-14 0 0,0 1 0 0 0,-1-1 0 0 0,0 0 1 0 0,0 0-1 0 0,-1 1 0 0 0,1-1 0 0 0,-2 0 0 0 0,1 0 0 0 0,-1 0 0 0 0,-1 0 1 0 0,1 0-1 0 0,-1 0 0 0 0,-1-1 0 0 0,-2 5-24 0 0,5-11 32 0 0,0 0 1 0 0,1 0 0 0 0,-1-1-1 0 0,0 1 1 0 0,0 0-1 0 0,0-1 1 0 0,-1 1-1 0 0,1 0 1 0 0,0-1-1 0 0,0 0 1 0 0,0 1-1 0 0,0-1 1 0 0,0 1-1 0 0,-1-1 1 0 0,1 0-1 0 0,0 0 1 0 0,0 0-1 0 0,0 0 1 0 0,-1 0-1 0 0,1 0 1 0 0,0 0-1 0 0,0 0 1 0 0,0 0-1 0 0,-1-1 1 0 0,1 1-1 0 0,0 0 1 0 0,0-1-1 0 0,0 1 1 0 0,0-1-1 0 0,0 1 1 0 0,0-1-1 0 0,0 0 1 0 0,0 1 0 0 0,0-1-1 0 0,0 0 1 0 0,0 0-1 0 0,0 0 1 0 0,0 0-1 0 0,0 0 1 0 0,1 1-1 0 0,-1-1 1 0 0,0-1-1 0 0,1 1 1 0 0,-1 0-1 0 0,1 0 1 0 0,-1 0-1 0 0,1-1-32 0 0,-2-17 132 0 0,0-1-1 0 0,2 0 1 0 0,1 1-1 0 0,0-1 1 0 0,1 1-1 0 0,2 0 1 0 0,0-1 0 0 0,0 1-1 0 0,2 1 1 0 0,0-1-1 0 0,2 1 1 0 0,0 0-1 0 0,0 1 1 0 0,9-13-132 0 0,-1-2 75 0 0,-8 10-71 0 0,2 1 1 0 0,0 1 0 0 0,1 0-1 0 0,1 0 1 0 0,1 1-1 0 0,1 0 1 0 0,1 1 0 0 0,0 1-1 0 0,1 0 1 0 0,1 2 0 0 0,0-1-1 0 0,2 2 1 0 0,-1 1-1 0 0,2 0 1 0 0,-1 1 0 0 0,2 1-1 0 0,0 1-4 0 0,76 1-13 0 0,-93 11 17 0 0,-1-1 0 0 0,1 1 0 0 0,0 0-1 0 0,-1 0 1 0 0,1 1 0 0 0,-1-1 0 0 0,0 0 0 0 0,0 1 0 0 0,0 0 0 0 0,0 0 0 0 0,0 0-1 0 0,0 0 1 0 0,-1 1 0 0 0,1-1 0 0 0,-1 1 0 0 0,0-1 0 0 0,0 1 0 0 0,-1 0-1 0 0,1-1 1 0 0,-1 1 0 0 0,0 0 0 0 0,0 0 0 0 0,0 0 0 0 0,0 0 0 0 0,0 1 0 0 0,-1-1-1 0 0,0 0 1 0 0,0 0 0 0 0,0 0 0 0 0,-1 0 0 0 0,1 0 0 0 0,-1 0 0 0 0,0 0-1 0 0,0 0 1 0 0,0 0 0 0 0,-1 0 0 0 0,0 0 0 0 0,1 0 0 0 0,-1 0-4 0 0,-7 11 25 0 0,0 0 1 0 0,0 0-1 0 0,-1-1 1 0 0,-1 0-1 0 0,-1-1 1 0 0,0 0-1 0 0,0 0 1 0 0,-1-2-1 0 0,-11 9-25 0 0,14-12-8 0 0,0-1 1 0 0,-1 0-1 0 0,0 0 0 0 0,0-1 0 0 0,0 0 1 0 0,-1-1-1 0 0,0 0 0 0 0,0-1 0 0 0,0 0 1 0 0,0-1-1 0 0,-1 0 0 0 0,1-1 0 0 0,-1-1 1 0 0,0 0-1 0 0,1 0 0 0 0,-3-2 8 0 0,13 1-37 0 0,0 0 1 0 0,0 0-1 0 0,0-1 0 0 0,0 0 0 0 0,-1 1 1 0 0,1-1-1 0 0,0 0 0 0 0,1 0 1 0 0,-1 0-1 0 0,0 0 0 0 0,0 0 0 0 0,0 0 1 0 0,1-1-1 0 0,-1 1 0 0 0,0-1 0 0 0,1 1 1 0 0,-1-1-1 0 0,1 0 0 0 0,0 1 1 0 0,0-1-1 0 0,-1 0 0 0 0,1 0 0 0 0,0 0 1 0 0,0 0-1 0 0,1 0 0 0 0,-1 0 0 0 0,0 0 1 0 0,1 0-1 0 0,-1 0 0 0 0,1 0 1 0 0,0 0-1 0 0,0-1 0 0 0,0 1 0 0 0,0 0 1 0 0,0 0-1 0 0,0-2 37 0 0,24-73-4602 0 0,-13 61-468 0 0,-5 1-6482 0 0</inkml:trace>
  <inkml:trace contextRef="#ctx0" brushRef="#br0" timeOffset="7066.48">3110 844 10738 0 0,'0'0'1742'0'0,"0"0"-588"0"0,0 0 24 0 0,0 0 292 0 0,0 0 160 0 0,0 0-113 0 0,0 0-340 0 0,0 0-397 0 0,0 0-300 0 0,0 0-171 0 0,0 0-86 0 0,0 0-50 0 0,-6 31-44 0 0,-21 98-24 0 0,-6 50 138 0 0,0-106-45 0 0,31-72-167 0 0,1-1 0 0 0,0 0-1 0 0,-1 1 1 0 0,1-1 0 0 0,-1 0 0 0 0,1 0-1 0 0,-1 0 1 0 0,1 0 0 0 0,-1 0-1 0 0,1 0 1 0 0,0-1 0 0 0,-1 1-1 0 0,1 0 1 0 0,-1-1 0 0 0,1 1 0 0 0,0-1-1 0 0,-1 1 1 0 0,1-1 0 0 0,0 0-1 0 0,0 0 1 0 0,-1 1 0 0 0,1-1-1 0 0,0 0 1 0 0,0 0 0 0 0,0 0 0 0 0,0 0-1 0 0,0 0 1 0 0,0 0 0 0 0,0-1-1 0 0,1 1 1 0 0,-1 0 0 0 0,0 0 0 0 0,1-1-1 0 0,-1 1 1 0 0,1 0 0 0 0,-1-1-1 0 0,1 1 1 0 0,-1-1 0 0 0,1 1-1 0 0,0 0 1 0 0,0-1 0 0 0,0 1 0 0 0,0-1-1 0 0,0 0-30 0 0,-2-13 134 0 0,0 0-1 0 0,1 1 0 0 0,1-1 1 0 0,0 0-1 0 0,1 0 0 0 0,1 1 1 0 0,0-1-1 0 0,1 1 0 0 0,1-1 1 0 0,0 1-1 0 0,1 0 0 0 0,4-9-133 0 0,-9 23 5 0 0,9-28 61 0 0,1 0 0 0 0,1 1 1 0 0,2 1-1 0 0,0 0 1 0 0,2 0-1 0 0,1 2 1 0 0,1 0-1 0 0,0 1 0 0 0,2 0 1 0 0,19-16-67 0 0,-34 34 1 0 0,0 1-1 0 0,-1 1 1 0 0,1-1 0 0 0,1 0 0 0 0,-1 1 0 0 0,1 0 0 0 0,-1 0-1 0 0,1 0 1 0 0,0 1 0 0 0,0 0 0 0 0,0 0 0 0 0,0 0 0 0 0,0 0 0 0 0,1 1-1 0 0,-1 0 1 0 0,0 0 0 0 0,1 0 0 0 0,-1 1 0 0 0,1-1 0 0 0,-1 1-1 0 0,1 1 1 0 0,-1-1 0 0 0,1 1 0 0 0,-1 0 0 0 0,0 0 0 0 0,1 1-1 0 0,-1-1 1 0 0,0 1 0 0 0,0 0 0 0 0,0 1 0 0 0,0-1 0 0 0,0 1 0 0 0,-1 0-1 0 0,1 0 1 0 0,-1 1 0 0 0,0-1 0 0 0,0 1 0 0 0,3 3-1 0 0,-5-2 4 0 0,0 0 1 0 0,-1 0-1 0 0,0 0 0 0 0,0 0 1 0 0,0 0-1 0 0,0 0 1 0 0,-1 0-1 0 0,0 0 1 0 0,0 0-1 0 0,0 0 0 0 0,-1 0 1 0 0,0 0-1 0 0,0 1 1 0 0,0-1-1 0 0,0-1 1 0 0,-1 1-1 0 0,0 0 0 0 0,0 0 1 0 0,0-1-1 0 0,-1 1 1 0 0,1-1-1 0 0,-1 1 1 0 0,0-1-1 0 0,0 0 0 0 0,-1 0-4 0 0,-5 8 0 0 0,-1 0-1 0 0,0-1 0 0 0,0 0 0 0 0,-1 0 1 0 0,-1-1-1 0 0,0-1 0 0 0,0 0 0 0 0,-1-1 1 0 0,0 0-1 0 0,0-1 0 0 0,-1 0 0 0 0,0-1 1 0 0,0 0-1 0 0,0-2 0 0 0,-1 1 0 0 0,-1-2 1 0 0,16-3-24 0 0,0 0-1 0 0,0-1 1 0 0,0 1-1 0 0,0 0 1 0 0,0-1-1 0 0,0 1 1 0 0,1-1-1 0 0,-1 1 0 0 0,0 0 1 0 0,0-1-1 0 0,0 1 1 0 0,0-1-1 0 0,0 1 1 0 0,0 0-1 0 0,-1-1 1 0 0,1 1-1 0 0,0 0 1 0 0,0-1-1 0 0,0 1 0 0 0,0-1 1 0 0,0 1-1 0 0,-1 0 1 0 0,1-1-1 0 0,0 1 1 0 0,0 0-1 0 0,0-1 1 0 0,-1 1-1 0 0,1 0 0 0 0,0 0 1 0 0,-1-1-1 0 0,1 1 1 0 0,0 0-1 0 0,0 0 1 0 0,-1-1-1 0 0,1 1 1 0 0,-1 0-1 0 0,1 0 1 0 0,0 0-1 0 0,-1 0 0 0 0,1 0 1 0 0,0-1-1 0 0,-1 1 1 0 0,1 0-1 0 0,-1 0 1 0 0,1 0-1 0 0,0 0 1 0 0,-1 0-1 0 0,1 0 0 0 0,-1 0 1 0 0,1 0-1 0 0,0 0 1 0 0,-1 1-1 0 0,1-1 1 0 0,0 0-1 0 0,-1 0 1 0 0,1 0-1 0 0,-1 0 1 0 0,1 0-1 0 0,0 1 0 0 0,-1-1 1 0 0,1 0-1 0 0,0 0 1 0 0,0 1-1 0 0,-1-1 1 0 0,1 0-1 0 0,0 0 1 0 0,-1 1-1 0 0,1-1 25 0 0,23-22-5187 0 0,-19 18 3230 0 0,2 0-8992 0 0</inkml:trace>
  <inkml:trace contextRef="#ctx0" brushRef="#br0" timeOffset="7313.166">3736 759 16508 0 0,'0'0'1290'0'0,"0"0"-357"0"0,0 0 140 0 0,0 0 292 0 0,0 0 112 0 0,0 0-127 0 0,0 0-310 0 0,0 0-320 0 0,0 0-214 0 0,0 0-150 0 0,0 0-115 0 0,-13 33-73 0 0,-41 99-59 0 0,26-51-306 0 0,27-80-167 0 0,0-1-1098 0 0,0 0-3113 0 0,1 0-5361 0 0</inkml:trace>
  <inkml:trace contextRef="#ctx0" brushRef="#br0" timeOffset="7479.427">3638 512 15859 0 0,'0'0'1369'0'0,"0"0"-873"0"0,0 0-344 0 0,0 0-72 0 0,0 0-24 0 0,0 0-40 0 0,0 0-72 0 0,0 0-152 0 0,0 0-368 0 0,0 0-1481 0 0,0 0-9697 0 0</inkml:trace>
  <inkml:trace contextRef="#ctx0" brushRef="#br0" timeOffset="7801.452">3885 940 16940 0 0,'0'0'1151'0'0,"0"0"-61"0"0,0 0 155 0 0,0 0 74 0 0,0 0-127 0 0,0 0-312 0 0,0 0-302 0 0,0 0-209 0 0,0 0-113 0 0,0 0-57 0 0,0 0-29 0 0,0 0-40 0 0,0 0-40 0 0,21-32-26 0 0,63-99-22 0 0,-34 57 35 0 0,-48 72-99 0 0,-1 0 0 0 0,0-1 1 0 0,1 1-1 0 0,-1 0 0 0 0,1 0 0 0 0,0 0 0 0 0,0 1 0 0 0,0-1 0 0 0,0 0 0 0 0,0 1 0 0 0,0-1 0 0 0,0 1 1 0 0,0-1-1 0 0,1 1 0 0 0,-1 0 0 0 0,1 0 0 0 0,-1 0 0 0 0,0 0 0 0 0,1 1 0 0 0,0-1 0 0 0,-1 1 1 0 0,1-1-1 0 0,-1 1 0 0 0,1 0 0 0 0,0 0 0 0 0,-1 0 0 0 0,1 0 0 0 0,-1 1 0 0 0,1-1 22 0 0,0 4-37 0 0,0-1 0 0 0,-1 1 0 0 0,1 0 0 0 0,-1 0 0 0 0,0 0 0 0 0,-1 0 0 0 0,1 0 0 0 0,-1 0 0 0 0,1 0 0 0 0,-1 1 0 0 0,0-1 0 0 0,-1 0 0 0 0,1 1 0 0 0,-1-1 0 0 0,0 3 37 0 0,2 3-27 0 0,0 8 80 0 0,-2-15 1 0 0,-1 1 1 0 0,1 0 0 0 0,0 0-1 0 0,0 0 1 0 0,1 0-1 0 0,-1-1 1 0 0,1 1-1 0 0,-1 0 1 0 0,1 0-1 0 0,1-1 1 0 0,-1 1 0 0 0,0 0-1 0 0,1-1 1 0 0,0 0-1 0 0,-1 1 1 0 0,1-1-1 0 0,1 0 1 0 0,-1 0-1 0 0,0 0 1 0 0,1 0 0 0 0,0 0-1 0 0,-1-1 1 0 0,1 1-1 0 0,0-1 1 0 0,0 1-1 0 0,1-1 1 0 0,-1 0-1 0 0,0-1 1 0 0,1 1 0 0 0,-1 0-1 0 0,1-1 1 0 0,2 1-55 0 0,-3-2 86 0 0,0 0 0 0 0,0-1 0 0 0,0 1 0 0 0,0 0 0 0 0,0-1 0 0 0,0 0 0 0 0,0 0 0 0 0,0 0 1 0 0,-1 0-1 0 0,1 0 0 0 0,0-1 0 0 0,-1 1 0 0 0,1-1 0 0 0,-1 0 0 0 0,1 1 0 0 0,-1-1 0 0 0,0 0 0 0 0,0 0 1 0 0,0-1-1 0 0,0 1 0 0 0,0 0 0 0 0,-1-1 0 0 0,1 1 0 0 0,0-1 0 0 0,0-2-86 0 0,18-60-447 0 0,-19 35-6957 0 0,-1 26-5021 0 0</inkml:trace>
  <inkml:trace contextRef="#ctx0" brushRef="#br0" timeOffset="8565.546">4806 560 11034 0 0,'0'0'1769'0'0,"0"0"-237"0"0,0 0-120 0 0,0 0-105 0 0,0 0-168 0 0,0 0-205 0 0,0 0-202 0 0,0 0-116 0 0,0 0-72 0 0,0 0-92 0 0,0 0-88 0 0,0 0-92 0 0,-33 22-69 0 0,-101 70-74 0 0,82-44-6 0 0,48-38-103 0 0,2-7-12 0 0,0 0 0 0 0,0 0 0 0 0,0 1 0 0 0,1-1 0 0 0,-1 1-1 0 0,1-1 1 0 0,0 1 0 0 0,0-1 0 0 0,0 1 0 0 0,0 0 0 0 0,1-1 0 0 0,-1 1-1 0 0,1 0 1 0 0,0-1 0 0 0,0 1 0 0 0,0 0 0 0 0,1 0 0 0 0,-1-1 0 0 0,1 1 0 0 0,0 0-1 0 0,0-1 1 0 0,0 1 0 0 0,1-1 0 0 0,-1 1 0 0 0,1-1 0 0 0,0 0 0 0 0,0 0 0 0 0,0 0-1 0 0,0 0 1 0 0,1 0 0 0 0,0 1-8 0 0,7-1 98 0 0,0 0 0 0 0,0 0 1 0 0,0-1-1 0 0,0-1 0 0 0,0 0 0 0 0,0 0 0 0 0,0-1 0 0 0,0 0 0 0 0,1 0 0 0 0,-1-2 0 0 0,0 1 1 0 0,0-1-1 0 0,0-1 0 0 0,0 1 0 0 0,-1-2 0 0 0,1 1 0 0 0,-1-1 0 0 0,0-1 0 0 0,0 0 0 0 0,0 0 0 0 0,0-1 1 0 0,3-3-99 0 0,-1 3 38 0 0,279-145 923 0 0,-287 150-955 0 0,-1-1-1 0 0,1 1 1 0 0,0-1-1 0 0,0 1 0 0 0,0 0 1 0 0,0 0-1 0 0,1 0 1 0 0,-1 1-1 0 0,0-1 1 0 0,0 1-1 0 0,0 0 1 0 0,1 0-1 0 0,-1 0 1 0 0,0 0-1 0 0,0 0 1 0 0,0 1-1 0 0,1-1 0 0 0,-1 1 1 0 0,0 0-1 0 0,0 0 1 0 0,0 0-1 0 0,0 0 1 0 0,0 1-1 0 0,-1-1 1 0 0,1 1-1 0 0,0 0 1 0 0,0 0-1 0 0,-1 0 0 0 0,0 0 1 0 0,1 0-1 0 0,-1 0 1 0 0,0 1-1 0 0,1 1-5 0 0,3 17 33 0 0,-1 1-1 0 0,-1 1 0 0 0,-1-1 0 0 0,-1 0 1 0 0,-1 1-1 0 0,-1-1 0 0 0,-1 1 1 0 0,-1-1-1 0 0,-1 1 0 0 0,-1-1 0 0 0,-1 4-32 0 0,1-3 0 0 0,-4 44-53 0 0,-3-1 1 0 0,-3-1-1 0 0,-2 0 0 0 0,-4 0 1 0 0,-2-2-1 0 0,-21 39 53 0 0,37-93-12 0 0,0 0 0 0 0,0-1 0 0 0,-1 0 0 0 0,0 0 0 0 0,-1-1 0 0 0,0 0 0 0 0,0 0 0 0 0,0 0 0 0 0,-1-1 0 0 0,0-1 0 0 0,0 1 1 0 0,0-2-1 0 0,-1 1 0 0 0,0-1 0 0 0,0 0 0 0 0,0-1 0 0 0,0-1 0 0 0,0 1 0 0 0,-1-1 0 0 0,1-1 0 0 0,-1 0 0 0 0,0-1 0 0 0,1 0 0 0 0,-1 0 0 0 0,1-1 0 0 0,-7-2 12 0 0,12 2 4 0 0,1 0 0 0 0,-1-1 0 0 0,0 0-1 0 0,1 0 1 0 0,-1 0 0 0 0,1-1 0 0 0,0 1-1 0 0,0-1 1 0 0,0 0 0 0 0,0 0 0 0 0,0-1 0 0 0,1 1-1 0 0,0-1 1 0 0,-1 0 0 0 0,1 1 0 0 0,0-1-1 0 0,1-1 1 0 0,-1 1 0 0 0,1 0 0 0 0,0-1 0 0 0,0 1-1 0 0,0-1 1 0 0,1 0 0 0 0,-1 1 0 0 0,1-1-1 0 0,0 0 1 0 0,1 0 0 0 0,-1 0 0 0 0,1-4-4 0 0,0-1 13 0 0,0 0-1 0 0,0 0 1 0 0,1 0 0 0 0,0 0 0 0 0,1 0-1 0 0,0 0 1 0 0,1 0 0 0 0,0 1 0 0 0,0-1-1 0 0,1 1 1 0 0,1 0 0 0 0,-1 0 0 0 0,1 0-1 0 0,2-1-12 0 0,112-117 115 0 0,-87 102-130 0 0,1 1-1 0 0,1 2 1 0 0,1 1-1 0 0,1 2 1 0 0,17-6 15 0 0,59-11-1185 0 0,-66 23-4440 0 0,-30 9-6229 0 0</inkml:trace>
  <inkml:trace contextRef="#ctx0" brushRef="#br0" timeOffset="9681.068">6183 619 0 0 0,'27'-14'652'0'0,"82"-44"222"0"0,-51 25 3050 0 0,-55 31-1789 0 0,-1 1 8418 0 0,-9 3-10612 0 0,-47 15 1152 0 0,2 2 1 0 0,0 2-1 0 0,2 3 1 0 0,-6 5-1094 0 0,-30 33 672 0 0,86-61-668 0 0,0 0 1 0 0,0 0-1 0 0,0 0 1 0 0,0 0-1 0 0,0 0 1 0 0,0 0-1 0 0,0 0 0 0 0,0 0 1 0 0,0 0-1 0 0,0 0 1 0 0,0 0-1 0 0,1 0 1 0 0,-1-1-1 0 0,0 1 1 0 0,1 0-1 0 0,-1 0 0 0 0,1 0 1 0 0,-1 0-1 0 0,1 0 1 0 0,-1 0-1 0 0,1-1 1 0 0,-1 1-1 0 0,1 0 1 0 0,0-1-1 0 0,0 1 0 0 0,-1 0 1 0 0,1-1-1 0 0,0 1 1 0 0,0-1-1 0 0,0 1 1 0 0,0-1-1 0 0,-1 1 1 0 0,1-1-1 0 0,0 0 0 0 0,0 1 1 0 0,0-1-1 0 0,0 0 1 0 0,0 0-1 0 0,0 0 1 0 0,0 1-1 0 0,1-1-4 0 0,1 1 41 0 0,133 27 902 0 0,-32-11-502 0 0,-99-17-407 0 0,0 1 1 0 0,1-1 0 0 0,-1 1-1 0 0,0 0 1 0 0,1 1-1 0 0,-1 0 1 0 0,0 0-1 0 0,0 0 1 0 0,0 0-1 0 0,0 1 1 0 0,-1-1-1 0 0,1 1 1 0 0,-1 0 0 0 0,1 1-1 0 0,-1-1 1 0 0,0 1-1 0 0,0 0 1 0 0,-1 0-1 0 0,1 0 1 0 0,-1 0-1 0 0,0 1 1 0 0,0 0 0 0 0,0-1-1 0 0,-1 1 1 0 0,1 0-1 0 0,-1 0 1 0 0,-1 0-1 0 0,1 1 1 0 0,-1-1-1 0 0,1 0 1 0 0,-1 4-35 0 0,-2-3 41 0 0,0 0 0 0 0,0 1 0 0 0,-1-1-1 0 0,0 0 1 0 0,0 0 0 0 0,0 0 0 0 0,-1 0 0 0 0,0-1 0 0 0,0 1 0 0 0,-1 0 0 0 0,1-1-1 0 0,-1 0 1 0 0,0 0 0 0 0,0 0 0 0 0,-1-1 0 0 0,0 1 0 0 0,1-1 0 0 0,-2 0 0 0 0,1 0 0 0 0,-1-1-41 0 0,-116 63 54 0 0,109-61-133 0 0,-1 0 0 0 0,0-1 0 0 0,0 0 0 0 0,0-1-1 0 0,-1-1 1 0 0,1 0 0 0 0,-1-1 0 0 0,1-1 0 0 0,-11-1 79 0 0,24 2-51 0 0,0-1 1 0 0,0 0-1 0 0,0 0 0 0 0,0 0 1 0 0,0-1-1 0 0,0 1 1 0 0,0 0-1 0 0,-1 0 0 0 0,1-1 1 0 0,0 1-1 0 0,0 0 1 0 0,1-1-1 0 0,-1 1 0 0 0,0-1 1 0 0,0 1-1 0 0,0-1 1 0 0,0 1-1 0 0,0-1 0 0 0,0 0 1 0 0,1 0-1 0 0,-1 1 1 0 0,0-1-1 0 0,1 0 0 0 0,-1 0 1 0 0,0 0-1 0 0,1 0 1 0 0,-1 0-1 0 0,1 0 0 0 0,0 1 1 0 0,-1-1-1 0 0,1 0 1 0 0,0 0-1 0 0,-1 0 0 0 0,1-1 1 0 0,0 1-1 0 0,0 0 1 0 0,0 0-1 0 0,0 0 0 0 0,0 0 1 0 0,0 0-1 0 0,0 0 1 0 0,0 0-1 0 0,0 0 0 0 0,1 0 1 0 0,-1 0-1 0 0,0 0 0 0 0,1 0 1 0 0,-1 0-1 0 0,1 0 1 0 0,-1 0-1 0 0,1 0 0 0 0,-1 0 1 0 0,1 1-1 0 0,0-2 51 0 0,37-45-3514 0 0,-8 24-84 0 0,-10 9-1930 0 0,-3-1-5062 0 0</inkml:trace>
  <inkml:trace contextRef="#ctx0" brushRef="#br0" timeOffset="13867.854">6864 612 0 0 0,'0'0'473'0'0,"0"0"896"0"0,0 0 320 0 0,0 0 18 0 0,0 0-117 0 0,0 0-236 0 0,0 0-201 0 0,0 0-91 0 0,0 0-70 0 0,0 0-40 0 0,-8-4-40 0 0,-25-11-74 0 0,28 15-705 0 0,0 0 0 0 0,1 0 1 0 0,-1 0-1 0 0,1 0 0 0 0,-1 1 0 0 0,1 0 0 0 0,-1 0 0 0 0,1 0 1 0 0,-1 0-1 0 0,1 1 0 0 0,0-1 0 0 0,0 1 0 0 0,-1 0 0 0 0,1 1 1 0 0,1-1-1 0 0,-1 1 0 0 0,0-1 0 0 0,1 1 0 0 0,-1 0 1 0 0,1 1-1 0 0,0-1 0 0 0,0 1 0 0 0,0-1 0 0 0,0 1 0 0 0,1 0 1 0 0,0 0-1 0 0,-1 0 0 0 0,1 0 0 0 0,0 1-133 0 0,-5 5 53 0 0,0 1 0 0 0,0 1 0 0 0,1-1 0 0 0,0 1-1 0 0,1 0 1 0 0,0 0 0 0 0,1 1 0 0 0,0 0 0 0 0,1-1-1 0 0,1 1 1 0 0,0 0 0 0 0,1 0 0 0 0,0 6-53 0 0,1-16 34 0 0,1 0 0 0 0,0 0 0 0 0,0 0 0 0 0,0 0 0 0 0,0 0 0 0 0,0 0 0 0 0,1 0 0 0 0,-1 0 0 0 0,1 0 0 0 0,0-1 0 0 0,-1 1 0 0 0,1-1 0 0 0,1 1 0 0 0,-1-1 0 0 0,0 0 0 0 0,0 0 0 0 0,1 0 0 0 0,-1 0 0 0 0,1 0 0 0 0,0 0 0 0 0,0-1 0 0 0,-1 1 0 0 0,1-1 0 0 0,0 0 0 0 0,0 0 0 0 0,0 0-1 0 0,3 0-33 0 0,88 15 1327 0 0,-84-15-1232 0 0,0 0 0 0 0,0-1 0 0 0,0 0-1 0 0,0 0 1 0 0,0-1 0 0 0,-1 0-1 0 0,1-1 1 0 0,0 0 0 0 0,-1-1-1 0 0,1 0 1 0 0,-1 0 0 0 0,0-1-1 0 0,0 0 1 0 0,0-1 0 0 0,-1 0-1 0 0,1 0 1 0 0,-1-1 0 0 0,0 0-1 0 0,-1 0 1 0 0,1-1 0 0 0,-2 0 0 0 0,1 0-1 0 0,0 0 1 0 0,-1-1 0 0 0,-1 0-1 0 0,1-1 1 0 0,-2 1 0 0 0,1-1-1 0 0,-1 0 1 0 0,0 0 0 0 0,-1-1-1 0 0,0 1 1 0 0,1-4-95 0 0,-3 6-25 0 0,0 1 1 0 0,0-1-1 0 0,-1 0 0 0 0,0 1 0 0 0,0-1 1 0 0,0 0-1 0 0,-1 1 0 0 0,0-1 0 0 0,0 0 1 0 0,-1 1-1 0 0,0-1 0 0 0,0 1 0 0 0,0 0 1 0 0,-1 0-1 0 0,0 0 0 0 0,0 0 0 0 0,-1 0 1 0 0,1 0-1 0 0,-1 1 0 0 0,0 0 0 0 0,-1 0 1 0 0,1 0-1 0 0,-1 0 0 0 0,0 1 0 0 0,-1-1 0 0 0,1 1 1 0 0,-1 1-1 0 0,1-1 0 0 0,-1 1 0 0 0,0 0 1 0 0,0 0-1 0 0,-1 1 25 0 0,-72-7-3278 0 0,30 23-3736 0 0,35-6-2382 0 0</inkml:trace>
  <inkml:trace contextRef="#ctx0" brushRef="#br0" timeOffset="14450.539">7138 936 6449 0 0,'0'0'1510'0'0,"0"0"-235"0"0,0 0 131 0 0,0 0 357 0 0,0 0 252 0 0,0 0-39 0 0,0 0-270 0 0,0 0-367 0 0,0 0-355 0 0,0 0-264 0 0,0 0-146 0 0,0 0-82 0 0,8-14 1 0 0,52-87 894 0 0,-46 79-1203 0 0,1 1 0 0 0,1 0 1 0 0,0 1-1 0 0,2 1 0 0 0,0 1 0 0 0,1 0 0 0 0,1 1 0 0 0,0 1 1 0 0,1 1-1 0 0,1 1 0 0 0,1 1 0 0 0,18-8-184 0 0,19 6-29 0 0,-50 48 37 0 0,-27 88 148 0 0,10-61-120 0 0,8-59-36 0 0,-1 0 1 0 0,0 0 0 0 0,0-1 0 0 0,1 1-1 0 0,-1 0 1 0 0,1 0 0 0 0,-1 0 0 0 0,1 0-1 0 0,-1-1 1 0 0,1 1 0 0 0,0 0 0 0 0,-1-1-1 0 0,1 1 1 0 0,0 0 0 0 0,-1-1 0 0 0,1 1-1 0 0,0-1 1 0 0,0 1 0 0 0,-1-1 0 0 0,1 1-1 0 0,0-1 1 0 0,0 1 0 0 0,0-1 0 0 0,0 0-1 0 0,0 0 1 0 0,0 1 0 0 0,0-1 0 0 0,0 0-1 0 0,-1 0 1 0 0,1 0 0 0 0,0 0 0 0 0,0 0-1 0 0,0 0 1 0 0,0 0 0 0 0,0-1 0 0 0,0 1-1 0 0,0 0 1 0 0,0 0 0 0 0,1-1-1 0 0,1 1 15 0 0,6-2-1 0 0,0 0 0 0 0,0 0 1 0 0,0-1-1 0 0,-1 0 1 0 0,1-1-1 0 0,-1 0 0 0 0,1 0 1 0 0,-1-1-1 0 0,-1 0 1 0 0,1 0-1 0 0,-1-1 1 0 0,0 1-1 0 0,1-2-14 0 0,20-14 13 0 0,161-133 71 0 0,-172 143-86 0 0,-17 11 6 0 0,0 12 4 0 0,-40 208 206 0 0,39-218-301 0 0,0 1 0 0 0,1-1 1 0 0,-1 1-1 0 0,1-1 0 0 0,0 1 0 0 0,0 0 1 0 0,0-1-1 0 0,0 1 0 0 0,0 0 1 0 0,0-1-1 0 0,1 1 0 0 0,-1 0 0 0 0,1-1 1 0 0,0 1-1 0 0,0-1 0 0 0,0 1 1 0 0,0-1-1 0 0,0 0 0 0 0,0 1 0 0 0,1-1 1 0 0,-1 0-1 0 0,1 0 0 0 0,0 0 1 0 0,-1 0-1 0 0,1 0 0 0 0,0 0 0 0 0,0 0 1 0 0,0-1-1 0 0,1 1 0 0 0,-1-1 1 0 0,0 1-1 0 0,0-1 0 0 0,1 0 0 0 0,-1 0 1 0 0,1 0-1 0 0,-1 0 0 0 0,1-1 1 0 0,0 1-1 0 0,-1-1 0 0 0,1 1 0 0 0,-1-1 1 0 0,1 0-1 0 0,2 0 87 0 0,2-3-4122 0 0,0 3-5247 0 0</inkml:trace>
  <inkml:trace contextRef="#ctx0" brushRef="#br0" timeOffset="15486.971">8843 612 6353 0 0,'0'0'2541'0'0,"0"0"-417"0"0,0 0-183 0 0,0 0-117 0 0,0 0-157 0 0,0 0-312 0 0,0 0-355 0 0,0 0-286 0 0,0 0-226 0 0,0 0-172 0 0,0 0-104 0 0,0 0-47 0 0,0 0-38 0 0,-10 32-14 0 0,-31 99-7 0 0,31-63 37 0 0,10-65-95 0 0,1 0 0 0 0,-1 0 1 0 0,1-1-1 0 0,-1 1 1 0 0,1 0-1 0 0,0 0 0 0 0,0-1 1 0 0,1 1-1 0 0,-1-1 1 0 0,0 1-1 0 0,1-1 1 0 0,-1 0-1 0 0,1 1 0 0 0,0-1 1 0 0,0 0-1 0 0,0 0 1 0 0,0 0-1 0 0,0 0 1 0 0,0-1-1 0 0,1 1 0 0 0,-1 0 1 0 0,1-1-1 0 0,-1 0 1 0 0,1 1-1 0 0,-1-1 1 0 0,1 0-1 0 0,0-1 0 0 0,0 1 1 0 0,-1 0-1 0 0,1-1 1 0 0,0 1-1 0 0,0-1 0 0 0,0 0 1 0 0,0 0-1 0 0,-1 0 1 0 0,1 0-1 0 0,0-1 1 0 0,0 1-1 0 0,0-1 0 0 0,-1 0 1 0 0,1 1-1 0 0,0-1 1 0 0,-1-1-1 0 0,1 1 1 0 0,-1 0-1 0 0,1-1 0 0 0,-1 1 1 0 0,1-1-1 0 0,-1 1 1 0 0,0-1-1 0 0,0 0 0 0 0,0 0 1 0 0,0 0-1 0 0,0 0 1 0 0,0-2-49 0 0,6-6 44 0 0,0-1 0 0 0,-1 1 1 0 0,-1-2-1 0 0,0 1 0 0 0,-1-1 1 0 0,0 0-1 0 0,0 0 0 0 0,-1 0 1 0 0,-1-1-1 0 0,0 1 0 0 0,-1-1 0 0 0,0 0 1 0 0,-1 0-1 0 0,0 0 0 0 0,-1 0 1 0 0,-1 1-1 0 0,0-1 0 0 0,-1-3-44 0 0,0 7-77 0 0,0 1-1 0 0,0-1 0 0 0,-1 1 0 0 0,0 0 1 0 0,0 0-1 0 0,-1 0 0 0 0,0 1 0 0 0,0-1 1 0 0,-1 1-1 0 0,0 0 0 0 0,0 0 0 0 0,-1 0 1 0 0,0 1-1 0 0,0 0 0 0 0,0 0 0 0 0,-1 1 1 0 0,-1-2 77 0 0,-53-4-1847 0 0,60 11 1789 0 0,1 0 8 0 0,0 0-6 0 0,22 0 102 0 0,14 2 367 0 0,0-2-1 0 0,0-2 1 0 0,0-2 0 0 0,0 0-1 0 0,-1-3 1 0 0,0-1 0 0 0,0-1-1 0 0,0-2 1 0 0,-2-2-1 0 0,31-15-412 0 0,-43 17 91 0 0,-1-1 0 0 0,0 0 0 0 0,-1-2 0 0 0,-1 0 0 0 0,0-1 0 0 0,-1 0 0 0 0,0-2 0 0 0,-2 0 0 0 0,0-1 0 0 0,-1 0 0 0 0,1-3-91 0 0,1-5 55 0 0,-10 18-47 0 0,0-1 0 0 0,0 0 0 0 0,-1 0 0 0 0,-1 0 0 0 0,1 0 0 0 0,-2-1 0 0 0,1 0 1 0 0,-1 0-1 0 0,-1 0 0 0 0,1 0 0 0 0,-2 0 0 0 0,1-5-8 0 0,-19 30-203 0 0,7 1 183 0 0,0 0 0 0 0,1 1 0 0 0,1 0 0 0 0,1 1 0 0 0,1 0 0 0 0,0 0 0 0 0,1 0 0 0 0,1 0 0 0 0,1 1 0 0 0,0 0 0 0 0,2 0 0 0 0,0 0 20 0 0,2 147-128 0 0,5-130 115 0 0,2 0 0 0 0,2-1 0 0 0,1 0 0 0 0,1 0 0 0 0,2-1 0 0 0,2-1-1 0 0,1-1 1 0 0,1 0 0 0 0,2-1 0 0 0,1-1 0 0 0,8 8 13 0 0,26 44-12 0 0,-37-54 16 0 0,12 16 11 0 0,-1 2-1 0 0,-3 0 1 0 0,-1 2 0 0 0,-3 1-1 0 0,-2 0 1 0 0,2 11-15 0 0,-20-54 4 0 0,0 0 1 0 0,0 0-1 0 0,-1 0 1 0 0,0 1-1 0 0,0-1 1 0 0,0 0-1 0 0,-1 1 1 0 0,0-1-1 0 0,0 0 1 0 0,0 1-1 0 0,-1-1 1 0 0,0 0-1 0 0,-1 0 1 0 0,1 0-1 0 0,-1 1 1 0 0,0-2-1 0 0,0 1 1 0 0,-1 0-1 0 0,0 0 1 0 0,0-1 0 0 0,0 1-1 0 0,-1-1 1 0 0,0 0-1 0 0,0 0 1 0 0,0 0-1 0 0,0-1 1 0 0,-1 1-1 0 0,0-1 1 0 0,0 0-5 0 0,-15 7-1 0 0,-1 0 1 0 0,0-1 0 0 0,0-2 0 0 0,-1 0 0 0 0,0-1-1 0 0,0-1 1 0 0,-1-1 0 0 0,0-1 0 0 0,0-1 0 0 0,0-1-1 0 0,0-1 1 0 0,0-2 0 0 0,-17-1 0 0 0,33 3-7 0 0,-1-1 1 0 0,0 0 0 0 0,0 0-1 0 0,1-1 1 0 0,-1 0-1 0 0,0 0 1 0 0,1-1-1 0 0,-1 0 1 0 0,1 0-1 0 0,-1-1 1 0 0,1 0 0 0 0,0 0-1 0 0,0-1 1 0 0,0 0-1 0 0,1 0 1 0 0,0 0-1 0 0,-1-1 1 0 0,1 0-1 0 0,1 0 1 0 0,-1-1 0 0 0,1 1-1 0 0,0-1 1 0 0,0-1-1 0 0,1 1 1 0 0,-1-1-1 0 0,2 1 1 0 0,-1-1-1 0 0,1 0 1 0 0,0 0 0 0 0,0-1-1 0 0,1 1 1 0 0,0-1-1 0 0,0 1 1 0 0,1-1-1 0 0,0 1 1 0 0,0-1-1 0 0,0 0 1 0 0,1 0 0 0 0,1 0-1 0 0,-1 1 1 0 0,1-1-1 0 0,2-5 7 0 0,5-4-29 0 0,1 1-1 0 0,0 0 0 0 0,1 1 1 0 0,1 0-1 0 0,0 1 0 0 0,1 0 1 0 0,0 1-1 0 0,1 0 0 0 0,1 1 1 0 0,0 0-1 0 0,15-9 30 0 0,-7 4-51 0 0,47-43-172 0 0,-10 9-1987 0 0,-19 19-4310 0 0,-27 24-5093 0 0</inkml:trace>
  <inkml:trace contextRef="#ctx0" brushRef="#br0" timeOffset="16233.65">8040 722 0 0 0,'0'0'527'0'0,"0"0"1010"0"0,0 0 202 0 0,0 0-129 0 0,0 0-200 0 0,0 0-209 0 0,0 0-198 0 0,0 0-189 0 0,0 0-170 0 0,0 0-47 0 0,0 0 40 0 0,6 0 3558 0 0,10-3-2827 0 0,93-35 2013 0 0,-93 29-3201 0 0,-11 7-133 0 0,1-1 0 0 0,-1 1 0 0 0,0-1 0 0 0,1 0 0 0 0,-1 0 0 0 0,0-1 0 0 0,-1 1-1 0 0,1-1 1 0 0,-1 0 0 0 0,1-1 0 0 0,-1 1 0 0 0,-1-1 0 0 0,1 1 0 0 0,-1-1-1 0 0,1 0 1 0 0,-1-1 0 0 0,-1 1 0 0 0,1 0 0 0 0,-1-1 0 0 0,0 0 0 0 0,0 1 0 0 0,-1-1-1 0 0,1 0 1 0 0,-1 0 0 0 0,-1 0 0 0 0,1-1-47 0 0,-3 4 5 0 0,0 0-1 0 0,-1-1 1 0 0,1 1 0 0 0,-1 0-1 0 0,1 0 1 0 0,-1 1 0 0 0,0-1-1 0 0,0 0 1 0 0,0 1-1 0 0,-1 0 1 0 0,1 0 0 0 0,-1 0-1 0 0,1 0 1 0 0,-1 0 0 0 0,1 1-1 0 0,-1 0 1 0 0,0-1 0 0 0,0 1-1 0 0,0 1 1 0 0,0-1 0 0 0,0 1-1 0 0,0-1 1 0 0,0 1-1 0 0,0 0 1 0 0,0 0 0 0 0,0 1-1 0 0,-3 0-4 0 0,-2-2-12 0 0,-1 1 0 0 0,1 0 0 0 0,-1 0 0 0 0,1 1 0 0 0,-1 0 0 0 0,1 1-1 0 0,-1 0 1 0 0,1 1 0 0 0,0 0 0 0 0,0 0 0 0 0,0 1 0 0 0,0 0 0 0 0,1 0-1 0 0,-1 1 1 0 0,1 0 0 0 0,1 1 0 0 0,-1-1 0 0 0,1 2 0 0 0,-3 2 12 0 0,4-4 9 0 0,1 0 1 0 0,0 1 0 0 0,0 0 0 0 0,0 0-1 0 0,1 1 1 0 0,0-1 0 0 0,0 1-1 0 0,0 0 1 0 0,1 0 0 0 0,0 0 0 0 0,1 0-1 0 0,-1 1 1 0 0,1-1 0 0 0,1 1-1 0 0,0-1 1 0 0,0 1 0 0 0,0 0 0 0 0,1-1-1 0 0,0 1 1 0 0,0 0 0 0 0,1 0-1 0 0,0-1 1 0 0,0 1 0 0 0,1-1 0 0 0,0 1-1 0 0,1-1 1 0 0,-1 0 0 0 0,2 1-10 0 0,5 9 120 0 0,2-1-1 0 0,0 0 1 0 0,1 0 0 0 0,0-1 0 0 0,1-1 0 0 0,1 0-1 0 0,0-1 1 0 0,1-1 0 0 0,1 0 0 0 0,0-1 0 0 0,0 0 0 0 0,1-2-1 0 0,4 2-119 0 0,-14-7-24 0 0,0-1 0 0 0,0 1 0 0 0,0-2 0 0 0,0 1 0 0 0,1-1 0 0 0,-1 0 0 0 0,1-1-1 0 0,0 0 1 0 0,-1 0 0 0 0,1 0 0 0 0,6-1 24 0 0,-7-7-2826 0 0,-5 3-3485 0 0,-2 0-5408 0 0</inkml:trace>
  <inkml:trace contextRef="#ctx0" brushRef="#br0" timeOffset="19713.625">2884 1510 3929 0 0,'0'0'2002'0'0,"0"0"-283"0"0,0 0-182 0 0,0 0 24 0 0,0 0 74 0 0,0 0-24 0 0,0 0-163 0 0,0 0-308 0 0,0 0-304 0 0,0 0-205 0 0,0 0-112 0 0,0 0-23 0 0,2 13 1541 0 0,1 211 2080 0 0,-5-121-3678 0 0,-14 304 383 0 0,0-244-717 0 0,8-50-1434 0 0,8-174-2451 0 0,0 20-5663 0 0,0 30-1693 0 0</inkml:trace>
  <inkml:trace contextRef="#ctx0" brushRef="#br0" timeOffset="24304.565">2600 2018 760 0 0,'0'0'2133'0'0,"0"0"-178"0"0,0 0-38 0 0,0 0 25 0 0,0 0-120 0 0,0 0-250 0 0,0 0-337 0 0,0 0-304 0 0,0 0-231 0 0,0 0-124 0 0,0 0-36 0 0,27 0 4575 0 0,109-3-232 0 0,-67 6-4285 0 0,25-6-322 0 0,-81-9-1351 0 0,-4 2-7327 0 0,-7 6-3731 0 0</inkml:trace>
  <inkml:trace contextRef="#ctx0" brushRef="#br0" timeOffset="25336.488">3206 1499 5161 0 0,'0'0'2630'0'0,"0"0"-860"0"0,0 0-283 0 0,0 0-2 0 0,0 0 101 0 0,0 0-30 0 0,0 0-207 0 0,0 0-269 0 0,0 0-285 0 0,0 0-206 0 0,0 0-121 0 0,0 0-50 0 0,0 0-14 0 0,-8 10-44 0 0,-26 32-19 0 0,31-37-251 0 0,1 0 0 0 0,0 0-1 0 0,0 0 1 0 0,0 0 0 0 0,0 0-1 0 0,1 0 1 0 0,0 0 0 0 0,0 1-1 0 0,1-1 1 0 0,-1 0 0 0 0,1 1 0 0 0,0-1-1 0 0,1 1 1 0 0,-1-1 0 0 0,1 3-90 0 0,1 12 253 0 0,25 279 1292 0 0,-30 190 162 0 0,12-503-807 0 0,-6 2-882 0 0,1 0 0 0 0,1 1 0 0 0,-1-1 0 0 0,2 1 0 0 0,0 1 0 0 0,0-1 1 0 0,1 1-1 0 0,0 0 0 0 0,0 0 0 0 0,1 1 0 0 0,8-7-18 0 0,8-12 33 0 0,-14 12-33 0 0,2 0 1 0 0,0 1-1 0 0,1 0 0 0 0,1 1 1 0 0,0 0-1 0 0,1 1 1 0 0,0 1-1 0 0,1 0 0 0 0,1 1 1 0 0,0 1-1 0 0,0 1 0 0 0,0 0 1 0 0,1 1-1 0 0,19-6 0 0 0,-34 14 1 0 0,0 0 0 0 0,0-1 1 0 0,0 1-1 0 0,0 0 0 0 0,1 0 0 0 0,-1 0 0 0 0,0 1 0 0 0,0-1 0 0 0,0 1 0 0 0,0 0 0 0 0,-1 0 1 0 0,1 0-1 0 0,0 0 0 0 0,0 0 0 0 0,0 1 0 0 0,-1-1 0 0 0,1 1 0 0 0,-1-1 0 0 0,1 1 1 0 0,-1 0-1 0 0,0 0 0 0 0,0 0 0 0 0,1 1 0 0 0,-1-1 0 0 0,-1 0 0 0 0,1 1 0 0 0,0-1 0 0 0,-1 1 1 0 0,1 0-1 0 0,-1-1 0 0 0,0 1 0 0 0,0 0 0 0 0,0 0 0 0 0,0 0 0 0 0,0 0 0 0 0,-1 0 1 0 0,1 1-2 0 0,13 107 152 0 0,-16 25-439 0 0,2-136 48 0 0,0 0-148 0 0,0 0-251 0 0,4-6-9850 0 0,-2 5-1845 0 0</inkml:trace>
  <inkml:trace contextRef="#ctx0" brushRef="#br0" timeOffset="26066.727">3972 2188 5337 0 0,'0'0'2439'0'0,"0"0"-1085"0"0,0 0-473 0 0,0 0-6 0 0,0 0 71 0 0,0 0 79 0 0,0 0 69 0 0,0 0 4 0 0,0 0 11 0 0,0 0-55 0 0,0 0-181 0 0,0 0-121 0 0,0 0-112 0 0,19 5-53 0 0,61 14-28 0 0,-74-17-446 0 0,1-1-1 0 0,0 0 1 0 0,0 0-1 0 0,0-1 1 0 0,-1 0-1 0 0,1 0 1 0 0,0 0-1 0 0,0-1 1 0 0,0 0-1 0 0,-1-1 1 0 0,1 1-1 0 0,0-1 1 0 0,-1 0-1 0 0,0-1 1 0 0,1 0-1 0 0,-1 0 1 0 0,0 0 0 0 0,0-1-1 0 0,-1 1 1 0 0,1-2-1 0 0,-1 1 1 0 0,0 0-1 0 0,0-1 1 0 0,0 0-1 0 0,-1 0 1 0 0,1-1-1 0 0,-1 1 1 0 0,-1-1-1 0 0,1 0 1 0 0,-1 0-1 0 0,0 0 1 0 0,1-2-113 0 0,-2 5-1 0 0,-1 0-1 0 0,1 0 1 0 0,0 0 0 0 0,-1 0 0 0 0,0-1 0 0 0,0 1-1 0 0,0 0 1 0 0,0-1 0 0 0,0 1 0 0 0,-1-1 0 0 0,1 1-1 0 0,-1 0 1 0 0,0-1 0 0 0,0 1 0 0 0,0-1 0 0 0,0 1-1 0 0,-1-1 1 0 0,0 1 0 0 0,0-1 0 0 0,1 1 0 0 0,-2 0-1 0 0,1 0 1 0 0,0-1 0 0 0,-1 1 0 0 0,1 0 0 0 0,-1 0-1 0 0,0 0 1 0 0,0 1 0 0 0,0-1 0 0 0,-1 0 0 0 0,1 1-1 0 0,-1-1 1 0 0,1 1 0 0 0,-1 0 0 0 0,0 0 0 0 0,0 0-1 0 0,0 0 1 0 0,0 0 0 0 0,0 1 0 0 0,0-1 0 0 0,-1 1 0 0 0,-6-1-22 0 0,0 0-1 0 0,-1 1 0 0 0,1 0 0 0 0,0 1 1 0 0,0 0-1 0 0,-1 1 0 0 0,1 0 0 0 0,0 1 0 0 0,0 0 1 0 0,0 0-1 0 0,0 1 0 0 0,0 0 0 0 0,0 1 1 0 0,1 0-1 0 0,0 1 0 0 0,0-1 0 0 0,0 2 0 0 0,0 0 1 0 0,1 0-1 0 0,0 0 0 0 0,0 1 0 0 0,0 0 1 0 0,1 0-1 0 0,0 1 0 0 0,1 0 0 0 0,0 0 0 0 0,0 1 1 0 0,1 0-1 0 0,0 0 0 0 0,0 0 0 0 0,1 1 0 0 0,0-1 1 0 0,1 1-1 0 0,0 0 0 0 0,1 0 0 0 0,-1 3 24 0 0,1-5 27 0 0,0 0 0 0 0,0 1 0 0 0,1-1-1 0 0,0 1 1 0 0,0-1 0 0 0,1 1 0 0 0,1-1 0 0 0,-1 1-1 0 0,1-1 1 0 0,0 1 0 0 0,1-1 0 0 0,0 0 0 0 0,1 1-1 0 0,-1-1 1 0 0,2 0 0 0 0,-1-1 0 0 0,1 1 0 0 0,0 0-1 0 0,1-1 1 0 0,-1 0 0 0 0,1 0 0 0 0,3 1-27 0 0,7 6 128 0 0,0-1 1 0 0,2-1 0 0 0,-1-1-1 0 0,2 0 1 0 0,-1-1-1 0 0,2-1 1 0 0,-1 0 0 0 0,1-2-1 0 0,0 0 1 0 0,1-1-1 0 0,-1-1 1 0 0,1-1 0 0 0,0-1-1 0 0,17 1-128 0 0,61-12-175 0 0,-64-12-6401 0 0,-29 15-5139 0 0</inkml:trace>
  <inkml:trace contextRef="#ctx0" brushRef="#br0" timeOffset="27100.487">5258 2096 9818 0 0,'0'0'1934'0'0,"0"0"-323"0"0,0 0-171 0 0,0 0-29 0 0,0 0-53 0 0,0 0-186 0 0,0 0-293 0 0,0 0-302 0 0,0 0-210 0 0,0 0-100 0 0,0 0-48 0 0,0 0 19 0 0,0 0 0 0 0,-3 14-22 0 0,-66 245 725 0 0,-3-76-594 0 0,68-179 781 0 0,12-22-640 0 0,15-27-192 0 0,182-326 731 0 0,-197 345-776 0 0,-8 26-211 0 0,0 0-7 0 0,0 0-26 0 0,0 27-183 0 0,1 141 241 0 0,0-158-53 0 0,1-1-1 0 0,0 1 1 0 0,1 0-1 0 0,0-1 0 0 0,1 0 1 0 0,0 1-1 0 0,0-1 1 0 0,1-1-1 0 0,0 1 0 0 0,0-1 1 0 0,1 0-1 0 0,0 0 1 0 0,1 0-1 0 0,0-1 1 0 0,0 0-1 0 0,6 5-11 0 0,-6-10 68 0 0,0 1 0 0 0,0-1 0 0 0,0 0 0 0 0,0-1 0 0 0,0 0 0 0 0,0 0 0 0 0,0 0 0 0 0,0-1 0 0 0,0 0 0 0 0,0-1 0 0 0,1 1 0 0 0,-1-1 0 0 0,0-1 0 0 0,0 1 0 0 0,0-1 0 0 0,-1 0 0 0 0,1-1 0 0 0,0 0 0 0 0,-1 0 0 0 0,0 0 0 0 0,1-1 0 0 0,-1 0 0 0 0,3-3-68 0 0,-1-1 22 0 0,0 0 0 0 0,-1 0 0 0 0,-1 0 0 0 0,1-1 0 0 0,-1 0 0 0 0,-1-1 0 0 0,1 1 0 0 0,-2-1 0 0 0,1 0 0 0 0,-2 0 0 0 0,1-1 0 0 0,-1 1 0 0 0,-1-1 0 0 0,0 1-1 0 0,0-1 1 0 0,-1 0 0 0 0,0 0 0 0 0,-1 0 0 0 0,-1 0 0 0 0,1 0 0 0 0,-2 1 0 0 0,-2-12-22 0 0,3 18-149 0 0,0-1 1 0 0,0 1-1 0 0,-1 0 0 0 0,1-1 1 0 0,-1 1-1 0 0,0 0 1 0 0,0 0-1 0 0,-1 0 0 0 0,1 1 1 0 0,-1-1-1 0 0,0 0 0 0 0,0 1 1 0 0,0 0-1 0 0,-1 0 0 0 0,-1-2 149 0 0,-8-4-4190 0 0,-1 1-3512 0 0,10 7-4294 0 0</inkml:trace>
  <inkml:trace contextRef="#ctx0" brushRef="#br0" timeOffset="27422.42">6072 2044 10242 0 0,'0'0'1262'0'0,"0"0"-341"0"0,0 0 42 0 0,0 0 209 0 0,0 0 113 0 0,0 0-74 0 0,0 0-198 0 0,0 0-217 0 0,-33 34-159 0 0,-104 107-115 0 0,69-54 55 0 0,60-70-468 0 0,3-8-56 0 0,0 0 1 0 0,1 0 0 0 0,0 0 0 0 0,0 1-1 0 0,1 0 1 0 0,1 0 0 0 0,0 0-1 0 0,0 0 1 0 0,1 0 0 0 0,0 0 0 0 0,0 1-54 0 0,2-8 25 0 0,-1 0 1 0 0,0 0 0 0 0,1-1 0 0 0,0 1 0 0 0,-1 0 0 0 0,1-1-1 0 0,0 1 1 0 0,0-1 0 0 0,1 1 0 0 0,-1-1 0 0 0,1 0 0 0 0,-1 1-1 0 0,1-1 1 0 0,-1 0 0 0 0,1 0 0 0 0,0 0 0 0 0,0 0 0 0 0,0 0-1 0 0,0-1 1 0 0,1 1 0 0 0,-1-1 0 0 0,0 1 0 0 0,1-1 0 0 0,-1 0-1 0 0,1 0 1 0 0,-1 0 0 0 0,1 0 0 0 0,0 0 0 0 0,-1 0 0 0 0,1-1-1 0 0,1 1-25 0 0,89 7 1386 0 0,-93-8-1375 0 0,16-1 172 0 0,-1-1 0 0 0,1 0 0 0 0,-1-1 0 0 0,0 0 0 0 0,0-2 0 0 0,0 0 0 0 0,-1 0 0 0 0,0-1 0 0 0,0-1 0 0 0,0-1 0 0 0,-1 1 0 0 0,0-2 0 0 0,0 0 0 0 0,-1-1-1 0 0,0 0 1 0 0,-1-1 0 0 0,7-8-183 0 0,-15 15 22 0 0,0-1 1 0 0,-1 0-1 0 0,1 1 0 0 0,-1-1 0 0 0,0-1 0 0 0,0 1 0 0 0,-1 0 0 0 0,1 0 0 0 0,-1-1 0 0 0,0 1 0 0 0,-1 0 0 0 0,1-1 0 0 0,-1 1 1 0 0,0-1-1 0 0,0 1 0 0 0,-1-1 0 0 0,0 1 0 0 0,0-1 0 0 0,0 1 0 0 0,0 0 0 0 0,-1-1 0 0 0,0 1 0 0 0,0 0 0 0 0,-1 0 0 0 0,1 1 1 0 0,-1-1-1 0 0,0 0 0 0 0,0 1 0 0 0,-1-1 0 0 0,1 1 0 0 0,-1 0 0 0 0,0 0 0 0 0,0 1 0 0 0,0-1 0 0 0,-1 1 0 0 0,1 0 1 0 0,-1 0-1 0 0,0 0 0 0 0,0 1 0 0 0,0 0 0 0 0,-1-1-22 0 0,-11-5-269 0 0,0 0 1 0 0,-1 1 0 0 0,1 1-1 0 0,-1 1 1 0 0,0 0-1 0 0,-1 1 1 0 0,1 1-1 0 0,-4 1 269 0 0,-50 3-11006 0 0,59 2-1066 0 0</inkml:trace>
  <inkml:trace contextRef="#ctx0" brushRef="#br0" timeOffset="27786.82">6704 1595 3961 0 0,'0'0'4527'0'0,"0"0"-802"0"0,0 0-404 0 0,0 0-518 0 0,0 0-684 0 0,0 0-729 0 0,0 0-523 0 0,0 0-276 0 0,0 0-106 0 0,0 0-41 0 0,0 0 0 0 0,0 0-26 0 0,0 0-10 0 0,-19 24-41 0 0,-55 77-67 0 0,47-32 122 0 0,25-53-312 0 0,-1 5-14 0 0,1-1 0 0 0,0 1 1 0 0,2 0-1 0 0,1 1 0 0 0,0-2 1 0 0,1 1-1 0 0,2 0 0 0 0,0 0 1 0 0,1-1-1 0 0,1 0 0 0 0,1 0 1 0 0,1 0-1 0 0,2 3-96 0 0,3 1-17 0 0,-1 1 0 0 0,-1 1 0 0 0,-1 0 0 0 0,-2 0 0 0 0,0 1 0 0 0,-2 0 0 0 0,-1 0 0 0 0,-1 1 1 0 0,-1-1-1 0 0,-1 29 17 0 0,-4-54-200 0 0,1 0 0 0 0,-1 1 1 0 0,0-1-1 0 0,0 0 0 0 0,0 0 1 0 0,0 0-1 0 0,0 0 0 0 0,-1-1 1 0 0,1 1-1 0 0,0 0 1 0 0,-1-1-1 0 0,1 0 0 0 0,-1 0 1 0 0,0 0-1 0 0,1 0 0 0 0,-1 0 1 0 0,0 0-1 0 0,0 0 0 0 0,0-1 1 0 0,1 0-1 0 0,-1 1 0 0 0,0-1 1 0 0,0 0-1 0 0,0-1 1 0 0,0 1-1 0 0,0 0 0 0 0,1-1 1 0 0,-1 0-1 0 0,0 1 0 0 0,-2-2 200 0 0,-18-13-5117 0 0,13 1-2806 0 0,7 7-832 0 0</inkml:trace>
  <inkml:trace contextRef="#ctx0" brushRef="#br0" timeOffset="28038.561">6160 2110 12755 0 0,'0'0'1925'0'0,"0"0"-571"0"0,0 0-174 0 0,0 0 134 0 0,0 0 64 0 0,0 0-102 0 0,0 0-229 0 0,0 0-280 0 0,36 0-146 0 0,114-3-114 0 0,9-8 574 0 0,152-16-1110 0 0,-231 20-1309 0 0,-28 1-6515 0 0,-46 6 5958 0 0,7-1-9826 0 0</inkml:trace>
  <inkml:trace contextRef="#ctx0" brushRef="#br0" timeOffset="28788.712">7271 2037 8242 0 0,'0'0'3863'0'0,"0"0"-1421"0"0,0 0-656 0 0,0 0-222 0 0,0 0-197 0 0,0 0-304 0 0,0 0-233 0 0,0 0-153 0 0,0 0-112 0 0,0 0-88 0 0,0 0-91 0 0,0 0-59 0 0,0 0-74 0 0,-35 17-33 0 0,-107 58-39 0 0,64-21 47 0 0,73-51-218 0 0,1 1 1 0 0,-1-1 0 0 0,1 1-1 0 0,0-1 1 0 0,0 1 0 0 0,1 1 0 0 0,-1-1-1 0 0,1 0 1 0 0,0 1 0 0 0,0 0 0 0 0,0-1-1 0 0,1 1 1 0 0,0 0 0 0 0,0 0-1 0 0,0 1 1 0 0,0-1 0 0 0,1 0 0 0 0,0 1-1 0 0,0-1 1 0 0,0 1 0 0 0,1-1-1 0 0,0 1 1 0 0,0-1 0 0 0,0 0 0 0 0,1 5-11 0 0,3-7 32 0 0,-1-1 0 0 0,0 1 0 0 0,1 0 1 0 0,-1-1-1 0 0,1 0 0 0 0,-1 0 0 0 0,1 0 1 0 0,0-1-1 0 0,0 1 0 0 0,0-1 1 0 0,0 0-1 0 0,0 0 0 0 0,0 0 0 0 0,1 0 1 0 0,-1-1-1 0 0,0 1 0 0 0,0-1 0 0 0,0-1 1 0 0,1 1-1 0 0,-1 0 0 0 0,4-2-32 0 0,5 2 84 0 0,3-3-18 0 0,-1-1-1 0 0,1 0 0 0 0,-1-1 1 0 0,0-1-1 0 0,0 0 1 0 0,0-1-1 0 0,-1-1 1 0 0,0 0-1 0 0,-1-1 0 0 0,0 0 1 0 0,0-1-1 0 0,-1-1 1 0 0,0 0-1 0 0,0 0 1 0 0,2-6-66 0 0,35-37 45 0 0,-50 79-324 0 0,-3-10 274 0 0,-19 124-120 0 0,25-135 125 0 0,1 1 1 0 0,0-1 0 0 0,0 0-1 0 0,1 0 1 0 0,-1 0 0 0 0,1 0 0 0 0,0-1-1 0 0,0 1 1 0 0,0-1 0 0 0,0 0 0 0 0,1 0-1 0 0,-1 0 1 0 0,1-1 0 0 0,-1 0-1 0 0,1 0 1 0 0,0 0 0 0 0,0 0 0 0 0,0-1-1 0 0,0 0 1 0 0,1 0 0 0 0,-1 0-1 0 0,0 0 1 0 0,0-1 0 0 0,5 0-1 0 0,9 2 18 0 0,-1-1-1 0 0,1-1 1 0 0,-1-1 0 0 0,0 0 0 0 0,1-2-1 0 0,-1 0 1 0 0,0 0 0 0 0,0-2 0 0 0,0 0-1 0 0,-1-1 1 0 0,0-1 0 0 0,0-1 0 0 0,3-3-18 0 0,19-10 124 0 0,-1-3 1 0 0,-1-1 0 0 0,-1-1-1 0 0,31-31-124 0 0,-46 39 68 0 0,-1-1 0 0 0,-1-1-1 0 0,-1 0 1 0 0,0-2 0 0 0,-2 0-1 0 0,0-1 1 0 0,-1 0-1 0 0,-2-1 1 0 0,-1-1 0 0 0,0 0-1 0 0,-2-1 1 0 0,-1 0 0 0 0,-1 0-1 0 0,0-8-67 0 0,-2-1 22 0 0,-1 0 0 0 0,-2-1 0 0 0,-2 1 0 0 0,-1-1 0 0 0,-2 0 0 0 0,-1 1 0 0 0,-2-1 0 0 0,-1 1 0 0 0,-4-6-22 0 0,-33-32-31 0 0,42 72 29 0 0,-1-1 1 0 0,1 1-1 0 0,-1 0 1 0 0,0 0-1 0 0,1 0 1 0 0,-1 0-1 0 0,0 0 0 0 0,0 0 1 0 0,0 1-1 0 0,0-1 1 0 0,0 1-1 0 0,0-1 1 0 0,0 1-1 0 0,0 0 0 0 0,0-1 1 0 0,0 1-1 0 0,0 0 1 0 0,0 0-1 0 0,0 1 1 0 0,0-1-1 0 0,0 0 0 0 0,1 1 1 0 0,-1-1-1 0 0,0 1 1 0 0,0-1-1 0 0,0 1 1 0 0,0 0-1 0 0,0 0 0 0 0,1 0 1 0 0,-1 0-1 0 0,0 0 1 0 0,1 0-1 0 0,-1 1 1 0 0,1-1-1 0 0,-1 0 1 0 0,1 1-1 0 0,0-1 0 0 0,-1 1 1 0 0,1 0-1 0 0,0 0 2 0 0,-9 14 1 0 0,1-1-1 0 0,1 2 1 0 0,1-1-1 0 0,1 1 1 0 0,0 0-1 0 0,1 1 1 0 0,0-1-1 0 0,2 1 1 0 0,0 0-1 0 0,1 0 1 0 0,1 0-1 0 0,0 0 1 0 0,2 0-1 0 0,0 0 1 0 0,2 9-1 0 0,-2 23-8 0 0,2-4 50 0 0,2 1 0 0 0,2-1-1 0 0,2-1 1 0 0,14 39-42 0 0,-2-1 27 0 0,55 175-91 0 0,-27-106-84 0 0,-48-197-3082 0 0,-33-63-4934 0 0,22 77 827 0 0,7 16-1829 0 0</inkml:trace>
  <inkml:trace contextRef="#ctx0" brushRef="#br0" timeOffset="29020.242">7556 1937 8018 0 0,'0'0'3702'0'0,"0"0"-1314"0"0,0 0-709 0 0,0 0-344 0 0,0 0-181 0 0,0 0 11 0 0,0 0 74 0 0,0 0 42 0 0,0 0-109 0 0,0 0-221 0 0,0 0-235 0 0,36 3-172 0 0,114 10-82 0 0,108 4 1235 0 0,-65-10-1313 0 0,-106 4-1240 0 0,-76-10 419 0 0,-10-1-3340 0 0,-1 0-3877 0 0,0 0 7636 0 0,0 0-11998 0 0</inkml:trace>
  <inkml:trace contextRef="#ctx0" brushRef="#br0" timeOffset="29220.264">8443 2180 15651 0 0,'0'0'1653'0'0,"0"0"-646"0"0,0 0-243 0 0,0 0-31 0 0,0 0-42 0 0,0 0-132 0 0,0 0-160 0 0,0 0-163 0 0,0 0-130 0 0,0 0-51 0 0,4 32-39 0 0,10 94-47 0 0,1-88-415 0 0,-11-39 138 0 0,14-14-6157 0 0,-15 9 1283 0 0,0 2-4256 0 0</inkml:trace>
  <inkml:trace contextRef="#ctx0" brushRef="#br0" timeOffset="29425.853">8480 1978 4961 0 0,'0'0'5353'0'0,"0"0"-2404"0"0,0 0-890 0 0,0 0-235 0 0,-9-34-191 0 0,-27-104-198 0 0,20 67 1327 0 0,16 71-2690 0 0,0 0-206 0 0,0 0-251 0 0,4 22-1687 0 0,2 6-4531 0 0,-1-19-4394 0 0</inkml:trace>
  <inkml:trace contextRef="#ctx0" brushRef="#br0" timeOffset="29654.979">8756 2077 12947 0 0,'0'0'1692'0'0,"0"0"-636"0"0,0 0-39 0 0,0 0 193 0 0,0 0 12 0 0,0 0-160 0 0,0 0-269 0 0,0 0-297 0 0,0 0-222 0 0,0 0-124 0 0,0 0-50 0 0,0 0-46 0 0,0 34-28 0 0,2 104-8 0 0,13-78 4 0 0,-9-53-15 0 0,-1-2 118 0 0,1-1 0 0 0,0 1-1 0 0,0-1 1 0 0,0 0 0 0 0,0-1 0 0 0,1 1 0 0 0,0-1-1 0 0,-1-1 1 0 0,1 1 0 0 0,0-1 0 0 0,1 0 0 0 0,-1-1-1 0 0,0 0 1 0 0,0 0 0 0 0,1 0 0 0 0,-1-1-1 0 0,0 0 1 0 0,1-1 0 0 0,-1 1 0 0 0,0-2 0 0 0,4 0-125 0 0,-7 2 109 0 0,1-1 1 0 0,0 0 0 0 0,0 0 0 0 0,-1 0 0 0 0,1-1 0 0 0,-1 0-1 0 0,1 0 1 0 0,-1 0 0 0 0,0 0 0 0 0,0-1 0 0 0,0 0-1 0 0,0 1 1 0 0,0-1 0 0 0,0-1 0 0 0,-1 1 0 0 0,1-1-1 0 0,-1 1 1 0 0,0-1 0 0 0,0 0 0 0 0,-1 0 0 0 0,1 0 0 0 0,-1 0-1 0 0,0-1 1 0 0,0 1 0 0 0,0-1 0 0 0,-1 1 0 0 0,1-1-1 0 0,-1 0 1 0 0,0 1 0 0 0,-1-1 0 0 0,1 0 0 0 0,-1-3-110 0 0,0 2 28 0 0,0 1 0 0 0,0-1 1 0 0,-1 1-1 0 0,0 0 1 0 0,0-1-1 0 0,-1 1 0 0 0,1 0 1 0 0,-1 0-1 0 0,0 0 0 0 0,0 0 1 0 0,-1 0-1 0 0,0 1 1 0 0,0-1-1 0 0,0 1 0 0 0,0-1 1 0 0,0 1-1 0 0,-1 0 0 0 0,0 0 1 0 0,0 1-1 0 0,0-1 0 0 0,0 1 1 0 0,-1-1-29 0 0,-4-1-189 0 0,0-1 1 0 0,0 1-1 0 0,-1 1 0 0 0,1 0 1 0 0,-1 0-1 0 0,0 1 1 0 0,0 0-1 0 0,0 0 0 0 0,-1 1 1 0 0,1 1-1 0 0,-1 0 1 0 0,1 0-1 0 0,-1 1 0 0 0,1 1 1 0 0,-1-1-1 0 0,1 2 0 0 0,0-1 1 0 0,-1 1-1 0 0,1 1 1 0 0,0 0-1 0 0,-3 2 189 0 0,-10 7-3331 0 0,10-4-2403 0 0,1 0-6456 0 0</inkml:trace>
  <inkml:trace contextRef="#ctx0" brushRef="#br0" timeOffset="30037.514">9191 2379 10578 0 0,'0'0'5811'0'0,"0"0"-3660"0"0,0 0-1068 0 0,0 0 70 0 0,0 0 54 0 0,0 0-105 0 0,0 0-193 0 0,0 0-228 0 0,0 0-165 0 0,0 0-98 0 0,0 0-56 0 0,0 0-7 0 0,0 0-65 0 0,14-25-38 0 0,44-79-16 0 0,9 4 337 0 0,-65 96-565 0 0,0-1 1 0 0,1 1 0 0 0,-1 0-1 0 0,1 0 1 0 0,0 0 0 0 0,0 0-1 0 0,0 1 1 0 0,1-1 0 0 0,-1 1-1 0 0,1 0 1 0 0,0 0 0 0 0,0 0-1 0 0,0 0 1 0 0,0 1 0 0 0,0-1-1 0 0,1 1 1 0 0,-1 0 0 0 0,1 0-1 0 0,-1 1 1 0 0,5-1-9 0 0,1 46-244 0 0,-11-37 248 0 0,1 1 0 0 0,0 0 0 0 0,1-1 1 0 0,0 1-1 0 0,0 0 0 0 0,1-1 0 0 0,0 1 0 0 0,0-1 1 0 0,1 0-1 0 0,0 0 0 0 0,0 0 0 0 0,0 0 0 0 0,1 0 1 0 0,0-1-1 0 0,0 1 0 0 0,1-1 0 0 0,0 0 0 0 0,0-1 1 0 0,1 1-1 0 0,-1-1 0 0 0,1 0 0 0 0,0 0 0 0 0,0-1 1 0 0,1 0-1 0 0,-1 0 0 0 0,1 0 0 0 0,0-1 0 0 0,0 0 1 0 0,0 0-1 0 0,1-1 0 0 0,-1 0 0 0 0,1 0 0 0 0,-1-1 1 0 0,2 1-5 0 0,1-2 90 0 0,0 0 1 0 0,0 0 0 0 0,0-1 0 0 0,-1 0-1 0 0,1 0 1 0 0,0-1 0 0 0,-1 0 0 0 0,1-1-1 0 0,-1 0 1 0 0,0-1 0 0 0,1 0 0 0 0,-2 0 0 0 0,1-1-1 0 0,-1 0 1 0 0,1-1 0 0 0,-1 0 0 0 0,3-3-91 0 0,-6 5 33 0 0,-1 0 0 0 0,0 0 0 0 0,0 0 0 0 0,0-1 1 0 0,-1 1-1 0 0,1-1 0 0 0,-1 0 0 0 0,0 0 0 0 0,-1 0 1 0 0,1 0-1 0 0,-1 0 0 0 0,0-1 0 0 0,0 1 1 0 0,-1-1-1 0 0,1 0 0 0 0,-1 1 0 0 0,0-1 0 0 0,-1 0 1 0 0,0 1-1 0 0,0-1-33 0 0,-13-71-868 0 0,-6 47-5162 0 0,13 22-6490 0 0</inkml:trace>
  <inkml:trace contextRef="#ctx0" brushRef="#br0" timeOffset="47395.96">11637 753 0 0 0,'0'0'1175'0'0,"0"0"408"0"0,0 0 80 0 0,0 0-84 0 0,0 0-165 0 0,0 0-127 0 0,0 0-87 0 0,0 0-63 0 0,-8-12 2 0 0,-26-38-4 0 0,34 50-976 0 0,0-1-1 0 0,1 1 0 0 0,-1-1 1 0 0,0 0-1 0 0,0 1 0 0 0,0-1 1 0 0,0 1-1 0 0,0-1 1 0 0,0 1-1 0 0,0-1 0 0 0,0 1 1 0 0,0-1-1 0 0,0 1 1 0 0,-1-1-1 0 0,1 0 0 0 0,0 1 1 0 0,0-1-1 0 0,0 1 1 0 0,-1-1-1 0 0,1 1 0 0 0,0-1 1 0 0,-1 1-1 0 0,1 0 0 0 0,0-1 1 0 0,-1 1-1 0 0,1-1 1 0 0,0 1-1 0 0,-1 0 0 0 0,1-1 1 0 0,-1 1-1 0 0,1 0 1 0 0,-1-1-1 0 0,1 1 0 0 0,-1 0 1 0 0,1 0-1 0 0,-1-1 1 0 0,1 1-1 0 0,-1 0 0 0 0,1 0 1 0 0,-1 0-1 0 0,1 0 0 0 0,-1 0 1 0 0,0 0-1 0 0,1 0 1 0 0,-1 0-1 0 0,1 0 0 0 0,-1 0 1 0 0,1 0-1 0 0,-1 0 1 0 0,1 0-1 0 0,-1 0 0 0 0,1 1 1 0 0,-1-1-1 0 0,1 0 0 0 0,-1 0 1 0 0,1 1-1 0 0,-1-1 1 0 0,1 0-1 0 0,-1 1 0 0 0,1-1 1 0 0,-1 0-1 0 0,1 1 1 0 0,0-1-1 0 0,-1 1 0 0 0,1-1 1 0 0,0 0-1 0 0,-1 1-158 0 0,-1 11 1889 0 0,1-6-2998 0 0,-4 25 1360 0 0,1 1-1 0 0,1 0 1 0 0,2 0-1 0 0,1 0 1 0 0,2 8-251 0 0,0 30 211 0 0,-10 341 81 0 0,8-410-342 0 0,0-1-20 0 0,0 0-16 0 0,0 0-28 0 0,0 0 9 0 0,0 0-50 0 0,-8-64-6850 0 0,3 37 141 0 0,2 11-3979 0 0</inkml:trace>
  <inkml:trace contextRef="#ctx0" brushRef="#br0" timeOffset="47692.506">11072 768 9426 0 0,'0'0'1038'0'0,"0"0"-313"0"0,0 0-53 0 0,0 0 338 0 0,0 0 306 0 0,0 0 139 0 0,0 0-55 0 0,0 0-194 0 0,0 0-137 0 0,0 0-90 0 0,0 0-69 0 0,0 0-53 0 0,35-6-71 0 0,111-17-77 0 0,11-7 924 0 0,219-58-584 0 0,-274 58-1194 0 0,-63 17-96 0 0,1 0-1186 0 0,-12 10-10013 0 0,-25 3-379 0 0</inkml:trace>
  <inkml:trace contextRef="#ctx0" brushRef="#br0" timeOffset="48627.413">12129 1029 11466 0 0,'0'0'1826'0'0,"0"0"-527"0"0,0 0-191 0 0,0 0 49 0 0,0 0 24 0 0,0 0-57 0 0,0 0-179 0 0,0 0-212 0 0,0 0-199 0 0,0 0-121 0 0,0 0-108 0 0,0 0-86 0 0,-27 4-22 0 0,-84 14-32 0 0,50 10 92 0 0,52-19-186 0 0,-3 0-32 0 0,2 0 0 0 0,-1 0 1 0 0,1 1-1 0 0,1 0 0 0 0,-1 1 1 0 0,2 0-1 0 0,0 0 0 0 0,0 1 1 0 0,1 0-1 0 0,0 0 0 0 0,1 1 1 0 0,0 2-40 0 0,-9 63-65 0 0,15-76 63 0 0,0 0 1 0 0,0 0 0 0 0,0 0 0 0 0,0 0 0 0 0,0-1 0 0 0,1 1-1 0 0,-1 0 1 0 0,1 0 0 0 0,-1 0 0 0 0,1-1 0 0 0,0 1 0 0 0,0 0-1 0 0,0 0 1 0 0,-1-1 0 0 0,2 1 0 0 0,-1-1 0 0 0,0 1 0 0 0,0-1-1 0 0,0 0 1 0 0,1 1 0 0 0,-1-1 0 0 0,1 0 0 0 0,-1 0 0 0 0,1 0-1 0 0,-1 0 1 0 0,1 0 0 0 0,0 0 0 0 0,-1 0 0 0 0,1 0 0 0 0,0-1-1 0 0,0 1 1 0 0,-1-1 0 0 0,1 1 0 0 0,0-1 0 0 0,0 0 0 0 0,0 0-1 0 0,0 0 1 0 0,0 0 0 0 0,0 0 1 0 0,6 0 32 0 0,-1-1 0 0 0,0 0 1 0 0,0 0-1 0 0,0-1 0 0 0,0 0 0 0 0,0 0 0 0 0,0 0 1 0 0,0-1-1 0 0,-1 0 0 0 0,1-1 0 0 0,-1 1 0 0 0,0-1 1 0 0,0 0-1 0 0,0-1 0 0 0,1-2-32 0 0,1 2 29 0 0,164-145 458 0 0,-94 55-310 0 0,-72 85-150 0 0,-5 10-32 0 0,-1 1 0 0 0,0-1 0 0 0,0 0 0 0 0,0 0 0 0 0,0 0 0 0 0,1 1 0 0 0,-1-1 0 0 0,0 0 0 0 0,0 0 0 0 0,0 0 0 0 0,1 0 0 0 0,-1 1 1 0 0,0-1-1 0 0,0 0 0 0 0,1 0 0 0 0,-1 0 0 0 0,0 0 0 0 0,0 0 0 0 0,1 0 0 0 0,-1 0 0 0 0,0 0 0 0 0,0 0 0 0 0,1 0 0 0 0,-1 0 0 0 0,0 0 0 0 0,1 0 0 0 0,-1 0 0 0 0,0 0 0 0 0,0 0 0 0 0,1 0 0 0 0,-1 0 1 0 0,0 0-1 0 0,0 0 0 0 0,1 0 0 0 0,-1 0 0 0 0,0-1 0 0 0,0 1 0 0 0,1 0 5 0 0,-2 26-19 0 0,0-22 14 0 0,0 1 1 0 0,0-1 0 0 0,0 0 0 0 0,0 1-1 0 0,1-1 1 0 0,0 0 0 0 0,0 1 0 0 0,0-1-1 0 0,0 0 1 0 0,1 1 0 0 0,0-1 0 0 0,0 0-1 0 0,0 0 1 0 0,0 1 0 0 0,1-1-1 0 0,-1 0 1 0 0,1 0 0 0 0,0 0 0 0 0,0-1-1 0 0,1 1 1 0 0,-1 0 0 0 0,1-1 0 0 0,0 0-1 0 0,0 1 1 0 0,0-1 0 0 0,0 0-1 0 0,1-1 1 0 0,-1 1 0 0 0,1-1 0 0 0,-1 1-1 0 0,1-1 1 0 0,0 0 0 0 0,3 1 4 0 0,1-2 14 0 0,0-1 0 0 0,1 0 0 0 0,-1-1 0 0 0,0 1 0 0 0,0-2 1 0 0,1 1-1 0 0,-1-1 0 0 0,0 0 0 0 0,0-1 0 0 0,-1 0 0 0 0,1 0 0 0 0,-1-1 0 0 0,1 0 1 0 0,-1 0-1 0 0,0 0 0 0 0,-1-1 0 0 0,1 0 0 0 0,-1-1 0 0 0,0 1 0 0 0,0-1 0 0 0,0-1 1 0 0,3-5-15 0 0,3-3 53 0 0,-1 0 0 0 0,-1-1 0 0 0,-1-1 0 0 0,0 0 0 0 0,-2 0 1 0 0,1 0-1 0 0,3-17-53 0 0,-3 13 49 0 0,4-12 11 0 0,-2-1 0 0 0,-1 0 0 0 0,-1-1 1 0 0,-2 1-1 0 0,-2-2 0 0 0,-1 1 0 0 0,-1 0 0 0 0,-3-1 0 0 0,-3-27-60 0 0,-28-40 353 0 0,31 103-347 0 0,0 0 0 0 0,0-1 0 0 0,0 2 1 0 0,0-1-1 0 0,1 0 0 0 0,-1 0 1 0 0,0 0-1 0 0,0 0 0 0 0,0 0 1 0 0,0 1-1 0 0,1-1 0 0 0,-1 0 1 0 0,0 1-1 0 0,0-1 0 0 0,1 0 1 0 0,-1 1-1 0 0,0-1 0 0 0,1 1 1 0 0,-1-1-1 0 0,0 1 0 0 0,1 0 0 0 0,-1-1 1 0 0,1 1-1 0 0,-1 0 0 0 0,1-1 1 0 0,-1 1-1 0 0,1 0 0 0 0,-1 0 1 0 0,1-1-1 0 0,0 1 0 0 0,-1 0 1 0 0,1 0-1 0 0,0 0 0 0 0,0-1 1 0 0,0 1-1 0 0,0 0 0 0 0,-1 0 1 0 0,1 0-1 0 0,0 0 0 0 0,1-1 0 0 0,-1 1 1 0 0,0 0-1 0 0,0 0 0 0 0,0 0 1 0 0,0 0-1 0 0,1-1 0 0 0,-1 2-6 0 0,-2 4 20 0 0,-4 22 4 0 0,1-1 0 0 0,1 1 0 0 0,2 0 0 0 0,0 0 1 0 0,2 0-1 0 0,1 0 0 0 0,1-1 0 0 0,2 1 0 0 0,0 0 1 0 0,2-1-1 0 0,1 0 0 0 0,1 0 0 0 0,2-1 0 0 0,4 9-24 0 0,47 211 266 0 0,-44-105-158 0 0,-15-102-191 0 0,-2-38 50 0 0,0-1-10 0 0,0 0-6 0 0,0 0-45 0 0,0 0-76 0 0,-9-27-3410 0 0,7-21-5146 0 0,2 35 2469 0 0,0 1-1578 0 0</inkml:trace>
  <inkml:trace contextRef="#ctx0" brushRef="#br0" timeOffset="49042.172">12865 786 6265 0 0,'0'0'1917'0'0,"0"0"-401"0"0,0 0-41 0 0,0 0 269 0 0,0 0 189 0 0,0 0-66 0 0,0 0-345 0 0,0 0-454 0 0,0 0-313 0 0,0 0-175 0 0,0 0-49 0 0,0 0-49 0 0,0 0-70 0 0,-17 17-68 0 0,-82 83 162 0 0,-37 15 466 0 0,135-115-963 0 0,0 1 0 0 0,0-1 0 0 0,0 1 1 0 0,0 0-1 0 0,0 0 0 0 0,0 0 0 0 0,0-1 0 0 0,0 1 0 0 0,1 0 0 0 0,-1 0 0 0 0,0 0 0 0 0,1 0 1 0 0,-1 0-1 0 0,0 0 0 0 0,1 0 0 0 0,-1 1 0 0 0,1-1 0 0 0,0 0 0 0 0,-1 0 0 0 0,1 0 0 0 0,0 0 1 0 0,0 1-1 0 0,0-1 0 0 0,0 0 0 0 0,0 0 0 0 0,0 0 0 0 0,0 1 0 0 0,0-1 0 0 0,0 0 0 0 0,1 0 0 0 0,-1 0 1 0 0,0 0-1 0 0,1 1 0 0 0,-1-1 0 0 0,1 0 0 0 0,-1 0 0 0 0,1 0 0 0 0,-1 0 0 0 0,1 0 0 0 0,0 0 1 0 0,0 0-1 0 0,0 0 0 0 0,-1-1 0 0 0,1 1 0 0 0,0 0 0 0 0,0 0 0 0 0,0-1 0 0 0,0 1 0 0 0,0 0 1 0 0,0-1-1 0 0,0 1 0 0 0,1-1 0 0 0,-1 1 0 0 0,0-1 0 0 0,0 0 0 0 0,0 0 0 0 0,0 1 0 0 0,1-1 1 0 0,-1 0-1 0 0,0 0 0 0 0,0 0 0 0 0,0 0 0 0 0,1 0 0 0 0,-1 0 0 0 0,1-1-9 0 0,31 5 342 0 0,-26-5-246 0 0,1 1 1 0 0,-1 0-1 0 0,1 0 1 0 0,-1 1-1 0 0,1 0 1 0 0,-1 0-1 0 0,0 1 1 0 0,1 0-1 0 0,-1 0 1 0 0,0 1-1 0 0,0 0 1 0 0,0 0 0 0 0,-1 1-1 0 0,1 0 1 0 0,-1 0-1 0 0,0 0 1 0 0,0 1-1 0 0,0 0 1 0 0,-1 0-1 0 0,1 0 1 0 0,2 4-97 0 0,17 58 903 0 0,-21 17-373 0 0,12-72-1117 0 0,-6-12-5381 0 0,-7 0 2190 0 0,-1 0-8219 0 0</inkml:trace>
  <inkml:trace contextRef="#ctx0" brushRef="#br0" timeOffset="53362.206">13097 1081 0 0 0,'0'0'822'0'0,"0"0"71"0"0,0 0 98 0 0,0 0 77 0 0,0 0 107 0 0,0 0 95 0 0,20-15 4532 0 0,-10 8-4954 0 0,-2 6 11192 0 0,-6 13-10638 0 0,20 131-2 0 0,-19 0-1080 0 0,5-113-349 0 0,-7-30 37 0 0,-1 0-13 0 0,0 0-13 0 0,0 0-10 0 0,0 0-2 0 0,2-23-709 0 0,3-27-1091 0 0,-2 24-990 0 0,-1 1-4242 0 0,-2 17-4711 0 0</inkml:trace>
  <inkml:trace contextRef="#ctx0" brushRef="#br0" timeOffset="53607.794">13160 643 10434 0 0,'0'0'2526'0'0,"0"0"-637"0"0,0 0-357 0 0,0 0-79 0 0,0 0-36 0 0,0 0-138 0 0,0 0-198 0 0,0 0-201 0 0,0 0-183 0 0,0 0-117 0 0,0 0-83 0 0,0 0-74 0 0,0 0-71 0 0,-17 5-44 0 0,-48 15-57 0 0,66-20-269 0 0,-1 0 0 0 0,0 0 0 0 0,1 0 1 0 0,-1 0-1 0 0,0 1 0 0 0,1-1 0 0 0,-1 0 0 0 0,0 0 1 0 0,0 0-1 0 0,1 0 0 0 0,-1 1 0 0 0,0-1 1 0 0,0 0-1 0 0,1 0 0 0 0,-1 1 0 0 0,0-1 0 0 0,0 0 1 0 0,1 1-1 0 0,-1-1 0 0 0,0 0 0 0 0,0 1 0 0 0,0-1 1 0 0,0 0-1 0 0,0 1 0 0 0,0-1 0 0 0,1 0 0 0 0,-1 1 1 0 0,0-1-1 0 0,0 0 0 0 0,0 1 0 0 0,0-1 0 0 0,0 0 1 0 0,0 1-1 0 0,0-1 0 0 0,0 0 0 0 0,-1 1 0 0 0,1-1 1 0 0,0 0-1 0 0,0 1 0 0 0,0-1 0 0 0,0 1 18 0 0,10-1-1206 0 0,0 0-1002 0 0,-2-1-3632 0 0,-1-2-6102 0 0</inkml:trace>
  <inkml:trace contextRef="#ctx0" brushRef="#br0" timeOffset="54374.422">13450 989 7666 0 0,'0'0'2033'0'0,"0"0"-302"0"0,0 0-160 0 0,0 0-73 0 0,0 0-108 0 0,0 0-194 0 0,0 0-234 0 0,0 0-229 0 0,0 0-88 0 0,0 0-51 0 0,0 0-11 0 0,0 0 12 0 0,0 23 1564 0 0,-22 135-500 0 0,-1-27-1613 0 0,13-61 258 0 0,12-106-263 0 0,1 0 1 0 0,1 0-1 0 0,2 0 0 0 0,2 0 0 0 0,1 1 0 0 0,2 0-41 0 0,53-122 174 0 0,-60 148-152 0 0,-4 10-21 0 0,0-1 0 0 0,1 0 0 0 0,-1 0 1 0 0,0 0-1 0 0,0 0 0 0 0,1 0 0 0 0,-1 0 0 0 0,0 0 0 0 0,0 0 1 0 0,1 0-1 0 0,-1 0 0 0 0,0 0 0 0 0,0 0 0 0 0,1 0 0 0 0,-1 0 0 0 0,0 0 1 0 0,0 0-1 0 0,1 0 0 0 0,-1 0 0 0 0,0 0 0 0 0,0 0 0 0 0,1 0 0 0 0,-1 0 1 0 0,0 0-1 0 0,0 0 0 0 0,1 0 0 0 0,-1-1 0 0 0,0 1 0 0 0,0 0 0 0 0,0 0 1 0 0,1 0-1 0 0,-1-1 0 0 0,0 1 0 0 0,0 0 0 0 0,0 0 0 0 0,0 0 0 0 0,1-1 1 0 0,-1 1-1 0 0,0 0 0 0 0,0 0 0 0 0,0-1 0 0 0,0 1-1 0 0,23 45 44 0 0,-11-25-21 0 0,-6-9-16 0 0,0 1-1 0 0,1-2 1 0 0,0 1-1 0 0,1-1 0 0 0,1 0 1 0 0,-1 0-1 0 0,1-1 1 0 0,8 6-7 0 0,66 36 1 0 0,-26-22 334 0 0,-32-63 973 0 0,-9-1-1083 0 0,-1-1 1 0 0,-1 0-1 0 0,-2-1 0 0 0,-2 0 0 0 0,-1-1 0 0 0,-2 0 1 0 0,1-20-226 0 0,-8 34 172 0 0,0 24-3943 0 0,0 5-4060 0 0,0-2-4294 0 0</inkml:trace>
  <inkml:trace contextRef="#ctx0" brushRef="#br0" timeOffset="54995.808">14393 786 9698 0 0,'0'0'4952'0'0,"0"0"-2750"0"0,0 0-862 0 0,0 0 87 0 0,0 0 16 0 0,0 0-102 0 0,0 0-235 0 0,0 0-296 0 0,0 0-202 0 0,0 0-142 0 0,0 0-113 0 0,0 0-75 0 0,0 0-43 0 0,-16-3-51 0 0,-51-11-28 0 0,63 14-144 0 0,1-1 0 0 0,-1 1 1 0 0,1 0-1 0 0,-1 0 0 0 0,1 1 0 0 0,-1-1 1 0 0,1 1-1 0 0,0 0 0 0 0,-1-1 0 0 0,1 2 1 0 0,0-1-1 0 0,-1 0 0 0 0,1 1 0 0 0,0-1 1 0 0,0 1-1 0 0,0 0 0 0 0,0 0 0 0 0,1 0 1 0 0,-1 0-1 0 0,-1 2-12 0 0,-4 2 16 0 0,-4 1-11 0 0,0 1-1 0 0,1 1 1 0 0,0 0 0 0 0,0 0-1 0 0,1 1 1 0 0,0 1-1 0 0,0-1 1 0 0,1 2-1 0 0,1-1 1 0 0,0 1-1 0 0,1 0 1 0 0,0 1-1 0 0,1 0 1 0 0,0 0-1 0 0,1 0 1 0 0,0 1-1 0 0,1 0 1 0 0,1-1 0 0 0,0 1-1 0 0,1 4-4 0 0,1-16-1 0 0,1 0 0 0 0,0 0 0 0 0,0 0 1 0 0,1 0-1 0 0,-1 0 0 0 0,0 0 0 0 0,1 0 0 0 0,-1 0 0 0 0,1 0 0 0 0,-1 0 0 0 0,1 0 0 0 0,0-1 1 0 0,0 1-1 0 0,0 0 0 0 0,0 0 0 0 0,0-1 0 0 0,0 1 0 0 0,1 0 0 0 0,-1-1 0 0 0,1 1 1 0 0,-1-1-1 0 0,1 0 0 0 0,-1 0 0 0 0,1 1 0 0 0,0-1 0 0 0,-1 0 0 0 0,1 0 0 0 0,0 0 0 0 0,0-1 1 0 0,0 1-1 0 0,0 0 0 0 0,0-1 0 0 0,0 1 0 0 0,0-1 0 0 0,0 0 0 0 0,0 0 0 0 0,0 1 0 0 0,2-2 1 0 0,75-20 117 0 0,-40-7 31 0 0,0-1 1 0 0,-3-1 0 0 0,0-3 0 0 0,21-25-149 0 0,36-32 384 0 0,-4 10-59 0 0,-89 79-320 0 0,1 0 0 0 0,0 0 0 0 0,0 0 0 0 0,0 1 0 0 0,0-1 0 0 0,0 0 0 0 0,0 1 0 0 0,0-1 0 0 0,0 0 0 0 0,1 1 0 0 0,-1-1 0 0 0,0 1 0 0 0,0 0 0 0 0,0-1 1 0 0,1 1-1 0 0,-1 0 0 0 0,0 0 0 0 0,0 0 0 0 0,1 0 0 0 0,-1 0 0 0 0,0 0 0 0 0,0 0 0 0 0,1 0 0 0 0,-1 0 0 0 0,0 1 0 0 0,0-1 0 0 0,0 1 0 0 0,1-1 0 0 0,-1 1 0 0 0,0-1 0 0 0,0 1 0 0 0,0-1 0 0 0,0 1 0 0 0,0 0 0 0 0,0 0 0 0 0,0-1 0 0 0,0 1 0 0 0,0 0 0 0 0,-1 0 0 0 0,1 0 0 0 0,0 0 0 0 0,0 0 0 0 0,-1 0 0 0 0,1 0 0 0 0,-1 0 0 0 0,1 1 1 0 0,-1-1-1 0 0,1 0 0 0 0,-1 0 0 0 0,0 0 0 0 0,1 1 0 0 0,-1-1 0 0 0,0 0 0 0 0,0 0 0 0 0,0 1 0 0 0,0-1 0 0 0,0 0-5 0 0,5 29 45 0 0,0-1 0 0 0,-2 1 0 0 0,-2 0 0 0 0,0 0-1 0 0,-2 0 1 0 0,-3 9-45 0 0,1 34 36 0 0,5 353-263 0 0,-2-413 229 0 0,1 0-1 0 0,-2 0 1 0 0,0 0-1 0 0,0-1 1 0 0,-1 1 0 0 0,0 0-1 0 0,-2-1 1 0 0,1 1-1 0 0,-1-1 1 0 0,-1 0-1 0 0,0-1 1 0 0,-1 1-1 0 0,0-1 1 0 0,-1 0-1 0 0,0 0 1 0 0,-1-1-1 0 0,0 0 1 0 0,0 0-1 0 0,-1-1 1 0 0,0 0-1 0 0,-1 0 1 0 0,0-1-1 0 0,-7 4-1 0 0,4-8 9 0 0,0-1 1 0 0,1-1-1 0 0,-1 0 0 0 0,0 0 1 0 0,0-1-1 0 0,0-1 0 0 0,0 0 1 0 0,-11-2-10 0 0,21 2-1 0 0,0-1 0 0 0,0 1 1 0 0,1-1-1 0 0,-1 1 0 0 0,0-1 0 0 0,1 0 1 0 0,-1 0-1 0 0,1 0 0 0 0,-1 0 0 0 0,1 0 1 0 0,-1 0-1 0 0,1-1 0 0 0,0 0 0 0 0,0 1 1 0 0,-1-1-1 0 0,1 0 0 0 0,1 0 0 0 0,-1 0 1 0 0,0 0-1 0 0,0 0 0 0 0,1 0 0 0 0,-1-1 1 0 0,1 1-1 0 0,0 0 0 0 0,-1-1 0 0 0,1 1 1 0 0,0-1-1 0 0,1 0 0 0 0,-1 1 0 0 0,0-1 1 0 0,1 0-1 0 0,-1 1 0 0 0,1-1 0 0 0,0 0 1 0 0,0 0-1 0 0,0 1 0 0 0,0-1 0 0 0,1 0 1 0 0,0-6 2 0 0,0-1 0 0 0,1 1-1 0 0,0-1 1 0 0,0 1 0 0 0,1 0-1 0 0,0 0 1 0 0,1 0 0 0 0,0 1-1 0 0,0-1 1 0 0,4-4-2 0 0,24-27-3 0 0,1 1 1 0 0,2 2 0 0 0,1 1-1 0 0,2 2 1 0 0,41-27 2 0 0,-67 51 4 0 0,41-31-3 0 0,2 2 0 0 0,1 3-1 0 0,39-18 0 0 0,-88 51-421 0 0,52-26 821 0 0,-38 21-3028 0 0,-1 1-4008 0 0,-15 7-6001 0 0</inkml:trace>
  <inkml:trace contextRef="#ctx0" brushRef="#br0" timeOffset="58265.242">16326 838 0 0 0,'0'0'647'0'0,"0"0"537"0"0,0 0 128 0 0,0 0 5 0 0,0 0 64 0 0,0 0 90 0 0,0 0-56 0 0,0 0-83 0 0,0 0-134 0 0,6-1-167 0 0,186-2 8021 0 0,-122 3-8482 0 0,-31 11-150 0 0,-39-11-332 0 0,-9 19 975 0 0,-4-7-943 0 0,-1-1-1 0 0,-1 0 0 0 0,1-1 1 0 0,-1-1-1 0 0,-1 0 1 0 0,0-1-1 0 0,-12 4-119 0 0,-8 6 76 0 0,-450 176 462 0 0,444-165-405 0 0,41-28-123 0 0,0 0 1 0 0,0-1-1 0 0,0 1 0 0 0,1 0 1 0 0,-1 0-1 0 0,0 0 0 0 0,1 0 1 0 0,-1 0-1 0 0,1 0 0 0 0,-1 0 1 0 0,1 1-1 0 0,0-1 0 0 0,-1 0 1 0 0,1 0-1 0 0,0 0 0 0 0,0 0 0 0 0,0 0 1 0 0,-1 1-1 0 0,1-1 0 0 0,1 0 1 0 0,-1 0-1 0 0,0 0 0 0 0,0 1 1 0 0,0-1-1 0 0,1 0 0 0 0,-1 0 1 0 0,0 0-1 0 0,1 0 0 0 0,-1 0 1 0 0,1 0-1 0 0,-1 0 0 0 0,1 0 1 0 0,0 0-1 0 0,-1 0 0 0 0,1 0 1 0 0,0 0-1 0 0,0 0 0 0 0,0-1 1 0 0,0 1-1 0 0,0 0 0 0 0,0 0 0 0 0,0-1 1 0 0,0 1-1 0 0,0-1-10 0 0,50 26 690 0 0,244-17 374 0 0,-190-10-969 0 0,-105 1-94 0 0,1 0 0 0 0,-1 0 1 0 0,0 0-1 0 0,1 0 0 0 0,-1 0 0 0 0,1 0 0 0 0,-1 0 0 0 0,0 0 0 0 0,1 0 1 0 0,-1 0-1 0 0,1 0 0 0 0,-1 0 0 0 0,0 1 0 0 0,1-1 0 0 0,-1 0 0 0 0,0 0 1 0 0,1 0-1 0 0,-1 1 0 0 0,0-1 0 0 0,1 0 0 0 0,-1 0 0 0 0,0 1 0 0 0,1-1 1 0 0,-1 0-1 0 0,0 1 0 0 0,0-1 0 0 0,1 0 0 0 0,-1 1 0 0 0,0-1 0 0 0,0 0 1 0 0,0 1-1 0 0,0-1 0 0 0,1 0 0 0 0,-1 1 0 0 0,0-1 0 0 0,0 1 0 0 0,0-1 1 0 0,0 0-1 0 0,0 1 0 0 0,0-1 0 0 0,0 1 0 0 0,0-1 0 0 0,0 1 0 0 0,0-1 1 0 0,0 0-1 0 0,0 1 0 0 0,-1-1 0 0 0,1 0 0 0 0,0 1 0 0 0,0-1 0 0 0,0 1 1 0 0,0-1-1 0 0,-1 0 0 0 0,1 1 0 0 0,0-1 0 0 0,0 0 0 0 0,-1 1 0 0 0,1-1 1 0 0,0 0-1 0 0,-1 0 0 0 0,1 1 0 0 0,0-1 0 0 0,-1 0 0 0 0,1 0 0 0 0,0 0 1 0 0,-1 1-2 0 0,-21 21 138 0 0,-198 130 55 0 0,-10-38-160 0 0,14-11 7 0 0,136-60-80 0 0,80-42 41 0 0,0 0 0 0 0,1 1 0 0 0,-1-1 0 0 0,0 0-1 0 0,0 1 1 0 0,1-1 0 0 0,-1 0 0 0 0,1 1 0 0 0,-1-1 0 0 0,1 0-1 0 0,0 0 1 0 0,-1 1 0 0 0,1-1 0 0 0,0 0 0 0 0,0 0-1 0 0,0 0 1 0 0,0 0 0 0 0,0 0 0 0 0,0 0 0 0 0,0 0 0 0 0,0-1-1 0 0,0 1 1 0 0,0 0 0 0 0,1 0 0 0 0,-1-1 0 0 0,0 1 0 0 0,1-1-1 0 0,-1 1 1 0 0,0-1 0 0 0,1 0 0 0 0,-1 1 0 0 0,0-1-1 0 0,1 0 1 0 0,-1 0 0 0 0,0 0 0 0 0,1 0 0 0 0,-1 0 0 0 0,1 0-1 0 0,-1 0 1 0 0,0-1 0 0 0,1 1-1 0 0,3 1 20 0 0,26 5 119 0 0,0-1-1 0 0,1-2 1 0 0,0-1 0 0 0,-1-2 0 0 0,13-1-139 0 0,7 0 154 0 0,29-3 145 0 0,-1-4 0 0 0,0-4 0 0 0,-1-2 0 0 0,48-17-299 0 0,-51 19 159 0 0,-86 8-2484 0 0,4 1-3216 0 0,3 3-4022 0 0</inkml:trace>
  <inkml:trace contextRef="#ctx0" brushRef="#br0" timeOffset="59554.162">16191 643 2545 0 0,'0'0'1423'0'0,"0"0"7"0"0,0 0 215 0 0,0 0 218 0 0,0 0 32 0 0,0 0-219 0 0,0 0-351 0 0,0 0-348 0 0,0 0-162 0 0,0 0-32 0 0,0 0 1 0 0,0 0 35 0 0,0 6-66 0 0,-46 128 2269 0 0,36-113-2891 0 0,-2 0 1 0 0,0-1-1 0 0,-1 0 0 0 0,-1 0 0 0 0,0-2 0 0 0,-6 5-131 0 0,39-68 1138 0 0,87-94-46 0 0,-22 70-697 0 0,-78 127 119 0 0,16 57-301 0 0,9-54-140 0 0,-28-61-24 0 0,0-1 0 0 0,0 1-1 0 0,0-1 1 0 0,0 0 0 0 0,0 1 0 0 0,0-1 0 0 0,-1-1 0 0 0,1 1-1 0 0,0 0 1 0 0,-1-1 0 0 0,1 0 0 0 0,-1 1 0 0 0,1-1 0 0 0,-1 0-1 0 0,0 0 1 0 0,1 0 0 0 0,-1-1 0 0 0,0 1 0 0 0,-1 0-1 0 0,1-1 1 0 0,0 1 0 0 0,-1-1 0 0 0,1 0 0 0 0,-1 1 0 0 0,1-4-49 0 0,4-2 96 0 0,25-37 251 0 0,-2-1 0 0 0,-2-1 0 0 0,15-38-347 0 0,-17 21-391 0 0,-3 61-4359 0 0,-17 3 373 0 0,2 0-8061 0 0</inkml:trace>
  <inkml:trace contextRef="#ctx0" brushRef="#br0" timeOffset="60314.926">15785 2112 5993 0 0,'0'0'1810'0'0,"0"0"-103"0"0,0 0 212 0 0,0 0 220 0 0,0 0-30 0 0,0 0-338 0 0,0 0-467 0 0,0 0-381 0 0,0 0-190 0 0,0 0-110 0 0,0 0-44 0 0,0 0-32 0 0,5 8 637 0 0,-36 65-156 0 0,2 26-280 0 0,28-85-810 0 0,1-21-4457 0 0,0 1 1145 0 0,0 1-4350 0 0,0-2-1714 0 0</inkml:trace>
  <inkml:trace contextRef="#ctx0" brushRef="#br0" timeOffset="60709.551">15779 1946 3617 0 0,'0'0'2068'0'0,"0"0"-431"0"0,0 0 64 0 0,0 0 253 0 0,0 0 36 0 0,0 0-225 0 0,0 0-338 0 0,0 0-394 0 0,0 0-244 0 0,0 0-147 0 0,0 0-117 0 0,0 0-65 0 0,0 0-65 0 0,-10 12-56 0 0,-30 34-42 0 0,29-34-42 0 0,11-12-67 0 0,0 0-27 0 0,25-22 795 0 0,35-19-450 0 0,-135 92 1046 0 0,108-75-1380 0 0,0 0-1395 0 0,-14 7-3154 0 0,-13 10-3287 0 0,-2 3-3501 0 0</inkml:trace>
  <inkml:trace contextRef="#ctx0" brushRef="#br0" timeOffset="61366.903">15904 2071 1656 0 0,'0'0'1881'0'0,"0"0"66"0"0,0 0 155 0 0,0 0 42 0 0,0 0-158 0 0,0 0-370 0 0,0 0-372 0 0,0 0-271 0 0,0 0-66 0 0,0 0 50 0 0,0 0 47 0 0,0 0-36 0 0,0 0-161 0 0,9 0-139 0 0,173-3 3404 0 0,-97-19-5012 0 0,-60 13-1109 0 0,-16 6-1045 0 0,-1 0-3528 0 0,-5 3-4573 0 0</inkml:trace>
  <inkml:trace contextRef="#ctx0" brushRef="#br0" timeOffset="61576.392">15901 2263 8298 0 0,'0'0'1467'0'0,"0"0"-110"0"0,0 0 249 0 0,0 0 72 0 0,0 0-121 0 0,0 0-232 0 0,0 0-296 0 0,0 0-266 0 0,0 0-177 0 0,0 0-136 0 0,0 0-168 0 0,0 0-141 0 0,29 3-114 0 0,94 8-130 0 0,-57-15-894 0 0,-52-2 31 0 0,-9 4 431 0 0,22-7-6813 0 0,-15 5-3269 0 0</inkml:trace>
  <inkml:trace contextRef="#ctx0" brushRef="#br0" timeOffset="61813.449">16405 1939 5137 0 0,'0'0'2599'0'0,"0"0"-968"0"0,0 0-216 0 0,0 0 164 0 0,0 0 134 0 0,0 0 3 0 0,0 0-233 0 0,0 0-320 0 0,0 0-228 0 0,0 0-102 0 0,0 0-105 0 0,0 0-35 0 0,-8 33-67 0 0,-23 107-92 0 0,7-30 429 0 0,8-45-487 0 0,0 3-1520 0 0,13-46-3379 0 0,2-1-3380 0 0,1-20-3151 0 0</inkml:trace>
  <inkml:trace contextRef="#ctx0" brushRef="#br0" timeOffset="64802.492">16963 923 7746 0 0,'0'0'2104'0'0,"0"0"-485"0"0,0 0-257 0 0,0 0-23 0 0,0 0-14 0 0,0 0-87 0 0,0 0-210 0 0,0 0-241 0 0,0 0-175 0 0,0 0-36 0 0,0 0 54 0 0,1 4 65 0 0,77 146 4100 0 0,-76-126-4694 0 0,-1-1 0 0 0,-1 1-1 0 0,-1 0 1 0 0,-1-1 0 0 0,-1 1-1 0 0,-1-1 1 0 0,-1 0 0 0 0,-1 0-1 0 0,-1 0 1 0 0,-2-1 0 0 0,0 0-1 0 0,-1-1 1 0 0,-1 0 0 0 0,-6 8-101 0 0,8-12-7 0 0,1 0-1 0 0,1 1 1 0 0,0 0 0 0 0,1 0 0 0 0,1 0 0 0 0,1 1-1 0 0,0 0 1 0 0,2 0 0 0 0,0 0 0 0 0,1 6 7 0 0,-5-13-4484 0 0,-1-31-7389 0 0,7 15 1180 0 0</inkml:trace>
  <inkml:trace contextRef="#ctx0" brushRef="#br0" timeOffset="65101.481">16926 1059 7458 0 0,'0'0'1715'0'0,"0"0"-446"0"0,0 0-87 0 0,0 0 242 0 0,0 0 198 0 0,0 0-22 0 0,0 0-190 0 0,0 0-210 0 0,0 0-169 0 0,0 0-132 0 0,0 0-104 0 0,0 0-62 0 0,0 0-62 0 0,32 0-60 0 0,103 3-30 0 0,-3-14 674 0 0,93-36-501 0 0,-177 47-1445 0 0,-50 14-1988 0 0,-14 0-2009 0 0,4-6-2528 0 0,8 0-3720 0 0</inkml:trace>
  <inkml:trace contextRef="#ctx0" brushRef="#br0" timeOffset="65350.17">16849 1386 9698 0 0,'0'0'3377'0'0,"0"0"-1781"0"0,0 0-732 0 0,0 0 71 0 0,0 0 211 0 0,0 0 89 0 0,0 0-16 0 0,0 0-111 0 0,0 0-120 0 0,0 0-118 0 0,0 0-78 0 0,0 0-101 0 0,0 0-122 0 0,35 5-101 0 0,110 14-130 0 0,-139-18-313 0 0,-1 0 0 0 0,1 0 1 0 0,0-1-1 0 0,0 0 1 0 0,-1 0-1 0 0,1 0 0 0 0,0-1 1 0 0,-1 1-1 0 0,1-1 1 0 0,0-1-1 0 0,-1 1 0 0 0,1-1 1 0 0,-1 0-1 0 0,0 0 1 0 0,3-2-26 0 0,16-6 91 0 0,60-24-725 0 0,-64 26-789 0 0,-7 5-3426 0 0,-7 2-6049 0 0</inkml:trace>
  <inkml:trace contextRef="#ctx0" brushRef="#br0" timeOffset="65731.28">17294 1736 10034 0 0,'0'0'1899'0'0,"0"0"-803"0"0,0 0-189 0 0,0 0 280 0 0,0 0 279 0 0,0 0 102 0 0,0 0-214 0 0,0 0-299 0 0,0 0-246 0 0,0 0-201 0 0,0 0-100 0 0,0 0-67 0 0,-1 21-83 0 0,-5 65-38 0 0,-16-9 507 0 0,11-59-696 0 0,4-19-3459 0 0,4-9-3669 0 0,2 8 3672 0 0,1-3-7593 0 0</inkml:trace>
  <inkml:trace contextRef="#ctx0" brushRef="#br0" timeOffset="66195.429">17445 1431 4337 0 0,'0'0'5646'0'0,"0"0"-3342"0"0,0 0-1059 0 0,0 0 89 0 0,0 0 131 0 0,0 0 25 0 0,0 0-170 0 0,0 0-283 0 0,0 0-215 0 0,0 0-128 0 0,0 0-98 0 0,0 0-108 0 0,0 0-105 0 0,-5 6-80 0 0,-17 21-79 0 0,18-24 1712 0 0,-29 20-1843 0 0,33-24-209 0 0,0 1 0 0 0,0 0 0 0 0,1 0 0 0 0,-1-1-1 0 0,0 1 1 0 0,0 0 0 0 0,0 0 0 0 0,0-1-1 0 0,0 1 1 0 0,1 0 0 0 0,-1-1 0 0 0,0 1-1 0 0,0 0 1 0 0,0 0 0 0 0,0-1 0 0 0,0 1-1 0 0,0 0 1 0 0,0-1 0 0 0,0 1 0 0 0,0 0 0 0 0,0-1-1 0 0,0 1 1 0 0,0 0 0 0 0,0 0 0 0 0,0-1-1 0 0,0 1 1 0 0,0 0 0 0 0,-1-1 0 0 0,1 1-1 0 0,0 0 1 0 0,0 0 0 0 0,0-1 0 0 0,0 1-1 0 0,-1 0 1 0 0,1 0 0 0 0,0-1 0 0 0,0 1-1 0 0,0 0 1 0 0,-1 0 0 0 0,1 0 0 0 0,0-1 0 0 0,0 1-1 0 0,-1 0 1 0 0,1 0 116 0 0,2-4-1185 0 0,2-3-5550 0 0,-1 4-4364 0 0</inkml:trace>
  <inkml:trace contextRef="#ctx0" brushRef="#br0" timeOffset="67180.981">16834 845 5633 0 0,'0'0'1975'0'0,"0"0"-456"0"0,0 0-84 0 0,0 0 162 0 0,0 0 28 0 0,0 0-146 0 0,0 0-268 0 0,0 0-361 0 0,0 0-317 0 0,0 0-153 0 0,0 0 26 0 0,0 0 87 0 0,4 0 117 0 0,16-3 46 0 0,-1 2 1 0 0,1 1-1 0 0,0 0 1 0 0,-1 1 0 0 0,1 2-1 0 0,-1 0 1 0 0,1 0 0 0 0,-1 2-657 0 0,102-1 1253 0 0,60-26-758 0 0,-131 22 1245 0 0,-54-2-1680 0 0,0 0-1 0 0,0 0 0 0 0,0 0 0 0 0,1-1 1 0 0,-1 1-1 0 0,1-1 0 0 0,0 0 1 0 0,0 0-1 0 0,0 0 0 0 0,0 0 0 0 0,0-1 1 0 0,1 1-1 0 0,-1-1 0 0 0,1 1 0 0 0,0-1 1 0 0,0 0-1 0 0,0-1-59 0 0,-3-3 83 0 0,-72-138 280 0 0,62 87-1101 0 0,22 43-2065 0 0,10 2-3533 0 0,-6 10-6126 0 0</inkml:trace>
  <inkml:trace contextRef="#ctx0" brushRef="#br0" timeOffset="72831.7">18680 856 1888 0 0,'0'0'1277'0'0,"0"0"-60"0"0,0 0 114 0 0,0 0 250 0 0,0 0 195 0 0,0 0 32 0 0,0 0-117 0 0,0 0-213 0 0,0 0-182 0 0,0 0-146 0 0,0 0-59 0 0,6-8-31 0 0,16-27-49 0 0,-17 36 5051 0 0,-12 28-6436 0 0,6-26 877 0 0,-8 42-193 0 0,2 0 1 0 0,2 0 0 0 0,2 0 0 0 0,2 1-1 0 0,2 0 1 0 0,2 6-311 0 0,-1 124 321 0 0,-37 133 1 0 0,0-192-345 0 0,29-108-210 0 0,6-10 159 0 0,7-25-1550 0 0,5-14-921 0 0,-6 20-531 0 0,-1 0-4403 0 0,-1 12-3892 0 0</inkml:trace>
  <inkml:trace contextRef="#ctx0" brushRef="#br0" timeOffset="73272.201">18305 1287 2264 0 0,'0'0'3949'0'0,"0"0"-1660"0"0,0 0-561 0 0,0 0 65 0 0,0 0 118 0 0,0 0-71 0 0,0 0-254 0 0,0 0-329 0 0,0 0-260 0 0,0 0-173 0 0,0 0-57 0 0,0 0-19 0 0,0 0-49 0 0,0 0-29 0 0,0 0-58 0 0,2 10 2735 0 0,141 17-1292 0 0,-72-15-1764 0 0,1-3 1 0 0,0-3-1 0 0,61-4-291 0 0,-28-20-272 0 0,-89-9-5129 0 0,-12 23 3624 0 0,2-1-6160 0 0,-4 4-4221 0 0</inkml:trace>
  <inkml:trace contextRef="#ctx0" brushRef="#br0" timeOffset="73689.451">19352 1324 9474 0 0,'0'0'2299'0'0,"0"0"-281"0"0,0 0-226 0 0,0 0-159 0 0,0 0-253 0 0,0 0-296 0 0,0 0-204 0 0,0 0-191 0 0,0 0-128 0 0,0 0-69 0 0,0 0-49 0 0,0 0-64 0 0,-19 18-61 0 0,-60 56-66 0 0,73-69-218 0 0,-1 1-1 0 0,1 0 1 0 0,0 1 0 0 0,1-1-1 0 0,0 1 1 0 0,0 0-1 0 0,0 0 1 0 0,0 1-1 0 0,1-1 1 0 0,1 1-1 0 0,-1 0 1 0 0,1 0-1 0 0,1 0 1 0 0,-1 4-34 0 0,-1-1-2 0 0,2-4 30 0 0,0-1 1 0 0,1 1-1 0 0,-1 0 0 0 0,1-1 0 0 0,0 1 0 0 0,1 0 0 0 0,0 0 0 0 0,0-1 0 0 0,0 1 0 0 0,1 0 0 0 0,0 0 0 0 0,0-1 0 0 0,1 1 0 0 0,0-1 0 0 0,0 1 0 0 0,0-1 0 0 0,1 0 0 0 0,0 1 0 0 0,0-1 0 0 0,1-1 0 0 0,-1 1 0 0 0,1 0 0 0 0,0-1 0 0 0,1 0 0 0 0,0 0 0 0 0,-1 0 0 0 0,2-1 0 0 0,-1 1 0 0 0,0-1 0 0 0,1-1 0 0 0,0 1 0 0 0,0-1 0 0 0,0 0 0 0 0,0 0 0 0 0,0 0 0 0 0,1-1 0 0 0,-1 0 0 0 0,1-1 0 0 0,-1 1 0 0 0,2-1-28 0 0,8 0 197 0 0,0 0 1 0 0,0-1 0 0 0,-1 0-1 0 0,1-1 1 0 0,0-1 0 0 0,-1-1 0 0 0,1 0-1 0 0,-1-1 1 0 0,0-1 0 0 0,0 0-1 0 0,0-1 1 0 0,13-8-198 0 0,-20 10 53 0 0,-1 0 0 0 0,1-1 0 0 0,-1 0 1 0 0,0 0-1 0 0,0 0 0 0 0,-1-1 0 0 0,1 0 0 0 0,-1 0 0 0 0,-1-1 0 0 0,1 0 0 0 0,-1 0 1 0 0,0 0-1 0 0,-1 0 0 0 0,1-1 0 0 0,-2 0 0 0 0,1 0 0 0 0,-1 0 0 0 0,0 0 1 0 0,-1-1-1 0 0,0 1 0 0 0,0-1 0 0 0,-1 1 0 0 0,0-1 0 0 0,0-2-53 0 0,-3 3-39 0 0,0 0 0 0 0,0 0 1 0 0,0 0-1 0 0,-1 1 0 0 0,0-1 0 0 0,-1 1 0 0 0,0 0 0 0 0,0 0 0 0 0,0 0 0 0 0,-1 0 1 0 0,0 1-1 0 0,-1 0 0 0 0,1 0 0 0 0,-1 0 0 0 0,0 0 0 0 0,0 1 0 0 0,-1 0 0 0 0,0 1 1 0 0,0-1-1 0 0,0 1 0 0 0,0 1 0 0 0,-1-1 0 0 0,1 1 0 0 0,-1 1 0 0 0,0-1 1 0 0,0 1-1 0 0,-8-1 39 0 0,-58-9-1615 0 0,25 10-4700 0 0,33 2-5770 0 0</inkml:trace>
  <inkml:trace contextRef="#ctx0" brushRef="#br0" timeOffset="90410.421">21537 956 0 0 0,'0'0'1698'0'0,"0"0"223"0"0,0 0 153 0 0,0 0-21 0 0,0 0-178 0 0,0 0-267 0 0,0 0-296 0 0,0 0-238 0 0,0 0-207 0 0,0 0-148 0 0,20 0-77 0 0,57 0-33 0 0,-58 0 24 0 0,-19 0 12 0 0,0 0-8 0 0,0 0-33 0 0,0 0-49 0 0,0 0-39 0 0,0 0-19 0 0,0 0-12 0 0,0 0-19 0 0,0 0-19 0 0,-4 3 3004 0 0,-20 13-2927 0 0,-59 20-297 0 0,-1-4-1 0 0,-1-3 1 0 0,-27 2-227 0 0,-71 24 72 0 0,-183 48 155 0 0,343-92-23 0 0,23-11-233 0 0,0 0 39 0 0,126 56 1732 0 0,-66-36-1586 0 0,1-2-1 0 0,0-4 1 0 0,1-2-1 0 0,1-2 1 0 0,63 0-156 0 0,21-3 107 0 0,96 13 30 0 0,-224-11-111 0 0,-19-8-6 0 0,0-1-21 0 0,0 0 24 0 0,0 0 27 0 0,-35 11 185 0 0,-414 137-184 0 0,126-38-107 0 0,123-37-43 0 0,200-73 97 0 0,-1 0-1 0 0,1 0 0 0 0,-1 1 1 0 0,1-1-1 0 0,-1 0 1 0 0,1 0-1 0 0,0 1 1 0 0,-1-1-1 0 0,1 0 1 0 0,0 1-1 0 0,-1-1 1 0 0,1 1-1 0 0,0-1 0 0 0,-1 0 1 0 0,1 1-1 0 0,0-1 1 0 0,0 1-1 0 0,-1-1 1 0 0,1 1-1 0 0,0-1 1 0 0,0 1-1 0 0,0-1 1 0 0,0 1-1 0 0,0-1 1 0 0,0 1-1 0 0,0-1 0 0 0,0 1 1 0 0,0-1-1 0 0,0 1 1 0 0,0-1-1 0 0,0 1 1 0 0,0-1-1 0 0,0 1 1 0 0,0-1-1 0 0,0 1 1 0 0,0-1-1 0 0,1 1 0 0 0,-1-1 1 0 0,0 0-1 0 0,0 1 1 0 0,1-1-1 0 0,-1 1 1 0 0,0-1-1 0 0,1 0 1 0 0,-1 1-1 0 0,0-1 1 0 0,1 1-1 0 0,-1-1 0 0 0,0 0 1 0 0,1 0-1 0 0,-1 1 1 0 0,1-1-1 0 0,-1 0 1 0 0,1 0-1 0 0,-1 1 1 0 0,1-1-1 0 0,-1 0 1 0 0,1 0-1 0 0,-1 0 1 0 0,1 0 2 0 0,30 20 97 0 0,-7-12-43 0 0,0-1 0 0 0,1-1 0 0 0,0-1 0 0 0,0-1 0 0 0,0-1 0 0 0,0-2 0 0 0,8 0-54 0 0,36 3 140 0 0,222 26 219 0 0,82 26 22 0 0,-297-35-325 0 0,-50-4-91 0 0,-67-19-2896 0 0,36 0 2245 0 0,1 1-947 0 0,1 0-2357 0 0,-1-2-8409 0 0</inkml:trace>
  <inkml:trace contextRef="#ctx0" brushRef="#br0" timeOffset="90851.863">22005 1048 5145 0 0,'0'0'2186'0'0,"0"0"-134"0"0,0 0-71 0 0,0 0-10 0 0,0 0-52 0 0,0 0-207 0 0,0 0-306 0 0,0 0-318 0 0,0 0-233 0 0,0 0-127 0 0,0 0-88 0 0,0 0-32 0 0,0 0-54 0 0,11 3 1456 0 0,-28 546 482 0 0,-32-295-2082 0 0,36-232-1060 0 0,0-42-2331 0 0,4-17-1615 0 0,9 11-3589 0 0,0 24 7458 0 0,0-9-9891 0 0</inkml:trace>
  <inkml:trace contextRef="#ctx0" brushRef="#br0" timeOffset="91222.201">21907 1081 7914 0 0,'0'0'2077'0'0,"0"0"-228"0"0,0 0-41 0 0,0 0-14 0 0,0 0-66 0 0,0 0-165 0 0,0 0-301 0 0,0 0-318 0 0,0 0-214 0 0,0 0-142 0 0,0 0-72 0 0,0 0-9 0 0,0 0 14 0 0,12-9 6 0 0,38-25-43 0 0,9 24 623 0 0,-44 11-854 0 0,141 13 1317 0 0,-109-6-1357 0 0,1-3 1 0 0,0-2-1 0 0,0-2 0 0 0,2-2-213 0 0,-5 1 43 0 0,-8-4-80 0 0,-32 3-631 0 0,-19 2-7565 0 0,7 3 2656 0 0,3-1-5777 0 0</inkml:trace>
  <inkml:trace contextRef="#ctx0" brushRef="#br0" timeOffset="91776.811">21917 1397 6681 0 0,'0'0'2508'0'0,"0"0"-545"0"0,0 0-154 0 0,0 0 65 0 0,0 0-91 0 0,0 0-284 0 0,0 0-379 0 0,0 0-287 0 0,0 0-195 0 0,0 0-139 0 0,0 0-87 0 0,0 0-56 0 0,0 0-40 0 0,-2 2-38 0 0,-9 11 631 0 0,11-13-717 0 0,4 19 1936 0 0,9-12-1778 0 0,1-1 1 0 0,1 0 0 0 0,-1-1 0 0 0,1-1 0 0 0,0 0 0 0 0,0-1 0 0 0,0 0 0 0 0,0-2 0 0 0,1 1 0 0 0,-1-2 0 0 0,12-1-351 0 0,446 5 1355 0 0,-473-4-1383 0 0,0 0 19 0 0,0 0-10 0 0,0 0 13 0 0,-92-1-2874 0 0,82-5 704 0 0,5 2-3044 0 0,2 4-6821 0 0</inkml:trace>
  <inkml:trace contextRef="#ctx0" brushRef="#br0" timeOffset="92542.064">21856 772 8082 0 0,'0'0'2087'0'0,"0"0"-284"0"0,0 0-43 0 0,0 0-21 0 0,0 0-50 0 0,0 0-164 0 0,0 0-251 0 0,0 0-235 0 0,0 0-215 0 0,0 0-139 0 0,0 0-66 0 0,0 0-37 0 0,0 0-14 0 0,-3-1-5 0 0,3 1-445 0 0,0-1 0 0 0,0 1 1 0 0,0 0-1 0 0,0 0 1 0 0,0 0-1 0 0,0-1 1 0 0,0 1-1 0 0,0 0 0 0 0,0 0 1 0 0,0-1-1 0 0,0 1 1 0 0,0 0-1 0 0,0 0 1 0 0,-1-1-1 0 0,1 1 0 0 0,0 0 1 0 0,0 0-119 0 0,46 0 1134 0 0,-28 1-943 0 0,393-16 1422 0 0,-330 15-1201 0 0,-94 0 1089 0 0,-102-115-1125 0 0,23-29-1217 0 0,68 77-5801 0 0,22 54-6223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4513 7474 0 0,'0'0'1387'0'0,"0"0"-199"0"0,0 0 39 0 0,0 0 170 0 0,0 0 125 0 0,0 0-18 0 0,0 0-210 0 0,0 0-284 0 0,0 0-254 0 0,0 0-219 0 0,0 0-158 0 0,-5 0-68 0 0,-15 0-21 0 0,15 0 5 0 0,5 0 14 0 0,0 0-43 0 0,0 0-22 0 0,0 0 4 0 0,0 0 16 0 0,0 0 49 0 0,0 0 57 0 0,0 0 18 0 0,11-23 928 0 0,9-38-625 0 0,-20 60-532 0 0,0 1 26 0 0,0 0 4 0 0,0 0 11 0 0,0 0-14 0 0,0 0-19 0 0,0 0-18 0 0,0 0 0 0 0,-16 20-550 0 0,9-3-3124 0 0,2-5-5139 0 0,2-2-3790 0 0</inkml:trace>
  <inkml:trace contextRef="#ctx0" brushRef="#br0" timeOffset="481.957">328 4966 14315 0 0,'0'0'1551'0'0,"0"0"-409"0"0,0 0-166 0 0,0 0 35 0 0,0 0 34 0 0,0 0-42 0 0,0 0-176 0 0,0 0-218 0 0,0 0-176 0 0,0 0-127 0 0,0 0-68 0 0,0 0-33 0 0,0 0-8 0 0,5-4 989 0 0,10-11 879 0 0,-13 8-1393 0 0,-18 18-284 0 0,-29 40-127 0 0,58-58-852 0 0,8-3-1548 0 0,-11 6-2283 0 0,-4 0-7774 0 0</inkml:trace>
  <inkml:trace contextRef="#ctx0" brushRef="#br0" timeOffset="1617.031">5729 4406 11218 0 0,'0'0'1857'0'0,"0"0"-249"0"0,0 0-162 0 0,0 0-67 0 0,0 0-38 0 0,0 0-156 0 0,0 0-269 0 0,0 0-251 0 0,0 0-247 0 0,0 0-174 0 0,0 0-94 0 0,-1 2-10 0 0,4 88 1544 0 0,-3 219 481 0 0,-29 75-1830 0 0,36-278-1615 0 0,-3-102 310 0 0,-3-4-3416 0 0,-1 0-4192 0 0,0 0-2655 0 0</inkml:trace>
  <inkml:trace contextRef="#ctx0" brushRef="#br0" timeOffset="3795.581">5632 4399 6817 0 0,'0'0'1475'0'0,"0"0"-342"0"0,0 0-205 0 0,0 0 7 0 0,0 0 58 0 0,0 0-2 0 0,0 0-57 0 0,0 0-78 0 0,0 0-76 0 0,0 0-65 0 0,0 0-82 0 0,0 0-73 0 0,30-9-35 0 0,94-29-7 0 0,-36 25 693 0 0,-65 14-825 0 0,151 21 1709 0 0,-122-9-1796 0 0,0-2 1 0 0,0-3-1 0 0,1-2 1 0 0,0-2-1 0 0,0-3 1 0 0,0-2-1 0 0,18-4-299 0 0,144-32 266 0 0,79-3-290 0 0,-21 40 172 0 0,-273 0-151 0 0,0 0 11 0 0,0 0 13 0 0,0 0 6 0 0,0 0 9 0 0,0 0-1 0 0,0 0 2 0 0,0 0-6 0 0,0 0-9 0 0,0 0 10 0 0,0 0-13 0 0,0 0-10 0 0,0 0-3 0 0,0 0-9 0 0,0 0 6 0 0,0 0-9 0 0,20 3 1861 0 0,-26 53-1394 0 0,-19 172 47 0 0,6-69-341 0 0,-10 164-25 0 0,-6-95-10 0 0,13-148 93 0 0,17 28 30 0 0,5-108-263 0 0,0 0-2 0 0,0 0 15 0 0,-12 0 1043 0 0,-81-8-989 0 0,-364 5-97 0 0,120 7 10 0 0,254-26 60 0 0,26 18-22 0 0,-1 2 0 0 0,0 3 0 0 0,1 2 0 0 0,-18 6-10 0 0,-73-9 23 0 0,48-7 21 0 0,35-1-27 0 0,65 8-27 0 0,0 0 20 0 0,0 0 5 0 0,0 0-4 0 0,0 0 6 0 0,0 0 6 0 0,0 0-27 0 0,3-12 34 0 0,0 0 0 0 0,1 0 0 0 0,1 0 0 0 0,0 0 0 0 0,0 0 1 0 0,1 1-1 0 0,1 0 0 0 0,-1 1 0 0 0,8-8-30 0 0,-10 12-11 0 0,0-2-50 0 0,-1 1 0 0 0,0-1-1 0 0,0 0 1 0 0,0 0 0 0 0,-1 0 0 0 0,-1 0 0 0 0,1 0 0 0 0,-1 0 0 0 0,0-1 0 0 0,-1 1-1 0 0,0 0 1 0 0,-1-2 61 0 0,-7-2-1497 0 0,3 8-605 0 0,2-3-4505 0 0,3 3-5491 0 0</inkml:trace>
  <inkml:trace contextRef="#ctx0" brushRef="#br0" timeOffset="4619.676">6053 5294 10202 0 0,'0'0'2591'0'0,"0"0"-681"0"0,0 0-302 0 0,0 0-1 0 0,0 0 74 0 0,0 0-47 0 0,0 0-223 0 0,0 0-267 0 0,0 0-304 0 0,0 0-208 0 0,0 0-114 0 0,0 0-69 0 0,0 0-32 0 0,0-13-43 0 0,3-93 470 0 0,6 75-747 0 0,1 0 0 0 0,2 0-1 0 0,1 1 1 0 0,2 0 0 0 0,1 1 0 0 0,1 1 0 0 0,1 1 0 0 0,1 0-1 0 0,2 2 1 0 0,12-12-97 0 0,62-52 50 0 0,-91 86-58 0 0,-4 2-23 0 0,0 1 1 0 0,0 0-10 0 0,4 34-37 0 0,2 57 178 0 0,-7-81-101 0 0,0-1 0 0 0,0 1 0 0 0,1-1 1 0 0,1 1-1 0 0,0-1 0 0 0,0 0 0 0 0,1 1 0 0 0,0-1 1 0 0,1 0-1 0 0,-1 0 0 0 0,2 0 0 0 0,0 0 1 0 0,0-1-1 0 0,0 1 0 0 0,1-1 0 0 0,1 2 0 0 0,-3-10 5 0 0,0 1 0 0 0,-1 0 0 0 0,1-1-1 0 0,0 1 1 0 0,0-1 0 0 0,0 0 0 0 0,0 0-1 0 0,0 0 1 0 0,-1 0 0 0 0,1-1 0 0 0,0 1 0 0 0,0-1-1 0 0,0 0 1 0 0,-1 0 0 0 0,1 0 0 0 0,0 0 0 0 0,-1 0-1 0 0,1 0 1 0 0,-1-1 0 0 0,1 1 0 0 0,-1-1-1 0 0,0 0 1 0 0,0 1 0 0 0,0-1 0 0 0,0 0 0 0 0,0 0-1 0 0,0-1 1 0 0,0 1 0 0 0,0 0 0 0 0,-1-1-5 0 0,0 2-1 0 0,41-38 9 0 0,-2-2 1 0 0,-2-2-1 0 0,21-33-8 0 0,-59 77-3 0 0,0-1-1 0 0,1 0 1 0 0,-1 0-1 0 0,0 1 1 0 0,0-1-1 0 0,0 0 1 0 0,0 0-1 0 0,1 0 1 0 0,-1 1-1 0 0,0-1 1 0 0,0 0-1 0 0,0 0 1 0 0,1 0-1 0 0,-1 0 1 0 0,0 1-1 0 0,0-1 1 0 0,0 0 0 0 0,1 0-1 0 0,-1 0 1 0 0,0 0-1 0 0,0 0 1 0 0,1 0-1 0 0,-1 0 1 0 0,0 0-1 0 0,1 0 1 0 0,-1 0-1 0 0,0 0 1 0 0,0 0-1 0 0,1 0 1 0 0,-1 0-1 0 0,0 0 1 0 0,0 0-1 0 0,1 0 1 0 0,-1 0-1 0 0,0 0 1 0 0,0 0-1 0 0,1 0 1 0 0,-1 0 3 0 0,0 15 24 0 0,15 263 12 0 0,-15-273-128 0 0,5 50-90 0 0,4-23-2902 0 0,0-24-6145 0 0,-5-8-3069 0 0</inkml:trace>
  <inkml:trace contextRef="#ctx0" brushRef="#br0" timeOffset="4873.21">6887 5058 16315 0 0,'0'0'1466'0'0,"0"0"-331"0"0,0 0 0 0 0,0 0 116 0 0,0 0 44 0 0,0 0-103 0 0,0 0-248 0 0,0 0-237 0 0,0 0-169 0 0,0 0-93 0 0,0 0-84 0 0,0 0-81 0 0,0 0-76 0 0,-7 26-51 0 0,-20 79-21 0 0,1 0 382 0 0,2-76-974 0 0,23-29 80 0 0,1 0-280 0 0,0-7-8362 0 0,0 3-3050 0 0</inkml:trace>
  <inkml:trace contextRef="#ctx0" brushRef="#br0" timeOffset="8661.937">5602 4863 0 0 0,'0'0'1022'0'0,"0"0"783"0"0,0 0 154 0 0,0 0-128 0 0,0 0-184 0 0,0 0-174 0 0,0 0-96 0 0,0 0-124 0 0,0 0-122 0 0,0 0-107 0 0,3-1-88 0 0,11-1-21 0 0,-11 1 1 0 0,-3 1-12 0 0,0 0-22 0 0,-22 0 1390 0 0,-25-8-1621 0 0,-1 3-1 0 0,0 2 1 0 0,0 2-1 0 0,-17 3-650 0 0,-7-1 452 0 0,-607 43 1678 0 0,393-59-1112 0 0,55 4-393 0 0,51 26-298 0 0,145-15-231 0 0,-52-1 135 0 0,29-5-131 0 0,-53 5 181 0 0,111 1-248 0 0,0 0-14 0 0,0 0-12 0 0,0 0-13 0 0,0 0 1 0 0,0 0 8 0 0,0 0-9 0 0,0 0 1 0 0,0 0 13 0 0,0 0 12 0 0,0 0-3 0 0,0 0-2 0 0,0 0 1 0 0,0 0 19 0 0,0 0-23 0 0,0 0-14 0 0,0 0 10 0 0,0 0-20 0 0,0 0-30 0 0,0 0 18 0 0,0 0 34 0 0,0 0 30 0 0,0 0-22 0 0,0 0-4 0 0,0 0-3 0 0,0 0-23 0 0,0 0-8 0 0,0 0 9 0 0,0 0 7 0 0,13-27 458 0 0,84-261-413 0 0,-44 128-58 0 0,-50 153 19 0 0,-2 5-116 0 0,-1 24 4 0 0,11 43 136 0 0,3 1 0 0 0,3-2 0 0 0,8 19-26 0 0,109 223 33 0 0,-126-282-14 0 0,-1 1 1 0 0,-1-1-1 0 0,-1 2 1 0 0,-1-1-1 0 0,-1 0 1 0 0,-1 1-1 0 0,-2 15-19 0 0,0-40 15 0 0,0 0 3 0 0,0 1-12 0 0,0-1 6 0 0,0-1 18 0 0,0 0-7 0 0,0 0 8 0 0,0 0 9 0 0,0 0 9 0 0,0 0 12 0 0,0 0 6 0 0,0 0 6 0 0,0 0-10 0 0,0 0 5 0 0,0 0-5 0 0,0 0-8 0 0,-22-19 146 0 0,-61-62-201 0 0,49 47 0 0 0,-176-156-9 0 0,120 120-65 0 0,81 62-53 0 0,-16-10-2637 0 0,30 32-9409 0 0,-3-10-483 0 0</inkml:trace>
  <inkml:trace contextRef="#ctx0" brushRef="#br0" timeOffset="9312.949">2999 4189 12059 0 0,'0'0'1393'0'0,"0"0"42"0"0,0 0 32 0 0,0 0 36 0 0,0 0 15 0 0,0 0-77 0 0,0 0-160 0 0,0 0-206 0 0,0 0-211 0 0,0 0-231 0 0,0 0-193 0 0,0 0-142 0 0,0 0-94 0 0,-7-3-47 0 0,-23-8 45 0 0,23 45 768 0 0,12 440 1395 0 0,-23-109-1988 0 0,12-289-647 0 0,6-76 163 0 0,0 0-24 0 0,0 0-11 0 0,0 0-26 0 0,0 0-6 0 0,0 0-26 0 0,0 0-65 0 0,6-26-2076 0 0,-1 5 655 0 0,2-13-1385 0 0,-4 9-4254 0 0,-1 10-4389 0 0</inkml:trace>
  <inkml:trace contextRef="#ctx0" brushRef="#br0" timeOffset="9964.804">2651 4278 3601 0 0,'0'0'1444'0'0,"0"0"-106"0"0,0 0 15 0 0,0 0 146 0 0,0 0 240 0 0,0 0 120 0 0,0 0-48 0 0,0 0-188 0 0,0 0-290 0 0,0 0-233 0 0,0 0-181 0 0,0 0-108 0 0,0 0-54 0 0,-11-7-50 0 0,-35-17-40 0 0,38 17 5757 0 0,13 4-4891 0 0,17 3-2754 0 0,-20 0 1822 0 0,120-6 0 0 0,-1-5 0 0 0,90-22-601 0 0,-34 5 228 0 0,-31 14-43 0 0,-145 14-174 0 0,-1 0 28 0 0,0 0-11 0 0,0 0-3 0 0,0 0 3 0 0,0 0-5 0 0,0 0 9 0 0,0 0-8 0 0,0 0 8 0 0,0 0-12 0 0,0 0-4 0 0,0 0 1 0 0,0 0 3 0 0,0 0-15 0 0,0 0-22 0 0,0 0 1 0 0,0 0 5 0 0,0 0-3 0 0,0 0-6 0 0,-4-3-1297 0 0,4 2-5823 0 0,0 1-5228 0 0</inkml:trace>
  <inkml:trace contextRef="#ctx0" brushRef="#br0" timeOffset="-22533.575">142 518 3449 0 0,'0'0'2459'0'0,"0"0"-1794"0"0,0 0-293 0 0,0 0 419 0 0,0 0 456 0 0,36-22 339 0 0,117-71 94 0 0,102-50 2945 0 0,-226 126-4287 0 0,294-193 3178 0 0,-290 177-2298 0 0,-32 56 1303 0 0,-13 41-2263 0 0,-33 189 593 0 0,5 62-851 0 0,23-104 258 0 0,-49 453 150 0 0,-30-219-258 0 0,76-375-143 0 0,20-70-30 0 0,0 0 1 0 0,-1 0-1 0 0,1-1 0 0 0,0 1 0 0 0,0 0 1 0 0,0 0-1 0 0,0 0 0 0 0,-1 0 1 0 0,1 0-1 0 0,0 0 0 0 0,0 0 1 0 0,0-1-1 0 0,-1 1 0 0 0,1 0 0 0 0,0 0 1 0 0,0 0-1 0 0,0 0 0 0 0,-1 0 1 0 0,1 0-1 0 0,0 0 0 0 0,0 0 1 0 0,0 0-1 0 0,-1 0 0 0 0,1 0 1 0 0,0 0-1 0 0,0 0 0 0 0,0 0 0 0 0,-1 1 1 0 0,1-1-1 0 0,0 0 0 0 0,0 0 23 0 0,4-24-478 0 0,5-35-1340 0 0,-8 33-1531 0 0,0 5-2554 0 0,-1 6-5803 0 0</inkml:trace>
  <inkml:trace contextRef="#ctx0" brushRef="#br0" timeOffset="-22244.967">335 1255 18020 0 0,'0'0'307'0'0,"0"0"43"0"0,0 0 74 0 0,0 0 271 0 0,0 0 235 0 0,0 0 94 0 0,0 0-77 0 0,38-19-183 0 0,122-60-156 0 0,-32 26 212 0 0,121-21-680 0 0,-140 63-7624 0 0,-91 11-4188 0 0</inkml:trace>
  <inkml:trace contextRef="#ctx0" brushRef="#br0" timeOffset="-21998.919">1250 1641 13035 0 0,'0'0'773'0'0,"0"0"-161"0"0,0 0 69 0 0,0 0 348 0 0,0 0 275 0 0,0 0 67 0 0,0 0-196 0 0,0 0-307 0 0,0 0-257 0 0,0 0-156 0 0,0 0-80 0 0,0 0-59 0 0,0 0-13 0 0,2-18-1 0 0,28-143 580 0 0,-18 119-676 0 0,2 2-1 0 0,1-1 1 0 0,3 2 0 0 0,1 1 0 0 0,2 0 0 0 0,14-18-206 0 0,-31 50-81 0 0,-1 0 1 0 0,2 1 0 0 0,-1-1-1 0 0,1 1 1 0 0,-1 0 0 0 0,1 1-1 0 0,1-1 1 0 0,-1 1 0 0 0,1 0-1 0 0,-1 0 1 0 0,1 1 0 0 0,0 0-1 0 0,1 0 1 0 0,-1 0-1 0 0,0 1 1 0 0,5-2 80 0 0,3 21-5147 0 0,-12-8-2371 0 0,0-1-3858 0 0</inkml:trace>
  <inkml:trace contextRef="#ctx0" brushRef="#br0" timeOffset="-21695.268">1670 1354 7026 0 0,'0'0'1856'0'0,"0"0"-138"0"0,0 0-91 0 0,0 0-100 0 0,0 0-146 0 0,0 0-163 0 0,0 0-167 0 0,0 0-167 0 0,0 0-103 0 0,0 0-120 0 0,32-6-104 0 0,101-20-53 0 0,-131 26-479 0 0,0 0 0 0 0,0 0-1 0 0,1 0 1 0 0,-1 0 0 0 0,0 0-1 0 0,0 0 1 0 0,0-1 0 0 0,0 1 0 0 0,0-1-1 0 0,0 1 1 0 0,0-1 0 0 0,0 0-1 0 0,0 0 1 0 0,0 0 0 0 0,0 0 0 0 0,0 0-1 0 0,0 0 1 0 0,-1 0 0 0 0,1-1-1 0 0,0 1 1 0 0,-1-1 0 0 0,1 1 0 0 0,-1-1-1 0 0,0 0 1 0 0,1 1 0 0 0,-1-1-1 0 0,0-1-24 0 0,2-5 147 0 0,0 3-62 0 0,0 0 0 0 0,0 0 0 0 0,-1-1 0 0 0,0 1 0 0 0,0-1 0 0 0,-1 0 0 0 0,1 1 0 0 0,-1-1 0 0 0,0 0 0 0 0,-1 0 0 0 0,1 0 0 0 0,-1 0 0 0 0,-1 0 0 0 0,1 0-85 0 0,0 4 1 0 0,-1 0 1 0 0,1 0-1 0 0,-1 0 1 0 0,1-1-1 0 0,-1 1 1 0 0,0 0 0 0 0,0 0-1 0 0,0 0 1 0 0,0 0-1 0 0,0 1 1 0 0,-1-1-1 0 0,1 0 1 0 0,0 0 0 0 0,-1 1-1 0 0,1-1 1 0 0,-1 1-1 0 0,0-1 1 0 0,1 1-1 0 0,-1 0 1 0 0,0-1 0 0 0,0 1-1 0 0,0 0 1 0 0,0 0-1 0 0,0 1 1 0 0,0-1-1 0 0,0 0 1 0 0,0 1 0 0 0,0-1-1 0 0,-1 1 1 0 0,1-1-1 0 0,0 1 1 0 0,0 0-1 0 0,0 0 1 0 0,0 0 0 0 0,-1 0-1 0 0,1 1 1 0 0,0-1-1 0 0,-1 1-1 0 0,-8 2-25 0 0,0 2 0 0 0,1 0-1 0 0,-1 0 1 0 0,1 0 0 0 0,0 2 0 0 0,0-1-1 0 0,1 1 1 0 0,0 0 0 0 0,0 1 0 0 0,1 0-1 0 0,0 1 1 0 0,0 0 0 0 0,1 0 0 0 0,0 0-1 0 0,1 1 1 0 0,0 0 0 0 0,0 0-1 0 0,-2 7 26 0 0,3-8 11 0 0,0 1-1 0 0,1-1 0 0 0,0 1 0 0 0,1-1 0 0 0,-1 1 0 0 0,2 0 0 0 0,0 1 0 0 0,0-1 0 0 0,1 0 0 0 0,0 0 1 0 0,1 1-1 0 0,0-1 0 0 0,0 0 0 0 0,2 6-10 0 0,-1-11 1 0 0,1 0 0 0 0,-1 0 0 0 0,1 0 0 0 0,0-1 0 0 0,1 1 1 0 0,-1 0-1 0 0,1-1 0 0 0,0 0 0 0 0,0 0 0 0 0,0 0 0 0 0,1 0 0 0 0,-1 0 0 0 0,1 0 0 0 0,0-1 1 0 0,0 0-1 0 0,0 0 0 0 0,1 0 0 0 0,-1 0 0 0 0,1-1 0 0 0,-1 0 0 0 0,1 0 0 0 0,0 0 1 0 0,0 0-1 0 0,0-1 0 0 0,0 1 0 0 0,3-1-1 0 0,4 1-54 0 0,0 0-1 0 0,0 0 1 0 0,0-2 0 0 0,0 1-1 0 0,0-2 1 0 0,0 1 0 0 0,0-2 0 0 0,0 1-1 0 0,0-2 1 0 0,-1 0 0 0 0,2 0 54 0 0,60-26-2324 0 0,-27 8-7100 0 0,-34 16-801 0 0</inkml:trace>
  <inkml:trace contextRef="#ctx0" brushRef="#br0" timeOffset="-21350.959">2115 1435 3889 0 0,'0'0'2954'0'0,"0"0"-1282"0"0,0 0-70 0 0,0 0 182 0 0,0 0-38 0 0,0 0-127 0 0,0 0-193 0 0,0 0-220 0 0,0 0-164 0 0,0 0-147 0 0,33-12-148 0 0,100-40-132 0 0,-39-2 606 0 0,-87 49-1181 0 0,0 1 0 0 0,-1-1 0 0 0,0 0 0 0 0,0 0-1 0 0,0-1 1 0 0,-1 0 0 0 0,0 0 0 0 0,0 0 0 0 0,0-1 0 0 0,-1 1 0 0 0,0-1 0 0 0,0 0-1 0 0,0 0 1 0 0,-1-1 0 0 0,0 1 0 0 0,-1-1 0 0 0,0 1 0 0 0,0-1 0 0 0,0-7-40 0 0,-2 13-13 0 0,-1 0 0 0 0,1 0 0 0 0,-1 0 0 0 0,0 0 0 0 0,0 0 0 0 0,0 0 0 0 0,0 0 0 0 0,0 0 0 0 0,0 1 0 0 0,0-1 0 0 0,-1 0 0 0 0,1 1 0 0 0,0-1 1 0 0,-1 1-1 0 0,0-1 0 0 0,1 1 0 0 0,-1 0 0 0 0,0 0 0 0 0,0 0 0 0 0,1 0 0 0 0,-1 0 0 0 0,0 0 0 0 0,0 0 0 0 0,0 1 0 0 0,0-1 0 0 0,0 1 0 0 0,0-1 0 0 0,0 1 1 0 0,-1 0-1 0 0,1 0 0 0 0,-1 0 13 0 0,-69-1-721 0 0,61 5 715 0 0,-1 0 0 0 0,0 1 0 0 0,1 0 0 0 0,0 1 0 0 0,0 0 0 0 0,1 1 0 0 0,0 0 0 0 0,0 1 0 0 0,0 0 0 0 0,1 0 0 0 0,0 1 0 0 0,1 0 0 0 0,0 1 0 0 0,0 0 0 0 0,1 0 0 0 0,1 0 0 0 0,-1 1 0 0 0,2 0 0 0 0,-1 0 0 0 0,2 1 0 0 0,-1-1-1 0 0,2 1 1 0 0,-1 0 0 0 0,2 0 0 0 0,0 1 0 0 0,0-1 0 0 0,1 8 6 0 0,1-15 12 0 0,0 0-1 0 0,1 0 1 0 0,0 0-1 0 0,0 0 1 0 0,0 0-1 0 0,0-1 1 0 0,1 1-1 0 0,0 0 1 0 0,0-1-1 0 0,0 1 0 0 0,1-1 1 0 0,-1 0-1 0 0,1 1 1 0 0,0-1-1 0 0,0-1 1 0 0,1 1-1 0 0,-1 0 1 0 0,1-1-1 0 0,0 0 1 0 0,0 0-1 0 0,0 0 1 0 0,0 0-1 0 0,0 0 1 0 0,1-1-1 0 0,-1 0 1 0 0,1 0-1 0 0,-1 0 0 0 0,1-1 1 0 0,0 1-1 0 0,2-1-11 0 0,15 6-33 0 0,1-2 0 0 0,0 0 0 0 0,0-1 0 0 0,1-2 0 0 0,-1 0 0 0 0,1-2 0 0 0,18-1 33 0 0,43-8-5773 0 0,-62 5-5353 0 0</inkml:trace>
  <inkml:trace contextRef="#ctx0" brushRef="#br0" timeOffset="-19713.156">3737 213 9058 0 0,'0'0'2194'0'0,"0"0"-242"0"0,0 0-293 0 0,0 0-171 0 0,0 0-57 0 0,0 0-93 0 0,0 0-190 0 0,0 0-209 0 0,0 0-248 0 0,0 0-210 0 0,0 0-140 0 0,0 0-41 0 0,-4-5 28 0 0,1 3-280 0 0,3 2-36 0 0,0 1 0 0 0,0-1 0 0 0,0 1 0 0 0,0-1 0 0 0,0 1 0 0 0,0-1 0 0 0,0 1 1 0 0,0-1-1 0 0,-1 1 0 0 0,1-1 0 0 0,0 1 0 0 0,0-1 0 0 0,0 1 0 0 0,-1-1 0 0 0,1 0 0 0 0,0 1 1 0 0,0-1-1 0 0,-1 1 0 0 0,1-1 0 0 0,0 0 0 0 0,-1 1 0 0 0,1-1 0 0 0,-1 0 0 0 0,1 1 1 0 0,0-1-1 0 0,-1 0 0 0 0,1 0 0 0 0,-1 1 0 0 0,1-1 0 0 0,-1 0 0 0 0,1 0 0 0 0,-1 0 0 0 0,1 0 1 0 0,-1 0-1 0 0,1 0 0 0 0,0 1 0 0 0,-1-1 0 0 0,1 0 0 0 0,-1 0 0 0 0,1-1 0 0 0,-1 1 1 0 0,1 0-1 0 0,-1 0 0 0 0,1 0 0 0 0,-1 0 0 0 0,1 0 0 0 0,-1 0 0 0 0,1-1 0 0 0,-1 1 0 0 0,1 0 1 0 0,-1 0-1 0 0,1-1 0 0 0,0 1 0 0 0,-1 0 0 0 0,1-1 0 0 0,0 1 0 0 0,-1 0 0 0 0,1-1-12 0 0,9 248 1615 0 0,8 105-711 0 0,-16 7-904 0 0,-1-236 37 0 0,0-123-25 0 0,8-19 269 0 0,-2 2-286 0 0,1 0 0 0 0,0 1 0 0 0,2 0 1 0 0,0 1-1 0 0,0 0 0 0 0,2 0 0 0 0,-1 1 0 0 0,2 1 0 0 0,10-10 5 0 0,-4 5-12 0 0,2 1-1 0 0,0 0 1 0 0,1 2-1 0 0,0 0 1 0 0,1 2-1 0 0,1 0 1 0 0,0 2-1 0 0,1 0 1 0 0,0 2-1 0 0,0 0 1 0 0,1 2-1 0 0,0 0 1 0 0,1 2-1 0 0,-1 1 1 0 0,1 1-1 0 0,19 1 13 0 0,-38 3 2 0 0,-1 1 0 0 0,1 0 1 0 0,0 1-1 0 0,-1 0 0 0 0,0 0 0 0 0,1 0 0 0 0,-1 1 1 0 0,0 0-1 0 0,-1 0 0 0 0,1 0 0 0 0,-1 1 0 0 0,0-1 1 0 0,0 2-1 0 0,0-1 0 0 0,-1 0 0 0 0,0 1 0 0 0,0 0 1 0 0,0 0-1 0 0,-1 0 0 0 0,1 0 0 0 0,-2 0 0 0 0,1 1 1 0 0,-1 0-1 0 0,0-1 0 0 0,0 1 0 0 0,-1 0 0 0 0,1 0 1 0 0,-2 0-1 0 0,1 0 0 0 0,-1 0 0 0 0,0 0 0 0 0,0 0 1 0 0,-1 0-1 0 0,0 0 0 0 0,0 0 0 0 0,-1 0 0 0 0,0-1 1 0 0,0 1-1 0 0,-1 0 0 0 0,-1 3-2 0 0,-8 14 7 0 0,-1-1 0 0 0,-1 0 0 0 0,-1-1 0 0 0,-1 0 0 0 0,-1-1 0 0 0,0-1 0 0 0,-2-1 0 0 0,0-1 0 0 0,-1 0 0 0 0,-1-1 0 0 0,-1-1 0 0 0,0-2 0 0 0,-1 0 0 0 0,0-1 1 0 0,-1-1-1 0 0,-1-2 0 0 0,0 0 0 0 0,0-1 0 0 0,-1-2 0 0 0,1-1 0 0 0,-2 0 0 0 0,-7-1-7 0 0,-65-5-158 0 0,97-1 82 0 0,0 1 1 0 0,0-1 0 0 0,0 0-1 0 0,0 1 1 0 0,0-1 0 0 0,-1 0 0 0 0,2 0-1 0 0,-1-1 1 0 0,0 1 0 0 0,0 0-1 0 0,0-1 1 0 0,1 1 0 0 0,-1-1 0 0 0,0 1-1 0 0,1-1 1 0 0,-1 0 0 0 0,1 1 0 0 0,0-1-1 0 0,0 0 1 0 0,0 0 0 0 0,0 0-1 0 0,0 0 1 0 0,0 0 0 0 0,0-1 0 0 0,1 1-1 0 0,-1 0 1 0 0,1 0 0 0 0,-1 0-1 0 0,1-1 1 0 0,0 1 0 0 0,0 0 0 0 0,0 0-1 0 0,0-1 1 0 0,0 1 0 0 0,1 0-1 0 0,-1 0 1 0 0,1 0 0 0 0,-1-1 0 0 0,1 1-1 0 0,0 0 1 0 0,0-1 75 0 0,25-46-3888 0 0,-5 20-3302 0 0,-20 28 6884 0 0,14-15-11259 0 0</inkml:trace>
  <inkml:trace contextRef="#ctx0" brushRef="#br0" timeOffset="-19432.165">4713 968 17156 0 0,'0'0'829'0'0,"0"0"-138"0"0,0 0 114 0 0,0 0 172 0 0,0 0 103 0 0,0 0-51 0 0,-31 25-155 0 0,-97 83-167 0 0,59-31 262 0 0,65-73-951 0 0,1 0 0 0 0,0 0 0 0 0,0 1 0 0 0,1-1 0 0 0,0 1-1 0 0,-1-1 1 0 0,1 1 0 0 0,1 0 0 0 0,-1 0 0 0 0,1 0 0 0 0,0 0-1 0 0,0 0 1 0 0,0 0 0 0 0,1 0 0 0 0,-1 0 0 0 0,1 0 0 0 0,0 0 0 0 0,1 0-1 0 0,0 1 1 0 0,-1-1 0 0 0,2 0 0 0 0,-1 0 0 0 0,0 0 0 0 0,1-1-1 0 0,0 1 1 0 0,0 0 0 0 0,1-1 0 0 0,-1 1 0 0 0,1-1 0 0 0,0 0-1 0 0,0 0 1 0 0,0 0 0 0 0,1 0 0 0 0,-1 0 0 0 0,1-1 0 0 0,0 1-1 0 0,3 1-16 0 0,8-1 33 0 0,0 0 0 0 0,0-1 1 0 0,0-1-1 0 0,0 0 0 0 0,0-1 1 0 0,1-1-1 0 0,-1 0 1 0 0,0-1-1 0 0,1-1 0 0 0,-1 0 1 0 0,0-1-1 0 0,0-1 1 0 0,-1 0-1 0 0,1-1 0 0 0,-1-1 1 0 0,0 0-1 0 0,0-1 1 0 0,-1 0-1 0 0,12-9-34 0 0,-18 12 20 0 0,-1 0 0 0 0,1 0 0 0 0,-1-1 0 0 0,1 0 0 0 0,-1 0 0 0 0,-1 0 0 0 0,1-1 0 0 0,-1 0 0 0 0,0 0 1 0 0,0-1-1 0 0,-1 1 0 0 0,0-1 0 0 0,0 0 0 0 0,-1 0 0 0 0,1 0 0 0 0,-1-1 0 0 0,-1 1 0 0 0,0-1 0 0 0,0 0 0 0 0,0 0 0 0 0,-1 1 0 0 0,0-1 0 0 0,-1 0 0 0 0,0 0 0 0 0,0 0 0 0 0,0 0 0 0 0,-2-6-20 0 0,-3 6-102 0 0,1 1 0 0 0,-2-1 0 0 0,1 1-1 0 0,-1 1 1 0 0,0-1 0 0 0,0 1-1 0 0,-1 0 1 0 0,1 0 0 0 0,-1 1 0 0 0,-1 0-1 0 0,1 0 1 0 0,-1 1 0 0 0,0 0 0 0 0,0 0-1 0 0,0 1 1 0 0,0 0 0 0 0,-1 0-1 0 0,1 1 1 0 0,-1 0 0 0 0,0 0 0 0 0,0 1-1 0 0,1 1 1 0 0,-1-1 0 0 0,0 1-1 0 0,0 1 1 0 0,-2 0 102 0 0,-37 1-2594 0 0,16 3-5477 0 0,20-1-3697 0 0</inkml:trace>
  <inkml:trace contextRef="#ctx0" brushRef="#br0" timeOffset="-18962.289">5217 923 11819 0 0,'0'0'4859'0'0,"0"0"-3216"0"0,0 0-964 0 0,0 0 213 0 0,0 0 187 0 0,0 0 0 0 0,0 0-185 0 0,0 0-376 0 0,0 0-239 0 0,0 0-70 0 0,0 0-13 0 0,0 0-45 0 0,0 0-31 0 0,-31 32-32 0 0,-96 100-53 0 0,121-127-35 0 0,0 1 1 0 0,1 0-1 0 0,0-1 1 0 0,0 2-1 0 0,0-1 0 0 0,1 0 1 0 0,0 1-1 0 0,0 0 1 0 0,1 0-1 0 0,0 0 0 0 0,0 0 1 0 0,1 1-1 0 0,-1 2 0 0 0,-1 5-8 0 0,2-10-1 0 0,-1 0 1 0 0,1 0-1 0 0,1 1 0 0 0,-1-1 0 0 0,1 0 1 0 0,0 1-1 0 0,0-1 0 0 0,1 1 0 0 0,-1 0 0 0 0,1-1 1 0 0,0 1-1 0 0,1-1 0 0 0,-1 1 0 0 0,1 0 0 0 0,1-1 1 0 0,-1 0-1 0 0,1 1 0 0 0,-1-1 0 0 0,1 0 0 0 0,1 0 1 0 0,-1 0-1 0 0,1 0 0 0 0,0 0 0 0 0,0 0 1 0 0,1-1-1 0 0,-1 0 0 0 0,1 1 0 0 0,0-1 0 0 0,0-1 1 0 0,0 1-1 0 0,0 0 0 0 0,1-1 0 0 0,0 0 0 0 0,4 2 10 0 0,0-2 21 0 0,0 0 1 0 0,1-1 0 0 0,-1 0 0 0 0,1 0 0 0 0,-1-1 0 0 0,1-1-1 0 0,-1 1 1 0 0,1-2 0 0 0,0 1 0 0 0,-1-1 0 0 0,1-1 0 0 0,-1 1 0 0 0,0-2-1 0 0,0 1 1 0 0,1-1 0 0 0,-2-1 0 0 0,1 0 0 0 0,0 0 0 0 0,-1-1 0 0 0,0 0-1 0 0,0 0 1 0 0,2-2-23 0 0,9-8 117 0 0,0 0 1 0 0,-1-1-1 0 0,-1-1 0 0 0,-1 0 0 0 0,-1-1 0 0 0,0-1 1 0 0,-1-1-1 0 0,3-7-117 0 0,11-24 32 0 0,-2 0-1 0 0,-3-2 1 0 0,-2 0 0 0 0,-3-1-1 0 0,-1-2 1 0 0,-3 1 0 0 0,-3-2-1 0 0,-2 1 1 0 0,-2-8-32 0 0,-4 45-105 0 0,-1 0 0 0 0,0 0 0 0 0,-1 0 0 0 0,-1-1 0 0 0,-1 1-1 0 0,-1 0 1 0 0,-1 0 0 0 0,0 0 0 0 0,-1 0 0 0 0,-1 0 0 0 0,-1 1 0 0 0,-1 0 0 0 0,-1 0 0 0 0,0 1-1 0 0,-1 0 1 0 0,0 0 0 0 0,-8-8 105 0 0,11 21 10 0 0,0 0 1 0 0,0 0-1 0 0,-1 1 0 0 0,1 0 0 0 0,-1 0 1 0 0,0 1-1 0 0,0 0 0 0 0,0 0 0 0 0,0 1 1 0 0,0 0-1 0 0,0 0 0 0 0,-1 0 0 0 0,1 1 1 0 0,0 0-1 0 0,0 0 0 0 0,-1 1 0 0 0,1 0 1 0 0,0 0-1 0 0,0 1 0 0 0,0 0 0 0 0,0 0 1 0 0,0 1-1 0 0,1 0 0 0 0,-1 0 0 0 0,1 0 1 0 0,0 1-1 0 0,0 0 0 0 0,0 0 0 0 0,0 1 1 0 0,0-1-1 0 0,1 1 0 0 0,0 1 0 0 0,0-1 1 0 0,1 1-1 0 0,-1 0-10 0 0,-9 9 92 0 0,1 1-1 0 0,1 0 1 0 0,1 1 0 0 0,0 0 0 0 0,1 1-1 0 0,1 0 1 0 0,0 1 0 0 0,2 0 0 0 0,0 0-1 0 0,1 0 1 0 0,1 1 0 0 0,1 0 0 0 0,1 0-1 0 0,0 0 1 0 0,2 1 0 0 0,0-1 0 0 0,1 0-1 0 0,1 1 1 0 0,1-1 0 0 0,1 0-1 0 0,1 0 1 0 0,1 0 0 0 0,0-1 0 0 0,3 4-92 0 0,12 22 92 0 0,2-1 1 0 0,2-1-1 0 0,2-1 0 0 0,2-1 1 0 0,2-2-1 0 0,1-1 1 0 0,2-1-1 0 0,1-2 0 0 0,2-1 1 0 0,8 4-93 0 0,69 34-617 0 0,-60-52-6338 0 0,-42-17-5301 0 0</inkml:trace>
  <inkml:trace contextRef="#ctx0" brushRef="#br0" timeOffset="-18060.099">5786 1038 1176 0 0,'0'0'2390'0'0,"0"0"-668"0"0,0 0-54 0 0,0 0 307 0 0,0 0 303 0 0,0 0 81 0 0,0 0-176 0 0,0 0-308 0 0,0 0-369 0 0,0 0-332 0 0,0 0-267 0 0,0 0-226 0 0,0 0-148 0 0,-5-7-98 0 0,-19-18-55 0 0,22 25-348 0 0,0 1 0 0 0,1-1-1 0 0,-1 1 1 0 0,1 0-1 0 0,-1-1 1 0 0,1 1 0 0 0,-1 0-1 0 0,1 0 1 0 0,0 0-1 0 0,-1 0 1 0 0,1 0 0 0 0,0 0-1 0 0,0 1 1 0 0,0-1 0 0 0,0 0-1 0 0,0 1 1 0 0,0-1-1 0 0,0 1 1 0 0,0-1 0 0 0,0 1-1 0 0,1-1 1 0 0,-1 1-1 0 0,1 0 1 0 0,-1-1 0 0 0,1 1-1 0 0,-1-1 1 0 0,1 2-32 0 0,-2 2 111 0 0,-6 9-54 0 0,1-1 1 0 0,1 1 0 0 0,1 1 0 0 0,0-1 0 0 0,0 1 0 0 0,2-1 0 0 0,0 1 0 0 0,0 0 0 0 0,2 0 0 0 0,0 1 0 0 0,0-1 0 0 0,1 0-1 0 0,1 0 1 0 0,1 3-58 0 0,1-13 15 0 0,1 0 0 0 0,-1 0 0 0 0,1 0 0 0 0,0-1-1 0 0,0 1 1 0 0,1-1 0 0 0,-1 0 0 0 0,1 0 0 0 0,0-1 0 0 0,0 0-1 0 0,0 1 1 0 0,0-2 0 0 0,1 1 0 0 0,-1-1 0 0 0,1 1 0 0 0,0-1-1 0 0,0-1 1 0 0,-1 1 0 0 0,1-1 0 0 0,0 0 0 0 0,0-1 0 0 0,0 1-1 0 0,0-1 1 0 0,0 0 0 0 0,0-1 0 0 0,0 0 0 0 0,0 1 0 0 0,0-2-1 0 0,0 1 1 0 0,0-1 0 0 0,0 0 0 0 0,-1 0 0 0 0,1-1-1 0 0,1 0-14 0 0,19-7 78 0 0,-1-1 0 0 0,0-2 0 0 0,-1 0 0 0 0,-1-1-1 0 0,0-1 1 0 0,-1-2 0 0 0,0 0 0 0 0,-2-1-1 0 0,0-1 1 0 0,-1-1 0 0 0,0-1 0 0 0,-2 0-1 0 0,-1-2 1 0 0,-1 1 0 0 0,0-2 0 0 0,4-13-78 0 0,-9-4 486 0 0,-10 41-423 0 0,0 0-15 0 0,0 0-16 0 0,0 9-2 0 0,41 174 71 0 0,76 280-108 0 0,-107-398 0 0 0,-3 0-1 0 0,-2 0 0 0 0,-3 0 1 0 0,-6 51 7 0 0,4-104-1 0 0,0-1 0 0 0,-1 0 0 0 0,-1 0 0 0 0,0 0 0 0 0,0 0 0 0 0,-1 0 1 0 0,-1-1-1 0 0,0 1 0 0 0,0-1 0 0 0,-1 0 0 0 0,0 0 0 0 0,-1 0 0 0 0,0-1 0 0 0,0 0 1 0 0,-1 0-1 0 0,0-1 0 0 0,-1 1 0 0 0,0-1 0 0 0,0-1 0 0 0,0 0 0 0 0,-1 0 1 0 0,-1-1-1 0 0,1 0 0 0 0,-1 0 0 0 0,0-1 0 0 0,0 0 0 0 0,0-1 0 0 0,-1 0 1 0 0,1-1-1 0 0,-1 0 0 0 0,-8 1 1 0 0,19-4-1 0 0,-120 2-52 0 0,115-3 52 0 0,1 0 0 0 0,-1 0 1 0 0,0 0-1 0 0,1-1 0 0 0,-1 0 1 0 0,1 0-1 0 0,0 0 0 0 0,0-1 0 0 0,0 1 1 0 0,0-1-1 0 0,0 0 0 0 0,0 0 0 0 0,1 0 1 0 0,-1-1-1 0 0,1 1 0 0 0,0-1 1 0 0,0 0-1 0 0,0 0 0 0 0,1 0 0 0 0,-1 0 1 0 0,1 0-1 0 0,0-1 0 0 0,-1-2 1 0 0,0-3-10 0 0,0 0-1 0 0,1 0 1 0 0,0 0 0 0 0,1 0-1 0 0,0 0 1 0 0,0 0-1 0 0,1 0 1 0 0,0 0 0 0 0,1 0-1 0 0,0-1 1 0 0,1 1 0 0 0,0 0-1 0 0,0 1 1 0 0,1-1-1 0 0,0 0 1 0 0,1 1 0 0 0,0 0-1 0 0,1 0 1 0 0,2-3 10 0 0,11-19-115 0 0,2 2 1 0 0,1 0 0 0 0,1 1-1 0 0,23-21 115 0 0,61-50-1277 0 0,-69 70-1504 0 0,1 0-3480 0 0,-15 13-5899 0 0</inkml:trace>
  <inkml:trace contextRef="#ctx0" brushRef="#br0" timeOffset="-17082.166">7798 1041 7554 0 0,'0'0'1743'0'0,"0"0"-284"0"0,0 0-152 0 0,0 0 1 0 0,0 0 19 0 0,0 0-98 0 0,0 0-188 0 0,0 0-173 0 0,-32 5-145 0 0,-100 18-122 0 0,127-23-550 0 0,1 1 0 0 0,-1 0-1 0 0,1 0 1 0 0,-1 0 0 0 0,0 0 0 0 0,1 1-1 0 0,0-1 1 0 0,-1 1 0 0 0,1 1 0 0 0,0-1-1 0 0,0 0 1 0 0,0 1 0 0 0,0 0 0 0 0,1 0 0 0 0,-1 0-1 0 0,-2 4-50 0 0,-4 3 156 0 0,-5 2-63 0 0,2 0 0 0 0,-1 0 0 0 0,2 1 0 0 0,-1 1 0 0 0,2 0 0 0 0,0 1 0 0 0,1 0 0 0 0,0 1 0 0 0,1 0 0 0 0,1 0 0 0 0,0 1-1 0 0,2 0 1 0 0,0 0 0 0 0,0 1 0 0 0,2-1 0 0 0,0 1 0 0 0,1 0 0 0 0,1 1 0 0 0,0 9-93 0 0,3-23 27 0 0,0-1 1 0 0,0 1-1 0 0,1 0 1 0 0,-1-1-1 0 0,1 0 1 0 0,0 1-1 0 0,0-1 0 0 0,1 0 1 0 0,-1 0-1 0 0,1 0 1 0 0,0 0-1 0 0,0 0 1 0 0,0-1-1 0 0,1 1 0 0 0,-1-1 1 0 0,1 0-1 0 0,0 0 1 0 0,0 0-1 0 0,0 0 1 0 0,0-1-1 0 0,0 0 0 0 0,0 0 1 0 0,1 0-1 0 0,-1 0 1 0 0,1-1-1 0 0,-1 1 1 0 0,6 0-28 0 0,1 0 107 0 0,0 0 0 0 0,1-1 0 0 0,-1 0 1 0 0,1-1-1 0 0,-1 0 0 0 0,1 0 0 0 0,-1-1 1 0 0,1-1-1 0 0,-1 0 0 0 0,0-1 0 0 0,6-2-107 0 0,22-12 224 0 0,-1-2-1 0 0,0-2 1 0 0,-2-2-1 0 0,-1-1 0 0 0,0-1 1 0 0,-2-3-1 0 0,-1 0 0 0 0,-1-2 1 0 0,-2-1-1 0 0,13-19-223 0 0,-15 21 60 0 0,-2 0 0 0 0,-1-2-1 0 0,-1-1 1 0 0,-1-1 0 0 0,-2 0 0 0 0,-2-2-1 0 0,-1 0 1 0 0,-2-1 0 0 0,-1-1 0 0 0,-2 0-1 0 0,-1-1 1 0 0,-2 0 0 0 0,-2 0-1 0 0,2-38-59 0 0,-7 57-3 0 0,-1-1-1 0 0,0 0 0 0 0,-2 0 0 0 0,-1 0 0 0 0,0 0 0 0 0,-1 0 0 0 0,-1 1 1 0 0,-1-1-1 0 0,-1 1 0 0 0,-1 0 0 0 0,0 1 0 0 0,-1 0 0 0 0,-1 0 0 0 0,-1 1 1 0 0,0 0-1 0 0,-2 0 0 0 0,0 1 0 0 0,-8-8 4 0 0,14 19-11 0 0,1 0 0 0 0,-2 0 0 0 0,1 0 0 0 0,0 1 0 0 0,-1 0 0 0 0,0 1 0 0 0,0-1 0 0 0,0 1 0 0 0,0 1 0 0 0,0-1 0 0 0,-1 1 0 0 0,1 0 0 0 0,-1 1 0 0 0,0 0 0 0 0,1 0 0 0 0,-1 1 0 0 0,0 0 0 0 0,1 0 0 0 0,-1 1 0 0 0,0 0 0 0 0,1 0 0 0 0,-1 0 0 0 0,1 1 0 0 0,-1 1 0 0 0,1-1 0 0 0,0 1 0 0 0,0 0 0 0 0,0 1 0 0 0,0 0 0 0 0,1 0 0 0 0,-1 0 0 0 0,1 1 0 0 0,0 0 0 0 0,1 0 0 0 0,-1 0 0 0 0,1 1 0 0 0,0 0 0 0 0,0 0 0 0 0,1 0 0 0 0,-1 0 0 0 0,0 4 11 0 0,-6 15 22 0 0,1 0-1 0 0,1 0 1 0 0,1 1 0 0 0,1 1-1 0 0,2-1 1 0 0,0 1-1 0 0,2 0 1 0 0,1 0-1 0 0,1 0 1 0 0,2 0-1 0 0,0 0 1 0 0,4 17-22 0 0,3-1 112 0 0,1 0 0 0 0,2-1 0 0 0,2 0 1 0 0,2-1-1 0 0,1 0 0 0 0,3-1 0 0 0,1-1 0 0 0,1-1 0 0 0,3-1 1 0 0,25 31-113 0 0,164 179 1591 0 0,-176-219-2808 0 0,-6-23-7717 0 0,-23-5-2241 0 0</inkml:trace>
  <inkml:trace contextRef="#ctx0" brushRef="#br0" timeOffset="-16832.409">8656 1229 10002 0 0,'0'0'2633'0'0,"0"0"-2073"0"0,0 0-352 0 0,0 0-80 0 0,0 0-56 0 0,-70 199-88 0 0,70-181-160 0 0,6-3-280 0 0,1 0-520 0 0,4-4-1521 0 0,-5-8-6985 0 0</inkml:trace>
  <inkml:trace contextRef="#ctx0" brushRef="#br0" timeOffset="-16582.549">8584 688 17556 0 0,'0'0'344'0'0,"0"0"-400"0"0,0 0-144 0 0,0 0-40 0 0,0 0 24 0 0,0 0 48 0 0,0 0-56 0 0,0 0-152 0 0,0 0-345 0 0,0 0-695 0 0,0 0-2241 0 0,0 0-6969 0 0</inkml:trace>
  <inkml:trace contextRef="#ctx0" brushRef="#br0" timeOffset="-15742.009">9317 997 12323 0 0,'0'0'2852'0'0,"0"0"-1277"0"0,0 0-476 0 0,0 0 3 0 0,0 0-21 0 0,0 0-70 0 0,0 0-105 0 0,0 0-126 0 0,-31-1-81 0 0,-97 1-73 0 0,50 16 167 0 0,65-9-620 0 0,-2 0-127 0 0,1 1-1 0 0,-1 0 1 0 0,2 1-1 0 0,-1 0 1 0 0,1 1-1 0 0,1 1 1 0 0,0 0-1 0 0,0 1 1 0 0,1 0-1 0 0,1 1 1 0 0,0 0-1 0 0,0 0 1 0 0,2 1-1 0 0,-1 0 1 0 0,2 1-1 0 0,0 0 1 0 0,1 0-1 0 0,0 1 1 0 0,1-1-1 0 0,1 1 1 0 0,1 0-1 0 0,0 0 1 0 0,1 1-1 0 0,1-1 1 0 0,0 1-46 0 0,1-11 1 0 0,0-1-1 0 0,0 0 1 0 0,1 0 0 0 0,0 1 0 0 0,0-1 0 0 0,0 0 0 0 0,1 0 0 0 0,0 0 0 0 0,0 0 0 0 0,0 0 0 0 0,0 0 0 0 0,1-1 0 0 0,0 1 0 0 0,0-1-1 0 0,0 1 1 0 0,0-1 0 0 0,1 0 0 0 0,0-1 0 0 0,0 1 0 0 0,0 0 0 0 0,0-1 0 0 0,0 0 0 0 0,1 0 0 0 0,-1-1 0 0 0,1 1 0 0 0,0-1 0 0 0,0 0 0 0 0,0 0-1 0 0,0 0 1 0 0,0-1 0 0 0,0 1 0 0 0,0-2 0 0 0,1 1 0 0 0,-1 0 0 0 0,0-1 0 0 0,2 0-1 0 0,8 0 26 0 0,86-15 237 0 0,-79 4-207 0 0,-1-1-1 0 0,0-1 1 0 0,0 0-1 0 0,-2-2 1 0 0,0-1-1 0 0,0 0 1 0 0,-1-1-1 0 0,6-10-55 0 0,158-211 166 0 0,-133 189-68 0 0,-59 97 344 0 0,-1-8 230 0 0,11-39-612 0 0,0-1-16 0 0,0 0-3 0 0,0 0 6 0 0,0 0 2 0 0,0 0 13 0 0,0 0 22 0 0,0 0-16 0 0,0 0-10 0 0,0 0 0 0 0,0 0-17 0 0,0 0 14 0 0,0 0 12 0 0,0 0-11 0 0,0 0-14 0 0,0 0 1 0 0,0 0 6 0 0,0 0-9 0 0,0 0 11 0 0,0 0-7 0 0,0 0-20 0 0,0 0 5 0 0,0 0 2 0 0,0 0-6 0 0,0 0-1 0 0,0 0-1 0 0,0 0-11 0 0,0 0-16 0 0,0 0 16 0 0,0 0-11 0 0,-18 58 41 0 0,1 61-46 0 0,17-116 4 0 0,0 1 0 0 0,0 0 0 0 0,0-1 0 0 0,0 1 1 0 0,1-1-1 0 0,-1 1 0 0 0,1-1 0 0 0,0 1 0 0 0,0-1 0 0 0,0 1 1 0 0,1-1-1 0 0,-1 0 0 0 0,1 1 0 0 0,0-1 0 0 0,-1 0 0 0 0,2 0 1 0 0,-1 0-1 0 0,0-1 0 0 0,0 1 0 0 0,1-1 0 0 0,0 1 1 0 0,-1-1-1 0 0,1 0 0 0 0,0 0 0 0 0,0 0 0 0 0,0 0 0 0 0,1 0 1 0 0,-1-1-1 0 0,0 1 0 0 0,1-1 0 0 0,-1 0 0 0 0,0 0 0 0 0,1 0 1 0 0,-1-1-1 0 0,1 1 0 0 0,0-1 0 0 0,-1 0 0 0 0,2 0 0 0 0,64-6-260 0 0,-43 7-786 0 0,-17 3-2335 0 0,1 0-6213 0 0,-5-3-2874 0 0</inkml:trace>
  <inkml:trace contextRef="#ctx0" brushRef="#br0" timeOffset="-14612.945">10352 1067 2657 0 0,'0'0'2848'0'0,"0"0"-1074"0"0,0 0-299 0 0,0 0 172 0 0,0 0 167 0 0,0 0 1 0 0,0 0-226 0 0,0 0-275 0 0,0 0-223 0 0,0 0-136 0 0,0 0-100 0 0,0 0-69 0 0,0 0-53 0 0,-19-14-64 0 0,-58-43-50 0 0,23 39 250 0 0,43 19-682 0 0,-6-2-1 0 0,0 2 0 0 0,1 0 0 0 0,-1 1 0 0 0,1 1 0 0 0,0 0 0 0 0,0 1 0 0 0,0 1 0 0 0,0 1 0 0 0,1 0 0 0 0,-1 1 0 0 0,2 0 1 0 0,-1 1-187 0 0,3-2 55 0 0,0 0 1 0 0,1 1-1 0 0,0 0 1 0 0,0 1-1 0 0,0 0 1 0 0,1 1 0 0 0,1 0-1 0 0,-1 0 1 0 0,1 1-1 0 0,1 0 1 0 0,0 1-1 0 0,1 0 1 0 0,0 0-1 0 0,0 0 1 0 0,1 1 0 0 0,1 0-1 0 0,0 1 1 0 0,-3 11-56 0 0,6-20 7 0 0,1 0 0 0 0,0 0 1 0 0,1 0-1 0 0,-1 0 1 0 0,1 1-1 0 0,0-1 0 0 0,0 0 1 0 0,0 0-1 0 0,1 0 0 0 0,-1 1 1 0 0,1-1-1 0 0,0 0 0 0 0,0 0 1 0 0,1 0-1 0 0,-1 0 1 0 0,1 0-1 0 0,0 0 0 0 0,0-1 1 0 0,0 1-1 0 0,0-1 0 0 0,1 1 1 0 0,0-1-1 0 0,0 1-7 0 0,6 1 38 0 0,0 0 0 0 0,1-1 0 0 0,0 0-1 0 0,0 0 1 0 0,0-1 0 0 0,0 0 0 0 0,1-1 0 0 0,-1 0-1 0 0,1-1 1 0 0,0 0 0 0 0,-1 0 0 0 0,1-1 0 0 0,-1-1-1 0 0,1 0 1 0 0,0 0 0 0 0,-1-1 0 0 0,1 0 0 0 0,-1-1-1 0 0,0 0 1 0 0,0-1 0 0 0,0 0 0 0 0,-1-1 0 0 0,1 0-1 0 0,-1 0 1 0 0,0-1 0 0 0,5-4-38 0 0,203-150 543 0 0,-133 92-326 0 0,-48 32-45 0 0,-35 36-168 0 0,0 0 1 0 0,0 0-1 0 0,0 0 0 0 0,0 0 0 0 0,0 0 0 0 0,0 1 0 0 0,0-1 0 0 0,0 0 1 0 0,0 1-1 0 0,0-1 0 0 0,0 1 0 0 0,0-1 0 0 0,0 1 0 0 0,0-1 1 0 0,0 1-1 0 0,-1 0 0 0 0,1 0 0 0 0,0-1 0 0 0,0 1 0 0 0,-1 0 0 0 0,1 0 1 0 0,0 0-1 0 0,-1-1 0 0 0,1 1 0 0 0,-1 0 0 0 0,1 0 0 0 0,-1 0 1 0 0,0 0-1 0 0,1 0 0 0 0,-1 0 0 0 0,0 0 0 0 0,0 0 0 0 0,0 0 0 0 0,0 0 1 0 0,1 0-1 0 0,-1 0 0 0 0,-1 1 0 0 0,1-1 0 0 0,0 0 0 0 0,0 0 1 0 0,0 0-6 0 0,1 6 31 0 0,22 194 327 0 0,-21-142-322 0 0,12 441 61 0 0,-18-435-62 0 0,-3 1 0 0 0,-3-1-1 0 0,-3-1 1 0 0,-6 14-34 0 0,13-53-3 0 0,-1-1-1 0 0,-2 1 1 0 0,0-1-1 0 0,-2-1 1 0 0,0 0 0 0 0,-1-1-1 0 0,-2 0 1 0 0,0-1-1 0 0,-1 0 1 0 0,-1-1 0 0 0,-5 3 3 0 0,20-21 1 0 0,0-1-1 0 0,0 1 1 0 0,0-1 0 0 0,0 0 0 0 0,0 1 0 0 0,-1-1-1 0 0,1 0 1 0 0,0 0 0 0 0,-1 1 0 0 0,1-1 0 0 0,-1 0 0 0 0,1-1-1 0 0,-1 1 1 0 0,0 0 0 0 0,1 0 0 0 0,-1-1 0 0 0,0 1-1 0 0,0-1 1 0 0,1 1 0 0 0,-1-1 0 0 0,0 0 0 0 0,0 0 0 0 0,1 1-1 0 0,-1-1 1 0 0,0 0 0 0 0,0-1 0 0 0,0 1 0 0 0,1 0-1 0 0,-1-1 1 0 0,0 1 0 0 0,0-1 0 0 0,1 1 0 0 0,-1-1 0 0 0,0 0-1 0 0,1 1 1 0 0,-1-1 0 0 0,1 0 0 0 0,-1 0 0 0 0,0-1-1 0 0,-1-13-8 0 0,0 0 1 0 0,2 1-1 0 0,0-1 0 0 0,0 0 1 0 0,2 0-1 0 0,-1 0 1 0 0,2 1-1 0 0,0-1 0 0 0,1 0 1 0 0,0 1-1 0 0,2 0 1 0 0,-1 0-1 0 0,2 0 1 0 0,-1 0-1 0 0,2 1 0 0 0,3-6 8 0 0,-3 3 2 0 0,136-307-216 0 0,56-71 214 0 0,-174 349-17 0 0,16-28-50 0 0,-2 0 1 0 0,-4-3 0 0 0,-3-1-1 0 0,-4-1 1 0 0,0-11 66 0 0,-15-51-173 0 0,-14 138 170 0 0,1 0 1 0 0,0 0-1 0 0,-1 0 1 0 0,1 0-1 0 0,-1 0 1 0 0,0 0 0 0 0,0 0-1 0 0,0 0 1 0 0,0 0-1 0 0,0 0 1 0 0,0 1 0 0 0,0-1-1 0 0,-1 0 1 0 0,1 1-1 0 0,-1-1 1 0 0,1 1-1 0 0,-1-1 1 0 0,1 1 0 0 0,-1 0-1 0 0,0 0 1 0 0,0-1-1 0 0,0 1 1 0 0,1 0-1 0 0,-1 1 1 0 0,0-1 0 0 0,0 0-1 0 0,0 1 1 0 0,0-1-1 0 0,-1 1 1 0 0,1-1 0 0 0,0 1-1 0 0,0 0 1 0 0,0 0-1 0 0,0 0 1 0 0,0 0-1 0 0,0 0 1 0 0,-2 1 2 0 0,-76 27-152 0 0,67-19 149 0 0,0 0 0 0 0,0 0-1 0 0,1 1 1 0 0,1 1 0 0 0,0 0 0 0 0,0 1 0 0 0,1 0-1 0 0,1 0 1 0 0,0 1 0 0 0,1 0 0 0 0,0 0-1 0 0,-5 13 4 0 0,12-22-1 0 0,1-1 0 0 0,-1 1 0 0 0,1-1 0 0 0,0 1 0 0 0,0-1 0 0 0,0 1 0 0 0,1-1 0 0 0,-1 1 0 0 0,1-1 0 0 0,0 1 0 0 0,0-1 0 0 0,0 1 0 0 0,0-1 0 0 0,0 0 0 0 0,1 1 0 0 0,-1-1 0 0 0,1 0 0 0 0,0 0 0 0 0,0 0 0 0 0,1-1 0 0 0,-1 1 0 0 0,0 0 0 0 0,1-1 0 0 0,-1 1 0 0 0,1-1 0 0 0,0 0 0 0 0,0 0 0 0 0,0 0 0 0 0,0 0 0 0 0,0-1 0 0 0,1 1 0 0 0,-1-1 0 0 0,0 0 0 0 0,1 0 0 0 0,-1 0 0 0 0,1 0 0 0 0,-1 0 0 0 0,1-1 0 0 0,-1 0 0 0 0,1 0 0 0 0,-1 0 0 0 0,3 0 1 0 0,155 4 90 0 0,194-33-64 0 0,-353 30-19 0 0,0 0 1 0 0,0 1-1 0 0,0-1 1 0 0,0 1 0 0 0,0 0-1 0 0,0 0 1 0 0,0-1-1 0 0,-1 1 1 0 0,1 0-1 0 0,-1 0 1 0 0,1 1-1 0 0,-1-1 1 0 0,0 0 0 0 0,0 0-1 0 0,0 1 1 0 0,0-1-1 0 0,0 0 1 0 0,0 1-1 0 0,-1-1 1 0 0,1 1-1 0 0,-1-1 1 0 0,0 1 0 0 0,0-1-1 0 0,0 1 1 0 0,0-1-1 0 0,0 1 1 0 0,0 0-1 0 0,-1-1 1 0 0,1 1-1 0 0,-1-1 1 0 0,1 0-1 0 0,-1 1 1 0 0,-1 1-8 0 0,1 5 36 0 0,-79 226 58 0 0,80-234-153 0 0,0 0 1 0 0,1 0 0 0 0,-1 1 0 0 0,0-1 0 0 0,1 0 0 0 0,-1 0-1 0 0,1 0 1 0 0,-1 0 0 0 0,1 0 0 0 0,-1 0 0 0 0,1 0 0 0 0,0 0 0 0 0,0 0-1 0 0,0 0 1 0 0,-1 0 0 0 0,1 0 0 0 0,0 0 0 0 0,0 0 0 0 0,0-1-1 0 0,0 1 1 0 0,1 0 0 0 0,-1-1 0 0 0,0 1 0 0 0,0-1 0 0 0,0 1-1 0 0,0-1 1 0 0,1 1 0 0 0,-1-1 0 0 0,0 0 0 0 0,0 0 0 0 0,0 0-1 0 0,1 0 1 0 0,-1 0 0 0 0,0 0 0 0 0,0 0 0 0 0,1 0 0 0 0,-1 0 0 0 0,0 0-1 0 0,1-1 59 0 0,54-8-4473 0 0,-38 2 2075 0 0,1 0-4015 0 0,-4 3-5022 0 0</inkml:trace>
  <inkml:trace contextRef="#ctx0" brushRef="#br0" timeOffset="-14291.135">11686 1067 7674 0 0,'0'0'3408'0'0,"0"0"-502"0"0,0 0-506 0 0,0 0-353 0 0,0 0-271 0 0,0 0-293 0 0,0 0-316 0 0,0 0-290 0 0,0 0-246 0 0,0 0-169 0 0,0 0-92 0 0,0 0-35 0 0,0 0-28 0 0,-26 10-27 0 0,-87 34-53 0 0,37 9 53 0 0,62-39-218 0 0,3-4-21 0 0,0-2-20 0 0,1 0 0 0 0,-1 1 0 0 0,1 0 0 0 0,1 0 0 0 0,0 1 0 0 0,0 0 0 0 0,1 1 0 0 0,0 0 0 0 0,1 0 0 0 0,0 1 0 0 0,0 0 0 0 0,2 0 0 0 0,-1 0 0 0 0,2 1 0 0 0,0-1 0 0 0,0 1 0 0 0,1 0 0 0 0,1 1 0 0 0,0-1-1 0 0,0 13-20 0 0,4-23 7 0 0,0 1 0 0 0,0 0 0 0 0,0-1 0 0 0,0 0 0 0 0,1 1 0 0 0,0-1 0 0 0,-1 0 0 0 0,1 0 0 0 0,0-1 0 0 0,1 1 0 0 0,-1 0 0 0 0,0-1 0 0 0,1 0-1 0 0,-1 0 1 0 0,1 0 0 0 0,0 0 0 0 0,0-1 0 0 0,0 1 0 0 0,0-1 0 0 0,0 0 0 0 0,0 0 0 0 0,0-1 0 0 0,0 1 0 0 0,0-1 0 0 0,0 0 0 0 0,0 0 0 0 0,0 0-1 0 0,0 0 1 0 0,0-1 0 0 0,1 0 0 0 0,1 0-7 0 0,1 1 26 0 0,7-3 23 0 0,0 0 1 0 0,1-1 0 0 0,-2 0 0 0 0,1-1 0 0 0,0-1 0 0 0,-1 0 0 0 0,0-1-1 0 0,0 0 1 0 0,-1-1 0 0 0,0-1 0 0 0,-1 0 0 0 0,1 0 0 0 0,1-4-50 0 0,150-173 410 0 0,-107 155-424 0 0,-41 62 8 0 0,24 59 65 0 0,-21-43-1322 0 0,3-2-3585 0 0,-16-34-1508 0 0,-1-3-5874 0 0</inkml:trace>
  <inkml:trace contextRef="#ctx0" brushRef="#br0" timeOffset="-13827.804">12080 1490 18268 0 0,'0'0'1165'0'0,"0"0"-248"0"0,0 0 16 0 0,0 0 82 0 0,0 0 15 0 0,0 0-111 0 0,0 0-175 0 0,0 0-166 0 0,0 0-95 0 0,26-34-97 0 0,82-107-96 0 0,-44 62 53 0 0,33-16-113 0 0,-97 95-233 0 0,0 1 1 0 0,-1-1 0 0 0,1 0 0 0 0,0 1 0 0 0,0-1 0 0 0,0 0 0 0 0,-1 0 0 0 0,1 1 0 0 0,0-1 0 0 0,0 0 0 0 0,0 1 0 0 0,0-1 0 0 0,0 1 0 0 0,0-1 0 0 0,0 0 0 0 0,0 1 0 0 0,0-1 0 0 0,0 0 0 0 0,0 1 0 0 0,0-1 0 0 0,0 0 0 0 0,0 1 0 0 0,0-1 0 0 0,0 0 0 0 0,0 1 0 0 0,0-1 0 0 0,0 0 0 0 0,0 1 0 0 0,0-1 0 0 0,1 0 0 0 0,-1 1 0 0 0,0-1-1 0 0,0 0 1 0 0,0 1 0 0 0,1-1 0 0 0,-1 0 0 0 0,0 0 0 0 0,1 0 0 0 0,-1 1 0 0 0,0-1 0 0 0,0 0 0 0 0,1 0 0 0 0,-1 0 0 0 0,0 1 0 0 0,1-1 0 0 0,-1 0 0 0 0,0 0 0 0 0,1 0 0 0 0,-1 0 0 0 0,0 0 0 0 0,1 0 0 0 0,-1 0 0 0 0,0 0 0 0 0,1 0 0 0 0,-1 0 0 0 0,1 0 0 0 0,-1 0 0 0 0,0 0 0 0 0,1 0 0 0 0,-1 0 0 0 0,0 0 0 0 0,1 0 0 0 0,-1 0 0 0 0,0 0-1 0 0,1-1 1 0 0,-1 1 0 0 0,0 0 0 0 0,1 0 2 0 0,-7 31 34 0 0,-8 6-29 0 0,9-24 5 0 0,0 0 0 0 0,0 1 0 0 0,1-1 0 0 0,1 1 0 0 0,0 0 0 0 0,1 0 0 0 0,0 0 0 0 0,1 0 0 0 0,1 12-10 0 0,2-24 8 0 0,0-1 1 0 0,0 0-1 0 0,0 0 0 0 0,0 0 0 0 0,0 0 0 0 0,0 0 0 0 0,0-1 1 0 0,0 1-1 0 0,0-1 0 0 0,0 1 0 0 0,0-1 0 0 0,1 0 1 0 0,-1 0-1 0 0,0 0 0 0 0,0 0 0 0 0,0 0 0 0 0,0 0 0 0 0,1 0 1 0 0,-1-1-1 0 0,0 1 0 0 0,0-1 0 0 0,1 0-8 0 0,110-85 507 0 0,-58 33-306 0 0,-39 35-164 0 0,1 1 0 0 0,1 0 0 0 0,0 1 0 0 0,2 2 1 0 0,-1 0-1 0 0,2 0 0 0 0,0 2 0 0 0,0 1 0 0 0,14-5-37 0 0,-33 15 6 0 0,-1 1 1 0 0,0-1-1 0 0,1 1 1 0 0,-1 0 0 0 0,1 0-1 0 0,-1 0 1 0 0,1 0-1 0 0,-1 0 1 0 0,1 0-1 0 0,-1 0 1 0 0,1 0 0 0 0,-1 0-1 0 0,1 1 1 0 0,-1-1-1 0 0,1 1 1 0 0,-1-1-1 0 0,0 1 1 0 0,1-1 0 0 0,-1 1-1 0 0,0 0 1 0 0,1 0-1 0 0,-1 0 1 0 0,0-1-1 0 0,0 1 1 0 0,0 0 0 0 0,0 1-1 0 0,0-1 1 0 0,0 0-1 0 0,0 0 1 0 0,0 0-1 0 0,0 1 1 0 0,-1-1 0 0 0,1 0-1 0 0,0 1 1 0 0,-1-1-1 0 0,1 0 1 0 0,-1 1-1 0 0,1-1 1 0 0,-1 1 0 0 0,0-1-1 0 0,0 1 1 0 0,0-1-1 0 0,0 1 1 0 0,0-1-1 0 0,0 1 1 0 0,0-1 0 0 0,0 1-1 0 0,0-1 1 0 0,-1 1-1 0 0,1-1 1 0 0,-1 0-1 0 0,1 1 1 0 0,-1-1 0 0 0,1 1-1 0 0,-1-1 1 0 0,0 0-7 0 0,1 8 33 0 0,0-8-28 0 0,12 116 267 0 0,-11-113-289 0 0,0-1 1 0 0,0 1 0 0 0,1-1 0 0 0,-1 0 0 0 0,1 1-1 0 0,0-1 1 0 0,0 0 0 0 0,0 0 0 0 0,0 0 0 0 0,0 0-1 0 0,1-1 1 0 0,-1 1 0 0 0,1 0 0 0 0,-1-1 0 0 0,1 0-1 0 0,0 0 1 0 0,0 0 0 0 0,1 0 0 0 0,-1 0 0 0 0,0 0 0 0 0,0-1-1 0 0,1 0 1 0 0,-1 0 0 0 0,1 0 0 0 0,-1 0 0 0 0,1 0-1 0 0,0-1 1 0 0,-1 1 0 0 0,1-1 0 0 0,2 0 16 0 0,73-11-3062 0 0,-55 2-1412 0 0,0-4-4612 0 0,-12 6-2989 0 0</inkml:trace>
  <inkml:trace contextRef="#ctx0" brushRef="#br0" timeOffset="-13530.054">13483 916 11682 0 0,'0'0'3093'0'0,"0"0"-727"0"0,0 0-462 0 0,0 0-150 0 0,0 0-123 0 0,0 0-164 0 0,0 0-288 0 0,0 0-324 0 0,0 0-268 0 0,0 0-215 0 0,0 0-98 0 0,0 0-59 0 0,0 0-56 0 0,-14 6-34 0 0,-113 58 75 0 0,125-63-203 0 0,1-1 0 0 0,-1 1 0 0 0,0 0 0 0 0,1 0 0 0 0,-1 0 0 0 0,1 0 0 0 0,-1 0 0 0 0,1 0 0 0 0,0 1 0 0 0,0-1 1 0 0,-1 0-1 0 0,1 1 0 0 0,0-1 0 0 0,0 0 0 0 0,0 1 0 0 0,0 0 0 0 0,1-1 0 0 0,-1 1 0 0 0,0 0 0 0 0,1-1 0 0 0,-1 1 0 0 0,1 0 0 0 0,-1-1 0 0 0,1 1 0 0 0,0 0 0 0 0,0 0 0 0 0,0 0 0 0 0,0-1 0 0 0,0 1 0 0 0,0 0 0 0 0,0 0 0 0 0,1-1 0 0 0,-1 1 0 0 0,1 1 3 0 0,77 34-23 0 0,-70-35 23 0 0,1 1 0 0 0,-1 0 1 0 0,0 0-1 0 0,-1 0 0 0 0,1 1 1 0 0,-1 0-1 0 0,1 1 1 0 0,-1 0-1 0 0,-1 0 0 0 0,1 0 1 0 0,-1 1-1 0 0,1 0 1 0 0,-2 0-1 0 0,1 1 0 0 0,-1-1 1 0 0,0 1-1 0 0,0 0 1 0 0,-1 1-1 0 0,0-1 0 0 0,-1-1 29 0 0,-1 0-1 0 0,1-1 1 0 0,-1 1 0 0 0,-1 0-1 0 0,1 0 1 0 0,-1 0 0 0 0,0 0-1 0 0,0 0 1 0 0,-1 1 0 0 0,0-1-1 0 0,0 0 1 0 0,-1 0 0 0 0,1 0-1 0 0,-1 0 1 0 0,0 0 0 0 0,-1 0-1 0 0,0 0 1 0 0,0 0 0 0 0,0 0-1 0 0,0 0 1 0 0,-1-1 0 0 0,0 0-1 0 0,0 1 1 0 0,-1-1 0 0 0,0 0-1 0 0,1 0 1 0 0,-2-1 0 0 0,-2 4-29 0 0,-3 1 37 0 0,1 0 1 0 0,-1 0 0 0 0,0-1-1 0 0,-1-1 1 0 0,1 0-1 0 0,-2 0 1 0 0,1-1 0 0 0,-1 0-1 0 0,0-1 1 0 0,0-1-1 0 0,0 0 1 0 0,-1 0 0 0 0,1-1-1 0 0,-1-1 1 0 0,-6 1-38 0 0,7-29-1354 0 0,13 10-1665 0 0,-1 7-1773 0 0,0 1-7698 0 0</inkml:trace>
  <inkml:trace contextRef="#ctx0" brushRef="#br0" timeOffset="-10694.409">0 2208 8266 0 0,'0'0'925'0'0,"0"0"-1038"0"0,0 0-371 0 0,0 0 106 0 0,0 0 250 0 0,0 0 219 0 0,0 0 130 0 0,0 0 134 0 0,0 0 152 0 0,0 0 152 0 0,37-5 86 0 0,116-18 15 0 0,48 3 2058 0 0,647-5 3110 0 0,-280 6-4873 0 0,46 12-417 0 0,1655 7 1045 0 0,-1154-7-1161 0 0,-45-8-9 0 0,-117-4-31 0 0,43-10-360 0 0,328-59 300 0 0,65 24 236 0 0,-678 21 17 0 0,-516 21-115 0 0,-50 22-95 0 0,158-14 143 0 0,-134 8-336 0 0,130 14-272 0 0,80-4 147 0 0,-172-11-100 0 0,-141 3-31 0 0,-66 4-33 0 0,0 0-21 0 0,0 0 4 0 0,-22-8-3006 0 0,9 5-3209 0 0,4 0-5884 0 0</inkml:trace>
  <inkml:trace contextRef="#ctx0" brushRef="#br0" timeOffset="-9996.979">14184 1049 6369 0 0,'0'0'1405'0'0,"0"0"-522"0"0,0 0 74 0 0,0 0 333 0 0,0 0 298 0 0,0 0 139 0 0,0 0-71 0 0,0 0-175 0 0,0 0-189 0 0,0 0-172 0 0,0 0-160 0 0,0 0-122 0 0,10-8-87 0 0,29-21-47 0 0,-29 21-19 0 0,-10 8-51 0 0,-18 18 1620 0 0,18-17-2196 0 0,0-1-7 0 0,0 0-2 0 0,0 0-18 0 0,0 0 0 0 0,0 0 2 0 0,0 0 6 0 0,0 0 2 0 0,0 0 11 0 0,23-30 670 0 0,-25 29-666 0 0,-2 0 0 0 0,1-1 0 0 0,0 1 0 0 0,0 0 0 0 0,0 1 0 0 0,0-1 0 0 0,-1 1 0 0 0,1-1 0 0 0,0 1 0 0 0,0 0 0 0 0,-1 0 0 0 0,1 0 0 0 0,0 1 0 0 0,-1-1 0 0 0,1 1 0 0 0,0 0 0 0 0,0 0 0 0 0,0 0 0 0 0,-3 1-56 0 0,2-1 93 0 0,-37 10-13 0 0,40-11-68 0 0,1 0 7 0 0,0 0 4 0 0,0 0-25 0 0,0 0-23 0 0,0 0-52 0 0,11 0 28 0 0,162-44 7 0 0,-170 44 62 0 0,-1 5-3408 0 0,-7 1 2307 0 0,-3 3-2997 0 0,3-4-2385 0 0,2 0-5776 0 0</inkml:trace>
  <inkml:trace contextRef="#ctx0" brushRef="#br0" timeOffset="-9445.956">14389 1317 7274 0 0,'0'0'2296'0'0,"0"0"-1024"0"0,0 0-214 0 0,0 0 199 0 0,0 0 200 0 0,0 0 91 0 0,0 0-76 0 0,0 0-150 0 0,0 0-180 0 0,0 0-157 0 0,0 0-114 0 0,0 0-101 0 0,0 0-72 0 0,0 1 860 0 0,-68 20-47 0 0,62-19-933 0 0,35-7-46 0 0,-28 5-436 0 0,-1 0 14 0 0,0 0 10 0 0,0 0 7 0 0,-24 4 461 0 0,-50 24-28 0 0,69-26-337 0 0,1 0-2039 0 0,0-1-7001 0 0,2-1-3934 0 0</inkml:trace>
  <inkml:trace contextRef="#ctx0" brushRef="#br0" timeOffset="13714.01">6720 2985 272 0 0,'0'0'1543'0'0,"0"0"-85"0"0,0 0 79 0 0,0 0 218 0 0,0 0 191 0 0,0 0 32 0 0,0 0-135 0 0,0 0-224 0 0,0 0-263 0 0,0 0-266 0 0,0 0-195 0 0,-5-4-139 0 0,-18-26 1692 0 0,17 27 2352 0 0,3 17-3534 0 0,3 26-1949 0 0,0-34 1183 0 0,-4 165 285 0 0,1-62-402 0 0,4 1 0 0 0,10 58-383 0 0,6 38 576 0 0,-17-205-535 0 0,0-1-3 0 0,0 0 4 0 0,0 0-8 0 0,0 0-12 0 0,0 0-7 0 0,0 0 9 0 0,0 0-8 0 0,0 0 9 0 0,0 0-5 0 0,0 0 2 0 0,0 0 2 0 0,0 0 21 0 0,0 0-11 0 0,0 0-21 0 0,0 0-18 0 0,0 0 14 0 0,0 0 0 0 0,0 0-3 0 0,0 0-8 0 0,0 0 14 0 0,0 0 3 0 0,0 0-4 0 0,0 0 3 0 0,0 0 4 0 0,0 0 3 0 0,0 0-4 0 0,0 0-1 0 0,0 0 2 0 0,-22-18 730 0 0,-94-1-852 0 0,66 16 74 0 0,-121 0 30 0 0,-81-5 46 0 0,82 7-10 0 0,76 12 49 0 0,-95-7 150 0 0,130-4-227 0 0,59 0-12 0 0,0 0 14 0 0,0 0 10 0 0,0 0 14 0 0,0 0-21 0 0,0 0-45 0 0,0 0 27 0 0,0 0-1 0 0,-17 8 6 0 0,-46 13-41 0 0,56-19-108 0 0,25-21-1105 0 0,11 2-861 0 0,-9 9-5256 0 0,-9 7-5080 0 0</inkml:trace>
  <inkml:trace contextRef="#ctx0" brushRef="#br0" timeOffset="15245.605">6729 2948 0 0 0,'0'0'701'0'0,"0"0"638"0"0,0 0 350 0 0,0 0 206 0 0,0 0 41 0 0,0 0-121 0 0,0 0-160 0 0,0 0-162 0 0,0 0-145 0 0,0 0-132 0 0,0 0-156 0 0,0 0-139 0 0,-2-3-103 0 0,1 1-344 0 0,-3-5-509 0 0,1 5 4120 0 0,-31 38-2167 0 0,11-14-1785 0 0,-2-1 0 0 0,0-2-1 0 0,-1 0 1 0 0,-1-2 0 0 0,0-1 0 0 0,-1-1 0 0 0,-1-1 0 0 0,-1-2-133 0 0,-14 7 771 0 0,274-1-62 0 0,27-29-205 0 0,-244 10-687 0 0,-14 1 207 0 0,1 0 0 0 0,0 0 1 0 0,0-1-1 0 0,-1 1 0 0 0,1 0 0 0 0,0 0 0 0 0,0-1 1 0 0,-1 1-1 0 0,1 0 0 0 0,0-1 0 0 0,0 1 0 0 0,0 0 0 0 0,0-1 1 0 0,-1 1-1 0 0,1 0 0 0 0,0-1 0 0 0,0 1 0 0 0,0-1 0 0 0,0 1 1 0 0,0 0-1 0 0,0-1 0 0 0,0 1 0 0 0,0-1 0 0 0,0 1 0 0 0,0 0 1 0 0,0-1-1 0 0,0 1 0 0 0,1 0 0 0 0,-1-1 0 0 0,0 1 0 0 0,0 0 1 0 0,0-1-1 0 0,0 1 0 0 0,1 0 0 0 0,-1-1 0 0 0,0 1 0 0 0,0 0 1 0 0,0-1-1 0 0,1 1 0 0 0,-1 0 0 0 0,0 0 0 0 0,1-1 0 0 0,-1 1 1 0 0,0 0-1 0 0,1 0 0 0 0,-1 0 0 0 0,0-1 0 0 0,1 1 0 0 0,-1 0 1 0 0,0 0-1 0 0,1 0 0 0 0,-1 0 0 0 0,0 0 0 0 0,1 0 0 0 0,-1 0 1 0 0,1 0-1 0 0,-1 0 0 0 0,0 0 0 0 0,1 0 0 0 0,-1 0 0 0 0,1 0 1 0 0,-1 0-1 0 0,0 0 0 0 0,1 0 0 0 0,-1 0 0 0 0,0 0 0 0 0,1 1-24 0 0,-75-101 117 0 0,58 81-99 0 0,0-1 0 0 0,1 0 0 0 0,1-1 1 0 0,1-1-1 0 0,1 0 0 0 0,1-1 1 0 0,-1-6-19 0 0,-3 0-11 0 0,2 25 102 0 0,-13 33-121 0 0,-51 41 76 0 0,-58 41-141 0 0,106-86 130 0 0,29-24-53 0 0,0-1-14 0 0,0 0-22 0 0,0 0-16 0 0,0 0-7 0 0,0 0-25 0 0,0 0-14 0 0,15 4-823 0 0,-1 0-2479 0 0,-6 2-5634 0 0,-8-6-3305 0 0</inkml:trace>
  <inkml:trace contextRef="#ctx0" brushRef="#br0" timeOffset="16194.881">7264 3280 8234 0 0,'0'0'1687'0'0,"0"0"-254"0"0,0 0-14 0 0,0 0 55 0 0,0 0-136 0 0,0 0-226 0 0,0 0-169 0 0,0 0-116 0 0,0 0-69 0 0,0 0-60 0 0,0 0-63 0 0,0 0-74 0 0,0 0-34 0 0,19-5-3 0 0,57-13-10 0 0,-68 16-339 0 0,0 0 0 0 0,-1-1 0 0 0,1 0 0 0 0,0-1 0 0 0,-1 1 1 0 0,0-2-1 0 0,0 1 0 0 0,0-1 0 0 0,0 0 0 0 0,-1 0 1 0 0,0 0-1 0 0,0-1 0 0 0,0 0 0 0 0,4-6-175 0 0,-2 2 137 0 0,-4 6-98 0 0,-1 0 0 0 0,0 0 0 0 0,0 0 0 0 0,0-1-1 0 0,0 1 1 0 0,-1-1 0 0 0,0 0 0 0 0,0 0 0 0 0,0 0 0 0 0,0 0-1 0 0,-1 0 1 0 0,0 0 0 0 0,0 0 0 0 0,-1 0 0 0 0,1-1-1 0 0,-1 1 1 0 0,0 0 0 0 0,0-1 0 0 0,-1-2-39 0 0,-2 6-14 0 0,0-1 0 0 0,0 1 0 0 0,0 0 0 0 0,0 0 0 0 0,0 0 1 0 0,0 1-1 0 0,0-1 0 0 0,-1 1 0 0 0,1 0 0 0 0,-1 0 0 0 0,1 0 0 0 0,-1 0 0 0 0,1 0 0 0 0,-1 1 0 0 0,1 0 1 0 0,-1-1-1 0 0,0 1 0 0 0,1 1 0 0 0,-3-1 14 0 0,-13 3-30 0 0,0 2 0 0 0,-1-1 0 0 0,2 2 0 0 0,-1 1 1 0 0,1 0-1 0 0,0 1 0 0 0,0 1 0 0 0,1 1 0 0 0,0 1 0 0 0,1 0 1 0 0,0 1-1 0 0,1 0 0 0 0,0 2 0 0 0,1-1 0 0 0,1 2 0 0 0,-1 0 30 0 0,9-10 26 0 0,-1 0 0 0 0,1 0 0 0 0,0 0-1 0 0,1 1 1 0 0,-1 0 0 0 0,1 0-1 0 0,0 0 1 0 0,0 0 0 0 0,1 1 0 0 0,0-1-1 0 0,0 1 1 0 0,1 0 0 0 0,-1 0-1 0 0,1 0 1 0 0,1 0 0 0 0,0 0 0 0 0,0 0-1 0 0,0 1 1 0 0,1-1 0 0 0,0 0 0 0 0,0 1-1 0 0,0-1 1 0 0,1 0 0 0 0,1 0-1 0 0,-1 1 1 0 0,1-1 0 0 0,0 0 0 0 0,1-1-1 0 0,0 1 1 0 0,0 0 0 0 0,0-1-1 0 0,1 1 1 0 0,0-1 0 0 0,0 0 0 0 0,3 3-26 0 0,7 2 142 0 0,0 0 1 0 0,1-1 0 0 0,0-1-1 0 0,1 0 1 0 0,0-1-1 0 0,1-1 1 0 0,-1 0 0 0 0,1-1-1 0 0,1-1 1 0 0,-1-1 0 0 0,1-1-1 0 0,-1 0 1 0 0,1-1 0 0 0,0-1-1 0 0,0 0 1 0 0,0-1-1 0 0,0-2 1 0 0,7 0-143 0 0,-22 2 8 0 0,74-11 127 0 0,-75-3-1768 0 0,-10 4-5196 0 0,6 8 533 0 0,0-2-6250 0 0</inkml:trace>
  <inkml:trace contextRef="#ctx0" brushRef="#br0" timeOffset="17112.929">7898 3379 7226 0 0,'0'0'1851'0'0,"0"0"-104"0"0,0 0 50 0 0,0 0 106 0 0,0 0-78 0 0,0 0-260 0 0,0 0-323 0 0,0 0-287 0 0,0 0-226 0 0,0 0-170 0 0,0 0-128 0 0,0 0-90 0 0,-6 12 398 0 0,-53 138 907 0 0,28 31-925 0 0,31-179-691 0 0,0 0-1 0 0,-1-1 0 0 0,1 1 0 0 0,1 0 0 0 0,-1 0 0 0 0,0 0 0 0 0,0 0 0 0 0,1 0 1 0 0,-1 0-1 0 0,1 0 0 0 0,0 0 0 0 0,-1 0 0 0 0,1 0 0 0 0,0-1 0 0 0,0 1 0 0 0,0 0 0 0 0,0-1 1 0 0,0 1-1 0 0,1-1 0 0 0,-1 1 0 0 0,0-1 0 0 0,1 1 0 0 0,-1-1 0 0 0,1 0 0 0 0,0 0 1 0 0,-1 0-1 0 0,1 0 0 0 0,0 0 0 0 0,0 0 0 0 0,-1 0 0 0 0,1 0 0 0 0,0-1 0 0 0,0 1 1 0 0,0-1-1 0 0,0 0 0 0 0,0 1 0 0 0,0-1 0 0 0,0 0 0 0 0,0 0 0 0 0,0 0 0 0 0,0 0 1 0 0,0 0-1 0 0,0-1-29 0 0,87 1 604 0 0,-88 0-626 0 0,-1 0 0 0 0,-30 0-1776 0 0,2 0-1934 0 0,16 0-2449 0 0,4 0-4805 0 0</inkml:trace>
  <inkml:trace contextRef="#ctx0" brushRef="#br0" timeOffset="17353.936">7627 3515 7810 0 0,'0'0'2811'0'0,"0"0"-1265"0"0,0 0-649 0 0,0 0-26 0 0,0 0 89 0 0,0 0 142 0 0,0 0 74 0 0,0 0-97 0 0,0 0-138 0 0,0 0-119 0 0,0 0-129 0 0,0 0-138 0 0,0 0-131 0 0,34 3-129 0 0,106 7-122 0 0,-7-7-397 0 0,-89-4-4223 0 0,-34 1-4979 0 0</inkml:trace>
  <inkml:trace contextRef="#ctx0" brushRef="#br0" timeOffset="18134.897">7183 2786 7810 0 0,'0'0'1905'0'0,"0"0"-159"0"0,0 0 40 0 0,0 0-84 0 0,0 0-195 0 0,0 0-310 0 0,0 0-353 0 0,0 0-153 0 0,0 0-59 0 0,0 0-37 0 0,0 0-2 0 0,0 0-18 0 0,19-18-28 0 0,89-92 500 0 0,17-16 1155 0 0,-103 101-1905 0 0,-21 25-254 0 0,-1 0-20 0 0,0 0-7 0 0,0 0 0 0 0,0 0-6 0 0,0 0-23 0 0,-2 19 16 0 0,-6 39 141 0 0,29 26-111 0 0,44 19-968 0 0,-53-83-2080 0 0,-9-14-905 0 0,0 2-7680 0 0</inkml:trace>
  <inkml:trace contextRef="#ctx0" brushRef="#br0" timeOffset="21079.878">5440 3740 0 0 0,'0'0'1002'0'0,"0"0"260"0"0,0 0-79 0 0,0 0-137 0 0,0 0-36 0 0,0 0 28 0 0,0 0 59 0 0,0 0 24 0 0,0 0-11 0 0,0 0-33 0 0,0 0-46 0 0,0 0-57 0 0,0 0-69 0 0,0 0-67 0 0,0 0-82 0 0,4 0 2700 0 0,17 0-2158 0 0,-10-2-1042 0 0,-1 0 0 0 0,1-1 0 0 0,0 0-1 0 0,-1-1 1 0 0,0 0 0 0 0,0 0 0 0 0,0-1-1 0 0,-1-1 1 0 0,0 1 0 0 0,1-2-1 0 0,-2 1-255 0 0,25-14 480 0 0,-11 7-246 0 0,-1-1 0 0 0,0 0 1 0 0,-1-2-1 0 0,-1 0 0 0 0,0-1 0 0 0,-1-1 1 0 0,-1-1-1 0 0,12-17-234 0 0,-9 5 681 0 0,-20 31-601 0 0,0 0-9 0 0,0 0-14 0 0,0 0-21 0 0,3 33-261 0 0,14 44 453 0 0,5 77 184 0 0,-3 12-67 0 0,4-62-266 0 0,-17-84 447 0 0,-21-26 709 0 0,1-8-1231 0 0,-2-5 65 0 0,-32-44 24 0 0,-48-21 49 0 0,-109 4-472 0 0,205 80-105 0 0,-10-4 45 0 0,14 3-8536 0 0,2 1-3436 0 0</inkml:trace>
  <inkml:trace contextRef="#ctx0" brushRef="#br0" timeOffset="22546.808">4017 3309 464 0 0,'0'0'1910'0'0,"0"0"-698"0"0,0 0-200 0 0,0 0 155 0 0,0 0 258 0 0,0 0 120 0 0,0 0-58 0 0,0 0-191 0 0,0 0-186 0 0,0 0-72 0 0,0 0-58 0 0,5 6-67 0 0,50 32 1512 0 0,-39-35-2119 0 0,0-1-1 0 0,0-1 1 0 0,0-1 0 0 0,0 0 0 0 0,0-1 0 0 0,1-1-1 0 0,-1 0 1 0 0,-1-2 0 0 0,1 1 0 0 0,0-2-1 0 0,-1 0 1 0 0,0-1 0 0 0,0-1 0 0 0,0 0 0 0 0,-1 0-1 0 0,0-2 1 0 0,-1 0 0 0 0,0 0 0 0 0,0-2-1 0 0,-1 1 1 0 0,10-12-306 0 0,-17 16 48 0 0,0 0 0 0 0,0 0 0 0 0,-1 0 0 0 0,0 0 0 0 0,0-1 0 0 0,0 1 0 0 0,-1-1 0 0 0,0 0 1 0 0,0 0-1 0 0,-1-1 0 0 0,0 1 0 0 0,0 0 0 0 0,-1-1 0 0 0,0 0-48 0 0,0 4 3 0 0,-1 1 0 0 0,0 0 0 0 0,0 0 0 0 0,0-1 0 0 0,0 1 0 0 0,0 0 0 0 0,-1-1 0 0 0,0 1 0 0 0,1 0 0 0 0,-1 0 0 0 0,-1 0 0 0 0,1 0 0 0 0,0 0 0 0 0,-1 0 0 0 0,1 0 0 0 0,-1 0 0 0 0,0 0 0 0 0,0 0-1 0 0,0 1 1 0 0,0-1 0 0 0,-1 1 0 0 0,1 0 0 0 0,-1 0 0 0 0,1 0 0 0 0,-1 0 0 0 0,0 0 0 0 0,1 0 0 0 0,-1 1 0 0 0,0-1 0 0 0,0 1 0 0 0,-1 0 0 0 0,-1-1-3 0 0,-6-1-44 0 0,-1 1 0 0 0,1 0-1 0 0,-1 1 1 0 0,1 0 0 0 0,-1 1-1 0 0,0 0 1 0 0,1 1 0 0 0,-1 0-1 0 0,1 1 1 0 0,-1 0 0 0 0,1 1-1 0 0,0 0 1 0 0,0 1 0 0 0,0 0-1 0 0,0 0 1 0 0,1 1 0 0 0,-1 1-1 0 0,1 0 1 0 0,1 0 0 0 0,-10 8 44 0 0,6-3 10 0 0,0 0 0 0 0,0 1 0 0 0,1 0 0 0 0,1 0 0 0 0,0 2 0 0 0,1-1 0 0 0,0 1 0 0 0,1 1 1 0 0,0 0-1 0 0,2 0 0 0 0,0 0 0 0 0,0 1 0 0 0,1 0 0 0 0,1 2-10 0 0,3-10 31 0 0,1 0-1 0 0,0 0 1 0 0,0 0 0 0 0,1 0 0 0 0,0 0 0 0 0,0 1 0 0 0,1-1-1 0 0,0 0 1 0 0,0 0 0 0 0,1 0 0 0 0,0 0 0 0 0,1-1-1 0 0,0 1 1 0 0,0 0 0 0 0,0-1 0 0 0,1 0 0 0 0,0 0-1 0 0,1 0 1 0 0,-1 0 0 0 0,5 4-31 0 0,-2-2 99 0 0,0 1 0 0 0,1-1 0 0 0,0 0 1 0 0,0 0-1 0 0,1-1 0 0 0,0 0 0 0 0,0-1 0 0 0,1 0 0 0 0,0 0 0 0 0,1-1 0 0 0,-1 0 1 0 0,1-1-1 0 0,0-1 0 0 0,1 1 0 0 0,-1-2 0 0 0,1 1 0 0 0,-1-2 0 0 0,5 1-99 0 0,8 1 150 0 0,1-1-1 0 0,0-2 0 0 0,-1 0 0 0 0,1-1 0 0 0,0-2 0 0 0,-1-1 1 0 0,4-1-150 0 0,9-3 14 0 0,-41-1-3276 0 0,-1 5-5361 0 0,1 3-3378 0 0</inkml:trace>
  <inkml:trace contextRef="#ctx0" brushRef="#br0" timeOffset="23217.737">4742 3398 5473 0 0,'0'0'1451'0'0,"0"0"-192"0"0,0 0 57 0 0,0 0 134 0 0,0 0 38 0 0,0 0-157 0 0,0 0-281 0 0,0 0-286 0 0,0 0-213 0 0,0 0-107 0 0,0 0-61 0 0,0 0-23 0 0,-16 19 10 0 0,-49 63 1 0 0,28-7 727 0 0,-5 17 910 0 0,48-129 994 0 0,8 3-2967 0 0,2 1 0 0 0,1 1 0 0 0,1 1 0 0 0,2 0 0 0 0,1 1 0 0 0,8-7-35 0 0,-12 15-27 0 0,-16 19 28 0 0,-1 2 14 0 0,0 1-19 0 0,0 0-16 0 0,0 0-29 0 0,17 138 364 0 0,-16-132-283 0 0,1-1 0 0 0,0 1 0 0 0,0-1 1 0 0,0 1-1 0 0,1-1 0 0 0,0 0 0 0 0,0 0 1 0 0,0 0-1 0 0,1 0 0 0 0,0-1 0 0 0,-1 1 1 0 0,2-1-1 0 0,-1 0 0 0 0,0 0 0 0 0,1 0 1 0 0,0-1-1 0 0,0 0 0 0 0,0 0 0 0 0,0 0 0 0 0,0 0 1 0 0,5 1-33 0 0,-6-3 52 0 0,-1 0 0 0 0,1-1 1 0 0,-1 1-1 0 0,1-1 0 0 0,-1 1 0 0 0,1-1 1 0 0,-1 0-1 0 0,1-1 0 0 0,0 1 0 0 0,-1-1 1 0 0,1 1-1 0 0,-1-1 0 0 0,0 0 0 0 0,1 0 1 0 0,-1-1-1 0 0,0 1 0 0 0,1-1 0 0 0,-1 1 1 0 0,0-1-1 0 0,0 0 0 0 0,0 0 1 0 0,-1 0-1 0 0,1-1 0 0 0,0 1 0 0 0,-1-1 1 0 0,0 0-1 0 0,1 1 0 0 0,-1-1 0 0 0,0 0 1 0 0,0 0-1 0 0,0-1-52 0 0,38-105 519 0 0,-39 104-601 0 0,0 0 0 0 0,-1 0 0 0 0,1 0 0 0 0,-1 0 0 0 0,0 0 0 0 0,0 0 0 0 0,-1 0 0 0 0,1 0 0 0 0,-1 0 0 0 0,0 0 0 0 0,-1 0 0 0 0,1 0 0 0 0,-1 1 0 0 0,-1-4 82 0 0,-8 3-3848 0 0,6 3-2408 0 0,2 1-5957 0 0</inkml:trace>
  <inkml:trace contextRef="#ctx0" brushRef="#br0" timeOffset="24068.387">4137 2750 7994 0 0,'0'0'1888'0'0,"0"0"-55"0"0,0 0 140 0 0,0 0 30 0 0,0 0-181 0 0,0 0-334 0 0,0 0-378 0 0,0 0-313 0 0,0 0-195 0 0,0 0-102 0 0,0 0-60 0 0,0 0-17 0 0,0 0 16 0 0,4-4 10 0 0,141-155 2285 0 0,-41 28-2109 0 0,-102 127-610 0 0,-1 3-15 0 0,-1 0 1 0 0,0 1 0 0 0,0-1 0 0 0,0 0 0 0 0,1 1 0 0 0,-1-1 0 0 0,0 0 0 0 0,1 0-1 0 0,-1 1 1 0 0,1-1 0 0 0,-1 1 0 0 0,1-1 0 0 0,-1 0 0 0 0,1 1 0 0 0,-1-1 0 0 0,1 1-1 0 0,0-1 1 0 0,-1 1 0 0 0,1-1 0 0 0,0 1 0 0 0,-1 0 0 0 0,1-1 0 0 0,0 1-1 0 0,-1 0 1 0 0,1 0 0 0 0,0-1 0 0 0,0 1 0 0 0,0 0 0 0 0,-1 0 0 0 0,1 0 0 0 0,0 0-1 0 0,0 0 1 0 0,-1 0 0 0 0,1 0 0 0 0,0 0 0 0 0,0 0 0 0 0,0 0 0 0 0,-1 1 0 0 0,1-1-1 0 0,0 0 1 0 0,-1 1 0 0 0,1-1 0 0 0,0 0 0 0 0,0 1 0 0 0,0-1-1 0 0,10 20 137 0 0,0-1-1 0 0,-2 1 1 0 0,0 1 0 0 0,-1 0-1 0 0,-1 0 1 0 0,1 9-137 0 0,-7-28 13 0 0,30 58 303 0 0,3-15-1435 0 0,-19-28-5605 0 0,-11-13-5490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0 3729 0 0,'0'0'3056'0'0,"0"0"-1283"0"0,0 0-426 0 0,0 0 133 0 0,0 0 235 0 0,0 0 83 0 0,0 0-174 0 0,0 0-328 0 0,0 0-366 0 0,0 0-290 0 0,0 0-197 0 0,6 8 987 0 0,178 3 1217 0 0,-14 26-1640 0 0,-170-37-985 0 0,-1 0 0 0 0,1 0-1 0 0,-1 1 1 0 0,1-1 0 0 0,-1 0 0 0 0,1 0 0 0 0,0 1 0 0 0,-1-1 0 0 0,1 1 0 0 0,0-1 0 0 0,-1 0 0 0 0,1 1 0 0 0,0-1 0 0 0,-1 1 0 0 0,1-1 0 0 0,0 1 0 0 0,0-1 0 0 0,0 1 0 0 0,-1-1 0 0 0,1 1-1 0 0,0-1 1 0 0,0 1 0 0 0,0-1 0 0 0,0 1 0 0 0,0-1 0 0 0,0 1 0 0 0,0-1 0 0 0,0 1 0 0 0,0-1 0 0 0,0 1 0 0 0,0-1 0 0 0,0 1 0 0 0,0-1 0 0 0,1 1 0 0 0,-1-1 0 0 0,0 1 0 0 0,0-1-1 0 0,1 1 1 0 0,-1-1 0 0 0,0 0 0 0 0,0 1 0 0 0,1-1 0 0 0,-1 1 0 0 0,0-1 0 0 0,1 0 0 0 0,-1 1 0 0 0,1-1 0 0 0,-1 0 0 0 0,0 1 0 0 0,1-1 0 0 0,-1 0 0 0 0,1 0 0 0 0,-1 1 0 0 0,1-1 0 0 0,-1 0-1 0 0,1 0 1 0 0,-1 0 0 0 0,1 0 0 0 0,-1 0 0 0 0,1 0 0 0 0,-1 0 0 0 0,1 0 0 0 0,-1 0 0 0 0,1 0 0 0 0,-1 0 0 0 0,1 0 0 0 0,-1 0 0 0 0,1 0 0 0 0,0 0-22 0 0,-44 15 1248 0 0,34-12-1520 0 0,-272 65 592 0 0,115-11-108 0 0,114-32-172 0 0,53-12-99 0 0,4-10 67 0 0,12 6-2 0 0,1-1 0 0 0,1-1 0 0 0,-1 0 0 0 0,1-2 0 0 0,0 0 1 0 0,0-1-1 0 0,1-1 0 0 0,9 0-6 0 0,-3 1-1 0 0,124 28 100 0 0,-100-12-130 0 0,-50-19 38 0 0,0 1 0 0 0,0-1 0 0 0,0 0 1 0 0,0 1-1 0 0,0-1 0 0 0,-1 0 0 0 0,1 1 0 0 0,0-1 0 0 0,-1 0 1 0 0,1 0-1 0 0,0 1 0 0 0,-1-1 0 0 0,0 0 0 0 0,1 0 0 0 0,-1 0 1 0 0,0 0-1 0 0,0 0 0 0 0,1 0 0 0 0,-1 0 0 0 0,0 0 0 0 0,0 0 1 0 0,0 0-1 0 0,0 0 0 0 0,0 0 0 0 0,0-1 0 0 0,-1 1 0 0 0,1 0 1 0 0,0-1-1 0 0,0 1 0 0 0,0-1 0 0 0,-1 0 0 0 0,1 1 0 0 0,0-1 1 0 0,-1 0-8 0 0,-3 3 17 0 0,-198 104 171 0 0,-17 4-98 0 0,199-99-116 0 0,5-4 29 0 0,0 1 0 0 0,1 1 1 0 0,0 0-1 0 0,1 1 0 0 0,0 1 0 0 0,1 0 1 0 0,0 1-1 0 0,1 0-3 0 0,12-11-1 0 0,1 0 0 0 0,-1 0 0 0 0,1 0 0 0 0,0 0 0 0 0,0 0 0 0 0,0 0 0 0 0,0 0 0 0 0,0 0 0 0 0,0 0 0 0 0,0-1 0 0 0,1 1 0 0 0,-1 0 0 0 0,1-1 0 0 0,-1 1 0 0 0,1-1 0 0 0,0 1 0 0 0,-1-1 0 0 0,1 0 0 0 0,0 0 0 0 0,0 0 0 0 0,0 0 0 0 0,0 0 0 0 0,0 0-1 0 0,0-1 1 0 0,0 1 0 0 0,0 0 0 0 0,0-1 0 0 0,0 0 0 0 0,1 1 1 0 0,16 4 47 0 0,1-1 0 0 0,-1-1-1 0 0,1 0 1 0 0,0-1 0 0 0,0-2-1 0 0,0 0 1 0 0,0-1-1 0 0,1-1-46 0 0,-4 2 52 0 0,198-36 516 0 0,-95 17-315 0 0,-120 19-238 0 0,0 0 19 0 0,0 0-2 0 0,-28 0-1584 0 0,17 0 914 0 0,9 0-9153 0 0,2 0-1929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4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212 111 14739 0 0,'0'0'1398'0'0,"0"0"-198"0"0,0 0-17 0 0,0 0 53 0 0,0 0-17 0 0,0 0-163 0 0,0 0-254 0 0,0 0-247 0 0,0 0-135 0 0,0 0 25 0 0,0 0 49 0 0,0 0 35 0 0,0 0 7 0 0,-2 17-110 0 0,-24 126 351 0 0,-39 183-157 0 0,54-271-2844 0 0,12-92-2742 0 0,3 12-3499 0 0,-2 14-2755 0 0</inkml:trace>
  <inkml:trace contextRef="#ctx0" brushRef="#br0" timeOffset="230.365">56 82 9858 0 0,'0'0'1179'0'0,"0"0"-275"0"0,0 0-29 0 0,0 0 149 0 0,0 0 170 0 0,0 0 111 0 0,0 0-22 0 0,0 0-84 0 0,0 0-133 0 0,0 0-170 0 0,0 0-162 0 0,0 0-108 0 0,33-4-75 0 0,106-13-48 0 0,47-18 863 0 0,-9 10-1680 0 0,-183 40-1217 0 0,-45 23-3742 0 0,30-25-1174 0 0,6-2-4551 0 0</inkml:trace>
  <inkml:trace contextRef="#ctx0" brushRef="#br0" timeOffset="412.639">1 431 7730 0 0,'0'0'2128'0'0,"0"0"-385"0"0,0 0 32 0 0,0 0 58 0 0,0 0-132 0 0,0 0-226 0 0,0 0-270 0 0,0 0-212 0 0,32-1-215 0 0,103-5-209 0 0,-6-12 83 0 0,-76 15-1652 0 0,-31 2-5139 0 0,-14 1-5071 0 0</inkml:trace>
  <inkml:trace contextRef="#ctx0" brushRef="#br0" timeOffset="1008.075">560 505 4385 0 0,'0'0'3833'0'0,"0"0"-1145"0"0,0 0-505 0 0,0 0-122 0 0,0 0-182 0 0,0 0-303 0 0,0 0-319 0 0,0 0-276 0 0,0 0-201 0 0,0 0-128 0 0,0 0-66 0 0,0 0-54 0 0,4 17 1955 0 0,-41 165-1620 0 0,2-72-492 0 0,17-62-242 0 0,18-48-149 0 0,0-1-1006 0 0,0-2-2720 0 0,0-3-5395 0 0,0 5-2497 0 0</inkml:trace>
  <inkml:trace contextRef="#ctx0" brushRef="#br0" timeOffset="1264.099">352 715 5753 0 0,'0'0'5851'0'0,"0"0"-2928"0"0,0 0-1213 0 0,0 0-345 0 0,0 0-240 0 0,0 0-178 0 0,0 0-117 0 0,0 0-84 0 0,0 0-106 0 0,0 0-113 0 0,0 0-122 0 0,0 0-125 0 0,21-4-98 0 0,64-14-94 0 0,-1 14-795 0 0,-69 6-1773 0 0,-11-1 17 0 0,5 0-8674 0 0</inkml:trace>
  <inkml:trace contextRef="#ctx0" brushRef="#br0" timeOffset="2411.56">446 892 0 0 0,'0'0'719'0'0,"0"0"409"0"0,0 0 111 0 0,0 0 61 0 0,0 0 41 0 0,0 0-60 0 0,0 0-150 0 0,0 0-209 0 0,0 0-177 0 0,0 0-118 0 0,0 0-47 0 0,32 0 8486 0 0,67-11-5340 0 0,-96 10-4987 0 0,0 0 3995 0 0,-1 0-2974 0 0,0 0-3507 0 0,1 1-9845 0 0,-3 0 5893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658 343 0 0 0,'0'0'1291'0'0,"0"0"-193"0"0,0 0 70 0 0,0 0 239 0 0,0 0 253 0 0,0 0 186 0 0,0 0-32 0 0,0 0-134 0 0,0 0-193 0 0,0 0-256 0 0,0 0-207 0 0,-5-7-161 0 0,-25-30 470 0 0,23 31-895 0 0,0-1-1 0 0,0 2 0 0 0,-1-1 0 0 0,0 1 0 0 0,0 0 0 0 0,0 1 0 0 0,-1 0 0 0 0,0 0 0 0 0,1 1 0 0 0,-7-2-437 0 0,-6 0 159 0 0,0 2 0 0 0,0 0 0 0 0,0 1-1 0 0,-1 1 1 0 0,1 1 0 0 0,-20 2-159 0 0,10 3 167 0 0,0 1 0 0 0,1 1 0 0 0,-1 1 0 0 0,2 2 0 0 0,-9 4-167 0 0,36-13 15 0 0,1-1-13 0 0,1 0 1 0 0,-1 0-1 0 0,1 0 0 0 0,-1 0 1 0 0,1-1-1 0 0,-1 1 1 0 0,1 0-1 0 0,-1 0 0 0 0,1 0 1 0 0,-1 0-1 0 0,1 0 1 0 0,-1 1-1 0 0,1-1 0 0 0,-1 0 1 0 0,1 0-1 0 0,-1 0 1 0 0,1 0-1 0 0,0 0 0 0 0,-1 1 1 0 0,1-1-1 0 0,-1 0 1 0 0,1 0-1 0 0,-1 1 0 0 0,1-1 1 0 0,0 0-1 0 0,-1 1 1 0 0,1-1-1 0 0,0 0 0 0 0,-1 1 1 0 0,1-1-1 0 0,0 1 0 0 0,-1-1 1 0 0,1 0-1 0 0,0 1 1 0 0,0-1-1 0 0,-1 1 0 0 0,1-1 1 0 0,0 1-1 0 0,0-1 1 0 0,0 1-1 0 0,0-1 0 0 0,0 1 1 0 0,0-1-1 0 0,0 1 1 0 0,0-1-1 0 0,0 1 0 0 0,0-1 1 0 0,0 1-1 0 0,0-1 1 0 0,0 1-1 0 0,0-1 0 0 0,0 1 1 0 0,1-1-1 0 0,-1 1 1 0 0,0-1-1 0 0,0 1 0 0 0,0-1 1 0 0,1 0-1 0 0,-1 1-2 0 0,32 11 94 0 0,192 7 368 0 0,-223-19-455 0 0,0 0 0 0 0,0 0-1 0 0,-1 0 1 0 0,1 0 0 0 0,0 0-1 0 0,0 0 1 0 0,0 1 0 0 0,0-1-1 0 0,0 0 1 0 0,0 1 0 0 0,0-1-1 0 0,0 0 1 0 0,0 1-1 0 0,0-1 1 0 0,-1 1 0 0 0,1 0-1 0 0,0-1 1 0 0,0 1 0 0 0,-1-1-1 0 0,1 1 1 0 0,0 0 0 0 0,-1 0-1 0 0,1 0 1 0 0,-1-1 0 0 0,1 1-1 0 0,-1 0 1 0 0,1 0 0 0 0,-1 0-1 0 0,1 0 1 0 0,-1 0 0 0 0,0 0-1 0 0,0 0 1 0 0,1 0 0 0 0,-1 0-1 0 0,0 0 1 0 0,0 0 0 0 0,0 0-1 0 0,0-1 1 0 0,0 1 0 0 0,0 0-1 0 0,0 0 1 0 0,-1 0 0 0 0,1 0-1 0 0,0 0 1 0 0,-1 0-1 0 0,1 0 1 0 0,0 0 0 0 0,-1 0-1 0 0,1 0 1 0 0,-1 0 0 0 0,0 0-7 0 0,-30 40 438 0 0,-170 113 58 0 0,151-123-410 0 0,34-23-56 0 0,1 1 0 0 0,0 0 1 0 0,0 2-1 0 0,1 0 0 0 0,1 0 0 0 0,0 1 1 0 0,0 1-1 0 0,-3 5-30 0 0,14-16 9 0 0,0 0-1 0 0,0 0 1 0 0,1 1 0 0 0,-1-1-1 0 0,1 0 1 0 0,0 1 0 0 0,0-1-1 0 0,0 1 1 0 0,0-1 0 0 0,0 1 0 0 0,0-1-1 0 0,1 1 1 0 0,-1 0 0 0 0,1-1-1 0 0,0 1 1 0 0,0 0 0 0 0,0-1-1 0 0,0 1 1 0 0,0 0 0 0 0,1-1-1 0 0,-1 1 1 0 0,1 0 0 0 0,-1-1-1 0 0,1 1 1 0 0,0-1 0 0 0,0 1-1 0 0,0-1 1 0 0,1 1 0 0 0,-1-1 0 0 0,0 0-1 0 0,1 0 1 0 0,0 1 0 0 0,-1-1-1 0 0,1 0 1 0 0,0-1 0 0 0,0 1-1 0 0,1 1-8 0 0,92 42 446 0 0,58-31-137 0 0,-128-28-2484 0 0,-28-17-9652 0 0,2 25 8277 0 0,-1-2-6349 0 0</inkml:trace>
  <inkml:trace contextRef="#ctx0" brushRef="#br0" timeOffset="274.248">343 1 11450 0 0,'0'0'1507'0'0,"0"0"-154"0"0,0 0-180 0 0,0 0-26 0 0,0 0 36 0 0,0 0-31 0 0,0 0-87 0 0,0 0-127 0 0,0 0-111 0 0,0 0-60 0 0,0 0-39 0 0,0 0-92 0 0,-1 21-83 0 0,-10 154 839 0 0,5-35-732 0 0,-6 1 1 0 0,-5-2 0 0 0,-10 14-661 0 0,-8 116 61 0 0,34-254-74 0 0,0-14-64 0 0,0 0-1 0 0,1 0 1 0 0,-1 0-1 0 0,1 0 1 0 0,-1 0-1 0 0,1 0 1 0 0,0 1-1 0 0,-1-1 1 0 0,1 0-1 0 0,0 0 1 0 0,0 1-1 0 0,0-1 1 0 0,0 0-1 0 0,0 0 1 0 0,0 1-1 0 0,0-1 1 0 0,0 0-1 0 0,0 0 1 0 0,1 1-1 0 0,-1-1 1 0 0,1 0-1 0 0,-1 0 1 0 0,1 0 0 0 0,-1 0-1 0 0,1 0 1 0 0,-1 1-1 0 0,1-1 1 0 0,0 0-1 0 0,0 0 1 0 0,-1-1-1 0 0,1 1 1 0 0,0 0-1 0 0,0 0 1 0 0,0 0-1 0 0,0 0 1 0 0,0-1-1 0 0,0 1 1 0 0,0-1-1 0 0,1 1 1 0 0,-1-1-1 0 0,0 1 1 0 0,0-1-1 0 0,0 1 1 0 0,1-1 77 0 0,6 0-1542 0 0,1 0-3436 0 0,-4 0-6673 0 0</inkml:trace>
  <inkml:trace contextRef="#ctx0" brushRef="#br0" timeOffset="1521.767">1547 214 3257 0 0,'0'0'1456'0'0,"0"0"-324"0"0,0 0-26 0 0,0 0 322 0 0,0 0 276 0 0,0 0 70 0 0,0 0-97 0 0,0 0-208 0 0,0 0-219 0 0,0 0-147 0 0,0 0-112 0 0,0 0-130 0 0,0-5-81 0 0,-3-14-64 0 0,3 14-95 0 0,0 5-65 0 0,0 0-68 0 0,0 0-69 0 0,0 0-61 0 0,0 0-52 0 0,0 0-22 0 0,0 0-22 0 0,0 0-3 0 0,0 0-13 0 0,0 0 0 0 0,-16 1 1169 0 0,-107 40-761 0 0,-60 13 194 0 0,126-33-524 0 0,57-20-322 0 0,0 0 0 0 0,-1 0 0 0 0,1 0 0 0 0,0-1 0 0 0,0 1 0 0 0,0 0 1 0 0,0 0-1 0 0,0 0 0 0 0,0 0 0 0 0,0 0 0 0 0,0 0 0 0 0,0 0 0 0 0,0 0 0 0 0,1 0 0 0 0,-1-1 0 0 0,0 1 0 0 0,0 0 0 0 0,1 0 0 0 0,-1 0 1 0 0,1 0-1 0 0,-1-1 0 0 0,1 1 0 0 0,-1 0 0 0 0,1 0 0 0 0,-1-1 0 0 0,1 1 0 0 0,0 0 0 0 0,-1-1 0 0 0,1 1 0 0 0,0-1 0 0 0,0 1 0 0 0,-1-1 1 0 0,1 1-1 0 0,0-1 0 0 0,0 0 0 0 0,0 1 0 0 0,0-1 0 0 0,0 0-2 0 0,1 2 18 0 0,8 4-5 0 0,-1 0-1 0 0,2-1 0 0 0,-1 0 1 0 0,0-1-1 0 0,1 0 0 0 0,0-1 0 0 0,0 0 1 0 0,0-1-1 0 0,6 1-12 0 0,187 15 229 0 0,-189-7-190 0 0,-15-11-27 0 0,-5 12 43 0 0,-88 87 243 0 0,8-34-241 0 0,-2-3 0 0 0,-71 36-57 0 0,113-70 20 0 0,-67 64-4 0 0,111-90-13 0 0,-1-1-1 0 0,1 1 1 0 0,0 0 0 0 0,0-1 0 0 0,0 1 0 0 0,1 0 0 0 0,-1 0-1 0 0,0 0 1 0 0,1 0 0 0 0,-1 0 0 0 0,1 0 0 0 0,-1 0 0 0 0,1 0-1 0 0,0 0 1 0 0,0 0 0 0 0,0 0 0 0 0,0 0 0 0 0,0 0-1 0 0,1 0 1 0 0,-1 0 0 0 0,1 0 0 0 0,-1 0 0 0 0,1 0 0 0 0,-1 0-1 0 0,1-1 1 0 0,0 1 0 0 0,0 0 0 0 0,0 0 0 0 0,0-1-1 0 0,1 1 1 0 0,-1 0 0 0 0,0-1 0 0 0,0 1 0 0 0,1-1 0 0 0,-1 0-1 0 0,1 1 1 0 0,0-1 0 0 0,-1 0 0 0 0,1 0 0 0 0,0 0-1 0 0,0 0 1 0 0,0 0 0 0 0,-1-1 0 0 0,2 1-3 0 0,26 5 122 0 0,0-2 1 0 0,0-1-1 0 0,1-2 1 0 0,-1 0-1 0 0,1-2 1 0 0,-1-1-1 0 0,0-2 1 0 0,0-1-1 0 0,0-1 1 0 0,0-1-1 0 0,-1-1 1 0 0,2-3-123 0 0,61-14 350 0 0,-82 20-518 0 0,-9 5 58 0 0,-19 5-4729 0 0,14-3-24 0 0,5-2 4766 0 0,-4 1-11949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9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2931 1330 17628 0 0,'0'0'1216'0'0,"0"0"-122"0"0,0 0 131 0 0,0 0 111 0 0,0 0-89 0 0,0 0-233 0 0,0 0-274 0 0,0 0-264 0 0,0 0-149 0 0,-21 32-100 0 0,-66 99-98 0 0,24-29 83 0 0,50-22-168 0 0,15-78-35 0 0,0 0 0 0 0,0 0 0 0 0,0 0 0 0 0,0 0 0 0 0,1 0 0 0 0,-1-1 0 0 0,1 1 0 0 0,-1-1 0 0 0,1 0 0 0 0,-1 0 0 0 0,1 0 0 0 0,-1 0-1 0 0,1 0 1 0 0,0 0 0 0 0,0-1 0 0 0,-1 1 0 0 0,1-1 0 0 0,0 0 0 0 0,0 0 0 0 0,1 0-9 0 0,-2 0 4 0 0,148 4 272 0 0,-101-4-748 0 0,-76-6-4207 0 0,20 5 1312 0 0,1 0-6999 0 0</inkml:trace>
  <inkml:trace contextRef="#ctx0" brushRef="#br0" timeOffset="248.421">2600 1528 13859 0 0,'0'0'1944'0'0,"0"0"-999"0"0,0 0-9 0 0,0 0 112 0 0,0 0-72 0 0,0 0-104 0 0,0 0-175 0 0,0 0-241 0 0,208-29-168 0 0,-181 25-160 0 0,5 1-136 0 0,-1-1-120 0 0,-3 4-184 0 0,-4-4-353 0 0,3 4-1023 0 0,-10-3-4521 0 0,-4 3-6266 0 0</inkml:trace>
  <inkml:trace contextRef="#ctx0" brushRef="#br0" timeOffset="-1749.999">104 947 3705 0 0,'0'0'3243'0'0,"0"0"-857"0"0,0 0-351 0 0,0 0-58 0 0,0 0-112 0 0,0 0-238 0 0,0 0-340 0 0,0 0-329 0 0,0 0-282 0 0,0 0-184 0 0,0 0-103 0 0,0 0-35 0 0,0 0-13 0 0,0 0 9 0 0,0 0-8 0 0,0 0-39 0 0,0 0-30 0 0,0 0-36 0 0,0 0-1 0 0,0 0-8 0 0,0 0-20 0 0,0 0-6 0 0,0 0-39 0 0,0 0-12 0 0,0 0-7 0 0,0 0-8 0 0,0 0-7 0 0,0 0-1 0 0,0 0-5 0 0,0 0-20 0 0,0 0-5 0 0,7 7 2587 0 0,109 0-1964 0 0,108-7 12 0 0,-224 0-785 0 0,-7-3-1570 0 0,-16 21-3792 0 0,13-7-3034 0 0,3-7-3508 0 0</inkml:trace>
  <inkml:trace contextRef="#ctx0" brushRef="#br0" timeOffset="-1514.058">0 1311 14891 0 0,'0'0'1248'0'0,"0"0"-375"0"0,0 0 96 0 0,0 0 219 0 0,0 0 70 0 0,0 0-123 0 0,0 0-196 0 0,32-10-198 0 0,102-31-189 0 0,27-10 385 0 0,-91 37-1107 0 0,-40 12-4151 0 0,-29 3-2852 0 0,0 2-4838 0 0</inkml:trace>
  <inkml:trace contextRef="#ctx0" brushRef="#br0" timeOffset="-801.974">590 1621 10370 0 0,'0'0'2885'0'0,"0"0"-785"0"0,0 0-445 0 0,0 0-137 0 0,0 0-200 0 0,0 0-261 0 0,0 0-223 0 0,0 0-168 0 0,0 0-107 0 0,0 0-63 0 0,0 0-21 0 0,0 0-3 0 0,2-19-13 0 0,11-58-50 0 0,31-31 1036 0 0,-31 80-1325 0 0,0 0-1 0 0,2 1 1 0 0,2 0 0 0 0,0 1 0 0 0,1 1 0 0 0,2 1 0 0 0,1 0 0 0 0,0 2 0 0 0,2 0 0 0 0,21-15-120 0 0,-19 18 16 0 0,5-4 21 0 0,0 2 1 0 0,2 1-1 0 0,0 1 0 0 0,27-11-37 0 0,-58 30-1 0 0,0 0 1 0 0,1-1-1 0 0,-1 1 0 0 0,0 0 0 0 0,0 0 1 0 0,1 0-1 0 0,-1 0 0 0 0,0 0 1 0 0,0 0-1 0 0,1 0 0 0 0,-1 1 0 0 0,0-1 1 0 0,0 0-1 0 0,1 1 0 0 0,-1-1 1 0 0,0 1-1 0 0,0-1 0 0 0,0 1 0 0 0,0-1 1 0 0,0 1-1 0 0,0 0 0 0 0,0 0 1 0 0,0 0-1 0 0,0-1 0 0 0,0 1 0 0 0,0 0 1 0 0,0 0-1 0 0,-1 0 0 0 0,1 0 0 0 0,0 0 1 0 0,-1 1-1 0 0,1-1 0 0 0,-1 0 1 0 0,1 0-1 0 0,-1 0 0 0 0,1 0 0 0 0,-1 1 1 0 0,0-1-1 0 0,0 0 0 0 0,0 0 1 0 0,1 1-1 0 0,-1-1 0 0 0,0 0 0 0 0,-1 0 1 0 0,1 1-1 0 0,0-1 0 0 0,0 0 1 0 0,0 0-1 0 0,-1 1 0 0 0,1-1 0 0 0,-1 0 1 0 0,1 0-1 0 0,-1 0 0 0 0,1 0 1 0 0,-1 1-1 0 0,0-1 0 0 0,1 0 0 0 0,-2 0 1 0 0,1 11 75 0 0,-9 97 97 0 0,11-106-170 0 0,0 0 0 0 0,0 0 0 0 0,1 0 0 0 0,-1-1-1 0 0,1 1 1 0 0,0 0 0 0 0,0-1 0 0 0,0 0 0 0 0,0 1-1 0 0,0-1 1 0 0,0 0 0 0 0,1 0 0 0 0,-1 0 0 0 0,1 0 0 0 0,-1-1-1 0 0,1 1 1 0 0,0-1 0 0 0,0 0 0 0 0,-1 1 0 0 0,1-1-1 0 0,0 0 1 0 0,0-1 0 0 0,0 1 0 0 0,0 0 0 0 0,1-1-1 0 0,-1 0 1 0 0,0 0 0 0 0,0 0 0 0 0,0 0 0 0 0,0 0 0 0 0,0-1-1 0 0,0 1 1 0 0,0-1 0 0 0,0 0 0 0 0,0 0 0 0 0,0 0-1 0 0,0 0 1 0 0,0 0 0 0 0,0-1 0 0 0,-1 1 0 0 0,1-1-1 0 0,0 0-1 0 0,266-148 40 0 0,-132 95-13 0 0,-136 54-27 0 0,1 1-1 0 0,-1 0 1 0 0,0 0 0 0 0,0 0 0 0 0,0 0-1 0 0,1 0 1 0 0,-1 0 0 0 0,0 1-1 0 0,0-1 1 0 0,0 0 0 0 0,1 1-1 0 0,-1-1 1 0 0,0 1 0 0 0,0-1-1 0 0,0 1 1 0 0,0-1 0 0 0,0 1-1 0 0,0 0 1 0 0,0-1 0 0 0,0 1 0 0 0,0 0-1 0 0,0 0 1 0 0,-1 0 0 0 0,1 0-1 0 0,0 0 1 0 0,-1 0 0 0 0,1 0-1 0 0,0 0 1 0 0,-1 0 0 0 0,1 0-1 0 0,-1 0 1 0 0,1 0 0 0 0,-1 0 0 0 0,0 1-1 0 0,0-1 1 0 0,1 0 0 0 0,-1 0-1 0 0,0 0 1 0 0,0 1 0 0 0,0-1-1 0 0,0 0 1 0 0,0 0 0 0 0,-1 0-1 0 0,1 1 1 0 0,0-1 0 0 0,0 0-1 0 0,-1 0 1 0 0,1 0 0 0 0,-1 0 0 0 0,1 0-1 0 0,-1 1 1 0 0,0 11 51 0 0,-33 101 259 0 0,4-37-221 0 0,23-49-241 0 0,-3 23 116 0 0,7-15-3075 0 0,6-26-3339 0 0,-1-7 986 0 0,0-2-6547 0 0</inkml:trace>
  <inkml:trace contextRef="#ctx0" brushRef="#br0" timeOffset="-352.949">2333 973 13515 0 0,'0'0'2019'0'0,"0"0"-275"0"0,0 0-79 0 0,0 0-128 0 0,0 0-266 0 0,0 0-369 0 0,0 0-286 0 0,0 0-157 0 0,0 0-85 0 0,0 0-47 0 0,0 0-41 0 0,0 0-22 0 0,-36 9-19 0 0,-113 34-30 0 0,47 5 101 0 0,-42 55-31 0 0,137-97-291 0 0,0 1 0 0 0,1 0 0 0 0,0 1 0 0 0,0-1 0 0 0,0 1 0 0 0,1 1 0 0 0,0-1 0 0 0,1 1 0 0 0,0-1 0 0 0,0 1 0 0 0,1 0 0 0 0,0 1 0 0 0,1-1 0 0 0,0 0 0 0 0,0 1 0 0 0,1 0 0 0 0,0 1 6 0 0,2-9-2 0 0,-1 0 0 0 0,0 1 1 0 0,1-1-1 0 0,-1 0 0 0 0,1 0 1 0 0,0 1-1 0 0,-1-1 1 0 0,1 0-1 0 0,0 0 0 0 0,0 0 1 0 0,1 0-1 0 0,-1 0 1 0 0,0 0-1 0 0,1 0 0 0 0,-1-1 1 0 0,1 1-1 0 0,0 0 1 0 0,-1-1-1 0 0,1 1 0 0 0,0-1 1 0 0,0 0-1 0 0,0 1 0 0 0,0-1 1 0 0,0 0-1 0 0,0 0 1 0 0,0 0-1 0 0,1-1 0 0 0,-1 1 1 0 0,0-1-1 0 0,0 1 1 0 0,1-1-1 0 0,-1 1 0 0 0,0-1 1 0 0,2 0 1 0 0,82-12 177 0 0,-42-12-7 0 0,-1-3-1 0 0,-1-1 1 0 0,-1-1 0 0 0,-1-3-1 0 0,-3-1 1 0 0,28-32-170 0 0,-28 29 256 0 0,-31 80-57 0 0,-30 110 62 0 0,24-147-352 0 0,0-1 0 0 0,0 1 0 0 0,1 0 0 0 0,0 0 1 0 0,0-1-1 0 0,1 1 0 0 0,0-1 0 0 0,0 1 0 0 0,1-1 0 0 0,-1 0 0 0 0,1 0 1 0 0,1 0-1 0 0,-1 0 0 0 0,2 1 91 0 0,10 9-4357 0 0,4-1-4018 0 0,-11-11-4047 0 0</inkml:trace>
  <inkml:trace contextRef="#ctx0" brushRef="#br0" timeOffset="7343.929">1593 2129 512 0 0,'0'0'1003'0'0,"0"0"-303"0"0,0 0-24 0 0,0 0 126 0 0,0 0 79 0 0,0 0 25 0 0,0 0-43 0 0,0 0-51 0 0,0 0-7 0 0,0 0 2 0 0,0 0 25 0 0,16-21 34 0 0,51-68 26 0 0,83-105 2785 0 0,202-279 230 0 0,-104 112-2554 0 0,-218 318-1088 0 0,-2-1 0 0 0,-3-1 1 0 0,19-43-266 0 0,-30 40 483 0 0,41-23 917 0 0,32-31-1276 0 0,-43 42 387 0 0,-13 27-426 0 0,-20 15 136 0 0,-10 15-222 0 0,-50 39 879 0 0,28-16-855 0 0,0-1 1 0 0,-1-1 0 0 0,-1-1 0 0 0,-1-1 0 0 0,0-1 0 0 0,-1-2 0 0 0,-1 0-1 0 0,-18 6-23 0 0,38-17 49 0 0,1 0 0 0 0,-1-1 0 0 0,0 0-1 0 0,1 0 1 0 0,-1-1 0 0 0,0 1 0 0 0,0-1-1 0 0,1 0 1 0 0,-1-1 0 0 0,0 0 0 0 0,0 1-1 0 0,1-2 1 0 0,-1 1 0 0 0,1-1 0 0 0,-1 0-1 0 0,1 0 1 0 0,-1 0 0 0 0,1-1 0 0 0,0 1-1 0 0,0-2 1 0 0,1 1 0 0 0,-1 0 0 0 0,0-1-1 0 0,1 0 1 0 0,0 0 0 0 0,0 0 0 0 0,0 0 0 0 0,1-1-1 0 0,-1 0 1 0 0,1 1 0 0 0,0-1 0 0 0,0 0-1 0 0,1-1 1 0 0,-2-4-49 0 0,6 10-2 0 0,0 0 0 0 0,0 0 0 0 0,1 0 0 0 0,-1 0 0 0 0,0 1 1 0 0,0-1-1 0 0,0 1 0 0 0,1-1 0 0 0,-1 1 0 0 0,0 0 0 0 0,0-1 0 0 0,0 1 0 0 0,0 0 0 0 0,0 0 0 0 0,0 1 0 0 0,-1-1 0 0 0,1 0 1 0 0,0 1-1 0 0,-1-1 0 0 0,1 1 0 0 0,-1-1 0 0 0,1 1 0 0 0,0 1 2 0 0,193 170 111 0 0,-106-67-113 0 0,-65-62 16 0 0,-24-43-2 0 0,0-1 14 0 0,0 0-3 0 0,0 0-11 0 0,0 0 1 0 0,0 0 2 0 0,0 0 17 0 0,0 0-8 0 0,0 0-11 0 0,0 0 11 0 0,0 0 12 0 0,0 0 4 0 0,0 0 18 0 0,0 0-25 0 0,0 0-2 0 0,0 0-2 0 0,0 0-2 0 0,0 0 25 0 0,4-34 256 0 0,32-311-265 0 0,-43 297-1348 0 0,7 44 1202 0 0,0 2-2796 0 0,0 0-7530 0 0,0 2-1684 0 0</inkml:trace>
  <inkml:trace contextRef="#ctx0" brushRef="#br0" timeOffset="7720.936">3167 1 6649 0 0,'0'0'2594'0'0,"0"0"-1565"0"0,0 0-351 0 0,0 0 255 0 0,0 0 276 0 0,0 0 170 0 0,0 0-55 0 0,0 0-218 0 0,0 0-261 0 0,0 0-202 0 0,0 0-133 0 0,0 0-66 0 0,0 0-35 0 0,-26 5-18 0 0,-79 21 2 0 0,102-26-362 0 0,0 1 0 0 0,0 0 0 0 0,0 0 0 0 0,1 0 0 0 0,-1 0 0 0 0,0 0 0 0 0,0 1 0 0 0,1-1 0 0 0,-1 1 0 0 0,0 0 0 0 0,1 0 0 0 0,0 0 0 0 0,-1 0 0 0 0,1 0 0 0 0,0 0 0 0 0,0 0 0 0 0,0 1 0 0 0,1-1 0 0 0,-1 1 0 0 0,-1 1-31 0 0,-2 5 142 0 0,-4 8 23 0 0,0-1 1 0 0,1 1-1 0 0,1 0 1 0 0,1 1-1 0 0,0-1 1 0 0,1 1-1 0 0,1 0 1 0 0,1 1-1 0 0,0-1 1 0 0,1 1-1 0 0,1-1 1 0 0,1 1-1 0 0,1 4-165 0 0,0-15 46 0 0,1-1 1 0 0,-1 1-1 0 0,2 0 0 0 0,-1-1 0 0 0,1 1 1 0 0,0-1-1 0 0,0 0 0 0 0,1 0 0 0 0,0 0 1 0 0,0-1-1 0 0,0 1 0 0 0,1-1 0 0 0,0 0 1 0 0,1 0-1 0 0,-1 0 0 0 0,1-1 0 0 0,0 0 1 0 0,0 0-1 0 0,1-1 0 0 0,0 0 0 0 0,-1 0 1 0 0,1 0-1 0 0,1-1 0 0 0,-1 0 1 0 0,0 0-1 0 0,1-1 0 0 0,-1 0 0 0 0,8 1-46 0 0,1 1 121 0 0,0-2 0 0 0,0 0 0 0 0,1 0 0 0 0,-1-2-1 0 0,1 0 1 0 0,-1 0 0 0 0,0-2 0 0 0,1 0 0 0 0,-1-1-1 0 0,0-1 1 0 0,0 0 0 0 0,-1-1 0 0 0,8-4-121 0 0,-10 5 74 0 0,0-1 0 0 0,-1-1 1 0 0,1 0-1 0 0,-1-1 0 0 0,-1 0 0 0 0,1-1 1 0 0,-1 0-1 0 0,-1 0 0 0 0,0-1 0 0 0,0-1 1 0 0,0 0-1 0 0,-2 0 0 0 0,1-1 0 0 0,-1 0 1 0 0,-1 0-1 0 0,0-1 0 0 0,0 0 0 0 0,-1-1 0 0 0,-1 1 1 0 0,0-1-1 0 0,0 0 0 0 0,-2 0 0 0 0,0 0 1 0 0,0-1-1 0 0,-1 1 0 0 0,-1-1 0 0 0,0-2-74 0 0,-2 9-30 0 0,0 1-1 0 0,0 0 1 0 0,-1 0 0 0 0,0 0-1 0 0,0 0 1 0 0,-1 1-1 0 0,0-1 1 0 0,0 1-1 0 0,0-1 1 0 0,-1 1-1 0 0,1 0 1 0 0,-1 0 0 0 0,0 1-1 0 0,-1-1 1 0 0,1 1-1 0 0,-1 0 1 0 0,0 0-1 0 0,0 0 1 0 0,0 1-1 0 0,0-1 1 0 0,-1 1 0 0 0,1 1-1 0 0,-1-1 1 0 0,0 1-1 0 0,-6-2 31 0 0,-8-2-889 0 0,-1 1 0 0 0,0 0-1 0 0,0 1 1 0 0,0 2-1 0 0,-1 0 1 0 0,-16 1 889 0 0,-3 1-5500 0 0,8 0-6261 0 0</inkml:trace>
  <inkml:trace contextRef="#ctx0" brushRef="#br0" timeOffset="8138.471">2548 354 14331 0 0,'0'0'1267'0'0,"0"0"-61"0"0,0 0 219 0 0,0 0 157 0 0,0 0-11 0 0,0 0-164 0 0,0 0-216 0 0,34-12-164 0 0,110-36-138 0 0,203-47 2061 0 0,-213 73-2676 0 0,1 6 0 0 0,1 6 0 0 0,0 6 0 0 0,49 7-274 0 0,-32-2 19 0 0,-134-7-616 0 0,-19 5 485 0 0,0 1-12 0 0,0 0-4 0 0,6-14-2590 0 0,-5 11-1395 0 0,0 1-3664 0 0,-1-1-4030 0 0</inkml:trace>
  <inkml:trace contextRef="#ctx0" brushRef="#br0" timeOffset="17018.878">197 2408 336 0 0,'0'0'3449'0'0,"0"0"-1581"0"0,0 0-562 0 0,0 0-31 0 0,0 0 129 0 0,0 0 171 0 0,0 0 23 0 0,0 0-137 0 0,0 0-235 0 0,0 0-242 0 0,0-8-192 0 0,0-22-324 0 0,0 29 6557 0 0,-20 207-5080 0 0,-82 179-1278 0 0,101-330-577 0 0,-1-86-4146 0 0,0-3-656 0 0,3 12-4203 0 0,0 11-871 0 0</inkml:trace>
  <inkml:trace contextRef="#ctx0" brushRef="#br0" timeOffset="17327.881">80 2302 10570 0 0,'0'0'2141'0'0,"0"0"-546"0"0,0 0-315 0 0,0 0-14 0 0,0 0 34 0 0,0 0-45 0 0,0 0-206 0 0,0 0-287 0 0,0 0-249 0 0,0 0-146 0 0,0 0-32 0 0,0 0 25 0 0,11-3 56 0 0,171-50 1358 0 0,87-15-794 0 0,-196 66-1057 0 0,-72 4 42 0 0,0-1 1 0 0,0 1 0 0 0,0 0 0 0 0,0-1 0 0 0,0 1-1 0 0,-1 0 1 0 0,1-1 0 0 0,0 1 0 0 0,-1 0 0 0 0,1 0-1 0 0,-1 0 1 0 0,0-1 0 0 0,1 1 0 0 0,-1 0 0 0 0,0 0-1 0 0,0 0 1 0 0,0 0 0 0 0,-1 0 0 0 0,1-1 0 0 0,0 1-1 0 0,-1 0 1 0 0,1 0 0 0 0,-1 0 0 0 0,0-1 0 0 0,1 1-1 0 0,-1 0 1 0 0,0-1 0 0 0,0 1 0 0 0,0 0 0 0 0,0-1-1 0 0,-1 1 35 0 0,-53 61-2889 0 0,34-44-597 0 0,0-2-3408 0 0,7-6-4662 0 0</inkml:trace>
  <inkml:trace contextRef="#ctx0" brushRef="#br0" timeOffset="17573.883">45 2666 6705 0 0,'0'0'4077'0'0,"0"0"-2219"0"0,0 0-743 0 0,0 0 124 0 0,0 0 248 0 0,0 0 31 0 0,0 0-76 0 0,0 0-116 0 0,0 0-168 0 0,0 0-190 0 0,31 0-184 0 0,102-4-152 0 0,2-22 498 0 0,-99 16-1418 0 0,39-11 1044 0 0,-24 16-8346 0 0,-50 5-4166 0 0</inkml:trace>
  <inkml:trace contextRef="#ctx0" brushRef="#br0" timeOffset="18158.894">444 3016 4857 0 0,'0'0'2047'0'0,"0"0"-278"0"0,0 0-1 0 0,0 0 42 0 0,0 0-166 0 0,0 0-290 0 0,0 0-309 0 0,0 0-293 0 0,0 0-182 0 0,0 0-86 0 0,0 0-45 0 0,0 0-10 0 0,-13 12 20 0 0,-57 53 522 0 0,70-70 4136 0 0,9-27-4543 0 0,4 6-397 0 0,0-1 0 0 0,2 1 0 0 0,1 1 0 0 0,1 1 0 0 0,1 0 0 0 0,1 2 0 0 0,3-2-167 0 0,31-31 233 0 0,-49 91-303 0 0,-5-29 78 0 0,1 1-1 0 0,1-1 1 0 0,-1 0-1 0 0,1 0 1 0 0,1 0-1 0 0,-1 0 1 0 0,1 0-1 0 0,0 0 1 0 0,1-1-1 0 0,-1 1 0 0 0,1-1 1 0 0,1 1-1 0 0,-1-1 1 0 0,1 0-1 0 0,0 0 1 0 0,1 0-1 0 0,-1-1 1 0 0,1 0-1 0 0,0 0 1 0 0,0 0-1 0 0,1 0 1 0 0,-1-1-1 0 0,6 4-7 0 0,-4-9 56 0 0,0 1 0 0 0,0-1 1 0 0,0 0-1 0 0,-1-1 0 0 0,1 1 0 0 0,0-1 0 0 0,-1-1 0 0 0,0 1 0 0 0,1-1 0 0 0,-1 0 1 0 0,0 0-1 0 0,0-1 0 0 0,-1 0 0 0 0,1 0 0 0 0,-1 0 0 0 0,0-1 0 0 0,0 0 0 0 0,0 0 1 0 0,-1 0-1 0 0,1 0 0 0 0,-1-1 0 0 0,-1 0 0 0 0,1 0 0 0 0,1-5-56 0 0,31-66 209 0 0,-32 41-3446 0 0,-4 35-44 0 0,0 1-4552 0 0,0 0-4903 0 0</inkml:trace>
  <inkml:trace contextRef="#ctx0" brushRef="#br0" timeOffset="18583.965">1285 2615 12859 0 0,'0'0'3067'0'0,"0"0"-1419"0"0,0 0-670 0 0,0 0-77 0 0,0 0-20 0 0,0 0-14 0 0,0 0-75 0 0,0 0-128 0 0,0 0-43 0 0,0 0 10 0 0,0 0 33 0 0,0 0-5 0 0,0 0-68 0 0,14 0-87 0 0,107 0 988 0 0,109-11 363 0 0,-138 7-3906 0 0,-104 10-3061 0 0,9-5 2125 0 0,-2 3-9055 0 0</inkml:trace>
  <inkml:trace contextRef="#ctx0" brushRef="#br0" timeOffset="18841.456">1284 2832 9754 0 0,'0'0'4550'0'0,"0"0"-2483"0"0,0 0-1001 0 0,0 0-44 0 0,0 0 121 0 0,0 0 113 0 0,0 0 21 0 0,0 0-108 0 0,0 0-162 0 0,0 0-149 0 0,0 0-151 0 0,0 0-111 0 0,0 0-85 0 0,30 4-88 0 0,97 13-90 0 0,-34-23 153 0 0,-66-1-374 0 0,150-31-1186 0 0,-166 35 48 0 0,2 0-4847 0 0,-4 2-6505 0 0</inkml:trace>
  <inkml:trace contextRef="#ctx0" brushRef="#br0" timeOffset="21889.538">2186 3112 0 0 0,'0'0'767'0'0,"0"0"408"0"0,0 0 402 0 0,0 0 376 0 0,0 0 201 0 0,0 0 29 0 0,0 0-189 0 0,0 0-337 0 0,0 0-298 0 0,0 0-264 0 0,0 0-156 0 0,-3 2-58 0 0,0 1-1554 0 0,3-3 818 0 0,0 0 0 0 0,0-1 0 0 0,0 1-1 0 0,0 0 1 0 0,-1 0 0 0 0,1 0 0 0 0,0-1 0 0 0,0 1 0 0 0,0 0 0 0 0,0 0-1 0 0,0 0 1 0 0,0-1 0 0 0,-1 1 0 0 0,1 0 0 0 0,0 0 0 0 0,0 0 0 0 0,0 0-1 0 0,-1 0 1 0 0,1 0 0 0 0,0-1 0 0 0,0 1 0 0 0,0 0 0 0 0,-1 0 0 0 0,1 0-1 0 0,0 0 1 0 0,0 0 0 0 0,-1 0 0 0 0,1 0 0 0 0,0 0 0 0 0,0 0 0 0 0,-1 0-1 0 0,1 0 1 0 0,0 0 0 0 0,0 0 0 0 0,0 0 0 0 0,-1 0 0 0 0,1 0 0 0 0,0 0 0 0 0,0 0-1 0 0,-1 0 1 0 0,1 1 0 0 0,0-1 0 0 0,0 0 0 0 0,0 0 0 0 0,-1 0-145 0 0,10-32 233 0 0,1 0 0 0 0,2 1 0 0 0,1 1 0 0 0,1-1 0 0 0,1 2 0 0 0,2 0 0 0 0,1 1 0 0 0,1 1 0 0 0,1 1 0 0 0,10-9-233 0 0,135-141 532 0 0,-104 117-386 0 0,-32 84-178 0 0,-20-8 63 0 0,-1 0 0 0 0,-1 0 0 0 0,0 1 0 0 0,-2 0 0 0 0,0 0 0 0 0,0 0 0 0 0,-2 1 0 0 0,0 1-31 0 0,6 26 47 0 0,9 74 22 0 0,-17-111-61 0 0,-1-8-7 0 0,0 1-1 0 0,0-1 0 0 0,0 1 1 0 0,0 0-1 0 0,0-1 0 0 0,0 1 1 0 0,0-1-1 0 0,0 1 0 0 0,1 0 1 0 0,-1-1-1 0 0,1 1 0 0 0,-1-1 1 0 0,1 1-1 0 0,-1-1 0 0 0,1 1 1 0 0,0-1-1 0 0,0 0 1 0 0,0 1-1 0 0,0-1 0 0 0,0 0 1 0 0,0 0-1 0 0,0 0 0 0 0,0 0 1 0 0,0 0-1 0 0,1 0 0 0 0,-1 0 1 0 0,1 1-1 0 0,18-26 68 0 0,76-82-10 0 0,4 3 0 0 0,20-9-58 0 0,-103 96 6 0 0,-2 3-7 0 0,0 0-1 0 0,1 0 0 0 0,0 2 1 0 0,1 0-1 0 0,0 0 0 0 0,1 2 0 0 0,4-2 2 0 0,-21 12 1 0 0,1 0 0 0 0,-1 0-1 0 0,0 0 1 0 0,0 0 0 0 0,-1 0-1 0 0,1 1 1 0 0,0-1 0 0 0,0 0-1 0 0,0 0 1 0 0,-1 0-1 0 0,1 1 1 0 0,-1-1 0 0 0,1 0-1 0 0,-1 1 1 0 0,1-1 0 0 0,-1 1-1 0 0,0-1 1 0 0,0 0 0 0 0,0 1-1 0 0,0-1 1 0 0,0 1 0 0 0,0-1-1 0 0,0 1 1 0 0,0-1-1 0 0,0 0 1 0 0,-1 1 0 0 0,1-1-1 0 0,-1 0 1 0 0,1 1 0 0 0,-1 0-1 0 0,1 6 18 0 0,-30 124 236 0 0,14-81-152 0 0,5-15-55 0 0,1-5 21 0 0,1 1 1 0 0,1 1-1 0 0,2 0 1 0 0,1 0-1 0 0,0 30-68 0 0,9-27-108 0 0,-2-35-104 0 0,0-1 0 0 0,0 1 0 0 0,0-1 1 0 0,0 0-1 0 0,0 0 0 0 0,0 0 0 0 0,0 0 0 0 0,0 0 0 0 0,0 0 0 0 0,0 0 0 0 0,-1-1 0 0 0,1 1 0 0 0,0-1 0 0 0,0 1 0 0 0,0-1 0 0 0,0 0 0 0 0,0 0 0 0 0,-1 0 1 0 0,1 0-1 0 0,0 0 0 0 0,-1 0 0 0 0,1 0 0 0 0,-1-1 0 0 0,1 1 0 0 0,-1 0 0 0 0,0-1 0 0 0,1 0 212 0 0,1 0-999 0 0,8-7-4662 0 0,-5 4-5955 0 0</inkml:trace>
  <inkml:trace contextRef="#ctx0" brushRef="#br0" timeOffset="22439.867">3907 2637 9394 0 0,'0'0'1659'0'0,"0"0"-585"0"0,0 0-166 0 0,0 0 243 0 0,0 0 217 0 0,0 0 34 0 0,0 0-171 0 0,0 0-253 0 0,0 0-165 0 0,0 0-140 0 0,0 0-70 0 0,0 0-42 0 0,0 0-29 0 0,-4-11-13 0 0,-14-34-17 0 0,17 44-472 0 0,1 0 0 0 0,-1 0 1 0 0,1 0-1 0 0,-1 0 1 0 0,0 0-1 0 0,0 0 0 0 0,0 0 1 0 0,1 0-1 0 0,-1 0 1 0 0,0 0-1 0 0,0 1 1 0 0,0-1-1 0 0,0 0 0 0 0,-1 1 1 0 0,1-1-1 0 0,0 1 1 0 0,0-1-1 0 0,0 1 0 0 0,0-1 1 0 0,0 1-1 0 0,-1 0 1 0 0,1 0-1 0 0,0-1 0 0 0,0 1 1 0 0,-1 0-1 0 0,1 0 1 0 0,0 0-1 0 0,0 0 0 0 0,-1 1 1 0 0,1-1-1 0 0,0 0 1 0 0,0 1-1 0 0,0-1-30 0 0,-7 1 193 0 0,-11 0-23 0 0,-1 2 0 0 0,1 0 1 0 0,0 1-1 0 0,1 1 0 0 0,-1 1 0 0 0,1 1 1 0 0,0 0-1 0 0,0 1 0 0 0,1 1 0 0 0,0 1 1 0 0,1 0-1 0 0,-6 6-170 0 0,8-6 27 0 0,1 1 1 0 0,-1 1-1 0 0,2 0 1 0 0,0 1-1 0 0,0 0 0 0 0,2 1 1 0 0,-1 0-1 0 0,2 1 0 0 0,0 0 1 0 0,1 0-1 0 0,0 1 0 0 0,1 0 1 0 0,1 1-1 0 0,0-1 1 0 0,2 1-1 0 0,0 0 0 0 0,0 1 1 0 0,2-1-1 0 0,0 0 0 0 0,1 1 1 0 0,1 7-28 0 0,0-23 9 0 0,0 1 1 0 0,1-1-1 0 0,-1 1 1 0 0,1-1 0 0 0,0 1-1 0 0,0-1 1 0 0,-1 1-1 0 0,1-1 1 0 0,1 0-1 0 0,-1 0 1 0 0,0 1-1 0 0,1-1 1 0 0,-1 0-1 0 0,1 0 1 0 0,-1 0 0 0 0,1-1-1 0 0,0 1 1 0 0,0 0-1 0 0,0-1 1 0 0,0 1-1 0 0,0-1 1 0 0,0 1-1 0 0,0-1 1 0 0,1 0-1 0 0,-1 0 1 0 0,0 0 0 0 0,1 0-1 0 0,-1-1 1 0 0,1 1-1 0 0,-1 0 1 0 0,1-1-1 0 0,-1 0 1 0 0,1 0-1 0 0,-1 0 1 0 0,1 0-1 0 0,1 0-9 0 0,93-23 533 0 0,-63 4-476 0 0,-1-1 0 0 0,0-2 0 0 0,-2-1 1 0 0,0-2-1 0 0,-2 0 0 0 0,-1-2 0 0 0,-1-2 0 0 0,-2 0 0 0 0,0-2 0 0 0,-2 0 0 0 0,-2-1 0 0 0,16-33-57 0 0,-31 60-52 0 0,-7 17 30 0 0,-7 30 43 0 0,6-32 0 0 0,-11 184-2241 0 0,20-172-590 0 0,-2-10-4385 0 0,-3-5-4882 0 0</inkml:trace>
  <inkml:trace contextRef="#ctx0" brushRef="#br0" timeOffset="22990.924">4054 3171 6977 0 0,'0'0'3704'0'0,"0"0"-1744"0"0,0 0-553 0 0,0 0 106 0 0,0 0-1 0 0,0 0-165 0 0,0 0-302 0 0,0 0-291 0 0,0 0-209 0 0,0 0-148 0 0,0 0-111 0 0,0 0-34 0 0,0 0 28 0 0,-8 8 48 0 0,-25 23 71 0 0,24-23 35 0 0,9-8 3 0 0,0 0 22 0 0,13-19 2027 0 0,4-8-2303 0 0,1 0 0 0 0,2 1 1 0 0,0 1-1 0 0,2 0 1 0 0,0 2-1 0 0,19-14-183 0 0,-5 8 76 0 0,-29 47-52 0 0,-7-12-7 0 0,0 1 0 0 0,0-1 1 0 0,1 1-1 0 0,0-1 0 0 0,1 1 0 0 0,-1-1 0 0 0,1 0 0 0 0,1 0 1 0 0,-1 1-1 0 0,1-2 0 0 0,0 1 0 0 0,0 0 0 0 0,0 0 1 0 0,1-1-1 0 0,0 0 0 0 0,0 0 0 0 0,1 0 0 0 0,-1 0 1 0 0,2 0-18 0 0,-2-4 41 0 0,-1 0 0 0 0,0 0 0 0 0,1 0 0 0 0,-1-1 0 0 0,1 0 0 0 0,-1 0 0 0 0,0 0 0 0 0,1 0 0 0 0,-1 0 0 0 0,1-1 0 0 0,-1 1 0 0 0,0-1 0 0 0,1 0 0 0 0,-1 0 0 0 0,0 0 0 0 0,0-1 0 0 0,1 1 0 0 0,-1-1 0 0 0,0 1 0 0 0,-1-1 0 0 0,1 0 0 0 0,0 0 0 0 0,0-1 0 0 0,-1 1 0 0 0,1 0 0 0 0,-1-1 0 0 0,0 0 0 0 0,0 1 0 0 0,0-1 0 0 0,0 0 0 0 0,0 0 0 0 0,-1 0 0 0 0,1 0 0 0 0,-1-1 0 0 0,0 1 0 0 0,0 0 0 0 0,0-1-41 0 0,13-16 30 0 0,39-101-1896 0 0,-50 111-448 0 0,-2 5-1552 0 0,1 1-8394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0 317 3337 0 0,'0'0'2256'0'0,"0"0"-253"0"0,0 0-174 0 0,0 0-41 0 0,0 0-54 0 0,0 0-183 0 0,0 0-291 0 0,0 0-334 0 0,0 0-248 0 0,0 0-147 0 0,0 0-45 0 0,4 0 27 0 0,155-25 4972 0 0,252-19-2792 0 0,-339 43-2616 0 0,-72 1-72 0 0,0 0-14 0 0,0 0-7 0 0,0 0-28 0 0,0 0-21 0 0,0 0-25 0 0,0 0-36 0 0,0 0-72 0 0,0 0-107 0 0,-17 0-4521 0 0,-5 12-420 0 0,2-2-4425 0 0,15-6 3115 0 0</inkml:trace>
  <inkml:trace contextRef="#ctx0" brushRef="#br0" timeOffset="307.064">89 527 4889 0 0,'0'0'5959'0'0,"0"0"-2807"0"0,0 0-1129 0 0,0 0-245 0 0,0 0-179 0 0,0 0-267 0 0,0 0-365 0 0,0 0-363 0 0,0 0-241 0 0,0 0-144 0 0,0 0-23 0 0,0 0 31 0 0,2 0 74 0 0,147-22 1830 0 0,74 8-1423 0 0,-175 15-4539 0 0,-1 1-4078 0 0,-47-2-3174 0 0</inkml:trace>
  <inkml:trace contextRef="#ctx0" brushRef="#br0" timeOffset="901.497">315 1 9698 0 0,'0'0'1872'0'0,"0"0"-178"0"0,0 0-121 0 0,0 0-61 0 0,0 0-95 0 0,0 0-191 0 0,0 0-315 0 0,0 0-280 0 0,0 0-221 0 0,0 0-121 0 0,0 0-31 0 0,0 0 32 0 0,0 0 36 0 0,-7 3 5 0 0,5-2-316 0 0,2-1 6 0 0,1 0 0 0 0,0 0 0 0 0,0 1-1 0 0,-1-1 1 0 0,1 0 0 0 0,0 0 0 0 0,0 1-1 0 0,-1-1 1 0 0,1 0 0 0 0,0 1 0 0 0,-1-1-1 0 0,1 1 1 0 0,0-1 0 0 0,-1 1 0 0 0,1-1 0 0 0,-1 1-1 0 0,1 0 1 0 0,-1-1 0 0 0,1 1 0 0 0,-1 0-1 0 0,1-1 1 0 0,-1 1 0 0 0,1 0 0 0 0,-1 0 0 0 0,0-1-1 0 0,0 1 1 0 0,1 0 0 0 0,-1 0 0 0 0,0-1-1 0 0,0 1 1 0 0,0 0 0 0 0,0 0 0 0 0,0 0-1 0 0,0-1 1 0 0,0 1 0 0 0,0 0 0 0 0,0 0 0 0 0,0 0-1 0 0,-1-1 1 0 0,1 1 0 0 0,0 0 0 0 0,0 0-1 0 0,-1-1 1 0 0,1 1 0 0 0,0 0 0 0 0,-1-1-1 0 0,1 1 1 0 0,-1 0 0 0 0,1-1 0 0 0,-1 1 0 0 0,1 0-1 0 0,-1-1 1 0 0,0 1 0 0 0,1-1 0 0 0,-1 1-1 0 0,0-1 1 0 0,1 0 0 0 0,-1 1 0 0 0,0-1-1 0 0,1 1 1 0 0,-1-1 0 0 0,0 0-21 0 0,226 70 2047 0 0,-216-68-2033 0 0,-1 0 0 0 0,1 0 0 0 0,-1 1 0 0 0,0 0 0 0 0,0 0 0 0 0,0 1 0 0 0,0 0 0 0 0,-1 1 0 0 0,0-1 0 0 0,0 1 0 0 0,0 1 0 0 0,0-1 0 0 0,-1 1 0 0 0,0 1 0 0 0,0-1 0 0 0,0 1 0 0 0,-1 0 0 0 0,0 0 0 0 0,3 8-14 0 0,-6-11 18 0 0,-2 0 1 0 0,1 1 0 0 0,0-1-1 0 0,-1 0 1 0 0,1 1 0 0 0,-1-1 0 0 0,-1 1-1 0 0,1-1 1 0 0,-1 1 0 0 0,1-1 0 0 0,-1 0-1 0 0,0 1 1 0 0,-1-1 0 0 0,1 0-1 0 0,-1 0 1 0 0,0 0 0 0 0,0 0 0 0 0,0 0-1 0 0,0 0 1 0 0,-1-1 0 0 0,1 1 0 0 0,-1-1-1 0 0,-2 2-18 0 0,-58 90 280 0 0,19-40-75 0 0,-3-3-1 0 0,-1-2 1 0 0,-3-2-1 0 0,-1-3 1 0 0,-3-1-1 0 0,-3-3-204 0 0,2 11-42 0 0,35-34-1141 0 0,20-17-990 0 0,3-2-10305 0 0,-1 1 1227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51 5185 0 0,'0'0'2555'0'0,"0"0"-278"0"0,0 0-205 0 0,0 0-99 0 0,0 0-148 0 0,0 0-155 0 0,0 0-248 0 0,0 0-242 0 0,0 0-188 0 0,0 0-170 0 0,0 0-151 0 0,-3-1-135 0 0,2 1-452 0 0,1-1 0 0 0,-1 1 0 0 0,0 0 0 0 0,1 0 0 0 0,-1 0 0 0 0,0 0 1 0 0,1 0-1 0 0,-1 0 0 0 0,0 0 0 0 0,1 0 0 0 0,-1 0 0 0 0,0 1 0 0 0,1-1 1 0 0,-1 0-1 0 0,0 0 0 0 0,1 1 0 0 0,-1-1 0 0 0,0 0 0 0 0,1 1 0 0 0,-1-1 1 0 0,1 0-1 0 0,-1 1 0 0 0,1-1 0 0 0,-1 1 0 0 0,1-1 0 0 0,-1 1 1 0 0,1-1-1 0 0,-1 1 0 0 0,1-1 0 0 0,0 1 0 0 0,-1-1 0 0 0,1 1 0 0 0,0 0 1 0 0,0-1-1 0 0,-1 1 0 0 0,1 0 0 0 0,0-1 0 0 0,0 1 0 0 0,0 0 0 0 0,0-1 1 0 0,0 1-1 0 0,0 0 0 0 0,0-1 0 0 0,0 1 0 0 0,0 0 0 0 0,0-1 0 0 0,0 1 1 0 0,0 0-1 0 0,0-1 0 0 0,1 1 0 0 0,-1 0 0 0 0,0-1 0 0 0,0 1 0 0 0,1-1 1 0 0,-1 1-1 0 0,1 0-84 0 0,-2 9-561 0 0,-17 112 1256 0 0,-31 186-40 0 0,23-112-424 0 0,26-163-202 0 0,0-33-38 0 0,0 0 18 0 0,0 0-2 0 0,0 0-10 0 0,0 0 6 0 0,0 0-3 0 0,0 0 25 0 0,0 0 24 0 0,0 0-31 0 0,0 0-40 0 0,0 0-26 0 0,0 0-12 0 0,0 0 27 0 0,-4-30-1109 0 0,-3-8-477 0 0,0-4-2486 0 0,5 12-4247 0 0,2 19-3051 0 0</inkml:trace>
  <inkml:trace contextRef="#ctx0" brushRef="#br0" timeOffset="412.018">52 81 2761 0 0,'0'0'2720'0'0,"0"0"-770"0"0,0 0-299 0 0,0 0 84 0 0,0 0 117 0 0,0 0 11 0 0,0 0-134 0 0,0 0-248 0 0,0 0-230 0 0,0 0-198 0 0,0 0-147 0 0,0 0-125 0 0,-8-4-129 0 0,-27-11-84 0 0,27 11-68 0 0,8 4-51 0 0,0 0-43 0 0,0 0-55 0 0,0 0-65 0 0,34-3 919 0 0,423-34 1558 0 0,-175 22-2427 0 0,-282 15-352 0 0,0 0 4 0 0,0 0-3 0 0,0 0-10 0 0,0 0-36 0 0,0 0-19 0 0,0 0-71 0 0,-12-3-2734 0 0,8 3-7748 0 0,3 3-1209 0 0</inkml:trace>
  <inkml:trace contextRef="#ctx0" brushRef="#br0" timeOffset="981.146">1028 191 9018 0 0,'0'0'2299'0'0,"0"0"-368"0"0,0 0-184 0 0,0 0-17 0 0,0 0-116 0 0,0 0-193 0 0,0 0-210 0 0,0 0-204 0 0,0 0-201 0 0,0 0-174 0 0,0 0-135 0 0,0 0-106 0 0,0 0-40 0 0,-9-1 230 0 0,7 1 2313 0 0,36 9-2171 0 0,175 2-634 0 0,-182-12-3326 0 0,-35 5-3432 0 0,6 0-4901 0 0</inkml:trace>
  <inkml:trace contextRef="#ctx0" brushRef="#br0" timeOffset="1290.046">934 427 13635 0 0,'0'0'2184'0'0,"0"0"-555"0"0,0 0-317 0 0,0 0-90 0 0,0 0-22 0 0,0 0-101 0 0,0 0-236 0 0,0 0-259 0 0,0 0-171 0 0,0 0 3 0 0,0 0 38 0 0,0 0 64 0 0,8 1 21 0 0,63 9 630 0 0,47 0 400 0 0,-10-6-1091 0 0,-93-10-800 0 0,-11-3-6409 0 0,-4 6-5362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03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1131 3617 0 0,'0'0'2362'0'0,"0"0"-345"0"0,0 0-50 0 0,0 0 103 0 0,0 0-8 0 0,0 0-179 0 0,0 0-344 0 0,0 0-320 0 0,0 0-229 0 0,0 0-177 0 0,0 0-113 0 0,-9 7 899 0 0,63-148 917 0 0,-32 98-2153 0 0,210-384 732 0 0,-199 373-929 0 0,-28 87-264 0 0,11 227 237 0 0,-14-250-113 0 0,-2-6-26 0 0,-1-1 0 0 0,1 1 0 0 0,0-1 0 0 0,0 1-1 0 0,0-1 1 0 0,1 1 0 0 0,0-1 0 0 0,-1 1-1 0 0,1-1 1 0 0,0 0 0 0 0,0 1 0 0 0,1-1-1 0 0,-1 0 1 0 0,1 0 0 0 0,0 0 0 0 0,-1 0-1 0 0,1 0 1 0 0,1 0 0 0 0,-1 0 0 0 0,0-1-1 0 0,1 1 1 0 0,-1-1 0 0 0,1 0 0 0 0,0 0-1 0 0,-1 0 1 0 0,1 0 0 0 0,0 0 0 0 0,1 0-1 0 0,-1-1 1 0 0,0 1 0 0 0,0-1 0 0 0,1 0-1 0 0,-1 0 1 0 0,0-1 0 0 0,1 1 0 0 0,-1 0-1 0 0,2-1 1 0 0,1-3 6 0 0,0 0 0 0 0,-1 0 0 0 0,1 0 0 0 0,-1-1 0 0 0,0 1-1 0 0,0-2 1 0 0,0 1 0 0 0,0 0 0 0 0,-1-1 0 0 0,0 0 0 0 0,0 0 0 0 0,4-5-6 0 0,8-10 8 0 0,109-161 14 0 0,-40 49 0 0 0,-17 22 89 0 0,-67 110-119 0 0,-1 0-3 0 0,0 0 20 0 0,0 0-2 0 0,-39 166 420 0 0,37-146-369 0 0,0 0-1 0 0,1 1 1 0 0,1-1 0 0 0,0 0 0 0 0,2 1 0 0 0,1-1-1 0 0,0 0 1 0 0,1 0 0 0 0,7 18-58 0 0,-8-28 11 0 0,-1-1 1 0 0,0 0-1 0 0,-1 1 0 0 0,0-1 0 0 0,-1 1 0 0 0,0-1 1 0 0,0 1-1 0 0,-1-1 0 0 0,0 1 0 0 0,0-1 1 0 0,-1 0-1 0 0,-1 0 0 0 0,0 1 0 0 0,-1 1-11 0 0,-2 5-247 0 0,-9 21 155 0 0,12-11-3415 0 0,6-23 556 0 0,3-3-3302 0 0,-3 0 1873 0 0,1 0-6561 0 0</inkml:trace>
  <inkml:trace contextRef="#ctx0" brushRef="#br0" timeOffset="477.117">1000 766 13075 0 0,'0'0'2427'0'0,"0"0"-1135"0"0,0 0-605 0 0,0 0-5 0 0,0 0 163 0 0,0 0 129 0 0,0 0-54 0 0,0 0-129 0 0,0 0-150 0 0,0 0-166 0 0,0 0-126 0 0,0 0-93 0 0,0 0-80 0 0,0 21-38 0 0,-2 62 0 0 0,-16-25 329 0 0,9-47-403 0 0,-6-3-536 0 0,16-22-419 0 0,15-36-271 0 0,-9 31 1040 0 0,-1 0-1 0 0,0 0 1 0 0,-2-1 0 0 0,0 0-1 0 0,-1 1 1 0 0,0-18 122 0 0,-4 37 3 0 0,0-1 1 0 0,0 1-1 0 0,0 0 0 0 0,0-1 1 0 0,0 1-1 0 0,0 0 0 0 0,1 0 1 0 0,-1 0-1 0 0,0-1 0 0 0,0 1 1 0 0,0 0-1 0 0,0 0 1 0 0,0 0-1 0 0,0 1 0 0 0,0-1 1 0 0,0 0-1 0 0,0 0 0 0 0,0 0 1 0 0,0 1-1 0 0,0-1 0 0 0,1 0 1 0 0,-1 1-1 0 0,0-1 1 0 0,0 1-1 0 0,0-1 0 0 0,1 1 1 0 0,-1-1-1 0 0,0 1 0 0 0,0 0 1 0 0,1-1-1 0 0,-1 1 0 0 0,1 0 1 0 0,-1 0-1 0 0,0-1 1 0 0,1 1-1 0 0,0 0 0 0 0,-1 0 1 0 0,1 0-1 0 0,-1 0 0 0 0,1-1 1 0 0,0 1-1 0 0,0 0 0 0 0,-1 0 1 0 0,1 0-1 0 0,0 0 1 0 0,0 1-4 0 0,-21 83 1331 0 0,21-46-4356 0 0,0-12-3430 0 0,0-24-4353 0 0</inkml:trace>
  <inkml:trace contextRef="#ctx0" brushRef="#br0" timeOffset="1495.908">1276 240 7066 0 0,'0'0'2973'0'0,"0"0"-1035"0"0,0 0-512 0 0,0 0-87 0 0,0 0 40 0 0,0 0 12 0 0,0 0-102 0 0,0 0-152 0 0,0 0-177 0 0,0 0-235 0 0,0 0-218 0 0,0 0-170 0 0,0 0-140 0 0,-3-4-79 0 0,-9-9 65 0 0,23 22 409 0 0,5 12-401 0 0,-2 1 0 0 0,0 1-1 0 0,-1 0 1 0 0,-1 1 0 0 0,-1 0 0 0 0,-2 1 0 0 0,0 0-1 0 0,-1 0 1 0 0,-2 1 0 0 0,-1 0 0 0 0,-1 0 0 0 0,-1 0-1 0 0,-1 1 1 0 0,-1 11-191 0 0,-1-35 4 0 0,3 88 112 0 0,-3-91-107 0 0,0 1 0 0 0,1-1 1 0 0,-1 1-1 0 0,0-1 0 0 0,1 0 0 0 0,-1 1 0 0 0,1-1 0 0 0,-1 0 0 0 0,0 1 0 0 0,1-1 0 0 0,-1 0 0 0 0,1 1 0 0 0,-1-1 0 0 0,1 0 0 0 0,-1 0 0 0 0,1 0 1 0 0,-1 0-1 0 0,1 1 0 0 0,0-1 0 0 0,-1 0 0 0 0,1 0 0 0 0,-1 0 0 0 0,1 0 0 0 0,-1 0 0 0 0,1 0 0 0 0,-1 0 0 0 0,1-1 0 0 0,-1 1 0 0 0,1 0 1 0 0,-1 0-1 0 0,1 0 0 0 0,-1 0 0 0 0,1-1 0 0 0,-1 1 0 0 0,1 0 0 0 0,-1-1 0 0 0,1 1 0 0 0,-1 0 0 0 0,1-1 0 0 0,-1 1 0 0 0,0 0 0 0 0,1-1 0 0 0,-1 1 1 0 0,0-1-1 0 0,1 1 0 0 0,-1-1 0 0 0,0 1 0 0 0,0 0 0 0 0,1-1 0 0 0,-1 1 0 0 0,0-1 0 0 0,0 0 0 0 0,0 1 0 0 0,0-1 0 0 0,1 1 0 0 0,-1-1 1 0 0,0 1-1 0 0,0-1 0 0 0,0 1 0 0 0,0-1 0 0 0,0 1 0 0 0,-1-1 0 0 0,1 0-9 0 0,4-4 94 0 0,14-22-5 0 0,-1 0 1 0 0,-2-1-1 0 0,0-1 1 0 0,-2 0 0 0 0,-2-1-1 0 0,0 0 1 0 0,-2 0-1 0 0,-1-5-89 0 0,5-8 63 0 0,-2 7-100 0 0,-1 1 0 0 0,-2-1 0 0 0,-1 0 0 0 0,-2-1 1 0 0,0-29 36 0 0,-5 65-243 0 0,0 1-179 0 0,0 22-5921 0 0,0-19 2635 0 0,0 1-7888 0 0</inkml:trace>
  <inkml:trace contextRef="#ctx0" brushRef="#br0" timeOffset="2107.458">1806 56 2633 0 0,'0'0'2740'0'0,"0"0"-981"0"0,0 0-365 0 0,0 0 47 0 0,0 0 50 0 0,0 0 32 0 0,0 0-37 0 0,0 0-132 0 0,0 0-174 0 0,0 0-170 0 0,0 0-185 0 0,0 0-137 0 0,-1-3-64 0 0,7-16 5225 0 0,8 12-6279 0 0,64-15 819 0 0,-24 18-139 0 0,-67 26 168 0 0,-50 51 161 0 0,-33 37-155 0 0,95-108-415 0 0,0-1 0 0 0,1 1 0 0 0,-1-1 0 0 0,0 1 1 0 0,1-1-1 0 0,-1 1 0 0 0,1-1 0 0 0,-1 1 0 0 0,1 0 0 0 0,0-1 0 0 0,-1 1 0 0 0,1 0 0 0 0,0 0 0 0 0,0-1 0 0 0,0 1 0 0 0,1 0 0 0 0,-1-1 0 0 0,0 1 0 0 0,1 0 0 0 0,-1-1 0 0 0,1 1 0 0 0,-1-1 1 0 0,1 1-1 0 0,0-1 0 0 0,-1 1 0 0 0,1-1 0 0 0,0 1 0 0 0,0-1 0 0 0,0 0 0 0 0,0 1 0 0 0,1-1 0 0 0,-1 0 0 0 0,0 0 0 0 0,0 0 0 0 0,1 0 0 0 0,-1 0 0 0 0,1 0 0 0 0,-1 0 0 0 0,1 0 0 0 0,-1-1 1 0 0,1 1-1 0 0,-1 0 0 0 0,3-1-9 0 0,12 6 89 0 0,1-2 0 0 0,1 0 0 0 0,-1-1 0 0 0,1 0 0 0 0,-1-2 0 0 0,1 0 0 0 0,0-1 0 0 0,-1 0 0 0 0,6-2-89 0 0,28 0 104 0 0,114-5-1776 0 0,-163 10-224 0 0,-2-1-1407 0 0,0 1-4954 0 0,0 0-3953 0 0</inkml:trace>
  <inkml:trace contextRef="#ctx0" brushRef="#br0" timeOffset="2543.785">1083 803 6481 0 0,'0'0'4068'0'0,"0"0"-2078"0"0,0 0-762 0 0,0 0 54 0 0,0 0 75 0 0,0 0-22 0 0,0 0-80 0 0,0 0-92 0 0,0 0-73 0 0,0 0-48 0 0,0 0-92 0 0,0 0-115 0 0,32-2-104 0 0,104-6-85 0 0,44-19 1296 0 0,364-90-51 0 0,-362 80-2003 0 0,-154 35-223 0 0,-16 4-4803 0 0,-12-2-1349 0 0,0 4-5982 0 0</inkml:trace>
  <inkml:trace contextRef="#ctx0" brushRef="#br0" timeOffset="4074.556">967 755 0 0 0,'0'0'695'0'0,"0"0"173"0"0,0 0 144 0 0,0 0 142 0 0,0 0 11 0 0,0 0-95 0 0,0 0-127 0 0,0 0-124 0 0,0 0-79 0 0,0 0-40 0 0,0 0 8 0 0,1 0-676 0 0,3-1 10457 0 0,-4 2-9921 0 0,0-1-438 0 0,0 0-1 0 0,0 23 1252 0 0,-22 171 408 0 0,18-167-2256 0 0,-3 19 1321 0 0,8-40-4180 0 0,2-7-3585 0 0,-1-3-4710 0 0</inkml:trace>
  <inkml:trace contextRef="#ctx0" brushRef="#br0" timeOffset="4633.118">1611 995 12339 0 0,'0'0'2400'0'0,"0"0"-888"0"0,0 0-555 0 0,0 0-100 0 0,0 0 30 0 0,0 0 37 0 0,0 0-52 0 0,0 0-30 0 0,0 0-70 0 0,0 0-68 0 0,0 0-86 0 0,0 0-162 0 0,0 0-107 0 0,1 18-34 0 0,6 118 486 0 0,-7-97-692 0 0,-1 1 0 0 0,-1-1 0 0 0,-3-1 0 0 0,-1 1 0 0 0,-9 30-109 0 0,-12 24-2326 0 0,27-92 1013 0 0,0-1-1928 0 0,-1 0 1609 0 0,1 0-7631 0 0,0 0 888 0 0</inkml:trace>
  <inkml:trace contextRef="#ctx0" brushRef="#br0" timeOffset="5163.118">1433 1050 8458 0 0,'0'0'3234'0'0,"0"0"-1630"0"0,0 0-760 0 0,0 0 3 0 0,0 0 161 0 0,0 0 93 0 0,0 0-20 0 0,0 0-99 0 0,0 0-118 0 0,0 0-93 0 0,34-15-110 0 0,108-48-113 0 0,-39 38 322 0 0,76 10 738 0 0,-164 15-1484 0 0,-12-1-108 0 0,0 0 0 0 0,-1 0-1 0 0,1 0 1 0 0,0 1-1 0 0,-1-1 1 0 0,1 1 0 0 0,0 0-1 0 0,-1 0 1 0 0,1 0-1 0 0,0 0 1 0 0,0 0 0 0 0,-1 1-1 0 0,1-1 1 0 0,0 1 0 0 0,-1 0-1 0 0,1 0 1 0 0,0 0-1 0 0,-1 0 1 0 0,1 0 0 0 0,-1 0-1 0 0,0 1 1 0 0,1-1-1 0 0,-1 1 1 0 0,0-1 0 0 0,0 1-1 0 0,0 0 1 0 0,0 0 0 0 0,0 0-1 0 0,0 0 1 0 0,-1 0-1 0 0,1 1 1 0 0,-1-1 0 0 0,1 0-1 0 0,-1 1 1 0 0,0-1 0 0 0,0 1-1 0 0,0 0 1 0 0,0 2-16 0 0,-3 4 41 0 0,0-1 0 0 0,-1 1 0 0 0,0 0-1 0 0,-1-1 1 0 0,0 0 0 0 0,0 0 0 0 0,-1 0 0 0 0,0 0 0 0 0,0-1 0 0 0,-1 0 0 0 0,0 0 0 0 0,0 0 0 0 0,0-1 0 0 0,-1 0 0 0 0,0 0 0 0 0,0-1 0 0 0,-1 0 0 0 0,0 0 0 0 0,0 0 0 0 0,0-1-1 0 0,-5 2-40 0 0,-22 16 80 0 0,-91 52 142 0 0,124-72-197 0 0,0 0-1 0 0,1 1 0 0 0,-1-1 1 0 0,0 0-1 0 0,1 1 1 0 0,0-1-1 0 0,-1 1 0 0 0,1 0 1 0 0,0-1-1 0 0,0 1 1 0 0,1 0-1 0 0,-1 0 0 0 0,1-1 1 0 0,-1 1-1 0 0,1 0 1 0 0,0 0-1 0 0,0 0 0 0 0,0 0 1 0 0,0-1-1 0 0,0 1 1 0 0,1 0-1 0 0,-1 0 0 0 0,1 0 1 0 0,0-1-1 0 0,0 1 0 0 0,0 0 1 0 0,0-1-1 0 0,1 1 1 0 0,-1-1-1 0 0,0 1 0 0 0,1-1 1 0 0,0 0-1 0 0,0 1 1 0 0,0-1-1 0 0,0 0 0 0 0,0 0 1 0 0,0 0-1 0 0,0-1 1 0 0,0 1-1 0 0,1 0 0 0 0,-1-1 1 0 0,1 0-1 0 0,1 1-24 0 0,-3-1 14 0 0,22 19 231 0 0,1-2 1 0 0,0 0-1 0 0,2-2 0 0 0,0-1 0 0 0,0-1 0 0 0,16 6-245 0 0,-4-4 223 0 0,61 43 518 0 0,-94-72-5406 0 0,-5 7-756 0 0,0-2-7181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9770 0 0,'0'0'2587'0'0,"0"0"-773"0"0,0 0-490 0 0,0 0-51 0 0,0 0 51 0 0,0 0-29 0 0,0 0-215 0 0,0 0-286 0 0,0 0-276 0 0,0 0-186 0 0,0 0-50 0 0,2-3 22 0 0,-1 3-269 0 0,0 0 1 0 0,0-1-1 0 0,-1 1 1 0 0,1 0-1 0 0,0-1 1 0 0,0 1-1 0 0,0 0 1 0 0,0 0-1 0 0,0 0 0 0 0,-1 0 1 0 0,1 0-1 0 0,0 0 1 0 0,0 0-1 0 0,0 0 1 0 0,0 0-1 0 0,0 0 1 0 0,-1 0-1 0 0,1 1 1 0 0,0-1-1 0 0,0 0 1 0 0,0 1-1 0 0,-1-1 1 0 0,1 1-1 0 0,0-1 0 0 0,0 1 1 0 0,-1-1-1 0 0,1 1 1 0 0,0-1-1 0 0,-1 1 1 0 0,1-1-1 0 0,0 1 1 0 0,-1 0-1 0 0,1-1 1 0 0,-1 1-1 0 0,0 0 1 0 0,1 0-1 0 0,-1 0 0 0 0,1-1 1 0 0,-1 1-1 0 0,0 0 1 0 0,0 0-1 0 0,1 0 1 0 0,-1 0-1 0 0,0-1 1 0 0,0 1-1 0 0,0 0 1 0 0,0 0-1 0 0,0 0 1 0 0,0 0-1 0 0,0 0 1 0 0,0 0-1 0 0,0-1 0 0 0,-1 1 1 0 0,1 1-36 0 0,8 30 484 0 0,-1 1-1 0 0,-2 0 1 0 0,-1 0 0 0 0,-1 0 0 0 0,-2 0 0 0 0,-3 19-484 0 0,2-32 102 0 0,-16 223 890 0 0,5-152-1439 0 0,11-84-3052 0 0,0-26-985 0 0,0 7-3658 0 0,0 4-3671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9754 0 0,'0'0'1754'0'0,"0"0"-121"0"0,0 0-22 0 0,0 0-9 0 0,0 0-42 0 0,0 0-182 0 0,0 0-272 0 0,0 0-257 0 0,0 0-149 0 0,0 0-100 0 0,-31 30-46 0 0,-98 93 7 0 0,125-120-512 0 0,0 1-1 0 0,0-1 1 0 0,0 1-1 0 0,1 0 0 0 0,-1 0 1 0 0,1 0-1 0 0,0 1 1 0 0,0-1-1 0 0,0 1 0 0 0,1 0 1 0 0,-1-1-1 0 0,1 1 1 0 0,1 0-1 0 0,-1 0 1 0 0,0 1-1 0 0,1 1-48 0 0,-3 11 218 0 0,-7 17 100 0 0,2 1 0 0 0,1 0 1 0 0,2 1-1 0 0,1 0 1 0 0,2 0-1 0 0,1 0 0 0 0,3 0 1 0 0,2 20-319 0 0,0-37 42 0 0,1 0 0 0 0,0 0 0 0 0,2-1 0 0 0,0 0 0 0 0,1 0 0 0 0,1 0 0 0 0,1-1 0 0 0,0 0 0 0 0,1 0 0 0 0,1-1 0 0 0,1-1 0 0 0,1 0 0 0 0,0 0 0 0 0,1-1 1 0 0,0-1-1 0 0,1-1 0 0 0,17 13-42 0 0,-27-23-57 0 0,0 0 1 0 0,1 1-1 0 0,-1-2 1 0 0,1 1-1 0 0,0-1 1 0 0,0 1-1 0 0,0-2 1 0 0,0 1-1 0 0,0-1 1 0 0,0 1-1 0 0,0-2 0 0 0,1 1 1 0 0,-1-1-1 0 0,0 0 1 0 0,0 0-1 0 0,3-1 57 0 0,15-17-2429 0 0,-13 0-3964 0 0,-8 14 3248 0 0,1-7-9155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7:23.73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4846 5,'2'0,"-1"-1,0 0,0 1,1-1,-1 1,0 0,1-1,-1 1,1 0,-1 0,0 0,1 0,-1 0,1 0,-1 0,0 0,1 0,-1 1,1-1,-1 1,0-1,1 1,-1-1,0 1,0 0,0 0,1 0,-1-1,0 1,0 0,0 0,0 1,-1-1,1 0,0 0,0 0,-1 0,1 1,0-1,-1 0,1 1,-1-1,0 0,1 1,-1-1,0 1,0 0,8 76,-8-74,26 388,-43 377,4-56,-11-309,14-269,-5 0,-29 109,-41 8,73-209,12-40,-1 1,1-1,-1 1,1-1,-1 0,0 1,0-1,0 0,-1 1,1-1,-1 0,0 0,0 0,0-1,0 1,0 0,-1-1,1 1,-1-1,1 0,-1 0,0 0,0 0,0 0,0-1,0 1,-1-1,1 0,0 0,-1 0,-261-1,-200 65,-274 10,580-64,10 1,-1-7,-42-8,-735-91,755 81,0 6,-83 12,160 5,1 4,0 5,1 3,-76 31,154-48,-3 0,-9 5,0-2,0-1,-1-2,0 0,0-2,-16 0,30-5,-1-1,1 0,0-1,0 0,0-2,1 1,0-2,0 0,0 0,1-1,-1-1,-4-2,16 10,1 1,-1-1,0 0,0 0,0 1,0-1,0 0,-1 1,1-1,0 1,0 0,0-1,0 1,0 0,-1 0,1-1,0 1,0 0,-1 0,1 0,0 1,0-1,0 0,-1 0,1 1,0-1,0 0,0 1,0-1,0 1,-1 0,3 5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2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15 12283 0 0,'0'0'1863'0'0,"0"0"-599"0"0,0 0-433 0 0,0 0 13 0 0,0 0 60 0 0,0 0 4 0 0,0 0-57 0 0,0 0-84 0 0,0 0-64 0 0,0 0-64 0 0,0 0-71 0 0,0 0-73 0 0,0 0-69 0 0,17-3-26 0 0,50-8-14 0 0,-34 20 455 0 0,-29-4-573 0 0,6 11 16 0 0,0-1 0 0 0,-1 1 0 0 0,0 0 0 0 0,-1 1 0 0 0,-1 0 0 0 0,-1 0 0 0 0,-1 1 0 0 0,0-1 0 0 0,-1 1-1 0 0,-1 0 1 0 0,0 7-284 0 0,0-10 109 0 0,26 251 844 0 0,-28-242-931 0 0,-1 1 0 0 0,-1-1 0 0 0,-2 0-1 0 0,0 0 1 0 0,-1 0 0 0 0,-2 0 0 0 0,0-1-1 0 0,-2 1 1 0 0,-1-2 0 0 0,0 1 0 0 0,-2-1-1 0 0,0-1 1 0 0,-1 0 0 0 0,-2 0 0 0 0,0-1-1 0 0,-8 8-21 0 0,-55 23-648 0 0,26-37-3602 0 0,46-14 1216 0 0,1 0-3490 0 0,-1 0-5633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2521 0 0,'0'0'1972'0'0,"0"0"-241"0"0,0 0-172 0 0,0 0 51 0 0,0 0 125 0 0,0 0-48 0 0,0 0-206 0 0,0 0-299 0 0,0 0-334 0 0,0 0-224 0 0,0 0-98 0 0,0-15-42 0 0,1-49 11 0 0,-1 58-350 0 0,1 1 0 0 0,0-1 0 0 0,0 0 1 0 0,0 1-1 0 0,0 0 0 0 0,1-1 0 0 0,0 1 1 0 0,0 0-1 0 0,1 0 0 0 0,-1 0 1 0 0,1 0-1 0 0,0 0 0 0 0,0 0 0 0 0,1 0-145 0 0,2-3 232 0 0,4-8 42 0 0,1 0 0 0 0,1 0 0 0 0,1 2 0 0 0,0-1 0 0 0,0 1-1 0 0,2 1 1 0 0,0 1 0 0 0,0 0 0 0 0,7-3-274 0 0,-18 12 29 0 0,-2 1-23 0 0,1 0 1 0 0,-1 0 0 0 0,1 1-1 0 0,0-1 1 0 0,0 0 0 0 0,-1 1 0 0 0,1 0-1 0 0,0-1 1 0 0,0 1 0 0 0,0 0-1 0 0,1 1 1 0 0,-1-1 0 0 0,0 1-1 0 0,0-1 1 0 0,0 1 0 0 0,0 0-1 0 0,1 0 1 0 0,-1 0 0 0 0,0 0 0 0 0,0 1-1 0 0,0 0 1 0 0,0-1 0 0 0,0 1-1 0 0,1 0 1 0 0,-1 0 0 0 0,0 1-7 0 0,8 11 82 0 0,-2 0 1 0 0,1 1 0 0 0,-2 0 0 0 0,0 0-1 0 0,0 1 1 0 0,-2 0 0 0 0,0 0-1 0 0,0 1 1 0 0,-2 0 0 0 0,0 0 0 0 0,0 0-1 0 0,-2 0 1 0 0,0 0 0 0 0,-1 1 0 0 0,0-1-1 0 0,-2 17-82 0 0,1-28 18 0 0,3 46 66 0 0,-2-1 0 0 0,-2 1 0 0 0,-2-1 0 0 0,-3 0 0 0 0,-1 0 0 0 0,-3 0 0 0 0,-9 22-84 0 0,-22 44 76 0 0,35-102-85 0 0,2-21 1277 0 0,9-32-1253 0 0,2 1-1 0 0,1 0 0 0 0,2 0 0 0 0,2 1 0 0 0,1 1 0 0 0,2 0 0 0 0,2 0 0 0 0,1 2 1 0 0,1 0-1 0 0,15-18-14 0 0,138-191 20 0 0,-153 218-20 0 0,1 1 0 0 0,1 1 1 0 0,1 1-1 0 0,1 1 0 0 0,1 1 1 0 0,1 1-1 0 0,1 1 0 0 0,2 0 0 0 0,33 2-45 0 0,-51 47 110 0 0,-9 4 13 0 0,-1 0-1 0 0,-2 0 0 0 0,-1 0 0 0 0,-2 0 0 0 0,-1-1 0 0 0,-2 0 0 0 0,-1 0 0 0 0,-13 30-77 0 0,-14 64 129 0 0,19-62-93 0 0,4-20-58 0 0,3 1 1 0 0,1 0 0 0 0,2 1 0 0 0,0 37 21 0 0,27-116-62 0 0,-10 15 71 0 0,148-230 66 0 0,96-112-84 0 0,-236 334 4 0 0,1 2 0 0 0,1 0 0 0 0,0 1-1 0 0,2 1 1 0 0,1 1 0 0 0,2 0 5 0 0,-17 49-22 0 0,-41 161 203 0 0,5-66-100 0 0,15 121 121 0 0,24-166-290 0 0,-11-79 36 0 0,0-1-55 0 0,0 0-20 0 0,0 0-42 0 0,0 0-109 0 0,-1-18-4797 0 0,1 10-1731 0 0,0 1-5008 0 0</inkml:trace>
  <inkml:trace contextRef="#ctx0" brushRef="#br0" timeOffset="488.151">1865 228 9010 0 0,'0'0'4241'0'0,"0"0"-2213"0"0,0 0-671 0 0,0 0 42 0 0,0 0 73 0 0,0 0-47 0 0,0 0-283 0 0,0 0-338 0 0,0 0-278 0 0,0 0-196 0 0,0 0-94 0 0,0 0-23 0 0,0 0 1 0 0,-29 7 2 0 0,-94 27-1 0 0,46 8 85 0 0,61-30-224 0 0,2-2-47 0 0,0 1 0 0 0,1 0 0 0 0,0 0 0 0 0,1 1 0 0 0,0 1 0 0 0,1 0 0 0 0,1 1 0 0 0,0 0 0 0 0,0 1 0 0 0,2-1 0 0 0,0 2 0 0 0,0-1 0 0 0,1 1 0 0 0,1 0 0 0 0,1 1 0 0 0,1-1 0 0 0,0 1 0 0 0,1 0 0 0 0,0 0 0 0 0,1 8-29 0 0,1-21 5 0 0,1 1-1 0 0,-1-1 0 0 0,1 0 1 0 0,0 0-1 0 0,0 0 0 0 0,0 0 1 0 0,1 1-1 0 0,-1-1 0 0 0,1 0 1 0 0,0 0-1 0 0,0 0 0 0 0,1 0 1 0 0,-1 0-1 0 0,1 0 0 0 0,0-1 1 0 0,0 1-1 0 0,0 0 0 0 0,0-1 1 0 0,0 1-1 0 0,1-1 0 0 0,0 0 1 0 0,0 0-1 0 0,0 0 0 0 0,0 0 1 0 0,0-1-1 0 0,0 1 0 0 0,1-1 1 0 0,0 0-1 0 0,-1 0 0 0 0,1 0 1 0 0,0 0-1 0 0,0 0 1 0 0,0-1-1 0 0,0 0 0 0 0,0 0 1 0 0,0 0-1 0 0,0 0 0 0 0,0-1 1 0 0,2 1-5 0 0,7-2 53 0 0,-1-1 0 0 0,0 0 1 0 0,-1-1-1 0 0,1 0 1 0 0,0 0-1 0 0,-1-1 1 0 0,0-1-1 0 0,0 0 1 0 0,0 0-1 0 0,0-1 0 0 0,-1-1 1 0 0,0 0-1 0 0,0 0 1 0 0,-1-1-1 0 0,2-2-53 0 0,124-137 363 0 0,-89 86-279 0 0,-2-2 1 0 0,-4-2-1 0 0,5-14-84 0 0,-11 20 84 0 0,-33 58-77 0 0,-1 6-23 0 0,-34 155 339 0 0,31-144-351 0 0,1 0 0 0 0,1 0 0 0 0,0 0 0 0 0,1 0 0 0 0,0 1 0 0 0,2-1 0 0 0,0 0 0 0 0,1 0 0 0 0,3 12 28 0 0,-4-24-51 0 0,-1-1 0 0 0,1 1 0 0 0,0-1 0 0 0,0 0 0 0 0,0 0 0 0 0,0 0 0 0 0,1 0 0 0 0,-1 0 0 0 0,1 0 0 0 0,0-1 0 0 0,-1 1 0 0 0,1-1 0 0 0,0 1 0 0 0,1-1 0 0 0,-1 0 0 0 0,0-1 0 0 0,1 1 0 0 0,-1 0 0 0 0,1-1 0 0 0,-1 0 0 0 0,1 0 0 0 0,-1 0 0 0 0,1 0 0 0 0,1-1 51 0 0,57 4-7078 0 0,-53-4 5028 0 0,3 0-9658 0 0</inkml:trace>
  <inkml:trace contextRef="#ctx0" brushRef="#br0" timeOffset="952.688">2824 73 13467 0 0,'0'0'2596'0'0,"0"0"-484"0"0,0 0-351 0 0,0 0-208 0 0,0 0-248 0 0,0 0-265 0 0,0 0-277 0 0,0 0-199 0 0,0 0-122 0 0,0 0-74 0 0,0 0-63 0 0,0 0-49 0 0,-27 9-22 0 0,-86 27-46 0 0,48-1 42 0 0,54-23-192 0 0,5-7-36 0 0,1 0 1 0 0,-1 0 0 0 0,1 1-1 0 0,0 0 1 0 0,1 0 0 0 0,-1 0-1 0 0,1 1 1 0 0,1 0 0 0 0,-1 0 0 0 0,1 0-1 0 0,0 0 1 0 0,1 0 0 0 0,-1 0-1 0 0,1 1 1 0 0,1-1 0 0 0,0 1-1 0 0,0 0 1 0 0,0-1 0 0 0,1 1-1 0 0,0 0 1 0 0,0-1 0 0 0,1 1-1 0 0,0 0 1 0 0,1-1 0 0 0,0 1-1 0 0,0-1 1 0 0,0 0 0 0 0,1 0-1 0 0,0 0 1 0 0,0 0 0 0 0,1 0-1 0 0,0 0 1 0 0,0-1 0 0 0,2 2-3 0 0,110 73 76 0 0,-113-79-50 0 0,-1-1 0 0 0,1 1 0 0 0,-1 0 0 0 0,1 0 0 0 0,-1 0 0 0 0,0 0 1 0 0,1 1-1 0 0,-1-1 0 0 0,-1 1 0 0 0,1-1 0 0 0,0 1 0 0 0,0-1 0 0 0,-1 1 1 0 0,0 0-1 0 0,1 0 0 0 0,-1 0 0 0 0,0 0 0 0 0,-1 0 0 0 0,1 0 1 0 0,0 0-1 0 0,-1 0 0 0 0,0 0 0 0 0,1 0 0 0 0,-1 1 0 0 0,0-1 0 0 0,-1 0 1 0 0,1 0-1 0 0,-1 0 0 0 0,1 0 0 0 0,-1 0 0 0 0,0 0 0 0 0,0 0 1 0 0,0 0-1 0 0,-1 0 0 0 0,1 0 0 0 0,-1-1 0 0 0,1 1 0 0 0,-1 0 0 0 0,0-1 1 0 0,0 1-1 0 0,-2 1-26 0 0,-17 14 37 0 0,-1-1 1 0 0,-1 0 0 0 0,0-2-1 0 0,-1-1 1 0 0,-1-1 0 0 0,0-1-1 0 0,-1-1 1 0 0,-13 3-38 0 0,3-10-305 0 0,35-4 115 0 0,1 0-124 0 0,0 0-212 0 0,32-34-7384 0 0,-26 29 3779 0 0,4-3-7790 0 0</inkml:trace>
  <inkml:trace contextRef="#ctx0" brushRef="#br0" timeOffset="1396.879">3476 139 15819 0 0,'0'0'1574'0'0,"0"0"-238"0"0,0 0 85 0 0,0 0 155 0 0,0 0-45 0 0,0 0-296 0 0,0 0-443 0 0,0 0-371 0 0,0 0-186 0 0,0 0-64 0 0,0 0-4 0 0,0 0-1 0 0,0 0-11 0 0,-25 8-31 0 0,-80 23-19 0 0,-18 16 190 0 0,57-11-154 0 0,65-35-142 0 0,0 0-1 0 0,1 1 1 0 0,-1-1-1 0 0,1 0 1 0 0,-1 1-1 0 0,1-1 1 0 0,0 0-1 0 0,-1 1 0 0 0,1-1 1 0 0,0 0-1 0 0,0 1 1 0 0,0-1-1 0 0,0 1 1 0 0,0-1-1 0 0,0 0 0 0 0,1 1 1 0 0,-1-1-1 0 0,0 0 1 0 0,1 1-1 0 0,-1-1 1 0 0,1 0-1 0 0,-1 1 0 0 0,1-1 1 0 0,0 0-1 0 0,-1 0 1 0 0,1 0-1 0 0,0 1 1 0 0,0-1-1 0 0,0 0 1 0 0,0 0-1 0 0,0 0 0 0 0,0-1 1 0 0,0 1-1 0 0,0 0 1 0 0,0 0-1 0 0,1 0 1 0 0,-1-1-1 0 0,0 1 0 0 0,0-1 1 0 0,2 1 1 0 0,80 38 1 0 0,-64-32 14 0 0,-1 0 1 0 0,0 1-1 0 0,-1 2 0 0 0,0-1 1 0 0,-1 2-1 0 0,0 0 0 0 0,0 1 1 0 0,1 4-16 0 0,-14-13 39 0 0,0 1 1 0 0,-1 0 0 0 0,0 0-1 0 0,0 1 1 0 0,0-1 0 0 0,-1 0-1 0 0,1 1 1 0 0,-1-1-1 0 0,0 1 1 0 0,0-1 0 0 0,0 1-1 0 0,-1 0 1 0 0,0-1-1 0 0,0 1 1 0 0,0-1 0 0 0,0 1-1 0 0,-1 0 1 0 0,0-1 0 0 0,0 1-1 0 0,0-1 1 0 0,0 1-1 0 0,-1-1 1 0 0,0 0 0 0 0,0 1-1 0 0,0-1 1 0 0,0 0-1 0 0,-1 0 1 0 0,1 0 0 0 0,-1-1-1 0 0,0 1 1 0 0,0-1 0 0 0,-1 1-1 0 0,1-1 1 0 0,-4 2-40 0 0,-4 7 7 0 0,-2 0 0 0 0,1 0 0 0 0,-1-2 0 0 0,-1 0 0 0 0,0 0 1 0 0,-1-1-1 0 0,1-1 0 0 0,-2 0 0 0 0,1-1 0 0 0,-1-1 0 0 0,0-1 0 0 0,0 0 1 0 0,-1-1-1 0 0,0 0 0 0 0,1-1 0 0 0,-1-2 0 0 0,-1 1-7 0 0,17-2-62 0 0,1 0 0 0 0,-1 0 1 0 0,0 0-1 0 0,0 0 0 0 0,0-1 0 0 0,0 1 0 0 0,0 0 0 0 0,0 0 0 0 0,0-1 0 0 0,0 1 1 0 0,0 0-1 0 0,1-1 0 0 0,-1 1 0 0 0,0-1 0 0 0,0 1 0 0 0,1-1 0 0 0,-1 1 1 0 0,0-1-1 0 0,0 0 0 0 0,1 1 0 0 0,-1-1 0 0 0,1 0 0 0 0,-1 1 0 0 0,1-1 0 0 0,-1 0 1 0 0,1 0-1 0 0,-1 0 0 0 0,1 0 0 0 0,0 1 0 0 0,-1-1 0 0 0,1 0 0 0 0,0 0 1 0 0,0 0-1 0 0,-1 0 0 0 0,1 0 0 0 0,0 0 62 0 0,9-22-8243 0 0,-2 15-3776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13 141 1288 0 0,'0'0'2018'0'0,"0"0"-28"0"0,0 0-7 0 0,0 0 1 0 0,0 0-103 0 0,0 0-185 0 0,0 0-161 0 0,0 0-141 0 0,0 0-187 0 0,0 0-168 0 0,0 0-145 0 0,-2-5-161 0 0,-7-15-116 0 0,7 15-78 0 0,2 5-108 0 0,0 0-66 0 0,0 0-54 0 0,0 0-34 0 0,16-7 890 0 0,14-10-720 0 0,0 2-1 0 0,1 1 1 0 0,1 2-1 0 0,0 1 1 0 0,1 1-1 0 0,0 2-446 0 0,120-8 619 0 0,-151 16-612 0 0,0 0 0 0 0,1 0 1 0 0,-1 0-1 0 0,0 1 0 0 0,0-1 0 0 0,1 0 0 0 0,-1 1 1 0 0,0 0-1 0 0,0-1 0 0 0,0 1 0 0 0,0 0 0 0 0,0 0 1 0 0,0 0-1 0 0,0 1 0 0 0,0-1 0 0 0,0 0 0 0 0,-1 1 1 0 0,1-1-1 0 0,-1 1 0 0 0,1-1 0 0 0,-1 1 0 0 0,1 0 1 0 0,-1 0-1 0 0,0 0 0 0 0,0 0 0 0 0,0-1 0 0 0,0 2 1 0 0,0-1-1 0 0,0 0 0 0 0,0 0 0 0 0,-1 0 0 0 0,1 0 1 0 0,-1 0-1 0 0,0 1 0 0 0,1-1 0 0 0,-1 0 0 0 0,0 0 1 0 0,0 1-8 0 0,-19 86 330 0 0,2-61-318 0 0,0-1 0 0 0,-2-1 0 0 0,-1-1-1 0 0,-1-1 1 0 0,0-1 0 0 0,-2 0 0 0 0,-10 5-12 0 0,-3 6 1 0 0,34-32-1 0 0,-13 11-4 0 0,0 1 1 0 0,1 0-1 0 0,1 1 1 0 0,0 1-1 0 0,0 0 0 0 0,2 1 1 0 0,0 0-1 0 0,1 0 1 0 0,1 1-1 0 0,-4 11 4 0 0,12-25 6 0 0,0 0 0 0 0,1 0-1 0 0,-1 0 1 0 0,1 0 0 0 0,0 0 0 0 0,0-1-1 0 0,0 1 1 0 0,1 0 0 0 0,-1 0-1 0 0,1 0 1 0 0,0 0 0 0 0,0 0 0 0 0,0 0-1 0 0,1-1 1 0 0,-1 1 0 0 0,1-1-1 0 0,0 1 1 0 0,0-1 0 0 0,0 1 0 0 0,1-1-1 0 0,-1 0 1 0 0,1 0 0 0 0,-1 0 0 0 0,1-1-1 0 0,0 1 1 0 0,0-1 0 0 0,0 1-1 0 0,1-1 1 0 0,-1 0 0 0 0,1 0 0 0 0,-1 0-1 0 0,1-1 1 0 0,-1 1 0 0 0,1-1 0 0 0,0 0-1 0 0,0 0 1 0 0,0 0 0 0 0,0 0-1 0 0,-1-1 1 0 0,1 0 0 0 0,4 0-6 0 0,21 5 184 0 0,-1-2 0 0 0,1-1 0 0 0,0-1 0 0 0,0-1 0 0 0,17-3-184 0 0,86-23 951 0 0,-120 18-1296 0 0,4-3-1030 0 0,2 2-1882 0 0,-9 4-6018 0 0,-7 2-3037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8674 0 0,'0'0'3475'0'0,"0"0"-1418"0"0,0 0-417 0 0,0 0 68 0 0,0 0 50 0 0,0 0-150 0 0,0 0-306 0 0,0 0-383 0 0,0 0-271 0 0,0 0-90 0 0,0 0-61 0 0,0 0-66 0 0,-4 3-102 0 0,-85 78 842 0 0,88-80-1130 0 0,1-1-22 0 0,0 0 14 0 0,0 0 1 0 0,0 0-1 0 0,0 0 4 0 0,18-8 281 0 0,52-53 267 0 0,-89 79-34 0 0,-12 13-1562 0 0,17-4-8695 0 0,14-23-2266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9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 14587 0 0,'0'0'1610'0'0,"0"0"-371"0"0,0 0-51 0 0,0 0 60 0 0,0 0 5 0 0,0 0-152 0 0,0 0-314 0 0,0 0-303 0 0,0 0-139 0 0,0 0-33 0 0,0 0-3 0 0,0 0 32 0 0,-15 29 2702 0 0,-12 11-2553 0 0,27-40-477 0 0,0 0-21 0 0,0 0 19 0 0,0 0-11 0 0,17-7 86 0 0,82-65 297 0 0,-147 110 599 0 0,45-37-838 0 0,2-1-9240 0 0,1 0 9079 0 0,0 0-12160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6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2 601 640 0 0,'0'0'1611'0'0,"0"0"-279"0"0,0 0-43 0 0,0 0 166 0 0,0 0 253 0 0,0 0 216 0 0,0 0 37 0 0,0 0-147 0 0,0 0-278 0 0,0 0-366 0 0,0 0-285 0 0,0-5-229 0 0,-1-15-172 0 0,0 15-78 0 0,1 5-44 0 0,0 0-43 0 0,0 0 0 0 0,0 0-23 0 0,0 0-31 0 0,0 0-23 0 0,0 0-18 0 0,0 0-19 0 0,2 16 1051 0 0,15 50 701 0 0,-2 162 642 0 0,-14 221-2599 0 0,-5 114 325 0 0,6-446-211 0 0,-2-116-95 0 0,0-1-2 0 0,0 0-1 0 0,0 0-5 0 0,0 0-18 0 0,0 0 11 0 0,0 0 7 0 0,0 0 7 0 0,0 0-6 0 0,0 0 3 0 0,0 0-4 0 0,23 0 255 0 0,125-12 76 0 0,169-2-65 0 0,-143 21-86 0 0,-153 0-162 0 0,-17-9-802 0 0,-3-1-2870 0 0,-2 2-4217 0 0,1 1-4113 0 0</inkml:trace>
  <inkml:trace contextRef="#ctx0" brushRef="#br0" timeOffset="311.829">1528 1691 15955 0 0,'0'0'1294'0'0,"0"0"-416"0"0,0 0-158 0 0,0 0 120 0 0,0 0 184 0 0,0 0 102 0 0,0 0-54 0 0,0 0-197 0 0,0 0-187 0 0,0 0-175 0 0,0 0-151 0 0,-30 34-88 0 0,-90 104-75 0 0,79-75 53 0 0,39-52-186 0 0,-32 118 379 0 0,32-122-521 0 0,0-1 0 0 0,0 1 1 0 0,0-1-1 0 0,-1 0 0 0 0,0 0 0 0 0,-1 0 0 0 0,1 0 1 0 0,-1-1-1 0 0,0 1 0 0 0,0-1 0 0 0,-1 0 0 0 0,0 0 1 0 0,1-1-1 0 0,-2 0 0 0 0,1 1 0 0 0,0-1 0 0 0,-1-1 1 0 0,0 1-1 0 0,0-1 76 0 0,-24-15-4972 0 0,18-10-2507 0 0,9 16 3189 0 0,1-1-4112 0 0</inkml:trace>
  <inkml:trace contextRef="#ctx0" brushRef="#br0" timeOffset="566.365">1140 1639 11018 0 0,'0'0'1771'0'0,"0"0"-772"0"0,0 0-505 0 0,0 0-96 0 0,0 0 273 0 0,0 0 399 0 0,0 0 246 0 0,0 0 46 0 0,0 0-101 0 0,0 0-188 0 0,0 0-169 0 0,0 0-124 0 0,0 0-92 0 0,21 30-60 0 0,69 91-66 0 0,-23-58 337 0 0,143 95 365 0 0,-180-99-2011 0 0,-41-50-1451 0 0,1-5-2581 0 0,6-3-855 0 0,1 0-6326 0 0</inkml:trace>
  <inkml:trace contextRef="#ctx0" brushRef="#br0" timeOffset="1614.992">308 27 4713 0 0,'0'0'3359'0'0,"0"0"-1622"0"0,0 0-468 0 0,0 0 37 0 0,0 0 178 0 0,0 0 142 0 0,0 0 4 0 0,0 0-186 0 0,0 0-322 0 0,0 0-308 0 0,0 0-249 0 0,0 0-153 0 0,0 0-72 0 0,-4-6-10 0 0,-11-15 10 0 0,1 60 882 0 0,7-4-999 0 0,2 1 0 0 0,1-1 0 0 0,2 1 0 0 0,2 0 0 0 0,1 0 0 0 0,3 12-223 0 0,-2-37 21 0 0,0 0 0 0 0,1 0 0 0 0,0-1-1 0 0,1 1 1 0 0,0-1 0 0 0,0 0 0 0 0,1 0 0 0 0,1-1 0 0 0,-1 1 0 0 0,4 2-21 0 0,-8-11 20 0 0,0 0-1 0 0,0 0 1 0 0,-1 0-1 0 0,1-1 1 0 0,0 1 0 0 0,0 0-1 0 0,0-1 1 0 0,0 1-1 0 0,0-1 1 0 0,0 1-1 0 0,0-1 1 0 0,0 1 0 0 0,1-1-1 0 0,-1 0 1 0 0,0 1-1 0 0,0-1 1 0 0,0 0-1 0 0,0 0 1 0 0,1 0 0 0 0,-1 0-1 0 0,0 0 1 0 0,0 0-1 0 0,0 0 1 0 0,0 0-1 0 0,0-1 1 0 0,1 1 0 0 0,-1 0-1 0 0,0-1 1 0 0,0 1-1 0 0,0-1 1 0 0,0 1-1 0 0,0-1 1 0 0,0 1 0 0 0,0-1-1 0 0,0 0 1 0 0,0 0-1 0 0,0 1 1 0 0,-1-1-1 0 0,1 0 1 0 0,0 0 0 0 0,0 0-20 0 0,34-44 467 0 0,-29 37-494 0 0,172-298 362 0 0,-162 288-353 0 0,-16 18 2 0 0,15 8-120 0 0,11 50 229 0 0,-3 1 0 0 0,-2 1 0 0 0,-3 1 0 0 0,-3 1-1 0 0,0 17-92 0 0,0 30 44 0 0,-5 1 0 0 0,-5 1-1 0 0,-6 32-43 0 0,1-109 7 0 0,1-16-5 0 0,-2 0 0 0 0,0 0 0 0 0,-1 0 0 0 0,0 0 0 0 0,-2 0 0 0 0,0-1 0 0 0,-1 1 0 0 0,-1-1 0 0 0,-1 0 0 0 0,0-1 0 0 0,-1 1 0 0 0,-6 8-2 0 0,12-22-1 0 0,0 0 1 0 0,0-1-1 0 0,0 1 1 0 0,0 0-1 0 0,-1-1 1 0 0,1 1-1 0 0,-1-1 1 0 0,1 0-1 0 0,-1 0 1 0 0,0 0-1 0 0,0 0 1 0 0,0 0-1 0 0,0-1 1 0 0,0 1-1 0 0,0-1 1 0 0,-1 0-1 0 0,1 0 1 0 0,0 0-1 0 0,-1 0 1 0 0,1-1-1 0 0,-1 1 1 0 0,1-1-1 0 0,-1 0 1 0 0,1 0-1 0 0,0 0 0 0 0,-1 0 1 0 0,1-1-1 0 0,-1 0 1 0 0,1 1-1 0 0,0-1 1 0 0,-1 0-1 0 0,1-1 1 0 0,0 1-1 0 0,0 0 1 0 0,0-1-1 0 0,0 0 1 0 0,0 0-1 0 0,0 0 1 0 0,0 0 0 0 0,-5-10-6 0 0,1 1 1 0 0,1-2-1 0 0,0 1 1 0 0,1-1-1 0 0,0 1 1 0 0,1-1-1 0 0,0-1 1 0 0,1 1-1 0 0,1 0 1 0 0,0-1-1 0 0,1 0 1 0 0,0 1-1 0 0,1-1 1 0 0,1 1-1 0 0,0-1 1 0 0,0 0-1 0 0,4-9 6 0 0,-1 5 4 0 0,2 0 0 0 0,0 0-1 0 0,1 1 1 0 0,1-1-1 0 0,1 2 1 0 0,0-1-1 0 0,1 1 1 0 0,1 1-1 0 0,0 0 1 0 0,1 0 0 0 0,1 1-1 0 0,7-6-3 0 0,-9 10-40 0 0,-1 0-1 0 0,1 1 1 0 0,1 0 0 0 0,-1 0-1 0 0,2 2 1 0 0,-1-1 0 0 0,1 2-1 0 0,0 0 1 0 0,0 0 0 0 0,1 1-1 0 0,5-1 41 0 0,57-3-5069 0 0,-59 9-2690 0 0,-5 0-4776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49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19 538 9266 0 0,'0'0'2634'0'0,"0"0"-678"0"0,0 0-325 0 0,0 0-36 0 0,0 0-65 0 0,0 0-176 0 0,0 0-229 0 0,0 0-229 0 0,0 0-163 0 0,0 0-120 0 0,0 0-65 0 0,0 0-54 0 0,-2 1-8 0 0,1-1-448 0 0,1 1-1 0 0,0-1 0 0 0,-1 0 1 0 0,1 0-1 0 0,-1 0 0 0 0,1 0 1 0 0,-1 1-1 0 0,1-1 0 0 0,0 0 1 0 0,-1 0-1 0 0,1 0 0 0 0,-1 0 1 0 0,1 0-1 0 0,-1 0 0 0 0,1 0 0 0 0,0 0 1 0 0,-1 0-1 0 0,1 0 0 0 0,-1-1 1 0 0,1 1-1 0 0,-1 0 0 0 0,1 0 1 0 0,0 0-1 0 0,-1 0 0 0 0,1-1 1 0 0,-1 1-1 0 0,1 0 0 0 0,0 0 1 0 0,-1-1-1 0 0,1 1 0 0 0,0 0 1 0 0,-1-1-1 0 0,1 1 0 0 0,0 0 1 0 0,0-1-1 0 0,-1 1 0 0 0,1 0 1 0 0,0-1-1 0 0,0 1 0 0 0,0-1 1 0 0,0 1-1 0 0,-1 0 0 0 0,1-1 1 0 0,0 1-1 0 0,0-1 0 0 0,0 1 0 0 0,0-1 1 0 0,0 1-1 0 0,0 0 0 0 0,0-1 1 0 0,0 1-1 0 0,0-1 0 0 0,0 1 1 0 0,0-1-1 0 0,0 1 0 0 0,0 0 1 0 0,1-1-1 0 0,-1 1 0 0 0,0-1 1 0 0,0 1-1 0 0,0 0 0 0 0,1-1 1 0 0,-1 1-1 0 0,0-1 0 0 0,0 1 1 0 0,1 0-1 0 0,-1 0 0 0 0,0-1 1 0 0,1 1-1 0 0,-1 0-37 0 0,1-12-61 0 0,5-16 176 0 0,0-1 1 0 0,2 1 0 0 0,1 0-1 0 0,1 0 1 0 0,2 1 0 0 0,0 1-1 0 0,2 0 1 0 0,1 1 0 0 0,16-22-116 0 0,-22 34 21 0 0,13-19 8 0 0,1 0-1 0 0,2 2 0 0 0,1 1 1 0 0,2 1-1 0 0,11-8-28 0 0,-10 17-3 0 0,-28 19-13 0 0,15 122 88 0 0,-1 36-35 0 0,24-184-115 0 0,124-117 71 0 0,-112 113 24 0 0,-50 30-27 0 0,12 55 32 0 0,0 158 78 0 0,-12-161-1348 0 0,8-51-2467 0 0,-6-1-2253 0 0,-2 0-6051 0 0</inkml:trace>
  <inkml:trace contextRef="#ctx0" brushRef="#br0" timeOffset="403.995">748 376 13419 0 0,'0'0'2278'0'0,"0"0"-1022"0"0,0 0-449 0 0,0 0-64 0 0,0 0 11 0 0,0 0 43 0 0,0 0 64 0 0,0 0-25 0 0,0 0-33 0 0,0 0-53 0 0,0 0-165 0 0,0 0-101 0 0,0 0-84 0 0,18-4-52 0 0,121-36 703 0 0,-137 39-1041 0 0,-1 0-1 0 0,0 0 1 0 0,1 0-1 0 0,-1 1 1 0 0,0-1-1 0 0,1 0 0 0 0,-1 1 1 0 0,1-1-1 0 0,-1 1 1 0 0,1 0-1 0 0,-1-1 1 0 0,1 1-1 0 0,-1 0 1 0 0,1 0-1 0 0,-1 0 0 0 0,1 0 1 0 0,-1 0-1 0 0,1 1 1 0 0,-1-1-1 0 0,1 0 1 0 0,-1 1-1 0 0,1-1 1 0 0,-1 1-1 0 0,1-1 1 0 0,-1 1-1 0 0,0 0 0 0 0,1-1 1 0 0,-1 1-1 0 0,0 0 1 0 0,0 0-1 0 0,1 0 1 0 0,-1 0-1 0 0,0 0 1 0 0,0 0-1 0 0,0 1 0 0 0,0-1 1 0 0,0 0-1 0 0,-1 0 1 0 0,1 1-1 0 0,0-1 1 0 0,0 0-1 0 0,-1 1 1 0 0,1-1-1 0 0,-1 1 1 0 0,0-1-1 0 0,1 2-9 0 0,-2 5 59 0 0,-1 0-1 0 0,0 0 1 0 0,0-1 0 0 0,0 1 0 0 0,-1 0-1 0 0,-1-1 1 0 0,1 0 0 0 0,-1 1 0 0 0,0-1-1 0 0,-1-1 1 0 0,-3 5-59 0 0,-11 20 49 0 0,0-1 6 0 0,-12 40 185 0 0,77-67-183 0 0,21-50-884 0 0,-47 33-550 0 0,-5 3-4507 0 0,-6 7-5680 0 0</inkml:trace>
  <inkml:trace contextRef="#ctx0" brushRef="#br0" timeOffset="1058.244">1371 137 10842 0 0,'0'0'2604'0'0,"0"0"-879"0"0,0 0-299 0 0,0 0-3 0 0,0 0-58 0 0,0 0-52 0 0,0 0-144 0 0,0 0-191 0 0,0 0-189 0 0,0 0-167 0 0,0 0-167 0 0,0 0-130 0 0,-26 14-73 0 0,-76 48-65 0 0,46-10 190 0 0,49-36-309 0 0,-12 60 23 0 0,21-73-86 0 0,0 0 0 0 0,0-1 0 0 0,0 1 0 0 0,0-1 0 0 0,1 0 0 0 0,-1 0 0 0 0,1 0-1 0 0,-1 0 1 0 0,1 0 0 0 0,0-1 0 0 0,0 1 0 0 0,0-1 0 0 0,0 0 0 0 0,0 0 0 0 0,0 0 0 0 0,0 0 0 0 0,0 0 0 0 0,0-1 0 0 0,0 1 0 0 0,1-1 0 0 0,-1 0 0 0 0,0 0 0 0 0,0 0 0 0 0,1 0 0 0 0,-1-1 0 0 0,0 1-1 0 0,0-1 1 0 0,0 0 0 0 0,0 0 0 0 0,0 0 0 0 0,3-1-5 0 0,11-6 62 0 0,-1 0-1 0 0,0 0 0 0 0,0-1 1 0 0,-1-1-1 0 0,0-1 0 0 0,-1 0 1 0 0,5-6-62 0 0,16-11 181 0 0,-18 13-81 0 0,-14 12-78 0 0,0-1 0 0 0,0 1 1 0 0,0 0-1 0 0,1 0 0 0 0,-1 0 0 0 0,1 1 0 0 0,-1-1 1 0 0,1 1-1 0 0,0 0 0 0 0,0 0 0 0 0,0 0 0 0 0,0 0 1 0 0,1 1-1 0 0,-1 0 0 0 0,0 0 0 0 0,0 0 1 0 0,1 0-1 0 0,-1 1 0 0 0,1-1 0 0 0,1 1-22 0 0,-3 3 11 0 0,0-1-1 0 0,0 1 1 0 0,0 0-1 0 0,0 0 1 0 0,0 1-1 0 0,-1-1 1 0 0,1 1-1 0 0,-1-1 1 0 0,0 1-1 0 0,0-1 1 0 0,0 1-1 0 0,-1 0 1 0 0,1 0-1 0 0,-1 0 1 0 0,0 0-1 0 0,0 0 1 0 0,-1 0-1 0 0,1 2-10 0 0,3 9 19 0 0,18 148 128 0 0,-20 90-158 0 0,-33-145 12 0 0,25-95 4 0 0,0 0-1 0 0,0-1 1 0 0,-2 0 0 0 0,1 0 0 0 0,-2 0 0 0 0,1-1-1 0 0,-2-1 1 0 0,1 1 0 0 0,-2-1 0 0 0,1-1 0 0 0,-1 0-5 0 0,6-6 1 0 0,1 0 0 0 0,-1-1 1 0 0,0 0-1 0 0,0 0 1 0 0,0 0-1 0 0,0 0 1 0 0,0-1-1 0 0,0 0 0 0 0,-1 0 1 0 0,1 0-1 0 0,0-1 1 0 0,0 0-1 0 0,-1 0 1 0 0,-2 0-2 0 0,5-2 0 0 0,1 0 0 0 0,-1 0-1 0 0,1 1 1 0 0,0-2 0 0 0,-1 1 0 0 0,1 0 0 0 0,0 0 0 0 0,0-1 0 0 0,1 1 0 0 0,-1-1 0 0 0,0 1 0 0 0,1-1 0 0 0,0 0 0 0 0,-1 0 0 0 0,1 0 0 0 0,0 1 0 0 0,0-1 0 0 0,1 0 0 0 0,-1 0 0 0 0,1 0 0 0 0,-1-1 0 0 0,1 1 0 0 0,0 0-1 0 0,0 0 1 0 0,1 0 0 0 0,-1 0 0 0 0,0 0 0 0 0,1 0 0 0 0,0-2 0 0 0,3-8 4 0 0,0 0 0 0 0,0 0 0 0 0,1 0 0 0 0,1 0 0 0 0,0 1 0 0 0,1 0 0 0 0,0 0 0 0 0,1 1 0 0 0,0 0 0 0 0,1 0 0 0 0,0 1 0 0 0,0 0 0 0 0,3-1-4 0 0,165-159-1648 0 0,-167 164-1133 0 0,-6 5-1417 0 0,-2-2-7936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9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1654 144 0 0,'0'0'1588'0'0,"0"0"-89"0"0,0 0 98 0 0,0 0 216 0 0,0 0 269 0 0,0 0 71 0 0,0 0-129 0 0,0 0-264 0 0,0 0-309 0 0,0 0-268 0 0,0 0-218 0 0,0-4-161 0 0,5-14 449 0 0,-5 18-733 0 0,0 0-53 0 0,0 0-69 0 0,0 0-52 0 0,0 0-38 0 0,8 27 2050 0 0,11 31-1914 0 0,-3 2-1 0 0,-2 0 1 0 0,-3 0 0 0 0,-3 1-1 0 0,-3 1 1 0 0,-2-1-1 0 0,-3 16-443 0 0,1-52 83 0 0,-10 550 443 0 0,9-377-458 0 0,16-84 0 0 0,-14-106-30 0 0,-10-4 217 0 0,-27-8-633 0 0,23-29-1128 0 0,32-62-5411 0 0,-8 58-3184 0 0,-9 26 147 0 0</inkml:trace>
  <inkml:trace contextRef="#ctx0" brushRef="#br0" timeOffset="1659.253">21 1672 0 0 0,'0'0'910'0'0,"0"0"354"0"0,0 0 152 0 0,0 0 51 0 0,0 0-56 0 0,0 0-60 0 0,0 0-123 0 0,0 0-127 0 0,0 0-25 0 0,0 0-17 0 0,0 0-43 0 0,-3-7-56 0 0,-11-23-89 0 0,11 23-95 0 0,3 7-65 0 0,0 0-58 0 0,0 0-42 0 0,0 0-48 0 0,0 0-18 0 0,0 0-38 0 0,0 0-64 0 0,0 0-63 0 0,0 0-75 0 0,177-8 2855 0 0,97 2-1759 0 0,6-16-966 0 0,-25-12-204 0 0,-190 27-212 0 0,-65 7-23 0 0,0 0 20 0 0,0 0 16 0 0,0 0-14 0 0,0 0-11 0 0,0 0 0 0 0,0 0 41 0 0,0 0 2 0 0,0 0 20 0 0,0 0-6 0 0,0 0 14 0 0,0 0 13 0 0,0 0-12 0 0,0 0-11 0 0,0 0 26 0 0,0 0-3 0 0,0 0-26 0 0,0 0 2 0 0,0 0-8 0 0,0 0-5 0 0,0 0 1 0 0,0 0 10 0 0,0 0-34 0 0,0 0-20 0 0,0 0-2 0 0,0 0 2 0 0,0 0-10 0 0,0 0 18 0 0,0 0-7 0 0,0 0-35 0 0,0 0 38 0 0,0 0 2 0 0,0 0 12 0 0,0 0-13 0 0,0 0 6 0 0,0 0 4 0 0,0 0 4 0 0,0 0-26 0 0,0 0 4 0 0,0 12 21 0 0,3 156 451 0 0,1-54-334 0 0,-5-1 0 0 0,-9 35-146 0 0,-6 19 151 0 0,7 0 0 0 0,9 74-151 0 0,4-202 36 0 0,1 1 0 0 0,3-1 0 0 0,1-1 0 0 0,9 23-36 0 0,-13-43 16 0 0,16 67 84 0 0,-9-45-30 0 0,-10 5 157 0 0,-43-45 757 0 0,-510 18-898 0 0,162-18 10 0 0,300 8-130 0 0,84-8 96 0 0,2-12-1715 0 0,15-19-2041 0 0,0 12-4762 0 0,-3 11-4060 0 0</inkml:trace>
  <inkml:trace contextRef="#ctx0" brushRef="#br0" timeOffset="2435.027">404 788 0 0 0,'0'0'528'0'0,"0"0"524"0"0,0 0 365 0 0,0 0 347 0 0,0 0 206 0 0,0 0 40 0 0,0 0-173 0 0,0 0-327 0 0,0 0-280 0 0,0 0-245 0 0,0 0-135 0 0,0 0-62 0 0,1-3-5 0 0,1-12-7 0 0,-1 11-51 0 0,-1 4-97 0 0,0 0-89 0 0,0 0-83 0 0,0 0-86 0 0,14 82 4161 0 0,-12 224-2483 0 0,-5-154-1512 0 0,17 137-536 0 0,10-121 34 0 0,-64-219-3807 0 0,33 36 170 0 0,3 6-3540 0 0,2 4-5001 0 0</inkml:trace>
  <inkml:trace contextRef="#ctx0" brushRef="#br0" timeOffset="3650.805">148 2777 2192 0 0,'0'0'1952'0'0,"0"0"-163"0"0,0 0-3 0 0,0 0 105 0 0,0 0 83 0 0,0 0-32 0 0,0 0-201 0 0,0 0-272 0 0,0 0-261 0 0,0 0-223 0 0,0 0-214 0 0,1-3-215 0 0,37-112 2630 0 0,71-212-616 0 0,-82 283-2511 0 0,-27 43-78 0 0,0 1-2 0 0,16 30 4 0 0,12 157 217 0 0,-4-102-144 0 0,-24-86-54 0 0,0 1 1 0 0,0-1-1 0 0,0 1 1 0 0,1 0 0 0 0,-1-1-1 0 0,0 1 1 0 0,1-1-1 0 0,-1 1 1 0 0,0 0-1 0 0,1-1 1 0 0,-1 1 0 0 0,1 0-1 0 0,-1-1 1 0 0,0 1-1 0 0,1 0 1 0 0,-1-1 0 0 0,1 1-1 0 0,-1 0 1 0 0,1 0-1 0 0,-1 0 1 0 0,1 0-1 0 0,-1-1 1 0 0,1 1 0 0 0,-1 0-1 0 0,1 0 1 0 0,-1 0-1 0 0,1 0 1 0 0,-1 0-1 0 0,1 0 1 0 0,-1 0 0 0 0,1 0-1 0 0,-1 0 1 0 0,1 1-1 0 0,-1-1 1 0 0,1 0 0 0 0,-1 0-1 0 0,1 0 1 0 0,-1 1-1 0 0,1-1 1 0 0,-1 0-1 0 0,1 0 1 0 0,-1 1 0 0 0,0-1-1 0 0,1 0 1 0 0,-1 1-1 0 0,0-1 1 0 0,1 0 0 0 0,-1 1-1 0 0,0-1 1 0 0,1 1-1 0 0,-1-1 1 0 0,0 1-1 0 0,0-1-2 0 0,5-8 62 0 0,45-87 68 0 0,34-58-93 0 0,-63 135-194 0 0,10 98 206 0 0,17 82-20 0 0,-24-127-1688 0 0,-16-31-2866 0 0,2-3-3920 0 0,-6-1-3410 0 0</inkml:trace>
  <inkml:trace contextRef="#ctx0" brushRef="#br0" timeOffset="4085.147">730 2607 6321 0 0,'0'0'3501'0'0,"0"0"-1236"0"0,0 0-472 0 0,0 0-182 0 0,0 0-221 0 0,0 0-232 0 0,0 0-300 0 0,0 0-269 0 0,0 0-104 0 0,0 0 28 0 0,0 0 70 0 0,0 0-1 0 0,9-1-60 0 0,114-23 1876 0 0,-122 24-2379 0 0,0-1 1 0 0,-1 1-1 0 0,1-1 0 0 0,0 1 0 0 0,0 0 1 0 0,-1 0-1 0 0,1-1 0 0 0,0 1 0 0 0,-1 0 0 0 0,1 0 1 0 0,0 0-1 0 0,0 0 0 0 0,0 0 0 0 0,-1 0 1 0 0,1 0-1 0 0,0 0 0 0 0,0 0 0 0 0,-1 0 0 0 0,1 0 1 0 0,0 0-1 0 0,0 1 0 0 0,-1-1 0 0 0,1 0 1 0 0,0 1-1 0 0,-1-1 0 0 0,1 0 0 0 0,0 1 0 0 0,-1-1 1 0 0,1 1-1 0 0,0-1 0 0 0,-1 1 0 0 0,1-1 1 0 0,-1 1-1 0 0,1-1 0 0 0,-1 1 0 0 0,1 0 0 0 0,-1-1 1 0 0,0 1-1 0 0,1 0 0 0 0,-1-1 0 0 0,0 1 1 0 0,1 0-1 0 0,-1 0 0 0 0,0-1 0 0 0,0 1 0 0 0,0 0 1 0 0,0 0-1 0 0,0-1 0 0 0,0 1 0 0 0,0 0 1 0 0,0 0-1 0 0,0 0 0 0 0,0 0-19 0 0,-19 39 772 0 0,-82 71-190 0 0,99-109-574 0 0,0-1-1 0 0,1 1 1 0 0,0-1 0 0 0,-1 1 0 0 0,1-1 0 0 0,0 1 0 0 0,0 0-1 0 0,0-1 1 0 0,0 1 0 0 0,0 0 0 0 0,0 0 0 0 0,0 0 0 0 0,1 0-1 0 0,-1 0 1 0 0,1 0 0 0 0,-1 0 0 0 0,1 0 0 0 0,0 0 0 0 0,0 0-1 0 0,0 0 1 0 0,0 0 0 0 0,0 0 0 0 0,0 0 0 0 0,1 0 0 0 0,-1 0-1 0 0,1 0 1 0 0,-1 0 0 0 0,1 0 0 0 0,0 0 0 0 0,0 0 0 0 0,0-1-1 0 0,0 1 1 0 0,0 0 0 0 0,0 0 0 0 0,0-1 0 0 0,0 1 0 0 0,1-1-1 0 0,-1 1 1 0 0,1-1 0 0 0,-1 1 0 0 0,1-1 0 0 0,0 0 0 0 0,-1 0-1 0 0,1 0 1 0 0,0 0 0 0 0,0 0 0 0 0,0 0 0 0 0,0-1 0 0 0,0 1-1 0 0,0 0 1 0 0,0-1 0 0 0,0 0 0 0 0,0 1 0 0 0,0-1 0 0 0,0 0-8 0 0,93 0 542 0 0,-44-26-2035 0 0,-43 17-2515 0 0,-2 0-3368 0 0,-4 2-5277 0 0</inkml:trace>
  <inkml:trace contextRef="#ctx0" brushRef="#br0" timeOffset="5402.019">321 755 568 0 0,'0'0'3177'0'0,"0"0"-890"0"0,0 0-317 0 0,0 0-47 0 0,0 0-117 0 0,0 0-201 0 0,0 0-289 0 0,0 0-321 0 0,0 0-289 0 0,0 0-163 0 0,0 0-53 0 0,1 3 4857 0 0,1 13-4048 0 0,-7-3-1159 0 0,-2 0 1 0 0,1-1-1 0 0,-2 0 0 0 0,0 0 1 0 0,0 0-1 0 0,-1-1 0 0 0,0 0 1 0 0,-1-1-1 0 0,0 0 1 0 0,-1-1-1 0 0,0 0 0 0 0,-8 5-140 0 0,-33 32 612 0 0,52-44-581 0 0,0 0-1 0 0,0 0 1 0 0,0 0 0 0 0,0 0-1 0 0,1 0 1 0 0,-1 0-1 0 0,1 0 1 0 0,0 0-1 0 0,-1-1 1 0 0,1 1-1 0 0,0 0 1 0 0,0 0-1 0 0,0-1 1 0 0,0 1 0 0 0,0-1-1 0 0,1 1 1 0 0,-1-1-1 0 0,0 1 1 0 0,1-1-1 0 0,-1 0 1 0 0,1 1-1 0 0,-1-1 1 0 0,1 0 0 0 0,0 0-1 0 0,-1 0 1 0 0,1 0-1 0 0,0-1 1 0 0,0 1-1 0 0,0 0 1 0 0,-1-1-1 0 0,1 1 1 0 0,0-1 0 0 0,1 0-32 0 0,2 3 63 0 0,9 2-7 0 0,1 0 1 0 0,0-1-1 0 0,0 0 1 0 0,0-1-1 0 0,0-1 0 0 0,1 0 1 0 0,-1-1-1 0 0,0-1 1 0 0,1-1-1 0 0,12-1-55 0 0,20 1 137 0 0,172-14 216 0 0,-400 15 619 0 0,176-1-969 0 0,1 0 0 0 0,0-1 0 0 0,0 1 0 0 0,0-1 0 0 0,0 0-1 0 0,0 0 1 0 0,1 0 0 0 0,-1 0 0 0 0,0 0 0 0 0,1-1 0 0 0,0 1 0 0 0,-1-1-1 0 0,1 1 1 0 0,0-1 0 0 0,0 0 0 0 0,1 0 0 0 0,-1 0 0 0 0,0 0 0 0 0,1 0-1 0 0,0 0 1 0 0,0-1 0 0 0,0 1 0 0 0,0 0 0 0 0,0-1 0 0 0,1-2-3 0 0,-11-22-6 0 0,-39-57-312 0 0,45 80-203 0 0,-12-11-1343 0 0,4 12-7688 0 0,10 4-2224 0 0</inkml:trace>
  <inkml:trace contextRef="#ctx0" brushRef="#br0" timeOffset="5972.436">693 56 11490 0 0,'0'0'2713'0'0,"0"0"-777"0"0,0 0-471 0 0,0 0-112 0 0,0 0-47 0 0,0 0-87 0 0,0 0-162 0 0,0 0-231 0 0,0 0-222 0 0,0 0-130 0 0,0 0-72 0 0,0 0-46 0 0,-1-4-24 0 0,-6-11-10 0 0,6 12-25 0 0,31 352 2859 0 0,-29-147-3060 0 0,-7-182-3357 0 0,-12-59-5623 0 0,14 33 3832 0 0,1-1-6379 0 0</inkml:trace>
  <inkml:trace contextRef="#ctx0" brushRef="#br0" timeOffset="6303.728">336 67 10426 0 0,'0'0'2217'0'0,"0"0"-240"0"0,0 0-251 0 0,0 0-131 0 0,0 0-109 0 0,0 0-171 0 0,0 0-162 0 0,0 0-202 0 0,0 0-191 0 0,0 0-171 0 0,0 0-117 0 0,0 0-72 0 0,0 0-55 0 0,-2-5-22 0 0,-5-12-40 0 0,23 17 762 0 0,151 8 1092 0 0,-108-9-1793 0 0,307-32 535 0 0,-114 14-1065 0 0,-228 34-1022 0 0,-20-7-2355 0 0,-3 1-4425 0 0,-1-7-4849 0 0</inkml:trace>
  <inkml:trace contextRef="#ctx0" brushRef="#br0" timeOffset="8814.006">577 3340 312 0 0,'0'0'1383'0'0,"0"0"-77"0"0,0 0 246 0 0,0 0 303 0 0,0 0 131 0 0,0 0-84 0 0,0 0-227 0 0,0 0-236 0 0,0 0-207 0 0,0 0-192 0 0,0 0-152 0 0,6-11-106 0 0,19-30-70 0 0,-19 30-32 0 0,-6 11-20 0 0,0 0-9 0 0,0 0-23 0 0,0 0-17 0 0,0 0-39 0 0,0 0-56 0 0,0 0-53 0 0,0 0-80 0 0,5 209 3051 0 0,-3 116-2865 0 0,-18-118-279 0 0,14-164 184 0 0,2-42-460 0 0,0-1 7 0 0,0 0 2 0 0,0 0-2 0 0,0 0 10 0 0,0 0-15 0 0,0 0 5 0 0,0 0 3 0 0,0 0 0 0 0,0 0 1 0 0,0 0 5 0 0,0 0-6 0 0,0 0 0 0 0,0 0 20 0 0,0-19 468 0 0,0 16-508 0 0,1-8 1 0 0,-1 1 1 0 0,-1-1 0 0 0,1 0 0 0 0,-2 0-1 0 0,1 0 1 0 0,-1 1 0 0 0,-1-1 0 0 0,0 1-1 0 0,-1-1 1 0 0,-2-4-6 0 0,-4-2-10 0 0,-1 0 0 0 0,-1 0 1 0 0,-1 1-1 0 0,0 1 0 0 0,-1 0 0 0 0,-1 1 0 0 0,0 1 0 0 0,-1 0 0 0 0,0 1 0 0 0,-1 0 0 0 0,0 2 0 0 0,-5-3 10 0 0,-33-9-30 0 0,52 20-169 0 0,25 0 96 0 0,276-13 223 0 0,-80 31-120 0 0,-217-16 4 0 0,-1 1-1 0 0,1 0 1 0 0,-1 0-1 0 0,1 0 0 0 0,-1 0 1 0 0,1 0-1 0 0,-1 0 1 0 0,0-1-1 0 0,0 1 1 0 0,1 0-1 0 0,-1 0 0 0 0,0 0 1 0 0,0 0-1 0 0,0 0 1 0 0,0 0-1 0 0,0 0 0 0 0,0 0 1 0 0,0 0-1 0 0,0 0 1 0 0,-1 0-1 0 0,1 0 0 0 0,0 0 1 0 0,-1 0-1 0 0,1 0 1 0 0,0 0-1 0 0,-1-1 0 0 0,1 1 1 0 0,-1 0-1 0 0,0 0 1 0 0,1 0-1 0 0,-1-1 0 0 0,1 1 1 0 0,-1 0-1 0 0,0-1 1 0 0,0 1-1 0 0,1 0 0 0 0,-1-1 1 0 0,0 1-1 0 0,0-1 1 0 0,0 1-1 0 0,0-1 0 0 0,0 0 1 0 0,1 1-1 0 0,-1-1 1 0 0,0 0-1 0 0,0 0 1 0 0,0 0-1 0 0,0 1 0 0 0,0-1 1 0 0,0 0-1 0 0,0 0-3 0 0,-5 4 5 0 0,-159 109 48 0 0,54-42-225 0 0,131-69-1183 0 0,16-13-448 0 0,-13 1-4191 0 0,-8 3-6227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0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23 0 0 0,'0'0'769'0'0,"0"0"309"0"0,1-3 145 0 0,3-6 1629 0 0,-3 7 2052 0 0,0 4 3670 0 0,-1-1-7983 0 0,0-1-72 0 0,-98-11 1971 0 0,-179 29-1882 0 0,93 9 219 0 0,184-28-824 0 0,0 1 1 0 0,-1 0-1 0 0,1-1 1 0 0,-1 1-1 0 0,1 0 1 0 0,-1 0-1 0 0,1-1 1 0 0,0 1-1 0 0,-1 0 1 0 0,1 0-1 0 0,-1 0 1 0 0,1 0-1 0 0,-1 0 1 0 0,1 0-1 0 0,-1 0 1 0 0,1 0-1 0 0,-1 0 1 0 0,1 0-1 0 0,-1 0 1 0 0,1 0-1 0 0,-1 0 1 0 0,1 0-1 0 0,-1 0 1 0 0,1 0-1 0 0,-1 0 1 0 0,1 1-1 0 0,-1-1 1 0 0,1 0-1 0 0,-1 0 1 0 0,1 1-1 0 0,0-1 1 0 0,-1 0-1 0 0,1 1 1 0 0,0-1-1 0 0,-1 0 1 0 0,1 1-1 0 0,0-1 1 0 0,-1 0-1 0 0,1 1 1 0 0,0-1-1 0 0,-1 1 1 0 0,1-1-1 0 0,0 1 1 0 0,0-1-1 0 0,0 1 1 0 0,0-1-1 0 0,-1 1 1 0 0,1-1-1 0 0,0 1 1 0 0,0-1-1 0 0,0 1 1 0 0,0-1-1 0 0,0 1 1 0 0,0-1-1 0 0,0 1 1 0 0,0-1-1 0 0,0 1 1 0 0,1-1 0 0 0,-1 0-1 0 0,0 1 1 0 0,0-1-1 0 0,0 1 1 0 0,0-1-1 0 0,1 1 1 0 0,-1-1-1 0 0,0 1 1 0 0,0-1-1 0 0,1 0 1 0 0,-1 1-4 0 0,35 19-39 0 0,-30-17 85 0 0,15 5 29 0 0,1-1 0 0 0,0 0 0 0 0,1-2 0 0 0,-1 0 0 0 0,1-1 0 0 0,0-2 0 0 0,0 0 0 0 0,4-1-75 0 0,29 3 112 0 0,17 3-16 0 0,-42 0-36 0 0,-35 1 571 0 0,-67 43 30 0 0,-338 162-222 0 0,380-197-414 0 0,-50 42 233 0 0,79-56-257 0 0,0-1 1 0 0,0 1-1 0 0,0 0 0 0 0,1 0 1 0 0,-1 0-1 0 0,0 0 0 0 0,1 0 1 0 0,0 0-1 0 0,-1 0 0 0 0,1 0 1 0 0,0 0-1 0 0,0 0 0 0 0,0 1 1 0 0,0-1-1 0 0,1 0 0 0 0,-1 0 1 0 0,0 0-1 0 0,1 0 0 0 0,0 0 1 0 0,-1 0-1 0 0,1-1 0 0 0,0 1 1 0 0,0 0-1 0 0,0 0 0 0 0,0 0 1 0 0,0-1-1 0 0,0 1 0 0 0,1 0 1 0 0,-1-1-1 0 0,1 1 0 0 0,-1-1 1 0 0,1 0-1 0 0,-1 1 0 0 0,1-1 1 0 0,0 0-1 0 0,0 0 0 0 0,-1 0 1 0 0,1 0-1 0 0,0 0 0 0 0,0-1 1 0 0,0 1-1 0 0,0-1-1 0 0,28 6 100 0 0,0-1 0 0 0,0-2 0 0 0,1-1 1 0 0,-1-2-1 0 0,0 0 0 0 0,1-3 0 0 0,-1 0 0 0 0,0-2 0 0 0,7-3-100 0 0,60-10 246 0 0,32-11 78 0 0,-116 25-759 0 0,-15 5-2746 0 0,-3 5-3827 0 0,3-3-5044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93 4409 0 0,'0'0'3338'0'0,"0"0"-575"0"0,0 0-296 0 0,0 0-117 0 0,0 0-141 0 0,0 0-394 0 0,0 0-446 0 0,0 0-360 0 0,0 0-244 0 0,0 0-89 0 0,0 0-109 0 0,-10-2 332 0 0,-14 161 187 0 0,7 1 0 0 0,4 116-1086 0 0,13-273-40 0 0,0 1-1 0 0,0-1 0 0 0,-1 1 1 0 0,1 0-1 0 0,-1-1 0 0 0,0 1 1 0 0,0-1-1 0 0,0 1 0 0 0,-1-1 1 0 0,1 0-1 0 0,-1 0 0 0 0,1 1 1 0 0,-1-1-1 0 0,0 0 0 0 0,-1 0 1 0 0,1-1-1 0 0,0 1 0 0 0,-1 0 41 0 0,22-31-6558 0 0,-4 5-2691 0 0,-8 15-1020 0 0</inkml:trace>
  <inkml:trace contextRef="#ctx0" brushRef="#br0" timeOffset="307.467">0 27 5753 0 0,'0'0'3141'0'0,"0"0"-1178"0"0,0 0-587 0 0,0 0-137 0 0,0 0-3 0 0,0 0-55 0 0,0 0-158 0 0,0 0-98 0 0,0 0-70 0 0,0 0 1 0 0,0 0 30 0 0,0 0-137 0 0,0 0-93 0 0,20 4-46 0 0,66 16-55 0 0,24-15 773 0 0,136-42-724 0 0,-205 29-570 0 0,1 0-1029 0 0,-15 6-5476 0 0,-30 2-51 0 0,1 3-4460 0 0</inkml:trace>
  <inkml:trace contextRef="#ctx0" brushRef="#br0" timeOffset="550.4">48 380 9954 0 0,'0'0'1168'0'0,"0"0"-87"0"0,0 0 263 0 0,0 0 16 0 0,0 0-168 0 0,0 0-239 0 0,0 0-169 0 0,0 0-192 0 0,0 0-176 0 0,192-15-136 0 0,-159 12-152 0 0,-2-5-112 0 0,0 1-136 0 0,1 7-208 0 0,-1-4-432 0 0,-4 1-1361 0 0,-1 3-5896 0 0,-11 0 95 0 0</inkml:trace>
  <inkml:trace contextRef="#ctx0" brushRef="#br0" timeOffset="804.509">565 549 16363 0 0,'0'0'1113'0'0,"0"0"-290"0"0,0 0 83 0 0,0 0 212 0 0,0 0 82 0 0,0 0-116 0 0,0 0-306 0 0,0 0-263 0 0,0 0-170 0 0,0 0-122 0 0,0 0-42 0 0,0 0-54 0 0,0 0-40 0 0,-18 32-34 0 0,-57 98-16 0 0,39-67-27 0 0,18-33-181 0 0,5-9-3336 0 0,10-20-4879 0 0,3-1-2825 0 0</inkml:trace>
  <inkml:trace contextRef="#ctx0" brushRef="#br0" timeOffset="1012.708">308 468 11939 0 0,'0'0'2096'0'0,"0"0"-717"0"0,0 0-496 0 0,0 0-146 0 0,0 0 169 0 0,0 0 205 0 0,0 0 72 0 0,0 0-16 0 0,0 0-203 0 0,0 0-181 0 0,0 0-77 0 0,0 0-37 0 0,22 19-27 0 0,72 58-47 0 0,-29-25 371 0 0,-43-36-835 0 0,0 1 0 0 0,-2 1 0 0 0,0 1 0 0 0,-1 1 0 0 0,-1 1 1 0 0,-1 0-132 0 0,-1 19-1182 0 0,-15-39 54 0 0,-1-1-2056 0 0,1 0-4121 0 0,-1 0-4752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1108 847 8242 0 0,'0'0'1880'0'0,"0"0"-397"0"0,0 0-256 0 0,0 0 17 0 0,0 0 42 0 0,0 0-38 0 0,0 0-82 0 0,0 0-187 0 0,0 0-198 0 0,0 0-173 0 0,0 0-153 0 0,-10-4-90 0 0,-114-25 778 0 0,104 29-995 0 0,-63-1 435 0 0,1 4-1 0 0,0 3 0 0 0,-26 8-582 0 0,-160 49 483 0 0,253-58-469 0 0,10-4-9 0 0,0 1 0 0 0,1-1 0 0 0,-1 1 0 0 0,1 0 0 0 0,-1 0 1 0 0,1 0-1 0 0,-1 1 0 0 0,1-1 0 0 0,0 1 0 0 0,0 0 1 0 0,1 1-1 0 0,-1-1 0 0 0,0 0 0 0 0,1 1 0 0 0,0 0 0 0 0,0 0 1 0 0,-1 1-6 0 0,4-2 1 0 0,1 1 0 0 0,-1-1 1 0 0,0 0-1 0 0,1 0 1 0 0,-1 1-1 0 0,1-1 1 0 0,0 0-1 0 0,0 0 0 0 0,1 0 1 0 0,-1 0-1 0 0,1 0 1 0 0,-1 0-1 0 0,1 0 0 0 0,0 0 1 0 0,0-1-1 0 0,0 1 1 0 0,0-1-1 0 0,1 1 1 0 0,-1-1-1 0 0,1 0 0 0 0,-1 0 1 0 0,1 0-1 0 0,0 0 1 0 0,-1-1-1 0 0,1 1 1 0 0,0-1-1 0 0,0 1 0 0 0,1-1 1 0 0,-1 0-1 0 0,0 0 1 0 0,2 0-2 0 0,329 69 813 0 0,-314-67-761 0 0,-12-2-27 0 0,0 0-1 0 0,1 0 0 0 0,-1 1 1 0 0,0 0-1 0 0,0 0 1 0 0,0 1-1 0 0,0 0 1 0 0,-1 1-1 0 0,1 0 1 0 0,-1 0-1 0 0,0 0 1 0 0,2 2-25 0 0,-9-5 15 0 0,1 0 1 0 0,-1 0 0 0 0,1 0 0 0 0,-1 0 0 0 0,0 0 0 0 0,1-1 0 0 0,-1 1 0 0 0,0 0 0 0 0,0 0 0 0 0,1 0-1 0 0,-1 0 1 0 0,0 0 0 0 0,0 0 0 0 0,0 1 0 0 0,0-1 0 0 0,0 0 0 0 0,-1 0 0 0 0,1 0 0 0 0,0 0 0 0 0,0 0 0 0 0,-1-1-1 0 0,1 1 1 0 0,0 0 0 0 0,-1 0 0 0 0,1 0 0 0 0,-1 0 0 0 0,1 0 0 0 0,-1 0 0 0 0,0-1 0 0 0,1 1 0 0 0,-1 0-1 0 0,0 0 1 0 0,0-1 0 0 0,1 1 0 0 0,-1 0 0 0 0,0-1 0 0 0,0 1 0 0 0,0-1 0 0 0,0 1 0 0 0,0-1 0 0 0,0 0 0 0 0,0 1-1 0 0,0-1-15 0 0,-54 28 162 0 0,47-24-135 0 0,-96 42 61 0 0,-270 135 49 0 0,357-170-129 0 0,-5 0 7 0 0,2 1 0 0 0,-1 1 0 0 0,2 0 0 0 0,-1 2-1 0 0,2 0 1 0 0,0 2 0 0 0,-14 16-15 0 0,30-30 2 0 0,0-1 1 0 0,0 1-1 0 0,0-1 0 0 0,0 1 0 0 0,1 0 1 0 0,-1 0-1 0 0,1 0 0 0 0,-1 0 0 0 0,1 0 1 0 0,0 0-1 0 0,1 0 0 0 0,-1 0 0 0 0,0 0 1 0 0,1 0-1 0 0,0 1 0 0 0,-1-1 0 0 0,1 0 1 0 0,1 0-1 0 0,-1 1 0 0 0,0-1 0 0 0,1 0 1 0 0,0 0-1 0 0,-1 0 0 0 0,1 0 0 0 0,1 0 1 0 0,-1 0-1 0 0,0 0 0 0 0,1 0 0 0 0,-1 0 1 0 0,1 0-1 0 0,0-1 0 0 0,0 1 0 0 0,0-1 1 0 0,0 1-1 0 0,0-1 0 0 0,1 0 0 0 0,-1 0 1 0 0,2 1-3 0 0,6 5 24 0 0,1-1 0 0 0,0-1 0 0 0,0 1 0 0 0,0-2 0 0 0,1 0 0 0 0,0 0 1 0 0,0-1-1 0 0,0 0 0 0 0,3-1-24 0 0,49 8 100 0 0,1-3 0 0 0,-1-3 0 0 0,1-3 0 0 0,0-3 0 0 0,0-3 0 0 0,3-2-100 0 0,-53 5-37 0 0,0 0 0 0 0,-1-1 1 0 0,1 0-1 0 0,-1-1 0 0 0,1-1 0 0 0,-1 0 1 0 0,0-1-1 0 0,0-1 0 0 0,-1 0 0 0 0,1-1 1 0 0,-1 0-1 0 0,-1-1 0 0 0,1 0 0 0 0,9-10 37 0 0,16-63-3062 0 0,-32 51-787 0 0,-2 3-3435 0 0,-3 11-4284 0 0</inkml:trace>
  <inkml:trace contextRef="#ctx0" brushRef="#br0" timeOffset="363.252">790 0 18244 0 0,'0'0'340'0'0,"0"0"-117"0"0,0 0-37 0 0,0 0 84 0 0,0 0 191 0 0,-32 37 221 0 0,-99 118 147 0 0,120-143-658 0 0,1 1 0 0 0,1 0 0 0 0,0 0 0 0 0,1 1-1 0 0,1 0 1 0 0,0 1 0 0 0,1 0 0 0 0,-2 5-171 0 0,-3 10 312 0 0,-17 65 168 0 0,3 2-1 0 0,5 1 0 0 0,4 0 0 0 0,4 1 1 0 0,5 1-1 0 0,4 0 0 0 0,6 39-479 0 0,-3-97 61 0 0,0 124 68 0 0,2-39-32 0 0,-5 1 1 0 0,-21 125-98 0 0,17-219-5 0 0,-2 0-1 0 0,-1-1 1 0 0,-2 0 0 0 0,-1-1 0 0 0,-1 0 0 0 0,-2-1 0 0 0,-1-1 0 0 0,-2 0-1 0 0,0-2 1 0 0,-2 0 0 0 0,-1-1 0 0 0,-2-1 0 0 0,0-1 0 0 0,-21 15 5 0 0,1-7-344 0 0,100-82-8982 0 0,-54 48 8613 0 0,6-7-9677 0 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7:41.337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86 0,'-57'226,"57"143,11-161,-1-130,-4 1,-3-1,-4 23,0-31,30 163,-28-215,0 5,0 0,-2-1,0 1,-1 0,-2-1,-2 10,0-6,1 1,1 0,2 0,1 1,2 26,-3 50,-22 37,-7 29,47-2,-12-145,-5-20,1 1,0-1,0 0,0 1,1-1,-1 0,1 1,0-1,0 0,0 1,0-1,0 0,1 0,0 0,-1 0,1 0,0-1,0 1,1-1,-1 1,0-1,1 1,0-1,-1 0,1 0,0-1,2 2,12-3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1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599 30 0 0 0,'0'0'842'0'0,"0"0"858"0"0,0 0 306 0 0,0 0 26 0 0,0 0-168 0 0,0 0-183 0 0,0 0-177 0 0,0 0-161 0 0,21-3-108 0 0,102-16 885 0 0,104 12 3556 0 0,-168 15-4918 0 0,-59-7-703 0 0,0 0 1 0 0,0 0-1 0 0,-1 0 0 0 0,1 0 1 0 0,0 0-1 0 0,0 0 0 0 0,-1 0 1 0 0,1 0-1 0 0,-1 1 0 0 0,1-2 1 0 0,-1 1-1 0 0,1 0 0 0 0,-1 0 1 0 0,1 0-1 0 0,-1 0 0 0 0,0 0 1 0 0,0 0-1 0 0,1-1 1 0 0,-1 1-1 0 0,0 0 0 0 0,0-1 1 0 0,0 1-1 0 0,0 0 0 0 0,0-1 1 0 0,0 1-1 0 0,0-1 0 0 0,0 0 1 0 0,0 1-1 0 0,0-1 0 0 0,0 0 1 0 0,0 1-1 0 0,0-1 0 0 0,0 0 1 0 0,0 0-1 0 0,0 0 0 0 0,-1 0 1 0 0,1 0-1 0 0,0 0 1 0 0,0-1-56 0 0,-1 2 59 0 0,-48 14 67 0 0,-2-2-1 0 0,0-2 1 0 0,0-3 0 0 0,-6-1-126 0 0,-115 20 186 0 0,123-16-171 0 0,-144 44 340 0 0,186-52-324 0 0,-1 1 1 0 0,1 0-1 0 0,0 1 1 0 0,1 0 0 0 0,-1 0-1 0 0,1 0 1 0 0,0 1 0 0 0,0 0-1 0 0,1 1 1 0 0,0-1 0 0 0,-3 5-32 0 0,8-9 9 0 0,0 1 0 0 0,1-1 1 0 0,-1 0-1 0 0,1 1 1 0 0,-1-1-1 0 0,1 1 1 0 0,0-1-1 0 0,0 1 0 0 0,0-1 1 0 0,0 0-1 0 0,0 1 1 0 0,1-1-1 0 0,-1 1 1 0 0,1-1-1 0 0,-1 0 0 0 0,1 1 1 0 0,0-1-1 0 0,0 0 1 0 0,0 0-1 0 0,0 0 0 0 0,1 0 1 0 0,-1 0-1 0 0,0 0 1 0 0,1 0-1 0 0,0 0 1 0 0,-1 0-1 0 0,1-1 0 0 0,0 1 1 0 0,0 0-1 0 0,0-1 1 0 0,1 1-10 0 0,113 28 707 0 0,230-7 46 0 0,-290-6-730 0 0,-55-17-18 0 0,-4 7 16 0 0,-1-1 1 0 0,0-1-1 0 0,0 1 1 0 0,-1-1-1 0 0,1 1 1 0 0,-1-1-1 0 0,0-1 0 0 0,-1 1 1 0 0,1-1-1 0 0,-1 0 1 0 0,0 0-1 0 0,0 0 1 0 0,0-1-1 0 0,0 0 1 0 0,-1 0-1 0 0,0-1 0 0 0,1 0-21 0 0,-16 9 53 0 0,-254 113 102 0 0,143-62-165 0 0,-80 46 108 0 0,211-107-98 0 0,0 0-1 0 0,1 0 1 0 0,-1-1-1 0 0,0 1 1 0 0,1 0-1 0 0,-1 0 1 0 0,1 1-1 0 0,0-1 1 0 0,-1 0-1 0 0,1 0 1 0 0,0 1-1 0 0,-1-1 1 0 0,1 1 0 0 0,0-1-1 0 0,0 1 1 0 0,0-1-1 0 0,0 1 1 0 0,1 0-1 0 0,-1-1 1 0 0,0 1-1 0 0,1 0 1 0 0,-1 0-1 0 0,1-1 1 0 0,0 1-1 0 0,-1 0 1 0 0,1 0-1 0 0,0 0 1 0 0,0 0-1 0 0,0 0 1 0 0,0-1 0 0 0,1 1-1 0 0,-1 0 1 0 0,0 0-1 0 0,1 0 1 0 0,-1-1-1 0 0,1 1 1 0 0,0 0-1 0 0,0 0 1 0 0,-1-1-1 0 0,1 1 1 0 0,0-1-1 0 0,0 1 1 0 0,1-1-1 0 0,-1 1 1 0 0,0-1-1 0 0,0 0 1 0 0,1 1-1 0 0,-1-1 1 0 0,31 6 100 0 0,0-1 0 0 0,0-1 0 0 0,1-2 0 0 0,-1-2-1 0 0,1 0 1 0 0,-1-2 0 0 0,0-2 0 0 0,1-1-1 0 0,-1-1 1 0 0,27-9-100 0 0,22 0 84 0 0,115-15 195 0 0,-193 28-363 0 0,16-1 267 0 0,-21 0-1393 0 0,-3 1-602 0 0,1-1-1093 0 0,0 2-3775 0 0,4 0-5607 0 0</inkml:trace>
  <inkml:trace contextRef="#ctx0" brushRef="#br0" timeOffset="353.097">1372 178 16011 0 0,'0'0'1483'0'0,"0"0"-526"0"0,0 0-320 0 0,0 0 86 0 0,0 0 164 0 0,0 0 70 0 0,0 0-66 0 0,0 0-141 0 0,0 0-129 0 0,0 0-78 0 0,0 0-18 0 0,0 0-119 0 0,0 0-86 0 0,-3 22-25 0 0,-21 143 329 0 0,-23 75-203 0 0,41-197-527 0 0,6-35 69 0 0,0-1 0 0 0,-1 0 0 0 0,0 1 0 0 0,0-1 0 0 0,0 0 0 0 0,-1 0 0 0 0,-1 0 0 0 0,1 0 0 0 0,-1 0 0 0 0,0 0 1 0 0,0-1-1 0 0,-2 1 37 0 0,-17 5-4497 0 0,7-23-6876 0 0,14 7 877 0 0</inkml:trace>
  <inkml:trace contextRef="#ctx0" brushRef="#br0" timeOffset="627.129">1229 178 8338 0 0,'0'0'1959'0'0,"0"0"-650"0"0,0 0-398 0 0,0 0 30 0 0,0 0 137 0 0,0 0 135 0 0,0 0-25 0 0,0 0-140 0 0,0 0-154 0 0,0 0-126 0 0,0 0-79 0 0,35-3-33 0 0,114-7-23 0 0,-33 3 589 0 0,28-1 121 0 0,-48 6-3754 0 0,-115 6-1539 0 0,7 0-2095 0 0,3-1-5043 0 0</inkml:trace>
  <inkml:trace contextRef="#ctx0" brushRef="#br0" timeOffset="875.664">1225 457 5329 0 0,'0'0'3964'0'0,"0"0"-1828"0"0,0 0-596 0 0,0 0 91 0 0,0 0 76 0 0,0 0-65 0 0,0 0-226 0 0,0 0-197 0 0,0 0-177 0 0,0 0-190 0 0,0 0-152 0 0,0 0-150 0 0,32 2-129 0 0,101 4-102 0 0,-32-17 173 0 0,-72 9-713 0 0,20-2 195 0 0,-16 2-6022 0 0,-31 2-4967 0 0</inkml:trace>
  <inkml:trace contextRef="#ctx0" brushRef="#br0" timeOffset="1512.361">1621 634 9754 0 0,'0'0'1927'0'0,"0"0"-655"0"0,0 0-163 0 0,0 0 146 0 0,0 0 90 0 0,0 0-90 0 0,0 0-287 0 0,0 0-315 0 0,0 0-248 0 0,0 0-134 0 0,0 0-58 0 0,0 0-44 0 0,0 0-11 0 0,-6 17-18 0 0,-14 51-32 0 0,21-70-66 0 0,0 0 1 0 0,1 1-1 0 0,-1-1 0 0 0,1 1 1 0 0,0 0-1 0 0,-1-1 0 0 0,1 1 1 0 0,0 0-1 0 0,0 0 1 0 0,0 0-1 0 0,0 0 0 0 0,0 0 1 0 0,0 0-1 0 0,0 1 0 0 0,0-1 1 0 0,0 1-1 0 0,0-1 1 0 0,0 1-1 0 0,0 0 0 0 0,1 0 1 0 0,-1 0-1 0 0,0 0 0 0 0,0 0 1 0 0,0 0-1 0 0,0 1 0 0 0,1-1 1 0 0,-1 1-1 0 0,0-1 1 0 0,0 1-1 0 0,0 0 0 0 0,0 0 1 0 0,0 0-1 0 0,-1 0 0 0 0,1 0 1 0 0,0 0-1 0 0,0 1 1 0 0,-1-1-1 0 0,1 1 0 0 0,0-1 1 0 0,-1 1-1 0 0,0-1 0 0 0,1 1 1 0 0,-1 0-1 0 0,0 0 1 0 0,0 0-1 0 0,0 0 0 0 0,0 0 1 0 0,0 0-1 0 0,0 0 0 0 0,-1 0 1 0 0,1 0-1 0 0,-1 0 1 0 0,1 0-1 0 0,-1 0 0 0 0,0 0 1 0 0,0 0-1 0 0,0 1 0 0 0,0-1 1 0 0,0 0-1 0 0,0 0 0 0 0,-1 0 1 0 0,1 0-1 0 0,-1 0 1 0 0,1 1-1 0 0,-1-1 0 0 0,0 0 1 0 0,0 0-1 0 0,0-1 0 0 0,0 1 1 0 0,-1 2-43 0 0,163-137 991 0 0,-115 93-849 0 0,-45 40-141 0 0,-1 0 0 0 0,1 0 0 0 0,0 1 0 0 0,-1-1 0 0 0,1 0-1 0 0,0 0 1 0 0,-1 0 0 0 0,1 0 0 0 0,0 1 0 0 0,-1-1 0 0 0,1 0-1 0 0,-1 1 1 0 0,1-1 0 0 0,-1 0 0 0 0,1 1 0 0 0,-1-1 0 0 0,1 1-1 0 0,-1-1 1 0 0,1 1 0 0 0,-1-1 0 0 0,1 1 0 0 0,-1-1 0 0 0,0 1-1 0 0,1-1 1 0 0,-1 1 0 0 0,0 0 0 0 0,1-1 0 0 0,-1 1 0 0 0,0 0-1 0 0,0-1 1 0 0,0 1 0 0 0,0-1 0 0 0,0 1 0 0 0,1 0 0 0 0,-1-1 0 0 0,0 1-1 0 0,0 0 1 0 0,-1-1 0 0 0,1 1 0 0 0,0 0 0 0 0,0-1 0 0 0,0 1-1 0 0,0 0 1 0 0,-1-1 0 0 0,1 1 0 0 0,0 0 0 0 0,0-1 0 0 0,-1 1-1 0 0,1-1 1 0 0,-1 1 0 0 0,1-1 0 0 0,0 1 0 0 0,-1 0-1 0 0,1 5 43 0 0,19 317 133 0 0,-19-308-180 0 0,1-4 2 0 0,1-1 0 0 0,-1 0-1 0 0,-1 0 1 0 0,0 1 0 0 0,0-1 0 0 0,-1 0 0 0 0,0 1 0 0 0,-1-1 0 0 0,0 0 0 0 0,-1 0 0 0 0,0 0 0 0 0,0 0 0 0 0,-1-1 0 0 0,0 1 0 0 0,-1-1 0 0 0,0 0 0 0 0,-1 0 0 0 0,1-1 0 0 0,-2 1 0 0 0,1-2 0 0 0,-1 1-1 0 0,-1 0 1 0 0,-6 4 2 0 0,-60 4-56 0 0,71-19 62 0 0,1 1 0 0 0,-1-1-1 0 0,1 0 1 0 0,0 1-1 0 0,0-1 1 0 0,0 0-1 0 0,0 0 1 0 0,0 0-1 0 0,1-1 1 0 0,-1 1 0 0 0,1 0-1 0 0,0-1 1 0 0,0 1-1 0 0,0 0 1 0 0,0-1-1 0 0,1 0 1 0 0,0 1-1 0 0,-1-1 1 0 0,1 1 0 0 0,0-1-1 0 0,1 1 1 0 0,-1-1-1 0 0,1-2-5 0 0,-1 2 0 0 0,1-19-36 0 0,0 1 0 0 0,1 0 0 0 0,2 0 0 0 0,0 0 0 0 0,1 0 0 0 0,2 0-1 0 0,0 1 1 0 0,6-12 36 0 0,32-48-7752 0 0,-38 72-3703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4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146 567 2184 0 0,'0'0'2464'0'0,"0"0"90"0"0,0 0 10 0 0,0 0-85 0 0,0 0-236 0 0,0 0-416 0 0,0 0-456 0 0,0 0-365 0 0,0 0-250 0 0,0 0-158 0 0,0 0-65 0 0,0 0-53 0 0,0 0-50 0 0,-1 11 3725 0 0,2-11-3995 0 0,20 4 1131 0 0,208 10 300 0 0,-179-21-1233 0 0,-52 6-2192 0 0,-5-1-2615 0 0,0 2-3945 0 0,3 3-3669 0 0</inkml:trace>
  <inkml:trace contextRef="#ctx0" brushRef="#br0" timeOffset="245.83">76 821 15043 0 0,'0'0'1605'0'0,"0"0"-661"0"0,0 0-268 0 0,0 0 140 0 0,0 0 266 0 0,0 0 198 0 0,0 0-48 0 0,0 0-164 0 0,0 0-171 0 0,0 0-193 0 0,0 0-160 0 0,0 0-119 0 0,0 0-99 0 0,33 2-80 0 0,104 8-72 0 0,-65-14 4 0 0,-30-1 118 0 0,-5 0-1860 0 0,-13 3-7575 0 0,-19 2-3469 0 0</inkml:trace>
  <inkml:trace contextRef="#ctx0" brushRef="#br0" timeOffset="1607.752">606 1138 0 0 0,'0'0'1108'0'0,"0"0"651"0"0,0 0 399 0 0,0 0 88 0 0,0 0-174 0 0,0 0-286 0 0,0 0-280 0 0,0 0-199 0 0,0 0-126 0 0,0 0-53 0 0,5 2 5526 0 0,14-75-5040 0 0,-3 28-1354 0 0,2 0 1 0 0,2 1 0 0 0,2 2-1 0 0,2 0 1 0 0,1 1 0 0 0,2 1 0 0 0,2 2-1 0 0,22-21-260 0 0,138-125 223 0 0,-188 184-226 0 0,-1-1 1 0 0,1 1-1 0 0,0-1 0 0 0,0 1 1 0 0,0 0-1 0 0,0-1 0 0 0,0 1 1 0 0,0 0-1 0 0,0 0 0 0 0,-1-1 1 0 0,1 1-1 0 0,0 0 0 0 0,0 0 1 0 0,0 0-1 0 0,0 0 0 0 0,0 0 1 0 0,0 0-1 0 0,0 1 0 0 0,0-1 1 0 0,0 0-1 0 0,0 0 0 0 0,0 1 1 0 0,-1-1-1 0 0,1 1 0 0 0,0-1 1 0 0,0 0-1 0 0,0 1 0 0 0,-1 0 1 0 0,1-1-1 0 0,0 1 0 0 0,0-1 1 0 0,-1 1-1 0 0,1 0 0 0 0,0-1 1 0 0,-1 1-1 0 0,1 0 0 0 0,-1 0 1 0 0,1 0-1 0 0,-1-1 0 0 0,0 1 1 0 0,1 0-1 0 0,-1 0 0 0 0,0 0 1 0 0,1 0-1 0 0,-1 0 0 0 0,0 0 1 0 0,0 0-1 0 0,0 0 0 0 0,0 0 1 0 0,0 0-1 0 0,0 0 0 0 0,0-1 1 0 0,0 1-1 0 0,0 1 3 0 0,7 59 185 0 0,-7 163 158 0 0,0-219-345 0 0,0 1-1 0 0,0-1 1 0 0,1 0 0 0 0,-1 0-1 0 0,1 0 1 0 0,0 0-1 0 0,1 0 1 0 0,-1 0 0 0 0,1 0-1 0 0,0-1 1 0 0,0 1-1 0 0,1 0 1 0 0,-1-1 0 0 0,1 0-1 0 0,0 1 1 0 0,0-1-1 0 0,0 0 1 0 0,1-1 0 0 0,0 1-1 0 0,2 2 3 0 0,-1-6 6 0 0,-1 0 1 0 0,1-1-1 0 0,-1 1 0 0 0,1-1 0 0 0,-1 0 1 0 0,1 0-1 0 0,-1-1 0 0 0,0 1 0 0 0,0-1 1 0 0,0 0-1 0 0,0 0 0 0 0,0 0 1 0 0,0-1-1 0 0,0 1 0 0 0,-1-1 0 0 0,1 0 1 0 0,-1 0-1 0 0,0-1 0 0 0,0 1 0 0 0,0 0 1 0 0,1-3-7 0 0,11-7 17 0 0,311-299-7 0 0,-280 275-22 0 0,-44 62-140 0 0,-42 126 317 0 0,29-113-319 0 0,3 1 0 0 0,1 0 0 0 0,1 0 1 0 0,3 0-1 0 0,1 10 154 0 0,16-36-3389 0 0,0-12-6089 0 0,-11-1-2105 0 0</inkml:trace>
  <inkml:trace contextRef="#ctx0" brushRef="#br0" timeOffset="2052.985">2213 633 9282 0 0,'0'0'3875'0'0,"0"0"-1945"0"0,0 0-727 0 0,0 0 1 0 0,0 0 47 0 0,0 0-56 0 0,0 0-143 0 0,0 0-201 0 0,0 0-193 0 0,0 0-143 0 0,0 0-86 0 0,-35 9-54 0 0,-110 31-41 0 0,56 4 357 0 0,78-38-636 0 0,1 1-1 0 0,0 0 0 0 0,1 0 1 0 0,-1 1-1 0 0,1 0 0 0 0,1 1 1 0 0,-1 0-1 0 0,2 0 0 0 0,-1 1 1 0 0,1 0-1 0 0,1 0 0 0 0,0 0 1 0 0,0 1-1 0 0,1 0 0 0 0,0 0 1 0 0,1 1-1 0 0,0 0 1 0 0,1-1-1 0 0,1 1 0 0 0,0 0 1 0 0,0 0-1 0 0,1 0 0 0 0,0 1 1 0 0,2 1-55 0 0,0-10 16 0 0,1-1 1 0 0,0 1 0 0 0,0-1 0 0 0,0 1 0 0 0,0-1 0 0 0,1 0 0 0 0,-1 0-1 0 0,1 0 1 0 0,0-1 0 0 0,0 1 0 0 0,0-1 0 0 0,0 1 0 0 0,0-1 0 0 0,1 0-1 0 0,-1 0 1 0 0,1 0 0 0 0,-1-1 0 0 0,1 1 0 0 0,-1-1 0 0 0,1 0 0 0 0,0 0-1 0 0,0 0 1 0 0,0-1 0 0 0,0 1 0 0 0,0-1 0 0 0,0 0 0 0 0,-1 0 0 0 0,1 0-1 0 0,0-1 1 0 0,0 1 0 0 0,0-1 0 0 0,0 0 0 0 0,0 0 0 0 0,-1 0 0 0 0,1-1 0 0 0,0 1-1 0 0,-1-1 1 0 0,1 0 0 0 0,2-2-17 0 0,27-15 107 0 0,-1-1 0 0 0,0-2-1 0 0,-2-2 1 0 0,0 0 0 0 0,-2-2-1 0 0,-1-1 1 0 0,19-25-107 0 0,118-104 93 0 0,-154 148-53 0 0,-10 8-43 0 0,0 0 0 0 0,0 1 0 0 0,0-1 0 0 0,0 1 0 0 0,0-1 0 0 0,0 0 0 0 0,0 1 0 0 0,0-1 0 0 0,0 0 0 0 0,0 1 0 0 0,1-1 0 0 0,-1 0 0 0 0,0 1 0 0 0,0-1 0 0 0,0 0 0 0 0,0 1 0 0 0,1-1 0 0 0,-1 0 0 0 0,0 0 0 0 0,0 1 0 0 0,0-1 0 0 0,1 0 0 0 0,-1 0 0 0 0,0 1 0 0 0,1-1 0 0 0,-1 0 0 0 0,0 0 0 0 0,1 0 0 0 0,-1 1 0 0 0,0-1 0 0 0,1 0 0 0 0,-1 0 0 0 0,0 0 0 0 0,1 0 0 0 0,-1 0 0 0 0,0 0 0 0 0,1 0 0 0 0,-1 0 0 0 0,0 0 0 0 0,1 0 0 0 0,-1 0 0 0 0,0 0 0 0 0,1 0 0 0 0,-1 0 0 0 0,1 0 0 0 0,-1 0 0 0 0,0 0 0 0 0,1 0 0 0 0,-1 0 0 0 0,0-1 3 0 0,-27 180 2 0 0,43-107-702 0 0,26-44-2786 0 0,-41-27 3277 0 0,15 4-3387 0 0,-6-4-2967 0 0,-3-1-5390 0 0</inkml:trace>
  <inkml:trace contextRef="#ctx0" brushRef="#br0" timeOffset="2308.978">2891 862 15987 0 0,'0'0'2422'0'0,"0"0"-883"0"0,0 0-364 0 0,0 0-28 0 0,0 0-65 0 0,0 0-98 0 0,0 0-171 0 0,0 0-214 0 0,0 0-167 0 0,-29 32-145 0 0,-88 102-112 0 0,53-36 13 0 0,18-16-1183 0 0,34-78-2601 0 0,4-8-7043 0 0,6 0 655 0 0</inkml:trace>
  <inkml:trace contextRef="#ctx0" brushRef="#br0" timeOffset="2549.499">2618 847 7722 0 0,'0'0'3475'0'0,"0"0"-780"0"0,0 0-588 0 0,0 0-406 0 0,0 0-306 0 0,0 0-280 0 0,0 0-263 0 0,0 0-107 0 0,0 0-7 0 0,0 0-7 0 0,0 0 6 0 0,0 0-82 0 0,11 6-116 0 0,35 22-29 0 0,-1 30 733 0 0,-7 1-733 0 0,54 65-401 0 0,-71-110-1047 0 0,-16-13-2664 0 0,0 0-3419 0 0,-5-1-5028 0 0</inkml:trace>
  <inkml:trace contextRef="#ctx0" brushRef="#br0" timeOffset="3988.12">1352 1819 3169 0 0,'0'0'1852'0'0,"0"0"-280"0"0,0 0-77 0 0,0 0 98 0 0,0 0 67 0 0,0 0-66 0 0,0 0-161 0 0,0 0-190 0 0,0 0-134 0 0,0 0-52 0 0,23-36-51 0 0,77-116-42 0 0,-15 41 775 0 0,196-209 1423 0 0,-170 179-2694 0 0,-6-4 0 0 0,76-142-468 0 0,-30 10 69 0 0,-101 177 98 0 0,-48 96-52 0 0,-2 5-122 0 0,0-1 35 0 0,0 0 4 0 0,0 0-2 0 0,0 0 12 0 0,-14 9 230 0 0,5 1-210 0 0,-1 0 1 0 0,0-1-1 0 0,-1 0 0 0 0,0-1 0 0 0,0 0 0 0 0,0-1 0 0 0,-1 0 0 0 0,0-1 1 0 0,-1 0-1 0 0,-4 1-62 0 0,-167 51 281 0 0,147-50 5 0 0,37-8-233 0 0,0 0-10 0 0,0 0-21 0 0,0 0-6 0 0,0 0-20 0 0,0 0 14 0 0,0 0-5 0 0,23 0-138 0 0,99 33 253 0 0,-83-18-100 0 0,188 88 26 0 0,-102-59-75 0 0,-150-81 925 0 0,5 17-885 0 0,-2 0 1 0 0,-1 2-1 0 0,0 0 0 0 0,-1 2 1 0 0,-1 1-1 0 0,-1 1 0 0 0,-8-4-11 0 0,4 2 24 0 0,8 4-25 0 0,2-1 0 0 0,0 0 0 0 0,1-2 0 0 0,0 0 0 0 0,1-2 0 0 0,-14-15 1 0 0,29 28 176 0 0,3 4-221 0 0,1 0-1 0 0,-1 0 1 0 0,1 0-1 0 0,-1 0 0 0 0,0 0 1 0 0,1 0-1 0 0,-1 0 1 0 0,1 0-1 0 0,-1-1 1 0 0,0 1-1 0 0,1 0 1 0 0,-1 0-1 0 0,1 0 0 0 0,-1-1 1 0 0,0 1-1 0 0,1 0 1 0 0,-1-1-1 0 0,0 1 1 0 0,0 0-1 0 0,1-1 0 0 0,-1 1 1 0 0,0 0-1 0 0,0-1 1 0 0,1 1-1 0 0,-1 0 1 0 0,0-1-1 0 0,0 1 1 0 0,0-1-1 0 0,0 1 0 0 0,1-1 1 0 0,-1 1-1 0 0,0 0 1 0 0,0-1-1 0 0,0 1 1 0 0,0-1-1 0 0,0 1 1 0 0,0-1-1 0 0,0 1 0 0 0,0 0 1 0 0,0-1-1 0 0,-1 1 1 0 0,1-1-1 0 0,0 1 1 0 0,0 0-1 0 0,0-1 0 0 0,0 1 1 0 0,-1-1-1 0 0,1 1 1 0 0,0 0-1 0 0,0-1 1 0 0,-1 1-1 0 0,1 0 1 0 0,0-1-1 0 0,0 1 0 0 0,-1 0 1 0 0,1-1-1 0 0,0 1 1 0 0,-1 0-1 0 0,1 0 1 0 0,-1-1 45 0 0,20 1-2169 0 0,-6 0-2751 0 0,2 0-7180 0 0</inkml:trace>
  <inkml:trace contextRef="#ctx0" brushRef="#br0" timeOffset="4358.646">3008 11 15803 0 0,'0'0'754'0'0,"0"0"-209"0"0,0 0 31 0 0,0 0 210 0 0,0 0 167 0 0,0 0 72 0 0,0 0-60 0 0,0 0-159 0 0,0 0-182 0 0,-31-2-152 0 0,-97-5-139 0 0,126 6-318 0 0,-1 1 0 0 0,0 0 0 0 0,0 0 0 0 0,0 0-1 0 0,0 0 1 0 0,0 0 0 0 0,1 0 0 0 0,-1 1 0 0 0,0 0 0 0 0,0-1-1 0 0,0 1 1 0 0,1 0 0 0 0,-1 0 0 0 0,0 1 0 0 0,1-1-1 0 0,-1 0 1 0 0,1 1 0 0 0,0 0 0 0 0,-1-1 0 0 0,1 1-1 0 0,0 0 1 0 0,0 0 0 0 0,-2 3-15 0 0,-3 3 69 0 0,-1 0-29 0 0,0 1 1 0 0,0 0 0 0 0,1 1-1 0 0,0 0 1 0 0,0 0-1 0 0,1 0 1 0 0,1 1 0 0 0,0-1-1 0 0,0 2 1 0 0,1-1 0 0 0,0 0-1 0 0,1 1 1 0 0,1-1-1 0 0,0 1 1 0 0,0 0 0 0 0,1 0-1 0 0,1 0 1 0 0,0 0 0 0 0,0 0-1 0 0,1 0 1 0 0,1 0-1 0 0,2 9-40 0 0,1-9 62 0 0,0 1 0 0 0,1-1-1 0 0,1 0 1 0 0,0-1 0 0 0,1 1 0 0 0,0-1-1 0 0,0-1 1 0 0,1 1 0 0 0,1-2-1 0 0,0 1 1 0 0,0-1 0 0 0,1-1 0 0 0,0 0-1 0 0,0 0 1 0 0,1-1 0 0 0,0-1-1 0 0,0 0 1 0 0,1 0 0 0 0,-1-1 0 0 0,1-1-1 0 0,0 0 1 0 0,1-1 0 0 0,-1-1-1 0 0,1 0 1 0 0,-1 0 0 0 0,1-1 0 0 0,-1-1-1 0 0,1 0 1 0 0,11-3-62 0 0,-11 1 113 0 0,1 0-1 0 0,-1-2 1 0 0,1 0-1 0 0,-1 0 1 0 0,0-2-1 0 0,-1 1 1 0 0,1-2-1 0 0,-1 0 1 0 0,-1 0-1 0 0,1-2 1 0 0,-1 1-1 0 0,0-1 1 0 0,-1-1-1 0 0,0 0 1 0 0,-1-1-1 0 0,0 0 1 0 0,-1 0-1 0 0,0-1 1 0 0,6-11-113 0 0,-11 17-10 0 0,0-1-1 0 0,-1 0 1 0 0,1 0 0 0 0,-2 0-1 0 0,1-1 1 0 0,-1 1 0 0 0,0-1-1 0 0,0 1 1 0 0,-1-1 0 0 0,0 0-1 0 0,0 1 1 0 0,-1-1 0 0 0,0 0 0 0 0,-1 0-1 0 0,1 0 1 0 0,-1 1 0 0 0,-1-1-1 0 0,0 0 1 0 0,0 1 0 0 0,0-1-1 0 0,-1 1 1 0 0,0 0 0 0 0,0 0-1 0 0,-1 0 1 0 0,0 0 0 0 0,0 1 0 0 0,-1 0-1 0 0,0-1 1 0 0,0 1 0 0 0,0 1-1 0 0,-1-1 1 0 0,1 1 0 0 0,-1 0-1 0 0,-1 0 1 0 0,1 1 0 0 0,-1 0-1 0 0,-1 0 11 0 0,-7-3-465 0 0,0 0 0 0 0,0 1-1 0 0,-1 1 1 0 0,0 1-1 0 0,0 0 1 0 0,0 1-1 0 0,0 1 1 0 0,-12 0 465 0 0,-77 0-9438 0 0,82 2 5290 0 0,-8 0-7034 0 0</inkml:trace>
  <inkml:trace contextRef="#ctx0" brushRef="#br0" timeOffset="4608.242">2344 236 13579 0 0,'0'0'1480'0'0,"0"0"-194"0"0,0 0 71 0 0,0 0 73 0 0,0 0 5 0 0,0 0-35 0 0,0 0-81 0 0,0 0-133 0 0,31-5-167 0 0,100-12-154 0 0,127-14 3684 0 0,150 7-4549 0 0,144 1 138 0 0,-440 5-2073 0 0,-108 13 485 0 0,-3 2-5624 0 0,0 3-5452 0 0</inkml:trace>
  <inkml:trace contextRef="#ctx0" brushRef="#br0" timeOffset="14047.512">0 2209 13347 0 0,'0'0'1848'0'0,"0"0"-674"0"0,0 0-295 0 0,0 0-36 0 0,0 0-50 0 0,0 0 41 0 0,0 0-21 0 0,0 0-39 0 0,0 0-4 0 0,0 0-51 0 0,0 0-99 0 0,0 0-76 0 0,0 0-19 0 0,24 2-47 0 0,149 7 692 0 0,70-50-70 0 0,-197 34-1292 0 0,-46 7 57 0 0,0 0-54 0 0,0 0-138 0 0,-19 8-3191 0 0,-5 4-2951 0 0,16-8 681 0 0,-1 2-4825 0 0</inkml:trace>
  <inkml:trace contextRef="#ctx0" brushRef="#br0" timeOffset="14295.018">13 2456 9362 0 0,'0'0'2346'0'0,"0"0"-662"0"0,0 0-238 0 0,0 0 79 0 0,0 0 6 0 0,0 0-105 0 0,0 0-127 0 0,0 0-144 0 0,0 0-136 0 0,0 0-127 0 0,0 0-132 0 0,0 0-110 0 0,0 0-126 0 0,34 6-105 0 0,107 17-70 0 0,-59-26 31 0 0,-65-1-287 0 0,134-29 279 0 0,-148 32-932 0 0,22-7 1287 0 0,-18 3-2962 0 0,-5 0-3333 0 0,-2 2-6546 0 0</inkml:trace>
  <inkml:trace contextRef="#ctx0" brushRef="#br0" timeOffset="17513.529">777 2750 3265 0 0,'0'0'2387'0'0,"0"0"-289"0"0,0 0-95 0 0,0 0 61 0 0,0 0-98 0 0,0 0-268 0 0,0 0-278 0 0,0 0-304 0 0,0 0-252 0 0,0 0-170 0 0,0 0-127 0 0,-3-6-82 0 0,1-1-253 0 0,0 0 0 0 0,0 0 1 0 0,0 0-1 0 0,1 0 0 0 0,0-1 0 0 0,0 1 0 0 0,1 0 0 0 0,-1 0 1 0 0,2 0-1 0 0,-1-1 0 0 0,1 1 0 0 0,1-4-232 0 0,5-14 256 0 0,1 0 1 0 0,0 1-1 0 0,2 0 0 0 0,1 0 1 0 0,1 1-1 0 0,1 1 0 0 0,1 0 1 0 0,1 1-1 0 0,1 0 0 0 0,16-16-256 0 0,198-169 300 0 0,-151 154-236 0 0,-79 53-64 0 0,1-1-1 0 0,0 0 0 0 0,0 0 0 0 0,0 1 1 0 0,0-1-1 0 0,0 1 0 0 0,0-1 1 0 0,-1 1-1 0 0,1-1 0 0 0,0 1 1 0 0,0-1-1 0 0,-1 1 0 0 0,1 0 0 0 0,0-1 1 0 0,-1 1-1 0 0,1 0 0 0 0,-1 0 1 0 0,1-1-1 0 0,-1 1 0 0 0,1 0 1 0 0,-1 0-1 0 0,1 0 0 0 0,-1 0 0 0 0,0 0 1 0 0,0-1-1 0 0,1 1 0 0 0,-1 0 1 0 0,0 0-1 0 0,0 0 0 0 0,0 0 0 0 0,0 0 1 0 0,0 0-1 0 0,0 0 0 0 0,0 0 1 0 0,0 0-1 0 0,-1 0 0 0 0,1 0 1 0 0,0 0-1 0 0,0-1 0 0 0,-1 1 0 0 0,1 0 1 0 0,-1 0-1 0 0,1 0 0 0 0,-1 0 1 0 0,1-1-1 0 0,-1 1 0 0 0,0 0 1 0 0,1 7 31 0 0,0 10-18 0 0,16 159 164 0 0,34 10-118 0 0,-50-186-58 0 0,1-1 1 0 0,-1 1-1 0 0,0 0 1 0 0,1-1-1 0 0,-1 1 1 0 0,1-1-1 0 0,-1 1 1 0 0,1-1-1 0 0,-1 1 1 0 0,1-1-1 0 0,-1 1 0 0 0,1-1 1 0 0,0 0-1 0 0,-1 1 1 0 0,1-1-1 0 0,-1 0 1 0 0,1 1-1 0 0,0-1 1 0 0,-1 0-1 0 0,1 0 1 0 0,0 0-1 0 0,0 0 0 0 0,-1 0 1 0 0,1 0-1 0 0,0 0 1 0 0,-1 0-1 0 0,1 0 1 0 0,0 0-1 0 0,0 0 1 0 0,-1 0-1 0 0,1 0 1 0 0,0 0-1 0 0,-1-1 0 0 0,1 1 1 0 0,0 0-1 0 0,-1 0 1 0 0,1-1-1 0 0,-1 1 1 0 0,1-1-1 0 0,0 1 1 0 0,-1 0-1 0 0,1-1 1 0 0,-1 1-1 0 0,1-1 0 0 0,-1 1 1 0 0,1-1-1 0 0,-1 0 1 0 0,0 1-1 0 0,1-1 1 0 0,-1 1-1 0 0,0-1 1 0 0,1 0-1 0 0,-1 1 1 0 0,0-1-1 0 0,0 0 0 0 0,1 1 1 0 0,-1-1-1 0 0,0 0 1 0 0,0 0-1 0 0,0 1 1 0 0,0-1-1 0 0,0 0-1 0 0,7-9 62 0 0,92-116 7 0 0,-51 62-25 0 0,3 2-1 0 0,2 3 1 0 0,34-27-44 0 0,26-8 36 0 0,-112 93-38 0 0,-1 0 1 0 0,1 1-1 0 0,0-1 0 0 0,0 0 0 0 0,-1 0 0 0 0,1 1 1 0 0,0-1-1 0 0,0 1 0 0 0,0-1 0 0 0,0 1 0 0 0,0-1 1 0 0,0 1-1 0 0,0 0 0 0 0,0-1 0 0 0,0 1 0 0 0,0 0 1 0 0,0 0-1 0 0,0 0 0 0 0,0 0 0 0 0,0 0 0 0 0,0 0 1 0 0,0 0-1 0 0,0 0 0 0 0,1 0 0 0 0,-1 0 0 0 0,0 1 1 0 0,0-1-1 0 0,0 0 0 0 0,0 1 0 0 0,0-1 0 0 0,0 1 1 0 0,-1-1-1 0 0,1 1 0 0 0,0-1 0 0 0,0 1 0 0 0,0 0 1 0 0,0-1-1 0 0,-1 1 0 0 0,1 0 0 0 0,0 0 1 0 0,-1-1-1 0 0,1 1 0 0 0,0 0 0 0 0,-1 0 0 0 0,1 0 1 0 0,-1 0-1 0 0,1 0 0 0 0,-1 0 0 0 0,0 0 2 0 0,9 58 73 0 0,-9-51-38 0 0,2 25 22 0 0,-2 0 0 0 0,-1 0 1 0 0,-1-1-1 0 0,-2 1 0 0 0,-1-1 0 0 0,-2 1 0 0 0,-2 0-57 0 0,-17 95-2516 0 0,28-121-4599 0 0,0-6-4680 0 0</inkml:trace>
  <inkml:trace contextRef="#ctx0" brushRef="#br0" timeOffset="17979.663">2605 2036 10530 0 0,'0'0'2834'0'0,"0"0"-1189"0"0,0 0-431 0 0,0 0 72 0 0,0 0 20 0 0,0 0-91 0 0,0 0-211 0 0,0 0-241 0 0,0 0-181 0 0,0 0-84 0 0,0 0-85 0 0,-34 10-61 0 0,-107 35-28 0 0,41 2 301 0 0,79-32-485 0 0,-2 1-54 0 0,1 0 0 0 0,0 2 0 0 0,2 0 0 0 0,0 1 0 0 0,1 1 0 0 0,1 1 0 0 0,1 1 0 0 0,-11 17-86 0 0,24-32 2 0 0,1-1-1 0 0,-1 1 1 0 0,1-1 0 0 0,0 1 0 0 0,1 0-1 0 0,0 0 1 0 0,0 0 0 0 0,0 1 0 0 0,1-1-1 0 0,0 0 1 0 0,0 1 0 0 0,1-1 0 0 0,0 0-1 0 0,0 1 1 0 0,1-1 0 0 0,0 2-2 0 0,3-5 34 0 0,0-1 1 0 0,-1 1 0 0 0,1-1-1 0 0,1 0 1 0 0,-1 0-1 0 0,0 0 1 0 0,1-1-1 0 0,-1 0 1 0 0,1 1 0 0 0,0-2-1 0 0,0 1 1 0 0,0 0-1 0 0,0-1 1 0 0,0 0 0 0 0,0 0-1 0 0,0-1 1 0 0,0 1-1 0 0,0-1 1 0 0,1 0-1 0 0,-1 0 1 0 0,0-1 0 0 0,0 0-1 0 0,0 0 1 0 0,0 0-1 0 0,0 0 1 0 0,0-1 0 0 0,0 0-1 0 0,0 0 1 0 0,-1 0-1 0 0,5-3-34 0 0,37-18 251 0 0,0-3 0 0 0,-2-2-1 0 0,-1-1 1 0 0,24-23-251 0 0,133-135 338 0 0,-200 187-342 0 0,0 0 0 0 0,0 1 0 0 0,0-1 0 0 0,1 0 0 0 0,-1 1 0 0 0,0-1 0 0 0,0 0 0 0 0,0 1 0 0 0,0-1 1 0 0,0 0-1 0 0,1 1 0 0 0,-1-1 0 0 0,0 0 0 0 0,0 0 0 0 0,1 1 0 0 0,-1-1 0 0 0,0 0 0 0 0,0 0 0 0 0,1 1 1 0 0,-1-1-1 0 0,0 0 0 0 0,1 0 0 0 0,-1 0 0 0 0,0 0 0 0 0,1 1 0 0 0,-1-1 0 0 0,0 0 0 0 0,1 0 0 0 0,-1 0 0 0 0,0 0 1 0 0,1 0-1 0 0,-1 0 0 0 0,0 0 0 0 0,1 0 0 0 0,-1 0 0 0 0,0 0 0 0 0,1 0 0 0 0,-1 0 0 0 0,1 0 0 0 0,-1 0 1 0 0,0-1-1 0 0,1 1 0 0 0,-1 0 0 0 0,0 0 0 0 0,0 0 0 0 0,1 0 0 0 0,-1-1 0 0 0,0 1 0 0 0,1 0 4 0 0,-1 6 24 0 0,-18 151 96 0 0,16-146-213 0 0,0-1 1 0 0,1 1 0 0 0,0 0 0 0 0,0 0-1 0 0,1 0 1 0 0,1 0 0 0 0,0 0 0 0 0,1-1 0 0 0,0 1-1 0 0,0 0 1 0 0,4 8 92 0 0,31 27-9690 0 0,-32-42-2157 0 0</inkml:trace>
  <inkml:trace contextRef="#ctx0" brushRef="#br0" timeOffset="18600.657">2931 2353 11538 0 0,'0'0'2260'0'0,"0"0"-687"0"0,0 0-239 0 0,0 0 52 0 0,0 0-49 0 0,0 0-187 0 0,0 0-281 0 0,0 0-262 0 0,0 0-190 0 0,0 0-130 0 0,0 0-89 0 0,0 0-61 0 0,0 0-40 0 0,-13 28-7 0 0,-41 87-22 0 0,41-67 32 0 0,15-46-59 0 0,0 0 0 0 0,1 0 1 0 0,-1 0-1 0 0,0 0 0 0 0,1 0 0 0 0,0 0 1 0 0,-1 0-1 0 0,1-1 0 0 0,0 1 0 0 0,0-1 1 0 0,-1 0-1 0 0,1 0 0 0 0,0 0 1 0 0,0 0-1 0 0,1 0 0 0 0,-1-1 0 0 0,0 0 1 0 0,0 1-1 0 0,0-1 0 0 0,0 0 0 0 0,0 0 1 0 0,0-1-1 0 0,0 1 0 0 0,1-1 1 0 0,-1 1-1 0 0,0-1 0 0 0,0 0 0 0 0,-1 0 1 0 0,1-1-1 0 0,0 1 0 0 0,0 0 0 0 0,0-1 1 0 0,-1 0-1 0 0,1 0 0 0 0,-1 1 1 0 0,1-1-1 0 0,-1-1 0 0 0,0 1 0 0 0,1-1-41 0 0,22-20 248 0 0,-1 0 0 0 0,-1-2-1 0 0,-1 0 1 0 0,-1-1 0 0 0,0-4-248 0 0,-19 27 15 0 0,6-8 52 0 0,-8 12-60 0 0,0-1 0 0 0,0 0 0 0 0,0 1 0 0 0,0-1 0 0 0,0 0 0 0 0,0 1 0 0 0,1-1 0 0 0,-1 1 0 0 0,0-1 0 0 0,0 0 0 0 0,1 0 1 0 0,-1 1-1 0 0,0-1 0 0 0,0 0 0 0 0,1 1 0 0 0,-1-1 0 0 0,0 0 0 0 0,1 0 0 0 0,-1 0 0 0 0,0 1 0 0 0,1-1 0 0 0,-1 0 0 0 0,0 0 0 0 0,1 0 0 0 0,-1 0 0 0 0,0 0 0 0 0,1 1 0 0 0,-1-1 0 0 0,1 0 0 0 0,-1 0 0 0 0,0 0 0 0 0,1 0 0 0 0,-1 0 0 0 0,0 0 0 0 0,1 0 0 0 0,-1 0 0 0 0,1-1 0 0 0,-1 1 0 0 0,0 0 0 0 0,1 0 0 0 0,-1 0 0 0 0,0 0 0 0 0,1 0 0 0 0,-1-1 0 0 0,0 1 0 0 0,1 0 0 0 0,-1 0 0 0 0,0-1-7 0 0,34 203 47 0 0,-33-175-37 0 0,4 38-55 0 0,-3 1 1 0 0,-3 0 0 0 0,-6 30 44 0 0,6-84-17 0 0,-1-1 1 0 0,0 0-1 0 0,-1 1 0 0 0,0-1 1 0 0,0 0-1 0 0,-1 0 0 0 0,-1 0 1 0 0,0-1-1 0 0,0 0 0 0 0,-1 0 1 0 0,-1 0-1 0 0,1 0 0 0 0,-1-1 1 0 0,-1 0-1 0 0,0-1 0 0 0,0 0 1 0 0,-1 0-1 0 0,0-1 0 0 0,0 0 1 0 0,-1 0-1 0 0,0-1 0 0 0,0 0 1 0 0,0-1-1 0 0,-7 3 17 0 0,7-5-19 0 0,0 1 0 0 0,0-2 0 0 0,0 1 0 0 0,0-1 0 0 0,-1-1 0 0 0,1 0 0 0 0,-1 0 0 0 0,1-1 0 0 0,-1-1 0 0 0,1 1 0 0 0,-4-2 19 0 0,11-1-3 0 0,-1 0 1 0 0,2 0-1 0 0,-1 0 0 0 0,0 0 1 0 0,1-1-1 0 0,-1 1 1 0 0,1-1-1 0 0,0 1 1 0 0,0-1-1 0 0,0 0 1 0 0,1 0-1 0 0,-1 0 1 0 0,1 0-1 0 0,0 0 1 0 0,0 0-1 0 0,0 0 1 0 0,1 0-1 0 0,0-1 1 0 0,0 1-1 0 0,0 0 0 0 0,0 0 1 0 0,0 0-1 0 0,1 0 1 0 0,0-1-1 0 0,0 1 1 0 0,0 0-1 0 0,0 0 1 0 0,0 0-1 0 0,3-2 3 0 0,7-16-85 0 0,1 1-1 0 0,1 0 1 0 0,1 1-1 0 0,1 0 0 0 0,1 1 1 0 0,0 1-1 0 0,2 1 1 0 0,2-2 85 0 0,-12 12-123 0 0,47-45-1815 0 0,-36 36-1291 0 0,0 1-3621 0 0,-6 6-5162 0 0</inkml:trace>
  <inkml:trace contextRef="#ctx0" brushRef="#br0" timeOffset="19604.187">1635 3358 3441 0 0,'0'0'4278'0'0,"0"0"-1445"0"0,0 0-752 0 0,0 0-328 0 0,0 0-280 0 0,0 0-335 0 0,0 0-247 0 0,0 0-178 0 0,0 0-138 0 0,0 0-48 0 0,0 0-20 0 0,0 0 14 0 0,0 0-1 0 0,10-19-13 0 0,30-61-32 0 0,37-24 1212 0 0,-46 71-1240 0 0,136-180 387 0 0,-10-6 1 0 0,10-37-835 0 0,-57 93 0 0 0,7 5 0 0 0,7 5 0 0 0,20-8 0 0 0,-31 22-29 0 0,-110 133 30 0 0,-2 5-5 0 0,-1 1 19 0 0,0 0-8 0 0,0 0-19 0 0,0 0-8 0 0,0 0-18 0 0,0 0-11 0 0,0 0-8 0 0,0 0 9 0 0,0 0-11 0 0,26 4 167 0 0,-83 36 331 0 0,25-28-393 0 0,-1-1 0 0 0,0-2 0 0 0,0-1 0 0 0,-1-2 0 0 0,0-1 0 0 0,0-2 0 0 0,0-1 0 0 0,-22-2-46 0 0,55 0 89 0 0,1 0-34 0 0,15-4-137 0 0,4 7 83 0 0,0 2 0 0 0,-1 0 0 0 0,0 1-1 0 0,0 1 1 0 0,-1 0 0 0 0,1 2 0 0 0,-2 0-1 0 0,1 0 1 0 0,-1 2 0 0 0,-1 0 0 0 0,0 1-1 0 0,0 0 1 0 0,-2 1 0 0 0,1 1 0 0 0,-2 0-1 0 0,3 5 0 0 0,73 87-12 0 0,-147-228 981 0 0,-19-128-945 0 0,67 235-327 0 0,10 15-4536 0 0,0 1-4993 0 0,1 2-2291 0 0</inkml:trace>
  <inkml:trace contextRef="#ctx0" brushRef="#br0" timeOffset="19960.494">3605 1359 12667 0 0,'0'0'1179'0'0,"0"0"-108"0"0,0 0 25 0 0,0 0 81 0 0,0 0 17 0 0,0 0-83 0 0,0 0-195 0 0,-35 1-197 0 0,-111 7-164 0 0,141-8-516 0 0,0 0 0 0 0,0 0 0 0 0,-1 1 0 0 0,1 0 0 0 0,0 0 0 0 0,0 0 0 0 0,0 1 0 0 0,0-1 0 0 0,0 1 0 0 0,0 0 0 0 0,0 1 0 0 0,1-1 0 0 0,-1 1 0 0 0,1 0 0 0 0,0 0 0 0 0,-1 1-39 0 0,-7 6 116 0 0,-2-1-54 0 0,0 0 1 0 0,1 1-1 0 0,0 0 0 0 0,1 1 1 0 0,0 1-1 0 0,1 0 1 0 0,0 0-1 0 0,1 1 0 0 0,1 0 1 0 0,0 1-1 0 0,0 0 1 0 0,2 1-1 0 0,-1 0 0 0 0,2 0 1 0 0,0 0-1 0 0,1 1 1 0 0,1-1-1 0 0,0 1 0 0 0,1 1 1 0 0,1-1-1 0 0,0 0 1 0 0,1 1-1 0 0,1-1 0 0 0,1 8-62 0 0,2-14 55 0 0,1-1 0 0 0,0 0 0 0 0,0 0 0 0 0,1 0 0 0 0,0 0-1 0 0,1-1 1 0 0,0 0 0 0 0,0 0 0 0 0,0 0 0 0 0,1-1 0 0 0,1 0-1 0 0,-1 0 1 0 0,1-1 0 0 0,0 0 0 0 0,0 0 0 0 0,1-1-1 0 0,0 0 1 0 0,0-1 0 0 0,0 0 0 0 0,0 0 0 0 0,1-1 0 0 0,-1 0-1 0 0,1 0 1 0 0,0-1 0 0 0,0-1 0 0 0,0 0 0 0 0,6 0-55 0 0,2 0 125 0 0,0 0 1 0 0,0-2 0 0 0,0 0-1 0 0,0-1 1 0 0,0-1-1 0 0,0 0 1 0 0,-1-1-1 0 0,1-1 1 0 0,-1-1 0 0 0,0-1-1 0 0,-1 0 1 0 0,0-1-1 0 0,0-1 1 0 0,0 0-1 0 0,-1-1 1 0 0,-1-1 0 0 0,0 0-1 0 0,0-1 1 0 0,-1-1-1 0 0,0 0 1 0 0,-2-1 0 0 0,1 0-1 0 0,-2 0 1 0 0,4-6-126 0 0,-9 5 20 0 0,1 1 0 0 0,-2-1 0 0 0,0 0 0 0 0,-1-1 0 0 0,-1 1 1 0 0,0 0-1 0 0,-1-1 0 0 0,0 1 0 0 0,-2-13-20 0 0,1 22-66 0 0,0 1 0 0 0,-1 0 0 0 0,0-1 0 0 0,0 1 0 0 0,0 0 0 0 0,-1 0 0 0 0,1-1 0 0 0,-1 1 0 0 0,0 0 0 0 0,-1 1 0 0 0,1-1 0 0 0,-1 0 0 0 0,0 1 0 0 0,0-1 0 0 0,-1 1 0 0 0,1 0 0 0 0,-1 0 0 0 0,0 1 0 0 0,0-1 0 0 0,0 1 0 0 0,0-1 0 0 0,-1 1 0 0 0,0 1 0 0 0,1-1 0 0 0,-1 1 0 0 0,0-1-1 0 0,0 1 1 0 0,0 1 0 0 0,0-1 0 0 0,-3 0 66 0 0,-80-14-4674 0 0,6 13-6688 0 0,51 3 781 0 0</inkml:trace>
  <inkml:trace contextRef="#ctx0" brushRef="#br0" timeOffset="20559.815">2795 1705 8738 0 0,'0'0'2796'0'0,"0"0"-854"0"0,0 0-461 0 0,0 0 19 0 0,0 0 104 0 0,0 0 6 0 0,0 0-106 0 0,0 0-144 0 0,0 0-206 0 0,0 0-203 0 0,0 0-143 0 0,35 1-121 0 0,114 4-86 0 0,130-19 1611 0 0,304-27-620 0 0,-370 1-1457 0 0,-204 37-369 0 0,-18 3-193 0 0,-5 2-3138 0 0,4 0-6083 0 0,6 1-3048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67 14643 0 0,'0'0'1423'0'0,"0"0"-440"0"0,0 0-143 0 0,0 0 170 0 0,0 0 205 0 0,0 0 81 0 0,0 0-60 0 0,0 0-162 0 0,0 0-174 0 0,0 0-153 0 0,0 0-134 0 0,0 0-102 0 0,0 0-72 0 0,6 34-70 0 0,20 107-65 0 0,-24-131-256 0 0,0 1 0 0 0,-1-1 0 0 0,0 0 0 0 0,0 1 0 0 0,-1-1 0 0 0,-1 0 0 0 0,1 1 0 0 0,-2-1 0 0 0,1 0 0 0 0,-4 9-48 0 0,-1 8 79 0 0,-2 11-14 0 0,-9 38-65 0 0,4 1-1 0 0,3 0 1 0 0,0 56 0 0 0,11-133-72 0 0,-1 1-1 0 0,1 0 1 0 0,-1-1 0 0 0,1 1-1 0 0,-1 0 1 0 0,1-1 0 0 0,-1 1 0 0 0,1-1-1 0 0,-1 1 1 0 0,1-1 0 0 0,0 1-1 0 0,-1-1 1 0 0,1 1 0 0 0,0-1-1 0 0,-1 0 1 0 0,1 1 0 0 0,0-1 0 0 0,0 0-1 0 0,-1 0 1 0 0,1 0 0 0 0,0 1-1 0 0,0-1 1 0 0,0 0 0 0 0,-1 0-1 0 0,1 0 1 0 0,0 0 0 0 0,0 0-1 0 0,0 0 1 0 0,-1-1 0 0 0,1 1 0 0 0,0 0-1 0 0,0 0 1 0 0,0 0 0 0 0,-1-1-1 0 0,1 1 1 0 0,0 0 0 0 0,-1-1-1 0 0,1 1 1 0 0,0-1 0 0 0,-1 1-1 0 0,1-1 1 0 0,0 1 0 0 0,-1-1 0 0 0,1 1-1 0 0,-1-1 1 0 0,1 0 0 0 0,-1 1-1 0 0,1-1 1 0 0,-1 0 0 0 0,0 1-1 0 0,1-1 1 0 0,-1 0 0 0 0,0 0-1 0 0,1 1 1 0 0,-1-1 0 0 0,0 0 0 0 0,0 0-1 0 0,0 0 1 0 0,0 1 0 0 0,0-1-1 0 0,0 0 1 0 0,0 0 0 0 0,0 0-1 0 0,0 0 73 0 0,5-16-2485 0 0,-1 6-693 0 0,0 0-3552 0 0,-2 3-4475 0 0</inkml:trace>
  <inkml:trace contextRef="#ctx0" brushRef="#br0" timeOffset="319.503">443 1 12411 0 0,'0'0'1623'0'0,"0"0"-219"0"0,0 0-13 0 0,0 0 15 0 0,0 0-34 0 0,0 0-175 0 0,0 0-292 0 0,0 0-236 0 0,0 0-134 0 0,0 0-106 0 0,0 0-46 0 0,0 0-4 0 0,0 0 10 0 0,-3 6-5 0 0,-61 94 1234 0 0,-114 41-1870 0 0,160-101-1881 0 0,22-22-6998 0 0,1-14-2943 0 0</inkml:trace>
  <inkml:trace contextRef="#ctx0" brushRef="#br0" timeOffset="567.724">1 818 13067 0 0,'0'0'1978'0'0,"0"0"-643"0"0,0 0-309 0 0,0 0-12 0 0,0 0 72 0 0,0 0 30 0 0,0 0-35 0 0,0 0-88 0 0,0 0-163 0 0,0 0-179 0 0,34 6-171 0 0,107 17-148 0 0,-47-28 56 0 0,-74-1-305 0 0,208-33 556 0 0,-129 34-7889 0 0,-86 5-4686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3649 0 0,'0'0'3425'0'0,"0"0"-241"0"0,0 0-183 0 0,0 0-349 0 0,0 0-460 0 0,0 0-547 0 0,0 0-522 0 0,0 0-311 0 0,0 0-202 0 0,0 0-135 0 0,0 0-54 0 0,0 0-41 0 0,0 0-35 0 0,-35 16-44 0 0,-107 51-17 0 0,55-10 141 0 0,-18 35 47 0 0,104-92-475 0 0,1 1 1 0 0,0 0-1 0 0,-1 0 0 0 0,1-1 1 0 0,0 1-1 0 0,0 0 0 0 0,0 0 1 0 0,0-1-1 0 0,0 1 0 0 0,-1 0 1 0 0,2 0-1 0 0,-1 0 0 0 0,0-1 1 0 0,0 1-1 0 0,0 0 0 0 0,0 0 1 0 0,0 0-1 0 0,1-1 0 0 0,-1 1 1 0 0,0 0-1 0 0,1 0 0 0 0,-1-1 1 0 0,0 1-1 0 0,1 0 0 0 0,-1-1 1 0 0,1 1-1 0 0,-1-1 1 0 0,1 1-1 0 0,-1 0 0 0 0,1-1 1 0 0,0 1-1 0 0,-1-1 0 0 0,1 1 1 0 0,0-1-1 0 0,-1 0 0 0 0,1 1 1 0 0,0-1-1 0 0,0 0 0 0 0,-1 1 1 0 0,1-1-1 0 0,0 0 0 0 0,0 0 1 0 0,-1 0-1 0 0,1 0 0 0 0,0 0 1 0 0,0 0-1 0 0,0 0 0 0 0,0 0 3 0 0,52 9 36 0 0,-39-8-23 0 0,-6 0-7 0 0,1 0 0 0 0,-1 1 1 0 0,1 0-1 0 0,-1 0 0 0 0,1 0 0 0 0,-1 1 0 0 0,0 1 0 0 0,0-1 0 0 0,0 1 0 0 0,-1 1 0 0 0,0-1 0 0 0,1 1 0 0 0,-2 1 0 0 0,1-1 0 0 0,0 1 0 0 0,-1 0 0 0 0,0 0 0 0 0,-1 1 0 0 0,1 1-6 0 0,-4-3 15 0 0,-1-1 0 0 0,1 1 0 0 0,-2-1 0 0 0,1 1 0 0 0,0 0 0 0 0,-1 0 0 0 0,0-1 0 0 0,0 1-1 0 0,0 0 1 0 0,0 0 0 0 0,-1-1 0 0 0,0 1 0 0 0,0 0 0 0 0,0-1 0 0 0,-1 1 0 0 0,0-1 0 0 0,1 1 0 0 0,-1-1 0 0 0,-1 0 0 0 0,1 0 0 0 0,-1 0-1 0 0,0 0 1 0 0,1 0 0 0 0,-2-1 0 0 0,1 1 0 0 0,-3 2-15 0 0,-6 7 17 0 0,0-1-1 0 0,-1 0 1 0 0,0-1-1 0 0,-1 0 1 0 0,0-1 0 0 0,-1-1-1 0 0,-8 4-16 0 0,-66 6-823 0 0,88-44-4674 0 0,5 17 820 0 0,3 1-4725 0 0</inkml:trace>
  <inkml:trace contextRef="#ctx0" brushRef="#br0" timeOffset="370.01">894 19 12843 0 0,'0'0'1845'0'0,"0"0"-368"0"0,0 0 36 0 0,0 0 161 0 0,0 0-18 0 0,0 0-233 0 0,0 0-437 0 0,0 0-347 0 0,0 0-151 0 0,0 0-53 0 0,0 0-62 0 0,0 0-76 0 0,-29 21-70 0 0,-92 65-53 0 0,20-6 187 0 0,77-51-347 0 0,24-28-17 0 0,0 0 0 0 0,0 0 0 0 0,1 0 0 0 0,-1 0 0 0 0,0-1-1 0 0,0 1 1 0 0,0 0 0 0 0,1 0 0 0 0,-1 0 0 0 0,0-1 0 0 0,1 1 0 0 0,-1 0-1 0 0,1-1 1 0 0,-1 1 0 0 0,1 0 0 0 0,-1-1 0 0 0,1 1 0 0 0,-1 0 0 0 0,1-1 0 0 0,-1 1-1 0 0,1-1 1 0 0,0 1 0 0 0,0-1 0 0 0,-1 1 0 0 0,1-1 0 0 0,0 0 0 0 0,0 1-1 0 0,-1-1 1 0 0,1 0 0 0 0,0 0 0 0 0,0 1 0 0 0,0-1 0 0 0,-1 0 0 0 0,1 0 0 0 0,0 0-1 0 0,0 0 1 0 0,0 0 0 0 0,0 0 0 0 0,-1 0 0 0 0,1 0 0 0 0,0-1 0 0 0,0 1 3 0 0,61 1-7 0 0,-57-2 7 0 0,1 0 1 0 0,0 0 0 0 0,0 0 0 0 0,0 0 0 0 0,0 1 0 0 0,0 0 0 0 0,0 1 0 0 0,0-1 0 0 0,0 1 0 0 0,-1 0 0 0 0,1 0 0 0 0,0 1 0 0 0,0 0 0 0 0,-1 0 0 0 0,1 0-1 0 0,-1 1 1 0 0,0-1 0 0 0,1 1 0 0 0,-1 1 0 0 0,-1-1 0 0 0,1 1 0 0 0,0-1 0 0 0,-1 1 0 0 0,0 1 0 0 0,0-1 0 0 0,0 1 0 0 0,0-1 0 0 0,-1 1 0 0 0,1 1-1 0 0,-3-1 19 0 0,0 0 0 0 0,0-1 0 0 0,0 1 0 0 0,-1 0 0 0 0,1-1 0 0 0,-1 1 0 0 0,0 0 0 0 0,-1 0 0 0 0,1 0 1 0 0,-1-1-1 0 0,0 1 0 0 0,0 0 0 0 0,0-1 0 0 0,-1 1 0 0 0,0-1 0 0 0,1 1 0 0 0,-2-1 0 0 0,1 0 0 0 0,0 0 0 0 0,-1 0 1 0 0,0 0-1 0 0,0 0 0 0 0,0-1 0 0 0,-2 3-19 0 0,-93 76 220 0 0,87-74-214 0 0,-146 76-1152 0 0,157-84 1000 0 0,-2 0-320 0 0,1 0-9271 0 0,1-3-2533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0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4545 0 0,'0'0'1419'0'0,"0"0"-204"0"0,0 0-119 0 0,0 0 86 0 0,0 0 199 0 0,0 0 158 0 0,0 0 24 0 0,0 0-161 0 0,0 0-258 0 0,0 0-260 0 0,0 0-193 0 0,3-23-101 0 0,11-71-54 0 0,18 30 496 0 0,-11 41-593 0 0,2 0 1 0 0,1 2-1 0 0,1 0 1 0 0,0 2-1 0 0,7-3-439 0 0,-3 1 244 0 0,3-2 35 0 0,1 1 1 0 0,1 1 0 0 0,0 2-1 0 0,37-14-279 0 0,-68 32 14 0 0,0-1-1 0 0,-1 1 1 0 0,1 0-1 0 0,0 0 0 0 0,0 0 1 0 0,0 0-1 0 0,0 0 0 0 0,0 1 1 0 0,0-1-1 0 0,0 1 0 0 0,0 0 1 0 0,0 0-1 0 0,0 0 1 0 0,0 0-1 0 0,0 0 0 0 0,0 1 1 0 0,0-1-1 0 0,0 1 0 0 0,-1 0 1 0 0,1 0-1 0 0,0 0 1 0 0,0 0-1 0 0,0 1 0 0 0,-1-1 1 0 0,1 1-1 0 0,-1-1 0 0 0,1 1 1 0 0,-1 0-1 0 0,0 0 1 0 0,1 0-1 0 0,-1 0 0 0 0,0 1 1 0 0,-1-1-1 0 0,1 1 0 0 0,0-1 1 0 0,-1 1-1 0 0,1-1 1 0 0,-1 1-1 0 0,1 0-13 0 0,2 11 102 0 0,1 0 1 0 0,-2 1 0 0 0,0-1-1 0 0,-1 0 1 0 0,0 1-1 0 0,-1 0 1 0 0,-1-1-1 0 0,0 1 1 0 0,-1 1-103 0 0,1 11 78 0 0,-5 26 43 0 0,-1-1 0 0 0,-3 0 0 0 0,-3 0 0 0 0,-1 0-1 0 0,-15 34-120 0 0,18-55 23 0 0,-85 234 123 0 0,96-265-149 0 0,-1 0 1 0 0,0 0 0 0 0,1 0 0 0 0,-1 0 0 0 0,0 0-1 0 0,1 0 1 0 0,-1 0 0 0 0,0 1 0 0 0,0-1-1 0 0,1 0 1 0 0,-1 0 0 0 0,0 0 0 0 0,1 1 0 0 0,-1-1-1 0 0,0 0 1 0 0,0 0 0 0 0,0 0 0 0 0,1 1 2 0 0,26-38 53 0 0,19-32-1 0 0,57-83-33 0 0,71-77-19 0 0,-157 208 3 0 0,2 1 0 0 0,0 1 0 0 0,0 0 0 0 0,2 1 0 0 0,0 1 0 0 0,12-6-3 0 0,-32 23 0 0 0,0-1-1 0 0,-1 0 1 0 0,1 0-1 0 0,0 1 1 0 0,0-1 0 0 0,0 0-1 0 0,0 1 1 0 0,0-1-1 0 0,0 1 1 0 0,0-1-1 0 0,0 1 1 0 0,0-1-1 0 0,0 1 1 0 0,0 0-1 0 0,0 0 1 0 0,0-1 0 0 0,1 1-1 0 0,-1 0 1 0 0,0 0-1 0 0,0 0 1 0 0,0 0-1 0 0,0 0 1 0 0,0 0-1 0 0,0 1 1 0 0,1-1-1 0 0,-1 0 1 0 0,0 1 0 0 0,0-1-1 0 0,0 0 1 0 0,0 1-1 0 0,0 0 1 0 0,0-1-1 0 0,0 1 1 0 0,0-1-1 0 0,-1 1 1 0 0,1 0-1 0 0,0 0 1 0 0,0-1 0 0 0,0 1-1 0 0,-1 0 1 0 0,1 0-1 0 0,0 0 1 0 0,-1 0-1 0 0,1 0 1 0 0,-1 0-1 0 0,1 0 1 0 0,-1 0 0 0 0,1 0-1 0 0,-1 0 1 0 0,0 0-1 0 0,0 0 1 0 0,1 1-1 0 0,-1-1 1 0 0,1 36 48 0 0,-1 0-1 0 0,-2 0 1 0 0,-1-1-1 0 0,-2 1 1 0 0,-9 32-48 0 0,-10 92 82 0 0,23-160-83 0 0,1 1 0 0 0,0-1-1 0 0,0 0 1 0 0,-1 0 0 0 0,1 0-1 0 0,0 0 1 0 0,0 0 0 0 0,0 0 0 0 0,0 1-1 0 0,0-1 1 0 0,0 0 0 0 0,1 0-1 0 0,-1 0 1 0 0,0 0 0 0 0,0 0-1 0 0,1 0 1 0 0,-1 1 0 0 0,1-1-1 0 0,-1 0 1 0 0,1 0 0 0 0,0 0-1 0 0,-1-1 1 0 0,1 1 0 0 0,0 0 0 0 0,-1 0-1 0 0,1 0 1 0 0,0 0 0 0 0,0-1-1 0 0,0 1 1 0 0,0 0 0 0 0,0-1-1 0 0,0 1 1 0 0,0-1 0 0 0,0 1-1 0 0,0-1 1 0 0,0 1 0 0 0,0-1-1 0 0,0 0 1 0 0,0 1 0 0 0,1-1 0 0 0,-1 0-1 0 0,0 0 1 0 0,0 0 0 0 0,0 0-1 0 0,0 0 1 0 0,0 0 0 0 0,1 0-1 0 0,-1 0 1 0 0,0-1 0 0 0,0 1-1 0 0,0 0 1 0 0,0-1 0 0 0,0 1-1 0 0,0-1 1 0 0,0 1 0 0 0,0-1 0 0 0,0 1-1 0 0,0-1 1 0 0,0 0 0 0 0,0 0-1 0 0,0 1 1 0 0,0-1 0 0 0,0 0 1 0 0,26-19 10 0 0,0-1 0 0 0,-2-1 1 0 0,0-1-1 0 0,-1-1 0 0 0,-2-1 1 0 0,14-20-11 0 0,38-40 10 0 0,168-134-5 0 0,-236 214-5 0 0,0 0 0 0 0,0 1 1 0 0,0 0-1 0 0,0 0 0 0 0,1 1 0 0 0,0 0 0 0 0,-1 0 1 0 0,1 0-1 0 0,0 1 0 0 0,1 0 0 0 0,-1 0 0 0 0,0 1 1 0 0,3 0-1 0 0,-9 2 2 0 0,0 0 1 0 0,1 1 0 0 0,-1-1-1 0 0,0 0 1 0 0,0 1 0 0 0,0-1-1 0 0,0 1 1 0 0,0 0 0 0 0,-1-1 0 0 0,1 1-1 0 0,0 0 1 0 0,-1-1 0 0 0,1 1-1 0 0,-1 0 1 0 0,0 0 0 0 0,1-1-1 0 0,-1 1 1 0 0,0 0 0 0 0,0 0-1 0 0,0-1 1 0 0,0 1 0 0 0,-1 0 0 0 0,1 0-1 0 0,0 0 1 0 0,-1 0-3 0 0,1 3 15 0 0,-3 23 30 0 0,0-1 0 0 0,-2-1 0 0 0,-1 1 0 0 0,-1 0 0 0 0,-1-1 0 0 0,-2-1 0 0 0,-9 20-45 0 0,-22 66 96 0 0,21 10-1503 0 0,32-109-2011 0 0,-3-12-639 0 0,-5 0 743 0 0,4 0-8308 0 0</inkml:trace>
  <inkml:trace contextRef="#ctx0" brushRef="#br0" timeOffset="382.801">2215 176 9890 0 0,'0'0'2933'0'0,"0"0"-1014"0"0,0 0-523 0 0,0 0-113 0 0,0 0-44 0 0,0 0-64 0 0,0 0-140 0 0,-31 17-175 0 0,-100 55-160 0 0,54-10 109 0 0,62-44-608 0 0,-6 4 9 0 0,1 0 0 0 0,1 2 0 0 0,1 0 1 0 0,1 2-1 0 0,1-1 0 0 0,1 2 0 0 0,2 0 0 0 0,-3 8-210 0 0,14-32 15 0 0,1 1-1 0 0,-1 0 0 0 0,0-1 1 0 0,1 1-1 0 0,0 0 1 0 0,0 0-1 0 0,0 0 0 0 0,0 0 1 0 0,1 0-1 0 0,0 0 0 0 0,0 0 1 0 0,0 0-1 0 0,0 0 0 0 0,0 0 1 0 0,1 0-1 0 0,0 0 1 0 0,-1 0-1 0 0,2-1 0 0 0,-1 1 1 0 0,0 0-1 0 0,1 0 0 0 0,0-1 1 0 0,-1 1-1 0 0,1-1 0 0 0,1 1 1 0 0,-1-1-1 0 0,0 0 1 0 0,1 0-1 0 0,0 0 0 0 0,0 0 1 0 0,0-1-1 0 0,0 1 0 0 0,0-1 1 0 0,0 1-1 0 0,1-1 0 0 0,-1 0 1 0 0,1-1-1 0 0,-1 1 1 0 0,2 0-16 0 0,12 0 50 0 0,-1-1-1 0 0,0 0 0 0 0,1-1 0 0 0,-1-1 0 0 0,0-1 1 0 0,0 0-1 0 0,0-1 0 0 0,0-1 0 0 0,0 0 0 0 0,0-1 1 0 0,-1-1-1 0 0,0 0 0 0 0,0-1 0 0 0,-1-1 0 0 0,0 0 1 0 0,0-1-1 0 0,-1 0 0 0 0,0-1 0 0 0,0-1 0 0 0,-1 0 1 0 0,-1-1-1 0 0,2-3-48 0 0,16-15 61 0 0,-1-1 0 0 0,-2-2 0 0 0,-1-1 0 0 0,16-31-61 0 0,-9 16 45 0 0,-21 37-31 0 0,-12 21-35 0 0,-10 22 5 0 0,-8 11-42 0 0,12-29-38 0 0,1 0 0 0 0,0 0 0 0 0,0 1 1 0 0,1 0-1 0 0,1 0 0 0 0,1 0 0 0 0,0 0 0 0 0,0 0 1 0 0,2 1-1 0 0,0-1 0 0 0,0 1 0 0 0,2 5 96 0 0,33 12-3520 0 0,-17-28-177 0 0,-1-3-3302 0 0,-5-1-4177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4513 7474 0 0,'0'0'1387'0'0,"0"0"-199"0"0,0 0 39 0 0,0 0 170 0 0,0 0 125 0 0,0 0-18 0 0,0 0-210 0 0,0 0-284 0 0,0 0-254 0 0,0 0-219 0 0,0 0-158 0 0,-5 0-68 0 0,-15 0-21 0 0,15 0 5 0 0,5 0 14 0 0,0 0-43 0 0,0 0-22 0 0,0 0 4 0 0,0 0 16 0 0,0 0 49 0 0,0 0 57 0 0,0 0 18 0 0,11-23 928 0 0,9-38-625 0 0,-20 60-532 0 0,0 1 26 0 0,0 0 4 0 0,0 0 11 0 0,0 0-14 0 0,0 0-19 0 0,0 0-18 0 0,0 0 0 0 0,-16 20-550 0 0,9-3-3124 0 0,2-5-5139 0 0,2-2-3790 0 0</inkml:trace>
  <inkml:trace contextRef="#ctx0" brushRef="#br0" timeOffset="481.957">328 4966 14315 0 0,'0'0'1551'0'0,"0"0"-409"0"0,0 0-166 0 0,0 0 35 0 0,0 0 34 0 0,0 0-42 0 0,0 0-176 0 0,0 0-218 0 0,0 0-176 0 0,0 0-127 0 0,0 0-68 0 0,0 0-33 0 0,0 0-8 0 0,5-4 989 0 0,10-11 879 0 0,-13 8-1393 0 0,-18 18-284 0 0,-29 40-127 0 0,58-58-852 0 0,8-3-1548 0 0,-11 6-2283 0 0,-4 0-7774 0 0</inkml:trace>
  <inkml:trace contextRef="#ctx0" brushRef="#br0" timeOffset="1617.031">5729 4406 11218 0 0,'0'0'1857'0'0,"0"0"-249"0"0,0 0-162 0 0,0 0-67 0 0,0 0-38 0 0,0 0-156 0 0,0 0-269 0 0,0 0-251 0 0,0 0-247 0 0,0 0-174 0 0,0 0-94 0 0,-1 2-10 0 0,4 88 1544 0 0,-3 219 481 0 0,-29 75-1830 0 0,36-278-1615 0 0,-3-102 310 0 0,-3-4-3416 0 0,-1 0-4192 0 0,0 0-2655 0 0</inkml:trace>
  <inkml:trace contextRef="#ctx0" brushRef="#br0" timeOffset="3795.581">5632 4399 6817 0 0,'0'0'1475'0'0,"0"0"-342"0"0,0 0-205 0 0,0 0 7 0 0,0 0 58 0 0,0 0-2 0 0,0 0-57 0 0,0 0-78 0 0,0 0-76 0 0,0 0-65 0 0,0 0-82 0 0,0 0-73 0 0,30-9-35 0 0,94-29-7 0 0,-36 25 693 0 0,-65 14-825 0 0,151 21 1709 0 0,-122-9-1796 0 0,0-2 1 0 0,0-3-1 0 0,1-2 1 0 0,0-2-1 0 0,0-3 1 0 0,0-2-1 0 0,18-4-299 0 0,144-32 266 0 0,79-3-290 0 0,-21 40 172 0 0,-273 0-151 0 0,0 0 11 0 0,0 0 13 0 0,0 0 6 0 0,0 0 9 0 0,0 0-1 0 0,0 0 2 0 0,0 0-6 0 0,0 0-9 0 0,0 0 10 0 0,0 0-13 0 0,0 0-10 0 0,0 0-3 0 0,0 0-9 0 0,0 0 6 0 0,0 0-9 0 0,20 3 1861 0 0,-26 53-1394 0 0,-19 172 47 0 0,6-69-341 0 0,-10 164-25 0 0,-6-95-10 0 0,13-148 93 0 0,17 28 30 0 0,5-108-263 0 0,0 0-2 0 0,0 0 15 0 0,-12 0 1043 0 0,-81-8-989 0 0,-364 5-97 0 0,120 7 10 0 0,254-26 60 0 0,26 18-22 0 0,-1 2 0 0 0,0 3 0 0 0,1 2 0 0 0,-18 6-10 0 0,-73-9 23 0 0,48-7 21 0 0,35-1-27 0 0,65 8-27 0 0,0 0 20 0 0,0 0 5 0 0,0 0-4 0 0,0 0 6 0 0,0 0 6 0 0,0 0-27 0 0,3-12 34 0 0,0 0 0 0 0,1 0 0 0 0,1 0 0 0 0,0 0 0 0 0,0 0 1 0 0,1 1-1 0 0,1 0 0 0 0,-1 1 0 0 0,8-8-30 0 0,-10 12-11 0 0,0-2-50 0 0,-1 1 0 0 0,0-1-1 0 0,0 0 1 0 0,0 0 0 0 0,-1 0 0 0 0,-1 0 0 0 0,1 0 0 0 0,-1 0 0 0 0,0-1 0 0 0,-1 1-1 0 0,0 0 1 0 0,-1-2 61 0 0,-7-2-1497 0 0,3 8-605 0 0,2-3-4505 0 0,3 3-5491 0 0</inkml:trace>
  <inkml:trace contextRef="#ctx0" brushRef="#br0" timeOffset="4619.676">6053 5294 10202 0 0,'0'0'2591'0'0,"0"0"-681"0"0,0 0-302 0 0,0 0-1 0 0,0 0 74 0 0,0 0-47 0 0,0 0-223 0 0,0 0-267 0 0,0 0-304 0 0,0 0-208 0 0,0 0-114 0 0,0 0-69 0 0,0 0-32 0 0,0-13-43 0 0,3-93 470 0 0,6 75-747 0 0,1 0 0 0 0,2 0-1 0 0,1 1 1 0 0,2 0 0 0 0,1 1 0 0 0,1 1 0 0 0,1 1 0 0 0,1 0-1 0 0,2 2 1 0 0,12-12-97 0 0,62-52 50 0 0,-91 86-58 0 0,-4 2-23 0 0,0 1 1 0 0,0 0-10 0 0,4 34-37 0 0,2 57 178 0 0,-7-81-101 0 0,0-1 0 0 0,0 1 0 0 0,1-1 1 0 0,1 1-1 0 0,0-1 0 0 0,0 0 0 0 0,1 1 0 0 0,0-1 1 0 0,1 0-1 0 0,-1 0 0 0 0,2 0 0 0 0,0 0 1 0 0,0-1-1 0 0,0 1 0 0 0,1-1 0 0 0,1 2 0 0 0,-3-10 5 0 0,0 1 0 0 0,-1 0 0 0 0,1-1-1 0 0,0 1 1 0 0,0-1 0 0 0,0 0 0 0 0,0 0-1 0 0,0 0 1 0 0,-1 0 0 0 0,1-1 0 0 0,0 1 0 0 0,0-1-1 0 0,0 0 1 0 0,-1 0 0 0 0,1 0 0 0 0,0 0 0 0 0,-1 0-1 0 0,1 0 1 0 0,-1-1 0 0 0,1 1 0 0 0,-1-1-1 0 0,0 0 1 0 0,0 1 0 0 0,0-1 0 0 0,0 0 0 0 0,0 0-1 0 0,0-1 1 0 0,0 1 0 0 0,0 0 0 0 0,-1-1-5 0 0,0 2-1 0 0,41-38 9 0 0,-2-2 1 0 0,-2-2-1 0 0,21-33-8 0 0,-59 77-3 0 0,0-1-1 0 0,1 0 1 0 0,-1 0-1 0 0,0 1 1 0 0,0-1-1 0 0,0 0 1 0 0,0 0-1 0 0,1 0 1 0 0,-1 1-1 0 0,0-1 1 0 0,0 0-1 0 0,0 0 1 0 0,1 0-1 0 0,-1 0 1 0 0,0 1-1 0 0,0-1 1 0 0,0 0 0 0 0,1 0-1 0 0,-1 0 1 0 0,0 0-1 0 0,0 0 1 0 0,1 0-1 0 0,-1 0 1 0 0,0 0-1 0 0,1 0 1 0 0,-1 0-1 0 0,0 0 1 0 0,0 0-1 0 0,1 0 1 0 0,-1 0-1 0 0,0 0 1 0 0,0 0-1 0 0,1 0 1 0 0,-1 0-1 0 0,0 0 1 0 0,0 0-1 0 0,1 0 1 0 0,-1 0 3 0 0,0 15 24 0 0,15 263 12 0 0,-15-273-128 0 0,5 50-90 0 0,4-23-2902 0 0,0-24-6145 0 0,-5-8-3069 0 0</inkml:trace>
  <inkml:trace contextRef="#ctx0" brushRef="#br0" timeOffset="4873.21">6887 5058 16315 0 0,'0'0'1466'0'0,"0"0"-331"0"0,0 0 0 0 0,0 0 116 0 0,0 0 44 0 0,0 0-103 0 0,0 0-248 0 0,0 0-237 0 0,0 0-169 0 0,0 0-93 0 0,0 0-84 0 0,0 0-81 0 0,0 0-76 0 0,-7 26-51 0 0,-20 79-21 0 0,1 0 382 0 0,2-76-974 0 0,23-29 80 0 0,1 0-280 0 0,0-7-8362 0 0,0 3-3050 0 0</inkml:trace>
  <inkml:trace contextRef="#ctx0" brushRef="#br0" timeOffset="8661.937">5602 4863 0 0 0,'0'0'1022'0'0,"0"0"783"0"0,0 0 154 0 0,0 0-128 0 0,0 0-184 0 0,0 0-174 0 0,0 0-96 0 0,0 0-124 0 0,0 0-122 0 0,0 0-107 0 0,3-1-88 0 0,11-1-21 0 0,-11 1 1 0 0,-3 1-12 0 0,0 0-22 0 0,-22 0 1390 0 0,-25-8-1621 0 0,-1 3-1 0 0,0 2 1 0 0,0 2-1 0 0,-17 3-650 0 0,-7-1 452 0 0,-607 43 1678 0 0,393-59-1112 0 0,55 4-393 0 0,51 26-298 0 0,145-15-231 0 0,-52-1 135 0 0,29-5-131 0 0,-53 5 181 0 0,111 1-248 0 0,0 0-14 0 0,0 0-12 0 0,0 0-13 0 0,0 0 1 0 0,0 0 8 0 0,0 0-9 0 0,0 0 1 0 0,0 0 13 0 0,0 0 12 0 0,0 0-3 0 0,0 0-2 0 0,0 0 1 0 0,0 0 19 0 0,0 0-23 0 0,0 0-14 0 0,0 0 10 0 0,0 0-20 0 0,0 0-30 0 0,0 0 18 0 0,0 0 34 0 0,0 0 30 0 0,0 0-22 0 0,0 0-4 0 0,0 0-3 0 0,0 0-23 0 0,0 0-8 0 0,0 0 9 0 0,0 0 7 0 0,13-27 458 0 0,84-261-413 0 0,-44 128-58 0 0,-50 153 19 0 0,-2 5-116 0 0,-1 24 4 0 0,11 43 136 0 0,3 1 0 0 0,3-2 0 0 0,8 19-26 0 0,109 223 33 0 0,-126-282-14 0 0,-1 1 1 0 0,-1-1-1 0 0,-1 2 1 0 0,-1-1-1 0 0,-1 0 1 0 0,-1 1-1 0 0,-2 15-19 0 0,0-40 15 0 0,0 0 3 0 0,0 1-12 0 0,0-1 6 0 0,0-1 18 0 0,0 0-7 0 0,0 0 8 0 0,0 0 9 0 0,0 0 9 0 0,0 0 12 0 0,0 0 6 0 0,0 0 6 0 0,0 0-10 0 0,0 0 5 0 0,0 0-5 0 0,0 0-8 0 0,-22-19 146 0 0,-61-62-201 0 0,49 47 0 0 0,-176-156-9 0 0,120 120-65 0 0,81 62-53 0 0,-16-10-2637 0 0,30 32-9409 0 0,-3-10-483 0 0</inkml:trace>
  <inkml:trace contextRef="#ctx0" brushRef="#br0" timeOffset="9312.949">2999 4189 12059 0 0,'0'0'1393'0'0,"0"0"42"0"0,0 0 32 0 0,0 0 36 0 0,0 0 15 0 0,0 0-77 0 0,0 0-160 0 0,0 0-206 0 0,0 0-211 0 0,0 0-231 0 0,0 0-193 0 0,0 0-142 0 0,0 0-94 0 0,-7-3-47 0 0,-23-8 45 0 0,23 45 768 0 0,12 440 1395 0 0,-23-109-1988 0 0,12-289-647 0 0,6-76 163 0 0,0 0-24 0 0,0 0-11 0 0,0 0-26 0 0,0 0-6 0 0,0 0-26 0 0,0 0-65 0 0,6-26-2076 0 0,-1 5 655 0 0,2-13-1385 0 0,-4 9-4254 0 0,-1 10-4389 0 0</inkml:trace>
  <inkml:trace contextRef="#ctx0" brushRef="#br0" timeOffset="9964.804">2651 4278 3601 0 0,'0'0'1444'0'0,"0"0"-106"0"0,0 0 15 0 0,0 0 146 0 0,0 0 240 0 0,0 0 120 0 0,0 0-48 0 0,0 0-188 0 0,0 0-290 0 0,0 0-233 0 0,0 0-181 0 0,0 0-108 0 0,0 0-54 0 0,-11-7-50 0 0,-35-17-40 0 0,38 17 5757 0 0,13 4-4891 0 0,17 3-2754 0 0,-20 0 1822 0 0,120-6 0 0 0,-1-5 0 0 0,90-22-601 0 0,-34 5 228 0 0,-31 14-43 0 0,-145 14-174 0 0,-1 0 28 0 0,0 0-11 0 0,0 0-3 0 0,0 0 3 0 0,0 0-5 0 0,0 0 9 0 0,0 0-8 0 0,0 0 8 0 0,0 0-12 0 0,0 0-4 0 0,0 0 1 0 0,0 0 3 0 0,0 0-15 0 0,0 0-22 0 0,0 0 1 0 0,0 0 5 0 0,0 0-3 0 0,0 0-6 0 0,-4-3-1297 0 0,4 2-5823 0 0,0 1-5228 0 0</inkml:trace>
  <inkml:trace contextRef="#ctx0" brushRef="#br0" timeOffset="-22533.575">142 518 3449 0 0,'0'0'2459'0'0,"0"0"-1794"0"0,0 0-293 0 0,0 0 419 0 0,0 0 456 0 0,36-22 339 0 0,117-71 94 0 0,102-50 2945 0 0,-226 126-4287 0 0,294-193 3178 0 0,-290 177-2298 0 0,-32 56 1303 0 0,-13 41-2263 0 0,-33 189 593 0 0,5 62-851 0 0,23-104 258 0 0,-49 453 150 0 0,-30-219-258 0 0,76-375-143 0 0,20-70-30 0 0,0 0 1 0 0,-1 0-1 0 0,1-1 0 0 0,0 1 0 0 0,0 0 1 0 0,0 0-1 0 0,0 0 0 0 0,-1 0 1 0 0,1 0-1 0 0,0 0 0 0 0,0 0 1 0 0,0-1-1 0 0,-1 1 0 0 0,1 0 0 0 0,0 0 1 0 0,0 0-1 0 0,0 0 0 0 0,-1 0 1 0 0,1 0-1 0 0,0 0 0 0 0,0 0 1 0 0,0 0-1 0 0,-1 0 0 0 0,1 0 1 0 0,0 0-1 0 0,0 0 0 0 0,0 0 0 0 0,-1 1 1 0 0,1-1-1 0 0,0 0 0 0 0,0 0 23 0 0,4-24-478 0 0,5-35-1340 0 0,-8 33-1531 0 0,0 5-2554 0 0,-1 6-5803 0 0</inkml:trace>
  <inkml:trace contextRef="#ctx0" brushRef="#br0" timeOffset="-22244.967">335 1255 18020 0 0,'0'0'307'0'0,"0"0"43"0"0,0 0 74 0 0,0 0 271 0 0,0 0 235 0 0,0 0 94 0 0,0 0-77 0 0,38-19-183 0 0,122-60-156 0 0,-32 26 212 0 0,121-21-680 0 0,-140 63-7624 0 0,-91 11-4188 0 0</inkml:trace>
  <inkml:trace contextRef="#ctx0" brushRef="#br0" timeOffset="-21998.919">1250 1641 13035 0 0,'0'0'773'0'0,"0"0"-161"0"0,0 0 69 0 0,0 0 348 0 0,0 0 275 0 0,0 0 67 0 0,0 0-196 0 0,0 0-307 0 0,0 0-257 0 0,0 0-156 0 0,0 0-80 0 0,0 0-59 0 0,0 0-13 0 0,2-18-1 0 0,28-143 580 0 0,-18 119-676 0 0,2 2-1 0 0,1-1 1 0 0,3 2 0 0 0,1 1 0 0 0,2 0 0 0 0,14-18-206 0 0,-31 50-81 0 0,-1 0 1 0 0,2 1 0 0 0,-1-1-1 0 0,1 1 1 0 0,-1 0 0 0 0,1 1-1 0 0,1-1 1 0 0,-1 1 0 0 0,1 0-1 0 0,-1 0 1 0 0,1 1 0 0 0,0 0-1 0 0,1 0 1 0 0,-1 0-1 0 0,0 1 1 0 0,5-2 80 0 0,3 21-5147 0 0,-12-8-2371 0 0,0-1-3858 0 0</inkml:trace>
  <inkml:trace contextRef="#ctx0" brushRef="#br0" timeOffset="-21695.268">1670 1354 7026 0 0,'0'0'1856'0'0,"0"0"-138"0"0,0 0-91 0 0,0 0-100 0 0,0 0-146 0 0,0 0-163 0 0,0 0-167 0 0,0 0-167 0 0,0 0-103 0 0,0 0-120 0 0,32-6-104 0 0,101-20-53 0 0,-131 26-479 0 0,0 0 0 0 0,0 0-1 0 0,1 0 1 0 0,-1 0 0 0 0,0 0-1 0 0,0 0 1 0 0,0-1 0 0 0,0 1 0 0 0,0-1-1 0 0,0 1 1 0 0,0-1 0 0 0,0 0-1 0 0,0 0 1 0 0,0 0 0 0 0,0 0 0 0 0,0 0-1 0 0,0 0 1 0 0,-1 0 0 0 0,1-1-1 0 0,0 1 1 0 0,-1-1 0 0 0,1 1 0 0 0,-1-1-1 0 0,0 0 1 0 0,1 1 0 0 0,-1-1-1 0 0,0-1-24 0 0,2-5 147 0 0,0 3-62 0 0,0 0 0 0 0,0 0 0 0 0,-1-1 0 0 0,0 1 0 0 0,0-1 0 0 0,-1 0 0 0 0,1 1 0 0 0,-1-1 0 0 0,0 0 0 0 0,-1 0 0 0 0,1 0 0 0 0,-1 0 0 0 0,-1 0 0 0 0,1 0-85 0 0,0 4 1 0 0,-1 0 1 0 0,1 0-1 0 0,-1 0 1 0 0,1-1-1 0 0,-1 1 1 0 0,0 0 0 0 0,0 0-1 0 0,0 0 1 0 0,0 0-1 0 0,0 1 1 0 0,-1-1-1 0 0,1 0 1 0 0,0 0 0 0 0,-1 1-1 0 0,1-1 1 0 0,-1 1-1 0 0,0-1 1 0 0,1 1-1 0 0,-1 0 1 0 0,0-1 0 0 0,0 1-1 0 0,0 0 1 0 0,0 0-1 0 0,0 1 1 0 0,0-1-1 0 0,0 0 1 0 0,0 1 0 0 0,0-1-1 0 0,-1 1 1 0 0,1-1-1 0 0,0 1 1 0 0,0 0-1 0 0,0 0 1 0 0,0 0 0 0 0,-1 0-1 0 0,1 1 1 0 0,0-1-1 0 0,-1 1-1 0 0,-8 2-25 0 0,0 2 0 0 0,1 0-1 0 0,-1 0 1 0 0,1 0 0 0 0,0 2 0 0 0,0-1-1 0 0,1 1 1 0 0,0 0 0 0 0,0 1 0 0 0,1 0-1 0 0,0 1 1 0 0,0 0 0 0 0,1 0 0 0 0,0 0-1 0 0,1 1 1 0 0,0 0 0 0 0,0 0-1 0 0,-2 7 26 0 0,3-8 11 0 0,0 1-1 0 0,1-1 0 0 0,0 1 0 0 0,1-1 0 0 0,-1 1 0 0 0,2 0 0 0 0,0 1 0 0 0,0-1 0 0 0,1 0 0 0 0,0 0 1 0 0,1 1-1 0 0,0-1 0 0 0,0 0 0 0 0,2 6-10 0 0,-1-11 1 0 0,1 0 0 0 0,-1 0 0 0 0,1 0 0 0 0,0-1 0 0 0,1 1 1 0 0,-1 0-1 0 0,1-1 0 0 0,0 0 0 0 0,0 0 0 0 0,0 0 0 0 0,1 0 0 0 0,-1 0 0 0 0,1 0 0 0 0,0-1 1 0 0,0 0-1 0 0,0 0 0 0 0,1 0 0 0 0,-1 0 0 0 0,1-1 0 0 0,-1 0 0 0 0,1 0 0 0 0,0 0 1 0 0,0 0-1 0 0,0-1 0 0 0,0 1 0 0 0,3-1-1 0 0,4 1-54 0 0,0 0-1 0 0,0 0 1 0 0,0-2 0 0 0,0 1-1 0 0,0-2 1 0 0,0 1 0 0 0,0-2 0 0 0,0 1-1 0 0,0-2 1 0 0,-1 0 0 0 0,2 0 54 0 0,60-26-2324 0 0,-27 8-7100 0 0,-34 16-801 0 0</inkml:trace>
  <inkml:trace contextRef="#ctx0" brushRef="#br0" timeOffset="-21350.959">2115 1435 3889 0 0,'0'0'2954'0'0,"0"0"-1282"0"0,0 0-70 0 0,0 0 182 0 0,0 0-38 0 0,0 0-127 0 0,0 0-193 0 0,0 0-220 0 0,0 0-164 0 0,0 0-147 0 0,33-12-148 0 0,100-40-132 0 0,-39-2 606 0 0,-87 49-1181 0 0,0 1 0 0 0,-1-1 0 0 0,0 0 0 0 0,0 0-1 0 0,0-1 1 0 0,-1 0 0 0 0,0 0 0 0 0,0 0 0 0 0,0-1 0 0 0,-1 1 0 0 0,0-1 0 0 0,0 0-1 0 0,0 0 1 0 0,-1-1 0 0 0,0 1 0 0 0,-1-1 0 0 0,0 1 0 0 0,0-1 0 0 0,0-7-40 0 0,-2 13-13 0 0,-1 0 0 0 0,1 0 0 0 0,-1 0 0 0 0,0 0 0 0 0,0 0 0 0 0,0 0 0 0 0,0 0 0 0 0,0 0 0 0 0,0 1 0 0 0,0-1 0 0 0,-1 0 0 0 0,1 1 0 0 0,0-1 1 0 0,-1 1-1 0 0,0-1 0 0 0,1 1 0 0 0,-1 0 0 0 0,0 0 0 0 0,0 0 0 0 0,1 0 0 0 0,-1 0 0 0 0,0 0 0 0 0,0 0 0 0 0,0 1 0 0 0,0-1 0 0 0,0 1 0 0 0,0-1 0 0 0,0 1 1 0 0,-1 0-1 0 0,1 0 0 0 0,-1 0 13 0 0,-69-1-721 0 0,61 5 715 0 0,-1 0 0 0 0,0 1 0 0 0,1 0 0 0 0,0 1 0 0 0,0 0 0 0 0,1 1 0 0 0,0 0 0 0 0,0 1 0 0 0,0 0 0 0 0,1 0 0 0 0,0 1 0 0 0,1 0 0 0 0,0 1 0 0 0,0 0 0 0 0,1 0 0 0 0,1 0 0 0 0,-1 1 0 0 0,2 0 0 0 0,-1 0 0 0 0,2 1 0 0 0,-1-1-1 0 0,2 1 1 0 0,-1 0 0 0 0,2 0 0 0 0,0 1 0 0 0,0-1 0 0 0,1 8 6 0 0,1-15 12 0 0,0 0-1 0 0,1 0 1 0 0,0 0-1 0 0,0 0 1 0 0,0 0-1 0 0,0-1 1 0 0,1 1-1 0 0,0 0 1 0 0,0-1-1 0 0,0 1 0 0 0,1-1 1 0 0,-1 0-1 0 0,1 1 1 0 0,0-1-1 0 0,0-1 1 0 0,1 1-1 0 0,-1 0 1 0 0,1-1-1 0 0,0 0 1 0 0,0 0-1 0 0,0 0 1 0 0,0 0-1 0 0,0 0 1 0 0,1-1-1 0 0,-1 0 1 0 0,1 0-1 0 0,-1 0 0 0 0,1-1 1 0 0,0 1-1 0 0,2-1-11 0 0,15 6-33 0 0,1-2 0 0 0,0 0 0 0 0,0-1 0 0 0,1-2 0 0 0,-1 0 0 0 0,1-2 0 0 0,18-1 33 0 0,43-8-5773 0 0,-62 5-5353 0 0</inkml:trace>
  <inkml:trace contextRef="#ctx0" brushRef="#br0" timeOffset="-19713.156">3737 213 9058 0 0,'0'0'2194'0'0,"0"0"-242"0"0,0 0-293 0 0,0 0-171 0 0,0 0-57 0 0,0 0-93 0 0,0 0-190 0 0,0 0-209 0 0,0 0-248 0 0,0 0-210 0 0,0 0-140 0 0,0 0-41 0 0,-4-5 28 0 0,1 3-280 0 0,3 2-36 0 0,0 1 0 0 0,0-1 0 0 0,0 1 0 0 0,0-1 0 0 0,0 1 0 0 0,0-1 0 0 0,0 1 1 0 0,0-1-1 0 0,-1 1 0 0 0,1-1 0 0 0,0 1 0 0 0,0-1 0 0 0,0 1 0 0 0,-1-1 0 0 0,1 0 0 0 0,0 1 1 0 0,0-1-1 0 0,-1 1 0 0 0,1-1 0 0 0,0 0 0 0 0,-1 1 0 0 0,1-1 0 0 0,-1 0 0 0 0,1 1 1 0 0,0-1-1 0 0,-1 0 0 0 0,1 0 0 0 0,-1 1 0 0 0,1-1 0 0 0,-1 0 0 0 0,1 0 0 0 0,-1 0 0 0 0,1 0 1 0 0,-1 0-1 0 0,1 0 0 0 0,0 1 0 0 0,-1-1 0 0 0,1 0 0 0 0,-1 0 0 0 0,1-1 0 0 0,-1 1 1 0 0,1 0-1 0 0,-1 0 0 0 0,1 0 0 0 0,-1 0 0 0 0,1 0 0 0 0,-1 0 0 0 0,1-1 0 0 0,-1 1 0 0 0,1 0 1 0 0,-1 0-1 0 0,1-1 0 0 0,0 1 0 0 0,-1 0 0 0 0,1-1 0 0 0,0 1 0 0 0,-1 0 0 0 0,1-1-12 0 0,9 248 1615 0 0,8 105-711 0 0,-16 7-904 0 0,-1-236 37 0 0,0-123-25 0 0,8-19 269 0 0,-2 2-286 0 0,1 0 0 0 0,0 1 0 0 0,2 0 1 0 0,0 1-1 0 0,0 0 0 0 0,2 0 0 0 0,-1 1 0 0 0,2 1 0 0 0,10-10 5 0 0,-4 5-12 0 0,2 1-1 0 0,0 0 1 0 0,1 2-1 0 0,0 0 1 0 0,1 2-1 0 0,1 0 1 0 0,0 2-1 0 0,1 0 1 0 0,0 2-1 0 0,0 0 1 0 0,1 2-1 0 0,0 0 1 0 0,1 2-1 0 0,-1 1 1 0 0,1 1-1 0 0,19 1 13 0 0,-38 3 2 0 0,-1 1 0 0 0,1 0 1 0 0,0 1-1 0 0,-1 0 0 0 0,0 0 0 0 0,1 0 0 0 0,-1 1 1 0 0,0 0-1 0 0,-1 0 0 0 0,1 0 0 0 0,-1 1 0 0 0,0-1 1 0 0,0 2-1 0 0,0-1 0 0 0,-1 0 0 0 0,0 1 0 0 0,0 0 1 0 0,0 0-1 0 0,-1 0 0 0 0,1 0 0 0 0,-2 0 0 0 0,1 1 1 0 0,-1 0-1 0 0,0-1 0 0 0,0 1 0 0 0,-1 0 0 0 0,1 0 1 0 0,-2 0-1 0 0,1 0 0 0 0,-1 0 0 0 0,0 0 0 0 0,0 0 1 0 0,-1 0-1 0 0,0 0 0 0 0,0 0 0 0 0,-1 0 0 0 0,0-1 1 0 0,0 1-1 0 0,-1 0 0 0 0,-1 3-2 0 0,-8 14 7 0 0,-1-1 0 0 0,-1 0 0 0 0,-1-1 0 0 0,-1 0 0 0 0,-1-1 0 0 0,0-1 0 0 0,-2-1 0 0 0,0-1 0 0 0,-1 0 0 0 0,-1-1 0 0 0,-1-1 0 0 0,0-2 0 0 0,-1 0 0 0 0,0-1 1 0 0,-1-1-1 0 0,-1-2 0 0 0,0 0 0 0 0,0-1 0 0 0,-1-2 0 0 0,1-1 0 0 0,-2 0 0 0 0,-7-1-7 0 0,-65-5-158 0 0,97-1 82 0 0,0 1 1 0 0,0-1 0 0 0,0 0-1 0 0,0 1 1 0 0,0-1 0 0 0,-1 0 0 0 0,2 0-1 0 0,-1-1 1 0 0,0 1 0 0 0,0 0-1 0 0,0-1 1 0 0,1 1 0 0 0,-1-1 0 0 0,0 1-1 0 0,1-1 1 0 0,-1 0 0 0 0,1 1 0 0 0,0-1-1 0 0,0 0 1 0 0,0 0 0 0 0,0 0-1 0 0,0 0 1 0 0,0 0 0 0 0,0-1 0 0 0,1 1-1 0 0,-1 0 1 0 0,1 0 0 0 0,-1 0-1 0 0,1-1 1 0 0,0 1 0 0 0,0 0 0 0 0,0 0-1 0 0,0-1 1 0 0,0 1 0 0 0,1 0-1 0 0,-1 0 1 0 0,1 0 0 0 0,-1-1 0 0 0,1 1-1 0 0,0 0 1 0 0,0-1 75 0 0,25-46-3888 0 0,-5 20-3302 0 0,-20 28 6884 0 0,14-15-11259 0 0</inkml:trace>
  <inkml:trace contextRef="#ctx0" brushRef="#br0" timeOffset="-19432.165">4713 968 17156 0 0,'0'0'829'0'0,"0"0"-138"0"0,0 0 114 0 0,0 0 172 0 0,0 0 103 0 0,0 0-51 0 0,-31 25-155 0 0,-97 83-167 0 0,59-31 262 0 0,65-73-951 0 0,1 0 0 0 0,0 0 0 0 0,0 1 0 0 0,1-1 0 0 0,0 1-1 0 0,-1-1 1 0 0,1 1 0 0 0,1 0 0 0 0,-1 0 0 0 0,1 0 0 0 0,0 0-1 0 0,0 0 1 0 0,0 0 0 0 0,1 0 0 0 0,-1 0 0 0 0,1 0 0 0 0,0 0 0 0 0,1 0-1 0 0,0 1 1 0 0,-1-1 0 0 0,2 0 0 0 0,-1 0 0 0 0,0 0 0 0 0,1-1-1 0 0,0 1 1 0 0,0 0 0 0 0,1-1 0 0 0,-1 1 0 0 0,1-1 0 0 0,0 0-1 0 0,0 0 1 0 0,0 0 0 0 0,1 0 0 0 0,-1 0 0 0 0,1-1 0 0 0,0 1-1 0 0,3 1-16 0 0,8-1 33 0 0,0 0 0 0 0,0-1 1 0 0,0-1-1 0 0,0 0 0 0 0,0-1 1 0 0,1-1-1 0 0,-1 0 1 0 0,0-1-1 0 0,1-1 0 0 0,-1 0 1 0 0,0-1-1 0 0,0-1 1 0 0,-1 0-1 0 0,1-1 0 0 0,-1-1 1 0 0,0 0-1 0 0,0-1 1 0 0,-1 0-1 0 0,12-9-34 0 0,-18 12 20 0 0,-1 0 0 0 0,1 0 0 0 0,-1-1 0 0 0,1 0 0 0 0,-1 0 0 0 0,-1 0 0 0 0,1-1 0 0 0,-1 0 0 0 0,0 0 1 0 0,0-1-1 0 0,-1 1 0 0 0,0-1 0 0 0,0 0 0 0 0,-1 0 0 0 0,1 0 0 0 0,-1-1 0 0 0,-1 1 0 0 0,0-1 0 0 0,0 0 0 0 0,0 0 0 0 0,-1 1 0 0 0,0-1 0 0 0,-1 0 0 0 0,0 0 0 0 0,0 0 0 0 0,0 0 0 0 0,-2-6-20 0 0,-3 6-102 0 0,1 1 0 0 0,-2-1 0 0 0,1 1-1 0 0,-1 1 1 0 0,0-1 0 0 0,0 1-1 0 0,-1 0 1 0 0,1 0 0 0 0,-1 1 0 0 0,-1 0-1 0 0,1 0 1 0 0,-1 1 0 0 0,0 0 0 0 0,0 0-1 0 0,0 1 1 0 0,0 0 0 0 0,-1 0-1 0 0,1 1 1 0 0,-1 0 0 0 0,0 0 0 0 0,0 1-1 0 0,1 1 1 0 0,-1-1 0 0 0,0 1-1 0 0,0 1 1 0 0,-2 0 102 0 0,-37 1-2594 0 0,16 3-5477 0 0,20-1-3697 0 0</inkml:trace>
  <inkml:trace contextRef="#ctx0" brushRef="#br0" timeOffset="-18962.289">5217 923 11819 0 0,'0'0'4859'0'0,"0"0"-3216"0"0,0 0-964 0 0,0 0 213 0 0,0 0 187 0 0,0 0 0 0 0,0 0-185 0 0,0 0-376 0 0,0 0-239 0 0,0 0-70 0 0,0 0-13 0 0,0 0-45 0 0,0 0-31 0 0,-31 32-32 0 0,-96 100-53 0 0,121-127-35 0 0,0 1 1 0 0,1 0-1 0 0,0-1 1 0 0,0 2-1 0 0,0-1 0 0 0,1 0 1 0 0,0 1-1 0 0,0 0 1 0 0,1 0-1 0 0,0 0 0 0 0,0 0 1 0 0,1 1-1 0 0,-1 2 0 0 0,-1 5-8 0 0,2-10-1 0 0,-1 0 1 0 0,1 0-1 0 0,1 1 0 0 0,-1-1 0 0 0,1 0 1 0 0,0 1-1 0 0,0-1 0 0 0,1 1 0 0 0,-1 0 0 0 0,1-1 1 0 0,0 1-1 0 0,1-1 0 0 0,-1 1 0 0 0,1 0 0 0 0,1-1 1 0 0,-1 0-1 0 0,1 1 0 0 0,-1-1 0 0 0,1 0 0 0 0,1 0 1 0 0,-1 0-1 0 0,1 0 0 0 0,0 0 0 0 0,0 0 1 0 0,1-1-1 0 0,-1 0 0 0 0,1 1 0 0 0,0-1 0 0 0,0-1 1 0 0,0 1-1 0 0,0 0 0 0 0,1-1 0 0 0,0 0 0 0 0,4 2 10 0 0,0-2 21 0 0,0 0 1 0 0,1-1 0 0 0,-1 0 0 0 0,1 0 0 0 0,-1-1 0 0 0,1-1-1 0 0,-1 1 1 0 0,1-2 0 0 0,0 1 0 0 0,-1-1 0 0 0,1-1 0 0 0,-1 1 0 0 0,0-2-1 0 0,0 1 1 0 0,1-1 0 0 0,-2-1 0 0 0,1 0 0 0 0,0 0 0 0 0,-1-1 0 0 0,0 0-1 0 0,0 0 1 0 0,2-2-23 0 0,9-8 117 0 0,0 0 1 0 0,-1-1-1 0 0,-1-1 0 0 0,-1 0 0 0 0,-1-1 0 0 0,0-1 1 0 0,-1-1-1 0 0,3-7-117 0 0,11-24 32 0 0,-2 0-1 0 0,-3-2 1 0 0,-2 0 0 0 0,-3-1-1 0 0,-1-2 1 0 0,-3 1 0 0 0,-3-2-1 0 0,-2 1 1 0 0,-2-8-32 0 0,-4 45-105 0 0,-1 0 0 0 0,0 0 0 0 0,-1 0 0 0 0,-1-1 0 0 0,-1 1-1 0 0,-1 0 1 0 0,-1 0 0 0 0,0 0 0 0 0,-1 0 0 0 0,-1 0 0 0 0,-1 1 0 0 0,-1 0 0 0 0,-1 0 0 0 0,0 1-1 0 0,-1 0 1 0 0,0 0 0 0 0,-8-8 105 0 0,11 21 10 0 0,0 0 1 0 0,0 0-1 0 0,-1 1 0 0 0,1 0 0 0 0,-1 0 1 0 0,0 1-1 0 0,0 0 0 0 0,0 0 0 0 0,0 1 1 0 0,0 0-1 0 0,0 0 0 0 0,-1 0 0 0 0,1 1 1 0 0,0 0-1 0 0,0 0 0 0 0,-1 1 0 0 0,1 0 1 0 0,0 0-1 0 0,0 1 0 0 0,0 0 0 0 0,0 0 1 0 0,0 1-1 0 0,1 0 0 0 0,-1 0 0 0 0,1 0 1 0 0,0 1-1 0 0,0 0 0 0 0,0 0 0 0 0,0 1 1 0 0,0-1-1 0 0,1 1 0 0 0,0 1 0 0 0,0-1 1 0 0,1 1-1 0 0,-1 0-10 0 0,-9 9 92 0 0,1 1-1 0 0,1 0 1 0 0,1 1 0 0 0,0 0 0 0 0,1 1-1 0 0,1 0 1 0 0,0 1 0 0 0,2 0 0 0 0,0 0-1 0 0,1 0 1 0 0,1 1 0 0 0,1 0 0 0 0,1 0-1 0 0,0 0 1 0 0,2 1 0 0 0,0-1 0 0 0,1 0-1 0 0,1 1 1 0 0,1-1 0 0 0,1 0-1 0 0,1 0 1 0 0,1 0 0 0 0,0-1 0 0 0,3 4-92 0 0,12 22 92 0 0,2-1 1 0 0,2-1-1 0 0,2-1 0 0 0,2-1 1 0 0,2-2-1 0 0,1-1 1 0 0,2-1-1 0 0,1-2 0 0 0,2-1 1 0 0,8 4-93 0 0,69 34-617 0 0,-60-52-6338 0 0,-42-17-5301 0 0</inkml:trace>
  <inkml:trace contextRef="#ctx0" brushRef="#br0" timeOffset="-18060.099">5786 1038 1176 0 0,'0'0'2390'0'0,"0"0"-668"0"0,0 0-54 0 0,0 0 307 0 0,0 0 303 0 0,0 0 81 0 0,0 0-176 0 0,0 0-308 0 0,0 0-369 0 0,0 0-332 0 0,0 0-267 0 0,0 0-226 0 0,0 0-148 0 0,-5-7-98 0 0,-19-18-55 0 0,22 25-348 0 0,0 1 0 0 0,1-1-1 0 0,-1 1 1 0 0,1 0-1 0 0,-1-1 1 0 0,1 1 0 0 0,-1 0-1 0 0,1 0 1 0 0,0 0-1 0 0,-1 0 1 0 0,1 0 0 0 0,0 0-1 0 0,0 1 1 0 0,0-1 0 0 0,0 0-1 0 0,0 1 1 0 0,0-1-1 0 0,0 1 1 0 0,0-1 0 0 0,0 1-1 0 0,1-1 1 0 0,-1 1-1 0 0,1 0 1 0 0,-1-1 0 0 0,1 1-1 0 0,-1-1 1 0 0,1 2-32 0 0,-2 2 111 0 0,-6 9-54 0 0,1-1 1 0 0,1 1 0 0 0,1 1 0 0 0,0-1 0 0 0,0 1 0 0 0,2-1 0 0 0,0 1 0 0 0,0 0 0 0 0,2 0 0 0 0,0 1 0 0 0,0-1 0 0 0,1 0-1 0 0,1 0 1 0 0,1 3-58 0 0,1-13 15 0 0,1 0 0 0 0,-1 0 0 0 0,1 0 0 0 0,0-1-1 0 0,0 1 1 0 0,1-1 0 0 0,-1 0 0 0 0,1 0 0 0 0,0-1 0 0 0,0 0-1 0 0,0 1 1 0 0,0-2 0 0 0,1 1 0 0 0,-1-1 0 0 0,1 1 0 0 0,0-1-1 0 0,0-1 1 0 0,-1 1 0 0 0,1-1 0 0 0,0 0 0 0 0,0-1 0 0 0,0 1-1 0 0,0-1 1 0 0,0 0 0 0 0,0-1 0 0 0,0 0 0 0 0,0 1 0 0 0,0-2-1 0 0,0 1 1 0 0,0-1 0 0 0,0 0 0 0 0,-1 0 0 0 0,1-1-1 0 0,1 0-14 0 0,19-7 78 0 0,-1-1 0 0 0,0-2 0 0 0,-1 0 0 0 0,-1-1-1 0 0,0-1 1 0 0,-1-2 0 0 0,0 0 0 0 0,-2-1-1 0 0,0-1 1 0 0,-1-1 0 0 0,0-1 0 0 0,-2 0-1 0 0,-1-2 1 0 0,-1 1 0 0 0,0-2 0 0 0,4-13-78 0 0,-9-4 486 0 0,-10 41-423 0 0,0 0-15 0 0,0 0-16 0 0,0 9-2 0 0,41 174 71 0 0,76 280-108 0 0,-107-398 0 0 0,-3 0-1 0 0,-2 0 0 0 0,-3 0 1 0 0,-6 51 7 0 0,4-104-1 0 0,0-1 0 0 0,-1 0 0 0 0,-1 0 0 0 0,0 0 0 0 0,0 0 0 0 0,-1 0 1 0 0,-1-1-1 0 0,0 1 0 0 0,0-1 0 0 0,-1 0 0 0 0,0 0 0 0 0,-1 0 0 0 0,0-1 0 0 0,0 0 1 0 0,-1 0-1 0 0,0-1 0 0 0,-1 1 0 0 0,0-1 0 0 0,0-1 0 0 0,0 0 0 0 0,-1 0 1 0 0,-1-1-1 0 0,1 0 0 0 0,-1 0 0 0 0,0-1 0 0 0,0 0 0 0 0,0-1 0 0 0,-1 0 1 0 0,1-1-1 0 0,-1 0 0 0 0,-8 1 1 0 0,19-4-1 0 0,-120 2-52 0 0,115-3 52 0 0,1 0 0 0 0,-1 0 1 0 0,0 0-1 0 0,1-1 0 0 0,-1 0 1 0 0,1 0-1 0 0,0 0 0 0 0,0-1 0 0 0,0 1 1 0 0,0-1-1 0 0,0 0 0 0 0,0 0 0 0 0,1 0 1 0 0,-1-1-1 0 0,1 1 0 0 0,0-1 1 0 0,0 0-1 0 0,0 0 0 0 0,1 0 0 0 0,-1 0 1 0 0,1 0-1 0 0,0-1 0 0 0,-1-2 1 0 0,0-3-10 0 0,0 0-1 0 0,1 0 1 0 0,0 0 0 0 0,1 0-1 0 0,0 0 1 0 0,0 0-1 0 0,1 0 1 0 0,0 0 0 0 0,1 0-1 0 0,0-1 1 0 0,1 1 0 0 0,0 0-1 0 0,0 1 1 0 0,1-1-1 0 0,0 0 1 0 0,1 1 0 0 0,0 0-1 0 0,1 0 1 0 0,2-3 10 0 0,11-19-115 0 0,2 2 1 0 0,1 0 0 0 0,1 1-1 0 0,23-21 115 0 0,61-50-1277 0 0,-69 70-1504 0 0,1 0-3480 0 0,-15 13-5899 0 0</inkml:trace>
  <inkml:trace contextRef="#ctx0" brushRef="#br0" timeOffset="-17082.166">7798 1041 7554 0 0,'0'0'1743'0'0,"0"0"-284"0"0,0 0-152 0 0,0 0 1 0 0,0 0 19 0 0,0 0-98 0 0,0 0-188 0 0,0 0-173 0 0,-32 5-145 0 0,-100 18-122 0 0,127-23-550 0 0,1 1 0 0 0,-1 0-1 0 0,1 0 1 0 0,-1 0 0 0 0,0 0 0 0 0,1 1-1 0 0,0-1 1 0 0,-1 1 0 0 0,1 1 0 0 0,0-1-1 0 0,0 0 1 0 0,0 1 0 0 0,0 0 0 0 0,1 0 0 0 0,-1 0-1 0 0,-2 4-50 0 0,-4 3 156 0 0,-5 2-63 0 0,2 0 0 0 0,-1 0 0 0 0,2 1 0 0 0,-1 1 0 0 0,2 0 0 0 0,0 1 0 0 0,1 0 0 0 0,0 1 0 0 0,1 0 0 0 0,1 0 0 0 0,0 1-1 0 0,2 0 1 0 0,0 0 0 0 0,0 1 0 0 0,2-1 0 0 0,0 1 0 0 0,1 0 0 0 0,1 1 0 0 0,0 9-93 0 0,3-23 27 0 0,0-1 1 0 0,0 1-1 0 0,1 0 1 0 0,-1-1-1 0 0,1 0 1 0 0,0 1-1 0 0,0-1 0 0 0,1 0 1 0 0,-1 0-1 0 0,1 0 1 0 0,0 0-1 0 0,0 0 1 0 0,0-1-1 0 0,1 1 0 0 0,-1-1 1 0 0,1 0-1 0 0,0 0 1 0 0,0 0-1 0 0,0 0 1 0 0,0-1-1 0 0,0 0 0 0 0,0 0 1 0 0,1 0-1 0 0,-1 0 1 0 0,1-1-1 0 0,-1 1 1 0 0,6 0-28 0 0,1 0 107 0 0,0 0 0 0 0,1-1 0 0 0,-1 0 1 0 0,1-1-1 0 0,-1 0 0 0 0,1 0 0 0 0,-1-1 1 0 0,1-1-1 0 0,-1 0 0 0 0,0-1 0 0 0,6-2-107 0 0,22-12 224 0 0,-1-2-1 0 0,0-2 1 0 0,-2-2-1 0 0,-1-1 0 0 0,0-1 1 0 0,-2-3-1 0 0,-1 0 0 0 0,-1-2 1 0 0,-2-1-1 0 0,13-19-223 0 0,-15 21 60 0 0,-2 0 0 0 0,-1-2-1 0 0,-1-1 1 0 0,-1-1 0 0 0,-2 0 0 0 0,-2-2-1 0 0,-1 0 1 0 0,-2-1 0 0 0,-1-1 0 0 0,-2 0-1 0 0,-1-1 1 0 0,-2 0 0 0 0,-2 0-1 0 0,2-38-59 0 0,-7 57-3 0 0,-1-1-1 0 0,0 0 0 0 0,-2 0 0 0 0,-1 0 0 0 0,0 0 0 0 0,-1 0 0 0 0,-1 1 1 0 0,-1-1-1 0 0,-1 1 0 0 0,-1 0 0 0 0,0 1 0 0 0,-1 0 0 0 0,-1 0 0 0 0,-1 1 1 0 0,0 0-1 0 0,-2 0 0 0 0,0 1 0 0 0,-8-8 4 0 0,14 19-11 0 0,1 0 0 0 0,-2 0 0 0 0,1 0 0 0 0,0 1 0 0 0,-1 0 0 0 0,0 1 0 0 0,0-1 0 0 0,0 1 0 0 0,0 1 0 0 0,0-1 0 0 0,-1 1 0 0 0,1 0 0 0 0,-1 1 0 0 0,0 0 0 0 0,1 0 0 0 0,-1 1 0 0 0,0 0 0 0 0,1 0 0 0 0,-1 1 0 0 0,0 0 0 0 0,1 0 0 0 0,-1 0 0 0 0,1 1 0 0 0,-1 1 0 0 0,1-1 0 0 0,0 1 0 0 0,0 0 0 0 0,0 1 0 0 0,0 0 0 0 0,1 0 0 0 0,-1 0 0 0 0,1 1 0 0 0,0 0 0 0 0,1 0 0 0 0,-1 0 0 0 0,1 1 0 0 0,0 0 0 0 0,0 0 0 0 0,1 0 0 0 0,-1 0 0 0 0,0 4 11 0 0,-6 15 22 0 0,1 0-1 0 0,1 0 1 0 0,1 1 0 0 0,1 1-1 0 0,2-1 1 0 0,0 1-1 0 0,2 0 1 0 0,1 0-1 0 0,1 0 1 0 0,2 0-1 0 0,0 0 1 0 0,4 17-22 0 0,3-1 112 0 0,1 0 0 0 0,2-1 0 0 0,2 0 1 0 0,2-1-1 0 0,1 0 0 0 0,3-1 0 0 0,1-1 0 0 0,1-1 0 0 0,3-1 1 0 0,25 31-113 0 0,164 179 1591 0 0,-176-219-2808 0 0,-6-23-7717 0 0,-23-5-2241 0 0</inkml:trace>
  <inkml:trace contextRef="#ctx0" brushRef="#br0" timeOffset="-16832.409">8656 1229 10002 0 0,'0'0'2633'0'0,"0"0"-2073"0"0,0 0-352 0 0,0 0-80 0 0,0 0-56 0 0,-70 199-88 0 0,70-181-160 0 0,6-3-280 0 0,1 0-520 0 0,4-4-1521 0 0,-5-8-6985 0 0</inkml:trace>
  <inkml:trace contextRef="#ctx0" brushRef="#br0" timeOffset="-16582.549">8584 688 17556 0 0,'0'0'344'0'0,"0"0"-400"0"0,0 0-144 0 0,0 0-40 0 0,0 0 24 0 0,0 0 48 0 0,0 0-56 0 0,0 0-152 0 0,0 0-345 0 0,0 0-695 0 0,0 0-2241 0 0,0 0-6969 0 0</inkml:trace>
  <inkml:trace contextRef="#ctx0" brushRef="#br0" timeOffset="-15742.009">9317 997 12323 0 0,'0'0'2852'0'0,"0"0"-1277"0"0,0 0-476 0 0,0 0 3 0 0,0 0-21 0 0,0 0-70 0 0,0 0-105 0 0,0 0-126 0 0,-31-1-81 0 0,-97 1-73 0 0,50 16 167 0 0,65-9-620 0 0,-2 0-127 0 0,1 1-1 0 0,-1 0 1 0 0,2 1-1 0 0,-1 0 1 0 0,1 1-1 0 0,1 1 1 0 0,0 0-1 0 0,0 1 1 0 0,1 0-1 0 0,1 1 1 0 0,0 0-1 0 0,0 0 1 0 0,2 1-1 0 0,-1 0 1 0 0,2 1-1 0 0,0 0 1 0 0,1 0-1 0 0,0 1 1 0 0,1-1-1 0 0,1 1 1 0 0,1 0-1 0 0,0 0 1 0 0,1 1-1 0 0,1-1 1 0 0,0 1-46 0 0,1-11 1 0 0,0-1-1 0 0,0 0 1 0 0,1 0 0 0 0,0 1 0 0 0,0-1 0 0 0,0 0 0 0 0,1 0 0 0 0,0 0 0 0 0,0 0 0 0 0,0 0 0 0 0,0 0 0 0 0,1-1 0 0 0,0 1 0 0 0,0-1-1 0 0,0 1 1 0 0,0-1 0 0 0,1 0 0 0 0,0-1 0 0 0,0 1 0 0 0,0 0 0 0 0,0-1 0 0 0,0 0 0 0 0,1 0 0 0 0,-1-1 0 0 0,1 1 0 0 0,0-1 0 0 0,0 0 0 0 0,0 0-1 0 0,0 0 1 0 0,0-1 0 0 0,0 1 0 0 0,0-2 0 0 0,1 1 0 0 0,-1 0 0 0 0,0-1 0 0 0,2 0-1 0 0,8 0 26 0 0,86-15 237 0 0,-79 4-207 0 0,-1-1-1 0 0,0-1 1 0 0,0 0-1 0 0,-2-2 1 0 0,0-1-1 0 0,0 0 1 0 0,-1-1-1 0 0,6-10-55 0 0,158-211 166 0 0,-133 189-68 0 0,-59 97 344 0 0,-1-8 230 0 0,11-39-612 0 0,0-1-16 0 0,0 0-3 0 0,0 0 6 0 0,0 0 2 0 0,0 0 13 0 0,0 0 22 0 0,0 0-16 0 0,0 0-10 0 0,0 0 0 0 0,0 0-17 0 0,0 0 14 0 0,0 0 12 0 0,0 0-11 0 0,0 0-14 0 0,0 0 1 0 0,0 0 6 0 0,0 0-9 0 0,0 0 11 0 0,0 0-7 0 0,0 0-20 0 0,0 0 5 0 0,0 0 2 0 0,0 0-6 0 0,0 0-1 0 0,0 0-1 0 0,0 0-11 0 0,0 0-16 0 0,0 0 16 0 0,0 0-11 0 0,-18 58 41 0 0,1 61-46 0 0,17-116 4 0 0,0 1 0 0 0,0 0 0 0 0,0-1 0 0 0,0 1 1 0 0,1-1-1 0 0,-1 1 0 0 0,1-1 0 0 0,0 1 0 0 0,0-1 0 0 0,0 1 1 0 0,1-1-1 0 0,-1 0 0 0 0,1 1 0 0 0,0-1 0 0 0,-1 0 0 0 0,2 0 1 0 0,-1 0-1 0 0,0-1 0 0 0,0 1 0 0 0,1-1 0 0 0,0 1 1 0 0,-1-1-1 0 0,1 0 0 0 0,0 0 0 0 0,0 0 0 0 0,0 0 0 0 0,1 0 1 0 0,-1-1-1 0 0,0 1 0 0 0,1-1 0 0 0,-1 0 0 0 0,0 0 0 0 0,1 0 1 0 0,-1-1-1 0 0,1 1 0 0 0,0-1 0 0 0,-1 0 0 0 0,2 0 0 0 0,64-6-260 0 0,-43 7-786 0 0,-17 3-2335 0 0,1 0-6213 0 0,-5-3-2874 0 0</inkml:trace>
  <inkml:trace contextRef="#ctx0" brushRef="#br0" timeOffset="-14612.945">10352 1067 2657 0 0,'0'0'2848'0'0,"0"0"-1074"0"0,0 0-299 0 0,0 0 172 0 0,0 0 167 0 0,0 0 1 0 0,0 0-226 0 0,0 0-275 0 0,0 0-223 0 0,0 0-136 0 0,0 0-100 0 0,0 0-69 0 0,0 0-53 0 0,-19-14-64 0 0,-58-43-50 0 0,23 39 250 0 0,43 19-682 0 0,-6-2-1 0 0,0 2 0 0 0,1 0 0 0 0,-1 1 0 0 0,1 1 0 0 0,0 0 0 0 0,0 1 0 0 0,0 1 0 0 0,0 1 0 0 0,1 0 0 0 0,-1 1 0 0 0,2 0 1 0 0,-1 1-187 0 0,3-2 55 0 0,0 0 1 0 0,1 1-1 0 0,0 0 1 0 0,0 1-1 0 0,0 0 1 0 0,1 1 0 0 0,1 0-1 0 0,-1 0 1 0 0,1 1-1 0 0,1 0 1 0 0,0 1-1 0 0,1 0 1 0 0,0 0-1 0 0,0 0 1 0 0,1 1 0 0 0,1 0-1 0 0,0 1 1 0 0,-3 11-56 0 0,6-20 7 0 0,1 0 0 0 0,0 0 1 0 0,1 0-1 0 0,-1 0 1 0 0,1 1-1 0 0,0-1 0 0 0,0 0 1 0 0,0 0-1 0 0,1 0 0 0 0,-1 1 1 0 0,1-1-1 0 0,0 0 0 0 0,0 0 1 0 0,1 0-1 0 0,-1 0 1 0 0,1 0-1 0 0,0 0 0 0 0,0-1 1 0 0,0 1-1 0 0,0-1 0 0 0,1 1 1 0 0,0-1-1 0 0,0 1-7 0 0,6 1 38 0 0,0 0 0 0 0,1-1 0 0 0,0 0-1 0 0,0 0 1 0 0,0-1 0 0 0,0 0 0 0 0,1-1 0 0 0,-1 0-1 0 0,1-1 1 0 0,0 0 0 0 0,-1 0 0 0 0,1-1 0 0 0,-1-1-1 0 0,1 0 1 0 0,0 0 0 0 0,-1-1 0 0 0,1 0 0 0 0,-1-1-1 0 0,0 0 1 0 0,0-1 0 0 0,0 0 0 0 0,-1-1 0 0 0,1 0-1 0 0,-1 0 1 0 0,0-1 0 0 0,5-4-38 0 0,203-150 543 0 0,-133 92-326 0 0,-48 32-45 0 0,-35 36-168 0 0,0 0 1 0 0,0 0-1 0 0,0 0 0 0 0,0 0 0 0 0,0 0 0 0 0,0 1 0 0 0,0-1 0 0 0,0 0 1 0 0,0 1-1 0 0,0-1 0 0 0,0 1 0 0 0,0-1 0 0 0,0 1 0 0 0,0-1 1 0 0,0 1-1 0 0,-1 0 0 0 0,1 0 0 0 0,0-1 0 0 0,0 1 0 0 0,-1 0 0 0 0,1 0 1 0 0,0 0-1 0 0,-1-1 0 0 0,1 1 0 0 0,-1 0 0 0 0,1 0 0 0 0,-1 0 1 0 0,0 0-1 0 0,1 0 0 0 0,-1 0 0 0 0,0 0 0 0 0,0 0 0 0 0,0 0 0 0 0,0 0 1 0 0,1 0-1 0 0,-1 0 0 0 0,-1 1 0 0 0,1-1 0 0 0,0 0 0 0 0,0 0 1 0 0,0 0-6 0 0,1 6 31 0 0,22 194 327 0 0,-21-142-322 0 0,12 441 61 0 0,-18-435-62 0 0,-3 1 0 0 0,-3-1-1 0 0,-3-1 1 0 0,-6 14-34 0 0,13-53-3 0 0,-1-1-1 0 0,-2 1 1 0 0,0-1-1 0 0,-2-1 1 0 0,0 0 0 0 0,-1-1-1 0 0,-2 0 1 0 0,0-1-1 0 0,-1 0 1 0 0,-1-1 0 0 0,-5 3 3 0 0,20-21 1 0 0,0-1-1 0 0,0 1 1 0 0,0-1 0 0 0,0 0 0 0 0,0 1 0 0 0,-1-1-1 0 0,1 0 1 0 0,0 0 0 0 0,-1 1 0 0 0,1-1 0 0 0,-1 0 0 0 0,1-1-1 0 0,-1 1 1 0 0,0 0 0 0 0,1 0 0 0 0,-1-1 0 0 0,0 1-1 0 0,0-1 1 0 0,1 1 0 0 0,-1-1 0 0 0,0 0 0 0 0,0 0 0 0 0,1 1-1 0 0,-1-1 1 0 0,0 0 0 0 0,0-1 0 0 0,0 1 0 0 0,1 0-1 0 0,-1-1 1 0 0,0 1 0 0 0,0-1 0 0 0,1 1 0 0 0,-1-1 0 0 0,0 0-1 0 0,1 1 1 0 0,-1-1 0 0 0,1 0 0 0 0,-1 0 0 0 0,0-1-1 0 0,-1-13-8 0 0,0 0 1 0 0,2 1-1 0 0,0-1 0 0 0,0 0 1 0 0,2 0-1 0 0,-1 0 1 0 0,2 1-1 0 0,0-1 0 0 0,1 0 1 0 0,0 1-1 0 0,2 0 1 0 0,-1 0-1 0 0,2 0 1 0 0,-1 0-1 0 0,2 1 0 0 0,3-6 8 0 0,-3 3 2 0 0,136-307-216 0 0,56-71 214 0 0,-174 349-17 0 0,16-28-50 0 0,-2 0 1 0 0,-4-3 0 0 0,-3-1-1 0 0,-4-1 1 0 0,0-11 66 0 0,-15-51-173 0 0,-14 138 170 0 0,1 0 1 0 0,0 0-1 0 0,-1 0 1 0 0,1 0-1 0 0,-1 0 1 0 0,0 0 0 0 0,0 0-1 0 0,0 0 1 0 0,0 0-1 0 0,0 0 1 0 0,0 1 0 0 0,0-1-1 0 0,-1 0 1 0 0,1 1-1 0 0,-1-1 1 0 0,1 1-1 0 0,-1-1 1 0 0,1 1 0 0 0,-1 0-1 0 0,0 0 1 0 0,0-1-1 0 0,0 1 1 0 0,1 0-1 0 0,-1 1 1 0 0,0-1 0 0 0,0 0-1 0 0,0 1 1 0 0,0-1-1 0 0,-1 1 1 0 0,1-1 0 0 0,0 1-1 0 0,0 0 1 0 0,0 0-1 0 0,0 0 1 0 0,0 0-1 0 0,0 0 1 0 0,-2 1 2 0 0,-76 27-152 0 0,67-19 149 0 0,0 0 0 0 0,0 0-1 0 0,1 1 1 0 0,1 1 0 0 0,0 0 0 0 0,0 1 0 0 0,1 0-1 0 0,1 0 1 0 0,0 1 0 0 0,1 0 0 0 0,0 0-1 0 0,-5 13 4 0 0,12-22-1 0 0,1-1 0 0 0,-1 1 0 0 0,1-1 0 0 0,0 1 0 0 0,0-1 0 0 0,0 1 0 0 0,1-1 0 0 0,-1 1 0 0 0,1-1 0 0 0,0 1 0 0 0,0-1 0 0 0,0 1 0 0 0,0-1 0 0 0,0 0 0 0 0,1 1 0 0 0,-1-1 0 0 0,1 0 0 0 0,0 0 0 0 0,0 0 0 0 0,1-1 0 0 0,-1 1 0 0 0,0 0 0 0 0,1-1 0 0 0,-1 1 0 0 0,1-1 0 0 0,0 0 0 0 0,0 0 0 0 0,0 0 0 0 0,0 0 0 0 0,0-1 0 0 0,1 1 0 0 0,-1-1 0 0 0,0 0 0 0 0,1 0 0 0 0,-1 0 0 0 0,1 0 0 0 0,-1 0 0 0 0,1-1 0 0 0,-1 0 0 0 0,1 0 0 0 0,-1 0 0 0 0,3 0 1 0 0,155 4 90 0 0,194-33-64 0 0,-353 30-19 0 0,0 0 1 0 0,0 1-1 0 0,0-1 1 0 0,0 1 0 0 0,0 0-1 0 0,0 0 1 0 0,0-1-1 0 0,-1 1 1 0 0,1 0-1 0 0,-1 0 1 0 0,1 1-1 0 0,-1-1 1 0 0,0 0 0 0 0,0 0-1 0 0,0 1 1 0 0,0-1-1 0 0,0 0 1 0 0,0 1-1 0 0,-1-1 1 0 0,1 1-1 0 0,-1-1 1 0 0,0 1 0 0 0,0-1-1 0 0,0 1 1 0 0,0-1-1 0 0,0 1 1 0 0,0 0-1 0 0,-1-1 1 0 0,1 1-1 0 0,-1-1 1 0 0,1 0-1 0 0,-1 1 1 0 0,-1 1-8 0 0,1 5 36 0 0,-79 226 58 0 0,80-234-153 0 0,0 0 1 0 0,1 0 0 0 0,-1 1 0 0 0,0-1 0 0 0,1 0 0 0 0,-1 0-1 0 0,1 0 1 0 0,-1 0 0 0 0,1 0 0 0 0,-1 0 0 0 0,1 0 0 0 0,0 0 0 0 0,0 0-1 0 0,0 0 1 0 0,-1 0 0 0 0,1 0 0 0 0,0 0 0 0 0,0 0 0 0 0,0-1-1 0 0,0 1 1 0 0,1 0 0 0 0,-1-1 0 0 0,0 1 0 0 0,0-1 0 0 0,0 1-1 0 0,0-1 1 0 0,1 1 0 0 0,-1-1 0 0 0,0 0 0 0 0,0 0 0 0 0,0 0-1 0 0,1 0 1 0 0,-1 0 0 0 0,0 0 0 0 0,0 0 0 0 0,1 0 0 0 0,-1 0 0 0 0,0 0-1 0 0,1-1 59 0 0,54-8-4473 0 0,-38 2 2075 0 0,1 0-4015 0 0,-4 3-5022 0 0</inkml:trace>
  <inkml:trace contextRef="#ctx0" brushRef="#br0" timeOffset="-14291.135">11686 1067 7674 0 0,'0'0'3408'0'0,"0"0"-502"0"0,0 0-506 0 0,0 0-353 0 0,0 0-271 0 0,0 0-293 0 0,0 0-316 0 0,0 0-290 0 0,0 0-246 0 0,0 0-169 0 0,0 0-92 0 0,0 0-35 0 0,0 0-28 0 0,-26 10-27 0 0,-87 34-53 0 0,37 9 53 0 0,62-39-218 0 0,3-4-21 0 0,0-2-20 0 0,1 0 0 0 0,-1 1 0 0 0,1 0 0 0 0,1 0 0 0 0,0 1 0 0 0,0 0 0 0 0,1 1 0 0 0,0 0 0 0 0,1 0 0 0 0,0 1 0 0 0,0 0 0 0 0,2 0 0 0 0,-1 0 0 0 0,2 1 0 0 0,0-1 0 0 0,0 1 0 0 0,1 0 0 0 0,1 1 0 0 0,0-1-1 0 0,0 13-20 0 0,4-23 7 0 0,0 1 0 0 0,0 0 0 0 0,0-1 0 0 0,0 0 0 0 0,1 1 0 0 0,0-1 0 0 0,-1 0 0 0 0,1 0 0 0 0,0-1 0 0 0,1 1 0 0 0,-1 0 0 0 0,0-1 0 0 0,1 0-1 0 0,-1 0 1 0 0,1 0 0 0 0,0 0 0 0 0,0-1 0 0 0,0 1 0 0 0,0-1 0 0 0,0 0 0 0 0,0 0 0 0 0,0-1 0 0 0,0 1 0 0 0,0-1 0 0 0,0 0 0 0 0,0 0 0 0 0,0 0-1 0 0,0 0 1 0 0,0-1 0 0 0,1 0 0 0 0,1 0-7 0 0,1 1 26 0 0,7-3 23 0 0,0 0 1 0 0,1-1 0 0 0,-2 0 0 0 0,1-1 0 0 0,0-1 0 0 0,-1 0 0 0 0,0-1-1 0 0,0 0 1 0 0,-1-1 0 0 0,0-1 0 0 0,-1 0 0 0 0,1 0 0 0 0,1-4-50 0 0,150-173 410 0 0,-107 155-424 0 0,-41 62 8 0 0,24 59 65 0 0,-21-43-1322 0 0,3-2-3585 0 0,-16-34-1508 0 0,-1-3-5874 0 0</inkml:trace>
  <inkml:trace contextRef="#ctx0" brushRef="#br0" timeOffset="-13827.804">12080 1490 18268 0 0,'0'0'1165'0'0,"0"0"-248"0"0,0 0 16 0 0,0 0 82 0 0,0 0 15 0 0,0 0-111 0 0,0 0-175 0 0,0 0-166 0 0,0 0-95 0 0,26-34-97 0 0,82-107-96 0 0,-44 62 53 0 0,33-16-113 0 0,-97 95-233 0 0,0 1 1 0 0,-1-1 0 0 0,1 0 0 0 0,0 1 0 0 0,0-1 0 0 0,0 0 0 0 0,-1 0 0 0 0,1 1 0 0 0,0-1 0 0 0,0 0 0 0 0,0 1 0 0 0,0-1 0 0 0,0 1 0 0 0,0-1 0 0 0,0 0 0 0 0,0 1 0 0 0,0-1 0 0 0,0 0 0 0 0,0 1 0 0 0,0-1 0 0 0,0 0 0 0 0,0 1 0 0 0,0-1 0 0 0,0 0 0 0 0,0 1 0 0 0,0-1 0 0 0,0 0 0 0 0,0 1 0 0 0,0-1 0 0 0,1 0 0 0 0,-1 1 0 0 0,0-1-1 0 0,0 0 1 0 0,0 1 0 0 0,1-1 0 0 0,-1 0 0 0 0,0 0 0 0 0,1 0 0 0 0,-1 1 0 0 0,0-1 0 0 0,0 0 0 0 0,1 0 0 0 0,-1 0 0 0 0,0 1 0 0 0,1-1 0 0 0,-1 0 0 0 0,0 0 0 0 0,1 0 0 0 0,-1 0 0 0 0,0 0 0 0 0,1 0 0 0 0,-1 0 0 0 0,0 0 0 0 0,1 0 0 0 0,-1 0 0 0 0,1 0 0 0 0,-1 0 0 0 0,0 0 0 0 0,1 0 0 0 0,-1 0 0 0 0,0 0 0 0 0,1 0 0 0 0,-1 0 0 0 0,0 0-1 0 0,1-1 1 0 0,-1 1 0 0 0,0 0 0 0 0,1 0 2 0 0,-7 31 34 0 0,-8 6-29 0 0,9-24 5 0 0,0 0 0 0 0,0 1 0 0 0,1-1 0 0 0,1 1 0 0 0,0 0 0 0 0,1 0 0 0 0,0 0 0 0 0,1 0 0 0 0,1 12-10 0 0,2-24 8 0 0,0-1 1 0 0,0 0-1 0 0,0 0 0 0 0,0 0 0 0 0,0 0 0 0 0,0 0 0 0 0,0-1 1 0 0,0 1-1 0 0,0-1 0 0 0,0 1 0 0 0,0-1 0 0 0,1 0 1 0 0,-1 0-1 0 0,0 0 0 0 0,0 0 0 0 0,0 0 0 0 0,0 0 0 0 0,1 0 1 0 0,-1-1-1 0 0,0 1 0 0 0,0-1 0 0 0,1 0-8 0 0,110-85 507 0 0,-58 33-306 0 0,-39 35-164 0 0,1 1 0 0 0,1 0 0 0 0,0 1 0 0 0,2 2 1 0 0,-1 0-1 0 0,2 0 0 0 0,0 2 0 0 0,0 1 0 0 0,14-5-37 0 0,-33 15 6 0 0,-1 1 1 0 0,0-1-1 0 0,1 1 1 0 0,-1 0 0 0 0,1 0-1 0 0,-1 0 1 0 0,1 0-1 0 0,-1 0 1 0 0,1 0-1 0 0,-1 0 1 0 0,1 0 0 0 0,-1 0-1 0 0,1 1 1 0 0,-1-1-1 0 0,1 1 1 0 0,-1-1-1 0 0,0 1 1 0 0,1-1 0 0 0,-1 1-1 0 0,0 0 1 0 0,1 0-1 0 0,-1 0 1 0 0,0-1-1 0 0,0 1 1 0 0,0 0 0 0 0,0 1-1 0 0,0-1 1 0 0,0 0-1 0 0,0 0 1 0 0,0 0-1 0 0,0 1 1 0 0,-1-1 0 0 0,1 0-1 0 0,0 1 1 0 0,-1-1-1 0 0,1 0 1 0 0,-1 1-1 0 0,1-1 1 0 0,-1 1 0 0 0,0-1-1 0 0,0 1 1 0 0,0-1-1 0 0,0 1 1 0 0,0-1-1 0 0,0 1 1 0 0,0-1 0 0 0,0 1-1 0 0,0-1 1 0 0,-1 1-1 0 0,1-1 1 0 0,-1 0-1 0 0,1 1 1 0 0,-1-1 0 0 0,1 1-1 0 0,-1-1 1 0 0,0 0-7 0 0,1 8 33 0 0,0-8-28 0 0,12 116 267 0 0,-11-113-289 0 0,0-1 1 0 0,0 1 0 0 0,1-1 0 0 0,-1 0 0 0 0,1 1-1 0 0,0-1 1 0 0,0 0 0 0 0,0 0 0 0 0,0 0 0 0 0,0 0-1 0 0,1-1 1 0 0,-1 1 0 0 0,1 0 0 0 0,-1-1 0 0 0,1 0-1 0 0,0 0 1 0 0,0 0 0 0 0,1 0 0 0 0,-1 0 0 0 0,0 0 0 0 0,0-1-1 0 0,1 0 1 0 0,-1 0 0 0 0,1 0 0 0 0,-1 0 0 0 0,1 0-1 0 0,0-1 1 0 0,-1 1 0 0 0,1-1 0 0 0,2 0 16 0 0,73-11-3062 0 0,-55 2-1412 0 0,0-4-4612 0 0,-12 6-2989 0 0</inkml:trace>
  <inkml:trace contextRef="#ctx0" brushRef="#br0" timeOffset="-13530.054">13483 916 11682 0 0,'0'0'3093'0'0,"0"0"-727"0"0,0 0-462 0 0,0 0-150 0 0,0 0-123 0 0,0 0-164 0 0,0 0-288 0 0,0 0-324 0 0,0 0-268 0 0,0 0-215 0 0,0 0-98 0 0,0 0-59 0 0,0 0-56 0 0,-14 6-34 0 0,-113 58 75 0 0,125-63-203 0 0,1-1 0 0 0,-1 1 0 0 0,0 0 0 0 0,1 0 0 0 0,-1 0 0 0 0,1 0 0 0 0,-1 0 0 0 0,1 0 0 0 0,0 1 0 0 0,0-1 1 0 0,-1 0-1 0 0,1 1 0 0 0,0-1 0 0 0,0 0 0 0 0,0 1 0 0 0,0 0 0 0 0,1-1 0 0 0,-1 1 0 0 0,0 0 0 0 0,1-1 0 0 0,-1 1 0 0 0,1 0 0 0 0,-1-1 0 0 0,1 1 0 0 0,0 0 0 0 0,0 0 0 0 0,0 0 0 0 0,0-1 0 0 0,0 1 0 0 0,0 0 0 0 0,0 0 0 0 0,1-1 0 0 0,-1 1 0 0 0,1 1 3 0 0,77 34-23 0 0,-70-35 23 0 0,1 1 0 0 0,-1 0 1 0 0,0 0-1 0 0,-1 0 0 0 0,1 1 1 0 0,-1 0-1 0 0,1 1 1 0 0,-1 0-1 0 0,-1 0 0 0 0,1 0 1 0 0,-1 1-1 0 0,1 0 1 0 0,-2 0-1 0 0,1 1 0 0 0,-1-1 1 0 0,0 1-1 0 0,0 0 1 0 0,-1 1-1 0 0,0-1 0 0 0,-1-1 29 0 0,-1 0-1 0 0,1-1 1 0 0,-1 1 0 0 0,-1 0-1 0 0,1 0 1 0 0,-1 0 0 0 0,0 0-1 0 0,0 0 1 0 0,-1 1 0 0 0,0-1-1 0 0,0 0 1 0 0,-1 0 0 0 0,1 0-1 0 0,-1 0 1 0 0,0 0 0 0 0,-1 0-1 0 0,0 0 1 0 0,0 0 0 0 0,0 0-1 0 0,0 0 1 0 0,-1-1 0 0 0,0 0-1 0 0,0 1 1 0 0,-1-1 0 0 0,0 0-1 0 0,1 0 1 0 0,-2-1 0 0 0,-2 4-29 0 0,-3 1 37 0 0,1 0 1 0 0,-1 0 0 0 0,0-1-1 0 0,-1-1 1 0 0,1 0-1 0 0,-2 0 1 0 0,1-1 0 0 0,-1 0-1 0 0,0-1 1 0 0,0-1-1 0 0,0 0 1 0 0,-1 0 0 0 0,1-1-1 0 0,-1-1 1 0 0,-6 1-38 0 0,7-29-1354 0 0,13 10-1665 0 0,-1 7-1773 0 0,0 1-7698 0 0</inkml:trace>
  <inkml:trace contextRef="#ctx0" brushRef="#br0" timeOffset="-10694.409">0 2208 8266 0 0,'0'0'925'0'0,"0"0"-1038"0"0,0 0-371 0 0,0 0 106 0 0,0 0 250 0 0,0 0 219 0 0,0 0 130 0 0,0 0 134 0 0,0 0 152 0 0,0 0 152 0 0,37-5 86 0 0,116-18 15 0 0,48 3 2058 0 0,647-5 3110 0 0,-280 6-4873 0 0,46 12-417 0 0,1655 7 1045 0 0,-1154-7-1161 0 0,-45-8-9 0 0,-117-4-31 0 0,43-10-360 0 0,328-59 300 0 0,65 24 236 0 0,-678 21 17 0 0,-516 21-115 0 0,-50 22-95 0 0,158-14 143 0 0,-134 8-336 0 0,130 14-272 0 0,80-4 147 0 0,-172-11-100 0 0,-141 3-31 0 0,-66 4-33 0 0,0 0-21 0 0,0 0 4 0 0,-22-8-3006 0 0,9 5-3209 0 0,4 0-5884 0 0</inkml:trace>
  <inkml:trace contextRef="#ctx0" brushRef="#br0" timeOffset="-9996.979">14184 1049 6369 0 0,'0'0'1405'0'0,"0"0"-522"0"0,0 0 74 0 0,0 0 333 0 0,0 0 298 0 0,0 0 139 0 0,0 0-71 0 0,0 0-175 0 0,0 0-189 0 0,0 0-172 0 0,0 0-160 0 0,0 0-122 0 0,10-8-87 0 0,29-21-47 0 0,-29 21-19 0 0,-10 8-51 0 0,-18 18 1620 0 0,18-17-2196 0 0,0-1-7 0 0,0 0-2 0 0,0 0-18 0 0,0 0 0 0 0,0 0 2 0 0,0 0 6 0 0,0 0 2 0 0,0 0 11 0 0,23-30 670 0 0,-25 29-666 0 0,-2 0 0 0 0,1-1 0 0 0,0 1 0 0 0,0 0 0 0 0,0 1 0 0 0,0-1 0 0 0,-1 1 0 0 0,1-1 0 0 0,0 1 0 0 0,0 0 0 0 0,-1 0 0 0 0,1 0 0 0 0,0 1 0 0 0,-1-1 0 0 0,1 1 0 0 0,0 0 0 0 0,0 0 0 0 0,0 0 0 0 0,-3 1-56 0 0,2-1 93 0 0,-37 10-13 0 0,40-11-68 0 0,1 0 7 0 0,0 0 4 0 0,0 0-25 0 0,0 0-23 0 0,0 0-52 0 0,11 0 28 0 0,162-44 7 0 0,-170 44 62 0 0,-1 5-3408 0 0,-7 1 2307 0 0,-3 3-2997 0 0,3-4-2385 0 0,2 0-5776 0 0</inkml:trace>
  <inkml:trace contextRef="#ctx0" brushRef="#br0" timeOffset="-9445.956">14389 1317 7274 0 0,'0'0'2296'0'0,"0"0"-1024"0"0,0 0-214 0 0,0 0 199 0 0,0 0 200 0 0,0 0 91 0 0,0 0-76 0 0,0 0-150 0 0,0 0-180 0 0,0 0-157 0 0,0 0-114 0 0,0 0-101 0 0,0 0-72 0 0,0 1 860 0 0,-68 20-47 0 0,62-19-933 0 0,35-7-46 0 0,-28 5-436 0 0,-1 0 14 0 0,0 0 10 0 0,0 0 7 0 0,-24 4 461 0 0,-50 24-28 0 0,69-26-337 0 0,1 0-2039 0 0,0-1-7001 0 0,2-1-3934 0 0</inkml:trace>
  <inkml:trace contextRef="#ctx0" brushRef="#br0" timeOffset="13714.01">6720 2985 272 0 0,'0'0'1543'0'0,"0"0"-85"0"0,0 0 79 0 0,0 0 218 0 0,0 0 191 0 0,0 0 32 0 0,0 0-135 0 0,0 0-224 0 0,0 0-263 0 0,0 0-266 0 0,0 0-195 0 0,-5-4-139 0 0,-18-26 1692 0 0,17 27 2352 0 0,3 17-3534 0 0,3 26-1949 0 0,0-34 1183 0 0,-4 165 285 0 0,1-62-402 0 0,4 1 0 0 0,10 58-383 0 0,6 38 576 0 0,-17-205-535 0 0,0-1-3 0 0,0 0 4 0 0,0 0-8 0 0,0 0-12 0 0,0 0-7 0 0,0 0 9 0 0,0 0-8 0 0,0 0 9 0 0,0 0-5 0 0,0 0 2 0 0,0 0 2 0 0,0 0 21 0 0,0 0-11 0 0,0 0-21 0 0,0 0-18 0 0,0 0 14 0 0,0 0 0 0 0,0 0-3 0 0,0 0-8 0 0,0 0 14 0 0,0 0 3 0 0,0 0-4 0 0,0 0 3 0 0,0 0 4 0 0,0 0 3 0 0,0 0-4 0 0,0 0-1 0 0,0 0 2 0 0,-22-18 730 0 0,-94-1-852 0 0,66 16 74 0 0,-121 0 30 0 0,-81-5 46 0 0,82 7-10 0 0,76 12 49 0 0,-95-7 150 0 0,130-4-227 0 0,59 0-12 0 0,0 0 14 0 0,0 0 10 0 0,0 0 14 0 0,0 0-21 0 0,0 0-45 0 0,0 0 27 0 0,0 0-1 0 0,-17 8 6 0 0,-46 13-41 0 0,56-19-108 0 0,25-21-1105 0 0,11 2-861 0 0,-9 9-5256 0 0,-9 7-5080 0 0</inkml:trace>
  <inkml:trace contextRef="#ctx0" brushRef="#br0" timeOffset="15245.605">6729 2948 0 0 0,'0'0'701'0'0,"0"0"638"0"0,0 0 350 0 0,0 0 206 0 0,0 0 41 0 0,0 0-121 0 0,0 0-160 0 0,0 0-162 0 0,0 0-145 0 0,0 0-132 0 0,0 0-156 0 0,0 0-139 0 0,-2-3-103 0 0,1 1-344 0 0,-3-5-509 0 0,1 5 4120 0 0,-31 38-2167 0 0,11-14-1785 0 0,-2-1 0 0 0,0-2-1 0 0,-1 0 1 0 0,-1-2 0 0 0,0-1 0 0 0,-1-1 0 0 0,-1-1 0 0 0,-1-2-133 0 0,-14 7 771 0 0,274-1-62 0 0,27-29-205 0 0,-244 10-687 0 0,-14 1 207 0 0,1 0 0 0 0,0 0 1 0 0,0-1-1 0 0,-1 1 0 0 0,1 0 0 0 0,0 0 0 0 0,0-1 1 0 0,-1 1-1 0 0,1 0 0 0 0,0-1 0 0 0,0 1 0 0 0,0 0 0 0 0,0-1 1 0 0,-1 1-1 0 0,1 0 0 0 0,0-1 0 0 0,0 1 0 0 0,0-1 0 0 0,0 1 1 0 0,0 0-1 0 0,0-1 0 0 0,0 1 0 0 0,0-1 0 0 0,0 1 0 0 0,0 0 1 0 0,0-1-1 0 0,0 1 0 0 0,1 0 0 0 0,-1-1 0 0 0,0 1 0 0 0,0 0 1 0 0,0-1-1 0 0,0 1 0 0 0,1 0 0 0 0,-1-1 0 0 0,0 1 0 0 0,0 0 1 0 0,0-1-1 0 0,1 1 0 0 0,-1 0 0 0 0,0 0 0 0 0,1-1 0 0 0,-1 1 1 0 0,0 0-1 0 0,1 0 0 0 0,-1 0 0 0 0,0-1 0 0 0,1 1 0 0 0,-1 0 1 0 0,0 0-1 0 0,1 0 0 0 0,-1 0 0 0 0,0 0 0 0 0,1 0 0 0 0,-1 0 1 0 0,1 0-1 0 0,-1 0 0 0 0,0 0 0 0 0,1 0 0 0 0,-1 0 0 0 0,1 0 1 0 0,-1 0-1 0 0,0 0 0 0 0,1 0 0 0 0,-1 0 0 0 0,0 0 0 0 0,1 1-24 0 0,-75-101 117 0 0,58 81-99 0 0,0-1 0 0 0,1 0 0 0 0,1-1 1 0 0,1-1-1 0 0,1 0 0 0 0,1-1 1 0 0,-1-6-19 0 0,-3 0-11 0 0,2 25 102 0 0,-13 33-121 0 0,-51 41 76 0 0,-58 41-141 0 0,106-86 130 0 0,29-24-53 0 0,0-1-14 0 0,0 0-22 0 0,0 0-16 0 0,0 0-7 0 0,0 0-25 0 0,0 0-14 0 0,15 4-823 0 0,-1 0-2479 0 0,-6 2-5634 0 0,-8-6-3305 0 0</inkml:trace>
  <inkml:trace contextRef="#ctx0" brushRef="#br0" timeOffset="16194.881">7264 3280 8234 0 0,'0'0'1687'0'0,"0"0"-254"0"0,0 0-14 0 0,0 0 55 0 0,0 0-136 0 0,0 0-226 0 0,0 0-169 0 0,0 0-116 0 0,0 0-69 0 0,0 0-60 0 0,0 0-63 0 0,0 0-74 0 0,0 0-34 0 0,19-5-3 0 0,57-13-10 0 0,-68 16-339 0 0,0 0 0 0 0,-1-1 0 0 0,1 0 0 0 0,0-1 0 0 0,-1 1 1 0 0,0-2-1 0 0,0 1 0 0 0,0-1 0 0 0,0 0 0 0 0,-1 0 1 0 0,0 0-1 0 0,0-1 0 0 0,0 0 0 0 0,4-6-175 0 0,-2 2 137 0 0,-4 6-98 0 0,-1 0 0 0 0,0 0 0 0 0,0 0 0 0 0,0-1-1 0 0,0 1 1 0 0,-1-1 0 0 0,0 0 0 0 0,0 0 0 0 0,0 0 0 0 0,0 0-1 0 0,-1 0 1 0 0,0 0 0 0 0,0 0 0 0 0,-1 0 0 0 0,1-1-1 0 0,-1 1 1 0 0,0 0 0 0 0,0-1 0 0 0,-1-2-39 0 0,-2 6-14 0 0,0-1 0 0 0,0 1 0 0 0,0 0 0 0 0,0 0 0 0 0,0 0 1 0 0,0 1-1 0 0,0-1 0 0 0,-1 1 0 0 0,1 0 0 0 0,-1 0 0 0 0,1 0 0 0 0,-1 0 0 0 0,1 0 0 0 0,-1 1 0 0 0,1 0 1 0 0,-1-1-1 0 0,0 1 0 0 0,1 1 0 0 0,-3-1 14 0 0,-13 3-30 0 0,0 2 0 0 0,-1-1 0 0 0,2 2 0 0 0,-1 1 1 0 0,1 0-1 0 0,0 1 0 0 0,0 1 0 0 0,1 1 0 0 0,0 1 0 0 0,1 0 1 0 0,0 1-1 0 0,1 0 0 0 0,0 2 0 0 0,1-1 0 0 0,1 2 0 0 0,-1 0 30 0 0,9-10 26 0 0,-1 0 0 0 0,1 0 0 0 0,0 0-1 0 0,1 1 1 0 0,-1 0 0 0 0,1 0-1 0 0,0 0 1 0 0,0 0 0 0 0,1 1 0 0 0,0-1-1 0 0,0 1 1 0 0,1 0 0 0 0,-1 0-1 0 0,1 0 1 0 0,1 0 0 0 0,0 0 0 0 0,0 0-1 0 0,0 1 1 0 0,1-1 0 0 0,0 0 0 0 0,0 1-1 0 0,0-1 1 0 0,1 0 0 0 0,1 0-1 0 0,-1 1 1 0 0,1-1 0 0 0,0 0 0 0 0,1-1-1 0 0,0 1 1 0 0,0 0 0 0 0,0-1-1 0 0,1 1 1 0 0,0-1 0 0 0,0 0 0 0 0,3 3-26 0 0,7 2 142 0 0,0 0 1 0 0,1-1 0 0 0,0-1-1 0 0,1 0 1 0 0,0-1-1 0 0,1-1 1 0 0,-1 0 0 0 0,1-1-1 0 0,1-1 1 0 0,-1-1 0 0 0,1-1-1 0 0,-1 0 1 0 0,1-1 0 0 0,0-1-1 0 0,0 0 1 0 0,0-1-1 0 0,0-2 1 0 0,7 0-143 0 0,-22 2 8 0 0,74-11 127 0 0,-75-3-1768 0 0,-10 4-5196 0 0,6 8 533 0 0,0-2-6250 0 0</inkml:trace>
  <inkml:trace contextRef="#ctx0" brushRef="#br0" timeOffset="17112.929">7898 3379 7226 0 0,'0'0'1851'0'0,"0"0"-104"0"0,0 0 50 0 0,0 0 106 0 0,0 0-78 0 0,0 0-260 0 0,0 0-323 0 0,0 0-287 0 0,0 0-226 0 0,0 0-170 0 0,0 0-128 0 0,0 0-90 0 0,-6 12 398 0 0,-53 138 907 0 0,28 31-925 0 0,31-179-691 0 0,0 0-1 0 0,-1-1 0 0 0,1 1 0 0 0,1 0 0 0 0,-1 0 0 0 0,0 0 0 0 0,0 0 0 0 0,1 0 1 0 0,-1 0-1 0 0,1 0 0 0 0,0 0 0 0 0,-1 0 0 0 0,1 0 0 0 0,0-1 0 0 0,0 1 0 0 0,0 0 0 0 0,0-1 1 0 0,0 1-1 0 0,1-1 0 0 0,-1 1 0 0 0,0-1 0 0 0,1 1 0 0 0,-1-1 0 0 0,1 0 0 0 0,0 0 1 0 0,-1 0-1 0 0,1 0 0 0 0,0 0 0 0 0,0 0 0 0 0,-1 0 0 0 0,1 0 0 0 0,0-1 0 0 0,0 1 1 0 0,0-1-1 0 0,0 0 0 0 0,0 1 0 0 0,0-1 0 0 0,0 0 0 0 0,0 0 0 0 0,0 0 0 0 0,0 0 1 0 0,0 0-1 0 0,0-1-29 0 0,87 1 604 0 0,-88 0-626 0 0,-1 0 0 0 0,-30 0-1776 0 0,2 0-1934 0 0,16 0-2449 0 0,4 0-4805 0 0</inkml:trace>
  <inkml:trace contextRef="#ctx0" brushRef="#br0" timeOffset="17353.936">7627 3515 7810 0 0,'0'0'2811'0'0,"0"0"-1265"0"0,0 0-649 0 0,0 0-26 0 0,0 0 89 0 0,0 0 142 0 0,0 0 74 0 0,0 0-97 0 0,0 0-138 0 0,0 0-119 0 0,0 0-129 0 0,0 0-138 0 0,0 0-131 0 0,34 3-129 0 0,106 7-122 0 0,-7-7-397 0 0,-89-4-4223 0 0,-34 1-4979 0 0</inkml:trace>
  <inkml:trace contextRef="#ctx0" brushRef="#br0" timeOffset="18134.897">7183 2786 7810 0 0,'0'0'1905'0'0,"0"0"-159"0"0,0 0 40 0 0,0 0-84 0 0,0 0-195 0 0,0 0-310 0 0,0 0-353 0 0,0 0-153 0 0,0 0-59 0 0,0 0-37 0 0,0 0-2 0 0,0 0-18 0 0,19-18-28 0 0,89-92 500 0 0,17-16 1155 0 0,-103 101-1905 0 0,-21 25-254 0 0,-1 0-20 0 0,0 0-7 0 0,0 0 0 0 0,0 0-6 0 0,0 0-23 0 0,-2 19 16 0 0,-6 39 141 0 0,29 26-111 0 0,44 19-968 0 0,-53-83-2080 0 0,-9-14-905 0 0,0 2-7680 0 0</inkml:trace>
  <inkml:trace contextRef="#ctx0" brushRef="#br0" timeOffset="21079.878">5440 3740 0 0 0,'0'0'1002'0'0,"0"0"260"0"0,0 0-79 0 0,0 0-137 0 0,0 0-36 0 0,0 0 28 0 0,0 0 59 0 0,0 0 24 0 0,0 0-11 0 0,0 0-33 0 0,0 0-46 0 0,0 0-57 0 0,0 0-69 0 0,0 0-67 0 0,0 0-82 0 0,4 0 2700 0 0,17 0-2158 0 0,-10-2-1042 0 0,-1 0 0 0 0,1-1 0 0 0,0 0-1 0 0,-1-1 1 0 0,0 0 0 0 0,0 0 0 0 0,0-1-1 0 0,-1-1 1 0 0,0 1 0 0 0,1-2-1 0 0,-2 1-255 0 0,25-14 480 0 0,-11 7-246 0 0,-1-1 0 0 0,0 0 1 0 0,-1-2-1 0 0,-1 0 0 0 0,0-1 0 0 0,-1-1 1 0 0,-1-1-1 0 0,12-17-234 0 0,-9 5 681 0 0,-20 31-601 0 0,0 0-9 0 0,0 0-14 0 0,0 0-21 0 0,3 33-261 0 0,14 44 453 0 0,5 77 184 0 0,-3 12-67 0 0,4-62-266 0 0,-17-84 447 0 0,-21-26 709 0 0,1-8-1231 0 0,-2-5 65 0 0,-32-44 24 0 0,-48-21 49 0 0,-109 4-472 0 0,205 80-105 0 0,-10-4 45 0 0,14 3-8536 0 0,2 1-3436 0 0</inkml:trace>
  <inkml:trace contextRef="#ctx0" brushRef="#br0" timeOffset="22546.808">4017 3309 464 0 0,'0'0'1910'0'0,"0"0"-698"0"0,0 0-200 0 0,0 0 155 0 0,0 0 258 0 0,0 0 120 0 0,0 0-58 0 0,0 0-191 0 0,0 0-186 0 0,0 0-72 0 0,0 0-58 0 0,5 6-67 0 0,50 32 1512 0 0,-39-35-2119 0 0,0-1-1 0 0,0-1 1 0 0,0-1 0 0 0,0 0 0 0 0,0-1 0 0 0,1-1-1 0 0,-1 0 1 0 0,-1-2 0 0 0,1 1 0 0 0,0-2-1 0 0,-1 0 1 0 0,0-1 0 0 0,0-1 0 0 0,0 0 0 0 0,-1 0-1 0 0,0-2 1 0 0,-1 0 0 0 0,0 0 0 0 0,0-2-1 0 0,-1 1 1 0 0,10-12-306 0 0,-17 16 48 0 0,0 0 0 0 0,0 0 0 0 0,-1 0 0 0 0,0 0 0 0 0,0-1 0 0 0,0 1 0 0 0,-1-1 0 0 0,0 0 1 0 0,0 0-1 0 0,-1-1 0 0 0,0 1 0 0 0,0 0 0 0 0,-1-1 0 0 0,0 0-48 0 0,0 4 3 0 0,-1 1 0 0 0,0 0 0 0 0,0 0 0 0 0,0-1 0 0 0,0 1 0 0 0,0 0 0 0 0,-1-1 0 0 0,0 1 0 0 0,1 0 0 0 0,-1 0 0 0 0,-1 0 0 0 0,1 0 0 0 0,0 0 0 0 0,-1 0 0 0 0,1 0 0 0 0,-1 0 0 0 0,0 0 0 0 0,0 0-1 0 0,0 1 1 0 0,0-1 0 0 0,-1 1 0 0 0,1 0 0 0 0,-1 0 0 0 0,1 0 0 0 0,-1 0 0 0 0,0 0 0 0 0,1 0 0 0 0,-1 1 0 0 0,0-1 0 0 0,0 1 0 0 0,-1 0 0 0 0,-1-1-3 0 0,-6-1-44 0 0,-1 1 0 0 0,1 0-1 0 0,-1 1 1 0 0,1 0 0 0 0,-1 1-1 0 0,0 0 1 0 0,1 1 0 0 0,-1 0-1 0 0,1 1 1 0 0,-1 0 0 0 0,1 1-1 0 0,0 0 1 0 0,0 1 0 0 0,0 0-1 0 0,0 0 1 0 0,1 1 0 0 0,-1 1-1 0 0,1 0 1 0 0,1 0 0 0 0,-10 8 44 0 0,6-3 10 0 0,0 0 0 0 0,0 1 0 0 0,1 0 0 0 0,1 0 0 0 0,0 2 0 0 0,1-1 0 0 0,0 1 0 0 0,1 1 1 0 0,0 0-1 0 0,2 0 0 0 0,0 0 0 0 0,0 1 0 0 0,1 0 0 0 0,1 2-10 0 0,3-10 31 0 0,1 0-1 0 0,0 0 1 0 0,0 0 0 0 0,1 0 0 0 0,0 0 0 0 0,0 1 0 0 0,1-1-1 0 0,0 0 1 0 0,0 0 0 0 0,1 0 0 0 0,0 0 0 0 0,1-1-1 0 0,0 1 1 0 0,0 0 0 0 0,0-1 0 0 0,1 0 0 0 0,0 0-1 0 0,1 0 1 0 0,-1 0 0 0 0,5 4-31 0 0,-2-2 99 0 0,0 1 0 0 0,1-1 0 0 0,0 0 1 0 0,0 0-1 0 0,1-1 0 0 0,0 0 0 0 0,0-1 0 0 0,1 0 0 0 0,0 0 0 0 0,1-1 0 0 0,-1 0 1 0 0,1-1-1 0 0,0-1 0 0 0,1 1 0 0 0,-1-2 0 0 0,1 1 0 0 0,-1-2 0 0 0,5 1-99 0 0,8 1 150 0 0,1-1-1 0 0,0-2 0 0 0,-1 0 0 0 0,1-1 0 0 0,0-2 0 0 0,-1-1 1 0 0,4-1-150 0 0,9-3 14 0 0,-41-1-3276 0 0,-1 5-5361 0 0,1 3-3378 0 0</inkml:trace>
  <inkml:trace contextRef="#ctx0" brushRef="#br0" timeOffset="23217.737">4742 3398 5473 0 0,'0'0'1451'0'0,"0"0"-192"0"0,0 0 57 0 0,0 0 134 0 0,0 0 38 0 0,0 0-157 0 0,0 0-281 0 0,0 0-286 0 0,0 0-213 0 0,0 0-107 0 0,0 0-61 0 0,0 0-23 0 0,-16 19 10 0 0,-49 63 1 0 0,28-7 727 0 0,-5 17 910 0 0,48-129 994 0 0,8 3-2967 0 0,2 1 0 0 0,1 1 0 0 0,1 1 0 0 0,2 0 0 0 0,1 1 0 0 0,8-7-35 0 0,-12 15-27 0 0,-16 19 28 0 0,-1 2 14 0 0,0 1-19 0 0,0 0-16 0 0,0 0-29 0 0,17 138 364 0 0,-16-132-283 0 0,1-1 0 0 0,0 1 0 0 0,0-1 1 0 0,0 1-1 0 0,1-1 0 0 0,0 0 0 0 0,0 0 1 0 0,0 0-1 0 0,1 0 0 0 0,0-1 0 0 0,-1 1 1 0 0,2-1-1 0 0,-1 0 0 0 0,0 0 0 0 0,1 0 1 0 0,0-1-1 0 0,0 0 0 0 0,0 0 0 0 0,0 0 0 0 0,0 0 1 0 0,5 1-33 0 0,-6-3 52 0 0,-1 0 0 0 0,1-1 1 0 0,-1 1-1 0 0,1-1 0 0 0,-1 1 0 0 0,1-1 1 0 0,-1 0-1 0 0,1-1 0 0 0,0 1 0 0 0,-1-1 1 0 0,1 1-1 0 0,-1-1 0 0 0,0 0 0 0 0,1 0 1 0 0,-1-1-1 0 0,0 1 0 0 0,1-1 0 0 0,-1 1 1 0 0,0-1-1 0 0,0 0 0 0 0,0 0 1 0 0,-1 0-1 0 0,1-1 0 0 0,0 1 0 0 0,-1-1 1 0 0,0 0-1 0 0,1 1 0 0 0,-1-1 0 0 0,0 0 1 0 0,0 0-1 0 0,0-1-52 0 0,38-105 519 0 0,-39 104-601 0 0,0 0 0 0 0,-1 0 0 0 0,1 0 0 0 0,-1 0 0 0 0,0 0 0 0 0,0 0 0 0 0,-1 0 0 0 0,1 0 0 0 0,-1 0 0 0 0,0 0 0 0 0,-1 0 0 0 0,1 0 0 0 0,-1 1 0 0 0,-1-4 82 0 0,-8 3-3848 0 0,6 3-2408 0 0,2 1-5957 0 0</inkml:trace>
  <inkml:trace contextRef="#ctx0" brushRef="#br0" timeOffset="24068.387">4137 2750 7994 0 0,'0'0'1888'0'0,"0"0"-55"0"0,0 0 140 0 0,0 0 30 0 0,0 0-181 0 0,0 0-334 0 0,0 0-378 0 0,0 0-313 0 0,0 0-195 0 0,0 0-102 0 0,0 0-60 0 0,0 0-17 0 0,0 0 16 0 0,4-4 10 0 0,141-155 2285 0 0,-41 28-2109 0 0,-102 127-610 0 0,-1 3-15 0 0,-1 0 1 0 0,0 1 0 0 0,0-1 0 0 0,0 0 0 0 0,1 1 0 0 0,-1-1 0 0 0,0 0 0 0 0,1 0-1 0 0,-1 1 1 0 0,1-1 0 0 0,-1 1 0 0 0,1-1 0 0 0,-1 0 0 0 0,1 1 0 0 0,-1-1 0 0 0,1 1-1 0 0,0-1 1 0 0,-1 1 0 0 0,1-1 0 0 0,0 1 0 0 0,-1 0 0 0 0,1-1 0 0 0,0 1-1 0 0,-1 0 1 0 0,1 0 0 0 0,0-1 0 0 0,0 1 0 0 0,0 0 0 0 0,-1 0 0 0 0,1 0 0 0 0,0 0-1 0 0,0 0 1 0 0,-1 0 0 0 0,1 0 0 0 0,0 0 0 0 0,0 0 0 0 0,0 0 0 0 0,-1 1 0 0 0,1-1-1 0 0,0 0 1 0 0,-1 1 0 0 0,1-1 0 0 0,0 0 0 0 0,0 1 0 0 0,0-1-1 0 0,10 20 137 0 0,0-1-1 0 0,-2 1 1 0 0,0 1 0 0 0,-1 0-1 0 0,-1 0 1 0 0,1 9-137 0 0,-7-28 13 0 0,30 58 303 0 0,3-15-1435 0 0,-19-28-5605 0 0,-11-13-5490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0 3729 0 0,'0'0'3056'0'0,"0"0"-1283"0"0,0 0-426 0 0,0 0 133 0 0,0 0 235 0 0,0 0 83 0 0,0 0-174 0 0,0 0-328 0 0,0 0-366 0 0,0 0-290 0 0,0 0-197 0 0,6 8 987 0 0,178 3 1217 0 0,-14 26-1640 0 0,-170-37-985 0 0,-1 0 0 0 0,1 0-1 0 0,-1 1 1 0 0,1-1 0 0 0,-1 0 0 0 0,1 0 0 0 0,0 1 0 0 0,-1-1 0 0 0,1 1 0 0 0,0-1 0 0 0,-1 0 0 0 0,1 1 0 0 0,0-1 0 0 0,-1 1 0 0 0,1-1 0 0 0,0 1 0 0 0,0-1 0 0 0,0 1 0 0 0,-1-1 0 0 0,1 1-1 0 0,0-1 1 0 0,0 1 0 0 0,0-1 0 0 0,0 1 0 0 0,0-1 0 0 0,0 1 0 0 0,0-1 0 0 0,0 1 0 0 0,0-1 0 0 0,0 1 0 0 0,0-1 0 0 0,0 1 0 0 0,0-1 0 0 0,1 1 0 0 0,-1-1 0 0 0,0 1 0 0 0,0-1-1 0 0,1 1 1 0 0,-1-1 0 0 0,0 0 0 0 0,0 1 0 0 0,1-1 0 0 0,-1 1 0 0 0,0-1 0 0 0,1 0 0 0 0,-1 1 0 0 0,1-1 0 0 0,-1 0 0 0 0,0 1 0 0 0,1-1 0 0 0,-1 0 0 0 0,1 0 0 0 0,-1 1 0 0 0,1-1 0 0 0,-1 0-1 0 0,1 0 1 0 0,-1 0 0 0 0,1 0 0 0 0,-1 0 0 0 0,1 0 0 0 0,-1 0 0 0 0,1 0 0 0 0,-1 0 0 0 0,1 0 0 0 0,-1 0 0 0 0,1 0 0 0 0,-1 0 0 0 0,1 0 0 0 0,0 0-22 0 0,-44 15 1248 0 0,34-12-1520 0 0,-272 65 592 0 0,115-11-108 0 0,114-32-172 0 0,53-12-99 0 0,4-10 67 0 0,12 6-2 0 0,1-1 0 0 0,1-1 0 0 0,-1 0 0 0 0,1-2 0 0 0,0 0 1 0 0,0-1-1 0 0,1-1 0 0 0,9 0-6 0 0,-3 1-1 0 0,124 28 100 0 0,-100-12-130 0 0,-50-19 38 0 0,0 1 0 0 0,0-1 0 0 0,0 0 1 0 0,0 1-1 0 0,0-1 0 0 0,-1 0 0 0 0,1 1 0 0 0,0-1 0 0 0,-1 0 1 0 0,1 0-1 0 0,0 1 0 0 0,-1-1 0 0 0,0 0 0 0 0,1 0 0 0 0,-1 0 1 0 0,0 0-1 0 0,0 0 0 0 0,1 0 0 0 0,-1 0 0 0 0,0 0 0 0 0,0 0 1 0 0,0 0-1 0 0,0 0 0 0 0,0 0 0 0 0,0-1 0 0 0,-1 1 0 0 0,1 0 1 0 0,0-1-1 0 0,0 1 0 0 0,0-1 0 0 0,-1 0 0 0 0,1 1 0 0 0,0-1 1 0 0,-1 0-8 0 0,-3 3 17 0 0,-198 104 171 0 0,-17 4-98 0 0,199-99-116 0 0,5-4 29 0 0,0 1 0 0 0,1 1 1 0 0,0 0-1 0 0,1 1 0 0 0,0 1 0 0 0,1 0 1 0 0,0 1-1 0 0,1 0-3 0 0,12-11-1 0 0,1 0 0 0 0,-1 0 0 0 0,1 0 0 0 0,0 0 0 0 0,0 0 0 0 0,0 0 0 0 0,0 0 0 0 0,0 0 0 0 0,0 0 0 0 0,0-1 0 0 0,1 1 0 0 0,-1 0 0 0 0,1-1 0 0 0,-1 1 0 0 0,1-1 0 0 0,0 1 0 0 0,-1-1 0 0 0,1 0 0 0 0,0 0 0 0 0,0 0 0 0 0,0 0 0 0 0,0 0 0 0 0,0 0-1 0 0,0-1 1 0 0,0 1 0 0 0,0 0 0 0 0,0-1 0 0 0,0 0 0 0 0,1 1 1 0 0,16 4 47 0 0,1-1 0 0 0,-1-1-1 0 0,1 0 1 0 0,0-1 0 0 0,0-2-1 0 0,0 0 1 0 0,0-1-1 0 0,1-1-46 0 0,-4 2 52 0 0,198-36 516 0 0,-95 17-315 0 0,-120 19-238 0 0,0 0 19 0 0,0 0-2 0 0,-28 0-1584 0 0,17 0 914 0 0,9 0-9153 0 0,2 0-1929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4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212 111 14739 0 0,'0'0'1398'0'0,"0"0"-198"0"0,0 0-17 0 0,0 0 53 0 0,0 0-17 0 0,0 0-163 0 0,0 0-254 0 0,0 0-247 0 0,0 0-135 0 0,0 0 25 0 0,0 0 49 0 0,0 0 35 0 0,0 0 7 0 0,-2 17-110 0 0,-24 126 351 0 0,-39 183-157 0 0,54-271-2844 0 0,12-92-2742 0 0,3 12-3499 0 0,-2 14-2755 0 0</inkml:trace>
  <inkml:trace contextRef="#ctx0" brushRef="#br0" timeOffset="230.365">56 82 9858 0 0,'0'0'1179'0'0,"0"0"-275"0"0,0 0-29 0 0,0 0 149 0 0,0 0 170 0 0,0 0 111 0 0,0 0-22 0 0,0 0-84 0 0,0 0-133 0 0,0 0-170 0 0,0 0-162 0 0,0 0-108 0 0,33-4-75 0 0,106-13-48 0 0,47-18 863 0 0,-9 10-1680 0 0,-183 40-1217 0 0,-45 23-3742 0 0,30-25-1174 0 0,6-2-4551 0 0</inkml:trace>
  <inkml:trace contextRef="#ctx0" brushRef="#br0" timeOffset="412.639">1 431 7730 0 0,'0'0'2128'0'0,"0"0"-385"0"0,0 0 32 0 0,0 0 58 0 0,0 0-132 0 0,0 0-226 0 0,0 0-270 0 0,0 0-212 0 0,32-1-215 0 0,103-5-209 0 0,-6-12 83 0 0,-76 15-1652 0 0,-31 2-5139 0 0,-14 1-5071 0 0</inkml:trace>
  <inkml:trace contextRef="#ctx0" brushRef="#br0" timeOffset="1008.075">560 505 4385 0 0,'0'0'3833'0'0,"0"0"-1145"0"0,0 0-505 0 0,0 0-122 0 0,0 0-182 0 0,0 0-303 0 0,0 0-319 0 0,0 0-276 0 0,0 0-201 0 0,0 0-128 0 0,0 0-66 0 0,0 0-54 0 0,4 17 1955 0 0,-41 165-1620 0 0,2-72-492 0 0,17-62-242 0 0,18-48-149 0 0,0-1-1006 0 0,0-2-2720 0 0,0-3-5395 0 0,0 5-2497 0 0</inkml:trace>
  <inkml:trace contextRef="#ctx0" brushRef="#br0" timeOffset="1264.099">352 715 5753 0 0,'0'0'5851'0'0,"0"0"-2928"0"0,0 0-1213 0 0,0 0-345 0 0,0 0-240 0 0,0 0-178 0 0,0 0-117 0 0,0 0-84 0 0,0 0-106 0 0,0 0-113 0 0,0 0-122 0 0,0 0-125 0 0,21-4-98 0 0,64-14-94 0 0,-1 14-795 0 0,-69 6-1773 0 0,-11-1 17 0 0,5 0-8674 0 0</inkml:trace>
  <inkml:trace contextRef="#ctx0" brushRef="#br0" timeOffset="2411.56">446 892 0 0 0,'0'0'719'0'0,"0"0"409"0"0,0 0 111 0 0,0 0 61 0 0,0 0 41 0 0,0 0-60 0 0,0 0-150 0 0,0 0-209 0 0,0 0-177 0 0,0 0-118 0 0,0 0-47 0 0,32 0 8486 0 0,67-11-5340 0 0,-96 10-4987 0 0,0 0 3995 0 0,-1 0-2974 0 0,0 0-3507 0 0,1 1-9845 0 0,-3 0 5893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658 343 0 0 0,'0'0'1291'0'0,"0"0"-193"0"0,0 0 70 0 0,0 0 239 0 0,0 0 253 0 0,0 0 186 0 0,0 0-32 0 0,0 0-134 0 0,0 0-193 0 0,0 0-256 0 0,0 0-207 0 0,-5-7-161 0 0,-25-30 470 0 0,23 31-895 0 0,0-1-1 0 0,0 2 0 0 0,-1-1 0 0 0,0 1 0 0 0,0 0 0 0 0,0 1 0 0 0,-1 0 0 0 0,0 0 0 0 0,1 1 0 0 0,-7-2-437 0 0,-6 0 159 0 0,0 2 0 0 0,0 0 0 0 0,0 1-1 0 0,-1 1 1 0 0,1 1 0 0 0,-20 2-159 0 0,10 3 167 0 0,0 1 0 0 0,1 1 0 0 0,-1 1 0 0 0,2 2 0 0 0,-9 4-167 0 0,36-13 15 0 0,1-1-13 0 0,1 0 1 0 0,-1 0-1 0 0,1 0 0 0 0,-1 0 1 0 0,1-1-1 0 0,-1 1 1 0 0,1 0-1 0 0,-1 0 0 0 0,1 0 1 0 0,-1 0-1 0 0,1 0 1 0 0,-1 1-1 0 0,1-1 0 0 0,-1 0 1 0 0,1 0-1 0 0,-1 0 1 0 0,1 0-1 0 0,0 0 0 0 0,-1 1 1 0 0,1-1-1 0 0,-1 0 1 0 0,1 0-1 0 0,-1 1 0 0 0,1-1 1 0 0,0 0-1 0 0,-1 1 1 0 0,1-1-1 0 0,0 0 0 0 0,-1 1 1 0 0,1-1-1 0 0,0 1 0 0 0,-1-1 1 0 0,1 0-1 0 0,0 1 1 0 0,0-1-1 0 0,-1 1 0 0 0,1-1 1 0 0,0 1-1 0 0,0-1 1 0 0,0 1-1 0 0,0-1 0 0 0,0 1 1 0 0,0-1-1 0 0,0 1 1 0 0,0-1-1 0 0,0 1 0 0 0,0-1 1 0 0,0 1-1 0 0,0-1 1 0 0,0 1-1 0 0,0-1 0 0 0,0 1 1 0 0,1-1-1 0 0,-1 1 1 0 0,0-1-1 0 0,0 1 0 0 0,0-1 1 0 0,1 0-1 0 0,-1 1-2 0 0,32 11 94 0 0,192 7 368 0 0,-223-19-455 0 0,0 0 0 0 0,0 0-1 0 0,-1 0 1 0 0,1 0 0 0 0,0 0-1 0 0,0 0 1 0 0,0 1 0 0 0,0-1-1 0 0,0 0 1 0 0,0 1 0 0 0,0-1-1 0 0,0 0 1 0 0,0 1-1 0 0,0-1 1 0 0,-1 1 0 0 0,1 0-1 0 0,0-1 1 0 0,0 1 0 0 0,-1-1-1 0 0,1 1 1 0 0,0 0 0 0 0,-1 0-1 0 0,1 0 1 0 0,-1-1 0 0 0,1 1-1 0 0,-1 0 1 0 0,1 0 0 0 0,-1 0-1 0 0,1 0 1 0 0,-1 0 0 0 0,0 0-1 0 0,0 0 1 0 0,1 0 0 0 0,-1 0-1 0 0,0 0 1 0 0,0 0 0 0 0,0 0-1 0 0,0-1 1 0 0,0 1 0 0 0,0 0-1 0 0,0 0 1 0 0,-1 0 0 0 0,1 0-1 0 0,0 0 1 0 0,-1 0-1 0 0,1 0 1 0 0,0 0 0 0 0,-1 0-1 0 0,1 0 1 0 0,-1 0 0 0 0,0 0-7 0 0,-30 40 438 0 0,-170 113 58 0 0,151-123-410 0 0,34-23-56 0 0,1 1 0 0 0,0 0 1 0 0,0 2-1 0 0,1 0 0 0 0,1 0 0 0 0,0 1 1 0 0,0 1-1 0 0,-3 5-30 0 0,14-16 9 0 0,0 0-1 0 0,0 0 1 0 0,1 1 0 0 0,-1-1-1 0 0,1 0 1 0 0,0 1 0 0 0,0-1-1 0 0,0 1 1 0 0,0-1 0 0 0,0 1 0 0 0,0-1-1 0 0,1 1 1 0 0,-1 0 0 0 0,1-1-1 0 0,0 1 1 0 0,0 0 0 0 0,0-1-1 0 0,0 1 1 0 0,0 0 0 0 0,1-1-1 0 0,-1 1 1 0 0,1 0 0 0 0,-1-1-1 0 0,1 1 1 0 0,0-1 0 0 0,0 1-1 0 0,0-1 1 0 0,1 1 0 0 0,-1-1 0 0 0,0 0-1 0 0,1 0 1 0 0,0 1 0 0 0,-1-1-1 0 0,1 0 1 0 0,0-1 0 0 0,0 1-1 0 0,1 1-8 0 0,92 42 446 0 0,58-31-137 0 0,-128-28-2484 0 0,-28-17-9652 0 0,2 25 8277 0 0,-1-2-6349 0 0</inkml:trace>
  <inkml:trace contextRef="#ctx0" brushRef="#br0" timeOffset="274.248">343 1 11450 0 0,'0'0'1507'0'0,"0"0"-154"0"0,0 0-180 0 0,0 0-26 0 0,0 0 36 0 0,0 0-31 0 0,0 0-87 0 0,0 0-127 0 0,0 0-111 0 0,0 0-60 0 0,0 0-39 0 0,0 0-92 0 0,-1 21-83 0 0,-10 154 839 0 0,5-35-732 0 0,-6 1 1 0 0,-5-2 0 0 0,-10 14-661 0 0,-8 116 61 0 0,34-254-74 0 0,0-14-64 0 0,0 0-1 0 0,1 0 1 0 0,-1 0-1 0 0,1 0 1 0 0,-1 0-1 0 0,1 0 1 0 0,0 1-1 0 0,-1-1 1 0 0,1 0-1 0 0,0 0 1 0 0,0 1-1 0 0,0-1 1 0 0,0 0-1 0 0,0 0 1 0 0,0 1-1 0 0,0-1 1 0 0,0 0-1 0 0,0 0 1 0 0,1 1-1 0 0,-1-1 1 0 0,1 0-1 0 0,-1 0 1 0 0,1 0 0 0 0,-1 0-1 0 0,1 0 1 0 0,-1 1-1 0 0,1-1 1 0 0,0 0-1 0 0,0 0 1 0 0,-1-1-1 0 0,1 1 1 0 0,0 0-1 0 0,0 0 1 0 0,0 0-1 0 0,0 0 1 0 0,0-1-1 0 0,0 1 1 0 0,0-1-1 0 0,1 1 1 0 0,-1-1-1 0 0,0 1 1 0 0,0-1-1 0 0,0 1 1 0 0,1-1 77 0 0,6 0-1542 0 0,1 0-3436 0 0,-4 0-6673 0 0</inkml:trace>
  <inkml:trace contextRef="#ctx0" brushRef="#br0" timeOffset="1521.767">1547 214 3257 0 0,'0'0'1456'0'0,"0"0"-324"0"0,0 0-26 0 0,0 0 322 0 0,0 0 276 0 0,0 0 70 0 0,0 0-97 0 0,0 0-208 0 0,0 0-219 0 0,0 0-147 0 0,0 0-112 0 0,0 0-130 0 0,0-5-81 0 0,-3-14-64 0 0,3 14-95 0 0,0 5-65 0 0,0 0-68 0 0,0 0-69 0 0,0 0-61 0 0,0 0-52 0 0,0 0-22 0 0,0 0-22 0 0,0 0-3 0 0,0 0-13 0 0,0 0 0 0 0,-16 1 1169 0 0,-107 40-761 0 0,-60 13 194 0 0,126-33-524 0 0,57-20-322 0 0,0 0 0 0 0,-1 0 0 0 0,1 0 0 0 0,0-1 0 0 0,0 1 0 0 0,0 0 1 0 0,0 0-1 0 0,0 0 0 0 0,0 0 0 0 0,0 0 0 0 0,0 0 0 0 0,0 0 0 0 0,0 0 0 0 0,1 0 0 0 0,-1-1 0 0 0,0 1 0 0 0,0 0 0 0 0,1 0 0 0 0,-1 0 1 0 0,1 0-1 0 0,-1-1 0 0 0,1 1 0 0 0,-1 0 0 0 0,1 0 0 0 0,-1-1 0 0 0,1 1 0 0 0,0 0 0 0 0,-1-1 0 0 0,1 1 0 0 0,0-1 0 0 0,0 1 0 0 0,-1-1 1 0 0,1 1-1 0 0,0-1 0 0 0,0 0 0 0 0,0 1 0 0 0,0-1 0 0 0,0 0-2 0 0,1 2 18 0 0,8 4-5 0 0,-1 0-1 0 0,2-1 0 0 0,-1 0 1 0 0,0-1-1 0 0,1 0 0 0 0,0-1 0 0 0,0 0 1 0 0,0-1-1 0 0,6 1-12 0 0,187 15 229 0 0,-189-7-190 0 0,-15-11-27 0 0,-5 12 43 0 0,-88 87 243 0 0,8-34-241 0 0,-2-3 0 0 0,-71 36-57 0 0,113-70 20 0 0,-67 64-4 0 0,111-90-13 0 0,-1-1-1 0 0,1 1 1 0 0,0 0 0 0 0,0-1 0 0 0,0 1 0 0 0,1 0 0 0 0,-1 0-1 0 0,0 0 1 0 0,1 0 0 0 0,-1 0 0 0 0,1 0 0 0 0,-1 0 0 0 0,1 0-1 0 0,0 0 1 0 0,0 0 0 0 0,0 0 0 0 0,0 0 0 0 0,0 0-1 0 0,1 0 1 0 0,-1 0 0 0 0,1 0 0 0 0,-1 0 0 0 0,1 0 0 0 0,-1 0-1 0 0,1-1 1 0 0,0 1 0 0 0,0 0 0 0 0,0 0 0 0 0,0-1-1 0 0,1 1 1 0 0,-1 0 0 0 0,0-1 0 0 0,0 1 0 0 0,1-1 0 0 0,-1 0-1 0 0,1 1 1 0 0,0-1 0 0 0,-1 0 0 0 0,1 0 0 0 0,0 0-1 0 0,0 0 1 0 0,0 0 0 0 0,-1-1 0 0 0,2 1-3 0 0,26 5 122 0 0,0-2 1 0 0,0-1-1 0 0,1-2 1 0 0,-1 0-1 0 0,1-2 1 0 0,-1-1-1 0 0,0-2 1 0 0,0-1-1 0 0,0-1 1 0 0,0-1-1 0 0,-1-1 1 0 0,2-3-123 0 0,61-14 350 0 0,-82 20-518 0 0,-9 5 58 0 0,-19 5-4729 0 0,14-3-24 0 0,5-2 4766 0 0,-4 1-11949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9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2931 1330 17628 0 0,'0'0'1216'0'0,"0"0"-122"0"0,0 0 131 0 0,0 0 111 0 0,0 0-89 0 0,0 0-233 0 0,0 0-274 0 0,0 0-264 0 0,0 0-149 0 0,-21 32-100 0 0,-66 99-98 0 0,24-29 83 0 0,50-22-168 0 0,15-78-35 0 0,0 0 0 0 0,0 0 0 0 0,0 0 0 0 0,0 0 0 0 0,1 0 0 0 0,-1-1 0 0 0,1 1 0 0 0,-1-1 0 0 0,1 0 0 0 0,-1 0 0 0 0,1 0 0 0 0,-1 0-1 0 0,1 0 1 0 0,0 0 0 0 0,0-1 0 0 0,-1 1 0 0 0,1-1 0 0 0,0 0 0 0 0,0 0 0 0 0,1 0-9 0 0,-2 0 4 0 0,148 4 272 0 0,-101-4-748 0 0,-76-6-4207 0 0,20 5 1312 0 0,1 0-6999 0 0</inkml:trace>
  <inkml:trace contextRef="#ctx0" brushRef="#br0" timeOffset="248.421">2600 1528 13859 0 0,'0'0'1944'0'0,"0"0"-999"0"0,0 0-9 0 0,0 0 112 0 0,0 0-72 0 0,0 0-104 0 0,0 0-175 0 0,0 0-241 0 0,208-29-168 0 0,-181 25-160 0 0,5 1-136 0 0,-1-1-120 0 0,-3 4-184 0 0,-4-4-353 0 0,3 4-1023 0 0,-10-3-4521 0 0,-4 3-6266 0 0</inkml:trace>
  <inkml:trace contextRef="#ctx0" brushRef="#br0" timeOffset="-1749.999">104 947 3705 0 0,'0'0'3243'0'0,"0"0"-857"0"0,0 0-351 0 0,0 0-58 0 0,0 0-112 0 0,0 0-238 0 0,0 0-340 0 0,0 0-329 0 0,0 0-282 0 0,0 0-184 0 0,0 0-103 0 0,0 0-35 0 0,0 0-13 0 0,0 0 9 0 0,0 0-8 0 0,0 0-39 0 0,0 0-30 0 0,0 0-36 0 0,0 0-1 0 0,0 0-8 0 0,0 0-20 0 0,0 0-6 0 0,0 0-39 0 0,0 0-12 0 0,0 0-7 0 0,0 0-8 0 0,0 0-7 0 0,0 0-1 0 0,0 0-5 0 0,0 0-20 0 0,0 0-5 0 0,7 7 2587 0 0,109 0-1964 0 0,108-7 12 0 0,-224 0-785 0 0,-7-3-1570 0 0,-16 21-3792 0 0,13-7-3034 0 0,3-7-3508 0 0</inkml:trace>
  <inkml:trace contextRef="#ctx0" brushRef="#br0" timeOffset="-1514.058">0 1311 14891 0 0,'0'0'1248'0'0,"0"0"-375"0"0,0 0 96 0 0,0 0 219 0 0,0 0 70 0 0,0 0-123 0 0,0 0-196 0 0,32-10-198 0 0,102-31-189 0 0,27-10 385 0 0,-91 37-1107 0 0,-40 12-4151 0 0,-29 3-2852 0 0,0 2-4838 0 0</inkml:trace>
  <inkml:trace contextRef="#ctx0" brushRef="#br0" timeOffset="-801.974">590 1621 10370 0 0,'0'0'2885'0'0,"0"0"-785"0"0,0 0-445 0 0,0 0-137 0 0,0 0-200 0 0,0 0-261 0 0,0 0-223 0 0,0 0-168 0 0,0 0-107 0 0,0 0-63 0 0,0 0-21 0 0,0 0-3 0 0,2-19-13 0 0,11-58-50 0 0,31-31 1036 0 0,-31 80-1325 0 0,0 0-1 0 0,2 1 1 0 0,2 0 0 0 0,0 1 0 0 0,1 1 0 0 0,2 1 0 0 0,1 0 0 0 0,0 2 0 0 0,2 0 0 0 0,21-15-120 0 0,-19 18 16 0 0,5-4 21 0 0,0 2 1 0 0,2 1-1 0 0,0 1 0 0 0,27-11-37 0 0,-58 30-1 0 0,0 0 1 0 0,1-1-1 0 0,-1 1 0 0 0,0 0 0 0 0,0 0 1 0 0,1 0-1 0 0,-1 0 0 0 0,0 0 1 0 0,0 0-1 0 0,1 0 0 0 0,-1 1 0 0 0,0-1 1 0 0,0 0-1 0 0,1 1 0 0 0,-1-1 1 0 0,0 1-1 0 0,0-1 0 0 0,0 1 0 0 0,0-1 1 0 0,0 1-1 0 0,0 0 0 0 0,0 0 1 0 0,0 0-1 0 0,0-1 0 0 0,0 1 0 0 0,0 0 1 0 0,0 0-1 0 0,-1 0 0 0 0,1 0 0 0 0,0 0 1 0 0,-1 1-1 0 0,1-1 0 0 0,-1 0 1 0 0,1 0-1 0 0,-1 0 0 0 0,1 0 0 0 0,-1 1 1 0 0,0-1-1 0 0,0 0 0 0 0,0 0 1 0 0,1 1-1 0 0,-1-1 0 0 0,0 0 0 0 0,-1 0 1 0 0,1 1-1 0 0,0-1 0 0 0,0 0 1 0 0,0 0-1 0 0,-1 1 0 0 0,1-1 0 0 0,-1 0 1 0 0,1 0-1 0 0,-1 0 0 0 0,1 0 1 0 0,-1 1-1 0 0,0-1 0 0 0,1 0 0 0 0,-2 0 1 0 0,1 11 75 0 0,-9 97 97 0 0,11-106-170 0 0,0 0 0 0 0,0 0 0 0 0,1 0 0 0 0,-1-1-1 0 0,1 1 1 0 0,0 0 0 0 0,0-1 0 0 0,0 0 0 0 0,0 1-1 0 0,0-1 1 0 0,0 0 0 0 0,1 0 0 0 0,-1 0 0 0 0,1 0 0 0 0,-1-1-1 0 0,1 1 1 0 0,0-1 0 0 0,0 0 0 0 0,-1 1 0 0 0,1-1-1 0 0,0 0 1 0 0,0-1 0 0 0,0 1 0 0 0,0 0 0 0 0,1-1-1 0 0,-1 0 1 0 0,0 0 0 0 0,0 0 0 0 0,0 0 0 0 0,0 0 0 0 0,0-1-1 0 0,0 1 1 0 0,0-1 0 0 0,0 0 0 0 0,0 0 0 0 0,0 0-1 0 0,0 0 1 0 0,0 0 0 0 0,0-1 0 0 0,-1 1 0 0 0,1-1-1 0 0,0 0-1 0 0,266-148 40 0 0,-132 95-13 0 0,-136 54-27 0 0,1 1-1 0 0,-1 0 1 0 0,0 0 0 0 0,0 0 0 0 0,0 0-1 0 0,1 0 1 0 0,-1 0 0 0 0,0 1-1 0 0,0-1 1 0 0,0 0 0 0 0,1 1-1 0 0,-1-1 1 0 0,0 1 0 0 0,0-1-1 0 0,0 1 1 0 0,0-1 0 0 0,0 1-1 0 0,0 0 1 0 0,0-1 0 0 0,0 1 0 0 0,0 0-1 0 0,0 0 1 0 0,-1 0 0 0 0,1 0-1 0 0,0 0 1 0 0,-1 0 0 0 0,1 0-1 0 0,0 0 1 0 0,-1 0 0 0 0,1 0-1 0 0,-1 0 1 0 0,1 0 0 0 0,-1 0 0 0 0,0 1-1 0 0,0-1 1 0 0,1 0 0 0 0,-1 0-1 0 0,0 0 1 0 0,0 1 0 0 0,0-1-1 0 0,0 0 1 0 0,0 0 0 0 0,-1 0-1 0 0,1 1 1 0 0,0-1 0 0 0,0 0-1 0 0,-1 0 1 0 0,1 0 0 0 0,-1 0 0 0 0,1 0-1 0 0,-1 1 1 0 0,0 11 51 0 0,-33 101 259 0 0,4-37-221 0 0,23-49-241 0 0,-3 23 116 0 0,7-15-3075 0 0,6-26-3339 0 0,-1-7 986 0 0,0-2-6547 0 0</inkml:trace>
  <inkml:trace contextRef="#ctx0" brushRef="#br0" timeOffset="-352.949">2333 973 13515 0 0,'0'0'2019'0'0,"0"0"-275"0"0,0 0-79 0 0,0 0-128 0 0,0 0-266 0 0,0 0-369 0 0,0 0-286 0 0,0 0-157 0 0,0 0-85 0 0,0 0-47 0 0,0 0-41 0 0,0 0-22 0 0,-36 9-19 0 0,-113 34-30 0 0,47 5 101 0 0,-42 55-31 0 0,137-97-291 0 0,0 1 0 0 0,1 0 0 0 0,0 1 0 0 0,0-1 0 0 0,0 1 0 0 0,1 1 0 0 0,0-1 0 0 0,1 1 0 0 0,0-1 0 0 0,0 1 0 0 0,1 0 0 0 0,0 1 0 0 0,1-1 0 0 0,0 0 0 0 0,0 1 0 0 0,1 0 0 0 0,0 1 6 0 0,2-9-2 0 0,-1 0 0 0 0,0 1 1 0 0,1-1-1 0 0,-1 0 0 0 0,1 0 1 0 0,0 1-1 0 0,-1-1 1 0 0,1 0-1 0 0,0 0 0 0 0,0 0 1 0 0,1 0-1 0 0,-1 0 1 0 0,0 0-1 0 0,1 0 0 0 0,-1-1 1 0 0,1 1-1 0 0,0 0 1 0 0,-1-1-1 0 0,1 1 0 0 0,0-1 1 0 0,0 0-1 0 0,0 1 0 0 0,0-1 1 0 0,0 0-1 0 0,0 0 1 0 0,0 0-1 0 0,1-1 0 0 0,-1 1 1 0 0,0-1-1 0 0,0 1 1 0 0,1-1-1 0 0,-1 1 0 0 0,0-1 1 0 0,2 0 1 0 0,82-12 177 0 0,-42-12-7 0 0,-1-3-1 0 0,-1-1 1 0 0,-1-1 0 0 0,-1-3-1 0 0,-3-1 1 0 0,28-32-170 0 0,-28 29 256 0 0,-31 80-57 0 0,-30 110 62 0 0,24-147-352 0 0,0-1 0 0 0,0 1 0 0 0,1 0 0 0 0,0 0 1 0 0,0-1-1 0 0,1 1 0 0 0,0-1 0 0 0,0 1 0 0 0,1-1 0 0 0,-1 0 0 0 0,1 0 1 0 0,1 0-1 0 0,-1 0 0 0 0,2 1 91 0 0,10 9-4357 0 0,4-1-4018 0 0,-11-11-4047 0 0</inkml:trace>
  <inkml:trace contextRef="#ctx0" brushRef="#br0" timeOffset="7343.929">1593 2129 512 0 0,'0'0'1003'0'0,"0"0"-303"0"0,0 0-24 0 0,0 0 126 0 0,0 0 79 0 0,0 0 25 0 0,0 0-43 0 0,0 0-51 0 0,0 0-7 0 0,0 0 2 0 0,0 0 25 0 0,16-21 34 0 0,51-68 26 0 0,83-105 2785 0 0,202-279 230 0 0,-104 112-2554 0 0,-218 318-1088 0 0,-2-1 0 0 0,-3-1 1 0 0,19-43-266 0 0,-30 40 483 0 0,41-23 917 0 0,32-31-1276 0 0,-43 42 387 0 0,-13 27-426 0 0,-20 15 136 0 0,-10 15-222 0 0,-50 39 879 0 0,28-16-855 0 0,0-1 1 0 0,-1-1 0 0 0,-1-1 0 0 0,-1-1 0 0 0,0-1 0 0 0,-1-2 0 0 0,-1 0-1 0 0,-18 6-23 0 0,38-17 49 0 0,1 0 0 0 0,-1-1 0 0 0,0 0-1 0 0,1 0 1 0 0,-1-1 0 0 0,0 1 0 0 0,0-1-1 0 0,1 0 1 0 0,-1-1 0 0 0,0 0 0 0 0,0 1-1 0 0,1-2 1 0 0,-1 1 0 0 0,1-1 0 0 0,-1 0-1 0 0,1 0 1 0 0,-1 0 0 0 0,1-1 0 0 0,0 1-1 0 0,0-2 1 0 0,1 1 0 0 0,-1 0 0 0 0,0-1-1 0 0,1 0 1 0 0,0 0 0 0 0,0 0 0 0 0,0 0 0 0 0,1-1-1 0 0,-1 0 1 0 0,1 1 0 0 0,0-1 0 0 0,0 0-1 0 0,1-1 1 0 0,-2-4-49 0 0,6 10-2 0 0,0 0 0 0 0,0 0 0 0 0,1 0 0 0 0,-1 0 0 0 0,0 1 1 0 0,0-1-1 0 0,0 1 0 0 0,1-1 0 0 0,-1 1 0 0 0,0 0 0 0 0,0-1 0 0 0,0 1 0 0 0,0 0 0 0 0,0 0 0 0 0,0 1 0 0 0,-1-1 0 0 0,1 0 1 0 0,0 1-1 0 0,-1-1 0 0 0,1 1 0 0 0,-1-1 0 0 0,1 1 0 0 0,0 1 2 0 0,193 170 111 0 0,-106-67-113 0 0,-65-62 16 0 0,-24-43-2 0 0,0-1 14 0 0,0 0-3 0 0,0 0-11 0 0,0 0 1 0 0,0 0 2 0 0,0 0 17 0 0,0 0-8 0 0,0 0-11 0 0,0 0 11 0 0,0 0 12 0 0,0 0 4 0 0,0 0 18 0 0,0 0-25 0 0,0 0-2 0 0,0 0-2 0 0,0 0-2 0 0,0 0 25 0 0,4-34 256 0 0,32-311-265 0 0,-43 297-1348 0 0,7 44 1202 0 0,0 2-2796 0 0,0 0-7530 0 0,0 2-1684 0 0</inkml:trace>
  <inkml:trace contextRef="#ctx0" brushRef="#br0" timeOffset="7720.936">3167 1 6649 0 0,'0'0'2594'0'0,"0"0"-1565"0"0,0 0-351 0 0,0 0 255 0 0,0 0 276 0 0,0 0 170 0 0,0 0-55 0 0,0 0-218 0 0,0 0-261 0 0,0 0-202 0 0,0 0-133 0 0,0 0-66 0 0,0 0-35 0 0,-26 5-18 0 0,-79 21 2 0 0,102-26-362 0 0,0 1 0 0 0,0 0 0 0 0,0 0 0 0 0,1 0 0 0 0,-1 0 0 0 0,0 0 0 0 0,0 1 0 0 0,1-1 0 0 0,-1 1 0 0 0,0 0 0 0 0,1 0 0 0 0,0 0 0 0 0,-1 0 0 0 0,1 0 0 0 0,0 0 0 0 0,0 0 0 0 0,0 1 0 0 0,1-1 0 0 0,-1 1 0 0 0,-1 1-31 0 0,-2 5 142 0 0,-4 8 23 0 0,0-1 1 0 0,1 1-1 0 0,1 0 1 0 0,1 1-1 0 0,0-1 1 0 0,1 1-1 0 0,1 0 1 0 0,1 1-1 0 0,0-1 1 0 0,1 1-1 0 0,1-1 1 0 0,1 1-1 0 0,1 4-165 0 0,0-15 46 0 0,1-1 1 0 0,-1 1-1 0 0,2 0 0 0 0,-1-1 0 0 0,1 1 1 0 0,0-1-1 0 0,0 0 0 0 0,1 0 0 0 0,0 0 1 0 0,0-1-1 0 0,0 1 0 0 0,1-1 0 0 0,0 0 1 0 0,1 0-1 0 0,-1 0 0 0 0,1-1 0 0 0,0 0 1 0 0,0 0-1 0 0,1-1 0 0 0,0 0 0 0 0,-1 0 1 0 0,1 0-1 0 0,1-1 0 0 0,-1 0 1 0 0,0 0-1 0 0,1-1 0 0 0,-1 0 0 0 0,8 1-46 0 0,1 1 121 0 0,0-2 0 0 0,0 0 0 0 0,1 0 0 0 0,-1-2-1 0 0,1 0 1 0 0,-1 0 0 0 0,0-2 0 0 0,1 0 0 0 0,-1-1-1 0 0,0-1 1 0 0,0 0 0 0 0,-1-1 0 0 0,8-4-121 0 0,-10 5 74 0 0,0-1 0 0 0,-1-1 1 0 0,1 0-1 0 0,-1-1 0 0 0,-1 0 0 0 0,1-1 1 0 0,-1 0-1 0 0,-1 0 0 0 0,0-1 0 0 0,0-1 1 0 0,0 0-1 0 0,-2 0 0 0 0,1-1 0 0 0,-1 0 1 0 0,-1 0-1 0 0,0-1 0 0 0,0 0 0 0 0,-1-1 0 0 0,-1 1 1 0 0,0-1-1 0 0,0 0 0 0 0,-2 0 0 0 0,0 0 1 0 0,0-1-1 0 0,-1 1 0 0 0,-1-1 0 0 0,0-2-74 0 0,-2 9-30 0 0,0 1-1 0 0,0 0 1 0 0,-1 0 0 0 0,0 0-1 0 0,0 0 1 0 0,-1 1-1 0 0,0-1 1 0 0,0 1-1 0 0,0-1 1 0 0,-1 1-1 0 0,1 0 1 0 0,-1 0 0 0 0,0 1-1 0 0,-1-1 1 0 0,1 1-1 0 0,-1 0 1 0 0,0 0-1 0 0,0 0 1 0 0,0 1-1 0 0,0-1 1 0 0,-1 1 0 0 0,1 1-1 0 0,-1-1 1 0 0,0 1-1 0 0,-6-2 31 0 0,-8-2-889 0 0,-1 1 0 0 0,0 0-1 0 0,0 1 1 0 0,0 2-1 0 0,-1 0 1 0 0,-16 1 889 0 0,-3 1-5500 0 0,8 0-6261 0 0</inkml:trace>
  <inkml:trace contextRef="#ctx0" brushRef="#br0" timeOffset="8138.471">2548 354 14331 0 0,'0'0'1267'0'0,"0"0"-61"0"0,0 0 219 0 0,0 0 157 0 0,0 0-11 0 0,0 0-164 0 0,0 0-216 0 0,34-12-164 0 0,110-36-138 0 0,203-47 2061 0 0,-213 73-2676 0 0,1 6 0 0 0,1 6 0 0 0,0 6 0 0 0,49 7-274 0 0,-32-2 19 0 0,-134-7-616 0 0,-19 5 485 0 0,0 1-12 0 0,0 0-4 0 0,6-14-2590 0 0,-5 11-1395 0 0,0 1-3664 0 0,-1-1-4030 0 0</inkml:trace>
  <inkml:trace contextRef="#ctx0" brushRef="#br0" timeOffset="17018.878">197 2408 336 0 0,'0'0'3449'0'0,"0"0"-1581"0"0,0 0-562 0 0,0 0-31 0 0,0 0 129 0 0,0 0 171 0 0,0 0 23 0 0,0 0-137 0 0,0 0-235 0 0,0 0-242 0 0,0-8-192 0 0,0-22-324 0 0,0 29 6557 0 0,-20 207-5080 0 0,-82 179-1278 0 0,101-330-577 0 0,-1-86-4146 0 0,0-3-656 0 0,3 12-4203 0 0,0 11-871 0 0</inkml:trace>
  <inkml:trace contextRef="#ctx0" brushRef="#br0" timeOffset="17327.881">80 2302 10570 0 0,'0'0'2141'0'0,"0"0"-546"0"0,0 0-315 0 0,0 0-14 0 0,0 0 34 0 0,0 0-45 0 0,0 0-206 0 0,0 0-287 0 0,0 0-249 0 0,0 0-146 0 0,0 0-32 0 0,0 0 25 0 0,11-3 56 0 0,171-50 1358 0 0,87-15-794 0 0,-196 66-1057 0 0,-72 4 42 0 0,0-1 1 0 0,0 1 0 0 0,0 0 0 0 0,0-1 0 0 0,0 1-1 0 0,-1 0 1 0 0,1-1 0 0 0,0 1 0 0 0,-1 0 0 0 0,1 0-1 0 0,-1 0 1 0 0,0-1 0 0 0,1 1 0 0 0,-1 0 0 0 0,0 0-1 0 0,0 0 1 0 0,0 0 0 0 0,-1 0 0 0 0,1-1 0 0 0,0 1-1 0 0,-1 0 1 0 0,1 0 0 0 0,-1 0 0 0 0,0-1 0 0 0,1 1-1 0 0,-1 0 1 0 0,0-1 0 0 0,0 1 0 0 0,0 0 0 0 0,0-1-1 0 0,-1 1 35 0 0,-53 61-2889 0 0,34-44-597 0 0,0-2-3408 0 0,7-6-4662 0 0</inkml:trace>
  <inkml:trace contextRef="#ctx0" brushRef="#br0" timeOffset="17573.883">45 2666 6705 0 0,'0'0'4077'0'0,"0"0"-2219"0"0,0 0-743 0 0,0 0 124 0 0,0 0 248 0 0,0 0 31 0 0,0 0-76 0 0,0 0-116 0 0,0 0-168 0 0,0 0-190 0 0,31 0-184 0 0,102-4-152 0 0,2-22 498 0 0,-99 16-1418 0 0,39-11 1044 0 0,-24 16-8346 0 0,-50 5-4166 0 0</inkml:trace>
  <inkml:trace contextRef="#ctx0" brushRef="#br0" timeOffset="18158.894">444 3016 4857 0 0,'0'0'2047'0'0,"0"0"-278"0"0,0 0-1 0 0,0 0 42 0 0,0 0-166 0 0,0 0-290 0 0,0 0-309 0 0,0 0-293 0 0,0 0-182 0 0,0 0-86 0 0,0 0-45 0 0,0 0-10 0 0,-13 12 20 0 0,-57 53 522 0 0,70-70 4136 0 0,9-27-4543 0 0,4 6-397 0 0,0-1 0 0 0,2 1 0 0 0,1 1 0 0 0,1 1 0 0 0,1 0 0 0 0,1 2 0 0 0,3-2-167 0 0,31-31 233 0 0,-49 91-303 0 0,-5-29 78 0 0,1 1-1 0 0,1-1 1 0 0,-1 0-1 0 0,1 0 1 0 0,1 0-1 0 0,-1 0 1 0 0,1 0-1 0 0,0 0 1 0 0,1-1-1 0 0,-1 1 0 0 0,1-1 1 0 0,1 1-1 0 0,-1-1 1 0 0,1 0-1 0 0,0 0 1 0 0,1 0-1 0 0,-1-1 1 0 0,1 0-1 0 0,0 0 1 0 0,0 0-1 0 0,1 0 1 0 0,-1-1-1 0 0,6 4-7 0 0,-4-9 56 0 0,0 1 0 0 0,0-1 1 0 0,0 0-1 0 0,-1-1 0 0 0,1 1 0 0 0,0-1 0 0 0,-1-1 0 0 0,0 1 0 0 0,1-1 0 0 0,-1 0 1 0 0,0 0-1 0 0,0-1 0 0 0,-1 0 0 0 0,1 0 0 0 0,-1 0 0 0 0,0-1 0 0 0,0 0 0 0 0,0 0 1 0 0,-1 0-1 0 0,1 0 0 0 0,-1-1 0 0 0,-1 0 0 0 0,1 0 0 0 0,1-5-56 0 0,31-66 209 0 0,-32 41-3446 0 0,-4 35-44 0 0,0 1-4552 0 0,0 0-4903 0 0</inkml:trace>
  <inkml:trace contextRef="#ctx0" brushRef="#br0" timeOffset="18583.965">1285 2615 12859 0 0,'0'0'3067'0'0,"0"0"-1419"0"0,0 0-670 0 0,0 0-77 0 0,0 0-20 0 0,0 0-14 0 0,0 0-75 0 0,0 0-128 0 0,0 0-43 0 0,0 0 10 0 0,0 0 33 0 0,0 0-5 0 0,0 0-68 0 0,14 0-87 0 0,107 0 988 0 0,109-11 363 0 0,-138 7-3906 0 0,-104 10-3061 0 0,9-5 2125 0 0,-2 3-9055 0 0</inkml:trace>
  <inkml:trace contextRef="#ctx0" brushRef="#br0" timeOffset="18841.456">1284 2832 9754 0 0,'0'0'4550'0'0,"0"0"-2483"0"0,0 0-1001 0 0,0 0-44 0 0,0 0 121 0 0,0 0 113 0 0,0 0 21 0 0,0 0-108 0 0,0 0-162 0 0,0 0-149 0 0,0 0-151 0 0,0 0-111 0 0,0 0-85 0 0,30 4-88 0 0,97 13-90 0 0,-34-23 153 0 0,-66-1-374 0 0,150-31-1186 0 0,-166 35 48 0 0,2 0-4847 0 0,-4 2-6505 0 0</inkml:trace>
  <inkml:trace contextRef="#ctx0" brushRef="#br0" timeOffset="21889.538">2186 3112 0 0 0,'0'0'767'0'0,"0"0"408"0"0,0 0 402 0 0,0 0 376 0 0,0 0 201 0 0,0 0 29 0 0,0 0-189 0 0,0 0-337 0 0,0 0-298 0 0,0 0-264 0 0,0 0-156 0 0,-3 2-58 0 0,0 1-1554 0 0,3-3 818 0 0,0 0 0 0 0,0-1 0 0 0,0 1-1 0 0,0 0 1 0 0,-1 0 0 0 0,1 0 0 0 0,0-1 0 0 0,0 1 0 0 0,0 0 0 0 0,0 0-1 0 0,0 0 1 0 0,0-1 0 0 0,-1 1 0 0 0,1 0 0 0 0,0 0 0 0 0,0 0 0 0 0,0 0-1 0 0,-1 0 1 0 0,1 0 0 0 0,0-1 0 0 0,0 1 0 0 0,0 0 0 0 0,-1 0 0 0 0,1 0-1 0 0,0 0 1 0 0,0 0 0 0 0,-1 0 0 0 0,1 0 0 0 0,0 0 0 0 0,0 0 0 0 0,-1 0-1 0 0,1 0 1 0 0,0 0 0 0 0,0 0 0 0 0,0 0 0 0 0,-1 0 0 0 0,1 0 0 0 0,0 0 0 0 0,0 0-1 0 0,-1 0 1 0 0,1 1 0 0 0,0-1 0 0 0,0 0 0 0 0,0 0 0 0 0,-1 0-145 0 0,10-32 233 0 0,1 0 0 0 0,2 1 0 0 0,1 1 0 0 0,1-1 0 0 0,1 2 0 0 0,2 0 0 0 0,1 1 0 0 0,1 1 0 0 0,1 1 0 0 0,10-9-233 0 0,135-141 532 0 0,-104 117-386 0 0,-32 84-178 0 0,-20-8 63 0 0,-1 0 0 0 0,-1 0 0 0 0,0 1 0 0 0,-2 0 0 0 0,0 0 0 0 0,0 0 0 0 0,-2 1 0 0 0,0 1-31 0 0,6 26 47 0 0,9 74 22 0 0,-17-111-61 0 0,-1-8-7 0 0,0 1-1 0 0,0-1 0 0 0,0 1 1 0 0,0 0-1 0 0,0-1 0 0 0,0 1 1 0 0,0-1-1 0 0,0 1 0 0 0,1 0 1 0 0,-1-1-1 0 0,1 1 0 0 0,-1-1 1 0 0,1 1-1 0 0,-1-1 0 0 0,1 1 1 0 0,0-1-1 0 0,0 0 1 0 0,0 1-1 0 0,0-1 0 0 0,0 0 1 0 0,0 0-1 0 0,0 0 0 0 0,0 0 1 0 0,0 0-1 0 0,1 0 0 0 0,-1 0 1 0 0,1 1-1 0 0,18-26 68 0 0,76-82-10 0 0,4 3 0 0 0,20-9-58 0 0,-103 96 6 0 0,-2 3-7 0 0,0 0-1 0 0,1 0 0 0 0,0 2 1 0 0,1 0-1 0 0,0 0 0 0 0,1 2 0 0 0,4-2 2 0 0,-21 12 1 0 0,1 0 0 0 0,-1 0-1 0 0,0 0 1 0 0,0 0 0 0 0,-1 0-1 0 0,1 1 1 0 0,0-1 0 0 0,0 0-1 0 0,0 0 1 0 0,-1 0-1 0 0,1 1 1 0 0,-1-1 0 0 0,1 0-1 0 0,-1 1 1 0 0,1-1 0 0 0,-1 1-1 0 0,0-1 1 0 0,0 0 0 0 0,0 1-1 0 0,0-1 1 0 0,0 1 0 0 0,0-1-1 0 0,0 1 1 0 0,0-1-1 0 0,0 0 1 0 0,-1 1 0 0 0,1-1-1 0 0,-1 0 1 0 0,1 1 0 0 0,-1 0-1 0 0,1 6 18 0 0,-30 124 236 0 0,14-81-152 0 0,5-15-55 0 0,1-5 21 0 0,1 1 1 0 0,1 1-1 0 0,2 0 1 0 0,1 0-1 0 0,0 30-68 0 0,9-27-108 0 0,-2-35-104 0 0,0-1 0 0 0,0 1 0 0 0,0-1 1 0 0,0 0-1 0 0,0 0 0 0 0,0 0 0 0 0,0 0 0 0 0,0 0 0 0 0,0 0 0 0 0,0 0 0 0 0,-1-1 0 0 0,1 1 0 0 0,0-1 0 0 0,0 1 0 0 0,0-1 0 0 0,0 0 0 0 0,0 0 0 0 0,-1 0 1 0 0,1 0-1 0 0,0 0 0 0 0,-1 0 0 0 0,1 0 0 0 0,-1-1 0 0 0,1 1 0 0 0,-1 0 0 0 0,0-1 0 0 0,1 0 212 0 0,1 0-999 0 0,8-7-4662 0 0,-5 4-5955 0 0</inkml:trace>
  <inkml:trace contextRef="#ctx0" brushRef="#br0" timeOffset="22439.867">3907 2637 9394 0 0,'0'0'1659'0'0,"0"0"-585"0"0,0 0-166 0 0,0 0 243 0 0,0 0 217 0 0,0 0 34 0 0,0 0-171 0 0,0 0-253 0 0,0 0-165 0 0,0 0-140 0 0,0 0-70 0 0,0 0-42 0 0,0 0-29 0 0,-4-11-13 0 0,-14-34-17 0 0,17 44-472 0 0,1 0 0 0 0,-1 0 1 0 0,1 0-1 0 0,-1 0 1 0 0,0 0-1 0 0,0 0 0 0 0,0 0 1 0 0,1 0-1 0 0,-1 0 1 0 0,0 0-1 0 0,0 1 1 0 0,0-1-1 0 0,0 0 0 0 0,-1 1 1 0 0,1-1-1 0 0,0 1 1 0 0,0-1-1 0 0,0 1 0 0 0,0-1 1 0 0,0 1-1 0 0,-1 0 1 0 0,1 0-1 0 0,0-1 0 0 0,0 1 1 0 0,-1 0-1 0 0,1 0 1 0 0,0 0-1 0 0,0 0 0 0 0,-1 1 1 0 0,1-1-1 0 0,0 0 1 0 0,0 1-1 0 0,0-1-30 0 0,-7 1 193 0 0,-11 0-23 0 0,-1 2 0 0 0,1 0 1 0 0,0 1-1 0 0,1 1 0 0 0,-1 1 0 0 0,1 1 1 0 0,0 0-1 0 0,0 1 0 0 0,1 1 0 0 0,0 1 1 0 0,1 0-1 0 0,-6 6-170 0 0,8-6 27 0 0,1 1 1 0 0,-1 1-1 0 0,2 0 1 0 0,0 1-1 0 0,0 0 0 0 0,2 1 1 0 0,-1 0-1 0 0,2 1 0 0 0,0 0 1 0 0,1 0-1 0 0,0 1 0 0 0,1 0 1 0 0,1 1-1 0 0,0-1 1 0 0,2 1-1 0 0,0 0 0 0 0,0 1 1 0 0,2-1-1 0 0,0 0 0 0 0,1 1 1 0 0,1 7-28 0 0,0-23 9 0 0,0 1 1 0 0,1-1-1 0 0,-1 1 1 0 0,1-1 0 0 0,0 1-1 0 0,0-1 1 0 0,-1 1-1 0 0,1-1 1 0 0,1 0-1 0 0,-1 0 1 0 0,0 1-1 0 0,1-1 1 0 0,-1 0-1 0 0,1 0 1 0 0,-1 0 0 0 0,1-1-1 0 0,0 1 1 0 0,0 0-1 0 0,0-1 1 0 0,0 1-1 0 0,0-1 1 0 0,0 1-1 0 0,0-1 1 0 0,1 0-1 0 0,-1 0 1 0 0,0 0 0 0 0,1 0-1 0 0,-1-1 1 0 0,1 1-1 0 0,-1 0 1 0 0,1-1-1 0 0,-1 0 1 0 0,1 0-1 0 0,-1 0 1 0 0,1 0-1 0 0,1 0-9 0 0,93-23 533 0 0,-63 4-476 0 0,-1-1 0 0 0,0-2 0 0 0,-2-1 1 0 0,0-2-1 0 0,-2 0 0 0 0,-1-2 0 0 0,-1-2 0 0 0,-2 0 0 0 0,0-2 0 0 0,-2 0 0 0 0,-2-1 0 0 0,16-33-57 0 0,-31 60-52 0 0,-7 17 30 0 0,-7 30 43 0 0,6-32 0 0 0,-11 184-2241 0 0,20-172-590 0 0,-2-10-4385 0 0,-3-5-4882 0 0</inkml:trace>
  <inkml:trace contextRef="#ctx0" brushRef="#br0" timeOffset="22990.924">4054 3171 6977 0 0,'0'0'3704'0'0,"0"0"-1744"0"0,0 0-553 0 0,0 0 106 0 0,0 0-1 0 0,0 0-165 0 0,0 0-302 0 0,0 0-291 0 0,0 0-209 0 0,0 0-148 0 0,0 0-111 0 0,0 0-34 0 0,0 0 28 0 0,-8 8 48 0 0,-25 23 71 0 0,24-23 35 0 0,9-8 3 0 0,0 0 22 0 0,13-19 2027 0 0,4-8-2303 0 0,1 0 0 0 0,2 1 1 0 0,0 1-1 0 0,2 0 1 0 0,0 2-1 0 0,19-14-183 0 0,-5 8 76 0 0,-29 47-52 0 0,-7-12-7 0 0,0 1 0 0 0,0-1 1 0 0,1 1-1 0 0,0-1 0 0 0,1 1 0 0 0,-1-1 0 0 0,1 0 0 0 0,1 0 1 0 0,-1 1-1 0 0,1-2 0 0 0,0 1 0 0 0,0 0 0 0 0,0 0 1 0 0,1-1-1 0 0,0 0 0 0 0,0 0 0 0 0,1 0 0 0 0,-1 0 1 0 0,2 0-18 0 0,-2-4 41 0 0,-1 0 0 0 0,0 0 0 0 0,1 0 0 0 0,-1-1 0 0 0,1 0 0 0 0,-1 0 0 0 0,0 0 0 0 0,1 0 0 0 0,-1 0 0 0 0,1-1 0 0 0,-1 1 0 0 0,0-1 0 0 0,1 0 0 0 0,-1 0 0 0 0,0 0 0 0 0,0-1 0 0 0,1 1 0 0 0,-1-1 0 0 0,0 1 0 0 0,-1-1 0 0 0,1 0 0 0 0,0 0 0 0 0,0-1 0 0 0,-1 1 0 0 0,1 0 0 0 0,-1-1 0 0 0,0 0 0 0 0,0 1 0 0 0,0-1 0 0 0,0 0 0 0 0,0 0 0 0 0,-1 0 0 0 0,1 0 0 0 0,-1-1 0 0 0,0 1 0 0 0,0 0 0 0 0,0-1-41 0 0,13-16 30 0 0,39-101-1896 0 0,-50 111-448 0 0,-2 5-1552 0 0,1 1-8394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1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2232 730 19396 0 0,'0'0'844'0'0,"0"0"-365"0"0,0 0-28 0 0,0 0 249 0 0,0 0 194 0 0,0 0 24 0 0,0 0-175 0 0,0 0-245 0 0,0 0-188 0 0,0 0-50 0 0,0 0-13 0 0,0 0-35 0 0,0 0-10 0 0,-5 31-53 0 0,-16 97-44 0 0,3-19-1437 0 0,18-109-23 0 0,0 0-1630 0 0,0 0-4137 0 0,0 0-5116 0 0</inkml:trace>
  <inkml:trace contextRef="#ctx0" brushRef="#br0" timeOffset="169.272">2212 328 17156 0 0,'0'0'1408'0'0,"0"0"-408"0"0,0 0-424 0 0,0 0-216 0 0,0 0-128 0 0,0 0-216 0 0,0 0-208 0 0,0 0-344 0 0,0 0-400 0 0,0 0-728 0 0,0 0-3337 0 0,0 0-7058 0 0</inkml:trace>
  <inkml:trace contextRef="#ctx0" brushRef="#br0" timeOffset="463.942">2689 34 20396 0 0,'0'0'1235'0'0,"0"0"-285"0"0,0 0-102 0 0,0 0-16 0 0,0 0-53 0 0,0 0-139 0 0,0 0-221 0 0,0 0-123 0 0,0 0-25 0 0,0 0 11 0 0,0 0-4 0 0,0 0-30 0 0,0 0-64 0 0,-3 34-59 0 0,-7 107-14 0 0,6 125 188 0 0,13 132-190 0 0,-21-306-854 0 0,-7-90-4406 0 0,8-12-2800 0 0,7 4-1791 0 0</inkml:trace>
  <inkml:trace contextRef="#ctx0" brushRef="#br0" timeOffset="720.492">2407 605 10658 0 0,'0'0'5752'0'0,"0"0"-3458"0"0,0 0-1227 0 0,0 0-166 0 0,0 0-34 0 0,0 0-19 0 0,0 0-66 0 0,0 0-143 0 0,0 0-127 0 0,0 0-87 0 0,0 0-75 0 0,33-3-82 0 0,107-7-68 0 0,131-6-686 0 0,-203 15-2763 0 0,-41 1-4136 0 0,-14 0-4449 0 0</inkml:trace>
  <inkml:trace contextRef="#ctx0" brushRef="#br0" timeOffset="1011.863">3292 571 13923 0 0,'0'0'2283'0'0,"0"0"-300"0"0,0 0-205 0 0,0 0-247 0 0,0 0-267 0 0,0 0-297 0 0,0 0-284 0 0,0 0-176 0 0,0 0-127 0 0,0 0-75 0 0,0 0-51 0 0,0 0-36 0 0,0 0-46 0 0,-23 7-21 0 0,-74 19 16 0 0,21 8 103 0 0,74-33-269 0 0,0-1-1 0 0,0 1 0 0 0,1-1 1 0 0,-1 1-1 0 0,0 0 0 0 0,1 0 1 0 0,-1 0-1 0 0,0 0 0 0 0,1 0 1 0 0,-1 0-1 0 0,1 0 0 0 0,0 0 0 0 0,-1 1 1 0 0,1-1-1 0 0,0 1 0 0 0,0-1 1 0 0,0 1-1 0 0,0-1 0 0 0,0 1 1 0 0,0-1-1 0 0,0 1 0 0 0,0 0 1 0 0,1 0-1 0 0,-1-1 0 0 0,1 1 0 0 0,-1 0 1 0 0,1 0-1 0 0,0 0 0 0 0,0 0 1 0 0,-1-1-1 0 0,2 1 0 0 0,-1 0 1 0 0,0 0-1 0 0,0 0 0 0 0,0 0 1 0 0,1-1-1 0 0,-1 1 0 0 0,1 0 1 0 0,-1 0-1 0 0,1 0 0 0 0,0-1 0 0 0,0 1 1 0 0,1 1-1 0 0,60 35 26 0 0,-51-33-20 0 0,-1 0 1 0 0,1 1-1 0 0,-2 0 1 0 0,1 1-1 0 0,-1 0 1 0 0,0 0-1 0 0,0 1 1 0 0,-1 0-1 0 0,0 1 1 0 0,0 0-1 0 0,-1 0 1 0 0,0 1-7 0 0,-2-4 49 0 0,-1 0-1 0 0,0 0 1 0 0,-1 1 0 0 0,1 0 0 0 0,-1 0 0 0 0,0 0 0 0 0,-1 0 0 0 0,1 0-1 0 0,-2 0 1 0 0,1 1 0 0 0,-1-1 0 0 0,0 1 0 0 0,0-1 0 0 0,-1 1 0 0 0,0-1 0 0 0,-1 1-1 0 0,1-1 1 0 0,-1 1 0 0 0,-1-1 0 0 0,0 1 0 0 0,0-1 0 0 0,0 0 0 0 0,-1 0-1 0 0,0 0 1 0 0,0 0 0 0 0,0 0 0 0 0,-1-1 0 0 0,0 0 0 0 0,-1 1 0 0 0,1-2-1 0 0,-1 1 1 0 0,0 0 0 0 0,-2 0-49 0 0,-1 0 21 0 0,0-1 0 0 0,0 0 0 0 0,0 0 1 0 0,-1-1-1 0 0,0 0 0 0 0,0-1 0 0 0,0 0 0 0 0,0 0 0 0 0,0-1 0 0 0,-1 0 0 0 0,1 0 0 0 0,-1-1 0 0 0,0-1 1 0 0,1 1-1 0 0,-1-2 0 0 0,1 1 0 0 0,-2-1-21 0 0,-40-29-2244 0 0,36 9-8188 0 0,11 13-2464 0 0</inkml:trace>
  <inkml:trace contextRef="#ctx0" brushRef="#br0" timeOffset="-885.309">678 207 6441 0 0,'0'0'1319'0'0,"0"0"-365"0"0,0 0-83 0 0,0 0 200 0 0,0 0 266 0 0,0 0 74 0 0,0 0-203 0 0,0 0-346 0 0,0 0-331 0 0,0 0-235 0 0,4 26 1712 0 0,-11 162 1484 0 0,-27 114-2172 0 0,47-93-1016 0 0,-10-192-255 0 0,-4-11-30 0 0,1 0 1 0 0,0 0-1 0 0,0 0 0 0 0,0 0 0 0 0,1 0 0 0 0,0 0 0 0 0,0 0 0 0 0,1 0 0 0 0,-1-1 0 0 0,1 1 0 0 0,1 0 0 0 0,-1-1 0 0 0,1 1 0 0 0,0-1 0 0 0,0 0 0 0 0,0 0 0 0 0,1 0 0 0 0,0 0 0 0 0,0-1 0 0 0,0 0 0 0 0,0 1 0 0 0,1-1 0 0 0,0-1 0 0 0,0 1 0 0 0,0-1 0 0 0,0 0 0 0 0,0 0 0 0 0,1 0 0 0 0,-1-1 0 0 0,1 0 0 0 0,0 0 0 0 0,-1 0 1 0 0,2 0-21 0 0,-1-4 62 0 0,-1 1 0 0 0,0-1 0 0 0,0 0 0 0 0,0 0 0 0 0,0-1 0 0 0,0 1 0 0 0,0-1-1 0 0,-1 0 1 0 0,0-1 0 0 0,1 1 0 0 0,-1-1 0 0 0,0 1 0 0 0,0-1 0 0 0,-1-1-61 0 0,8-5 102 0 0,32-33 61 0 0,-2-2-1 0 0,-2-2 0 0 0,-2-2 1 0 0,-2-1-1 0 0,-2-1 0 0 0,-3-2 1 0 0,16-39-163 0 0,-16 29 31 0 0,-3-2 0 0 0,-3-1 0 0 0,-3-1 0 0 0,-2-1 1 0 0,-3-3-32 0 0,-1-110 229 0 0,-15 180-210 0 0,0-1 1 0 0,1 1-1 0 0,-1 0 1 0 0,0-1-1 0 0,0 1 1 0 0,0 0-1 0 0,-1-1 1 0 0,1 1-1 0 0,0 0 0 0 0,-1-1 1 0 0,1 1-1 0 0,0 0 1 0 0,-1-1-1 0 0,0 1 1 0 0,1 0-1 0 0,-1 0 1 0 0,0-1-1 0 0,1 1 1 0 0,-1 0-1 0 0,0 0 0 0 0,0 0 1 0 0,0 0-1 0 0,0 0 1 0 0,0 0-1 0 0,0 1 1 0 0,0-1-1 0 0,0 0 1 0 0,-1 0-1 0 0,1 1 0 0 0,0-1 1 0 0,0 1-1 0 0,-1-1 1 0 0,1 1-1 0 0,0-1 1 0 0,-1 1-1 0 0,0 0-19 0 0,-11 23 68 0 0,0 9-43 0 0,3 1 0 0 0,0 1 0 0 0,2-1 0 0 0,1 1 0 0 0,2 1 0 0 0,1 7-25 0 0,-2 155 908 0 0,17 176-908 0 0,30-124 260 0 0,-37-201-107 0 0,-3-64-2428 0 0,-1 4-4847 0 0,0 8-5113 0 0</inkml:trace>
  <inkml:trace contextRef="#ctx0" brushRef="#br0" timeOffset="-244.429">1336 1135 11242 0 0,'0'0'2086'0'0,"0"0"-529"0"0,0 0-251 0 0,0 0 92 0 0,0 0 85 0 0,0 0-69 0 0,0 0-230 0 0,0 0-327 0 0,0 0-228 0 0,0 0-117 0 0,0 0-46 0 0,0 0 24 0 0,0 0-17 0 0,10-21-27 0 0,70-128 662 0 0,42-96 706 0 0,-122 245-1813 0 0,12-24 91 0 0,-9 36-189 0 0,-4 3 98 0 0,-1 1 0 0 0,2-1 0 0 0,0 0 0 0 0,1 0 0 0 0,0 0 0 0 0,2 0 0 0 0,-1 0 0 0 0,2 0 0 0 0,1 3-1 0 0,-2-10 6 0 0,1 3-2 0 0,0 0-1 0 0,0-1 1 0 0,1 1 0 0 0,1-1 0 0 0,0 0 0 0 0,0 0 0 0 0,1-1-1 0 0,0 0 1 0 0,1 0 0 0 0,0 0-4 0 0,-4-7 45 0 0,0-1-1 0 0,-1 1 1 0 0,1-1-1 0 0,0 0 1 0 0,0-1 0 0 0,0 1-1 0 0,0-1 1 0 0,-1 0-1 0 0,1 0 1 0 0,0 0 0 0 0,0 0-1 0 0,0 0 1 0 0,0-1-1 0 0,0 0 1 0 0,-1 0-1 0 0,1 0 1 0 0,0 0 0 0 0,-1-1-1 0 0,1 1 1 0 0,-1-1-1 0 0,1 0 1 0 0,-1 0 0 0 0,0 0-1 0 0,1-1 1 0 0,-1 1-1 0 0,-1-1 1 0 0,1 1 0 0 0,0-1-1 0 0,-1 0 1 0 0,1 0-1 0 0,-1 0 1 0 0,0-1 0 0 0,0 1-1 0 0,0 0 1 0 0,0-1-1 0 0,-1 0 1 0 0,2-2-45 0 0,9-10 72 0 0,5-9 15 0 0,-1 0 1 0 0,-1-2-1 0 0,-1 0 1 0 0,-2-1-1 0 0,-1 0 0 0 0,0-1 1 0 0,5-28-88 0 0,-3-19 169 0 0,-13 75-174 0 0,0 1-20 0 0,-12 22-2345 0 0,11-1-471 0 0,2-12-3044 0 0,0-2-6244 0 0</inkml:trace>
  <inkml:trace contextRef="#ctx0" brushRef="#br0" timeOffset="2741.644">1 1602 6689 0 0,'0'0'1410'0'0,"0"0"-70"0"0,0 0 95 0 0,0 0 160 0 0,0 0 55 0 0,0 0-122 0 0,0 0-282 0 0,0 0-323 0 0,0 0-302 0 0,0 0-223 0 0,0 0-101 0 0,2 0 38 0 0,453-19 5646 0 0,225-54-4449 0 0,407-59-567 0 0,-267 54-503 0 0,-238 28-180 0 0,-437 49-209 0 0,-144 1-62 0 0,-1-1-27 0 0,0-1 13 0 0,-32 1-1282 0 0,12 1-682 0 0,6 0-6643 0 0,8 0-3601 0 0</inkml:trace>
  <inkml:trace contextRef="#ctx0" brushRef="#br0" timeOffset="3279.092">4112 649 8354 0 0,'0'0'1596'0'0,"0"0"-296"0"0,0 0 2 0 0,0 0 228 0 0,0 0 201 0 0,0 0 0 0 0,0 0-236 0 0,0 0-334 0 0,0 0-267 0 0,0 0-185 0 0,0 0-103 0 0,0 0-39 0 0,0 0-29 0 0,3-6-23 0 0,12-19-36 0 0,-47 34 1072 0 0,-39 27-987 0 0,93-47 80 0 0,42-32-278 0 0,-66 76-3981 0 0,0-26 2219 0 0,0 1-1958 0 0,1-2-2805 0 0,1 2-6142 0 0</inkml:trace>
  <inkml:trace contextRef="#ctx0" brushRef="#br0" timeOffset="3833.672">4235 969 13363 0 0,'0'0'1500'0'0,"0"0"-292"0"0,0 0 11 0 0,0 0 186 0 0,0 0 98 0 0,0 0-86 0 0,0 0-255 0 0,0 0-319 0 0,0 0-211 0 0,0 0-115 0 0,0 0-66 0 0,0 0-26 0 0,0 0-31 0 0,2 7 1420 0 0,-26 11-829 0 0,34-29-369 0 0,-11 12-592 0 0,1-1-26 0 0,0 0 14 0 0,0 0 8 0 0,0 0-10 0 0,0 0 0 0 0,0 0 0 0 0,0 0-11 0 0,0 0 6 0 0,0 0 1 0 0,0 0-8 0 0,0 0 8 0 0,0 0-22 0 0,0 0-7 0 0,0 0-17 0 0,0 0 1 0 0,0 0-14 0 0,4-6-451 0 0,-2 4-6596 0 0,-2 2-1994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0 317 3337 0 0,'0'0'2256'0'0,"0"0"-253"0"0,0 0-174 0 0,0 0-41 0 0,0 0-54 0 0,0 0-183 0 0,0 0-291 0 0,0 0-334 0 0,0 0-248 0 0,0 0-147 0 0,0 0-45 0 0,4 0 27 0 0,155-25 4972 0 0,252-19-2792 0 0,-339 43-2616 0 0,-72 1-72 0 0,0 0-14 0 0,0 0-7 0 0,0 0-28 0 0,0 0-21 0 0,0 0-25 0 0,0 0-36 0 0,0 0-72 0 0,0 0-107 0 0,-17 0-4521 0 0,-5 12-420 0 0,2-2-4425 0 0,15-6 3115 0 0</inkml:trace>
  <inkml:trace contextRef="#ctx0" brushRef="#br0" timeOffset="307.064">89 527 4889 0 0,'0'0'5959'0'0,"0"0"-2807"0"0,0 0-1129 0 0,0 0-245 0 0,0 0-179 0 0,0 0-267 0 0,0 0-365 0 0,0 0-363 0 0,0 0-241 0 0,0 0-144 0 0,0 0-23 0 0,0 0 31 0 0,2 0 74 0 0,147-22 1830 0 0,74 8-1423 0 0,-175 15-4539 0 0,-1 1-4078 0 0,-47-2-3174 0 0</inkml:trace>
  <inkml:trace contextRef="#ctx0" brushRef="#br0" timeOffset="901.497">315 1 9698 0 0,'0'0'1872'0'0,"0"0"-178"0"0,0 0-121 0 0,0 0-61 0 0,0 0-95 0 0,0 0-191 0 0,0 0-315 0 0,0 0-280 0 0,0 0-221 0 0,0 0-121 0 0,0 0-31 0 0,0 0 32 0 0,0 0 36 0 0,-7 3 5 0 0,5-2-316 0 0,2-1 6 0 0,1 0 0 0 0,0 0 0 0 0,0 1-1 0 0,-1-1 1 0 0,1 0 0 0 0,0 0 0 0 0,0 1-1 0 0,-1-1 1 0 0,1 0 0 0 0,0 1 0 0 0,-1-1-1 0 0,1 1 1 0 0,0-1 0 0 0,-1 1 0 0 0,1-1 0 0 0,-1 1-1 0 0,1 0 1 0 0,-1-1 0 0 0,1 1 0 0 0,-1 0-1 0 0,1-1 1 0 0,-1 1 0 0 0,1 0 0 0 0,-1 0 0 0 0,0-1-1 0 0,0 1 1 0 0,1 0 0 0 0,-1 0 0 0 0,0-1-1 0 0,0 1 1 0 0,0 0 0 0 0,0 0 0 0 0,0 0-1 0 0,0-1 1 0 0,0 1 0 0 0,0 0 0 0 0,0 0 0 0 0,0 0-1 0 0,-1-1 1 0 0,1 1 0 0 0,0 0 0 0 0,0 0-1 0 0,-1-1 1 0 0,1 1 0 0 0,0 0 0 0 0,-1-1-1 0 0,1 1 1 0 0,-1 0 0 0 0,1-1 0 0 0,-1 1 0 0 0,1 0-1 0 0,-1-1 1 0 0,0 1 0 0 0,1-1 0 0 0,-1 1-1 0 0,0-1 1 0 0,1 0 0 0 0,-1 1 0 0 0,0-1-1 0 0,1 1 1 0 0,-1-1 0 0 0,0 0-21 0 0,226 70 2047 0 0,-216-68-2033 0 0,-1 0 0 0 0,1 0 0 0 0,-1 1 0 0 0,0 0 0 0 0,0 0 0 0 0,0 1 0 0 0,0 0 0 0 0,-1 1 0 0 0,0-1 0 0 0,0 1 0 0 0,0 1 0 0 0,0-1 0 0 0,-1 1 0 0 0,0 1 0 0 0,0-1 0 0 0,0 1 0 0 0,-1 0 0 0 0,0 0 0 0 0,3 8-14 0 0,-6-11 18 0 0,-2 0 1 0 0,1 1 0 0 0,0-1-1 0 0,-1 0 1 0 0,1 1 0 0 0,-1-1 0 0 0,-1 1-1 0 0,1-1 1 0 0,-1 1 0 0 0,1-1 0 0 0,-1 0-1 0 0,0 1 1 0 0,-1-1 0 0 0,1 0-1 0 0,-1 0 1 0 0,0 0 0 0 0,0 0 0 0 0,0 0-1 0 0,0 0 1 0 0,-1-1 0 0 0,1 1 0 0 0,-1-1-1 0 0,-2 2-18 0 0,-58 90 280 0 0,19-40-75 0 0,-3-3-1 0 0,-1-2 1 0 0,-3-2-1 0 0,-1-3 1 0 0,-3-1-1 0 0,-3-3-204 0 0,2 11-42 0 0,35-34-1141 0 0,20-17-990 0 0,3-2-10305 0 0,-1 1 1227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51 5185 0 0,'0'0'2555'0'0,"0"0"-278"0"0,0 0-205 0 0,0 0-99 0 0,0 0-148 0 0,0 0-155 0 0,0 0-248 0 0,0 0-242 0 0,0 0-188 0 0,0 0-170 0 0,0 0-151 0 0,-3-1-135 0 0,2 1-452 0 0,1-1 0 0 0,-1 1 0 0 0,0 0 0 0 0,1 0 0 0 0,-1 0 0 0 0,0 0 1 0 0,1 0-1 0 0,-1 0 0 0 0,0 0 0 0 0,1 0 0 0 0,-1 0 0 0 0,0 1 0 0 0,1-1 1 0 0,-1 0-1 0 0,0 0 0 0 0,1 1 0 0 0,-1-1 0 0 0,0 0 0 0 0,1 1 0 0 0,-1-1 1 0 0,1 0-1 0 0,-1 1 0 0 0,1-1 0 0 0,-1 1 0 0 0,1-1 0 0 0,-1 1 1 0 0,1-1-1 0 0,-1 1 0 0 0,1-1 0 0 0,0 1 0 0 0,-1-1 0 0 0,1 1 0 0 0,0 0 1 0 0,0-1-1 0 0,-1 1 0 0 0,1 0 0 0 0,0-1 0 0 0,0 1 0 0 0,0 0 0 0 0,0-1 1 0 0,0 1-1 0 0,0 0 0 0 0,0-1 0 0 0,0 1 0 0 0,0 0 0 0 0,0-1 0 0 0,0 1 1 0 0,0 0-1 0 0,0-1 0 0 0,1 1 0 0 0,-1 0 0 0 0,0-1 0 0 0,0 1 0 0 0,1-1 1 0 0,-1 1-1 0 0,1 0-84 0 0,-2 9-561 0 0,-17 112 1256 0 0,-31 186-40 0 0,23-112-424 0 0,26-163-202 0 0,0-33-38 0 0,0 0 18 0 0,0 0-2 0 0,0 0-10 0 0,0 0 6 0 0,0 0-3 0 0,0 0 25 0 0,0 0 24 0 0,0 0-31 0 0,0 0-40 0 0,0 0-26 0 0,0 0-12 0 0,0 0 27 0 0,-4-30-1109 0 0,-3-8-477 0 0,0-4-2486 0 0,5 12-4247 0 0,2 19-3051 0 0</inkml:trace>
  <inkml:trace contextRef="#ctx0" brushRef="#br0" timeOffset="412.018">52 81 2761 0 0,'0'0'2720'0'0,"0"0"-770"0"0,0 0-299 0 0,0 0 84 0 0,0 0 117 0 0,0 0 11 0 0,0 0-134 0 0,0 0-248 0 0,0 0-230 0 0,0 0-198 0 0,0 0-147 0 0,0 0-125 0 0,-8-4-129 0 0,-27-11-84 0 0,27 11-68 0 0,8 4-51 0 0,0 0-43 0 0,0 0-55 0 0,0 0-65 0 0,34-3 919 0 0,423-34 1558 0 0,-175 22-2427 0 0,-282 15-352 0 0,0 0 4 0 0,0 0-3 0 0,0 0-10 0 0,0 0-36 0 0,0 0-19 0 0,0 0-71 0 0,-12-3-2734 0 0,8 3-7748 0 0,3 3-1209 0 0</inkml:trace>
  <inkml:trace contextRef="#ctx0" brushRef="#br0" timeOffset="981.146">1028 191 9018 0 0,'0'0'2299'0'0,"0"0"-368"0"0,0 0-184 0 0,0 0-17 0 0,0 0-116 0 0,0 0-193 0 0,0 0-210 0 0,0 0-204 0 0,0 0-201 0 0,0 0-174 0 0,0 0-135 0 0,0 0-106 0 0,0 0-40 0 0,-9-1 230 0 0,7 1 2313 0 0,36 9-2171 0 0,175 2-634 0 0,-182-12-3326 0 0,-35 5-3432 0 0,6 0-4901 0 0</inkml:trace>
  <inkml:trace contextRef="#ctx0" brushRef="#br0" timeOffset="1290.046">934 427 13635 0 0,'0'0'2184'0'0,"0"0"-555"0"0,0 0-317 0 0,0 0-90 0 0,0 0-22 0 0,0 0-101 0 0,0 0-236 0 0,0 0-259 0 0,0 0-171 0 0,0 0 3 0 0,0 0 38 0 0,0 0 64 0 0,8 1 21 0 0,63 9 630 0 0,47 0 400 0 0,-10-6-1091 0 0,-93-10-800 0 0,-11-3-6409 0 0,-4 6-5362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03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1131 3617 0 0,'0'0'2362'0'0,"0"0"-345"0"0,0 0-50 0 0,0 0 103 0 0,0 0-8 0 0,0 0-179 0 0,0 0-344 0 0,0 0-320 0 0,0 0-229 0 0,0 0-177 0 0,0 0-113 0 0,-9 7 899 0 0,63-148 917 0 0,-32 98-2153 0 0,210-384 732 0 0,-199 373-929 0 0,-28 87-264 0 0,11 227 237 0 0,-14-250-113 0 0,-2-6-26 0 0,-1-1 0 0 0,1 1 0 0 0,0-1 0 0 0,0 1-1 0 0,0-1 1 0 0,1 1 0 0 0,0-1 0 0 0,-1 1-1 0 0,1-1 1 0 0,0 0 0 0 0,0 1 0 0 0,1-1-1 0 0,-1 0 1 0 0,1 0 0 0 0,0 0 0 0 0,-1 0-1 0 0,1 0 1 0 0,1 0 0 0 0,-1 0 0 0 0,0-1-1 0 0,1 1 1 0 0,-1-1 0 0 0,1 0 0 0 0,0 0-1 0 0,-1 0 1 0 0,1 0 0 0 0,0 0 0 0 0,1 0-1 0 0,-1-1 1 0 0,0 1 0 0 0,0-1 0 0 0,1 0-1 0 0,-1 0 1 0 0,0-1 0 0 0,1 1 0 0 0,-1 0-1 0 0,2-1 1 0 0,1-3 6 0 0,0 0 0 0 0,-1 0 0 0 0,1 0 0 0 0,-1-1 0 0 0,0 1-1 0 0,0-2 1 0 0,0 1 0 0 0,0 0 0 0 0,-1-1 0 0 0,0 0 0 0 0,0 0 0 0 0,4-5-6 0 0,8-10 8 0 0,109-161 14 0 0,-40 49 0 0 0,-17 22 89 0 0,-67 110-119 0 0,-1 0-3 0 0,0 0 20 0 0,0 0-2 0 0,-39 166 420 0 0,37-146-369 0 0,0 0-1 0 0,1 1 1 0 0,1-1 0 0 0,0 0 0 0 0,2 1 0 0 0,1-1-1 0 0,0 0 1 0 0,1 0 0 0 0,7 18-58 0 0,-8-28 11 0 0,-1-1 1 0 0,0 0-1 0 0,-1 1 0 0 0,0-1 0 0 0,-1 1 0 0 0,0-1 1 0 0,0 1-1 0 0,-1-1 0 0 0,0 1 0 0 0,0-1 1 0 0,-1 0-1 0 0,-1 0 0 0 0,0 1 0 0 0,-1 1-11 0 0,-2 5-247 0 0,-9 21 155 0 0,12-11-3415 0 0,6-23 556 0 0,3-3-3302 0 0,-3 0 1873 0 0,1 0-6561 0 0</inkml:trace>
  <inkml:trace contextRef="#ctx0" brushRef="#br0" timeOffset="477.117">1000 766 13075 0 0,'0'0'2427'0'0,"0"0"-1135"0"0,0 0-605 0 0,0 0-5 0 0,0 0 163 0 0,0 0 129 0 0,0 0-54 0 0,0 0-129 0 0,0 0-150 0 0,0 0-166 0 0,0 0-126 0 0,0 0-93 0 0,0 0-80 0 0,0 21-38 0 0,-2 62 0 0 0,-16-25 329 0 0,9-47-403 0 0,-6-3-536 0 0,16-22-419 0 0,15-36-271 0 0,-9 31 1040 0 0,-1 0-1 0 0,0 0 1 0 0,-2-1 0 0 0,0 0-1 0 0,-1 1 1 0 0,0-18 122 0 0,-4 37 3 0 0,0-1 1 0 0,0 1-1 0 0,0 0 0 0 0,0-1 1 0 0,0 1-1 0 0,0 0 0 0 0,1 0 1 0 0,-1 0-1 0 0,0-1 0 0 0,0 1 1 0 0,0 0-1 0 0,0 0 1 0 0,0 0-1 0 0,0 1 0 0 0,0-1 1 0 0,0 0-1 0 0,0 0 0 0 0,0 0 1 0 0,0 1-1 0 0,0-1 0 0 0,1 0 1 0 0,-1 1-1 0 0,0-1 1 0 0,0 1-1 0 0,0-1 0 0 0,1 1 1 0 0,-1-1-1 0 0,0 1 0 0 0,0 0 1 0 0,1-1-1 0 0,-1 1 0 0 0,1 0 1 0 0,-1 0-1 0 0,0-1 1 0 0,1 1-1 0 0,0 0 0 0 0,-1 0 1 0 0,1 0-1 0 0,-1 0 0 0 0,1-1 1 0 0,0 1-1 0 0,0 0 0 0 0,-1 0 1 0 0,1 0-1 0 0,0 0 1 0 0,0 1-4 0 0,-21 83 1331 0 0,21-46-4356 0 0,0-12-3430 0 0,0-24-4353 0 0</inkml:trace>
  <inkml:trace contextRef="#ctx0" brushRef="#br0" timeOffset="1495.908">1276 240 7066 0 0,'0'0'2973'0'0,"0"0"-1035"0"0,0 0-512 0 0,0 0-87 0 0,0 0 40 0 0,0 0 12 0 0,0 0-102 0 0,0 0-152 0 0,0 0-177 0 0,0 0-235 0 0,0 0-218 0 0,0 0-170 0 0,0 0-140 0 0,-3-4-79 0 0,-9-9 65 0 0,23 22 409 0 0,5 12-401 0 0,-2 1 0 0 0,0 1-1 0 0,-1 0 1 0 0,-1 1 0 0 0,-1 0 0 0 0,-2 1 0 0 0,0 0-1 0 0,-1 0 1 0 0,-2 1 0 0 0,-1 0 0 0 0,-1 0 0 0 0,-1 0-1 0 0,-1 1 1 0 0,-1 11-191 0 0,-1-35 4 0 0,3 88 112 0 0,-3-91-107 0 0,0 1 0 0 0,1-1 1 0 0,-1 1-1 0 0,0-1 0 0 0,1 0 0 0 0,-1 1 0 0 0,1-1 0 0 0,-1 0 0 0 0,0 1 0 0 0,1-1 0 0 0,-1 0 0 0 0,1 1 0 0 0,-1-1 0 0 0,1 0 0 0 0,-1 0 0 0 0,1 0 1 0 0,-1 0-1 0 0,1 1 0 0 0,0-1 0 0 0,-1 0 0 0 0,1 0 0 0 0,-1 0 0 0 0,1 0 0 0 0,-1 0 0 0 0,1 0 0 0 0,-1 0 0 0 0,1-1 0 0 0,-1 1 0 0 0,1 0 1 0 0,-1 0-1 0 0,1 0 0 0 0,-1 0 0 0 0,1-1 0 0 0,-1 1 0 0 0,1 0 0 0 0,-1-1 0 0 0,1 1 0 0 0,-1 0 0 0 0,1-1 0 0 0,-1 1 0 0 0,0 0 0 0 0,1-1 0 0 0,-1 1 1 0 0,0-1-1 0 0,1 1 0 0 0,-1-1 0 0 0,0 1 0 0 0,0 0 0 0 0,1-1 0 0 0,-1 1 0 0 0,0-1 0 0 0,0 0 0 0 0,0 1 0 0 0,0-1 0 0 0,1 1 0 0 0,-1-1 1 0 0,0 1-1 0 0,0-1 0 0 0,0 1 0 0 0,0-1 0 0 0,0 1 0 0 0,-1-1 0 0 0,1 0-9 0 0,4-4 94 0 0,14-22-5 0 0,-1 0 1 0 0,-2-1-1 0 0,0-1 1 0 0,-2 0 0 0 0,-2-1-1 0 0,0 0 1 0 0,-2 0-1 0 0,-1-5-89 0 0,5-8 63 0 0,-2 7-100 0 0,-1 1 0 0 0,-2-1 0 0 0,-1 0 0 0 0,-2-1 1 0 0,0-29 36 0 0,-5 65-243 0 0,0 1-179 0 0,0 22-5921 0 0,0-19 2635 0 0,0 1-7888 0 0</inkml:trace>
  <inkml:trace contextRef="#ctx0" brushRef="#br0" timeOffset="2107.458">1806 56 2633 0 0,'0'0'2740'0'0,"0"0"-981"0"0,0 0-365 0 0,0 0 47 0 0,0 0 50 0 0,0 0 32 0 0,0 0-37 0 0,0 0-132 0 0,0 0-174 0 0,0 0-170 0 0,0 0-185 0 0,0 0-137 0 0,-1-3-64 0 0,7-16 5225 0 0,8 12-6279 0 0,64-15 819 0 0,-24 18-139 0 0,-67 26 168 0 0,-50 51 161 0 0,-33 37-155 0 0,95-108-415 0 0,0-1 0 0 0,1 1 0 0 0,-1-1 0 0 0,0 1 1 0 0,1-1-1 0 0,-1 1 0 0 0,1-1 0 0 0,-1 1 0 0 0,1 0 0 0 0,0-1 0 0 0,-1 1 0 0 0,1 0 0 0 0,0 0 0 0 0,0-1 0 0 0,0 1 0 0 0,1 0 0 0 0,-1-1 0 0 0,0 1 0 0 0,1 0 0 0 0,-1-1 0 0 0,1 1 0 0 0,-1-1 1 0 0,1 1-1 0 0,0-1 0 0 0,-1 1 0 0 0,1-1 0 0 0,0 1 0 0 0,0-1 0 0 0,0 0 0 0 0,0 1 0 0 0,1-1 0 0 0,-1 0 0 0 0,0 0 0 0 0,0 0 0 0 0,1 0 0 0 0,-1 0 0 0 0,1 0 0 0 0,-1 0 0 0 0,1 0 0 0 0,-1-1 1 0 0,1 1-1 0 0,-1 0 0 0 0,3-1-9 0 0,12 6 89 0 0,1-2 0 0 0,1 0 0 0 0,-1-1 0 0 0,1 0 0 0 0,-1-2 0 0 0,1 0 0 0 0,0-1 0 0 0,-1 0 0 0 0,6-2-89 0 0,28 0 104 0 0,114-5-1776 0 0,-163 10-224 0 0,-2-1-1407 0 0,0 1-4954 0 0,0 0-3953 0 0</inkml:trace>
  <inkml:trace contextRef="#ctx0" brushRef="#br0" timeOffset="2543.785">1083 803 6481 0 0,'0'0'4068'0'0,"0"0"-2078"0"0,0 0-762 0 0,0 0 54 0 0,0 0 75 0 0,0 0-22 0 0,0 0-80 0 0,0 0-92 0 0,0 0-73 0 0,0 0-48 0 0,0 0-92 0 0,0 0-115 0 0,32-2-104 0 0,104-6-85 0 0,44-19 1296 0 0,364-90-51 0 0,-362 80-2003 0 0,-154 35-223 0 0,-16 4-4803 0 0,-12-2-1349 0 0,0 4-5982 0 0</inkml:trace>
  <inkml:trace contextRef="#ctx0" brushRef="#br0" timeOffset="4074.556">967 755 0 0 0,'0'0'695'0'0,"0"0"173"0"0,0 0 144 0 0,0 0 142 0 0,0 0 11 0 0,0 0-95 0 0,0 0-127 0 0,0 0-124 0 0,0 0-79 0 0,0 0-40 0 0,0 0 8 0 0,1 0-676 0 0,3-1 10457 0 0,-4 2-9921 0 0,0-1-438 0 0,0 0-1 0 0,0 23 1252 0 0,-22 171 408 0 0,18-167-2256 0 0,-3 19 1321 0 0,8-40-4180 0 0,2-7-3585 0 0,-1-3-4710 0 0</inkml:trace>
  <inkml:trace contextRef="#ctx0" brushRef="#br0" timeOffset="4633.118">1611 995 12339 0 0,'0'0'2400'0'0,"0"0"-888"0"0,0 0-555 0 0,0 0-100 0 0,0 0 30 0 0,0 0 37 0 0,0 0-52 0 0,0 0-30 0 0,0 0-70 0 0,0 0-68 0 0,0 0-86 0 0,0 0-162 0 0,0 0-107 0 0,1 18-34 0 0,6 118 486 0 0,-7-97-692 0 0,-1 1 0 0 0,-1-1 0 0 0,-3-1 0 0 0,-1 1 0 0 0,-9 30-109 0 0,-12 24-2326 0 0,27-92 1013 0 0,0-1-1928 0 0,-1 0 1609 0 0,1 0-7631 0 0,0 0 888 0 0</inkml:trace>
  <inkml:trace contextRef="#ctx0" brushRef="#br0" timeOffset="5163.118">1433 1050 8458 0 0,'0'0'3234'0'0,"0"0"-1630"0"0,0 0-760 0 0,0 0 3 0 0,0 0 161 0 0,0 0 93 0 0,0 0-20 0 0,0 0-99 0 0,0 0-118 0 0,0 0-93 0 0,34-15-110 0 0,108-48-113 0 0,-39 38 322 0 0,76 10 738 0 0,-164 15-1484 0 0,-12-1-108 0 0,0 0 0 0 0,-1 0-1 0 0,1 0 1 0 0,0 1-1 0 0,-1-1 1 0 0,1 1 0 0 0,0 0-1 0 0,-1 0 1 0 0,1 0-1 0 0,0 0 1 0 0,0 0 0 0 0,-1 1-1 0 0,1-1 1 0 0,0 1 0 0 0,-1 0-1 0 0,1 0 1 0 0,0 0-1 0 0,-1 0 1 0 0,1 0 0 0 0,-1 0-1 0 0,0 1 1 0 0,1-1-1 0 0,-1 1 1 0 0,0-1 0 0 0,0 1-1 0 0,0 0 1 0 0,0 0 0 0 0,0 0-1 0 0,0 0 1 0 0,-1 0-1 0 0,1 1 1 0 0,-1-1 0 0 0,1 0-1 0 0,-1 1 1 0 0,0-1 0 0 0,0 1-1 0 0,0 0 1 0 0,0 2-16 0 0,-3 4 41 0 0,0-1 0 0 0,-1 1 0 0 0,0 0-1 0 0,-1-1 1 0 0,0 0 0 0 0,0 0 0 0 0,-1 0 0 0 0,0 0 0 0 0,0-1 0 0 0,-1 0 0 0 0,0 0 0 0 0,0 0 0 0 0,0-1 0 0 0,-1 0 0 0 0,0 0 0 0 0,0-1 0 0 0,-1 0 0 0 0,0 0 0 0 0,0 0 0 0 0,0-1-1 0 0,-5 2-40 0 0,-22 16 80 0 0,-91 52 142 0 0,124-72-197 0 0,0 0-1 0 0,1 1 0 0 0,-1-1 1 0 0,0 0-1 0 0,1 1 1 0 0,0-1-1 0 0,-1 1 0 0 0,1 0 1 0 0,0-1-1 0 0,0 1 1 0 0,1 0-1 0 0,-1 0 0 0 0,1-1 1 0 0,-1 1-1 0 0,1 0 1 0 0,0 0-1 0 0,0 0 0 0 0,0 0 1 0 0,0-1-1 0 0,0 1 1 0 0,1 0-1 0 0,-1 0 0 0 0,1 0 1 0 0,0-1-1 0 0,0 1 0 0 0,0 0 1 0 0,0-1-1 0 0,1 1 1 0 0,-1-1-1 0 0,0 1 0 0 0,1-1 1 0 0,0 0-1 0 0,0 1 1 0 0,0-1-1 0 0,0 0 0 0 0,0 0 1 0 0,0 0-1 0 0,0-1 1 0 0,0 1-1 0 0,1 0 0 0 0,-1-1 1 0 0,1 0-1 0 0,1 1-24 0 0,-3-1 14 0 0,22 19 231 0 0,1-2 1 0 0,0 0-1 0 0,2-2 0 0 0,0-1 0 0 0,0-1 0 0 0,16 6-245 0 0,-4-4 223 0 0,61 43 518 0 0,-94-72-5406 0 0,-5 7-756 0 0,0-2-7181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9770 0 0,'0'0'2587'0'0,"0"0"-773"0"0,0 0-490 0 0,0 0-51 0 0,0 0 51 0 0,0 0-29 0 0,0 0-215 0 0,0 0-286 0 0,0 0-276 0 0,0 0-186 0 0,0 0-50 0 0,2-3 22 0 0,-1 3-269 0 0,0 0 1 0 0,0-1-1 0 0,-1 1 1 0 0,1 0-1 0 0,0-1 1 0 0,0 1-1 0 0,0 0 1 0 0,0 0-1 0 0,0 0 0 0 0,-1 0 1 0 0,1 0-1 0 0,0 0 1 0 0,0 0-1 0 0,0 0 1 0 0,0 0-1 0 0,0 0 1 0 0,-1 0-1 0 0,1 1 1 0 0,0-1-1 0 0,0 0 1 0 0,0 1-1 0 0,-1-1 1 0 0,1 1-1 0 0,0-1 0 0 0,0 1 1 0 0,-1-1-1 0 0,1 1 1 0 0,0-1-1 0 0,-1 1 1 0 0,1-1-1 0 0,0 1 1 0 0,-1 0-1 0 0,1-1 1 0 0,-1 1-1 0 0,0 0 1 0 0,1 0-1 0 0,-1 0 0 0 0,1-1 1 0 0,-1 1-1 0 0,0 0 1 0 0,0 0-1 0 0,1 0 1 0 0,-1 0-1 0 0,0-1 1 0 0,0 1-1 0 0,0 0 1 0 0,0 0-1 0 0,0 0 1 0 0,0 0-1 0 0,0 0 1 0 0,0 0-1 0 0,0-1 0 0 0,-1 1 1 0 0,1 1-36 0 0,8 30 484 0 0,-1 1-1 0 0,-2 0 1 0 0,-1 0 0 0 0,-1 0 0 0 0,-2 0 0 0 0,-3 19-484 0 0,2-32 102 0 0,-16 223 890 0 0,5-152-1439 0 0,11-84-3052 0 0,0-26-985 0 0,0 7-3658 0 0,0 4-3671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9754 0 0,'0'0'1754'0'0,"0"0"-121"0"0,0 0-22 0 0,0 0-9 0 0,0 0-42 0 0,0 0-182 0 0,0 0-272 0 0,0 0-257 0 0,0 0-149 0 0,0 0-100 0 0,-31 30-46 0 0,-98 93 7 0 0,125-120-512 0 0,0 1-1 0 0,0-1 1 0 0,0 1-1 0 0,1 0 0 0 0,-1 0 1 0 0,1 0-1 0 0,0 1 1 0 0,0-1-1 0 0,0 1 0 0 0,1 0 1 0 0,-1-1-1 0 0,1 1 1 0 0,1 0-1 0 0,-1 0 1 0 0,0 1-1 0 0,1 1-48 0 0,-3 11 218 0 0,-7 17 100 0 0,2 1 0 0 0,1 0 1 0 0,2 1-1 0 0,1 0 1 0 0,2 0-1 0 0,1 0 0 0 0,3 0 1 0 0,2 20-319 0 0,0-37 42 0 0,1 0 0 0 0,0 0 0 0 0,2-1 0 0 0,0 0 0 0 0,1 0 0 0 0,1 0 0 0 0,1-1 0 0 0,0 0 0 0 0,1 0 0 0 0,1-1 0 0 0,1-1 0 0 0,1 0 0 0 0,0 0 0 0 0,1-1 1 0 0,0-1-1 0 0,1-1 0 0 0,17 13-42 0 0,-27-23-57 0 0,0 0 1 0 0,1 1-1 0 0,-1-2 1 0 0,1 1-1 0 0,0-1 1 0 0,0 1-1 0 0,0-2 1 0 0,0 1-1 0 0,0-1 1 0 0,0 1-1 0 0,0-2 0 0 0,1 1 1 0 0,-1-1-1 0 0,0 0 1 0 0,0 0-1 0 0,3-1 57 0 0,15-17-2429 0 0,-13 0-3964 0 0,-8 14 3248 0 0,1-7-9155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2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15 12283 0 0,'0'0'1863'0'0,"0"0"-599"0"0,0 0-433 0 0,0 0 13 0 0,0 0 60 0 0,0 0 4 0 0,0 0-57 0 0,0 0-84 0 0,0 0-64 0 0,0 0-64 0 0,0 0-71 0 0,0 0-73 0 0,0 0-69 0 0,17-3-26 0 0,50-8-14 0 0,-34 20 455 0 0,-29-4-573 0 0,6 11 16 0 0,0-1 0 0 0,-1 1 0 0 0,0 0 0 0 0,-1 1 0 0 0,-1 0 0 0 0,-1 0 0 0 0,-1 1 0 0 0,0-1 0 0 0,-1 1-1 0 0,-1 0 1 0 0,0 7-284 0 0,0-10 109 0 0,26 251 844 0 0,-28-242-931 0 0,-1 1 0 0 0,-1-1 0 0 0,-2 0-1 0 0,0 0 1 0 0,-1 0 0 0 0,-2 0 0 0 0,0-1-1 0 0,-2 1 1 0 0,-1-2 0 0 0,0 1 0 0 0,-2-1-1 0 0,0-1 1 0 0,-1 0 0 0 0,-2 0 0 0 0,0-1-1 0 0,-8 8-21 0 0,-55 23-648 0 0,26-37-3602 0 0,46-14 1216 0 0,1 0-3490 0 0,-1 0-5633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2521 0 0,'0'0'1972'0'0,"0"0"-241"0"0,0 0-172 0 0,0 0 51 0 0,0 0 125 0 0,0 0-48 0 0,0 0-206 0 0,0 0-299 0 0,0 0-334 0 0,0 0-224 0 0,0 0-98 0 0,0-15-42 0 0,1-49 11 0 0,-1 58-350 0 0,1 1 0 0 0,0-1 0 0 0,0 0 1 0 0,0 1-1 0 0,0 0 0 0 0,1-1 0 0 0,0 1 1 0 0,0 0-1 0 0,1 0 0 0 0,-1 0 1 0 0,1 0-1 0 0,0 0 0 0 0,0 0 0 0 0,1 0-145 0 0,2-3 232 0 0,4-8 42 0 0,1 0 0 0 0,1 0 0 0 0,1 2 0 0 0,0-1 0 0 0,0 1-1 0 0,2 1 1 0 0,0 1 0 0 0,0 0 0 0 0,7-3-274 0 0,-18 12 29 0 0,-2 1-23 0 0,1 0 1 0 0,-1 0 0 0 0,1 1-1 0 0,0-1 1 0 0,0 0 0 0 0,-1 1 0 0 0,1 0-1 0 0,0-1 1 0 0,0 1 0 0 0,0 0-1 0 0,1 1 1 0 0,-1-1 0 0 0,0 1-1 0 0,0-1 1 0 0,0 1 0 0 0,0 0-1 0 0,1 0 1 0 0,-1 0 0 0 0,0 0 0 0 0,0 1-1 0 0,0 0 1 0 0,0-1 0 0 0,0 1-1 0 0,1 0 1 0 0,-1 0 0 0 0,0 1-7 0 0,8 11 82 0 0,-2 0 1 0 0,1 1 0 0 0,-2 0 0 0 0,0 0-1 0 0,0 1 1 0 0,-2 0 0 0 0,0 0-1 0 0,0 1 1 0 0,-2 0 0 0 0,0 0 0 0 0,0 0-1 0 0,-2 0 1 0 0,0 0 0 0 0,-1 1 0 0 0,0-1-1 0 0,-2 17-82 0 0,1-28 18 0 0,3 46 66 0 0,-2-1 0 0 0,-2 1 0 0 0,-2-1 0 0 0,-3 0 0 0 0,-1 0 0 0 0,-3 0 0 0 0,-9 22-84 0 0,-22 44 76 0 0,35-102-85 0 0,2-21 1277 0 0,9-32-1253 0 0,2 1-1 0 0,1 0 0 0 0,2 0 0 0 0,2 1 0 0 0,1 1 0 0 0,2 0 0 0 0,2 0 0 0 0,1 2 1 0 0,1 0-1 0 0,15-18-14 0 0,138-191 20 0 0,-153 218-20 0 0,1 1 0 0 0,1 1 1 0 0,1 1-1 0 0,1 1 0 0 0,1 1 1 0 0,1 1-1 0 0,1 1 0 0 0,2 0 0 0 0,33 2-45 0 0,-51 47 110 0 0,-9 4 13 0 0,-1 0-1 0 0,-2 0 0 0 0,-1 0 0 0 0,-2 0 0 0 0,-1-1 0 0 0,-2 0 0 0 0,-1 0 0 0 0,-13 30-77 0 0,-14 64 129 0 0,19-62-93 0 0,4-20-58 0 0,3 1 1 0 0,1 0 0 0 0,2 1 0 0 0,0 37 21 0 0,27-116-62 0 0,-10 15 71 0 0,148-230 66 0 0,96-112-84 0 0,-236 334 4 0 0,1 2 0 0 0,1 0 0 0 0,0 1-1 0 0,2 1 1 0 0,1 1 0 0 0,2 0 5 0 0,-17 49-22 0 0,-41 161 203 0 0,5-66-100 0 0,15 121 121 0 0,24-166-290 0 0,-11-79 36 0 0,0-1-55 0 0,0 0-20 0 0,0 0-42 0 0,0 0-109 0 0,-1-18-4797 0 0,1 10-1731 0 0,0 1-5008 0 0</inkml:trace>
  <inkml:trace contextRef="#ctx0" brushRef="#br0" timeOffset="488.151">1865 228 9010 0 0,'0'0'4241'0'0,"0"0"-2213"0"0,0 0-671 0 0,0 0 42 0 0,0 0 73 0 0,0 0-47 0 0,0 0-283 0 0,0 0-338 0 0,0 0-278 0 0,0 0-196 0 0,0 0-94 0 0,0 0-23 0 0,0 0 1 0 0,-29 7 2 0 0,-94 27-1 0 0,46 8 85 0 0,61-30-224 0 0,2-2-47 0 0,0 1 0 0 0,1 0 0 0 0,0 0 0 0 0,1 1 0 0 0,0 1 0 0 0,1 0 0 0 0,1 1 0 0 0,0 0 0 0 0,0 1 0 0 0,2-1 0 0 0,0 2 0 0 0,0-1 0 0 0,1 1 0 0 0,1 0 0 0 0,1 1 0 0 0,1-1 0 0 0,0 1 0 0 0,1 0 0 0 0,0 0 0 0 0,1 8-29 0 0,1-21 5 0 0,1 1-1 0 0,-1-1 0 0 0,1 0 1 0 0,0 0-1 0 0,0 0 0 0 0,0 0 1 0 0,1 1-1 0 0,-1-1 0 0 0,1 0 1 0 0,0 0-1 0 0,0 0 0 0 0,1 0 1 0 0,-1 0-1 0 0,1 0 0 0 0,0-1 1 0 0,0 1-1 0 0,0 0 0 0 0,0-1 1 0 0,0 1-1 0 0,1-1 0 0 0,0 0 1 0 0,0 0-1 0 0,0 0 0 0 0,0 0 1 0 0,0-1-1 0 0,0 1 0 0 0,1-1 1 0 0,0 0-1 0 0,-1 0 0 0 0,1 0 1 0 0,0 0-1 0 0,0 0 1 0 0,0-1-1 0 0,0 0 0 0 0,0 0 1 0 0,0 0-1 0 0,0 0 0 0 0,0-1 1 0 0,2 1-5 0 0,7-2 53 0 0,-1-1 0 0 0,0 0 1 0 0,-1-1-1 0 0,1 0 1 0 0,0 0-1 0 0,-1-1 1 0 0,0-1-1 0 0,0 0 1 0 0,0 0-1 0 0,0-1 0 0 0,-1-1 1 0 0,0 0-1 0 0,0 0 1 0 0,-1-1-1 0 0,2-2-53 0 0,124-137 363 0 0,-89 86-279 0 0,-2-2 1 0 0,-4-2-1 0 0,5-14-84 0 0,-11 20 84 0 0,-33 58-77 0 0,-1 6-23 0 0,-34 155 339 0 0,31-144-351 0 0,1 0 0 0 0,1 0 0 0 0,0 0 0 0 0,1 0 0 0 0,0 1 0 0 0,2-1 0 0 0,0 0 0 0 0,1 0 0 0 0,3 12 28 0 0,-4-24-51 0 0,-1-1 0 0 0,1 1 0 0 0,0-1 0 0 0,0 0 0 0 0,0 0 0 0 0,0 0 0 0 0,1 0 0 0 0,-1 0 0 0 0,1 0 0 0 0,0-1 0 0 0,-1 1 0 0 0,1-1 0 0 0,0 1 0 0 0,1-1 0 0 0,-1 0 0 0 0,0-1 0 0 0,1 1 0 0 0,-1 0 0 0 0,1-1 0 0 0,-1 0 0 0 0,1 0 0 0 0,-1 0 0 0 0,1 0 0 0 0,1-1 51 0 0,57 4-7078 0 0,-53-4 5028 0 0,3 0-9658 0 0</inkml:trace>
  <inkml:trace contextRef="#ctx0" brushRef="#br0" timeOffset="952.688">2824 73 13467 0 0,'0'0'2596'0'0,"0"0"-484"0"0,0 0-351 0 0,0 0-208 0 0,0 0-248 0 0,0 0-265 0 0,0 0-277 0 0,0 0-199 0 0,0 0-122 0 0,0 0-74 0 0,0 0-63 0 0,0 0-49 0 0,-27 9-22 0 0,-86 27-46 0 0,48-1 42 0 0,54-23-192 0 0,5-7-36 0 0,1 0 1 0 0,-1 0 0 0 0,1 1-1 0 0,0 0 1 0 0,1 0 0 0 0,-1 0-1 0 0,1 1 1 0 0,1 0 0 0 0,-1 0 0 0 0,1 0-1 0 0,0 0 1 0 0,1 0 0 0 0,-1 0-1 0 0,1 1 1 0 0,1-1 0 0 0,0 1-1 0 0,0 0 1 0 0,0-1 0 0 0,1 1-1 0 0,0 0 1 0 0,0-1 0 0 0,1 1-1 0 0,0 0 1 0 0,1-1 0 0 0,0 1-1 0 0,0-1 1 0 0,0 0 0 0 0,1 0-1 0 0,0 0 1 0 0,0 0 0 0 0,1 0-1 0 0,0 0 1 0 0,0-1 0 0 0,2 2-3 0 0,110 73 76 0 0,-113-79-50 0 0,-1-1 0 0 0,1 1 0 0 0,-1 0 0 0 0,1 0 0 0 0,-1 0 0 0 0,0 0 1 0 0,1 1-1 0 0,-1-1 0 0 0,-1 1 0 0 0,1-1 0 0 0,0 1 0 0 0,0-1 0 0 0,-1 1 1 0 0,0 0-1 0 0,1 0 0 0 0,-1 0 0 0 0,0 0 0 0 0,-1 0 0 0 0,1 0 1 0 0,0 0-1 0 0,-1 0 0 0 0,0 0 0 0 0,1 0 0 0 0,-1 1 0 0 0,0-1 0 0 0,-1 0 1 0 0,1 0-1 0 0,-1 0 0 0 0,1 0 0 0 0,-1 0 0 0 0,0 0 0 0 0,0 0 1 0 0,0 0-1 0 0,-1 0 0 0 0,1 0 0 0 0,-1-1 0 0 0,1 1 0 0 0,-1 0 0 0 0,0-1 1 0 0,0 1-1 0 0,-2 1-26 0 0,-17 14 37 0 0,-1-1 1 0 0,-1 0 0 0 0,0-2-1 0 0,-1-1 1 0 0,-1-1 0 0 0,0-1-1 0 0,-1-1 1 0 0,-13 3-38 0 0,3-10-305 0 0,35-4 115 0 0,1 0-124 0 0,0 0-212 0 0,32-34-7384 0 0,-26 29 3779 0 0,4-3-7790 0 0</inkml:trace>
  <inkml:trace contextRef="#ctx0" brushRef="#br0" timeOffset="1396.879">3476 139 15819 0 0,'0'0'1574'0'0,"0"0"-238"0"0,0 0 85 0 0,0 0 155 0 0,0 0-45 0 0,0 0-296 0 0,0 0-443 0 0,0 0-371 0 0,0 0-186 0 0,0 0-64 0 0,0 0-4 0 0,0 0-1 0 0,0 0-11 0 0,-25 8-31 0 0,-80 23-19 0 0,-18 16 190 0 0,57-11-154 0 0,65-35-142 0 0,0 0-1 0 0,1 1 1 0 0,-1-1-1 0 0,1 0 1 0 0,-1 1-1 0 0,1-1 1 0 0,0 0-1 0 0,-1 1 0 0 0,1-1 1 0 0,0 0-1 0 0,0 1 1 0 0,0-1-1 0 0,0 1 1 0 0,0-1-1 0 0,0 0 0 0 0,1 1 1 0 0,-1-1-1 0 0,0 0 1 0 0,1 1-1 0 0,-1-1 1 0 0,1 0-1 0 0,-1 1 0 0 0,1-1 1 0 0,0 0-1 0 0,-1 0 1 0 0,1 0-1 0 0,0 1 1 0 0,0-1-1 0 0,0 0 1 0 0,0 0-1 0 0,0 0 0 0 0,0-1 1 0 0,0 1-1 0 0,0 0 1 0 0,0 0-1 0 0,1 0 1 0 0,-1-1-1 0 0,0 1 0 0 0,0-1 1 0 0,2 1 1 0 0,80 38 1 0 0,-64-32 14 0 0,-1 0 1 0 0,0 1-1 0 0,-1 2 0 0 0,0-1 1 0 0,-1 2-1 0 0,0 0 0 0 0,0 1 1 0 0,1 4-16 0 0,-14-13 39 0 0,0 1 1 0 0,-1 0 0 0 0,0 0-1 0 0,0 1 1 0 0,0-1 0 0 0,-1 0-1 0 0,1 1 1 0 0,-1-1-1 0 0,0 1 1 0 0,0-1 0 0 0,0 1-1 0 0,-1 0 1 0 0,0-1-1 0 0,0 1 1 0 0,0-1 0 0 0,0 1-1 0 0,-1 0 1 0 0,0-1 0 0 0,0 1-1 0 0,0-1 1 0 0,0 1-1 0 0,-1-1 1 0 0,0 0 0 0 0,0 1-1 0 0,0-1 1 0 0,0 0-1 0 0,-1 0 1 0 0,1 0 0 0 0,-1-1-1 0 0,0 1 1 0 0,0-1 0 0 0,-1 1-1 0 0,1-1 1 0 0,-4 2-40 0 0,-4 7 7 0 0,-2 0 0 0 0,1 0 0 0 0,-1-2 0 0 0,-1 0 0 0 0,0 0 1 0 0,-1-1-1 0 0,1-1 0 0 0,-2 0 0 0 0,1-1 0 0 0,-1-1 0 0 0,0-1 0 0 0,0 0 1 0 0,-1-1-1 0 0,0 0 0 0 0,1-1 0 0 0,-1-2 0 0 0,-1 1-7 0 0,17-2-62 0 0,1 0 0 0 0,-1 0 1 0 0,0 0-1 0 0,0 0 0 0 0,0-1 0 0 0,0 1 0 0 0,0 0 0 0 0,0 0 0 0 0,0-1 0 0 0,0 1 1 0 0,0 0-1 0 0,1-1 0 0 0,-1 1 0 0 0,0-1 0 0 0,0 1 0 0 0,1-1 0 0 0,-1 1 1 0 0,0-1-1 0 0,0 0 0 0 0,1 1 0 0 0,-1-1 0 0 0,1 0 0 0 0,-1 1 0 0 0,1-1 0 0 0,-1 0 1 0 0,1 0-1 0 0,-1 0 0 0 0,1 0 0 0 0,0 1 0 0 0,-1-1 0 0 0,1 0 0 0 0,0 0 1 0 0,0 0-1 0 0,-1 0 0 0 0,1 0 0 0 0,0 0 62 0 0,9-22-8243 0 0,-2 15-3776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13 141 1288 0 0,'0'0'2018'0'0,"0"0"-28"0"0,0 0-7 0 0,0 0 1 0 0,0 0-103 0 0,0 0-185 0 0,0 0-161 0 0,0 0-141 0 0,0 0-187 0 0,0 0-168 0 0,0 0-145 0 0,-2-5-161 0 0,-7-15-116 0 0,7 15-78 0 0,2 5-108 0 0,0 0-66 0 0,0 0-54 0 0,0 0-34 0 0,16-7 890 0 0,14-10-720 0 0,0 2-1 0 0,1 1 1 0 0,1 2-1 0 0,0 1 1 0 0,1 1-1 0 0,0 2-446 0 0,120-8 619 0 0,-151 16-612 0 0,0 0 0 0 0,1 0 1 0 0,-1 0-1 0 0,0 1 0 0 0,0-1 0 0 0,1 0 0 0 0,-1 1 1 0 0,0 0-1 0 0,0-1 0 0 0,0 1 0 0 0,0 0 0 0 0,0 0 1 0 0,0 0-1 0 0,0 1 0 0 0,0-1 0 0 0,0 0 0 0 0,-1 1 1 0 0,1-1-1 0 0,-1 1 0 0 0,1-1 0 0 0,-1 1 0 0 0,1 0 1 0 0,-1 0-1 0 0,0 0 0 0 0,0 0 0 0 0,0-1 0 0 0,0 2 1 0 0,0-1-1 0 0,0 0 0 0 0,0 0 0 0 0,-1 0 0 0 0,1 0 1 0 0,-1 0-1 0 0,0 1 0 0 0,1-1 0 0 0,-1 0 0 0 0,0 0 1 0 0,0 1-8 0 0,-19 86 330 0 0,2-61-318 0 0,0-1 0 0 0,-2-1 0 0 0,-1-1-1 0 0,-1-1 1 0 0,0-1 0 0 0,-2 0 0 0 0,-10 5-12 0 0,-3 6 1 0 0,34-32-1 0 0,-13 11-4 0 0,0 1 1 0 0,1 0-1 0 0,1 1 1 0 0,0 1-1 0 0,0 0 0 0 0,2 1 1 0 0,0 0-1 0 0,1 0 1 0 0,1 1-1 0 0,-4 11 4 0 0,12-25 6 0 0,0 0 0 0 0,1 0-1 0 0,-1 0 1 0 0,1 0 0 0 0,0 0 0 0 0,0-1-1 0 0,0 1 1 0 0,1 0 0 0 0,-1 0-1 0 0,1 0 1 0 0,0 0 0 0 0,0 0 0 0 0,0 0-1 0 0,1-1 1 0 0,-1 1 0 0 0,1-1-1 0 0,0 1 1 0 0,0-1 0 0 0,0 1 0 0 0,1-1-1 0 0,-1 0 1 0 0,1 0 0 0 0,-1 0 0 0 0,1-1-1 0 0,0 1 1 0 0,0-1 0 0 0,0 1-1 0 0,1-1 1 0 0,-1 0 0 0 0,1 0 0 0 0,-1 0-1 0 0,1-1 1 0 0,-1 1 0 0 0,1-1 0 0 0,0 0-1 0 0,0 0 1 0 0,0 0 0 0 0,0 0-1 0 0,-1-1 1 0 0,1 0 0 0 0,4 0-6 0 0,21 5 184 0 0,-1-2 0 0 0,1-1 0 0 0,0-1 0 0 0,0-1 0 0 0,17-3-184 0 0,86-23 951 0 0,-120 18-1296 0 0,4-3-1030 0 0,2 2-1882 0 0,-9 4-6018 0 0,-7 2-3037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8674 0 0,'0'0'3475'0'0,"0"0"-1418"0"0,0 0-417 0 0,0 0 68 0 0,0 0 50 0 0,0 0-150 0 0,0 0-306 0 0,0 0-383 0 0,0 0-271 0 0,0 0-90 0 0,0 0-61 0 0,0 0-66 0 0,-4 3-102 0 0,-85 78 842 0 0,88-80-1130 0 0,1-1-22 0 0,0 0 14 0 0,0 0 1 0 0,0 0-1 0 0,0 0 4 0 0,18-8 281 0 0,52-53 267 0 0,-89 79-34 0 0,-12 13-1562 0 0,17-4-8695 0 0,14-23-2266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9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 14587 0 0,'0'0'1610'0'0,"0"0"-371"0"0,0 0-51 0 0,0 0 60 0 0,0 0 5 0 0,0 0-152 0 0,0 0-314 0 0,0 0-303 0 0,0 0-139 0 0,0 0-33 0 0,0 0-3 0 0,0 0 32 0 0,-15 29 2702 0 0,-12 11-2553 0 0,27-40-477 0 0,0 0-21 0 0,0 0 19 0 0,0 0-11 0 0,17-7 86 0 0,82-65 297 0 0,-147 110 599 0 0,45-37-838 0 0,2-1-9240 0 0,1 0 9079 0 0,0 0-12160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1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2232 730 19396 0 0,'0'0'844'0'0,"0"0"-365"0"0,0 0-28 0 0,0 0 249 0 0,0 0 194 0 0,0 0 24 0 0,0 0-175 0 0,0 0-245 0 0,0 0-188 0 0,0 0-50 0 0,0 0-13 0 0,0 0-35 0 0,0 0-10 0 0,-5 31-53 0 0,-16 97-44 0 0,3-19-1437 0 0,18-109-23 0 0,0 0-1630 0 0,0 0-4137 0 0,0 0-5116 0 0</inkml:trace>
  <inkml:trace contextRef="#ctx0" brushRef="#br0" timeOffset="169.272">2212 328 17156 0 0,'0'0'1408'0'0,"0"0"-408"0"0,0 0-424 0 0,0 0-216 0 0,0 0-128 0 0,0 0-216 0 0,0 0-208 0 0,0 0-344 0 0,0 0-400 0 0,0 0-728 0 0,0 0-3337 0 0,0 0-7058 0 0</inkml:trace>
  <inkml:trace contextRef="#ctx0" brushRef="#br0" timeOffset="463.942">2689 34 20396 0 0,'0'0'1235'0'0,"0"0"-285"0"0,0 0-102 0 0,0 0-16 0 0,0 0-53 0 0,0 0-139 0 0,0 0-221 0 0,0 0-123 0 0,0 0-25 0 0,0 0 11 0 0,0 0-4 0 0,0 0-30 0 0,0 0-64 0 0,-3 34-59 0 0,-7 107-14 0 0,6 125 188 0 0,13 132-190 0 0,-21-306-854 0 0,-7-90-4406 0 0,8-12-2800 0 0,7 4-1791 0 0</inkml:trace>
  <inkml:trace contextRef="#ctx0" brushRef="#br0" timeOffset="720.492">2407 605 10658 0 0,'0'0'5752'0'0,"0"0"-3458"0"0,0 0-1227 0 0,0 0-166 0 0,0 0-34 0 0,0 0-19 0 0,0 0-66 0 0,0 0-143 0 0,0 0-127 0 0,0 0-87 0 0,0 0-75 0 0,33-3-82 0 0,107-7-68 0 0,131-6-686 0 0,-203 15-2763 0 0,-41 1-4136 0 0,-14 0-4449 0 0</inkml:trace>
  <inkml:trace contextRef="#ctx0" brushRef="#br0" timeOffset="1011.863">3292 571 13923 0 0,'0'0'2283'0'0,"0"0"-300"0"0,0 0-205 0 0,0 0-247 0 0,0 0-267 0 0,0 0-297 0 0,0 0-284 0 0,0 0-176 0 0,0 0-127 0 0,0 0-75 0 0,0 0-51 0 0,0 0-36 0 0,0 0-46 0 0,-23 7-21 0 0,-74 19 16 0 0,21 8 103 0 0,74-33-269 0 0,0-1-1 0 0,0 1 0 0 0,1-1 1 0 0,-1 1-1 0 0,0 0 0 0 0,1 0 1 0 0,-1 0-1 0 0,0 0 0 0 0,1 0 1 0 0,-1 0-1 0 0,1 0 0 0 0,0 0 0 0 0,-1 1 1 0 0,1-1-1 0 0,0 1 0 0 0,0-1 1 0 0,0 1-1 0 0,0-1 0 0 0,0 1 1 0 0,0-1-1 0 0,0 1 0 0 0,0 0 1 0 0,1 0-1 0 0,-1-1 0 0 0,1 1 0 0 0,-1 0 1 0 0,1 0-1 0 0,0 0 0 0 0,0 0 1 0 0,-1-1-1 0 0,2 1 0 0 0,-1 0 1 0 0,0 0-1 0 0,0 0 0 0 0,0 0 1 0 0,1-1-1 0 0,-1 1 0 0 0,1 0 1 0 0,-1 0-1 0 0,1 0 0 0 0,0-1 0 0 0,0 1 1 0 0,1 1-1 0 0,60 35 26 0 0,-51-33-20 0 0,-1 0 1 0 0,1 1-1 0 0,-2 0 1 0 0,1 1-1 0 0,-1 0 1 0 0,0 0-1 0 0,0 1 1 0 0,-1 0-1 0 0,0 1 1 0 0,0 0-1 0 0,-1 0 1 0 0,0 1-7 0 0,-2-4 49 0 0,-1 0-1 0 0,0 0 1 0 0,-1 1 0 0 0,1 0 0 0 0,-1 0 0 0 0,0 0 0 0 0,-1 0 0 0 0,1 0-1 0 0,-2 0 1 0 0,1 1 0 0 0,-1-1 0 0 0,0 1 0 0 0,0-1 0 0 0,-1 1 0 0 0,0-1 0 0 0,-1 1-1 0 0,1-1 1 0 0,-1 1 0 0 0,-1-1 0 0 0,0 1 0 0 0,0-1 0 0 0,0 0 0 0 0,-1 0-1 0 0,0 0 1 0 0,0 0 0 0 0,0 0 0 0 0,-1-1 0 0 0,0 0 0 0 0,-1 1 0 0 0,1-2-1 0 0,-1 1 1 0 0,0 0 0 0 0,-2 0-49 0 0,-1 0 21 0 0,0-1 0 0 0,0 0 0 0 0,0 0 1 0 0,-1-1-1 0 0,0 0 0 0 0,0-1 0 0 0,0 0 0 0 0,0 0 0 0 0,0-1 0 0 0,-1 0 0 0 0,1 0 0 0 0,-1-1 0 0 0,0-1 1 0 0,1 1-1 0 0,-1-2 0 0 0,1 1 0 0 0,-2-1-21 0 0,-40-29-2244 0 0,36 9-8188 0 0,11 13-2464 0 0</inkml:trace>
  <inkml:trace contextRef="#ctx0" brushRef="#br0" timeOffset="-885.309">678 207 6441 0 0,'0'0'1319'0'0,"0"0"-365"0"0,0 0-83 0 0,0 0 200 0 0,0 0 266 0 0,0 0 74 0 0,0 0-203 0 0,0 0-346 0 0,0 0-331 0 0,0 0-235 0 0,4 26 1712 0 0,-11 162 1484 0 0,-27 114-2172 0 0,47-93-1016 0 0,-10-192-255 0 0,-4-11-30 0 0,1 0 1 0 0,0 0-1 0 0,0 0 0 0 0,0 0 0 0 0,1 0 0 0 0,0 0 0 0 0,0 0 0 0 0,1 0 0 0 0,-1-1 0 0 0,1 1 0 0 0,1 0 0 0 0,-1-1 0 0 0,1 1 0 0 0,0-1 0 0 0,0 0 0 0 0,0 0 0 0 0,1 0 0 0 0,0 0 0 0 0,0-1 0 0 0,0 0 0 0 0,0 1 0 0 0,1-1 0 0 0,0-1 0 0 0,0 1 0 0 0,0-1 0 0 0,0 0 0 0 0,0 0 0 0 0,1 0 0 0 0,-1-1 0 0 0,1 0 0 0 0,0 0 0 0 0,-1 0 1 0 0,2 0-21 0 0,-1-4 62 0 0,-1 1 0 0 0,0-1 0 0 0,0 0 0 0 0,0 0 0 0 0,0-1 0 0 0,0 1 0 0 0,0-1-1 0 0,-1 0 1 0 0,0-1 0 0 0,1 1 0 0 0,-1-1 0 0 0,0 1 0 0 0,0-1 0 0 0,-1-1-61 0 0,8-5 102 0 0,32-33 61 0 0,-2-2-1 0 0,-2-2 0 0 0,-2-2 1 0 0,-2-1-1 0 0,-2-1 0 0 0,-3-2 1 0 0,16-39-163 0 0,-16 29 31 0 0,-3-2 0 0 0,-3-1 0 0 0,-3-1 0 0 0,-2-1 1 0 0,-3-3-32 0 0,-1-110 229 0 0,-15 180-210 0 0,0-1 1 0 0,1 1-1 0 0,-1 0 1 0 0,0-1-1 0 0,0 1 1 0 0,0 0-1 0 0,-1-1 1 0 0,1 1-1 0 0,0 0 0 0 0,-1-1 1 0 0,1 1-1 0 0,0 0 1 0 0,-1-1-1 0 0,0 1 1 0 0,1 0-1 0 0,-1 0 1 0 0,0-1-1 0 0,1 1 1 0 0,-1 0-1 0 0,0 0 0 0 0,0 0 1 0 0,0 0-1 0 0,0 0 1 0 0,0 0-1 0 0,0 1 1 0 0,0-1-1 0 0,0 0 1 0 0,-1 0-1 0 0,1 1 0 0 0,0-1 1 0 0,0 1-1 0 0,-1-1 1 0 0,1 1-1 0 0,0-1 1 0 0,-1 1-1 0 0,0 0-19 0 0,-11 23 68 0 0,0 9-43 0 0,3 1 0 0 0,0 1 0 0 0,2-1 0 0 0,1 1 0 0 0,2 1 0 0 0,1 7-25 0 0,-2 155 908 0 0,17 176-908 0 0,30-124 260 0 0,-37-201-107 0 0,-3-64-2428 0 0,-1 4-4847 0 0,0 8-5113 0 0</inkml:trace>
  <inkml:trace contextRef="#ctx0" brushRef="#br0" timeOffset="-244.429">1336 1135 11242 0 0,'0'0'2086'0'0,"0"0"-529"0"0,0 0-251 0 0,0 0 92 0 0,0 0 85 0 0,0 0-69 0 0,0 0-230 0 0,0 0-327 0 0,0 0-228 0 0,0 0-117 0 0,0 0-46 0 0,0 0 24 0 0,0 0-17 0 0,10-21-27 0 0,70-128 662 0 0,42-96 706 0 0,-122 245-1813 0 0,12-24 91 0 0,-9 36-189 0 0,-4 3 98 0 0,-1 1 0 0 0,2-1 0 0 0,0 0 0 0 0,1 0 0 0 0,0 0 0 0 0,2 0 0 0 0,-1 0 0 0 0,2 0 0 0 0,1 3-1 0 0,-2-10 6 0 0,1 3-2 0 0,0 0-1 0 0,0-1 1 0 0,1 1 0 0 0,1-1 0 0 0,0 0 0 0 0,0 0 0 0 0,1-1-1 0 0,0 0 1 0 0,1 0 0 0 0,0 0-4 0 0,-4-7 45 0 0,0-1-1 0 0,-1 1 1 0 0,1-1-1 0 0,0 0 1 0 0,0-1 0 0 0,0 1-1 0 0,0-1 1 0 0,-1 0-1 0 0,1 0 1 0 0,0 0 0 0 0,0 0-1 0 0,0 0 1 0 0,0-1-1 0 0,0 0 1 0 0,-1 0-1 0 0,1 0 1 0 0,0 0 0 0 0,-1-1-1 0 0,1 1 1 0 0,-1-1-1 0 0,1 0 1 0 0,-1 0 0 0 0,0 0-1 0 0,1-1 1 0 0,-1 1-1 0 0,-1-1 1 0 0,1 1 0 0 0,0-1-1 0 0,-1 0 1 0 0,1 0-1 0 0,-1 0 1 0 0,0-1 0 0 0,0 1-1 0 0,0 0 1 0 0,0-1-1 0 0,-1 0 1 0 0,2-2-45 0 0,9-10 72 0 0,5-9 15 0 0,-1 0 1 0 0,-1-2-1 0 0,-1 0 1 0 0,-2-1-1 0 0,-1 0 0 0 0,0-1 1 0 0,5-28-88 0 0,-3-19 169 0 0,-13 75-174 0 0,0 1-20 0 0,-12 22-2345 0 0,11-1-471 0 0,2-12-3044 0 0,0-2-6244 0 0</inkml:trace>
  <inkml:trace contextRef="#ctx0" brushRef="#br0" timeOffset="2741.644">1 1602 6689 0 0,'0'0'1410'0'0,"0"0"-70"0"0,0 0 95 0 0,0 0 160 0 0,0 0 55 0 0,0 0-122 0 0,0 0-282 0 0,0 0-323 0 0,0 0-302 0 0,0 0-223 0 0,0 0-101 0 0,2 0 38 0 0,453-19 5646 0 0,225-54-4449 0 0,407-59-567 0 0,-267 54-503 0 0,-238 28-180 0 0,-437 49-209 0 0,-144 1-62 0 0,-1-1-27 0 0,0-1 13 0 0,-32 1-1282 0 0,12 1-682 0 0,6 0-6643 0 0,8 0-3601 0 0</inkml:trace>
  <inkml:trace contextRef="#ctx0" brushRef="#br0" timeOffset="3279.092">4112 649 8354 0 0,'0'0'1596'0'0,"0"0"-296"0"0,0 0 2 0 0,0 0 228 0 0,0 0 201 0 0,0 0 0 0 0,0 0-236 0 0,0 0-334 0 0,0 0-267 0 0,0 0-185 0 0,0 0-103 0 0,0 0-39 0 0,0 0-29 0 0,3-6-23 0 0,12-19-36 0 0,-47 34 1072 0 0,-39 27-987 0 0,93-47 80 0 0,42-32-278 0 0,-66 76-3981 0 0,0-26 2219 0 0,0 1-1958 0 0,1-2-2805 0 0,1 2-6142 0 0</inkml:trace>
  <inkml:trace contextRef="#ctx0" brushRef="#br0" timeOffset="3833.672">4235 969 13363 0 0,'0'0'1500'0'0,"0"0"-292"0"0,0 0 11 0 0,0 0 186 0 0,0 0 98 0 0,0 0-86 0 0,0 0-255 0 0,0 0-319 0 0,0 0-211 0 0,0 0-115 0 0,0 0-66 0 0,0 0-26 0 0,0 0-31 0 0,2 7 1420 0 0,-26 11-829 0 0,34-29-369 0 0,-11 12-592 0 0,1-1-26 0 0,0 0 14 0 0,0 0 8 0 0,0 0-10 0 0,0 0 0 0 0,0 0 0 0 0,0 0-11 0 0,0 0 6 0 0,0 0 1 0 0,0 0-8 0 0,0 0 8 0 0,0 0-22 0 0,0 0-7 0 0,0 0-17 0 0,0 0 1 0 0,0 0-14 0 0,4-6-451 0 0,-2 4-6596 0 0,-2 2-1994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6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2 601 640 0 0,'0'0'1611'0'0,"0"0"-279"0"0,0 0-43 0 0,0 0 166 0 0,0 0 253 0 0,0 0 216 0 0,0 0 37 0 0,0 0-147 0 0,0 0-278 0 0,0 0-366 0 0,0 0-285 0 0,0-5-229 0 0,-1-15-172 0 0,0 15-78 0 0,1 5-44 0 0,0 0-43 0 0,0 0 0 0 0,0 0-23 0 0,0 0-31 0 0,0 0-23 0 0,0 0-18 0 0,0 0-19 0 0,2 16 1051 0 0,15 50 701 0 0,-2 162 642 0 0,-14 221-2599 0 0,-5 114 325 0 0,6-446-211 0 0,-2-116-95 0 0,0-1-2 0 0,0 0-1 0 0,0 0-5 0 0,0 0-18 0 0,0 0 11 0 0,0 0 7 0 0,0 0 7 0 0,0 0-6 0 0,0 0 3 0 0,0 0-4 0 0,23 0 255 0 0,125-12 76 0 0,169-2-65 0 0,-143 21-86 0 0,-153 0-162 0 0,-17-9-802 0 0,-3-1-2870 0 0,-2 2-4217 0 0,1 1-4113 0 0</inkml:trace>
  <inkml:trace contextRef="#ctx0" brushRef="#br0" timeOffset="311.829">1528 1691 15955 0 0,'0'0'1294'0'0,"0"0"-416"0"0,0 0-158 0 0,0 0 120 0 0,0 0 184 0 0,0 0 102 0 0,0 0-54 0 0,0 0-197 0 0,0 0-187 0 0,0 0-175 0 0,0 0-151 0 0,-30 34-88 0 0,-90 104-75 0 0,79-75 53 0 0,39-52-186 0 0,-32 118 379 0 0,32-122-521 0 0,0-1 0 0 0,0 1 1 0 0,0-1-1 0 0,-1 0 0 0 0,0 0 0 0 0,-1 0 0 0 0,1 0 1 0 0,-1-1-1 0 0,0 1 0 0 0,0-1 0 0 0,-1 0 0 0 0,0 0 1 0 0,1-1-1 0 0,-2 0 0 0 0,1 1 0 0 0,0-1 0 0 0,-1-1 1 0 0,0 1-1 0 0,0-1 76 0 0,-24-15-4972 0 0,18-10-2507 0 0,9 16 3189 0 0,1-1-4112 0 0</inkml:trace>
  <inkml:trace contextRef="#ctx0" brushRef="#br0" timeOffset="566.365">1140 1639 11018 0 0,'0'0'1771'0'0,"0"0"-772"0"0,0 0-505 0 0,0 0-96 0 0,0 0 273 0 0,0 0 399 0 0,0 0 246 0 0,0 0 46 0 0,0 0-101 0 0,0 0-188 0 0,0 0-169 0 0,0 0-124 0 0,0 0-92 0 0,21 30-60 0 0,69 91-66 0 0,-23-58 337 0 0,143 95 365 0 0,-180-99-2011 0 0,-41-50-1451 0 0,1-5-2581 0 0,6-3-855 0 0,1 0-6326 0 0</inkml:trace>
  <inkml:trace contextRef="#ctx0" brushRef="#br0" timeOffset="1614.992">308 27 4713 0 0,'0'0'3359'0'0,"0"0"-1622"0"0,0 0-468 0 0,0 0 37 0 0,0 0 178 0 0,0 0 142 0 0,0 0 4 0 0,0 0-186 0 0,0 0-322 0 0,0 0-308 0 0,0 0-249 0 0,0 0-153 0 0,0 0-72 0 0,-4-6-10 0 0,-11-15 10 0 0,1 60 882 0 0,7-4-999 0 0,2 1 0 0 0,1-1 0 0 0,2 1 0 0 0,2 0 0 0 0,1 0 0 0 0,3 12-223 0 0,-2-37 21 0 0,0 0 0 0 0,1 0 0 0 0,0-1-1 0 0,1 1 1 0 0,0-1 0 0 0,0 0 0 0 0,1 0 0 0 0,1-1 0 0 0,-1 1 0 0 0,4 2-21 0 0,-8-11 20 0 0,0 0-1 0 0,0 0 1 0 0,-1 0-1 0 0,1-1 1 0 0,0 1 0 0 0,0 0-1 0 0,0-1 1 0 0,0 1-1 0 0,0-1 1 0 0,0 1-1 0 0,0-1 1 0 0,0 1 0 0 0,1-1-1 0 0,-1 0 1 0 0,0 1-1 0 0,0-1 1 0 0,0 0-1 0 0,0 0 1 0 0,1 0 0 0 0,-1 0-1 0 0,0 0 1 0 0,0 0-1 0 0,0 0 1 0 0,0 0-1 0 0,0-1 1 0 0,1 1 0 0 0,-1 0-1 0 0,0-1 1 0 0,0 1-1 0 0,0-1 1 0 0,0 1-1 0 0,0-1 1 0 0,0 1 0 0 0,0-1-1 0 0,0 0 1 0 0,0 0-1 0 0,0 1 1 0 0,-1-1-1 0 0,1 0 1 0 0,0 0 0 0 0,0 0-20 0 0,34-44 467 0 0,-29 37-494 0 0,172-298 362 0 0,-162 288-353 0 0,-16 18 2 0 0,15 8-120 0 0,11 50 229 0 0,-3 1 0 0 0,-2 1 0 0 0,-3 1 0 0 0,-3 1-1 0 0,0 17-92 0 0,0 30 44 0 0,-5 1 0 0 0,-5 1-1 0 0,-6 32-43 0 0,1-109 7 0 0,1-16-5 0 0,-2 0 0 0 0,0 0 0 0 0,-1 0 0 0 0,0 0 0 0 0,-2 0 0 0 0,0-1 0 0 0,-1 1 0 0 0,-1-1 0 0 0,-1 0 0 0 0,0-1 0 0 0,-1 1 0 0 0,-6 8-2 0 0,12-22-1 0 0,0 0 1 0 0,0-1-1 0 0,0 1 1 0 0,0 0-1 0 0,-1-1 1 0 0,1 1-1 0 0,-1-1 1 0 0,1 0-1 0 0,-1 0 1 0 0,0 0-1 0 0,0 0 1 0 0,0 0-1 0 0,0-1 1 0 0,0 1-1 0 0,0-1 1 0 0,-1 0-1 0 0,1 0 1 0 0,0 0-1 0 0,-1 0 1 0 0,1-1-1 0 0,-1 1 1 0 0,1-1-1 0 0,-1 0 1 0 0,1 0-1 0 0,0 0 0 0 0,-1 0 1 0 0,1-1-1 0 0,-1 0 1 0 0,1 1-1 0 0,0-1 1 0 0,-1 0-1 0 0,1-1 1 0 0,0 1-1 0 0,0 0 1 0 0,0-1-1 0 0,0 0 1 0 0,0 0-1 0 0,0 0 1 0 0,0 0 0 0 0,-5-10-6 0 0,1 1 1 0 0,1-2-1 0 0,0 1 1 0 0,1-1-1 0 0,0 1 1 0 0,1-1-1 0 0,0-1 1 0 0,1 1-1 0 0,1 0 1 0 0,0-1-1 0 0,1 0 1 0 0,0 1-1 0 0,1-1 1 0 0,1 1-1 0 0,0-1 1 0 0,0 0-1 0 0,4-9 6 0 0,-1 5 4 0 0,2 0 0 0 0,0 0-1 0 0,1 1 1 0 0,1-1-1 0 0,1 2 1 0 0,0-1-1 0 0,1 1 1 0 0,1 1-1 0 0,0 0 1 0 0,1 0 0 0 0,1 1-1 0 0,7-6-3 0 0,-9 10-40 0 0,-1 0-1 0 0,1 1 1 0 0,1 0 0 0 0,-1 0-1 0 0,2 2 1 0 0,-1-1 0 0 0,1 2-1 0 0,0 0 1 0 0,0 0 0 0 0,1 1-1 0 0,5-1 41 0 0,57-3-5069 0 0,-59 9-2690 0 0,-5 0-4776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49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19 538 9266 0 0,'0'0'2634'0'0,"0"0"-678"0"0,0 0-325 0 0,0 0-36 0 0,0 0-65 0 0,0 0-176 0 0,0 0-229 0 0,0 0-229 0 0,0 0-163 0 0,0 0-120 0 0,0 0-65 0 0,0 0-54 0 0,-2 1-8 0 0,1-1-448 0 0,1 1-1 0 0,0-1 0 0 0,-1 0 1 0 0,1 0-1 0 0,-1 0 0 0 0,1 0 1 0 0,-1 1-1 0 0,1-1 0 0 0,0 0 1 0 0,-1 0-1 0 0,1 0 0 0 0,-1 0 1 0 0,1 0-1 0 0,-1 0 0 0 0,1 0 0 0 0,0 0 1 0 0,-1 0-1 0 0,1 0 0 0 0,-1-1 1 0 0,1 1-1 0 0,-1 0 0 0 0,1 0 1 0 0,0 0-1 0 0,-1 0 0 0 0,1-1 1 0 0,-1 1-1 0 0,1 0 0 0 0,0 0 1 0 0,-1-1-1 0 0,1 1 0 0 0,0 0 1 0 0,-1-1-1 0 0,1 1 0 0 0,0 0 1 0 0,0-1-1 0 0,-1 1 0 0 0,1 0 1 0 0,0-1-1 0 0,0 1 0 0 0,0-1 1 0 0,0 1-1 0 0,-1 0 0 0 0,1-1 1 0 0,0 1-1 0 0,0-1 0 0 0,0 1 0 0 0,0-1 1 0 0,0 1-1 0 0,0 0 0 0 0,0-1 1 0 0,0 1-1 0 0,0-1 0 0 0,0 1 1 0 0,0-1-1 0 0,0 1 0 0 0,0 0 1 0 0,1-1-1 0 0,-1 1 0 0 0,0-1 1 0 0,0 1-1 0 0,0 0 0 0 0,1-1 1 0 0,-1 1-1 0 0,0-1 0 0 0,0 1 1 0 0,1 0-1 0 0,-1 0 0 0 0,0-1 1 0 0,1 1-1 0 0,-1 0-37 0 0,1-12-61 0 0,5-16 176 0 0,0-1 1 0 0,2 1 0 0 0,1 0-1 0 0,1 0 1 0 0,2 1 0 0 0,0 1-1 0 0,2 0 1 0 0,1 1 0 0 0,16-22-116 0 0,-22 34 21 0 0,13-19 8 0 0,1 0-1 0 0,2 2 0 0 0,1 1 1 0 0,2 1-1 0 0,11-8-28 0 0,-10 17-3 0 0,-28 19-13 0 0,15 122 88 0 0,-1 36-35 0 0,24-184-115 0 0,124-117 71 0 0,-112 113 24 0 0,-50 30-27 0 0,12 55 32 0 0,0 158 78 0 0,-12-161-1348 0 0,8-51-2467 0 0,-6-1-2253 0 0,-2 0-6051 0 0</inkml:trace>
  <inkml:trace contextRef="#ctx0" brushRef="#br0" timeOffset="403.995">748 376 13419 0 0,'0'0'2278'0'0,"0"0"-1022"0"0,0 0-449 0 0,0 0-64 0 0,0 0 11 0 0,0 0 43 0 0,0 0 64 0 0,0 0-25 0 0,0 0-33 0 0,0 0-53 0 0,0 0-165 0 0,0 0-101 0 0,0 0-84 0 0,18-4-52 0 0,121-36 703 0 0,-137 39-1041 0 0,-1 0-1 0 0,0 0 1 0 0,1 0-1 0 0,-1 1 1 0 0,0-1-1 0 0,1 0 0 0 0,-1 1 1 0 0,1-1-1 0 0,-1 1 1 0 0,1 0-1 0 0,-1-1 1 0 0,1 1-1 0 0,-1 0 1 0 0,1 0-1 0 0,-1 0 0 0 0,1 0 1 0 0,-1 0-1 0 0,1 1 1 0 0,-1-1-1 0 0,1 0 1 0 0,-1 1-1 0 0,1-1 1 0 0,-1 1-1 0 0,1-1 1 0 0,-1 1-1 0 0,0 0 0 0 0,1-1 1 0 0,-1 1-1 0 0,0 0 1 0 0,0 0-1 0 0,1 0 1 0 0,-1 0-1 0 0,0 0 1 0 0,0 0-1 0 0,0 1 0 0 0,0-1 1 0 0,0 0-1 0 0,-1 0 1 0 0,1 1-1 0 0,0-1 1 0 0,0 0-1 0 0,-1 1 1 0 0,1-1-1 0 0,-1 1 1 0 0,0-1-1 0 0,1 2-9 0 0,-2 5 59 0 0,-1 0-1 0 0,0 0 1 0 0,0-1 0 0 0,0 1 0 0 0,-1 0-1 0 0,-1-1 1 0 0,1 0 0 0 0,-1 1 0 0 0,0-1-1 0 0,-1-1 1 0 0,-3 5-59 0 0,-11 20 49 0 0,0-1 6 0 0,-12 40 185 0 0,77-67-183 0 0,21-50-884 0 0,-47 33-550 0 0,-5 3-4507 0 0,-6 7-5680 0 0</inkml:trace>
  <inkml:trace contextRef="#ctx0" brushRef="#br0" timeOffset="1058.244">1371 137 10842 0 0,'0'0'2604'0'0,"0"0"-879"0"0,0 0-299 0 0,0 0-3 0 0,0 0-58 0 0,0 0-52 0 0,0 0-144 0 0,0 0-191 0 0,0 0-189 0 0,0 0-167 0 0,0 0-167 0 0,0 0-130 0 0,-26 14-73 0 0,-76 48-65 0 0,46-10 190 0 0,49-36-309 0 0,-12 60 23 0 0,21-73-86 0 0,0 0 0 0 0,0-1 0 0 0,0 1 0 0 0,0-1 0 0 0,1 0 0 0 0,-1 0 0 0 0,1 0-1 0 0,-1 0 1 0 0,1 0 0 0 0,0-1 0 0 0,0 1 0 0 0,0-1 0 0 0,0 0 0 0 0,0 0 0 0 0,0 0 0 0 0,0 0 0 0 0,0 0 0 0 0,0-1 0 0 0,0 1 0 0 0,1-1 0 0 0,-1 0 0 0 0,0 0 0 0 0,0 0 0 0 0,1 0 0 0 0,-1-1 0 0 0,0 1-1 0 0,0-1 1 0 0,0 0 0 0 0,0 0 0 0 0,0 0 0 0 0,3-1-5 0 0,11-6 62 0 0,-1 0-1 0 0,0 0 0 0 0,0-1 1 0 0,-1-1-1 0 0,0-1 0 0 0,-1 0 1 0 0,5-6-62 0 0,16-11 181 0 0,-18 13-81 0 0,-14 12-78 0 0,0-1 0 0 0,0 1 1 0 0,0 0-1 0 0,1 0 0 0 0,-1 0 0 0 0,1 1 0 0 0,-1-1 1 0 0,1 1-1 0 0,0 0 0 0 0,0 0 0 0 0,0 0 0 0 0,0 0 1 0 0,1 1-1 0 0,-1 0 0 0 0,0 0 0 0 0,0 0 1 0 0,1 0-1 0 0,-1 1 0 0 0,1-1 0 0 0,1 1-22 0 0,-3 3 11 0 0,0-1-1 0 0,0 1 1 0 0,0 0-1 0 0,0 0 1 0 0,0 1-1 0 0,-1-1 1 0 0,1 1-1 0 0,-1-1 1 0 0,0 1-1 0 0,0-1 1 0 0,0 1-1 0 0,-1 0 1 0 0,1 0-1 0 0,-1 0 1 0 0,0 0-1 0 0,0 0 1 0 0,-1 0-1 0 0,1 2-10 0 0,3 9 19 0 0,18 148 128 0 0,-20 90-158 0 0,-33-145 12 0 0,25-95 4 0 0,0 0-1 0 0,0-1 1 0 0,-2 0 0 0 0,1 0 0 0 0,-2 0 0 0 0,1-1-1 0 0,-2-1 1 0 0,1 1 0 0 0,-2-1 0 0 0,1-1 0 0 0,-1 0-5 0 0,6-6 1 0 0,1 0 0 0 0,-1-1 1 0 0,0 0-1 0 0,0 0 1 0 0,0 0-1 0 0,0 0 1 0 0,0-1-1 0 0,0 0 0 0 0,-1 0 1 0 0,1 0-1 0 0,0-1 1 0 0,0 0-1 0 0,-1 0 1 0 0,-2 0-2 0 0,5-2 0 0 0,1 0 0 0 0,-1 0-1 0 0,1 1 1 0 0,0-2 0 0 0,-1 1 0 0 0,1 0 0 0 0,0 0 0 0 0,0-1 0 0 0,1 1 0 0 0,-1-1 0 0 0,0 1 0 0 0,1-1 0 0 0,0 0 0 0 0,-1 0 0 0 0,1 0 0 0 0,0 1 0 0 0,0-1 0 0 0,1 0 0 0 0,-1 0 0 0 0,1 0 0 0 0,-1-1 0 0 0,1 1 0 0 0,0 0-1 0 0,0 0 1 0 0,1 0 0 0 0,-1 0 0 0 0,0 0 0 0 0,1 0 0 0 0,0-2 0 0 0,3-8 4 0 0,0 0 0 0 0,0 0 0 0 0,1 0 0 0 0,1 0 0 0 0,0 1 0 0 0,1 0 0 0 0,0 0 0 0 0,1 1 0 0 0,0 0 0 0 0,1 0 0 0 0,0 1 0 0 0,0 0 0 0 0,3-1-4 0 0,165-159-1648 0 0,-167 164-1133 0 0,-6 5-1417 0 0,-2-2-7936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9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1654 144 0 0,'0'0'1588'0'0,"0"0"-89"0"0,0 0 98 0 0,0 0 216 0 0,0 0 269 0 0,0 0 71 0 0,0 0-129 0 0,0 0-264 0 0,0 0-309 0 0,0 0-268 0 0,0 0-218 0 0,0-4-161 0 0,5-14 449 0 0,-5 18-733 0 0,0 0-53 0 0,0 0-69 0 0,0 0-52 0 0,0 0-38 0 0,8 27 2050 0 0,11 31-1914 0 0,-3 2-1 0 0,-2 0 1 0 0,-3 0 0 0 0,-3 1-1 0 0,-3 1 1 0 0,-2-1-1 0 0,-3 16-443 0 0,1-52 83 0 0,-10 550 443 0 0,9-377-458 0 0,16-84 0 0 0,-14-106-30 0 0,-10-4 217 0 0,-27-8-633 0 0,23-29-1128 0 0,32-62-5411 0 0,-8 58-3184 0 0,-9 26 147 0 0</inkml:trace>
  <inkml:trace contextRef="#ctx0" brushRef="#br0" timeOffset="1659.253">21 1672 0 0 0,'0'0'910'0'0,"0"0"354"0"0,0 0 152 0 0,0 0 51 0 0,0 0-56 0 0,0 0-60 0 0,0 0-123 0 0,0 0-127 0 0,0 0-25 0 0,0 0-17 0 0,0 0-43 0 0,-3-7-56 0 0,-11-23-89 0 0,11 23-95 0 0,3 7-65 0 0,0 0-58 0 0,0 0-42 0 0,0 0-48 0 0,0 0-18 0 0,0 0-38 0 0,0 0-64 0 0,0 0-63 0 0,0 0-75 0 0,177-8 2855 0 0,97 2-1759 0 0,6-16-966 0 0,-25-12-204 0 0,-190 27-212 0 0,-65 7-23 0 0,0 0 20 0 0,0 0 16 0 0,0 0-14 0 0,0 0-11 0 0,0 0 0 0 0,0 0 41 0 0,0 0 2 0 0,0 0 20 0 0,0 0-6 0 0,0 0 14 0 0,0 0 13 0 0,0 0-12 0 0,0 0-11 0 0,0 0 26 0 0,0 0-3 0 0,0 0-26 0 0,0 0 2 0 0,0 0-8 0 0,0 0-5 0 0,0 0 1 0 0,0 0 10 0 0,0 0-34 0 0,0 0-20 0 0,0 0-2 0 0,0 0 2 0 0,0 0-10 0 0,0 0 18 0 0,0 0-7 0 0,0 0-35 0 0,0 0 38 0 0,0 0 2 0 0,0 0 12 0 0,0 0-13 0 0,0 0 6 0 0,0 0 4 0 0,0 0 4 0 0,0 0-26 0 0,0 0 4 0 0,0 12 21 0 0,3 156 451 0 0,1-54-334 0 0,-5-1 0 0 0,-9 35-146 0 0,-6 19 151 0 0,7 0 0 0 0,9 74-151 0 0,4-202 36 0 0,1 1 0 0 0,3-1 0 0 0,1-1 0 0 0,9 23-36 0 0,-13-43 16 0 0,16 67 84 0 0,-9-45-30 0 0,-10 5 157 0 0,-43-45 757 0 0,-510 18-898 0 0,162-18 10 0 0,300 8-130 0 0,84-8 96 0 0,2-12-1715 0 0,15-19-2041 0 0,0 12-4762 0 0,-3 11-4060 0 0</inkml:trace>
  <inkml:trace contextRef="#ctx0" brushRef="#br0" timeOffset="2435.027">404 788 0 0 0,'0'0'528'0'0,"0"0"524"0"0,0 0 365 0 0,0 0 347 0 0,0 0 206 0 0,0 0 40 0 0,0 0-173 0 0,0 0-327 0 0,0 0-280 0 0,0 0-245 0 0,0 0-135 0 0,0 0-62 0 0,1-3-5 0 0,1-12-7 0 0,-1 11-51 0 0,-1 4-97 0 0,0 0-89 0 0,0 0-83 0 0,0 0-86 0 0,14 82 4161 0 0,-12 224-2483 0 0,-5-154-1512 0 0,17 137-536 0 0,10-121 34 0 0,-64-219-3807 0 0,33 36 170 0 0,3 6-3540 0 0,2 4-5001 0 0</inkml:trace>
  <inkml:trace contextRef="#ctx0" brushRef="#br0" timeOffset="3650.805">148 2777 2192 0 0,'0'0'1952'0'0,"0"0"-163"0"0,0 0-3 0 0,0 0 105 0 0,0 0 83 0 0,0 0-32 0 0,0 0-201 0 0,0 0-272 0 0,0 0-261 0 0,0 0-223 0 0,0 0-214 0 0,1-3-215 0 0,37-112 2630 0 0,71-212-616 0 0,-82 283-2511 0 0,-27 43-78 0 0,0 1-2 0 0,16 30 4 0 0,12 157 217 0 0,-4-102-144 0 0,-24-86-54 0 0,0 1 1 0 0,0-1-1 0 0,0 1 1 0 0,1 0 0 0 0,-1-1-1 0 0,0 1 1 0 0,1-1-1 0 0,-1 1 1 0 0,0 0-1 0 0,1-1 1 0 0,-1 1 0 0 0,1 0-1 0 0,-1-1 1 0 0,0 1-1 0 0,1 0 1 0 0,-1-1 0 0 0,1 1-1 0 0,-1 0 1 0 0,1 0-1 0 0,-1 0 1 0 0,1 0-1 0 0,-1-1 1 0 0,1 1 0 0 0,-1 0-1 0 0,1 0 1 0 0,-1 0-1 0 0,1 0 1 0 0,-1 0-1 0 0,1 0 1 0 0,-1 0 0 0 0,1 0-1 0 0,-1 0 1 0 0,1 1-1 0 0,-1-1 1 0 0,1 0 0 0 0,-1 0-1 0 0,1 0 1 0 0,-1 1-1 0 0,1-1 1 0 0,-1 0-1 0 0,1 0 1 0 0,-1 1 0 0 0,0-1-1 0 0,1 0 1 0 0,-1 1-1 0 0,0-1 1 0 0,1 0 0 0 0,-1 1-1 0 0,0-1 1 0 0,1 1-1 0 0,-1-1 1 0 0,0 1-1 0 0,0-1-2 0 0,5-8 62 0 0,45-87 68 0 0,34-58-93 0 0,-63 135-194 0 0,10 98 206 0 0,17 82-20 0 0,-24-127-1688 0 0,-16-31-2866 0 0,2-3-3920 0 0,-6-1-3410 0 0</inkml:trace>
  <inkml:trace contextRef="#ctx0" brushRef="#br0" timeOffset="4085.147">730 2607 6321 0 0,'0'0'3501'0'0,"0"0"-1236"0"0,0 0-472 0 0,0 0-182 0 0,0 0-221 0 0,0 0-232 0 0,0 0-300 0 0,0 0-269 0 0,0 0-104 0 0,0 0 28 0 0,0 0 70 0 0,0 0-1 0 0,9-1-60 0 0,114-23 1876 0 0,-122 24-2379 0 0,0-1 1 0 0,-1 1-1 0 0,1-1 0 0 0,0 1 0 0 0,0 0 1 0 0,-1 0-1 0 0,1-1 0 0 0,0 1 0 0 0,-1 0 0 0 0,1 0 1 0 0,0 0-1 0 0,0 0 0 0 0,0 0 0 0 0,-1 0 1 0 0,1 0-1 0 0,0 0 0 0 0,0 0 0 0 0,-1 0 0 0 0,1 0 1 0 0,0 0-1 0 0,0 1 0 0 0,-1-1 0 0 0,1 0 1 0 0,0 1-1 0 0,-1-1 0 0 0,1 0 0 0 0,0 1 0 0 0,-1-1 1 0 0,1 1-1 0 0,0-1 0 0 0,-1 1 0 0 0,1-1 1 0 0,-1 1-1 0 0,1-1 0 0 0,-1 1 0 0 0,1 0 0 0 0,-1-1 1 0 0,0 1-1 0 0,1 0 0 0 0,-1-1 0 0 0,0 1 1 0 0,1 0-1 0 0,-1 0 0 0 0,0-1 0 0 0,0 1 0 0 0,0 0 1 0 0,0 0-1 0 0,0-1 0 0 0,0 1 0 0 0,0 0 1 0 0,0 0-1 0 0,0 0 0 0 0,0 0-19 0 0,-19 39 772 0 0,-82 71-190 0 0,99-109-574 0 0,0-1-1 0 0,1 1 1 0 0,0-1 0 0 0,-1 1 0 0 0,1-1 0 0 0,0 1 0 0 0,0 0-1 0 0,0-1 1 0 0,0 1 0 0 0,0 0 0 0 0,0 0 0 0 0,0 0 0 0 0,1 0-1 0 0,-1 0 1 0 0,1 0 0 0 0,-1 0 0 0 0,1 0 0 0 0,0 0 0 0 0,0 0-1 0 0,0 0 1 0 0,0 0 0 0 0,0 0 0 0 0,0 0 0 0 0,1 0 0 0 0,-1 0-1 0 0,1 0 1 0 0,-1 0 0 0 0,1 0 0 0 0,0 0 0 0 0,0 0 0 0 0,0-1-1 0 0,0 1 1 0 0,0 0 0 0 0,0 0 0 0 0,0-1 0 0 0,0 1 0 0 0,1-1-1 0 0,-1 1 1 0 0,1-1 0 0 0,-1 1 0 0 0,1-1 0 0 0,0 0 0 0 0,-1 0-1 0 0,1 0 1 0 0,0 0 0 0 0,0 0 0 0 0,0 0 0 0 0,0-1 0 0 0,0 1-1 0 0,0 0 1 0 0,0-1 0 0 0,0 0 0 0 0,0 1 0 0 0,0-1 0 0 0,0 0-8 0 0,93 0 542 0 0,-44-26-2035 0 0,-43 17-2515 0 0,-2 0-3368 0 0,-4 2-5277 0 0</inkml:trace>
  <inkml:trace contextRef="#ctx0" brushRef="#br0" timeOffset="5402.019">321 755 568 0 0,'0'0'3177'0'0,"0"0"-890"0"0,0 0-317 0 0,0 0-47 0 0,0 0-117 0 0,0 0-201 0 0,0 0-289 0 0,0 0-321 0 0,0 0-289 0 0,0 0-163 0 0,0 0-53 0 0,1 3 4857 0 0,1 13-4048 0 0,-7-3-1159 0 0,-2 0 1 0 0,1-1-1 0 0,-2 0 0 0 0,0 0 1 0 0,0 0-1 0 0,-1-1 0 0 0,0 0 1 0 0,-1-1-1 0 0,0 0 1 0 0,-1-1-1 0 0,0 0 0 0 0,-8 5-140 0 0,-33 32 612 0 0,52-44-581 0 0,0 0-1 0 0,0 0 1 0 0,0 0 0 0 0,0 0-1 0 0,1 0 1 0 0,-1 0-1 0 0,1 0 1 0 0,0 0-1 0 0,-1-1 1 0 0,1 1-1 0 0,0 0 1 0 0,0 0-1 0 0,0-1 1 0 0,0 1 0 0 0,0-1-1 0 0,1 1 1 0 0,-1-1-1 0 0,0 1 1 0 0,1-1-1 0 0,-1 0 1 0 0,1 1-1 0 0,-1-1 1 0 0,1 0 0 0 0,0 0-1 0 0,-1 0 1 0 0,1 0-1 0 0,0-1 1 0 0,0 1-1 0 0,0 0 1 0 0,-1-1-1 0 0,1 1 1 0 0,0-1 0 0 0,1 0-32 0 0,2 3 63 0 0,9 2-7 0 0,1 0 1 0 0,0-1-1 0 0,0 0 1 0 0,0-1-1 0 0,0-1 0 0 0,1 0 1 0 0,-1-1-1 0 0,0-1 1 0 0,1-1-1 0 0,12-1-55 0 0,20 1 137 0 0,172-14 216 0 0,-400 15 619 0 0,176-1-969 0 0,1 0 0 0 0,0-1 0 0 0,0 1 0 0 0,0-1 0 0 0,0 0-1 0 0,0 0 1 0 0,1 0 0 0 0,-1 0 0 0 0,0 0 0 0 0,1-1 0 0 0,0 1 0 0 0,-1-1-1 0 0,1 1 1 0 0,0-1 0 0 0,0 0 0 0 0,1 0 0 0 0,-1 0 0 0 0,0 0 0 0 0,1 0-1 0 0,0 0 1 0 0,0-1 0 0 0,0 1 0 0 0,0 0 0 0 0,0-1 0 0 0,1-2-3 0 0,-11-22-6 0 0,-39-57-312 0 0,45 80-203 0 0,-12-11-1343 0 0,4 12-7688 0 0,10 4-2224 0 0</inkml:trace>
  <inkml:trace contextRef="#ctx0" brushRef="#br0" timeOffset="5972.436">693 56 11490 0 0,'0'0'2713'0'0,"0"0"-777"0"0,0 0-471 0 0,0 0-112 0 0,0 0-47 0 0,0 0-87 0 0,0 0-162 0 0,0 0-231 0 0,0 0-222 0 0,0 0-130 0 0,0 0-72 0 0,0 0-46 0 0,-1-4-24 0 0,-6-11-10 0 0,6 12-25 0 0,31 352 2859 0 0,-29-147-3060 0 0,-7-182-3357 0 0,-12-59-5623 0 0,14 33 3832 0 0,1-1-6379 0 0</inkml:trace>
  <inkml:trace contextRef="#ctx0" brushRef="#br0" timeOffset="6303.728">336 67 10426 0 0,'0'0'2217'0'0,"0"0"-240"0"0,0 0-251 0 0,0 0-131 0 0,0 0-109 0 0,0 0-171 0 0,0 0-162 0 0,0 0-202 0 0,0 0-191 0 0,0 0-171 0 0,0 0-117 0 0,0 0-72 0 0,0 0-55 0 0,-2-5-22 0 0,-5-12-40 0 0,23 17 762 0 0,151 8 1092 0 0,-108-9-1793 0 0,307-32 535 0 0,-114 14-1065 0 0,-228 34-1022 0 0,-20-7-2355 0 0,-3 1-4425 0 0,-1-7-4849 0 0</inkml:trace>
  <inkml:trace contextRef="#ctx0" brushRef="#br0" timeOffset="8814.006">577 3340 312 0 0,'0'0'1383'0'0,"0"0"-77"0"0,0 0 246 0 0,0 0 303 0 0,0 0 131 0 0,0 0-84 0 0,0 0-227 0 0,0 0-236 0 0,0 0-207 0 0,0 0-192 0 0,0 0-152 0 0,6-11-106 0 0,19-30-70 0 0,-19 30-32 0 0,-6 11-20 0 0,0 0-9 0 0,0 0-23 0 0,0 0-17 0 0,0 0-39 0 0,0 0-56 0 0,0 0-53 0 0,0 0-80 0 0,5 209 3051 0 0,-3 116-2865 0 0,-18-118-279 0 0,14-164 184 0 0,2-42-460 0 0,0-1 7 0 0,0 0 2 0 0,0 0-2 0 0,0 0 10 0 0,0 0-15 0 0,0 0 5 0 0,0 0 3 0 0,0 0 0 0 0,0 0 1 0 0,0 0 5 0 0,0 0-6 0 0,0 0 0 0 0,0 0 20 0 0,0-19 468 0 0,0 16-508 0 0,1-8 1 0 0,-1 1 1 0 0,-1-1 0 0 0,1 0 0 0 0,-2 0-1 0 0,1 0 1 0 0,-1 1 0 0 0,-1-1 0 0 0,0 1-1 0 0,-1-1 1 0 0,-2-4-6 0 0,-4-2-10 0 0,-1 0 0 0 0,-1 0 1 0 0,-1 1-1 0 0,0 1 0 0 0,-1 0 0 0 0,-1 1 0 0 0,0 1 0 0 0,-1 0 0 0 0,0 1 0 0 0,-1 0 0 0 0,0 2 0 0 0,-5-3 10 0 0,-33-9-30 0 0,52 20-169 0 0,25 0 96 0 0,276-13 223 0 0,-80 31-120 0 0,-217-16 4 0 0,-1 1-1 0 0,1 0 1 0 0,-1 0-1 0 0,1 0 0 0 0,-1 0 1 0 0,1 0-1 0 0,-1 0 1 0 0,0-1-1 0 0,0 1 1 0 0,1 0-1 0 0,-1 0 0 0 0,0 0 1 0 0,0 0-1 0 0,0 0 1 0 0,0 0-1 0 0,0 0 0 0 0,0 0 1 0 0,0 0-1 0 0,0 0 1 0 0,-1 0-1 0 0,1 0 0 0 0,0 0 1 0 0,-1 0-1 0 0,1 0 1 0 0,0 0-1 0 0,-1-1 0 0 0,1 1 1 0 0,-1 0-1 0 0,0 0 1 0 0,1 0-1 0 0,-1-1 0 0 0,1 1 1 0 0,-1 0-1 0 0,0-1 1 0 0,0 1-1 0 0,1 0 0 0 0,-1-1 1 0 0,0 1-1 0 0,0-1 1 0 0,0 1-1 0 0,0-1 0 0 0,0 0 1 0 0,1 1-1 0 0,-1-1 1 0 0,0 0-1 0 0,0 0 1 0 0,0 0-1 0 0,0 1 0 0 0,0-1 1 0 0,0 0-1 0 0,0 0-3 0 0,-5 4 5 0 0,-159 109 48 0 0,54-42-225 0 0,131-69-1183 0 0,16-13-448 0 0,-13 1-4191 0 0,-8 3-6227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0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23 0 0 0,'0'0'769'0'0,"0"0"309"0"0,1-3 145 0 0,3-6 1629 0 0,-3 7 2052 0 0,0 4 3670 0 0,-1-1-7983 0 0,0-1-72 0 0,-98-11 1971 0 0,-179 29-1882 0 0,93 9 219 0 0,184-28-824 0 0,0 1 1 0 0,-1 0-1 0 0,1-1 1 0 0,-1 1-1 0 0,1 0 1 0 0,-1 0-1 0 0,1-1 1 0 0,0 1-1 0 0,-1 0 1 0 0,1 0-1 0 0,-1 0 1 0 0,1 0-1 0 0,-1 0 1 0 0,1 0-1 0 0,-1 0 1 0 0,1 0-1 0 0,-1 0 1 0 0,1 0-1 0 0,-1 0 1 0 0,1 0-1 0 0,-1 0 1 0 0,1 0-1 0 0,-1 0 1 0 0,1 0-1 0 0,-1 0 1 0 0,1 1-1 0 0,-1-1 1 0 0,1 0-1 0 0,-1 0 1 0 0,1 1-1 0 0,0-1 1 0 0,-1 0-1 0 0,1 1 1 0 0,0-1-1 0 0,-1 0 1 0 0,1 1-1 0 0,0-1 1 0 0,-1 0-1 0 0,1 1 1 0 0,0-1-1 0 0,-1 1 1 0 0,1-1-1 0 0,0 1 1 0 0,0-1-1 0 0,0 1 1 0 0,0-1-1 0 0,-1 1 1 0 0,1-1-1 0 0,0 1 1 0 0,0-1-1 0 0,0 1 1 0 0,0-1-1 0 0,0 1 1 0 0,0-1-1 0 0,0 1 1 0 0,0-1-1 0 0,0 1 1 0 0,1-1 0 0 0,-1 0-1 0 0,0 1 1 0 0,0-1-1 0 0,0 1 1 0 0,0-1-1 0 0,1 1 1 0 0,-1-1-1 0 0,0 1 1 0 0,0-1-1 0 0,1 0 1 0 0,-1 1-4 0 0,35 19-39 0 0,-30-17 85 0 0,15 5 29 0 0,1-1 0 0 0,0 0 0 0 0,1-2 0 0 0,-1 0 0 0 0,1-1 0 0 0,0-2 0 0 0,0 0 0 0 0,4-1-75 0 0,29 3 112 0 0,17 3-16 0 0,-42 0-36 0 0,-35 1 571 0 0,-67 43 30 0 0,-338 162-222 0 0,380-197-414 0 0,-50 42 233 0 0,79-56-257 0 0,0-1 1 0 0,0 1-1 0 0,0 0 0 0 0,1 0 1 0 0,-1 0-1 0 0,0 0 0 0 0,1 0 1 0 0,0 0-1 0 0,-1 0 0 0 0,1 0 1 0 0,0 0-1 0 0,0 0 0 0 0,0 1 1 0 0,0-1-1 0 0,1 0 0 0 0,-1 0 1 0 0,0 0-1 0 0,1 0 0 0 0,0 0 1 0 0,-1 0-1 0 0,1-1 0 0 0,0 1 1 0 0,0 0-1 0 0,0 0 0 0 0,0 0 1 0 0,0-1-1 0 0,0 1 0 0 0,1 0 1 0 0,-1-1-1 0 0,1 1 0 0 0,-1-1 1 0 0,1 0-1 0 0,-1 1 0 0 0,1-1 1 0 0,0 0-1 0 0,0 0 0 0 0,-1 0 1 0 0,1 0-1 0 0,0 0 0 0 0,0-1 1 0 0,0 1-1 0 0,0-1-1 0 0,28 6 100 0 0,0-1 0 0 0,0-2 0 0 0,1-1 1 0 0,-1-2-1 0 0,0 0 0 0 0,1-3 0 0 0,-1 0 0 0 0,0-2 0 0 0,7-3-100 0 0,60-10 246 0 0,32-11 78 0 0,-116 25-759 0 0,-15 5-2746 0 0,-3 5-3827 0 0,3-3-5044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93 4409 0 0,'0'0'3338'0'0,"0"0"-575"0"0,0 0-296 0 0,0 0-117 0 0,0 0-141 0 0,0 0-394 0 0,0 0-446 0 0,0 0-360 0 0,0 0-244 0 0,0 0-89 0 0,0 0-109 0 0,-10-2 332 0 0,-14 161 187 0 0,7 1 0 0 0,4 116-1086 0 0,13-273-40 0 0,0 1-1 0 0,0-1 0 0 0,-1 1 1 0 0,1 0-1 0 0,-1-1 0 0 0,0 1 1 0 0,0-1-1 0 0,0 1 0 0 0,-1-1 1 0 0,1 0-1 0 0,-1 0 0 0 0,1 1 1 0 0,-1-1-1 0 0,0 0 0 0 0,-1 0 1 0 0,1-1-1 0 0,0 1 0 0 0,-1 0 41 0 0,22-31-6558 0 0,-4 5-2691 0 0,-8 15-1020 0 0</inkml:trace>
  <inkml:trace contextRef="#ctx0" brushRef="#br0" timeOffset="307.467">0 27 5753 0 0,'0'0'3141'0'0,"0"0"-1178"0"0,0 0-587 0 0,0 0-137 0 0,0 0-3 0 0,0 0-55 0 0,0 0-158 0 0,0 0-98 0 0,0 0-70 0 0,0 0 1 0 0,0 0 30 0 0,0 0-137 0 0,0 0-93 0 0,20 4-46 0 0,66 16-55 0 0,24-15 773 0 0,136-42-724 0 0,-205 29-570 0 0,1 0-1029 0 0,-15 6-5476 0 0,-30 2-51 0 0,1 3-4460 0 0</inkml:trace>
  <inkml:trace contextRef="#ctx0" brushRef="#br0" timeOffset="550.4">48 380 9954 0 0,'0'0'1168'0'0,"0"0"-87"0"0,0 0 263 0 0,0 0 16 0 0,0 0-168 0 0,0 0-239 0 0,0 0-169 0 0,0 0-192 0 0,0 0-176 0 0,192-15-136 0 0,-159 12-152 0 0,-2-5-112 0 0,0 1-136 0 0,1 7-208 0 0,-1-4-432 0 0,-4 1-1361 0 0,-1 3-5896 0 0,-11 0 95 0 0</inkml:trace>
  <inkml:trace contextRef="#ctx0" brushRef="#br0" timeOffset="804.509">565 549 16363 0 0,'0'0'1113'0'0,"0"0"-290"0"0,0 0 83 0 0,0 0 212 0 0,0 0 82 0 0,0 0-116 0 0,0 0-306 0 0,0 0-263 0 0,0 0-170 0 0,0 0-122 0 0,0 0-42 0 0,0 0-54 0 0,0 0-40 0 0,-18 32-34 0 0,-57 98-16 0 0,39-67-27 0 0,18-33-181 0 0,5-9-3336 0 0,10-20-4879 0 0,3-1-2825 0 0</inkml:trace>
  <inkml:trace contextRef="#ctx0" brushRef="#br0" timeOffset="1012.708">308 468 11939 0 0,'0'0'2096'0'0,"0"0"-717"0"0,0 0-496 0 0,0 0-146 0 0,0 0 169 0 0,0 0 205 0 0,0 0 72 0 0,0 0-16 0 0,0 0-203 0 0,0 0-181 0 0,0 0-77 0 0,0 0-37 0 0,22 19-27 0 0,72 58-47 0 0,-29-25 371 0 0,-43-36-835 0 0,0 1 0 0 0,-2 1 0 0 0,0 1 0 0 0,-1 1 0 0 0,-1 1 1 0 0,-1 0-132 0 0,-1 19-1182 0 0,-15-39 54 0 0,-1-1-2056 0 0,1 0-4121 0 0,-1 0-4752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1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599 30 0 0 0,'0'0'842'0'0,"0"0"858"0"0,0 0 306 0 0,0 0 26 0 0,0 0-168 0 0,0 0-183 0 0,0 0-177 0 0,0 0-161 0 0,21-3-108 0 0,102-16 885 0 0,104 12 3556 0 0,-168 15-4918 0 0,-59-7-703 0 0,0 0 1 0 0,0 0-1 0 0,-1 0 0 0 0,1 0 1 0 0,0 0-1 0 0,0 0 0 0 0,-1 0 1 0 0,1 0-1 0 0,-1 1 0 0 0,1-2 1 0 0,-1 1-1 0 0,1 0 0 0 0,-1 0 1 0 0,1 0-1 0 0,-1 0 0 0 0,0 0 1 0 0,0 0-1 0 0,1-1 1 0 0,-1 1-1 0 0,0 0 0 0 0,0-1 1 0 0,0 1-1 0 0,0 0 0 0 0,0-1 1 0 0,0 1-1 0 0,0-1 0 0 0,0 0 1 0 0,0 1-1 0 0,0-1 0 0 0,0 0 1 0 0,0 1-1 0 0,0-1 0 0 0,0 0 1 0 0,0 0-1 0 0,0 0 0 0 0,-1 0 1 0 0,1 0-1 0 0,0 0 1 0 0,0-1-56 0 0,-1 2 59 0 0,-48 14 67 0 0,-2-2-1 0 0,0-2 1 0 0,0-3 0 0 0,-6-1-126 0 0,-115 20 186 0 0,123-16-171 0 0,-144 44 340 0 0,186-52-324 0 0,-1 1 1 0 0,1 0-1 0 0,0 1 1 0 0,1 0 0 0 0,-1 0-1 0 0,1 0 1 0 0,0 1 0 0 0,0 0-1 0 0,1 1 1 0 0,0-1 0 0 0,-3 5-32 0 0,8-9 9 0 0,0 1 0 0 0,1-1 1 0 0,-1 0-1 0 0,1 1 1 0 0,-1-1-1 0 0,1 1 1 0 0,0-1-1 0 0,0 1 0 0 0,0-1 1 0 0,0 0-1 0 0,0 1 1 0 0,1-1-1 0 0,-1 1 1 0 0,1-1-1 0 0,-1 0 0 0 0,1 1 1 0 0,0-1-1 0 0,0 0 1 0 0,0 0-1 0 0,0 0 0 0 0,1 0 1 0 0,-1 0-1 0 0,0 0 1 0 0,1 0-1 0 0,0 0 1 0 0,-1 0-1 0 0,1-1 0 0 0,0 1 1 0 0,0 0-1 0 0,0-1 1 0 0,1 1-10 0 0,113 28 707 0 0,230-7 46 0 0,-290-6-730 0 0,-55-17-18 0 0,-4 7 16 0 0,-1-1 1 0 0,0-1-1 0 0,0 1 1 0 0,-1-1-1 0 0,1 1 1 0 0,-1-1-1 0 0,0-1 0 0 0,-1 1 1 0 0,1-1-1 0 0,-1 0 1 0 0,0 0-1 0 0,0 0 1 0 0,0-1-1 0 0,0 0 1 0 0,-1 0-1 0 0,0-1 0 0 0,1 0-21 0 0,-16 9 53 0 0,-254 113 102 0 0,143-62-165 0 0,-80 46 108 0 0,211-107-98 0 0,0 0-1 0 0,1 0 1 0 0,-1-1-1 0 0,0 1 1 0 0,1 0-1 0 0,-1 0 1 0 0,1 1-1 0 0,0-1 1 0 0,-1 0-1 0 0,1 0 1 0 0,0 1-1 0 0,-1-1 1 0 0,1 1 0 0 0,0-1-1 0 0,0 1 1 0 0,0-1-1 0 0,0 1 1 0 0,1 0-1 0 0,-1-1 1 0 0,0 1-1 0 0,1 0 1 0 0,-1 0-1 0 0,1-1 1 0 0,0 1-1 0 0,-1 0 1 0 0,1 0-1 0 0,0 0 1 0 0,0 0-1 0 0,0 0 1 0 0,0-1 0 0 0,1 1-1 0 0,-1 0 1 0 0,0 0-1 0 0,1 0 1 0 0,-1-1-1 0 0,1 1 1 0 0,0 0-1 0 0,0 0 1 0 0,-1-1-1 0 0,1 1 1 0 0,0-1-1 0 0,0 1 1 0 0,1-1-1 0 0,-1 1 1 0 0,0-1-1 0 0,0 0 1 0 0,1 1-1 0 0,-1-1 1 0 0,31 6 100 0 0,0-1 0 0 0,0-1 0 0 0,1-2 0 0 0,-1-2-1 0 0,1 0 1 0 0,-1-2 0 0 0,0-2 0 0 0,1-1-1 0 0,-1-1 1 0 0,27-9-100 0 0,22 0 84 0 0,115-15 195 0 0,-193 28-363 0 0,16-1 267 0 0,-21 0-1393 0 0,-3 1-602 0 0,1-1-1093 0 0,0 2-3775 0 0,4 0-5607 0 0</inkml:trace>
  <inkml:trace contextRef="#ctx0" brushRef="#br0" timeOffset="353.097">1372 178 16011 0 0,'0'0'1483'0'0,"0"0"-526"0"0,0 0-320 0 0,0 0 86 0 0,0 0 164 0 0,0 0 70 0 0,0 0-66 0 0,0 0-141 0 0,0 0-129 0 0,0 0-78 0 0,0 0-18 0 0,0 0-119 0 0,0 0-86 0 0,-3 22-25 0 0,-21 143 329 0 0,-23 75-203 0 0,41-197-527 0 0,6-35 69 0 0,0-1 0 0 0,-1 0 0 0 0,0 1 0 0 0,0-1 0 0 0,0 0 0 0 0,-1 0 0 0 0,-1 0 0 0 0,1 0 0 0 0,-1 0 0 0 0,0 0 1 0 0,0-1-1 0 0,-2 1 37 0 0,-17 5-4497 0 0,7-23-6876 0 0,14 7 877 0 0</inkml:trace>
  <inkml:trace contextRef="#ctx0" brushRef="#br0" timeOffset="627.129">1229 178 8338 0 0,'0'0'1959'0'0,"0"0"-650"0"0,0 0-398 0 0,0 0 30 0 0,0 0 137 0 0,0 0 135 0 0,0 0-25 0 0,0 0-140 0 0,0 0-154 0 0,0 0-126 0 0,0 0-79 0 0,35-3-33 0 0,114-7-23 0 0,-33 3 589 0 0,28-1 121 0 0,-48 6-3754 0 0,-115 6-1539 0 0,7 0-2095 0 0,3-1-5043 0 0</inkml:trace>
  <inkml:trace contextRef="#ctx0" brushRef="#br0" timeOffset="875.664">1225 457 5329 0 0,'0'0'3964'0'0,"0"0"-1828"0"0,0 0-596 0 0,0 0 91 0 0,0 0 76 0 0,0 0-65 0 0,0 0-226 0 0,0 0-197 0 0,0 0-177 0 0,0 0-190 0 0,0 0-152 0 0,0 0-150 0 0,32 2-129 0 0,101 4-102 0 0,-32-17 173 0 0,-72 9-713 0 0,20-2 195 0 0,-16 2-6022 0 0,-31 2-4967 0 0</inkml:trace>
  <inkml:trace contextRef="#ctx0" brushRef="#br0" timeOffset="1512.361">1621 634 9754 0 0,'0'0'1927'0'0,"0"0"-655"0"0,0 0-163 0 0,0 0 146 0 0,0 0 90 0 0,0 0-90 0 0,0 0-287 0 0,0 0-315 0 0,0 0-248 0 0,0 0-134 0 0,0 0-58 0 0,0 0-44 0 0,0 0-11 0 0,-6 17-18 0 0,-14 51-32 0 0,21-70-66 0 0,0 0 1 0 0,1 1-1 0 0,-1-1 0 0 0,1 1 1 0 0,0 0-1 0 0,-1-1 0 0 0,1 1 1 0 0,0 0-1 0 0,0 0 1 0 0,0 0-1 0 0,0 0 0 0 0,0 0 1 0 0,0 0-1 0 0,0 1 0 0 0,0-1 1 0 0,0 1-1 0 0,0-1 1 0 0,0 1-1 0 0,0 0 0 0 0,1 0 1 0 0,-1 0-1 0 0,0 0 0 0 0,0 0 1 0 0,0 0-1 0 0,0 1 0 0 0,1-1 1 0 0,-1 1-1 0 0,0-1 1 0 0,0 1-1 0 0,0 0 0 0 0,0 0 1 0 0,0 0-1 0 0,-1 0 0 0 0,1 0 1 0 0,0 0-1 0 0,0 1 1 0 0,-1-1-1 0 0,1 1 0 0 0,0-1 1 0 0,-1 1-1 0 0,0-1 0 0 0,1 1 1 0 0,-1 0-1 0 0,0 0 1 0 0,0 0-1 0 0,0 0 0 0 0,0 0 1 0 0,0 0-1 0 0,0 0 0 0 0,-1 0 1 0 0,1 0-1 0 0,-1 0 1 0 0,1 0-1 0 0,-1 0 0 0 0,0 0 1 0 0,0 0-1 0 0,0 1 0 0 0,0-1 1 0 0,0 0-1 0 0,0 0 0 0 0,-1 0 1 0 0,1 0-1 0 0,-1 0 1 0 0,1 1-1 0 0,-1-1 0 0 0,0 0 1 0 0,0 0-1 0 0,0-1 0 0 0,0 1 1 0 0,-1 2-43 0 0,163-137 991 0 0,-115 93-849 0 0,-45 40-141 0 0,-1 0 0 0 0,1 0 0 0 0,0 1 0 0 0,-1-1 0 0 0,1 0-1 0 0,0 0 1 0 0,-1 0 0 0 0,1 0 0 0 0,0 1 0 0 0,-1-1 0 0 0,1 0-1 0 0,-1 1 1 0 0,1-1 0 0 0,-1 0 0 0 0,1 1 0 0 0,-1-1 0 0 0,1 1-1 0 0,-1-1 1 0 0,1 1 0 0 0,-1-1 0 0 0,1 1 0 0 0,-1-1 0 0 0,0 1-1 0 0,1-1 1 0 0,-1 1 0 0 0,0 0 0 0 0,1-1 0 0 0,-1 1 0 0 0,0 0-1 0 0,0-1 1 0 0,0 1 0 0 0,0-1 0 0 0,0 1 0 0 0,1 0 0 0 0,-1-1 0 0 0,0 1-1 0 0,0 0 1 0 0,-1-1 0 0 0,1 1 0 0 0,0 0 0 0 0,0-1 0 0 0,0 1-1 0 0,0 0 1 0 0,-1-1 0 0 0,1 1 0 0 0,0 0 0 0 0,0-1 0 0 0,-1 1-1 0 0,1-1 1 0 0,-1 1 0 0 0,1-1 0 0 0,0 1 0 0 0,-1 0-1 0 0,1 5 43 0 0,19 317 133 0 0,-19-308-180 0 0,1-4 2 0 0,1-1 0 0 0,-1 0-1 0 0,-1 0 1 0 0,0 1 0 0 0,0-1 0 0 0,-1 0 0 0 0,0 1 0 0 0,-1-1 0 0 0,0 0 0 0 0,-1 0 0 0 0,0 0 0 0 0,0 0 0 0 0,-1-1 0 0 0,0 1 0 0 0,-1-1 0 0 0,0 0 0 0 0,-1 0 0 0 0,1-1 0 0 0,-2 1 0 0 0,1-2 0 0 0,-1 1-1 0 0,-1 0 1 0 0,-6 4 2 0 0,-60 4-56 0 0,71-19 62 0 0,1 1 0 0 0,-1-1-1 0 0,1 0 1 0 0,0 1-1 0 0,0-1 1 0 0,0 0-1 0 0,0 0 1 0 0,0 0-1 0 0,1-1 1 0 0,-1 1 0 0 0,1 0-1 0 0,0-1 1 0 0,0 1-1 0 0,0 0 1 0 0,0-1-1 0 0,1 0 1 0 0,0 1-1 0 0,-1-1 1 0 0,1 1 0 0 0,0-1-1 0 0,1 1 1 0 0,-1-1-1 0 0,1-2-5 0 0,-1 2 0 0 0,1-19-36 0 0,0 1 0 0 0,1 0 0 0 0,2 0 0 0 0,0 0 0 0 0,1 0 0 0 0,2 0-1 0 0,0 1 1 0 0,6-12 36 0 0,32-48-7752 0 0,-38 72-3703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4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146 567 2184 0 0,'0'0'2464'0'0,"0"0"90"0"0,0 0 10 0 0,0 0-85 0 0,0 0-236 0 0,0 0-416 0 0,0 0-456 0 0,0 0-365 0 0,0 0-250 0 0,0 0-158 0 0,0 0-65 0 0,0 0-53 0 0,0 0-50 0 0,-1 11 3725 0 0,2-11-3995 0 0,20 4 1131 0 0,208 10 300 0 0,-179-21-1233 0 0,-52 6-2192 0 0,-5-1-2615 0 0,0 2-3945 0 0,3 3-3669 0 0</inkml:trace>
  <inkml:trace contextRef="#ctx0" brushRef="#br0" timeOffset="245.83">76 821 15043 0 0,'0'0'1605'0'0,"0"0"-661"0"0,0 0-268 0 0,0 0 140 0 0,0 0 266 0 0,0 0 198 0 0,0 0-48 0 0,0 0-164 0 0,0 0-171 0 0,0 0-193 0 0,0 0-160 0 0,0 0-119 0 0,0 0-99 0 0,33 2-80 0 0,104 8-72 0 0,-65-14 4 0 0,-30-1 118 0 0,-5 0-1860 0 0,-13 3-7575 0 0,-19 2-3469 0 0</inkml:trace>
  <inkml:trace contextRef="#ctx0" brushRef="#br0" timeOffset="1607.752">606 1138 0 0 0,'0'0'1108'0'0,"0"0"651"0"0,0 0 399 0 0,0 0 88 0 0,0 0-174 0 0,0 0-286 0 0,0 0-280 0 0,0 0-199 0 0,0 0-126 0 0,0 0-53 0 0,5 2 5526 0 0,14-75-5040 0 0,-3 28-1354 0 0,2 0 1 0 0,2 1 0 0 0,2 2-1 0 0,2 0 1 0 0,1 1 0 0 0,2 1 0 0 0,2 2-1 0 0,22-21-260 0 0,138-125 223 0 0,-188 184-226 0 0,-1-1 1 0 0,1 1-1 0 0,0-1 0 0 0,0 1 1 0 0,0 0-1 0 0,0-1 0 0 0,0 1 1 0 0,0 0-1 0 0,0 0 0 0 0,-1-1 1 0 0,1 1-1 0 0,0 0 0 0 0,0 0 1 0 0,0 0-1 0 0,0 0 0 0 0,0 0 1 0 0,0 0-1 0 0,0 1 0 0 0,0-1 1 0 0,0 0-1 0 0,0 0 0 0 0,0 1 1 0 0,-1-1-1 0 0,1 1 0 0 0,0-1 1 0 0,0 0-1 0 0,0 1 0 0 0,-1 0 1 0 0,1-1-1 0 0,0 1 0 0 0,0-1 1 0 0,-1 1-1 0 0,1 0 0 0 0,0-1 1 0 0,-1 1-1 0 0,1 0 0 0 0,-1 0 1 0 0,1 0-1 0 0,-1-1 0 0 0,0 1 1 0 0,1 0-1 0 0,-1 0 0 0 0,0 0 1 0 0,1 0-1 0 0,-1 0 0 0 0,0 0 1 0 0,0 0-1 0 0,0 0 0 0 0,0 0 1 0 0,0 0-1 0 0,0 0 0 0 0,0-1 1 0 0,0 1-1 0 0,0 1 3 0 0,7 59 185 0 0,-7 163 158 0 0,0-219-345 0 0,0 1-1 0 0,0-1 1 0 0,1 0 0 0 0,-1 0-1 0 0,1 0 1 0 0,0 0-1 0 0,1 0 1 0 0,-1 0 0 0 0,1 0-1 0 0,0-1 1 0 0,0 1-1 0 0,1 0 1 0 0,-1-1 0 0 0,1 0-1 0 0,0 1 1 0 0,0-1-1 0 0,0 0 1 0 0,1-1 0 0 0,0 1-1 0 0,2 2 3 0 0,-1-6 6 0 0,-1 0 1 0 0,1-1-1 0 0,-1 1 0 0 0,1-1 0 0 0,-1 0 1 0 0,1 0-1 0 0,-1-1 0 0 0,0 1 0 0 0,0-1 1 0 0,0 0-1 0 0,0 0 0 0 0,0 0 1 0 0,0-1-1 0 0,0 1 0 0 0,-1-1 0 0 0,1 0 1 0 0,-1 0-1 0 0,0-1 0 0 0,0 1 0 0 0,0 0 1 0 0,1-3-7 0 0,11-7 17 0 0,311-299-7 0 0,-280 275-22 0 0,-44 62-140 0 0,-42 126 317 0 0,29-113-319 0 0,3 1 0 0 0,1 0 0 0 0,1 0 1 0 0,3 0-1 0 0,1 10 154 0 0,16-36-3389 0 0,0-12-6089 0 0,-11-1-2105 0 0</inkml:trace>
  <inkml:trace contextRef="#ctx0" brushRef="#br0" timeOffset="2052.985">2213 633 9282 0 0,'0'0'3875'0'0,"0"0"-1945"0"0,0 0-727 0 0,0 0 1 0 0,0 0 47 0 0,0 0-56 0 0,0 0-143 0 0,0 0-201 0 0,0 0-193 0 0,0 0-143 0 0,0 0-86 0 0,-35 9-54 0 0,-110 31-41 0 0,56 4 357 0 0,78-38-636 0 0,1 1-1 0 0,0 0 0 0 0,1 0 1 0 0,-1 1-1 0 0,1 0 0 0 0,1 1 1 0 0,-1 0-1 0 0,2 0 0 0 0,-1 1 1 0 0,1 0-1 0 0,1 0 0 0 0,0 0 1 0 0,0 1-1 0 0,1 0 0 0 0,0 0 1 0 0,1 1-1 0 0,0 0 1 0 0,1-1-1 0 0,1 1 0 0 0,0 0 1 0 0,0 0-1 0 0,1 0 0 0 0,0 1 1 0 0,2 1-55 0 0,0-10 16 0 0,1-1 1 0 0,0 1 0 0 0,0-1 0 0 0,0 1 0 0 0,0-1 0 0 0,1 0 0 0 0,-1 0-1 0 0,1 0 1 0 0,0-1 0 0 0,0 1 0 0 0,0-1 0 0 0,0 1 0 0 0,0-1 0 0 0,1 0-1 0 0,-1 0 1 0 0,1 0 0 0 0,-1-1 0 0 0,1 1 0 0 0,-1-1 0 0 0,1 0 0 0 0,0 0-1 0 0,0 0 1 0 0,0-1 0 0 0,0 1 0 0 0,0-1 0 0 0,0 0 0 0 0,-1 0 0 0 0,1 0-1 0 0,0-1 1 0 0,0 1 0 0 0,0-1 0 0 0,0 0 0 0 0,0 0 0 0 0,-1 0 0 0 0,1-1 0 0 0,0 1-1 0 0,-1-1 1 0 0,1 0 0 0 0,2-2-17 0 0,27-15 107 0 0,-1-1 0 0 0,0-2-1 0 0,-2-2 1 0 0,0 0 0 0 0,-2-2-1 0 0,-1-1 1 0 0,19-25-107 0 0,118-104 93 0 0,-154 148-53 0 0,-10 8-43 0 0,0 0 0 0 0,0 1 0 0 0,0-1 0 0 0,0 1 0 0 0,0-1 0 0 0,0 0 0 0 0,0 1 0 0 0,0-1 0 0 0,0 0 0 0 0,0 1 0 0 0,1-1 0 0 0,-1 0 0 0 0,0 1 0 0 0,0-1 0 0 0,0 0 0 0 0,0 1 0 0 0,1-1 0 0 0,-1 0 0 0 0,0 0 0 0 0,0 1 0 0 0,0-1 0 0 0,1 0 0 0 0,-1 0 0 0 0,0 1 0 0 0,1-1 0 0 0,-1 0 0 0 0,0 0 0 0 0,1 0 0 0 0,-1 1 0 0 0,0-1 0 0 0,1 0 0 0 0,-1 0 0 0 0,0 0 0 0 0,1 0 0 0 0,-1 0 0 0 0,0 0 0 0 0,1 0 0 0 0,-1 0 0 0 0,0 0 0 0 0,1 0 0 0 0,-1 0 0 0 0,0 0 0 0 0,1 0 0 0 0,-1 0 0 0 0,1 0 0 0 0,-1 0 0 0 0,0 0 0 0 0,1 0 0 0 0,-1 0 0 0 0,0-1 3 0 0,-27 180 2 0 0,43-107-702 0 0,26-44-2786 0 0,-41-27 3277 0 0,15 4-3387 0 0,-6-4-2967 0 0,-3-1-5390 0 0</inkml:trace>
  <inkml:trace contextRef="#ctx0" brushRef="#br0" timeOffset="2308.978">2891 862 15987 0 0,'0'0'2422'0'0,"0"0"-883"0"0,0 0-364 0 0,0 0-28 0 0,0 0-65 0 0,0 0-98 0 0,0 0-171 0 0,0 0-214 0 0,0 0-167 0 0,-29 32-145 0 0,-88 102-112 0 0,53-36 13 0 0,18-16-1183 0 0,34-78-2601 0 0,4-8-7043 0 0,6 0 655 0 0</inkml:trace>
  <inkml:trace contextRef="#ctx0" brushRef="#br0" timeOffset="2549.499">2618 847 7722 0 0,'0'0'3475'0'0,"0"0"-780"0"0,0 0-588 0 0,0 0-406 0 0,0 0-306 0 0,0 0-280 0 0,0 0-263 0 0,0 0-107 0 0,0 0-7 0 0,0 0-7 0 0,0 0 6 0 0,0 0-82 0 0,11 6-116 0 0,35 22-29 0 0,-1 30 733 0 0,-7 1-733 0 0,54 65-401 0 0,-71-110-1047 0 0,-16-13-2664 0 0,0 0-3419 0 0,-5-1-5028 0 0</inkml:trace>
  <inkml:trace contextRef="#ctx0" brushRef="#br0" timeOffset="3988.12">1352 1819 3169 0 0,'0'0'1852'0'0,"0"0"-280"0"0,0 0-77 0 0,0 0 98 0 0,0 0 67 0 0,0 0-66 0 0,0 0-161 0 0,0 0-190 0 0,0 0-134 0 0,0 0-52 0 0,23-36-51 0 0,77-116-42 0 0,-15 41 775 0 0,196-209 1423 0 0,-170 179-2694 0 0,-6-4 0 0 0,76-142-468 0 0,-30 10 69 0 0,-101 177 98 0 0,-48 96-52 0 0,-2 5-122 0 0,0-1 35 0 0,0 0 4 0 0,0 0-2 0 0,0 0 12 0 0,-14 9 230 0 0,5 1-210 0 0,-1 0 1 0 0,0-1-1 0 0,-1 0 0 0 0,0-1 0 0 0,0 0 0 0 0,0-1 0 0 0,-1 0 0 0 0,0-1 1 0 0,-1 0-1 0 0,-4 1-62 0 0,-167 51 281 0 0,147-50 5 0 0,37-8-233 0 0,0 0-10 0 0,0 0-21 0 0,0 0-6 0 0,0 0-20 0 0,0 0 14 0 0,0 0-5 0 0,23 0-138 0 0,99 33 253 0 0,-83-18-100 0 0,188 88 26 0 0,-102-59-75 0 0,-150-81 925 0 0,5 17-885 0 0,-2 0 1 0 0,-1 2-1 0 0,0 0 0 0 0,-1 2 1 0 0,-1 1-1 0 0,-1 1 0 0 0,-8-4-11 0 0,4 2 24 0 0,8 4-25 0 0,2-1 0 0 0,0 0 0 0 0,1-2 0 0 0,0 0 0 0 0,1-2 0 0 0,-14-15 1 0 0,29 28 176 0 0,3 4-221 0 0,1 0-1 0 0,-1 0 1 0 0,1 0-1 0 0,-1 0 0 0 0,0 0 1 0 0,1 0-1 0 0,-1 0 1 0 0,1 0-1 0 0,-1-1 1 0 0,0 1-1 0 0,1 0 1 0 0,-1 0-1 0 0,1 0 0 0 0,-1-1 1 0 0,0 1-1 0 0,1 0 1 0 0,-1-1-1 0 0,0 1 1 0 0,0 0-1 0 0,1-1 0 0 0,-1 1 1 0 0,0 0-1 0 0,0-1 1 0 0,1 1-1 0 0,-1 0 1 0 0,0-1-1 0 0,0 1 1 0 0,0-1-1 0 0,0 1 0 0 0,1-1 1 0 0,-1 1-1 0 0,0 0 1 0 0,0-1-1 0 0,0 1 1 0 0,0-1-1 0 0,0 1 1 0 0,0-1-1 0 0,0 1 0 0 0,0 0 1 0 0,0-1-1 0 0,-1 1 1 0 0,1-1-1 0 0,0 1 1 0 0,0 0-1 0 0,0-1 0 0 0,0 1 1 0 0,-1-1-1 0 0,1 1 1 0 0,0 0-1 0 0,0-1 1 0 0,-1 1-1 0 0,1 0 1 0 0,0-1-1 0 0,0 1 0 0 0,-1 0 1 0 0,1-1-1 0 0,0 1 1 0 0,-1 0-1 0 0,1 0 1 0 0,-1-1 45 0 0,20 1-2169 0 0,-6 0-2751 0 0,2 0-7180 0 0</inkml:trace>
  <inkml:trace contextRef="#ctx0" brushRef="#br0" timeOffset="4358.646">3008 11 15803 0 0,'0'0'754'0'0,"0"0"-209"0"0,0 0 31 0 0,0 0 210 0 0,0 0 167 0 0,0 0 72 0 0,0 0-60 0 0,0 0-159 0 0,0 0-182 0 0,-31-2-152 0 0,-97-5-139 0 0,126 6-318 0 0,-1 1 0 0 0,0 0 0 0 0,0 0 0 0 0,0 0-1 0 0,0 0 1 0 0,0 0 0 0 0,1 0 0 0 0,-1 1 0 0 0,0 0 0 0 0,0-1-1 0 0,0 1 1 0 0,1 0 0 0 0,-1 0 0 0 0,0 1 0 0 0,1-1-1 0 0,-1 0 1 0 0,1 1 0 0 0,0 0 0 0 0,-1-1 0 0 0,1 1-1 0 0,0 0 1 0 0,0 0 0 0 0,-2 3-15 0 0,-3 3 69 0 0,-1 0-29 0 0,0 1 1 0 0,0 0 0 0 0,1 1-1 0 0,0 0 1 0 0,0 0-1 0 0,1 0 1 0 0,1 1 0 0 0,0-1-1 0 0,0 2 1 0 0,1-1 0 0 0,0 0-1 0 0,1 1 1 0 0,1-1-1 0 0,0 1 1 0 0,0 0 0 0 0,1 0-1 0 0,1 0 1 0 0,0 0 0 0 0,0 0-1 0 0,1 0 1 0 0,1 0-1 0 0,2 9-40 0 0,1-9 62 0 0,0 1 0 0 0,1-1-1 0 0,1 0 1 0 0,0-1 0 0 0,1 1 0 0 0,0-1-1 0 0,0-1 1 0 0,1 1 0 0 0,1-2-1 0 0,0 1 1 0 0,0-1 0 0 0,1-1 0 0 0,0 0-1 0 0,0 0 1 0 0,1-1 0 0 0,0-1-1 0 0,0 0 1 0 0,1 0 0 0 0,-1-1 0 0 0,1-1-1 0 0,0 0 1 0 0,1-1 0 0 0,-1-1-1 0 0,1 0 1 0 0,-1 0 0 0 0,1-1 0 0 0,-1-1-1 0 0,1 0 1 0 0,11-3-62 0 0,-11 1 113 0 0,1 0-1 0 0,-1-2 1 0 0,1 0-1 0 0,-1 0 1 0 0,0-2-1 0 0,-1 1 1 0 0,1-2-1 0 0,-1 0 1 0 0,-1 0-1 0 0,1-2 1 0 0,-1 1-1 0 0,0-1 1 0 0,-1-1-1 0 0,0 0 1 0 0,-1-1-1 0 0,0 0 1 0 0,-1 0-1 0 0,0-1 1 0 0,6-11-113 0 0,-11 17-10 0 0,0-1-1 0 0,-1 0 1 0 0,1 0 0 0 0,-2 0-1 0 0,1-1 1 0 0,-1 1 0 0 0,0-1-1 0 0,0 1 1 0 0,-1-1 0 0 0,0 0-1 0 0,0 1 1 0 0,-1-1 0 0 0,0 0 0 0 0,-1 0-1 0 0,1 0 1 0 0,-1 1 0 0 0,-1-1-1 0 0,0 0 1 0 0,0 1 0 0 0,0-1-1 0 0,-1 1 1 0 0,0 0 0 0 0,0 0-1 0 0,-1 0 1 0 0,0 0 0 0 0,0 1 0 0 0,-1 0-1 0 0,0-1 1 0 0,0 1 0 0 0,0 1-1 0 0,-1-1 1 0 0,1 1 0 0 0,-1 0-1 0 0,-1 0 1 0 0,1 1 0 0 0,-1 0-1 0 0,-1 0 11 0 0,-7-3-465 0 0,0 0 0 0 0,0 1-1 0 0,-1 1 1 0 0,0 1-1 0 0,0 0 1 0 0,0 1-1 0 0,0 1 1 0 0,-12 0 465 0 0,-77 0-9438 0 0,82 2 5290 0 0,-8 0-7034 0 0</inkml:trace>
  <inkml:trace contextRef="#ctx0" brushRef="#br0" timeOffset="4608.242">2344 236 13579 0 0,'0'0'1480'0'0,"0"0"-194"0"0,0 0 71 0 0,0 0 73 0 0,0 0 5 0 0,0 0-35 0 0,0 0-81 0 0,0 0-133 0 0,31-5-167 0 0,100-12-154 0 0,127-14 3684 0 0,150 7-4549 0 0,144 1 138 0 0,-440 5-2073 0 0,-108 13 485 0 0,-3 2-5624 0 0,0 3-5452 0 0</inkml:trace>
  <inkml:trace contextRef="#ctx0" brushRef="#br0" timeOffset="14047.512">0 2209 13347 0 0,'0'0'1848'0'0,"0"0"-674"0"0,0 0-295 0 0,0 0-36 0 0,0 0-50 0 0,0 0 41 0 0,0 0-21 0 0,0 0-39 0 0,0 0-4 0 0,0 0-51 0 0,0 0-99 0 0,0 0-76 0 0,0 0-19 0 0,24 2-47 0 0,149 7 692 0 0,70-50-70 0 0,-197 34-1292 0 0,-46 7 57 0 0,0 0-54 0 0,0 0-138 0 0,-19 8-3191 0 0,-5 4-2951 0 0,16-8 681 0 0,-1 2-4825 0 0</inkml:trace>
  <inkml:trace contextRef="#ctx0" brushRef="#br0" timeOffset="14295.018">13 2456 9362 0 0,'0'0'2346'0'0,"0"0"-662"0"0,0 0-238 0 0,0 0 79 0 0,0 0 6 0 0,0 0-105 0 0,0 0-127 0 0,0 0-144 0 0,0 0-136 0 0,0 0-127 0 0,0 0-132 0 0,0 0-110 0 0,0 0-126 0 0,34 6-105 0 0,107 17-70 0 0,-59-26 31 0 0,-65-1-287 0 0,134-29 279 0 0,-148 32-932 0 0,22-7 1287 0 0,-18 3-2962 0 0,-5 0-3333 0 0,-2 2-6546 0 0</inkml:trace>
  <inkml:trace contextRef="#ctx0" brushRef="#br0" timeOffset="17513.529">777 2750 3265 0 0,'0'0'2387'0'0,"0"0"-289"0"0,0 0-95 0 0,0 0 61 0 0,0 0-98 0 0,0 0-268 0 0,0 0-278 0 0,0 0-304 0 0,0 0-252 0 0,0 0-170 0 0,0 0-127 0 0,-3-6-82 0 0,1-1-253 0 0,0 0 0 0 0,0 0 1 0 0,0 0-1 0 0,1 0 0 0 0,0-1 0 0 0,0 1 0 0 0,1 0 0 0 0,-1 0 1 0 0,2 0-1 0 0,-1-1 0 0 0,1 1 0 0 0,1-4-232 0 0,5-14 256 0 0,1 0 1 0 0,0 1-1 0 0,2 0 0 0 0,1 0 1 0 0,1 1-1 0 0,1 1 0 0 0,1 0 1 0 0,1 1-1 0 0,1 0 0 0 0,16-16-256 0 0,198-169 300 0 0,-151 154-236 0 0,-79 53-64 0 0,1-1-1 0 0,0 0 0 0 0,0 0 0 0 0,0 1 1 0 0,0-1-1 0 0,0 1 0 0 0,0-1 1 0 0,-1 1-1 0 0,1-1 0 0 0,0 1 1 0 0,0-1-1 0 0,-1 1 0 0 0,1 0 0 0 0,0-1 1 0 0,-1 1-1 0 0,1 0 0 0 0,-1 0 1 0 0,1-1-1 0 0,-1 1 0 0 0,1 0 1 0 0,-1 0-1 0 0,1 0 0 0 0,-1 0 0 0 0,0 0 1 0 0,0-1-1 0 0,1 1 0 0 0,-1 0 1 0 0,0 0-1 0 0,0 0 0 0 0,0 0 0 0 0,0 0 1 0 0,0 0-1 0 0,0 0 0 0 0,0 0 1 0 0,0 0-1 0 0,-1 0 0 0 0,1 0 1 0 0,0 0-1 0 0,0-1 0 0 0,-1 1 0 0 0,1 0 1 0 0,-1 0-1 0 0,1 0 0 0 0,-1 0 1 0 0,1-1-1 0 0,-1 1 0 0 0,0 0 1 0 0,1 7 31 0 0,0 10-18 0 0,16 159 164 0 0,34 10-118 0 0,-50-186-58 0 0,1-1 1 0 0,-1 1-1 0 0,0 0 1 0 0,1-1-1 0 0,-1 1 1 0 0,1-1-1 0 0,-1 1 1 0 0,1-1-1 0 0,-1 1 1 0 0,1-1-1 0 0,-1 1 0 0 0,1-1 1 0 0,0 0-1 0 0,-1 1 1 0 0,1-1-1 0 0,-1 0 1 0 0,1 1-1 0 0,0-1 1 0 0,-1 0-1 0 0,1 0 1 0 0,0 0-1 0 0,0 0 0 0 0,-1 0 1 0 0,1 0-1 0 0,0 0 1 0 0,-1 0-1 0 0,1 0 1 0 0,0 0-1 0 0,0 0 1 0 0,-1 0-1 0 0,1 0 1 0 0,0 0-1 0 0,-1-1 0 0 0,1 1 1 0 0,0 0-1 0 0,-1 0 1 0 0,1-1-1 0 0,-1 1 1 0 0,1-1-1 0 0,0 1 1 0 0,-1 0-1 0 0,1-1 1 0 0,-1 1-1 0 0,1-1 0 0 0,-1 1 1 0 0,1-1-1 0 0,-1 0 1 0 0,0 1-1 0 0,1-1 1 0 0,-1 1-1 0 0,0-1 1 0 0,1 0-1 0 0,-1 1 1 0 0,0-1-1 0 0,0 0 0 0 0,1 1 1 0 0,-1-1-1 0 0,0 0 1 0 0,0 0-1 0 0,0 1 1 0 0,0-1-1 0 0,0 0-1 0 0,7-9 62 0 0,92-116 7 0 0,-51 62-25 0 0,3 2-1 0 0,2 3 1 0 0,34-27-44 0 0,26-8 36 0 0,-112 93-38 0 0,-1 0 1 0 0,1 1-1 0 0,0-1 0 0 0,0 0 0 0 0,-1 0 0 0 0,1 1 1 0 0,0-1-1 0 0,0 1 0 0 0,0-1 0 0 0,0 1 0 0 0,0-1 1 0 0,0 1-1 0 0,0 0 0 0 0,0-1 0 0 0,0 1 0 0 0,0 0 1 0 0,0 0-1 0 0,0 0 0 0 0,0 0 0 0 0,0 0 0 0 0,0 0 1 0 0,0 0-1 0 0,0 0 0 0 0,1 0 0 0 0,-1 0 0 0 0,0 1 1 0 0,0-1-1 0 0,0 0 0 0 0,0 1 0 0 0,0-1 0 0 0,0 1 1 0 0,-1-1-1 0 0,1 1 0 0 0,0-1 0 0 0,0 1 0 0 0,0 0 1 0 0,0-1-1 0 0,-1 1 0 0 0,1 0 0 0 0,0 0 1 0 0,-1-1-1 0 0,1 1 0 0 0,0 0 0 0 0,-1 0 0 0 0,1 0 1 0 0,-1 0-1 0 0,1 0 0 0 0,-1 0 0 0 0,0 0 2 0 0,9 58 73 0 0,-9-51-38 0 0,2 25 22 0 0,-2 0 0 0 0,-1 0 1 0 0,-1-1-1 0 0,-2 1 0 0 0,-1-1 0 0 0,-2 1 0 0 0,-2 0-57 0 0,-17 95-2516 0 0,28-121-4599 0 0,0-6-4680 0 0</inkml:trace>
  <inkml:trace contextRef="#ctx0" brushRef="#br0" timeOffset="17979.663">2605 2036 10530 0 0,'0'0'2834'0'0,"0"0"-1189"0"0,0 0-431 0 0,0 0 72 0 0,0 0 20 0 0,0 0-91 0 0,0 0-211 0 0,0 0-241 0 0,0 0-181 0 0,0 0-84 0 0,0 0-85 0 0,-34 10-61 0 0,-107 35-28 0 0,41 2 301 0 0,79-32-485 0 0,-2 1-54 0 0,1 0 0 0 0,0 2 0 0 0,2 0 0 0 0,0 1 0 0 0,1 1 0 0 0,1 1 0 0 0,1 1 0 0 0,-11 17-86 0 0,24-32 2 0 0,1-1-1 0 0,-1 1 1 0 0,1-1 0 0 0,0 1 0 0 0,1 0-1 0 0,0 0 1 0 0,0 0 0 0 0,0 1 0 0 0,1-1-1 0 0,0 0 1 0 0,0 1 0 0 0,1-1 0 0 0,0 0-1 0 0,0 1 1 0 0,1-1 0 0 0,0 2-2 0 0,3-5 34 0 0,0-1 1 0 0,-1 1 0 0 0,1-1-1 0 0,1 0 1 0 0,-1 0-1 0 0,0 0 1 0 0,1-1-1 0 0,-1 0 1 0 0,1 1 0 0 0,0-2-1 0 0,0 1 1 0 0,0 0-1 0 0,0-1 1 0 0,0 0 0 0 0,0 0-1 0 0,0-1 1 0 0,0 1-1 0 0,0-1 1 0 0,1 0-1 0 0,-1 0 1 0 0,0-1 0 0 0,0 0-1 0 0,0 0 1 0 0,0 0-1 0 0,0 0 1 0 0,0-1 0 0 0,0 0-1 0 0,0 0 1 0 0,-1 0-1 0 0,5-3-34 0 0,37-18 251 0 0,0-3 0 0 0,-2-2-1 0 0,-1-1 1 0 0,24-23-251 0 0,133-135 338 0 0,-200 187-342 0 0,0 0 0 0 0,0 1 0 0 0,0-1 0 0 0,1 0 0 0 0,-1 1 0 0 0,0-1 0 0 0,0 0 0 0 0,0 1 0 0 0,0-1 1 0 0,0 0-1 0 0,1 1 0 0 0,-1-1 0 0 0,0 0 0 0 0,0 0 0 0 0,1 1 0 0 0,-1-1 0 0 0,0 0 0 0 0,0 0 0 0 0,1 1 1 0 0,-1-1-1 0 0,0 0 0 0 0,1 0 0 0 0,-1 0 0 0 0,0 0 0 0 0,1 1 0 0 0,-1-1 0 0 0,0 0 0 0 0,1 0 0 0 0,-1 0 0 0 0,0 0 1 0 0,1 0-1 0 0,-1 0 0 0 0,0 0 0 0 0,1 0 0 0 0,-1 0 0 0 0,0 0 0 0 0,1 0 0 0 0,-1 0 0 0 0,1 0 0 0 0,-1 0 1 0 0,0-1-1 0 0,1 1 0 0 0,-1 0 0 0 0,0 0 0 0 0,0 0 0 0 0,1 0 0 0 0,-1-1 0 0 0,0 1 0 0 0,1 0 4 0 0,-1 6 24 0 0,-18 151 96 0 0,16-146-213 0 0,0-1 1 0 0,1 1 0 0 0,0 0 0 0 0,0 0-1 0 0,1 0 1 0 0,1 0 0 0 0,0 0 0 0 0,1-1 0 0 0,0 1-1 0 0,0 0 1 0 0,4 8 92 0 0,31 27-9690 0 0,-32-42-2157 0 0</inkml:trace>
  <inkml:trace contextRef="#ctx0" brushRef="#br0" timeOffset="18600.657">2931 2353 11538 0 0,'0'0'2260'0'0,"0"0"-687"0"0,0 0-239 0 0,0 0 52 0 0,0 0-49 0 0,0 0-187 0 0,0 0-281 0 0,0 0-262 0 0,0 0-190 0 0,0 0-130 0 0,0 0-89 0 0,0 0-61 0 0,0 0-40 0 0,-13 28-7 0 0,-41 87-22 0 0,41-67 32 0 0,15-46-59 0 0,0 0 0 0 0,1 0 1 0 0,-1 0-1 0 0,0 0 0 0 0,1 0 0 0 0,0 0 1 0 0,-1 0-1 0 0,1-1 0 0 0,0 1 0 0 0,0-1 1 0 0,-1 0-1 0 0,1 0 0 0 0,0 0 1 0 0,0 0-1 0 0,1 0 0 0 0,-1-1 0 0 0,0 0 1 0 0,0 1-1 0 0,0-1 0 0 0,0 0 0 0 0,0 0 1 0 0,0-1-1 0 0,0 1 0 0 0,1-1 1 0 0,-1 1-1 0 0,0-1 0 0 0,0 0 0 0 0,-1 0 1 0 0,1-1-1 0 0,0 1 0 0 0,0 0 0 0 0,0-1 1 0 0,-1 0-1 0 0,1 0 0 0 0,-1 1 1 0 0,1-1-1 0 0,-1-1 0 0 0,0 1 0 0 0,1-1-41 0 0,22-20 248 0 0,-1 0 0 0 0,-1-2-1 0 0,-1 0 1 0 0,-1-1 0 0 0,0-4-248 0 0,-19 27 15 0 0,6-8 52 0 0,-8 12-60 0 0,0-1 0 0 0,0 0 0 0 0,0 1 0 0 0,0-1 0 0 0,0 0 0 0 0,0 1 0 0 0,1-1 0 0 0,-1 1 0 0 0,0-1 0 0 0,0 0 0 0 0,1 0 1 0 0,-1 1-1 0 0,0-1 0 0 0,0 0 0 0 0,1 1 0 0 0,-1-1 0 0 0,0 0 0 0 0,1 0 0 0 0,-1 0 0 0 0,0 1 0 0 0,1-1 0 0 0,-1 0 0 0 0,0 0 0 0 0,1 0 0 0 0,-1 0 0 0 0,0 0 0 0 0,1 1 0 0 0,-1-1 0 0 0,1 0 0 0 0,-1 0 0 0 0,0 0 0 0 0,1 0 0 0 0,-1 0 0 0 0,0 0 0 0 0,1 0 0 0 0,-1 0 0 0 0,1-1 0 0 0,-1 1 0 0 0,0 0 0 0 0,1 0 0 0 0,-1 0 0 0 0,0 0 0 0 0,1 0 0 0 0,-1-1 0 0 0,0 1 0 0 0,1 0 0 0 0,-1 0 0 0 0,0-1-7 0 0,34 203 47 0 0,-33-175-37 0 0,4 38-55 0 0,-3 1 1 0 0,-3 0 0 0 0,-6 30 44 0 0,6-84-17 0 0,-1-1 1 0 0,0 0-1 0 0,-1 1 0 0 0,0-1 1 0 0,0 0-1 0 0,-1 0 0 0 0,-1 0 1 0 0,0-1-1 0 0,0 0 0 0 0,-1 0 1 0 0,-1 0-1 0 0,1 0 0 0 0,-1-1 1 0 0,-1 0-1 0 0,0-1 0 0 0,0 0 1 0 0,-1 0-1 0 0,0-1 0 0 0,0 0 1 0 0,-1 0-1 0 0,0-1 0 0 0,0 0 1 0 0,0-1-1 0 0,-7 3 17 0 0,7-5-19 0 0,0 1 0 0 0,0-2 0 0 0,0 1 0 0 0,0-1 0 0 0,-1-1 0 0 0,1 0 0 0 0,-1 0 0 0 0,1-1 0 0 0,-1-1 0 0 0,1 1 0 0 0,-4-2 19 0 0,11-1-3 0 0,-1 0 1 0 0,2 0-1 0 0,-1 0 0 0 0,0 0 1 0 0,1-1-1 0 0,-1 1 1 0 0,1-1-1 0 0,0 1 1 0 0,0-1-1 0 0,0 0 1 0 0,1 0-1 0 0,-1 0 1 0 0,1 0-1 0 0,0 0 1 0 0,0 0-1 0 0,0 0 1 0 0,1 0-1 0 0,0-1 1 0 0,0 1-1 0 0,0 0 0 0 0,0 0 1 0 0,0 0-1 0 0,1 0 1 0 0,0-1-1 0 0,0 1 1 0 0,0 0-1 0 0,0 0 1 0 0,0 0-1 0 0,3-2 3 0 0,7-16-85 0 0,1 1-1 0 0,1 0 1 0 0,1 1-1 0 0,1 0 0 0 0,1 1 1 0 0,0 1-1 0 0,2 1 1 0 0,2-2 85 0 0,-12 12-123 0 0,47-45-1815 0 0,-36 36-1291 0 0,0 1-3621 0 0,-6 6-5162 0 0</inkml:trace>
  <inkml:trace contextRef="#ctx0" brushRef="#br0" timeOffset="19604.187">1635 3358 3441 0 0,'0'0'4278'0'0,"0"0"-1445"0"0,0 0-752 0 0,0 0-328 0 0,0 0-280 0 0,0 0-335 0 0,0 0-247 0 0,0 0-178 0 0,0 0-138 0 0,0 0-48 0 0,0 0-20 0 0,0 0 14 0 0,0 0-1 0 0,10-19-13 0 0,30-61-32 0 0,37-24 1212 0 0,-46 71-1240 0 0,136-180 387 0 0,-10-6 1 0 0,10-37-835 0 0,-57 93 0 0 0,7 5 0 0 0,7 5 0 0 0,20-8 0 0 0,-31 22-29 0 0,-110 133 30 0 0,-2 5-5 0 0,-1 1 19 0 0,0 0-8 0 0,0 0-19 0 0,0 0-8 0 0,0 0-18 0 0,0 0-11 0 0,0 0-8 0 0,0 0 9 0 0,0 0-11 0 0,26 4 167 0 0,-83 36 331 0 0,25-28-393 0 0,-1-1 0 0 0,0-2 0 0 0,0-1 0 0 0,-1-2 0 0 0,0-1 0 0 0,0-2 0 0 0,0-1 0 0 0,-22-2-46 0 0,55 0 89 0 0,1 0-34 0 0,15-4-137 0 0,4 7 83 0 0,0 2 0 0 0,-1 0 0 0 0,0 1-1 0 0,0 1 1 0 0,-1 0 0 0 0,1 2 0 0 0,-2 0-1 0 0,1 0 1 0 0,-1 2 0 0 0,-1 0 0 0 0,0 1-1 0 0,0 0 1 0 0,-2 1 0 0 0,1 1 0 0 0,-2 0-1 0 0,3 5 0 0 0,73 87-12 0 0,-147-228 981 0 0,-19-128-945 0 0,67 235-327 0 0,10 15-4536 0 0,0 1-4993 0 0,1 2-2291 0 0</inkml:trace>
  <inkml:trace contextRef="#ctx0" brushRef="#br0" timeOffset="19960.494">3605 1359 12667 0 0,'0'0'1179'0'0,"0"0"-108"0"0,0 0 25 0 0,0 0 81 0 0,0 0 17 0 0,0 0-83 0 0,0 0-195 0 0,-35 1-197 0 0,-111 7-164 0 0,141-8-516 0 0,0 0 0 0 0,0 0 0 0 0,-1 1 0 0 0,1 0 0 0 0,0 0 0 0 0,0 0 0 0 0,0 1 0 0 0,0-1 0 0 0,0 1 0 0 0,0 0 0 0 0,0 1 0 0 0,1-1 0 0 0,-1 1 0 0 0,1 0 0 0 0,0 0 0 0 0,-1 1-39 0 0,-7 6 116 0 0,-2-1-54 0 0,0 0 1 0 0,1 1-1 0 0,0 0 0 0 0,1 1 1 0 0,0 1-1 0 0,1 0 1 0 0,0 0-1 0 0,1 1 0 0 0,1 0 1 0 0,0 1-1 0 0,0 0 1 0 0,2 1-1 0 0,-1 0 0 0 0,2 0 1 0 0,0 0-1 0 0,1 1 1 0 0,1-1-1 0 0,0 1 0 0 0,1 1 1 0 0,1-1-1 0 0,0 0 1 0 0,1 1-1 0 0,1-1 0 0 0,1 8-62 0 0,2-14 55 0 0,1-1 0 0 0,0 0 0 0 0,0 0 0 0 0,1 0 0 0 0,0 0-1 0 0,1-1 1 0 0,0 0 0 0 0,0 0 0 0 0,0 0 0 0 0,1-1 0 0 0,1 0-1 0 0,-1 0 1 0 0,1-1 0 0 0,0 0 0 0 0,0 0 0 0 0,1-1-1 0 0,0 0 1 0 0,0-1 0 0 0,0 0 0 0 0,0 0 0 0 0,1-1 0 0 0,-1 0-1 0 0,1 0 1 0 0,0-1 0 0 0,0-1 0 0 0,0 0 0 0 0,6 0-55 0 0,2 0 125 0 0,0 0 1 0 0,0-2 0 0 0,0 0-1 0 0,0-1 1 0 0,0-1-1 0 0,0 0 1 0 0,-1-1-1 0 0,1-1 1 0 0,-1-1 0 0 0,0-1-1 0 0,-1 0 1 0 0,0-1-1 0 0,0-1 1 0 0,0 0-1 0 0,-1-1 1 0 0,-1-1 0 0 0,0 0-1 0 0,0-1 1 0 0,-1-1-1 0 0,0 0 1 0 0,-2-1 0 0 0,1 0-1 0 0,-2 0 1 0 0,4-6-126 0 0,-9 5 20 0 0,1 1 0 0 0,-2-1 0 0 0,0 0 0 0 0,-1-1 0 0 0,-1 1 1 0 0,0 0-1 0 0,-1-1 0 0 0,0 1 0 0 0,-2-13-20 0 0,1 22-66 0 0,0 1 0 0 0,-1 0 0 0 0,0-1 0 0 0,0 1 0 0 0,0 0 0 0 0,-1 0 0 0 0,1-1 0 0 0,-1 1 0 0 0,0 0 0 0 0,-1 1 0 0 0,1-1 0 0 0,-1 0 0 0 0,0 1 0 0 0,0-1 0 0 0,-1 1 0 0 0,1 0 0 0 0,-1 0 0 0 0,0 1 0 0 0,0-1 0 0 0,0 1 0 0 0,0-1 0 0 0,-1 1 0 0 0,0 1 0 0 0,1-1 0 0 0,-1 1 0 0 0,0-1-1 0 0,0 1 1 0 0,0 1 0 0 0,0-1 0 0 0,-3 0 66 0 0,-80-14-4674 0 0,6 13-6688 0 0,51 3 781 0 0</inkml:trace>
  <inkml:trace contextRef="#ctx0" brushRef="#br0" timeOffset="20559.815">2795 1705 8738 0 0,'0'0'2796'0'0,"0"0"-854"0"0,0 0-461 0 0,0 0 19 0 0,0 0 104 0 0,0 0 6 0 0,0 0-106 0 0,0 0-144 0 0,0 0-206 0 0,0 0-203 0 0,0 0-143 0 0,35 1-121 0 0,114 4-86 0 0,130-19 1611 0 0,304-27-620 0 0,-370 1-1457 0 0,-204 37-369 0 0,-18 3-193 0 0,-5 2-3138 0 0,4 0-6083 0 0,6 1-3048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45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0 328 3777 0 0,'0'0'4337'0'0,"0"0"-2267"0"0,0 0-1044 0 0,0 0-133 0 0,0 0 249 0 0,0 0 331 0 0,0 0 205 0 0,0 0-101 0 0,0 0-253 0 0,0 0-249 0 0,0 0-188 0 0,26 3-113 0 0,82 7-75 0 0,206-19 2383 0 0,38 5-3491 0 0,-351 4-127 0 0,-1 0-245 0 0,0 0-385 0 0,0 0-650 0 0,0 0-1432 0 0,0 0-3406 0 0,-2 0-4550 0 0</inkml:trace>
  <inkml:trace contextRef="#ctx0" brushRef="#br0" timeOffset="316.395">66 594 10738 0 0,'0'0'2091'0'0,"0"0"-392"0"0,0 0-297 0 0,0 0-100 0 0,0 0-79 0 0,0 0-139 0 0,0 0-231 0 0,0 0-234 0 0,0 0-113 0 0,0 0-9 0 0,0 0 50 0 0,0 0 44 0 0,0 0-50 0 0,19 0-51 0 0,145-4 758 0 0,132-36 12 0 0,-105 36-3179 0 0,-174 2 408 0 0,-1 0-5476 0 0,-14 2-4558 0 0</inkml:trace>
  <inkml:trace contextRef="#ctx0" brushRef="#br0" timeOffset="852.05">315 1 7834 0 0,'0'0'2700'0'0,"0"0"-1070"0"0,0 0-654 0 0,0 0-210 0 0,0 0 19 0 0,0 0 134 0 0,0 0 165 0 0,0 0 96 0 0,0 0-30 0 0,0 0-83 0 0,0 0-147 0 0,0 0-180 0 0,0 0-125 0 0,13 13-52 0 0,88 84 948 0 0,-44-55-961 0 0,1-2 0 0 0,2-4 0 0 0,1-1 0 0 0,46 16-550 0 0,-34-15 107 0 0,16 7 6 0 0,-88-43-110 0 0,0 1 0 0 0,1-1-1 0 0,-1 1 1 0 0,0-1-1 0 0,0 1 1 0 0,0-1-1 0 0,0 1 1 0 0,0 0 0 0 0,0 0-1 0 0,0-1 1 0 0,0 1-1 0 0,0 0 1 0 0,0 0 0 0 0,0 0-1 0 0,0 0 1 0 0,0 0-1 0 0,-1 0 1 0 0,1 0-1 0 0,0 0 1 0 0,-1 0 0 0 0,1 1-1 0 0,-1-1 1 0 0,1 0-1 0 0,-1 0 1 0 0,0 1-1 0 0,1-1 1 0 0,-1 0 0 0 0,0 0-1 0 0,0 1 1 0 0,0-1-1 0 0,0 0 1 0 0,0 1 0 0 0,0-1-1 0 0,0 0 1 0 0,-1 0-1 0 0,1 1 1 0 0,0-1-1 0 0,-1 0 1 0 0,1 0 0 0 0,-1 0-1 0 0,1 1 1 0 0,-1-1-1 0 0,1 0 1 0 0,-1 0 0 0 0,0 0-1 0 0,0 1-2 0 0,-8 9 33 0 0,0 0 1 0 0,-1 0-1 0 0,0-1 0 0 0,-1-1 1 0 0,0 1-1 0 0,-1-2 0 0 0,0 1 0 0 0,-5 1-33 0 0,-27 22 66 0 0,-190 111 512 0 0,211-129-478 0 0,19-12-93 0 0,-1 0 1 0 0,1 0 0 0 0,0 0 0 0 0,0 0-1 0 0,1 1 1 0 0,-1 0 0 0 0,0 0 0 0 0,1 0-1 0 0,0 0 1 0 0,0 0 0 0 0,0 1 0 0 0,0-1-1 0 0,0 1 1 0 0,1 0 0 0 0,-1 0 0 0 0,0 2-8 0 0,3-5-41 0 0,0-1 1 0 0,-1 1 0 0 0,1 0 0 0 0,0 0 0 0 0,0-1 0 0 0,0 1-1 0 0,0 0 1 0 0,0-1 0 0 0,0 1 0 0 0,0 0 0 0 0,0 0-1 0 0,0-1 1 0 0,0 1 0 0 0,0 0 0 0 0,0 0 0 0 0,0-1 0 0 0,1 1-1 0 0,-1 0 1 0 0,0-1 0 0 0,1 1 0 0 0,-1 0 0 0 0,0-1-1 0 0,1 1 1 0 0,-1 0 0 0 0,1-1 0 0 0,-1 1 0 0 0,1-1-1 0 0,-1 1 1 0 0,1-1 0 0 0,-1 1 0 0 0,1-1 0 0 0,0 1 0 0 0,-1-1-1 0 0,1 0 1 0 0,-1 1 0 0 0,1-1 0 0 0,0 0 0 0 0,0 0-1 0 0,-1 1 1 0 0,1-1 0 0 0,0 0 0 0 0,0 0 40 0 0,22 2-7037 0 0,-21-2 6076 0 0,7 0-11057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3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3404 273 6353 0 0,'0'0'2161'0'0,"0"0"-479"0"0,0 0-230 0 0,0 0-15 0 0,0 0-34 0 0,0 0-128 0 0,0 0-256 0 0,0 0-265 0 0,0 0-218 0 0,0 0-152 0 0,0 0-20 0 0,18 4 1391 0 0,106-4 1823 0 0,230-18-1651 0 0,-277 15-1506 0 0,-56 2-8523 0 0,-46 4-3866 0 0,19-2 5537 0 0</inkml:trace>
  <inkml:trace contextRef="#ctx0" brushRef="#br0" timeOffset="260.474">3408 454 10178 0 0,'0'0'1897'0'0,"0"0"-528"0"0,0 0-175 0 0,0 0 33 0 0,0 0 37 0 0,0 0 14 0 0,0 0-75 0 0,0 0-134 0 0,0 0-107 0 0,0 0-157 0 0,0 0-163 0 0,0 0-90 0 0,0 0-42 0 0,26 4-32 0 0,83 10-17 0 0,48-10 984 0 0,4-13-401 0 0,-84 3-1782 0 0,0 3-3751 0 0,-77 0-2420 0 0,0 3 3918 0 0,-2-1-8668 0 0</inkml:trace>
  <inkml:trace contextRef="#ctx0" brushRef="#br0" timeOffset="923.866">3697 16 8802 0 0,'0'0'2040'0'0,"0"0"-278"0"0,0 0-159 0 0,0 0-29 0 0,0 0 6 0 0,0 0-148 0 0,0 0-263 0 0,0 0-224 0 0,0 0-199 0 0,0 0-196 0 0,0 0-178 0 0,0 0-106 0 0,0 0-94 0 0,-7-3 5 0 0,-2-1-120 0 0,-8-4 260 0 0,28 19 408 0 0,186 143 2284 0 0,-168-125-2869 0 0,1-2 0 0 0,1-1 0 0 0,2-2 0 0 0,0-1 0 0 0,2-2 0 0 0,27 13-140 0 0,13 12 45 0 0,-111-10 389 0 0,-237 152-27 0 0,161-104-122 0 0,110-82-286 0 0,0-1 0 0 0,0 1 0 0 0,0 0 0 0 0,1-1 0 0 0,-1 1 0 0 0,1 0 0 0 0,-1 0 0 0 0,1 0 0 0 0,0 0-1 0 0,0 0 1 0 0,-1 0 0 0 0,1 1 0 0 0,1-1 0 0 0,-1 0 0 0 0,0 1 0 0 0,1-1 0 0 0,-1 0 0 0 0,1 1 0 0 0,0-1 0 0 0,-1 1 0 0 0,1-1 0 0 0,0 0 0 0 0,1 1 1 0 0,-1-2-69 0 0,4 1-3586 0 0,-1-1-7123 0 0,1-4-1148 0 0</inkml:trace>
  <inkml:trace contextRef="#ctx0" brushRef="#br0" timeOffset="5400.153">4809 56 4617 0 0,'0'0'3363'0'0,"0"0"-1113"0"0,0 0-520 0 0,0 0-2 0 0,0 0 61 0 0,0 0-45 0 0,0 0-177 0 0,0 0-272 0 0,0 0-284 0 0,0 0-234 0 0,0 0-174 0 0,0-7 2610 0 0,3 493-559 0 0,1-320-2542 0 0,-4-166-178 0 0,-1 0 1 0 0,1 0 0 0 0,0 0-1 0 0,0-1 1 0 0,0 1-1 0 0,-1 0 1 0 0,1 0 0 0 0,0 0-1 0 0,-1 0 1 0 0,1 0-1 0 0,0 0 1 0 0,0 0 0 0 0,-1 0-1 0 0,1 0 1 0 0,0 0-1 0 0,-1 0 1 0 0,1 0 0 0 0,0 0-1 0 0,0 0 1 0 0,-1 0-1 0 0,1 0 1 0 0,0 0 0 0 0,0 0-1 0 0,-1 0 1 0 0,1 0-1 0 0,0 1 66 0 0,-7-47-4393 0 0,6 15-5865 0 0,1 23-987 0 0</inkml:trace>
  <inkml:trace contextRef="#ctx0" brushRef="#br0" timeOffset="5947.072">4520 123 4457 0 0,'0'0'2528'0'0,"0"0"-464"0"0,0 0-171 0 0,0 0 41 0 0,0 0 17 0 0,0 0-160 0 0,0 0-245 0 0,0 0-271 0 0,0 0-228 0 0,0 0-182 0 0,0 0-122 0 0,0 0-64 0 0,0 0-78 0 0,-11-3-50 0 0,-31-7-53 0 0,32 8-80 0 0,10 2-75 0 0,0 0-78 0 0,0 0-65 0 0,41-15 886 0 0,28 5-243 0 0,0 2 0 0 0,0 4-1 0 0,59 4-842 0 0,-81 0 185 0 0,277 4 628 0 0,-317-8-832 0 0,-8 4-87 0 0,-2 0-1063 0 0,2 0-7754 0 0,1 0-2975 0 0</inkml:trace>
  <inkml:trace contextRef="#ctx0" brushRef="#br0" timeOffset="7495.374">5254 428 12059 0 0,'0'0'2267'0'0,"0"0"-491"0"0,0 0-325 0 0,0 0-80 0 0,0 0-88 0 0,0 0-141 0 0,0 0-232 0 0,0 0-280 0 0,0 0-245 0 0,0 0-119 0 0,0 0-16 0 0,0 0 54 0 0,0 0 82 0 0,9 0 27 0 0,204 0 2004 0 0,-124-7-2350 0 0,-89 7-265 0 0,0 0-126 0 0,0 0-251 0 0,0 0-480 0 0,-1 0-6063 0 0,0 0-4780 0 0</inkml:trace>
  <inkml:trace contextRef="#ctx0" brushRef="#br0" timeOffset="8130.847">5514 719 10274 0 0,'0'0'1879'0'0,"0"0"-302"0"0,0 0 31 0 0,0 0 100 0 0,0 0-75 0 0,0 0-260 0 0,0 0-358 0 0,0 0-315 0 0,0 0-154 0 0,0 0-78 0 0,0 0-41 0 0,0 0 14 0 0,0 0 39 0 0,5-15-38 0 0,54-114 914 0 0,-52 117-1227 0 0,16-30 59 0 0,1 0 0 0 0,2 2 0 0 0,2 1 0 0 0,2 1-1 0 0,1 1 1 0 0,2 2 0 0 0,14-11-188 0 0,34-13 64 0 0,-81 122-126 0 0,-14-16 55 0 0,7-29 14 0 0,1 1 1 0 0,1 0 0 0 0,1 0-1 0 0,1 0 1 0 0,0 0 0 0 0,1 1-1 0 0,1-1 1 0 0,2 14-8 0 0,0-32 0 0 0,0 1 0 0 0,1-1 0 0 0,-1 0 1 0 0,1 0-1 0 0,-1 1 0 0 0,1-1 0 0 0,-1 0 0 0 0,1 0 0 0 0,0 0 0 0 0,0-1 0 0 0,0 1 0 0 0,-1 0 1 0 0,1-1-1 0 0,0 1 0 0 0,0-1 0 0 0,0 0 0 0 0,0 1 0 0 0,0-1 0 0 0,0 0 0 0 0,0 0 0 0 0,0 0 0 0 0,0 0 1 0 0,-1-1-1 0 0,1 1 0 0 0,0-1 0 0 0,0 1 0 0 0,0-1 0 0 0,0 1 0 0 0,0-1 0 0 0,-1 0 0 0 0,1 0 0 0 0,0 0 1 0 0,-1 0-1 0 0,1 0 0 0 0,-1 0 0 0 0,1-1 0 0 0,-1 1 0 0 0,1 0 0 0 0,-1-1 0 0 0,35-29 21 0 0,-2-2 0 0 0,-1-1 0 0 0,-2-1 0 0 0,23-35-21 0 0,47-18 48 0 0,-98 142-190 0 0,-23 12 111 0 0,15-56-69 0 0,1 1 1 0 0,0 0 0 0 0,1 0 0 0 0,0 0 0 0 0,1 0-1 0 0,0 0 1 0 0,1 0 0 0 0,0 1 0 0 0,1-1-1 0 0,0 0 1 0 0,0 1 0 0 0,3 10 99 0 0,12 1-1856 0 0,-6-16-2243 0 0,-4-3-308 0 0,-1 0-7189 0 0</inkml:trace>
  <inkml:trace contextRef="#ctx0" brushRef="#br0" timeOffset="8605.854">6307 572 6497 0 0,'0'0'2601'0'0,"0"0"-369"0"0,0 0-167 0 0,0 0-134 0 0,0 0-285 0 0,0 0-346 0 0,0 0-381 0 0,0 0-311 0 0,0 0-192 0 0,0 0-108 0 0,0 0 7 0 0,0 0 14 0 0,0 0 17 0 0,3-2-6 0 0,75-29 1020 0 0,-6 23-202 0 0,-71 10-1119 0 0,0-1 0 0 0,0 1 1 0 0,0-1-1 0 0,0 1 0 0 0,0-1 1 0 0,-1 1-1 0 0,1 0 1 0 0,0 0-1 0 0,-1-1 0 0 0,0 1 1 0 0,1 0-1 0 0,-1 0 1 0 0,0-1-1 0 0,0 1 0 0 0,0 0 1 0 0,0 0-1 0 0,0 0 0 0 0,0-1 1 0 0,-1 1-1 0 0,1 0 1 0 0,0 0-1 0 0,-1-1 0 0 0,0 1 1 0 0,1 0-1 0 0,-1-1 1 0 0,0 1-1 0 0,0-1 0 0 0,0 1 1 0 0,0-1-1 0 0,0 1 0 0 0,0-1 1 0 0,-1 1-40 0 0,-36 37 333 0 0,29-31-282 0 0,1-1 0 0 0,0 1 0 0 0,1 1 0 0 0,-1 0 0 0 0,1 0 0 0 0,1 0 0 0 0,0 1 0 0 0,0 0 0 0 0,-3 9-51 0 0,8-18 2 0 0,0 1 0 0 0,1 0 1 0 0,-1 0-1 0 0,0 0 0 0 0,1 0 0 0 0,-1 0 1 0 0,1-1-1 0 0,0 1 0 0 0,0 0 0 0 0,-1 0 1 0 0,1 0-1 0 0,1 0 0 0 0,-1 0 0 0 0,0 0 1 0 0,0 0-1 0 0,1 0 0 0 0,-1 0 0 0 0,1 0 1 0 0,-1 0-1 0 0,1-1 0 0 0,0 1 0 0 0,0 0 0 0 0,0 0 1 0 0,0-1-1 0 0,0 1 0 0 0,0 0 0 0 0,1-1 1 0 0,-1 1-1 0 0,0-1 0 0 0,1 0 0 0 0,-1 1 1 0 0,1-1-1 0 0,-1 0 0 0 0,1 0 0 0 0,0 0 1 0 0,-1 0-1 0 0,1 0 0 0 0,0-1 0 0 0,0 1 1 0 0,0 0-1 0 0,0-1 0 0 0,0 1 0 0 0,-1-1 1 0 0,1 0-1 0 0,0 0 0 0 0,0 1 0 0 0,0-1 0 0 0,0-1 1 0 0,0 1-1 0 0,1 0-2 0 0,83-20-1412 0 0,-62 4-3082 0 0,-1-6-5303 0 0,-14 14-1035 0 0</inkml:trace>
  <inkml:trace contextRef="#ctx0" brushRef="#br0" timeOffset="9114.728">6747 266 8746 0 0,'0'0'2408'0'0,"0"0"-442"0"0,0 0-252 0 0,0 0-217 0 0,0 0-172 0 0,0 0-197 0 0,0 0-174 0 0,0 0-166 0 0,0 0-164 0 0,0 0-109 0 0,0 0-107 0 0,0 0-78 0 0,0 0-55 0 0,-30 28-41 0 0,-92 89-38 0 0,80-61 13 0 0,41-47-168 0 0,0-7-33 0 0,0 0 0 0 0,0 1-1 0 0,0-1 1 0 0,0 0-1 0 0,1 1 1 0 0,-1-1-1 0 0,1 0 1 0 0,0 1 0 0 0,0-1-1 0 0,0 0 1 0 0,0 1-1 0 0,0-1 1 0 0,0 1 0 0 0,0-1-1 0 0,1 0 1 0 0,-1 1-1 0 0,1-1 1 0 0,0 0 0 0 0,0 1-1 0 0,0-1 1 0 0,0 0-1 0 0,0 0 1 0 0,0 0 0 0 0,0 0-1 0 0,1 0 1 0 0,-1 0-1 0 0,1 0 1 0 0,-1 0 0 0 0,1-1-1 0 0,0 1 1 0 0,0-1-1 0 0,0 1 1 0 0,0-1 0 0 0,0 0-1 0 0,0 1 1 0 0,0-1-1 0 0,0 0 1 0 0,1 0 0 0 0,-1-1-1 0 0,0 1 1 0 0,0 0-1 0 0,1-1 1 0 0,-1 0 0 0 0,1 1-1 0 0,-1-1 1 0 0,2 0-8 0 0,64-14 620 0 0,-57 9-519 0 0,0-1 1 0 0,0 0-1 0 0,-1-1 0 0 0,0 0 1 0 0,-1 0-1 0 0,1-1 0 0 0,-1 0 1 0 0,-1-1-1 0 0,1 0 0 0 0,-1-1-101 0 0,-1 0 67 0 0,1-1 0 0 0,1 2 0 0 0,-1-1 0 0 0,1 1-1 0 0,1 0 1 0 0,0 1 0 0 0,0 0 0 0 0,1 1 0 0 0,0 0-1 0 0,0 0 1 0 0,12-4-67 0 0,-13 37 220 0 0,-24 144 366 0 0,-70 355-582 0 0,81-517-18 0 0,0 0 0 0 0,0 0 0 0 0,0-1 0 0 0,-1 1 1 0 0,0-1-1 0 0,0 1 0 0 0,-1-1 0 0 0,0 0 0 0 0,0-1 0 0 0,-1 1 1 0 0,0-1-1 0 0,0 0 0 0 0,-1-1 0 0 0,1 1 0 0 0,-1-1 1 0 0,0-1-1 0 0,0 1 0 0 0,-1-1 0 0 0,1 0 0 0 0,-1-1 0 0 0,0 0 1 0 0,0 0-1 0 0,0-1 0 0 0,-1 0 0 0 0,1 0 0 0 0,0-1 0 0 0,-1 0 1 0 0,1 0-1 0 0,-1-1 0 0 0,-6-1 14 0 0,12-1-1 0 0,0 1 0 0 0,0-1 0 0 0,1 0 0 0 0,-1 0-1 0 0,1-1 1 0 0,0 1 0 0 0,0 0 0 0 0,0-1 0 0 0,0 1 0 0 0,0-1 0 0 0,0 0 0 0 0,1 0-1 0 0,-1 0 1 0 0,1 0 0 0 0,0 0 0 0 0,0 0 0 0 0,0 0 0 0 0,0 0 0 0 0,0 0 0 0 0,1 0 0 0 0,0 0-1 0 0,-1-1 1 0 0,1 1 0 0 0,0 0 0 0 0,0 0 0 0 0,1-1 0 0 0,-1 1 0 0 0,1 0 0 0 0,0 0-1 0 0,0 0 1 0 0,0 0 0 0 0,0 0 0 0 0,0 0 0 0 0,0 0 0 0 0,1 0 0 0 0,0 0 0 0 0,0 0 1 0 0,104-155-1962 0 0,-83 126-2298 0 0,-13 19-1277 0 0,0 0-6789 0 0</inkml:trace>
  <inkml:trace contextRef="#ctx0" brushRef="#br0" timeOffset="9414.334">7091 325 13819 0 0,'0'0'1791'0'0,"0"0"-483"0"0,0 0-83 0 0,0 0 112 0 0,0 0 17 0 0,0 0-135 0 0,0 0-190 0 0,0 0-201 0 0,0 0-178 0 0,0 0-129 0 0,0 0-90 0 0,0 0-107 0 0,28-5-64 0 0,84-18-44 0 0,33 4 270 0 0,-126 18-1353 0 0,-26 9-3678 0 0,-11-1-5525 0 0,14-3-1246 0 0</inkml:trace>
  <inkml:trace contextRef="#ctx0" brushRef="#br0" timeOffset="9663.715">7060 531 9146 0 0,'0'0'2665'0'0,"0"0"-569"0"0,0 0-261 0 0,0 0-181 0 0,0 0-206 0 0,0 0-133 0 0,0 0-165 0 0,0 0-189 0 0,0 0-185 0 0,34-1-181 0 0,109-6-167 0 0,-48-14 51 0 0,-69 10-399 0 0,85-30-895 0 0,-66 20-7552 0 0,-35 16-3134 0 0</inkml:trace>
  <inkml:trace contextRef="#ctx0" brushRef="#br0" timeOffset="9931.984">7793 137 11995 0 0,'0'0'2263'0'0,"0"0"-718"0"0,0 0-343 0 0,0 0-108 0 0,0 0-66 0 0,0 0-89 0 0,0 0-153 0 0,0 0-171 0 0,0 0-115 0 0,0 0-80 0 0,0 0-58 0 0,0 0-54 0 0,-27 32-60 0 0,-83 97-39 0 0,68-60 21 0 0,39-56-185 0 0,1-8-18 0 0,0 1 1 0 0,0-1-1 0 0,0 1 1 0 0,1-1-1 0 0,0 1 0 0 0,0 0 1 0 0,0 0-1 0 0,1 0 1 0 0,-1 0-1 0 0,2 0 0 0 0,-1-1 1 0 0,0 1-1 0 0,1 0 0 0 0,0 0 1 0 0,1 0-1 0 0,-1-1 1 0 0,1 1-1 0 0,0-1 0 0 0,1 1 1 0 0,-1-1-1 0 0,1 0 1 0 0,0 0-1 0 0,0 0 0 0 0,1 0 1 0 0,0 0-1 0 0,-1-1 1 0 0,1 0-1 0 0,1 0 0 0 0,-1 0 1 0 0,1 0-1 0 0,-1-1 0 0 0,1 1 1 0 0,0-1-1 0 0,0 0 1 0 0,1-1-1 0 0,-1 1 0 0 0,1-1 1 0 0,-1 0-1 0 0,1-1 1 0 0,-1 1-1 0 0,1-1 0 0 0,0 0 1 0 0,0 0-28 0 0,3-1 137 0 0,-2 0-19 0 0,-1 1-1 0 0,1-1 1 0 0,-1 0 0 0 0,1-1-1 0 0,-1 0 1 0 0,1 0 0 0 0,-1 0-1 0 0,1-1 1 0 0,-1 0 0 0 0,0 0-1 0 0,0-1 1 0 0,0 1-1 0 0,0-1 1 0 0,3-2-118 0 0,2-4 52 0 0,-1 0-1 0 0,0-1 1 0 0,0 0 0 0 0,-1 0 0 0 0,0-1-1 0 0,-1 0 1 0 0,0-1 0 0 0,-1 1-1 0 0,0-2 1 0 0,-1 1 0 0 0,-1-1-1 0 0,0 0 1 0 0,0 0 0 0 0,-1 0 0 0 0,-1 0-1 0 0,0-1 1 0 0,-1 0 0 0 0,0 1-1 0 0,-2-1 1 0 0,1 0 0 0 0,-1 0 0 0 0,-1 0-1 0 0,-1 0 1 0 0,0 1 0 0 0,-1-1-1 0 0,-2-7-51 0 0,3 16-163 0 0,1 0 0 0 0,-1 0 0 0 0,-1 0 0 0 0,1 0 0 0 0,-1 0 0 0 0,0 1 0 0 0,0 0-1 0 0,0-1 1 0 0,0 1 0 0 0,-1 0 0 0 0,0 0 0 0 0,1 1 0 0 0,-2-1 0 0 0,1 1 0 0 0,0 0-1 0 0,-1 0 1 0 0,1 0 0 0 0,-1 1 0 0 0,0 0 0 0 0,0-1 0 0 0,0 2 0 0 0,0-1 0 0 0,0 1 0 0 0,0-1-1 0 0,0 1 1 0 0,-1 1 0 0 0,1-1 0 0 0,0 1 0 0 0,-2 0 163 0 0,-16 0-5384 0 0,5 0-6620 0 0</inkml:trace>
  <inkml:trace contextRef="#ctx0" brushRef="#br0" timeOffset="10199.809">7443 307 14707 0 0,'0'0'3894'0'0,"0"0"-1439"0"0,0 0-691 0 0,0 0-203 0 0,0 0-247 0 0,0 0-234 0 0,32-6-193 0 0,102-16-178 0 0,15 16 986 0 0,60 21-1014 0 0,-181-13-1082 0 0,109 3 384 0 0,-51-15-6754 0 0,-75 6-5537 0 0</inkml:trace>
  <inkml:trace contextRef="#ctx0" brushRef="#br0" timeOffset="15193.13">378 1393 6689 0 0,'0'0'2681'0'0,"0"0"-190"0"0,0 0-182 0 0,0 0-172 0 0,0 0-229 0 0,0 0-275 0 0,0 0-302 0 0,0 0-291 0 0,0 0-247 0 0,0 0-196 0 0,0 0-130 0 0,0 0-91 0 0,0 0-8 0 0,-2 2 56 0 0,-16 115 1337 0 0,15-71-1489 0 0,-22 355 650 0 0,-1-154-924 0 0,24-229-417 0 0,0-24-1344 0 0,2-35-2149 0 0,0 33 3494 0 0,0-42-5320 0 0,0 17-4298 0 0,0 17 4125 0 0</inkml:trace>
  <inkml:trace contextRef="#ctx0" brushRef="#br0" timeOffset="15459.696">0 1474 3153 0 0,'0'0'2077'0'0,"0"0"-83"0"0,0 0 71 0 0,0 0 47 0 0,0 0-13 0 0,0 0-130 0 0,0 0-356 0 0,0 0-352 0 0,0 0-311 0 0,0 0-235 0 0,0 0-167 0 0,0 0-98 0 0,0 0-39 0 0,1-6 26 0 0,-1 5-435 0 0,0-1 48 0 0,0 1 1 0 0,0-1-1 0 0,0 1 0 0 0,0-1 1 0 0,0 1-1 0 0,0-1 0 0 0,1 1 1 0 0,-1 0-1 0 0,1-1 0 0 0,-1 1 1 0 0,1-1-1 0 0,-1 1 0 0 0,1 0 0 0 0,0 0 1 0 0,0-1-1 0 0,0 1 0 0 0,0 0 1 0 0,0 0-1 0 0,0 0 0 0 0,0 0 1 0 0,0 0-1 0 0,0 0 0 0 0,0 0 1 0 0,0 0-1 0 0,1 0 0 0 0,-1 1 1 0 0,0-1-1 0 0,1 0 0 0 0,-1 1 1 0 0,0-1-1 0 0,1 1 0 0 0,-1-1 1 0 0,1 1-1 0 0,-1 0 0 0 0,1 0 1 0 0,0 0-51 0 0,351-56 4013 0 0,-55 34-3868 0 0,-264 33-1160 0 0,-26-3-2380 0 0,-2 2-4542 0 0,-4-6-4445 0 0</inkml:trace>
  <inkml:trace contextRef="#ctx0" brushRef="#br0" timeOffset="15866.14">893 1790 10562 0 0,'0'0'2427'0'0,"0"0"-685"0"0,0 0-534 0 0,0 0-234 0 0,0 0-118 0 0,0 0-36 0 0,0 0 90 0 0,0 0 18 0 0,0 0-9 0 0,0 0-51 0 0,0 0-176 0 0,0 0-124 0 0,17 1-58 0 0,109 9 993 0 0,-125-9-1469 0 0,31 5 380 0 0,-1 0 0 0 0,1-2-1 0 0,-1-2 1 0 0,1-1 0 0 0,0-1-1 0 0,4-2-413 0 0,-28 0-135 0 0,0 0 0 0 0,-1 0 0 0 0,1-1 0 0 0,0 0 0 0 0,-1-1 0 0 0,0 1 0 0 0,0-2 0 0 0,0 1 0 0 0,0-1 0 0 0,-1 0 0 0 0,4-3 135 0 0,-8 2-5823 0 0,-2 4 3098 0 0,0 2-9204 0 0</inkml:trace>
  <inkml:trace contextRef="#ctx0" brushRef="#br0" timeOffset="16111.827">891 2030 12611 0 0,'0'0'1903'0'0,"0"0"-580"0"0,0 0-214 0 0,0 0 176 0 0,0 0 100 0 0,0 0-94 0 0,0 0-189 0 0,0 0-199 0 0,0 0-141 0 0,0 0-115 0 0,36 0-117 0 0,113-2-110 0 0,-47-19 116 0 0,31-18-442 0 0,-75 28-4114 0 0,-47 10-3326 0 0,-5 1-5077 0 0</inkml:trace>
  <inkml:trace contextRef="#ctx0" brushRef="#br0" timeOffset="17783.981">1526 2350 1984 0 0,'0'0'2250'0'0,"0"0"-223"0"0,0 0 82 0 0,0 0 151 0 0,0 0-22 0 0,0 0-227 0 0,0 0-377 0 0,0 0-379 0 0,0 0-270 0 0,0 0-155 0 0,0 0-47 0 0,0 0 1 0 0,0 0 3 0 0,-2 2-27 0 0,-9 2 629 0 0,11-25 305 0 0,0 7-1579 0 0,3-3 7 0 0,0 1 1 0 0,0 0-1 0 0,2 0 1 0 0,0 1-1 0 0,1-1 1 0 0,0 1 0 0 0,1 0-1 0 0,1 1 1 0 0,0 0-1 0 0,8-10-122 0 0,9-17 120 0 0,15-31-9 0 0,4 2 0 0 0,3 2 0 0 0,46-51-111 0 0,-4 35 222 0 0,-80 98-214 0 0,-17 319 407 0 0,25-240-456 0 0,-17-92 41 0 0,1 0 0 0 0,-1 0 0 0 0,0 0 0 0 0,1 0 0 0 0,-1 0 0 0 0,1 0-1 0 0,-1 0 1 0 0,1-1 0 0 0,0 1 0 0 0,-1 0 0 0 0,1 0 0 0 0,0-1 0 0 0,0 1 0 0 0,-1 0 0 0 0,1-1 0 0 0,0 1 0 0 0,0-1 0 0 0,0 1 0 0 0,0-1 0 0 0,0 1 0 0 0,0-1 0 0 0,0 0 0 0 0,0 1 0 0 0,0-1 0 0 0,0 0 0 0 0,0 0 0 0 0,0 0 0 0 0,0 0 0 0 0,0 0 0 0 0,0 0 0 0 0,0 0 0 0 0,0 0 0 0 0,0 0 0 0 0,0 0 0 0 0,0 0 0 0 0,0-1 0 0 0,0 1 0 0 0,0 0 0 0 0,0-1 0 0 0,0 1-1 0 0,0-1 1 0 0,-1 1 0 0 0,1-1 0 0 0,0 1 0 0 0,0-1 0 0 0,0 0 0 0 0,38-33 7 0 0,77-134 112 0 0,-107 155-120 0 0,21-30 13 0 0,1 1-1 0 0,2 2 1 0 0,2 1-1 0 0,2 2 1 0 0,1 1-1 0 0,2 2 1 0 0,27-17-12 0 0,-52 41 5 0 0,52-17 19 0 0,-60 64 41 0 0,-7-9 16 0 0,-2 0-1 0 0,-1 0 0 0 0,-1-1 0 0 0,-1 0 1 0 0,-1 1-1 0 0,-3 1-80 0 0,-20 147 284 0 0,28-147-285 0 0,10 67-246 0 0,-8-95 143 0 0,13-31-6948 0 0,-10 20 1449 0 0,2 2-6166 0 0</inkml:trace>
  <inkml:trace contextRef="#ctx0" brushRef="#br0" timeOffset="18294.898">2622 2037 6601 0 0,'0'0'2446'0'0,"0"0"-367"0"0,0 0-118 0 0,0 0-83 0 0,0 0-178 0 0,0 0-270 0 0,0 0-382 0 0,0 0-352 0 0,0 0-213 0 0,0 0-43 0 0,0 0 27 0 0,0 0 42 0 0,5 1 16 0 0,54-9 1042 0 0,51-3 334 0 0,-109 11-1874 0 0,0 1-1 0 0,0-1 1 0 0,0 0 0 0 0,0 1 0 0 0,0-1 0 0 0,0 1-1 0 0,0-1 1 0 0,0 1 0 0 0,0-1 0 0 0,-1 1 0 0 0,1-1-1 0 0,0 1 1 0 0,0 0 0 0 0,-1-1 0 0 0,1 1 0 0 0,0 0-1 0 0,-1 0 1 0 0,1 0 0 0 0,0 0 0 0 0,-1 0 0 0 0,1-1-1 0 0,-1 1 1 0 0,0 0 0 0 0,1 0 0 0 0,-1 0-1 0 0,0 0 1 0 0,1 0 0 0 0,-1 0 0 0 0,0 0 0 0 0,0 1-1 0 0,0-1 1 0 0,0 0 0 0 0,0 0 0 0 0,0 0 0 0 0,0 0-1 0 0,0 0 1 0 0,-1 0 0 0 0,1 0 0 0 0,0 0 0 0 0,-1 0-1 0 0,1 0 1 0 0,-1 0 0 0 0,1 0 0 0 0,-1-1 0 0 0,1 1-1 0 0,-1 1-26 0 0,-29 40 518 0 0,-2-11-285 0 0,26-28-200 0 0,0 1 0 0 0,0 1 1 0 0,1-1-1 0 0,-1 1 1 0 0,1 0-1 0 0,0 0 0 0 0,1 1 1 0 0,-1-1-1 0 0,1 1 1 0 0,0 0-1 0 0,0 0 1 0 0,1 0-1 0 0,0 1 0 0 0,0-1 1 0 0,1 1-1 0 0,-1 0 1 0 0,1 0-1 0 0,1 0 0 0 0,-1 0 1 0 0,1 0-1 0 0,1 0 1 0 0,-1 0-1 0 0,1 7-33 0 0,3-11 13 0 0,0 0 0 0 0,0 0-1 0 0,0 0 1 0 0,1-1 0 0 0,-1 1 0 0 0,1-1-1 0 0,-1 0 1 0 0,1 0 0 0 0,0 0 0 0 0,0-1-1 0 0,0 1 1 0 0,0-1 0 0 0,0 0 0 0 0,0 0-1 0 0,0 0 1 0 0,0-1 0 0 0,1 1 0 0 0,-1-1-1 0 0,0 0 1 0 0,0 0 0 0 0,1-1 0 0 0,-1 1-1 0 0,0-1 1 0 0,0 0 0 0 0,1 0-13 0 0,82-33-388 0 0,-53 13-3593 0 0,-16 11-1031 0 0,-12 6-7278 0 0</inkml:trace>
  <inkml:trace contextRef="#ctx0" brushRef="#br0" timeOffset="19036.837">3454 1750 14539 0 0,'0'0'1648'0'0,"0"0"-346"0"0,0 0-67 0 0,0 0 0 0 0,0 0-37 0 0,0 0-102 0 0,0 0-179 0 0,0 0-199 0 0,0 0-170 0 0,0 0-113 0 0,0 0-87 0 0,0 0-68 0 0,0 0-60 0 0,-26-4-44 0 0,-80-9-40 0 0,53 25 8 0 0,46-6-115 0 0,-1-1-23 0 0,0 0 0 0 0,0 1-1 0 0,0 1 1 0 0,1-1-1 0 0,0 1 1 0 0,1 0 0 0 0,-1 1-1 0 0,1-1 1 0 0,1 1 0 0 0,-1 1-1 0 0,2-1 1 0 0,-1 1 0 0 0,1 0-1 0 0,0 0 1 0 0,1 0-1 0 0,0 0 1 0 0,0 1 0 0 0,1-1-1 0 0,0 1 1 0 0,1-1 0 0 0,0 1-1 0 0,1 9-5 0 0,-1-16 1 0 0,0-1 1 0 0,1 1-1 0 0,0 0 0 0 0,0 0 0 0 0,0 0 0 0 0,0 0 0 0 0,0 0 1 0 0,0 0-1 0 0,1 0 0 0 0,0 0 0 0 0,-1 0 0 0 0,1 0 0 0 0,0 0 1 0 0,0-1-1 0 0,1 1 0 0 0,-1 0 0 0 0,1-1 0 0 0,-1 1 0 0 0,1-1 0 0 0,0 1 1 0 0,0-1-1 0 0,0 0 0 0 0,0 0 0 0 0,0 0 0 0 0,0 0 0 0 0,1 0 1 0 0,-1 0-1 0 0,1-1 0 0 0,-1 1 0 0 0,1-1 0 0 0,0 0 0 0 0,-1 0 1 0 0,1 0-1 0 0,0 0 0 0 0,0 0 0 0 0,0 0 0 0 0,0-1 0 0 0,0 1-1 0 0,7-3 66 0 0,0-1-1 0 0,-1 0 0 0 0,1-1 1 0 0,-1 0-1 0 0,0 0 0 0 0,1-1 1 0 0,-2 0-1 0 0,1 0 0 0 0,-1-1 1 0 0,0 0-1 0 0,0-1 0 0 0,0 0 1 0 0,-1 0-1 0 0,0 0 1 0 0,-1-1-1 0 0,0 0 0 0 0,2-3-65 0 0,24-24 195 0 0,18-24 73 0 0,-42 47-236 0 0,0 1 1 0 0,1 0-1 0 0,1 1 1 0 0,0 0 0 0 0,0 0-1 0 0,1 1 1 0 0,0 0 0 0 0,0 1-1 0 0,2 0-32 0 0,62-15 144 0 0,-74 24-139 0 0,1 1-1 0 0,0-1 1 0 0,0 1-1 0 0,-1-1 1 0 0,1 1 0 0 0,0 0-1 0 0,-1 0 1 0 0,0 0-1 0 0,1-1 1 0 0,-1 1-1 0 0,0 0 1 0 0,0 1-1 0 0,0-1 1 0 0,0 0-1 0 0,-1 0 1 0 0,1 0-1 0 0,-1 1 1 0 0,1-1-1 0 0,-1 0 1 0 0,0 0-1 0 0,1 1 1 0 0,-1 0-5 0 0,0 0 15 0 0,2 186 116 0 0,-4-165-123 0 0,-13 109-20 0 0,-6-1 0 0 0,-17 48 12 0 0,30-138-3 0 0,-2-1 0 0 0,-2-1 0 0 0,-1 1 0 0 0,-3-2 0 0 0,-15 30 3 0 0,20-54-5 0 0,0-1 0 0 0,0 0-1 0 0,-1-1 1 0 0,-1 0 0 0 0,-1-1 0 0 0,1 0-1 0 0,-2-2 1 0 0,1 1 0 0 0,-2-2 0 0 0,1 0-1 0 0,-1-1 1 0 0,-1 0 0 0 0,1-1 0 0 0,-16 4 5 0 0,-26-7-18 0 0,57-6 16 0 0,-1 1 0 0 0,0-1 0 0 0,1 0 0 0 0,-1 0-1 0 0,1 0 1 0 0,-1 0 0 0 0,1 0 0 0 0,0 0 0 0 0,0 0 0 0 0,0 0-1 0 0,0 0 1 0 0,0-1 0 0 0,1 1 0 0 0,-1 0 0 0 0,1-1-1 0 0,-1 1 1 0 0,1 0 0 0 0,0-1 0 0 0,0 1 0 0 0,0-1-1 0 0,0 1 1 0 0,0 0 0 0 0,1-1 0 0 0,-1 1 0 0 0,1 0-1 0 0,-1-1 1 0 0,1 1 0 0 0,0 0 2 0 0,51-106-59 0 0,-31 75 87 0 0,103-149 22 0 0,-5 53-341 0 0,-56 90-1381 0 0,-35 26-4762 0 0,-22 9-5480 0 0</inkml:trace>
  <inkml:trace contextRef="#ctx0" brushRef="#br0" timeOffset="19751.981">4715 1249 7098 0 0,'0'0'1811'0'0,"0"0"-191"0"0,0 0 54 0 0,0 0 82 0 0,0 0-22 0 0,0 0-146 0 0,0 0-266 0 0,0 0-247 0 0,0 0-183 0 0,0 0-127 0 0,0 0-126 0 0,0 0-118 0 0,0 0-56 0 0,-18-2-59 0 0,-55-6-2 0 0,39 20 254 0 0,29-6-490 0 0,-13 14 141 0 0,0 1 0 0 0,2 1 1 0 0,0 1-1 0 0,1 0 0 0 0,1 1 0 0 0,2 0 1 0 0,0 1-1 0 0,2 0 0 0 0,-5 18-309 0 0,2-3 169 0 0,3 0 0 0 0,0 0 0 0 0,3 1 0 0 0,1 1 0 0 0,2-1-1 0 0,2 1 1 0 0,2-1 0 0 0,3 15-169 0 0,1-25 71 0 0,2-1-1 0 0,1 0 1 0 0,2 0-1 0 0,0-1 1 0 0,2 0 0 0 0,2 0-1 0 0,0-1 1 0 0,2-1-1 0 0,1 0 1 0 0,1-1-1 0 0,1-1 1 0 0,6 5-71 0 0,22 18 31 0 0,-35-81-2876 0 0,1 4-252 0 0,-4 11-3041 0 0,-3 6-5821 0 0</inkml:trace>
  <inkml:trace contextRef="#ctx0" brushRef="#br0" timeOffset="20163.78">4860 1621 10722 0 0,'0'0'2777'0'0,"0"0"-583"0"0,0 0-453 0 0,0 0-268 0 0,0 0-212 0 0,0 0-214 0 0,0 0-223 0 0,0 0-213 0 0,0 0-151 0 0,0 0-44 0 0,0 0 47 0 0,0 0 68 0 0,6-2-10 0 0,178-28 1712 0 0,-35 33-1601 0 0,-147-3-627 0 0,1 1 1 0 0,-1-1-1 0 0,1 1 1 0 0,-1 0-1 0 0,1 0 1 0 0,-1 0-1 0 0,1 0 0 0 0,-1 0 1 0 0,0 1-1 0 0,0-1 1 0 0,0 1-1 0 0,0 0 1 0 0,0-1-1 0 0,0 1 1 0 0,0 0-1 0 0,-1 0 0 0 0,1 0 1 0 0,0 0-1 0 0,-1 0 1 0 0,0 1-1 0 0,0-1 1 0 0,1 0-1 0 0,-1 1 1 0 0,0-1-1 0 0,-1 1 0 0 0,1-1 1 0 0,0 1-1 0 0,-1-1 1 0 0,0 1-1 0 0,1 0 1 0 0,-1-1-1 0 0,0 1 1 0 0,0-1-1 0 0,-1 1 0 0 0,1 0 1 0 0,0-1-1 0 0,-1 1 1 0 0,0-1-1 0 0,1 1 1 0 0,-1-1-1 0 0,0 1 0 0 0,0-1 1 0 0,0 0-1 0 0,-1 0 1 0 0,1 1-1 0 0,-1-1 1 0 0,1 0-1 0 0,-1 0 1 0 0,0 0-1 0 0,-1 1-5 0 0,-195 229 208 0 0,193-225-206 0 0,0 1-1 0 0,1 0 1 0 0,0 0-1 0 0,0 0 1 0 0,1 0-1 0 0,0 1 1 0 0,0 0-1 0 0,1-1 1 0 0,1 1-1 0 0,-1 0 1 0 0,1 0-1 0 0,1 0 1 0 0,-1 0-1 0 0,2 1-1 0 0,0-5 7 0 0,1-1 0 0 0,0 1-1 0 0,1-1 1 0 0,-1 0-1 0 0,1 0 1 0 0,0 0 0 0 0,0 0-1 0 0,0 0 1 0 0,0-1-1 0 0,1 0 1 0 0,-1 1-1 0 0,1-1 1 0 0,0 0 0 0 0,0-1-1 0 0,0 1 1 0 0,0-1-1 0 0,1 0 1 0 0,-1 0 0 0 0,1 0-1 0 0,-1 0 1 0 0,1-1-1 0 0,0 0 1 0 0,-1 0-1 0 0,1 0 1 0 0,0-1 0 0 0,0 1-1 0 0,0-1 1 0 0,0 0-1 0 0,-1-1 1 0 0,1 1 0 0 0,0-1-1 0 0,3-1-6 0 0,2 4-11 0 0,-1-1 0 0 0,1-1 0 0 0,0 0-1 0 0,0 0 1 0 0,-1-1 0 0 0,1-1 0 0 0,0 1 0 0 0,-1-1 0 0 0,1-1 0 0 0,-1 0-1 0 0,0 0 1 0 0,0-1 0 0 0,0 0 0 0 0,0-1 0 0 0,-1 0 0 0 0,0 0-1 0 0,0-1 1 0 0,0 0 0 0 0,7-6 11 0 0,-11 6-317 0 0,33-43-1642 0 0,-18 13-5567 0 0,-15 24-4381 0 0</inkml:trace>
  <inkml:trace contextRef="#ctx0" brushRef="#br0" timeOffset="20467.635">5541 1330 11178 0 0,'0'0'2992'0'0,"0"0"-931"0"0,0 0-462 0 0,0 0-114 0 0,0 0-168 0 0,0 0-184 0 0,0 0-218 0 0,0 0-177 0 0,0 0-112 0 0,0 0-53 0 0,0 0 2 0 0,0 0-21 0 0,0 0-26 0 0,6 21-22 0 0,21 67-18 0 0,32 18 802 0 0,-38-77-997 0 0,1 0-145 0 0,0 1 0 0 0,-3 1-1 0 0,0 1 1 0 0,-2 0-1 0 0,-1 2 1 0 0,-2 0 0 0 0,-1 0-1 0 0,-1 1 1 0 0,-3 1-1 0 0,-1 0 1 0 0,-1 0 0 0 0,0 21-148 0 0,-5-40 7 0 0,-1 0 0 0 0,-1 0 0 0 0,-1 0 0 0 0,0 0 0 0 0,-1 0 0 0 0,-1-1 0 0 0,-1 1 0 0 0,0 0 0 0 0,-1-1 0 0 0,-1 0 0 0 0,0 0 0 0 0,-1-1 0 0 0,-1 0 0 0 0,0 0 0 0 0,-2 1-7 0 0,-5 2-122 0 0,-1 0-1 0 0,-1-1 1 0 0,-1-1 0 0 0,0 0 0 0 0,-1-2 0 0 0,-1 0-1 0 0,0-1 1 0 0,0-1 0 0 0,-2-1 0 0 0,1 0 0 0 0,-23 6 122 0 0,9-10-1555 0 0,12-7-4716 0 0,18 0-5925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67 14643 0 0,'0'0'1423'0'0,"0"0"-440"0"0,0 0-143 0 0,0 0 170 0 0,0 0 205 0 0,0 0 81 0 0,0 0-60 0 0,0 0-162 0 0,0 0-174 0 0,0 0-153 0 0,0 0-134 0 0,0 0-102 0 0,0 0-72 0 0,6 34-70 0 0,20 107-65 0 0,-24-131-256 0 0,0 1 0 0 0,-1-1 0 0 0,0 0 0 0 0,0 1 0 0 0,-1-1 0 0 0,-1 0 0 0 0,1 1 0 0 0,-2-1 0 0 0,1 0 0 0 0,-4 9-48 0 0,-1 8 79 0 0,-2 11-14 0 0,-9 38-65 0 0,4 1-1 0 0,3 0 1 0 0,0 56 0 0 0,11-133-72 0 0,-1 1-1 0 0,1 0 1 0 0,-1-1 0 0 0,1 1-1 0 0,-1 0 1 0 0,1-1 0 0 0,-1 1 0 0 0,1-1-1 0 0,-1 1 1 0 0,1-1 0 0 0,0 1-1 0 0,-1-1 1 0 0,1 1 0 0 0,0-1-1 0 0,-1 0 1 0 0,1 1 0 0 0,0-1 0 0 0,0 0-1 0 0,-1 0 1 0 0,1 0 0 0 0,0 1-1 0 0,0-1 1 0 0,0 0 0 0 0,-1 0-1 0 0,1 0 1 0 0,0 0 0 0 0,0 0-1 0 0,0 0 1 0 0,-1-1 0 0 0,1 1 0 0 0,0 0-1 0 0,0 0 1 0 0,0 0 0 0 0,-1-1-1 0 0,1 1 1 0 0,0 0 0 0 0,-1-1-1 0 0,1 1 1 0 0,0-1 0 0 0,-1 1-1 0 0,1-1 1 0 0,0 1 0 0 0,-1-1 0 0 0,1 1-1 0 0,-1-1 1 0 0,1 0 0 0 0,-1 1-1 0 0,1-1 1 0 0,-1 0 0 0 0,0 1-1 0 0,1-1 1 0 0,-1 0 0 0 0,0 0-1 0 0,1 1 1 0 0,-1-1 0 0 0,0 0 0 0 0,0 0-1 0 0,0 0 1 0 0,0 1 0 0 0,0-1-1 0 0,0 0 1 0 0,0 0 0 0 0,0 0-1 0 0,0 0 73 0 0,5-16-2485 0 0,-1 6-693 0 0,0 0-3552 0 0,-2 3-4475 0 0</inkml:trace>
  <inkml:trace contextRef="#ctx0" brushRef="#br0" timeOffset="319.503">443 1 12411 0 0,'0'0'1623'0'0,"0"0"-219"0"0,0 0-13 0 0,0 0 15 0 0,0 0-34 0 0,0 0-175 0 0,0 0-292 0 0,0 0-236 0 0,0 0-134 0 0,0 0-106 0 0,0 0-46 0 0,0 0-4 0 0,0 0 10 0 0,-3 6-5 0 0,-61 94 1234 0 0,-114 41-1870 0 0,160-101-1881 0 0,22-22-6998 0 0,1-14-2943 0 0</inkml:trace>
  <inkml:trace contextRef="#ctx0" brushRef="#br0" timeOffset="567.724">1 818 13067 0 0,'0'0'1978'0'0,"0"0"-643"0"0,0 0-309 0 0,0 0-12 0 0,0 0 72 0 0,0 0 30 0 0,0 0-35 0 0,0 0-88 0 0,0 0-163 0 0,0 0-179 0 0,34 6-171 0 0,107 17-148 0 0,-47-28 56 0 0,-74-1-305 0 0,208-33 556 0 0,-129 34-7889 0 0,-86 5-4686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 0 0,'0'0'4980'0'0,"0"0"-2010"0"0,0 0-662 0 0,0 0-169 0 0,0 0-225 0 0,0 0-296 0 0,0 0-311 0 0,0 0-306 0 0,0 0-191 0 0,0 0-98 0 0,0 0-64 0 0,0 0-14 0 0,0 0-50 0 0,3 0-19 0 0,25 7 1889 0 0,107 15 1283 0 0,52-18-2941 0 0,-82-25-660 0 0,-121 24-3209 0 0,3 0-673 0 0,4 1-3429 0 0,5-4-4815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3649 0 0,'0'0'3425'0'0,"0"0"-241"0"0,0 0-183 0 0,0 0-349 0 0,0 0-460 0 0,0 0-547 0 0,0 0-522 0 0,0 0-311 0 0,0 0-202 0 0,0 0-135 0 0,0 0-54 0 0,0 0-41 0 0,0 0-35 0 0,-35 16-44 0 0,-107 51-17 0 0,55-10 141 0 0,-18 35 47 0 0,104-92-475 0 0,1 1 1 0 0,0 0-1 0 0,-1 0 0 0 0,1-1 1 0 0,0 1-1 0 0,0 0 0 0 0,0 0 1 0 0,0-1-1 0 0,0 1 0 0 0,-1 0 1 0 0,2 0-1 0 0,-1 0 0 0 0,0-1 1 0 0,0 1-1 0 0,0 0 0 0 0,0 0 1 0 0,0 0-1 0 0,1-1 0 0 0,-1 1 1 0 0,0 0-1 0 0,1 0 0 0 0,-1-1 1 0 0,0 1-1 0 0,1 0 0 0 0,-1-1 1 0 0,1 1-1 0 0,-1-1 1 0 0,1 1-1 0 0,-1 0 0 0 0,1-1 1 0 0,0 1-1 0 0,-1-1 0 0 0,1 1 1 0 0,0-1-1 0 0,-1 0 0 0 0,1 1 1 0 0,0-1-1 0 0,0 0 0 0 0,-1 1 1 0 0,1-1-1 0 0,0 0 0 0 0,0 0 1 0 0,-1 0-1 0 0,1 0 0 0 0,0 0 1 0 0,0 0-1 0 0,0 0 0 0 0,0 0 3 0 0,52 9 36 0 0,-39-8-23 0 0,-6 0-7 0 0,1 0 0 0 0,-1 1 1 0 0,1 0-1 0 0,-1 0 0 0 0,1 0 0 0 0,-1 1 0 0 0,0 1 0 0 0,0-1 0 0 0,0 1 0 0 0,-1 1 0 0 0,0-1 0 0 0,1 1 0 0 0,-2 1 0 0 0,1-1 0 0 0,0 1 0 0 0,-1 0 0 0 0,0 0 0 0 0,-1 1 0 0 0,1 1-6 0 0,-4-3 15 0 0,-1-1 0 0 0,1 1 0 0 0,-2-1 0 0 0,1 1 0 0 0,0 0 0 0 0,-1 0 0 0 0,0-1 0 0 0,0 1-1 0 0,0 0 1 0 0,0 0 0 0 0,-1-1 0 0 0,0 1 0 0 0,0 0 0 0 0,0-1 0 0 0,-1 1 0 0 0,0-1 0 0 0,1 1 0 0 0,-1-1 0 0 0,-1 0 0 0 0,1 0 0 0 0,-1 0-1 0 0,0 0 1 0 0,1 0 0 0 0,-2-1 0 0 0,1 1 0 0 0,-3 2-15 0 0,-6 7 17 0 0,0-1-1 0 0,-1 0 1 0 0,0-1-1 0 0,-1 0 1 0 0,0-1 0 0 0,-1-1-1 0 0,-8 4-16 0 0,-66 6-823 0 0,88-44-4674 0 0,5 17 820 0 0,3 1-4725 0 0</inkml:trace>
  <inkml:trace contextRef="#ctx0" brushRef="#br0" timeOffset="370.01">894 19 12843 0 0,'0'0'1845'0'0,"0"0"-368"0"0,0 0 36 0 0,0 0 161 0 0,0 0-18 0 0,0 0-233 0 0,0 0-437 0 0,0 0-347 0 0,0 0-151 0 0,0 0-53 0 0,0 0-62 0 0,0 0-76 0 0,-29 21-70 0 0,-92 65-53 0 0,20-6 187 0 0,77-51-347 0 0,24-28-17 0 0,0 0 0 0 0,0 0 0 0 0,1 0 0 0 0,-1 0 0 0 0,0-1-1 0 0,0 1 1 0 0,0 0 0 0 0,1 0 0 0 0,-1 0 0 0 0,0-1 0 0 0,1 1 0 0 0,-1 0-1 0 0,1-1 1 0 0,-1 1 0 0 0,1 0 0 0 0,-1-1 0 0 0,1 1 0 0 0,-1 0 0 0 0,1-1 0 0 0,-1 1-1 0 0,1-1 1 0 0,0 1 0 0 0,0-1 0 0 0,-1 1 0 0 0,1-1 0 0 0,0 0 0 0 0,0 1-1 0 0,-1-1 1 0 0,1 0 0 0 0,0 0 0 0 0,0 1 0 0 0,0-1 0 0 0,-1 0 0 0 0,1 0 0 0 0,0 0-1 0 0,0 0 1 0 0,0 0 0 0 0,0 0 0 0 0,-1 0 0 0 0,1 0 0 0 0,0-1 0 0 0,0 1 3 0 0,61 1-7 0 0,-57-2 7 0 0,1 0 1 0 0,0 0 0 0 0,0 0 0 0 0,0 0 0 0 0,0 1 0 0 0,0 0 0 0 0,0 1 0 0 0,0-1 0 0 0,0 1 0 0 0,-1 0 0 0 0,1 0 0 0 0,0 1 0 0 0,0 0 0 0 0,-1 0 0 0 0,1 0-1 0 0,-1 1 1 0 0,0-1 0 0 0,1 1 0 0 0,-1 1 0 0 0,-1-1 0 0 0,1 1 0 0 0,0-1 0 0 0,-1 1 0 0 0,0 1 0 0 0,0-1 0 0 0,0 1 0 0 0,0-1 0 0 0,-1 1 0 0 0,1 1-1 0 0,-3-1 19 0 0,0 0 0 0 0,0-1 0 0 0,0 1 0 0 0,-1 0 0 0 0,1-1 0 0 0,-1 1 0 0 0,0 0 0 0 0,-1 0 0 0 0,1 0 1 0 0,-1-1-1 0 0,0 1 0 0 0,0 0 0 0 0,0-1 0 0 0,-1 1 0 0 0,0-1 0 0 0,1 1 0 0 0,-2-1 0 0 0,1 0 0 0 0,0 0 0 0 0,-1 0 1 0 0,0 0-1 0 0,0 0 0 0 0,0-1 0 0 0,-2 3-19 0 0,-93 76 220 0 0,87-74-214 0 0,-146 76-1152 0 0,157-84 1000 0 0,-2 0-320 0 0,1 0-9271 0 0,1-3-2533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0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4545 0 0,'0'0'1419'0'0,"0"0"-204"0"0,0 0-119 0 0,0 0 86 0 0,0 0 199 0 0,0 0 158 0 0,0 0 24 0 0,0 0-161 0 0,0 0-258 0 0,0 0-260 0 0,0 0-193 0 0,3-23-101 0 0,11-71-54 0 0,18 30 496 0 0,-11 41-593 0 0,2 0 1 0 0,1 2-1 0 0,1 0 1 0 0,0 2-1 0 0,7-3-439 0 0,-3 1 244 0 0,3-2 35 0 0,1 1 1 0 0,1 1 0 0 0,0 2-1 0 0,37-14-279 0 0,-68 32 14 0 0,0-1-1 0 0,-1 1 1 0 0,1 0-1 0 0,0 0 0 0 0,0 0 1 0 0,0 0-1 0 0,0 0 0 0 0,0 1 1 0 0,0-1-1 0 0,0 1 0 0 0,0 0 1 0 0,0 0-1 0 0,0 0 1 0 0,0 0-1 0 0,0 0 0 0 0,0 1 1 0 0,0-1-1 0 0,0 1 0 0 0,-1 0 1 0 0,1 0-1 0 0,0 0 1 0 0,0 0-1 0 0,0 1 0 0 0,-1-1 1 0 0,1 1-1 0 0,-1-1 0 0 0,1 1 1 0 0,-1 0-1 0 0,0 0 1 0 0,1 0-1 0 0,-1 0 0 0 0,0 1 1 0 0,-1-1-1 0 0,1 1 0 0 0,0-1 1 0 0,-1 1-1 0 0,1-1 1 0 0,-1 1-1 0 0,1 0-13 0 0,2 11 102 0 0,1 0 1 0 0,-2 1 0 0 0,0-1-1 0 0,-1 0 1 0 0,0 1-1 0 0,-1 0 1 0 0,-1-1-1 0 0,0 1 1 0 0,-1 1-103 0 0,1 11 78 0 0,-5 26 43 0 0,-1-1 0 0 0,-3 0 0 0 0,-3 0 0 0 0,-1 0-1 0 0,-15 34-120 0 0,18-55 23 0 0,-85 234 123 0 0,96-265-149 0 0,-1 0 1 0 0,0 0 0 0 0,1 0 0 0 0,-1 0 0 0 0,0 0-1 0 0,1 0 1 0 0,-1 0 0 0 0,0 1 0 0 0,0-1-1 0 0,1 0 1 0 0,-1 0 0 0 0,0 0 0 0 0,1 1 0 0 0,-1-1-1 0 0,0 0 1 0 0,0 0 0 0 0,0 0 0 0 0,1 1 2 0 0,26-38 53 0 0,19-32-1 0 0,57-83-33 0 0,71-77-19 0 0,-157 208 3 0 0,2 1 0 0 0,0 1 0 0 0,0 0 0 0 0,2 1 0 0 0,0 1 0 0 0,12-6-3 0 0,-32 23 0 0 0,0-1-1 0 0,-1 0 1 0 0,1 0-1 0 0,0 1 1 0 0,0-1 0 0 0,0 0-1 0 0,0 1 1 0 0,0-1-1 0 0,0 1 1 0 0,0-1-1 0 0,0 1 1 0 0,0-1-1 0 0,0 1 1 0 0,0 0-1 0 0,0 0 1 0 0,0-1 0 0 0,1 1-1 0 0,-1 0 1 0 0,0 0-1 0 0,0 0 1 0 0,0 0-1 0 0,0 0 1 0 0,0 0-1 0 0,0 1 1 0 0,1-1-1 0 0,-1 0 1 0 0,0 1 0 0 0,0-1-1 0 0,0 0 1 0 0,0 1-1 0 0,0 0 1 0 0,0-1-1 0 0,0 1 1 0 0,0-1-1 0 0,-1 1 1 0 0,1 0-1 0 0,0 0 1 0 0,0-1 0 0 0,0 1-1 0 0,-1 0 1 0 0,1 0-1 0 0,0 0 1 0 0,-1 0-1 0 0,1 0 1 0 0,-1 0-1 0 0,1 0 1 0 0,-1 0 0 0 0,1 0-1 0 0,-1 0 1 0 0,0 0-1 0 0,0 0 1 0 0,1 1-1 0 0,-1-1 1 0 0,1 36 48 0 0,-1 0-1 0 0,-2 0 1 0 0,-1-1-1 0 0,-2 1 1 0 0,-9 32-48 0 0,-10 92 82 0 0,23-160-83 0 0,1 1 0 0 0,0-1-1 0 0,0 0 1 0 0,-1 0 0 0 0,1 0-1 0 0,0 0 1 0 0,0 0 0 0 0,0 0 0 0 0,0 1-1 0 0,0-1 1 0 0,0 0 0 0 0,1 0-1 0 0,-1 0 1 0 0,0 0 0 0 0,0 0-1 0 0,1 0 1 0 0,-1 1 0 0 0,1-1-1 0 0,-1 0 1 0 0,1 0 0 0 0,0 0-1 0 0,-1-1 1 0 0,1 1 0 0 0,0 0 0 0 0,-1 0-1 0 0,1 0 1 0 0,0 0 0 0 0,0-1-1 0 0,0 1 1 0 0,0 0 0 0 0,0-1-1 0 0,0 1 1 0 0,0-1 0 0 0,0 1-1 0 0,0-1 1 0 0,0 1 0 0 0,0-1-1 0 0,0 0 1 0 0,0 1 0 0 0,1-1 0 0 0,-1 0-1 0 0,0 0 1 0 0,0 0 0 0 0,0 0-1 0 0,0 0 1 0 0,0 0 0 0 0,1 0-1 0 0,-1 0 1 0 0,0-1 0 0 0,0 1-1 0 0,0 0 1 0 0,0-1 0 0 0,0 1-1 0 0,0-1 1 0 0,0 1 0 0 0,0-1 0 0 0,0 1-1 0 0,0-1 1 0 0,0 0 0 0 0,0 0-1 0 0,0 1 1 0 0,0-1 0 0 0,0 0 1 0 0,26-19 10 0 0,0-1 0 0 0,-2-1 1 0 0,0-1-1 0 0,-1-1 0 0 0,-2-1 1 0 0,14-20-11 0 0,38-40 10 0 0,168-134-5 0 0,-236 214-5 0 0,0 0 0 0 0,0 1 1 0 0,0 0-1 0 0,0 0 0 0 0,1 1 0 0 0,0 0 0 0 0,-1 0 1 0 0,1 0-1 0 0,0 1 0 0 0,1 0 0 0 0,-1 0 0 0 0,0 1 1 0 0,3 0-1 0 0,-9 2 2 0 0,0 0 1 0 0,1 1 0 0 0,-1-1-1 0 0,0 0 1 0 0,0 1 0 0 0,0-1-1 0 0,0 1 1 0 0,0 0 0 0 0,-1-1 0 0 0,1 1-1 0 0,0 0 1 0 0,-1-1 0 0 0,1 1-1 0 0,-1 0 1 0 0,0 0 0 0 0,1-1-1 0 0,-1 1 1 0 0,0 0 0 0 0,0 0-1 0 0,0-1 1 0 0,0 1 0 0 0,-1 0 0 0 0,1 0-1 0 0,0 0 1 0 0,-1 0-3 0 0,1 3 15 0 0,-3 23 30 0 0,0-1 0 0 0,-2-1 0 0 0,-1 1 0 0 0,-1 0 0 0 0,-1-1 0 0 0,-2-1 0 0 0,-9 20-45 0 0,-22 66 96 0 0,21 10-1503 0 0,32-109-2011 0 0,-3-12-639 0 0,-5 0 743 0 0,4 0-8308 0 0</inkml:trace>
  <inkml:trace contextRef="#ctx0" brushRef="#br0" timeOffset="382.801">2215 176 9890 0 0,'0'0'2933'0'0,"0"0"-1014"0"0,0 0-523 0 0,0 0-113 0 0,0 0-44 0 0,0 0-64 0 0,0 0-140 0 0,-31 17-175 0 0,-100 55-160 0 0,54-10 109 0 0,62-44-608 0 0,-6 4 9 0 0,1 0 0 0 0,1 2 0 0 0,1 0 1 0 0,1 2-1 0 0,1-1 0 0 0,1 2 0 0 0,2 0 0 0 0,-3 8-210 0 0,14-32 15 0 0,1 1-1 0 0,-1 0 0 0 0,0-1 1 0 0,1 1-1 0 0,0 0 1 0 0,0 0-1 0 0,0 0 0 0 0,0 0 1 0 0,1 0-1 0 0,0 0 0 0 0,0 0 1 0 0,0 0-1 0 0,0 0 0 0 0,0 0 1 0 0,1 0-1 0 0,0 0 1 0 0,-1 0-1 0 0,2-1 0 0 0,-1 1 1 0 0,0 0-1 0 0,1 0 0 0 0,0-1 1 0 0,-1 1-1 0 0,1-1 0 0 0,1 1 1 0 0,-1-1-1 0 0,0 0 1 0 0,1 0-1 0 0,0 0 0 0 0,0 0 1 0 0,0-1-1 0 0,0 1 0 0 0,0-1 1 0 0,0 1-1 0 0,1-1 0 0 0,-1 0 1 0 0,1-1-1 0 0,-1 1 1 0 0,2 0-16 0 0,12 0 50 0 0,-1-1-1 0 0,0 0 0 0 0,1-1 0 0 0,-1-1 0 0 0,0-1 1 0 0,0 0-1 0 0,0-1 0 0 0,0-1 0 0 0,0 0 0 0 0,0-1 1 0 0,-1-1-1 0 0,0 0 0 0 0,0-1 0 0 0,-1-1 0 0 0,0 0 1 0 0,0-1-1 0 0,-1 0 0 0 0,0-1 0 0 0,0-1 0 0 0,-1 0 1 0 0,-1-1-1 0 0,2-3-48 0 0,16-15 61 0 0,-1-1 0 0 0,-2-2 0 0 0,-1-1 0 0 0,16-31-61 0 0,-9 16 45 0 0,-21 37-31 0 0,-12 21-35 0 0,-10 22 5 0 0,-8 11-42 0 0,12-29-38 0 0,1 0 0 0 0,0 0 0 0 0,0 1 1 0 0,1 0-1 0 0,1 0 0 0 0,1 0 0 0 0,0 0 0 0 0,0 0 1 0 0,2 1-1 0 0,0-1 0 0 0,0 1 0 0 0,2 5 96 0 0,33 12-3520 0 0,-17-28-177 0 0,-1-3-3302 0 0,-5-1-4177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4513 7474 0 0,'0'0'1387'0'0,"0"0"-199"0"0,0 0 39 0 0,0 0 170 0 0,0 0 125 0 0,0 0-18 0 0,0 0-210 0 0,0 0-284 0 0,0 0-254 0 0,0 0-219 0 0,0 0-158 0 0,-5 0-68 0 0,-15 0-21 0 0,15 0 5 0 0,5 0 14 0 0,0 0-43 0 0,0 0-22 0 0,0 0 4 0 0,0 0 16 0 0,0 0 49 0 0,0 0 57 0 0,0 0 18 0 0,11-23 928 0 0,9-38-625 0 0,-20 60-532 0 0,0 1 26 0 0,0 0 4 0 0,0 0 11 0 0,0 0-14 0 0,0 0-19 0 0,0 0-18 0 0,0 0 0 0 0,-16 20-550 0 0,9-3-3124 0 0,2-5-5139 0 0,2-2-3790 0 0</inkml:trace>
  <inkml:trace contextRef="#ctx0" brushRef="#br0" timeOffset="481.957">328 4966 14315 0 0,'0'0'1551'0'0,"0"0"-409"0"0,0 0-166 0 0,0 0 35 0 0,0 0 34 0 0,0 0-42 0 0,0 0-176 0 0,0 0-218 0 0,0 0-176 0 0,0 0-127 0 0,0 0-68 0 0,0 0-33 0 0,0 0-8 0 0,5-4 989 0 0,10-11 879 0 0,-13 8-1393 0 0,-18 18-284 0 0,-29 40-127 0 0,58-58-852 0 0,8-3-1548 0 0,-11 6-2283 0 0,-4 0-7774 0 0</inkml:trace>
  <inkml:trace contextRef="#ctx0" brushRef="#br0" timeOffset="1617.031">5729 4406 11218 0 0,'0'0'1857'0'0,"0"0"-249"0"0,0 0-162 0 0,0 0-67 0 0,0 0-38 0 0,0 0-156 0 0,0 0-269 0 0,0 0-251 0 0,0 0-247 0 0,0 0-174 0 0,0 0-94 0 0,-1 2-10 0 0,4 88 1544 0 0,-3 219 481 0 0,-29 75-1830 0 0,36-278-1615 0 0,-3-102 310 0 0,-3-4-3416 0 0,-1 0-4192 0 0,0 0-2655 0 0</inkml:trace>
  <inkml:trace contextRef="#ctx0" brushRef="#br0" timeOffset="3795.581">5632 4399 6817 0 0,'0'0'1475'0'0,"0"0"-342"0"0,0 0-205 0 0,0 0 7 0 0,0 0 58 0 0,0 0-2 0 0,0 0-57 0 0,0 0-78 0 0,0 0-76 0 0,0 0-65 0 0,0 0-82 0 0,0 0-73 0 0,30-9-35 0 0,94-29-7 0 0,-36 25 693 0 0,-65 14-825 0 0,151 21 1709 0 0,-122-9-1796 0 0,0-2 1 0 0,0-3-1 0 0,1-2 1 0 0,0-2-1 0 0,0-3 1 0 0,0-2-1 0 0,18-4-299 0 0,144-32 266 0 0,79-3-290 0 0,-21 40 172 0 0,-273 0-151 0 0,0 0 11 0 0,0 0 13 0 0,0 0 6 0 0,0 0 9 0 0,0 0-1 0 0,0 0 2 0 0,0 0-6 0 0,0 0-9 0 0,0 0 10 0 0,0 0-13 0 0,0 0-10 0 0,0 0-3 0 0,0 0-9 0 0,0 0 6 0 0,0 0-9 0 0,20 3 1861 0 0,-26 53-1394 0 0,-19 172 47 0 0,6-69-341 0 0,-10 164-25 0 0,-6-95-10 0 0,13-148 93 0 0,17 28 30 0 0,5-108-263 0 0,0 0-2 0 0,0 0 15 0 0,-12 0 1043 0 0,-81-8-989 0 0,-364 5-97 0 0,120 7 10 0 0,254-26 60 0 0,26 18-22 0 0,-1 2 0 0 0,0 3 0 0 0,1 2 0 0 0,-18 6-10 0 0,-73-9 23 0 0,48-7 21 0 0,35-1-27 0 0,65 8-27 0 0,0 0 20 0 0,0 0 5 0 0,0 0-4 0 0,0 0 6 0 0,0 0 6 0 0,0 0-27 0 0,3-12 34 0 0,0 0 0 0 0,1 0 0 0 0,1 0 0 0 0,0 0 0 0 0,0 0 1 0 0,1 1-1 0 0,1 0 0 0 0,-1 1 0 0 0,8-8-30 0 0,-10 12-11 0 0,0-2-50 0 0,-1 1 0 0 0,0-1-1 0 0,0 0 1 0 0,0 0 0 0 0,-1 0 0 0 0,-1 0 0 0 0,1 0 0 0 0,-1 0 0 0 0,0-1 0 0 0,-1 1-1 0 0,0 0 1 0 0,-1-2 61 0 0,-7-2-1497 0 0,3 8-605 0 0,2-3-4505 0 0,3 3-5491 0 0</inkml:trace>
  <inkml:trace contextRef="#ctx0" brushRef="#br0" timeOffset="4619.676">6053 5294 10202 0 0,'0'0'2591'0'0,"0"0"-681"0"0,0 0-302 0 0,0 0-1 0 0,0 0 74 0 0,0 0-47 0 0,0 0-223 0 0,0 0-267 0 0,0 0-304 0 0,0 0-208 0 0,0 0-114 0 0,0 0-69 0 0,0 0-32 0 0,0-13-43 0 0,3-93 470 0 0,6 75-747 0 0,1 0 0 0 0,2 0-1 0 0,1 1 1 0 0,2 0 0 0 0,1 1 0 0 0,1 1 0 0 0,1 1 0 0 0,1 0-1 0 0,2 2 1 0 0,12-12-97 0 0,62-52 50 0 0,-91 86-58 0 0,-4 2-23 0 0,0 1 1 0 0,0 0-10 0 0,4 34-37 0 0,2 57 178 0 0,-7-81-101 0 0,0-1 0 0 0,0 1 0 0 0,1-1 1 0 0,1 1-1 0 0,0-1 0 0 0,0 0 0 0 0,1 1 0 0 0,0-1 1 0 0,1 0-1 0 0,-1 0 0 0 0,2 0 0 0 0,0 0 1 0 0,0-1-1 0 0,0 1 0 0 0,1-1 0 0 0,1 2 0 0 0,-3-10 5 0 0,0 1 0 0 0,-1 0 0 0 0,1-1-1 0 0,0 1 1 0 0,0-1 0 0 0,0 0 0 0 0,0 0-1 0 0,0 0 1 0 0,-1 0 0 0 0,1-1 0 0 0,0 1 0 0 0,0-1-1 0 0,0 0 1 0 0,-1 0 0 0 0,1 0 0 0 0,0 0 0 0 0,-1 0-1 0 0,1 0 1 0 0,-1-1 0 0 0,1 1 0 0 0,-1-1-1 0 0,0 0 1 0 0,0 1 0 0 0,0-1 0 0 0,0 0 0 0 0,0 0-1 0 0,0-1 1 0 0,0 1 0 0 0,0 0 0 0 0,-1-1-5 0 0,0 2-1 0 0,41-38 9 0 0,-2-2 1 0 0,-2-2-1 0 0,21-33-8 0 0,-59 77-3 0 0,0-1-1 0 0,1 0 1 0 0,-1 0-1 0 0,0 1 1 0 0,0-1-1 0 0,0 0 1 0 0,0 0-1 0 0,1 0 1 0 0,-1 1-1 0 0,0-1 1 0 0,0 0-1 0 0,0 0 1 0 0,1 0-1 0 0,-1 0 1 0 0,0 1-1 0 0,0-1 1 0 0,0 0 0 0 0,1 0-1 0 0,-1 0 1 0 0,0 0-1 0 0,0 0 1 0 0,1 0-1 0 0,-1 0 1 0 0,0 0-1 0 0,1 0 1 0 0,-1 0-1 0 0,0 0 1 0 0,0 0-1 0 0,1 0 1 0 0,-1 0-1 0 0,0 0 1 0 0,0 0-1 0 0,1 0 1 0 0,-1 0-1 0 0,0 0 1 0 0,0 0-1 0 0,1 0 1 0 0,-1 0 3 0 0,0 15 24 0 0,15 263 12 0 0,-15-273-128 0 0,5 50-90 0 0,4-23-2902 0 0,0-24-6145 0 0,-5-8-3069 0 0</inkml:trace>
  <inkml:trace contextRef="#ctx0" brushRef="#br0" timeOffset="4873.21">6887 5058 16315 0 0,'0'0'1466'0'0,"0"0"-331"0"0,0 0 0 0 0,0 0 116 0 0,0 0 44 0 0,0 0-103 0 0,0 0-248 0 0,0 0-237 0 0,0 0-169 0 0,0 0-93 0 0,0 0-84 0 0,0 0-81 0 0,0 0-76 0 0,-7 26-51 0 0,-20 79-21 0 0,1 0 382 0 0,2-76-974 0 0,23-29 80 0 0,1 0-280 0 0,0-7-8362 0 0,0 3-3050 0 0</inkml:trace>
  <inkml:trace contextRef="#ctx0" brushRef="#br0" timeOffset="8661.937">5602 4863 0 0 0,'0'0'1022'0'0,"0"0"783"0"0,0 0 154 0 0,0 0-128 0 0,0 0-184 0 0,0 0-174 0 0,0 0-96 0 0,0 0-124 0 0,0 0-122 0 0,0 0-107 0 0,3-1-88 0 0,11-1-21 0 0,-11 1 1 0 0,-3 1-12 0 0,0 0-22 0 0,-22 0 1390 0 0,-25-8-1621 0 0,-1 3-1 0 0,0 2 1 0 0,0 2-1 0 0,-17 3-650 0 0,-7-1 452 0 0,-607 43 1678 0 0,393-59-1112 0 0,55 4-393 0 0,51 26-298 0 0,145-15-231 0 0,-52-1 135 0 0,29-5-131 0 0,-53 5 181 0 0,111 1-248 0 0,0 0-14 0 0,0 0-12 0 0,0 0-13 0 0,0 0 1 0 0,0 0 8 0 0,0 0-9 0 0,0 0 1 0 0,0 0 13 0 0,0 0 12 0 0,0 0-3 0 0,0 0-2 0 0,0 0 1 0 0,0 0 19 0 0,0 0-23 0 0,0 0-14 0 0,0 0 10 0 0,0 0-20 0 0,0 0-30 0 0,0 0 18 0 0,0 0 34 0 0,0 0 30 0 0,0 0-22 0 0,0 0-4 0 0,0 0-3 0 0,0 0-23 0 0,0 0-8 0 0,0 0 9 0 0,0 0 7 0 0,13-27 458 0 0,84-261-413 0 0,-44 128-58 0 0,-50 153 19 0 0,-2 5-116 0 0,-1 24 4 0 0,11 43 136 0 0,3 1 0 0 0,3-2 0 0 0,8 19-26 0 0,109 223 33 0 0,-126-282-14 0 0,-1 1 1 0 0,-1-1-1 0 0,-1 2 1 0 0,-1-1-1 0 0,-1 0 1 0 0,-1 1-1 0 0,-2 15-19 0 0,0-40 15 0 0,0 0 3 0 0,0 1-12 0 0,0-1 6 0 0,0-1 18 0 0,0 0-7 0 0,0 0 8 0 0,0 0 9 0 0,0 0 9 0 0,0 0 12 0 0,0 0 6 0 0,0 0 6 0 0,0 0-10 0 0,0 0 5 0 0,0 0-5 0 0,0 0-8 0 0,-22-19 146 0 0,-61-62-201 0 0,49 47 0 0 0,-176-156-9 0 0,120 120-65 0 0,81 62-53 0 0,-16-10-2637 0 0,30 32-9409 0 0,-3-10-483 0 0</inkml:trace>
  <inkml:trace contextRef="#ctx0" brushRef="#br0" timeOffset="9312.949">2999 4189 12059 0 0,'0'0'1393'0'0,"0"0"42"0"0,0 0 32 0 0,0 0 36 0 0,0 0 15 0 0,0 0-77 0 0,0 0-160 0 0,0 0-206 0 0,0 0-211 0 0,0 0-231 0 0,0 0-193 0 0,0 0-142 0 0,0 0-94 0 0,-7-3-47 0 0,-23-8 45 0 0,23 45 768 0 0,12 440 1395 0 0,-23-109-1988 0 0,12-289-647 0 0,6-76 163 0 0,0 0-24 0 0,0 0-11 0 0,0 0-26 0 0,0 0-6 0 0,0 0-26 0 0,0 0-65 0 0,6-26-2076 0 0,-1 5 655 0 0,2-13-1385 0 0,-4 9-4254 0 0,-1 10-4389 0 0</inkml:trace>
  <inkml:trace contextRef="#ctx0" brushRef="#br0" timeOffset="9964.804">2651 4278 3601 0 0,'0'0'1444'0'0,"0"0"-106"0"0,0 0 15 0 0,0 0 146 0 0,0 0 240 0 0,0 0 120 0 0,0 0-48 0 0,0 0-188 0 0,0 0-290 0 0,0 0-233 0 0,0 0-181 0 0,0 0-108 0 0,0 0-54 0 0,-11-7-50 0 0,-35-17-40 0 0,38 17 5757 0 0,13 4-4891 0 0,17 3-2754 0 0,-20 0 1822 0 0,120-6 0 0 0,-1-5 0 0 0,90-22-601 0 0,-34 5 228 0 0,-31 14-43 0 0,-145 14-174 0 0,-1 0 28 0 0,0 0-11 0 0,0 0-3 0 0,0 0 3 0 0,0 0-5 0 0,0 0 9 0 0,0 0-8 0 0,0 0 8 0 0,0 0-12 0 0,0 0-4 0 0,0 0 1 0 0,0 0 3 0 0,0 0-15 0 0,0 0-22 0 0,0 0 1 0 0,0 0 5 0 0,0 0-3 0 0,0 0-6 0 0,-4-3-1297 0 0,4 2-5823 0 0,0 1-5228 0 0</inkml:trace>
  <inkml:trace contextRef="#ctx0" brushRef="#br0" timeOffset="-22533.575">142 518 3449 0 0,'0'0'2459'0'0,"0"0"-1794"0"0,0 0-293 0 0,0 0 419 0 0,0 0 456 0 0,36-22 339 0 0,117-71 94 0 0,102-50 2945 0 0,-226 126-4287 0 0,294-193 3178 0 0,-290 177-2298 0 0,-32 56 1303 0 0,-13 41-2263 0 0,-33 189 593 0 0,5 62-851 0 0,23-104 258 0 0,-49 453 150 0 0,-30-219-258 0 0,76-375-143 0 0,20-70-30 0 0,0 0 1 0 0,-1 0-1 0 0,1-1 0 0 0,0 1 0 0 0,0 0 1 0 0,0 0-1 0 0,0 0 0 0 0,-1 0 1 0 0,1 0-1 0 0,0 0 0 0 0,0 0 1 0 0,0-1-1 0 0,-1 1 0 0 0,1 0 0 0 0,0 0 1 0 0,0 0-1 0 0,0 0 0 0 0,-1 0 1 0 0,1 0-1 0 0,0 0 0 0 0,0 0 1 0 0,0 0-1 0 0,-1 0 0 0 0,1 0 1 0 0,0 0-1 0 0,0 0 0 0 0,0 0 0 0 0,-1 1 1 0 0,1-1-1 0 0,0 0 0 0 0,0 0 23 0 0,4-24-478 0 0,5-35-1340 0 0,-8 33-1531 0 0,0 5-2554 0 0,-1 6-5803 0 0</inkml:trace>
  <inkml:trace contextRef="#ctx0" brushRef="#br0" timeOffset="-22244.967">335 1255 18020 0 0,'0'0'307'0'0,"0"0"43"0"0,0 0 74 0 0,0 0 271 0 0,0 0 235 0 0,0 0 94 0 0,0 0-77 0 0,38-19-183 0 0,122-60-156 0 0,-32 26 212 0 0,121-21-680 0 0,-140 63-7624 0 0,-91 11-4188 0 0</inkml:trace>
  <inkml:trace contextRef="#ctx0" brushRef="#br0" timeOffset="-21998.919">1250 1641 13035 0 0,'0'0'773'0'0,"0"0"-161"0"0,0 0 69 0 0,0 0 348 0 0,0 0 275 0 0,0 0 67 0 0,0 0-196 0 0,0 0-307 0 0,0 0-257 0 0,0 0-156 0 0,0 0-80 0 0,0 0-59 0 0,0 0-13 0 0,2-18-1 0 0,28-143 580 0 0,-18 119-676 0 0,2 2-1 0 0,1-1 1 0 0,3 2 0 0 0,1 1 0 0 0,2 0 0 0 0,14-18-206 0 0,-31 50-81 0 0,-1 0 1 0 0,2 1 0 0 0,-1-1-1 0 0,1 1 1 0 0,-1 0 0 0 0,1 1-1 0 0,1-1 1 0 0,-1 1 0 0 0,1 0-1 0 0,-1 0 1 0 0,1 1 0 0 0,0 0-1 0 0,1 0 1 0 0,-1 0-1 0 0,0 1 1 0 0,5-2 80 0 0,3 21-5147 0 0,-12-8-2371 0 0,0-1-3858 0 0</inkml:trace>
  <inkml:trace contextRef="#ctx0" brushRef="#br0" timeOffset="-21695.268">1670 1354 7026 0 0,'0'0'1856'0'0,"0"0"-138"0"0,0 0-91 0 0,0 0-100 0 0,0 0-146 0 0,0 0-163 0 0,0 0-167 0 0,0 0-167 0 0,0 0-103 0 0,0 0-120 0 0,32-6-104 0 0,101-20-53 0 0,-131 26-479 0 0,0 0 0 0 0,0 0-1 0 0,1 0 1 0 0,-1 0 0 0 0,0 0-1 0 0,0 0 1 0 0,0-1 0 0 0,0 1 0 0 0,0-1-1 0 0,0 1 1 0 0,0-1 0 0 0,0 0-1 0 0,0 0 1 0 0,0 0 0 0 0,0 0 0 0 0,0 0-1 0 0,0 0 1 0 0,-1 0 0 0 0,1-1-1 0 0,0 1 1 0 0,-1-1 0 0 0,1 1 0 0 0,-1-1-1 0 0,0 0 1 0 0,1 1 0 0 0,-1-1-1 0 0,0-1-24 0 0,2-5 147 0 0,0 3-62 0 0,0 0 0 0 0,0 0 0 0 0,-1-1 0 0 0,0 1 0 0 0,0-1 0 0 0,-1 0 0 0 0,1 1 0 0 0,-1-1 0 0 0,0 0 0 0 0,-1 0 0 0 0,1 0 0 0 0,-1 0 0 0 0,-1 0 0 0 0,1 0-85 0 0,0 4 1 0 0,-1 0 1 0 0,1 0-1 0 0,-1 0 1 0 0,1-1-1 0 0,-1 1 1 0 0,0 0 0 0 0,0 0-1 0 0,0 0 1 0 0,0 0-1 0 0,0 1 1 0 0,-1-1-1 0 0,1 0 1 0 0,0 0 0 0 0,-1 1-1 0 0,1-1 1 0 0,-1 1-1 0 0,0-1 1 0 0,1 1-1 0 0,-1 0 1 0 0,0-1 0 0 0,0 1-1 0 0,0 0 1 0 0,0 0-1 0 0,0 1 1 0 0,0-1-1 0 0,0 0 1 0 0,0 1 0 0 0,0-1-1 0 0,-1 1 1 0 0,1-1-1 0 0,0 1 1 0 0,0 0-1 0 0,0 0 1 0 0,0 0 0 0 0,-1 0-1 0 0,1 1 1 0 0,0-1-1 0 0,-1 1-1 0 0,-8 2-25 0 0,0 2 0 0 0,1 0-1 0 0,-1 0 1 0 0,1 0 0 0 0,0 2 0 0 0,0-1-1 0 0,1 1 1 0 0,0 0 0 0 0,0 1 0 0 0,1 0-1 0 0,0 1 1 0 0,0 0 0 0 0,1 0 0 0 0,0 0-1 0 0,1 1 1 0 0,0 0 0 0 0,0 0-1 0 0,-2 7 26 0 0,3-8 11 0 0,0 1-1 0 0,1-1 0 0 0,0 1 0 0 0,1-1 0 0 0,-1 1 0 0 0,2 0 0 0 0,0 1 0 0 0,0-1 0 0 0,1 0 0 0 0,0 0 1 0 0,1 1-1 0 0,0-1 0 0 0,0 0 0 0 0,2 6-10 0 0,-1-11 1 0 0,1 0 0 0 0,-1 0 0 0 0,1 0 0 0 0,0-1 0 0 0,1 1 1 0 0,-1 0-1 0 0,1-1 0 0 0,0 0 0 0 0,0 0 0 0 0,0 0 0 0 0,1 0 0 0 0,-1 0 0 0 0,1 0 0 0 0,0-1 1 0 0,0 0-1 0 0,0 0 0 0 0,1 0 0 0 0,-1 0 0 0 0,1-1 0 0 0,-1 0 0 0 0,1 0 0 0 0,0 0 1 0 0,0 0-1 0 0,0-1 0 0 0,0 1 0 0 0,3-1-1 0 0,4 1-54 0 0,0 0-1 0 0,0 0 1 0 0,0-2 0 0 0,0 1-1 0 0,0-2 1 0 0,0 1 0 0 0,0-2 0 0 0,0 1-1 0 0,0-2 1 0 0,-1 0 0 0 0,2 0 54 0 0,60-26-2324 0 0,-27 8-7100 0 0,-34 16-801 0 0</inkml:trace>
  <inkml:trace contextRef="#ctx0" brushRef="#br0" timeOffset="-21350.959">2115 1435 3889 0 0,'0'0'2954'0'0,"0"0"-1282"0"0,0 0-70 0 0,0 0 182 0 0,0 0-38 0 0,0 0-127 0 0,0 0-193 0 0,0 0-220 0 0,0 0-164 0 0,0 0-147 0 0,33-12-148 0 0,100-40-132 0 0,-39-2 606 0 0,-87 49-1181 0 0,0 1 0 0 0,-1-1 0 0 0,0 0 0 0 0,0 0-1 0 0,0-1 1 0 0,-1 0 0 0 0,0 0 0 0 0,0 0 0 0 0,0-1 0 0 0,-1 1 0 0 0,0-1 0 0 0,0 0-1 0 0,0 0 1 0 0,-1-1 0 0 0,0 1 0 0 0,-1-1 0 0 0,0 1 0 0 0,0-1 0 0 0,0-7-40 0 0,-2 13-13 0 0,-1 0 0 0 0,1 0 0 0 0,-1 0 0 0 0,0 0 0 0 0,0 0 0 0 0,0 0 0 0 0,0 0 0 0 0,0 0 0 0 0,0 1 0 0 0,0-1 0 0 0,-1 0 0 0 0,1 1 0 0 0,0-1 1 0 0,-1 1-1 0 0,0-1 0 0 0,1 1 0 0 0,-1 0 0 0 0,0 0 0 0 0,0 0 0 0 0,1 0 0 0 0,-1 0 0 0 0,0 0 0 0 0,0 0 0 0 0,0 1 0 0 0,0-1 0 0 0,0 1 0 0 0,0-1 0 0 0,0 1 1 0 0,-1 0-1 0 0,1 0 0 0 0,-1 0 13 0 0,-69-1-721 0 0,61 5 715 0 0,-1 0 0 0 0,0 1 0 0 0,1 0 0 0 0,0 1 0 0 0,0 0 0 0 0,1 1 0 0 0,0 0 0 0 0,0 1 0 0 0,0 0 0 0 0,1 0 0 0 0,0 1 0 0 0,1 0 0 0 0,0 1 0 0 0,0 0 0 0 0,1 0 0 0 0,1 0 0 0 0,-1 1 0 0 0,2 0 0 0 0,-1 0 0 0 0,2 1 0 0 0,-1-1-1 0 0,2 1 1 0 0,-1 0 0 0 0,2 0 0 0 0,0 1 0 0 0,0-1 0 0 0,1 8 6 0 0,1-15 12 0 0,0 0-1 0 0,1 0 1 0 0,0 0-1 0 0,0 0 1 0 0,0 0-1 0 0,0-1 1 0 0,1 1-1 0 0,0 0 1 0 0,0-1-1 0 0,0 1 0 0 0,1-1 1 0 0,-1 0-1 0 0,1 1 1 0 0,0-1-1 0 0,0-1 1 0 0,1 1-1 0 0,-1 0 1 0 0,1-1-1 0 0,0 0 1 0 0,0 0-1 0 0,0 0 1 0 0,0 0-1 0 0,0 0 1 0 0,1-1-1 0 0,-1 0 1 0 0,1 0-1 0 0,-1 0 0 0 0,1-1 1 0 0,0 1-1 0 0,2-1-11 0 0,15 6-33 0 0,1-2 0 0 0,0 0 0 0 0,0-1 0 0 0,1-2 0 0 0,-1 0 0 0 0,1-2 0 0 0,18-1 33 0 0,43-8-5773 0 0,-62 5-5353 0 0</inkml:trace>
  <inkml:trace contextRef="#ctx0" brushRef="#br0" timeOffset="-19713.156">3737 213 9058 0 0,'0'0'2194'0'0,"0"0"-242"0"0,0 0-293 0 0,0 0-171 0 0,0 0-57 0 0,0 0-93 0 0,0 0-190 0 0,0 0-209 0 0,0 0-248 0 0,0 0-210 0 0,0 0-140 0 0,0 0-41 0 0,-4-5 28 0 0,1 3-280 0 0,3 2-36 0 0,0 1 0 0 0,0-1 0 0 0,0 1 0 0 0,0-1 0 0 0,0 1 0 0 0,0-1 0 0 0,0 1 1 0 0,0-1-1 0 0,-1 1 0 0 0,1-1 0 0 0,0 1 0 0 0,0-1 0 0 0,0 1 0 0 0,-1-1 0 0 0,1 0 0 0 0,0 1 1 0 0,0-1-1 0 0,-1 1 0 0 0,1-1 0 0 0,0 0 0 0 0,-1 1 0 0 0,1-1 0 0 0,-1 0 0 0 0,1 1 1 0 0,0-1-1 0 0,-1 0 0 0 0,1 0 0 0 0,-1 1 0 0 0,1-1 0 0 0,-1 0 0 0 0,1 0 0 0 0,-1 0 0 0 0,1 0 1 0 0,-1 0-1 0 0,1 0 0 0 0,0 1 0 0 0,-1-1 0 0 0,1 0 0 0 0,-1 0 0 0 0,1-1 0 0 0,-1 1 1 0 0,1 0-1 0 0,-1 0 0 0 0,1 0 0 0 0,-1 0 0 0 0,1 0 0 0 0,-1 0 0 0 0,1-1 0 0 0,-1 1 0 0 0,1 0 1 0 0,-1 0-1 0 0,1-1 0 0 0,0 1 0 0 0,-1 0 0 0 0,1-1 0 0 0,0 1 0 0 0,-1 0 0 0 0,1-1-12 0 0,9 248 1615 0 0,8 105-711 0 0,-16 7-904 0 0,-1-236 37 0 0,0-123-25 0 0,8-19 269 0 0,-2 2-286 0 0,1 0 0 0 0,0 1 0 0 0,2 0 1 0 0,0 1-1 0 0,0 0 0 0 0,2 0 0 0 0,-1 1 0 0 0,2 1 0 0 0,10-10 5 0 0,-4 5-12 0 0,2 1-1 0 0,0 0 1 0 0,1 2-1 0 0,0 0 1 0 0,1 2-1 0 0,1 0 1 0 0,0 2-1 0 0,1 0 1 0 0,0 2-1 0 0,0 0 1 0 0,1 2-1 0 0,0 0 1 0 0,1 2-1 0 0,-1 1 1 0 0,1 1-1 0 0,19 1 13 0 0,-38 3 2 0 0,-1 1 0 0 0,1 0 1 0 0,0 1-1 0 0,-1 0 0 0 0,0 0 0 0 0,1 0 0 0 0,-1 1 1 0 0,0 0-1 0 0,-1 0 0 0 0,1 0 0 0 0,-1 1 0 0 0,0-1 1 0 0,0 2-1 0 0,0-1 0 0 0,-1 0 0 0 0,0 1 0 0 0,0 0 1 0 0,0 0-1 0 0,-1 0 0 0 0,1 0 0 0 0,-2 0 0 0 0,1 1 1 0 0,-1 0-1 0 0,0-1 0 0 0,0 1 0 0 0,-1 0 0 0 0,1 0 1 0 0,-2 0-1 0 0,1 0 0 0 0,-1 0 0 0 0,0 0 0 0 0,0 0 1 0 0,-1 0-1 0 0,0 0 0 0 0,0 0 0 0 0,-1 0 0 0 0,0-1 1 0 0,0 1-1 0 0,-1 0 0 0 0,-1 3-2 0 0,-8 14 7 0 0,-1-1 0 0 0,-1 0 0 0 0,-1-1 0 0 0,-1 0 0 0 0,-1-1 0 0 0,0-1 0 0 0,-2-1 0 0 0,0-1 0 0 0,-1 0 0 0 0,-1-1 0 0 0,-1-1 0 0 0,0-2 0 0 0,-1 0 0 0 0,0-1 1 0 0,-1-1-1 0 0,-1-2 0 0 0,0 0 0 0 0,0-1 0 0 0,-1-2 0 0 0,1-1 0 0 0,-2 0 0 0 0,-7-1-7 0 0,-65-5-158 0 0,97-1 82 0 0,0 1 1 0 0,0-1 0 0 0,0 0-1 0 0,0 1 1 0 0,0-1 0 0 0,-1 0 0 0 0,2 0-1 0 0,-1-1 1 0 0,0 1 0 0 0,0 0-1 0 0,0-1 1 0 0,1 1 0 0 0,-1-1 0 0 0,0 1-1 0 0,1-1 1 0 0,-1 0 0 0 0,1 1 0 0 0,0-1-1 0 0,0 0 1 0 0,0 0 0 0 0,0 0-1 0 0,0 0 1 0 0,0 0 0 0 0,0-1 0 0 0,1 1-1 0 0,-1 0 1 0 0,1 0 0 0 0,-1 0-1 0 0,1-1 1 0 0,0 1 0 0 0,0 0 0 0 0,0 0-1 0 0,0-1 1 0 0,0 1 0 0 0,1 0-1 0 0,-1 0 1 0 0,1 0 0 0 0,-1-1 0 0 0,1 1-1 0 0,0 0 1 0 0,0-1 75 0 0,25-46-3888 0 0,-5 20-3302 0 0,-20 28 6884 0 0,14-15-11259 0 0</inkml:trace>
  <inkml:trace contextRef="#ctx0" brushRef="#br0" timeOffset="-19432.165">4713 968 17156 0 0,'0'0'829'0'0,"0"0"-138"0"0,0 0 114 0 0,0 0 172 0 0,0 0 103 0 0,0 0-51 0 0,-31 25-155 0 0,-97 83-167 0 0,59-31 262 0 0,65-73-951 0 0,1 0 0 0 0,0 0 0 0 0,0 1 0 0 0,1-1 0 0 0,0 1-1 0 0,-1-1 1 0 0,1 1 0 0 0,1 0 0 0 0,-1 0 0 0 0,1 0 0 0 0,0 0-1 0 0,0 0 1 0 0,0 0 0 0 0,1 0 0 0 0,-1 0 0 0 0,1 0 0 0 0,0 0 0 0 0,1 0-1 0 0,0 1 1 0 0,-1-1 0 0 0,2 0 0 0 0,-1 0 0 0 0,0 0 0 0 0,1-1-1 0 0,0 1 1 0 0,0 0 0 0 0,1-1 0 0 0,-1 1 0 0 0,1-1 0 0 0,0 0-1 0 0,0 0 1 0 0,0 0 0 0 0,1 0 0 0 0,-1 0 0 0 0,1-1 0 0 0,0 1-1 0 0,3 1-16 0 0,8-1 33 0 0,0 0 0 0 0,0-1 1 0 0,0-1-1 0 0,0 0 0 0 0,0-1 1 0 0,1-1-1 0 0,-1 0 1 0 0,0-1-1 0 0,1-1 0 0 0,-1 0 1 0 0,0-1-1 0 0,0-1 1 0 0,-1 0-1 0 0,1-1 0 0 0,-1-1 1 0 0,0 0-1 0 0,0-1 1 0 0,-1 0-1 0 0,12-9-34 0 0,-18 12 20 0 0,-1 0 0 0 0,1 0 0 0 0,-1-1 0 0 0,1 0 0 0 0,-1 0 0 0 0,-1 0 0 0 0,1-1 0 0 0,-1 0 0 0 0,0 0 1 0 0,0-1-1 0 0,-1 1 0 0 0,0-1 0 0 0,0 0 0 0 0,-1 0 0 0 0,1 0 0 0 0,-1-1 0 0 0,-1 1 0 0 0,0-1 0 0 0,0 0 0 0 0,0 0 0 0 0,-1 1 0 0 0,0-1 0 0 0,-1 0 0 0 0,0 0 0 0 0,0 0 0 0 0,0 0 0 0 0,-2-6-20 0 0,-3 6-102 0 0,1 1 0 0 0,-2-1 0 0 0,1 1-1 0 0,-1 1 1 0 0,0-1 0 0 0,0 1-1 0 0,-1 0 1 0 0,1 0 0 0 0,-1 1 0 0 0,-1 0-1 0 0,1 0 1 0 0,-1 1 0 0 0,0 0 0 0 0,0 0-1 0 0,0 1 1 0 0,0 0 0 0 0,-1 0-1 0 0,1 1 1 0 0,-1 0 0 0 0,0 0 0 0 0,0 1-1 0 0,1 1 1 0 0,-1-1 0 0 0,0 1-1 0 0,0 1 1 0 0,-2 0 102 0 0,-37 1-2594 0 0,16 3-5477 0 0,20-1-3697 0 0</inkml:trace>
  <inkml:trace contextRef="#ctx0" brushRef="#br0" timeOffset="-18962.289">5217 923 11819 0 0,'0'0'4859'0'0,"0"0"-3216"0"0,0 0-964 0 0,0 0 213 0 0,0 0 187 0 0,0 0 0 0 0,0 0-185 0 0,0 0-376 0 0,0 0-239 0 0,0 0-70 0 0,0 0-13 0 0,0 0-45 0 0,0 0-31 0 0,-31 32-32 0 0,-96 100-53 0 0,121-127-35 0 0,0 1 1 0 0,1 0-1 0 0,0-1 1 0 0,0 2-1 0 0,0-1 0 0 0,1 0 1 0 0,0 1-1 0 0,0 0 1 0 0,1 0-1 0 0,0 0 0 0 0,0 0 1 0 0,1 1-1 0 0,-1 2 0 0 0,-1 5-8 0 0,2-10-1 0 0,-1 0 1 0 0,1 0-1 0 0,1 1 0 0 0,-1-1 0 0 0,1 0 1 0 0,0 1-1 0 0,0-1 0 0 0,1 1 0 0 0,-1 0 0 0 0,1-1 1 0 0,0 1-1 0 0,1-1 0 0 0,-1 1 0 0 0,1 0 0 0 0,1-1 1 0 0,-1 0-1 0 0,1 1 0 0 0,-1-1 0 0 0,1 0 0 0 0,1 0 1 0 0,-1 0-1 0 0,1 0 0 0 0,0 0 0 0 0,0 0 1 0 0,1-1-1 0 0,-1 0 0 0 0,1 1 0 0 0,0-1 0 0 0,0-1 1 0 0,0 1-1 0 0,0 0 0 0 0,1-1 0 0 0,0 0 0 0 0,4 2 10 0 0,0-2 21 0 0,0 0 1 0 0,1-1 0 0 0,-1 0 0 0 0,1 0 0 0 0,-1-1 0 0 0,1-1-1 0 0,-1 1 1 0 0,1-2 0 0 0,0 1 0 0 0,-1-1 0 0 0,1-1 0 0 0,-1 1 0 0 0,0-2-1 0 0,0 1 1 0 0,1-1 0 0 0,-2-1 0 0 0,1 0 0 0 0,0 0 0 0 0,-1-1 0 0 0,0 0-1 0 0,0 0 1 0 0,2-2-23 0 0,9-8 117 0 0,0 0 1 0 0,-1-1-1 0 0,-1-1 0 0 0,-1 0 0 0 0,-1-1 0 0 0,0-1 1 0 0,-1-1-1 0 0,3-7-117 0 0,11-24 32 0 0,-2 0-1 0 0,-3-2 1 0 0,-2 0 0 0 0,-3-1-1 0 0,-1-2 1 0 0,-3 1 0 0 0,-3-2-1 0 0,-2 1 1 0 0,-2-8-32 0 0,-4 45-105 0 0,-1 0 0 0 0,0 0 0 0 0,-1 0 0 0 0,-1-1 0 0 0,-1 1-1 0 0,-1 0 1 0 0,-1 0 0 0 0,0 0 0 0 0,-1 0 0 0 0,-1 0 0 0 0,-1 1 0 0 0,-1 0 0 0 0,-1 0 0 0 0,0 1-1 0 0,-1 0 1 0 0,0 0 0 0 0,-8-8 105 0 0,11 21 10 0 0,0 0 1 0 0,0 0-1 0 0,-1 1 0 0 0,1 0 0 0 0,-1 0 1 0 0,0 1-1 0 0,0 0 0 0 0,0 0 0 0 0,0 1 1 0 0,0 0-1 0 0,0 0 0 0 0,-1 0 0 0 0,1 1 1 0 0,0 0-1 0 0,0 0 0 0 0,-1 1 0 0 0,1 0 1 0 0,0 0-1 0 0,0 1 0 0 0,0 0 0 0 0,0 0 1 0 0,0 1-1 0 0,1 0 0 0 0,-1 0 0 0 0,1 0 1 0 0,0 1-1 0 0,0 0 0 0 0,0 0 0 0 0,0 1 1 0 0,0-1-1 0 0,1 1 0 0 0,0 1 0 0 0,0-1 1 0 0,1 1-1 0 0,-1 0-10 0 0,-9 9 92 0 0,1 1-1 0 0,1 0 1 0 0,1 1 0 0 0,0 0 0 0 0,1 1-1 0 0,1 0 1 0 0,0 1 0 0 0,2 0 0 0 0,0 0-1 0 0,1 0 1 0 0,1 1 0 0 0,1 0 0 0 0,1 0-1 0 0,0 0 1 0 0,2 1 0 0 0,0-1 0 0 0,1 0-1 0 0,1 1 1 0 0,1-1 0 0 0,1 0-1 0 0,1 0 1 0 0,1 0 0 0 0,0-1 0 0 0,3 4-92 0 0,12 22 92 0 0,2-1 1 0 0,2-1-1 0 0,2-1 0 0 0,2-1 1 0 0,2-2-1 0 0,1-1 1 0 0,2-1-1 0 0,1-2 0 0 0,2-1 1 0 0,8 4-93 0 0,69 34-617 0 0,-60-52-6338 0 0,-42-17-5301 0 0</inkml:trace>
  <inkml:trace contextRef="#ctx0" brushRef="#br0" timeOffset="-18060.099">5786 1038 1176 0 0,'0'0'2390'0'0,"0"0"-668"0"0,0 0-54 0 0,0 0 307 0 0,0 0 303 0 0,0 0 81 0 0,0 0-176 0 0,0 0-308 0 0,0 0-369 0 0,0 0-332 0 0,0 0-267 0 0,0 0-226 0 0,0 0-148 0 0,-5-7-98 0 0,-19-18-55 0 0,22 25-348 0 0,0 1 0 0 0,1-1-1 0 0,-1 1 1 0 0,1 0-1 0 0,-1-1 1 0 0,1 1 0 0 0,-1 0-1 0 0,1 0 1 0 0,0 0-1 0 0,-1 0 1 0 0,1 0 0 0 0,0 0-1 0 0,0 1 1 0 0,0-1 0 0 0,0 0-1 0 0,0 1 1 0 0,0-1-1 0 0,0 1 1 0 0,0-1 0 0 0,0 1-1 0 0,1-1 1 0 0,-1 1-1 0 0,1 0 1 0 0,-1-1 0 0 0,1 1-1 0 0,-1-1 1 0 0,1 2-32 0 0,-2 2 111 0 0,-6 9-54 0 0,1-1 1 0 0,1 1 0 0 0,1 1 0 0 0,0-1 0 0 0,0 1 0 0 0,2-1 0 0 0,0 1 0 0 0,0 0 0 0 0,2 0 0 0 0,0 1 0 0 0,0-1 0 0 0,1 0-1 0 0,1 0 1 0 0,1 3-58 0 0,1-13 15 0 0,1 0 0 0 0,-1 0 0 0 0,1 0 0 0 0,0-1-1 0 0,0 1 1 0 0,1-1 0 0 0,-1 0 0 0 0,1 0 0 0 0,0-1 0 0 0,0 0-1 0 0,0 1 1 0 0,0-2 0 0 0,1 1 0 0 0,-1-1 0 0 0,1 1 0 0 0,0-1-1 0 0,0-1 1 0 0,-1 1 0 0 0,1-1 0 0 0,0 0 0 0 0,0-1 0 0 0,0 1-1 0 0,0-1 1 0 0,0 0 0 0 0,0-1 0 0 0,0 0 0 0 0,0 1 0 0 0,0-2-1 0 0,0 1 1 0 0,0-1 0 0 0,0 0 0 0 0,-1 0 0 0 0,1-1-1 0 0,1 0-14 0 0,19-7 78 0 0,-1-1 0 0 0,0-2 0 0 0,-1 0 0 0 0,-1-1-1 0 0,0-1 1 0 0,-1-2 0 0 0,0 0 0 0 0,-2-1-1 0 0,0-1 1 0 0,-1-1 0 0 0,0-1 0 0 0,-2 0-1 0 0,-1-2 1 0 0,-1 1 0 0 0,0-2 0 0 0,4-13-78 0 0,-9-4 486 0 0,-10 41-423 0 0,0 0-15 0 0,0 0-16 0 0,0 9-2 0 0,41 174 71 0 0,76 280-108 0 0,-107-398 0 0 0,-3 0-1 0 0,-2 0 0 0 0,-3 0 1 0 0,-6 51 7 0 0,4-104-1 0 0,0-1 0 0 0,-1 0 0 0 0,-1 0 0 0 0,0 0 0 0 0,0 0 0 0 0,-1 0 1 0 0,-1-1-1 0 0,0 1 0 0 0,0-1 0 0 0,-1 0 0 0 0,0 0 0 0 0,-1 0 0 0 0,0-1 0 0 0,0 0 1 0 0,-1 0-1 0 0,0-1 0 0 0,-1 1 0 0 0,0-1 0 0 0,0-1 0 0 0,0 0 0 0 0,-1 0 1 0 0,-1-1-1 0 0,1 0 0 0 0,-1 0 0 0 0,0-1 0 0 0,0 0 0 0 0,0-1 0 0 0,-1 0 1 0 0,1-1-1 0 0,-1 0 0 0 0,-8 1 1 0 0,19-4-1 0 0,-120 2-52 0 0,115-3 52 0 0,1 0 0 0 0,-1 0 1 0 0,0 0-1 0 0,1-1 0 0 0,-1 0 1 0 0,1 0-1 0 0,0 0 0 0 0,0-1 0 0 0,0 1 1 0 0,0-1-1 0 0,0 0 0 0 0,0 0 0 0 0,1 0 1 0 0,-1-1-1 0 0,1 1 0 0 0,0-1 1 0 0,0 0-1 0 0,0 0 0 0 0,1 0 0 0 0,-1 0 1 0 0,1 0-1 0 0,0-1 0 0 0,-1-2 1 0 0,0-3-10 0 0,0 0-1 0 0,1 0 1 0 0,0 0 0 0 0,1 0-1 0 0,0 0 1 0 0,0 0-1 0 0,1 0 1 0 0,0 0 0 0 0,1 0-1 0 0,0-1 1 0 0,1 1 0 0 0,0 0-1 0 0,0 1 1 0 0,1-1-1 0 0,0 0 1 0 0,1 1 0 0 0,0 0-1 0 0,1 0 1 0 0,2-3 10 0 0,11-19-115 0 0,2 2 1 0 0,1 0 0 0 0,1 1-1 0 0,23-21 115 0 0,61-50-1277 0 0,-69 70-1504 0 0,1 0-3480 0 0,-15 13-5899 0 0</inkml:trace>
  <inkml:trace contextRef="#ctx0" brushRef="#br0" timeOffset="-17082.166">7798 1041 7554 0 0,'0'0'1743'0'0,"0"0"-284"0"0,0 0-152 0 0,0 0 1 0 0,0 0 19 0 0,0 0-98 0 0,0 0-188 0 0,0 0-173 0 0,-32 5-145 0 0,-100 18-122 0 0,127-23-550 0 0,1 1 0 0 0,-1 0-1 0 0,1 0 1 0 0,-1 0 0 0 0,0 0 0 0 0,1 1-1 0 0,0-1 1 0 0,-1 1 0 0 0,1 1 0 0 0,0-1-1 0 0,0 0 1 0 0,0 1 0 0 0,0 0 0 0 0,1 0 0 0 0,-1 0-1 0 0,-2 4-50 0 0,-4 3 156 0 0,-5 2-63 0 0,2 0 0 0 0,-1 0 0 0 0,2 1 0 0 0,-1 1 0 0 0,2 0 0 0 0,0 1 0 0 0,1 0 0 0 0,0 1 0 0 0,1 0 0 0 0,1 0 0 0 0,0 1-1 0 0,2 0 1 0 0,0 0 0 0 0,0 1 0 0 0,2-1 0 0 0,0 1 0 0 0,1 0 0 0 0,1 1 0 0 0,0 9-93 0 0,3-23 27 0 0,0-1 1 0 0,0 1-1 0 0,1 0 1 0 0,-1-1-1 0 0,1 0 1 0 0,0 1-1 0 0,0-1 0 0 0,1 0 1 0 0,-1 0-1 0 0,1 0 1 0 0,0 0-1 0 0,0 0 1 0 0,0-1-1 0 0,1 1 0 0 0,-1-1 1 0 0,1 0-1 0 0,0 0 1 0 0,0 0-1 0 0,0 0 1 0 0,0-1-1 0 0,0 0 0 0 0,0 0 1 0 0,1 0-1 0 0,-1 0 1 0 0,1-1-1 0 0,-1 1 1 0 0,6 0-28 0 0,1 0 107 0 0,0 0 0 0 0,1-1 0 0 0,-1 0 1 0 0,1-1-1 0 0,-1 0 0 0 0,1 0 0 0 0,-1-1 1 0 0,1-1-1 0 0,-1 0 0 0 0,0-1 0 0 0,6-2-107 0 0,22-12 224 0 0,-1-2-1 0 0,0-2 1 0 0,-2-2-1 0 0,-1-1 0 0 0,0-1 1 0 0,-2-3-1 0 0,-1 0 0 0 0,-1-2 1 0 0,-2-1-1 0 0,13-19-223 0 0,-15 21 60 0 0,-2 0 0 0 0,-1-2-1 0 0,-1-1 1 0 0,-1-1 0 0 0,-2 0 0 0 0,-2-2-1 0 0,-1 0 1 0 0,-2-1 0 0 0,-1-1 0 0 0,-2 0-1 0 0,-1-1 1 0 0,-2 0 0 0 0,-2 0-1 0 0,2-38-59 0 0,-7 57-3 0 0,-1-1-1 0 0,0 0 0 0 0,-2 0 0 0 0,-1 0 0 0 0,0 0 0 0 0,-1 0 0 0 0,-1 1 1 0 0,-1-1-1 0 0,-1 1 0 0 0,-1 0 0 0 0,0 1 0 0 0,-1 0 0 0 0,-1 0 0 0 0,-1 1 1 0 0,0 0-1 0 0,-2 0 0 0 0,0 1 0 0 0,-8-8 4 0 0,14 19-11 0 0,1 0 0 0 0,-2 0 0 0 0,1 0 0 0 0,0 1 0 0 0,-1 0 0 0 0,0 1 0 0 0,0-1 0 0 0,0 1 0 0 0,0 1 0 0 0,0-1 0 0 0,-1 1 0 0 0,1 0 0 0 0,-1 1 0 0 0,0 0 0 0 0,1 0 0 0 0,-1 1 0 0 0,0 0 0 0 0,1 0 0 0 0,-1 1 0 0 0,0 0 0 0 0,1 0 0 0 0,-1 0 0 0 0,1 1 0 0 0,-1 1 0 0 0,1-1 0 0 0,0 1 0 0 0,0 0 0 0 0,0 1 0 0 0,0 0 0 0 0,1 0 0 0 0,-1 0 0 0 0,1 1 0 0 0,0 0 0 0 0,1 0 0 0 0,-1 0 0 0 0,1 1 0 0 0,0 0 0 0 0,0 0 0 0 0,1 0 0 0 0,-1 0 0 0 0,0 4 11 0 0,-6 15 22 0 0,1 0-1 0 0,1 0 1 0 0,1 1 0 0 0,1 1-1 0 0,2-1 1 0 0,0 1-1 0 0,2 0 1 0 0,1 0-1 0 0,1 0 1 0 0,2 0-1 0 0,0 0 1 0 0,4 17-22 0 0,3-1 112 0 0,1 0 0 0 0,2-1 0 0 0,2 0 1 0 0,2-1-1 0 0,1 0 0 0 0,3-1 0 0 0,1-1 0 0 0,1-1 0 0 0,3-1 1 0 0,25 31-113 0 0,164 179 1591 0 0,-176-219-2808 0 0,-6-23-7717 0 0,-23-5-2241 0 0</inkml:trace>
  <inkml:trace contextRef="#ctx0" brushRef="#br0" timeOffset="-16832.409">8656 1229 10002 0 0,'0'0'2633'0'0,"0"0"-2073"0"0,0 0-352 0 0,0 0-80 0 0,0 0-56 0 0,-70 199-88 0 0,70-181-160 0 0,6-3-280 0 0,1 0-520 0 0,4-4-1521 0 0,-5-8-6985 0 0</inkml:trace>
  <inkml:trace contextRef="#ctx0" brushRef="#br0" timeOffset="-16582.549">8584 688 17556 0 0,'0'0'344'0'0,"0"0"-400"0"0,0 0-144 0 0,0 0-40 0 0,0 0 24 0 0,0 0 48 0 0,0 0-56 0 0,0 0-152 0 0,0 0-345 0 0,0 0-695 0 0,0 0-2241 0 0,0 0-6969 0 0</inkml:trace>
  <inkml:trace contextRef="#ctx0" brushRef="#br0" timeOffset="-15742.009">9317 997 12323 0 0,'0'0'2852'0'0,"0"0"-1277"0"0,0 0-476 0 0,0 0 3 0 0,0 0-21 0 0,0 0-70 0 0,0 0-105 0 0,0 0-126 0 0,-31-1-81 0 0,-97 1-73 0 0,50 16 167 0 0,65-9-620 0 0,-2 0-127 0 0,1 1-1 0 0,-1 0 1 0 0,2 1-1 0 0,-1 0 1 0 0,1 1-1 0 0,1 1 1 0 0,0 0-1 0 0,0 1 1 0 0,1 0-1 0 0,1 1 1 0 0,0 0-1 0 0,0 0 1 0 0,2 1-1 0 0,-1 0 1 0 0,2 1-1 0 0,0 0 1 0 0,1 0-1 0 0,0 1 1 0 0,1-1-1 0 0,1 1 1 0 0,1 0-1 0 0,0 0 1 0 0,1 1-1 0 0,1-1 1 0 0,0 1-46 0 0,1-11 1 0 0,0-1-1 0 0,0 0 1 0 0,1 0 0 0 0,0 1 0 0 0,0-1 0 0 0,0 0 0 0 0,1 0 0 0 0,0 0 0 0 0,0 0 0 0 0,0 0 0 0 0,0 0 0 0 0,1-1 0 0 0,0 1 0 0 0,0-1-1 0 0,0 1 1 0 0,0-1 0 0 0,1 0 0 0 0,0-1 0 0 0,0 1 0 0 0,0 0 0 0 0,0-1 0 0 0,0 0 0 0 0,1 0 0 0 0,-1-1 0 0 0,1 1 0 0 0,0-1 0 0 0,0 0 0 0 0,0 0-1 0 0,0 0 1 0 0,0-1 0 0 0,0 1 0 0 0,0-2 0 0 0,1 1 0 0 0,-1 0 0 0 0,0-1 0 0 0,2 0-1 0 0,8 0 26 0 0,86-15 237 0 0,-79 4-207 0 0,-1-1-1 0 0,0-1 1 0 0,0 0-1 0 0,-2-2 1 0 0,0-1-1 0 0,0 0 1 0 0,-1-1-1 0 0,6-10-55 0 0,158-211 166 0 0,-133 189-68 0 0,-59 97 344 0 0,-1-8 230 0 0,11-39-612 0 0,0-1-16 0 0,0 0-3 0 0,0 0 6 0 0,0 0 2 0 0,0 0 13 0 0,0 0 22 0 0,0 0-16 0 0,0 0-10 0 0,0 0 0 0 0,0 0-17 0 0,0 0 14 0 0,0 0 12 0 0,0 0-11 0 0,0 0-14 0 0,0 0 1 0 0,0 0 6 0 0,0 0-9 0 0,0 0 11 0 0,0 0-7 0 0,0 0-20 0 0,0 0 5 0 0,0 0 2 0 0,0 0-6 0 0,0 0-1 0 0,0 0-1 0 0,0 0-11 0 0,0 0-16 0 0,0 0 16 0 0,0 0-11 0 0,-18 58 41 0 0,1 61-46 0 0,17-116 4 0 0,0 1 0 0 0,0 0 0 0 0,0-1 0 0 0,0 1 1 0 0,1-1-1 0 0,-1 1 0 0 0,1-1 0 0 0,0 1 0 0 0,0-1 0 0 0,0 1 1 0 0,1-1-1 0 0,-1 0 0 0 0,1 1 0 0 0,0-1 0 0 0,-1 0 0 0 0,2 0 1 0 0,-1 0-1 0 0,0-1 0 0 0,0 1 0 0 0,1-1 0 0 0,0 1 1 0 0,-1-1-1 0 0,1 0 0 0 0,0 0 0 0 0,0 0 0 0 0,0 0 0 0 0,1 0 1 0 0,-1-1-1 0 0,0 1 0 0 0,1-1 0 0 0,-1 0 0 0 0,0 0 0 0 0,1 0 1 0 0,-1-1-1 0 0,1 1 0 0 0,0-1 0 0 0,-1 0 0 0 0,2 0 0 0 0,64-6-260 0 0,-43 7-786 0 0,-17 3-2335 0 0,1 0-6213 0 0,-5-3-2874 0 0</inkml:trace>
  <inkml:trace contextRef="#ctx0" brushRef="#br0" timeOffset="-14612.945">10352 1067 2657 0 0,'0'0'2848'0'0,"0"0"-1074"0"0,0 0-299 0 0,0 0 172 0 0,0 0 167 0 0,0 0 1 0 0,0 0-226 0 0,0 0-275 0 0,0 0-223 0 0,0 0-136 0 0,0 0-100 0 0,0 0-69 0 0,0 0-53 0 0,-19-14-64 0 0,-58-43-50 0 0,23 39 250 0 0,43 19-682 0 0,-6-2-1 0 0,0 2 0 0 0,1 0 0 0 0,-1 1 0 0 0,1 1 0 0 0,0 0 0 0 0,0 1 0 0 0,0 1 0 0 0,0 1 0 0 0,1 0 0 0 0,-1 1 0 0 0,2 0 1 0 0,-1 1-187 0 0,3-2 55 0 0,0 0 1 0 0,1 1-1 0 0,0 0 1 0 0,0 1-1 0 0,0 0 1 0 0,1 1 0 0 0,1 0-1 0 0,-1 0 1 0 0,1 1-1 0 0,1 0 1 0 0,0 1-1 0 0,1 0 1 0 0,0 0-1 0 0,0 0 1 0 0,1 1 0 0 0,1 0-1 0 0,0 1 1 0 0,-3 11-56 0 0,6-20 7 0 0,1 0 0 0 0,0 0 1 0 0,1 0-1 0 0,-1 0 1 0 0,1 1-1 0 0,0-1 0 0 0,0 0 1 0 0,0 0-1 0 0,1 0 0 0 0,-1 1 1 0 0,1-1-1 0 0,0 0 0 0 0,0 0 1 0 0,1 0-1 0 0,-1 0 1 0 0,1 0-1 0 0,0 0 0 0 0,0-1 1 0 0,0 1-1 0 0,0-1 0 0 0,1 1 1 0 0,0-1-1 0 0,0 1-7 0 0,6 1 38 0 0,0 0 0 0 0,1-1 0 0 0,0 0-1 0 0,0 0 1 0 0,0-1 0 0 0,0 0 0 0 0,1-1 0 0 0,-1 0-1 0 0,1-1 1 0 0,0 0 0 0 0,-1 0 0 0 0,1-1 0 0 0,-1-1-1 0 0,1 0 1 0 0,0 0 0 0 0,-1-1 0 0 0,1 0 0 0 0,-1-1-1 0 0,0 0 1 0 0,0-1 0 0 0,0 0 0 0 0,-1-1 0 0 0,1 0-1 0 0,-1 0 1 0 0,0-1 0 0 0,5-4-38 0 0,203-150 543 0 0,-133 92-326 0 0,-48 32-45 0 0,-35 36-168 0 0,0 0 1 0 0,0 0-1 0 0,0 0 0 0 0,0 0 0 0 0,0 0 0 0 0,0 1 0 0 0,0-1 0 0 0,0 0 1 0 0,0 1-1 0 0,0-1 0 0 0,0 1 0 0 0,0-1 0 0 0,0 1 0 0 0,0-1 1 0 0,0 1-1 0 0,-1 0 0 0 0,1 0 0 0 0,0-1 0 0 0,0 1 0 0 0,-1 0 0 0 0,1 0 1 0 0,0 0-1 0 0,-1-1 0 0 0,1 1 0 0 0,-1 0 0 0 0,1 0 0 0 0,-1 0 1 0 0,0 0-1 0 0,1 0 0 0 0,-1 0 0 0 0,0 0 0 0 0,0 0 0 0 0,0 0 0 0 0,0 0 1 0 0,1 0-1 0 0,-1 0 0 0 0,-1 1 0 0 0,1-1 0 0 0,0 0 0 0 0,0 0 1 0 0,0 0-6 0 0,1 6 31 0 0,22 194 327 0 0,-21-142-322 0 0,12 441 61 0 0,-18-435-62 0 0,-3 1 0 0 0,-3-1-1 0 0,-3-1 1 0 0,-6 14-34 0 0,13-53-3 0 0,-1-1-1 0 0,-2 1 1 0 0,0-1-1 0 0,-2-1 1 0 0,0 0 0 0 0,-1-1-1 0 0,-2 0 1 0 0,0-1-1 0 0,-1 0 1 0 0,-1-1 0 0 0,-5 3 3 0 0,20-21 1 0 0,0-1-1 0 0,0 1 1 0 0,0-1 0 0 0,0 0 0 0 0,0 1 0 0 0,-1-1-1 0 0,1 0 1 0 0,0 0 0 0 0,-1 1 0 0 0,1-1 0 0 0,-1 0 0 0 0,1-1-1 0 0,-1 1 1 0 0,0 0 0 0 0,1 0 0 0 0,-1-1 0 0 0,0 1-1 0 0,0-1 1 0 0,1 1 0 0 0,-1-1 0 0 0,0 0 0 0 0,0 0 0 0 0,1 1-1 0 0,-1-1 1 0 0,0 0 0 0 0,0-1 0 0 0,0 1 0 0 0,1 0-1 0 0,-1-1 1 0 0,0 1 0 0 0,0-1 0 0 0,1 1 0 0 0,-1-1 0 0 0,0 0-1 0 0,1 1 1 0 0,-1-1 0 0 0,1 0 0 0 0,-1 0 0 0 0,0-1-1 0 0,-1-13-8 0 0,0 0 1 0 0,2 1-1 0 0,0-1 0 0 0,0 0 1 0 0,2 0-1 0 0,-1 0 1 0 0,2 1-1 0 0,0-1 0 0 0,1 0 1 0 0,0 1-1 0 0,2 0 1 0 0,-1 0-1 0 0,2 0 1 0 0,-1 0-1 0 0,2 1 0 0 0,3-6 8 0 0,-3 3 2 0 0,136-307-216 0 0,56-71 214 0 0,-174 349-17 0 0,16-28-50 0 0,-2 0 1 0 0,-4-3 0 0 0,-3-1-1 0 0,-4-1 1 0 0,0-11 66 0 0,-15-51-173 0 0,-14 138 170 0 0,1 0 1 0 0,0 0-1 0 0,-1 0 1 0 0,1 0-1 0 0,-1 0 1 0 0,0 0 0 0 0,0 0-1 0 0,0 0 1 0 0,0 0-1 0 0,0 0 1 0 0,0 1 0 0 0,0-1-1 0 0,-1 0 1 0 0,1 1-1 0 0,-1-1 1 0 0,1 1-1 0 0,-1-1 1 0 0,1 1 0 0 0,-1 0-1 0 0,0 0 1 0 0,0-1-1 0 0,0 1 1 0 0,1 0-1 0 0,-1 1 1 0 0,0-1 0 0 0,0 0-1 0 0,0 1 1 0 0,0-1-1 0 0,-1 1 1 0 0,1-1 0 0 0,0 1-1 0 0,0 0 1 0 0,0 0-1 0 0,0 0 1 0 0,0 0-1 0 0,0 0 1 0 0,-2 1 2 0 0,-76 27-152 0 0,67-19 149 0 0,0 0 0 0 0,0 0-1 0 0,1 1 1 0 0,1 1 0 0 0,0 0 0 0 0,0 1 0 0 0,1 0-1 0 0,1 0 1 0 0,0 1 0 0 0,1 0 0 0 0,0 0-1 0 0,-5 13 4 0 0,12-22-1 0 0,1-1 0 0 0,-1 1 0 0 0,1-1 0 0 0,0 1 0 0 0,0-1 0 0 0,0 1 0 0 0,1-1 0 0 0,-1 1 0 0 0,1-1 0 0 0,0 1 0 0 0,0-1 0 0 0,0 1 0 0 0,0-1 0 0 0,0 0 0 0 0,1 1 0 0 0,-1-1 0 0 0,1 0 0 0 0,0 0 0 0 0,0 0 0 0 0,1-1 0 0 0,-1 1 0 0 0,0 0 0 0 0,1-1 0 0 0,-1 1 0 0 0,1-1 0 0 0,0 0 0 0 0,0 0 0 0 0,0 0 0 0 0,0 0 0 0 0,0-1 0 0 0,1 1 0 0 0,-1-1 0 0 0,0 0 0 0 0,1 0 0 0 0,-1 0 0 0 0,1 0 0 0 0,-1 0 0 0 0,1-1 0 0 0,-1 0 0 0 0,1 0 0 0 0,-1 0 0 0 0,3 0 1 0 0,155 4 90 0 0,194-33-64 0 0,-353 30-19 0 0,0 0 1 0 0,0 1-1 0 0,0-1 1 0 0,0 1 0 0 0,0 0-1 0 0,0 0 1 0 0,0-1-1 0 0,-1 1 1 0 0,1 0-1 0 0,-1 0 1 0 0,1 1-1 0 0,-1-1 1 0 0,0 0 0 0 0,0 0-1 0 0,0 1 1 0 0,0-1-1 0 0,0 0 1 0 0,0 1-1 0 0,-1-1 1 0 0,1 1-1 0 0,-1-1 1 0 0,0 1 0 0 0,0-1-1 0 0,0 1 1 0 0,0-1-1 0 0,0 1 1 0 0,0 0-1 0 0,-1-1 1 0 0,1 1-1 0 0,-1-1 1 0 0,1 0-1 0 0,-1 1 1 0 0,-1 1-8 0 0,1 5 36 0 0,-79 226 58 0 0,80-234-153 0 0,0 0 1 0 0,1 0 0 0 0,-1 1 0 0 0,0-1 0 0 0,1 0 0 0 0,-1 0-1 0 0,1 0 1 0 0,-1 0 0 0 0,1 0 0 0 0,-1 0 0 0 0,1 0 0 0 0,0 0 0 0 0,0 0-1 0 0,0 0 1 0 0,-1 0 0 0 0,1 0 0 0 0,0 0 0 0 0,0 0 0 0 0,0-1-1 0 0,0 1 1 0 0,1 0 0 0 0,-1-1 0 0 0,0 1 0 0 0,0-1 0 0 0,0 1-1 0 0,0-1 1 0 0,1 1 0 0 0,-1-1 0 0 0,0 0 0 0 0,0 0 0 0 0,0 0-1 0 0,1 0 1 0 0,-1 0 0 0 0,0 0 0 0 0,0 0 0 0 0,1 0 0 0 0,-1 0 0 0 0,0 0-1 0 0,1-1 59 0 0,54-8-4473 0 0,-38 2 2075 0 0,1 0-4015 0 0,-4 3-5022 0 0</inkml:trace>
  <inkml:trace contextRef="#ctx0" brushRef="#br0" timeOffset="-14291.135">11686 1067 7674 0 0,'0'0'3408'0'0,"0"0"-502"0"0,0 0-506 0 0,0 0-353 0 0,0 0-271 0 0,0 0-293 0 0,0 0-316 0 0,0 0-290 0 0,0 0-246 0 0,0 0-169 0 0,0 0-92 0 0,0 0-35 0 0,0 0-28 0 0,-26 10-27 0 0,-87 34-53 0 0,37 9 53 0 0,62-39-218 0 0,3-4-21 0 0,0-2-20 0 0,1 0 0 0 0,-1 1 0 0 0,1 0 0 0 0,1 0 0 0 0,0 1 0 0 0,0 0 0 0 0,1 1 0 0 0,0 0 0 0 0,1 0 0 0 0,0 1 0 0 0,0 0 0 0 0,2 0 0 0 0,-1 0 0 0 0,2 1 0 0 0,0-1 0 0 0,0 1 0 0 0,1 0 0 0 0,1 1 0 0 0,0-1-1 0 0,0 13-20 0 0,4-23 7 0 0,0 1 0 0 0,0 0 0 0 0,0-1 0 0 0,0 0 0 0 0,1 1 0 0 0,0-1 0 0 0,-1 0 0 0 0,1 0 0 0 0,0-1 0 0 0,1 1 0 0 0,-1 0 0 0 0,0-1 0 0 0,1 0-1 0 0,-1 0 1 0 0,1 0 0 0 0,0 0 0 0 0,0-1 0 0 0,0 1 0 0 0,0-1 0 0 0,0 0 0 0 0,0 0 0 0 0,0-1 0 0 0,0 1 0 0 0,0-1 0 0 0,0 0 0 0 0,0 0 0 0 0,0 0-1 0 0,0 0 1 0 0,0-1 0 0 0,1 0 0 0 0,1 0-7 0 0,1 1 26 0 0,7-3 23 0 0,0 0 1 0 0,1-1 0 0 0,-2 0 0 0 0,1-1 0 0 0,0-1 0 0 0,-1 0 0 0 0,0-1-1 0 0,0 0 1 0 0,-1-1 0 0 0,0-1 0 0 0,-1 0 0 0 0,1 0 0 0 0,1-4-50 0 0,150-173 410 0 0,-107 155-424 0 0,-41 62 8 0 0,24 59 65 0 0,-21-43-1322 0 0,3-2-3585 0 0,-16-34-1508 0 0,-1-3-5874 0 0</inkml:trace>
  <inkml:trace contextRef="#ctx0" brushRef="#br0" timeOffset="-13827.804">12080 1490 18268 0 0,'0'0'1165'0'0,"0"0"-248"0"0,0 0 16 0 0,0 0 82 0 0,0 0 15 0 0,0 0-111 0 0,0 0-175 0 0,0 0-166 0 0,0 0-95 0 0,26-34-97 0 0,82-107-96 0 0,-44 62 53 0 0,33-16-113 0 0,-97 95-233 0 0,0 1 1 0 0,-1-1 0 0 0,1 0 0 0 0,0 1 0 0 0,0-1 0 0 0,0 0 0 0 0,-1 0 0 0 0,1 1 0 0 0,0-1 0 0 0,0 0 0 0 0,0 1 0 0 0,0-1 0 0 0,0 1 0 0 0,0-1 0 0 0,0 0 0 0 0,0 1 0 0 0,0-1 0 0 0,0 0 0 0 0,0 1 0 0 0,0-1 0 0 0,0 0 0 0 0,0 1 0 0 0,0-1 0 0 0,0 0 0 0 0,0 1 0 0 0,0-1 0 0 0,0 0 0 0 0,0 1 0 0 0,0-1 0 0 0,1 0 0 0 0,-1 1 0 0 0,0-1-1 0 0,0 0 1 0 0,0 1 0 0 0,1-1 0 0 0,-1 0 0 0 0,0 0 0 0 0,1 0 0 0 0,-1 1 0 0 0,0-1 0 0 0,0 0 0 0 0,1 0 0 0 0,-1 0 0 0 0,0 1 0 0 0,1-1 0 0 0,-1 0 0 0 0,0 0 0 0 0,1 0 0 0 0,-1 0 0 0 0,0 0 0 0 0,1 0 0 0 0,-1 0 0 0 0,0 0 0 0 0,1 0 0 0 0,-1 0 0 0 0,1 0 0 0 0,-1 0 0 0 0,0 0 0 0 0,1 0 0 0 0,-1 0 0 0 0,0 0 0 0 0,1 0 0 0 0,-1 0 0 0 0,0 0-1 0 0,1-1 1 0 0,-1 1 0 0 0,0 0 0 0 0,1 0 2 0 0,-7 31 34 0 0,-8 6-29 0 0,9-24 5 0 0,0 0 0 0 0,0 1 0 0 0,1-1 0 0 0,1 1 0 0 0,0 0 0 0 0,1 0 0 0 0,0 0 0 0 0,1 0 0 0 0,1 12-10 0 0,2-24 8 0 0,0-1 1 0 0,0 0-1 0 0,0 0 0 0 0,0 0 0 0 0,0 0 0 0 0,0 0 0 0 0,0-1 1 0 0,0 1-1 0 0,0-1 0 0 0,0 1 0 0 0,0-1 0 0 0,1 0 1 0 0,-1 0-1 0 0,0 0 0 0 0,0 0 0 0 0,0 0 0 0 0,0 0 0 0 0,1 0 1 0 0,-1-1-1 0 0,0 1 0 0 0,0-1 0 0 0,1 0-8 0 0,110-85 507 0 0,-58 33-306 0 0,-39 35-164 0 0,1 1 0 0 0,1 0 0 0 0,0 1 0 0 0,2 2 1 0 0,-1 0-1 0 0,2 0 0 0 0,0 2 0 0 0,0 1 0 0 0,14-5-37 0 0,-33 15 6 0 0,-1 1 1 0 0,0-1-1 0 0,1 1 1 0 0,-1 0 0 0 0,1 0-1 0 0,-1 0 1 0 0,1 0-1 0 0,-1 0 1 0 0,1 0-1 0 0,-1 0 1 0 0,1 0 0 0 0,-1 0-1 0 0,1 1 1 0 0,-1-1-1 0 0,1 1 1 0 0,-1-1-1 0 0,0 1 1 0 0,1-1 0 0 0,-1 1-1 0 0,0 0 1 0 0,1 0-1 0 0,-1 0 1 0 0,0-1-1 0 0,0 1 1 0 0,0 0 0 0 0,0 1-1 0 0,0-1 1 0 0,0 0-1 0 0,0 0 1 0 0,0 0-1 0 0,0 1 1 0 0,-1-1 0 0 0,1 0-1 0 0,0 1 1 0 0,-1-1-1 0 0,1 0 1 0 0,-1 1-1 0 0,1-1 1 0 0,-1 1 0 0 0,0-1-1 0 0,0 1 1 0 0,0-1-1 0 0,0 1 1 0 0,0-1-1 0 0,0 1 1 0 0,0-1 0 0 0,0 1-1 0 0,0-1 1 0 0,-1 1-1 0 0,1-1 1 0 0,-1 0-1 0 0,1 1 1 0 0,-1-1 0 0 0,1 1-1 0 0,-1-1 1 0 0,0 0-7 0 0,1 8 33 0 0,0-8-28 0 0,12 116 267 0 0,-11-113-289 0 0,0-1 1 0 0,0 1 0 0 0,1-1 0 0 0,-1 0 0 0 0,1 1-1 0 0,0-1 1 0 0,0 0 0 0 0,0 0 0 0 0,0 0 0 0 0,0 0-1 0 0,1-1 1 0 0,-1 1 0 0 0,1 0 0 0 0,-1-1 0 0 0,1 0-1 0 0,0 0 1 0 0,0 0 0 0 0,1 0 0 0 0,-1 0 0 0 0,0 0 0 0 0,0-1-1 0 0,1 0 1 0 0,-1 0 0 0 0,1 0 0 0 0,-1 0 0 0 0,1 0-1 0 0,0-1 1 0 0,-1 1 0 0 0,1-1 0 0 0,2 0 16 0 0,73-11-3062 0 0,-55 2-1412 0 0,0-4-4612 0 0,-12 6-2989 0 0</inkml:trace>
  <inkml:trace contextRef="#ctx0" brushRef="#br0" timeOffset="-13530.054">13483 916 11682 0 0,'0'0'3093'0'0,"0"0"-727"0"0,0 0-462 0 0,0 0-150 0 0,0 0-123 0 0,0 0-164 0 0,0 0-288 0 0,0 0-324 0 0,0 0-268 0 0,0 0-215 0 0,0 0-98 0 0,0 0-59 0 0,0 0-56 0 0,-14 6-34 0 0,-113 58 75 0 0,125-63-203 0 0,1-1 0 0 0,-1 1 0 0 0,0 0 0 0 0,1 0 0 0 0,-1 0 0 0 0,1 0 0 0 0,-1 0 0 0 0,1 0 0 0 0,0 1 0 0 0,0-1 1 0 0,-1 0-1 0 0,1 1 0 0 0,0-1 0 0 0,0 0 0 0 0,0 1 0 0 0,0 0 0 0 0,1-1 0 0 0,-1 1 0 0 0,0 0 0 0 0,1-1 0 0 0,-1 1 0 0 0,1 0 0 0 0,-1-1 0 0 0,1 1 0 0 0,0 0 0 0 0,0 0 0 0 0,0 0 0 0 0,0-1 0 0 0,0 1 0 0 0,0 0 0 0 0,0 0 0 0 0,1-1 0 0 0,-1 1 0 0 0,1 1 3 0 0,77 34-23 0 0,-70-35 23 0 0,1 1 0 0 0,-1 0 1 0 0,0 0-1 0 0,-1 0 0 0 0,1 1 1 0 0,-1 0-1 0 0,1 1 1 0 0,-1 0-1 0 0,-1 0 0 0 0,1 0 1 0 0,-1 1-1 0 0,1 0 1 0 0,-2 0-1 0 0,1 1 0 0 0,-1-1 1 0 0,0 1-1 0 0,0 0 1 0 0,-1 1-1 0 0,0-1 0 0 0,-1-1 29 0 0,-1 0-1 0 0,1-1 1 0 0,-1 1 0 0 0,-1 0-1 0 0,1 0 1 0 0,-1 0 0 0 0,0 0-1 0 0,0 0 1 0 0,-1 1 0 0 0,0-1-1 0 0,0 0 1 0 0,-1 0 0 0 0,1 0-1 0 0,-1 0 1 0 0,0 0 0 0 0,-1 0-1 0 0,0 0 1 0 0,0 0 0 0 0,0 0-1 0 0,0 0 1 0 0,-1-1 0 0 0,0 0-1 0 0,0 1 1 0 0,-1-1 0 0 0,0 0-1 0 0,1 0 1 0 0,-2-1 0 0 0,-2 4-29 0 0,-3 1 37 0 0,1 0 1 0 0,-1 0 0 0 0,0-1-1 0 0,-1-1 1 0 0,1 0-1 0 0,-2 0 1 0 0,1-1 0 0 0,-1 0-1 0 0,0-1 1 0 0,0-1-1 0 0,0 0 1 0 0,-1 0 0 0 0,1-1-1 0 0,-1-1 1 0 0,-6 1-38 0 0,7-29-1354 0 0,13 10-1665 0 0,-1 7-1773 0 0,0 1-7698 0 0</inkml:trace>
  <inkml:trace contextRef="#ctx0" brushRef="#br0" timeOffset="-10694.409">0 2208 8266 0 0,'0'0'925'0'0,"0"0"-1038"0"0,0 0-371 0 0,0 0 106 0 0,0 0 250 0 0,0 0 219 0 0,0 0 130 0 0,0 0 134 0 0,0 0 152 0 0,0 0 152 0 0,37-5 86 0 0,116-18 15 0 0,48 3 2058 0 0,647-5 3110 0 0,-280 6-4873 0 0,46 12-417 0 0,1655 7 1045 0 0,-1154-7-1161 0 0,-45-8-9 0 0,-117-4-31 0 0,43-10-360 0 0,328-59 300 0 0,65 24 236 0 0,-678 21 17 0 0,-516 21-115 0 0,-50 22-95 0 0,158-14 143 0 0,-134 8-336 0 0,130 14-272 0 0,80-4 147 0 0,-172-11-100 0 0,-141 3-31 0 0,-66 4-33 0 0,0 0-21 0 0,0 0 4 0 0,-22-8-3006 0 0,9 5-3209 0 0,4 0-5884 0 0</inkml:trace>
  <inkml:trace contextRef="#ctx0" brushRef="#br0" timeOffset="-9996.979">14184 1049 6369 0 0,'0'0'1405'0'0,"0"0"-522"0"0,0 0 74 0 0,0 0 333 0 0,0 0 298 0 0,0 0 139 0 0,0 0-71 0 0,0 0-175 0 0,0 0-189 0 0,0 0-172 0 0,0 0-160 0 0,0 0-122 0 0,10-8-87 0 0,29-21-47 0 0,-29 21-19 0 0,-10 8-51 0 0,-18 18 1620 0 0,18-17-2196 0 0,0-1-7 0 0,0 0-2 0 0,0 0-18 0 0,0 0 0 0 0,0 0 2 0 0,0 0 6 0 0,0 0 2 0 0,0 0 11 0 0,23-30 670 0 0,-25 29-666 0 0,-2 0 0 0 0,1-1 0 0 0,0 1 0 0 0,0 0 0 0 0,0 1 0 0 0,0-1 0 0 0,-1 1 0 0 0,1-1 0 0 0,0 1 0 0 0,0 0 0 0 0,-1 0 0 0 0,1 0 0 0 0,0 1 0 0 0,-1-1 0 0 0,1 1 0 0 0,0 0 0 0 0,0 0 0 0 0,0 0 0 0 0,-3 1-56 0 0,2-1 93 0 0,-37 10-13 0 0,40-11-68 0 0,1 0 7 0 0,0 0 4 0 0,0 0-25 0 0,0 0-23 0 0,0 0-52 0 0,11 0 28 0 0,162-44 7 0 0,-170 44 62 0 0,-1 5-3408 0 0,-7 1 2307 0 0,-3 3-2997 0 0,3-4-2385 0 0,2 0-5776 0 0</inkml:trace>
  <inkml:trace contextRef="#ctx0" brushRef="#br0" timeOffset="-9445.956">14389 1317 7274 0 0,'0'0'2296'0'0,"0"0"-1024"0"0,0 0-214 0 0,0 0 199 0 0,0 0 200 0 0,0 0 91 0 0,0 0-76 0 0,0 0-150 0 0,0 0-180 0 0,0 0-157 0 0,0 0-114 0 0,0 0-101 0 0,0 0-72 0 0,0 1 860 0 0,-68 20-47 0 0,62-19-933 0 0,35-7-46 0 0,-28 5-436 0 0,-1 0 14 0 0,0 0 10 0 0,0 0 7 0 0,-24 4 461 0 0,-50 24-28 0 0,69-26-337 0 0,1 0-2039 0 0,0-1-7001 0 0,2-1-3934 0 0</inkml:trace>
  <inkml:trace contextRef="#ctx0" brushRef="#br0" timeOffset="13714.01">6720 2985 272 0 0,'0'0'1543'0'0,"0"0"-85"0"0,0 0 79 0 0,0 0 218 0 0,0 0 191 0 0,0 0 32 0 0,0 0-135 0 0,0 0-224 0 0,0 0-263 0 0,0 0-266 0 0,0 0-195 0 0,-5-4-139 0 0,-18-26 1692 0 0,17 27 2352 0 0,3 17-3534 0 0,3 26-1949 0 0,0-34 1183 0 0,-4 165 285 0 0,1-62-402 0 0,4 1 0 0 0,10 58-383 0 0,6 38 576 0 0,-17-205-535 0 0,0-1-3 0 0,0 0 4 0 0,0 0-8 0 0,0 0-12 0 0,0 0-7 0 0,0 0 9 0 0,0 0-8 0 0,0 0 9 0 0,0 0-5 0 0,0 0 2 0 0,0 0 2 0 0,0 0 21 0 0,0 0-11 0 0,0 0-21 0 0,0 0-18 0 0,0 0 14 0 0,0 0 0 0 0,0 0-3 0 0,0 0-8 0 0,0 0 14 0 0,0 0 3 0 0,0 0-4 0 0,0 0 3 0 0,0 0 4 0 0,0 0 3 0 0,0 0-4 0 0,0 0-1 0 0,0 0 2 0 0,-22-18 730 0 0,-94-1-852 0 0,66 16 74 0 0,-121 0 30 0 0,-81-5 46 0 0,82 7-10 0 0,76 12 49 0 0,-95-7 150 0 0,130-4-227 0 0,59 0-12 0 0,0 0 14 0 0,0 0 10 0 0,0 0 14 0 0,0 0-21 0 0,0 0-45 0 0,0 0 27 0 0,0 0-1 0 0,-17 8 6 0 0,-46 13-41 0 0,56-19-108 0 0,25-21-1105 0 0,11 2-861 0 0,-9 9-5256 0 0,-9 7-5080 0 0</inkml:trace>
  <inkml:trace contextRef="#ctx0" brushRef="#br0" timeOffset="15245.605">6729 2948 0 0 0,'0'0'701'0'0,"0"0"638"0"0,0 0 350 0 0,0 0 206 0 0,0 0 41 0 0,0 0-121 0 0,0 0-160 0 0,0 0-162 0 0,0 0-145 0 0,0 0-132 0 0,0 0-156 0 0,0 0-139 0 0,-2-3-103 0 0,1 1-344 0 0,-3-5-509 0 0,1 5 4120 0 0,-31 38-2167 0 0,11-14-1785 0 0,-2-1 0 0 0,0-2-1 0 0,-1 0 1 0 0,-1-2 0 0 0,0-1 0 0 0,-1-1 0 0 0,-1-1 0 0 0,-1-2-133 0 0,-14 7 771 0 0,274-1-62 0 0,27-29-205 0 0,-244 10-687 0 0,-14 1 207 0 0,1 0 0 0 0,0 0 1 0 0,0-1-1 0 0,-1 1 0 0 0,1 0 0 0 0,0 0 0 0 0,0-1 1 0 0,-1 1-1 0 0,1 0 0 0 0,0-1 0 0 0,0 1 0 0 0,0 0 0 0 0,0-1 1 0 0,-1 1-1 0 0,1 0 0 0 0,0-1 0 0 0,0 1 0 0 0,0-1 0 0 0,0 1 1 0 0,0 0-1 0 0,0-1 0 0 0,0 1 0 0 0,0-1 0 0 0,0 1 0 0 0,0 0 1 0 0,0-1-1 0 0,0 1 0 0 0,1 0 0 0 0,-1-1 0 0 0,0 1 0 0 0,0 0 1 0 0,0-1-1 0 0,0 1 0 0 0,1 0 0 0 0,-1-1 0 0 0,0 1 0 0 0,0 0 1 0 0,0-1-1 0 0,1 1 0 0 0,-1 0 0 0 0,0 0 0 0 0,1-1 0 0 0,-1 1 1 0 0,0 0-1 0 0,1 0 0 0 0,-1 0 0 0 0,0-1 0 0 0,1 1 0 0 0,-1 0 1 0 0,0 0-1 0 0,1 0 0 0 0,-1 0 0 0 0,0 0 0 0 0,1 0 0 0 0,-1 0 1 0 0,1 0-1 0 0,-1 0 0 0 0,0 0 0 0 0,1 0 0 0 0,-1 0 0 0 0,1 0 1 0 0,-1 0-1 0 0,0 0 0 0 0,1 0 0 0 0,-1 0 0 0 0,0 0 0 0 0,1 1-24 0 0,-75-101 117 0 0,58 81-99 0 0,0-1 0 0 0,1 0 0 0 0,1-1 1 0 0,1-1-1 0 0,1 0 0 0 0,1-1 1 0 0,-1-6-19 0 0,-3 0-11 0 0,2 25 102 0 0,-13 33-121 0 0,-51 41 76 0 0,-58 41-141 0 0,106-86 130 0 0,29-24-53 0 0,0-1-14 0 0,0 0-22 0 0,0 0-16 0 0,0 0-7 0 0,0 0-25 0 0,0 0-14 0 0,15 4-823 0 0,-1 0-2479 0 0,-6 2-5634 0 0,-8-6-3305 0 0</inkml:trace>
  <inkml:trace contextRef="#ctx0" brushRef="#br0" timeOffset="16194.881">7264 3280 8234 0 0,'0'0'1687'0'0,"0"0"-254"0"0,0 0-14 0 0,0 0 55 0 0,0 0-136 0 0,0 0-226 0 0,0 0-169 0 0,0 0-116 0 0,0 0-69 0 0,0 0-60 0 0,0 0-63 0 0,0 0-74 0 0,0 0-34 0 0,19-5-3 0 0,57-13-10 0 0,-68 16-339 0 0,0 0 0 0 0,-1-1 0 0 0,1 0 0 0 0,0-1 0 0 0,-1 1 1 0 0,0-2-1 0 0,0 1 0 0 0,0-1 0 0 0,0 0 0 0 0,-1 0 1 0 0,0 0-1 0 0,0-1 0 0 0,0 0 0 0 0,4-6-175 0 0,-2 2 137 0 0,-4 6-98 0 0,-1 0 0 0 0,0 0 0 0 0,0 0 0 0 0,0-1-1 0 0,0 1 1 0 0,-1-1 0 0 0,0 0 0 0 0,0 0 0 0 0,0 0 0 0 0,0 0-1 0 0,-1 0 1 0 0,0 0 0 0 0,0 0 0 0 0,-1 0 0 0 0,1-1-1 0 0,-1 1 1 0 0,0 0 0 0 0,0-1 0 0 0,-1-2-39 0 0,-2 6-14 0 0,0-1 0 0 0,0 1 0 0 0,0 0 0 0 0,0 0 0 0 0,0 0 1 0 0,0 1-1 0 0,0-1 0 0 0,-1 1 0 0 0,1 0 0 0 0,-1 0 0 0 0,1 0 0 0 0,-1 0 0 0 0,1 0 0 0 0,-1 1 0 0 0,1 0 1 0 0,-1-1-1 0 0,0 1 0 0 0,1 1 0 0 0,-3-1 14 0 0,-13 3-30 0 0,0 2 0 0 0,-1-1 0 0 0,2 2 0 0 0,-1 1 1 0 0,1 0-1 0 0,0 1 0 0 0,0 1 0 0 0,1 1 0 0 0,0 1 0 0 0,1 0 1 0 0,0 1-1 0 0,1 0 0 0 0,0 2 0 0 0,1-1 0 0 0,1 2 0 0 0,-1 0 30 0 0,9-10 26 0 0,-1 0 0 0 0,1 0 0 0 0,0 0-1 0 0,1 1 1 0 0,-1 0 0 0 0,1 0-1 0 0,0 0 1 0 0,0 0 0 0 0,1 1 0 0 0,0-1-1 0 0,0 1 1 0 0,1 0 0 0 0,-1 0-1 0 0,1 0 1 0 0,1 0 0 0 0,0 0 0 0 0,0 0-1 0 0,0 1 1 0 0,1-1 0 0 0,0 0 0 0 0,0 1-1 0 0,0-1 1 0 0,1 0 0 0 0,1 0-1 0 0,-1 1 1 0 0,1-1 0 0 0,0 0 0 0 0,1-1-1 0 0,0 1 1 0 0,0 0 0 0 0,0-1-1 0 0,1 1 1 0 0,0-1 0 0 0,0 0 0 0 0,3 3-26 0 0,7 2 142 0 0,0 0 1 0 0,1-1 0 0 0,0-1-1 0 0,1 0 1 0 0,0-1-1 0 0,1-1 1 0 0,-1 0 0 0 0,1-1-1 0 0,1-1 1 0 0,-1-1 0 0 0,1-1-1 0 0,-1 0 1 0 0,1-1 0 0 0,0-1-1 0 0,0 0 1 0 0,0-1-1 0 0,0-2 1 0 0,7 0-143 0 0,-22 2 8 0 0,74-11 127 0 0,-75-3-1768 0 0,-10 4-5196 0 0,6 8 533 0 0,0-2-6250 0 0</inkml:trace>
  <inkml:trace contextRef="#ctx0" brushRef="#br0" timeOffset="17112.929">7898 3379 7226 0 0,'0'0'1851'0'0,"0"0"-104"0"0,0 0 50 0 0,0 0 106 0 0,0 0-78 0 0,0 0-260 0 0,0 0-323 0 0,0 0-287 0 0,0 0-226 0 0,0 0-170 0 0,0 0-128 0 0,0 0-90 0 0,-6 12 398 0 0,-53 138 907 0 0,28 31-925 0 0,31-179-691 0 0,0 0-1 0 0,-1-1 0 0 0,1 1 0 0 0,1 0 0 0 0,-1 0 0 0 0,0 0 0 0 0,0 0 0 0 0,1 0 1 0 0,-1 0-1 0 0,1 0 0 0 0,0 0 0 0 0,-1 0 0 0 0,1 0 0 0 0,0-1 0 0 0,0 1 0 0 0,0 0 0 0 0,0-1 1 0 0,0 1-1 0 0,1-1 0 0 0,-1 1 0 0 0,0-1 0 0 0,1 1 0 0 0,-1-1 0 0 0,1 0 0 0 0,0 0 1 0 0,-1 0-1 0 0,1 0 0 0 0,0 0 0 0 0,0 0 0 0 0,-1 0 0 0 0,1 0 0 0 0,0-1 0 0 0,0 1 1 0 0,0-1-1 0 0,0 0 0 0 0,0 1 0 0 0,0-1 0 0 0,0 0 0 0 0,0 0 0 0 0,0 0 0 0 0,0 0 1 0 0,0 0-1 0 0,0-1-29 0 0,87 1 604 0 0,-88 0-626 0 0,-1 0 0 0 0,-30 0-1776 0 0,2 0-1934 0 0,16 0-2449 0 0,4 0-4805 0 0</inkml:trace>
  <inkml:trace contextRef="#ctx0" brushRef="#br0" timeOffset="17353.936">7627 3515 7810 0 0,'0'0'2811'0'0,"0"0"-1265"0"0,0 0-649 0 0,0 0-26 0 0,0 0 89 0 0,0 0 142 0 0,0 0 74 0 0,0 0-97 0 0,0 0-138 0 0,0 0-119 0 0,0 0-129 0 0,0 0-138 0 0,0 0-131 0 0,34 3-129 0 0,106 7-122 0 0,-7-7-397 0 0,-89-4-4223 0 0,-34 1-4979 0 0</inkml:trace>
  <inkml:trace contextRef="#ctx0" brushRef="#br0" timeOffset="18134.897">7183 2786 7810 0 0,'0'0'1905'0'0,"0"0"-159"0"0,0 0 40 0 0,0 0-84 0 0,0 0-195 0 0,0 0-310 0 0,0 0-353 0 0,0 0-153 0 0,0 0-59 0 0,0 0-37 0 0,0 0-2 0 0,0 0-18 0 0,19-18-28 0 0,89-92 500 0 0,17-16 1155 0 0,-103 101-1905 0 0,-21 25-254 0 0,-1 0-20 0 0,0 0-7 0 0,0 0 0 0 0,0 0-6 0 0,0 0-23 0 0,-2 19 16 0 0,-6 39 141 0 0,29 26-111 0 0,44 19-968 0 0,-53-83-2080 0 0,-9-14-905 0 0,0 2-7680 0 0</inkml:trace>
  <inkml:trace contextRef="#ctx0" brushRef="#br0" timeOffset="21079.878">5440 3740 0 0 0,'0'0'1002'0'0,"0"0"260"0"0,0 0-79 0 0,0 0-137 0 0,0 0-36 0 0,0 0 28 0 0,0 0 59 0 0,0 0 24 0 0,0 0-11 0 0,0 0-33 0 0,0 0-46 0 0,0 0-57 0 0,0 0-69 0 0,0 0-67 0 0,0 0-82 0 0,4 0 2700 0 0,17 0-2158 0 0,-10-2-1042 0 0,-1 0 0 0 0,1-1 0 0 0,0 0-1 0 0,-1-1 1 0 0,0 0 0 0 0,0 0 0 0 0,0-1-1 0 0,-1-1 1 0 0,0 1 0 0 0,1-2-1 0 0,-2 1-255 0 0,25-14 480 0 0,-11 7-246 0 0,-1-1 0 0 0,0 0 1 0 0,-1-2-1 0 0,-1 0 0 0 0,0-1 0 0 0,-1-1 1 0 0,-1-1-1 0 0,12-17-234 0 0,-9 5 681 0 0,-20 31-601 0 0,0 0-9 0 0,0 0-14 0 0,0 0-21 0 0,3 33-261 0 0,14 44 453 0 0,5 77 184 0 0,-3 12-67 0 0,4-62-266 0 0,-17-84 447 0 0,-21-26 709 0 0,1-8-1231 0 0,-2-5 65 0 0,-32-44 24 0 0,-48-21 49 0 0,-109 4-472 0 0,205 80-105 0 0,-10-4 45 0 0,14 3-8536 0 0,2 1-3436 0 0</inkml:trace>
  <inkml:trace contextRef="#ctx0" brushRef="#br0" timeOffset="22546.808">4017 3309 464 0 0,'0'0'1910'0'0,"0"0"-698"0"0,0 0-200 0 0,0 0 155 0 0,0 0 258 0 0,0 0 120 0 0,0 0-58 0 0,0 0-191 0 0,0 0-186 0 0,0 0-72 0 0,0 0-58 0 0,5 6-67 0 0,50 32 1512 0 0,-39-35-2119 0 0,0-1-1 0 0,0-1 1 0 0,0-1 0 0 0,0 0 0 0 0,0-1 0 0 0,1-1-1 0 0,-1 0 1 0 0,-1-2 0 0 0,1 1 0 0 0,0-2-1 0 0,-1 0 1 0 0,0-1 0 0 0,0-1 0 0 0,0 0 0 0 0,-1 0-1 0 0,0-2 1 0 0,-1 0 0 0 0,0 0 0 0 0,0-2-1 0 0,-1 1 1 0 0,10-12-306 0 0,-17 16 48 0 0,0 0 0 0 0,0 0 0 0 0,-1 0 0 0 0,0 0 0 0 0,0-1 0 0 0,0 1 0 0 0,-1-1 0 0 0,0 0 1 0 0,0 0-1 0 0,-1-1 0 0 0,0 1 0 0 0,0 0 0 0 0,-1-1 0 0 0,0 0-48 0 0,0 4 3 0 0,-1 1 0 0 0,0 0 0 0 0,0 0 0 0 0,0-1 0 0 0,0 1 0 0 0,0 0 0 0 0,-1-1 0 0 0,0 1 0 0 0,1 0 0 0 0,-1 0 0 0 0,-1 0 0 0 0,1 0 0 0 0,0 0 0 0 0,-1 0 0 0 0,1 0 0 0 0,-1 0 0 0 0,0 0 0 0 0,0 0-1 0 0,0 1 1 0 0,0-1 0 0 0,-1 1 0 0 0,1 0 0 0 0,-1 0 0 0 0,1 0 0 0 0,-1 0 0 0 0,0 0 0 0 0,1 0 0 0 0,-1 1 0 0 0,0-1 0 0 0,0 1 0 0 0,-1 0 0 0 0,-1-1-3 0 0,-6-1-44 0 0,-1 1 0 0 0,1 0-1 0 0,-1 1 1 0 0,1 0 0 0 0,-1 1-1 0 0,0 0 1 0 0,1 1 0 0 0,-1 0-1 0 0,1 1 1 0 0,-1 0 0 0 0,1 1-1 0 0,0 0 1 0 0,0 1 0 0 0,0 0-1 0 0,0 0 1 0 0,1 1 0 0 0,-1 1-1 0 0,1 0 1 0 0,1 0 0 0 0,-10 8 44 0 0,6-3 10 0 0,0 0 0 0 0,0 1 0 0 0,1 0 0 0 0,1 0 0 0 0,0 2 0 0 0,1-1 0 0 0,0 1 0 0 0,1 1 1 0 0,0 0-1 0 0,2 0 0 0 0,0 0 0 0 0,0 1 0 0 0,1 0 0 0 0,1 2-10 0 0,3-10 31 0 0,1 0-1 0 0,0 0 1 0 0,0 0 0 0 0,1 0 0 0 0,0 0 0 0 0,0 1 0 0 0,1-1-1 0 0,0 0 1 0 0,0 0 0 0 0,1 0 0 0 0,0 0 0 0 0,1-1-1 0 0,0 1 1 0 0,0 0 0 0 0,0-1 0 0 0,1 0 0 0 0,0 0-1 0 0,1 0 1 0 0,-1 0 0 0 0,5 4-31 0 0,-2-2 99 0 0,0 1 0 0 0,1-1 0 0 0,0 0 1 0 0,0 0-1 0 0,1-1 0 0 0,0 0 0 0 0,0-1 0 0 0,1 0 0 0 0,0 0 0 0 0,1-1 0 0 0,-1 0 1 0 0,1-1-1 0 0,0-1 0 0 0,1 1 0 0 0,-1-2 0 0 0,1 1 0 0 0,-1-2 0 0 0,5 1-99 0 0,8 1 150 0 0,1-1-1 0 0,0-2 0 0 0,-1 0 0 0 0,1-1 0 0 0,0-2 0 0 0,-1-1 1 0 0,4-1-150 0 0,9-3 14 0 0,-41-1-3276 0 0,-1 5-5361 0 0,1 3-3378 0 0</inkml:trace>
  <inkml:trace contextRef="#ctx0" brushRef="#br0" timeOffset="23217.737">4742 3398 5473 0 0,'0'0'1451'0'0,"0"0"-192"0"0,0 0 57 0 0,0 0 134 0 0,0 0 38 0 0,0 0-157 0 0,0 0-281 0 0,0 0-286 0 0,0 0-213 0 0,0 0-107 0 0,0 0-61 0 0,0 0-23 0 0,-16 19 10 0 0,-49 63 1 0 0,28-7 727 0 0,-5 17 910 0 0,48-129 994 0 0,8 3-2967 0 0,2 1 0 0 0,1 1 0 0 0,1 1 0 0 0,2 0 0 0 0,1 1 0 0 0,8-7-35 0 0,-12 15-27 0 0,-16 19 28 0 0,-1 2 14 0 0,0 1-19 0 0,0 0-16 0 0,0 0-29 0 0,17 138 364 0 0,-16-132-283 0 0,1-1 0 0 0,0 1 0 0 0,0-1 1 0 0,0 1-1 0 0,1-1 0 0 0,0 0 0 0 0,0 0 1 0 0,0 0-1 0 0,1 0 0 0 0,0-1 0 0 0,-1 1 1 0 0,2-1-1 0 0,-1 0 0 0 0,0 0 0 0 0,1 0 1 0 0,0-1-1 0 0,0 0 0 0 0,0 0 0 0 0,0 0 0 0 0,0 0 1 0 0,5 1-33 0 0,-6-3 52 0 0,-1 0 0 0 0,1-1 1 0 0,-1 1-1 0 0,1-1 0 0 0,-1 1 0 0 0,1-1 1 0 0,-1 0-1 0 0,1-1 0 0 0,0 1 0 0 0,-1-1 1 0 0,1 1-1 0 0,-1-1 0 0 0,0 0 0 0 0,1 0 1 0 0,-1-1-1 0 0,0 1 0 0 0,1-1 0 0 0,-1 1 1 0 0,0-1-1 0 0,0 0 0 0 0,0 0 1 0 0,-1 0-1 0 0,1-1 0 0 0,0 1 0 0 0,-1-1 1 0 0,0 0-1 0 0,1 1 0 0 0,-1-1 0 0 0,0 0 1 0 0,0 0-1 0 0,0-1-52 0 0,38-105 519 0 0,-39 104-601 0 0,0 0 0 0 0,-1 0 0 0 0,1 0 0 0 0,-1 0 0 0 0,0 0 0 0 0,0 0 0 0 0,-1 0 0 0 0,1 0 0 0 0,-1 0 0 0 0,0 0 0 0 0,-1 0 0 0 0,1 0 0 0 0,-1 1 0 0 0,-1-4 82 0 0,-8 3-3848 0 0,6 3-2408 0 0,2 1-5957 0 0</inkml:trace>
  <inkml:trace contextRef="#ctx0" brushRef="#br0" timeOffset="24068.387">4137 2750 7994 0 0,'0'0'1888'0'0,"0"0"-55"0"0,0 0 140 0 0,0 0 30 0 0,0 0-181 0 0,0 0-334 0 0,0 0-378 0 0,0 0-313 0 0,0 0-195 0 0,0 0-102 0 0,0 0-60 0 0,0 0-17 0 0,0 0 16 0 0,4-4 10 0 0,141-155 2285 0 0,-41 28-2109 0 0,-102 127-610 0 0,-1 3-15 0 0,-1 0 1 0 0,0 1 0 0 0,0-1 0 0 0,0 0 0 0 0,1 1 0 0 0,-1-1 0 0 0,0 0 0 0 0,1 0-1 0 0,-1 1 1 0 0,1-1 0 0 0,-1 1 0 0 0,1-1 0 0 0,-1 0 0 0 0,1 1 0 0 0,-1-1 0 0 0,1 1-1 0 0,0-1 1 0 0,-1 1 0 0 0,1-1 0 0 0,0 1 0 0 0,-1 0 0 0 0,1-1 0 0 0,0 1-1 0 0,-1 0 1 0 0,1 0 0 0 0,0-1 0 0 0,0 1 0 0 0,0 0 0 0 0,-1 0 0 0 0,1 0 0 0 0,0 0-1 0 0,0 0 1 0 0,-1 0 0 0 0,1 0 0 0 0,0 0 0 0 0,0 0 0 0 0,0 0 0 0 0,-1 1 0 0 0,1-1-1 0 0,0 0 1 0 0,-1 1 0 0 0,1-1 0 0 0,0 0 0 0 0,0 1 0 0 0,0-1-1 0 0,10 20 137 0 0,0-1-1 0 0,-2 1 1 0 0,0 1 0 0 0,-1 0-1 0 0,-1 0 1 0 0,1 9-137 0 0,-7-28 13 0 0,30 58 303 0 0,3-15-1435 0 0,-19-28-5605 0 0,-11-13-5490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0 3729 0 0,'0'0'3056'0'0,"0"0"-1283"0"0,0 0-426 0 0,0 0 133 0 0,0 0 235 0 0,0 0 83 0 0,0 0-174 0 0,0 0-328 0 0,0 0-366 0 0,0 0-290 0 0,0 0-197 0 0,6 8 987 0 0,178 3 1217 0 0,-14 26-1640 0 0,-170-37-985 0 0,-1 0 0 0 0,1 0-1 0 0,-1 1 1 0 0,1-1 0 0 0,-1 0 0 0 0,1 0 0 0 0,0 1 0 0 0,-1-1 0 0 0,1 1 0 0 0,0-1 0 0 0,-1 0 0 0 0,1 1 0 0 0,0-1 0 0 0,-1 1 0 0 0,1-1 0 0 0,0 1 0 0 0,0-1 0 0 0,0 1 0 0 0,-1-1 0 0 0,1 1-1 0 0,0-1 1 0 0,0 1 0 0 0,0-1 0 0 0,0 1 0 0 0,0-1 0 0 0,0 1 0 0 0,0-1 0 0 0,0 1 0 0 0,0-1 0 0 0,0 1 0 0 0,0-1 0 0 0,0 1 0 0 0,0-1 0 0 0,1 1 0 0 0,-1-1 0 0 0,0 1 0 0 0,0-1-1 0 0,1 1 1 0 0,-1-1 0 0 0,0 0 0 0 0,0 1 0 0 0,1-1 0 0 0,-1 1 0 0 0,0-1 0 0 0,1 0 0 0 0,-1 1 0 0 0,1-1 0 0 0,-1 0 0 0 0,0 1 0 0 0,1-1 0 0 0,-1 0 0 0 0,1 0 0 0 0,-1 1 0 0 0,1-1 0 0 0,-1 0-1 0 0,1 0 1 0 0,-1 0 0 0 0,1 0 0 0 0,-1 0 0 0 0,1 0 0 0 0,-1 0 0 0 0,1 0 0 0 0,-1 0 0 0 0,1 0 0 0 0,-1 0 0 0 0,1 0 0 0 0,-1 0 0 0 0,1 0 0 0 0,0 0-22 0 0,-44 15 1248 0 0,34-12-1520 0 0,-272 65 592 0 0,115-11-108 0 0,114-32-172 0 0,53-12-99 0 0,4-10 67 0 0,12 6-2 0 0,1-1 0 0 0,1-1 0 0 0,-1 0 0 0 0,1-2 0 0 0,0 0 1 0 0,0-1-1 0 0,1-1 0 0 0,9 0-6 0 0,-3 1-1 0 0,124 28 100 0 0,-100-12-130 0 0,-50-19 38 0 0,0 1 0 0 0,0-1 0 0 0,0 0 1 0 0,0 1-1 0 0,0-1 0 0 0,-1 0 0 0 0,1 1 0 0 0,0-1 0 0 0,-1 0 1 0 0,1 0-1 0 0,0 1 0 0 0,-1-1 0 0 0,0 0 0 0 0,1 0 0 0 0,-1 0 1 0 0,0 0-1 0 0,0 0 0 0 0,1 0 0 0 0,-1 0 0 0 0,0 0 0 0 0,0 0 1 0 0,0 0-1 0 0,0 0 0 0 0,0 0 0 0 0,0-1 0 0 0,-1 1 0 0 0,1 0 1 0 0,0-1-1 0 0,0 1 0 0 0,0-1 0 0 0,-1 0 0 0 0,1 1 0 0 0,0-1 1 0 0,-1 0-8 0 0,-3 3 17 0 0,-198 104 171 0 0,-17 4-98 0 0,199-99-116 0 0,5-4 29 0 0,0 1 0 0 0,1 1 1 0 0,0 0-1 0 0,1 1 0 0 0,0 1 0 0 0,1 0 1 0 0,0 1-1 0 0,1 0-3 0 0,12-11-1 0 0,1 0 0 0 0,-1 0 0 0 0,1 0 0 0 0,0 0 0 0 0,0 0 0 0 0,0 0 0 0 0,0 0 0 0 0,0 0 0 0 0,0 0 0 0 0,0-1 0 0 0,1 1 0 0 0,-1 0 0 0 0,1-1 0 0 0,-1 1 0 0 0,1-1 0 0 0,0 1 0 0 0,-1-1 0 0 0,1 0 0 0 0,0 0 0 0 0,0 0 0 0 0,0 0 0 0 0,0 0 0 0 0,0 0-1 0 0,0-1 1 0 0,0 1 0 0 0,0 0 0 0 0,0-1 0 0 0,0 0 0 0 0,1 1 1 0 0,16 4 47 0 0,1-1 0 0 0,-1-1-1 0 0,1 0 1 0 0,0-1 0 0 0,0-2-1 0 0,0 0 1 0 0,0-1-1 0 0,1-1-46 0 0,-4 2 52 0 0,198-36 516 0 0,-95 17-315 0 0,-120 19-238 0 0,0 0 19 0 0,0 0-2 0 0,-28 0-1584 0 0,17 0 914 0 0,9 0-9153 0 0,2 0-1929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4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212 111 14739 0 0,'0'0'1398'0'0,"0"0"-198"0"0,0 0-17 0 0,0 0 53 0 0,0 0-17 0 0,0 0-163 0 0,0 0-254 0 0,0 0-247 0 0,0 0-135 0 0,0 0 25 0 0,0 0 49 0 0,0 0 35 0 0,0 0 7 0 0,-2 17-110 0 0,-24 126 351 0 0,-39 183-157 0 0,54-271-2844 0 0,12-92-2742 0 0,3 12-3499 0 0,-2 14-2755 0 0</inkml:trace>
  <inkml:trace contextRef="#ctx0" brushRef="#br0" timeOffset="230.365">56 82 9858 0 0,'0'0'1179'0'0,"0"0"-275"0"0,0 0-29 0 0,0 0 149 0 0,0 0 170 0 0,0 0 111 0 0,0 0-22 0 0,0 0-84 0 0,0 0-133 0 0,0 0-170 0 0,0 0-162 0 0,0 0-108 0 0,33-4-75 0 0,106-13-48 0 0,47-18 863 0 0,-9 10-1680 0 0,-183 40-1217 0 0,-45 23-3742 0 0,30-25-1174 0 0,6-2-4551 0 0</inkml:trace>
  <inkml:trace contextRef="#ctx0" brushRef="#br0" timeOffset="412.639">1 431 7730 0 0,'0'0'2128'0'0,"0"0"-385"0"0,0 0 32 0 0,0 0 58 0 0,0 0-132 0 0,0 0-226 0 0,0 0-270 0 0,0 0-212 0 0,32-1-215 0 0,103-5-209 0 0,-6-12 83 0 0,-76 15-1652 0 0,-31 2-5139 0 0,-14 1-5071 0 0</inkml:trace>
  <inkml:trace contextRef="#ctx0" brushRef="#br0" timeOffset="1008.075">560 505 4385 0 0,'0'0'3833'0'0,"0"0"-1145"0"0,0 0-505 0 0,0 0-122 0 0,0 0-182 0 0,0 0-303 0 0,0 0-319 0 0,0 0-276 0 0,0 0-201 0 0,0 0-128 0 0,0 0-66 0 0,0 0-54 0 0,4 17 1955 0 0,-41 165-1620 0 0,2-72-492 0 0,17-62-242 0 0,18-48-149 0 0,0-1-1006 0 0,0-2-2720 0 0,0-3-5395 0 0,0 5-2497 0 0</inkml:trace>
  <inkml:trace contextRef="#ctx0" brushRef="#br0" timeOffset="1264.099">352 715 5753 0 0,'0'0'5851'0'0,"0"0"-2928"0"0,0 0-1213 0 0,0 0-345 0 0,0 0-240 0 0,0 0-178 0 0,0 0-117 0 0,0 0-84 0 0,0 0-106 0 0,0 0-113 0 0,0 0-122 0 0,0 0-125 0 0,21-4-98 0 0,64-14-94 0 0,-1 14-795 0 0,-69 6-1773 0 0,-11-1 17 0 0,5 0-8674 0 0</inkml:trace>
  <inkml:trace contextRef="#ctx0" brushRef="#br0" timeOffset="2411.56">446 892 0 0 0,'0'0'719'0'0,"0"0"409"0"0,0 0 111 0 0,0 0 61 0 0,0 0 41 0 0,0 0-60 0 0,0 0-150 0 0,0 0-209 0 0,0 0-177 0 0,0 0-118 0 0,0 0-47 0 0,32 0 8486 0 0,67-11-5340 0 0,-96 10-4987 0 0,0 0 3995 0 0,-1 0-2974 0 0,0 0-3507 0 0,1 1-9845 0 0,-3 0 5893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658 343 0 0 0,'0'0'1291'0'0,"0"0"-193"0"0,0 0 70 0 0,0 0 239 0 0,0 0 253 0 0,0 0 186 0 0,0 0-32 0 0,0 0-134 0 0,0 0-193 0 0,0 0-256 0 0,0 0-207 0 0,-5-7-161 0 0,-25-30 470 0 0,23 31-895 0 0,0-1-1 0 0,0 2 0 0 0,-1-1 0 0 0,0 1 0 0 0,0 0 0 0 0,0 1 0 0 0,-1 0 0 0 0,0 0 0 0 0,1 1 0 0 0,-7-2-437 0 0,-6 0 159 0 0,0 2 0 0 0,0 0 0 0 0,0 1-1 0 0,-1 1 1 0 0,1 1 0 0 0,-20 2-159 0 0,10 3 167 0 0,0 1 0 0 0,1 1 0 0 0,-1 1 0 0 0,2 2 0 0 0,-9 4-167 0 0,36-13 15 0 0,1-1-13 0 0,1 0 1 0 0,-1 0-1 0 0,1 0 0 0 0,-1 0 1 0 0,1-1-1 0 0,-1 1 1 0 0,1 0-1 0 0,-1 0 0 0 0,1 0 1 0 0,-1 0-1 0 0,1 0 1 0 0,-1 1-1 0 0,1-1 0 0 0,-1 0 1 0 0,1 0-1 0 0,-1 0 1 0 0,1 0-1 0 0,0 0 0 0 0,-1 1 1 0 0,1-1-1 0 0,-1 0 1 0 0,1 0-1 0 0,-1 1 0 0 0,1-1 1 0 0,0 0-1 0 0,-1 1 1 0 0,1-1-1 0 0,0 0 0 0 0,-1 1 1 0 0,1-1-1 0 0,0 1 0 0 0,-1-1 1 0 0,1 0-1 0 0,0 1 1 0 0,0-1-1 0 0,-1 1 0 0 0,1-1 1 0 0,0 1-1 0 0,0-1 1 0 0,0 1-1 0 0,0-1 0 0 0,0 1 1 0 0,0-1-1 0 0,0 1 1 0 0,0-1-1 0 0,0 1 0 0 0,0-1 1 0 0,0 1-1 0 0,0-1 1 0 0,0 1-1 0 0,0-1 0 0 0,0 1 1 0 0,1-1-1 0 0,-1 1 1 0 0,0-1-1 0 0,0 1 0 0 0,0-1 1 0 0,1 0-1 0 0,-1 1-2 0 0,32 11 94 0 0,192 7 368 0 0,-223-19-455 0 0,0 0 0 0 0,0 0-1 0 0,-1 0 1 0 0,1 0 0 0 0,0 0-1 0 0,0 0 1 0 0,0 1 0 0 0,0-1-1 0 0,0 0 1 0 0,0 1 0 0 0,0-1-1 0 0,0 0 1 0 0,0 1-1 0 0,0-1 1 0 0,-1 1 0 0 0,1 0-1 0 0,0-1 1 0 0,0 1 0 0 0,-1-1-1 0 0,1 1 1 0 0,0 0 0 0 0,-1 0-1 0 0,1 0 1 0 0,-1-1 0 0 0,1 1-1 0 0,-1 0 1 0 0,1 0 0 0 0,-1 0-1 0 0,1 0 1 0 0,-1 0 0 0 0,0 0-1 0 0,0 0 1 0 0,1 0 0 0 0,-1 0-1 0 0,0 0 1 0 0,0 0 0 0 0,0 0-1 0 0,0-1 1 0 0,0 1 0 0 0,0 0-1 0 0,0 0 1 0 0,-1 0 0 0 0,1 0-1 0 0,0 0 1 0 0,-1 0-1 0 0,1 0 1 0 0,0 0 0 0 0,-1 0-1 0 0,1 0 1 0 0,-1 0 0 0 0,0 0-7 0 0,-30 40 438 0 0,-170 113 58 0 0,151-123-410 0 0,34-23-56 0 0,1 1 0 0 0,0 0 1 0 0,0 2-1 0 0,1 0 0 0 0,1 0 0 0 0,0 1 1 0 0,0 1-1 0 0,-3 5-30 0 0,14-16 9 0 0,0 0-1 0 0,0 0 1 0 0,1 1 0 0 0,-1-1-1 0 0,1 0 1 0 0,0 1 0 0 0,0-1-1 0 0,0 1 1 0 0,0-1 0 0 0,0 1 0 0 0,0-1-1 0 0,1 1 1 0 0,-1 0 0 0 0,1-1-1 0 0,0 1 1 0 0,0 0 0 0 0,0-1-1 0 0,0 1 1 0 0,0 0 0 0 0,1-1-1 0 0,-1 1 1 0 0,1 0 0 0 0,-1-1-1 0 0,1 1 1 0 0,0-1 0 0 0,0 1-1 0 0,0-1 1 0 0,1 1 0 0 0,-1-1 0 0 0,0 0-1 0 0,1 0 1 0 0,0 1 0 0 0,-1-1-1 0 0,1 0 1 0 0,0-1 0 0 0,0 1-1 0 0,1 1-8 0 0,92 42 446 0 0,58-31-137 0 0,-128-28-2484 0 0,-28-17-9652 0 0,2 25 8277 0 0,-1-2-6349 0 0</inkml:trace>
  <inkml:trace contextRef="#ctx0" brushRef="#br0" timeOffset="274.248">343 1 11450 0 0,'0'0'1507'0'0,"0"0"-154"0"0,0 0-180 0 0,0 0-26 0 0,0 0 36 0 0,0 0-31 0 0,0 0-87 0 0,0 0-127 0 0,0 0-111 0 0,0 0-60 0 0,0 0-39 0 0,0 0-92 0 0,-1 21-83 0 0,-10 154 839 0 0,5-35-732 0 0,-6 1 1 0 0,-5-2 0 0 0,-10 14-661 0 0,-8 116 61 0 0,34-254-74 0 0,0-14-64 0 0,0 0-1 0 0,1 0 1 0 0,-1 0-1 0 0,1 0 1 0 0,-1 0-1 0 0,1 0 1 0 0,0 1-1 0 0,-1-1 1 0 0,1 0-1 0 0,0 0 1 0 0,0 1-1 0 0,0-1 1 0 0,0 0-1 0 0,0 0 1 0 0,0 1-1 0 0,0-1 1 0 0,0 0-1 0 0,0 0 1 0 0,1 1-1 0 0,-1-1 1 0 0,1 0-1 0 0,-1 0 1 0 0,1 0 0 0 0,-1 0-1 0 0,1 0 1 0 0,-1 1-1 0 0,1-1 1 0 0,0 0-1 0 0,0 0 1 0 0,-1-1-1 0 0,1 1 1 0 0,0 0-1 0 0,0 0 1 0 0,0 0-1 0 0,0 0 1 0 0,0-1-1 0 0,0 1 1 0 0,0-1-1 0 0,1 1 1 0 0,-1-1-1 0 0,0 1 1 0 0,0-1-1 0 0,0 1 1 0 0,1-1 77 0 0,6 0-1542 0 0,1 0-3436 0 0,-4 0-6673 0 0</inkml:trace>
  <inkml:trace contextRef="#ctx0" brushRef="#br0" timeOffset="1521.767">1547 214 3257 0 0,'0'0'1456'0'0,"0"0"-324"0"0,0 0-26 0 0,0 0 322 0 0,0 0 276 0 0,0 0 70 0 0,0 0-97 0 0,0 0-208 0 0,0 0-219 0 0,0 0-147 0 0,0 0-112 0 0,0 0-130 0 0,0-5-81 0 0,-3-14-64 0 0,3 14-95 0 0,0 5-65 0 0,0 0-68 0 0,0 0-69 0 0,0 0-61 0 0,0 0-52 0 0,0 0-22 0 0,0 0-22 0 0,0 0-3 0 0,0 0-13 0 0,0 0 0 0 0,-16 1 1169 0 0,-107 40-761 0 0,-60 13 194 0 0,126-33-524 0 0,57-20-322 0 0,0 0 0 0 0,-1 0 0 0 0,1 0 0 0 0,0-1 0 0 0,0 1 0 0 0,0 0 1 0 0,0 0-1 0 0,0 0 0 0 0,0 0 0 0 0,0 0 0 0 0,0 0 0 0 0,0 0 0 0 0,0 0 0 0 0,1 0 0 0 0,-1-1 0 0 0,0 1 0 0 0,0 0 0 0 0,1 0 0 0 0,-1 0 1 0 0,1 0-1 0 0,-1-1 0 0 0,1 1 0 0 0,-1 0 0 0 0,1 0 0 0 0,-1-1 0 0 0,1 1 0 0 0,0 0 0 0 0,-1-1 0 0 0,1 1 0 0 0,0-1 0 0 0,0 1 0 0 0,-1-1 1 0 0,1 1-1 0 0,0-1 0 0 0,0 0 0 0 0,0 1 0 0 0,0-1 0 0 0,0 0-2 0 0,1 2 18 0 0,8 4-5 0 0,-1 0-1 0 0,2-1 0 0 0,-1 0 1 0 0,0-1-1 0 0,1 0 0 0 0,0-1 0 0 0,0 0 1 0 0,0-1-1 0 0,6 1-12 0 0,187 15 229 0 0,-189-7-190 0 0,-15-11-27 0 0,-5 12 43 0 0,-88 87 243 0 0,8-34-241 0 0,-2-3 0 0 0,-71 36-57 0 0,113-70 20 0 0,-67 64-4 0 0,111-90-13 0 0,-1-1-1 0 0,1 1 1 0 0,0 0 0 0 0,0-1 0 0 0,0 1 0 0 0,1 0 0 0 0,-1 0-1 0 0,0 0 1 0 0,1 0 0 0 0,-1 0 0 0 0,1 0 0 0 0,-1 0 0 0 0,1 0-1 0 0,0 0 1 0 0,0 0 0 0 0,0 0 0 0 0,0 0 0 0 0,0 0-1 0 0,1 0 1 0 0,-1 0 0 0 0,1 0 0 0 0,-1 0 0 0 0,1 0 0 0 0,-1 0-1 0 0,1-1 1 0 0,0 1 0 0 0,0 0 0 0 0,0 0 0 0 0,0-1-1 0 0,1 1 1 0 0,-1 0 0 0 0,0-1 0 0 0,0 1 0 0 0,1-1 0 0 0,-1 0-1 0 0,1 1 1 0 0,0-1 0 0 0,-1 0 0 0 0,1 0 0 0 0,0 0-1 0 0,0 0 1 0 0,0 0 0 0 0,-1-1 0 0 0,2 1-3 0 0,26 5 122 0 0,0-2 1 0 0,0-1-1 0 0,1-2 1 0 0,-1 0-1 0 0,1-2 1 0 0,-1-1-1 0 0,0-2 1 0 0,0-1-1 0 0,0-1 1 0 0,0-1-1 0 0,-1-1 1 0 0,2-3-123 0 0,61-14 350 0 0,-82 20-518 0 0,-9 5 58 0 0,-19 5-4729 0 0,14-3-24 0 0,5-2 4766 0 0,-4 1-11949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9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2931 1330 17628 0 0,'0'0'1216'0'0,"0"0"-122"0"0,0 0 131 0 0,0 0 111 0 0,0 0-89 0 0,0 0-233 0 0,0 0-274 0 0,0 0-264 0 0,0 0-149 0 0,-21 32-100 0 0,-66 99-98 0 0,24-29 83 0 0,50-22-168 0 0,15-78-35 0 0,0 0 0 0 0,0 0 0 0 0,0 0 0 0 0,0 0 0 0 0,1 0 0 0 0,-1-1 0 0 0,1 1 0 0 0,-1-1 0 0 0,1 0 0 0 0,-1 0 0 0 0,1 0 0 0 0,-1 0-1 0 0,1 0 1 0 0,0 0 0 0 0,0-1 0 0 0,-1 1 0 0 0,1-1 0 0 0,0 0 0 0 0,0 0 0 0 0,1 0-9 0 0,-2 0 4 0 0,148 4 272 0 0,-101-4-748 0 0,-76-6-4207 0 0,20 5 1312 0 0,1 0-6999 0 0</inkml:trace>
  <inkml:trace contextRef="#ctx0" brushRef="#br0" timeOffset="248.421">2600 1528 13859 0 0,'0'0'1944'0'0,"0"0"-999"0"0,0 0-9 0 0,0 0 112 0 0,0 0-72 0 0,0 0-104 0 0,0 0-175 0 0,0 0-241 0 0,208-29-168 0 0,-181 25-160 0 0,5 1-136 0 0,-1-1-120 0 0,-3 4-184 0 0,-4-4-353 0 0,3 4-1023 0 0,-10-3-4521 0 0,-4 3-6266 0 0</inkml:trace>
  <inkml:trace contextRef="#ctx0" brushRef="#br0" timeOffset="-1749.999">104 947 3705 0 0,'0'0'3243'0'0,"0"0"-857"0"0,0 0-351 0 0,0 0-58 0 0,0 0-112 0 0,0 0-238 0 0,0 0-340 0 0,0 0-329 0 0,0 0-282 0 0,0 0-184 0 0,0 0-103 0 0,0 0-35 0 0,0 0-13 0 0,0 0 9 0 0,0 0-8 0 0,0 0-39 0 0,0 0-30 0 0,0 0-36 0 0,0 0-1 0 0,0 0-8 0 0,0 0-20 0 0,0 0-6 0 0,0 0-39 0 0,0 0-12 0 0,0 0-7 0 0,0 0-8 0 0,0 0-7 0 0,0 0-1 0 0,0 0-5 0 0,0 0-20 0 0,0 0-5 0 0,7 7 2587 0 0,109 0-1964 0 0,108-7 12 0 0,-224 0-785 0 0,-7-3-1570 0 0,-16 21-3792 0 0,13-7-3034 0 0,3-7-3508 0 0</inkml:trace>
  <inkml:trace contextRef="#ctx0" brushRef="#br0" timeOffset="-1514.058">0 1311 14891 0 0,'0'0'1248'0'0,"0"0"-375"0"0,0 0 96 0 0,0 0 219 0 0,0 0 70 0 0,0 0-123 0 0,0 0-196 0 0,32-10-198 0 0,102-31-189 0 0,27-10 385 0 0,-91 37-1107 0 0,-40 12-4151 0 0,-29 3-2852 0 0,0 2-4838 0 0</inkml:trace>
  <inkml:trace contextRef="#ctx0" brushRef="#br0" timeOffset="-801.974">590 1621 10370 0 0,'0'0'2885'0'0,"0"0"-785"0"0,0 0-445 0 0,0 0-137 0 0,0 0-200 0 0,0 0-261 0 0,0 0-223 0 0,0 0-168 0 0,0 0-107 0 0,0 0-63 0 0,0 0-21 0 0,0 0-3 0 0,2-19-13 0 0,11-58-50 0 0,31-31 1036 0 0,-31 80-1325 0 0,0 0-1 0 0,2 1 1 0 0,2 0 0 0 0,0 1 0 0 0,1 1 0 0 0,2 1 0 0 0,1 0 0 0 0,0 2 0 0 0,2 0 0 0 0,21-15-120 0 0,-19 18 16 0 0,5-4 21 0 0,0 2 1 0 0,2 1-1 0 0,0 1 0 0 0,27-11-37 0 0,-58 30-1 0 0,0 0 1 0 0,1-1-1 0 0,-1 1 0 0 0,0 0 0 0 0,0 0 1 0 0,1 0-1 0 0,-1 0 0 0 0,0 0 1 0 0,0 0-1 0 0,1 0 0 0 0,-1 1 0 0 0,0-1 1 0 0,0 0-1 0 0,1 1 0 0 0,-1-1 1 0 0,0 1-1 0 0,0-1 0 0 0,0 1 0 0 0,0-1 1 0 0,0 1-1 0 0,0 0 0 0 0,0 0 1 0 0,0 0-1 0 0,0-1 0 0 0,0 1 0 0 0,0 0 1 0 0,0 0-1 0 0,-1 0 0 0 0,1 0 0 0 0,0 0 1 0 0,-1 1-1 0 0,1-1 0 0 0,-1 0 1 0 0,1 0-1 0 0,-1 0 0 0 0,1 0 0 0 0,-1 1 1 0 0,0-1-1 0 0,0 0 0 0 0,0 0 1 0 0,1 1-1 0 0,-1-1 0 0 0,0 0 0 0 0,-1 0 1 0 0,1 1-1 0 0,0-1 0 0 0,0 0 1 0 0,0 0-1 0 0,-1 1 0 0 0,1-1 0 0 0,-1 0 1 0 0,1 0-1 0 0,-1 0 0 0 0,1 0 1 0 0,-1 1-1 0 0,0-1 0 0 0,1 0 0 0 0,-2 0 1 0 0,1 11 75 0 0,-9 97 97 0 0,11-106-170 0 0,0 0 0 0 0,0 0 0 0 0,1 0 0 0 0,-1-1-1 0 0,1 1 1 0 0,0 0 0 0 0,0-1 0 0 0,0 0 0 0 0,0 1-1 0 0,0-1 1 0 0,0 0 0 0 0,1 0 0 0 0,-1 0 0 0 0,1 0 0 0 0,-1-1-1 0 0,1 1 1 0 0,0-1 0 0 0,0 0 0 0 0,-1 1 0 0 0,1-1-1 0 0,0 0 1 0 0,0-1 0 0 0,0 1 0 0 0,0 0 0 0 0,1-1-1 0 0,-1 0 1 0 0,0 0 0 0 0,0 0 0 0 0,0 0 0 0 0,0 0 0 0 0,0-1-1 0 0,0 1 1 0 0,0-1 0 0 0,0 0 0 0 0,0 0 0 0 0,0 0-1 0 0,0 0 1 0 0,0 0 0 0 0,0-1 0 0 0,-1 1 0 0 0,1-1-1 0 0,0 0-1 0 0,266-148 40 0 0,-132 95-13 0 0,-136 54-27 0 0,1 1-1 0 0,-1 0 1 0 0,0 0 0 0 0,0 0 0 0 0,0 0-1 0 0,1 0 1 0 0,-1 0 0 0 0,0 1-1 0 0,0-1 1 0 0,0 0 0 0 0,1 1-1 0 0,-1-1 1 0 0,0 1 0 0 0,0-1-1 0 0,0 1 1 0 0,0-1 0 0 0,0 1-1 0 0,0 0 1 0 0,0-1 0 0 0,0 1 0 0 0,0 0-1 0 0,0 0 1 0 0,-1 0 0 0 0,1 0-1 0 0,0 0 1 0 0,-1 0 0 0 0,1 0-1 0 0,0 0 1 0 0,-1 0 0 0 0,1 0-1 0 0,-1 0 1 0 0,1 0 0 0 0,-1 0 0 0 0,0 1-1 0 0,0-1 1 0 0,1 0 0 0 0,-1 0-1 0 0,0 0 1 0 0,0 1 0 0 0,0-1-1 0 0,0 0 1 0 0,0 0 0 0 0,-1 0-1 0 0,1 1 1 0 0,0-1 0 0 0,0 0-1 0 0,-1 0 1 0 0,1 0 0 0 0,-1 0 0 0 0,1 0-1 0 0,-1 1 1 0 0,0 11 51 0 0,-33 101 259 0 0,4-37-221 0 0,23-49-241 0 0,-3 23 116 0 0,7-15-3075 0 0,6-26-3339 0 0,-1-7 986 0 0,0-2-6547 0 0</inkml:trace>
  <inkml:trace contextRef="#ctx0" brushRef="#br0" timeOffset="-352.949">2333 973 13515 0 0,'0'0'2019'0'0,"0"0"-275"0"0,0 0-79 0 0,0 0-128 0 0,0 0-266 0 0,0 0-369 0 0,0 0-286 0 0,0 0-157 0 0,0 0-85 0 0,0 0-47 0 0,0 0-41 0 0,0 0-22 0 0,-36 9-19 0 0,-113 34-30 0 0,47 5 101 0 0,-42 55-31 0 0,137-97-291 0 0,0 1 0 0 0,1 0 0 0 0,0 1 0 0 0,0-1 0 0 0,0 1 0 0 0,1 1 0 0 0,0-1 0 0 0,1 1 0 0 0,0-1 0 0 0,0 1 0 0 0,1 0 0 0 0,0 1 0 0 0,1-1 0 0 0,0 0 0 0 0,0 1 0 0 0,1 0 0 0 0,0 1 6 0 0,2-9-2 0 0,-1 0 0 0 0,0 1 1 0 0,1-1-1 0 0,-1 0 0 0 0,1 0 1 0 0,0 1-1 0 0,-1-1 1 0 0,1 0-1 0 0,0 0 0 0 0,0 0 1 0 0,1 0-1 0 0,-1 0 1 0 0,0 0-1 0 0,1 0 0 0 0,-1-1 1 0 0,1 1-1 0 0,0 0 1 0 0,-1-1-1 0 0,1 1 0 0 0,0-1 1 0 0,0 0-1 0 0,0 1 0 0 0,0-1 1 0 0,0 0-1 0 0,0 0 1 0 0,0 0-1 0 0,1-1 0 0 0,-1 1 1 0 0,0-1-1 0 0,0 1 1 0 0,1-1-1 0 0,-1 1 0 0 0,0-1 1 0 0,2 0 1 0 0,82-12 177 0 0,-42-12-7 0 0,-1-3-1 0 0,-1-1 1 0 0,-1-1 0 0 0,-1-3-1 0 0,-3-1 1 0 0,28-32-170 0 0,-28 29 256 0 0,-31 80-57 0 0,-30 110 62 0 0,24-147-352 0 0,0-1 0 0 0,0 1 0 0 0,1 0 0 0 0,0 0 1 0 0,0-1-1 0 0,1 1 0 0 0,0-1 0 0 0,0 1 0 0 0,1-1 0 0 0,-1 0 0 0 0,1 0 1 0 0,1 0-1 0 0,-1 0 0 0 0,2 1 91 0 0,10 9-4357 0 0,4-1-4018 0 0,-11-11-4047 0 0</inkml:trace>
  <inkml:trace contextRef="#ctx0" brushRef="#br0" timeOffset="7343.929">1593 2129 512 0 0,'0'0'1003'0'0,"0"0"-303"0"0,0 0-24 0 0,0 0 126 0 0,0 0 79 0 0,0 0 25 0 0,0 0-43 0 0,0 0-51 0 0,0 0-7 0 0,0 0 2 0 0,0 0 25 0 0,16-21 34 0 0,51-68 26 0 0,83-105 2785 0 0,202-279 230 0 0,-104 112-2554 0 0,-218 318-1088 0 0,-2-1 0 0 0,-3-1 1 0 0,19-43-266 0 0,-30 40 483 0 0,41-23 917 0 0,32-31-1276 0 0,-43 42 387 0 0,-13 27-426 0 0,-20 15 136 0 0,-10 15-222 0 0,-50 39 879 0 0,28-16-855 0 0,0-1 1 0 0,-1-1 0 0 0,-1-1 0 0 0,-1-1 0 0 0,0-1 0 0 0,-1-2 0 0 0,-1 0-1 0 0,-18 6-23 0 0,38-17 49 0 0,1 0 0 0 0,-1-1 0 0 0,0 0-1 0 0,1 0 1 0 0,-1-1 0 0 0,0 1 0 0 0,0-1-1 0 0,1 0 1 0 0,-1-1 0 0 0,0 0 0 0 0,0 1-1 0 0,1-2 1 0 0,-1 1 0 0 0,1-1 0 0 0,-1 0-1 0 0,1 0 1 0 0,-1 0 0 0 0,1-1 0 0 0,0 1-1 0 0,0-2 1 0 0,1 1 0 0 0,-1 0 0 0 0,0-1-1 0 0,1 0 1 0 0,0 0 0 0 0,0 0 0 0 0,0 0 0 0 0,1-1-1 0 0,-1 0 1 0 0,1 1 0 0 0,0-1 0 0 0,0 0-1 0 0,1-1 1 0 0,-2-4-49 0 0,6 10-2 0 0,0 0 0 0 0,0 0 0 0 0,1 0 0 0 0,-1 0 0 0 0,0 1 1 0 0,0-1-1 0 0,0 1 0 0 0,1-1 0 0 0,-1 1 0 0 0,0 0 0 0 0,0-1 0 0 0,0 1 0 0 0,0 0 0 0 0,0 0 0 0 0,0 1 0 0 0,-1-1 0 0 0,1 0 1 0 0,0 1-1 0 0,-1-1 0 0 0,1 1 0 0 0,-1-1 0 0 0,1 1 0 0 0,0 1 2 0 0,193 170 111 0 0,-106-67-113 0 0,-65-62 16 0 0,-24-43-2 0 0,0-1 14 0 0,0 0-3 0 0,0 0-11 0 0,0 0 1 0 0,0 0 2 0 0,0 0 17 0 0,0 0-8 0 0,0 0-11 0 0,0 0 11 0 0,0 0 12 0 0,0 0 4 0 0,0 0 18 0 0,0 0-25 0 0,0 0-2 0 0,0 0-2 0 0,0 0-2 0 0,0 0 25 0 0,4-34 256 0 0,32-311-265 0 0,-43 297-1348 0 0,7 44 1202 0 0,0 2-2796 0 0,0 0-7530 0 0,0 2-1684 0 0</inkml:trace>
  <inkml:trace contextRef="#ctx0" brushRef="#br0" timeOffset="7720.936">3167 1 6649 0 0,'0'0'2594'0'0,"0"0"-1565"0"0,0 0-351 0 0,0 0 255 0 0,0 0 276 0 0,0 0 170 0 0,0 0-55 0 0,0 0-218 0 0,0 0-261 0 0,0 0-202 0 0,0 0-133 0 0,0 0-66 0 0,0 0-35 0 0,-26 5-18 0 0,-79 21 2 0 0,102-26-362 0 0,0 1 0 0 0,0 0 0 0 0,0 0 0 0 0,1 0 0 0 0,-1 0 0 0 0,0 0 0 0 0,0 1 0 0 0,1-1 0 0 0,-1 1 0 0 0,0 0 0 0 0,1 0 0 0 0,0 0 0 0 0,-1 0 0 0 0,1 0 0 0 0,0 0 0 0 0,0 0 0 0 0,0 1 0 0 0,1-1 0 0 0,-1 1 0 0 0,-1 1-31 0 0,-2 5 142 0 0,-4 8 23 0 0,0-1 1 0 0,1 1-1 0 0,1 0 1 0 0,1 1-1 0 0,0-1 1 0 0,1 1-1 0 0,1 0 1 0 0,1 1-1 0 0,0-1 1 0 0,1 1-1 0 0,1-1 1 0 0,1 1-1 0 0,1 4-165 0 0,0-15 46 0 0,1-1 1 0 0,-1 1-1 0 0,2 0 0 0 0,-1-1 0 0 0,1 1 1 0 0,0-1-1 0 0,0 0 0 0 0,1 0 0 0 0,0 0 1 0 0,0-1-1 0 0,0 1 0 0 0,1-1 0 0 0,0 0 1 0 0,1 0-1 0 0,-1 0 0 0 0,1-1 0 0 0,0 0 1 0 0,0 0-1 0 0,1-1 0 0 0,0 0 0 0 0,-1 0 1 0 0,1 0-1 0 0,1-1 0 0 0,-1 0 1 0 0,0 0-1 0 0,1-1 0 0 0,-1 0 0 0 0,8 1-46 0 0,1 1 121 0 0,0-2 0 0 0,0 0 0 0 0,1 0 0 0 0,-1-2-1 0 0,1 0 1 0 0,-1 0 0 0 0,0-2 0 0 0,1 0 0 0 0,-1-1-1 0 0,0-1 1 0 0,0 0 0 0 0,-1-1 0 0 0,8-4-121 0 0,-10 5 74 0 0,0-1 0 0 0,-1-1 1 0 0,1 0-1 0 0,-1-1 0 0 0,-1 0 0 0 0,1-1 1 0 0,-1 0-1 0 0,-1 0 0 0 0,0-1 0 0 0,0-1 1 0 0,0 0-1 0 0,-2 0 0 0 0,1-1 0 0 0,-1 0 1 0 0,-1 0-1 0 0,0-1 0 0 0,0 0 0 0 0,-1-1 0 0 0,-1 1 1 0 0,0-1-1 0 0,0 0 0 0 0,-2 0 0 0 0,0 0 1 0 0,0-1-1 0 0,-1 1 0 0 0,-1-1 0 0 0,0-2-74 0 0,-2 9-30 0 0,0 1-1 0 0,0 0 1 0 0,-1 0 0 0 0,0 0-1 0 0,0 0 1 0 0,-1 1-1 0 0,0-1 1 0 0,0 1-1 0 0,0-1 1 0 0,-1 1-1 0 0,1 0 1 0 0,-1 0 0 0 0,0 1-1 0 0,-1-1 1 0 0,1 1-1 0 0,-1 0 1 0 0,0 0-1 0 0,0 0 1 0 0,0 1-1 0 0,0-1 1 0 0,-1 1 0 0 0,1 1-1 0 0,-1-1 1 0 0,0 1-1 0 0,-6-2 31 0 0,-8-2-889 0 0,-1 1 0 0 0,0 0-1 0 0,0 1 1 0 0,0 2-1 0 0,-1 0 1 0 0,-16 1 889 0 0,-3 1-5500 0 0,8 0-6261 0 0</inkml:trace>
  <inkml:trace contextRef="#ctx0" brushRef="#br0" timeOffset="8138.471">2548 354 14331 0 0,'0'0'1267'0'0,"0"0"-61"0"0,0 0 219 0 0,0 0 157 0 0,0 0-11 0 0,0 0-164 0 0,0 0-216 0 0,34-12-164 0 0,110-36-138 0 0,203-47 2061 0 0,-213 73-2676 0 0,1 6 0 0 0,1 6 0 0 0,0 6 0 0 0,49 7-274 0 0,-32-2 19 0 0,-134-7-616 0 0,-19 5 485 0 0,0 1-12 0 0,0 0-4 0 0,6-14-2590 0 0,-5 11-1395 0 0,0 1-3664 0 0,-1-1-4030 0 0</inkml:trace>
  <inkml:trace contextRef="#ctx0" brushRef="#br0" timeOffset="17018.878">197 2408 336 0 0,'0'0'3449'0'0,"0"0"-1581"0"0,0 0-562 0 0,0 0-31 0 0,0 0 129 0 0,0 0 171 0 0,0 0 23 0 0,0 0-137 0 0,0 0-235 0 0,0 0-242 0 0,0-8-192 0 0,0-22-324 0 0,0 29 6557 0 0,-20 207-5080 0 0,-82 179-1278 0 0,101-330-577 0 0,-1-86-4146 0 0,0-3-656 0 0,3 12-4203 0 0,0 11-871 0 0</inkml:trace>
  <inkml:trace contextRef="#ctx0" brushRef="#br0" timeOffset="17327.881">80 2302 10570 0 0,'0'0'2141'0'0,"0"0"-546"0"0,0 0-315 0 0,0 0-14 0 0,0 0 34 0 0,0 0-45 0 0,0 0-206 0 0,0 0-287 0 0,0 0-249 0 0,0 0-146 0 0,0 0-32 0 0,0 0 25 0 0,11-3 56 0 0,171-50 1358 0 0,87-15-794 0 0,-196 66-1057 0 0,-72 4 42 0 0,0-1 1 0 0,0 1 0 0 0,0 0 0 0 0,0-1 0 0 0,0 1-1 0 0,-1 0 1 0 0,1-1 0 0 0,0 1 0 0 0,-1 0 0 0 0,1 0-1 0 0,-1 0 1 0 0,0-1 0 0 0,1 1 0 0 0,-1 0 0 0 0,0 0-1 0 0,0 0 1 0 0,0 0 0 0 0,-1 0 0 0 0,1-1 0 0 0,0 1-1 0 0,-1 0 1 0 0,1 0 0 0 0,-1 0 0 0 0,0-1 0 0 0,1 1-1 0 0,-1 0 1 0 0,0-1 0 0 0,0 1 0 0 0,0 0 0 0 0,0-1-1 0 0,-1 1 35 0 0,-53 61-2889 0 0,34-44-597 0 0,0-2-3408 0 0,7-6-4662 0 0</inkml:trace>
  <inkml:trace contextRef="#ctx0" brushRef="#br0" timeOffset="17573.883">45 2666 6705 0 0,'0'0'4077'0'0,"0"0"-2219"0"0,0 0-743 0 0,0 0 124 0 0,0 0 248 0 0,0 0 31 0 0,0 0-76 0 0,0 0-116 0 0,0 0-168 0 0,0 0-190 0 0,31 0-184 0 0,102-4-152 0 0,2-22 498 0 0,-99 16-1418 0 0,39-11 1044 0 0,-24 16-8346 0 0,-50 5-4166 0 0</inkml:trace>
  <inkml:trace contextRef="#ctx0" brushRef="#br0" timeOffset="18158.894">444 3016 4857 0 0,'0'0'2047'0'0,"0"0"-278"0"0,0 0-1 0 0,0 0 42 0 0,0 0-166 0 0,0 0-290 0 0,0 0-309 0 0,0 0-293 0 0,0 0-182 0 0,0 0-86 0 0,0 0-45 0 0,0 0-10 0 0,-13 12 20 0 0,-57 53 522 0 0,70-70 4136 0 0,9-27-4543 0 0,4 6-397 0 0,0-1 0 0 0,2 1 0 0 0,1 1 0 0 0,1 1 0 0 0,1 0 0 0 0,1 2 0 0 0,3-2-167 0 0,31-31 233 0 0,-49 91-303 0 0,-5-29 78 0 0,1 1-1 0 0,1-1 1 0 0,-1 0-1 0 0,1 0 1 0 0,1 0-1 0 0,-1 0 1 0 0,1 0-1 0 0,0 0 1 0 0,1-1-1 0 0,-1 1 0 0 0,1-1 1 0 0,1 1-1 0 0,-1-1 1 0 0,1 0-1 0 0,0 0 1 0 0,1 0-1 0 0,-1-1 1 0 0,1 0-1 0 0,0 0 1 0 0,0 0-1 0 0,1 0 1 0 0,-1-1-1 0 0,6 4-7 0 0,-4-9 56 0 0,0 1 0 0 0,0-1 1 0 0,0 0-1 0 0,-1-1 0 0 0,1 1 0 0 0,0-1 0 0 0,-1-1 0 0 0,0 1 0 0 0,1-1 0 0 0,-1 0 1 0 0,0 0-1 0 0,0-1 0 0 0,-1 0 0 0 0,1 0 0 0 0,-1 0 0 0 0,0-1 0 0 0,0 0 0 0 0,0 0 1 0 0,-1 0-1 0 0,1 0 0 0 0,-1-1 0 0 0,-1 0 0 0 0,1 0 0 0 0,1-5-56 0 0,31-66 209 0 0,-32 41-3446 0 0,-4 35-44 0 0,0 1-4552 0 0,0 0-4903 0 0</inkml:trace>
  <inkml:trace contextRef="#ctx0" brushRef="#br0" timeOffset="18583.965">1285 2615 12859 0 0,'0'0'3067'0'0,"0"0"-1419"0"0,0 0-670 0 0,0 0-77 0 0,0 0-20 0 0,0 0-14 0 0,0 0-75 0 0,0 0-128 0 0,0 0-43 0 0,0 0 10 0 0,0 0 33 0 0,0 0-5 0 0,0 0-68 0 0,14 0-87 0 0,107 0 988 0 0,109-11 363 0 0,-138 7-3906 0 0,-104 10-3061 0 0,9-5 2125 0 0,-2 3-9055 0 0</inkml:trace>
  <inkml:trace contextRef="#ctx0" brushRef="#br0" timeOffset="18841.456">1284 2832 9754 0 0,'0'0'4550'0'0,"0"0"-2483"0"0,0 0-1001 0 0,0 0-44 0 0,0 0 121 0 0,0 0 113 0 0,0 0 21 0 0,0 0-108 0 0,0 0-162 0 0,0 0-149 0 0,0 0-151 0 0,0 0-111 0 0,0 0-85 0 0,30 4-88 0 0,97 13-90 0 0,-34-23 153 0 0,-66-1-374 0 0,150-31-1186 0 0,-166 35 48 0 0,2 0-4847 0 0,-4 2-6505 0 0</inkml:trace>
  <inkml:trace contextRef="#ctx0" brushRef="#br0" timeOffset="21889.538">2186 3112 0 0 0,'0'0'767'0'0,"0"0"408"0"0,0 0 402 0 0,0 0 376 0 0,0 0 201 0 0,0 0 29 0 0,0 0-189 0 0,0 0-337 0 0,0 0-298 0 0,0 0-264 0 0,0 0-156 0 0,-3 2-58 0 0,0 1-1554 0 0,3-3 818 0 0,0 0 0 0 0,0-1 0 0 0,0 1-1 0 0,0 0 1 0 0,-1 0 0 0 0,1 0 0 0 0,0-1 0 0 0,0 1 0 0 0,0 0 0 0 0,0 0-1 0 0,0 0 1 0 0,0-1 0 0 0,-1 1 0 0 0,1 0 0 0 0,0 0 0 0 0,0 0 0 0 0,0 0-1 0 0,-1 0 1 0 0,1 0 0 0 0,0-1 0 0 0,0 1 0 0 0,0 0 0 0 0,-1 0 0 0 0,1 0-1 0 0,0 0 1 0 0,0 0 0 0 0,-1 0 0 0 0,1 0 0 0 0,0 0 0 0 0,0 0 0 0 0,-1 0-1 0 0,1 0 1 0 0,0 0 0 0 0,0 0 0 0 0,0 0 0 0 0,-1 0 0 0 0,1 0 0 0 0,0 0 0 0 0,0 0-1 0 0,-1 0 1 0 0,1 1 0 0 0,0-1 0 0 0,0 0 0 0 0,0 0 0 0 0,-1 0-145 0 0,10-32 233 0 0,1 0 0 0 0,2 1 0 0 0,1 1 0 0 0,1-1 0 0 0,1 2 0 0 0,2 0 0 0 0,1 1 0 0 0,1 1 0 0 0,1 1 0 0 0,10-9-233 0 0,135-141 532 0 0,-104 117-386 0 0,-32 84-178 0 0,-20-8 63 0 0,-1 0 0 0 0,-1 0 0 0 0,0 1 0 0 0,-2 0 0 0 0,0 0 0 0 0,0 0 0 0 0,-2 1 0 0 0,0 1-31 0 0,6 26 47 0 0,9 74 22 0 0,-17-111-61 0 0,-1-8-7 0 0,0 1-1 0 0,0-1 0 0 0,0 1 1 0 0,0 0-1 0 0,0-1 0 0 0,0 1 1 0 0,0-1-1 0 0,0 1 0 0 0,1 0 1 0 0,-1-1-1 0 0,1 1 0 0 0,-1-1 1 0 0,1 1-1 0 0,-1-1 0 0 0,1 1 1 0 0,0-1-1 0 0,0 0 1 0 0,0 1-1 0 0,0-1 0 0 0,0 0 1 0 0,0 0-1 0 0,0 0 0 0 0,0 0 1 0 0,0 0-1 0 0,1 0 0 0 0,-1 0 1 0 0,1 1-1 0 0,18-26 68 0 0,76-82-10 0 0,4 3 0 0 0,20-9-58 0 0,-103 96 6 0 0,-2 3-7 0 0,0 0-1 0 0,1 0 0 0 0,0 2 1 0 0,1 0-1 0 0,0 0 0 0 0,1 2 0 0 0,4-2 2 0 0,-21 12 1 0 0,1 0 0 0 0,-1 0-1 0 0,0 0 1 0 0,0 0 0 0 0,-1 0-1 0 0,1 1 1 0 0,0-1 0 0 0,0 0-1 0 0,0 0 1 0 0,-1 0-1 0 0,1 1 1 0 0,-1-1 0 0 0,1 0-1 0 0,-1 1 1 0 0,1-1 0 0 0,-1 1-1 0 0,0-1 1 0 0,0 0 0 0 0,0 1-1 0 0,0-1 1 0 0,0 1 0 0 0,0-1-1 0 0,0 1 1 0 0,0-1-1 0 0,0 0 1 0 0,-1 1 0 0 0,1-1-1 0 0,-1 0 1 0 0,1 1 0 0 0,-1 0-1 0 0,1 6 18 0 0,-30 124 236 0 0,14-81-152 0 0,5-15-55 0 0,1-5 21 0 0,1 1 1 0 0,1 1-1 0 0,2 0 1 0 0,1 0-1 0 0,0 30-68 0 0,9-27-108 0 0,-2-35-104 0 0,0-1 0 0 0,0 1 0 0 0,0-1 1 0 0,0 0-1 0 0,0 0 0 0 0,0 0 0 0 0,0 0 0 0 0,0 0 0 0 0,0 0 0 0 0,0 0 0 0 0,-1-1 0 0 0,1 1 0 0 0,0-1 0 0 0,0 1 0 0 0,0-1 0 0 0,0 0 0 0 0,0 0 0 0 0,-1 0 1 0 0,1 0-1 0 0,0 0 0 0 0,-1 0 0 0 0,1 0 0 0 0,-1-1 0 0 0,1 1 0 0 0,-1 0 0 0 0,0-1 0 0 0,1 0 212 0 0,1 0-999 0 0,8-7-4662 0 0,-5 4-5955 0 0</inkml:trace>
  <inkml:trace contextRef="#ctx0" brushRef="#br0" timeOffset="22439.867">3907 2637 9394 0 0,'0'0'1659'0'0,"0"0"-585"0"0,0 0-166 0 0,0 0 243 0 0,0 0 217 0 0,0 0 34 0 0,0 0-171 0 0,0 0-253 0 0,0 0-165 0 0,0 0-140 0 0,0 0-70 0 0,0 0-42 0 0,0 0-29 0 0,-4-11-13 0 0,-14-34-17 0 0,17 44-472 0 0,1 0 0 0 0,-1 0 1 0 0,1 0-1 0 0,-1 0 1 0 0,0 0-1 0 0,0 0 0 0 0,0 0 1 0 0,1 0-1 0 0,-1 0 1 0 0,0 0-1 0 0,0 1 1 0 0,0-1-1 0 0,0 0 0 0 0,-1 1 1 0 0,1-1-1 0 0,0 1 1 0 0,0-1-1 0 0,0 1 0 0 0,0-1 1 0 0,0 1-1 0 0,-1 0 1 0 0,1 0-1 0 0,0-1 0 0 0,0 1 1 0 0,-1 0-1 0 0,1 0 1 0 0,0 0-1 0 0,0 0 0 0 0,-1 1 1 0 0,1-1-1 0 0,0 0 1 0 0,0 1-1 0 0,0-1-30 0 0,-7 1 193 0 0,-11 0-23 0 0,-1 2 0 0 0,1 0 1 0 0,0 1-1 0 0,1 1 0 0 0,-1 1 0 0 0,1 1 1 0 0,0 0-1 0 0,0 1 0 0 0,1 1 0 0 0,0 1 1 0 0,1 0-1 0 0,-6 6-170 0 0,8-6 27 0 0,1 1 1 0 0,-1 1-1 0 0,2 0 1 0 0,0 1-1 0 0,0 0 0 0 0,2 1 1 0 0,-1 0-1 0 0,2 1 0 0 0,0 0 1 0 0,1 0-1 0 0,0 1 0 0 0,1 0 1 0 0,1 1-1 0 0,0-1 1 0 0,2 1-1 0 0,0 0 0 0 0,0 1 1 0 0,2-1-1 0 0,0 0 0 0 0,1 1 1 0 0,1 7-28 0 0,0-23 9 0 0,0 1 1 0 0,1-1-1 0 0,-1 1 1 0 0,1-1 0 0 0,0 1-1 0 0,0-1 1 0 0,-1 1-1 0 0,1-1 1 0 0,1 0-1 0 0,-1 0 1 0 0,0 1-1 0 0,1-1 1 0 0,-1 0-1 0 0,1 0 1 0 0,-1 0 0 0 0,1-1-1 0 0,0 1 1 0 0,0 0-1 0 0,0-1 1 0 0,0 1-1 0 0,0-1 1 0 0,0 1-1 0 0,0-1 1 0 0,1 0-1 0 0,-1 0 1 0 0,0 0 0 0 0,1 0-1 0 0,-1-1 1 0 0,1 1-1 0 0,-1 0 1 0 0,1-1-1 0 0,-1 0 1 0 0,1 0-1 0 0,-1 0 1 0 0,1 0-1 0 0,1 0-9 0 0,93-23 533 0 0,-63 4-476 0 0,-1-1 0 0 0,0-2 0 0 0,-2-1 1 0 0,0-2-1 0 0,-2 0 0 0 0,-1-2 0 0 0,-1-2 0 0 0,-2 0 0 0 0,0-2 0 0 0,-2 0 0 0 0,-2-1 0 0 0,16-33-57 0 0,-31 60-52 0 0,-7 17 30 0 0,-7 30 43 0 0,6-32 0 0 0,-11 184-2241 0 0,20-172-590 0 0,-2-10-4385 0 0,-3-5-4882 0 0</inkml:trace>
  <inkml:trace contextRef="#ctx0" brushRef="#br0" timeOffset="22990.924">4054 3171 6977 0 0,'0'0'3704'0'0,"0"0"-1744"0"0,0 0-553 0 0,0 0 106 0 0,0 0-1 0 0,0 0-165 0 0,0 0-302 0 0,0 0-291 0 0,0 0-209 0 0,0 0-148 0 0,0 0-111 0 0,0 0-34 0 0,0 0 28 0 0,-8 8 48 0 0,-25 23 71 0 0,24-23 35 0 0,9-8 3 0 0,0 0 22 0 0,13-19 2027 0 0,4-8-2303 0 0,1 0 0 0 0,2 1 1 0 0,0 1-1 0 0,2 0 1 0 0,0 2-1 0 0,19-14-183 0 0,-5 8 76 0 0,-29 47-52 0 0,-7-12-7 0 0,0 1 0 0 0,0-1 1 0 0,1 1-1 0 0,0-1 0 0 0,1 1 0 0 0,-1-1 0 0 0,1 0 0 0 0,1 0 1 0 0,-1 1-1 0 0,1-2 0 0 0,0 1 0 0 0,0 0 0 0 0,0 0 1 0 0,1-1-1 0 0,0 0 0 0 0,0 0 0 0 0,1 0 0 0 0,-1 0 1 0 0,2 0-18 0 0,-2-4 41 0 0,-1 0 0 0 0,0 0 0 0 0,1 0 0 0 0,-1-1 0 0 0,1 0 0 0 0,-1 0 0 0 0,0 0 0 0 0,1 0 0 0 0,-1 0 0 0 0,1-1 0 0 0,-1 1 0 0 0,0-1 0 0 0,1 0 0 0 0,-1 0 0 0 0,0 0 0 0 0,0-1 0 0 0,1 1 0 0 0,-1-1 0 0 0,0 1 0 0 0,-1-1 0 0 0,1 0 0 0 0,0 0 0 0 0,0-1 0 0 0,-1 1 0 0 0,1 0 0 0 0,-1-1 0 0 0,0 0 0 0 0,0 1 0 0 0,0-1 0 0 0,0 0 0 0 0,0 0 0 0 0,-1 0 0 0 0,1 0 0 0 0,-1-1 0 0 0,0 1 0 0 0,0 0 0 0 0,0-1-41 0 0,13-16 30 0 0,39-101-1896 0 0,-50 111-448 0 0,-2 5-1552 0 0,1 1-8394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0 317 3337 0 0,'0'0'2256'0'0,"0"0"-253"0"0,0 0-174 0 0,0 0-41 0 0,0 0-54 0 0,0 0-183 0 0,0 0-291 0 0,0 0-334 0 0,0 0-248 0 0,0 0-147 0 0,0 0-45 0 0,4 0 27 0 0,155-25 4972 0 0,252-19-2792 0 0,-339 43-2616 0 0,-72 1-72 0 0,0 0-14 0 0,0 0-7 0 0,0 0-28 0 0,0 0-21 0 0,0 0-25 0 0,0 0-36 0 0,0 0-72 0 0,0 0-107 0 0,-17 0-4521 0 0,-5 12-420 0 0,2-2-4425 0 0,15-6 3115 0 0</inkml:trace>
  <inkml:trace contextRef="#ctx0" brushRef="#br0" timeOffset="307.064">89 527 4889 0 0,'0'0'5959'0'0,"0"0"-2807"0"0,0 0-1129 0 0,0 0-245 0 0,0 0-179 0 0,0 0-267 0 0,0 0-365 0 0,0 0-363 0 0,0 0-241 0 0,0 0-144 0 0,0 0-23 0 0,0 0 31 0 0,2 0 74 0 0,147-22 1830 0 0,74 8-1423 0 0,-175 15-4539 0 0,-1 1-4078 0 0,-47-2-3174 0 0</inkml:trace>
  <inkml:trace contextRef="#ctx0" brushRef="#br0" timeOffset="901.497">315 1 9698 0 0,'0'0'1872'0'0,"0"0"-178"0"0,0 0-121 0 0,0 0-61 0 0,0 0-95 0 0,0 0-191 0 0,0 0-315 0 0,0 0-280 0 0,0 0-221 0 0,0 0-121 0 0,0 0-31 0 0,0 0 32 0 0,0 0 36 0 0,-7 3 5 0 0,5-2-316 0 0,2-1 6 0 0,1 0 0 0 0,0 0 0 0 0,0 1-1 0 0,-1-1 1 0 0,1 0 0 0 0,0 0 0 0 0,0 1-1 0 0,-1-1 1 0 0,1 0 0 0 0,0 1 0 0 0,-1-1-1 0 0,1 1 1 0 0,0-1 0 0 0,-1 1 0 0 0,1-1 0 0 0,-1 1-1 0 0,1 0 1 0 0,-1-1 0 0 0,1 1 0 0 0,-1 0-1 0 0,1-1 1 0 0,-1 1 0 0 0,1 0 0 0 0,-1 0 0 0 0,0-1-1 0 0,0 1 1 0 0,1 0 0 0 0,-1 0 0 0 0,0-1-1 0 0,0 1 1 0 0,0 0 0 0 0,0 0 0 0 0,0 0-1 0 0,0-1 1 0 0,0 1 0 0 0,0 0 0 0 0,0 0 0 0 0,0 0-1 0 0,-1-1 1 0 0,1 1 0 0 0,0 0 0 0 0,0 0-1 0 0,-1-1 1 0 0,1 1 0 0 0,0 0 0 0 0,-1-1-1 0 0,1 1 1 0 0,-1 0 0 0 0,1-1 0 0 0,-1 1 0 0 0,1 0-1 0 0,-1-1 1 0 0,0 1 0 0 0,1-1 0 0 0,-1 1-1 0 0,0-1 1 0 0,1 0 0 0 0,-1 1 0 0 0,0-1-1 0 0,1 1 1 0 0,-1-1 0 0 0,0 0-21 0 0,226 70 2047 0 0,-216-68-2033 0 0,-1 0 0 0 0,1 0 0 0 0,-1 1 0 0 0,0 0 0 0 0,0 0 0 0 0,0 1 0 0 0,0 0 0 0 0,-1 1 0 0 0,0-1 0 0 0,0 1 0 0 0,0 1 0 0 0,0-1 0 0 0,-1 1 0 0 0,0 1 0 0 0,0-1 0 0 0,0 1 0 0 0,-1 0 0 0 0,0 0 0 0 0,3 8-14 0 0,-6-11 18 0 0,-2 0 1 0 0,1 1 0 0 0,0-1-1 0 0,-1 0 1 0 0,1 1 0 0 0,-1-1 0 0 0,-1 1-1 0 0,1-1 1 0 0,-1 1 0 0 0,1-1 0 0 0,-1 0-1 0 0,0 1 1 0 0,-1-1 0 0 0,1 0-1 0 0,-1 0 1 0 0,0 0 0 0 0,0 0 0 0 0,0 0-1 0 0,0 0 1 0 0,-1-1 0 0 0,1 1 0 0 0,-1-1-1 0 0,-2 2-18 0 0,-58 90 280 0 0,19-40-75 0 0,-3-3-1 0 0,-1-2 1 0 0,-3-2-1 0 0,-1-3 1 0 0,-3-1-1 0 0,-3-3-204 0 0,2 11-42 0 0,35-34-1141 0 0,20-17-990 0 0,3-2-10305 0 0,-1 1 1227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51 5185 0 0,'0'0'2555'0'0,"0"0"-278"0"0,0 0-205 0 0,0 0-99 0 0,0 0-148 0 0,0 0-155 0 0,0 0-248 0 0,0 0-242 0 0,0 0-188 0 0,0 0-170 0 0,0 0-151 0 0,-3-1-135 0 0,2 1-452 0 0,1-1 0 0 0,-1 1 0 0 0,0 0 0 0 0,1 0 0 0 0,-1 0 0 0 0,0 0 1 0 0,1 0-1 0 0,-1 0 0 0 0,0 0 0 0 0,1 0 0 0 0,-1 0 0 0 0,0 1 0 0 0,1-1 1 0 0,-1 0-1 0 0,0 0 0 0 0,1 1 0 0 0,-1-1 0 0 0,0 0 0 0 0,1 1 0 0 0,-1-1 1 0 0,1 0-1 0 0,-1 1 0 0 0,1-1 0 0 0,-1 1 0 0 0,1-1 0 0 0,-1 1 1 0 0,1-1-1 0 0,-1 1 0 0 0,1-1 0 0 0,0 1 0 0 0,-1-1 0 0 0,1 1 0 0 0,0 0 1 0 0,0-1-1 0 0,-1 1 0 0 0,1 0 0 0 0,0-1 0 0 0,0 1 0 0 0,0 0 0 0 0,0-1 1 0 0,0 1-1 0 0,0 0 0 0 0,0-1 0 0 0,0 1 0 0 0,0 0 0 0 0,0-1 0 0 0,0 1 1 0 0,0 0-1 0 0,0-1 0 0 0,1 1 0 0 0,-1 0 0 0 0,0-1 0 0 0,0 1 0 0 0,1-1 1 0 0,-1 1-1 0 0,1 0-84 0 0,-2 9-561 0 0,-17 112 1256 0 0,-31 186-40 0 0,23-112-424 0 0,26-163-202 0 0,0-33-38 0 0,0 0 18 0 0,0 0-2 0 0,0 0-10 0 0,0 0 6 0 0,0 0-3 0 0,0 0 25 0 0,0 0 24 0 0,0 0-31 0 0,0 0-40 0 0,0 0-26 0 0,0 0-12 0 0,0 0 27 0 0,-4-30-1109 0 0,-3-8-477 0 0,0-4-2486 0 0,5 12-4247 0 0,2 19-3051 0 0</inkml:trace>
  <inkml:trace contextRef="#ctx0" brushRef="#br0" timeOffset="412.018">52 81 2761 0 0,'0'0'2720'0'0,"0"0"-770"0"0,0 0-299 0 0,0 0 84 0 0,0 0 117 0 0,0 0 11 0 0,0 0-134 0 0,0 0-248 0 0,0 0-230 0 0,0 0-198 0 0,0 0-147 0 0,0 0-125 0 0,-8-4-129 0 0,-27-11-84 0 0,27 11-68 0 0,8 4-51 0 0,0 0-43 0 0,0 0-55 0 0,0 0-65 0 0,34-3 919 0 0,423-34 1558 0 0,-175 22-2427 0 0,-282 15-352 0 0,0 0 4 0 0,0 0-3 0 0,0 0-10 0 0,0 0-36 0 0,0 0-19 0 0,0 0-71 0 0,-12-3-2734 0 0,8 3-7748 0 0,3 3-1209 0 0</inkml:trace>
  <inkml:trace contextRef="#ctx0" brushRef="#br0" timeOffset="981.146">1028 191 9018 0 0,'0'0'2299'0'0,"0"0"-368"0"0,0 0-184 0 0,0 0-17 0 0,0 0-116 0 0,0 0-193 0 0,0 0-210 0 0,0 0-204 0 0,0 0-201 0 0,0 0-174 0 0,0 0-135 0 0,0 0-106 0 0,0 0-40 0 0,-9-1 230 0 0,7 1 2313 0 0,36 9-2171 0 0,175 2-634 0 0,-182-12-3326 0 0,-35 5-3432 0 0,6 0-4901 0 0</inkml:trace>
  <inkml:trace contextRef="#ctx0" brushRef="#br0" timeOffset="1290.046">934 427 13635 0 0,'0'0'2184'0'0,"0"0"-555"0"0,0 0-317 0 0,0 0-90 0 0,0 0-22 0 0,0 0-101 0 0,0 0-236 0 0,0 0-259 0 0,0 0-171 0 0,0 0 3 0 0,0 0 38 0 0,0 0 64 0 0,8 1 21 0 0,63 9 630 0 0,47 0 400 0 0,-10-6-1091 0 0,-93-10-800 0 0,-11-3-6409 0 0,-4 6-5362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03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1131 3617 0 0,'0'0'2362'0'0,"0"0"-345"0"0,0 0-50 0 0,0 0 103 0 0,0 0-8 0 0,0 0-179 0 0,0 0-344 0 0,0 0-320 0 0,0 0-229 0 0,0 0-177 0 0,0 0-113 0 0,-9 7 899 0 0,63-148 917 0 0,-32 98-2153 0 0,210-384 732 0 0,-199 373-929 0 0,-28 87-264 0 0,11 227 237 0 0,-14-250-113 0 0,-2-6-26 0 0,-1-1 0 0 0,1 1 0 0 0,0-1 0 0 0,0 1-1 0 0,0-1 1 0 0,1 1 0 0 0,0-1 0 0 0,-1 1-1 0 0,1-1 1 0 0,0 0 0 0 0,0 1 0 0 0,1-1-1 0 0,-1 0 1 0 0,1 0 0 0 0,0 0 0 0 0,-1 0-1 0 0,1 0 1 0 0,1 0 0 0 0,-1 0 0 0 0,0-1-1 0 0,1 1 1 0 0,-1-1 0 0 0,1 0 0 0 0,0 0-1 0 0,-1 0 1 0 0,1 0 0 0 0,0 0 0 0 0,1 0-1 0 0,-1-1 1 0 0,0 1 0 0 0,0-1 0 0 0,1 0-1 0 0,-1 0 1 0 0,0-1 0 0 0,1 1 0 0 0,-1 0-1 0 0,2-1 1 0 0,1-3 6 0 0,0 0 0 0 0,-1 0 0 0 0,1 0 0 0 0,-1-1 0 0 0,0 1-1 0 0,0-2 1 0 0,0 1 0 0 0,0 0 0 0 0,-1-1 0 0 0,0 0 0 0 0,0 0 0 0 0,4-5-6 0 0,8-10 8 0 0,109-161 14 0 0,-40 49 0 0 0,-17 22 89 0 0,-67 110-119 0 0,-1 0-3 0 0,0 0 20 0 0,0 0-2 0 0,-39 166 420 0 0,37-146-369 0 0,0 0-1 0 0,1 1 1 0 0,1-1 0 0 0,0 0 0 0 0,2 1 0 0 0,1-1-1 0 0,0 0 1 0 0,1 0 0 0 0,7 18-58 0 0,-8-28 11 0 0,-1-1 1 0 0,0 0-1 0 0,-1 1 0 0 0,0-1 0 0 0,-1 1 0 0 0,0-1 1 0 0,0 1-1 0 0,-1-1 0 0 0,0 1 0 0 0,0-1 1 0 0,-1 0-1 0 0,-1 0 0 0 0,0 1 0 0 0,-1 1-11 0 0,-2 5-247 0 0,-9 21 155 0 0,12-11-3415 0 0,6-23 556 0 0,3-3-3302 0 0,-3 0 1873 0 0,1 0-6561 0 0</inkml:trace>
  <inkml:trace contextRef="#ctx0" brushRef="#br0" timeOffset="477.117">1000 766 13075 0 0,'0'0'2427'0'0,"0"0"-1135"0"0,0 0-605 0 0,0 0-5 0 0,0 0 163 0 0,0 0 129 0 0,0 0-54 0 0,0 0-129 0 0,0 0-150 0 0,0 0-166 0 0,0 0-126 0 0,0 0-93 0 0,0 0-80 0 0,0 21-38 0 0,-2 62 0 0 0,-16-25 329 0 0,9-47-403 0 0,-6-3-536 0 0,16-22-419 0 0,15-36-271 0 0,-9 31 1040 0 0,-1 0-1 0 0,0 0 1 0 0,-2-1 0 0 0,0 0-1 0 0,-1 1 1 0 0,0-18 122 0 0,-4 37 3 0 0,0-1 1 0 0,0 1-1 0 0,0 0 0 0 0,0-1 1 0 0,0 1-1 0 0,0 0 0 0 0,1 0 1 0 0,-1 0-1 0 0,0-1 0 0 0,0 1 1 0 0,0 0-1 0 0,0 0 1 0 0,0 0-1 0 0,0 1 0 0 0,0-1 1 0 0,0 0-1 0 0,0 0 0 0 0,0 0 1 0 0,0 1-1 0 0,0-1 0 0 0,1 0 1 0 0,-1 1-1 0 0,0-1 1 0 0,0 1-1 0 0,0-1 0 0 0,1 1 1 0 0,-1-1-1 0 0,0 1 0 0 0,0 0 1 0 0,1-1-1 0 0,-1 1 0 0 0,1 0 1 0 0,-1 0-1 0 0,0-1 1 0 0,1 1-1 0 0,0 0 0 0 0,-1 0 1 0 0,1 0-1 0 0,-1 0 0 0 0,1-1 1 0 0,0 1-1 0 0,0 0 0 0 0,-1 0 1 0 0,1 0-1 0 0,0 0 1 0 0,0 1-4 0 0,-21 83 1331 0 0,21-46-4356 0 0,0-12-3430 0 0,0-24-4353 0 0</inkml:trace>
  <inkml:trace contextRef="#ctx0" brushRef="#br0" timeOffset="1495.908">1276 240 7066 0 0,'0'0'2973'0'0,"0"0"-1035"0"0,0 0-512 0 0,0 0-87 0 0,0 0 40 0 0,0 0 12 0 0,0 0-102 0 0,0 0-152 0 0,0 0-177 0 0,0 0-235 0 0,0 0-218 0 0,0 0-170 0 0,0 0-140 0 0,-3-4-79 0 0,-9-9 65 0 0,23 22 409 0 0,5 12-401 0 0,-2 1 0 0 0,0 1-1 0 0,-1 0 1 0 0,-1 1 0 0 0,-1 0 0 0 0,-2 1 0 0 0,0 0-1 0 0,-1 0 1 0 0,-2 1 0 0 0,-1 0 0 0 0,-1 0 0 0 0,-1 0-1 0 0,-1 1 1 0 0,-1 11-191 0 0,-1-35 4 0 0,3 88 112 0 0,-3-91-107 0 0,0 1 0 0 0,1-1 1 0 0,-1 1-1 0 0,0-1 0 0 0,1 0 0 0 0,-1 1 0 0 0,1-1 0 0 0,-1 0 0 0 0,0 1 0 0 0,1-1 0 0 0,-1 0 0 0 0,1 1 0 0 0,-1-1 0 0 0,1 0 0 0 0,-1 0 0 0 0,1 0 1 0 0,-1 0-1 0 0,1 1 0 0 0,0-1 0 0 0,-1 0 0 0 0,1 0 0 0 0,-1 0 0 0 0,1 0 0 0 0,-1 0 0 0 0,1 0 0 0 0,-1 0 0 0 0,1-1 0 0 0,-1 1 0 0 0,1 0 1 0 0,-1 0-1 0 0,1 0 0 0 0,-1 0 0 0 0,1-1 0 0 0,-1 1 0 0 0,1 0 0 0 0,-1-1 0 0 0,1 1 0 0 0,-1 0 0 0 0,1-1 0 0 0,-1 1 0 0 0,0 0 0 0 0,1-1 0 0 0,-1 1 1 0 0,0-1-1 0 0,1 1 0 0 0,-1-1 0 0 0,0 1 0 0 0,0 0 0 0 0,1-1 0 0 0,-1 1 0 0 0,0-1 0 0 0,0 0 0 0 0,0 1 0 0 0,0-1 0 0 0,1 1 0 0 0,-1-1 1 0 0,0 1-1 0 0,0-1 0 0 0,0 1 0 0 0,0-1 0 0 0,0 1 0 0 0,-1-1 0 0 0,1 0-9 0 0,4-4 94 0 0,14-22-5 0 0,-1 0 1 0 0,-2-1-1 0 0,0-1 1 0 0,-2 0 0 0 0,-2-1-1 0 0,0 0 1 0 0,-2 0-1 0 0,-1-5-89 0 0,5-8 63 0 0,-2 7-100 0 0,-1 1 0 0 0,-2-1 0 0 0,-1 0 0 0 0,-2-1 1 0 0,0-29 36 0 0,-5 65-243 0 0,0 1-179 0 0,0 22-5921 0 0,0-19 2635 0 0,0 1-7888 0 0</inkml:trace>
  <inkml:trace contextRef="#ctx0" brushRef="#br0" timeOffset="2107.458">1806 56 2633 0 0,'0'0'2740'0'0,"0"0"-981"0"0,0 0-365 0 0,0 0 47 0 0,0 0 50 0 0,0 0 32 0 0,0 0-37 0 0,0 0-132 0 0,0 0-174 0 0,0 0-170 0 0,0 0-185 0 0,0 0-137 0 0,-1-3-64 0 0,7-16 5225 0 0,8 12-6279 0 0,64-15 819 0 0,-24 18-139 0 0,-67 26 168 0 0,-50 51 161 0 0,-33 37-155 0 0,95-108-415 0 0,0-1 0 0 0,1 1 0 0 0,-1-1 0 0 0,0 1 1 0 0,1-1-1 0 0,-1 1 0 0 0,1-1 0 0 0,-1 1 0 0 0,1 0 0 0 0,0-1 0 0 0,-1 1 0 0 0,1 0 0 0 0,0 0 0 0 0,0-1 0 0 0,0 1 0 0 0,1 0 0 0 0,-1-1 0 0 0,0 1 0 0 0,1 0 0 0 0,-1-1 0 0 0,1 1 0 0 0,-1-1 1 0 0,1 1-1 0 0,0-1 0 0 0,-1 1 0 0 0,1-1 0 0 0,0 1 0 0 0,0-1 0 0 0,0 0 0 0 0,0 1 0 0 0,1-1 0 0 0,-1 0 0 0 0,0 0 0 0 0,0 0 0 0 0,1 0 0 0 0,-1 0 0 0 0,1 0 0 0 0,-1 0 0 0 0,1 0 0 0 0,-1-1 1 0 0,1 1-1 0 0,-1 0 0 0 0,3-1-9 0 0,12 6 89 0 0,1-2 0 0 0,1 0 0 0 0,-1-1 0 0 0,1 0 0 0 0,-1-2 0 0 0,1 0 0 0 0,0-1 0 0 0,-1 0 0 0 0,6-2-89 0 0,28 0 104 0 0,114-5-1776 0 0,-163 10-224 0 0,-2-1-1407 0 0,0 1-4954 0 0,0 0-3953 0 0</inkml:trace>
  <inkml:trace contextRef="#ctx0" brushRef="#br0" timeOffset="2543.785">1083 803 6481 0 0,'0'0'4068'0'0,"0"0"-2078"0"0,0 0-762 0 0,0 0 54 0 0,0 0 75 0 0,0 0-22 0 0,0 0-80 0 0,0 0-92 0 0,0 0-73 0 0,0 0-48 0 0,0 0-92 0 0,0 0-115 0 0,32-2-104 0 0,104-6-85 0 0,44-19 1296 0 0,364-90-51 0 0,-362 80-2003 0 0,-154 35-223 0 0,-16 4-4803 0 0,-12-2-1349 0 0,0 4-5982 0 0</inkml:trace>
  <inkml:trace contextRef="#ctx0" brushRef="#br0" timeOffset="4074.556">967 755 0 0 0,'0'0'695'0'0,"0"0"173"0"0,0 0 144 0 0,0 0 142 0 0,0 0 11 0 0,0 0-95 0 0,0 0-127 0 0,0 0-124 0 0,0 0-79 0 0,0 0-40 0 0,0 0 8 0 0,1 0-676 0 0,3-1 10457 0 0,-4 2-9921 0 0,0-1-438 0 0,0 0-1 0 0,0 23 1252 0 0,-22 171 408 0 0,18-167-2256 0 0,-3 19 1321 0 0,8-40-4180 0 0,2-7-3585 0 0,-1-3-4710 0 0</inkml:trace>
  <inkml:trace contextRef="#ctx0" brushRef="#br0" timeOffset="4633.118">1611 995 12339 0 0,'0'0'2400'0'0,"0"0"-888"0"0,0 0-555 0 0,0 0-100 0 0,0 0 30 0 0,0 0 37 0 0,0 0-52 0 0,0 0-30 0 0,0 0-70 0 0,0 0-68 0 0,0 0-86 0 0,0 0-162 0 0,0 0-107 0 0,1 18-34 0 0,6 118 486 0 0,-7-97-692 0 0,-1 1 0 0 0,-1-1 0 0 0,-3-1 0 0 0,-1 1 0 0 0,-9 30-109 0 0,-12 24-2326 0 0,27-92 1013 0 0,0-1-1928 0 0,-1 0 1609 0 0,1 0-7631 0 0,0 0 888 0 0</inkml:trace>
  <inkml:trace contextRef="#ctx0" brushRef="#br0" timeOffset="5163.118">1433 1050 8458 0 0,'0'0'3234'0'0,"0"0"-1630"0"0,0 0-760 0 0,0 0 3 0 0,0 0 161 0 0,0 0 93 0 0,0 0-20 0 0,0 0-99 0 0,0 0-118 0 0,0 0-93 0 0,34-15-110 0 0,108-48-113 0 0,-39 38 322 0 0,76 10 738 0 0,-164 15-1484 0 0,-12-1-108 0 0,0 0 0 0 0,-1 0-1 0 0,1 0 1 0 0,0 1-1 0 0,-1-1 1 0 0,1 1 0 0 0,0 0-1 0 0,-1 0 1 0 0,1 0-1 0 0,0 0 1 0 0,0 0 0 0 0,-1 1-1 0 0,1-1 1 0 0,0 1 0 0 0,-1 0-1 0 0,1 0 1 0 0,0 0-1 0 0,-1 0 1 0 0,1 0 0 0 0,-1 0-1 0 0,0 1 1 0 0,1-1-1 0 0,-1 1 1 0 0,0-1 0 0 0,0 1-1 0 0,0 0 1 0 0,0 0 0 0 0,0 0-1 0 0,0 0 1 0 0,-1 0-1 0 0,1 1 1 0 0,-1-1 0 0 0,1 0-1 0 0,-1 1 1 0 0,0-1 0 0 0,0 1-1 0 0,0 0 1 0 0,0 2-16 0 0,-3 4 41 0 0,0-1 0 0 0,-1 1 0 0 0,0 0-1 0 0,-1-1 1 0 0,0 0 0 0 0,0 0 0 0 0,-1 0 0 0 0,0 0 0 0 0,0-1 0 0 0,-1 0 0 0 0,0 0 0 0 0,0 0 0 0 0,0-1 0 0 0,-1 0 0 0 0,0 0 0 0 0,0-1 0 0 0,-1 0 0 0 0,0 0 0 0 0,0 0 0 0 0,0-1-1 0 0,-5 2-40 0 0,-22 16 80 0 0,-91 52 142 0 0,124-72-197 0 0,0 0-1 0 0,1 1 0 0 0,-1-1 1 0 0,0 0-1 0 0,1 1 1 0 0,0-1-1 0 0,-1 1 0 0 0,1 0 1 0 0,0-1-1 0 0,0 1 1 0 0,1 0-1 0 0,-1 0 0 0 0,1-1 1 0 0,-1 1-1 0 0,1 0 1 0 0,0 0-1 0 0,0 0 0 0 0,0 0 1 0 0,0-1-1 0 0,0 1 1 0 0,1 0-1 0 0,-1 0 0 0 0,1 0 1 0 0,0-1-1 0 0,0 1 0 0 0,0 0 1 0 0,0-1-1 0 0,1 1 1 0 0,-1-1-1 0 0,0 1 0 0 0,1-1 1 0 0,0 0-1 0 0,0 1 1 0 0,0-1-1 0 0,0 0 0 0 0,0 0 1 0 0,0 0-1 0 0,0-1 1 0 0,0 1-1 0 0,1 0 0 0 0,-1-1 1 0 0,1 0-1 0 0,1 1-24 0 0,-3-1 14 0 0,22 19 231 0 0,1-2 1 0 0,0 0-1 0 0,2-2 0 0 0,0-1 0 0 0,0-1 0 0 0,16 6-245 0 0,-4-4 223 0 0,61 43 518 0 0,-94-72-5406 0 0,-5 7-756 0 0,0-2-7181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4569 0 0,'0'0'1562'0'0,"0"0"-38"0"0,0 0 91 0 0,0 0 89 0 0,0 0-53 0 0,0 0-160 0 0,0 0-253 0 0,0 0-237 0 0,0 0-155 0 0,0 0-104 0 0,0 0-44 0 0,0 0-11 0 0,0 0 8 0 0,31 10 4118 0 0,8-3-3962 0 0,1-1-1 0 0,0-3 1 0 0,0-1-1 0 0,1-2 1 0 0,27-3-851 0 0,170-19 769 0 0,-260 26-1831 0 0,11-2-2112 0 0,-1 0-8377 0 0,10-2-328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9770 0 0,'0'0'2587'0'0,"0"0"-773"0"0,0 0-490 0 0,0 0-51 0 0,0 0 51 0 0,0 0-29 0 0,0 0-215 0 0,0 0-286 0 0,0 0-276 0 0,0 0-186 0 0,0 0-50 0 0,2-3 22 0 0,-1 3-269 0 0,0 0 1 0 0,0-1-1 0 0,-1 1 1 0 0,1 0-1 0 0,0-1 1 0 0,0 1-1 0 0,0 0 1 0 0,0 0-1 0 0,0 0 0 0 0,-1 0 1 0 0,1 0-1 0 0,0 0 1 0 0,0 0-1 0 0,0 0 1 0 0,0 0-1 0 0,0 0 1 0 0,-1 0-1 0 0,1 1 1 0 0,0-1-1 0 0,0 0 1 0 0,0 1-1 0 0,-1-1 1 0 0,1 1-1 0 0,0-1 0 0 0,0 1 1 0 0,-1-1-1 0 0,1 1 1 0 0,0-1-1 0 0,-1 1 1 0 0,1-1-1 0 0,0 1 1 0 0,-1 0-1 0 0,1-1 1 0 0,-1 1-1 0 0,0 0 1 0 0,1 0-1 0 0,-1 0 0 0 0,1-1 1 0 0,-1 1-1 0 0,0 0 1 0 0,0 0-1 0 0,1 0 1 0 0,-1 0-1 0 0,0-1 1 0 0,0 1-1 0 0,0 0 1 0 0,0 0-1 0 0,0 0 1 0 0,0 0-1 0 0,0 0 1 0 0,0 0-1 0 0,0-1 0 0 0,-1 1 1 0 0,1 1-36 0 0,8 30 484 0 0,-1 1-1 0 0,-2 0 1 0 0,-1 0 0 0 0,-1 0 0 0 0,-2 0 0 0 0,-3 19-484 0 0,2-32 102 0 0,-16 223 890 0 0,5-152-1439 0 0,11-84-3052 0 0,0-26-985 0 0,0 7-3658 0 0,0 4-3671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9754 0 0,'0'0'1754'0'0,"0"0"-121"0"0,0 0-22 0 0,0 0-9 0 0,0 0-42 0 0,0 0-182 0 0,0 0-272 0 0,0 0-257 0 0,0 0-149 0 0,0 0-100 0 0,-31 30-46 0 0,-98 93 7 0 0,125-120-512 0 0,0 1-1 0 0,0-1 1 0 0,0 1-1 0 0,1 0 0 0 0,-1 0 1 0 0,1 0-1 0 0,0 1 1 0 0,0-1-1 0 0,0 1 0 0 0,1 0 1 0 0,-1-1-1 0 0,1 1 1 0 0,1 0-1 0 0,-1 0 1 0 0,0 1-1 0 0,1 1-48 0 0,-3 11 218 0 0,-7 17 100 0 0,2 1 0 0 0,1 0 1 0 0,2 1-1 0 0,1 0 1 0 0,2 0-1 0 0,1 0 0 0 0,3 0 1 0 0,2 20-319 0 0,0-37 42 0 0,1 0 0 0 0,0 0 0 0 0,2-1 0 0 0,0 0 0 0 0,1 0 0 0 0,1 0 0 0 0,1-1 0 0 0,0 0 0 0 0,1 0 0 0 0,1-1 0 0 0,1-1 0 0 0,1 0 0 0 0,0 0 0 0 0,1-1 1 0 0,0-1-1 0 0,1-1 0 0 0,17 13-42 0 0,-27-23-57 0 0,0 0 1 0 0,1 1-1 0 0,-1-2 1 0 0,1 1-1 0 0,0-1 1 0 0,0 1-1 0 0,0-2 1 0 0,0 1-1 0 0,0-1 1 0 0,0 1-1 0 0,0-2 0 0 0,1 1 1 0 0,-1-1-1 0 0,0 0 1 0 0,0 0-1 0 0,3-1 57 0 0,15-17-2429 0 0,-13 0-3964 0 0,-8 14 3248 0 0,1-7-9155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2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15 12283 0 0,'0'0'1863'0'0,"0"0"-599"0"0,0 0-433 0 0,0 0 13 0 0,0 0 60 0 0,0 0 4 0 0,0 0-57 0 0,0 0-84 0 0,0 0-64 0 0,0 0-64 0 0,0 0-71 0 0,0 0-73 0 0,0 0-69 0 0,17-3-26 0 0,50-8-14 0 0,-34 20 455 0 0,-29-4-573 0 0,6 11 16 0 0,0-1 0 0 0,-1 1 0 0 0,0 0 0 0 0,-1 1 0 0 0,-1 0 0 0 0,-1 0 0 0 0,-1 1 0 0 0,0-1 0 0 0,-1 1-1 0 0,-1 0 1 0 0,0 7-284 0 0,0-10 109 0 0,26 251 844 0 0,-28-242-931 0 0,-1 1 0 0 0,-1-1 0 0 0,-2 0-1 0 0,0 0 1 0 0,-1 0 0 0 0,-2 0 0 0 0,0-1-1 0 0,-2 1 1 0 0,-1-2 0 0 0,0 1 0 0 0,-2-1-1 0 0,0-1 1 0 0,-1 0 0 0 0,-2 0 0 0 0,0-1-1 0 0,-8 8-21 0 0,-55 23-648 0 0,26-37-3602 0 0,46-14 1216 0 0,1 0-3490 0 0,-1 0-5633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2521 0 0,'0'0'1972'0'0,"0"0"-241"0"0,0 0-172 0 0,0 0 51 0 0,0 0 125 0 0,0 0-48 0 0,0 0-206 0 0,0 0-299 0 0,0 0-334 0 0,0 0-224 0 0,0 0-98 0 0,0-15-42 0 0,1-49 11 0 0,-1 58-350 0 0,1 1 0 0 0,0-1 0 0 0,0 0 1 0 0,0 1-1 0 0,0 0 0 0 0,1-1 0 0 0,0 1 1 0 0,0 0-1 0 0,1 0 0 0 0,-1 0 1 0 0,1 0-1 0 0,0 0 0 0 0,0 0 0 0 0,1 0-145 0 0,2-3 232 0 0,4-8 42 0 0,1 0 0 0 0,1 0 0 0 0,1 2 0 0 0,0-1 0 0 0,0 1-1 0 0,2 1 1 0 0,0 1 0 0 0,0 0 0 0 0,7-3-274 0 0,-18 12 29 0 0,-2 1-23 0 0,1 0 1 0 0,-1 0 0 0 0,1 1-1 0 0,0-1 1 0 0,0 0 0 0 0,-1 1 0 0 0,1 0-1 0 0,0-1 1 0 0,0 1 0 0 0,0 0-1 0 0,1 1 1 0 0,-1-1 0 0 0,0 1-1 0 0,0-1 1 0 0,0 1 0 0 0,0 0-1 0 0,1 0 1 0 0,-1 0 0 0 0,0 0 0 0 0,0 1-1 0 0,0 0 1 0 0,0-1 0 0 0,0 1-1 0 0,1 0 1 0 0,-1 0 0 0 0,0 1-7 0 0,8 11 82 0 0,-2 0 1 0 0,1 1 0 0 0,-2 0 0 0 0,0 0-1 0 0,0 1 1 0 0,-2 0 0 0 0,0 0-1 0 0,0 1 1 0 0,-2 0 0 0 0,0 0 0 0 0,0 0-1 0 0,-2 0 1 0 0,0 0 0 0 0,-1 1 0 0 0,0-1-1 0 0,-2 17-82 0 0,1-28 18 0 0,3 46 66 0 0,-2-1 0 0 0,-2 1 0 0 0,-2-1 0 0 0,-3 0 0 0 0,-1 0 0 0 0,-3 0 0 0 0,-9 22-84 0 0,-22 44 76 0 0,35-102-85 0 0,2-21 1277 0 0,9-32-1253 0 0,2 1-1 0 0,1 0 0 0 0,2 0 0 0 0,2 1 0 0 0,1 1 0 0 0,2 0 0 0 0,2 0 0 0 0,1 2 1 0 0,1 0-1 0 0,15-18-14 0 0,138-191 20 0 0,-153 218-20 0 0,1 1 0 0 0,1 1 1 0 0,1 1-1 0 0,1 1 0 0 0,1 1 1 0 0,1 1-1 0 0,1 1 0 0 0,2 0 0 0 0,33 2-45 0 0,-51 47 110 0 0,-9 4 13 0 0,-1 0-1 0 0,-2 0 0 0 0,-1 0 0 0 0,-2 0 0 0 0,-1-1 0 0 0,-2 0 0 0 0,-1 0 0 0 0,-13 30-77 0 0,-14 64 129 0 0,19-62-93 0 0,4-20-58 0 0,3 1 1 0 0,1 0 0 0 0,2 1 0 0 0,0 37 21 0 0,27-116-62 0 0,-10 15 71 0 0,148-230 66 0 0,96-112-84 0 0,-236 334 4 0 0,1 2 0 0 0,1 0 0 0 0,0 1-1 0 0,2 1 1 0 0,1 1 0 0 0,2 0 5 0 0,-17 49-22 0 0,-41 161 203 0 0,5-66-100 0 0,15 121 121 0 0,24-166-290 0 0,-11-79 36 0 0,0-1-55 0 0,0 0-20 0 0,0 0-42 0 0,0 0-109 0 0,-1-18-4797 0 0,1 10-1731 0 0,0 1-5008 0 0</inkml:trace>
  <inkml:trace contextRef="#ctx0" brushRef="#br0" timeOffset="488.151">1865 228 9010 0 0,'0'0'4241'0'0,"0"0"-2213"0"0,0 0-671 0 0,0 0 42 0 0,0 0 73 0 0,0 0-47 0 0,0 0-283 0 0,0 0-338 0 0,0 0-278 0 0,0 0-196 0 0,0 0-94 0 0,0 0-23 0 0,0 0 1 0 0,-29 7 2 0 0,-94 27-1 0 0,46 8 85 0 0,61-30-224 0 0,2-2-47 0 0,0 1 0 0 0,1 0 0 0 0,0 0 0 0 0,1 1 0 0 0,0 1 0 0 0,1 0 0 0 0,1 1 0 0 0,0 0 0 0 0,0 1 0 0 0,2-1 0 0 0,0 2 0 0 0,0-1 0 0 0,1 1 0 0 0,1 0 0 0 0,1 1 0 0 0,1-1 0 0 0,0 1 0 0 0,1 0 0 0 0,0 0 0 0 0,1 8-29 0 0,1-21 5 0 0,1 1-1 0 0,-1-1 0 0 0,1 0 1 0 0,0 0-1 0 0,0 0 0 0 0,0 0 1 0 0,1 1-1 0 0,-1-1 0 0 0,1 0 1 0 0,0 0-1 0 0,0 0 0 0 0,1 0 1 0 0,-1 0-1 0 0,1 0 0 0 0,0-1 1 0 0,0 1-1 0 0,0 0 0 0 0,0-1 1 0 0,0 1-1 0 0,1-1 0 0 0,0 0 1 0 0,0 0-1 0 0,0 0 0 0 0,0 0 1 0 0,0-1-1 0 0,0 1 0 0 0,1-1 1 0 0,0 0-1 0 0,-1 0 0 0 0,1 0 1 0 0,0 0-1 0 0,0 0 1 0 0,0-1-1 0 0,0 0 0 0 0,0 0 1 0 0,0 0-1 0 0,0 0 0 0 0,0-1 1 0 0,2 1-5 0 0,7-2 53 0 0,-1-1 0 0 0,0 0 1 0 0,-1-1-1 0 0,1 0 1 0 0,0 0-1 0 0,-1-1 1 0 0,0-1-1 0 0,0 0 1 0 0,0 0-1 0 0,0-1 0 0 0,-1-1 1 0 0,0 0-1 0 0,0 0 1 0 0,-1-1-1 0 0,2-2-53 0 0,124-137 363 0 0,-89 86-279 0 0,-2-2 1 0 0,-4-2-1 0 0,5-14-84 0 0,-11 20 84 0 0,-33 58-77 0 0,-1 6-23 0 0,-34 155 339 0 0,31-144-351 0 0,1 0 0 0 0,1 0 0 0 0,0 0 0 0 0,1 0 0 0 0,0 1 0 0 0,2-1 0 0 0,0 0 0 0 0,1 0 0 0 0,3 12 28 0 0,-4-24-51 0 0,-1-1 0 0 0,1 1 0 0 0,0-1 0 0 0,0 0 0 0 0,0 0 0 0 0,0 0 0 0 0,1 0 0 0 0,-1 0 0 0 0,1 0 0 0 0,0-1 0 0 0,-1 1 0 0 0,1-1 0 0 0,0 1 0 0 0,1-1 0 0 0,-1 0 0 0 0,0-1 0 0 0,1 1 0 0 0,-1 0 0 0 0,1-1 0 0 0,-1 0 0 0 0,1 0 0 0 0,-1 0 0 0 0,1 0 0 0 0,1-1 51 0 0,57 4-7078 0 0,-53-4 5028 0 0,3 0-9658 0 0</inkml:trace>
  <inkml:trace contextRef="#ctx0" brushRef="#br0" timeOffset="952.688">2824 73 13467 0 0,'0'0'2596'0'0,"0"0"-484"0"0,0 0-351 0 0,0 0-208 0 0,0 0-248 0 0,0 0-265 0 0,0 0-277 0 0,0 0-199 0 0,0 0-122 0 0,0 0-74 0 0,0 0-63 0 0,0 0-49 0 0,-27 9-22 0 0,-86 27-46 0 0,48-1 42 0 0,54-23-192 0 0,5-7-36 0 0,1 0 1 0 0,-1 0 0 0 0,1 1-1 0 0,0 0 1 0 0,1 0 0 0 0,-1 0-1 0 0,1 1 1 0 0,1 0 0 0 0,-1 0 0 0 0,1 0-1 0 0,0 0 1 0 0,1 0 0 0 0,-1 0-1 0 0,1 1 1 0 0,1-1 0 0 0,0 1-1 0 0,0 0 1 0 0,0-1 0 0 0,1 1-1 0 0,0 0 1 0 0,0-1 0 0 0,1 1-1 0 0,0 0 1 0 0,1-1 0 0 0,0 1-1 0 0,0-1 1 0 0,0 0 0 0 0,1 0-1 0 0,0 0 1 0 0,0 0 0 0 0,1 0-1 0 0,0 0 1 0 0,0-1 0 0 0,2 2-3 0 0,110 73 76 0 0,-113-79-50 0 0,-1-1 0 0 0,1 1 0 0 0,-1 0 0 0 0,1 0 0 0 0,-1 0 0 0 0,0 0 1 0 0,1 1-1 0 0,-1-1 0 0 0,-1 1 0 0 0,1-1 0 0 0,0 1 0 0 0,0-1 0 0 0,-1 1 1 0 0,0 0-1 0 0,1 0 0 0 0,-1 0 0 0 0,0 0 0 0 0,-1 0 0 0 0,1 0 1 0 0,0 0-1 0 0,-1 0 0 0 0,0 0 0 0 0,1 0 0 0 0,-1 1 0 0 0,0-1 0 0 0,-1 0 1 0 0,1 0-1 0 0,-1 0 0 0 0,1 0 0 0 0,-1 0 0 0 0,0 0 0 0 0,0 0 1 0 0,0 0-1 0 0,-1 0 0 0 0,1 0 0 0 0,-1-1 0 0 0,1 1 0 0 0,-1 0 0 0 0,0-1 1 0 0,0 1-1 0 0,-2 1-26 0 0,-17 14 37 0 0,-1-1 1 0 0,-1 0 0 0 0,0-2-1 0 0,-1-1 1 0 0,-1-1 0 0 0,0-1-1 0 0,-1-1 1 0 0,-13 3-38 0 0,3-10-305 0 0,35-4 115 0 0,1 0-124 0 0,0 0-212 0 0,32-34-7384 0 0,-26 29 3779 0 0,4-3-7790 0 0</inkml:trace>
  <inkml:trace contextRef="#ctx0" brushRef="#br0" timeOffset="1396.879">3476 139 15819 0 0,'0'0'1574'0'0,"0"0"-238"0"0,0 0 85 0 0,0 0 155 0 0,0 0-45 0 0,0 0-296 0 0,0 0-443 0 0,0 0-371 0 0,0 0-186 0 0,0 0-64 0 0,0 0-4 0 0,0 0-1 0 0,0 0-11 0 0,-25 8-31 0 0,-80 23-19 0 0,-18 16 190 0 0,57-11-154 0 0,65-35-142 0 0,0 0-1 0 0,1 1 1 0 0,-1-1-1 0 0,1 0 1 0 0,-1 1-1 0 0,1-1 1 0 0,0 0-1 0 0,-1 1 0 0 0,1-1 1 0 0,0 0-1 0 0,0 1 1 0 0,0-1-1 0 0,0 1 1 0 0,0-1-1 0 0,0 0 0 0 0,1 1 1 0 0,-1-1-1 0 0,0 0 1 0 0,1 1-1 0 0,-1-1 1 0 0,1 0-1 0 0,-1 1 0 0 0,1-1 1 0 0,0 0-1 0 0,-1 0 1 0 0,1 0-1 0 0,0 1 1 0 0,0-1-1 0 0,0 0 1 0 0,0 0-1 0 0,0 0 0 0 0,0-1 1 0 0,0 1-1 0 0,0 0 1 0 0,0 0-1 0 0,1 0 1 0 0,-1-1-1 0 0,0 1 0 0 0,0-1 1 0 0,2 1 1 0 0,80 38 1 0 0,-64-32 14 0 0,-1 0 1 0 0,0 1-1 0 0,-1 2 0 0 0,0-1 1 0 0,-1 2-1 0 0,0 0 0 0 0,0 1 1 0 0,1 4-16 0 0,-14-13 39 0 0,0 1 1 0 0,-1 0 0 0 0,0 0-1 0 0,0 1 1 0 0,0-1 0 0 0,-1 0-1 0 0,1 1 1 0 0,-1-1-1 0 0,0 1 1 0 0,0-1 0 0 0,0 1-1 0 0,-1 0 1 0 0,0-1-1 0 0,0 1 1 0 0,0-1 0 0 0,0 1-1 0 0,-1 0 1 0 0,0-1 0 0 0,0 1-1 0 0,0-1 1 0 0,0 1-1 0 0,-1-1 1 0 0,0 0 0 0 0,0 1-1 0 0,0-1 1 0 0,0 0-1 0 0,-1 0 1 0 0,1 0 0 0 0,-1-1-1 0 0,0 1 1 0 0,0-1 0 0 0,-1 1-1 0 0,1-1 1 0 0,-4 2-40 0 0,-4 7 7 0 0,-2 0 0 0 0,1 0 0 0 0,-1-2 0 0 0,-1 0 0 0 0,0 0 1 0 0,-1-1-1 0 0,1-1 0 0 0,-2 0 0 0 0,1-1 0 0 0,-1-1 0 0 0,0-1 0 0 0,0 0 1 0 0,-1-1-1 0 0,0 0 0 0 0,1-1 0 0 0,-1-2 0 0 0,-1 1-7 0 0,17-2-62 0 0,1 0 0 0 0,-1 0 1 0 0,0 0-1 0 0,0 0 0 0 0,0-1 0 0 0,0 1 0 0 0,0 0 0 0 0,0 0 0 0 0,0-1 0 0 0,0 1 1 0 0,0 0-1 0 0,1-1 0 0 0,-1 1 0 0 0,0-1 0 0 0,0 1 0 0 0,1-1 0 0 0,-1 1 1 0 0,0-1-1 0 0,0 0 0 0 0,1 1 0 0 0,-1-1 0 0 0,1 0 0 0 0,-1 1 0 0 0,1-1 0 0 0,-1 0 1 0 0,1 0-1 0 0,-1 0 0 0 0,1 0 0 0 0,0 1 0 0 0,-1-1 0 0 0,1 0 0 0 0,0 0 1 0 0,0 0-1 0 0,-1 0 0 0 0,1 0 0 0 0,0 0 62 0 0,9-22-8243 0 0,-2 15-3776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13 141 1288 0 0,'0'0'2018'0'0,"0"0"-28"0"0,0 0-7 0 0,0 0 1 0 0,0 0-103 0 0,0 0-185 0 0,0 0-161 0 0,0 0-141 0 0,0 0-187 0 0,0 0-168 0 0,0 0-145 0 0,-2-5-161 0 0,-7-15-116 0 0,7 15-78 0 0,2 5-108 0 0,0 0-66 0 0,0 0-54 0 0,0 0-34 0 0,16-7 890 0 0,14-10-720 0 0,0 2-1 0 0,1 1 1 0 0,1 2-1 0 0,0 1 1 0 0,1 1-1 0 0,0 2-446 0 0,120-8 619 0 0,-151 16-612 0 0,0 0 0 0 0,1 0 1 0 0,-1 0-1 0 0,0 1 0 0 0,0-1 0 0 0,1 0 0 0 0,-1 1 1 0 0,0 0-1 0 0,0-1 0 0 0,0 1 0 0 0,0 0 0 0 0,0 0 1 0 0,0 0-1 0 0,0 1 0 0 0,0-1 0 0 0,0 0 0 0 0,-1 1 1 0 0,1-1-1 0 0,-1 1 0 0 0,1-1 0 0 0,-1 1 0 0 0,1 0 1 0 0,-1 0-1 0 0,0 0 0 0 0,0 0 0 0 0,0-1 0 0 0,0 2 1 0 0,0-1-1 0 0,0 0 0 0 0,0 0 0 0 0,-1 0 0 0 0,1 0 1 0 0,-1 0-1 0 0,0 1 0 0 0,1-1 0 0 0,-1 0 0 0 0,0 0 1 0 0,0 1-8 0 0,-19 86 330 0 0,2-61-318 0 0,0-1 0 0 0,-2-1 0 0 0,-1-1-1 0 0,-1-1 1 0 0,0-1 0 0 0,-2 0 0 0 0,-10 5-12 0 0,-3 6 1 0 0,34-32-1 0 0,-13 11-4 0 0,0 1 1 0 0,1 0-1 0 0,1 1 1 0 0,0 1-1 0 0,0 0 0 0 0,2 1 1 0 0,0 0-1 0 0,1 0 1 0 0,1 1-1 0 0,-4 11 4 0 0,12-25 6 0 0,0 0 0 0 0,1 0-1 0 0,-1 0 1 0 0,1 0 0 0 0,0 0 0 0 0,0-1-1 0 0,0 1 1 0 0,1 0 0 0 0,-1 0-1 0 0,1 0 1 0 0,0 0 0 0 0,0 0 0 0 0,0 0-1 0 0,1-1 1 0 0,-1 1 0 0 0,1-1-1 0 0,0 1 1 0 0,0-1 0 0 0,0 1 0 0 0,1-1-1 0 0,-1 0 1 0 0,1 0 0 0 0,-1 0 0 0 0,1-1-1 0 0,0 1 1 0 0,0-1 0 0 0,0 1-1 0 0,1-1 1 0 0,-1 0 0 0 0,1 0 0 0 0,-1 0-1 0 0,1-1 1 0 0,-1 1 0 0 0,1-1 0 0 0,0 0-1 0 0,0 0 1 0 0,0 0 0 0 0,0 0-1 0 0,-1-1 1 0 0,1 0 0 0 0,4 0-6 0 0,21 5 184 0 0,-1-2 0 0 0,1-1 0 0 0,0-1 0 0 0,0-1 0 0 0,17-3-184 0 0,86-23 951 0 0,-120 18-1296 0 0,4-3-1030 0 0,2 2-1882 0 0,-9 4-6018 0 0,-7 2-3037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8674 0 0,'0'0'3475'0'0,"0"0"-1418"0"0,0 0-417 0 0,0 0 68 0 0,0 0 50 0 0,0 0-150 0 0,0 0-306 0 0,0 0-383 0 0,0 0-271 0 0,0 0-90 0 0,0 0-61 0 0,0 0-66 0 0,-4 3-102 0 0,-85 78 842 0 0,88-80-1130 0 0,1-1-22 0 0,0 0 14 0 0,0 0 1 0 0,0 0-1 0 0,0 0 4 0 0,18-8 281 0 0,52-53 267 0 0,-89 79-34 0 0,-12 13-1562 0 0,17-4-8695 0 0,14-23-2266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9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 14587 0 0,'0'0'1610'0'0,"0"0"-371"0"0,0 0-51 0 0,0 0 60 0 0,0 0 5 0 0,0 0-152 0 0,0 0-314 0 0,0 0-303 0 0,0 0-139 0 0,0 0-33 0 0,0 0-3 0 0,0 0 32 0 0,-15 29 2702 0 0,-12 11-2553 0 0,27-40-477 0 0,0 0-21 0 0,0 0 19 0 0,0 0-11 0 0,17-7 86 0 0,82-65 297 0 0,-147 110 599 0 0,45-37-838 0 0,2-1-9240 0 0,1 0 9079 0 0,0 0-12160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6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2 601 640 0 0,'0'0'1611'0'0,"0"0"-279"0"0,0 0-43 0 0,0 0 166 0 0,0 0 253 0 0,0 0 216 0 0,0 0 37 0 0,0 0-147 0 0,0 0-278 0 0,0 0-366 0 0,0 0-285 0 0,0-5-229 0 0,-1-15-172 0 0,0 15-78 0 0,1 5-44 0 0,0 0-43 0 0,0 0 0 0 0,0 0-23 0 0,0 0-31 0 0,0 0-23 0 0,0 0-18 0 0,0 0-19 0 0,2 16 1051 0 0,15 50 701 0 0,-2 162 642 0 0,-14 221-2599 0 0,-5 114 325 0 0,6-446-211 0 0,-2-116-95 0 0,0-1-2 0 0,0 0-1 0 0,0 0-5 0 0,0 0-18 0 0,0 0 11 0 0,0 0 7 0 0,0 0 7 0 0,0 0-6 0 0,0 0 3 0 0,0 0-4 0 0,23 0 255 0 0,125-12 76 0 0,169-2-65 0 0,-143 21-86 0 0,-153 0-162 0 0,-17-9-802 0 0,-3-1-2870 0 0,-2 2-4217 0 0,1 1-4113 0 0</inkml:trace>
  <inkml:trace contextRef="#ctx0" brushRef="#br0" timeOffset="311.829">1528 1691 15955 0 0,'0'0'1294'0'0,"0"0"-416"0"0,0 0-158 0 0,0 0 120 0 0,0 0 184 0 0,0 0 102 0 0,0 0-54 0 0,0 0-197 0 0,0 0-187 0 0,0 0-175 0 0,0 0-151 0 0,-30 34-88 0 0,-90 104-75 0 0,79-75 53 0 0,39-52-186 0 0,-32 118 379 0 0,32-122-521 0 0,0-1 0 0 0,0 1 1 0 0,0-1-1 0 0,-1 0 0 0 0,0 0 0 0 0,-1 0 0 0 0,1 0 1 0 0,-1-1-1 0 0,0 1 0 0 0,0-1 0 0 0,-1 0 0 0 0,0 0 1 0 0,1-1-1 0 0,-2 0 0 0 0,1 1 0 0 0,0-1 0 0 0,-1-1 1 0 0,0 1-1 0 0,0-1 76 0 0,-24-15-4972 0 0,18-10-2507 0 0,9 16 3189 0 0,1-1-4112 0 0</inkml:trace>
  <inkml:trace contextRef="#ctx0" brushRef="#br0" timeOffset="566.365">1140 1639 11018 0 0,'0'0'1771'0'0,"0"0"-772"0"0,0 0-505 0 0,0 0-96 0 0,0 0 273 0 0,0 0 399 0 0,0 0 246 0 0,0 0 46 0 0,0 0-101 0 0,0 0-188 0 0,0 0-169 0 0,0 0-124 0 0,0 0-92 0 0,21 30-60 0 0,69 91-66 0 0,-23-58 337 0 0,143 95 365 0 0,-180-99-2011 0 0,-41-50-1451 0 0,1-5-2581 0 0,6-3-855 0 0,1 0-6326 0 0</inkml:trace>
  <inkml:trace contextRef="#ctx0" brushRef="#br0" timeOffset="1614.992">308 27 4713 0 0,'0'0'3359'0'0,"0"0"-1622"0"0,0 0-468 0 0,0 0 37 0 0,0 0 178 0 0,0 0 142 0 0,0 0 4 0 0,0 0-186 0 0,0 0-322 0 0,0 0-308 0 0,0 0-249 0 0,0 0-153 0 0,0 0-72 0 0,-4-6-10 0 0,-11-15 10 0 0,1 60 882 0 0,7-4-999 0 0,2 1 0 0 0,1-1 0 0 0,2 1 0 0 0,2 0 0 0 0,1 0 0 0 0,3 12-223 0 0,-2-37 21 0 0,0 0 0 0 0,1 0 0 0 0,0-1-1 0 0,1 1 1 0 0,0-1 0 0 0,0 0 0 0 0,1 0 0 0 0,1-1 0 0 0,-1 1 0 0 0,4 2-21 0 0,-8-11 20 0 0,0 0-1 0 0,0 0 1 0 0,-1 0-1 0 0,1-1 1 0 0,0 1 0 0 0,0 0-1 0 0,0-1 1 0 0,0 1-1 0 0,0-1 1 0 0,0 1-1 0 0,0-1 1 0 0,0 1 0 0 0,1-1-1 0 0,-1 0 1 0 0,0 1-1 0 0,0-1 1 0 0,0 0-1 0 0,0 0 1 0 0,1 0 0 0 0,-1 0-1 0 0,0 0 1 0 0,0 0-1 0 0,0 0 1 0 0,0 0-1 0 0,0-1 1 0 0,1 1 0 0 0,-1 0-1 0 0,0-1 1 0 0,0 1-1 0 0,0-1 1 0 0,0 1-1 0 0,0-1 1 0 0,0 1 0 0 0,0-1-1 0 0,0 0 1 0 0,0 0-1 0 0,0 1 1 0 0,-1-1-1 0 0,1 0 1 0 0,0 0 0 0 0,0 0-20 0 0,34-44 467 0 0,-29 37-494 0 0,172-298 362 0 0,-162 288-353 0 0,-16 18 2 0 0,15 8-120 0 0,11 50 229 0 0,-3 1 0 0 0,-2 1 0 0 0,-3 1 0 0 0,-3 1-1 0 0,0 17-92 0 0,0 30 44 0 0,-5 1 0 0 0,-5 1-1 0 0,-6 32-43 0 0,1-109 7 0 0,1-16-5 0 0,-2 0 0 0 0,0 0 0 0 0,-1 0 0 0 0,0 0 0 0 0,-2 0 0 0 0,0-1 0 0 0,-1 1 0 0 0,-1-1 0 0 0,-1 0 0 0 0,0-1 0 0 0,-1 1 0 0 0,-6 8-2 0 0,12-22-1 0 0,0 0 1 0 0,0-1-1 0 0,0 1 1 0 0,0 0-1 0 0,-1-1 1 0 0,1 1-1 0 0,-1-1 1 0 0,1 0-1 0 0,-1 0 1 0 0,0 0-1 0 0,0 0 1 0 0,0 0-1 0 0,0-1 1 0 0,0 1-1 0 0,0-1 1 0 0,-1 0-1 0 0,1 0 1 0 0,0 0-1 0 0,-1 0 1 0 0,1-1-1 0 0,-1 1 1 0 0,1-1-1 0 0,-1 0 1 0 0,1 0-1 0 0,0 0 0 0 0,-1 0 1 0 0,1-1-1 0 0,-1 0 1 0 0,1 1-1 0 0,0-1 1 0 0,-1 0-1 0 0,1-1 1 0 0,0 1-1 0 0,0 0 1 0 0,0-1-1 0 0,0 0 1 0 0,0 0-1 0 0,0 0 1 0 0,0 0 0 0 0,-5-10-6 0 0,1 1 1 0 0,1-2-1 0 0,0 1 1 0 0,1-1-1 0 0,0 1 1 0 0,1-1-1 0 0,0-1 1 0 0,1 1-1 0 0,1 0 1 0 0,0-1-1 0 0,1 0 1 0 0,0 1-1 0 0,1-1 1 0 0,1 1-1 0 0,0-1 1 0 0,0 0-1 0 0,4-9 6 0 0,-1 5 4 0 0,2 0 0 0 0,0 0-1 0 0,1 1 1 0 0,1-1-1 0 0,1 2 1 0 0,0-1-1 0 0,1 1 1 0 0,1 1-1 0 0,0 0 1 0 0,1 0 0 0 0,1 1-1 0 0,7-6-3 0 0,-9 10-40 0 0,-1 0-1 0 0,1 1 1 0 0,1 0 0 0 0,-1 0-1 0 0,2 2 1 0 0,-1-1 0 0 0,1 2-1 0 0,0 0 1 0 0,0 0 0 0 0,1 1-1 0 0,5-1 41 0 0,57-3-5069 0 0,-59 9-2690 0 0,-5 0-4776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49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19 538 9266 0 0,'0'0'2634'0'0,"0"0"-678"0"0,0 0-325 0 0,0 0-36 0 0,0 0-65 0 0,0 0-176 0 0,0 0-229 0 0,0 0-229 0 0,0 0-163 0 0,0 0-120 0 0,0 0-65 0 0,0 0-54 0 0,-2 1-8 0 0,1-1-448 0 0,1 1-1 0 0,0-1 0 0 0,-1 0 1 0 0,1 0-1 0 0,-1 0 0 0 0,1 0 1 0 0,-1 1-1 0 0,1-1 0 0 0,0 0 1 0 0,-1 0-1 0 0,1 0 0 0 0,-1 0 1 0 0,1 0-1 0 0,-1 0 0 0 0,1 0 0 0 0,0 0 1 0 0,-1 0-1 0 0,1 0 0 0 0,-1-1 1 0 0,1 1-1 0 0,-1 0 0 0 0,1 0 1 0 0,0 0-1 0 0,-1 0 0 0 0,1-1 1 0 0,-1 1-1 0 0,1 0 0 0 0,0 0 1 0 0,-1-1-1 0 0,1 1 0 0 0,0 0 1 0 0,-1-1-1 0 0,1 1 0 0 0,0 0 1 0 0,0-1-1 0 0,-1 1 0 0 0,1 0 1 0 0,0-1-1 0 0,0 1 0 0 0,0-1 1 0 0,0 1-1 0 0,-1 0 0 0 0,1-1 1 0 0,0 1-1 0 0,0-1 0 0 0,0 1 0 0 0,0-1 1 0 0,0 1-1 0 0,0 0 0 0 0,0-1 1 0 0,0 1-1 0 0,0-1 0 0 0,0 1 1 0 0,0-1-1 0 0,0 1 0 0 0,0 0 1 0 0,1-1-1 0 0,-1 1 0 0 0,0-1 1 0 0,0 1-1 0 0,0 0 0 0 0,1-1 1 0 0,-1 1-1 0 0,0-1 0 0 0,0 1 1 0 0,1 0-1 0 0,-1 0 0 0 0,0-1 1 0 0,1 1-1 0 0,-1 0-37 0 0,1-12-61 0 0,5-16 176 0 0,0-1 1 0 0,2 1 0 0 0,1 0-1 0 0,1 0 1 0 0,2 1 0 0 0,0 1-1 0 0,2 0 1 0 0,1 1 0 0 0,16-22-116 0 0,-22 34 21 0 0,13-19 8 0 0,1 0-1 0 0,2 2 0 0 0,1 1 1 0 0,2 1-1 0 0,11-8-28 0 0,-10 17-3 0 0,-28 19-13 0 0,15 122 88 0 0,-1 36-35 0 0,24-184-115 0 0,124-117 71 0 0,-112 113 24 0 0,-50 30-27 0 0,12 55 32 0 0,0 158 78 0 0,-12-161-1348 0 0,8-51-2467 0 0,-6-1-2253 0 0,-2 0-6051 0 0</inkml:trace>
  <inkml:trace contextRef="#ctx0" brushRef="#br0" timeOffset="403.995">748 376 13419 0 0,'0'0'2278'0'0,"0"0"-1022"0"0,0 0-449 0 0,0 0-64 0 0,0 0 11 0 0,0 0 43 0 0,0 0 64 0 0,0 0-25 0 0,0 0-33 0 0,0 0-53 0 0,0 0-165 0 0,0 0-101 0 0,0 0-84 0 0,18-4-52 0 0,121-36 703 0 0,-137 39-1041 0 0,-1 0-1 0 0,0 0 1 0 0,1 0-1 0 0,-1 1 1 0 0,0-1-1 0 0,1 0 0 0 0,-1 1 1 0 0,1-1-1 0 0,-1 1 1 0 0,1 0-1 0 0,-1-1 1 0 0,1 1-1 0 0,-1 0 1 0 0,1 0-1 0 0,-1 0 0 0 0,1 0 1 0 0,-1 0-1 0 0,1 1 1 0 0,-1-1-1 0 0,1 0 1 0 0,-1 1-1 0 0,1-1 1 0 0,-1 1-1 0 0,1-1 1 0 0,-1 1-1 0 0,0 0 0 0 0,1-1 1 0 0,-1 1-1 0 0,0 0 1 0 0,0 0-1 0 0,1 0 1 0 0,-1 0-1 0 0,0 0 1 0 0,0 0-1 0 0,0 1 0 0 0,0-1 1 0 0,0 0-1 0 0,-1 0 1 0 0,1 1-1 0 0,0-1 1 0 0,0 0-1 0 0,-1 1 1 0 0,1-1-1 0 0,-1 1 1 0 0,0-1-1 0 0,1 2-9 0 0,-2 5 59 0 0,-1 0-1 0 0,0 0 1 0 0,0-1 0 0 0,0 1 0 0 0,-1 0-1 0 0,-1-1 1 0 0,1 0 0 0 0,-1 1 0 0 0,0-1-1 0 0,-1-1 1 0 0,-3 5-59 0 0,-11 20 49 0 0,0-1 6 0 0,-12 40 185 0 0,77-67-183 0 0,21-50-884 0 0,-47 33-550 0 0,-5 3-4507 0 0,-6 7-5680 0 0</inkml:trace>
  <inkml:trace contextRef="#ctx0" brushRef="#br0" timeOffset="1058.244">1371 137 10842 0 0,'0'0'2604'0'0,"0"0"-879"0"0,0 0-299 0 0,0 0-3 0 0,0 0-58 0 0,0 0-52 0 0,0 0-144 0 0,0 0-191 0 0,0 0-189 0 0,0 0-167 0 0,0 0-167 0 0,0 0-130 0 0,-26 14-73 0 0,-76 48-65 0 0,46-10 190 0 0,49-36-309 0 0,-12 60 23 0 0,21-73-86 0 0,0 0 0 0 0,0-1 0 0 0,0 1 0 0 0,0-1 0 0 0,1 0 0 0 0,-1 0 0 0 0,1 0-1 0 0,-1 0 1 0 0,1 0 0 0 0,0-1 0 0 0,0 1 0 0 0,0-1 0 0 0,0 0 0 0 0,0 0 0 0 0,0 0 0 0 0,0 0 0 0 0,0 0 0 0 0,0-1 0 0 0,0 1 0 0 0,1-1 0 0 0,-1 0 0 0 0,0 0 0 0 0,0 0 0 0 0,1 0 0 0 0,-1-1 0 0 0,0 1-1 0 0,0-1 1 0 0,0 0 0 0 0,0 0 0 0 0,0 0 0 0 0,3-1-5 0 0,11-6 62 0 0,-1 0-1 0 0,0 0 0 0 0,0-1 1 0 0,-1-1-1 0 0,0-1 0 0 0,-1 0 1 0 0,5-6-62 0 0,16-11 181 0 0,-18 13-81 0 0,-14 12-78 0 0,0-1 0 0 0,0 1 1 0 0,0 0-1 0 0,1 0 0 0 0,-1 0 0 0 0,1 1 0 0 0,-1-1 1 0 0,1 1-1 0 0,0 0 0 0 0,0 0 0 0 0,0 0 0 0 0,0 0 1 0 0,1 1-1 0 0,-1 0 0 0 0,0 0 0 0 0,0 0 1 0 0,1 0-1 0 0,-1 1 0 0 0,1-1 0 0 0,1 1-22 0 0,-3 3 11 0 0,0-1-1 0 0,0 1 1 0 0,0 0-1 0 0,0 0 1 0 0,0 1-1 0 0,-1-1 1 0 0,1 1-1 0 0,-1-1 1 0 0,0 1-1 0 0,0-1 1 0 0,0 1-1 0 0,-1 0 1 0 0,1 0-1 0 0,-1 0 1 0 0,0 0-1 0 0,0 0 1 0 0,-1 0-1 0 0,1 2-10 0 0,3 9 19 0 0,18 148 128 0 0,-20 90-158 0 0,-33-145 12 0 0,25-95 4 0 0,0 0-1 0 0,0-1 1 0 0,-2 0 0 0 0,1 0 0 0 0,-2 0 0 0 0,1-1-1 0 0,-2-1 1 0 0,1 1 0 0 0,-2-1 0 0 0,1-1 0 0 0,-1 0-5 0 0,6-6 1 0 0,1 0 0 0 0,-1-1 1 0 0,0 0-1 0 0,0 0 1 0 0,0 0-1 0 0,0 0 1 0 0,0-1-1 0 0,0 0 0 0 0,-1 0 1 0 0,1 0-1 0 0,0-1 1 0 0,0 0-1 0 0,-1 0 1 0 0,-2 0-2 0 0,5-2 0 0 0,1 0 0 0 0,-1 0-1 0 0,1 1 1 0 0,0-2 0 0 0,-1 1 0 0 0,1 0 0 0 0,0 0 0 0 0,0-1 0 0 0,1 1 0 0 0,-1-1 0 0 0,0 1 0 0 0,1-1 0 0 0,0 0 0 0 0,-1 0 0 0 0,1 0 0 0 0,0 1 0 0 0,0-1 0 0 0,1 0 0 0 0,-1 0 0 0 0,1 0 0 0 0,-1-1 0 0 0,1 1 0 0 0,0 0-1 0 0,0 0 1 0 0,1 0 0 0 0,-1 0 0 0 0,0 0 0 0 0,1 0 0 0 0,0-2 0 0 0,3-8 4 0 0,0 0 0 0 0,0 0 0 0 0,1 0 0 0 0,1 0 0 0 0,0 1 0 0 0,1 0 0 0 0,0 0 0 0 0,1 1 0 0 0,0 0 0 0 0,1 0 0 0 0,0 1 0 0 0,0 0 0 0 0,3-1-4 0 0,165-159-1648 0 0,-167 164-1133 0 0,-6 5-1417 0 0,-2-2-7936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9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1654 144 0 0,'0'0'1588'0'0,"0"0"-89"0"0,0 0 98 0 0,0 0 216 0 0,0 0 269 0 0,0 0 71 0 0,0 0-129 0 0,0 0-264 0 0,0 0-309 0 0,0 0-268 0 0,0 0-218 0 0,0-4-161 0 0,5-14 449 0 0,-5 18-733 0 0,0 0-53 0 0,0 0-69 0 0,0 0-52 0 0,0 0-38 0 0,8 27 2050 0 0,11 31-1914 0 0,-3 2-1 0 0,-2 0 1 0 0,-3 0 0 0 0,-3 1-1 0 0,-3 1 1 0 0,-2-1-1 0 0,-3 16-443 0 0,1-52 83 0 0,-10 550 443 0 0,9-377-458 0 0,16-84 0 0 0,-14-106-30 0 0,-10-4 217 0 0,-27-8-633 0 0,23-29-1128 0 0,32-62-5411 0 0,-8 58-3184 0 0,-9 26 147 0 0</inkml:trace>
  <inkml:trace contextRef="#ctx0" brushRef="#br0" timeOffset="1659.253">21 1672 0 0 0,'0'0'910'0'0,"0"0"354"0"0,0 0 152 0 0,0 0 51 0 0,0 0-56 0 0,0 0-60 0 0,0 0-123 0 0,0 0-127 0 0,0 0-25 0 0,0 0-17 0 0,0 0-43 0 0,-3-7-56 0 0,-11-23-89 0 0,11 23-95 0 0,3 7-65 0 0,0 0-58 0 0,0 0-42 0 0,0 0-48 0 0,0 0-18 0 0,0 0-38 0 0,0 0-64 0 0,0 0-63 0 0,0 0-75 0 0,177-8 2855 0 0,97 2-1759 0 0,6-16-966 0 0,-25-12-204 0 0,-190 27-212 0 0,-65 7-23 0 0,0 0 20 0 0,0 0 16 0 0,0 0-14 0 0,0 0-11 0 0,0 0 0 0 0,0 0 41 0 0,0 0 2 0 0,0 0 20 0 0,0 0-6 0 0,0 0 14 0 0,0 0 13 0 0,0 0-12 0 0,0 0-11 0 0,0 0 26 0 0,0 0-3 0 0,0 0-26 0 0,0 0 2 0 0,0 0-8 0 0,0 0-5 0 0,0 0 1 0 0,0 0 10 0 0,0 0-34 0 0,0 0-20 0 0,0 0-2 0 0,0 0 2 0 0,0 0-10 0 0,0 0 18 0 0,0 0-7 0 0,0 0-35 0 0,0 0 38 0 0,0 0 2 0 0,0 0 12 0 0,0 0-13 0 0,0 0 6 0 0,0 0 4 0 0,0 0 4 0 0,0 0-26 0 0,0 0 4 0 0,0 12 21 0 0,3 156 451 0 0,1-54-334 0 0,-5-1 0 0 0,-9 35-146 0 0,-6 19 151 0 0,7 0 0 0 0,9 74-151 0 0,4-202 36 0 0,1 1 0 0 0,3-1 0 0 0,1-1 0 0 0,9 23-36 0 0,-13-43 16 0 0,16 67 84 0 0,-9-45-30 0 0,-10 5 157 0 0,-43-45 757 0 0,-510 18-898 0 0,162-18 10 0 0,300 8-130 0 0,84-8 96 0 0,2-12-1715 0 0,15-19-2041 0 0,0 12-4762 0 0,-3 11-4060 0 0</inkml:trace>
  <inkml:trace contextRef="#ctx0" brushRef="#br0" timeOffset="2435.027">404 788 0 0 0,'0'0'528'0'0,"0"0"524"0"0,0 0 365 0 0,0 0 347 0 0,0 0 206 0 0,0 0 40 0 0,0 0-173 0 0,0 0-327 0 0,0 0-280 0 0,0 0-245 0 0,0 0-135 0 0,0 0-62 0 0,1-3-5 0 0,1-12-7 0 0,-1 11-51 0 0,-1 4-97 0 0,0 0-89 0 0,0 0-83 0 0,0 0-86 0 0,14 82 4161 0 0,-12 224-2483 0 0,-5-154-1512 0 0,17 137-536 0 0,10-121 34 0 0,-64-219-3807 0 0,33 36 170 0 0,3 6-3540 0 0,2 4-5001 0 0</inkml:trace>
  <inkml:trace contextRef="#ctx0" brushRef="#br0" timeOffset="3650.805">148 2777 2192 0 0,'0'0'1952'0'0,"0"0"-163"0"0,0 0-3 0 0,0 0 105 0 0,0 0 83 0 0,0 0-32 0 0,0 0-201 0 0,0 0-272 0 0,0 0-261 0 0,0 0-223 0 0,0 0-214 0 0,1-3-215 0 0,37-112 2630 0 0,71-212-616 0 0,-82 283-2511 0 0,-27 43-78 0 0,0 1-2 0 0,16 30 4 0 0,12 157 217 0 0,-4-102-144 0 0,-24-86-54 0 0,0 1 1 0 0,0-1-1 0 0,0 1 1 0 0,1 0 0 0 0,-1-1-1 0 0,0 1 1 0 0,1-1-1 0 0,-1 1 1 0 0,0 0-1 0 0,1-1 1 0 0,-1 1 0 0 0,1 0-1 0 0,-1-1 1 0 0,0 1-1 0 0,1 0 1 0 0,-1-1 0 0 0,1 1-1 0 0,-1 0 1 0 0,1 0-1 0 0,-1 0 1 0 0,1 0-1 0 0,-1-1 1 0 0,1 1 0 0 0,-1 0-1 0 0,1 0 1 0 0,-1 0-1 0 0,1 0 1 0 0,-1 0-1 0 0,1 0 1 0 0,-1 0 0 0 0,1 0-1 0 0,-1 0 1 0 0,1 1-1 0 0,-1-1 1 0 0,1 0 0 0 0,-1 0-1 0 0,1 0 1 0 0,-1 1-1 0 0,1-1 1 0 0,-1 0-1 0 0,1 0 1 0 0,-1 1 0 0 0,0-1-1 0 0,1 0 1 0 0,-1 1-1 0 0,0-1 1 0 0,1 0 0 0 0,-1 1-1 0 0,0-1 1 0 0,1 1-1 0 0,-1-1 1 0 0,0 1-1 0 0,0-1-2 0 0,5-8 62 0 0,45-87 68 0 0,34-58-93 0 0,-63 135-194 0 0,10 98 206 0 0,17 82-20 0 0,-24-127-1688 0 0,-16-31-2866 0 0,2-3-3920 0 0,-6-1-3410 0 0</inkml:trace>
  <inkml:trace contextRef="#ctx0" brushRef="#br0" timeOffset="4085.147">730 2607 6321 0 0,'0'0'3501'0'0,"0"0"-1236"0"0,0 0-472 0 0,0 0-182 0 0,0 0-221 0 0,0 0-232 0 0,0 0-300 0 0,0 0-269 0 0,0 0-104 0 0,0 0 28 0 0,0 0 70 0 0,0 0-1 0 0,9-1-60 0 0,114-23 1876 0 0,-122 24-2379 0 0,0-1 1 0 0,-1 1-1 0 0,1-1 0 0 0,0 1 0 0 0,0 0 1 0 0,-1 0-1 0 0,1-1 0 0 0,0 1 0 0 0,-1 0 0 0 0,1 0 1 0 0,0 0-1 0 0,0 0 0 0 0,0 0 0 0 0,-1 0 1 0 0,1 0-1 0 0,0 0 0 0 0,0 0 0 0 0,-1 0 0 0 0,1 0 1 0 0,0 0-1 0 0,0 1 0 0 0,-1-1 0 0 0,1 0 1 0 0,0 1-1 0 0,-1-1 0 0 0,1 0 0 0 0,0 1 0 0 0,-1-1 1 0 0,1 1-1 0 0,0-1 0 0 0,-1 1 0 0 0,1-1 1 0 0,-1 1-1 0 0,1-1 0 0 0,-1 1 0 0 0,1 0 0 0 0,-1-1 1 0 0,0 1-1 0 0,1 0 0 0 0,-1-1 0 0 0,0 1 1 0 0,1 0-1 0 0,-1 0 0 0 0,0-1 0 0 0,0 1 0 0 0,0 0 1 0 0,0 0-1 0 0,0-1 0 0 0,0 1 0 0 0,0 0 1 0 0,0 0-1 0 0,0 0 0 0 0,0 0-19 0 0,-19 39 772 0 0,-82 71-190 0 0,99-109-574 0 0,0-1-1 0 0,1 1 1 0 0,0-1 0 0 0,-1 1 0 0 0,1-1 0 0 0,0 1 0 0 0,0 0-1 0 0,0-1 1 0 0,0 1 0 0 0,0 0 0 0 0,0 0 0 0 0,0 0 0 0 0,1 0-1 0 0,-1 0 1 0 0,1 0 0 0 0,-1 0 0 0 0,1 0 0 0 0,0 0 0 0 0,0 0-1 0 0,0 0 1 0 0,0 0 0 0 0,0 0 0 0 0,0 0 0 0 0,1 0 0 0 0,-1 0-1 0 0,1 0 1 0 0,-1 0 0 0 0,1 0 0 0 0,0 0 0 0 0,0 0 0 0 0,0-1-1 0 0,0 1 1 0 0,0 0 0 0 0,0 0 0 0 0,0-1 0 0 0,0 1 0 0 0,1-1-1 0 0,-1 1 1 0 0,1-1 0 0 0,-1 1 0 0 0,1-1 0 0 0,0 0 0 0 0,-1 0-1 0 0,1 0 1 0 0,0 0 0 0 0,0 0 0 0 0,0 0 0 0 0,0-1 0 0 0,0 1-1 0 0,0 0 1 0 0,0-1 0 0 0,0 0 0 0 0,0 1 0 0 0,0-1 0 0 0,0 0-8 0 0,93 0 542 0 0,-44-26-2035 0 0,-43 17-2515 0 0,-2 0-3368 0 0,-4 2-5277 0 0</inkml:trace>
  <inkml:trace contextRef="#ctx0" brushRef="#br0" timeOffset="5402.019">321 755 568 0 0,'0'0'3177'0'0,"0"0"-890"0"0,0 0-317 0 0,0 0-47 0 0,0 0-117 0 0,0 0-201 0 0,0 0-289 0 0,0 0-321 0 0,0 0-289 0 0,0 0-163 0 0,0 0-53 0 0,1 3 4857 0 0,1 13-4048 0 0,-7-3-1159 0 0,-2 0 1 0 0,1-1-1 0 0,-2 0 0 0 0,0 0 1 0 0,0 0-1 0 0,-1-1 0 0 0,0 0 1 0 0,-1-1-1 0 0,0 0 1 0 0,-1-1-1 0 0,0 0 0 0 0,-8 5-140 0 0,-33 32 612 0 0,52-44-581 0 0,0 0-1 0 0,0 0 1 0 0,0 0 0 0 0,0 0-1 0 0,1 0 1 0 0,-1 0-1 0 0,1 0 1 0 0,0 0-1 0 0,-1-1 1 0 0,1 1-1 0 0,0 0 1 0 0,0 0-1 0 0,0-1 1 0 0,0 1 0 0 0,0-1-1 0 0,1 1 1 0 0,-1-1-1 0 0,0 1 1 0 0,1-1-1 0 0,-1 0 1 0 0,1 1-1 0 0,-1-1 1 0 0,1 0 0 0 0,0 0-1 0 0,-1 0 1 0 0,1 0-1 0 0,0-1 1 0 0,0 1-1 0 0,0 0 1 0 0,-1-1-1 0 0,1 1 1 0 0,0-1 0 0 0,1 0-32 0 0,2 3 63 0 0,9 2-7 0 0,1 0 1 0 0,0-1-1 0 0,0 0 1 0 0,0-1-1 0 0,0-1 0 0 0,1 0 1 0 0,-1-1-1 0 0,0-1 1 0 0,1-1-1 0 0,12-1-55 0 0,20 1 137 0 0,172-14 216 0 0,-400 15 619 0 0,176-1-969 0 0,1 0 0 0 0,0-1 0 0 0,0 1 0 0 0,0-1 0 0 0,0 0-1 0 0,0 0 1 0 0,1 0 0 0 0,-1 0 0 0 0,0 0 0 0 0,1-1 0 0 0,0 1 0 0 0,-1-1-1 0 0,1 1 1 0 0,0-1 0 0 0,0 0 0 0 0,1 0 0 0 0,-1 0 0 0 0,0 0 0 0 0,1 0-1 0 0,0 0 1 0 0,0-1 0 0 0,0 1 0 0 0,0 0 0 0 0,0-1 0 0 0,1-2-3 0 0,-11-22-6 0 0,-39-57-312 0 0,45 80-203 0 0,-12-11-1343 0 0,4 12-7688 0 0,10 4-2224 0 0</inkml:trace>
  <inkml:trace contextRef="#ctx0" brushRef="#br0" timeOffset="5972.436">693 56 11490 0 0,'0'0'2713'0'0,"0"0"-777"0"0,0 0-471 0 0,0 0-112 0 0,0 0-47 0 0,0 0-87 0 0,0 0-162 0 0,0 0-231 0 0,0 0-222 0 0,0 0-130 0 0,0 0-72 0 0,0 0-46 0 0,-1-4-24 0 0,-6-11-10 0 0,6 12-25 0 0,31 352 2859 0 0,-29-147-3060 0 0,-7-182-3357 0 0,-12-59-5623 0 0,14 33 3832 0 0,1-1-6379 0 0</inkml:trace>
  <inkml:trace contextRef="#ctx0" brushRef="#br0" timeOffset="6303.728">336 67 10426 0 0,'0'0'2217'0'0,"0"0"-240"0"0,0 0-251 0 0,0 0-131 0 0,0 0-109 0 0,0 0-171 0 0,0 0-162 0 0,0 0-202 0 0,0 0-191 0 0,0 0-171 0 0,0 0-117 0 0,0 0-72 0 0,0 0-55 0 0,-2-5-22 0 0,-5-12-40 0 0,23 17 762 0 0,151 8 1092 0 0,-108-9-1793 0 0,307-32 535 0 0,-114 14-1065 0 0,-228 34-1022 0 0,-20-7-2355 0 0,-3 1-4425 0 0,-1-7-4849 0 0</inkml:trace>
  <inkml:trace contextRef="#ctx0" brushRef="#br0" timeOffset="8814.006">577 3340 312 0 0,'0'0'1383'0'0,"0"0"-77"0"0,0 0 246 0 0,0 0 303 0 0,0 0 131 0 0,0 0-84 0 0,0 0-227 0 0,0 0-236 0 0,0 0-207 0 0,0 0-192 0 0,0 0-152 0 0,6-11-106 0 0,19-30-70 0 0,-19 30-32 0 0,-6 11-20 0 0,0 0-9 0 0,0 0-23 0 0,0 0-17 0 0,0 0-39 0 0,0 0-56 0 0,0 0-53 0 0,0 0-80 0 0,5 209 3051 0 0,-3 116-2865 0 0,-18-118-279 0 0,14-164 184 0 0,2-42-460 0 0,0-1 7 0 0,0 0 2 0 0,0 0-2 0 0,0 0 10 0 0,0 0-15 0 0,0 0 5 0 0,0 0 3 0 0,0 0 0 0 0,0 0 1 0 0,0 0 5 0 0,0 0-6 0 0,0 0 0 0 0,0 0 20 0 0,0-19 468 0 0,0 16-508 0 0,1-8 1 0 0,-1 1 1 0 0,-1-1 0 0 0,1 0 0 0 0,-2 0-1 0 0,1 0 1 0 0,-1 1 0 0 0,-1-1 0 0 0,0 1-1 0 0,-1-1 1 0 0,-2-4-6 0 0,-4-2-10 0 0,-1 0 0 0 0,-1 0 1 0 0,-1 1-1 0 0,0 1 0 0 0,-1 0 0 0 0,-1 1 0 0 0,0 1 0 0 0,-1 0 0 0 0,0 1 0 0 0,-1 0 0 0 0,0 2 0 0 0,-5-3 10 0 0,-33-9-30 0 0,52 20-169 0 0,25 0 96 0 0,276-13 223 0 0,-80 31-120 0 0,-217-16 4 0 0,-1 1-1 0 0,1 0 1 0 0,-1 0-1 0 0,1 0 0 0 0,-1 0 1 0 0,1 0-1 0 0,-1 0 1 0 0,0-1-1 0 0,0 1 1 0 0,1 0-1 0 0,-1 0 0 0 0,0 0 1 0 0,0 0-1 0 0,0 0 1 0 0,0 0-1 0 0,0 0 0 0 0,0 0 1 0 0,0 0-1 0 0,0 0 1 0 0,-1 0-1 0 0,1 0 0 0 0,0 0 1 0 0,-1 0-1 0 0,1 0 1 0 0,0 0-1 0 0,-1-1 0 0 0,1 1 1 0 0,-1 0-1 0 0,0 0 1 0 0,1 0-1 0 0,-1-1 0 0 0,1 1 1 0 0,-1 0-1 0 0,0-1 1 0 0,0 1-1 0 0,1 0 0 0 0,-1-1 1 0 0,0 1-1 0 0,0-1 1 0 0,0 1-1 0 0,0-1 0 0 0,0 0 1 0 0,1 1-1 0 0,-1-1 1 0 0,0 0-1 0 0,0 0 1 0 0,0 0-1 0 0,0 1 0 0 0,0-1 1 0 0,0 0-1 0 0,0 0-3 0 0,-5 4 5 0 0,-159 109 48 0 0,54-42-225 0 0,131-69-1183 0 0,16-13-448 0 0,-13 1-4191 0 0,-8 3-6227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1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6905 0 0,'0'0'2125'0'0,"0"0"-398"0"0,0 0 91 0 0,0 0 270 0 0,0 0 7 0 0,0 0-229 0 0,0 0-420 0 0,0 0-422 0 0,0 0-231 0 0,0 0-173 0 0,0 0-153 0 0,0 0-124 0 0,0 0-62 0 0,-15 2-42 0 0,-47 10-36 0 0,55-10-165 0 0,1 0 0 0 0,0 0 1 0 0,0 1-1 0 0,0 0 0 0 0,0 0 0 0 0,1 1 1 0 0,-1 0-1 0 0,1 0 0 0 0,0 0 0 0 0,0 0 1 0 0,1 1-1 0 0,-1 0 0 0 0,1 0 0 0 0,0 0 1 0 0,0 1-1 0 0,0-1 0 0 0,1 1 0 0 0,0 0 1 0 0,-2 5-39 0 0,2-5 9 0 0,0 0 0 0 0,0 0 0 0 0,0 0 0 0 0,1 1 0 0 0,0-1 0 0 0,0 1 1 0 0,1 0-1 0 0,0 0 0 0 0,0-1 0 0 0,0 1 0 0 0,1 0 0 0 0,0 0 0 0 0,0 0 1 0 0,1 0-1 0 0,0 0 0 0 0,0-1 0 0 0,1 1 0 0 0,0 0 0 0 0,0-1 0 0 0,0 1 0 0 0,1-1 1 0 0,0 0-1 0 0,0 0 0 0 0,0 0 0 0 0,1 0 0 0 0,0 0 0 0 0,0-1 0 0 0,1 0 1 0 0,0 0-1 0 0,-1 0 0 0 0,2 0 0 0 0,-1-1 0 0 0,0 0 0 0 0,1 0 0 0 0,0 0 0 0 0,0-1 1 0 0,0 0-1 0 0,0 0 0 0 0,1 0 0 0 0,2 0-9 0 0,1 0 21 0 0,-1 0 0 0 0,1-1 0 0 0,0 0 0 0 0,0-1 0 0 0,0 0 0 0 0,0 0-1 0 0,0-1 1 0 0,0 0 0 0 0,0-1 0 0 0,-1 0 0 0 0,1-1 0 0 0,0 0 0 0 0,0 0 0 0 0,-1-1 0 0 0,1-1 0 0 0,1 0-21 0 0,-7 1-274 0 0,50-27-930 0 0,-38 18-2166 0 0,-1-2-3757 0 0,-7 6-4813 0 0</inkml:trace>
  <inkml:trace contextRef="#ctx0" brushRef="#br0" timeOffset="368.448">532 314 4209 0 0,'0'0'3351'0'0,"0"0"-551"0"0,0 0-301 0 0,0 0-205 0 0,0 0-245 0 0,0 0-244 0 0,0 0-253 0 0,0 0-312 0 0,31 1-211 0 0,97 2-187 0 0,-56-15 464 0 0,-60 8-1178 0 0,-1-1 0 0 0,1 0 1 0 0,-1-1-1 0 0,-1 0 0 0 0,1-1 0 0 0,-1 0 0 0 0,-1-1 1 0 0,1 1-1 0 0,-1-2 0 0 0,0 0 0 0 0,-1 0 0 0 0,0 0 1 0 0,-1-1-1 0 0,0 0 0 0 0,0-1 0 0 0,3-6-128 0 0,-9 14-5 0 0,0 1 1 0 0,0-1-1 0 0,0 1 0 0 0,0-1 1 0 0,0 0-1 0 0,0 1 0 0 0,0-1 1 0 0,-1 0-1 0 0,0 0 0 0 0,1 0 0 0 0,-1 0 1 0 0,0 1-1 0 0,-1-1 0 0 0,1 0 1 0 0,0 0-1 0 0,-1 0 0 0 0,1 1 1 0 0,-1-1-1 0 0,0 0 0 0 0,0 1 1 0 0,0-1-1 0 0,0 0 0 0 0,-1 1 0 0 0,1-1 1 0 0,-1 1-1 0 0,1 0 0 0 0,-1 0 1 0 0,0-1-1 0 0,0 1 0 0 0,0 0 1 0 0,0 1-1 0 0,0-1 0 0 0,0 0 0 0 0,-1 0 1 0 0,1 1-1 0 0,-1 0 0 0 0,1-1 1 0 0,-1 1-1 0 0,1 0 0 0 0,-3 0 5 0 0,-3-2-45 0 0,0 0 0 0 0,0 1 0 0 0,-1 0-1 0 0,1 0 1 0 0,0 1 0 0 0,-1 0 0 0 0,1 1-1 0 0,-1 0 1 0 0,1 0 0 0 0,-1 1-1 0 0,1 0 1 0 0,-1 1 0 0 0,-1 0 45 0 0,-3 2-24 0 0,0 1 0 0 0,0 1 0 0 0,1 0 0 0 0,-1 1 0 0 0,1 0 0 0 0,1 0 0 0 0,-1 2 0 0 0,1-1 0 0 0,1 2 0 0 0,-1-1 1 0 0,2 1-1 0 0,-1 1 0 0 0,1 0 0 0 0,1 0 0 0 0,0 1 0 0 0,1-1 0 0 0,0 2 0 0 0,1-1 0 0 0,0 1 0 0 0,1 0 0 0 0,0 0 0 0 0,1 1 0 0 0,1-1 0 0 0,0 4 24 0 0,3-12 2 0 0,0-1 0 0 0,0 1-1 0 0,1-1 1 0 0,0 1 0 0 0,0-1 0 0 0,0 1-1 0 0,0-1 1 0 0,1 0 0 0 0,0 1 0 0 0,0-1-1 0 0,0 0 1 0 0,0 0 0 0 0,0 0 0 0 0,1 0-1 0 0,0-1 1 0 0,0 1 0 0 0,0-1 0 0 0,0 0-1 0 0,1 0 1 0 0,-1 0 0 0 0,1 0 0 0 0,0 0-1 0 0,-1-1 1 0 0,1 1 0 0 0,0-1 0 0 0,1 0-1 0 0,-1-1 1 0 0,2 1-2 0 0,8 4 24 0 0,0-1 0 0 0,0-1 0 0 0,1 0 0 0 0,-1-1 0 0 0,1 0-1 0 0,0-2 1 0 0,0 1 0 0 0,3-2-24 0 0,5 0-714 0 0,147-7 1869 0 0,-115-3-5240 0 0,-1-6-6243 0 0,-38 9-1616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0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23 0 0 0,'0'0'769'0'0,"0"0"309"0"0,1-3 145 0 0,3-6 1629 0 0,-3 7 2052 0 0,0 4 3670 0 0,-1-1-7983 0 0,0-1-72 0 0,-98-11 1971 0 0,-179 29-1882 0 0,93 9 219 0 0,184-28-824 0 0,0 1 1 0 0,-1 0-1 0 0,1-1 1 0 0,-1 1-1 0 0,1 0 1 0 0,-1 0-1 0 0,1-1 1 0 0,0 1-1 0 0,-1 0 1 0 0,1 0-1 0 0,-1 0 1 0 0,1 0-1 0 0,-1 0 1 0 0,1 0-1 0 0,-1 0 1 0 0,1 0-1 0 0,-1 0 1 0 0,1 0-1 0 0,-1 0 1 0 0,1 0-1 0 0,-1 0 1 0 0,1 0-1 0 0,-1 0 1 0 0,1 0-1 0 0,-1 0 1 0 0,1 1-1 0 0,-1-1 1 0 0,1 0-1 0 0,-1 0 1 0 0,1 1-1 0 0,0-1 1 0 0,-1 0-1 0 0,1 1 1 0 0,0-1-1 0 0,-1 0 1 0 0,1 1-1 0 0,0-1 1 0 0,-1 0-1 0 0,1 1 1 0 0,0-1-1 0 0,-1 1 1 0 0,1-1-1 0 0,0 1 1 0 0,0-1-1 0 0,0 1 1 0 0,0-1-1 0 0,-1 1 1 0 0,1-1-1 0 0,0 1 1 0 0,0-1-1 0 0,0 1 1 0 0,0-1-1 0 0,0 1 1 0 0,0-1-1 0 0,0 1 1 0 0,0-1-1 0 0,0 1 1 0 0,1-1 0 0 0,-1 0-1 0 0,0 1 1 0 0,0-1-1 0 0,0 1 1 0 0,0-1-1 0 0,1 1 1 0 0,-1-1-1 0 0,0 1 1 0 0,0-1-1 0 0,1 0 1 0 0,-1 1-4 0 0,35 19-39 0 0,-30-17 85 0 0,15 5 29 0 0,1-1 0 0 0,0 0 0 0 0,1-2 0 0 0,-1 0 0 0 0,1-1 0 0 0,0-2 0 0 0,0 0 0 0 0,4-1-75 0 0,29 3 112 0 0,17 3-16 0 0,-42 0-36 0 0,-35 1 571 0 0,-67 43 30 0 0,-338 162-222 0 0,380-197-414 0 0,-50 42 233 0 0,79-56-257 0 0,0-1 1 0 0,0 1-1 0 0,0 0 0 0 0,1 0 1 0 0,-1 0-1 0 0,0 0 0 0 0,1 0 1 0 0,0 0-1 0 0,-1 0 0 0 0,1 0 1 0 0,0 0-1 0 0,0 0 0 0 0,0 1 1 0 0,0-1-1 0 0,1 0 0 0 0,-1 0 1 0 0,0 0-1 0 0,1 0 0 0 0,0 0 1 0 0,-1 0-1 0 0,1-1 0 0 0,0 1 1 0 0,0 0-1 0 0,0 0 0 0 0,0 0 1 0 0,0-1-1 0 0,0 1 0 0 0,1 0 1 0 0,-1-1-1 0 0,1 1 0 0 0,-1-1 1 0 0,1 0-1 0 0,-1 1 0 0 0,1-1 1 0 0,0 0-1 0 0,0 0 0 0 0,-1 0 1 0 0,1 0-1 0 0,0 0 0 0 0,0-1 1 0 0,0 1-1 0 0,0-1-1 0 0,28 6 100 0 0,0-1 0 0 0,0-2 0 0 0,1-1 1 0 0,-1-2-1 0 0,0 0 0 0 0,1-3 0 0 0,-1 0 0 0 0,0-2 0 0 0,7-3-100 0 0,60-10 246 0 0,32-11 78 0 0,-116 25-759 0 0,-15 5-2746 0 0,-3 5-3827 0 0,3-3-5044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93 4409 0 0,'0'0'3338'0'0,"0"0"-575"0"0,0 0-296 0 0,0 0-117 0 0,0 0-141 0 0,0 0-394 0 0,0 0-446 0 0,0 0-360 0 0,0 0-244 0 0,0 0-89 0 0,0 0-109 0 0,-10-2 332 0 0,-14 161 187 0 0,7 1 0 0 0,4 116-1086 0 0,13-273-40 0 0,0 1-1 0 0,0-1 0 0 0,-1 1 1 0 0,1 0-1 0 0,-1-1 0 0 0,0 1 1 0 0,0-1-1 0 0,0 1 0 0 0,-1-1 1 0 0,1 0-1 0 0,-1 0 0 0 0,1 1 1 0 0,-1-1-1 0 0,0 0 0 0 0,-1 0 1 0 0,1-1-1 0 0,0 1 0 0 0,-1 0 41 0 0,22-31-6558 0 0,-4 5-2691 0 0,-8 15-1020 0 0</inkml:trace>
  <inkml:trace contextRef="#ctx0" brushRef="#br0" timeOffset="307.467">0 27 5753 0 0,'0'0'3141'0'0,"0"0"-1178"0"0,0 0-587 0 0,0 0-137 0 0,0 0-3 0 0,0 0-55 0 0,0 0-158 0 0,0 0-98 0 0,0 0-70 0 0,0 0 1 0 0,0 0 30 0 0,0 0-137 0 0,0 0-93 0 0,20 4-46 0 0,66 16-55 0 0,24-15 773 0 0,136-42-724 0 0,-205 29-570 0 0,1 0-1029 0 0,-15 6-5476 0 0,-30 2-51 0 0,1 3-4460 0 0</inkml:trace>
  <inkml:trace contextRef="#ctx0" brushRef="#br0" timeOffset="550.4">48 380 9954 0 0,'0'0'1168'0'0,"0"0"-87"0"0,0 0 263 0 0,0 0 16 0 0,0 0-168 0 0,0 0-239 0 0,0 0-169 0 0,0 0-192 0 0,0 0-176 0 0,192-15-136 0 0,-159 12-152 0 0,-2-5-112 0 0,0 1-136 0 0,1 7-208 0 0,-1-4-432 0 0,-4 1-1361 0 0,-1 3-5896 0 0,-11 0 95 0 0</inkml:trace>
  <inkml:trace contextRef="#ctx0" brushRef="#br0" timeOffset="804.509">565 549 16363 0 0,'0'0'1113'0'0,"0"0"-290"0"0,0 0 83 0 0,0 0 212 0 0,0 0 82 0 0,0 0-116 0 0,0 0-306 0 0,0 0-263 0 0,0 0-170 0 0,0 0-122 0 0,0 0-42 0 0,0 0-54 0 0,0 0-40 0 0,-18 32-34 0 0,-57 98-16 0 0,39-67-27 0 0,18-33-181 0 0,5-9-3336 0 0,10-20-4879 0 0,3-1-2825 0 0</inkml:trace>
  <inkml:trace contextRef="#ctx0" brushRef="#br0" timeOffset="1012.708">308 468 11939 0 0,'0'0'2096'0'0,"0"0"-717"0"0,0 0-496 0 0,0 0-146 0 0,0 0 169 0 0,0 0 205 0 0,0 0 72 0 0,0 0-16 0 0,0 0-203 0 0,0 0-181 0 0,0 0-77 0 0,0 0-37 0 0,22 19-27 0 0,72 58-47 0 0,-29-25 371 0 0,-43-36-835 0 0,0 1 0 0 0,-2 1 0 0 0,0 1 0 0 0,-1 1 0 0 0,-1 1 1 0 0,-1 0-132 0 0,-1 19-1182 0 0,-15-39 54 0 0,-1-1-2056 0 0,1 0-4121 0 0,-1 0-4752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1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599 30 0 0 0,'0'0'842'0'0,"0"0"858"0"0,0 0 306 0 0,0 0 26 0 0,0 0-168 0 0,0 0-183 0 0,0 0-177 0 0,0 0-161 0 0,21-3-108 0 0,102-16 885 0 0,104 12 3556 0 0,-168 15-4918 0 0,-59-7-703 0 0,0 0 1 0 0,0 0-1 0 0,-1 0 0 0 0,1 0 1 0 0,0 0-1 0 0,0 0 0 0 0,-1 0 1 0 0,1 0-1 0 0,-1 1 0 0 0,1-2 1 0 0,-1 1-1 0 0,1 0 0 0 0,-1 0 1 0 0,1 0-1 0 0,-1 0 0 0 0,0 0 1 0 0,0 0-1 0 0,1-1 1 0 0,-1 1-1 0 0,0 0 0 0 0,0-1 1 0 0,0 1-1 0 0,0 0 0 0 0,0-1 1 0 0,0 1-1 0 0,0-1 0 0 0,0 0 1 0 0,0 1-1 0 0,0-1 0 0 0,0 0 1 0 0,0 1-1 0 0,0-1 0 0 0,0 0 1 0 0,0 0-1 0 0,0 0 0 0 0,-1 0 1 0 0,1 0-1 0 0,0 0 1 0 0,0-1-56 0 0,-1 2 59 0 0,-48 14 67 0 0,-2-2-1 0 0,0-2 1 0 0,0-3 0 0 0,-6-1-126 0 0,-115 20 186 0 0,123-16-171 0 0,-144 44 340 0 0,186-52-324 0 0,-1 1 1 0 0,1 0-1 0 0,0 1 1 0 0,1 0 0 0 0,-1 0-1 0 0,1 0 1 0 0,0 1 0 0 0,0 0-1 0 0,1 1 1 0 0,0-1 0 0 0,-3 5-32 0 0,8-9 9 0 0,0 1 0 0 0,1-1 1 0 0,-1 0-1 0 0,1 1 1 0 0,-1-1-1 0 0,1 1 1 0 0,0-1-1 0 0,0 1 0 0 0,0-1 1 0 0,0 0-1 0 0,0 1 1 0 0,1-1-1 0 0,-1 1 1 0 0,1-1-1 0 0,-1 0 0 0 0,1 1 1 0 0,0-1-1 0 0,0 0 1 0 0,0 0-1 0 0,0 0 0 0 0,1 0 1 0 0,-1 0-1 0 0,0 0 1 0 0,1 0-1 0 0,0 0 1 0 0,-1 0-1 0 0,1-1 0 0 0,0 1 1 0 0,0 0-1 0 0,0-1 1 0 0,1 1-10 0 0,113 28 707 0 0,230-7 46 0 0,-290-6-730 0 0,-55-17-18 0 0,-4 7 16 0 0,-1-1 1 0 0,0-1-1 0 0,0 1 1 0 0,-1-1-1 0 0,1 1 1 0 0,-1-1-1 0 0,0-1 0 0 0,-1 1 1 0 0,1-1-1 0 0,-1 0 1 0 0,0 0-1 0 0,0 0 1 0 0,0-1-1 0 0,0 0 1 0 0,-1 0-1 0 0,0-1 0 0 0,1 0-21 0 0,-16 9 53 0 0,-254 113 102 0 0,143-62-165 0 0,-80 46 108 0 0,211-107-98 0 0,0 0-1 0 0,1 0 1 0 0,-1-1-1 0 0,0 1 1 0 0,1 0-1 0 0,-1 0 1 0 0,1 1-1 0 0,0-1 1 0 0,-1 0-1 0 0,1 0 1 0 0,0 1-1 0 0,-1-1 1 0 0,1 1 0 0 0,0-1-1 0 0,0 1 1 0 0,0-1-1 0 0,0 1 1 0 0,1 0-1 0 0,-1-1 1 0 0,0 1-1 0 0,1 0 1 0 0,-1 0-1 0 0,1-1 1 0 0,0 1-1 0 0,-1 0 1 0 0,1 0-1 0 0,0 0 1 0 0,0 0-1 0 0,0 0 1 0 0,0-1 0 0 0,1 1-1 0 0,-1 0 1 0 0,0 0-1 0 0,1 0 1 0 0,-1-1-1 0 0,1 1 1 0 0,0 0-1 0 0,0 0 1 0 0,-1-1-1 0 0,1 1 1 0 0,0-1-1 0 0,0 1 1 0 0,1-1-1 0 0,-1 1 1 0 0,0-1-1 0 0,0 0 1 0 0,1 1-1 0 0,-1-1 1 0 0,31 6 100 0 0,0-1 0 0 0,0-1 0 0 0,1-2 0 0 0,-1-2-1 0 0,1 0 1 0 0,-1-2 0 0 0,0-2 0 0 0,1-1-1 0 0,-1-1 1 0 0,27-9-100 0 0,22 0 84 0 0,115-15 195 0 0,-193 28-363 0 0,16-1 267 0 0,-21 0-1393 0 0,-3 1-602 0 0,1-1-1093 0 0,0 2-3775 0 0,4 0-5607 0 0</inkml:trace>
  <inkml:trace contextRef="#ctx0" brushRef="#br0" timeOffset="353.097">1372 178 16011 0 0,'0'0'1483'0'0,"0"0"-526"0"0,0 0-320 0 0,0 0 86 0 0,0 0 164 0 0,0 0 70 0 0,0 0-66 0 0,0 0-141 0 0,0 0-129 0 0,0 0-78 0 0,0 0-18 0 0,0 0-119 0 0,0 0-86 0 0,-3 22-25 0 0,-21 143 329 0 0,-23 75-203 0 0,41-197-527 0 0,6-35 69 0 0,0-1 0 0 0,-1 0 0 0 0,0 1 0 0 0,0-1 0 0 0,0 0 0 0 0,-1 0 0 0 0,-1 0 0 0 0,1 0 0 0 0,-1 0 0 0 0,0 0 1 0 0,0-1-1 0 0,-2 1 37 0 0,-17 5-4497 0 0,7-23-6876 0 0,14 7 877 0 0</inkml:trace>
  <inkml:trace contextRef="#ctx0" brushRef="#br0" timeOffset="627.129">1229 178 8338 0 0,'0'0'1959'0'0,"0"0"-650"0"0,0 0-398 0 0,0 0 30 0 0,0 0 137 0 0,0 0 135 0 0,0 0-25 0 0,0 0-140 0 0,0 0-154 0 0,0 0-126 0 0,0 0-79 0 0,35-3-33 0 0,114-7-23 0 0,-33 3 589 0 0,28-1 121 0 0,-48 6-3754 0 0,-115 6-1539 0 0,7 0-2095 0 0,3-1-5043 0 0</inkml:trace>
  <inkml:trace contextRef="#ctx0" brushRef="#br0" timeOffset="875.664">1225 457 5329 0 0,'0'0'3964'0'0,"0"0"-1828"0"0,0 0-596 0 0,0 0 91 0 0,0 0 76 0 0,0 0-65 0 0,0 0-226 0 0,0 0-197 0 0,0 0-177 0 0,0 0-190 0 0,0 0-152 0 0,0 0-150 0 0,32 2-129 0 0,101 4-102 0 0,-32-17 173 0 0,-72 9-713 0 0,20-2 195 0 0,-16 2-6022 0 0,-31 2-4967 0 0</inkml:trace>
  <inkml:trace contextRef="#ctx0" brushRef="#br0" timeOffset="1512.361">1621 634 9754 0 0,'0'0'1927'0'0,"0"0"-655"0"0,0 0-163 0 0,0 0 146 0 0,0 0 90 0 0,0 0-90 0 0,0 0-287 0 0,0 0-315 0 0,0 0-248 0 0,0 0-134 0 0,0 0-58 0 0,0 0-44 0 0,0 0-11 0 0,-6 17-18 0 0,-14 51-32 0 0,21-70-66 0 0,0 0 1 0 0,1 1-1 0 0,-1-1 0 0 0,1 1 1 0 0,0 0-1 0 0,-1-1 0 0 0,1 1 1 0 0,0 0-1 0 0,0 0 1 0 0,0 0-1 0 0,0 0 0 0 0,0 0 1 0 0,0 0-1 0 0,0 1 0 0 0,0-1 1 0 0,0 1-1 0 0,0-1 1 0 0,0 1-1 0 0,0 0 0 0 0,1 0 1 0 0,-1 0-1 0 0,0 0 0 0 0,0 0 1 0 0,0 0-1 0 0,0 1 0 0 0,1-1 1 0 0,-1 1-1 0 0,0-1 1 0 0,0 1-1 0 0,0 0 0 0 0,0 0 1 0 0,0 0-1 0 0,-1 0 0 0 0,1 0 1 0 0,0 0-1 0 0,0 1 1 0 0,-1-1-1 0 0,1 1 0 0 0,0-1 1 0 0,-1 1-1 0 0,0-1 0 0 0,1 1 1 0 0,-1 0-1 0 0,0 0 1 0 0,0 0-1 0 0,0 0 0 0 0,0 0 1 0 0,0 0-1 0 0,0 0 0 0 0,-1 0 1 0 0,1 0-1 0 0,-1 0 1 0 0,1 0-1 0 0,-1 0 0 0 0,0 0 1 0 0,0 0-1 0 0,0 1 0 0 0,0-1 1 0 0,0 0-1 0 0,0 0 0 0 0,-1 0 1 0 0,1 0-1 0 0,-1 0 1 0 0,1 1-1 0 0,-1-1 0 0 0,0 0 1 0 0,0 0-1 0 0,0-1 0 0 0,0 1 1 0 0,-1 2-43 0 0,163-137 991 0 0,-115 93-849 0 0,-45 40-141 0 0,-1 0 0 0 0,1 0 0 0 0,0 1 0 0 0,-1-1 0 0 0,1 0-1 0 0,0 0 1 0 0,-1 0 0 0 0,1 0 0 0 0,0 1 0 0 0,-1-1 0 0 0,1 0-1 0 0,-1 1 1 0 0,1-1 0 0 0,-1 0 0 0 0,1 1 0 0 0,-1-1 0 0 0,1 1-1 0 0,-1-1 1 0 0,1 1 0 0 0,-1-1 0 0 0,1 1 0 0 0,-1-1 0 0 0,0 1-1 0 0,1-1 1 0 0,-1 1 0 0 0,0 0 0 0 0,1-1 0 0 0,-1 1 0 0 0,0 0-1 0 0,0-1 1 0 0,0 1 0 0 0,0-1 0 0 0,0 1 0 0 0,1 0 0 0 0,-1-1 0 0 0,0 1-1 0 0,0 0 1 0 0,-1-1 0 0 0,1 1 0 0 0,0 0 0 0 0,0-1 0 0 0,0 1-1 0 0,0 0 1 0 0,-1-1 0 0 0,1 1 0 0 0,0 0 0 0 0,0-1 0 0 0,-1 1-1 0 0,1-1 1 0 0,-1 1 0 0 0,1-1 0 0 0,0 1 0 0 0,-1 0-1 0 0,1 5 43 0 0,19 317 133 0 0,-19-308-180 0 0,1-4 2 0 0,1-1 0 0 0,-1 0-1 0 0,-1 0 1 0 0,0 1 0 0 0,0-1 0 0 0,-1 0 0 0 0,0 1 0 0 0,-1-1 0 0 0,0 0 0 0 0,-1 0 0 0 0,0 0 0 0 0,0 0 0 0 0,-1-1 0 0 0,0 1 0 0 0,-1-1 0 0 0,0 0 0 0 0,-1 0 0 0 0,1-1 0 0 0,-2 1 0 0 0,1-2 0 0 0,-1 1-1 0 0,-1 0 1 0 0,-6 4 2 0 0,-60 4-56 0 0,71-19 62 0 0,1 1 0 0 0,-1-1-1 0 0,1 0 1 0 0,0 1-1 0 0,0-1 1 0 0,0 0-1 0 0,0 0 1 0 0,0 0-1 0 0,1-1 1 0 0,-1 1 0 0 0,1 0-1 0 0,0-1 1 0 0,0 1-1 0 0,0 0 1 0 0,0-1-1 0 0,1 0 1 0 0,0 1-1 0 0,-1-1 1 0 0,1 1 0 0 0,0-1-1 0 0,1 1 1 0 0,-1-1-1 0 0,1-2-5 0 0,-1 2 0 0 0,1-19-36 0 0,0 1 0 0 0,1 0 0 0 0,2 0 0 0 0,0 0 0 0 0,1 0 0 0 0,2 0-1 0 0,0 1 1 0 0,6-12 36 0 0,32-48-7752 0 0,-38 72-3703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4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146 567 2184 0 0,'0'0'2464'0'0,"0"0"90"0"0,0 0 10 0 0,0 0-85 0 0,0 0-236 0 0,0 0-416 0 0,0 0-456 0 0,0 0-365 0 0,0 0-250 0 0,0 0-158 0 0,0 0-65 0 0,0 0-53 0 0,0 0-50 0 0,-1 11 3725 0 0,2-11-3995 0 0,20 4 1131 0 0,208 10 300 0 0,-179-21-1233 0 0,-52 6-2192 0 0,-5-1-2615 0 0,0 2-3945 0 0,3 3-3669 0 0</inkml:trace>
  <inkml:trace contextRef="#ctx0" brushRef="#br0" timeOffset="245.83">76 821 15043 0 0,'0'0'1605'0'0,"0"0"-661"0"0,0 0-268 0 0,0 0 140 0 0,0 0 266 0 0,0 0 198 0 0,0 0-48 0 0,0 0-164 0 0,0 0-171 0 0,0 0-193 0 0,0 0-160 0 0,0 0-119 0 0,0 0-99 0 0,33 2-80 0 0,104 8-72 0 0,-65-14 4 0 0,-30-1 118 0 0,-5 0-1860 0 0,-13 3-7575 0 0,-19 2-3469 0 0</inkml:trace>
  <inkml:trace contextRef="#ctx0" brushRef="#br0" timeOffset="1607.752">606 1138 0 0 0,'0'0'1108'0'0,"0"0"651"0"0,0 0 399 0 0,0 0 88 0 0,0 0-174 0 0,0 0-286 0 0,0 0-280 0 0,0 0-199 0 0,0 0-126 0 0,0 0-53 0 0,5 2 5526 0 0,14-75-5040 0 0,-3 28-1354 0 0,2 0 1 0 0,2 1 0 0 0,2 2-1 0 0,2 0 1 0 0,1 1 0 0 0,2 1 0 0 0,2 2-1 0 0,22-21-260 0 0,138-125 223 0 0,-188 184-226 0 0,-1-1 1 0 0,1 1-1 0 0,0-1 0 0 0,0 1 1 0 0,0 0-1 0 0,0-1 0 0 0,0 1 1 0 0,0 0-1 0 0,0 0 0 0 0,-1-1 1 0 0,1 1-1 0 0,0 0 0 0 0,0 0 1 0 0,0 0-1 0 0,0 0 0 0 0,0 0 1 0 0,0 0-1 0 0,0 1 0 0 0,0-1 1 0 0,0 0-1 0 0,0 0 0 0 0,0 1 1 0 0,-1-1-1 0 0,1 1 0 0 0,0-1 1 0 0,0 0-1 0 0,0 1 0 0 0,-1 0 1 0 0,1-1-1 0 0,0 1 0 0 0,0-1 1 0 0,-1 1-1 0 0,1 0 0 0 0,0-1 1 0 0,-1 1-1 0 0,1 0 0 0 0,-1 0 1 0 0,1 0-1 0 0,-1-1 0 0 0,0 1 1 0 0,1 0-1 0 0,-1 0 0 0 0,0 0 1 0 0,1 0-1 0 0,-1 0 0 0 0,0 0 1 0 0,0 0-1 0 0,0 0 0 0 0,0 0 1 0 0,0 0-1 0 0,0 0 0 0 0,0-1 1 0 0,0 1-1 0 0,0 1 3 0 0,7 59 185 0 0,-7 163 158 0 0,0-219-345 0 0,0 1-1 0 0,0-1 1 0 0,1 0 0 0 0,-1 0-1 0 0,1 0 1 0 0,0 0-1 0 0,1 0 1 0 0,-1 0 0 0 0,1 0-1 0 0,0-1 1 0 0,0 1-1 0 0,1 0 1 0 0,-1-1 0 0 0,1 0-1 0 0,0 1 1 0 0,0-1-1 0 0,0 0 1 0 0,1-1 0 0 0,0 1-1 0 0,2 2 3 0 0,-1-6 6 0 0,-1 0 1 0 0,1-1-1 0 0,-1 1 0 0 0,1-1 0 0 0,-1 0 1 0 0,1 0-1 0 0,-1-1 0 0 0,0 1 0 0 0,0-1 1 0 0,0 0-1 0 0,0 0 0 0 0,0 0 1 0 0,0-1-1 0 0,0 1 0 0 0,-1-1 0 0 0,1 0 1 0 0,-1 0-1 0 0,0-1 0 0 0,0 1 0 0 0,0 0 1 0 0,1-3-7 0 0,11-7 17 0 0,311-299-7 0 0,-280 275-22 0 0,-44 62-140 0 0,-42 126 317 0 0,29-113-319 0 0,3 1 0 0 0,1 0 0 0 0,1 0 1 0 0,3 0-1 0 0,1 10 154 0 0,16-36-3389 0 0,0-12-6089 0 0,-11-1-2105 0 0</inkml:trace>
  <inkml:trace contextRef="#ctx0" brushRef="#br0" timeOffset="2052.985">2213 633 9282 0 0,'0'0'3875'0'0,"0"0"-1945"0"0,0 0-727 0 0,0 0 1 0 0,0 0 47 0 0,0 0-56 0 0,0 0-143 0 0,0 0-201 0 0,0 0-193 0 0,0 0-143 0 0,0 0-86 0 0,-35 9-54 0 0,-110 31-41 0 0,56 4 357 0 0,78-38-636 0 0,1 1-1 0 0,0 0 0 0 0,1 0 1 0 0,-1 1-1 0 0,1 0 0 0 0,1 1 1 0 0,-1 0-1 0 0,2 0 0 0 0,-1 1 1 0 0,1 0-1 0 0,1 0 0 0 0,0 0 1 0 0,0 1-1 0 0,1 0 0 0 0,0 0 1 0 0,1 1-1 0 0,0 0 1 0 0,1-1-1 0 0,1 1 0 0 0,0 0 1 0 0,0 0-1 0 0,1 0 0 0 0,0 1 1 0 0,2 1-55 0 0,0-10 16 0 0,1-1 1 0 0,0 1 0 0 0,0-1 0 0 0,0 1 0 0 0,0-1 0 0 0,1 0 0 0 0,-1 0-1 0 0,1 0 1 0 0,0-1 0 0 0,0 1 0 0 0,0-1 0 0 0,0 1 0 0 0,0-1 0 0 0,1 0-1 0 0,-1 0 1 0 0,1 0 0 0 0,-1-1 0 0 0,1 1 0 0 0,-1-1 0 0 0,1 0 0 0 0,0 0-1 0 0,0 0 1 0 0,0-1 0 0 0,0 1 0 0 0,0-1 0 0 0,0 0 0 0 0,-1 0 0 0 0,1 0-1 0 0,0-1 1 0 0,0 1 0 0 0,0-1 0 0 0,0 0 0 0 0,0 0 0 0 0,-1 0 0 0 0,1-1 0 0 0,0 1-1 0 0,-1-1 1 0 0,1 0 0 0 0,2-2-17 0 0,27-15 107 0 0,-1-1 0 0 0,0-2-1 0 0,-2-2 1 0 0,0 0 0 0 0,-2-2-1 0 0,-1-1 1 0 0,19-25-107 0 0,118-104 93 0 0,-154 148-53 0 0,-10 8-43 0 0,0 0 0 0 0,0 1 0 0 0,0-1 0 0 0,0 1 0 0 0,0-1 0 0 0,0 0 0 0 0,0 1 0 0 0,0-1 0 0 0,0 0 0 0 0,0 1 0 0 0,1-1 0 0 0,-1 0 0 0 0,0 1 0 0 0,0-1 0 0 0,0 0 0 0 0,0 1 0 0 0,1-1 0 0 0,-1 0 0 0 0,0 0 0 0 0,0 1 0 0 0,0-1 0 0 0,1 0 0 0 0,-1 0 0 0 0,0 1 0 0 0,1-1 0 0 0,-1 0 0 0 0,0 0 0 0 0,1 0 0 0 0,-1 1 0 0 0,0-1 0 0 0,1 0 0 0 0,-1 0 0 0 0,0 0 0 0 0,1 0 0 0 0,-1 0 0 0 0,0 0 0 0 0,1 0 0 0 0,-1 0 0 0 0,0 0 0 0 0,1 0 0 0 0,-1 0 0 0 0,0 0 0 0 0,1 0 0 0 0,-1 0 0 0 0,1 0 0 0 0,-1 0 0 0 0,0 0 0 0 0,1 0 0 0 0,-1 0 0 0 0,0-1 3 0 0,-27 180 2 0 0,43-107-702 0 0,26-44-2786 0 0,-41-27 3277 0 0,15 4-3387 0 0,-6-4-2967 0 0,-3-1-5390 0 0</inkml:trace>
  <inkml:trace contextRef="#ctx0" brushRef="#br0" timeOffset="2308.978">2891 862 15987 0 0,'0'0'2422'0'0,"0"0"-883"0"0,0 0-364 0 0,0 0-28 0 0,0 0-65 0 0,0 0-98 0 0,0 0-171 0 0,0 0-214 0 0,0 0-167 0 0,-29 32-145 0 0,-88 102-112 0 0,53-36 13 0 0,18-16-1183 0 0,34-78-2601 0 0,4-8-7043 0 0,6 0 655 0 0</inkml:trace>
  <inkml:trace contextRef="#ctx0" brushRef="#br0" timeOffset="2549.499">2618 847 7722 0 0,'0'0'3475'0'0,"0"0"-780"0"0,0 0-588 0 0,0 0-406 0 0,0 0-306 0 0,0 0-280 0 0,0 0-263 0 0,0 0-107 0 0,0 0-7 0 0,0 0-7 0 0,0 0 6 0 0,0 0-82 0 0,11 6-116 0 0,35 22-29 0 0,-1 30 733 0 0,-7 1-733 0 0,54 65-401 0 0,-71-110-1047 0 0,-16-13-2664 0 0,0 0-3419 0 0,-5-1-5028 0 0</inkml:trace>
  <inkml:trace contextRef="#ctx0" brushRef="#br0" timeOffset="3988.12">1352 1819 3169 0 0,'0'0'1852'0'0,"0"0"-280"0"0,0 0-77 0 0,0 0 98 0 0,0 0 67 0 0,0 0-66 0 0,0 0-161 0 0,0 0-190 0 0,0 0-134 0 0,0 0-52 0 0,23-36-51 0 0,77-116-42 0 0,-15 41 775 0 0,196-209 1423 0 0,-170 179-2694 0 0,-6-4 0 0 0,76-142-468 0 0,-30 10 69 0 0,-101 177 98 0 0,-48 96-52 0 0,-2 5-122 0 0,0-1 35 0 0,0 0 4 0 0,0 0-2 0 0,0 0 12 0 0,-14 9 230 0 0,5 1-210 0 0,-1 0 1 0 0,0-1-1 0 0,-1 0 0 0 0,0-1 0 0 0,0 0 0 0 0,0-1 0 0 0,-1 0 0 0 0,0-1 1 0 0,-1 0-1 0 0,-4 1-62 0 0,-167 51 281 0 0,147-50 5 0 0,37-8-233 0 0,0 0-10 0 0,0 0-21 0 0,0 0-6 0 0,0 0-20 0 0,0 0 14 0 0,0 0-5 0 0,23 0-138 0 0,99 33 253 0 0,-83-18-100 0 0,188 88 26 0 0,-102-59-75 0 0,-150-81 925 0 0,5 17-885 0 0,-2 0 1 0 0,-1 2-1 0 0,0 0 0 0 0,-1 2 1 0 0,-1 1-1 0 0,-1 1 0 0 0,-8-4-11 0 0,4 2 24 0 0,8 4-25 0 0,2-1 0 0 0,0 0 0 0 0,1-2 0 0 0,0 0 0 0 0,1-2 0 0 0,-14-15 1 0 0,29 28 176 0 0,3 4-221 0 0,1 0-1 0 0,-1 0 1 0 0,1 0-1 0 0,-1 0 0 0 0,0 0 1 0 0,1 0-1 0 0,-1 0 1 0 0,1 0-1 0 0,-1-1 1 0 0,0 1-1 0 0,1 0 1 0 0,-1 0-1 0 0,1 0 0 0 0,-1-1 1 0 0,0 1-1 0 0,1 0 1 0 0,-1-1-1 0 0,0 1 1 0 0,0 0-1 0 0,1-1 0 0 0,-1 1 1 0 0,0 0-1 0 0,0-1 1 0 0,1 1-1 0 0,-1 0 1 0 0,0-1-1 0 0,0 1 1 0 0,0-1-1 0 0,0 1 0 0 0,1-1 1 0 0,-1 1-1 0 0,0 0 1 0 0,0-1-1 0 0,0 1 1 0 0,0-1-1 0 0,0 1 1 0 0,0-1-1 0 0,0 1 0 0 0,0 0 1 0 0,0-1-1 0 0,-1 1 1 0 0,1-1-1 0 0,0 1 1 0 0,0 0-1 0 0,0-1 0 0 0,0 1 1 0 0,-1-1-1 0 0,1 1 1 0 0,0 0-1 0 0,0-1 1 0 0,-1 1-1 0 0,1 0 1 0 0,0-1-1 0 0,0 1 0 0 0,-1 0 1 0 0,1-1-1 0 0,0 1 1 0 0,-1 0-1 0 0,1 0 1 0 0,-1-1 45 0 0,20 1-2169 0 0,-6 0-2751 0 0,2 0-7180 0 0</inkml:trace>
  <inkml:trace contextRef="#ctx0" brushRef="#br0" timeOffset="4358.646">3008 11 15803 0 0,'0'0'754'0'0,"0"0"-209"0"0,0 0 31 0 0,0 0 210 0 0,0 0 167 0 0,0 0 72 0 0,0 0-60 0 0,0 0-159 0 0,0 0-182 0 0,-31-2-152 0 0,-97-5-139 0 0,126 6-318 0 0,-1 1 0 0 0,0 0 0 0 0,0 0 0 0 0,0 0-1 0 0,0 0 1 0 0,0 0 0 0 0,1 0 0 0 0,-1 1 0 0 0,0 0 0 0 0,0-1-1 0 0,0 1 1 0 0,1 0 0 0 0,-1 0 0 0 0,0 1 0 0 0,1-1-1 0 0,-1 0 1 0 0,1 1 0 0 0,0 0 0 0 0,-1-1 0 0 0,1 1-1 0 0,0 0 1 0 0,0 0 0 0 0,-2 3-15 0 0,-3 3 69 0 0,-1 0-29 0 0,0 1 1 0 0,0 0 0 0 0,1 1-1 0 0,0 0 1 0 0,0 0-1 0 0,1 0 1 0 0,1 1 0 0 0,0-1-1 0 0,0 2 1 0 0,1-1 0 0 0,0 0-1 0 0,1 1 1 0 0,1-1-1 0 0,0 1 1 0 0,0 0 0 0 0,1 0-1 0 0,1 0 1 0 0,0 0 0 0 0,0 0-1 0 0,1 0 1 0 0,1 0-1 0 0,2 9-40 0 0,1-9 62 0 0,0 1 0 0 0,1-1-1 0 0,1 0 1 0 0,0-1 0 0 0,1 1 0 0 0,0-1-1 0 0,0-1 1 0 0,1 1 0 0 0,1-2-1 0 0,0 1 1 0 0,0-1 0 0 0,1-1 0 0 0,0 0-1 0 0,0 0 1 0 0,1-1 0 0 0,0-1-1 0 0,0 0 1 0 0,1 0 0 0 0,-1-1 0 0 0,1-1-1 0 0,0 0 1 0 0,1-1 0 0 0,-1-1-1 0 0,1 0 1 0 0,-1 0 0 0 0,1-1 0 0 0,-1-1-1 0 0,1 0 1 0 0,11-3-62 0 0,-11 1 113 0 0,1 0-1 0 0,-1-2 1 0 0,1 0-1 0 0,-1 0 1 0 0,0-2-1 0 0,-1 1 1 0 0,1-2-1 0 0,-1 0 1 0 0,-1 0-1 0 0,1-2 1 0 0,-1 1-1 0 0,0-1 1 0 0,-1-1-1 0 0,0 0 1 0 0,-1-1-1 0 0,0 0 1 0 0,-1 0-1 0 0,0-1 1 0 0,6-11-113 0 0,-11 17-10 0 0,0-1-1 0 0,-1 0 1 0 0,1 0 0 0 0,-2 0-1 0 0,1-1 1 0 0,-1 1 0 0 0,0-1-1 0 0,0 1 1 0 0,-1-1 0 0 0,0 0-1 0 0,0 1 1 0 0,-1-1 0 0 0,0 0 0 0 0,-1 0-1 0 0,1 0 1 0 0,-1 1 0 0 0,-1-1-1 0 0,0 0 1 0 0,0 1 0 0 0,0-1-1 0 0,-1 1 1 0 0,0 0 0 0 0,0 0-1 0 0,-1 0 1 0 0,0 0 0 0 0,0 1 0 0 0,-1 0-1 0 0,0-1 1 0 0,0 1 0 0 0,0 1-1 0 0,-1-1 1 0 0,1 1 0 0 0,-1 0-1 0 0,-1 0 1 0 0,1 1 0 0 0,-1 0-1 0 0,-1 0 11 0 0,-7-3-465 0 0,0 0 0 0 0,0 1-1 0 0,-1 1 1 0 0,0 1-1 0 0,0 0 1 0 0,0 1-1 0 0,0 1 1 0 0,-12 0 465 0 0,-77 0-9438 0 0,82 2 5290 0 0,-8 0-7034 0 0</inkml:trace>
  <inkml:trace contextRef="#ctx0" brushRef="#br0" timeOffset="4608.242">2344 236 13579 0 0,'0'0'1480'0'0,"0"0"-194"0"0,0 0 71 0 0,0 0 73 0 0,0 0 5 0 0,0 0-35 0 0,0 0-81 0 0,0 0-133 0 0,31-5-167 0 0,100-12-154 0 0,127-14 3684 0 0,150 7-4549 0 0,144 1 138 0 0,-440 5-2073 0 0,-108 13 485 0 0,-3 2-5624 0 0,0 3-5452 0 0</inkml:trace>
  <inkml:trace contextRef="#ctx0" brushRef="#br0" timeOffset="14047.512">0 2209 13347 0 0,'0'0'1848'0'0,"0"0"-674"0"0,0 0-295 0 0,0 0-36 0 0,0 0-50 0 0,0 0 41 0 0,0 0-21 0 0,0 0-39 0 0,0 0-4 0 0,0 0-51 0 0,0 0-99 0 0,0 0-76 0 0,0 0-19 0 0,24 2-47 0 0,149 7 692 0 0,70-50-70 0 0,-197 34-1292 0 0,-46 7 57 0 0,0 0-54 0 0,0 0-138 0 0,-19 8-3191 0 0,-5 4-2951 0 0,16-8 681 0 0,-1 2-4825 0 0</inkml:trace>
  <inkml:trace contextRef="#ctx0" brushRef="#br0" timeOffset="14295.018">13 2456 9362 0 0,'0'0'2346'0'0,"0"0"-662"0"0,0 0-238 0 0,0 0 79 0 0,0 0 6 0 0,0 0-105 0 0,0 0-127 0 0,0 0-144 0 0,0 0-136 0 0,0 0-127 0 0,0 0-132 0 0,0 0-110 0 0,0 0-126 0 0,34 6-105 0 0,107 17-70 0 0,-59-26 31 0 0,-65-1-287 0 0,134-29 279 0 0,-148 32-932 0 0,22-7 1287 0 0,-18 3-2962 0 0,-5 0-3333 0 0,-2 2-6546 0 0</inkml:trace>
  <inkml:trace contextRef="#ctx0" brushRef="#br0" timeOffset="17513.529">777 2750 3265 0 0,'0'0'2387'0'0,"0"0"-289"0"0,0 0-95 0 0,0 0 61 0 0,0 0-98 0 0,0 0-268 0 0,0 0-278 0 0,0 0-304 0 0,0 0-252 0 0,0 0-170 0 0,0 0-127 0 0,-3-6-82 0 0,1-1-253 0 0,0 0 0 0 0,0 0 1 0 0,0 0-1 0 0,1 0 0 0 0,0-1 0 0 0,0 1 0 0 0,1 0 0 0 0,-1 0 1 0 0,2 0-1 0 0,-1-1 0 0 0,1 1 0 0 0,1-4-232 0 0,5-14 256 0 0,1 0 1 0 0,0 1-1 0 0,2 0 0 0 0,1 0 1 0 0,1 1-1 0 0,1 1 0 0 0,1 0 1 0 0,1 1-1 0 0,1 0 0 0 0,16-16-256 0 0,198-169 300 0 0,-151 154-236 0 0,-79 53-64 0 0,1-1-1 0 0,0 0 0 0 0,0 0 0 0 0,0 1 1 0 0,0-1-1 0 0,0 1 0 0 0,0-1 1 0 0,-1 1-1 0 0,1-1 0 0 0,0 1 1 0 0,0-1-1 0 0,-1 1 0 0 0,1 0 0 0 0,0-1 1 0 0,-1 1-1 0 0,1 0 0 0 0,-1 0 1 0 0,1-1-1 0 0,-1 1 0 0 0,1 0 1 0 0,-1 0-1 0 0,1 0 0 0 0,-1 0 0 0 0,0 0 1 0 0,0-1-1 0 0,1 1 0 0 0,-1 0 1 0 0,0 0-1 0 0,0 0 0 0 0,0 0 0 0 0,0 0 1 0 0,0 0-1 0 0,0 0 0 0 0,0 0 1 0 0,0 0-1 0 0,-1 0 0 0 0,1 0 1 0 0,0 0-1 0 0,0-1 0 0 0,-1 1 0 0 0,1 0 1 0 0,-1 0-1 0 0,1 0 0 0 0,-1 0 1 0 0,1-1-1 0 0,-1 1 0 0 0,0 0 1 0 0,1 7 31 0 0,0 10-18 0 0,16 159 164 0 0,34 10-118 0 0,-50-186-58 0 0,1-1 1 0 0,-1 1-1 0 0,0 0 1 0 0,1-1-1 0 0,-1 1 1 0 0,1-1-1 0 0,-1 1 1 0 0,1-1-1 0 0,-1 1 1 0 0,1-1-1 0 0,-1 1 0 0 0,1-1 1 0 0,0 0-1 0 0,-1 1 1 0 0,1-1-1 0 0,-1 0 1 0 0,1 1-1 0 0,0-1 1 0 0,-1 0-1 0 0,1 0 1 0 0,0 0-1 0 0,0 0 0 0 0,-1 0 1 0 0,1 0-1 0 0,0 0 1 0 0,-1 0-1 0 0,1 0 1 0 0,0 0-1 0 0,0 0 1 0 0,-1 0-1 0 0,1 0 1 0 0,0 0-1 0 0,-1-1 0 0 0,1 1 1 0 0,0 0-1 0 0,-1 0 1 0 0,1-1-1 0 0,-1 1 1 0 0,1-1-1 0 0,0 1 1 0 0,-1 0-1 0 0,1-1 1 0 0,-1 1-1 0 0,1-1 0 0 0,-1 1 1 0 0,1-1-1 0 0,-1 0 1 0 0,0 1-1 0 0,1-1 1 0 0,-1 1-1 0 0,0-1 1 0 0,1 0-1 0 0,-1 1 1 0 0,0-1-1 0 0,0 0 0 0 0,1 1 1 0 0,-1-1-1 0 0,0 0 1 0 0,0 0-1 0 0,0 1 1 0 0,0-1-1 0 0,0 0-1 0 0,7-9 62 0 0,92-116 7 0 0,-51 62-25 0 0,3 2-1 0 0,2 3 1 0 0,34-27-44 0 0,26-8 36 0 0,-112 93-38 0 0,-1 0 1 0 0,1 1-1 0 0,0-1 0 0 0,0 0 0 0 0,-1 0 0 0 0,1 1 1 0 0,0-1-1 0 0,0 1 0 0 0,0-1 0 0 0,0 1 0 0 0,0-1 1 0 0,0 1-1 0 0,0 0 0 0 0,0-1 0 0 0,0 1 0 0 0,0 0 1 0 0,0 0-1 0 0,0 0 0 0 0,0 0 0 0 0,0 0 0 0 0,0 0 1 0 0,0 0-1 0 0,0 0 0 0 0,1 0 0 0 0,-1 0 0 0 0,0 1 1 0 0,0-1-1 0 0,0 0 0 0 0,0 1 0 0 0,0-1 0 0 0,0 1 1 0 0,-1-1-1 0 0,1 1 0 0 0,0-1 0 0 0,0 1 0 0 0,0 0 1 0 0,0-1-1 0 0,-1 1 0 0 0,1 0 0 0 0,0 0 1 0 0,-1-1-1 0 0,1 1 0 0 0,0 0 0 0 0,-1 0 0 0 0,1 0 1 0 0,-1 0-1 0 0,1 0 0 0 0,-1 0 0 0 0,0 0 2 0 0,9 58 73 0 0,-9-51-38 0 0,2 25 22 0 0,-2 0 0 0 0,-1 0 1 0 0,-1-1-1 0 0,-2 1 0 0 0,-1-1 0 0 0,-2 1 0 0 0,-2 0-57 0 0,-17 95-2516 0 0,28-121-4599 0 0,0-6-4680 0 0</inkml:trace>
  <inkml:trace contextRef="#ctx0" brushRef="#br0" timeOffset="17979.663">2605 2036 10530 0 0,'0'0'2834'0'0,"0"0"-1189"0"0,0 0-431 0 0,0 0 72 0 0,0 0 20 0 0,0 0-91 0 0,0 0-211 0 0,0 0-241 0 0,0 0-181 0 0,0 0-84 0 0,0 0-85 0 0,-34 10-61 0 0,-107 35-28 0 0,41 2 301 0 0,79-32-485 0 0,-2 1-54 0 0,1 0 0 0 0,0 2 0 0 0,2 0 0 0 0,0 1 0 0 0,1 1 0 0 0,1 1 0 0 0,1 1 0 0 0,-11 17-86 0 0,24-32 2 0 0,1-1-1 0 0,-1 1 1 0 0,1-1 0 0 0,0 1 0 0 0,1 0-1 0 0,0 0 1 0 0,0 0 0 0 0,0 1 0 0 0,1-1-1 0 0,0 0 1 0 0,0 1 0 0 0,1-1 0 0 0,0 0-1 0 0,0 1 1 0 0,1-1 0 0 0,0 2-2 0 0,3-5 34 0 0,0-1 1 0 0,-1 1 0 0 0,1-1-1 0 0,1 0 1 0 0,-1 0-1 0 0,0 0 1 0 0,1-1-1 0 0,-1 0 1 0 0,1 1 0 0 0,0-2-1 0 0,0 1 1 0 0,0 0-1 0 0,0-1 1 0 0,0 0 0 0 0,0 0-1 0 0,0-1 1 0 0,0 1-1 0 0,0-1 1 0 0,1 0-1 0 0,-1 0 1 0 0,0-1 0 0 0,0 0-1 0 0,0 0 1 0 0,0 0-1 0 0,0 0 1 0 0,0-1 0 0 0,0 0-1 0 0,0 0 1 0 0,-1 0-1 0 0,5-3-34 0 0,37-18 251 0 0,0-3 0 0 0,-2-2-1 0 0,-1-1 1 0 0,24-23-251 0 0,133-135 338 0 0,-200 187-342 0 0,0 0 0 0 0,0 1 0 0 0,0-1 0 0 0,1 0 0 0 0,-1 1 0 0 0,0-1 0 0 0,0 0 0 0 0,0 1 0 0 0,0-1 1 0 0,0 0-1 0 0,1 1 0 0 0,-1-1 0 0 0,0 0 0 0 0,0 0 0 0 0,1 1 0 0 0,-1-1 0 0 0,0 0 0 0 0,0 0 0 0 0,1 1 1 0 0,-1-1-1 0 0,0 0 0 0 0,1 0 0 0 0,-1 0 0 0 0,0 0 0 0 0,1 1 0 0 0,-1-1 0 0 0,0 0 0 0 0,1 0 0 0 0,-1 0 0 0 0,0 0 1 0 0,1 0-1 0 0,-1 0 0 0 0,0 0 0 0 0,1 0 0 0 0,-1 0 0 0 0,0 0 0 0 0,1 0 0 0 0,-1 0 0 0 0,1 0 0 0 0,-1 0 1 0 0,0-1-1 0 0,1 1 0 0 0,-1 0 0 0 0,0 0 0 0 0,0 0 0 0 0,1 0 0 0 0,-1-1 0 0 0,0 1 0 0 0,1 0 4 0 0,-1 6 24 0 0,-18 151 96 0 0,16-146-213 0 0,0-1 1 0 0,1 1 0 0 0,0 0 0 0 0,0 0-1 0 0,1 0 1 0 0,1 0 0 0 0,0 0 0 0 0,1-1 0 0 0,0 1-1 0 0,0 0 1 0 0,4 8 92 0 0,31 27-9690 0 0,-32-42-2157 0 0</inkml:trace>
  <inkml:trace contextRef="#ctx0" brushRef="#br0" timeOffset="18600.657">2931 2353 11538 0 0,'0'0'2260'0'0,"0"0"-687"0"0,0 0-239 0 0,0 0 52 0 0,0 0-49 0 0,0 0-187 0 0,0 0-281 0 0,0 0-262 0 0,0 0-190 0 0,0 0-130 0 0,0 0-89 0 0,0 0-61 0 0,0 0-40 0 0,-13 28-7 0 0,-41 87-22 0 0,41-67 32 0 0,15-46-59 0 0,0 0 0 0 0,1 0 1 0 0,-1 0-1 0 0,0 0 0 0 0,1 0 0 0 0,0 0 1 0 0,-1 0-1 0 0,1-1 0 0 0,0 1 0 0 0,0-1 1 0 0,-1 0-1 0 0,1 0 0 0 0,0 0 1 0 0,0 0-1 0 0,1 0 0 0 0,-1-1 0 0 0,0 0 1 0 0,0 1-1 0 0,0-1 0 0 0,0 0 0 0 0,0 0 1 0 0,0-1-1 0 0,0 1 0 0 0,1-1 1 0 0,-1 1-1 0 0,0-1 0 0 0,0 0 0 0 0,-1 0 1 0 0,1-1-1 0 0,0 1 0 0 0,0 0 0 0 0,0-1 1 0 0,-1 0-1 0 0,1 0 0 0 0,-1 1 1 0 0,1-1-1 0 0,-1-1 0 0 0,0 1 0 0 0,1-1-41 0 0,22-20 248 0 0,-1 0 0 0 0,-1-2-1 0 0,-1 0 1 0 0,-1-1 0 0 0,0-4-248 0 0,-19 27 15 0 0,6-8 52 0 0,-8 12-60 0 0,0-1 0 0 0,0 0 0 0 0,0 1 0 0 0,0-1 0 0 0,0 0 0 0 0,0 1 0 0 0,1-1 0 0 0,-1 1 0 0 0,0-1 0 0 0,0 0 0 0 0,1 0 1 0 0,-1 1-1 0 0,0-1 0 0 0,0 0 0 0 0,1 1 0 0 0,-1-1 0 0 0,0 0 0 0 0,1 0 0 0 0,-1 0 0 0 0,0 1 0 0 0,1-1 0 0 0,-1 0 0 0 0,0 0 0 0 0,1 0 0 0 0,-1 0 0 0 0,0 0 0 0 0,1 1 0 0 0,-1-1 0 0 0,1 0 0 0 0,-1 0 0 0 0,0 0 0 0 0,1 0 0 0 0,-1 0 0 0 0,0 0 0 0 0,1 0 0 0 0,-1 0 0 0 0,1-1 0 0 0,-1 1 0 0 0,0 0 0 0 0,1 0 0 0 0,-1 0 0 0 0,0 0 0 0 0,1 0 0 0 0,-1-1 0 0 0,0 1 0 0 0,1 0 0 0 0,-1 0 0 0 0,0-1-7 0 0,34 203 47 0 0,-33-175-37 0 0,4 38-55 0 0,-3 1 1 0 0,-3 0 0 0 0,-6 30 44 0 0,6-84-17 0 0,-1-1 1 0 0,0 0-1 0 0,-1 1 0 0 0,0-1 1 0 0,0 0-1 0 0,-1 0 0 0 0,-1 0 1 0 0,0-1-1 0 0,0 0 0 0 0,-1 0 1 0 0,-1 0-1 0 0,1 0 0 0 0,-1-1 1 0 0,-1 0-1 0 0,0-1 0 0 0,0 0 1 0 0,-1 0-1 0 0,0-1 0 0 0,0 0 1 0 0,-1 0-1 0 0,0-1 0 0 0,0 0 1 0 0,0-1-1 0 0,-7 3 17 0 0,7-5-19 0 0,0 1 0 0 0,0-2 0 0 0,0 1 0 0 0,0-1 0 0 0,-1-1 0 0 0,1 0 0 0 0,-1 0 0 0 0,1-1 0 0 0,-1-1 0 0 0,1 1 0 0 0,-4-2 19 0 0,11-1-3 0 0,-1 0 1 0 0,2 0-1 0 0,-1 0 0 0 0,0 0 1 0 0,1-1-1 0 0,-1 1 1 0 0,1-1-1 0 0,0 1 1 0 0,0-1-1 0 0,0 0 1 0 0,1 0-1 0 0,-1 0 1 0 0,1 0-1 0 0,0 0 1 0 0,0 0-1 0 0,0 0 1 0 0,1 0-1 0 0,0-1 1 0 0,0 1-1 0 0,0 0 0 0 0,0 0 1 0 0,0 0-1 0 0,1 0 1 0 0,0-1-1 0 0,0 1 1 0 0,0 0-1 0 0,0 0 1 0 0,0 0-1 0 0,3-2 3 0 0,7-16-85 0 0,1 1-1 0 0,1 0 1 0 0,1 1-1 0 0,1 0 0 0 0,1 1 1 0 0,0 1-1 0 0,2 1 1 0 0,2-2 85 0 0,-12 12-123 0 0,47-45-1815 0 0,-36 36-1291 0 0,0 1-3621 0 0,-6 6-5162 0 0</inkml:trace>
  <inkml:trace contextRef="#ctx0" brushRef="#br0" timeOffset="19604.187">1635 3358 3441 0 0,'0'0'4278'0'0,"0"0"-1445"0"0,0 0-752 0 0,0 0-328 0 0,0 0-280 0 0,0 0-335 0 0,0 0-247 0 0,0 0-178 0 0,0 0-138 0 0,0 0-48 0 0,0 0-20 0 0,0 0 14 0 0,0 0-1 0 0,10-19-13 0 0,30-61-32 0 0,37-24 1212 0 0,-46 71-1240 0 0,136-180 387 0 0,-10-6 1 0 0,10-37-835 0 0,-57 93 0 0 0,7 5 0 0 0,7 5 0 0 0,20-8 0 0 0,-31 22-29 0 0,-110 133 30 0 0,-2 5-5 0 0,-1 1 19 0 0,0 0-8 0 0,0 0-19 0 0,0 0-8 0 0,0 0-18 0 0,0 0-11 0 0,0 0-8 0 0,0 0 9 0 0,0 0-11 0 0,26 4 167 0 0,-83 36 331 0 0,25-28-393 0 0,-1-1 0 0 0,0-2 0 0 0,0-1 0 0 0,-1-2 0 0 0,0-1 0 0 0,0-2 0 0 0,0-1 0 0 0,-22-2-46 0 0,55 0 89 0 0,1 0-34 0 0,15-4-137 0 0,4 7 83 0 0,0 2 0 0 0,-1 0 0 0 0,0 1-1 0 0,0 1 1 0 0,-1 0 0 0 0,1 2 0 0 0,-2 0-1 0 0,1 0 1 0 0,-1 2 0 0 0,-1 0 0 0 0,0 1-1 0 0,0 0 1 0 0,-2 1 0 0 0,1 1 0 0 0,-2 0-1 0 0,3 5 0 0 0,73 87-12 0 0,-147-228 981 0 0,-19-128-945 0 0,67 235-327 0 0,10 15-4536 0 0,0 1-4993 0 0,1 2-2291 0 0</inkml:trace>
  <inkml:trace contextRef="#ctx0" brushRef="#br0" timeOffset="19960.494">3605 1359 12667 0 0,'0'0'1179'0'0,"0"0"-108"0"0,0 0 25 0 0,0 0 81 0 0,0 0 17 0 0,0 0-83 0 0,0 0-195 0 0,-35 1-197 0 0,-111 7-164 0 0,141-8-516 0 0,0 0 0 0 0,0 0 0 0 0,-1 1 0 0 0,1 0 0 0 0,0 0 0 0 0,0 0 0 0 0,0 1 0 0 0,0-1 0 0 0,0 1 0 0 0,0 0 0 0 0,0 1 0 0 0,1-1 0 0 0,-1 1 0 0 0,1 0 0 0 0,0 0 0 0 0,-1 1-39 0 0,-7 6 116 0 0,-2-1-54 0 0,0 0 1 0 0,1 1-1 0 0,0 0 0 0 0,1 1 1 0 0,0 1-1 0 0,1 0 1 0 0,0 0-1 0 0,1 1 0 0 0,1 0 1 0 0,0 1-1 0 0,0 0 1 0 0,2 1-1 0 0,-1 0 0 0 0,2 0 1 0 0,0 0-1 0 0,1 1 1 0 0,1-1-1 0 0,0 1 0 0 0,1 1 1 0 0,1-1-1 0 0,0 0 1 0 0,1 1-1 0 0,1-1 0 0 0,1 8-62 0 0,2-14 55 0 0,1-1 0 0 0,0 0 0 0 0,0 0 0 0 0,1 0 0 0 0,0 0-1 0 0,1-1 1 0 0,0 0 0 0 0,0 0 0 0 0,0 0 0 0 0,1-1 0 0 0,1 0-1 0 0,-1 0 1 0 0,1-1 0 0 0,0 0 0 0 0,0 0 0 0 0,1-1-1 0 0,0 0 1 0 0,0-1 0 0 0,0 0 0 0 0,0 0 0 0 0,1-1 0 0 0,-1 0-1 0 0,1 0 1 0 0,0-1 0 0 0,0-1 0 0 0,0 0 0 0 0,6 0-55 0 0,2 0 125 0 0,0 0 1 0 0,0-2 0 0 0,0 0-1 0 0,0-1 1 0 0,0-1-1 0 0,0 0 1 0 0,-1-1-1 0 0,1-1 1 0 0,-1-1 0 0 0,0-1-1 0 0,-1 0 1 0 0,0-1-1 0 0,0-1 1 0 0,0 0-1 0 0,-1-1 1 0 0,-1-1 0 0 0,0 0-1 0 0,0-1 1 0 0,-1-1-1 0 0,0 0 1 0 0,-2-1 0 0 0,1 0-1 0 0,-2 0 1 0 0,4-6-126 0 0,-9 5 20 0 0,1 1 0 0 0,-2-1 0 0 0,0 0 0 0 0,-1-1 0 0 0,-1 1 1 0 0,0 0-1 0 0,-1-1 0 0 0,0 1 0 0 0,-2-13-20 0 0,1 22-66 0 0,0 1 0 0 0,-1 0 0 0 0,0-1 0 0 0,0 1 0 0 0,0 0 0 0 0,-1 0 0 0 0,1-1 0 0 0,-1 1 0 0 0,0 0 0 0 0,-1 1 0 0 0,1-1 0 0 0,-1 0 0 0 0,0 1 0 0 0,0-1 0 0 0,-1 1 0 0 0,1 0 0 0 0,-1 0 0 0 0,0 1 0 0 0,0-1 0 0 0,0 1 0 0 0,0-1 0 0 0,-1 1 0 0 0,0 1 0 0 0,1-1 0 0 0,-1 1 0 0 0,0-1-1 0 0,0 1 1 0 0,0 1 0 0 0,0-1 0 0 0,-3 0 66 0 0,-80-14-4674 0 0,6 13-6688 0 0,51 3 781 0 0</inkml:trace>
  <inkml:trace contextRef="#ctx0" brushRef="#br0" timeOffset="20559.815">2795 1705 8738 0 0,'0'0'2796'0'0,"0"0"-854"0"0,0 0-461 0 0,0 0 19 0 0,0 0 104 0 0,0 0 6 0 0,0 0-106 0 0,0 0-144 0 0,0 0-206 0 0,0 0-203 0 0,0 0-143 0 0,35 1-121 0 0,114 4-86 0 0,130-19 1611 0 0,304-27-620 0 0,-370 1-1457 0 0,-204 37-369 0 0,-18 3-193 0 0,-5 2-3138 0 0,4 0-6083 0 0,6 1-3048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45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0 328 3777 0 0,'0'0'4337'0'0,"0"0"-2267"0"0,0 0-1044 0 0,0 0-133 0 0,0 0 249 0 0,0 0 331 0 0,0 0 205 0 0,0 0-101 0 0,0 0-253 0 0,0 0-249 0 0,0 0-188 0 0,26 3-113 0 0,82 7-75 0 0,206-19 2383 0 0,38 5-3491 0 0,-351 4-127 0 0,-1 0-245 0 0,0 0-385 0 0,0 0-650 0 0,0 0-1432 0 0,0 0-3406 0 0,-2 0-4550 0 0</inkml:trace>
  <inkml:trace contextRef="#ctx0" brushRef="#br0" timeOffset="316.395">66 594 10738 0 0,'0'0'2091'0'0,"0"0"-392"0"0,0 0-297 0 0,0 0-100 0 0,0 0-79 0 0,0 0-139 0 0,0 0-231 0 0,0 0-234 0 0,0 0-113 0 0,0 0-9 0 0,0 0 50 0 0,0 0 44 0 0,0 0-50 0 0,19 0-51 0 0,145-4 758 0 0,132-36 12 0 0,-105 36-3179 0 0,-174 2 408 0 0,-1 0-5476 0 0,-14 2-4558 0 0</inkml:trace>
  <inkml:trace contextRef="#ctx0" brushRef="#br0" timeOffset="852.05">315 1 7834 0 0,'0'0'2700'0'0,"0"0"-1070"0"0,0 0-654 0 0,0 0-210 0 0,0 0 19 0 0,0 0 134 0 0,0 0 165 0 0,0 0 96 0 0,0 0-30 0 0,0 0-83 0 0,0 0-147 0 0,0 0-180 0 0,0 0-125 0 0,13 13-52 0 0,88 84 948 0 0,-44-55-961 0 0,1-2 0 0 0,2-4 0 0 0,1-1 0 0 0,46 16-550 0 0,-34-15 107 0 0,16 7 6 0 0,-88-43-110 0 0,0 1 0 0 0,1-1-1 0 0,-1 1 1 0 0,0-1-1 0 0,0 1 1 0 0,0-1-1 0 0,0 1 1 0 0,0 0 0 0 0,0 0-1 0 0,0-1 1 0 0,0 1-1 0 0,0 0 1 0 0,0 0 0 0 0,0 0-1 0 0,0 0 1 0 0,0 0-1 0 0,-1 0 1 0 0,1 0-1 0 0,0 0 1 0 0,-1 0 0 0 0,1 1-1 0 0,-1-1 1 0 0,1 0-1 0 0,-1 0 1 0 0,0 1-1 0 0,1-1 1 0 0,-1 0 0 0 0,0 0-1 0 0,0 1 1 0 0,0-1-1 0 0,0 0 1 0 0,0 1 0 0 0,0-1-1 0 0,0 0 1 0 0,-1 0-1 0 0,1 1 1 0 0,0-1-1 0 0,-1 0 1 0 0,1 0 0 0 0,-1 0-1 0 0,1 1 1 0 0,-1-1-1 0 0,1 0 1 0 0,-1 0 0 0 0,0 0-1 0 0,0 1-2 0 0,-8 9 33 0 0,0 0 1 0 0,-1 0-1 0 0,0-1 0 0 0,-1-1 1 0 0,0 1-1 0 0,-1-2 0 0 0,0 1 0 0 0,-5 1-33 0 0,-27 22 66 0 0,-190 111 512 0 0,211-129-478 0 0,19-12-93 0 0,-1 0 1 0 0,1 0 0 0 0,0 0 0 0 0,0 0-1 0 0,1 1 1 0 0,-1 0 0 0 0,0 0 0 0 0,1 0-1 0 0,0 0 1 0 0,0 0 0 0 0,0 1 0 0 0,0-1-1 0 0,0 1 1 0 0,1 0 0 0 0,-1 0 0 0 0,0 2-8 0 0,3-5-41 0 0,0-1 1 0 0,-1 1 0 0 0,1 0 0 0 0,0 0 0 0 0,0-1 0 0 0,0 1-1 0 0,0 0 1 0 0,0-1 0 0 0,0 1 0 0 0,0 0 0 0 0,0 0-1 0 0,0-1 1 0 0,0 1 0 0 0,0 0 0 0 0,0 0 0 0 0,0-1 0 0 0,1 1-1 0 0,-1 0 1 0 0,0-1 0 0 0,1 1 0 0 0,-1 0 0 0 0,0-1-1 0 0,1 1 1 0 0,-1 0 0 0 0,1-1 0 0 0,-1 1 0 0 0,1-1-1 0 0,-1 1 1 0 0,1-1 0 0 0,-1 1 0 0 0,1-1 0 0 0,0 1 0 0 0,-1-1-1 0 0,1 0 1 0 0,-1 1 0 0 0,1-1 0 0 0,0 0 0 0 0,0 0-1 0 0,-1 1 1 0 0,1-1 0 0 0,0 0 0 0 0,0 0 40 0 0,22 2-7037 0 0,-21-2 6076 0 0,7 0-11057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3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3404 273 6353 0 0,'0'0'2161'0'0,"0"0"-479"0"0,0 0-230 0 0,0 0-15 0 0,0 0-34 0 0,0 0-128 0 0,0 0-256 0 0,0 0-265 0 0,0 0-218 0 0,0 0-152 0 0,0 0-20 0 0,18 4 1391 0 0,106-4 1823 0 0,230-18-1651 0 0,-277 15-1506 0 0,-56 2-8523 0 0,-46 4-3866 0 0,19-2 5537 0 0</inkml:trace>
  <inkml:trace contextRef="#ctx0" brushRef="#br0" timeOffset="260.474">3408 454 10178 0 0,'0'0'1897'0'0,"0"0"-528"0"0,0 0-175 0 0,0 0 33 0 0,0 0 37 0 0,0 0 14 0 0,0 0-75 0 0,0 0-134 0 0,0 0-107 0 0,0 0-157 0 0,0 0-163 0 0,0 0-90 0 0,0 0-42 0 0,26 4-32 0 0,83 10-17 0 0,48-10 984 0 0,4-13-401 0 0,-84 3-1782 0 0,0 3-3751 0 0,-77 0-2420 0 0,0 3 3918 0 0,-2-1-8668 0 0</inkml:trace>
  <inkml:trace contextRef="#ctx0" brushRef="#br0" timeOffset="923.866">3697 16 8802 0 0,'0'0'2040'0'0,"0"0"-278"0"0,0 0-159 0 0,0 0-29 0 0,0 0 6 0 0,0 0-148 0 0,0 0-263 0 0,0 0-224 0 0,0 0-199 0 0,0 0-196 0 0,0 0-178 0 0,0 0-106 0 0,0 0-94 0 0,-7-3 5 0 0,-2-1-120 0 0,-8-4 260 0 0,28 19 408 0 0,186 143 2284 0 0,-168-125-2869 0 0,1-2 0 0 0,1-1 0 0 0,2-2 0 0 0,0-1 0 0 0,2-2 0 0 0,27 13-140 0 0,13 12 45 0 0,-111-10 389 0 0,-237 152-27 0 0,161-104-122 0 0,110-82-286 0 0,0-1 0 0 0,0 1 0 0 0,0 0 0 0 0,1-1 0 0 0,-1 1 0 0 0,1 0 0 0 0,-1 0 0 0 0,1 0 0 0 0,0 0-1 0 0,0 0 1 0 0,-1 0 0 0 0,1 1 0 0 0,1-1 0 0 0,-1 0 0 0 0,0 1 0 0 0,1-1 0 0 0,-1 0 0 0 0,1 1 0 0 0,0-1 0 0 0,-1 1 0 0 0,1-1 0 0 0,0 0 0 0 0,1 1 1 0 0,-1-2-69 0 0,4 1-3586 0 0,-1-1-7123 0 0,1-4-1148 0 0</inkml:trace>
  <inkml:trace contextRef="#ctx0" brushRef="#br0" timeOffset="5400.153">4809 56 4617 0 0,'0'0'3363'0'0,"0"0"-1113"0"0,0 0-520 0 0,0 0-2 0 0,0 0 61 0 0,0 0-45 0 0,0 0-177 0 0,0 0-272 0 0,0 0-284 0 0,0 0-234 0 0,0 0-174 0 0,0-7 2610 0 0,3 493-559 0 0,1-320-2542 0 0,-4-166-178 0 0,-1 0 1 0 0,1 0 0 0 0,0 0-1 0 0,0-1 1 0 0,0 1-1 0 0,-1 0 1 0 0,1 0 0 0 0,0 0-1 0 0,-1 0 1 0 0,1 0-1 0 0,0 0 1 0 0,0 0 0 0 0,-1 0-1 0 0,1 0 1 0 0,0 0-1 0 0,-1 0 1 0 0,1 0 0 0 0,0 0-1 0 0,0 0 1 0 0,-1 0-1 0 0,1 0 1 0 0,0 0 0 0 0,0 0-1 0 0,-1 0 1 0 0,1 0-1 0 0,0 1 66 0 0,-7-47-4393 0 0,6 15-5865 0 0,1 23-987 0 0</inkml:trace>
  <inkml:trace contextRef="#ctx0" brushRef="#br0" timeOffset="5947.072">4520 123 4457 0 0,'0'0'2528'0'0,"0"0"-464"0"0,0 0-171 0 0,0 0 41 0 0,0 0 17 0 0,0 0-160 0 0,0 0-245 0 0,0 0-271 0 0,0 0-228 0 0,0 0-182 0 0,0 0-122 0 0,0 0-64 0 0,0 0-78 0 0,-11-3-50 0 0,-31-7-53 0 0,32 8-80 0 0,10 2-75 0 0,0 0-78 0 0,0 0-65 0 0,41-15 886 0 0,28 5-243 0 0,0 2 0 0 0,0 4-1 0 0,59 4-842 0 0,-81 0 185 0 0,277 4 628 0 0,-317-8-832 0 0,-8 4-87 0 0,-2 0-1063 0 0,2 0-7754 0 0,1 0-2975 0 0</inkml:trace>
  <inkml:trace contextRef="#ctx0" brushRef="#br0" timeOffset="7495.374">5254 428 12059 0 0,'0'0'2267'0'0,"0"0"-491"0"0,0 0-325 0 0,0 0-80 0 0,0 0-88 0 0,0 0-141 0 0,0 0-232 0 0,0 0-280 0 0,0 0-245 0 0,0 0-119 0 0,0 0-16 0 0,0 0 54 0 0,0 0 82 0 0,9 0 27 0 0,204 0 2004 0 0,-124-7-2350 0 0,-89 7-265 0 0,0 0-126 0 0,0 0-251 0 0,0 0-480 0 0,-1 0-6063 0 0,0 0-4780 0 0</inkml:trace>
  <inkml:trace contextRef="#ctx0" brushRef="#br0" timeOffset="8130.847">5514 719 10274 0 0,'0'0'1879'0'0,"0"0"-302"0"0,0 0 31 0 0,0 0 100 0 0,0 0-75 0 0,0 0-260 0 0,0 0-358 0 0,0 0-315 0 0,0 0-154 0 0,0 0-78 0 0,0 0-41 0 0,0 0 14 0 0,0 0 39 0 0,5-15-38 0 0,54-114 914 0 0,-52 117-1227 0 0,16-30 59 0 0,1 0 0 0 0,2 2 0 0 0,2 1 0 0 0,2 1-1 0 0,1 1 1 0 0,2 2 0 0 0,14-11-188 0 0,34-13 64 0 0,-81 122-126 0 0,-14-16 55 0 0,7-29 14 0 0,1 1 1 0 0,1 0 0 0 0,1 0-1 0 0,1 0 1 0 0,0 0 0 0 0,1 1-1 0 0,1-1 1 0 0,2 14-8 0 0,0-32 0 0 0,0 1 0 0 0,1-1 0 0 0,-1 0 1 0 0,1 0-1 0 0,-1 1 0 0 0,1-1 0 0 0,-1 0 0 0 0,1 0 0 0 0,0 0 0 0 0,0-1 0 0 0,0 1 0 0 0,-1 0 1 0 0,1-1-1 0 0,0 1 0 0 0,0-1 0 0 0,0 0 0 0 0,0 1 0 0 0,0-1 0 0 0,0 0 0 0 0,0 0 0 0 0,0 0 0 0 0,0 0 1 0 0,-1-1-1 0 0,1 1 0 0 0,0-1 0 0 0,0 1 0 0 0,0-1 0 0 0,0 1 0 0 0,0-1 0 0 0,-1 0 0 0 0,1 0 0 0 0,0 0 1 0 0,-1 0-1 0 0,1 0 0 0 0,-1 0 0 0 0,1-1 0 0 0,-1 1 0 0 0,1 0 0 0 0,-1-1 0 0 0,35-29 21 0 0,-2-2 0 0 0,-1-1 0 0 0,-2-1 0 0 0,23-35-21 0 0,47-18 48 0 0,-98 142-190 0 0,-23 12 111 0 0,15-56-69 0 0,1 1 1 0 0,0 0 0 0 0,1 0 0 0 0,0 0 0 0 0,1 0-1 0 0,0 0 1 0 0,1 0 0 0 0,0 1 0 0 0,1-1-1 0 0,0 0 1 0 0,0 1 0 0 0,3 10 99 0 0,12 1-1856 0 0,-6-16-2243 0 0,-4-3-308 0 0,-1 0-7189 0 0</inkml:trace>
  <inkml:trace contextRef="#ctx0" brushRef="#br0" timeOffset="8605.854">6307 572 6497 0 0,'0'0'2601'0'0,"0"0"-369"0"0,0 0-167 0 0,0 0-134 0 0,0 0-285 0 0,0 0-346 0 0,0 0-381 0 0,0 0-311 0 0,0 0-192 0 0,0 0-108 0 0,0 0 7 0 0,0 0 14 0 0,0 0 17 0 0,3-2-6 0 0,75-29 1020 0 0,-6 23-202 0 0,-71 10-1119 0 0,0-1 0 0 0,0 1 1 0 0,0-1-1 0 0,0 1 0 0 0,0-1 1 0 0,-1 1-1 0 0,1 0 1 0 0,0 0-1 0 0,-1-1 0 0 0,0 1 1 0 0,1 0-1 0 0,-1 0 1 0 0,0-1-1 0 0,0 1 0 0 0,0 0 1 0 0,0 0-1 0 0,0 0 0 0 0,0-1 1 0 0,-1 1-1 0 0,1 0 1 0 0,0 0-1 0 0,-1-1 0 0 0,0 1 1 0 0,1 0-1 0 0,-1-1 1 0 0,0 1-1 0 0,0-1 0 0 0,0 1 1 0 0,0-1-1 0 0,0 1 0 0 0,0-1 1 0 0,-1 1-40 0 0,-36 37 333 0 0,29-31-282 0 0,1-1 0 0 0,0 1 0 0 0,1 1 0 0 0,-1 0 0 0 0,1 0 0 0 0,1 0 0 0 0,0 1 0 0 0,0 0 0 0 0,-3 9-51 0 0,8-18 2 0 0,0 1 0 0 0,1 0 1 0 0,-1 0-1 0 0,0 0 0 0 0,1 0 0 0 0,-1 0 1 0 0,1-1-1 0 0,0 1 0 0 0,0 0 0 0 0,-1 0 1 0 0,1 0-1 0 0,1 0 0 0 0,-1 0 0 0 0,0 0 1 0 0,0 0-1 0 0,1 0 0 0 0,-1 0 0 0 0,1 0 1 0 0,-1 0-1 0 0,1-1 0 0 0,0 1 0 0 0,0 0 0 0 0,0 0 1 0 0,0-1-1 0 0,0 1 0 0 0,0 0 0 0 0,1-1 1 0 0,-1 1-1 0 0,0-1 0 0 0,1 0 0 0 0,-1 1 1 0 0,1-1-1 0 0,-1 0 0 0 0,1 0 0 0 0,0 0 1 0 0,-1 0-1 0 0,1 0 0 0 0,0-1 0 0 0,0 1 1 0 0,0 0-1 0 0,0-1 0 0 0,0 1 0 0 0,-1-1 1 0 0,1 0-1 0 0,0 0 0 0 0,0 1 0 0 0,0-1 0 0 0,0-1 1 0 0,0 1-1 0 0,1 0-2 0 0,83-20-1412 0 0,-62 4-3082 0 0,-1-6-5303 0 0,-14 14-1035 0 0</inkml:trace>
  <inkml:trace contextRef="#ctx0" brushRef="#br0" timeOffset="9114.728">6747 266 8746 0 0,'0'0'2408'0'0,"0"0"-442"0"0,0 0-252 0 0,0 0-217 0 0,0 0-172 0 0,0 0-197 0 0,0 0-174 0 0,0 0-166 0 0,0 0-164 0 0,0 0-109 0 0,0 0-107 0 0,0 0-78 0 0,0 0-55 0 0,-30 28-41 0 0,-92 89-38 0 0,80-61 13 0 0,41-47-168 0 0,0-7-33 0 0,0 0 0 0 0,0 1-1 0 0,0-1 1 0 0,0 0-1 0 0,1 1 1 0 0,-1-1-1 0 0,1 0 1 0 0,0 1 0 0 0,0-1-1 0 0,0 0 1 0 0,0 1-1 0 0,0-1 1 0 0,0 1 0 0 0,0-1-1 0 0,1 0 1 0 0,-1 1-1 0 0,1-1 1 0 0,0 0 0 0 0,0 1-1 0 0,0-1 1 0 0,0 0-1 0 0,0 0 1 0 0,0 0 0 0 0,0 0-1 0 0,1 0 1 0 0,-1 0-1 0 0,1 0 1 0 0,-1 0 0 0 0,1-1-1 0 0,0 1 1 0 0,0-1-1 0 0,0 1 1 0 0,0-1 0 0 0,0 0-1 0 0,0 1 1 0 0,0-1-1 0 0,0 0 1 0 0,1 0 0 0 0,-1-1-1 0 0,0 1 1 0 0,0 0-1 0 0,1-1 1 0 0,-1 0 0 0 0,1 1-1 0 0,-1-1 1 0 0,2 0-8 0 0,64-14 620 0 0,-57 9-519 0 0,0-1 1 0 0,0 0-1 0 0,-1-1 0 0 0,0 0 1 0 0,-1 0-1 0 0,1-1 0 0 0,-1 0 1 0 0,-1-1-1 0 0,1 0 0 0 0,-1-1-101 0 0,-1 0 67 0 0,1-1 0 0 0,1 2 0 0 0,-1-1 0 0 0,1 1-1 0 0,1 0 1 0 0,0 1 0 0 0,0 0 0 0 0,1 1 0 0 0,0 0-1 0 0,0 0 1 0 0,12-4-67 0 0,-13 37 220 0 0,-24 144 366 0 0,-70 355-582 0 0,81-517-18 0 0,0 0 0 0 0,0 0 0 0 0,0-1 0 0 0,-1 1 1 0 0,0-1-1 0 0,0 1 0 0 0,-1-1 0 0 0,0 0 0 0 0,0-1 0 0 0,-1 1 1 0 0,0-1-1 0 0,0 0 0 0 0,-1-1 0 0 0,1 1 0 0 0,-1-1 1 0 0,0-1-1 0 0,0 1 0 0 0,-1-1 0 0 0,1 0 0 0 0,-1-1 0 0 0,0 0 1 0 0,0 0-1 0 0,0-1 0 0 0,-1 0 0 0 0,1 0 0 0 0,0-1 0 0 0,-1 0 1 0 0,1 0-1 0 0,-1-1 0 0 0,-6-1 14 0 0,12-1-1 0 0,0 1 0 0 0,0-1 0 0 0,1 0 0 0 0,-1 0-1 0 0,1-1 1 0 0,0 1 0 0 0,0 0 0 0 0,0-1 0 0 0,0 1 0 0 0,0-1 0 0 0,0 0 0 0 0,1 0-1 0 0,-1 0 1 0 0,1 0 0 0 0,0 0 0 0 0,0 0 0 0 0,0 0 0 0 0,0 0 0 0 0,0 0 0 0 0,1 0 0 0 0,0 0-1 0 0,-1-1 1 0 0,1 1 0 0 0,0 0 0 0 0,0 0 0 0 0,1-1 0 0 0,-1 1 0 0 0,1 0 0 0 0,0 0-1 0 0,0 0 1 0 0,0 0 0 0 0,0 0 0 0 0,0 0 0 0 0,0 0 0 0 0,1 0 0 0 0,0 0 0 0 0,0 0 1 0 0,104-155-1962 0 0,-83 126-2298 0 0,-13 19-1277 0 0,0 0-6789 0 0</inkml:trace>
  <inkml:trace contextRef="#ctx0" brushRef="#br0" timeOffset="9414.334">7091 325 13819 0 0,'0'0'1791'0'0,"0"0"-483"0"0,0 0-83 0 0,0 0 112 0 0,0 0 17 0 0,0 0-135 0 0,0 0-190 0 0,0 0-201 0 0,0 0-178 0 0,0 0-129 0 0,0 0-90 0 0,0 0-107 0 0,28-5-64 0 0,84-18-44 0 0,33 4 270 0 0,-126 18-1353 0 0,-26 9-3678 0 0,-11-1-5525 0 0,14-3-1246 0 0</inkml:trace>
  <inkml:trace contextRef="#ctx0" brushRef="#br0" timeOffset="9663.715">7060 531 9146 0 0,'0'0'2665'0'0,"0"0"-569"0"0,0 0-261 0 0,0 0-181 0 0,0 0-206 0 0,0 0-133 0 0,0 0-165 0 0,0 0-189 0 0,0 0-185 0 0,34-1-181 0 0,109-6-167 0 0,-48-14 51 0 0,-69 10-399 0 0,85-30-895 0 0,-66 20-7552 0 0,-35 16-3134 0 0</inkml:trace>
  <inkml:trace contextRef="#ctx0" brushRef="#br0" timeOffset="9931.984">7793 137 11995 0 0,'0'0'2263'0'0,"0"0"-718"0"0,0 0-343 0 0,0 0-108 0 0,0 0-66 0 0,0 0-89 0 0,0 0-153 0 0,0 0-171 0 0,0 0-115 0 0,0 0-80 0 0,0 0-58 0 0,0 0-54 0 0,-27 32-60 0 0,-83 97-39 0 0,68-60 21 0 0,39-56-185 0 0,1-8-18 0 0,0 1 1 0 0,0-1-1 0 0,0 1 1 0 0,1-1-1 0 0,0 1 0 0 0,0 0 1 0 0,0 0-1 0 0,1 0 1 0 0,-1 0-1 0 0,2 0 0 0 0,-1-1 1 0 0,0 1-1 0 0,1 0 0 0 0,0 0 1 0 0,1 0-1 0 0,-1-1 1 0 0,1 1-1 0 0,0-1 0 0 0,1 1 1 0 0,-1-1-1 0 0,1 0 1 0 0,0 0-1 0 0,0 0 0 0 0,1 0 1 0 0,0 0-1 0 0,-1-1 1 0 0,1 0-1 0 0,1 0 0 0 0,-1 0 1 0 0,1 0-1 0 0,-1-1 0 0 0,1 1 1 0 0,0-1-1 0 0,0 0 1 0 0,1-1-1 0 0,-1 1 0 0 0,1-1 1 0 0,-1 0-1 0 0,1-1 1 0 0,-1 1-1 0 0,1-1 0 0 0,0 0 1 0 0,0 0-28 0 0,3-1 137 0 0,-2 0-19 0 0,-1 1-1 0 0,1-1 1 0 0,-1 0 0 0 0,1-1-1 0 0,-1 0 1 0 0,1 0 0 0 0,-1 0-1 0 0,1-1 1 0 0,-1 0 0 0 0,0 0-1 0 0,0-1 1 0 0,0 1-1 0 0,0-1 1 0 0,3-2-118 0 0,2-4 52 0 0,-1 0-1 0 0,0-1 1 0 0,0 0 0 0 0,-1 0 0 0 0,0-1-1 0 0,-1 0 1 0 0,0-1 0 0 0,-1 1-1 0 0,0-2 1 0 0,-1 1 0 0 0,-1-1-1 0 0,0 0 1 0 0,0 0 0 0 0,-1 0 0 0 0,-1 0-1 0 0,0-1 1 0 0,-1 0 0 0 0,0 1-1 0 0,-2-1 1 0 0,1 0 0 0 0,-1 0 0 0 0,-1 0-1 0 0,-1 0 1 0 0,0 1 0 0 0,-1-1-1 0 0,-2-7-51 0 0,3 16-163 0 0,1 0 0 0 0,-1 0 0 0 0,-1 0 0 0 0,1 0 0 0 0,-1 0 0 0 0,0 1 0 0 0,0 0-1 0 0,0-1 1 0 0,0 1 0 0 0,-1 0 0 0 0,0 0 0 0 0,1 1 0 0 0,-2-1 0 0 0,1 1 0 0 0,0 0-1 0 0,-1 0 1 0 0,1 0 0 0 0,-1 1 0 0 0,0 0 0 0 0,0-1 0 0 0,0 2 0 0 0,0-1 0 0 0,0 1 0 0 0,0-1-1 0 0,0 1 1 0 0,-1 1 0 0 0,1-1 0 0 0,0 1 0 0 0,-2 0 163 0 0,-16 0-5384 0 0,5 0-6620 0 0</inkml:trace>
  <inkml:trace contextRef="#ctx0" brushRef="#br0" timeOffset="10199.809">7443 307 14707 0 0,'0'0'3894'0'0,"0"0"-1439"0"0,0 0-691 0 0,0 0-203 0 0,0 0-247 0 0,0 0-234 0 0,32-6-193 0 0,102-16-178 0 0,15 16 986 0 0,60 21-1014 0 0,-181-13-1082 0 0,109 3 384 0 0,-51-15-6754 0 0,-75 6-5537 0 0</inkml:trace>
  <inkml:trace contextRef="#ctx0" brushRef="#br0" timeOffset="15193.13">378 1393 6689 0 0,'0'0'2681'0'0,"0"0"-190"0"0,0 0-182 0 0,0 0-172 0 0,0 0-229 0 0,0 0-275 0 0,0 0-302 0 0,0 0-291 0 0,0 0-247 0 0,0 0-196 0 0,0 0-130 0 0,0 0-91 0 0,0 0-8 0 0,-2 2 56 0 0,-16 115 1337 0 0,15-71-1489 0 0,-22 355 650 0 0,-1-154-924 0 0,24-229-417 0 0,0-24-1344 0 0,2-35-2149 0 0,0 33 3494 0 0,0-42-5320 0 0,0 17-4298 0 0,0 17 4125 0 0</inkml:trace>
  <inkml:trace contextRef="#ctx0" brushRef="#br0" timeOffset="15459.696">0 1474 3153 0 0,'0'0'2077'0'0,"0"0"-83"0"0,0 0 71 0 0,0 0 47 0 0,0 0-13 0 0,0 0-130 0 0,0 0-356 0 0,0 0-352 0 0,0 0-311 0 0,0 0-235 0 0,0 0-167 0 0,0 0-98 0 0,0 0-39 0 0,1-6 26 0 0,-1 5-435 0 0,0-1 48 0 0,0 1 1 0 0,0-1-1 0 0,0 1 0 0 0,0-1 1 0 0,0 1-1 0 0,0-1 0 0 0,1 1 1 0 0,-1 0-1 0 0,1-1 0 0 0,-1 1 1 0 0,1-1-1 0 0,-1 1 0 0 0,1 0 0 0 0,0 0 1 0 0,0-1-1 0 0,0 1 0 0 0,0 0 1 0 0,0 0-1 0 0,0 0 0 0 0,0 0 1 0 0,0 0-1 0 0,0 0 0 0 0,0 0 1 0 0,0 0-1 0 0,1 0 0 0 0,-1 1 1 0 0,0-1-1 0 0,1 0 0 0 0,-1 1 1 0 0,0-1-1 0 0,1 1 0 0 0,-1-1 1 0 0,1 1-1 0 0,-1 0 0 0 0,1 0 1 0 0,0 0-51 0 0,351-56 4013 0 0,-55 34-3868 0 0,-264 33-1160 0 0,-26-3-2380 0 0,-2 2-4542 0 0,-4-6-4445 0 0</inkml:trace>
  <inkml:trace contextRef="#ctx0" brushRef="#br0" timeOffset="15866.14">893 1790 10562 0 0,'0'0'2427'0'0,"0"0"-685"0"0,0 0-534 0 0,0 0-234 0 0,0 0-118 0 0,0 0-36 0 0,0 0 90 0 0,0 0 18 0 0,0 0-9 0 0,0 0-51 0 0,0 0-176 0 0,0 0-124 0 0,17 1-58 0 0,109 9 993 0 0,-125-9-1469 0 0,31 5 380 0 0,-1 0 0 0 0,1-2-1 0 0,-1-2 1 0 0,1-1 0 0 0,0-1-1 0 0,4-2-413 0 0,-28 0-135 0 0,0 0 0 0 0,-1 0 0 0 0,1-1 0 0 0,0 0 0 0 0,-1-1 0 0 0,0 1 0 0 0,0-2 0 0 0,0 1 0 0 0,0-1 0 0 0,-1 0 0 0 0,4-3 135 0 0,-8 2-5823 0 0,-2 4 3098 0 0,0 2-9204 0 0</inkml:trace>
  <inkml:trace contextRef="#ctx0" brushRef="#br0" timeOffset="16111.827">891 2030 12611 0 0,'0'0'1903'0'0,"0"0"-580"0"0,0 0-214 0 0,0 0 176 0 0,0 0 100 0 0,0 0-94 0 0,0 0-189 0 0,0 0-199 0 0,0 0-141 0 0,0 0-115 0 0,36 0-117 0 0,113-2-110 0 0,-47-19 116 0 0,31-18-442 0 0,-75 28-4114 0 0,-47 10-3326 0 0,-5 1-5077 0 0</inkml:trace>
  <inkml:trace contextRef="#ctx0" brushRef="#br0" timeOffset="17783.981">1526 2350 1984 0 0,'0'0'2250'0'0,"0"0"-223"0"0,0 0 82 0 0,0 0 151 0 0,0 0-22 0 0,0 0-227 0 0,0 0-377 0 0,0 0-379 0 0,0 0-270 0 0,0 0-155 0 0,0 0-47 0 0,0 0 1 0 0,0 0 3 0 0,-2 2-27 0 0,-9 2 629 0 0,11-25 305 0 0,0 7-1579 0 0,3-3 7 0 0,0 1 1 0 0,0 0-1 0 0,2 0 1 0 0,0 1-1 0 0,1-1 1 0 0,0 1 0 0 0,1 0-1 0 0,1 1 1 0 0,0 0-1 0 0,8-10-122 0 0,9-17 120 0 0,15-31-9 0 0,4 2 0 0 0,3 2 0 0 0,46-51-111 0 0,-4 35 222 0 0,-80 98-214 0 0,-17 319 407 0 0,25-240-456 0 0,-17-92 41 0 0,1 0 0 0 0,-1 0 0 0 0,0 0 0 0 0,1 0 0 0 0,-1 0 0 0 0,1 0-1 0 0,-1 0 1 0 0,1-1 0 0 0,0 1 0 0 0,-1 0 0 0 0,1 0 0 0 0,0-1 0 0 0,0 1 0 0 0,-1 0 0 0 0,1-1 0 0 0,0 1 0 0 0,0-1 0 0 0,0 1 0 0 0,0-1 0 0 0,0 1 0 0 0,0-1 0 0 0,0 0 0 0 0,0 1 0 0 0,0-1 0 0 0,0 0 0 0 0,0 0 0 0 0,0 0 0 0 0,0 0 0 0 0,0 0 0 0 0,0 0 0 0 0,0 0 0 0 0,0 0 0 0 0,0 0 0 0 0,0 0 0 0 0,0 0 0 0 0,0-1 0 0 0,0 1 0 0 0,0 0 0 0 0,0-1 0 0 0,0 1-1 0 0,0-1 1 0 0,-1 1 0 0 0,1-1 0 0 0,0 1 0 0 0,0-1 0 0 0,0 0 0 0 0,38-33 7 0 0,77-134 112 0 0,-107 155-120 0 0,21-30 13 0 0,1 1-1 0 0,2 2 1 0 0,2 1-1 0 0,2 2 1 0 0,1 1-1 0 0,2 2 1 0 0,27-17-12 0 0,-52 41 5 0 0,52-17 19 0 0,-60 64 41 0 0,-7-9 16 0 0,-2 0-1 0 0,-1 0 0 0 0,-1-1 0 0 0,-1 0 1 0 0,-1 1-1 0 0,-3 1-80 0 0,-20 147 284 0 0,28-147-285 0 0,10 67-246 0 0,-8-95 143 0 0,13-31-6948 0 0,-10 20 1449 0 0,2 2-6166 0 0</inkml:trace>
  <inkml:trace contextRef="#ctx0" brushRef="#br0" timeOffset="18294.898">2622 2037 6601 0 0,'0'0'2446'0'0,"0"0"-367"0"0,0 0-118 0 0,0 0-83 0 0,0 0-178 0 0,0 0-270 0 0,0 0-382 0 0,0 0-352 0 0,0 0-213 0 0,0 0-43 0 0,0 0 27 0 0,0 0 42 0 0,5 1 16 0 0,54-9 1042 0 0,51-3 334 0 0,-109 11-1874 0 0,0 1-1 0 0,0-1 1 0 0,0 0 0 0 0,0 1 0 0 0,0-1 0 0 0,0 1-1 0 0,0-1 1 0 0,0 1 0 0 0,0-1 0 0 0,-1 1 0 0 0,1-1-1 0 0,0 1 1 0 0,0 0 0 0 0,-1-1 0 0 0,1 1 0 0 0,0 0-1 0 0,-1 0 1 0 0,1 0 0 0 0,0 0 0 0 0,-1 0 0 0 0,1-1-1 0 0,-1 1 1 0 0,0 0 0 0 0,1 0 0 0 0,-1 0-1 0 0,0 0 1 0 0,1 0 0 0 0,-1 0 0 0 0,0 0 0 0 0,0 1-1 0 0,0-1 1 0 0,0 0 0 0 0,0 0 0 0 0,0 0 0 0 0,0 0-1 0 0,0 0 1 0 0,-1 0 0 0 0,1 0 0 0 0,0 0 0 0 0,-1 0-1 0 0,1 0 1 0 0,-1 0 0 0 0,1 0 0 0 0,-1-1 0 0 0,1 1-1 0 0,-1 1-26 0 0,-29 40 518 0 0,-2-11-285 0 0,26-28-200 0 0,0 1 0 0 0,0 1 1 0 0,1-1-1 0 0,-1 1 1 0 0,1 0-1 0 0,0 0 0 0 0,1 1 1 0 0,-1-1-1 0 0,1 1 1 0 0,0 0-1 0 0,0 0 1 0 0,1 0-1 0 0,0 1 0 0 0,0-1 1 0 0,1 1-1 0 0,-1 0 1 0 0,1 0-1 0 0,1 0 0 0 0,-1 0 1 0 0,1 0-1 0 0,1 0 1 0 0,-1 0-1 0 0,1 7-33 0 0,3-11 13 0 0,0 0 0 0 0,0 0-1 0 0,0 0 1 0 0,1-1 0 0 0,-1 1 0 0 0,1-1-1 0 0,-1 0 1 0 0,1 0 0 0 0,0 0 0 0 0,0-1-1 0 0,0 1 1 0 0,0-1 0 0 0,0 0 0 0 0,0 0-1 0 0,0 0 1 0 0,0-1 0 0 0,1 1 0 0 0,-1-1-1 0 0,0 0 1 0 0,0 0 0 0 0,1-1 0 0 0,-1 1-1 0 0,0-1 1 0 0,0 0 0 0 0,1 0-13 0 0,82-33-388 0 0,-53 13-3593 0 0,-16 11-1031 0 0,-12 6-7278 0 0</inkml:trace>
  <inkml:trace contextRef="#ctx0" brushRef="#br0" timeOffset="19036.837">3454 1750 14539 0 0,'0'0'1648'0'0,"0"0"-346"0"0,0 0-67 0 0,0 0 0 0 0,0 0-37 0 0,0 0-102 0 0,0 0-179 0 0,0 0-199 0 0,0 0-170 0 0,0 0-113 0 0,0 0-87 0 0,0 0-68 0 0,0 0-60 0 0,-26-4-44 0 0,-80-9-40 0 0,53 25 8 0 0,46-6-115 0 0,-1-1-23 0 0,0 0 0 0 0,0 1-1 0 0,0 1 1 0 0,1-1-1 0 0,0 1 1 0 0,1 0 0 0 0,-1 1-1 0 0,1-1 1 0 0,1 1 0 0 0,-1 1-1 0 0,2-1 1 0 0,-1 1 0 0 0,1 0-1 0 0,0 0 1 0 0,1 0-1 0 0,0 0 1 0 0,0 1 0 0 0,1-1-1 0 0,0 1 1 0 0,1-1 0 0 0,0 1-1 0 0,1 9-5 0 0,-1-16 1 0 0,0-1 1 0 0,1 1-1 0 0,0 0 0 0 0,0 0 0 0 0,0 0 0 0 0,0 0 0 0 0,0 0 1 0 0,0 0-1 0 0,1 0 0 0 0,0 0 0 0 0,-1 0 0 0 0,1 0 0 0 0,0 0 1 0 0,0-1-1 0 0,1 1 0 0 0,-1 0 0 0 0,1-1 0 0 0,-1 1 0 0 0,1-1 0 0 0,0 1 1 0 0,0-1-1 0 0,0 0 0 0 0,0 0 0 0 0,0 0 0 0 0,0 0 0 0 0,1 0 1 0 0,-1 0-1 0 0,1-1 0 0 0,-1 1 0 0 0,1-1 0 0 0,0 0 0 0 0,-1 0 1 0 0,1 0-1 0 0,0 0 0 0 0,0 0 0 0 0,0 0 0 0 0,0-1 0 0 0,0 1-1 0 0,7-3 66 0 0,0-1-1 0 0,-1 0 0 0 0,1-1 1 0 0,-1 0-1 0 0,0 0 0 0 0,1-1 1 0 0,-2 0-1 0 0,1 0 0 0 0,-1-1 1 0 0,0 0-1 0 0,0-1 0 0 0,0 0 1 0 0,-1 0-1 0 0,0 0 1 0 0,-1-1-1 0 0,0 0 0 0 0,2-3-65 0 0,24-24 195 0 0,18-24 73 0 0,-42 47-236 0 0,0 1 1 0 0,1 0-1 0 0,1 1 1 0 0,0 0 0 0 0,0 0-1 0 0,1 1 1 0 0,0 0 0 0 0,0 1-1 0 0,2 0-32 0 0,62-15 144 0 0,-74 24-139 0 0,1 1-1 0 0,0-1 1 0 0,0 1-1 0 0,-1-1 1 0 0,1 1 0 0 0,0 0-1 0 0,-1 0 1 0 0,0 0-1 0 0,1-1 1 0 0,-1 1-1 0 0,0 0 1 0 0,0 1-1 0 0,0-1 1 0 0,0 0-1 0 0,-1 0 1 0 0,1 0-1 0 0,-1 1 1 0 0,1-1-1 0 0,-1 0 1 0 0,0 0-1 0 0,1 1 1 0 0,-1 0-5 0 0,0 0 15 0 0,2 186 116 0 0,-4-165-123 0 0,-13 109-20 0 0,-6-1 0 0 0,-17 48 12 0 0,30-138-3 0 0,-2-1 0 0 0,-2-1 0 0 0,-1 1 0 0 0,-3-2 0 0 0,-15 30 3 0 0,20-54-5 0 0,0-1 0 0 0,0 0-1 0 0,-1-1 1 0 0,-1 0 0 0 0,-1-1 0 0 0,1 0-1 0 0,-2-2 1 0 0,1 1 0 0 0,-2-2 0 0 0,1 0-1 0 0,-1-1 1 0 0,-1 0 0 0 0,1-1 0 0 0,-16 4 5 0 0,-26-7-18 0 0,57-6 16 0 0,-1 1 0 0 0,0-1 0 0 0,1 0 0 0 0,-1 0-1 0 0,1 0 1 0 0,-1 0 0 0 0,1 0 0 0 0,0 0 0 0 0,0 0 0 0 0,0 0-1 0 0,0 0 1 0 0,0-1 0 0 0,1 1 0 0 0,-1 0 0 0 0,1-1-1 0 0,-1 1 1 0 0,1 0 0 0 0,0-1 0 0 0,0 1 0 0 0,0-1-1 0 0,0 1 1 0 0,0 0 0 0 0,1-1 0 0 0,-1 1 0 0 0,1 0-1 0 0,-1-1 1 0 0,1 1 0 0 0,0 0 2 0 0,51-106-59 0 0,-31 75 87 0 0,103-149 22 0 0,-5 53-341 0 0,-56 90-1381 0 0,-35 26-4762 0 0,-22 9-5480 0 0</inkml:trace>
  <inkml:trace contextRef="#ctx0" brushRef="#br0" timeOffset="19751.981">4715 1249 7098 0 0,'0'0'1811'0'0,"0"0"-191"0"0,0 0 54 0 0,0 0 82 0 0,0 0-22 0 0,0 0-146 0 0,0 0-266 0 0,0 0-247 0 0,0 0-183 0 0,0 0-127 0 0,0 0-126 0 0,0 0-118 0 0,0 0-56 0 0,-18-2-59 0 0,-55-6-2 0 0,39 20 254 0 0,29-6-490 0 0,-13 14 141 0 0,0 1 0 0 0,2 1 1 0 0,0 1-1 0 0,1 0 0 0 0,1 1 0 0 0,2 0 1 0 0,0 1-1 0 0,2 0 0 0 0,-5 18-309 0 0,2-3 169 0 0,3 0 0 0 0,0 0 0 0 0,3 1 0 0 0,1 1 0 0 0,2-1-1 0 0,2 1 1 0 0,2-1 0 0 0,3 15-169 0 0,1-25 71 0 0,2-1-1 0 0,1 0 1 0 0,2 0-1 0 0,0-1 1 0 0,2 0 0 0 0,2 0-1 0 0,0-1 1 0 0,2-1-1 0 0,1 0 1 0 0,1-1-1 0 0,1-1 1 0 0,6 5-71 0 0,22 18 31 0 0,-35-81-2876 0 0,1 4-252 0 0,-4 11-3041 0 0,-3 6-5821 0 0</inkml:trace>
  <inkml:trace contextRef="#ctx0" brushRef="#br0" timeOffset="20163.78">4860 1621 10722 0 0,'0'0'2777'0'0,"0"0"-583"0"0,0 0-453 0 0,0 0-268 0 0,0 0-212 0 0,0 0-214 0 0,0 0-223 0 0,0 0-213 0 0,0 0-151 0 0,0 0-44 0 0,0 0 47 0 0,0 0 68 0 0,6-2-10 0 0,178-28 1712 0 0,-35 33-1601 0 0,-147-3-627 0 0,1 1 1 0 0,-1-1-1 0 0,1 1 1 0 0,-1 0-1 0 0,1 0 1 0 0,-1 0-1 0 0,1 0 0 0 0,-1 0 1 0 0,0 1-1 0 0,0-1 1 0 0,0 1-1 0 0,0 0 1 0 0,0-1-1 0 0,0 1 1 0 0,0 0-1 0 0,-1 0 0 0 0,1 0 1 0 0,0 0-1 0 0,-1 0 1 0 0,0 1-1 0 0,0-1 1 0 0,1 0-1 0 0,-1 1 1 0 0,0-1-1 0 0,-1 1 0 0 0,1-1 1 0 0,0 1-1 0 0,-1-1 1 0 0,0 1-1 0 0,1 0 1 0 0,-1-1-1 0 0,0 1 1 0 0,0-1-1 0 0,-1 1 0 0 0,1 0 1 0 0,0-1-1 0 0,-1 1 1 0 0,0-1-1 0 0,1 1 1 0 0,-1-1-1 0 0,0 1 0 0 0,0-1 1 0 0,0 0-1 0 0,-1 0 1 0 0,1 1-1 0 0,-1-1 1 0 0,1 0-1 0 0,-1 0 1 0 0,0 0-1 0 0,-1 1-5 0 0,-195 229 208 0 0,193-225-206 0 0,0 1-1 0 0,1 0 1 0 0,0 0-1 0 0,0 0 1 0 0,1 0-1 0 0,0 1 1 0 0,0 0-1 0 0,1-1 1 0 0,1 1-1 0 0,-1 0 1 0 0,1 0-1 0 0,1 0 1 0 0,-1 0-1 0 0,2 1-1 0 0,0-5 7 0 0,1-1 0 0 0,0 1-1 0 0,1-1 1 0 0,-1 0-1 0 0,1 0 1 0 0,0 0 0 0 0,0 0-1 0 0,0 0 1 0 0,0-1-1 0 0,1 0 1 0 0,-1 1-1 0 0,1-1 1 0 0,0 0 0 0 0,0-1-1 0 0,0 1 1 0 0,0-1-1 0 0,1 0 1 0 0,-1 0 0 0 0,1 0-1 0 0,-1 0 1 0 0,1-1-1 0 0,0 0 1 0 0,-1 0-1 0 0,1 0 1 0 0,0-1 0 0 0,0 1-1 0 0,0-1 1 0 0,0 0-1 0 0,-1-1 1 0 0,1 1 0 0 0,0-1-1 0 0,3-1-6 0 0,2 4-11 0 0,-1-1 0 0 0,1-1 0 0 0,0 0-1 0 0,0 0 1 0 0,-1-1 0 0 0,1-1 0 0 0,0 1 0 0 0,-1-1 0 0 0,1-1 0 0 0,-1 0-1 0 0,0 0 1 0 0,0-1 0 0 0,0 0 0 0 0,0-1 0 0 0,-1 0 0 0 0,0 0-1 0 0,0-1 1 0 0,0 0 0 0 0,7-6 11 0 0,-11 6-317 0 0,33-43-1642 0 0,-18 13-5567 0 0,-15 24-4381 0 0</inkml:trace>
  <inkml:trace contextRef="#ctx0" brushRef="#br0" timeOffset="20467.635">5541 1330 11178 0 0,'0'0'2992'0'0,"0"0"-931"0"0,0 0-462 0 0,0 0-114 0 0,0 0-168 0 0,0 0-184 0 0,0 0-218 0 0,0 0-177 0 0,0 0-112 0 0,0 0-53 0 0,0 0 2 0 0,0 0-21 0 0,0 0-26 0 0,6 21-22 0 0,21 67-18 0 0,32 18 802 0 0,-38-77-997 0 0,1 0-145 0 0,0 1 0 0 0,-3 1-1 0 0,0 1 1 0 0,-2 0-1 0 0,-1 2 1 0 0,-2 0 0 0 0,-1 0-1 0 0,-1 1 1 0 0,-3 1-1 0 0,-1 0 1 0 0,-1 0 0 0 0,0 21-148 0 0,-5-40 7 0 0,-1 0 0 0 0,-1 0 0 0 0,-1 0 0 0 0,0 0 0 0 0,-1 0 0 0 0,-1-1 0 0 0,-1 1 0 0 0,0 0 0 0 0,-1-1 0 0 0,-1 0 0 0 0,0 0 0 0 0,-1-1 0 0 0,-1 0 0 0 0,0 0 0 0 0,-2 1-7 0 0,-5 2-122 0 0,-1 0-1 0 0,-1-1 1 0 0,-1-1 0 0 0,0 0 0 0 0,-1-2 0 0 0,-1 0-1 0 0,0-1 1 0 0,0-1 0 0 0,-2-1 0 0 0,1 0 0 0 0,-23 6 122 0 0,9-10-1555 0 0,12-7-4716 0 0,18 0-5925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00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705 141 0 0 0,'0'0'1604'0'0,"0"0"740"0"0,0 0 84 0 0,0 0-265 0 0,0 0-294 0 0,0 0-188 0 0,0 0-148 0 0,0 0-134 0 0,3-2-155 0 0,-2 2-1094 0 0,0-1 0 0 0,0 0 0 0 0,-1 0 0 0 0,1 0 0 0 0,0 0 0 0 0,0 0 0 0 0,-1-1 0 0 0,1 1 0 0 0,0 0 0 0 0,-1 0 0 0 0,1 0 0 0 0,-1-1 0 0 0,0 1 0 0 0,1 0 0 0 0,-1 0 0 0 0,0-1 0 0 0,0 1 0 0 0,0 0 0 0 0,0-1 0 0 0,0 1 0 0 0,0 0 0 0 0,0 0 0 0 0,0-1 0 0 0,0 1 0 0 0,-1 0 0 0 0,1-1 0 0 0,-1 1 0 0 0,1 0 0 0 0,-1 0 0 0 0,1 0 0 0 0,-1 0 0 0 0,0-1 0 0 0,1 1 0 0 0,-1 0 0 0 0,0 0 0 0 0,0 0 0 0 0,0 0 0 0 0,0 1 0 0 0,0-1 0 0 0,0 0-150 0 0,-1-5 168 0 0,-1 1 0 0 0,-1 0 1 0 0,1 0-1 0 0,-1 0 0 0 0,0 1 0 0 0,0-1 1 0 0,0 1-1 0 0,0 0 0 0 0,-1 0 0 0 0,0 1 1 0 0,0-1-1 0 0,0 1 0 0 0,0 0 0 0 0,0 0 1 0 0,-1 0-1 0 0,1 1 0 0 0,-1 0 0 0 0,-5-1-168 0 0,-112-16 659 0 0,101 19-570 0 0,4-1-29 0 0,-1 1 1 0 0,1 1 0 0 0,0 0 0 0 0,0 1 0 0 0,0 1-1 0 0,0 1 1 0 0,0 1 0 0 0,-6 2-61 0 0,11-1 30 0 0,0-2-6 0 0,0 0-1 0 0,0 1 1 0 0,0 1-1 0 0,1 0 1 0 0,0 1-1 0 0,0 0 1 0 0,1 1-1 0 0,0 0 1 0 0,0 1-1 0 0,1 0 0 0 0,0 0 1 0 0,1 1-1 0 0,0 1 1 0 0,-5 6-24 0 0,13-13 5 0 0,-1-1 0 0 0,1 1 1 0 0,0 0-1 0 0,0-1 1 0 0,0 1-1 0 0,1 0 0 0 0,-1 0 1 0 0,1-1-1 0 0,0 1 0 0 0,0 0 1 0 0,0 0-1 0 0,1 0 1 0 0,-1-1-1 0 0,1 1 0 0 0,0 0 1 0 0,0 0-1 0 0,0-1 0 0 0,0 1 1 0 0,1-1-1 0 0,0 1 1 0 0,-1-1-1 0 0,1 0 0 0 0,1 0 1 0 0,-1 0-1 0 0,0 0 0 0 0,1 0 1 0 0,-1 0-1 0 0,1 0 1 0 0,0-1-1 0 0,0 1 0 0 0,0-1 1 0 0,0 0-1 0 0,0 0 0 0 0,1 0 1 0 0,0 0-6 0 0,29 12 135 0 0,0-2 1 0 0,1-1 0 0 0,1-1 0 0 0,28 3-136 0 0,-34-7 78 0 0,-48 14 260 0 0,-216 126-13 0 0,224-139-324 0 0,1 1 0 0 0,0 0 1 0 0,1 0-1 0 0,0 1 0 0 0,0 0 0 0 0,1 1 0 0 0,0 0 1 0 0,0 0-1 0 0,1 0 0 0 0,1 1 0 0 0,0 0 0 0 0,0 1 1 0 0,1-1-1 0 0,1 1 0 0 0,0 0 0 0 0,0 1 0 0 0,1-1 1 0 0,1 0-1 0 0,-1 11-1 0 0,5-16 21 0 0,1-1 1 0 0,0 1-1 0 0,0 0 0 0 0,1-1 1 0 0,-1 0-1 0 0,1 1 1 0 0,1-2-1 0 0,-1 1 0 0 0,1 0 1 0 0,0-1-1 0 0,1 0 0 0 0,-1 0 1 0 0,1 0-1 0 0,0-1 1 0 0,0 0-1 0 0,0 0 0 0 0,0-1 1 0 0,1 1-1 0 0,0-1 1 0 0,-1-1-1 0 0,1 1 0 0 0,0-1 1 0 0,2 0-22 0 0,4 2 77 0 0,0 0 0 0 0,1-1 1 0 0,-1-1-1 0 0,1 0 0 0 0,-1-1 0 0 0,1 0 1 0 0,0-1-1 0 0,-1-1 0 0 0,1 0 1 0 0,-1-1-1 0 0,1 0 0 0 0,-1-1 0 0 0,0 0 1 0 0,0-1-1 0 0,0-1 0 0 0,5-2-77 0 0,40-22 29 0 0,-45 14-6755 0 0,-7 11-609 0 0,-4 0-5349 0 0</inkml:trace>
  <inkml:trace contextRef="#ctx0" brushRef="#br0" timeOffset="782.858">1167 392 13635 0 0,'0'0'3549'0'0,"0"0"-2134"0"0,0 0-786 0 0,0 0 11 0 0,0 0 238 0 0,0 0 199 0 0,0 0 22 0 0,0 0-139 0 0,0 0-197 0 0,0 0-179 0 0,0 0-104 0 0,0 0-58 0 0,0 0-54 0 0,-23 20-32 0 0,-73 62-52 0 0,62-44 347 0 0,22-24 2078 0 0,-4 5-2684 0 0,-42 39 92 0 0,-36 78-143 0 0,93-133 22 0 0,-1-1 1 0 0,1 1 0 0 0,0 0 0 0 0,1-1 0 0 0,-1 1 0 0 0,0 0 0 0 0,1-1 0 0 0,-1 1 0 0 0,1 0 0 0 0,0 0-1 0 0,0 0 1 0 0,0-1 0 0 0,0 1 0 0 0,1 0 0 0 0,-1 0 0 0 0,1-1 0 0 0,0 1 0 0 0,-1 0 0 0 0,1-1 0 0 0,0 1 0 0 0,1 0-1 0 0,-1-1 1 0 0,0 1 0 0 0,1-1 0 0 0,-1 0 0 0 0,1 0 0 0 0,0 1 0 0 0,0-1 0 0 0,0 0 0 0 0,0 0 0 0 0,0-1-1 0 0,0 1 1 0 0,1 0 0 0 0,-1-1 0 0 0,0 1 0 0 0,1-1 0 0 0,-1 0 0 0 0,1 0 0 0 0,0 0 0 0 0,-1 0 0 0 0,1 0 0 0 0,0-1-1 0 0,-1 1 1 0 0,1-1 0 0 0,0 0 0 0 0,0 1 0 0 0,0-1 0 0 0,-1-1 0 0 0,1 1 0 0 0,0 0 0 0 0,0-1 0 0 0,0 1-1 0 0,-1-1 4 0 0,18-1 11 0 0,0-1 0 0 0,-1-1-1 0 0,1-1 1 0 0,-1-1-1 0 0,0 0 1 0 0,-1-2 0 0 0,0 0-1 0 0,0-1 1 0 0,0 0-1 0 0,-1-2 1 0 0,-1 0-1 0 0,0-1 1 0 0,0 0 0 0 0,-1-2-1 0 0,5-6-10 0 0,-13 14 4 0 0,0 0 1 0 0,-1 0-1 0 0,0 0 0 0 0,0-1 1 0 0,-1 0-1 0 0,0-1 0 0 0,0 1 0 0 0,0-1 1 0 0,-1 0-1 0 0,0 0 0 0 0,-1 0 0 0 0,0 0 1 0 0,0-1-1 0 0,-1 1 0 0 0,0-1 0 0 0,0 0 1 0 0,-1 0-1 0 0,0 1 0 0 0,-1-1 1 0 0,0 0-1 0 0,0 0 0 0 0,-1 0 0 0 0,0 0 1 0 0,0 0-1 0 0,-1 1 0 0 0,0-1 0 0 0,-1 1 1 0 0,0-1-1 0 0,0 1 0 0 0,-1 0-4 0 0,0 1-18 0 0,-1-1 0 0 0,0 2 0 0 0,0-1 1 0 0,0 0-1 0 0,-1 1 0 0 0,0 0 0 0 0,0 1 0 0 0,0-1 0 0 0,-1 1 0 0 0,0 0 0 0 0,0 1 0 0 0,0-1 0 0 0,-1 1 0 0 0,1 1 0 0 0,-1 0 0 0 0,0 0 1 0 0,0 0-1 0 0,0 1 0 0 0,0 0 0 0 0,-1 1 0 0 0,1 0 0 0 0,0 0 0 0 0,-1 0 0 0 0,1 1 0 0 0,-9 1 18 0 0,13 1-164 0 0,0 0 0 0 0,-1 0 0 0 0,1 0 0 0 0,0 0-1 0 0,0 1 1 0 0,0 0 0 0 0,0 0 0 0 0,1 0 0 0 0,-1 0 0 0 0,1 0 0 0 0,-1 1-1 0 0,1-1 1 0 0,1 1 0 0 0,-1 0 0 0 0,0 0 0 0 0,1 0 0 0 0,0 0 0 0 0,0 1 0 0 0,0-1-1 0 0,0 0 1 0 0,1 1 0 0 0,-1-1 0 0 0,1 1 0 0 0,1 0 0 0 0,-1-1 0 0 0,0 4 164 0 0,11 11-4080 0 0,4-13-5073 0 0,-6-2-3172 0 0</inkml:trace>
  <inkml:trace contextRef="#ctx0" brushRef="#br0" timeOffset="2267.963">1182 513 0 0 0,'0'0'2147'0'0,"0"0"-180"0"0,0 0-10 0 0,0 0 119 0 0,0 0 2 0 0,0 0-166 0 0,0 0-230 0 0,0 0-335 0 0,0 0-250 0 0,0 0-68 0 0,0 0-45 0 0,0 0-51 0 0,0 0-66 0 0,1-9 431 0 0,0 8 1752 0 0,-17 157 320 0 0,-44 74-3434 0 0,41-168 313 0 0,-28 130-238 0 0,5-108 26 0 0,42-51-51 0 0,0-32 30 0 0,4 39 988 0 0,6 74-1005 0 0,-10-114 11 0 0,0 0 10 0 0,0 0-28 0 0,0 0-8 0 0,8-3-77 0 0,25-23 184 0 0,102-103-41 0 0,-134 127-49 0 0,2 0 3 0 0,-1 0 0 0 0,0 0-1 0 0,0 0 1 0 0,0-1-1 0 0,0 1 1 0 0,-1 0 0 0 0,1-1-1 0 0,-1 1 1 0 0,1-1-1 0 0,-1 0 1 0 0,0 1 0 0 0,0-1-1 0 0,0 0 1 0 0,0 0 0 0 0,-1 0-1 0 0,1 0 1 0 0,-1 0-1 0 0,1 1 1 0 0,-1-1 0 0 0,0-3-4 0 0,-39-11-56 0 0,-53-6 98 0 0,-115-33-66 0 0,116 24 86 0 0,159 35-112 0 0,-37-4 110 0 0,0-2 0 0 0,-1 0 0 0 0,1-2 0 0 0,-1-2 0 0 0,-1 0 0 0 0,8-5-60 0 0,156-53 503 0 0,-139 54-4298 0 0,-44 10 529 0 0,-4-2-2580 0 0,0-1-6611 0 0</inkml:trace>
  <inkml:trace contextRef="#ctx0" brushRef="#br0" timeOffset="4942.468">1624 278 3497 0 0,'0'0'2276'0'0,"0"0"-214"0"0,0 0-72 0 0,0 0 4 0 0,0 0-107 0 0,0 0-276 0 0,0 0-363 0 0,0 0-355 0 0,0 0-255 0 0,0 0-169 0 0,0 0-94 0 0,0 0-51 0 0,0 0-12 0 0,0 4 51 0 0,-1 12-110 0 0,-1-1 1 0 0,-1 0 0 0 0,0 0-1 0 0,-1-1 1 0 0,-1 1-1 0 0,0-1 1 0 0,-1 0-1 0 0,-6 12-253 0 0,-9 24 212 0 0,-75 215 203 0 0,82-188-460 0 0,14-76 37 0 0,0-1 29 0 0,0 0 7 0 0,0 0 46 0 0,8-27 896 0 0,79-226 76 0 0,-2 37-851 0 0,-79 201-177 0 0,-4 66 21 0 0,-3-29-18 0 0,2 1-1 0 0,0-1 1 0 0,1 0 0 0 0,1 0-1 0 0,1 0 1 0 0,1-1 0 0 0,1 1-1 0 0,1-1 1 0 0,0-1 0 0 0,2 1-1 0 0,1-1 1 0 0,5 8-21 0 0,-12-23 35 0 0,0-1-1 0 0,0 0 1 0 0,0 0-1 0 0,1 0 1 0 0,0 0-1 0 0,-1 0 1 0 0,1-1-1 0 0,1 0 1 0 0,-1 0-1 0 0,0 0 1 0 0,1 0-1 0 0,0 0 1 0 0,-1-1-1 0 0,1 0 1 0 0,0 0-1 0 0,0-1 1 0 0,0 1-1 0 0,1-1 1 0 0,-1 0-1 0 0,0 0 1 0 0,0-1-1 0 0,1 1 1 0 0,-1-1-1 0 0,0-1 1 0 0,0 1-1 0 0,1-1 1 0 0,-1 1-1 0 0,0-2 1 0 0,0 1-1 0 0,0 0 1 0 0,0-1-1 0 0,0 0 1 0 0,0 0-1 0 0,0-1 1 0 0,-1 1-1 0 0,1-1 1 0 0,-1 0-1 0 0,4-3-34 0 0,6-8 140 0 0,-1-1 0 0 0,0-1 0 0 0,-1 0 0 0 0,-1 0 0 0 0,0-1 0 0 0,-2 0 0 0 0,0-1 0 0 0,0 0 0 0 0,-2-1 0 0 0,0 0 0 0 0,-2 0 0 0 0,0 0 0 0 0,0 0 0 0 0,-2-1 0 0 0,-1 0 0 0 0,0 0 1 0 0,-2 0-1 0 0,0-9-140 0 0,0 24-25 0 0,0 2-8 0 0,1-1 0 0 0,-1 0 0 0 0,0 1 0 0 0,0-1 0 0 0,0 1 0 0 0,0-1 0 0 0,-1 0 0 0 0,0 1 0 0 0,1-1 0 0 0,-1 1 0 0 0,0-1 0 0 0,-1 1-1 0 0,1 0 1 0 0,-1-1 0 0 0,1 1 0 0 0,-1 0 0 0 0,0 0 0 0 0,0 0 0 0 0,-1 0 0 0 0,0 0 33 0 0,-3 2-2032 0 0,4 1-9044 0 0,1 0-1822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09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56 3465 0 0,'0'0'3456'0'0,"0"0"-782"0"0,0 0-522 0 0,0 0-228 0 0,0 0-125 0 0,0 0-104 0 0,0 0-172 0 0,0 0-208 0 0,0 0-199 0 0,0 0-177 0 0,0 0-164 0 0,0 0-148 0 0,-2-11-86 0 0,-8-34-97 0 0,2 79 1181 0 0,-13 194-511 0 0,14-122-822 0 0,-5-1-1 0 0,-23 89-291 0 0,23-88-61 0 0,12-105 30 0 0,0-1-1 0 0,0 0 34 0 0,0 0-60 0 0,0 0-31 0 0,0 0-32 0 0,0 0-66 0 0,0 0-60 0 0,17-25-3179 0 0,0 5-568 0 0,-5 6-3928 0 0,-6 6-3679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0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414 435 4929 0 0,'0'0'1996'0'0,"0"0"-291"0"0,0 0 6 0 0,0 0 161 0 0,0 0 51 0 0,0 0-154 0 0,0 0-320 0 0,0 0-328 0 0,0 0-253 0 0,0 0-171 0 0,0 0-87 0 0,0 0-51 0 0,0 0 10 0 0,8-4 22 0 0,3 0-349 0 0,6-2-9 0 0,0-2 2747 0 0,-33 4-2850 0 0,1 0 0 0 0,-1 2 0 0 0,0 0 0 0 0,0 1 0 0 0,0 0 0 0 0,1 2-1 0 0,-1 0 1 0 0,0 0 0 0 0,0 1 0 0 0,0 1 0 0 0,1 1 0 0 0,0 0 0 0 0,-1 1 0 0 0,2 1 0 0 0,-14 6-130 0 0,15-8 19 0 0,0-1 1 0 0,0 2 0 0 0,0-1-1 0 0,1 2 1 0 0,0 0 0 0 0,0 0-1 0 0,0 1 1 0 0,1 1 0 0 0,-1 0-1 0 0,2 0 1 0 0,0 1 0 0 0,0 1-1 0 0,0-1 1 0 0,1 2 0 0 0,1-1-1 0 0,-3 5-19 0 0,9-12 1 0 0,0 1-1 0 0,0-1 0 0 0,1 1 1 0 0,0 0-1 0 0,-1 0 1 0 0,1 0-1 0 0,0 0 0 0 0,1 0 1 0 0,-1 0-1 0 0,1 0 0 0 0,0 0 1 0 0,0 0-1 0 0,0 0 1 0 0,0 0-1 0 0,1 0 0 0 0,0 0 1 0 0,-1 0-1 0 0,2 0 0 0 0,-1 0 1 0 0,0 0-1 0 0,1 0 1 0 0,-1-1-1 0 0,1 1 0 0 0,0-1 1 0 0,1 1-1 0 0,-1-1 1 0 0,0 0-1 0 0,1 0 0 0 0,0 0 1 0 0,0 0-1 0 0,0 0 0 0 0,0 0 1 0 0,0-1-1 0 0,0 0 1 0 0,1 0-1 0 0,-1 0 0 0 0,1 0 1 0 0,0 0-1 0 0,3 1 0 0 0,15 2 47 0 0,1-1 0 0 0,0-1 1 0 0,0-1-1 0 0,0-1 0 0 0,0-1 0 0 0,14-2-47 0 0,19 1 48 0 0,-56 1-43 0 0,-8 10 52 0 0,0 1-1 0 0,0-1 1 0 0,-1 0 0 0 0,0-1 0 0 0,-1 0-1 0 0,0-1 1 0 0,-1 0 0 0 0,-6 5-57 0 0,2-2 18 0 0,-4 3-5 0 0,-4 3-2 0 0,1 0 0 0 0,0 1 0 0 0,2 2 0 0 0,0 0 0 0 0,-10 14-11 0 0,28-30-1 0 0,1 0-1 0 0,0 0 1 0 0,0 1-1 0 0,0-1 1 0 0,0 0-1 0 0,1 1 1 0 0,-1-1-1 0 0,1 1 1 0 0,0-1-1 0 0,1 1 1 0 0,-1-1-1 0 0,1 0 1 0 0,0 1-1 0 0,0-1 1 0 0,0 0-1 0 0,1 1 2 0 0,3 1 4 0 0,2 0-1 0 0,-1 0 1 0 0,1 0 0 0 0,0-1-1 0 0,0 0 1 0 0,1-1-1 0 0,-1 1 1 0 0,1-1 0 0 0,0-1-1 0 0,0 1 1 0 0,1-1-1 0 0,-1-1 1 0 0,0 0 0 0 0,1 0-1 0 0,0 0 1 0 0,-1-1-1 0 0,1 0 1 0 0,0-1 0 0 0,0 0-1 0 0,-1-1 1 0 0,1 0-1 0 0,0 0 1 0 0,1-1-4 0 0,17 2 41 0 0,-25-1-129 0 0,-1 1-1 0 0,1-1 0 0 0,0 0 1 0 0,0 0-1 0 0,-1 0 1 0 0,1 0-1 0 0,-1 0 0 0 0,1 0 1 0 0,-1-1-1 0 0,1 1 0 0 0,-1 0 1 0 0,0-1-1 0 0,0 1 1 0 0,0-1-1 0 0,1 1 0 0 0,-2-1 1 0 0,1 0-1 0 0,0 1 0 0 0,0-1 1 0 0,0 0-1 0 0,-1 0 1 0 0,1 0-1 0 0,-1 1 0 0 0,1-1 1 0 0,-1 0-1 0 0,0 0 1 0 0,0 0-1 0 0,0 0 0 0 0,0 0 1 0 0,0-1 88 0 0,2-21-3921 0 0,-2 6-3395 0 0,0 16 5760 0 0,0-6-10207 0 0</inkml:trace>
  <inkml:trace contextRef="#ctx0" brushRef="#br0" timeOffset="516.206">95 0 9618 0 0,'0'0'2301'0'0,"0"0"-514"0"0,0 0-459 0 0,0 0-183 0 0,0 0-32 0 0,0 0-57 0 0,0 0-141 0 0,0 0-184 0 0,0 0-78 0 0,0 0 2 0 0,0 0 14 0 0,0 0 13 0 0,0 0-69 0 0,3 14-63 0 0,23 98 914 0 0,24 141 1041 0 0,-28-97-1965 0 0,-8 0 1 0 0,-4 132-541 0 0,-25-166 70 0 0,-18 232-26 0 0,37-326-99 0 0,-4-27 34 0 0,0-1 13 0 0,0 0 28 0 0,0 0-32 0 0,0 0-10 0 0,0 0-13 0 0,0 0-2 0 0,0 0-26 0 0,-2-19-2572 0 0,0 12-3062 0 0,2 4-5452 0 0</inkml:trace>
  <inkml:trace contextRef="#ctx0" brushRef="#br0" timeOffset="1739.26">708 641 0 0 0,'0'0'1926'0'0,"0"0"122"0"0,0 0 81 0 0,0 0 124 0 0,0 0 24 0 0,0 0-121 0 0,0 0-286 0 0,0 0-332 0 0,0 0-314 0 0,0 0-238 0 0,0 0-172 0 0,0 0-100 0 0,0 0-79 0 0,1-20-66 0 0,5-60-53 0 0,18 40 261 0 0,-18 37-633 0 0,18-11 220 0 0,1 1 1 0 0,0 1-1 0 0,1 2 1 0 0,0 0 0 0 0,0 2-1 0 0,1 0 1 0 0,5 1-365 0 0,187-7 1592 0 0,-216 33-1453 0 0,-84 87 317 0 0,67-92-417 0 0,7-7-22 0 0,-15 14 16 0 0,1 1 0 0 0,0 1 0 0 0,2 0 0 0 0,0 2 0 0 0,2 0 0 0 0,1 1 1 0 0,0 0-1 0 0,3 2 0 0 0,0 0 0 0 0,-6 20-33 0 0,17-38 36 0 0,0-1 0 0 0,0 1 0 0 0,1 0 0 0 0,0-1 0 0 0,1 1 0 0 0,0 0 1 0 0,1-1-1 0 0,0 1 0 0 0,1 0 0 0 0,0-1 0 0 0,0 0 0 0 0,1 1 0 0 0,0-1 0 0 0,0 0 0 0 0,1 0 0 0 0,0 0 0 0 0,1-1 1 0 0,0 0-1 0 0,0 0 0 0 0,1 0 0 0 0,0 0 0 0 0,1-1 0 0 0,-1 0 0 0 0,1 0 0 0 0,1-1 0 0 0,-1 0 0 0 0,1 0 0 0 0,0-1 1 0 0,0 0-1 0 0,1 0 0 0 0,0-1 0 0 0,0 0 0 0 0,4 2-36 0 0,7 0 191 0 0,1-1 1 0 0,-1-1 0 0 0,1 0-1 0 0,-1-1 1 0 0,1-2 0 0 0,0 0-1 0 0,0-1 1 0 0,0-1 0 0 0,0-1-1 0 0,0-1-191 0 0,67-33 576 0 0,-76 28-209 0 0,-12 8-427 0 0,-24 0-2706 0 0,11 0 1067 0 0,3 0-5252 0 0,5 0-5555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3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10274 0 0,'0'0'2118'0'0,"0"0"-442"0"0,0 0-306 0 0,0 0-123 0 0,0 0 16 0 0,0 0-12 0 0,0 0-130 0 0,0 0-239 0 0,0 0-250 0 0,0 0-205 0 0,0 0-134 0 0,2-2-26 0 0,3 0-27 0 0,1 0 0 0 0,0 0 1 0 0,0 0-1 0 0,0 1 0 0 0,-1 0 1 0 0,2 0-1 0 0,-1 0 0 0 0,0 1 1 0 0,0 0-1 0 0,0 0 0 0 0,0 1 0 0 0,0-1 1 0 0,0 1-1 0 0,5 2-240 0 0,-1-2 223 0 0,353 6 2053 0 0,-205-10-1976 0 0,-155 2-1605 0 0,-9-1-8970 0 0,1 2 993 0 0</inkml:trace>
  <inkml:trace contextRef="#ctx0" brushRef="#br0" timeOffset="377.022">188 563 6705 0 0,'0'0'1747'0'0,"0"0"-158"0"0,0 0 87 0 0,0 0 205 0 0,0 0 43 0 0,0 0-233 0 0,0 0-431 0 0,0 0-425 0 0,0 0-273 0 0,0 0-62 0 0,0 0 57 0 0,0 0 74 0 0,0 0 80 0 0,7 1 4 0 0,155 6 3137 0 0,-80 3-3217 0 0,-1-4 0 0 0,73-4-635 0 0,-154-2-97 0 0,0 0-27 0 0,0 0-22 0 0,0 0-60 0 0,0-18-7429 0 0,0 10-2297 0 0,0 5-34 0 0</inkml:trace>
  <inkml:trace contextRef="#ctx0" brushRef="#br0" timeOffset="1235.961">326 26 6097 0 0,'0'0'1922'0'0,"0"0"-260"0"0,0 0-75 0 0,0 0 101 0 0,0 0 46 0 0,0 0-105 0 0,0 0-244 0 0,0 0-284 0 0,0 0-194 0 0,0 0-120 0 0,0 0-67 0 0,0 0-53 0 0,0 0-51 0 0,-7-4-82 0 0,-23-14-101 0 0,23 14-96 0 0,7 4-82 0 0,0 0-55 0 0,0 0-42 0 0,0 0-26 0 0,19 55 1798 0 0,40 15-920 0 0,-18-30-759 0 0,2-2 0 0 0,2-2-1 0 0,1-2 1 0 0,32 17-251 0 0,61 41 147 0 0,-114-67-133 0 0,-25-24-26 0 0,0-1 24 0 0,0 0 8 0 0,-4 15 142 0 0,-73 59 17 0 0,15-15-108 0 0,-2-3 1 0 0,-57 37-72 0 0,39-30 30 0 0,0 8-9 0 0,70-31-41 0 0,12-40 8 0 0,0 0 12 0 0,0 0-8 0 0,0 0 15 0 0,0 0 14 0 0,0 0 1 0 0,0 0-9 0 0,0 0 7 0 0,0 0-3 0 0,0 0-2 0 0,0 0-11 0 0,0 0-16 0 0,0 0 20 0 0,0 0 4 0 0,0 0 4 0 0,0 0-15 0 0,0 0 13 0 0,0 0 6 0 0,0 0-7 0 0,0 0 8 0 0,0 0 5 0 0,0 0-4 0 0,0 0-28 0 0,0 0-4 0 0,0 0 2 0 0,0 0 4 0 0,0 0 11 0 0,0 0-12 0 0,0 0 14 0 0,0 0-4 0 0,0 0-10 0 0,0 0 17 0 0,0 0-12 0 0,0 0 7 0 0,0 0 3 0 0,0 0-14 0 0,0 0-4 0 0,0 0-1 0 0,0 0-14 0 0,0 0-27 0 0,0 0 12 0 0,0 0 5 0 0,0 0-7 0 0,-1-3-1183 0 0,4-5-11602 0 0,2 5-19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2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0 10706 0 0,'0'0'1571'0'0,"0"0"-342"0"0,0 0-223 0 0,0 0-60 0 0,0 0 52 0 0,0 0 18 0 0,0 0-76 0 0,0 0-175 0 0,0 0-206 0 0,0 0-187 0 0,0 0-64 0 0,0 10 16 0 0,-37 697 3069 0 0,-9-272-3001 0 0,14-295-417 0 0,63-181-1853 0 0,31-111-2781 0 0,-41 94-1682 0 0,-11 33-4417 0 0</inkml:trace>
  <inkml:trace contextRef="#ctx0" brushRef="#br0" timeOffset="352.349">130 26 5297 0 0,'0'0'3054'0'0,"0"0"-1523"0"0,0 0-477 0 0,0 0 203 0 0,0 0 198 0 0,0 0 90 0 0,0 0-148 0 0,0 0-327 0 0,0 0-339 0 0,0 0-291 0 0,0 0-156 0 0,0 0-86 0 0,0 0 29 0 0,-6 0 123 0 0,6 1-293 0 0,1-1 0 0 0,-1 1 1 0 0,0-1-1 0 0,0 0 1 0 0,0 1-1 0 0,1-1 0 0 0,-1 1 1 0 0,0-1-1 0 0,0 1 0 0 0,0-1 1 0 0,0 1-1 0 0,0-1 1 0 0,0 0-1 0 0,0 1 0 0 0,0-1 1 0 0,0 1-1 0 0,0-1 1 0 0,0 1-1 0 0,0-1 0 0 0,0 1 1 0 0,0-1-1 0 0,0 1 1 0 0,-1-1-1 0 0,1 0 0 0 0,0 1 1 0 0,0-1-1 0 0,0 1 0 0 0,-1-1 1 0 0,1 0-1 0 0,0 1 1 0 0,-1 0-58 0 0,161 13 3396 0 0,88-39-1581 0 0,-66-4-1432 0 0,-182 29-448 0 0,0 0-1 0 0,0 1 1 0 0,0-1 0 0 0,-1 0-1 0 0,1 1 1 0 0,0-1 0 0 0,0 0-1 0 0,0 1 1 0 0,0-1-1 0 0,0 0 1 0 0,0 1 0 0 0,0-1-1 0 0,0 1 1 0 0,0-1 0 0 0,0 0-1 0 0,0 1 1 0 0,1-1-1 0 0,-1 0 1 0 0,0 1 0 0 0,0-1-1 0 0,0 0 1 0 0,0 1 0 0 0,0-1-1 0 0,1 0 1 0 0,-1 1-1 0 0,0-1 1 0 0,0 0 0 0 0,1 0-1 0 0,-1 1 1 0 0,0-1 0 0 0,0 0-1 0 0,1 0 1 0 0,-1 1-1 0 0,0-1 1 0 0,1 0 0 0 0,-1 0-1 0 0,0 0 1 0 0,1 0 0 0 0,-1 0-1 0 0,0 1 1 0 0,1-1-1 0 0,-1 0 1 0 0,0 0 0 0 0,1 0-1 0 0,-1 0 1 0 0,0 0 0 0 0,1 0-1 0 0,-1 0 1 0 0,1 0 0 0 0,-1 0-1 0 0,0 0 1 0 0,1 0-1 0 0,-1 0 1 0 0,0-1 0 0 0,1 1-1 0 0,-1 0 1 0 0,0 0 0 0 0,1 0-1 0 0,-1 0 1 0 0,0-1-1 0 0,1 1 1 0 0,-1 0 65 0 0,-22 28-7269 0 0,18-23 3228 0 0,-5 6-7835 0 0</inkml:trace>
  <inkml:trace contextRef="#ctx0" brushRef="#br0" timeOffset="609.981">1 733 13155 0 0,'0'0'1148'0'0,"0"0"-278"0"0,0 0 76 0 0,0 0 257 0 0,0 0 143 0 0,0 0 6 0 0,0 0-86 0 0,32 6-133 0 0,107 18-156 0 0,-38-27 171 0 0,-78-2-911 0 0,345-64-363 0 0,-339 65-2099 0 0,-12 3-4992 0 0,-12 1-4667 0 0</inkml:trace>
  <inkml:trace contextRef="#ctx0" brushRef="#br0" timeOffset="897.008">853 707 11562 0 0,'0'0'1070'0'0,"0"0"-230"0"0,0 0-16 0 0,0 0 101 0 0,0 0 35 0 0,0 0-119 0 0,0 0-217 0 0,-23 31-245 0 0,-71 99-167 0 0,64-60-51 0 0,30-59-136 0 0,0-5 11 0 0,0-1 1 0 0,0 1 0 0 0,0-1 0 0 0,1 1 0 0 0,0-1-1 0 0,0 1 1 0 0,0-1 0 0 0,0 0 0 0 0,1 0 0 0 0,0 1-1 0 0,0-1 1 0 0,1 0 0 0 0,-1-1 0 0 0,1 1 0 0 0,0 0-1 0 0,0-1 1 0 0,1 0 0 0 0,-1 1 0 0 0,1-1 0 0 0,0-1-1 0 0,0 1 1 0 0,0 0 0 0 0,1-1 0 0 0,-1 0 0 0 0,1 0-1 0 0,0 0 1 0 0,0-1 0 0 0,0 0 0 0 0,0 0 0 0 0,0 0-1 0 0,0 0 1 0 0,5 0-37 0 0,-1 1 157 0 0,1-1 0 0 0,0 0 0 0 0,0-1 0 0 0,0 1 0 0 0,0-2 0 0 0,0 0 0 0 0,0 0 0 0 0,0-1-1 0 0,0 0 1 0 0,-1 0 0 0 0,1-1 0 0 0,0-1 0 0 0,-1 1 0 0 0,1-2 0 0 0,-1 1 0 0 0,0-1 0 0 0,0-1 0 0 0,0 1 0 0 0,0-2 0 0 0,-1 1 0 0 0,0-1-1 0 0,0 0 1 0 0,-1-1 0 0 0,0 0 0 0 0,0 0 0 0 0,0-1 0 0 0,-1 1 0 0 0,0-2 0 0 0,-1 1 0 0 0,1 0 0 0 0,-2-1 0 0 0,1 0 0 0 0,-1 0 0 0 0,-1-1-1 0 0,1 1 1 0 0,-2-1 0 0 0,1 1 0 0 0,-1-1 0 0 0,0-4-157 0 0,-3 6-16 0 0,0 1 0 0 0,0 0-1 0 0,0 0 1 0 0,-1 0 0 0 0,0 0 0 0 0,0 0-1 0 0,-1 0 1 0 0,0 0 0 0 0,0 1 0 0 0,-1 0 0 0 0,0-1-1 0 0,0 1 1 0 0,0 0 0 0 0,-1 1 0 0 0,1-1-1 0 0,-1 1 1 0 0,-1 0 0 0 0,1 0 0 0 0,-1 1-1 0 0,0-1 1 0 0,0 1 0 0 0,0 1 0 0 0,-1-1-1 0 0,1 1 1 0 0,-1 0 0 0 0,0 0 0 0 0,0 1 0 0 0,0 0-1 0 0,0 0 1 0 0,0 1 0 0 0,0 0 0 0 0,0 0-1 0 0,0 1 1 0 0,-8 0 16 0 0,-47 8-2963 0 0,45 2-906 0 0,1 5-3743 0 0,10-4-3112 0 0</inkml:trace>
  <inkml:trace contextRef="#ctx0" brushRef="#br0" timeOffset="1203.081">1284 1160 9858 0 0,'0'0'2010'0'0,"0"0"-227"0"0,0 0 52 0 0,0 0 88 0 0,0 0-63 0 0,0 0-229 0 0,0 0-345 0 0,0 0-298 0 0,0 0-196 0 0,0 0-134 0 0,0 0-95 0 0,0 0-97 0 0,-1-9-53 0 0,0-1-264 0 0,1 0 0 0 0,0 0 0 0 0,0 0 0 0 0,1 0 0 0 0,0 0 0 0 0,1 0 0 0 0,0 0 0 0 0,0 0 0 0 0,4-9-149 0 0,8-12 198 0 0,2 2 0 0 0,1-1 0 0 0,1 2-1 0 0,1 0 1 0 0,1 2 0 0 0,6-5-198 0 0,51-60 108 0 0,-19 50-960 0 0,-55 73-4450 0 0,-3-27 2793 0 0,0 5-6000 0 0,0-2-3021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 5961 0 0,'0'0'2958'0'0,"0"0"-1057"0"0,0 0-198 0 0,0 0 146 0 0,0 0 34 0 0,0 0-185 0 0,0 0-291 0 0,0 0-308 0 0,0 0-273 0 0,0 0-168 0 0,0 0-118 0 0,0 0-59 0 0,-4-1-11 0 0,-14-1 21 0 0,88 16 3515 0 0,183-14-2544 0 0,-214 4-1521 0 0,-39-4-7 0 0,0 0-26 0 0,0 0-35 0 0,0 0-36 0 0,0 0-54 0 0,0 0-99 0 0,-21 8-3110 0 0,-4 3-463 0 0,8-4-2969 0 0,7-4-4713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1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7226 0 0,'0'0'2505'0'0,"0"0"-631"0"0,0 0-263 0 0,0 0-2 0 0,0 0 14 0 0,0 0-59 0 0,0 0-101 0 0,0 0-148 0 0,0 0-178 0 0,0 0-175 0 0,0 0-166 0 0,0 0-140 0 0,35 9-102 0 0,115 24-92 0 0,-56-31 163 0 0,-35-7-492 0 0,15 0-468 0 0,-24 4-8492 0 0,-43 1-3373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8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1084 32 0 0,'0'0'1520'0'0,"0"0"-5"0"0,0 0 112 0 0,0 0 80 0 0,0 0 15 0 0,0 0-22 0 0,0 0-134 0 0,0 0-163 0 0,0 0-147 0 0,0 0-214 0 0,0 0-162 0 0,-8 0 4611 0 0,9 0-5018 0 0,1-19 1107 0 0,3-7-1304 0 0,0 1-1 0 0,2 0 1 0 0,1 0-1 0 0,1 0 1 0 0,1 1-1 0 0,13-22-275 0 0,-2-1 281 0 0,128-238 729 0 0,-39 119-658 0 0,-77 139-348 0 0,-32 27-71 0 0,-1 0 12 0 0,0 0 2 0 0,16 27 1 0 0,-6 29 79 0 0,-2 1 0 0 0,-2-1 0 0 0,-3 45-27 0 0,2 7 26 0 0,15 5 15 0 0,-7-90-65 0 0,14-41 84 0 0,360-512 233 0 0,-368 511-279 0 0,-16 17-18 0 0,-3 1-18 0 0,0 1-15 0 0,0 305 411 0 0,10-109 18 0 0,-2-109-199 0 0,-8-86-177 0 0,0-1-1 0 0,0 0-5 0 0,0 0 5 0 0,0 0 1 0 0,0 0 1 0 0,0 0 5 0 0,0 0-5 0 0,0 0-2 0 0,0 0-6 0 0,0 0-1 0 0,0 0 0 0 0,2-5-2956 0 0,-2 3-2065 0 0,0 2-3826 0 0,0 0-2503 0 0</inkml:trace>
  <inkml:trace contextRef="#ctx0" brushRef="#br0" timeOffset="395.272">1063 760 5001 0 0,'0'0'1660'0'0,"0"0"-82"0"0,0 0 129 0 0,0 0 196 0 0,0 0 36 0 0,0 0-185 0 0,0 0-374 0 0,0 0-367 0 0,0 0-232 0 0,0 0-106 0 0,0 0-39 0 0,0 0-9 0 0,0 0-2 0 0,4 23 3143 0 0,-39 156-1524 0 0,22-116-2052 0 0,13-63-224 0 0,0 0-17 0 0,0 0-22 0 0,0 0-20 0 0,0 0-22 0 0,0 0-6 0 0,0 0-29 0 0,0 0-68 0 0,0 0-142 0 0,2-21-5181 0 0,3 13-231 0 0,-3 1-5830 0 0</inkml:trace>
  <inkml:trace contextRef="#ctx0" brushRef="#br0" timeOffset="898.964">1269 278 11610 0 0,'0'0'1744'0'0,"0"0"-288"0"0,0 0-157 0 0,0 0 5 0 0,0 0-38 0 0,0 0-130 0 0,0 0-232 0 0,0 0-316 0 0,0 0-217 0 0,0 0-122 0 0,0 0 5 0 0,0 0 79 0 0,3 4 78 0 0,1 2-218 0 0,14 18 313 0 0,-1-1 0 0 0,-1 2 0 0 0,-2 0 0 0 0,0 1 0 0 0,-2 1 0 0 0,7 23-506 0 0,22 123 561 0 0,-27-126-433 0 0,-2-58 1104 0 0,100-364-917 0 0,-104 318-381 0 0,-8 33-2406 0 0,0 21 2020 0 0,0 3-1582 0 0,0 0-3011 0 0,0 0-6851 0 0</inkml:trace>
  <inkml:trace contextRef="#ctx0" brushRef="#br0" timeOffset="1413.685">1798 83 10666 0 0,'0'0'1831'0'0,"0"0"-356"0"0,0 0-188 0 0,0 0 55 0 0,0 0 97 0 0,0 0-35 0 0,0 0-209 0 0,0 0-263 0 0,0 0-234 0 0,0 0-149 0 0,0 0-78 0 0,0 0-66 0 0,0 0-45 0 0,19-12-39 0 0,62-35-37 0 0,-20 29 437 0 0,-60 17-714 0 0,0 1 1 0 0,0-1-1 0 0,1 0 0 0 0,-1 1 0 0 0,0-1 1 0 0,1 1-1 0 0,-1-1 0 0 0,1 1 0 0 0,-1 0 1 0 0,0-1-1 0 0,1 1 0 0 0,-1 0 0 0 0,1 0 1 0 0,-1 0-1 0 0,1 0 0 0 0,-1 0 0 0 0,1 0 1 0 0,-1 1-1 0 0,0-1 0 0 0,1 1 0 0 0,-1-1 1 0 0,1 0-1 0 0,-1 1 0 0 0,0 0 0 0 0,1-1 1 0 0,-1 1-1 0 0,0 0 0 0 0,0 0 0 0 0,0 0 1 0 0,1 0-1 0 0,-1 0 0 0 0,0 0 0 0 0,0 0 1 0 0,-1 0-1 0 0,1 0 0 0 0,0 0 0 0 0,0 1 1 0 0,0-1-1 0 0,-1 0 0 0 0,1 0 0 0 0,-1 1 1 0 0,1-1-1 0 0,-1 1 0 0 0,1-1 0 0 0,-1 0 0 0 0,0 1 1 0 0,0-1-1 0 0,1 1 0 0 0,-1-1 0 0 0,0 1 1 0 0,-1-1-1 0 0,1 1 0 0 0,0-1-7 0 0,-1 8 46 0 0,0-1-1 0 0,0 1 1 0 0,-1-1-1 0 0,0 0 1 0 0,0 1-1 0 0,-1-1 1 0 0,0-1-1 0 0,-1 1 1 0 0,0 0-1 0 0,0-1 1 0 0,0 0-1 0 0,-1 0 1 0 0,-3 3-46 0 0,-13 24 104 0 0,17-28-76 0 0,2-4-18 0 0,1 0 0 0 0,-1 0 0 0 0,1 0 0 0 0,0 1 0 0 0,-1-1 0 0 0,1 0 0 0 0,0 1 0 0 0,0-1 0 0 0,1 1 0 0 0,-1-1 0 0 0,0 1 0 0 0,1-1 0 0 0,-1 1 0 0 0,1 0 0 0 0,0-1 0 0 0,0 1 0 0 0,0-1 0 0 0,0 1 0 0 0,1 0 0 0 0,-1-1 0 0 0,1 1-10 0 0,3 0 52 0 0,0-1 0 0 0,0 0 0 0 0,1 0-1 0 0,-1 0 1 0 0,0 0 0 0 0,1-1 0 0 0,0 0 0 0 0,-1 0 0 0 0,1 0 0 0 0,0 0 0 0 0,-1-1 0 0 0,1 0 0 0 0,0 0 0 0 0,0 0 0 0 0,3-1-52 0 0,-7 1 9 0 0,127-9 935 0 0,-60 4-532 0 0,-67 5-429 0 0,-1 0 3 0 0,0 0 0 0 0,0 0 8 0 0,0 0-59 0 0,0 0-47 0 0,0 0-17 0 0,0 0-47 0 0,25 11-3916 0 0,-15-7 91 0 0,-4-2-2385 0 0,-1-1-5772 0 0</inkml:trace>
  <inkml:trace contextRef="#ctx0" brushRef="#br0" timeOffset="1805.836">1343 731 4321 0 0,'0'0'1852'0'0,"0"0"-627"0"0,0 0-125 0 0,0 0 220 0 0,0 0 172 0 0,0 0-29 0 0,0 0-213 0 0,0 0-174 0 0,0 0-82 0 0,0 0 41 0 0,0 0 72 0 0,0 0-57 0 0,0 0-59 0 0,11 3-80 0 0,83 15 1428 0 0,-17-17-1586 0 0,0-4-1 0 0,0-3 1 0 0,-1-4 0 0 0,0-3-1 0 0,8-5-752 0 0,-41 9 114 0 0,109-24-1942 0 0,-152 33 298 0 0,-2 0-6050 0 0,1 0 4299 0 0,-3 0-9023 0 0</inkml:trace>
  <inkml:trace contextRef="#ctx0" brushRef="#br0" timeOffset="2524.759">1685 911 13675 0 0,'0'0'2040'0'0,"0"0"-781"0"0,0 0-491 0 0,0 0-74 0 0,0 0 103 0 0,0 0 69 0 0,0 0-54 0 0,0 0-138 0 0,0 0-90 0 0,0 0-65 0 0,0 0-35 0 0,0 0-30 0 0,0 0-82 0 0,0 26-47 0 0,0 122 231 0 0,0-121-434 0 0,-1 0 0 0 0,-1-1 0 0 0,-1 1 0 0 0,-1-1 0 0 0,-2 1 0 0 0,-1-2 0 0 0,-1 1 0 0 0,-10 23-122 0 0,-2-12 303 0 0,-6-49 681 0 0,31-71-713 0 0,7 57-264 0 0,1 1 1 0 0,1 0 0 0 0,2 1 0 0 0,0 0 0 0 0,1 2 0 0 0,1 0 0 0 0,1 1 0 0 0,2 0 0 0 0,-1 2-1 0 0,2 1 1 0 0,1 0 0 0 0,3 0-8 0 0,8-7 0 0 0,2 1 0 0 0,0 2 0 0 0,2 1 0 0 0,0 2 0 0 0,1 2 0 0 0,9-2 0 0 0,64 0-33 0 0,-111 20 32 0 0,0-1 1 0 0,-1 1 0 0 0,1 0-1 0 0,0 0 1 0 0,-1 0 0 0 0,1 0-1 0 0,-1 0 1 0 0,1 0-1 0 0,-1 0 1 0 0,1 0 0 0 0,-1 0-1 0 0,0 0 1 0 0,0 1-1 0 0,0-1 1 0 0,1 0 0 0 0,-1 0-1 0 0,0 0 1 0 0,0 0-1 0 0,0 0 1 0 0,-1 0 0 0 0,1 0-1 0 0,0 1 1 0 0,0-1-1 0 0,-1 0 1 0 0,1 0 0 0 0,0 0-1 0 0,-1 0 1 0 0,1 0 0 0 0,-1 0-1 0 0,0 0 1 0 0,1 0-1 0 0,-1 0 1 0 0,0-1 0 0 0,1 1-1 0 0,-1 0 1 0 0,0 0-1 0 0,0 0 1 0 0,0-1 0 0 0,0 1-1 0 0,1 0 1 0 0,-2-1 0 0 0,-29 27 15 0 0,-2-2-1 0 0,0-1 1 0 0,-2-2 0 0 0,-1-1 0 0 0,0-2 0 0 0,-8 1-15 0 0,1 2-5 0 0,-102 56-7 0 0,145-76 12 0 0,0 1-1 0 0,1-1 1 0 0,0 0 0 0 0,0 0 0 0 0,0 0 0 0 0,0 1-1 0 0,0-1 1 0 0,0 0 0 0 0,0 0 0 0 0,1 0 0 0 0,-1-1-1 0 0,1 1 1 0 0,-1 0 0 0 0,1 0 0 0 0,0-1 0 0 0,-1 1-1 0 0,1-1 1 0 0,0 0 0 0 0,0 1 0 0 0,0-1-1 0 0,0 0 1 0 0,0 0 0 0 0,1 0 0 0 0,-1 0 0 0 0,0-1-1 0 0,0 1 1 0 0,1-1 0 0 0,-2 1 3 0 0,166 61 516 0 0,-55 7 142 0 0,-79-43-418 0 0,-19-49-3311 0 0,5 0 207 0 0,-4 7-4694 0 0,-4 5-4406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3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15 520 0 0 0,'0'0'668'0'0,"0"0"143"0"0,0 0 34 0 0,0 0 30 0 0,0 0 78 0 0,0 0 85 0 0,0 0 71 0 0,0 0 23 0 0,0 0 24 0 0,-2 1 15 0 0,-8 7 24 0 0,7-6 27 0 0,3-2-18 0 0,0 0-48 0 0,0 0-74 0 0,0 0-97 0 0,0 0-67 0 0,0 0-67 0 0,0 0-55 0 0,0 0-36 0 0,0 0-29 0 0,0 0-23 0 0,0 0-37 0 0,0 0-58 0 0,0-16 489 0 0,3-2-978 0 0,0 0 0 0 0,2 1 0 0 0,0-1 0 0 0,0 1 1 0 0,2 0-1 0 0,0 1 0 0 0,1 0 0 0 0,0 0 0 0 0,2 0 1 0 0,0 1-1 0 0,7-8-124 0 0,6-12 145 0 0,78-105 173 0 0,22 8-9 0 0,-123 132-312 0 0,1 0 1 0 0,0 0 0 0 0,-1-1-1 0 0,1 1 1 0 0,0 0 0 0 0,0 0-1 0 0,-1 0 1 0 0,1 0 0 0 0,0 0-1 0 0,-1 1 1 0 0,1-1 0 0 0,0 0-1 0 0,-1 0 1 0 0,1 0 0 0 0,0 1-1 0 0,-1-1 1 0 0,1 0 0 0 0,0 1 0 0 0,-1-1-1 0 0,1 0 1 0 0,-1 1 0 0 0,1-1-1 0 0,0 1 1 0 0,-1-1 0 0 0,1 1-1 0 0,-1-1 1 0 0,0 1 0 0 0,1-1-1 0 0,-1 1 1 0 0,1-1 0 0 0,-1 1-1 0 0,0 0 1 0 0,1-1 0 0 0,-1 1 0 0 0,0 0-1 0 0,0-1 1 0 0,0 1 0 0 0,1 0-1 0 0,-1-1 1 0 0,0 1 0 0 0,0 0-1 0 0,0 0 1 0 0,0-1 0 0 0,0 1-1 0 0,0 0 1 0 0,0-1 0 0 0,-1 1-1 0 0,1 0 1 0 0,0-1 0 0 0,0 1-1 0 0,-1 0 4 0 0,4 43 111 0 0,-16 114 119 0 0,7-3-246 0 0,6-154 15 0 0,0 0 0 0 0,1 1 0 0 0,-1-1-1 0 0,1 0 1 0 0,-1 1 0 0 0,1-1 0 0 0,0 0-1 0 0,-1 0 1 0 0,1 0 0 0 0,0 0 0 0 0,0 1-1 0 0,0-1 1 0 0,0 0 0 0 0,0 0 0 0 0,0-1 0 0 0,0 1-1 0 0,0 0 1 0 0,0 0 0 0 0,0 0 0 0 0,1-1-1 0 0,-1 1 1 0 0,0-1 0 0 0,0 1 0 0 0,1-1-1 0 0,-1 1 1 0 0,0-1 0 0 0,1 0 0 0 0,-1 1 0 0 0,0-1-1 0 0,1 0 1 0 0,-1 0 0 0 0,1 0 0 0 0,-1 0-1 0 0,0 0 1 0 0,1-1 0 0 0,-1 1 0 0 0,0 0-1 0 0,1-1 1 0 0,-1 1 0 0 0,0-1 0 0 0,1 1 0 0 0,-1-1 0 0 0,58-26 64 0 0,215-216 37 0 0,-162 156-130 0 0,-111 86 28 0 0,-1 1 0 0 0,1-1-1 0 0,0 1 1 0 0,0 0 0 0 0,0 0 0 0 0,0-1-1 0 0,0 1 1 0 0,0 0 0 0 0,0 0 0 0 0,0 0 0 0 0,0 0-1 0 0,0 0 1 0 0,0 0 0 0 0,0 0 0 0 0,0 0 0 0 0,0 1-1 0 0,0-1 1 0 0,-1 0 0 0 0,1 0 0 0 0,0 1 0 0 0,0-1-1 0 0,0 1 1 0 0,0-1 0 0 0,0 1 0 0 0,-1-1-1 0 0,1 1 1 0 0,0-1 0 0 0,0 1 0 0 0,-1 0 0 0 0,1-1-1 0 0,0 1 1 0 0,-1 0 0 0 0,1 0 0 0 0,-1 0 0 0 0,1-1-1 0 0,-1 1 1 0 0,1 0 0 0 0,-1 0 0 0 0,0 0-1 0 0,1 0 1 0 0,-1 0 0 0 0,0 0 0 0 0,0 0 0 0 0,0 0-1 0 0,0 0 1 0 0,0 0 1 0 0,11 50 52 0 0,-19 119 168 0 0,-9-61-229 0 0,15-80-1720 0 0,13-28-2255 0 0,-5-1-741 0 0,-4 0-1205 0 0,3 0-4136 0 0</inkml:trace>
  <inkml:trace contextRef="#ctx0" brushRef="#br0" timeOffset="470.173">1004 376 8202 0 0,'0'0'3737'0'0,"0"0"-1640"0"0,0 0-818 0 0,0 0-213 0 0,0 0-99 0 0,0 0-92 0 0,0 0-85 0 0,0 0-79 0 0,0 0-53 0 0,0 0-41 0 0,0 0-43 0 0,0 0-85 0 0,14-3-86 0 0,106-24 792 0 0,-45 20-614 0 0,-75 7-594 0 0,-2 6 71 0 0,0 1 1 0 0,0-1-1 0 0,-1 0 1 0 0,0 0-1 0 0,-1-1 0 0 0,1 1 1 0 0,-1-1-1 0 0,0 1 1 0 0,0-1-1 0 0,-1 0 0 0 0,1-1 1 0 0,-1 1-1 0 0,0-1 1 0 0,-1 0-59 0 0,-6 8 51 0 0,-67 61 148 0 0,73-66-167 0 0,4-5-22 0 0,-1 0 0 0 0,1 0-1 0 0,0 0 1 0 0,0 0 0 0 0,0 1 0 0 0,0-1-1 0 0,0 0 1 0 0,1 1 0 0 0,-1 0-1 0 0,1-1 1 0 0,-1 1 0 0 0,1 0 0 0 0,0 0-1 0 0,0-1 1 0 0,0 1 0 0 0,1 0 0 0 0,-1 0-1 0 0,1 0 1 0 0,-1 0 0 0 0,1 0 0 0 0,0 0-1 0 0,0 0 1 0 0,0 0 0 0 0,1 0 0 0 0,-1 0-1 0 0,1 2-9 0 0,3-2 39 0 0,-1-1-1 0 0,1 0 1 0 0,-1 0-1 0 0,1 0 1 0 0,0 0-1 0 0,-1 0 1 0 0,1-1-1 0 0,0 0 0 0 0,0 0 1 0 0,0 0-1 0 0,0 0 1 0 0,1-1-1 0 0,-1 1 1 0 0,0-1-1 0 0,0 0 0 0 0,0 0 1 0 0,0-1-1 0 0,3 0-38 0 0,0 1 47 0 0,3-1-80 0 0,0 0 0 0 0,0-1 1 0 0,0 0-1 0 0,0-1 0 0 0,-1 0 0 0 0,1-1 0 0 0,-1 0 0 0 0,0 0 0 0 0,0-1 0 0 0,-1 0 0 0 0,1 0 0 0 0,2-3 33 0 0,36-27-5668 0 0,-19 15-2813 0 0,-16 12-3215 0 0</inkml:trace>
  <inkml:trace contextRef="#ctx0" brushRef="#br0" timeOffset="1201.227">1740 118 1048 0 0,'0'0'2050'0'0,"0"0"-80"0"0,0 0 166 0 0,0 0 125 0 0,0 0-116 0 0,0 0-236 0 0,0 0-317 0 0,0 0-350 0 0,0 0-206 0 0,0 0-174 0 0,0 0-146 0 0,0 0-91 0 0,0 0-70 0 0,-14-9-56 0 0,-42-27-38 0 0,54 35-427 0 0,0 0-1 0 0,0 0 0 0 0,1 0 1 0 0,-1 0-1 0 0,0 1 1 0 0,0-1-1 0 0,0 0 0 0 0,0 1 1 0 0,0 0-1 0 0,0-1 1 0 0,0 1-1 0 0,0 0 1 0 0,0 0-1 0 0,0 0 0 0 0,0 0 1 0 0,0 1-1 0 0,0-1 1 0 0,0 1-1 0 0,0-1 0 0 0,0 1 1 0 0,0-1-1 0 0,1 1 1 0 0,-1 0-1 0 0,0 0 0 0 0,0 0 1 0 0,1 0-1 0 0,-1 0 1 0 0,0 0-1 0 0,0 1-33 0 0,-4 2 121 0 0,-5 2-83 0 0,0 0 0 0 0,0 0 0 0 0,1 1 0 0 0,0 0 0 0 0,0 1 0 0 0,1 0 0 0 0,0 1 0 0 0,1 0 0 0 0,-1 0 0 0 0,2 1 0 0 0,-1 0 0 0 0,1 0 0 0 0,1 1 0 0 0,0-1 0 0 0,1 2 0 0 0,0-1 0 0 0,0 0 0 0 0,1 1 0 0 0,1 0 0 0 0,0 0 1 0 0,0 0-1 0 0,1 0 0 0 0,1 7-38 0 0,0-16 15 0 0,1 0 1 0 0,1 0-1 0 0,-1 0 0 0 0,0-1 1 0 0,1 1-1 0 0,-1 0 1 0 0,1 0-1 0 0,0 0 1 0 0,0-1-1 0 0,0 1 1 0 0,0 0-1 0 0,1-1 1 0 0,-1 1-1 0 0,1-1 1 0 0,-1 0-1 0 0,1 1 1 0 0,0-1-1 0 0,0 0 1 0 0,0 0-1 0 0,0 0 0 0 0,0 0 1 0 0,1 0-1 0 0,-1-1 1 0 0,0 1-1 0 0,1-1 1 0 0,-1 0-1 0 0,1 1 1 0 0,0-1-1 0 0,-1 0 1 0 0,1 0-1 0 0,0-1 1 0 0,0 1-1 0 0,0-1 1 0 0,-1 1-1 0 0,4-1-15 0 0,3 1 146 0 0,1-1 0 0 0,-1-1 1 0 0,1 0-1 0 0,-1 0 0 0 0,0-1 0 0 0,1 0 0 0 0,-1 0 0 0 0,0-1 1 0 0,-1 0-1 0 0,1-1 0 0 0,0 0 0 0 0,-1 0 0 0 0,0-1 0 0 0,0 0 1 0 0,0 0-1 0 0,5-6-146 0 0,8-3 132 0 0,68-63 416 0 0,-72 61-477 0 0,-14 12-65 0 0,0 1-1 0 0,1-1 0 0 0,-1 1 0 0 0,1-1 1 0 0,0 1-1 0 0,0 0 0 0 0,0 1 0 0 0,1-1 0 0 0,-1 1 1 0 0,1 0-1 0 0,-1 0 0 0 0,1 0 0 0 0,0 0 1 0 0,0 1-1 0 0,-1 0 0 0 0,1 0 0 0 0,3 0-5 0 0,34 53-37 0 0,-32-30 41 0 0,-1 1-1 0 0,-1 0 1 0 0,-1 0 0 0 0,-1 0-1 0 0,-1 1 1 0 0,-1 0 0 0 0,-1 0-1 0 0,0 22-3 0 0,-3 174 58 0 0,-2-189-63 0 0,-2 0 1 0 0,-1-1-1 0 0,-1 1 1 0 0,-2-1-1 0 0,-7 20 5 0 0,12-42-6 0 0,-1-1 0 0 0,1 0 0 0 0,-1 0 0 0 0,0 0 0 0 0,0 0 0 0 0,-1 0 0 0 0,0-1 0 0 0,0 0 0 0 0,-1 0 0 0 0,0-1 0 0 0,0 1 0 0 0,0-1-1 0 0,-1 0 1 0 0,1-1 0 0 0,-1 0 0 0 0,0 0 0 0 0,0 0 0 0 0,-1-1 0 0 0,1 0 0 0 0,-1 0 0 0 0,1-1 0 0 0,-1 0 0 0 0,0 0 0 0 0,0-1 0 0 0,0 0 0 0 0,0-1 0 0 0,0 1 0 0 0,0-1 0 0 0,0-1 0 0 0,-2 0 6 0 0,7-1 0 0 0,0 0 0 0 0,0 0 0 0 0,0 0 0 0 0,0-1-1 0 0,0 1 1 0 0,0-1 0 0 0,1 0 0 0 0,-1 0 0 0 0,1 0 0 0 0,0 0 0 0 0,0 0 0 0 0,0-1 0 0 0,0 1 0 0 0,1 0 0 0 0,-1-1 0 0 0,1 1 0 0 0,0-1 0 0 0,0 0 0 0 0,0 1 0 0 0,1-1 0 0 0,-1 0 0 0 0,1 0 0 0 0,0 1 0 0 0,0-1 0 0 0,0 0 0 0 0,0 0 0 0 0,1 0 0 0 0,-1 1 0 0 0,1-1-1 0 0,0 0 1 0 0,0 1 0 0 0,1-1 0 0 0,0-1 0 0 0,10-17 18 0 0,0 0 0 0 0,2 1 0 0 0,0 1-1 0 0,2 1 1 0 0,0 0 0 0 0,1 1-1 0 0,0 0 1 0 0,2 2 0 0 0,0 0 0 0 0,1 1-1 0 0,0 1 1 0 0,1 1 0 0 0,1 0-1 0 0,16-5-17 0 0,-16 5 9 0 0,1 1 0 0 0,-1 1 0 0 0,2 2 0 0 0,0 0 0 0 0,0 1 0 0 0,0 2 0 0 0,5-1-9 0 0,20 6-627 0 0,-38 2-2771 0 0,-1-1-3318 0 0,-5 0-5569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67 14643 0 0,'0'0'1423'0'0,"0"0"-440"0"0,0 0-143 0 0,0 0 170 0 0,0 0 205 0 0,0 0 81 0 0,0 0-60 0 0,0 0-162 0 0,0 0-174 0 0,0 0-153 0 0,0 0-134 0 0,0 0-102 0 0,0 0-72 0 0,6 34-70 0 0,20 107-65 0 0,-24-131-256 0 0,0 1 0 0 0,-1-1 0 0 0,0 0 0 0 0,0 1 0 0 0,-1-1 0 0 0,-1 0 0 0 0,1 1 0 0 0,-2-1 0 0 0,1 0 0 0 0,-4 9-48 0 0,-1 8 79 0 0,-2 11-14 0 0,-9 38-65 0 0,4 1-1 0 0,3 0 1 0 0,0 56 0 0 0,11-133-72 0 0,-1 1-1 0 0,1 0 1 0 0,-1-1 0 0 0,1 1-1 0 0,-1 0 1 0 0,1-1 0 0 0,-1 1 0 0 0,1-1-1 0 0,-1 1 1 0 0,1-1 0 0 0,0 1-1 0 0,-1-1 1 0 0,1 1 0 0 0,0-1-1 0 0,-1 0 1 0 0,1 1 0 0 0,0-1 0 0 0,0 0-1 0 0,-1 0 1 0 0,1 0 0 0 0,0 1-1 0 0,0-1 1 0 0,0 0 0 0 0,-1 0-1 0 0,1 0 1 0 0,0 0 0 0 0,0 0-1 0 0,0 0 1 0 0,-1-1 0 0 0,1 1 0 0 0,0 0-1 0 0,0 0 1 0 0,0 0 0 0 0,-1-1-1 0 0,1 1 1 0 0,0 0 0 0 0,-1-1-1 0 0,1 1 1 0 0,0-1 0 0 0,-1 1-1 0 0,1-1 1 0 0,0 1 0 0 0,-1-1 0 0 0,1 1-1 0 0,-1-1 1 0 0,1 0 0 0 0,-1 1-1 0 0,1-1 1 0 0,-1 0 0 0 0,0 1-1 0 0,1-1 1 0 0,-1 0 0 0 0,0 0-1 0 0,1 1 1 0 0,-1-1 0 0 0,0 0 0 0 0,0 0-1 0 0,0 0 1 0 0,0 1 0 0 0,0-1-1 0 0,0 0 1 0 0,0 0 0 0 0,0 0-1 0 0,0 0 73 0 0,5-16-2485 0 0,-1 6-693 0 0,0 0-3552 0 0,-2 3-4475 0 0</inkml:trace>
  <inkml:trace contextRef="#ctx0" brushRef="#br0" timeOffset="319.503">443 1 12411 0 0,'0'0'1623'0'0,"0"0"-219"0"0,0 0-13 0 0,0 0 15 0 0,0 0-34 0 0,0 0-175 0 0,0 0-292 0 0,0 0-236 0 0,0 0-134 0 0,0 0-106 0 0,0 0-46 0 0,0 0-4 0 0,0 0 10 0 0,-3 6-5 0 0,-61 94 1234 0 0,-114 41-1870 0 0,160-101-1881 0 0,22-22-6998 0 0,1-14-2943 0 0</inkml:trace>
  <inkml:trace contextRef="#ctx0" brushRef="#br0" timeOffset="567.724">1 818 13067 0 0,'0'0'1978'0'0,"0"0"-643"0"0,0 0-309 0 0,0 0-12 0 0,0 0 72 0 0,0 0 30 0 0,0 0-35 0 0,0 0-88 0 0,0 0-163 0 0,0 0-179 0 0,34 6-171 0 0,107 17-148 0 0,-47-28 56 0 0,-74-1-305 0 0,208-33 556 0 0,-129 34-7889 0 0,-86 5-4686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3649 0 0,'0'0'3425'0'0,"0"0"-241"0"0,0 0-183 0 0,0 0-349 0 0,0 0-460 0 0,0 0-547 0 0,0 0-522 0 0,0 0-311 0 0,0 0-202 0 0,0 0-135 0 0,0 0-54 0 0,0 0-41 0 0,0 0-35 0 0,-35 16-44 0 0,-107 51-17 0 0,55-10 141 0 0,-18 35 47 0 0,104-92-475 0 0,1 1 1 0 0,0 0-1 0 0,-1 0 0 0 0,1-1 1 0 0,0 1-1 0 0,0 0 0 0 0,0 0 1 0 0,0-1-1 0 0,0 1 0 0 0,-1 0 1 0 0,2 0-1 0 0,-1 0 0 0 0,0-1 1 0 0,0 1-1 0 0,0 0 0 0 0,0 0 1 0 0,0 0-1 0 0,1-1 0 0 0,-1 1 1 0 0,0 0-1 0 0,1 0 0 0 0,-1-1 1 0 0,0 1-1 0 0,1 0 0 0 0,-1-1 1 0 0,1 1-1 0 0,-1-1 1 0 0,1 1-1 0 0,-1 0 0 0 0,1-1 1 0 0,0 1-1 0 0,-1-1 0 0 0,1 1 1 0 0,0-1-1 0 0,-1 0 0 0 0,1 1 1 0 0,0-1-1 0 0,0 0 0 0 0,-1 1 1 0 0,1-1-1 0 0,0 0 0 0 0,0 0 1 0 0,-1 0-1 0 0,1 0 0 0 0,0 0 1 0 0,0 0-1 0 0,0 0 0 0 0,0 0 3 0 0,52 9 36 0 0,-39-8-23 0 0,-6 0-7 0 0,1 0 0 0 0,-1 1 1 0 0,1 0-1 0 0,-1 0 0 0 0,1 0 0 0 0,-1 1 0 0 0,0 1 0 0 0,0-1 0 0 0,0 1 0 0 0,-1 1 0 0 0,0-1 0 0 0,1 1 0 0 0,-2 1 0 0 0,1-1 0 0 0,0 1 0 0 0,-1 0 0 0 0,0 0 0 0 0,-1 1 0 0 0,1 1-6 0 0,-4-3 15 0 0,-1-1 0 0 0,1 1 0 0 0,-2-1 0 0 0,1 1 0 0 0,0 0 0 0 0,-1 0 0 0 0,0-1 0 0 0,0 1-1 0 0,0 0 1 0 0,0 0 0 0 0,-1-1 0 0 0,0 1 0 0 0,0 0 0 0 0,0-1 0 0 0,-1 1 0 0 0,0-1 0 0 0,1 1 0 0 0,-1-1 0 0 0,-1 0 0 0 0,1 0 0 0 0,-1 0-1 0 0,0 0 1 0 0,1 0 0 0 0,-2-1 0 0 0,1 1 0 0 0,-3 2-15 0 0,-6 7 17 0 0,0-1-1 0 0,-1 0 1 0 0,0-1-1 0 0,-1 0 1 0 0,0-1 0 0 0,-1-1-1 0 0,-8 4-16 0 0,-66 6-823 0 0,88-44-4674 0 0,5 17 820 0 0,3 1-4725 0 0</inkml:trace>
  <inkml:trace contextRef="#ctx0" brushRef="#br0" timeOffset="370.01">894 19 12843 0 0,'0'0'1845'0'0,"0"0"-368"0"0,0 0 36 0 0,0 0 161 0 0,0 0-18 0 0,0 0-233 0 0,0 0-437 0 0,0 0-347 0 0,0 0-151 0 0,0 0-53 0 0,0 0-62 0 0,0 0-76 0 0,-29 21-70 0 0,-92 65-53 0 0,20-6 187 0 0,77-51-347 0 0,24-28-17 0 0,0 0 0 0 0,0 0 0 0 0,1 0 0 0 0,-1 0 0 0 0,0-1-1 0 0,0 1 1 0 0,0 0 0 0 0,1 0 0 0 0,-1 0 0 0 0,0-1 0 0 0,1 1 0 0 0,-1 0-1 0 0,1-1 1 0 0,-1 1 0 0 0,1 0 0 0 0,-1-1 0 0 0,1 1 0 0 0,-1 0 0 0 0,1-1 0 0 0,-1 1-1 0 0,1-1 1 0 0,0 1 0 0 0,0-1 0 0 0,-1 1 0 0 0,1-1 0 0 0,0 0 0 0 0,0 1-1 0 0,-1-1 1 0 0,1 0 0 0 0,0 0 0 0 0,0 1 0 0 0,0-1 0 0 0,-1 0 0 0 0,1 0 0 0 0,0 0-1 0 0,0 0 1 0 0,0 0 0 0 0,0 0 0 0 0,-1 0 0 0 0,1 0 0 0 0,0-1 0 0 0,0 1 3 0 0,61 1-7 0 0,-57-2 7 0 0,1 0 1 0 0,0 0 0 0 0,0 0 0 0 0,0 0 0 0 0,0 1 0 0 0,0 0 0 0 0,0 1 0 0 0,0-1 0 0 0,0 1 0 0 0,-1 0 0 0 0,1 0 0 0 0,0 1 0 0 0,0 0 0 0 0,-1 0 0 0 0,1 0-1 0 0,-1 1 1 0 0,0-1 0 0 0,1 1 0 0 0,-1 1 0 0 0,-1-1 0 0 0,1 1 0 0 0,0-1 0 0 0,-1 1 0 0 0,0 1 0 0 0,0-1 0 0 0,0 1 0 0 0,0-1 0 0 0,-1 1 0 0 0,1 1-1 0 0,-3-1 19 0 0,0 0 0 0 0,0-1 0 0 0,0 1 0 0 0,-1 0 0 0 0,1-1 0 0 0,-1 1 0 0 0,0 0 0 0 0,-1 0 0 0 0,1 0 1 0 0,-1-1-1 0 0,0 1 0 0 0,0 0 0 0 0,0-1 0 0 0,-1 1 0 0 0,0-1 0 0 0,1 1 0 0 0,-2-1 0 0 0,1 0 0 0 0,0 0 0 0 0,-1 0 1 0 0,0 0-1 0 0,0 0 0 0 0,0-1 0 0 0,-2 3-19 0 0,-93 76 220 0 0,87-74-214 0 0,-146 76-1152 0 0,157-84 1000 0 0,-2 0-320 0 0,1 0-9271 0 0,1-3-2533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0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4545 0 0,'0'0'1419'0'0,"0"0"-204"0"0,0 0-119 0 0,0 0 86 0 0,0 0 199 0 0,0 0 158 0 0,0 0 24 0 0,0 0-161 0 0,0 0-258 0 0,0 0-260 0 0,0 0-193 0 0,3-23-101 0 0,11-71-54 0 0,18 30 496 0 0,-11 41-593 0 0,2 0 1 0 0,1 2-1 0 0,1 0 1 0 0,0 2-1 0 0,7-3-439 0 0,-3 1 244 0 0,3-2 35 0 0,1 1 1 0 0,1 1 0 0 0,0 2-1 0 0,37-14-279 0 0,-68 32 14 0 0,0-1-1 0 0,-1 1 1 0 0,1 0-1 0 0,0 0 0 0 0,0 0 1 0 0,0 0-1 0 0,0 0 0 0 0,0 1 1 0 0,0-1-1 0 0,0 1 0 0 0,0 0 1 0 0,0 0-1 0 0,0 0 1 0 0,0 0-1 0 0,0 0 0 0 0,0 1 1 0 0,0-1-1 0 0,0 1 0 0 0,-1 0 1 0 0,1 0-1 0 0,0 0 1 0 0,0 0-1 0 0,0 1 0 0 0,-1-1 1 0 0,1 1-1 0 0,-1-1 0 0 0,1 1 1 0 0,-1 0-1 0 0,0 0 1 0 0,1 0-1 0 0,-1 0 0 0 0,0 1 1 0 0,-1-1-1 0 0,1 1 0 0 0,0-1 1 0 0,-1 1-1 0 0,1-1 1 0 0,-1 1-1 0 0,1 0-13 0 0,2 11 102 0 0,1 0 1 0 0,-2 1 0 0 0,0-1-1 0 0,-1 0 1 0 0,0 1-1 0 0,-1 0 1 0 0,-1-1-1 0 0,0 1 1 0 0,-1 1-103 0 0,1 11 78 0 0,-5 26 43 0 0,-1-1 0 0 0,-3 0 0 0 0,-3 0 0 0 0,-1 0-1 0 0,-15 34-120 0 0,18-55 23 0 0,-85 234 123 0 0,96-265-149 0 0,-1 0 1 0 0,0 0 0 0 0,1 0 0 0 0,-1 0 0 0 0,0 0-1 0 0,1 0 1 0 0,-1 0 0 0 0,0 1 0 0 0,0-1-1 0 0,1 0 1 0 0,-1 0 0 0 0,0 0 0 0 0,1 1 0 0 0,-1-1-1 0 0,0 0 1 0 0,0 0 0 0 0,0 0 0 0 0,1 1 2 0 0,26-38 53 0 0,19-32-1 0 0,57-83-33 0 0,71-77-19 0 0,-157 208 3 0 0,2 1 0 0 0,0 1 0 0 0,0 0 0 0 0,2 1 0 0 0,0 1 0 0 0,12-6-3 0 0,-32 23 0 0 0,0-1-1 0 0,-1 0 1 0 0,1 0-1 0 0,0 1 1 0 0,0-1 0 0 0,0 0-1 0 0,0 1 1 0 0,0-1-1 0 0,0 1 1 0 0,0-1-1 0 0,0 1 1 0 0,0-1-1 0 0,0 1 1 0 0,0 0-1 0 0,0 0 1 0 0,0-1 0 0 0,1 1-1 0 0,-1 0 1 0 0,0 0-1 0 0,0 0 1 0 0,0 0-1 0 0,0 0 1 0 0,0 0-1 0 0,0 1 1 0 0,1-1-1 0 0,-1 0 1 0 0,0 1 0 0 0,0-1-1 0 0,0 0 1 0 0,0 1-1 0 0,0 0 1 0 0,0-1-1 0 0,0 1 1 0 0,0-1-1 0 0,-1 1 1 0 0,1 0-1 0 0,0 0 1 0 0,0-1 0 0 0,0 1-1 0 0,-1 0 1 0 0,1 0-1 0 0,0 0 1 0 0,-1 0-1 0 0,1 0 1 0 0,-1 0-1 0 0,1 0 1 0 0,-1 0 0 0 0,1 0-1 0 0,-1 0 1 0 0,0 0-1 0 0,0 0 1 0 0,1 1-1 0 0,-1-1 1 0 0,1 36 48 0 0,-1 0-1 0 0,-2 0 1 0 0,-1-1-1 0 0,-2 1 1 0 0,-9 32-48 0 0,-10 92 82 0 0,23-160-83 0 0,1 1 0 0 0,0-1-1 0 0,0 0 1 0 0,-1 0 0 0 0,1 0-1 0 0,0 0 1 0 0,0 0 0 0 0,0 0 0 0 0,0 1-1 0 0,0-1 1 0 0,0 0 0 0 0,1 0-1 0 0,-1 0 1 0 0,0 0 0 0 0,0 0-1 0 0,1 0 1 0 0,-1 1 0 0 0,1-1-1 0 0,-1 0 1 0 0,1 0 0 0 0,0 0-1 0 0,-1-1 1 0 0,1 1 0 0 0,0 0 0 0 0,-1 0-1 0 0,1 0 1 0 0,0 0 0 0 0,0-1-1 0 0,0 1 1 0 0,0 0 0 0 0,0-1-1 0 0,0 1 1 0 0,0-1 0 0 0,0 1-1 0 0,0-1 1 0 0,0 1 0 0 0,0-1-1 0 0,0 0 1 0 0,0 1 0 0 0,1-1 0 0 0,-1 0-1 0 0,0 0 1 0 0,0 0 0 0 0,0 0-1 0 0,0 0 1 0 0,0 0 0 0 0,1 0-1 0 0,-1 0 1 0 0,0-1 0 0 0,0 1-1 0 0,0 0 1 0 0,0-1 0 0 0,0 1-1 0 0,0-1 1 0 0,0 1 0 0 0,0-1 0 0 0,0 1-1 0 0,0-1 1 0 0,0 0 0 0 0,0 0-1 0 0,0 1 1 0 0,0-1 0 0 0,0 0 1 0 0,26-19 10 0 0,0-1 0 0 0,-2-1 1 0 0,0-1-1 0 0,-1-1 0 0 0,-2-1 1 0 0,14-20-11 0 0,38-40 10 0 0,168-134-5 0 0,-236 214-5 0 0,0 0 0 0 0,0 1 1 0 0,0 0-1 0 0,0 0 0 0 0,1 1 0 0 0,0 0 0 0 0,-1 0 1 0 0,1 0-1 0 0,0 1 0 0 0,1 0 0 0 0,-1 0 0 0 0,0 1 1 0 0,3 0-1 0 0,-9 2 2 0 0,0 0 1 0 0,1 1 0 0 0,-1-1-1 0 0,0 0 1 0 0,0 1 0 0 0,0-1-1 0 0,0 1 1 0 0,0 0 0 0 0,-1-1 0 0 0,1 1-1 0 0,0 0 1 0 0,-1-1 0 0 0,1 1-1 0 0,-1 0 1 0 0,0 0 0 0 0,1-1-1 0 0,-1 1 1 0 0,0 0 0 0 0,0 0-1 0 0,0-1 1 0 0,0 1 0 0 0,-1 0 0 0 0,1 0-1 0 0,0 0 1 0 0,-1 0-3 0 0,1 3 15 0 0,-3 23 30 0 0,0-1 0 0 0,-2-1 0 0 0,-1 1 0 0 0,-1 0 0 0 0,-1-1 0 0 0,-2-1 0 0 0,-9 20-45 0 0,-22 66 96 0 0,21 10-1503 0 0,32-109-2011 0 0,-3-12-639 0 0,-5 0 743 0 0,4 0-8308 0 0</inkml:trace>
  <inkml:trace contextRef="#ctx0" brushRef="#br0" timeOffset="382.801">2215 176 9890 0 0,'0'0'2933'0'0,"0"0"-1014"0"0,0 0-523 0 0,0 0-113 0 0,0 0-44 0 0,0 0-64 0 0,0 0-140 0 0,-31 17-175 0 0,-100 55-160 0 0,54-10 109 0 0,62-44-608 0 0,-6 4 9 0 0,1 0 0 0 0,1 2 0 0 0,1 0 1 0 0,1 2-1 0 0,1-1 0 0 0,1 2 0 0 0,2 0 0 0 0,-3 8-210 0 0,14-32 15 0 0,1 1-1 0 0,-1 0 0 0 0,0-1 1 0 0,1 1-1 0 0,0 0 1 0 0,0 0-1 0 0,0 0 0 0 0,0 0 1 0 0,1 0-1 0 0,0 0 0 0 0,0 0 1 0 0,0 0-1 0 0,0 0 0 0 0,0 0 1 0 0,1 0-1 0 0,0 0 1 0 0,-1 0-1 0 0,2-1 0 0 0,-1 1 1 0 0,0 0-1 0 0,1 0 0 0 0,0-1 1 0 0,-1 1-1 0 0,1-1 0 0 0,1 1 1 0 0,-1-1-1 0 0,0 0 1 0 0,1 0-1 0 0,0 0 0 0 0,0 0 1 0 0,0-1-1 0 0,0 1 0 0 0,0-1 1 0 0,0 1-1 0 0,1-1 0 0 0,-1 0 1 0 0,1-1-1 0 0,-1 1 1 0 0,2 0-16 0 0,12 0 50 0 0,-1-1-1 0 0,0 0 0 0 0,1-1 0 0 0,-1-1 0 0 0,0-1 1 0 0,0 0-1 0 0,0-1 0 0 0,0-1 0 0 0,0 0 0 0 0,0-1 1 0 0,-1-1-1 0 0,0 0 0 0 0,0-1 0 0 0,-1-1 0 0 0,0 0 1 0 0,0-1-1 0 0,-1 0 0 0 0,0-1 0 0 0,0-1 0 0 0,-1 0 1 0 0,-1-1-1 0 0,2-3-48 0 0,16-15 61 0 0,-1-1 0 0 0,-2-2 0 0 0,-1-1 0 0 0,16-31-61 0 0,-9 16 45 0 0,-21 37-31 0 0,-12 21-35 0 0,-10 22 5 0 0,-8 11-42 0 0,12-29-38 0 0,1 0 0 0 0,0 0 0 0 0,0 1 1 0 0,1 0-1 0 0,1 0 0 0 0,1 0 0 0 0,0 0 0 0 0,0 0 1 0 0,2 1-1 0 0,0-1 0 0 0,0 1 0 0 0,2 5 96 0 0,33 12-3520 0 0,-17-28-177 0 0,-1-3-3302 0 0,-5-1-4177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4513 7474 0 0,'0'0'1387'0'0,"0"0"-199"0"0,0 0 39 0 0,0 0 170 0 0,0 0 125 0 0,0 0-18 0 0,0 0-210 0 0,0 0-284 0 0,0 0-254 0 0,0 0-219 0 0,0 0-158 0 0,-5 0-68 0 0,-15 0-21 0 0,15 0 5 0 0,5 0 14 0 0,0 0-43 0 0,0 0-22 0 0,0 0 4 0 0,0 0 16 0 0,0 0 49 0 0,0 0 57 0 0,0 0 18 0 0,11-23 928 0 0,9-38-625 0 0,-20 60-532 0 0,0 1 26 0 0,0 0 4 0 0,0 0 11 0 0,0 0-14 0 0,0 0-19 0 0,0 0-18 0 0,0 0 0 0 0,-16 20-550 0 0,9-3-3124 0 0,2-5-5139 0 0,2-2-3790 0 0</inkml:trace>
  <inkml:trace contextRef="#ctx0" brushRef="#br0" timeOffset="481.957">328 4966 14315 0 0,'0'0'1551'0'0,"0"0"-409"0"0,0 0-166 0 0,0 0 35 0 0,0 0 34 0 0,0 0-42 0 0,0 0-176 0 0,0 0-218 0 0,0 0-176 0 0,0 0-127 0 0,0 0-68 0 0,0 0-33 0 0,0 0-8 0 0,5-4 989 0 0,10-11 879 0 0,-13 8-1393 0 0,-18 18-284 0 0,-29 40-127 0 0,58-58-852 0 0,8-3-1548 0 0,-11 6-2283 0 0,-4 0-7774 0 0</inkml:trace>
  <inkml:trace contextRef="#ctx0" brushRef="#br0" timeOffset="1617.031">5729 4406 11218 0 0,'0'0'1857'0'0,"0"0"-249"0"0,0 0-162 0 0,0 0-67 0 0,0 0-38 0 0,0 0-156 0 0,0 0-269 0 0,0 0-251 0 0,0 0-247 0 0,0 0-174 0 0,0 0-94 0 0,-1 2-10 0 0,4 88 1544 0 0,-3 219 481 0 0,-29 75-1830 0 0,36-278-1615 0 0,-3-102 310 0 0,-3-4-3416 0 0,-1 0-4192 0 0,0 0-2655 0 0</inkml:trace>
  <inkml:trace contextRef="#ctx0" brushRef="#br0" timeOffset="3795.581">5632 4399 6817 0 0,'0'0'1475'0'0,"0"0"-342"0"0,0 0-205 0 0,0 0 7 0 0,0 0 58 0 0,0 0-2 0 0,0 0-57 0 0,0 0-78 0 0,0 0-76 0 0,0 0-65 0 0,0 0-82 0 0,0 0-73 0 0,30-9-35 0 0,94-29-7 0 0,-36 25 693 0 0,-65 14-825 0 0,151 21 1709 0 0,-122-9-1796 0 0,0-2 1 0 0,0-3-1 0 0,1-2 1 0 0,0-2-1 0 0,0-3 1 0 0,0-2-1 0 0,18-4-299 0 0,144-32 266 0 0,79-3-290 0 0,-21 40 172 0 0,-273 0-151 0 0,0 0 11 0 0,0 0 13 0 0,0 0 6 0 0,0 0 9 0 0,0 0-1 0 0,0 0 2 0 0,0 0-6 0 0,0 0-9 0 0,0 0 10 0 0,0 0-13 0 0,0 0-10 0 0,0 0-3 0 0,0 0-9 0 0,0 0 6 0 0,0 0-9 0 0,20 3 1861 0 0,-26 53-1394 0 0,-19 172 47 0 0,6-69-341 0 0,-10 164-25 0 0,-6-95-10 0 0,13-148 93 0 0,17 28 30 0 0,5-108-263 0 0,0 0-2 0 0,0 0 15 0 0,-12 0 1043 0 0,-81-8-989 0 0,-364 5-97 0 0,120 7 10 0 0,254-26 60 0 0,26 18-22 0 0,-1 2 0 0 0,0 3 0 0 0,1 2 0 0 0,-18 6-10 0 0,-73-9 23 0 0,48-7 21 0 0,35-1-27 0 0,65 8-27 0 0,0 0 20 0 0,0 0 5 0 0,0 0-4 0 0,0 0 6 0 0,0 0 6 0 0,0 0-27 0 0,3-12 34 0 0,0 0 0 0 0,1 0 0 0 0,1 0 0 0 0,0 0 0 0 0,0 0 1 0 0,1 1-1 0 0,1 0 0 0 0,-1 1 0 0 0,8-8-30 0 0,-10 12-11 0 0,0-2-50 0 0,-1 1 0 0 0,0-1-1 0 0,0 0 1 0 0,0 0 0 0 0,-1 0 0 0 0,-1 0 0 0 0,1 0 0 0 0,-1 0 0 0 0,0-1 0 0 0,-1 1-1 0 0,0 0 1 0 0,-1-2 61 0 0,-7-2-1497 0 0,3 8-605 0 0,2-3-4505 0 0,3 3-5491 0 0</inkml:trace>
  <inkml:trace contextRef="#ctx0" brushRef="#br0" timeOffset="4619.676">6053 5294 10202 0 0,'0'0'2591'0'0,"0"0"-681"0"0,0 0-302 0 0,0 0-1 0 0,0 0 74 0 0,0 0-47 0 0,0 0-223 0 0,0 0-267 0 0,0 0-304 0 0,0 0-208 0 0,0 0-114 0 0,0 0-69 0 0,0 0-32 0 0,0-13-43 0 0,3-93 470 0 0,6 75-747 0 0,1 0 0 0 0,2 0-1 0 0,1 1 1 0 0,2 0 0 0 0,1 1 0 0 0,1 1 0 0 0,1 1 0 0 0,1 0-1 0 0,2 2 1 0 0,12-12-97 0 0,62-52 50 0 0,-91 86-58 0 0,-4 2-23 0 0,0 1 1 0 0,0 0-10 0 0,4 34-37 0 0,2 57 178 0 0,-7-81-101 0 0,0-1 0 0 0,0 1 0 0 0,1-1 1 0 0,1 1-1 0 0,0-1 0 0 0,0 0 0 0 0,1 1 0 0 0,0-1 1 0 0,1 0-1 0 0,-1 0 0 0 0,2 0 0 0 0,0 0 1 0 0,0-1-1 0 0,0 1 0 0 0,1-1 0 0 0,1 2 0 0 0,-3-10 5 0 0,0 1 0 0 0,-1 0 0 0 0,1-1-1 0 0,0 1 1 0 0,0-1 0 0 0,0 0 0 0 0,0 0-1 0 0,0 0 1 0 0,-1 0 0 0 0,1-1 0 0 0,0 1 0 0 0,0-1-1 0 0,0 0 1 0 0,-1 0 0 0 0,1 0 0 0 0,0 0 0 0 0,-1 0-1 0 0,1 0 1 0 0,-1-1 0 0 0,1 1 0 0 0,-1-1-1 0 0,0 0 1 0 0,0 1 0 0 0,0-1 0 0 0,0 0 0 0 0,0 0-1 0 0,0-1 1 0 0,0 1 0 0 0,0 0 0 0 0,-1-1-5 0 0,0 2-1 0 0,41-38 9 0 0,-2-2 1 0 0,-2-2-1 0 0,21-33-8 0 0,-59 77-3 0 0,0-1-1 0 0,1 0 1 0 0,-1 0-1 0 0,0 1 1 0 0,0-1-1 0 0,0 0 1 0 0,0 0-1 0 0,1 0 1 0 0,-1 1-1 0 0,0-1 1 0 0,0 0-1 0 0,0 0 1 0 0,1 0-1 0 0,-1 0 1 0 0,0 1-1 0 0,0-1 1 0 0,0 0 0 0 0,1 0-1 0 0,-1 0 1 0 0,0 0-1 0 0,0 0 1 0 0,1 0-1 0 0,-1 0 1 0 0,0 0-1 0 0,1 0 1 0 0,-1 0-1 0 0,0 0 1 0 0,0 0-1 0 0,1 0 1 0 0,-1 0-1 0 0,0 0 1 0 0,0 0-1 0 0,1 0 1 0 0,-1 0-1 0 0,0 0 1 0 0,0 0-1 0 0,1 0 1 0 0,-1 0 3 0 0,0 15 24 0 0,15 263 12 0 0,-15-273-128 0 0,5 50-90 0 0,4-23-2902 0 0,0-24-6145 0 0,-5-8-3069 0 0</inkml:trace>
  <inkml:trace contextRef="#ctx0" brushRef="#br0" timeOffset="4873.21">6887 5058 16315 0 0,'0'0'1466'0'0,"0"0"-331"0"0,0 0 0 0 0,0 0 116 0 0,0 0 44 0 0,0 0-103 0 0,0 0-248 0 0,0 0-237 0 0,0 0-169 0 0,0 0-93 0 0,0 0-84 0 0,0 0-81 0 0,0 0-76 0 0,-7 26-51 0 0,-20 79-21 0 0,1 0 382 0 0,2-76-974 0 0,23-29 80 0 0,1 0-280 0 0,0-7-8362 0 0,0 3-3050 0 0</inkml:trace>
  <inkml:trace contextRef="#ctx0" brushRef="#br0" timeOffset="8661.937">5602 4863 0 0 0,'0'0'1022'0'0,"0"0"783"0"0,0 0 154 0 0,0 0-128 0 0,0 0-184 0 0,0 0-174 0 0,0 0-96 0 0,0 0-124 0 0,0 0-122 0 0,0 0-107 0 0,3-1-88 0 0,11-1-21 0 0,-11 1 1 0 0,-3 1-12 0 0,0 0-22 0 0,-22 0 1390 0 0,-25-8-1621 0 0,-1 3-1 0 0,0 2 1 0 0,0 2-1 0 0,-17 3-650 0 0,-7-1 452 0 0,-607 43 1678 0 0,393-59-1112 0 0,55 4-393 0 0,51 26-298 0 0,145-15-231 0 0,-52-1 135 0 0,29-5-131 0 0,-53 5 181 0 0,111 1-248 0 0,0 0-14 0 0,0 0-12 0 0,0 0-13 0 0,0 0 1 0 0,0 0 8 0 0,0 0-9 0 0,0 0 1 0 0,0 0 13 0 0,0 0 12 0 0,0 0-3 0 0,0 0-2 0 0,0 0 1 0 0,0 0 19 0 0,0 0-23 0 0,0 0-14 0 0,0 0 10 0 0,0 0-20 0 0,0 0-30 0 0,0 0 18 0 0,0 0 34 0 0,0 0 30 0 0,0 0-22 0 0,0 0-4 0 0,0 0-3 0 0,0 0-23 0 0,0 0-8 0 0,0 0 9 0 0,0 0 7 0 0,13-27 458 0 0,84-261-413 0 0,-44 128-58 0 0,-50 153 19 0 0,-2 5-116 0 0,-1 24 4 0 0,11 43 136 0 0,3 1 0 0 0,3-2 0 0 0,8 19-26 0 0,109 223 33 0 0,-126-282-14 0 0,-1 1 1 0 0,-1-1-1 0 0,-1 2 1 0 0,-1-1-1 0 0,-1 0 1 0 0,-1 1-1 0 0,-2 15-19 0 0,0-40 15 0 0,0 0 3 0 0,0 1-12 0 0,0-1 6 0 0,0-1 18 0 0,0 0-7 0 0,0 0 8 0 0,0 0 9 0 0,0 0 9 0 0,0 0 12 0 0,0 0 6 0 0,0 0 6 0 0,0 0-10 0 0,0 0 5 0 0,0 0-5 0 0,0 0-8 0 0,-22-19 146 0 0,-61-62-201 0 0,49 47 0 0 0,-176-156-9 0 0,120 120-65 0 0,81 62-53 0 0,-16-10-2637 0 0,30 32-9409 0 0,-3-10-483 0 0</inkml:trace>
  <inkml:trace contextRef="#ctx0" brushRef="#br0" timeOffset="9312.949">2999 4189 12059 0 0,'0'0'1393'0'0,"0"0"42"0"0,0 0 32 0 0,0 0 36 0 0,0 0 15 0 0,0 0-77 0 0,0 0-160 0 0,0 0-206 0 0,0 0-211 0 0,0 0-231 0 0,0 0-193 0 0,0 0-142 0 0,0 0-94 0 0,-7-3-47 0 0,-23-8 45 0 0,23 45 768 0 0,12 440 1395 0 0,-23-109-1988 0 0,12-289-647 0 0,6-76 163 0 0,0 0-24 0 0,0 0-11 0 0,0 0-26 0 0,0 0-6 0 0,0 0-26 0 0,0 0-65 0 0,6-26-2076 0 0,-1 5 655 0 0,2-13-1385 0 0,-4 9-4254 0 0,-1 10-4389 0 0</inkml:trace>
  <inkml:trace contextRef="#ctx0" brushRef="#br0" timeOffset="9964.804">2651 4278 3601 0 0,'0'0'1444'0'0,"0"0"-106"0"0,0 0 15 0 0,0 0 146 0 0,0 0 240 0 0,0 0 120 0 0,0 0-48 0 0,0 0-188 0 0,0 0-290 0 0,0 0-233 0 0,0 0-181 0 0,0 0-108 0 0,0 0-54 0 0,-11-7-50 0 0,-35-17-40 0 0,38 17 5757 0 0,13 4-4891 0 0,17 3-2754 0 0,-20 0 1822 0 0,120-6 0 0 0,-1-5 0 0 0,90-22-601 0 0,-34 5 228 0 0,-31 14-43 0 0,-145 14-174 0 0,-1 0 28 0 0,0 0-11 0 0,0 0-3 0 0,0 0 3 0 0,0 0-5 0 0,0 0 9 0 0,0 0-8 0 0,0 0 8 0 0,0 0-12 0 0,0 0-4 0 0,0 0 1 0 0,0 0 3 0 0,0 0-15 0 0,0 0-22 0 0,0 0 1 0 0,0 0 5 0 0,0 0-3 0 0,0 0-6 0 0,-4-3-1297 0 0,4 2-5823 0 0,0 1-5228 0 0</inkml:trace>
  <inkml:trace contextRef="#ctx0" brushRef="#br0" timeOffset="-22533.575">142 518 3449 0 0,'0'0'2459'0'0,"0"0"-1794"0"0,0 0-293 0 0,0 0 419 0 0,0 0 456 0 0,36-22 339 0 0,117-71 94 0 0,102-50 2945 0 0,-226 126-4287 0 0,294-193 3178 0 0,-290 177-2298 0 0,-32 56 1303 0 0,-13 41-2263 0 0,-33 189 593 0 0,5 62-851 0 0,23-104 258 0 0,-49 453 150 0 0,-30-219-258 0 0,76-375-143 0 0,20-70-30 0 0,0 0 1 0 0,-1 0-1 0 0,1-1 0 0 0,0 1 0 0 0,0 0 1 0 0,0 0-1 0 0,0 0 0 0 0,-1 0 1 0 0,1 0-1 0 0,0 0 0 0 0,0 0 1 0 0,0-1-1 0 0,-1 1 0 0 0,1 0 0 0 0,0 0 1 0 0,0 0-1 0 0,0 0 0 0 0,-1 0 1 0 0,1 0-1 0 0,0 0 0 0 0,0 0 1 0 0,0 0-1 0 0,-1 0 0 0 0,1 0 1 0 0,0 0-1 0 0,0 0 0 0 0,0 0 0 0 0,-1 1 1 0 0,1-1-1 0 0,0 0 0 0 0,0 0 23 0 0,4-24-478 0 0,5-35-1340 0 0,-8 33-1531 0 0,0 5-2554 0 0,-1 6-5803 0 0</inkml:trace>
  <inkml:trace contextRef="#ctx0" brushRef="#br0" timeOffset="-22244.967">335 1255 18020 0 0,'0'0'307'0'0,"0"0"43"0"0,0 0 74 0 0,0 0 271 0 0,0 0 235 0 0,0 0 94 0 0,0 0-77 0 0,38-19-183 0 0,122-60-156 0 0,-32 26 212 0 0,121-21-680 0 0,-140 63-7624 0 0,-91 11-4188 0 0</inkml:trace>
  <inkml:trace contextRef="#ctx0" brushRef="#br0" timeOffset="-21998.919">1250 1641 13035 0 0,'0'0'773'0'0,"0"0"-161"0"0,0 0 69 0 0,0 0 348 0 0,0 0 275 0 0,0 0 67 0 0,0 0-196 0 0,0 0-307 0 0,0 0-257 0 0,0 0-156 0 0,0 0-80 0 0,0 0-59 0 0,0 0-13 0 0,2-18-1 0 0,28-143 580 0 0,-18 119-676 0 0,2 2-1 0 0,1-1 1 0 0,3 2 0 0 0,1 1 0 0 0,2 0 0 0 0,14-18-206 0 0,-31 50-81 0 0,-1 0 1 0 0,2 1 0 0 0,-1-1-1 0 0,1 1 1 0 0,-1 0 0 0 0,1 1-1 0 0,1-1 1 0 0,-1 1 0 0 0,1 0-1 0 0,-1 0 1 0 0,1 1 0 0 0,0 0-1 0 0,1 0 1 0 0,-1 0-1 0 0,0 1 1 0 0,5-2 80 0 0,3 21-5147 0 0,-12-8-2371 0 0,0-1-3858 0 0</inkml:trace>
  <inkml:trace contextRef="#ctx0" brushRef="#br0" timeOffset="-21695.268">1670 1354 7026 0 0,'0'0'1856'0'0,"0"0"-138"0"0,0 0-91 0 0,0 0-100 0 0,0 0-146 0 0,0 0-163 0 0,0 0-167 0 0,0 0-167 0 0,0 0-103 0 0,0 0-120 0 0,32-6-104 0 0,101-20-53 0 0,-131 26-479 0 0,0 0 0 0 0,0 0-1 0 0,1 0 1 0 0,-1 0 0 0 0,0 0-1 0 0,0 0 1 0 0,0-1 0 0 0,0 1 0 0 0,0-1-1 0 0,0 1 1 0 0,0-1 0 0 0,0 0-1 0 0,0 0 1 0 0,0 0 0 0 0,0 0 0 0 0,0 0-1 0 0,0 0 1 0 0,-1 0 0 0 0,1-1-1 0 0,0 1 1 0 0,-1-1 0 0 0,1 1 0 0 0,-1-1-1 0 0,0 0 1 0 0,1 1 0 0 0,-1-1-1 0 0,0-1-24 0 0,2-5 147 0 0,0 3-62 0 0,0 0 0 0 0,0 0 0 0 0,-1-1 0 0 0,0 1 0 0 0,0-1 0 0 0,-1 0 0 0 0,1 1 0 0 0,-1-1 0 0 0,0 0 0 0 0,-1 0 0 0 0,1 0 0 0 0,-1 0 0 0 0,-1 0 0 0 0,1 0-85 0 0,0 4 1 0 0,-1 0 1 0 0,1 0-1 0 0,-1 0 1 0 0,1-1-1 0 0,-1 1 1 0 0,0 0 0 0 0,0 0-1 0 0,0 0 1 0 0,0 0-1 0 0,0 1 1 0 0,-1-1-1 0 0,1 0 1 0 0,0 0 0 0 0,-1 1-1 0 0,1-1 1 0 0,-1 1-1 0 0,0-1 1 0 0,1 1-1 0 0,-1 0 1 0 0,0-1 0 0 0,0 1-1 0 0,0 0 1 0 0,0 0-1 0 0,0 1 1 0 0,0-1-1 0 0,0 0 1 0 0,0 1 0 0 0,0-1-1 0 0,-1 1 1 0 0,1-1-1 0 0,0 1 1 0 0,0 0-1 0 0,0 0 1 0 0,0 0 0 0 0,-1 0-1 0 0,1 1 1 0 0,0-1-1 0 0,-1 1-1 0 0,-8 2-25 0 0,0 2 0 0 0,1 0-1 0 0,-1 0 1 0 0,1 0 0 0 0,0 2 0 0 0,0-1-1 0 0,1 1 1 0 0,0 0 0 0 0,0 1 0 0 0,1 0-1 0 0,0 1 1 0 0,0 0 0 0 0,1 0 0 0 0,0 0-1 0 0,1 1 1 0 0,0 0 0 0 0,0 0-1 0 0,-2 7 26 0 0,3-8 11 0 0,0 1-1 0 0,1-1 0 0 0,0 1 0 0 0,1-1 0 0 0,-1 1 0 0 0,2 0 0 0 0,0 1 0 0 0,0-1 0 0 0,1 0 0 0 0,0 0 1 0 0,1 1-1 0 0,0-1 0 0 0,0 0 0 0 0,2 6-10 0 0,-1-11 1 0 0,1 0 0 0 0,-1 0 0 0 0,1 0 0 0 0,0-1 0 0 0,1 1 1 0 0,-1 0-1 0 0,1-1 0 0 0,0 0 0 0 0,0 0 0 0 0,0 0 0 0 0,1 0 0 0 0,-1 0 0 0 0,1 0 0 0 0,0-1 1 0 0,0 0-1 0 0,0 0 0 0 0,1 0 0 0 0,-1 0 0 0 0,1-1 0 0 0,-1 0 0 0 0,1 0 0 0 0,0 0 1 0 0,0 0-1 0 0,0-1 0 0 0,0 1 0 0 0,3-1-1 0 0,4 1-54 0 0,0 0-1 0 0,0 0 1 0 0,0-2 0 0 0,0 1-1 0 0,0-2 1 0 0,0 1 0 0 0,0-2 0 0 0,0 1-1 0 0,0-2 1 0 0,-1 0 0 0 0,2 0 54 0 0,60-26-2324 0 0,-27 8-7100 0 0,-34 16-801 0 0</inkml:trace>
  <inkml:trace contextRef="#ctx0" brushRef="#br0" timeOffset="-21350.959">2115 1435 3889 0 0,'0'0'2954'0'0,"0"0"-1282"0"0,0 0-70 0 0,0 0 182 0 0,0 0-38 0 0,0 0-127 0 0,0 0-193 0 0,0 0-220 0 0,0 0-164 0 0,0 0-147 0 0,33-12-148 0 0,100-40-132 0 0,-39-2 606 0 0,-87 49-1181 0 0,0 1 0 0 0,-1-1 0 0 0,0 0 0 0 0,0 0-1 0 0,0-1 1 0 0,-1 0 0 0 0,0 0 0 0 0,0 0 0 0 0,0-1 0 0 0,-1 1 0 0 0,0-1 0 0 0,0 0-1 0 0,0 0 1 0 0,-1-1 0 0 0,0 1 0 0 0,-1-1 0 0 0,0 1 0 0 0,0-1 0 0 0,0-7-40 0 0,-2 13-13 0 0,-1 0 0 0 0,1 0 0 0 0,-1 0 0 0 0,0 0 0 0 0,0 0 0 0 0,0 0 0 0 0,0 0 0 0 0,0 0 0 0 0,0 1 0 0 0,0-1 0 0 0,-1 0 0 0 0,1 1 0 0 0,0-1 1 0 0,-1 1-1 0 0,0-1 0 0 0,1 1 0 0 0,-1 0 0 0 0,0 0 0 0 0,0 0 0 0 0,1 0 0 0 0,-1 0 0 0 0,0 0 0 0 0,0 0 0 0 0,0 1 0 0 0,0-1 0 0 0,0 1 0 0 0,0-1 0 0 0,0 1 1 0 0,-1 0-1 0 0,1 0 0 0 0,-1 0 13 0 0,-69-1-721 0 0,61 5 715 0 0,-1 0 0 0 0,0 1 0 0 0,1 0 0 0 0,0 1 0 0 0,0 0 0 0 0,1 1 0 0 0,0 0 0 0 0,0 1 0 0 0,0 0 0 0 0,1 0 0 0 0,0 1 0 0 0,1 0 0 0 0,0 1 0 0 0,0 0 0 0 0,1 0 0 0 0,1 0 0 0 0,-1 1 0 0 0,2 0 0 0 0,-1 0 0 0 0,2 1 0 0 0,-1-1-1 0 0,2 1 1 0 0,-1 0 0 0 0,2 0 0 0 0,0 1 0 0 0,0-1 0 0 0,1 8 6 0 0,1-15 12 0 0,0 0-1 0 0,1 0 1 0 0,0 0-1 0 0,0 0 1 0 0,0 0-1 0 0,0-1 1 0 0,1 1-1 0 0,0 0 1 0 0,0-1-1 0 0,0 1 0 0 0,1-1 1 0 0,-1 0-1 0 0,1 1 1 0 0,0-1-1 0 0,0-1 1 0 0,1 1-1 0 0,-1 0 1 0 0,1-1-1 0 0,0 0 1 0 0,0 0-1 0 0,0 0 1 0 0,0 0-1 0 0,0 0 1 0 0,1-1-1 0 0,-1 0 1 0 0,1 0-1 0 0,-1 0 0 0 0,1-1 1 0 0,0 1-1 0 0,2-1-11 0 0,15 6-33 0 0,1-2 0 0 0,0 0 0 0 0,0-1 0 0 0,1-2 0 0 0,-1 0 0 0 0,1-2 0 0 0,18-1 33 0 0,43-8-5773 0 0,-62 5-5353 0 0</inkml:trace>
  <inkml:trace contextRef="#ctx0" brushRef="#br0" timeOffset="-19713.156">3737 213 9058 0 0,'0'0'2194'0'0,"0"0"-242"0"0,0 0-293 0 0,0 0-171 0 0,0 0-57 0 0,0 0-93 0 0,0 0-190 0 0,0 0-209 0 0,0 0-248 0 0,0 0-210 0 0,0 0-140 0 0,0 0-41 0 0,-4-5 28 0 0,1 3-280 0 0,3 2-36 0 0,0 1 0 0 0,0-1 0 0 0,0 1 0 0 0,0-1 0 0 0,0 1 0 0 0,0-1 0 0 0,0 1 1 0 0,0-1-1 0 0,-1 1 0 0 0,1-1 0 0 0,0 1 0 0 0,0-1 0 0 0,0 1 0 0 0,-1-1 0 0 0,1 0 0 0 0,0 1 1 0 0,0-1-1 0 0,-1 1 0 0 0,1-1 0 0 0,0 0 0 0 0,-1 1 0 0 0,1-1 0 0 0,-1 0 0 0 0,1 1 1 0 0,0-1-1 0 0,-1 0 0 0 0,1 0 0 0 0,-1 1 0 0 0,1-1 0 0 0,-1 0 0 0 0,1 0 0 0 0,-1 0 0 0 0,1 0 1 0 0,-1 0-1 0 0,1 0 0 0 0,0 1 0 0 0,-1-1 0 0 0,1 0 0 0 0,-1 0 0 0 0,1-1 0 0 0,-1 1 1 0 0,1 0-1 0 0,-1 0 0 0 0,1 0 0 0 0,-1 0 0 0 0,1 0 0 0 0,-1 0 0 0 0,1-1 0 0 0,-1 1 0 0 0,1 0 1 0 0,-1 0-1 0 0,1-1 0 0 0,0 1 0 0 0,-1 0 0 0 0,1-1 0 0 0,0 1 0 0 0,-1 0 0 0 0,1-1-12 0 0,9 248 1615 0 0,8 105-711 0 0,-16 7-904 0 0,-1-236 37 0 0,0-123-25 0 0,8-19 269 0 0,-2 2-286 0 0,1 0 0 0 0,0 1 0 0 0,2 0 1 0 0,0 1-1 0 0,0 0 0 0 0,2 0 0 0 0,-1 1 0 0 0,2 1 0 0 0,10-10 5 0 0,-4 5-12 0 0,2 1-1 0 0,0 0 1 0 0,1 2-1 0 0,0 0 1 0 0,1 2-1 0 0,1 0 1 0 0,0 2-1 0 0,1 0 1 0 0,0 2-1 0 0,0 0 1 0 0,1 2-1 0 0,0 0 1 0 0,1 2-1 0 0,-1 1 1 0 0,1 1-1 0 0,19 1 13 0 0,-38 3 2 0 0,-1 1 0 0 0,1 0 1 0 0,0 1-1 0 0,-1 0 0 0 0,0 0 0 0 0,1 0 0 0 0,-1 1 1 0 0,0 0-1 0 0,-1 0 0 0 0,1 0 0 0 0,-1 1 0 0 0,0-1 1 0 0,0 2-1 0 0,0-1 0 0 0,-1 0 0 0 0,0 1 0 0 0,0 0 1 0 0,0 0-1 0 0,-1 0 0 0 0,1 0 0 0 0,-2 0 0 0 0,1 1 1 0 0,-1 0-1 0 0,0-1 0 0 0,0 1 0 0 0,-1 0 0 0 0,1 0 1 0 0,-2 0-1 0 0,1 0 0 0 0,-1 0 0 0 0,0 0 0 0 0,0 0 1 0 0,-1 0-1 0 0,0 0 0 0 0,0 0 0 0 0,-1 0 0 0 0,0-1 1 0 0,0 1-1 0 0,-1 0 0 0 0,-1 3-2 0 0,-8 14 7 0 0,-1-1 0 0 0,-1 0 0 0 0,-1-1 0 0 0,-1 0 0 0 0,-1-1 0 0 0,0-1 0 0 0,-2-1 0 0 0,0-1 0 0 0,-1 0 0 0 0,-1-1 0 0 0,-1-1 0 0 0,0-2 0 0 0,-1 0 0 0 0,0-1 1 0 0,-1-1-1 0 0,-1-2 0 0 0,0 0 0 0 0,0-1 0 0 0,-1-2 0 0 0,1-1 0 0 0,-2 0 0 0 0,-7-1-7 0 0,-65-5-158 0 0,97-1 82 0 0,0 1 1 0 0,0-1 0 0 0,0 0-1 0 0,0 1 1 0 0,0-1 0 0 0,-1 0 0 0 0,2 0-1 0 0,-1-1 1 0 0,0 1 0 0 0,0 0-1 0 0,0-1 1 0 0,1 1 0 0 0,-1-1 0 0 0,0 1-1 0 0,1-1 1 0 0,-1 0 0 0 0,1 1 0 0 0,0-1-1 0 0,0 0 1 0 0,0 0 0 0 0,0 0-1 0 0,0 0 1 0 0,0 0 0 0 0,0-1 0 0 0,1 1-1 0 0,-1 0 1 0 0,1 0 0 0 0,-1 0-1 0 0,1-1 1 0 0,0 1 0 0 0,0 0 0 0 0,0 0-1 0 0,0-1 1 0 0,0 1 0 0 0,1 0-1 0 0,-1 0 1 0 0,1 0 0 0 0,-1-1 0 0 0,1 1-1 0 0,0 0 1 0 0,0-1 75 0 0,25-46-3888 0 0,-5 20-3302 0 0,-20 28 6884 0 0,14-15-11259 0 0</inkml:trace>
  <inkml:trace contextRef="#ctx0" brushRef="#br0" timeOffset="-19432.165">4713 968 17156 0 0,'0'0'829'0'0,"0"0"-138"0"0,0 0 114 0 0,0 0 172 0 0,0 0 103 0 0,0 0-51 0 0,-31 25-155 0 0,-97 83-167 0 0,59-31 262 0 0,65-73-951 0 0,1 0 0 0 0,0 0 0 0 0,0 1 0 0 0,1-1 0 0 0,0 1-1 0 0,-1-1 1 0 0,1 1 0 0 0,1 0 0 0 0,-1 0 0 0 0,1 0 0 0 0,0 0-1 0 0,0 0 1 0 0,0 0 0 0 0,1 0 0 0 0,-1 0 0 0 0,1 0 0 0 0,0 0 0 0 0,1 0-1 0 0,0 1 1 0 0,-1-1 0 0 0,2 0 0 0 0,-1 0 0 0 0,0 0 0 0 0,1-1-1 0 0,0 1 1 0 0,0 0 0 0 0,1-1 0 0 0,-1 1 0 0 0,1-1 0 0 0,0 0-1 0 0,0 0 1 0 0,0 0 0 0 0,1 0 0 0 0,-1 0 0 0 0,1-1 0 0 0,0 1-1 0 0,3 1-16 0 0,8-1 33 0 0,0 0 0 0 0,0-1 1 0 0,0-1-1 0 0,0 0 0 0 0,0-1 1 0 0,1-1-1 0 0,-1 0 1 0 0,0-1-1 0 0,1-1 0 0 0,-1 0 1 0 0,0-1-1 0 0,0-1 1 0 0,-1 0-1 0 0,1-1 0 0 0,-1-1 1 0 0,0 0-1 0 0,0-1 1 0 0,-1 0-1 0 0,12-9-34 0 0,-18 12 20 0 0,-1 0 0 0 0,1 0 0 0 0,-1-1 0 0 0,1 0 0 0 0,-1 0 0 0 0,-1 0 0 0 0,1-1 0 0 0,-1 0 0 0 0,0 0 1 0 0,0-1-1 0 0,-1 1 0 0 0,0-1 0 0 0,0 0 0 0 0,-1 0 0 0 0,1 0 0 0 0,-1-1 0 0 0,-1 1 0 0 0,0-1 0 0 0,0 0 0 0 0,0 0 0 0 0,-1 1 0 0 0,0-1 0 0 0,-1 0 0 0 0,0 0 0 0 0,0 0 0 0 0,0 0 0 0 0,-2-6-20 0 0,-3 6-102 0 0,1 1 0 0 0,-2-1 0 0 0,1 1-1 0 0,-1 1 1 0 0,0-1 0 0 0,0 1-1 0 0,-1 0 1 0 0,1 0 0 0 0,-1 1 0 0 0,-1 0-1 0 0,1 0 1 0 0,-1 1 0 0 0,0 0 0 0 0,0 0-1 0 0,0 1 1 0 0,0 0 0 0 0,-1 0-1 0 0,1 1 1 0 0,-1 0 0 0 0,0 0 0 0 0,0 1-1 0 0,1 1 1 0 0,-1-1 0 0 0,0 1-1 0 0,0 1 1 0 0,-2 0 102 0 0,-37 1-2594 0 0,16 3-5477 0 0,20-1-3697 0 0</inkml:trace>
  <inkml:trace contextRef="#ctx0" brushRef="#br0" timeOffset="-18962.289">5217 923 11819 0 0,'0'0'4859'0'0,"0"0"-3216"0"0,0 0-964 0 0,0 0 213 0 0,0 0 187 0 0,0 0 0 0 0,0 0-185 0 0,0 0-376 0 0,0 0-239 0 0,0 0-70 0 0,0 0-13 0 0,0 0-45 0 0,0 0-31 0 0,-31 32-32 0 0,-96 100-53 0 0,121-127-35 0 0,0 1 1 0 0,1 0-1 0 0,0-1 1 0 0,0 2-1 0 0,0-1 0 0 0,1 0 1 0 0,0 1-1 0 0,0 0 1 0 0,1 0-1 0 0,0 0 0 0 0,0 0 1 0 0,1 1-1 0 0,-1 2 0 0 0,-1 5-8 0 0,2-10-1 0 0,-1 0 1 0 0,1 0-1 0 0,1 1 0 0 0,-1-1 0 0 0,1 0 1 0 0,0 1-1 0 0,0-1 0 0 0,1 1 0 0 0,-1 0 0 0 0,1-1 1 0 0,0 1-1 0 0,1-1 0 0 0,-1 1 0 0 0,1 0 0 0 0,1-1 1 0 0,-1 0-1 0 0,1 1 0 0 0,-1-1 0 0 0,1 0 0 0 0,1 0 1 0 0,-1 0-1 0 0,1 0 0 0 0,0 0 0 0 0,0 0 1 0 0,1-1-1 0 0,-1 0 0 0 0,1 1 0 0 0,0-1 0 0 0,0-1 1 0 0,0 1-1 0 0,0 0 0 0 0,1-1 0 0 0,0 0 0 0 0,4 2 10 0 0,0-2 21 0 0,0 0 1 0 0,1-1 0 0 0,-1 0 0 0 0,1 0 0 0 0,-1-1 0 0 0,1-1-1 0 0,-1 1 1 0 0,1-2 0 0 0,0 1 0 0 0,-1-1 0 0 0,1-1 0 0 0,-1 1 0 0 0,0-2-1 0 0,0 1 1 0 0,1-1 0 0 0,-2-1 0 0 0,1 0 0 0 0,0 0 0 0 0,-1-1 0 0 0,0 0-1 0 0,0 0 1 0 0,2-2-23 0 0,9-8 117 0 0,0 0 1 0 0,-1-1-1 0 0,-1-1 0 0 0,-1 0 0 0 0,-1-1 0 0 0,0-1 1 0 0,-1-1-1 0 0,3-7-117 0 0,11-24 32 0 0,-2 0-1 0 0,-3-2 1 0 0,-2 0 0 0 0,-3-1-1 0 0,-1-2 1 0 0,-3 1 0 0 0,-3-2-1 0 0,-2 1 1 0 0,-2-8-32 0 0,-4 45-105 0 0,-1 0 0 0 0,0 0 0 0 0,-1 0 0 0 0,-1-1 0 0 0,-1 1-1 0 0,-1 0 1 0 0,-1 0 0 0 0,0 0 0 0 0,-1 0 0 0 0,-1 0 0 0 0,-1 1 0 0 0,-1 0 0 0 0,-1 0 0 0 0,0 1-1 0 0,-1 0 1 0 0,0 0 0 0 0,-8-8 105 0 0,11 21 10 0 0,0 0 1 0 0,0 0-1 0 0,-1 1 0 0 0,1 0 0 0 0,-1 0 1 0 0,0 1-1 0 0,0 0 0 0 0,0 0 0 0 0,0 1 1 0 0,0 0-1 0 0,0 0 0 0 0,-1 0 0 0 0,1 1 1 0 0,0 0-1 0 0,0 0 0 0 0,-1 1 0 0 0,1 0 1 0 0,0 0-1 0 0,0 1 0 0 0,0 0 0 0 0,0 0 1 0 0,0 1-1 0 0,1 0 0 0 0,-1 0 0 0 0,1 0 1 0 0,0 1-1 0 0,0 0 0 0 0,0 0 0 0 0,0 1 1 0 0,0-1-1 0 0,1 1 0 0 0,0 1 0 0 0,0-1 1 0 0,1 1-1 0 0,-1 0-10 0 0,-9 9 92 0 0,1 1-1 0 0,1 0 1 0 0,1 1 0 0 0,0 0 0 0 0,1 1-1 0 0,1 0 1 0 0,0 1 0 0 0,2 0 0 0 0,0 0-1 0 0,1 0 1 0 0,1 1 0 0 0,1 0 0 0 0,1 0-1 0 0,0 0 1 0 0,2 1 0 0 0,0-1 0 0 0,1 0-1 0 0,1 1 1 0 0,1-1 0 0 0,1 0-1 0 0,1 0 1 0 0,1 0 0 0 0,0-1 0 0 0,3 4-92 0 0,12 22 92 0 0,2-1 1 0 0,2-1-1 0 0,2-1 0 0 0,2-1 1 0 0,2-2-1 0 0,1-1 1 0 0,2-1-1 0 0,1-2 0 0 0,2-1 1 0 0,8 4-93 0 0,69 34-617 0 0,-60-52-6338 0 0,-42-17-5301 0 0</inkml:trace>
  <inkml:trace contextRef="#ctx0" brushRef="#br0" timeOffset="-18060.099">5786 1038 1176 0 0,'0'0'2390'0'0,"0"0"-668"0"0,0 0-54 0 0,0 0 307 0 0,0 0 303 0 0,0 0 81 0 0,0 0-176 0 0,0 0-308 0 0,0 0-369 0 0,0 0-332 0 0,0 0-267 0 0,0 0-226 0 0,0 0-148 0 0,-5-7-98 0 0,-19-18-55 0 0,22 25-348 0 0,0 1 0 0 0,1-1-1 0 0,-1 1 1 0 0,1 0-1 0 0,-1-1 1 0 0,1 1 0 0 0,-1 0-1 0 0,1 0 1 0 0,0 0-1 0 0,-1 0 1 0 0,1 0 0 0 0,0 0-1 0 0,0 1 1 0 0,0-1 0 0 0,0 0-1 0 0,0 1 1 0 0,0-1-1 0 0,0 1 1 0 0,0-1 0 0 0,0 1-1 0 0,1-1 1 0 0,-1 1-1 0 0,1 0 1 0 0,-1-1 0 0 0,1 1-1 0 0,-1-1 1 0 0,1 2-32 0 0,-2 2 111 0 0,-6 9-54 0 0,1-1 1 0 0,1 1 0 0 0,1 1 0 0 0,0-1 0 0 0,0 1 0 0 0,2-1 0 0 0,0 1 0 0 0,0 0 0 0 0,2 0 0 0 0,0 1 0 0 0,0-1 0 0 0,1 0-1 0 0,1 0 1 0 0,1 3-58 0 0,1-13 15 0 0,1 0 0 0 0,-1 0 0 0 0,1 0 0 0 0,0-1-1 0 0,0 1 1 0 0,1-1 0 0 0,-1 0 0 0 0,1 0 0 0 0,0-1 0 0 0,0 0-1 0 0,0 1 1 0 0,0-2 0 0 0,1 1 0 0 0,-1-1 0 0 0,1 1 0 0 0,0-1-1 0 0,0-1 1 0 0,-1 1 0 0 0,1-1 0 0 0,0 0 0 0 0,0-1 0 0 0,0 1-1 0 0,0-1 1 0 0,0 0 0 0 0,0-1 0 0 0,0 0 0 0 0,0 1 0 0 0,0-2-1 0 0,0 1 1 0 0,0-1 0 0 0,0 0 0 0 0,-1 0 0 0 0,1-1-1 0 0,1 0-14 0 0,19-7 78 0 0,-1-1 0 0 0,0-2 0 0 0,-1 0 0 0 0,-1-1-1 0 0,0-1 1 0 0,-1-2 0 0 0,0 0 0 0 0,-2-1-1 0 0,0-1 1 0 0,-1-1 0 0 0,0-1 0 0 0,-2 0-1 0 0,-1-2 1 0 0,-1 1 0 0 0,0-2 0 0 0,4-13-78 0 0,-9-4 486 0 0,-10 41-423 0 0,0 0-15 0 0,0 0-16 0 0,0 9-2 0 0,41 174 71 0 0,76 280-108 0 0,-107-398 0 0 0,-3 0-1 0 0,-2 0 0 0 0,-3 0 1 0 0,-6 51 7 0 0,4-104-1 0 0,0-1 0 0 0,-1 0 0 0 0,-1 0 0 0 0,0 0 0 0 0,0 0 0 0 0,-1 0 1 0 0,-1-1-1 0 0,0 1 0 0 0,0-1 0 0 0,-1 0 0 0 0,0 0 0 0 0,-1 0 0 0 0,0-1 0 0 0,0 0 1 0 0,-1 0-1 0 0,0-1 0 0 0,-1 1 0 0 0,0-1 0 0 0,0-1 0 0 0,0 0 0 0 0,-1 0 1 0 0,-1-1-1 0 0,1 0 0 0 0,-1 0 0 0 0,0-1 0 0 0,0 0 0 0 0,0-1 0 0 0,-1 0 1 0 0,1-1-1 0 0,-1 0 0 0 0,-8 1 1 0 0,19-4-1 0 0,-120 2-52 0 0,115-3 52 0 0,1 0 0 0 0,-1 0 1 0 0,0 0-1 0 0,1-1 0 0 0,-1 0 1 0 0,1 0-1 0 0,0 0 0 0 0,0-1 0 0 0,0 1 1 0 0,0-1-1 0 0,0 0 0 0 0,0 0 0 0 0,1 0 1 0 0,-1-1-1 0 0,1 1 0 0 0,0-1 1 0 0,0 0-1 0 0,0 0 0 0 0,1 0 0 0 0,-1 0 1 0 0,1 0-1 0 0,0-1 0 0 0,-1-2 1 0 0,0-3-10 0 0,0 0-1 0 0,1 0 1 0 0,0 0 0 0 0,1 0-1 0 0,0 0 1 0 0,0 0-1 0 0,1 0 1 0 0,0 0 0 0 0,1 0-1 0 0,0-1 1 0 0,1 1 0 0 0,0 0-1 0 0,0 1 1 0 0,1-1-1 0 0,0 0 1 0 0,1 1 0 0 0,0 0-1 0 0,1 0 1 0 0,2-3 10 0 0,11-19-115 0 0,2 2 1 0 0,1 0 0 0 0,1 1-1 0 0,23-21 115 0 0,61-50-1277 0 0,-69 70-1504 0 0,1 0-3480 0 0,-15 13-5899 0 0</inkml:trace>
  <inkml:trace contextRef="#ctx0" brushRef="#br0" timeOffset="-17082.166">7798 1041 7554 0 0,'0'0'1743'0'0,"0"0"-284"0"0,0 0-152 0 0,0 0 1 0 0,0 0 19 0 0,0 0-98 0 0,0 0-188 0 0,0 0-173 0 0,-32 5-145 0 0,-100 18-122 0 0,127-23-550 0 0,1 1 0 0 0,-1 0-1 0 0,1 0 1 0 0,-1 0 0 0 0,0 0 0 0 0,1 1-1 0 0,0-1 1 0 0,-1 1 0 0 0,1 1 0 0 0,0-1-1 0 0,0 0 1 0 0,0 1 0 0 0,0 0 0 0 0,1 0 0 0 0,-1 0-1 0 0,-2 4-50 0 0,-4 3 156 0 0,-5 2-63 0 0,2 0 0 0 0,-1 0 0 0 0,2 1 0 0 0,-1 1 0 0 0,2 0 0 0 0,0 1 0 0 0,1 0 0 0 0,0 1 0 0 0,1 0 0 0 0,1 0 0 0 0,0 1-1 0 0,2 0 1 0 0,0 0 0 0 0,0 1 0 0 0,2-1 0 0 0,0 1 0 0 0,1 0 0 0 0,1 1 0 0 0,0 9-93 0 0,3-23 27 0 0,0-1 1 0 0,0 1-1 0 0,1 0 1 0 0,-1-1-1 0 0,1 0 1 0 0,0 1-1 0 0,0-1 0 0 0,1 0 1 0 0,-1 0-1 0 0,1 0 1 0 0,0 0-1 0 0,0 0 1 0 0,0-1-1 0 0,1 1 0 0 0,-1-1 1 0 0,1 0-1 0 0,0 0 1 0 0,0 0-1 0 0,0 0 1 0 0,0-1-1 0 0,0 0 0 0 0,0 0 1 0 0,1 0-1 0 0,-1 0 1 0 0,1-1-1 0 0,-1 1 1 0 0,6 0-28 0 0,1 0 107 0 0,0 0 0 0 0,1-1 0 0 0,-1 0 1 0 0,1-1-1 0 0,-1 0 0 0 0,1 0 0 0 0,-1-1 1 0 0,1-1-1 0 0,-1 0 0 0 0,0-1 0 0 0,6-2-107 0 0,22-12 224 0 0,-1-2-1 0 0,0-2 1 0 0,-2-2-1 0 0,-1-1 0 0 0,0-1 1 0 0,-2-3-1 0 0,-1 0 0 0 0,-1-2 1 0 0,-2-1-1 0 0,13-19-223 0 0,-15 21 60 0 0,-2 0 0 0 0,-1-2-1 0 0,-1-1 1 0 0,-1-1 0 0 0,-2 0 0 0 0,-2-2-1 0 0,-1 0 1 0 0,-2-1 0 0 0,-1-1 0 0 0,-2 0-1 0 0,-1-1 1 0 0,-2 0 0 0 0,-2 0-1 0 0,2-38-59 0 0,-7 57-3 0 0,-1-1-1 0 0,0 0 0 0 0,-2 0 0 0 0,-1 0 0 0 0,0 0 0 0 0,-1 0 0 0 0,-1 1 1 0 0,-1-1-1 0 0,-1 1 0 0 0,-1 0 0 0 0,0 1 0 0 0,-1 0 0 0 0,-1 0 0 0 0,-1 1 1 0 0,0 0-1 0 0,-2 0 0 0 0,0 1 0 0 0,-8-8 4 0 0,14 19-11 0 0,1 0 0 0 0,-2 0 0 0 0,1 0 0 0 0,0 1 0 0 0,-1 0 0 0 0,0 1 0 0 0,0-1 0 0 0,0 1 0 0 0,0 1 0 0 0,0-1 0 0 0,-1 1 0 0 0,1 0 0 0 0,-1 1 0 0 0,0 0 0 0 0,1 0 0 0 0,-1 1 0 0 0,0 0 0 0 0,1 0 0 0 0,-1 1 0 0 0,0 0 0 0 0,1 0 0 0 0,-1 0 0 0 0,1 1 0 0 0,-1 1 0 0 0,1-1 0 0 0,0 1 0 0 0,0 0 0 0 0,0 1 0 0 0,0 0 0 0 0,1 0 0 0 0,-1 0 0 0 0,1 1 0 0 0,0 0 0 0 0,1 0 0 0 0,-1 0 0 0 0,1 1 0 0 0,0 0 0 0 0,0 0 0 0 0,1 0 0 0 0,-1 0 0 0 0,0 4 11 0 0,-6 15 22 0 0,1 0-1 0 0,1 0 1 0 0,1 1 0 0 0,1 1-1 0 0,2-1 1 0 0,0 1-1 0 0,2 0 1 0 0,1 0-1 0 0,1 0 1 0 0,2 0-1 0 0,0 0 1 0 0,4 17-22 0 0,3-1 112 0 0,1 0 0 0 0,2-1 0 0 0,2 0 1 0 0,2-1-1 0 0,1 0 0 0 0,3-1 0 0 0,1-1 0 0 0,1-1 0 0 0,3-1 1 0 0,25 31-113 0 0,164 179 1591 0 0,-176-219-2808 0 0,-6-23-7717 0 0,-23-5-2241 0 0</inkml:trace>
  <inkml:trace contextRef="#ctx0" brushRef="#br0" timeOffset="-16832.409">8656 1229 10002 0 0,'0'0'2633'0'0,"0"0"-2073"0"0,0 0-352 0 0,0 0-80 0 0,0 0-56 0 0,-70 199-88 0 0,70-181-160 0 0,6-3-280 0 0,1 0-520 0 0,4-4-1521 0 0,-5-8-6985 0 0</inkml:trace>
  <inkml:trace contextRef="#ctx0" brushRef="#br0" timeOffset="-16582.549">8584 688 17556 0 0,'0'0'344'0'0,"0"0"-400"0"0,0 0-144 0 0,0 0-40 0 0,0 0 24 0 0,0 0 48 0 0,0 0-56 0 0,0 0-152 0 0,0 0-345 0 0,0 0-695 0 0,0 0-2241 0 0,0 0-6969 0 0</inkml:trace>
  <inkml:trace contextRef="#ctx0" brushRef="#br0" timeOffset="-15742.009">9317 997 12323 0 0,'0'0'2852'0'0,"0"0"-1277"0"0,0 0-476 0 0,0 0 3 0 0,0 0-21 0 0,0 0-70 0 0,0 0-105 0 0,0 0-126 0 0,-31-1-81 0 0,-97 1-73 0 0,50 16 167 0 0,65-9-620 0 0,-2 0-127 0 0,1 1-1 0 0,-1 0 1 0 0,2 1-1 0 0,-1 0 1 0 0,1 1-1 0 0,1 1 1 0 0,0 0-1 0 0,0 1 1 0 0,1 0-1 0 0,1 1 1 0 0,0 0-1 0 0,0 0 1 0 0,2 1-1 0 0,-1 0 1 0 0,2 1-1 0 0,0 0 1 0 0,1 0-1 0 0,0 1 1 0 0,1-1-1 0 0,1 1 1 0 0,1 0-1 0 0,0 0 1 0 0,1 1-1 0 0,1-1 1 0 0,0 1-46 0 0,1-11 1 0 0,0-1-1 0 0,0 0 1 0 0,1 0 0 0 0,0 1 0 0 0,0-1 0 0 0,0 0 0 0 0,1 0 0 0 0,0 0 0 0 0,0 0 0 0 0,0 0 0 0 0,0 0 0 0 0,1-1 0 0 0,0 1 0 0 0,0-1-1 0 0,0 1 1 0 0,0-1 0 0 0,1 0 0 0 0,0-1 0 0 0,0 1 0 0 0,0 0 0 0 0,0-1 0 0 0,0 0 0 0 0,1 0 0 0 0,-1-1 0 0 0,1 1 0 0 0,0-1 0 0 0,0 0 0 0 0,0 0-1 0 0,0 0 1 0 0,0-1 0 0 0,0 1 0 0 0,0-2 0 0 0,1 1 0 0 0,-1 0 0 0 0,0-1 0 0 0,2 0-1 0 0,8 0 26 0 0,86-15 237 0 0,-79 4-207 0 0,-1-1-1 0 0,0-1 1 0 0,0 0-1 0 0,-2-2 1 0 0,0-1-1 0 0,0 0 1 0 0,-1-1-1 0 0,6-10-55 0 0,158-211 166 0 0,-133 189-68 0 0,-59 97 344 0 0,-1-8 230 0 0,11-39-612 0 0,0-1-16 0 0,0 0-3 0 0,0 0 6 0 0,0 0 2 0 0,0 0 13 0 0,0 0 22 0 0,0 0-16 0 0,0 0-10 0 0,0 0 0 0 0,0 0-17 0 0,0 0 14 0 0,0 0 12 0 0,0 0-11 0 0,0 0-14 0 0,0 0 1 0 0,0 0 6 0 0,0 0-9 0 0,0 0 11 0 0,0 0-7 0 0,0 0-20 0 0,0 0 5 0 0,0 0 2 0 0,0 0-6 0 0,0 0-1 0 0,0 0-1 0 0,0 0-11 0 0,0 0-16 0 0,0 0 16 0 0,0 0-11 0 0,-18 58 41 0 0,1 61-46 0 0,17-116 4 0 0,0 1 0 0 0,0 0 0 0 0,0-1 0 0 0,0 1 1 0 0,1-1-1 0 0,-1 1 0 0 0,1-1 0 0 0,0 1 0 0 0,0-1 0 0 0,0 1 1 0 0,1-1-1 0 0,-1 0 0 0 0,1 1 0 0 0,0-1 0 0 0,-1 0 0 0 0,2 0 1 0 0,-1 0-1 0 0,0-1 0 0 0,0 1 0 0 0,1-1 0 0 0,0 1 1 0 0,-1-1-1 0 0,1 0 0 0 0,0 0 0 0 0,0 0 0 0 0,0 0 0 0 0,1 0 1 0 0,-1-1-1 0 0,0 1 0 0 0,1-1 0 0 0,-1 0 0 0 0,0 0 0 0 0,1 0 1 0 0,-1-1-1 0 0,1 1 0 0 0,0-1 0 0 0,-1 0 0 0 0,2 0 0 0 0,64-6-260 0 0,-43 7-786 0 0,-17 3-2335 0 0,1 0-6213 0 0,-5-3-2874 0 0</inkml:trace>
  <inkml:trace contextRef="#ctx0" brushRef="#br0" timeOffset="-14612.945">10352 1067 2657 0 0,'0'0'2848'0'0,"0"0"-1074"0"0,0 0-299 0 0,0 0 172 0 0,0 0 167 0 0,0 0 1 0 0,0 0-226 0 0,0 0-275 0 0,0 0-223 0 0,0 0-136 0 0,0 0-100 0 0,0 0-69 0 0,0 0-53 0 0,-19-14-64 0 0,-58-43-50 0 0,23 39 250 0 0,43 19-682 0 0,-6-2-1 0 0,0 2 0 0 0,1 0 0 0 0,-1 1 0 0 0,1 1 0 0 0,0 0 0 0 0,0 1 0 0 0,0 1 0 0 0,0 1 0 0 0,1 0 0 0 0,-1 1 0 0 0,2 0 1 0 0,-1 1-187 0 0,3-2 55 0 0,0 0 1 0 0,1 1-1 0 0,0 0 1 0 0,0 1-1 0 0,0 0 1 0 0,1 1 0 0 0,1 0-1 0 0,-1 0 1 0 0,1 1-1 0 0,1 0 1 0 0,0 1-1 0 0,1 0 1 0 0,0 0-1 0 0,0 0 1 0 0,1 1 0 0 0,1 0-1 0 0,0 1 1 0 0,-3 11-56 0 0,6-20 7 0 0,1 0 0 0 0,0 0 1 0 0,1 0-1 0 0,-1 0 1 0 0,1 1-1 0 0,0-1 0 0 0,0 0 1 0 0,0 0-1 0 0,1 0 0 0 0,-1 1 1 0 0,1-1-1 0 0,0 0 0 0 0,0 0 1 0 0,1 0-1 0 0,-1 0 1 0 0,1 0-1 0 0,0 0 0 0 0,0-1 1 0 0,0 1-1 0 0,0-1 0 0 0,1 1 1 0 0,0-1-1 0 0,0 1-7 0 0,6 1 38 0 0,0 0 0 0 0,1-1 0 0 0,0 0-1 0 0,0 0 1 0 0,0-1 0 0 0,0 0 0 0 0,1-1 0 0 0,-1 0-1 0 0,1-1 1 0 0,0 0 0 0 0,-1 0 0 0 0,1-1 0 0 0,-1-1-1 0 0,1 0 1 0 0,0 0 0 0 0,-1-1 0 0 0,1 0 0 0 0,-1-1-1 0 0,0 0 1 0 0,0-1 0 0 0,0 0 0 0 0,-1-1 0 0 0,1 0-1 0 0,-1 0 1 0 0,0-1 0 0 0,5-4-38 0 0,203-150 543 0 0,-133 92-326 0 0,-48 32-45 0 0,-35 36-168 0 0,0 0 1 0 0,0 0-1 0 0,0 0 0 0 0,0 0 0 0 0,0 0 0 0 0,0 1 0 0 0,0-1 0 0 0,0 0 1 0 0,0 1-1 0 0,0-1 0 0 0,0 1 0 0 0,0-1 0 0 0,0 1 0 0 0,0-1 1 0 0,0 1-1 0 0,-1 0 0 0 0,1 0 0 0 0,0-1 0 0 0,0 1 0 0 0,-1 0 0 0 0,1 0 1 0 0,0 0-1 0 0,-1-1 0 0 0,1 1 0 0 0,-1 0 0 0 0,1 0 0 0 0,-1 0 1 0 0,0 0-1 0 0,1 0 0 0 0,-1 0 0 0 0,0 0 0 0 0,0 0 0 0 0,0 0 0 0 0,0 0 1 0 0,1 0-1 0 0,-1 0 0 0 0,-1 1 0 0 0,1-1 0 0 0,0 0 0 0 0,0 0 1 0 0,0 0-6 0 0,1 6 31 0 0,22 194 327 0 0,-21-142-322 0 0,12 441 61 0 0,-18-435-62 0 0,-3 1 0 0 0,-3-1-1 0 0,-3-1 1 0 0,-6 14-34 0 0,13-53-3 0 0,-1-1-1 0 0,-2 1 1 0 0,0-1-1 0 0,-2-1 1 0 0,0 0 0 0 0,-1-1-1 0 0,-2 0 1 0 0,0-1-1 0 0,-1 0 1 0 0,-1-1 0 0 0,-5 3 3 0 0,20-21 1 0 0,0-1-1 0 0,0 1 1 0 0,0-1 0 0 0,0 0 0 0 0,0 1 0 0 0,-1-1-1 0 0,1 0 1 0 0,0 0 0 0 0,-1 1 0 0 0,1-1 0 0 0,-1 0 0 0 0,1-1-1 0 0,-1 1 1 0 0,0 0 0 0 0,1 0 0 0 0,-1-1 0 0 0,0 1-1 0 0,0-1 1 0 0,1 1 0 0 0,-1-1 0 0 0,0 0 0 0 0,0 0 0 0 0,1 1-1 0 0,-1-1 1 0 0,0 0 0 0 0,0-1 0 0 0,0 1 0 0 0,1 0-1 0 0,-1-1 1 0 0,0 1 0 0 0,0-1 0 0 0,1 1 0 0 0,-1-1 0 0 0,0 0-1 0 0,1 1 1 0 0,-1-1 0 0 0,1 0 0 0 0,-1 0 0 0 0,0-1-1 0 0,-1-13-8 0 0,0 0 1 0 0,2 1-1 0 0,0-1 0 0 0,0 0 1 0 0,2 0-1 0 0,-1 0 1 0 0,2 1-1 0 0,0-1 0 0 0,1 0 1 0 0,0 1-1 0 0,2 0 1 0 0,-1 0-1 0 0,2 0 1 0 0,-1 0-1 0 0,2 1 0 0 0,3-6 8 0 0,-3 3 2 0 0,136-307-216 0 0,56-71 214 0 0,-174 349-17 0 0,16-28-50 0 0,-2 0 1 0 0,-4-3 0 0 0,-3-1-1 0 0,-4-1 1 0 0,0-11 66 0 0,-15-51-173 0 0,-14 138 170 0 0,1 0 1 0 0,0 0-1 0 0,-1 0 1 0 0,1 0-1 0 0,-1 0 1 0 0,0 0 0 0 0,0 0-1 0 0,0 0 1 0 0,0 0-1 0 0,0 0 1 0 0,0 1 0 0 0,0-1-1 0 0,-1 0 1 0 0,1 1-1 0 0,-1-1 1 0 0,1 1-1 0 0,-1-1 1 0 0,1 1 0 0 0,-1 0-1 0 0,0 0 1 0 0,0-1-1 0 0,0 1 1 0 0,1 0-1 0 0,-1 1 1 0 0,0-1 0 0 0,0 0-1 0 0,0 1 1 0 0,0-1-1 0 0,-1 1 1 0 0,1-1 0 0 0,0 1-1 0 0,0 0 1 0 0,0 0-1 0 0,0 0 1 0 0,0 0-1 0 0,0 0 1 0 0,-2 1 2 0 0,-76 27-152 0 0,67-19 149 0 0,0 0 0 0 0,0 0-1 0 0,1 1 1 0 0,1 1 0 0 0,0 0 0 0 0,0 1 0 0 0,1 0-1 0 0,1 0 1 0 0,0 1 0 0 0,1 0 0 0 0,0 0-1 0 0,-5 13 4 0 0,12-22-1 0 0,1-1 0 0 0,-1 1 0 0 0,1-1 0 0 0,0 1 0 0 0,0-1 0 0 0,0 1 0 0 0,1-1 0 0 0,-1 1 0 0 0,1-1 0 0 0,0 1 0 0 0,0-1 0 0 0,0 1 0 0 0,0-1 0 0 0,0 0 0 0 0,1 1 0 0 0,-1-1 0 0 0,1 0 0 0 0,0 0 0 0 0,0 0 0 0 0,1-1 0 0 0,-1 1 0 0 0,0 0 0 0 0,1-1 0 0 0,-1 1 0 0 0,1-1 0 0 0,0 0 0 0 0,0 0 0 0 0,0 0 0 0 0,0 0 0 0 0,0-1 0 0 0,1 1 0 0 0,-1-1 0 0 0,0 0 0 0 0,1 0 0 0 0,-1 0 0 0 0,1 0 0 0 0,-1 0 0 0 0,1-1 0 0 0,-1 0 0 0 0,1 0 0 0 0,-1 0 0 0 0,3 0 1 0 0,155 4 90 0 0,194-33-64 0 0,-353 30-19 0 0,0 0 1 0 0,0 1-1 0 0,0-1 1 0 0,0 1 0 0 0,0 0-1 0 0,0 0 1 0 0,0-1-1 0 0,-1 1 1 0 0,1 0-1 0 0,-1 0 1 0 0,1 1-1 0 0,-1-1 1 0 0,0 0 0 0 0,0 0-1 0 0,0 1 1 0 0,0-1-1 0 0,0 0 1 0 0,0 1-1 0 0,-1-1 1 0 0,1 1-1 0 0,-1-1 1 0 0,0 1 0 0 0,0-1-1 0 0,0 1 1 0 0,0-1-1 0 0,0 1 1 0 0,0 0-1 0 0,-1-1 1 0 0,1 1-1 0 0,-1-1 1 0 0,1 0-1 0 0,-1 1 1 0 0,-1 1-8 0 0,1 5 36 0 0,-79 226 58 0 0,80-234-153 0 0,0 0 1 0 0,1 0 0 0 0,-1 1 0 0 0,0-1 0 0 0,1 0 0 0 0,-1 0-1 0 0,1 0 1 0 0,-1 0 0 0 0,1 0 0 0 0,-1 0 0 0 0,1 0 0 0 0,0 0 0 0 0,0 0-1 0 0,0 0 1 0 0,-1 0 0 0 0,1 0 0 0 0,0 0 0 0 0,0 0 0 0 0,0-1-1 0 0,0 1 1 0 0,1 0 0 0 0,-1-1 0 0 0,0 1 0 0 0,0-1 0 0 0,0 1-1 0 0,0-1 1 0 0,1 1 0 0 0,-1-1 0 0 0,0 0 0 0 0,0 0 0 0 0,0 0-1 0 0,1 0 1 0 0,-1 0 0 0 0,0 0 0 0 0,0 0 0 0 0,1 0 0 0 0,-1 0 0 0 0,0 0-1 0 0,1-1 59 0 0,54-8-4473 0 0,-38 2 2075 0 0,1 0-4015 0 0,-4 3-5022 0 0</inkml:trace>
  <inkml:trace contextRef="#ctx0" brushRef="#br0" timeOffset="-14291.135">11686 1067 7674 0 0,'0'0'3408'0'0,"0"0"-502"0"0,0 0-506 0 0,0 0-353 0 0,0 0-271 0 0,0 0-293 0 0,0 0-316 0 0,0 0-290 0 0,0 0-246 0 0,0 0-169 0 0,0 0-92 0 0,0 0-35 0 0,0 0-28 0 0,-26 10-27 0 0,-87 34-53 0 0,37 9 53 0 0,62-39-218 0 0,3-4-21 0 0,0-2-20 0 0,1 0 0 0 0,-1 1 0 0 0,1 0 0 0 0,1 0 0 0 0,0 1 0 0 0,0 0 0 0 0,1 1 0 0 0,0 0 0 0 0,1 0 0 0 0,0 1 0 0 0,0 0 0 0 0,2 0 0 0 0,-1 0 0 0 0,2 1 0 0 0,0-1 0 0 0,0 1 0 0 0,1 0 0 0 0,1 1 0 0 0,0-1-1 0 0,0 13-20 0 0,4-23 7 0 0,0 1 0 0 0,0 0 0 0 0,0-1 0 0 0,0 0 0 0 0,1 1 0 0 0,0-1 0 0 0,-1 0 0 0 0,1 0 0 0 0,0-1 0 0 0,1 1 0 0 0,-1 0 0 0 0,0-1 0 0 0,1 0-1 0 0,-1 0 1 0 0,1 0 0 0 0,0 0 0 0 0,0-1 0 0 0,0 1 0 0 0,0-1 0 0 0,0 0 0 0 0,0 0 0 0 0,0-1 0 0 0,0 1 0 0 0,0-1 0 0 0,0 0 0 0 0,0 0 0 0 0,0 0-1 0 0,0 0 1 0 0,0-1 0 0 0,1 0 0 0 0,1 0-7 0 0,1 1 26 0 0,7-3 23 0 0,0 0 1 0 0,1-1 0 0 0,-2 0 0 0 0,1-1 0 0 0,0-1 0 0 0,-1 0 0 0 0,0-1-1 0 0,0 0 1 0 0,-1-1 0 0 0,0-1 0 0 0,-1 0 0 0 0,1 0 0 0 0,1-4-50 0 0,150-173 410 0 0,-107 155-424 0 0,-41 62 8 0 0,24 59 65 0 0,-21-43-1322 0 0,3-2-3585 0 0,-16-34-1508 0 0,-1-3-5874 0 0</inkml:trace>
  <inkml:trace contextRef="#ctx0" brushRef="#br0" timeOffset="-13827.804">12080 1490 18268 0 0,'0'0'1165'0'0,"0"0"-248"0"0,0 0 16 0 0,0 0 82 0 0,0 0 15 0 0,0 0-111 0 0,0 0-175 0 0,0 0-166 0 0,0 0-95 0 0,26-34-97 0 0,82-107-96 0 0,-44 62 53 0 0,33-16-113 0 0,-97 95-233 0 0,0 1 1 0 0,-1-1 0 0 0,1 0 0 0 0,0 1 0 0 0,0-1 0 0 0,0 0 0 0 0,-1 0 0 0 0,1 1 0 0 0,0-1 0 0 0,0 0 0 0 0,0 1 0 0 0,0-1 0 0 0,0 1 0 0 0,0-1 0 0 0,0 0 0 0 0,0 1 0 0 0,0-1 0 0 0,0 0 0 0 0,0 1 0 0 0,0-1 0 0 0,0 0 0 0 0,0 1 0 0 0,0-1 0 0 0,0 0 0 0 0,0 1 0 0 0,0-1 0 0 0,0 0 0 0 0,0 1 0 0 0,0-1 0 0 0,1 0 0 0 0,-1 1 0 0 0,0-1-1 0 0,0 0 1 0 0,0 1 0 0 0,1-1 0 0 0,-1 0 0 0 0,0 0 0 0 0,1 0 0 0 0,-1 1 0 0 0,0-1 0 0 0,0 0 0 0 0,1 0 0 0 0,-1 0 0 0 0,0 1 0 0 0,1-1 0 0 0,-1 0 0 0 0,0 0 0 0 0,1 0 0 0 0,-1 0 0 0 0,0 0 0 0 0,1 0 0 0 0,-1 0 0 0 0,0 0 0 0 0,1 0 0 0 0,-1 0 0 0 0,1 0 0 0 0,-1 0 0 0 0,0 0 0 0 0,1 0 0 0 0,-1 0 0 0 0,0 0 0 0 0,1 0 0 0 0,-1 0 0 0 0,0 0-1 0 0,1-1 1 0 0,-1 1 0 0 0,0 0 0 0 0,1 0 2 0 0,-7 31 34 0 0,-8 6-29 0 0,9-24 5 0 0,0 0 0 0 0,0 1 0 0 0,1-1 0 0 0,1 1 0 0 0,0 0 0 0 0,1 0 0 0 0,0 0 0 0 0,1 0 0 0 0,1 12-10 0 0,2-24 8 0 0,0-1 1 0 0,0 0-1 0 0,0 0 0 0 0,0 0 0 0 0,0 0 0 0 0,0 0 0 0 0,0-1 1 0 0,0 1-1 0 0,0-1 0 0 0,0 1 0 0 0,0-1 0 0 0,1 0 1 0 0,-1 0-1 0 0,0 0 0 0 0,0 0 0 0 0,0 0 0 0 0,0 0 0 0 0,1 0 1 0 0,-1-1-1 0 0,0 1 0 0 0,0-1 0 0 0,1 0-8 0 0,110-85 507 0 0,-58 33-306 0 0,-39 35-164 0 0,1 1 0 0 0,1 0 0 0 0,0 1 0 0 0,2 2 1 0 0,-1 0-1 0 0,2 0 0 0 0,0 2 0 0 0,0 1 0 0 0,14-5-37 0 0,-33 15 6 0 0,-1 1 1 0 0,0-1-1 0 0,1 1 1 0 0,-1 0 0 0 0,1 0-1 0 0,-1 0 1 0 0,1 0-1 0 0,-1 0 1 0 0,1 0-1 0 0,-1 0 1 0 0,1 0 0 0 0,-1 0-1 0 0,1 1 1 0 0,-1-1-1 0 0,1 1 1 0 0,-1-1-1 0 0,0 1 1 0 0,1-1 0 0 0,-1 1-1 0 0,0 0 1 0 0,1 0-1 0 0,-1 0 1 0 0,0-1-1 0 0,0 1 1 0 0,0 0 0 0 0,0 1-1 0 0,0-1 1 0 0,0 0-1 0 0,0 0 1 0 0,0 0-1 0 0,0 1 1 0 0,-1-1 0 0 0,1 0-1 0 0,0 1 1 0 0,-1-1-1 0 0,1 0 1 0 0,-1 1-1 0 0,1-1 1 0 0,-1 1 0 0 0,0-1-1 0 0,0 1 1 0 0,0-1-1 0 0,0 1 1 0 0,0-1-1 0 0,0 1 1 0 0,0-1 0 0 0,0 1-1 0 0,0-1 1 0 0,-1 1-1 0 0,1-1 1 0 0,-1 0-1 0 0,1 1 1 0 0,-1-1 0 0 0,1 1-1 0 0,-1-1 1 0 0,0 0-7 0 0,1 8 33 0 0,0-8-28 0 0,12 116 267 0 0,-11-113-289 0 0,0-1 1 0 0,0 1 0 0 0,1-1 0 0 0,-1 0 0 0 0,1 1-1 0 0,0-1 1 0 0,0 0 0 0 0,0 0 0 0 0,0 0 0 0 0,0 0-1 0 0,1-1 1 0 0,-1 1 0 0 0,1 0 0 0 0,-1-1 0 0 0,1 0-1 0 0,0 0 1 0 0,0 0 0 0 0,1 0 0 0 0,-1 0 0 0 0,0 0 0 0 0,0-1-1 0 0,1 0 1 0 0,-1 0 0 0 0,1 0 0 0 0,-1 0 0 0 0,1 0-1 0 0,0-1 1 0 0,-1 1 0 0 0,1-1 0 0 0,2 0 16 0 0,73-11-3062 0 0,-55 2-1412 0 0,0-4-4612 0 0,-12 6-2989 0 0</inkml:trace>
  <inkml:trace contextRef="#ctx0" brushRef="#br0" timeOffset="-13530.054">13483 916 11682 0 0,'0'0'3093'0'0,"0"0"-727"0"0,0 0-462 0 0,0 0-150 0 0,0 0-123 0 0,0 0-164 0 0,0 0-288 0 0,0 0-324 0 0,0 0-268 0 0,0 0-215 0 0,0 0-98 0 0,0 0-59 0 0,0 0-56 0 0,-14 6-34 0 0,-113 58 75 0 0,125-63-203 0 0,1-1 0 0 0,-1 1 0 0 0,0 0 0 0 0,1 0 0 0 0,-1 0 0 0 0,1 0 0 0 0,-1 0 0 0 0,1 0 0 0 0,0 1 0 0 0,0-1 1 0 0,-1 0-1 0 0,1 1 0 0 0,0-1 0 0 0,0 0 0 0 0,0 1 0 0 0,0 0 0 0 0,1-1 0 0 0,-1 1 0 0 0,0 0 0 0 0,1-1 0 0 0,-1 1 0 0 0,1 0 0 0 0,-1-1 0 0 0,1 1 0 0 0,0 0 0 0 0,0 0 0 0 0,0 0 0 0 0,0-1 0 0 0,0 1 0 0 0,0 0 0 0 0,0 0 0 0 0,1-1 0 0 0,-1 1 0 0 0,1 1 3 0 0,77 34-23 0 0,-70-35 23 0 0,1 1 0 0 0,-1 0 1 0 0,0 0-1 0 0,-1 0 0 0 0,1 1 1 0 0,-1 0-1 0 0,1 1 1 0 0,-1 0-1 0 0,-1 0 0 0 0,1 0 1 0 0,-1 1-1 0 0,1 0 1 0 0,-2 0-1 0 0,1 1 0 0 0,-1-1 1 0 0,0 1-1 0 0,0 0 1 0 0,-1 1-1 0 0,0-1 0 0 0,-1-1 29 0 0,-1 0-1 0 0,1-1 1 0 0,-1 1 0 0 0,-1 0-1 0 0,1 0 1 0 0,-1 0 0 0 0,0 0-1 0 0,0 0 1 0 0,-1 1 0 0 0,0-1-1 0 0,0 0 1 0 0,-1 0 0 0 0,1 0-1 0 0,-1 0 1 0 0,0 0 0 0 0,-1 0-1 0 0,0 0 1 0 0,0 0 0 0 0,0 0-1 0 0,0 0 1 0 0,-1-1 0 0 0,0 0-1 0 0,0 1 1 0 0,-1-1 0 0 0,0 0-1 0 0,1 0 1 0 0,-2-1 0 0 0,-2 4-29 0 0,-3 1 37 0 0,1 0 1 0 0,-1 0 0 0 0,0-1-1 0 0,-1-1 1 0 0,1 0-1 0 0,-2 0 1 0 0,1-1 0 0 0,-1 0-1 0 0,0-1 1 0 0,0-1-1 0 0,0 0 1 0 0,-1 0 0 0 0,1-1-1 0 0,-1-1 1 0 0,-6 1-38 0 0,7-29-1354 0 0,13 10-1665 0 0,-1 7-1773 0 0,0 1-7698 0 0</inkml:trace>
  <inkml:trace contextRef="#ctx0" brushRef="#br0" timeOffset="-10694.409">0 2208 8266 0 0,'0'0'925'0'0,"0"0"-1038"0"0,0 0-371 0 0,0 0 106 0 0,0 0 250 0 0,0 0 219 0 0,0 0 130 0 0,0 0 134 0 0,0 0 152 0 0,0 0 152 0 0,37-5 86 0 0,116-18 15 0 0,48 3 2058 0 0,647-5 3110 0 0,-280 6-4873 0 0,46 12-417 0 0,1655 7 1045 0 0,-1154-7-1161 0 0,-45-8-9 0 0,-117-4-31 0 0,43-10-360 0 0,328-59 300 0 0,65 24 236 0 0,-678 21 17 0 0,-516 21-115 0 0,-50 22-95 0 0,158-14 143 0 0,-134 8-336 0 0,130 14-272 0 0,80-4 147 0 0,-172-11-100 0 0,-141 3-31 0 0,-66 4-33 0 0,0 0-21 0 0,0 0 4 0 0,-22-8-3006 0 0,9 5-3209 0 0,4 0-5884 0 0</inkml:trace>
  <inkml:trace contextRef="#ctx0" brushRef="#br0" timeOffset="-9996.979">14184 1049 6369 0 0,'0'0'1405'0'0,"0"0"-522"0"0,0 0 74 0 0,0 0 333 0 0,0 0 298 0 0,0 0 139 0 0,0 0-71 0 0,0 0-175 0 0,0 0-189 0 0,0 0-172 0 0,0 0-160 0 0,0 0-122 0 0,10-8-87 0 0,29-21-47 0 0,-29 21-19 0 0,-10 8-51 0 0,-18 18 1620 0 0,18-17-2196 0 0,0-1-7 0 0,0 0-2 0 0,0 0-18 0 0,0 0 0 0 0,0 0 2 0 0,0 0 6 0 0,0 0 2 0 0,0 0 11 0 0,23-30 670 0 0,-25 29-666 0 0,-2 0 0 0 0,1-1 0 0 0,0 1 0 0 0,0 0 0 0 0,0 1 0 0 0,0-1 0 0 0,-1 1 0 0 0,1-1 0 0 0,0 1 0 0 0,0 0 0 0 0,-1 0 0 0 0,1 0 0 0 0,0 1 0 0 0,-1-1 0 0 0,1 1 0 0 0,0 0 0 0 0,0 0 0 0 0,0 0 0 0 0,-3 1-56 0 0,2-1 93 0 0,-37 10-13 0 0,40-11-68 0 0,1 0 7 0 0,0 0 4 0 0,0 0-25 0 0,0 0-23 0 0,0 0-52 0 0,11 0 28 0 0,162-44 7 0 0,-170 44 62 0 0,-1 5-3408 0 0,-7 1 2307 0 0,-3 3-2997 0 0,3-4-2385 0 0,2 0-5776 0 0</inkml:trace>
  <inkml:trace contextRef="#ctx0" brushRef="#br0" timeOffset="-9445.956">14389 1317 7274 0 0,'0'0'2296'0'0,"0"0"-1024"0"0,0 0-214 0 0,0 0 199 0 0,0 0 200 0 0,0 0 91 0 0,0 0-76 0 0,0 0-150 0 0,0 0-180 0 0,0 0-157 0 0,0 0-114 0 0,0 0-101 0 0,0 0-72 0 0,0 1 860 0 0,-68 20-47 0 0,62-19-933 0 0,35-7-46 0 0,-28 5-436 0 0,-1 0 14 0 0,0 0 10 0 0,0 0 7 0 0,-24 4 461 0 0,-50 24-28 0 0,69-26-337 0 0,1 0-2039 0 0,0-1-7001 0 0,2-1-3934 0 0</inkml:trace>
  <inkml:trace contextRef="#ctx0" brushRef="#br0" timeOffset="13714.01">6720 2985 272 0 0,'0'0'1543'0'0,"0"0"-85"0"0,0 0 79 0 0,0 0 218 0 0,0 0 191 0 0,0 0 32 0 0,0 0-135 0 0,0 0-224 0 0,0 0-263 0 0,0 0-266 0 0,0 0-195 0 0,-5-4-139 0 0,-18-26 1692 0 0,17 27 2352 0 0,3 17-3534 0 0,3 26-1949 0 0,0-34 1183 0 0,-4 165 285 0 0,1-62-402 0 0,4 1 0 0 0,10 58-383 0 0,6 38 576 0 0,-17-205-535 0 0,0-1-3 0 0,0 0 4 0 0,0 0-8 0 0,0 0-12 0 0,0 0-7 0 0,0 0 9 0 0,0 0-8 0 0,0 0 9 0 0,0 0-5 0 0,0 0 2 0 0,0 0 2 0 0,0 0 21 0 0,0 0-11 0 0,0 0-21 0 0,0 0-18 0 0,0 0 14 0 0,0 0 0 0 0,0 0-3 0 0,0 0-8 0 0,0 0 14 0 0,0 0 3 0 0,0 0-4 0 0,0 0 3 0 0,0 0 4 0 0,0 0 3 0 0,0 0-4 0 0,0 0-1 0 0,0 0 2 0 0,-22-18 730 0 0,-94-1-852 0 0,66 16 74 0 0,-121 0 30 0 0,-81-5 46 0 0,82 7-10 0 0,76 12 49 0 0,-95-7 150 0 0,130-4-227 0 0,59 0-12 0 0,0 0 14 0 0,0 0 10 0 0,0 0 14 0 0,0 0-21 0 0,0 0-45 0 0,0 0 27 0 0,0 0-1 0 0,-17 8 6 0 0,-46 13-41 0 0,56-19-108 0 0,25-21-1105 0 0,11 2-861 0 0,-9 9-5256 0 0,-9 7-5080 0 0</inkml:trace>
  <inkml:trace contextRef="#ctx0" brushRef="#br0" timeOffset="15245.605">6729 2948 0 0 0,'0'0'701'0'0,"0"0"638"0"0,0 0 350 0 0,0 0 206 0 0,0 0 41 0 0,0 0-121 0 0,0 0-160 0 0,0 0-162 0 0,0 0-145 0 0,0 0-132 0 0,0 0-156 0 0,0 0-139 0 0,-2-3-103 0 0,1 1-344 0 0,-3-5-509 0 0,1 5 4120 0 0,-31 38-2167 0 0,11-14-1785 0 0,-2-1 0 0 0,0-2-1 0 0,-1 0 1 0 0,-1-2 0 0 0,0-1 0 0 0,-1-1 0 0 0,-1-1 0 0 0,-1-2-133 0 0,-14 7 771 0 0,274-1-62 0 0,27-29-205 0 0,-244 10-687 0 0,-14 1 207 0 0,1 0 0 0 0,0 0 1 0 0,0-1-1 0 0,-1 1 0 0 0,1 0 0 0 0,0 0 0 0 0,0-1 1 0 0,-1 1-1 0 0,1 0 0 0 0,0-1 0 0 0,0 1 0 0 0,0 0 0 0 0,0-1 1 0 0,-1 1-1 0 0,1 0 0 0 0,0-1 0 0 0,0 1 0 0 0,0-1 0 0 0,0 1 1 0 0,0 0-1 0 0,0-1 0 0 0,0 1 0 0 0,0-1 0 0 0,0 1 0 0 0,0 0 1 0 0,0-1-1 0 0,0 1 0 0 0,1 0 0 0 0,-1-1 0 0 0,0 1 0 0 0,0 0 1 0 0,0-1-1 0 0,0 1 0 0 0,1 0 0 0 0,-1-1 0 0 0,0 1 0 0 0,0 0 1 0 0,0-1-1 0 0,1 1 0 0 0,-1 0 0 0 0,0 0 0 0 0,1-1 0 0 0,-1 1 1 0 0,0 0-1 0 0,1 0 0 0 0,-1 0 0 0 0,0-1 0 0 0,1 1 0 0 0,-1 0 1 0 0,0 0-1 0 0,1 0 0 0 0,-1 0 0 0 0,0 0 0 0 0,1 0 0 0 0,-1 0 1 0 0,1 0-1 0 0,-1 0 0 0 0,0 0 0 0 0,1 0 0 0 0,-1 0 0 0 0,1 0 1 0 0,-1 0-1 0 0,0 0 0 0 0,1 0 0 0 0,-1 0 0 0 0,0 0 0 0 0,1 1-24 0 0,-75-101 117 0 0,58 81-99 0 0,0-1 0 0 0,1 0 0 0 0,1-1 1 0 0,1-1-1 0 0,1 0 0 0 0,1-1 1 0 0,-1-6-19 0 0,-3 0-11 0 0,2 25 102 0 0,-13 33-121 0 0,-51 41 76 0 0,-58 41-141 0 0,106-86 130 0 0,29-24-53 0 0,0-1-14 0 0,0 0-22 0 0,0 0-16 0 0,0 0-7 0 0,0 0-25 0 0,0 0-14 0 0,15 4-823 0 0,-1 0-2479 0 0,-6 2-5634 0 0,-8-6-3305 0 0</inkml:trace>
  <inkml:trace contextRef="#ctx0" brushRef="#br0" timeOffset="16194.881">7264 3280 8234 0 0,'0'0'1687'0'0,"0"0"-254"0"0,0 0-14 0 0,0 0 55 0 0,0 0-136 0 0,0 0-226 0 0,0 0-169 0 0,0 0-116 0 0,0 0-69 0 0,0 0-60 0 0,0 0-63 0 0,0 0-74 0 0,0 0-34 0 0,19-5-3 0 0,57-13-10 0 0,-68 16-339 0 0,0 0 0 0 0,-1-1 0 0 0,1 0 0 0 0,0-1 0 0 0,-1 1 1 0 0,0-2-1 0 0,0 1 0 0 0,0-1 0 0 0,0 0 0 0 0,-1 0 1 0 0,0 0-1 0 0,0-1 0 0 0,0 0 0 0 0,4-6-175 0 0,-2 2 137 0 0,-4 6-98 0 0,-1 0 0 0 0,0 0 0 0 0,0 0 0 0 0,0-1-1 0 0,0 1 1 0 0,-1-1 0 0 0,0 0 0 0 0,0 0 0 0 0,0 0 0 0 0,0 0-1 0 0,-1 0 1 0 0,0 0 0 0 0,0 0 0 0 0,-1 0 0 0 0,1-1-1 0 0,-1 1 1 0 0,0 0 0 0 0,0-1 0 0 0,-1-2-39 0 0,-2 6-14 0 0,0-1 0 0 0,0 1 0 0 0,0 0 0 0 0,0 0 0 0 0,0 0 1 0 0,0 1-1 0 0,0-1 0 0 0,-1 1 0 0 0,1 0 0 0 0,-1 0 0 0 0,1 0 0 0 0,-1 0 0 0 0,1 0 0 0 0,-1 1 0 0 0,1 0 1 0 0,-1-1-1 0 0,0 1 0 0 0,1 1 0 0 0,-3-1 14 0 0,-13 3-30 0 0,0 2 0 0 0,-1-1 0 0 0,2 2 0 0 0,-1 1 1 0 0,1 0-1 0 0,0 1 0 0 0,0 1 0 0 0,1 1 0 0 0,0 1 0 0 0,1 0 1 0 0,0 1-1 0 0,1 0 0 0 0,0 2 0 0 0,1-1 0 0 0,1 2 0 0 0,-1 0 30 0 0,9-10 26 0 0,-1 0 0 0 0,1 0 0 0 0,0 0-1 0 0,1 1 1 0 0,-1 0 0 0 0,1 0-1 0 0,0 0 1 0 0,0 0 0 0 0,1 1 0 0 0,0-1-1 0 0,0 1 1 0 0,1 0 0 0 0,-1 0-1 0 0,1 0 1 0 0,1 0 0 0 0,0 0 0 0 0,0 0-1 0 0,0 1 1 0 0,1-1 0 0 0,0 0 0 0 0,0 1-1 0 0,0-1 1 0 0,1 0 0 0 0,1 0-1 0 0,-1 1 1 0 0,1-1 0 0 0,0 0 0 0 0,1-1-1 0 0,0 1 1 0 0,0 0 0 0 0,0-1-1 0 0,1 1 1 0 0,0-1 0 0 0,0 0 0 0 0,3 3-26 0 0,7 2 142 0 0,0 0 1 0 0,1-1 0 0 0,0-1-1 0 0,1 0 1 0 0,0-1-1 0 0,1-1 1 0 0,-1 0 0 0 0,1-1-1 0 0,1-1 1 0 0,-1-1 0 0 0,1-1-1 0 0,-1 0 1 0 0,1-1 0 0 0,0-1-1 0 0,0 0 1 0 0,0-1-1 0 0,0-2 1 0 0,7 0-143 0 0,-22 2 8 0 0,74-11 127 0 0,-75-3-1768 0 0,-10 4-5196 0 0,6 8 533 0 0,0-2-6250 0 0</inkml:trace>
  <inkml:trace contextRef="#ctx0" brushRef="#br0" timeOffset="17112.929">7898 3379 7226 0 0,'0'0'1851'0'0,"0"0"-104"0"0,0 0 50 0 0,0 0 106 0 0,0 0-78 0 0,0 0-260 0 0,0 0-323 0 0,0 0-287 0 0,0 0-226 0 0,0 0-170 0 0,0 0-128 0 0,0 0-90 0 0,-6 12 398 0 0,-53 138 907 0 0,28 31-925 0 0,31-179-691 0 0,0 0-1 0 0,-1-1 0 0 0,1 1 0 0 0,1 0 0 0 0,-1 0 0 0 0,0 0 0 0 0,0 0 0 0 0,1 0 1 0 0,-1 0-1 0 0,1 0 0 0 0,0 0 0 0 0,-1 0 0 0 0,1 0 0 0 0,0-1 0 0 0,0 1 0 0 0,0 0 0 0 0,0-1 1 0 0,0 1-1 0 0,1-1 0 0 0,-1 1 0 0 0,0-1 0 0 0,1 1 0 0 0,-1-1 0 0 0,1 0 0 0 0,0 0 1 0 0,-1 0-1 0 0,1 0 0 0 0,0 0 0 0 0,0 0 0 0 0,-1 0 0 0 0,1 0 0 0 0,0-1 0 0 0,0 1 1 0 0,0-1-1 0 0,0 0 0 0 0,0 1 0 0 0,0-1 0 0 0,0 0 0 0 0,0 0 0 0 0,0 0 0 0 0,0 0 1 0 0,0 0-1 0 0,0-1-29 0 0,87 1 604 0 0,-88 0-626 0 0,-1 0 0 0 0,-30 0-1776 0 0,2 0-1934 0 0,16 0-2449 0 0,4 0-4805 0 0</inkml:trace>
  <inkml:trace contextRef="#ctx0" brushRef="#br0" timeOffset="17353.936">7627 3515 7810 0 0,'0'0'2811'0'0,"0"0"-1265"0"0,0 0-649 0 0,0 0-26 0 0,0 0 89 0 0,0 0 142 0 0,0 0 74 0 0,0 0-97 0 0,0 0-138 0 0,0 0-119 0 0,0 0-129 0 0,0 0-138 0 0,0 0-131 0 0,34 3-129 0 0,106 7-122 0 0,-7-7-397 0 0,-89-4-4223 0 0,-34 1-4979 0 0</inkml:trace>
  <inkml:trace contextRef="#ctx0" brushRef="#br0" timeOffset="18134.897">7183 2786 7810 0 0,'0'0'1905'0'0,"0"0"-159"0"0,0 0 40 0 0,0 0-84 0 0,0 0-195 0 0,0 0-310 0 0,0 0-353 0 0,0 0-153 0 0,0 0-59 0 0,0 0-37 0 0,0 0-2 0 0,0 0-18 0 0,19-18-28 0 0,89-92 500 0 0,17-16 1155 0 0,-103 101-1905 0 0,-21 25-254 0 0,-1 0-20 0 0,0 0-7 0 0,0 0 0 0 0,0 0-6 0 0,0 0-23 0 0,-2 19 16 0 0,-6 39 141 0 0,29 26-111 0 0,44 19-968 0 0,-53-83-2080 0 0,-9-14-905 0 0,0 2-7680 0 0</inkml:trace>
  <inkml:trace contextRef="#ctx0" brushRef="#br0" timeOffset="21079.878">5440 3740 0 0 0,'0'0'1002'0'0,"0"0"260"0"0,0 0-79 0 0,0 0-137 0 0,0 0-36 0 0,0 0 28 0 0,0 0 59 0 0,0 0 24 0 0,0 0-11 0 0,0 0-33 0 0,0 0-46 0 0,0 0-57 0 0,0 0-69 0 0,0 0-67 0 0,0 0-82 0 0,4 0 2700 0 0,17 0-2158 0 0,-10-2-1042 0 0,-1 0 0 0 0,1-1 0 0 0,0 0-1 0 0,-1-1 1 0 0,0 0 0 0 0,0 0 0 0 0,0-1-1 0 0,-1-1 1 0 0,0 1 0 0 0,1-2-1 0 0,-2 1-255 0 0,25-14 480 0 0,-11 7-246 0 0,-1-1 0 0 0,0 0 1 0 0,-1-2-1 0 0,-1 0 0 0 0,0-1 0 0 0,-1-1 1 0 0,-1-1-1 0 0,12-17-234 0 0,-9 5 681 0 0,-20 31-601 0 0,0 0-9 0 0,0 0-14 0 0,0 0-21 0 0,3 33-261 0 0,14 44 453 0 0,5 77 184 0 0,-3 12-67 0 0,4-62-266 0 0,-17-84 447 0 0,-21-26 709 0 0,1-8-1231 0 0,-2-5 65 0 0,-32-44 24 0 0,-48-21 49 0 0,-109 4-472 0 0,205 80-105 0 0,-10-4 45 0 0,14 3-8536 0 0,2 1-3436 0 0</inkml:trace>
  <inkml:trace contextRef="#ctx0" brushRef="#br0" timeOffset="22546.808">4017 3309 464 0 0,'0'0'1910'0'0,"0"0"-698"0"0,0 0-200 0 0,0 0 155 0 0,0 0 258 0 0,0 0 120 0 0,0 0-58 0 0,0 0-191 0 0,0 0-186 0 0,0 0-72 0 0,0 0-58 0 0,5 6-67 0 0,50 32 1512 0 0,-39-35-2119 0 0,0-1-1 0 0,0-1 1 0 0,0-1 0 0 0,0 0 0 0 0,0-1 0 0 0,1-1-1 0 0,-1 0 1 0 0,-1-2 0 0 0,1 1 0 0 0,0-2-1 0 0,-1 0 1 0 0,0-1 0 0 0,0-1 0 0 0,0 0 0 0 0,-1 0-1 0 0,0-2 1 0 0,-1 0 0 0 0,0 0 0 0 0,0-2-1 0 0,-1 1 1 0 0,10-12-306 0 0,-17 16 48 0 0,0 0 0 0 0,0 0 0 0 0,-1 0 0 0 0,0 0 0 0 0,0-1 0 0 0,0 1 0 0 0,-1-1 0 0 0,0 0 1 0 0,0 0-1 0 0,-1-1 0 0 0,0 1 0 0 0,0 0 0 0 0,-1-1 0 0 0,0 0-48 0 0,0 4 3 0 0,-1 1 0 0 0,0 0 0 0 0,0 0 0 0 0,0-1 0 0 0,0 1 0 0 0,0 0 0 0 0,-1-1 0 0 0,0 1 0 0 0,1 0 0 0 0,-1 0 0 0 0,-1 0 0 0 0,1 0 0 0 0,0 0 0 0 0,-1 0 0 0 0,1 0 0 0 0,-1 0 0 0 0,0 0 0 0 0,0 0-1 0 0,0 1 1 0 0,0-1 0 0 0,-1 1 0 0 0,1 0 0 0 0,-1 0 0 0 0,1 0 0 0 0,-1 0 0 0 0,0 0 0 0 0,1 0 0 0 0,-1 1 0 0 0,0-1 0 0 0,0 1 0 0 0,-1 0 0 0 0,-1-1-3 0 0,-6-1-44 0 0,-1 1 0 0 0,1 0-1 0 0,-1 1 1 0 0,1 0 0 0 0,-1 1-1 0 0,0 0 1 0 0,1 1 0 0 0,-1 0-1 0 0,1 1 1 0 0,-1 0 0 0 0,1 1-1 0 0,0 0 1 0 0,0 1 0 0 0,0 0-1 0 0,0 0 1 0 0,1 1 0 0 0,-1 1-1 0 0,1 0 1 0 0,1 0 0 0 0,-10 8 44 0 0,6-3 10 0 0,0 0 0 0 0,0 1 0 0 0,1 0 0 0 0,1 0 0 0 0,0 2 0 0 0,1-1 0 0 0,0 1 0 0 0,1 1 1 0 0,0 0-1 0 0,2 0 0 0 0,0 0 0 0 0,0 1 0 0 0,1 0 0 0 0,1 2-10 0 0,3-10 31 0 0,1 0-1 0 0,0 0 1 0 0,0 0 0 0 0,1 0 0 0 0,0 0 0 0 0,0 1 0 0 0,1-1-1 0 0,0 0 1 0 0,0 0 0 0 0,1 0 0 0 0,0 0 0 0 0,1-1-1 0 0,0 1 1 0 0,0 0 0 0 0,0-1 0 0 0,1 0 0 0 0,0 0-1 0 0,1 0 1 0 0,-1 0 0 0 0,5 4-31 0 0,-2-2 99 0 0,0 1 0 0 0,1-1 0 0 0,0 0 1 0 0,0 0-1 0 0,1-1 0 0 0,0 0 0 0 0,0-1 0 0 0,1 0 0 0 0,0 0 0 0 0,1-1 0 0 0,-1 0 1 0 0,1-1-1 0 0,0-1 0 0 0,1 1 0 0 0,-1-2 0 0 0,1 1 0 0 0,-1-2 0 0 0,5 1-99 0 0,8 1 150 0 0,1-1-1 0 0,0-2 0 0 0,-1 0 0 0 0,1-1 0 0 0,0-2 0 0 0,-1-1 1 0 0,4-1-150 0 0,9-3 14 0 0,-41-1-3276 0 0,-1 5-5361 0 0,1 3-3378 0 0</inkml:trace>
  <inkml:trace contextRef="#ctx0" brushRef="#br0" timeOffset="23217.737">4742 3398 5473 0 0,'0'0'1451'0'0,"0"0"-192"0"0,0 0 57 0 0,0 0 134 0 0,0 0 38 0 0,0 0-157 0 0,0 0-281 0 0,0 0-286 0 0,0 0-213 0 0,0 0-107 0 0,0 0-61 0 0,0 0-23 0 0,-16 19 10 0 0,-49 63 1 0 0,28-7 727 0 0,-5 17 910 0 0,48-129 994 0 0,8 3-2967 0 0,2 1 0 0 0,1 1 0 0 0,1 1 0 0 0,2 0 0 0 0,1 1 0 0 0,8-7-35 0 0,-12 15-27 0 0,-16 19 28 0 0,-1 2 14 0 0,0 1-19 0 0,0 0-16 0 0,0 0-29 0 0,17 138 364 0 0,-16-132-283 0 0,1-1 0 0 0,0 1 0 0 0,0-1 1 0 0,0 1-1 0 0,1-1 0 0 0,0 0 0 0 0,0 0 1 0 0,0 0-1 0 0,1 0 0 0 0,0-1 0 0 0,-1 1 1 0 0,2-1-1 0 0,-1 0 0 0 0,0 0 0 0 0,1 0 1 0 0,0-1-1 0 0,0 0 0 0 0,0 0 0 0 0,0 0 0 0 0,0 0 1 0 0,5 1-33 0 0,-6-3 52 0 0,-1 0 0 0 0,1-1 1 0 0,-1 1-1 0 0,1-1 0 0 0,-1 1 0 0 0,1-1 1 0 0,-1 0-1 0 0,1-1 0 0 0,0 1 0 0 0,-1-1 1 0 0,1 1-1 0 0,-1-1 0 0 0,0 0 0 0 0,1 0 1 0 0,-1-1-1 0 0,0 1 0 0 0,1-1 0 0 0,-1 1 1 0 0,0-1-1 0 0,0 0 0 0 0,0 0 1 0 0,-1 0-1 0 0,1-1 0 0 0,0 1 0 0 0,-1-1 1 0 0,0 0-1 0 0,1 1 0 0 0,-1-1 0 0 0,0 0 1 0 0,0 0-1 0 0,0-1-52 0 0,38-105 519 0 0,-39 104-601 0 0,0 0 0 0 0,-1 0 0 0 0,1 0 0 0 0,-1 0 0 0 0,0 0 0 0 0,0 0 0 0 0,-1 0 0 0 0,1 0 0 0 0,-1 0 0 0 0,0 0 0 0 0,-1 0 0 0 0,1 0 0 0 0,-1 1 0 0 0,-1-4 82 0 0,-8 3-3848 0 0,6 3-2408 0 0,2 1-5957 0 0</inkml:trace>
  <inkml:trace contextRef="#ctx0" brushRef="#br0" timeOffset="24068.387">4137 2750 7994 0 0,'0'0'1888'0'0,"0"0"-55"0"0,0 0 140 0 0,0 0 30 0 0,0 0-181 0 0,0 0-334 0 0,0 0-378 0 0,0 0-313 0 0,0 0-195 0 0,0 0-102 0 0,0 0-60 0 0,0 0-17 0 0,0 0 16 0 0,4-4 10 0 0,141-155 2285 0 0,-41 28-2109 0 0,-102 127-610 0 0,-1 3-15 0 0,-1 0 1 0 0,0 1 0 0 0,0-1 0 0 0,0 0 0 0 0,1 1 0 0 0,-1-1 0 0 0,0 0 0 0 0,1 0-1 0 0,-1 1 1 0 0,1-1 0 0 0,-1 1 0 0 0,1-1 0 0 0,-1 0 0 0 0,1 1 0 0 0,-1-1 0 0 0,1 1-1 0 0,0-1 1 0 0,-1 1 0 0 0,1-1 0 0 0,0 1 0 0 0,-1 0 0 0 0,1-1 0 0 0,0 1-1 0 0,-1 0 1 0 0,1 0 0 0 0,0-1 0 0 0,0 1 0 0 0,0 0 0 0 0,-1 0 0 0 0,1 0 0 0 0,0 0-1 0 0,0 0 1 0 0,-1 0 0 0 0,1 0 0 0 0,0 0 0 0 0,0 0 0 0 0,0 0 0 0 0,-1 1 0 0 0,1-1-1 0 0,0 0 1 0 0,-1 1 0 0 0,1-1 0 0 0,0 0 0 0 0,0 1 0 0 0,0-1-1 0 0,10 20 137 0 0,0-1-1 0 0,-2 1 1 0 0,0 1 0 0 0,-1 0-1 0 0,-1 0 1 0 0,1 9-137 0 0,-7-28 13 0 0,30 58 303 0 0,3-15-1435 0 0,-19-28-5605 0 0,-11-13-5490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0 3729 0 0,'0'0'3056'0'0,"0"0"-1283"0"0,0 0-426 0 0,0 0 133 0 0,0 0 235 0 0,0 0 83 0 0,0 0-174 0 0,0 0-328 0 0,0 0-366 0 0,0 0-290 0 0,0 0-197 0 0,6 8 987 0 0,178 3 1217 0 0,-14 26-1640 0 0,-170-37-985 0 0,-1 0 0 0 0,1 0-1 0 0,-1 1 1 0 0,1-1 0 0 0,-1 0 0 0 0,1 0 0 0 0,0 1 0 0 0,-1-1 0 0 0,1 1 0 0 0,0-1 0 0 0,-1 0 0 0 0,1 1 0 0 0,0-1 0 0 0,-1 1 0 0 0,1-1 0 0 0,0 1 0 0 0,0-1 0 0 0,0 1 0 0 0,-1-1 0 0 0,1 1-1 0 0,0-1 1 0 0,0 1 0 0 0,0-1 0 0 0,0 1 0 0 0,0-1 0 0 0,0 1 0 0 0,0-1 0 0 0,0 1 0 0 0,0-1 0 0 0,0 1 0 0 0,0-1 0 0 0,0 1 0 0 0,0-1 0 0 0,1 1 0 0 0,-1-1 0 0 0,0 1 0 0 0,0-1-1 0 0,1 1 1 0 0,-1-1 0 0 0,0 0 0 0 0,0 1 0 0 0,1-1 0 0 0,-1 1 0 0 0,0-1 0 0 0,1 0 0 0 0,-1 1 0 0 0,1-1 0 0 0,-1 0 0 0 0,0 1 0 0 0,1-1 0 0 0,-1 0 0 0 0,1 0 0 0 0,-1 1 0 0 0,1-1 0 0 0,-1 0-1 0 0,1 0 1 0 0,-1 0 0 0 0,1 0 0 0 0,-1 0 0 0 0,1 0 0 0 0,-1 0 0 0 0,1 0 0 0 0,-1 0 0 0 0,1 0 0 0 0,-1 0 0 0 0,1 0 0 0 0,-1 0 0 0 0,1 0 0 0 0,0 0-22 0 0,-44 15 1248 0 0,34-12-1520 0 0,-272 65 592 0 0,115-11-108 0 0,114-32-172 0 0,53-12-99 0 0,4-10 67 0 0,12 6-2 0 0,1-1 0 0 0,1-1 0 0 0,-1 0 0 0 0,1-2 0 0 0,0 0 1 0 0,0-1-1 0 0,1-1 0 0 0,9 0-6 0 0,-3 1-1 0 0,124 28 100 0 0,-100-12-130 0 0,-50-19 38 0 0,0 1 0 0 0,0-1 0 0 0,0 0 1 0 0,0 1-1 0 0,0-1 0 0 0,-1 0 0 0 0,1 1 0 0 0,0-1 0 0 0,-1 0 1 0 0,1 0-1 0 0,0 1 0 0 0,-1-1 0 0 0,0 0 0 0 0,1 0 0 0 0,-1 0 1 0 0,0 0-1 0 0,0 0 0 0 0,1 0 0 0 0,-1 0 0 0 0,0 0 0 0 0,0 0 1 0 0,0 0-1 0 0,0 0 0 0 0,0 0 0 0 0,0-1 0 0 0,-1 1 0 0 0,1 0 1 0 0,0-1-1 0 0,0 1 0 0 0,0-1 0 0 0,-1 0 0 0 0,1 1 0 0 0,0-1 1 0 0,-1 0-8 0 0,-3 3 17 0 0,-198 104 171 0 0,-17 4-98 0 0,199-99-116 0 0,5-4 29 0 0,0 1 0 0 0,1 1 1 0 0,0 0-1 0 0,1 1 0 0 0,0 1 0 0 0,1 0 1 0 0,0 1-1 0 0,1 0-3 0 0,12-11-1 0 0,1 0 0 0 0,-1 0 0 0 0,1 0 0 0 0,0 0 0 0 0,0 0 0 0 0,0 0 0 0 0,0 0 0 0 0,0 0 0 0 0,0 0 0 0 0,0-1 0 0 0,1 1 0 0 0,-1 0 0 0 0,1-1 0 0 0,-1 1 0 0 0,1-1 0 0 0,0 1 0 0 0,-1-1 0 0 0,1 0 0 0 0,0 0 0 0 0,0 0 0 0 0,0 0 0 0 0,0 0 0 0 0,0 0-1 0 0,0-1 1 0 0,0 1 0 0 0,0 0 0 0 0,0-1 0 0 0,0 0 0 0 0,1 1 1 0 0,16 4 47 0 0,1-1 0 0 0,-1-1-1 0 0,1 0 1 0 0,0-1 0 0 0,0-2-1 0 0,0 0 1 0 0,0-1-1 0 0,1-1-46 0 0,-4 2 52 0 0,198-36 516 0 0,-95 17-315 0 0,-120 19-238 0 0,0 0 19 0 0,0 0-2 0 0,-28 0-1584 0 0,17 0 914 0 0,9 0-9153 0 0,2 0-1929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4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212 111 14739 0 0,'0'0'1398'0'0,"0"0"-198"0"0,0 0-17 0 0,0 0 53 0 0,0 0-17 0 0,0 0-163 0 0,0 0-254 0 0,0 0-247 0 0,0 0-135 0 0,0 0 25 0 0,0 0 49 0 0,0 0 35 0 0,0 0 7 0 0,-2 17-110 0 0,-24 126 351 0 0,-39 183-157 0 0,54-271-2844 0 0,12-92-2742 0 0,3 12-3499 0 0,-2 14-2755 0 0</inkml:trace>
  <inkml:trace contextRef="#ctx0" brushRef="#br0" timeOffset="230.365">56 82 9858 0 0,'0'0'1179'0'0,"0"0"-275"0"0,0 0-29 0 0,0 0 149 0 0,0 0 170 0 0,0 0 111 0 0,0 0-22 0 0,0 0-84 0 0,0 0-133 0 0,0 0-170 0 0,0 0-162 0 0,0 0-108 0 0,33-4-75 0 0,106-13-48 0 0,47-18 863 0 0,-9 10-1680 0 0,-183 40-1217 0 0,-45 23-3742 0 0,30-25-1174 0 0,6-2-4551 0 0</inkml:trace>
  <inkml:trace contextRef="#ctx0" brushRef="#br0" timeOffset="412.639">1 431 7730 0 0,'0'0'2128'0'0,"0"0"-385"0"0,0 0 32 0 0,0 0 58 0 0,0 0-132 0 0,0 0-226 0 0,0 0-270 0 0,0 0-212 0 0,32-1-215 0 0,103-5-209 0 0,-6-12 83 0 0,-76 15-1652 0 0,-31 2-5139 0 0,-14 1-5071 0 0</inkml:trace>
  <inkml:trace contextRef="#ctx0" brushRef="#br0" timeOffset="1008.075">560 505 4385 0 0,'0'0'3833'0'0,"0"0"-1145"0"0,0 0-505 0 0,0 0-122 0 0,0 0-182 0 0,0 0-303 0 0,0 0-319 0 0,0 0-276 0 0,0 0-201 0 0,0 0-128 0 0,0 0-66 0 0,0 0-54 0 0,4 17 1955 0 0,-41 165-1620 0 0,2-72-492 0 0,17-62-242 0 0,18-48-149 0 0,0-1-1006 0 0,0-2-2720 0 0,0-3-5395 0 0,0 5-2497 0 0</inkml:trace>
  <inkml:trace contextRef="#ctx0" brushRef="#br0" timeOffset="1264.099">352 715 5753 0 0,'0'0'5851'0'0,"0"0"-2928"0"0,0 0-1213 0 0,0 0-345 0 0,0 0-240 0 0,0 0-178 0 0,0 0-117 0 0,0 0-84 0 0,0 0-106 0 0,0 0-113 0 0,0 0-122 0 0,0 0-125 0 0,21-4-98 0 0,64-14-94 0 0,-1 14-795 0 0,-69 6-1773 0 0,-11-1 17 0 0,5 0-8674 0 0</inkml:trace>
  <inkml:trace contextRef="#ctx0" brushRef="#br0" timeOffset="2411.56">446 892 0 0 0,'0'0'719'0'0,"0"0"409"0"0,0 0 111 0 0,0 0 61 0 0,0 0 41 0 0,0 0-60 0 0,0 0-150 0 0,0 0-209 0 0,0 0-177 0 0,0 0-118 0 0,0 0-47 0 0,32 0 8486 0 0,67-11-5340 0 0,-96 10-4987 0 0,0 0 3995 0 0,-1 0-2974 0 0,0 0-3507 0 0,1 1-9845 0 0,-3 0 5893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4441 152 5505 0 0,'0'0'1491'0'0,"0"0"-65"0"0,0 0 102 0 0,0 0 199 0 0,0 0 27 0 0,0 0-148 0 0,0 0-225 0 0,0 0-233 0 0,0 0-170 0 0,0 0-81 0 0,0 0-35 0 0,0 0-67 0 0,0 0-70 0 0,-19 2-81 0 0,-59 9-89 0 0,24 12 944 0 0,43-14-1193 0 0,-9 8 7 0 0,1 1 1 0 0,1 1 0 0 0,1 1 0 0 0,1 0 0 0 0,0 1 0 0 0,-4 10-314 0 0,4-7 123 0 0,1 1 0 0 0,1 1-1 0 0,1 0 1 0 0,2 1 0 0 0,0 0 0 0 0,2 1 0 0 0,1 0 0 0 0,1 0 0 0 0,2 1 0 0 0,1 0 0 0 0,1 0-1 0 0,1 0 1 0 0,1 2-123 0 0,1-14 67 0 0,1 1-1 0 0,0-1 0 0 0,1 0 1 0 0,1 0-1 0 0,1 0 0 0 0,0 0 1 0 0,1-1-1 0 0,5 10-66 0 0,-1-2 148 0 0,2 0 0 0 0,0-1 0 0 0,2 0-1 0 0,1-1 1 0 0,0 0 0 0 0,2-1 0 0 0,0-1-1 0 0,1-1 1 0 0,1 0 0 0 0,1-1 0 0 0,8 5-148 0 0,27 0 832 0 0,-60-47-3383 0 0,5 0-6635 0 0,1 16-3708 0 0</inkml:trace>
  <inkml:trace contextRef="#ctx0" brushRef="#br0" timeOffset="-3623.728">735 141 0 0 0,'0'0'747'0'0,"0"0"656"0"0,0 0 310 0 0,0 0 51 0 0,0 0-67 0 0,0 0-91 0 0,0 0-124 0 0,0 0-94 0 0,0 0-72 0 0,0 0-82 0 0,2-5-86 0 0,6-15-96 0 0,-9 19-915 0 0,1 0 0 0 0,0 1-1 0 0,-1-1 1 0 0,1 0 0 0 0,-1 0-1 0 0,0 0 1 0 0,1 1 0 0 0,-1-1-1 0 0,1 0 1 0 0,-1 1 0 0 0,0-1 0 0 0,0 1-1 0 0,1-1 1 0 0,-1 0 0 0 0,0 1-1 0 0,0 0 1 0 0,0-1 0 0 0,1 1-1 0 0,-1-1 1 0 0,0 1 0 0 0,0 0-1 0 0,0 0 1 0 0,0 0 0 0 0,0-1 0 0 0,0 1-1 0 0,0 0 1 0 0,0 0 0 0 0,0 0-1 0 0,0 0 1 0 0,0 0 0 0 0,1 1-1 0 0,-1-1 1 0 0,0 0 0 0 0,0 0 0 0 0,0 1-137 0 0,-1-1 194 0 0,-10-1 58 0 0,0 1 0 0 0,0 1 0 0 0,0 0 0 0 0,0 1 0 0 0,0 0 0 0 0,1 0 0 0 0,-1 1 0 0 0,0 1 0 0 0,1 0 0 0 0,0 1 0 0 0,-4 2-252 0 0,-9 8 201 0 0,0 2-1 0 0,2 0 0 0 0,0 1 1 0 0,0 2-1 0 0,2 0 1 0 0,0 1-1 0 0,1 2-200 0 0,1 1 130 0 0,1 0-1 0 0,2 1 1 0 0,0 0 0 0 0,2 1-1 0 0,0 1 1 0 0,2 0 0 0 0,1 1-1 0 0,2 0 1 0 0,-3 14-130 0 0,5-15 124 0 0,1 1-1 0 0,1 0 1 0 0,1 0 0 0 0,2 0-1 0 0,0 0 1 0 0,2 0 0 0 0,4 19-124 0 0,-1-30 94 0 0,1-1-1 0 0,1 0 1 0 0,1 0 0 0 0,0 0 0 0 0,1-1 0 0 0,0 0 0 0 0,1-1 0 0 0,1 0 0 0 0,0 0 0 0 0,1-1 0 0 0,1 0 0 0 0,0-1-1 0 0,0-1 1 0 0,1 0 0 0 0,1 0 0 0 0,0-1 0 0 0,0-1 0 0 0,1 0 0 0 0,0-2 0 0 0,1 1 0 0 0,-1-2 0 0 0,1 0 0 0 0,1 0-1 0 0,9 0-93 0 0,18 2 408 0 0,-43-8-361 0 0,-1 0-5 0 0,-11 3-905 0 0,11-3 220 0 0,2-11-8376 0 0,-1 8-2269 0 0</inkml:trace>
  <inkml:trace contextRef="#ctx0" brushRef="#br0" timeOffset="-2753.929">835 1032 3425 0 0,'0'0'2802'0'0,"0"0"-779"0"0,0 0-97 0 0,0 0 170 0 0,0 0 23 0 0,0 0-189 0 0,0 0-291 0 0,0 0-295 0 0,0 0-208 0 0,0 0-101 0 0,0 0-95 0 0,0 0-86 0 0,0 0-98 0 0,-3 1-108 0 0,3 0-598 0 0,-1-1-1 0 0,0 0 0 0 0,0 0 0 0 0,0 0 1 0 0,0 0-1 0 0,1 0 0 0 0,-1 0 0 0 0,0 0 1 0 0,0 0-1 0 0,0 0 0 0 0,1 0 1 0 0,-1 0-1 0 0,0-1 0 0 0,0 1 0 0 0,0 0 1 0 0,1-1-1 0 0,-1 1 0 0 0,0 0 1 0 0,0-1-1 0 0,1 1 0 0 0,-1-1 0 0 0,0 1 1 0 0,1-1-1 0 0,-1 1 0 0 0,1-1 0 0 0,-1 0 1 0 0,1 1-1 0 0,-1-1 0 0 0,1 0 1 0 0,-1 1-1 0 0,1-1 0 0 0,-1 0 0 0 0,1 0 1 0 0,0 1-1 0 0,0-1 0 0 0,-1 0 0 0 0,1 0 1 0 0,0 0-1 0 0,0 1 0 0 0,0-1 1 0 0,0 0-1 0 0,0 0 0 0 0,0 0 0 0 0,0 0 1 0 0,0 1-1 0 0,0-1 0 0 0,0 0 1 0 0,0 0-1 0 0,1 0 0 0 0,-1 0 0 0 0,0 1 1 0 0,1-1-1 0 0,-1 0 0 0 0,0 0 0 0 0,1 1 1 0 0,-1-1-1 0 0,1 0 0 0 0,0 0-49 0 0,-1-9 72 0 0,1-1-1 0 0,0 1 1 0 0,0-1 0 0 0,1 1-1 0 0,1 0 1 0 0,-1 0-1 0 0,2 0 1 0 0,-1 0-1 0 0,2 1 1 0 0,-1-1 0 0 0,1 1-1 0 0,1 0 1 0 0,-1 0-1 0 0,1 1 1 0 0,7-8-72 0 0,0 0 4 0 0,9-12 5 0 0,0 1 0 0 0,2 0 0 0 0,1 2 0 0 0,1 1 0 0 0,1 1 0 0 0,1 1 0 0 0,1 1 0 0 0,6-1-9 0 0,13 7-134 0 0,-39 34 121 0 0,-1 120 109 0 0,-9-122-89 0 0,1-1 1 0 0,1 1-1 0 0,1 0 0 0 0,0-1 1 0 0,1 1-1 0 0,0-1 0 0 0,2 0 1 0 0,0 0-1 0 0,0-1 0 0 0,4 6-7 0 0,-9-20 2 0 0,1 1-1 0 0,0 0 0 0 0,0-1 0 0 0,0 1 0 0 0,-1 0 0 0 0,1-1 0 0 0,1 1 0 0 0,-1-1 0 0 0,0 0 0 0 0,0 1 0 0 0,0-1 1 0 0,1 0-1 0 0,-1 0 0 0 0,1 1 0 0 0,-1-1 0 0 0,1 0 0 0 0,-1-1 0 0 0,1 1 0 0 0,0 0 0 0 0,-1 0 0 0 0,1-1 0 0 0,0 1 1 0 0,0-1-1 0 0,-1 1 0 0 0,1-1 0 0 0,0 0 0 0 0,0 0 0 0 0,0 0 0 0 0,-1 0 0 0 0,1 0 0 0 0,0 0 0 0 0,0 0 0 0 0,0-1 1 0 0,0 1-1 0 0,-1 0 0 0 0,1-1 0 0 0,0 0 0 0 0,-1 1 0 0 0,1-1 0 0 0,0 0 0 0 0,-1 0 0 0 0,1 0 0 0 0,-1 0 1 0 0,2-1-3 0 0,142-156 25 0 0,-127 132-29 0 0,1 2 0 0 0,2 0-1 0 0,0 1 1 0 0,2 1 0 0 0,0 1-1 0 0,1 2 1 0 0,20-13 5 0 0,-13 20-19 0 0,-31 12 9 0 0,0 0-1 0 0,0 11 8 0 0,1 301 277 0 0,15-264-318 0 0,-15-47-76 0 0,0 0 1 0 0,0 0-1 0 0,0 0 1 0 0,0 0-1 0 0,0 0 1 0 0,0-1-1 0 0,0 1 0 0 0,0 0 1 0 0,0-1-1 0 0,1 1 1 0 0,-1-1-1 0 0,0 1 1 0 0,1-1-1 0 0,-1 1 1 0 0,0-1-1 0 0,0 0 1 0 0,1 0-1 0 0,-1 0 0 0 0,0 1 1 0 0,1-1-1 0 0,-1-1 1 0 0,1 1-1 0 0,-1 0 1 0 0,0 0-1 0 0,1 0 1 0 0,-1-1-1 0 0,0 1 1 0 0,0-1-1 0 0,1 1 0 0 0,-1-1 1 0 0,0 1-1 0 0,0-1 1 0 0,0 0-1 0 0,0 0 1 0 0,0 1-1 0 0,1-1 1 0 0,-1 0-1 0 0,-1 0 1 0 0,2 0 119 0 0,7-10-2315 0 0,-3 3-363 0 0,0 2-2561 0 0,0 1-6199 0 0</inkml:trace>
  <inkml:trace contextRef="#ctx0" brushRef="#br0" timeOffset="-2177.958">2146 553 4913 0 0,'0'0'1640'0'0,"0"0"91"0"0,0 0 269 0 0,0 0 137 0 0,0 0-131 0 0,0 0-400 0 0,0 0-490 0 0,0 0-336 0 0,0 0-168 0 0,0 0-57 0 0,0 0-19 0 0,0 0 15 0 0,0 0 12 0 0,-3 2-11 0 0,-56 59 3420 0 0,-23 27-3039 0 0,78-83-910 0 0,-14 16 28 0 0,1 0-1 0 0,1 0 1 0 0,1 2 0 0 0,1 0 0 0 0,1 1 0 0 0,1 0 0 0 0,1 1-1 0 0,-3 13-50 0 0,11 24-5 0 0,4-61 27 0 0,1 1 0 0 0,0-1 0 0 0,0 1 0 0 0,0-1 0 0 0,1 1 0 0 0,-1-1 0 0 0,0 0 0 0 0,0 0 0 0 0,1 0 0 0 0,-1 0 0 0 0,1-1 0 0 0,-1 1 0 0 0,1-1 0 0 0,-1 1 0 0 0,1-1 0 0 0,-1 0 1 0 0,1 0-1 0 0,-1 0 0 0 0,1 0 0 0 0,-1-1 0 0 0,1 1 0 0 0,-1-1 0 0 0,1 1 0 0 0,-1-1 0 0 0,0 0 0 0 0,1 0 0 0 0,-1 0 0 0 0,0 0 0 0 0,2-1-22 0 0,31-21 122 0 0,-1-2-1 0 0,0-1 1 0 0,-3-1 0 0 0,0-2-1 0 0,-1-2 1 0 0,-2 0 0 0 0,-2-2-1 0 0,9-13-121 0 0,-35 46 2 0 0,0 0-1 0 0,0 1 1 0 0,0-1-1 0 0,0 0 1 0 0,0 0 0 0 0,1 1-1 0 0,-1-1 1 0 0,0 0-1 0 0,0 0 1 0 0,0 1-1 0 0,1-1 1 0 0,-1 0-1 0 0,0 0 1 0 0,0 1-1 0 0,1-1 1 0 0,-1 0-1 0 0,0 0 1 0 0,1 0-1 0 0,-1 0 1 0 0,0 0-1 0 0,0 1 1 0 0,1-1-1 0 0,-1 0 1 0 0,0 0 0 0 0,1 0-1 0 0,-1 0 1 0 0,0 0-1 0 0,1 0 1 0 0,-1 0-1 0 0,0 0 1 0 0,1 0-1 0 0,-1 0 1 0 0,0 0-1 0 0,1 0 1 0 0,-1 0-1 0 0,0-1 1 0 0,1 1-1 0 0,-1 0 1 0 0,0 0-1 0 0,1 0 1 0 0,-1 0-1 0 0,0 0 1 0 0,0-1-1 0 0,1 1 1 0 0,-1 0 0 0 0,0 0-1 0 0,0-1 1 0 0,1 1-1 0 0,-1 0 1 0 0,0 0-1 0 0,0-1 1 0 0,0 1-1 0 0,0 0 1 0 0,1 0-1 0 0,-1-1 1 0 0,0 1-1 0 0,0 0-1 0 0,-2 40 23 0 0,0-23 18 0 0,2-7-36 0 0,-1-4-4 0 0,0 0-1 0 0,0 1 1 0 0,1-1-1 0 0,-1 0 0 0 0,2 1 1 0 0,-1-1-1 0 0,0 0 1 0 0,1 1-1 0 0,1-1 0 0 0,-1 0 1 0 0,1 0-1 0 0,0 0 1 0 0,0 0-1 0 0,0 0 0 0 0,1 0 1 0 0,0-1-1 0 0,0 1 0 0 0,1-1 1 0 0,0 0-1 0 0,-1 0 1 0 0,2 0-1 0 0,-1 0 0 0 0,0-1 1 0 0,1 0-1 0 0,0 0 1 0 0,0 0-1 0 0,2 1 0 0 0,-2-3-51 0 0,0 0 1 0 0,0-1-1 0 0,0 1 0 0 0,0-1 0 0 0,0 0 1 0 0,0-1-1 0 0,0 1 0 0 0,0-1 1 0 0,0 0-1 0 0,0 0 0 0 0,0-1 0 0 0,1 1 1 0 0,-1-1-1 0 0,0 0 0 0 0,0-1 1 0 0,-1 1-1 0 0,1-1 0 0 0,0 0 0 0 0,0 0 1 0 0,-1-1-1 0 0,1 1 0 0 0,-1-1 1 0 0,0 0-1 0 0,0 0 0 0 0,0 0 0 0 0,2-3 51 0 0,40-36-5741 0 0,-12 10-4080 0 0,-23 21-1704 0 0</inkml:trace>
  <inkml:trace contextRef="#ctx0" brushRef="#br0" timeOffset="-1752.954">2851 568 4185 0 0,'0'0'5773'0'0,"0"0"-2724"0"0,0 0-1009 0 0,0 0-149 0 0,0 0-97 0 0,0 0-126 0 0,0 0-246 0 0,0 0-307 0 0,0 0-255 0 0,0 0-174 0 0,0 0-181 0 0,0 0-117 0 0,0 0-91 0 0,-4-1-91 0 0,-2 0-147 0 0,0 1 0 0 0,0 0 1 0 0,0 0-1 0 0,0 1 0 0 0,0-1 0 0 0,1 1 1 0 0,-1 1-1 0 0,0-1 0 0 0,0 1 0 0 0,1 0 0 0 0,-1 1 1 0 0,1-1-1 0 0,-1 1 0 0 0,-1 1-59 0 0,-17 7 138 0 0,20-10-137 0 0,1 0 1 0 0,-1 1-1 0 0,0-1 1 0 0,1 1-1 0 0,0 0 1 0 0,-1 0-1 0 0,1 0 1 0 0,0 1-1 0 0,0-1 0 0 0,0 1 1 0 0,0 0-1 0 0,1-1 1 0 0,-1 1-1 0 0,1 1 1 0 0,0-1-1 0 0,-1 0 1 0 0,1 0-1 0 0,1 1 1 0 0,-1-1-1 0 0,0 1 1 0 0,1 0-1 0 0,0-1 1 0 0,0 1-1 0 0,0 0 1 0 0,0 0-1 0 0,1 0 1 0 0,-1-1-1 0 0,1 5-1 0 0,2-3-1 0 0,-1 1-1 0 0,1-1 1 0 0,0 0 0 0 0,0 0 0 0 0,1 0-1 0 0,-1 0 1 0 0,1-1 0 0 0,0 1-1 0 0,0-1 1 0 0,1 1 0 0 0,0-1-1 0 0,-1 0 1 0 0,1-1 0 0 0,1 1 0 0 0,-1-1-1 0 0,0 1 1 0 0,1-1 0 0 0,0-1-1 0 0,4 3 2 0 0,23 19 82 0 0,-28-21-61 0 0,0 0-1 0 0,0 0 1 0 0,0 0-1 0 0,-1 0 1 0 0,1 1-1 0 0,-1-1 1 0 0,0 1-1 0 0,0 0 1 0 0,0 0-1 0 0,0 0 1 0 0,-1 0-1 0 0,0 1 1 0 0,1-1-1 0 0,-2 1 1 0 0,1-1-1 0 0,0 1 1 0 0,-1 0-1 0 0,0 0 1 0 0,0 0-1 0 0,-1-1 1 0 0,1 1-1 0 0,-1 0 0 0 0,0 0 1 0 0,0 0-1 0 0,0 0 1 0 0,-1 0-1 0 0,0 0 1 0 0,-1 2-21 0 0,-3 0 39 0 0,-1 1 0 0 0,0-1 1 0 0,0 0-1 0 0,-1-1 0 0 0,1 1 0 0 0,-2-2 1 0 0,1 1-1 0 0,-1 0 0 0 0,0-1 1 0 0,0-1-1 0 0,0 0 0 0 0,0 0 0 0 0,-1 0 1 0 0,0-1-1 0 0,0 0 0 0 0,0-1 0 0 0,0 0 1 0 0,-2 0-40 0 0,-56 2-392 0 0,69-34-3002 0 0,32-2-2352 0 0,-16 17-2331 0 0,-10 7-2539 0 0</inkml:trace>
  <inkml:trace contextRef="#ctx0" brushRef="#br0" timeOffset="-1381.97">3331 538 12779 0 0,'0'0'2667'0'0,"0"0"-491"0"0,0 0-369 0 0,0 0-289 0 0,0 0-299 0 0,0 0-307 0 0,0 0-225 0 0,0 0-115 0 0,0 0-76 0 0,0 0-68 0 0,0 0-57 0 0,0 0-72 0 0,0 0-60 0 0,-30 10-33 0 0,-92 30-35 0 0,116-38-157 0 0,-40 18 196 0 0,41-11-182 0 0,5-7-29 0 0,0 0 0 0 0,1 0 0 0 0,-1 0 0 0 0,1 0-1 0 0,-1 0 1 0 0,1 0 0 0 0,0-1 0 0 0,0 1 0 0 0,0 0 0 0 0,0 0 0 0 0,0-1-1 0 0,0 1 1 0 0,0-1 0 0 0,1 1 0 0 0,-1-1 0 0 0,0 0 0 0 0,1 1 0 0 0,0-1-1 0 0,-1 0 1 0 0,1 0 0 0 0,0 0 0 0 0,-1 0 0 0 0,1 0 0 0 0,0 0 0 0 0,0-1 0 0 0,0 1-1 0 0,-1 0 1 0 0,1-1 0 0 0,0 0 0 0 0,0 1 0 0 0,0-1 0 0 0,0 0 0 0 0,0 0-1 0 0,0 0 2 0 0,8 1 7 0 0,-1 2 0 0 0,1-1 0 0 0,-1 1-1 0 0,0 0 1 0 0,0 1 0 0 0,-1 0 0 0 0,1 1-1 0 0,-1-1 1 0 0,0 2 0 0 0,0-1 0 0 0,0 1-1 0 0,-1 0 1 0 0,0 1 0 0 0,0 0 0 0 0,0 0-1 0 0,2 4-6 0 0,-8-8 33 0 0,0 0-1 0 0,0 1 1 0 0,0-1-1 0 0,0 1 1 0 0,-1-1-1 0 0,1 1 1 0 0,-1-1-1 0 0,0 1 1 0 0,0-1-1 0 0,0 1 1 0 0,0-1-1 0 0,-1 1 1 0 0,1-1-1 0 0,-1 1 1 0 0,0-1-1 0 0,0 1 1 0 0,-1-1-1 0 0,1 0 1 0 0,0 0 0 0 0,-1 0-1 0 0,0 0 1 0 0,0 0-1 0 0,0 0 1 0 0,0 0-1 0 0,0 0 1 0 0,-2 0-33 0 0,-69 62 617 0 0,-38-2-415 0 0,70-59-1697 0 0,35-25-5193 0 0,6 17 2645 0 0,0-4-7863 0 0</inkml:trace>
  <inkml:trace contextRef="#ctx0" brushRef="#br0" timeOffset="-1037.008">3372 185 14995 0 0,'0'0'2339'0'0,"0"0"-997"0"0,0 0-422 0 0,0 0-22 0 0,0 0-21 0 0,0 0-29 0 0,0 0-98 0 0,0 0-150 0 0,0 0-107 0 0,0 0-15 0 0,0 0-9 0 0,0 0-13 0 0,0 0 7 0 0,15 5-21 0 0,49 20-24 0 0,9 26 699 0 0,-54-37-1021 0 0,-2 2 0 0 0,1 0-1 0 0,-2 0 1 0 0,0 2 0 0 0,-1 0 0 0 0,-1 1 0 0 0,-1 0 0 0 0,-1 1 0 0 0,0 0 0 0 0,-1 1 0 0 0,-2 1 0 0 0,0-1 0 0 0,-1 1 0 0 0,-1 1 0 0 0,-2 0 0 0 0,0 0 0 0 0,-1 0 0 0 0,-1 0 0 0 0,-1 16-96 0 0,-1-15 7 0 0,-1 0 1 0 0,-1 0-1 0 0,-1 0 1 0 0,-1 0 0 0 0,-1 0-1 0 0,-2-1 1 0 0,0 1-1 0 0,-1-1 1 0 0,-2-1 0 0 0,0 1-1 0 0,-1-2 1 0 0,-1 1 0 0 0,-2-1-1 0 0,0-1 1 0 0,-1 0-1 0 0,0-1 1 0 0,-2-1 0 0 0,0 0-1 0 0,-1-1 1 0 0,-11 7-8 0 0,-53 7-980 0 0,23-28-6569 0 0,46-3-4632 0 0</inkml:trace>
  <inkml:trace contextRef="#ctx0" brushRef="#br0" timeOffset="2467.988">4467 987 5017 0 0,'0'0'3119'0'0,"0"0"-1734"0"0,0 0-660 0 0,0 0 65 0 0,0 0 265 0 0,0 0 246 0 0,0 0 55 0 0,0 0-75 0 0,0 0-133 0 0,0 0-154 0 0,0 0-152 0 0,0 0-133 0 0,35-8-111 0 0,112-28-75 0 0,-35-5 502 0 0,-85 26-778 0 0,6-1-86 0 0,0-1-1 0 0,-1-2 0 0 0,-1-1 1 0 0,-1-2-1 0 0,-1-1 0 0 0,-1-1 1 0 0,-1-1-1 0 0,-2-2 0 0 0,0 0 1 0 0,-2-2-1 0 0,0 0 0 0 0,-3-2 1 0 0,3-5-161 0 0,-17 25 14 0 0,-1 0 1 0 0,0 0-1 0 0,0-1 0 0 0,-1 1 1 0 0,-1-1-1 0 0,0 0 0 0 0,0 0 1 0 0,-1 0-1 0 0,-1 0 0 0 0,0-1 1 0 0,-1 1-1 0 0,0 0 0 0 0,-1-1 1 0 0,0 1-1 0 0,-1 0 0 0 0,0 0 1 0 0,-1 0-1 0 0,0 0 0 0 0,-1 0 1 0 0,0 1-1 0 0,-1 0 0 0 0,-1-1 1 0 0,0 2-1 0 0,0-1 0 0 0,-1 1 1 0 0,0 0-1 0 0,-1 0 0 0 0,0 1 1 0 0,0 0-1 0 0,-1 0 0 0 0,0 1 1 0 0,-3-2-15 0 0,7 8-13 0 0,0-1 1 0 0,-1 1 0 0 0,1 0 0 0 0,-1 1 0 0 0,1-1-1 0 0,-1 1 1 0 0,0 0 0 0 0,1 1 0 0 0,-1-1-1 0 0,0 1 1 0 0,1 0 0 0 0,-1 0 0 0 0,0 1 0 0 0,1 0-1 0 0,-1 0 1 0 0,0 0 0 0 0,1 1 0 0 0,-1 0 0 0 0,1 0-1 0 0,0 0 1 0 0,0 0 0 0 0,0 1 0 0 0,0 0-1 0 0,0 0 1 0 0,0 0 0 0 0,1 1 0 0 0,-1 0 0 0 0,1 0-1 0 0,-4 4 13 0 0,-10 12-15 0 0,0 0 0 0 0,0 2 0 0 0,2 0 0 0 0,1 0 0 0 0,-8 18 15 0 0,9-16 15 0 0,0 1 0 0 0,2 0 0 0 0,1 1-1 0 0,1 1 1 0 0,1 0 0 0 0,1 0 0 0 0,1 0 0 0 0,2 1-1 0 0,1 0 1 0 0,1 0 0 0 0,1 3-15 0 0,2-20 53 0 0,0 0 0 0 0,1 0 0 0 0,0 0 0 0 0,1 0 0 0 0,0 0-1 0 0,0 0 1 0 0,2 0 0 0 0,-1-1 0 0 0,1 0 0 0 0,0 1 0 0 0,1-1 0 0 0,1-1 0 0 0,-1 1 0 0 0,1-1 0 0 0,1 0 0 0 0,5 6-53 0 0,0-5 123 0 0,1-1-1 0 0,0-1 1 0 0,0 0 0 0 0,1 0 0 0 0,0-2 0 0 0,1 1 0 0 0,-1-2-1 0 0,1 0 1 0 0,0-1 0 0 0,0 0 0 0 0,0-1 0 0 0,1-1 0 0 0,-1 0-1 0 0,1-1 1 0 0,-1-1 0 0 0,1-1 0 0 0,0 0 0 0 0,7-2-123 0 0,0 3 44 0 0,96-3 348 0 0,-97-24 384 0 0,4-1-727 0 0,-19 22-41 0 0,0 1 0 0 0,-1-2 0 0 0,0 1 0 0 0,0-1 0 0 0,-1 0 0 0 0,0 0 0 0 0,0 0 0 0 0,0-1 0 0 0,-1 0 0 0 0,0 0-1 0 0,0 0 1 0 0,-1 0 0 0 0,-1 0 0 0 0,1-1 0 0 0,-1 0 0 0 0,0-3-8 0 0,-2 10 0 0 0,0 0-1 0 0,-1 0 1 0 0,0 1-1 0 0,1-1 1 0 0,-1 0-1 0 0,0 1 1 0 0,0-1 0 0 0,1 0-1 0 0,-1 1 1 0 0,0-1-1 0 0,-1 1 1 0 0,1-1-1 0 0,0 1 1 0 0,0 0 0 0 0,-1-1-1 0 0,1 1 1 0 0,-1 0-1 0 0,1 0 1 0 0,-1 0-1 0 0,1 0 1 0 0,-1 0-1 0 0,0 0 1 0 0,1 1 0 0 0,-1-1-1 0 0,0 0 1 0 0,0 1-1 0 0,1 0 1 0 0,-1-1-1 0 0,0 1 1 0 0,0 0-1 0 0,0 0 1 0 0,0 0 0 0 0,0 0-1 0 0,-1 0 1 0 0,-66 7-202 0 0,56-3 179 0 0,1 1 0 0 0,0 1 0 0 0,0 0 0 0 0,0 0 1 0 0,1 1-1 0 0,0 0 0 0 0,0 1 0 0 0,1 1 0 0 0,0-1 0 0 0,1 2 0 0 0,0-1 1 0 0,0 1-1 0 0,1 1 0 0 0,0-1 0 0 0,0 2 23 0 0,6-8-3 0 0,0 0 0 0 0,0-1 0 0 0,0 1 0 0 0,1 0 0 0 0,0 0 0 0 0,-1 0 0 0 0,2 1 0 0 0,-1-1 0 0 0,0 0 0 0 0,1 0 0 0 0,0 0 0 0 0,0 1 0 0 0,0-1 0 0 0,0 0 0 0 0,1 0 0 0 0,-1 0 0 0 0,1 1 0 0 0,0-1 0 0 0,0 0 0 0 0,1 0 0 0 0,-1 0 0 0 0,1 0 0 0 0,0-1 0 0 0,0 1 0 0 0,0 0 0 0 0,1-1 0 0 0,-1 0 0 0 0,1 1 0 0 0,0-1 0 0 0,0 0 0 0 0,2 1 2 0 0,4 5 20 0 0,1-1-1 0 0,1 0 0 0 0,-1-1 0 0 0,1 0 0 0 0,0-1 0 0 0,1 0 0 0 0,-1-1 0 0 0,1 0 0 0 0,10 2-18 0 0,-9-3 33 0 0,0 0 0 0 0,1 0 1 0 0,-1-2-1 0 0,1 1 0 0 0,0-2 0 0 0,0 0 0 0 0,0-1 0 0 0,0 0 0 0 0,9-2-33 0 0,52-51 178 0 0,-46 26-153 0 0,3 4-33 0 0,1 2 1 0 0,1 2-1 0 0,1 1 1 0 0,0 1 0 0 0,1 2-1 0 0,11-1 8 0 0,28-10-1 0 0,-74 26-24 0 0,-1 0 7 0 0,0 0 14 0 0,0 0 20 0 0,-6 23 50 0 0,-20 94-92 0 0,26-94 49 0 0,25-25-104 0 0,118-96 125 0 0,-83 58-16 0 0,85-38-100 0 0,-143 81 72 0 0,-1-1 1 0 0,1 1-1 0 0,0-1 1 0 0,0 1-1 0 0,-1 0 1 0 0,0 0-1 0 0,1 0 1 0 0,-1-1-1 0 0,0 1 1 0 0,0 0-1 0 0,-1 0 1 0 0,1 1-1 0 0,-1-1 1 0 0,1 0-1 0 0,-1 0 0 0 0,0 0 1 0 0,0 0-1 0 0,-1 0 1 0 0,1 0-1 0 0,-1 0 1 0 0,1 0-1 0 0,-1 0 1 0 0,0 0-1 0 0,0 0 1 0 0,0 1-1 0 0,-32 129 73 0 0,33-123 86 0 0,0-10-205 0 0,0-1 0 0 0,1 1 0 0 0,-1 0 0 0 0,0 0 0 0 0,1 0 0 0 0,-1 0 0 0 0,0 0 0 0 0,1 0 0 0 0,-1 0 0 0 0,0 0 0 0 0,1 0 1 0 0,-1 0-1 0 0,0 0 0 0 0,1 0 0 0 0,-1 0 0 0 0,0 0 0 0 0,1 0 0 0 0,-1 0 0 0 0,0 1 0 0 0,0-1 0 0 0,1 0 0 0 0,-1 0 0 0 0,0 0 0 0 0,1 0 0 0 0,-1 1 0 0 0,0-1 0 0 0,0 0 1 0 0,1 0-1 0 0,-1 1 0 0 0,0-1 0 0 0,0 0 0 0 0,1 0 0 0 0,-1 1 0 0 0,0-1 0 0 0,0 0 0 0 0,0 1 0 0 0,0-1 0 0 0,0 0 0 0 0,1 1 0 0 0,-1-1 0 0 0,0 0 0 0 0,0 1 0 0 0,0-1 0 0 0,0 0 1 0 0,0 1-1 0 0,0-1 0 0 0,0 0 0 0 0,0 1 0 0 0,0-1 46 0 0,5-6-1121 0 0,4-5-1007 0 0,-3 2-3467 0 0,-2-2-6434 0 0</inkml:trace>
  <inkml:trace contextRef="#ctx0" brushRef="#br0" timeOffset="3581.564">6590 689 10722 0 0,'0'0'2854'0'0,"0"0"-1153"0"0,0 0-354 0 0,0 0 54 0 0,0 0-27 0 0,0 0-203 0 0,0 0-283 0 0,0 0-253 0 0,0 0-178 0 0,0 0-71 0 0,0 0-64 0 0,0 0-34 0 0,0 0-46 0 0,-17 5-18 0 0,-53 17-17 0 0,60-19-122 0 0,0 1 0 0 0,0 0 1 0 0,1 1-1 0 0,-1 0 1 0 0,1 1-1 0 0,0 0 1 0 0,1 0-1 0 0,-1 1 1 0 0,-5 5-86 0 0,6-4 83 0 0,1-2-62 0 0,0 0 0 0 0,0 1 0 0 0,1-1 0 0 0,-1 2 0 0 0,2-1 0 0 0,-1 0 1 0 0,1 1-1 0 0,0 0 0 0 0,1 1 0 0 0,0-1 0 0 0,0 1 0 0 0,1-1 0 0 0,0 1 0 0 0,0 0 0 0 0,1 0 1 0 0,1 1-1 0 0,-1-1 0 0 0,1 3-21 0 0,2-10 27 0 0,1 0 0 0 0,-1 1 0 0 0,0-1 0 0 0,1 0 0 0 0,0 0 0 0 0,-1 0 0 0 0,1 0 0 0 0,0 0 0 0 0,0 0-1 0 0,0 0 1 0 0,0-1 0 0 0,0 1 0 0 0,1-1 0 0 0,-1 1 0 0 0,0-1 0 0 0,1 0 0 0 0,-1 0 0 0 0,1 0 0 0 0,0 0 0 0 0,-1 0 0 0 0,1-1 0 0 0,-1 1 0 0 0,1-1 0 0 0,0 0 0 0 0,-1 0 0 0 0,1 0 0 0 0,0 0 0 0 0,-1 0 0 0 0,1 0 0 0 0,0-1 0 0 0,-1 0 0 0 0,1 1 0 0 0,0-1 0 0 0,-1 0 0 0 0,1 0 0 0 0,-1 0 0 0 0,0 0 0 0 0,1-1 0 0 0,-1 1 0 0 0,2-2-27 0 0,24-14 215 0 0,-1-1 0 0 0,-1-1 0 0 0,-1-1 0 0 0,-1-1 0 0 0,9-11-215 0 0,94-93 406 0 0,-78 89-335 0 0,-47 37-62 0 0,-1 0 0 0 0,0-1 1 0 0,0 1-1 0 0,0 0 0 0 0,0 0 0 0 0,0 0 0 0 0,0 0 1 0 0,0 1-1 0 0,0-1 0 0 0,0 0 0 0 0,0 0 0 0 0,-1 1 1 0 0,1-1-1 0 0,0 0 0 0 0,-1 1 0 0 0,1-1 0 0 0,-1 0 1 0 0,1 1-1 0 0,-1-1 0 0 0,0 1 0 0 0,0-1 0 0 0,0 0 1 0 0,0 1-1 0 0,0-1 0 0 0,0 1 0 0 0,0-1 0 0 0,0 1 1 0 0,0-1-1 0 0,-1 1 0 0 0,1-1 0 0 0,0 0 0 0 0,-1 1 1 0 0,0-1-1 0 0,1 1-9 0 0,0 4 16 0 0,-9 270 414 0 0,7-213-388 0 0,3-16-15 0 0,-3-1-1 0 0,-2 0 1 0 0,-1 0 0 0 0,-3-1 0 0 0,-2 3-27 0 0,7-35 3 0 0,-1-1-1 0 0,0-1 1 0 0,-1 1 0 0 0,-1-1-1 0 0,1 1 1 0 0,-2-1 0 0 0,1-1-1 0 0,-2 0 1 0 0,1 0 0 0 0,-1 0-1 0 0,-1-1 1 0 0,0 0 0 0 0,0 0-1 0 0,0-1 1 0 0,-1 0 0 0 0,-1-1-1 0 0,1 0 1 0 0,-1-1 0 0 0,0 0-1 0 0,-11 3-2 0 0,11-4-11 0 0,2-1 0 0 0,1 0 1 0 0,-1-1 0 0 0,1 0-1 0 0,-1 0 1 0 0,0-1 0 0 0,0 0-1 0 0,0-1 1 0 0,0 0 0 0 0,0 0-1 0 0,-1-1 1 0 0,-5 0 10 0 0,13-2-9 0 0,0 0-1 0 0,1 0 1 0 0,-1 0 0 0 0,1 0 0 0 0,-1 0 0 0 0,1 0-1 0 0,0-1 1 0 0,0 1 0 0 0,0 0 0 0 0,0-1 0 0 0,0 1 0 0 0,0-1-1 0 0,1 1 1 0 0,0-1 0 0 0,-1 1 0 0 0,1-1 0 0 0,0 1-1 0 0,0-1 1 0 0,0 1 0 0 0,0-1 0 0 0,1 1 0 0 0,-1-1-1 0 0,1 1 1 0 0,-1-1 0 0 0,1 1 0 0 0,0-1 0 0 0,0 1-1 0 0,0 0 1 0 0,0 0 0 0 0,0-1 0 0 0,1 1 0 0 0,-1 0-1 0 0,1 0 1 0 0,-1 0 0 0 0,1 0 0 0 0,0 1 0 0 0,0-1-1 0 0,0 0 10 0 0,200-208-89 0 0,25-7 181 0 0,-198 182-72 0 0,-1-1-1 0 0,-2-1 0 0 0,-2-2 1 0 0,-1 0-1 0 0,-3-2 1 0 0,-1 0-1 0 0,2-12-19 0 0,71-267 11 0 0,-77 270-28 0 0,17-113 10 0 0,-36 108 7 0 0,3 55 1 0 0,0 0 0 0 0,0 1 0 0 0,0-1 0 0 0,0 0 1 0 0,0 1-1 0 0,0-1 0 0 0,0 1 0 0 0,0-1 0 0 0,0 1 0 0 0,1 0 0 0 0,-1-1 1 0 0,0 1-1 0 0,0 0 0 0 0,0 0 0 0 0,1-1 0 0 0,-1 1 0 0 0,0 0 1 0 0,1 0-1 0 0,-1 0 0 0 0,1 0 0 0 0,-1 0 0 0 0,1 0 0 0 0,-1 0 0 0 0,1 0 1 0 0,0 0-1 0 0,-1 0 0 0 0,1 0 0 0 0,0 0 0 0 0,0 0 0 0 0,0 0 1 0 0,0 0-1 0 0,0 0 0 0 0,0 0 0 0 0,0 1 0 0 0,0-1 0 0 0,0 0 0 0 0,0 0-1 0 0,-1 5 23 0 0,-5 163 188 0 0,24 66 152 0 0,-18-209-353 0 0,1 5 20 0 0,-1 0-1 0 0,-1 1 1 0 0,-2-1 0 0 0,-2 0-1 0 0,0-1 1 0 0,-8 24-30 0 0,-27 78 40 0 0,35-113-208 0 0,7-31-963 0 0,13-47-1522 0 0,-2 10-2124 0 0,-8 18-2885 0 0,-4 19-3919 0 0</inkml:trace>
  <inkml:trace contextRef="#ctx0" brushRef="#br0" timeOffset="3831.015">6873 428 12091 0 0,'0'0'1713'0'0,"0"0"-255"0"0,0 0-95 0 0,0 0-62 0 0,0 0-62 0 0,0 0-14 0 0,0 0-36 0 0,0 0-62 0 0,0 0-117 0 0,0 0-182 0 0,0 0-169 0 0,0 0-116 0 0,31 1-81 0 0,97 4-74 0 0,-97-4-215 0 0,1-1-1 0 0,-1-2 1 0 0,1 0-1 0 0,-1-3 1 0 0,0 0-1 0 0,0-2 0 0 0,22-9-171 0 0,-42 13-3 0 0,0 1-211 0 0,0-1 1 0 0,-1 0-1 0 0,0 0 1 0 0,0-1-1 0 0,0-1 1 0 0,0 1 0 0 0,0-2-1 0 0,-1 1 1 0 0,0-1-1 0 0,0-1 1 0 0,-1 1-1 0 0,0-2 1 0 0,0 1-1 0 0,0-1 1 0 0,2-4 212 0 0,2-6-1547 0 0,7-9-2442 0 0,-3-1-4358 0 0,-10 13-2385 0 0</inkml:trace>
  <inkml:trace contextRef="#ctx0" brushRef="#br0" timeOffset="4215.685">7611 82 10706 0 0,'0'0'2090'0'0,"0"0"-559"0"0,0 0-204 0 0,0 0 24 0 0,0 0-3 0 0,0 0-87 0 0,0 0-95 0 0,0 0-91 0 0,0 0-89 0 0,-7 32-111 0 0,-21 104-111 0 0,-25 46 1242 0 0,42-140-1801 0 0,2 1-1 0 0,2 0 1 0 0,2 1 0 0 0,1 0 0 0 0,3 12-205 0 0,0-52 7 0 0,1 0 1 0 0,0 0-1 0 0,-1 0 1 0 0,1 0-1 0 0,1 0 1 0 0,-1 0-1 0 0,1 0 0 0 0,-1 0 1 0 0,1 0-1 0 0,0 0 1 0 0,1 0-1 0 0,-1 0 1 0 0,1 0-1 0 0,-1-1 1 0 0,1 1-1 0 0,0-1 1 0 0,1 1-1 0 0,-1-1 0 0 0,1 0 1 0 0,-1 0-1 0 0,1 0 1 0 0,0 0-1 0 0,0 0 1 0 0,0-1-1 0 0,0 1 1 0 0,1-1-1 0 0,-1 0 0 0 0,1 0 1 0 0,-1 0-1 0 0,1 0 1 0 0,0-1-1 0 0,0 1 1 0 0,0-1-1 0 0,-1 0 1 0 0,1 0-1 0 0,0-1 0 0 0,0 1 1 0 0,1-1-1 0 0,-1 0 1 0 0,0 0-1 0 0,2 0-7 0 0,8-4 36 0 0,-1 0 0 0 0,0-1-1 0 0,0 0 1 0 0,0-1 0 0 0,-1 0 0 0 0,0-1-1 0 0,0-1 1 0 0,0 0 0 0 0,6-6-36 0 0,47-28 48 0 0,-64 41-46 0 0,0 0-1 0 0,0-1 1 0 0,0 1-1 0 0,0-1 1 0 0,0 1-1 0 0,0 0 1 0 0,0 0 0 0 0,0 0-1 0 0,1 0 1 0 0,-1 0-1 0 0,0 0 1 0 0,1 0-1 0 0,-1 0 1 0 0,1 0-1 0 0,-1 0 1 0 0,1 1 0 0 0,-1-1-1 0 0,1 1 1 0 0,-1-1-1 0 0,1 1 1 0 0,0 0-1 0 0,-1-1 1 0 0,1 1 0 0 0,0 0-1 0 0,-1 0 1 0 0,1 0-1 0 0,0 0 1 0 0,-1 1-1 0 0,1-1 1 0 0,0 0 0 0 0,-1 1-1 0 0,1-1 1 0 0,-1 1-1 0 0,1-1 1 0 0,-1 1-1 0 0,1 0 1 0 0,-1 0 0 0 0,1 0-1 0 0,-1 0 1 0 0,0 0-1 0 0,1 0 1 0 0,-1 0-1 0 0,0 0 1 0 0,0 0-1 0 0,0 1 1 0 0,0-1 0 0 0,0 0-1 0 0,0 1 1 0 0,0-1-1 0 0,0 1 1 0 0,-1-1-1 0 0,1 1 1 0 0,0-1 0 0 0,-1 1-1 0 0,1-1 1 0 0,-1 2-2 0 0,-13 113 534 0 0,8-16-441 0 0,5-99-110 0 0,0 0 0 0 0,0 0 0 0 0,0 0 1 0 0,0 0-1 0 0,0 0 0 0 0,0 1 0 0 0,1-1 1 0 0,-1 0-1 0 0,0 0 0 0 0,1 0 0 0 0,-1 0 1 0 0,1 0-1 0 0,-1 0 0 0 0,1 0 0 0 0,0 0 1 0 0,-1 0-1 0 0,1 0 0 0 0,0 0 0 0 0,0 0 1 0 0,-1-1-1 0 0,1 1 0 0 0,0 0 0 0 0,0-1 1 0 0,0 1-1 0 0,0 0 0 0 0,0-1 0 0 0,0 1 1 0 0,0-1-1 0 0,0 1 0 0 0,0-1 1 0 0,0 0-1 0 0,1 1 0 0 0,-1-1 0 0 0,0 0 1 0 0,0 0-1 0 0,0 0 0 0 0,0 0 0 0 0,0 0 1 0 0,1 0-1 0 0,-1 0 0 0 0,0 0 0 0 0,0 0 1 0 0,0-1-1 0 0,0 1 17 0 0,15-7-3493 0 0,-3-5-4599 0 0,-10 4-4525 0 0</inkml:trace>
  <inkml:trace contextRef="#ctx0" brushRef="#br0" timeOffset="4611.982">8156 1 15243 0 0,'0'0'1921'0'0,"0"0"-381"0"0,0 0-209 0 0,0 0-81 0 0,0 0-100 0 0,0 0-148 0 0,0 0-180 0 0,0 0-165 0 0,0 0-149 0 0,0 0-126 0 0,0 0-94 0 0,0 0-55 0 0,0 0-24 0 0,-6 5 359 0 0,38 46 483 0 0,-7-10-879 0 0,-2 2 0 0 0,-2 1 0 0 0,-2 0 0 0 0,-2 1 0 0 0,-1 1-1 0 0,-3 1 1 0 0,-2 0 0 0 0,-2 1 0 0 0,-2 0 0 0 0,-2 0 0 0 0,-2 1-1 0 0,-2-1 1 0 0,-3 14-172 0 0,-1-42-19 0 0,0-1-1 0 0,-1 1 0 0 0,0-1 1 0 0,-2 0-1 0 0,-1-1 1 0 0,0 1-1 0 0,-1-1 0 0 0,-1-1 1 0 0,0 0-1 0 0,-2 0 1 0 0,0-1-1 0 0,0 0 0 0 0,-2-1 1 0 0,-5 6 19 0 0,10-14-306 0 0,1 0 0 0 0,-2-1 0 0 0,1 0-1 0 0,-1 0 1 0 0,0 0 0 0 0,0-1 0 0 0,-1-1 0 0 0,1 1 0 0 0,-1-2 0 0 0,-10 3 306 0 0,-2 1-2628 0 0,8-3-2906 0 0,2-3-6941 0 0</inkml:trace>
  <inkml:trace contextRef="#ctx0" brushRef="#br0" timeOffset="6431.166">1 1337 7170 0 0,'0'0'864'0'0,"0"0"-504"0"0,0 0-5 0 0,0 0 426 0 0,0 0 350 0 0,0 0 197 0 0,0 0 18 0 0,0 0-135 0 0,0 0-151 0 0,33-6-133 0 0,108-19-132 0 0,31 1 1341 0 0,1 8-1 0 0,12 6-2135 0 0,-53 4 410 0 0,275 5 418 0 0,44 20-537 0 0,-434-19-276 0 0,344 9 1157 0 0,45-19-1172 0 0,-65-19 504 0 0,-97 7-204 0 0,255-15 182 0 0,96 22-297 0 0,-497 15-147 0 0,531 11 164 0 0,-226-14 51 0 0,-97-5-69 0 0,-12 5 57 0 0,6-1-55 0 0,663 0 229 0 0,-280-26 44 0 0,-422 13-174 0 0,-127 16 722 0 0,-93 1-5239 0 0,-33 0-1729 0 0,-10 0-6341 0 0</inkml:trace>
  <inkml:trace contextRef="#ctx0" brushRef="#br0" timeOffset="8967.484">2829 1466 5993 0 0,'0'0'1842'0'0,"0"0"-326"0"0,0 0-95 0 0,0 0 108 0 0,0 0 108 0 0,0 0 6 0 0,0 0-202 0 0,0 0-296 0 0,0 0-277 0 0,0 0-228 0 0,0 0-127 0 0,0-3 1361 0 0,-2 16-1504 0 0,0 0-1 0 0,0-1 1 0 0,-2 1-1 0 0,1-1 1 0 0,-1 1-1 0 0,-1-1 1 0 0,0 0 0 0 0,-1-1-1 0 0,-1 1-369 0 0,-11 26 377 0 0,-177 356 858 0 0,190-383-1161 0 0,1 0-1 0 0,0-1 0 0 0,1 1 1 0 0,0 1-1 0 0,1-1 1 0 0,0 0-1 0 0,0 1 0 0 0,2-1 1 0 0,-1 1-1 0 0,2 8-73 0 0,1-16 27 0 0,0-1 0 0 0,0 1 0 0 0,0-1 0 0 0,0 0 0 0 0,1 0 0 0 0,-1 0 0 0 0,1 0-1 0 0,0-1 1 0 0,0 1 0 0 0,0-1 0 0 0,0 0 0 0 0,0 1 0 0 0,1-1 0 0 0,-1-1 0 0 0,1 1 0 0 0,-1 0 0 0 0,1-1 0 0 0,0 0 0 0 0,-1 0 0 0 0,1 0 0 0 0,0 0 0 0 0,0-1 0 0 0,0 1 0 0 0,0-1-1 0 0,1 0-26 0 0,2 1 58 0 0,24 2 52 0 0,-1-3 0 0 0,1 0 0 0 0,-1-2 0 0 0,0-1-1 0 0,1-2 1 0 0,-2-1 0 0 0,1-1 0 0 0,-1-1 0 0 0,4-3-110 0 0,-19 9 31 0 0,-20 3-312 0 0,-58 17-3494 0 0,45-18 786 0 0,5 0-3921 0 0,7 0-4843 0 0</inkml:trace>
  <inkml:trace contextRef="#ctx0" brushRef="#br0" timeOffset="9277.616">2344 1797 12891 0 0,'0'0'1777'0'0,"0"0"-442"0"0,0 0-202 0 0,0 0 88 0 0,0 0 54 0 0,0 0-83 0 0,0 0-233 0 0,0 0-259 0 0,0 0-189 0 0,0 0-69 0 0,0 0 28 0 0,0 0 72 0 0,0 0 49 0 0,11 2-17 0 0,190 11 2220 0 0,-8-21-2083 0 0,-74-10-2919 0 0,-117 18 1263 0 0,4 0-414 0 0,-4 0-2509 0 0,0 0-3415 0 0,-2 0-5572 0 0</inkml:trace>
  <inkml:trace contextRef="#ctx0" brushRef="#br0" timeOffset="9529.98">3370 1890 18196 0 0,'0'0'648'0'0,"0"0"-256"0"0,0 0 120 0 0,0 0 331 0 0,0 0 240 0 0,0 0 32 0 0,0 0-171 0 0,0 0-257 0 0,0 0-194 0 0,0 0-109 0 0,0 0-134 0 0,0 0-80 0 0,0 0-52 0 0,-5 23-45 0 0,-15 71 10 0 0,5-54-194 0 0,6-40-2776 0 0,5-2-3686 0 0,2 1-5382 0 0</inkml:trace>
  <inkml:trace contextRef="#ctx0" brushRef="#br0" timeOffset="9683.797">3257 1448 14267 0 0,'0'0'4073'0'0,"0"0"-3073"0"0,0 0-448 0 0,0 0-160 0 0,0 0-72 0 0,0 0-112 0 0,0 0-184 0 0,0 0-120 0 0,0 0-128 0 0,0 0-136 0 0,0 0-224 0 0,0 0-696 0 0,0 0-3985 0 0,0 0-6978 0 0</inkml:trace>
  <inkml:trace contextRef="#ctx0" brushRef="#br0" timeOffset="10296.989">3631 2040 17412 0 0,'0'0'1127'0'0,"0"0"-387"0"0,0 0-64 0 0,0 0 108 0 0,0 0 74 0 0,0 0-44 0 0,0 0-125 0 0,0 0-111 0 0,0 0-84 0 0,0 0-67 0 0,0 0-79 0 0,0 0-72 0 0,0 0-74 0 0,-3-8-36 0 0,-9-25-37 0 0,12 30-116 0 0,0 1-1 0 0,0-1 1 0 0,0 0-1 0 0,1 1 1 0 0,-1-1-1 0 0,1 1 1 0 0,-1-1-1 0 0,1 1 1 0 0,0-1 0 0 0,0 1-1 0 0,0 0 1 0 0,0-1-1 0 0,0 1 1 0 0,0 0-1 0 0,1 0 1 0 0,-1 0-1 0 0,1-1 1 0 0,0 2-1 0 0,0-1 1 0 0,-1 0-1 0 0,2 0-12 0 0,3-6 36 0 0,11-12-12 0 0,1 0-1 0 0,0 2 1 0 0,2 0 0 0 0,0 0 0 0 0,0 2-1 0 0,2 1 1 0 0,0 0 0 0 0,1 2 0 0 0,0 1-1 0 0,13-5-23 0 0,24 5-116 0 0,-51 64 94 0 0,-46 117 328 0 0,36-167-302 0 0,1-1-1 0 0,0 0 0 0 0,0 1 1 0 0,0-1-1 0 0,0 1 0 0 0,0-1 0 0 0,1 0 1 0 0,-1 1-1 0 0,0-1 0 0 0,1 0 1 0 0,-1 0-1 0 0,1 1 0 0 0,-1-1 1 0 0,1 0-1 0 0,-1 0 0 0 0,1 0 1 0 0,0 1-1 0 0,0-1 0 0 0,-1 0 1 0 0,1 0-1 0 0,0 0 0 0 0,0 0 0 0 0,0-1 1 0 0,0 1-1 0 0,0 0 0 0 0,1 0 1 0 0,-1 0-1 0 0,0-1 0 0 0,0 1 1 0 0,0-1-1 0 0,1 1 0 0 0,-1-1 1 0 0,0 1-1 0 0,0-1 0 0 0,1 0 0 0 0,-1 0 1 0 0,0 1-1 0 0,1-1 0 0 0,-1 0 1 0 0,0 0-1 0 0,1 0 0 0 0,-1-1 1 0 0,0 1-1 0 0,1 0 0 0 0,-1 0 1 0 0,0-1-1 0 0,1 1 0 0 0,-1-1 1 0 0,0 1-1 0 0,0-1 0 0 0,1 1 0 0 0,-1-1 1 0 0,0 0-1 0 0,0 0 0 0 0,0 0 1 0 0,1 0-4 0 0,180-149 234 0 0,-77 85-278 0 0,-104 65 44 0 0,0 0 0 0 0,1-1 0 0 0,-1 1-1 0 0,0 0 1 0 0,0 0 0 0 0,0 0 0 0 0,1 0 0 0 0,-1 0-1 0 0,0 0 1 0 0,0 0 0 0 0,0 0 0 0 0,1 0-1 0 0,-1 0 1 0 0,0 1 0 0 0,0-1 0 0 0,0 1 0 0 0,0-1-1 0 0,0 1 1 0 0,1-1 0 0 0,-1 1 0 0 0,0-1-1 0 0,0 1 1 0 0,0 0 0 0 0,-1 0 0 0 0,1 0 0 0 0,0-1-1 0 0,0 1 1 0 0,0 0 0 0 0,-1 0 0 0 0,1 0-1 0 0,0 0 1 0 0,-1 0 0 0 0,1 0 0 0 0,-1 1 0 0 0,1-1-1 0 0,-1 0 1 0 0,1 0 0 0 0,-1 0 0 0 0,0 0-1 0 0,0 1 1 0 0,1-1 0 0 0,-1 0 0 0 0,0 0 0 0 0,4 62 99 0 0,-4-53-54 0 0,-1 10 25 0 0,2-1 0 0 0,0 1-1 0 0,1-1 1 0 0,1 0 0 0 0,0 1 0 0 0,7 16-70 0 0,6-12-423 0 0,-5-21-8702 0 0,-9-3-2896 0 0</inkml:trace>
  <inkml:trace contextRef="#ctx0" brushRef="#br0" timeOffset="10750.012">4491 1890 12131 0 0,'0'0'1501'0'0,"0"0"-139"0"0,0 0 76 0 0,0 0 2 0 0,0 0-75 0 0,0 0-128 0 0,0 0-161 0 0,0 0-171 0 0,0 0-135 0 0,0 0-137 0 0,32 1-159 0 0,102 5-58 0 0,-63-17 213 0 0,-63 8-560 0 0,0 0-1 0 0,0 0 0 0 0,0 0 0 0 0,-1-1 0 0 0,1-1 1 0 0,-1 1-1 0 0,0-1 0 0 0,0 0 0 0 0,0-1 0 0 0,-1 1 1 0 0,0-1-1 0 0,0-1 0 0 0,-1 1 0 0 0,1-1 0 0 0,-1 0 1 0 0,-1 0-1 0 0,1 0 0 0 0,-1-1 0 0 0,-1 0 1 0 0,1 0-1 0 0,1-8-68 0 0,-4 14-4 0 0,0-1 1 0 0,0 0-1 0 0,0 0 1 0 0,0 0-1 0 0,-1 0 1 0 0,0 0-1 0 0,1 0 1 0 0,-1 0-1 0 0,0 0 1 0 0,0 0-1 0 0,-1 0 1 0 0,1 0-1 0 0,-1 1 1 0 0,1-1-1 0 0,-1 0 1 0 0,0 0-1 0 0,0 0 1 0 0,0 0-1 0 0,0 1 1 0 0,-1-1-1 0 0,1 0 1 0 0,-1 1-1 0 0,0 0 1 0 0,0-1-1 0 0,1 1 1 0 0,-1 0-1 0 0,-1 0 1 0 0,1 0-1 0 0,0 0 1 0 0,0 0-1 0 0,-1 0 1 0 0,1 1-1 0 0,-1-1 1 0 0,0 1-1 0 0,1 0 1 0 0,-1 0-1 0 0,0 0 1 0 0,0 0-1 0 0,0 0 1 0 0,0 0-1 0 0,1 1 1 0 0,-1-1-1 0 0,0 1 1 0 0,0 0-1 0 0,-3 0 4 0 0,-12 2-22 0 0,0 0 1 0 0,0 2-1 0 0,0 0 0 0 0,0 0 0 0 0,1 2 0 0 0,0 0 0 0 0,0 1 0 0 0,0 1 0 0 0,1 1 0 0 0,0 0 0 0 0,1 1 1 0 0,0 0-1 0 0,1 2 0 0 0,0-1 0 0 0,0 2 0 0 0,1 0 0 0 0,1 0 0 0 0,0 1 0 0 0,-9 16 22 0 0,-28 64 16 0 0,48-90-11 0 0,0-1 1 0 0,1 1-1 0 0,-1-1 0 0 0,1 0 1 0 0,0 1-1 0 0,0-1 0 0 0,0 1 1 0 0,0-1-1 0 0,1 1 0 0 0,-1-1 0 0 0,1 1 1 0 0,0-1-1 0 0,0 0 0 0 0,0 1 1 0 0,1-1-1 0 0,-1 0 0 0 0,1 0 0 0 0,-1 0 1 0 0,1 0-1 0 0,0 0 0 0 0,0 0 1 0 0,1-1-1 0 0,-1 1 0 0 0,1-1 0 0 0,-1 1 1 0 0,1-1-1 0 0,0 0 0 0 0,2 1-5 0 0,8 5 25 0 0,1-1 0 0 0,1-1 1 0 0,-1-1-1 0 0,1 0 0 0 0,0-1 0 0 0,0 0 0 0 0,1-1 0 0 0,-1-1 0 0 0,0 0 0 0 0,1-1 0 0 0,0-1 0 0 0,-1-1 0 0 0,7 0-25 0 0,0 1 14 0 0,-7-1-65 0 0,0 0-1 0 0,0 0 1 0 0,-1-2-1 0 0,1 0 1 0 0,0 0-1 0 0,-1-1 1 0 0,0-1 0 0 0,0-1-1 0 0,0 0 1 0 0,11-6 51 0 0,27-39-10061 0 0,-48 40-1879 0 0</inkml:trace>
  <inkml:trace contextRef="#ctx0" brushRef="#br0" timeOffset="11081.714">5080 1234 13435 0 0,'0'0'2380'0'0,"0"0"-841"0"0,0 0-288 0 0,0 0 51 0 0,0 0 30 0 0,0 0-82 0 0,0 0-201 0 0,0 0-232 0 0,0 0-172 0 0,0 0-125 0 0,0 0-81 0 0,0 0-48 0 0,33 4-43 0 0,104 18-28 0 0,-134-22-304 0 0,-1 0 1 0 0,1 1-1 0 0,0-1 0 0 0,-1 1 1 0 0,1-1-1 0 0,0 1 1 0 0,-1 0-1 0 0,1 0 1 0 0,-1 0-1 0 0,1 0 0 0 0,-1 1 1 0 0,0-1-1 0 0,1 1 1 0 0,-1-1-1 0 0,0 1 0 0 0,0 0 1 0 0,0 0-1 0 0,0 0 1 0 0,0 0-1 0 0,-1 0 0 0 0,1 0 1 0 0,-1 0-1 0 0,1 1 1 0 0,-1-1-1 0 0,0 1 1 0 0,0-1-1 0 0,0 1 0 0 0,0 0-16 0 0,3 8 82 0 0,11 30 36 0 0,-3 0 1 0 0,-1 1-1 0 0,-3 0 0 0 0,-1 1 0 0 0,-2 0 1 0 0,-1 0-1 0 0,-3 0 0 0 0,-2 0 0 0 0,-2 7-118 0 0,2-20 3 0 0,-1 0 0 0 0,-2 0-1 0 0,-1 0 1 0 0,-2 0-1 0 0,-1-1 1 0 0,-1 0-1 0 0,-1-1 1 0 0,-1 0-1 0 0,-2 0 1 0 0,-1-1 0 0 0,-1-1-1 0 0,-6 6-2 0 0,6-11-97 0 0,-2-1 1 0 0,-1-1-1 0 0,0-1 0 0 0,-1 0 1 0 0,-1-1-1 0 0,-1-1 0 0 0,0-1 1 0 0,-8 3 96 0 0,-56 20-2063 0 0,55-28-1083 0 0,1-2-3348 0 0,10-4-5827 0 0</inkml:trace>
  <inkml:trace contextRef="#ctx0" brushRef="#br0" timeOffset="11718.005">1987 1348 544 0 0,'0'0'1127'0'0,"0"0"-395"0"0,0 0 387 0 0,0 0 779 0 0,0 0 613 0 0,0 0 238 0 0,0 0-204 0 0,0 0-545 0 0,0 0-521 0 0,0 0-337 0 0,0 0-213 0 0,0 0-94 0 0,0 0-30 0 0,-8 9-29 0 0,-63 65 1281 0 0,54-54-1951 0 0,1 2 1 0 0,0 0 0 0 0,2 1-1 0 0,1 0 1 0 0,1 1-1 0 0,1 1 1 0 0,1 0 0 0 0,1 0-1 0 0,1 1 1 0 0,1 0 0 0 0,2 0-1 0 0,0 1 1 0 0,2-1 0 0 0,1 1-1 0 0,1 0 1 0 0,1 0 0 0 0,2 0-1 0 0,0-1 1 0 0,2 1-1 0 0,1-1 1 0 0,1 1 0 0 0,1-1-1 0 0,2-1 1 0 0,0 0 0 0 0,2 0-1 0 0,0-1 1 0 0,2 0 0 0 0,1-1-1 0 0,6 8-106 0 0,-8-18 15 0 0,0-1-1 0 0,1 0 1 0 0,0-1-1 0 0,1 0 1 0 0,0-1-1 0 0,1 0 1 0 0,0-2-1 0 0,1 1 1 0 0,0-2-1 0 0,0 0 1 0 0,0-1-1 0 0,1-1 1 0 0,0 0-1 0 0,0-1 1 0 0,2-1-15 0 0,123 13-1201 0 0,-1-14-5226 0 0,-101-2 2991 0 0,-2 0-8801 0 0</inkml:trace>
  <inkml:trace contextRef="#ctx0" brushRef="#br0" timeOffset="12932.991">5673 1282 0 0 0,'0'0'307'0'0,"0"0"685"0"0,0 0 184 0 0,0 0 3 0 0,0 0-63 0 0,0 0-122 0 0,0 0-122 0 0,0 0-70 0 0,0 0 18 0 0,0 0 80 0 0,0 0 68 0 0,0 0 24 0 0,0 0-15 0 0,1-3 935 0 0,2-1 9925 0 0,158-11-9646 0 0,-78 11-1979 0 0,-85 26-162 0 0,-77 61 264 0 0,-31 37-286 0 0,108-117-26 0 0,-1 0 0 0 0,1 0 0 0 0,0 0 0 0 0,0 0 0 0 0,0 0 0 0 0,0 0-1 0 0,1 1 1 0 0,-1-1 0 0 0,1 1 0 0 0,0-1 0 0 0,0 1 0 0 0,0-1-1 0 0,0 1 1 0 0,1 0 0 0 0,-1-1 0 0 0,1 1 0 0 0,0 0 0 0 0,0 0-1 0 0,0-1 1 0 0,1 1 0 0 0,0 1-2 0 0,1-3 14 0 0,0 0-1 0 0,1 0 0 0 0,-1 0 1 0 0,1 0-1 0 0,-1-1 1 0 0,1 1-1 0 0,0-1 0 0 0,0 0 1 0 0,0 1-1 0 0,-1-1 1 0 0,1-1-1 0 0,0 1 1 0 0,0 0-1 0 0,1-1 0 0 0,-1 1 1 0 0,0-1-1 0 0,0 0 1 0 0,0 0-1 0 0,0 0-13 0 0,8 1 45 0 0,8 0 71 0 0,-1-1 0 0 0,1-1 0 0 0,0-1 0 0 0,0 0 0 0 0,0-1 0 0 0,-1-1 0 0 0,9-4-116 0 0,-23 7-861 0 0,2-1 2257 0 0,-3 2-5741 0 0,0 0-5026 0 0,1 0-3373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658 343 0 0 0,'0'0'1291'0'0,"0"0"-193"0"0,0 0 70 0 0,0 0 239 0 0,0 0 253 0 0,0 0 186 0 0,0 0-32 0 0,0 0-134 0 0,0 0-193 0 0,0 0-256 0 0,0 0-207 0 0,-5-7-161 0 0,-25-30 470 0 0,23 31-895 0 0,0-1-1 0 0,0 2 0 0 0,-1-1 0 0 0,0 1 0 0 0,0 0 0 0 0,0 1 0 0 0,-1 0 0 0 0,0 0 0 0 0,1 1 0 0 0,-7-2-437 0 0,-6 0 159 0 0,0 2 0 0 0,0 0 0 0 0,0 1-1 0 0,-1 1 1 0 0,1 1 0 0 0,-20 2-159 0 0,10 3 167 0 0,0 1 0 0 0,1 1 0 0 0,-1 1 0 0 0,2 2 0 0 0,-9 4-167 0 0,36-13 15 0 0,1-1-13 0 0,1 0 1 0 0,-1 0-1 0 0,1 0 0 0 0,-1 0 1 0 0,1-1-1 0 0,-1 1 1 0 0,1 0-1 0 0,-1 0 0 0 0,1 0 1 0 0,-1 0-1 0 0,1 0 1 0 0,-1 1-1 0 0,1-1 0 0 0,-1 0 1 0 0,1 0-1 0 0,-1 0 1 0 0,1 0-1 0 0,0 0 0 0 0,-1 1 1 0 0,1-1-1 0 0,-1 0 1 0 0,1 0-1 0 0,-1 1 0 0 0,1-1 1 0 0,0 0-1 0 0,-1 1 1 0 0,1-1-1 0 0,0 0 0 0 0,-1 1 1 0 0,1-1-1 0 0,0 1 0 0 0,-1-1 1 0 0,1 0-1 0 0,0 1 1 0 0,0-1-1 0 0,-1 1 0 0 0,1-1 1 0 0,0 1-1 0 0,0-1 1 0 0,0 1-1 0 0,0-1 0 0 0,0 1 1 0 0,0-1-1 0 0,0 1 1 0 0,0-1-1 0 0,0 1 0 0 0,0-1 1 0 0,0 1-1 0 0,0-1 1 0 0,0 1-1 0 0,0-1 0 0 0,0 1 1 0 0,1-1-1 0 0,-1 1 1 0 0,0-1-1 0 0,0 1 0 0 0,0-1 1 0 0,1 0-1 0 0,-1 1-2 0 0,32 11 94 0 0,192 7 368 0 0,-223-19-455 0 0,0 0 0 0 0,0 0-1 0 0,-1 0 1 0 0,1 0 0 0 0,0 0-1 0 0,0 0 1 0 0,0 1 0 0 0,0-1-1 0 0,0 0 1 0 0,0 1 0 0 0,0-1-1 0 0,0 0 1 0 0,0 1-1 0 0,0-1 1 0 0,-1 1 0 0 0,1 0-1 0 0,0-1 1 0 0,0 1 0 0 0,-1-1-1 0 0,1 1 1 0 0,0 0 0 0 0,-1 0-1 0 0,1 0 1 0 0,-1-1 0 0 0,1 1-1 0 0,-1 0 1 0 0,1 0 0 0 0,-1 0-1 0 0,1 0 1 0 0,-1 0 0 0 0,0 0-1 0 0,0 0 1 0 0,1 0 0 0 0,-1 0-1 0 0,0 0 1 0 0,0 0 0 0 0,0 0-1 0 0,0-1 1 0 0,0 1 0 0 0,0 0-1 0 0,0 0 1 0 0,-1 0 0 0 0,1 0-1 0 0,0 0 1 0 0,-1 0-1 0 0,1 0 1 0 0,0 0 0 0 0,-1 0-1 0 0,1 0 1 0 0,-1 0 0 0 0,0 0-7 0 0,-30 40 438 0 0,-170 113 58 0 0,151-123-410 0 0,34-23-56 0 0,1 1 0 0 0,0 0 1 0 0,0 2-1 0 0,1 0 0 0 0,1 0 0 0 0,0 1 1 0 0,0 1-1 0 0,-3 5-30 0 0,14-16 9 0 0,0 0-1 0 0,0 0 1 0 0,1 1 0 0 0,-1-1-1 0 0,1 0 1 0 0,0 1 0 0 0,0-1-1 0 0,0 1 1 0 0,0-1 0 0 0,0 1 0 0 0,0-1-1 0 0,1 1 1 0 0,-1 0 0 0 0,1-1-1 0 0,0 1 1 0 0,0 0 0 0 0,0-1-1 0 0,0 1 1 0 0,0 0 0 0 0,1-1-1 0 0,-1 1 1 0 0,1 0 0 0 0,-1-1-1 0 0,1 1 1 0 0,0-1 0 0 0,0 1-1 0 0,0-1 1 0 0,1 1 0 0 0,-1-1 0 0 0,0 0-1 0 0,1 0 1 0 0,0 1 0 0 0,-1-1-1 0 0,1 0 1 0 0,0-1 0 0 0,0 1-1 0 0,1 1-8 0 0,92 42 446 0 0,58-31-137 0 0,-128-28-2484 0 0,-28-17-9652 0 0,2 25 8277 0 0,-1-2-6349 0 0</inkml:trace>
  <inkml:trace contextRef="#ctx0" brushRef="#br0" timeOffset="274.248">343 1 11450 0 0,'0'0'1507'0'0,"0"0"-154"0"0,0 0-180 0 0,0 0-26 0 0,0 0 36 0 0,0 0-31 0 0,0 0-87 0 0,0 0-127 0 0,0 0-111 0 0,0 0-60 0 0,0 0-39 0 0,0 0-92 0 0,-1 21-83 0 0,-10 154 839 0 0,5-35-732 0 0,-6 1 1 0 0,-5-2 0 0 0,-10 14-661 0 0,-8 116 61 0 0,34-254-74 0 0,0-14-64 0 0,0 0-1 0 0,1 0 1 0 0,-1 0-1 0 0,1 0 1 0 0,-1 0-1 0 0,1 0 1 0 0,0 1-1 0 0,-1-1 1 0 0,1 0-1 0 0,0 0 1 0 0,0 1-1 0 0,0-1 1 0 0,0 0-1 0 0,0 0 1 0 0,0 1-1 0 0,0-1 1 0 0,0 0-1 0 0,0 0 1 0 0,1 1-1 0 0,-1-1 1 0 0,1 0-1 0 0,-1 0 1 0 0,1 0 0 0 0,-1 0-1 0 0,1 0 1 0 0,-1 1-1 0 0,1-1 1 0 0,0 0-1 0 0,0 0 1 0 0,-1-1-1 0 0,1 1 1 0 0,0 0-1 0 0,0 0 1 0 0,0 0-1 0 0,0 0 1 0 0,0-1-1 0 0,0 1 1 0 0,0-1-1 0 0,1 1 1 0 0,-1-1-1 0 0,0 1 1 0 0,0-1-1 0 0,0 1 1 0 0,1-1 77 0 0,6 0-1542 0 0,1 0-3436 0 0,-4 0-6673 0 0</inkml:trace>
  <inkml:trace contextRef="#ctx0" brushRef="#br0" timeOffset="1521.767">1547 214 3257 0 0,'0'0'1456'0'0,"0"0"-324"0"0,0 0-26 0 0,0 0 322 0 0,0 0 276 0 0,0 0 70 0 0,0 0-97 0 0,0 0-208 0 0,0 0-219 0 0,0 0-147 0 0,0 0-112 0 0,0 0-130 0 0,0-5-81 0 0,-3-14-64 0 0,3 14-95 0 0,0 5-65 0 0,0 0-68 0 0,0 0-69 0 0,0 0-61 0 0,0 0-52 0 0,0 0-22 0 0,0 0-22 0 0,0 0-3 0 0,0 0-13 0 0,0 0 0 0 0,-16 1 1169 0 0,-107 40-761 0 0,-60 13 194 0 0,126-33-524 0 0,57-20-322 0 0,0 0 0 0 0,-1 0 0 0 0,1 0 0 0 0,0-1 0 0 0,0 1 0 0 0,0 0 1 0 0,0 0-1 0 0,0 0 0 0 0,0 0 0 0 0,0 0 0 0 0,0 0 0 0 0,0 0 0 0 0,0 0 0 0 0,1 0 0 0 0,-1-1 0 0 0,0 1 0 0 0,0 0 0 0 0,1 0 0 0 0,-1 0 1 0 0,1 0-1 0 0,-1-1 0 0 0,1 1 0 0 0,-1 0 0 0 0,1 0 0 0 0,-1-1 0 0 0,1 1 0 0 0,0 0 0 0 0,-1-1 0 0 0,1 1 0 0 0,0-1 0 0 0,0 1 0 0 0,-1-1 1 0 0,1 1-1 0 0,0-1 0 0 0,0 0 0 0 0,0 1 0 0 0,0-1 0 0 0,0 0-2 0 0,1 2 18 0 0,8 4-5 0 0,-1 0-1 0 0,2-1 0 0 0,-1 0 1 0 0,0-1-1 0 0,1 0 0 0 0,0-1 0 0 0,0 0 1 0 0,0-1-1 0 0,6 1-12 0 0,187 15 229 0 0,-189-7-190 0 0,-15-11-27 0 0,-5 12 43 0 0,-88 87 243 0 0,8-34-241 0 0,-2-3 0 0 0,-71 36-57 0 0,113-70 20 0 0,-67 64-4 0 0,111-90-13 0 0,-1-1-1 0 0,1 1 1 0 0,0 0 0 0 0,0-1 0 0 0,0 1 0 0 0,1 0 0 0 0,-1 0-1 0 0,0 0 1 0 0,1 0 0 0 0,-1 0 0 0 0,1 0 0 0 0,-1 0 0 0 0,1 0-1 0 0,0 0 1 0 0,0 0 0 0 0,0 0 0 0 0,0 0 0 0 0,0 0-1 0 0,1 0 1 0 0,-1 0 0 0 0,1 0 0 0 0,-1 0 0 0 0,1 0 0 0 0,-1 0-1 0 0,1-1 1 0 0,0 1 0 0 0,0 0 0 0 0,0 0 0 0 0,0-1-1 0 0,1 1 1 0 0,-1 0 0 0 0,0-1 0 0 0,0 1 0 0 0,1-1 0 0 0,-1 0-1 0 0,1 1 1 0 0,0-1 0 0 0,-1 0 0 0 0,1 0 0 0 0,0 0-1 0 0,0 0 1 0 0,0 0 0 0 0,-1-1 0 0 0,2 1-3 0 0,26 5 122 0 0,0-2 1 0 0,0-1-1 0 0,1-2 1 0 0,-1 0-1 0 0,1-2 1 0 0,-1-1-1 0 0,0-2 1 0 0,0-1-1 0 0,0-1 1 0 0,0-1-1 0 0,-1-1 1 0 0,2-3-123 0 0,61-14 350 0 0,-82 20-518 0 0,-9 5 58 0 0,-19 5-4729 0 0,14-3-24 0 0,5-2 4766 0 0,-4 1-11949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9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2931 1330 17628 0 0,'0'0'1216'0'0,"0"0"-122"0"0,0 0 131 0 0,0 0 111 0 0,0 0-89 0 0,0 0-233 0 0,0 0-274 0 0,0 0-264 0 0,0 0-149 0 0,-21 32-100 0 0,-66 99-98 0 0,24-29 83 0 0,50-22-168 0 0,15-78-35 0 0,0 0 0 0 0,0 0 0 0 0,0 0 0 0 0,0 0 0 0 0,1 0 0 0 0,-1-1 0 0 0,1 1 0 0 0,-1-1 0 0 0,1 0 0 0 0,-1 0 0 0 0,1 0 0 0 0,-1 0-1 0 0,1 0 1 0 0,0 0 0 0 0,0-1 0 0 0,-1 1 0 0 0,1-1 0 0 0,0 0 0 0 0,0 0 0 0 0,1 0-9 0 0,-2 0 4 0 0,148 4 272 0 0,-101-4-748 0 0,-76-6-4207 0 0,20 5 1312 0 0,1 0-6999 0 0</inkml:trace>
  <inkml:trace contextRef="#ctx0" brushRef="#br0" timeOffset="248.421">2600 1528 13859 0 0,'0'0'1944'0'0,"0"0"-999"0"0,0 0-9 0 0,0 0 112 0 0,0 0-72 0 0,0 0-104 0 0,0 0-175 0 0,0 0-241 0 0,208-29-168 0 0,-181 25-160 0 0,5 1-136 0 0,-1-1-120 0 0,-3 4-184 0 0,-4-4-353 0 0,3 4-1023 0 0,-10-3-4521 0 0,-4 3-6266 0 0</inkml:trace>
  <inkml:trace contextRef="#ctx0" brushRef="#br0" timeOffset="-1749.999">104 947 3705 0 0,'0'0'3243'0'0,"0"0"-857"0"0,0 0-351 0 0,0 0-58 0 0,0 0-112 0 0,0 0-238 0 0,0 0-340 0 0,0 0-329 0 0,0 0-282 0 0,0 0-184 0 0,0 0-103 0 0,0 0-35 0 0,0 0-13 0 0,0 0 9 0 0,0 0-8 0 0,0 0-39 0 0,0 0-30 0 0,0 0-36 0 0,0 0-1 0 0,0 0-8 0 0,0 0-20 0 0,0 0-6 0 0,0 0-39 0 0,0 0-12 0 0,0 0-7 0 0,0 0-8 0 0,0 0-7 0 0,0 0-1 0 0,0 0-5 0 0,0 0-20 0 0,0 0-5 0 0,7 7 2587 0 0,109 0-1964 0 0,108-7 12 0 0,-224 0-785 0 0,-7-3-1570 0 0,-16 21-3792 0 0,13-7-3034 0 0,3-7-3508 0 0</inkml:trace>
  <inkml:trace contextRef="#ctx0" brushRef="#br0" timeOffset="-1514.058">0 1311 14891 0 0,'0'0'1248'0'0,"0"0"-375"0"0,0 0 96 0 0,0 0 219 0 0,0 0 70 0 0,0 0-123 0 0,0 0-196 0 0,32-10-198 0 0,102-31-189 0 0,27-10 385 0 0,-91 37-1107 0 0,-40 12-4151 0 0,-29 3-2852 0 0,0 2-4838 0 0</inkml:trace>
  <inkml:trace contextRef="#ctx0" brushRef="#br0" timeOffset="-801.974">590 1621 10370 0 0,'0'0'2885'0'0,"0"0"-785"0"0,0 0-445 0 0,0 0-137 0 0,0 0-200 0 0,0 0-261 0 0,0 0-223 0 0,0 0-168 0 0,0 0-107 0 0,0 0-63 0 0,0 0-21 0 0,0 0-3 0 0,2-19-13 0 0,11-58-50 0 0,31-31 1036 0 0,-31 80-1325 0 0,0 0-1 0 0,2 1 1 0 0,2 0 0 0 0,0 1 0 0 0,1 1 0 0 0,2 1 0 0 0,1 0 0 0 0,0 2 0 0 0,2 0 0 0 0,21-15-120 0 0,-19 18 16 0 0,5-4 21 0 0,0 2 1 0 0,2 1-1 0 0,0 1 0 0 0,27-11-37 0 0,-58 30-1 0 0,0 0 1 0 0,1-1-1 0 0,-1 1 0 0 0,0 0 0 0 0,0 0 1 0 0,1 0-1 0 0,-1 0 0 0 0,0 0 1 0 0,0 0-1 0 0,1 0 0 0 0,-1 1 0 0 0,0-1 1 0 0,0 0-1 0 0,1 1 0 0 0,-1-1 1 0 0,0 1-1 0 0,0-1 0 0 0,0 1 0 0 0,0-1 1 0 0,0 1-1 0 0,0 0 0 0 0,0 0 1 0 0,0 0-1 0 0,0-1 0 0 0,0 1 0 0 0,0 0 1 0 0,0 0-1 0 0,-1 0 0 0 0,1 0 0 0 0,0 0 1 0 0,-1 1-1 0 0,1-1 0 0 0,-1 0 1 0 0,1 0-1 0 0,-1 0 0 0 0,1 0 0 0 0,-1 1 1 0 0,0-1-1 0 0,0 0 0 0 0,0 0 1 0 0,1 1-1 0 0,-1-1 0 0 0,0 0 0 0 0,-1 0 1 0 0,1 1-1 0 0,0-1 0 0 0,0 0 1 0 0,0 0-1 0 0,-1 1 0 0 0,1-1 0 0 0,-1 0 1 0 0,1 0-1 0 0,-1 0 0 0 0,1 0 1 0 0,-1 1-1 0 0,0-1 0 0 0,1 0 0 0 0,-2 0 1 0 0,1 11 75 0 0,-9 97 97 0 0,11-106-170 0 0,0 0 0 0 0,0 0 0 0 0,1 0 0 0 0,-1-1-1 0 0,1 1 1 0 0,0 0 0 0 0,0-1 0 0 0,0 0 0 0 0,0 1-1 0 0,0-1 1 0 0,0 0 0 0 0,1 0 0 0 0,-1 0 0 0 0,1 0 0 0 0,-1-1-1 0 0,1 1 1 0 0,0-1 0 0 0,0 0 0 0 0,-1 1 0 0 0,1-1-1 0 0,0 0 1 0 0,0-1 0 0 0,0 1 0 0 0,0 0 0 0 0,1-1-1 0 0,-1 0 1 0 0,0 0 0 0 0,0 0 0 0 0,0 0 0 0 0,0 0 0 0 0,0-1-1 0 0,0 1 1 0 0,0-1 0 0 0,0 0 0 0 0,0 0 0 0 0,0 0-1 0 0,0 0 1 0 0,0 0 0 0 0,0-1 0 0 0,-1 1 0 0 0,1-1-1 0 0,0 0-1 0 0,266-148 40 0 0,-132 95-13 0 0,-136 54-27 0 0,1 1-1 0 0,-1 0 1 0 0,0 0 0 0 0,0 0 0 0 0,0 0-1 0 0,1 0 1 0 0,-1 0 0 0 0,0 1-1 0 0,0-1 1 0 0,0 0 0 0 0,1 1-1 0 0,-1-1 1 0 0,0 1 0 0 0,0-1-1 0 0,0 1 1 0 0,0-1 0 0 0,0 1-1 0 0,0 0 1 0 0,0-1 0 0 0,0 1 0 0 0,0 0-1 0 0,0 0 1 0 0,-1 0 0 0 0,1 0-1 0 0,0 0 1 0 0,-1 0 0 0 0,1 0-1 0 0,0 0 1 0 0,-1 0 0 0 0,1 0-1 0 0,-1 0 1 0 0,1 0 0 0 0,-1 0 0 0 0,0 1-1 0 0,0-1 1 0 0,1 0 0 0 0,-1 0-1 0 0,0 0 1 0 0,0 1 0 0 0,0-1-1 0 0,0 0 1 0 0,0 0 0 0 0,-1 0-1 0 0,1 1 1 0 0,0-1 0 0 0,0 0-1 0 0,-1 0 1 0 0,1 0 0 0 0,-1 0 0 0 0,1 0-1 0 0,-1 1 1 0 0,0 11 51 0 0,-33 101 259 0 0,4-37-221 0 0,23-49-241 0 0,-3 23 116 0 0,7-15-3075 0 0,6-26-3339 0 0,-1-7 986 0 0,0-2-6547 0 0</inkml:trace>
  <inkml:trace contextRef="#ctx0" brushRef="#br0" timeOffset="-352.949">2333 973 13515 0 0,'0'0'2019'0'0,"0"0"-275"0"0,0 0-79 0 0,0 0-128 0 0,0 0-266 0 0,0 0-369 0 0,0 0-286 0 0,0 0-157 0 0,0 0-85 0 0,0 0-47 0 0,0 0-41 0 0,0 0-22 0 0,-36 9-19 0 0,-113 34-30 0 0,47 5 101 0 0,-42 55-31 0 0,137-97-291 0 0,0 1 0 0 0,1 0 0 0 0,0 1 0 0 0,0-1 0 0 0,0 1 0 0 0,1 1 0 0 0,0-1 0 0 0,1 1 0 0 0,0-1 0 0 0,0 1 0 0 0,1 0 0 0 0,0 1 0 0 0,1-1 0 0 0,0 0 0 0 0,0 1 0 0 0,1 0 0 0 0,0 1 6 0 0,2-9-2 0 0,-1 0 0 0 0,0 1 1 0 0,1-1-1 0 0,-1 0 0 0 0,1 0 1 0 0,0 1-1 0 0,-1-1 1 0 0,1 0-1 0 0,0 0 0 0 0,0 0 1 0 0,1 0-1 0 0,-1 0 1 0 0,0 0-1 0 0,1 0 0 0 0,-1-1 1 0 0,1 1-1 0 0,0 0 1 0 0,-1-1-1 0 0,1 1 0 0 0,0-1 1 0 0,0 0-1 0 0,0 1 0 0 0,0-1 1 0 0,0 0-1 0 0,0 0 1 0 0,0 0-1 0 0,1-1 0 0 0,-1 1 1 0 0,0-1-1 0 0,0 1 1 0 0,1-1-1 0 0,-1 1 0 0 0,0-1 1 0 0,2 0 1 0 0,82-12 177 0 0,-42-12-7 0 0,-1-3-1 0 0,-1-1 1 0 0,-1-1 0 0 0,-1-3-1 0 0,-3-1 1 0 0,28-32-170 0 0,-28 29 256 0 0,-31 80-57 0 0,-30 110 62 0 0,24-147-352 0 0,0-1 0 0 0,0 1 0 0 0,1 0 0 0 0,0 0 1 0 0,0-1-1 0 0,1 1 0 0 0,0-1 0 0 0,0 1 0 0 0,1-1 0 0 0,-1 0 0 0 0,1 0 1 0 0,1 0-1 0 0,-1 0 0 0 0,2 1 91 0 0,10 9-4357 0 0,4-1-4018 0 0,-11-11-4047 0 0</inkml:trace>
  <inkml:trace contextRef="#ctx0" brushRef="#br0" timeOffset="7343.929">1593 2129 512 0 0,'0'0'1003'0'0,"0"0"-303"0"0,0 0-24 0 0,0 0 126 0 0,0 0 79 0 0,0 0 25 0 0,0 0-43 0 0,0 0-51 0 0,0 0-7 0 0,0 0 2 0 0,0 0 25 0 0,16-21 34 0 0,51-68 26 0 0,83-105 2785 0 0,202-279 230 0 0,-104 112-2554 0 0,-218 318-1088 0 0,-2-1 0 0 0,-3-1 1 0 0,19-43-266 0 0,-30 40 483 0 0,41-23 917 0 0,32-31-1276 0 0,-43 42 387 0 0,-13 27-426 0 0,-20 15 136 0 0,-10 15-222 0 0,-50 39 879 0 0,28-16-855 0 0,0-1 1 0 0,-1-1 0 0 0,-1-1 0 0 0,-1-1 0 0 0,0-1 0 0 0,-1-2 0 0 0,-1 0-1 0 0,-18 6-23 0 0,38-17 49 0 0,1 0 0 0 0,-1-1 0 0 0,0 0-1 0 0,1 0 1 0 0,-1-1 0 0 0,0 1 0 0 0,0-1-1 0 0,1 0 1 0 0,-1-1 0 0 0,0 0 0 0 0,0 1-1 0 0,1-2 1 0 0,-1 1 0 0 0,1-1 0 0 0,-1 0-1 0 0,1 0 1 0 0,-1 0 0 0 0,1-1 0 0 0,0 1-1 0 0,0-2 1 0 0,1 1 0 0 0,-1 0 0 0 0,0-1-1 0 0,1 0 1 0 0,0 0 0 0 0,0 0 0 0 0,0 0 0 0 0,1-1-1 0 0,-1 0 1 0 0,1 1 0 0 0,0-1 0 0 0,0 0-1 0 0,1-1 1 0 0,-2-4-49 0 0,6 10-2 0 0,0 0 0 0 0,0 0 0 0 0,1 0 0 0 0,-1 0 0 0 0,0 1 1 0 0,0-1-1 0 0,0 1 0 0 0,1-1 0 0 0,-1 1 0 0 0,0 0 0 0 0,0-1 0 0 0,0 1 0 0 0,0 0 0 0 0,0 0 0 0 0,0 1 0 0 0,-1-1 0 0 0,1 0 1 0 0,0 1-1 0 0,-1-1 0 0 0,1 1 0 0 0,-1-1 0 0 0,1 1 0 0 0,0 1 2 0 0,193 170 111 0 0,-106-67-113 0 0,-65-62 16 0 0,-24-43-2 0 0,0-1 14 0 0,0 0-3 0 0,0 0-11 0 0,0 0 1 0 0,0 0 2 0 0,0 0 17 0 0,0 0-8 0 0,0 0-11 0 0,0 0 11 0 0,0 0 12 0 0,0 0 4 0 0,0 0 18 0 0,0 0-25 0 0,0 0-2 0 0,0 0-2 0 0,0 0-2 0 0,0 0 25 0 0,4-34 256 0 0,32-311-265 0 0,-43 297-1348 0 0,7 44 1202 0 0,0 2-2796 0 0,0 0-7530 0 0,0 2-1684 0 0</inkml:trace>
  <inkml:trace contextRef="#ctx0" brushRef="#br0" timeOffset="7720.936">3167 1 6649 0 0,'0'0'2594'0'0,"0"0"-1565"0"0,0 0-351 0 0,0 0 255 0 0,0 0 276 0 0,0 0 170 0 0,0 0-55 0 0,0 0-218 0 0,0 0-261 0 0,0 0-202 0 0,0 0-133 0 0,0 0-66 0 0,0 0-35 0 0,-26 5-18 0 0,-79 21 2 0 0,102-26-362 0 0,0 1 0 0 0,0 0 0 0 0,0 0 0 0 0,1 0 0 0 0,-1 0 0 0 0,0 0 0 0 0,0 1 0 0 0,1-1 0 0 0,-1 1 0 0 0,0 0 0 0 0,1 0 0 0 0,0 0 0 0 0,-1 0 0 0 0,1 0 0 0 0,0 0 0 0 0,0 0 0 0 0,0 1 0 0 0,1-1 0 0 0,-1 1 0 0 0,-1 1-31 0 0,-2 5 142 0 0,-4 8 23 0 0,0-1 1 0 0,1 1-1 0 0,1 0 1 0 0,1 1-1 0 0,0-1 1 0 0,1 1-1 0 0,1 0 1 0 0,1 1-1 0 0,0-1 1 0 0,1 1-1 0 0,1-1 1 0 0,1 1-1 0 0,1 4-165 0 0,0-15 46 0 0,1-1 1 0 0,-1 1-1 0 0,2 0 0 0 0,-1-1 0 0 0,1 1 1 0 0,0-1-1 0 0,0 0 0 0 0,1 0 0 0 0,0 0 1 0 0,0-1-1 0 0,0 1 0 0 0,1-1 0 0 0,0 0 1 0 0,1 0-1 0 0,-1 0 0 0 0,1-1 0 0 0,0 0 1 0 0,0 0-1 0 0,1-1 0 0 0,0 0 0 0 0,-1 0 1 0 0,1 0-1 0 0,1-1 0 0 0,-1 0 1 0 0,0 0-1 0 0,1-1 0 0 0,-1 0 0 0 0,8 1-46 0 0,1 1 121 0 0,0-2 0 0 0,0 0 0 0 0,1 0 0 0 0,-1-2-1 0 0,1 0 1 0 0,-1 0 0 0 0,0-2 0 0 0,1 0 0 0 0,-1-1-1 0 0,0-1 1 0 0,0 0 0 0 0,-1-1 0 0 0,8-4-121 0 0,-10 5 74 0 0,0-1 0 0 0,-1-1 1 0 0,1 0-1 0 0,-1-1 0 0 0,-1 0 0 0 0,1-1 1 0 0,-1 0-1 0 0,-1 0 0 0 0,0-1 0 0 0,0-1 1 0 0,0 0-1 0 0,-2 0 0 0 0,1-1 0 0 0,-1 0 1 0 0,-1 0-1 0 0,0-1 0 0 0,0 0 0 0 0,-1-1 0 0 0,-1 1 1 0 0,0-1-1 0 0,0 0 0 0 0,-2 0 0 0 0,0 0 1 0 0,0-1-1 0 0,-1 1 0 0 0,-1-1 0 0 0,0-2-74 0 0,-2 9-30 0 0,0 1-1 0 0,0 0 1 0 0,-1 0 0 0 0,0 0-1 0 0,0 0 1 0 0,-1 1-1 0 0,0-1 1 0 0,0 1-1 0 0,0-1 1 0 0,-1 1-1 0 0,1 0 1 0 0,-1 0 0 0 0,0 1-1 0 0,-1-1 1 0 0,1 1-1 0 0,-1 0 1 0 0,0 0-1 0 0,0 0 1 0 0,0 1-1 0 0,0-1 1 0 0,-1 1 0 0 0,1 1-1 0 0,-1-1 1 0 0,0 1-1 0 0,-6-2 31 0 0,-8-2-889 0 0,-1 1 0 0 0,0 0-1 0 0,0 1 1 0 0,0 2-1 0 0,-1 0 1 0 0,-16 1 889 0 0,-3 1-5500 0 0,8 0-6261 0 0</inkml:trace>
  <inkml:trace contextRef="#ctx0" brushRef="#br0" timeOffset="8138.471">2548 354 14331 0 0,'0'0'1267'0'0,"0"0"-61"0"0,0 0 219 0 0,0 0 157 0 0,0 0-11 0 0,0 0-164 0 0,0 0-216 0 0,34-12-164 0 0,110-36-138 0 0,203-47 2061 0 0,-213 73-2676 0 0,1 6 0 0 0,1 6 0 0 0,0 6 0 0 0,49 7-274 0 0,-32-2 19 0 0,-134-7-616 0 0,-19 5 485 0 0,0 1-12 0 0,0 0-4 0 0,6-14-2590 0 0,-5 11-1395 0 0,0 1-3664 0 0,-1-1-4030 0 0</inkml:trace>
  <inkml:trace contextRef="#ctx0" brushRef="#br0" timeOffset="17018.878">197 2408 336 0 0,'0'0'3449'0'0,"0"0"-1581"0"0,0 0-562 0 0,0 0-31 0 0,0 0 129 0 0,0 0 171 0 0,0 0 23 0 0,0 0-137 0 0,0 0-235 0 0,0 0-242 0 0,0-8-192 0 0,0-22-324 0 0,0 29 6557 0 0,-20 207-5080 0 0,-82 179-1278 0 0,101-330-577 0 0,-1-86-4146 0 0,0-3-656 0 0,3 12-4203 0 0,0 11-871 0 0</inkml:trace>
  <inkml:trace contextRef="#ctx0" brushRef="#br0" timeOffset="17327.881">80 2302 10570 0 0,'0'0'2141'0'0,"0"0"-546"0"0,0 0-315 0 0,0 0-14 0 0,0 0 34 0 0,0 0-45 0 0,0 0-206 0 0,0 0-287 0 0,0 0-249 0 0,0 0-146 0 0,0 0-32 0 0,0 0 25 0 0,11-3 56 0 0,171-50 1358 0 0,87-15-794 0 0,-196 66-1057 0 0,-72 4 42 0 0,0-1 1 0 0,0 1 0 0 0,0 0 0 0 0,0-1 0 0 0,0 1-1 0 0,-1 0 1 0 0,1-1 0 0 0,0 1 0 0 0,-1 0 0 0 0,1 0-1 0 0,-1 0 1 0 0,0-1 0 0 0,1 1 0 0 0,-1 0 0 0 0,0 0-1 0 0,0 0 1 0 0,0 0 0 0 0,-1 0 0 0 0,1-1 0 0 0,0 1-1 0 0,-1 0 1 0 0,1 0 0 0 0,-1 0 0 0 0,0-1 0 0 0,1 1-1 0 0,-1 0 1 0 0,0-1 0 0 0,0 1 0 0 0,0 0 0 0 0,0-1-1 0 0,-1 1 35 0 0,-53 61-2889 0 0,34-44-597 0 0,0-2-3408 0 0,7-6-4662 0 0</inkml:trace>
  <inkml:trace contextRef="#ctx0" brushRef="#br0" timeOffset="17573.883">45 2666 6705 0 0,'0'0'4077'0'0,"0"0"-2219"0"0,0 0-743 0 0,0 0 124 0 0,0 0 248 0 0,0 0 31 0 0,0 0-76 0 0,0 0-116 0 0,0 0-168 0 0,0 0-190 0 0,31 0-184 0 0,102-4-152 0 0,2-22 498 0 0,-99 16-1418 0 0,39-11 1044 0 0,-24 16-8346 0 0,-50 5-4166 0 0</inkml:trace>
  <inkml:trace contextRef="#ctx0" brushRef="#br0" timeOffset="18158.894">444 3016 4857 0 0,'0'0'2047'0'0,"0"0"-278"0"0,0 0-1 0 0,0 0 42 0 0,0 0-166 0 0,0 0-290 0 0,0 0-309 0 0,0 0-293 0 0,0 0-182 0 0,0 0-86 0 0,0 0-45 0 0,0 0-10 0 0,-13 12 20 0 0,-57 53 522 0 0,70-70 4136 0 0,9-27-4543 0 0,4 6-397 0 0,0-1 0 0 0,2 1 0 0 0,1 1 0 0 0,1 1 0 0 0,1 0 0 0 0,1 2 0 0 0,3-2-167 0 0,31-31 233 0 0,-49 91-303 0 0,-5-29 78 0 0,1 1-1 0 0,1-1 1 0 0,-1 0-1 0 0,1 0 1 0 0,1 0-1 0 0,-1 0 1 0 0,1 0-1 0 0,0 0 1 0 0,1-1-1 0 0,-1 1 0 0 0,1-1 1 0 0,1 1-1 0 0,-1-1 1 0 0,1 0-1 0 0,0 0 1 0 0,1 0-1 0 0,-1-1 1 0 0,1 0-1 0 0,0 0 1 0 0,0 0-1 0 0,1 0 1 0 0,-1-1-1 0 0,6 4-7 0 0,-4-9 56 0 0,0 1 0 0 0,0-1 1 0 0,0 0-1 0 0,-1-1 0 0 0,1 1 0 0 0,0-1 0 0 0,-1-1 0 0 0,0 1 0 0 0,1-1 0 0 0,-1 0 1 0 0,0 0-1 0 0,0-1 0 0 0,-1 0 0 0 0,1 0 0 0 0,-1 0 0 0 0,0-1 0 0 0,0 0 0 0 0,0 0 1 0 0,-1 0-1 0 0,1 0 0 0 0,-1-1 0 0 0,-1 0 0 0 0,1 0 0 0 0,1-5-56 0 0,31-66 209 0 0,-32 41-3446 0 0,-4 35-44 0 0,0 1-4552 0 0,0 0-4903 0 0</inkml:trace>
  <inkml:trace contextRef="#ctx0" brushRef="#br0" timeOffset="18583.965">1285 2615 12859 0 0,'0'0'3067'0'0,"0"0"-1419"0"0,0 0-670 0 0,0 0-77 0 0,0 0-20 0 0,0 0-14 0 0,0 0-75 0 0,0 0-128 0 0,0 0-43 0 0,0 0 10 0 0,0 0 33 0 0,0 0-5 0 0,0 0-68 0 0,14 0-87 0 0,107 0 988 0 0,109-11 363 0 0,-138 7-3906 0 0,-104 10-3061 0 0,9-5 2125 0 0,-2 3-9055 0 0</inkml:trace>
  <inkml:trace contextRef="#ctx0" brushRef="#br0" timeOffset="18841.456">1284 2832 9754 0 0,'0'0'4550'0'0,"0"0"-2483"0"0,0 0-1001 0 0,0 0-44 0 0,0 0 121 0 0,0 0 113 0 0,0 0 21 0 0,0 0-108 0 0,0 0-162 0 0,0 0-149 0 0,0 0-151 0 0,0 0-111 0 0,0 0-85 0 0,30 4-88 0 0,97 13-90 0 0,-34-23 153 0 0,-66-1-374 0 0,150-31-1186 0 0,-166 35 48 0 0,2 0-4847 0 0,-4 2-6505 0 0</inkml:trace>
  <inkml:trace contextRef="#ctx0" brushRef="#br0" timeOffset="21889.538">2186 3112 0 0 0,'0'0'767'0'0,"0"0"408"0"0,0 0 402 0 0,0 0 376 0 0,0 0 201 0 0,0 0 29 0 0,0 0-189 0 0,0 0-337 0 0,0 0-298 0 0,0 0-264 0 0,0 0-156 0 0,-3 2-58 0 0,0 1-1554 0 0,3-3 818 0 0,0 0 0 0 0,0-1 0 0 0,0 1-1 0 0,0 0 1 0 0,-1 0 0 0 0,1 0 0 0 0,0-1 0 0 0,0 1 0 0 0,0 0 0 0 0,0 0-1 0 0,0 0 1 0 0,0-1 0 0 0,-1 1 0 0 0,1 0 0 0 0,0 0 0 0 0,0 0 0 0 0,0 0-1 0 0,-1 0 1 0 0,1 0 0 0 0,0-1 0 0 0,0 1 0 0 0,0 0 0 0 0,-1 0 0 0 0,1 0-1 0 0,0 0 1 0 0,0 0 0 0 0,-1 0 0 0 0,1 0 0 0 0,0 0 0 0 0,0 0 0 0 0,-1 0-1 0 0,1 0 1 0 0,0 0 0 0 0,0 0 0 0 0,0 0 0 0 0,-1 0 0 0 0,1 0 0 0 0,0 0 0 0 0,0 0-1 0 0,-1 0 1 0 0,1 1 0 0 0,0-1 0 0 0,0 0 0 0 0,0 0 0 0 0,-1 0-145 0 0,10-32 233 0 0,1 0 0 0 0,2 1 0 0 0,1 1 0 0 0,1-1 0 0 0,1 2 0 0 0,2 0 0 0 0,1 1 0 0 0,1 1 0 0 0,1 1 0 0 0,10-9-233 0 0,135-141 532 0 0,-104 117-386 0 0,-32 84-178 0 0,-20-8 63 0 0,-1 0 0 0 0,-1 0 0 0 0,0 1 0 0 0,-2 0 0 0 0,0 0 0 0 0,0 0 0 0 0,-2 1 0 0 0,0 1-31 0 0,6 26 47 0 0,9 74 22 0 0,-17-111-61 0 0,-1-8-7 0 0,0 1-1 0 0,0-1 0 0 0,0 1 1 0 0,0 0-1 0 0,0-1 0 0 0,0 1 1 0 0,0-1-1 0 0,0 1 0 0 0,1 0 1 0 0,-1-1-1 0 0,1 1 0 0 0,-1-1 1 0 0,1 1-1 0 0,-1-1 0 0 0,1 1 1 0 0,0-1-1 0 0,0 0 1 0 0,0 1-1 0 0,0-1 0 0 0,0 0 1 0 0,0 0-1 0 0,0 0 0 0 0,0 0 1 0 0,0 0-1 0 0,1 0 0 0 0,-1 0 1 0 0,1 1-1 0 0,18-26 68 0 0,76-82-10 0 0,4 3 0 0 0,20-9-58 0 0,-103 96 6 0 0,-2 3-7 0 0,0 0-1 0 0,1 0 0 0 0,0 2 1 0 0,1 0-1 0 0,0 0 0 0 0,1 2 0 0 0,4-2 2 0 0,-21 12 1 0 0,1 0 0 0 0,-1 0-1 0 0,0 0 1 0 0,0 0 0 0 0,-1 0-1 0 0,1 1 1 0 0,0-1 0 0 0,0 0-1 0 0,0 0 1 0 0,-1 0-1 0 0,1 1 1 0 0,-1-1 0 0 0,1 0-1 0 0,-1 1 1 0 0,1-1 0 0 0,-1 1-1 0 0,0-1 1 0 0,0 0 0 0 0,0 1-1 0 0,0-1 1 0 0,0 1 0 0 0,0-1-1 0 0,0 1 1 0 0,0-1-1 0 0,0 0 1 0 0,-1 1 0 0 0,1-1-1 0 0,-1 0 1 0 0,1 1 0 0 0,-1 0-1 0 0,1 6 18 0 0,-30 124 236 0 0,14-81-152 0 0,5-15-55 0 0,1-5 21 0 0,1 1 1 0 0,1 1-1 0 0,2 0 1 0 0,1 0-1 0 0,0 30-68 0 0,9-27-108 0 0,-2-35-104 0 0,0-1 0 0 0,0 1 0 0 0,0-1 1 0 0,0 0-1 0 0,0 0 0 0 0,0 0 0 0 0,0 0 0 0 0,0 0 0 0 0,0 0 0 0 0,0 0 0 0 0,-1-1 0 0 0,1 1 0 0 0,0-1 0 0 0,0 1 0 0 0,0-1 0 0 0,0 0 0 0 0,0 0 0 0 0,-1 0 1 0 0,1 0-1 0 0,0 0 0 0 0,-1 0 0 0 0,1 0 0 0 0,-1-1 0 0 0,1 1 0 0 0,-1 0 0 0 0,0-1 0 0 0,1 0 212 0 0,1 0-999 0 0,8-7-4662 0 0,-5 4-5955 0 0</inkml:trace>
  <inkml:trace contextRef="#ctx0" brushRef="#br0" timeOffset="22439.867">3907 2637 9394 0 0,'0'0'1659'0'0,"0"0"-585"0"0,0 0-166 0 0,0 0 243 0 0,0 0 217 0 0,0 0 34 0 0,0 0-171 0 0,0 0-253 0 0,0 0-165 0 0,0 0-140 0 0,0 0-70 0 0,0 0-42 0 0,0 0-29 0 0,-4-11-13 0 0,-14-34-17 0 0,17 44-472 0 0,1 0 0 0 0,-1 0 1 0 0,1 0-1 0 0,-1 0 1 0 0,0 0-1 0 0,0 0 0 0 0,0 0 1 0 0,1 0-1 0 0,-1 0 1 0 0,0 0-1 0 0,0 1 1 0 0,0-1-1 0 0,0 0 0 0 0,-1 1 1 0 0,1-1-1 0 0,0 1 1 0 0,0-1-1 0 0,0 1 0 0 0,0-1 1 0 0,0 1-1 0 0,-1 0 1 0 0,1 0-1 0 0,0-1 0 0 0,0 1 1 0 0,-1 0-1 0 0,1 0 1 0 0,0 0-1 0 0,0 0 0 0 0,-1 1 1 0 0,1-1-1 0 0,0 0 1 0 0,0 1-1 0 0,0-1-30 0 0,-7 1 193 0 0,-11 0-23 0 0,-1 2 0 0 0,1 0 1 0 0,0 1-1 0 0,1 1 0 0 0,-1 1 0 0 0,1 1 1 0 0,0 0-1 0 0,0 1 0 0 0,1 1 0 0 0,0 1 1 0 0,1 0-1 0 0,-6 6-170 0 0,8-6 27 0 0,1 1 1 0 0,-1 1-1 0 0,2 0 1 0 0,0 1-1 0 0,0 0 0 0 0,2 1 1 0 0,-1 0-1 0 0,2 1 0 0 0,0 0 1 0 0,1 0-1 0 0,0 1 0 0 0,1 0 1 0 0,1 1-1 0 0,0-1 1 0 0,2 1-1 0 0,0 0 0 0 0,0 1 1 0 0,2-1-1 0 0,0 0 0 0 0,1 1 1 0 0,1 7-28 0 0,0-23 9 0 0,0 1 1 0 0,1-1-1 0 0,-1 1 1 0 0,1-1 0 0 0,0 1-1 0 0,0-1 1 0 0,-1 1-1 0 0,1-1 1 0 0,1 0-1 0 0,-1 0 1 0 0,0 1-1 0 0,1-1 1 0 0,-1 0-1 0 0,1 0 1 0 0,-1 0 0 0 0,1-1-1 0 0,0 1 1 0 0,0 0-1 0 0,0-1 1 0 0,0 1-1 0 0,0-1 1 0 0,0 1-1 0 0,0-1 1 0 0,1 0-1 0 0,-1 0 1 0 0,0 0 0 0 0,1 0-1 0 0,-1-1 1 0 0,1 1-1 0 0,-1 0 1 0 0,1-1-1 0 0,-1 0 1 0 0,1 0-1 0 0,-1 0 1 0 0,1 0-1 0 0,1 0-9 0 0,93-23 533 0 0,-63 4-476 0 0,-1-1 0 0 0,0-2 0 0 0,-2-1 1 0 0,0-2-1 0 0,-2 0 0 0 0,-1-2 0 0 0,-1-2 0 0 0,-2 0 0 0 0,0-2 0 0 0,-2 0 0 0 0,-2-1 0 0 0,16-33-57 0 0,-31 60-52 0 0,-7 17 30 0 0,-7 30 43 0 0,6-32 0 0 0,-11 184-2241 0 0,20-172-590 0 0,-2-10-4385 0 0,-3-5-4882 0 0</inkml:trace>
  <inkml:trace contextRef="#ctx0" brushRef="#br0" timeOffset="22990.924">4054 3171 6977 0 0,'0'0'3704'0'0,"0"0"-1744"0"0,0 0-553 0 0,0 0 106 0 0,0 0-1 0 0,0 0-165 0 0,0 0-302 0 0,0 0-291 0 0,0 0-209 0 0,0 0-148 0 0,0 0-111 0 0,0 0-34 0 0,0 0 28 0 0,-8 8 48 0 0,-25 23 71 0 0,24-23 35 0 0,9-8 3 0 0,0 0 22 0 0,13-19 2027 0 0,4-8-2303 0 0,1 0 0 0 0,2 1 1 0 0,0 1-1 0 0,2 0 1 0 0,0 2-1 0 0,19-14-183 0 0,-5 8 76 0 0,-29 47-52 0 0,-7-12-7 0 0,0 1 0 0 0,0-1 1 0 0,1 1-1 0 0,0-1 0 0 0,1 1 0 0 0,-1-1 0 0 0,1 0 0 0 0,1 0 1 0 0,-1 1-1 0 0,1-2 0 0 0,0 1 0 0 0,0 0 0 0 0,0 0 1 0 0,1-1-1 0 0,0 0 0 0 0,0 0 0 0 0,1 0 0 0 0,-1 0 1 0 0,2 0-18 0 0,-2-4 41 0 0,-1 0 0 0 0,0 0 0 0 0,1 0 0 0 0,-1-1 0 0 0,1 0 0 0 0,-1 0 0 0 0,0 0 0 0 0,1 0 0 0 0,-1 0 0 0 0,1-1 0 0 0,-1 1 0 0 0,0-1 0 0 0,1 0 0 0 0,-1 0 0 0 0,0 0 0 0 0,0-1 0 0 0,1 1 0 0 0,-1-1 0 0 0,0 1 0 0 0,-1-1 0 0 0,1 0 0 0 0,0 0 0 0 0,0-1 0 0 0,-1 1 0 0 0,1 0 0 0 0,-1-1 0 0 0,0 0 0 0 0,0 1 0 0 0,0-1 0 0 0,0 0 0 0 0,0 0 0 0 0,-1 0 0 0 0,1 0 0 0 0,-1-1 0 0 0,0 1 0 0 0,0 0 0 0 0,0-1-41 0 0,13-16 30 0 0,39-101-1896 0 0,-50 111-448 0 0,-2 5-1552 0 0,1 1-8394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0 317 3337 0 0,'0'0'2256'0'0,"0"0"-253"0"0,0 0-174 0 0,0 0-41 0 0,0 0-54 0 0,0 0-183 0 0,0 0-291 0 0,0 0-334 0 0,0 0-248 0 0,0 0-147 0 0,0 0-45 0 0,4 0 27 0 0,155-25 4972 0 0,252-19-2792 0 0,-339 43-2616 0 0,-72 1-72 0 0,0 0-14 0 0,0 0-7 0 0,0 0-28 0 0,0 0-21 0 0,0 0-25 0 0,0 0-36 0 0,0 0-72 0 0,0 0-107 0 0,-17 0-4521 0 0,-5 12-420 0 0,2-2-4425 0 0,15-6 3115 0 0</inkml:trace>
  <inkml:trace contextRef="#ctx0" brushRef="#br0" timeOffset="307.064">89 527 4889 0 0,'0'0'5959'0'0,"0"0"-2807"0"0,0 0-1129 0 0,0 0-245 0 0,0 0-179 0 0,0 0-267 0 0,0 0-365 0 0,0 0-363 0 0,0 0-241 0 0,0 0-144 0 0,0 0-23 0 0,0 0 31 0 0,2 0 74 0 0,147-22 1830 0 0,74 8-1423 0 0,-175 15-4539 0 0,-1 1-4078 0 0,-47-2-3174 0 0</inkml:trace>
  <inkml:trace contextRef="#ctx0" brushRef="#br0" timeOffset="901.497">315 1 9698 0 0,'0'0'1872'0'0,"0"0"-178"0"0,0 0-121 0 0,0 0-61 0 0,0 0-95 0 0,0 0-191 0 0,0 0-315 0 0,0 0-280 0 0,0 0-221 0 0,0 0-121 0 0,0 0-31 0 0,0 0 32 0 0,0 0 36 0 0,-7 3 5 0 0,5-2-316 0 0,2-1 6 0 0,1 0 0 0 0,0 0 0 0 0,0 1-1 0 0,-1-1 1 0 0,1 0 0 0 0,0 0 0 0 0,0 1-1 0 0,-1-1 1 0 0,1 0 0 0 0,0 1 0 0 0,-1-1-1 0 0,1 1 1 0 0,0-1 0 0 0,-1 1 0 0 0,1-1 0 0 0,-1 1-1 0 0,1 0 1 0 0,-1-1 0 0 0,1 1 0 0 0,-1 0-1 0 0,1-1 1 0 0,-1 1 0 0 0,1 0 0 0 0,-1 0 0 0 0,0-1-1 0 0,0 1 1 0 0,1 0 0 0 0,-1 0 0 0 0,0-1-1 0 0,0 1 1 0 0,0 0 0 0 0,0 0 0 0 0,0 0-1 0 0,0-1 1 0 0,0 1 0 0 0,0 0 0 0 0,0 0 0 0 0,0 0-1 0 0,-1-1 1 0 0,1 1 0 0 0,0 0 0 0 0,0 0-1 0 0,-1-1 1 0 0,1 1 0 0 0,0 0 0 0 0,-1-1-1 0 0,1 1 1 0 0,-1 0 0 0 0,1-1 0 0 0,-1 1 0 0 0,1 0-1 0 0,-1-1 1 0 0,0 1 0 0 0,1-1 0 0 0,-1 1-1 0 0,0-1 1 0 0,1 0 0 0 0,-1 1 0 0 0,0-1-1 0 0,1 1 1 0 0,-1-1 0 0 0,0 0-21 0 0,226 70 2047 0 0,-216-68-2033 0 0,-1 0 0 0 0,1 0 0 0 0,-1 1 0 0 0,0 0 0 0 0,0 0 0 0 0,0 1 0 0 0,0 0 0 0 0,-1 1 0 0 0,0-1 0 0 0,0 1 0 0 0,0 1 0 0 0,0-1 0 0 0,-1 1 0 0 0,0 1 0 0 0,0-1 0 0 0,0 1 0 0 0,-1 0 0 0 0,0 0 0 0 0,3 8-14 0 0,-6-11 18 0 0,-2 0 1 0 0,1 1 0 0 0,0-1-1 0 0,-1 0 1 0 0,1 1 0 0 0,-1-1 0 0 0,-1 1-1 0 0,1-1 1 0 0,-1 1 0 0 0,1-1 0 0 0,-1 0-1 0 0,0 1 1 0 0,-1-1 0 0 0,1 0-1 0 0,-1 0 1 0 0,0 0 0 0 0,0 0 0 0 0,0 0-1 0 0,0 0 1 0 0,-1-1 0 0 0,1 1 0 0 0,-1-1-1 0 0,-2 2-18 0 0,-58 90 280 0 0,19-40-75 0 0,-3-3-1 0 0,-1-2 1 0 0,-3-2-1 0 0,-1-3 1 0 0,-3-1-1 0 0,-3-3-204 0 0,2 11-42 0 0,35-34-1141 0 0,20-17-990 0 0,3-2-10305 0 0,-1 1 1227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51 5185 0 0,'0'0'2555'0'0,"0"0"-278"0"0,0 0-205 0 0,0 0-99 0 0,0 0-148 0 0,0 0-155 0 0,0 0-248 0 0,0 0-242 0 0,0 0-188 0 0,0 0-170 0 0,0 0-151 0 0,-3-1-135 0 0,2 1-452 0 0,1-1 0 0 0,-1 1 0 0 0,0 0 0 0 0,1 0 0 0 0,-1 0 0 0 0,0 0 1 0 0,1 0-1 0 0,-1 0 0 0 0,0 0 0 0 0,1 0 0 0 0,-1 0 0 0 0,0 1 0 0 0,1-1 1 0 0,-1 0-1 0 0,0 0 0 0 0,1 1 0 0 0,-1-1 0 0 0,0 0 0 0 0,1 1 0 0 0,-1-1 1 0 0,1 0-1 0 0,-1 1 0 0 0,1-1 0 0 0,-1 1 0 0 0,1-1 0 0 0,-1 1 1 0 0,1-1-1 0 0,-1 1 0 0 0,1-1 0 0 0,0 1 0 0 0,-1-1 0 0 0,1 1 0 0 0,0 0 1 0 0,0-1-1 0 0,-1 1 0 0 0,1 0 0 0 0,0-1 0 0 0,0 1 0 0 0,0 0 0 0 0,0-1 1 0 0,0 1-1 0 0,0 0 0 0 0,0-1 0 0 0,0 1 0 0 0,0 0 0 0 0,0-1 0 0 0,0 1 1 0 0,0 0-1 0 0,0-1 0 0 0,1 1 0 0 0,-1 0 0 0 0,0-1 0 0 0,0 1 0 0 0,1-1 1 0 0,-1 1-1 0 0,1 0-84 0 0,-2 9-561 0 0,-17 112 1256 0 0,-31 186-40 0 0,23-112-424 0 0,26-163-202 0 0,0-33-38 0 0,0 0 18 0 0,0 0-2 0 0,0 0-10 0 0,0 0 6 0 0,0 0-3 0 0,0 0 25 0 0,0 0 24 0 0,0 0-31 0 0,0 0-40 0 0,0 0-26 0 0,0 0-12 0 0,0 0 27 0 0,-4-30-1109 0 0,-3-8-477 0 0,0-4-2486 0 0,5 12-4247 0 0,2 19-3051 0 0</inkml:trace>
  <inkml:trace contextRef="#ctx0" brushRef="#br0" timeOffset="412.018">52 81 2761 0 0,'0'0'2720'0'0,"0"0"-770"0"0,0 0-299 0 0,0 0 84 0 0,0 0 117 0 0,0 0 11 0 0,0 0-134 0 0,0 0-248 0 0,0 0-230 0 0,0 0-198 0 0,0 0-147 0 0,0 0-125 0 0,-8-4-129 0 0,-27-11-84 0 0,27 11-68 0 0,8 4-51 0 0,0 0-43 0 0,0 0-55 0 0,0 0-65 0 0,34-3 919 0 0,423-34 1558 0 0,-175 22-2427 0 0,-282 15-352 0 0,0 0 4 0 0,0 0-3 0 0,0 0-10 0 0,0 0-36 0 0,0 0-19 0 0,0 0-71 0 0,-12-3-2734 0 0,8 3-7748 0 0,3 3-1209 0 0</inkml:trace>
  <inkml:trace contextRef="#ctx0" brushRef="#br0" timeOffset="981.146">1028 191 9018 0 0,'0'0'2299'0'0,"0"0"-368"0"0,0 0-184 0 0,0 0-17 0 0,0 0-116 0 0,0 0-193 0 0,0 0-210 0 0,0 0-204 0 0,0 0-201 0 0,0 0-174 0 0,0 0-135 0 0,0 0-106 0 0,0 0-40 0 0,-9-1 230 0 0,7 1 2313 0 0,36 9-2171 0 0,175 2-634 0 0,-182-12-3326 0 0,-35 5-3432 0 0,6 0-4901 0 0</inkml:trace>
  <inkml:trace contextRef="#ctx0" brushRef="#br0" timeOffset="1290.046">934 427 13635 0 0,'0'0'2184'0'0,"0"0"-555"0"0,0 0-317 0 0,0 0-90 0 0,0 0-22 0 0,0 0-101 0 0,0 0-236 0 0,0 0-259 0 0,0 0-171 0 0,0 0 3 0 0,0 0 38 0 0,0 0 64 0 0,8 1 21 0 0,63 9 630 0 0,47 0 400 0 0,-10-6-1091 0 0,-93-10-800 0 0,-11-3-6409 0 0,-4 6-5362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03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1131 3617 0 0,'0'0'2362'0'0,"0"0"-345"0"0,0 0-50 0 0,0 0 103 0 0,0 0-8 0 0,0 0-179 0 0,0 0-344 0 0,0 0-320 0 0,0 0-229 0 0,0 0-177 0 0,0 0-113 0 0,-9 7 899 0 0,63-148 917 0 0,-32 98-2153 0 0,210-384 732 0 0,-199 373-929 0 0,-28 87-264 0 0,11 227 237 0 0,-14-250-113 0 0,-2-6-26 0 0,-1-1 0 0 0,1 1 0 0 0,0-1 0 0 0,0 1-1 0 0,0-1 1 0 0,1 1 0 0 0,0-1 0 0 0,-1 1-1 0 0,1-1 1 0 0,0 0 0 0 0,0 1 0 0 0,1-1-1 0 0,-1 0 1 0 0,1 0 0 0 0,0 0 0 0 0,-1 0-1 0 0,1 0 1 0 0,1 0 0 0 0,-1 0 0 0 0,0-1-1 0 0,1 1 1 0 0,-1-1 0 0 0,1 0 0 0 0,0 0-1 0 0,-1 0 1 0 0,1 0 0 0 0,0 0 0 0 0,1 0-1 0 0,-1-1 1 0 0,0 1 0 0 0,0-1 0 0 0,1 0-1 0 0,-1 0 1 0 0,0-1 0 0 0,1 1 0 0 0,-1 0-1 0 0,2-1 1 0 0,1-3 6 0 0,0 0 0 0 0,-1 0 0 0 0,1 0 0 0 0,-1-1 0 0 0,0 1-1 0 0,0-2 1 0 0,0 1 0 0 0,0 0 0 0 0,-1-1 0 0 0,0 0 0 0 0,0 0 0 0 0,4-5-6 0 0,8-10 8 0 0,109-161 14 0 0,-40 49 0 0 0,-17 22 89 0 0,-67 110-119 0 0,-1 0-3 0 0,0 0 20 0 0,0 0-2 0 0,-39 166 420 0 0,37-146-369 0 0,0 0-1 0 0,1 1 1 0 0,1-1 0 0 0,0 0 0 0 0,2 1 0 0 0,1-1-1 0 0,0 0 1 0 0,1 0 0 0 0,7 18-58 0 0,-8-28 11 0 0,-1-1 1 0 0,0 0-1 0 0,-1 1 0 0 0,0-1 0 0 0,-1 1 0 0 0,0-1 1 0 0,0 1-1 0 0,-1-1 0 0 0,0 1 0 0 0,0-1 1 0 0,-1 0-1 0 0,-1 0 0 0 0,0 1 0 0 0,-1 1-11 0 0,-2 5-247 0 0,-9 21 155 0 0,12-11-3415 0 0,6-23 556 0 0,3-3-3302 0 0,-3 0 1873 0 0,1 0-6561 0 0</inkml:trace>
  <inkml:trace contextRef="#ctx0" brushRef="#br0" timeOffset="477.117">1000 766 13075 0 0,'0'0'2427'0'0,"0"0"-1135"0"0,0 0-605 0 0,0 0-5 0 0,0 0 163 0 0,0 0 129 0 0,0 0-54 0 0,0 0-129 0 0,0 0-150 0 0,0 0-166 0 0,0 0-126 0 0,0 0-93 0 0,0 0-80 0 0,0 21-38 0 0,-2 62 0 0 0,-16-25 329 0 0,9-47-403 0 0,-6-3-536 0 0,16-22-419 0 0,15-36-271 0 0,-9 31 1040 0 0,-1 0-1 0 0,0 0 1 0 0,-2-1 0 0 0,0 0-1 0 0,-1 1 1 0 0,0-18 122 0 0,-4 37 3 0 0,0-1 1 0 0,0 1-1 0 0,0 0 0 0 0,0-1 1 0 0,0 1-1 0 0,0 0 0 0 0,1 0 1 0 0,-1 0-1 0 0,0-1 0 0 0,0 1 1 0 0,0 0-1 0 0,0 0 1 0 0,0 0-1 0 0,0 1 0 0 0,0-1 1 0 0,0 0-1 0 0,0 0 0 0 0,0 0 1 0 0,0 1-1 0 0,0-1 0 0 0,1 0 1 0 0,-1 1-1 0 0,0-1 1 0 0,0 1-1 0 0,0-1 0 0 0,1 1 1 0 0,-1-1-1 0 0,0 1 0 0 0,0 0 1 0 0,1-1-1 0 0,-1 1 0 0 0,1 0 1 0 0,-1 0-1 0 0,0-1 1 0 0,1 1-1 0 0,0 0 0 0 0,-1 0 1 0 0,1 0-1 0 0,-1 0 0 0 0,1-1 1 0 0,0 1-1 0 0,0 0 0 0 0,-1 0 1 0 0,1 0-1 0 0,0 0 1 0 0,0 1-4 0 0,-21 83 1331 0 0,21-46-4356 0 0,0-12-3430 0 0,0-24-4353 0 0</inkml:trace>
  <inkml:trace contextRef="#ctx0" brushRef="#br0" timeOffset="1495.908">1276 240 7066 0 0,'0'0'2973'0'0,"0"0"-1035"0"0,0 0-512 0 0,0 0-87 0 0,0 0 40 0 0,0 0 12 0 0,0 0-102 0 0,0 0-152 0 0,0 0-177 0 0,0 0-235 0 0,0 0-218 0 0,0 0-170 0 0,0 0-140 0 0,-3-4-79 0 0,-9-9 65 0 0,23 22 409 0 0,5 12-401 0 0,-2 1 0 0 0,0 1-1 0 0,-1 0 1 0 0,-1 1 0 0 0,-1 0 0 0 0,-2 1 0 0 0,0 0-1 0 0,-1 0 1 0 0,-2 1 0 0 0,-1 0 0 0 0,-1 0 0 0 0,-1 0-1 0 0,-1 1 1 0 0,-1 11-191 0 0,-1-35 4 0 0,3 88 112 0 0,-3-91-107 0 0,0 1 0 0 0,1-1 1 0 0,-1 1-1 0 0,0-1 0 0 0,1 0 0 0 0,-1 1 0 0 0,1-1 0 0 0,-1 0 0 0 0,0 1 0 0 0,1-1 0 0 0,-1 0 0 0 0,1 1 0 0 0,-1-1 0 0 0,1 0 0 0 0,-1 0 0 0 0,1 0 1 0 0,-1 0-1 0 0,1 1 0 0 0,0-1 0 0 0,-1 0 0 0 0,1 0 0 0 0,-1 0 0 0 0,1 0 0 0 0,-1 0 0 0 0,1 0 0 0 0,-1 0 0 0 0,1-1 0 0 0,-1 1 0 0 0,1 0 1 0 0,-1 0-1 0 0,1 0 0 0 0,-1 0 0 0 0,1-1 0 0 0,-1 1 0 0 0,1 0 0 0 0,-1-1 0 0 0,1 1 0 0 0,-1 0 0 0 0,1-1 0 0 0,-1 1 0 0 0,0 0 0 0 0,1-1 0 0 0,-1 1 1 0 0,0-1-1 0 0,1 1 0 0 0,-1-1 0 0 0,0 1 0 0 0,0 0 0 0 0,1-1 0 0 0,-1 1 0 0 0,0-1 0 0 0,0 0 0 0 0,0 1 0 0 0,0-1 0 0 0,1 1 0 0 0,-1-1 1 0 0,0 1-1 0 0,0-1 0 0 0,0 1 0 0 0,0-1 0 0 0,0 1 0 0 0,-1-1 0 0 0,1 0-9 0 0,4-4 94 0 0,14-22-5 0 0,-1 0 1 0 0,-2-1-1 0 0,0-1 1 0 0,-2 0 0 0 0,-2-1-1 0 0,0 0 1 0 0,-2 0-1 0 0,-1-5-89 0 0,5-8 63 0 0,-2 7-100 0 0,-1 1 0 0 0,-2-1 0 0 0,-1 0 0 0 0,-2-1 1 0 0,0-29 36 0 0,-5 65-243 0 0,0 1-179 0 0,0 22-5921 0 0,0-19 2635 0 0,0 1-7888 0 0</inkml:trace>
  <inkml:trace contextRef="#ctx0" brushRef="#br0" timeOffset="2107.458">1806 56 2633 0 0,'0'0'2740'0'0,"0"0"-981"0"0,0 0-365 0 0,0 0 47 0 0,0 0 50 0 0,0 0 32 0 0,0 0-37 0 0,0 0-132 0 0,0 0-174 0 0,0 0-170 0 0,0 0-185 0 0,0 0-137 0 0,-1-3-64 0 0,7-16 5225 0 0,8 12-6279 0 0,64-15 819 0 0,-24 18-139 0 0,-67 26 168 0 0,-50 51 161 0 0,-33 37-155 0 0,95-108-415 0 0,0-1 0 0 0,1 1 0 0 0,-1-1 0 0 0,0 1 1 0 0,1-1-1 0 0,-1 1 0 0 0,1-1 0 0 0,-1 1 0 0 0,1 0 0 0 0,0-1 0 0 0,-1 1 0 0 0,1 0 0 0 0,0 0 0 0 0,0-1 0 0 0,0 1 0 0 0,1 0 0 0 0,-1-1 0 0 0,0 1 0 0 0,1 0 0 0 0,-1-1 0 0 0,1 1 0 0 0,-1-1 1 0 0,1 1-1 0 0,0-1 0 0 0,-1 1 0 0 0,1-1 0 0 0,0 1 0 0 0,0-1 0 0 0,0 0 0 0 0,0 1 0 0 0,1-1 0 0 0,-1 0 0 0 0,0 0 0 0 0,0 0 0 0 0,1 0 0 0 0,-1 0 0 0 0,1 0 0 0 0,-1 0 0 0 0,1 0 0 0 0,-1-1 1 0 0,1 1-1 0 0,-1 0 0 0 0,3-1-9 0 0,12 6 89 0 0,1-2 0 0 0,1 0 0 0 0,-1-1 0 0 0,1 0 0 0 0,-1-2 0 0 0,1 0 0 0 0,0-1 0 0 0,-1 0 0 0 0,6-2-89 0 0,28 0 104 0 0,114-5-1776 0 0,-163 10-224 0 0,-2-1-1407 0 0,0 1-4954 0 0,0 0-3953 0 0</inkml:trace>
  <inkml:trace contextRef="#ctx0" brushRef="#br0" timeOffset="2543.785">1083 803 6481 0 0,'0'0'4068'0'0,"0"0"-2078"0"0,0 0-762 0 0,0 0 54 0 0,0 0 75 0 0,0 0-22 0 0,0 0-80 0 0,0 0-92 0 0,0 0-73 0 0,0 0-48 0 0,0 0-92 0 0,0 0-115 0 0,32-2-104 0 0,104-6-85 0 0,44-19 1296 0 0,364-90-51 0 0,-362 80-2003 0 0,-154 35-223 0 0,-16 4-4803 0 0,-12-2-1349 0 0,0 4-5982 0 0</inkml:trace>
  <inkml:trace contextRef="#ctx0" brushRef="#br0" timeOffset="4074.556">967 755 0 0 0,'0'0'695'0'0,"0"0"173"0"0,0 0 144 0 0,0 0 142 0 0,0 0 11 0 0,0 0-95 0 0,0 0-127 0 0,0 0-124 0 0,0 0-79 0 0,0 0-40 0 0,0 0 8 0 0,1 0-676 0 0,3-1 10457 0 0,-4 2-9921 0 0,0-1-438 0 0,0 0-1 0 0,0 23 1252 0 0,-22 171 408 0 0,18-167-2256 0 0,-3 19 1321 0 0,8-40-4180 0 0,2-7-3585 0 0,-1-3-4710 0 0</inkml:trace>
  <inkml:trace contextRef="#ctx0" brushRef="#br0" timeOffset="4633.118">1611 995 12339 0 0,'0'0'2400'0'0,"0"0"-888"0"0,0 0-555 0 0,0 0-100 0 0,0 0 30 0 0,0 0 37 0 0,0 0-52 0 0,0 0-30 0 0,0 0-70 0 0,0 0-68 0 0,0 0-86 0 0,0 0-162 0 0,0 0-107 0 0,1 18-34 0 0,6 118 486 0 0,-7-97-692 0 0,-1 1 0 0 0,-1-1 0 0 0,-3-1 0 0 0,-1 1 0 0 0,-9 30-109 0 0,-12 24-2326 0 0,27-92 1013 0 0,0-1-1928 0 0,-1 0 1609 0 0,1 0-7631 0 0,0 0 888 0 0</inkml:trace>
  <inkml:trace contextRef="#ctx0" brushRef="#br0" timeOffset="5163.118">1433 1050 8458 0 0,'0'0'3234'0'0,"0"0"-1630"0"0,0 0-760 0 0,0 0 3 0 0,0 0 161 0 0,0 0 93 0 0,0 0-20 0 0,0 0-99 0 0,0 0-118 0 0,0 0-93 0 0,34-15-110 0 0,108-48-113 0 0,-39 38 322 0 0,76 10 738 0 0,-164 15-1484 0 0,-12-1-108 0 0,0 0 0 0 0,-1 0-1 0 0,1 0 1 0 0,0 1-1 0 0,-1-1 1 0 0,1 1 0 0 0,0 0-1 0 0,-1 0 1 0 0,1 0-1 0 0,0 0 1 0 0,0 0 0 0 0,-1 1-1 0 0,1-1 1 0 0,0 1 0 0 0,-1 0-1 0 0,1 0 1 0 0,0 0-1 0 0,-1 0 1 0 0,1 0 0 0 0,-1 0-1 0 0,0 1 1 0 0,1-1-1 0 0,-1 1 1 0 0,0-1 0 0 0,0 1-1 0 0,0 0 1 0 0,0 0 0 0 0,0 0-1 0 0,0 0 1 0 0,-1 0-1 0 0,1 1 1 0 0,-1-1 0 0 0,1 0-1 0 0,-1 1 1 0 0,0-1 0 0 0,0 1-1 0 0,0 0 1 0 0,0 2-16 0 0,-3 4 41 0 0,0-1 0 0 0,-1 1 0 0 0,0 0-1 0 0,-1-1 1 0 0,0 0 0 0 0,0 0 0 0 0,-1 0 0 0 0,0 0 0 0 0,0-1 0 0 0,-1 0 0 0 0,0 0 0 0 0,0 0 0 0 0,0-1 0 0 0,-1 0 0 0 0,0 0 0 0 0,0-1 0 0 0,-1 0 0 0 0,0 0 0 0 0,0 0 0 0 0,0-1-1 0 0,-5 2-40 0 0,-22 16 80 0 0,-91 52 142 0 0,124-72-197 0 0,0 0-1 0 0,1 1 0 0 0,-1-1 1 0 0,0 0-1 0 0,1 1 1 0 0,0-1-1 0 0,-1 1 0 0 0,1 0 1 0 0,0-1-1 0 0,0 1 1 0 0,1 0-1 0 0,-1 0 0 0 0,1-1 1 0 0,-1 1-1 0 0,1 0 1 0 0,0 0-1 0 0,0 0 0 0 0,0 0 1 0 0,0-1-1 0 0,0 1 1 0 0,1 0-1 0 0,-1 0 0 0 0,1 0 1 0 0,0-1-1 0 0,0 1 0 0 0,0 0 1 0 0,0-1-1 0 0,1 1 1 0 0,-1-1-1 0 0,0 1 0 0 0,1-1 1 0 0,0 0-1 0 0,0 1 1 0 0,0-1-1 0 0,0 0 0 0 0,0 0 1 0 0,0 0-1 0 0,0-1 1 0 0,0 1-1 0 0,1 0 0 0 0,-1-1 1 0 0,1 0-1 0 0,1 1-24 0 0,-3-1 14 0 0,22 19 231 0 0,1-2 1 0 0,0 0-1 0 0,2-2 0 0 0,0-1 0 0 0,0-1 0 0 0,16 6-245 0 0,-4-4 223 0 0,61 43 518 0 0,-94-72-5406 0 0,-5 7-756 0 0,0-2-7181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9770 0 0,'0'0'2587'0'0,"0"0"-773"0"0,0 0-490 0 0,0 0-51 0 0,0 0 51 0 0,0 0-29 0 0,0 0-215 0 0,0 0-286 0 0,0 0-276 0 0,0 0-186 0 0,0 0-50 0 0,2-3 22 0 0,-1 3-269 0 0,0 0 1 0 0,0-1-1 0 0,-1 1 1 0 0,1 0-1 0 0,0-1 1 0 0,0 1-1 0 0,0 0 1 0 0,0 0-1 0 0,0 0 0 0 0,-1 0 1 0 0,1 0-1 0 0,0 0 1 0 0,0 0-1 0 0,0 0 1 0 0,0 0-1 0 0,0 0 1 0 0,-1 0-1 0 0,1 1 1 0 0,0-1-1 0 0,0 0 1 0 0,0 1-1 0 0,-1-1 1 0 0,1 1-1 0 0,0-1 0 0 0,0 1 1 0 0,-1-1-1 0 0,1 1 1 0 0,0-1-1 0 0,-1 1 1 0 0,1-1-1 0 0,0 1 1 0 0,-1 0-1 0 0,1-1 1 0 0,-1 1-1 0 0,0 0 1 0 0,1 0-1 0 0,-1 0 0 0 0,1-1 1 0 0,-1 1-1 0 0,0 0 1 0 0,0 0-1 0 0,1 0 1 0 0,-1 0-1 0 0,0-1 1 0 0,0 1-1 0 0,0 0 1 0 0,0 0-1 0 0,0 0 1 0 0,0 0-1 0 0,0 0 1 0 0,0 0-1 0 0,0-1 0 0 0,-1 1 1 0 0,1 1-36 0 0,8 30 484 0 0,-1 1-1 0 0,-2 0 1 0 0,-1 0 0 0 0,-1 0 0 0 0,-2 0 0 0 0,-3 19-484 0 0,2-32 102 0 0,-16 223 890 0 0,5-152-1439 0 0,11-84-3052 0 0,0-26-985 0 0,0 7-3658 0 0,0 4-3671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9754 0 0,'0'0'1754'0'0,"0"0"-121"0"0,0 0-22 0 0,0 0-9 0 0,0 0-42 0 0,0 0-182 0 0,0 0-272 0 0,0 0-257 0 0,0 0-149 0 0,0 0-100 0 0,-31 30-46 0 0,-98 93 7 0 0,125-120-512 0 0,0 1-1 0 0,0-1 1 0 0,0 1-1 0 0,1 0 0 0 0,-1 0 1 0 0,1 0-1 0 0,0 1 1 0 0,0-1-1 0 0,0 1 0 0 0,1 0 1 0 0,-1-1-1 0 0,1 1 1 0 0,1 0-1 0 0,-1 0 1 0 0,0 1-1 0 0,1 1-48 0 0,-3 11 218 0 0,-7 17 100 0 0,2 1 0 0 0,1 0 1 0 0,2 1-1 0 0,1 0 1 0 0,2 0-1 0 0,1 0 0 0 0,3 0 1 0 0,2 20-319 0 0,0-37 42 0 0,1 0 0 0 0,0 0 0 0 0,2-1 0 0 0,0 0 0 0 0,1 0 0 0 0,1 0 0 0 0,1-1 0 0 0,0 0 0 0 0,1 0 0 0 0,1-1 0 0 0,1-1 0 0 0,1 0 0 0 0,0 0 0 0 0,1-1 1 0 0,0-1-1 0 0,1-1 0 0 0,17 13-42 0 0,-27-23-57 0 0,0 0 1 0 0,1 1-1 0 0,-1-2 1 0 0,1 1-1 0 0,0-1 1 0 0,0 1-1 0 0,0-2 1 0 0,0 1-1 0 0,0-1 1 0 0,0 1-1 0 0,0-2 0 0 0,1 1 1 0 0,-1-1-1 0 0,0 0 1 0 0,0 0-1 0 0,3-1 57 0 0,15-17-2429 0 0,-13 0-3964 0 0,-8 14 3248 0 0,1-7-9155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2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15 12283 0 0,'0'0'1863'0'0,"0"0"-599"0"0,0 0-433 0 0,0 0 13 0 0,0 0 60 0 0,0 0 4 0 0,0 0-57 0 0,0 0-84 0 0,0 0-64 0 0,0 0-64 0 0,0 0-71 0 0,0 0-73 0 0,0 0-69 0 0,17-3-26 0 0,50-8-14 0 0,-34 20 455 0 0,-29-4-573 0 0,6 11 16 0 0,0-1 0 0 0,-1 1 0 0 0,0 0 0 0 0,-1 1 0 0 0,-1 0 0 0 0,-1 0 0 0 0,-1 1 0 0 0,0-1 0 0 0,-1 1-1 0 0,-1 0 1 0 0,0 7-284 0 0,0-10 109 0 0,26 251 844 0 0,-28-242-931 0 0,-1 1 0 0 0,-1-1 0 0 0,-2 0-1 0 0,0 0 1 0 0,-1 0 0 0 0,-2 0 0 0 0,0-1-1 0 0,-2 1 1 0 0,-1-2 0 0 0,0 1 0 0 0,-2-1-1 0 0,0-1 1 0 0,-1 0 0 0 0,-2 0 0 0 0,0-1-1 0 0,-8 8-21 0 0,-55 23-648 0 0,26-37-3602 0 0,46-14 1216 0 0,1 0-3490 0 0,-1 0-5633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2521 0 0,'0'0'1972'0'0,"0"0"-241"0"0,0 0-172 0 0,0 0 51 0 0,0 0 125 0 0,0 0-48 0 0,0 0-206 0 0,0 0-299 0 0,0 0-334 0 0,0 0-224 0 0,0 0-98 0 0,0-15-42 0 0,1-49 11 0 0,-1 58-350 0 0,1 1 0 0 0,0-1 0 0 0,0 0 1 0 0,0 1-1 0 0,0 0 0 0 0,1-1 0 0 0,0 1 1 0 0,0 0-1 0 0,1 0 0 0 0,-1 0 1 0 0,1 0-1 0 0,0 0 0 0 0,0 0 0 0 0,1 0-145 0 0,2-3 232 0 0,4-8 42 0 0,1 0 0 0 0,1 0 0 0 0,1 2 0 0 0,0-1 0 0 0,0 1-1 0 0,2 1 1 0 0,0 1 0 0 0,0 0 0 0 0,7-3-274 0 0,-18 12 29 0 0,-2 1-23 0 0,1 0 1 0 0,-1 0 0 0 0,1 1-1 0 0,0-1 1 0 0,0 0 0 0 0,-1 1 0 0 0,1 0-1 0 0,0-1 1 0 0,0 1 0 0 0,0 0-1 0 0,1 1 1 0 0,-1-1 0 0 0,0 1-1 0 0,0-1 1 0 0,0 1 0 0 0,0 0-1 0 0,1 0 1 0 0,-1 0 0 0 0,0 0 0 0 0,0 1-1 0 0,0 0 1 0 0,0-1 0 0 0,0 1-1 0 0,1 0 1 0 0,-1 0 0 0 0,0 1-7 0 0,8 11 82 0 0,-2 0 1 0 0,1 1 0 0 0,-2 0 0 0 0,0 0-1 0 0,0 1 1 0 0,-2 0 0 0 0,0 0-1 0 0,0 1 1 0 0,-2 0 0 0 0,0 0 0 0 0,0 0-1 0 0,-2 0 1 0 0,0 0 0 0 0,-1 1 0 0 0,0-1-1 0 0,-2 17-82 0 0,1-28 18 0 0,3 46 66 0 0,-2-1 0 0 0,-2 1 0 0 0,-2-1 0 0 0,-3 0 0 0 0,-1 0 0 0 0,-3 0 0 0 0,-9 22-84 0 0,-22 44 76 0 0,35-102-85 0 0,2-21 1277 0 0,9-32-1253 0 0,2 1-1 0 0,1 0 0 0 0,2 0 0 0 0,2 1 0 0 0,1 1 0 0 0,2 0 0 0 0,2 0 0 0 0,1 2 1 0 0,1 0-1 0 0,15-18-14 0 0,138-191 20 0 0,-153 218-20 0 0,1 1 0 0 0,1 1 1 0 0,1 1-1 0 0,1 1 0 0 0,1 1 1 0 0,1 1-1 0 0,1 1 0 0 0,2 0 0 0 0,33 2-45 0 0,-51 47 110 0 0,-9 4 13 0 0,-1 0-1 0 0,-2 0 0 0 0,-1 0 0 0 0,-2 0 0 0 0,-1-1 0 0 0,-2 0 0 0 0,-1 0 0 0 0,-13 30-77 0 0,-14 64 129 0 0,19-62-93 0 0,4-20-58 0 0,3 1 1 0 0,1 0 0 0 0,2 1 0 0 0,0 37 21 0 0,27-116-62 0 0,-10 15 71 0 0,148-230 66 0 0,96-112-84 0 0,-236 334 4 0 0,1 2 0 0 0,1 0 0 0 0,0 1-1 0 0,2 1 1 0 0,1 1 0 0 0,2 0 5 0 0,-17 49-22 0 0,-41 161 203 0 0,5-66-100 0 0,15 121 121 0 0,24-166-290 0 0,-11-79 36 0 0,0-1-55 0 0,0 0-20 0 0,0 0-42 0 0,0 0-109 0 0,-1-18-4797 0 0,1 10-1731 0 0,0 1-5008 0 0</inkml:trace>
  <inkml:trace contextRef="#ctx0" brushRef="#br0" timeOffset="488.151">1865 228 9010 0 0,'0'0'4241'0'0,"0"0"-2213"0"0,0 0-671 0 0,0 0 42 0 0,0 0 73 0 0,0 0-47 0 0,0 0-283 0 0,0 0-338 0 0,0 0-278 0 0,0 0-196 0 0,0 0-94 0 0,0 0-23 0 0,0 0 1 0 0,-29 7 2 0 0,-94 27-1 0 0,46 8 85 0 0,61-30-224 0 0,2-2-47 0 0,0 1 0 0 0,1 0 0 0 0,0 0 0 0 0,1 1 0 0 0,0 1 0 0 0,1 0 0 0 0,1 1 0 0 0,0 0 0 0 0,0 1 0 0 0,2-1 0 0 0,0 2 0 0 0,0-1 0 0 0,1 1 0 0 0,1 0 0 0 0,1 1 0 0 0,1-1 0 0 0,0 1 0 0 0,1 0 0 0 0,0 0 0 0 0,1 8-29 0 0,1-21 5 0 0,1 1-1 0 0,-1-1 0 0 0,1 0 1 0 0,0 0-1 0 0,0 0 0 0 0,0 0 1 0 0,1 1-1 0 0,-1-1 0 0 0,1 0 1 0 0,0 0-1 0 0,0 0 0 0 0,1 0 1 0 0,-1 0-1 0 0,1 0 0 0 0,0-1 1 0 0,0 1-1 0 0,0 0 0 0 0,0-1 1 0 0,0 1-1 0 0,1-1 0 0 0,0 0 1 0 0,0 0-1 0 0,0 0 0 0 0,0 0 1 0 0,0-1-1 0 0,0 1 0 0 0,1-1 1 0 0,0 0-1 0 0,-1 0 0 0 0,1 0 1 0 0,0 0-1 0 0,0 0 1 0 0,0-1-1 0 0,0 0 0 0 0,0 0 1 0 0,0 0-1 0 0,0 0 0 0 0,0-1 1 0 0,2 1-5 0 0,7-2 53 0 0,-1-1 0 0 0,0 0 1 0 0,-1-1-1 0 0,1 0 1 0 0,0 0-1 0 0,-1-1 1 0 0,0-1-1 0 0,0 0 1 0 0,0 0-1 0 0,0-1 0 0 0,-1-1 1 0 0,0 0-1 0 0,0 0 1 0 0,-1-1-1 0 0,2-2-53 0 0,124-137 363 0 0,-89 86-279 0 0,-2-2 1 0 0,-4-2-1 0 0,5-14-84 0 0,-11 20 84 0 0,-33 58-77 0 0,-1 6-23 0 0,-34 155 339 0 0,31-144-351 0 0,1 0 0 0 0,1 0 0 0 0,0 0 0 0 0,1 0 0 0 0,0 1 0 0 0,2-1 0 0 0,0 0 0 0 0,1 0 0 0 0,3 12 28 0 0,-4-24-51 0 0,-1-1 0 0 0,1 1 0 0 0,0-1 0 0 0,0 0 0 0 0,0 0 0 0 0,0 0 0 0 0,1 0 0 0 0,-1 0 0 0 0,1 0 0 0 0,0-1 0 0 0,-1 1 0 0 0,1-1 0 0 0,0 1 0 0 0,1-1 0 0 0,-1 0 0 0 0,0-1 0 0 0,1 1 0 0 0,-1 0 0 0 0,1-1 0 0 0,-1 0 0 0 0,1 0 0 0 0,-1 0 0 0 0,1 0 0 0 0,1-1 51 0 0,57 4-7078 0 0,-53-4 5028 0 0,3 0-9658 0 0</inkml:trace>
  <inkml:trace contextRef="#ctx0" brushRef="#br0" timeOffset="952.688">2824 73 13467 0 0,'0'0'2596'0'0,"0"0"-484"0"0,0 0-351 0 0,0 0-208 0 0,0 0-248 0 0,0 0-265 0 0,0 0-277 0 0,0 0-199 0 0,0 0-122 0 0,0 0-74 0 0,0 0-63 0 0,0 0-49 0 0,-27 9-22 0 0,-86 27-46 0 0,48-1 42 0 0,54-23-192 0 0,5-7-36 0 0,1 0 1 0 0,-1 0 0 0 0,1 1-1 0 0,0 0 1 0 0,1 0 0 0 0,-1 0-1 0 0,1 1 1 0 0,1 0 0 0 0,-1 0 0 0 0,1 0-1 0 0,0 0 1 0 0,1 0 0 0 0,-1 0-1 0 0,1 1 1 0 0,1-1 0 0 0,0 1-1 0 0,0 0 1 0 0,0-1 0 0 0,1 1-1 0 0,0 0 1 0 0,0-1 0 0 0,1 1-1 0 0,0 0 1 0 0,1-1 0 0 0,0 1-1 0 0,0-1 1 0 0,0 0 0 0 0,1 0-1 0 0,0 0 1 0 0,0 0 0 0 0,1 0-1 0 0,0 0 1 0 0,0-1 0 0 0,2 2-3 0 0,110 73 76 0 0,-113-79-50 0 0,-1-1 0 0 0,1 1 0 0 0,-1 0 0 0 0,1 0 0 0 0,-1 0 0 0 0,0 0 1 0 0,1 1-1 0 0,-1-1 0 0 0,-1 1 0 0 0,1-1 0 0 0,0 1 0 0 0,0-1 0 0 0,-1 1 1 0 0,0 0-1 0 0,1 0 0 0 0,-1 0 0 0 0,0 0 0 0 0,-1 0 0 0 0,1 0 1 0 0,0 0-1 0 0,-1 0 0 0 0,0 0 0 0 0,1 0 0 0 0,-1 1 0 0 0,0-1 0 0 0,-1 0 1 0 0,1 0-1 0 0,-1 0 0 0 0,1 0 0 0 0,-1 0 0 0 0,0 0 0 0 0,0 0 1 0 0,0 0-1 0 0,-1 0 0 0 0,1 0 0 0 0,-1-1 0 0 0,1 1 0 0 0,-1 0 0 0 0,0-1 1 0 0,0 1-1 0 0,-2 1-26 0 0,-17 14 37 0 0,-1-1 1 0 0,-1 0 0 0 0,0-2-1 0 0,-1-1 1 0 0,-1-1 0 0 0,0-1-1 0 0,-1-1 1 0 0,-13 3-38 0 0,3-10-305 0 0,35-4 115 0 0,1 0-124 0 0,0 0-212 0 0,32-34-7384 0 0,-26 29 3779 0 0,4-3-7790 0 0</inkml:trace>
  <inkml:trace contextRef="#ctx0" brushRef="#br0" timeOffset="1396.879">3476 139 15819 0 0,'0'0'1574'0'0,"0"0"-238"0"0,0 0 85 0 0,0 0 155 0 0,0 0-45 0 0,0 0-296 0 0,0 0-443 0 0,0 0-371 0 0,0 0-186 0 0,0 0-64 0 0,0 0-4 0 0,0 0-1 0 0,0 0-11 0 0,-25 8-31 0 0,-80 23-19 0 0,-18 16 190 0 0,57-11-154 0 0,65-35-142 0 0,0 0-1 0 0,1 1 1 0 0,-1-1-1 0 0,1 0 1 0 0,-1 1-1 0 0,1-1 1 0 0,0 0-1 0 0,-1 1 0 0 0,1-1 1 0 0,0 0-1 0 0,0 1 1 0 0,0-1-1 0 0,0 1 1 0 0,0-1-1 0 0,0 0 0 0 0,1 1 1 0 0,-1-1-1 0 0,0 0 1 0 0,1 1-1 0 0,-1-1 1 0 0,1 0-1 0 0,-1 1 0 0 0,1-1 1 0 0,0 0-1 0 0,-1 0 1 0 0,1 0-1 0 0,0 1 1 0 0,0-1-1 0 0,0 0 1 0 0,0 0-1 0 0,0 0 0 0 0,0-1 1 0 0,0 1-1 0 0,0 0 1 0 0,0 0-1 0 0,1 0 1 0 0,-1-1-1 0 0,0 1 0 0 0,0-1 1 0 0,2 1 1 0 0,80 38 1 0 0,-64-32 14 0 0,-1 0 1 0 0,0 1-1 0 0,-1 2 0 0 0,0-1 1 0 0,-1 2-1 0 0,0 0 0 0 0,0 1 1 0 0,1 4-16 0 0,-14-13 39 0 0,0 1 1 0 0,-1 0 0 0 0,0 0-1 0 0,0 1 1 0 0,0-1 0 0 0,-1 0-1 0 0,1 1 1 0 0,-1-1-1 0 0,0 1 1 0 0,0-1 0 0 0,0 1-1 0 0,-1 0 1 0 0,0-1-1 0 0,0 1 1 0 0,0-1 0 0 0,0 1-1 0 0,-1 0 1 0 0,0-1 0 0 0,0 1-1 0 0,0-1 1 0 0,0 1-1 0 0,-1-1 1 0 0,0 0 0 0 0,0 1-1 0 0,0-1 1 0 0,0 0-1 0 0,-1 0 1 0 0,1 0 0 0 0,-1-1-1 0 0,0 1 1 0 0,0-1 0 0 0,-1 1-1 0 0,1-1 1 0 0,-4 2-40 0 0,-4 7 7 0 0,-2 0 0 0 0,1 0 0 0 0,-1-2 0 0 0,-1 0 0 0 0,0 0 1 0 0,-1-1-1 0 0,1-1 0 0 0,-2 0 0 0 0,1-1 0 0 0,-1-1 0 0 0,0-1 0 0 0,0 0 1 0 0,-1-1-1 0 0,0 0 0 0 0,1-1 0 0 0,-1-2 0 0 0,-1 1-7 0 0,17-2-62 0 0,1 0 0 0 0,-1 0 1 0 0,0 0-1 0 0,0 0 0 0 0,0-1 0 0 0,0 1 0 0 0,0 0 0 0 0,0 0 0 0 0,0-1 0 0 0,0 1 1 0 0,0 0-1 0 0,1-1 0 0 0,-1 1 0 0 0,0-1 0 0 0,0 1 0 0 0,1-1 0 0 0,-1 1 1 0 0,0-1-1 0 0,0 0 0 0 0,1 1 0 0 0,-1-1 0 0 0,1 0 0 0 0,-1 1 0 0 0,1-1 0 0 0,-1 0 1 0 0,1 0-1 0 0,-1 0 0 0 0,1 0 0 0 0,0 1 0 0 0,-1-1 0 0 0,1 0 0 0 0,0 0 1 0 0,0 0-1 0 0,-1 0 0 0 0,1 0 0 0 0,0 0 62 0 0,9-22-8243 0 0,-2 15-3776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13 141 1288 0 0,'0'0'2018'0'0,"0"0"-28"0"0,0 0-7 0 0,0 0 1 0 0,0 0-103 0 0,0 0-185 0 0,0 0-161 0 0,0 0-141 0 0,0 0-187 0 0,0 0-168 0 0,0 0-145 0 0,-2-5-161 0 0,-7-15-116 0 0,7 15-78 0 0,2 5-108 0 0,0 0-66 0 0,0 0-54 0 0,0 0-34 0 0,16-7 890 0 0,14-10-720 0 0,0 2-1 0 0,1 1 1 0 0,1 2-1 0 0,0 1 1 0 0,1 1-1 0 0,0 2-446 0 0,120-8 619 0 0,-151 16-612 0 0,0 0 0 0 0,1 0 1 0 0,-1 0-1 0 0,0 1 0 0 0,0-1 0 0 0,1 0 0 0 0,-1 1 1 0 0,0 0-1 0 0,0-1 0 0 0,0 1 0 0 0,0 0 0 0 0,0 0 1 0 0,0 0-1 0 0,0 1 0 0 0,0-1 0 0 0,0 0 0 0 0,-1 1 1 0 0,1-1-1 0 0,-1 1 0 0 0,1-1 0 0 0,-1 1 0 0 0,1 0 1 0 0,-1 0-1 0 0,0 0 0 0 0,0 0 0 0 0,0-1 0 0 0,0 2 1 0 0,0-1-1 0 0,0 0 0 0 0,0 0 0 0 0,-1 0 0 0 0,1 0 1 0 0,-1 0-1 0 0,0 1 0 0 0,1-1 0 0 0,-1 0 0 0 0,0 0 1 0 0,0 1-8 0 0,-19 86 330 0 0,2-61-318 0 0,0-1 0 0 0,-2-1 0 0 0,-1-1-1 0 0,-1-1 1 0 0,0-1 0 0 0,-2 0 0 0 0,-10 5-12 0 0,-3 6 1 0 0,34-32-1 0 0,-13 11-4 0 0,0 1 1 0 0,1 0-1 0 0,1 1 1 0 0,0 1-1 0 0,0 0 0 0 0,2 1 1 0 0,0 0-1 0 0,1 0 1 0 0,1 1-1 0 0,-4 11 4 0 0,12-25 6 0 0,0 0 0 0 0,1 0-1 0 0,-1 0 1 0 0,1 0 0 0 0,0 0 0 0 0,0-1-1 0 0,0 1 1 0 0,1 0 0 0 0,-1 0-1 0 0,1 0 1 0 0,0 0 0 0 0,0 0 0 0 0,0 0-1 0 0,1-1 1 0 0,-1 1 0 0 0,1-1-1 0 0,0 1 1 0 0,0-1 0 0 0,0 1 0 0 0,1-1-1 0 0,-1 0 1 0 0,1 0 0 0 0,-1 0 0 0 0,1-1-1 0 0,0 1 1 0 0,0-1 0 0 0,0 1-1 0 0,1-1 1 0 0,-1 0 0 0 0,1 0 0 0 0,-1 0-1 0 0,1-1 1 0 0,-1 1 0 0 0,1-1 0 0 0,0 0-1 0 0,0 0 1 0 0,0 0 0 0 0,0 0-1 0 0,-1-1 1 0 0,1 0 0 0 0,4 0-6 0 0,21 5 184 0 0,-1-2 0 0 0,1-1 0 0 0,0-1 0 0 0,0-1 0 0 0,17-3-184 0 0,86-23 951 0 0,-120 18-1296 0 0,4-3-1030 0 0,2 2-1882 0 0,-9 4-6018 0 0,-7 2-3037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1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2232 730 19396 0 0,'0'0'844'0'0,"0"0"-365"0"0,0 0-28 0 0,0 0 249 0 0,0 0 194 0 0,0 0 24 0 0,0 0-175 0 0,0 0-245 0 0,0 0-188 0 0,0 0-50 0 0,0 0-13 0 0,0 0-35 0 0,0 0-10 0 0,-5 31-53 0 0,-16 97-44 0 0,3-19-1437 0 0,18-109-23 0 0,0 0-1630 0 0,0 0-4137 0 0,0 0-5116 0 0</inkml:trace>
  <inkml:trace contextRef="#ctx0" brushRef="#br0" timeOffset="169.272">2212 328 17156 0 0,'0'0'1408'0'0,"0"0"-408"0"0,0 0-424 0 0,0 0-216 0 0,0 0-128 0 0,0 0-216 0 0,0 0-208 0 0,0 0-344 0 0,0 0-400 0 0,0 0-728 0 0,0 0-3337 0 0,0 0-7058 0 0</inkml:trace>
  <inkml:trace contextRef="#ctx0" brushRef="#br0" timeOffset="463.942">2689 34 20396 0 0,'0'0'1235'0'0,"0"0"-285"0"0,0 0-102 0 0,0 0-16 0 0,0 0-53 0 0,0 0-139 0 0,0 0-221 0 0,0 0-123 0 0,0 0-25 0 0,0 0 11 0 0,0 0-4 0 0,0 0-30 0 0,0 0-64 0 0,-3 34-59 0 0,-7 107-14 0 0,6 125 188 0 0,13 132-190 0 0,-21-306-854 0 0,-7-90-4406 0 0,8-12-2800 0 0,7 4-1791 0 0</inkml:trace>
  <inkml:trace contextRef="#ctx0" brushRef="#br0" timeOffset="720.492">2407 605 10658 0 0,'0'0'5752'0'0,"0"0"-3458"0"0,0 0-1227 0 0,0 0-166 0 0,0 0-34 0 0,0 0-19 0 0,0 0-66 0 0,0 0-143 0 0,0 0-127 0 0,0 0-87 0 0,0 0-75 0 0,33-3-82 0 0,107-7-68 0 0,131-6-686 0 0,-203 15-2763 0 0,-41 1-4136 0 0,-14 0-4449 0 0</inkml:trace>
  <inkml:trace contextRef="#ctx0" brushRef="#br0" timeOffset="1011.863">3292 571 13923 0 0,'0'0'2283'0'0,"0"0"-300"0"0,0 0-205 0 0,0 0-247 0 0,0 0-267 0 0,0 0-297 0 0,0 0-284 0 0,0 0-176 0 0,0 0-127 0 0,0 0-75 0 0,0 0-51 0 0,0 0-36 0 0,0 0-46 0 0,-23 7-21 0 0,-74 19 16 0 0,21 8 103 0 0,74-33-269 0 0,0-1-1 0 0,0 1 0 0 0,1-1 1 0 0,-1 1-1 0 0,0 0 0 0 0,1 0 1 0 0,-1 0-1 0 0,0 0 0 0 0,1 0 1 0 0,-1 0-1 0 0,1 0 0 0 0,0 0 0 0 0,-1 1 1 0 0,1-1-1 0 0,0 1 0 0 0,0-1 1 0 0,0 1-1 0 0,0-1 0 0 0,0 1 1 0 0,0-1-1 0 0,0 1 0 0 0,0 0 1 0 0,1 0-1 0 0,-1-1 0 0 0,1 1 0 0 0,-1 0 1 0 0,1 0-1 0 0,0 0 0 0 0,0 0 1 0 0,-1-1-1 0 0,2 1 0 0 0,-1 0 1 0 0,0 0-1 0 0,0 0 0 0 0,0 0 1 0 0,1-1-1 0 0,-1 1 0 0 0,1 0 1 0 0,-1 0-1 0 0,1 0 0 0 0,0-1 0 0 0,0 1 1 0 0,1 1-1 0 0,60 35 26 0 0,-51-33-20 0 0,-1 0 1 0 0,1 1-1 0 0,-2 0 1 0 0,1 1-1 0 0,-1 0 1 0 0,0 0-1 0 0,0 1 1 0 0,-1 0-1 0 0,0 1 1 0 0,0 0-1 0 0,-1 0 1 0 0,0 1-7 0 0,-2-4 49 0 0,-1 0-1 0 0,0 0 1 0 0,-1 1 0 0 0,1 0 0 0 0,-1 0 0 0 0,0 0 0 0 0,-1 0 0 0 0,1 0-1 0 0,-2 0 1 0 0,1 1 0 0 0,-1-1 0 0 0,0 1 0 0 0,0-1 0 0 0,-1 1 0 0 0,0-1 0 0 0,-1 1-1 0 0,1-1 1 0 0,-1 1 0 0 0,-1-1 0 0 0,0 1 0 0 0,0-1 0 0 0,0 0 0 0 0,-1 0-1 0 0,0 0 1 0 0,0 0 0 0 0,0 0 0 0 0,-1-1 0 0 0,0 0 0 0 0,-1 1 0 0 0,1-2-1 0 0,-1 1 1 0 0,0 0 0 0 0,-2 0-49 0 0,-1 0 21 0 0,0-1 0 0 0,0 0 0 0 0,0 0 1 0 0,-1-1-1 0 0,0 0 0 0 0,0-1 0 0 0,0 0 0 0 0,0 0 0 0 0,0-1 0 0 0,-1 0 0 0 0,1 0 0 0 0,-1-1 0 0 0,0-1 1 0 0,1 1-1 0 0,-1-2 0 0 0,1 1 0 0 0,-2-1-21 0 0,-40-29-2244 0 0,36 9-8188 0 0,11 13-2464 0 0</inkml:trace>
  <inkml:trace contextRef="#ctx0" brushRef="#br0" timeOffset="-885.309">678 207 6441 0 0,'0'0'1319'0'0,"0"0"-365"0"0,0 0-83 0 0,0 0 200 0 0,0 0 266 0 0,0 0 74 0 0,0 0-203 0 0,0 0-346 0 0,0 0-331 0 0,0 0-235 0 0,4 26 1712 0 0,-11 162 1484 0 0,-27 114-2172 0 0,47-93-1016 0 0,-10-192-255 0 0,-4-11-30 0 0,1 0 1 0 0,0 0-1 0 0,0 0 0 0 0,0 0 0 0 0,1 0 0 0 0,0 0 0 0 0,0 0 0 0 0,1 0 0 0 0,-1-1 0 0 0,1 1 0 0 0,1 0 0 0 0,-1-1 0 0 0,1 1 0 0 0,0-1 0 0 0,0 0 0 0 0,0 0 0 0 0,1 0 0 0 0,0 0 0 0 0,0-1 0 0 0,0 0 0 0 0,0 1 0 0 0,1-1 0 0 0,0-1 0 0 0,0 1 0 0 0,0-1 0 0 0,0 0 0 0 0,0 0 0 0 0,1 0 0 0 0,-1-1 0 0 0,1 0 0 0 0,0 0 0 0 0,-1 0 1 0 0,2 0-21 0 0,-1-4 62 0 0,-1 1 0 0 0,0-1 0 0 0,0 0 0 0 0,0 0 0 0 0,0-1 0 0 0,0 1 0 0 0,0-1-1 0 0,-1 0 1 0 0,0-1 0 0 0,1 1 0 0 0,-1-1 0 0 0,0 1 0 0 0,0-1 0 0 0,-1-1-61 0 0,8-5 102 0 0,32-33 61 0 0,-2-2-1 0 0,-2-2 0 0 0,-2-2 1 0 0,-2-1-1 0 0,-2-1 0 0 0,-3-2 1 0 0,16-39-163 0 0,-16 29 31 0 0,-3-2 0 0 0,-3-1 0 0 0,-3-1 0 0 0,-2-1 1 0 0,-3-3-32 0 0,-1-110 229 0 0,-15 180-210 0 0,0-1 1 0 0,1 1-1 0 0,-1 0 1 0 0,0-1-1 0 0,0 1 1 0 0,0 0-1 0 0,-1-1 1 0 0,1 1-1 0 0,0 0 0 0 0,-1-1 1 0 0,1 1-1 0 0,0 0 1 0 0,-1-1-1 0 0,0 1 1 0 0,1 0-1 0 0,-1 0 1 0 0,0-1-1 0 0,1 1 1 0 0,-1 0-1 0 0,0 0 0 0 0,0 0 1 0 0,0 0-1 0 0,0 0 1 0 0,0 0-1 0 0,0 1 1 0 0,0-1-1 0 0,0 0 1 0 0,-1 0-1 0 0,1 1 0 0 0,0-1 1 0 0,0 1-1 0 0,-1-1 1 0 0,1 1-1 0 0,0-1 1 0 0,-1 1-1 0 0,0 0-19 0 0,-11 23 68 0 0,0 9-43 0 0,3 1 0 0 0,0 1 0 0 0,2-1 0 0 0,1 1 0 0 0,2 1 0 0 0,1 7-25 0 0,-2 155 908 0 0,17 176-908 0 0,30-124 260 0 0,-37-201-107 0 0,-3-64-2428 0 0,-1 4-4847 0 0,0 8-5113 0 0</inkml:trace>
  <inkml:trace contextRef="#ctx0" brushRef="#br0" timeOffset="-244.429">1336 1135 11242 0 0,'0'0'2086'0'0,"0"0"-529"0"0,0 0-251 0 0,0 0 92 0 0,0 0 85 0 0,0 0-69 0 0,0 0-230 0 0,0 0-327 0 0,0 0-228 0 0,0 0-117 0 0,0 0-46 0 0,0 0 24 0 0,0 0-17 0 0,10-21-27 0 0,70-128 662 0 0,42-96 706 0 0,-122 245-1813 0 0,12-24 91 0 0,-9 36-189 0 0,-4 3 98 0 0,-1 1 0 0 0,2-1 0 0 0,0 0 0 0 0,1 0 0 0 0,0 0 0 0 0,2 0 0 0 0,-1 0 0 0 0,2 0 0 0 0,1 3-1 0 0,-2-10 6 0 0,1 3-2 0 0,0 0-1 0 0,0-1 1 0 0,1 1 0 0 0,1-1 0 0 0,0 0 0 0 0,0 0 0 0 0,1-1-1 0 0,0 0 1 0 0,1 0 0 0 0,0 0-4 0 0,-4-7 45 0 0,0-1-1 0 0,-1 1 1 0 0,1-1-1 0 0,0 0 1 0 0,0-1 0 0 0,0 1-1 0 0,0-1 1 0 0,-1 0-1 0 0,1 0 1 0 0,0 0 0 0 0,0 0-1 0 0,0 0 1 0 0,0-1-1 0 0,0 0 1 0 0,-1 0-1 0 0,1 0 1 0 0,0 0 0 0 0,-1-1-1 0 0,1 1 1 0 0,-1-1-1 0 0,1 0 1 0 0,-1 0 0 0 0,0 0-1 0 0,1-1 1 0 0,-1 1-1 0 0,-1-1 1 0 0,1 1 0 0 0,0-1-1 0 0,-1 0 1 0 0,1 0-1 0 0,-1 0 1 0 0,0-1 0 0 0,0 1-1 0 0,0 0 1 0 0,0-1-1 0 0,-1 0 1 0 0,2-2-45 0 0,9-10 72 0 0,5-9 15 0 0,-1 0 1 0 0,-1-2-1 0 0,-1 0 1 0 0,-2-1-1 0 0,-1 0 0 0 0,0-1 1 0 0,5-28-88 0 0,-3-19 169 0 0,-13 75-174 0 0,0 1-20 0 0,-12 22-2345 0 0,11-1-471 0 0,2-12-3044 0 0,0-2-6244 0 0</inkml:trace>
  <inkml:trace contextRef="#ctx0" brushRef="#br0" timeOffset="2741.644">1 1602 6689 0 0,'0'0'1410'0'0,"0"0"-70"0"0,0 0 95 0 0,0 0 160 0 0,0 0 55 0 0,0 0-122 0 0,0 0-282 0 0,0 0-323 0 0,0 0-302 0 0,0 0-223 0 0,0 0-101 0 0,2 0 38 0 0,453-19 5646 0 0,225-54-4449 0 0,407-59-567 0 0,-267 54-503 0 0,-238 28-180 0 0,-437 49-209 0 0,-144 1-62 0 0,-1-1-27 0 0,0-1 13 0 0,-32 1-1282 0 0,12 1-682 0 0,6 0-6643 0 0,8 0-3601 0 0</inkml:trace>
  <inkml:trace contextRef="#ctx0" brushRef="#br0" timeOffset="3279.092">4112 649 8354 0 0,'0'0'1596'0'0,"0"0"-296"0"0,0 0 2 0 0,0 0 228 0 0,0 0 201 0 0,0 0 0 0 0,0 0-236 0 0,0 0-334 0 0,0 0-267 0 0,0 0-185 0 0,0 0-103 0 0,0 0-39 0 0,0 0-29 0 0,3-6-23 0 0,12-19-36 0 0,-47 34 1072 0 0,-39 27-987 0 0,93-47 80 0 0,42-32-278 0 0,-66 76-3981 0 0,0-26 2219 0 0,0 1-1958 0 0,1-2-2805 0 0,1 2-6142 0 0</inkml:trace>
  <inkml:trace contextRef="#ctx0" brushRef="#br0" timeOffset="3833.672">4235 969 13363 0 0,'0'0'1500'0'0,"0"0"-292"0"0,0 0 11 0 0,0 0 186 0 0,0 0 98 0 0,0 0-86 0 0,0 0-255 0 0,0 0-319 0 0,0 0-211 0 0,0 0-115 0 0,0 0-66 0 0,0 0-26 0 0,0 0-31 0 0,2 7 1420 0 0,-26 11-829 0 0,34-29-369 0 0,-11 12-592 0 0,1-1-26 0 0,0 0 14 0 0,0 0 8 0 0,0 0-10 0 0,0 0 0 0 0,0 0 0 0 0,0 0-11 0 0,0 0 6 0 0,0 0 1 0 0,0 0-8 0 0,0 0 8 0 0,0 0-22 0 0,0 0-7 0 0,0 0-17 0 0,0 0 1 0 0,0 0-14 0 0,4-6-451 0 0,-2 4-6596 0 0,-2 2-1994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8674 0 0,'0'0'3475'0'0,"0"0"-1418"0"0,0 0-417 0 0,0 0 68 0 0,0 0 50 0 0,0 0-150 0 0,0 0-306 0 0,0 0-383 0 0,0 0-271 0 0,0 0-90 0 0,0 0-61 0 0,0 0-66 0 0,-4 3-102 0 0,-85 78 842 0 0,88-80-1130 0 0,1-1-22 0 0,0 0 14 0 0,0 0 1 0 0,0 0-1 0 0,0 0 4 0 0,18-8 281 0 0,52-53 267 0 0,-89 79-34 0 0,-12 13-1562 0 0,17-4-8695 0 0,14-23-2266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9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 14587 0 0,'0'0'1610'0'0,"0"0"-371"0"0,0 0-51 0 0,0 0 60 0 0,0 0 5 0 0,0 0-152 0 0,0 0-314 0 0,0 0-303 0 0,0 0-139 0 0,0 0-33 0 0,0 0-3 0 0,0 0 32 0 0,-15 29 2702 0 0,-12 11-2553 0 0,27-40-477 0 0,0 0-21 0 0,0 0 19 0 0,0 0-11 0 0,17-7 86 0 0,82-65 297 0 0,-147 110 599 0 0,45-37-838 0 0,2-1-9240 0 0,1 0 9079 0 0,0 0-12160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6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2 601 640 0 0,'0'0'1611'0'0,"0"0"-279"0"0,0 0-43 0 0,0 0 166 0 0,0 0 253 0 0,0 0 216 0 0,0 0 37 0 0,0 0-147 0 0,0 0-278 0 0,0 0-366 0 0,0 0-285 0 0,0-5-229 0 0,-1-15-172 0 0,0 15-78 0 0,1 5-44 0 0,0 0-43 0 0,0 0 0 0 0,0 0-23 0 0,0 0-31 0 0,0 0-23 0 0,0 0-18 0 0,0 0-19 0 0,2 16 1051 0 0,15 50 701 0 0,-2 162 642 0 0,-14 221-2599 0 0,-5 114 325 0 0,6-446-211 0 0,-2-116-95 0 0,0-1-2 0 0,0 0-1 0 0,0 0-5 0 0,0 0-18 0 0,0 0 11 0 0,0 0 7 0 0,0 0 7 0 0,0 0-6 0 0,0 0 3 0 0,0 0-4 0 0,23 0 255 0 0,125-12 76 0 0,169-2-65 0 0,-143 21-86 0 0,-153 0-162 0 0,-17-9-802 0 0,-3-1-2870 0 0,-2 2-4217 0 0,1 1-4113 0 0</inkml:trace>
  <inkml:trace contextRef="#ctx0" brushRef="#br0" timeOffset="311.829">1528 1691 15955 0 0,'0'0'1294'0'0,"0"0"-416"0"0,0 0-158 0 0,0 0 120 0 0,0 0 184 0 0,0 0 102 0 0,0 0-54 0 0,0 0-197 0 0,0 0-187 0 0,0 0-175 0 0,0 0-151 0 0,-30 34-88 0 0,-90 104-75 0 0,79-75 53 0 0,39-52-186 0 0,-32 118 379 0 0,32-122-521 0 0,0-1 0 0 0,0 1 1 0 0,0-1-1 0 0,-1 0 0 0 0,0 0 0 0 0,-1 0 0 0 0,1 0 1 0 0,-1-1-1 0 0,0 1 0 0 0,0-1 0 0 0,-1 0 0 0 0,0 0 1 0 0,1-1-1 0 0,-2 0 0 0 0,1 1 0 0 0,0-1 0 0 0,-1-1 1 0 0,0 1-1 0 0,0-1 76 0 0,-24-15-4972 0 0,18-10-2507 0 0,9 16 3189 0 0,1-1-4112 0 0</inkml:trace>
  <inkml:trace contextRef="#ctx0" brushRef="#br0" timeOffset="566.365">1140 1639 11018 0 0,'0'0'1771'0'0,"0"0"-772"0"0,0 0-505 0 0,0 0-96 0 0,0 0 273 0 0,0 0 399 0 0,0 0 246 0 0,0 0 46 0 0,0 0-101 0 0,0 0-188 0 0,0 0-169 0 0,0 0-124 0 0,0 0-92 0 0,21 30-60 0 0,69 91-66 0 0,-23-58 337 0 0,143 95 365 0 0,-180-99-2011 0 0,-41-50-1451 0 0,1-5-2581 0 0,6-3-855 0 0,1 0-6326 0 0</inkml:trace>
  <inkml:trace contextRef="#ctx0" brushRef="#br0" timeOffset="1614.992">308 27 4713 0 0,'0'0'3359'0'0,"0"0"-1622"0"0,0 0-468 0 0,0 0 37 0 0,0 0 178 0 0,0 0 142 0 0,0 0 4 0 0,0 0-186 0 0,0 0-322 0 0,0 0-308 0 0,0 0-249 0 0,0 0-153 0 0,0 0-72 0 0,-4-6-10 0 0,-11-15 10 0 0,1 60 882 0 0,7-4-999 0 0,2 1 0 0 0,1-1 0 0 0,2 1 0 0 0,2 0 0 0 0,1 0 0 0 0,3 12-223 0 0,-2-37 21 0 0,0 0 0 0 0,1 0 0 0 0,0-1-1 0 0,1 1 1 0 0,0-1 0 0 0,0 0 0 0 0,1 0 0 0 0,1-1 0 0 0,-1 1 0 0 0,4 2-21 0 0,-8-11 20 0 0,0 0-1 0 0,0 0 1 0 0,-1 0-1 0 0,1-1 1 0 0,0 1 0 0 0,0 0-1 0 0,0-1 1 0 0,0 1-1 0 0,0-1 1 0 0,0 1-1 0 0,0-1 1 0 0,0 1 0 0 0,1-1-1 0 0,-1 0 1 0 0,0 1-1 0 0,0-1 1 0 0,0 0-1 0 0,0 0 1 0 0,1 0 0 0 0,-1 0-1 0 0,0 0 1 0 0,0 0-1 0 0,0 0 1 0 0,0 0-1 0 0,0-1 1 0 0,1 1 0 0 0,-1 0-1 0 0,0-1 1 0 0,0 1-1 0 0,0-1 1 0 0,0 1-1 0 0,0-1 1 0 0,0 1 0 0 0,0-1-1 0 0,0 0 1 0 0,0 0-1 0 0,0 1 1 0 0,-1-1-1 0 0,1 0 1 0 0,0 0 0 0 0,0 0-20 0 0,34-44 467 0 0,-29 37-494 0 0,172-298 362 0 0,-162 288-353 0 0,-16 18 2 0 0,15 8-120 0 0,11 50 229 0 0,-3 1 0 0 0,-2 1 0 0 0,-3 1 0 0 0,-3 1-1 0 0,0 17-92 0 0,0 30 44 0 0,-5 1 0 0 0,-5 1-1 0 0,-6 32-43 0 0,1-109 7 0 0,1-16-5 0 0,-2 0 0 0 0,0 0 0 0 0,-1 0 0 0 0,0 0 0 0 0,-2 0 0 0 0,0-1 0 0 0,-1 1 0 0 0,-1-1 0 0 0,-1 0 0 0 0,0-1 0 0 0,-1 1 0 0 0,-6 8-2 0 0,12-22-1 0 0,0 0 1 0 0,0-1-1 0 0,0 1 1 0 0,0 0-1 0 0,-1-1 1 0 0,1 1-1 0 0,-1-1 1 0 0,1 0-1 0 0,-1 0 1 0 0,0 0-1 0 0,0 0 1 0 0,0 0-1 0 0,0-1 1 0 0,0 1-1 0 0,0-1 1 0 0,-1 0-1 0 0,1 0 1 0 0,0 0-1 0 0,-1 0 1 0 0,1-1-1 0 0,-1 1 1 0 0,1-1-1 0 0,-1 0 1 0 0,1 0-1 0 0,0 0 0 0 0,-1 0 1 0 0,1-1-1 0 0,-1 0 1 0 0,1 1-1 0 0,0-1 1 0 0,-1 0-1 0 0,1-1 1 0 0,0 1-1 0 0,0 0 1 0 0,0-1-1 0 0,0 0 1 0 0,0 0-1 0 0,0 0 1 0 0,0 0 0 0 0,-5-10-6 0 0,1 1 1 0 0,1-2-1 0 0,0 1 1 0 0,1-1-1 0 0,0 1 1 0 0,1-1-1 0 0,0-1 1 0 0,1 1-1 0 0,1 0 1 0 0,0-1-1 0 0,1 0 1 0 0,0 1-1 0 0,1-1 1 0 0,1 1-1 0 0,0-1 1 0 0,0 0-1 0 0,4-9 6 0 0,-1 5 4 0 0,2 0 0 0 0,0 0-1 0 0,1 1 1 0 0,1-1-1 0 0,1 2 1 0 0,0-1-1 0 0,1 1 1 0 0,1 1-1 0 0,0 0 1 0 0,1 0 0 0 0,1 1-1 0 0,7-6-3 0 0,-9 10-40 0 0,-1 0-1 0 0,1 1 1 0 0,1 0 0 0 0,-1 0-1 0 0,2 2 1 0 0,-1-1 0 0 0,1 2-1 0 0,0 0 1 0 0,0 0 0 0 0,1 1-1 0 0,5-1 41 0 0,57-3-5069 0 0,-59 9-2690 0 0,-5 0-4776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49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19 538 9266 0 0,'0'0'2634'0'0,"0"0"-678"0"0,0 0-325 0 0,0 0-36 0 0,0 0-65 0 0,0 0-176 0 0,0 0-229 0 0,0 0-229 0 0,0 0-163 0 0,0 0-120 0 0,0 0-65 0 0,0 0-54 0 0,-2 1-8 0 0,1-1-448 0 0,1 1-1 0 0,0-1 0 0 0,-1 0 1 0 0,1 0-1 0 0,-1 0 0 0 0,1 0 1 0 0,-1 1-1 0 0,1-1 0 0 0,0 0 1 0 0,-1 0-1 0 0,1 0 0 0 0,-1 0 1 0 0,1 0-1 0 0,-1 0 0 0 0,1 0 0 0 0,0 0 1 0 0,-1 0-1 0 0,1 0 0 0 0,-1-1 1 0 0,1 1-1 0 0,-1 0 0 0 0,1 0 1 0 0,0 0-1 0 0,-1 0 0 0 0,1-1 1 0 0,-1 1-1 0 0,1 0 0 0 0,0 0 1 0 0,-1-1-1 0 0,1 1 0 0 0,0 0 1 0 0,-1-1-1 0 0,1 1 0 0 0,0 0 1 0 0,0-1-1 0 0,-1 1 0 0 0,1 0 1 0 0,0-1-1 0 0,0 1 0 0 0,0-1 1 0 0,0 1-1 0 0,-1 0 0 0 0,1-1 1 0 0,0 1-1 0 0,0-1 0 0 0,0 1 0 0 0,0-1 1 0 0,0 1-1 0 0,0 0 0 0 0,0-1 1 0 0,0 1-1 0 0,0-1 0 0 0,0 1 1 0 0,0-1-1 0 0,0 1 0 0 0,0 0 1 0 0,1-1-1 0 0,-1 1 0 0 0,0-1 1 0 0,0 1-1 0 0,0 0 0 0 0,1-1 1 0 0,-1 1-1 0 0,0-1 0 0 0,0 1 1 0 0,1 0-1 0 0,-1 0 0 0 0,0-1 1 0 0,1 1-1 0 0,-1 0-37 0 0,1-12-61 0 0,5-16 176 0 0,0-1 1 0 0,2 1 0 0 0,1 0-1 0 0,1 0 1 0 0,2 1 0 0 0,0 1-1 0 0,2 0 1 0 0,1 1 0 0 0,16-22-116 0 0,-22 34 21 0 0,13-19 8 0 0,1 0-1 0 0,2 2 0 0 0,1 1 1 0 0,2 1-1 0 0,11-8-28 0 0,-10 17-3 0 0,-28 19-13 0 0,15 122 88 0 0,-1 36-35 0 0,24-184-115 0 0,124-117 71 0 0,-112 113 24 0 0,-50 30-27 0 0,12 55 32 0 0,0 158 78 0 0,-12-161-1348 0 0,8-51-2467 0 0,-6-1-2253 0 0,-2 0-6051 0 0</inkml:trace>
  <inkml:trace contextRef="#ctx0" brushRef="#br0" timeOffset="403.995">748 376 13419 0 0,'0'0'2278'0'0,"0"0"-1022"0"0,0 0-449 0 0,0 0-64 0 0,0 0 11 0 0,0 0 43 0 0,0 0 64 0 0,0 0-25 0 0,0 0-33 0 0,0 0-53 0 0,0 0-165 0 0,0 0-101 0 0,0 0-84 0 0,18-4-52 0 0,121-36 703 0 0,-137 39-1041 0 0,-1 0-1 0 0,0 0 1 0 0,1 0-1 0 0,-1 1 1 0 0,0-1-1 0 0,1 0 0 0 0,-1 1 1 0 0,1-1-1 0 0,-1 1 1 0 0,1 0-1 0 0,-1-1 1 0 0,1 1-1 0 0,-1 0 1 0 0,1 0-1 0 0,-1 0 0 0 0,1 0 1 0 0,-1 0-1 0 0,1 1 1 0 0,-1-1-1 0 0,1 0 1 0 0,-1 1-1 0 0,1-1 1 0 0,-1 1-1 0 0,1-1 1 0 0,-1 1-1 0 0,0 0 0 0 0,1-1 1 0 0,-1 1-1 0 0,0 0 1 0 0,0 0-1 0 0,1 0 1 0 0,-1 0-1 0 0,0 0 1 0 0,0 0-1 0 0,0 1 0 0 0,0-1 1 0 0,0 0-1 0 0,-1 0 1 0 0,1 1-1 0 0,0-1 1 0 0,0 0-1 0 0,-1 1 1 0 0,1-1-1 0 0,-1 1 1 0 0,0-1-1 0 0,1 2-9 0 0,-2 5 59 0 0,-1 0-1 0 0,0 0 1 0 0,0-1 0 0 0,0 1 0 0 0,-1 0-1 0 0,-1-1 1 0 0,1 0 0 0 0,-1 1 0 0 0,0-1-1 0 0,-1-1 1 0 0,-3 5-59 0 0,-11 20 49 0 0,0-1 6 0 0,-12 40 185 0 0,77-67-183 0 0,21-50-884 0 0,-47 33-550 0 0,-5 3-4507 0 0,-6 7-5680 0 0</inkml:trace>
  <inkml:trace contextRef="#ctx0" brushRef="#br0" timeOffset="1058.244">1371 137 10842 0 0,'0'0'2604'0'0,"0"0"-879"0"0,0 0-299 0 0,0 0-3 0 0,0 0-58 0 0,0 0-52 0 0,0 0-144 0 0,0 0-191 0 0,0 0-189 0 0,0 0-167 0 0,0 0-167 0 0,0 0-130 0 0,-26 14-73 0 0,-76 48-65 0 0,46-10 190 0 0,49-36-309 0 0,-12 60 23 0 0,21-73-86 0 0,0 0 0 0 0,0-1 0 0 0,0 1 0 0 0,0-1 0 0 0,1 0 0 0 0,-1 0 0 0 0,1 0-1 0 0,-1 0 1 0 0,1 0 0 0 0,0-1 0 0 0,0 1 0 0 0,0-1 0 0 0,0 0 0 0 0,0 0 0 0 0,0 0 0 0 0,0 0 0 0 0,0 0 0 0 0,0-1 0 0 0,0 1 0 0 0,1-1 0 0 0,-1 0 0 0 0,0 0 0 0 0,0 0 0 0 0,1 0 0 0 0,-1-1 0 0 0,0 1-1 0 0,0-1 1 0 0,0 0 0 0 0,0 0 0 0 0,0 0 0 0 0,3-1-5 0 0,11-6 62 0 0,-1 0-1 0 0,0 0 0 0 0,0-1 1 0 0,-1-1-1 0 0,0-1 0 0 0,-1 0 1 0 0,5-6-62 0 0,16-11 181 0 0,-18 13-81 0 0,-14 12-78 0 0,0-1 0 0 0,0 1 1 0 0,0 0-1 0 0,1 0 0 0 0,-1 0 0 0 0,1 1 0 0 0,-1-1 1 0 0,1 1-1 0 0,0 0 0 0 0,0 0 0 0 0,0 0 0 0 0,0 0 1 0 0,1 1-1 0 0,-1 0 0 0 0,0 0 0 0 0,0 0 1 0 0,1 0-1 0 0,-1 1 0 0 0,1-1 0 0 0,1 1-22 0 0,-3 3 11 0 0,0-1-1 0 0,0 1 1 0 0,0 0-1 0 0,0 0 1 0 0,0 1-1 0 0,-1-1 1 0 0,1 1-1 0 0,-1-1 1 0 0,0 1-1 0 0,0-1 1 0 0,0 1-1 0 0,-1 0 1 0 0,1 0-1 0 0,-1 0 1 0 0,0 0-1 0 0,0 0 1 0 0,-1 0-1 0 0,1 2-10 0 0,3 9 19 0 0,18 148 128 0 0,-20 90-158 0 0,-33-145 12 0 0,25-95 4 0 0,0 0-1 0 0,0-1 1 0 0,-2 0 0 0 0,1 0 0 0 0,-2 0 0 0 0,1-1-1 0 0,-2-1 1 0 0,1 1 0 0 0,-2-1 0 0 0,1-1 0 0 0,-1 0-5 0 0,6-6 1 0 0,1 0 0 0 0,-1-1 1 0 0,0 0-1 0 0,0 0 1 0 0,0 0-1 0 0,0 0 1 0 0,0-1-1 0 0,0 0 0 0 0,-1 0 1 0 0,1 0-1 0 0,0-1 1 0 0,0 0-1 0 0,-1 0 1 0 0,-2 0-2 0 0,5-2 0 0 0,1 0 0 0 0,-1 0-1 0 0,1 1 1 0 0,0-2 0 0 0,-1 1 0 0 0,1 0 0 0 0,0 0 0 0 0,0-1 0 0 0,1 1 0 0 0,-1-1 0 0 0,0 1 0 0 0,1-1 0 0 0,0 0 0 0 0,-1 0 0 0 0,1 0 0 0 0,0 1 0 0 0,0-1 0 0 0,1 0 0 0 0,-1 0 0 0 0,1 0 0 0 0,-1-1 0 0 0,1 1 0 0 0,0 0-1 0 0,0 0 1 0 0,1 0 0 0 0,-1 0 0 0 0,0 0 0 0 0,1 0 0 0 0,0-2 0 0 0,3-8 4 0 0,0 0 0 0 0,0 0 0 0 0,1 0 0 0 0,1 0 0 0 0,0 1 0 0 0,1 0 0 0 0,0 0 0 0 0,1 1 0 0 0,0 0 0 0 0,1 0 0 0 0,0 1 0 0 0,0 0 0 0 0,3-1-4 0 0,165-159-1648 0 0,-167 164-1133 0 0,-6 5-1417 0 0,-2-2-7936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9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1654 144 0 0,'0'0'1588'0'0,"0"0"-89"0"0,0 0 98 0 0,0 0 216 0 0,0 0 269 0 0,0 0 71 0 0,0 0-129 0 0,0 0-264 0 0,0 0-309 0 0,0 0-268 0 0,0 0-218 0 0,0-4-161 0 0,5-14 449 0 0,-5 18-733 0 0,0 0-53 0 0,0 0-69 0 0,0 0-52 0 0,0 0-38 0 0,8 27 2050 0 0,11 31-1914 0 0,-3 2-1 0 0,-2 0 1 0 0,-3 0 0 0 0,-3 1-1 0 0,-3 1 1 0 0,-2-1-1 0 0,-3 16-443 0 0,1-52 83 0 0,-10 550 443 0 0,9-377-458 0 0,16-84 0 0 0,-14-106-30 0 0,-10-4 217 0 0,-27-8-633 0 0,23-29-1128 0 0,32-62-5411 0 0,-8 58-3184 0 0,-9 26 147 0 0</inkml:trace>
  <inkml:trace contextRef="#ctx0" brushRef="#br0" timeOffset="1659.253">21 1672 0 0 0,'0'0'910'0'0,"0"0"354"0"0,0 0 152 0 0,0 0 51 0 0,0 0-56 0 0,0 0-60 0 0,0 0-123 0 0,0 0-127 0 0,0 0-25 0 0,0 0-17 0 0,0 0-43 0 0,-3-7-56 0 0,-11-23-89 0 0,11 23-95 0 0,3 7-65 0 0,0 0-58 0 0,0 0-42 0 0,0 0-48 0 0,0 0-18 0 0,0 0-38 0 0,0 0-64 0 0,0 0-63 0 0,0 0-75 0 0,177-8 2855 0 0,97 2-1759 0 0,6-16-966 0 0,-25-12-204 0 0,-190 27-212 0 0,-65 7-23 0 0,0 0 20 0 0,0 0 16 0 0,0 0-14 0 0,0 0-11 0 0,0 0 0 0 0,0 0 41 0 0,0 0 2 0 0,0 0 20 0 0,0 0-6 0 0,0 0 14 0 0,0 0 13 0 0,0 0-12 0 0,0 0-11 0 0,0 0 26 0 0,0 0-3 0 0,0 0-26 0 0,0 0 2 0 0,0 0-8 0 0,0 0-5 0 0,0 0 1 0 0,0 0 10 0 0,0 0-34 0 0,0 0-20 0 0,0 0-2 0 0,0 0 2 0 0,0 0-10 0 0,0 0 18 0 0,0 0-7 0 0,0 0-35 0 0,0 0 38 0 0,0 0 2 0 0,0 0 12 0 0,0 0-13 0 0,0 0 6 0 0,0 0 4 0 0,0 0 4 0 0,0 0-26 0 0,0 0 4 0 0,0 12 21 0 0,3 156 451 0 0,1-54-334 0 0,-5-1 0 0 0,-9 35-146 0 0,-6 19 151 0 0,7 0 0 0 0,9 74-151 0 0,4-202 36 0 0,1 1 0 0 0,3-1 0 0 0,1-1 0 0 0,9 23-36 0 0,-13-43 16 0 0,16 67 84 0 0,-9-45-30 0 0,-10 5 157 0 0,-43-45 757 0 0,-510 18-898 0 0,162-18 10 0 0,300 8-130 0 0,84-8 96 0 0,2-12-1715 0 0,15-19-2041 0 0,0 12-4762 0 0,-3 11-4060 0 0</inkml:trace>
  <inkml:trace contextRef="#ctx0" brushRef="#br0" timeOffset="2435.027">404 788 0 0 0,'0'0'528'0'0,"0"0"524"0"0,0 0 365 0 0,0 0 347 0 0,0 0 206 0 0,0 0 40 0 0,0 0-173 0 0,0 0-327 0 0,0 0-280 0 0,0 0-245 0 0,0 0-135 0 0,0 0-62 0 0,1-3-5 0 0,1-12-7 0 0,-1 11-51 0 0,-1 4-97 0 0,0 0-89 0 0,0 0-83 0 0,0 0-86 0 0,14 82 4161 0 0,-12 224-2483 0 0,-5-154-1512 0 0,17 137-536 0 0,10-121 34 0 0,-64-219-3807 0 0,33 36 170 0 0,3 6-3540 0 0,2 4-5001 0 0</inkml:trace>
  <inkml:trace contextRef="#ctx0" brushRef="#br0" timeOffset="3650.805">148 2777 2192 0 0,'0'0'1952'0'0,"0"0"-163"0"0,0 0-3 0 0,0 0 105 0 0,0 0 83 0 0,0 0-32 0 0,0 0-201 0 0,0 0-272 0 0,0 0-261 0 0,0 0-223 0 0,0 0-214 0 0,1-3-215 0 0,37-112 2630 0 0,71-212-616 0 0,-82 283-2511 0 0,-27 43-78 0 0,0 1-2 0 0,16 30 4 0 0,12 157 217 0 0,-4-102-144 0 0,-24-86-54 0 0,0 1 1 0 0,0-1-1 0 0,0 1 1 0 0,1 0 0 0 0,-1-1-1 0 0,0 1 1 0 0,1-1-1 0 0,-1 1 1 0 0,0 0-1 0 0,1-1 1 0 0,-1 1 0 0 0,1 0-1 0 0,-1-1 1 0 0,0 1-1 0 0,1 0 1 0 0,-1-1 0 0 0,1 1-1 0 0,-1 0 1 0 0,1 0-1 0 0,-1 0 1 0 0,1 0-1 0 0,-1-1 1 0 0,1 1 0 0 0,-1 0-1 0 0,1 0 1 0 0,-1 0-1 0 0,1 0 1 0 0,-1 0-1 0 0,1 0 1 0 0,-1 0 0 0 0,1 0-1 0 0,-1 0 1 0 0,1 1-1 0 0,-1-1 1 0 0,1 0 0 0 0,-1 0-1 0 0,1 0 1 0 0,-1 1-1 0 0,1-1 1 0 0,-1 0-1 0 0,1 0 1 0 0,-1 1 0 0 0,0-1-1 0 0,1 0 1 0 0,-1 1-1 0 0,0-1 1 0 0,1 0 0 0 0,-1 1-1 0 0,0-1 1 0 0,1 1-1 0 0,-1-1 1 0 0,0 1-1 0 0,0-1-2 0 0,5-8 62 0 0,45-87 68 0 0,34-58-93 0 0,-63 135-194 0 0,10 98 206 0 0,17 82-20 0 0,-24-127-1688 0 0,-16-31-2866 0 0,2-3-3920 0 0,-6-1-3410 0 0</inkml:trace>
  <inkml:trace contextRef="#ctx0" brushRef="#br0" timeOffset="4085.147">730 2607 6321 0 0,'0'0'3501'0'0,"0"0"-1236"0"0,0 0-472 0 0,0 0-182 0 0,0 0-221 0 0,0 0-232 0 0,0 0-300 0 0,0 0-269 0 0,0 0-104 0 0,0 0 28 0 0,0 0 70 0 0,0 0-1 0 0,9-1-60 0 0,114-23 1876 0 0,-122 24-2379 0 0,0-1 1 0 0,-1 1-1 0 0,1-1 0 0 0,0 1 0 0 0,0 0 1 0 0,-1 0-1 0 0,1-1 0 0 0,0 1 0 0 0,-1 0 0 0 0,1 0 1 0 0,0 0-1 0 0,0 0 0 0 0,0 0 0 0 0,-1 0 1 0 0,1 0-1 0 0,0 0 0 0 0,0 0 0 0 0,-1 0 0 0 0,1 0 1 0 0,0 0-1 0 0,0 1 0 0 0,-1-1 0 0 0,1 0 1 0 0,0 1-1 0 0,-1-1 0 0 0,1 0 0 0 0,0 1 0 0 0,-1-1 1 0 0,1 1-1 0 0,0-1 0 0 0,-1 1 0 0 0,1-1 1 0 0,-1 1-1 0 0,1-1 0 0 0,-1 1 0 0 0,1 0 0 0 0,-1-1 1 0 0,0 1-1 0 0,1 0 0 0 0,-1-1 0 0 0,0 1 1 0 0,1 0-1 0 0,-1 0 0 0 0,0-1 0 0 0,0 1 0 0 0,0 0 1 0 0,0 0-1 0 0,0-1 0 0 0,0 1 0 0 0,0 0 1 0 0,0 0-1 0 0,0 0 0 0 0,0 0-19 0 0,-19 39 772 0 0,-82 71-190 0 0,99-109-574 0 0,0-1-1 0 0,1 1 1 0 0,0-1 0 0 0,-1 1 0 0 0,1-1 0 0 0,0 1 0 0 0,0 0-1 0 0,0-1 1 0 0,0 1 0 0 0,0 0 0 0 0,0 0 0 0 0,0 0 0 0 0,1 0-1 0 0,-1 0 1 0 0,1 0 0 0 0,-1 0 0 0 0,1 0 0 0 0,0 0 0 0 0,0 0-1 0 0,0 0 1 0 0,0 0 0 0 0,0 0 0 0 0,0 0 0 0 0,1 0 0 0 0,-1 0-1 0 0,1 0 1 0 0,-1 0 0 0 0,1 0 0 0 0,0 0 0 0 0,0 0 0 0 0,0-1-1 0 0,0 1 1 0 0,0 0 0 0 0,0 0 0 0 0,0-1 0 0 0,0 1 0 0 0,1-1-1 0 0,-1 1 1 0 0,1-1 0 0 0,-1 1 0 0 0,1-1 0 0 0,0 0 0 0 0,-1 0-1 0 0,1 0 1 0 0,0 0 0 0 0,0 0 0 0 0,0 0 0 0 0,0-1 0 0 0,0 1-1 0 0,0 0 1 0 0,0-1 0 0 0,0 0 0 0 0,0 1 0 0 0,0-1 0 0 0,0 0-8 0 0,93 0 542 0 0,-44-26-2035 0 0,-43 17-2515 0 0,-2 0-3368 0 0,-4 2-5277 0 0</inkml:trace>
  <inkml:trace contextRef="#ctx0" brushRef="#br0" timeOffset="5402.019">321 755 568 0 0,'0'0'3177'0'0,"0"0"-890"0"0,0 0-317 0 0,0 0-47 0 0,0 0-117 0 0,0 0-201 0 0,0 0-289 0 0,0 0-321 0 0,0 0-289 0 0,0 0-163 0 0,0 0-53 0 0,1 3 4857 0 0,1 13-4048 0 0,-7-3-1159 0 0,-2 0 1 0 0,1-1-1 0 0,-2 0 0 0 0,0 0 1 0 0,0 0-1 0 0,-1-1 0 0 0,0 0 1 0 0,-1-1-1 0 0,0 0 1 0 0,-1-1-1 0 0,0 0 0 0 0,-8 5-140 0 0,-33 32 612 0 0,52-44-581 0 0,0 0-1 0 0,0 0 1 0 0,0 0 0 0 0,0 0-1 0 0,1 0 1 0 0,-1 0-1 0 0,1 0 1 0 0,0 0-1 0 0,-1-1 1 0 0,1 1-1 0 0,0 0 1 0 0,0 0-1 0 0,0-1 1 0 0,0 1 0 0 0,0-1-1 0 0,1 1 1 0 0,-1-1-1 0 0,0 1 1 0 0,1-1-1 0 0,-1 0 1 0 0,1 1-1 0 0,-1-1 1 0 0,1 0 0 0 0,0 0-1 0 0,-1 0 1 0 0,1 0-1 0 0,0-1 1 0 0,0 1-1 0 0,0 0 1 0 0,-1-1-1 0 0,1 1 1 0 0,0-1 0 0 0,1 0-32 0 0,2 3 63 0 0,9 2-7 0 0,1 0 1 0 0,0-1-1 0 0,0 0 1 0 0,0-1-1 0 0,0-1 0 0 0,1 0 1 0 0,-1-1-1 0 0,0-1 1 0 0,1-1-1 0 0,12-1-55 0 0,20 1 137 0 0,172-14 216 0 0,-400 15 619 0 0,176-1-969 0 0,1 0 0 0 0,0-1 0 0 0,0 1 0 0 0,0-1 0 0 0,0 0-1 0 0,0 0 1 0 0,1 0 0 0 0,-1 0 0 0 0,0 0 0 0 0,1-1 0 0 0,0 1 0 0 0,-1-1-1 0 0,1 1 1 0 0,0-1 0 0 0,0 0 0 0 0,1 0 0 0 0,-1 0 0 0 0,0 0 0 0 0,1 0-1 0 0,0 0 1 0 0,0-1 0 0 0,0 1 0 0 0,0 0 0 0 0,0-1 0 0 0,1-2-3 0 0,-11-22-6 0 0,-39-57-312 0 0,45 80-203 0 0,-12-11-1343 0 0,4 12-7688 0 0,10 4-2224 0 0</inkml:trace>
  <inkml:trace contextRef="#ctx0" brushRef="#br0" timeOffset="5972.436">693 56 11490 0 0,'0'0'2713'0'0,"0"0"-777"0"0,0 0-471 0 0,0 0-112 0 0,0 0-47 0 0,0 0-87 0 0,0 0-162 0 0,0 0-231 0 0,0 0-222 0 0,0 0-130 0 0,0 0-72 0 0,0 0-46 0 0,-1-4-24 0 0,-6-11-10 0 0,6 12-25 0 0,31 352 2859 0 0,-29-147-3060 0 0,-7-182-3357 0 0,-12-59-5623 0 0,14 33 3832 0 0,1-1-6379 0 0</inkml:trace>
  <inkml:trace contextRef="#ctx0" brushRef="#br0" timeOffset="6303.728">336 67 10426 0 0,'0'0'2217'0'0,"0"0"-240"0"0,0 0-251 0 0,0 0-131 0 0,0 0-109 0 0,0 0-171 0 0,0 0-162 0 0,0 0-202 0 0,0 0-191 0 0,0 0-171 0 0,0 0-117 0 0,0 0-72 0 0,0 0-55 0 0,-2-5-22 0 0,-5-12-40 0 0,23 17 762 0 0,151 8 1092 0 0,-108-9-1793 0 0,307-32 535 0 0,-114 14-1065 0 0,-228 34-1022 0 0,-20-7-2355 0 0,-3 1-4425 0 0,-1-7-4849 0 0</inkml:trace>
  <inkml:trace contextRef="#ctx0" brushRef="#br0" timeOffset="8814.006">577 3340 312 0 0,'0'0'1383'0'0,"0"0"-77"0"0,0 0 246 0 0,0 0 303 0 0,0 0 131 0 0,0 0-84 0 0,0 0-227 0 0,0 0-236 0 0,0 0-207 0 0,0 0-192 0 0,0 0-152 0 0,6-11-106 0 0,19-30-70 0 0,-19 30-32 0 0,-6 11-20 0 0,0 0-9 0 0,0 0-23 0 0,0 0-17 0 0,0 0-39 0 0,0 0-56 0 0,0 0-53 0 0,0 0-80 0 0,5 209 3051 0 0,-3 116-2865 0 0,-18-118-279 0 0,14-164 184 0 0,2-42-460 0 0,0-1 7 0 0,0 0 2 0 0,0 0-2 0 0,0 0 10 0 0,0 0-15 0 0,0 0 5 0 0,0 0 3 0 0,0 0 0 0 0,0 0 1 0 0,0 0 5 0 0,0 0-6 0 0,0 0 0 0 0,0 0 20 0 0,0-19 468 0 0,0 16-508 0 0,1-8 1 0 0,-1 1 1 0 0,-1-1 0 0 0,1 0 0 0 0,-2 0-1 0 0,1 0 1 0 0,-1 1 0 0 0,-1-1 0 0 0,0 1-1 0 0,-1-1 1 0 0,-2-4-6 0 0,-4-2-10 0 0,-1 0 0 0 0,-1 0 1 0 0,-1 1-1 0 0,0 1 0 0 0,-1 0 0 0 0,-1 1 0 0 0,0 1 0 0 0,-1 0 0 0 0,0 1 0 0 0,-1 0 0 0 0,0 2 0 0 0,-5-3 10 0 0,-33-9-30 0 0,52 20-169 0 0,25 0 96 0 0,276-13 223 0 0,-80 31-120 0 0,-217-16 4 0 0,-1 1-1 0 0,1 0 1 0 0,-1 0-1 0 0,1 0 0 0 0,-1 0 1 0 0,1 0-1 0 0,-1 0 1 0 0,0-1-1 0 0,0 1 1 0 0,1 0-1 0 0,-1 0 0 0 0,0 0 1 0 0,0 0-1 0 0,0 0 1 0 0,0 0-1 0 0,0 0 0 0 0,0 0 1 0 0,0 0-1 0 0,0 0 1 0 0,-1 0-1 0 0,1 0 0 0 0,0 0 1 0 0,-1 0-1 0 0,1 0 1 0 0,0 0-1 0 0,-1-1 0 0 0,1 1 1 0 0,-1 0-1 0 0,0 0 1 0 0,1 0-1 0 0,-1-1 0 0 0,1 1 1 0 0,-1 0-1 0 0,0-1 1 0 0,0 1-1 0 0,1 0 0 0 0,-1-1 1 0 0,0 1-1 0 0,0-1 1 0 0,0 1-1 0 0,0-1 0 0 0,0 0 1 0 0,1 1-1 0 0,-1-1 1 0 0,0 0-1 0 0,0 0 1 0 0,0 0-1 0 0,0 1 0 0 0,0-1 1 0 0,0 0-1 0 0,0 0-3 0 0,-5 4 5 0 0,-159 109 48 0 0,54-42-225 0 0,131-69-1183 0 0,16-13-448 0 0,-13 1-4191 0 0,-8 3-6227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0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23 0 0 0,'0'0'769'0'0,"0"0"309"0"0,1-3 145 0 0,3-6 1629 0 0,-3 7 2052 0 0,0 4 3670 0 0,-1-1-7983 0 0,0-1-72 0 0,-98-11 1971 0 0,-179 29-1882 0 0,93 9 219 0 0,184-28-824 0 0,0 1 1 0 0,-1 0-1 0 0,1-1 1 0 0,-1 1-1 0 0,1 0 1 0 0,-1 0-1 0 0,1-1 1 0 0,0 1-1 0 0,-1 0 1 0 0,1 0-1 0 0,-1 0 1 0 0,1 0-1 0 0,-1 0 1 0 0,1 0-1 0 0,-1 0 1 0 0,1 0-1 0 0,-1 0 1 0 0,1 0-1 0 0,-1 0 1 0 0,1 0-1 0 0,-1 0 1 0 0,1 0-1 0 0,-1 0 1 0 0,1 0-1 0 0,-1 0 1 0 0,1 1-1 0 0,-1-1 1 0 0,1 0-1 0 0,-1 0 1 0 0,1 1-1 0 0,0-1 1 0 0,-1 0-1 0 0,1 1 1 0 0,0-1-1 0 0,-1 0 1 0 0,1 1-1 0 0,0-1 1 0 0,-1 0-1 0 0,1 1 1 0 0,0-1-1 0 0,-1 1 1 0 0,1-1-1 0 0,0 1 1 0 0,0-1-1 0 0,0 1 1 0 0,0-1-1 0 0,-1 1 1 0 0,1-1-1 0 0,0 1 1 0 0,0-1-1 0 0,0 1 1 0 0,0-1-1 0 0,0 1 1 0 0,0-1-1 0 0,0 1 1 0 0,0-1-1 0 0,0 1 1 0 0,1-1 0 0 0,-1 0-1 0 0,0 1 1 0 0,0-1-1 0 0,0 1 1 0 0,0-1-1 0 0,1 1 1 0 0,-1-1-1 0 0,0 1 1 0 0,0-1-1 0 0,1 0 1 0 0,-1 1-4 0 0,35 19-39 0 0,-30-17 85 0 0,15 5 29 0 0,1-1 0 0 0,0 0 0 0 0,1-2 0 0 0,-1 0 0 0 0,1-1 0 0 0,0-2 0 0 0,0 0 0 0 0,4-1-75 0 0,29 3 112 0 0,17 3-16 0 0,-42 0-36 0 0,-35 1 571 0 0,-67 43 30 0 0,-338 162-222 0 0,380-197-414 0 0,-50 42 233 0 0,79-56-257 0 0,0-1 1 0 0,0 1-1 0 0,0 0 0 0 0,1 0 1 0 0,-1 0-1 0 0,0 0 0 0 0,1 0 1 0 0,0 0-1 0 0,-1 0 0 0 0,1 0 1 0 0,0 0-1 0 0,0 0 0 0 0,0 1 1 0 0,0-1-1 0 0,1 0 0 0 0,-1 0 1 0 0,0 0-1 0 0,1 0 0 0 0,0 0 1 0 0,-1 0-1 0 0,1-1 0 0 0,0 1 1 0 0,0 0-1 0 0,0 0 0 0 0,0 0 1 0 0,0-1-1 0 0,0 1 0 0 0,1 0 1 0 0,-1-1-1 0 0,1 1 0 0 0,-1-1 1 0 0,1 0-1 0 0,-1 1 0 0 0,1-1 1 0 0,0 0-1 0 0,0 0 0 0 0,-1 0 1 0 0,1 0-1 0 0,0 0 0 0 0,0-1 1 0 0,0 1-1 0 0,0-1-1 0 0,28 6 100 0 0,0-1 0 0 0,0-2 0 0 0,1-1 1 0 0,-1-2-1 0 0,0 0 0 0 0,1-3 0 0 0,-1 0 0 0 0,0-2 0 0 0,7-3-100 0 0,60-10 246 0 0,32-11 78 0 0,-116 25-759 0 0,-15 5-2746 0 0,-3 5-3827 0 0,3-3-5044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93 4409 0 0,'0'0'3338'0'0,"0"0"-575"0"0,0 0-296 0 0,0 0-117 0 0,0 0-141 0 0,0 0-394 0 0,0 0-446 0 0,0 0-360 0 0,0 0-244 0 0,0 0-89 0 0,0 0-109 0 0,-10-2 332 0 0,-14 161 187 0 0,7 1 0 0 0,4 116-1086 0 0,13-273-40 0 0,0 1-1 0 0,0-1 0 0 0,-1 1 1 0 0,1 0-1 0 0,-1-1 0 0 0,0 1 1 0 0,0-1-1 0 0,0 1 0 0 0,-1-1 1 0 0,1 0-1 0 0,-1 0 0 0 0,1 1 1 0 0,-1-1-1 0 0,0 0 0 0 0,-1 0 1 0 0,1-1-1 0 0,0 1 0 0 0,-1 0 41 0 0,22-31-6558 0 0,-4 5-2691 0 0,-8 15-1020 0 0</inkml:trace>
  <inkml:trace contextRef="#ctx0" brushRef="#br0" timeOffset="307.467">0 27 5753 0 0,'0'0'3141'0'0,"0"0"-1178"0"0,0 0-587 0 0,0 0-137 0 0,0 0-3 0 0,0 0-55 0 0,0 0-158 0 0,0 0-98 0 0,0 0-70 0 0,0 0 1 0 0,0 0 30 0 0,0 0-137 0 0,0 0-93 0 0,20 4-46 0 0,66 16-55 0 0,24-15 773 0 0,136-42-724 0 0,-205 29-570 0 0,1 0-1029 0 0,-15 6-5476 0 0,-30 2-51 0 0,1 3-4460 0 0</inkml:trace>
  <inkml:trace contextRef="#ctx0" brushRef="#br0" timeOffset="550.4">48 380 9954 0 0,'0'0'1168'0'0,"0"0"-87"0"0,0 0 263 0 0,0 0 16 0 0,0 0-168 0 0,0 0-239 0 0,0 0-169 0 0,0 0-192 0 0,0 0-176 0 0,192-15-136 0 0,-159 12-152 0 0,-2-5-112 0 0,0 1-136 0 0,1 7-208 0 0,-1-4-432 0 0,-4 1-1361 0 0,-1 3-5896 0 0,-11 0 95 0 0</inkml:trace>
  <inkml:trace contextRef="#ctx0" brushRef="#br0" timeOffset="804.509">565 549 16363 0 0,'0'0'1113'0'0,"0"0"-290"0"0,0 0 83 0 0,0 0 212 0 0,0 0 82 0 0,0 0-116 0 0,0 0-306 0 0,0 0-263 0 0,0 0-170 0 0,0 0-122 0 0,0 0-42 0 0,0 0-54 0 0,0 0-40 0 0,-18 32-34 0 0,-57 98-16 0 0,39-67-27 0 0,18-33-181 0 0,5-9-3336 0 0,10-20-4879 0 0,3-1-2825 0 0</inkml:trace>
  <inkml:trace contextRef="#ctx0" brushRef="#br0" timeOffset="1012.708">308 468 11939 0 0,'0'0'2096'0'0,"0"0"-717"0"0,0 0-496 0 0,0 0-146 0 0,0 0 169 0 0,0 0 205 0 0,0 0 72 0 0,0 0-16 0 0,0 0-203 0 0,0 0-181 0 0,0 0-77 0 0,0 0-37 0 0,22 19-27 0 0,72 58-47 0 0,-29-25 371 0 0,-43-36-835 0 0,0 1 0 0 0,-2 1 0 0 0,0 1 0 0 0,-1 1 0 0 0,-1 1 1 0 0,-1 0-132 0 0,-1 19-1182 0 0,-15-39 54 0 0,-1-1-2056 0 0,1 0-4121 0 0,-1 0-4752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1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599 30 0 0 0,'0'0'842'0'0,"0"0"858"0"0,0 0 306 0 0,0 0 26 0 0,0 0-168 0 0,0 0-183 0 0,0 0-177 0 0,0 0-161 0 0,21-3-108 0 0,102-16 885 0 0,104 12 3556 0 0,-168 15-4918 0 0,-59-7-703 0 0,0 0 1 0 0,0 0-1 0 0,-1 0 0 0 0,1 0 1 0 0,0 0-1 0 0,0 0 0 0 0,-1 0 1 0 0,1 0-1 0 0,-1 1 0 0 0,1-2 1 0 0,-1 1-1 0 0,1 0 0 0 0,-1 0 1 0 0,1 0-1 0 0,-1 0 0 0 0,0 0 1 0 0,0 0-1 0 0,1-1 1 0 0,-1 1-1 0 0,0 0 0 0 0,0-1 1 0 0,0 1-1 0 0,0 0 0 0 0,0-1 1 0 0,0 1-1 0 0,0-1 0 0 0,0 0 1 0 0,0 1-1 0 0,0-1 0 0 0,0 0 1 0 0,0 1-1 0 0,0-1 0 0 0,0 0 1 0 0,0 0-1 0 0,0 0 0 0 0,-1 0 1 0 0,1 0-1 0 0,0 0 1 0 0,0-1-56 0 0,-1 2 59 0 0,-48 14 67 0 0,-2-2-1 0 0,0-2 1 0 0,0-3 0 0 0,-6-1-126 0 0,-115 20 186 0 0,123-16-171 0 0,-144 44 340 0 0,186-52-324 0 0,-1 1 1 0 0,1 0-1 0 0,0 1 1 0 0,1 0 0 0 0,-1 0-1 0 0,1 0 1 0 0,0 1 0 0 0,0 0-1 0 0,1 1 1 0 0,0-1 0 0 0,-3 5-32 0 0,8-9 9 0 0,0 1 0 0 0,1-1 1 0 0,-1 0-1 0 0,1 1 1 0 0,-1-1-1 0 0,1 1 1 0 0,0-1-1 0 0,0 1 0 0 0,0-1 1 0 0,0 0-1 0 0,0 1 1 0 0,1-1-1 0 0,-1 1 1 0 0,1-1-1 0 0,-1 0 0 0 0,1 1 1 0 0,0-1-1 0 0,0 0 1 0 0,0 0-1 0 0,0 0 0 0 0,1 0 1 0 0,-1 0-1 0 0,0 0 1 0 0,1 0-1 0 0,0 0 1 0 0,-1 0-1 0 0,1-1 0 0 0,0 1 1 0 0,0 0-1 0 0,0-1 1 0 0,1 1-10 0 0,113 28 707 0 0,230-7 46 0 0,-290-6-730 0 0,-55-17-18 0 0,-4 7 16 0 0,-1-1 1 0 0,0-1-1 0 0,0 1 1 0 0,-1-1-1 0 0,1 1 1 0 0,-1-1-1 0 0,0-1 0 0 0,-1 1 1 0 0,1-1-1 0 0,-1 0 1 0 0,0 0-1 0 0,0 0 1 0 0,0-1-1 0 0,0 0 1 0 0,-1 0-1 0 0,0-1 0 0 0,1 0-21 0 0,-16 9 53 0 0,-254 113 102 0 0,143-62-165 0 0,-80 46 108 0 0,211-107-98 0 0,0 0-1 0 0,1 0 1 0 0,-1-1-1 0 0,0 1 1 0 0,1 0-1 0 0,-1 0 1 0 0,1 1-1 0 0,0-1 1 0 0,-1 0-1 0 0,1 0 1 0 0,0 1-1 0 0,-1-1 1 0 0,1 1 0 0 0,0-1-1 0 0,0 1 1 0 0,0-1-1 0 0,0 1 1 0 0,1 0-1 0 0,-1-1 1 0 0,0 1-1 0 0,1 0 1 0 0,-1 0-1 0 0,1-1 1 0 0,0 1-1 0 0,-1 0 1 0 0,1 0-1 0 0,0 0 1 0 0,0 0-1 0 0,0 0 1 0 0,0-1 0 0 0,1 1-1 0 0,-1 0 1 0 0,0 0-1 0 0,1 0 1 0 0,-1-1-1 0 0,1 1 1 0 0,0 0-1 0 0,0 0 1 0 0,-1-1-1 0 0,1 1 1 0 0,0-1-1 0 0,0 1 1 0 0,1-1-1 0 0,-1 1 1 0 0,0-1-1 0 0,0 0 1 0 0,1 1-1 0 0,-1-1 1 0 0,31 6 100 0 0,0-1 0 0 0,0-1 0 0 0,1-2 0 0 0,-1-2-1 0 0,1 0 1 0 0,-1-2 0 0 0,0-2 0 0 0,1-1-1 0 0,-1-1 1 0 0,27-9-100 0 0,22 0 84 0 0,115-15 195 0 0,-193 28-363 0 0,16-1 267 0 0,-21 0-1393 0 0,-3 1-602 0 0,1-1-1093 0 0,0 2-3775 0 0,4 0-5607 0 0</inkml:trace>
  <inkml:trace contextRef="#ctx0" brushRef="#br0" timeOffset="353.097">1372 178 16011 0 0,'0'0'1483'0'0,"0"0"-526"0"0,0 0-320 0 0,0 0 86 0 0,0 0 164 0 0,0 0 70 0 0,0 0-66 0 0,0 0-141 0 0,0 0-129 0 0,0 0-78 0 0,0 0-18 0 0,0 0-119 0 0,0 0-86 0 0,-3 22-25 0 0,-21 143 329 0 0,-23 75-203 0 0,41-197-527 0 0,6-35 69 0 0,0-1 0 0 0,-1 0 0 0 0,0 1 0 0 0,0-1 0 0 0,0 0 0 0 0,-1 0 0 0 0,-1 0 0 0 0,1 0 0 0 0,-1 0 0 0 0,0 0 1 0 0,0-1-1 0 0,-2 1 37 0 0,-17 5-4497 0 0,7-23-6876 0 0,14 7 877 0 0</inkml:trace>
  <inkml:trace contextRef="#ctx0" brushRef="#br0" timeOffset="627.129">1229 178 8338 0 0,'0'0'1959'0'0,"0"0"-650"0"0,0 0-398 0 0,0 0 30 0 0,0 0 137 0 0,0 0 135 0 0,0 0-25 0 0,0 0-140 0 0,0 0-154 0 0,0 0-126 0 0,0 0-79 0 0,35-3-33 0 0,114-7-23 0 0,-33 3 589 0 0,28-1 121 0 0,-48 6-3754 0 0,-115 6-1539 0 0,7 0-2095 0 0,3-1-5043 0 0</inkml:trace>
  <inkml:trace contextRef="#ctx0" brushRef="#br0" timeOffset="875.664">1225 457 5329 0 0,'0'0'3964'0'0,"0"0"-1828"0"0,0 0-596 0 0,0 0 91 0 0,0 0 76 0 0,0 0-65 0 0,0 0-226 0 0,0 0-197 0 0,0 0-177 0 0,0 0-190 0 0,0 0-152 0 0,0 0-150 0 0,32 2-129 0 0,101 4-102 0 0,-32-17 173 0 0,-72 9-713 0 0,20-2 195 0 0,-16 2-6022 0 0,-31 2-4967 0 0</inkml:trace>
  <inkml:trace contextRef="#ctx0" brushRef="#br0" timeOffset="1512.361">1621 634 9754 0 0,'0'0'1927'0'0,"0"0"-655"0"0,0 0-163 0 0,0 0 146 0 0,0 0 90 0 0,0 0-90 0 0,0 0-287 0 0,0 0-315 0 0,0 0-248 0 0,0 0-134 0 0,0 0-58 0 0,0 0-44 0 0,0 0-11 0 0,-6 17-18 0 0,-14 51-32 0 0,21-70-66 0 0,0 0 1 0 0,1 1-1 0 0,-1-1 0 0 0,1 1 1 0 0,0 0-1 0 0,-1-1 0 0 0,1 1 1 0 0,0 0-1 0 0,0 0 1 0 0,0 0-1 0 0,0 0 0 0 0,0 0 1 0 0,0 0-1 0 0,0 1 0 0 0,0-1 1 0 0,0 1-1 0 0,0-1 1 0 0,0 1-1 0 0,0 0 0 0 0,1 0 1 0 0,-1 0-1 0 0,0 0 0 0 0,0 0 1 0 0,0 0-1 0 0,0 1 0 0 0,1-1 1 0 0,-1 1-1 0 0,0-1 1 0 0,0 1-1 0 0,0 0 0 0 0,0 0 1 0 0,0 0-1 0 0,-1 0 0 0 0,1 0 1 0 0,0 0-1 0 0,0 1 1 0 0,-1-1-1 0 0,1 1 0 0 0,0-1 1 0 0,-1 1-1 0 0,0-1 0 0 0,1 1 1 0 0,-1 0-1 0 0,0 0 1 0 0,0 0-1 0 0,0 0 0 0 0,0 0 1 0 0,0 0-1 0 0,0 0 0 0 0,-1 0 1 0 0,1 0-1 0 0,-1 0 1 0 0,1 0-1 0 0,-1 0 0 0 0,0 0 1 0 0,0 0-1 0 0,0 1 0 0 0,0-1 1 0 0,0 0-1 0 0,0 0 0 0 0,-1 0 1 0 0,1 0-1 0 0,-1 0 1 0 0,1 1-1 0 0,-1-1 0 0 0,0 0 1 0 0,0 0-1 0 0,0-1 0 0 0,0 1 1 0 0,-1 2-43 0 0,163-137 991 0 0,-115 93-849 0 0,-45 40-141 0 0,-1 0 0 0 0,1 0 0 0 0,0 1 0 0 0,-1-1 0 0 0,1 0-1 0 0,0 0 1 0 0,-1 0 0 0 0,1 0 0 0 0,0 1 0 0 0,-1-1 0 0 0,1 0-1 0 0,-1 1 1 0 0,1-1 0 0 0,-1 0 0 0 0,1 1 0 0 0,-1-1 0 0 0,1 1-1 0 0,-1-1 1 0 0,1 1 0 0 0,-1-1 0 0 0,1 1 0 0 0,-1-1 0 0 0,0 1-1 0 0,1-1 1 0 0,-1 1 0 0 0,0 0 0 0 0,1-1 0 0 0,-1 1 0 0 0,0 0-1 0 0,0-1 1 0 0,0 1 0 0 0,0-1 0 0 0,0 1 0 0 0,1 0 0 0 0,-1-1 0 0 0,0 1-1 0 0,0 0 1 0 0,-1-1 0 0 0,1 1 0 0 0,0 0 0 0 0,0-1 0 0 0,0 1-1 0 0,0 0 1 0 0,-1-1 0 0 0,1 1 0 0 0,0 0 0 0 0,0-1 0 0 0,-1 1-1 0 0,1-1 1 0 0,-1 1 0 0 0,1-1 0 0 0,0 1 0 0 0,-1 0-1 0 0,1 5 43 0 0,19 317 133 0 0,-19-308-180 0 0,1-4 2 0 0,1-1 0 0 0,-1 0-1 0 0,-1 0 1 0 0,0 1 0 0 0,0-1 0 0 0,-1 0 0 0 0,0 1 0 0 0,-1-1 0 0 0,0 0 0 0 0,-1 0 0 0 0,0 0 0 0 0,0 0 0 0 0,-1-1 0 0 0,0 1 0 0 0,-1-1 0 0 0,0 0 0 0 0,-1 0 0 0 0,1-1 0 0 0,-2 1 0 0 0,1-2 0 0 0,-1 1-1 0 0,-1 0 1 0 0,-6 4 2 0 0,-60 4-56 0 0,71-19 62 0 0,1 1 0 0 0,-1-1-1 0 0,1 0 1 0 0,0 1-1 0 0,0-1 1 0 0,0 0-1 0 0,0 0 1 0 0,0 0-1 0 0,1-1 1 0 0,-1 1 0 0 0,1 0-1 0 0,0-1 1 0 0,0 1-1 0 0,0 0 1 0 0,0-1-1 0 0,1 0 1 0 0,0 1-1 0 0,-1-1 1 0 0,1 1 0 0 0,0-1-1 0 0,1 1 1 0 0,-1-1-1 0 0,1-2-5 0 0,-1 2 0 0 0,1-19-36 0 0,0 1 0 0 0,1 0 0 0 0,2 0 0 0 0,0 0 0 0 0,1 0 0 0 0,2 0-1 0 0,0 1 1 0 0,6-12 36 0 0,32-48-7752 0 0,-38 72-3703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4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146 567 2184 0 0,'0'0'2464'0'0,"0"0"90"0"0,0 0 10 0 0,0 0-85 0 0,0 0-236 0 0,0 0-416 0 0,0 0-456 0 0,0 0-365 0 0,0 0-250 0 0,0 0-158 0 0,0 0-65 0 0,0 0-53 0 0,0 0-50 0 0,-1 11 3725 0 0,2-11-3995 0 0,20 4 1131 0 0,208 10 300 0 0,-179-21-1233 0 0,-52 6-2192 0 0,-5-1-2615 0 0,0 2-3945 0 0,3 3-3669 0 0</inkml:trace>
  <inkml:trace contextRef="#ctx0" brushRef="#br0" timeOffset="245.83">76 821 15043 0 0,'0'0'1605'0'0,"0"0"-661"0"0,0 0-268 0 0,0 0 140 0 0,0 0 266 0 0,0 0 198 0 0,0 0-48 0 0,0 0-164 0 0,0 0-171 0 0,0 0-193 0 0,0 0-160 0 0,0 0-119 0 0,0 0-99 0 0,33 2-80 0 0,104 8-72 0 0,-65-14 4 0 0,-30-1 118 0 0,-5 0-1860 0 0,-13 3-7575 0 0,-19 2-3469 0 0</inkml:trace>
  <inkml:trace contextRef="#ctx0" brushRef="#br0" timeOffset="1607.752">606 1138 0 0 0,'0'0'1108'0'0,"0"0"651"0"0,0 0 399 0 0,0 0 88 0 0,0 0-174 0 0,0 0-286 0 0,0 0-280 0 0,0 0-199 0 0,0 0-126 0 0,0 0-53 0 0,5 2 5526 0 0,14-75-5040 0 0,-3 28-1354 0 0,2 0 1 0 0,2 1 0 0 0,2 2-1 0 0,2 0 1 0 0,1 1 0 0 0,2 1 0 0 0,2 2-1 0 0,22-21-260 0 0,138-125 223 0 0,-188 184-226 0 0,-1-1 1 0 0,1 1-1 0 0,0-1 0 0 0,0 1 1 0 0,0 0-1 0 0,0-1 0 0 0,0 1 1 0 0,0 0-1 0 0,0 0 0 0 0,-1-1 1 0 0,1 1-1 0 0,0 0 0 0 0,0 0 1 0 0,0 0-1 0 0,0 0 0 0 0,0 0 1 0 0,0 0-1 0 0,0 1 0 0 0,0-1 1 0 0,0 0-1 0 0,0 0 0 0 0,0 1 1 0 0,-1-1-1 0 0,1 1 0 0 0,0-1 1 0 0,0 0-1 0 0,0 1 0 0 0,-1 0 1 0 0,1-1-1 0 0,0 1 0 0 0,0-1 1 0 0,-1 1-1 0 0,1 0 0 0 0,0-1 1 0 0,-1 1-1 0 0,1 0 0 0 0,-1 0 1 0 0,1 0-1 0 0,-1-1 0 0 0,0 1 1 0 0,1 0-1 0 0,-1 0 0 0 0,0 0 1 0 0,1 0-1 0 0,-1 0 0 0 0,0 0 1 0 0,0 0-1 0 0,0 0 0 0 0,0 0 1 0 0,0 0-1 0 0,0 0 0 0 0,0-1 1 0 0,0 1-1 0 0,0 1 3 0 0,7 59 185 0 0,-7 163 158 0 0,0-219-345 0 0,0 1-1 0 0,0-1 1 0 0,1 0 0 0 0,-1 0-1 0 0,1 0 1 0 0,0 0-1 0 0,1 0 1 0 0,-1 0 0 0 0,1 0-1 0 0,0-1 1 0 0,0 1-1 0 0,1 0 1 0 0,-1-1 0 0 0,1 0-1 0 0,0 1 1 0 0,0-1-1 0 0,0 0 1 0 0,1-1 0 0 0,0 1-1 0 0,2 2 3 0 0,-1-6 6 0 0,-1 0 1 0 0,1-1-1 0 0,-1 1 0 0 0,1-1 0 0 0,-1 0 1 0 0,1 0-1 0 0,-1-1 0 0 0,0 1 0 0 0,0-1 1 0 0,0 0-1 0 0,0 0 0 0 0,0 0 1 0 0,0-1-1 0 0,0 1 0 0 0,-1-1 0 0 0,1 0 1 0 0,-1 0-1 0 0,0-1 0 0 0,0 1 0 0 0,0 0 1 0 0,1-3-7 0 0,11-7 17 0 0,311-299-7 0 0,-280 275-22 0 0,-44 62-140 0 0,-42 126 317 0 0,29-113-319 0 0,3 1 0 0 0,1 0 0 0 0,1 0 1 0 0,3 0-1 0 0,1 10 154 0 0,16-36-3389 0 0,0-12-6089 0 0,-11-1-2105 0 0</inkml:trace>
  <inkml:trace contextRef="#ctx0" brushRef="#br0" timeOffset="2052.985">2213 633 9282 0 0,'0'0'3875'0'0,"0"0"-1945"0"0,0 0-727 0 0,0 0 1 0 0,0 0 47 0 0,0 0-56 0 0,0 0-143 0 0,0 0-201 0 0,0 0-193 0 0,0 0-143 0 0,0 0-86 0 0,-35 9-54 0 0,-110 31-41 0 0,56 4 357 0 0,78-38-636 0 0,1 1-1 0 0,0 0 0 0 0,1 0 1 0 0,-1 1-1 0 0,1 0 0 0 0,1 1 1 0 0,-1 0-1 0 0,2 0 0 0 0,-1 1 1 0 0,1 0-1 0 0,1 0 0 0 0,0 0 1 0 0,0 1-1 0 0,1 0 0 0 0,0 0 1 0 0,1 1-1 0 0,0 0 1 0 0,1-1-1 0 0,1 1 0 0 0,0 0 1 0 0,0 0-1 0 0,1 0 0 0 0,0 1 1 0 0,2 1-55 0 0,0-10 16 0 0,1-1 1 0 0,0 1 0 0 0,0-1 0 0 0,0 1 0 0 0,0-1 0 0 0,1 0 0 0 0,-1 0-1 0 0,1 0 1 0 0,0-1 0 0 0,0 1 0 0 0,0-1 0 0 0,0 1 0 0 0,0-1 0 0 0,1 0-1 0 0,-1 0 1 0 0,1 0 0 0 0,-1-1 0 0 0,1 1 0 0 0,-1-1 0 0 0,1 0 0 0 0,0 0-1 0 0,0 0 1 0 0,0-1 0 0 0,0 1 0 0 0,0-1 0 0 0,0 0 0 0 0,-1 0 0 0 0,1 0-1 0 0,0-1 1 0 0,0 1 0 0 0,0-1 0 0 0,0 0 0 0 0,0 0 0 0 0,-1 0 0 0 0,1-1 0 0 0,0 1-1 0 0,-1-1 1 0 0,1 0 0 0 0,2-2-17 0 0,27-15 107 0 0,-1-1 0 0 0,0-2-1 0 0,-2-2 1 0 0,0 0 0 0 0,-2-2-1 0 0,-1-1 1 0 0,19-25-107 0 0,118-104 93 0 0,-154 148-53 0 0,-10 8-43 0 0,0 0 0 0 0,0 1 0 0 0,0-1 0 0 0,0 1 0 0 0,0-1 0 0 0,0 0 0 0 0,0 1 0 0 0,0-1 0 0 0,0 0 0 0 0,0 1 0 0 0,1-1 0 0 0,-1 0 0 0 0,0 1 0 0 0,0-1 0 0 0,0 0 0 0 0,0 1 0 0 0,1-1 0 0 0,-1 0 0 0 0,0 0 0 0 0,0 1 0 0 0,0-1 0 0 0,1 0 0 0 0,-1 0 0 0 0,0 1 0 0 0,1-1 0 0 0,-1 0 0 0 0,0 0 0 0 0,1 0 0 0 0,-1 1 0 0 0,0-1 0 0 0,1 0 0 0 0,-1 0 0 0 0,0 0 0 0 0,1 0 0 0 0,-1 0 0 0 0,0 0 0 0 0,1 0 0 0 0,-1 0 0 0 0,0 0 0 0 0,1 0 0 0 0,-1 0 0 0 0,0 0 0 0 0,1 0 0 0 0,-1 0 0 0 0,1 0 0 0 0,-1 0 0 0 0,0 0 0 0 0,1 0 0 0 0,-1 0 0 0 0,0-1 3 0 0,-27 180 2 0 0,43-107-702 0 0,26-44-2786 0 0,-41-27 3277 0 0,15 4-3387 0 0,-6-4-2967 0 0,-3-1-5390 0 0</inkml:trace>
  <inkml:trace contextRef="#ctx0" brushRef="#br0" timeOffset="2308.978">2891 862 15987 0 0,'0'0'2422'0'0,"0"0"-883"0"0,0 0-364 0 0,0 0-28 0 0,0 0-65 0 0,0 0-98 0 0,0 0-171 0 0,0 0-214 0 0,0 0-167 0 0,-29 32-145 0 0,-88 102-112 0 0,53-36 13 0 0,18-16-1183 0 0,34-78-2601 0 0,4-8-7043 0 0,6 0 655 0 0</inkml:trace>
  <inkml:trace contextRef="#ctx0" brushRef="#br0" timeOffset="2549.499">2618 847 7722 0 0,'0'0'3475'0'0,"0"0"-780"0"0,0 0-588 0 0,0 0-406 0 0,0 0-306 0 0,0 0-280 0 0,0 0-263 0 0,0 0-107 0 0,0 0-7 0 0,0 0-7 0 0,0 0 6 0 0,0 0-82 0 0,11 6-116 0 0,35 22-29 0 0,-1 30 733 0 0,-7 1-733 0 0,54 65-401 0 0,-71-110-1047 0 0,-16-13-2664 0 0,0 0-3419 0 0,-5-1-5028 0 0</inkml:trace>
  <inkml:trace contextRef="#ctx0" brushRef="#br0" timeOffset="3988.12">1352 1819 3169 0 0,'0'0'1852'0'0,"0"0"-280"0"0,0 0-77 0 0,0 0 98 0 0,0 0 67 0 0,0 0-66 0 0,0 0-161 0 0,0 0-190 0 0,0 0-134 0 0,0 0-52 0 0,23-36-51 0 0,77-116-42 0 0,-15 41 775 0 0,196-209 1423 0 0,-170 179-2694 0 0,-6-4 0 0 0,76-142-468 0 0,-30 10 69 0 0,-101 177 98 0 0,-48 96-52 0 0,-2 5-122 0 0,0-1 35 0 0,0 0 4 0 0,0 0-2 0 0,0 0 12 0 0,-14 9 230 0 0,5 1-210 0 0,-1 0 1 0 0,0-1-1 0 0,-1 0 0 0 0,0-1 0 0 0,0 0 0 0 0,0-1 0 0 0,-1 0 0 0 0,0-1 1 0 0,-1 0-1 0 0,-4 1-62 0 0,-167 51 281 0 0,147-50 5 0 0,37-8-233 0 0,0 0-10 0 0,0 0-21 0 0,0 0-6 0 0,0 0-20 0 0,0 0 14 0 0,0 0-5 0 0,23 0-138 0 0,99 33 253 0 0,-83-18-100 0 0,188 88 26 0 0,-102-59-75 0 0,-150-81 925 0 0,5 17-885 0 0,-2 0 1 0 0,-1 2-1 0 0,0 0 0 0 0,-1 2 1 0 0,-1 1-1 0 0,-1 1 0 0 0,-8-4-11 0 0,4 2 24 0 0,8 4-25 0 0,2-1 0 0 0,0 0 0 0 0,1-2 0 0 0,0 0 0 0 0,1-2 0 0 0,-14-15 1 0 0,29 28 176 0 0,3 4-221 0 0,1 0-1 0 0,-1 0 1 0 0,1 0-1 0 0,-1 0 0 0 0,0 0 1 0 0,1 0-1 0 0,-1 0 1 0 0,1 0-1 0 0,-1-1 1 0 0,0 1-1 0 0,1 0 1 0 0,-1 0-1 0 0,1 0 0 0 0,-1-1 1 0 0,0 1-1 0 0,1 0 1 0 0,-1-1-1 0 0,0 1 1 0 0,0 0-1 0 0,1-1 0 0 0,-1 1 1 0 0,0 0-1 0 0,0-1 1 0 0,1 1-1 0 0,-1 0 1 0 0,0-1-1 0 0,0 1 1 0 0,0-1-1 0 0,0 1 0 0 0,1-1 1 0 0,-1 1-1 0 0,0 0 1 0 0,0-1-1 0 0,0 1 1 0 0,0-1-1 0 0,0 1 1 0 0,0-1-1 0 0,0 1 0 0 0,0 0 1 0 0,0-1-1 0 0,-1 1 1 0 0,1-1-1 0 0,0 1 1 0 0,0 0-1 0 0,0-1 0 0 0,0 1 1 0 0,-1-1-1 0 0,1 1 1 0 0,0 0-1 0 0,0-1 1 0 0,-1 1-1 0 0,1 0 1 0 0,0-1-1 0 0,0 1 0 0 0,-1 0 1 0 0,1-1-1 0 0,0 1 1 0 0,-1 0-1 0 0,1 0 1 0 0,-1-1 45 0 0,20 1-2169 0 0,-6 0-2751 0 0,2 0-7180 0 0</inkml:trace>
  <inkml:trace contextRef="#ctx0" brushRef="#br0" timeOffset="4358.646">3008 11 15803 0 0,'0'0'754'0'0,"0"0"-209"0"0,0 0 31 0 0,0 0 210 0 0,0 0 167 0 0,0 0 72 0 0,0 0-60 0 0,0 0-159 0 0,0 0-182 0 0,-31-2-152 0 0,-97-5-139 0 0,126 6-318 0 0,-1 1 0 0 0,0 0 0 0 0,0 0 0 0 0,0 0-1 0 0,0 0 1 0 0,0 0 0 0 0,1 0 0 0 0,-1 1 0 0 0,0 0 0 0 0,0-1-1 0 0,0 1 1 0 0,1 0 0 0 0,-1 0 0 0 0,0 1 0 0 0,1-1-1 0 0,-1 0 1 0 0,1 1 0 0 0,0 0 0 0 0,-1-1 0 0 0,1 1-1 0 0,0 0 1 0 0,0 0 0 0 0,-2 3-15 0 0,-3 3 69 0 0,-1 0-29 0 0,0 1 1 0 0,0 0 0 0 0,1 1-1 0 0,0 0 1 0 0,0 0-1 0 0,1 0 1 0 0,1 1 0 0 0,0-1-1 0 0,0 2 1 0 0,1-1 0 0 0,0 0-1 0 0,1 1 1 0 0,1-1-1 0 0,0 1 1 0 0,0 0 0 0 0,1 0-1 0 0,1 0 1 0 0,0 0 0 0 0,0 0-1 0 0,1 0 1 0 0,1 0-1 0 0,2 9-40 0 0,1-9 62 0 0,0 1 0 0 0,1-1-1 0 0,1 0 1 0 0,0-1 0 0 0,1 1 0 0 0,0-1-1 0 0,0-1 1 0 0,1 1 0 0 0,1-2-1 0 0,0 1 1 0 0,0-1 0 0 0,1-1 0 0 0,0 0-1 0 0,0 0 1 0 0,1-1 0 0 0,0-1-1 0 0,0 0 1 0 0,1 0 0 0 0,-1-1 0 0 0,1-1-1 0 0,0 0 1 0 0,1-1 0 0 0,-1-1-1 0 0,1 0 1 0 0,-1 0 0 0 0,1-1 0 0 0,-1-1-1 0 0,1 0 1 0 0,11-3-62 0 0,-11 1 113 0 0,1 0-1 0 0,-1-2 1 0 0,1 0-1 0 0,-1 0 1 0 0,0-2-1 0 0,-1 1 1 0 0,1-2-1 0 0,-1 0 1 0 0,-1 0-1 0 0,1-2 1 0 0,-1 1-1 0 0,0-1 1 0 0,-1-1-1 0 0,0 0 1 0 0,-1-1-1 0 0,0 0 1 0 0,-1 0-1 0 0,0-1 1 0 0,6-11-113 0 0,-11 17-10 0 0,0-1-1 0 0,-1 0 1 0 0,1 0 0 0 0,-2 0-1 0 0,1-1 1 0 0,-1 1 0 0 0,0-1-1 0 0,0 1 1 0 0,-1-1 0 0 0,0 0-1 0 0,0 1 1 0 0,-1-1 0 0 0,0 0 0 0 0,-1 0-1 0 0,1 0 1 0 0,-1 1 0 0 0,-1-1-1 0 0,0 0 1 0 0,0 1 0 0 0,0-1-1 0 0,-1 1 1 0 0,0 0 0 0 0,0 0-1 0 0,-1 0 1 0 0,0 0 0 0 0,0 1 0 0 0,-1 0-1 0 0,0-1 1 0 0,0 1 0 0 0,0 1-1 0 0,-1-1 1 0 0,1 1 0 0 0,-1 0-1 0 0,-1 0 1 0 0,1 1 0 0 0,-1 0-1 0 0,-1 0 11 0 0,-7-3-465 0 0,0 0 0 0 0,0 1-1 0 0,-1 1 1 0 0,0 1-1 0 0,0 0 1 0 0,0 1-1 0 0,0 1 1 0 0,-12 0 465 0 0,-77 0-9438 0 0,82 2 5290 0 0,-8 0-7034 0 0</inkml:trace>
  <inkml:trace contextRef="#ctx0" brushRef="#br0" timeOffset="4608.242">2344 236 13579 0 0,'0'0'1480'0'0,"0"0"-194"0"0,0 0 71 0 0,0 0 73 0 0,0 0 5 0 0,0 0-35 0 0,0 0-81 0 0,0 0-133 0 0,31-5-167 0 0,100-12-154 0 0,127-14 3684 0 0,150 7-4549 0 0,144 1 138 0 0,-440 5-2073 0 0,-108 13 485 0 0,-3 2-5624 0 0,0 3-5452 0 0</inkml:trace>
  <inkml:trace contextRef="#ctx0" brushRef="#br0" timeOffset="14047.512">0 2209 13347 0 0,'0'0'1848'0'0,"0"0"-674"0"0,0 0-295 0 0,0 0-36 0 0,0 0-50 0 0,0 0 41 0 0,0 0-21 0 0,0 0-39 0 0,0 0-4 0 0,0 0-51 0 0,0 0-99 0 0,0 0-76 0 0,0 0-19 0 0,24 2-47 0 0,149 7 692 0 0,70-50-70 0 0,-197 34-1292 0 0,-46 7 57 0 0,0 0-54 0 0,0 0-138 0 0,-19 8-3191 0 0,-5 4-2951 0 0,16-8 681 0 0,-1 2-4825 0 0</inkml:trace>
  <inkml:trace contextRef="#ctx0" brushRef="#br0" timeOffset="14295.018">13 2456 9362 0 0,'0'0'2346'0'0,"0"0"-662"0"0,0 0-238 0 0,0 0 79 0 0,0 0 6 0 0,0 0-105 0 0,0 0-127 0 0,0 0-144 0 0,0 0-136 0 0,0 0-127 0 0,0 0-132 0 0,0 0-110 0 0,0 0-126 0 0,34 6-105 0 0,107 17-70 0 0,-59-26 31 0 0,-65-1-287 0 0,134-29 279 0 0,-148 32-932 0 0,22-7 1287 0 0,-18 3-2962 0 0,-5 0-3333 0 0,-2 2-6546 0 0</inkml:trace>
  <inkml:trace contextRef="#ctx0" brushRef="#br0" timeOffset="17513.529">777 2750 3265 0 0,'0'0'2387'0'0,"0"0"-289"0"0,0 0-95 0 0,0 0 61 0 0,0 0-98 0 0,0 0-268 0 0,0 0-278 0 0,0 0-304 0 0,0 0-252 0 0,0 0-170 0 0,0 0-127 0 0,-3-6-82 0 0,1-1-253 0 0,0 0 0 0 0,0 0 1 0 0,0 0-1 0 0,1 0 0 0 0,0-1 0 0 0,0 1 0 0 0,1 0 0 0 0,-1 0 1 0 0,2 0-1 0 0,-1-1 0 0 0,1 1 0 0 0,1-4-232 0 0,5-14 256 0 0,1 0 1 0 0,0 1-1 0 0,2 0 0 0 0,1 0 1 0 0,1 1-1 0 0,1 1 0 0 0,1 0 1 0 0,1 1-1 0 0,1 0 0 0 0,16-16-256 0 0,198-169 300 0 0,-151 154-236 0 0,-79 53-64 0 0,1-1-1 0 0,0 0 0 0 0,0 0 0 0 0,0 1 1 0 0,0-1-1 0 0,0 1 0 0 0,0-1 1 0 0,-1 1-1 0 0,1-1 0 0 0,0 1 1 0 0,0-1-1 0 0,-1 1 0 0 0,1 0 0 0 0,0-1 1 0 0,-1 1-1 0 0,1 0 0 0 0,-1 0 1 0 0,1-1-1 0 0,-1 1 0 0 0,1 0 1 0 0,-1 0-1 0 0,1 0 0 0 0,-1 0 0 0 0,0 0 1 0 0,0-1-1 0 0,1 1 0 0 0,-1 0 1 0 0,0 0-1 0 0,0 0 0 0 0,0 0 0 0 0,0 0 1 0 0,0 0-1 0 0,0 0 0 0 0,0 0 1 0 0,0 0-1 0 0,-1 0 0 0 0,1 0 1 0 0,0 0-1 0 0,0-1 0 0 0,-1 1 0 0 0,1 0 1 0 0,-1 0-1 0 0,1 0 0 0 0,-1 0 1 0 0,1-1-1 0 0,-1 1 0 0 0,0 0 1 0 0,1 7 31 0 0,0 10-18 0 0,16 159 164 0 0,34 10-118 0 0,-50-186-58 0 0,1-1 1 0 0,-1 1-1 0 0,0 0 1 0 0,1-1-1 0 0,-1 1 1 0 0,1-1-1 0 0,-1 1 1 0 0,1-1-1 0 0,-1 1 1 0 0,1-1-1 0 0,-1 1 0 0 0,1-1 1 0 0,0 0-1 0 0,-1 1 1 0 0,1-1-1 0 0,-1 0 1 0 0,1 1-1 0 0,0-1 1 0 0,-1 0-1 0 0,1 0 1 0 0,0 0-1 0 0,0 0 0 0 0,-1 0 1 0 0,1 0-1 0 0,0 0 1 0 0,-1 0-1 0 0,1 0 1 0 0,0 0-1 0 0,0 0 1 0 0,-1 0-1 0 0,1 0 1 0 0,0 0-1 0 0,-1-1 0 0 0,1 1 1 0 0,0 0-1 0 0,-1 0 1 0 0,1-1-1 0 0,-1 1 1 0 0,1-1-1 0 0,0 1 1 0 0,-1 0-1 0 0,1-1 1 0 0,-1 1-1 0 0,1-1 0 0 0,-1 1 1 0 0,1-1-1 0 0,-1 0 1 0 0,0 1-1 0 0,1-1 1 0 0,-1 1-1 0 0,0-1 1 0 0,1 0-1 0 0,-1 1 1 0 0,0-1-1 0 0,0 0 0 0 0,1 1 1 0 0,-1-1-1 0 0,0 0 1 0 0,0 0-1 0 0,0 1 1 0 0,0-1-1 0 0,0 0-1 0 0,7-9 62 0 0,92-116 7 0 0,-51 62-25 0 0,3 2-1 0 0,2 3 1 0 0,34-27-44 0 0,26-8 36 0 0,-112 93-38 0 0,-1 0 1 0 0,1 1-1 0 0,0-1 0 0 0,0 0 0 0 0,-1 0 0 0 0,1 1 1 0 0,0-1-1 0 0,0 1 0 0 0,0-1 0 0 0,0 1 0 0 0,0-1 1 0 0,0 1-1 0 0,0 0 0 0 0,0-1 0 0 0,0 1 0 0 0,0 0 1 0 0,0 0-1 0 0,0 0 0 0 0,0 0 0 0 0,0 0 0 0 0,0 0 1 0 0,0 0-1 0 0,0 0 0 0 0,1 0 0 0 0,-1 0 0 0 0,0 1 1 0 0,0-1-1 0 0,0 0 0 0 0,0 1 0 0 0,0-1 0 0 0,0 1 1 0 0,-1-1-1 0 0,1 1 0 0 0,0-1 0 0 0,0 1 0 0 0,0 0 1 0 0,0-1-1 0 0,-1 1 0 0 0,1 0 0 0 0,0 0 1 0 0,-1-1-1 0 0,1 1 0 0 0,0 0 0 0 0,-1 0 0 0 0,1 0 1 0 0,-1 0-1 0 0,1 0 0 0 0,-1 0 0 0 0,0 0 2 0 0,9 58 73 0 0,-9-51-38 0 0,2 25 22 0 0,-2 0 0 0 0,-1 0 1 0 0,-1-1-1 0 0,-2 1 0 0 0,-1-1 0 0 0,-2 1 0 0 0,-2 0-57 0 0,-17 95-2516 0 0,28-121-4599 0 0,0-6-4680 0 0</inkml:trace>
  <inkml:trace contextRef="#ctx0" brushRef="#br0" timeOffset="17979.663">2605 2036 10530 0 0,'0'0'2834'0'0,"0"0"-1189"0"0,0 0-431 0 0,0 0 72 0 0,0 0 20 0 0,0 0-91 0 0,0 0-211 0 0,0 0-241 0 0,0 0-181 0 0,0 0-84 0 0,0 0-85 0 0,-34 10-61 0 0,-107 35-28 0 0,41 2 301 0 0,79-32-485 0 0,-2 1-54 0 0,1 0 0 0 0,0 2 0 0 0,2 0 0 0 0,0 1 0 0 0,1 1 0 0 0,1 1 0 0 0,1 1 0 0 0,-11 17-86 0 0,24-32 2 0 0,1-1-1 0 0,-1 1 1 0 0,1-1 0 0 0,0 1 0 0 0,1 0-1 0 0,0 0 1 0 0,0 0 0 0 0,0 1 0 0 0,1-1-1 0 0,0 0 1 0 0,0 1 0 0 0,1-1 0 0 0,0 0-1 0 0,0 1 1 0 0,1-1 0 0 0,0 2-2 0 0,3-5 34 0 0,0-1 1 0 0,-1 1 0 0 0,1-1-1 0 0,1 0 1 0 0,-1 0-1 0 0,0 0 1 0 0,1-1-1 0 0,-1 0 1 0 0,1 1 0 0 0,0-2-1 0 0,0 1 1 0 0,0 0-1 0 0,0-1 1 0 0,0 0 0 0 0,0 0-1 0 0,0-1 1 0 0,0 1-1 0 0,0-1 1 0 0,1 0-1 0 0,-1 0 1 0 0,0-1 0 0 0,0 0-1 0 0,0 0 1 0 0,0 0-1 0 0,0 0 1 0 0,0-1 0 0 0,0 0-1 0 0,0 0 1 0 0,-1 0-1 0 0,5-3-34 0 0,37-18 251 0 0,0-3 0 0 0,-2-2-1 0 0,-1-1 1 0 0,24-23-251 0 0,133-135 338 0 0,-200 187-342 0 0,0 0 0 0 0,0 1 0 0 0,0-1 0 0 0,1 0 0 0 0,-1 1 0 0 0,0-1 0 0 0,0 0 0 0 0,0 1 0 0 0,0-1 1 0 0,0 0-1 0 0,1 1 0 0 0,-1-1 0 0 0,0 0 0 0 0,0 0 0 0 0,1 1 0 0 0,-1-1 0 0 0,0 0 0 0 0,0 0 0 0 0,1 1 1 0 0,-1-1-1 0 0,0 0 0 0 0,1 0 0 0 0,-1 0 0 0 0,0 0 0 0 0,1 1 0 0 0,-1-1 0 0 0,0 0 0 0 0,1 0 0 0 0,-1 0 0 0 0,0 0 1 0 0,1 0-1 0 0,-1 0 0 0 0,0 0 0 0 0,1 0 0 0 0,-1 0 0 0 0,0 0 0 0 0,1 0 0 0 0,-1 0 0 0 0,1 0 0 0 0,-1 0 1 0 0,0-1-1 0 0,1 1 0 0 0,-1 0 0 0 0,0 0 0 0 0,0 0 0 0 0,1 0 0 0 0,-1-1 0 0 0,0 1 0 0 0,1 0 4 0 0,-1 6 24 0 0,-18 151 96 0 0,16-146-213 0 0,0-1 1 0 0,1 1 0 0 0,0 0 0 0 0,0 0-1 0 0,1 0 1 0 0,1 0 0 0 0,0 0 0 0 0,1-1 0 0 0,0 1-1 0 0,0 0 1 0 0,4 8 92 0 0,31 27-9690 0 0,-32-42-2157 0 0</inkml:trace>
  <inkml:trace contextRef="#ctx0" brushRef="#br0" timeOffset="18600.657">2931 2353 11538 0 0,'0'0'2260'0'0,"0"0"-687"0"0,0 0-239 0 0,0 0 52 0 0,0 0-49 0 0,0 0-187 0 0,0 0-281 0 0,0 0-262 0 0,0 0-190 0 0,0 0-130 0 0,0 0-89 0 0,0 0-61 0 0,0 0-40 0 0,-13 28-7 0 0,-41 87-22 0 0,41-67 32 0 0,15-46-59 0 0,0 0 0 0 0,1 0 1 0 0,-1 0-1 0 0,0 0 0 0 0,1 0 0 0 0,0 0 1 0 0,-1 0-1 0 0,1-1 0 0 0,0 1 0 0 0,0-1 1 0 0,-1 0-1 0 0,1 0 0 0 0,0 0 1 0 0,0 0-1 0 0,1 0 0 0 0,-1-1 0 0 0,0 0 1 0 0,0 1-1 0 0,0-1 0 0 0,0 0 0 0 0,0 0 1 0 0,0-1-1 0 0,0 1 0 0 0,1-1 1 0 0,-1 1-1 0 0,0-1 0 0 0,0 0 0 0 0,-1 0 1 0 0,1-1-1 0 0,0 1 0 0 0,0 0 0 0 0,0-1 1 0 0,-1 0-1 0 0,1 0 0 0 0,-1 1 1 0 0,1-1-1 0 0,-1-1 0 0 0,0 1 0 0 0,1-1-41 0 0,22-20 248 0 0,-1 0 0 0 0,-1-2-1 0 0,-1 0 1 0 0,-1-1 0 0 0,0-4-248 0 0,-19 27 15 0 0,6-8 52 0 0,-8 12-60 0 0,0-1 0 0 0,0 0 0 0 0,0 1 0 0 0,0-1 0 0 0,0 0 0 0 0,0 1 0 0 0,1-1 0 0 0,-1 1 0 0 0,0-1 0 0 0,0 0 0 0 0,1 0 1 0 0,-1 1-1 0 0,0-1 0 0 0,0 0 0 0 0,1 1 0 0 0,-1-1 0 0 0,0 0 0 0 0,1 0 0 0 0,-1 0 0 0 0,0 1 0 0 0,1-1 0 0 0,-1 0 0 0 0,0 0 0 0 0,1 0 0 0 0,-1 0 0 0 0,0 0 0 0 0,1 1 0 0 0,-1-1 0 0 0,1 0 0 0 0,-1 0 0 0 0,0 0 0 0 0,1 0 0 0 0,-1 0 0 0 0,0 0 0 0 0,1 0 0 0 0,-1 0 0 0 0,1-1 0 0 0,-1 1 0 0 0,0 0 0 0 0,1 0 0 0 0,-1 0 0 0 0,0 0 0 0 0,1 0 0 0 0,-1-1 0 0 0,0 1 0 0 0,1 0 0 0 0,-1 0 0 0 0,0-1-7 0 0,34 203 47 0 0,-33-175-37 0 0,4 38-55 0 0,-3 1 1 0 0,-3 0 0 0 0,-6 30 44 0 0,6-84-17 0 0,-1-1 1 0 0,0 0-1 0 0,-1 1 0 0 0,0-1 1 0 0,0 0-1 0 0,-1 0 0 0 0,-1 0 1 0 0,0-1-1 0 0,0 0 0 0 0,-1 0 1 0 0,-1 0-1 0 0,1 0 0 0 0,-1-1 1 0 0,-1 0-1 0 0,0-1 0 0 0,0 0 1 0 0,-1 0-1 0 0,0-1 0 0 0,0 0 1 0 0,-1 0-1 0 0,0-1 0 0 0,0 0 1 0 0,0-1-1 0 0,-7 3 17 0 0,7-5-19 0 0,0 1 0 0 0,0-2 0 0 0,0 1 0 0 0,0-1 0 0 0,-1-1 0 0 0,1 0 0 0 0,-1 0 0 0 0,1-1 0 0 0,-1-1 0 0 0,1 1 0 0 0,-4-2 19 0 0,11-1-3 0 0,-1 0 1 0 0,2 0-1 0 0,-1 0 0 0 0,0 0 1 0 0,1-1-1 0 0,-1 1 1 0 0,1-1-1 0 0,0 1 1 0 0,0-1-1 0 0,0 0 1 0 0,1 0-1 0 0,-1 0 1 0 0,1 0-1 0 0,0 0 1 0 0,0 0-1 0 0,0 0 1 0 0,1 0-1 0 0,0-1 1 0 0,0 1-1 0 0,0 0 0 0 0,0 0 1 0 0,0 0-1 0 0,1 0 1 0 0,0-1-1 0 0,0 1 1 0 0,0 0-1 0 0,0 0 1 0 0,0 0-1 0 0,3-2 3 0 0,7-16-85 0 0,1 1-1 0 0,1 0 1 0 0,1 1-1 0 0,1 0 0 0 0,1 1 1 0 0,0 1-1 0 0,2 1 1 0 0,2-2 85 0 0,-12 12-123 0 0,47-45-1815 0 0,-36 36-1291 0 0,0 1-3621 0 0,-6 6-5162 0 0</inkml:trace>
  <inkml:trace contextRef="#ctx0" brushRef="#br0" timeOffset="19604.187">1635 3358 3441 0 0,'0'0'4278'0'0,"0"0"-1445"0"0,0 0-752 0 0,0 0-328 0 0,0 0-280 0 0,0 0-335 0 0,0 0-247 0 0,0 0-178 0 0,0 0-138 0 0,0 0-48 0 0,0 0-20 0 0,0 0 14 0 0,0 0-1 0 0,10-19-13 0 0,30-61-32 0 0,37-24 1212 0 0,-46 71-1240 0 0,136-180 387 0 0,-10-6 1 0 0,10-37-835 0 0,-57 93 0 0 0,7 5 0 0 0,7 5 0 0 0,20-8 0 0 0,-31 22-29 0 0,-110 133 30 0 0,-2 5-5 0 0,-1 1 19 0 0,0 0-8 0 0,0 0-19 0 0,0 0-8 0 0,0 0-18 0 0,0 0-11 0 0,0 0-8 0 0,0 0 9 0 0,0 0-11 0 0,26 4 167 0 0,-83 36 331 0 0,25-28-393 0 0,-1-1 0 0 0,0-2 0 0 0,0-1 0 0 0,-1-2 0 0 0,0-1 0 0 0,0-2 0 0 0,0-1 0 0 0,-22-2-46 0 0,55 0 89 0 0,1 0-34 0 0,15-4-137 0 0,4 7 83 0 0,0 2 0 0 0,-1 0 0 0 0,0 1-1 0 0,0 1 1 0 0,-1 0 0 0 0,1 2 0 0 0,-2 0-1 0 0,1 0 1 0 0,-1 2 0 0 0,-1 0 0 0 0,0 1-1 0 0,0 0 1 0 0,-2 1 0 0 0,1 1 0 0 0,-2 0-1 0 0,3 5 0 0 0,73 87-12 0 0,-147-228 981 0 0,-19-128-945 0 0,67 235-327 0 0,10 15-4536 0 0,0 1-4993 0 0,1 2-2291 0 0</inkml:trace>
  <inkml:trace contextRef="#ctx0" brushRef="#br0" timeOffset="19960.494">3605 1359 12667 0 0,'0'0'1179'0'0,"0"0"-108"0"0,0 0 25 0 0,0 0 81 0 0,0 0 17 0 0,0 0-83 0 0,0 0-195 0 0,-35 1-197 0 0,-111 7-164 0 0,141-8-516 0 0,0 0 0 0 0,0 0 0 0 0,-1 1 0 0 0,1 0 0 0 0,0 0 0 0 0,0 0 0 0 0,0 1 0 0 0,0-1 0 0 0,0 1 0 0 0,0 0 0 0 0,0 1 0 0 0,1-1 0 0 0,-1 1 0 0 0,1 0 0 0 0,0 0 0 0 0,-1 1-39 0 0,-7 6 116 0 0,-2-1-54 0 0,0 0 1 0 0,1 1-1 0 0,0 0 0 0 0,1 1 1 0 0,0 1-1 0 0,1 0 1 0 0,0 0-1 0 0,1 1 0 0 0,1 0 1 0 0,0 1-1 0 0,0 0 1 0 0,2 1-1 0 0,-1 0 0 0 0,2 0 1 0 0,0 0-1 0 0,1 1 1 0 0,1-1-1 0 0,0 1 0 0 0,1 1 1 0 0,1-1-1 0 0,0 0 1 0 0,1 1-1 0 0,1-1 0 0 0,1 8-62 0 0,2-14 55 0 0,1-1 0 0 0,0 0 0 0 0,0 0 0 0 0,1 0 0 0 0,0 0-1 0 0,1-1 1 0 0,0 0 0 0 0,0 0 0 0 0,0 0 0 0 0,1-1 0 0 0,1 0-1 0 0,-1 0 1 0 0,1-1 0 0 0,0 0 0 0 0,0 0 0 0 0,1-1-1 0 0,0 0 1 0 0,0-1 0 0 0,0 0 0 0 0,0 0 0 0 0,1-1 0 0 0,-1 0-1 0 0,1 0 1 0 0,0-1 0 0 0,0-1 0 0 0,0 0 0 0 0,6 0-55 0 0,2 0 125 0 0,0 0 1 0 0,0-2 0 0 0,0 0-1 0 0,0-1 1 0 0,0-1-1 0 0,0 0 1 0 0,-1-1-1 0 0,1-1 1 0 0,-1-1 0 0 0,0-1-1 0 0,-1 0 1 0 0,0-1-1 0 0,0-1 1 0 0,0 0-1 0 0,-1-1 1 0 0,-1-1 0 0 0,0 0-1 0 0,0-1 1 0 0,-1-1-1 0 0,0 0 1 0 0,-2-1 0 0 0,1 0-1 0 0,-2 0 1 0 0,4-6-126 0 0,-9 5 20 0 0,1 1 0 0 0,-2-1 0 0 0,0 0 0 0 0,-1-1 0 0 0,-1 1 1 0 0,0 0-1 0 0,-1-1 0 0 0,0 1 0 0 0,-2-13-20 0 0,1 22-66 0 0,0 1 0 0 0,-1 0 0 0 0,0-1 0 0 0,0 1 0 0 0,0 0 0 0 0,-1 0 0 0 0,1-1 0 0 0,-1 1 0 0 0,0 0 0 0 0,-1 1 0 0 0,1-1 0 0 0,-1 0 0 0 0,0 1 0 0 0,0-1 0 0 0,-1 1 0 0 0,1 0 0 0 0,-1 0 0 0 0,0 1 0 0 0,0-1 0 0 0,0 1 0 0 0,0-1 0 0 0,-1 1 0 0 0,0 1 0 0 0,1-1 0 0 0,-1 1 0 0 0,0-1-1 0 0,0 1 1 0 0,0 1 0 0 0,0-1 0 0 0,-3 0 66 0 0,-80-14-4674 0 0,6 13-6688 0 0,51 3 781 0 0</inkml:trace>
  <inkml:trace contextRef="#ctx0" brushRef="#br0" timeOffset="20559.815">2795 1705 8738 0 0,'0'0'2796'0'0,"0"0"-854"0"0,0 0-461 0 0,0 0 19 0 0,0 0 104 0 0,0 0 6 0 0,0 0-106 0 0,0 0-144 0 0,0 0-206 0 0,0 0-203 0 0,0 0-143 0 0,35 1-121 0 0,114 4-86 0 0,130-19 1611 0 0,304-27-620 0 0,-370 1-1457 0 0,-204 37-369 0 0,-18 3-193 0 0,-5 2-3138 0 0,4 0-6083 0 0,6 1-3048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45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0 328 3777 0 0,'0'0'4337'0'0,"0"0"-2267"0"0,0 0-1044 0 0,0 0-133 0 0,0 0 249 0 0,0 0 331 0 0,0 0 205 0 0,0 0-101 0 0,0 0-253 0 0,0 0-249 0 0,0 0-188 0 0,26 3-113 0 0,82 7-75 0 0,206-19 2383 0 0,38 5-3491 0 0,-351 4-127 0 0,-1 0-245 0 0,0 0-385 0 0,0 0-650 0 0,0 0-1432 0 0,0 0-3406 0 0,-2 0-4550 0 0</inkml:trace>
  <inkml:trace contextRef="#ctx0" brushRef="#br0" timeOffset="316.395">66 594 10738 0 0,'0'0'2091'0'0,"0"0"-392"0"0,0 0-297 0 0,0 0-100 0 0,0 0-79 0 0,0 0-139 0 0,0 0-231 0 0,0 0-234 0 0,0 0-113 0 0,0 0-9 0 0,0 0 50 0 0,0 0 44 0 0,0 0-50 0 0,19 0-51 0 0,145-4 758 0 0,132-36 12 0 0,-105 36-3179 0 0,-174 2 408 0 0,-1 0-5476 0 0,-14 2-4558 0 0</inkml:trace>
  <inkml:trace contextRef="#ctx0" brushRef="#br0" timeOffset="852.05">315 1 7834 0 0,'0'0'2700'0'0,"0"0"-1070"0"0,0 0-654 0 0,0 0-210 0 0,0 0 19 0 0,0 0 134 0 0,0 0 165 0 0,0 0 96 0 0,0 0-30 0 0,0 0-83 0 0,0 0-147 0 0,0 0-180 0 0,0 0-125 0 0,13 13-52 0 0,88 84 948 0 0,-44-55-961 0 0,1-2 0 0 0,2-4 0 0 0,1-1 0 0 0,46 16-550 0 0,-34-15 107 0 0,16 7 6 0 0,-88-43-110 0 0,0 1 0 0 0,1-1-1 0 0,-1 1 1 0 0,0-1-1 0 0,0 1 1 0 0,0-1-1 0 0,0 1 1 0 0,0 0 0 0 0,0 0-1 0 0,0-1 1 0 0,0 1-1 0 0,0 0 1 0 0,0 0 0 0 0,0 0-1 0 0,0 0 1 0 0,0 0-1 0 0,-1 0 1 0 0,1 0-1 0 0,0 0 1 0 0,-1 0 0 0 0,1 1-1 0 0,-1-1 1 0 0,1 0-1 0 0,-1 0 1 0 0,0 1-1 0 0,1-1 1 0 0,-1 0 0 0 0,0 0-1 0 0,0 1 1 0 0,0-1-1 0 0,0 0 1 0 0,0 1 0 0 0,0-1-1 0 0,0 0 1 0 0,-1 0-1 0 0,1 1 1 0 0,0-1-1 0 0,-1 0 1 0 0,1 0 0 0 0,-1 0-1 0 0,1 1 1 0 0,-1-1-1 0 0,1 0 1 0 0,-1 0 0 0 0,0 0-1 0 0,0 1-2 0 0,-8 9 33 0 0,0 0 1 0 0,-1 0-1 0 0,0-1 0 0 0,-1-1 1 0 0,0 1-1 0 0,-1-2 0 0 0,0 1 0 0 0,-5 1-33 0 0,-27 22 66 0 0,-190 111 512 0 0,211-129-478 0 0,19-12-93 0 0,-1 0 1 0 0,1 0 0 0 0,0 0 0 0 0,0 0-1 0 0,1 1 1 0 0,-1 0 0 0 0,0 0 0 0 0,1 0-1 0 0,0 0 1 0 0,0 0 0 0 0,0 1 0 0 0,0-1-1 0 0,0 1 1 0 0,1 0 0 0 0,-1 0 0 0 0,0 2-8 0 0,3-5-41 0 0,0-1 1 0 0,-1 1 0 0 0,1 0 0 0 0,0 0 0 0 0,0-1 0 0 0,0 1-1 0 0,0 0 1 0 0,0-1 0 0 0,0 1 0 0 0,0 0 0 0 0,0 0-1 0 0,0-1 1 0 0,0 1 0 0 0,0 0 0 0 0,0 0 0 0 0,0-1 0 0 0,1 1-1 0 0,-1 0 1 0 0,0-1 0 0 0,1 1 0 0 0,-1 0 0 0 0,0-1-1 0 0,1 1 1 0 0,-1 0 0 0 0,1-1 0 0 0,-1 1 0 0 0,1-1-1 0 0,-1 1 1 0 0,1-1 0 0 0,-1 1 0 0 0,1-1 0 0 0,0 1 0 0 0,-1-1-1 0 0,1 0 1 0 0,-1 1 0 0 0,1-1 0 0 0,0 0 0 0 0,0 0-1 0 0,-1 1 1 0 0,1-1 0 0 0,0 0 0 0 0,0 0 40 0 0,22 2-7037 0 0,-21-2 6076 0 0,7 0-11057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 0 0,'0'0'4980'0'0,"0"0"-2010"0"0,0 0-662 0 0,0 0-169 0 0,0 0-225 0 0,0 0-296 0 0,0 0-311 0 0,0 0-306 0 0,0 0-191 0 0,0 0-98 0 0,0 0-64 0 0,0 0-14 0 0,0 0-50 0 0,3 0-19 0 0,25 7 1889 0 0,107 15 1283 0 0,52-18-2941 0 0,-82-25-660 0 0,-121 24-3209 0 0,3 0-673 0 0,4 1-3429 0 0,5-4-4815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3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3404 273 6353 0 0,'0'0'2161'0'0,"0"0"-479"0"0,0 0-230 0 0,0 0-15 0 0,0 0-34 0 0,0 0-128 0 0,0 0-256 0 0,0 0-265 0 0,0 0-218 0 0,0 0-152 0 0,0 0-20 0 0,18 4 1391 0 0,106-4 1823 0 0,230-18-1651 0 0,-277 15-1506 0 0,-56 2-8523 0 0,-46 4-3866 0 0,19-2 5537 0 0</inkml:trace>
  <inkml:trace contextRef="#ctx0" brushRef="#br0" timeOffset="260.474">3408 454 10178 0 0,'0'0'1897'0'0,"0"0"-528"0"0,0 0-175 0 0,0 0 33 0 0,0 0 37 0 0,0 0 14 0 0,0 0-75 0 0,0 0-134 0 0,0 0-107 0 0,0 0-157 0 0,0 0-163 0 0,0 0-90 0 0,0 0-42 0 0,26 4-32 0 0,83 10-17 0 0,48-10 984 0 0,4-13-401 0 0,-84 3-1782 0 0,0 3-3751 0 0,-77 0-2420 0 0,0 3 3918 0 0,-2-1-8668 0 0</inkml:trace>
  <inkml:trace contextRef="#ctx0" brushRef="#br0" timeOffset="923.866">3697 16 8802 0 0,'0'0'2040'0'0,"0"0"-278"0"0,0 0-159 0 0,0 0-29 0 0,0 0 6 0 0,0 0-148 0 0,0 0-263 0 0,0 0-224 0 0,0 0-199 0 0,0 0-196 0 0,0 0-178 0 0,0 0-106 0 0,0 0-94 0 0,-7-3 5 0 0,-2-1-120 0 0,-8-4 260 0 0,28 19 408 0 0,186 143 2284 0 0,-168-125-2869 0 0,1-2 0 0 0,1-1 0 0 0,2-2 0 0 0,0-1 0 0 0,2-2 0 0 0,27 13-140 0 0,13 12 45 0 0,-111-10 389 0 0,-237 152-27 0 0,161-104-122 0 0,110-82-286 0 0,0-1 0 0 0,0 1 0 0 0,0 0 0 0 0,1-1 0 0 0,-1 1 0 0 0,1 0 0 0 0,-1 0 0 0 0,1 0 0 0 0,0 0-1 0 0,0 0 1 0 0,-1 0 0 0 0,1 1 0 0 0,1-1 0 0 0,-1 0 0 0 0,0 1 0 0 0,1-1 0 0 0,-1 0 0 0 0,1 1 0 0 0,0-1 0 0 0,-1 1 0 0 0,1-1 0 0 0,0 0 0 0 0,1 1 1 0 0,-1-2-69 0 0,4 1-3586 0 0,-1-1-7123 0 0,1-4-1148 0 0</inkml:trace>
  <inkml:trace contextRef="#ctx0" brushRef="#br0" timeOffset="5400.153">4809 56 4617 0 0,'0'0'3363'0'0,"0"0"-1113"0"0,0 0-520 0 0,0 0-2 0 0,0 0 61 0 0,0 0-45 0 0,0 0-177 0 0,0 0-272 0 0,0 0-284 0 0,0 0-234 0 0,0 0-174 0 0,0-7 2610 0 0,3 493-559 0 0,1-320-2542 0 0,-4-166-178 0 0,-1 0 1 0 0,1 0 0 0 0,0 0-1 0 0,0-1 1 0 0,0 1-1 0 0,-1 0 1 0 0,1 0 0 0 0,0 0-1 0 0,-1 0 1 0 0,1 0-1 0 0,0 0 1 0 0,0 0 0 0 0,-1 0-1 0 0,1 0 1 0 0,0 0-1 0 0,-1 0 1 0 0,1 0 0 0 0,0 0-1 0 0,0 0 1 0 0,-1 0-1 0 0,1 0 1 0 0,0 0 0 0 0,0 0-1 0 0,-1 0 1 0 0,1 0-1 0 0,0 1 66 0 0,-7-47-4393 0 0,6 15-5865 0 0,1 23-987 0 0</inkml:trace>
  <inkml:trace contextRef="#ctx0" brushRef="#br0" timeOffset="5947.072">4520 123 4457 0 0,'0'0'2528'0'0,"0"0"-464"0"0,0 0-171 0 0,0 0 41 0 0,0 0 17 0 0,0 0-160 0 0,0 0-245 0 0,0 0-271 0 0,0 0-228 0 0,0 0-182 0 0,0 0-122 0 0,0 0-64 0 0,0 0-78 0 0,-11-3-50 0 0,-31-7-53 0 0,32 8-80 0 0,10 2-75 0 0,0 0-78 0 0,0 0-65 0 0,41-15 886 0 0,28 5-243 0 0,0 2 0 0 0,0 4-1 0 0,59 4-842 0 0,-81 0 185 0 0,277 4 628 0 0,-317-8-832 0 0,-8 4-87 0 0,-2 0-1063 0 0,2 0-7754 0 0,1 0-2975 0 0</inkml:trace>
  <inkml:trace contextRef="#ctx0" brushRef="#br0" timeOffset="7495.374">5254 428 12059 0 0,'0'0'2267'0'0,"0"0"-491"0"0,0 0-325 0 0,0 0-80 0 0,0 0-88 0 0,0 0-141 0 0,0 0-232 0 0,0 0-280 0 0,0 0-245 0 0,0 0-119 0 0,0 0-16 0 0,0 0 54 0 0,0 0 82 0 0,9 0 27 0 0,204 0 2004 0 0,-124-7-2350 0 0,-89 7-265 0 0,0 0-126 0 0,0 0-251 0 0,0 0-480 0 0,-1 0-6063 0 0,0 0-4780 0 0</inkml:trace>
  <inkml:trace contextRef="#ctx0" brushRef="#br0" timeOffset="8130.847">5514 719 10274 0 0,'0'0'1879'0'0,"0"0"-302"0"0,0 0 31 0 0,0 0 100 0 0,0 0-75 0 0,0 0-260 0 0,0 0-358 0 0,0 0-315 0 0,0 0-154 0 0,0 0-78 0 0,0 0-41 0 0,0 0 14 0 0,0 0 39 0 0,5-15-38 0 0,54-114 914 0 0,-52 117-1227 0 0,16-30 59 0 0,1 0 0 0 0,2 2 0 0 0,2 1 0 0 0,2 1-1 0 0,1 1 1 0 0,2 2 0 0 0,14-11-188 0 0,34-13 64 0 0,-81 122-126 0 0,-14-16 55 0 0,7-29 14 0 0,1 1 1 0 0,1 0 0 0 0,1 0-1 0 0,1 0 1 0 0,0 0 0 0 0,1 1-1 0 0,1-1 1 0 0,2 14-8 0 0,0-32 0 0 0,0 1 0 0 0,1-1 0 0 0,-1 0 1 0 0,1 0-1 0 0,-1 1 0 0 0,1-1 0 0 0,-1 0 0 0 0,1 0 0 0 0,0 0 0 0 0,0-1 0 0 0,0 1 0 0 0,-1 0 1 0 0,1-1-1 0 0,0 1 0 0 0,0-1 0 0 0,0 0 0 0 0,0 1 0 0 0,0-1 0 0 0,0 0 0 0 0,0 0 0 0 0,0 0 0 0 0,0 0 1 0 0,-1-1-1 0 0,1 1 0 0 0,0-1 0 0 0,0 1 0 0 0,0-1 0 0 0,0 1 0 0 0,0-1 0 0 0,-1 0 0 0 0,1 0 0 0 0,0 0 1 0 0,-1 0-1 0 0,1 0 0 0 0,-1 0 0 0 0,1-1 0 0 0,-1 1 0 0 0,1 0 0 0 0,-1-1 0 0 0,35-29 21 0 0,-2-2 0 0 0,-1-1 0 0 0,-2-1 0 0 0,23-35-21 0 0,47-18 48 0 0,-98 142-190 0 0,-23 12 111 0 0,15-56-69 0 0,1 1 1 0 0,0 0 0 0 0,1 0 0 0 0,0 0 0 0 0,1 0-1 0 0,0 0 1 0 0,1 0 0 0 0,0 1 0 0 0,1-1-1 0 0,0 0 1 0 0,0 1 0 0 0,3 10 99 0 0,12 1-1856 0 0,-6-16-2243 0 0,-4-3-308 0 0,-1 0-7189 0 0</inkml:trace>
  <inkml:trace contextRef="#ctx0" brushRef="#br0" timeOffset="8605.854">6307 572 6497 0 0,'0'0'2601'0'0,"0"0"-369"0"0,0 0-167 0 0,0 0-134 0 0,0 0-285 0 0,0 0-346 0 0,0 0-381 0 0,0 0-311 0 0,0 0-192 0 0,0 0-108 0 0,0 0 7 0 0,0 0 14 0 0,0 0 17 0 0,3-2-6 0 0,75-29 1020 0 0,-6 23-202 0 0,-71 10-1119 0 0,0-1 0 0 0,0 1 1 0 0,0-1-1 0 0,0 1 0 0 0,0-1 1 0 0,-1 1-1 0 0,1 0 1 0 0,0 0-1 0 0,-1-1 0 0 0,0 1 1 0 0,1 0-1 0 0,-1 0 1 0 0,0-1-1 0 0,0 1 0 0 0,0 0 1 0 0,0 0-1 0 0,0 0 0 0 0,0-1 1 0 0,-1 1-1 0 0,1 0 1 0 0,0 0-1 0 0,-1-1 0 0 0,0 1 1 0 0,1 0-1 0 0,-1-1 1 0 0,0 1-1 0 0,0-1 0 0 0,0 1 1 0 0,0-1-1 0 0,0 1 0 0 0,0-1 1 0 0,-1 1-40 0 0,-36 37 333 0 0,29-31-282 0 0,1-1 0 0 0,0 1 0 0 0,1 1 0 0 0,-1 0 0 0 0,1 0 0 0 0,1 0 0 0 0,0 1 0 0 0,0 0 0 0 0,-3 9-51 0 0,8-18 2 0 0,0 1 0 0 0,1 0 1 0 0,-1 0-1 0 0,0 0 0 0 0,1 0 0 0 0,-1 0 1 0 0,1-1-1 0 0,0 1 0 0 0,0 0 0 0 0,-1 0 1 0 0,1 0-1 0 0,1 0 0 0 0,-1 0 0 0 0,0 0 1 0 0,0 0-1 0 0,1 0 0 0 0,-1 0 0 0 0,1 0 1 0 0,-1 0-1 0 0,1-1 0 0 0,0 1 0 0 0,0 0 0 0 0,0 0 1 0 0,0-1-1 0 0,0 1 0 0 0,0 0 0 0 0,1-1 1 0 0,-1 1-1 0 0,0-1 0 0 0,1 0 0 0 0,-1 1 1 0 0,1-1-1 0 0,-1 0 0 0 0,1 0 0 0 0,0 0 1 0 0,-1 0-1 0 0,1 0 0 0 0,0-1 0 0 0,0 1 1 0 0,0 0-1 0 0,0-1 0 0 0,0 1 0 0 0,-1-1 1 0 0,1 0-1 0 0,0 0 0 0 0,0 1 0 0 0,0-1 0 0 0,0-1 1 0 0,0 1-1 0 0,1 0-2 0 0,83-20-1412 0 0,-62 4-3082 0 0,-1-6-5303 0 0,-14 14-1035 0 0</inkml:trace>
  <inkml:trace contextRef="#ctx0" brushRef="#br0" timeOffset="9114.728">6747 266 8746 0 0,'0'0'2408'0'0,"0"0"-442"0"0,0 0-252 0 0,0 0-217 0 0,0 0-172 0 0,0 0-197 0 0,0 0-174 0 0,0 0-166 0 0,0 0-164 0 0,0 0-109 0 0,0 0-107 0 0,0 0-78 0 0,0 0-55 0 0,-30 28-41 0 0,-92 89-38 0 0,80-61 13 0 0,41-47-168 0 0,0-7-33 0 0,0 0 0 0 0,0 1-1 0 0,0-1 1 0 0,0 0-1 0 0,1 1 1 0 0,-1-1-1 0 0,1 0 1 0 0,0 1 0 0 0,0-1-1 0 0,0 0 1 0 0,0 1-1 0 0,0-1 1 0 0,0 1 0 0 0,0-1-1 0 0,1 0 1 0 0,-1 1-1 0 0,1-1 1 0 0,0 0 0 0 0,0 1-1 0 0,0-1 1 0 0,0 0-1 0 0,0 0 1 0 0,0 0 0 0 0,0 0-1 0 0,1 0 1 0 0,-1 0-1 0 0,1 0 1 0 0,-1 0 0 0 0,1-1-1 0 0,0 1 1 0 0,0-1-1 0 0,0 1 1 0 0,0-1 0 0 0,0 0-1 0 0,0 1 1 0 0,0-1-1 0 0,0 0 1 0 0,1 0 0 0 0,-1-1-1 0 0,0 1 1 0 0,0 0-1 0 0,1-1 1 0 0,-1 0 0 0 0,1 1-1 0 0,-1-1 1 0 0,2 0-8 0 0,64-14 620 0 0,-57 9-519 0 0,0-1 1 0 0,0 0-1 0 0,-1-1 0 0 0,0 0 1 0 0,-1 0-1 0 0,1-1 0 0 0,-1 0 1 0 0,-1-1-1 0 0,1 0 0 0 0,-1-1-101 0 0,-1 0 67 0 0,1-1 0 0 0,1 2 0 0 0,-1-1 0 0 0,1 1-1 0 0,1 0 1 0 0,0 1 0 0 0,0 0 0 0 0,1 1 0 0 0,0 0-1 0 0,0 0 1 0 0,12-4-67 0 0,-13 37 220 0 0,-24 144 366 0 0,-70 355-582 0 0,81-517-18 0 0,0 0 0 0 0,0 0 0 0 0,0-1 0 0 0,-1 1 1 0 0,0-1-1 0 0,0 1 0 0 0,-1-1 0 0 0,0 0 0 0 0,0-1 0 0 0,-1 1 1 0 0,0-1-1 0 0,0 0 0 0 0,-1-1 0 0 0,1 1 0 0 0,-1-1 1 0 0,0-1-1 0 0,0 1 0 0 0,-1-1 0 0 0,1 0 0 0 0,-1-1 0 0 0,0 0 1 0 0,0 0-1 0 0,0-1 0 0 0,-1 0 0 0 0,1 0 0 0 0,0-1 0 0 0,-1 0 1 0 0,1 0-1 0 0,-1-1 0 0 0,-6-1 14 0 0,12-1-1 0 0,0 1 0 0 0,0-1 0 0 0,1 0 0 0 0,-1 0-1 0 0,1-1 1 0 0,0 1 0 0 0,0 0 0 0 0,0-1 0 0 0,0 1 0 0 0,0-1 0 0 0,0 0 0 0 0,1 0-1 0 0,-1 0 1 0 0,1 0 0 0 0,0 0 0 0 0,0 0 0 0 0,0 0 0 0 0,0 0 0 0 0,0 0 0 0 0,1 0 0 0 0,0 0-1 0 0,-1-1 1 0 0,1 1 0 0 0,0 0 0 0 0,0 0 0 0 0,1-1 0 0 0,-1 1 0 0 0,1 0 0 0 0,0 0-1 0 0,0 0 1 0 0,0 0 0 0 0,0 0 0 0 0,0 0 0 0 0,0 0 0 0 0,1 0 0 0 0,0 0 0 0 0,0 0 1 0 0,104-155-1962 0 0,-83 126-2298 0 0,-13 19-1277 0 0,0 0-6789 0 0</inkml:trace>
  <inkml:trace contextRef="#ctx0" brushRef="#br0" timeOffset="9414.334">7091 325 13819 0 0,'0'0'1791'0'0,"0"0"-483"0"0,0 0-83 0 0,0 0 112 0 0,0 0 17 0 0,0 0-135 0 0,0 0-190 0 0,0 0-201 0 0,0 0-178 0 0,0 0-129 0 0,0 0-90 0 0,0 0-107 0 0,28-5-64 0 0,84-18-44 0 0,33 4 270 0 0,-126 18-1353 0 0,-26 9-3678 0 0,-11-1-5525 0 0,14-3-1246 0 0</inkml:trace>
  <inkml:trace contextRef="#ctx0" brushRef="#br0" timeOffset="9663.715">7060 531 9146 0 0,'0'0'2665'0'0,"0"0"-569"0"0,0 0-261 0 0,0 0-181 0 0,0 0-206 0 0,0 0-133 0 0,0 0-165 0 0,0 0-189 0 0,0 0-185 0 0,34-1-181 0 0,109-6-167 0 0,-48-14 51 0 0,-69 10-399 0 0,85-30-895 0 0,-66 20-7552 0 0,-35 16-3134 0 0</inkml:trace>
  <inkml:trace contextRef="#ctx0" brushRef="#br0" timeOffset="9931.984">7793 137 11995 0 0,'0'0'2263'0'0,"0"0"-718"0"0,0 0-343 0 0,0 0-108 0 0,0 0-66 0 0,0 0-89 0 0,0 0-153 0 0,0 0-171 0 0,0 0-115 0 0,0 0-80 0 0,0 0-58 0 0,0 0-54 0 0,-27 32-60 0 0,-83 97-39 0 0,68-60 21 0 0,39-56-185 0 0,1-8-18 0 0,0 1 1 0 0,0-1-1 0 0,0 1 1 0 0,1-1-1 0 0,0 1 0 0 0,0 0 1 0 0,0 0-1 0 0,1 0 1 0 0,-1 0-1 0 0,2 0 0 0 0,-1-1 1 0 0,0 1-1 0 0,1 0 0 0 0,0 0 1 0 0,1 0-1 0 0,-1-1 1 0 0,1 1-1 0 0,0-1 0 0 0,1 1 1 0 0,-1-1-1 0 0,1 0 1 0 0,0 0-1 0 0,0 0 0 0 0,1 0 1 0 0,0 0-1 0 0,-1-1 1 0 0,1 0-1 0 0,1 0 0 0 0,-1 0 1 0 0,1 0-1 0 0,-1-1 0 0 0,1 1 1 0 0,0-1-1 0 0,0 0 1 0 0,1-1-1 0 0,-1 1 0 0 0,1-1 1 0 0,-1 0-1 0 0,1-1 1 0 0,-1 1-1 0 0,1-1 0 0 0,0 0 1 0 0,0 0-28 0 0,3-1 137 0 0,-2 0-19 0 0,-1 1-1 0 0,1-1 1 0 0,-1 0 0 0 0,1-1-1 0 0,-1 0 1 0 0,1 0 0 0 0,-1 0-1 0 0,1-1 1 0 0,-1 0 0 0 0,0 0-1 0 0,0-1 1 0 0,0 1-1 0 0,0-1 1 0 0,3-2-118 0 0,2-4 52 0 0,-1 0-1 0 0,0-1 1 0 0,0 0 0 0 0,-1 0 0 0 0,0-1-1 0 0,-1 0 1 0 0,0-1 0 0 0,-1 1-1 0 0,0-2 1 0 0,-1 1 0 0 0,-1-1-1 0 0,0 0 1 0 0,0 0 0 0 0,-1 0 0 0 0,-1 0-1 0 0,0-1 1 0 0,-1 0 0 0 0,0 1-1 0 0,-2-1 1 0 0,1 0 0 0 0,-1 0 0 0 0,-1 0-1 0 0,-1 0 1 0 0,0 1 0 0 0,-1-1-1 0 0,-2-7-51 0 0,3 16-163 0 0,1 0 0 0 0,-1 0 0 0 0,-1 0 0 0 0,1 0 0 0 0,-1 0 0 0 0,0 1 0 0 0,0 0-1 0 0,0-1 1 0 0,0 1 0 0 0,-1 0 0 0 0,0 0 0 0 0,1 1 0 0 0,-2-1 0 0 0,1 1 0 0 0,0 0-1 0 0,-1 0 1 0 0,1 0 0 0 0,-1 1 0 0 0,0 0 0 0 0,0-1 0 0 0,0 2 0 0 0,0-1 0 0 0,0 1 0 0 0,0-1-1 0 0,0 1 1 0 0,-1 1 0 0 0,1-1 0 0 0,0 1 0 0 0,-2 0 163 0 0,-16 0-5384 0 0,5 0-6620 0 0</inkml:trace>
  <inkml:trace contextRef="#ctx0" brushRef="#br0" timeOffset="10199.809">7443 307 14707 0 0,'0'0'3894'0'0,"0"0"-1439"0"0,0 0-691 0 0,0 0-203 0 0,0 0-247 0 0,0 0-234 0 0,32-6-193 0 0,102-16-178 0 0,15 16 986 0 0,60 21-1014 0 0,-181-13-1082 0 0,109 3 384 0 0,-51-15-6754 0 0,-75 6-5537 0 0</inkml:trace>
  <inkml:trace contextRef="#ctx0" brushRef="#br0" timeOffset="15193.13">378 1393 6689 0 0,'0'0'2681'0'0,"0"0"-190"0"0,0 0-182 0 0,0 0-172 0 0,0 0-229 0 0,0 0-275 0 0,0 0-302 0 0,0 0-291 0 0,0 0-247 0 0,0 0-196 0 0,0 0-130 0 0,0 0-91 0 0,0 0-8 0 0,-2 2 56 0 0,-16 115 1337 0 0,15-71-1489 0 0,-22 355 650 0 0,-1-154-924 0 0,24-229-417 0 0,0-24-1344 0 0,2-35-2149 0 0,0 33 3494 0 0,0-42-5320 0 0,0 17-4298 0 0,0 17 4125 0 0</inkml:trace>
  <inkml:trace contextRef="#ctx0" brushRef="#br0" timeOffset="15459.696">0 1474 3153 0 0,'0'0'2077'0'0,"0"0"-83"0"0,0 0 71 0 0,0 0 47 0 0,0 0-13 0 0,0 0-130 0 0,0 0-356 0 0,0 0-352 0 0,0 0-311 0 0,0 0-235 0 0,0 0-167 0 0,0 0-98 0 0,0 0-39 0 0,1-6 26 0 0,-1 5-435 0 0,0-1 48 0 0,0 1 1 0 0,0-1-1 0 0,0 1 0 0 0,0-1 1 0 0,0 1-1 0 0,0-1 0 0 0,1 1 1 0 0,-1 0-1 0 0,1-1 0 0 0,-1 1 1 0 0,1-1-1 0 0,-1 1 0 0 0,1 0 0 0 0,0 0 1 0 0,0-1-1 0 0,0 1 0 0 0,0 0 1 0 0,0 0-1 0 0,0 0 0 0 0,0 0 1 0 0,0 0-1 0 0,0 0 0 0 0,0 0 1 0 0,0 0-1 0 0,1 0 0 0 0,-1 1 1 0 0,0-1-1 0 0,1 0 0 0 0,-1 1 1 0 0,0-1-1 0 0,1 1 0 0 0,-1-1 1 0 0,1 1-1 0 0,-1 0 0 0 0,1 0 1 0 0,0 0-51 0 0,351-56 4013 0 0,-55 34-3868 0 0,-264 33-1160 0 0,-26-3-2380 0 0,-2 2-4542 0 0,-4-6-4445 0 0</inkml:trace>
  <inkml:trace contextRef="#ctx0" brushRef="#br0" timeOffset="15866.14">893 1790 10562 0 0,'0'0'2427'0'0,"0"0"-685"0"0,0 0-534 0 0,0 0-234 0 0,0 0-118 0 0,0 0-36 0 0,0 0 90 0 0,0 0 18 0 0,0 0-9 0 0,0 0-51 0 0,0 0-176 0 0,0 0-124 0 0,17 1-58 0 0,109 9 993 0 0,-125-9-1469 0 0,31 5 380 0 0,-1 0 0 0 0,1-2-1 0 0,-1-2 1 0 0,1-1 0 0 0,0-1-1 0 0,4-2-413 0 0,-28 0-135 0 0,0 0 0 0 0,-1 0 0 0 0,1-1 0 0 0,0 0 0 0 0,-1-1 0 0 0,0 1 0 0 0,0-2 0 0 0,0 1 0 0 0,0-1 0 0 0,-1 0 0 0 0,4-3 135 0 0,-8 2-5823 0 0,-2 4 3098 0 0,0 2-9204 0 0</inkml:trace>
  <inkml:trace contextRef="#ctx0" brushRef="#br0" timeOffset="16111.827">891 2030 12611 0 0,'0'0'1903'0'0,"0"0"-580"0"0,0 0-214 0 0,0 0 176 0 0,0 0 100 0 0,0 0-94 0 0,0 0-189 0 0,0 0-199 0 0,0 0-141 0 0,0 0-115 0 0,36 0-117 0 0,113-2-110 0 0,-47-19 116 0 0,31-18-442 0 0,-75 28-4114 0 0,-47 10-3326 0 0,-5 1-5077 0 0</inkml:trace>
  <inkml:trace contextRef="#ctx0" brushRef="#br0" timeOffset="17783.981">1526 2350 1984 0 0,'0'0'2250'0'0,"0"0"-223"0"0,0 0 82 0 0,0 0 151 0 0,0 0-22 0 0,0 0-227 0 0,0 0-377 0 0,0 0-379 0 0,0 0-270 0 0,0 0-155 0 0,0 0-47 0 0,0 0 1 0 0,0 0 3 0 0,-2 2-27 0 0,-9 2 629 0 0,11-25 305 0 0,0 7-1579 0 0,3-3 7 0 0,0 1 1 0 0,0 0-1 0 0,2 0 1 0 0,0 1-1 0 0,1-1 1 0 0,0 1 0 0 0,1 0-1 0 0,1 1 1 0 0,0 0-1 0 0,8-10-122 0 0,9-17 120 0 0,15-31-9 0 0,4 2 0 0 0,3 2 0 0 0,46-51-111 0 0,-4 35 222 0 0,-80 98-214 0 0,-17 319 407 0 0,25-240-456 0 0,-17-92 41 0 0,1 0 0 0 0,-1 0 0 0 0,0 0 0 0 0,1 0 0 0 0,-1 0 0 0 0,1 0-1 0 0,-1 0 1 0 0,1-1 0 0 0,0 1 0 0 0,-1 0 0 0 0,1 0 0 0 0,0-1 0 0 0,0 1 0 0 0,-1 0 0 0 0,1-1 0 0 0,0 1 0 0 0,0-1 0 0 0,0 1 0 0 0,0-1 0 0 0,0 1 0 0 0,0-1 0 0 0,0 0 0 0 0,0 1 0 0 0,0-1 0 0 0,0 0 0 0 0,0 0 0 0 0,0 0 0 0 0,0 0 0 0 0,0 0 0 0 0,0 0 0 0 0,0 0 0 0 0,0 0 0 0 0,0 0 0 0 0,0 0 0 0 0,0 0 0 0 0,0-1 0 0 0,0 1 0 0 0,0 0 0 0 0,0-1 0 0 0,0 1-1 0 0,0-1 1 0 0,-1 1 0 0 0,1-1 0 0 0,0 1 0 0 0,0-1 0 0 0,0 0 0 0 0,38-33 7 0 0,77-134 112 0 0,-107 155-120 0 0,21-30 13 0 0,1 1-1 0 0,2 2 1 0 0,2 1-1 0 0,2 2 1 0 0,1 1-1 0 0,2 2 1 0 0,27-17-12 0 0,-52 41 5 0 0,52-17 19 0 0,-60 64 41 0 0,-7-9 16 0 0,-2 0-1 0 0,-1 0 0 0 0,-1-1 0 0 0,-1 0 1 0 0,-1 1-1 0 0,-3 1-80 0 0,-20 147 284 0 0,28-147-285 0 0,10 67-246 0 0,-8-95 143 0 0,13-31-6948 0 0,-10 20 1449 0 0,2 2-6166 0 0</inkml:trace>
  <inkml:trace contextRef="#ctx0" brushRef="#br0" timeOffset="18294.898">2622 2037 6601 0 0,'0'0'2446'0'0,"0"0"-367"0"0,0 0-118 0 0,0 0-83 0 0,0 0-178 0 0,0 0-270 0 0,0 0-382 0 0,0 0-352 0 0,0 0-213 0 0,0 0-43 0 0,0 0 27 0 0,0 0 42 0 0,5 1 16 0 0,54-9 1042 0 0,51-3 334 0 0,-109 11-1874 0 0,0 1-1 0 0,0-1 1 0 0,0 0 0 0 0,0 1 0 0 0,0-1 0 0 0,0 1-1 0 0,0-1 1 0 0,0 1 0 0 0,0-1 0 0 0,-1 1 0 0 0,1-1-1 0 0,0 1 1 0 0,0 0 0 0 0,-1-1 0 0 0,1 1 0 0 0,0 0-1 0 0,-1 0 1 0 0,1 0 0 0 0,0 0 0 0 0,-1 0 0 0 0,1-1-1 0 0,-1 1 1 0 0,0 0 0 0 0,1 0 0 0 0,-1 0-1 0 0,0 0 1 0 0,1 0 0 0 0,-1 0 0 0 0,0 0 0 0 0,0 1-1 0 0,0-1 1 0 0,0 0 0 0 0,0 0 0 0 0,0 0 0 0 0,0 0-1 0 0,0 0 1 0 0,-1 0 0 0 0,1 0 0 0 0,0 0 0 0 0,-1 0-1 0 0,1 0 1 0 0,-1 0 0 0 0,1 0 0 0 0,-1-1 0 0 0,1 1-1 0 0,-1 1-26 0 0,-29 40 518 0 0,-2-11-285 0 0,26-28-200 0 0,0 1 0 0 0,0 1 1 0 0,1-1-1 0 0,-1 1 1 0 0,1 0-1 0 0,0 0 0 0 0,1 1 1 0 0,-1-1-1 0 0,1 1 1 0 0,0 0-1 0 0,0 0 1 0 0,1 0-1 0 0,0 1 0 0 0,0-1 1 0 0,1 1-1 0 0,-1 0 1 0 0,1 0-1 0 0,1 0 0 0 0,-1 0 1 0 0,1 0-1 0 0,1 0 1 0 0,-1 0-1 0 0,1 7-33 0 0,3-11 13 0 0,0 0 0 0 0,0 0-1 0 0,0 0 1 0 0,1-1 0 0 0,-1 1 0 0 0,1-1-1 0 0,-1 0 1 0 0,1 0 0 0 0,0 0 0 0 0,0-1-1 0 0,0 1 1 0 0,0-1 0 0 0,0 0 0 0 0,0 0-1 0 0,0 0 1 0 0,0-1 0 0 0,1 1 0 0 0,-1-1-1 0 0,0 0 1 0 0,0 0 0 0 0,1-1 0 0 0,-1 1-1 0 0,0-1 1 0 0,0 0 0 0 0,1 0-13 0 0,82-33-388 0 0,-53 13-3593 0 0,-16 11-1031 0 0,-12 6-7278 0 0</inkml:trace>
  <inkml:trace contextRef="#ctx0" brushRef="#br0" timeOffset="19036.837">3454 1750 14539 0 0,'0'0'1648'0'0,"0"0"-346"0"0,0 0-67 0 0,0 0 0 0 0,0 0-37 0 0,0 0-102 0 0,0 0-179 0 0,0 0-199 0 0,0 0-170 0 0,0 0-113 0 0,0 0-87 0 0,0 0-68 0 0,0 0-60 0 0,-26-4-44 0 0,-80-9-40 0 0,53 25 8 0 0,46-6-115 0 0,-1-1-23 0 0,0 0 0 0 0,0 1-1 0 0,0 1 1 0 0,1-1-1 0 0,0 1 1 0 0,1 0 0 0 0,-1 1-1 0 0,1-1 1 0 0,1 1 0 0 0,-1 1-1 0 0,2-1 1 0 0,-1 1 0 0 0,1 0-1 0 0,0 0 1 0 0,1 0-1 0 0,0 0 1 0 0,0 1 0 0 0,1-1-1 0 0,0 1 1 0 0,1-1 0 0 0,0 1-1 0 0,1 9-5 0 0,-1-16 1 0 0,0-1 1 0 0,1 1-1 0 0,0 0 0 0 0,0 0 0 0 0,0 0 0 0 0,0 0 0 0 0,0 0 1 0 0,0 0-1 0 0,1 0 0 0 0,0 0 0 0 0,-1 0 0 0 0,1 0 0 0 0,0 0 1 0 0,0-1-1 0 0,1 1 0 0 0,-1 0 0 0 0,1-1 0 0 0,-1 1 0 0 0,1-1 0 0 0,0 1 1 0 0,0-1-1 0 0,0 0 0 0 0,0 0 0 0 0,0 0 0 0 0,0 0 0 0 0,1 0 1 0 0,-1 0-1 0 0,1-1 0 0 0,-1 1 0 0 0,1-1 0 0 0,0 0 0 0 0,-1 0 1 0 0,1 0-1 0 0,0 0 0 0 0,0 0 0 0 0,0 0 0 0 0,0-1 0 0 0,0 1-1 0 0,7-3 66 0 0,0-1-1 0 0,-1 0 0 0 0,1-1 1 0 0,-1 0-1 0 0,0 0 0 0 0,1-1 1 0 0,-2 0-1 0 0,1 0 0 0 0,-1-1 1 0 0,0 0-1 0 0,0-1 0 0 0,0 0 1 0 0,-1 0-1 0 0,0 0 1 0 0,-1-1-1 0 0,0 0 0 0 0,2-3-65 0 0,24-24 195 0 0,18-24 73 0 0,-42 47-236 0 0,0 1 1 0 0,1 0-1 0 0,1 1 1 0 0,0 0 0 0 0,0 0-1 0 0,1 1 1 0 0,0 0 0 0 0,0 1-1 0 0,2 0-32 0 0,62-15 144 0 0,-74 24-139 0 0,1 1-1 0 0,0-1 1 0 0,0 1-1 0 0,-1-1 1 0 0,1 1 0 0 0,0 0-1 0 0,-1 0 1 0 0,0 0-1 0 0,1-1 1 0 0,-1 1-1 0 0,0 0 1 0 0,0 1-1 0 0,0-1 1 0 0,0 0-1 0 0,-1 0 1 0 0,1 0-1 0 0,-1 1 1 0 0,1-1-1 0 0,-1 0 1 0 0,0 0-1 0 0,1 1 1 0 0,-1 0-5 0 0,0 0 15 0 0,2 186 116 0 0,-4-165-123 0 0,-13 109-20 0 0,-6-1 0 0 0,-17 48 12 0 0,30-138-3 0 0,-2-1 0 0 0,-2-1 0 0 0,-1 1 0 0 0,-3-2 0 0 0,-15 30 3 0 0,20-54-5 0 0,0-1 0 0 0,0 0-1 0 0,-1-1 1 0 0,-1 0 0 0 0,-1-1 0 0 0,1 0-1 0 0,-2-2 1 0 0,1 1 0 0 0,-2-2 0 0 0,1 0-1 0 0,-1-1 1 0 0,-1 0 0 0 0,1-1 0 0 0,-16 4 5 0 0,-26-7-18 0 0,57-6 16 0 0,-1 1 0 0 0,0-1 0 0 0,1 0 0 0 0,-1 0-1 0 0,1 0 1 0 0,-1 0 0 0 0,1 0 0 0 0,0 0 0 0 0,0 0 0 0 0,0 0-1 0 0,0 0 1 0 0,0-1 0 0 0,1 1 0 0 0,-1 0 0 0 0,1-1-1 0 0,-1 1 1 0 0,1 0 0 0 0,0-1 0 0 0,0 1 0 0 0,0-1-1 0 0,0 1 1 0 0,0 0 0 0 0,1-1 0 0 0,-1 1 0 0 0,1 0-1 0 0,-1-1 1 0 0,1 1 0 0 0,0 0 2 0 0,51-106-59 0 0,-31 75 87 0 0,103-149 22 0 0,-5 53-341 0 0,-56 90-1381 0 0,-35 26-4762 0 0,-22 9-5480 0 0</inkml:trace>
  <inkml:trace contextRef="#ctx0" brushRef="#br0" timeOffset="19751.981">4715 1249 7098 0 0,'0'0'1811'0'0,"0"0"-191"0"0,0 0 54 0 0,0 0 82 0 0,0 0-22 0 0,0 0-146 0 0,0 0-266 0 0,0 0-247 0 0,0 0-183 0 0,0 0-127 0 0,0 0-126 0 0,0 0-118 0 0,0 0-56 0 0,-18-2-59 0 0,-55-6-2 0 0,39 20 254 0 0,29-6-490 0 0,-13 14 141 0 0,0 1 0 0 0,2 1 1 0 0,0 1-1 0 0,1 0 0 0 0,1 1 0 0 0,2 0 1 0 0,0 1-1 0 0,2 0 0 0 0,-5 18-309 0 0,2-3 169 0 0,3 0 0 0 0,0 0 0 0 0,3 1 0 0 0,1 1 0 0 0,2-1-1 0 0,2 1 1 0 0,2-1 0 0 0,3 15-169 0 0,1-25 71 0 0,2-1-1 0 0,1 0 1 0 0,2 0-1 0 0,0-1 1 0 0,2 0 0 0 0,2 0-1 0 0,0-1 1 0 0,2-1-1 0 0,1 0 1 0 0,1-1-1 0 0,1-1 1 0 0,6 5-71 0 0,22 18 31 0 0,-35-81-2876 0 0,1 4-252 0 0,-4 11-3041 0 0,-3 6-5821 0 0</inkml:trace>
  <inkml:trace contextRef="#ctx0" brushRef="#br0" timeOffset="20163.78">4860 1621 10722 0 0,'0'0'2777'0'0,"0"0"-583"0"0,0 0-453 0 0,0 0-268 0 0,0 0-212 0 0,0 0-214 0 0,0 0-223 0 0,0 0-213 0 0,0 0-151 0 0,0 0-44 0 0,0 0 47 0 0,0 0 68 0 0,6-2-10 0 0,178-28 1712 0 0,-35 33-1601 0 0,-147-3-627 0 0,1 1 1 0 0,-1-1-1 0 0,1 1 1 0 0,-1 0-1 0 0,1 0 1 0 0,-1 0-1 0 0,1 0 0 0 0,-1 0 1 0 0,0 1-1 0 0,0-1 1 0 0,0 1-1 0 0,0 0 1 0 0,0-1-1 0 0,0 1 1 0 0,0 0-1 0 0,-1 0 0 0 0,1 0 1 0 0,0 0-1 0 0,-1 0 1 0 0,0 1-1 0 0,0-1 1 0 0,1 0-1 0 0,-1 1 1 0 0,0-1-1 0 0,-1 1 0 0 0,1-1 1 0 0,0 1-1 0 0,-1-1 1 0 0,0 1-1 0 0,1 0 1 0 0,-1-1-1 0 0,0 1 1 0 0,0-1-1 0 0,-1 1 0 0 0,1 0 1 0 0,0-1-1 0 0,-1 1 1 0 0,0-1-1 0 0,1 1 1 0 0,-1-1-1 0 0,0 1 0 0 0,0-1 1 0 0,0 0-1 0 0,-1 0 1 0 0,1 1-1 0 0,-1-1 1 0 0,1 0-1 0 0,-1 0 1 0 0,0 0-1 0 0,-1 1-5 0 0,-195 229 208 0 0,193-225-206 0 0,0 1-1 0 0,1 0 1 0 0,0 0-1 0 0,0 0 1 0 0,1 0-1 0 0,0 1 1 0 0,0 0-1 0 0,1-1 1 0 0,1 1-1 0 0,-1 0 1 0 0,1 0-1 0 0,1 0 1 0 0,-1 0-1 0 0,2 1-1 0 0,0-5 7 0 0,1-1 0 0 0,0 1-1 0 0,1-1 1 0 0,-1 0-1 0 0,1 0 1 0 0,0 0 0 0 0,0 0-1 0 0,0 0 1 0 0,0-1-1 0 0,1 0 1 0 0,-1 1-1 0 0,1-1 1 0 0,0 0 0 0 0,0-1-1 0 0,0 1 1 0 0,0-1-1 0 0,1 0 1 0 0,-1 0 0 0 0,1 0-1 0 0,-1 0 1 0 0,1-1-1 0 0,0 0 1 0 0,-1 0-1 0 0,1 0 1 0 0,0-1 0 0 0,0 1-1 0 0,0-1 1 0 0,0 0-1 0 0,-1-1 1 0 0,1 1 0 0 0,0-1-1 0 0,3-1-6 0 0,2 4-11 0 0,-1-1 0 0 0,1-1 0 0 0,0 0-1 0 0,0 0 1 0 0,-1-1 0 0 0,1-1 0 0 0,0 1 0 0 0,-1-1 0 0 0,1-1 0 0 0,-1 0-1 0 0,0 0 1 0 0,0-1 0 0 0,0 0 0 0 0,0-1 0 0 0,-1 0 0 0 0,0 0-1 0 0,0-1 1 0 0,0 0 0 0 0,7-6 11 0 0,-11 6-317 0 0,33-43-1642 0 0,-18 13-5567 0 0,-15 24-4381 0 0</inkml:trace>
  <inkml:trace contextRef="#ctx0" brushRef="#br0" timeOffset="20467.635">5541 1330 11178 0 0,'0'0'2992'0'0,"0"0"-931"0"0,0 0-462 0 0,0 0-114 0 0,0 0-168 0 0,0 0-184 0 0,0 0-218 0 0,0 0-177 0 0,0 0-112 0 0,0 0-53 0 0,0 0 2 0 0,0 0-21 0 0,0 0-26 0 0,6 21-22 0 0,21 67-18 0 0,32 18 802 0 0,-38-77-997 0 0,1 0-145 0 0,0 1 0 0 0,-3 1-1 0 0,0 1 1 0 0,-2 0-1 0 0,-1 2 1 0 0,-2 0 0 0 0,-1 0-1 0 0,-1 1 1 0 0,-3 1-1 0 0,-1 0 1 0 0,-1 0 0 0 0,0 21-148 0 0,-5-40 7 0 0,-1 0 0 0 0,-1 0 0 0 0,-1 0 0 0 0,0 0 0 0 0,-1 0 0 0 0,-1-1 0 0 0,-1 1 0 0 0,0 0 0 0 0,-1-1 0 0 0,-1 0 0 0 0,0 0 0 0 0,-1-1 0 0 0,-1 0 0 0 0,0 0 0 0 0,-2 1-7 0 0,-5 2-122 0 0,-1 0-1 0 0,-1-1 1 0 0,-1-1 0 0 0,0 0 0 0 0,-1-2 0 0 0,-1 0-1 0 0,0-1 1 0 0,0-1 0 0 0,-2-1 0 0 0,1 0 0 0 0,-23 6 122 0 0,9-10-1555 0 0,12-7-4716 0 0,18 0-5925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00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705 141 0 0 0,'0'0'1604'0'0,"0"0"740"0"0,0 0 84 0 0,0 0-265 0 0,0 0-294 0 0,0 0-188 0 0,0 0-148 0 0,0 0-134 0 0,3-2-155 0 0,-2 2-1094 0 0,0-1 0 0 0,0 0 0 0 0,-1 0 0 0 0,1 0 0 0 0,0 0 0 0 0,0 0 0 0 0,-1-1 0 0 0,1 1 0 0 0,0 0 0 0 0,-1 0 0 0 0,1 0 0 0 0,-1-1 0 0 0,0 1 0 0 0,1 0 0 0 0,-1 0 0 0 0,0-1 0 0 0,0 1 0 0 0,0 0 0 0 0,0-1 0 0 0,0 1 0 0 0,0 0 0 0 0,0 0 0 0 0,0-1 0 0 0,0 1 0 0 0,-1 0 0 0 0,1-1 0 0 0,-1 1 0 0 0,1 0 0 0 0,-1 0 0 0 0,1 0 0 0 0,-1 0 0 0 0,0-1 0 0 0,1 1 0 0 0,-1 0 0 0 0,0 0 0 0 0,0 0 0 0 0,0 0 0 0 0,0 1 0 0 0,0-1 0 0 0,0 0-150 0 0,-1-5 168 0 0,-1 1 0 0 0,-1 0 1 0 0,1 0-1 0 0,-1 0 0 0 0,0 1 0 0 0,0-1 1 0 0,0 1-1 0 0,0 0 0 0 0,-1 0 0 0 0,0 1 1 0 0,0-1-1 0 0,0 1 0 0 0,0 0 0 0 0,0 0 1 0 0,-1 0-1 0 0,1 1 0 0 0,-1 0 0 0 0,-5-1-168 0 0,-112-16 659 0 0,101 19-570 0 0,4-1-29 0 0,-1 1 1 0 0,1 1 0 0 0,0 0 0 0 0,0 1 0 0 0,0 1-1 0 0,0 1 1 0 0,0 1 0 0 0,-6 2-61 0 0,11-1 30 0 0,0-2-6 0 0,0 0-1 0 0,0 1 1 0 0,0 1-1 0 0,1 0 1 0 0,0 1-1 0 0,0 0 1 0 0,1 1-1 0 0,0 0 1 0 0,0 1-1 0 0,1 0 0 0 0,0 0 1 0 0,1 1-1 0 0,0 1 1 0 0,-5 6-24 0 0,13-13 5 0 0,-1-1 0 0 0,1 1 1 0 0,0 0-1 0 0,0-1 1 0 0,0 1-1 0 0,1 0 0 0 0,-1 0 1 0 0,1-1-1 0 0,0 1 0 0 0,0 0 1 0 0,0 0-1 0 0,1 0 1 0 0,-1-1-1 0 0,1 1 0 0 0,0 0 1 0 0,0 0-1 0 0,0-1 0 0 0,0 1 1 0 0,1-1-1 0 0,0 1 1 0 0,-1-1-1 0 0,1 0 0 0 0,1 0 1 0 0,-1 0-1 0 0,0 0 0 0 0,1 0 1 0 0,-1 0-1 0 0,1 0 1 0 0,0-1-1 0 0,0 1 0 0 0,0-1 1 0 0,0 0-1 0 0,0 0 0 0 0,1 0 1 0 0,0 0-6 0 0,29 12 135 0 0,0-2 1 0 0,1-1 0 0 0,1-1 0 0 0,28 3-136 0 0,-34-7 78 0 0,-48 14 260 0 0,-216 126-13 0 0,224-139-324 0 0,1 1 0 0 0,0 0 1 0 0,1 0-1 0 0,0 1 0 0 0,0 0 0 0 0,1 1 0 0 0,0 0 1 0 0,0 0-1 0 0,1 0 0 0 0,1 1 0 0 0,0 0 0 0 0,0 1 1 0 0,1-1-1 0 0,1 1 0 0 0,0 0 0 0 0,0 1 0 0 0,1-1 1 0 0,1 0-1 0 0,-1 11-1 0 0,5-16 21 0 0,1-1 1 0 0,0 1-1 0 0,0 0 0 0 0,1-1 1 0 0,-1 0-1 0 0,1 1 1 0 0,1-2-1 0 0,-1 1 0 0 0,1 0 1 0 0,0-1-1 0 0,1 0 0 0 0,-1 0 1 0 0,1 0-1 0 0,0-1 1 0 0,0 0-1 0 0,0 0 0 0 0,0-1 1 0 0,1 1-1 0 0,0-1 1 0 0,-1-1-1 0 0,1 1 0 0 0,0-1 1 0 0,2 0-22 0 0,4 2 77 0 0,0 0 0 0 0,1-1 1 0 0,-1-1-1 0 0,1 0 0 0 0,-1-1 0 0 0,1 0 1 0 0,0-1-1 0 0,-1-1 0 0 0,1 0 1 0 0,-1-1-1 0 0,1 0 0 0 0,-1-1 0 0 0,0 0 1 0 0,0-1-1 0 0,0-1 0 0 0,5-2-77 0 0,40-22 29 0 0,-45 14-6755 0 0,-7 11-609 0 0,-4 0-5349 0 0</inkml:trace>
  <inkml:trace contextRef="#ctx0" brushRef="#br0" timeOffset="782.858">1167 392 13635 0 0,'0'0'3549'0'0,"0"0"-2134"0"0,0 0-786 0 0,0 0 11 0 0,0 0 238 0 0,0 0 199 0 0,0 0 22 0 0,0 0-139 0 0,0 0-197 0 0,0 0-179 0 0,0 0-104 0 0,0 0-58 0 0,0 0-54 0 0,-23 20-32 0 0,-73 62-52 0 0,62-44 347 0 0,22-24 2078 0 0,-4 5-2684 0 0,-42 39 92 0 0,-36 78-143 0 0,93-133 22 0 0,-1-1 1 0 0,1 1 0 0 0,0 0 0 0 0,1-1 0 0 0,-1 1 0 0 0,0 0 0 0 0,1-1 0 0 0,-1 1 0 0 0,1 0 0 0 0,0 0-1 0 0,0 0 1 0 0,0-1 0 0 0,0 1 0 0 0,1 0 0 0 0,-1 0 0 0 0,1-1 0 0 0,0 1 0 0 0,-1 0 0 0 0,1-1 0 0 0,0 1 0 0 0,1 0-1 0 0,-1-1 1 0 0,0 1 0 0 0,1-1 0 0 0,-1 0 0 0 0,1 0 0 0 0,0 1 0 0 0,0-1 0 0 0,0 0 0 0 0,0 0 0 0 0,0-1-1 0 0,0 1 1 0 0,1 0 0 0 0,-1-1 0 0 0,0 1 0 0 0,1-1 0 0 0,-1 0 0 0 0,1 0 0 0 0,0 0 0 0 0,-1 0 0 0 0,1 0 0 0 0,0-1-1 0 0,-1 1 1 0 0,1-1 0 0 0,0 0 0 0 0,0 1 0 0 0,0-1 0 0 0,-1-1 0 0 0,1 1 0 0 0,0 0 0 0 0,0-1 0 0 0,0 1-1 0 0,-1-1 4 0 0,18-1 11 0 0,0-1 0 0 0,-1-1-1 0 0,1-1 1 0 0,-1-1-1 0 0,0 0 1 0 0,-1-2 0 0 0,0 0-1 0 0,0-1 1 0 0,0 0-1 0 0,-1-2 1 0 0,-1 0-1 0 0,0-1 1 0 0,0 0 0 0 0,-1-2-1 0 0,5-6-10 0 0,-13 14 4 0 0,0 0 1 0 0,-1 0-1 0 0,0 0 0 0 0,0-1 1 0 0,-1 0-1 0 0,0-1 0 0 0,0 1 0 0 0,0-1 1 0 0,-1 0-1 0 0,0 0 0 0 0,-1 0 0 0 0,0 0 1 0 0,0-1-1 0 0,-1 1 0 0 0,0-1 0 0 0,0 0 1 0 0,-1 0-1 0 0,0 1 0 0 0,-1-1 1 0 0,0 0-1 0 0,0 0 0 0 0,-1 0 0 0 0,0 0 1 0 0,0 0-1 0 0,-1 1 0 0 0,0-1 0 0 0,-1 1 1 0 0,0-1-1 0 0,0 1 0 0 0,-1 0-4 0 0,0 1-18 0 0,-1-1 0 0 0,0 2 0 0 0,0-1 1 0 0,0 0-1 0 0,-1 1 0 0 0,0 0 0 0 0,0 1 0 0 0,0-1 0 0 0,-1 1 0 0 0,0 0 0 0 0,0 1 0 0 0,0-1 0 0 0,-1 1 0 0 0,1 1 0 0 0,-1 0 0 0 0,0 0 1 0 0,0 0-1 0 0,0 1 0 0 0,0 0 0 0 0,-1 1 0 0 0,1 0 0 0 0,0 0 0 0 0,-1 0 0 0 0,1 1 0 0 0,-9 1 18 0 0,13 1-164 0 0,0 0 0 0 0,-1 0 0 0 0,1 0 0 0 0,0 0-1 0 0,0 1 1 0 0,0 0 0 0 0,0 0 0 0 0,1 0 0 0 0,-1 0 0 0 0,1 0 0 0 0,-1 1-1 0 0,1-1 1 0 0,1 1 0 0 0,-1 0 0 0 0,0 0 0 0 0,1 0 0 0 0,0 0 0 0 0,0 1 0 0 0,0-1-1 0 0,0 0 1 0 0,1 1 0 0 0,-1-1 0 0 0,1 1 0 0 0,1 0 0 0 0,-1-1 0 0 0,0 4 164 0 0,11 11-4080 0 0,4-13-5073 0 0,-6-2-3172 0 0</inkml:trace>
  <inkml:trace contextRef="#ctx0" brushRef="#br0" timeOffset="2267.963">1182 513 0 0 0,'0'0'2147'0'0,"0"0"-180"0"0,0 0-10 0 0,0 0 119 0 0,0 0 2 0 0,0 0-166 0 0,0 0-230 0 0,0 0-335 0 0,0 0-250 0 0,0 0-68 0 0,0 0-45 0 0,0 0-51 0 0,0 0-66 0 0,1-9 431 0 0,0 8 1752 0 0,-17 157 320 0 0,-44 74-3434 0 0,41-168 313 0 0,-28 130-238 0 0,5-108 26 0 0,42-51-51 0 0,0-32 30 0 0,4 39 988 0 0,6 74-1005 0 0,-10-114 11 0 0,0 0 10 0 0,0 0-28 0 0,0 0-8 0 0,8-3-77 0 0,25-23 184 0 0,102-103-41 0 0,-134 127-49 0 0,2 0 3 0 0,-1 0 0 0 0,0 0-1 0 0,0 0 1 0 0,0-1-1 0 0,0 1 1 0 0,-1 0 0 0 0,1-1-1 0 0,-1 1 1 0 0,1-1-1 0 0,-1 0 1 0 0,0 1 0 0 0,0-1-1 0 0,0 0 1 0 0,0 0 0 0 0,-1 0-1 0 0,1 0 1 0 0,-1 0-1 0 0,1 1 1 0 0,-1-1 0 0 0,0-3-4 0 0,-39-11-56 0 0,-53-6 98 0 0,-115-33-66 0 0,116 24 86 0 0,159 35-112 0 0,-37-4 110 0 0,0-2 0 0 0,-1 0 0 0 0,1-2 0 0 0,-1-2 0 0 0,-1 0 0 0 0,8-5-60 0 0,156-53 503 0 0,-139 54-4298 0 0,-44 10 529 0 0,-4-2-2580 0 0,0-1-6611 0 0</inkml:trace>
  <inkml:trace contextRef="#ctx0" brushRef="#br0" timeOffset="4942.468">1624 278 3497 0 0,'0'0'2276'0'0,"0"0"-214"0"0,0 0-72 0 0,0 0 4 0 0,0 0-107 0 0,0 0-276 0 0,0 0-363 0 0,0 0-355 0 0,0 0-255 0 0,0 0-169 0 0,0 0-94 0 0,0 0-51 0 0,0 0-12 0 0,0 4 51 0 0,-1 12-110 0 0,-1-1 1 0 0,-1 0 0 0 0,0 0-1 0 0,-1-1 1 0 0,-1 1-1 0 0,0-1 1 0 0,-1 0-1 0 0,-6 12-253 0 0,-9 24 212 0 0,-75 215 203 0 0,82-188-460 0 0,14-76 37 0 0,0-1 29 0 0,0 0 7 0 0,0 0 46 0 0,8-27 896 0 0,79-226 76 0 0,-2 37-851 0 0,-79 201-177 0 0,-4 66 21 0 0,-3-29-18 0 0,2 1-1 0 0,0-1 1 0 0,1 0 0 0 0,1 0-1 0 0,1 0 1 0 0,1-1 0 0 0,1 1-1 0 0,1-1 1 0 0,0-1 0 0 0,2 1-1 0 0,1-1 1 0 0,5 8-21 0 0,-12-23 35 0 0,0-1-1 0 0,0 0 1 0 0,0 0-1 0 0,1 0 1 0 0,0 0-1 0 0,-1 0 1 0 0,1-1-1 0 0,1 0 1 0 0,-1 0-1 0 0,0 0 1 0 0,1 0-1 0 0,0 0 1 0 0,-1-1-1 0 0,1 0 1 0 0,0 0-1 0 0,0-1 1 0 0,0 1-1 0 0,1-1 1 0 0,-1 0-1 0 0,0 0 1 0 0,0-1-1 0 0,1 1 1 0 0,-1-1-1 0 0,0-1 1 0 0,0 1-1 0 0,1-1 1 0 0,-1 1-1 0 0,0-2 1 0 0,0 1-1 0 0,0 0 1 0 0,0-1-1 0 0,0 0 1 0 0,0 0-1 0 0,0-1 1 0 0,-1 1-1 0 0,1-1 1 0 0,-1 0-1 0 0,4-3-34 0 0,6-8 140 0 0,-1-1 0 0 0,0-1 0 0 0,-1 0 0 0 0,-1 0 0 0 0,0-1 0 0 0,-2 0 0 0 0,0-1 0 0 0,0 0 0 0 0,-2-1 0 0 0,0 0 0 0 0,-2 0 0 0 0,0 0 0 0 0,0 0 0 0 0,-2-1 0 0 0,-1 0 0 0 0,0 0 1 0 0,-2 0-1 0 0,0-9-140 0 0,0 24-25 0 0,0 2-8 0 0,1-1 0 0 0,-1 0 0 0 0,0 1 0 0 0,0-1 0 0 0,0 1 0 0 0,0-1 0 0 0,-1 0 0 0 0,0 1 0 0 0,1-1 0 0 0,-1 1 0 0 0,0-1 0 0 0,-1 1-1 0 0,1 0 1 0 0,-1-1 0 0 0,1 1 0 0 0,-1 0 0 0 0,0 0 0 0 0,0 0 0 0 0,-1 0 0 0 0,0 0 33 0 0,-3 2-2032 0 0,4 1-9044 0 0,1 0-1822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09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56 3465 0 0,'0'0'3456'0'0,"0"0"-782"0"0,0 0-522 0 0,0 0-228 0 0,0 0-125 0 0,0 0-104 0 0,0 0-172 0 0,0 0-208 0 0,0 0-199 0 0,0 0-177 0 0,0 0-164 0 0,0 0-148 0 0,-2-11-86 0 0,-8-34-97 0 0,2 79 1181 0 0,-13 194-511 0 0,14-122-822 0 0,-5-1-1 0 0,-23 89-291 0 0,23-88-61 0 0,12-105 30 0 0,0-1-1 0 0,0 0 34 0 0,0 0-60 0 0,0 0-31 0 0,0 0-32 0 0,0 0-66 0 0,0 0-60 0 0,17-25-3179 0 0,0 5-568 0 0,-5 6-3928 0 0,-6 6-3679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0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414 435 4929 0 0,'0'0'1996'0'0,"0"0"-291"0"0,0 0 6 0 0,0 0 161 0 0,0 0 51 0 0,0 0-154 0 0,0 0-320 0 0,0 0-328 0 0,0 0-253 0 0,0 0-171 0 0,0 0-87 0 0,0 0-51 0 0,0 0 10 0 0,8-4 22 0 0,3 0-349 0 0,6-2-9 0 0,0-2 2747 0 0,-33 4-2850 0 0,1 0 0 0 0,-1 2 0 0 0,0 0 0 0 0,0 1 0 0 0,0 0 0 0 0,1 2-1 0 0,-1 0 1 0 0,0 0 0 0 0,0 1 0 0 0,0 1 0 0 0,1 1 0 0 0,0 0 0 0 0,-1 1 0 0 0,2 1 0 0 0,-14 6-130 0 0,15-8 19 0 0,0-1 1 0 0,0 2 0 0 0,0-1-1 0 0,1 2 1 0 0,0 0 0 0 0,0 0-1 0 0,0 1 1 0 0,1 1 0 0 0,-1 0-1 0 0,2 0 1 0 0,0 1 0 0 0,0 1-1 0 0,0-1 1 0 0,1 2 0 0 0,1-1-1 0 0,-3 5-19 0 0,9-12 1 0 0,0 1-1 0 0,0-1 0 0 0,1 1 1 0 0,0 0-1 0 0,-1 0 1 0 0,1 0-1 0 0,0 0 0 0 0,1 0 1 0 0,-1 0-1 0 0,1 0 0 0 0,0 0 1 0 0,0 0-1 0 0,0 0 1 0 0,0 0-1 0 0,1 0 0 0 0,0 0 1 0 0,-1 0-1 0 0,2 0 0 0 0,-1 0 1 0 0,0 0-1 0 0,1 0 1 0 0,-1-1-1 0 0,1 1 0 0 0,0-1 1 0 0,1 1-1 0 0,-1-1 1 0 0,0 0-1 0 0,1 0 0 0 0,0 0 1 0 0,0 0-1 0 0,0 0 0 0 0,0 0 1 0 0,0-1-1 0 0,0 0 1 0 0,1 0-1 0 0,-1 0 0 0 0,1 0 1 0 0,0 0-1 0 0,3 1 0 0 0,15 2 47 0 0,1-1 0 0 0,0-1 1 0 0,0-1-1 0 0,0-1 0 0 0,0-1 0 0 0,14-2-47 0 0,19 1 48 0 0,-56 1-43 0 0,-8 10 52 0 0,0 1-1 0 0,0-1 1 0 0,-1 0 0 0 0,0-1 0 0 0,-1 0-1 0 0,0-1 1 0 0,-1 0 0 0 0,-6 5-57 0 0,2-2 18 0 0,-4 3-5 0 0,-4 3-2 0 0,1 0 0 0 0,0 1 0 0 0,2 2 0 0 0,0 0 0 0 0,-10 14-11 0 0,28-30-1 0 0,1 0-1 0 0,0 0 1 0 0,0 1-1 0 0,0-1 1 0 0,0 0-1 0 0,1 1 1 0 0,-1-1-1 0 0,1 1 1 0 0,0-1-1 0 0,1 1 1 0 0,-1-1-1 0 0,1 0 1 0 0,0 1-1 0 0,0-1 1 0 0,0 0-1 0 0,1 1 2 0 0,3 1 4 0 0,2 0-1 0 0,-1 0 1 0 0,1 0 0 0 0,0-1-1 0 0,0 0 1 0 0,1-1-1 0 0,-1 1 1 0 0,1-1 0 0 0,0-1-1 0 0,0 1 1 0 0,1-1-1 0 0,-1-1 1 0 0,0 0 0 0 0,1 0-1 0 0,0 0 1 0 0,-1-1-1 0 0,1 0 1 0 0,0-1 0 0 0,0 0-1 0 0,-1-1 1 0 0,1 0-1 0 0,0 0 1 0 0,1-1-4 0 0,17 2 41 0 0,-25-1-129 0 0,-1 1-1 0 0,1-1 0 0 0,0 0 1 0 0,0 0-1 0 0,-1 0 1 0 0,1 0-1 0 0,-1 0 0 0 0,1 0 1 0 0,-1-1-1 0 0,1 1 0 0 0,-1 0 1 0 0,0-1-1 0 0,0 1 1 0 0,0-1-1 0 0,1 1 0 0 0,-2-1 1 0 0,1 0-1 0 0,0 1 0 0 0,0-1 1 0 0,0 0-1 0 0,-1 0 1 0 0,1 0-1 0 0,-1 1 0 0 0,1-1 1 0 0,-1 0-1 0 0,0 0 1 0 0,0 0-1 0 0,0 0 0 0 0,0 0 1 0 0,0-1 88 0 0,2-21-3921 0 0,-2 6-3395 0 0,0 16 5760 0 0,0-6-10207 0 0</inkml:trace>
  <inkml:trace contextRef="#ctx0" brushRef="#br0" timeOffset="516.206">95 0 9618 0 0,'0'0'2301'0'0,"0"0"-514"0"0,0 0-459 0 0,0 0-183 0 0,0 0-32 0 0,0 0-57 0 0,0 0-141 0 0,0 0-184 0 0,0 0-78 0 0,0 0 2 0 0,0 0 14 0 0,0 0 13 0 0,0 0-69 0 0,3 14-63 0 0,23 98 914 0 0,24 141 1041 0 0,-28-97-1965 0 0,-8 0 1 0 0,-4 132-541 0 0,-25-166 70 0 0,-18 232-26 0 0,37-326-99 0 0,-4-27 34 0 0,0-1 13 0 0,0 0 28 0 0,0 0-32 0 0,0 0-10 0 0,0 0-13 0 0,0 0-2 0 0,0 0-26 0 0,-2-19-2572 0 0,0 12-3062 0 0,2 4-5452 0 0</inkml:trace>
  <inkml:trace contextRef="#ctx0" brushRef="#br0" timeOffset="1739.26">708 641 0 0 0,'0'0'1926'0'0,"0"0"122"0"0,0 0 81 0 0,0 0 124 0 0,0 0 24 0 0,0 0-121 0 0,0 0-286 0 0,0 0-332 0 0,0 0-314 0 0,0 0-238 0 0,0 0-172 0 0,0 0-100 0 0,0 0-79 0 0,1-20-66 0 0,5-60-53 0 0,18 40 261 0 0,-18 37-633 0 0,18-11 220 0 0,1 1 1 0 0,0 1-1 0 0,1 2 1 0 0,0 0 0 0 0,0 2-1 0 0,1 0 1 0 0,5 1-365 0 0,187-7 1592 0 0,-216 33-1453 0 0,-84 87 317 0 0,67-92-417 0 0,7-7-22 0 0,-15 14 16 0 0,1 1 0 0 0,0 1 0 0 0,2 0 0 0 0,0 2 0 0 0,2 0 0 0 0,1 1 1 0 0,0 0-1 0 0,3 2 0 0 0,0 0 0 0 0,-6 20-33 0 0,17-38 36 0 0,0-1 0 0 0,0 1 0 0 0,1 0 0 0 0,0-1 0 0 0,1 1 0 0 0,0 0 1 0 0,1-1-1 0 0,0 1 0 0 0,1 0 0 0 0,0-1 0 0 0,0 0 0 0 0,1 1 0 0 0,0-1 0 0 0,0 0 0 0 0,1 0 0 0 0,0 0 0 0 0,1-1 1 0 0,0 0-1 0 0,0 0 0 0 0,1 0 0 0 0,0 0 0 0 0,1-1 0 0 0,-1 0 0 0 0,1 0 0 0 0,1-1 0 0 0,-1 0 0 0 0,1 0 0 0 0,0-1 1 0 0,0 0-1 0 0,1 0 0 0 0,0-1 0 0 0,0 0 0 0 0,4 2-36 0 0,7 0 191 0 0,1-1 1 0 0,-1-1 0 0 0,1 0-1 0 0,-1-1 1 0 0,1-2 0 0 0,0 0-1 0 0,0-1 1 0 0,0-1 0 0 0,0-1-1 0 0,0-1-191 0 0,67-33 576 0 0,-76 28-209 0 0,-12 8-427 0 0,-24 0-2706 0 0,11 0 1067 0 0,3 0-5252 0 0,5 0-5555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3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10274 0 0,'0'0'2118'0'0,"0"0"-442"0"0,0 0-306 0 0,0 0-123 0 0,0 0 16 0 0,0 0-12 0 0,0 0-130 0 0,0 0-239 0 0,0 0-250 0 0,0 0-205 0 0,0 0-134 0 0,2-2-26 0 0,3 0-27 0 0,1 0 0 0 0,0 0 1 0 0,0 0-1 0 0,0 1 0 0 0,-1 0 1 0 0,2 0-1 0 0,-1 0 0 0 0,0 1 1 0 0,0 0-1 0 0,0 0 0 0 0,0 1 0 0 0,0-1 1 0 0,0 1-1 0 0,5 2-240 0 0,-1-2 223 0 0,353 6 2053 0 0,-205-10-1976 0 0,-155 2-1605 0 0,-9-1-8970 0 0,1 2 993 0 0</inkml:trace>
  <inkml:trace contextRef="#ctx0" brushRef="#br0" timeOffset="377.022">188 563 6705 0 0,'0'0'1747'0'0,"0"0"-158"0"0,0 0 87 0 0,0 0 205 0 0,0 0 43 0 0,0 0-233 0 0,0 0-431 0 0,0 0-425 0 0,0 0-273 0 0,0 0-62 0 0,0 0 57 0 0,0 0 74 0 0,0 0 80 0 0,7 1 4 0 0,155 6 3137 0 0,-80 3-3217 0 0,-1-4 0 0 0,73-4-635 0 0,-154-2-97 0 0,0 0-27 0 0,0 0-22 0 0,0 0-60 0 0,0-18-7429 0 0,0 10-2297 0 0,0 5-34 0 0</inkml:trace>
  <inkml:trace contextRef="#ctx0" brushRef="#br0" timeOffset="1235.961">326 26 6097 0 0,'0'0'1922'0'0,"0"0"-260"0"0,0 0-75 0 0,0 0 101 0 0,0 0 46 0 0,0 0-105 0 0,0 0-244 0 0,0 0-284 0 0,0 0-194 0 0,0 0-120 0 0,0 0-67 0 0,0 0-53 0 0,0 0-51 0 0,-7-4-82 0 0,-23-14-101 0 0,23 14-96 0 0,7 4-82 0 0,0 0-55 0 0,0 0-42 0 0,0 0-26 0 0,19 55 1798 0 0,40 15-920 0 0,-18-30-759 0 0,2-2 0 0 0,2-2-1 0 0,1-2 1 0 0,32 17-251 0 0,61 41 147 0 0,-114-67-133 0 0,-25-24-26 0 0,0-1 24 0 0,0 0 8 0 0,-4 15 142 0 0,-73 59 17 0 0,15-15-108 0 0,-2-3 1 0 0,-57 37-72 0 0,39-30 30 0 0,0 8-9 0 0,70-31-41 0 0,12-40 8 0 0,0 0 12 0 0,0 0-8 0 0,0 0 15 0 0,0 0 14 0 0,0 0 1 0 0,0 0-9 0 0,0 0 7 0 0,0 0-3 0 0,0 0-2 0 0,0 0-11 0 0,0 0-16 0 0,0 0 20 0 0,0 0 4 0 0,0 0 4 0 0,0 0-15 0 0,0 0 13 0 0,0 0 6 0 0,0 0-7 0 0,0 0 8 0 0,0 0 5 0 0,0 0-4 0 0,0 0-28 0 0,0 0-4 0 0,0 0 2 0 0,0 0 4 0 0,0 0 11 0 0,0 0-12 0 0,0 0 14 0 0,0 0-4 0 0,0 0-10 0 0,0 0 17 0 0,0 0-12 0 0,0 0 7 0 0,0 0 3 0 0,0 0-14 0 0,0 0-4 0 0,0 0-1 0 0,0 0-14 0 0,0 0-27 0 0,0 0 12 0 0,0 0 5 0 0,0 0-7 0 0,-1-3-1183 0 0,4-5-11602 0 0,2 5-19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 5961 0 0,'0'0'2958'0'0,"0"0"-1057"0"0,0 0-198 0 0,0 0 146 0 0,0 0 34 0 0,0 0-185 0 0,0 0-291 0 0,0 0-308 0 0,0 0-273 0 0,0 0-168 0 0,0 0-118 0 0,0 0-59 0 0,-4-1-11 0 0,-14-1 21 0 0,88 16 3515 0 0,183-14-2544 0 0,-214 4-1521 0 0,-39-4-7 0 0,0 0-26 0 0,0 0-35 0 0,0 0-36 0 0,0 0-54 0 0,0 0-99 0 0,-21 8-3110 0 0,-4 3-463 0 0,8-4-2969 0 0,7-4-4713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1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7226 0 0,'0'0'2505'0'0,"0"0"-631"0"0,0 0-263 0 0,0 0-2 0 0,0 0 14 0 0,0 0-59 0 0,0 0-101 0 0,0 0-148 0 0,0 0-178 0 0,0 0-175 0 0,0 0-166 0 0,0 0-140 0 0,35 9-102 0 0,115 24-92 0 0,-56-31 163 0 0,-35-7-492 0 0,15 0-468 0 0,-24 4-8492 0 0,-43 1-3373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8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1084 32 0 0,'0'0'1520'0'0,"0"0"-5"0"0,0 0 112 0 0,0 0 80 0 0,0 0 15 0 0,0 0-22 0 0,0 0-134 0 0,0 0-163 0 0,0 0-147 0 0,0 0-214 0 0,0 0-162 0 0,-8 0 4611 0 0,9 0-5018 0 0,1-19 1107 0 0,3-7-1304 0 0,0 1-1 0 0,2 0 1 0 0,1 0-1 0 0,1 0 1 0 0,1 1-1 0 0,13-22-275 0 0,-2-1 281 0 0,128-238 729 0 0,-39 119-658 0 0,-77 139-348 0 0,-32 27-71 0 0,-1 0 12 0 0,0 0 2 0 0,16 27 1 0 0,-6 29 79 0 0,-2 1 0 0 0,-2-1 0 0 0,-3 45-27 0 0,2 7 26 0 0,15 5 15 0 0,-7-90-65 0 0,14-41 84 0 0,360-512 233 0 0,-368 511-279 0 0,-16 17-18 0 0,-3 1-18 0 0,0 1-15 0 0,0 305 411 0 0,10-109 18 0 0,-2-109-199 0 0,-8-86-177 0 0,0-1-1 0 0,0 0-5 0 0,0 0 5 0 0,0 0 1 0 0,0 0 1 0 0,0 0 5 0 0,0 0-5 0 0,0 0-2 0 0,0 0-6 0 0,0 0-1 0 0,0 0 0 0 0,2-5-2956 0 0,-2 3-2065 0 0,0 2-3826 0 0,0 0-2503 0 0</inkml:trace>
  <inkml:trace contextRef="#ctx0" brushRef="#br0" timeOffset="395.272">1063 760 5001 0 0,'0'0'1660'0'0,"0"0"-82"0"0,0 0 129 0 0,0 0 196 0 0,0 0 36 0 0,0 0-185 0 0,0 0-374 0 0,0 0-367 0 0,0 0-232 0 0,0 0-106 0 0,0 0-39 0 0,0 0-9 0 0,0 0-2 0 0,4 23 3143 0 0,-39 156-1524 0 0,22-116-2052 0 0,13-63-224 0 0,0 0-17 0 0,0 0-22 0 0,0 0-20 0 0,0 0-22 0 0,0 0-6 0 0,0 0-29 0 0,0 0-68 0 0,0 0-142 0 0,2-21-5181 0 0,3 13-231 0 0,-3 1-5830 0 0</inkml:trace>
  <inkml:trace contextRef="#ctx0" brushRef="#br0" timeOffset="898.964">1269 278 11610 0 0,'0'0'1744'0'0,"0"0"-288"0"0,0 0-157 0 0,0 0 5 0 0,0 0-38 0 0,0 0-130 0 0,0 0-232 0 0,0 0-316 0 0,0 0-217 0 0,0 0-122 0 0,0 0 5 0 0,0 0 79 0 0,3 4 78 0 0,1 2-218 0 0,14 18 313 0 0,-1-1 0 0 0,-1 2 0 0 0,-2 0 0 0 0,0 1 0 0 0,-2 1 0 0 0,7 23-506 0 0,22 123 561 0 0,-27-126-433 0 0,-2-58 1104 0 0,100-364-917 0 0,-104 318-381 0 0,-8 33-2406 0 0,0 21 2020 0 0,0 3-1582 0 0,0 0-3011 0 0,0 0-6851 0 0</inkml:trace>
  <inkml:trace contextRef="#ctx0" brushRef="#br0" timeOffset="1413.685">1798 83 10666 0 0,'0'0'1831'0'0,"0"0"-356"0"0,0 0-188 0 0,0 0 55 0 0,0 0 97 0 0,0 0-35 0 0,0 0-209 0 0,0 0-263 0 0,0 0-234 0 0,0 0-149 0 0,0 0-78 0 0,0 0-66 0 0,0 0-45 0 0,19-12-39 0 0,62-35-37 0 0,-20 29 437 0 0,-60 17-714 0 0,0 1 1 0 0,0-1-1 0 0,1 0 0 0 0,-1 1 0 0 0,0-1 1 0 0,1 1-1 0 0,-1-1 0 0 0,1 1 0 0 0,-1 0 1 0 0,0-1-1 0 0,1 1 0 0 0,-1 0 0 0 0,1 0 1 0 0,-1 0-1 0 0,1 0 0 0 0,-1 0 0 0 0,1 0 1 0 0,-1 1-1 0 0,0-1 0 0 0,1 1 0 0 0,-1-1 1 0 0,1 0-1 0 0,-1 1 0 0 0,0 0 0 0 0,1-1 1 0 0,-1 1-1 0 0,0 0 0 0 0,0 0 0 0 0,0 0 1 0 0,1 0-1 0 0,-1 0 0 0 0,0 0 0 0 0,0 0 1 0 0,-1 0-1 0 0,1 0 0 0 0,0 0 0 0 0,0 1 1 0 0,0-1-1 0 0,-1 0 0 0 0,1 0 0 0 0,-1 1 1 0 0,1-1-1 0 0,-1 1 0 0 0,1-1 0 0 0,-1 0 0 0 0,0 1 1 0 0,0-1-1 0 0,1 1 0 0 0,-1-1 0 0 0,0 1 1 0 0,-1-1-1 0 0,1 1 0 0 0,0-1-7 0 0,-1 8 46 0 0,0-1-1 0 0,0 1 1 0 0,-1-1-1 0 0,0 0 1 0 0,0 1-1 0 0,-1-1 1 0 0,0-1-1 0 0,-1 1 1 0 0,0 0-1 0 0,0-1 1 0 0,0 0-1 0 0,-1 0 1 0 0,-3 3-46 0 0,-13 24 104 0 0,17-28-76 0 0,2-4-18 0 0,1 0 0 0 0,-1 0 0 0 0,1 0 0 0 0,0 1 0 0 0,-1-1 0 0 0,1 0 0 0 0,0 1 0 0 0,0-1 0 0 0,1 1 0 0 0,-1-1 0 0 0,0 1 0 0 0,1-1 0 0 0,-1 1 0 0 0,1 0 0 0 0,0-1 0 0 0,0 1 0 0 0,0-1 0 0 0,0 1 0 0 0,1 0 0 0 0,-1-1 0 0 0,1 1-10 0 0,3 0 52 0 0,0-1 0 0 0,0 0 0 0 0,1 0-1 0 0,-1 0 1 0 0,0 0 0 0 0,1-1 0 0 0,0 0 0 0 0,-1 0 0 0 0,1 0 0 0 0,0 0 0 0 0,-1-1 0 0 0,1 0 0 0 0,0 0 0 0 0,0 0 0 0 0,3-1-52 0 0,-7 1 9 0 0,127-9 935 0 0,-60 4-532 0 0,-67 5-429 0 0,-1 0 3 0 0,0 0 0 0 0,0 0 8 0 0,0 0-59 0 0,0 0-47 0 0,0 0-17 0 0,0 0-47 0 0,25 11-3916 0 0,-15-7 91 0 0,-4-2-2385 0 0,-1-1-5772 0 0</inkml:trace>
  <inkml:trace contextRef="#ctx0" brushRef="#br0" timeOffset="1805.836">1343 731 4321 0 0,'0'0'1852'0'0,"0"0"-627"0"0,0 0-125 0 0,0 0 220 0 0,0 0 172 0 0,0 0-29 0 0,0 0-213 0 0,0 0-174 0 0,0 0-82 0 0,0 0 41 0 0,0 0 72 0 0,0 0-57 0 0,0 0-59 0 0,11 3-80 0 0,83 15 1428 0 0,-17-17-1586 0 0,0-4-1 0 0,0-3 1 0 0,-1-4 0 0 0,0-3-1 0 0,8-5-752 0 0,-41 9 114 0 0,109-24-1942 0 0,-152 33 298 0 0,-2 0-6050 0 0,1 0 4299 0 0,-3 0-9023 0 0</inkml:trace>
  <inkml:trace contextRef="#ctx0" brushRef="#br0" timeOffset="2524.759">1685 911 13675 0 0,'0'0'2040'0'0,"0"0"-781"0"0,0 0-491 0 0,0 0-74 0 0,0 0 103 0 0,0 0 69 0 0,0 0-54 0 0,0 0-138 0 0,0 0-90 0 0,0 0-65 0 0,0 0-35 0 0,0 0-30 0 0,0 0-82 0 0,0 26-47 0 0,0 122 231 0 0,0-121-434 0 0,-1 0 0 0 0,-1-1 0 0 0,-1 1 0 0 0,-1-1 0 0 0,-2 1 0 0 0,-1-2 0 0 0,-1 1 0 0 0,-10 23-122 0 0,-2-12 303 0 0,-6-49 681 0 0,31-71-713 0 0,7 57-264 0 0,1 1 1 0 0,1 0 0 0 0,2 1 0 0 0,0 0 0 0 0,1 2 0 0 0,1 0 0 0 0,1 1 0 0 0,2 0 0 0 0,-1 2-1 0 0,2 1 1 0 0,1 0 0 0 0,3 0-8 0 0,8-7 0 0 0,2 1 0 0 0,0 2 0 0 0,2 1 0 0 0,0 2 0 0 0,1 2 0 0 0,9-2 0 0 0,64 0-33 0 0,-111 20 32 0 0,0-1 1 0 0,-1 1 0 0 0,1 0-1 0 0,0 0 1 0 0,-1 0 0 0 0,1 0-1 0 0,-1 0 1 0 0,1 0-1 0 0,-1 0 1 0 0,1 0 0 0 0,-1 0-1 0 0,0 0 1 0 0,0 1-1 0 0,0-1 1 0 0,1 0 0 0 0,-1 0-1 0 0,0 0 1 0 0,0 0-1 0 0,0 0 1 0 0,-1 0 0 0 0,1 0-1 0 0,0 1 1 0 0,0-1-1 0 0,-1 0 1 0 0,1 0 0 0 0,0 0-1 0 0,-1 0 1 0 0,1 0 0 0 0,-1 0-1 0 0,0 0 1 0 0,1 0-1 0 0,-1 0 1 0 0,0-1 0 0 0,1 1-1 0 0,-1 0 1 0 0,0 0-1 0 0,0 0 1 0 0,0-1 0 0 0,0 1-1 0 0,1 0 1 0 0,-2-1 0 0 0,-29 27 15 0 0,-2-2-1 0 0,0-1 1 0 0,-2-2 0 0 0,-1-1 0 0 0,0-2 0 0 0,-8 1-15 0 0,1 2-5 0 0,-102 56-7 0 0,145-76 12 0 0,0 1-1 0 0,1-1 1 0 0,0 0 0 0 0,0 0 0 0 0,0 0 0 0 0,0 1-1 0 0,0-1 1 0 0,0 0 0 0 0,0 0 0 0 0,1 0 0 0 0,-1-1-1 0 0,1 1 1 0 0,-1 0 0 0 0,1 0 0 0 0,0-1 0 0 0,-1 1-1 0 0,1-1 1 0 0,0 0 0 0 0,0 1 0 0 0,0-1-1 0 0,0 0 1 0 0,0 0 0 0 0,1 0 0 0 0,-1 0 0 0 0,0-1-1 0 0,0 1 1 0 0,1-1 0 0 0,-2 1 3 0 0,166 61 516 0 0,-55 7 142 0 0,-79-43-418 0 0,-19-49-3311 0 0,5 0 207 0 0,-4 7-4694 0 0,-4 5-4406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3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15 520 0 0 0,'0'0'668'0'0,"0"0"143"0"0,0 0 34 0 0,0 0 30 0 0,0 0 78 0 0,0 0 85 0 0,0 0 71 0 0,0 0 23 0 0,0 0 24 0 0,-2 1 15 0 0,-8 7 24 0 0,7-6 27 0 0,3-2-18 0 0,0 0-48 0 0,0 0-74 0 0,0 0-97 0 0,0 0-67 0 0,0 0-67 0 0,0 0-55 0 0,0 0-36 0 0,0 0-29 0 0,0 0-23 0 0,0 0-37 0 0,0 0-58 0 0,0-16 489 0 0,3-2-978 0 0,0 0 0 0 0,2 1 0 0 0,0-1 0 0 0,0 1 1 0 0,2 0-1 0 0,0 1 0 0 0,1 0 0 0 0,0 0 0 0 0,2 0 1 0 0,0 1-1 0 0,7-8-124 0 0,6-12 145 0 0,78-105 173 0 0,22 8-9 0 0,-123 132-312 0 0,1 0 1 0 0,0 0 0 0 0,-1-1-1 0 0,1 1 1 0 0,0 0 0 0 0,0 0-1 0 0,-1 0 1 0 0,1 0 0 0 0,0 0-1 0 0,-1 1 1 0 0,1-1 0 0 0,0 0-1 0 0,-1 0 1 0 0,1 0 0 0 0,0 1-1 0 0,-1-1 1 0 0,1 0 0 0 0,0 1 0 0 0,-1-1-1 0 0,1 0 1 0 0,-1 1 0 0 0,1-1-1 0 0,0 1 1 0 0,-1-1 0 0 0,1 1-1 0 0,-1-1 1 0 0,0 1 0 0 0,1-1-1 0 0,-1 1 1 0 0,1-1 0 0 0,-1 1-1 0 0,0 0 1 0 0,1-1 0 0 0,-1 1 0 0 0,0 0-1 0 0,0-1 1 0 0,0 1 0 0 0,1 0-1 0 0,-1-1 1 0 0,0 1 0 0 0,0 0-1 0 0,0 0 1 0 0,0-1 0 0 0,0 1-1 0 0,0 0 1 0 0,0-1 0 0 0,-1 1-1 0 0,1 0 1 0 0,0-1 0 0 0,0 1-1 0 0,-1 0 4 0 0,4 43 111 0 0,-16 114 119 0 0,7-3-246 0 0,6-154 15 0 0,0 0 0 0 0,1 1 0 0 0,-1-1-1 0 0,1 0 1 0 0,-1 1 0 0 0,1-1 0 0 0,0 0-1 0 0,-1 0 1 0 0,1 0 0 0 0,0 0 0 0 0,0 1-1 0 0,0-1 1 0 0,0 0 0 0 0,0 0 0 0 0,0-1 0 0 0,0 1-1 0 0,0 0 1 0 0,0 0 0 0 0,0 0 0 0 0,1-1-1 0 0,-1 1 1 0 0,0-1 0 0 0,0 1 0 0 0,1-1-1 0 0,-1 1 1 0 0,0-1 0 0 0,1 0 0 0 0,-1 1 0 0 0,0-1-1 0 0,1 0 1 0 0,-1 0 0 0 0,1 0 0 0 0,-1 0-1 0 0,0 0 1 0 0,1-1 0 0 0,-1 1 0 0 0,0 0-1 0 0,1-1 1 0 0,-1 1 0 0 0,0-1 0 0 0,1 1 0 0 0,-1-1 0 0 0,58-26 64 0 0,215-216 37 0 0,-162 156-130 0 0,-111 86 28 0 0,-1 1 0 0 0,1-1-1 0 0,0 1 1 0 0,0 0 0 0 0,0 0 0 0 0,0-1-1 0 0,0 1 1 0 0,0 0 0 0 0,0 0 0 0 0,0 0 0 0 0,0 0-1 0 0,0 0 1 0 0,0 0 0 0 0,0 0 0 0 0,0 0 0 0 0,0 1-1 0 0,0-1 1 0 0,-1 0 0 0 0,1 0 0 0 0,0 1 0 0 0,0-1-1 0 0,0 1 1 0 0,0-1 0 0 0,0 1 0 0 0,-1-1-1 0 0,1 1 1 0 0,0-1 0 0 0,0 1 0 0 0,-1 0 0 0 0,1-1-1 0 0,0 1 1 0 0,-1 0 0 0 0,1 0 0 0 0,-1 0 0 0 0,1-1-1 0 0,-1 1 1 0 0,1 0 0 0 0,-1 0 0 0 0,0 0-1 0 0,1 0 1 0 0,-1 0 0 0 0,0 0 0 0 0,0 0 0 0 0,0 0-1 0 0,0 0 1 0 0,0 0 1 0 0,11 50 52 0 0,-19 119 168 0 0,-9-61-229 0 0,15-80-1720 0 0,13-28-2255 0 0,-5-1-741 0 0,-4 0-1205 0 0,3 0-4136 0 0</inkml:trace>
  <inkml:trace contextRef="#ctx0" brushRef="#br0" timeOffset="470.173">1004 376 8202 0 0,'0'0'3737'0'0,"0"0"-1640"0"0,0 0-818 0 0,0 0-213 0 0,0 0-99 0 0,0 0-92 0 0,0 0-85 0 0,0 0-79 0 0,0 0-53 0 0,0 0-41 0 0,0 0-43 0 0,0 0-85 0 0,14-3-86 0 0,106-24 792 0 0,-45 20-614 0 0,-75 7-594 0 0,-2 6 71 0 0,0 1 1 0 0,0-1-1 0 0,-1 0 1 0 0,0 0-1 0 0,-1-1 0 0 0,1 1 1 0 0,-1-1-1 0 0,0 1 1 0 0,0-1-1 0 0,-1 0 0 0 0,1-1 1 0 0,-1 1-1 0 0,0-1 1 0 0,-1 0-59 0 0,-6 8 51 0 0,-67 61 148 0 0,73-66-167 0 0,4-5-22 0 0,-1 0 0 0 0,1 0-1 0 0,0 0 1 0 0,0 0 0 0 0,0 1 0 0 0,0-1-1 0 0,0 0 1 0 0,1 1 0 0 0,-1 0-1 0 0,1-1 1 0 0,-1 1 0 0 0,1 0 0 0 0,0 0-1 0 0,0-1 1 0 0,0 1 0 0 0,1 0 0 0 0,-1 0-1 0 0,1 0 1 0 0,-1 0 0 0 0,1 0 0 0 0,0 0-1 0 0,0 0 1 0 0,0 0 0 0 0,1 0 0 0 0,-1 0-1 0 0,1 2-9 0 0,3-2 39 0 0,-1-1-1 0 0,1 0 1 0 0,-1 0-1 0 0,1 0 1 0 0,0 0-1 0 0,-1 0 1 0 0,1-1-1 0 0,0 0 0 0 0,0 0 1 0 0,0 0-1 0 0,0 0 1 0 0,1-1-1 0 0,-1 1 1 0 0,0-1-1 0 0,0 0 0 0 0,0 0 1 0 0,0-1-1 0 0,3 0-38 0 0,0 1 47 0 0,3-1-80 0 0,0 0 0 0 0,0-1 1 0 0,0 0-1 0 0,0-1 0 0 0,-1 0 0 0 0,1-1 0 0 0,-1 0 0 0 0,0 0 0 0 0,0-1 0 0 0,-1 0 0 0 0,1 0 0 0 0,2-3 33 0 0,36-27-5668 0 0,-19 15-2813 0 0,-16 12-3215 0 0</inkml:trace>
  <inkml:trace contextRef="#ctx0" brushRef="#br0" timeOffset="1201.227">1740 118 1048 0 0,'0'0'2050'0'0,"0"0"-80"0"0,0 0 166 0 0,0 0 125 0 0,0 0-116 0 0,0 0-236 0 0,0 0-317 0 0,0 0-350 0 0,0 0-206 0 0,0 0-174 0 0,0 0-146 0 0,0 0-91 0 0,0 0-70 0 0,-14-9-56 0 0,-42-27-38 0 0,54 35-427 0 0,0 0-1 0 0,0 0 0 0 0,1 0 1 0 0,-1 0-1 0 0,0 1 1 0 0,0-1-1 0 0,0 0 0 0 0,0 1 1 0 0,0 0-1 0 0,0-1 1 0 0,0 1-1 0 0,0 0 1 0 0,0 0-1 0 0,0 0 0 0 0,0 0 1 0 0,0 1-1 0 0,0-1 1 0 0,0 1-1 0 0,0-1 0 0 0,0 1 1 0 0,0-1-1 0 0,1 1 1 0 0,-1 0-1 0 0,0 0 0 0 0,0 0 1 0 0,1 0-1 0 0,-1 0 1 0 0,0 0-1 0 0,0 1-33 0 0,-4 2 121 0 0,-5 2-83 0 0,0 0 0 0 0,0 0 0 0 0,1 1 0 0 0,0 0 0 0 0,0 1 0 0 0,1 0 0 0 0,0 1 0 0 0,1 0 0 0 0,-1 0 0 0 0,2 1 0 0 0,-1 0 0 0 0,1 0 0 0 0,1 1 0 0 0,0-1 0 0 0,1 2 0 0 0,0-1 0 0 0,0 0 0 0 0,1 1 0 0 0,1 0 0 0 0,0 0 1 0 0,0 0-1 0 0,1 0 0 0 0,1 7-38 0 0,0-16 15 0 0,1 0 1 0 0,1 0-1 0 0,-1 0 0 0 0,0-1 1 0 0,1 1-1 0 0,-1 0 1 0 0,1 0-1 0 0,0 0 1 0 0,0-1-1 0 0,0 1 1 0 0,0 0-1 0 0,1-1 1 0 0,-1 1-1 0 0,1-1 1 0 0,-1 0-1 0 0,1 1 1 0 0,0-1-1 0 0,0 0 1 0 0,0 0-1 0 0,0 0 0 0 0,0 0 1 0 0,1 0-1 0 0,-1-1 1 0 0,0 1-1 0 0,1-1 1 0 0,-1 0-1 0 0,1 1 1 0 0,0-1-1 0 0,-1 0 1 0 0,1 0-1 0 0,0-1 1 0 0,0 1-1 0 0,0-1 1 0 0,-1 1-1 0 0,4-1-15 0 0,3 1 146 0 0,1-1 0 0 0,-1-1 1 0 0,1 0-1 0 0,-1 0 0 0 0,0-1 0 0 0,1 0 0 0 0,-1 0 0 0 0,0-1 1 0 0,-1 0-1 0 0,1-1 0 0 0,0 0 0 0 0,-1 0 0 0 0,0-1 0 0 0,0 0 1 0 0,0 0-1 0 0,5-6-146 0 0,8-3 132 0 0,68-63 416 0 0,-72 61-477 0 0,-14 12-65 0 0,0 1-1 0 0,1-1 0 0 0,-1 1 0 0 0,1-1 1 0 0,0 1-1 0 0,0 0 0 0 0,0 1 0 0 0,1-1 0 0 0,-1 1 1 0 0,1 0-1 0 0,-1 0 0 0 0,1 0 0 0 0,0 0 1 0 0,0 1-1 0 0,-1 0 0 0 0,1 0 0 0 0,3 0-5 0 0,34 53-37 0 0,-32-30 41 0 0,-1 1-1 0 0,-1 0 1 0 0,-1 0 0 0 0,-1 0-1 0 0,-1 1 1 0 0,-1 0 0 0 0,-1 0-1 0 0,0 22-3 0 0,-3 174 58 0 0,-2-189-63 0 0,-2 0 1 0 0,-1-1-1 0 0,-1 1 1 0 0,-2-1-1 0 0,-7 20 5 0 0,12-42-6 0 0,-1-1 0 0 0,1 0 0 0 0,-1 0 0 0 0,0 0 0 0 0,0 0 0 0 0,-1 0 0 0 0,0-1 0 0 0,0 0 0 0 0,-1 0 0 0 0,0-1 0 0 0,0 1 0 0 0,0-1-1 0 0,-1 0 1 0 0,1-1 0 0 0,-1 0 0 0 0,0 0 0 0 0,0 0 0 0 0,-1-1 0 0 0,1 0 0 0 0,-1 0 0 0 0,1-1 0 0 0,-1 0 0 0 0,0 0 0 0 0,0-1 0 0 0,0 0 0 0 0,0-1 0 0 0,0 1 0 0 0,0-1 0 0 0,0-1 0 0 0,-2 0 6 0 0,7-1 0 0 0,0 0 0 0 0,0 0 0 0 0,0 0 0 0 0,0-1-1 0 0,0 1 1 0 0,0-1 0 0 0,1 0 0 0 0,-1 0 0 0 0,1 0 0 0 0,0 0 0 0 0,0 0 0 0 0,0-1 0 0 0,0 1 0 0 0,1 0 0 0 0,-1-1 0 0 0,1 1 0 0 0,0-1 0 0 0,0 0 0 0 0,0 1 0 0 0,1-1 0 0 0,-1 0 0 0 0,1 0 0 0 0,0 1 0 0 0,0-1 0 0 0,0 0 0 0 0,0 0 0 0 0,1 0 0 0 0,-1 1 0 0 0,1-1-1 0 0,0 0 1 0 0,0 1 0 0 0,1-1 0 0 0,0-1 0 0 0,10-17 18 0 0,0 0 0 0 0,2 1 0 0 0,0 1-1 0 0,2 1 1 0 0,0 0 0 0 0,1 1-1 0 0,0 0 1 0 0,2 2 0 0 0,0 0 0 0 0,1 1-1 0 0,0 1 1 0 0,1 1 0 0 0,1 0-1 0 0,16-5-17 0 0,-16 5 9 0 0,1 1 0 0 0,-1 1 0 0 0,2 2 0 0 0,0 0 0 0 0,0 1 0 0 0,0 2 0 0 0,5-1-9 0 0,20 6-627 0 0,-38 2-2771 0 0,-1-1-3318 0 0,-5 0-5569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3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6977 0 0,'0'0'2522'0'0,"0"0"-828"0"0,0 0-600 0 0,0 0-189 0 0,0 0 87 0 0,0 0 141 0 0,0 0 26 0 0,0 0-58 0 0,0 0-145 0 0,0 0-162 0 0,0 0-99 0 0,23 0-79 0 0,147 0 992 0 0,228-18 1846 0 0,-345 18-4015 0 0,-69 13-1124 0 0,9-5-2002 0 0,-1-3-6427 0 0,4-2 461 0 0</inkml:trace>
  <inkml:trace contextRef="#ctx0" brushRef="#br0" timeOffset="295.004">86 504 2849 0 0,'0'0'5679'0'0,"0"0"-2859"0"0,0 0-1113 0 0,0 0-147 0 0,0 0-16 0 0,0 0-123 0 0,0 0-269 0 0,0 0-310 0 0,0 0-218 0 0,0 0-56 0 0,0 0 45 0 0,0 0 75 0 0,0 0 33 0 0,8 6-43 0 0,-1 0-513 0 0,0-1-1 0 0,0 0 1 0 0,1-1-1 0 0,0 0 1 0 0,0 0-1 0 0,0 0 1 0 0,0-1-1 0 0,1-1 1 0 0,-1 1-1 0 0,1-1 1 0 0,0-1-1 0 0,4 1-164 0 0,287-9 1480 0 0,-268 3-1228 0 0,-10 1-1006 0 0,-15 3-2914 0 0,-9 0 2769 0 0,-1 0-162 0 0,-1 0-5354 0 0,0 0-5031 0 0</inkml:trace>
  <inkml:trace contextRef="#ctx0" brushRef="#br0" timeOffset="982.114">257 25 4665 0 0,'0'0'2683'0'0,"0"0"-457"0"0,0 0-312 0 0,0 0-87 0 0,0 0-136 0 0,0 0-221 0 0,0 0-276 0 0,0 0-252 0 0,0 0-167 0 0,0 0-142 0 0,0 0-109 0 0,0 0-112 0 0,-18-4-97 0 0,-53-16-80 0 0,71 20-215 0 0,1 1 0 0 0,-1-1 0 0 0,0 0 1 0 0,0 1-1 0 0,1-1 0 0 0,-1 1 0 0 0,0-1 0 0 0,0 1 0 0 0,0-1 0 0 0,1 1 1 0 0,-1-1-1 0 0,0 1 0 0 0,0-1 0 0 0,0 1 0 0 0,0-1 0 0 0,0 1 0 0 0,0-1 1 0 0,0 1-1 0 0,0-1 0 0 0,0 1 0 0 0,0-1 0 0 0,0 1 0 0 0,0-1 0 0 0,-1 1 1 0 0,1-1-1 0 0,0 1 0 0 0,0-1 0 0 0,0 1 0 0 0,-1-1 0 0 0,1 1 0 0 0,0-1 1 0 0,0 0-1 0 0,-1 1 0 0 0,1-1 0 0 0,-1 0 0 0 0,1 1 0 0 0,0-1 0 0 0,-1 0 1 0 0,1 1-1 0 0,-1-1 0 0 0,1 0 0 0 0,0 1 0 0 0,-1-1 0 0 0,1 0 0 0 0,-1 0 1 0 0,1 0-1 0 0,-1 0 0 0 0,1 0 0 0 0,-1 1 0 0 0,1-1 0 0 0,-1 0 1 0 0,1 0-1 0 0,-1 0 0 0 0,1 0 0 0 0,-1 0 0 0 0,1 0 0 0 0,-1-1 0 0 0,1 1 1 0 0,-1 0-1 0 0,1 0 0 0 0,-1 0 0 0 0,1 0 0 0 0,-1 0 0 0 0,1-1 0 0 0,-1 1 1 0 0,1 0-1 0 0,-1-1-20 0 0,2 2 120 0 0,6 9 122 0 0,1 0 0 0 0,0 0 0 0 0,1-1 0 0 0,0 0 0 0 0,0-1 0 0 0,1 0 0 0 0,0 0 0 0 0,0-1 1 0 0,1-1-1 0 0,0 0 0 0 0,0 0 0 0 0,1-1 0 0 0,0 0 0 0 0,6 1-242 0 0,0 2 151 0 0,37 17 16 0 0,-2 3-1 0 0,-1 2 0 0 0,-1 2 1 0 0,33 29-167 0 0,-79-57 5 0 0,-1-1 1 0 0,1 1 0 0 0,-1 0-1 0 0,0 0 1 0 0,0 1 0 0 0,0-1-1 0 0,0 1 1 0 0,-1 0 0 0 0,0 0-1 0 0,0 0 1 0 0,0 0 0 0 0,-1 1-1 0 0,0-1 1 0 0,0 1 0 0 0,0 0-1 0 0,0-1 1 0 0,-1 1 0 0 0,0 0-1 0 0,0 0 1 0 0,-1 0 0 0 0,0 4-6 0 0,-49 56 450 0 0,-92 80-147 0 0,-70 64 185 0 0,106-99 82 0 0,100-105-557 0 0,0-1-196 0 0,6-20-2768 0 0,0 8 497 0 0,0 0-4082 0 0,0 3-5848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12515 0 0,'0'0'721'0'0,"0"0"-219"0"0,0 0-37 0 0,0 0 111 0 0,33 0 90 0 0,106 2 19 0 0,-18 18 570 0 0,-93-14-968 0 0,13 5 70 0 0,0-1-1 0 0,1-3 1 0 0,0-1 0 0 0,0-2 0 0 0,0-2 0 0 0,0-2-1 0 0,1-1 1 0 0,-1-3 0 0 0,5-2-357 0 0,10-8 352 0 0,-2-3 0 0 0,0-2 0 0 0,-1-3 0 0 0,-1-2 0 0 0,-1-2-1 0 0,-2-3 1 0 0,38-28-352 0 0,-10-13 1217 0 0,-78 70-795 0 0,-5 1 324 0 0,-4 6-718 0 0,0 0 1 0 0,0 1-1 0 0,1 0 1 0 0,0 1-1 0 0,1 0 1 0 0,0 0-1 0 0,0 0 0 0 0,1 1 1 0 0,-3 6-29 0 0,8-15 0 0 0,-33 58 13 0 0,3 3 0 0 0,2 0-1 0 0,4 2 1 0 0,2 0 0 0 0,2 2 0 0 0,4 0 0 0 0,3 1 0 0 0,2 1 0 0 0,4 0-1 0 0,3 1 1 0 0,2 18-13 0 0,10 681 130 0 0,4-250-94 0 0,-11-454-40 0 0,1 65-24 0 0,-6-1 0 0 0,-8 22 28 0 0,-17-61-144 0 0,28-87 66 0 0,1 0 1 0 0,0 0 0 0 0,-1 0 0 0 0,1 0-1 0 0,-1-1 1 0 0,1 1 0 0 0,-1 0 0 0 0,0-1-1 0 0,0 0 1 0 0,0 1 0 0 0,0-1 0 0 0,0 0-1 0 0,0 0 1 0 0,0 0 0 0 0,0 0 0 0 0,0 0-1 0 0,0 0 1 0 0,-1-1 0 0 0,1 1 0 0 0,0-1-1 0 0,-1 1 1 0 0,1-1 0 0 0,0 0 0 0 0,-1 0-1 0 0,1 0 1 0 0,0 0 0 0 0,-1-1 0 0 0,1 1-1 0 0,0 0 1 0 0,0-1 0 0 0,-1 0 0 0 0,1 0 0 0 0,0 1-1 0 0,0-1 1 0 0,0 0 0 0 0,0-1 0 0 0,0 1-1 0 0,-1-1 78 0 0,-61-56-5816 0 0,29 12-2947 0 0,33 43 8002 0 0,-15-20-7053 0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4569 0 0,'0'0'1562'0'0,"0"0"-38"0"0,0 0 91 0 0,0 0 89 0 0,0 0-53 0 0,0 0-160 0 0,0 0-253 0 0,0 0-237 0 0,0 0-155 0 0,0 0-104 0 0,0 0-44 0 0,0 0-11 0 0,0 0 8 0 0,31 10 4118 0 0,8-3-3962 0 0,1-1-1 0 0,0-3 1 0 0,0-1-1 0 0,1-2 1 0 0,27-3-851 0 0,170-19 769 0 0,-260 26-1831 0 0,11-2-2112 0 0,-1 0-8377 0 0,10-2-328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8522 0 0,'0'0'3078'0'0,"0"0"-995"0"0,0 0-467 0 0,0 0-98 0 0,0 0-68 0 0,0 0-113 0 0,0 0-175 0 0,0 0-190 0 0,0 0-204 0 0,0 0-202 0 0,0 0-170 0 0,0 0-103 0 0,0 0-32 0 0,-5 0 4 0 0,0 0-312 0 0,5 0 114 0 0,1 1 1 0 0,-1-1-1 0 0,0 0 0 0 0,0 1 1 0 0,0-1-1 0 0,0 0 1 0 0,1 1-1 0 0,-1-1 0 0 0,0 0 1 0 0,0 1-1 0 0,0-1 1 0 0,0 0-1 0 0,0 1 1 0 0,0-1-1 0 0,0 0 0 0 0,0 1 1 0 0,0-1-1 0 0,0 0 1 0 0,0 1-1 0 0,0-1 0 0 0,0 0 1 0 0,-1 1-1 0 0,1-1 1 0 0,0 0-1 0 0,0 1 0 0 0,0-1 1 0 0,0 0-1 0 0,0 1 1 0 0,-1-1-1 0 0,1 0 1 0 0,0 1-1 0 0,0-1 0 0 0,-1 0-67 0 0,14 5 269 0 0,1-2 0 0 0,-1 1-1 0 0,1-2 1 0 0,-1 0-1 0 0,1 0 1 0 0,0-1-1 0 0,0-1 1 0 0,0 0 0 0 0,12-3-269 0 0,18 2 316 0 0,85 1 138 0 0,-116-10-1216 0 0,-13 9 389 0 0,0 1-166 0 0,-9-7-8687 0 0,7 7-2765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9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8266 0 0,'0'0'3074'0'0,"0"0"-1064"0"0,0 0-556 0 0,0 0-67 0 0,0 0 23 0 0,0 0 2 0 0,0 0-99 0 0,0 0-100 0 0,0 0-112 0 0,0 0-144 0 0,0 0-85 0 0,0 0-121 0 0,0 0-108 0 0,29 8-91 0 0,89 23-87 0 0,-47-30 95 0 0,-58-5-446 0 0,105-26 406 0 0,-92 22-1374 0 0,-23 6-3383 0 0,-1-1-4078 0 0,-2 2-4521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7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89 216 2729 0 0,'0'0'1905'0'0,"0"0"-198"0"0,0 0-64 0 0,0 0 143 0 0,0 0 168 0 0,0 0 44 0 0,0 0-150 0 0,0 0-306 0 0,0 0-309 0 0,0 0-257 0 0,-6-1-205 0 0,-21-1-148 0 0,20 1-112 0 0,7 1-103 0 0,0 0-69 0 0,0 0-51 0 0,0 0-48 0 0,0 0-48 0 0,0 0-47 0 0,18 5 765 0 0,19 34 293 0 0,57 271 574 0 0,-13-97-1533 0 0,-54-289 1182 0 0,99-186-1378 0 0,-117 246-43 0 0,-1 0 0 0 0,-1 0 0 0 0,0-1-1 0 0,-1 1 1 0 0,-1-1 0 0 0,0-1 0 0 0,-2 1 0 0 0,0-1-5 0 0,3-19-1092 0 0,-11 37-2941 0 0,4 0-58 0 0,1 0-5272 0 0</inkml:trace>
  <inkml:trace contextRef="#ctx0" brushRef="#br0" timeOffset="534.175">746 32 8666 0 0,'0'0'3049'0'0,"0"0"-1180"0"0,0 0-654 0 0,0 0-180 0 0,0 0-64 0 0,0 0-50 0 0,0 0-83 0 0,0 0-126 0 0,0 0-96 0 0,0 0-50 0 0,0 0-18 0 0,0 0-5 0 0,0 0-39 0 0,7-3-47 0 0,13-3-107 0 0,0 0-1 0 0,1 1 0 0 0,0 1 1 0 0,0 0-1 0 0,0 2 1 0 0,0 1-1 0 0,0 0 0 0 0,1 2 1 0 0,6 1-350 0 0,-26-2 10 0 0,0 0 0 0 0,0 0 0 0 0,0 0 0 0 0,0 0 1 0 0,0 0-1 0 0,0 1 0 0 0,0-1 0 0 0,-1 1 0 0 0,1-1 0 0 0,0 1 1 0 0,0 0-1 0 0,0-1 0 0 0,0 1 0 0 0,-1 0 0 0 0,1 0 0 0 0,0 0 1 0 0,-1 1-1 0 0,1-1 0 0 0,-1 0 0 0 0,0 1 0 0 0,1-1 0 0 0,-1 1 1 0 0,0-1-1 0 0,0 1 0 0 0,1-1 0 0 0,-2 1 0 0 0,1 0 0 0 0,0 0 1 0 0,0-1-1 0 0,0 1 0 0 0,-1 0 0 0 0,1 0 0 0 0,-1 0 0 0 0,1 0 1 0 0,-1 0-1 0 0,0 0 0 0 0,0 0 0 0 0,0 0 0 0 0,0 0 0 0 0,0 0 1 0 0,0 0-1 0 0,-1 0 0 0 0,1 0 0 0 0,-1-1 0 0 0,1 1 0 0 0,-1 0 1 0 0,0 0-1 0 0,1 0 0 0 0,-1 0 0 0 0,0-1 0 0 0,0 1 0 0 0,-1 0 1 0 0,1 0-11 0 0,-131 112 458 0 0,61-41-352 0 0,70-72-102 0 0,1 1 0 0 0,-1-1 0 0 0,1 1 0 0 0,0 0 0 0 0,-1-1 0 0 0,1 1 1 0 0,0-1-1 0 0,0 1 0 0 0,0 0 0 0 0,0-1 0 0 0,0 1 0 0 0,1 0 0 0 0,-1-1 0 0 0,0 1 1 0 0,1-1-1 0 0,-1 1 0 0 0,1-1 0 0 0,-1 1 0 0 0,1-1 0 0 0,0 1 0 0 0,0-1 0 0 0,0 0 0 0 0,-1 1 1 0 0,1-1-1 0 0,1 0 0 0 0,-1 0 0 0 0,0 1 0 0 0,0-1 0 0 0,0 0 0 0 0,1 0 0 0 0,-1 0 1 0 0,0-1-1 0 0,1 1 0 0 0,-1 0 0 0 0,1 0 0 0 0,-1-1-4 0 0,57 24 194 0 0,104-15 481 0 0,-106-10-475 0 0,21-6-194 0 0,-67 5 296 0 0,-1 0-2557 0 0,-3 2-5265 0 0,-4 0-4523 0 0</inkml:trace>
  <inkml:trace contextRef="#ctx0" brushRef="#br0" timeOffset="924.526">1 838 8162 0 0,'0'0'1445'0'0,"0"0"-507"0"0,0 0-37 0 0,0 0 208 0 0,0 0 246 0 0,0 0 106 0 0,0 0-60 0 0,0 0-104 0 0,0 0-127 0 0,0 0-131 0 0,0 0-114 0 0,0 0-33 0 0,0 0-27 0 0,25 2-35 0 0,82 5-47 0 0,-76-5-348 0 0,0-2 0 0 0,0-2 0 0 0,0 0 1 0 0,-1-2-1 0 0,1-2 0 0 0,12-4-435 0 0,4 0 282 0 0,558-104 913 0 0,-401 60-1318 0 0,-169 30-1273 0 0,-31 9-6883 0 0,-4 13-2974 0 0</inkml:trace>
  <inkml:trace contextRef="#ctx0" brushRef="#br0" timeOffset="1797.158">741 923 13067 0 0,'0'0'1900'0'0,"0"0"-574"0"0,0 0-321 0 0,0 0-47 0 0,0 0 11 0 0,0 0-23 0 0,0 0-94 0 0,0 0-125 0 0,0 0-136 0 0,0 0-132 0 0,0 0-89 0 0,0 0-68 0 0,0 0-58 0 0,-2 29 10 0 0,-7 94-8 0 0,-21 188 555 0 0,30-310-775 0 0,0 1 0 0 0,0-1 0 0 0,-1 0-1 0 0,1 1 1 0 0,0-1 0 0 0,-1 0 0 0 0,1 0-1 0 0,-1 0 1 0 0,0 0 0 0 0,1 0-1 0 0,-1 1 1 0 0,0-1 0 0 0,0 0 0 0 0,0-1-1 0 0,1 1 1 0 0,-1 0 0 0 0,0 0 0 0 0,0 0-1 0 0,0 0 1 0 0,-1-1 0 0 0,1 1 0 0 0,0 0-1 0 0,0-1 1 0 0,0 1 0 0 0,0-1 0 0 0,-1 0-1 0 0,1 1 1 0 0,0-1 0 0 0,0 0 0 0 0,-2 1-26 0 0,-9-43 665 0 0,13 24-633 0 0,1 0 1 0 0,1 0-1 0 0,0 1 1 0 0,1-1-1 0 0,2 1 1 0 0,-1 0-1 0 0,2 0 0 0 0,0 1 1 0 0,1 0-1 0 0,1 0 1 0 0,0 1-1 0 0,1 0 0 0 0,1 0 1 0 0,0 1-1 0 0,1 1 1 0 0,7-6-33 0 0,4-10 15 0 0,2 1 1 0 0,1 2-1 0 0,1 1 1 0 0,1 1-1 0 0,1 1 1 0 0,1 1-1 0 0,1 2 1 0 0,27-13-16 0 0,-45 28-2 0 0,0 0 1 0 0,1 1-1 0 0,-1 0 1 0 0,1 1-1 0 0,0 0 1 0 0,0 1-1 0 0,0 1 1 0 0,0 1-1 0 0,3 0 2 0 0,-15 1 6 0 0,-1 0 0 0 0,0 1 1 0 0,0-1-1 0 0,0 0 0 0 0,-1 1 0 0 0,1-1 0 0 0,0 1 0 0 0,0 0 0 0 0,-1-1 0 0 0,1 1 0 0 0,-1-1 0 0 0,0 1 0 0 0,1 0 0 0 0,-1-1 0 0 0,0 1 0 0 0,0 0 0 0 0,0 0 0 0 0,0-1 0 0 0,0 1 0 0 0,0 0 0 0 0,-1-1 0 0 0,1 1 0 0 0,-1 0 0 0 0,1-1 0 0 0,-1 1 0 0 0,1 0 0 0 0,-1-1 0 0 0,0 1 0 0 0,0-1 0 0 0,0 0 0 0 0,0 1 0 0 0,0-1 0 0 0,0 1 0 0 0,0-1 0 0 0,0 0 0 0 0,-1 0 0 0 0,0 1-6 0 0,-108 94 143 0 0,86-78-111 0 0,-126 82 35 0 0,149-96-59 0 0,0-1 1 0 0,0 1 0 0 0,0-1 0 0 0,0 1 0 0 0,0 0-1 0 0,1 0 1 0 0,0 0 0 0 0,-1-1 0 0 0,1 1-1 0 0,1 0 1 0 0,-1 0 0 0 0,1 0 0 0 0,-1-1 0 0 0,1 1-1 0 0,0 0 1 0 0,0-1 0 0 0,1 1 0 0 0,-1-1 0 0 0,1 1-1 0 0,0-1 1 0 0,0 1 0 0 0,0-1 0 0 0,0 0 0 0 0,0 0-1 0 0,1 0 1 0 0,-1 0 0 0 0,1-1 0 0 0,0 1-1 0 0,2 1-8 0 0,8 13 150 0 0,-7-8-51 0 0,1 1 0 0 0,1-1 0 0 0,-1 0 1 0 0,2 0-1 0 0,-1-1 0 0 0,1 0 0 0 0,1-1 0 0 0,-1 0 1 0 0,1 0-1 0 0,0-1 0 0 0,1 0 0 0 0,-1-1 1 0 0,1 0-1 0 0,0-1 0 0 0,2 1-99 0 0,37 9 269 0 0,-50-14-279 0 0,0 0-18 0 0,0 0-35 0 0,0 0-37 0 0,0 0-61 0 0,0-18-4776 0 0,0 15 1232 0 0,0-1-8551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50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61 533 7426 0 0,'0'0'2561'0'0,"0"0"-293"0"0,0 0-41 0 0,0 0-196 0 0,0 0-312 0 0,0 0-381 0 0,0 0-334 0 0,0 0-204 0 0,0 0-131 0 0,0 0-74 0 0,0 0-71 0 0,3-12-24 0 0,36-97 1243 0 0,57-15-277 0 0,-41 59-1207 0 0,-29 32-176 0 0,2 1-1 0 0,1 1 0 0 0,2 1 0 0 0,25-18-82 0 0,-54 46 25 0 0,-2 2-28 0 0,0-1-1 0 0,0 1 1 0 0,1-1-1 0 0,-1 1 1 0 0,0 0-1 0 0,0-1 0 0 0,1 1 1 0 0,-1-1-1 0 0,0 1 1 0 0,1 0-1 0 0,-1-1 1 0 0,0 1-1 0 0,1 0 0 0 0,-1-1 1 0 0,0 1-1 0 0,1 0 1 0 0,-1 0-1 0 0,1-1 1 0 0,-1 1-1 0 0,1 0 0 0 0,-1 0 1 0 0,1 0-1 0 0,-1 0 1 0 0,0 0-1 0 0,1-1 1 0 0,-1 1-1 0 0,1 0 0 0 0,-1 0 1 0 0,1 0-1 0 0,-1 0 1 0 0,1 0-1 0 0,-1 0 1 0 0,1 1-1 0 0,-1-1 0 0 0,1 0 1 0 0,-1 0-1 0 0,1 0 1 0 0,-1 0-1 0 0,1 1 1 0 0,-1-1-1 0 0,0 0 0 0 0,1 0 1 0 0,-1 1-1 0 0,1-1 1 0 0,-1 0-1 0 0,0 0 1 0 0,1 1-1 0 0,-1-1 0 0 0,0 1 1 0 0,1-1-1 0 0,-1 0 1 0 0,0 1-1 0 0,0-1 1 0 0,1 1-1 0 0,-1-1 1 0 0,0 1-1 0 0,0-1 0 0 0,0 0 1 0 0,0 1 3 0 0,25 200 161 0 0,-24-198-159 0 0,0 0 0 0 0,1 0-1 0 0,-1 0 1 0 0,1 0 0 0 0,0 0-1 0 0,-1-1 1 0 0,2 1 0 0 0,-1-1-1 0 0,0 1 1 0 0,0-1 0 0 0,1 0-1 0 0,-1 0 1 0 0,1 0 0 0 0,0 0-1 0 0,-1 0 1 0 0,1-1 0 0 0,0 1-1 0 0,0-1 1 0 0,0 0 0 0 0,0 1-1 0 0,1-2 1 0 0,-1 1 0 0 0,0 0-1 0 0,0-1 1 0 0,0 1 0 0 0,1-1-1 0 0,-1 0 1 0 0,0 0 0 0 0,1 0-1 0 0,-1 0 1 0 0,0-1 0 0 0,0 0-1 0 0,1 1 1 0 0,-1-1 0 0 0,2-1-2 0 0,15-11 17 0 0,1-1 1 0 0,-2-1 0 0 0,0 0-1 0 0,-1-2 1 0 0,-1 0-1 0 0,0-1 1 0 0,3-6-18 0 0,40-41 42 0 0,58-24-67 0 0,-117 89 23 0 0,0-1 0 0 0,0 0 0 0 0,0 1 0 0 0,0-1 0 0 0,0 0 0 0 0,0 1 0 0 0,0-1 0 0 0,0 1 1 0 0,0 0-1 0 0,0-1 0 0 0,1 1 0 0 0,-1 0 0 0 0,0 0 0 0 0,0-1 0 0 0,0 1 0 0 0,1 0 0 0 0,-1 0 0 0 0,0 0 0 0 0,0 1 0 0 0,0-1 0 0 0,1 0 1 0 0,-1 0-1 0 0,0 1 0 0 0,0-1 0 0 0,0 1 0 0 0,0-1 0 0 0,1 1 0 0 0,-1-1 0 0 0,0 1 0 0 0,0 0 0 0 0,0-1 0 0 0,0 1 0 0 0,-1 0 0 0 0,1 0 1 0 0,0 0-1 0 0,0 0 0 0 0,0 0 0 0 0,-1 0 0 0 0,1 0 0 0 0,0 0 0 0 0,-1 0 0 0 0,1 0 0 0 0,-1 0 0 0 0,1 0 0 0 0,-1 0 0 0 0,0 0 0 0 0,1 1 0 0 0,-1-1 1 0 0,0 0-1 0 0,0 0 0 0 0,0 0 0 0 0,0 1 0 0 0,0-1 0 0 0,0 1 2 0 0,2 230 196 0 0,10-200-341 0 0,-7-28-3831 0 0,1-3-4119 0 0,-6-1-3966 0 0</inkml:trace>
  <inkml:trace contextRef="#ctx0" brushRef="#br0" timeOffset="421.787">1040 268 9978 0 0,'0'0'2629'0'0,"0"0"-1044"0"0,0 0-491 0 0,0 0 32 0 0,0 0 120 0 0,0 0 47 0 0,0 0-42 0 0,0 0-136 0 0,0 0-153 0 0,0 0-163 0 0,0 0-141 0 0,0 0-129 0 0,0 0-113 0 0,32-6-84 0 0,94-21-86 0 0,-68 20 261 0 0,-57 8-487 0 0,0 1 1 0 0,0-1-1 0 0,0 0 1 0 0,0 1-1 0 0,0 0 1 0 0,0-1-1 0 0,0 1 1 0 0,-1-1 0 0 0,1 1-1 0 0,0 0 1 0 0,-1 0-1 0 0,0-1 1 0 0,1 1-1 0 0,-1 0 1 0 0,0 0 0 0 0,0-1-1 0 0,0 1 1 0 0,0 0-1 0 0,0 0 1 0 0,-1 0-1 0 0,1-1 1 0 0,0 1 0 0 0,-1 0-1 0 0,1-1 1 0 0,-1 1-1 0 0,0 0 1 0 0,0-1-1 0 0,1 1 1 0 0,-1-1 0 0 0,0 1-1 0 0,0-1 1 0 0,-1 1-1 0 0,1 0-20 0 0,-127 148 491 0 0,127-149-487 0 0,0-1 0 0 0,0 1 0 0 0,1 0 0 0 0,-1 0 0 0 0,0 0 0 0 0,1 0 0 0 0,-1 0 0 0 0,1 0 0 0 0,-1 0 0 0 0,1 0 0 0 0,-1 0 0 0 0,1 0 0 0 0,-1 0 0 0 0,1 0 0 0 0,0 0 0 0 0,0 0 0 0 0,0 0 0 0 0,0 0 0 0 0,-1 0 0 0 0,1 0 0 0 0,1 0 0 0 0,-1 0 0 0 0,0 1 0 0 0,0-1 0 0 0,0 0 0 0 0,0 0 0 0 0,1 0-1 0 0,-1 0 1 0 0,1 0 0 0 0,-1 0 0 0 0,1 0 0 0 0,-1 0 0 0 0,1 0 0 0 0,-1 0 0 0 0,1 0 0 0 0,0-1 0 0 0,0 1 0 0 0,-1 0 0 0 0,1 0 0 0 0,0-1 0 0 0,0 1 0 0 0,0 0 0 0 0,0-1 0 0 0,0 1 0 0 0,0-1 0 0 0,0 1 0 0 0,0-1 0 0 0,0 1 0 0 0,0-1 0 0 0,0 0 0 0 0,0 1 0 0 0,0-1 0 0 0,0 0 0 0 0,0 0 0 0 0,0 0 0 0 0,0 0 0 0 0,0 0 0 0 0,1 0-4 0 0,20 3 100 0 0,0-2-1 0 0,0 0 1 0 0,0-1 0 0 0,0-1 0 0 0,0-1 0 0 0,16-3-100 0 0,-4 0 40 0 0,33 4-379 0 0,-38 2-6016 0 0,-29-1-186 0 0,0 0-5460 0 0</inkml:trace>
  <inkml:trace contextRef="#ctx0" brushRef="#br0" timeOffset="811.545">0 684 7298 0 0,'0'0'3343'0'0,"0"0"-1715"0"0,0 0-423 0 0,0 0 212 0 0,0 0 82 0 0,0 0-35 0 0,0 0-113 0 0,33 4-132 0 0,106 11-122 0 0,86-15 2083 0 0,225-63-1353 0 0,-182 12-3186 0 0,-255 50 689 0 0,2 0-1502 0 0,-6 0-2743 0 0,-6 0-6760 0 0</inkml:trace>
  <inkml:trace contextRef="#ctx0" brushRef="#br0" timeOffset="1359.101">254 1203 5521 0 0,'0'0'4210'0'0,"0"0"-1569"0"0,0 0-658 0 0,0 0-99 0 0,0 0-163 0 0,0 0-300 0 0,0 0-356 0 0,0 0-308 0 0,0 0-170 0 0,0 0-88 0 0,0 0-32 0 0,0 0-11 0 0,0 0-7 0 0,11-11-4 0 0,81-85 750 0 0,-42 37-413 0 0,-27 28-620 0 0,1 2 1 0 0,2 1-1 0 0,1 1 1 0 0,1 2-1 0 0,1 0 1 0 0,21-12-163 0 0,2 19-56 0 0,-49 43 58 0 0,-5 75 68 0 0,5-97-70 0 0,-1-1 0 0 0,1 0 0 0 0,-1 1 0 0 0,1-1 0 0 0,0 0 0 0 0,0 0 0 0 0,0-1 0 0 0,0 1 0 0 0,0-1 1 0 0,0 1-1 0 0,0-1 0 0 0,0 0 0 0 0,1 0 0 0 0,-1 0 0 0 0,0-1 0 0 0,1 1 0 0 0,-1-1 0 0 0,1 0 0 0 0,-1 0 0 0 0,1 0 0 0 0,-1 0 0 0 0,0 0 1 0 0,1-1-1 0 0,-3 1 2 0 0,7-2 6 0 0,-1 0 1 0 0,1-1 0 0 0,-1 1 0 0 0,1-2-1 0 0,-1 1 1 0 0,0-1 0 0 0,0 0-1 0 0,-1 0 1 0 0,1-1 0 0 0,-1 0 0 0 0,0 0-1 0 0,4-5-8 0 0,-1 3-6 0 0,131-106 40 0 0,-139 113-35 0 0,0 0 0 0 0,-1-1 1 0 0,1 1-1 0 0,0 0 0 0 0,0-1 1 0 0,0 1-1 0 0,-1 0 0 0 0,1 0 1 0 0,0 0-1 0 0,0-1 0 0 0,0 1 1 0 0,0 0-1 0 0,0 0 0 0 0,-1 0 0 0 0,1 1 1 0 0,0-1-1 0 0,0 0 0 0 0,0 0 1 0 0,0 0-1 0 0,-1 1 0 0 0,1-1 1 0 0,0 0-1 0 0,0 1 0 0 0,0-1 1 0 0,-1 0-1 0 0,1 1 0 0 0,0-1 1 0 0,-1 1-1 0 0,1 0 0 0 0,0-1 0 0 0,-1 1 1 0 0,1-1-1 0 0,-1 1 0 0 0,1 0 1 0 0,-1 0-1 0 0,1-1 0 0 0,-1 1 1 0 0,1 0-1 0 0,-1 0 0 0 0,0-1 1 0 0,0 1-1 0 0,1 0 0 0 0,-1 0 0 0 0,0 0 1 0 0,0 0-1 0 0,0-1 0 0 0,0 1 1 0 0,0 0-1 0 0,0 0 0 0 0,0 0 1 0 0,0 0-1 0 0,0 0 0 0 0,0-1 1 0 0,0 1-1 0 0,-1 0 0 0 0,1 0 1 0 0,0 0-1 0 0,-1-1 0 0 0,1 1 0 0 0,0 0 1 0 0,-1 0-1 0 0,1-1 0 0 0,-1 1 1 0 0,1 0-1 0 0,-1-1 0 0 0,1 1 1 0 0,-1 0 0 0 0,0 12 0 0 0,2 151-96 0 0,18-127-968 0 0,-12-31-2786 0 0,-1-4-3550 0 0,-6-2-4793 0 0</inkml:trace>
  <inkml:trace contextRef="#ctx0" brushRef="#br0" timeOffset="1609.085">1328 990 11242 0 0,'0'0'3392'0'0,"0"0"-1509"0"0,0 0-602 0 0,0 0-28 0 0,0 0-54 0 0,0 0-152 0 0,0 0-219 0 0,0 0-264 0 0,0 0-219 0 0,0 0-161 0 0,0 0-109 0 0,0 0-60 0 0,0 0-59 0 0,-22 29-78 0 0,-63 87-95 0 0,66-85-138 0 0,42-30-2226 0 0,-7-5-7155 0 0,-7 0-517 0 0</inkml:trace>
  <inkml:trace contextRef="#ctx0" brushRef="#br0" timeOffset="2224.793">2060 434 11546 0 0,'0'0'2193'0'0,"0"0"-358"0"0,0 0-127 0 0,0 0-114 0 0,0 0-212 0 0,0 0-215 0 0,0 0-207 0 0,0 0-167 0 0,0 0-122 0 0,0 0-113 0 0,0 0-92 0 0,-32-2-75 0 0,-99-5-72 0 0,127 6-278 0 0,-1 0-1 0 0,0 0 1 0 0,0 1 0 0 0,1-1 0 0 0,-1 1-1 0 0,0 0 1 0 0,0 1 0 0 0,1-1 0 0 0,-1 1 0 0 0,0 0-1 0 0,0 0 1 0 0,1 0 0 0 0,-1 1 0 0 0,1 0-1 0 0,0 0 1 0 0,-5 2-41 0 0,-6 5 121 0 0,8-5-116 0 0,1 1 0 0 0,-1-1 0 0 0,1 1 0 0 0,0 1 0 0 0,1-1 0 0 0,-1 1 0 0 0,1 0 0 0 0,0 0 0 0 0,1 0 0 0 0,-1 1 0 0 0,1 0 0 0 0,1 0 0 0 0,-1 0 0 0 0,1 0 0 0 0,0 0 0 0 0,1 1 0 0 0,0-1 0 0 0,0 1 0 0 0,0 0 0 0 0,1 0 0 0 0,0-1 0 0 0,1 1 0 0 0,0 0 0 0 0,0 0 0 0 0,1 0 0 0 0,0 0 0 0 0,0 1-5 0 0,0-6 3 0 0,0 0 0 0 0,-1 0 0 0 0,1 0 0 0 0,1 0 1 0 0,-1 0-1 0 0,0 0 0 0 0,1-1 0 0 0,-1 1 0 0 0,1 0 0 0 0,0-1 0 0 0,0 1 0 0 0,0-1 0 0 0,0 0 1 0 0,0 0-1 0 0,0 0 0 0 0,1 0 0 0 0,-1 0 0 0 0,1 0 0 0 0,0 0 0 0 0,-1-1 0 0 0,1 0 0 0 0,0 1 1 0 0,0-1-1 0 0,0 0 0 0 0,0 0 0 0 0,0-1 0 0 0,0 1 0 0 0,0 0 0 0 0,0-1 0 0 0,0 0 0 0 0,0 0 1 0 0,0 0-1 0 0,0 0 0 0 0,0 0 0 0 0,0-1 0 0 0,3 0-3 0 0,105-37 516 0 0,96-137 447 0 0,-156 149-739 0 0,-32 81-195 0 0,-12 334 91 0 0,-8-179-164 0 0,-1-190 42 0 0,-2-1-1 0 0,0 0 0 0 0,-1 0 0 0 0,-1 0 0 0 0,-1 0 0 0 0,0-1 0 0 0,-1 0 0 0 0,-1-1 0 0 0,-1 0 1 0 0,-1 0-1 0 0,0-1 0 0 0,-2 1 3 0 0,9-12-3 0 0,-1-1-1 0 0,0 1 1 0 0,-1-1 0 0 0,1 0 0 0 0,-1 0 0 0 0,1 0-1 0 0,-1-1 1 0 0,0 1 0 0 0,-1-2 0 0 0,1 1 0 0 0,0-1 0 0 0,-1 0-1 0 0,0 0 1 0 0,1-1 0 0 0,-1 1 0 0 0,0-2 0 0 0,0 1-1 0 0,-2-1 4 0 0,5-2-1 0 0,1-1 0 0 0,-1 0 0 0 0,1-1 0 0 0,0 1 0 0 0,0 0 0 0 0,0-1 0 0 0,0 0 0 0 0,0 0 0 0 0,1 0 0 0 0,0 0 0 0 0,0 0 0 0 0,0 0 0 0 0,0 0 0 0 0,1-1 0 0 0,-1 1 0 0 0,1-1 0 0 0,0 1 0 0 0,1-1 0 0 0,-1 1 0 0 0,1-1 0 0 0,0 0 0 0 0,0 1 0 0 0,0-1 0 0 0,0 1 0 0 0,1-1 0 0 0,1-3 1 0 0,-2 4-6 0 0,1-7-3 0 0,0 0 1 0 0,1 0-1 0 0,0 0 0 0 0,1 0 0 0 0,1 0 0 0 0,-1 1 0 0 0,2-1 0 0 0,-1 1 1 0 0,1 0-1 0 0,1 1 0 0 0,0-1 0 0 0,0 1 0 0 0,1 0 0 0 0,0 0 0 0 0,6-5 9 0 0,133-107-72 0 0,-102 93-100 0 0,2 2 1 0 0,1 2-1 0 0,0 2 1 0 0,33-9 171 0 0,41-6-8407 0 0,-103 33-3853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67 14643 0 0,'0'0'1423'0'0,"0"0"-440"0"0,0 0-143 0 0,0 0 170 0 0,0 0 205 0 0,0 0 81 0 0,0 0-60 0 0,0 0-162 0 0,0 0-174 0 0,0 0-153 0 0,0 0-134 0 0,0 0-102 0 0,0 0-72 0 0,6 34-70 0 0,20 107-65 0 0,-24-131-256 0 0,0 1 0 0 0,-1-1 0 0 0,0 0 0 0 0,0 1 0 0 0,-1-1 0 0 0,-1 0 0 0 0,1 1 0 0 0,-2-1 0 0 0,1 0 0 0 0,-4 9-48 0 0,-1 8 79 0 0,-2 11-14 0 0,-9 38-65 0 0,4 1-1 0 0,3 0 1 0 0,0 56 0 0 0,11-133-72 0 0,-1 1-1 0 0,1 0 1 0 0,-1-1 0 0 0,1 1-1 0 0,-1 0 1 0 0,1-1 0 0 0,-1 1 0 0 0,1-1-1 0 0,-1 1 1 0 0,1-1 0 0 0,0 1-1 0 0,-1-1 1 0 0,1 1 0 0 0,0-1-1 0 0,-1 0 1 0 0,1 1 0 0 0,0-1 0 0 0,0 0-1 0 0,-1 0 1 0 0,1 0 0 0 0,0 1-1 0 0,0-1 1 0 0,0 0 0 0 0,-1 0-1 0 0,1 0 1 0 0,0 0 0 0 0,0 0-1 0 0,0 0 1 0 0,-1-1 0 0 0,1 1 0 0 0,0 0-1 0 0,0 0 1 0 0,0 0 0 0 0,-1-1-1 0 0,1 1 1 0 0,0 0 0 0 0,-1-1-1 0 0,1 1 1 0 0,0-1 0 0 0,-1 1-1 0 0,1-1 1 0 0,0 1 0 0 0,-1-1 0 0 0,1 1-1 0 0,-1-1 1 0 0,1 0 0 0 0,-1 1-1 0 0,1-1 1 0 0,-1 0 0 0 0,0 1-1 0 0,1-1 1 0 0,-1 0 0 0 0,0 0-1 0 0,1 1 1 0 0,-1-1 0 0 0,0 0 0 0 0,0 0-1 0 0,0 0 1 0 0,0 1 0 0 0,0-1-1 0 0,0 0 1 0 0,0 0 0 0 0,0 0-1 0 0,0 0 73 0 0,5-16-2485 0 0,-1 6-693 0 0,0 0-3552 0 0,-2 3-4475 0 0</inkml:trace>
  <inkml:trace contextRef="#ctx0" brushRef="#br0" timeOffset="319.503">443 1 12411 0 0,'0'0'1623'0'0,"0"0"-219"0"0,0 0-13 0 0,0 0 15 0 0,0 0-34 0 0,0 0-175 0 0,0 0-292 0 0,0 0-236 0 0,0 0-134 0 0,0 0-106 0 0,0 0-46 0 0,0 0-4 0 0,0 0 10 0 0,-3 6-5 0 0,-61 94 1234 0 0,-114 41-1870 0 0,160-101-1881 0 0,22-22-6998 0 0,1-14-2943 0 0</inkml:trace>
  <inkml:trace contextRef="#ctx0" brushRef="#br0" timeOffset="567.724">1 818 13067 0 0,'0'0'1978'0'0,"0"0"-643"0"0,0 0-309 0 0,0 0-12 0 0,0 0 72 0 0,0 0 30 0 0,0 0-35 0 0,0 0-88 0 0,0 0-163 0 0,0 0-179 0 0,34 6-171 0 0,107 17-148 0 0,-47-28 56 0 0,-74-1-305 0 0,208-33 556 0 0,-129 34-7889 0 0,-86 5-4686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3649 0 0,'0'0'3425'0'0,"0"0"-241"0"0,0 0-183 0 0,0 0-349 0 0,0 0-460 0 0,0 0-547 0 0,0 0-522 0 0,0 0-311 0 0,0 0-202 0 0,0 0-135 0 0,0 0-54 0 0,0 0-41 0 0,0 0-35 0 0,-35 16-44 0 0,-107 51-17 0 0,55-10 141 0 0,-18 35 47 0 0,104-92-475 0 0,1 1 1 0 0,0 0-1 0 0,-1 0 0 0 0,1-1 1 0 0,0 1-1 0 0,0 0 0 0 0,0 0 1 0 0,0-1-1 0 0,0 1 0 0 0,-1 0 1 0 0,2 0-1 0 0,-1 0 0 0 0,0-1 1 0 0,0 1-1 0 0,0 0 0 0 0,0 0 1 0 0,0 0-1 0 0,1-1 0 0 0,-1 1 1 0 0,0 0-1 0 0,1 0 0 0 0,-1-1 1 0 0,0 1-1 0 0,1 0 0 0 0,-1-1 1 0 0,1 1-1 0 0,-1-1 1 0 0,1 1-1 0 0,-1 0 0 0 0,1-1 1 0 0,0 1-1 0 0,-1-1 0 0 0,1 1 1 0 0,0-1-1 0 0,-1 0 0 0 0,1 1 1 0 0,0-1-1 0 0,0 0 0 0 0,-1 1 1 0 0,1-1-1 0 0,0 0 0 0 0,0 0 1 0 0,-1 0-1 0 0,1 0 0 0 0,0 0 1 0 0,0 0-1 0 0,0 0 0 0 0,0 0 3 0 0,52 9 36 0 0,-39-8-23 0 0,-6 0-7 0 0,1 0 0 0 0,-1 1 1 0 0,1 0-1 0 0,-1 0 0 0 0,1 0 0 0 0,-1 1 0 0 0,0 1 0 0 0,0-1 0 0 0,0 1 0 0 0,-1 1 0 0 0,0-1 0 0 0,1 1 0 0 0,-2 1 0 0 0,1-1 0 0 0,0 1 0 0 0,-1 0 0 0 0,0 0 0 0 0,-1 1 0 0 0,1 1-6 0 0,-4-3 15 0 0,-1-1 0 0 0,1 1 0 0 0,-2-1 0 0 0,1 1 0 0 0,0 0 0 0 0,-1 0 0 0 0,0-1 0 0 0,0 1-1 0 0,0 0 1 0 0,0 0 0 0 0,-1-1 0 0 0,0 1 0 0 0,0 0 0 0 0,0-1 0 0 0,-1 1 0 0 0,0-1 0 0 0,1 1 0 0 0,-1-1 0 0 0,-1 0 0 0 0,1 0 0 0 0,-1 0-1 0 0,0 0 1 0 0,1 0 0 0 0,-2-1 0 0 0,1 1 0 0 0,-3 2-15 0 0,-6 7 17 0 0,0-1-1 0 0,-1 0 1 0 0,0-1-1 0 0,-1 0 1 0 0,0-1 0 0 0,-1-1-1 0 0,-8 4-16 0 0,-66 6-823 0 0,88-44-4674 0 0,5 17 820 0 0,3 1-4725 0 0</inkml:trace>
  <inkml:trace contextRef="#ctx0" brushRef="#br0" timeOffset="370.01">894 19 12843 0 0,'0'0'1845'0'0,"0"0"-368"0"0,0 0 36 0 0,0 0 161 0 0,0 0-18 0 0,0 0-233 0 0,0 0-437 0 0,0 0-347 0 0,0 0-151 0 0,0 0-53 0 0,0 0-62 0 0,0 0-76 0 0,-29 21-70 0 0,-92 65-53 0 0,20-6 187 0 0,77-51-347 0 0,24-28-17 0 0,0 0 0 0 0,0 0 0 0 0,1 0 0 0 0,-1 0 0 0 0,0-1-1 0 0,0 1 1 0 0,0 0 0 0 0,1 0 0 0 0,-1 0 0 0 0,0-1 0 0 0,1 1 0 0 0,-1 0-1 0 0,1-1 1 0 0,-1 1 0 0 0,1 0 0 0 0,-1-1 0 0 0,1 1 0 0 0,-1 0 0 0 0,1-1 0 0 0,-1 1-1 0 0,1-1 1 0 0,0 1 0 0 0,0-1 0 0 0,-1 1 0 0 0,1-1 0 0 0,0 0 0 0 0,0 1-1 0 0,-1-1 1 0 0,1 0 0 0 0,0 0 0 0 0,0 1 0 0 0,0-1 0 0 0,-1 0 0 0 0,1 0 0 0 0,0 0-1 0 0,0 0 1 0 0,0 0 0 0 0,0 0 0 0 0,-1 0 0 0 0,1 0 0 0 0,0-1 0 0 0,0 1 3 0 0,61 1-7 0 0,-57-2 7 0 0,1 0 1 0 0,0 0 0 0 0,0 0 0 0 0,0 0 0 0 0,0 1 0 0 0,0 0 0 0 0,0 1 0 0 0,0-1 0 0 0,0 1 0 0 0,-1 0 0 0 0,1 0 0 0 0,0 1 0 0 0,0 0 0 0 0,-1 0 0 0 0,1 0-1 0 0,-1 1 1 0 0,0-1 0 0 0,1 1 0 0 0,-1 1 0 0 0,-1-1 0 0 0,1 1 0 0 0,0-1 0 0 0,-1 1 0 0 0,0 1 0 0 0,0-1 0 0 0,0 1 0 0 0,0-1 0 0 0,-1 1 0 0 0,1 1-1 0 0,-3-1 19 0 0,0 0 0 0 0,0-1 0 0 0,0 1 0 0 0,-1 0 0 0 0,1-1 0 0 0,-1 1 0 0 0,0 0 0 0 0,-1 0 0 0 0,1 0 1 0 0,-1-1-1 0 0,0 1 0 0 0,0 0 0 0 0,0-1 0 0 0,-1 1 0 0 0,0-1 0 0 0,1 1 0 0 0,-2-1 0 0 0,1 0 0 0 0,0 0 0 0 0,-1 0 1 0 0,0 0-1 0 0,0 0 0 0 0,0-1 0 0 0,-2 3-19 0 0,-93 76 220 0 0,87-74-214 0 0,-146 76-1152 0 0,157-84 1000 0 0,-2 0-320 0 0,1 0-9271 0 0,1-3-2533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0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4545 0 0,'0'0'1419'0'0,"0"0"-204"0"0,0 0-119 0 0,0 0 86 0 0,0 0 199 0 0,0 0 158 0 0,0 0 24 0 0,0 0-161 0 0,0 0-258 0 0,0 0-260 0 0,0 0-193 0 0,3-23-101 0 0,11-71-54 0 0,18 30 496 0 0,-11 41-593 0 0,2 0 1 0 0,1 2-1 0 0,1 0 1 0 0,0 2-1 0 0,7-3-439 0 0,-3 1 244 0 0,3-2 35 0 0,1 1 1 0 0,1 1 0 0 0,0 2-1 0 0,37-14-279 0 0,-68 32 14 0 0,0-1-1 0 0,-1 1 1 0 0,1 0-1 0 0,0 0 0 0 0,0 0 1 0 0,0 0-1 0 0,0 0 0 0 0,0 1 1 0 0,0-1-1 0 0,0 1 0 0 0,0 0 1 0 0,0 0-1 0 0,0 0 1 0 0,0 0-1 0 0,0 0 0 0 0,0 1 1 0 0,0-1-1 0 0,0 1 0 0 0,-1 0 1 0 0,1 0-1 0 0,0 0 1 0 0,0 0-1 0 0,0 1 0 0 0,-1-1 1 0 0,1 1-1 0 0,-1-1 0 0 0,1 1 1 0 0,-1 0-1 0 0,0 0 1 0 0,1 0-1 0 0,-1 0 0 0 0,0 1 1 0 0,-1-1-1 0 0,1 1 0 0 0,0-1 1 0 0,-1 1-1 0 0,1-1 1 0 0,-1 1-1 0 0,1 0-13 0 0,2 11 102 0 0,1 0 1 0 0,-2 1 0 0 0,0-1-1 0 0,-1 0 1 0 0,0 1-1 0 0,-1 0 1 0 0,-1-1-1 0 0,0 1 1 0 0,-1 1-103 0 0,1 11 78 0 0,-5 26 43 0 0,-1-1 0 0 0,-3 0 0 0 0,-3 0 0 0 0,-1 0-1 0 0,-15 34-120 0 0,18-55 23 0 0,-85 234 123 0 0,96-265-149 0 0,-1 0 1 0 0,0 0 0 0 0,1 0 0 0 0,-1 0 0 0 0,0 0-1 0 0,1 0 1 0 0,-1 0 0 0 0,0 1 0 0 0,0-1-1 0 0,1 0 1 0 0,-1 0 0 0 0,0 0 0 0 0,1 1 0 0 0,-1-1-1 0 0,0 0 1 0 0,0 0 0 0 0,0 0 0 0 0,1 1 2 0 0,26-38 53 0 0,19-32-1 0 0,57-83-33 0 0,71-77-19 0 0,-157 208 3 0 0,2 1 0 0 0,0 1 0 0 0,0 0 0 0 0,2 1 0 0 0,0 1 0 0 0,12-6-3 0 0,-32 23 0 0 0,0-1-1 0 0,-1 0 1 0 0,1 0-1 0 0,0 1 1 0 0,0-1 0 0 0,0 0-1 0 0,0 1 1 0 0,0-1-1 0 0,0 1 1 0 0,0-1-1 0 0,0 1 1 0 0,0-1-1 0 0,0 1 1 0 0,0 0-1 0 0,0 0 1 0 0,0-1 0 0 0,1 1-1 0 0,-1 0 1 0 0,0 0-1 0 0,0 0 1 0 0,0 0-1 0 0,0 0 1 0 0,0 0-1 0 0,0 1 1 0 0,1-1-1 0 0,-1 0 1 0 0,0 1 0 0 0,0-1-1 0 0,0 0 1 0 0,0 1-1 0 0,0 0 1 0 0,0-1-1 0 0,0 1 1 0 0,0-1-1 0 0,-1 1 1 0 0,1 0-1 0 0,0 0 1 0 0,0-1 0 0 0,0 1-1 0 0,-1 0 1 0 0,1 0-1 0 0,0 0 1 0 0,-1 0-1 0 0,1 0 1 0 0,-1 0-1 0 0,1 0 1 0 0,-1 0 0 0 0,1 0-1 0 0,-1 0 1 0 0,0 0-1 0 0,0 0 1 0 0,1 1-1 0 0,-1-1 1 0 0,1 36 48 0 0,-1 0-1 0 0,-2 0 1 0 0,-1-1-1 0 0,-2 1 1 0 0,-9 32-48 0 0,-10 92 82 0 0,23-160-83 0 0,1 1 0 0 0,0-1-1 0 0,0 0 1 0 0,-1 0 0 0 0,1 0-1 0 0,0 0 1 0 0,0 0 0 0 0,0 0 0 0 0,0 1-1 0 0,0-1 1 0 0,0 0 0 0 0,1 0-1 0 0,-1 0 1 0 0,0 0 0 0 0,0 0-1 0 0,1 0 1 0 0,-1 1 0 0 0,1-1-1 0 0,-1 0 1 0 0,1 0 0 0 0,0 0-1 0 0,-1-1 1 0 0,1 1 0 0 0,0 0 0 0 0,-1 0-1 0 0,1 0 1 0 0,0 0 0 0 0,0-1-1 0 0,0 1 1 0 0,0 0 0 0 0,0-1-1 0 0,0 1 1 0 0,0-1 0 0 0,0 1-1 0 0,0-1 1 0 0,0 1 0 0 0,0-1-1 0 0,0 0 1 0 0,0 1 0 0 0,1-1 0 0 0,-1 0-1 0 0,0 0 1 0 0,0 0 0 0 0,0 0-1 0 0,0 0 1 0 0,0 0 0 0 0,1 0-1 0 0,-1 0 1 0 0,0-1 0 0 0,0 1-1 0 0,0 0 1 0 0,0-1 0 0 0,0 1-1 0 0,0-1 1 0 0,0 1 0 0 0,0-1 0 0 0,0 1-1 0 0,0-1 1 0 0,0 0 0 0 0,0 0-1 0 0,0 1 1 0 0,0-1 0 0 0,0 0 1 0 0,26-19 10 0 0,0-1 0 0 0,-2-1 1 0 0,0-1-1 0 0,-1-1 0 0 0,-2-1 1 0 0,14-20-11 0 0,38-40 10 0 0,168-134-5 0 0,-236 214-5 0 0,0 0 0 0 0,0 1 1 0 0,0 0-1 0 0,0 0 0 0 0,1 1 0 0 0,0 0 0 0 0,-1 0 1 0 0,1 0-1 0 0,0 1 0 0 0,1 0 0 0 0,-1 0 0 0 0,0 1 1 0 0,3 0-1 0 0,-9 2 2 0 0,0 0 1 0 0,1 1 0 0 0,-1-1-1 0 0,0 0 1 0 0,0 1 0 0 0,0-1-1 0 0,0 1 1 0 0,0 0 0 0 0,-1-1 0 0 0,1 1-1 0 0,0 0 1 0 0,-1-1 0 0 0,1 1-1 0 0,-1 0 1 0 0,0 0 0 0 0,1-1-1 0 0,-1 1 1 0 0,0 0 0 0 0,0 0-1 0 0,0-1 1 0 0,0 1 0 0 0,-1 0 0 0 0,1 0-1 0 0,0 0 1 0 0,-1 0-3 0 0,1 3 15 0 0,-3 23 30 0 0,0-1 0 0 0,-2-1 0 0 0,-1 1 0 0 0,-1 0 0 0 0,-1-1 0 0 0,-2-1 0 0 0,-9 20-45 0 0,-22 66 96 0 0,21 10-1503 0 0,32-109-2011 0 0,-3-12-639 0 0,-5 0 743 0 0,4 0-8308 0 0</inkml:trace>
  <inkml:trace contextRef="#ctx0" brushRef="#br0" timeOffset="382.801">2215 176 9890 0 0,'0'0'2933'0'0,"0"0"-1014"0"0,0 0-523 0 0,0 0-113 0 0,0 0-44 0 0,0 0-64 0 0,0 0-140 0 0,-31 17-175 0 0,-100 55-160 0 0,54-10 109 0 0,62-44-608 0 0,-6 4 9 0 0,1 0 0 0 0,1 2 0 0 0,1 0 1 0 0,1 2-1 0 0,1-1 0 0 0,1 2 0 0 0,2 0 0 0 0,-3 8-210 0 0,14-32 15 0 0,1 1-1 0 0,-1 0 0 0 0,0-1 1 0 0,1 1-1 0 0,0 0 1 0 0,0 0-1 0 0,0 0 0 0 0,0 0 1 0 0,1 0-1 0 0,0 0 0 0 0,0 0 1 0 0,0 0-1 0 0,0 0 0 0 0,0 0 1 0 0,1 0-1 0 0,0 0 1 0 0,-1 0-1 0 0,2-1 0 0 0,-1 1 1 0 0,0 0-1 0 0,1 0 0 0 0,0-1 1 0 0,-1 1-1 0 0,1-1 0 0 0,1 1 1 0 0,-1-1-1 0 0,0 0 1 0 0,1 0-1 0 0,0 0 0 0 0,0 0 1 0 0,0-1-1 0 0,0 1 0 0 0,0-1 1 0 0,0 1-1 0 0,1-1 0 0 0,-1 0 1 0 0,1-1-1 0 0,-1 1 1 0 0,2 0-16 0 0,12 0 50 0 0,-1-1-1 0 0,0 0 0 0 0,1-1 0 0 0,-1-1 0 0 0,0-1 1 0 0,0 0-1 0 0,0-1 0 0 0,0-1 0 0 0,0 0 0 0 0,0-1 1 0 0,-1-1-1 0 0,0 0 0 0 0,0-1 0 0 0,-1-1 0 0 0,0 0 1 0 0,0-1-1 0 0,-1 0 0 0 0,0-1 0 0 0,0-1 0 0 0,-1 0 1 0 0,-1-1-1 0 0,2-3-48 0 0,16-15 61 0 0,-1-1 0 0 0,-2-2 0 0 0,-1-1 0 0 0,16-31-61 0 0,-9 16 45 0 0,-21 37-31 0 0,-12 21-35 0 0,-10 22 5 0 0,-8 11-42 0 0,12-29-38 0 0,1 0 0 0 0,0 0 0 0 0,0 1 1 0 0,1 0-1 0 0,1 0 0 0 0,1 0 0 0 0,0 0 0 0 0,0 0 1 0 0,2 1-1 0 0,0-1 0 0 0,0 1 0 0 0,2 5 96 0 0,33 12-3520 0 0,-17-28-177 0 0,-1-3-3302 0 0,-5-1-4177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4513 7474 0 0,'0'0'1387'0'0,"0"0"-199"0"0,0 0 39 0 0,0 0 170 0 0,0 0 125 0 0,0 0-18 0 0,0 0-210 0 0,0 0-284 0 0,0 0-254 0 0,0 0-219 0 0,0 0-158 0 0,-5 0-68 0 0,-15 0-21 0 0,15 0 5 0 0,5 0 14 0 0,0 0-43 0 0,0 0-22 0 0,0 0 4 0 0,0 0 16 0 0,0 0 49 0 0,0 0 57 0 0,0 0 18 0 0,11-23 928 0 0,9-38-625 0 0,-20 60-532 0 0,0 1 26 0 0,0 0 4 0 0,0 0 11 0 0,0 0-14 0 0,0 0-19 0 0,0 0-18 0 0,0 0 0 0 0,-16 20-550 0 0,9-3-3124 0 0,2-5-5139 0 0,2-2-3790 0 0</inkml:trace>
  <inkml:trace contextRef="#ctx0" brushRef="#br0" timeOffset="481.957">328 4966 14315 0 0,'0'0'1551'0'0,"0"0"-409"0"0,0 0-166 0 0,0 0 35 0 0,0 0 34 0 0,0 0-42 0 0,0 0-176 0 0,0 0-218 0 0,0 0-176 0 0,0 0-127 0 0,0 0-68 0 0,0 0-33 0 0,0 0-8 0 0,5-4 989 0 0,10-11 879 0 0,-13 8-1393 0 0,-18 18-284 0 0,-29 40-127 0 0,58-58-852 0 0,8-3-1548 0 0,-11 6-2283 0 0,-4 0-7774 0 0</inkml:trace>
  <inkml:trace contextRef="#ctx0" brushRef="#br0" timeOffset="1617.031">5729 4406 11218 0 0,'0'0'1857'0'0,"0"0"-249"0"0,0 0-162 0 0,0 0-67 0 0,0 0-38 0 0,0 0-156 0 0,0 0-269 0 0,0 0-251 0 0,0 0-247 0 0,0 0-174 0 0,0 0-94 0 0,-1 2-10 0 0,4 88 1544 0 0,-3 219 481 0 0,-29 75-1830 0 0,36-278-1615 0 0,-3-102 310 0 0,-3-4-3416 0 0,-1 0-4192 0 0,0 0-2655 0 0</inkml:trace>
  <inkml:trace contextRef="#ctx0" brushRef="#br0" timeOffset="3795.581">5632 4399 6817 0 0,'0'0'1475'0'0,"0"0"-342"0"0,0 0-205 0 0,0 0 7 0 0,0 0 58 0 0,0 0-2 0 0,0 0-57 0 0,0 0-78 0 0,0 0-76 0 0,0 0-65 0 0,0 0-82 0 0,0 0-73 0 0,30-9-35 0 0,94-29-7 0 0,-36 25 693 0 0,-65 14-825 0 0,151 21 1709 0 0,-122-9-1796 0 0,0-2 1 0 0,0-3-1 0 0,1-2 1 0 0,0-2-1 0 0,0-3 1 0 0,0-2-1 0 0,18-4-299 0 0,144-32 266 0 0,79-3-290 0 0,-21 40 172 0 0,-273 0-151 0 0,0 0 11 0 0,0 0 13 0 0,0 0 6 0 0,0 0 9 0 0,0 0-1 0 0,0 0 2 0 0,0 0-6 0 0,0 0-9 0 0,0 0 10 0 0,0 0-13 0 0,0 0-10 0 0,0 0-3 0 0,0 0-9 0 0,0 0 6 0 0,0 0-9 0 0,20 3 1861 0 0,-26 53-1394 0 0,-19 172 47 0 0,6-69-341 0 0,-10 164-25 0 0,-6-95-10 0 0,13-148 93 0 0,17 28 30 0 0,5-108-263 0 0,0 0-2 0 0,0 0 15 0 0,-12 0 1043 0 0,-81-8-989 0 0,-364 5-97 0 0,120 7 10 0 0,254-26 60 0 0,26 18-22 0 0,-1 2 0 0 0,0 3 0 0 0,1 2 0 0 0,-18 6-10 0 0,-73-9 23 0 0,48-7 21 0 0,35-1-27 0 0,65 8-27 0 0,0 0 20 0 0,0 0 5 0 0,0 0-4 0 0,0 0 6 0 0,0 0 6 0 0,0 0-27 0 0,3-12 34 0 0,0 0 0 0 0,1 0 0 0 0,1 0 0 0 0,0 0 0 0 0,0 0 1 0 0,1 1-1 0 0,1 0 0 0 0,-1 1 0 0 0,8-8-30 0 0,-10 12-11 0 0,0-2-50 0 0,-1 1 0 0 0,0-1-1 0 0,0 0 1 0 0,0 0 0 0 0,-1 0 0 0 0,-1 0 0 0 0,1 0 0 0 0,-1 0 0 0 0,0-1 0 0 0,-1 1-1 0 0,0 0 1 0 0,-1-2 61 0 0,-7-2-1497 0 0,3 8-605 0 0,2-3-4505 0 0,3 3-5491 0 0</inkml:trace>
  <inkml:trace contextRef="#ctx0" brushRef="#br0" timeOffset="4619.676">6053 5294 10202 0 0,'0'0'2591'0'0,"0"0"-681"0"0,0 0-302 0 0,0 0-1 0 0,0 0 74 0 0,0 0-47 0 0,0 0-223 0 0,0 0-267 0 0,0 0-304 0 0,0 0-208 0 0,0 0-114 0 0,0 0-69 0 0,0 0-32 0 0,0-13-43 0 0,3-93 470 0 0,6 75-747 0 0,1 0 0 0 0,2 0-1 0 0,1 1 1 0 0,2 0 0 0 0,1 1 0 0 0,1 1 0 0 0,1 1 0 0 0,1 0-1 0 0,2 2 1 0 0,12-12-97 0 0,62-52 50 0 0,-91 86-58 0 0,-4 2-23 0 0,0 1 1 0 0,0 0-10 0 0,4 34-37 0 0,2 57 178 0 0,-7-81-101 0 0,0-1 0 0 0,0 1 0 0 0,1-1 1 0 0,1 1-1 0 0,0-1 0 0 0,0 0 0 0 0,1 1 0 0 0,0-1 1 0 0,1 0-1 0 0,-1 0 0 0 0,2 0 0 0 0,0 0 1 0 0,0-1-1 0 0,0 1 0 0 0,1-1 0 0 0,1 2 0 0 0,-3-10 5 0 0,0 1 0 0 0,-1 0 0 0 0,1-1-1 0 0,0 1 1 0 0,0-1 0 0 0,0 0 0 0 0,0 0-1 0 0,0 0 1 0 0,-1 0 0 0 0,1-1 0 0 0,0 1 0 0 0,0-1-1 0 0,0 0 1 0 0,-1 0 0 0 0,1 0 0 0 0,0 0 0 0 0,-1 0-1 0 0,1 0 1 0 0,-1-1 0 0 0,1 1 0 0 0,-1-1-1 0 0,0 0 1 0 0,0 1 0 0 0,0-1 0 0 0,0 0 0 0 0,0 0-1 0 0,0-1 1 0 0,0 1 0 0 0,0 0 0 0 0,-1-1-5 0 0,0 2-1 0 0,41-38 9 0 0,-2-2 1 0 0,-2-2-1 0 0,21-33-8 0 0,-59 77-3 0 0,0-1-1 0 0,1 0 1 0 0,-1 0-1 0 0,0 1 1 0 0,0-1-1 0 0,0 0 1 0 0,0 0-1 0 0,1 0 1 0 0,-1 1-1 0 0,0-1 1 0 0,0 0-1 0 0,0 0 1 0 0,1 0-1 0 0,-1 0 1 0 0,0 1-1 0 0,0-1 1 0 0,0 0 0 0 0,1 0-1 0 0,-1 0 1 0 0,0 0-1 0 0,0 0 1 0 0,1 0-1 0 0,-1 0 1 0 0,0 0-1 0 0,1 0 1 0 0,-1 0-1 0 0,0 0 1 0 0,0 0-1 0 0,1 0 1 0 0,-1 0-1 0 0,0 0 1 0 0,0 0-1 0 0,1 0 1 0 0,-1 0-1 0 0,0 0 1 0 0,0 0-1 0 0,1 0 1 0 0,-1 0 3 0 0,0 15 24 0 0,15 263 12 0 0,-15-273-128 0 0,5 50-90 0 0,4-23-2902 0 0,0-24-6145 0 0,-5-8-3069 0 0</inkml:trace>
  <inkml:trace contextRef="#ctx0" brushRef="#br0" timeOffset="4873.21">6887 5058 16315 0 0,'0'0'1466'0'0,"0"0"-331"0"0,0 0 0 0 0,0 0 116 0 0,0 0 44 0 0,0 0-103 0 0,0 0-248 0 0,0 0-237 0 0,0 0-169 0 0,0 0-93 0 0,0 0-84 0 0,0 0-81 0 0,0 0-76 0 0,-7 26-51 0 0,-20 79-21 0 0,1 0 382 0 0,2-76-974 0 0,23-29 80 0 0,1 0-280 0 0,0-7-8362 0 0,0 3-3050 0 0</inkml:trace>
  <inkml:trace contextRef="#ctx0" brushRef="#br0" timeOffset="8661.937">5602 4863 0 0 0,'0'0'1022'0'0,"0"0"783"0"0,0 0 154 0 0,0 0-128 0 0,0 0-184 0 0,0 0-174 0 0,0 0-96 0 0,0 0-124 0 0,0 0-122 0 0,0 0-107 0 0,3-1-88 0 0,11-1-21 0 0,-11 1 1 0 0,-3 1-12 0 0,0 0-22 0 0,-22 0 1390 0 0,-25-8-1621 0 0,-1 3-1 0 0,0 2 1 0 0,0 2-1 0 0,-17 3-650 0 0,-7-1 452 0 0,-607 43 1678 0 0,393-59-1112 0 0,55 4-393 0 0,51 26-298 0 0,145-15-231 0 0,-52-1 135 0 0,29-5-131 0 0,-53 5 181 0 0,111 1-248 0 0,0 0-14 0 0,0 0-12 0 0,0 0-13 0 0,0 0 1 0 0,0 0 8 0 0,0 0-9 0 0,0 0 1 0 0,0 0 13 0 0,0 0 12 0 0,0 0-3 0 0,0 0-2 0 0,0 0 1 0 0,0 0 19 0 0,0 0-23 0 0,0 0-14 0 0,0 0 10 0 0,0 0-20 0 0,0 0-30 0 0,0 0 18 0 0,0 0 34 0 0,0 0 30 0 0,0 0-22 0 0,0 0-4 0 0,0 0-3 0 0,0 0-23 0 0,0 0-8 0 0,0 0 9 0 0,0 0 7 0 0,13-27 458 0 0,84-261-413 0 0,-44 128-58 0 0,-50 153 19 0 0,-2 5-116 0 0,-1 24 4 0 0,11 43 136 0 0,3 1 0 0 0,3-2 0 0 0,8 19-26 0 0,109 223 33 0 0,-126-282-14 0 0,-1 1 1 0 0,-1-1-1 0 0,-1 2 1 0 0,-1-1-1 0 0,-1 0 1 0 0,-1 1-1 0 0,-2 15-19 0 0,0-40 15 0 0,0 0 3 0 0,0 1-12 0 0,0-1 6 0 0,0-1 18 0 0,0 0-7 0 0,0 0 8 0 0,0 0 9 0 0,0 0 9 0 0,0 0 12 0 0,0 0 6 0 0,0 0 6 0 0,0 0-10 0 0,0 0 5 0 0,0 0-5 0 0,0 0-8 0 0,-22-19 146 0 0,-61-62-201 0 0,49 47 0 0 0,-176-156-9 0 0,120 120-65 0 0,81 62-53 0 0,-16-10-2637 0 0,30 32-9409 0 0,-3-10-483 0 0</inkml:trace>
  <inkml:trace contextRef="#ctx0" brushRef="#br0" timeOffset="9312.949">2999 4189 12059 0 0,'0'0'1393'0'0,"0"0"42"0"0,0 0 32 0 0,0 0 36 0 0,0 0 15 0 0,0 0-77 0 0,0 0-160 0 0,0 0-206 0 0,0 0-211 0 0,0 0-231 0 0,0 0-193 0 0,0 0-142 0 0,0 0-94 0 0,-7-3-47 0 0,-23-8 45 0 0,23 45 768 0 0,12 440 1395 0 0,-23-109-1988 0 0,12-289-647 0 0,6-76 163 0 0,0 0-24 0 0,0 0-11 0 0,0 0-26 0 0,0 0-6 0 0,0 0-26 0 0,0 0-65 0 0,6-26-2076 0 0,-1 5 655 0 0,2-13-1385 0 0,-4 9-4254 0 0,-1 10-4389 0 0</inkml:trace>
  <inkml:trace contextRef="#ctx0" brushRef="#br0" timeOffset="9964.804">2651 4278 3601 0 0,'0'0'1444'0'0,"0"0"-106"0"0,0 0 15 0 0,0 0 146 0 0,0 0 240 0 0,0 0 120 0 0,0 0-48 0 0,0 0-188 0 0,0 0-290 0 0,0 0-233 0 0,0 0-181 0 0,0 0-108 0 0,0 0-54 0 0,-11-7-50 0 0,-35-17-40 0 0,38 17 5757 0 0,13 4-4891 0 0,17 3-2754 0 0,-20 0 1822 0 0,120-6 0 0 0,-1-5 0 0 0,90-22-601 0 0,-34 5 228 0 0,-31 14-43 0 0,-145 14-174 0 0,-1 0 28 0 0,0 0-11 0 0,0 0-3 0 0,0 0 3 0 0,0 0-5 0 0,0 0 9 0 0,0 0-8 0 0,0 0 8 0 0,0 0-12 0 0,0 0-4 0 0,0 0 1 0 0,0 0 3 0 0,0 0-15 0 0,0 0-22 0 0,0 0 1 0 0,0 0 5 0 0,0 0-3 0 0,0 0-6 0 0,-4-3-1297 0 0,4 2-5823 0 0,0 1-5228 0 0</inkml:trace>
  <inkml:trace contextRef="#ctx0" brushRef="#br0" timeOffset="-22533.575">142 518 3449 0 0,'0'0'2459'0'0,"0"0"-1794"0"0,0 0-293 0 0,0 0 419 0 0,0 0 456 0 0,36-22 339 0 0,117-71 94 0 0,102-50 2945 0 0,-226 126-4287 0 0,294-193 3178 0 0,-290 177-2298 0 0,-32 56 1303 0 0,-13 41-2263 0 0,-33 189 593 0 0,5 62-851 0 0,23-104 258 0 0,-49 453 150 0 0,-30-219-258 0 0,76-375-143 0 0,20-70-30 0 0,0 0 1 0 0,-1 0-1 0 0,1-1 0 0 0,0 1 0 0 0,0 0 1 0 0,0 0-1 0 0,0 0 0 0 0,-1 0 1 0 0,1 0-1 0 0,0 0 0 0 0,0 0 1 0 0,0-1-1 0 0,-1 1 0 0 0,1 0 0 0 0,0 0 1 0 0,0 0-1 0 0,0 0 0 0 0,-1 0 1 0 0,1 0-1 0 0,0 0 0 0 0,0 0 1 0 0,0 0-1 0 0,-1 0 0 0 0,1 0 1 0 0,0 0-1 0 0,0 0 0 0 0,0 0 0 0 0,-1 1 1 0 0,1-1-1 0 0,0 0 0 0 0,0 0 23 0 0,4-24-478 0 0,5-35-1340 0 0,-8 33-1531 0 0,0 5-2554 0 0,-1 6-5803 0 0</inkml:trace>
  <inkml:trace contextRef="#ctx0" brushRef="#br0" timeOffset="-22244.967">335 1255 18020 0 0,'0'0'307'0'0,"0"0"43"0"0,0 0 74 0 0,0 0 271 0 0,0 0 235 0 0,0 0 94 0 0,0 0-77 0 0,38-19-183 0 0,122-60-156 0 0,-32 26 212 0 0,121-21-680 0 0,-140 63-7624 0 0,-91 11-4188 0 0</inkml:trace>
  <inkml:trace contextRef="#ctx0" brushRef="#br0" timeOffset="-21998.919">1250 1641 13035 0 0,'0'0'773'0'0,"0"0"-161"0"0,0 0 69 0 0,0 0 348 0 0,0 0 275 0 0,0 0 67 0 0,0 0-196 0 0,0 0-307 0 0,0 0-257 0 0,0 0-156 0 0,0 0-80 0 0,0 0-59 0 0,0 0-13 0 0,2-18-1 0 0,28-143 580 0 0,-18 119-676 0 0,2 2-1 0 0,1-1 1 0 0,3 2 0 0 0,1 1 0 0 0,2 0 0 0 0,14-18-206 0 0,-31 50-81 0 0,-1 0 1 0 0,2 1 0 0 0,-1-1-1 0 0,1 1 1 0 0,-1 0 0 0 0,1 1-1 0 0,1-1 1 0 0,-1 1 0 0 0,1 0-1 0 0,-1 0 1 0 0,1 1 0 0 0,0 0-1 0 0,1 0 1 0 0,-1 0-1 0 0,0 1 1 0 0,5-2 80 0 0,3 21-5147 0 0,-12-8-2371 0 0,0-1-3858 0 0</inkml:trace>
  <inkml:trace contextRef="#ctx0" brushRef="#br0" timeOffset="-21695.268">1670 1354 7026 0 0,'0'0'1856'0'0,"0"0"-138"0"0,0 0-91 0 0,0 0-100 0 0,0 0-146 0 0,0 0-163 0 0,0 0-167 0 0,0 0-167 0 0,0 0-103 0 0,0 0-120 0 0,32-6-104 0 0,101-20-53 0 0,-131 26-479 0 0,0 0 0 0 0,0 0-1 0 0,1 0 1 0 0,-1 0 0 0 0,0 0-1 0 0,0 0 1 0 0,0-1 0 0 0,0 1 0 0 0,0-1-1 0 0,0 1 1 0 0,0-1 0 0 0,0 0-1 0 0,0 0 1 0 0,0 0 0 0 0,0 0 0 0 0,0 0-1 0 0,0 0 1 0 0,-1 0 0 0 0,1-1-1 0 0,0 1 1 0 0,-1-1 0 0 0,1 1 0 0 0,-1-1-1 0 0,0 0 1 0 0,1 1 0 0 0,-1-1-1 0 0,0-1-24 0 0,2-5 147 0 0,0 3-62 0 0,0 0 0 0 0,0 0 0 0 0,-1-1 0 0 0,0 1 0 0 0,0-1 0 0 0,-1 0 0 0 0,1 1 0 0 0,-1-1 0 0 0,0 0 0 0 0,-1 0 0 0 0,1 0 0 0 0,-1 0 0 0 0,-1 0 0 0 0,1 0-85 0 0,0 4 1 0 0,-1 0 1 0 0,1 0-1 0 0,-1 0 1 0 0,1-1-1 0 0,-1 1 1 0 0,0 0 0 0 0,0 0-1 0 0,0 0 1 0 0,0 0-1 0 0,0 1 1 0 0,-1-1-1 0 0,1 0 1 0 0,0 0 0 0 0,-1 1-1 0 0,1-1 1 0 0,-1 1-1 0 0,0-1 1 0 0,1 1-1 0 0,-1 0 1 0 0,0-1 0 0 0,0 1-1 0 0,0 0 1 0 0,0 0-1 0 0,0 1 1 0 0,0-1-1 0 0,0 0 1 0 0,0 1 0 0 0,0-1-1 0 0,-1 1 1 0 0,1-1-1 0 0,0 1 1 0 0,0 0-1 0 0,0 0 1 0 0,0 0 0 0 0,-1 0-1 0 0,1 1 1 0 0,0-1-1 0 0,-1 1-1 0 0,-8 2-25 0 0,0 2 0 0 0,1 0-1 0 0,-1 0 1 0 0,1 0 0 0 0,0 2 0 0 0,0-1-1 0 0,1 1 1 0 0,0 0 0 0 0,0 1 0 0 0,1 0-1 0 0,0 1 1 0 0,0 0 0 0 0,1 0 0 0 0,0 0-1 0 0,1 1 1 0 0,0 0 0 0 0,0 0-1 0 0,-2 7 26 0 0,3-8 11 0 0,0 1-1 0 0,1-1 0 0 0,0 1 0 0 0,1-1 0 0 0,-1 1 0 0 0,2 0 0 0 0,0 1 0 0 0,0-1 0 0 0,1 0 0 0 0,0 0 1 0 0,1 1-1 0 0,0-1 0 0 0,0 0 0 0 0,2 6-10 0 0,-1-11 1 0 0,1 0 0 0 0,-1 0 0 0 0,1 0 0 0 0,0-1 0 0 0,1 1 1 0 0,-1 0-1 0 0,1-1 0 0 0,0 0 0 0 0,0 0 0 0 0,0 0 0 0 0,1 0 0 0 0,-1 0 0 0 0,1 0 0 0 0,0-1 1 0 0,0 0-1 0 0,0 0 0 0 0,1 0 0 0 0,-1 0 0 0 0,1-1 0 0 0,-1 0 0 0 0,1 0 0 0 0,0 0 1 0 0,0 0-1 0 0,0-1 0 0 0,0 1 0 0 0,3-1-1 0 0,4 1-54 0 0,0 0-1 0 0,0 0 1 0 0,0-2 0 0 0,0 1-1 0 0,0-2 1 0 0,0 1 0 0 0,0-2 0 0 0,0 1-1 0 0,0-2 1 0 0,-1 0 0 0 0,2 0 54 0 0,60-26-2324 0 0,-27 8-7100 0 0,-34 16-801 0 0</inkml:trace>
  <inkml:trace contextRef="#ctx0" brushRef="#br0" timeOffset="-21350.959">2115 1435 3889 0 0,'0'0'2954'0'0,"0"0"-1282"0"0,0 0-70 0 0,0 0 182 0 0,0 0-38 0 0,0 0-127 0 0,0 0-193 0 0,0 0-220 0 0,0 0-164 0 0,0 0-147 0 0,33-12-148 0 0,100-40-132 0 0,-39-2 606 0 0,-87 49-1181 0 0,0 1 0 0 0,-1-1 0 0 0,0 0 0 0 0,0 0-1 0 0,0-1 1 0 0,-1 0 0 0 0,0 0 0 0 0,0 0 0 0 0,0-1 0 0 0,-1 1 0 0 0,0-1 0 0 0,0 0-1 0 0,0 0 1 0 0,-1-1 0 0 0,0 1 0 0 0,-1-1 0 0 0,0 1 0 0 0,0-1 0 0 0,0-7-40 0 0,-2 13-13 0 0,-1 0 0 0 0,1 0 0 0 0,-1 0 0 0 0,0 0 0 0 0,0 0 0 0 0,0 0 0 0 0,0 0 0 0 0,0 0 0 0 0,0 1 0 0 0,0-1 0 0 0,-1 0 0 0 0,1 1 0 0 0,0-1 1 0 0,-1 1-1 0 0,0-1 0 0 0,1 1 0 0 0,-1 0 0 0 0,0 0 0 0 0,0 0 0 0 0,1 0 0 0 0,-1 0 0 0 0,0 0 0 0 0,0 0 0 0 0,0 1 0 0 0,0-1 0 0 0,0 1 0 0 0,0-1 0 0 0,0 1 1 0 0,-1 0-1 0 0,1 0 0 0 0,-1 0 13 0 0,-69-1-721 0 0,61 5 715 0 0,-1 0 0 0 0,0 1 0 0 0,1 0 0 0 0,0 1 0 0 0,0 0 0 0 0,1 1 0 0 0,0 0 0 0 0,0 1 0 0 0,0 0 0 0 0,1 0 0 0 0,0 1 0 0 0,1 0 0 0 0,0 1 0 0 0,0 0 0 0 0,1 0 0 0 0,1 0 0 0 0,-1 1 0 0 0,2 0 0 0 0,-1 0 0 0 0,2 1 0 0 0,-1-1-1 0 0,2 1 1 0 0,-1 0 0 0 0,2 0 0 0 0,0 1 0 0 0,0-1 0 0 0,1 8 6 0 0,1-15 12 0 0,0 0-1 0 0,1 0 1 0 0,0 0-1 0 0,0 0 1 0 0,0 0-1 0 0,0-1 1 0 0,1 1-1 0 0,0 0 1 0 0,0-1-1 0 0,0 1 0 0 0,1-1 1 0 0,-1 0-1 0 0,1 1 1 0 0,0-1-1 0 0,0-1 1 0 0,1 1-1 0 0,-1 0 1 0 0,1-1-1 0 0,0 0 1 0 0,0 0-1 0 0,0 0 1 0 0,0 0-1 0 0,0 0 1 0 0,1-1-1 0 0,-1 0 1 0 0,1 0-1 0 0,-1 0 0 0 0,1-1 1 0 0,0 1-1 0 0,2-1-11 0 0,15 6-33 0 0,1-2 0 0 0,0 0 0 0 0,0-1 0 0 0,1-2 0 0 0,-1 0 0 0 0,1-2 0 0 0,18-1 33 0 0,43-8-5773 0 0,-62 5-5353 0 0</inkml:trace>
  <inkml:trace contextRef="#ctx0" brushRef="#br0" timeOffset="-19713.156">3737 213 9058 0 0,'0'0'2194'0'0,"0"0"-242"0"0,0 0-293 0 0,0 0-171 0 0,0 0-57 0 0,0 0-93 0 0,0 0-190 0 0,0 0-209 0 0,0 0-248 0 0,0 0-210 0 0,0 0-140 0 0,0 0-41 0 0,-4-5 28 0 0,1 3-280 0 0,3 2-36 0 0,0 1 0 0 0,0-1 0 0 0,0 1 0 0 0,0-1 0 0 0,0 1 0 0 0,0-1 0 0 0,0 1 1 0 0,0-1-1 0 0,-1 1 0 0 0,1-1 0 0 0,0 1 0 0 0,0-1 0 0 0,0 1 0 0 0,-1-1 0 0 0,1 0 0 0 0,0 1 1 0 0,0-1-1 0 0,-1 1 0 0 0,1-1 0 0 0,0 0 0 0 0,-1 1 0 0 0,1-1 0 0 0,-1 0 0 0 0,1 1 1 0 0,0-1-1 0 0,-1 0 0 0 0,1 0 0 0 0,-1 1 0 0 0,1-1 0 0 0,-1 0 0 0 0,1 0 0 0 0,-1 0 0 0 0,1 0 1 0 0,-1 0-1 0 0,1 0 0 0 0,0 1 0 0 0,-1-1 0 0 0,1 0 0 0 0,-1 0 0 0 0,1-1 0 0 0,-1 1 1 0 0,1 0-1 0 0,-1 0 0 0 0,1 0 0 0 0,-1 0 0 0 0,1 0 0 0 0,-1 0 0 0 0,1-1 0 0 0,-1 1 0 0 0,1 0 1 0 0,-1 0-1 0 0,1-1 0 0 0,0 1 0 0 0,-1 0 0 0 0,1-1 0 0 0,0 1 0 0 0,-1 0 0 0 0,1-1-12 0 0,9 248 1615 0 0,8 105-711 0 0,-16 7-904 0 0,-1-236 37 0 0,0-123-25 0 0,8-19 269 0 0,-2 2-286 0 0,1 0 0 0 0,0 1 0 0 0,2 0 1 0 0,0 1-1 0 0,0 0 0 0 0,2 0 0 0 0,-1 1 0 0 0,2 1 0 0 0,10-10 5 0 0,-4 5-12 0 0,2 1-1 0 0,0 0 1 0 0,1 2-1 0 0,0 0 1 0 0,1 2-1 0 0,1 0 1 0 0,0 2-1 0 0,1 0 1 0 0,0 2-1 0 0,0 0 1 0 0,1 2-1 0 0,0 0 1 0 0,1 2-1 0 0,-1 1 1 0 0,1 1-1 0 0,19 1 13 0 0,-38 3 2 0 0,-1 1 0 0 0,1 0 1 0 0,0 1-1 0 0,-1 0 0 0 0,0 0 0 0 0,1 0 0 0 0,-1 1 1 0 0,0 0-1 0 0,-1 0 0 0 0,1 0 0 0 0,-1 1 0 0 0,0-1 1 0 0,0 2-1 0 0,0-1 0 0 0,-1 0 0 0 0,0 1 0 0 0,0 0 1 0 0,0 0-1 0 0,-1 0 0 0 0,1 0 0 0 0,-2 0 0 0 0,1 1 1 0 0,-1 0-1 0 0,0-1 0 0 0,0 1 0 0 0,-1 0 0 0 0,1 0 1 0 0,-2 0-1 0 0,1 0 0 0 0,-1 0 0 0 0,0 0 0 0 0,0 0 1 0 0,-1 0-1 0 0,0 0 0 0 0,0 0 0 0 0,-1 0 0 0 0,0-1 1 0 0,0 1-1 0 0,-1 0 0 0 0,-1 3-2 0 0,-8 14 7 0 0,-1-1 0 0 0,-1 0 0 0 0,-1-1 0 0 0,-1 0 0 0 0,-1-1 0 0 0,0-1 0 0 0,-2-1 0 0 0,0-1 0 0 0,-1 0 0 0 0,-1-1 0 0 0,-1-1 0 0 0,0-2 0 0 0,-1 0 0 0 0,0-1 1 0 0,-1-1-1 0 0,-1-2 0 0 0,0 0 0 0 0,0-1 0 0 0,-1-2 0 0 0,1-1 0 0 0,-2 0 0 0 0,-7-1-7 0 0,-65-5-158 0 0,97-1 82 0 0,0 1 1 0 0,0-1 0 0 0,0 0-1 0 0,0 1 1 0 0,0-1 0 0 0,-1 0 0 0 0,2 0-1 0 0,-1-1 1 0 0,0 1 0 0 0,0 0-1 0 0,0-1 1 0 0,1 1 0 0 0,-1-1 0 0 0,0 1-1 0 0,1-1 1 0 0,-1 0 0 0 0,1 1 0 0 0,0-1-1 0 0,0 0 1 0 0,0 0 0 0 0,0 0-1 0 0,0 0 1 0 0,0 0 0 0 0,0-1 0 0 0,1 1-1 0 0,-1 0 1 0 0,1 0 0 0 0,-1 0-1 0 0,1-1 1 0 0,0 1 0 0 0,0 0 0 0 0,0 0-1 0 0,0-1 1 0 0,0 1 0 0 0,1 0-1 0 0,-1 0 1 0 0,1 0 0 0 0,-1-1 0 0 0,1 1-1 0 0,0 0 1 0 0,0-1 75 0 0,25-46-3888 0 0,-5 20-3302 0 0,-20 28 6884 0 0,14-15-11259 0 0</inkml:trace>
  <inkml:trace contextRef="#ctx0" brushRef="#br0" timeOffset="-19432.165">4713 968 17156 0 0,'0'0'829'0'0,"0"0"-138"0"0,0 0 114 0 0,0 0 172 0 0,0 0 103 0 0,0 0-51 0 0,-31 25-155 0 0,-97 83-167 0 0,59-31 262 0 0,65-73-951 0 0,1 0 0 0 0,0 0 0 0 0,0 1 0 0 0,1-1 0 0 0,0 1-1 0 0,-1-1 1 0 0,1 1 0 0 0,1 0 0 0 0,-1 0 0 0 0,1 0 0 0 0,0 0-1 0 0,0 0 1 0 0,0 0 0 0 0,1 0 0 0 0,-1 0 0 0 0,1 0 0 0 0,0 0 0 0 0,1 0-1 0 0,0 1 1 0 0,-1-1 0 0 0,2 0 0 0 0,-1 0 0 0 0,0 0 0 0 0,1-1-1 0 0,0 1 1 0 0,0 0 0 0 0,1-1 0 0 0,-1 1 0 0 0,1-1 0 0 0,0 0-1 0 0,0 0 1 0 0,0 0 0 0 0,1 0 0 0 0,-1 0 0 0 0,1-1 0 0 0,0 1-1 0 0,3 1-16 0 0,8-1 33 0 0,0 0 0 0 0,0-1 1 0 0,0-1-1 0 0,0 0 0 0 0,0-1 1 0 0,1-1-1 0 0,-1 0 1 0 0,0-1-1 0 0,1-1 0 0 0,-1 0 1 0 0,0-1-1 0 0,0-1 1 0 0,-1 0-1 0 0,1-1 0 0 0,-1-1 1 0 0,0 0-1 0 0,0-1 1 0 0,-1 0-1 0 0,12-9-34 0 0,-18 12 20 0 0,-1 0 0 0 0,1 0 0 0 0,-1-1 0 0 0,1 0 0 0 0,-1 0 0 0 0,-1 0 0 0 0,1-1 0 0 0,-1 0 0 0 0,0 0 1 0 0,0-1-1 0 0,-1 1 0 0 0,0-1 0 0 0,0 0 0 0 0,-1 0 0 0 0,1 0 0 0 0,-1-1 0 0 0,-1 1 0 0 0,0-1 0 0 0,0 0 0 0 0,0 0 0 0 0,-1 1 0 0 0,0-1 0 0 0,-1 0 0 0 0,0 0 0 0 0,0 0 0 0 0,0 0 0 0 0,-2-6-20 0 0,-3 6-102 0 0,1 1 0 0 0,-2-1 0 0 0,1 1-1 0 0,-1 1 1 0 0,0-1 0 0 0,0 1-1 0 0,-1 0 1 0 0,1 0 0 0 0,-1 1 0 0 0,-1 0-1 0 0,1 0 1 0 0,-1 1 0 0 0,0 0 0 0 0,0 0-1 0 0,0 1 1 0 0,0 0 0 0 0,-1 0-1 0 0,1 1 1 0 0,-1 0 0 0 0,0 0 0 0 0,0 1-1 0 0,1 1 1 0 0,-1-1 0 0 0,0 1-1 0 0,0 1 1 0 0,-2 0 102 0 0,-37 1-2594 0 0,16 3-5477 0 0,20-1-3697 0 0</inkml:trace>
  <inkml:trace contextRef="#ctx0" brushRef="#br0" timeOffset="-18962.289">5217 923 11819 0 0,'0'0'4859'0'0,"0"0"-3216"0"0,0 0-964 0 0,0 0 213 0 0,0 0 187 0 0,0 0 0 0 0,0 0-185 0 0,0 0-376 0 0,0 0-239 0 0,0 0-70 0 0,0 0-13 0 0,0 0-45 0 0,0 0-31 0 0,-31 32-32 0 0,-96 100-53 0 0,121-127-35 0 0,0 1 1 0 0,1 0-1 0 0,0-1 1 0 0,0 2-1 0 0,0-1 0 0 0,1 0 1 0 0,0 1-1 0 0,0 0 1 0 0,1 0-1 0 0,0 0 0 0 0,0 0 1 0 0,1 1-1 0 0,-1 2 0 0 0,-1 5-8 0 0,2-10-1 0 0,-1 0 1 0 0,1 0-1 0 0,1 1 0 0 0,-1-1 0 0 0,1 0 1 0 0,0 1-1 0 0,0-1 0 0 0,1 1 0 0 0,-1 0 0 0 0,1-1 1 0 0,0 1-1 0 0,1-1 0 0 0,-1 1 0 0 0,1 0 0 0 0,1-1 1 0 0,-1 0-1 0 0,1 1 0 0 0,-1-1 0 0 0,1 0 0 0 0,1 0 1 0 0,-1 0-1 0 0,1 0 0 0 0,0 0 0 0 0,0 0 1 0 0,1-1-1 0 0,-1 0 0 0 0,1 1 0 0 0,0-1 0 0 0,0-1 1 0 0,0 1-1 0 0,0 0 0 0 0,1-1 0 0 0,0 0 0 0 0,4 2 10 0 0,0-2 21 0 0,0 0 1 0 0,1-1 0 0 0,-1 0 0 0 0,1 0 0 0 0,-1-1 0 0 0,1-1-1 0 0,-1 1 1 0 0,1-2 0 0 0,0 1 0 0 0,-1-1 0 0 0,1-1 0 0 0,-1 1 0 0 0,0-2-1 0 0,0 1 1 0 0,1-1 0 0 0,-2-1 0 0 0,1 0 0 0 0,0 0 0 0 0,-1-1 0 0 0,0 0-1 0 0,0 0 1 0 0,2-2-23 0 0,9-8 117 0 0,0 0 1 0 0,-1-1-1 0 0,-1-1 0 0 0,-1 0 0 0 0,-1-1 0 0 0,0-1 1 0 0,-1-1-1 0 0,3-7-117 0 0,11-24 32 0 0,-2 0-1 0 0,-3-2 1 0 0,-2 0 0 0 0,-3-1-1 0 0,-1-2 1 0 0,-3 1 0 0 0,-3-2-1 0 0,-2 1 1 0 0,-2-8-32 0 0,-4 45-105 0 0,-1 0 0 0 0,0 0 0 0 0,-1 0 0 0 0,-1-1 0 0 0,-1 1-1 0 0,-1 0 1 0 0,-1 0 0 0 0,0 0 0 0 0,-1 0 0 0 0,-1 0 0 0 0,-1 1 0 0 0,-1 0 0 0 0,-1 0 0 0 0,0 1-1 0 0,-1 0 1 0 0,0 0 0 0 0,-8-8 105 0 0,11 21 10 0 0,0 0 1 0 0,0 0-1 0 0,-1 1 0 0 0,1 0 0 0 0,-1 0 1 0 0,0 1-1 0 0,0 0 0 0 0,0 0 0 0 0,0 1 1 0 0,0 0-1 0 0,0 0 0 0 0,-1 0 0 0 0,1 1 1 0 0,0 0-1 0 0,0 0 0 0 0,-1 1 0 0 0,1 0 1 0 0,0 0-1 0 0,0 1 0 0 0,0 0 0 0 0,0 0 1 0 0,0 1-1 0 0,1 0 0 0 0,-1 0 0 0 0,1 0 1 0 0,0 1-1 0 0,0 0 0 0 0,0 0 0 0 0,0 1 1 0 0,0-1-1 0 0,1 1 0 0 0,0 1 0 0 0,0-1 1 0 0,1 1-1 0 0,-1 0-10 0 0,-9 9 92 0 0,1 1-1 0 0,1 0 1 0 0,1 1 0 0 0,0 0 0 0 0,1 1-1 0 0,1 0 1 0 0,0 1 0 0 0,2 0 0 0 0,0 0-1 0 0,1 0 1 0 0,1 1 0 0 0,1 0 0 0 0,1 0-1 0 0,0 0 1 0 0,2 1 0 0 0,0-1 0 0 0,1 0-1 0 0,1 1 1 0 0,1-1 0 0 0,1 0-1 0 0,1 0 1 0 0,1 0 0 0 0,0-1 0 0 0,3 4-92 0 0,12 22 92 0 0,2-1 1 0 0,2-1-1 0 0,2-1 0 0 0,2-1 1 0 0,2-2-1 0 0,1-1 1 0 0,2-1-1 0 0,1-2 0 0 0,2-1 1 0 0,8 4-93 0 0,69 34-617 0 0,-60-52-6338 0 0,-42-17-5301 0 0</inkml:trace>
  <inkml:trace contextRef="#ctx0" brushRef="#br0" timeOffset="-18060.099">5786 1038 1176 0 0,'0'0'2390'0'0,"0"0"-668"0"0,0 0-54 0 0,0 0 307 0 0,0 0 303 0 0,0 0 81 0 0,0 0-176 0 0,0 0-308 0 0,0 0-369 0 0,0 0-332 0 0,0 0-267 0 0,0 0-226 0 0,0 0-148 0 0,-5-7-98 0 0,-19-18-55 0 0,22 25-348 0 0,0 1 0 0 0,1-1-1 0 0,-1 1 1 0 0,1 0-1 0 0,-1-1 1 0 0,1 1 0 0 0,-1 0-1 0 0,1 0 1 0 0,0 0-1 0 0,-1 0 1 0 0,1 0 0 0 0,0 0-1 0 0,0 1 1 0 0,0-1 0 0 0,0 0-1 0 0,0 1 1 0 0,0-1-1 0 0,0 1 1 0 0,0-1 0 0 0,0 1-1 0 0,1-1 1 0 0,-1 1-1 0 0,1 0 1 0 0,-1-1 0 0 0,1 1-1 0 0,-1-1 1 0 0,1 2-32 0 0,-2 2 111 0 0,-6 9-54 0 0,1-1 1 0 0,1 1 0 0 0,1 1 0 0 0,0-1 0 0 0,0 1 0 0 0,2-1 0 0 0,0 1 0 0 0,0 0 0 0 0,2 0 0 0 0,0 1 0 0 0,0-1 0 0 0,1 0-1 0 0,1 0 1 0 0,1 3-58 0 0,1-13 15 0 0,1 0 0 0 0,-1 0 0 0 0,1 0 0 0 0,0-1-1 0 0,0 1 1 0 0,1-1 0 0 0,-1 0 0 0 0,1 0 0 0 0,0-1 0 0 0,0 0-1 0 0,0 1 1 0 0,0-2 0 0 0,1 1 0 0 0,-1-1 0 0 0,1 1 0 0 0,0-1-1 0 0,0-1 1 0 0,-1 1 0 0 0,1-1 0 0 0,0 0 0 0 0,0-1 0 0 0,0 1-1 0 0,0-1 1 0 0,0 0 0 0 0,0-1 0 0 0,0 0 0 0 0,0 1 0 0 0,0-2-1 0 0,0 1 1 0 0,0-1 0 0 0,0 0 0 0 0,-1 0 0 0 0,1-1-1 0 0,1 0-14 0 0,19-7 78 0 0,-1-1 0 0 0,0-2 0 0 0,-1 0 0 0 0,-1-1-1 0 0,0-1 1 0 0,-1-2 0 0 0,0 0 0 0 0,-2-1-1 0 0,0-1 1 0 0,-1-1 0 0 0,0-1 0 0 0,-2 0-1 0 0,-1-2 1 0 0,-1 1 0 0 0,0-2 0 0 0,4-13-78 0 0,-9-4 486 0 0,-10 41-423 0 0,0 0-15 0 0,0 0-16 0 0,0 9-2 0 0,41 174 71 0 0,76 280-108 0 0,-107-398 0 0 0,-3 0-1 0 0,-2 0 0 0 0,-3 0 1 0 0,-6 51 7 0 0,4-104-1 0 0,0-1 0 0 0,-1 0 0 0 0,-1 0 0 0 0,0 0 0 0 0,0 0 0 0 0,-1 0 1 0 0,-1-1-1 0 0,0 1 0 0 0,0-1 0 0 0,-1 0 0 0 0,0 0 0 0 0,-1 0 0 0 0,0-1 0 0 0,0 0 1 0 0,-1 0-1 0 0,0-1 0 0 0,-1 1 0 0 0,0-1 0 0 0,0-1 0 0 0,0 0 0 0 0,-1 0 1 0 0,-1-1-1 0 0,1 0 0 0 0,-1 0 0 0 0,0-1 0 0 0,0 0 0 0 0,0-1 0 0 0,-1 0 1 0 0,1-1-1 0 0,-1 0 0 0 0,-8 1 1 0 0,19-4-1 0 0,-120 2-52 0 0,115-3 52 0 0,1 0 0 0 0,-1 0 1 0 0,0 0-1 0 0,1-1 0 0 0,-1 0 1 0 0,1 0-1 0 0,0 0 0 0 0,0-1 0 0 0,0 1 1 0 0,0-1-1 0 0,0 0 0 0 0,0 0 0 0 0,1 0 1 0 0,-1-1-1 0 0,1 1 0 0 0,0-1 1 0 0,0 0-1 0 0,0 0 0 0 0,1 0 0 0 0,-1 0 1 0 0,1 0-1 0 0,0-1 0 0 0,-1-2 1 0 0,0-3-10 0 0,0 0-1 0 0,1 0 1 0 0,0 0 0 0 0,1 0-1 0 0,0 0 1 0 0,0 0-1 0 0,1 0 1 0 0,0 0 0 0 0,1 0-1 0 0,0-1 1 0 0,1 1 0 0 0,0 0-1 0 0,0 1 1 0 0,1-1-1 0 0,0 0 1 0 0,1 1 0 0 0,0 0-1 0 0,1 0 1 0 0,2-3 10 0 0,11-19-115 0 0,2 2 1 0 0,1 0 0 0 0,1 1-1 0 0,23-21 115 0 0,61-50-1277 0 0,-69 70-1504 0 0,1 0-3480 0 0,-15 13-5899 0 0</inkml:trace>
  <inkml:trace contextRef="#ctx0" brushRef="#br0" timeOffset="-17082.166">7798 1041 7554 0 0,'0'0'1743'0'0,"0"0"-284"0"0,0 0-152 0 0,0 0 1 0 0,0 0 19 0 0,0 0-98 0 0,0 0-188 0 0,0 0-173 0 0,-32 5-145 0 0,-100 18-122 0 0,127-23-550 0 0,1 1 0 0 0,-1 0-1 0 0,1 0 1 0 0,-1 0 0 0 0,0 0 0 0 0,1 1-1 0 0,0-1 1 0 0,-1 1 0 0 0,1 1 0 0 0,0-1-1 0 0,0 0 1 0 0,0 1 0 0 0,0 0 0 0 0,1 0 0 0 0,-1 0-1 0 0,-2 4-50 0 0,-4 3 156 0 0,-5 2-63 0 0,2 0 0 0 0,-1 0 0 0 0,2 1 0 0 0,-1 1 0 0 0,2 0 0 0 0,0 1 0 0 0,1 0 0 0 0,0 1 0 0 0,1 0 0 0 0,1 0 0 0 0,0 1-1 0 0,2 0 1 0 0,0 0 0 0 0,0 1 0 0 0,2-1 0 0 0,0 1 0 0 0,1 0 0 0 0,1 1 0 0 0,0 9-93 0 0,3-23 27 0 0,0-1 1 0 0,0 1-1 0 0,1 0 1 0 0,-1-1-1 0 0,1 0 1 0 0,0 1-1 0 0,0-1 0 0 0,1 0 1 0 0,-1 0-1 0 0,1 0 1 0 0,0 0-1 0 0,0 0 1 0 0,0-1-1 0 0,1 1 0 0 0,-1-1 1 0 0,1 0-1 0 0,0 0 1 0 0,0 0-1 0 0,0 0 1 0 0,0-1-1 0 0,0 0 0 0 0,0 0 1 0 0,1 0-1 0 0,-1 0 1 0 0,1-1-1 0 0,-1 1 1 0 0,6 0-28 0 0,1 0 107 0 0,0 0 0 0 0,1-1 0 0 0,-1 0 1 0 0,1-1-1 0 0,-1 0 0 0 0,1 0 0 0 0,-1-1 1 0 0,1-1-1 0 0,-1 0 0 0 0,0-1 0 0 0,6-2-107 0 0,22-12 224 0 0,-1-2-1 0 0,0-2 1 0 0,-2-2-1 0 0,-1-1 0 0 0,0-1 1 0 0,-2-3-1 0 0,-1 0 0 0 0,-1-2 1 0 0,-2-1-1 0 0,13-19-223 0 0,-15 21 60 0 0,-2 0 0 0 0,-1-2-1 0 0,-1-1 1 0 0,-1-1 0 0 0,-2 0 0 0 0,-2-2-1 0 0,-1 0 1 0 0,-2-1 0 0 0,-1-1 0 0 0,-2 0-1 0 0,-1-1 1 0 0,-2 0 0 0 0,-2 0-1 0 0,2-38-59 0 0,-7 57-3 0 0,-1-1-1 0 0,0 0 0 0 0,-2 0 0 0 0,-1 0 0 0 0,0 0 0 0 0,-1 0 0 0 0,-1 1 1 0 0,-1-1-1 0 0,-1 1 0 0 0,-1 0 0 0 0,0 1 0 0 0,-1 0 0 0 0,-1 0 0 0 0,-1 1 1 0 0,0 0-1 0 0,-2 0 0 0 0,0 1 0 0 0,-8-8 4 0 0,14 19-11 0 0,1 0 0 0 0,-2 0 0 0 0,1 0 0 0 0,0 1 0 0 0,-1 0 0 0 0,0 1 0 0 0,0-1 0 0 0,0 1 0 0 0,0 1 0 0 0,0-1 0 0 0,-1 1 0 0 0,1 0 0 0 0,-1 1 0 0 0,0 0 0 0 0,1 0 0 0 0,-1 1 0 0 0,0 0 0 0 0,1 0 0 0 0,-1 1 0 0 0,0 0 0 0 0,1 0 0 0 0,-1 0 0 0 0,1 1 0 0 0,-1 1 0 0 0,1-1 0 0 0,0 1 0 0 0,0 0 0 0 0,0 1 0 0 0,0 0 0 0 0,1 0 0 0 0,-1 0 0 0 0,1 1 0 0 0,0 0 0 0 0,1 0 0 0 0,-1 0 0 0 0,1 1 0 0 0,0 0 0 0 0,0 0 0 0 0,1 0 0 0 0,-1 0 0 0 0,0 4 11 0 0,-6 15 22 0 0,1 0-1 0 0,1 0 1 0 0,1 1 0 0 0,1 1-1 0 0,2-1 1 0 0,0 1-1 0 0,2 0 1 0 0,1 0-1 0 0,1 0 1 0 0,2 0-1 0 0,0 0 1 0 0,4 17-22 0 0,3-1 112 0 0,1 0 0 0 0,2-1 0 0 0,2 0 1 0 0,2-1-1 0 0,1 0 0 0 0,3-1 0 0 0,1-1 0 0 0,1-1 0 0 0,3-1 1 0 0,25 31-113 0 0,164 179 1591 0 0,-176-219-2808 0 0,-6-23-7717 0 0,-23-5-2241 0 0</inkml:trace>
  <inkml:trace contextRef="#ctx0" brushRef="#br0" timeOffset="-16832.409">8656 1229 10002 0 0,'0'0'2633'0'0,"0"0"-2073"0"0,0 0-352 0 0,0 0-80 0 0,0 0-56 0 0,-70 199-88 0 0,70-181-160 0 0,6-3-280 0 0,1 0-520 0 0,4-4-1521 0 0,-5-8-6985 0 0</inkml:trace>
  <inkml:trace contextRef="#ctx0" brushRef="#br0" timeOffset="-16582.549">8584 688 17556 0 0,'0'0'344'0'0,"0"0"-400"0"0,0 0-144 0 0,0 0-40 0 0,0 0 24 0 0,0 0 48 0 0,0 0-56 0 0,0 0-152 0 0,0 0-345 0 0,0 0-695 0 0,0 0-2241 0 0,0 0-6969 0 0</inkml:trace>
  <inkml:trace contextRef="#ctx0" brushRef="#br0" timeOffset="-15742.009">9317 997 12323 0 0,'0'0'2852'0'0,"0"0"-1277"0"0,0 0-476 0 0,0 0 3 0 0,0 0-21 0 0,0 0-70 0 0,0 0-105 0 0,0 0-126 0 0,-31-1-81 0 0,-97 1-73 0 0,50 16 167 0 0,65-9-620 0 0,-2 0-127 0 0,1 1-1 0 0,-1 0 1 0 0,2 1-1 0 0,-1 0 1 0 0,1 1-1 0 0,1 1 1 0 0,0 0-1 0 0,0 1 1 0 0,1 0-1 0 0,1 1 1 0 0,0 0-1 0 0,0 0 1 0 0,2 1-1 0 0,-1 0 1 0 0,2 1-1 0 0,0 0 1 0 0,1 0-1 0 0,0 1 1 0 0,1-1-1 0 0,1 1 1 0 0,1 0-1 0 0,0 0 1 0 0,1 1-1 0 0,1-1 1 0 0,0 1-46 0 0,1-11 1 0 0,0-1-1 0 0,0 0 1 0 0,1 0 0 0 0,0 1 0 0 0,0-1 0 0 0,0 0 0 0 0,1 0 0 0 0,0 0 0 0 0,0 0 0 0 0,0 0 0 0 0,0 0 0 0 0,1-1 0 0 0,0 1 0 0 0,0-1-1 0 0,0 1 1 0 0,0-1 0 0 0,1 0 0 0 0,0-1 0 0 0,0 1 0 0 0,0 0 0 0 0,0-1 0 0 0,0 0 0 0 0,1 0 0 0 0,-1-1 0 0 0,1 1 0 0 0,0-1 0 0 0,0 0 0 0 0,0 0-1 0 0,0 0 1 0 0,0-1 0 0 0,0 1 0 0 0,0-2 0 0 0,1 1 0 0 0,-1 0 0 0 0,0-1 0 0 0,2 0-1 0 0,8 0 26 0 0,86-15 237 0 0,-79 4-207 0 0,-1-1-1 0 0,0-1 1 0 0,0 0-1 0 0,-2-2 1 0 0,0-1-1 0 0,0 0 1 0 0,-1-1-1 0 0,6-10-55 0 0,158-211 166 0 0,-133 189-68 0 0,-59 97 344 0 0,-1-8 230 0 0,11-39-612 0 0,0-1-16 0 0,0 0-3 0 0,0 0 6 0 0,0 0 2 0 0,0 0 13 0 0,0 0 22 0 0,0 0-16 0 0,0 0-10 0 0,0 0 0 0 0,0 0-17 0 0,0 0 14 0 0,0 0 12 0 0,0 0-11 0 0,0 0-14 0 0,0 0 1 0 0,0 0 6 0 0,0 0-9 0 0,0 0 11 0 0,0 0-7 0 0,0 0-20 0 0,0 0 5 0 0,0 0 2 0 0,0 0-6 0 0,0 0-1 0 0,0 0-1 0 0,0 0-11 0 0,0 0-16 0 0,0 0 16 0 0,0 0-11 0 0,-18 58 41 0 0,1 61-46 0 0,17-116 4 0 0,0 1 0 0 0,0 0 0 0 0,0-1 0 0 0,0 1 1 0 0,1-1-1 0 0,-1 1 0 0 0,1-1 0 0 0,0 1 0 0 0,0-1 0 0 0,0 1 1 0 0,1-1-1 0 0,-1 0 0 0 0,1 1 0 0 0,0-1 0 0 0,-1 0 0 0 0,2 0 1 0 0,-1 0-1 0 0,0-1 0 0 0,0 1 0 0 0,1-1 0 0 0,0 1 1 0 0,-1-1-1 0 0,1 0 0 0 0,0 0 0 0 0,0 0 0 0 0,0 0 0 0 0,1 0 1 0 0,-1-1-1 0 0,0 1 0 0 0,1-1 0 0 0,-1 0 0 0 0,0 0 0 0 0,1 0 1 0 0,-1-1-1 0 0,1 1 0 0 0,0-1 0 0 0,-1 0 0 0 0,2 0 0 0 0,64-6-260 0 0,-43 7-786 0 0,-17 3-2335 0 0,1 0-6213 0 0,-5-3-2874 0 0</inkml:trace>
  <inkml:trace contextRef="#ctx0" brushRef="#br0" timeOffset="-14612.945">10352 1067 2657 0 0,'0'0'2848'0'0,"0"0"-1074"0"0,0 0-299 0 0,0 0 172 0 0,0 0 167 0 0,0 0 1 0 0,0 0-226 0 0,0 0-275 0 0,0 0-223 0 0,0 0-136 0 0,0 0-100 0 0,0 0-69 0 0,0 0-53 0 0,-19-14-64 0 0,-58-43-50 0 0,23 39 250 0 0,43 19-682 0 0,-6-2-1 0 0,0 2 0 0 0,1 0 0 0 0,-1 1 0 0 0,1 1 0 0 0,0 0 0 0 0,0 1 0 0 0,0 1 0 0 0,0 1 0 0 0,1 0 0 0 0,-1 1 0 0 0,2 0 1 0 0,-1 1-187 0 0,3-2 55 0 0,0 0 1 0 0,1 1-1 0 0,0 0 1 0 0,0 1-1 0 0,0 0 1 0 0,1 1 0 0 0,1 0-1 0 0,-1 0 1 0 0,1 1-1 0 0,1 0 1 0 0,0 1-1 0 0,1 0 1 0 0,0 0-1 0 0,0 0 1 0 0,1 1 0 0 0,1 0-1 0 0,0 1 1 0 0,-3 11-56 0 0,6-20 7 0 0,1 0 0 0 0,0 0 1 0 0,1 0-1 0 0,-1 0 1 0 0,1 1-1 0 0,0-1 0 0 0,0 0 1 0 0,0 0-1 0 0,1 0 0 0 0,-1 1 1 0 0,1-1-1 0 0,0 0 0 0 0,0 0 1 0 0,1 0-1 0 0,-1 0 1 0 0,1 0-1 0 0,0 0 0 0 0,0-1 1 0 0,0 1-1 0 0,0-1 0 0 0,1 1 1 0 0,0-1-1 0 0,0 1-7 0 0,6 1 38 0 0,0 0 0 0 0,1-1 0 0 0,0 0-1 0 0,0 0 1 0 0,0-1 0 0 0,0 0 0 0 0,1-1 0 0 0,-1 0-1 0 0,1-1 1 0 0,0 0 0 0 0,-1 0 0 0 0,1-1 0 0 0,-1-1-1 0 0,1 0 1 0 0,0 0 0 0 0,-1-1 0 0 0,1 0 0 0 0,-1-1-1 0 0,0 0 1 0 0,0-1 0 0 0,0 0 0 0 0,-1-1 0 0 0,1 0-1 0 0,-1 0 1 0 0,0-1 0 0 0,5-4-38 0 0,203-150 543 0 0,-133 92-326 0 0,-48 32-45 0 0,-35 36-168 0 0,0 0 1 0 0,0 0-1 0 0,0 0 0 0 0,0 0 0 0 0,0 0 0 0 0,0 1 0 0 0,0-1 0 0 0,0 0 1 0 0,0 1-1 0 0,0-1 0 0 0,0 1 0 0 0,0-1 0 0 0,0 1 0 0 0,0-1 1 0 0,0 1-1 0 0,-1 0 0 0 0,1 0 0 0 0,0-1 0 0 0,0 1 0 0 0,-1 0 0 0 0,1 0 1 0 0,0 0-1 0 0,-1-1 0 0 0,1 1 0 0 0,-1 0 0 0 0,1 0 0 0 0,-1 0 1 0 0,0 0-1 0 0,1 0 0 0 0,-1 0 0 0 0,0 0 0 0 0,0 0 0 0 0,0 0 0 0 0,0 0 1 0 0,1 0-1 0 0,-1 0 0 0 0,-1 1 0 0 0,1-1 0 0 0,0 0 0 0 0,0 0 1 0 0,0 0-6 0 0,1 6 31 0 0,22 194 327 0 0,-21-142-322 0 0,12 441 61 0 0,-18-435-62 0 0,-3 1 0 0 0,-3-1-1 0 0,-3-1 1 0 0,-6 14-34 0 0,13-53-3 0 0,-1-1-1 0 0,-2 1 1 0 0,0-1-1 0 0,-2-1 1 0 0,0 0 0 0 0,-1-1-1 0 0,-2 0 1 0 0,0-1-1 0 0,-1 0 1 0 0,-1-1 0 0 0,-5 3 3 0 0,20-21 1 0 0,0-1-1 0 0,0 1 1 0 0,0-1 0 0 0,0 0 0 0 0,0 1 0 0 0,-1-1-1 0 0,1 0 1 0 0,0 0 0 0 0,-1 1 0 0 0,1-1 0 0 0,-1 0 0 0 0,1-1-1 0 0,-1 1 1 0 0,0 0 0 0 0,1 0 0 0 0,-1-1 0 0 0,0 1-1 0 0,0-1 1 0 0,1 1 0 0 0,-1-1 0 0 0,0 0 0 0 0,0 0 0 0 0,1 1-1 0 0,-1-1 1 0 0,0 0 0 0 0,0-1 0 0 0,0 1 0 0 0,1 0-1 0 0,-1-1 1 0 0,0 1 0 0 0,0-1 0 0 0,1 1 0 0 0,-1-1 0 0 0,0 0-1 0 0,1 1 1 0 0,-1-1 0 0 0,1 0 0 0 0,-1 0 0 0 0,0-1-1 0 0,-1-13-8 0 0,0 0 1 0 0,2 1-1 0 0,0-1 0 0 0,0 0 1 0 0,2 0-1 0 0,-1 0 1 0 0,2 1-1 0 0,0-1 0 0 0,1 0 1 0 0,0 1-1 0 0,2 0 1 0 0,-1 0-1 0 0,2 0 1 0 0,-1 0-1 0 0,2 1 0 0 0,3-6 8 0 0,-3 3 2 0 0,136-307-216 0 0,56-71 214 0 0,-174 349-17 0 0,16-28-50 0 0,-2 0 1 0 0,-4-3 0 0 0,-3-1-1 0 0,-4-1 1 0 0,0-11 66 0 0,-15-51-173 0 0,-14 138 170 0 0,1 0 1 0 0,0 0-1 0 0,-1 0 1 0 0,1 0-1 0 0,-1 0 1 0 0,0 0 0 0 0,0 0-1 0 0,0 0 1 0 0,0 0-1 0 0,0 0 1 0 0,0 1 0 0 0,0-1-1 0 0,-1 0 1 0 0,1 1-1 0 0,-1-1 1 0 0,1 1-1 0 0,-1-1 1 0 0,1 1 0 0 0,-1 0-1 0 0,0 0 1 0 0,0-1-1 0 0,0 1 1 0 0,1 0-1 0 0,-1 1 1 0 0,0-1 0 0 0,0 0-1 0 0,0 1 1 0 0,0-1-1 0 0,-1 1 1 0 0,1-1 0 0 0,0 1-1 0 0,0 0 1 0 0,0 0-1 0 0,0 0 1 0 0,0 0-1 0 0,0 0 1 0 0,-2 1 2 0 0,-76 27-152 0 0,67-19 149 0 0,0 0 0 0 0,0 0-1 0 0,1 1 1 0 0,1 1 0 0 0,0 0 0 0 0,0 1 0 0 0,1 0-1 0 0,1 0 1 0 0,0 1 0 0 0,1 0 0 0 0,0 0-1 0 0,-5 13 4 0 0,12-22-1 0 0,1-1 0 0 0,-1 1 0 0 0,1-1 0 0 0,0 1 0 0 0,0-1 0 0 0,0 1 0 0 0,1-1 0 0 0,-1 1 0 0 0,1-1 0 0 0,0 1 0 0 0,0-1 0 0 0,0 1 0 0 0,0-1 0 0 0,0 0 0 0 0,1 1 0 0 0,-1-1 0 0 0,1 0 0 0 0,0 0 0 0 0,0 0 0 0 0,1-1 0 0 0,-1 1 0 0 0,0 0 0 0 0,1-1 0 0 0,-1 1 0 0 0,1-1 0 0 0,0 0 0 0 0,0 0 0 0 0,0 0 0 0 0,0 0 0 0 0,0-1 0 0 0,1 1 0 0 0,-1-1 0 0 0,0 0 0 0 0,1 0 0 0 0,-1 0 0 0 0,1 0 0 0 0,-1 0 0 0 0,1-1 0 0 0,-1 0 0 0 0,1 0 0 0 0,-1 0 0 0 0,3 0 1 0 0,155 4 90 0 0,194-33-64 0 0,-353 30-19 0 0,0 0 1 0 0,0 1-1 0 0,0-1 1 0 0,0 1 0 0 0,0 0-1 0 0,0 0 1 0 0,0-1-1 0 0,-1 1 1 0 0,1 0-1 0 0,-1 0 1 0 0,1 1-1 0 0,-1-1 1 0 0,0 0 0 0 0,0 0-1 0 0,0 1 1 0 0,0-1-1 0 0,0 0 1 0 0,0 1-1 0 0,-1-1 1 0 0,1 1-1 0 0,-1-1 1 0 0,0 1 0 0 0,0-1-1 0 0,0 1 1 0 0,0-1-1 0 0,0 1 1 0 0,0 0-1 0 0,-1-1 1 0 0,1 1-1 0 0,-1-1 1 0 0,1 0-1 0 0,-1 1 1 0 0,-1 1-8 0 0,1 5 36 0 0,-79 226 58 0 0,80-234-153 0 0,0 0 1 0 0,1 0 0 0 0,-1 1 0 0 0,0-1 0 0 0,1 0 0 0 0,-1 0-1 0 0,1 0 1 0 0,-1 0 0 0 0,1 0 0 0 0,-1 0 0 0 0,1 0 0 0 0,0 0 0 0 0,0 0-1 0 0,0 0 1 0 0,-1 0 0 0 0,1 0 0 0 0,0 0 0 0 0,0 0 0 0 0,0-1-1 0 0,0 1 1 0 0,1 0 0 0 0,-1-1 0 0 0,0 1 0 0 0,0-1 0 0 0,0 1-1 0 0,0-1 1 0 0,1 1 0 0 0,-1-1 0 0 0,0 0 0 0 0,0 0 0 0 0,0 0-1 0 0,1 0 1 0 0,-1 0 0 0 0,0 0 0 0 0,0 0 0 0 0,1 0 0 0 0,-1 0 0 0 0,0 0-1 0 0,1-1 59 0 0,54-8-4473 0 0,-38 2 2075 0 0,1 0-4015 0 0,-4 3-5022 0 0</inkml:trace>
  <inkml:trace contextRef="#ctx0" brushRef="#br0" timeOffset="-14291.135">11686 1067 7674 0 0,'0'0'3408'0'0,"0"0"-502"0"0,0 0-506 0 0,0 0-353 0 0,0 0-271 0 0,0 0-293 0 0,0 0-316 0 0,0 0-290 0 0,0 0-246 0 0,0 0-169 0 0,0 0-92 0 0,0 0-35 0 0,0 0-28 0 0,-26 10-27 0 0,-87 34-53 0 0,37 9 53 0 0,62-39-218 0 0,3-4-21 0 0,0-2-20 0 0,1 0 0 0 0,-1 1 0 0 0,1 0 0 0 0,1 0 0 0 0,0 1 0 0 0,0 0 0 0 0,1 1 0 0 0,0 0 0 0 0,1 0 0 0 0,0 1 0 0 0,0 0 0 0 0,2 0 0 0 0,-1 0 0 0 0,2 1 0 0 0,0-1 0 0 0,0 1 0 0 0,1 0 0 0 0,1 1 0 0 0,0-1-1 0 0,0 13-20 0 0,4-23 7 0 0,0 1 0 0 0,0 0 0 0 0,0-1 0 0 0,0 0 0 0 0,1 1 0 0 0,0-1 0 0 0,-1 0 0 0 0,1 0 0 0 0,0-1 0 0 0,1 1 0 0 0,-1 0 0 0 0,0-1 0 0 0,1 0-1 0 0,-1 0 1 0 0,1 0 0 0 0,0 0 0 0 0,0-1 0 0 0,0 1 0 0 0,0-1 0 0 0,0 0 0 0 0,0 0 0 0 0,0-1 0 0 0,0 1 0 0 0,0-1 0 0 0,0 0 0 0 0,0 0 0 0 0,0 0-1 0 0,0 0 1 0 0,0-1 0 0 0,1 0 0 0 0,1 0-7 0 0,1 1 26 0 0,7-3 23 0 0,0 0 1 0 0,1-1 0 0 0,-2 0 0 0 0,1-1 0 0 0,0-1 0 0 0,-1 0 0 0 0,0-1-1 0 0,0 0 1 0 0,-1-1 0 0 0,0-1 0 0 0,-1 0 0 0 0,1 0 0 0 0,1-4-50 0 0,150-173 410 0 0,-107 155-424 0 0,-41 62 8 0 0,24 59 65 0 0,-21-43-1322 0 0,3-2-3585 0 0,-16-34-1508 0 0,-1-3-5874 0 0</inkml:trace>
  <inkml:trace contextRef="#ctx0" brushRef="#br0" timeOffset="-13827.804">12080 1490 18268 0 0,'0'0'1165'0'0,"0"0"-248"0"0,0 0 16 0 0,0 0 82 0 0,0 0 15 0 0,0 0-111 0 0,0 0-175 0 0,0 0-166 0 0,0 0-95 0 0,26-34-97 0 0,82-107-96 0 0,-44 62 53 0 0,33-16-113 0 0,-97 95-233 0 0,0 1 1 0 0,-1-1 0 0 0,1 0 0 0 0,0 1 0 0 0,0-1 0 0 0,0 0 0 0 0,-1 0 0 0 0,1 1 0 0 0,0-1 0 0 0,0 0 0 0 0,0 1 0 0 0,0-1 0 0 0,0 1 0 0 0,0-1 0 0 0,0 0 0 0 0,0 1 0 0 0,0-1 0 0 0,0 0 0 0 0,0 1 0 0 0,0-1 0 0 0,0 0 0 0 0,0 1 0 0 0,0-1 0 0 0,0 0 0 0 0,0 1 0 0 0,0-1 0 0 0,0 0 0 0 0,0 1 0 0 0,0-1 0 0 0,1 0 0 0 0,-1 1 0 0 0,0-1-1 0 0,0 0 1 0 0,0 1 0 0 0,1-1 0 0 0,-1 0 0 0 0,0 0 0 0 0,1 0 0 0 0,-1 1 0 0 0,0-1 0 0 0,0 0 0 0 0,1 0 0 0 0,-1 0 0 0 0,0 1 0 0 0,1-1 0 0 0,-1 0 0 0 0,0 0 0 0 0,1 0 0 0 0,-1 0 0 0 0,0 0 0 0 0,1 0 0 0 0,-1 0 0 0 0,0 0 0 0 0,1 0 0 0 0,-1 0 0 0 0,1 0 0 0 0,-1 0 0 0 0,0 0 0 0 0,1 0 0 0 0,-1 0 0 0 0,0 0 0 0 0,1 0 0 0 0,-1 0 0 0 0,0 0-1 0 0,1-1 1 0 0,-1 1 0 0 0,0 0 0 0 0,1 0 2 0 0,-7 31 34 0 0,-8 6-29 0 0,9-24 5 0 0,0 0 0 0 0,0 1 0 0 0,1-1 0 0 0,1 1 0 0 0,0 0 0 0 0,1 0 0 0 0,0 0 0 0 0,1 0 0 0 0,1 12-10 0 0,2-24 8 0 0,0-1 1 0 0,0 0-1 0 0,0 0 0 0 0,0 0 0 0 0,0 0 0 0 0,0 0 0 0 0,0-1 1 0 0,0 1-1 0 0,0-1 0 0 0,0 1 0 0 0,0-1 0 0 0,1 0 1 0 0,-1 0-1 0 0,0 0 0 0 0,0 0 0 0 0,0 0 0 0 0,0 0 0 0 0,1 0 1 0 0,-1-1-1 0 0,0 1 0 0 0,0-1 0 0 0,1 0-8 0 0,110-85 507 0 0,-58 33-306 0 0,-39 35-164 0 0,1 1 0 0 0,1 0 0 0 0,0 1 0 0 0,2 2 1 0 0,-1 0-1 0 0,2 0 0 0 0,0 2 0 0 0,0 1 0 0 0,14-5-37 0 0,-33 15 6 0 0,-1 1 1 0 0,0-1-1 0 0,1 1 1 0 0,-1 0 0 0 0,1 0-1 0 0,-1 0 1 0 0,1 0-1 0 0,-1 0 1 0 0,1 0-1 0 0,-1 0 1 0 0,1 0 0 0 0,-1 0-1 0 0,1 1 1 0 0,-1-1-1 0 0,1 1 1 0 0,-1-1-1 0 0,0 1 1 0 0,1-1 0 0 0,-1 1-1 0 0,0 0 1 0 0,1 0-1 0 0,-1 0 1 0 0,0-1-1 0 0,0 1 1 0 0,0 0 0 0 0,0 1-1 0 0,0-1 1 0 0,0 0-1 0 0,0 0 1 0 0,0 0-1 0 0,0 1 1 0 0,-1-1 0 0 0,1 0-1 0 0,0 1 1 0 0,-1-1-1 0 0,1 0 1 0 0,-1 1-1 0 0,1-1 1 0 0,-1 1 0 0 0,0-1-1 0 0,0 1 1 0 0,0-1-1 0 0,0 1 1 0 0,0-1-1 0 0,0 1 1 0 0,0-1 0 0 0,0 1-1 0 0,0-1 1 0 0,-1 1-1 0 0,1-1 1 0 0,-1 0-1 0 0,1 1 1 0 0,-1-1 0 0 0,1 1-1 0 0,-1-1 1 0 0,0 0-7 0 0,1 8 33 0 0,0-8-28 0 0,12 116 267 0 0,-11-113-289 0 0,0-1 1 0 0,0 1 0 0 0,1-1 0 0 0,-1 0 0 0 0,1 1-1 0 0,0-1 1 0 0,0 0 0 0 0,0 0 0 0 0,0 0 0 0 0,0 0-1 0 0,1-1 1 0 0,-1 1 0 0 0,1 0 0 0 0,-1-1 0 0 0,1 0-1 0 0,0 0 1 0 0,0 0 0 0 0,1 0 0 0 0,-1 0 0 0 0,0 0 0 0 0,0-1-1 0 0,1 0 1 0 0,-1 0 0 0 0,1 0 0 0 0,-1 0 0 0 0,1 0-1 0 0,0-1 1 0 0,-1 1 0 0 0,1-1 0 0 0,2 0 16 0 0,73-11-3062 0 0,-55 2-1412 0 0,0-4-4612 0 0,-12 6-2989 0 0</inkml:trace>
  <inkml:trace contextRef="#ctx0" brushRef="#br0" timeOffset="-13530.054">13483 916 11682 0 0,'0'0'3093'0'0,"0"0"-727"0"0,0 0-462 0 0,0 0-150 0 0,0 0-123 0 0,0 0-164 0 0,0 0-288 0 0,0 0-324 0 0,0 0-268 0 0,0 0-215 0 0,0 0-98 0 0,0 0-59 0 0,0 0-56 0 0,-14 6-34 0 0,-113 58 75 0 0,125-63-203 0 0,1-1 0 0 0,-1 1 0 0 0,0 0 0 0 0,1 0 0 0 0,-1 0 0 0 0,1 0 0 0 0,-1 0 0 0 0,1 0 0 0 0,0 1 0 0 0,0-1 1 0 0,-1 0-1 0 0,1 1 0 0 0,0-1 0 0 0,0 0 0 0 0,0 1 0 0 0,0 0 0 0 0,1-1 0 0 0,-1 1 0 0 0,0 0 0 0 0,1-1 0 0 0,-1 1 0 0 0,1 0 0 0 0,-1-1 0 0 0,1 1 0 0 0,0 0 0 0 0,0 0 0 0 0,0 0 0 0 0,0-1 0 0 0,0 1 0 0 0,0 0 0 0 0,0 0 0 0 0,1-1 0 0 0,-1 1 0 0 0,1 1 3 0 0,77 34-23 0 0,-70-35 23 0 0,1 1 0 0 0,-1 0 1 0 0,0 0-1 0 0,-1 0 0 0 0,1 1 1 0 0,-1 0-1 0 0,1 1 1 0 0,-1 0-1 0 0,-1 0 0 0 0,1 0 1 0 0,-1 1-1 0 0,1 0 1 0 0,-2 0-1 0 0,1 1 0 0 0,-1-1 1 0 0,0 1-1 0 0,0 0 1 0 0,-1 1-1 0 0,0-1 0 0 0,-1-1 29 0 0,-1 0-1 0 0,1-1 1 0 0,-1 1 0 0 0,-1 0-1 0 0,1 0 1 0 0,-1 0 0 0 0,0 0-1 0 0,0 0 1 0 0,-1 1 0 0 0,0-1-1 0 0,0 0 1 0 0,-1 0 0 0 0,1 0-1 0 0,-1 0 1 0 0,0 0 0 0 0,-1 0-1 0 0,0 0 1 0 0,0 0 0 0 0,0 0-1 0 0,0 0 1 0 0,-1-1 0 0 0,0 0-1 0 0,0 1 1 0 0,-1-1 0 0 0,0 0-1 0 0,1 0 1 0 0,-2-1 0 0 0,-2 4-29 0 0,-3 1 37 0 0,1 0 1 0 0,-1 0 0 0 0,0-1-1 0 0,-1-1 1 0 0,1 0-1 0 0,-2 0 1 0 0,1-1 0 0 0,-1 0-1 0 0,0-1 1 0 0,0-1-1 0 0,0 0 1 0 0,-1 0 0 0 0,1-1-1 0 0,-1-1 1 0 0,-6 1-38 0 0,7-29-1354 0 0,13 10-1665 0 0,-1 7-1773 0 0,0 1-7698 0 0</inkml:trace>
  <inkml:trace contextRef="#ctx0" brushRef="#br0" timeOffset="-10694.409">0 2208 8266 0 0,'0'0'925'0'0,"0"0"-1038"0"0,0 0-371 0 0,0 0 106 0 0,0 0 250 0 0,0 0 219 0 0,0 0 130 0 0,0 0 134 0 0,0 0 152 0 0,0 0 152 0 0,37-5 86 0 0,116-18 15 0 0,48 3 2058 0 0,647-5 3110 0 0,-280 6-4873 0 0,46 12-417 0 0,1655 7 1045 0 0,-1154-7-1161 0 0,-45-8-9 0 0,-117-4-31 0 0,43-10-360 0 0,328-59 300 0 0,65 24 236 0 0,-678 21 17 0 0,-516 21-115 0 0,-50 22-95 0 0,158-14 143 0 0,-134 8-336 0 0,130 14-272 0 0,80-4 147 0 0,-172-11-100 0 0,-141 3-31 0 0,-66 4-33 0 0,0 0-21 0 0,0 0 4 0 0,-22-8-3006 0 0,9 5-3209 0 0,4 0-5884 0 0</inkml:trace>
  <inkml:trace contextRef="#ctx0" brushRef="#br0" timeOffset="-9996.979">14184 1049 6369 0 0,'0'0'1405'0'0,"0"0"-522"0"0,0 0 74 0 0,0 0 333 0 0,0 0 298 0 0,0 0 139 0 0,0 0-71 0 0,0 0-175 0 0,0 0-189 0 0,0 0-172 0 0,0 0-160 0 0,0 0-122 0 0,10-8-87 0 0,29-21-47 0 0,-29 21-19 0 0,-10 8-51 0 0,-18 18 1620 0 0,18-17-2196 0 0,0-1-7 0 0,0 0-2 0 0,0 0-18 0 0,0 0 0 0 0,0 0 2 0 0,0 0 6 0 0,0 0 2 0 0,0 0 11 0 0,23-30 670 0 0,-25 29-666 0 0,-2 0 0 0 0,1-1 0 0 0,0 1 0 0 0,0 0 0 0 0,0 1 0 0 0,0-1 0 0 0,-1 1 0 0 0,1-1 0 0 0,0 1 0 0 0,0 0 0 0 0,-1 0 0 0 0,1 0 0 0 0,0 1 0 0 0,-1-1 0 0 0,1 1 0 0 0,0 0 0 0 0,0 0 0 0 0,0 0 0 0 0,-3 1-56 0 0,2-1 93 0 0,-37 10-13 0 0,40-11-68 0 0,1 0 7 0 0,0 0 4 0 0,0 0-25 0 0,0 0-23 0 0,0 0-52 0 0,11 0 28 0 0,162-44 7 0 0,-170 44 62 0 0,-1 5-3408 0 0,-7 1 2307 0 0,-3 3-2997 0 0,3-4-2385 0 0,2 0-5776 0 0</inkml:trace>
  <inkml:trace contextRef="#ctx0" brushRef="#br0" timeOffset="-9445.956">14389 1317 7274 0 0,'0'0'2296'0'0,"0"0"-1024"0"0,0 0-214 0 0,0 0 199 0 0,0 0 200 0 0,0 0 91 0 0,0 0-76 0 0,0 0-150 0 0,0 0-180 0 0,0 0-157 0 0,0 0-114 0 0,0 0-101 0 0,0 0-72 0 0,0 1 860 0 0,-68 20-47 0 0,62-19-933 0 0,35-7-46 0 0,-28 5-436 0 0,-1 0 14 0 0,0 0 10 0 0,0 0 7 0 0,-24 4 461 0 0,-50 24-28 0 0,69-26-337 0 0,1 0-2039 0 0,0-1-7001 0 0,2-1-3934 0 0</inkml:trace>
  <inkml:trace contextRef="#ctx0" brushRef="#br0" timeOffset="13714.01">6720 2985 272 0 0,'0'0'1543'0'0,"0"0"-85"0"0,0 0 79 0 0,0 0 218 0 0,0 0 191 0 0,0 0 32 0 0,0 0-135 0 0,0 0-224 0 0,0 0-263 0 0,0 0-266 0 0,0 0-195 0 0,-5-4-139 0 0,-18-26 1692 0 0,17 27 2352 0 0,3 17-3534 0 0,3 26-1949 0 0,0-34 1183 0 0,-4 165 285 0 0,1-62-402 0 0,4 1 0 0 0,10 58-383 0 0,6 38 576 0 0,-17-205-535 0 0,0-1-3 0 0,0 0 4 0 0,0 0-8 0 0,0 0-12 0 0,0 0-7 0 0,0 0 9 0 0,0 0-8 0 0,0 0 9 0 0,0 0-5 0 0,0 0 2 0 0,0 0 2 0 0,0 0 21 0 0,0 0-11 0 0,0 0-21 0 0,0 0-18 0 0,0 0 14 0 0,0 0 0 0 0,0 0-3 0 0,0 0-8 0 0,0 0 14 0 0,0 0 3 0 0,0 0-4 0 0,0 0 3 0 0,0 0 4 0 0,0 0 3 0 0,0 0-4 0 0,0 0-1 0 0,0 0 2 0 0,-22-18 730 0 0,-94-1-852 0 0,66 16 74 0 0,-121 0 30 0 0,-81-5 46 0 0,82 7-10 0 0,76 12 49 0 0,-95-7 150 0 0,130-4-227 0 0,59 0-12 0 0,0 0 14 0 0,0 0 10 0 0,0 0 14 0 0,0 0-21 0 0,0 0-45 0 0,0 0 27 0 0,0 0-1 0 0,-17 8 6 0 0,-46 13-41 0 0,56-19-108 0 0,25-21-1105 0 0,11 2-861 0 0,-9 9-5256 0 0,-9 7-5080 0 0</inkml:trace>
  <inkml:trace contextRef="#ctx0" brushRef="#br0" timeOffset="15245.605">6729 2948 0 0 0,'0'0'701'0'0,"0"0"638"0"0,0 0 350 0 0,0 0 206 0 0,0 0 41 0 0,0 0-121 0 0,0 0-160 0 0,0 0-162 0 0,0 0-145 0 0,0 0-132 0 0,0 0-156 0 0,0 0-139 0 0,-2-3-103 0 0,1 1-344 0 0,-3-5-509 0 0,1 5 4120 0 0,-31 38-2167 0 0,11-14-1785 0 0,-2-1 0 0 0,0-2-1 0 0,-1 0 1 0 0,-1-2 0 0 0,0-1 0 0 0,-1-1 0 0 0,-1-1 0 0 0,-1-2-133 0 0,-14 7 771 0 0,274-1-62 0 0,27-29-205 0 0,-244 10-687 0 0,-14 1 207 0 0,1 0 0 0 0,0 0 1 0 0,0-1-1 0 0,-1 1 0 0 0,1 0 0 0 0,0 0 0 0 0,0-1 1 0 0,-1 1-1 0 0,1 0 0 0 0,0-1 0 0 0,0 1 0 0 0,0 0 0 0 0,0-1 1 0 0,-1 1-1 0 0,1 0 0 0 0,0-1 0 0 0,0 1 0 0 0,0-1 0 0 0,0 1 1 0 0,0 0-1 0 0,0-1 0 0 0,0 1 0 0 0,0-1 0 0 0,0 1 0 0 0,0 0 1 0 0,0-1-1 0 0,0 1 0 0 0,1 0 0 0 0,-1-1 0 0 0,0 1 0 0 0,0 0 1 0 0,0-1-1 0 0,0 1 0 0 0,1 0 0 0 0,-1-1 0 0 0,0 1 0 0 0,0 0 1 0 0,0-1-1 0 0,1 1 0 0 0,-1 0 0 0 0,0 0 0 0 0,1-1 0 0 0,-1 1 1 0 0,0 0-1 0 0,1 0 0 0 0,-1 0 0 0 0,0-1 0 0 0,1 1 0 0 0,-1 0 1 0 0,0 0-1 0 0,1 0 0 0 0,-1 0 0 0 0,0 0 0 0 0,1 0 0 0 0,-1 0 1 0 0,1 0-1 0 0,-1 0 0 0 0,0 0 0 0 0,1 0 0 0 0,-1 0 0 0 0,1 0 1 0 0,-1 0-1 0 0,0 0 0 0 0,1 0 0 0 0,-1 0 0 0 0,0 0 0 0 0,1 1-24 0 0,-75-101 117 0 0,58 81-99 0 0,0-1 0 0 0,1 0 0 0 0,1-1 1 0 0,1-1-1 0 0,1 0 0 0 0,1-1 1 0 0,-1-6-19 0 0,-3 0-11 0 0,2 25 102 0 0,-13 33-121 0 0,-51 41 76 0 0,-58 41-141 0 0,106-86 130 0 0,29-24-53 0 0,0-1-14 0 0,0 0-22 0 0,0 0-16 0 0,0 0-7 0 0,0 0-25 0 0,0 0-14 0 0,15 4-823 0 0,-1 0-2479 0 0,-6 2-5634 0 0,-8-6-3305 0 0</inkml:trace>
  <inkml:trace contextRef="#ctx0" brushRef="#br0" timeOffset="16194.881">7264 3280 8234 0 0,'0'0'1687'0'0,"0"0"-254"0"0,0 0-14 0 0,0 0 55 0 0,0 0-136 0 0,0 0-226 0 0,0 0-169 0 0,0 0-116 0 0,0 0-69 0 0,0 0-60 0 0,0 0-63 0 0,0 0-74 0 0,0 0-34 0 0,19-5-3 0 0,57-13-10 0 0,-68 16-339 0 0,0 0 0 0 0,-1-1 0 0 0,1 0 0 0 0,0-1 0 0 0,-1 1 1 0 0,0-2-1 0 0,0 1 0 0 0,0-1 0 0 0,0 0 0 0 0,-1 0 1 0 0,0 0-1 0 0,0-1 0 0 0,0 0 0 0 0,4-6-175 0 0,-2 2 137 0 0,-4 6-98 0 0,-1 0 0 0 0,0 0 0 0 0,0 0 0 0 0,0-1-1 0 0,0 1 1 0 0,-1-1 0 0 0,0 0 0 0 0,0 0 0 0 0,0 0 0 0 0,0 0-1 0 0,-1 0 1 0 0,0 0 0 0 0,0 0 0 0 0,-1 0 0 0 0,1-1-1 0 0,-1 1 1 0 0,0 0 0 0 0,0-1 0 0 0,-1-2-39 0 0,-2 6-14 0 0,0-1 0 0 0,0 1 0 0 0,0 0 0 0 0,0 0 0 0 0,0 0 1 0 0,0 1-1 0 0,0-1 0 0 0,-1 1 0 0 0,1 0 0 0 0,-1 0 0 0 0,1 0 0 0 0,-1 0 0 0 0,1 0 0 0 0,-1 1 0 0 0,1 0 1 0 0,-1-1-1 0 0,0 1 0 0 0,1 1 0 0 0,-3-1 14 0 0,-13 3-30 0 0,0 2 0 0 0,-1-1 0 0 0,2 2 0 0 0,-1 1 1 0 0,1 0-1 0 0,0 1 0 0 0,0 1 0 0 0,1 1 0 0 0,0 1 0 0 0,1 0 1 0 0,0 1-1 0 0,1 0 0 0 0,0 2 0 0 0,1-1 0 0 0,1 2 0 0 0,-1 0 30 0 0,9-10 26 0 0,-1 0 0 0 0,1 0 0 0 0,0 0-1 0 0,1 1 1 0 0,-1 0 0 0 0,1 0-1 0 0,0 0 1 0 0,0 0 0 0 0,1 1 0 0 0,0-1-1 0 0,0 1 1 0 0,1 0 0 0 0,-1 0-1 0 0,1 0 1 0 0,1 0 0 0 0,0 0 0 0 0,0 0-1 0 0,0 1 1 0 0,1-1 0 0 0,0 0 0 0 0,0 1-1 0 0,0-1 1 0 0,1 0 0 0 0,1 0-1 0 0,-1 1 1 0 0,1-1 0 0 0,0 0 0 0 0,1-1-1 0 0,0 1 1 0 0,0 0 0 0 0,0-1-1 0 0,1 1 1 0 0,0-1 0 0 0,0 0 0 0 0,3 3-26 0 0,7 2 142 0 0,0 0 1 0 0,1-1 0 0 0,0-1-1 0 0,1 0 1 0 0,0-1-1 0 0,1-1 1 0 0,-1 0 0 0 0,1-1-1 0 0,1-1 1 0 0,-1-1 0 0 0,1-1-1 0 0,-1 0 1 0 0,1-1 0 0 0,0-1-1 0 0,0 0 1 0 0,0-1-1 0 0,0-2 1 0 0,7 0-143 0 0,-22 2 8 0 0,74-11 127 0 0,-75-3-1768 0 0,-10 4-5196 0 0,6 8 533 0 0,0-2-6250 0 0</inkml:trace>
  <inkml:trace contextRef="#ctx0" brushRef="#br0" timeOffset="17112.929">7898 3379 7226 0 0,'0'0'1851'0'0,"0"0"-104"0"0,0 0 50 0 0,0 0 106 0 0,0 0-78 0 0,0 0-260 0 0,0 0-323 0 0,0 0-287 0 0,0 0-226 0 0,0 0-170 0 0,0 0-128 0 0,0 0-90 0 0,-6 12 398 0 0,-53 138 907 0 0,28 31-925 0 0,31-179-691 0 0,0 0-1 0 0,-1-1 0 0 0,1 1 0 0 0,1 0 0 0 0,-1 0 0 0 0,0 0 0 0 0,0 0 0 0 0,1 0 1 0 0,-1 0-1 0 0,1 0 0 0 0,0 0 0 0 0,-1 0 0 0 0,1 0 0 0 0,0-1 0 0 0,0 1 0 0 0,0 0 0 0 0,0-1 1 0 0,0 1-1 0 0,1-1 0 0 0,-1 1 0 0 0,0-1 0 0 0,1 1 0 0 0,-1-1 0 0 0,1 0 0 0 0,0 0 1 0 0,-1 0-1 0 0,1 0 0 0 0,0 0 0 0 0,0 0 0 0 0,-1 0 0 0 0,1 0 0 0 0,0-1 0 0 0,0 1 1 0 0,0-1-1 0 0,0 0 0 0 0,0 1 0 0 0,0-1 0 0 0,0 0 0 0 0,0 0 0 0 0,0 0 0 0 0,0 0 1 0 0,0 0-1 0 0,0-1-29 0 0,87 1 604 0 0,-88 0-626 0 0,-1 0 0 0 0,-30 0-1776 0 0,2 0-1934 0 0,16 0-2449 0 0,4 0-4805 0 0</inkml:trace>
  <inkml:trace contextRef="#ctx0" brushRef="#br0" timeOffset="17353.936">7627 3515 7810 0 0,'0'0'2811'0'0,"0"0"-1265"0"0,0 0-649 0 0,0 0-26 0 0,0 0 89 0 0,0 0 142 0 0,0 0 74 0 0,0 0-97 0 0,0 0-138 0 0,0 0-119 0 0,0 0-129 0 0,0 0-138 0 0,0 0-131 0 0,34 3-129 0 0,106 7-122 0 0,-7-7-397 0 0,-89-4-4223 0 0,-34 1-4979 0 0</inkml:trace>
  <inkml:trace contextRef="#ctx0" brushRef="#br0" timeOffset="18134.897">7183 2786 7810 0 0,'0'0'1905'0'0,"0"0"-159"0"0,0 0 40 0 0,0 0-84 0 0,0 0-195 0 0,0 0-310 0 0,0 0-353 0 0,0 0-153 0 0,0 0-59 0 0,0 0-37 0 0,0 0-2 0 0,0 0-18 0 0,19-18-28 0 0,89-92 500 0 0,17-16 1155 0 0,-103 101-1905 0 0,-21 25-254 0 0,-1 0-20 0 0,0 0-7 0 0,0 0 0 0 0,0 0-6 0 0,0 0-23 0 0,-2 19 16 0 0,-6 39 141 0 0,29 26-111 0 0,44 19-968 0 0,-53-83-2080 0 0,-9-14-905 0 0,0 2-7680 0 0</inkml:trace>
  <inkml:trace contextRef="#ctx0" brushRef="#br0" timeOffset="21079.878">5440 3740 0 0 0,'0'0'1002'0'0,"0"0"260"0"0,0 0-79 0 0,0 0-137 0 0,0 0-36 0 0,0 0 28 0 0,0 0 59 0 0,0 0 24 0 0,0 0-11 0 0,0 0-33 0 0,0 0-46 0 0,0 0-57 0 0,0 0-69 0 0,0 0-67 0 0,0 0-82 0 0,4 0 2700 0 0,17 0-2158 0 0,-10-2-1042 0 0,-1 0 0 0 0,1-1 0 0 0,0 0-1 0 0,-1-1 1 0 0,0 0 0 0 0,0 0 0 0 0,0-1-1 0 0,-1-1 1 0 0,0 1 0 0 0,1-2-1 0 0,-2 1-255 0 0,25-14 480 0 0,-11 7-246 0 0,-1-1 0 0 0,0 0 1 0 0,-1-2-1 0 0,-1 0 0 0 0,0-1 0 0 0,-1-1 1 0 0,-1-1-1 0 0,12-17-234 0 0,-9 5 681 0 0,-20 31-601 0 0,0 0-9 0 0,0 0-14 0 0,0 0-21 0 0,3 33-261 0 0,14 44 453 0 0,5 77 184 0 0,-3 12-67 0 0,4-62-266 0 0,-17-84 447 0 0,-21-26 709 0 0,1-8-1231 0 0,-2-5 65 0 0,-32-44 24 0 0,-48-21 49 0 0,-109 4-472 0 0,205 80-105 0 0,-10-4 45 0 0,14 3-8536 0 0,2 1-3436 0 0</inkml:trace>
  <inkml:trace contextRef="#ctx0" brushRef="#br0" timeOffset="22546.808">4017 3309 464 0 0,'0'0'1910'0'0,"0"0"-698"0"0,0 0-200 0 0,0 0 155 0 0,0 0 258 0 0,0 0 120 0 0,0 0-58 0 0,0 0-191 0 0,0 0-186 0 0,0 0-72 0 0,0 0-58 0 0,5 6-67 0 0,50 32 1512 0 0,-39-35-2119 0 0,0-1-1 0 0,0-1 1 0 0,0-1 0 0 0,0 0 0 0 0,0-1 0 0 0,1-1-1 0 0,-1 0 1 0 0,-1-2 0 0 0,1 1 0 0 0,0-2-1 0 0,-1 0 1 0 0,0-1 0 0 0,0-1 0 0 0,0 0 0 0 0,-1 0-1 0 0,0-2 1 0 0,-1 0 0 0 0,0 0 0 0 0,0-2-1 0 0,-1 1 1 0 0,10-12-306 0 0,-17 16 48 0 0,0 0 0 0 0,0 0 0 0 0,-1 0 0 0 0,0 0 0 0 0,0-1 0 0 0,0 1 0 0 0,-1-1 0 0 0,0 0 1 0 0,0 0-1 0 0,-1-1 0 0 0,0 1 0 0 0,0 0 0 0 0,-1-1 0 0 0,0 0-48 0 0,0 4 3 0 0,-1 1 0 0 0,0 0 0 0 0,0 0 0 0 0,0-1 0 0 0,0 1 0 0 0,0 0 0 0 0,-1-1 0 0 0,0 1 0 0 0,1 0 0 0 0,-1 0 0 0 0,-1 0 0 0 0,1 0 0 0 0,0 0 0 0 0,-1 0 0 0 0,1 0 0 0 0,-1 0 0 0 0,0 0 0 0 0,0 0-1 0 0,0 1 1 0 0,0-1 0 0 0,-1 1 0 0 0,1 0 0 0 0,-1 0 0 0 0,1 0 0 0 0,-1 0 0 0 0,0 0 0 0 0,1 0 0 0 0,-1 1 0 0 0,0-1 0 0 0,0 1 0 0 0,-1 0 0 0 0,-1-1-3 0 0,-6-1-44 0 0,-1 1 0 0 0,1 0-1 0 0,-1 1 1 0 0,1 0 0 0 0,-1 1-1 0 0,0 0 1 0 0,1 1 0 0 0,-1 0-1 0 0,1 1 1 0 0,-1 0 0 0 0,1 1-1 0 0,0 0 1 0 0,0 1 0 0 0,0 0-1 0 0,0 0 1 0 0,1 1 0 0 0,-1 1-1 0 0,1 0 1 0 0,1 0 0 0 0,-10 8 44 0 0,6-3 10 0 0,0 0 0 0 0,0 1 0 0 0,1 0 0 0 0,1 0 0 0 0,0 2 0 0 0,1-1 0 0 0,0 1 0 0 0,1 1 1 0 0,0 0-1 0 0,2 0 0 0 0,0 0 0 0 0,0 1 0 0 0,1 0 0 0 0,1 2-10 0 0,3-10 31 0 0,1 0-1 0 0,0 0 1 0 0,0 0 0 0 0,1 0 0 0 0,0 0 0 0 0,0 1 0 0 0,1-1-1 0 0,0 0 1 0 0,0 0 0 0 0,1 0 0 0 0,0 0 0 0 0,1-1-1 0 0,0 1 1 0 0,0 0 0 0 0,0-1 0 0 0,1 0 0 0 0,0 0-1 0 0,1 0 1 0 0,-1 0 0 0 0,5 4-31 0 0,-2-2 99 0 0,0 1 0 0 0,1-1 0 0 0,0 0 1 0 0,0 0-1 0 0,1-1 0 0 0,0 0 0 0 0,0-1 0 0 0,1 0 0 0 0,0 0 0 0 0,1-1 0 0 0,-1 0 1 0 0,1-1-1 0 0,0-1 0 0 0,1 1 0 0 0,-1-2 0 0 0,1 1 0 0 0,-1-2 0 0 0,5 1-99 0 0,8 1 150 0 0,1-1-1 0 0,0-2 0 0 0,-1 0 0 0 0,1-1 0 0 0,0-2 0 0 0,-1-1 1 0 0,4-1-150 0 0,9-3 14 0 0,-41-1-3276 0 0,-1 5-5361 0 0,1 3-3378 0 0</inkml:trace>
  <inkml:trace contextRef="#ctx0" brushRef="#br0" timeOffset="23217.737">4742 3398 5473 0 0,'0'0'1451'0'0,"0"0"-192"0"0,0 0 57 0 0,0 0 134 0 0,0 0 38 0 0,0 0-157 0 0,0 0-281 0 0,0 0-286 0 0,0 0-213 0 0,0 0-107 0 0,0 0-61 0 0,0 0-23 0 0,-16 19 10 0 0,-49 63 1 0 0,28-7 727 0 0,-5 17 910 0 0,48-129 994 0 0,8 3-2967 0 0,2 1 0 0 0,1 1 0 0 0,1 1 0 0 0,2 0 0 0 0,1 1 0 0 0,8-7-35 0 0,-12 15-27 0 0,-16 19 28 0 0,-1 2 14 0 0,0 1-19 0 0,0 0-16 0 0,0 0-29 0 0,17 138 364 0 0,-16-132-283 0 0,1-1 0 0 0,0 1 0 0 0,0-1 1 0 0,0 1-1 0 0,1-1 0 0 0,0 0 0 0 0,0 0 1 0 0,0 0-1 0 0,1 0 0 0 0,0-1 0 0 0,-1 1 1 0 0,2-1-1 0 0,-1 0 0 0 0,0 0 0 0 0,1 0 1 0 0,0-1-1 0 0,0 0 0 0 0,0 0 0 0 0,0 0 0 0 0,0 0 1 0 0,5 1-33 0 0,-6-3 52 0 0,-1 0 0 0 0,1-1 1 0 0,-1 1-1 0 0,1-1 0 0 0,-1 1 0 0 0,1-1 1 0 0,-1 0-1 0 0,1-1 0 0 0,0 1 0 0 0,-1-1 1 0 0,1 1-1 0 0,-1-1 0 0 0,0 0 0 0 0,1 0 1 0 0,-1-1-1 0 0,0 1 0 0 0,1-1 0 0 0,-1 1 1 0 0,0-1-1 0 0,0 0 0 0 0,0 0 1 0 0,-1 0-1 0 0,1-1 0 0 0,0 1 0 0 0,-1-1 1 0 0,0 0-1 0 0,1 1 0 0 0,-1-1 0 0 0,0 0 1 0 0,0 0-1 0 0,0-1-52 0 0,38-105 519 0 0,-39 104-601 0 0,0 0 0 0 0,-1 0 0 0 0,1 0 0 0 0,-1 0 0 0 0,0 0 0 0 0,0 0 0 0 0,-1 0 0 0 0,1 0 0 0 0,-1 0 0 0 0,0 0 0 0 0,-1 0 0 0 0,1 0 0 0 0,-1 1 0 0 0,-1-4 82 0 0,-8 3-3848 0 0,6 3-2408 0 0,2 1-5957 0 0</inkml:trace>
  <inkml:trace contextRef="#ctx0" brushRef="#br0" timeOffset="24068.387">4137 2750 7994 0 0,'0'0'1888'0'0,"0"0"-55"0"0,0 0 140 0 0,0 0 30 0 0,0 0-181 0 0,0 0-334 0 0,0 0-378 0 0,0 0-313 0 0,0 0-195 0 0,0 0-102 0 0,0 0-60 0 0,0 0-17 0 0,0 0 16 0 0,4-4 10 0 0,141-155 2285 0 0,-41 28-2109 0 0,-102 127-610 0 0,-1 3-15 0 0,-1 0 1 0 0,0 1 0 0 0,0-1 0 0 0,0 0 0 0 0,1 1 0 0 0,-1-1 0 0 0,0 0 0 0 0,1 0-1 0 0,-1 1 1 0 0,1-1 0 0 0,-1 1 0 0 0,1-1 0 0 0,-1 0 0 0 0,1 1 0 0 0,-1-1 0 0 0,1 1-1 0 0,0-1 1 0 0,-1 1 0 0 0,1-1 0 0 0,0 1 0 0 0,-1 0 0 0 0,1-1 0 0 0,0 1-1 0 0,-1 0 1 0 0,1 0 0 0 0,0-1 0 0 0,0 1 0 0 0,0 0 0 0 0,-1 0 0 0 0,1 0 0 0 0,0 0-1 0 0,0 0 1 0 0,-1 0 0 0 0,1 0 0 0 0,0 0 0 0 0,0 0 0 0 0,0 0 0 0 0,-1 1 0 0 0,1-1-1 0 0,0 0 1 0 0,-1 1 0 0 0,1-1 0 0 0,0 0 0 0 0,0 1 0 0 0,0-1-1 0 0,10 20 137 0 0,0-1-1 0 0,-2 1 1 0 0,0 1 0 0 0,-1 0-1 0 0,-1 0 1 0 0,1 9-137 0 0,-7-28 13 0 0,30 58 303 0 0,3-15-1435 0 0,-19-28-5605 0 0,-11-13-5490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0 3729 0 0,'0'0'3056'0'0,"0"0"-1283"0"0,0 0-426 0 0,0 0 133 0 0,0 0 235 0 0,0 0 83 0 0,0 0-174 0 0,0 0-328 0 0,0 0-366 0 0,0 0-290 0 0,0 0-197 0 0,6 8 987 0 0,178 3 1217 0 0,-14 26-1640 0 0,-170-37-985 0 0,-1 0 0 0 0,1 0-1 0 0,-1 1 1 0 0,1-1 0 0 0,-1 0 0 0 0,1 0 0 0 0,0 1 0 0 0,-1-1 0 0 0,1 1 0 0 0,0-1 0 0 0,-1 0 0 0 0,1 1 0 0 0,0-1 0 0 0,-1 1 0 0 0,1-1 0 0 0,0 1 0 0 0,0-1 0 0 0,0 1 0 0 0,-1-1 0 0 0,1 1-1 0 0,0-1 1 0 0,0 1 0 0 0,0-1 0 0 0,0 1 0 0 0,0-1 0 0 0,0 1 0 0 0,0-1 0 0 0,0 1 0 0 0,0-1 0 0 0,0 1 0 0 0,0-1 0 0 0,0 1 0 0 0,0-1 0 0 0,1 1 0 0 0,-1-1 0 0 0,0 1 0 0 0,0-1-1 0 0,1 1 1 0 0,-1-1 0 0 0,0 0 0 0 0,0 1 0 0 0,1-1 0 0 0,-1 1 0 0 0,0-1 0 0 0,1 0 0 0 0,-1 1 0 0 0,1-1 0 0 0,-1 0 0 0 0,0 1 0 0 0,1-1 0 0 0,-1 0 0 0 0,1 0 0 0 0,-1 1 0 0 0,1-1 0 0 0,-1 0-1 0 0,1 0 1 0 0,-1 0 0 0 0,1 0 0 0 0,-1 0 0 0 0,1 0 0 0 0,-1 0 0 0 0,1 0 0 0 0,-1 0 0 0 0,1 0 0 0 0,-1 0 0 0 0,1 0 0 0 0,-1 0 0 0 0,1 0 0 0 0,0 0-22 0 0,-44 15 1248 0 0,34-12-1520 0 0,-272 65 592 0 0,115-11-108 0 0,114-32-172 0 0,53-12-99 0 0,4-10 67 0 0,12 6-2 0 0,1-1 0 0 0,1-1 0 0 0,-1 0 0 0 0,1-2 0 0 0,0 0 1 0 0,0-1-1 0 0,1-1 0 0 0,9 0-6 0 0,-3 1-1 0 0,124 28 100 0 0,-100-12-130 0 0,-50-19 38 0 0,0 1 0 0 0,0-1 0 0 0,0 0 1 0 0,0 1-1 0 0,0-1 0 0 0,-1 0 0 0 0,1 1 0 0 0,0-1 0 0 0,-1 0 1 0 0,1 0-1 0 0,0 1 0 0 0,-1-1 0 0 0,0 0 0 0 0,1 0 0 0 0,-1 0 1 0 0,0 0-1 0 0,0 0 0 0 0,1 0 0 0 0,-1 0 0 0 0,0 0 0 0 0,0 0 1 0 0,0 0-1 0 0,0 0 0 0 0,0 0 0 0 0,0-1 0 0 0,-1 1 0 0 0,1 0 1 0 0,0-1-1 0 0,0 1 0 0 0,0-1 0 0 0,-1 0 0 0 0,1 1 0 0 0,0-1 1 0 0,-1 0-8 0 0,-3 3 17 0 0,-198 104 171 0 0,-17 4-98 0 0,199-99-116 0 0,5-4 29 0 0,0 1 0 0 0,1 1 1 0 0,0 0-1 0 0,1 1 0 0 0,0 1 0 0 0,1 0 1 0 0,0 1-1 0 0,1 0-3 0 0,12-11-1 0 0,1 0 0 0 0,-1 0 0 0 0,1 0 0 0 0,0 0 0 0 0,0 0 0 0 0,0 0 0 0 0,0 0 0 0 0,0 0 0 0 0,0 0 0 0 0,0-1 0 0 0,1 1 0 0 0,-1 0 0 0 0,1-1 0 0 0,-1 1 0 0 0,1-1 0 0 0,0 1 0 0 0,-1-1 0 0 0,1 0 0 0 0,0 0 0 0 0,0 0 0 0 0,0 0 0 0 0,0 0 0 0 0,0 0-1 0 0,0-1 1 0 0,0 1 0 0 0,0 0 0 0 0,0-1 0 0 0,0 0 0 0 0,1 1 1 0 0,16 4 47 0 0,1-1 0 0 0,-1-1-1 0 0,1 0 1 0 0,0-1 0 0 0,0-2-1 0 0,0 0 1 0 0,0-1-1 0 0,1-1-46 0 0,-4 2 52 0 0,198-36 516 0 0,-95 17-315 0 0,-120 19-238 0 0,0 0 19 0 0,0 0-2 0 0,-28 0-1584 0 0,17 0 914 0 0,9 0-9153 0 0,2 0-1929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4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212 111 14739 0 0,'0'0'1398'0'0,"0"0"-198"0"0,0 0-17 0 0,0 0 53 0 0,0 0-17 0 0,0 0-163 0 0,0 0-254 0 0,0 0-247 0 0,0 0-135 0 0,0 0 25 0 0,0 0 49 0 0,0 0 35 0 0,0 0 7 0 0,-2 17-110 0 0,-24 126 351 0 0,-39 183-157 0 0,54-271-2844 0 0,12-92-2742 0 0,3 12-3499 0 0,-2 14-2755 0 0</inkml:trace>
  <inkml:trace contextRef="#ctx0" brushRef="#br0" timeOffset="230.365">56 82 9858 0 0,'0'0'1179'0'0,"0"0"-275"0"0,0 0-29 0 0,0 0 149 0 0,0 0 170 0 0,0 0 111 0 0,0 0-22 0 0,0 0-84 0 0,0 0-133 0 0,0 0-170 0 0,0 0-162 0 0,0 0-108 0 0,33-4-75 0 0,106-13-48 0 0,47-18 863 0 0,-9 10-1680 0 0,-183 40-1217 0 0,-45 23-3742 0 0,30-25-1174 0 0,6-2-4551 0 0</inkml:trace>
  <inkml:trace contextRef="#ctx0" brushRef="#br0" timeOffset="412.639">1 431 7730 0 0,'0'0'2128'0'0,"0"0"-385"0"0,0 0 32 0 0,0 0 58 0 0,0 0-132 0 0,0 0-226 0 0,0 0-270 0 0,0 0-212 0 0,32-1-215 0 0,103-5-209 0 0,-6-12 83 0 0,-76 15-1652 0 0,-31 2-5139 0 0,-14 1-5071 0 0</inkml:trace>
  <inkml:trace contextRef="#ctx0" brushRef="#br0" timeOffset="1008.075">560 505 4385 0 0,'0'0'3833'0'0,"0"0"-1145"0"0,0 0-505 0 0,0 0-122 0 0,0 0-182 0 0,0 0-303 0 0,0 0-319 0 0,0 0-276 0 0,0 0-201 0 0,0 0-128 0 0,0 0-66 0 0,0 0-54 0 0,4 17 1955 0 0,-41 165-1620 0 0,2-72-492 0 0,17-62-242 0 0,18-48-149 0 0,0-1-1006 0 0,0-2-2720 0 0,0-3-5395 0 0,0 5-2497 0 0</inkml:trace>
  <inkml:trace contextRef="#ctx0" brushRef="#br0" timeOffset="1264.099">352 715 5753 0 0,'0'0'5851'0'0,"0"0"-2928"0"0,0 0-1213 0 0,0 0-345 0 0,0 0-240 0 0,0 0-178 0 0,0 0-117 0 0,0 0-84 0 0,0 0-106 0 0,0 0-113 0 0,0 0-122 0 0,0 0-125 0 0,21-4-98 0 0,64-14-94 0 0,-1 14-795 0 0,-69 6-1773 0 0,-11-1 17 0 0,5 0-8674 0 0</inkml:trace>
  <inkml:trace contextRef="#ctx0" brushRef="#br0" timeOffset="2411.56">446 892 0 0 0,'0'0'719'0'0,"0"0"409"0"0,0 0 111 0 0,0 0 61 0 0,0 0 41 0 0,0 0-60 0 0,0 0-150 0 0,0 0-209 0 0,0 0-177 0 0,0 0-118 0 0,0 0-47 0 0,32 0 8486 0 0,67-11-5340 0 0,-96 10-4987 0 0,0 0 3995 0 0,-1 0-2974 0 0,0 0-3507 0 0,1 1-9845 0 0,-3 0 5893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1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6905 0 0,'0'0'2125'0'0,"0"0"-398"0"0,0 0 91 0 0,0 0 270 0 0,0 0 7 0 0,0 0-229 0 0,0 0-420 0 0,0 0-422 0 0,0 0-231 0 0,0 0-173 0 0,0 0-153 0 0,0 0-124 0 0,0 0-62 0 0,-15 2-42 0 0,-47 10-36 0 0,55-10-165 0 0,1 0 0 0 0,0 0 1 0 0,0 1-1 0 0,0 0 0 0 0,0 0 0 0 0,1 1 1 0 0,-1 0-1 0 0,1 0 0 0 0,0 0 0 0 0,0 0 1 0 0,1 1-1 0 0,-1 0 0 0 0,1 0 0 0 0,0 0 1 0 0,0 1-1 0 0,0-1 0 0 0,1 1 0 0 0,0 0 1 0 0,-2 5-39 0 0,2-5 9 0 0,0 0 0 0 0,0 0 0 0 0,0 0 0 0 0,1 1 0 0 0,0-1 0 0 0,0 1 1 0 0,1 0-1 0 0,0 0 0 0 0,0-1 0 0 0,0 1 0 0 0,1 0 0 0 0,0 0 0 0 0,0 0 1 0 0,1 0-1 0 0,0 0 0 0 0,0-1 0 0 0,1 1 0 0 0,0 0 0 0 0,0-1 0 0 0,0 1 0 0 0,1-1 1 0 0,0 0-1 0 0,0 0 0 0 0,0 0 0 0 0,1 0 0 0 0,0 0 0 0 0,0-1 0 0 0,1 0 1 0 0,0 0-1 0 0,-1 0 0 0 0,2 0 0 0 0,-1-1 0 0 0,0 0 0 0 0,1 0 0 0 0,0 0 0 0 0,0-1 1 0 0,0 0-1 0 0,0 0 0 0 0,1 0 0 0 0,2 0-9 0 0,1 0 21 0 0,-1 0 0 0 0,1-1 0 0 0,0 0 0 0 0,0-1 0 0 0,0 0 0 0 0,0 0-1 0 0,0-1 1 0 0,0 0 0 0 0,0-1 0 0 0,-1 0 0 0 0,1-1 0 0 0,0 0 0 0 0,0 0 0 0 0,-1-1 0 0 0,1-1 0 0 0,1 0-21 0 0,-7 1-274 0 0,50-27-930 0 0,-38 18-2166 0 0,-1-2-3757 0 0,-7 6-4813 0 0</inkml:trace>
  <inkml:trace contextRef="#ctx0" brushRef="#br0" timeOffset="368.448">532 314 4209 0 0,'0'0'3351'0'0,"0"0"-551"0"0,0 0-301 0 0,0 0-205 0 0,0 0-245 0 0,0 0-244 0 0,0 0-253 0 0,0 0-312 0 0,31 1-211 0 0,97 2-187 0 0,-56-15 464 0 0,-60 8-1178 0 0,-1-1 0 0 0,1 0 1 0 0,-1-1-1 0 0,-1 0 0 0 0,1-1 0 0 0,-1 0 0 0 0,-1-1 1 0 0,1 1-1 0 0,-1-2 0 0 0,0 0 0 0 0,-1 0 0 0 0,0 0 1 0 0,-1-1-1 0 0,0 0 0 0 0,0-1 0 0 0,3-6-128 0 0,-9 14-5 0 0,0 1 1 0 0,0-1-1 0 0,0 1 0 0 0,0-1 1 0 0,0 0-1 0 0,0 1 0 0 0,0-1 1 0 0,-1 0-1 0 0,0 0 0 0 0,1 0 0 0 0,-1 0 1 0 0,0 1-1 0 0,-1-1 0 0 0,1 0 1 0 0,0 0-1 0 0,-1 0 0 0 0,1 1 1 0 0,-1-1-1 0 0,0 0 0 0 0,0 1 1 0 0,0-1-1 0 0,0 0 0 0 0,-1 1 0 0 0,1-1 1 0 0,-1 1-1 0 0,1 0 0 0 0,-1 0 1 0 0,0-1-1 0 0,0 1 0 0 0,0 0 1 0 0,0 1-1 0 0,0-1 0 0 0,0 0 0 0 0,-1 0 1 0 0,1 1-1 0 0,-1 0 0 0 0,1-1 1 0 0,-1 1-1 0 0,1 0 0 0 0,-3 0 5 0 0,-3-2-45 0 0,0 0 0 0 0,0 1 0 0 0,-1 0-1 0 0,1 0 1 0 0,0 1 0 0 0,-1 0 0 0 0,1 1-1 0 0,-1 0 1 0 0,1 0 0 0 0,-1 1-1 0 0,1 0 1 0 0,-1 1 0 0 0,-1 0 45 0 0,-3 2-24 0 0,0 1 0 0 0,0 1 0 0 0,1 0 0 0 0,-1 1 0 0 0,1 0 0 0 0,1 0 0 0 0,-1 2 0 0 0,1-1 0 0 0,1 2 0 0 0,-1-1 1 0 0,2 1-1 0 0,-1 1 0 0 0,1 0 0 0 0,1 0 0 0 0,0 1 0 0 0,1-1 0 0 0,0 2 0 0 0,1-1 0 0 0,0 1 0 0 0,1 0 0 0 0,0 0 0 0 0,1 1 0 0 0,1-1 0 0 0,0 4 24 0 0,3-12 2 0 0,0-1 0 0 0,0 1-1 0 0,1-1 1 0 0,0 1 0 0 0,0-1 0 0 0,0 1-1 0 0,0-1 1 0 0,1 0 0 0 0,0 1 0 0 0,0-1-1 0 0,0 0 1 0 0,0 0 0 0 0,0 0 0 0 0,1 0-1 0 0,0-1 1 0 0,0 1 0 0 0,0-1 0 0 0,0 0-1 0 0,1 0 1 0 0,-1 0 0 0 0,1 0 0 0 0,0 0-1 0 0,-1-1 1 0 0,1 1 0 0 0,0-1 0 0 0,1 0-1 0 0,-1-1 1 0 0,2 1-2 0 0,8 4 24 0 0,0-1 0 0 0,0-1 0 0 0,1 0 0 0 0,-1-1 0 0 0,1 0-1 0 0,0-2 1 0 0,0 1 0 0 0,3-2-24 0 0,5 0-714 0 0,147-7 1869 0 0,-115-3-5240 0 0,-1-6-6243 0 0,-38 9-1616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658 343 0 0 0,'0'0'1291'0'0,"0"0"-193"0"0,0 0 70 0 0,0 0 239 0 0,0 0 253 0 0,0 0 186 0 0,0 0-32 0 0,0 0-134 0 0,0 0-193 0 0,0 0-256 0 0,0 0-207 0 0,-5-7-161 0 0,-25-30 470 0 0,23 31-895 0 0,0-1-1 0 0,0 2 0 0 0,-1-1 0 0 0,0 1 0 0 0,0 0 0 0 0,0 1 0 0 0,-1 0 0 0 0,0 0 0 0 0,1 1 0 0 0,-7-2-437 0 0,-6 0 159 0 0,0 2 0 0 0,0 0 0 0 0,0 1-1 0 0,-1 1 1 0 0,1 1 0 0 0,-20 2-159 0 0,10 3 167 0 0,0 1 0 0 0,1 1 0 0 0,-1 1 0 0 0,2 2 0 0 0,-9 4-167 0 0,36-13 15 0 0,1-1-13 0 0,1 0 1 0 0,-1 0-1 0 0,1 0 0 0 0,-1 0 1 0 0,1-1-1 0 0,-1 1 1 0 0,1 0-1 0 0,-1 0 0 0 0,1 0 1 0 0,-1 0-1 0 0,1 0 1 0 0,-1 1-1 0 0,1-1 0 0 0,-1 0 1 0 0,1 0-1 0 0,-1 0 1 0 0,1 0-1 0 0,0 0 0 0 0,-1 1 1 0 0,1-1-1 0 0,-1 0 1 0 0,1 0-1 0 0,-1 1 0 0 0,1-1 1 0 0,0 0-1 0 0,-1 1 1 0 0,1-1-1 0 0,0 0 0 0 0,-1 1 1 0 0,1-1-1 0 0,0 1 0 0 0,-1-1 1 0 0,1 0-1 0 0,0 1 1 0 0,0-1-1 0 0,-1 1 0 0 0,1-1 1 0 0,0 1-1 0 0,0-1 1 0 0,0 1-1 0 0,0-1 0 0 0,0 1 1 0 0,0-1-1 0 0,0 1 1 0 0,0-1-1 0 0,0 1 0 0 0,0-1 1 0 0,0 1-1 0 0,0-1 1 0 0,0 1-1 0 0,0-1 0 0 0,0 1 1 0 0,1-1-1 0 0,-1 1 1 0 0,0-1-1 0 0,0 1 0 0 0,0-1 1 0 0,1 0-1 0 0,-1 1-2 0 0,32 11 94 0 0,192 7 368 0 0,-223-19-455 0 0,0 0 0 0 0,0 0-1 0 0,-1 0 1 0 0,1 0 0 0 0,0 0-1 0 0,0 0 1 0 0,0 1 0 0 0,0-1-1 0 0,0 0 1 0 0,0 1 0 0 0,0-1-1 0 0,0 0 1 0 0,0 1-1 0 0,0-1 1 0 0,-1 1 0 0 0,1 0-1 0 0,0-1 1 0 0,0 1 0 0 0,-1-1-1 0 0,1 1 1 0 0,0 0 0 0 0,-1 0-1 0 0,1 0 1 0 0,-1-1 0 0 0,1 1-1 0 0,-1 0 1 0 0,1 0 0 0 0,-1 0-1 0 0,1 0 1 0 0,-1 0 0 0 0,0 0-1 0 0,0 0 1 0 0,1 0 0 0 0,-1 0-1 0 0,0 0 1 0 0,0 0 0 0 0,0 0-1 0 0,0-1 1 0 0,0 1 0 0 0,0 0-1 0 0,0 0 1 0 0,-1 0 0 0 0,1 0-1 0 0,0 0 1 0 0,-1 0-1 0 0,1 0 1 0 0,0 0 0 0 0,-1 0-1 0 0,1 0 1 0 0,-1 0 0 0 0,0 0-7 0 0,-30 40 438 0 0,-170 113 58 0 0,151-123-410 0 0,34-23-56 0 0,1 1 0 0 0,0 0 1 0 0,0 2-1 0 0,1 0 0 0 0,1 0 0 0 0,0 1 1 0 0,0 1-1 0 0,-3 5-30 0 0,14-16 9 0 0,0 0-1 0 0,0 0 1 0 0,1 1 0 0 0,-1-1-1 0 0,1 0 1 0 0,0 1 0 0 0,0-1-1 0 0,0 1 1 0 0,0-1 0 0 0,0 1 0 0 0,0-1-1 0 0,1 1 1 0 0,-1 0 0 0 0,1-1-1 0 0,0 1 1 0 0,0 0 0 0 0,0-1-1 0 0,0 1 1 0 0,0 0 0 0 0,1-1-1 0 0,-1 1 1 0 0,1 0 0 0 0,-1-1-1 0 0,1 1 1 0 0,0-1 0 0 0,0 1-1 0 0,0-1 1 0 0,1 1 0 0 0,-1-1 0 0 0,0 0-1 0 0,1 0 1 0 0,0 1 0 0 0,-1-1-1 0 0,1 0 1 0 0,0-1 0 0 0,0 1-1 0 0,1 1-8 0 0,92 42 446 0 0,58-31-137 0 0,-128-28-2484 0 0,-28-17-9652 0 0,2 25 8277 0 0,-1-2-6349 0 0</inkml:trace>
  <inkml:trace contextRef="#ctx0" brushRef="#br0" timeOffset="274.248">343 1 11450 0 0,'0'0'1507'0'0,"0"0"-154"0"0,0 0-180 0 0,0 0-26 0 0,0 0 36 0 0,0 0-31 0 0,0 0-87 0 0,0 0-127 0 0,0 0-111 0 0,0 0-60 0 0,0 0-39 0 0,0 0-92 0 0,-1 21-83 0 0,-10 154 839 0 0,5-35-732 0 0,-6 1 1 0 0,-5-2 0 0 0,-10 14-661 0 0,-8 116 61 0 0,34-254-74 0 0,0-14-64 0 0,0 0-1 0 0,1 0 1 0 0,-1 0-1 0 0,1 0 1 0 0,-1 0-1 0 0,1 0 1 0 0,0 1-1 0 0,-1-1 1 0 0,1 0-1 0 0,0 0 1 0 0,0 1-1 0 0,0-1 1 0 0,0 0-1 0 0,0 0 1 0 0,0 1-1 0 0,0-1 1 0 0,0 0-1 0 0,0 0 1 0 0,1 1-1 0 0,-1-1 1 0 0,1 0-1 0 0,-1 0 1 0 0,1 0 0 0 0,-1 0-1 0 0,1 0 1 0 0,-1 1-1 0 0,1-1 1 0 0,0 0-1 0 0,0 0 1 0 0,-1-1-1 0 0,1 1 1 0 0,0 0-1 0 0,0 0 1 0 0,0 0-1 0 0,0 0 1 0 0,0-1-1 0 0,0 1 1 0 0,0-1-1 0 0,1 1 1 0 0,-1-1-1 0 0,0 1 1 0 0,0-1-1 0 0,0 1 1 0 0,1-1 77 0 0,6 0-1542 0 0,1 0-3436 0 0,-4 0-6673 0 0</inkml:trace>
  <inkml:trace contextRef="#ctx0" brushRef="#br0" timeOffset="1521.767">1547 214 3257 0 0,'0'0'1456'0'0,"0"0"-324"0"0,0 0-26 0 0,0 0 322 0 0,0 0 276 0 0,0 0 70 0 0,0 0-97 0 0,0 0-208 0 0,0 0-219 0 0,0 0-147 0 0,0 0-112 0 0,0 0-130 0 0,0-5-81 0 0,-3-14-64 0 0,3 14-95 0 0,0 5-65 0 0,0 0-68 0 0,0 0-69 0 0,0 0-61 0 0,0 0-52 0 0,0 0-22 0 0,0 0-22 0 0,0 0-3 0 0,0 0-13 0 0,0 0 0 0 0,-16 1 1169 0 0,-107 40-761 0 0,-60 13 194 0 0,126-33-524 0 0,57-20-322 0 0,0 0 0 0 0,-1 0 0 0 0,1 0 0 0 0,0-1 0 0 0,0 1 0 0 0,0 0 1 0 0,0 0-1 0 0,0 0 0 0 0,0 0 0 0 0,0 0 0 0 0,0 0 0 0 0,0 0 0 0 0,0 0 0 0 0,1 0 0 0 0,-1-1 0 0 0,0 1 0 0 0,0 0 0 0 0,1 0 0 0 0,-1 0 1 0 0,1 0-1 0 0,-1-1 0 0 0,1 1 0 0 0,-1 0 0 0 0,1 0 0 0 0,-1-1 0 0 0,1 1 0 0 0,0 0 0 0 0,-1-1 0 0 0,1 1 0 0 0,0-1 0 0 0,0 1 0 0 0,-1-1 1 0 0,1 1-1 0 0,0-1 0 0 0,0 0 0 0 0,0 1 0 0 0,0-1 0 0 0,0 0-2 0 0,1 2 18 0 0,8 4-5 0 0,-1 0-1 0 0,2-1 0 0 0,-1 0 1 0 0,0-1-1 0 0,1 0 0 0 0,0-1 0 0 0,0 0 1 0 0,0-1-1 0 0,6 1-12 0 0,187 15 229 0 0,-189-7-190 0 0,-15-11-27 0 0,-5 12 43 0 0,-88 87 243 0 0,8-34-241 0 0,-2-3 0 0 0,-71 36-57 0 0,113-70 20 0 0,-67 64-4 0 0,111-90-13 0 0,-1-1-1 0 0,1 1 1 0 0,0 0 0 0 0,0-1 0 0 0,0 1 0 0 0,1 0 0 0 0,-1 0-1 0 0,0 0 1 0 0,1 0 0 0 0,-1 0 0 0 0,1 0 0 0 0,-1 0 0 0 0,1 0-1 0 0,0 0 1 0 0,0 0 0 0 0,0 0 0 0 0,0 0 0 0 0,0 0-1 0 0,1 0 1 0 0,-1 0 0 0 0,1 0 0 0 0,-1 0 0 0 0,1 0 0 0 0,-1 0-1 0 0,1-1 1 0 0,0 1 0 0 0,0 0 0 0 0,0 0 0 0 0,0-1-1 0 0,1 1 1 0 0,-1 0 0 0 0,0-1 0 0 0,0 1 0 0 0,1-1 0 0 0,-1 0-1 0 0,1 1 1 0 0,0-1 0 0 0,-1 0 0 0 0,1 0 0 0 0,0 0-1 0 0,0 0 1 0 0,0 0 0 0 0,-1-1 0 0 0,2 1-3 0 0,26 5 122 0 0,0-2 1 0 0,0-1-1 0 0,1-2 1 0 0,-1 0-1 0 0,1-2 1 0 0,-1-1-1 0 0,0-2 1 0 0,0-1-1 0 0,0-1 1 0 0,0-1-1 0 0,-1-1 1 0 0,2-3-123 0 0,61-14 350 0 0,-82 20-518 0 0,-9 5 58 0 0,-19 5-4729 0 0,14-3-24 0 0,5-2 4766 0 0,-4 1-11949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9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2931 1330 17628 0 0,'0'0'1216'0'0,"0"0"-122"0"0,0 0 131 0 0,0 0 111 0 0,0 0-89 0 0,0 0-233 0 0,0 0-274 0 0,0 0-264 0 0,0 0-149 0 0,-21 32-100 0 0,-66 99-98 0 0,24-29 83 0 0,50-22-168 0 0,15-78-35 0 0,0 0 0 0 0,0 0 0 0 0,0 0 0 0 0,0 0 0 0 0,1 0 0 0 0,-1-1 0 0 0,1 1 0 0 0,-1-1 0 0 0,1 0 0 0 0,-1 0 0 0 0,1 0 0 0 0,-1 0-1 0 0,1 0 1 0 0,0 0 0 0 0,0-1 0 0 0,-1 1 0 0 0,1-1 0 0 0,0 0 0 0 0,0 0 0 0 0,1 0-9 0 0,-2 0 4 0 0,148 4 272 0 0,-101-4-748 0 0,-76-6-4207 0 0,20 5 1312 0 0,1 0-6999 0 0</inkml:trace>
  <inkml:trace contextRef="#ctx0" brushRef="#br0" timeOffset="248.421">2600 1528 13859 0 0,'0'0'1944'0'0,"0"0"-999"0"0,0 0-9 0 0,0 0 112 0 0,0 0-72 0 0,0 0-104 0 0,0 0-175 0 0,0 0-241 0 0,208-29-168 0 0,-181 25-160 0 0,5 1-136 0 0,-1-1-120 0 0,-3 4-184 0 0,-4-4-353 0 0,3 4-1023 0 0,-10-3-4521 0 0,-4 3-6266 0 0</inkml:trace>
  <inkml:trace contextRef="#ctx0" brushRef="#br0" timeOffset="-1749.999">104 947 3705 0 0,'0'0'3243'0'0,"0"0"-857"0"0,0 0-351 0 0,0 0-58 0 0,0 0-112 0 0,0 0-238 0 0,0 0-340 0 0,0 0-329 0 0,0 0-282 0 0,0 0-184 0 0,0 0-103 0 0,0 0-35 0 0,0 0-13 0 0,0 0 9 0 0,0 0-8 0 0,0 0-39 0 0,0 0-30 0 0,0 0-36 0 0,0 0-1 0 0,0 0-8 0 0,0 0-20 0 0,0 0-6 0 0,0 0-39 0 0,0 0-12 0 0,0 0-7 0 0,0 0-8 0 0,0 0-7 0 0,0 0-1 0 0,0 0-5 0 0,0 0-20 0 0,0 0-5 0 0,7 7 2587 0 0,109 0-1964 0 0,108-7 12 0 0,-224 0-785 0 0,-7-3-1570 0 0,-16 21-3792 0 0,13-7-3034 0 0,3-7-3508 0 0</inkml:trace>
  <inkml:trace contextRef="#ctx0" brushRef="#br0" timeOffset="-1514.058">0 1311 14891 0 0,'0'0'1248'0'0,"0"0"-375"0"0,0 0 96 0 0,0 0 219 0 0,0 0 70 0 0,0 0-123 0 0,0 0-196 0 0,32-10-198 0 0,102-31-189 0 0,27-10 385 0 0,-91 37-1107 0 0,-40 12-4151 0 0,-29 3-2852 0 0,0 2-4838 0 0</inkml:trace>
  <inkml:trace contextRef="#ctx0" brushRef="#br0" timeOffset="-801.974">590 1621 10370 0 0,'0'0'2885'0'0,"0"0"-785"0"0,0 0-445 0 0,0 0-137 0 0,0 0-200 0 0,0 0-261 0 0,0 0-223 0 0,0 0-168 0 0,0 0-107 0 0,0 0-63 0 0,0 0-21 0 0,0 0-3 0 0,2-19-13 0 0,11-58-50 0 0,31-31 1036 0 0,-31 80-1325 0 0,0 0-1 0 0,2 1 1 0 0,2 0 0 0 0,0 1 0 0 0,1 1 0 0 0,2 1 0 0 0,1 0 0 0 0,0 2 0 0 0,2 0 0 0 0,21-15-120 0 0,-19 18 16 0 0,5-4 21 0 0,0 2 1 0 0,2 1-1 0 0,0 1 0 0 0,27-11-37 0 0,-58 30-1 0 0,0 0 1 0 0,1-1-1 0 0,-1 1 0 0 0,0 0 0 0 0,0 0 1 0 0,1 0-1 0 0,-1 0 0 0 0,0 0 1 0 0,0 0-1 0 0,1 0 0 0 0,-1 1 0 0 0,0-1 1 0 0,0 0-1 0 0,1 1 0 0 0,-1-1 1 0 0,0 1-1 0 0,0-1 0 0 0,0 1 0 0 0,0-1 1 0 0,0 1-1 0 0,0 0 0 0 0,0 0 1 0 0,0 0-1 0 0,0-1 0 0 0,0 1 0 0 0,0 0 1 0 0,0 0-1 0 0,-1 0 0 0 0,1 0 0 0 0,0 0 1 0 0,-1 1-1 0 0,1-1 0 0 0,-1 0 1 0 0,1 0-1 0 0,-1 0 0 0 0,1 0 0 0 0,-1 1 1 0 0,0-1-1 0 0,0 0 0 0 0,0 0 1 0 0,1 1-1 0 0,-1-1 0 0 0,0 0 0 0 0,-1 0 1 0 0,1 1-1 0 0,0-1 0 0 0,0 0 1 0 0,0 0-1 0 0,-1 1 0 0 0,1-1 0 0 0,-1 0 1 0 0,1 0-1 0 0,-1 0 0 0 0,1 0 1 0 0,-1 1-1 0 0,0-1 0 0 0,1 0 0 0 0,-2 0 1 0 0,1 11 75 0 0,-9 97 97 0 0,11-106-170 0 0,0 0 0 0 0,0 0 0 0 0,1 0 0 0 0,-1-1-1 0 0,1 1 1 0 0,0 0 0 0 0,0-1 0 0 0,0 0 0 0 0,0 1-1 0 0,0-1 1 0 0,0 0 0 0 0,1 0 0 0 0,-1 0 0 0 0,1 0 0 0 0,-1-1-1 0 0,1 1 1 0 0,0-1 0 0 0,0 0 0 0 0,-1 1 0 0 0,1-1-1 0 0,0 0 1 0 0,0-1 0 0 0,0 1 0 0 0,0 0 0 0 0,1-1-1 0 0,-1 0 1 0 0,0 0 0 0 0,0 0 0 0 0,0 0 0 0 0,0 0 0 0 0,0-1-1 0 0,0 1 1 0 0,0-1 0 0 0,0 0 0 0 0,0 0 0 0 0,0 0-1 0 0,0 0 1 0 0,0 0 0 0 0,0-1 0 0 0,-1 1 0 0 0,1-1-1 0 0,0 0-1 0 0,266-148 40 0 0,-132 95-13 0 0,-136 54-27 0 0,1 1-1 0 0,-1 0 1 0 0,0 0 0 0 0,0 0 0 0 0,0 0-1 0 0,1 0 1 0 0,-1 0 0 0 0,0 1-1 0 0,0-1 1 0 0,0 0 0 0 0,1 1-1 0 0,-1-1 1 0 0,0 1 0 0 0,0-1-1 0 0,0 1 1 0 0,0-1 0 0 0,0 1-1 0 0,0 0 1 0 0,0-1 0 0 0,0 1 0 0 0,0 0-1 0 0,0 0 1 0 0,-1 0 0 0 0,1 0-1 0 0,0 0 1 0 0,-1 0 0 0 0,1 0-1 0 0,0 0 1 0 0,-1 0 0 0 0,1 0-1 0 0,-1 0 1 0 0,1 0 0 0 0,-1 0 0 0 0,0 1-1 0 0,0-1 1 0 0,1 0 0 0 0,-1 0-1 0 0,0 0 1 0 0,0 1 0 0 0,0-1-1 0 0,0 0 1 0 0,0 0 0 0 0,-1 0-1 0 0,1 1 1 0 0,0-1 0 0 0,0 0-1 0 0,-1 0 1 0 0,1 0 0 0 0,-1 0 0 0 0,1 0-1 0 0,-1 1 1 0 0,0 11 51 0 0,-33 101 259 0 0,4-37-221 0 0,23-49-241 0 0,-3 23 116 0 0,7-15-3075 0 0,6-26-3339 0 0,-1-7 986 0 0,0-2-6547 0 0</inkml:trace>
  <inkml:trace contextRef="#ctx0" brushRef="#br0" timeOffset="-352.949">2333 973 13515 0 0,'0'0'2019'0'0,"0"0"-275"0"0,0 0-79 0 0,0 0-128 0 0,0 0-266 0 0,0 0-369 0 0,0 0-286 0 0,0 0-157 0 0,0 0-85 0 0,0 0-47 0 0,0 0-41 0 0,0 0-22 0 0,-36 9-19 0 0,-113 34-30 0 0,47 5 101 0 0,-42 55-31 0 0,137-97-291 0 0,0 1 0 0 0,1 0 0 0 0,0 1 0 0 0,0-1 0 0 0,0 1 0 0 0,1 1 0 0 0,0-1 0 0 0,1 1 0 0 0,0-1 0 0 0,0 1 0 0 0,1 0 0 0 0,0 1 0 0 0,1-1 0 0 0,0 0 0 0 0,0 1 0 0 0,1 0 0 0 0,0 1 6 0 0,2-9-2 0 0,-1 0 0 0 0,0 1 1 0 0,1-1-1 0 0,-1 0 0 0 0,1 0 1 0 0,0 1-1 0 0,-1-1 1 0 0,1 0-1 0 0,0 0 0 0 0,0 0 1 0 0,1 0-1 0 0,-1 0 1 0 0,0 0-1 0 0,1 0 0 0 0,-1-1 1 0 0,1 1-1 0 0,0 0 1 0 0,-1-1-1 0 0,1 1 0 0 0,0-1 1 0 0,0 0-1 0 0,0 1 0 0 0,0-1 1 0 0,0 0-1 0 0,0 0 1 0 0,0 0-1 0 0,1-1 0 0 0,-1 1 1 0 0,0-1-1 0 0,0 1 1 0 0,1-1-1 0 0,-1 1 0 0 0,0-1 1 0 0,2 0 1 0 0,82-12 177 0 0,-42-12-7 0 0,-1-3-1 0 0,-1-1 1 0 0,-1-1 0 0 0,-1-3-1 0 0,-3-1 1 0 0,28-32-170 0 0,-28 29 256 0 0,-31 80-57 0 0,-30 110 62 0 0,24-147-352 0 0,0-1 0 0 0,0 1 0 0 0,1 0 0 0 0,0 0 1 0 0,0-1-1 0 0,1 1 0 0 0,0-1 0 0 0,0 1 0 0 0,1-1 0 0 0,-1 0 0 0 0,1 0 1 0 0,1 0-1 0 0,-1 0 0 0 0,2 1 91 0 0,10 9-4357 0 0,4-1-4018 0 0,-11-11-4047 0 0</inkml:trace>
  <inkml:trace contextRef="#ctx0" brushRef="#br0" timeOffset="7343.929">1593 2129 512 0 0,'0'0'1003'0'0,"0"0"-303"0"0,0 0-24 0 0,0 0 126 0 0,0 0 79 0 0,0 0 25 0 0,0 0-43 0 0,0 0-51 0 0,0 0-7 0 0,0 0 2 0 0,0 0 25 0 0,16-21 34 0 0,51-68 26 0 0,83-105 2785 0 0,202-279 230 0 0,-104 112-2554 0 0,-218 318-1088 0 0,-2-1 0 0 0,-3-1 1 0 0,19-43-266 0 0,-30 40 483 0 0,41-23 917 0 0,32-31-1276 0 0,-43 42 387 0 0,-13 27-426 0 0,-20 15 136 0 0,-10 15-222 0 0,-50 39 879 0 0,28-16-855 0 0,0-1 1 0 0,-1-1 0 0 0,-1-1 0 0 0,-1-1 0 0 0,0-1 0 0 0,-1-2 0 0 0,-1 0-1 0 0,-18 6-23 0 0,38-17 49 0 0,1 0 0 0 0,-1-1 0 0 0,0 0-1 0 0,1 0 1 0 0,-1-1 0 0 0,0 1 0 0 0,0-1-1 0 0,1 0 1 0 0,-1-1 0 0 0,0 0 0 0 0,0 1-1 0 0,1-2 1 0 0,-1 1 0 0 0,1-1 0 0 0,-1 0-1 0 0,1 0 1 0 0,-1 0 0 0 0,1-1 0 0 0,0 1-1 0 0,0-2 1 0 0,1 1 0 0 0,-1 0 0 0 0,0-1-1 0 0,1 0 1 0 0,0 0 0 0 0,0 0 0 0 0,0 0 0 0 0,1-1-1 0 0,-1 0 1 0 0,1 1 0 0 0,0-1 0 0 0,0 0-1 0 0,1-1 1 0 0,-2-4-49 0 0,6 10-2 0 0,0 0 0 0 0,0 0 0 0 0,1 0 0 0 0,-1 0 0 0 0,0 1 1 0 0,0-1-1 0 0,0 1 0 0 0,1-1 0 0 0,-1 1 0 0 0,0 0 0 0 0,0-1 0 0 0,0 1 0 0 0,0 0 0 0 0,0 0 0 0 0,0 1 0 0 0,-1-1 0 0 0,1 0 1 0 0,0 1-1 0 0,-1-1 0 0 0,1 1 0 0 0,-1-1 0 0 0,1 1 0 0 0,0 1 2 0 0,193 170 111 0 0,-106-67-113 0 0,-65-62 16 0 0,-24-43-2 0 0,0-1 14 0 0,0 0-3 0 0,0 0-11 0 0,0 0 1 0 0,0 0 2 0 0,0 0 17 0 0,0 0-8 0 0,0 0-11 0 0,0 0 11 0 0,0 0 12 0 0,0 0 4 0 0,0 0 18 0 0,0 0-25 0 0,0 0-2 0 0,0 0-2 0 0,0 0-2 0 0,0 0 25 0 0,4-34 256 0 0,32-311-265 0 0,-43 297-1348 0 0,7 44 1202 0 0,0 2-2796 0 0,0 0-7530 0 0,0 2-1684 0 0</inkml:trace>
  <inkml:trace contextRef="#ctx0" brushRef="#br0" timeOffset="7720.936">3167 1 6649 0 0,'0'0'2594'0'0,"0"0"-1565"0"0,0 0-351 0 0,0 0 255 0 0,0 0 276 0 0,0 0 170 0 0,0 0-55 0 0,0 0-218 0 0,0 0-261 0 0,0 0-202 0 0,0 0-133 0 0,0 0-66 0 0,0 0-35 0 0,-26 5-18 0 0,-79 21 2 0 0,102-26-362 0 0,0 1 0 0 0,0 0 0 0 0,0 0 0 0 0,1 0 0 0 0,-1 0 0 0 0,0 0 0 0 0,0 1 0 0 0,1-1 0 0 0,-1 1 0 0 0,0 0 0 0 0,1 0 0 0 0,0 0 0 0 0,-1 0 0 0 0,1 0 0 0 0,0 0 0 0 0,0 0 0 0 0,0 1 0 0 0,1-1 0 0 0,-1 1 0 0 0,-1 1-31 0 0,-2 5 142 0 0,-4 8 23 0 0,0-1 1 0 0,1 1-1 0 0,1 0 1 0 0,1 1-1 0 0,0-1 1 0 0,1 1-1 0 0,1 0 1 0 0,1 1-1 0 0,0-1 1 0 0,1 1-1 0 0,1-1 1 0 0,1 1-1 0 0,1 4-165 0 0,0-15 46 0 0,1-1 1 0 0,-1 1-1 0 0,2 0 0 0 0,-1-1 0 0 0,1 1 1 0 0,0-1-1 0 0,0 0 0 0 0,1 0 0 0 0,0 0 1 0 0,0-1-1 0 0,0 1 0 0 0,1-1 0 0 0,0 0 1 0 0,1 0-1 0 0,-1 0 0 0 0,1-1 0 0 0,0 0 1 0 0,0 0-1 0 0,1-1 0 0 0,0 0 0 0 0,-1 0 1 0 0,1 0-1 0 0,1-1 0 0 0,-1 0 1 0 0,0 0-1 0 0,1-1 0 0 0,-1 0 0 0 0,8 1-46 0 0,1 1 121 0 0,0-2 0 0 0,0 0 0 0 0,1 0 0 0 0,-1-2-1 0 0,1 0 1 0 0,-1 0 0 0 0,0-2 0 0 0,1 0 0 0 0,-1-1-1 0 0,0-1 1 0 0,0 0 0 0 0,-1-1 0 0 0,8-4-121 0 0,-10 5 74 0 0,0-1 0 0 0,-1-1 1 0 0,1 0-1 0 0,-1-1 0 0 0,-1 0 0 0 0,1-1 1 0 0,-1 0-1 0 0,-1 0 0 0 0,0-1 0 0 0,0-1 1 0 0,0 0-1 0 0,-2 0 0 0 0,1-1 0 0 0,-1 0 1 0 0,-1 0-1 0 0,0-1 0 0 0,0 0 0 0 0,-1-1 0 0 0,-1 1 1 0 0,0-1-1 0 0,0 0 0 0 0,-2 0 0 0 0,0 0 1 0 0,0-1-1 0 0,-1 1 0 0 0,-1-1 0 0 0,0-2-74 0 0,-2 9-30 0 0,0 1-1 0 0,0 0 1 0 0,-1 0 0 0 0,0 0-1 0 0,0 0 1 0 0,-1 1-1 0 0,0-1 1 0 0,0 1-1 0 0,0-1 1 0 0,-1 1-1 0 0,1 0 1 0 0,-1 0 0 0 0,0 1-1 0 0,-1-1 1 0 0,1 1-1 0 0,-1 0 1 0 0,0 0-1 0 0,0 0 1 0 0,0 1-1 0 0,0-1 1 0 0,-1 1 0 0 0,1 1-1 0 0,-1-1 1 0 0,0 1-1 0 0,-6-2 31 0 0,-8-2-889 0 0,-1 1 0 0 0,0 0-1 0 0,0 1 1 0 0,0 2-1 0 0,-1 0 1 0 0,-16 1 889 0 0,-3 1-5500 0 0,8 0-6261 0 0</inkml:trace>
  <inkml:trace contextRef="#ctx0" brushRef="#br0" timeOffset="8138.471">2548 354 14331 0 0,'0'0'1267'0'0,"0"0"-61"0"0,0 0 219 0 0,0 0 157 0 0,0 0-11 0 0,0 0-164 0 0,0 0-216 0 0,34-12-164 0 0,110-36-138 0 0,203-47 2061 0 0,-213 73-2676 0 0,1 6 0 0 0,1 6 0 0 0,0 6 0 0 0,49 7-274 0 0,-32-2 19 0 0,-134-7-616 0 0,-19 5 485 0 0,0 1-12 0 0,0 0-4 0 0,6-14-2590 0 0,-5 11-1395 0 0,0 1-3664 0 0,-1-1-4030 0 0</inkml:trace>
  <inkml:trace contextRef="#ctx0" brushRef="#br0" timeOffset="17018.878">197 2408 336 0 0,'0'0'3449'0'0,"0"0"-1581"0"0,0 0-562 0 0,0 0-31 0 0,0 0 129 0 0,0 0 171 0 0,0 0 23 0 0,0 0-137 0 0,0 0-235 0 0,0 0-242 0 0,0-8-192 0 0,0-22-324 0 0,0 29 6557 0 0,-20 207-5080 0 0,-82 179-1278 0 0,101-330-577 0 0,-1-86-4146 0 0,0-3-656 0 0,3 12-4203 0 0,0 11-871 0 0</inkml:trace>
  <inkml:trace contextRef="#ctx0" brushRef="#br0" timeOffset="17327.881">80 2302 10570 0 0,'0'0'2141'0'0,"0"0"-546"0"0,0 0-315 0 0,0 0-14 0 0,0 0 34 0 0,0 0-45 0 0,0 0-206 0 0,0 0-287 0 0,0 0-249 0 0,0 0-146 0 0,0 0-32 0 0,0 0 25 0 0,11-3 56 0 0,171-50 1358 0 0,87-15-794 0 0,-196 66-1057 0 0,-72 4 42 0 0,0-1 1 0 0,0 1 0 0 0,0 0 0 0 0,0-1 0 0 0,0 1-1 0 0,-1 0 1 0 0,1-1 0 0 0,0 1 0 0 0,-1 0 0 0 0,1 0-1 0 0,-1 0 1 0 0,0-1 0 0 0,1 1 0 0 0,-1 0 0 0 0,0 0-1 0 0,0 0 1 0 0,0 0 0 0 0,-1 0 0 0 0,1-1 0 0 0,0 1-1 0 0,-1 0 1 0 0,1 0 0 0 0,-1 0 0 0 0,0-1 0 0 0,1 1-1 0 0,-1 0 1 0 0,0-1 0 0 0,0 1 0 0 0,0 0 0 0 0,0-1-1 0 0,-1 1 35 0 0,-53 61-2889 0 0,34-44-597 0 0,0-2-3408 0 0,7-6-4662 0 0</inkml:trace>
  <inkml:trace contextRef="#ctx0" brushRef="#br0" timeOffset="17573.883">45 2666 6705 0 0,'0'0'4077'0'0,"0"0"-2219"0"0,0 0-743 0 0,0 0 124 0 0,0 0 248 0 0,0 0 31 0 0,0 0-76 0 0,0 0-116 0 0,0 0-168 0 0,0 0-190 0 0,31 0-184 0 0,102-4-152 0 0,2-22 498 0 0,-99 16-1418 0 0,39-11 1044 0 0,-24 16-8346 0 0,-50 5-4166 0 0</inkml:trace>
  <inkml:trace contextRef="#ctx0" brushRef="#br0" timeOffset="18158.894">444 3016 4857 0 0,'0'0'2047'0'0,"0"0"-278"0"0,0 0-1 0 0,0 0 42 0 0,0 0-166 0 0,0 0-290 0 0,0 0-309 0 0,0 0-293 0 0,0 0-182 0 0,0 0-86 0 0,0 0-45 0 0,0 0-10 0 0,-13 12 20 0 0,-57 53 522 0 0,70-70 4136 0 0,9-27-4543 0 0,4 6-397 0 0,0-1 0 0 0,2 1 0 0 0,1 1 0 0 0,1 1 0 0 0,1 0 0 0 0,1 2 0 0 0,3-2-167 0 0,31-31 233 0 0,-49 91-303 0 0,-5-29 78 0 0,1 1-1 0 0,1-1 1 0 0,-1 0-1 0 0,1 0 1 0 0,1 0-1 0 0,-1 0 1 0 0,1 0-1 0 0,0 0 1 0 0,1-1-1 0 0,-1 1 0 0 0,1-1 1 0 0,1 1-1 0 0,-1-1 1 0 0,1 0-1 0 0,0 0 1 0 0,1 0-1 0 0,-1-1 1 0 0,1 0-1 0 0,0 0 1 0 0,0 0-1 0 0,1 0 1 0 0,-1-1-1 0 0,6 4-7 0 0,-4-9 56 0 0,0 1 0 0 0,0-1 1 0 0,0 0-1 0 0,-1-1 0 0 0,1 1 0 0 0,0-1 0 0 0,-1-1 0 0 0,0 1 0 0 0,1-1 0 0 0,-1 0 1 0 0,0 0-1 0 0,0-1 0 0 0,-1 0 0 0 0,1 0 0 0 0,-1 0 0 0 0,0-1 0 0 0,0 0 0 0 0,0 0 1 0 0,-1 0-1 0 0,1 0 0 0 0,-1-1 0 0 0,-1 0 0 0 0,1 0 0 0 0,1-5-56 0 0,31-66 209 0 0,-32 41-3446 0 0,-4 35-44 0 0,0 1-4552 0 0,0 0-4903 0 0</inkml:trace>
  <inkml:trace contextRef="#ctx0" brushRef="#br0" timeOffset="18583.965">1285 2615 12859 0 0,'0'0'3067'0'0,"0"0"-1419"0"0,0 0-670 0 0,0 0-77 0 0,0 0-20 0 0,0 0-14 0 0,0 0-75 0 0,0 0-128 0 0,0 0-43 0 0,0 0 10 0 0,0 0 33 0 0,0 0-5 0 0,0 0-68 0 0,14 0-87 0 0,107 0 988 0 0,109-11 363 0 0,-138 7-3906 0 0,-104 10-3061 0 0,9-5 2125 0 0,-2 3-9055 0 0</inkml:trace>
  <inkml:trace contextRef="#ctx0" brushRef="#br0" timeOffset="18841.456">1284 2832 9754 0 0,'0'0'4550'0'0,"0"0"-2483"0"0,0 0-1001 0 0,0 0-44 0 0,0 0 121 0 0,0 0 113 0 0,0 0 21 0 0,0 0-108 0 0,0 0-162 0 0,0 0-149 0 0,0 0-151 0 0,0 0-111 0 0,0 0-85 0 0,30 4-88 0 0,97 13-90 0 0,-34-23 153 0 0,-66-1-374 0 0,150-31-1186 0 0,-166 35 48 0 0,2 0-4847 0 0,-4 2-6505 0 0</inkml:trace>
  <inkml:trace contextRef="#ctx0" brushRef="#br0" timeOffset="21889.538">2186 3112 0 0 0,'0'0'767'0'0,"0"0"408"0"0,0 0 402 0 0,0 0 376 0 0,0 0 201 0 0,0 0 29 0 0,0 0-189 0 0,0 0-337 0 0,0 0-298 0 0,0 0-264 0 0,0 0-156 0 0,-3 2-58 0 0,0 1-1554 0 0,3-3 818 0 0,0 0 0 0 0,0-1 0 0 0,0 1-1 0 0,0 0 1 0 0,-1 0 0 0 0,1 0 0 0 0,0-1 0 0 0,0 1 0 0 0,0 0 0 0 0,0 0-1 0 0,0 0 1 0 0,0-1 0 0 0,-1 1 0 0 0,1 0 0 0 0,0 0 0 0 0,0 0 0 0 0,0 0-1 0 0,-1 0 1 0 0,1 0 0 0 0,0-1 0 0 0,0 1 0 0 0,0 0 0 0 0,-1 0 0 0 0,1 0-1 0 0,0 0 1 0 0,0 0 0 0 0,-1 0 0 0 0,1 0 0 0 0,0 0 0 0 0,0 0 0 0 0,-1 0-1 0 0,1 0 1 0 0,0 0 0 0 0,0 0 0 0 0,0 0 0 0 0,-1 0 0 0 0,1 0 0 0 0,0 0 0 0 0,0 0-1 0 0,-1 0 1 0 0,1 1 0 0 0,0-1 0 0 0,0 0 0 0 0,0 0 0 0 0,-1 0-145 0 0,10-32 233 0 0,1 0 0 0 0,2 1 0 0 0,1 1 0 0 0,1-1 0 0 0,1 2 0 0 0,2 0 0 0 0,1 1 0 0 0,1 1 0 0 0,1 1 0 0 0,10-9-233 0 0,135-141 532 0 0,-104 117-386 0 0,-32 84-178 0 0,-20-8 63 0 0,-1 0 0 0 0,-1 0 0 0 0,0 1 0 0 0,-2 0 0 0 0,0 0 0 0 0,0 0 0 0 0,-2 1 0 0 0,0 1-31 0 0,6 26 47 0 0,9 74 22 0 0,-17-111-61 0 0,-1-8-7 0 0,0 1-1 0 0,0-1 0 0 0,0 1 1 0 0,0 0-1 0 0,0-1 0 0 0,0 1 1 0 0,0-1-1 0 0,0 1 0 0 0,1 0 1 0 0,-1-1-1 0 0,1 1 0 0 0,-1-1 1 0 0,1 1-1 0 0,-1-1 0 0 0,1 1 1 0 0,0-1-1 0 0,0 0 1 0 0,0 1-1 0 0,0-1 0 0 0,0 0 1 0 0,0 0-1 0 0,0 0 0 0 0,0 0 1 0 0,0 0-1 0 0,1 0 0 0 0,-1 0 1 0 0,1 1-1 0 0,18-26 68 0 0,76-82-10 0 0,4 3 0 0 0,20-9-58 0 0,-103 96 6 0 0,-2 3-7 0 0,0 0-1 0 0,1 0 0 0 0,0 2 1 0 0,1 0-1 0 0,0 0 0 0 0,1 2 0 0 0,4-2 2 0 0,-21 12 1 0 0,1 0 0 0 0,-1 0-1 0 0,0 0 1 0 0,0 0 0 0 0,-1 0-1 0 0,1 1 1 0 0,0-1 0 0 0,0 0-1 0 0,0 0 1 0 0,-1 0-1 0 0,1 1 1 0 0,-1-1 0 0 0,1 0-1 0 0,-1 1 1 0 0,1-1 0 0 0,-1 1-1 0 0,0-1 1 0 0,0 0 0 0 0,0 1-1 0 0,0-1 1 0 0,0 1 0 0 0,0-1-1 0 0,0 1 1 0 0,0-1-1 0 0,0 0 1 0 0,-1 1 0 0 0,1-1-1 0 0,-1 0 1 0 0,1 1 0 0 0,-1 0-1 0 0,1 6 18 0 0,-30 124 236 0 0,14-81-152 0 0,5-15-55 0 0,1-5 21 0 0,1 1 1 0 0,1 1-1 0 0,2 0 1 0 0,1 0-1 0 0,0 30-68 0 0,9-27-108 0 0,-2-35-104 0 0,0-1 0 0 0,0 1 0 0 0,0-1 1 0 0,0 0-1 0 0,0 0 0 0 0,0 0 0 0 0,0 0 0 0 0,0 0 0 0 0,0 0 0 0 0,0 0 0 0 0,-1-1 0 0 0,1 1 0 0 0,0-1 0 0 0,0 1 0 0 0,0-1 0 0 0,0 0 0 0 0,0 0 0 0 0,-1 0 1 0 0,1 0-1 0 0,0 0 0 0 0,-1 0 0 0 0,1 0 0 0 0,-1-1 0 0 0,1 1 0 0 0,-1 0 0 0 0,0-1 0 0 0,1 0 212 0 0,1 0-999 0 0,8-7-4662 0 0,-5 4-5955 0 0</inkml:trace>
  <inkml:trace contextRef="#ctx0" brushRef="#br0" timeOffset="22439.867">3907 2637 9394 0 0,'0'0'1659'0'0,"0"0"-585"0"0,0 0-166 0 0,0 0 243 0 0,0 0 217 0 0,0 0 34 0 0,0 0-171 0 0,0 0-253 0 0,0 0-165 0 0,0 0-140 0 0,0 0-70 0 0,0 0-42 0 0,0 0-29 0 0,-4-11-13 0 0,-14-34-17 0 0,17 44-472 0 0,1 0 0 0 0,-1 0 1 0 0,1 0-1 0 0,-1 0 1 0 0,0 0-1 0 0,0 0 0 0 0,0 0 1 0 0,1 0-1 0 0,-1 0 1 0 0,0 0-1 0 0,0 1 1 0 0,0-1-1 0 0,0 0 0 0 0,-1 1 1 0 0,1-1-1 0 0,0 1 1 0 0,0-1-1 0 0,0 1 0 0 0,0-1 1 0 0,0 1-1 0 0,-1 0 1 0 0,1 0-1 0 0,0-1 0 0 0,0 1 1 0 0,-1 0-1 0 0,1 0 1 0 0,0 0-1 0 0,0 0 0 0 0,-1 1 1 0 0,1-1-1 0 0,0 0 1 0 0,0 1-1 0 0,0-1-30 0 0,-7 1 193 0 0,-11 0-23 0 0,-1 2 0 0 0,1 0 1 0 0,0 1-1 0 0,1 1 0 0 0,-1 1 0 0 0,1 1 1 0 0,0 0-1 0 0,0 1 0 0 0,1 1 0 0 0,0 1 1 0 0,1 0-1 0 0,-6 6-170 0 0,8-6 27 0 0,1 1 1 0 0,-1 1-1 0 0,2 0 1 0 0,0 1-1 0 0,0 0 0 0 0,2 1 1 0 0,-1 0-1 0 0,2 1 0 0 0,0 0 1 0 0,1 0-1 0 0,0 1 0 0 0,1 0 1 0 0,1 1-1 0 0,0-1 1 0 0,2 1-1 0 0,0 0 0 0 0,0 1 1 0 0,2-1-1 0 0,0 0 0 0 0,1 1 1 0 0,1 7-28 0 0,0-23 9 0 0,0 1 1 0 0,1-1-1 0 0,-1 1 1 0 0,1-1 0 0 0,0 1-1 0 0,0-1 1 0 0,-1 1-1 0 0,1-1 1 0 0,1 0-1 0 0,-1 0 1 0 0,0 1-1 0 0,1-1 1 0 0,-1 0-1 0 0,1 0 1 0 0,-1 0 0 0 0,1-1-1 0 0,0 1 1 0 0,0 0-1 0 0,0-1 1 0 0,0 1-1 0 0,0-1 1 0 0,0 1-1 0 0,0-1 1 0 0,1 0-1 0 0,-1 0 1 0 0,0 0 0 0 0,1 0-1 0 0,-1-1 1 0 0,1 1-1 0 0,-1 0 1 0 0,1-1-1 0 0,-1 0 1 0 0,1 0-1 0 0,-1 0 1 0 0,1 0-1 0 0,1 0-9 0 0,93-23 533 0 0,-63 4-476 0 0,-1-1 0 0 0,0-2 0 0 0,-2-1 1 0 0,0-2-1 0 0,-2 0 0 0 0,-1-2 0 0 0,-1-2 0 0 0,-2 0 0 0 0,0-2 0 0 0,-2 0 0 0 0,-2-1 0 0 0,16-33-57 0 0,-31 60-52 0 0,-7 17 30 0 0,-7 30 43 0 0,6-32 0 0 0,-11 184-2241 0 0,20-172-590 0 0,-2-10-4385 0 0,-3-5-4882 0 0</inkml:trace>
  <inkml:trace contextRef="#ctx0" brushRef="#br0" timeOffset="22990.924">4054 3171 6977 0 0,'0'0'3704'0'0,"0"0"-1744"0"0,0 0-553 0 0,0 0 106 0 0,0 0-1 0 0,0 0-165 0 0,0 0-302 0 0,0 0-291 0 0,0 0-209 0 0,0 0-148 0 0,0 0-111 0 0,0 0-34 0 0,0 0 28 0 0,-8 8 48 0 0,-25 23 71 0 0,24-23 35 0 0,9-8 3 0 0,0 0 22 0 0,13-19 2027 0 0,4-8-2303 0 0,1 0 0 0 0,2 1 1 0 0,0 1-1 0 0,2 0 1 0 0,0 2-1 0 0,19-14-183 0 0,-5 8 76 0 0,-29 47-52 0 0,-7-12-7 0 0,0 1 0 0 0,0-1 1 0 0,1 1-1 0 0,0-1 0 0 0,1 1 0 0 0,-1-1 0 0 0,1 0 0 0 0,1 0 1 0 0,-1 1-1 0 0,1-2 0 0 0,0 1 0 0 0,0 0 0 0 0,0 0 1 0 0,1-1-1 0 0,0 0 0 0 0,0 0 0 0 0,1 0 0 0 0,-1 0 1 0 0,2 0-18 0 0,-2-4 41 0 0,-1 0 0 0 0,0 0 0 0 0,1 0 0 0 0,-1-1 0 0 0,1 0 0 0 0,-1 0 0 0 0,0 0 0 0 0,1 0 0 0 0,-1 0 0 0 0,1-1 0 0 0,-1 1 0 0 0,0-1 0 0 0,1 0 0 0 0,-1 0 0 0 0,0 0 0 0 0,0-1 0 0 0,1 1 0 0 0,-1-1 0 0 0,0 1 0 0 0,-1-1 0 0 0,1 0 0 0 0,0 0 0 0 0,0-1 0 0 0,-1 1 0 0 0,1 0 0 0 0,-1-1 0 0 0,0 0 0 0 0,0 1 0 0 0,0-1 0 0 0,0 0 0 0 0,0 0 0 0 0,-1 0 0 0 0,1 0 0 0 0,-1-1 0 0 0,0 1 0 0 0,0 0 0 0 0,0-1-41 0 0,13-16 30 0 0,39-101-1896 0 0,-50 111-448 0 0,-2 5-1552 0 0,1 1-8394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0 317 3337 0 0,'0'0'2256'0'0,"0"0"-253"0"0,0 0-174 0 0,0 0-41 0 0,0 0-54 0 0,0 0-183 0 0,0 0-291 0 0,0 0-334 0 0,0 0-248 0 0,0 0-147 0 0,0 0-45 0 0,4 0 27 0 0,155-25 4972 0 0,252-19-2792 0 0,-339 43-2616 0 0,-72 1-72 0 0,0 0-14 0 0,0 0-7 0 0,0 0-28 0 0,0 0-21 0 0,0 0-25 0 0,0 0-36 0 0,0 0-72 0 0,0 0-107 0 0,-17 0-4521 0 0,-5 12-420 0 0,2-2-4425 0 0,15-6 3115 0 0</inkml:trace>
  <inkml:trace contextRef="#ctx0" brushRef="#br0" timeOffset="307.064">89 527 4889 0 0,'0'0'5959'0'0,"0"0"-2807"0"0,0 0-1129 0 0,0 0-245 0 0,0 0-179 0 0,0 0-267 0 0,0 0-365 0 0,0 0-363 0 0,0 0-241 0 0,0 0-144 0 0,0 0-23 0 0,0 0 31 0 0,2 0 74 0 0,147-22 1830 0 0,74 8-1423 0 0,-175 15-4539 0 0,-1 1-4078 0 0,-47-2-3174 0 0</inkml:trace>
  <inkml:trace contextRef="#ctx0" brushRef="#br0" timeOffset="901.497">315 1 9698 0 0,'0'0'1872'0'0,"0"0"-178"0"0,0 0-121 0 0,0 0-61 0 0,0 0-95 0 0,0 0-191 0 0,0 0-315 0 0,0 0-280 0 0,0 0-221 0 0,0 0-121 0 0,0 0-31 0 0,0 0 32 0 0,0 0 36 0 0,-7 3 5 0 0,5-2-316 0 0,2-1 6 0 0,1 0 0 0 0,0 0 0 0 0,0 1-1 0 0,-1-1 1 0 0,1 0 0 0 0,0 0 0 0 0,0 1-1 0 0,-1-1 1 0 0,1 0 0 0 0,0 1 0 0 0,-1-1-1 0 0,1 1 1 0 0,0-1 0 0 0,-1 1 0 0 0,1-1 0 0 0,-1 1-1 0 0,1 0 1 0 0,-1-1 0 0 0,1 1 0 0 0,-1 0-1 0 0,1-1 1 0 0,-1 1 0 0 0,1 0 0 0 0,-1 0 0 0 0,0-1-1 0 0,0 1 1 0 0,1 0 0 0 0,-1 0 0 0 0,0-1-1 0 0,0 1 1 0 0,0 0 0 0 0,0 0 0 0 0,0 0-1 0 0,0-1 1 0 0,0 1 0 0 0,0 0 0 0 0,0 0 0 0 0,0 0-1 0 0,-1-1 1 0 0,1 1 0 0 0,0 0 0 0 0,0 0-1 0 0,-1-1 1 0 0,1 1 0 0 0,0 0 0 0 0,-1-1-1 0 0,1 1 1 0 0,-1 0 0 0 0,1-1 0 0 0,-1 1 0 0 0,1 0-1 0 0,-1-1 1 0 0,0 1 0 0 0,1-1 0 0 0,-1 1-1 0 0,0-1 1 0 0,1 0 0 0 0,-1 1 0 0 0,0-1-1 0 0,1 1 1 0 0,-1-1 0 0 0,0 0-21 0 0,226 70 2047 0 0,-216-68-2033 0 0,-1 0 0 0 0,1 0 0 0 0,-1 1 0 0 0,0 0 0 0 0,0 0 0 0 0,0 1 0 0 0,0 0 0 0 0,-1 1 0 0 0,0-1 0 0 0,0 1 0 0 0,0 1 0 0 0,0-1 0 0 0,-1 1 0 0 0,0 1 0 0 0,0-1 0 0 0,0 1 0 0 0,-1 0 0 0 0,0 0 0 0 0,3 8-14 0 0,-6-11 18 0 0,-2 0 1 0 0,1 1 0 0 0,0-1-1 0 0,-1 0 1 0 0,1 1 0 0 0,-1-1 0 0 0,-1 1-1 0 0,1-1 1 0 0,-1 1 0 0 0,1-1 0 0 0,-1 0-1 0 0,0 1 1 0 0,-1-1 0 0 0,1 0-1 0 0,-1 0 1 0 0,0 0 0 0 0,0 0 0 0 0,0 0-1 0 0,0 0 1 0 0,-1-1 0 0 0,1 1 0 0 0,-1-1-1 0 0,-2 2-18 0 0,-58 90 280 0 0,19-40-75 0 0,-3-3-1 0 0,-1-2 1 0 0,-3-2-1 0 0,-1-3 1 0 0,-3-1-1 0 0,-3-3-204 0 0,2 11-42 0 0,35-34-1141 0 0,20-17-990 0 0,3-2-10305 0 0,-1 1 1227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51 5185 0 0,'0'0'2555'0'0,"0"0"-278"0"0,0 0-205 0 0,0 0-99 0 0,0 0-148 0 0,0 0-155 0 0,0 0-248 0 0,0 0-242 0 0,0 0-188 0 0,0 0-170 0 0,0 0-151 0 0,-3-1-135 0 0,2 1-452 0 0,1-1 0 0 0,-1 1 0 0 0,0 0 0 0 0,1 0 0 0 0,-1 0 0 0 0,0 0 1 0 0,1 0-1 0 0,-1 0 0 0 0,0 0 0 0 0,1 0 0 0 0,-1 0 0 0 0,0 1 0 0 0,1-1 1 0 0,-1 0-1 0 0,0 0 0 0 0,1 1 0 0 0,-1-1 0 0 0,0 0 0 0 0,1 1 0 0 0,-1-1 1 0 0,1 0-1 0 0,-1 1 0 0 0,1-1 0 0 0,-1 1 0 0 0,1-1 0 0 0,-1 1 1 0 0,1-1-1 0 0,-1 1 0 0 0,1-1 0 0 0,0 1 0 0 0,-1-1 0 0 0,1 1 0 0 0,0 0 1 0 0,0-1-1 0 0,-1 1 0 0 0,1 0 0 0 0,0-1 0 0 0,0 1 0 0 0,0 0 0 0 0,0-1 1 0 0,0 1-1 0 0,0 0 0 0 0,0-1 0 0 0,0 1 0 0 0,0 0 0 0 0,0-1 0 0 0,0 1 1 0 0,0 0-1 0 0,0-1 0 0 0,1 1 0 0 0,-1 0 0 0 0,0-1 0 0 0,0 1 0 0 0,1-1 1 0 0,-1 1-1 0 0,1 0-84 0 0,-2 9-561 0 0,-17 112 1256 0 0,-31 186-40 0 0,23-112-424 0 0,26-163-202 0 0,0-33-38 0 0,0 0 18 0 0,0 0-2 0 0,0 0-10 0 0,0 0 6 0 0,0 0-3 0 0,0 0 25 0 0,0 0 24 0 0,0 0-31 0 0,0 0-40 0 0,0 0-26 0 0,0 0-12 0 0,0 0 27 0 0,-4-30-1109 0 0,-3-8-477 0 0,0-4-2486 0 0,5 12-4247 0 0,2 19-3051 0 0</inkml:trace>
  <inkml:trace contextRef="#ctx0" brushRef="#br0" timeOffset="412.018">52 81 2761 0 0,'0'0'2720'0'0,"0"0"-770"0"0,0 0-299 0 0,0 0 84 0 0,0 0 117 0 0,0 0 11 0 0,0 0-134 0 0,0 0-248 0 0,0 0-230 0 0,0 0-198 0 0,0 0-147 0 0,0 0-125 0 0,-8-4-129 0 0,-27-11-84 0 0,27 11-68 0 0,8 4-51 0 0,0 0-43 0 0,0 0-55 0 0,0 0-65 0 0,34-3 919 0 0,423-34 1558 0 0,-175 22-2427 0 0,-282 15-352 0 0,0 0 4 0 0,0 0-3 0 0,0 0-10 0 0,0 0-36 0 0,0 0-19 0 0,0 0-71 0 0,-12-3-2734 0 0,8 3-7748 0 0,3 3-1209 0 0</inkml:trace>
  <inkml:trace contextRef="#ctx0" brushRef="#br0" timeOffset="981.146">1028 191 9018 0 0,'0'0'2299'0'0,"0"0"-368"0"0,0 0-184 0 0,0 0-17 0 0,0 0-116 0 0,0 0-193 0 0,0 0-210 0 0,0 0-204 0 0,0 0-201 0 0,0 0-174 0 0,0 0-135 0 0,0 0-106 0 0,0 0-40 0 0,-9-1 230 0 0,7 1 2313 0 0,36 9-2171 0 0,175 2-634 0 0,-182-12-3326 0 0,-35 5-3432 0 0,6 0-4901 0 0</inkml:trace>
  <inkml:trace contextRef="#ctx0" brushRef="#br0" timeOffset="1290.046">934 427 13635 0 0,'0'0'2184'0'0,"0"0"-555"0"0,0 0-317 0 0,0 0-90 0 0,0 0-22 0 0,0 0-101 0 0,0 0-236 0 0,0 0-259 0 0,0 0-171 0 0,0 0 3 0 0,0 0 38 0 0,0 0 64 0 0,8 1 21 0 0,63 9 630 0 0,47 0 400 0 0,-10-6-1091 0 0,-93-10-800 0 0,-11-3-6409 0 0,-4 6-5362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03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1131 3617 0 0,'0'0'2362'0'0,"0"0"-345"0"0,0 0-50 0 0,0 0 103 0 0,0 0-8 0 0,0 0-179 0 0,0 0-344 0 0,0 0-320 0 0,0 0-229 0 0,0 0-177 0 0,0 0-113 0 0,-9 7 899 0 0,63-148 917 0 0,-32 98-2153 0 0,210-384 732 0 0,-199 373-929 0 0,-28 87-264 0 0,11 227 237 0 0,-14-250-113 0 0,-2-6-26 0 0,-1-1 0 0 0,1 1 0 0 0,0-1 0 0 0,0 1-1 0 0,0-1 1 0 0,1 1 0 0 0,0-1 0 0 0,-1 1-1 0 0,1-1 1 0 0,0 0 0 0 0,0 1 0 0 0,1-1-1 0 0,-1 0 1 0 0,1 0 0 0 0,0 0 0 0 0,-1 0-1 0 0,1 0 1 0 0,1 0 0 0 0,-1 0 0 0 0,0-1-1 0 0,1 1 1 0 0,-1-1 0 0 0,1 0 0 0 0,0 0-1 0 0,-1 0 1 0 0,1 0 0 0 0,0 0 0 0 0,1 0-1 0 0,-1-1 1 0 0,0 1 0 0 0,0-1 0 0 0,1 0-1 0 0,-1 0 1 0 0,0-1 0 0 0,1 1 0 0 0,-1 0-1 0 0,2-1 1 0 0,1-3 6 0 0,0 0 0 0 0,-1 0 0 0 0,1 0 0 0 0,-1-1 0 0 0,0 1-1 0 0,0-2 1 0 0,0 1 0 0 0,0 0 0 0 0,-1-1 0 0 0,0 0 0 0 0,0 0 0 0 0,4-5-6 0 0,8-10 8 0 0,109-161 14 0 0,-40 49 0 0 0,-17 22 89 0 0,-67 110-119 0 0,-1 0-3 0 0,0 0 20 0 0,0 0-2 0 0,-39 166 420 0 0,37-146-369 0 0,0 0-1 0 0,1 1 1 0 0,1-1 0 0 0,0 0 0 0 0,2 1 0 0 0,1-1-1 0 0,0 0 1 0 0,1 0 0 0 0,7 18-58 0 0,-8-28 11 0 0,-1-1 1 0 0,0 0-1 0 0,-1 1 0 0 0,0-1 0 0 0,-1 1 0 0 0,0-1 1 0 0,0 1-1 0 0,-1-1 0 0 0,0 1 0 0 0,0-1 1 0 0,-1 0-1 0 0,-1 0 0 0 0,0 1 0 0 0,-1 1-11 0 0,-2 5-247 0 0,-9 21 155 0 0,12-11-3415 0 0,6-23 556 0 0,3-3-3302 0 0,-3 0 1873 0 0,1 0-6561 0 0</inkml:trace>
  <inkml:trace contextRef="#ctx0" brushRef="#br0" timeOffset="477.117">1000 766 13075 0 0,'0'0'2427'0'0,"0"0"-1135"0"0,0 0-605 0 0,0 0-5 0 0,0 0 163 0 0,0 0 129 0 0,0 0-54 0 0,0 0-129 0 0,0 0-150 0 0,0 0-166 0 0,0 0-126 0 0,0 0-93 0 0,0 0-80 0 0,0 21-38 0 0,-2 62 0 0 0,-16-25 329 0 0,9-47-403 0 0,-6-3-536 0 0,16-22-419 0 0,15-36-271 0 0,-9 31 1040 0 0,-1 0-1 0 0,0 0 1 0 0,-2-1 0 0 0,0 0-1 0 0,-1 1 1 0 0,0-18 122 0 0,-4 37 3 0 0,0-1 1 0 0,0 1-1 0 0,0 0 0 0 0,0-1 1 0 0,0 1-1 0 0,0 0 0 0 0,1 0 1 0 0,-1 0-1 0 0,0-1 0 0 0,0 1 1 0 0,0 0-1 0 0,0 0 1 0 0,0 0-1 0 0,0 1 0 0 0,0-1 1 0 0,0 0-1 0 0,0 0 0 0 0,0 0 1 0 0,0 1-1 0 0,0-1 0 0 0,1 0 1 0 0,-1 1-1 0 0,0-1 1 0 0,0 1-1 0 0,0-1 0 0 0,1 1 1 0 0,-1-1-1 0 0,0 1 0 0 0,0 0 1 0 0,1-1-1 0 0,-1 1 0 0 0,1 0 1 0 0,-1 0-1 0 0,0-1 1 0 0,1 1-1 0 0,0 0 0 0 0,-1 0 1 0 0,1 0-1 0 0,-1 0 0 0 0,1-1 1 0 0,0 1-1 0 0,0 0 0 0 0,-1 0 1 0 0,1 0-1 0 0,0 0 1 0 0,0 1-4 0 0,-21 83 1331 0 0,21-46-4356 0 0,0-12-3430 0 0,0-24-4353 0 0</inkml:trace>
  <inkml:trace contextRef="#ctx0" brushRef="#br0" timeOffset="1495.908">1276 240 7066 0 0,'0'0'2973'0'0,"0"0"-1035"0"0,0 0-512 0 0,0 0-87 0 0,0 0 40 0 0,0 0 12 0 0,0 0-102 0 0,0 0-152 0 0,0 0-177 0 0,0 0-235 0 0,0 0-218 0 0,0 0-170 0 0,0 0-140 0 0,-3-4-79 0 0,-9-9 65 0 0,23 22 409 0 0,5 12-401 0 0,-2 1 0 0 0,0 1-1 0 0,-1 0 1 0 0,-1 1 0 0 0,-1 0 0 0 0,-2 1 0 0 0,0 0-1 0 0,-1 0 1 0 0,-2 1 0 0 0,-1 0 0 0 0,-1 0 0 0 0,-1 0-1 0 0,-1 1 1 0 0,-1 11-191 0 0,-1-35 4 0 0,3 88 112 0 0,-3-91-107 0 0,0 1 0 0 0,1-1 1 0 0,-1 1-1 0 0,0-1 0 0 0,1 0 0 0 0,-1 1 0 0 0,1-1 0 0 0,-1 0 0 0 0,0 1 0 0 0,1-1 0 0 0,-1 0 0 0 0,1 1 0 0 0,-1-1 0 0 0,1 0 0 0 0,-1 0 0 0 0,1 0 1 0 0,-1 0-1 0 0,1 1 0 0 0,0-1 0 0 0,-1 0 0 0 0,1 0 0 0 0,-1 0 0 0 0,1 0 0 0 0,-1 0 0 0 0,1 0 0 0 0,-1 0 0 0 0,1-1 0 0 0,-1 1 0 0 0,1 0 1 0 0,-1 0-1 0 0,1 0 0 0 0,-1 0 0 0 0,1-1 0 0 0,-1 1 0 0 0,1 0 0 0 0,-1-1 0 0 0,1 1 0 0 0,-1 0 0 0 0,1-1 0 0 0,-1 1 0 0 0,0 0 0 0 0,1-1 0 0 0,-1 1 1 0 0,0-1-1 0 0,1 1 0 0 0,-1-1 0 0 0,0 1 0 0 0,0 0 0 0 0,1-1 0 0 0,-1 1 0 0 0,0-1 0 0 0,0 0 0 0 0,0 1 0 0 0,0-1 0 0 0,1 1 0 0 0,-1-1 1 0 0,0 1-1 0 0,0-1 0 0 0,0 1 0 0 0,0-1 0 0 0,0 1 0 0 0,-1-1 0 0 0,1 0-9 0 0,4-4 94 0 0,14-22-5 0 0,-1 0 1 0 0,-2-1-1 0 0,0-1 1 0 0,-2 0 0 0 0,-2-1-1 0 0,0 0 1 0 0,-2 0-1 0 0,-1-5-89 0 0,5-8 63 0 0,-2 7-100 0 0,-1 1 0 0 0,-2-1 0 0 0,-1 0 0 0 0,-2-1 1 0 0,0-29 36 0 0,-5 65-243 0 0,0 1-179 0 0,0 22-5921 0 0,0-19 2635 0 0,0 1-7888 0 0</inkml:trace>
  <inkml:trace contextRef="#ctx0" brushRef="#br0" timeOffset="2107.458">1806 56 2633 0 0,'0'0'2740'0'0,"0"0"-981"0"0,0 0-365 0 0,0 0 47 0 0,0 0 50 0 0,0 0 32 0 0,0 0-37 0 0,0 0-132 0 0,0 0-174 0 0,0 0-170 0 0,0 0-185 0 0,0 0-137 0 0,-1-3-64 0 0,7-16 5225 0 0,8 12-6279 0 0,64-15 819 0 0,-24 18-139 0 0,-67 26 168 0 0,-50 51 161 0 0,-33 37-155 0 0,95-108-415 0 0,0-1 0 0 0,1 1 0 0 0,-1-1 0 0 0,0 1 1 0 0,1-1-1 0 0,-1 1 0 0 0,1-1 0 0 0,-1 1 0 0 0,1 0 0 0 0,0-1 0 0 0,-1 1 0 0 0,1 0 0 0 0,0 0 0 0 0,0-1 0 0 0,0 1 0 0 0,1 0 0 0 0,-1-1 0 0 0,0 1 0 0 0,1 0 0 0 0,-1-1 0 0 0,1 1 0 0 0,-1-1 1 0 0,1 1-1 0 0,0-1 0 0 0,-1 1 0 0 0,1-1 0 0 0,0 1 0 0 0,0-1 0 0 0,0 0 0 0 0,0 1 0 0 0,1-1 0 0 0,-1 0 0 0 0,0 0 0 0 0,0 0 0 0 0,1 0 0 0 0,-1 0 0 0 0,1 0 0 0 0,-1 0 0 0 0,1 0 0 0 0,-1-1 1 0 0,1 1-1 0 0,-1 0 0 0 0,3-1-9 0 0,12 6 89 0 0,1-2 0 0 0,1 0 0 0 0,-1-1 0 0 0,1 0 0 0 0,-1-2 0 0 0,1 0 0 0 0,0-1 0 0 0,-1 0 0 0 0,6-2-89 0 0,28 0 104 0 0,114-5-1776 0 0,-163 10-224 0 0,-2-1-1407 0 0,0 1-4954 0 0,0 0-3953 0 0</inkml:trace>
  <inkml:trace contextRef="#ctx0" brushRef="#br0" timeOffset="2543.785">1083 803 6481 0 0,'0'0'4068'0'0,"0"0"-2078"0"0,0 0-762 0 0,0 0 54 0 0,0 0 75 0 0,0 0-22 0 0,0 0-80 0 0,0 0-92 0 0,0 0-73 0 0,0 0-48 0 0,0 0-92 0 0,0 0-115 0 0,32-2-104 0 0,104-6-85 0 0,44-19 1296 0 0,364-90-51 0 0,-362 80-2003 0 0,-154 35-223 0 0,-16 4-4803 0 0,-12-2-1349 0 0,0 4-5982 0 0</inkml:trace>
  <inkml:trace contextRef="#ctx0" brushRef="#br0" timeOffset="4074.556">967 755 0 0 0,'0'0'695'0'0,"0"0"173"0"0,0 0 144 0 0,0 0 142 0 0,0 0 11 0 0,0 0-95 0 0,0 0-127 0 0,0 0-124 0 0,0 0-79 0 0,0 0-40 0 0,0 0 8 0 0,1 0-676 0 0,3-1 10457 0 0,-4 2-9921 0 0,0-1-438 0 0,0 0-1 0 0,0 23 1252 0 0,-22 171 408 0 0,18-167-2256 0 0,-3 19 1321 0 0,8-40-4180 0 0,2-7-3585 0 0,-1-3-4710 0 0</inkml:trace>
  <inkml:trace contextRef="#ctx0" brushRef="#br0" timeOffset="4633.118">1611 995 12339 0 0,'0'0'2400'0'0,"0"0"-888"0"0,0 0-555 0 0,0 0-100 0 0,0 0 30 0 0,0 0 37 0 0,0 0-52 0 0,0 0-30 0 0,0 0-70 0 0,0 0-68 0 0,0 0-86 0 0,0 0-162 0 0,0 0-107 0 0,1 18-34 0 0,6 118 486 0 0,-7-97-692 0 0,-1 1 0 0 0,-1-1 0 0 0,-3-1 0 0 0,-1 1 0 0 0,-9 30-109 0 0,-12 24-2326 0 0,27-92 1013 0 0,0-1-1928 0 0,-1 0 1609 0 0,1 0-7631 0 0,0 0 888 0 0</inkml:trace>
  <inkml:trace contextRef="#ctx0" brushRef="#br0" timeOffset="5163.118">1433 1050 8458 0 0,'0'0'3234'0'0,"0"0"-1630"0"0,0 0-760 0 0,0 0 3 0 0,0 0 161 0 0,0 0 93 0 0,0 0-20 0 0,0 0-99 0 0,0 0-118 0 0,0 0-93 0 0,34-15-110 0 0,108-48-113 0 0,-39 38 322 0 0,76 10 738 0 0,-164 15-1484 0 0,-12-1-108 0 0,0 0 0 0 0,-1 0-1 0 0,1 0 1 0 0,0 1-1 0 0,-1-1 1 0 0,1 1 0 0 0,0 0-1 0 0,-1 0 1 0 0,1 0-1 0 0,0 0 1 0 0,0 0 0 0 0,-1 1-1 0 0,1-1 1 0 0,0 1 0 0 0,-1 0-1 0 0,1 0 1 0 0,0 0-1 0 0,-1 0 1 0 0,1 0 0 0 0,-1 0-1 0 0,0 1 1 0 0,1-1-1 0 0,-1 1 1 0 0,0-1 0 0 0,0 1-1 0 0,0 0 1 0 0,0 0 0 0 0,0 0-1 0 0,0 0 1 0 0,-1 0-1 0 0,1 1 1 0 0,-1-1 0 0 0,1 0-1 0 0,-1 1 1 0 0,0-1 0 0 0,0 1-1 0 0,0 0 1 0 0,0 2-16 0 0,-3 4 41 0 0,0-1 0 0 0,-1 1 0 0 0,0 0-1 0 0,-1-1 1 0 0,0 0 0 0 0,0 0 0 0 0,-1 0 0 0 0,0 0 0 0 0,0-1 0 0 0,-1 0 0 0 0,0 0 0 0 0,0 0 0 0 0,0-1 0 0 0,-1 0 0 0 0,0 0 0 0 0,0-1 0 0 0,-1 0 0 0 0,0 0 0 0 0,0 0 0 0 0,0-1-1 0 0,-5 2-40 0 0,-22 16 80 0 0,-91 52 142 0 0,124-72-197 0 0,0 0-1 0 0,1 1 0 0 0,-1-1 1 0 0,0 0-1 0 0,1 1 1 0 0,0-1-1 0 0,-1 1 0 0 0,1 0 1 0 0,0-1-1 0 0,0 1 1 0 0,1 0-1 0 0,-1 0 0 0 0,1-1 1 0 0,-1 1-1 0 0,1 0 1 0 0,0 0-1 0 0,0 0 0 0 0,0 0 1 0 0,0-1-1 0 0,0 1 1 0 0,1 0-1 0 0,-1 0 0 0 0,1 0 1 0 0,0-1-1 0 0,0 1 0 0 0,0 0 1 0 0,0-1-1 0 0,1 1 1 0 0,-1-1-1 0 0,0 1 0 0 0,1-1 1 0 0,0 0-1 0 0,0 1 1 0 0,0-1-1 0 0,0 0 0 0 0,0 0 1 0 0,0 0-1 0 0,0-1 1 0 0,0 1-1 0 0,1 0 0 0 0,-1-1 1 0 0,1 0-1 0 0,1 1-24 0 0,-3-1 14 0 0,22 19 231 0 0,1-2 1 0 0,0 0-1 0 0,2-2 0 0 0,0-1 0 0 0,0-1 0 0 0,16 6-245 0 0,-4-4 223 0 0,61 43 518 0 0,-94-72-5406 0 0,-5 7-756 0 0,0-2-7181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9770 0 0,'0'0'2587'0'0,"0"0"-773"0"0,0 0-490 0 0,0 0-51 0 0,0 0 51 0 0,0 0-29 0 0,0 0-215 0 0,0 0-286 0 0,0 0-276 0 0,0 0-186 0 0,0 0-50 0 0,2-3 22 0 0,-1 3-269 0 0,0 0 1 0 0,0-1-1 0 0,-1 1 1 0 0,1 0-1 0 0,0-1 1 0 0,0 1-1 0 0,0 0 1 0 0,0 0-1 0 0,0 0 0 0 0,-1 0 1 0 0,1 0-1 0 0,0 0 1 0 0,0 0-1 0 0,0 0 1 0 0,0 0-1 0 0,0 0 1 0 0,-1 0-1 0 0,1 1 1 0 0,0-1-1 0 0,0 0 1 0 0,0 1-1 0 0,-1-1 1 0 0,1 1-1 0 0,0-1 0 0 0,0 1 1 0 0,-1-1-1 0 0,1 1 1 0 0,0-1-1 0 0,-1 1 1 0 0,1-1-1 0 0,0 1 1 0 0,-1 0-1 0 0,1-1 1 0 0,-1 1-1 0 0,0 0 1 0 0,1 0-1 0 0,-1 0 0 0 0,1-1 1 0 0,-1 1-1 0 0,0 0 1 0 0,0 0-1 0 0,1 0 1 0 0,-1 0-1 0 0,0-1 1 0 0,0 1-1 0 0,0 0 1 0 0,0 0-1 0 0,0 0 1 0 0,0 0-1 0 0,0 0 1 0 0,0 0-1 0 0,0-1 0 0 0,-1 1 1 0 0,1 1-36 0 0,8 30 484 0 0,-1 1-1 0 0,-2 0 1 0 0,-1 0 0 0 0,-1 0 0 0 0,-2 0 0 0 0,-3 19-484 0 0,2-32 102 0 0,-16 223 890 0 0,5-152-1439 0 0,11-84-3052 0 0,0-26-985 0 0,0 7-3658 0 0,0 4-3671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9754 0 0,'0'0'1754'0'0,"0"0"-121"0"0,0 0-22 0 0,0 0-9 0 0,0 0-42 0 0,0 0-182 0 0,0 0-272 0 0,0 0-257 0 0,0 0-149 0 0,0 0-100 0 0,-31 30-46 0 0,-98 93 7 0 0,125-120-512 0 0,0 1-1 0 0,0-1 1 0 0,0 1-1 0 0,1 0 0 0 0,-1 0 1 0 0,1 0-1 0 0,0 1 1 0 0,0-1-1 0 0,0 1 0 0 0,1 0 1 0 0,-1-1-1 0 0,1 1 1 0 0,1 0-1 0 0,-1 0 1 0 0,0 1-1 0 0,1 1-48 0 0,-3 11 218 0 0,-7 17 100 0 0,2 1 0 0 0,1 0 1 0 0,2 1-1 0 0,1 0 1 0 0,2 0-1 0 0,1 0 0 0 0,3 0 1 0 0,2 20-319 0 0,0-37 42 0 0,1 0 0 0 0,0 0 0 0 0,2-1 0 0 0,0 0 0 0 0,1 0 0 0 0,1 0 0 0 0,1-1 0 0 0,0 0 0 0 0,1 0 0 0 0,1-1 0 0 0,1-1 0 0 0,1 0 0 0 0,0 0 0 0 0,1-1 1 0 0,0-1-1 0 0,1-1 0 0 0,17 13-42 0 0,-27-23-57 0 0,0 0 1 0 0,1 1-1 0 0,-1-2 1 0 0,1 1-1 0 0,0-1 1 0 0,0 1-1 0 0,0-2 1 0 0,0 1-1 0 0,0-1 1 0 0,0 1-1 0 0,0-2 0 0 0,1 1 1 0 0,-1-1-1 0 0,0 0 1 0 0,0 0-1 0 0,3-1 57 0 0,15-17-2429 0 0,-13 0-3964 0 0,-8 14 3248 0 0,1-7-9155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2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15 12283 0 0,'0'0'1863'0'0,"0"0"-599"0"0,0 0-433 0 0,0 0 13 0 0,0 0 60 0 0,0 0 4 0 0,0 0-57 0 0,0 0-84 0 0,0 0-64 0 0,0 0-64 0 0,0 0-71 0 0,0 0-73 0 0,0 0-69 0 0,17-3-26 0 0,50-8-14 0 0,-34 20 455 0 0,-29-4-573 0 0,6 11 16 0 0,0-1 0 0 0,-1 1 0 0 0,0 0 0 0 0,-1 1 0 0 0,-1 0 0 0 0,-1 0 0 0 0,-1 1 0 0 0,0-1 0 0 0,-1 1-1 0 0,-1 0 1 0 0,0 7-284 0 0,0-10 109 0 0,26 251 844 0 0,-28-242-931 0 0,-1 1 0 0 0,-1-1 0 0 0,-2 0-1 0 0,0 0 1 0 0,-1 0 0 0 0,-2 0 0 0 0,0-1-1 0 0,-2 1 1 0 0,-1-2 0 0 0,0 1 0 0 0,-2-1-1 0 0,0-1 1 0 0,-1 0 0 0 0,-2 0 0 0 0,0-1-1 0 0,-8 8-21 0 0,-55 23-648 0 0,26-37-3602 0 0,46-14 1216 0 0,1 0-3490 0 0,-1 0-5633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2521 0 0,'0'0'1972'0'0,"0"0"-241"0"0,0 0-172 0 0,0 0 51 0 0,0 0 125 0 0,0 0-48 0 0,0 0-206 0 0,0 0-299 0 0,0 0-334 0 0,0 0-224 0 0,0 0-98 0 0,0-15-42 0 0,1-49 11 0 0,-1 58-350 0 0,1 1 0 0 0,0-1 0 0 0,0 0 1 0 0,0 1-1 0 0,0 0 0 0 0,1-1 0 0 0,0 1 1 0 0,0 0-1 0 0,1 0 0 0 0,-1 0 1 0 0,1 0-1 0 0,0 0 0 0 0,0 0 0 0 0,1 0-145 0 0,2-3 232 0 0,4-8 42 0 0,1 0 0 0 0,1 0 0 0 0,1 2 0 0 0,0-1 0 0 0,0 1-1 0 0,2 1 1 0 0,0 1 0 0 0,0 0 0 0 0,7-3-274 0 0,-18 12 29 0 0,-2 1-23 0 0,1 0 1 0 0,-1 0 0 0 0,1 1-1 0 0,0-1 1 0 0,0 0 0 0 0,-1 1 0 0 0,1 0-1 0 0,0-1 1 0 0,0 1 0 0 0,0 0-1 0 0,1 1 1 0 0,-1-1 0 0 0,0 1-1 0 0,0-1 1 0 0,0 1 0 0 0,0 0-1 0 0,1 0 1 0 0,-1 0 0 0 0,0 0 0 0 0,0 1-1 0 0,0 0 1 0 0,0-1 0 0 0,0 1-1 0 0,1 0 1 0 0,-1 0 0 0 0,0 1-7 0 0,8 11 82 0 0,-2 0 1 0 0,1 1 0 0 0,-2 0 0 0 0,0 0-1 0 0,0 1 1 0 0,-2 0 0 0 0,0 0-1 0 0,0 1 1 0 0,-2 0 0 0 0,0 0 0 0 0,0 0-1 0 0,-2 0 1 0 0,0 0 0 0 0,-1 1 0 0 0,0-1-1 0 0,-2 17-82 0 0,1-28 18 0 0,3 46 66 0 0,-2-1 0 0 0,-2 1 0 0 0,-2-1 0 0 0,-3 0 0 0 0,-1 0 0 0 0,-3 0 0 0 0,-9 22-84 0 0,-22 44 76 0 0,35-102-85 0 0,2-21 1277 0 0,9-32-1253 0 0,2 1-1 0 0,1 0 0 0 0,2 0 0 0 0,2 1 0 0 0,1 1 0 0 0,2 0 0 0 0,2 0 0 0 0,1 2 1 0 0,1 0-1 0 0,15-18-14 0 0,138-191 20 0 0,-153 218-20 0 0,1 1 0 0 0,1 1 1 0 0,1 1-1 0 0,1 1 0 0 0,1 1 1 0 0,1 1-1 0 0,1 1 0 0 0,2 0 0 0 0,33 2-45 0 0,-51 47 110 0 0,-9 4 13 0 0,-1 0-1 0 0,-2 0 0 0 0,-1 0 0 0 0,-2 0 0 0 0,-1-1 0 0 0,-2 0 0 0 0,-1 0 0 0 0,-13 30-77 0 0,-14 64 129 0 0,19-62-93 0 0,4-20-58 0 0,3 1 1 0 0,1 0 0 0 0,2 1 0 0 0,0 37 21 0 0,27-116-62 0 0,-10 15 71 0 0,148-230 66 0 0,96-112-84 0 0,-236 334 4 0 0,1 2 0 0 0,1 0 0 0 0,0 1-1 0 0,2 1 1 0 0,1 1 0 0 0,2 0 5 0 0,-17 49-22 0 0,-41 161 203 0 0,5-66-100 0 0,15 121 121 0 0,24-166-290 0 0,-11-79 36 0 0,0-1-55 0 0,0 0-20 0 0,0 0-42 0 0,0 0-109 0 0,-1-18-4797 0 0,1 10-1731 0 0,0 1-5008 0 0</inkml:trace>
  <inkml:trace contextRef="#ctx0" brushRef="#br0" timeOffset="488.151">1865 228 9010 0 0,'0'0'4241'0'0,"0"0"-2213"0"0,0 0-671 0 0,0 0 42 0 0,0 0 73 0 0,0 0-47 0 0,0 0-283 0 0,0 0-338 0 0,0 0-278 0 0,0 0-196 0 0,0 0-94 0 0,0 0-23 0 0,0 0 1 0 0,-29 7 2 0 0,-94 27-1 0 0,46 8 85 0 0,61-30-224 0 0,2-2-47 0 0,0 1 0 0 0,1 0 0 0 0,0 0 0 0 0,1 1 0 0 0,0 1 0 0 0,1 0 0 0 0,1 1 0 0 0,0 0 0 0 0,0 1 0 0 0,2-1 0 0 0,0 2 0 0 0,0-1 0 0 0,1 1 0 0 0,1 0 0 0 0,1 1 0 0 0,1-1 0 0 0,0 1 0 0 0,1 0 0 0 0,0 0 0 0 0,1 8-29 0 0,1-21 5 0 0,1 1-1 0 0,-1-1 0 0 0,1 0 1 0 0,0 0-1 0 0,0 0 0 0 0,0 0 1 0 0,1 1-1 0 0,-1-1 0 0 0,1 0 1 0 0,0 0-1 0 0,0 0 0 0 0,1 0 1 0 0,-1 0-1 0 0,1 0 0 0 0,0-1 1 0 0,0 1-1 0 0,0 0 0 0 0,0-1 1 0 0,0 1-1 0 0,1-1 0 0 0,0 0 1 0 0,0 0-1 0 0,0 0 0 0 0,0 0 1 0 0,0-1-1 0 0,0 1 0 0 0,1-1 1 0 0,0 0-1 0 0,-1 0 0 0 0,1 0 1 0 0,0 0-1 0 0,0 0 1 0 0,0-1-1 0 0,0 0 0 0 0,0 0 1 0 0,0 0-1 0 0,0 0 0 0 0,0-1 1 0 0,2 1-5 0 0,7-2 53 0 0,-1-1 0 0 0,0 0 1 0 0,-1-1-1 0 0,1 0 1 0 0,0 0-1 0 0,-1-1 1 0 0,0-1-1 0 0,0 0 1 0 0,0 0-1 0 0,0-1 0 0 0,-1-1 1 0 0,0 0-1 0 0,0 0 1 0 0,-1-1-1 0 0,2-2-53 0 0,124-137 363 0 0,-89 86-279 0 0,-2-2 1 0 0,-4-2-1 0 0,5-14-84 0 0,-11 20 84 0 0,-33 58-77 0 0,-1 6-23 0 0,-34 155 339 0 0,31-144-351 0 0,1 0 0 0 0,1 0 0 0 0,0 0 0 0 0,1 0 0 0 0,0 1 0 0 0,2-1 0 0 0,0 0 0 0 0,1 0 0 0 0,3 12 28 0 0,-4-24-51 0 0,-1-1 0 0 0,1 1 0 0 0,0-1 0 0 0,0 0 0 0 0,0 0 0 0 0,0 0 0 0 0,1 0 0 0 0,-1 0 0 0 0,1 0 0 0 0,0-1 0 0 0,-1 1 0 0 0,1-1 0 0 0,0 1 0 0 0,1-1 0 0 0,-1 0 0 0 0,0-1 0 0 0,1 1 0 0 0,-1 0 0 0 0,1-1 0 0 0,-1 0 0 0 0,1 0 0 0 0,-1 0 0 0 0,1 0 0 0 0,1-1 51 0 0,57 4-7078 0 0,-53-4 5028 0 0,3 0-9658 0 0</inkml:trace>
  <inkml:trace contextRef="#ctx0" brushRef="#br0" timeOffset="952.688">2824 73 13467 0 0,'0'0'2596'0'0,"0"0"-484"0"0,0 0-351 0 0,0 0-208 0 0,0 0-248 0 0,0 0-265 0 0,0 0-277 0 0,0 0-199 0 0,0 0-122 0 0,0 0-74 0 0,0 0-63 0 0,0 0-49 0 0,-27 9-22 0 0,-86 27-46 0 0,48-1 42 0 0,54-23-192 0 0,5-7-36 0 0,1 0 1 0 0,-1 0 0 0 0,1 1-1 0 0,0 0 1 0 0,1 0 0 0 0,-1 0-1 0 0,1 1 1 0 0,1 0 0 0 0,-1 0 0 0 0,1 0-1 0 0,0 0 1 0 0,1 0 0 0 0,-1 0-1 0 0,1 1 1 0 0,1-1 0 0 0,0 1-1 0 0,0 0 1 0 0,0-1 0 0 0,1 1-1 0 0,0 0 1 0 0,0-1 0 0 0,1 1-1 0 0,0 0 1 0 0,1-1 0 0 0,0 1-1 0 0,0-1 1 0 0,0 0 0 0 0,1 0-1 0 0,0 0 1 0 0,0 0 0 0 0,1 0-1 0 0,0 0 1 0 0,0-1 0 0 0,2 2-3 0 0,110 73 76 0 0,-113-79-50 0 0,-1-1 0 0 0,1 1 0 0 0,-1 0 0 0 0,1 0 0 0 0,-1 0 0 0 0,0 0 1 0 0,1 1-1 0 0,-1-1 0 0 0,-1 1 0 0 0,1-1 0 0 0,0 1 0 0 0,0-1 0 0 0,-1 1 1 0 0,0 0-1 0 0,1 0 0 0 0,-1 0 0 0 0,0 0 0 0 0,-1 0 0 0 0,1 0 1 0 0,0 0-1 0 0,-1 0 0 0 0,0 0 0 0 0,1 0 0 0 0,-1 1 0 0 0,0-1 0 0 0,-1 0 1 0 0,1 0-1 0 0,-1 0 0 0 0,1 0 0 0 0,-1 0 0 0 0,0 0 0 0 0,0 0 1 0 0,0 0-1 0 0,-1 0 0 0 0,1 0 0 0 0,-1-1 0 0 0,1 1 0 0 0,-1 0 0 0 0,0-1 1 0 0,0 1-1 0 0,-2 1-26 0 0,-17 14 37 0 0,-1-1 1 0 0,-1 0 0 0 0,0-2-1 0 0,-1-1 1 0 0,-1-1 0 0 0,0-1-1 0 0,-1-1 1 0 0,-13 3-38 0 0,3-10-305 0 0,35-4 115 0 0,1 0-124 0 0,0 0-212 0 0,32-34-7384 0 0,-26 29 3779 0 0,4-3-7790 0 0</inkml:trace>
  <inkml:trace contextRef="#ctx0" brushRef="#br0" timeOffset="1396.879">3476 139 15819 0 0,'0'0'1574'0'0,"0"0"-238"0"0,0 0 85 0 0,0 0 155 0 0,0 0-45 0 0,0 0-296 0 0,0 0-443 0 0,0 0-371 0 0,0 0-186 0 0,0 0-64 0 0,0 0-4 0 0,0 0-1 0 0,0 0-11 0 0,-25 8-31 0 0,-80 23-19 0 0,-18 16 190 0 0,57-11-154 0 0,65-35-142 0 0,0 0-1 0 0,1 1 1 0 0,-1-1-1 0 0,1 0 1 0 0,-1 1-1 0 0,1-1 1 0 0,0 0-1 0 0,-1 1 0 0 0,1-1 1 0 0,0 0-1 0 0,0 1 1 0 0,0-1-1 0 0,0 1 1 0 0,0-1-1 0 0,0 0 0 0 0,1 1 1 0 0,-1-1-1 0 0,0 0 1 0 0,1 1-1 0 0,-1-1 1 0 0,1 0-1 0 0,-1 1 0 0 0,1-1 1 0 0,0 0-1 0 0,-1 0 1 0 0,1 0-1 0 0,0 1 1 0 0,0-1-1 0 0,0 0 1 0 0,0 0-1 0 0,0 0 0 0 0,0-1 1 0 0,0 1-1 0 0,0 0 1 0 0,0 0-1 0 0,1 0 1 0 0,-1-1-1 0 0,0 1 0 0 0,0-1 1 0 0,2 1 1 0 0,80 38 1 0 0,-64-32 14 0 0,-1 0 1 0 0,0 1-1 0 0,-1 2 0 0 0,0-1 1 0 0,-1 2-1 0 0,0 0 0 0 0,0 1 1 0 0,1 4-16 0 0,-14-13 39 0 0,0 1 1 0 0,-1 0 0 0 0,0 0-1 0 0,0 1 1 0 0,0-1 0 0 0,-1 0-1 0 0,1 1 1 0 0,-1-1-1 0 0,0 1 1 0 0,0-1 0 0 0,0 1-1 0 0,-1 0 1 0 0,0-1-1 0 0,0 1 1 0 0,0-1 0 0 0,0 1-1 0 0,-1 0 1 0 0,0-1 0 0 0,0 1-1 0 0,0-1 1 0 0,0 1-1 0 0,-1-1 1 0 0,0 0 0 0 0,0 1-1 0 0,0-1 1 0 0,0 0-1 0 0,-1 0 1 0 0,1 0 0 0 0,-1-1-1 0 0,0 1 1 0 0,0-1 0 0 0,-1 1-1 0 0,1-1 1 0 0,-4 2-40 0 0,-4 7 7 0 0,-2 0 0 0 0,1 0 0 0 0,-1-2 0 0 0,-1 0 0 0 0,0 0 1 0 0,-1-1-1 0 0,1-1 0 0 0,-2 0 0 0 0,1-1 0 0 0,-1-1 0 0 0,0-1 0 0 0,0 0 1 0 0,-1-1-1 0 0,0 0 0 0 0,1-1 0 0 0,-1-2 0 0 0,-1 1-7 0 0,17-2-62 0 0,1 0 0 0 0,-1 0 1 0 0,0 0-1 0 0,0 0 0 0 0,0-1 0 0 0,0 1 0 0 0,0 0 0 0 0,0 0 0 0 0,0-1 0 0 0,0 1 1 0 0,0 0-1 0 0,1-1 0 0 0,-1 1 0 0 0,0-1 0 0 0,0 1 0 0 0,1-1 0 0 0,-1 1 1 0 0,0-1-1 0 0,0 0 0 0 0,1 1 0 0 0,-1-1 0 0 0,1 0 0 0 0,-1 1 0 0 0,1-1 0 0 0,-1 0 1 0 0,1 0-1 0 0,-1 0 0 0 0,1 0 0 0 0,0 1 0 0 0,-1-1 0 0 0,1 0 0 0 0,0 0 1 0 0,0 0-1 0 0,-1 0 0 0 0,1 0 0 0 0,0 0 62 0 0,9-22-8243 0 0,-2 15-3776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13 141 1288 0 0,'0'0'2018'0'0,"0"0"-28"0"0,0 0-7 0 0,0 0 1 0 0,0 0-103 0 0,0 0-185 0 0,0 0-161 0 0,0 0-141 0 0,0 0-187 0 0,0 0-168 0 0,0 0-145 0 0,-2-5-161 0 0,-7-15-116 0 0,7 15-78 0 0,2 5-108 0 0,0 0-66 0 0,0 0-54 0 0,0 0-34 0 0,16-7 890 0 0,14-10-720 0 0,0 2-1 0 0,1 1 1 0 0,1 2-1 0 0,0 1 1 0 0,1 1-1 0 0,0 2-446 0 0,120-8 619 0 0,-151 16-612 0 0,0 0 0 0 0,1 0 1 0 0,-1 0-1 0 0,0 1 0 0 0,0-1 0 0 0,1 0 0 0 0,-1 1 1 0 0,0 0-1 0 0,0-1 0 0 0,0 1 0 0 0,0 0 0 0 0,0 0 1 0 0,0 0-1 0 0,0 1 0 0 0,0-1 0 0 0,0 0 0 0 0,-1 1 1 0 0,1-1-1 0 0,-1 1 0 0 0,1-1 0 0 0,-1 1 0 0 0,1 0 1 0 0,-1 0-1 0 0,0 0 0 0 0,0 0 0 0 0,0-1 0 0 0,0 2 1 0 0,0-1-1 0 0,0 0 0 0 0,0 0 0 0 0,-1 0 0 0 0,1 0 1 0 0,-1 0-1 0 0,0 1 0 0 0,1-1 0 0 0,-1 0 0 0 0,0 0 1 0 0,0 1-8 0 0,-19 86 330 0 0,2-61-318 0 0,0-1 0 0 0,-2-1 0 0 0,-1-1-1 0 0,-1-1 1 0 0,0-1 0 0 0,-2 0 0 0 0,-10 5-12 0 0,-3 6 1 0 0,34-32-1 0 0,-13 11-4 0 0,0 1 1 0 0,1 0-1 0 0,1 1 1 0 0,0 1-1 0 0,0 0 0 0 0,2 1 1 0 0,0 0-1 0 0,1 0 1 0 0,1 1-1 0 0,-4 11 4 0 0,12-25 6 0 0,0 0 0 0 0,1 0-1 0 0,-1 0 1 0 0,1 0 0 0 0,0 0 0 0 0,0-1-1 0 0,0 1 1 0 0,1 0 0 0 0,-1 0-1 0 0,1 0 1 0 0,0 0 0 0 0,0 0 0 0 0,0 0-1 0 0,1-1 1 0 0,-1 1 0 0 0,1-1-1 0 0,0 1 1 0 0,0-1 0 0 0,0 1 0 0 0,1-1-1 0 0,-1 0 1 0 0,1 0 0 0 0,-1 0 0 0 0,1-1-1 0 0,0 1 1 0 0,0-1 0 0 0,0 1-1 0 0,1-1 1 0 0,-1 0 0 0 0,1 0 0 0 0,-1 0-1 0 0,1-1 1 0 0,-1 1 0 0 0,1-1 0 0 0,0 0-1 0 0,0 0 1 0 0,0 0 0 0 0,0 0-1 0 0,-1-1 1 0 0,1 0 0 0 0,4 0-6 0 0,21 5 184 0 0,-1-2 0 0 0,1-1 0 0 0,0-1 0 0 0,0-1 0 0 0,17-3-184 0 0,86-23 951 0 0,-120 18-1296 0 0,4-3-1030 0 0,2 2-1882 0 0,-9 4-6018 0 0,-7 2-3037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2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0 10706 0 0,'0'0'1571'0'0,"0"0"-342"0"0,0 0-223 0 0,0 0-60 0 0,0 0 52 0 0,0 0 18 0 0,0 0-76 0 0,0 0-175 0 0,0 0-206 0 0,0 0-187 0 0,0 0-64 0 0,0 10 16 0 0,-37 697 3069 0 0,-9-272-3001 0 0,14-295-417 0 0,63-181-1853 0 0,31-111-2781 0 0,-41 94-1682 0 0,-11 33-4417 0 0</inkml:trace>
  <inkml:trace contextRef="#ctx0" brushRef="#br0" timeOffset="352.349">130 26 5297 0 0,'0'0'3054'0'0,"0"0"-1523"0"0,0 0-477 0 0,0 0 203 0 0,0 0 198 0 0,0 0 90 0 0,0 0-148 0 0,0 0-327 0 0,0 0-339 0 0,0 0-291 0 0,0 0-156 0 0,0 0-86 0 0,0 0 29 0 0,-6 0 123 0 0,6 1-293 0 0,1-1 0 0 0,-1 1 1 0 0,0-1-1 0 0,0 0 1 0 0,0 1-1 0 0,1-1 0 0 0,-1 1 1 0 0,0-1-1 0 0,0 1 0 0 0,0-1 1 0 0,0 1-1 0 0,0-1 1 0 0,0 0-1 0 0,0 1 0 0 0,0-1 1 0 0,0 1-1 0 0,0-1 1 0 0,0 1-1 0 0,0-1 0 0 0,0 1 1 0 0,0-1-1 0 0,0 1 1 0 0,-1-1-1 0 0,1 0 0 0 0,0 1 1 0 0,0-1-1 0 0,0 1 0 0 0,-1-1 1 0 0,1 0-1 0 0,0 1 1 0 0,-1 0-58 0 0,161 13 3396 0 0,88-39-1581 0 0,-66-4-1432 0 0,-182 29-448 0 0,0 0-1 0 0,0 1 1 0 0,0-1 0 0 0,-1 0-1 0 0,1 1 1 0 0,0-1 0 0 0,0 0-1 0 0,0 1 1 0 0,0-1-1 0 0,0 0 1 0 0,0 1 0 0 0,0-1-1 0 0,0 1 1 0 0,0-1 0 0 0,0 0-1 0 0,0 1 1 0 0,1-1-1 0 0,-1 0 1 0 0,0 1 0 0 0,0-1-1 0 0,0 0 1 0 0,0 1 0 0 0,0-1-1 0 0,1 0 1 0 0,-1 1-1 0 0,0-1 1 0 0,0 0 0 0 0,1 0-1 0 0,-1 1 1 0 0,0-1 0 0 0,0 0-1 0 0,1 0 1 0 0,-1 1-1 0 0,0-1 1 0 0,1 0 0 0 0,-1 0-1 0 0,0 0 1 0 0,1 0 0 0 0,-1 0-1 0 0,0 1 1 0 0,1-1-1 0 0,-1 0 1 0 0,0 0 0 0 0,1 0-1 0 0,-1 0 1 0 0,0 0 0 0 0,1 0-1 0 0,-1 0 1 0 0,1 0 0 0 0,-1 0-1 0 0,0 0 1 0 0,1 0-1 0 0,-1 0 1 0 0,0-1 0 0 0,1 1-1 0 0,-1 0 1 0 0,0 0 0 0 0,1 0-1 0 0,-1 0 1 0 0,0-1-1 0 0,1 1 1 0 0,-1 0 65 0 0,-22 28-7269 0 0,18-23 3228 0 0,-5 6-7835 0 0</inkml:trace>
  <inkml:trace contextRef="#ctx0" brushRef="#br0" timeOffset="609.981">1 733 13155 0 0,'0'0'1148'0'0,"0"0"-278"0"0,0 0 76 0 0,0 0 257 0 0,0 0 143 0 0,0 0 6 0 0,0 0-86 0 0,32 6-133 0 0,107 18-156 0 0,-38-27 171 0 0,-78-2-911 0 0,345-64-363 0 0,-339 65-2099 0 0,-12 3-4992 0 0,-12 1-4667 0 0</inkml:trace>
  <inkml:trace contextRef="#ctx0" brushRef="#br0" timeOffset="897.008">853 707 11562 0 0,'0'0'1070'0'0,"0"0"-230"0"0,0 0-16 0 0,0 0 101 0 0,0 0 35 0 0,0 0-119 0 0,0 0-217 0 0,-23 31-245 0 0,-71 99-167 0 0,64-60-51 0 0,30-59-136 0 0,0-5 11 0 0,0-1 1 0 0,0 1 0 0 0,0-1 0 0 0,1 1 0 0 0,0-1-1 0 0,0 1 1 0 0,0-1 0 0 0,0 0 0 0 0,1 0 0 0 0,0 1-1 0 0,0-1 1 0 0,1 0 0 0 0,-1-1 0 0 0,1 1 0 0 0,0 0-1 0 0,0-1 1 0 0,1 0 0 0 0,-1 1 0 0 0,1-1 0 0 0,0-1-1 0 0,0 1 1 0 0,0 0 0 0 0,1-1 0 0 0,-1 0 0 0 0,1 0-1 0 0,0 0 1 0 0,0-1 0 0 0,0 0 0 0 0,0 0 0 0 0,0 0-1 0 0,0 0 1 0 0,5 0-37 0 0,-1 1 157 0 0,1-1 0 0 0,0 0 0 0 0,0-1 0 0 0,0 1 0 0 0,0-2 0 0 0,0 0 0 0 0,0 0 0 0 0,0-1-1 0 0,0 0 1 0 0,-1 0 0 0 0,1-1 0 0 0,0-1 0 0 0,-1 1 0 0 0,1-2 0 0 0,-1 1 0 0 0,0-1 0 0 0,0-1 0 0 0,0 1 0 0 0,0-2 0 0 0,-1 1 0 0 0,0-1-1 0 0,0 0 1 0 0,-1-1 0 0 0,0 0 0 0 0,0 0 0 0 0,0-1 0 0 0,-1 1 0 0 0,0-2 0 0 0,-1 1 0 0 0,1 0 0 0 0,-2-1 0 0 0,1 0 0 0 0,-1 0 0 0 0,-1-1-1 0 0,1 1 1 0 0,-2-1 0 0 0,1 1 0 0 0,-1-1 0 0 0,0-4-157 0 0,-3 6-16 0 0,0 1 0 0 0,0 0-1 0 0,0 0 1 0 0,-1 0 0 0 0,0 0 0 0 0,0 0-1 0 0,-1 0 1 0 0,0 0 0 0 0,0 1 0 0 0,-1 0 0 0 0,0-1-1 0 0,0 1 1 0 0,0 0 0 0 0,-1 1 0 0 0,1-1-1 0 0,-1 1 1 0 0,-1 0 0 0 0,1 0 0 0 0,-1 1-1 0 0,0-1 1 0 0,0 1 0 0 0,0 1 0 0 0,-1-1-1 0 0,1 1 1 0 0,-1 0 0 0 0,0 0 0 0 0,0 1 0 0 0,0 0-1 0 0,0 0 1 0 0,0 1 0 0 0,0 0 0 0 0,0 0-1 0 0,0 1 1 0 0,-8 0 16 0 0,-47 8-2963 0 0,45 2-906 0 0,1 5-3743 0 0,10-4-3112 0 0</inkml:trace>
  <inkml:trace contextRef="#ctx0" brushRef="#br0" timeOffset="1203.081">1284 1160 9858 0 0,'0'0'2010'0'0,"0"0"-227"0"0,0 0 52 0 0,0 0 88 0 0,0 0-63 0 0,0 0-229 0 0,0 0-345 0 0,0 0-298 0 0,0 0-196 0 0,0 0-134 0 0,0 0-95 0 0,0 0-97 0 0,-1-9-53 0 0,0-1-264 0 0,1 0 0 0 0,0 0 0 0 0,0 0 0 0 0,1 0 0 0 0,0 0 0 0 0,1 0 0 0 0,0 0 0 0 0,0 0 0 0 0,4-9-149 0 0,8-12 198 0 0,2 2 0 0 0,1-1 0 0 0,1 2-1 0 0,1 0 1 0 0,1 2 0 0 0,6-5-198 0 0,51-60 108 0 0,-19 50-960 0 0,-55 73-4450 0 0,-3-27 2793 0 0,0 5-6000 0 0,0-2-3021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8674 0 0,'0'0'3475'0'0,"0"0"-1418"0"0,0 0-417 0 0,0 0 68 0 0,0 0 50 0 0,0 0-150 0 0,0 0-306 0 0,0 0-383 0 0,0 0-271 0 0,0 0-90 0 0,0 0-61 0 0,0 0-66 0 0,-4 3-102 0 0,-85 78 842 0 0,88-80-1130 0 0,1-1-22 0 0,0 0 14 0 0,0 0 1 0 0,0 0-1 0 0,0 0 4 0 0,18-8 281 0 0,52-53 267 0 0,-89 79-34 0 0,-12 13-1562 0 0,17-4-8695 0 0,14-23-2266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9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 14587 0 0,'0'0'1610'0'0,"0"0"-371"0"0,0 0-51 0 0,0 0 60 0 0,0 0 5 0 0,0 0-152 0 0,0 0-314 0 0,0 0-303 0 0,0 0-139 0 0,0 0-33 0 0,0 0-3 0 0,0 0 32 0 0,-15 29 2702 0 0,-12 11-2553 0 0,27-40-477 0 0,0 0-21 0 0,0 0 19 0 0,0 0-11 0 0,17-7 86 0 0,82-65 297 0 0,-147 110 599 0 0,45-37-838 0 0,2-1-9240 0 0,1 0 9079 0 0,0 0-12160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6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2 601 640 0 0,'0'0'1611'0'0,"0"0"-279"0"0,0 0-43 0 0,0 0 166 0 0,0 0 253 0 0,0 0 216 0 0,0 0 37 0 0,0 0-147 0 0,0 0-278 0 0,0 0-366 0 0,0 0-285 0 0,0-5-229 0 0,-1-15-172 0 0,0 15-78 0 0,1 5-44 0 0,0 0-43 0 0,0 0 0 0 0,0 0-23 0 0,0 0-31 0 0,0 0-23 0 0,0 0-18 0 0,0 0-19 0 0,2 16 1051 0 0,15 50 701 0 0,-2 162 642 0 0,-14 221-2599 0 0,-5 114 325 0 0,6-446-211 0 0,-2-116-95 0 0,0-1-2 0 0,0 0-1 0 0,0 0-5 0 0,0 0-18 0 0,0 0 11 0 0,0 0 7 0 0,0 0 7 0 0,0 0-6 0 0,0 0 3 0 0,0 0-4 0 0,23 0 255 0 0,125-12 76 0 0,169-2-65 0 0,-143 21-86 0 0,-153 0-162 0 0,-17-9-802 0 0,-3-1-2870 0 0,-2 2-4217 0 0,1 1-4113 0 0</inkml:trace>
  <inkml:trace contextRef="#ctx0" brushRef="#br0" timeOffset="311.829">1528 1691 15955 0 0,'0'0'1294'0'0,"0"0"-416"0"0,0 0-158 0 0,0 0 120 0 0,0 0 184 0 0,0 0 102 0 0,0 0-54 0 0,0 0-197 0 0,0 0-187 0 0,0 0-175 0 0,0 0-151 0 0,-30 34-88 0 0,-90 104-75 0 0,79-75 53 0 0,39-52-186 0 0,-32 118 379 0 0,32-122-521 0 0,0-1 0 0 0,0 1 1 0 0,0-1-1 0 0,-1 0 0 0 0,0 0 0 0 0,-1 0 0 0 0,1 0 1 0 0,-1-1-1 0 0,0 1 0 0 0,0-1 0 0 0,-1 0 0 0 0,0 0 1 0 0,1-1-1 0 0,-2 0 0 0 0,1 1 0 0 0,0-1 0 0 0,-1-1 1 0 0,0 1-1 0 0,0-1 76 0 0,-24-15-4972 0 0,18-10-2507 0 0,9 16 3189 0 0,1-1-4112 0 0</inkml:trace>
  <inkml:trace contextRef="#ctx0" brushRef="#br0" timeOffset="566.365">1140 1639 11018 0 0,'0'0'1771'0'0,"0"0"-772"0"0,0 0-505 0 0,0 0-96 0 0,0 0 273 0 0,0 0 399 0 0,0 0 246 0 0,0 0 46 0 0,0 0-101 0 0,0 0-188 0 0,0 0-169 0 0,0 0-124 0 0,0 0-92 0 0,21 30-60 0 0,69 91-66 0 0,-23-58 337 0 0,143 95 365 0 0,-180-99-2011 0 0,-41-50-1451 0 0,1-5-2581 0 0,6-3-855 0 0,1 0-6326 0 0</inkml:trace>
  <inkml:trace contextRef="#ctx0" brushRef="#br0" timeOffset="1614.992">308 27 4713 0 0,'0'0'3359'0'0,"0"0"-1622"0"0,0 0-468 0 0,0 0 37 0 0,0 0 178 0 0,0 0 142 0 0,0 0 4 0 0,0 0-186 0 0,0 0-322 0 0,0 0-308 0 0,0 0-249 0 0,0 0-153 0 0,0 0-72 0 0,-4-6-10 0 0,-11-15 10 0 0,1 60 882 0 0,7-4-999 0 0,2 1 0 0 0,1-1 0 0 0,2 1 0 0 0,2 0 0 0 0,1 0 0 0 0,3 12-223 0 0,-2-37 21 0 0,0 0 0 0 0,1 0 0 0 0,0-1-1 0 0,1 1 1 0 0,0-1 0 0 0,0 0 0 0 0,1 0 0 0 0,1-1 0 0 0,-1 1 0 0 0,4 2-21 0 0,-8-11 20 0 0,0 0-1 0 0,0 0 1 0 0,-1 0-1 0 0,1-1 1 0 0,0 1 0 0 0,0 0-1 0 0,0-1 1 0 0,0 1-1 0 0,0-1 1 0 0,0 1-1 0 0,0-1 1 0 0,0 1 0 0 0,1-1-1 0 0,-1 0 1 0 0,0 1-1 0 0,0-1 1 0 0,0 0-1 0 0,0 0 1 0 0,1 0 0 0 0,-1 0-1 0 0,0 0 1 0 0,0 0-1 0 0,0 0 1 0 0,0 0-1 0 0,0-1 1 0 0,1 1 0 0 0,-1 0-1 0 0,0-1 1 0 0,0 1-1 0 0,0-1 1 0 0,0 1-1 0 0,0-1 1 0 0,0 1 0 0 0,0-1-1 0 0,0 0 1 0 0,0 0-1 0 0,0 1 1 0 0,-1-1-1 0 0,1 0 1 0 0,0 0 0 0 0,0 0-20 0 0,34-44 467 0 0,-29 37-494 0 0,172-298 362 0 0,-162 288-353 0 0,-16 18 2 0 0,15 8-120 0 0,11 50 229 0 0,-3 1 0 0 0,-2 1 0 0 0,-3 1 0 0 0,-3 1-1 0 0,0 17-92 0 0,0 30 44 0 0,-5 1 0 0 0,-5 1-1 0 0,-6 32-43 0 0,1-109 7 0 0,1-16-5 0 0,-2 0 0 0 0,0 0 0 0 0,-1 0 0 0 0,0 0 0 0 0,-2 0 0 0 0,0-1 0 0 0,-1 1 0 0 0,-1-1 0 0 0,-1 0 0 0 0,0-1 0 0 0,-1 1 0 0 0,-6 8-2 0 0,12-22-1 0 0,0 0 1 0 0,0-1-1 0 0,0 1 1 0 0,0 0-1 0 0,-1-1 1 0 0,1 1-1 0 0,-1-1 1 0 0,1 0-1 0 0,-1 0 1 0 0,0 0-1 0 0,0 0 1 0 0,0 0-1 0 0,0-1 1 0 0,0 1-1 0 0,0-1 1 0 0,-1 0-1 0 0,1 0 1 0 0,0 0-1 0 0,-1 0 1 0 0,1-1-1 0 0,-1 1 1 0 0,1-1-1 0 0,-1 0 1 0 0,1 0-1 0 0,0 0 0 0 0,-1 0 1 0 0,1-1-1 0 0,-1 0 1 0 0,1 1-1 0 0,0-1 1 0 0,-1 0-1 0 0,1-1 1 0 0,0 1-1 0 0,0 0 1 0 0,0-1-1 0 0,0 0 1 0 0,0 0-1 0 0,0 0 1 0 0,0 0 0 0 0,-5-10-6 0 0,1 1 1 0 0,1-2-1 0 0,0 1 1 0 0,1-1-1 0 0,0 1 1 0 0,1-1-1 0 0,0-1 1 0 0,1 1-1 0 0,1 0 1 0 0,0-1-1 0 0,1 0 1 0 0,0 1-1 0 0,1-1 1 0 0,1 1-1 0 0,0-1 1 0 0,0 0-1 0 0,4-9 6 0 0,-1 5 4 0 0,2 0 0 0 0,0 0-1 0 0,1 1 1 0 0,1-1-1 0 0,1 2 1 0 0,0-1-1 0 0,1 1 1 0 0,1 1-1 0 0,0 0 1 0 0,1 0 0 0 0,1 1-1 0 0,7-6-3 0 0,-9 10-40 0 0,-1 0-1 0 0,1 1 1 0 0,1 0 0 0 0,-1 0-1 0 0,2 2 1 0 0,-1-1 0 0 0,1 2-1 0 0,0 0 1 0 0,0 0 0 0 0,1 1-1 0 0,5-1 41 0 0,57-3-5069 0 0,-59 9-2690 0 0,-5 0-4776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49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19 538 9266 0 0,'0'0'2634'0'0,"0"0"-678"0"0,0 0-325 0 0,0 0-36 0 0,0 0-65 0 0,0 0-176 0 0,0 0-229 0 0,0 0-229 0 0,0 0-163 0 0,0 0-120 0 0,0 0-65 0 0,0 0-54 0 0,-2 1-8 0 0,1-1-448 0 0,1 1-1 0 0,0-1 0 0 0,-1 0 1 0 0,1 0-1 0 0,-1 0 0 0 0,1 0 1 0 0,-1 1-1 0 0,1-1 0 0 0,0 0 1 0 0,-1 0-1 0 0,1 0 0 0 0,-1 0 1 0 0,1 0-1 0 0,-1 0 0 0 0,1 0 0 0 0,0 0 1 0 0,-1 0-1 0 0,1 0 0 0 0,-1-1 1 0 0,1 1-1 0 0,-1 0 0 0 0,1 0 1 0 0,0 0-1 0 0,-1 0 0 0 0,1-1 1 0 0,-1 1-1 0 0,1 0 0 0 0,0 0 1 0 0,-1-1-1 0 0,1 1 0 0 0,0 0 1 0 0,-1-1-1 0 0,1 1 0 0 0,0 0 1 0 0,0-1-1 0 0,-1 1 0 0 0,1 0 1 0 0,0-1-1 0 0,0 1 0 0 0,0-1 1 0 0,0 1-1 0 0,-1 0 0 0 0,1-1 1 0 0,0 1-1 0 0,0-1 0 0 0,0 1 0 0 0,0-1 1 0 0,0 1-1 0 0,0 0 0 0 0,0-1 1 0 0,0 1-1 0 0,0-1 0 0 0,0 1 1 0 0,0-1-1 0 0,0 1 0 0 0,0 0 1 0 0,1-1-1 0 0,-1 1 0 0 0,0-1 1 0 0,0 1-1 0 0,0 0 0 0 0,1-1 1 0 0,-1 1-1 0 0,0-1 0 0 0,0 1 1 0 0,1 0-1 0 0,-1 0 0 0 0,0-1 1 0 0,1 1-1 0 0,-1 0-37 0 0,1-12-61 0 0,5-16 176 0 0,0-1 1 0 0,2 1 0 0 0,1 0-1 0 0,1 0 1 0 0,2 1 0 0 0,0 1-1 0 0,2 0 1 0 0,1 1 0 0 0,16-22-116 0 0,-22 34 21 0 0,13-19 8 0 0,1 0-1 0 0,2 2 0 0 0,1 1 1 0 0,2 1-1 0 0,11-8-28 0 0,-10 17-3 0 0,-28 19-13 0 0,15 122 88 0 0,-1 36-35 0 0,24-184-115 0 0,124-117 71 0 0,-112 113 24 0 0,-50 30-27 0 0,12 55 32 0 0,0 158 78 0 0,-12-161-1348 0 0,8-51-2467 0 0,-6-1-2253 0 0,-2 0-6051 0 0</inkml:trace>
  <inkml:trace contextRef="#ctx0" brushRef="#br0" timeOffset="403.995">748 376 13419 0 0,'0'0'2278'0'0,"0"0"-1022"0"0,0 0-449 0 0,0 0-64 0 0,0 0 11 0 0,0 0 43 0 0,0 0 64 0 0,0 0-25 0 0,0 0-33 0 0,0 0-53 0 0,0 0-165 0 0,0 0-101 0 0,0 0-84 0 0,18-4-52 0 0,121-36 703 0 0,-137 39-1041 0 0,-1 0-1 0 0,0 0 1 0 0,1 0-1 0 0,-1 1 1 0 0,0-1-1 0 0,1 0 0 0 0,-1 1 1 0 0,1-1-1 0 0,-1 1 1 0 0,1 0-1 0 0,-1-1 1 0 0,1 1-1 0 0,-1 0 1 0 0,1 0-1 0 0,-1 0 0 0 0,1 0 1 0 0,-1 0-1 0 0,1 1 1 0 0,-1-1-1 0 0,1 0 1 0 0,-1 1-1 0 0,1-1 1 0 0,-1 1-1 0 0,1-1 1 0 0,-1 1-1 0 0,0 0 0 0 0,1-1 1 0 0,-1 1-1 0 0,0 0 1 0 0,0 0-1 0 0,1 0 1 0 0,-1 0-1 0 0,0 0 1 0 0,0 0-1 0 0,0 1 0 0 0,0-1 1 0 0,0 0-1 0 0,-1 0 1 0 0,1 1-1 0 0,0-1 1 0 0,0 0-1 0 0,-1 1 1 0 0,1-1-1 0 0,-1 1 1 0 0,0-1-1 0 0,1 2-9 0 0,-2 5 59 0 0,-1 0-1 0 0,0 0 1 0 0,0-1 0 0 0,0 1 0 0 0,-1 0-1 0 0,-1-1 1 0 0,1 0 0 0 0,-1 1 0 0 0,0-1-1 0 0,-1-1 1 0 0,-3 5-59 0 0,-11 20 49 0 0,0-1 6 0 0,-12 40 185 0 0,77-67-183 0 0,21-50-884 0 0,-47 33-550 0 0,-5 3-4507 0 0,-6 7-5680 0 0</inkml:trace>
  <inkml:trace contextRef="#ctx0" brushRef="#br0" timeOffset="1058.244">1371 137 10842 0 0,'0'0'2604'0'0,"0"0"-879"0"0,0 0-299 0 0,0 0-3 0 0,0 0-58 0 0,0 0-52 0 0,0 0-144 0 0,0 0-191 0 0,0 0-189 0 0,0 0-167 0 0,0 0-167 0 0,0 0-130 0 0,-26 14-73 0 0,-76 48-65 0 0,46-10 190 0 0,49-36-309 0 0,-12 60 23 0 0,21-73-86 0 0,0 0 0 0 0,0-1 0 0 0,0 1 0 0 0,0-1 0 0 0,1 0 0 0 0,-1 0 0 0 0,1 0-1 0 0,-1 0 1 0 0,1 0 0 0 0,0-1 0 0 0,0 1 0 0 0,0-1 0 0 0,0 0 0 0 0,0 0 0 0 0,0 0 0 0 0,0 0 0 0 0,0 0 0 0 0,0-1 0 0 0,0 1 0 0 0,1-1 0 0 0,-1 0 0 0 0,0 0 0 0 0,0 0 0 0 0,1 0 0 0 0,-1-1 0 0 0,0 1-1 0 0,0-1 1 0 0,0 0 0 0 0,0 0 0 0 0,0 0 0 0 0,3-1-5 0 0,11-6 62 0 0,-1 0-1 0 0,0 0 0 0 0,0-1 1 0 0,-1-1-1 0 0,0-1 0 0 0,-1 0 1 0 0,5-6-62 0 0,16-11 181 0 0,-18 13-81 0 0,-14 12-78 0 0,0-1 0 0 0,0 1 1 0 0,0 0-1 0 0,1 0 0 0 0,-1 0 0 0 0,1 1 0 0 0,-1-1 1 0 0,1 1-1 0 0,0 0 0 0 0,0 0 0 0 0,0 0 0 0 0,0 0 1 0 0,1 1-1 0 0,-1 0 0 0 0,0 0 0 0 0,0 0 1 0 0,1 0-1 0 0,-1 1 0 0 0,1-1 0 0 0,1 1-22 0 0,-3 3 11 0 0,0-1-1 0 0,0 1 1 0 0,0 0-1 0 0,0 0 1 0 0,0 1-1 0 0,-1-1 1 0 0,1 1-1 0 0,-1-1 1 0 0,0 1-1 0 0,0-1 1 0 0,0 1-1 0 0,-1 0 1 0 0,1 0-1 0 0,-1 0 1 0 0,0 0-1 0 0,0 0 1 0 0,-1 0-1 0 0,1 2-10 0 0,3 9 19 0 0,18 148 128 0 0,-20 90-158 0 0,-33-145 12 0 0,25-95 4 0 0,0 0-1 0 0,0-1 1 0 0,-2 0 0 0 0,1 0 0 0 0,-2 0 0 0 0,1-1-1 0 0,-2-1 1 0 0,1 1 0 0 0,-2-1 0 0 0,1-1 0 0 0,-1 0-5 0 0,6-6 1 0 0,1 0 0 0 0,-1-1 1 0 0,0 0-1 0 0,0 0 1 0 0,0 0-1 0 0,0 0 1 0 0,0-1-1 0 0,0 0 0 0 0,-1 0 1 0 0,1 0-1 0 0,0-1 1 0 0,0 0-1 0 0,-1 0 1 0 0,-2 0-2 0 0,5-2 0 0 0,1 0 0 0 0,-1 0-1 0 0,1 1 1 0 0,0-2 0 0 0,-1 1 0 0 0,1 0 0 0 0,0 0 0 0 0,0-1 0 0 0,1 1 0 0 0,-1-1 0 0 0,0 1 0 0 0,1-1 0 0 0,0 0 0 0 0,-1 0 0 0 0,1 0 0 0 0,0 1 0 0 0,0-1 0 0 0,1 0 0 0 0,-1 0 0 0 0,1 0 0 0 0,-1-1 0 0 0,1 1 0 0 0,0 0-1 0 0,0 0 1 0 0,1 0 0 0 0,-1 0 0 0 0,0 0 0 0 0,1 0 0 0 0,0-2 0 0 0,3-8 4 0 0,0 0 0 0 0,0 0 0 0 0,1 0 0 0 0,1 0 0 0 0,0 1 0 0 0,1 0 0 0 0,0 0 0 0 0,1 1 0 0 0,0 0 0 0 0,1 0 0 0 0,0 1 0 0 0,0 0 0 0 0,3-1-4 0 0,165-159-1648 0 0,-167 164-1133 0 0,-6 5-1417 0 0,-2-2-7936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9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1654 144 0 0,'0'0'1588'0'0,"0"0"-89"0"0,0 0 98 0 0,0 0 216 0 0,0 0 269 0 0,0 0 71 0 0,0 0-129 0 0,0 0-264 0 0,0 0-309 0 0,0 0-268 0 0,0 0-218 0 0,0-4-161 0 0,5-14 449 0 0,-5 18-733 0 0,0 0-53 0 0,0 0-69 0 0,0 0-52 0 0,0 0-38 0 0,8 27 2050 0 0,11 31-1914 0 0,-3 2-1 0 0,-2 0 1 0 0,-3 0 0 0 0,-3 1-1 0 0,-3 1 1 0 0,-2-1-1 0 0,-3 16-443 0 0,1-52 83 0 0,-10 550 443 0 0,9-377-458 0 0,16-84 0 0 0,-14-106-30 0 0,-10-4 217 0 0,-27-8-633 0 0,23-29-1128 0 0,32-62-5411 0 0,-8 58-3184 0 0,-9 26 147 0 0</inkml:trace>
  <inkml:trace contextRef="#ctx0" brushRef="#br0" timeOffset="1659.253">21 1672 0 0 0,'0'0'910'0'0,"0"0"354"0"0,0 0 152 0 0,0 0 51 0 0,0 0-56 0 0,0 0-60 0 0,0 0-123 0 0,0 0-127 0 0,0 0-25 0 0,0 0-17 0 0,0 0-43 0 0,-3-7-56 0 0,-11-23-89 0 0,11 23-95 0 0,3 7-65 0 0,0 0-58 0 0,0 0-42 0 0,0 0-48 0 0,0 0-18 0 0,0 0-38 0 0,0 0-64 0 0,0 0-63 0 0,0 0-75 0 0,177-8 2855 0 0,97 2-1759 0 0,6-16-966 0 0,-25-12-204 0 0,-190 27-212 0 0,-65 7-23 0 0,0 0 20 0 0,0 0 16 0 0,0 0-14 0 0,0 0-11 0 0,0 0 0 0 0,0 0 41 0 0,0 0 2 0 0,0 0 20 0 0,0 0-6 0 0,0 0 14 0 0,0 0 13 0 0,0 0-12 0 0,0 0-11 0 0,0 0 26 0 0,0 0-3 0 0,0 0-26 0 0,0 0 2 0 0,0 0-8 0 0,0 0-5 0 0,0 0 1 0 0,0 0 10 0 0,0 0-34 0 0,0 0-20 0 0,0 0-2 0 0,0 0 2 0 0,0 0-10 0 0,0 0 18 0 0,0 0-7 0 0,0 0-35 0 0,0 0 38 0 0,0 0 2 0 0,0 0 12 0 0,0 0-13 0 0,0 0 6 0 0,0 0 4 0 0,0 0 4 0 0,0 0-26 0 0,0 0 4 0 0,0 12 21 0 0,3 156 451 0 0,1-54-334 0 0,-5-1 0 0 0,-9 35-146 0 0,-6 19 151 0 0,7 0 0 0 0,9 74-151 0 0,4-202 36 0 0,1 1 0 0 0,3-1 0 0 0,1-1 0 0 0,9 23-36 0 0,-13-43 16 0 0,16 67 84 0 0,-9-45-30 0 0,-10 5 157 0 0,-43-45 757 0 0,-510 18-898 0 0,162-18 10 0 0,300 8-130 0 0,84-8 96 0 0,2-12-1715 0 0,15-19-2041 0 0,0 12-4762 0 0,-3 11-4060 0 0</inkml:trace>
  <inkml:trace contextRef="#ctx0" brushRef="#br0" timeOffset="2435.027">404 788 0 0 0,'0'0'528'0'0,"0"0"524"0"0,0 0 365 0 0,0 0 347 0 0,0 0 206 0 0,0 0 40 0 0,0 0-173 0 0,0 0-327 0 0,0 0-280 0 0,0 0-245 0 0,0 0-135 0 0,0 0-62 0 0,1-3-5 0 0,1-12-7 0 0,-1 11-51 0 0,-1 4-97 0 0,0 0-89 0 0,0 0-83 0 0,0 0-86 0 0,14 82 4161 0 0,-12 224-2483 0 0,-5-154-1512 0 0,17 137-536 0 0,10-121 34 0 0,-64-219-3807 0 0,33 36 170 0 0,3 6-3540 0 0,2 4-5001 0 0</inkml:trace>
  <inkml:trace contextRef="#ctx0" brushRef="#br0" timeOffset="3650.805">148 2777 2192 0 0,'0'0'1952'0'0,"0"0"-163"0"0,0 0-3 0 0,0 0 105 0 0,0 0 83 0 0,0 0-32 0 0,0 0-201 0 0,0 0-272 0 0,0 0-261 0 0,0 0-223 0 0,0 0-214 0 0,1-3-215 0 0,37-112 2630 0 0,71-212-616 0 0,-82 283-2511 0 0,-27 43-78 0 0,0 1-2 0 0,16 30 4 0 0,12 157 217 0 0,-4-102-144 0 0,-24-86-54 0 0,0 1 1 0 0,0-1-1 0 0,0 1 1 0 0,1 0 0 0 0,-1-1-1 0 0,0 1 1 0 0,1-1-1 0 0,-1 1 1 0 0,0 0-1 0 0,1-1 1 0 0,-1 1 0 0 0,1 0-1 0 0,-1-1 1 0 0,0 1-1 0 0,1 0 1 0 0,-1-1 0 0 0,1 1-1 0 0,-1 0 1 0 0,1 0-1 0 0,-1 0 1 0 0,1 0-1 0 0,-1-1 1 0 0,1 1 0 0 0,-1 0-1 0 0,1 0 1 0 0,-1 0-1 0 0,1 0 1 0 0,-1 0-1 0 0,1 0 1 0 0,-1 0 0 0 0,1 0-1 0 0,-1 0 1 0 0,1 1-1 0 0,-1-1 1 0 0,1 0 0 0 0,-1 0-1 0 0,1 0 1 0 0,-1 1-1 0 0,1-1 1 0 0,-1 0-1 0 0,1 0 1 0 0,-1 1 0 0 0,0-1-1 0 0,1 0 1 0 0,-1 1-1 0 0,0-1 1 0 0,1 0 0 0 0,-1 1-1 0 0,0-1 1 0 0,1 1-1 0 0,-1-1 1 0 0,0 1-1 0 0,0-1-2 0 0,5-8 62 0 0,45-87 68 0 0,34-58-93 0 0,-63 135-194 0 0,10 98 206 0 0,17 82-20 0 0,-24-127-1688 0 0,-16-31-2866 0 0,2-3-3920 0 0,-6-1-3410 0 0</inkml:trace>
  <inkml:trace contextRef="#ctx0" brushRef="#br0" timeOffset="4085.147">730 2607 6321 0 0,'0'0'3501'0'0,"0"0"-1236"0"0,0 0-472 0 0,0 0-182 0 0,0 0-221 0 0,0 0-232 0 0,0 0-300 0 0,0 0-269 0 0,0 0-104 0 0,0 0 28 0 0,0 0 70 0 0,0 0-1 0 0,9-1-60 0 0,114-23 1876 0 0,-122 24-2379 0 0,0-1 1 0 0,-1 1-1 0 0,1-1 0 0 0,0 1 0 0 0,0 0 1 0 0,-1 0-1 0 0,1-1 0 0 0,0 1 0 0 0,-1 0 0 0 0,1 0 1 0 0,0 0-1 0 0,0 0 0 0 0,0 0 0 0 0,-1 0 1 0 0,1 0-1 0 0,0 0 0 0 0,0 0 0 0 0,-1 0 0 0 0,1 0 1 0 0,0 0-1 0 0,0 1 0 0 0,-1-1 0 0 0,1 0 1 0 0,0 1-1 0 0,-1-1 0 0 0,1 0 0 0 0,0 1 0 0 0,-1-1 1 0 0,1 1-1 0 0,0-1 0 0 0,-1 1 0 0 0,1-1 1 0 0,-1 1-1 0 0,1-1 0 0 0,-1 1 0 0 0,1 0 0 0 0,-1-1 1 0 0,0 1-1 0 0,1 0 0 0 0,-1-1 0 0 0,0 1 1 0 0,1 0-1 0 0,-1 0 0 0 0,0-1 0 0 0,0 1 0 0 0,0 0 1 0 0,0 0-1 0 0,0-1 0 0 0,0 1 0 0 0,0 0 1 0 0,0 0-1 0 0,0 0 0 0 0,0 0-19 0 0,-19 39 772 0 0,-82 71-190 0 0,99-109-574 0 0,0-1-1 0 0,1 1 1 0 0,0-1 0 0 0,-1 1 0 0 0,1-1 0 0 0,0 1 0 0 0,0 0-1 0 0,0-1 1 0 0,0 1 0 0 0,0 0 0 0 0,0 0 0 0 0,0 0 0 0 0,1 0-1 0 0,-1 0 1 0 0,1 0 0 0 0,-1 0 0 0 0,1 0 0 0 0,0 0 0 0 0,0 0-1 0 0,0 0 1 0 0,0 0 0 0 0,0 0 0 0 0,0 0 0 0 0,1 0 0 0 0,-1 0-1 0 0,1 0 1 0 0,-1 0 0 0 0,1 0 0 0 0,0 0 0 0 0,0 0 0 0 0,0-1-1 0 0,0 1 1 0 0,0 0 0 0 0,0 0 0 0 0,0-1 0 0 0,0 1 0 0 0,1-1-1 0 0,-1 1 1 0 0,1-1 0 0 0,-1 1 0 0 0,1-1 0 0 0,0 0 0 0 0,-1 0-1 0 0,1 0 1 0 0,0 0 0 0 0,0 0 0 0 0,0 0 0 0 0,0-1 0 0 0,0 1-1 0 0,0 0 1 0 0,0-1 0 0 0,0 0 0 0 0,0 1 0 0 0,0-1 0 0 0,0 0-8 0 0,93 0 542 0 0,-44-26-2035 0 0,-43 17-2515 0 0,-2 0-3368 0 0,-4 2-5277 0 0</inkml:trace>
  <inkml:trace contextRef="#ctx0" brushRef="#br0" timeOffset="5402.019">321 755 568 0 0,'0'0'3177'0'0,"0"0"-890"0"0,0 0-317 0 0,0 0-47 0 0,0 0-117 0 0,0 0-201 0 0,0 0-289 0 0,0 0-321 0 0,0 0-289 0 0,0 0-163 0 0,0 0-53 0 0,1 3 4857 0 0,1 13-4048 0 0,-7-3-1159 0 0,-2 0 1 0 0,1-1-1 0 0,-2 0 0 0 0,0 0 1 0 0,0 0-1 0 0,-1-1 0 0 0,0 0 1 0 0,-1-1-1 0 0,0 0 1 0 0,-1-1-1 0 0,0 0 0 0 0,-8 5-140 0 0,-33 32 612 0 0,52-44-581 0 0,0 0-1 0 0,0 0 1 0 0,0 0 0 0 0,0 0-1 0 0,1 0 1 0 0,-1 0-1 0 0,1 0 1 0 0,0 0-1 0 0,-1-1 1 0 0,1 1-1 0 0,0 0 1 0 0,0 0-1 0 0,0-1 1 0 0,0 1 0 0 0,0-1-1 0 0,1 1 1 0 0,-1-1-1 0 0,0 1 1 0 0,1-1-1 0 0,-1 0 1 0 0,1 1-1 0 0,-1-1 1 0 0,1 0 0 0 0,0 0-1 0 0,-1 0 1 0 0,1 0-1 0 0,0-1 1 0 0,0 1-1 0 0,0 0 1 0 0,-1-1-1 0 0,1 1 1 0 0,0-1 0 0 0,1 0-32 0 0,2 3 63 0 0,9 2-7 0 0,1 0 1 0 0,0-1-1 0 0,0 0 1 0 0,0-1-1 0 0,0-1 0 0 0,1 0 1 0 0,-1-1-1 0 0,0-1 1 0 0,1-1-1 0 0,12-1-55 0 0,20 1 137 0 0,172-14 216 0 0,-400 15 619 0 0,176-1-969 0 0,1 0 0 0 0,0-1 0 0 0,0 1 0 0 0,0-1 0 0 0,0 0-1 0 0,0 0 1 0 0,1 0 0 0 0,-1 0 0 0 0,0 0 0 0 0,1-1 0 0 0,0 1 0 0 0,-1-1-1 0 0,1 1 1 0 0,0-1 0 0 0,0 0 0 0 0,1 0 0 0 0,-1 0 0 0 0,0 0 0 0 0,1 0-1 0 0,0 0 1 0 0,0-1 0 0 0,0 1 0 0 0,0 0 0 0 0,0-1 0 0 0,1-2-3 0 0,-11-22-6 0 0,-39-57-312 0 0,45 80-203 0 0,-12-11-1343 0 0,4 12-7688 0 0,10 4-2224 0 0</inkml:trace>
  <inkml:trace contextRef="#ctx0" brushRef="#br0" timeOffset="5972.436">693 56 11490 0 0,'0'0'2713'0'0,"0"0"-777"0"0,0 0-471 0 0,0 0-112 0 0,0 0-47 0 0,0 0-87 0 0,0 0-162 0 0,0 0-231 0 0,0 0-222 0 0,0 0-130 0 0,0 0-72 0 0,0 0-46 0 0,-1-4-24 0 0,-6-11-10 0 0,6 12-25 0 0,31 352 2859 0 0,-29-147-3060 0 0,-7-182-3357 0 0,-12-59-5623 0 0,14 33 3832 0 0,1-1-6379 0 0</inkml:trace>
  <inkml:trace contextRef="#ctx0" brushRef="#br0" timeOffset="6303.728">336 67 10426 0 0,'0'0'2217'0'0,"0"0"-240"0"0,0 0-251 0 0,0 0-131 0 0,0 0-109 0 0,0 0-171 0 0,0 0-162 0 0,0 0-202 0 0,0 0-191 0 0,0 0-171 0 0,0 0-117 0 0,0 0-72 0 0,0 0-55 0 0,-2-5-22 0 0,-5-12-40 0 0,23 17 762 0 0,151 8 1092 0 0,-108-9-1793 0 0,307-32 535 0 0,-114 14-1065 0 0,-228 34-1022 0 0,-20-7-2355 0 0,-3 1-4425 0 0,-1-7-4849 0 0</inkml:trace>
  <inkml:trace contextRef="#ctx0" brushRef="#br0" timeOffset="8814.006">577 3340 312 0 0,'0'0'1383'0'0,"0"0"-77"0"0,0 0 246 0 0,0 0 303 0 0,0 0 131 0 0,0 0-84 0 0,0 0-227 0 0,0 0-236 0 0,0 0-207 0 0,0 0-192 0 0,0 0-152 0 0,6-11-106 0 0,19-30-70 0 0,-19 30-32 0 0,-6 11-20 0 0,0 0-9 0 0,0 0-23 0 0,0 0-17 0 0,0 0-39 0 0,0 0-56 0 0,0 0-53 0 0,0 0-80 0 0,5 209 3051 0 0,-3 116-2865 0 0,-18-118-279 0 0,14-164 184 0 0,2-42-460 0 0,0-1 7 0 0,0 0 2 0 0,0 0-2 0 0,0 0 10 0 0,0 0-15 0 0,0 0 5 0 0,0 0 3 0 0,0 0 0 0 0,0 0 1 0 0,0 0 5 0 0,0 0-6 0 0,0 0 0 0 0,0 0 20 0 0,0-19 468 0 0,0 16-508 0 0,1-8 1 0 0,-1 1 1 0 0,-1-1 0 0 0,1 0 0 0 0,-2 0-1 0 0,1 0 1 0 0,-1 1 0 0 0,-1-1 0 0 0,0 1-1 0 0,-1-1 1 0 0,-2-4-6 0 0,-4-2-10 0 0,-1 0 0 0 0,-1 0 1 0 0,-1 1-1 0 0,0 1 0 0 0,-1 0 0 0 0,-1 1 0 0 0,0 1 0 0 0,-1 0 0 0 0,0 1 0 0 0,-1 0 0 0 0,0 2 0 0 0,-5-3 10 0 0,-33-9-30 0 0,52 20-169 0 0,25 0 96 0 0,276-13 223 0 0,-80 31-120 0 0,-217-16 4 0 0,-1 1-1 0 0,1 0 1 0 0,-1 0-1 0 0,1 0 0 0 0,-1 0 1 0 0,1 0-1 0 0,-1 0 1 0 0,0-1-1 0 0,0 1 1 0 0,1 0-1 0 0,-1 0 0 0 0,0 0 1 0 0,0 0-1 0 0,0 0 1 0 0,0 0-1 0 0,0 0 0 0 0,0 0 1 0 0,0 0-1 0 0,0 0 1 0 0,-1 0-1 0 0,1 0 0 0 0,0 0 1 0 0,-1 0-1 0 0,1 0 1 0 0,0 0-1 0 0,-1-1 0 0 0,1 1 1 0 0,-1 0-1 0 0,0 0 1 0 0,1 0-1 0 0,-1-1 0 0 0,1 1 1 0 0,-1 0-1 0 0,0-1 1 0 0,0 1-1 0 0,1 0 0 0 0,-1-1 1 0 0,0 1-1 0 0,0-1 1 0 0,0 1-1 0 0,0-1 0 0 0,0 0 1 0 0,1 1-1 0 0,-1-1 1 0 0,0 0-1 0 0,0 0 1 0 0,0 0-1 0 0,0 1 0 0 0,0-1 1 0 0,0 0-1 0 0,0 0-3 0 0,-5 4 5 0 0,-159 109 48 0 0,54-42-225 0 0,131-69-1183 0 0,16-13-448 0 0,-13 1-4191 0 0,-8 3-6227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0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23 0 0 0,'0'0'769'0'0,"0"0"309"0"0,1-3 145 0 0,3-6 1629 0 0,-3 7 2052 0 0,0 4 3670 0 0,-1-1-7983 0 0,0-1-72 0 0,-98-11 1971 0 0,-179 29-1882 0 0,93 9 219 0 0,184-28-824 0 0,0 1 1 0 0,-1 0-1 0 0,1-1 1 0 0,-1 1-1 0 0,1 0 1 0 0,-1 0-1 0 0,1-1 1 0 0,0 1-1 0 0,-1 0 1 0 0,1 0-1 0 0,-1 0 1 0 0,1 0-1 0 0,-1 0 1 0 0,1 0-1 0 0,-1 0 1 0 0,1 0-1 0 0,-1 0 1 0 0,1 0-1 0 0,-1 0 1 0 0,1 0-1 0 0,-1 0 1 0 0,1 0-1 0 0,-1 0 1 0 0,1 0-1 0 0,-1 0 1 0 0,1 1-1 0 0,-1-1 1 0 0,1 0-1 0 0,-1 0 1 0 0,1 1-1 0 0,0-1 1 0 0,-1 0-1 0 0,1 1 1 0 0,0-1-1 0 0,-1 0 1 0 0,1 1-1 0 0,0-1 1 0 0,-1 0-1 0 0,1 1 1 0 0,0-1-1 0 0,-1 1 1 0 0,1-1-1 0 0,0 1 1 0 0,0-1-1 0 0,0 1 1 0 0,0-1-1 0 0,-1 1 1 0 0,1-1-1 0 0,0 1 1 0 0,0-1-1 0 0,0 1 1 0 0,0-1-1 0 0,0 1 1 0 0,0-1-1 0 0,0 1 1 0 0,0-1-1 0 0,0 1 1 0 0,1-1 0 0 0,-1 0-1 0 0,0 1 1 0 0,0-1-1 0 0,0 1 1 0 0,0-1-1 0 0,1 1 1 0 0,-1-1-1 0 0,0 1 1 0 0,0-1-1 0 0,1 0 1 0 0,-1 1-4 0 0,35 19-39 0 0,-30-17 85 0 0,15 5 29 0 0,1-1 0 0 0,0 0 0 0 0,1-2 0 0 0,-1 0 0 0 0,1-1 0 0 0,0-2 0 0 0,0 0 0 0 0,4-1-75 0 0,29 3 112 0 0,17 3-16 0 0,-42 0-36 0 0,-35 1 571 0 0,-67 43 30 0 0,-338 162-222 0 0,380-197-414 0 0,-50 42 233 0 0,79-56-257 0 0,0-1 1 0 0,0 1-1 0 0,0 0 0 0 0,1 0 1 0 0,-1 0-1 0 0,0 0 0 0 0,1 0 1 0 0,0 0-1 0 0,-1 0 0 0 0,1 0 1 0 0,0 0-1 0 0,0 0 0 0 0,0 1 1 0 0,0-1-1 0 0,1 0 0 0 0,-1 0 1 0 0,0 0-1 0 0,1 0 0 0 0,0 0 1 0 0,-1 0-1 0 0,1-1 0 0 0,0 1 1 0 0,0 0-1 0 0,0 0 0 0 0,0 0 1 0 0,0-1-1 0 0,0 1 0 0 0,1 0 1 0 0,-1-1-1 0 0,1 1 0 0 0,-1-1 1 0 0,1 0-1 0 0,-1 1 0 0 0,1-1 1 0 0,0 0-1 0 0,0 0 0 0 0,-1 0 1 0 0,1 0-1 0 0,0 0 0 0 0,0-1 1 0 0,0 1-1 0 0,0-1-1 0 0,28 6 100 0 0,0-1 0 0 0,0-2 0 0 0,1-1 1 0 0,-1-2-1 0 0,0 0 0 0 0,1-3 0 0 0,-1 0 0 0 0,0-2 0 0 0,7-3-100 0 0,60-10 246 0 0,32-11 78 0 0,-116 25-759 0 0,-15 5-2746 0 0,-3 5-3827 0 0,3-3-5044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93 4409 0 0,'0'0'3338'0'0,"0"0"-575"0"0,0 0-296 0 0,0 0-117 0 0,0 0-141 0 0,0 0-394 0 0,0 0-446 0 0,0 0-360 0 0,0 0-244 0 0,0 0-89 0 0,0 0-109 0 0,-10-2 332 0 0,-14 161 187 0 0,7 1 0 0 0,4 116-1086 0 0,13-273-40 0 0,0 1-1 0 0,0-1 0 0 0,-1 1 1 0 0,1 0-1 0 0,-1-1 0 0 0,0 1 1 0 0,0-1-1 0 0,0 1 0 0 0,-1-1 1 0 0,1 0-1 0 0,-1 0 0 0 0,1 1 1 0 0,-1-1-1 0 0,0 0 0 0 0,-1 0 1 0 0,1-1-1 0 0,0 1 0 0 0,-1 0 41 0 0,22-31-6558 0 0,-4 5-2691 0 0,-8 15-1020 0 0</inkml:trace>
  <inkml:trace contextRef="#ctx0" brushRef="#br0" timeOffset="307.467">0 27 5753 0 0,'0'0'3141'0'0,"0"0"-1178"0"0,0 0-587 0 0,0 0-137 0 0,0 0-3 0 0,0 0-55 0 0,0 0-158 0 0,0 0-98 0 0,0 0-70 0 0,0 0 1 0 0,0 0 30 0 0,0 0-137 0 0,0 0-93 0 0,20 4-46 0 0,66 16-55 0 0,24-15 773 0 0,136-42-724 0 0,-205 29-570 0 0,1 0-1029 0 0,-15 6-5476 0 0,-30 2-51 0 0,1 3-4460 0 0</inkml:trace>
  <inkml:trace contextRef="#ctx0" brushRef="#br0" timeOffset="550.4">48 380 9954 0 0,'0'0'1168'0'0,"0"0"-87"0"0,0 0 263 0 0,0 0 16 0 0,0 0-168 0 0,0 0-239 0 0,0 0-169 0 0,0 0-192 0 0,0 0-176 0 0,192-15-136 0 0,-159 12-152 0 0,-2-5-112 0 0,0 1-136 0 0,1 7-208 0 0,-1-4-432 0 0,-4 1-1361 0 0,-1 3-5896 0 0,-11 0 95 0 0</inkml:trace>
  <inkml:trace contextRef="#ctx0" brushRef="#br0" timeOffset="804.509">565 549 16363 0 0,'0'0'1113'0'0,"0"0"-290"0"0,0 0 83 0 0,0 0 212 0 0,0 0 82 0 0,0 0-116 0 0,0 0-306 0 0,0 0-263 0 0,0 0-170 0 0,0 0-122 0 0,0 0-42 0 0,0 0-54 0 0,0 0-40 0 0,-18 32-34 0 0,-57 98-16 0 0,39-67-27 0 0,18-33-181 0 0,5-9-3336 0 0,10-20-4879 0 0,3-1-2825 0 0</inkml:trace>
  <inkml:trace contextRef="#ctx0" brushRef="#br0" timeOffset="1012.708">308 468 11939 0 0,'0'0'2096'0'0,"0"0"-717"0"0,0 0-496 0 0,0 0-146 0 0,0 0 169 0 0,0 0 205 0 0,0 0 72 0 0,0 0-16 0 0,0 0-203 0 0,0 0-181 0 0,0 0-77 0 0,0 0-37 0 0,22 19-27 0 0,72 58-47 0 0,-29-25 371 0 0,-43-36-835 0 0,0 1 0 0 0,-2 1 0 0 0,0 1 0 0 0,-1 1 0 0 0,-1 1 1 0 0,-1 0-132 0 0,-1 19-1182 0 0,-15-39 54 0 0,-1-1-2056 0 0,1 0-4121 0 0,-1 0-4752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1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599 30 0 0 0,'0'0'842'0'0,"0"0"858"0"0,0 0 306 0 0,0 0 26 0 0,0 0-168 0 0,0 0-183 0 0,0 0-177 0 0,0 0-161 0 0,21-3-108 0 0,102-16 885 0 0,104 12 3556 0 0,-168 15-4918 0 0,-59-7-703 0 0,0 0 1 0 0,0 0-1 0 0,-1 0 0 0 0,1 0 1 0 0,0 0-1 0 0,0 0 0 0 0,-1 0 1 0 0,1 0-1 0 0,-1 1 0 0 0,1-2 1 0 0,-1 1-1 0 0,1 0 0 0 0,-1 0 1 0 0,1 0-1 0 0,-1 0 0 0 0,0 0 1 0 0,0 0-1 0 0,1-1 1 0 0,-1 1-1 0 0,0 0 0 0 0,0-1 1 0 0,0 1-1 0 0,0 0 0 0 0,0-1 1 0 0,0 1-1 0 0,0-1 0 0 0,0 0 1 0 0,0 1-1 0 0,0-1 0 0 0,0 0 1 0 0,0 1-1 0 0,0-1 0 0 0,0 0 1 0 0,0 0-1 0 0,0 0 0 0 0,-1 0 1 0 0,1 0-1 0 0,0 0 1 0 0,0-1-56 0 0,-1 2 59 0 0,-48 14 67 0 0,-2-2-1 0 0,0-2 1 0 0,0-3 0 0 0,-6-1-126 0 0,-115 20 186 0 0,123-16-171 0 0,-144 44 340 0 0,186-52-324 0 0,-1 1 1 0 0,1 0-1 0 0,0 1 1 0 0,1 0 0 0 0,-1 0-1 0 0,1 0 1 0 0,0 1 0 0 0,0 0-1 0 0,1 1 1 0 0,0-1 0 0 0,-3 5-32 0 0,8-9 9 0 0,0 1 0 0 0,1-1 1 0 0,-1 0-1 0 0,1 1 1 0 0,-1-1-1 0 0,1 1 1 0 0,0-1-1 0 0,0 1 0 0 0,0-1 1 0 0,0 0-1 0 0,0 1 1 0 0,1-1-1 0 0,-1 1 1 0 0,1-1-1 0 0,-1 0 0 0 0,1 1 1 0 0,0-1-1 0 0,0 0 1 0 0,0 0-1 0 0,0 0 0 0 0,1 0 1 0 0,-1 0-1 0 0,0 0 1 0 0,1 0-1 0 0,0 0 1 0 0,-1 0-1 0 0,1-1 0 0 0,0 1 1 0 0,0 0-1 0 0,0-1 1 0 0,1 1-10 0 0,113 28 707 0 0,230-7 46 0 0,-290-6-730 0 0,-55-17-18 0 0,-4 7 16 0 0,-1-1 1 0 0,0-1-1 0 0,0 1 1 0 0,-1-1-1 0 0,1 1 1 0 0,-1-1-1 0 0,0-1 0 0 0,-1 1 1 0 0,1-1-1 0 0,-1 0 1 0 0,0 0-1 0 0,0 0 1 0 0,0-1-1 0 0,0 0 1 0 0,-1 0-1 0 0,0-1 0 0 0,1 0-21 0 0,-16 9 53 0 0,-254 113 102 0 0,143-62-165 0 0,-80 46 108 0 0,211-107-98 0 0,0 0-1 0 0,1 0 1 0 0,-1-1-1 0 0,0 1 1 0 0,1 0-1 0 0,-1 0 1 0 0,1 1-1 0 0,0-1 1 0 0,-1 0-1 0 0,1 0 1 0 0,0 1-1 0 0,-1-1 1 0 0,1 1 0 0 0,0-1-1 0 0,0 1 1 0 0,0-1-1 0 0,0 1 1 0 0,1 0-1 0 0,-1-1 1 0 0,0 1-1 0 0,1 0 1 0 0,-1 0-1 0 0,1-1 1 0 0,0 1-1 0 0,-1 0 1 0 0,1 0-1 0 0,0 0 1 0 0,0 0-1 0 0,0 0 1 0 0,0-1 0 0 0,1 1-1 0 0,-1 0 1 0 0,0 0-1 0 0,1 0 1 0 0,-1-1-1 0 0,1 1 1 0 0,0 0-1 0 0,0 0 1 0 0,-1-1-1 0 0,1 1 1 0 0,0-1-1 0 0,0 1 1 0 0,1-1-1 0 0,-1 1 1 0 0,0-1-1 0 0,0 0 1 0 0,1 1-1 0 0,-1-1 1 0 0,31 6 100 0 0,0-1 0 0 0,0-1 0 0 0,1-2 0 0 0,-1-2-1 0 0,1 0 1 0 0,-1-2 0 0 0,0-2 0 0 0,1-1-1 0 0,-1-1 1 0 0,27-9-100 0 0,22 0 84 0 0,115-15 195 0 0,-193 28-363 0 0,16-1 267 0 0,-21 0-1393 0 0,-3 1-602 0 0,1-1-1093 0 0,0 2-3775 0 0,4 0-5607 0 0</inkml:trace>
  <inkml:trace contextRef="#ctx0" brushRef="#br0" timeOffset="353.097">1372 178 16011 0 0,'0'0'1483'0'0,"0"0"-526"0"0,0 0-320 0 0,0 0 86 0 0,0 0 164 0 0,0 0 70 0 0,0 0-66 0 0,0 0-141 0 0,0 0-129 0 0,0 0-78 0 0,0 0-18 0 0,0 0-119 0 0,0 0-86 0 0,-3 22-25 0 0,-21 143 329 0 0,-23 75-203 0 0,41-197-527 0 0,6-35 69 0 0,0-1 0 0 0,-1 0 0 0 0,0 1 0 0 0,0-1 0 0 0,0 0 0 0 0,-1 0 0 0 0,-1 0 0 0 0,1 0 0 0 0,-1 0 0 0 0,0 0 1 0 0,0-1-1 0 0,-2 1 37 0 0,-17 5-4497 0 0,7-23-6876 0 0,14 7 877 0 0</inkml:trace>
  <inkml:trace contextRef="#ctx0" brushRef="#br0" timeOffset="627.129">1229 178 8338 0 0,'0'0'1959'0'0,"0"0"-650"0"0,0 0-398 0 0,0 0 30 0 0,0 0 137 0 0,0 0 135 0 0,0 0-25 0 0,0 0-140 0 0,0 0-154 0 0,0 0-126 0 0,0 0-79 0 0,35-3-33 0 0,114-7-23 0 0,-33 3 589 0 0,28-1 121 0 0,-48 6-3754 0 0,-115 6-1539 0 0,7 0-2095 0 0,3-1-5043 0 0</inkml:trace>
  <inkml:trace contextRef="#ctx0" brushRef="#br0" timeOffset="875.664">1225 457 5329 0 0,'0'0'3964'0'0,"0"0"-1828"0"0,0 0-596 0 0,0 0 91 0 0,0 0 76 0 0,0 0-65 0 0,0 0-226 0 0,0 0-197 0 0,0 0-177 0 0,0 0-190 0 0,0 0-152 0 0,0 0-150 0 0,32 2-129 0 0,101 4-102 0 0,-32-17 173 0 0,-72 9-713 0 0,20-2 195 0 0,-16 2-6022 0 0,-31 2-4967 0 0</inkml:trace>
  <inkml:trace contextRef="#ctx0" brushRef="#br0" timeOffset="1512.361">1621 634 9754 0 0,'0'0'1927'0'0,"0"0"-655"0"0,0 0-163 0 0,0 0 146 0 0,0 0 90 0 0,0 0-90 0 0,0 0-287 0 0,0 0-315 0 0,0 0-248 0 0,0 0-134 0 0,0 0-58 0 0,0 0-44 0 0,0 0-11 0 0,-6 17-18 0 0,-14 51-32 0 0,21-70-66 0 0,0 0 1 0 0,1 1-1 0 0,-1-1 0 0 0,1 1 1 0 0,0 0-1 0 0,-1-1 0 0 0,1 1 1 0 0,0 0-1 0 0,0 0 1 0 0,0 0-1 0 0,0 0 0 0 0,0 0 1 0 0,0 0-1 0 0,0 1 0 0 0,0-1 1 0 0,0 1-1 0 0,0-1 1 0 0,0 1-1 0 0,0 0 0 0 0,1 0 1 0 0,-1 0-1 0 0,0 0 0 0 0,0 0 1 0 0,0 0-1 0 0,0 1 0 0 0,1-1 1 0 0,-1 1-1 0 0,0-1 1 0 0,0 1-1 0 0,0 0 0 0 0,0 0 1 0 0,0 0-1 0 0,-1 0 0 0 0,1 0 1 0 0,0 0-1 0 0,0 1 1 0 0,-1-1-1 0 0,1 1 0 0 0,0-1 1 0 0,-1 1-1 0 0,0-1 0 0 0,1 1 1 0 0,-1 0-1 0 0,0 0 1 0 0,0 0-1 0 0,0 0 0 0 0,0 0 1 0 0,0 0-1 0 0,0 0 0 0 0,-1 0 1 0 0,1 0-1 0 0,-1 0 1 0 0,1 0-1 0 0,-1 0 0 0 0,0 0 1 0 0,0 0-1 0 0,0 1 0 0 0,0-1 1 0 0,0 0-1 0 0,0 0 0 0 0,-1 0 1 0 0,1 0-1 0 0,-1 0 1 0 0,1 1-1 0 0,-1-1 0 0 0,0 0 1 0 0,0 0-1 0 0,0-1 0 0 0,0 1 1 0 0,-1 2-43 0 0,163-137 991 0 0,-115 93-849 0 0,-45 40-141 0 0,-1 0 0 0 0,1 0 0 0 0,0 1 0 0 0,-1-1 0 0 0,1 0-1 0 0,0 0 1 0 0,-1 0 0 0 0,1 0 0 0 0,0 1 0 0 0,-1-1 0 0 0,1 0-1 0 0,-1 1 1 0 0,1-1 0 0 0,-1 0 0 0 0,1 1 0 0 0,-1-1 0 0 0,1 1-1 0 0,-1-1 1 0 0,1 1 0 0 0,-1-1 0 0 0,1 1 0 0 0,-1-1 0 0 0,0 1-1 0 0,1-1 1 0 0,-1 1 0 0 0,0 0 0 0 0,1-1 0 0 0,-1 1 0 0 0,0 0-1 0 0,0-1 1 0 0,0 1 0 0 0,0-1 0 0 0,0 1 0 0 0,1 0 0 0 0,-1-1 0 0 0,0 1-1 0 0,0 0 1 0 0,-1-1 0 0 0,1 1 0 0 0,0 0 0 0 0,0-1 0 0 0,0 1-1 0 0,0 0 1 0 0,-1-1 0 0 0,1 1 0 0 0,0 0 0 0 0,0-1 0 0 0,-1 1-1 0 0,1-1 1 0 0,-1 1 0 0 0,1-1 0 0 0,0 1 0 0 0,-1 0-1 0 0,1 5 43 0 0,19 317 133 0 0,-19-308-180 0 0,1-4 2 0 0,1-1 0 0 0,-1 0-1 0 0,-1 0 1 0 0,0 1 0 0 0,0-1 0 0 0,-1 0 0 0 0,0 1 0 0 0,-1-1 0 0 0,0 0 0 0 0,-1 0 0 0 0,0 0 0 0 0,0 0 0 0 0,-1-1 0 0 0,0 1 0 0 0,-1-1 0 0 0,0 0 0 0 0,-1 0 0 0 0,1-1 0 0 0,-2 1 0 0 0,1-2 0 0 0,-1 1-1 0 0,-1 0 1 0 0,-6 4 2 0 0,-60 4-56 0 0,71-19 62 0 0,1 1 0 0 0,-1-1-1 0 0,1 0 1 0 0,0 1-1 0 0,0-1 1 0 0,0 0-1 0 0,0 0 1 0 0,0 0-1 0 0,1-1 1 0 0,-1 1 0 0 0,1 0-1 0 0,0-1 1 0 0,0 1-1 0 0,0 0 1 0 0,0-1-1 0 0,1 0 1 0 0,0 1-1 0 0,-1-1 1 0 0,1 1 0 0 0,0-1-1 0 0,1 1 1 0 0,-1-1-1 0 0,1-2-5 0 0,-1 2 0 0 0,1-19-36 0 0,0 1 0 0 0,1 0 0 0 0,2 0 0 0 0,0 0 0 0 0,1 0 0 0 0,2 0-1 0 0,0 1 1 0 0,6-12 36 0 0,32-48-7752 0 0,-38 72-3703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4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146 567 2184 0 0,'0'0'2464'0'0,"0"0"90"0"0,0 0 10 0 0,0 0-85 0 0,0 0-236 0 0,0 0-416 0 0,0 0-456 0 0,0 0-365 0 0,0 0-250 0 0,0 0-158 0 0,0 0-65 0 0,0 0-53 0 0,0 0-50 0 0,-1 11 3725 0 0,2-11-3995 0 0,20 4 1131 0 0,208 10 300 0 0,-179-21-1233 0 0,-52 6-2192 0 0,-5-1-2615 0 0,0 2-3945 0 0,3 3-3669 0 0</inkml:trace>
  <inkml:trace contextRef="#ctx0" brushRef="#br0" timeOffset="245.83">76 821 15043 0 0,'0'0'1605'0'0,"0"0"-661"0"0,0 0-268 0 0,0 0 140 0 0,0 0 266 0 0,0 0 198 0 0,0 0-48 0 0,0 0-164 0 0,0 0-171 0 0,0 0-193 0 0,0 0-160 0 0,0 0-119 0 0,0 0-99 0 0,33 2-80 0 0,104 8-72 0 0,-65-14 4 0 0,-30-1 118 0 0,-5 0-1860 0 0,-13 3-7575 0 0,-19 2-3469 0 0</inkml:trace>
  <inkml:trace contextRef="#ctx0" brushRef="#br0" timeOffset="1607.752">606 1138 0 0 0,'0'0'1108'0'0,"0"0"651"0"0,0 0 399 0 0,0 0 88 0 0,0 0-174 0 0,0 0-286 0 0,0 0-280 0 0,0 0-199 0 0,0 0-126 0 0,0 0-53 0 0,5 2 5526 0 0,14-75-5040 0 0,-3 28-1354 0 0,2 0 1 0 0,2 1 0 0 0,2 2-1 0 0,2 0 1 0 0,1 1 0 0 0,2 1 0 0 0,2 2-1 0 0,22-21-260 0 0,138-125 223 0 0,-188 184-226 0 0,-1-1 1 0 0,1 1-1 0 0,0-1 0 0 0,0 1 1 0 0,0 0-1 0 0,0-1 0 0 0,0 1 1 0 0,0 0-1 0 0,0 0 0 0 0,-1-1 1 0 0,1 1-1 0 0,0 0 0 0 0,0 0 1 0 0,0 0-1 0 0,0 0 0 0 0,0 0 1 0 0,0 0-1 0 0,0 1 0 0 0,0-1 1 0 0,0 0-1 0 0,0 0 0 0 0,0 1 1 0 0,-1-1-1 0 0,1 1 0 0 0,0-1 1 0 0,0 0-1 0 0,0 1 0 0 0,-1 0 1 0 0,1-1-1 0 0,0 1 0 0 0,0-1 1 0 0,-1 1-1 0 0,1 0 0 0 0,0-1 1 0 0,-1 1-1 0 0,1 0 0 0 0,-1 0 1 0 0,1 0-1 0 0,-1-1 0 0 0,0 1 1 0 0,1 0-1 0 0,-1 0 0 0 0,0 0 1 0 0,1 0-1 0 0,-1 0 0 0 0,0 0 1 0 0,0 0-1 0 0,0 0 0 0 0,0 0 1 0 0,0 0-1 0 0,0 0 0 0 0,0-1 1 0 0,0 1-1 0 0,0 1 3 0 0,7 59 185 0 0,-7 163 158 0 0,0-219-345 0 0,0 1-1 0 0,0-1 1 0 0,1 0 0 0 0,-1 0-1 0 0,1 0 1 0 0,0 0-1 0 0,1 0 1 0 0,-1 0 0 0 0,1 0-1 0 0,0-1 1 0 0,0 1-1 0 0,1 0 1 0 0,-1-1 0 0 0,1 0-1 0 0,0 1 1 0 0,0-1-1 0 0,0 0 1 0 0,1-1 0 0 0,0 1-1 0 0,2 2 3 0 0,-1-6 6 0 0,-1 0 1 0 0,1-1-1 0 0,-1 1 0 0 0,1-1 0 0 0,-1 0 1 0 0,1 0-1 0 0,-1-1 0 0 0,0 1 0 0 0,0-1 1 0 0,0 0-1 0 0,0 0 0 0 0,0 0 1 0 0,0-1-1 0 0,0 1 0 0 0,-1-1 0 0 0,1 0 1 0 0,-1 0-1 0 0,0-1 0 0 0,0 1 0 0 0,0 0 1 0 0,1-3-7 0 0,11-7 17 0 0,311-299-7 0 0,-280 275-22 0 0,-44 62-140 0 0,-42 126 317 0 0,29-113-319 0 0,3 1 0 0 0,1 0 0 0 0,1 0 1 0 0,3 0-1 0 0,1 10 154 0 0,16-36-3389 0 0,0-12-6089 0 0,-11-1-2105 0 0</inkml:trace>
  <inkml:trace contextRef="#ctx0" brushRef="#br0" timeOffset="2052.985">2213 633 9282 0 0,'0'0'3875'0'0,"0"0"-1945"0"0,0 0-727 0 0,0 0 1 0 0,0 0 47 0 0,0 0-56 0 0,0 0-143 0 0,0 0-201 0 0,0 0-193 0 0,0 0-143 0 0,0 0-86 0 0,-35 9-54 0 0,-110 31-41 0 0,56 4 357 0 0,78-38-636 0 0,1 1-1 0 0,0 0 0 0 0,1 0 1 0 0,-1 1-1 0 0,1 0 0 0 0,1 1 1 0 0,-1 0-1 0 0,2 0 0 0 0,-1 1 1 0 0,1 0-1 0 0,1 0 0 0 0,0 0 1 0 0,0 1-1 0 0,1 0 0 0 0,0 0 1 0 0,1 1-1 0 0,0 0 1 0 0,1-1-1 0 0,1 1 0 0 0,0 0 1 0 0,0 0-1 0 0,1 0 0 0 0,0 1 1 0 0,2 1-55 0 0,0-10 16 0 0,1-1 1 0 0,0 1 0 0 0,0-1 0 0 0,0 1 0 0 0,0-1 0 0 0,1 0 0 0 0,-1 0-1 0 0,1 0 1 0 0,0-1 0 0 0,0 1 0 0 0,0-1 0 0 0,0 1 0 0 0,0-1 0 0 0,1 0-1 0 0,-1 0 1 0 0,1 0 0 0 0,-1-1 0 0 0,1 1 0 0 0,-1-1 0 0 0,1 0 0 0 0,0 0-1 0 0,0 0 1 0 0,0-1 0 0 0,0 1 0 0 0,0-1 0 0 0,0 0 0 0 0,-1 0 0 0 0,1 0-1 0 0,0-1 1 0 0,0 1 0 0 0,0-1 0 0 0,0 0 0 0 0,0 0 0 0 0,-1 0 0 0 0,1-1 0 0 0,0 1-1 0 0,-1-1 1 0 0,1 0 0 0 0,2-2-17 0 0,27-15 107 0 0,-1-1 0 0 0,0-2-1 0 0,-2-2 1 0 0,0 0 0 0 0,-2-2-1 0 0,-1-1 1 0 0,19-25-107 0 0,118-104 93 0 0,-154 148-53 0 0,-10 8-43 0 0,0 0 0 0 0,0 1 0 0 0,0-1 0 0 0,0 1 0 0 0,0-1 0 0 0,0 0 0 0 0,0 1 0 0 0,0-1 0 0 0,0 0 0 0 0,0 1 0 0 0,1-1 0 0 0,-1 0 0 0 0,0 1 0 0 0,0-1 0 0 0,0 0 0 0 0,0 1 0 0 0,1-1 0 0 0,-1 0 0 0 0,0 0 0 0 0,0 1 0 0 0,0-1 0 0 0,1 0 0 0 0,-1 0 0 0 0,0 1 0 0 0,1-1 0 0 0,-1 0 0 0 0,0 0 0 0 0,1 0 0 0 0,-1 1 0 0 0,0-1 0 0 0,1 0 0 0 0,-1 0 0 0 0,0 0 0 0 0,1 0 0 0 0,-1 0 0 0 0,0 0 0 0 0,1 0 0 0 0,-1 0 0 0 0,0 0 0 0 0,1 0 0 0 0,-1 0 0 0 0,0 0 0 0 0,1 0 0 0 0,-1 0 0 0 0,1 0 0 0 0,-1 0 0 0 0,0 0 0 0 0,1 0 0 0 0,-1 0 0 0 0,0-1 3 0 0,-27 180 2 0 0,43-107-702 0 0,26-44-2786 0 0,-41-27 3277 0 0,15 4-3387 0 0,-6-4-2967 0 0,-3-1-5390 0 0</inkml:trace>
  <inkml:trace contextRef="#ctx0" brushRef="#br0" timeOffset="2308.978">2891 862 15987 0 0,'0'0'2422'0'0,"0"0"-883"0"0,0 0-364 0 0,0 0-28 0 0,0 0-65 0 0,0 0-98 0 0,0 0-171 0 0,0 0-214 0 0,0 0-167 0 0,-29 32-145 0 0,-88 102-112 0 0,53-36 13 0 0,18-16-1183 0 0,34-78-2601 0 0,4-8-7043 0 0,6 0 655 0 0</inkml:trace>
  <inkml:trace contextRef="#ctx0" brushRef="#br0" timeOffset="2549.499">2618 847 7722 0 0,'0'0'3475'0'0,"0"0"-780"0"0,0 0-588 0 0,0 0-406 0 0,0 0-306 0 0,0 0-280 0 0,0 0-263 0 0,0 0-107 0 0,0 0-7 0 0,0 0-7 0 0,0 0 6 0 0,0 0-82 0 0,11 6-116 0 0,35 22-29 0 0,-1 30 733 0 0,-7 1-733 0 0,54 65-401 0 0,-71-110-1047 0 0,-16-13-2664 0 0,0 0-3419 0 0,-5-1-5028 0 0</inkml:trace>
  <inkml:trace contextRef="#ctx0" brushRef="#br0" timeOffset="3988.12">1352 1819 3169 0 0,'0'0'1852'0'0,"0"0"-280"0"0,0 0-77 0 0,0 0 98 0 0,0 0 67 0 0,0 0-66 0 0,0 0-161 0 0,0 0-190 0 0,0 0-134 0 0,0 0-52 0 0,23-36-51 0 0,77-116-42 0 0,-15 41 775 0 0,196-209 1423 0 0,-170 179-2694 0 0,-6-4 0 0 0,76-142-468 0 0,-30 10 69 0 0,-101 177 98 0 0,-48 96-52 0 0,-2 5-122 0 0,0-1 35 0 0,0 0 4 0 0,0 0-2 0 0,0 0 12 0 0,-14 9 230 0 0,5 1-210 0 0,-1 0 1 0 0,0-1-1 0 0,-1 0 0 0 0,0-1 0 0 0,0 0 0 0 0,0-1 0 0 0,-1 0 0 0 0,0-1 1 0 0,-1 0-1 0 0,-4 1-62 0 0,-167 51 281 0 0,147-50 5 0 0,37-8-233 0 0,0 0-10 0 0,0 0-21 0 0,0 0-6 0 0,0 0-20 0 0,0 0 14 0 0,0 0-5 0 0,23 0-138 0 0,99 33 253 0 0,-83-18-100 0 0,188 88 26 0 0,-102-59-75 0 0,-150-81 925 0 0,5 17-885 0 0,-2 0 1 0 0,-1 2-1 0 0,0 0 0 0 0,-1 2 1 0 0,-1 1-1 0 0,-1 1 0 0 0,-8-4-11 0 0,4 2 24 0 0,8 4-25 0 0,2-1 0 0 0,0 0 0 0 0,1-2 0 0 0,0 0 0 0 0,1-2 0 0 0,-14-15 1 0 0,29 28 176 0 0,3 4-221 0 0,1 0-1 0 0,-1 0 1 0 0,1 0-1 0 0,-1 0 0 0 0,0 0 1 0 0,1 0-1 0 0,-1 0 1 0 0,1 0-1 0 0,-1-1 1 0 0,0 1-1 0 0,1 0 1 0 0,-1 0-1 0 0,1 0 0 0 0,-1-1 1 0 0,0 1-1 0 0,1 0 1 0 0,-1-1-1 0 0,0 1 1 0 0,0 0-1 0 0,1-1 0 0 0,-1 1 1 0 0,0 0-1 0 0,0-1 1 0 0,1 1-1 0 0,-1 0 1 0 0,0-1-1 0 0,0 1 1 0 0,0-1-1 0 0,0 1 0 0 0,1-1 1 0 0,-1 1-1 0 0,0 0 1 0 0,0-1-1 0 0,0 1 1 0 0,0-1-1 0 0,0 1 1 0 0,0-1-1 0 0,0 1 0 0 0,0 0 1 0 0,0-1-1 0 0,-1 1 1 0 0,1-1-1 0 0,0 1 1 0 0,0 0-1 0 0,0-1 0 0 0,0 1 1 0 0,-1-1-1 0 0,1 1 1 0 0,0 0-1 0 0,0-1 1 0 0,-1 1-1 0 0,1 0 1 0 0,0-1-1 0 0,0 1 0 0 0,-1 0 1 0 0,1-1-1 0 0,0 1 1 0 0,-1 0-1 0 0,1 0 1 0 0,-1-1 45 0 0,20 1-2169 0 0,-6 0-2751 0 0,2 0-7180 0 0</inkml:trace>
  <inkml:trace contextRef="#ctx0" brushRef="#br0" timeOffset="4358.646">3008 11 15803 0 0,'0'0'754'0'0,"0"0"-209"0"0,0 0 31 0 0,0 0 210 0 0,0 0 167 0 0,0 0 72 0 0,0 0-60 0 0,0 0-159 0 0,0 0-182 0 0,-31-2-152 0 0,-97-5-139 0 0,126 6-318 0 0,-1 1 0 0 0,0 0 0 0 0,0 0 0 0 0,0 0-1 0 0,0 0 1 0 0,0 0 0 0 0,1 0 0 0 0,-1 1 0 0 0,0 0 0 0 0,0-1-1 0 0,0 1 1 0 0,1 0 0 0 0,-1 0 0 0 0,0 1 0 0 0,1-1-1 0 0,-1 0 1 0 0,1 1 0 0 0,0 0 0 0 0,-1-1 0 0 0,1 1-1 0 0,0 0 1 0 0,0 0 0 0 0,-2 3-15 0 0,-3 3 69 0 0,-1 0-29 0 0,0 1 1 0 0,0 0 0 0 0,1 1-1 0 0,0 0 1 0 0,0 0-1 0 0,1 0 1 0 0,1 1 0 0 0,0-1-1 0 0,0 2 1 0 0,1-1 0 0 0,0 0-1 0 0,1 1 1 0 0,1-1-1 0 0,0 1 1 0 0,0 0 0 0 0,1 0-1 0 0,1 0 1 0 0,0 0 0 0 0,0 0-1 0 0,1 0 1 0 0,1 0-1 0 0,2 9-40 0 0,1-9 62 0 0,0 1 0 0 0,1-1-1 0 0,1 0 1 0 0,0-1 0 0 0,1 1 0 0 0,0-1-1 0 0,0-1 1 0 0,1 1 0 0 0,1-2-1 0 0,0 1 1 0 0,0-1 0 0 0,1-1 0 0 0,0 0-1 0 0,0 0 1 0 0,1-1 0 0 0,0-1-1 0 0,0 0 1 0 0,1 0 0 0 0,-1-1 0 0 0,1-1-1 0 0,0 0 1 0 0,1-1 0 0 0,-1-1-1 0 0,1 0 1 0 0,-1 0 0 0 0,1-1 0 0 0,-1-1-1 0 0,1 0 1 0 0,11-3-62 0 0,-11 1 113 0 0,1 0-1 0 0,-1-2 1 0 0,1 0-1 0 0,-1 0 1 0 0,0-2-1 0 0,-1 1 1 0 0,1-2-1 0 0,-1 0 1 0 0,-1 0-1 0 0,1-2 1 0 0,-1 1-1 0 0,0-1 1 0 0,-1-1-1 0 0,0 0 1 0 0,-1-1-1 0 0,0 0 1 0 0,-1 0-1 0 0,0-1 1 0 0,6-11-113 0 0,-11 17-10 0 0,0-1-1 0 0,-1 0 1 0 0,1 0 0 0 0,-2 0-1 0 0,1-1 1 0 0,-1 1 0 0 0,0-1-1 0 0,0 1 1 0 0,-1-1 0 0 0,0 0-1 0 0,0 1 1 0 0,-1-1 0 0 0,0 0 0 0 0,-1 0-1 0 0,1 0 1 0 0,-1 1 0 0 0,-1-1-1 0 0,0 0 1 0 0,0 1 0 0 0,0-1-1 0 0,-1 1 1 0 0,0 0 0 0 0,0 0-1 0 0,-1 0 1 0 0,0 0 0 0 0,0 1 0 0 0,-1 0-1 0 0,0-1 1 0 0,0 1 0 0 0,0 1-1 0 0,-1-1 1 0 0,1 1 0 0 0,-1 0-1 0 0,-1 0 1 0 0,1 1 0 0 0,-1 0-1 0 0,-1 0 11 0 0,-7-3-465 0 0,0 0 0 0 0,0 1-1 0 0,-1 1 1 0 0,0 1-1 0 0,0 0 1 0 0,0 1-1 0 0,0 1 1 0 0,-12 0 465 0 0,-77 0-9438 0 0,82 2 5290 0 0,-8 0-7034 0 0</inkml:trace>
  <inkml:trace contextRef="#ctx0" brushRef="#br0" timeOffset="4608.242">2344 236 13579 0 0,'0'0'1480'0'0,"0"0"-194"0"0,0 0 71 0 0,0 0 73 0 0,0 0 5 0 0,0 0-35 0 0,0 0-81 0 0,0 0-133 0 0,31-5-167 0 0,100-12-154 0 0,127-14 3684 0 0,150 7-4549 0 0,144 1 138 0 0,-440 5-2073 0 0,-108 13 485 0 0,-3 2-5624 0 0,0 3-5452 0 0</inkml:trace>
  <inkml:trace contextRef="#ctx0" brushRef="#br0" timeOffset="14047.512">0 2209 13347 0 0,'0'0'1848'0'0,"0"0"-674"0"0,0 0-295 0 0,0 0-36 0 0,0 0-50 0 0,0 0 41 0 0,0 0-21 0 0,0 0-39 0 0,0 0-4 0 0,0 0-51 0 0,0 0-99 0 0,0 0-76 0 0,0 0-19 0 0,24 2-47 0 0,149 7 692 0 0,70-50-70 0 0,-197 34-1292 0 0,-46 7 57 0 0,0 0-54 0 0,0 0-138 0 0,-19 8-3191 0 0,-5 4-2951 0 0,16-8 681 0 0,-1 2-4825 0 0</inkml:trace>
  <inkml:trace contextRef="#ctx0" brushRef="#br0" timeOffset="14295.018">13 2456 9362 0 0,'0'0'2346'0'0,"0"0"-662"0"0,0 0-238 0 0,0 0 79 0 0,0 0 6 0 0,0 0-105 0 0,0 0-127 0 0,0 0-144 0 0,0 0-136 0 0,0 0-127 0 0,0 0-132 0 0,0 0-110 0 0,0 0-126 0 0,34 6-105 0 0,107 17-70 0 0,-59-26 31 0 0,-65-1-287 0 0,134-29 279 0 0,-148 32-932 0 0,22-7 1287 0 0,-18 3-2962 0 0,-5 0-3333 0 0,-2 2-6546 0 0</inkml:trace>
  <inkml:trace contextRef="#ctx0" brushRef="#br0" timeOffset="17513.529">777 2750 3265 0 0,'0'0'2387'0'0,"0"0"-289"0"0,0 0-95 0 0,0 0 61 0 0,0 0-98 0 0,0 0-268 0 0,0 0-278 0 0,0 0-304 0 0,0 0-252 0 0,0 0-170 0 0,0 0-127 0 0,-3-6-82 0 0,1-1-253 0 0,0 0 0 0 0,0 0 1 0 0,0 0-1 0 0,1 0 0 0 0,0-1 0 0 0,0 1 0 0 0,1 0 0 0 0,-1 0 1 0 0,2 0-1 0 0,-1-1 0 0 0,1 1 0 0 0,1-4-232 0 0,5-14 256 0 0,1 0 1 0 0,0 1-1 0 0,2 0 0 0 0,1 0 1 0 0,1 1-1 0 0,1 1 0 0 0,1 0 1 0 0,1 1-1 0 0,1 0 0 0 0,16-16-256 0 0,198-169 300 0 0,-151 154-236 0 0,-79 53-64 0 0,1-1-1 0 0,0 0 0 0 0,0 0 0 0 0,0 1 1 0 0,0-1-1 0 0,0 1 0 0 0,0-1 1 0 0,-1 1-1 0 0,1-1 0 0 0,0 1 1 0 0,0-1-1 0 0,-1 1 0 0 0,1 0 0 0 0,0-1 1 0 0,-1 1-1 0 0,1 0 0 0 0,-1 0 1 0 0,1-1-1 0 0,-1 1 0 0 0,1 0 1 0 0,-1 0-1 0 0,1 0 0 0 0,-1 0 0 0 0,0 0 1 0 0,0-1-1 0 0,1 1 0 0 0,-1 0 1 0 0,0 0-1 0 0,0 0 0 0 0,0 0 0 0 0,0 0 1 0 0,0 0-1 0 0,0 0 0 0 0,0 0 1 0 0,0 0-1 0 0,-1 0 0 0 0,1 0 1 0 0,0 0-1 0 0,0-1 0 0 0,-1 1 0 0 0,1 0 1 0 0,-1 0-1 0 0,1 0 0 0 0,-1 0 1 0 0,1-1-1 0 0,-1 1 0 0 0,0 0 1 0 0,1 7 31 0 0,0 10-18 0 0,16 159 164 0 0,34 10-118 0 0,-50-186-58 0 0,1-1 1 0 0,-1 1-1 0 0,0 0 1 0 0,1-1-1 0 0,-1 1 1 0 0,1-1-1 0 0,-1 1 1 0 0,1-1-1 0 0,-1 1 1 0 0,1-1-1 0 0,-1 1 0 0 0,1-1 1 0 0,0 0-1 0 0,-1 1 1 0 0,1-1-1 0 0,-1 0 1 0 0,1 1-1 0 0,0-1 1 0 0,-1 0-1 0 0,1 0 1 0 0,0 0-1 0 0,0 0 0 0 0,-1 0 1 0 0,1 0-1 0 0,0 0 1 0 0,-1 0-1 0 0,1 0 1 0 0,0 0-1 0 0,0 0 1 0 0,-1 0-1 0 0,1 0 1 0 0,0 0-1 0 0,-1-1 0 0 0,1 1 1 0 0,0 0-1 0 0,-1 0 1 0 0,1-1-1 0 0,-1 1 1 0 0,1-1-1 0 0,0 1 1 0 0,-1 0-1 0 0,1-1 1 0 0,-1 1-1 0 0,1-1 0 0 0,-1 1 1 0 0,1-1-1 0 0,-1 0 1 0 0,0 1-1 0 0,1-1 1 0 0,-1 1-1 0 0,0-1 1 0 0,1 0-1 0 0,-1 1 1 0 0,0-1-1 0 0,0 0 0 0 0,1 1 1 0 0,-1-1-1 0 0,0 0 1 0 0,0 0-1 0 0,0 1 1 0 0,0-1-1 0 0,0 0-1 0 0,7-9 62 0 0,92-116 7 0 0,-51 62-25 0 0,3 2-1 0 0,2 3 1 0 0,34-27-44 0 0,26-8 36 0 0,-112 93-38 0 0,-1 0 1 0 0,1 1-1 0 0,0-1 0 0 0,0 0 0 0 0,-1 0 0 0 0,1 1 1 0 0,0-1-1 0 0,0 1 0 0 0,0-1 0 0 0,0 1 0 0 0,0-1 1 0 0,0 1-1 0 0,0 0 0 0 0,0-1 0 0 0,0 1 0 0 0,0 0 1 0 0,0 0-1 0 0,0 0 0 0 0,0 0 0 0 0,0 0 0 0 0,0 0 1 0 0,0 0-1 0 0,0 0 0 0 0,1 0 0 0 0,-1 0 0 0 0,0 1 1 0 0,0-1-1 0 0,0 0 0 0 0,0 1 0 0 0,0-1 0 0 0,0 1 1 0 0,-1-1-1 0 0,1 1 0 0 0,0-1 0 0 0,0 1 0 0 0,0 0 1 0 0,0-1-1 0 0,-1 1 0 0 0,1 0 0 0 0,0 0 1 0 0,-1-1-1 0 0,1 1 0 0 0,0 0 0 0 0,-1 0 0 0 0,1 0 1 0 0,-1 0-1 0 0,1 0 0 0 0,-1 0 0 0 0,0 0 2 0 0,9 58 73 0 0,-9-51-38 0 0,2 25 22 0 0,-2 0 0 0 0,-1 0 1 0 0,-1-1-1 0 0,-2 1 0 0 0,-1-1 0 0 0,-2 1 0 0 0,-2 0-57 0 0,-17 95-2516 0 0,28-121-4599 0 0,0-6-4680 0 0</inkml:trace>
  <inkml:trace contextRef="#ctx0" brushRef="#br0" timeOffset="17979.663">2605 2036 10530 0 0,'0'0'2834'0'0,"0"0"-1189"0"0,0 0-431 0 0,0 0 72 0 0,0 0 20 0 0,0 0-91 0 0,0 0-211 0 0,0 0-241 0 0,0 0-181 0 0,0 0-84 0 0,0 0-85 0 0,-34 10-61 0 0,-107 35-28 0 0,41 2 301 0 0,79-32-485 0 0,-2 1-54 0 0,1 0 0 0 0,0 2 0 0 0,2 0 0 0 0,0 1 0 0 0,1 1 0 0 0,1 1 0 0 0,1 1 0 0 0,-11 17-86 0 0,24-32 2 0 0,1-1-1 0 0,-1 1 1 0 0,1-1 0 0 0,0 1 0 0 0,1 0-1 0 0,0 0 1 0 0,0 0 0 0 0,0 1 0 0 0,1-1-1 0 0,0 0 1 0 0,0 1 0 0 0,1-1 0 0 0,0 0-1 0 0,0 1 1 0 0,1-1 0 0 0,0 2-2 0 0,3-5 34 0 0,0-1 1 0 0,-1 1 0 0 0,1-1-1 0 0,1 0 1 0 0,-1 0-1 0 0,0 0 1 0 0,1-1-1 0 0,-1 0 1 0 0,1 1 0 0 0,0-2-1 0 0,0 1 1 0 0,0 0-1 0 0,0-1 1 0 0,0 0 0 0 0,0 0-1 0 0,0-1 1 0 0,0 1-1 0 0,0-1 1 0 0,1 0-1 0 0,-1 0 1 0 0,0-1 0 0 0,0 0-1 0 0,0 0 1 0 0,0 0-1 0 0,0 0 1 0 0,0-1 0 0 0,0 0-1 0 0,0 0 1 0 0,-1 0-1 0 0,5-3-34 0 0,37-18 251 0 0,0-3 0 0 0,-2-2-1 0 0,-1-1 1 0 0,24-23-251 0 0,133-135 338 0 0,-200 187-342 0 0,0 0 0 0 0,0 1 0 0 0,0-1 0 0 0,1 0 0 0 0,-1 1 0 0 0,0-1 0 0 0,0 0 0 0 0,0 1 0 0 0,0-1 1 0 0,0 0-1 0 0,1 1 0 0 0,-1-1 0 0 0,0 0 0 0 0,0 0 0 0 0,1 1 0 0 0,-1-1 0 0 0,0 0 0 0 0,0 0 0 0 0,1 1 1 0 0,-1-1-1 0 0,0 0 0 0 0,1 0 0 0 0,-1 0 0 0 0,0 0 0 0 0,1 1 0 0 0,-1-1 0 0 0,0 0 0 0 0,1 0 0 0 0,-1 0 0 0 0,0 0 1 0 0,1 0-1 0 0,-1 0 0 0 0,0 0 0 0 0,1 0 0 0 0,-1 0 0 0 0,0 0 0 0 0,1 0 0 0 0,-1 0 0 0 0,1 0 0 0 0,-1 0 1 0 0,0-1-1 0 0,1 1 0 0 0,-1 0 0 0 0,0 0 0 0 0,0 0 0 0 0,1 0 0 0 0,-1-1 0 0 0,0 1 0 0 0,1 0 4 0 0,-1 6 24 0 0,-18 151 96 0 0,16-146-213 0 0,0-1 1 0 0,1 1 0 0 0,0 0 0 0 0,0 0-1 0 0,1 0 1 0 0,1 0 0 0 0,0 0 0 0 0,1-1 0 0 0,0 1-1 0 0,0 0 1 0 0,4 8 92 0 0,31 27-9690 0 0,-32-42-2157 0 0</inkml:trace>
  <inkml:trace contextRef="#ctx0" brushRef="#br0" timeOffset="18600.657">2931 2353 11538 0 0,'0'0'2260'0'0,"0"0"-687"0"0,0 0-239 0 0,0 0 52 0 0,0 0-49 0 0,0 0-187 0 0,0 0-281 0 0,0 0-262 0 0,0 0-190 0 0,0 0-130 0 0,0 0-89 0 0,0 0-61 0 0,0 0-40 0 0,-13 28-7 0 0,-41 87-22 0 0,41-67 32 0 0,15-46-59 0 0,0 0 0 0 0,1 0 1 0 0,-1 0-1 0 0,0 0 0 0 0,1 0 0 0 0,0 0 1 0 0,-1 0-1 0 0,1-1 0 0 0,0 1 0 0 0,0-1 1 0 0,-1 0-1 0 0,1 0 0 0 0,0 0 1 0 0,0 0-1 0 0,1 0 0 0 0,-1-1 0 0 0,0 0 1 0 0,0 1-1 0 0,0-1 0 0 0,0 0 0 0 0,0 0 1 0 0,0-1-1 0 0,0 1 0 0 0,1-1 1 0 0,-1 1-1 0 0,0-1 0 0 0,0 0 0 0 0,-1 0 1 0 0,1-1-1 0 0,0 1 0 0 0,0 0 0 0 0,0-1 1 0 0,-1 0-1 0 0,1 0 0 0 0,-1 1 1 0 0,1-1-1 0 0,-1-1 0 0 0,0 1 0 0 0,1-1-41 0 0,22-20 248 0 0,-1 0 0 0 0,-1-2-1 0 0,-1 0 1 0 0,-1-1 0 0 0,0-4-248 0 0,-19 27 15 0 0,6-8 52 0 0,-8 12-60 0 0,0-1 0 0 0,0 0 0 0 0,0 1 0 0 0,0-1 0 0 0,0 0 0 0 0,0 1 0 0 0,1-1 0 0 0,-1 1 0 0 0,0-1 0 0 0,0 0 0 0 0,1 0 1 0 0,-1 1-1 0 0,0-1 0 0 0,0 0 0 0 0,1 1 0 0 0,-1-1 0 0 0,0 0 0 0 0,1 0 0 0 0,-1 0 0 0 0,0 1 0 0 0,1-1 0 0 0,-1 0 0 0 0,0 0 0 0 0,1 0 0 0 0,-1 0 0 0 0,0 0 0 0 0,1 1 0 0 0,-1-1 0 0 0,1 0 0 0 0,-1 0 0 0 0,0 0 0 0 0,1 0 0 0 0,-1 0 0 0 0,0 0 0 0 0,1 0 0 0 0,-1 0 0 0 0,1-1 0 0 0,-1 1 0 0 0,0 0 0 0 0,1 0 0 0 0,-1 0 0 0 0,0 0 0 0 0,1 0 0 0 0,-1-1 0 0 0,0 1 0 0 0,1 0 0 0 0,-1 0 0 0 0,0-1-7 0 0,34 203 47 0 0,-33-175-37 0 0,4 38-55 0 0,-3 1 1 0 0,-3 0 0 0 0,-6 30 44 0 0,6-84-17 0 0,-1-1 1 0 0,0 0-1 0 0,-1 1 0 0 0,0-1 1 0 0,0 0-1 0 0,-1 0 0 0 0,-1 0 1 0 0,0-1-1 0 0,0 0 0 0 0,-1 0 1 0 0,-1 0-1 0 0,1 0 0 0 0,-1-1 1 0 0,-1 0-1 0 0,0-1 0 0 0,0 0 1 0 0,-1 0-1 0 0,0-1 0 0 0,0 0 1 0 0,-1 0-1 0 0,0-1 0 0 0,0 0 1 0 0,0-1-1 0 0,-7 3 17 0 0,7-5-19 0 0,0 1 0 0 0,0-2 0 0 0,0 1 0 0 0,0-1 0 0 0,-1-1 0 0 0,1 0 0 0 0,-1 0 0 0 0,1-1 0 0 0,-1-1 0 0 0,1 1 0 0 0,-4-2 19 0 0,11-1-3 0 0,-1 0 1 0 0,2 0-1 0 0,-1 0 0 0 0,0 0 1 0 0,1-1-1 0 0,-1 1 1 0 0,1-1-1 0 0,0 1 1 0 0,0-1-1 0 0,0 0 1 0 0,1 0-1 0 0,-1 0 1 0 0,1 0-1 0 0,0 0 1 0 0,0 0-1 0 0,0 0 1 0 0,1 0-1 0 0,0-1 1 0 0,0 1-1 0 0,0 0 0 0 0,0 0 1 0 0,0 0-1 0 0,1 0 1 0 0,0-1-1 0 0,0 1 1 0 0,0 0-1 0 0,0 0 1 0 0,0 0-1 0 0,3-2 3 0 0,7-16-85 0 0,1 1-1 0 0,1 0 1 0 0,1 1-1 0 0,1 0 0 0 0,1 1 1 0 0,0 1-1 0 0,2 1 1 0 0,2-2 85 0 0,-12 12-123 0 0,47-45-1815 0 0,-36 36-1291 0 0,0 1-3621 0 0,-6 6-5162 0 0</inkml:trace>
  <inkml:trace contextRef="#ctx0" brushRef="#br0" timeOffset="19604.187">1635 3358 3441 0 0,'0'0'4278'0'0,"0"0"-1445"0"0,0 0-752 0 0,0 0-328 0 0,0 0-280 0 0,0 0-335 0 0,0 0-247 0 0,0 0-178 0 0,0 0-138 0 0,0 0-48 0 0,0 0-20 0 0,0 0 14 0 0,0 0-1 0 0,10-19-13 0 0,30-61-32 0 0,37-24 1212 0 0,-46 71-1240 0 0,136-180 387 0 0,-10-6 1 0 0,10-37-835 0 0,-57 93 0 0 0,7 5 0 0 0,7 5 0 0 0,20-8 0 0 0,-31 22-29 0 0,-110 133 30 0 0,-2 5-5 0 0,-1 1 19 0 0,0 0-8 0 0,0 0-19 0 0,0 0-8 0 0,0 0-18 0 0,0 0-11 0 0,0 0-8 0 0,0 0 9 0 0,0 0-11 0 0,26 4 167 0 0,-83 36 331 0 0,25-28-393 0 0,-1-1 0 0 0,0-2 0 0 0,0-1 0 0 0,-1-2 0 0 0,0-1 0 0 0,0-2 0 0 0,0-1 0 0 0,-22-2-46 0 0,55 0 89 0 0,1 0-34 0 0,15-4-137 0 0,4 7 83 0 0,0 2 0 0 0,-1 0 0 0 0,0 1-1 0 0,0 1 1 0 0,-1 0 0 0 0,1 2 0 0 0,-2 0-1 0 0,1 0 1 0 0,-1 2 0 0 0,-1 0 0 0 0,0 1-1 0 0,0 0 1 0 0,-2 1 0 0 0,1 1 0 0 0,-2 0-1 0 0,3 5 0 0 0,73 87-12 0 0,-147-228 981 0 0,-19-128-945 0 0,67 235-327 0 0,10 15-4536 0 0,0 1-4993 0 0,1 2-2291 0 0</inkml:trace>
  <inkml:trace contextRef="#ctx0" brushRef="#br0" timeOffset="19960.494">3605 1359 12667 0 0,'0'0'1179'0'0,"0"0"-108"0"0,0 0 25 0 0,0 0 81 0 0,0 0 17 0 0,0 0-83 0 0,0 0-195 0 0,-35 1-197 0 0,-111 7-164 0 0,141-8-516 0 0,0 0 0 0 0,0 0 0 0 0,-1 1 0 0 0,1 0 0 0 0,0 0 0 0 0,0 0 0 0 0,0 1 0 0 0,0-1 0 0 0,0 1 0 0 0,0 0 0 0 0,0 1 0 0 0,1-1 0 0 0,-1 1 0 0 0,1 0 0 0 0,0 0 0 0 0,-1 1-39 0 0,-7 6 116 0 0,-2-1-54 0 0,0 0 1 0 0,1 1-1 0 0,0 0 0 0 0,1 1 1 0 0,0 1-1 0 0,1 0 1 0 0,0 0-1 0 0,1 1 0 0 0,1 0 1 0 0,0 1-1 0 0,0 0 1 0 0,2 1-1 0 0,-1 0 0 0 0,2 0 1 0 0,0 0-1 0 0,1 1 1 0 0,1-1-1 0 0,0 1 0 0 0,1 1 1 0 0,1-1-1 0 0,0 0 1 0 0,1 1-1 0 0,1-1 0 0 0,1 8-62 0 0,2-14 55 0 0,1-1 0 0 0,0 0 0 0 0,0 0 0 0 0,1 0 0 0 0,0 0-1 0 0,1-1 1 0 0,0 0 0 0 0,0 0 0 0 0,0 0 0 0 0,1-1 0 0 0,1 0-1 0 0,-1 0 1 0 0,1-1 0 0 0,0 0 0 0 0,0 0 0 0 0,1-1-1 0 0,0 0 1 0 0,0-1 0 0 0,0 0 0 0 0,0 0 0 0 0,1-1 0 0 0,-1 0-1 0 0,1 0 1 0 0,0-1 0 0 0,0-1 0 0 0,0 0 0 0 0,6 0-55 0 0,2 0 125 0 0,0 0 1 0 0,0-2 0 0 0,0 0-1 0 0,0-1 1 0 0,0-1-1 0 0,0 0 1 0 0,-1-1-1 0 0,1-1 1 0 0,-1-1 0 0 0,0-1-1 0 0,-1 0 1 0 0,0-1-1 0 0,0-1 1 0 0,0 0-1 0 0,-1-1 1 0 0,-1-1 0 0 0,0 0-1 0 0,0-1 1 0 0,-1-1-1 0 0,0 0 1 0 0,-2-1 0 0 0,1 0-1 0 0,-2 0 1 0 0,4-6-126 0 0,-9 5 20 0 0,1 1 0 0 0,-2-1 0 0 0,0 0 0 0 0,-1-1 0 0 0,-1 1 1 0 0,0 0-1 0 0,-1-1 0 0 0,0 1 0 0 0,-2-13-20 0 0,1 22-66 0 0,0 1 0 0 0,-1 0 0 0 0,0-1 0 0 0,0 1 0 0 0,0 0 0 0 0,-1 0 0 0 0,1-1 0 0 0,-1 1 0 0 0,0 0 0 0 0,-1 1 0 0 0,1-1 0 0 0,-1 0 0 0 0,0 1 0 0 0,0-1 0 0 0,-1 1 0 0 0,1 0 0 0 0,-1 0 0 0 0,0 1 0 0 0,0-1 0 0 0,0 1 0 0 0,0-1 0 0 0,-1 1 0 0 0,0 1 0 0 0,1-1 0 0 0,-1 1 0 0 0,0-1-1 0 0,0 1 1 0 0,0 1 0 0 0,0-1 0 0 0,-3 0 66 0 0,-80-14-4674 0 0,6 13-6688 0 0,51 3 781 0 0</inkml:trace>
  <inkml:trace contextRef="#ctx0" brushRef="#br0" timeOffset="20559.815">2795 1705 8738 0 0,'0'0'2796'0'0,"0"0"-854"0"0,0 0-461 0 0,0 0 19 0 0,0 0 104 0 0,0 0 6 0 0,0 0-106 0 0,0 0-144 0 0,0 0-206 0 0,0 0-203 0 0,0 0-143 0 0,35 1-121 0 0,114 4-86 0 0,130-19 1611 0 0,304-27-620 0 0,-370 1-1457 0 0,-204 37-369 0 0,-18 3-193 0 0,-5 2-3138 0 0,4 0-6083 0 0,6 1-3048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45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0 328 3777 0 0,'0'0'4337'0'0,"0"0"-2267"0"0,0 0-1044 0 0,0 0-133 0 0,0 0 249 0 0,0 0 331 0 0,0 0 205 0 0,0 0-101 0 0,0 0-253 0 0,0 0-249 0 0,0 0-188 0 0,26 3-113 0 0,82 7-75 0 0,206-19 2383 0 0,38 5-3491 0 0,-351 4-127 0 0,-1 0-245 0 0,0 0-385 0 0,0 0-650 0 0,0 0-1432 0 0,0 0-3406 0 0,-2 0-4550 0 0</inkml:trace>
  <inkml:trace contextRef="#ctx0" brushRef="#br0" timeOffset="316.395">66 594 10738 0 0,'0'0'2091'0'0,"0"0"-392"0"0,0 0-297 0 0,0 0-100 0 0,0 0-79 0 0,0 0-139 0 0,0 0-231 0 0,0 0-234 0 0,0 0-113 0 0,0 0-9 0 0,0 0 50 0 0,0 0 44 0 0,0 0-50 0 0,19 0-51 0 0,145-4 758 0 0,132-36 12 0 0,-105 36-3179 0 0,-174 2 408 0 0,-1 0-5476 0 0,-14 2-4558 0 0</inkml:trace>
  <inkml:trace contextRef="#ctx0" brushRef="#br0" timeOffset="852.05">315 1 7834 0 0,'0'0'2700'0'0,"0"0"-1070"0"0,0 0-654 0 0,0 0-210 0 0,0 0 19 0 0,0 0 134 0 0,0 0 165 0 0,0 0 96 0 0,0 0-30 0 0,0 0-83 0 0,0 0-147 0 0,0 0-180 0 0,0 0-125 0 0,13 13-52 0 0,88 84 948 0 0,-44-55-961 0 0,1-2 0 0 0,2-4 0 0 0,1-1 0 0 0,46 16-550 0 0,-34-15 107 0 0,16 7 6 0 0,-88-43-110 0 0,0 1 0 0 0,1-1-1 0 0,-1 1 1 0 0,0-1-1 0 0,0 1 1 0 0,0-1-1 0 0,0 1 1 0 0,0 0 0 0 0,0 0-1 0 0,0-1 1 0 0,0 1-1 0 0,0 0 1 0 0,0 0 0 0 0,0 0-1 0 0,0 0 1 0 0,0 0-1 0 0,-1 0 1 0 0,1 0-1 0 0,0 0 1 0 0,-1 0 0 0 0,1 1-1 0 0,-1-1 1 0 0,1 0-1 0 0,-1 0 1 0 0,0 1-1 0 0,1-1 1 0 0,-1 0 0 0 0,0 0-1 0 0,0 1 1 0 0,0-1-1 0 0,0 0 1 0 0,0 1 0 0 0,0-1-1 0 0,0 0 1 0 0,-1 0-1 0 0,1 1 1 0 0,0-1-1 0 0,-1 0 1 0 0,1 0 0 0 0,-1 0-1 0 0,1 1 1 0 0,-1-1-1 0 0,1 0 1 0 0,-1 0 0 0 0,0 0-1 0 0,0 1-2 0 0,-8 9 33 0 0,0 0 1 0 0,-1 0-1 0 0,0-1 0 0 0,-1-1 1 0 0,0 1-1 0 0,-1-2 0 0 0,0 1 0 0 0,-5 1-33 0 0,-27 22 66 0 0,-190 111 512 0 0,211-129-478 0 0,19-12-93 0 0,-1 0 1 0 0,1 0 0 0 0,0 0 0 0 0,0 0-1 0 0,1 1 1 0 0,-1 0 0 0 0,0 0 0 0 0,1 0-1 0 0,0 0 1 0 0,0 0 0 0 0,0 1 0 0 0,0-1-1 0 0,0 1 1 0 0,1 0 0 0 0,-1 0 0 0 0,0 2-8 0 0,3-5-41 0 0,0-1 1 0 0,-1 1 0 0 0,1 0 0 0 0,0 0 0 0 0,0-1 0 0 0,0 1-1 0 0,0 0 1 0 0,0-1 0 0 0,0 1 0 0 0,0 0 0 0 0,0 0-1 0 0,0-1 1 0 0,0 1 0 0 0,0 0 0 0 0,0 0 0 0 0,0-1 0 0 0,1 1-1 0 0,-1 0 1 0 0,0-1 0 0 0,1 1 0 0 0,-1 0 0 0 0,0-1-1 0 0,1 1 1 0 0,-1 0 0 0 0,1-1 0 0 0,-1 1 0 0 0,1-1-1 0 0,-1 1 1 0 0,1-1 0 0 0,-1 1 0 0 0,1-1 0 0 0,0 1 0 0 0,-1-1-1 0 0,1 0 1 0 0,-1 1 0 0 0,1-1 0 0 0,0 0 0 0 0,0 0-1 0 0,-1 1 1 0 0,1-1 0 0 0,0 0 0 0 0,0 0 40 0 0,22 2-7037 0 0,-21-2 6076 0 0,7 0-11057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4441 152 5505 0 0,'0'0'1491'0'0,"0"0"-65"0"0,0 0 102 0 0,0 0 199 0 0,0 0 27 0 0,0 0-148 0 0,0 0-225 0 0,0 0-233 0 0,0 0-170 0 0,0 0-81 0 0,0 0-35 0 0,0 0-67 0 0,0 0-70 0 0,-19 2-81 0 0,-59 9-89 0 0,24 12 944 0 0,43-14-1193 0 0,-9 8 7 0 0,1 1 1 0 0,1 1 0 0 0,1 1 0 0 0,1 0 0 0 0,0 1 0 0 0,-4 10-314 0 0,4-7 123 0 0,1 1 0 0 0,1 1-1 0 0,1 0 1 0 0,2 1 0 0 0,0 0 0 0 0,2 1 0 0 0,1 0 0 0 0,1 0 0 0 0,2 1 0 0 0,1 0 0 0 0,1 0-1 0 0,1 0 1 0 0,1 2-123 0 0,1-14 67 0 0,1 1-1 0 0,0-1 0 0 0,1 0 1 0 0,1 0-1 0 0,1 0 0 0 0,0 0 1 0 0,1-1-1 0 0,5 10-66 0 0,-1-2 148 0 0,2 0 0 0 0,0-1 0 0 0,2 0-1 0 0,1-1 1 0 0,0 0 0 0 0,2-1 0 0 0,0-1-1 0 0,1-1 1 0 0,1 0 0 0 0,1-1 0 0 0,8 5-148 0 0,27 0 832 0 0,-60-47-3383 0 0,5 0-6635 0 0,1 16-3708 0 0</inkml:trace>
  <inkml:trace contextRef="#ctx0" brushRef="#br0" timeOffset="-3623.728">735 141 0 0 0,'0'0'747'0'0,"0"0"656"0"0,0 0 310 0 0,0 0 51 0 0,0 0-67 0 0,0 0-91 0 0,0 0-124 0 0,0 0-94 0 0,0 0-72 0 0,0 0-82 0 0,2-5-86 0 0,6-15-96 0 0,-9 19-915 0 0,1 0 0 0 0,0 1-1 0 0,-1-1 1 0 0,1 0 0 0 0,-1 0-1 0 0,0 0 1 0 0,1 1 0 0 0,-1-1-1 0 0,1 0 1 0 0,-1 1 0 0 0,0-1 0 0 0,0 1-1 0 0,1-1 1 0 0,-1 0 0 0 0,0 1-1 0 0,0 0 1 0 0,0-1 0 0 0,1 1-1 0 0,-1-1 1 0 0,0 1 0 0 0,0 0-1 0 0,0 0 1 0 0,0 0 0 0 0,0-1 0 0 0,0 1-1 0 0,0 0 1 0 0,0 0 0 0 0,0 0-1 0 0,0 0 1 0 0,0 0 0 0 0,1 1-1 0 0,-1-1 1 0 0,0 0 0 0 0,0 0 0 0 0,0 1-137 0 0,-1-1 194 0 0,-10-1 58 0 0,0 1 0 0 0,0 1 0 0 0,0 0 0 0 0,0 1 0 0 0,0 0 0 0 0,1 0 0 0 0,-1 1 0 0 0,0 1 0 0 0,1 0 0 0 0,0 1 0 0 0,-4 2-252 0 0,-9 8 201 0 0,0 2-1 0 0,2 0 0 0 0,0 1 1 0 0,0 2-1 0 0,2 0 1 0 0,0 1-1 0 0,1 2-200 0 0,1 1 130 0 0,1 0-1 0 0,2 1 1 0 0,0 0 0 0 0,2 1-1 0 0,0 1 1 0 0,2 0 0 0 0,1 1-1 0 0,2 0 1 0 0,-3 14-130 0 0,5-15 124 0 0,1 1-1 0 0,1 0 1 0 0,1 0 0 0 0,2 0-1 0 0,0 0 1 0 0,2 0 0 0 0,4 19-124 0 0,-1-30 94 0 0,1-1-1 0 0,1 0 1 0 0,1 0 0 0 0,0 0 0 0 0,1-1 0 0 0,0 0 0 0 0,1-1 0 0 0,1 0 0 0 0,0 0 0 0 0,1-1 0 0 0,1 0 0 0 0,0-1-1 0 0,0-1 1 0 0,1 0 0 0 0,1 0 0 0 0,0-1 0 0 0,0-1 0 0 0,1 0 0 0 0,0-2 0 0 0,1 1 0 0 0,-1-2 0 0 0,1 0 0 0 0,1 0-1 0 0,9 0-93 0 0,18 2 408 0 0,-43-8-361 0 0,-1 0-5 0 0,-11 3-905 0 0,11-3 220 0 0,2-11-8376 0 0,-1 8-2269 0 0</inkml:trace>
  <inkml:trace contextRef="#ctx0" brushRef="#br0" timeOffset="-2753.929">835 1032 3425 0 0,'0'0'2802'0'0,"0"0"-779"0"0,0 0-97 0 0,0 0 170 0 0,0 0 23 0 0,0 0-189 0 0,0 0-291 0 0,0 0-295 0 0,0 0-208 0 0,0 0-101 0 0,0 0-95 0 0,0 0-86 0 0,0 0-98 0 0,-3 1-108 0 0,3 0-598 0 0,-1-1-1 0 0,0 0 0 0 0,0 0 0 0 0,0 0 1 0 0,0 0-1 0 0,1 0 0 0 0,-1 0 0 0 0,0 0 1 0 0,0 0-1 0 0,0 0 0 0 0,1 0 1 0 0,-1 0-1 0 0,0-1 0 0 0,0 1 0 0 0,0 0 1 0 0,1-1-1 0 0,-1 1 0 0 0,0 0 1 0 0,0-1-1 0 0,1 1 0 0 0,-1-1 0 0 0,0 1 1 0 0,1-1-1 0 0,-1 1 0 0 0,1-1 0 0 0,-1 0 1 0 0,1 1-1 0 0,-1-1 0 0 0,1 0 1 0 0,-1 1-1 0 0,1-1 0 0 0,-1 0 0 0 0,1 0 1 0 0,0 1-1 0 0,0-1 0 0 0,-1 0 0 0 0,1 0 1 0 0,0 0-1 0 0,0 1 0 0 0,0-1 1 0 0,0 0-1 0 0,0 0 0 0 0,0 0 0 0 0,0 0 1 0 0,0 1-1 0 0,0-1 0 0 0,0 0 1 0 0,0 0-1 0 0,1 0 0 0 0,-1 0 0 0 0,0 1 1 0 0,1-1-1 0 0,-1 0 0 0 0,0 0 0 0 0,1 1 1 0 0,-1-1-1 0 0,1 0 0 0 0,0 0-49 0 0,-1-9 72 0 0,1-1-1 0 0,0 1 1 0 0,0-1 0 0 0,1 1-1 0 0,1 0 1 0 0,-1 0-1 0 0,2 0 1 0 0,-1 0-1 0 0,2 1 1 0 0,-1-1 0 0 0,1 1-1 0 0,1 0 1 0 0,-1 0-1 0 0,1 1 1 0 0,7-8-72 0 0,0 0 4 0 0,9-12 5 0 0,0 1 0 0 0,2 0 0 0 0,1 2 0 0 0,1 1 0 0 0,1 1 0 0 0,1 1 0 0 0,1 1 0 0 0,6-1-9 0 0,13 7-134 0 0,-39 34 121 0 0,-1 120 109 0 0,-9-122-89 0 0,1-1 1 0 0,1 1-1 0 0,1 0 0 0 0,0-1 1 0 0,1 1-1 0 0,0-1 0 0 0,2 0 1 0 0,0 0-1 0 0,0-1 0 0 0,4 6-7 0 0,-9-20 2 0 0,1 1-1 0 0,0 0 0 0 0,0-1 0 0 0,0 1 0 0 0,-1 0 0 0 0,1-1 0 0 0,1 1 0 0 0,-1-1 0 0 0,0 0 0 0 0,0 1 0 0 0,0-1 1 0 0,1 0-1 0 0,-1 0 0 0 0,1 1 0 0 0,-1-1 0 0 0,1 0 0 0 0,-1-1 0 0 0,1 1 0 0 0,0 0 0 0 0,-1 0 0 0 0,1-1 0 0 0,0 1 1 0 0,0-1-1 0 0,-1 1 0 0 0,1-1 0 0 0,0 0 0 0 0,0 0 0 0 0,0 0 0 0 0,-1 0 0 0 0,1 0 0 0 0,0 0 0 0 0,0 0 0 0 0,0-1 1 0 0,0 1-1 0 0,-1 0 0 0 0,1-1 0 0 0,0 0 0 0 0,-1 1 0 0 0,1-1 0 0 0,0 0 0 0 0,-1 0 0 0 0,1 0 0 0 0,-1 0 1 0 0,2-1-3 0 0,142-156 25 0 0,-127 132-29 0 0,1 2 0 0 0,2 0-1 0 0,0 1 1 0 0,2 1 0 0 0,0 1-1 0 0,1 2 1 0 0,20-13 5 0 0,-13 20-19 0 0,-31 12 9 0 0,0 0-1 0 0,0 11 8 0 0,1 301 277 0 0,15-264-318 0 0,-15-47-76 0 0,0 0 1 0 0,0 0-1 0 0,0 0 1 0 0,0 0-1 0 0,0 0 1 0 0,0-1-1 0 0,0 1 0 0 0,0 0 1 0 0,0-1-1 0 0,1 1 1 0 0,-1-1-1 0 0,0 1 1 0 0,1-1-1 0 0,-1 1 1 0 0,0-1-1 0 0,0 0 1 0 0,1 0-1 0 0,-1 0 0 0 0,0 1 1 0 0,1-1-1 0 0,-1-1 1 0 0,1 1-1 0 0,-1 0 1 0 0,0 0-1 0 0,1 0 1 0 0,-1-1-1 0 0,0 1 1 0 0,0-1-1 0 0,1 1 0 0 0,-1-1 1 0 0,0 1-1 0 0,0-1 1 0 0,0 0-1 0 0,0 0 1 0 0,0 1-1 0 0,1-1 1 0 0,-1 0-1 0 0,-1 0 1 0 0,2 0 119 0 0,7-10-2315 0 0,-3 3-363 0 0,0 2-2561 0 0,0 1-6199 0 0</inkml:trace>
  <inkml:trace contextRef="#ctx0" brushRef="#br0" timeOffset="-2177.958">2146 553 4913 0 0,'0'0'1640'0'0,"0"0"91"0"0,0 0 269 0 0,0 0 137 0 0,0 0-131 0 0,0 0-400 0 0,0 0-490 0 0,0 0-336 0 0,0 0-168 0 0,0 0-57 0 0,0 0-19 0 0,0 0 15 0 0,0 0 12 0 0,-3 2-11 0 0,-56 59 3420 0 0,-23 27-3039 0 0,78-83-910 0 0,-14 16 28 0 0,1 0-1 0 0,1 0 1 0 0,1 2 0 0 0,1 0 0 0 0,1 1 0 0 0,1 0 0 0 0,1 1-1 0 0,-3 13-50 0 0,11 24-5 0 0,4-61 27 0 0,1 1 0 0 0,0-1 0 0 0,0 1 0 0 0,0-1 0 0 0,1 1 0 0 0,-1-1 0 0 0,0 0 0 0 0,0 0 0 0 0,1 0 0 0 0,-1 0 0 0 0,1-1 0 0 0,-1 1 0 0 0,1-1 0 0 0,-1 1 0 0 0,1-1 0 0 0,-1 0 1 0 0,1 0-1 0 0,-1 0 0 0 0,1 0 0 0 0,-1-1 0 0 0,1 1 0 0 0,-1-1 0 0 0,1 1 0 0 0,-1-1 0 0 0,0 0 0 0 0,1 0 0 0 0,-1 0 0 0 0,0 0 0 0 0,2-1-22 0 0,31-21 122 0 0,-1-2-1 0 0,0-1 1 0 0,-3-1 0 0 0,0-2-1 0 0,-1-2 1 0 0,-2 0 0 0 0,-2-2-1 0 0,9-13-121 0 0,-35 46 2 0 0,0 0-1 0 0,0 1 1 0 0,0-1-1 0 0,0 0 1 0 0,0 0 0 0 0,1 1-1 0 0,-1-1 1 0 0,0 0-1 0 0,0 0 1 0 0,0 1-1 0 0,1-1 1 0 0,-1 0-1 0 0,0 0 1 0 0,0 1-1 0 0,1-1 1 0 0,-1 0-1 0 0,0 0 1 0 0,1 0-1 0 0,-1 0 1 0 0,0 0-1 0 0,0 1 1 0 0,1-1-1 0 0,-1 0 1 0 0,0 0 0 0 0,1 0-1 0 0,-1 0 1 0 0,0 0-1 0 0,1 0 1 0 0,-1 0-1 0 0,0 0 1 0 0,1 0-1 0 0,-1 0 1 0 0,0 0-1 0 0,1 0 1 0 0,-1 0-1 0 0,0-1 1 0 0,1 1-1 0 0,-1 0 1 0 0,0 0-1 0 0,1 0 1 0 0,-1 0-1 0 0,0 0 1 0 0,0-1-1 0 0,1 1 1 0 0,-1 0 0 0 0,0 0-1 0 0,0-1 1 0 0,1 1-1 0 0,-1 0 1 0 0,0 0-1 0 0,0-1 1 0 0,0 1-1 0 0,0 0 1 0 0,1 0-1 0 0,-1-1 1 0 0,0 1-1 0 0,0 0-1 0 0,-2 40 23 0 0,0-23 18 0 0,2-7-36 0 0,-1-4-4 0 0,0 0-1 0 0,0 1 1 0 0,1-1-1 0 0,-1 0 0 0 0,2 1 1 0 0,-1-1-1 0 0,0 0 1 0 0,1 1-1 0 0,1-1 0 0 0,-1 0 1 0 0,1 0-1 0 0,0 0 1 0 0,0 0-1 0 0,0 0 0 0 0,1 0 1 0 0,0-1-1 0 0,0 1 0 0 0,1-1 1 0 0,0 0-1 0 0,-1 0 1 0 0,2 0-1 0 0,-1 0 0 0 0,0-1 1 0 0,1 0-1 0 0,0 0 1 0 0,0 0-1 0 0,2 1 0 0 0,-2-3-51 0 0,0 0 1 0 0,0-1-1 0 0,0 1 0 0 0,0-1 0 0 0,0 0 1 0 0,0-1-1 0 0,0 1 0 0 0,0-1 1 0 0,0 0-1 0 0,0 0 0 0 0,0-1 0 0 0,1 1 1 0 0,-1-1-1 0 0,0 0 0 0 0,0-1 1 0 0,-1 1-1 0 0,1-1 0 0 0,0 0 0 0 0,0 0 1 0 0,-1-1-1 0 0,1 1 0 0 0,-1-1 1 0 0,0 0-1 0 0,0 0 0 0 0,0 0 0 0 0,2-3 51 0 0,40-36-5741 0 0,-12 10-4080 0 0,-23 21-1704 0 0</inkml:trace>
  <inkml:trace contextRef="#ctx0" brushRef="#br0" timeOffset="-1752.954">2851 568 4185 0 0,'0'0'5773'0'0,"0"0"-2724"0"0,0 0-1009 0 0,0 0-149 0 0,0 0-97 0 0,0 0-126 0 0,0 0-246 0 0,0 0-307 0 0,0 0-255 0 0,0 0-174 0 0,0 0-181 0 0,0 0-117 0 0,0 0-91 0 0,-4-1-91 0 0,-2 0-147 0 0,0 1 0 0 0,0 0 1 0 0,0 0-1 0 0,0 1 0 0 0,0-1 0 0 0,1 1 1 0 0,-1 1-1 0 0,0-1 0 0 0,0 1 0 0 0,1 0 0 0 0,-1 1 1 0 0,1-1-1 0 0,-1 1 0 0 0,-1 1-59 0 0,-17 7 138 0 0,20-10-137 0 0,1 0 1 0 0,-1 1-1 0 0,0-1 1 0 0,1 1-1 0 0,0 0 1 0 0,-1 0-1 0 0,1 0 1 0 0,0 1-1 0 0,0-1 0 0 0,0 1 1 0 0,0 0-1 0 0,1-1 1 0 0,-1 1-1 0 0,1 1 1 0 0,0-1-1 0 0,-1 0 1 0 0,1 0-1 0 0,1 1 1 0 0,-1-1-1 0 0,0 1 1 0 0,1 0-1 0 0,0-1 1 0 0,0 1-1 0 0,0 0 1 0 0,0 0-1 0 0,1 0 1 0 0,-1-1-1 0 0,1 5-1 0 0,2-3-1 0 0,-1 1-1 0 0,1-1 1 0 0,0 0 0 0 0,0 0 0 0 0,1 0-1 0 0,-1 0 1 0 0,1-1 0 0 0,0 1-1 0 0,0-1 1 0 0,1 1 0 0 0,0-1-1 0 0,-1 0 1 0 0,1-1 0 0 0,1 1 0 0 0,-1-1-1 0 0,0 1 1 0 0,1-1 0 0 0,0-1-1 0 0,4 3 2 0 0,23 19 82 0 0,-28-21-61 0 0,0 0-1 0 0,0 0 1 0 0,0 0-1 0 0,-1 0 1 0 0,1 1-1 0 0,-1-1 1 0 0,0 1-1 0 0,0 0 1 0 0,0 0-1 0 0,0 0 1 0 0,-1 0-1 0 0,0 1 1 0 0,1-1-1 0 0,-2 1 1 0 0,1-1-1 0 0,0 1 1 0 0,-1 0-1 0 0,0 0 1 0 0,0 0-1 0 0,-1-1 1 0 0,1 1-1 0 0,-1 0 0 0 0,0 0 1 0 0,0 0-1 0 0,0 0 1 0 0,-1 0-1 0 0,0 0 1 0 0,-1 2-21 0 0,-3 0 39 0 0,-1 1 0 0 0,0-1 1 0 0,0 0-1 0 0,-1-1 0 0 0,1 1 0 0 0,-2-2 1 0 0,1 1-1 0 0,-1 0 0 0 0,0-1 1 0 0,0-1-1 0 0,0 0 0 0 0,0 0 0 0 0,-1 0 1 0 0,0-1-1 0 0,0 0 0 0 0,0-1 0 0 0,0 0 1 0 0,-2 0-40 0 0,-56 2-392 0 0,69-34-3002 0 0,32-2-2352 0 0,-16 17-2331 0 0,-10 7-2539 0 0</inkml:trace>
  <inkml:trace contextRef="#ctx0" brushRef="#br0" timeOffset="-1381.97">3331 538 12779 0 0,'0'0'2667'0'0,"0"0"-491"0"0,0 0-369 0 0,0 0-289 0 0,0 0-299 0 0,0 0-307 0 0,0 0-225 0 0,0 0-115 0 0,0 0-76 0 0,0 0-68 0 0,0 0-57 0 0,0 0-72 0 0,0 0-60 0 0,-30 10-33 0 0,-92 30-35 0 0,116-38-157 0 0,-40 18 196 0 0,41-11-182 0 0,5-7-29 0 0,0 0 0 0 0,1 0 0 0 0,-1 0 0 0 0,1 0-1 0 0,-1 0 1 0 0,1 0 0 0 0,0-1 0 0 0,0 1 0 0 0,0 0 0 0 0,0 0 0 0 0,0-1-1 0 0,0 1 1 0 0,0-1 0 0 0,1 1 0 0 0,-1-1 0 0 0,0 0 0 0 0,1 1 0 0 0,0-1-1 0 0,-1 0 1 0 0,1 0 0 0 0,0 0 0 0 0,-1 0 0 0 0,1 0 0 0 0,0 0 0 0 0,0-1 0 0 0,0 1-1 0 0,-1 0 1 0 0,1-1 0 0 0,0 0 0 0 0,0 1 0 0 0,0-1 0 0 0,0 0 0 0 0,0 0-1 0 0,0 0 2 0 0,8 1 7 0 0,-1 2 0 0 0,1-1 0 0 0,-1 1-1 0 0,0 0 1 0 0,0 1 0 0 0,-1 0 0 0 0,1 1-1 0 0,-1-1 1 0 0,0 2 0 0 0,0-1 0 0 0,0 1-1 0 0,-1 0 1 0 0,0 1 0 0 0,0 0 0 0 0,0 0-1 0 0,2 4-6 0 0,-8-8 33 0 0,0 0-1 0 0,0 1 1 0 0,0-1-1 0 0,0 1 1 0 0,-1-1-1 0 0,1 1 1 0 0,-1-1-1 0 0,0 1 1 0 0,0-1-1 0 0,0 1 1 0 0,0-1-1 0 0,-1 1 1 0 0,1-1-1 0 0,-1 1 1 0 0,0-1-1 0 0,0 1 1 0 0,-1-1-1 0 0,1 0 1 0 0,0 0 0 0 0,-1 0-1 0 0,0 0 1 0 0,0 0-1 0 0,0 0 1 0 0,0 0-1 0 0,0 0 1 0 0,-2 0-33 0 0,-69 62 617 0 0,-38-2-415 0 0,70-59-1697 0 0,35-25-5193 0 0,6 17 2645 0 0,0-4-7863 0 0</inkml:trace>
  <inkml:trace contextRef="#ctx0" brushRef="#br0" timeOffset="-1037.008">3372 185 14995 0 0,'0'0'2339'0'0,"0"0"-997"0"0,0 0-422 0 0,0 0-22 0 0,0 0-21 0 0,0 0-29 0 0,0 0-98 0 0,0 0-150 0 0,0 0-107 0 0,0 0-15 0 0,0 0-9 0 0,0 0-13 0 0,0 0 7 0 0,15 5-21 0 0,49 20-24 0 0,9 26 699 0 0,-54-37-1021 0 0,-2 2 0 0 0,1 0-1 0 0,-2 0 1 0 0,0 2 0 0 0,-1 0 0 0 0,-1 1 0 0 0,-1 0 0 0 0,-1 1 0 0 0,0 0 0 0 0,-1 1 0 0 0,-2 1 0 0 0,0-1 0 0 0,-1 1 0 0 0,-1 1 0 0 0,-2 0 0 0 0,0 0 0 0 0,-1 0 0 0 0,-1 0 0 0 0,-1 16-96 0 0,-1-15 7 0 0,-1 0 1 0 0,-1 0-1 0 0,-1 0 1 0 0,-1 0 0 0 0,-1 0-1 0 0,-2-1 1 0 0,0 1-1 0 0,-1-1 1 0 0,-2-1 0 0 0,0 1-1 0 0,-1-2 1 0 0,-1 1 0 0 0,-2-1-1 0 0,0-1 1 0 0,-1 0-1 0 0,0-1 1 0 0,-2-1 0 0 0,0 0-1 0 0,-1-1 1 0 0,-11 7-8 0 0,-53 7-980 0 0,23-28-6569 0 0,46-3-4632 0 0</inkml:trace>
  <inkml:trace contextRef="#ctx0" brushRef="#br0" timeOffset="2467.988">4467 987 5017 0 0,'0'0'3119'0'0,"0"0"-1734"0"0,0 0-660 0 0,0 0 65 0 0,0 0 265 0 0,0 0 246 0 0,0 0 55 0 0,0 0-75 0 0,0 0-133 0 0,0 0-154 0 0,0 0-152 0 0,0 0-133 0 0,35-8-111 0 0,112-28-75 0 0,-35-5 502 0 0,-85 26-778 0 0,6-1-86 0 0,0-1-1 0 0,-1-2 0 0 0,-1-1 1 0 0,-1-2-1 0 0,-1-1 0 0 0,-1-1 1 0 0,-1-1-1 0 0,-2-2 0 0 0,0 0 1 0 0,-2-2-1 0 0,0 0 0 0 0,-3-2 1 0 0,3-5-161 0 0,-17 25 14 0 0,-1 0 1 0 0,0 0-1 0 0,0-1 0 0 0,-1 1 1 0 0,-1-1-1 0 0,0 0 0 0 0,0 0 1 0 0,-1 0-1 0 0,-1 0 0 0 0,0-1 1 0 0,-1 1-1 0 0,0 0 0 0 0,-1-1 1 0 0,0 1-1 0 0,-1 0 0 0 0,0 0 1 0 0,-1 0-1 0 0,0 0 0 0 0,-1 0 1 0 0,0 1-1 0 0,-1 0 0 0 0,-1-1 1 0 0,0 2-1 0 0,0-1 0 0 0,-1 1 1 0 0,0 0-1 0 0,-1 0 0 0 0,0 1 1 0 0,0 0-1 0 0,-1 0 0 0 0,0 1 1 0 0,-3-2-15 0 0,7 8-13 0 0,0-1 1 0 0,-1 1 0 0 0,1 0 0 0 0,-1 1 0 0 0,1-1-1 0 0,-1 1 1 0 0,0 0 0 0 0,1 1 0 0 0,-1-1-1 0 0,0 1 1 0 0,1 0 0 0 0,-1 0 0 0 0,0 1 0 0 0,1 0-1 0 0,-1 0 1 0 0,0 0 0 0 0,1 1 0 0 0,-1 0 0 0 0,1 0-1 0 0,0 0 1 0 0,0 0 0 0 0,0 1 0 0 0,0 0-1 0 0,0 0 1 0 0,0 0 0 0 0,1 1 0 0 0,-1 0 0 0 0,1 0-1 0 0,-4 4 13 0 0,-10 12-15 0 0,0 0 0 0 0,0 2 0 0 0,2 0 0 0 0,1 0 0 0 0,-8 18 15 0 0,9-16 15 0 0,0 1 0 0 0,2 0 0 0 0,1 1-1 0 0,1 1 1 0 0,1 0 0 0 0,1 0 0 0 0,1 0 0 0 0,2 1-1 0 0,1 0 1 0 0,1 0 0 0 0,1 3-15 0 0,2-20 53 0 0,0 0 0 0 0,1 0 0 0 0,0 0 0 0 0,1 0 0 0 0,0 0-1 0 0,0 0 1 0 0,2 0 0 0 0,-1-1 0 0 0,1 0 0 0 0,0 1 0 0 0,1-1 0 0 0,1-1 0 0 0,-1 1 0 0 0,1-1 0 0 0,1 0 0 0 0,5 6-53 0 0,0-5 123 0 0,1-1-1 0 0,0-1 1 0 0,0 0 0 0 0,1 0 0 0 0,0-2 0 0 0,1 1 0 0 0,-1-2-1 0 0,1 0 1 0 0,0-1 0 0 0,0 0 0 0 0,0-1 0 0 0,1-1 0 0 0,-1 0-1 0 0,1-1 1 0 0,-1-1 0 0 0,1-1 0 0 0,0 0 0 0 0,7-2-123 0 0,0 3 44 0 0,96-3 348 0 0,-97-24 384 0 0,4-1-727 0 0,-19 22-41 0 0,0 1 0 0 0,-1-2 0 0 0,0 1 0 0 0,0-1 0 0 0,-1 0 0 0 0,0 0 0 0 0,0 0 0 0 0,0-1 0 0 0,-1 0 0 0 0,0 0-1 0 0,0 0 1 0 0,-1 0 0 0 0,-1 0 0 0 0,1-1 0 0 0,-1 0 0 0 0,0-3-8 0 0,-2 10 0 0 0,0 0-1 0 0,-1 0 1 0 0,0 1-1 0 0,1-1 1 0 0,-1 0-1 0 0,0 1 1 0 0,0-1 0 0 0,1 0-1 0 0,-1 1 1 0 0,0-1-1 0 0,-1 1 1 0 0,1-1-1 0 0,0 1 1 0 0,0 0 0 0 0,-1-1-1 0 0,1 1 1 0 0,-1 0-1 0 0,1 0 1 0 0,-1 0-1 0 0,1 0 1 0 0,-1 0-1 0 0,0 0 1 0 0,1 1 0 0 0,-1-1-1 0 0,0 0 1 0 0,0 1-1 0 0,1 0 1 0 0,-1-1-1 0 0,0 1 1 0 0,0 0-1 0 0,0 0 1 0 0,0 0 0 0 0,0 0-1 0 0,-1 0 1 0 0,-66 7-202 0 0,56-3 179 0 0,1 1 0 0 0,0 1 0 0 0,0 0 0 0 0,0 0 1 0 0,1 1-1 0 0,0 0 0 0 0,0 1 0 0 0,1 1 0 0 0,0-1 0 0 0,1 2 0 0 0,0-1 1 0 0,0 1-1 0 0,1 1 0 0 0,0-1 0 0 0,0 2 23 0 0,6-8-3 0 0,0 0 0 0 0,0-1 0 0 0,0 1 0 0 0,1 0 0 0 0,0 0 0 0 0,-1 0 0 0 0,2 1 0 0 0,-1-1 0 0 0,0 0 0 0 0,1 0 0 0 0,0 0 0 0 0,0 1 0 0 0,0-1 0 0 0,0 0 0 0 0,1 0 0 0 0,-1 0 0 0 0,1 1 0 0 0,0-1 0 0 0,0 0 0 0 0,1 0 0 0 0,-1 0 0 0 0,1 0 0 0 0,0-1 0 0 0,0 1 0 0 0,0 0 0 0 0,1-1 0 0 0,-1 0 0 0 0,1 1 0 0 0,0-1 0 0 0,0 0 0 0 0,2 1 2 0 0,4 5 20 0 0,1-1-1 0 0,1 0 0 0 0,-1-1 0 0 0,1 0 0 0 0,0-1 0 0 0,1 0 0 0 0,-1-1 0 0 0,1 0 0 0 0,10 2-18 0 0,-9-3 33 0 0,0 0 0 0 0,1 0 1 0 0,-1-2-1 0 0,1 1 0 0 0,0-2 0 0 0,0 0 0 0 0,0-1 0 0 0,0 0 0 0 0,9-2-33 0 0,52-51 178 0 0,-46 26-153 0 0,3 4-33 0 0,1 2 1 0 0,1 2-1 0 0,1 1 1 0 0,0 1 0 0 0,1 2-1 0 0,11-1 8 0 0,28-10-1 0 0,-74 26-24 0 0,-1 0 7 0 0,0 0 14 0 0,0 0 20 0 0,-6 23 50 0 0,-20 94-92 0 0,26-94 49 0 0,25-25-104 0 0,118-96 125 0 0,-83 58-16 0 0,85-38-100 0 0,-143 81 72 0 0,-1-1 1 0 0,1 1-1 0 0,0-1 1 0 0,0 1-1 0 0,-1 0 1 0 0,0 0-1 0 0,1 0 1 0 0,-1-1-1 0 0,0 1 1 0 0,0 0-1 0 0,-1 0 1 0 0,1 1-1 0 0,-1-1 1 0 0,1 0-1 0 0,-1 0 0 0 0,0 0 1 0 0,0 0-1 0 0,-1 0 1 0 0,1 0-1 0 0,-1 0 1 0 0,1 0-1 0 0,-1 0 1 0 0,0 0-1 0 0,0 0 1 0 0,0 1-1 0 0,-32 129 73 0 0,33-123 86 0 0,0-10-205 0 0,0-1 0 0 0,1 1 0 0 0,-1 0 0 0 0,0 0 0 0 0,1 0 0 0 0,-1 0 0 0 0,0 0 0 0 0,1 0 0 0 0,-1 0 0 0 0,0 0 0 0 0,1 0 1 0 0,-1 0-1 0 0,0 0 0 0 0,1 0 0 0 0,-1 0 0 0 0,0 0 0 0 0,1 0 0 0 0,-1 0 0 0 0,0 1 0 0 0,0-1 0 0 0,1 0 0 0 0,-1 0 0 0 0,0 0 0 0 0,1 0 0 0 0,-1 1 0 0 0,0-1 0 0 0,0 0 1 0 0,1 0-1 0 0,-1 1 0 0 0,0-1 0 0 0,0 0 0 0 0,1 0 0 0 0,-1 1 0 0 0,0-1 0 0 0,0 0 0 0 0,0 1 0 0 0,0-1 0 0 0,0 0 0 0 0,1 1 0 0 0,-1-1 0 0 0,0 0 0 0 0,0 1 0 0 0,0-1 0 0 0,0 0 1 0 0,0 1-1 0 0,0-1 0 0 0,0 0 0 0 0,0 1 0 0 0,0-1 46 0 0,5-6-1121 0 0,4-5-1007 0 0,-3 2-3467 0 0,-2-2-6434 0 0</inkml:trace>
  <inkml:trace contextRef="#ctx0" brushRef="#br0" timeOffset="3581.564">6590 689 10722 0 0,'0'0'2854'0'0,"0"0"-1153"0"0,0 0-354 0 0,0 0 54 0 0,0 0-27 0 0,0 0-203 0 0,0 0-283 0 0,0 0-253 0 0,0 0-178 0 0,0 0-71 0 0,0 0-64 0 0,0 0-34 0 0,0 0-46 0 0,-17 5-18 0 0,-53 17-17 0 0,60-19-122 0 0,0 1 0 0 0,0 0 1 0 0,1 1-1 0 0,-1 0 1 0 0,1 1-1 0 0,0 0 1 0 0,1 0-1 0 0,-1 1 1 0 0,-5 5-86 0 0,6-4 83 0 0,1-2-62 0 0,0 0 0 0 0,0 1 0 0 0,1-1 0 0 0,-1 2 0 0 0,2-1 0 0 0,-1 0 1 0 0,1 1-1 0 0,0 0 0 0 0,1 1 0 0 0,0-1 0 0 0,0 1 0 0 0,1-1 0 0 0,0 1 0 0 0,0 0 0 0 0,1 0 1 0 0,1 1-1 0 0,-1-1 0 0 0,1 3-21 0 0,2-10 27 0 0,1 0 0 0 0,-1 1 0 0 0,0-1 0 0 0,1 0 0 0 0,0 0 0 0 0,-1 0 0 0 0,1 0 0 0 0,0 0 0 0 0,0 0-1 0 0,0 0 1 0 0,0-1 0 0 0,0 1 0 0 0,1-1 0 0 0,-1 1 0 0 0,0-1 0 0 0,1 0 0 0 0,-1 0 0 0 0,1 0 0 0 0,0 0 0 0 0,-1 0 0 0 0,1-1 0 0 0,-1 1 0 0 0,1-1 0 0 0,0 0 0 0 0,-1 0 0 0 0,1 0 0 0 0,0 0 0 0 0,-1 0 0 0 0,1 0 0 0 0,0-1 0 0 0,-1 0 0 0 0,1 1 0 0 0,0-1 0 0 0,-1 0 0 0 0,1 0 0 0 0,-1 0 0 0 0,0 0 0 0 0,1-1 0 0 0,-1 1 0 0 0,2-2-27 0 0,24-14 215 0 0,-1-1 0 0 0,-1-1 0 0 0,-1-1 0 0 0,-1-1 0 0 0,9-11-215 0 0,94-93 406 0 0,-78 89-335 0 0,-47 37-62 0 0,-1 0 0 0 0,0-1 1 0 0,0 1-1 0 0,0 0 0 0 0,0 0 0 0 0,0 0 0 0 0,0 0 1 0 0,0 1-1 0 0,0-1 0 0 0,0 0 0 0 0,0 0 0 0 0,-1 1 1 0 0,1-1-1 0 0,0 0 0 0 0,-1 1 0 0 0,1-1 0 0 0,-1 0 1 0 0,1 1-1 0 0,-1-1 0 0 0,0 1 0 0 0,0-1 0 0 0,0 0 1 0 0,0 1-1 0 0,0-1 0 0 0,0 1 0 0 0,0-1 0 0 0,0 1 1 0 0,0-1-1 0 0,-1 1 0 0 0,1-1 0 0 0,0 0 0 0 0,-1 1 1 0 0,0-1-1 0 0,1 1-9 0 0,0 4 16 0 0,-9 270 414 0 0,7-213-388 0 0,3-16-15 0 0,-3-1-1 0 0,-2 0 1 0 0,-1 0 0 0 0,-3-1 0 0 0,-2 3-27 0 0,7-35 3 0 0,-1-1-1 0 0,0-1 1 0 0,-1 1 0 0 0,-1-1-1 0 0,1 1 1 0 0,-2-1 0 0 0,1-1-1 0 0,-2 0 1 0 0,1 0 0 0 0,-1 0-1 0 0,-1-1 1 0 0,0 0 0 0 0,0 0-1 0 0,0-1 1 0 0,-1 0 0 0 0,-1-1-1 0 0,1 0 1 0 0,-1-1 0 0 0,0 0-1 0 0,-11 3-2 0 0,11-4-11 0 0,2-1 0 0 0,1 0 1 0 0,-1-1 0 0 0,1 0-1 0 0,-1 0 1 0 0,0-1 0 0 0,0 0-1 0 0,0-1 1 0 0,0 0 0 0 0,0 0-1 0 0,-1-1 1 0 0,-5 0 10 0 0,13-2-9 0 0,0 0-1 0 0,1 0 1 0 0,-1 0 0 0 0,1 0 0 0 0,-1 0 0 0 0,1 0-1 0 0,0-1 1 0 0,0 1 0 0 0,0 0 0 0 0,0-1 0 0 0,0 1 0 0 0,0-1-1 0 0,1 1 1 0 0,0-1 0 0 0,-1 1 0 0 0,1-1 0 0 0,0 1-1 0 0,0-1 1 0 0,0 1 0 0 0,0-1 0 0 0,1 1 0 0 0,-1-1-1 0 0,1 1 1 0 0,-1-1 0 0 0,1 1 0 0 0,0-1 0 0 0,0 1-1 0 0,0 0 1 0 0,0 0 0 0 0,0-1 0 0 0,1 1 0 0 0,-1 0-1 0 0,1 0 1 0 0,-1 0 0 0 0,1 0 0 0 0,0 1 0 0 0,0-1-1 0 0,0 0 10 0 0,200-208-89 0 0,25-7 181 0 0,-198 182-72 0 0,-1-1-1 0 0,-2-1 0 0 0,-2-2 1 0 0,-1 0-1 0 0,-3-2 1 0 0,-1 0-1 0 0,2-12-19 0 0,71-267 11 0 0,-77 270-28 0 0,17-113 10 0 0,-36 108 7 0 0,3 55 1 0 0,0 0 0 0 0,0 1 0 0 0,0-1 0 0 0,0 0 1 0 0,0 1-1 0 0,0-1 0 0 0,0 1 0 0 0,0-1 0 0 0,0 1 0 0 0,1 0 0 0 0,-1-1 1 0 0,0 1-1 0 0,0 0 0 0 0,0 0 0 0 0,1-1 0 0 0,-1 1 0 0 0,0 0 1 0 0,1 0-1 0 0,-1 0 0 0 0,1 0 0 0 0,-1 0 0 0 0,1 0 0 0 0,-1 0 0 0 0,1 0 1 0 0,0 0-1 0 0,-1 0 0 0 0,1 0 0 0 0,0 0 0 0 0,0 0 0 0 0,0 0 1 0 0,0 0-1 0 0,0 0 0 0 0,0 0 0 0 0,0 1 0 0 0,0-1 0 0 0,0 0 0 0 0,0 0-1 0 0,-1 5 23 0 0,-5 163 188 0 0,24 66 152 0 0,-18-209-353 0 0,1 5 20 0 0,-1 0-1 0 0,-1 1 1 0 0,-2-1 0 0 0,-2 0-1 0 0,0-1 1 0 0,-8 24-30 0 0,-27 78 40 0 0,35-113-208 0 0,7-31-963 0 0,13-47-1522 0 0,-2 10-2124 0 0,-8 18-2885 0 0,-4 19-3919 0 0</inkml:trace>
  <inkml:trace contextRef="#ctx0" brushRef="#br0" timeOffset="3831.015">6873 428 12091 0 0,'0'0'1713'0'0,"0"0"-255"0"0,0 0-95 0 0,0 0-62 0 0,0 0-62 0 0,0 0-14 0 0,0 0-36 0 0,0 0-62 0 0,0 0-117 0 0,0 0-182 0 0,0 0-169 0 0,0 0-116 0 0,31 1-81 0 0,97 4-74 0 0,-97-4-215 0 0,1-1-1 0 0,-1-2 1 0 0,1 0-1 0 0,-1-3 1 0 0,0 0-1 0 0,0-2 0 0 0,22-9-171 0 0,-42 13-3 0 0,0 1-211 0 0,0-1 1 0 0,-1 0-1 0 0,0 0 1 0 0,0-1-1 0 0,0-1 1 0 0,0 1 0 0 0,0-2-1 0 0,-1 1 1 0 0,0-1-1 0 0,0-1 1 0 0,-1 1-1 0 0,0-2 1 0 0,0 1-1 0 0,0-1 1 0 0,2-4 212 0 0,2-6-1547 0 0,7-9-2442 0 0,-3-1-4358 0 0,-10 13-2385 0 0</inkml:trace>
  <inkml:trace contextRef="#ctx0" brushRef="#br0" timeOffset="4215.685">7611 82 10706 0 0,'0'0'2090'0'0,"0"0"-559"0"0,0 0-204 0 0,0 0 24 0 0,0 0-3 0 0,0 0-87 0 0,0 0-95 0 0,0 0-91 0 0,0 0-89 0 0,-7 32-111 0 0,-21 104-111 0 0,-25 46 1242 0 0,42-140-1801 0 0,2 1-1 0 0,2 0 1 0 0,2 1 0 0 0,1 0 0 0 0,3 12-205 0 0,0-52 7 0 0,1 0 1 0 0,0 0-1 0 0,-1 0 1 0 0,1 0-1 0 0,1 0 1 0 0,-1 0-1 0 0,1 0 0 0 0,-1 0 1 0 0,1 0-1 0 0,0 0 1 0 0,1 0-1 0 0,-1 0 1 0 0,1 0-1 0 0,-1-1 1 0 0,1 1-1 0 0,0-1 1 0 0,1 1-1 0 0,-1-1 0 0 0,1 0 1 0 0,-1 0-1 0 0,1 0 1 0 0,0 0-1 0 0,0 0 1 0 0,0-1-1 0 0,0 1 1 0 0,1-1-1 0 0,-1 0 0 0 0,1 0 1 0 0,-1 0-1 0 0,1 0 1 0 0,0-1-1 0 0,0 1 1 0 0,0-1-1 0 0,-1 0 1 0 0,1 0-1 0 0,0-1 0 0 0,0 1 1 0 0,1-1-1 0 0,-1 0 1 0 0,0 0-1 0 0,2 0-7 0 0,8-4 36 0 0,-1 0 0 0 0,0-1-1 0 0,0 0 1 0 0,0-1 0 0 0,-1 0 0 0 0,0-1-1 0 0,0-1 1 0 0,0 0 0 0 0,6-6-36 0 0,47-28 48 0 0,-64 41-46 0 0,0 0-1 0 0,0-1 1 0 0,0 1-1 0 0,0-1 1 0 0,0 1-1 0 0,0 0 1 0 0,0 0 0 0 0,0 0-1 0 0,1 0 1 0 0,-1 0-1 0 0,0 0 1 0 0,1 0-1 0 0,-1 0 1 0 0,1 0-1 0 0,-1 0 1 0 0,1 1 0 0 0,-1-1-1 0 0,1 1 1 0 0,-1-1-1 0 0,1 1 1 0 0,0 0-1 0 0,-1-1 1 0 0,1 1 0 0 0,0 0-1 0 0,-1 0 1 0 0,1 0-1 0 0,0 0 1 0 0,-1 1-1 0 0,1-1 1 0 0,0 0 0 0 0,-1 1-1 0 0,1-1 1 0 0,-1 1-1 0 0,1-1 1 0 0,-1 1-1 0 0,1 0 1 0 0,-1 0 0 0 0,1 0-1 0 0,-1 0 1 0 0,0 0-1 0 0,1 0 1 0 0,-1 0-1 0 0,0 0 1 0 0,0 0-1 0 0,0 1 1 0 0,0-1 0 0 0,0 0-1 0 0,0 1 1 0 0,0-1-1 0 0,0 1 1 0 0,-1-1-1 0 0,1 1 1 0 0,0-1 0 0 0,-1 1-1 0 0,1-1 1 0 0,-1 2-2 0 0,-13 113 534 0 0,8-16-441 0 0,5-99-110 0 0,0 0 0 0 0,0 0 0 0 0,0 0 1 0 0,0 0-1 0 0,0 0 0 0 0,0 1 0 0 0,1-1 1 0 0,-1 0-1 0 0,0 0 0 0 0,1 0 0 0 0,-1 0 1 0 0,1 0-1 0 0,-1 0 0 0 0,1 0 0 0 0,0 0 1 0 0,-1 0-1 0 0,1 0 0 0 0,0 0 0 0 0,0 0 1 0 0,-1-1-1 0 0,1 1 0 0 0,0 0 0 0 0,0-1 1 0 0,0 1-1 0 0,0 0 0 0 0,0-1 0 0 0,0 1 1 0 0,0-1-1 0 0,0 1 0 0 0,0-1 1 0 0,0 0-1 0 0,1 1 0 0 0,-1-1 0 0 0,0 0 1 0 0,0 0-1 0 0,0 0 0 0 0,0 0 0 0 0,0 0 1 0 0,1 0-1 0 0,-1 0 0 0 0,0 0 0 0 0,0 0 1 0 0,0-1-1 0 0,0 1 17 0 0,15-7-3493 0 0,-3-5-4599 0 0,-10 4-4525 0 0</inkml:trace>
  <inkml:trace contextRef="#ctx0" brushRef="#br0" timeOffset="4611.982">8156 1 15243 0 0,'0'0'1921'0'0,"0"0"-381"0"0,0 0-209 0 0,0 0-81 0 0,0 0-100 0 0,0 0-148 0 0,0 0-180 0 0,0 0-165 0 0,0 0-149 0 0,0 0-126 0 0,0 0-94 0 0,0 0-55 0 0,0 0-24 0 0,-6 5 359 0 0,38 46 483 0 0,-7-10-879 0 0,-2 2 0 0 0,-2 1 0 0 0,-2 0 0 0 0,-2 1 0 0 0,-1 1-1 0 0,-3 1 1 0 0,-2 0 0 0 0,-2 1 0 0 0,-2 0 0 0 0,-2 0 0 0 0,-2 1-1 0 0,-2-1 1 0 0,-3 14-172 0 0,-1-42-19 0 0,0-1-1 0 0,-1 1 0 0 0,0-1 1 0 0,-2 0-1 0 0,-1-1 1 0 0,0 1-1 0 0,-1-1 0 0 0,-1-1 1 0 0,0 0-1 0 0,-2 0 1 0 0,0-1-1 0 0,0 0 0 0 0,-2-1 1 0 0,-5 6 19 0 0,10-14-306 0 0,1 0 0 0 0,-2-1 0 0 0,1 0-1 0 0,-1 0 1 0 0,0 0 0 0 0,0-1 0 0 0,-1-1 0 0 0,1 1 0 0 0,-1-2 0 0 0,-10 3 306 0 0,-2 1-2628 0 0,8-3-2906 0 0,2-3-6941 0 0</inkml:trace>
  <inkml:trace contextRef="#ctx0" brushRef="#br0" timeOffset="6431.166">1 1337 7170 0 0,'0'0'864'0'0,"0"0"-504"0"0,0 0-5 0 0,0 0 426 0 0,0 0 350 0 0,0 0 197 0 0,0 0 18 0 0,0 0-135 0 0,0 0-151 0 0,33-6-133 0 0,108-19-132 0 0,31 1 1341 0 0,1 8-1 0 0,12 6-2135 0 0,-53 4 410 0 0,275 5 418 0 0,44 20-537 0 0,-434-19-276 0 0,344 9 1157 0 0,45-19-1172 0 0,-65-19 504 0 0,-97 7-204 0 0,255-15 182 0 0,96 22-297 0 0,-497 15-147 0 0,531 11 164 0 0,-226-14 51 0 0,-97-5-69 0 0,-12 5 57 0 0,6-1-55 0 0,663 0 229 0 0,-280-26 44 0 0,-422 13-174 0 0,-127 16 722 0 0,-93 1-5239 0 0,-33 0-1729 0 0,-10 0-6341 0 0</inkml:trace>
  <inkml:trace contextRef="#ctx0" brushRef="#br0" timeOffset="8967.484">2829 1466 5993 0 0,'0'0'1842'0'0,"0"0"-326"0"0,0 0-95 0 0,0 0 108 0 0,0 0 108 0 0,0 0 6 0 0,0 0-202 0 0,0 0-296 0 0,0 0-277 0 0,0 0-228 0 0,0 0-127 0 0,0-3 1361 0 0,-2 16-1504 0 0,0 0-1 0 0,0-1 1 0 0,-2 1-1 0 0,1-1 1 0 0,-1 1-1 0 0,-1-1 1 0 0,0 0 0 0 0,-1-1-1 0 0,-1 1-369 0 0,-11 26 377 0 0,-177 356 858 0 0,190-383-1161 0 0,1 0-1 0 0,0-1 0 0 0,1 1 1 0 0,0 1-1 0 0,1-1 1 0 0,0 0-1 0 0,0 1 0 0 0,2-1 1 0 0,-1 1-1 0 0,2 8-73 0 0,1-16 27 0 0,0-1 0 0 0,0 1 0 0 0,0-1 0 0 0,0 0 0 0 0,1 0 0 0 0,-1 0 0 0 0,1 0-1 0 0,0-1 1 0 0,0 1 0 0 0,0-1 0 0 0,0 0 0 0 0,0 1 0 0 0,1-1 0 0 0,-1-1 0 0 0,1 1 0 0 0,-1 0 0 0 0,1-1 0 0 0,0 0 0 0 0,-1 0 0 0 0,1 0 0 0 0,0 0 0 0 0,0-1 0 0 0,0 1 0 0 0,0-1-1 0 0,1 0-26 0 0,2 1 58 0 0,24 2 52 0 0,-1-3 0 0 0,1 0 0 0 0,-1-2 0 0 0,0-1-1 0 0,1-2 1 0 0,-2-1 0 0 0,1-1 0 0 0,-1-1 0 0 0,4-3-110 0 0,-19 9 31 0 0,-20 3-312 0 0,-58 17-3494 0 0,45-18 786 0 0,5 0-3921 0 0,7 0-4843 0 0</inkml:trace>
  <inkml:trace contextRef="#ctx0" brushRef="#br0" timeOffset="9277.616">2344 1797 12891 0 0,'0'0'1777'0'0,"0"0"-442"0"0,0 0-202 0 0,0 0 88 0 0,0 0 54 0 0,0 0-83 0 0,0 0-233 0 0,0 0-259 0 0,0 0-189 0 0,0 0-69 0 0,0 0 28 0 0,0 0 72 0 0,0 0 49 0 0,11 2-17 0 0,190 11 2220 0 0,-8-21-2083 0 0,-74-10-2919 0 0,-117 18 1263 0 0,4 0-414 0 0,-4 0-2509 0 0,0 0-3415 0 0,-2 0-5572 0 0</inkml:trace>
  <inkml:trace contextRef="#ctx0" brushRef="#br0" timeOffset="9529.98">3370 1890 18196 0 0,'0'0'648'0'0,"0"0"-256"0"0,0 0 120 0 0,0 0 331 0 0,0 0 240 0 0,0 0 32 0 0,0 0-171 0 0,0 0-257 0 0,0 0-194 0 0,0 0-109 0 0,0 0-134 0 0,0 0-80 0 0,0 0-52 0 0,-5 23-45 0 0,-15 71 10 0 0,5-54-194 0 0,6-40-2776 0 0,5-2-3686 0 0,2 1-5382 0 0</inkml:trace>
  <inkml:trace contextRef="#ctx0" brushRef="#br0" timeOffset="9683.797">3257 1448 14267 0 0,'0'0'4073'0'0,"0"0"-3073"0"0,0 0-448 0 0,0 0-160 0 0,0 0-72 0 0,0 0-112 0 0,0 0-184 0 0,0 0-120 0 0,0 0-128 0 0,0 0-136 0 0,0 0-224 0 0,0 0-696 0 0,0 0-3985 0 0,0 0-6978 0 0</inkml:trace>
  <inkml:trace contextRef="#ctx0" brushRef="#br0" timeOffset="10296.989">3631 2040 17412 0 0,'0'0'1127'0'0,"0"0"-387"0"0,0 0-64 0 0,0 0 108 0 0,0 0 74 0 0,0 0-44 0 0,0 0-125 0 0,0 0-111 0 0,0 0-84 0 0,0 0-67 0 0,0 0-79 0 0,0 0-72 0 0,0 0-74 0 0,-3-8-36 0 0,-9-25-37 0 0,12 30-116 0 0,0 1-1 0 0,0-1 1 0 0,0 0-1 0 0,1 1 1 0 0,-1-1-1 0 0,1 1 1 0 0,-1-1-1 0 0,1 1 1 0 0,0-1 0 0 0,0 1-1 0 0,0 0 1 0 0,0-1-1 0 0,0 1 1 0 0,0 0-1 0 0,1 0 1 0 0,-1 0-1 0 0,1-1 1 0 0,0 2-1 0 0,0-1 1 0 0,-1 0-1 0 0,2 0-12 0 0,3-6 36 0 0,11-12-12 0 0,1 0-1 0 0,0 2 1 0 0,2 0 0 0 0,0 0 0 0 0,0 2-1 0 0,2 1 1 0 0,0 0 0 0 0,1 2 0 0 0,0 1-1 0 0,13-5-23 0 0,24 5-116 0 0,-51 64 94 0 0,-46 117 328 0 0,36-167-302 0 0,1-1-1 0 0,0 0 0 0 0,0 1 1 0 0,0-1-1 0 0,0 1 0 0 0,0-1 0 0 0,1 0 1 0 0,-1 1-1 0 0,0-1 0 0 0,1 0 1 0 0,-1 0-1 0 0,1 1 0 0 0,-1-1 1 0 0,1 0-1 0 0,-1 0 0 0 0,1 0 1 0 0,0 1-1 0 0,0-1 0 0 0,-1 0 1 0 0,1 0-1 0 0,0 0 0 0 0,0 0 0 0 0,0-1 1 0 0,0 1-1 0 0,0 0 0 0 0,1 0 1 0 0,-1 0-1 0 0,0-1 0 0 0,0 1 1 0 0,0-1-1 0 0,1 1 0 0 0,-1-1 1 0 0,0 1-1 0 0,0-1 0 0 0,1 0 0 0 0,-1 0 1 0 0,0 1-1 0 0,1-1 0 0 0,-1 0 1 0 0,0 0-1 0 0,1 0 0 0 0,-1-1 1 0 0,0 1-1 0 0,1 0 0 0 0,-1 0 1 0 0,0-1-1 0 0,1 1 0 0 0,-1-1 1 0 0,0 1-1 0 0,0-1 0 0 0,1 1 0 0 0,-1-1 1 0 0,0 0-1 0 0,0 0 0 0 0,0 0 1 0 0,1 0-4 0 0,180-149 234 0 0,-77 85-278 0 0,-104 65 44 0 0,0 0 0 0 0,1-1 0 0 0,-1 1-1 0 0,0 0 1 0 0,0 0 0 0 0,0 0 0 0 0,1 0 0 0 0,-1 0-1 0 0,0 0 1 0 0,0 0 0 0 0,0 0 0 0 0,1 0-1 0 0,-1 0 1 0 0,0 1 0 0 0,0-1 0 0 0,0 1 0 0 0,0-1-1 0 0,0 1 1 0 0,1-1 0 0 0,-1 1 0 0 0,0-1-1 0 0,0 1 1 0 0,0 0 0 0 0,-1 0 0 0 0,1 0 0 0 0,0-1-1 0 0,0 1 1 0 0,0 0 0 0 0,-1 0 0 0 0,1 0-1 0 0,0 0 1 0 0,-1 0 0 0 0,1 0 0 0 0,-1 1 0 0 0,1-1-1 0 0,-1 0 1 0 0,1 0 0 0 0,-1 0 0 0 0,0 0-1 0 0,0 1 1 0 0,1-1 0 0 0,-1 0 0 0 0,0 0 0 0 0,4 62 99 0 0,-4-53-54 0 0,-1 10 25 0 0,2-1 0 0 0,0 1-1 0 0,1-1 1 0 0,1 0 0 0 0,0 1 0 0 0,7 16-70 0 0,6-12-423 0 0,-5-21-8702 0 0,-9-3-2896 0 0</inkml:trace>
  <inkml:trace contextRef="#ctx0" brushRef="#br0" timeOffset="10750.012">4491 1890 12131 0 0,'0'0'1501'0'0,"0"0"-139"0"0,0 0 76 0 0,0 0 2 0 0,0 0-75 0 0,0 0-128 0 0,0 0-161 0 0,0 0-171 0 0,0 0-135 0 0,0 0-137 0 0,32 1-159 0 0,102 5-58 0 0,-63-17 213 0 0,-63 8-560 0 0,0 0-1 0 0,0 0 0 0 0,0 0 0 0 0,-1-1 0 0 0,1-1 1 0 0,-1 1-1 0 0,0-1 0 0 0,0 0 0 0 0,0-1 0 0 0,-1 1 1 0 0,0-1-1 0 0,0-1 0 0 0,-1 1 0 0 0,1-1 0 0 0,-1 0 1 0 0,-1 0-1 0 0,1 0 0 0 0,-1-1 0 0 0,-1 0 1 0 0,1 0-1 0 0,1-8-68 0 0,-4 14-4 0 0,0-1 1 0 0,0 0-1 0 0,0 0 1 0 0,0 0-1 0 0,-1 0 1 0 0,0 0-1 0 0,1 0 1 0 0,-1 0-1 0 0,0 0 1 0 0,0 0-1 0 0,-1 0 1 0 0,1 0-1 0 0,-1 1 1 0 0,1-1-1 0 0,-1 0 1 0 0,0 0-1 0 0,0 0 1 0 0,0 0-1 0 0,0 1 1 0 0,-1-1-1 0 0,1 0 1 0 0,-1 1-1 0 0,0 0 1 0 0,0-1-1 0 0,1 1 1 0 0,-1 0-1 0 0,-1 0 1 0 0,1 0-1 0 0,0 0 1 0 0,0 0-1 0 0,-1 0 1 0 0,1 1-1 0 0,-1-1 1 0 0,0 1-1 0 0,1 0 1 0 0,-1 0-1 0 0,0 0 1 0 0,0 0-1 0 0,0 0 1 0 0,0 0-1 0 0,1 1 1 0 0,-1-1-1 0 0,0 1 1 0 0,0 0-1 0 0,-3 0 4 0 0,-12 2-22 0 0,0 0 1 0 0,0 2-1 0 0,0 0 0 0 0,0 0 0 0 0,1 2 0 0 0,0 0 0 0 0,0 1 0 0 0,0 1 0 0 0,1 1 0 0 0,0 0 0 0 0,1 1 1 0 0,0 0-1 0 0,1 2 0 0 0,0-1 0 0 0,0 2 0 0 0,1 0 0 0 0,1 0 0 0 0,0 1 0 0 0,-9 16 22 0 0,-28 64 16 0 0,48-90-11 0 0,0-1 1 0 0,1 1-1 0 0,-1-1 0 0 0,1 0 1 0 0,0 1-1 0 0,0-1 0 0 0,0 1 1 0 0,0-1-1 0 0,1 1 0 0 0,-1-1 0 0 0,1 1 1 0 0,0-1-1 0 0,0 0 0 0 0,0 1 1 0 0,1-1-1 0 0,-1 0 0 0 0,1 0 0 0 0,-1 0 1 0 0,1 0-1 0 0,0 0 0 0 0,0 0 1 0 0,1-1-1 0 0,-1 1 0 0 0,1-1 0 0 0,-1 1 1 0 0,1-1-1 0 0,0 0 0 0 0,2 1-5 0 0,8 5 25 0 0,1-1 0 0 0,1-1 1 0 0,-1-1-1 0 0,1 0 0 0 0,0-1 0 0 0,0 0 0 0 0,1-1 0 0 0,-1-1 0 0 0,0 0 0 0 0,1-1 0 0 0,0-1 0 0 0,-1-1 0 0 0,7 0-25 0 0,0 1 14 0 0,-7-1-65 0 0,0 0-1 0 0,0 0 1 0 0,-1-2-1 0 0,1 0 1 0 0,0 0-1 0 0,-1-1 1 0 0,0-1 0 0 0,0-1-1 0 0,0 0 1 0 0,11-6 51 0 0,27-39-10061 0 0,-48 40-1879 0 0</inkml:trace>
  <inkml:trace contextRef="#ctx0" brushRef="#br0" timeOffset="11081.714">5080 1234 13435 0 0,'0'0'2380'0'0,"0"0"-841"0"0,0 0-288 0 0,0 0 51 0 0,0 0 30 0 0,0 0-82 0 0,0 0-201 0 0,0 0-232 0 0,0 0-172 0 0,0 0-125 0 0,0 0-81 0 0,0 0-48 0 0,33 4-43 0 0,104 18-28 0 0,-134-22-304 0 0,-1 0 1 0 0,1 1-1 0 0,0-1 0 0 0,-1 1 1 0 0,1-1-1 0 0,0 1 1 0 0,-1 0-1 0 0,1 0 1 0 0,-1 0-1 0 0,1 0 0 0 0,-1 1 1 0 0,0-1-1 0 0,1 1 1 0 0,-1-1-1 0 0,0 1 0 0 0,0 0 1 0 0,0 0-1 0 0,0 0 1 0 0,0 0-1 0 0,-1 0 0 0 0,1 0 1 0 0,-1 0-1 0 0,1 1 1 0 0,-1-1-1 0 0,0 1 1 0 0,0-1-1 0 0,0 1 0 0 0,0 0-16 0 0,3 8 82 0 0,11 30 36 0 0,-3 0 1 0 0,-1 1-1 0 0,-3 0 0 0 0,-1 1 0 0 0,-2 0 1 0 0,-1 0-1 0 0,-3 0 0 0 0,-2 0 0 0 0,-2 7-118 0 0,2-20 3 0 0,-1 0 0 0 0,-2 0-1 0 0,-1 0 1 0 0,-2 0-1 0 0,-1-1 1 0 0,-1 0-1 0 0,-1-1 1 0 0,-1 0-1 0 0,-2 0 1 0 0,-1-1 0 0 0,-1-1-1 0 0,-6 6-2 0 0,6-11-97 0 0,-2-1 1 0 0,-1-1-1 0 0,0-1 0 0 0,-1 0 1 0 0,-1-1-1 0 0,-1-1 0 0 0,0-1 1 0 0,-8 3 96 0 0,-56 20-2063 0 0,55-28-1083 0 0,1-2-3348 0 0,10-4-5827 0 0</inkml:trace>
  <inkml:trace contextRef="#ctx0" brushRef="#br0" timeOffset="11718.005">1987 1348 544 0 0,'0'0'1127'0'0,"0"0"-395"0"0,0 0 387 0 0,0 0 779 0 0,0 0 613 0 0,0 0 238 0 0,0 0-204 0 0,0 0-545 0 0,0 0-521 0 0,0 0-337 0 0,0 0-213 0 0,0 0-94 0 0,0 0-30 0 0,-8 9-29 0 0,-63 65 1281 0 0,54-54-1951 0 0,1 2 1 0 0,0 0 0 0 0,2 1-1 0 0,1 0 1 0 0,1 1-1 0 0,1 1 1 0 0,1 0 0 0 0,1 0-1 0 0,1 1 1 0 0,1 0 0 0 0,2 0-1 0 0,0 1 1 0 0,2-1 0 0 0,1 1-1 0 0,1 0 1 0 0,1 0 0 0 0,2 0-1 0 0,0-1 1 0 0,2 1-1 0 0,1-1 1 0 0,1 1 0 0 0,1-1-1 0 0,2-1 1 0 0,0 0 0 0 0,2 0-1 0 0,0-1 1 0 0,2 0 0 0 0,1-1-1 0 0,6 8-106 0 0,-8-18 15 0 0,0-1-1 0 0,1 0 1 0 0,0-1-1 0 0,1 0 1 0 0,0-1-1 0 0,1 0 1 0 0,0-2-1 0 0,1 1 1 0 0,0-2-1 0 0,0 0 1 0 0,0-1-1 0 0,1-1 1 0 0,0 0-1 0 0,0-1 1 0 0,2-1-15 0 0,123 13-1201 0 0,-1-14-5226 0 0,-101-2 2991 0 0,-2 0-8801 0 0</inkml:trace>
  <inkml:trace contextRef="#ctx0" brushRef="#br0" timeOffset="12932.991">5673 1282 0 0 0,'0'0'307'0'0,"0"0"685"0"0,0 0 184 0 0,0 0 3 0 0,0 0-63 0 0,0 0-122 0 0,0 0-122 0 0,0 0-70 0 0,0 0 18 0 0,0 0 80 0 0,0 0 68 0 0,0 0 24 0 0,0 0-15 0 0,1-3 935 0 0,2-1 9925 0 0,158-11-9646 0 0,-78 11-1979 0 0,-85 26-162 0 0,-77 61 264 0 0,-31 37-286 0 0,108-117-26 0 0,-1 0 0 0 0,1 0 0 0 0,0 0 0 0 0,0 0 0 0 0,0 0 0 0 0,0 0-1 0 0,1 1 1 0 0,-1-1 0 0 0,1 1 0 0 0,0-1 0 0 0,0 1 0 0 0,0-1-1 0 0,0 1 1 0 0,1 0 0 0 0,-1-1 0 0 0,1 1 0 0 0,0 0 0 0 0,0 0-1 0 0,0-1 1 0 0,1 1 0 0 0,0 1-2 0 0,1-3 14 0 0,0 0-1 0 0,1 0 0 0 0,-1 0 1 0 0,1 0-1 0 0,-1-1 1 0 0,1 1-1 0 0,0-1 0 0 0,0 0 1 0 0,0 1-1 0 0,-1-1 1 0 0,1-1-1 0 0,0 1 1 0 0,0 0-1 0 0,1-1 0 0 0,-1 1 1 0 0,0-1-1 0 0,0 0 1 0 0,0 0-1 0 0,0 0-13 0 0,8 1 45 0 0,8 0 71 0 0,-1-1 0 0 0,1-1 0 0 0,0-1 0 0 0,0 0 0 0 0,0-1 0 0 0,-1-1 0 0 0,9-4-116 0 0,-23 7-861 0 0,2-1 2257 0 0,-3 2-5741 0 0,0 0-5026 0 0,1 0-3373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3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3404 273 6353 0 0,'0'0'2161'0'0,"0"0"-479"0"0,0 0-230 0 0,0 0-15 0 0,0 0-34 0 0,0 0-128 0 0,0 0-256 0 0,0 0-265 0 0,0 0-218 0 0,0 0-152 0 0,0 0-20 0 0,18 4 1391 0 0,106-4 1823 0 0,230-18-1651 0 0,-277 15-1506 0 0,-56 2-8523 0 0,-46 4-3866 0 0,19-2 5537 0 0</inkml:trace>
  <inkml:trace contextRef="#ctx0" brushRef="#br0" timeOffset="260.474">3408 454 10178 0 0,'0'0'1897'0'0,"0"0"-528"0"0,0 0-175 0 0,0 0 33 0 0,0 0 37 0 0,0 0 14 0 0,0 0-75 0 0,0 0-134 0 0,0 0-107 0 0,0 0-157 0 0,0 0-163 0 0,0 0-90 0 0,0 0-42 0 0,26 4-32 0 0,83 10-17 0 0,48-10 984 0 0,4-13-401 0 0,-84 3-1782 0 0,0 3-3751 0 0,-77 0-2420 0 0,0 3 3918 0 0,-2-1-8668 0 0</inkml:trace>
  <inkml:trace contextRef="#ctx0" brushRef="#br0" timeOffset="923.866">3697 16 8802 0 0,'0'0'2040'0'0,"0"0"-278"0"0,0 0-159 0 0,0 0-29 0 0,0 0 6 0 0,0 0-148 0 0,0 0-263 0 0,0 0-224 0 0,0 0-199 0 0,0 0-196 0 0,0 0-178 0 0,0 0-106 0 0,0 0-94 0 0,-7-3 5 0 0,-2-1-120 0 0,-8-4 260 0 0,28 19 408 0 0,186 143 2284 0 0,-168-125-2869 0 0,1-2 0 0 0,1-1 0 0 0,2-2 0 0 0,0-1 0 0 0,2-2 0 0 0,27 13-140 0 0,13 12 45 0 0,-111-10 389 0 0,-237 152-27 0 0,161-104-122 0 0,110-82-286 0 0,0-1 0 0 0,0 1 0 0 0,0 0 0 0 0,1-1 0 0 0,-1 1 0 0 0,1 0 0 0 0,-1 0 0 0 0,1 0 0 0 0,0 0-1 0 0,0 0 1 0 0,-1 0 0 0 0,1 1 0 0 0,1-1 0 0 0,-1 0 0 0 0,0 1 0 0 0,1-1 0 0 0,-1 0 0 0 0,1 1 0 0 0,0-1 0 0 0,-1 1 0 0 0,1-1 0 0 0,0 0 0 0 0,1 1 1 0 0,-1-2-69 0 0,4 1-3586 0 0,-1-1-7123 0 0,1-4-1148 0 0</inkml:trace>
  <inkml:trace contextRef="#ctx0" brushRef="#br0" timeOffset="5400.153">4809 56 4617 0 0,'0'0'3363'0'0,"0"0"-1113"0"0,0 0-520 0 0,0 0-2 0 0,0 0 61 0 0,0 0-45 0 0,0 0-177 0 0,0 0-272 0 0,0 0-284 0 0,0 0-234 0 0,0 0-174 0 0,0-7 2610 0 0,3 493-559 0 0,1-320-2542 0 0,-4-166-178 0 0,-1 0 1 0 0,1 0 0 0 0,0 0-1 0 0,0-1 1 0 0,0 1-1 0 0,-1 0 1 0 0,1 0 0 0 0,0 0-1 0 0,-1 0 1 0 0,1 0-1 0 0,0 0 1 0 0,0 0 0 0 0,-1 0-1 0 0,1 0 1 0 0,0 0-1 0 0,-1 0 1 0 0,1 0 0 0 0,0 0-1 0 0,0 0 1 0 0,-1 0-1 0 0,1 0 1 0 0,0 0 0 0 0,0 0-1 0 0,-1 0 1 0 0,1 0-1 0 0,0 1 66 0 0,-7-47-4393 0 0,6 15-5865 0 0,1 23-987 0 0</inkml:trace>
  <inkml:trace contextRef="#ctx0" brushRef="#br0" timeOffset="5947.072">4520 123 4457 0 0,'0'0'2528'0'0,"0"0"-464"0"0,0 0-171 0 0,0 0 41 0 0,0 0 17 0 0,0 0-160 0 0,0 0-245 0 0,0 0-271 0 0,0 0-228 0 0,0 0-182 0 0,0 0-122 0 0,0 0-64 0 0,0 0-78 0 0,-11-3-50 0 0,-31-7-53 0 0,32 8-80 0 0,10 2-75 0 0,0 0-78 0 0,0 0-65 0 0,41-15 886 0 0,28 5-243 0 0,0 2 0 0 0,0 4-1 0 0,59 4-842 0 0,-81 0 185 0 0,277 4 628 0 0,-317-8-832 0 0,-8 4-87 0 0,-2 0-1063 0 0,2 0-7754 0 0,1 0-2975 0 0</inkml:trace>
  <inkml:trace contextRef="#ctx0" brushRef="#br0" timeOffset="7495.374">5254 428 12059 0 0,'0'0'2267'0'0,"0"0"-491"0"0,0 0-325 0 0,0 0-80 0 0,0 0-88 0 0,0 0-141 0 0,0 0-232 0 0,0 0-280 0 0,0 0-245 0 0,0 0-119 0 0,0 0-16 0 0,0 0 54 0 0,0 0 82 0 0,9 0 27 0 0,204 0 2004 0 0,-124-7-2350 0 0,-89 7-265 0 0,0 0-126 0 0,0 0-251 0 0,0 0-480 0 0,-1 0-6063 0 0,0 0-4780 0 0</inkml:trace>
  <inkml:trace contextRef="#ctx0" brushRef="#br0" timeOffset="8130.847">5514 719 10274 0 0,'0'0'1879'0'0,"0"0"-302"0"0,0 0 31 0 0,0 0 100 0 0,0 0-75 0 0,0 0-260 0 0,0 0-358 0 0,0 0-315 0 0,0 0-154 0 0,0 0-78 0 0,0 0-41 0 0,0 0 14 0 0,0 0 39 0 0,5-15-38 0 0,54-114 914 0 0,-52 117-1227 0 0,16-30 59 0 0,1 0 0 0 0,2 2 0 0 0,2 1 0 0 0,2 1-1 0 0,1 1 1 0 0,2 2 0 0 0,14-11-188 0 0,34-13 64 0 0,-81 122-126 0 0,-14-16 55 0 0,7-29 14 0 0,1 1 1 0 0,1 0 0 0 0,1 0-1 0 0,1 0 1 0 0,0 0 0 0 0,1 1-1 0 0,1-1 1 0 0,2 14-8 0 0,0-32 0 0 0,0 1 0 0 0,1-1 0 0 0,-1 0 1 0 0,1 0-1 0 0,-1 1 0 0 0,1-1 0 0 0,-1 0 0 0 0,1 0 0 0 0,0 0 0 0 0,0-1 0 0 0,0 1 0 0 0,-1 0 1 0 0,1-1-1 0 0,0 1 0 0 0,0-1 0 0 0,0 0 0 0 0,0 1 0 0 0,0-1 0 0 0,0 0 0 0 0,0 0 0 0 0,0 0 0 0 0,0 0 1 0 0,-1-1-1 0 0,1 1 0 0 0,0-1 0 0 0,0 1 0 0 0,0-1 0 0 0,0 1 0 0 0,0-1 0 0 0,-1 0 0 0 0,1 0 0 0 0,0 0 1 0 0,-1 0-1 0 0,1 0 0 0 0,-1 0 0 0 0,1-1 0 0 0,-1 1 0 0 0,1 0 0 0 0,-1-1 0 0 0,35-29 21 0 0,-2-2 0 0 0,-1-1 0 0 0,-2-1 0 0 0,23-35-21 0 0,47-18 48 0 0,-98 142-190 0 0,-23 12 111 0 0,15-56-69 0 0,1 1 1 0 0,0 0 0 0 0,1 0 0 0 0,0 0 0 0 0,1 0-1 0 0,0 0 1 0 0,1 0 0 0 0,0 1 0 0 0,1-1-1 0 0,0 0 1 0 0,0 1 0 0 0,3 10 99 0 0,12 1-1856 0 0,-6-16-2243 0 0,-4-3-308 0 0,-1 0-7189 0 0</inkml:trace>
  <inkml:trace contextRef="#ctx0" brushRef="#br0" timeOffset="8605.854">6307 572 6497 0 0,'0'0'2601'0'0,"0"0"-369"0"0,0 0-167 0 0,0 0-134 0 0,0 0-285 0 0,0 0-346 0 0,0 0-381 0 0,0 0-311 0 0,0 0-192 0 0,0 0-108 0 0,0 0 7 0 0,0 0 14 0 0,0 0 17 0 0,3-2-6 0 0,75-29 1020 0 0,-6 23-202 0 0,-71 10-1119 0 0,0-1 0 0 0,0 1 1 0 0,0-1-1 0 0,0 1 0 0 0,0-1 1 0 0,-1 1-1 0 0,1 0 1 0 0,0 0-1 0 0,-1-1 0 0 0,0 1 1 0 0,1 0-1 0 0,-1 0 1 0 0,0-1-1 0 0,0 1 0 0 0,0 0 1 0 0,0 0-1 0 0,0 0 0 0 0,0-1 1 0 0,-1 1-1 0 0,1 0 1 0 0,0 0-1 0 0,-1-1 0 0 0,0 1 1 0 0,1 0-1 0 0,-1-1 1 0 0,0 1-1 0 0,0-1 0 0 0,0 1 1 0 0,0-1-1 0 0,0 1 0 0 0,0-1 1 0 0,-1 1-40 0 0,-36 37 333 0 0,29-31-282 0 0,1-1 0 0 0,0 1 0 0 0,1 1 0 0 0,-1 0 0 0 0,1 0 0 0 0,1 0 0 0 0,0 1 0 0 0,0 0 0 0 0,-3 9-51 0 0,8-18 2 0 0,0 1 0 0 0,1 0 1 0 0,-1 0-1 0 0,0 0 0 0 0,1 0 0 0 0,-1 0 1 0 0,1-1-1 0 0,0 1 0 0 0,0 0 0 0 0,-1 0 1 0 0,1 0-1 0 0,1 0 0 0 0,-1 0 0 0 0,0 0 1 0 0,0 0-1 0 0,1 0 0 0 0,-1 0 0 0 0,1 0 1 0 0,-1 0-1 0 0,1-1 0 0 0,0 1 0 0 0,0 0 0 0 0,0 0 1 0 0,0-1-1 0 0,0 1 0 0 0,0 0 0 0 0,1-1 1 0 0,-1 1-1 0 0,0-1 0 0 0,1 0 0 0 0,-1 1 1 0 0,1-1-1 0 0,-1 0 0 0 0,1 0 0 0 0,0 0 1 0 0,-1 0-1 0 0,1 0 0 0 0,0-1 0 0 0,0 1 1 0 0,0 0-1 0 0,0-1 0 0 0,0 1 0 0 0,-1-1 1 0 0,1 0-1 0 0,0 0 0 0 0,0 1 0 0 0,0-1 0 0 0,0-1 1 0 0,0 1-1 0 0,1 0-2 0 0,83-20-1412 0 0,-62 4-3082 0 0,-1-6-5303 0 0,-14 14-1035 0 0</inkml:trace>
  <inkml:trace contextRef="#ctx0" brushRef="#br0" timeOffset="9114.728">6747 266 8746 0 0,'0'0'2408'0'0,"0"0"-442"0"0,0 0-252 0 0,0 0-217 0 0,0 0-172 0 0,0 0-197 0 0,0 0-174 0 0,0 0-166 0 0,0 0-164 0 0,0 0-109 0 0,0 0-107 0 0,0 0-78 0 0,0 0-55 0 0,-30 28-41 0 0,-92 89-38 0 0,80-61 13 0 0,41-47-168 0 0,0-7-33 0 0,0 0 0 0 0,0 1-1 0 0,0-1 1 0 0,0 0-1 0 0,1 1 1 0 0,-1-1-1 0 0,1 0 1 0 0,0 1 0 0 0,0-1-1 0 0,0 0 1 0 0,0 1-1 0 0,0-1 1 0 0,0 1 0 0 0,0-1-1 0 0,1 0 1 0 0,-1 1-1 0 0,1-1 1 0 0,0 0 0 0 0,0 1-1 0 0,0-1 1 0 0,0 0-1 0 0,0 0 1 0 0,0 0 0 0 0,0 0-1 0 0,1 0 1 0 0,-1 0-1 0 0,1 0 1 0 0,-1 0 0 0 0,1-1-1 0 0,0 1 1 0 0,0-1-1 0 0,0 1 1 0 0,0-1 0 0 0,0 0-1 0 0,0 1 1 0 0,0-1-1 0 0,0 0 1 0 0,1 0 0 0 0,-1-1-1 0 0,0 1 1 0 0,0 0-1 0 0,1-1 1 0 0,-1 0 0 0 0,1 1-1 0 0,-1-1 1 0 0,2 0-8 0 0,64-14 620 0 0,-57 9-519 0 0,0-1 1 0 0,0 0-1 0 0,-1-1 0 0 0,0 0 1 0 0,-1 0-1 0 0,1-1 0 0 0,-1 0 1 0 0,-1-1-1 0 0,1 0 0 0 0,-1-1-101 0 0,-1 0 67 0 0,1-1 0 0 0,1 2 0 0 0,-1-1 0 0 0,1 1-1 0 0,1 0 1 0 0,0 1 0 0 0,0 0 0 0 0,1 1 0 0 0,0 0-1 0 0,0 0 1 0 0,12-4-67 0 0,-13 37 220 0 0,-24 144 366 0 0,-70 355-582 0 0,81-517-18 0 0,0 0 0 0 0,0 0 0 0 0,0-1 0 0 0,-1 1 1 0 0,0-1-1 0 0,0 1 0 0 0,-1-1 0 0 0,0 0 0 0 0,0-1 0 0 0,-1 1 1 0 0,0-1-1 0 0,0 0 0 0 0,-1-1 0 0 0,1 1 0 0 0,-1-1 1 0 0,0-1-1 0 0,0 1 0 0 0,-1-1 0 0 0,1 0 0 0 0,-1-1 0 0 0,0 0 1 0 0,0 0-1 0 0,0-1 0 0 0,-1 0 0 0 0,1 0 0 0 0,0-1 0 0 0,-1 0 1 0 0,1 0-1 0 0,-1-1 0 0 0,-6-1 14 0 0,12-1-1 0 0,0 1 0 0 0,0-1 0 0 0,1 0 0 0 0,-1 0-1 0 0,1-1 1 0 0,0 1 0 0 0,0 0 0 0 0,0-1 0 0 0,0 1 0 0 0,0-1 0 0 0,0 0 0 0 0,1 0-1 0 0,-1 0 1 0 0,1 0 0 0 0,0 0 0 0 0,0 0 0 0 0,0 0 0 0 0,0 0 0 0 0,0 0 0 0 0,1 0 0 0 0,0 0-1 0 0,-1-1 1 0 0,1 1 0 0 0,0 0 0 0 0,0 0 0 0 0,1-1 0 0 0,-1 1 0 0 0,1 0 0 0 0,0 0-1 0 0,0 0 1 0 0,0 0 0 0 0,0 0 0 0 0,0 0 0 0 0,0 0 0 0 0,1 0 0 0 0,0 0 0 0 0,0 0 1 0 0,104-155-1962 0 0,-83 126-2298 0 0,-13 19-1277 0 0,0 0-6789 0 0</inkml:trace>
  <inkml:trace contextRef="#ctx0" brushRef="#br0" timeOffset="9414.334">7091 325 13819 0 0,'0'0'1791'0'0,"0"0"-483"0"0,0 0-83 0 0,0 0 112 0 0,0 0 17 0 0,0 0-135 0 0,0 0-190 0 0,0 0-201 0 0,0 0-178 0 0,0 0-129 0 0,0 0-90 0 0,0 0-107 0 0,28-5-64 0 0,84-18-44 0 0,33 4 270 0 0,-126 18-1353 0 0,-26 9-3678 0 0,-11-1-5525 0 0,14-3-1246 0 0</inkml:trace>
  <inkml:trace contextRef="#ctx0" brushRef="#br0" timeOffset="9663.715">7060 531 9146 0 0,'0'0'2665'0'0,"0"0"-569"0"0,0 0-261 0 0,0 0-181 0 0,0 0-206 0 0,0 0-133 0 0,0 0-165 0 0,0 0-189 0 0,0 0-185 0 0,34-1-181 0 0,109-6-167 0 0,-48-14 51 0 0,-69 10-399 0 0,85-30-895 0 0,-66 20-7552 0 0,-35 16-3134 0 0</inkml:trace>
  <inkml:trace contextRef="#ctx0" brushRef="#br0" timeOffset="9931.984">7793 137 11995 0 0,'0'0'2263'0'0,"0"0"-718"0"0,0 0-343 0 0,0 0-108 0 0,0 0-66 0 0,0 0-89 0 0,0 0-153 0 0,0 0-171 0 0,0 0-115 0 0,0 0-80 0 0,0 0-58 0 0,0 0-54 0 0,-27 32-60 0 0,-83 97-39 0 0,68-60 21 0 0,39-56-185 0 0,1-8-18 0 0,0 1 1 0 0,0-1-1 0 0,0 1 1 0 0,1-1-1 0 0,0 1 0 0 0,0 0 1 0 0,0 0-1 0 0,1 0 1 0 0,-1 0-1 0 0,2 0 0 0 0,-1-1 1 0 0,0 1-1 0 0,1 0 0 0 0,0 0 1 0 0,1 0-1 0 0,-1-1 1 0 0,1 1-1 0 0,0-1 0 0 0,1 1 1 0 0,-1-1-1 0 0,1 0 1 0 0,0 0-1 0 0,0 0 0 0 0,1 0 1 0 0,0 0-1 0 0,-1-1 1 0 0,1 0-1 0 0,1 0 0 0 0,-1 0 1 0 0,1 0-1 0 0,-1-1 0 0 0,1 1 1 0 0,0-1-1 0 0,0 0 1 0 0,1-1-1 0 0,-1 1 0 0 0,1-1 1 0 0,-1 0-1 0 0,1-1 1 0 0,-1 1-1 0 0,1-1 0 0 0,0 0 1 0 0,0 0-28 0 0,3-1 137 0 0,-2 0-19 0 0,-1 1-1 0 0,1-1 1 0 0,-1 0 0 0 0,1-1-1 0 0,-1 0 1 0 0,1 0 0 0 0,-1 0-1 0 0,1-1 1 0 0,-1 0 0 0 0,0 0-1 0 0,0-1 1 0 0,0 1-1 0 0,0-1 1 0 0,3-2-118 0 0,2-4 52 0 0,-1 0-1 0 0,0-1 1 0 0,0 0 0 0 0,-1 0 0 0 0,0-1-1 0 0,-1 0 1 0 0,0-1 0 0 0,-1 1-1 0 0,0-2 1 0 0,-1 1 0 0 0,-1-1-1 0 0,0 0 1 0 0,0 0 0 0 0,-1 0 0 0 0,-1 0-1 0 0,0-1 1 0 0,-1 0 0 0 0,0 1-1 0 0,-2-1 1 0 0,1 0 0 0 0,-1 0 0 0 0,-1 0-1 0 0,-1 0 1 0 0,0 1 0 0 0,-1-1-1 0 0,-2-7-51 0 0,3 16-163 0 0,1 0 0 0 0,-1 0 0 0 0,-1 0 0 0 0,1 0 0 0 0,-1 0 0 0 0,0 1 0 0 0,0 0-1 0 0,0-1 1 0 0,0 1 0 0 0,-1 0 0 0 0,0 0 0 0 0,1 1 0 0 0,-2-1 0 0 0,1 1 0 0 0,0 0-1 0 0,-1 0 1 0 0,1 0 0 0 0,-1 1 0 0 0,0 0 0 0 0,0-1 0 0 0,0 2 0 0 0,0-1 0 0 0,0 1 0 0 0,0-1-1 0 0,0 1 1 0 0,-1 1 0 0 0,1-1 0 0 0,0 1 0 0 0,-2 0 163 0 0,-16 0-5384 0 0,5 0-6620 0 0</inkml:trace>
  <inkml:trace contextRef="#ctx0" brushRef="#br0" timeOffset="10199.809">7443 307 14707 0 0,'0'0'3894'0'0,"0"0"-1439"0"0,0 0-691 0 0,0 0-203 0 0,0 0-247 0 0,0 0-234 0 0,32-6-193 0 0,102-16-178 0 0,15 16 986 0 0,60 21-1014 0 0,-181-13-1082 0 0,109 3 384 0 0,-51-15-6754 0 0,-75 6-5537 0 0</inkml:trace>
  <inkml:trace contextRef="#ctx0" brushRef="#br0" timeOffset="15193.13">378 1393 6689 0 0,'0'0'2681'0'0,"0"0"-190"0"0,0 0-182 0 0,0 0-172 0 0,0 0-229 0 0,0 0-275 0 0,0 0-302 0 0,0 0-291 0 0,0 0-247 0 0,0 0-196 0 0,0 0-130 0 0,0 0-91 0 0,0 0-8 0 0,-2 2 56 0 0,-16 115 1337 0 0,15-71-1489 0 0,-22 355 650 0 0,-1-154-924 0 0,24-229-417 0 0,0-24-1344 0 0,2-35-2149 0 0,0 33 3494 0 0,0-42-5320 0 0,0 17-4298 0 0,0 17 4125 0 0</inkml:trace>
  <inkml:trace contextRef="#ctx0" brushRef="#br0" timeOffset="15459.696">0 1474 3153 0 0,'0'0'2077'0'0,"0"0"-83"0"0,0 0 71 0 0,0 0 47 0 0,0 0-13 0 0,0 0-130 0 0,0 0-356 0 0,0 0-352 0 0,0 0-311 0 0,0 0-235 0 0,0 0-167 0 0,0 0-98 0 0,0 0-39 0 0,1-6 26 0 0,-1 5-435 0 0,0-1 48 0 0,0 1 1 0 0,0-1-1 0 0,0 1 0 0 0,0-1 1 0 0,0 1-1 0 0,0-1 0 0 0,1 1 1 0 0,-1 0-1 0 0,1-1 0 0 0,-1 1 1 0 0,1-1-1 0 0,-1 1 0 0 0,1 0 0 0 0,0 0 1 0 0,0-1-1 0 0,0 1 0 0 0,0 0 1 0 0,0 0-1 0 0,0 0 0 0 0,0 0 1 0 0,0 0-1 0 0,0 0 0 0 0,0 0 1 0 0,0 0-1 0 0,1 0 0 0 0,-1 1 1 0 0,0-1-1 0 0,1 0 0 0 0,-1 1 1 0 0,0-1-1 0 0,1 1 0 0 0,-1-1 1 0 0,1 1-1 0 0,-1 0 0 0 0,1 0 1 0 0,0 0-51 0 0,351-56 4013 0 0,-55 34-3868 0 0,-264 33-1160 0 0,-26-3-2380 0 0,-2 2-4542 0 0,-4-6-4445 0 0</inkml:trace>
  <inkml:trace contextRef="#ctx0" brushRef="#br0" timeOffset="15866.14">893 1790 10562 0 0,'0'0'2427'0'0,"0"0"-685"0"0,0 0-534 0 0,0 0-234 0 0,0 0-118 0 0,0 0-36 0 0,0 0 90 0 0,0 0 18 0 0,0 0-9 0 0,0 0-51 0 0,0 0-176 0 0,0 0-124 0 0,17 1-58 0 0,109 9 993 0 0,-125-9-1469 0 0,31 5 380 0 0,-1 0 0 0 0,1-2-1 0 0,-1-2 1 0 0,1-1 0 0 0,0-1-1 0 0,4-2-413 0 0,-28 0-135 0 0,0 0 0 0 0,-1 0 0 0 0,1-1 0 0 0,0 0 0 0 0,-1-1 0 0 0,0 1 0 0 0,0-2 0 0 0,0 1 0 0 0,0-1 0 0 0,-1 0 0 0 0,4-3 135 0 0,-8 2-5823 0 0,-2 4 3098 0 0,0 2-9204 0 0</inkml:trace>
  <inkml:trace contextRef="#ctx0" brushRef="#br0" timeOffset="16111.827">891 2030 12611 0 0,'0'0'1903'0'0,"0"0"-580"0"0,0 0-214 0 0,0 0 176 0 0,0 0 100 0 0,0 0-94 0 0,0 0-189 0 0,0 0-199 0 0,0 0-141 0 0,0 0-115 0 0,36 0-117 0 0,113-2-110 0 0,-47-19 116 0 0,31-18-442 0 0,-75 28-4114 0 0,-47 10-3326 0 0,-5 1-5077 0 0</inkml:trace>
  <inkml:trace contextRef="#ctx0" brushRef="#br0" timeOffset="17783.981">1526 2350 1984 0 0,'0'0'2250'0'0,"0"0"-223"0"0,0 0 82 0 0,0 0 151 0 0,0 0-22 0 0,0 0-227 0 0,0 0-377 0 0,0 0-379 0 0,0 0-270 0 0,0 0-155 0 0,0 0-47 0 0,0 0 1 0 0,0 0 3 0 0,-2 2-27 0 0,-9 2 629 0 0,11-25 305 0 0,0 7-1579 0 0,3-3 7 0 0,0 1 1 0 0,0 0-1 0 0,2 0 1 0 0,0 1-1 0 0,1-1 1 0 0,0 1 0 0 0,1 0-1 0 0,1 1 1 0 0,0 0-1 0 0,8-10-122 0 0,9-17 120 0 0,15-31-9 0 0,4 2 0 0 0,3 2 0 0 0,46-51-111 0 0,-4 35 222 0 0,-80 98-214 0 0,-17 319 407 0 0,25-240-456 0 0,-17-92 41 0 0,1 0 0 0 0,-1 0 0 0 0,0 0 0 0 0,1 0 0 0 0,-1 0 0 0 0,1 0-1 0 0,-1 0 1 0 0,1-1 0 0 0,0 1 0 0 0,-1 0 0 0 0,1 0 0 0 0,0-1 0 0 0,0 1 0 0 0,-1 0 0 0 0,1-1 0 0 0,0 1 0 0 0,0-1 0 0 0,0 1 0 0 0,0-1 0 0 0,0 1 0 0 0,0-1 0 0 0,0 0 0 0 0,0 1 0 0 0,0-1 0 0 0,0 0 0 0 0,0 0 0 0 0,0 0 0 0 0,0 0 0 0 0,0 0 0 0 0,0 0 0 0 0,0 0 0 0 0,0 0 0 0 0,0 0 0 0 0,0 0 0 0 0,0 0 0 0 0,0-1 0 0 0,0 1 0 0 0,0 0 0 0 0,0-1 0 0 0,0 1-1 0 0,0-1 1 0 0,-1 1 0 0 0,1-1 0 0 0,0 1 0 0 0,0-1 0 0 0,0 0 0 0 0,38-33 7 0 0,77-134 112 0 0,-107 155-120 0 0,21-30 13 0 0,1 1-1 0 0,2 2 1 0 0,2 1-1 0 0,2 2 1 0 0,1 1-1 0 0,2 2 1 0 0,27-17-12 0 0,-52 41 5 0 0,52-17 19 0 0,-60 64 41 0 0,-7-9 16 0 0,-2 0-1 0 0,-1 0 0 0 0,-1-1 0 0 0,-1 0 1 0 0,-1 1-1 0 0,-3 1-80 0 0,-20 147 284 0 0,28-147-285 0 0,10 67-246 0 0,-8-95 143 0 0,13-31-6948 0 0,-10 20 1449 0 0,2 2-6166 0 0</inkml:trace>
  <inkml:trace contextRef="#ctx0" brushRef="#br0" timeOffset="18294.898">2622 2037 6601 0 0,'0'0'2446'0'0,"0"0"-367"0"0,0 0-118 0 0,0 0-83 0 0,0 0-178 0 0,0 0-270 0 0,0 0-382 0 0,0 0-352 0 0,0 0-213 0 0,0 0-43 0 0,0 0 27 0 0,0 0 42 0 0,5 1 16 0 0,54-9 1042 0 0,51-3 334 0 0,-109 11-1874 0 0,0 1-1 0 0,0-1 1 0 0,0 0 0 0 0,0 1 0 0 0,0-1 0 0 0,0 1-1 0 0,0-1 1 0 0,0 1 0 0 0,0-1 0 0 0,-1 1 0 0 0,1-1-1 0 0,0 1 1 0 0,0 0 0 0 0,-1-1 0 0 0,1 1 0 0 0,0 0-1 0 0,-1 0 1 0 0,1 0 0 0 0,0 0 0 0 0,-1 0 0 0 0,1-1-1 0 0,-1 1 1 0 0,0 0 0 0 0,1 0 0 0 0,-1 0-1 0 0,0 0 1 0 0,1 0 0 0 0,-1 0 0 0 0,0 0 0 0 0,0 1-1 0 0,0-1 1 0 0,0 0 0 0 0,0 0 0 0 0,0 0 0 0 0,0 0-1 0 0,0 0 1 0 0,-1 0 0 0 0,1 0 0 0 0,0 0 0 0 0,-1 0-1 0 0,1 0 1 0 0,-1 0 0 0 0,1 0 0 0 0,-1-1 0 0 0,1 1-1 0 0,-1 1-26 0 0,-29 40 518 0 0,-2-11-285 0 0,26-28-200 0 0,0 1 0 0 0,0 1 1 0 0,1-1-1 0 0,-1 1 1 0 0,1 0-1 0 0,0 0 0 0 0,1 1 1 0 0,-1-1-1 0 0,1 1 1 0 0,0 0-1 0 0,0 0 1 0 0,1 0-1 0 0,0 1 0 0 0,0-1 1 0 0,1 1-1 0 0,-1 0 1 0 0,1 0-1 0 0,1 0 0 0 0,-1 0 1 0 0,1 0-1 0 0,1 0 1 0 0,-1 0-1 0 0,1 7-33 0 0,3-11 13 0 0,0 0 0 0 0,0 0-1 0 0,0 0 1 0 0,1-1 0 0 0,-1 1 0 0 0,1-1-1 0 0,-1 0 1 0 0,1 0 0 0 0,0 0 0 0 0,0-1-1 0 0,0 1 1 0 0,0-1 0 0 0,0 0 0 0 0,0 0-1 0 0,0 0 1 0 0,0-1 0 0 0,1 1 0 0 0,-1-1-1 0 0,0 0 1 0 0,0 0 0 0 0,1-1 0 0 0,-1 1-1 0 0,0-1 1 0 0,0 0 0 0 0,1 0-13 0 0,82-33-388 0 0,-53 13-3593 0 0,-16 11-1031 0 0,-12 6-7278 0 0</inkml:trace>
  <inkml:trace contextRef="#ctx0" brushRef="#br0" timeOffset="19036.837">3454 1750 14539 0 0,'0'0'1648'0'0,"0"0"-346"0"0,0 0-67 0 0,0 0 0 0 0,0 0-37 0 0,0 0-102 0 0,0 0-179 0 0,0 0-199 0 0,0 0-170 0 0,0 0-113 0 0,0 0-87 0 0,0 0-68 0 0,0 0-60 0 0,-26-4-44 0 0,-80-9-40 0 0,53 25 8 0 0,46-6-115 0 0,-1-1-23 0 0,0 0 0 0 0,0 1-1 0 0,0 1 1 0 0,1-1-1 0 0,0 1 1 0 0,1 0 0 0 0,-1 1-1 0 0,1-1 1 0 0,1 1 0 0 0,-1 1-1 0 0,2-1 1 0 0,-1 1 0 0 0,1 0-1 0 0,0 0 1 0 0,1 0-1 0 0,0 0 1 0 0,0 1 0 0 0,1-1-1 0 0,0 1 1 0 0,1-1 0 0 0,0 1-1 0 0,1 9-5 0 0,-1-16 1 0 0,0-1 1 0 0,1 1-1 0 0,0 0 0 0 0,0 0 0 0 0,0 0 0 0 0,0 0 0 0 0,0 0 1 0 0,0 0-1 0 0,1 0 0 0 0,0 0 0 0 0,-1 0 0 0 0,1 0 0 0 0,0 0 1 0 0,0-1-1 0 0,1 1 0 0 0,-1 0 0 0 0,1-1 0 0 0,-1 1 0 0 0,1-1 0 0 0,0 1 1 0 0,0-1-1 0 0,0 0 0 0 0,0 0 0 0 0,0 0 0 0 0,0 0 0 0 0,1 0 1 0 0,-1 0-1 0 0,1-1 0 0 0,-1 1 0 0 0,1-1 0 0 0,0 0 0 0 0,-1 0 1 0 0,1 0-1 0 0,0 0 0 0 0,0 0 0 0 0,0 0 0 0 0,0-1 0 0 0,0 1-1 0 0,7-3 66 0 0,0-1-1 0 0,-1 0 0 0 0,1-1 1 0 0,-1 0-1 0 0,0 0 0 0 0,1-1 1 0 0,-2 0-1 0 0,1 0 0 0 0,-1-1 1 0 0,0 0-1 0 0,0-1 0 0 0,0 0 1 0 0,-1 0-1 0 0,0 0 1 0 0,-1-1-1 0 0,0 0 0 0 0,2-3-65 0 0,24-24 195 0 0,18-24 73 0 0,-42 47-236 0 0,0 1 1 0 0,1 0-1 0 0,1 1 1 0 0,0 0 0 0 0,0 0-1 0 0,1 1 1 0 0,0 0 0 0 0,0 1-1 0 0,2 0-32 0 0,62-15 144 0 0,-74 24-139 0 0,1 1-1 0 0,0-1 1 0 0,0 1-1 0 0,-1-1 1 0 0,1 1 0 0 0,0 0-1 0 0,-1 0 1 0 0,0 0-1 0 0,1-1 1 0 0,-1 1-1 0 0,0 0 1 0 0,0 1-1 0 0,0-1 1 0 0,0 0-1 0 0,-1 0 1 0 0,1 0-1 0 0,-1 1 1 0 0,1-1-1 0 0,-1 0 1 0 0,0 0-1 0 0,1 1 1 0 0,-1 0-5 0 0,0 0 15 0 0,2 186 116 0 0,-4-165-123 0 0,-13 109-20 0 0,-6-1 0 0 0,-17 48 12 0 0,30-138-3 0 0,-2-1 0 0 0,-2-1 0 0 0,-1 1 0 0 0,-3-2 0 0 0,-15 30 3 0 0,20-54-5 0 0,0-1 0 0 0,0 0-1 0 0,-1-1 1 0 0,-1 0 0 0 0,-1-1 0 0 0,1 0-1 0 0,-2-2 1 0 0,1 1 0 0 0,-2-2 0 0 0,1 0-1 0 0,-1-1 1 0 0,-1 0 0 0 0,1-1 0 0 0,-16 4 5 0 0,-26-7-18 0 0,57-6 16 0 0,-1 1 0 0 0,0-1 0 0 0,1 0 0 0 0,-1 0-1 0 0,1 0 1 0 0,-1 0 0 0 0,1 0 0 0 0,0 0 0 0 0,0 0 0 0 0,0 0-1 0 0,0 0 1 0 0,0-1 0 0 0,1 1 0 0 0,-1 0 0 0 0,1-1-1 0 0,-1 1 1 0 0,1 0 0 0 0,0-1 0 0 0,0 1 0 0 0,0-1-1 0 0,0 1 1 0 0,0 0 0 0 0,1-1 0 0 0,-1 1 0 0 0,1 0-1 0 0,-1-1 1 0 0,1 1 0 0 0,0 0 2 0 0,51-106-59 0 0,-31 75 87 0 0,103-149 22 0 0,-5 53-341 0 0,-56 90-1381 0 0,-35 26-4762 0 0,-22 9-5480 0 0</inkml:trace>
  <inkml:trace contextRef="#ctx0" brushRef="#br0" timeOffset="19751.981">4715 1249 7098 0 0,'0'0'1811'0'0,"0"0"-191"0"0,0 0 54 0 0,0 0 82 0 0,0 0-22 0 0,0 0-146 0 0,0 0-266 0 0,0 0-247 0 0,0 0-183 0 0,0 0-127 0 0,0 0-126 0 0,0 0-118 0 0,0 0-56 0 0,-18-2-59 0 0,-55-6-2 0 0,39 20 254 0 0,29-6-490 0 0,-13 14 141 0 0,0 1 0 0 0,2 1 1 0 0,0 1-1 0 0,1 0 0 0 0,1 1 0 0 0,2 0 1 0 0,0 1-1 0 0,2 0 0 0 0,-5 18-309 0 0,2-3 169 0 0,3 0 0 0 0,0 0 0 0 0,3 1 0 0 0,1 1 0 0 0,2-1-1 0 0,2 1 1 0 0,2-1 0 0 0,3 15-169 0 0,1-25 71 0 0,2-1-1 0 0,1 0 1 0 0,2 0-1 0 0,0-1 1 0 0,2 0 0 0 0,2 0-1 0 0,0-1 1 0 0,2-1-1 0 0,1 0 1 0 0,1-1-1 0 0,1-1 1 0 0,6 5-71 0 0,22 18 31 0 0,-35-81-2876 0 0,1 4-252 0 0,-4 11-3041 0 0,-3 6-5821 0 0</inkml:trace>
  <inkml:trace contextRef="#ctx0" brushRef="#br0" timeOffset="20163.78">4860 1621 10722 0 0,'0'0'2777'0'0,"0"0"-583"0"0,0 0-453 0 0,0 0-268 0 0,0 0-212 0 0,0 0-214 0 0,0 0-223 0 0,0 0-213 0 0,0 0-151 0 0,0 0-44 0 0,0 0 47 0 0,0 0 68 0 0,6-2-10 0 0,178-28 1712 0 0,-35 33-1601 0 0,-147-3-627 0 0,1 1 1 0 0,-1-1-1 0 0,1 1 1 0 0,-1 0-1 0 0,1 0 1 0 0,-1 0-1 0 0,1 0 0 0 0,-1 0 1 0 0,0 1-1 0 0,0-1 1 0 0,0 1-1 0 0,0 0 1 0 0,0-1-1 0 0,0 1 1 0 0,0 0-1 0 0,-1 0 0 0 0,1 0 1 0 0,0 0-1 0 0,-1 0 1 0 0,0 1-1 0 0,0-1 1 0 0,1 0-1 0 0,-1 1 1 0 0,0-1-1 0 0,-1 1 0 0 0,1-1 1 0 0,0 1-1 0 0,-1-1 1 0 0,0 1-1 0 0,1 0 1 0 0,-1-1-1 0 0,0 1 1 0 0,0-1-1 0 0,-1 1 0 0 0,1 0 1 0 0,0-1-1 0 0,-1 1 1 0 0,0-1-1 0 0,1 1 1 0 0,-1-1-1 0 0,0 1 0 0 0,0-1 1 0 0,0 0-1 0 0,-1 0 1 0 0,1 1-1 0 0,-1-1 1 0 0,1 0-1 0 0,-1 0 1 0 0,0 0-1 0 0,-1 1-5 0 0,-195 229 208 0 0,193-225-206 0 0,0 1-1 0 0,1 0 1 0 0,0 0-1 0 0,0 0 1 0 0,1 0-1 0 0,0 1 1 0 0,0 0-1 0 0,1-1 1 0 0,1 1-1 0 0,-1 0 1 0 0,1 0-1 0 0,1 0 1 0 0,-1 0-1 0 0,2 1-1 0 0,0-5 7 0 0,1-1 0 0 0,0 1-1 0 0,1-1 1 0 0,-1 0-1 0 0,1 0 1 0 0,0 0 0 0 0,0 0-1 0 0,0 0 1 0 0,0-1-1 0 0,1 0 1 0 0,-1 1-1 0 0,1-1 1 0 0,0 0 0 0 0,0-1-1 0 0,0 1 1 0 0,0-1-1 0 0,1 0 1 0 0,-1 0 0 0 0,1 0-1 0 0,-1 0 1 0 0,1-1-1 0 0,0 0 1 0 0,-1 0-1 0 0,1 0 1 0 0,0-1 0 0 0,0 1-1 0 0,0-1 1 0 0,0 0-1 0 0,-1-1 1 0 0,1 1 0 0 0,0-1-1 0 0,3-1-6 0 0,2 4-11 0 0,-1-1 0 0 0,1-1 0 0 0,0 0-1 0 0,0 0 1 0 0,-1-1 0 0 0,1-1 0 0 0,0 1 0 0 0,-1-1 0 0 0,1-1 0 0 0,-1 0-1 0 0,0 0 1 0 0,0-1 0 0 0,0 0 0 0 0,0-1 0 0 0,-1 0 0 0 0,0 0-1 0 0,0-1 1 0 0,0 0 0 0 0,7-6 11 0 0,-11 6-317 0 0,33-43-1642 0 0,-18 13-5567 0 0,-15 24-4381 0 0</inkml:trace>
  <inkml:trace contextRef="#ctx0" brushRef="#br0" timeOffset="20467.635">5541 1330 11178 0 0,'0'0'2992'0'0,"0"0"-931"0"0,0 0-462 0 0,0 0-114 0 0,0 0-168 0 0,0 0-184 0 0,0 0-218 0 0,0 0-177 0 0,0 0-112 0 0,0 0-53 0 0,0 0 2 0 0,0 0-21 0 0,0 0-26 0 0,6 21-22 0 0,21 67-18 0 0,32 18 802 0 0,-38-77-997 0 0,1 0-145 0 0,0 1 0 0 0,-3 1-1 0 0,0 1 1 0 0,-2 0-1 0 0,-1 2 1 0 0,-2 0 0 0 0,-1 0-1 0 0,-1 1 1 0 0,-3 1-1 0 0,-1 0 1 0 0,-1 0 0 0 0,0 21-148 0 0,-5-40 7 0 0,-1 0 0 0 0,-1 0 0 0 0,-1 0 0 0 0,0 0 0 0 0,-1 0 0 0 0,-1-1 0 0 0,-1 1 0 0 0,0 0 0 0 0,-1-1 0 0 0,-1 0 0 0 0,0 0 0 0 0,-1-1 0 0 0,-1 0 0 0 0,0 0 0 0 0,-2 1-7 0 0,-5 2-122 0 0,-1 0-1 0 0,-1-1 1 0 0,-1-1 0 0 0,0 0 0 0 0,-1-2 0 0 0,-1 0-1 0 0,0-1 1 0 0,0-1 0 0 0,-2-1 0 0 0,1 0 0 0 0,-23 6 122 0 0,9-10-1555 0 0,12-7-4716 0 0,18 0-5925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00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705 141 0 0 0,'0'0'1604'0'0,"0"0"740"0"0,0 0 84 0 0,0 0-265 0 0,0 0-294 0 0,0 0-188 0 0,0 0-148 0 0,0 0-134 0 0,3-2-155 0 0,-2 2-1094 0 0,0-1 0 0 0,0 0 0 0 0,-1 0 0 0 0,1 0 0 0 0,0 0 0 0 0,0 0 0 0 0,-1-1 0 0 0,1 1 0 0 0,0 0 0 0 0,-1 0 0 0 0,1 0 0 0 0,-1-1 0 0 0,0 1 0 0 0,1 0 0 0 0,-1 0 0 0 0,0-1 0 0 0,0 1 0 0 0,0 0 0 0 0,0-1 0 0 0,0 1 0 0 0,0 0 0 0 0,0 0 0 0 0,0-1 0 0 0,0 1 0 0 0,-1 0 0 0 0,1-1 0 0 0,-1 1 0 0 0,1 0 0 0 0,-1 0 0 0 0,1 0 0 0 0,-1 0 0 0 0,0-1 0 0 0,1 1 0 0 0,-1 0 0 0 0,0 0 0 0 0,0 0 0 0 0,0 0 0 0 0,0 1 0 0 0,0-1 0 0 0,0 0-150 0 0,-1-5 168 0 0,-1 1 0 0 0,-1 0 1 0 0,1 0-1 0 0,-1 0 0 0 0,0 1 0 0 0,0-1 1 0 0,0 1-1 0 0,0 0 0 0 0,-1 0 0 0 0,0 1 1 0 0,0-1-1 0 0,0 1 0 0 0,0 0 0 0 0,0 0 1 0 0,-1 0-1 0 0,1 1 0 0 0,-1 0 0 0 0,-5-1-168 0 0,-112-16 659 0 0,101 19-570 0 0,4-1-29 0 0,-1 1 1 0 0,1 1 0 0 0,0 0 0 0 0,0 1 0 0 0,0 1-1 0 0,0 1 1 0 0,0 1 0 0 0,-6 2-61 0 0,11-1 30 0 0,0-2-6 0 0,0 0-1 0 0,0 1 1 0 0,0 1-1 0 0,1 0 1 0 0,0 1-1 0 0,0 0 1 0 0,1 1-1 0 0,0 0 1 0 0,0 1-1 0 0,1 0 0 0 0,0 0 1 0 0,1 1-1 0 0,0 1 1 0 0,-5 6-24 0 0,13-13 5 0 0,-1-1 0 0 0,1 1 1 0 0,0 0-1 0 0,0-1 1 0 0,0 1-1 0 0,1 0 0 0 0,-1 0 1 0 0,1-1-1 0 0,0 1 0 0 0,0 0 1 0 0,0 0-1 0 0,1 0 1 0 0,-1-1-1 0 0,1 1 0 0 0,0 0 1 0 0,0 0-1 0 0,0-1 0 0 0,0 1 1 0 0,1-1-1 0 0,0 1 1 0 0,-1-1-1 0 0,1 0 0 0 0,1 0 1 0 0,-1 0-1 0 0,0 0 0 0 0,1 0 1 0 0,-1 0-1 0 0,1 0 1 0 0,0-1-1 0 0,0 1 0 0 0,0-1 1 0 0,0 0-1 0 0,0 0 0 0 0,1 0 1 0 0,0 0-6 0 0,29 12 135 0 0,0-2 1 0 0,1-1 0 0 0,1-1 0 0 0,28 3-136 0 0,-34-7 78 0 0,-48 14 260 0 0,-216 126-13 0 0,224-139-324 0 0,1 1 0 0 0,0 0 1 0 0,1 0-1 0 0,0 1 0 0 0,0 0 0 0 0,1 1 0 0 0,0 0 1 0 0,0 0-1 0 0,1 0 0 0 0,1 1 0 0 0,0 0 0 0 0,0 1 1 0 0,1-1-1 0 0,1 1 0 0 0,0 0 0 0 0,0 1 0 0 0,1-1 1 0 0,1 0-1 0 0,-1 11-1 0 0,5-16 21 0 0,1-1 1 0 0,0 1-1 0 0,0 0 0 0 0,1-1 1 0 0,-1 0-1 0 0,1 1 1 0 0,1-2-1 0 0,-1 1 0 0 0,1 0 1 0 0,0-1-1 0 0,1 0 0 0 0,-1 0 1 0 0,1 0-1 0 0,0-1 1 0 0,0 0-1 0 0,0 0 0 0 0,0-1 1 0 0,1 1-1 0 0,0-1 1 0 0,-1-1-1 0 0,1 1 0 0 0,0-1 1 0 0,2 0-22 0 0,4 2 77 0 0,0 0 0 0 0,1-1 1 0 0,-1-1-1 0 0,1 0 0 0 0,-1-1 0 0 0,1 0 1 0 0,0-1-1 0 0,-1-1 0 0 0,1 0 1 0 0,-1-1-1 0 0,1 0 0 0 0,-1-1 0 0 0,0 0 1 0 0,0-1-1 0 0,0-1 0 0 0,5-2-77 0 0,40-22 29 0 0,-45 14-6755 0 0,-7 11-609 0 0,-4 0-5349 0 0</inkml:trace>
  <inkml:trace contextRef="#ctx0" brushRef="#br0" timeOffset="782.858">1167 392 13635 0 0,'0'0'3549'0'0,"0"0"-2134"0"0,0 0-786 0 0,0 0 11 0 0,0 0 238 0 0,0 0 199 0 0,0 0 22 0 0,0 0-139 0 0,0 0-197 0 0,0 0-179 0 0,0 0-104 0 0,0 0-58 0 0,0 0-54 0 0,-23 20-32 0 0,-73 62-52 0 0,62-44 347 0 0,22-24 2078 0 0,-4 5-2684 0 0,-42 39 92 0 0,-36 78-143 0 0,93-133 22 0 0,-1-1 1 0 0,1 1 0 0 0,0 0 0 0 0,1-1 0 0 0,-1 1 0 0 0,0 0 0 0 0,1-1 0 0 0,-1 1 0 0 0,1 0 0 0 0,0 0-1 0 0,0 0 1 0 0,0-1 0 0 0,0 1 0 0 0,1 0 0 0 0,-1 0 0 0 0,1-1 0 0 0,0 1 0 0 0,-1 0 0 0 0,1-1 0 0 0,0 1 0 0 0,1 0-1 0 0,-1-1 1 0 0,0 1 0 0 0,1-1 0 0 0,-1 0 0 0 0,1 0 0 0 0,0 1 0 0 0,0-1 0 0 0,0 0 0 0 0,0 0 0 0 0,0-1-1 0 0,0 1 1 0 0,1 0 0 0 0,-1-1 0 0 0,0 1 0 0 0,1-1 0 0 0,-1 0 0 0 0,1 0 0 0 0,0 0 0 0 0,-1 0 0 0 0,1 0 0 0 0,0-1-1 0 0,-1 1 1 0 0,1-1 0 0 0,0 0 0 0 0,0 1 0 0 0,0-1 0 0 0,-1-1 0 0 0,1 1 0 0 0,0 0 0 0 0,0-1 0 0 0,0 1-1 0 0,-1-1 4 0 0,18-1 11 0 0,0-1 0 0 0,-1-1-1 0 0,1-1 1 0 0,-1-1-1 0 0,0 0 1 0 0,-1-2 0 0 0,0 0-1 0 0,0-1 1 0 0,0 0-1 0 0,-1-2 1 0 0,-1 0-1 0 0,0-1 1 0 0,0 0 0 0 0,-1-2-1 0 0,5-6-10 0 0,-13 14 4 0 0,0 0 1 0 0,-1 0-1 0 0,0 0 0 0 0,0-1 1 0 0,-1 0-1 0 0,0-1 0 0 0,0 1 0 0 0,0-1 1 0 0,-1 0-1 0 0,0 0 0 0 0,-1 0 0 0 0,0 0 1 0 0,0-1-1 0 0,-1 1 0 0 0,0-1 0 0 0,0 0 1 0 0,-1 0-1 0 0,0 1 0 0 0,-1-1 1 0 0,0 0-1 0 0,0 0 0 0 0,-1 0 0 0 0,0 0 1 0 0,0 0-1 0 0,-1 1 0 0 0,0-1 0 0 0,-1 1 1 0 0,0-1-1 0 0,0 1 0 0 0,-1 0-4 0 0,0 1-18 0 0,-1-1 0 0 0,0 2 0 0 0,0-1 1 0 0,0 0-1 0 0,-1 1 0 0 0,0 0 0 0 0,0 1 0 0 0,0-1 0 0 0,-1 1 0 0 0,0 0 0 0 0,0 1 0 0 0,0-1 0 0 0,-1 1 0 0 0,1 1 0 0 0,-1 0 0 0 0,0 0 1 0 0,0 0-1 0 0,0 1 0 0 0,0 0 0 0 0,-1 1 0 0 0,1 0 0 0 0,0 0 0 0 0,-1 0 0 0 0,1 1 0 0 0,-9 1 18 0 0,13 1-164 0 0,0 0 0 0 0,-1 0 0 0 0,1 0 0 0 0,0 0-1 0 0,0 1 1 0 0,0 0 0 0 0,0 0 0 0 0,1 0 0 0 0,-1 0 0 0 0,1 0 0 0 0,-1 1-1 0 0,1-1 1 0 0,1 1 0 0 0,-1 0 0 0 0,0 0 0 0 0,1 0 0 0 0,0 0 0 0 0,0 1 0 0 0,0-1-1 0 0,0 0 1 0 0,1 1 0 0 0,-1-1 0 0 0,1 1 0 0 0,1 0 0 0 0,-1-1 0 0 0,0 4 164 0 0,11 11-4080 0 0,4-13-5073 0 0,-6-2-3172 0 0</inkml:trace>
  <inkml:trace contextRef="#ctx0" brushRef="#br0" timeOffset="2267.963">1182 513 0 0 0,'0'0'2147'0'0,"0"0"-180"0"0,0 0-10 0 0,0 0 119 0 0,0 0 2 0 0,0 0-166 0 0,0 0-230 0 0,0 0-335 0 0,0 0-250 0 0,0 0-68 0 0,0 0-45 0 0,0 0-51 0 0,0 0-66 0 0,1-9 431 0 0,0 8 1752 0 0,-17 157 320 0 0,-44 74-3434 0 0,41-168 313 0 0,-28 130-238 0 0,5-108 26 0 0,42-51-51 0 0,0-32 30 0 0,4 39 988 0 0,6 74-1005 0 0,-10-114 11 0 0,0 0 10 0 0,0 0-28 0 0,0 0-8 0 0,8-3-77 0 0,25-23 184 0 0,102-103-41 0 0,-134 127-49 0 0,2 0 3 0 0,-1 0 0 0 0,0 0-1 0 0,0 0 1 0 0,0-1-1 0 0,0 1 1 0 0,-1 0 0 0 0,1-1-1 0 0,-1 1 1 0 0,1-1-1 0 0,-1 0 1 0 0,0 1 0 0 0,0-1-1 0 0,0 0 1 0 0,0 0 0 0 0,-1 0-1 0 0,1 0 1 0 0,-1 0-1 0 0,1 1 1 0 0,-1-1 0 0 0,0-3-4 0 0,-39-11-56 0 0,-53-6 98 0 0,-115-33-66 0 0,116 24 86 0 0,159 35-112 0 0,-37-4 110 0 0,0-2 0 0 0,-1 0 0 0 0,1-2 0 0 0,-1-2 0 0 0,-1 0 0 0 0,8-5-60 0 0,156-53 503 0 0,-139 54-4298 0 0,-44 10 529 0 0,-4-2-2580 0 0,0-1-6611 0 0</inkml:trace>
  <inkml:trace contextRef="#ctx0" brushRef="#br0" timeOffset="4942.468">1624 278 3497 0 0,'0'0'2276'0'0,"0"0"-214"0"0,0 0-72 0 0,0 0 4 0 0,0 0-107 0 0,0 0-276 0 0,0 0-363 0 0,0 0-355 0 0,0 0-255 0 0,0 0-169 0 0,0 0-94 0 0,0 0-51 0 0,0 0-12 0 0,0 4 51 0 0,-1 12-110 0 0,-1-1 1 0 0,-1 0 0 0 0,0 0-1 0 0,-1-1 1 0 0,-1 1-1 0 0,0-1 1 0 0,-1 0-1 0 0,-6 12-253 0 0,-9 24 212 0 0,-75 215 203 0 0,82-188-460 0 0,14-76 37 0 0,0-1 29 0 0,0 0 7 0 0,0 0 46 0 0,8-27 896 0 0,79-226 76 0 0,-2 37-851 0 0,-79 201-177 0 0,-4 66 21 0 0,-3-29-18 0 0,2 1-1 0 0,0-1 1 0 0,1 0 0 0 0,1 0-1 0 0,1 0 1 0 0,1-1 0 0 0,1 1-1 0 0,1-1 1 0 0,0-1 0 0 0,2 1-1 0 0,1-1 1 0 0,5 8-21 0 0,-12-23 35 0 0,0-1-1 0 0,0 0 1 0 0,0 0-1 0 0,1 0 1 0 0,0 0-1 0 0,-1 0 1 0 0,1-1-1 0 0,1 0 1 0 0,-1 0-1 0 0,0 0 1 0 0,1 0-1 0 0,0 0 1 0 0,-1-1-1 0 0,1 0 1 0 0,0 0-1 0 0,0-1 1 0 0,0 1-1 0 0,1-1 1 0 0,-1 0-1 0 0,0 0 1 0 0,0-1-1 0 0,1 1 1 0 0,-1-1-1 0 0,0-1 1 0 0,0 1-1 0 0,1-1 1 0 0,-1 1-1 0 0,0-2 1 0 0,0 1-1 0 0,0 0 1 0 0,0-1-1 0 0,0 0 1 0 0,0 0-1 0 0,0-1 1 0 0,-1 1-1 0 0,1-1 1 0 0,-1 0-1 0 0,4-3-34 0 0,6-8 140 0 0,-1-1 0 0 0,0-1 0 0 0,-1 0 0 0 0,-1 0 0 0 0,0-1 0 0 0,-2 0 0 0 0,0-1 0 0 0,0 0 0 0 0,-2-1 0 0 0,0 0 0 0 0,-2 0 0 0 0,0 0 0 0 0,0 0 0 0 0,-2-1 0 0 0,-1 0 0 0 0,0 0 1 0 0,-2 0-1 0 0,0-9-140 0 0,0 24-25 0 0,0 2-8 0 0,1-1 0 0 0,-1 0 0 0 0,0 1 0 0 0,0-1 0 0 0,0 1 0 0 0,0-1 0 0 0,-1 0 0 0 0,0 1 0 0 0,1-1 0 0 0,-1 1 0 0 0,0-1 0 0 0,-1 1-1 0 0,1 0 1 0 0,-1-1 0 0 0,1 1 0 0 0,-1 0 0 0 0,0 0 0 0 0,0 0 0 0 0,-1 0 0 0 0,0 0 33 0 0,-3 2-2032 0 0,4 1-9044 0 0,1 0-1822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09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56 3465 0 0,'0'0'3456'0'0,"0"0"-782"0"0,0 0-522 0 0,0 0-228 0 0,0 0-125 0 0,0 0-104 0 0,0 0-172 0 0,0 0-208 0 0,0 0-199 0 0,0 0-177 0 0,0 0-164 0 0,0 0-148 0 0,-2-11-86 0 0,-8-34-97 0 0,2 79 1181 0 0,-13 194-511 0 0,14-122-822 0 0,-5-1-1 0 0,-23 89-291 0 0,23-88-61 0 0,12-105 30 0 0,0-1-1 0 0,0 0 34 0 0,0 0-60 0 0,0 0-31 0 0,0 0-32 0 0,0 0-66 0 0,0 0-60 0 0,17-25-3179 0 0,0 5-568 0 0,-5 6-3928 0 0,-6 6-3679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0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414 435 4929 0 0,'0'0'1996'0'0,"0"0"-291"0"0,0 0 6 0 0,0 0 161 0 0,0 0 51 0 0,0 0-154 0 0,0 0-320 0 0,0 0-328 0 0,0 0-253 0 0,0 0-171 0 0,0 0-87 0 0,0 0-51 0 0,0 0 10 0 0,8-4 22 0 0,3 0-349 0 0,6-2-9 0 0,0-2 2747 0 0,-33 4-2850 0 0,1 0 0 0 0,-1 2 0 0 0,0 0 0 0 0,0 1 0 0 0,0 0 0 0 0,1 2-1 0 0,-1 0 1 0 0,0 0 0 0 0,0 1 0 0 0,0 1 0 0 0,1 1 0 0 0,0 0 0 0 0,-1 1 0 0 0,2 1 0 0 0,-14 6-130 0 0,15-8 19 0 0,0-1 1 0 0,0 2 0 0 0,0-1-1 0 0,1 2 1 0 0,0 0 0 0 0,0 0-1 0 0,0 1 1 0 0,1 1 0 0 0,-1 0-1 0 0,2 0 1 0 0,0 1 0 0 0,0 1-1 0 0,0-1 1 0 0,1 2 0 0 0,1-1-1 0 0,-3 5-19 0 0,9-12 1 0 0,0 1-1 0 0,0-1 0 0 0,1 1 1 0 0,0 0-1 0 0,-1 0 1 0 0,1 0-1 0 0,0 0 0 0 0,1 0 1 0 0,-1 0-1 0 0,1 0 0 0 0,0 0 1 0 0,0 0-1 0 0,0 0 1 0 0,0 0-1 0 0,1 0 0 0 0,0 0 1 0 0,-1 0-1 0 0,2 0 0 0 0,-1 0 1 0 0,0 0-1 0 0,1 0 1 0 0,-1-1-1 0 0,1 1 0 0 0,0-1 1 0 0,1 1-1 0 0,-1-1 1 0 0,0 0-1 0 0,1 0 0 0 0,0 0 1 0 0,0 0-1 0 0,0 0 0 0 0,0 0 1 0 0,0-1-1 0 0,0 0 1 0 0,1 0-1 0 0,-1 0 0 0 0,1 0 1 0 0,0 0-1 0 0,3 1 0 0 0,15 2 47 0 0,1-1 0 0 0,0-1 1 0 0,0-1-1 0 0,0-1 0 0 0,0-1 0 0 0,14-2-47 0 0,19 1 48 0 0,-56 1-43 0 0,-8 10 52 0 0,0 1-1 0 0,0-1 1 0 0,-1 0 0 0 0,0-1 0 0 0,-1 0-1 0 0,0-1 1 0 0,-1 0 0 0 0,-6 5-57 0 0,2-2 18 0 0,-4 3-5 0 0,-4 3-2 0 0,1 0 0 0 0,0 1 0 0 0,2 2 0 0 0,0 0 0 0 0,-10 14-11 0 0,28-30-1 0 0,1 0-1 0 0,0 0 1 0 0,0 1-1 0 0,0-1 1 0 0,0 0-1 0 0,1 1 1 0 0,-1-1-1 0 0,1 1 1 0 0,0-1-1 0 0,1 1 1 0 0,-1-1-1 0 0,1 0 1 0 0,0 1-1 0 0,0-1 1 0 0,0 0-1 0 0,1 1 2 0 0,3 1 4 0 0,2 0-1 0 0,-1 0 1 0 0,1 0 0 0 0,0-1-1 0 0,0 0 1 0 0,1-1-1 0 0,-1 1 1 0 0,1-1 0 0 0,0-1-1 0 0,0 1 1 0 0,1-1-1 0 0,-1-1 1 0 0,0 0 0 0 0,1 0-1 0 0,0 0 1 0 0,-1-1-1 0 0,1 0 1 0 0,0-1 0 0 0,0 0-1 0 0,-1-1 1 0 0,1 0-1 0 0,0 0 1 0 0,1-1-4 0 0,17 2 41 0 0,-25-1-129 0 0,-1 1-1 0 0,1-1 0 0 0,0 0 1 0 0,0 0-1 0 0,-1 0 1 0 0,1 0-1 0 0,-1 0 0 0 0,1 0 1 0 0,-1-1-1 0 0,1 1 0 0 0,-1 0 1 0 0,0-1-1 0 0,0 1 1 0 0,0-1-1 0 0,1 1 0 0 0,-2-1 1 0 0,1 0-1 0 0,0 1 0 0 0,0-1 1 0 0,0 0-1 0 0,-1 0 1 0 0,1 0-1 0 0,-1 1 0 0 0,1-1 1 0 0,-1 0-1 0 0,0 0 1 0 0,0 0-1 0 0,0 0 0 0 0,0 0 1 0 0,0-1 88 0 0,2-21-3921 0 0,-2 6-3395 0 0,0 16 5760 0 0,0-6-10207 0 0</inkml:trace>
  <inkml:trace contextRef="#ctx0" brushRef="#br0" timeOffset="516.206">95 0 9618 0 0,'0'0'2301'0'0,"0"0"-514"0"0,0 0-459 0 0,0 0-183 0 0,0 0-32 0 0,0 0-57 0 0,0 0-141 0 0,0 0-184 0 0,0 0-78 0 0,0 0 2 0 0,0 0 14 0 0,0 0 13 0 0,0 0-69 0 0,3 14-63 0 0,23 98 914 0 0,24 141 1041 0 0,-28-97-1965 0 0,-8 0 1 0 0,-4 132-541 0 0,-25-166 70 0 0,-18 232-26 0 0,37-326-99 0 0,-4-27 34 0 0,0-1 13 0 0,0 0 28 0 0,0 0-32 0 0,0 0-10 0 0,0 0-13 0 0,0 0-2 0 0,0 0-26 0 0,-2-19-2572 0 0,0 12-3062 0 0,2 4-5452 0 0</inkml:trace>
  <inkml:trace contextRef="#ctx0" brushRef="#br0" timeOffset="1739.26">708 641 0 0 0,'0'0'1926'0'0,"0"0"122"0"0,0 0 81 0 0,0 0 124 0 0,0 0 24 0 0,0 0-121 0 0,0 0-286 0 0,0 0-332 0 0,0 0-314 0 0,0 0-238 0 0,0 0-172 0 0,0 0-100 0 0,0 0-79 0 0,1-20-66 0 0,5-60-53 0 0,18 40 261 0 0,-18 37-633 0 0,18-11 220 0 0,1 1 1 0 0,0 1-1 0 0,1 2 1 0 0,0 0 0 0 0,0 2-1 0 0,1 0 1 0 0,5 1-365 0 0,187-7 1592 0 0,-216 33-1453 0 0,-84 87 317 0 0,67-92-417 0 0,7-7-22 0 0,-15 14 16 0 0,1 1 0 0 0,0 1 0 0 0,2 0 0 0 0,0 2 0 0 0,2 0 0 0 0,1 1 1 0 0,0 0-1 0 0,3 2 0 0 0,0 0 0 0 0,-6 20-33 0 0,17-38 36 0 0,0-1 0 0 0,0 1 0 0 0,1 0 0 0 0,0-1 0 0 0,1 1 0 0 0,0 0 1 0 0,1-1-1 0 0,0 1 0 0 0,1 0 0 0 0,0-1 0 0 0,0 0 0 0 0,1 1 0 0 0,0-1 0 0 0,0 0 0 0 0,1 0 0 0 0,0 0 0 0 0,1-1 1 0 0,0 0-1 0 0,0 0 0 0 0,1 0 0 0 0,0 0 0 0 0,1-1 0 0 0,-1 0 0 0 0,1 0 0 0 0,1-1 0 0 0,-1 0 0 0 0,1 0 0 0 0,0-1 1 0 0,0 0-1 0 0,1 0 0 0 0,0-1 0 0 0,0 0 0 0 0,4 2-36 0 0,7 0 191 0 0,1-1 1 0 0,-1-1 0 0 0,1 0-1 0 0,-1-1 1 0 0,1-2 0 0 0,0 0-1 0 0,0-1 1 0 0,0-1 0 0 0,0-1-1 0 0,0-1-191 0 0,67-33 576 0 0,-76 28-209 0 0,-12 8-427 0 0,-24 0-2706 0 0,11 0 1067 0 0,3 0-5252 0 0,5 0-5555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3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10274 0 0,'0'0'2118'0'0,"0"0"-442"0"0,0 0-306 0 0,0 0-123 0 0,0 0 16 0 0,0 0-12 0 0,0 0-130 0 0,0 0-239 0 0,0 0-250 0 0,0 0-205 0 0,0 0-134 0 0,2-2-26 0 0,3 0-27 0 0,1 0 0 0 0,0 0 1 0 0,0 0-1 0 0,0 1 0 0 0,-1 0 1 0 0,2 0-1 0 0,-1 0 0 0 0,0 1 1 0 0,0 0-1 0 0,0 0 0 0 0,0 1 0 0 0,0-1 1 0 0,0 1-1 0 0,5 2-240 0 0,-1-2 223 0 0,353 6 2053 0 0,-205-10-1976 0 0,-155 2-1605 0 0,-9-1-8970 0 0,1 2 993 0 0</inkml:trace>
  <inkml:trace contextRef="#ctx0" brushRef="#br0" timeOffset="377.022">188 563 6705 0 0,'0'0'1747'0'0,"0"0"-158"0"0,0 0 87 0 0,0 0 205 0 0,0 0 43 0 0,0 0-233 0 0,0 0-431 0 0,0 0-425 0 0,0 0-273 0 0,0 0-62 0 0,0 0 57 0 0,0 0 74 0 0,0 0 80 0 0,7 1 4 0 0,155 6 3137 0 0,-80 3-3217 0 0,-1-4 0 0 0,73-4-635 0 0,-154-2-97 0 0,0 0-27 0 0,0 0-22 0 0,0 0-60 0 0,0-18-7429 0 0,0 10-2297 0 0,0 5-34 0 0</inkml:trace>
  <inkml:trace contextRef="#ctx0" brushRef="#br0" timeOffset="1235.961">326 26 6097 0 0,'0'0'1922'0'0,"0"0"-260"0"0,0 0-75 0 0,0 0 101 0 0,0 0 46 0 0,0 0-105 0 0,0 0-244 0 0,0 0-284 0 0,0 0-194 0 0,0 0-120 0 0,0 0-67 0 0,0 0-53 0 0,0 0-51 0 0,-7-4-82 0 0,-23-14-101 0 0,23 14-96 0 0,7 4-82 0 0,0 0-55 0 0,0 0-42 0 0,0 0-26 0 0,19 55 1798 0 0,40 15-920 0 0,-18-30-759 0 0,2-2 0 0 0,2-2-1 0 0,1-2 1 0 0,32 17-251 0 0,61 41 147 0 0,-114-67-133 0 0,-25-24-26 0 0,0-1 24 0 0,0 0 8 0 0,-4 15 142 0 0,-73 59 17 0 0,15-15-108 0 0,-2-3 1 0 0,-57 37-72 0 0,39-30 30 0 0,0 8-9 0 0,70-31-41 0 0,12-40 8 0 0,0 0 12 0 0,0 0-8 0 0,0 0 15 0 0,0 0 14 0 0,0 0 1 0 0,0 0-9 0 0,0 0 7 0 0,0 0-3 0 0,0 0-2 0 0,0 0-11 0 0,0 0-16 0 0,0 0 20 0 0,0 0 4 0 0,0 0 4 0 0,0 0-15 0 0,0 0 13 0 0,0 0 6 0 0,0 0-7 0 0,0 0 8 0 0,0 0 5 0 0,0 0-4 0 0,0 0-28 0 0,0 0-4 0 0,0 0 2 0 0,0 0 4 0 0,0 0 11 0 0,0 0-12 0 0,0 0 14 0 0,0 0-4 0 0,0 0-10 0 0,0 0 17 0 0,0 0-12 0 0,0 0 7 0 0,0 0 3 0 0,0 0-14 0 0,0 0-4 0 0,0 0-1 0 0,0 0-14 0 0,0 0-27 0 0,0 0 12 0 0,0 0 5 0 0,0 0-7 0 0,-1-3-1183 0 0,4-5-11602 0 0,2 5-19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 5961 0 0,'0'0'2958'0'0,"0"0"-1057"0"0,0 0-198 0 0,0 0 146 0 0,0 0 34 0 0,0 0-185 0 0,0 0-291 0 0,0 0-308 0 0,0 0-273 0 0,0 0-168 0 0,0 0-118 0 0,0 0-59 0 0,-4-1-11 0 0,-14-1 21 0 0,88 16 3515 0 0,183-14-2544 0 0,-214 4-1521 0 0,-39-4-7 0 0,0 0-26 0 0,0 0-35 0 0,0 0-36 0 0,0 0-54 0 0,0 0-99 0 0,-21 8-3110 0 0,-4 3-463 0 0,8-4-2969 0 0,7-4-4713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1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7226 0 0,'0'0'2505'0'0,"0"0"-631"0"0,0 0-263 0 0,0 0-2 0 0,0 0 14 0 0,0 0-59 0 0,0 0-101 0 0,0 0-148 0 0,0 0-178 0 0,0 0-175 0 0,0 0-166 0 0,0 0-140 0 0,35 9-102 0 0,115 24-92 0 0,-56-31 163 0 0,-35-7-492 0 0,15 0-468 0 0,-24 4-8492 0 0,-43 1-3373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8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1084 32 0 0,'0'0'1520'0'0,"0"0"-5"0"0,0 0 112 0 0,0 0 80 0 0,0 0 15 0 0,0 0-22 0 0,0 0-134 0 0,0 0-163 0 0,0 0-147 0 0,0 0-214 0 0,0 0-162 0 0,-8 0 4611 0 0,9 0-5018 0 0,1-19 1107 0 0,3-7-1304 0 0,0 1-1 0 0,2 0 1 0 0,1 0-1 0 0,1 0 1 0 0,1 1-1 0 0,13-22-275 0 0,-2-1 281 0 0,128-238 729 0 0,-39 119-658 0 0,-77 139-348 0 0,-32 27-71 0 0,-1 0 12 0 0,0 0 2 0 0,16 27 1 0 0,-6 29 79 0 0,-2 1 0 0 0,-2-1 0 0 0,-3 45-27 0 0,2 7 26 0 0,15 5 15 0 0,-7-90-65 0 0,14-41 84 0 0,360-512 233 0 0,-368 511-279 0 0,-16 17-18 0 0,-3 1-18 0 0,0 1-15 0 0,0 305 411 0 0,10-109 18 0 0,-2-109-199 0 0,-8-86-177 0 0,0-1-1 0 0,0 0-5 0 0,0 0 5 0 0,0 0 1 0 0,0 0 1 0 0,0 0 5 0 0,0 0-5 0 0,0 0-2 0 0,0 0-6 0 0,0 0-1 0 0,0 0 0 0 0,2-5-2956 0 0,-2 3-2065 0 0,0 2-3826 0 0,0 0-2503 0 0</inkml:trace>
  <inkml:trace contextRef="#ctx0" brushRef="#br0" timeOffset="395.272">1063 760 5001 0 0,'0'0'1660'0'0,"0"0"-82"0"0,0 0 129 0 0,0 0 196 0 0,0 0 36 0 0,0 0-185 0 0,0 0-374 0 0,0 0-367 0 0,0 0-232 0 0,0 0-106 0 0,0 0-39 0 0,0 0-9 0 0,0 0-2 0 0,4 23 3143 0 0,-39 156-1524 0 0,22-116-2052 0 0,13-63-224 0 0,0 0-17 0 0,0 0-22 0 0,0 0-20 0 0,0 0-22 0 0,0 0-6 0 0,0 0-29 0 0,0 0-68 0 0,0 0-142 0 0,2-21-5181 0 0,3 13-231 0 0,-3 1-5830 0 0</inkml:trace>
  <inkml:trace contextRef="#ctx0" brushRef="#br0" timeOffset="898.964">1269 278 11610 0 0,'0'0'1744'0'0,"0"0"-288"0"0,0 0-157 0 0,0 0 5 0 0,0 0-38 0 0,0 0-130 0 0,0 0-232 0 0,0 0-316 0 0,0 0-217 0 0,0 0-122 0 0,0 0 5 0 0,0 0 79 0 0,3 4 78 0 0,1 2-218 0 0,14 18 313 0 0,-1-1 0 0 0,-1 2 0 0 0,-2 0 0 0 0,0 1 0 0 0,-2 1 0 0 0,7 23-506 0 0,22 123 561 0 0,-27-126-433 0 0,-2-58 1104 0 0,100-364-917 0 0,-104 318-381 0 0,-8 33-2406 0 0,0 21 2020 0 0,0 3-1582 0 0,0 0-3011 0 0,0 0-6851 0 0</inkml:trace>
  <inkml:trace contextRef="#ctx0" brushRef="#br0" timeOffset="1413.685">1798 83 10666 0 0,'0'0'1831'0'0,"0"0"-356"0"0,0 0-188 0 0,0 0 55 0 0,0 0 97 0 0,0 0-35 0 0,0 0-209 0 0,0 0-263 0 0,0 0-234 0 0,0 0-149 0 0,0 0-78 0 0,0 0-66 0 0,0 0-45 0 0,19-12-39 0 0,62-35-37 0 0,-20 29 437 0 0,-60 17-714 0 0,0 1 1 0 0,0-1-1 0 0,1 0 0 0 0,-1 1 0 0 0,0-1 1 0 0,1 1-1 0 0,-1-1 0 0 0,1 1 0 0 0,-1 0 1 0 0,0-1-1 0 0,1 1 0 0 0,-1 0 0 0 0,1 0 1 0 0,-1 0-1 0 0,1 0 0 0 0,-1 0 0 0 0,1 0 1 0 0,-1 1-1 0 0,0-1 0 0 0,1 1 0 0 0,-1-1 1 0 0,1 0-1 0 0,-1 1 0 0 0,0 0 0 0 0,1-1 1 0 0,-1 1-1 0 0,0 0 0 0 0,0 0 0 0 0,0 0 1 0 0,1 0-1 0 0,-1 0 0 0 0,0 0 0 0 0,0 0 1 0 0,-1 0-1 0 0,1 0 0 0 0,0 0 0 0 0,0 1 1 0 0,0-1-1 0 0,-1 0 0 0 0,1 0 0 0 0,-1 1 1 0 0,1-1-1 0 0,-1 1 0 0 0,1-1 0 0 0,-1 0 0 0 0,0 1 1 0 0,0-1-1 0 0,1 1 0 0 0,-1-1 0 0 0,0 1 1 0 0,-1-1-1 0 0,1 1 0 0 0,0-1-7 0 0,-1 8 46 0 0,0-1-1 0 0,0 1 1 0 0,-1-1-1 0 0,0 0 1 0 0,0 1-1 0 0,-1-1 1 0 0,0-1-1 0 0,-1 1 1 0 0,0 0-1 0 0,0-1 1 0 0,0 0-1 0 0,-1 0 1 0 0,-3 3-46 0 0,-13 24 104 0 0,17-28-76 0 0,2-4-18 0 0,1 0 0 0 0,-1 0 0 0 0,1 0 0 0 0,0 1 0 0 0,-1-1 0 0 0,1 0 0 0 0,0 1 0 0 0,0-1 0 0 0,1 1 0 0 0,-1-1 0 0 0,0 1 0 0 0,1-1 0 0 0,-1 1 0 0 0,1 0 0 0 0,0-1 0 0 0,0 1 0 0 0,0-1 0 0 0,0 1 0 0 0,1 0 0 0 0,-1-1 0 0 0,1 1-10 0 0,3 0 52 0 0,0-1 0 0 0,0 0 0 0 0,1 0-1 0 0,-1 0 1 0 0,0 0 0 0 0,1-1 0 0 0,0 0 0 0 0,-1 0 0 0 0,1 0 0 0 0,0 0 0 0 0,-1-1 0 0 0,1 0 0 0 0,0 0 0 0 0,0 0 0 0 0,3-1-52 0 0,-7 1 9 0 0,127-9 935 0 0,-60 4-532 0 0,-67 5-429 0 0,-1 0 3 0 0,0 0 0 0 0,0 0 8 0 0,0 0-59 0 0,0 0-47 0 0,0 0-17 0 0,0 0-47 0 0,25 11-3916 0 0,-15-7 91 0 0,-4-2-2385 0 0,-1-1-5772 0 0</inkml:trace>
  <inkml:trace contextRef="#ctx0" brushRef="#br0" timeOffset="1805.836">1343 731 4321 0 0,'0'0'1852'0'0,"0"0"-627"0"0,0 0-125 0 0,0 0 220 0 0,0 0 172 0 0,0 0-29 0 0,0 0-213 0 0,0 0-174 0 0,0 0-82 0 0,0 0 41 0 0,0 0 72 0 0,0 0-57 0 0,0 0-59 0 0,11 3-80 0 0,83 15 1428 0 0,-17-17-1586 0 0,0-4-1 0 0,0-3 1 0 0,-1-4 0 0 0,0-3-1 0 0,8-5-752 0 0,-41 9 114 0 0,109-24-1942 0 0,-152 33 298 0 0,-2 0-6050 0 0,1 0 4299 0 0,-3 0-9023 0 0</inkml:trace>
  <inkml:trace contextRef="#ctx0" brushRef="#br0" timeOffset="2524.759">1685 911 13675 0 0,'0'0'2040'0'0,"0"0"-781"0"0,0 0-491 0 0,0 0-74 0 0,0 0 103 0 0,0 0 69 0 0,0 0-54 0 0,0 0-138 0 0,0 0-90 0 0,0 0-65 0 0,0 0-35 0 0,0 0-30 0 0,0 0-82 0 0,0 26-47 0 0,0 122 231 0 0,0-121-434 0 0,-1 0 0 0 0,-1-1 0 0 0,-1 1 0 0 0,-1-1 0 0 0,-2 1 0 0 0,-1-2 0 0 0,-1 1 0 0 0,-10 23-122 0 0,-2-12 303 0 0,-6-49 681 0 0,31-71-713 0 0,7 57-264 0 0,1 1 1 0 0,1 0 0 0 0,2 1 0 0 0,0 0 0 0 0,1 2 0 0 0,1 0 0 0 0,1 1 0 0 0,2 0 0 0 0,-1 2-1 0 0,2 1 1 0 0,1 0 0 0 0,3 0-8 0 0,8-7 0 0 0,2 1 0 0 0,0 2 0 0 0,2 1 0 0 0,0 2 0 0 0,1 2 0 0 0,9-2 0 0 0,64 0-33 0 0,-111 20 32 0 0,0-1 1 0 0,-1 1 0 0 0,1 0-1 0 0,0 0 1 0 0,-1 0 0 0 0,1 0-1 0 0,-1 0 1 0 0,1 0-1 0 0,-1 0 1 0 0,1 0 0 0 0,-1 0-1 0 0,0 0 1 0 0,0 1-1 0 0,0-1 1 0 0,1 0 0 0 0,-1 0-1 0 0,0 0 1 0 0,0 0-1 0 0,0 0 1 0 0,-1 0 0 0 0,1 0-1 0 0,0 1 1 0 0,0-1-1 0 0,-1 0 1 0 0,1 0 0 0 0,0 0-1 0 0,-1 0 1 0 0,1 0 0 0 0,-1 0-1 0 0,0 0 1 0 0,1 0-1 0 0,-1 0 1 0 0,0-1 0 0 0,1 1-1 0 0,-1 0 1 0 0,0 0-1 0 0,0 0 1 0 0,0-1 0 0 0,0 1-1 0 0,1 0 1 0 0,-2-1 0 0 0,-29 27 15 0 0,-2-2-1 0 0,0-1 1 0 0,-2-2 0 0 0,-1-1 0 0 0,0-2 0 0 0,-8 1-15 0 0,1 2-5 0 0,-102 56-7 0 0,145-76 12 0 0,0 1-1 0 0,1-1 1 0 0,0 0 0 0 0,0 0 0 0 0,0 0 0 0 0,0 1-1 0 0,0-1 1 0 0,0 0 0 0 0,0 0 0 0 0,1 0 0 0 0,-1-1-1 0 0,1 1 1 0 0,-1 0 0 0 0,1 0 0 0 0,0-1 0 0 0,-1 1-1 0 0,1-1 1 0 0,0 0 0 0 0,0 1 0 0 0,0-1-1 0 0,0 0 1 0 0,0 0 0 0 0,1 0 0 0 0,-1 0 0 0 0,0-1-1 0 0,0 1 1 0 0,1-1 0 0 0,-2 1 3 0 0,166 61 516 0 0,-55 7 142 0 0,-79-43-418 0 0,-19-49-3311 0 0,5 0 207 0 0,-4 7-4694 0 0,-4 5-4406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3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15 520 0 0 0,'0'0'668'0'0,"0"0"143"0"0,0 0 34 0 0,0 0 30 0 0,0 0 78 0 0,0 0 85 0 0,0 0 71 0 0,0 0 23 0 0,0 0 24 0 0,-2 1 15 0 0,-8 7 24 0 0,7-6 27 0 0,3-2-18 0 0,0 0-48 0 0,0 0-74 0 0,0 0-97 0 0,0 0-67 0 0,0 0-67 0 0,0 0-55 0 0,0 0-36 0 0,0 0-29 0 0,0 0-23 0 0,0 0-37 0 0,0 0-58 0 0,0-16 489 0 0,3-2-978 0 0,0 0 0 0 0,2 1 0 0 0,0-1 0 0 0,0 1 1 0 0,2 0-1 0 0,0 1 0 0 0,1 0 0 0 0,0 0 0 0 0,2 0 1 0 0,0 1-1 0 0,7-8-124 0 0,6-12 145 0 0,78-105 173 0 0,22 8-9 0 0,-123 132-312 0 0,1 0 1 0 0,0 0 0 0 0,-1-1-1 0 0,1 1 1 0 0,0 0 0 0 0,0 0-1 0 0,-1 0 1 0 0,1 0 0 0 0,0 0-1 0 0,-1 1 1 0 0,1-1 0 0 0,0 0-1 0 0,-1 0 1 0 0,1 0 0 0 0,0 1-1 0 0,-1-1 1 0 0,1 0 0 0 0,0 1 0 0 0,-1-1-1 0 0,1 0 1 0 0,-1 1 0 0 0,1-1-1 0 0,0 1 1 0 0,-1-1 0 0 0,1 1-1 0 0,-1-1 1 0 0,0 1 0 0 0,1-1-1 0 0,-1 1 1 0 0,1-1 0 0 0,-1 1-1 0 0,0 0 1 0 0,1-1 0 0 0,-1 1 0 0 0,0 0-1 0 0,0-1 1 0 0,0 1 0 0 0,1 0-1 0 0,-1-1 1 0 0,0 1 0 0 0,0 0-1 0 0,0 0 1 0 0,0-1 0 0 0,0 1-1 0 0,0 0 1 0 0,0-1 0 0 0,-1 1-1 0 0,1 0 1 0 0,0-1 0 0 0,0 1-1 0 0,-1 0 4 0 0,4 43 111 0 0,-16 114 119 0 0,7-3-246 0 0,6-154 15 0 0,0 0 0 0 0,1 1 0 0 0,-1-1-1 0 0,1 0 1 0 0,-1 1 0 0 0,1-1 0 0 0,0 0-1 0 0,-1 0 1 0 0,1 0 0 0 0,0 0 0 0 0,0 1-1 0 0,0-1 1 0 0,0 0 0 0 0,0 0 0 0 0,0-1 0 0 0,0 1-1 0 0,0 0 1 0 0,0 0 0 0 0,0 0 0 0 0,1-1-1 0 0,-1 1 1 0 0,0-1 0 0 0,0 1 0 0 0,1-1-1 0 0,-1 1 1 0 0,0-1 0 0 0,1 0 0 0 0,-1 1 0 0 0,0-1-1 0 0,1 0 1 0 0,-1 0 0 0 0,1 0 0 0 0,-1 0-1 0 0,0 0 1 0 0,1-1 0 0 0,-1 1 0 0 0,0 0-1 0 0,1-1 1 0 0,-1 1 0 0 0,0-1 0 0 0,1 1 0 0 0,-1-1 0 0 0,58-26 64 0 0,215-216 37 0 0,-162 156-130 0 0,-111 86 28 0 0,-1 1 0 0 0,1-1-1 0 0,0 1 1 0 0,0 0 0 0 0,0 0 0 0 0,0-1-1 0 0,0 1 1 0 0,0 0 0 0 0,0 0 0 0 0,0 0 0 0 0,0 0-1 0 0,0 0 1 0 0,0 0 0 0 0,0 0 0 0 0,0 0 0 0 0,0 1-1 0 0,0-1 1 0 0,-1 0 0 0 0,1 0 0 0 0,0 1 0 0 0,0-1-1 0 0,0 1 1 0 0,0-1 0 0 0,0 1 0 0 0,-1-1-1 0 0,1 1 1 0 0,0-1 0 0 0,0 1 0 0 0,-1 0 0 0 0,1-1-1 0 0,0 1 1 0 0,-1 0 0 0 0,1 0 0 0 0,-1 0 0 0 0,1-1-1 0 0,-1 1 1 0 0,1 0 0 0 0,-1 0 0 0 0,0 0-1 0 0,1 0 1 0 0,-1 0 0 0 0,0 0 0 0 0,0 0 0 0 0,0 0-1 0 0,0 0 1 0 0,0 0 1 0 0,11 50 52 0 0,-19 119 168 0 0,-9-61-229 0 0,15-80-1720 0 0,13-28-2255 0 0,-5-1-741 0 0,-4 0-1205 0 0,3 0-4136 0 0</inkml:trace>
  <inkml:trace contextRef="#ctx0" brushRef="#br0" timeOffset="470.173">1004 376 8202 0 0,'0'0'3737'0'0,"0"0"-1640"0"0,0 0-818 0 0,0 0-213 0 0,0 0-99 0 0,0 0-92 0 0,0 0-85 0 0,0 0-79 0 0,0 0-53 0 0,0 0-41 0 0,0 0-43 0 0,0 0-85 0 0,14-3-86 0 0,106-24 792 0 0,-45 20-614 0 0,-75 7-594 0 0,-2 6 71 0 0,0 1 1 0 0,0-1-1 0 0,-1 0 1 0 0,0 0-1 0 0,-1-1 0 0 0,1 1 1 0 0,-1-1-1 0 0,0 1 1 0 0,0-1-1 0 0,-1 0 0 0 0,1-1 1 0 0,-1 1-1 0 0,0-1 1 0 0,-1 0-59 0 0,-6 8 51 0 0,-67 61 148 0 0,73-66-167 0 0,4-5-22 0 0,-1 0 0 0 0,1 0-1 0 0,0 0 1 0 0,0 0 0 0 0,0 1 0 0 0,0-1-1 0 0,0 0 1 0 0,1 1 0 0 0,-1 0-1 0 0,1-1 1 0 0,-1 1 0 0 0,1 0 0 0 0,0 0-1 0 0,0-1 1 0 0,0 1 0 0 0,1 0 0 0 0,-1 0-1 0 0,1 0 1 0 0,-1 0 0 0 0,1 0 0 0 0,0 0-1 0 0,0 0 1 0 0,0 0 0 0 0,1 0 0 0 0,-1 0-1 0 0,1 2-9 0 0,3-2 39 0 0,-1-1-1 0 0,1 0 1 0 0,-1 0-1 0 0,1 0 1 0 0,0 0-1 0 0,-1 0 1 0 0,1-1-1 0 0,0 0 0 0 0,0 0 1 0 0,0 0-1 0 0,0 0 1 0 0,1-1-1 0 0,-1 1 1 0 0,0-1-1 0 0,0 0 0 0 0,0 0 1 0 0,0-1-1 0 0,3 0-38 0 0,0 1 47 0 0,3-1-80 0 0,0 0 0 0 0,0-1 1 0 0,0 0-1 0 0,0-1 0 0 0,-1 0 0 0 0,1-1 0 0 0,-1 0 0 0 0,0 0 0 0 0,0-1 0 0 0,-1 0 0 0 0,1 0 0 0 0,2-3 33 0 0,36-27-5668 0 0,-19 15-2813 0 0,-16 12-3215 0 0</inkml:trace>
  <inkml:trace contextRef="#ctx0" brushRef="#br0" timeOffset="1201.227">1740 118 1048 0 0,'0'0'2050'0'0,"0"0"-80"0"0,0 0 166 0 0,0 0 125 0 0,0 0-116 0 0,0 0-236 0 0,0 0-317 0 0,0 0-350 0 0,0 0-206 0 0,0 0-174 0 0,0 0-146 0 0,0 0-91 0 0,0 0-70 0 0,-14-9-56 0 0,-42-27-38 0 0,54 35-427 0 0,0 0-1 0 0,0 0 0 0 0,1 0 1 0 0,-1 0-1 0 0,0 1 1 0 0,0-1-1 0 0,0 0 0 0 0,0 1 1 0 0,0 0-1 0 0,0-1 1 0 0,0 1-1 0 0,0 0 1 0 0,0 0-1 0 0,0 0 0 0 0,0 0 1 0 0,0 1-1 0 0,0-1 1 0 0,0 1-1 0 0,0-1 0 0 0,0 1 1 0 0,0-1-1 0 0,1 1 1 0 0,-1 0-1 0 0,0 0 0 0 0,0 0 1 0 0,1 0-1 0 0,-1 0 1 0 0,0 0-1 0 0,0 1-33 0 0,-4 2 121 0 0,-5 2-83 0 0,0 0 0 0 0,0 0 0 0 0,1 1 0 0 0,0 0 0 0 0,0 1 0 0 0,1 0 0 0 0,0 1 0 0 0,1 0 0 0 0,-1 0 0 0 0,2 1 0 0 0,-1 0 0 0 0,1 0 0 0 0,1 1 0 0 0,0-1 0 0 0,1 2 0 0 0,0-1 0 0 0,0 0 0 0 0,1 1 0 0 0,1 0 0 0 0,0 0 1 0 0,0 0-1 0 0,1 0 0 0 0,1 7-38 0 0,0-16 15 0 0,1 0 1 0 0,1 0-1 0 0,-1 0 0 0 0,0-1 1 0 0,1 1-1 0 0,-1 0 1 0 0,1 0-1 0 0,0 0 1 0 0,0-1-1 0 0,0 1 1 0 0,0 0-1 0 0,1-1 1 0 0,-1 1-1 0 0,1-1 1 0 0,-1 0-1 0 0,1 1 1 0 0,0-1-1 0 0,0 0 1 0 0,0 0-1 0 0,0 0 0 0 0,0 0 1 0 0,1 0-1 0 0,-1-1 1 0 0,0 1-1 0 0,1-1 1 0 0,-1 0-1 0 0,1 1 1 0 0,0-1-1 0 0,-1 0 1 0 0,1 0-1 0 0,0-1 1 0 0,0 1-1 0 0,0-1 1 0 0,-1 1-1 0 0,4-1-15 0 0,3 1 146 0 0,1-1 0 0 0,-1-1 1 0 0,1 0-1 0 0,-1 0 0 0 0,0-1 0 0 0,1 0 0 0 0,-1 0 0 0 0,0-1 1 0 0,-1 0-1 0 0,1-1 0 0 0,0 0 0 0 0,-1 0 0 0 0,0-1 0 0 0,0 0 1 0 0,0 0-1 0 0,5-6-146 0 0,8-3 132 0 0,68-63 416 0 0,-72 61-477 0 0,-14 12-65 0 0,0 1-1 0 0,1-1 0 0 0,-1 1 0 0 0,1-1 1 0 0,0 1-1 0 0,0 0 0 0 0,0 1 0 0 0,1-1 0 0 0,-1 1 1 0 0,1 0-1 0 0,-1 0 0 0 0,1 0 0 0 0,0 0 1 0 0,0 1-1 0 0,-1 0 0 0 0,1 0 0 0 0,3 0-5 0 0,34 53-37 0 0,-32-30 41 0 0,-1 1-1 0 0,-1 0 1 0 0,-1 0 0 0 0,-1 0-1 0 0,-1 1 1 0 0,-1 0 0 0 0,-1 0-1 0 0,0 22-3 0 0,-3 174 58 0 0,-2-189-63 0 0,-2 0 1 0 0,-1-1-1 0 0,-1 1 1 0 0,-2-1-1 0 0,-7 20 5 0 0,12-42-6 0 0,-1-1 0 0 0,1 0 0 0 0,-1 0 0 0 0,0 0 0 0 0,0 0 0 0 0,-1 0 0 0 0,0-1 0 0 0,0 0 0 0 0,-1 0 0 0 0,0-1 0 0 0,0 1 0 0 0,0-1-1 0 0,-1 0 1 0 0,1-1 0 0 0,-1 0 0 0 0,0 0 0 0 0,0 0 0 0 0,-1-1 0 0 0,1 0 0 0 0,-1 0 0 0 0,1-1 0 0 0,-1 0 0 0 0,0 0 0 0 0,0-1 0 0 0,0 0 0 0 0,0-1 0 0 0,0 1 0 0 0,0-1 0 0 0,0-1 0 0 0,-2 0 6 0 0,7-1 0 0 0,0 0 0 0 0,0 0 0 0 0,0 0 0 0 0,0-1-1 0 0,0 1 1 0 0,0-1 0 0 0,1 0 0 0 0,-1 0 0 0 0,1 0 0 0 0,0 0 0 0 0,0 0 0 0 0,0-1 0 0 0,0 1 0 0 0,1 0 0 0 0,-1-1 0 0 0,1 1 0 0 0,0-1 0 0 0,0 0 0 0 0,0 1 0 0 0,1-1 0 0 0,-1 0 0 0 0,1 0 0 0 0,0 1 0 0 0,0-1 0 0 0,0 0 0 0 0,0 0 0 0 0,1 0 0 0 0,-1 1 0 0 0,1-1-1 0 0,0 0 1 0 0,0 1 0 0 0,1-1 0 0 0,0-1 0 0 0,10-17 18 0 0,0 0 0 0 0,2 1 0 0 0,0 1-1 0 0,2 1 1 0 0,0 0 0 0 0,1 1-1 0 0,0 0 1 0 0,2 2 0 0 0,0 0 0 0 0,1 1-1 0 0,0 1 1 0 0,1 1 0 0 0,1 0-1 0 0,16-5-17 0 0,-16 5 9 0 0,1 1 0 0 0,-1 1 0 0 0,2 2 0 0 0,0 0 0 0 0,0 1 0 0 0,0 2 0 0 0,5-1-9 0 0,20 6-627 0 0,-38 2-2771 0 0,-1-1-3318 0 0,-5 0-5569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3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6977 0 0,'0'0'2522'0'0,"0"0"-828"0"0,0 0-600 0 0,0 0-189 0 0,0 0 87 0 0,0 0 141 0 0,0 0 26 0 0,0 0-58 0 0,0 0-145 0 0,0 0-162 0 0,0 0-99 0 0,23 0-79 0 0,147 0 992 0 0,228-18 1846 0 0,-345 18-4015 0 0,-69 13-1124 0 0,9-5-2002 0 0,-1-3-6427 0 0,4-2 461 0 0</inkml:trace>
  <inkml:trace contextRef="#ctx0" brushRef="#br0" timeOffset="295.004">86 504 2849 0 0,'0'0'5679'0'0,"0"0"-2859"0"0,0 0-1113 0 0,0 0-147 0 0,0 0-16 0 0,0 0-123 0 0,0 0-269 0 0,0 0-310 0 0,0 0-218 0 0,0 0-56 0 0,0 0 45 0 0,0 0 75 0 0,0 0 33 0 0,8 6-43 0 0,-1 0-513 0 0,0-1-1 0 0,0 0 1 0 0,1-1-1 0 0,0 0 1 0 0,0 0-1 0 0,0 0 1 0 0,0-1-1 0 0,1-1 1 0 0,-1 1-1 0 0,1-1 1 0 0,0-1-1 0 0,4 1-164 0 0,287-9 1480 0 0,-268 3-1228 0 0,-10 1-1006 0 0,-15 3-2914 0 0,-9 0 2769 0 0,-1 0-162 0 0,-1 0-5354 0 0,0 0-5031 0 0</inkml:trace>
  <inkml:trace contextRef="#ctx0" brushRef="#br0" timeOffset="982.114">257 25 4665 0 0,'0'0'2683'0'0,"0"0"-457"0"0,0 0-312 0 0,0 0-87 0 0,0 0-136 0 0,0 0-221 0 0,0 0-276 0 0,0 0-252 0 0,0 0-167 0 0,0 0-142 0 0,0 0-109 0 0,0 0-112 0 0,-18-4-97 0 0,-53-16-80 0 0,71 20-215 0 0,1 1 0 0 0,-1-1 0 0 0,0 0 1 0 0,0 1-1 0 0,1-1 0 0 0,-1 1 0 0 0,0-1 0 0 0,0 1 0 0 0,0-1 0 0 0,1 1 1 0 0,-1-1-1 0 0,0 1 0 0 0,0-1 0 0 0,0 1 0 0 0,0-1 0 0 0,0 1 0 0 0,0-1 1 0 0,0 1-1 0 0,0-1 0 0 0,0 1 0 0 0,0-1 0 0 0,0 1 0 0 0,0-1 0 0 0,-1 1 1 0 0,1-1-1 0 0,0 1 0 0 0,0-1 0 0 0,0 1 0 0 0,-1-1 0 0 0,1 1 0 0 0,0-1 1 0 0,0 0-1 0 0,-1 1 0 0 0,1-1 0 0 0,-1 0 0 0 0,1 1 0 0 0,0-1 0 0 0,-1 0 1 0 0,1 1-1 0 0,-1-1 0 0 0,1 0 0 0 0,0 1 0 0 0,-1-1 0 0 0,1 0 0 0 0,-1 0 1 0 0,1 0-1 0 0,-1 0 0 0 0,1 0 0 0 0,-1 1 0 0 0,1-1 0 0 0,-1 0 1 0 0,1 0-1 0 0,-1 0 0 0 0,1 0 0 0 0,-1 0 0 0 0,1 0 0 0 0,-1-1 0 0 0,1 1 1 0 0,-1 0-1 0 0,1 0 0 0 0,-1 0 0 0 0,1 0 0 0 0,-1 0 0 0 0,1-1 0 0 0,-1 1 1 0 0,1 0-1 0 0,-1-1-20 0 0,2 2 120 0 0,6 9 122 0 0,1 0 0 0 0,0 0 0 0 0,1-1 0 0 0,0 0 0 0 0,0-1 0 0 0,1 0 0 0 0,0 0 0 0 0,0-1 1 0 0,1-1-1 0 0,0 0 0 0 0,0 0 0 0 0,1-1 0 0 0,0 0 0 0 0,6 1-242 0 0,0 2 151 0 0,37 17 16 0 0,-2 3-1 0 0,-1 2 0 0 0,-1 2 1 0 0,33 29-167 0 0,-79-57 5 0 0,-1-1 1 0 0,1 1 0 0 0,-1 0-1 0 0,0 0 1 0 0,0 1 0 0 0,0-1-1 0 0,0 1 1 0 0,-1 0 0 0 0,0 0-1 0 0,0 0 1 0 0,0 0 0 0 0,-1 1-1 0 0,0-1 1 0 0,0 1 0 0 0,0 0-1 0 0,0-1 1 0 0,-1 1 0 0 0,0 0-1 0 0,0 0 1 0 0,-1 0 0 0 0,0 4-6 0 0,-49 56 450 0 0,-92 80-147 0 0,-70 64 185 0 0,106-99 82 0 0,100-105-557 0 0,0-1-196 0 0,6-20-2768 0 0,0 8 497 0 0,0 0-4082 0 0,0 3-5848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4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 10274 0 0,'0'0'1382'0'0,"0"0"-177"0"0,0 0 102 0 0,0 0 231 0 0,0 0 108 0 0,0 0-145 0 0,0 0-292 0 0,0 0-273 0 0,0 0-181 0 0,0 0-82 0 0,0 0-25 0 0,0 0-26 0 0,0 0-75 0 0,-9-4 563 0 0,-3 10-559 0 0,-28 14 455 0 0,40-20-957 0 0,0 0 0 0 0,0 0 0 0 0,0-1 0 0 0,0 1 0 0 0,-1 0 1 0 0,1 0-1 0 0,0 0 0 0 0,0-1 0 0 0,0 1 0 0 0,0 0 0 0 0,0 0 1 0 0,-1 0-1 0 0,1 0 0 0 0,0-1 0 0 0,0 1 0 0 0,0 0 0 0 0,-1 0 1 0 0,1 0-1 0 0,0 0 0 0 0,0 0 0 0 0,0 0 0 0 0,-1-1-49 0 0,86-51 434 0 0,-87 55-249 0 0,-6 10-3577 0 0,4-2-5149 0 0,3-8-3791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8522 0 0,'0'0'3078'0'0,"0"0"-995"0"0,0 0-467 0 0,0 0-98 0 0,0 0-68 0 0,0 0-113 0 0,0 0-175 0 0,0 0-190 0 0,0 0-204 0 0,0 0-202 0 0,0 0-170 0 0,0 0-103 0 0,0 0-32 0 0,-5 0 4 0 0,0 0-312 0 0,5 0 114 0 0,1 1 1 0 0,-1-1-1 0 0,0 0 0 0 0,0 1 1 0 0,0-1-1 0 0,0 0 1 0 0,1 1-1 0 0,-1-1 0 0 0,0 0 1 0 0,0 1-1 0 0,0-1 1 0 0,0 0-1 0 0,0 1 1 0 0,0-1-1 0 0,0 0 0 0 0,0 1 1 0 0,0-1-1 0 0,0 0 1 0 0,0 1-1 0 0,0-1 0 0 0,0 0 1 0 0,-1 1-1 0 0,1-1 1 0 0,0 0-1 0 0,0 1 0 0 0,0-1 1 0 0,0 0-1 0 0,0 1 1 0 0,-1-1-1 0 0,1 0 1 0 0,0 1-1 0 0,0-1 0 0 0,-1 0-67 0 0,14 5 269 0 0,1-2 0 0 0,-1 1-1 0 0,1-2 1 0 0,-1 0-1 0 0,1 0 1 0 0,0-1-1 0 0,0-1 1 0 0,0 0 0 0 0,12-3-269 0 0,18 2 316 0 0,85 1 138 0 0,-116-10-1216 0 0,-13 9 389 0 0,0 1-166 0 0,-9-7-8687 0 0,7 7-2765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9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8266 0 0,'0'0'3074'0'0,"0"0"-1064"0"0,0 0-556 0 0,0 0-67 0 0,0 0 23 0 0,0 0 2 0 0,0 0-99 0 0,0 0-100 0 0,0 0-112 0 0,0 0-144 0 0,0 0-85 0 0,0 0-121 0 0,0 0-108 0 0,29 8-91 0 0,89 23-87 0 0,-47-30 95 0 0,-58-5-446 0 0,105-26 406 0 0,-92 22-1374 0 0,-23 6-3383 0 0,-1-1-4078 0 0,-2 2-4521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7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89 216 2729 0 0,'0'0'1905'0'0,"0"0"-198"0"0,0 0-64 0 0,0 0 143 0 0,0 0 168 0 0,0 0 44 0 0,0 0-150 0 0,0 0-306 0 0,0 0-309 0 0,0 0-257 0 0,-6-1-205 0 0,-21-1-148 0 0,20 1-112 0 0,7 1-103 0 0,0 0-69 0 0,0 0-51 0 0,0 0-48 0 0,0 0-48 0 0,0 0-47 0 0,18 5 765 0 0,19 34 293 0 0,57 271 574 0 0,-13-97-1533 0 0,-54-289 1182 0 0,99-186-1378 0 0,-117 246-43 0 0,-1 0 0 0 0,-1 0 0 0 0,0-1-1 0 0,-1 1 1 0 0,-1-1 0 0 0,0-1 0 0 0,-2 1 0 0 0,0-1-5 0 0,3-19-1092 0 0,-11 37-2941 0 0,4 0-58 0 0,1 0-5272 0 0</inkml:trace>
  <inkml:trace contextRef="#ctx0" brushRef="#br0" timeOffset="534.175">746 32 8666 0 0,'0'0'3049'0'0,"0"0"-1180"0"0,0 0-654 0 0,0 0-180 0 0,0 0-64 0 0,0 0-50 0 0,0 0-83 0 0,0 0-126 0 0,0 0-96 0 0,0 0-50 0 0,0 0-18 0 0,0 0-5 0 0,0 0-39 0 0,7-3-47 0 0,13-3-107 0 0,0 0-1 0 0,1 1 0 0 0,0 1 1 0 0,0 0-1 0 0,0 2 1 0 0,0 1-1 0 0,0 0 0 0 0,1 2 1 0 0,6 1-350 0 0,-26-2 10 0 0,0 0 0 0 0,0 0 0 0 0,0 0 0 0 0,0 0 1 0 0,0 0-1 0 0,0 1 0 0 0,0-1 0 0 0,-1 1 0 0 0,1-1 0 0 0,0 1 1 0 0,0 0-1 0 0,0-1 0 0 0,0 1 0 0 0,-1 0 0 0 0,1 0 0 0 0,0 0 1 0 0,-1 1-1 0 0,1-1 0 0 0,-1 0 0 0 0,0 1 0 0 0,1-1 0 0 0,-1 1 1 0 0,0-1-1 0 0,0 1 0 0 0,1-1 0 0 0,-2 1 0 0 0,1 0 0 0 0,0 0 1 0 0,0-1-1 0 0,0 1 0 0 0,-1 0 0 0 0,1 0 0 0 0,-1 0 0 0 0,1 0 1 0 0,-1 0-1 0 0,0 0 0 0 0,0 0 0 0 0,0 0 0 0 0,0 0 0 0 0,0 0 1 0 0,0 0-1 0 0,-1 0 0 0 0,1 0 0 0 0,-1-1 0 0 0,1 1 0 0 0,-1 0 1 0 0,0 0-1 0 0,1 0 0 0 0,-1 0 0 0 0,0-1 0 0 0,0 1 0 0 0,-1 0 1 0 0,1 0-11 0 0,-131 112 458 0 0,61-41-352 0 0,70-72-102 0 0,1 1 0 0 0,-1-1 0 0 0,1 1 0 0 0,0 0 0 0 0,-1-1 0 0 0,1 1 1 0 0,0-1-1 0 0,0 1 0 0 0,0 0 0 0 0,0-1 0 0 0,0 1 0 0 0,1 0 0 0 0,-1-1 0 0 0,0 1 1 0 0,1-1-1 0 0,-1 1 0 0 0,1-1 0 0 0,-1 1 0 0 0,1-1 0 0 0,0 1 0 0 0,0-1 0 0 0,0 0 0 0 0,-1 1 1 0 0,1-1-1 0 0,1 0 0 0 0,-1 0 0 0 0,0 1 0 0 0,0-1 0 0 0,0 0 0 0 0,1 0 0 0 0,-1 0 1 0 0,0-1-1 0 0,1 1 0 0 0,-1 0 0 0 0,1 0 0 0 0,-1-1-4 0 0,57 24 194 0 0,104-15 481 0 0,-106-10-475 0 0,21-6-194 0 0,-67 5 296 0 0,-1 0-2557 0 0,-3 2-5265 0 0,-4 0-4523 0 0</inkml:trace>
  <inkml:trace contextRef="#ctx0" brushRef="#br0" timeOffset="924.526">1 838 8162 0 0,'0'0'1445'0'0,"0"0"-507"0"0,0 0-37 0 0,0 0 208 0 0,0 0 246 0 0,0 0 106 0 0,0 0-60 0 0,0 0-104 0 0,0 0-127 0 0,0 0-131 0 0,0 0-114 0 0,0 0-33 0 0,0 0-27 0 0,25 2-35 0 0,82 5-47 0 0,-76-5-348 0 0,0-2 0 0 0,0-2 0 0 0,0 0 1 0 0,-1-2-1 0 0,1-2 0 0 0,12-4-435 0 0,4 0 282 0 0,558-104 913 0 0,-401 60-1318 0 0,-169 30-1273 0 0,-31 9-6883 0 0,-4 13-2974 0 0</inkml:trace>
  <inkml:trace contextRef="#ctx0" brushRef="#br0" timeOffset="1797.158">741 923 13067 0 0,'0'0'1900'0'0,"0"0"-574"0"0,0 0-321 0 0,0 0-47 0 0,0 0 11 0 0,0 0-23 0 0,0 0-94 0 0,0 0-125 0 0,0 0-136 0 0,0 0-132 0 0,0 0-89 0 0,0 0-68 0 0,0 0-58 0 0,-2 29 10 0 0,-7 94-8 0 0,-21 188 555 0 0,30-310-775 0 0,0 1 0 0 0,0-1 0 0 0,-1 0-1 0 0,1 1 1 0 0,0-1 0 0 0,-1 0 0 0 0,1 0-1 0 0,-1 0 1 0 0,0 0 0 0 0,1 0-1 0 0,-1 1 1 0 0,0-1 0 0 0,0 0 0 0 0,0-1-1 0 0,1 1 1 0 0,-1 0 0 0 0,0 0 0 0 0,0 0-1 0 0,0 0 1 0 0,-1-1 0 0 0,1 1 0 0 0,0 0-1 0 0,0-1 1 0 0,0 1 0 0 0,0-1 0 0 0,-1 0-1 0 0,1 1 1 0 0,0-1 0 0 0,0 0 0 0 0,-2 1-26 0 0,-9-43 665 0 0,13 24-633 0 0,1 0 1 0 0,1 0-1 0 0,0 1 1 0 0,1-1-1 0 0,2 1 1 0 0,-1 0-1 0 0,2 0 0 0 0,0 1 1 0 0,1 0-1 0 0,1 0 1 0 0,0 1-1 0 0,1 0 0 0 0,1 0 1 0 0,0 1-1 0 0,1 1 1 0 0,7-6-33 0 0,4-10 15 0 0,2 1 1 0 0,1 2-1 0 0,1 1 1 0 0,1 1-1 0 0,1 1 1 0 0,1 1-1 0 0,1 2 1 0 0,27-13-16 0 0,-45 28-2 0 0,0 0 1 0 0,1 1-1 0 0,-1 0 1 0 0,1 1-1 0 0,0 0 1 0 0,0 1-1 0 0,0 1 1 0 0,0 1-1 0 0,3 0 2 0 0,-15 1 6 0 0,-1 0 0 0 0,0 1 1 0 0,0-1-1 0 0,0 0 0 0 0,-1 1 0 0 0,1-1 0 0 0,0 1 0 0 0,0 0 0 0 0,-1-1 0 0 0,1 1 0 0 0,-1-1 0 0 0,0 1 0 0 0,1 0 0 0 0,-1-1 0 0 0,0 1 0 0 0,0 0 0 0 0,0 0 0 0 0,0-1 0 0 0,0 1 0 0 0,0 0 0 0 0,-1-1 0 0 0,1 1 0 0 0,-1 0 0 0 0,1-1 0 0 0,-1 1 0 0 0,1 0 0 0 0,-1-1 0 0 0,0 1 0 0 0,0-1 0 0 0,0 0 0 0 0,0 1 0 0 0,0-1 0 0 0,0 1 0 0 0,0-1 0 0 0,0 0 0 0 0,-1 0 0 0 0,0 1-6 0 0,-108 94 143 0 0,86-78-111 0 0,-126 82 35 0 0,149-96-59 0 0,0-1 1 0 0,0 1 0 0 0,0-1 0 0 0,0 1 0 0 0,0 0-1 0 0,1 0 1 0 0,0 0 0 0 0,-1-1 0 0 0,1 1-1 0 0,1 0 1 0 0,-1 0 0 0 0,1 0 0 0 0,-1-1 0 0 0,1 1-1 0 0,0 0 1 0 0,0-1 0 0 0,1 1 0 0 0,-1-1 0 0 0,1 1-1 0 0,0-1 1 0 0,0 1 0 0 0,0-1 0 0 0,0 0 0 0 0,0 0-1 0 0,1 0 1 0 0,-1 0 0 0 0,1-1 0 0 0,0 1-1 0 0,2 1-8 0 0,8 13 150 0 0,-7-8-51 0 0,1 1 0 0 0,1-1 0 0 0,-1 0 1 0 0,2 0-1 0 0,-1-1 0 0 0,1 0 0 0 0,1-1 0 0 0,-1 0 1 0 0,1 0-1 0 0,0-1 0 0 0,1 0 0 0 0,-1-1 1 0 0,1 0-1 0 0,0-1 0 0 0,2 1-99 0 0,37 9 269 0 0,-50-14-279 0 0,0 0-18 0 0,0 0-35 0 0,0 0-37 0 0,0 0-61 0 0,0-18-4776 0 0,0 15 1232 0 0,0-1-8551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50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61 533 7426 0 0,'0'0'2561'0'0,"0"0"-293"0"0,0 0-41 0 0,0 0-196 0 0,0 0-312 0 0,0 0-381 0 0,0 0-334 0 0,0 0-204 0 0,0 0-131 0 0,0 0-74 0 0,0 0-71 0 0,3-12-24 0 0,36-97 1243 0 0,57-15-277 0 0,-41 59-1207 0 0,-29 32-176 0 0,2 1-1 0 0,1 1 0 0 0,2 1 0 0 0,25-18-82 0 0,-54 46 25 0 0,-2 2-28 0 0,0-1-1 0 0,0 1 1 0 0,1-1-1 0 0,-1 1 1 0 0,0 0-1 0 0,0-1 0 0 0,1 1 1 0 0,-1-1-1 0 0,0 1 1 0 0,1 0-1 0 0,-1-1 1 0 0,0 1-1 0 0,1 0 0 0 0,-1-1 1 0 0,0 1-1 0 0,1 0 1 0 0,-1 0-1 0 0,1-1 1 0 0,-1 1-1 0 0,1 0 0 0 0,-1 0 1 0 0,1 0-1 0 0,-1 0 1 0 0,0 0-1 0 0,1-1 1 0 0,-1 1-1 0 0,1 0 0 0 0,-1 0 1 0 0,1 0-1 0 0,-1 0 1 0 0,1 0-1 0 0,-1 0 1 0 0,1 1-1 0 0,-1-1 0 0 0,1 0 1 0 0,-1 0-1 0 0,1 0 1 0 0,-1 0-1 0 0,1 1 1 0 0,-1-1-1 0 0,0 0 0 0 0,1 0 1 0 0,-1 1-1 0 0,1-1 1 0 0,-1 0-1 0 0,0 0 1 0 0,1 1-1 0 0,-1-1 0 0 0,0 1 1 0 0,1-1-1 0 0,-1 0 1 0 0,0 1-1 0 0,0-1 1 0 0,1 1-1 0 0,-1-1 1 0 0,0 1-1 0 0,0-1 0 0 0,0 0 1 0 0,0 1 3 0 0,25 200 161 0 0,-24-198-159 0 0,0 0 0 0 0,1 0-1 0 0,-1 0 1 0 0,1 0 0 0 0,0 0-1 0 0,-1-1 1 0 0,2 1 0 0 0,-1-1-1 0 0,0 1 1 0 0,0-1 0 0 0,1 0-1 0 0,-1 0 1 0 0,1 0 0 0 0,0 0-1 0 0,-1 0 1 0 0,1-1 0 0 0,0 1-1 0 0,0-1 1 0 0,0 0 0 0 0,0 1-1 0 0,1-2 1 0 0,-1 1 0 0 0,0 0-1 0 0,0-1 1 0 0,0 1 0 0 0,1-1-1 0 0,-1 0 1 0 0,0 0 0 0 0,1 0-1 0 0,-1 0 1 0 0,0-1 0 0 0,0 0-1 0 0,1 1 1 0 0,-1-1 0 0 0,2-1-2 0 0,15-11 17 0 0,1-1 1 0 0,-2-1 0 0 0,0 0-1 0 0,-1-2 1 0 0,-1 0-1 0 0,0-1 1 0 0,3-6-18 0 0,40-41 42 0 0,58-24-67 0 0,-117 89 23 0 0,0-1 0 0 0,0 0 0 0 0,0 1 0 0 0,0-1 0 0 0,0 0 0 0 0,0 1 0 0 0,0-1 0 0 0,0 1 1 0 0,0 0-1 0 0,0-1 0 0 0,1 1 0 0 0,-1 0 0 0 0,0 0 0 0 0,0-1 0 0 0,0 1 0 0 0,1 0 0 0 0,-1 0 0 0 0,0 0 0 0 0,0 1 0 0 0,0-1 0 0 0,1 0 1 0 0,-1 0-1 0 0,0 1 0 0 0,0-1 0 0 0,0 1 0 0 0,0-1 0 0 0,1 1 0 0 0,-1-1 0 0 0,0 1 0 0 0,0 0 0 0 0,0-1 0 0 0,0 1 0 0 0,-1 0 0 0 0,1 0 1 0 0,0 0-1 0 0,0 0 0 0 0,0 0 0 0 0,-1 0 0 0 0,1 0 0 0 0,0 0 0 0 0,-1 0 0 0 0,1 0 0 0 0,-1 0 0 0 0,1 0 0 0 0,-1 0 0 0 0,0 0 0 0 0,1 1 0 0 0,-1-1 1 0 0,0 0-1 0 0,0 0 0 0 0,0 0 0 0 0,0 1 0 0 0,0-1 0 0 0,0 1 2 0 0,2 230 196 0 0,10-200-341 0 0,-7-28-3831 0 0,1-3-4119 0 0,-6-1-3966 0 0</inkml:trace>
  <inkml:trace contextRef="#ctx0" brushRef="#br0" timeOffset="421.787">1040 268 9978 0 0,'0'0'2629'0'0,"0"0"-1044"0"0,0 0-491 0 0,0 0 32 0 0,0 0 120 0 0,0 0 47 0 0,0 0-42 0 0,0 0-136 0 0,0 0-153 0 0,0 0-163 0 0,0 0-141 0 0,0 0-129 0 0,0 0-113 0 0,32-6-84 0 0,94-21-86 0 0,-68 20 261 0 0,-57 8-487 0 0,0 1 1 0 0,0-1-1 0 0,0 0 1 0 0,0 1-1 0 0,0 0 1 0 0,0-1-1 0 0,0 1 1 0 0,-1-1 0 0 0,1 1-1 0 0,0 0 1 0 0,-1 0-1 0 0,0-1 1 0 0,1 1-1 0 0,-1 0 1 0 0,0 0 0 0 0,0-1-1 0 0,0 1 1 0 0,0 0-1 0 0,0 0 1 0 0,-1 0-1 0 0,1-1 1 0 0,0 1 0 0 0,-1 0-1 0 0,1-1 1 0 0,-1 1-1 0 0,0 0 1 0 0,0-1-1 0 0,1 1 1 0 0,-1-1 0 0 0,0 1-1 0 0,0-1 1 0 0,-1 1-1 0 0,1 0-20 0 0,-127 148 491 0 0,127-149-487 0 0,0-1 0 0 0,0 1 0 0 0,1 0 0 0 0,-1 0 0 0 0,0 0 0 0 0,1 0 0 0 0,-1 0 0 0 0,1 0 0 0 0,-1 0 0 0 0,1 0 0 0 0,-1 0 0 0 0,1 0 0 0 0,-1 0 0 0 0,1 0 0 0 0,0 0 0 0 0,0 0 0 0 0,0 0 0 0 0,0 0 0 0 0,-1 0 0 0 0,1 0 0 0 0,1 0 0 0 0,-1 0 0 0 0,0 1 0 0 0,0-1 0 0 0,0 0 0 0 0,0 0 0 0 0,1 0-1 0 0,-1 0 1 0 0,1 0 0 0 0,-1 0 0 0 0,1 0 0 0 0,-1 0 0 0 0,1 0 0 0 0,-1 0 0 0 0,1 0 0 0 0,0-1 0 0 0,0 1 0 0 0,-1 0 0 0 0,1 0 0 0 0,0-1 0 0 0,0 1 0 0 0,0 0 0 0 0,0-1 0 0 0,0 1 0 0 0,0-1 0 0 0,0 1 0 0 0,0-1 0 0 0,0 1 0 0 0,0-1 0 0 0,0 0 0 0 0,0 1 0 0 0,0-1 0 0 0,0 0 0 0 0,0 0 0 0 0,0 0 0 0 0,0 0 0 0 0,0 0 0 0 0,1 0-4 0 0,20 3 100 0 0,0-2-1 0 0,0 0 1 0 0,0-1 0 0 0,0-1 0 0 0,0-1 0 0 0,16-3-100 0 0,-4 0 40 0 0,33 4-379 0 0,-38 2-6016 0 0,-29-1-186 0 0,0 0-5460 0 0</inkml:trace>
  <inkml:trace contextRef="#ctx0" brushRef="#br0" timeOffset="811.545">0 684 7298 0 0,'0'0'3343'0'0,"0"0"-1715"0"0,0 0-423 0 0,0 0 212 0 0,0 0 82 0 0,0 0-35 0 0,0 0-113 0 0,33 4-132 0 0,106 11-122 0 0,86-15 2083 0 0,225-63-1353 0 0,-182 12-3186 0 0,-255 50 689 0 0,2 0-1502 0 0,-6 0-2743 0 0,-6 0-6760 0 0</inkml:trace>
  <inkml:trace contextRef="#ctx0" brushRef="#br0" timeOffset="1359.101">254 1203 5521 0 0,'0'0'4210'0'0,"0"0"-1569"0"0,0 0-658 0 0,0 0-99 0 0,0 0-163 0 0,0 0-300 0 0,0 0-356 0 0,0 0-308 0 0,0 0-170 0 0,0 0-88 0 0,0 0-32 0 0,0 0-11 0 0,0 0-7 0 0,11-11-4 0 0,81-85 750 0 0,-42 37-413 0 0,-27 28-620 0 0,1 2 1 0 0,2 1-1 0 0,1 1 1 0 0,1 2-1 0 0,1 0 1 0 0,21-12-163 0 0,2 19-56 0 0,-49 43 58 0 0,-5 75 68 0 0,5-97-70 0 0,-1-1 0 0 0,1 0 0 0 0,-1 1 0 0 0,1-1 0 0 0,0 0 0 0 0,0 0 0 0 0,0-1 0 0 0,0 1 0 0 0,0-1 1 0 0,0 1-1 0 0,0-1 0 0 0,0 0 0 0 0,1 0 0 0 0,-1 0 0 0 0,0-1 0 0 0,1 1 0 0 0,-1-1 0 0 0,1 0 0 0 0,-1 0 0 0 0,1 0 0 0 0,-1 0 0 0 0,0 0 1 0 0,1-1-1 0 0,-3 1 2 0 0,7-2 6 0 0,-1 0 1 0 0,1-1 0 0 0,-1 1 0 0 0,1-2-1 0 0,-1 1 1 0 0,0-1 0 0 0,0 0-1 0 0,-1 0 1 0 0,1-1 0 0 0,-1 0 0 0 0,0 0-1 0 0,4-5-8 0 0,-1 3-6 0 0,131-106 40 0 0,-139 113-35 0 0,0 0 0 0 0,-1-1 1 0 0,1 1-1 0 0,0 0 0 0 0,0-1 1 0 0,0 1-1 0 0,-1 0 0 0 0,1 0 1 0 0,0 0-1 0 0,0-1 0 0 0,0 1 1 0 0,0 0-1 0 0,0 0 0 0 0,-1 0 0 0 0,1 1 1 0 0,0-1-1 0 0,0 0 0 0 0,0 0 1 0 0,0 0-1 0 0,-1 1 0 0 0,1-1 1 0 0,0 0-1 0 0,0 1 0 0 0,0-1 1 0 0,-1 0-1 0 0,1 1 0 0 0,0-1 1 0 0,-1 1-1 0 0,1 0 0 0 0,0-1 0 0 0,-1 1 1 0 0,1-1-1 0 0,-1 1 0 0 0,1 0 1 0 0,-1 0-1 0 0,1-1 0 0 0,-1 1 1 0 0,1 0-1 0 0,-1 0 0 0 0,0-1 1 0 0,0 1-1 0 0,1 0 0 0 0,-1 0 0 0 0,0 0 1 0 0,0 0-1 0 0,0-1 0 0 0,0 1 1 0 0,0 0-1 0 0,0 0 0 0 0,0 0 1 0 0,0 0-1 0 0,0 0 0 0 0,0-1 1 0 0,0 1-1 0 0,-1 0 0 0 0,1 0 1 0 0,0 0-1 0 0,-1-1 0 0 0,1 1 0 0 0,0 0 1 0 0,-1 0-1 0 0,1-1 0 0 0,-1 1 1 0 0,1 0-1 0 0,-1-1 0 0 0,1 1 1 0 0,-1 0 0 0 0,0 12 0 0 0,2 151-96 0 0,18-127-968 0 0,-12-31-2786 0 0,-1-4-3550 0 0,-6-2-4793 0 0</inkml:trace>
  <inkml:trace contextRef="#ctx0" brushRef="#br0" timeOffset="1609.085">1328 990 11242 0 0,'0'0'3392'0'0,"0"0"-1509"0"0,0 0-602 0 0,0 0-28 0 0,0 0-54 0 0,0 0-152 0 0,0 0-219 0 0,0 0-264 0 0,0 0-219 0 0,0 0-161 0 0,0 0-109 0 0,0 0-60 0 0,0 0-59 0 0,-22 29-78 0 0,-63 87-95 0 0,66-85-138 0 0,42-30-2226 0 0,-7-5-7155 0 0,-7 0-517 0 0</inkml:trace>
  <inkml:trace contextRef="#ctx0" brushRef="#br0" timeOffset="2224.793">2060 434 11546 0 0,'0'0'2193'0'0,"0"0"-358"0"0,0 0-127 0 0,0 0-114 0 0,0 0-212 0 0,0 0-215 0 0,0 0-207 0 0,0 0-167 0 0,0 0-122 0 0,0 0-113 0 0,0 0-92 0 0,-32-2-75 0 0,-99-5-72 0 0,127 6-278 0 0,-1 0-1 0 0,0 0 1 0 0,0 1 0 0 0,1-1 0 0 0,-1 1-1 0 0,0 0 1 0 0,0 1 0 0 0,1-1 0 0 0,-1 1 0 0 0,0 0-1 0 0,0 0 1 0 0,1 0 0 0 0,-1 1 0 0 0,1 0-1 0 0,0 0 1 0 0,-5 2-41 0 0,-6 5 121 0 0,8-5-116 0 0,1 1 0 0 0,-1-1 0 0 0,1 1 0 0 0,0 1 0 0 0,1-1 0 0 0,-1 1 0 0 0,1 0 0 0 0,0 0 0 0 0,1 0 0 0 0,-1 1 0 0 0,1 0 0 0 0,1 0 0 0 0,-1 0 0 0 0,1 0 0 0 0,0 0 0 0 0,1 1 0 0 0,0-1 0 0 0,0 1 0 0 0,0 0 0 0 0,1 0 0 0 0,0-1 0 0 0,1 1 0 0 0,0 0 0 0 0,0 0 0 0 0,1 0 0 0 0,0 0 0 0 0,0 1-5 0 0,0-6 3 0 0,0 0 0 0 0,-1 0 0 0 0,1 0 0 0 0,1 0 1 0 0,-1 0-1 0 0,0 0 0 0 0,1-1 0 0 0,-1 1 0 0 0,1 0 0 0 0,0-1 0 0 0,0 1 0 0 0,0-1 0 0 0,0 0 1 0 0,0 0-1 0 0,0 0 0 0 0,1 0 0 0 0,-1 0 0 0 0,1 0 0 0 0,0 0 0 0 0,-1-1 0 0 0,1 0 0 0 0,0 1 1 0 0,0-1-1 0 0,0 0 0 0 0,0 0 0 0 0,0-1 0 0 0,0 1 0 0 0,0 0 0 0 0,0-1 0 0 0,0 0 0 0 0,0 0 1 0 0,0 0-1 0 0,0 0 0 0 0,0 0 0 0 0,0-1 0 0 0,3 0-3 0 0,105-37 516 0 0,96-137 447 0 0,-156 149-739 0 0,-32 81-195 0 0,-12 334 91 0 0,-8-179-164 0 0,-1-190 42 0 0,-2-1-1 0 0,0 0 0 0 0,-1 0 0 0 0,-1 0 0 0 0,-1 0 0 0 0,0-1 0 0 0,-1 0 0 0 0,-1-1 0 0 0,-1 0 1 0 0,-1 0-1 0 0,0-1 0 0 0,-2 1 3 0 0,9-12-3 0 0,-1-1-1 0 0,0 1 1 0 0,-1-1 0 0 0,1 0 0 0 0,-1 0 0 0 0,1 0-1 0 0,-1-1 1 0 0,0 1 0 0 0,-1-2 0 0 0,1 1 0 0 0,0-1 0 0 0,-1 0-1 0 0,0 0 1 0 0,1-1 0 0 0,-1 1 0 0 0,0-2 0 0 0,0 1-1 0 0,-2-1 4 0 0,5-2-1 0 0,1-1 0 0 0,-1 0 0 0 0,1-1 0 0 0,0 1 0 0 0,0 0 0 0 0,0-1 0 0 0,0 0 0 0 0,0 0 0 0 0,1 0 0 0 0,0 0 0 0 0,0 0 0 0 0,0 0 0 0 0,0 0 0 0 0,1-1 0 0 0,-1 1 0 0 0,1-1 0 0 0,0 1 0 0 0,1-1 0 0 0,-1 1 0 0 0,1-1 0 0 0,0 0 0 0 0,0 1 0 0 0,0-1 0 0 0,0 1 0 0 0,1-1 0 0 0,1-3 1 0 0,-2 4-6 0 0,1-7-3 0 0,0 0 1 0 0,1 0-1 0 0,0 0 0 0 0,1 0 0 0 0,1 0 0 0 0,-1 1 0 0 0,2-1 0 0 0,-1 1 1 0 0,1 0-1 0 0,1 1 0 0 0,0-1 0 0 0,0 1 0 0 0,1 0 0 0 0,0 0 0 0 0,6-5 9 0 0,133-107-72 0 0,-102 93-100 0 0,2 2 1 0 0,1 2-1 0 0,0 2 1 0 0,33-9 171 0 0,41-6-8407 0 0,-103 33-3853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00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394 194 7258 0 0,'0'0'2256'0'0,"0"0"-708"0"0,0 0-303 0 0,0 0 16 0 0,0 0 110 0 0,0 0 56 0 0,0 0-152 0 0,0 0-279 0 0,0 0-280 0 0,0 0-242 0 0,0 0-151 0 0,-5 6-49 0 0,2-2-212 0 0,1-1 0 0 0,-1 1 0 0 0,1-1 0 0 0,0 1 0 0 0,0 0 0 0 0,0 0 0 0 0,0 0 0 0 0,0 0 0 0 0,1 0 0 0 0,0 0 0 0 0,0 0 0 0 0,0 1 0 0 0,0-1 0 0 0,1 0 0 0 0,0 1 0 0 0,0-1 0 0 0,0 3-62 0 0,62 243 2887 0 0,-46-167-2693 0 0,-5 1 0 0 0,-3 0 0 0 0,-4 1 0 0 0,-3-1 0 0 0,-4 1 0 0 0,-7 24-194 0 0,-1-53-754 0 0,11-56 354 0 0,0 0-151 0 0,0-12-3275 0 0,0-41-7984 0 0,0 41 3622 0 0</inkml:trace>
  <inkml:trace contextRef="#ctx0" brushRef="#br0" timeOffset="488.527">190 304 9874 0 0,'0'0'1654'0'0,"0"0"-159"0"0,0 0 17 0 0,0 0 56 0 0,0 0-31 0 0,0 0-184 0 0,0 0-358 0 0,0 0-360 0 0,0 0-226 0 0,0 0-75 0 0,0 0 31 0 0,0 0 38 0 0,0 0 13 0 0,20-18-2 0 0,67-55-40 0 0,8 28 272 0 0,-70 35-543 0 0,1 1 0 0 0,0 2 0 0 0,0 0 0 0 0,0 2 0 0 0,1 1 0 0 0,0 1 0 0 0,0 1 0 0 0,20 2-103 0 0,-44 0 2 0 0,0 0 0 0 0,-1 1 0 0 0,0 0 0 0 0,1-1 0 0 0,-1 1 0 0 0,1 0 0 0 0,-1 0 0 0 0,0 0 0 0 0,1 0 0 0 0,-1 1 0 0 0,0-1 0 0 0,0 1 0 0 0,0-1 0 0 0,0 1 0 0 0,0 0 0 0 0,-1 0 0 0 0,1 0 0 0 0,0 0 0 0 0,-1 0 0 0 0,1 0 0 0 0,-1 0 0 0 0,0 0 0 0 0,0 1 0 0 0,0-1 0 0 0,0 0 0 0 0,0 1 0 0 0,0-1 0 0 0,-1 1 0 0 0,1-1 0 0 0,-1 1 0 0 0,0-1 0 0 0,0 1 0 0 0,0-1 0 0 0,0 1 0 0 0,0 0-2 0 0,-19 90 214 0 0,-133 157 35 0 0,150-247-250 0 0,0 0-1 0 0,0 0 1 0 0,0 0 0 0 0,1 0-1 0 0,-1 0 1 0 0,1 1-1 0 0,0-1 1 0 0,-1 0-1 0 0,2 1 1 0 0,-1-1-1 0 0,0 1 1 0 0,1-1-1 0 0,-1 1 1 0 0,1-1-1 0 0,0 1 1 0 0,0-1 0 0 0,0 1-1 0 0,1-1 1 0 0,0 1-1 0 0,-1-1 1 0 0,1 1-1 0 0,0-1 1 0 0,0 1-1 0 0,1-1 1 0 0,-1 0-1 0 0,1 0 1 0 0,0 0-1 0 0,0 0 1 0 0,0 0 0 0 0,0 0-1 0 0,2 2 2 0 0,11 2-1 0 0,1-1 0 0 0,0 0 0 0 0,1-1 0 0 0,-1-1 0 0 0,1 0 0 0 0,0-1 0 0 0,0-1 0 0 0,0-1 0 0 0,10 0 1 0 0,105 19 25 0 0,-129-19-14 0 0,0 0 0 0 0,-1 0 1 0 0,1 1-1 0 0,0-1 0 0 0,-1 1 0 0 0,1-1 1 0 0,-1 1-1 0 0,0 0 0 0 0,1 0 0 0 0,-1 0 0 0 0,0 0 1 0 0,0 0-1 0 0,0 0 0 0 0,-1 1 0 0 0,1-1 0 0 0,0 0 1 0 0,-1 1-1 0 0,0 0 0 0 0,1-1 0 0 0,-1 1 0 0 0,0 0 1 0 0,0 0-1 0 0,-1-1 0 0 0,1 1 0 0 0,0 0 0 0 0,-1 0 1 0 0,0 0-1 0 0,0 0 0 0 0,0 0 0 0 0,0 0 1 0 0,0 0-1 0 0,-1 0 0 0 0,1 0 0 0 0,-1 0 0 0 0,0 1-11 0 0,-46 95 495 0 0,5-50-435 0 0,-1-2 0 0 0,-3-2 0 0 0,-50 38-60 0 0,84-72 0 0 0,-118 73-397 0 0,130-85 324 0 0,0 1 1 0 0,0-1-1 0 0,0 1 1 0 0,0 0-1 0 0,-1-1 1 0 0,1 1-1 0 0,0-1 1 0 0,0 1-1 0 0,0 0 1 0 0,0-1-1 0 0,-1 1 1 0 0,1 0-1 0 0,0-1 1 0 0,0 1-1 0 0,-1 0 1 0 0,1-1-1 0 0,0 1 1 0 0,-1 0-1 0 0,1 0 1 0 0,0-1-1 0 0,-1 1 1 0 0,1 0-1 0 0,0 0 1 0 0,-1-1-1 0 0,1 1 1 0 0,-1 0-1 0 0,1 0 1 0 0,0 0-1 0 0,-1 0 1 0 0,1 0-1 0 0,-1 0 1 0 0,1 0 0 0 0,0 0-1 0 0,-1 0 1 0 0,1 0-1 0 0,-1 0 1 0 0,1 0-1 0 0,0 0 1 0 0,-1 0-1 0 0,1 0 1 0 0,-1 0-1 0 0,1 0 1 0 0,0 0-1 0 0,-1 1 1 0 0,1-1-1 0 0,-1 0 1 0 0,1 0-1 0 0,0 1 1 0 0,-1-1 72 0 0,25-29-4309 0 0,-8 12-1177 0 0,-6 5-5525 0 0</inkml:trace>
  <inkml:trace contextRef="#ctx0" brushRef="#br0" timeOffset="1115.606">1007 775 7362 0 0,'0'0'2132'0'0,"0"0"-414"0"0,0 0-135 0 0,0 0 78 0 0,0 0-27 0 0,0 0-222 0 0,0 0-298 0 0,0 0-253 0 0,0 0-148 0 0,0 0-85 0 0,0 0-39 0 0,0 0-59 0 0,0 0-29 0 0,22 30 3 0 0,68 90 0 0 0,-89-119-491 0 0,-1 0 0 0 0,1 0 0 0 0,-1 1 0 0 0,0-1 0 0 0,1 0 0 0 0,0 0 0 0 0,-1 0 0 0 0,1 0 0 0 0,0 0 0 0 0,0 0 0 0 0,-1 0 0 0 0,1 0 0 0 0,0 0 0 0 0,0 0 0 0 0,0 0 0 0 0,0 0 0 0 0,0-1 0 0 0,0 1 0 0 0,1 0 0 0 0,-1-1 0 0 0,0 1 0 0 0,0-1 0 0 0,0 1 0 0 0,1-1 0 0 0,-1 1 0 0 0,0-1 0 0 0,0 0 0 0 0,1 0 0 0 0,-1 0 0 0 0,0 0 0 0 0,1 0 0 0 0,-1 0 0 0 0,0 0 0 0 0,0 0 0 0 0,1 0 0 0 0,0-1-13 0 0,15-10 160 0 0,-1-1 0 0 0,0 0 0 0 0,-1-1 0 0 0,0-1-1 0 0,-1-1 1 0 0,0 0 0 0 0,-2-1 0 0 0,1 0 0 0 0,-2-1-1 0 0,0 0 1 0 0,-1-1-160 0 0,73-125 88 0 0,-83 143-93 0 0,1-1 0 0 0,0 1 0 0 0,0-1 0 0 0,-1 1 0 0 0,1 0-1 0 0,0-1 1 0 0,0 1 0 0 0,0 0 0 0 0,0 0 0 0 0,0-1 0 0 0,0 1 0 0 0,-1 0 0 0 0,1 0 0 0 0,0 0-1 0 0,0 0 1 0 0,0 0 0 0 0,0 1 0 0 0,0-1 0 0 0,0 0 0 0 0,-1 0 0 0 0,1 0 0 0 0,0 1-1 0 0,0-1 1 0 0,0 0 0 0 0,0 1 0 0 0,-1-1 0 0 0,1 1 0 0 0,0-1 0 0 0,0 1 0 0 0,-1-1-1 0 0,1 1 1 0 0,0 0 0 0 0,-1-1 0 0 0,1 1 0 0 0,-1 0 0 0 0,1-1 0 0 0,-1 1 0 0 0,1 0 0 0 0,-1 0-1 0 0,0 0 1 0 0,1-1 0 0 0,-1 1 0 0 0,0 0 0 0 0,1 0 0 0 0,-1 0 0 0 0,0 0 0 0 0,0 0-1 0 0,0 0 1 0 0,0-1 0 0 0,0 1 0 0 0,0 0 0 0 0,0 0 0 0 0,0 0 0 0 0,0 0 0 0 0,-1 0 0 0 0,1 0 4 0 0,5 10-32 0 0,-3-8 33 0 0,3 7 12 0 0,0 0 0 0 0,1-1-1 0 0,0 1 1 0 0,1-1-1 0 0,0 0 1 0 0,0-1 0 0 0,1 0-1 0 0,0 0 1 0 0,0-1 0 0 0,1 0-1 0 0,1 1-11 0 0,-1-2 22 0 0,1-1 0 0 0,0 0 0 0 0,-1-1 0 0 0,1 0 0 0 0,1 0 0 0 0,-1-1 0 0 0,1-1 0 0 0,-1 0-1 0 0,1 0 1 0 0,0-1 0 0 0,-1 0 0 0 0,1-1 0 0 0,0 0 0 0 0,0-1 0 0 0,0 0 0 0 0,0 0-22 0 0,-4-3 78 0 0,0 0 0 0 0,1 0 0 0 0,-1 0 1 0 0,-1-1-1 0 0,1 0 0 0 0,-1-1 0 0 0,0 1 1 0 0,0-1-1 0 0,0 0 0 0 0,-1-1 0 0 0,0 1 0 0 0,0-1 1 0 0,-1 0-1 0 0,3-4-78 0 0,16-35 117 0 0,-2-1 0 0 0,-1-1 0 0 0,-3 0 0 0 0,-2-2 0 0 0,-2 0 0 0 0,-2 0 0 0 0,-3-1 0 0 0,-1 0 0 0 0,-3 0 0 0 0,-2-1 0 0 0,-3-14-117 0 0,1 65 0 0 0,0-7 4 0 0,0 0 0 0 0,0-1 1 0 0,0 1-1 0 0,-1 0 1 0 0,-1-1-1 0 0,0 1 0 0 0,0 0 1 0 0,0 0-1 0 0,-1 0 0 0 0,0 0 1 0 0,-3-4-5 0 0,5 11 0 0 0,0 1 0 0 0,0-1 0 0 0,0 1-1 0 0,0 0 1 0 0,0-1 0 0 0,-1 1 0 0 0,1 0 0 0 0,0 0 0 0 0,0 0 0 0 0,0-1 0 0 0,-1 1 0 0 0,1 1 0 0 0,0-1 0 0 0,0 0 0 0 0,0 0 0 0 0,-1 0 0 0 0,1 0 0 0 0,0 1 0 0 0,0-1-1 0 0,0 1 1 0 0,0-1 0 0 0,0 1 0 0 0,0-1 0 0 0,0 1 0 0 0,0 0 0 0 0,0-1 0 0 0,0 1 0 0 0,0 0 0 0 0,0 0 0 0 0,0 0 0 0 0,0 0 0 0 0,0 0 0 0 0,1-1 0 0 0,-1 2 0 0 0,0-1-1 0 0,1 0 1 0 0,-1 0 0 0 0,1 0 0 0 0,-1 0 0 0 0,1 0 0 0 0,0 0 0 0 0,-1 0 0 0 0,1 1 0 0 0,0-1 0 0 0,0 0 0 0 0,0 0 0 0 0,0 0 0 0 0,0 1 0 0 0,0-1 0 0 0,0 0 0 0 0,0 0-1 0 0,1 0 1 0 0,-1 1 0 0 0,0-1 0 0 0,1 0 0 0 0,-1 0 0 0 0,-2 7 2 0 0,-5 26-2 0 0,1 1 0 0 0,1 0 0 0 0,2 0 0 0 0,2 1 0 0 0,1-1 0 0 0,3 12 0 0 0,-3-20 12 0 0,4 29-1 0 0,3-1 0 0 0,2 1 0 0 0,2-1 0 0 0,5 8-11 0 0,20 33-130 0 0,-36-118-1960 0 0,-36-47-2075 0 0,18 41-1235 0 0,13 20 2670 0 0,-4-4-8549 0 0</inkml:trace>
  <inkml:trace contextRef="#ctx0" brushRef="#br0" timeOffset="1366.837">1383 323 11490 0 0,'0'0'1776'0'0,"0"0"-440"0"0,0 0-9 0 0,0 0 197 0 0,0 0 23 0 0,0 0-149 0 0,32-2-229 0 0,102-4-246 0 0,-98 3-389 0 0,0-1 0 0 0,0-2 0 0 0,-1-2 0 0 0,1-1 1 0 0,26-12-535 0 0,9-1 510 0 0,-59 18-875 0 0,245-58 910 0 0,-201 56-5119 0 0,2 4-4396 0 0,-57 2-2921 0 0</inkml:trace>
  <inkml:trace contextRef="#ctx0" brushRef="#br0" timeOffset="1613.979">1 1471 7642 0 0,'0'0'3488'0'0,"0"0"-1654"0"0,0 0-214 0 0,0 0 233 0 0,38-3 51 0 0,127-11-157 0 0,-104 7-367 0 0,0-2 0 0 0,0-4-1 0 0,58-19-1379 0 0,-80 21 353 0 0,796-275 3274 0 0,-492 194-2601 0 0,-173 48-3074 0 0,-1-3-8926 0 0,-148 42-1860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05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0 509 1792 0 0,'0'0'4085'0'0,"0"0"-1920"0"0,0 0-509 0 0,0 0 156 0 0,0 0 208 0 0,0 0-20 0 0,0 0-305 0 0,0 0-435 0 0,0 0-445 0 0,0 0-332 0 0,0 0-175 0 0,0-3-31 0 0,1 3-252 0 0,-1-1 0 0 0,0 1-1 0 0,0-1 1 0 0,0 1 0 0 0,1-1-1 0 0,-1 1 1 0 0,0-1 0 0 0,1 1-1 0 0,-1-1 1 0 0,0 1-1 0 0,1-1 1 0 0,-1 1 0 0 0,0-1-1 0 0,1 1 1 0 0,-1 0 0 0 0,1-1-1 0 0,-1 1 1 0 0,1 0 0 0 0,-1-1-1 0 0,1 1 1 0 0,-1 0 0 0 0,1 0-1 0 0,-1 0 1 0 0,1-1-1 0 0,0 1 1 0 0,-1 0 0 0 0,1 0-1 0 0,-1 0 1 0 0,1 0 0 0 0,0 0-1 0 0,-1 0 1 0 0,1 0 0 0 0,-1 0-1 0 0,1 0 1 0 0,-1 0 0 0 0,1 1-1 0 0,-1-1 1 0 0,1 0-1 0 0,0 0 1 0 0,-1 0 0 0 0,1 1-1 0 0,-1-1 1 0 0,1 0 0 0 0,-1 1-1 0 0,1-1 1 0 0,-1 0 0 0 0,0 1-1 0 0,1-1 1 0 0,-1 0 0 0 0,1 1-1 0 0,-1-1 1 0 0,0 1-1 0 0,1-1 1 0 0,-1 1 0 0 0,0-1-1 0 0,0 1 1 0 0,1-1 0 0 0,-1 1-1 0 0,0-1 1 0 0,0 1 0 0 0,0 0-1 0 0,0-1 1 0 0,1 1 0 0 0,-1-1-1 0 0,0 1 1 0 0,0 0-25 0 0,34 40 990 0 0,-19-12-703 0 0,-2 2-1 0 0,0 0 1 0 0,-2 0-1 0 0,-2 1 1 0 0,6 31-287 0 0,36 105 343 0 0,-29-128-135 0 0,-22-40-109 0 0,19-49 1748 0 0,95-324-1139 0 0,-65 160-600 0 0,-48 204-298 0 0,-1 7-1682 0 0,5 19-5881 0 0,-1-10-3834 0 0</inkml:trace>
  <inkml:trace contextRef="#ctx0" brushRef="#br0" timeOffset="381.129">682 535 11642 0 0,'0'0'1473'0'0,"0"0"-298"0"0,0 0-78 0 0,0 0 145 0 0,0 0 122 0 0,0 0-57 0 0,0 0-207 0 0,0 0-199 0 0,0 0-117 0 0,0 0-84 0 0,0 0-39 0 0,0 0-39 0 0,0 0-51 0 0,24-5-50 0 0,78-12-68 0 0,47 13 1136 0 0,-20 11-1136 0 0,-114-7-1140 0 0,-16-2-3741 0 0,-9 0-4821 0 0,7 2-2578 0 0</inkml:trace>
  <inkml:trace contextRef="#ctx0" brushRef="#br0" timeOffset="593.026">729 789 9074 0 0,'0'0'1348'0'0,"0"0"-269"0"0,0 0 128 0 0,0 0 309 0 0,0 0 103 0 0,0 0-80 0 0,0 0-157 0 0,0 0-162 0 0,0 0-200 0 0,0 0-185 0 0,0 0-145 0 0,0 0-145 0 0,34-1-91 0 0,106-3-120 0 0,-51-10-32 0 0,-28 1-327 0 0,-1 0-1322 0 0,-21 2-3773 0 0,-29 8-3742 0 0</inkml:trace>
  <inkml:trace contextRef="#ctx0" brushRef="#br0" timeOffset="1283.84">1552 306 11891 0 0,'0'0'1094'0'0,"0"0"-353"0"0,0 0 111 0 0,0 0 355 0 0,0 0 213 0 0,0 0-36 0 0,0 0-246 0 0,0 0-298 0 0,-1 32-225 0 0,-4 98-146 0 0,-9 208 1169 0 0,14-326-1590 0 0,1-5-8 0 0,-1 0 1 0 0,0 0-1 0 0,0 0 0 0 0,0 0 0 0 0,-1 0 0 0 0,0 0 0 0 0,-1-1 0 0 0,1 1 0 0 0,-1 0 0 0 0,-1-1 0 0 0,1 1 0 0 0,-1-1 0 0 0,-1 2-40 0 0,-14-8 742 0 0,3-34-413 0 0,15-2-283 0 0,2 0-1 0 0,2 1 1 0 0,1-1-1 0 0,1 1 1 0 0,2 0-1 0 0,2 1 1 0 0,1 0-1 0 0,2 0 1 0 0,1 1-1 0 0,10-16-45 0 0,-16 27 18 0 0,1 0 0 0 0,1 1-1 0 0,1 0 1 0 0,1 1 0 0 0,1 0 0 0 0,1 1 0 0 0,0 0-1 0 0,2 2 1 0 0,0-1 0 0 0,1 2 0 0 0,0 0-1 0 0,16-10-17 0 0,-31 25 3 0 0,5-5 11 0 0,1 1 1 0 0,-1 1-1 0 0,1-1 1 0 0,0 1-1 0 0,1 1 1 0 0,-1-1-1 0 0,1 1 1 0 0,0 1-1 0 0,-1 0 1 0 0,1 0 0 0 0,0 0-1 0 0,0 1 1 0 0,0 1-1 0 0,1-1 1 0 0,-1 2-1 0 0,1-1-14 0 0,-7 3 27 0 0,1 0-1 0 0,-2 0 0 0 0,1 0 1 0 0,0 0-1 0 0,0 0 1 0 0,-1 0-1 0 0,0 1 1 0 0,1-1-1 0 0,-1 1 0 0 0,-1 0 1 0 0,1 0-1 0 0,-1 0 1 0 0,1-1-1 0 0,-1 1 1 0 0,0 1-1 0 0,0-1 0 0 0,-1 0 1 0 0,1 0-1 0 0,-1 0 1 0 0,0 0-1 0 0,0 0 1 0 0,0 1-1 0 0,-1-1 0 0 0,0 0 1 0 0,1 0-1 0 0,-1 0 1 0 0,-1 1-27 0 0,-3 8 38 0 0,0-1 0 0 0,-2 1 0 0 0,1-1 0 0 0,-1 0 1 0 0,-1-1-1 0 0,0 1 0 0 0,-1-2 0 0 0,0 1 0 0 0,0-1 1 0 0,-1-1-1 0 0,-5 4-38 0 0,-2 4 33 0 0,-164 133 67 0 0,180-147-92 0 0,0-1 1 0 0,0 1-1 0 0,0 0 0 0 0,1 0 0 0 0,-1 0 1 0 0,1 0-1 0 0,0 0 0 0 0,0 0 0 0 0,0 0 1 0 0,0 0-1 0 0,0 0 0 0 0,1 0 0 0 0,-1 0 0 0 0,1-1 1 0 0,0 1-1 0 0,0 0 0 0 0,0 0 0 0 0,0-1 1 0 0,1 1-1 0 0,-1 0 0 0 0,0-1 0 0 0,1 1 1 0 0,0-1-1 0 0,0 0 0 0 0,0 1 0 0 0,0-1 1 0 0,0 0-1 0 0,0 0 0 0 0,0 0 0 0 0,1-1 1 0 0,-1 1-1 0 0,1 0 0 0 0,1 0-8 0 0,7 10 48 0 0,83 51 864 0 0,17-1-187 0 0,-93-59-2361 0 0,-9-14-4873 0 0,-5 5 957 0 0,-1-1-6830 0 0</inkml:trace>
  <inkml:trace contextRef="#ctx0" brushRef="#br0" timeOffset="6100.194">2349 420 736 0 0,'0'0'1693'0'0,"0"0"-217"0"0,0 0-57 0 0,0 0 113 0 0,0 0 94 0 0,0 0 38 0 0,0 0-65 0 0,0 0-203 0 0,0 0-191 0 0,0 0-193 0 0,0 0-164 0 0,-4-4-98 0 0,-17-20 970 0 0,-18 24 2022 0 0,-34 54-2939 0 0,62-44-758 0 0,0 0-1 0 0,1 1 1 0 0,1 0 0 0 0,0 1 0 0 0,0 0-1 0 0,1 1 1 0 0,1 0 0 0 0,0 0 0 0 0,1 0-1 0 0,0 1 1 0 0,1 0 0 0 0,1 0 0 0 0,0 1-1 0 0,1-1 1 0 0,0 1 0 0 0,1-1 0 0 0,1 1-1 0 0,1 0 1 0 0,0 0 0 0 0,1 9-45 0 0,2-12 20 0 0,-1 0-1 0 0,2 0 1 0 0,0 0 0 0 0,0 0 0 0 0,1-1 0 0 0,1 0-1 0 0,0 0 1 0 0,0-1 0 0 0,1 1 0 0 0,1-1-1 0 0,-1-1 1 0 0,1 0 0 0 0,1 0 0 0 0,0 0 0 0 0,0-1-1 0 0,1 0 1 0 0,0-1 0 0 0,3 2-20 0 0,-2-3 58 0 0,0 1 0 0 0,1-2 0 0 0,0 0 0 0 0,0 0 0 0 0,0-1 0 0 0,0 0 0 0 0,0-1 1 0 0,1-1-1 0 0,0 0 0 0 0,-1 0 0 0 0,1-1 0 0 0,0-1 0 0 0,0 0 0 0 0,0-1 0 0 0,-1-1 0 0 0,1 0 0 0 0,-1 0 0 0 0,13-5-58 0 0,1-2 170 0 0,0-2 0 0 0,-1 0 0 0 0,0-2-1 0 0,-1-1 1 0 0,-1-1 0 0 0,0-1-1 0 0,-1-1 1 0 0,-1 0 0 0 0,0-2 0 0 0,1-4-170 0 0,-10 12 57 0 0,-2-2 0 0 0,0 1 0 0 0,0-1 0 0 0,-1-1 0 0 0,0 1 1 0 0,-2-2-1 0 0,1 1 0 0 0,-2-1 0 0 0,0 0 0 0 0,0 0 0 0 0,-2-1 0 0 0,0 0 1 0 0,-1 1-1 0 0,0-1 0 0 0,-1-1 0 0 0,-1 1 0 0 0,-1 0 0 0 0,0-2-57 0 0,-1 9-6 0 0,-1-1 0 0 0,0 1 0 0 0,0-1-1 0 0,-1 1 1 0 0,0 0 0 0 0,-1 0-1 0 0,0 0 1 0 0,0 1 0 0 0,-1-1 0 0 0,0 1-1 0 0,0 0 1 0 0,-1 0 0 0 0,0 1 0 0 0,-1-1-1 0 0,1 1 1 0 0,-1 1 0 0 0,-1-1-1 0 0,1 1 1 0 0,-1 1 0 0 0,-6-4 6 0 0,-1 0-61 0 0,-1 1 0 0 0,0 0 1 0 0,0 1-1 0 0,-1 1 0 0 0,1 0 0 0 0,-1 2 0 0 0,0 0 0 0 0,-1 0 1 0 0,1 2-1 0 0,-18-1 61 0 0,17 2-146 0 0,1 0 0 0 0,-1 2-1 0 0,0 0 1 0 0,1 1 0 0 0,-1 0 0 0 0,1 2 0 0 0,-1 0 0 0 0,1 1-1 0 0,1 0 1 0 0,-13 7 146 0 0,10-3-570 0 0,1 2-1 0 0,1 0 0 0 0,-1 1 1 0 0,2 1-1 0 0,0 0 1 0 0,-13 14 570 0 0,-6 13-4341 0 0,4 5-4390 0 0,17-25-822 0 0</inkml:trace>
  <inkml:trace contextRef="#ctx0" brushRef="#br0" timeOffset="6682.6">2079 781 5721 0 0,'0'0'2555'0'0,"0"0"-407"0"0,0 0-108 0 0,0 0-24 0 0,0 0-235 0 0,0 0-384 0 0,0 0-334 0 0,0 0-204 0 0,0 0-68 0 0,0 0-23 0 0,0 0-53 0 0,0 0-88 0 0,5-6-99 0 0,56-83 2523 0 0,-57 83-3018 0 0,0 0-1 0 0,0 0 1 0 0,0 1-1 0 0,1-1 0 0 0,0 1 1 0 0,0 0-1 0 0,1 1 1 0 0,-1-1-1 0 0,1 1 1 0 0,0 0-1 0 0,0 0 1 0 0,0 1-1 0 0,1 0 1 0 0,-1 0-1 0 0,1 0 0 0 0,-1 1 1 0 0,1 0-1 0 0,0 0 1 0 0,0 1-1 0 0,0 0 1 0 0,0 0-1 0 0,1 0 1 0 0,-1 1-1 0 0,3 1-32 0 0,3-2 30 0 0,-6 1-21 0 0,0-1-1 0 0,0 1 1 0 0,0 0 0 0 0,0 1 0 0 0,0 0-1 0 0,0 0 1 0 0,0 0 0 0 0,0 1-1 0 0,0 0 1 0 0,0 0 0 0 0,-1 1 0 0 0,1 0-1 0 0,-1 0 1 0 0,3 2-9 0 0,15 12 163 0 0,0 0 0 0 0,1-2 0 0 0,1-1 0 0 0,0-1 0 0 0,19 6-163 0 0,-24-14 211 0 0,0 0-1 0 0,1-1 1 0 0,-1-1-1 0 0,1-1 1 0 0,0-1 0 0 0,19-2-211 0 0,-24 1 202 0 0,-9-55-500 0 0,-15 27-1493 0 0,1 8-4406 0 0,4 12-5971 0 0</inkml:trace>
  <inkml:trace contextRef="#ctx0" brushRef="#br0" timeOffset="7334.96">2491 4 968 0 0,'0'0'2438'0'0,"0"0"-475"0"0,0 0-146 0 0,0 0 131 0 0,0 0 88 0 0,0 0-95 0 0,0 0-146 0 0,0 0-241 0 0,0 0-304 0 0,0 0-248 0 0,0 0-247 0 0,0 0-188 0 0,0 0-87 0 0,-6 1-54 0 0,2 0-318 0 0,0 0-1 0 0,-1 0 1 0 0,1 1-1 0 0,0-1 1 0 0,0 1-1 0 0,0 0 1 0 0,0 0-1 0 0,0 0 1 0 0,1 1-1 0 0,-1-1 1 0 0,1 1-1 0 0,-1 0 1 0 0,1 0-1 0 0,0 0 1 0 0,0 1-1 0 0,1-1 1 0 0,-2 1-108 0 0,3-3 14 0 0,0-1 0 0 0,0 1 0 0 0,0-1 1 0 0,0 1-1 0 0,1 0 0 0 0,-1-1 1 0 0,0 1-1 0 0,0 0 0 0 0,0-1 1 0 0,0 1-1 0 0,1 0 0 0 0,-1 0 1 0 0,0 0-1 0 0,1 0 0 0 0,-1 0 1 0 0,1 0-1 0 0,-1 0 0 0 0,1 0 1 0 0,0 0-1 0 0,-1 0 0 0 0,1 0 1 0 0,0 0-1 0 0,-1 0 0 0 0,1 0 1 0 0,0 0-1 0 0,0 1 0 0 0,0-1 0 0 0,0 0 1 0 0,0 0-1 0 0,1 0 0 0 0,-1 0 1 0 0,0 0-1 0 0,0 0 0 0 0,1 0 1 0 0,-1 0-1 0 0,0 0 0 0 0,1 0 1 0 0,-1 0-1 0 0,1 0 0 0 0,0 0 1 0 0,-1 0-1 0 0,1 0 0 0 0,0 0 1 0 0,-1 0-1 0 0,1-1 0 0 0,0 1 1 0 0,0 0-1 0 0,0 0 0 0 0,0-1 1 0 0,0 1-1 0 0,-1-1 0 0 0,1 1 0 0 0,0-1 1 0 0,1 1-1 0 0,-1-1 0 0 0,0 0 1 0 0,0 1-1 0 0,0-1 0 0 0,0 0 1 0 0,0 0-1 0 0,1 0-14 0 0,4-1 125 0 0,0 0 0 0 0,0-1 1 0 0,0 0-1 0 0,0 0 0 0 0,0 0 0 0 0,-1-1 0 0 0,1 0 0 0 0,-1 0 1 0 0,0 0-1 0 0,0-1 0 0 0,0 0 0 0 0,0 0 0 0 0,0 0 1 0 0,-1-1-1 0 0,0 1 0 0 0,0-1 0 0 0,0 0 0 0 0,2-5-125 0 0,-4 8 54 0 0,-4-24 1124 0 0,-42 33-931 0 0,42-5-248 0 0,-1 1 1 0 0,1-1-1 0 0,0 0 1 0 0,0 1 0 0 0,0 0-1 0 0,0-1 1 0 0,0 1-1 0 0,0 0 1 0 0,1 0 0 0 0,0 0-1 0 0,-1 0 1 0 0,1 0 0 0 0,0 1-1 0 0,1-1 1 0 0,-1 0-1 0 0,0 0 1 0 0,1 1 0 0 0,0-1-1 0 0,0 0 1 0 0,0 0 0 0 0,0 2 0 0 0,0-1 393 0 0,0-4-1644 0 0,-2 0-9414 0 0,0 0-2168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15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45 387 1864 0 0,'0'0'2670'0'0,"0"0"-827"0"0,0 0-342 0 0,0 0 167 0 0,0 0 215 0 0,0 0 76 0 0,0 0-77 0 0,0 0-323 0 0,0 0-400 0 0,0 0-336 0 0,-7-2-242 0 0,-23-5-121 0 0,23 5-20 0 0,7 2-4 0 0,9-8 837 0 0,89-80 1087 0 0,230-154-911 0 0,-316 234-1413 0 0,-9 4-26 0 0,1 1 0 0 0,-1 1 0 0 0,1-1 0 0 0,0 1 0 0 0,0-1-1 0 0,0 1 1 0 0,0 0 0 0 0,0 0 0 0 0,0 1 0 0 0,0-1 0 0 0,1 1 0 0 0,-1 0-1 0 0,0 0 1 0 0,1 1 0 0 0,-1-1 0 0 0,1 1 0 0 0,-1 0 0 0 0,1 0 0 0 0,3 1-10 0 0,3 35 145 0 0,-7 97 471 0 0,-7-106-545 0 0,-1 1 1 0 0,-1-1-1 0 0,-1 0 0 0 0,-1-1 0 0 0,-2 0 1 0 0,-1 0-1 0 0,-1 0-71 0 0,7-17-6 0 0,0 0 1 0 0,0 0-1 0 0,-2 0 0 0 0,1-1 1 0 0,-1 0-1 0 0,0 0 0 0 0,0 0 1 0 0,-1-1-1 0 0,0 0 0 0 0,-1 0 1 0 0,1-1-1 0 0,-1 0 0 0 0,0 0 1 0 0,-1-1-1 0 0,0 0 0 0 0,1-1 1 0 0,-1 0-1 0 0,-1 0 0 0 0,1-1 1 0 0,-1 0-1 0 0,1 0 0 0 0,-1-1 1 0 0,0 0-1 0 0,0-1 0 0 0,-9 0 6 0 0,16-1 0 0 0,0 1-35 0 0,0-1-1 0 0,0 1 0 0 0,-1 0 1 0 0,1-1-1 0 0,0 0 0 0 0,0 0 1 0 0,0 0-1 0 0,0 0 0 0 0,0-1 1 0 0,0 1-1 0 0,-1-1 0 0 0,1 1 1 0 0,0-1-1 0 0,0 0 0 0 0,1 0 1 0 0,-1-1-1 0 0,0 1 0 0 0,0-1 1 0 0,0 1-1 0 0,1-1 0 0 0,-1 0 1 0 0,1 0-1 0 0,0 0 1 0 0,-1 0-1 0 0,1 0 0 0 0,0-1 1 0 0,0 1-1 0 0,0-1 0 0 0,1 1 1 0 0,-1-1-1 0 0,0 0 0 0 0,1 0 1 0 0,0 1-1 0 0,0-1 0 0 0,-1-1 36 0 0,1-2-179 0 0,0 0-1 0 0,0 0 1 0 0,0 0-1 0 0,1 0 1 0 0,0 0 0 0 0,0 0-1 0 0,0 0 1 0 0,1 0-1 0 0,0 0 1 0 0,0 0-1 0 0,1 0 1 0 0,-1 0 0 0 0,1 0-1 0 0,0 1 1 0 0,3-6 179 0 0,30-18-9114 0 0,-27 25-2048 0 0</inkml:trace>
  <inkml:trace contextRef="#ctx0" brushRef="#br0" timeOffset="407.359">971 118 6281 0 0,'0'0'2257'0'0,"0"0"-246"0"0,0 0 100 0 0,0 0 7 0 0,0 0-255 0 0,0 0-511 0 0,0 0-549 0 0,0 0-243 0 0,0 0-74 0 0,0 0-58 0 0,0 0-42 0 0,0 0-27 0 0,0 0-35 0 0,-29 28-48 0 0,-88 90-40 0 0,75-54 15 0 0,41-56-223 0 0,0-3-15 0 0,1 1-1 0 0,-1-1 1 0 0,1 0-1 0 0,0 1 1 0 0,1-1-1 0 0,-1 0 1 0 0,1 1-1 0 0,0-1 1 0 0,0 0 0 0 0,1 0-1 0 0,0 1 1 0 0,0-1-1 0 0,0-1 1 0 0,0 1-1 0 0,1 0 1 0 0,-1 0-1 0 0,1-1 1 0 0,1 0 0 0 0,-1 1-1 0 0,1-1 1 0 0,-1-1-1 0 0,1 1 1 0 0,0 0-1 0 0,0-1 1 0 0,1 0-1 0 0,-1 0 1 0 0,1 0 0 0 0,-1 0-1 0 0,1-1 1 0 0,0 0-1 0 0,0 0 1 0 0,0 0-1 0 0,0-1 1 0 0,4 1-13 0 0,2 0 132 0 0,1 0 1 0 0,-1-2 0 0 0,0 1-1 0 0,1-1 1 0 0,-1-1 0 0 0,0 0-1 0 0,0-1 1 0 0,1 0-1 0 0,-1-1 1 0 0,0 0 0 0 0,-1 0-1 0 0,1-1 1 0 0,-1-1 0 0 0,1 0-1 0 0,-1 0 1 0 0,-1-1-1 0 0,1 0 1 0 0,-1-1 0 0 0,0 0-1 0 0,0 0 1 0 0,-1-1-1 0 0,0 0 1 0 0,-1-1 0 0 0,1 0-1 0 0,-2 0 1 0 0,1 0 0 0 0,1-5-133 0 0,-4 8 31 0 0,-1 0 0 0 0,0 0 0 0 0,-1-1 0 0 0,0 1 0 0 0,0 0 0 0 0,0-1 0 0 0,-1 1 1 0 0,1-1-1 0 0,-2 0 0 0 0,1 1 0 0 0,-1-1 0 0 0,0 0 0 0 0,0 0 0 0 0,-1 1 1 0 0,0-1-1 0 0,0 0 0 0 0,0 1 0 0 0,-1-1 0 0 0,0 1 0 0 0,-1 0 0 0 0,1-1 0 0 0,-1 1 1 0 0,0 0-1 0 0,-1 1 0 0 0,1-1 0 0 0,-1 1 0 0 0,0-1 0 0 0,-1 1 0 0 0,1 0 0 0 0,-1 0 1 0 0,0 1-1 0 0,0 0 0 0 0,0 0 0 0 0,-1 0 0 0 0,0 0 0 0 0,1 1 0 0 0,-1 0 0 0 0,-1 0 1 0 0,1 0-1 0 0,0 1 0 0 0,-1 0-31 0 0,-6 0-409 0 0,-48-2 20 0 0,25 21-6505 0 0,27-10-4650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28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17228 0 0,'0'0'1600'0'0,"0"0"-570"0"0,0 0-86 0 0,0 0 169 0 0,0 0 77 0 0,0 0-107 0 0,0 0-227 0 0,0 0-228 0 0,0 0-132 0 0,0 0-48 0 0,0 0-37 0 0,0 0-55 0 0,0 0-37 0 0,16 2-18 0 0,114 14 613 0 0,94-12-661 0 0,-224-4-523 0 0,0 0-71 0 0,0 0-132 0 0,-10 3-4180 0 0,6-2-1844 0 0,2-1-5502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29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10938 0 0,'0'0'2380'0'0,"0"0"-704"0"0,0 0-178 0 0,0 0 122 0 0,0 0 38 0 0,0 0-78 0 0,0 0-212 0 0,0 0-250 0 0,0 0-186 0 0,0 0-196 0 0,0 0-138 0 0,0 0-106 0 0,33 5-108 0 0,99 11-83 0 0,-53-22 60 0 0,-60-1-324 0 0,47-15-658 0 0,-40 11-7431 0 0,-20 7-4303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25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278 228 2993 0 0,'0'0'2071'0'0,"0"0"-268"0"0,0 0-72 0 0,0 0 85 0 0,0 0 71 0 0,0 0-18 0 0,0 0-224 0 0,0 0-315 0 0,0 0-230 0 0,0 0-186 0 0,0 0-151 0 0,-7-5-59 0 0,-21-14-92 0 0,21 14-80 0 0,7 5-36 0 0,0 0-50 0 0,0 0-40 0 0,0 0-38 0 0,0 0-53 0 0,0 0-83 0 0,0 0-10 0 0,0 0-29 0 0,0 0-20 0 0,0 0 15 0 0,0 0-40 0 0,0 0-14 0 0,-2 20 521 0 0,-20 125-65 0 0,-8 251-242 0 0,25-342-360 0 0,-23-39-2671 0 0,12-12-416 0 0,6-3-3282 0 0,8 0 4101 0 0,-1 0-8933 0 0</inkml:trace>
  <inkml:trace contextRef="#ctx0" brushRef="#br0" timeOffset="625.06">0 442 5361 0 0,'0'0'2121'0'0,"0"0"-97"0"0,0 0-128 0 0,0 0 32 0 0,0 0-27 0 0,0 0-192 0 0,0 0-280 0 0,0 0-292 0 0,0 0-251 0 0,0 0-167 0 0,0 0-96 0 0,0 0-78 0 0,4-31-38 0 0,13-94-28 0 0,5 73 175 0 0,-14 46-479 0 0,15-15 38 0 0,2 2 0 0 0,1 0 0 0 0,0 2 0 0 0,1 1 0 0 0,1 1 0 0 0,0 1-1 0 0,1 2 1 0 0,0 1 0 0 0,1 1 0 0 0,7-1-213 0 0,-21 7 37 0 0,0 0 0 0 0,1 1 0 0 0,-1 0 0 0 0,1 2 0 0 0,-1 0 0 0 0,1 0 0 0 0,-1 2 0 0 0,1 0 0 0 0,15 3-37 0 0,-28-2 9 0 0,1 0 0 0 0,0 0 0 0 0,-1 1 0 0 0,0-1 0 0 0,1 1 0 0 0,-1 0 0 0 0,0 0 0 0 0,0 0 0 0 0,-1 1 0 0 0,1 0 0 0 0,-1-1 0 0 0,1 1 0 0 0,-1 0 0 0 0,0 1-1 0 0,-1-1 1 0 0,1 0 0 0 0,-1 1 0 0 0,0-1 0 0 0,0 1 0 0 0,0 0 0 0 0,-1 0 0 0 0,1 0 0 0 0,-1 0 0 0 0,-1 0 0 0 0,1 0 0 0 0,-1 0 0 0 0,1 0 0 0 0,-1 0 0 0 0,-1 0 0 0 0,1 0 0 0 0,-1 0-1 0 0,0 0 1 0 0,0 0 0 0 0,0 0 0 0 0,-1 0 0 0 0,0 0 0 0 0,0 0 0 0 0,0-1 0 0 0,0 1 0 0 0,-1-1 0 0 0,0 0 0 0 0,0 0 0 0 0,0 0 0 0 0,-2 2-9 0 0,-21 23 15 0 0,-1-2-1 0 0,-1-1 1 0 0,-1-1 0 0 0,-1-2 0 0 0,-1-1 0 0 0,-1-1-1 0 0,-1-1 1 0 0,-1-3 0 0 0,-1 0 0 0 0,0-2-1 0 0,-1-2-14 0 0,27-10 17 0 0,5 2-128 0 0,18 6 137 0 0,264 253 1874 0 0,-209-190-1312 0 0,-68-79-3199 0 0,0-4-2501 0 0,0 1-4532 0 0,3 1-2473 0 0</inkml:trace>
  <inkml:trace contextRef="#ctx0" brushRef="#br0" timeOffset="991.779">1105 324 9338 0 0,'0'0'3223'0'0,"0"0"-1825"0"0,0 0-658 0 0,0 0 67 0 0,0 0 168 0 0,0 0 106 0 0,0 0-38 0 0,0 0-122 0 0,-33 23-133 0 0,-103 77-110 0 0,62-23 270 0 0,66-63-779 0 0,-63 141 1361 0 0,69-149-1488 0 0,0 1 1 0 0,0 1 0 0 0,1-1-1 0 0,0 0 1 0 0,1 0 0 0 0,-1 0-1 0 0,1 0 1 0 0,0 1 0 0 0,1-1-1 0 0,0 0 1 0 0,0 0 0 0 0,1 0-1 0 0,0 0 1 0 0,0 0 0 0 0,0 0-1 0 0,1 0 1 0 0,0-1 0 0 0,0 1-1 0 0,1-1 1 0 0,0 0 0 0 0,0 0-1 0 0,1 0-42 0 0,3 2 91 0 0,0 0-1 0 0,1-1 0 0 0,0 1 0 0 0,0-2 1 0 0,1 1-1 0 0,0-2 0 0 0,0 1 0 0 0,0-1 1 0 0,1-1-1 0 0,0 0 0 0 0,0 0 0 0 0,0-1 1 0 0,0-1-1 0 0,0 1 0 0 0,1-2 1 0 0,-1 0-1 0 0,1 0 0 0 0,-1-1 0 0 0,1-1 1 0 0,9-1-91 0 0,3-1 173 0 0,-1-1 0 0 0,0 0 0 0 0,0-2-1 0 0,-1-1 1 0 0,0-1 0 0 0,0-1 0 0 0,-1-1 0 0 0,0-1 0 0 0,16-11-173 0 0,-29 17 27 0 0,0 0-1 0 0,-1 0 0 0 0,0-1 0 0 0,0 0 1 0 0,0-1-1 0 0,-1 0 0 0 0,0 0 0 0 0,-1 0 1 0 0,1-1-1 0 0,-1 1 0 0 0,-1-1 0 0 0,1 0 1 0 0,-1-1-1 0 0,-1 1 0 0 0,1-1 1 0 0,-2 0-1 0 0,1 1 0 0 0,-1-1 0 0 0,0-1 1 0 0,-1 1-1 0 0,0 0 0 0 0,-1 0 0 0 0,0 0 1 0 0,0 0-1 0 0,-1-1 0 0 0,0 1 0 0 0,-1 0 1 0 0,0 0-1 0 0,0 0 0 0 0,-1 0 1 0 0,0 1-1 0 0,0-1 0 0 0,-1 1 0 0 0,0 0 1 0 0,-1 0-1 0 0,-5-8-26 0 0,-1 2-182 0 0,0 1-1 0 0,-1 0 1 0 0,0 1 0 0 0,-1 0 0 0 0,-1 1-1 0 0,0 0 1 0 0,0 2 0 0 0,-1-1-1 0 0,-1 2 1 0 0,1 0 0 0 0,-1 0 0 0 0,0 2-1 0 0,-1 0 1 0 0,0 1 0 0 0,0 0 0 0 0,0 2-1 0 0,0 0 1 0 0,-1 1 0 0 0,1 0 0 0 0,-1 2-1 0 0,-6 0 183 0 0,-33 14-3369 0 0,23 3-4186 0 0,30-16 6226 0 0,-14 11-10619 0 0</inkml:trace>
  <inkml:trace contextRef="#ctx0" brushRef="#br0" timeOffset="1325.611">775 729 5729 0 0,'0'0'2783'0'0,"0"0"-349"0"0,0 0-38 0 0,0 0 44 0 0,0 0-202 0 0,0 0-404 0 0,0 0-447 0 0,0 0-351 0 0,0 0-207 0 0,0 0-119 0 0,0 0-70 0 0,0 0-1 0 0,0 0 2 0 0,10-1-29 0 0,79-23 629 0 0,-50 7-930 0 0,1 2 0 0 0,0 1 1 0 0,1 3-1 0 0,14-2-311 0 0,-51 12 9 0 0,-1 0-1 0 0,0 1 0 0 0,1 0 1 0 0,-1-1-1 0 0,1 1 0 0 0,-1 0 1 0 0,1 1-1 0 0,-1-1 1 0 0,1 0-1 0 0,-1 1 0 0 0,1 0 1 0 0,-1 0-1 0 0,0 0 1 0 0,0 0-1 0 0,1 1 0 0 0,-1-1 1 0 0,0 1-1 0 0,0 0 0 0 0,0 0 1 0 0,-1 0-1 0 0,3 1-8 0 0,3 5 30 0 0,0-1 0 0 0,0 0 0 0 0,1-1 0 0 0,0 0 0 0 0,1 0 1 0 0,-1-1-1 0 0,1 0 0 0 0,0-1 0 0 0,1 0 0 0 0,-1 0 0 0 0,1-1 0 0 0,-1-1 0 0 0,5 1-30 0 0,17 1 112 0 0,-12-4-407 0 0,-34-21-2420 0 0,-2 3-4863 0 0,10 13-4626 0 0</inkml:trace>
  <inkml:trace contextRef="#ctx0" brushRef="#br0" timeOffset="1783.56">1072 0 10754 0 0,'0'0'2516'0'0,"0"0"-525"0"0,0 0-246 0 0,0 0-162 0 0,0 0-146 0 0,0 0-168 0 0,0 0-213 0 0,0 0-214 0 0,0 0-173 0 0,0 0-132 0 0,0 0-95 0 0,0 0-66 0 0,-15 10-36 0 0,-44 30-45 0 0,34-5 469 0 0,75-71-3 0 0,-33 17-415 0 0,-17 19-202 0 0,0 0-6 0 0,-2 7 426 0 0,-23-7-386 0 0,25 0-155 0 0,0 0-11 0 0,0 0-12 0 0,0 0-27 0 0,0 0 11 0 0,0 0-14 0 0,0 0-46 0 0,0-6-1539 0 0,0 5-2093 0 0,0 1-3404 0 0,0 0-5541 0 0</inkml:trace>
  <inkml:trace contextRef="#ctx0" brushRef="#br0" timeOffset="3031.576">1451 151 0 0 0,'0'0'1067'0'0,"0"0"980"0"0,0 0 408 0 0,0 0 52 0 0,0 0-137 0 0,0 0-320 0 0,0 0-350 0 0,0 0-318 0 0,0 0-244 0 0,0 0-157 0 0,0 0-106 0 0,0 0-63 0 0,0 0-64 0 0,1 2-636 0 0,2 3 8074 0 0,-2-5-7124 0 0,0 0-1030 0 0,16 0 122 0 0,100-15 38 0 0,25 12-117 0 0,-141 3-74 0 0,-1 1-1 0 0,1-1 1 0 0,0 1-1 0 0,0-1 1 0 0,-1 1-1 0 0,1-1 1 0 0,0 1-1 0 0,-1 0 1 0 0,1-1-1 0 0,-1 1 0 0 0,1 0 1 0 0,-1-1-1 0 0,1 1 1 0 0,-1 0-1 0 0,0 0 1 0 0,1-1-1 0 0,-1 1 1 0 0,0 0-1 0 0,1 0 1 0 0,-1 0-1 0 0,0 0 1 0 0,0-1-1 0 0,0 1 1 0 0,0 0-1 0 0,0 0 1 0 0,0 0-1 0 0,0 0 1 0 0,0 0-1 0 0,0-1 1 0 0,0 1-1 0 0,0 0 1 0 0,-1 0-1 0 0,1 0 1 0 0,0 0-1 0 0,-1-1 1 0 0,1 1-1 0 0,-1 0 1 0 0,1 0-1 0 0,0-1 1 0 0,-1 1-1 0 0,0 0 1 0 0,1-1-1 0 0,-1 1 1 0 0,1 0-1 0 0,-1-1 1 0 0,0 1-1 0 0,1-1 1 0 0,-1 1-1 0 0,0-1 1 0 0,0 1-1 0 0,1-1 1 0 0,-1 0-1 0 0,0 1 1 0 0,0-1-1 0 0,-135 113 204 0 0,96-75-248 0 0,66-27 73 0 0,-13-7 24 0 0,0-1 0 0 0,1-1-1 0 0,-1 0 1 0 0,1-1 0 0 0,-1 0-1 0 0,1-1 1 0 0,-1-1 0 0 0,1 0 0 0 0,-1 0-1 0 0,1-2 1 0 0,-1 0 0 0 0,0 0 0 0 0,2-2-53 0 0,39-13-36 0 0,-54 18-1477 0 0,2-3-1412 0 0,-1 2-2386 0 0,0 1-7205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5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16011 0 0,'0'0'1391'0'0,"0"0"-469"0"0,0 0-133 0 0,0 0 197 0 0,0 0 174 0 0,0 0 24 0 0,0 0-183 0 0,0 0-297 0 0,0 0-201 0 0,0 0-81 0 0,0 0-24 0 0,0 0 6 0 0,0 0 8 0 0,2 2-56 0 0,-2-1-320 0 0,1 0 0 0 0,-1 0 0 0 0,1 0 0 0 0,-1 0 0 0 0,0 0 0 0 0,0 0 1 0 0,0 0-1 0 0,1 0 0 0 0,-1 0 0 0 0,0 0 0 0 0,0 0 0 0 0,0 0 0 0 0,-1 0 0 0 0,1 1 0 0 0,0-1 0 0 0,0 0 0 0 0,-1 0 0 0 0,1 0 0 0 0,0 0 0 0 0,-1 0 0 0 0,1 0 1 0 0,-1 0-1 0 0,1 0 0 0 0,-1-1 0 0 0,0 1 0 0 0,1 0 0 0 0,-1 0 0 0 0,0 0 0 0 0,0-1 0 0 0,0 1 0 0 0,1 0 0 0 0,-1-1 0 0 0,0 1 0 0 0,0 0 0 0 0,0-1 1 0 0,0 1-1 0 0,0-1 0 0 0,0 0-36 0 0,-23 37 287 0 0,24-37-291 0 0,0 0 9 0 0,0 0 10 0 0,3 0 42 0 0,93-43 46 0 0,-86 39 445 0 0,-67 36-349 0 0,65-36-1760 0 0,4-2 12 0 0,-3 2-2831 0 0,-2 0-7896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30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1 438 2833 0 0,'0'0'4591'0'0,"0"0"-1985"0"0,0 0-848 0 0,0 0-110 0 0,0 0 25 0 0,0 0-54 0 0,0 0-211 0 0,0 0-319 0 0,0 0-251 0 0,0 0-135 0 0,0 0-42 0 0,0 7 2034 0 0,30-77 422 0 0,-17 44-3011 0 0,0 1 0 0 0,2 0 1 0 0,1 1-1 0 0,0 1 0 0 0,2 1 0 0 0,1 0 0 0 0,8-6-106 0 0,109-125 163 0 0,-134 233-277 0 0,-4 78 198 0 0,3-156-82 0 0,0 1-1 0 0,0-1 1 0 0,0 1-1 0 0,1-1 0 0 0,-1 0 1 0 0,0 1-1 0 0,1-1 1 0 0,0 0-1 0 0,-1 0 0 0 0,1 0 1 0 0,0 0-1 0 0,0 0 0 0 0,0-1 1 0 0,0 1-1 0 0,1-1 1 0 0,-1 1-1 0 0,0-1 0 0 0,1 0 1 0 0,-1 0-1 0 0,0 0 1 0 0,1 0-1 0 0,0 0 0 0 0,-1 0 1 0 0,1-1-1 0 0,-1 1 1 0 0,1-1-1 0 0,0 0 0 0 0,-1 1 1 0 0,1-2-1 0 0,0 1 1 0 0,-1 0-1 0 0,1 0 0 0 0,0-1 1 0 0,-1 1-1 0 0,1-1 1 0 0,0 0-1 0 0,-1 0 0 0 0,0 0 1 0 0,1 0-1 0 0,-1 0 1 0 0,1-1-1 0 0,-1 1 0 0 0,2-2-1 0 0,34-23 38 0 0,-2-2 0 0 0,-1-1 0 0 0,-1-2 0 0 0,-2-2 0 0 0,21-26-38 0 0,16-11 5 0 0,-32 51-56 0 0,-29 52 47 0 0,-5 158 208 0 0,-3-185-257 0 0,0-1-1 0 0,1 0 1 0 0,0 1-1 0 0,0-1 1 0 0,0 0-1 0 0,1 0 1 0 0,0 1-1 0 0,0-1 1 0 0,0 0-1 0 0,0-1 1 0 0,1 1-1 0 0,0 0 1 0 0,0-1-1 0 0,0 0 1 0 0,2 2 53 0 0,5-5-2061 0 0,-5-1-4271 0 0,-2 0-5766 0 0</inkml:trace>
  <inkml:trace contextRef="#ctx0" brushRef="#br0" timeOffset="429.027">932 206 11642 0 0,'0'0'3420'0'0,"0"0"-1430"0"0,0 0-606 0 0,0 0-114 0 0,0 0-109 0 0,0 0-161 0 0,0 0-231 0 0,0 0-220 0 0,0 0-82 0 0,0 0 18 0 0,0 0 30 0 0,0 0 16 0 0,6 3-65 0 0,-1-1-382 0 0,1 0 0 0 0,-1-1-1 0 0,0 0 1 0 0,1 0-1 0 0,-1 0 1 0 0,0 0-1 0 0,1-1 1 0 0,-1 0-1 0 0,1 0 1 0 0,-1 0-1 0 0,1-1 1 0 0,-1 0 0 0 0,0 0-1 0 0,3-1-83 0 0,170-19 851 0 0,-177 22-847 0 0,0 0 1 0 0,0 0-1 0 0,0 0 1 0 0,0 1-1 0 0,0-1 1 0 0,0 0-1 0 0,-1 1 1 0 0,1-1-1 0 0,0 1 1 0 0,-1-1-1 0 0,1 1 1 0 0,-1-1-1 0 0,1 1 1 0 0,-1 0-1 0 0,0-1 0 0 0,0 1 1 0 0,0-1-1 0 0,0 1 1 0 0,0-1-1 0 0,0 1 1 0 0,0 0-1 0 0,0-1 1 0 0,-1 1-1 0 0,1-1 1 0 0,0 1-1 0 0,-1-1 1 0 0,0 1-1 0 0,1-1 1 0 0,-1 1-1 0 0,0-1 1 0 0,0 1-1 0 0,0-1 1 0 0,1 0-1 0 0,-2 1-4 0 0,-141 146 296 0 0,142-147-296 0 0,0 0 0 0 0,0 0 0 0 0,0 0 0 0 0,0 0 0 0 0,0 0 0 0 0,0 1 0 0 0,0-1-1 0 0,1 0 1 0 0,-1 1 0 0 0,0-1 0 0 0,1 1 0 0 0,-1-1 0 0 0,1 1 0 0 0,-1-1 0 0 0,1 1 0 0 0,0-1 0 0 0,0 1 0 0 0,0-1 0 0 0,0 1 0 0 0,0-1 0 0 0,0 1-1 0 0,0-1 1 0 0,0 1 0 0 0,0-1 0 0 0,1 1 0 0 0,-1-1 0 0 0,1 1 0 0 0,-1-1 0 0 0,1 1 0 0 0,0-1 0 0 0,-1 1 0 0 0,1-1 0 0 0,0 0 0 0 0,0 0 0 0 0,0 1-1 0 0,0-1 1 0 0,0 0 0 0 0,0 0 0 0 0,0 0 0 0 0,1 0 0 0 0,-1 0 0 0 0,0 0 0 0 0,0 0 0 0 0,1-1 0 0 0,-1 1 0 0 0,1 0 0 0 0,-1-1 0 0 0,1 1 0 0 0,-1-1-1 0 0,1 1 1 0 0,-1-1 0 0 0,1 0 0 0 0,-1 0 0 0 0,1 0 0 0 0,-1 0 0 0 0,1 0 0 0 0,1 0 0 0 0,15 3 24 0 0,1-2 0 0 0,-1 0 0 0 0,1-1-1 0 0,0-1 1 0 0,-1-1 0 0 0,1 0 0 0 0,-1-1 0 0 0,1-1 0 0 0,1-2-24 0 0,-9 4 1 0 0,126-30-204 0 0,-112 28-1004 0 0,-14 4-6717 0 0,-9 0-4127 0 0</inkml:trace>
  <inkml:trace contextRef="#ctx0" brushRef="#br0" timeOffset="726.776">141 586 13275 0 0,'0'0'1771'0'0,"0"0"-632"0"0,0 0-138 0 0,0 0 138 0 0,0 0 99 0 0,0 0-9 0 0,0 0-99 0 0,0 0-119 0 0,0 0-124 0 0,0 0-75 0 0,0 0-73 0 0,32 3-67 0 0,107 9-67 0 0,-76-9-270 0 0,1-2-1 0 0,-1-4 0 0 0,0-2 1 0 0,1-3-1 0 0,-2-3 0 0 0,14-5-334 0 0,-30 7 79 0 0,-39 7-160 0 0,237-52-299 0 0,-140 25-4046 0 0,-84 23-1922 0 0,-9 4-6149 0 0</inkml:trace>
  <inkml:trace contextRef="#ctx0" brushRef="#br0" timeOffset="1705.897">411 1046 0 0 0,'0'0'455'0'0,"0"0"1169"0"0,0 0 379 0 0,0 0 39 0 0,0 0 12 0 0,0 0-154 0 0,0 0-207 0 0,0 0-194 0 0,0 0-171 0 0,0 0-139 0 0,0 0-131 0 0,0 0-99 0 0,-4 4-91 0 0,-13 13-77 0 0,12-12-78 0 0,5-5-63 0 0,0 0-26 0 0,0 0-11 0 0,0 0 6 0 0,0 0-7 0 0,0 0-4 0 0,0 0-27 0 0,0 0-20 0 0,10-11 914 0 0,173-226 529 0 0,-52 94-1650 0 0,-108 121-321 0 0,-23 49-89 0 0,-10 156 84 0 0,9-180-26 0 0,1 0 0 0 0,-1 0 0 0 0,0 0 0 0 0,1 0-1 0 0,0 0 1 0 0,0 0 0 0 0,0 0 0 0 0,0 0 0 0 0,0 0 0 0 0,1 0 0 0 0,-1 0-1 0 0,1 0 1 0 0,0 0 0 0 0,-1 0 0 0 0,1 0 0 0 0,1-1 0 0 0,-1 1 0 0 0,0 0-1 0 0,1-1 1 0 0,-1 1 0 0 0,1-1 0 0 0,0 1 0 0 0,0-1 0 0 0,0 0 0 0 0,0 0-1 0 0,0 1 1 0 0,1-2 0 0 0,-1 1 0 0 0,1 0 0 0 0,-1 0 0 0 0,1-1-1 0 0,0 1 1 0 0,-1-1 0 0 0,1 0 0 0 0,0 0 0 0 0,0 0 0 0 0,0 0 0 0 0,0-1-1 0 0,0 1 1 0 0,0-1 0 0 0,1 1-2 0 0,48-52 10 0 0,34-41 96 0 0,9-15-159 0 0,-95 107 52 0 0,0 0 0 0 0,0 1 1 0 0,0-1-1 0 0,0 0 0 0 0,0 1 1 0 0,0-1-1 0 0,0 0 0 0 0,1 0 0 0 0,-1 1 1 0 0,0-1-1 0 0,0 0 0 0 0,0 0 1 0 0,1 1-1 0 0,-1-1 0 0 0,0 0 0 0 0,0 0 1 0 0,1 1-1 0 0,-1-1 0 0 0,0 0 1 0 0,1 0-1 0 0,-1 0 0 0 0,0 0 1 0 0,0 0-1 0 0,1 0 0 0 0,-1 1 0 0 0,0-1 1 0 0,1 0-1 0 0,-1 0 0 0 0,0 0 1 0 0,1 0-1 0 0,-1 0 0 0 0,0 0 0 0 0,1 0 1 0 0,-1 0-1 0 0,0 0 0 0 0,1-1 1 0 0,-1 1-1 0 0,0 0 0 0 0,1 0 0 0 0,-1 0 1 0 0,0 0-1 0 0,0 0 0 0 0,1 0 1 0 0,-1-1-1 0 0,0 1 0 0 0,0 0 0 0 0,1 0 1 0 0,-1 7 13 0 0,0 184 45 0 0,22-107-739 0 0,-12-78-1525 0 0,-6-4-751 0 0,-2-2-3324 0 0,-2 0-6083 0 0</inkml:trace>
  <inkml:trace contextRef="#ctx0" brushRef="#br0" timeOffset="1955.085">1245 902 16980 0 0,'0'0'1580'0'0,"0"0"-410"0"0,0 0-2 0 0,0 0 108 0 0,0 0-8 0 0,0 0-191 0 0,0 0-303 0 0,0 0-281 0 0,0 0-208 0 0,0 0-110 0 0,0 0-86 0 0,0 0-44 0 0,0 0-23 0 0,0 31-57 0 0,-1 92-53 0 0,4-85-551 0 0,4-35-1703 0 0,-3-3-6463 0 0,-4 0 8327 0 0,2 0-12049 0 0</inkml:trace>
  <inkml:trace contextRef="#ctx0" brushRef="#br0" timeOffset="2875.877">1963 313 8298 0 0,'0'0'2451'0'0,"0"0"-385"0"0,0 0-11 0 0,0 0 49 0 0,0 0-98 0 0,0 0-298 0 0,0 0-357 0 0,0 0-336 0 0,0 0-203 0 0,0 0-121 0 0,0 0-96 0 0,0 0-84 0 0,-5-10-76 0 0,-18-30-42 0 0,22 38-340 0 0,-1-1-1 0 0,0 1 1 0 0,0 0 0 0 0,0 0-1 0 0,0 1 1 0 0,0-1 0 0 0,0 0-1 0 0,0 1 1 0 0,-1-1 0 0 0,1 1-1 0 0,0 0 1 0 0,-1 0 0 0 0,1 0-1 0 0,-1 0 1 0 0,0 0 0 0 0,1 0-1 0 0,-1 1 1 0 0,0-1 0 0 0,0 1 0 0 0,1 0-1 0 0,-1 0 1 0 0,0 0 0 0 0,-1 0-53 0 0,-7-1 116 0 0,3 0-93 0 0,0-1-1 0 0,0 1 0 0 0,0 0 0 0 0,0 1 1 0 0,0 0-1 0 0,0 0 0 0 0,1 1 1 0 0,-1 0-1 0 0,0 0 0 0 0,0 1 0 0 0,0 0 1 0 0,1 0-1 0 0,-1 1 0 0 0,1 0 1 0 0,0 1-1 0 0,0-1 0 0 0,0 1 0 0 0,0 0 1 0 0,1 1-1 0 0,0 0 0 0 0,-1 0 1 0 0,2 0-1 0 0,-1 1 0 0 0,1 0 0 0 0,-1 0 1 0 0,2 0-1 0 0,-1 0 0 0 0,1 1 1 0 0,0 0-1 0 0,0 0 0 0 0,-1 4-22 0 0,3-7-3 0 0,0 0 0 0 0,0 1-1 0 0,0-1 1 0 0,0 1 0 0 0,1-1-1 0 0,0 1 1 0 0,0-1 0 0 0,0 1 0 0 0,0 0-1 0 0,1-1 1 0 0,0 1 0 0 0,0 0 0 0 0,0 0-1 0 0,0-1 1 0 0,1 1 0 0 0,0 0 0 0 0,0-1-1 0 0,0 1 1 0 0,1-1 0 0 0,-1 1-1 0 0,1-1 1 0 0,0 0 0 0 0,0 1 0 0 0,1-1-1 0 0,-1 0 1 0 0,1 0 0 0 0,0-1 0 0 0,0 1-1 0 0,0-1 1 0 0,1 1 0 0 0,-1-1 0 0 0,1 0-1 0 0,0 0 1 0 0,0 0 0 0 0,0-1-1 0 0,0 0 1 0 0,0 1 0 0 0,0-1 0 0 0,1-1-1 0 0,-1 1 4 0 0,15-1 41 0 0,-1-1 0 0 0,1-1-1 0 0,-1 0 1 0 0,0-2 0 0 0,1 0-1 0 0,-1 0 1 0 0,0-2 0 0 0,-1-1 0 0 0,1 0-1 0 0,-1-1 1 0 0,0-1 0 0 0,-1 0-1 0 0,0-1 1 0 0,0-1 0 0 0,-1 0-1 0 0,0-2 1 0 0,-1 1 0 0 0,0-2-1 0 0,4-6-40 0 0,44-27 104 0 0,-62 45-104 0 0,5-3 7 0 0,1-1 1 0 0,-1 1-1 0 0,1 0 0 0 0,0 0 0 0 0,0 1 1 0 0,0 0-1 0 0,0 0 0 0 0,1 0 0 0 0,-1 1 1 0 0,1 0-1 0 0,0 0 0 0 0,-1 1 0 0 0,1 0 1 0 0,0 0-1 0 0,3 0-7 0 0,-8 3-2 0 0,0 0 0 0 0,0 0 0 0 0,0 0 0 0 0,0 0 1 0 0,-1 1-1 0 0,1-1 0 0 0,-1 0 0 0 0,1 1 0 0 0,-1 0 0 0 0,0-1 0 0 0,0 1 1 0 0,0-1-1 0 0,-1 1 0 0 0,1 0 0 0 0,-1 0 0 0 0,1-1 0 0 0,-1 1 0 0 0,0 0 0 0 0,0 0 1 0 0,0 2 1 0 0,3 53 27 0 0,-3-1 1 0 0,-2 0 0 0 0,-2 1-1 0 0,-10 39-27 0 0,-12 16-86 0 0,-5-1 0 0 0,-32 75 86 0 0,55-168-21 0 0,0-1-1 0 0,-1 0 1 0 0,-1 0-1 0 0,0-1 1 0 0,-2 0-1 0 0,0 0 1 0 0,0-2-1 0 0,-2 0 1 0 0,0 0 0 0 0,-6 4 21 0 0,17-17-18 0 0,1 1 1 0 0,-1-1 0 0 0,0 0 0 0 0,0 0 0 0 0,0 0 0 0 0,-1 0 0 0 0,1 0 0 0 0,0-1 0 0 0,-1 1 0 0 0,1-1-1 0 0,-1 0 1 0 0,1 0 0 0 0,-1 0 0 0 0,0-1 0 0 0,1 0 0 0 0,-1 1 0 0 0,0-1 0 0 0,0 0 0 0 0,1 0-1 0 0,-1-1 1 0 0,0 1 0 0 0,1-1 0 0 0,-1 0 0 0 0,1 0 0 0 0,-1 0 0 0 0,1-1 0 0 0,-1 1 0 0 0,1-1 0 0 0,0 1-1 0 0,-1-1 1 0 0,1 0 0 0 0,0-1 0 0 0,0 1 0 0 0,1 0 0 0 0,-1-1 0 0 0,0 0 0 0 0,1 1 0 0 0,0-1 0 0 0,-1 0-1 0 0,1-2 18 0 0,-1-2 7 0 0,1-2-1 0 0,0 1 0 0 0,0 0 0 0 0,1 0 0 0 0,0-1 0 0 0,0 1 0 0 0,1 0 0 0 0,0-1 1 0 0,1 1-1 0 0,0 0 0 0 0,0-1 0 0 0,1 1 0 0 0,0 0 0 0 0,0 0 0 0 0,1 0 1 0 0,0 0-1 0 0,0 1 0 0 0,1-1 0 0 0,0 1 0 0 0,1 0 0 0 0,3-5-6 0 0,10-12 31 0 0,1 0 0 0 0,1 1 0 0 0,1 1-1 0 0,1 1 1 0 0,10-7-31 0 0,-12 13 20 0 0,1 0 0 0 0,1 1 0 0 0,1 1 0 0 0,0 1 0 0 0,0 1 0 0 0,1 1 0 0 0,1 1-20 0 0,97-10-115 0 0,-95 35-1233 0 0,-21-7-8194 0 0,-6-8-2826 0 0</inkml:trace>
  <inkml:trace contextRef="#ctx0" brushRef="#br0" timeOffset="3607.939">998 416 0 0 0,'0'0'1638'0'0,"0"0"-122"0"0,0 0-216 0 0,0 0-94 0 0,0 0-39 0 0,0 0-46 0 0,0 0-72 0 0,0 0-73 0 0,0 0-43 0 0,0 0-46 0 0,0 0-60 0 0,0 0-85 0 0,0 0-101 0 0,6 1 7655 0 0,21 2-6343 0 0,101-10 514 0 0,-7-22-2175 0 0,-117 28-1545 0 0,-15 4-5850 0 0,8-2 1971 0 0,-2 3-7327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67 14643 0 0,'0'0'1423'0'0,"0"0"-440"0"0,0 0-143 0 0,0 0 170 0 0,0 0 205 0 0,0 0 81 0 0,0 0-60 0 0,0 0-162 0 0,0 0-174 0 0,0 0-153 0 0,0 0-134 0 0,0 0-102 0 0,0 0-72 0 0,6 34-70 0 0,20 107-65 0 0,-24-131-256 0 0,0 1 0 0 0,-1-1 0 0 0,0 0 0 0 0,0 1 0 0 0,-1-1 0 0 0,-1 0 0 0 0,1 1 0 0 0,-2-1 0 0 0,1 0 0 0 0,-4 9-48 0 0,-1 8 79 0 0,-2 11-14 0 0,-9 38-65 0 0,4 1-1 0 0,3 0 1 0 0,0 56 0 0 0,11-133-72 0 0,-1 1-1 0 0,1 0 1 0 0,-1-1 0 0 0,1 1-1 0 0,-1 0 1 0 0,1-1 0 0 0,-1 1 0 0 0,1-1-1 0 0,-1 1 1 0 0,1-1 0 0 0,0 1-1 0 0,-1-1 1 0 0,1 1 0 0 0,0-1-1 0 0,-1 0 1 0 0,1 1 0 0 0,0-1 0 0 0,0 0-1 0 0,-1 0 1 0 0,1 0 0 0 0,0 1-1 0 0,0-1 1 0 0,0 0 0 0 0,-1 0-1 0 0,1 0 1 0 0,0 0 0 0 0,0 0-1 0 0,0 0 1 0 0,-1-1 0 0 0,1 1 0 0 0,0 0-1 0 0,0 0 1 0 0,0 0 0 0 0,-1-1-1 0 0,1 1 1 0 0,0 0 0 0 0,-1-1-1 0 0,1 1 1 0 0,0-1 0 0 0,-1 1-1 0 0,1-1 1 0 0,0 1 0 0 0,-1-1 0 0 0,1 1-1 0 0,-1-1 1 0 0,1 0 0 0 0,-1 1-1 0 0,1-1 1 0 0,-1 0 0 0 0,0 1-1 0 0,1-1 1 0 0,-1 0 0 0 0,0 0-1 0 0,1 1 1 0 0,-1-1 0 0 0,0 0 0 0 0,0 0-1 0 0,0 0 1 0 0,0 1 0 0 0,0-1-1 0 0,0 0 1 0 0,0 0 0 0 0,0 0-1 0 0,0 0 73 0 0,5-16-2485 0 0,-1 6-693 0 0,0 0-3552 0 0,-2 3-4475 0 0</inkml:trace>
  <inkml:trace contextRef="#ctx0" brushRef="#br0" timeOffset="319.503">443 1 12411 0 0,'0'0'1623'0'0,"0"0"-219"0"0,0 0-13 0 0,0 0 15 0 0,0 0-34 0 0,0 0-175 0 0,0 0-292 0 0,0 0-236 0 0,0 0-134 0 0,0 0-106 0 0,0 0-46 0 0,0 0-4 0 0,0 0 10 0 0,-3 6-5 0 0,-61 94 1234 0 0,-114 41-1870 0 0,160-101-1881 0 0,22-22-6998 0 0,1-14-2943 0 0</inkml:trace>
  <inkml:trace contextRef="#ctx0" brushRef="#br0" timeOffset="567.724">1 818 13067 0 0,'0'0'1978'0'0,"0"0"-643"0"0,0 0-309 0 0,0 0-12 0 0,0 0 72 0 0,0 0 30 0 0,0 0-35 0 0,0 0-88 0 0,0 0-163 0 0,0 0-179 0 0,34 6-171 0 0,107 17-148 0 0,-47-28 56 0 0,-74-1-305 0 0,208-33 556 0 0,-129 34-7889 0 0,-86 5-4686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3649 0 0,'0'0'3425'0'0,"0"0"-241"0"0,0 0-183 0 0,0 0-349 0 0,0 0-460 0 0,0 0-547 0 0,0 0-522 0 0,0 0-311 0 0,0 0-202 0 0,0 0-135 0 0,0 0-54 0 0,0 0-41 0 0,0 0-35 0 0,-35 16-44 0 0,-107 51-17 0 0,55-10 141 0 0,-18 35 47 0 0,104-92-475 0 0,1 1 1 0 0,0 0-1 0 0,-1 0 0 0 0,1-1 1 0 0,0 1-1 0 0,0 0 0 0 0,0 0 1 0 0,0-1-1 0 0,0 1 0 0 0,-1 0 1 0 0,2 0-1 0 0,-1 0 0 0 0,0-1 1 0 0,0 1-1 0 0,0 0 0 0 0,0 0 1 0 0,0 0-1 0 0,1-1 0 0 0,-1 1 1 0 0,0 0-1 0 0,1 0 0 0 0,-1-1 1 0 0,0 1-1 0 0,1 0 0 0 0,-1-1 1 0 0,1 1-1 0 0,-1-1 1 0 0,1 1-1 0 0,-1 0 0 0 0,1-1 1 0 0,0 1-1 0 0,-1-1 0 0 0,1 1 1 0 0,0-1-1 0 0,-1 0 0 0 0,1 1 1 0 0,0-1-1 0 0,0 0 0 0 0,-1 1 1 0 0,1-1-1 0 0,0 0 0 0 0,0 0 1 0 0,-1 0-1 0 0,1 0 0 0 0,0 0 1 0 0,0 0-1 0 0,0 0 0 0 0,0 0 3 0 0,52 9 36 0 0,-39-8-23 0 0,-6 0-7 0 0,1 0 0 0 0,-1 1 1 0 0,1 0-1 0 0,-1 0 0 0 0,1 0 0 0 0,-1 1 0 0 0,0 1 0 0 0,0-1 0 0 0,0 1 0 0 0,-1 1 0 0 0,0-1 0 0 0,1 1 0 0 0,-2 1 0 0 0,1-1 0 0 0,0 1 0 0 0,-1 0 0 0 0,0 0 0 0 0,-1 1 0 0 0,1 1-6 0 0,-4-3 15 0 0,-1-1 0 0 0,1 1 0 0 0,-2-1 0 0 0,1 1 0 0 0,0 0 0 0 0,-1 0 0 0 0,0-1 0 0 0,0 1-1 0 0,0 0 1 0 0,0 0 0 0 0,-1-1 0 0 0,0 1 0 0 0,0 0 0 0 0,0-1 0 0 0,-1 1 0 0 0,0-1 0 0 0,1 1 0 0 0,-1-1 0 0 0,-1 0 0 0 0,1 0 0 0 0,-1 0-1 0 0,0 0 1 0 0,1 0 0 0 0,-2-1 0 0 0,1 1 0 0 0,-3 2-15 0 0,-6 7 17 0 0,0-1-1 0 0,-1 0 1 0 0,0-1-1 0 0,-1 0 1 0 0,0-1 0 0 0,-1-1-1 0 0,-8 4-16 0 0,-66 6-823 0 0,88-44-4674 0 0,5 17 820 0 0,3 1-4725 0 0</inkml:trace>
  <inkml:trace contextRef="#ctx0" brushRef="#br0" timeOffset="370.01">894 19 12843 0 0,'0'0'1845'0'0,"0"0"-368"0"0,0 0 36 0 0,0 0 161 0 0,0 0-18 0 0,0 0-233 0 0,0 0-437 0 0,0 0-347 0 0,0 0-151 0 0,0 0-53 0 0,0 0-62 0 0,0 0-76 0 0,-29 21-70 0 0,-92 65-53 0 0,20-6 187 0 0,77-51-347 0 0,24-28-17 0 0,0 0 0 0 0,0 0 0 0 0,1 0 0 0 0,-1 0 0 0 0,0-1-1 0 0,0 1 1 0 0,0 0 0 0 0,1 0 0 0 0,-1 0 0 0 0,0-1 0 0 0,1 1 0 0 0,-1 0-1 0 0,1-1 1 0 0,-1 1 0 0 0,1 0 0 0 0,-1-1 0 0 0,1 1 0 0 0,-1 0 0 0 0,1-1 0 0 0,-1 1-1 0 0,1-1 1 0 0,0 1 0 0 0,0-1 0 0 0,-1 1 0 0 0,1-1 0 0 0,0 0 0 0 0,0 1-1 0 0,-1-1 1 0 0,1 0 0 0 0,0 0 0 0 0,0 1 0 0 0,0-1 0 0 0,-1 0 0 0 0,1 0 0 0 0,0 0-1 0 0,0 0 1 0 0,0 0 0 0 0,0 0 0 0 0,-1 0 0 0 0,1 0 0 0 0,0-1 0 0 0,0 1 3 0 0,61 1-7 0 0,-57-2 7 0 0,1 0 1 0 0,0 0 0 0 0,0 0 0 0 0,0 0 0 0 0,0 1 0 0 0,0 0 0 0 0,0 1 0 0 0,0-1 0 0 0,0 1 0 0 0,-1 0 0 0 0,1 0 0 0 0,0 1 0 0 0,0 0 0 0 0,-1 0 0 0 0,1 0-1 0 0,-1 1 1 0 0,0-1 0 0 0,1 1 0 0 0,-1 1 0 0 0,-1-1 0 0 0,1 1 0 0 0,0-1 0 0 0,-1 1 0 0 0,0 1 0 0 0,0-1 0 0 0,0 1 0 0 0,0-1 0 0 0,-1 1 0 0 0,1 1-1 0 0,-3-1 19 0 0,0 0 0 0 0,0-1 0 0 0,0 1 0 0 0,-1 0 0 0 0,1-1 0 0 0,-1 1 0 0 0,0 0 0 0 0,-1 0 0 0 0,1 0 1 0 0,-1-1-1 0 0,0 1 0 0 0,0 0 0 0 0,0-1 0 0 0,-1 1 0 0 0,0-1 0 0 0,1 1 0 0 0,-2-1 0 0 0,1 0 0 0 0,0 0 0 0 0,-1 0 1 0 0,0 0-1 0 0,0 0 0 0 0,0-1 0 0 0,-2 3-19 0 0,-93 76 220 0 0,87-74-214 0 0,-146 76-1152 0 0,157-84 1000 0 0,-2 0-320 0 0,1 0-9271 0 0,1-3-2533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0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4545 0 0,'0'0'1419'0'0,"0"0"-204"0"0,0 0-119 0 0,0 0 86 0 0,0 0 199 0 0,0 0 158 0 0,0 0 24 0 0,0 0-161 0 0,0 0-258 0 0,0 0-260 0 0,0 0-193 0 0,3-23-101 0 0,11-71-54 0 0,18 30 496 0 0,-11 41-593 0 0,2 0 1 0 0,1 2-1 0 0,1 0 1 0 0,0 2-1 0 0,7-3-439 0 0,-3 1 244 0 0,3-2 35 0 0,1 1 1 0 0,1 1 0 0 0,0 2-1 0 0,37-14-279 0 0,-68 32 14 0 0,0-1-1 0 0,-1 1 1 0 0,1 0-1 0 0,0 0 0 0 0,0 0 1 0 0,0 0-1 0 0,0 0 0 0 0,0 1 1 0 0,0-1-1 0 0,0 1 0 0 0,0 0 1 0 0,0 0-1 0 0,0 0 1 0 0,0 0-1 0 0,0 0 0 0 0,0 1 1 0 0,0-1-1 0 0,0 1 0 0 0,-1 0 1 0 0,1 0-1 0 0,0 0 1 0 0,0 0-1 0 0,0 1 0 0 0,-1-1 1 0 0,1 1-1 0 0,-1-1 0 0 0,1 1 1 0 0,-1 0-1 0 0,0 0 1 0 0,1 0-1 0 0,-1 0 0 0 0,0 1 1 0 0,-1-1-1 0 0,1 1 0 0 0,0-1 1 0 0,-1 1-1 0 0,1-1 1 0 0,-1 1-1 0 0,1 0-13 0 0,2 11 102 0 0,1 0 1 0 0,-2 1 0 0 0,0-1-1 0 0,-1 0 1 0 0,0 1-1 0 0,-1 0 1 0 0,-1-1-1 0 0,0 1 1 0 0,-1 1-103 0 0,1 11 78 0 0,-5 26 43 0 0,-1-1 0 0 0,-3 0 0 0 0,-3 0 0 0 0,-1 0-1 0 0,-15 34-120 0 0,18-55 23 0 0,-85 234 123 0 0,96-265-149 0 0,-1 0 1 0 0,0 0 0 0 0,1 0 0 0 0,-1 0 0 0 0,0 0-1 0 0,1 0 1 0 0,-1 0 0 0 0,0 1 0 0 0,0-1-1 0 0,1 0 1 0 0,-1 0 0 0 0,0 0 0 0 0,1 1 0 0 0,-1-1-1 0 0,0 0 1 0 0,0 0 0 0 0,0 0 0 0 0,1 1 2 0 0,26-38 53 0 0,19-32-1 0 0,57-83-33 0 0,71-77-19 0 0,-157 208 3 0 0,2 1 0 0 0,0 1 0 0 0,0 0 0 0 0,2 1 0 0 0,0 1 0 0 0,12-6-3 0 0,-32 23 0 0 0,0-1-1 0 0,-1 0 1 0 0,1 0-1 0 0,0 1 1 0 0,0-1 0 0 0,0 0-1 0 0,0 1 1 0 0,0-1-1 0 0,0 1 1 0 0,0-1-1 0 0,0 1 1 0 0,0-1-1 0 0,0 1 1 0 0,0 0-1 0 0,0 0 1 0 0,0-1 0 0 0,1 1-1 0 0,-1 0 1 0 0,0 0-1 0 0,0 0 1 0 0,0 0-1 0 0,0 0 1 0 0,0 0-1 0 0,0 1 1 0 0,1-1-1 0 0,-1 0 1 0 0,0 1 0 0 0,0-1-1 0 0,0 0 1 0 0,0 1-1 0 0,0 0 1 0 0,0-1-1 0 0,0 1 1 0 0,0-1-1 0 0,-1 1 1 0 0,1 0-1 0 0,0 0 1 0 0,0-1 0 0 0,0 1-1 0 0,-1 0 1 0 0,1 0-1 0 0,0 0 1 0 0,-1 0-1 0 0,1 0 1 0 0,-1 0-1 0 0,1 0 1 0 0,-1 0 0 0 0,1 0-1 0 0,-1 0 1 0 0,0 0-1 0 0,0 0 1 0 0,1 1-1 0 0,-1-1 1 0 0,1 36 48 0 0,-1 0-1 0 0,-2 0 1 0 0,-1-1-1 0 0,-2 1 1 0 0,-9 32-48 0 0,-10 92 82 0 0,23-160-83 0 0,1 1 0 0 0,0-1-1 0 0,0 0 1 0 0,-1 0 0 0 0,1 0-1 0 0,0 0 1 0 0,0 0 0 0 0,0 0 0 0 0,0 1-1 0 0,0-1 1 0 0,0 0 0 0 0,1 0-1 0 0,-1 0 1 0 0,0 0 0 0 0,0 0-1 0 0,1 0 1 0 0,-1 1 0 0 0,1-1-1 0 0,-1 0 1 0 0,1 0 0 0 0,0 0-1 0 0,-1-1 1 0 0,1 1 0 0 0,0 0 0 0 0,-1 0-1 0 0,1 0 1 0 0,0 0 0 0 0,0-1-1 0 0,0 1 1 0 0,0 0 0 0 0,0-1-1 0 0,0 1 1 0 0,0-1 0 0 0,0 1-1 0 0,0-1 1 0 0,0 1 0 0 0,0-1-1 0 0,0 0 1 0 0,0 1 0 0 0,1-1 0 0 0,-1 0-1 0 0,0 0 1 0 0,0 0 0 0 0,0 0-1 0 0,0 0 1 0 0,0 0 0 0 0,1 0-1 0 0,-1 0 1 0 0,0-1 0 0 0,0 1-1 0 0,0 0 1 0 0,0-1 0 0 0,0 1-1 0 0,0-1 1 0 0,0 1 0 0 0,0-1 0 0 0,0 1-1 0 0,0-1 1 0 0,0 0 0 0 0,0 0-1 0 0,0 1 1 0 0,0-1 0 0 0,0 0 1 0 0,26-19 10 0 0,0-1 0 0 0,-2-1 1 0 0,0-1-1 0 0,-1-1 0 0 0,-2-1 1 0 0,14-20-11 0 0,38-40 10 0 0,168-134-5 0 0,-236 214-5 0 0,0 0 0 0 0,0 1 1 0 0,0 0-1 0 0,0 0 0 0 0,1 1 0 0 0,0 0 0 0 0,-1 0 1 0 0,1 0-1 0 0,0 1 0 0 0,1 0 0 0 0,-1 0 0 0 0,0 1 1 0 0,3 0-1 0 0,-9 2 2 0 0,0 0 1 0 0,1 1 0 0 0,-1-1-1 0 0,0 0 1 0 0,0 1 0 0 0,0-1-1 0 0,0 1 1 0 0,0 0 0 0 0,-1-1 0 0 0,1 1-1 0 0,0 0 1 0 0,-1-1 0 0 0,1 1-1 0 0,-1 0 1 0 0,0 0 0 0 0,1-1-1 0 0,-1 1 1 0 0,0 0 0 0 0,0 0-1 0 0,0-1 1 0 0,0 1 0 0 0,-1 0 0 0 0,1 0-1 0 0,0 0 1 0 0,-1 0-3 0 0,1 3 15 0 0,-3 23 30 0 0,0-1 0 0 0,-2-1 0 0 0,-1 1 0 0 0,-1 0 0 0 0,-1-1 0 0 0,-2-1 0 0 0,-9 20-45 0 0,-22 66 96 0 0,21 10-1503 0 0,32-109-2011 0 0,-3-12-639 0 0,-5 0 743 0 0,4 0-8308 0 0</inkml:trace>
  <inkml:trace contextRef="#ctx0" brushRef="#br0" timeOffset="382.801">2215 176 9890 0 0,'0'0'2933'0'0,"0"0"-1014"0"0,0 0-523 0 0,0 0-113 0 0,0 0-44 0 0,0 0-64 0 0,0 0-140 0 0,-31 17-175 0 0,-100 55-160 0 0,54-10 109 0 0,62-44-608 0 0,-6 4 9 0 0,1 0 0 0 0,1 2 0 0 0,1 0 1 0 0,1 2-1 0 0,1-1 0 0 0,1 2 0 0 0,2 0 0 0 0,-3 8-210 0 0,14-32 15 0 0,1 1-1 0 0,-1 0 0 0 0,0-1 1 0 0,1 1-1 0 0,0 0 1 0 0,0 0-1 0 0,0 0 0 0 0,0 0 1 0 0,1 0-1 0 0,0 0 0 0 0,0 0 1 0 0,0 0-1 0 0,0 0 0 0 0,0 0 1 0 0,1 0-1 0 0,0 0 1 0 0,-1 0-1 0 0,2-1 0 0 0,-1 1 1 0 0,0 0-1 0 0,1 0 0 0 0,0-1 1 0 0,-1 1-1 0 0,1-1 0 0 0,1 1 1 0 0,-1-1-1 0 0,0 0 1 0 0,1 0-1 0 0,0 0 0 0 0,0 0 1 0 0,0-1-1 0 0,0 1 0 0 0,0-1 1 0 0,0 1-1 0 0,1-1 0 0 0,-1 0 1 0 0,1-1-1 0 0,-1 1 1 0 0,2 0-16 0 0,12 0 50 0 0,-1-1-1 0 0,0 0 0 0 0,1-1 0 0 0,-1-1 0 0 0,0-1 1 0 0,0 0-1 0 0,0-1 0 0 0,0-1 0 0 0,0 0 0 0 0,0-1 1 0 0,-1-1-1 0 0,0 0 0 0 0,0-1 0 0 0,-1-1 0 0 0,0 0 1 0 0,0-1-1 0 0,-1 0 0 0 0,0-1 0 0 0,0-1 0 0 0,-1 0 1 0 0,-1-1-1 0 0,2-3-48 0 0,16-15 61 0 0,-1-1 0 0 0,-2-2 0 0 0,-1-1 0 0 0,16-31-61 0 0,-9 16 45 0 0,-21 37-31 0 0,-12 21-35 0 0,-10 22 5 0 0,-8 11-42 0 0,12-29-38 0 0,1 0 0 0 0,0 0 0 0 0,0 1 1 0 0,1 0-1 0 0,1 0 0 0 0,1 0 0 0 0,0 0 0 0 0,0 0 1 0 0,2 1-1 0 0,0-1 0 0 0,0 1 0 0 0,2 5 96 0 0,33 12-3520 0 0,-17-28-177 0 0,-1-3-3302 0 0,-5-1-4177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4513 7474 0 0,'0'0'1387'0'0,"0"0"-199"0"0,0 0 39 0 0,0 0 170 0 0,0 0 125 0 0,0 0-18 0 0,0 0-210 0 0,0 0-284 0 0,0 0-254 0 0,0 0-219 0 0,0 0-158 0 0,-5 0-68 0 0,-15 0-21 0 0,15 0 5 0 0,5 0 14 0 0,0 0-43 0 0,0 0-22 0 0,0 0 4 0 0,0 0 16 0 0,0 0 49 0 0,0 0 57 0 0,0 0 18 0 0,11-23 928 0 0,9-38-625 0 0,-20 60-532 0 0,0 1 26 0 0,0 0 4 0 0,0 0 11 0 0,0 0-14 0 0,0 0-19 0 0,0 0-18 0 0,0 0 0 0 0,-16 20-550 0 0,9-3-3124 0 0,2-5-5139 0 0,2-2-3790 0 0</inkml:trace>
  <inkml:trace contextRef="#ctx0" brushRef="#br0" timeOffset="481.957">328 4966 14315 0 0,'0'0'1551'0'0,"0"0"-409"0"0,0 0-166 0 0,0 0 35 0 0,0 0 34 0 0,0 0-42 0 0,0 0-176 0 0,0 0-218 0 0,0 0-176 0 0,0 0-127 0 0,0 0-68 0 0,0 0-33 0 0,0 0-8 0 0,5-4 989 0 0,10-11 879 0 0,-13 8-1393 0 0,-18 18-284 0 0,-29 40-127 0 0,58-58-852 0 0,8-3-1548 0 0,-11 6-2283 0 0,-4 0-7774 0 0</inkml:trace>
  <inkml:trace contextRef="#ctx0" brushRef="#br0" timeOffset="1617.031">5729 4406 11218 0 0,'0'0'1857'0'0,"0"0"-249"0"0,0 0-162 0 0,0 0-67 0 0,0 0-38 0 0,0 0-156 0 0,0 0-269 0 0,0 0-251 0 0,0 0-247 0 0,0 0-174 0 0,0 0-94 0 0,-1 2-10 0 0,4 88 1544 0 0,-3 219 481 0 0,-29 75-1830 0 0,36-278-1615 0 0,-3-102 310 0 0,-3-4-3416 0 0,-1 0-4192 0 0,0 0-2655 0 0</inkml:trace>
  <inkml:trace contextRef="#ctx0" brushRef="#br0" timeOffset="3795.581">5632 4399 6817 0 0,'0'0'1475'0'0,"0"0"-342"0"0,0 0-205 0 0,0 0 7 0 0,0 0 58 0 0,0 0-2 0 0,0 0-57 0 0,0 0-78 0 0,0 0-76 0 0,0 0-65 0 0,0 0-82 0 0,0 0-73 0 0,30-9-35 0 0,94-29-7 0 0,-36 25 693 0 0,-65 14-825 0 0,151 21 1709 0 0,-122-9-1796 0 0,0-2 1 0 0,0-3-1 0 0,1-2 1 0 0,0-2-1 0 0,0-3 1 0 0,0-2-1 0 0,18-4-299 0 0,144-32 266 0 0,79-3-290 0 0,-21 40 172 0 0,-273 0-151 0 0,0 0 11 0 0,0 0 13 0 0,0 0 6 0 0,0 0 9 0 0,0 0-1 0 0,0 0 2 0 0,0 0-6 0 0,0 0-9 0 0,0 0 10 0 0,0 0-13 0 0,0 0-10 0 0,0 0-3 0 0,0 0-9 0 0,0 0 6 0 0,0 0-9 0 0,20 3 1861 0 0,-26 53-1394 0 0,-19 172 47 0 0,6-69-341 0 0,-10 164-25 0 0,-6-95-10 0 0,13-148 93 0 0,17 28 30 0 0,5-108-263 0 0,0 0-2 0 0,0 0 15 0 0,-12 0 1043 0 0,-81-8-989 0 0,-364 5-97 0 0,120 7 10 0 0,254-26 60 0 0,26 18-22 0 0,-1 2 0 0 0,0 3 0 0 0,1 2 0 0 0,-18 6-10 0 0,-73-9 23 0 0,48-7 21 0 0,35-1-27 0 0,65 8-27 0 0,0 0 20 0 0,0 0 5 0 0,0 0-4 0 0,0 0 6 0 0,0 0 6 0 0,0 0-27 0 0,3-12 34 0 0,0 0 0 0 0,1 0 0 0 0,1 0 0 0 0,0 0 0 0 0,0 0 1 0 0,1 1-1 0 0,1 0 0 0 0,-1 1 0 0 0,8-8-30 0 0,-10 12-11 0 0,0-2-50 0 0,-1 1 0 0 0,0-1-1 0 0,0 0 1 0 0,0 0 0 0 0,-1 0 0 0 0,-1 0 0 0 0,1 0 0 0 0,-1 0 0 0 0,0-1 0 0 0,-1 1-1 0 0,0 0 1 0 0,-1-2 61 0 0,-7-2-1497 0 0,3 8-605 0 0,2-3-4505 0 0,3 3-5491 0 0</inkml:trace>
  <inkml:trace contextRef="#ctx0" brushRef="#br0" timeOffset="4619.676">6053 5294 10202 0 0,'0'0'2591'0'0,"0"0"-681"0"0,0 0-302 0 0,0 0-1 0 0,0 0 74 0 0,0 0-47 0 0,0 0-223 0 0,0 0-267 0 0,0 0-304 0 0,0 0-208 0 0,0 0-114 0 0,0 0-69 0 0,0 0-32 0 0,0-13-43 0 0,3-93 470 0 0,6 75-747 0 0,1 0 0 0 0,2 0-1 0 0,1 1 1 0 0,2 0 0 0 0,1 1 0 0 0,1 1 0 0 0,1 1 0 0 0,1 0-1 0 0,2 2 1 0 0,12-12-97 0 0,62-52 50 0 0,-91 86-58 0 0,-4 2-23 0 0,0 1 1 0 0,0 0-10 0 0,4 34-37 0 0,2 57 178 0 0,-7-81-101 0 0,0-1 0 0 0,0 1 0 0 0,1-1 1 0 0,1 1-1 0 0,0-1 0 0 0,0 0 0 0 0,1 1 0 0 0,0-1 1 0 0,1 0-1 0 0,-1 0 0 0 0,2 0 0 0 0,0 0 1 0 0,0-1-1 0 0,0 1 0 0 0,1-1 0 0 0,1 2 0 0 0,-3-10 5 0 0,0 1 0 0 0,-1 0 0 0 0,1-1-1 0 0,0 1 1 0 0,0-1 0 0 0,0 0 0 0 0,0 0-1 0 0,0 0 1 0 0,-1 0 0 0 0,1-1 0 0 0,0 1 0 0 0,0-1-1 0 0,0 0 1 0 0,-1 0 0 0 0,1 0 0 0 0,0 0 0 0 0,-1 0-1 0 0,1 0 1 0 0,-1-1 0 0 0,1 1 0 0 0,-1-1-1 0 0,0 0 1 0 0,0 1 0 0 0,0-1 0 0 0,0 0 0 0 0,0 0-1 0 0,0-1 1 0 0,0 1 0 0 0,0 0 0 0 0,-1-1-5 0 0,0 2-1 0 0,41-38 9 0 0,-2-2 1 0 0,-2-2-1 0 0,21-33-8 0 0,-59 77-3 0 0,0-1-1 0 0,1 0 1 0 0,-1 0-1 0 0,0 1 1 0 0,0-1-1 0 0,0 0 1 0 0,0 0-1 0 0,1 0 1 0 0,-1 1-1 0 0,0-1 1 0 0,0 0-1 0 0,0 0 1 0 0,1 0-1 0 0,-1 0 1 0 0,0 1-1 0 0,0-1 1 0 0,0 0 0 0 0,1 0-1 0 0,-1 0 1 0 0,0 0-1 0 0,0 0 1 0 0,1 0-1 0 0,-1 0 1 0 0,0 0-1 0 0,1 0 1 0 0,-1 0-1 0 0,0 0 1 0 0,0 0-1 0 0,1 0 1 0 0,-1 0-1 0 0,0 0 1 0 0,0 0-1 0 0,1 0 1 0 0,-1 0-1 0 0,0 0 1 0 0,0 0-1 0 0,1 0 1 0 0,-1 0 3 0 0,0 15 24 0 0,15 263 12 0 0,-15-273-128 0 0,5 50-90 0 0,4-23-2902 0 0,0-24-6145 0 0,-5-8-3069 0 0</inkml:trace>
  <inkml:trace contextRef="#ctx0" brushRef="#br0" timeOffset="4873.21">6887 5058 16315 0 0,'0'0'1466'0'0,"0"0"-331"0"0,0 0 0 0 0,0 0 116 0 0,0 0 44 0 0,0 0-103 0 0,0 0-248 0 0,0 0-237 0 0,0 0-169 0 0,0 0-93 0 0,0 0-84 0 0,0 0-81 0 0,0 0-76 0 0,-7 26-51 0 0,-20 79-21 0 0,1 0 382 0 0,2-76-974 0 0,23-29 80 0 0,1 0-280 0 0,0-7-8362 0 0,0 3-3050 0 0</inkml:trace>
  <inkml:trace contextRef="#ctx0" brushRef="#br0" timeOffset="8661.937">5602 4863 0 0 0,'0'0'1022'0'0,"0"0"783"0"0,0 0 154 0 0,0 0-128 0 0,0 0-184 0 0,0 0-174 0 0,0 0-96 0 0,0 0-124 0 0,0 0-122 0 0,0 0-107 0 0,3-1-88 0 0,11-1-21 0 0,-11 1 1 0 0,-3 1-12 0 0,0 0-22 0 0,-22 0 1390 0 0,-25-8-1621 0 0,-1 3-1 0 0,0 2 1 0 0,0 2-1 0 0,-17 3-650 0 0,-7-1 452 0 0,-607 43 1678 0 0,393-59-1112 0 0,55 4-393 0 0,51 26-298 0 0,145-15-231 0 0,-52-1 135 0 0,29-5-131 0 0,-53 5 181 0 0,111 1-248 0 0,0 0-14 0 0,0 0-12 0 0,0 0-13 0 0,0 0 1 0 0,0 0 8 0 0,0 0-9 0 0,0 0 1 0 0,0 0 13 0 0,0 0 12 0 0,0 0-3 0 0,0 0-2 0 0,0 0 1 0 0,0 0 19 0 0,0 0-23 0 0,0 0-14 0 0,0 0 10 0 0,0 0-20 0 0,0 0-30 0 0,0 0 18 0 0,0 0 34 0 0,0 0 30 0 0,0 0-22 0 0,0 0-4 0 0,0 0-3 0 0,0 0-23 0 0,0 0-8 0 0,0 0 9 0 0,0 0 7 0 0,13-27 458 0 0,84-261-413 0 0,-44 128-58 0 0,-50 153 19 0 0,-2 5-116 0 0,-1 24 4 0 0,11 43 136 0 0,3 1 0 0 0,3-2 0 0 0,8 19-26 0 0,109 223 33 0 0,-126-282-14 0 0,-1 1 1 0 0,-1-1-1 0 0,-1 2 1 0 0,-1-1-1 0 0,-1 0 1 0 0,-1 1-1 0 0,-2 15-19 0 0,0-40 15 0 0,0 0 3 0 0,0 1-12 0 0,0-1 6 0 0,0-1 18 0 0,0 0-7 0 0,0 0 8 0 0,0 0 9 0 0,0 0 9 0 0,0 0 12 0 0,0 0 6 0 0,0 0 6 0 0,0 0-10 0 0,0 0 5 0 0,0 0-5 0 0,0 0-8 0 0,-22-19 146 0 0,-61-62-201 0 0,49 47 0 0 0,-176-156-9 0 0,120 120-65 0 0,81 62-53 0 0,-16-10-2637 0 0,30 32-9409 0 0,-3-10-483 0 0</inkml:trace>
  <inkml:trace contextRef="#ctx0" brushRef="#br0" timeOffset="9312.949">2999 4189 12059 0 0,'0'0'1393'0'0,"0"0"42"0"0,0 0 32 0 0,0 0 36 0 0,0 0 15 0 0,0 0-77 0 0,0 0-160 0 0,0 0-206 0 0,0 0-211 0 0,0 0-231 0 0,0 0-193 0 0,0 0-142 0 0,0 0-94 0 0,-7-3-47 0 0,-23-8 45 0 0,23 45 768 0 0,12 440 1395 0 0,-23-109-1988 0 0,12-289-647 0 0,6-76 163 0 0,0 0-24 0 0,0 0-11 0 0,0 0-26 0 0,0 0-6 0 0,0 0-26 0 0,0 0-65 0 0,6-26-2076 0 0,-1 5 655 0 0,2-13-1385 0 0,-4 9-4254 0 0,-1 10-4389 0 0</inkml:trace>
  <inkml:trace contextRef="#ctx0" brushRef="#br0" timeOffset="9964.804">2651 4278 3601 0 0,'0'0'1444'0'0,"0"0"-106"0"0,0 0 15 0 0,0 0 146 0 0,0 0 240 0 0,0 0 120 0 0,0 0-48 0 0,0 0-188 0 0,0 0-290 0 0,0 0-233 0 0,0 0-181 0 0,0 0-108 0 0,0 0-54 0 0,-11-7-50 0 0,-35-17-40 0 0,38 17 5757 0 0,13 4-4891 0 0,17 3-2754 0 0,-20 0 1822 0 0,120-6 0 0 0,-1-5 0 0 0,90-22-601 0 0,-34 5 228 0 0,-31 14-43 0 0,-145 14-174 0 0,-1 0 28 0 0,0 0-11 0 0,0 0-3 0 0,0 0 3 0 0,0 0-5 0 0,0 0 9 0 0,0 0-8 0 0,0 0 8 0 0,0 0-12 0 0,0 0-4 0 0,0 0 1 0 0,0 0 3 0 0,0 0-15 0 0,0 0-22 0 0,0 0 1 0 0,0 0 5 0 0,0 0-3 0 0,0 0-6 0 0,-4-3-1297 0 0,4 2-5823 0 0,0 1-5228 0 0</inkml:trace>
  <inkml:trace contextRef="#ctx0" brushRef="#br0" timeOffset="-22533.575">142 518 3449 0 0,'0'0'2459'0'0,"0"0"-1794"0"0,0 0-293 0 0,0 0 419 0 0,0 0 456 0 0,36-22 339 0 0,117-71 94 0 0,102-50 2945 0 0,-226 126-4287 0 0,294-193 3178 0 0,-290 177-2298 0 0,-32 56 1303 0 0,-13 41-2263 0 0,-33 189 593 0 0,5 62-851 0 0,23-104 258 0 0,-49 453 150 0 0,-30-219-258 0 0,76-375-143 0 0,20-70-30 0 0,0 0 1 0 0,-1 0-1 0 0,1-1 0 0 0,0 1 0 0 0,0 0 1 0 0,0 0-1 0 0,0 0 0 0 0,-1 0 1 0 0,1 0-1 0 0,0 0 0 0 0,0 0 1 0 0,0-1-1 0 0,-1 1 0 0 0,1 0 0 0 0,0 0 1 0 0,0 0-1 0 0,0 0 0 0 0,-1 0 1 0 0,1 0-1 0 0,0 0 0 0 0,0 0 1 0 0,0 0-1 0 0,-1 0 0 0 0,1 0 1 0 0,0 0-1 0 0,0 0 0 0 0,0 0 0 0 0,-1 1 1 0 0,1-1-1 0 0,0 0 0 0 0,0 0 23 0 0,4-24-478 0 0,5-35-1340 0 0,-8 33-1531 0 0,0 5-2554 0 0,-1 6-5803 0 0</inkml:trace>
  <inkml:trace contextRef="#ctx0" brushRef="#br0" timeOffset="-22244.967">335 1255 18020 0 0,'0'0'307'0'0,"0"0"43"0"0,0 0 74 0 0,0 0 271 0 0,0 0 235 0 0,0 0 94 0 0,0 0-77 0 0,38-19-183 0 0,122-60-156 0 0,-32 26 212 0 0,121-21-680 0 0,-140 63-7624 0 0,-91 11-4188 0 0</inkml:trace>
  <inkml:trace contextRef="#ctx0" brushRef="#br0" timeOffset="-21998.919">1250 1641 13035 0 0,'0'0'773'0'0,"0"0"-161"0"0,0 0 69 0 0,0 0 348 0 0,0 0 275 0 0,0 0 67 0 0,0 0-196 0 0,0 0-307 0 0,0 0-257 0 0,0 0-156 0 0,0 0-80 0 0,0 0-59 0 0,0 0-13 0 0,2-18-1 0 0,28-143 580 0 0,-18 119-676 0 0,2 2-1 0 0,1-1 1 0 0,3 2 0 0 0,1 1 0 0 0,2 0 0 0 0,14-18-206 0 0,-31 50-81 0 0,-1 0 1 0 0,2 1 0 0 0,-1-1-1 0 0,1 1 1 0 0,-1 0 0 0 0,1 1-1 0 0,1-1 1 0 0,-1 1 0 0 0,1 0-1 0 0,-1 0 1 0 0,1 1 0 0 0,0 0-1 0 0,1 0 1 0 0,-1 0-1 0 0,0 1 1 0 0,5-2 80 0 0,3 21-5147 0 0,-12-8-2371 0 0,0-1-3858 0 0</inkml:trace>
  <inkml:trace contextRef="#ctx0" brushRef="#br0" timeOffset="-21695.268">1670 1354 7026 0 0,'0'0'1856'0'0,"0"0"-138"0"0,0 0-91 0 0,0 0-100 0 0,0 0-146 0 0,0 0-163 0 0,0 0-167 0 0,0 0-167 0 0,0 0-103 0 0,0 0-120 0 0,32-6-104 0 0,101-20-53 0 0,-131 26-479 0 0,0 0 0 0 0,0 0-1 0 0,1 0 1 0 0,-1 0 0 0 0,0 0-1 0 0,0 0 1 0 0,0-1 0 0 0,0 1 0 0 0,0-1-1 0 0,0 1 1 0 0,0-1 0 0 0,0 0-1 0 0,0 0 1 0 0,0 0 0 0 0,0 0 0 0 0,0 0-1 0 0,0 0 1 0 0,-1 0 0 0 0,1-1-1 0 0,0 1 1 0 0,-1-1 0 0 0,1 1 0 0 0,-1-1-1 0 0,0 0 1 0 0,1 1 0 0 0,-1-1-1 0 0,0-1-24 0 0,2-5 147 0 0,0 3-62 0 0,0 0 0 0 0,0 0 0 0 0,-1-1 0 0 0,0 1 0 0 0,0-1 0 0 0,-1 0 0 0 0,1 1 0 0 0,-1-1 0 0 0,0 0 0 0 0,-1 0 0 0 0,1 0 0 0 0,-1 0 0 0 0,-1 0 0 0 0,1 0-85 0 0,0 4 1 0 0,-1 0 1 0 0,1 0-1 0 0,-1 0 1 0 0,1-1-1 0 0,-1 1 1 0 0,0 0 0 0 0,0 0-1 0 0,0 0 1 0 0,0 0-1 0 0,0 1 1 0 0,-1-1-1 0 0,1 0 1 0 0,0 0 0 0 0,-1 1-1 0 0,1-1 1 0 0,-1 1-1 0 0,0-1 1 0 0,1 1-1 0 0,-1 0 1 0 0,0-1 0 0 0,0 1-1 0 0,0 0 1 0 0,0 0-1 0 0,0 1 1 0 0,0-1-1 0 0,0 0 1 0 0,0 1 0 0 0,0-1-1 0 0,-1 1 1 0 0,1-1-1 0 0,0 1 1 0 0,0 0-1 0 0,0 0 1 0 0,0 0 0 0 0,-1 0-1 0 0,1 1 1 0 0,0-1-1 0 0,-1 1-1 0 0,-8 2-25 0 0,0 2 0 0 0,1 0-1 0 0,-1 0 1 0 0,1 0 0 0 0,0 2 0 0 0,0-1-1 0 0,1 1 1 0 0,0 0 0 0 0,0 1 0 0 0,1 0-1 0 0,0 1 1 0 0,0 0 0 0 0,1 0 0 0 0,0 0-1 0 0,1 1 1 0 0,0 0 0 0 0,0 0-1 0 0,-2 7 26 0 0,3-8 11 0 0,0 1-1 0 0,1-1 0 0 0,0 1 0 0 0,1-1 0 0 0,-1 1 0 0 0,2 0 0 0 0,0 1 0 0 0,0-1 0 0 0,1 0 0 0 0,0 0 1 0 0,1 1-1 0 0,0-1 0 0 0,0 0 0 0 0,2 6-10 0 0,-1-11 1 0 0,1 0 0 0 0,-1 0 0 0 0,1 0 0 0 0,0-1 0 0 0,1 1 1 0 0,-1 0-1 0 0,1-1 0 0 0,0 0 0 0 0,0 0 0 0 0,0 0 0 0 0,1 0 0 0 0,-1 0 0 0 0,1 0 0 0 0,0-1 1 0 0,0 0-1 0 0,0 0 0 0 0,1 0 0 0 0,-1 0 0 0 0,1-1 0 0 0,-1 0 0 0 0,1 0 0 0 0,0 0 1 0 0,0 0-1 0 0,0-1 0 0 0,0 1 0 0 0,3-1-1 0 0,4 1-54 0 0,0 0-1 0 0,0 0 1 0 0,0-2 0 0 0,0 1-1 0 0,0-2 1 0 0,0 1 0 0 0,0-2 0 0 0,0 1-1 0 0,0-2 1 0 0,-1 0 0 0 0,2 0 54 0 0,60-26-2324 0 0,-27 8-7100 0 0,-34 16-801 0 0</inkml:trace>
  <inkml:trace contextRef="#ctx0" brushRef="#br0" timeOffset="-21350.959">2115 1435 3889 0 0,'0'0'2954'0'0,"0"0"-1282"0"0,0 0-70 0 0,0 0 182 0 0,0 0-38 0 0,0 0-127 0 0,0 0-193 0 0,0 0-220 0 0,0 0-164 0 0,0 0-147 0 0,33-12-148 0 0,100-40-132 0 0,-39-2 606 0 0,-87 49-1181 0 0,0 1 0 0 0,-1-1 0 0 0,0 0 0 0 0,0 0-1 0 0,0-1 1 0 0,-1 0 0 0 0,0 0 0 0 0,0 0 0 0 0,0-1 0 0 0,-1 1 0 0 0,0-1 0 0 0,0 0-1 0 0,0 0 1 0 0,-1-1 0 0 0,0 1 0 0 0,-1-1 0 0 0,0 1 0 0 0,0-1 0 0 0,0-7-40 0 0,-2 13-13 0 0,-1 0 0 0 0,1 0 0 0 0,-1 0 0 0 0,0 0 0 0 0,0 0 0 0 0,0 0 0 0 0,0 0 0 0 0,0 0 0 0 0,0 1 0 0 0,0-1 0 0 0,-1 0 0 0 0,1 1 0 0 0,0-1 1 0 0,-1 1-1 0 0,0-1 0 0 0,1 1 0 0 0,-1 0 0 0 0,0 0 0 0 0,0 0 0 0 0,1 0 0 0 0,-1 0 0 0 0,0 0 0 0 0,0 0 0 0 0,0 1 0 0 0,0-1 0 0 0,0 1 0 0 0,0-1 0 0 0,0 1 1 0 0,-1 0-1 0 0,1 0 0 0 0,-1 0 13 0 0,-69-1-721 0 0,61 5 715 0 0,-1 0 0 0 0,0 1 0 0 0,1 0 0 0 0,0 1 0 0 0,0 0 0 0 0,1 1 0 0 0,0 0 0 0 0,0 1 0 0 0,0 0 0 0 0,1 0 0 0 0,0 1 0 0 0,1 0 0 0 0,0 1 0 0 0,0 0 0 0 0,1 0 0 0 0,1 0 0 0 0,-1 1 0 0 0,2 0 0 0 0,-1 0 0 0 0,2 1 0 0 0,-1-1-1 0 0,2 1 1 0 0,-1 0 0 0 0,2 0 0 0 0,0 1 0 0 0,0-1 0 0 0,1 8 6 0 0,1-15 12 0 0,0 0-1 0 0,1 0 1 0 0,0 0-1 0 0,0 0 1 0 0,0 0-1 0 0,0-1 1 0 0,1 1-1 0 0,0 0 1 0 0,0-1-1 0 0,0 1 0 0 0,1-1 1 0 0,-1 0-1 0 0,1 1 1 0 0,0-1-1 0 0,0-1 1 0 0,1 1-1 0 0,-1 0 1 0 0,1-1-1 0 0,0 0 1 0 0,0 0-1 0 0,0 0 1 0 0,0 0-1 0 0,0 0 1 0 0,1-1-1 0 0,-1 0 1 0 0,1 0-1 0 0,-1 0 0 0 0,1-1 1 0 0,0 1-1 0 0,2-1-11 0 0,15 6-33 0 0,1-2 0 0 0,0 0 0 0 0,0-1 0 0 0,1-2 0 0 0,-1 0 0 0 0,1-2 0 0 0,18-1 33 0 0,43-8-5773 0 0,-62 5-5353 0 0</inkml:trace>
  <inkml:trace contextRef="#ctx0" brushRef="#br0" timeOffset="-19713.156">3737 213 9058 0 0,'0'0'2194'0'0,"0"0"-242"0"0,0 0-293 0 0,0 0-171 0 0,0 0-57 0 0,0 0-93 0 0,0 0-190 0 0,0 0-209 0 0,0 0-248 0 0,0 0-210 0 0,0 0-140 0 0,0 0-41 0 0,-4-5 28 0 0,1 3-280 0 0,3 2-36 0 0,0 1 0 0 0,0-1 0 0 0,0 1 0 0 0,0-1 0 0 0,0 1 0 0 0,0-1 0 0 0,0 1 1 0 0,0-1-1 0 0,-1 1 0 0 0,1-1 0 0 0,0 1 0 0 0,0-1 0 0 0,0 1 0 0 0,-1-1 0 0 0,1 0 0 0 0,0 1 1 0 0,0-1-1 0 0,-1 1 0 0 0,1-1 0 0 0,0 0 0 0 0,-1 1 0 0 0,1-1 0 0 0,-1 0 0 0 0,1 1 1 0 0,0-1-1 0 0,-1 0 0 0 0,1 0 0 0 0,-1 1 0 0 0,1-1 0 0 0,-1 0 0 0 0,1 0 0 0 0,-1 0 0 0 0,1 0 1 0 0,-1 0-1 0 0,1 0 0 0 0,0 1 0 0 0,-1-1 0 0 0,1 0 0 0 0,-1 0 0 0 0,1-1 0 0 0,-1 1 1 0 0,1 0-1 0 0,-1 0 0 0 0,1 0 0 0 0,-1 0 0 0 0,1 0 0 0 0,-1 0 0 0 0,1-1 0 0 0,-1 1 0 0 0,1 0 1 0 0,-1 0-1 0 0,1-1 0 0 0,0 1 0 0 0,-1 0 0 0 0,1-1 0 0 0,0 1 0 0 0,-1 0 0 0 0,1-1-12 0 0,9 248 1615 0 0,8 105-711 0 0,-16 7-904 0 0,-1-236 37 0 0,0-123-25 0 0,8-19 269 0 0,-2 2-286 0 0,1 0 0 0 0,0 1 0 0 0,2 0 1 0 0,0 1-1 0 0,0 0 0 0 0,2 0 0 0 0,-1 1 0 0 0,2 1 0 0 0,10-10 5 0 0,-4 5-12 0 0,2 1-1 0 0,0 0 1 0 0,1 2-1 0 0,0 0 1 0 0,1 2-1 0 0,1 0 1 0 0,0 2-1 0 0,1 0 1 0 0,0 2-1 0 0,0 0 1 0 0,1 2-1 0 0,0 0 1 0 0,1 2-1 0 0,-1 1 1 0 0,1 1-1 0 0,19 1 13 0 0,-38 3 2 0 0,-1 1 0 0 0,1 0 1 0 0,0 1-1 0 0,-1 0 0 0 0,0 0 0 0 0,1 0 0 0 0,-1 1 1 0 0,0 0-1 0 0,-1 0 0 0 0,1 0 0 0 0,-1 1 0 0 0,0-1 1 0 0,0 2-1 0 0,0-1 0 0 0,-1 0 0 0 0,0 1 0 0 0,0 0 1 0 0,0 0-1 0 0,-1 0 0 0 0,1 0 0 0 0,-2 0 0 0 0,1 1 1 0 0,-1 0-1 0 0,0-1 0 0 0,0 1 0 0 0,-1 0 0 0 0,1 0 1 0 0,-2 0-1 0 0,1 0 0 0 0,-1 0 0 0 0,0 0 0 0 0,0 0 1 0 0,-1 0-1 0 0,0 0 0 0 0,0 0 0 0 0,-1 0 0 0 0,0-1 1 0 0,0 1-1 0 0,-1 0 0 0 0,-1 3-2 0 0,-8 14 7 0 0,-1-1 0 0 0,-1 0 0 0 0,-1-1 0 0 0,-1 0 0 0 0,-1-1 0 0 0,0-1 0 0 0,-2-1 0 0 0,0-1 0 0 0,-1 0 0 0 0,-1-1 0 0 0,-1-1 0 0 0,0-2 0 0 0,-1 0 0 0 0,0-1 1 0 0,-1-1-1 0 0,-1-2 0 0 0,0 0 0 0 0,0-1 0 0 0,-1-2 0 0 0,1-1 0 0 0,-2 0 0 0 0,-7-1-7 0 0,-65-5-158 0 0,97-1 82 0 0,0 1 1 0 0,0-1 0 0 0,0 0-1 0 0,0 1 1 0 0,0-1 0 0 0,-1 0 0 0 0,2 0-1 0 0,-1-1 1 0 0,0 1 0 0 0,0 0-1 0 0,0-1 1 0 0,1 1 0 0 0,-1-1 0 0 0,0 1-1 0 0,1-1 1 0 0,-1 0 0 0 0,1 1 0 0 0,0-1-1 0 0,0 0 1 0 0,0 0 0 0 0,0 0-1 0 0,0 0 1 0 0,0 0 0 0 0,0-1 0 0 0,1 1-1 0 0,-1 0 1 0 0,1 0 0 0 0,-1 0-1 0 0,1-1 1 0 0,0 1 0 0 0,0 0 0 0 0,0 0-1 0 0,0-1 1 0 0,0 1 0 0 0,1 0-1 0 0,-1 0 1 0 0,1 0 0 0 0,-1-1 0 0 0,1 1-1 0 0,0 0 1 0 0,0-1 75 0 0,25-46-3888 0 0,-5 20-3302 0 0,-20 28 6884 0 0,14-15-11259 0 0</inkml:trace>
  <inkml:trace contextRef="#ctx0" brushRef="#br0" timeOffset="-19432.165">4713 968 17156 0 0,'0'0'829'0'0,"0"0"-138"0"0,0 0 114 0 0,0 0 172 0 0,0 0 103 0 0,0 0-51 0 0,-31 25-155 0 0,-97 83-167 0 0,59-31 262 0 0,65-73-951 0 0,1 0 0 0 0,0 0 0 0 0,0 1 0 0 0,1-1 0 0 0,0 1-1 0 0,-1-1 1 0 0,1 1 0 0 0,1 0 0 0 0,-1 0 0 0 0,1 0 0 0 0,0 0-1 0 0,0 0 1 0 0,0 0 0 0 0,1 0 0 0 0,-1 0 0 0 0,1 0 0 0 0,0 0 0 0 0,1 0-1 0 0,0 1 1 0 0,-1-1 0 0 0,2 0 0 0 0,-1 0 0 0 0,0 0 0 0 0,1-1-1 0 0,0 1 1 0 0,0 0 0 0 0,1-1 0 0 0,-1 1 0 0 0,1-1 0 0 0,0 0-1 0 0,0 0 1 0 0,0 0 0 0 0,1 0 0 0 0,-1 0 0 0 0,1-1 0 0 0,0 1-1 0 0,3 1-16 0 0,8-1 33 0 0,0 0 0 0 0,0-1 1 0 0,0-1-1 0 0,0 0 0 0 0,0-1 1 0 0,1-1-1 0 0,-1 0 1 0 0,0-1-1 0 0,1-1 0 0 0,-1 0 1 0 0,0-1-1 0 0,0-1 1 0 0,-1 0-1 0 0,1-1 0 0 0,-1-1 1 0 0,0 0-1 0 0,0-1 1 0 0,-1 0-1 0 0,12-9-34 0 0,-18 12 20 0 0,-1 0 0 0 0,1 0 0 0 0,-1-1 0 0 0,1 0 0 0 0,-1 0 0 0 0,-1 0 0 0 0,1-1 0 0 0,-1 0 0 0 0,0 0 1 0 0,0-1-1 0 0,-1 1 0 0 0,0-1 0 0 0,0 0 0 0 0,-1 0 0 0 0,1 0 0 0 0,-1-1 0 0 0,-1 1 0 0 0,0-1 0 0 0,0 0 0 0 0,0 0 0 0 0,-1 1 0 0 0,0-1 0 0 0,-1 0 0 0 0,0 0 0 0 0,0 0 0 0 0,0 0 0 0 0,-2-6-20 0 0,-3 6-102 0 0,1 1 0 0 0,-2-1 0 0 0,1 1-1 0 0,-1 1 1 0 0,0-1 0 0 0,0 1-1 0 0,-1 0 1 0 0,1 0 0 0 0,-1 1 0 0 0,-1 0-1 0 0,1 0 1 0 0,-1 1 0 0 0,0 0 0 0 0,0 0-1 0 0,0 1 1 0 0,0 0 0 0 0,-1 0-1 0 0,1 1 1 0 0,-1 0 0 0 0,0 0 0 0 0,0 1-1 0 0,1 1 1 0 0,-1-1 0 0 0,0 1-1 0 0,0 1 1 0 0,-2 0 102 0 0,-37 1-2594 0 0,16 3-5477 0 0,20-1-3697 0 0</inkml:trace>
  <inkml:trace contextRef="#ctx0" brushRef="#br0" timeOffset="-18962.289">5217 923 11819 0 0,'0'0'4859'0'0,"0"0"-3216"0"0,0 0-964 0 0,0 0 213 0 0,0 0 187 0 0,0 0 0 0 0,0 0-185 0 0,0 0-376 0 0,0 0-239 0 0,0 0-70 0 0,0 0-13 0 0,0 0-45 0 0,0 0-31 0 0,-31 32-32 0 0,-96 100-53 0 0,121-127-35 0 0,0 1 1 0 0,1 0-1 0 0,0-1 1 0 0,0 2-1 0 0,0-1 0 0 0,1 0 1 0 0,0 1-1 0 0,0 0 1 0 0,1 0-1 0 0,0 0 0 0 0,0 0 1 0 0,1 1-1 0 0,-1 2 0 0 0,-1 5-8 0 0,2-10-1 0 0,-1 0 1 0 0,1 0-1 0 0,1 1 0 0 0,-1-1 0 0 0,1 0 1 0 0,0 1-1 0 0,0-1 0 0 0,1 1 0 0 0,-1 0 0 0 0,1-1 1 0 0,0 1-1 0 0,1-1 0 0 0,-1 1 0 0 0,1 0 0 0 0,1-1 1 0 0,-1 0-1 0 0,1 1 0 0 0,-1-1 0 0 0,1 0 0 0 0,1 0 1 0 0,-1 0-1 0 0,1 0 0 0 0,0 0 0 0 0,0 0 1 0 0,1-1-1 0 0,-1 0 0 0 0,1 1 0 0 0,0-1 0 0 0,0-1 1 0 0,0 1-1 0 0,0 0 0 0 0,1-1 0 0 0,0 0 0 0 0,4 2 10 0 0,0-2 21 0 0,0 0 1 0 0,1-1 0 0 0,-1 0 0 0 0,1 0 0 0 0,-1-1 0 0 0,1-1-1 0 0,-1 1 1 0 0,1-2 0 0 0,0 1 0 0 0,-1-1 0 0 0,1-1 0 0 0,-1 1 0 0 0,0-2-1 0 0,0 1 1 0 0,1-1 0 0 0,-2-1 0 0 0,1 0 0 0 0,0 0 0 0 0,-1-1 0 0 0,0 0-1 0 0,0 0 1 0 0,2-2-23 0 0,9-8 117 0 0,0 0 1 0 0,-1-1-1 0 0,-1-1 0 0 0,-1 0 0 0 0,-1-1 0 0 0,0-1 1 0 0,-1-1-1 0 0,3-7-117 0 0,11-24 32 0 0,-2 0-1 0 0,-3-2 1 0 0,-2 0 0 0 0,-3-1-1 0 0,-1-2 1 0 0,-3 1 0 0 0,-3-2-1 0 0,-2 1 1 0 0,-2-8-32 0 0,-4 45-105 0 0,-1 0 0 0 0,0 0 0 0 0,-1 0 0 0 0,-1-1 0 0 0,-1 1-1 0 0,-1 0 1 0 0,-1 0 0 0 0,0 0 0 0 0,-1 0 0 0 0,-1 0 0 0 0,-1 1 0 0 0,-1 0 0 0 0,-1 0 0 0 0,0 1-1 0 0,-1 0 1 0 0,0 0 0 0 0,-8-8 105 0 0,11 21 10 0 0,0 0 1 0 0,0 0-1 0 0,-1 1 0 0 0,1 0 0 0 0,-1 0 1 0 0,0 1-1 0 0,0 0 0 0 0,0 0 0 0 0,0 1 1 0 0,0 0-1 0 0,0 0 0 0 0,-1 0 0 0 0,1 1 1 0 0,0 0-1 0 0,0 0 0 0 0,-1 1 0 0 0,1 0 1 0 0,0 0-1 0 0,0 1 0 0 0,0 0 0 0 0,0 0 1 0 0,0 1-1 0 0,1 0 0 0 0,-1 0 0 0 0,1 0 1 0 0,0 1-1 0 0,0 0 0 0 0,0 0 0 0 0,0 1 1 0 0,0-1-1 0 0,1 1 0 0 0,0 1 0 0 0,0-1 1 0 0,1 1-1 0 0,-1 0-10 0 0,-9 9 92 0 0,1 1-1 0 0,1 0 1 0 0,1 1 0 0 0,0 0 0 0 0,1 1-1 0 0,1 0 1 0 0,0 1 0 0 0,2 0 0 0 0,0 0-1 0 0,1 0 1 0 0,1 1 0 0 0,1 0 0 0 0,1 0-1 0 0,0 0 1 0 0,2 1 0 0 0,0-1 0 0 0,1 0-1 0 0,1 1 1 0 0,1-1 0 0 0,1 0-1 0 0,1 0 1 0 0,1 0 0 0 0,0-1 0 0 0,3 4-92 0 0,12 22 92 0 0,2-1 1 0 0,2-1-1 0 0,2-1 0 0 0,2-1 1 0 0,2-2-1 0 0,1-1 1 0 0,2-1-1 0 0,1-2 0 0 0,2-1 1 0 0,8 4-93 0 0,69 34-617 0 0,-60-52-6338 0 0,-42-17-5301 0 0</inkml:trace>
  <inkml:trace contextRef="#ctx0" brushRef="#br0" timeOffset="-18060.099">5786 1038 1176 0 0,'0'0'2390'0'0,"0"0"-668"0"0,0 0-54 0 0,0 0 307 0 0,0 0 303 0 0,0 0 81 0 0,0 0-176 0 0,0 0-308 0 0,0 0-369 0 0,0 0-332 0 0,0 0-267 0 0,0 0-226 0 0,0 0-148 0 0,-5-7-98 0 0,-19-18-55 0 0,22 25-348 0 0,0 1 0 0 0,1-1-1 0 0,-1 1 1 0 0,1 0-1 0 0,-1-1 1 0 0,1 1 0 0 0,-1 0-1 0 0,1 0 1 0 0,0 0-1 0 0,-1 0 1 0 0,1 0 0 0 0,0 0-1 0 0,0 1 1 0 0,0-1 0 0 0,0 0-1 0 0,0 1 1 0 0,0-1-1 0 0,0 1 1 0 0,0-1 0 0 0,0 1-1 0 0,1-1 1 0 0,-1 1-1 0 0,1 0 1 0 0,-1-1 0 0 0,1 1-1 0 0,-1-1 1 0 0,1 2-32 0 0,-2 2 111 0 0,-6 9-54 0 0,1-1 1 0 0,1 1 0 0 0,1 1 0 0 0,0-1 0 0 0,0 1 0 0 0,2-1 0 0 0,0 1 0 0 0,0 0 0 0 0,2 0 0 0 0,0 1 0 0 0,0-1 0 0 0,1 0-1 0 0,1 0 1 0 0,1 3-58 0 0,1-13 15 0 0,1 0 0 0 0,-1 0 0 0 0,1 0 0 0 0,0-1-1 0 0,0 1 1 0 0,1-1 0 0 0,-1 0 0 0 0,1 0 0 0 0,0-1 0 0 0,0 0-1 0 0,0 1 1 0 0,0-2 0 0 0,1 1 0 0 0,-1-1 0 0 0,1 1 0 0 0,0-1-1 0 0,0-1 1 0 0,-1 1 0 0 0,1-1 0 0 0,0 0 0 0 0,0-1 0 0 0,0 1-1 0 0,0-1 1 0 0,0 0 0 0 0,0-1 0 0 0,0 0 0 0 0,0 1 0 0 0,0-2-1 0 0,0 1 1 0 0,0-1 0 0 0,0 0 0 0 0,-1 0 0 0 0,1-1-1 0 0,1 0-14 0 0,19-7 78 0 0,-1-1 0 0 0,0-2 0 0 0,-1 0 0 0 0,-1-1-1 0 0,0-1 1 0 0,-1-2 0 0 0,0 0 0 0 0,-2-1-1 0 0,0-1 1 0 0,-1-1 0 0 0,0-1 0 0 0,-2 0-1 0 0,-1-2 1 0 0,-1 1 0 0 0,0-2 0 0 0,4-13-78 0 0,-9-4 486 0 0,-10 41-423 0 0,0 0-15 0 0,0 0-16 0 0,0 9-2 0 0,41 174 71 0 0,76 280-108 0 0,-107-398 0 0 0,-3 0-1 0 0,-2 0 0 0 0,-3 0 1 0 0,-6 51 7 0 0,4-104-1 0 0,0-1 0 0 0,-1 0 0 0 0,-1 0 0 0 0,0 0 0 0 0,0 0 0 0 0,-1 0 1 0 0,-1-1-1 0 0,0 1 0 0 0,0-1 0 0 0,-1 0 0 0 0,0 0 0 0 0,-1 0 0 0 0,0-1 0 0 0,0 0 1 0 0,-1 0-1 0 0,0-1 0 0 0,-1 1 0 0 0,0-1 0 0 0,0-1 0 0 0,0 0 0 0 0,-1 0 1 0 0,-1-1-1 0 0,1 0 0 0 0,-1 0 0 0 0,0-1 0 0 0,0 0 0 0 0,0-1 0 0 0,-1 0 1 0 0,1-1-1 0 0,-1 0 0 0 0,-8 1 1 0 0,19-4-1 0 0,-120 2-52 0 0,115-3 52 0 0,1 0 0 0 0,-1 0 1 0 0,0 0-1 0 0,1-1 0 0 0,-1 0 1 0 0,1 0-1 0 0,0 0 0 0 0,0-1 0 0 0,0 1 1 0 0,0-1-1 0 0,0 0 0 0 0,0 0 0 0 0,1 0 1 0 0,-1-1-1 0 0,1 1 0 0 0,0-1 1 0 0,0 0-1 0 0,0 0 0 0 0,1 0 0 0 0,-1 0 1 0 0,1 0-1 0 0,0-1 0 0 0,-1-2 1 0 0,0-3-10 0 0,0 0-1 0 0,1 0 1 0 0,0 0 0 0 0,1 0-1 0 0,0 0 1 0 0,0 0-1 0 0,1 0 1 0 0,0 0 0 0 0,1 0-1 0 0,0-1 1 0 0,1 1 0 0 0,0 0-1 0 0,0 1 1 0 0,1-1-1 0 0,0 0 1 0 0,1 1 0 0 0,0 0-1 0 0,1 0 1 0 0,2-3 10 0 0,11-19-115 0 0,2 2 1 0 0,1 0 0 0 0,1 1-1 0 0,23-21 115 0 0,61-50-1277 0 0,-69 70-1504 0 0,1 0-3480 0 0,-15 13-5899 0 0</inkml:trace>
  <inkml:trace contextRef="#ctx0" brushRef="#br0" timeOffset="-17082.166">7798 1041 7554 0 0,'0'0'1743'0'0,"0"0"-284"0"0,0 0-152 0 0,0 0 1 0 0,0 0 19 0 0,0 0-98 0 0,0 0-188 0 0,0 0-173 0 0,-32 5-145 0 0,-100 18-122 0 0,127-23-550 0 0,1 1 0 0 0,-1 0-1 0 0,1 0 1 0 0,-1 0 0 0 0,0 0 0 0 0,1 1-1 0 0,0-1 1 0 0,-1 1 0 0 0,1 1 0 0 0,0-1-1 0 0,0 0 1 0 0,0 1 0 0 0,0 0 0 0 0,1 0 0 0 0,-1 0-1 0 0,-2 4-50 0 0,-4 3 156 0 0,-5 2-63 0 0,2 0 0 0 0,-1 0 0 0 0,2 1 0 0 0,-1 1 0 0 0,2 0 0 0 0,0 1 0 0 0,1 0 0 0 0,0 1 0 0 0,1 0 0 0 0,1 0 0 0 0,0 1-1 0 0,2 0 1 0 0,0 0 0 0 0,0 1 0 0 0,2-1 0 0 0,0 1 0 0 0,1 0 0 0 0,1 1 0 0 0,0 9-93 0 0,3-23 27 0 0,0-1 1 0 0,0 1-1 0 0,1 0 1 0 0,-1-1-1 0 0,1 0 1 0 0,0 1-1 0 0,0-1 0 0 0,1 0 1 0 0,-1 0-1 0 0,1 0 1 0 0,0 0-1 0 0,0 0 1 0 0,0-1-1 0 0,1 1 0 0 0,-1-1 1 0 0,1 0-1 0 0,0 0 1 0 0,0 0-1 0 0,0 0 1 0 0,0-1-1 0 0,0 0 0 0 0,0 0 1 0 0,1 0-1 0 0,-1 0 1 0 0,1-1-1 0 0,-1 1 1 0 0,6 0-28 0 0,1 0 107 0 0,0 0 0 0 0,1-1 0 0 0,-1 0 1 0 0,1-1-1 0 0,-1 0 0 0 0,1 0 0 0 0,-1-1 1 0 0,1-1-1 0 0,-1 0 0 0 0,0-1 0 0 0,6-2-107 0 0,22-12 224 0 0,-1-2-1 0 0,0-2 1 0 0,-2-2-1 0 0,-1-1 0 0 0,0-1 1 0 0,-2-3-1 0 0,-1 0 0 0 0,-1-2 1 0 0,-2-1-1 0 0,13-19-223 0 0,-15 21 60 0 0,-2 0 0 0 0,-1-2-1 0 0,-1-1 1 0 0,-1-1 0 0 0,-2 0 0 0 0,-2-2-1 0 0,-1 0 1 0 0,-2-1 0 0 0,-1-1 0 0 0,-2 0-1 0 0,-1-1 1 0 0,-2 0 0 0 0,-2 0-1 0 0,2-38-59 0 0,-7 57-3 0 0,-1-1-1 0 0,0 0 0 0 0,-2 0 0 0 0,-1 0 0 0 0,0 0 0 0 0,-1 0 0 0 0,-1 1 1 0 0,-1-1-1 0 0,-1 1 0 0 0,-1 0 0 0 0,0 1 0 0 0,-1 0 0 0 0,-1 0 0 0 0,-1 1 1 0 0,0 0-1 0 0,-2 0 0 0 0,0 1 0 0 0,-8-8 4 0 0,14 19-11 0 0,1 0 0 0 0,-2 0 0 0 0,1 0 0 0 0,0 1 0 0 0,-1 0 0 0 0,0 1 0 0 0,0-1 0 0 0,0 1 0 0 0,0 1 0 0 0,0-1 0 0 0,-1 1 0 0 0,1 0 0 0 0,-1 1 0 0 0,0 0 0 0 0,1 0 0 0 0,-1 1 0 0 0,0 0 0 0 0,1 0 0 0 0,-1 1 0 0 0,0 0 0 0 0,1 0 0 0 0,-1 0 0 0 0,1 1 0 0 0,-1 1 0 0 0,1-1 0 0 0,0 1 0 0 0,0 0 0 0 0,0 1 0 0 0,0 0 0 0 0,1 0 0 0 0,-1 0 0 0 0,1 1 0 0 0,0 0 0 0 0,1 0 0 0 0,-1 0 0 0 0,1 1 0 0 0,0 0 0 0 0,0 0 0 0 0,1 0 0 0 0,-1 0 0 0 0,0 4 11 0 0,-6 15 22 0 0,1 0-1 0 0,1 0 1 0 0,1 1 0 0 0,1 1-1 0 0,2-1 1 0 0,0 1-1 0 0,2 0 1 0 0,1 0-1 0 0,1 0 1 0 0,2 0-1 0 0,0 0 1 0 0,4 17-22 0 0,3-1 112 0 0,1 0 0 0 0,2-1 0 0 0,2 0 1 0 0,2-1-1 0 0,1 0 0 0 0,3-1 0 0 0,1-1 0 0 0,1-1 0 0 0,3-1 1 0 0,25 31-113 0 0,164 179 1591 0 0,-176-219-2808 0 0,-6-23-7717 0 0,-23-5-2241 0 0</inkml:trace>
  <inkml:trace contextRef="#ctx0" brushRef="#br0" timeOffset="-16832.409">8656 1229 10002 0 0,'0'0'2633'0'0,"0"0"-2073"0"0,0 0-352 0 0,0 0-80 0 0,0 0-56 0 0,-70 199-88 0 0,70-181-160 0 0,6-3-280 0 0,1 0-520 0 0,4-4-1521 0 0,-5-8-6985 0 0</inkml:trace>
  <inkml:trace contextRef="#ctx0" brushRef="#br0" timeOffset="-16582.549">8584 688 17556 0 0,'0'0'344'0'0,"0"0"-400"0"0,0 0-144 0 0,0 0-40 0 0,0 0 24 0 0,0 0 48 0 0,0 0-56 0 0,0 0-152 0 0,0 0-345 0 0,0 0-695 0 0,0 0-2241 0 0,0 0-6969 0 0</inkml:trace>
  <inkml:trace contextRef="#ctx0" brushRef="#br0" timeOffset="-15742.009">9317 997 12323 0 0,'0'0'2852'0'0,"0"0"-1277"0"0,0 0-476 0 0,0 0 3 0 0,0 0-21 0 0,0 0-70 0 0,0 0-105 0 0,0 0-126 0 0,-31-1-81 0 0,-97 1-73 0 0,50 16 167 0 0,65-9-620 0 0,-2 0-127 0 0,1 1-1 0 0,-1 0 1 0 0,2 1-1 0 0,-1 0 1 0 0,1 1-1 0 0,1 1 1 0 0,0 0-1 0 0,0 1 1 0 0,1 0-1 0 0,1 1 1 0 0,0 0-1 0 0,0 0 1 0 0,2 1-1 0 0,-1 0 1 0 0,2 1-1 0 0,0 0 1 0 0,1 0-1 0 0,0 1 1 0 0,1-1-1 0 0,1 1 1 0 0,1 0-1 0 0,0 0 1 0 0,1 1-1 0 0,1-1 1 0 0,0 1-46 0 0,1-11 1 0 0,0-1-1 0 0,0 0 1 0 0,1 0 0 0 0,0 1 0 0 0,0-1 0 0 0,0 0 0 0 0,1 0 0 0 0,0 0 0 0 0,0 0 0 0 0,0 0 0 0 0,0 0 0 0 0,1-1 0 0 0,0 1 0 0 0,0-1-1 0 0,0 1 1 0 0,0-1 0 0 0,1 0 0 0 0,0-1 0 0 0,0 1 0 0 0,0 0 0 0 0,0-1 0 0 0,0 0 0 0 0,1 0 0 0 0,-1-1 0 0 0,1 1 0 0 0,0-1 0 0 0,0 0 0 0 0,0 0-1 0 0,0 0 1 0 0,0-1 0 0 0,0 1 0 0 0,0-2 0 0 0,1 1 0 0 0,-1 0 0 0 0,0-1 0 0 0,2 0-1 0 0,8 0 26 0 0,86-15 237 0 0,-79 4-207 0 0,-1-1-1 0 0,0-1 1 0 0,0 0-1 0 0,-2-2 1 0 0,0-1-1 0 0,0 0 1 0 0,-1-1-1 0 0,6-10-55 0 0,158-211 166 0 0,-133 189-68 0 0,-59 97 344 0 0,-1-8 230 0 0,11-39-612 0 0,0-1-16 0 0,0 0-3 0 0,0 0 6 0 0,0 0 2 0 0,0 0 13 0 0,0 0 22 0 0,0 0-16 0 0,0 0-10 0 0,0 0 0 0 0,0 0-17 0 0,0 0 14 0 0,0 0 12 0 0,0 0-11 0 0,0 0-14 0 0,0 0 1 0 0,0 0 6 0 0,0 0-9 0 0,0 0 11 0 0,0 0-7 0 0,0 0-20 0 0,0 0 5 0 0,0 0 2 0 0,0 0-6 0 0,0 0-1 0 0,0 0-1 0 0,0 0-11 0 0,0 0-16 0 0,0 0 16 0 0,0 0-11 0 0,-18 58 41 0 0,1 61-46 0 0,17-116 4 0 0,0 1 0 0 0,0 0 0 0 0,0-1 0 0 0,0 1 1 0 0,1-1-1 0 0,-1 1 0 0 0,1-1 0 0 0,0 1 0 0 0,0-1 0 0 0,0 1 1 0 0,1-1-1 0 0,-1 0 0 0 0,1 1 0 0 0,0-1 0 0 0,-1 0 0 0 0,2 0 1 0 0,-1 0-1 0 0,0-1 0 0 0,0 1 0 0 0,1-1 0 0 0,0 1 1 0 0,-1-1-1 0 0,1 0 0 0 0,0 0 0 0 0,0 0 0 0 0,0 0 0 0 0,1 0 1 0 0,-1-1-1 0 0,0 1 0 0 0,1-1 0 0 0,-1 0 0 0 0,0 0 0 0 0,1 0 1 0 0,-1-1-1 0 0,1 1 0 0 0,0-1 0 0 0,-1 0 0 0 0,2 0 0 0 0,64-6-260 0 0,-43 7-786 0 0,-17 3-2335 0 0,1 0-6213 0 0,-5-3-2874 0 0</inkml:trace>
  <inkml:trace contextRef="#ctx0" brushRef="#br0" timeOffset="-14612.945">10352 1067 2657 0 0,'0'0'2848'0'0,"0"0"-1074"0"0,0 0-299 0 0,0 0 172 0 0,0 0 167 0 0,0 0 1 0 0,0 0-226 0 0,0 0-275 0 0,0 0-223 0 0,0 0-136 0 0,0 0-100 0 0,0 0-69 0 0,0 0-53 0 0,-19-14-64 0 0,-58-43-50 0 0,23 39 250 0 0,43 19-682 0 0,-6-2-1 0 0,0 2 0 0 0,1 0 0 0 0,-1 1 0 0 0,1 1 0 0 0,0 0 0 0 0,0 1 0 0 0,0 1 0 0 0,0 1 0 0 0,1 0 0 0 0,-1 1 0 0 0,2 0 1 0 0,-1 1-187 0 0,3-2 55 0 0,0 0 1 0 0,1 1-1 0 0,0 0 1 0 0,0 1-1 0 0,0 0 1 0 0,1 1 0 0 0,1 0-1 0 0,-1 0 1 0 0,1 1-1 0 0,1 0 1 0 0,0 1-1 0 0,1 0 1 0 0,0 0-1 0 0,0 0 1 0 0,1 1 0 0 0,1 0-1 0 0,0 1 1 0 0,-3 11-56 0 0,6-20 7 0 0,1 0 0 0 0,0 0 1 0 0,1 0-1 0 0,-1 0 1 0 0,1 1-1 0 0,0-1 0 0 0,0 0 1 0 0,0 0-1 0 0,1 0 0 0 0,-1 1 1 0 0,1-1-1 0 0,0 0 0 0 0,0 0 1 0 0,1 0-1 0 0,-1 0 1 0 0,1 0-1 0 0,0 0 0 0 0,0-1 1 0 0,0 1-1 0 0,0-1 0 0 0,1 1 1 0 0,0-1-1 0 0,0 1-7 0 0,6 1 38 0 0,0 0 0 0 0,1-1 0 0 0,0 0-1 0 0,0 0 1 0 0,0-1 0 0 0,0 0 0 0 0,1-1 0 0 0,-1 0-1 0 0,1-1 1 0 0,0 0 0 0 0,-1 0 0 0 0,1-1 0 0 0,-1-1-1 0 0,1 0 1 0 0,0 0 0 0 0,-1-1 0 0 0,1 0 0 0 0,-1-1-1 0 0,0 0 1 0 0,0-1 0 0 0,0 0 0 0 0,-1-1 0 0 0,1 0-1 0 0,-1 0 1 0 0,0-1 0 0 0,5-4-38 0 0,203-150 543 0 0,-133 92-326 0 0,-48 32-45 0 0,-35 36-168 0 0,0 0 1 0 0,0 0-1 0 0,0 0 0 0 0,0 0 0 0 0,0 0 0 0 0,0 1 0 0 0,0-1 0 0 0,0 0 1 0 0,0 1-1 0 0,0-1 0 0 0,0 1 0 0 0,0-1 0 0 0,0 1 0 0 0,0-1 1 0 0,0 1-1 0 0,-1 0 0 0 0,1 0 0 0 0,0-1 0 0 0,0 1 0 0 0,-1 0 0 0 0,1 0 1 0 0,0 0-1 0 0,-1-1 0 0 0,1 1 0 0 0,-1 0 0 0 0,1 0 0 0 0,-1 0 1 0 0,0 0-1 0 0,1 0 0 0 0,-1 0 0 0 0,0 0 0 0 0,0 0 0 0 0,0 0 0 0 0,0 0 1 0 0,1 0-1 0 0,-1 0 0 0 0,-1 1 0 0 0,1-1 0 0 0,0 0 0 0 0,0 0 1 0 0,0 0-6 0 0,1 6 31 0 0,22 194 327 0 0,-21-142-322 0 0,12 441 61 0 0,-18-435-62 0 0,-3 1 0 0 0,-3-1-1 0 0,-3-1 1 0 0,-6 14-34 0 0,13-53-3 0 0,-1-1-1 0 0,-2 1 1 0 0,0-1-1 0 0,-2-1 1 0 0,0 0 0 0 0,-1-1-1 0 0,-2 0 1 0 0,0-1-1 0 0,-1 0 1 0 0,-1-1 0 0 0,-5 3 3 0 0,20-21 1 0 0,0-1-1 0 0,0 1 1 0 0,0-1 0 0 0,0 0 0 0 0,0 1 0 0 0,-1-1-1 0 0,1 0 1 0 0,0 0 0 0 0,-1 1 0 0 0,1-1 0 0 0,-1 0 0 0 0,1-1-1 0 0,-1 1 1 0 0,0 0 0 0 0,1 0 0 0 0,-1-1 0 0 0,0 1-1 0 0,0-1 1 0 0,1 1 0 0 0,-1-1 0 0 0,0 0 0 0 0,0 0 0 0 0,1 1-1 0 0,-1-1 1 0 0,0 0 0 0 0,0-1 0 0 0,0 1 0 0 0,1 0-1 0 0,-1-1 1 0 0,0 1 0 0 0,0-1 0 0 0,1 1 0 0 0,-1-1 0 0 0,0 0-1 0 0,1 1 1 0 0,-1-1 0 0 0,1 0 0 0 0,-1 0 0 0 0,0-1-1 0 0,-1-13-8 0 0,0 0 1 0 0,2 1-1 0 0,0-1 0 0 0,0 0 1 0 0,2 0-1 0 0,-1 0 1 0 0,2 1-1 0 0,0-1 0 0 0,1 0 1 0 0,0 1-1 0 0,2 0 1 0 0,-1 0-1 0 0,2 0 1 0 0,-1 0-1 0 0,2 1 0 0 0,3-6 8 0 0,-3 3 2 0 0,136-307-216 0 0,56-71 214 0 0,-174 349-17 0 0,16-28-50 0 0,-2 0 1 0 0,-4-3 0 0 0,-3-1-1 0 0,-4-1 1 0 0,0-11 66 0 0,-15-51-173 0 0,-14 138 170 0 0,1 0 1 0 0,0 0-1 0 0,-1 0 1 0 0,1 0-1 0 0,-1 0 1 0 0,0 0 0 0 0,0 0-1 0 0,0 0 1 0 0,0 0-1 0 0,0 0 1 0 0,0 1 0 0 0,0-1-1 0 0,-1 0 1 0 0,1 1-1 0 0,-1-1 1 0 0,1 1-1 0 0,-1-1 1 0 0,1 1 0 0 0,-1 0-1 0 0,0 0 1 0 0,0-1-1 0 0,0 1 1 0 0,1 0-1 0 0,-1 1 1 0 0,0-1 0 0 0,0 0-1 0 0,0 1 1 0 0,0-1-1 0 0,-1 1 1 0 0,1-1 0 0 0,0 1-1 0 0,0 0 1 0 0,0 0-1 0 0,0 0 1 0 0,0 0-1 0 0,0 0 1 0 0,-2 1 2 0 0,-76 27-152 0 0,67-19 149 0 0,0 0 0 0 0,0 0-1 0 0,1 1 1 0 0,1 1 0 0 0,0 0 0 0 0,0 1 0 0 0,1 0-1 0 0,1 0 1 0 0,0 1 0 0 0,1 0 0 0 0,0 0-1 0 0,-5 13 4 0 0,12-22-1 0 0,1-1 0 0 0,-1 1 0 0 0,1-1 0 0 0,0 1 0 0 0,0-1 0 0 0,0 1 0 0 0,1-1 0 0 0,-1 1 0 0 0,1-1 0 0 0,0 1 0 0 0,0-1 0 0 0,0 1 0 0 0,0-1 0 0 0,0 0 0 0 0,1 1 0 0 0,-1-1 0 0 0,1 0 0 0 0,0 0 0 0 0,0 0 0 0 0,1-1 0 0 0,-1 1 0 0 0,0 0 0 0 0,1-1 0 0 0,-1 1 0 0 0,1-1 0 0 0,0 0 0 0 0,0 0 0 0 0,0 0 0 0 0,0 0 0 0 0,0-1 0 0 0,1 1 0 0 0,-1-1 0 0 0,0 0 0 0 0,1 0 0 0 0,-1 0 0 0 0,1 0 0 0 0,-1 0 0 0 0,1-1 0 0 0,-1 0 0 0 0,1 0 0 0 0,-1 0 0 0 0,3 0 1 0 0,155 4 90 0 0,194-33-64 0 0,-353 30-19 0 0,0 0 1 0 0,0 1-1 0 0,0-1 1 0 0,0 1 0 0 0,0 0-1 0 0,0 0 1 0 0,0-1-1 0 0,-1 1 1 0 0,1 0-1 0 0,-1 0 1 0 0,1 1-1 0 0,-1-1 1 0 0,0 0 0 0 0,0 0-1 0 0,0 1 1 0 0,0-1-1 0 0,0 0 1 0 0,0 1-1 0 0,-1-1 1 0 0,1 1-1 0 0,-1-1 1 0 0,0 1 0 0 0,0-1-1 0 0,0 1 1 0 0,0-1-1 0 0,0 1 1 0 0,0 0-1 0 0,-1-1 1 0 0,1 1-1 0 0,-1-1 1 0 0,1 0-1 0 0,-1 1 1 0 0,-1 1-8 0 0,1 5 36 0 0,-79 226 58 0 0,80-234-153 0 0,0 0 1 0 0,1 0 0 0 0,-1 1 0 0 0,0-1 0 0 0,1 0 0 0 0,-1 0-1 0 0,1 0 1 0 0,-1 0 0 0 0,1 0 0 0 0,-1 0 0 0 0,1 0 0 0 0,0 0 0 0 0,0 0-1 0 0,0 0 1 0 0,-1 0 0 0 0,1 0 0 0 0,0 0 0 0 0,0 0 0 0 0,0-1-1 0 0,0 1 1 0 0,1 0 0 0 0,-1-1 0 0 0,0 1 0 0 0,0-1 0 0 0,0 1-1 0 0,0-1 1 0 0,1 1 0 0 0,-1-1 0 0 0,0 0 0 0 0,0 0 0 0 0,0 0-1 0 0,1 0 1 0 0,-1 0 0 0 0,0 0 0 0 0,0 0 0 0 0,1 0 0 0 0,-1 0 0 0 0,0 0-1 0 0,1-1 59 0 0,54-8-4473 0 0,-38 2 2075 0 0,1 0-4015 0 0,-4 3-5022 0 0</inkml:trace>
  <inkml:trace contextRef="#ctx0" brushRef="#br0" timeOffset="-14291.135">11686 1067 7674 0 0,'0'0'3408'0'0,"0"0"-502"0"0,0 0-506 0 0,0 0-353 0 0,0 0-271 0 0,0 0-293 0 0,0 0-316 0 0,0 0-290 0 0,0 0-246 0 0,0 0-169 0 0,0 0-92 0 0,0 0-35 0 0,0 0-28 0 0,-26 10-27 0 0,-87 34-53 0 0,37 9 53 0 0,62-39-218 0 0,3-4-21 0 0,0-2-20 0 0,1 0 0 0 0,-1 1 0 0 0,1 0 0 0 0,1 0 0 0 0,0 1 0 0 0,0 0 0 0 0,1 1 0 0 0,0 0 0 0 0,1 0 0 0 0,0 1 0 0 0,0 0 0 0 0,2 0 0 0 0,-1 0 0 0 0,2 1 0 0 0,0-1 0 0 0,0 1 0 0 0,1 0 0 0 0,1 1 0 0 0,0-1-1 0 0,0 13-20 0 0,4-23 7 0 0,0 1 0 0 0,0 0 0 0 0,0-1 0 0 0,0 0 0 0 0,1 1 0 0 0,0-1 0 0 0,-1 0 0 0 0,1 0 0 0 0,0-1 0 0 0,1 1 0 0 0,-1 0 0 0 0,0-1 0 0 0,1 0-1 0 0,-1 0 1 0 0,1 0 0 0 0,0 0 0 0 0,0-1 0 0 0,0 1 0 0 0,0-1 0 0 0,0 0 0 0 0,0 0 0 0 0,0-1 0 0 0,0 1 0 0 0,0-1 0 0 0,0 0 0 0 0,0 0 0 0 0,0 0-1 0 0,0 0 1 0 0,0-1 0 0 0,1 0 0 0 0,1 0-7 0 0,1 1 26 0 0,7-3 23 0 0,0 0 1 0 0,1-1 0 0 0,-2 0 0 0 0,1-1 0 0 0,0-1 0 0 0,-1 0 0 0 0,0-1-1 0 0,0 0 1 0 0,-1-1 0 0 0,0-1 0 0 0,-1 0 0 0 0,1 0 0 0 0,1-4-50 0 0,150-173 410 0 0,-107 155-424 0 0,-41 62 8 0 0,24 59 65 0 0,-21-43-1322 0 0,3-2-3585 0 0,-16-34-1508 0 0,-1-3-5874 0 0</inkml:trace>
  <inkml:trace contextRef="#ctx0" brushRef="#br0" timeOffset="-13827.804">12080 1490 18268 0 0,'0'0'1165'0'0,"0"0"-248"0"0,0 0 16 0 0,0 0 82 0 0,0 0 15 0 0,0 0-111 0 0,0 0-175 0 0,0 0-166 0 0,0 0-95 0 0,26-34-97 0 0,82-107-96 0 0,-44 62 53 0 0,33-16-113 0 0,-97 95-233 0 0,0 1 1 0 0,-1-1 0 0 0,1 0 0 0 0,0 1 0 0 0,0-1 0 0 0,0 0 0 0 0,-1 0 0 0 0,1 1 0 0 0,0-1 0 0 0,0 0 0 0 0,0 1 0 0 0,0-1 0 0 0,0 1 0 0 0,0-1 0 0 0,0 0 0 0 0,0 1 0 0 0,0-1 0 0 0,0 0 0 0 0,0 1 0 0 0,0-1 0 0 0,0 0 0 0 0,0 1 0 0 0,0-1 0 0 0,0 0 0 0 0,0 1 0 0 0,0-1 0 0 0,0 0 0 0 0,0 1 0 0 0,0-1 0 0 0,1 0 0 0 0,-1 1 0 0 0,0-1-1 0 0,0 0 1 0 0,0 1 0 0 0,1-1 0 0 0,-1 0 0 0 0,0 0 0 0 0,1 0 0 0 0,-1 1 0 0 0,0-1 0 0 0,0 0 0 0 0,1 0 0 0 0,-1 0 0 0 0,0 1 0 0 0,1-1 0 0 0,-1 0 0 0 0,0 0 0 0 0,1 0 0 0 0,-1 0 0 0 0,0 0 0 0 0,1 0 0 0 0,-1 0 0 0 0,0 0 0 0 0,1 0 0 0 0,-1 0 0 0 0,1 0 0 0 0,-1 0 0 0 0,0 0 0 0 0,1 0 0 0 0,-1 0 0 0 0,0 0 0 0 0,1 0 0 0 0,-1 0 0 0 0,0 0-1 0 0,1-1 1 0 0,-1 1 0 0 0,0 0 0 0 0,1 0 2 0 0,-7 31 34 0 0,-8 6-29 0 0,9-24 5 0 0,0 0 0 0 0,0 1 0 0 0,1-1 0 0 0,1 1 0 0 0,0 0 0 0 0,1 0 0 0 0,0 0 0 0 0,1 0 0 0 0,1 12-10 0 0,2-24 8 0 0,0-1 1 0 0,0 0-1 0 0,0 0 0 0 0,0 0 0 0 0,0 0 0 0 0,0 0 0 0 0,0-1 1 0 0,0 1-1 0 0,0-1 0 0 0,0 1 0 0 0,0-1 0 0 0,1 0 1 0 0,-1 0-1 0 0,0 0 0 0 0,0 0 0 0 0,0 0 0 0 0,0 0 0 0 0,1 0 1 0 0,-1-1-1 0 0,0 1 0 0 0,0-1 0 0 0,1 0-8 0 0,110-85 507 0 0,-58 33-306 0 0,-39 35-164 0 0,1 1 0 0 0,1 0 0 0 0,0 1 0 0 0,2 2 1 0 0,-1 0-1 0 0,2 0 0 0 0,0 2 0 0 0,0 1 0 0 0,14-5-37 0 0,-33 15 6 0 0,-1 1 1 0 0,0-1-1 0 0,1 1 1 0 0,-1 0 0 0 0,1 0-1 0 0,-1 0 1 0 0,1 0-1 0 0,-1 0 1 0 0,1 0-1 0 0,-1 0 1 0 0,1 0 0 0 0,-1 0-1 0 0,1 1 1 0 0,-1-1-1 0 0,1 1 1 0 0,-1-1-1 0 0,0 1 1 0 0,1-1 0 0 0,-1 1-1 0 0,0 0 1 0 0,1 0-1 0 0,-1 0 1 0 0,0-1-1 0 0,0 1 1 0 0,0 0 0 0 0,0 1-1 0 0,0-1 1 0 0,0 0-1 0 0,0 0 1 0 0,0 0-1 0 0,0 1 1 0 0,-1-1 0 0 0,1 0-1 0 0,0 1 1 0 0,-1-1-1 0 0,1 0 1 0 0,-1 1-1 0 0,1-1 1 0 0,-1 1 0 0 0,0-1-1 0 0,0 1 1 0 0,0-1-1 0 0,0 1 1 0 0,0-1-1 0 0,0 1 1 0 0,0-1 0 0 0,0 1-1 0 0,0-1 1 0 0,-1 1-1 0 0,1-1 1 0 0,-1 0-1 0 0,1 1 1 0 0,-1-1 0 0 0,1 1-1 0 0,-1-1 1 0 0,0 0-7 0 0,1 8 33 0 0,0-8-28 0 0,12 116 267 0 0,-11-113-289 0 0,0-1 1 0 0,0 1 0 0 0,1-1 0 0 0,-1 0 0 0 0,1 1-1 0 0,0-1 1 0 0,0 0 0 0 0,0 0 0 0 0,0 0 0 0 0,0 0-1 0 0,1-1 1 0 0,-1 1 0 0 0,1 0 0 0 0,-1-1 0 0 0,1 0-1 0 0,0 0 1 0 0,0 0 0 0 0,1 0 0 0 0,-1 0 0 0 0,0 0 0 0 0,0-1-1 0 0,1 0 1 0 0,-1 0 0 0 0,1 0 0 0 0,-1 0 0 0 0,1 0-1 0 0,0-1 1 0 0,-1 1 0 0 0,1-1 0 0 0,2 0 16 0 0,73-11-3062 0 0,-55 2-1412 0 0,0-4-4612 0 0,-12 6-2989 0 0</inkml:trace>
  <inkml:trace contextRef="#ctx0" brushRef="#br0" timeOffset="-13530.054">13483 916 11682 0 0,'0'0'3093'0'0,"0"0"-727"0"0,0 0-462 0 0,0 0-150 0 0,0 0-123 0 0,0 0-164 0 0,0 0-288 0 0,0 0-324 0 0,0 0-268 0 0,0 0-215 0 0,0 0-98 0 0,0 0-59 0 0,0 0-56 0 0,-14 6-34 0 0,-113 58 75 0 0,125-63-203 0 0,1-1 0 0 0,-1 1 0 0 0,0 0 0 0 0,1 0 0 0 0,-1 0 0 0 0,1 0 0 0 0,-1 0 0 0 0,1 0 0 0 0,0 1 0 0 0,0-1 1 0 0,-1 0-1 0 0,1 1 0 0 0,0-1 0 0 0,0 0 0 0 0,0 1 0 0 0,0 0 0 0 0,1-1 0 0 0,-1 1 0 0 0,0 0 0 0 0,1-1 0 0 0,-1 1 0 0 0,1 0 0 0 0,-1-1 0 0 0,1 1 0 0 0,0 0 0 0 0,0 0 0 0 0,0 0 0 0 0,0-1 0 0 0,0 1 0 0 0,0 0 0 0 0,0 0 0 0 0,1-1 0 0 0,-1 1 0 0 0,1 1 3 0 0,77 34-23 0 0,-70-35 23 0 0,1 1 0 0 0,-1 0 1 0 0,0 0-1 0 0,-1 0 0 0 0,1 1 1 0 0,-1 0-1 0 0,1 1 1 0 0,-1 0-1 0 0,-1 0 0 0 0,1 0 1 0 0,-1 1-1 0 0,1 0 1 0 0,-2 0-1 0 0,1 1 0 0 0,-1-1 1 0 0,0 1-1 0 0,0 0 1 0 0,-1 1-1 0 0,0-1 0 0 0,-1-1 29 0 0,-1 0-1 0 0,1-1 1 0 0,-1 1 0 0 0,-1 0-1 0 0,1 0 1 0 0,-1 0 0 0 0,0 0-1 0 0,0 0 1 0 0,-1 1 0 0 0,0-1-1 0 0,0 0 1 0 0,-1 0 0 0 0,1 0-1 0 0,-1 0 1 0 0,0 0 0 0 0,-1 0-1 0 0,0 0 1 0 0,0 0 0 0 0,0 0-1 0 0,0 0 1 0 0,-1-1 0 0 0,0 0-1 0 0,0 1 1 0 0,-1-1 0 0 0,0 0-1 0 0,1 0 1 0 0,-2-1 0 0 0,-2 4-29 0 0,-3 1 37 0 0,1 0 1 0 0,-1 0 0 0 0,0-1-1 0 0,-1-1 1 0 0,1 0-1 0 0,-2 0 1 0 0,1-1 0 0 0,-1 0-1 0 0,0-1 1 0 0,0-1-1 0 0,0 0 1 0 0,-1 0 0 0 0,1-1-1 0 0,-1-1 1 0 0,-6 1-38 0 0,7-29-1354 0 0,13 10-1665 0 0,-1 7-1773 0 0,0 1-7698 0 0</inkml:trace>
  <inkml:trace contextRef="#ctx0" brushRef="#br0" timeOffset="-10694.409">0 2208 8266 0 0,'0'0'925'0'0,"0"0"-1038"0"0,0 0-371 0 0,0 0 106 0 0,0 0 250 0 0,0 0 219 0 0,0 0 130 0 0,0 0 134 0 0,0 0 152 0 0,0 0 152 0 0,37-5 86 0 0,116-18 15 0 0,48 3 2058 0 0,647-5 3110 0 0,-280 6-4873 0 0,46 12-417 0 0,1655 7 1045 0 0,-1154-7-1161 0 0,-45-8-9 0 0,-117-4-31 0 0,43-10-360 0 0,328-59 300 0 0,65 24 236 0 0,-678 21 17 0 0,-516 21-115 0 0,-50 22-95 0 0,158-14 143 0 0,-134 8-336 0 0,130 14-272 0 0,80-4 147 0 0,-172-11-100 0 0,-141 3-31 0 0,-66 4-33 0 0,0 0-21 0 0,0 0 4 0 0,-22-8-3006 0 0,9 5-3209 0 0,4 0-5884 0 0</inkml:trace>
  <inkml:trace contextRef="#ctx0" brushRef="#br0" timeOffset="-9996.979">14184 1049 6369 0 0,'0'0'1405'0'0,"0"0"-522"0"0,0 0 74 0 0,0 0 333 0 0,0 0 298 0 0,0 0 139 0 0,0 0-71 0 0,0 0-175 0 0,0 0-189 0 0,0 0-172 0 0,0 0-160 0 0,0 0-122 0 0,10-8-87 0 0,29-21-47 0 0,-29 21-19 0 0,-10 8-51 0 0,-18 18 1620 0 0,18-17-2196 0 0,0-1-7 0 0,0 0-2 0 0,0 0-18 0 0,0 0 0 0 0,0 0 2 0 0,0 0 6 0 0,0 0 2 0 0,0 0 11 0 0,23-30 670 0 0,-25 29-666 0 0,-2 0 0 0 0,1-1 0 0 0,0 1 0 0 0,0 0 0 0 0,0 1 0 0 0,0-1 0 0 0,-1 1 0 0 0,1-1 0 0 0,0 1 0 0 0,0 0 0 0 0,-1 0 0 0 0,1 0 0 0 0,0 1 0 0 0,-1-1 0 0 0,1 1 0 0 0,0 0 0 0 0,0 0 0 0 0,0 0 0 0 0,-3 1-56 0 0,2-1 93 0 0,-37 10-13 0 0,40-11-68 0 0,1 0 7 0 0,0 0 4 0 0,0 0-25 0 0,0 0-23 0 0,0 0-52 0 0,11 0 28 0 0,162-44 7 0 0,-170 44 62 0 0,-1 5-3408 0 0,-7 1 2307 0 0,-3 3-2997 0 0,3-4-2385 0 0,2 0-5776 0 0</inkml:trace>
  <inkml:trace contextRef="#ctx0" brushRef="#br0" timeOffset="-9445.956">14389 1317 7274 0 0,'0'0'2296'0'0,"0"0"-1024"0"0,0 0-214 0 0,0 0 199 0 0,0 0 200 0 0,0 0 91 0 0,0 0-76 0 0,0 0-150 0 0,0 0-180 0 0,0 0-157 0 0,0 0-114 0 0,0 0-101 0 0,0 0-72 0 0,0 1 860 0 0,-68 20-47 0 0,62-19-933 0 0,35-7-46 0 0,-28 5-436 0 0,-1 0 14 0 0,0 0 10 0 0,0 0 7 0 0,-24 4 461 0 0,-50 24-28 0 0,69-26-337 0 0,1 0-2039 0 0,0-1-7001 0 0,2-1-3934 0 0</inkml:trace>
  <inkml:trace contextRef="#ctx0" brushRef="#br0" timeOffset="13714.01">6720 2985 272 0 0,'0'0'1543'0'0,"0"0"-85"0"0,0 0 79 0 0,0 0 218 0 0,0 0 191 0 0,0 0 32 0 0,0 0-135 0 0,0 0-224 0 0,0 0-263 0 0,0 0-266 0 0,0 0-195 0 0,-5-4-139 0 0,-18-26 1692 0 0,17 27 2352 0 0,3 17-3534 0 0,3 26-1949 0 0,0-34 1183 0 0,-4 165 285 0 0,1-62-402 0 0,4 1 0 0 0,10 58-383 0 0,6 38 576 0 0,-17-205-535 0 0,0-1-3 0 0,0 0 4 0 0,0 0-8 0 0,0 0-12 0 0,0 0-7 0 0,0 0 9 0 0,0 0-8 0 0,0 0 9 0 0,0 0-5 0 0,0 0 2 0 0,0 0 2 0 0,0 0 21 0 0,0 0-11 0 0,0 0-21 0 0,0 0-18 0 0,0 0 14 0 0,0 0 0 0 0,0 0-3 0 0,0 0-8 0 0,0 0 14 0 0,0 0 3 0 0,0 0-4 0 0,0 0 3 0 0,0 0 4 0 0,0 0 3 0 0,0 0-4 0 0,0 0-1 0 0,0 0 2 0 0,-22-18 730 0 0,-94-1-852 0 0,66 16 74 0 0,-121 0 30 0 0,-81-5 46 0 0,82 7-10 0 0,76 12 49 0 0,-95-7 150 0 0,130-4-227 0 0,59 0-12 0 0,0 0 14 0 0,0 0 10 0 0,0 0 14 0 0,0 0-21 0 0,0 0-45 0 0,0 0 27 0 0,0 0-1 0 0,-17 8 6 0 0,-46 13-41 0 0,56-19-108 0 0,25-21-1105 0 0,11 2-861 0 0,-9 9-5256 0 0,-9 7-5080 0 0</inkml:trace>
  <inkml:trace contextRef="#ctx0" brushRef="#br0" timeOffset="15245.605">6729 2948 0 0 0,'0'0'701'0'0,"0"0"638"0"0,0 0 350 0 0,0 0 206 0 0,0 0 41 0 0,0 0-121 0 0,0 0-160 0 0,0 0-162 0 0,0 0-145 0 0,0 0-132 0 0,0 0-156 0 0,0 0-139 0 0,-2-3-103 0 0,1 1-344 0 0,-3-5-509 0 0,1 5 4120 0 0,-31 38-2167 0 0,11-14-1785 0 0,-2-1 0 0 0,0-2-1 0 0,-1 0 1 0 0,-1-2 0 0 0,0-1 0 0 0,-1-1 0 0 0,-1-1 0 0 0,-1-2-133 0 0,-14 7 771 0 0,274-1-62 0 0,27-29-205 0 0,-244 10-687 0 0,-14 1 207 0 0,1 0 0 0 0,0 0 1 0 0,0-1-1 0 0,-1 1 0 0 0,1 0 0 0 0,0 0 0 0 0,0-1 1 0 0,-1 1-1 0 0,1 0 0 0 0,0-1 0 0 0,0 1 0 0 0,0 0 0 0 0,0-1 1 0 0,-1 1-1 0 0,1 0 0 0 0,0-1 0 0 0,0 1 0 0 0,0-1 0 0 0,0 1 1 0 0,0 0-1 0 0,0-1 0 0 0,0 1 0 0 0,0-1 0 0 0,0 1 0 0 0,0 0 1 0 0,0-1-1 0 0,0 1 0 0 0,1 0 0 0 0,-1-1 0 0 0,0 1 0 0 0,0 0 1 0 0,0-1-1 0 0,0 1 0 0 0,1 0 0 0 0,-1-1 0 0 0,0 1 0 0 0,0 0 1 0 0,0-1-1 0 0,1 1 0 0 0,-1 0 0 0 0,0 0 0 0 0,1-1 0 0 0,-1 1 1 0 0,0 0-1 0 0,1 0 0 0 0,-1 0 0 0 0,0-1 0 0 0,1 1 0 0 0,-1 0 1 0 0,0 0-1 0 0,1 0 0 0 0,-1 0 0 0 0,0 0 0 0 0,1 0 0 0 0,-1 0 1 0 0,1 0-1 0 0,-1 0 0 0 0,0 0 0 0 0,1 0 0 0 0,-1 0 0 0 0,1 0 1 0 0,-1 0-1 0 0,0 0 0 0 0,1 0 0 0 0,-1 0 0 0 0,0 0 0 0 0,1 1-24 0 0,-75-101 117 0 0,58 81-99 0 0,0-1 0 0 0,1 0 0 0 0,1-1 1 0 0,1-1-1 0 0,1 0 0 0 0,1-1 1 0 0,-1-6-19 0 0,-3 0-11 0 0,2 25 102 0 0,-13 33-121 0 0,-51 41 76 0 0,-58 41-141 0 0,106-86 130 0 0,29-24-53 0 0,0-1-14 0 0,0 0-22 0 0,0 0-16 0 0,0 0-7 0 0,0 0-25 0 0,0 0-14 0 0,15 4-823 0 0,-1 0-2479 0 0,-6 2-5634 0 0,-8-6-3305 0 0</inkml:trace>
  <inkml:trace contextRef="#ctx0" brushRef="#br0" timeOffset="16194.881">7264 3280 8234 0 0,'0'0'1687'0'0,"0"0"-254"0"0,0 0-14 0 0,0 0 55 0 0,0 0-136 0 0,0 0-226 0 0,0 0-169 0 0,0 0-116 0 0,0 0-69 0 0,0 0-60 0 0,0 0-63 0 0,0 0-74 0 0,0 0-34 0 0,19-5-3 0 0,57-13-10 0 0,-68 16-339 0 0,0 0 0 0 0,-1-1 0 0 0,1 0 0 0 0,0-1 0 0 0,-1 1 1 0 0,0-2-1 0 0,0 1 0 0 0,0-1 0 0 0,0 0 0 0 0,-1 0 1 0 0,0 0-1 0 0,0-1 0 0 0,0 0 0 0 0,4-6-175 0 0,-2 2 137 0 0,-4 6-98 0 0,-1 0 0 0 0,0 0 0 0 0,0 0 0 0 0,0-1-1 0 0,0 1 1 0 0,-1-1 0 0 0,0 0 0 0 0,0 0 0 0 0,0 0 0 0 0,0 0-1 0 0,-1 0 1 0 0,0 0 0 0 0,0 0 0 0 0,-1 0 0 0 0,1-1-1 0 0,-1 1 1 0 0,0 0 0 0 0,0-1 0 0 0,-1-2-39 0 0,-2 6-14 0 0,0-1 0 0 0,0 1 0 0 0,0 0 0 0 0,0 0 0 0 0,0 0 1 0 0,0 1-1 0 0,0-1 0 0 0,-1 1 0 0 0,1 0 0 0 0,-1 0 0 0 0,1 0 0 0 0,-1 0 0 0 0,1 0 0 0 0,-1 1 0 0 0,1 0 1 0 0,-1-1-1 0 0,0 1 0 0 0,1 1 0 0 0,-3-1 14 0 0,-13 3-30 0 0,0 2 0 0 0,-1-1 0 0 0,2 2 0 0 0,-1 1 1 0 0,1 0-1 0 0,0 1 0 0 0,0 1 0 0 0,1 1 0 0 0,0 1 0 0 0,1 0 1 0 0,0 1-1 0 0,1 0 0 0 0,0 2 0 0 0,1-1 0 0 0,1 2 0 0 0,-1 0 30 0 0,9-10 26 0 0,-1 0 0 0 0,1 0 0 0 0,0 0-1 0 0,1 1 1 0 0,-1 0 0 0 0,1 0-1 0 0,0 0 1 0 0,0 0 0 0 0,1 1 0 0 0,0-1-1 0 0,0 1 1 0 0,1 0 0 0 0,-1 0-1 0 0,1 0 1 0 0,1 0 0 0 0,0 0 0 0 0,0 0-1 0 0,0 1 1 0 0,1-1 0 0 0,0 0 0 0 0,0 1-1 0 0,0-1 1 0 0,1 0 0 0 0,1 0-1 0 0,-1 1 1 0 0,1-1 0 0 0,0 0 0 0 0,1-1-1 0 0,0 1 1 0 0,0 0 0 0 0,0-1-1 0 0,1 1 1 0 0,0-1 0 0 0,0 0 0 0 0,3 3-26 0 0,7 2 142 0 0,0 0 1 0 0,1-1 0 0 0,0-1-1 0 0,1 0 1 0 0,0-1-1 0 0,1-1 1 0 0,-1 0 0 0 0,1-1-1 0 0,1-1 1 0 0,-1-1 0 0 0,1-1-1 0 0,-1 0 1 0 0,1-1 0 0 0,0-1-1 0 0,0 0 1 0 0,0-1-1 0 0,0-2 1 0 0,7 0-143 0 0,-22 2 8 0 0,74-11 127 0 0,-75-3-1768 0 0,-10 4-5196 0 0,6 8 533 0 0,0-2-6250 0 0</inkml:trace>
  <inkml:trace contextRef="#ctx0" brushRef="#br0" timeOffset="17112.929">7898 3379 7226 0 0,'0'0'1851'0'0,"0"0"-104"0"0,0 0 50 0 0,0 0 106 0 0,0 0-78 0 0,0 0-260 0 0,0 0-323 0 0,0 0-287 0 0,0 0-226 0 0,0 0-170 0 0,0 0-128 0 0,0 0-90 0 0,-6 12 398 0 0,-53 138 907 0 0,28 31-925 0 0,31-179-691 0 0,0 0-1 0 0,-1-1 0 0 0,1 1 0 0 0,1 0 0 0 0,-1 0 0 0 0,0 0 0 0 0,0 0 0 0 0,1 0 1 0 0,-1 0-1 0 0,1 0 0 0 0,0 0 0 0 0,-1 0 0 0 0,1 0 0 0 0,0-1 0 0 0,0 1 0 0 0,0 0 0 0 0,0-1 1 0 0,0 1-1 0 0,1-1 0 0 0,-1 1 0 0 0,0-1 0 0 0,1 1 0 0 0,-1-1 0 0 0,1 0 0 0 0,0 0 1 0 0,-1 0-1 0 0,1 0 0 0 0,0 0 0 0 0,0 0 0 0 0,-1 0 0 0 0,1 0 0 0 0,0-1 0 0 0,0 1 1 0 0,0-1-1 0 0,0 0 0 0 0,0 1 0 0 0,0-1 0 0 0,0 0 0 0 0,0 0 0 0 0,0 0 0 0 0,0 0 1 0 0,0 0-1 0 0,0-1-29 0 0,87 1 604 0 0,-88 0-626 0 0,-1 0 0 0 0,-30 0-1776 0 0,2 0-1934 0 0,16 0-2449 0 0,4 0-4805 0 0</inkml:trace>
  <inkml:trace contextRef="#ctx0" brushRef="#br0" timeOffset="17353.936">7627 3515 7810 0 0,'0'0'2811'0'0,"0"0"-1265"0"0,0 0-649 0 0,0 0-26 0 0,0 0 89 0 0,0 0 142 0 0,0 0 74 0 0,0 0-97 0 0,0 0-138 0 0,0 0-119 0 0,0 0-129 0 0,0 0-138 0 0,0 0-131 0 0,34 3-129 0 0,106 7-122 0 0,-7-7-397 0 0,-89-4-4223 0 0,-34 1-4979 0 0</inkml:trace>
  <inkml:trace contextRef="#ctx0" brushRef="#br0" timeOffset="18134.897">7183 2786 7810 0 0,'0'0'1905'0'0,"0"0"-159"0"0,0 0 40 0 0,0 0-84 0 0,0 0-195 0 0,0 0-310 0 0,0 0-353 0 0,0 0-153 0 0,0 0-59 0 0,0 0-37 0 0,0 0-2 0 0,0 0-18 0 0,19-18-28 0 0,89-92 500 0 0,17-16 1155 0 0,-103 101-1905 0 0,-21 25-254 0 0,-1 0-20 0 0,0 0-7 0 0,0 0 0 0 0,0 0-6 0 0,0 0-23 0 0,-2 19 16 0 0,-6 39 141 0 0,29 26-111 0 0,44 19-968 0 0,-53-83-2080 0 0,-9-14-905 0 0,0 2-7680 0 0</inkml:trace>
  <inkml:trace contextRef="#ctx0" brushRef="#br0" timeOffset="21079.878">5440 3740 0 0 0,'0'0'1002'0'0,"0"0"260"0"0,0 0-79 0 0,0 0-137 0 0,0 0-36 0 0,0 0 28 0 0,0 0 59 0 0,0 0 24 0 0,0 0-11 0 0,0 0-33 0 0,0 0-46 0 0,0 0-57 0 0,0 0-69 0 0,0 0-67 0 0,0 0-82 0 0,4 0 2700 0 0,17 0-2158 0 0,-10-2-1042 0 0,-1 0 0 0 0,1-1 0 0 0,0 0-1 0 0,-1-1 1 0 0,0 0 0 0 0,0 0 0 0 0,0-1-1 0 0,-1-1 1 0 0,0 1 0 0 0,1-2-1 0 0,-2 1-255 0 0,25-14 480 0 0,-11 7-246 0 0,-1-1 0 0 0,0 0 1 0 0,-1-2-1 0 0,-1 0 0 0 0,0-1 0 0 0,-1-1 1 0 0,-1-1-1 0 0,12-17-234 0 0,-9 5 681 0 0,-20 31-601 0 0,0 0-9 0 0,0 0-14 0 0,0 0-21 0 0,3 33-261 0 0,14 44 453 0 0,5 77 184 0 0,-3 12-67 0 0,4-62-266 0 0,-17-84 447 0 0,-21-26 709 0 0,1-8-1231 0 0,-2-5 65 0 0,-32-44 24 0 0,-48-21 49 0 0,-109 4-472 0 0,205 80-105 0 0,-10-4 45 0 0,14 3-8536 0 0,2 1-3436 0 0</inkml:trace>
  <inkml:trace contextRef="#ctx0" brushRef="#br0" timeOffset="22546.808">4017 3309 464 0 0,'0'0'1910'0'0,"0"0"-698"0"0,0 0-200 0 0,0 0 155 0 0,0 0 258 0 0,0 0 120 0 0,0 0-58 0 0,0 0-191 0 0,0 0-186 0 0,0 0-72 0 0,0 0-58 0 0,5 6-67 0 0,50 32 1512 0 0,-39-35-2119 0 0,0-1-1 0 0,0-1 1 0 0,0-1 0 0 0,0 0 0 0 0,0-1 0 0 0,1-1-1 0 0,-1 0 1 0 0,-1-2 0 0 0,1 1 0 0 0,0-2-1 0 0,-1 0 1 0 0,0-1 0 0 0,0-1 0 0 0,0 0 0 0 0,-1 0-1 0 0,0-2 1 0 0,-1 0 0 0 0,0 0 0 0 0,0-2-1 0 0,-1 1 1 0 0,10-12-306 0 0,-17 16 48 0 0,0 0 0 0 0,0 0 0 0 0,-1 0 0 0 0,0 0 0 0 0,0-1 0 0 0,0 1 0 0 0,-1-1 0 0 0,0 0 1 0 0,0 0-1 0 0,-1-1 0 0 0,0 1 0 0 0,0 0 0 0 0,-1-1 0 0 0,0 0-48 0 0,0 4 3 0 0,-1 1 0 0 0,0 0 0 0 0,0 0 0 0 0,0-1 0 0 0,0 1 0 0 0,0 0 0 0 0,-1-1 0 0 0,0 1 0 0 0,1 0 0 0 0,-1 0 0 0 0,-1 0 0 0 0,1 0 0 0 0,0 0 0 0 0,-1 0 0 0 0,1 0 0 0 0,-1 0 0 0 0,0 0 0 0 0,0 0-1 0 0,0 1 1 0 0,0-1 0 0 0,-1 1 0 0 0,1 0 0 0 0,-1 0 0 0 0,1 0 0 0 0,-1 0 0 0 0,0 0 0 0 0,1 0 0 0 0,-1 1 0 0 0,0-1 0 0 0,0 1 0 0 0,-1 0 0 0 0,-1-1-3 0 0,-6-1-44 0 0,-1 1 0 0 0,1 0-1 0 0,-1 1 1 0 0,1 0 0 0 0,-1 1-1 0 0,0 0 1 0 0,1 1 0 0 0,-1 0-1 0 0,1 1 1 0 0,-1 0 0 0 0,1 1-1 0 0,0 0 1 0 0,0 1 0 0 0,0 0-1 0 0,0 0 1 0 0,1 1 0 0 0,-1 1-1 0 0,1 0 1 0 0,1 0 0 0 0,-10 8 44 0 0,6-3 10 0 0,0 0 0 0 0,0 1 0 0 0,1 0 0 0 0,1 0 0 0 0,0 2 0 0 0,1-1 0 0 0,0 1 0 0 0,1 1 1 0 0,0 0-1 0 0,2 0 0 0 0,0 0 0 0 0,0 1 0 0 0,1 0 0 0 0,1 2-10 0 0,3-10 31 0 0,1 0-1 0 0,0 0 1 0 0,0 0 0 0 0,1 0 0 0 0,0 0 0 0 0,0 1 0 0 0,1-1-1 0 0,0 0 1 0 0,0 0 0 0 0,1 0 0 0 0,0 0 0 0 0,1-1-1 0 0,0 1 1 0 0,0 0 0 0 0,0-1 0 0 0,1 0 0 0 0,0 0-1 0 0,1 0 1 0 0,-1 0 0 0 0,5 4-31 0 0,-2-2 99 0 0,0 1 0 0 0,1-1 0 0 0,0 0 1 0 0,0 0-1 0 0,1-1 0 0 0,0 0 0 0 0,0-1 0 0 0,1 0 0 0 0,0 0 0 0 0,1-1 0 0 0,-1 0 1 0 0,1-1-1 0 0,0-1 0 0 0,1 1 0 0 0,-1-2 0 0 0,1 1 0 0 0,-1-2 0 0 0,5 1-99 0 0,8 1 150 0 0,1-1-1 0 0,0-2 0 0 0,-1 0 0 0 0,1-1 0 0 0,0-2 0 0 0,-1-1 1 0 0,4-1-150 0 0,9-3 14 0 0,-41-1-3276 0 0,-1 5-5361 0 0,1 3-3378 0 0</inkml:trace>
  <inkml:trace contextRef="#ctx0" brushRef="#br0" timeOffset="23217.737">4742 3398 5473 0 0,'0'0'1451'0'0,"0"0"-192"0"0,0 0 57 0 0,0 0 134 0 0,0 0 38 0 0,0 0-157 0 0,0 0-281 0 0,0 0-286 0 0,0 0-213 0 0,0 0-107 0 0,0 0-61 0 0,0 0-23 0 0,-16 19 10 0 0,-49 63 1 0 0,28-7 727 0 0,-5 17 910 0 0,48-129 994 0 0,8 3-2967 0 0,2 1 0 0 0,1 1 0 0 0,1 1 0 0 0,2 0 0 0 0,1 1 0 0 0,8-7-35 0 0,-12 15-27 0 0,-16 19 28 0 0,-1 2 14 0 0,0 1-19 0 0,0 0-16 0 0,0 0-29 0 0,17 138 364 0 0,-16-132-283 0 0,1-1 0 0 0,0 1 0 0 0,0-1 1 0 0,0 1-1 0 0,1-1 0 0 0,0 0 0 0 0,0 0 1 0 0,0 0-1 0 0,1 0 0 0 0,0-1 0 0 0,-1 1 1 0 0,2-1-1 0 0,-1 0 0 0 0,0 0 0 0 0,1 0 1 0 0,0-1-1 0 0,0 0 0 0 0,0 0 0 0 0,0 0 0 0 0,0 0 1 0 0,5 1-33 0 0,-6-3 52 0 0,-1 0 0 0 0,1-1 1 0 0,-1 1-1 0 0,1-1 0 0 0,-1 1 0 0 0,1-1 1 0 0,-1 0-1 0 0,1-1 0 0 0,0 1 0 0 0,-1-1 1 0 0,1 1-1 0 0,-1-1 0 0 0,0 0 0 0 0,1 0 1 0 0,-1-1-1 0 0,0 1 0 0 0,1-1 0 0 0,-1 1 1 0 0,0-1-1 0 0,0 0 0 0 0,0 0 1 0 0,-1 0-1 0 0,1-1 0 0 0,0 1 0 0 0,-1-1 1 0 0,0 0-1 0 0,1 1 0 0 0,-1-1 0 0 0,0 0 1 0 0,0 0-1 0 0,0-1-52 0 0,38-105 519 0 0,-39 104-601 0 0,0 0 0 0 0,-1 0 0 0 0,1 0 0 0 0,-1 0 0 0 0,0 0 0 0 0,0 0 0 0 0,-1 0 0 0 0,1 0 0 0 0,-1 0 0 0 0,0 0 0 0 0,-1 0 0 0 0,1 0 0 0 0,-1 1 0 0 0,-1-4 82 0 0,-8 3-3848 0 0,6 3-2408 0 0,2 1-5957 0 0</inkml:trace>
  <inkml:trace contextRef="#ctx0" brushRef="#br0" timeOffset="24068.387">4137 2750 7994 0 0,'0'0'1888'0'0,"0"0"-55"0"0,0 0 140 0 0,0 0 30 0 0,0 0-181 0 0,0 0-334 0 0,0 0-378 0 0,0 0-313 0 0,0 0-195 0 0,0 0-102 0 0,0 0-60 0 0,0 0-17 0 0,0 0 16 0 0,4-4 10 0 0,141-155 2285 0 0,-41 28-2109 0 0,-102 127-610 0 0,-1 3-15 0 0,-1 0 1 0 0,0 1 0 0 0,0-1 0 0 0,0 0 0 0 0,1 1 0 0 0,-1-1 0 0 0,0 0 0 0 0,1 0-1 0 0,-1 1 1 0 0,1-1 0 0 0,-1 1 0 0 0,1-1 0 0 0,-1 0 0 0 0,1 1 0 0 0,-1-1 0 0 0,1 1-1 0 0,0-1 1 0 0,-1 1 0 0 0,1-1 0 0 0,0 1 0 0 0,-1 0 0 0 0,1-1 0 0 0,0 1-1 0 0,-1 0 1 0 0,1 0 0 0 0,0-1 0 0 0,0 1 0 0 0,0 0 0 0 0,-1 0 0 0 0,1 0 0 0 0,0 0-1 0 0,0 0 1 0 0,-1 0 0 0 0,1 0 0 0 0,0 0 0 0 0,0 0 0 0 0,0 0 0 0 0,-1 1 0 0 0,1-1-1 0 0,0 0 1 0 0,-1 1 0 0 0,1-1 0 0 0,0 0 0 0 0,0 1 0 0 0,0-1-1 0 0,10 20 137 0 0,0-1-1 0 0,-2 1 1 0 0,0 1 0 0 0,-1 0-1 0 0,-1 0 1 0 0,1 9-137 0 0,-7-28 13 0 0,30 58 303 0 0,3-15-1435 0 0,-19-28-5605 0 0,-11-13-5490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0 3729 0 0,'0'0'3056'0'0,"0"0"-1283"0"0,0 0-426 0 0,0 0 133 0 0,0 0 235 0 0,0 0 83 0 0,0 0-174 0 0,0 0-328 0 0,0 0-366 0 0,0 0-290 0 0,0 0-197 0 0,6 8 987 0 0,178 3 1217 0 0,-14 26-1640 0 0,-170-37-985 0 0,-1 0 0 0 0,1 0-1 0 0,-1 1 1 0 0,1-1 0 0 0,-1 0 0 0 0,1 0 0 0 0,0 1 0 0 0,-1-1 0 0 0,1 1 0 0 0,0-1 0 0 0,-1 0 0 0 0,1 1 0 0 0,0-1 0 0 0,-1 1 0 0 0,1-1 0 0 0,0 1 0 0 0,0-1 0 0 0,0 1 0 0 0,-1-1 0 0 0,1 1-1 0 0,0-1 1 0 0,0 1 0 0 0,0-1 0 0 0,0 1 0 0 0,0-1 0 0 0,0 1 0 0 0,0-1 0 0 0,0 1 0 0 0,0-1 0 0 0,0 1 0 0 0,0-1 0 0 0,0 1 0 0 0,0-1 0 0 0,1 1 0 0 0,-1-1 0 0 0,0 1 0 0 0,0-1-1 0 0,1 1 1 0 0,-1-1 0 0 0,0 0 0 0 0,0 1 0 0 0,1-1 0 0 0,-1 1 0 0 0,0-1 0 0 0,1 0 0 0 0,-1 1 0 0 0,1-1 0 0 0,-1 0 0 0 0,0 1 0 0 0,1-1 0 0 0,-1 0 0 0 0,1 0 0 0 0,-1 1 0 0 0,1-1 0 0 0,-1 0-1 0 0,1 0 1 0 0,-1 0 0 0 0,1 0 0 0 0,-1 0 0 0 0,1 0 0 0 0,-1 0 0 0 0,1 0 0 0 0,-1 0 0 0 0,1 0 0 0 0,-1 0 0 0 0,1 0 0 0 0,-1 0 0 0 0,1 0 0 0 0,0 0-22 0 0,-44 15 1248 0 0,34-12-1520 0 0,-272 65 592 0 0,115-11-108 0 0,114-32-172 0 0,53-12-99 0 0,4-10 67 0 0,12 6-2 0 0,1-1 0 0 0,1-1 0 0 0,-1 0 0 0 0,1-2 0 0 0,0 0 1 0 0,0-1-1 0 0,1-1 0 0 0,9 0-6 0 0,-3 1-1 0 0,124 28 100 0 0,-100-12-130 0 0,-50-19 38 0 0,0 1 0 0 0,0-1 0 0 0,0 0 1 0 0,0 1-1 0 0,0-1 0 0 0,-1 0 0 0 0,1 1 0 0 0,0-1 0 0 0,-1 0 1 0 0,1 0-1 0 0,0 1 0 0 0,-1-1 0 0 0,0 0 0 0 0,1 0 0 0 0,-1 0 1 0 0,0 0-1 0 0,0 0 0 0 0,1 0 0 0 0,-1 0 0 0 0,0 0 0 0 0,0 0 1 0 0,0 0-1 0 0,0 0 0 0 0,0 0 0 0 0,0-1 0 0 0,-1 1 0 0 0,1 0 1 0 0,0-1-1 0 0,0 1 0 0 0,0-1 0 0 0,-1 0 0 0 0,1 1 0 0 0,0-1 1 0 0,-1 0-8 0 0,-3 3 17 0 0,-198 104 171 0 0,-17 4-98 0 0,199-99-116 0 0,5-4 29 0 0,0 1 0 0 0,1 1 1 0 0,0 0-1 0 0,1 1 0 0 0,0 1 0 0 0,1 0 1 0 0,0 1-1 0 0,1 0-3 0 0,12-11-1 0 0,1 0 0 0 0,-1 0 0 0 0,1 0 0 0 0,0 0 0 0 0,0 0 0 0 0,0 0 0 0 0,0 0 0 0 0,0 0 0 0 0,0 0 0 0 0,0-1 0 0 0,1 1 0 0 0,-1 0 0 0 0,1-1 0 0 0,-1 1 0 0 0,1-1 0 0 0,0 1 0 0 0,-1-1 0 0 0,1 0 0 0 0,0 0 0 0 0,0 0 0 0 0,0 0 0 0 0,0 0 0 0 0,0 0-1 0 0,0-1 1 0 0,0 1 0 0 0,0 0 0 0 0,0-1 0 0 0,0 0 0 0 0,1 1 1 0 0,16 4 47 0 0,1-1 0 0 0,-1-1-1 0 0,1 0 1 0 0,0-1 0 0 0,0-2-1 0 0,0 0 1 0 0,0-1-1 0 0,1-1-46 0 0,-4 2 52 0 0,198-36 516 0 0,-95 17-315 0 0,-120 19-238 0 0,0 0 19 0 0,0 0-2 0 0,-28 0-1584 0 0,17 0 914 0 0,9 0-9153 0 0,2 0-1929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4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212 111 14739 0 0,'0'0'1398'0'0,"0"0"-198"0"0,0 0-17 0 0,0 0 53 0 0,0 0-17 0 0,0 0-163 0 0,0 0-254 0 0,0 0-247 0 0,0 0-135 0 0,0 0 25 0 0,0 0 49 0 0,0 0 35 0 0,0 0 7 0 0,-2 17-110 0 0,-24 126 351 0 0,-39 183-157 0 0,54-271-2844 0 0,12-92-2742 0 0,3 12-3499 0 0,-2 14-2755 0 0</inkml:trace>
  <inkml:trace contextRef="#ctx0" brushRef="#br0" timeOffset="230.365">56 82 9858 0 0,'0'0'1179'0'0,"0"0"-275"0"0,0 0-29 0 0,0 0 149 0 0,0 0 170 0 0,0 0 111 0 0,0 0-22 0 0,0 0-84 0 0,0 0-133 0 0,0 0-170 0 0,0 0-162 0 0,0 0-108 0 0,33-4-75 0 0,106-13-48 0 0,47-18 863 0 0,-9 10-1680 0 0,-183 40-1217 0 0,-45 23-3742 0 0,30-25-1174 0 0,6-2-4551 0 0</inkml:trace>
  <inkml:trace contextRef="#ctx0" brushRef="#br0" timeOffset="412.639">1 431 7730 0 0,'0'0'2128'0'0,"0"0"-385"0"0,0 0 32 0 0,0 0 58 0 0,0 0-132 0 0,0 0-226 0 0,0 0-270 0 0,0 0-212 0 0,32-1-215 0 0,103-5-209 0 0,-6-12 83 0 0,-76 15-1652 0 0,-31 2-5139 0 0,-14 1-5071 0 0</inkml:trace>
  <inkml:trace contextRef="#ctx0" brushRef="#br0" timeOffset="1008.075">560 505 4385 0 0,'0'0'3833'0'0,"0"0"-1145"0"0,0 0-505 0 0,0 0-122 0 0,0 0-182 0 0,0 0-303 0 0,0 0-319 0 0,0 0-276 0 0,0 0-201 0 0,0 0-128 0 0,0 0-66 0 0,0 0-54 0 0,4 17 1955 0 0,-41 165-1620 0 0,2-72-492 0 0,17-62-242 0 0,18-48-149 0 0,0-1-1006 0 0,0-2-2720 0 0,0-3-5395 0 0,0 5-2497 0 0</inkml:trace>
  <inkml:trace contextRef="#ctx0" brushRef="#br0" timeOffset="1264.099">352 715 5753 0 0,'0'0'5851'0'0,"0"0"-2928"0"0,0 0-1213 0 0,0 0-345 0 0,0 0-240 0 0,0 0-178 0 0,0 0-117 0 0,0 0-84 0 0,0 0-106 0 0,0 0-113 0 0,0 0-122 0 0,0 0-125 0 0,21-4-98 0 0,64-14-94 0 0,-1 14-795 0 0,-69 6-1773 0 0,-11-1 17 0 0,5 0-8674 0 0</inkml:trace>
  <inkml:trace contextRef="#ctx0" brushRef="#br0" timeOffset="2411.56">446 892 0 0 0,'0'0'719'0'0,"0"0"409"0"0,0 0 111 0 0,0 0 61 0 0,0 0 41 0 0,0 0-60 0 0,0 0-150 0 0,0 0-209 0 0,0 0-177 0 0,0 0-118 0 0,0 0-47 0 0,32 0 8486 0 0,67-11-5340 0 0,-96 10-4987 0 0,0 0 3995 0 0,-1 0-2974 0 0,0 0-3507 0 0,1 1-9845 0 0,-3 0 5893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658 343 0 0 0,'0'0'1291'0'0,"0"0"-193"0"0,0 0 70 0 0,0 0 239 0 0,0 0 253 0 0,0 0 186 0 0,0 0-32 0 0,0 0-134 0 0,0 0-193 0 0,0 0-256 0 0,0 0-207 0 0,-5-7-161 0 0,-25-30 470 0 0,23 31-895 0 0,0-1-1 0 0,0 2 0 0 0,-1-1 0 0 0,0 1 0 0 0,0 0 0 0 0,0 1 0 0 0,-1 0 0 0 0,0 0 0 0 0,1 1 0 0 0,-7-2-437 0 0,-6 0 159 0 0,0 2 0 0 0,0 0 0 0 0,0 1-1 0 0,-1 1 1 0 0,1 1 0 0 0,-20 2-159 0 0,10 3 167 0 0,0 1 0 0 0,1 1 0 0 0,-1 1 0 0 0,2 2 0 0 0,-9 4-167 0 0,36-13 15 0 0,1-1-13 0 0,1 0 1 0 0,-1 0-1 0 0,1 0 0 0 0,-1 0 1 0 0,1-1-1 0 0,-1 1 1 0 0,1 0-1 0 0,-1 0 0 0 0,1 0 1 0 0,-1 0-1 0 0,1 0 1 0 0,-1 1-1 0 0,1-1 0 0 0,-1 0 1 0 0,1 0-1 0 0,-1 0 1 0 0,1 0-1 0 0,0 0 0 0 0,-1 1 1 0 0,1-1-1 0 0,-1 0 1 0 0,1 0-1 0 0,-1 1 0 0 0,1-1 1 0 0,0 0-1 0 0,-1 1 1 0 0,1-1-1 0 0,0 0 0 0 0,-1 1 1 0 0,1-1-1 0 0,0 1 0 0 0,-1-1 1 0 0,1 0-1 0 0,0 1 1 0 0,0-1-1 0 0,-1 1 0 0 0,1-1 1 0 0,0 1-1 0 0,0-1 1 0 0,0 1-1 0 0,0-1 0 0 0,0 1 1 0 0,0-1-1 0 0,0 1 1 0 0,0-1-1 0 0,0 1 0 0 0,0-1 1 0 0,0 1-1 0 0,0-1 1 0 0,0 1-1 0 0,0-1 0 0 0,0 1 1 0 0,1-1-1 0 0,-1 1 1 0 0,0-1-1 0 0,0 1 0 0 0,0-1 1 0 0,1 0-1 0 0,-1 1-2 0 0,32 11 94 0 0,192 7 368 0 0,-223-19-455 0 0,0 0 0 0 0,0 0-1 0 0,-1 0 1 0 0,1 0 0 0 0,0 0-1 0 0,0 0 1 0 0,0 1 0 0 0,0-1-1 0 0,0 0 1 0 0,0 1 0 0 0,0-1-1 0 0,0 0 1 0 0,0 1-1 0 0,0-1 1 0 0,-1 1 0 0 0,1 0-1 0 0,0-1 1 0 0,0 1 0 0 0,-1-1-1 0 0,1 1 1 0 0,0 0 0 0 0,-1 0-1 0 0,1 0 1 0 0,-1-1 0 0 0,1 1-1 0 0,-1 0 1 0 0,1 0 0 0 0,-1 0-1 0 0,1 0 1 0 0,-1 0 0 0 0,0 0-1 0 0,0 0 1 0 0,1 0 0 0 0,-1 0-1 0 0,0 0 1 0 0,0 0 0 0 0,0 0-1 0 0,0-1 1 0 0,0 1 0 0 0,0 0-1 0 0,0 0 1 0 0,-1 0 0 0 0,1 0-1 0 0,0 0 1 0 0,-1 0-1 0 0,1 0 1 0 0,0 0 0 0 0,-1 0-1 0 0,1 0 1 0 0,-1 0 0 0 0,0 0-7 0 0,-30 40 438 0 0,-170 113 58 0 0,151-123-410 0 0,34-23-56 0 0,1 1 0 0 0,0 0 1 0 0,0 2-1 0 0,1 0 0 0 0,1 0 0 0 0,0 1 1 0 0,0 1-1 0 0,-3 5-30 0 0,14-16 9 0 0,0 0-1 0 0,0 0 1 0 0,1 1 0 0 0,-1-1-1 0 0,1 0 1 0 0,0 1 0 0 0,0-1-1 0 0,0 1 1 0 0,0-1 0 0 0,0 1 0 0 0,0-1-1 0 0,1 1 1 0 0,-1 0 0 0 0,1-1-1 0 0,0 1 1 0 0,0 0 0 0 0,0-1-1 0 0,0 1 1 0 0,0 0 0 0 0,1-1-1 0 0,-1 1 1 0 0,1 0 0 0 0,-1-1-1 0 0,1 1 1 0 0,0-1 0 0 0,0 1-1 0 0,0-1 1 0 0,1 1 0 0 0,-1-1 0 0 0,0 0-1 0 0,1 0 1 0 0,0 1 0 0 0,-1-1-1 0 0,1 0 1 0 0,0-1 0 0 0,0 1-1 0 0,1 1-8 0 0,92 42 446 0 0,58-31-137 0 0,-128-28-2484 0 0,-28-17-9652 0 0,2 25 8277 0 0,-1-2-6349 0 0</inkml:trace>
  <inkml:trace contextRef="#ctx0" brushRef="#br0" timeOffset="274.248">343 1 11450 0 0,'0'0'1507'0'0,"0"0"-154"0"0,0 0-180 0 0,0 0-26 0 0,0 0 36 0 0,0 0-31 0 0,0 0-87 0 0,0 0-127 0 0,0 0-111 0 0,0 0-60 0 0,0 0-39 0 0,0 0-92 0 0,-1 21-83 0 0,-10 154 839 0 0,5-35-732 0 0,-6 1 1 0 0,-5-2 0 0 0,-10 14-661 0 0,-8 116 61 0 0,34-254-74 0 0,0-14-64 0 0,0 0-1 0 0,1 0 1 0 0,-1 0-1 0 0,1 0 1 0 0,-1 0-1 0 0,1 0 1 0 0,0 1-1 0 0,-1-1 1 0 0,1 0-1 0 0,0 0 1 0 0,0 1-1 0 0,0-1 1 0 0,0 0-1 0 0,0 0 1 0 0,0 1-1 0 0,0-1 1 0 0,0 0-1 0 0,0 0 1 0 0,1 1-1 0 0,-1-1 1 0 0,1 0-1 0 0,-1 0 1 0 0,1 0 0 0 0,-1 0-1 0 0,1 0 1 0 0,-1 1-1 0 0,1-1 1 0 0,0 0-1 0 0,0 0 1 0 0,-1-1-1 0 0,1 1 1 0 0,0 0-1 0 0,0 0 1 0 0,0 0-1 0 0,0 0 1 0 0,0-1-1 0 0,0 1 1 0 0,0-1-1 0 0,1 1 1 0 0,-1-1-1 0 0,0 1 1 0 0,0-1-1 0 0,0 1 1 0 0,1-1 77 0 0,6 0-1542 0 0,1 0-3436 0 0,-4 0-6673 0 0</inkml:trace>
  <inkml:trace contextRef="#ctx0" brushRef="#br0" timeOffset="1521.767">1547 214 3257 0 0,'0'0'1456'0'0,"0"0"-324"0"0,0 0-26 0 0,0 0 322 0 0,0 0 276 0 0,0 0 70 0 0,0 0-97 0 0,0 0-208 0 0,0 0-219 0 0,0 0-147 0 0,0 0-112 0 0,0 0-130 0 0,0-5-81 0 0,-3-14-64 0 0,3 14-95 0 0,0 5-65 0 0,0 0-68 0 0,0 0-69 0 0,0 0-61 0 0,0 0-52 0 0,0 0-22 0 0,0 0-22 0 0,0 0-3 0 0,0 0-13 0 0,0 0 0 0 0,-16 1 1169 0 0,-107 40-761 0 0,-60 13 194 0 0,126-33-524 0 0,57-20-322 0 0,0 0 0 0 0,-1 0 0 0 0,1 0 0 0 0,0-1 0 0 0,0 1 0 0 0,0 0 1 0 0,0 0-1 0 0,0 0 0 0 0,0 0 0 0 0,0 0 0 0 0,0 0 0 0 0,0 0 0 0 0,0 0 0 0 0,1 0 0 0 0,-1-1 0 0 0,0 1 0 0 0,0 0 0 0 0,1 0 0 0 0,-1 0 1 0 0,1 0-1 0 0,-1-1 0 0 0,1 1 0 0 0,-1 0 0 0 0,1 0 0 0 0,-1-1 0 0 0,1 1 0 0 0,0 0 0 0 0,-1-1 0 0 0,1 1 0 0 0,0-1 0 0 0,0 1 0 0 0,-1-1 1 0 0,1 1-1 0 0,0-1 0 0 0,0 0 0 0 0,0 1 0 0 0,0-1 0 0 0,0 0-2 0 0,1 2 18 0 0,8 4-5 0 0,-1 0-1 0 0,2-1 0 0 0,-1 0 1 0 0,0-1-1 0 0,1 0 0 0 0,0-1 0 0 0,0 0 1 0 0,0-1-1 0 0,6 1-12 0 0,187 15 229 0 0,-189-7-190 0 0,-15-11-27 0 0,-5 12 43 0 0,-88 87 243 0 0,8-34-241 0 0,-2-3 0 0 0,-71 36-57 0 0,113-70 20 0 0,-67 64-4 0 0,111-90-13 0 0,-1-1-1 0 0,1 1 1 0 0,0 0 0 0 0,0-1 0 0 0,0 1 0 0 0,1 0 0 0 0,-1 0-1 0 0,0 0 1 0 0,1 0 0 0 0,-1 0 0 0 0,1 0 0 0 0,-1 0 0 0 0,1 0-1 0 0,0 0 1 0 0,0 0 0 0 0,0 0 0 0 0,0 0 0 0 0,0 0-1 0 0,1 0 1 0 0,-1 0 0 0 0,1 0 0 0 0,-1 0 0 0 0,1 0 0 0 0,-1 0-1 0 0,1-1 1 0 0,0 1 0 0 0,0 0 0 0 0,0 0 0 0 0,0-1-1 0 0,1 1 1 0 0,-1 0 0 0 0,0-1 0 0 0,0 1 0 0 0,1-1 0 0 0,-1 0-1 0 0,1 1 1 0 0,0-1 0 0 0,-1 0 0 0 0,1 0 0 0 0,0 0-1 0 0,0 0 1 0 0,0 0 0 0 0,-1-1 0 0 0,2 1-3 0 0,26 5 122 0 0,0-2 1 0 0,0-1-1 0 0,1-2 1 0 0,-1 0-1 0 0,1-2 1 0 0,-1-1-1 0 0,0-2 1 0 0,0-1-1 0 0,0-1 1 0 0,0-1-1 0 0,-1-1 1 0 0,2-3-123 0 0,61-14 350 0 0,-82 20-518 0 0,-9 5 58 0 0,-19 5-4729 0 0,14-3-24 0 0,5-2 4766 0 0,-4 1-11949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9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2931 1330 17628 0 0,'0'0'1216'0'0,"0"0"-122"0"0,0 0 131 0 0,0 0 111 0 0,0 0-89 0 0,0 0-233 0 0,0 0-274 0 0,0 0-264 0 0,0 0-149 0 0,-21 32-100 0 0,-66 99-98 0 0,24-29 83 0 0,50-22-168 0 0,15-78-35 0 0,0 0 0 0 0,0 0 0 0 0,0 0 0 0 0,0 0 0 0 0,1 0 0 0 0,-1-1 0 0 0,1 1 0 0 0,-1-1 0 0 0,1 0 0 0 0,-1 0 0 0 0,1 0 0 0 0,-1 0-1 0 0,1 0 1 0 0,0 0 0 0 0,0-1 0 0 0,-1 1 0 0 0,1-1 0 0 0,0 0 0 0 0,0 0 0 0 0,1 0-9 0 0,-2 0 4 0 0,148 4 272 0 0,-101-4-748 0 0,-76-6-4207 0 0,20 5 1312 0 0,1 0-6999 0 0</inkml:trace>
  <inkml:trace contextRef="#ctx0" brushRef="#br0" timeOffset="248.421">2600 1528 13859 0 0,'0'0'1944'0'0,"0"0"-999"0"0,0 0-9 0 0,0 0 112 0 0,0 0-72 0 0,0 0-104 0 0,0 0-175 0 0,0 0-241 0 0,208-29-168 0 0,-181 25-160 0 0,5 1-136 0 0,-1-1-120 0 0,-3 4-184 0 0,-4-4-353 0 0,3 4-1023 0 0,-10-3-4521 0 0,-4 3-6266 0 0</inkml:trace>
  <inkml:trace contextRef="#ctx0" brushRef="#br0" timeOffset="-1749.999">104 947 3705 0 0,'0'0'3243'0'0,"0"0"-857"0"0,0 0-351 0 0,0 0-58 0 0,0 0-112 0 0,0 0-238 0 0,0 0-340 0 0,0 0-329 0 0,0 0-282 0 0,0 0-184 0 0,0 0-103 0 0,0 0-35 0 0,0 0-13 0 0,0 0 9 0 0,0 0-8 0 0,0 0-39 0 0,0 0-30 0 0,0 0-36 0 0,0 0-1 0 0,0 0-8 0 0,0 0-20 0 0,0 0-6 0 0,0 0-39 0 0,0 0-12 0 0,0 0-7 0 0,0 0-8 0 0,0 0-7 0 0,0 0-1 0 0,0 0-5 0 0,0 0-20 0 0,0 0-5 0 0,7 7 2587 0 0,109 0-1964 0 0,108-7 12 0 0,-224 0-785 0 0,-7-3-1570 0 0,-16 21-3792 0 0,13-7-3034 0 0,3-7-3508 0 0</inkml:trace>
  <inkml:trace contextRef="#ctx0" brushRef="#br0" timeOffset="-1514.058">0 1311 14891 0 0,'0'0'1248'0'0,"0"0"-375"0"0,0 0 96 0 0,0 0 219 0 0,0 0 70 0 0,0 0-123 0 0,0 0-196 0 0,32-10-198 0 0,102-31-189 0 0,27-10 385 0 0,-91 37-1107 0 0,-40 12-4151 0 0,-29 3-2852 0 0,0 2-4838 0 0</inkml:trace>
  <inkml:trace contextRef="#ctx0" brushRef="#br0" timeOffset="-801.974">590 1621 10370 0 0,'0'0'2885'0'0,"0"0"-785"0"0,0 0-445 0 0,0 0-137 0 0,0 0-200 0 0,0 0-261 0 0,0 0-223 0 0,0 0-168 0 0,0 0-107 0 0,0 0-63 0 0,0 0-21 0 0,0 0-3 0 0,2-19-13 0 0,11-58-50 0 0,31-31 1036 0 0,-31 80-1325 0 0,0 0-1 0 0,2 1 1 0 0,2 0 0 0 0,0 1 0 0 0,1 1 0 0 0,2 1 0 0 0,1 0 0 0 0,0 2 0 0 0,2 0 0 0 0,21-15-120 0 0,-19 18 16 0 0,5-4 21 0 0,0 2 1 0 0,2 1-1 0 0,0 1 0 0 0,27-11-37 0 0,-58 30-1 0 0,0 0 1 0 0,1-1-1 0 0,-1 1 0 0 0,0 0 0 0 0,0 0 1 0 0,1 0-1 0 0,-1 0 0 0 0,0 0 1 0 0,0 0-1 0 0,1 0 0 0 0,-1 1 0 0 0,0-1 1 0 0,0 0-1 0 0,1 1 0 0 0,-1-1 1 0 0,0 1-1 0 0,0-1 0 0 0,0 1 0 0 0,0-1 1 0 0,0 1-1 0 0,0 0 0 0 0,0 0 1 0 0,0 0-1 0 0,0-1 0 0 0,0 1 0 0 0,0 0 1 0 0,0 0-1 0 0,-1 0 0 0 0,1 0 0 0 0,0 0 1 0 0,-1 1-1 0 0,1-1 0 0 0,-1 0 1 0 0,1 0-1 0 0,-1 0 0 0 0,1 0 0 0 0,-1 1 1 0 0,0-1-1 0 0,0 0 0 0 0,0 0 1 0 0,1 1-1 0 0,-1-1 0 0 0,0 0 0 0 0,-1 0 1 0 0,1 1-1 0 0,0-1 0 0 0,0 0 1 0 0,0 0-1 0 0,-1 1 0 0 0,1-1 0 0 0,-1 0 1 0 0,1 0-1 0 0,-1 0 0 0 0,1 0 1 0 0,-1 1-1 0 0,0-1 0 0 0,1 0 0 0 0,-2 0 1 0 0,1 11 75 0 0,-9 97 97 0 0,11-106-170 0 0,0 0 0 0 0,0 0 0 0 0,1 0 0 0 0,-1-1-1 0 0,1 1 1 0 0,0 0 0 0 0,0-1 0 0 0,0 0 0 0 0,0 1-1 0 0,0-1 1 0 0,0 0 0 0 0,1 0 0 0 0,-1 0 0 0 0,1 0 0 0 0,-1-1-1 0 0,1 1 1 0 0,0-1 0 0 0,0 0 0 0 0,-1 1 0 0 0,1-1-1 0 0,0 0 1 0 0,0-1 0 0 0,0 1 0 0 0,0 0 0 0 0,1-1-1 0 0,-1 0 1 0 0,0 0 0 0 0,0 0 0 0 0,0 0 0 0 0,0 0 0 0 0,0-1-1 0 0,0 1 1 0 0,0-1 0 0 0,0 0 0 0 0,0 0 0 0 0,0 0-1 0 0,0 0 1 0 0,0 0 0 0 0,0-1 0 0 0,-1 1 0 0 0,1-1-1 0 0,0 0-1 0 0,266-148 40 0 0,-132 95-13 0 0,-136 54-27 0 0,1 1-1 0 0,-1 0 1 0 0,0 0 0 0 0,0 0 0 0 0,0 0-1 0 0,1 0 1 0 0,-1 0 0 0 0,0 1-1 0 0,0-1 1 0 0,0 0 0 0 0,1 1-1 0 0,-1-1 1 0 0,0 1 0 0 0,0-1-1 0 0,0 1 1 0 0,0-1 0 0 0,0 1-1 0 0,0 0 1 0 0,0-1 0 0 0,0 1 0 0 0,0 0-1 0 0,0 0 1 0 0,-1 0 0 0 0,1 0-1 0 0,0 0 1 0 0,-1 0 0 0 0,1 0-1 0 0,0 0 1 0 0,-1 0 0 0 0,1 0-1 0 0,-1 0 1 0 0,1 0 0 0 0,-1 0 0 0 0,0 1-1 0 0,0-1 1 0 0,1 0 0 0 0,-1 0-1 0 0,0 0 1 0 0,0 1 0 0 0,0-1-1 0 0,0 0 1 0 0,0 0 0 0 0,-1 0-1 0 0,1 1 1 0 0,0-1 0 0 0,0 0-1 0 0,-1 0 1 0 0,1 0 0 0 0,-1 0 0 0 0,1 0-1 0 0,-1 1 1 0 0,0 11 51 0 0,-33 101 259 0 0,4-37-221 0 0,23-49-241 0 0,-3 23 116 0 0,7-15-3075 0 0,6-26-3339 0 0,-1-7 986 0 0,0-2-6547 0 0</inkml:trace>
  <inkml:trace contextRef="#ctx0" brushRef="#br0" timeOffset="-352.949">2333 973 13515 0 0,'0'0'2019'0'0,"0"0"-275"0"0,0 0-79 0 0,0 0-128 0 0,0 0-266 0 0,0 0-369 0 0,0 0-286 0 0,0 0-157 0 0,0 0-85 0 0,0 0-47 0 0,0 0-41 0 0,0 0-22 0 0,-36 9-19 0 0,-113 34-30 0 0,47 5 101 0 0,-42 55-31 0 0,137-97-291 0 0,0 1 0 0 0,1 0 0 0 0,0 1 0 0 0,0-1 0 0 0,0 1 0 0 0,1 1 0 0 0,0-1 0 0 0,1 1 0 0 0,0-1 0 0 0,0 1 0 0 0,1 0 0 0 0,0 1 0 0 0,1-1 0 0 0,0 0 0 0 0,0 1 0 0 0,1 0 0 0 0,0 1 6 0 0,2-9-2 0 0,-1 0 0 0 0,0 1 1 0 0,1-1-1 0 0,-1 0 0 0 0,1 0 1 0 0,0 1-1 0 0,-1-1 1 0 0,1 0-1 0 0,0 0 0 0 0,0 0 1 0 0,1 0-1 0 0,-1 0 1 0 0,0 0-1 0 0,1 0 0 0 0,-1-1 1 0 0,1 1-1 0 0,0 0 1 0 0,-1-1-1 0 0,1 1 0 0 0,0-1 1 0 0,0 0-1 0 0,0 1 0 0 0,0-1 1 0 0,0 0-1 0 0,0 0 1 0 0,0 0-1 0 0,1-1 0 0 0,-1 1 1 0 0,0-1-1 0 0,0 1 1 0 0,1-1-1 0 0,-1 1 0 0 0,0-1 1 0 0,2 0 1 0 0,82-12 177 0 0,-42-12-7 0 0,-1-3-1 0 0,-1-1 1 0 0,-1-1 0 0 0,-1-3-1 0 0,-3-1 1 0 0,28-32-170 0 0,-28 29 256 0 0,-31 80-57 0 0,-30 110 62 0 0,24-147-352 0 0,0-1 0 0 0,0 1 0 0 0,1 0 0 0 0,0 0 1 0 0,0-1-1 0 0,1 1 0 0 0,0-1 0 0 0,0 1 0 0 0,1-1 0 0 0,-1 0 0 0 0,1 0 1 0 0,1 0-1 0 0,-1 0 0 0 0,2 1 91 0 0,10 9-4357 0 0,4-1-4018 0 0,-11-11-4047 0 0</inkml:trace>
  <inkml:trace contextRef="#ctx0" brushRef="#br0" timeOffset="7343.929">1593 2129 512 0 0,'0'0'1003'0'0,"0"0"-303"0"0,0 0-24 0 0,0 0 126 0 0,0 0 79 0 0,0 0 25 0 0,0 0-43 0 0,0 0-51 0 0,0 0-7 0 0,0 0 2 0 0,0 0 25 0 0,16-21 34 0 0,51-68 26 0 0,83-105 2785 0 0,202-279 230 0 0,-104 112-2554 0 0,-218 318-1088 0 0,-2-1 0 0 0,-3-1 1 0 0,19-43-266 0 0,-30 40 483 0 0,41-23 917 0 0,32-31-1276 0 0,-43 42 387 0 0,-13 27-426 0 0,-20 15 136 0 0,-10 15-222 0 0,-50 39 879 0 0,28-16-855 0 0,0-1 1 0 0,-1-1 0 0 0,-1-1 0 0 0,-1-1 0 0 0,0-1 0 0 0,-1-2 0 0 0,-1 0-1 0 0,-18 6-23 0 0,38-17 49 0 0,1 0 0 0 0,-1-1 0 0 0,0 0-1 0 0,1 0 1 0 0,-1-1 0 0 0,0 1 0 0 0,0-1-1 0 0,1 0 1 0 0,-1-1 0 0 0,0 0 0 0 0,0 1-1 0 0,1-2 1 0 0,-1 1 0 0 0,1-1 0 0 0,-1 0-1 0 0,1 0 1 0 0,-1 0 0 0 0,1-1 0 0 0,0 1-1 0 0,0-2 1 0 0,1 1 0 0 0,-1 0 0 0 0,0-1-1 0 0,1 0 1 0 0,0 0 0 0 0,0 0 0 0 0,0 0 0 0 0,1-1-1 0 0,-1 0 1 0 0,1 1 0 0 0,0-1 0 0 0,0 0-1 0 0,1-1 1 0 0,-2-4-49 0 0,6 10-2 0 0,0 0 0 0 0,0 0 0 0 0,1 0 0 0 0,-1 0 0 0 0,0 1 1 0 0,0-1-1 0 0,0 1 0 0 0,1-1 0 0 0,-1 1 0 0 0,0 0 0 0 0,0-1 0 0 0,0 1 0 0 0,0 0 0 0 0,0 0 0 0 0,0 1 0 0 0,-1-1 0 0 0,1 0 1 0 0,0 1-1 0 0,-1-1 0 0 0,1 1 0 0 0,-1-1 0 0 0,1 1 0 0 0,0 1 2 0 0,193 170 111 0 0,-106-67-113 0 0,-65-62 16 0 0,-24-43-2 0 0,0-1 14 0 0,0 0-3 0 0,0 0-11 0 0,0 0 1 0 0,0 0 2 0 0,0 0 17 0 0,0 0-8 0 0,0 0-11 0 0,0 0 11 0 0,0 0 12 0 0,0 0 4 0 0,0 0 18 0 0,0 0-25 0 0,0 0-2 0 0,0 0-2 0 0,0 0-2 0 0,0 0 25 0 0,4-34 256 0 0,32-311-265 0 0,-43 297-1348 0 0,7 44 1202 0 0,0 2-2796 0 0,0 0-7530 0 0,0 2-1684 0 0</inkml:trace>
  <inkml:trace contextRef="#ctx0" brushRef="#br0" timeOffset="7720.936">3167 1 6649 0 0,'0'0'2594'0'0,"0"0"-1565"0"0,0 0-351 0 0,0 0 255 0 0,0 0 276 0 0,0 0 170 0 0,0 0-55 0 0,0 0-218 0 0,0 0-261 0 0,0 0-202 0 0,0 0-133 0 0,0 0-66 0 0,0 0-35 0 0,-26 5-18 0 0,-79 21 2 0 0,102-26-362 0 0,0 1 0 0 0,0 0 0 0 0,0 0 0 0 0,1 0 0 0 0,-1 0 0 0 0,0 0 0 0 0,0 1 0 0 0,1-1 0 0 0,-1 1 0 0 0,0 0 0 0 0,1 0 0 0 0,0 0 0 0 0,-1 0 0 0 0,1 0 0 0 0,0 0 0 0 0,0 0 0 0 0,0 1 0 0 0,1-1 0 0 0,-1 1 0 0 0,-1 1-31 0 0,-2 5 142 0 0,-4 8 23 0 0,0-1 1 0 0,1 1-1 0 0,1 0 1 0 0,1 1-1 0 0,0-1 1 0 0,1 1-1 0 0,1 0 1 0 0,1 1-1 0 0,0-1 1 0 0,1 1-1 0 0,1-1 1 0 0,1 1-1 0 0,1 4-165 0 0,0-15 46 0 0,1-1 1 0 0,-1 1-1 0 0,2 0 0 0 0,-1-1 0 0 0,1 1 1 0 0,0-1-1 0 0,0 0 0 0 0,1 0 0 0 0,0 0 1 0 0,0-1-1 0 0,0 1 0 0 0,1-1 0 0 0,0 0 1 0 0,1 0-1 0 0,-1 0 0 0 0,1-1 0 0 0,0 0 1 0 0,0 0-1 0 0,1-1 0 0 0,0 0 0 0 0,-1 0 1 0 0,1 0-1 0 0,1-1 0 0 0,-1 0 1 0 0,0 0-1 0 0,1-1 0 0 0,-1 0 0 0 0,8 1-46 0 0,1 1 121 0 0,0-2 0 0 0,0 0 0 0 0,1 0 0 0 0,-1-2-1 0 0,1 0 1 0 0,-1 0 0 0 0,0-2 0 0 0,1 0 0 0 0,-1-1-1 0 0,0-1 1 0 0,0 0 0 0 0,-1-1 0 0 0,8-4-121 0 0,-10 5 74 0 0,0-1 0 0 0,-1-1 1 0 0,1 0-1 0 0,-1-1 0 0 0,-1 0 0 0 0,1-1 1 0 0,-1 0-1 0 0,-1 0 0 0 0,0-1 0 0 0,0-1 1 0 0,0 0-1 0 0,-2 0 0 0 0,1-1 0 0 0,-1 0 1 0 0,-1 0-1 0 0,0-1 0 0 0,0 0 0 0 0,-1-1 0 0 0,-1 1 1 0 0,0-1-1 0 0,0 0 0 0 0,-2 0 0 0 0,0 0 1 0 0,0-1-1 0 0,-1 1 0 0 0,-1-1 0 0 0,0-2-74 0 0,-2 9-30 0 0,0 1-1 0 0,0 0 1 0 0,-1 0 0 0 0,0 0-1 0 0,0 0 1 0 0,-1 1-1 0 0,0-1 1 0 0,0 1-1 0 0,0-1 1 0 0,-1 1-1 0 0,1 0 1 0 0,-1 0 0 0 0,0 1-1 0 0,-1-1 1 0 0,1 1-1 0 0,-1 0 1 0 0,0 0-1 0 0,0 0 1 0 0,0 1-1 0 0,0-1 1 0 0,-1 1 0 0 0,1 1-1 0 0,-1-1 1 0 0,0 1-1 0 0,-6-2 31 0 0,-8-2-889 0 0,-1 1 0 0 0,0 0-1 0 0,0 1 1 0 0,0 2-1 0 0,-1 0 1 0 0,-16 1 889 0 0,-3 1-5500 0 0,8 0-6261 0 0</inkml:trace>
  <inkml:trace contextRef="#ctx0" brushRef="#br0" timeOffset="8138.471">2548 354 14331 0 0,'0'0'1267'0'0,"0"0"-61"0"0,0 0 219 0 0,0 0 157 0 0,0 0-11 0 0,0 0-164 0 0,0 0-216 0 0,34-12-164 0 0,110-36-138 0 0,203-47 2061 0 0,-213 73-2676 0 0,1 6 0 0 0,1 6 0 0 0,0 6 0 0 0,49 7-274 0 0,-32-2 19 0 0,-134-7-616 0 0,-19 5 485 0 0,0 1-12 0 0,0 0-4 0 0,6-14-2590 0 0,-5 11-1395 0 0,0 1-3664 0 0,-1-1-4030 0 0</inkml:trace>
  <inkml:trace contextRef="#ctx0" brushRef="#br0" timeOffset="17018.878">197 2408 336 0 0,'0'0'3449'0'0,"0"0"-1581"0"0,0 0-562 0 0,0 0-31 0 0,0 0 129 0 0,0 0 171 0 0,0 0 23 0 0,0 0-137 0 0,0 0-235 0 0,0 0-242 0 0,0-8-192 0 0,0-22-324 0 0,0 29 6557 0 0,-20 207-5080 0 0,-82 179-1278 0 0,101-330-577 0 0,-1-86-4146 0 0,0-3-656 0 0,3 12-4203 0 0,0 11-871 0 0</inkml:trace>
  <inkml:trace contextRef="#ctx0" brushRef="#br0" timeOffset="17327.881">80 2302 10570 0 0,'0'0'2141'0'0,"0"0"-546"0"0,0 0-315 0 0,0 0-14 0 0,0 0 34 0 0,0 0-45 0 0,0 0-206 0 0,0 0-287 0 0,0 0-249 0 0,0 0-146 0 0,0 0-32 0 0,0 0 25 0 0,11-3 56 0 0,171-50 1358 0 0,87-15-794 0 0,-196 66-1057 0 0,-72 4 42 0 0,0-1 1 0 0,0 1 0 0 0,0 0 0 0 0,0-1 0 0 0,0 1-1 0 0,-1 0 1 0 0,1-1 0 0 0,0 1 0 0 0,-1 0 0 0 0,1 0-1 0 0,-1 0 1 0 0,0-1 0 0 0,1 1 0 0 0,-1 0 0 0 0,0 0-1 0 0,0 0 1 0 0,0 0 0 0 0,-1 0 0 0 0,1-1 0 0 0,0 1-1 0 0,-1 0 1 0 0,1 0 0 0 0,-1 0 0 0 0,0-1 0 0 0,1 1-1 0 0,-1 0 1 0 0,0-1 0 0 0,0 1 0 0 0,0 0 0 0 0,0-1-1 0 0,-1 1 35 0 0,-53 61-2889 0 0,34-44-597 0 0,0-2-3408 0 0,7-6-4662 0 0</inkml:trace>
  <inkml:trace contextRef="#ctx0" brushRef="#br0" timeOffset="17573.883">45 2666 6705 0 0,'0'0'4077'0'0,"0"0"-2219"0"0,0 0-743 0 0,0 0 124 0 0,0 0 248 0 0,0 0 31 0 0,0 0-76 0 0,0 0-116 0 0,0 0-168 0 0,0 0-190 0 0,31 0-184 0 0,102-4-152 0 0,2-22 498 0 0,-99 16-1418 0 0,39-11 1044 0 0,-24 16-8346 0 0,-50 5-4166 0 0</inkml:trace>
  <inkml:trace contextRef="#ctx0" brushRef="#br0" timeOffset="18158.894">444 3016 4857 0 0,'0'0'2047'0'0,"0"0"-278"0"0,0 0-1 0 0,0 0 42 0 0,0 0-166 0 0,0 0-290 0 0,0 0-309 0 0,0 0-293 0 0,0 0-182 0 0,0 0-86 0 0,0 0-45 0 0,0 0-10 0 0,-13 12 20 0 0,-57 53 522 0 0,70-70 4136 0 0,9-27-4543 0 0,4 6-397 0 0,0-1 0 0 0,2 1 0 0 0,1 1 0 0 0,1 1 0 0 0,1 0 0 0 0,1 2 0 0 0,3-2-167 0 0,31-31 233 0 0,-49 91-303 0 0,-5-29 78 0 0,1 1-1 0 0,1-1 1 0 0,-1 0-1 0 0,1 0 1 0 0,1 0-1 0 0,-1 0 1 0 0,1 0-1 0 0,0 0 1 0 0,1-1-1 0 0,-1 1 0 0 0,1-1 1 0 0,1 1-1 0 0,-1-1 1 0 0,1 0-1 0 0,0 0 1 0 0,1 0-1 0 0,-1-1 1 0 0,1 0-1 0 0,0 0 1 0 0,0 0-1 0 0,1 0 1 0 0,-1-1-1 0 0,6 4-7 0 0,-4-9 56 0 0,0 1 0 0 0,0-1 1 0 0,0 0-1 0 0,-1-1 0 0 0,1 1 0 0 0,0-1 0 0 0,-1-1 0 0 0,0 1 0 0 0,1-1 0 0 0,-1 0 1 0 0,0 0-1 0 0,0-1 0 0 0,-1 0 0 0 0,1 0 0 0 0,-1 0 0 0 0,0-1 0 0 0,0 0 0 0 0,0 0 1 0 0,-1 0-1 0 0,1 0 0 0 0,-1-1 0 0 0,-1 0 0 0 0,1 0 0 0 0,1-5-56 0 0,31-66 209 0 0,-32 41-3446 0 0,-4 35-44 0 0,0 1-4552 0 0,0 0-4903 0 0</inkml:trace>
  <inkml:trace contextRef="#ctx0" brushRef="#br0" timeOffset="18583.965">1285 2615 12859 0 0,'0'0'3067'0'0,"0"0"-1419"0"0,0 0-670 0 0,0 0-77 0 0,0 0-20 0 0,0 0-14 0 0,0 0-75 0 0,0 0-128 0 0,0 0-43 0 0,0 0 10 0 0,0 0 33 0 0,0 0-5 0 0,0 0-68 0 0,14 0-87 0 0,107 0 988 0 0,109-11 363 0 0,-138 7-3906 0 0,-104 10-3061 0 0,9-5 2125 0 0,-2 3-9055 0 0</inkml:trace>
  <inkml:trace contextRef="#ctx0" brushRef="#br0" timeOffset="18841.456">1284 2832 9754 0 0,'0'0'4550'0'0,"0"0"-2483"0"0,0 0-1001 0 0,0 0-44 0 0,0 0 121 0 0,0 0 113 0 0,0 0 21 0 0,0 0-108 0 0,0 0-162 0 0,0 0-149 0 0,0 0-151 0 0,0 0-111 0 0,0 0-85 0 0,30 4-88 0 0,97 13-90 0 0,-34-23 153 0 0,-66-1-374 0 0,150-31-1186 0 0,-166 35 48 0 0,2 0-4847 0 0,-4 2-6505 0 0</inkml:trace>
  <inkml:trace contextRef="#ctx0" brushRef="#br0" timeOffset="21889.538">2186 3112 0 0 0,'0'0'767'0'0,"0"0"408"0"0,0 0 402 0 0,0 0 376 0 0,0 0 201 0 0,0 0 29 0 0,0 0-189 0 0,0 0-337 0 0,0 0-298 0 0,0 0-264 0 0,0 0-156 0 0,-3 2-58 0 0,0 1-1554 0 0,3-3 818 0 0,0 0 0 0 0,0-1 0 0 0,0 1-1 0 0,0 0 1 0 0,-1 0 0 0 0,1 0 0 0 0,0-1 0 0 0,0 1 0 0 0,0 0 0 0 0,0 0-1 0 0,0 0 1 0 0,0-1 0 0 0,-1 1 0 0 0,1 0 0 0 0,0 0 0 0 0,0 0 0 0 0,0 0-1 0 0,-1 0 1 0 0,1 0 0 0 0,0-1 0 0 0,0 1 0 0 0,0 0 0 0 0,-1 0 0 0 0,1 0-1 0 0,0 0 1 0 0,0 0 0 0 0,-1 0 0 0 0,1 0 0 0 0,0 0 0 0 0,0 0 0 0 0,-1 0-1 0 0,1 0 1 0 0,0 0 0 0 0,0 0 0 0 0,0 0 0 0 0,-1 0 0 0 0,1 0 0 0 0,0 0 0 0 0,0 0-1 0 0,-1 0 1 0 0,1 1 0 0 0,0-1 0 0 0,0 0 0 0 0,0 0 0 0 0,-1 0-145 0 0,10-32 233 0 0,1 0 0 0 0,2 1 0 0 0,1 1 0 0 0,1-1 0 0 0,1 2 0 0 0,2 0 0 0 0,1 1 0 0 0,1 1 0 0 0,1 1 0 0 0,10-9-233 0 0,135-141 532 0 0,-104 117-386 0 0,-32 84-178 0 0,-20-8 63 0 0,-1 0 0 0 0,-1 0 0 0 0,0 1 0 0 0,-2 0 0 0 0,0 0 0 0 0,0 0 0 0 0,-2 1 0 0 0,0 1-31 0 0,6 26 47 0 0,9 74 22 0 0,-17-111-61 0 0,-1-8-7 0 0,0 1-1 0 0,0-1 0 0 0,0 1 1 0 0,0 0-1 0 0,0-1 0 0 0,0 1 1 0 0,0-1-1 0 0,0 1 0 0 0,1 0 1 0 0,-1-1-1 0 0,1 1 0 0 0,-1-1 1 0 0,1 1-1 0 0,-1-1 0 0 0,1 1 1 0 0,0-1-1 0 0,0 0 1 0 0,0 1-1 0 0,0-1 0 0 0,0 0 1 0 0,0 0-1 0 0,0 0 0 0 0,0 0 1 0 0,0 0-1 0 0,1 0 0 0 0,-1 0 1 0 0,1 1-1 0 0,18-26 68 0 0,76-82-10 0 0,4 3 0 0 0,20-9-58 0 0,-103 96 6 0 0,-2 3-7 0 0,0 0-1 0 0,1 0 0 0 0,0 2 1 0 0,1 0-1 0 0,0 0 0 0 0,1 2 0 0 0,4-2 2 0 0,-21 12 1 0 0,1 0 0 0 0,-1 0-1 0 0,0 0 1 0 0,0 0 0 0 0,-1 0-1 0 0,1 1 1 0 0,0-1 0 0 0,0 0-1 0 0,0 0 1 0 0,-1 0-1 0 0,1 1 1 0 0,-1-1 0 0 0,1 0-1 0 0,-1 1 1 0 0,1-1 0 0 0,-1 1-1 0 0,0-1 1 0 0,0 0 0 0 0,0 1-1 0 0,0-1 1 0 0,0 1 0 0 0,0-1-1 0 0,0 1 1 0 0,0-1-1 0 0,0 0 1 0 0,-1 1 0 0 0,1-1-1 0 0,-1 0 1 0 0,1 1 0 0 0,-1 0-1 0 0,1 6 18 0 0,-30 124 236 0 0,14-81-152 0 0,5-15-55 0 0,1-5 21 0 0,1 1 1 0 0,1 1-1 0 0,2 0 1 0 0,1 0-1 0 0,0 30-68 0 0,9-27-108 0 0,-2-35-104 0 0,0-1 0 0 0,0 1 0 0 0,0-1 1 0 0,0 0-1 0 0,0 0 0 0 0,0 0 0 0 0,0 0 0 0 0,0 0 0 0 0,0 0 0 0 0,0 0 0 0 0,-1-1 0 0 0,1 1 0 0 0,0-1 0 0 0,0 1 0 0 0,0-1 0 0 0,0 0 0 0 0,0 0 0 0 0,-1 0 1 0 0,1 0-1 0 0,0 0 0 0 0,-1 0 0 0 0,1 0 0 0 0,-1-1 0 0 0,1 1 0 0 0,-1 0 0 0 0,0-1 0 0 0,1 0 212 0 0,1 0-999 0 0,8-7-4662 0 0,-5 4-5955 0 0</inkml:trace>
  <inkml:trace contextRef="#ctx0" brushRef="#br0" timeOffset="22439.867">3907 2637 9394 0 0,'0'0'1659'0'0,"0"0"-585"0"0,0 0-166 0 0,0 0 243 0 0,0 0 217 0 0,0 0 34 0 0,0 0-171 0 0,0 0-253 0 0,0 0-165 0 0,0 0-140 0 0,0 0-70 0 0,0 0-42 0 0,0 0-29 0 0,-4-11-13 0 0,-14-34-17 0 0,17 44-472 0 0,1 0 0 0 0,-1 0 1 0 0,1 0-1 0 0,-1 0 1 0 0,0 0-1 0 0,0 0 0 0 0,0 0 1 0 0,1 0-1 0 0,-1 0 1 0 0,0 0-1 0 0,0 1 1 0 0,0-1-1 0 0,0 0 0 0 0,-1 1 1 0 0,1-1-1 0 0,0 1 1 0 0,0-1-1 0 0,0 1 0 0 0,0-1 1 0 0,0 1-1 0 0,-1 0 1 0 0,1 0-1 0 0,0-1 0 0 0,0 1 1 0 0,-1 0-1 0 0,1 0 1 0 0,0 0-1 0 0,0 0 0 0 0,-1 1 1 0 0,1-1-1 0 0,0 0 1 0 0,0 1-1 0 0,0-1-30 0 0,-7 1 193 0 0,-11 0-23 0 0,-1 2 0 0 0,1 0 1 0 0,0 1-1 0 0,1 1 0 0 0,-1 1 0 0 0,1 1 1 0 0,0 0-1 0 0,0 1 0 0 0,1 1 0 0 0,0 1 1 0 0,1 0-1 0 0,-6 6-170 0 0,8-6 27 0 0,1 1 1 0 0,-1 1-1 0 0,2 0 1 0 0,0 1-1 0 0,0 0 0 0 0,2 1 1 0 0,-1 0-1 0 0,2 1 0 0 0,0 0 1 0 0,1 0-1 0 0,0 1 0 0 0,1 0 1 0 0,1 1-1 0 0,0-1 1 0 0,2 1-1 0 0,0 0 0 0 0,0 1 1 0 0,2-1-1 0 0,0 0 0 0 0,1 1 1 0 0,1 7-28 0 0,0-23 9 0 0,0 1 1 0 0,1-1-1 0 0,-1 1 1 0 0,1-1 0 0 0,0 1-1 0 0,0-1 1 0 0,-1 1-1 0 0,1-1 1 0 0,1 0-1 0 0,-1 0 1 0 0,0 1-1 0 0,1-1 1 0 0,-1 0-1 0 0,1 0 1 0 0,-1 0 0 0 0,1-1-1 0 0,0 1 1 0 0,0 0-1 0 0,0-1 1 0 0,0 1-1 0 0,0-1 1 0 0,0 1-1 0 0,0-1 1 0 0,1 0-1 0 0,-1 0 1 0 0,0 0 0 0 0,1 0-1 0 0,-1-1 1 0 0,1 1-1 0 0,-1 0 1 0 0,1-1-1 0 0,-1 0 1 0 0,1 0-1 0 0,-1 0 1 0 0,1 0-1 0 0,1 0-9 0 0,93-23 533 0 0,-63 4-476 0 0,-1-1 0 0 0,0-2 0 0 0,-2-1 1 0 0,0-2-1 0 0,-2 0 0 0 0,-1-2 0 0 0,-1-2 0 0 0,-2 0 0 0 0,0-2 0 0 0,-2 0 0 0 0,-2-1 0 0 0,16-33-57 0 0,-31 60-52 0 0,-7 17 30 0 0,-7 30 43 0 0,6-32 0 0 0,-11 184-2241 0 0,20-172-590 0 0,-2-10-4385 0 0,-3-5-4882 0 0</inkml:trace>
  <inkml:trace contextRef="#ctx0" brushRef="#br0" timeOffset="22990.924">4054 3171 6977 0 0,'0'0'3704'0'0,"0"0"-1744"0"0,0 0-553 0 0,0 0 106 0 0,0 0-1 0 0,0 0-165 0 0,0 0-302 0 0,0 0-291 0 0,0 0-209 0 0,0 0-148 0 0,0 0-111 0 0,0 0-34 0 0,0 0 28 0 0,-8 8 48 0 0,-25 23 71 0 0,24-23 35 0 0,9-8 3 0 0,0 0 22 0 0,13-19 2027 0 0,4-8-2303 0 0,1 0 0 0 0,2 1 1 0 0,0 1-1 0 0,2 0 1 0 0,0 2-1 0 0,19-14-183 0 0,-5 8 76 0 0,-29 47-52 0 0,-7-12-7 0 0,0 1 0 0 0,0-1 1 0 0,1 1-1 0 0,0-1 0 0 0,1 1 0 0 0,-1-1 0 0 0,1 0 0 0 0,1 0 1 0 0,-1 1-1 0 0,1-2 0 0 0,0 1 0 0 0,0 0 0 0 0,0 0 1 0 0,1-1-1 0 0,0 0 0 0 0,0 0 0 0 0,1 0 0 0 0,-1 0 1 0 0,2 0-18 0 0,-2-4 41 0 0,-1 0 0 0 0,0 0 0 0 0,1 0 0 0 0,-1-1 0 0 0,1 0 0 0 0,-1 0 0 0 0,0 0 0 0 0,1 0 0 0 0,-1 0 0 0 0,1-1 0 0 0,-1 1 0 0 0,0-1 0 0 0,1 0 0 0 0,-1 0 0 0 0,0 0 0 0 0,0-1 0 0 0,1 1 0 0 0,-1-1 0 0 0,0 1 0 0 0,-1-1 0 0 0,1 0 0 0 0,0 0 0 0 0,0-1 0 0 0,-1 1 0 0 0,1 0 0 0 0,-1-1 0 0 0,0 0 0 0 0,0 1 0 0 0,0-1 0 0 0,0 0 0 0 0,0 0 0 0 0,-1 0 0 0 0,1 0 0 0 0,-1-1 0 0 0,0 1 0 0 0,0 0 0 0 0,0-1-41 0 0,13-16 30 0 0,39-101-1896 0 0,-50 111-448 0 0,-2 5-1552 0 0,1 1-8394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0 317 3337 0 0,'0'0'2256'0'0,"0"0"-253"0"0,0 0-174 0 0,0 0-41 0 0,0 0-54 0 0,0 0-183 0 0,0 0-291 0 0,0 0-334 0 0,0 0-248 0 0,0 0-147 0 0,0 0-45 0 0,4 0 27 0 0,155-25 4972 0 0,252-19-2792 0 0,-339 43-2616 0 0,-72 1-72 0 0,0 0-14 0 0,0 0-7 0 0,0 0-28 0 0,0 0-21 0 0,0 0-25 0 0,0 0-36 0 0,0 0-72 0 0,0 0-107 0 0,-17 0-4521 0 0,-5 12-420 0 0,2-2-4425 0 0,15-6 3115 0 0</inkml:trace>
  <inkml:trace contextRef="#ctx0" brushRef="#br0" timeOffset="307.064">89 527 4889 0 0,'0'0'5959'0'0,"0"0"-2807"0"0,0 0-1129 0 0,0 0-245 0 0,0 0-179 0 0,0 0-267 0 0,0 0-365 0 0,0 0-363 0 0,0 0-241 0 0,0 0-144 0 0,0 0-23 0 0,0 0 31 0 0,2 0 74 0 0,147-22 1830 0 0,74 8-1423 0 0,-175 15-4539 0 0,-1 1-4078 0 0,-47-2-3174 0 0</inkml:trace>
  <inkml:trace contextRef="#ctx0" brushRef="#br0" timeOffset="901.497">315 1 9698 0 0,'0'0'1872'0'0,"0"0"-178"0"0,0 0-121 0 0,0 0-61 0 0,0 0-95 0 0,0 0-191 0 0,0 0-315 0 0,0 0-280 0 0,0 0-221 0 0,0 0-121 0 0,0 0-31 0 0,0 0 32 0 0,0 0 36 0 0,-7 3 5 0 0,5-2-316 0 0,2-1 6 0 0,1 0 0 0 0,0 0 0 0 0,0 1-1 0 0,-1-1 1 0 0,1 0 0 0 0,0 0 0 0 0,0 1-1 0 0,-1-1 1 0 0,1 0 0 0 0,0 1 0 0 0,-1-1-1 0 0,1 1 1 0 0,0-1 0 0 0,-1 1 0 0 0,1-1 0 0 0,-1 1-1 0 0,1 0 1 0 0,-1-1 0 0 0,1 1 0 0 0,-1 0-1 0 0,1-1 1 0 0,-1 1 0 0 0,1 0 0 0 0,-1 0 0 0 0,0-1-1 0 0,0 1 1 0 0,1 0 0 0 0,-1 0 0 0 0,0-1-1 0 0,0 1 1 0 0,0 0 0 0 0,0 0 0 0 0,0 0-1 0 0,0-1 1 0 0,0 1 0 0 0,0 0 0 0 0,0 0 0 0 0,0 0-1 0 0,-1-1 1 0 0,1 1 0 0 0,0 0 0 0 0,0 0-1 0 0,-1-1 1 0 0,1 1 0 0 0,0 0 0 0 0,-1-1-1 0 0,1 1 1 0 0,-1 0 0 0 0,1-1 0 0 0,-1 1 0 0 0,1 0-1 0 0,-1-1 1 0 0,0 1 0 0 0,1-1 0 0 0,-1 1-1 0 0,0-1 1 0 0,1 0 0 0 0,-1 1 0 0 0,0-1-1 0 0,1 1 1 0 0,-1-1 0 0 0,0 0-21 0 0,226 70 2047 0 0,-216-68-2033 0 0,-1 0 0 0 0,1 0 0 0 0,-1 1 0 0 0,0 0 0 0 0,0 0 0 0 0,0 1 0 0 0,0 0 0 0 0,-1 1 0 0 0,0-1 0 0 0,0 1 0 0 0,0 1 0 0 0,0-1 0 0 0,-1 1 0 0 0,0 1 0 0 0,0-1 0 0 0,0 1 0 0 0,-1 0 0 0 0,0 0 0 0 0,3 8-14 0 0,-6-11 18 0 0,-2 0 1 0 0,1 1 0 0 0,0-1-1 0 0,-1 0 1 0 0,1 1 0 0 0,-1-1 0 0 0,-1 1-1 0 0,1-1 1 0 0,-1 1 0 0 0,1-1 0 0 0,-1 0-1 0 0,0 1 1 0 0,-1-1 0 0 0,1 0-1 0 0,-1 0 1 0 0,0 0 0 0 0,0 0 0 0 0,0 0-1 0 0,0 0 1 0 0,-1-1 0 0 0,1 1 0 0 0,-1-1-1 0 0,-2 2-18 0 0,-58 90 280 0 0,19-40-75 0 0,-3-3-1 0 0,-1-2 1 0 0,-3-2-1 0 0,-1-3 1 0 0,-3-1-1 0 0,-3-3-204 0 0,2 11-42 0 0,35-34-1141 0 0,20-17-990 0 0,3-2-10305 0 0,-1 1 1227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854 77 5561 0 0,'0'0'2137'0'0,"0"0"-336"0"0,0 0-112 0 0,0 0 103 0 0,0 0 79 0 0,0 0-93 0 0,0 0-248 0 0,0 0-273 0 0,0 0-251 0 0,0 0-183 0 0,0 0-115 0 0,0-4-106 0 0,-1 1-444 0 0,0 0 0 0 0,-1 0 0 0 0,1 1 0 0 0,-1-1 0 0 0,1 0 0 0 0,-1 1 0 0 0,0-1 0 0 0,0 1 0 0 0,0-1-1 0 0,0 1 1 0 0,0 0 0 0 0,-1 0 0 0 0,1 0 0 0 0,-1 0 0 0 0,1 0 0 0 0,-1 0 0 0 0,0 1 0 0 0,1-1 0 0 0,-1 1-1 0 0,-2-1-157 0 0,-13-4 159 0 0,0 1-1 0 0,0 1 1 0 0,-1 0-1 0 0,1 1 1 0 0,-1 1-1 0 0,1 1 0 0 0,-1 1 1 0 0,0 0-1 0 0,-1 2-158 0 0,-17-2 131 0 0,1 2-51 0 0,0 2 0 0 0,1 1 0 0 0,0 2 0 0 0,0 1 0 0 0,0 2 0 0 0,-21 10-80 0 0,39-15 34 0 0,1 1-1 0 0,-1 1 1 0 0,1 0-1 0 0,1 1 1 0 0,0 1-1 0 0,0 0 1 0 0,0 2 0 0 0,1-1-1 0 0,1 2 1 0 0,0 0-1 0 0,-5 6-33 0 0,15-12 9 0 0,-1 1-1 0 0,1-1 1 0 0,0 1 0 0 0,1 0-1 0 0,-1 0 1 0 0,1 0-1 0 0,1 0 1 0 0,0 0-1 0 0,0 1 1 0 0,0-1-1 0 0,1 0 1 0 0,0 1 0 0 0,0-1-1 0 0,1 5-8 0 0,-1 7 18 0 0,2-7-12 0 0,0 0 0 0 0,1 0 0 0 0,0-1 0 0 0,1 1 0 0 0,0 0 1 0 0,1-1-1 0 0,0 0 0 0 0,1 0 0 0 0,0-1 0 0 0,6 9-6 0 0,9 8 9 0 0,2-1 1 0 0,0-1-1 0 0,2 0 0 0 0,1-2 0 0 0,0-1 1 0 0,2-2-1 0 0,0 0 0 0 0,3-1-9 0 0,2 2 20 0 0,-2 1-1 0 0,0 1 0 0 0,-2 2 0 0 0,0 1 0 0 0,-2 1 0 0 0,7 11-19 0 0,-23-24 31 0 0,0 0-1 0 0,0 0 0 0 0,-1 2 0 0 0,-1-1 0 0 0,-1 1 0 0 0,0 0 1 0 0,-1 1-1 0 0,0 0 0 0 0,-2 0 0 0 0,0 1 0 0 0,-1-1 1 0 0,-1 1-1 0 0,0 0 0 0 0,-1 0 0 0 0,-1 0 0 0 0,-2 18-30 0 0,-2-28 29 0 0,-1 1-1 0 0,-1-1 1 0 0,0 0-1 0 0,0 0 1 0 0,0 0-1 0 0,-1-1 1 0 0,0 1-1 0 0,-1-1 1 0 0,1-1-1 0 0,-1 1 1 0 0,-1-1-1 0 0,1-1 1 0 0,-1 1-1 0 0,0-1 1 0 0,0-1-1 0 0,0 1 1 0 0,-1-1-1 0 0,0-1 1 0 0,-5 2-29 0 0,-21 8 15 0 0,0-3 0 0 0,-1 0 0 0 0,0-2 0 0 0,0-2 0 0 0,0-2 0 0 0,-1-1 0 0 0,0-1 1 0 0,1-3-1 0 0,-17-2-15 0 0,39 3 2 0 0,1-1 1 0 0,-1 0 0 0 0,1-1 0 0 0,-1 0 0 0 0,1-2-1 0 0,0 1 1 0 0,0-2 0 0 0,0 1 0 0 0,0-2 0 0 0,1 0-1 0 0,-7-4-2 0 0,16 8-33 0 0,0-1 0 0 0,1 1 0 0 0,0 0 0 0 0,-1-1 0 0 0,1 1 1 0 0,0-1-1 0 0,0 0 0 0 0,0 0 0 0 0,1 0 0 0 0,-1 0 0 0 0,1 0 0 0 0,0 0 0 0 0,-1 0 0 0 0,1 0 0 0 0,1 0 0 0 0,-1-1 0 0 0,0 1 0 0 0,1 0 0 0 0,0-1 0 0 0,0 1 0 0 0,0 0 0 0 0,0-1 0 0 0,0 1 0 0 0,0 0 0 0 0,1-1 0 0 0,0 1 0 0 0,0 0 0 0 0,0 0 0 0 0,0 0 0 0 0,0-1 0 0 0,1 1 0 0 0,-1 0 0 0 0,1 1 0 0 0,0-1 0 0 0,0 0 0 0 0,0 0 0 0 0,0 1 0 0 0,0-1 0 0 0,0 1 0 0 0,1-1 33 0 0,48-43-2350 0 0,-33 32-933 0 0,1 1-3437 0 0,-5 5-5697 0 0</inkml:trace>
  <inkml:trace contextRef="#ctx0" brushRef="#br0" timeOffset="471.092">1572 250 13939 0 0,'0'0'1630'0'0,"0"0"-467"0"0,0 0-257 0 0,0 0 21 0 0,0 0 84 0 0,0 0 12 0 0,0 0-109 0 0,0 0-165 0 0,0 0-154 0 0,0 0-43 0 0,0 0 13 0 0,0 0 12 0 0,5 5-11 0 0,-1-1-447 0 0,0 1-1 0 0,0-1 0 0 0,-1 1 0 0 0,0 0 0 0 0,0 0 0 0 0,0 0 0 0 0,0 0 1 0 0,-1 0-1 0 0,0 1 0 0 0,0-1 0 0 0,0 1 0 0 0,-1 0 0 0 0,0-1 0 0 0,0 1 1 0 0,0 0-1 0 0,-1 0 0 0 0,0 3-118 0 0,-1 24 183 0 0,-1 0-1 0 0,-2 0 1 0 0,-1 0 0 0 0,-1-1-1 0 0,-2 0 1 0 0,-6 14-183 0 0,-1 0 85 0 0,-3 6-33 0 0,2 0-1 0 0,2 0 1 0 0,3 1 0 0 0,-2 31-52 0 0,13-43-221 0 0,0-41 147 0 0,0 0-8 0 0,-17-40-4109 0 0,13 24 2341 0 0,-3-11-6403 0 0,6 18-3197 0 0</inkml:trace>
  <inkml:trace contextRef="#ctx0" brushRef="#br0" timeOffset="806.844">1027 239 10058 0 0,'0'0'1693'0'0,"0"0"-205"0"0,0 0-151 0 0,0 0-19 0 0,0 0-75 0 0,0 0-148 0 0,0 0-162 0 0,0 0-124 0 0,0 0-39 0 0,0 0 37 0 0,0 0-15 0 0,0 0-33 0 0,0 0-40 0 0,32-2-52 0 0,101-5-66 0 0,179 2 1964 0 0,145-25-1370 0 0,-456 30-1248 0 0,1-1 0 0 0,-1 1 1 0 0,0 0-1 0 0,0 0 0 0 0,1 0 0 0 0,-1 0 0 0 0,0 1 1 0 0,1-1-1 0 0,-1 0 0 0 0,0 0 0 0 0,1 1 1 0 0,-1-1-1 0 0,0 1 0 0 0,0-1 0 0 0,0 1 0 0 0,0 0 1 0 0,1-1-1 0 0,-1 1 0 0 0,0 0 0 0 0,0 0 1 0 0,0 0-1 0 0,0 0 0 0 0,-1 0 0 0 0,1 0 0 0 0,0 0 1 0 0,0 0-1 0 0,0 0 0 0 0,-1 0 0 0 0,1 0 1 0 0,0 1 52 0 0,-7 28-4743 0 0,0-20-754 0 0,4-2-6440 0 0</inkml:trace>
  <inkml:trace contextRef="#ctx0" brushRef="#br0" timeOffset="1202.725">1064 972 8602 0 0,'0'0'3457'0'0,"0"0"-1714"0"0,0 0-731 0 0,0 0-24 0 0,0 0 208 0 0,0 0 110 0 0,0 0-75 0 0,0 0-244 0 0,0 0-275 0 0,0 0-165 0 0,0 0-59 0 0,0 0-5 0 0,0 0 6 0 0,-2 11-12 0 0,-3 34 2 0 0,5-43-407 0 0,0 0 0 0 0,0 0 0 0 0,1 0 0 0 0,-1 0 0 0 0,1 0 0 0 0,0 0 0 0 0,-1 0 0 0 0,1-1 0 0 0,0 1 0 0 0,0 0 0 0 0,0 0-1 0 0,0-1 1 0 0,1 1 0 0 0,-1-1 0 0 0,0 1 0 0 0,1-1 0 0 0,-1 1 0 0 0,1-1 0 0 0,-1 0 0 0 0,1 0 0 0 0,0 0 0 0 0,-1 0 0 0 0,1 0 0 0 0,0 0 0 0 0,0 0 0 0 0,0 0 0 0 0,0-1-72 0 0,0 1 92 0 0,16 5 133 0 0,0-1 0 0 0,0-2 0 0 0,0 1 0 0 0,1-2 0 0 0,-1-1 0 0 0,1 0 0 0 0,-1-1 0 0 0,1-1 0 0 0,-1-1 0 0 0,1 0 0 0 0,-1-2 0 0 0,0 0 0 0 0,15-6-225 0 0,-13 6 89 0 0,74-17 246 0 0,19-4 69 0 0,1 4 0 0 0,25 3-404 0 0,-43 21 13 0 0,-83 6-112 0 0,-4-2-3551 0 0,-3-5-5499 0 0,-4-2-3578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51 5185 0 0,'0'0'2555'0'0,"0"0"-278"0"0,0 0-205 0 0,0 0-99 0 0,0 0-148 0 0,0 0-155 0 0,0 0-248 0 0,0 0-242 0 0,0 0-188 0 0,0 0-170 0 0,0 0-151 0 0,-3-1-135 0 0,2 1-452 0 0,1-1 0 0 0,-1 1 0 0 0,0 0 0 0 0,1 0 0 0 0,-1 0 0 0 0,0 0 1 0 0,1 0-1 0 0,-1 0 0 0 0,0 0 0 0 0,1 0 0 0 0,-1 0 0 0 0,0 1 0 0 0,1-1 1 0 0,-1 0-1 0 0,0 0 0 0 0,1 1 0 0 0,-1-1 0 0 0,0 0 0 0 0,1 1 0 0 0,-1-1 1 0 0,1 0-1 0 0,-1 1 0 0 0,1-1 0 0 0,-1 1 0 0 0,1-1 0 0 0,-1 1 1 0 0,1-1-1 0 0,-1 1 0 0 0,1-1 0 0 0,0 1 0 0 0,-1-1 0 0 0,1 1 0 0 0,0 0 1 0 0,0-1-1 0 0,-1 1 0 0 0,1 0 0 0 0,0-1 0 0 0,0 1 0 0 0,0 0 0 0 0,0-1 1 0 0,0 1-1 0 0,0 0 0 0 0,0-1 0 0 0,0 1 0 0 0,0 0 0 0 0,0-1 0 0 0,0 1 1 0 0,0 0-1 0 0,0-1 0 0 0,1 1 0 0 0,-1 0 0 0 0,0-1 0 0 0,0 1 0 0 0,1-1 1 0 0,-1 1-1 0 0,1 0-84 0 0,-2 9-561 0 0,-17 112 1256 0 0,-31 186-40 0 0,23-112-424 0 0,26-163-202 0 0,0-33-38 0 0,0 0 18 0 0,0 0-2 0 0,0 0-10 0 0,0 0 6 0 0,0 0-3 0 0,0 0 25 0 0,0 0 24 0 0,0 0-31 0 0,0 0-40 0 0,0 0-26 0 0,0 0-12 0 0,0 0 27 0 0,-4-30-1109 0 0,-3-8-477 0 0,0-4-2486 0 0,5 12-4247 0 0,2 19-3051 0 0</inkml:trace>
  <inkml:trace contextRef="#ctx0" brushRef="#br0" timeOffset="412.018">52 81 2761 0 0,'0'0'2720'0'0,"0"0"-770"0"0,0 0-299 0 0,0 0 84 0 0,0 0 117 0 0,0 0 11 0 0,0 0-134 0 0,0 0-248 0 0,0 0-230 0 0,0 0-198 0 0,0 0-147 0 0,0 0-125 0 0,-8-4-129 0 0,-27-11-84 0 0,27 11-68 0 0,8 4-51 0 0,0 0-43 0 0,0 0-55 0 0,0 0-65 0 0,34-3 919 0 0,423-34 1558 0 0,-175 22-2427 0 0,-282 15-352 0 0,0 0 4 0 0,0 0-3 0 0,0 0-10 0 0,0 0-36 0 0,0 0-19 0 0,0 0-71 0 0,-12-3-2734 0 0,8 3-7748 0 0,3 3-1209 0 0</inkml:trace>
  <inkml:trace contextRef="#ctx0" brushRef="#br0" timeOffset="981.146">1028 191 9018 0 0,'0'0'2299'0'0,"0"0"-368"0"0,0 0-184 0 0,0 0-17 0 0,0 0-116 0 0,0 0-193 0 0,0 0-210 0 0,0 0-204 0 0,0 0-201 0 0,0 0-174 0 0,0 0-135 0 0,0 0-106 0 0,0 0-40 0 0,-9-1 230 0 0,7 1 2313 0 0,36 9-2171 0 0,175 2-634 0 0,-182-12-3326 0 0,-35 5-3432 0 0,6 0-4901 0 0</inkml:trace>
  <inkml:trace contextRef="#ctx0" brushRef="#br0" timeOffset="1290.046">934 427 13635 0 0,'0'0'2184'0'0,"0"0"-555"0"0,0 0-317 0 0,0 0-90 0 0,0 0-22 0 0,0 0-101 0 0,0 0-236 0 0,0 0-259 0 0,0 0-171 0 0,0 0 3 0 0,0 0 38 0 0,0 0 64 0 0,8 1 21 0 0,63 9 630 0 0,47 0 400 0 0,-10-6-1091 0 0,-93-10-800 0 0,-11-3-6409 0 0,-4 6-5362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03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1131 3617 0 0,'0'0'2362'0'0,"0"0"-345"0"0,0 0-50 0 0,0 0 103 0 0,0 0-8 0 0,0 0-179 0 0,0 0-344 0 0,0 0-320 0 0,0 0-229 0 0,0 0-177 0 0,0 0-113 0 0,-9 7 899 0 0,63-148 917 0 0,-32 98-2153 0 0,210-384 732 0 0,-199 373-929 0 0,-28 87-264 0 0,11 227 237 0 0,-14-250-113 0 0,-2-6-26 0 0,-1-1 0 0 0,1 1 0 0 0,0-1 0 0 0,0 1-1 0 0,0-1 1 0 0,1 1 0 0 0,0-1 0 0 0,-1 1-1 0 0,1-1 1 0 0,0 0 0 0 0,0 1 0 0 0,1-1-1 0 0,-1 0 1 0 0,1 0 0 0 0,0 0 0 0 0,-1 0-1 0 0,1 0 1 0 0,1 0 0 0 0,-1 0 0 0 0,0-1-1 0 0,1 1 1 0 0,-1-1 0 0 0,1 0 0 0 0,0 0-1 0 0,-1 0 1 0 0,1 0 0 0 0,0 0 0 0 0,1 0-1 0 0,-1-1 1 0 0,0 1 0 0 0,0-1 0 0 0,1 0-1 0 0,-1 0 1 0 0,0-1 0 0 0,1 1 0 0 0,-1 0-1 0 0,2-1 1 0 0,1-3 6 0 0,0 0 0 0 0,-1 0 0 0 0,1 0 0 0 0,-1-1 0 0 0,0 1-1 0 0,0-2 1 0 0,0 1 0 0 0,0 0 0 0 0,-1-1 0 0 0,0 0 0 0 0,0 0 0 0 0,4-5-6 0 0,8-10 8 0 0,109-161 14 0 0,-40 49 0 0 0,-17 22 89 0 0,-67 110-119 0 0,-1 0-3 0 0,0 0 20 0 0,0 0-2 0 0,-39 166 420 0 0,37-146-369 0 0,0 0-1 0 0,1 1 1 0 0,1-1 0 0 0,0 0 0 0 0,2 1 0 0 0,1-1-1 0 0,0 0 1 0 0,1 0 0 0 0,7 18-58 0 0,-8-28 11 0 0,-1-1 1 0 0,0 0-1 0 0,-1 1 0 0 0,0-1 0 0 0,-1 1 0 0 0,0-1 1 0 0,0 1-1 0 0,-1-1 0 0 0,0 1 0 0 0,0-1 1 0 0,-1 0-1 0 0,-1 0 0 0 0,0 1 0 0 0,-1 1-11 0 0,-2 5-247 0 0,-9 21 155 0 0,12-11-3415 0 0,6-23 556 0 0,3-3-3302 0 0,-3 0 1873 0 0,1 0-6561 0 0</inkml:trace>
  <inkml:trace contextRef="#ctx0" brushRef="#br0" timeOffset="477.117">1000 766 13075 0 0,'0'0'2427'0'0,"0"0"-1135"0"0,0 0-605 0 0,0 0-5 0 0,0 0 163 0 0,0 0 129 0 0,0 0-54 0 0,0 0-129 0 0,0 0-150 0 0,0 0-166 0 0,0 0-126 0 0,0 0-93 0 0,0 0-80 0 0,0 21-38 0 0,-2 62 0 0 0,-16-25 329 0 0,9-47-403 0 0,-6-3-536 0 0,16-22-419 0 0,15-36-271 0 0,-9 31 1040 0 0,-1 0-1 0 0,0 0 1 0 0,-2-1 0 0 0,0 0-1 0 0,-1 1 1 0 0,0-18 122 0 0,-4 37 3 0 0,0-1 1 0 0,0 1-1 0 0,0 0 0 0 0,0-1 1 0 0,0 1-1 0 0,0 0 0 0 0,1 0 1 0 0,-1 0-1 0 0,0-1 0 0 0,0 1 1 0 0,0 0-1 0 0,0 0 1 0 0,0 0-1 0 0,0 1 0 0 0,0-1 1 0 0,0 0-1 0 0,0 0 0 0 0,0 0 1 0 0,0 1-1 0 0,0-1 0 0 0,1 0 1 0 0,-1 1-1 0 0,0-1 1 0 0,0 1-1 0 0,0-1 0 0 0,1 1 1 0 0,-1-1-1 0 0,0 1 0 0 0,0 0 1 0 0,1-1-1 0 0,-1 1 0 0 0,1 0 1 0 0,-1 0-1 0 0,0-1 1 0 0,1 1-1 0 0,0 0 0 0 0,-1 0 1 0 0,1 0-1 0 0,-1 0 0 0 0,1-1 1 0 0,0 1-1 0 0,0 0 0 0 0,-1 0 1 0 0,1 0-1 0 0,0 0 1 0 0,0 1-4 0 0,-21 83 1331 0 0,21-46-4356 0 0,0-12-3430 0 0,0-24-4353 0 0</inkml:trace>
  <inkml:trace contextRef="#ctx0" brushRef="#br0" timeOffset="1495.908">1276 240 7066 0 0,'0'0'2973'0'0,"0"0"-1035"0"0,0 0-512 0 0,0 0-87 0 0,0 0 40 0 0,0 0 12 0 0,0 0-102 0 0,0 0-152 0 0,0 0-177 0 0,0 0-235 0 0,0 0-218 0 0,0 0-170 0 0,0 0-140 0 0,-3-4-79 0 0,-9-9 65 0 0,23 22 409 0 0,5 12-401 0 0,-2 1 0 0 0,0 1-1 0 0,-1 0 1 0 0,-1 1 0 0 0,-1 0 0 0 0,-2 1 0 0 0,0 0-1 0 0,-1 0 1 0 0,-2 1 0 0 0,-1 0 0 0 0,-1 0 0 0 0,-1 0-1 0 0,-1 1 1 0 0,-1 11-191 0 0,-1-35 4 0 0,3 88 112 0 0,-3-91-107 0 0,0 1 0 0 0,1-1 1 0 0,-1 1-1 0 0,0-1 0 0 0,1 0 0 0 0,-1 1 0 0 0,1-1 0 0 0,-1 0 0 0 0,0 1 0 0 0,1-1 0 0 0,-1 0 0 0 0,1 1 0 0 0,-1-1 0 0 0,1 0 0 0 0,-1 0 0 0 0,1 0 1 0 0,-1 0-1 0 0,1 1 0 0 0,0-1 0 0 0,-1 0 0 0 0,1 0 0 0 0,-1 0 0 0 0,1 0 0 0 0,-1 0 0 0 0,1 0 0 0 0,-1 0 0 0 0,1-1 0 0 0,-1 1 0 0 0,1 0 1 0 0,-1 0-1 0 0,1 0 0 0 0,-1 0 0 0 0,1-1 0 0 0,-1 1 0 0 0,1 0 0 0 0,-1-1 0 0 0,1 1 0 0 0,-1 0 0 0 0,1-1 0 0 0,-1 1 0 0 0,0 0 0 0 0,1-1 0 0 0,-1 1 1 0 0,0-1-1 0 0,1 1 0 0 0,-1-1 0 0 0,0 1 0 0 0,0 0 0 0 0,1-1 0 0 0,-1 1 0 0 0,0-1 0 0 0,0 0 0 0 0,0 1 0 0 0,0-1 0 0 0,1 1 0 0 0,-1-1 1 0 0,0 1-1 0 0,0-1 0 0 0,0 1 0 0 0,0-1 0 0 0,0 1 0 0 0,-1-1 0 0 0,1 0-9 0 0,4-4 94 0 0,14-22-5 0 0,-1 0 1 0 0,-2-1-1 0 0,0-1 1 0 0,-2 0 0 0 0,-2-1-1 0 0,0 0 1 0 0,-2 0-1 0 0,-1-5-89 0 0,5-8 63 0 0,-2 7-100 0 0,-1 1 0 0 0,-2-1 0 0 0,-1 0 0 0 0,-2-1 1 0 0,0-29 36 0 0,-5 65-243 0 0,0 1-179 0 0,0 22-5921 0 0,0-19 2635 0 0,0 1-7888 0 0</inkml:trace>
  <inkml:trace contextRef="#ctx0" brushRef="#br0" timeOffset="2107.458">1806 56 2633 0 0,'0'0'2740'0'0,"0"0"-981"0"0,0 0-365 0 0,0 0 47 0 0,0 0 50 0 0,0 0 32 0 0,0 0-37 0 0,0 0-132 0 0,0 0-174 0 0,0 0-170 0 0,0 0-185 0 0,0 0-137 0 0,-1-3-64 0 0,7-16 5225 0 0,8 12-6279 0 0,64-15 819 0 0,-24 18-139 0 0,-67 26 168 0 0,-50 51 161 0 0,-33 37-155 0 0,95-108-415 0 0,0-1 0 0 0,1 1 0 0 0,-1-1 0 0 0,0 1 1 0 0,1-1-1 0 0,-1 1 0 0 0,1-1 0 0 0,-1 1 0 0 0,1 0 0 0 0,0-1 0 0 0,-1 1 0 0 0,1 0 0 0 0,0 0 0 0 0,0-1 0 0 0,0 1 0 0 0,1 0 0 0 0,-1-1 0 0 0,0 1 0 0 0,1 0 0 0 0,-1-1 0 0 0,1 1 0 0 0,-1-1 1 0 0,1 1-1 0 0,0-1 0 0 0,-1 1 0 0 0,1-1 0 0 0,0 1 0 0 0,0-1 0 0 0,0 0 0 0 0,0 1 0 0 0,1-1 0 0 0,-1 0 0 0 0,0 0 0 0 0,0 0 0 0 0,1 0 0 0 0,-1 0 0 0 0,1 0 0 0 0,-1 0 0 0 0,1 0 0 0 0,-1-1 1 0 0,1 1-1 0 0,-1 0 0 0 0,3-1-9 0 0,12 6 89 0 0,1-2 0 0 0,1 0 0 0 0,-1-1 0 0 0,1 0 0 0 0,-1-2 0 0 0,1 0 0 0 0,0-1 0 0 0,-1 0 0 0 0,6-2-89 0 0,28 0 104 0 0,114-5-1776 0 0,-163 10-224 0 0,-2-1-1407 0 0,0 1-4954 0 0,0 0-3953 0 0</inkml:trace>
  <inkml:trace contextRef="#ctx0" brushRef="#br0" timeOffset="2543.785">1083 803 6481 0 0,'0'0'4068'0'0,"0"0"-2078"0"0,0 0-762 0 0,0 0 54 0 0,0 0 75 0 0,0 0-22 0 0,0 0-80 0 0,0 0-92 0 0,0 0-73 0 0,0 0-48 0 0,0 0-92 0 0,0 0-115 0 0,32-2-104 0 0,104-6-85 0 0,44-19 1296 0 0,364-90-51 0 0,-362 80-2003 0 0,-154 35-223 0 0,-16 4-4803 0 0,-12-2-1349 0 0,0 4-5982 0 0</inkml:trace>
  <inkml:trace contextRef="#ctx0" brushRef="#br0" timeOffset="4074.556">967 755 0 0 0,'0'0'695'0'0,"0"0"173"0"0,0 0 144 0 0,0 0 142 0 0,0 0 11 0 0,0 0-95 0 0,0 0-127 0 0,0 0-124 0 0,0 0-79 0 0,0 0-40 0 0,0 0 8 0 0,1 0-676 0 0,3-1 10457 0 0,-4 2-9921 0 0,0-1-438 0 0,0 0-1 0 0,0 23 1252 0 0,-22 171 408 0 0,18-167-2256 0 0,-3 19 1321 0 0,8-40-4180 0 0,2-7-3585 0 0,-1-3-4710 0 0</inkml:trace>
  <inkml:trace contextRef="#ctx0" brushRef="#br0" timeOffset="4633.118">1611 995 12339 0 0,'0'0'2400'0'0,"0"0"-888"0"0,0 0-555 0 0,0 0-100 0 0,0 0 30 0 0,0 0 37 0 0,0 0-52 0 0,0 0-30 0 0,0 0-70 0 0,0 0-68 0 0,0 0-86 0 0,0 0-162 0 0,0 0-107 0 0,1 18-34 0 0,6 118 486 0 0,-7-97-692 0 0,-1 1 0 0 0,-1-1 0 0 0,-3-1 0 0 0,-1 1 0 0 0,-9 30-109 0 0,-12 24-2326 0 0,27-92 1013 0 0,0-1-1928 0 0,-1 0 1609 0 0,1 0-7631 0 0,0 0 888 0 0</inkml:trace>
  <inkml:trace contextRef="#ctx0" brushRef="#br0" timeOffset="5163.118">1433 1050 8458 0 0,'0'0'3234'0'0,"0"0"-1630"0"0,0 0-760 0 0,0 0 3 0 0,0 0 161 0 0,0 0 93 0 0,0 0-20 0 0,0 0-99 0 0,0 0-118 0 0,0 0-93 0 0,34-15-110 0 0,108-48-113 0 0,-39 38 322 0 0,76 10 738 0 0,-164 15-1484 0 0,-12-1-108 0 0,0 0 0 0 0,-1 0-1 0 0,1 0 1 0 0,0 1-1 0 0,-1-1 1 0 0,1 1 0 0 0,0 0-1 0 0,-1 0 1 0 0,1 0-1 0 0,0 0 1 0 0,0 0 0 0 0,-1 1-1 0 0,1-1 1 0 0,0 1 0 0 0,-1 0-1 0 0,1 0 1 0 0,0 0-1 0 0,-1 0 1 0 0,1 0 0 0 0,-1 0-1 0 0,0 1 1 0 0,1-1-1 0 0,-1 1 1 0 0,0-1 0 0 0,0 1-1 0 0,0 0 1 0 0,0 0 0 0 0,0 0-1 0 0,0 0 1 0 0,-1 0-1 0 0,1 1 1 0 0,-1-1 0 0 0,1 0-1 0 0,-1 1 1 0 0,0-1 0 0 0,0 1-1 0 0,0 0 1 0 0,0 2-16 0 0,-3 4 41 0 0,0-1 0 0 0,-1 1 0 0 0,0 0-1 0 0,-1-1 1 0 0,0 0 0 0 0,0 0 0 0 0,-1 0 0 0 0,0 0 0 0 0,0-1 0 0 0,-1 0 0 0 0,0 0 0 0 0,0 0 0 0 0,0-1 0 0 0,-1 0 0 0 0,0 0 0 0 0,0-1 0 0 0,-1 0 0 0 0,0 0 0 0 0,0 0 0 0 0,0-1-1 0 0,-5 2-40 0 0,-22 16 80 0 0,-91 52 142 0 0,124-72-197 0 0,0 0-1 0 0,1 1 0 0 0,-1-1 1 0 0,0 0-1 0 0,1 1 1 0 0,0-1-1 0 0,-1 1 0 0 0,1 0 1 0 0,0-1-1 0 0,0 1 1 0 0,1 0-1 0 0,-1 0 0 0 0,1-1 1 0 0,-1 1-1 0 0,1 0 1 0 0,0 0-1 0 0,0 0 0 0 0,0 0 1 0 0,0-1-1 0 0,0 1 1 0 0,1 0-1 0 0,-1 0 0 0 0,1 0 1 0 0,0-1-1 0 0,0 1 0 0 0,0 0 1 0 0,0-1-1 0 0,1 1 1 0 0,-1-1-1 0 0,0 1 0 0 0,1-1 1 0 0,0 0-1 0 0,0 1 1 0 0,0-1-1 0 0,0 0 0 0 0,0 0 1 0 0,0 0-1 0 0,0-1 1 0 0,0 1-1 0 0,1 0 0 0 0,-1-1 1 0 0,1 0-1 0 0,1 1-24 0 0,-3-1 14 0 0,22 19 231 0 0,1-2 1 0 0,0 0-1 0 0,2-2 0 0 0,0-1 0 0 0,0-1 0 0 0,16 6-245 0 0,-4-4 223 0 0,61 43 518 0 0,-94-72-5406 0 0,-5 7-756 0 0,0-2-7181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9770 0 0,'0'0'2587'0'0,"0"0"-773"0"0,0 0-490 0 0,0 0-51 0 0,0 0 51 0 0,0 0-29 0 0,0 0-215 0 0,0 0-286 0 0,0 0-276 0 0,0 0-186 0 0,0 0-50 0 0,2-3 22 0 0,-1 3-269 0 0,0 0 1 0 0,0-1-1 0 0,-1 1 1 0 0,1 0-1 0 0,0-1 1 0 0,0 1-1 0 0,0 0 1 0 0,0 0-1 0 0,0 0 0 0 0,-1 0 1 0 0,1 0-1 0 0,0 0 1 0 0,0 0-1 0 0,0 0 1 0 0,0 0-1 0 0,0 0 1 0 0,-1 0-1 0 0,1 1 1 0 0,0-1-1 0 0,0 0 1 0 0,0 1-1 0 0,-1-1 1 0 0,1 1-1 0 0,0-1 0 0 0,0 1 1 0 0,-1-1-1 0 0,1 1 1 0 0,0-1-1 0 0,-1 1 1 0 0,1-1-1 0 0,0 1 1 0 0,-1 0-1 0 0,1-1 1 0 0,-1 1-1 0 0,0 0 1 0 0,1 0-1 0 0,-1 0 0 0 0,1-1 1 0 0,-1 1-1 0 0,0 0 1 0 0,0 0-1 0 0,1 0 1 0 0,-1 0-1 0 0,0-1 1 0 0,0 1-1 0 0,0 0 1 0 0,0 0-1 0 0,0 0 1 0 0,0 0-1 0 0,0 0 1 0 0,0 0-1 0 0,0-1 0 0 0,-1 1 1 0 0,1 1-36 0 0,8 30 484 0 0,-1 1-1 0 0,-2 0 1 0 0,-1 0 0 0 0,-1 0 0 0 0,-2 0 0 0 0,-3 19-484 0 0,2-32 102 0 0,-16 223 890 0 0,5-152-1439 0 0,11-84-3052 0 0,0-26-985 0 0,0 7-3658 0 0,0 4-3671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9754 0 0,'0'0'1754'0'0,"0"0"-121"0"0,0 0-22 0 0,0 0-9 0 0,0 0-42 0 0,0 0-182 0 0,0 0-272 0 0,0 0-257 0 0,0 0-149 0 0,0 0-100 0 0,-31 30-46 0 0,-98 93 7 0 0,125-120-512 0 0,0 1-1 0 0,0-1 1 0 0,0 1-1 0 0,1 0 0 0 0,-1 0 1 0 0,1 0-1 0 0,0 1 1 0 0,0-1-1 0 0,0 1 0 0 0,1 0 1 0 0,-1-1-1 0 0,1 1 1 0 0,1 0-1 0 0,-1 0 1 0 0,0 1-1 0 0,1 1-48 0 0,-3 11 218 0 0,-7 17 100 0 0,2 1 0 0 0,1 0 1 0 0,2 1-1 0 0,1 0 1 0 0,2 0-1 0 0,1 0 0 0 0,3 0 1 0 0,2 20-319 0 0,0-37 42 0 0,1 0 0 0 0,0 0 0 0 0,2-1 0 0 0,0 0 0 0 0,1 0 0 0 0,1 0 0 0 0,1-1 0 0 0,0 0 0 0 0,1 0 0 0 0,1-1 0 0 0,1-1 0 0 0,1 0 0 0 0,0 0 0 0 0,1-1 1 0 0,0-1-1 0 0,1-1 0 0 0,17 13-42 0 0,-27-23-57 0 0,0 0 1 0 0,1 1-1 0 0,-1-2 1 0 0,1 1-1 0 0,0-1 1 0 0,0 1-1 0 0,0-2 1 0 0,0 1-1 0 0,0-1 1 0 0,0 1-1 0 0,0-2 0 0 0,1 1 1 0 0,-1-1-1 0 0,0 0 1 0 0,0 0-1 0 0,3-1 57 0 0,15-17-2429 0 0,-13 0-3964 0 0,-8 14 3248 0 0,1-7-9155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2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15 12283 0 0,'0'0'1863'0'0,"0"0"-599"0"0,0 0-433 0 0,0 0 13 0 0,0 0 60 0 0,0 0 4 0 0,0 0-57 0 0,0 0-84 0 0,0 0-64 0 0,0 0-64 0 0,0 0-71 0 0,0 0-73 0 0,0 0-69 0 0,17-3-26 0 0,50-8-14 0 0,-34 20 455 0 0,-29-4-573 0 0,6 11 16 0 0,0-1 0 0 0,-1 1 0 0 0,0 0 0 0 0,-1 1 0 0 0,-1 0 0 0 0,-1 0 0 0 0,-1 1 0 0 0,0-1 0 0 0,-1 1-1 0 0,-1 0 1 0 0,0 7-284 0 0,0-10 109 0 0,26 251 844 0 0,-28-242-931 0 0,-1 1 0 0 0,-1-1 0 0 0,-2 0-1 0 0,0 0 1 0 0,-1 0 0 0 0,-2 0 0 0 0,0-1-1 0 0,-2 1 1 0 0,-1-2 0 0 0,0 1 0 0 0,-2-1-1 0 0,0-1 1 0 0,-1 0 0 0 0,-2 0 0 0 0,0-1-1 0 0,-8 8-21 0 0,-55 23-648 0 0,26-37-3602 0 0,46-14 1216 0 0,1 0-3490 0 0,-1 0-5633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2521 0 0,'0'0'1972'0'0,"0"0"-241"0"0,0 0-172 0 0,0 0 51 0 0,0 0 125 0 0,0 0-48 0 0,0 0-206 0 0,0 0-299 0 0,0 0-334 0 0,0 0-224 0 0,0 0-98 0 0,0-15-42 0 0,1-49 11 0 0,-1 58-350 0 0,1 1 0 0 0,0-1 0 0 0,0 0 1 0 0,0 1-1 0 0,0 0 0 0 0,1-1 0 0 0,0 1 1 0 0,0 0-1 0 0,1 0 0 0 0,-1 0 1 0 0,1 0-1 0 0,0 0 0 0 0,0 0 0 0 0,1 0-145 0 0,2-3 232 0 0,4-8 42 0 0,1 0 0 0 0,1 0 0 0 0,1 2 0 0 0,0-1 0 0 0,0 1-1 0 0,2 1 1 0 0,0 1 0 0 0,0 0 0 0 0,7-3-274 0 0,-18 12 29 0 0,-2 1-23 0 0,1 0 1 0 0,-1 0 0 0 0,1 1-1 0 0,0-1 1 0 0,0 0 0 0 0,-1 1 0 0 0,1 0-1 0 0,0-1 1 0 0,0 1 0 0 0,0 0-1 0 0,1 1 1 0 0,-1-1 0 0 0,0 1-1 0 0,0-1 1 0 0,0 1 0 0 0,0 0-1 0 0,1 0 1 0 0,-1 0 0 0 0,0 0 0 0 0,0 1-1 0 0,0 0 1 0 0,0-1 0 0 0,0 1-1 0 0,1 0 1 0 0,-1 0 0 0 0,0 1-7 0 0,8 11 82 0 0,-2 0 1 0 0,1 1 0 0 0,-2 0 0 0 0,0 0-1 0 0,0 1 1 0 0,-2 0 0 0 0,0 0-1 0 0,0 1 1 0 0,-2 0 0 0 0,0 0 0 0 0,0 0-1 0 0,-2 0 1 0 0,0 0 0 0 0,-1 1 0 0 0,0-1-1 0 0,-2 17-82 0 0,1-28 18 0 0,3 46 66 0 0,-2-1 0 0 0,-2 1 0 0 0,-2-1 0 0 0,-3 0 0 0 0,-1 0 0 0 0,-3 0 0 0 0,-9 22-84 0 0,-22 44 76 0 0,35-102-85 0 0,2-21 1277 0 0,9-32-1253 0 0,2 1-1 0 0,1 0 0 0 0,2 0 0 0 0,2 1 0 0 0,1 1 0 0 0,2 0 0 0 0,2 0 0 0 0,1 2 1 0 0,1 0-1 0 0,15-18-14 0 0,138-191 20 0 0,-153 218-20 0 0,1 1 0 0 0,1 1 1 0 0,1 1-1 0 0,1 1 0 0 0,1 1 1 0 0,1 1-1 0 0,1 1 0 0 0,2 0 0 0 0,33 2-45 0 0,-51 47 110 0 0,-9 4 13 0 0,-1 0-1 0 0,-2 0 0 0 0,-1 0 0 0 0,-2 0 0 0 0,-1-1 0 0 0,-2 0 0 0 0,-1 0 0 0 0,-13 30-77 0 0,-14 64 129 0 0,19-62-93 0 0,4-20-58 0 0,3 1 1 0 0,1 0 0 0 0,2 1 0 0 0,0 37 21 0 0,27-116-62 0 0,-10 15 71 0 0,148-230 66 0 0,96-112-84 0 0,-236 334 4 0 0,1 2 0 0 0,1 0 0 0 0,0 1-1 0 0,2 1 1 0 0,1 1 0 0 0,2 0 5 0 0,-17 49-22 0 0,-41 161 203 0 0,5-66-100 0 0,15 121 121 0 0,24-166-290 0 0,-11-79 36 0 0,0-1-55 0 0,0 0-20 0 0,0 0-42 0 0,0 0-109 0 0,-1-18-4797 0 0,1 10-1731 0 0,0 1-5008 0 0</inkml:trace>
  <inkml:trace contextRef="#ctx0" brushRef="#br0" timeOffset="488.151">1865 228 9010 0 0,'0'0'4241'0'0,"0"0"-2213"0"0,0 0-671 0 0,0 0 42 0 0,0 0 73 0 0,0 0-47 0 0,0 0-283 0 0,0 0-338 0 0,0 0-278 0 0,0 0-196 0 0,0 0-94 0 0,0 0-23 0 0,0 0 1 0 0,-29 7 2 0 0,-94 27-1 0 0,46 8 85 0 0,61-30-224 0 0,2-2-47 0 0,0 1 0 0 0,1 0 0 0 0,0 0 0 0 0,1 1 0 0 0,0 1 0 0 0,1 0 0 0 0,1 1 0 0 0,0 0 0 0 0,0 1 0 0 0,2-1 0 0 0,0 2 0 0 0,0-1 0 0 0,1 1 0 0 0,1 0 0 0 0,1 1 0 0 0,1-1 0 0 0,0 1 0 0 0,1 0 0 0 0,0 0 0 0 0,1 8-29 0 0,1-21 5 0 0,1 1-1 0 0,-1-1 0 0 0,1 0 1 0 0,0 0-1 0 0,0 0 0 0 0,0 0 1 0 0,1 1-1 0 0,-1-1 0 0 0,1 0 1 0 0,0 0-1 0 0,0 0 0 0 0,1 0 1 0 0,-1 0-1 0 0,1 0 0 0 0,0-1 1 0 0,0 1-1 0 0,0 0 0 0 0,0-1 1 0 0,0 1-1 0 0,1-1 0 0 0,0 0 1 0 0,0 0-1 0 0,0 0 0 0 0,0 0 1 0 0,0-1-1 0 0,0 1 0 0 0,1-1 1 0 0,0 0-1 0 0,-1 0 0 0 0,1 0 1 0 0,0 0-1 0 0,0 0 1 0 0,0-1-1 0 0,0 0 0 0 0,0 0 1 0 0,0 0-1 0 0,0 0 0 0 0,0-1 1 0 0,2 1-5 0 0,7-2 53 0 0,-1-1 0 0 0,0 0 1 0 0,-1-1-1 0 0,1 0 1 0 0,0 0-1 0 0,-1-1 1 0 0,0-1-1 0 0,0 0 1 0 0,0 0-1 0 0,0-1 0 0 0,-1-1 1 0 0,0 0-1 0 0,0 0 1 0 0,-1-1-1 0 0,2-2-53 0 0,124-137 363 0 0,-89 86-279 0 0,-2-2 1 0 0,-4-2-1 0 0,5-14-84 0 0,-11 20 84 0 0,-33 58-77 0 0,-1 6-23 0 0,-34 155 339 0 0,31-144-351 0 0,1 0 0 0 0,1 0 0 0 0,0 0 0 0 0,1 0 0 0 0,0 1 0 0 0,2-1 0 0 0,0 0 0 0 0,1 0 0 0 0,3 12 28 0 0,-4-24-51 0 0,-1-1 0 0 0,1 1 0 0 0,0-1 0 0 0,0 0 0 0 0,0 0 0 0 0,0 0 0 0 0,1 0 0 0 0,-1 0 0 0 0,1 0 0 0 0,0-1 0 0 0,-1 1 0 0 0,1-1 0 0 0,0 1 0 0 0,1-1 0 0 0,-1 0 0 0 0,0-1 0 0 0,1 1 0 0 0,-1 0 0 0 0,1-1 0 0 0,-1 0 0 0 0,1 0 0 0 0,-1 0 0 0 0,1 0 0 0 0,1-1 51 0 0,57 4-7078 0 0,-53-4 5028 0 0,3 0-9658 0 0</inkml:trace>
  <inkml:trace contextRef="#ctx0" brushRef="#br0" timeOffset="952.688">2824 73 13467 0 0,'0'0'2596'0'0,"0"0"-484"0"0,0 0-351 0 0,0 0-208 0 0,0 0-248 0 0,0 0-265 0 0,0 0-277 0 0,0 0-199 0 0,0 0-122 0 0,0 0-74 0 0,0 0-63 0 0,0 0-49 0 0,-27 9-22 0 0,-86 27-46 0 0,48-1 42 0 0,54-23-192 0 0,5-7-36 0 0,1 0 1 0 0,-1 0 0 0 0,1 1-1 0 0,0 0 1 0 0,1 0 0 0 0,-1 0-1 0 0,1 1 1 0 0,1 0 0 0 0,-1 0 0 0 0,1 0-1 0 0,0 0 1 0 0,1 0 0 0 0,-1 0-1 0 0,1 1 1 0 0,1-1 0 0 0,0 1-1 0 0,0 0 1 0 0,0-1 0 0 0,1 1-1 0 0,0 0 1 0 0,0-1 0 0 0,1 1-1 0 0,0 0 1 0 0,1-1 0 0 0,0 1-1 0 0,0-1 1 0 0,0 0 0 0 0,1 0-1 0 0,0 0 1 0 0,0 0 0 0 0,1 0-1 0 0,0 0 1 0 0,0-1 0 0 0,2 2-3 0 0,110 73 76 0 0,-113-79-50 0 0,-1-1 0 0 0,1 1 0 0 0,-1 0 0 0 0,1 0 0 0 0,-1 0 0 0 0,0 0 1 0 0,1 1-1 0 0,-1-1 0 0 0,-1 1 0 0 0,1-1 0 0 0,0 1 0 0 0,0-1 0 0 0,-1 1 1 0 0,0 0-1 0 0,1 0 0 0 0,-1 0 0 0 0,0 0 0 0 0,-1 0 0 0 0,1 0 1 0 0,0 0-1 0 0,-1 0 0 0 0,0 0 0 0 0,1 0 0 0 0,-1 1 0 0 0,0-1 0 0 0,-1 0 1 0 0,1 0-1 0 0,-1 0 0 0 0,1 0 0 0 0,-1 0 0 0 0,0 0 0 0 0,0 0 1 0 0,0 0-1 0 0,-1 0 0 0 0,1 0 0 0 0,-1-1 0 0 0,1 1 0 0 0,-1 0 0 0 0,0-1 1 0 0,0 1-1 0 0,-2 1-26 0 0,-17 14 37 0 0,-1-1 1 0 0,-1 0 0 0 0,0-2-1 0 0,-1-1 1 0 0,-1-1 0 0 0,0-1-1 0 0,-1-1 1 0 0,-13 3-38 0 0,3-10-305 0 0,35-4 115 0 0,1 0-124 0 0,0 0-212 0 0,32-34-7384 0 0,-26 29 3779 0 0,4-3-7790 0 0</inkml:trace>
  <inkml:trace contextRef="#ctx0" brushRef="#br0" timeOffset="1396.879">3476 139 15819 0 0,'0'0'1574'0'0,"0"0"-238"0"0,0 0 85 0 0,0 0 155 0 0,0 0-45 0 0,0 0-296 0 0,0 0-443 0 0,0 0-371 0 0,0 0-186 0 0,0 0-64 0 0,0 0-4 0 0,0 0-1 0 0,0 0-11 0 0,-25 8-31 0 0,-80 23-19 0 0,-18 16 190 0 0,57-11-154 0 0,65-35-142 0 0,0 0-1 0 0,1 1 1 0 0,-1-1-1 0 0,1 0 1 0 0,-1 1-1 0 0,1-1 1 0 0,0 0-1 0 0,-1 1 0 0 0,1-1 1 0 0,0 0-1 0 0,0 1 1 0 0,0-1-1 0 0,0 1 1 0 0,0-1-1 0 0,0 0 0 0 0,1 1 1 0 0,-1-1-1 0 0,0 0 1 0 0,1 1-1 0 0,-1-1 1 0 0,1 0-1 0 0,-1 1 0 0 0,1-1 1 0 0,0 0-1 0 0,-1 0 1 0 0,1 0-1 0 0,0 1 1 0 0,0-1-1 0 0,0 0 1 0 0,0 0-1 0 0,0 0 0 0 0,0-1 1 0 0,0 1-1 0 0,0 0 1 0 0,0 0-1 0 0,1 0 1 0 0,-1-1-1 0 0,0 1 0 0 0,0-1 1 0 0,2 1 1 0 0,80 38 1 0 0,-64-32 14 0 0,-1 0 1 0 0,0 1-1 0 0,-1 2 0 0 0,0-1 1 0 0,-1 2-1 0 0,0 0 0 0 0,0 1 1 0 0,1 4-16 0 0,-14-13 39 0 0,0 1 1 0 0,-1 0 0 0 0,0 0-1 0 0,0 1 1 0 0,0-1 0 0 0,-1 0-1 0 0,1 1 1 0 0,-1-1-1 0 0,0 1 1 0 0,0-1 0 0 0,0 1-1 0 0,-1 0 1 0 0,0-1-1 0 0,0 1 1 0 0,0-1 0 0 0,0 1-1 0 0,-1 0 1 0 0,0-1 0 0 0,0 1-1 0 0,0-1 1 0 0,0 1-1 0 0,-1-1 1 0 0,0 0 0 0 0,0 1-1 0 0,0-1 1 0 0,0 0-1 0 0,-1 0 1 0 0,1 0 0 0 0,-1-1-1 0 0,0 1 1 0 0,0-1 0 0 0,-1 1-1 0 0,1-1 1 0 0,-4 2-40 0 0,-4 7 7 0 0,-2 0 0 0 0,1 0 0 0 0,-1-2 0 0 0,-1 0 0 0 0,0 0 1 0 0,-1-1-1 0 0,1-1 0 0 0,-2 0 0 0 0,1-1 0 0 0,-1-1 0 0 0,0-1 0 0 0,0 0 1 0 0,-1-1-1 0 0,0 0 0 0 0,1-1 0 0 0,-1-2 0 0 0,-1 1-7 0 0,17-2-62 0 0,1 0 0 0 0,-1 0 1 0 0,0 0-1 0 0,0 0 0 0 0,0-1 0 0 0,0 1 0 0 0,0 0 0 0 0,0 0 0 0 0,0-1 0 0 0,0 1 1 0 0,0 0-1 0 0,1-1 0 0 0,-1 1 0 0 0,0-1 0 0 0,0 1 0 0 0,1-1 0 0 0,-1 1 1 0 0,0-1-1 0 0,0 0 0 0 0,1 1 0 0 0,-1-1 0 0 0,1 0 0 0 0,-1 1 0 0 0,1-1 0 0 0,-1 0 1 0 0,1 0-1 0 0,-1 0 0 0 0,1 0 0 0 0,0 1 0 0 0,-1-1 0 0 0,1 0 0 0 0,0 0 1 0 0,0 0-1 0 0,-1 0 0 0 0,1 0 0 0 0,0 0 62 0 0,9-22-8243 0 0,-2 15-3776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13 141 1288 0 0,'0'0'2018'0'0,"0"0"-28"0"0,0 0-7 0 0,0 0 1 0 0,0 0-103 0 0,0 0-185 0 0,0 0-161 0 0,0 0-141 0 0,0 0-187 0 0,0 0-168 0 0,0 0-145 0 0,-2-5-161 0 0,-7-15-116 0 0,7 15-78 0 0,2 5-108 0 0,0 0-66 0 0,0 0-54 0 0,0 0-34 0 0,16-7 890 0 0,14-10-720 0 0,0 2-1 0 0,1 1 1 0 0,1 2-1 0 0,0 1 1 0 0,1 1-1 0 0,0 2-446 0 0,120-8 619 0 0,-151 16-612 0 0,0 0 0 0 0,1 0 1 0 0,-1 0-1 0 0,0 1 0 0 0,0-1 0 0 0,1 0 0 0 0,-1 1 1 0 0,0 0-1 0 0,0-1 0 0 0,0 1 0 0 0,0 0 0 0 0,0 0 1 0 0,0 0-1 0 0,0 1 0 0 0,0-1 0 0 0,0 0 0 0 0,-1 1 1 0 0,1-1-1 0 0,-1 1 0 0 0,1-1 0 0 0,-1 1 0 0 0,1 0 1 0 0,-1 0-1 0 0,0 0 0 0 0,0 0 0 0 0,0-1 0 0 0,0 2 1 0 0,0-1-1 0 0,0 0 0 0 0,0 0 0 0 0,-1 0 0 0 0,1 0 1 0 0,-1 0-1 0 0,0 1 0 0 0,1-1 0 0 0,-1 0 0 0 0,0 0 1 0 0,0 1-8 0 0,-19 86 330 0 0,2-61-318 0 0,0-1 0 0 0,-2-1 0 0 0,-1-1-1 0 0,-1-1 1 0 0,0-1 0 0 0,-2 0 0 0 0,-10 5-12 0 0,-3 6 1 0 0,34-32-1 0 0,-13 11-4 0 0,0 1 1 0 0,1 0-1 0 0,1 1 1 0 0,0 1-1 0 0,0 0 0 0 0,2 1 1 0 0,0 0-1 0 0,1 0 1 0 0,1 1-1 0 0,-4 11 4 0 0,12-25 6 0 0,0 0 0 0 0,1 0-1 0 0,-1 0 1 0 0,1 0 0 0 0,0 0 0 0 0,0-1-1 0 0,0 1 1 0 0,1 0 0 0 0,-1 0-1 0 0,1 0 1 0 0,0 0 0 0 0,0 0 0 0 0,0 0-1 0 0,1-1 1 0 0,-1 1 0 0 0,1-1-1 0 0,0 1 1 0 0,0-1 0 0 0,0 1 0 0 0,1-1-1 0 0,-1 0 1 0 0,1 0 0 0 0,-1 0 0 0 0,1-1-1 0 0,0 1 1 0 0,0-1 0 0 0,0 1-1 0 0,1-1 1 0 0,-1 0 0 0 0,1 0 0 0 0,-1 0-1 0 0,1-1 1 0 0,-1 1 0 0 0,1-1 0 0 0,0 0-1 0 0,0 0 1 0 0,0 0 0 0 0,0 0-1 0 0,-1-1 1 0 0,1 0 0 0 0,4 0-6 0 0,21 5 184 0 0,-1-2 0 0 0,1-1 0 0 0,0-1 0 0 0,0-1 0 0 0,17-3-184 0 0,86-23 951 0 0,-120 18-1296 0 0,4-3-1030 0 0,2 2-1882 0 0,-9 4-6018 0 0,-7 2-3037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8674 0 0,'0'0'3475'0'0,"0"0"-1418"0"0,0 0-417 0 0,0 0 68 0 0,0 0 50 0 0,0 0-150 0 0,0 0-306 0 0,0 0-383 0 0,0 0-271 0 0,0 0-90 0 0,0 0-61 0 0,0 0-66 0 0,-4 3-102 0 0,-85 78 842 0 0,88-80-1130 0 0,1-1-22 0 0,0 0 14 0 0,0 0 1 0 0,0 0-1 0 0,0 0 4 0 0,18-8 281 0 0,52-53 267 0 0,-89 79-34 0 0,-12 13-1562 0 0,17-4-8695 0 0,14-23-2266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9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 14587 0 0,'0'0'1610'0'0,"0"0"-371"0"0,0 0-51 0 0,0 0 60 0 0,0 0 5 0 0,0 0-152 0 0,0 0-314 0 0,0 0-303 0 0,0 0-139 0 0,0 0-33 0 0,0 0-3 0 0,0 0 32 0 0,-15 29 2702 0 0,-12 11-2553 0 0,27-40-477 0 0,0 0-21 0 0,0 0 19 0 0,0 0-11 0 0,17-7 86 0 0,82-65 297 0 0,-147 110 599 0 0,45-37-838 0 0,2-1-9240 0 0,1 0 9079 0 0,0 0-12160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6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2 601 640 0 0,'0'0'1611'0'0,"0"0"-279"0"0,0 0-43 0 0,0 0 166 0 0,0 0 253 0 0,0 0 216 0 0,0 0 37 0 0,0 0-147 0 0,0 0-278 0 0,0 0-366 0 0,0 0-285 0 0,0-5-229 0 0,-1-15-172 0 0,0 15-78 0 0,1 5-44 0 0,0 0-43 0 0,0 0 0 0 0,0 0-23 0 0,0 0-31 0 0,0 0-23 0 0,0 0-18 0 0,0 0-19 0 0,2 16 1051 0 0,15 50 701 0 0,-2 162 642 0 0,-14 221-2599 0 0,-5 114 325 0 0,6-446-211 0 0,-2-116-95 0 0,0-1-2 0 0,0 0-1 0 0,0 0-5 0 0,0 0-18 0 0,0 0 11 0 0,0 0 7 0 0,0 0 7 0 0,0 0-6 0 0,0 0 3 0 0,0 0-4 0 0,23 0 255 0 0,125-12 76 0 0,169-2-65 0 0,-143 21-86 0 0,-153 0-162 0 0,-17-9-802 0 0,-3-1-2870 0 0,-2 2-4217 0 0,1 1-4113 0 0</inkml:trace>
  <inkml:trace contextRef="#ctx0" brushRef="#br0" timeOffset="311.829">1528 1691 15955 0 0,'0'0'1294'0'0,"0"0"-416"0"0,0 0-158 0 0,0 0 120 0 0,0 0 184 0 0,0 0 102 0 0,0 0-54 0 0,0 0-197 0 0,0 0-187 0 0,0 0-175 0 0,0 0-151 0 0,-30 34-88 0 0,-90 104-75 0 0,79-75 53 0 0,39-52-186 0 0,-32 118 379 0 0,32-122-521 0 0,0-1 0 0 0,0 1 1 0 0,0-1-1 0 0,-1 0 0 0 0,0 0 0 0 0,-1 0 0 0 0,1 0 1 0 0,-1-1-1 0 0,0 1 0 0 0,0-1 0 0 0,-1 0 0 0 0,0 0 1 0 0,1-1-1 0 0,-2 0 0 0 0,1 1 0 0 0,0-1 0 0 0,-1-1 1 0 0,0 1-1 0 0,0-1 76 0 0,-24-15-4972 0 0,18-10-2507 0 0,9 16 3189 0 0,1-1-4112 0 0</inkml:trace>
  <inkml:trace contextRef="#ctx0" brushRef="#br0" timeOffset="566.365">1140 1639 11018 0 0,'0'0'1771'0'0,"0"0"-772"0"0,0 0-505 0 0,0 0-96 0 0,0 0 273 0 0,0 0 399 0 0,0 0 246 0 0,0 0 46 0 0,0 0-101 0 0,0 0-188 0 0,0 0-169 0 0,0 0-124 0 0,0 0-92 0 0,21 30-60 0 0,69 91-66 0 0,-23-58 337 0 0,143 95 365 0 0,-180-99-2011 0 0,-41-50-1451 0 0,1-5-2581 0 0,6-3-855 0 0,1 0-6326 0 0</inkml:trace>
  <inkml:trace contextRef="#ctx0" brushRef="#br0" timeOffset="1614.992">308 27 4713 0 0,'0'0'3359'0'0,"0"0"-1622"0"0,0 0-468 0 0,0 0 37 0 0,0 0 178 0 0,0 0 142 0 0,0 0 4 0 0,0 0-186 0 0,0 0-322 0 0,0 0-308 0 0,0 0-249 0 0,0 0-153 0 0,0 0-72 0 0,-4-6-10 0 0,-11-15 10 0 0,1 60 882 0 0,7-4-999 0 0,2 1 0 0 0,1-1 0 0 0,2 1 0 0 0,2 0 0 0 0,1 0 0 0 0,3 12-223 0 0,-2-37 21 0 0,0 0 0 0 0,1 0 0 0 0,0-1-1 0 0,1 1 1 0 0,0-1 0 0 0,0 0 0 0 0,1 0 0 0 0,1-1 0 0 0,-1 1 0 0 0,4 2-21 0 0,-8-11 20 0 0,0 0-1 0 0,0 0 1 0 0,-1 0-1 0 0,1-1 1 0 0,0 1 0 0 0,0 0-1 0 0,0-1 1 0 0,0 1-1 0 0,0-1 1 0 0,0 1-1 0 0,0-1 1 0 0,0 1 0 0 0,1-1-1 0 0,-1 0 1 0 0,0 1-1 0 0,0-1 1 0 0,0 0-1 0 0,0 0 1 0 0,1 0 0 0 0,-1 0-1 0 0,0 0 1 0 0,0 0-1 0 0,0 0 1 0 0,0 0-1 0 0,0-1 1 0 0,1 1 0 0 0,-1 0-1 0 0,0-1 1 0 0,0 1-1 0 0,0-1 1 0 0,0 1-1 0 0,0-1 1 0 0,0 1 0 0 0,0-1-1 0 0,0 0 1 0 0,0 0-1 0 0,0 1 1 0 0,-1-1-1 0 0,1 0 1 0 0,0 0 0 0 0,0 0-20 0 0,34-44 467 0 0,-29 37-494 0 0,172-298 362 0 0,-162 288-353 0 0,-16 18 2 0 0,15 8-120 0 0,11 50 229 0 0,-3 1 0 0 0,-2 1 0 0 0,-3 1 0 0 0,-3 1-1 0 0,0 17-92 0 0,0 30 44 0 0,-5 1 0 0 0,-5 1-1 0 0,-6 32-43 0 0,1-109 7 0 0,1-16-5 0 0,-2 0 0 0 0,0 0 0 0 0,-1 0 0 0 0,0 0 0 0 0,-2 0 0 0 0,0-1 0 0 0,-1 1 0 0 0,-1-1 0 0 0,-1 0 0 0 0,0-1 0 0 0,-1 1 0 0 0,-6 8-2 0 0,12-22-1 0 0,0 0 1 0 0,0-1-1 0 0,0 1 1 0 0,0 0-1 0 0,-1-1 1 0 0,1 1-1 0 0,-1-1 1 0 0,1 0-1 0 0,-1 0 1 0 0,0 0-1 0 0,0 0 1 0 0,0 0-1 0 0,0-1 1 0 0,0 1-1 0 0,0-1 1 0 0,-1 0-1 0 0,1 0 1 0 0,0 0-1 0 0,-1 0 1 0 0,1-1-1 0 0,-1 1 1 0 0,1-1-1 0 0,-1 0 1 0 0,1 0-1 0 0,0 0 0 0 0,-1 0 1 0 0,1-1-1 0 0,-1 0 1 0 0,1 1-1 0 0,0-1 1 0 0,-1 0-1 0 0,1-1 1 0 0,0 1-1 0 0,0 0 1 0 0,0-1-1 0 0,0 0 1 0 0,0 0-1 0 0,0 0 1 0 0,0 0 0 0 0,-5-10-6 0 0,1 1 1 0 0,1-2-1 0 0,0 1 1 0 0,1-1-1 0 0,0 1 1 0 0,1-1-1 0 0,0-1 1 0 0,1 1-1 0 0,1 0 1 0 0,0-1-1 0 0,1 0 1 0 0,0 1-1 0 0,1-1 1 0 0,1 1-1 0 0,0-1 1 0 0,0 0-1 0 0,4-9 6 0 0,-1 5 4 0 0,2 0 0 0 0,0 0-1 0 0,1 1 1 0 0,1-1-1 0 0,1 2 1 0 0,0-1-1 0 0,1 1 1 0 0,1 1-1 0 0,0 0 1 0 0,1 0 0 0 0,1 1-1 0 0,7-6-3 0 0,-9 10-40 0 0,-1 0-1 0 0,1 1 1 0 0,1 0 0 0 0,-1 0-1 0 0,2 2 1 0 0,-1-1 0 0 0,1 2-1 0 0,0 0 1 0 0,0 0 0 0 0,1 1-1 0 0,5-1 41 0 0,57-3-5069 0 0,-59 9-2690 0 0,-5 0-4776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7346 0 0,'0'0'2277'0'0,"0"0"-312"0"0,0 0-138 0 0,0 0-45 0 0,0 0-85 0 0,0 0-131 0 0,0 0-190 0 0,0 0-234 0 0,0 0-238 0 0,0 0-177 0 0,0 0-159 0 0,0 0-113 0 0,0 0-58 0 0,-3 0-78 0 0,-3 3 408 0 0,26 3 57 0 0,35 7 325 0 0,-13-10-749 0 0,0-1-1 0 0,0-3 0 0 0,1-1 1 0 0,-1-2-1 0 0,21-6-359 0 0,17 0 243 0 0,-32 10-898 0 0,-48 15-3996 0 0,-4-5-3165 0 0,0-6-4325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49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19 538 9266 0 0,'0'0'2634'0'0,"0"0"-678"0"0,0 0-325 0 0,0 0-36 0 0,0 0-65 0 0,0 0-176 0 0,0 0-229 0 0,0 0-229 0 0,0 0-163 0 0,0 0-120 0 0,0 0-65 0 0,0 0-54 0 0,-2 1-8 0 0,1-1-448 0 0,1 1-1 0 0,0-1 0 0 0,-1 0 1 0 0,1 0-1 0 0,-1 0 0 0 0,1 0 1 0 0,-1 1-1 0 0,1-1 0 0 0,0 0 1 0 0,-1 0-1 0 0,1 0 0 0 0,-1 0 1 0 0,1 0-1 0 0,-1 0 0 0 0,1 0 0 0 0,0 0 1 0 0,-1 0-1 0 0,1 0 0 0 0,-1-1 1 0 0,1 1-1 0 0,-1 0 0 0 0,1 0 1 0 0,0 0-1 0 0,-1 0 0 0 0,1-1 1 0 0,-1 1-1 0 0,1 0 0 0 0,0 0 1 0 0,-1-1-1 0 0,1 1 0 0 0,0 0 1 0 0,-1-1-1 0 0,1 1 0 0 0,0 0 1 0 0,0-1-1 0 0,-1 1 0 0 0,1 0 1 0 0,0-1-1 0 0,0 1 0 0 0,0-1 1 0 0,0 1-1 0 0,-1 0 0 0 0,1-1 1 0 0,0 1-1 0 0,0-1 0 0 0,0 1 0 0 0,0-1 1 0 0,0 1-1 0 0,0 0 0 0 0,0-1 1 0 0,0 1-1 0 0,0-1 0 0 0,0 1 1 0 0,0-1-1 0 0,0 1 0 0 0,0 0 1 0 0,1-1-1 0 0,-1 1 0 0 0,0-1 1 0 0,0 1-1 0 0,0 0 0 0 0,1-1 1 0 0,-1 1-1 0 0,0-1 0 0 0,0 1 1 0 0,1 0-1 0 0,-1 0 0 0 0,0-1 1 0 0,1 1-1 0 0,-1 0-37 0 0,1-12-61 0 0,5-16 176 0 0,0-1 1 0 0,2 1 0 0 0,1 0-1 0 0,1 0 1 0 0,2 1 0 0 0,0 1-1 0 0,2 0 1 0 0,1 1 0 0 0,16-22-116 0 0,-22 34 21 0 0,13-19 8 0 0,1 0-1 0 0,2 2 0 0 0,1 1 1 0 0,2 1-1 0 0,11-8-28 0 0,-10 17-3 0 0,-28 19-13 0 0,15 122 88 0 0,-1 36-35 0 0,24-184-115 0 0,124-117 71 0 0,-112 113 24 0 0,-50 30-27 0 0,12 55 32 0 0,0 158 78 0 0,-12-161-1348 0 0,8-51-2467 0 0,-6-1-2253 0 0,-2 0-6051 0 0</inkml:trace>
  <inkml:trace contextRef="#ctx0" brushRef="#br0" timeOffset="403.995">748 376 13419 0 0,'0'0'2278'0'0,"0"0"-1022"0"0,0 0-449 0 0,0 0-64 0 0,0 0 11 0 0,0 0 43 0 0,0 0 64 0 0,0 0-25 0 0,0 0-33 0 0,0 0-53 0 0,0 0-165 0 0,0 0-101 0 0,0 0-84 0 0,18-4-52 0 0,121-36 703 0 0,-137 39-1041 0 0,-1 0-1 0 0,0 0 1 0 0,1 0-1 0 0,-1 1 1 0 0,0-1-1 0 0,1 0 0 0 0,-1 1 1 0 0,1-1-1 0 0,-1 1 1 0 0,1 0-1 0 0,-1-1 1 0 0,1 1-1 0 0,-1 0 1 0 0,1 0-1 0 0,-1 0 0 0 0,1 0 1 0 0,-1 0-1 0 0,1 1 1 0 0,-1-1-1 0 0,1 0 1 0 0,-1 1-1 0 0,1-1 1 0 0,-1 1-1 0 0,1-1 1 0 0,-1 1-1 0 0,0 0 0 0 0,1-1 1 0 0,-1 1-1 0 0,0 0 1 0 0,0 0-1 0 0,1 0 1 0 0,-1 0-1 0 0,0 0 1 0 0,0 0-1 0 0,0 1 0 0 0,0-1 1 0 0,0 0-1 0 0,-1 0 1 0 0,1 1-1 0 0,0-1 1 0 0,0 0-1 0 0,-1 1 1 0 0,1-1-1 0 0,-1 1 1 0 0,0-1-1 0 0,1 2-9 0 0,-2 5 59 0 0,-1 0-1 0 0,0 0 1 0 0,0-1 0 0 0,0 1 0 0 0,-1 0-1 0 0,-1-1 1 0 0,1 0 0 0 0,-1 1 0 0 0,0-1-1 0 0,-1-1 1 0 0,-3 5-59 0 0,-11 20 49 0 0,0-1 6 0 0,-12 40 185 0 0,77-67-183 0 0,21-50-884 0 0,-47 33-550 0 0,-5 3-4507 0 0,-6 7-5680 0 0</inkml:trace>
  <inkml:trace contextRef="#ctx0" brushRef="#br0" timeOffset="1058.244">1371 137 10842 0 0,'0'0'2604'0'0,"0"0"-879"0"0,0 0-299 0 0,0 0-3 0 0,0 0-58 0 0,0 0-52 0 0,0 0-144 0 0,0 0-191 0 0,0 0-189 0 0,0 0-167 0 0,0 0-167 0 0,0 0-130 0 0,-26 14-73 0 0,-76 48-65 0 0,46-10 190 0 0,49-36-309 0 0,-12 60 23 0 0,21-73-86 0 0,0 0 0 0 0,0-1 0 0 0,0 1 0 0 0,0-1 0 0 0,1 0 0 0 0,-1 0 0 0 0,1 0-1 0 0,-1 0 1 0 0,1 0 0 0 0,0-1 0 0 0,0 1 0 0 0,0-1 0 0 0,0 0 0 0 0,0 0 0 0 0,0 0 0 0 0,0 0 0 0 0,0 0 0 0 0,0-1 0 0 0,0 1 0 0 0,1-1 0 0 0,-1 0 0 0 0,0 0 0 0 0,0 0 0 0 0,1 0 0 0 0,-1-1 0 0 0,0 1-1 0 0,0-1 1 0 0,0 0 0 0 0,0 0 0 0 0,0 0 0 0 0,3-1-5 0 0,11-6 62 0 0,-1 0-1 0 0,0 0 0 0 0,0-1 1 0 0,-1-1-1 0 0,0-1 0 0 0,-1 0 1 0 0,5-6-62 0 0,16-11 181 0 0,-18 13-81 0 0,-14 12-78 0 0,0-1 0 0 0,0 1 1 0 0,0 0-1 0 0,1 0 0 0 0,-1 0 0 0 0,1 1 0 0 0,-1-1 1 0 0,1 1-1 0 0,0 0 0 0 0,0 0 0 0 0,0 0 0 0 0,0 0 1 0 0,1 1-1 0 0,-1 0 0 0 0,0 0 0 0 0,0 0 1 0 0,1 0-1 0 0,-1 1 0 0 0,1-1 0 0 0,1 1-22 0 0,-3 3 11 0 0,0-1-1 0 0,0 1 1 0 0,0 0-1 0 0,0 0 1 0 0,0 1-1 0 0,-1-1 1 0 0,1 1-1 0 0,-1-1 1 0 0,0 1-1 0 0,0-1 1 0 0,0 1-1 0 0,-1 0 1 0 0,1 0-1 0 0,-1 0 1 0 0,0 0-1 0 0,0 0 1 0 0,-1 0-1 0 0,1 2-10 0 0,3 9 19 0 0,18 148 128 0 0,-20 90-158 0 0,-33-145 12 0 0,25-95 4 0 0,0 0-1 0 0,0-1 1 0 0,-2 0 0 0 0,1 0 0 0 0,-2 0 0 0 0,1-1-1 0 0,-2-1 1 0 0,1 1 0 0 0,-2-1 0 0 0,1-1 0 0 0,-1 0-5 0 0,6-6 1 0 0,1 0 0 0 0,-1-1 1 0 0,0 0-1 0 0,0 0 1 0 0,0 0-1 0 0,0 0 1 0 0,0-1-1 0 0,0 0 0 0 0,-1 0 1 0 0,1 0-1 0 0,0-1 1 0 0,0 0-1 0 0,-1 0 1 0 0,-2 0-2 0 0,5-2 0 0 0,1 0 0 0 0,-1 0-1 0 0,1 1 1 0 0,0-2 0 0 0,-1 1 0 0 0,1 0 0 0 0,0 0 0 0 0,0-1 0 0 0,1 1 0 0 0,-1-1 0 0 0,0 1 0 0 0,1-1 0 0 0,0 0 0 0 0,-1 0 0 0 0,1 0 0 0 0,0 1 0 0 0,0-1 0 0 0,1 0 0 0 0,-1 0 0 0 0,1 0 0 0 0,-1-1 0 0 0,1 1 0 0 0,0 0-1 0 0,0 0 1 0 0,1 0 0 0 0,-1 0 0 0 0,0 0 0 0 0,1 0 0 0 0,0-2 0 0 0,3-8 4 0 0,0 0 0 0 0,0 0 0 0 0,1 0 0 0 0,1 0 0 0 0,0 1 0 0 0,1 0 0 0 0,0 0 0 0 0,1 1 0 0 0,0 0 0 0 0,1 0 0 0 0,0 1 0 0 0,0 0 0 0 0,3-1-4 0 0,165-159-1648 0 0,-167 164-1133 0 0,-6 5-1417 0 0,-2-2-7936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9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1654 144 0 0,'0'0'1588'0'0,"0"0"-89"0"0,0 0 98 0 0,0 0 216 0 0,0 0 269 0 0,0 0 71 0 0,0 0-129 0 0,0 0-264 0 0,0 0-309 0 0,0 0-268 0 0,0 0-218 0 0,0-4-161 0 0,5-14 449 0 0,-5 18-733 0 0,0 0-53 0 0,0 0-69 0 0,0 0-52 0 0,0 0-38 0 0,8 27 2050 0 0,11 31-1914 0 0,-3 2-1 0 0,-2 0 1 0 0,-3 0 0 0 0,-3 1-1 0 0,-3 1 1 0 0,-2-1-1 0 0,-3 16-443 0 0,1-52 83 0 0,-10 550 443 0 0,9-377-458 0 0,16-84 0 0 0,-14-106-30 0 0,-10-4 217 0 0,-27-8-633 0 0,23-29-1128 0 0,32-62-5411 0 0,-8 58-3184 0 0,-9 26 147 0 0</inkml:trace>
  <inkml:trace contextRef="#ctx0" brushRef="#br0" timeOffset="1659.253">21 1672 0 0 0,'0'0'910'0'0,"0"0"354"0"0,0 0 152 0 0,0 0 51 0 0,0 0-56 0 0,0 0-60 0 0,0 0-123 0 0,0 0-127 0 0,0 0-25 0 0,0 0-17 0 0,0 0-43 0 0,-3-7-56 0 0,-11-23-89 0 0,11 23-95 0 0,3 7-65 0 0,0 0-58 0 0,0 0-42 0 0,0 0-48 0 0,0 0-18 0 0,0 0-38 0 0,0 0-64 0 0,0 0-63 0 0,0 0-75 0 0,177-8 2855 0 0,97 2-1759 0 0,6-16-966 0 0,-25-12-204 0 0,-190 27-212 0 0,-65 7-23 0 0,0 0 20 0 0,0 0 16 0 0,0 0-14 0 0,0 0-11 0 0,0 0 0 0 0,0 0 41 0 0,0 0 2 0 0,0 0 20 0 0,0 0-6 0 0,0 0 14 0 0,0 0 13 0 0,0 0-12 0 0,0 0-11 0 0,0 0 26 0 0,0 0-3 0 0,0 0-26 0 0,0 0 2 0 0,0 0-8 0 0,0 0-5 0 0,0 0 1 0 0,0 0 10 0 0,0 0-34 0 0,0 0-20 0 0,0 0-2 0 0,0 0 2 0 0,0 0-10 0 0,0 0 18 0 0,0 0-7 0 0,0 0-35 0 0,0 0 38 0 0,0 0 2 0 0,0 0 12 0 0,0 0-13 0 0,0 0 6 0 0,0 0 4 0 0,0 0 4 0 0,0 0-26 0 0,0 0 4 0 0,0 12 21 0 0,3 156 451 0 0,1-54-334 0 0,-5-1 0 0 0,-9 35-146 0 0,-6 19 151 0 0,7 0 0 0 0,9 74-151 0 0,4-202 36 0 0,1 1 0 0 0,3-1 0 0 0,1-1 0 0 0,9 23-36 0 0,-13-43 16 0 0,16 67 84 0 0,-9-45-30 0 0,-10 5 157 0 0,-43-45 757 0 0,-510 18-898 0 0,162-18 10 0 0,300 8-130 0 0,84-8 96 0 0,2-12-1715 0 0,15-19-2041 0 0,0 12-4762 0 0,-3 11-4060 0 0</inkml:trace>
  <inkml:trace contextRef="#ctx0" brushRef="#br0" timeOffset="2435.027">404 788 0 0 0,'0'0'528'0'0,"0"0"524"0"0,0 0 365 0 0,0 0 347 0 0,0 0 206 0 0,0 0 40 0 0,0 0-173 0 0,0 0-327 0 0,0 0-280 0 0,0 0-245 0 0,0 0-135 0 0,0 0-62 0 0,1-3-5 0 0,1-12-7 0 0,-1 11-51 0 0,-1 4-97 0 0,0 0-89 0 0,0 0-83 0 0,0 0-86 0 0,14 82 4161 0 0,-12 224-2483 0 0,-5-154-1512 0 0,17 137-536 0 0,10-121 34 0 0,-64-219-3807 0 0,33 36 170 0 0,3 6-3540 0 0,2 4-5001 0 0</inkml:trace>
  <inkml:trace contextRef="#ctx0" brushRef="#br0" timeOffset="3650.805">148 2777 2192 0 0,'0'0'1952'0'0,"0"0"-163"0"0,0 0-3 0 0,0 0 105 0 0,0 0 83 0 0,0 0-32 0 0,0 0-201 0 0,0 0-272 0 0,0 0-261 0 0,0 0-223 0 0,0 0-214 0 0,1-3-215 0 0,37-112 2630 0 0,71-212-616 0 0,-82 283-2511 0 0,-27 43-78 0 0,0 1-2 0 0,16 30 4 0 0,12 157 217 0 0,-4-102-144 0 0,-24-86-54 0 0,0 1 1 0 0,0-1-1 0 0,0 1 1 0 0,1 0 0 0 0,-1-1-1 0 0,0 1 1 0 0,1-1-1 0 0,-1 1 1 0 0,0 0-1 0 0,1-1 1 0 0,-1 1 0 0 0,1 0-1 0 0,-1-1 1 0 0,0 1-1 0 0,1 0 1 0 0,-1-1 0 0 0,1 1-1 0 0,-1 0 1 0 0,1 0-1 0 0,-1 0 1 0 0,1 0-1 0 0,-1-1 1 0 0,1 1 0 0 0,-1 0-1 0 0,1 0 1 0 0,-1 0-1 0 0,1 0 1 0 0,-1 0-1 0 0,1 0 1 0 0,-1 0 0 0 0,1 0-1 0 0,-1 0 1 0 0,1 1-1 0 0,-1-1 1 0 0,1 0 0 0 0,-1 0-1 0 0,1 0 1 0 0,-1 1-1 0 0,1-1 1 0 0,-1 0-1 0 0,1 0 1 0 0,-1 1 0 0 0,0-1-1 0 0,1 0 1 0 0,-1 1-1 0 0,0-1 1 0 0,1 0 0 0 0,-1 1-1 0 0,0-1 1 0 0,1 1-1 0 0,-1-1 1 0 0,0 1-1 0 0,0-1-2 0 0,5-8 62 0 0,45-87 68 0 0,34-58-93 0 0,-63 135-194 0 0,10 98 206 0 0,17 82-20 0 0,-24-127-1688 0 0,-16-31-2866 0 0,2-3-3920 0 0,-6-1-3410 0 0</inkml:trace>
  <inkml:trace contextRef="#ctx0" brushRef="#br0" timeOffset="4085.147">730 2607 6321 0 0,'0'0'3501'0'0,"0"0"-1236"0"0,0 0-472 0 0,0 0-182 0 0,0 0-221 0 0,0 0-232 0 0,0 0-300 0 0,0 0-269 0 0,0 0-104 0 0,0 0 28 0 0,0 0 70 0 0,0 0-1 0 0,9-1-60 0 0,114-23 1876 0 0,-122 24-2379 0 0,0-1 1 0 0,-1 1-1 0 0,1-1 0 0 0,0 1 0 0 0,0 0 1 0 0,-1 0-1 0 0,1-1 0 0 0,0 1 0 0 0,-1 0 0 0 0,1 0 1 0 0,0 0-1 0 0,0 0 0 0 0,0 0 0 0 0,-1 0 1 0 0,1 0-1 0 0,0 0 0 0 0,0 0 0 0 0,-1 0 0 0 0,1 0 1 0 0,0 0-1 0 0,0 1 0 0 0,-1-1 0 0 0,1 0 1 0 0,0 1-1 0 0,-1-1 0 0 0,1 0 0 0 0,0 1 0 0 0,-1-1 1 0 0,1 1-1 0 0,0-1 0 0 0,-1 1 0 0 0,1-1 1 0 0,-1 1-1 0 0,1-1 0 0 0,-1 1 0 0 0,1 0 0 0 0,-1-1 1 0 0,0 1-1 0 0,1 0 0 0 0,-1-1 0 0 0,0 1 1 0 0,1 0-1 0 0,-1 0 0 0 0,0-1 0 0 0,0 1 0 0 0,0 0 1 0 0,0 0-1 0 0,0-1 0 0 0,0 1 0 0 0,0 0 1 0 0,0 0-1 0 0,0 0 0 0 0,0 0-19 0 0,-19 39 772 0 0,-82 71-190 0 0,99-109-574 0 0,0-1-1 0 0,1 1 1 0 0,0-1 0 0 0,-1 1 0 0 0,1-1 0 0 0,0 1 0 0 0,0 0-1 0 0,0-1 1 0 0,0 1 0 0 0,0 0 0 0 0,0 0 0 0 0,0 0 0 0 0,1 0-1 0 0,-1 0 1 0 0,1 0 0 0 0,-1 0 0 0 0,1 0 0 0 0,0 0 0 0 0,0 0-1 0 0,0 0 1 0 0,0 0 0 0 0,0 0 0 0 0,0 0 0 0 0,1 0 0 0 0,-1 0-1 0 0,1 0 1 0 0,-1 0 0 0 0,1 0 0 0 0,0 0 0 0 0,0 0 0 0 0,0-1-1 0 0,0 1 1 0 0,0 0 0 0 0,0 0 0 0 0,0-1 0 0 0,0 1 0 0 0,1-1-1 0 0,-1 1 1 0 0,1-1 0 0 0,-1 1 0 0 0,1-1 0 0 0,0 0 0 0 0,-1 0-1 0 0,1 0 1 0 0,0 0 0 0 0,0 0 0 0 0,0 0 0 0 0,0-1 0 0 0,0 1-1 0 0,0 0 1 0 0,0-1 0 0 0,0 0 0 0 0,0 1 0 0 0,0-1 0 0 0,0 0-8 0 0,93 0 542 0 0,-44-26-2035 0 0,-43 17-2515 0 0,-2 0-3368 0 0,-4 2-5277 0 0</inkml:trace>
  <inkml:trace contextRef="#ctx0" brushRef="#br0" timeOffset="5402.019">321 755 568 0 0,'0'0'3177'0'0,"0"0"-890"0"0,0 0-317 0 0,0 0-47 0 0,0 0-117 0 0,0 0-201 0 0,0 0-289 0 0,0 0-321 0 0,0 0-289 0 0,0 0-163 0 0,0 0-53 0 0,1 3 4857 0 0,1 13-4048 0 0,-7-3-1159 0 0,-2 0 1 0 0,1-1-1 0 0,-2 0 0 0 0,0 0 1 0 0,0 0-1 0 0,-1-1 0 0 0,0 0 1 0 0,-1-1-1 0 0,0 0 1 0 0,-1-1-1 0 0,0 0 0 0 0,-8 5-140 0 0,-33 32 612 0 0,52-44-581 0 0,0 0-1 0 0,0 0 1 0 0,0 0 0 0 0,0 0-1 0 0,1 0 1 0 0,-1 0-1 0 0,1 0 1 0 0,0 0-1 0 0,-1-1 1 0 0,1 1-1 0 0,0 0 1 0 0,0 0-1 0 0,0-1 1 0 0,0 1 0 0 0,0-1-1 0 0,1 1 1 0 0,-1-1-1 0 0,0 1 1 0 0,1-1-1 0 0,-1 0 1 0 0,1 1-1 0 0,-1-1 1 0 0,1 0 0 0 0,0 0-1 0 0,-1 0 1 0 0,1 0-1 0 0,0-1 1 0 0,0 1-1 0 0,0 0 1 0 0,-1-1-1 0 0,1 1 1 0 0,0-1 0 0 0,1 0-32 0 0,2 3 63 0 0,9 2-7 0 0,1 0 1 0 0,0-1-1 0 0,0 0 1 0 0,0-1-1 0 0,0-1 0 0 0,1 0 1 0 0,-1-1-1 0 0,0-1 1 0 0,1-1-1 0 0,12-1-55 0 0,20 1 137 0 0,172-14 216 0 0,-400 15 619 0 0,176-1-969 0 0,1 0 0 0 0,0-1 0 0 0,0 1 0 0 0,0-1 0 0 0,0 0-1 0 0,0 0 1 0 0,1 0 0 0 0,-1 0 0 0 0,0 0 0 0 0,1-1 0 0 0,0 1 0 0 0,-1-1-1 0 0,1 1 1 0 0,0-1 0 0 0,0 0 0 0 0,1 0 0 0 0,-1 0 0 0 0,0 0 0 0 0,1 0-1 0 0,0 0 1 0 0,0-1 0 0 0,0 1 0 0 0,0 0 0 0 0,0-1 0 0 0,1-2-3 0 0,-11-22-6 0 0,-39-57-312 0 0,45 80-203 0 0,-12-11-1343 0 0,4 12-7688 0 0,10 4-2224 0 0</inkml:trace>
  <inkml:trace contextRef="#ctx0" brushRef="#br0" timeOffset="5972.436">693 56 11490 0 0,'0'0'2713'0'0,"0"0"-777"0"0,0 0-471 0 0,0 0-112 0 0,0 0-47 0 0,0 0-87 0 0,0 0-162 0 0,0 0-231 0 0,0 0-222 0 0,0 0-130 0 0,0 0-72 0 0,0 0-46 0 0,-1-4-24 0 0,-6-11-10 0 0,6 12-25 0 0,31 352 2859 0 0,-29-147-3060 0 0,-7-182-3357 0 0,-12-59-5623 0 0,14 33 3832 0 0,1-1-6379 0 0</inkml:trace>
  <inkml:trace contextRef="#ctx0" brushRef="#br0" timeOffset="6303.728">336 67 10426 0 0,'0'0'2217'0'0,"0"0"-240"0"0,0 0-251 0 0,0 0-131 0 0,0 0-109 0 0,0 0-171 0 0,0 0-162 0 0,0 0-202 0 0,0 0-191 0 0,0 0-171 0 0,0 0-117 0 0,0 0-72 0 0,0 0-55 0 0,-2-5-22 0 0,-5-12-40 0 0,23 17 762 0 0,151 8 1092 0 0,-108-9-1793 0 0,307-32 535 0 0,-114 14-1065 0 0,-228 34-1022 0 0,-20-7-2355 0 0,-3 1-4425 0 0,-1-7-4849 0 0</inkml:trace>
  <inkml:trace contextRef="#ctx0" brushRef="#br0" timeOffset="8814.006">577 3340 312 0 0,'0'0'1383'0'0,"0"0"-77"0"0,0 0 246 0 0,0 0 303 0 0,0 0 131 0 0,0 0-84 0 0,0 0-227 0 0,0 0-236 0 0,0 0-207 0 0,0 0-192 0 0,0 0-152 0 0,6-11-106 0 0,19-30-70 0 0,-19 30-32 0 0,-6 11-20 0 0,0 0-9 0 0,0 0-23 0 0,0 0-17 0 0,0 0-39 0 0,0 0-56 0 0,0 0-53 0 0,0 0-80 0 0,5 209 3051 0 0,-3 116-2865 0 0,-18-118-279 0 0,14-164 184 0 0,2-42-460 0 0,0-1 7 0 0,0 0 2 0 0,0 0-2 0 0,0 0 10 0 0,0 0-15 0 0,0 0 5 0 0,0 0 3 0 0,0 0 0 0 0,0 0 1 0 0,0 0 5 0 0,0 0-6 0 0,0 0 0 0 0,0 0 20 0 0,0-19 468 0 0,0 16-508 0 0,1-8 1 0 0,-1 1 1 0 0,-1-1 0 0 0,1 0 0 0 0,-2 0-1 0 0,1 0 1 0 0,-1 1 0 0 0,-1-1 0 0 0,0 1-1 0 0,-1-1 1 0 0,-2-4-6 0 0,-4-2-10 0 0,-1 0 0 0 0,-1 0 1 0 0,-1 1-1 0 0,0 1 0 0 0,-1 0 0 0 0,-1 1 0 0 0,0 1 0 0 0,-1 0 0 0 0,0 1 0 0 0,-1 0 0 0 0,0 2 0 0 0,-5-3 10 0 0,-33-9-30 0 0,52 20-169 0 0,25 0 96 0 0,276-13 223 0 0,-80 31-120 0 0,-217-16 4 0 0,-1 1-1 0 0,1 0 1 0 0,-1 0-1 0 0,1 0 0 0 0,-1 0 1 0 0,1 0-1 0 0,-1 0 1 0 0,0-1-1 0 0,0 1 1 0 0,1 0-1 0 0,-1 0 0 0 0,0 0 1 0 0,0 0-1 0 0,0 0 1 0 0,0 0-1 0 0,0 0 0 0 0,0 0 1 0 0,0 0-1 0 0,0 0 1 0 0,-1 0-1 0 0,1 0 0 0 0,0 0 1 0 0,-1 0-1 0 0,1 0 1 0 0,0 0-1 0 0,-1-1 0 0 0,1 1 1 0 0,-1 0-1 0 0,0 0 1 0 0,1 0-1 0 0,-1-1 0 0 0,1 1 1 0 0,-1 0-1 0 0,0-1 1 0 0,0 1-1 0 0,1 0 0 0 0,-1-1 1 0 0,0 1-1 0 0,0-1 1 0 0,0 1-1 0 0,0-1 0 0 0,0 0 1 0 0,1 1-1 0 0,-1-1 1 0 0,0 0-1 0 0,0 0 1 0 0,0 0-1 0 0,0 1 0 0 0,0-1 1 0 0,0 0-1 0 0,0 0-3 0 0,-5 4 5 0 0,-159 109 48 0 0,54-42-225 0 0,131-69-1183 0 0,16-13-448 0 0,-13 1-4191 0 0,-8 3-6227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0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23 0 0 0,'0'0'769'0'0,"0"0"309"0"0,1-3 145 0 0,3-6 1629 0 0,-3 7 2052 0 0,0 4 3670 0 0,-1-1-7983 0 0,0-1-72 0 0,-98-11 1971 0 0,-179 29-1882 0 0,93 9 219 0 0,184-28-824 0 0,0 1 1 0 0,-1 0-1 0 0,1-1 1 0 0,-1 1-1 0 0,1 0 1 0 0,-1 0-1 0 0,1-1 1 0 0,0 1-1 0 0,-1 0 1 0 0,1 0-1 0 0,-1 0 1 0 0,1 0-1 0 0,-1 0 1 0 0,1 0-1 0 0,-1 0 1 0 0,1 0-1 0 0,-1 0 1 0 0,1 0-1 0 0,-1 0 1 0 0,1 0-1 0 0,-1 0 1 0 0,1 0-1 0 0,-1 0 1 0 0,1 0-1 0 0,-1 0 1 0 0,1 1-1 0 0,-1-1 1 0 0,1 0-1 0 0,-1 0 1 0 0,1 1-1 0 0,0-1 1 0 0,-1 0-1 0 0,1 1 1 0 0,0-1-1 0 0,-1 0 1 0 0,1 1-1 0 0,0-1 1 0 0,-1 0-1 0 0,1 1 1 0 0,0-1-1 0 0,-1 1 1 0 0,1-1-1 0 0,0 1 1 0 0,0-1-1 0 0,0 1 1 0 0,0-1-1 0 0,-1 1 1 0 0,1-1-1 0 0,0 1 1 0 0,0-1-1 0 0,0 1 1 0 0,0-1-1 0 0,0 1 1 0 0,0-1-1 0 0,0 1 1 0 0,0-1-1 0 0,0 1 1 0 0,1-1 0 0 0,-1 0-1 0 0,0 1 1 0 0,0-1-1 0 0,0 1 1 0 0,0-1-1 0 0,1 1 1 0 0,-1-1-1 0 0,0 1 1 0 0,0-1-1 0 0,1 0 1 0 0,-1 1-4 0 0,35 19-39 0 0,-30-17 85 0 0,15 5 29 0 0,1-1 0 0 0,0 0 0 0 0,1-2 0 0 0,-1 0 0 0 0,1-1 0 0 0,0-2 0 0 0,0 0 0 0 0,4-1-75 0 0,29 3 112 0 0,17 3-16 0 0,-42 0-36 0 0,-35 1 571 0 0,-67 43 30 0 0,-338 162-222 0 0,380-197-414 0 0,-50 42 233 0 0,79-56-257 0 0,0-1 1 0 0,0 1-1 0 0,0 0 0 0 0,1 0 1 0 0,-1 0-1 0 0,0 0 0 0 0,1 0 1 0 0,0 0-1 0 0,-1 0 0 0 0,1 0 1 0 0,0 0-1 0 0,0 0 0 0 0,0 1 1 0 0,0-1-1 0 0,1 0 0 0 0,-1 0 1 0 0,0 0-1 0 0,1 0 0 0 0,0 0 1 0 0,-1 0-1 0 0,1-1 0 0 0,0 1 1 0 0,0 0-1 0 0,0 0 0 0 0,0 0 1 0 0,0-1-1 0 0,0 1 0 0 0,1 0 1 0 0,-1-1-1 0 0,1 1 0 0 0,-1-1 1 0 0,1 0-1 0 0,-1 1 0 0 0,1-1 1 0 0,0 0-1 0 0,0 0 0 0 0,-1 0 1 0 0,1 0-1 0 0,0 0 0 0 0,0-1 1 0 0,0 1-1 0 0,0-1-1 0 0,28 6 100 0 0,0-1 0 0 0,0-2 0 0 0,1-1 1 0 0,-1-2-1 0 0,0 0 0 0 0,1-3 0 0 0,-1 0 0 0 0,0-2 0 0 0,7-3-100 0 0,60-10 246 0 0,32-11 78 0 0,-116 25-759 0 0,-15 5-2746 0 0,-3 5-3827 0 0,3-3-5044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93 4409 0 0,'0'0'3338'0'0,"0"0"-575"0"0,0 0-296 0 0,0 0-117 0 0,0 0-141 0 0,0 0-394 0 0,0 0-446 0 0,0 0-360 0 0,0 0-244 0 0,0 0-89 0 0,0 0-109 0 0,-10-2 332 0 0,-14 161 187 0 0,7 1 0 0 0,4 116-1086 0 0,13-273-40 0 0,0 1-1 0 0,0-1 0 0 0,-1 1 1 0 0,1 0-1 0 0,-1-1 0 0 0,0 1 1 0 0,0-1-1 0 0,0 1 0 0 0,-1-1 1 0 0,1 0-1 0 0,-1 0 0 0 0,1 1 1 0 0,-1-1-1 0 0,0 0 0 0 0,-1 0 1 0 0,1-1-1 0 0,0 1 0 0 0,-1 0 41 0 0,22-31-6558 0 0,-4 5-2691 0 0,-8 15-1020 0 0</inkml:trace>
  <inkml:trace contextRef="#ctx0" brushRef="#br0" timeOffset="307.467">0 27 5753 0 0,'0'0'3141'0'0,"0"0"-1178"0"0,0 0-587 0 0,0 0-137 0 0,0 0-3 0 0,0 0-55 0 0,0 0-158 0 0,0 0-98 0 0,0 0-70 0 0,0 0 1 0 0,0 0 30 0 0,0 0-137 0 0,0 0-93 0 0,20 4-46 0 0,66 16-55 0 0,24-15 773 0 0,136-42-724 0 0,-205 29-570 0 0,1 0-1029 0 0,-15 6-5476 0 0,-30 2-51 0 0,1 3-4460 0 0</inkml:trace>
  <inkml:trace contextRef="#ctx0" brushRef="#br0" timeOffset="550.4">48 380 9954 0 0,'0'0'1168'0'0,"0"0"-87"0"0,0 0 263 0 0,0 0 16 0 0,0 0-168 0 0,0 0-239 0 0,0 0-169 0 0,0 0-192 0 0,0 0-176 0 0,192-15-136 0 0,-159 12-152 0 0,-2-5-112 0 0,0 1-136 0 0,1 7-208 0 0,-1-4-432 0 0,-4 1-1361 0 0,-1 3-5896 0 0,-11 0 95 0 0</inkml:trace>
  <inkml:trace contextRef="#ctx0" brushRef="#br0" timeOffset="804.509">565 549 16363 0 0,'0'0'1113'0'0,"0"0"-290"0"0,0 0 83 0 0,0 0 212 0 0,0 0 82 0 0,0 0-116 0 0,0 0-306 0 0,0 0-263 0 0,0 0-170 0 0,0 0-122 0 0,0 0-42 0 0,0 0-54 0 0,0 0-40 0 0,-18 32-34 0 0,-57 98-16 0 0,39-67-27 0 0,18-33-181 0 0,5-9-3336 0 0,10-20-4879 0 0,3-1-2825 0 0</inkml:trace>
  <inkml:trace contextRef="#ctx0" brushRef="#br0" timeOffset="1012.708">308 468 11939 0 0,'0'0'2096'0'0,"0"0"-717"0"0,0 0-496 0 0,0 0-146 0 0,0 0 169 0 0,0 0 205 0 0,0 0 72 0 0,0 0-16 0 0,0 0-203 0 0,0 0-181 0 0,0 0-77 0 0,0 0-37 0 0,22 19-27 0 0,72 58-47 0 0,-29-25 371 0 0,-43-36-835 0 0,0 1 0 0 0,-2 1 0 0 0,0 1 0 0 0,-1 1 0 0 0,-1 1 1 0 0,-1 0-132 0 0,-1 19-1182 0 0,-15-39 54 0 0,-1-1-2056 0 0,1 0-4121 0 0,-1 0-4752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1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599 30 0 0 0,'0'0'842'0'0,"0"0"858"0"0,0 0 306 0 0,0 0 26 0 0,0 0-168 0 0,0 0-183 0 0,0 0-177 0 0,0 0-161 0 0,21-3-108 0 0,102-16 885 0 0,104 12 3556 0 0,-168 15-4918 0 0,-59-7-703 0 0,0 0 1 0 0,0 0-1 0 0,-1 0 0 0 0,1 0 1 0 0,0 0-1 0 0,0 0 0 0 0,-1 0 1 0 0,1 0-1 0 0,-1 1 0 0 0,1-2 1 0 0,-1 1-1 0 0,1 0 0 0 0,-1 0 1 0 0,1 0-1 0 0,-1 0 0 0 0,0 0 1 0 0,0 0-1 0 0,1-1 1 0 0,-1 1-1 0 0,0 0 0 0 0,0-1 1 0 0,0 1-1 0 0,0 0 0 0 0,0-1 1 0 0,0 1-1 0 0,0-1 0 0 0,0 0 1 0 0,0 1-1 0 0,0-1 0 0 0,0 0 1 0 0,0 1-1 0 0,0-1 0 0 0,0 0 1 0 0,0 0-1 0 0,0 0 0 0 0,-1 0 1 0 0,1 0-1 0 0,0 0 1 0 0,0-1-56 0 0,-1 2 59 0 0,-48 14 67 0 0,-2-2-1 0 0,0-2 1 0 0,0-3 0 0 0,-6-1-126 0 0,-115 20 186 0 0,123-16-171 0 0,-144 44 340 0 0,186-52-324 0 0,-1 1 1 0 0,1 0-1 0 0,0 1 1 0 0,1 0 0 0 0,-1 0-1 0 0,1 0 1 0 0,0 1 0 0 0,0 0-1 0 0,1 1 1 0 0,0-1 0 0 0,-3 5-32 0 0,8-9 9 0 0,0 1 0 0 0,1-1 1 0 0,-1 0-1 0 0,1 1 1 0 0,-1-1-1 0 0,1 1 1 0 0,0-1-1 0 0,0 1 0 0 0,0-1 1 0 0,0 0-1 0 0,0 1 1 0 0,1-1-1 0 0,-1 1 1 0 0,1-1-1 0 0,-1 0 0 0 0,1 1 1 0 0,0-1-1 0 0,0 0 1 0 0,0 0-1 0 0,0 0 0 0 0,1 0 1 0 0,-1 0-1 0 0,0 0 1 0 0,1 0-1 0 0,0 0 1 0 0,-1 0-1 0 0,1-1 0 0 0,0 1 1 0 0,0 0-1 0 0,0-1 1 0 0,1 1-10 0 0,113 28 707 0 0,230-7 46 0 0,-290-6-730 0 0,-55-17-18 0 0,-4 7 16 0 0,-1-1 1 0 0,0-1-1 0 0,0 1 1 0 0,-1-1-1 0 0,1 1 1 0 0,-1-1-1 0 0,0-1 0 0 0,-1 1 1 0 0,1-1-1 0 0,-1 0 1 0 0,0 0-1 0 0,0 0 1 0 0,0-1-1 0 0,0 0 1 0 0,-1 0-1 0 0,0-1 0 0 0,1 0-21 0 0,-16 9 53 0 0,-254 113 102 0 0,143-62-165 0 0,-80 46 108 0 0,211-107-98 0 0,0 0-1 0 0,1 0 1 0 0,-1-1-1 0 0,0 1 1 0 0,1 0-1 0 0,-1 0 1 0 0,1 1-1 0 0,0-1 1 0 0,-1 0-1 0 0,1 0 1 0 0,0 1-1 0 0,-1-1 1 0 0,1 1 0 0 0,0-1-1 0 0,0 1 1 0 0,0-1-1 0 0,0 1 1 0 0,1 0-1 0 0,-1-1 1 0 0,0 1-1 0 0,1 0 1 0 0,-1 0-1 0 0,1-1 1 0 0,0 1-1 0 0,-1 0 1 0 0,1 0-1 0 0,0 0 1 0 0,0 0-1 0 0,0 0 1 0 0,0-1 0 0 0,1 1-1 0 0,-1 0 1 0 0,0 0-1 0 0,1 0 1 0 0,-1-1-1 0 0,1 1 1 0 0,0 0-1 0 0,0 0 1 0 0,-1-1-1 0 0,1 1 1 0 0,0-1-1 0 0,0 1 1 0 0,1-1-1 0 0,-1 1 1 0 0,0-1-1 0 0,0 0 1 0 0,1 1-1 0 0,-1-1 1 0 0,31 6 100 0 0,0-1 0 0 0,0-1 0 0 0,1-2 0 0 0,-1-2-1 0 0,1 0 1 0 0,-1-2 0 0 0,0-2 0 0 0,1-1-1 0 0,-1-1 1 0 0,27-9-100 0 0,22 0 84 0 0,115-15 195 0 0,-193 28-363 0 0,16-1 267 0 0,-21 0-1393 0 0,-3 1-602 0 0,1-1-1093 0 0,0 2-3775 0 0,4 0-5607 0 0</inkml:trace>
  <inkml:trace contextRef="#ctx0" brushRef="#br0" timeOffset="353.097">1372 178 16011 0 0,'0'0'1483'0'0,"0"0"-526"0"0,0 0-320 0 0,0 0 86 0 0,0 0 164 0 0,0 0 70 0 0,0 0-66 0 0,0 0-141 0 0,0 0-129 0 0,0 0-78 0 0,0 0-18 0 0,0 0-119 0 0,0 0-86 0 0,-3 22-25 0 0,-21 143 329 0 0,-23 75-203 0 0,41-197-527 0 0,6-35 69 0 0,0-1 0 0 0,-1 0 0 0 0,0 1 0 0 0,0-1 0 0 0,0 0 0 0 0,-1 0 0 0 0,-1 0 0 0 0,1 0 0 0 0,-1 0 0 0 0,0 0 1 0 0,0-1-1 0 0,-2 1 37 0 0,-17 5-4497 0 0,7-23-6876 0 0,14 7 877 0 0</inkml:trace>
  <inkml:trace contextRef="#ctx0" brushRef="#br0" timeOffset="627.129">1229 178 8338 0 0,'0'0'1959'0'0,"0"0"-650"0"0,0 0-398 0 0,0 0 30 0 0,0 0 137 0 0,0 0 135 0 0,0 0-25 0 0,0 0-140 0 0,0 0-154 0 0,0 0-126 0 0,0 0-79 0 0,35-3-33 0 0,114-7-23 0 0,-33 3 589 0 0,28-1 121 0 0,-48 6-3754 0 0,-115 6-1539 0 0,7 0-2095 0 0,3-1-5043 0 0</inkml:trace>
  <inkml:trace contextRef="#ctx0" brushRef="#br0" timeOffset="875.664">1225 457 5329 0 0,'0'0'3964'0'0,"0"0"-1828"0"0,0 0-596 0 0,0 0 91 0 0,0 0 76 0 0,0 0-65 0 0,0 0-226 0 0,0 0-197 0 0,0 0-177 0 0,0 0-190 0 0,0 0-152 0 0,0 0-150 0 0,32 2-129 0 0,101 4-102 0 0,-32-17 173 0 0,-72 9-713 0 0,20-2 195 0 0,-16 2-6022 0 0,-31 2-4967 0 0</inkml:trace>
  <inkml:trace contextRef="#ctx0" brushRef="#br0" timeOffset="1512.361">1621 634 9754 0 0,'0'0'1927'0'0,"0"0"-655"0"0,0 0-163 0 0,0 0 146 0 0,0 0 90 0 0,0 0-90 0 0,0 0-287 0 0,0 0-315 0 0,0 0-248 0 0,0 0-134 0 0,0 0-58 0 0,0 0-44 0 0,0 0-11 0 0,-6 17-18 0 0,-14 51-32 0 0,21-70-66 0 0,0 0 1 0 0,1 1-1 0 0,-1-1 0 0 0,1 1 1 0 0,0 0-1 0 0,-1-1 0 0 0,1 1 1 0 0,0 0-1 0 0,0 0 1 0 0,0 0-1 0 0,0 0 0 0 0,0 0 1 0 0,0 0-1 0 0,0 1 0 0 0,0-1 1 0 0,0 1-1 0 0,0-1 1 0 0,0 1-1 0 0,0 0 0 0 0,1 0 1 0 0,-1 0-1 0 0,0 0 0 0 0,0 0 1 0 0,0 0-1 0 0,0 1 0 0 0,1-1 1 0 0,-1 1-1 0 0,0-1 1 0 0,0 1-1 0 0,0 0 0 0 0,0 0 1 0 0,0 0-1 0 0,-1 0 0 0 0,1 0 1 0 0,0 0-1 0 0,0 1 1 0 0,-1-1-1 0 0,1 1 0 0 0,0-1 1 0 0,-1 1-1 0 0,0-1 0 0 0,1 1 1 0 0,-1 0-1 0 0,0 0 1 0 0,0 0-1 0 0,0 0 0 0 0,0 0 1 0 0,0 0-1 0 0,0 0 0 0 0,-1 0 1 0 0,1 0-1 0 0,-1 0 1 0 0,1 0-1 0 0,-1 0 0 0 0,0 0 1 0 0,0 0-1 0 0,0 1 0 0 0,0-1 1 0 0,0 0-1 0 0,0 0 0 0 0,-1 0 1 0 0,1 0-1 0 0,-1 0 1 0 0,1 1-1 0 0,-1-1 0 0 0,0 0 1 0 0,0 0-1 0 0,0-1 0 0 0,0 1 1 0 0,-1 2-43 0 0,163-137 991 0 0,-115 93-849 0 0,-45 40-141 0 0,-1 0 0 0 0,1 0 0 0 0,0 1 0 0 0,-1-1 0 0 0,1 0-1 0 0,0 0 1 0 0,-1 0 0 0 0,1 0 0 0 0,0 1 0 0 0,-1-1 0 0 0,1 0-1 0 0,-1 1 1 0 0,1-1 0 0 0,-1 0 0 0 0,1 1 0 0 0,-1-1 0 0 0,1 1-1 0 0,-1-1 1 0 0,1 1 0 0 0,-1-1 0 0 0,1 1 0 0 0,-1-1 0 0 0,0 1-1 0 0,1-1 1 0 0,-1 1 0 0 0,0 0 0 0 0,1-1 0 0 0,-1 1 0 0 0,0 0-1 0 0,0-1 1 0 0,0 1 0 0 0,0-1 0 0 0,0 1 0 0 0,1 0 0 0 0,-1-1 0 0 0,0 1-1 0 0,0 0 1 0 0,-1-1 0 0 0,1 1 0 0 0,0 0 0 0 0,0-1 0 0 0,0 1-1 0 0,0 0 1 0 0,-1-1 0 0 0,1 1 0 0 0,0 0 0 0 0,0-1 0 0 0,-1 1-1 0 0,1-1 1 0 0,-1 1 0 0 0,1-1 0 0 0,0 1 0 0 0,-1 0-1 0 0,1 5 43 0 0,19 317 133 0 0,-19-308-180 0 0,1-4 2 0 0,1-1 0 0 0,-1 0-1 0 0,-1 0 1 0 0,0 1 0 0 0,0-1 0 0 0,-1 0 0 0 0,0 1 0 0 0,-1-1 0 0 0,0 0 0 0 0,-1 0 0 0 0,0 0 0 0 0,0 0 0 0 0,-1-1 0 0 0,0 1 0 0 0,-1-1 0 0 0,0 0 0 0 0,-1 0 0 0 0,1-1 0 0 0,-2 1 0 0 0,1-2 0 0 0,-1 1-1 0 0,-1 0 1 0 0,-6 4 2 0 0,-60 4-56 0 0,71-19 62 0 0,1 1 0 0 0,-1-1-1 0 0,1 0 1 0 0,0 1-1 0 0,0-1 1 0 0,0 0-1 0 0,0 0 1 0 0,0 0-1 0 0,1-1 1 0 0,-1 1 0 0 0,1 0-1 0 0,0-1 1 0 0,0 1-1 0 0,0 0 1 0 0,0-1-1 0 0,1 0 1 0 0,0 1-1 0 0,-1-1 1 0 0,1 1 0 0 0,0-1-1 0 0,1 1 1 0 0,-1-1-1 0 0,1-2-5 0 0,-1 2 0 0 0,1-19-36 0 0,0 1 0 0 0,1 0 0 0 0,2 0 0 0 0,0 0 0 0 0,1 0 0 0 0,2 0-1 0 0,0 1 1 0 0,6-12 36 0 0,32-48-7752 0 0,-38 72-3703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4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146 567 2184 0 0,'0'0'2464'0'0,"0"0"90"0"0,0 0 10 0 0,0 0-85 0 0,0 0-236 0 0,0 0-416 0 0,0 0-456 0 0,0 0-365 0 0,0 0-250 0 0,0 0-158 0 0,0 0-65 0 0,0 0-53 0 0,0 0-50 0 0,-1 11 3725 0 0,2-11-3995 0 0,20 4 1131 0 0,208 10 300 0 0,-179-21-1233 0 0,-52 6-2192 0 0,-5-1-2615 0 0,0 2-3945 0 0,3 3-3669 0 0</inkml:trace>
  <inkml:trace contextRef="#ctx0" brushRef="#br0" timeOffset="245.83">76 821 15043 0 0,'0'0'1605'0'0,"0"0"-661"0"0,0 0-268 0 0,0 0 140 0 0,0 0 266 0 0,0 0 198 0 0,0 0-48 0 0,0 0-164 0 0,0 0-171 0 0,0 0-193 0 0,0 0-160 0 0,0 0-119 0 0,0 0-99 0 0,33 2-80 0 0,104 8-72 0 0,-65-14 4 0 0,-30-1 118 0 0,-5 0-1860 0 0,-13 3-7575 0 0,-19 2-3469 0 0</inkml:trace>
  <inkml:trace contextRef="#ctx0" brushRef="#br0" timeOffset="1607.752">606 1138 0 0 0,'0'0'1108'0'0,"0"0"651"0"0,0 0 399 0 0,0 0 88 0 0,0 0-174 0 0,0 0-286 0 0,0 0-280 0 0,0 0-199 0 0,0 0-126 0 0,0 0-53 0 0,5 2 5526 0 0,14-75-5040 0 0,-3 28-1354 0 0,2 0 1 0 0,2 1 0 0 0,2 2-1 0 0,2 0 1 0 0,1 1 0 0 0,2 1 0 0 0,2 2-1 0 0,22-21-260 0 0,138-125 223 0 0,-188 184-226 0 0,-1-1 1 0 0,1 1-1 0 0,0-1 0 0 0,0 1 1 0 0,0 0-1 0 0,0-1 0 0 0,0 1 1 0 0,0 0-1 0 0,0 0 0 0 0,-1-1 1 0 0,1 1-1 0 0,0 0 0 0 0,0 0 1 0 0,0 0-1 0 0,0 0 0 0 0,0 0 1 0 0,0 0-1 0 0,0 1 0 0 0,0-1 1 0 0,0 0-1 0 0,0 0 0 0 0,0 1 1 0 0,-1-1-1 0 0,1 1 0 0 0,0-1 1 0 0,0 0-1 0 0,0 1 0 0 0,-1 0 1 0 0,1-1-1 0 0,0 1 0 0 0,0-1 1 0 0,-1 1-1 0 0,1 0 0 0 0,0-1 1 0 0,-1 1-1 0 0,1 0 0 0 0,-1 0 1 0 0,1 0-1 0 0,-1-1 0 0 0,0 1 1 0 0,1 0-1 0 0,-1 0 0 0 0,0 0 1 0 0,1 0-1 0 0,-1 0 0 0 0,0 0 1 0 0,0 0-1 0 0,0 0 0 0 0,0 0 1 0 0,0 0-1 0 0,0 0 0 0 0,0-1 1 0 0,0 1-1 0 0,0 1 3 0 0,7 59 185 0 0,-7 163 158 0 0,0-219-345 0 0,0 1-1 0 0,0-1 1 0 0,1 0 0 0 0,-1 0-1 0 0,1 0 1 0 0,0 0-1 0 0,1 0 1 0 0,-1 0 0 0 0,1 0-1 0 0,0-1 1 0 0,0 1-1 0 0,1 0 1 0 0,-1-1 0 0 0,1 0-1 0 0,0 1 1 0 0,0-1-1 0 0,0 0 1 0 0,1-1 0 0 0,0 1-1 0 0,2 2 3 0 0,-1-6 6 0 0,-1 0 1 0 0,1-1-1 0 0,-1 1 0 0 0,1-1 0 0 0,-1 0 1 0 0,1 0-1 0 0,-1-1 0 0 0,0 1 0 0 0,0-1 1 0 0,0 0-1 0 0,0 0 0 0 0,0 0 1 0 0,0-1-1 0 0,0 1 0 0 0,-1-1 0 0 0,1 0 1 0 0,-1 0-1 0 0,0-1 0 0 0,0 1 0 0 0,0 0 1 0 0,1-3-7 0 0,11-7 17 0 0,311-299-7 0 0,-280 275-22 0 0,-44 62-140 0 0,-42 126 317 0 0,29-113-319 0 0,3 1 0 0 0,1 0 0 0 0,1 0 1 0 0,3 0-1 0 0,1 10 154 0 0,16-36-3389 0 0,0-12-6089 0 0,-11-1-2105 0 0</inkml:trace>
  <inkml:trace contextRef="#ctx0" brushRef="#br0" timeOffset="2052.985">2213 633 9282 0 0,'0'0'3875'0'0,"0"0"-1945"0"0,0 0-727 0 0,0 0 1 0 0,0 0 47 0 0,0 0-56 0 0,0 0-143 0 0,0 0-201 0 0,0 0-193 0 0,0 0-143 0 0,0 0-86 0 0,-35 9-54 0 0,-110 31-41 0 0,56 4 357 0 0,78-38-636 0 0,1 1-1 0 0,0 0 0 0 0,1 0 1 0 0,-1 1-1 0 0,1 0 0 0 0,1 1 1 0 0,-1 0-1 0 0,2 0 0 0 0,-1 1 1 0 0,1 0-1 0 0,1 0 0 0 0,0 0 1 0 0,0 1-1 0 0,1 0 0 0 0,0 0 1 0 0,1 1-1 0 0,0 0 1 0 0,1-1-1 0 0,1 1 0 0 0,0 0 1 0 0,0 0-1 0 0,1 0 0 0 0,0 1 1 0 0,2 1-55 0 0,0-10 16 0 0,1-1 1 0 0,0 1 0 0 0,0-1 0 0 0,0 1 0 0 0,0-1 0 0 0,1 0 0 0 0,-1 0-1 0 0,1 0 1 0 0,0-1 0 0 0,0 1 0 0 0,0-1 0 0 0,0 1 0 0 0,0-1 0 0 0,1 0-1 0 0,-1 0 1 0 0,1 0 0 0 0,-1-1 0 0 0,1 1 0 0 0,-1-1 0 0 0,1 0 0 0 0,0 0-1 0 0,0 0 1 0 0,0-1 0 0 0,0 1 0 0 0,0-1 0 0 0,0 0 0 0 0,-1 0 0 0 0,1 0-1 0 0,0-1 1 0 0,0 1 0 0 0,0-1 0 0 0,0 0 0 0 0,0 0 0 0 0,-1 0 0 0 0,1-1 0 0 0,0 1-1 0 0,-1-1 1 0 0,1 0 0 0 0,2-2-17 0 0,27-15 107 0 0,-1-1 0 0 0,0-2-1 0 0,-2-2 1 0 0,0 0 0 0 0,-2-2-1 0 0,-1-1 1 0 0,19-25-107 0 0,118-104 93 0 0,-154 148-53 0 0,-10 8-43 0 0,0 0 0 0 0,0 1 0 0 0,0-1 0 0 0,0 1 0 0 0,0-1 0 0 0,0 0 0 0 0,0 1 0 0 0,0-1 0 0 0,0 0 0 0 0,0 1 0 0 0,1-1 0 0 0,-1 0 0 0 0,0 1 0 0 0,0-1 0 0 0,0 0 0 0 0,0 1 0 0 0,1-1 0 0 0,-1 0 0 0 0,0 0 0 0 0,0 1 0 0 0,0-1 0 0 0,1 0 0 0 0,-1 0 0 0 0,0 1 0 0 0,1-1 0 0 0,-1 0 0 0 0,0 0 0 0 0,1 0 0 0 0,-1 1 0 0 0,0-1 0 0 0,1 0 0 0 0,-1 0 0 0 0,0 0 0 0 0,1 0 0 0 0,-1 0 0 0 0,0 0 0 0 0,1 0 0 0 0,-1 0 0 0 0,0 0 0 0 0,1 0 0 0 0,-1 0 0 0 0,0 0 0 0 0,1 0 0 0 0,-1 0 0 0 0,1 0 0 0 0,-1 0 0 0 0,0 0 0 0 0,1 0 0 0 0,-1 0 0 0 0,0-1 3 0 0,-27 180 2 0 0,43-107-702 0 0,26-44-2786 0 0,-41-27 3277 0 0,15 4-3387 0 0,-6-4-2967 0 0,-3-1-5390 0 0</inkml:trace>
  <inkml:trace contextRef="#ctx0" brushRef="#br0" timeOffset="2308.978">2891 862 15987 0 0,'0'0'2422'0'0,"0"0"-883"0"0,0 0-364 0 0,0 0-28 0 0,0 0-65 0 0,0 0-98 0 0,0 0-171 0 0,0 0-214 0 0,0 0-167 0 0,-29 32-145 0 0,-88 102-112 0 0,53-36 13 0 0,18-16-1183 0 0,34-78-2601 0 0,4-8-7043 0 0,6 0 655 0 0</inkml:trace>
  <inkml:trace contextRef="#ctx0" brushRef="#br0" timeOffset="2549.499">2618 847 7722 0 0,'0'0'3475'0'0,"0"0"-780"0"0,0 0-588 0 0,0 0-406 0 0,0 0-306 0 0,0 0-280 0 0,0 0-263 0 0,0 0-107 0 0,0 0-7 0 0,0 0-7 0 0,0 0 6 0 0,0 0-82 0 0,11 6-116 0 0,35 22-29 0 0,-1 30 733 0 0,-7 1-733 0 0,54 65-401 0 0,-71-110-1047 0 0,-16-13-2664 0 0,0 0-3419 0 0,-5-1-5028 0 0</inkml:trace>
  <inkml:trace contextRef="#ctx0" brushRef="#br0" timeOffset="3988.12">1352 1819 3169 0 0,'0'0'1852'0'0,"0"0"-280"0"0,0 0-77 0 0,0 0 98 0 0,0 0 67 0 0,0 0-66 0 0,0 0-161 0 0,0 0-190 0 0,0 0-134 0 0,0 0-52 0 0,23-36-51 0 0,77-116-42 0 0,-15 41 775 0 0,196-209 1423 0 0,-170 179-2694 0 0,-6-4 0 0 0,76-142-468 0 0,-30 10 69 0 0,-101 177 98 0 0,-48 96-52 0 0,-2 5-122 0 0,0-1 35 0 0,0 0 4 0 0,0 0-2 0 0,0 0 12 0 0,-14 9 230 0 0,5 1-210 0 0,-1 0 1 0 0,0-1-1 0 0,-1 0 0 0 0,0-1 0 0 0,0 0 0 0 0,0-1 0 0 0,-1 0 0 0 0,0-1 1 0 0,-1 0-1 0 0,-4 1-62 0 0,-167 51 281 0 0,147-50 5 0 0,37-8-233 0 0,0 0-10 0 0,0 0-21 0 0,0 0-6 0 0,0 0-20 0 0,0 0 14 0 0,0 0-5 0 0,23 0-138 0 0,99 33 253 0 0,-83-18-100 0 0,188 88 26 0 0,-102-59-75 0 0,-150-81 925 0 0,5 17-885 0 0,-2 0 1 0 0,-1 2-1 0 0,0 0 0 0 0,-1 2 1 0 0,-1 1-1 0 0,-1 1 0 0 0,-8-4-11 0 0,4 2 24 0 0,8 4-25 0 0,2-1 0 0 0,0 0 0 0 0,1-2 0 0 0,0 0 0 0 0,1-2 0 0 0,-14-15 1 0 0,29 28 176 0 0,3 4-221 0 0,1 0-1 0 0,-1 0 1 0 0,1 0-1 0 0,-1 0 0 0 0,0 0 1 0 0,1 0-1 0 0,-1 0 1 0 0,1 0-1 0 0,-1-1 1 0 0,0 1-1 0 0,1 0 1 0 0,-1 0-1 0 0,1 0 0 0 0,-1-1 1 0 0,0 1-1 0 0,1 0 1 0 0,-1-1-1 0 0,0 1 1 0 0,0 0-1 0 0,1-1 0 0 0,-1 1 1 0 0,0 0-1 0 0,0-1 1 0 0,1 1-1 0 0,-1 0 1 0 0,0-1-1 0 0,0 1 1 0 0,0-1-1 0 0,0 1 0 0 0,1-1 1 0 0,-1 1-1 0 0,0 0 1 0 0,0-1-1 0 0,0 1 1 0 0,0-1-1 0 0,0 1 1 0 0,0-1-1 0 0,0 1 0 0 0,0 0 1 0 0,0-1-1 0 0,-1 1 1 0 0,1-1-1 0 0,0 1 1 0 0,0 0-1 0 0,0-1 0 0 0,0 1 1 0 0,-1-1-1 0 0,1 1 1 0 0,0 0-1 0 0,0-1 1 0 0,-1 1-1 0 0,1 0 1 0 0,0-1-1 0 0,0 1 0 0 0,-1 0 1 0 0,1-1-1 0 0,0 1 1 0 0,-1 0-1 0 0,1 0 1 0 0,-1-1 45 0 0,20 1-2169 0 0,-6 0-2751 0 0,2 0-7180 0 0</inkml:trace>
  <inkml:trace contextRef="#ctx0" brushRef="#br0" timeOffset="4358.646">3008 11 15803 0 0,'0'0'754'0'0,"0"0"-209"0"0,0 0 31 0 0,0 0 210 0 0,0 0 167 0 0,0 0 72 0 0,0 0-60 0 0,0 0-159 0 0,0 0-182 0 0,-31-2-152 0 0,-97-5-139 0 0,126 6-318 0 0,-1 1 0 0 0,0 0 0 0 0,0 0 0 0 0,0 0-1 0 0,0 0 1 0 0,0 0 0 0 0,1 0 0 0 0,-1 1 0 0 0,0 0 0 0 0,0-1-1 0 0,0 1 1 0 0,1 0 0 0 0,-1 0 0 0 0,0 1 0 0 0,1-1-1 0 0,-1 0 1 0 0,1 1 0 0 0,0 0 0 0 0,-1-1 0 0 0,1 1-1 0 0,0 0 1 0 0,0 0 0 0 0,-2 3-15 0 0,-3 3 69 0 0,-1 0-29 0 0,0 1 1 0 0,0 0 0 0 0,1 1-1 0 0,0 0 1 0 0,0 0-1 0 0,1 0 1 0 0,1 1 0 0 0,0-1-1 0 0,0 2 1 0 0,1-1 0 0 0,0 0-1 0 0,1 1 1 0 0,1-1-1 0 0,0 1 1 0 0,0 0 0 0 0,1 0-1 0 0,1 0 1 0 0,0 0 0 0 0,0 0-1 0 0,1 0 1 0 0,1 0-1 0 0,2 9-40 0 0,1-9 62 0 0,0 1 0 0 0,1-1-1 0 0,1 0 1 0 0,0-1 0 0 0,1 1 0 0 0,0-1-1 0 0,0-1 1 0 0,1 1 0 0 0,1-2-1 0 0,0 1 1 0 0,0-1 0 0 0,1-1 0 0 0,0 0-1 0 0,0 0 1 0 0,1-1 0 0 0,0-1-1 0 0,0 0 1 0 0,1 0 0 0 0,-1-1 0 0 0,1-1-1 0 0,0 0 1 0 0,1-1 0 0 0,-1-1-1 0 0,1 0 1 0 0,-1 0 0 0 0,1-1 0 0 0,-1-1-1 0 0,1 0 1 0 0,11-3-62 0 0,-11 1 113 0 0,1 0-1 0 0,-1-2 1 0 0,1 0-1 0 0,-1 0 1 0 0,0-2-1 0 0,-1 1 1 0 0,1-2-1 0 0,-1 0 1 0 0,-1 0-1 0 0,1-2 1 0 0,-1 1-1 0 0,0-1 1 0 0,-1-1-1 0 0,0 0 1 0 0,-1-1-1 0 0,0 0 1 0 0,-1 0-1 0 0,0-1 1 0 0,6-11-113 0 0,-11 17-10 0 0,0-1-1 0 0,-1 0 1 0 0,1 0 0 0 0,-2 0-1 0 0,1-1 1 0 0,-1 1 0 0 0,0-1-1 0 0,0 1 1 0 0,-1-1 0 0 0,0 0-1 0 0,0 1 1 0 0,-1-1 0 0 0,0 0 0 0 0,-1 0-1 0 0,1 0 1 0 0,-1 1 0 0 0,-1-1-1 0 0,0 0 1 0 0,0 1 0 0 0,0-1-1 0 0,-1 1 1 0 0,0 0 0 0 0,0 0-1 0 0,-1 0 1 0 0,0 0 0 0 0,0 1 0 0 0,-1 0-1 0 0,0-1 1 0 0,0 1 0 0 0,0 1-1 0 0,-1-1 1 0 0,1 1 0 0 0,-1 0-1 0 0,-1 0 1 0 0,1 1 0 0 0,-1 0-1 0 0,-1 0 11 0 0,-7-3-465 0 0,0 0 0 0 0,0 1-1 0 0,-1 1 1 0 0,0 1-1 0 0,0 0 1 0 0,0 1-1 0 0,0 1 1 0 0,-12 0 465 0 0,-77 0-9438 0 0,82 2 5290 0 0,-8 0-7034 0 0</inkml:trace>
  <inkml:trace contextRef="#ctx0" brushRef="#br0" timeOffset="4608.242">2344 236 13579 0 0,'0'0'1480'0'0,"0"0"-194"0"0,0 0 71 0 0,0 0 73 0 0,0 0 5 0 0,0 0-35 0 0,0 0-81 0 0,0 0-133 0 0,31-5-167 0 0,100-12-154 0 0,127-14 3684 0 0,150 7-4549 0 0,144 1 138 0 0,-440 5-2073 0 0,-108 13 485 0 0,-3 2-5624 0 0,0 3-5452 0 0</inkml:trace>
  <inkml:trace contextRef="#ctx0" brushRef="#br0" timeOffset="14047.512">0 2209 13347 0 0,'0'0'1848'0'0,"0"0"-674"0"0,0 0-295 0 0,0 0-36 0 0,0 0-50 0 0,0 0 41 0 0,0 0-21 0 0,0 0-39 0 0,0 0-4 0 0,0 0-51 0 0,0 0-99 0 0,0 0-76 0 0,0 0-19 0 0,24 2-47 0 0,149 7 692 0 0,70-50-70 0 0,-197 34-1292 0 0,-46 7 57 0 0,0 0-54 0 0,0 0-138 0 0,-19 8-3191 0 0,-5 4-2951 0 0,16-8 681 0 0,-1 2-4825 0 0</inkml:trace>
  <inkml:trace contextRef="#ctx0" brushRef="#br0" timeOffset="14295.018">13 2456 9362 0 0,'0'0'2346'0'0,"0"0"-662"0"0,0 0-238 0 0,0 0 79 0 0,0 0 6 0 0,0 0-105 0 0,0 0-127 0 0,0 0-144 0 0,0 0-136 0 0,0 0-127 0 0,0 0-132 0 0,0 0-110 0 0,0 0-126 0 0,34 6-105 0 0,107 17-70 0 0,-59-26 31 0 0,-65-1-287 0 0,134-29 279 0 0,-148 32-932 0 0,22-7 1287 0 0,-18 3-2962 0 0,-5 0-3333 0 0,-2 2-6546 0 0</inkml:trace>
  <inkml:trace contextRef="#ctx0" brushRef="#br0" timeOffset="17513.529">777 2750 3265 0 0,'0'0'2387'0'0,"0"0"-289"0"0,0 0-95 0 0,0 0 61 0 0,0 0-98 0 0,0 0-268 0 0,0 0-278 0 0,0 0-304 0 0,0 0-252 0 0,0 0-170 0 0,0 0-127 0 0,-3-6-82 0 0,1-1-253 0 0,0 0 0 0 0,0 0 1 0 0,0 0-1 0 0,1 0 0 0 0,0-1 0 0 0,0 1 0 0 0,1 0 0 0 0,-1 0 1 0 0,2 0-1 0 0,-1-1 0 0 0,1 1 0 0 0,1-4-232 0 0,5-14 256 0 0,1 0 1 0 0,0 1-1 0 0,2 0 0 0 0,1 0 1 0 0,1 1-1 0 0,1 1 0 0 0,1 0 1 0 0,1 1-1 0 0,1 0 0 0 0,16-16-256 0 0,198-169 300 0 0,-151 154-236 0 0,-79 53-64 0 0,1-1-1 0 0,0 0 0 0 0,0 0 0 0 0,0 1 1 0 0,0-1-1 0 0,0 1 0 0 0,0-1 1 0 0,-1 1-1 0 0,1-1 0 0 0,0 1 1 0 0,0-1-1 0 0,-1 1 0 0 0,1 0 0 0 0,0-1 1 0 0,-1 1-1 0 0,1 0 0 0 0,-1 0 1 0 0,1-1-1 0 0,-1 1 0 0 0,1 0 1 0 0,-1 0-1 0 0,1 0 0 0 0,-1 0 0 0 0,0 0 1 0 0,0-1-1 0 0,1 1 0 0 0,-1 0 1 0 0,0 0-1 0 0,0 0 0 0 0,0 0 0 0 0,0 0 1 0 0,0 0-1 0 0,0 0 0 0 0,0 0 1 0 0,0 0-1 0 0,-1 0 0 0 0,1 0 1 0 0,0 0-1 0 0,0-1 0 0 0,-1 1 0 0 0,1 0 1 0 0,-1 0-1 0 0,1 0 0 0 0,-1 0 1 0 0,1-1-1 0 0,-1 1 0 0 0,0 0 1 0 0,1 7 31 0 0,0 10-18 0 0,16 159 164 0 0,34 10-118 0 0,-50-186-58 0 0,1-1 1 0 0,-1 1-1 0 0,0 0 1 0 0,1-1-1 0 0,-1 1 1 0 0,1-1-1 0 0,-1 1 1 0 0,1-1-1 0 0,-1 1 1 0 0,1-1-1 0 0,-1 1 0 0 0,1-1 1 0 0,0 0-1 0 0,-1 1 1 0 0,1-1-1 0 0,-1 0 1 0 0,1 1-1 0 0,0-1 1 0 0,-1 0-1 0 0,1 0 1 0 0,0 0-1 0 0,0 0 0 0 0,-1 0 1 0 0,1 0-1 0 0,0 0 1 0 0,-1 0-1 0 0,1 0 1 0 0,0 0-1 0 0,0 0 1 0 0,-1 0-1 0 0,1 0 1 0 0,0 0-1 0 0,-1-1 0 0 0,1 1 1 0 0,0 0-1 0 0,-1 0 1 0 0,1-1-1 0 0,-1 1 1 0 0,1-1-1 0 0,0 1 1 0 0,-1 0-1 0 0,1-1 1 0 0,-1 1-1 0 0,1-1 0 0 0,-1 1 1 0 0,1-1-1 0 0,-1 0 1 0 0,0 1-1 0 0,1-1 1 0 0,-1 1-1 0 0,0-1 1 0 0,1 0-1 0 0,-1 1 1 0 0,0-1-1 0 0,0 0 0 0 0,1 1 1 0 0,-1-1-1 0 0,0 0 1 0 0,0 0-1 0 0,0 1 1 0 0,0-1-1 0 0,0 0-1 0 0,7-9 62 0 0,92-116 7 0 0,-51 62-25 0 0,3 2-1 0 0,2 3 1 0 0,34-27-44 0 0,26-8 36 0 0,-112 93-38 0 0,-1 0 1 0 0,1 1-1 0 0,0-1 0 0 0,0 0 0 0 0,-1 0 0 0 0,1 1 1 0 0,0-1-1 0 0,0 1 0 0 0,0-1 0 0 0,0 1 0 0 0,0-1 1 0 0,0 1-1 0 0,0 0 0 0 0,0-1 0 0 0,0 1 0 0 0,0 0 1 0 0,0 0-1 0 0,0 0 0 0 0,0 0 0 0 0,0 0 0 0 0,0 0 1 0 0,0 0-1 0 0,0 0 0 0 0,1 0 0 0 0,-1 0 0 0 0,0 1 1 0 0,0-1-1 0 0,0 0 0 0 0,0 1 0 0 0,0-1 0 0 0,0 1 1 0 0,-1-1-1 0 0,1 1 0 0 0,0-1 0 0 0,0 1 0 0 0,0 0 1 0 0,0-1-1 0 0,-1 1 0 0 0,1 0 0 0 0,0 0 1 0 0,-1-1-1 0 0,1 1 0 0 0,0 0 0 0 0,-1 0 0 0 0,1 0 1 0 0,-1 0-1 0 0,1 0 0 0 0,-1 0 0 0 0,0 0 2 0 0,9 58 73 0 0,-9-51-38 0 0,2 25 22 0 0,-2 0 0 0 0,-1 0 1 0 0,-1-1-1 0 0,-2 1 0 0 0,-1-1 0 0 0,-2 1 0 0 0,-2 0-57 0 0,-17 95-2516 0 0,28-121-4599 0 0,0-6-4680 0 0</inkml:trace>
  <inkml:trace contextRef="#ctx0" brushRef="#br0" timeOffset="17979.663">2605 2036 10530 0 0,'0'0'2834'0'0,"0"0"-1189"0"0,0 0-431 0 0,0 0 72 0 0,0 0 20 0 0,0 0-91 0 0,0 0-211 0 0,0 0-241 0 0,0 0-181 0 0,0 0-84 0 0,0 0-85 0 0,-34 10-61 0 0,-107 35-28 0 0,41 2 301 0 0,79-32-485 0 0,-2 1-54 0 0,1 0 0 0 0,0 2 0 0 0,2 0 0 0 0,0 1 0 0 0,1 1 0 0 0,1 1 0 0 0,1 1 0 0 0,-11 17-86 0 0,24-32 2 0 0,1-1-1 0 0,-1 1 1 0 0,1-1 0 0 0,0 1 0 0 0,1 0-1 0 0,0 0 1 0 0,0 0 0 0 0,0 1 0 0 0,1-1-1 0 0,0 0 1 0 0,0 1 0 0 0,1-1 0 0 0,0 0-1 0 0,0 1 1 0 0,1-1 0 0 0,0 2-2 0 0,3-5 34 0 0,0-1 1 0 0,-1 1 0 0 0,1-1-1 0 0,1 0 1 0 0,-1 0-1 0 0,0 0 1 0 0,1-1-1 0 0,-1 0 1 0 0,1 1 0 0 0,0-2-1 0 0,0 1 1 0 0,0 0-1 0 0,0-1 1 0 0,0 0 0 0 0,0 0-1 0 0,0-1 1 0 0,0 1-1 0 0,0-1 1 0 0,1 0-1 0 0,-1 0 1 0 0,0-1 0 0 0,0 0-1 0 0,0 0 1 0 0,0 0-1 0 0,0 0 1 0 0,0-1 0 0 0,0 0-1 0 0,0 0 1 0 0,-1 0-1 0 0,5-3-34 0 0,37-18 251 0 0,0-3 0 0 0,-2-2-1 0 0,-1-1 1 0 0,24-23-251 0 0,133-135 338 0 0,-200 187-342 0 0,0 0 0 0 0,0 1 0 0 0,0-1 0 0 0,1 0 0 0 0,-1 1 0 0 0,0-1 0 0 0,0 0 0 0 0,0 1 0 0 0,0-1 1 0 0,0 0-1 0 0,1 1 0 0 0,-1-1 0 0 0,0 0 0 0 0,0 0 0 0 0,1 1 0 0 0,-1-1 0 0 0,0 0 0 0 0,0 0 0 0 0,1 1 1 0 0,-1-1-1 0 0,0 0 0 0 0,1 0 0 0 0,-1 0 0 0 0,0 0 0 0 0,1 1 0 0 0,-1-1 0 0 0,0 0 0 0 0,1 0 0 0 0,-1 0 0 0 0,0 0 1 0 0,1 0-1 0 0,-1 0 0 0 0,0 0 0 0 0,1 0 0 0 0,-1 0 0 0 0,0 0 0 0 0,1 0 0 0 0,-1 0 0 0 0,1 0 0 0 0,-1 0 1 0 0,0-1-1 0 0,1 1 0 0 0,-1 0 0 0 0,0 0 0 0 0,0 0 0 0 0,1 0 0 0 0,-1-1 0 0 0,0 1 0 0 0,1 0 4 0 0,-1 6 24 0 0,-18 151 96 0 0,16-146-213 0 0,0-1 1 0 0,1 1 0 0 0,0 0 0 0 0,0 0-1 0 0,1 0 1 0 0,1 0 0 0 0,0 0 0 0 0,1-1 0 0 0,0 1-1 0 0,0 0 1 0 0,4 8 92 0 0,31 27-9690 0 0,-32-42-2157 0 0</inkml:trace>
  <inkml:trace contextRef="#ctx0" brushRef="#br0" timeOffset="18600.657">2931 2353 11538 0 0,'0'0'2260'0'0,"0"0"-687"0"0,0 0-239 0 0,0 0 52 0 0,0 0-49 0 0,0 0-187 0 0,0 0-281 0 0,0 0-262 0 0,0 0-190 0 0,0 0-130 0 0,0 0-89 0 0,0 0-61 0 0,0 0-40 0 0,-13 28-7 0 0,-41 87-22 0 0,41-67 32 0 0,15-46-59 0 0,0 0 0 0 0,1 0 1 0 0,-1 0-1 0 0,0 0 0 0 0,1 0 0 0 0,0 0 1 0 0,-1 0-1 0 0,1-1 0 0 0,0 1 0 0 0,0-1 1 0 0,-1 0-1 0 0,1 0 0 0 0,0 0 1 0 0,0 0-1 0 0,1 0 0 0 0,-1-1 0 0 0,0 0 1 0 0,0 1-1 0 0,0-1 0 0 0,0 0 0 0 0,0 0 1 0 0,0-1-1 0 0,0 1 0 0 0,1-1 1 0 0,-1 1-1 0 0,0-1 0 0 0,0 0 0 0 0,-1 0 1 0 0,1-1-1 0 0,0 1 0 0 0,0 0 0 0 0,0-1 1 0 0,-1 0-1 0 0,1 0 0 0 0,-1 1 1 0 0,1-1-1 0 0,-1-1 0 0 0,0 1 0 0 0,1-1-41 0 0,22-20 248 0 0,-1 0 0 0 0,-1-2-1 0 0,-1 0 1 0 0,-1-1 0 0 0,0-4-248 0 0,-19 27 15 0 0,6-8 52 0 0,-8 12-60 0 0,0-1 0 0 0,0 0 0 0 0,0 1 0 0 0,0-1 0 0 0,0 0 0 0 0,0 1 0 0 0,1-1 0 0 0,-1 1 0 0 0,0-1 0 0 0,0 0 0 0 0,1 0 1 0 0,-1 1-1 0 0,0-1 0 0 0,0 0 0 0 0,1 1 0 0 0,-1-1 0 0 0,0 0 0 0 0,1 0 0 0 0,-1 0 0 0 0,0 1 0 0 0,1-1 0 0 0,-1 0 0 0 0,0 0 0 0 0,1 0 0 0 0,-1 0 0 0 0,0 0 0 0 0,1 1 0 0 0,-1-1 0 0 0,1 0 0 0 0,-1 0 0 0 0,0 0 0 0 0,1 0 0 0 0,-1 0 0 0 0,0 0 0 0 0,1 0 0 0 0,-1 0 0 0 0,1-1 0 0 0,-1 1 0 0 0,0 0 0 0 0,1 0 0 0 0,-1 0 0 0 0,0 0 0 0 0,1 0 0 0 0,-1-1 0 0 0,0 1 0 0 0,1 0 0 0 0,-1 0 0 0 0,0-1-7 0 0,34 203 47 0 0,-33-175-37 0 0,4 38-55 0 0,-3 1 1 0 0,-3 0 0 0 0,-6 30 44 0 0,6-84-17 0 0,-1-1 1 0 0,0 0-1 0 0,-1 1 0 0 0,0-1 1 0 0,0 0-1 0 0,-1 0 0 0 0,-1 0 1 0 0,0-1-1 0 0,0 0 0 0 0,-1 0 1 0 0,-1 0-1 0 0,1 0 0 0 0,-1-1 1 0 0,-1 0-1 0 0,0-1 0 0 0,0 0 1 0 0,-1 0-1 0 0,0-1 0 0 0,0 0 1 0 0,-1 0-1 0 0,0-1 0 0 0,0 0 1 0 0,0-1-1 0 0,-7 3 17 0 0,7-5-19 0 0,0 1 0 0 0,0-2 0 0 0,0 1 0 0 0,0-1 0 0 0,-1-1 0 0 0,1 0 0 0 0,-1 0 0 0 0,1-1 0 0 0,-1-1 0 0 0,1 1 0 0 0,-4-2 19 0 0,11-1-3 0 0,-1 0 1 0 0,2 0-1 0 0,-1 0 0 0 0,0 0 1 0 0,1-1-1 0 0,-1 1 1 0 0,1-1-1 0 0,0 1 1 0 0,0-1-1 0 0,0 0 1 0 0,1 0-1 0 0,-1 0 1 0 0,1 0-1 0 0,0 0 1 0 0,0 0-1 0 0,0 0 1 0 0,1 0-1 0 0,0-1 1 0 0,0 1-1 0 0,0 0 0 0 0,0 0 1 0 0,0 0-1 0 0,1 0 1 0 0,0-1-1 0 0,0 1 1 0 0,0 0-1 0 0,0 0 1 0 0,0 0-1 0 0,3-2 3 0 0,7-16-85 0 0,1 1-1 0 0,1 0 1 0 0,1 1-1 0 0,1 0 0 0 0,1 1 1 0 0,0 1-1 0 0,2 1 1 0 0,2-2 85 0 0,-12 12-123 0 0,47-45-1815 0 0,-36 36-1291 0 0,0 1-3621 0 0,-6 6-5162 0 0</inkml:trace>
  <inkml:trace contextRef="#ctx0" brushRef="#br0" timeOffset="19604.187">1635 3358 3441 0 0,'0'0'4278'0'0,"0"0"-1445"0"0,0 0-752 0 0,0 0-328 0 0,0 0-280 0 0,0 0-335 0 0,0 0-247 0 0,0 0-178 0 0,0 0-138 0 0,0 0-48 0 0,0 0-20 0 0,0 0 14 0 0,0 0-1 0 0,10-19-13 0 0,30-61-32 0 0,37-24 1212 0 0,-46 71-1240 0 0,136-180 387 0 0,-10-6 1 0 0,10-37-835 0 0,-57 93 0 0 0,7 5 0 0 0,7 5 0 0 0,20-8 0 0 0,-31 22-29 0 0,-110 133 30 0 0,-2 5-5 0 0,-1 1 19 0 0,0 0-8 0 0,0 0-19 0 0,0 0-8 0 0,0 0-18 0 0,0 0-11 0 0,0 0-8 0 0,0 0 9 0 0,0 0-11 0 0,26 4 167 0 0,-83 36 331 0 0,25-28-393 0 0,-1-1 0 0 0,0-2 0 0 0,0-1 0 0 0,-1-2 0 0 0,0-1 0 0 0,0-2 0 0 0,0-1 0 0 0,-22-2-46 0 0,55 0 89 0 0,1 0-34 0 0,15-4-137 0 0,4 7 83 0 0,0 2 0 0 0,-1 0 0 0 0,0 1-1 0 0,0 1 1 0 0,-1 0 0 0 0,1 2 0 0 0,-2 0-1 0 0,1 0 1 0 0,-1 2 0 0 0,-1 0 0 0 0,0 1-1 0 0,0 0 1 0 0,-2 1 0 0 0,1 1 0 0 0,-2 0-1 0 0,3 5 0 0 0,73 87-12 0 0,-147-228 981 0 0,-19-128-945 0 0,67 235-327 0 0,10 15-4536 0 0,0 1-4993 0 0,1 2-2291 0 0</inkml:trace>
  <inkml:trace contextRef="#ctx0" brushRef="#br0" timeOffset="19960.494">3605 1359 12667 0 0,'0'0'1179'0'0,"0"0"-108"0"0,0 0 25 0 0,0 0 81 0 0,0 0 17 0 0,0 0-83 0 0,0 0-195 0 0,-35 1-197 0 0,-111 7-164 0 0,141-8-516 0 0,0 0 0 0 0,0 0 0 0 0,-1 1 0 0 0,1 0 0 0 0,0 0 0 0 0,0 0 0 0 0,0 1 0 0 0,0-1 0 0 0,0 1 0 0 0,0 0 0 0 0,0 1 0 0 0,1-1 0 0 0,-1 1 0 0 0,1 0 0 0 0,0 0 0 0 0,-1 1-39 0 0,-7 6 116 0 0,-2-1-54 0 0,0 0 1 0 0,1 1-1 0 0,0 0 0 0 0,1 1 1 0 0,0 1-1 0 0,1 0 1 0 0,0 0-1 0 0,1 1 0 0 0,1 0 1 0 0,0 1-1 0 0,0 0 1 0 0,2 1-1 0 0,-1 0 0 0 0,2 0 1 0 0,0 0-1 0 0,1 1 1 0 0,1-1-1 0 0,0 1 0 0 0,1 1 1 0 0,1-1-1 0 0,0 0 1 0 0,1 1-1 0 0,1-1 0 0 0,1 8-62 0 0,2-14 55 0 0,1-1 0 0 0,0 0 0 0 0,0 0 0 0 0,1 0 0 0 0,0 0-1 0 0,1-1 1 0 0,0 0 0 0 0,0 0 0 0 0,0 0 0 0 0,1-1 0 0 0,1 0-1 0 0,-1 0 1 0 0,1-1 0 0 0,0 0 0 0 0,0 0 0 0 0,1-1-1 0 0,0 0 1 0 0,0-1 0 0 0,0 0 0 0 0,0 0 0 0 0,1-1 0 0 0,-1 0-1 0 0,1 0 1 0 0,0-1 0 0 0,0-1 0 0 0,0 0 0 0 0,6 0-55 0 0,2 0 125 0 0,0 0 1 0 0,0-2 0 0 0,0 0-1 0 0,0-1 1 0 0,0-1-1 0 0,0 0 1 0 0,-1-1-1 0 0,1-1 1 0 0,-1-1 0 0 0,0-1-1 0 0,-1 0 1 0 0,0-1-1 0 0,0-1 1 0 0,0 0-1 0 0,-1-1 1 0 0,-1-1 0 0 0,0 0-1 0 0,0-1 1 0 0,-1-1-1 0 0,0 0 1 0 0,-2-1 0 0 0,1 0-1 0 0,-2 0 1 0 0,4-6-126 0 0,-9 5 20 0 0,1 1 0 0 0,-2-1 0 0 0,0 0 0 0 0,-1-1 0 0 0,-1 1 1 0 0,0 0-1 0 0,-1-1 0 0 0,0 1 0 0 0,-2-13-20 0 0,1 22-66 0 0,0 1 0 0 0,-1 0 0 0 0,0-1 0 0 0,0 1 0 0 0,0 0 0 0 0,-1 0 0 0 0,1-1 0 0 0,-1 1 0 0 0,0 0 0 0 0,-1 1 0 0 0,1-1 0 0 0,-1 0 0 0 0,0 1 0 0 0,0-1 0 0 0,-1 1 0 0 0,1 0 0 0 0,-1 0 0 0 0,0 1 0 0 0,0-1 0 0 0,0 1 0 0 0,0-1 0 0 0,-1 1 0 0 0,0 1 0 0 0,1-1 0 0 0,-1 1 0 0 0,0-1-1 0 0,0 1 1 0 0,0 1 0 0 0,0-1 0 0 0,-3 0 66 0 0,-80-14-4674 0 0,6 13-6688 0 0,51 3 781 0 0</inkml:trace>
  <inkml:trace contextRef="#ctx0" brushRef="#br0" timeOffset="20559.815">2795 1705 8738 0 0,'0'0'2796'0'0,"0"0"-854"0"0,0 0-461 0 0,0 0 19 0 0,0 0 104 0 0,0 0 6 0 0,0 0-106 0 0,0 0-144 0 0,0 0-206 0 0,0 0-203 0 0,0 0-143 0 0,35 1-121 0 0,114 4-86 0 0,130-19 1611 0 0,304-27-620 0 0,-370 1-1457 0 0,-204 37-369 0 0,-18 3-193 0 0,-5 2-3138 0 0,4 0-6083 0 0,6 1-3048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45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0 328 3777 0 0,'0'0'4337'0'0,"0"0"-2267"0"0,0 0-1044 0 0,0 0-133 0 0,0 0 249 0 0,0 0 331 0 0,0 0 205 0 0,0 0-101 0 0,0 0-253 0 0,0 0-249 0 0,0 0-188 0 0,26 3-113 0 0,82 7-75 0 0,206-19 2383 0 0,38 5-3491 0 0,-351 4-127 0 0,-1 0-245 0 0,0 0-385 0 0,0 0-650 0 0,0 0-1432 0 0,0 0-3406 0 0,-2 0-4550 0 0</inkml:trace>
  <inkml:trace contextRef="#ctx0" brushRef="#br0" timeOffset="316.395">66 594 10738 0 0,'0'0'2091'0'0,"0"0"-392"0"0,0 0-297 0 0,0 0-100 0 0,0 0-79 0 0,0 0-139 0 0,0 0-231 0 0,0 0-234 0 0,0 0-113 0 0,0 0-9 0 0,0 0 50 0 0,0 0 44 0 0,0 0-50 0 0,19 0-51 0 0,145-4 758 0 0,132-36 12 0 0,-105 36-3179 0 0,-174 2 408 0 0,-1 0-5476 0 0,-14 2-4558 0 0</inkml:trace>
  <inkml:trace contextRef="#ctx0" brushRef="#br0" timeOffset="852.05">315 1 7834 0 0,'0'0'2700'0'0,"0"0"-1070"0"0,0 0-654 0 0,0 0-210 0 0,0 0 19 0 0,0 0 134 0 0,0 0 165 0 0,0 0 96 0 0,0 0-30 0 0,0 0-83 0 0,0 0-147 0 0,0 0-180 0 0,0 0-125 0 0,13 13-52 0 0,88 84 948 0 0,-44-55-961 0 0,1-2 0 0 0,2-4 0 0 0,1-1 0 0 0,46 16-550 0 0,-34-15 107 0 0,16 7 6 0 0,-88-43-110 0 0,0 1 0 0 0,1-1-1 0 0,-1 1 1 0 0,0-1-1 0 0,0 1 1 0 0,0-1-1 0 0,0 1 1 0 0,0 0 0 0 0,0 0-1 0 0,0-1 1 0 0,0 1-1 0 0,0 0 1 0 0,0 0 0 0 0,0 0-1 0 0,0 0 1 0 0,0 0-1 0 0,-1 0 1 0 0,1 0-1 0 0,0 0 1 0 0,-1 0 0 0 0,1 1-1 0 0,-1-1 1 0 0,1 0-1 0 0,-1 0 1 0 0,0 1-1 0 0,1-1 1 0 0,-1 0 0 0 0,0 0-1 0 0,0 1 1 0 0,0-1-1 0 0,0 0 1 0 0,0 1 0 0 0,0-1-1 0 0,0 0 1 0 0,-1 0-1 0 0,1 1 1 0 0,0-1-1 0 0,-1 0 1 0 0,1 0 0 0 0,-1 0-1 0 0,1 1 1 0 0,-1-1-1 0 0,1 0 1 0 0,-1 0 0 0 0,0 0-1 0 0,0 1-2 0 0,-8 9 33 0 0,0 0 1 0 0,-1 0-1 0 0,0-1 0 0 0,-1-1 1 0 0,0 1-1 0 0,-1-2 0 0 0,0 1 0 0 0,-5 1-33 0 0,-27 22 66 0 0,-190 111 512 0 0,211-129-478 0 0,19-12-93 0 0,-1 0 1 0 0,1 0 0 0 0,0 0 0 0 0,0 0-1 0 0,1 1 1 0 0,-1 0 0 0 0,0 0 0 0 0,1 0-1 0 0,0 0 1 0 0,0 0 0 0 0,0 1 0 0 0,0-1-1 0 0,0 1 1 0 0,1 0 0 0 0,-1 0 0 0 0,0 2-8 0 0,3-5-41 0 0,0-1 1 0 0,-1 1 0 0 0,1 0 0 0 0,0 0 0 0 0,0-1 0 0 0,0 1-1 0 0,0 0 1 0 0,0-1 0 0 0,0 1 0 0 0,0 0 0 0 0,0 0-1 0 0,0-1 1 0 0,0 1 0 0 0,0 0 0 0 0,0 0 0 0 0,0-1 0 0 0,1 1-1 0 0,-1 0 1 0 0,0-1 0 0 0,1 1 0 0 0,-1 0 0 0 0,0-1-1 0 0,1 1 1 0 0,-1 0 0 0 0,1-1 0 0 0,-1 1 0 0 0,1-1-1 0 0,-1 1 1 0 0,1-1 0 0 0,-1 1 0 0 0,1-1 0 0 0,0 1 0 0 0,-1-1-1 0 0,1 0 1 0 0,-1 1 0 0 0,1-1 0 0 0,0 0 0 0 0,0 0-1 0 0,-1 1 1 0 0,1-1 0 0 0,0 0 0 0 0,0 0 40 0 0,22 2-7037 0 0,-21-2 6076 0 0,7 0-11057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3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3404 273 6353 0 0,'0'0'2161'0'0,"0"0"-479"0"0,0 0-230 0 0,0 0-15 0 0,0 0-34 0 0,0 0-128 0 0,0 0-256 0 0,0 0-265 0 0,0 0-218 0 0,0 0-152 0 0,0 0-20 0 0,18 4 1391 0 0,106-4 1823 0 0,230-18-1651 0 0,-277 15-1506 0 0,-56 2-8523 0 0,-46 4-3866 0 0,19-2 5537 0 0</inkml:trace>
  <inkml:trace contextRef="#ctx0" brushRef="#br0" timeOffset="260.474">3408 454 10178 0 0,'0'0'1897'0'0,"0"0"-528"0"0,0 0-175 0 0,0 0 33 0 0,0 0 37 0 0,0 0 14 0 0,0 0-75 0 0,0 0-134 0 0,0 0-107 0 0,0 0-157 0 0,0 0-163 0 0,0 0-90 0 0,0 0-42 0 0,26 4-32 0 0,83 10-17 0 0,48-10 984 0 0,4-13-401 0 0,-84 3-1782 0 0,0 3-3751 0 0,-77 0-2420 0 0,0 3 3918 0 0,-2-1-8668 0 0</inkml:trace>
  <inkml:trace contextRef="#ctx0" brushRef="#br0" timeOffset="923.866">3697 16 8802 0 0,'0'0'2040'0'0,"0"0"-278"0"0,0 0-159 0 0,0 0-29 0 0,0 0 6 0 0,0 0-148 0 0,0 0-263 0 0,0 0-224 0 0,0 0-199 0 0,0 0-196 0 0,0 0-178 0 0,0 0-106 0 0,0 0-94 0 0,-7-3 5 0 0,-2-1-120 0 0,-8-4 260 0 0,28 19 408 0 0,186 143 2284 0 0,-168-125-2869 0 0,1-2 0 0 0,1-1 0 0 0,2-2 0 0 0,0-1 0 0 0,2-2 0 0 0,27 13-140 0 0,13 12 45 0 0,-111-10 389 0 0,-237 152-27 0 0,161-104-122 0 0,110-82-286 0 0,0-1 0 0 0,0 1 0 0 0,0 0 0 0 0,1-1 0 0 0,-1 1 0 0 0,1 0 0 0 0,-1 0 0 0 0,1 0 0 0 0,0 0-1 0 0,0 0 1 0 0,-1 0 0 0 0,1 1 0 0 0,1-1 0 0 0,-1 0 0 0 0,0 1 0 0 0,1-1 0 0 0,-1 0 0 0 0,1 1 0 0 0,0-1 0 0 0,-1 1 0 0 0,1-1 0 0 0,0 0 0 0 0,1 1 1 0 0,-1-2-69 0 0,4 1-3586 0 0,-1-1-7123 0 0,1-4-1148 0 0</inkml:trace>
  <inkml:trace contextRef="#ctx0" brushRef="#br0" timeOffset="5400.153">4809 56 4617 0 0,'0'0'3363'0'0,"0"0"-1113"0"0,0 0-520 0 0,0 0-2 0 0,0 0 61 0 0,0 0-45 0 0,0 0-177 0 0,0 0-272 0 0,0 0-284 0 0,0 0-234 0 0,0 0-174 0 0,0-7 2610 0 0,3 493-559 0 0,1-320-2542 0 0,-4-166-178 0 0,-1 0 1 0 0,1 0 0 0 0,0 0-1 0 0,0-1 1 0 0,0 1-1 0 0,-1 0 1 0 0,1 0 0 0 0,0 0-1 0 0,-1 0 1 0 0,1 0-1 0 0,0 0 1 0 0,0 0 0 0 0,-1 0-1 0 0,1 0 1 0 0,0 0-1 0 0,-1 0 1 0 0,1 0 0 0 0,0 0-1 0 0,0 0 1 0 0,-1 0-1 0 0,1 0 1 0 0,0 0 0 0 0,0 0-1 0 0,-1 0 1 0 0,1 0-1 0 0,0 1 66 0 0,-7-47-4393 0 0,6 15-5865 0 0,1 23-987 0 0</inkml:trace>
  <inkml:trace contextRef="#ctx0" brushRef="#br0" timeOffset="5947.072">4520 123 4457 0 0,'0'0'2528'0'0,"0"0"-464"0"0,0 0-171 0 0,0 0 41 0 0,0 0 17 0 0,0 0-160 0 0,0 0-245 0 0,0 0-271 0 0,0 0-228 0 0,0 0-182 0 0,0 0-122 0 0,0 0-64 0 0,0 0-78 0 0,-11-3-50 0 0,-31-7-53 0 0,32 8-80 0 0,10 2-75 0 0,0 0-78 0 0,0 0-65 0 0,41-15 886 0 0,28 5-243 0 0,0 2 0 0 0,0 4-1 0 0,59 4-842 0 0,-81 0 185 0 0,277 4 628 0 0,-317-8-832 0 0,-8 4-87 0 0,-2 0-1063 0 0,2 0-7754 0 0,1 0-2975 0 0</inkml:trace>
  <inkml:trace contextRef="#ctx0" brushRef="#br0" timeOffset="7495.374">5254 428 12059 0 0,'0'0'2267'0'0,"0"0"-491"0"0,0 0-325 0 0,0 0-80 0 0,0 0-88 0 0,0 0-141 0 0,0 0-232 0 0,0 0-280 0 0,0 0-245 0 0,0 0-119 0 0,0 0-16 0 0,0 0 54 0 0,0 0 82 0 0,9 0 27 0 0,204 0 2004 0 0,-124-7-2350 0 0,-89 7-265 0 0,0 0-126 0 0,0 0-251 0 0,0 0-480 0 0,-1 0-6063 0 0,0 0-4780 0 0</inkml:trace>
  <inkml:trace contextRef="#ctx0" brushRef="#br0" timeOffset="8130.847">5514 719 10274 0 0,'0'0'1879'0'0,"0"0"-302"0"0,0 0 31 0 0,0 0 100 0 0,0 0-75 0 0,0 0-260 0 0,0 0-358 0 0,0 0-315 0 0,0 0-154 0 0,0 0-78 0 0,0 0-41 0 0,0 0 14 0 0,0 0 39 0 0,5-15-38 0 0,54-114 914 0 0,-52 117-1227 0 0,16-30 59 0 0,1 0 0 0 0,2 2 0 0 0,2 1 0 0 0,2 1-1 0 0,1 1 1 0 0,2 2 0 0 0,14-11-188 0 0,34-13 64 0 0,-81 122-126 0 0,-14-16 55 0 0,7-29 14 0 0,1 1 1 0 0,1 0 0 0 0,1 0-1 0 0,1 0 1 0 0,0 0 0 0 0,1 1-1 0 0,1-1 1 0 0,2 14-8 0 0,0-32 0 0 0,0 1 0 0 0,1-1 0 0 0,-1 0 1 0 0,1 0-1 0 0,-1 1 0 0 0,1-1 0 0 0,-1 0 0 0 0,1 0 0 0 0,0 0 0 0 0,0-1 0 0 0,0 1 0 0 0,-1 0 1 0 0,1-1-1 0 0,0 1 0 0 0,0-1 0 0 0,0 0 0 0 0,0 1 0 0 0,0-1 0 0 0,0 0 0 0 0,0 0 0 0 0,0 0 0 0 0,0 0 1 0 0,-1-1-1 0 0,1 1 0 0 0,0-1 0 0 0,0 1 0 0 0,0-1 0 0 0,0 1 0 0 0,0-1 0 0 0,-1 0 0 0 0,1 0 0 0 0,0 0 1 0 0,-1 0-1 0 0,1 0 0 0 0,-1 0 0 0 0,1-1 0 0 0,-1 1 0 0 0,1 0 0 0 0,-1-1 0 0 0,35-29 21 0 0,-2-2 0 0 0,-1-1 0 0 0,-2-1 0 0 0,23-35-21 0 0,47-18 48 0 0,-98 142-190 0 0,-23 12 111 0 0,15-56-69 0 0,1 1 1 0 0,0 0 0 0 0,1 0 0 0 0,0 0 0 0 0,1 0-1 0 0,0 0 1 0 0,1 0 0 0 0,0 1 0 0 0,1-1-1 0 0,0 0 1 0 0,0 1 0 0 0,3 10 99 0 0,12 1-1856 0 0,-6-16-2243 0 0,-4-3-308 0 0,-1 0-7189 0 0</inkml:trace>
  <inkml:trace contextRef="#ctx0" brushRef="#br0" timeOffset="8605.854">6307 572 6497 0 0,'0'0'2601'0'0,"0"0"-369"0"0,0 0-167 0 0,0 0-134 0 0,0 0-285 0 0,0 0-346 0 0,0 0-381 0 0,0 0-311 0 0,0 0-192 0 0,0 0-108 0 0,0 0 7 0 0,0 0 14 0 0,0 0 17 0 0,3-2-6 0 0,75-29 1020 0 0,-6 23-202 0 0,-71 10-1119 0 0,0-1 0 0 0,0 1 1 0 0,0-1-1 0 0,0 1 0 0 0,0-1 1 0 0,-1 1-1 0 0,1 0 1 0 0,0 0-1 0 0,-1-1 0 0 0,0 1 1 0 0,1 0-1 0 0,-1 0 1 0 0,0-1-1 0 0,0 1 0 0 0,0 0 1 0 0,0 0-1 0 0,0 0 0 0 0,0-1 1 0 0,-1 1-1 0 0,1 0 1 0 0,0 0-1 0 0,-1-1 0 0 0,0 1 1 0 0,1 0-1 0 0,-1-1 1 0 0,0 1-1 0 0,0-1 0 0 0,0 1 1 0 0,0-1-1 0 0,0 1 0 0 0,0-1 1 0 0,-1 1-40 0 0,-36 37 333 0 0,29-31-282 0 0,1-1 0 0 0,0 1 0 0 0,1 1 0 0 0,-1 0 0 0 0,1 0 0 0 0,1 0 0 0 0,0 1 0 0 0,0 0 0 0 0,-3 9-51 0 0,8-18 2 0 0,0 1 0 0 0,1 0 1 0 0,-1 0-1 0 0,0 0 0 0 0,1 0 0 0 0,-1 0 1 0 0,1-1-1 0 0,0 1 0 0 0,0 0 0 0 0,-1 0 1 0 0,1 0-1 0 0,1 0 0 0 0,-1 0 0 0 0,0 0 1 0 0,0 0-1 0 0,1 0 0 0 0,-1 0 0 0 0,1 0 1 0 0,-1 0-1 0 0,1-1 0 0 0,0 1 0 0 0,0 0 0 0 0,0 0 1 0 0,0-1-1 0 0,0 1 0 0 0,0 0 0 0 0,1-1 1 0 0,-1 1-1 0 0,0-1 0 0 0,1 0 0 0 0,-1 1 1 0 0,1-1-1 0 0,-1 0 0 0 0,1 0 0 0 0,0 0 1 0 0,-1 0-1 0 0,1 0 0 0 0,0-1 0 0 0,0 1 1 0 0,0 0-1 0 0,0-1 0 0 0,0 1 0 0 0,-1-1 1 0 0,1 0-1 0 0,0 0 0 0 0,0 1 0 0 0,0-1 0 0 0,0-1 1 0 0,0 1-1 0 0,1 0-2 0 0,83-20-1412 0 0,-62 4-3082 0 0,-1-6-5303 0 0,-14 14-1035 0 0</inkml:trace>
  <inkml:trace contextRef="#ctx0" brushRef="#br0" timeOffset="9114.728">6747 266 8746 0 0,'0'0'2408'0'0,"0"0"-442"0"0,0 0-252 0 0,0 0-217 0 0,0 0-172 0 0,0 0-197 0 0,0 0-174 0 0,0 0-166 0 0,0 0-164 0 0,0 0-109 0 0,0 0-107 0 0,0 0-78 0 0,0 0-55 0 0,-30 28-41 0 0,-92 89-38 0 0,80-61 13 0 0,41-47-168 0 0,0-7-33 0 0,0 0 0 0 0,0 1-1 0 0,0-1 1 0 0,0 0-1 0 0,1 1 1 0 0,-1-1-1 0 0,1 0 1 0 0,0 1 0 0 0,0-1-1 0 0,0 0 1 0 0,0 1-1 0 0,0-1 1 0 0,0 1 0 0 0,0-1-1 0 0,1 0 1 0 0,-1 1-1 0 0,1-1 1 0 0,0 0 0 0 0,0 1-1 0 0,0-1 1 0 0,0 0-1 0 0,0 0 1 0 0,0 0 0 0 0,0 0-1 0 0,1 0 1 0 0,-1 0-1 0 0,1 0 1 0 0,-1 0 0 0 0,1-1-1 0 0,0 1 1 0 0,0-1-1 0 0,0 1 1 0 0,0-1 0 0 0,0 0-1 0 0,0 1 1 0 0,0-1-1 0 0,0 0 1 0 0,1 0 0 0 0,-1-1-1 0 0,0 1 1 0 0,0 0-1 0 0,1-1 1 0 0,-1 0 0 0 0,1 1-1 0 0,-1-1 1 0 0,2 0-8 0 0,64-14 620 0 0,-57 9-519 0 0,0-1 1 0 0,0 0-1 0 0,-1-1 0 0 0,0 0 1 0 0,-1 0-1 0 0,1-1 0 0 0,-1 0 1 0 0,-1-1-1 0 0,1 0 0 0 0,-1-1-101 0 0,-1 0 67 0 0,1-1 0 0 0,1 2 0 0 0,-1-1 0 0 0,1 1-1 0 0,1 0 1 0 0,0 1 0 0 0,0 0 0 0 0,1 1 0 0 0,0 0-1 0 0,0 0 1 0 0,12-4-67 0 0,-13 37 220 0 0,-24 144 366 0 0,-70 355-582 0 0,81-517-18 0 0,0 0 0 0 0,0 0 0 0 0,0-1 0 0 0,-1 1 1 0 0,0-1-1 0 0,0 1 0 0 0,-1-1 0 0 0,0 0 0 0 0,0-1 0 0 0,-1 1 1 0 0,0-1-1 0 0,0 0 0 0 0,-1-1 0 0 0,1 1 0 0 0,-1-1 1 0 0,0-1-1 0 0,0 1 0 0 0,-1-1 0 0 0,1 0 0 0 0,-1-1 0 0 0,0 0 1 0 0,0 0-1 0 0,0-1 0 0 0,-1 0 0 0 0,1 0 0 0 0,0-1 0 0 0,-1 0 1 0 0,1 0-1 0 0,-1-1 0 0 0,-6-1 14 0 0,12-1-1 0 0,0 1 0 0 0,0-1 0 0 0,1 0 0 0 0,-1 0-1 0 0,1-1 1 0 0,0 1 0 0 0,0 0 0 0 0,0-1 0 0 0,0 1 0 0 0,0-1 0 0 0,0 0 0 0 0,1 0-1 0 0,-1 0 1 0 0,1 0 0 0 0,0 0 0 0 0,0 0 0 0 0,0 0 0 0 0,0 0 0 0 0,0 0 0 0 0,1 0 0 0 0,0 0-1 0 0,-1-1 1 0 0,1 1 0 0 0,0 0 0 0 0,0 0 0 0 0,1-1 0 0 0,-1 1 0 0 0,1 0 0 0 0,0 0-1 0 0,0 0 1 0 0,0 0 0 0 0,0 0 0 0 0,0 0 0 0 0,0 0 0 0 0,1 0 0 0 0,0 0 0 0 0,0 0 1 0 0,104-155-1962 0 0,-83 126-2298 0 0,-13 19-1277 0 0,0 0-6789 0 0</inkml:trace>
  <inkml:trace contextRef="#ctx0" brushRef="#br0" timeOffset="9414.334">7091 325 13819 0 0,'0'0'1791'0'0,"0"0"-483"0"0,0 0-83 0 0,0 0 112 0 0,0 0 17 0 0,0 0-135 0 0,0 0-190 0 0,0 0-201 0 0,0 0-178 0 0,0 0-129 0 0,0 0-90 0 0,0 0-107 0 0,28-5-64 0 0,84-18-44 0 0,33 4 270 0 0,-126 18-1353 0 0,-26 9-3678 0 0,-11-1-5525 0 0,14-3-1246 0 0</inkml:trace>
  <inkml:trace contextRef="#ctx0" brushRef="#br0" timeOffset="9663.715">7060 531 9146 0 0,'0'0'2665'0'0,"0"0"-569"0"0,0 0-261 0 0,0 0-181 0 0,0 0-206 0 0,0 0-133 0 0,0 0-165 0 0,0 0-189 0 0,0 0-185 0 0,34-1-181 0 0,109-6-167 0 0,-48-14 51 0 0,-69 10-399 0 0,85-30-895 0 0,-66 20-7552 0 0,-35 16-3134 0 0</inkml:trace>
  <inkml:trace contextRef="#ctx0" brushRef="#br0" timeOffset="9931.984">7793 137 11995 0 0,'0'0'2263'0'0,"0"0"-718"0"0,0 0-343 0 0,0 0-108 0 0,0 0-66 0 0,0 0-89 0 0,0 0-153 0 0,0 0-171 0 0,0 0-115 0 0,0 0-80 0 0,0 0-58 0 0,0 0-54 0 0,-27 32-60 0 0,-83 97-39 0 0,68-60 21 0 0,39-56-185 0 0,1-8-18 0 0,0 1 1 0 0,0-1-1 0 0,0 1 1 0 0,1-1-1 0 0,0 1 0 0 0,0 0 1 0 0,0 0-1 0 0,1 0 1 0 0,-1 0-1 0 0,2 0 0 0 0,-1-1 1 0 0,0 1-1 0 0,1 0 0 0 0,0 0 1 0 0,1 0-1 0 0,-1-1 1 0 0,1 1-1 0 0,0-1 0 0 0,1 1 1 0 0,-1-1-1 0 0,1 0 1 0 0,0 0-1 0 0,0 0 0 0 0,1 0 1 0 0,0 0-1 0 0,-1-1 1 0 0,1 0-1 0 0,1 0 0 0 0,-1 0 1 0 0,1 0-1 0 0,-1-1 0 0 0,1 1 1 0 0,0-1-1 0 0,0 0 1 0 0,1-1-1 0 0,-1 1 0 0 0,1-1 1 0 0,-1 0-1 0 0,1-1 1 0 0,-1 1-1 0 0,1-1 0 0 0,0 0 1 0 0,0 0-28 0 0,3-1 137 0 0,-2 0-19 0 0,-1 1-1 0 0,1-1 1 0 0,-1 0 0 0 0,1-1-1 0 0,-1 0 1 0 0,1 0 0 0 0,-1 0-1 0 0,1-1 1 0 0,-1 0 0 0 0,0 0-1 0 0,0-1 1 0 0,0 1-1 0 0,0-1 1 0 0,3-2-118 0 0,2-4 52 0 0,-1 0-1 0 0,0-1 1 0 0,0 0 0 0 0,-1 0 0 0 0,0-1-1 0 0,-1 0 1 0 0,0-1 0 0 0,-1 1-1 0 0,0-2 1 0 0,-1 1 0 0 0,-1-1-1 0 0,0 0 1 0 0,0 0 0 0 0,-1 0 0 0 0,-1 0-1 0 0,0-1 1 0 0,-1 0 0 0 0,0 1-1 0 0,-2-1 1 0 0,1 0 0 0 0,-1 0 0 0 0,-1 0-1 0 0,-1 0 1 0 0,0 1 0 0 0,-1-1-1 0 0,-2-7-51 0 0,3 16-163 0 0,1 0 0 0 0,-1 0 0 0 0,-1 0 0 0 0,1 0 0 0 0,-1 0 0 0 0,0 1 0 0 0,0 0-1 0 0,0-1 1 0 0,0 1 0 0 0,-1 0 0 0 0,0 0 0 0 0,1 1 0 0 0,-2-1 0 0 0,1 1 0 0 0,0 0-1 0 0,-1 0 1 0 0,1 0 0 0 0,-1 1 0 0 0,0 0 0 0 0,0-1 0 0 0,0 2 0 0 0,0-1 0 0 0,0 1 0 0 0,0-1-1 0 0,0 1 1 0 0,-1 1 0 0 0,1-1 0 0 0,0 1 0 0 0,-2 0 163 0 0,-16 0-5384 0 0,5 0-6620 0 0</inkml:trace>
  <inkml:trace contextRef="#ctx0" brushRef="#br0" timeOffset="10199.809">7443 307 14707 0 0,'0'0'3894'0'0,"0"0"-1439"0"0,0 0-691 0 0,0 0-203 0 0,0 0-247 0 0,0 0-234 0 0,32-6-193 0 0,102-16-178 0 0,15 16 986 0 0,60 21-1014 0 0,-181-13-1082 0 0,109 3 384 0 0,-51-15-6754 0 0,-75 6-5537 0 0</inkml:trace>
  <inkml:trace contextRef="#ctx0" brushRef="#br0" timeOffset="15193.13">378 1393 6689 0 0,'0'0'2681'0'0,"0"0"-190"0"0,0 0-182 0 0,0 0-172 0 0,0 0-229 0 0,0 0-275 0 0,0 0-302 0 0,0 0-291 0 0,0 0-247 0 0,0 0-196 0 0,0 0-130 0 0,0 0-91 0 0,0 0-8 0 0,-2 2 56 0 0,-16 115 1337 0 0,15-71-1489 0 0,-22 355 650 0 0,-1-154-924 0 0,24-229-417 0 0,0-24-1344 0 0,2-35-2149 0 0,0 33 3494 0 0,0-42-5320 0 0,0 17-4298 0 0,0 17 4125 0 0</inkml:trace>
  <inkml:trace contextRef="#ctx0" brushRef="#br0" timeOffset="15459.696">0 1474 3153 0 0,'0'0'2077'0'0,"0"0"-83"0"0,0 0 71 0 0,0 0 47 0 0,0 0-13 0 0,0 0-130 0 0,0 0-356 0 0,0 0-352 0 0,0 0-311 0 0,0 0-235 0 0,0 0-167 0 0,0 0-98 0 0,0 0-39 0 0,1-6 26 0 0,-1 5-435 0 0,0-1 48 0 0,0 1 1 0 0,0-1-1 0 0,0 1 0 0 0,0-1 1 0 0,0 1-1 0 0,0-1 0 0 0,1 1 1 0 0,-1 0-1 0 0,1-1 0 0 0,-1 1 1 0 0,1-1-1 0 0,-1 1 0 0 0,1 0 0 0 0,0 0 1 0 0,0-1-1 0 0,0 1 0 0 0,0 0 1 0 0,0 0-1 0 0,0 0 0 0 0,0 0 1 0 0,0 0-1 0 0,0 0 0 0 0,0 0 1 0 0,0 0-1 0 0,1 0 0 0 0,-1 1 1 0 0,0-1-1 0 0,1 0 0 0 0,-1 1 1 0 0,0-1-1 0 0,1 1 0 0 0,-1-1 1 0 0,1 1-1 0 0,-1 0 0 0 0,1 0 1 0 0,0 0-51 0 0,351-56 4013 0 0,-55 34-3868 0 0,-264 33-1160 0 0,-26-3-2380 0 0,-2 2-4542 0 0,-4-6-4445 0 0</inkml:trace>
  <inkml:trace contextRef="#ctx0" brushRef="#br0" timeOffset="15866.14">893 1790 10562 0 0,'0'0'2427'0'0,"0"0"-685"0"0,0 0-534 0 0,0 0-234 0 0,0 0-118 0 0,0 0-36 0 0,0 0 90 0 0,0 0 18 0 0,0 0-9 0 0,0 0-51 0 0,0 0-176 0 0,0 0-124 0 0,17 1-58 0 0,109 9 993 0 0,-125-9-1469 0 0,31 5 380 0 0,-1 0 0 0 0,1-2-1 0 0,-1-2 1 0 0,1-1 0 0 0,0-1-1 0 0,4-2-413 0 0,-28 0-135 0 0,0 0 0 0 0,-1 0 0 0 0,1-1 0 0 0,0 0 0 0 0,-1-1 0 0 0,0 1 0 0 0,0-2 0 0 0,0 1 0 0 0,0-1 0 0 0,-1 0 0 0 0,4-3 135 0 0,-8 2-5823 0 0,-2 4 3098 0 0,0 2-9204 0 0</inkml:trace>
  <inkml:trace contextRef="#ctx0" brushRef="#br0" timeOffset="16111.827">891 2030 12611 0 0,'0'0'1903'0'0,"0"0"-580"0"0,0 0-214 0 0,0 0 176 0 0,0 0 100 0 0,0 0-94 0 0,0 0-189 0 0,0 0-199 0 0,0 0-141 0 0,0 0-115 0 0,36 0-117 0 0,113-2-110 0 0,-47-19 116 0 0,31-18-442 0 0,-75 28-4114 0 0,-47 10-3326 0 0,-5 1-5077 0 0</inkml:trace>
  <inkml:trace contextRef="#ctx0" brushRef="#br0" timeOffset="17783.981">1526 2350 1984 0 0,'0'0'2250'0'0,"0"0"-223"0"0,0 0 82 0 0,0 0 151 0 0,0 0-22 0 0,0 0-227 0 0,0 0-377 0 0,0 0-379 0 0,0 0-270 0 0,0 0-155 0 0,0 0-47 0 0,0 0 1 0 0,0 0 3 0 0,-2 2-27 0 0,-9 2 629 0 0,11-25 305 0 0,0 7-1579 0 0,3-3 7 0 0,0 1 1 0 0,0 0-1 0 0,2 0 1 0 0,0 1-1 0 0,1-1 1 0 0,0 1 0 0 0,1 0-1 0 0,1 1 1 0 0,0 0-1 0 0,8-10-122 0 0,9-17 120 0 0,15-31-9 0 0,4 2 0 0 0,3 2 0 0 0,46-51-111 0 0,-4 35 222 0 0,-80 98-214 0 0,-17 319 407 0 0,25-240-456 0 0,-17-92 41 0 0,1 0 0 0 0,-1 0 0 0 0,0 0 0 0 0,1 0 0 0 0,-1 0 0 0 0,1 0-1 0 0,-1 0 1 0 0,1-1 0 0 0,0 1 0 0 0,-1 0 0 0 0,1 0 0 0 0,0-1 0 0 0,0 1 0 0 0,-1 0 0 0 0,1-1 0 0 0,0 1 0 0 0,0-1 0 0 0,0 1 0 0 0,0-1 0 0 0,0 1 0 0 0,0-1 0 0 0,0 0 0 0 0,0 1 0 0 0,0-1 0 0 0,0 0 0 0 0,0 0 0 0 0,0 0 0 0 0,0 0 0 0 0,0 0 0 0 0,0 0 0 0 0,0 0 0 0 0,0 0 0 0 0,0 0 0 0 0,0 0 0 0 0,0 0 0 0 0,0-1 0 0 0,0 1 0 0 0,0 0 0 0 0,0-1 0 0 0,0 1-1 0 0,0-1 1 0 0,-1 1 0 0 0,1-1 0 0 0,0 1 0 0 0,0-1 0 0 0,0 0 0 0 0,38-33 7 0 0,77-134 112 0 0,-107 155-120 0 0,21-30 13 0 0,1 1-1 0 0,2 2 1 0 0,2 1-1 0 0,2 2 1 0 0,1 1-1 0 0,2 2 1 0 0,27-17-12 0 0,-52 41 5 0 0,52-17 19 0 0,-60 64 41 0 0,-7-9 16 0 0,-2 0-1 0 0,-1 0 0 0 0,-1-1 0 0 0,-1 0 1 0 0,-1 1-1 0 0,-3 1-80 0 0,-20 147 284 0 0,28-147-285 0 0,10 67-246 0 0,-8-95 143 0 0,13-31-6948 0 0,-10 20 1449 0 0,2 2-6166 0 0</inkml:trace>
  <inkml:trace contextRef="#ctx0" brushRef="#br0" timeOffset="18294.898">2622 2037 6601 0 0,'0'0'2446'0'0,"0"0"-367"0"0,0 0-118 0 0,0 0-83 0 0,0 0-178 0 0,0 0-270 0 0,0 0-382 0 0,0 0-352 0 0,0 0-213 0 0,0 0-43 0 0,0 0 27 0 0,0 0 42 0 0,5 1 16 0 0,54-9 1042 0 0,51-3 334 0 0,-109 11-1874 0 0,0 1-1 0 0,0-1 1 0 0,0 0 0 0 0,0 1 0 0 0,0-1 0 0 0,0 1-1 0 0,0-1 1 0 0,0 1 0 0 0,0-1 0 0 0,-1 1 0 0 0,1-1-1 0 0,0 1 1 0 0,0 0 0 0 0,-1-1 0 0 0,1 1 0 0 0,0 0-1 0 0,-1 0 1 0 0,1 0 0 0 0,0 0 0 0 0,-1 0 0 0 0,1-1-1 0 0,-1 1 1 0 0,0 0 0 0 0,1 0 0 0 0,-1 0-1 0 0,0 0 1 0 0,1 0 0 0 0,-1 0 0 0 0,0 0 0 0 0,0 1-1 0 0,0-1 1 0 0,0 0 0 0 0,0 0 0 0 0,0 0 0 0 0,0 0-1 0 0,0 0 1 0 0,-1 0 0 0 0,1 0 0 0 0,0 0 0 0 0,-1 0-1 0 0,1 0 1 0 0,-1 0 0 0 0,1 0 0 0 0,-1-1 0 0 0,1 1-1 0 0,-1 1-26 0 0,-29 40 518 0 0,-2-11-285 0 0,26-28-200 0 0,0 1 0 0 0,0 1 1 0 0,1-1-1 0 0,-1 1 1 0 0,1 0-1 0 0,0 0 0 0 0,1 1 1 0 0,-1-1-1 0 0,1 1 1 0 0,0 0-1 0 0,0 0 1 0 0,1 0-1 0 0,0 1 0 0 0,0-1 1 0 0,1 1-1 0 0,-1 0 1 0 0,1 0-1 0 0,1 0 0 0 0,-1 0 1 0 0,1 0-1 0 0,1 0 1 0 0,-1 0-1 0 0,1 7-33 0 0,3-11 13 0 0,0 0 0 0 0,0 0-1 0 0,0 0 1 0 0,1-1 0 0 0,-1 1 0 0 0,1-1-1 0 0,-1 0 1 0 0,1 0 0 0 0,0 0 0 0 0,0-1-1 0 0,0 1 1 0 0,0-1 0 0 0,0 0 0 0 0,0 0-1 0 0,0 0 1 0 0,0-1 0 0 0,1 1 0 0 0,-1-1-1 0 0,0 0 1 0 0,0 0 0 0 0,1-1 0 0 0,-1 1-1 0 0,0-1 1 0 0,0 0 0 0 0,1 0-13 0 0,82-33-388 0 0,-53 13-3593 0 0,-16 11-1031 0 0,-12 6-7278 0 0</inkml:trace>
  <inkml:trace contextRef="#ctx0" brushRef="#br0" timeOffset="19036.837">3454 1750 14539 0 0,'0'0'1648'0'0,"0"0"-346"0"0,0 0-67 0 0,0 0 0 0 0,0 0-37 0 0,0 0-102 0 0,0 0-179 0 0,0 0-199 0 0,0 0-170 0 0,0 0-113 0 0,0 0-87 0 0,0 0-68 0 0,0 0-60 0 0,-26-4-44 0 0,-80-9-40 0 0,53 25 8 0 0,46-6-115 0 0,-1-1-23 0 0,0 0 0 0 0,0 1-1 0 0,0 1 1 0 0,1-1-1 0 0,0 1 1 0 0,1 0 0 0 0,-1 1-1 0 0,1-1 1 0 0,1 1 0 0 0,-1 1-1 0 0,2-1 1 0 0,-1 1 0 0 0,1 0-1 0 0,0 0 1 0 0,1 0-1 0 0,0 0 1 0 0,0 1 0 0 0,1-1-1 0 0,0 1 1 0 0,1-1 0 0 0,0 1-1 0 0,1 9-5 0 0,-1-16 1 0 0,0-1 1 0 0,1 1-1 0 0,0 0 0 0 0,0 0 0 0 0,0 0 0 0 0,0 0 0 0 0,0 0 1 0 0,0 0-1 0 0,1 0 0 0 0,0 0 0 0 0,-1 0 0 0 0,1 0 0 0 0,0 0 1 0 0,0-1-1 0 0,1 1 0 0 0,-1 0 0 0 0,1-1 0 0 0,-1 1 0 0 0,1-1 0 0 0,0 1 1 0 0,0-1-1 0 0,0 0 0 0 0,0 0 0 0 0,0 0 0 0 0,0 0 0 0 0,1 0 1 0 0,-1 0-1 0 0,1-1 0 0 0,-1 1 0 0 0,1-1 0 0 0,0 0 0 0 0,-1 0 1 0 0,1 0-1 0 0,0 0 0 0 0,0 0 0 0 0,0 0 0 0 0,0-1 0 0 0,0 1-1 0 0,7-3 66 0 0,0-1-1 0 0,-1 0 0 0 0,1-1 1 0 0,-1 0-1 0 0,0 0 0 0 0,1-1 1 0 0,-2 0-1 0 0,1 0 0 0 0,-1-1 1 0 0,0 0-1 0 0,0-1 0 0 0,0 0 1 0 0,-1 0-1 0 0,0 0 1 0 0,-1-1-1 0 0,0 0 0 0 0,2-3-65 0 0,24-24 195 0 0,18-24 73 0 0,-42 47-236 0 0,0 1 1 0 0,1 0-1 0 0,1 1 1 0 0,0 0 0 0 0,0 0-1 0 0,1 1 1 0 0,0 0 0 0 0,0 1-1 0 0,2 0-32 0 0,62-15 144 0 0,-74 24-139 0 0,1 1-1 0 0,0-1 1 0 0,0 1-1 0 0,-1-1 1 0 0,1 1 0 0 0,0 0-1 0 0,-1 0 1 0 0,0 0-1 0 0,1-1 1 0 0,-1 1-1 0 0,0 0 1 0 0,0 1-1 0 0,0-1 1 0 0,0 0-1 0 0,-1 0 1 0 0,1 0-1 0 0,-1 1 1 0 0,1-1-1 0 0,-1 0 1 0 0,0 0-1 0 0,1 1 1 0 0,-1 0-5 0 0,0 0 15 0 0,2 186 116 0 0,-4-165-123 0 0,-13 109-20 0 0,-6-1 0 0 0,-17 48 12 0 0,30-138-3 0 0,-2-1 0 0 0,-2-1 0 0 0,-1 1 0 0 0,-3-2 0 0 0,-15 30 3 0 0,20-54-5 0 0,0-1 0 0 0,0 0-1 0 0,-1-1 1 0 0,-1 0 0 0 0,-1-1 0 0 0,1 0-1 0 0,-2-2 1 0 0,1 1 0 0 0,-2-2 0 0 0,1 0-1 0 0,-1-1 1 0 0,-1 0 0 0 0,1-1 0 0 0,-16 4 5 0 0,-26-7-18 0 0,57-6 16 0 0,-1 1 0 0 0,0-1 0 0 0,1 0 0 0 0,-1 0-1 0 0,1 0 1 0 0,-1 0 0 0 0,1 0 0 0 0,0 0 0 0 0,0 0 0 0 0,0 0-1 0 0,0 0 1 0 0,0-1 0 0 0,1 1 0 0 0,-1 0 0 0 0,1-1-1 0 0,-1 1 1 0 0,1 0 0 0 0,0-1 0 0 0,0 1 0 0 0,0-1-1 0 0,0 1 1 0 0,0 0 0 0 0,1-1 0 0 0,-1 1 0 0 0,1 0-1 0 0,-1-1 1 0 0,1 1 0 0 0,0 0 2 0 0,51-106-59 0 0,-31 75 87 0 0,103-149 22 0 0,-5 53-341 0 0,-56 90-1381 0 0,-35 26-4762 0 0,-22 9-5480 0 0</inkml:trace>
  <inkml:trace contextRef="#ctx0" brushRef="#br0" timeOffset="19751.981">4715 1249 7098 0 0,'0'0'1811'0'0,"0"0"-191"0"0,0 0 54 0 0,0 0 82 0 0,0 0-22 0 0,0 0-146 0 0,0 0-266 0 0,0 0-247 0 0,0 0-183 0 0,0 0-127 0 0,0 0-126 0 0,0 0-118 0 0,0 0-56 0 0,-18-2-59 0 0,-55-6-2 0 0,39 20 254 0 0,29-6-490 0 0,-13 14 141 0 0,0 1 0 0 0,2 1 1 0 0,0 1-1 0 0,1 0 0 0 0,1 1 0 0 0,2 0 1 0 0,0 1-1 0 0,2 0 0 0 0,-5 18-309 0 0,2-3 169 0 0,3 0 0 0 0,0 0 0 0 0,3 1 0 0 0,1 1 0 0 0,2-1-1 0 0,2 1 1 0 0,2-1 0 0 0,3 15-169 0 0,1-25 71 0 0,2-1-1 0 0,1 0 1 0 0,2 0-1 0 0,0-1 1 0 0,2 0 0 0 0,2 0-1 0 0,0-1 1 0 0,2-1-1 0 0,1 0 1 0 0,1-1-1 0 0,1-1 1 0 0,6 5-71 0 0,22 18 31 0 0,-35-81-2876 0 0,1 4-252 0 0,-4 11-3041 0 0,-3 6-5821 0 0</inkml:trace>
  <inkml:trace contextRef="#ctx0" brushRef="#br0" timeOffset="20163.78">4860 1621 10722 0 0,'0'0'2777'0'0,"0"0"-583"0"0,0 0-453 0 0,0 0-268 0 0,0 0-212 0 0,0 0-214 0 0,0 0-223 0 0,0 0-213 0 0,0 0-151 0 0,0 0-44 0 0,0 0 47 0 0,0 0 68 0 0,6-2-10 0 0,178-28 1712 0 0,-35 33-1601 0 0,-147-3-627 0 0,1 1 1 0 0,-1-1-1 0 0,1 1 1 0 0,-1 0-1 0 0,1 0 1 0 0,-1 0-1 0 0,1 0 0 0 0,-1 0 1 0 0,0 1-1 0 0,0-1 1 0 0,0 1-1 0 0,0 0 1 0 0,0-1-1 0 0,0 1 1 0 0,0 0-1 0 0,-1 0 0 0 0,1 0 1 0 0,0 0-1 0 0,-1 0 1 0 0,0 1-1 0 0,0-1 1 0 0,1 0-1 0 0,-1 1 1 0 0,0-1-1 0 0,-1 1 0 0 0,1-1 1 0 0,0 1-1 0 0,-1-1 1 0 0,0 1-1 0 0,1 0 1 0 0,-1-1-1 0 0,0 1 1 0 0,0-1-1 0 0,-1 1 0 0 0,1 0 1 0 0,0-1-1 0 0,-1 1 1 0 0,0-1-1 0 0,1 1 1 0 0,-1-1-1 0 0,0 1 0 0 0,0-1 1 0 0,0 0-1 0 0,-1 0 1 0 0,1 1-1 0 0,-1-1 1 0 0,1 0-1 0 0,-1 0 1 0 0,0 0-1 0 0,-1 1-5 0 0,-195 229 208 0 0,193-225-206 0 0,0 1-1 0 0,1 0 1 0 0,0 0-1 0 0,0 0 1 0 0,1 0-1 0 0,0 1 1 0 0,0 0-1 0 0,1-1 1 0 0,1 1-1 0 0,-1 0 1 0 0,1 0-1 0 0,1 0 1 0 0,-1 0-1 0 0,2 1-1 0 0,0-5 7 0 0,1-1 0 0 0,0 1-1 0 0,1-1 1 0 0,-1 0-1 0 0,1 0 1 0 0,0 0 0 0 0,0 0-1 0 0,0 0 1 0 0,0-1-1 0 0,1 0 1 0 0,-1 1-1 0 0,1-1 1 0 0,0 0 0 0 0,0-1-1 0 0,0 1 1 0 0,0-1-1 0 0,1 0 1 0 0,-1 0 0 0 0,1 0-1 0 0,-1 0 1 0 0,1-1-1 0 0,0 0 1 0 0,-1 0-1 0 0,1 0 1 0 0,0-1 0 0 0,0 1-1 0 0,0-1 1 0 0,0 0-1 0 0,-1-1 1 0 0,1 1 0 0 0,0-1-1 0 0,3-1-6 0 0,2 4-11 0 0,-1-1 0 0 0,1-1 0 0 0,0 0-1 0 0,0 0 1 0 0,-1-1 0 0 0,1-1 0 0 0,0 1 0 0 0,-1-1 0 0 0,1-1 0 0 0,-1 0-1 0 0,0 0 1 0 0,0-1 0 0 0,0 0 0 0 0,0-1 0 0 0,-1 0 0 0 0,0 0-1 0 0,0-1 1 0 0,0 0 0 0 0,7-6 11 0 0,-11 6-317 0 0,33-43-1642 0 0,-18 13-5567 0 0,-15 24-4381 0 0</inkml:trace>
  <inkml:trace contextRef="#ctx0" brushRef="#br0" timeOffset="20467.635">5541 1330 11178 0 0,'0'0'2992'0'0,"0"0"-931"0"0,0 0-462 0 0,0 0-114 0 0,0 0-168 0 0,0 0-184 0 0,0 0-218 0 0,0 0-177 0 0,0 0-112 0 0,0 0-53 0 0,0 0 2 0 0,0 0-21 0 0,0 0-26 0 0,6 21-22 0 0,21 67-18 0 0,32 18 802 0 0,-38-77-997 0 0,1 0-145 0 0,0 1 0 0 0,-3 1-1 0 0,0 1 1 0 0,-2 0-1 0 0,-1 2 1 0 0,-2 0 0 0 0,-1 0-1 0 0,-1 1 1 0 0,-3 1-1 0 0,-1 0 1 0 0,-1 0 0 0 0,0 21-148 0 0,-5-40 7 0 0,-1 0 0 0 0,-1 0 0 0 0,-1 0 0 0 0,0 0 0 0 0,-1 0 0 0 0,-1-1 0 0 0,-1 1 0 0 0,0 0 0 0 0,-1-1 0 0 0,-1 0 0 0 0,0 0 0 0 0,-1-1 0 0 0,-1 0 0 0 0,0 0 0 0 0,-2 1-7 0 0,-5 2-122 0 0,-1 0-1 0 0,-1-1 1 0 0,-1-1 0 0 0,0 0 0 0 0,-1-2 0 0 0,-1 0-1 0 0,0-1 1 0 0,0-1 0 0 0,-2-1 0 0 0,1 0 0 0 0,-23 6 122 0 0,9-10-1555 0 0,12-7-4716 0 0,18 0-5925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00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705 141 0 0 0,'0'0'1604'0'0,"0"0"740"0"0,0 0 84 0 0,0 0-265 0 0,0 0-294 0 0,0 0-188 0 0,0 0-148 0 0,0 0-134 0 0,3-2-155 0 0,-2 2-1094 0 0,0-1 0 0 0,0 0 0 0 0,-1 0 0 0 0,1 0 0 0 0,0 0 0 0 0,0 0 0 0 0,-1-1 0 0 0,1 1 0 0 0,0 0 0 0 0,-1 0 0 0 0,1 0 0 0 0,-1-1 0 0 0,0 1 0 0 0,1 0 0 0 0,-1 0 0 0 0,0-1 0 0 0,0 1 0 0 0,0 0 0 0 0,0-1 0 0 0,0 1 0 0 0,0 0 0 0 0,0 0 0 0 0,0-1 0 0 0,0 1 0 0 0,-1 0 0 0 0,1-1 0 0 0,-1 1 0 0 0,1 0 0 0 0,-1 0 0 0 0,1 0 0 0 0,-1 0 0 0 0,0-1 0 0 0,1 1 0 0 0,-1 0 0 0 0,0 0 0 0 0,0 0 0 0 0,0 0 0 0 0,0 1 0 0 0,0-1 0 0 0,0 0-150 0 0,-1-5 168 0 0,-1 1 0 0 0,-1 0 1 0 0,1 0-1 0 0,-1 0 0 0 0,0 1 0 0 0,0-1 1 0 0,0 1-1 0 0,0 0 0 0 0,-1 0 0 0 0,0 1 1 0 0,0-1-1 0 0,0 1 0 0 0,0 0 0 0 0,0 0 1 0 0,-1 0-1 0 0,1 1 0 0 0,-1 0 0 0 0,-5-1-168 0 0,-112-16 659 0 0,101 19-570 0 0,4-1-29 0 0,-1 1 1 0 0,1 1 0 0 0,0 0 0 0 0,0 1 0 0 0,0 1-1 0 0,0 1 1 0 0,0 1 0 0 0,-6 2-61 0 0,11-1 30 0 0,0-2-6 0 0,0 0-1 0 0,0 1 1 0 0,0 1-1 0 0,1 0 1 0 0,0 1-1 0 0,0 0 1 0 0,1 1-1 0 0,0 0 1 0 0,0 1-1 0 0,1 0 0 0 0,0 0 1 0 0,1 1-1 0 0,0 1 1 0 0,-5 6-24 0 0,13-13 5 0 0,-1-1 0 0 0,1 1 1 0 0,0 0-1 0 0,0-1 1 0 0,0 1-1 0 0,1 0 0 0 0,-1 0 1 0 0,1-1-1 0 0,0 1 0 0 0,0 0 1 0 0,0 0-1 0 0,1 0 1 0 0,-1-1-1 0 0,1 1 0 0 0,0 0 1 0 0,0 0-1 0 0,0-1 0 0 0,0 1 1 0 0,1-1-1 0 0,0 1 1 0 0,-1-1-1 0 0,1 0 0 0 0,1 0 1 0 0,-1 0-1 0 0,0 0 0 0 0,1 0 1 0 0,-1 0-1 0 0,1 0 1 0 0,0-1-1 0 0,0 1 0 0 0,0-1 1 0 0,0 0-1 0 0,0 0 0 0 0,1 0 1 0 0,0 0-6 0 0,29 12 135 0 0,0-2 1 0 0,1-1 0 0 0,1-1 0 0 0,28 3-136 0 0,-34-7 78 0 0,-48 14 260 0 0,-216 126-13 0 0,224-139-324 0 0,1 1 0 0 0,0 0 1 0 0,1 0-1 0 0,0 1 0 0 0,0 0 0 0 0,1 1 0 0 0,0 0 1 0 0,0 0-1 0 0,1 0 0 0 0,1 1 0 0 0,0 0 0 0 0,0 1 1 0 0,1-1-1 0 0,1 1 0 0 0,0 0 0 0 0,0 1 0 0 0,1-1 1 0 0,1 0-1 0 0,-1 11-1 0 0,5-16 21 0 0,1-1 1 0 0,0 1-1 0 0,0 0 0 0 0,1-1 1 0 0,-1 0-1 0 0,1 1 1 0 0,1-2-1 0 0,-1 1 0 0 0,1 0 1 0 0,0-1-1 0 0,1 0 0 0 0,-1 0 1 0 0,1 0-1 0 0,0-1 1 0 0,0 0-1 0 0,0 0 0 0 0,0-1 1 0 0,1 1-1 0 0,0-1 1 0 0,-1-1-1 0 0,1 1 0 0 0,0-1 1 0 0,2 0-22 0 0,4 2 77 0 0,0 0 0 0 0,1-1 1 0 0,-1-1-1 0 0,1 0 0 0 0,-1-1 0 0 0,1 0 1 0 0,0-1-1 0 0,-1-1 0 0 0,1 0 1 0 0,-1-1-1 0 0,1 0 0 0 0,-1-1 0 0 0,0 0 1 0 0,0-1-1 0 0,0-1 0 0 0,5-2-77 0 0,40-22 29 0 0,-45 14-6755 0 0,-7 11-609 0 0,-4 0-5349 0 0</inkml:trace>
  <inkml:trace contextRef="#ctx0" brushRef="#br0" timeOffset="782.858">1167 392 13635 0 0,'0'0'3549'0'0,"0"0"-2134"0"0,0 0-786 0 0,0 0 11 0 0,0 0 238 0 0,0 0 199 0 0,0 0 22 0 0,0 0-139 0 0,0 0-197 0 0,0 0-179 0 0,0 0-104 0 0,0 0-58 0 0,0 0-54 0 0,-23 20-32 0 0,-73 62-52 0 0,62-44 347 0 0,22-24 2078 0 0,-4 5-2684 0 0,-42 39 92 0 0,-36 78-143 0 0,93-133 22 0 0,-1-1 1 0 0,1 1 0 0 0,0 0 0 0 0,1-1 0 0 0,-1 1 0 0 0,0 0 0 0 0,1-1 0 0 0,-1 1 0 0 0,1 0 0 0 0,0 0-1 0 0,0 0 1 0 0,0-1 0 0 0,0 1 0 0 0,1 0 0 0 0,-1 0 0 0 0,1-1 0 0 0,0 1 0 0 0,-1 0 0 0 0,1-1 0 0 0,0 1 0 0 0,1 0-1 0 0,-1-1 1 0 0,0 1 0 0 0,1-1 0 0 0,-1 0 0 0 0,1 0 0 0 0,0 1 0 0 0,0-1 0 0 0,0 0 0 0 0,0 0 0 0 0,0-1-1 0 0,0 1 1 0 0,1 0 0 0 0,-1-1 0 0 0,0 1 0 0 0,1-1 0 0 0,-1 0 0 0 0,1 0 0 0 0,0 0 0 0 0,-1 0 0 0 0,1 0 0 0 0,0-1-1 0 0,-1 1 1 0 0,1-1 0 0 0,0 0 0 0 0,0 1 0 0 0,0-1 0 0 0,-1-1 0 0 0,1 1 0 0 0,0 0 0 0 0,0-1 0 0 0,0 1-1 0 0,-1-1 4 0 0,18-1 11 0 0,0-1 0 0 0,-1-1-1 0 0,1-1 1 0 0,-1-1-1 0 0,0 0 1 0 0,-1-2 0 0 0,0 0-1 0 0,0-1 1 0 0,0 0-1 0 0,-1-2 1 0 0,-1 0-1 0 0,0-1 1 0 0,0 0 0 0 0,-1-2-1 0 0,5-6-10 0 0,-13 14 4 0 0,0 0 1 0 0,-1 0-1 0 0,0 0 0 0 0,0-1 1 0 0,-1 0-1 0 0,0-1 0 0 0,0 1 0 0 0,0-1 1 0 0,-1 0-1 0 0,0 0 0 0 0,-1 0 0 0 0,0 0 1 0 0,0-1-1 0 0,-1 1 0 0 0,0-1 0 0 0,0 0 1 0 0,-1 0-1 0 0,0 1 0 0 0,-1-1 1 0 0,0 0-1 0 0,0 0 0 0 0,-1 0 0 0 0,0 0 1 0 0,0 0-1 0 0,-1 1 0 0 0,0-1 0 0 0,-1 1 1 0 0,0-1-1 0 0,0 1 0 0 0,-1 0-4 0 0,0 1-18 0 0,-1-1 0 0 0,0 2 0 0 0,0-1 1 0 0,0 0-1 0 0,-1 1 0 0 0,0 0 0 0 0,0 1 0 0 0,0-1 0 0 0,-1 1 0 0 0,0 0 0 0 0,0 1 0 0 0,0-1 0 0 0,-1 1 0 0 0,1 1 0 0 0,-1 0 0 0 0,0 0 1 0 0,0 0-1 0 0,0 1 0 0 0,0 0 0 0 0,-1 1 0 0 0,1 0 0 0 0,0 0 0 0 0,-1 0 0 0 0,1 1 0 0 0,-9 1 18 0 0,13 1-164 0 0,0 0 0 0 0,-1 0 0 0 0,1 0 0 0 0,0 0-1 0 0,0 1 1 0 0,0 0 0 0 0,0 0 0 0 0,1 0 0 0 0,-1 0 0 0 0,1 0 0 0 0,-1 1-1 0 0,1-1 1 0 0,1 1 0 0 0,-1 0 0 0 0,0 0 0 0 0,1 0 0 0 0,0 0 0 0 0,0 1 0 0 0,0-1-1 0 0,0 0 1 0 0,1 1 0 0 0,-1-1 0 0 0,1 1 0 0 0,1 0 0 0 0,-1-1 0 0 0,0 4 164 0 0,11 11-4080 0 0,4-13-5073 0 0,-6-2-3172 0 0</inkml:trace>
  <inkml:trace contextRef="#ctx0" brushRef="#br0" timeOffset="2267.963">1182 513 0 0 0,'0'0'2147'0'0,"0"0"-180"0"0,0 0-10 0 0,0 0 119 0 0,0 0 2 0 0,0 0-166 0 0,0 0-230 0 0,0 0-335 0 0,0 0-250 0 0,0 0-68 0 0,0 0-45 0 0,0 0-51 0 0,0 0-66 0 0,1-9 431 0 0,0 8 1752 0 0,-17 157 320 0 0,-44 74-3434 0 0,41-168 313 0 0,-28 130-238 0 0,5-108 26 0 0,42-51-51 0 0,0-32 30 0 0,4 39 988 0 0,6 74-1005 0 0,-10-114 11 0 0,0 0 10 0 0,0 0-28 0 0,0 0-8 0 0,8-3-77 0 0,25-23 184 0 0,102-103-41 0 0,-134 127-49 0 0,2 0 3 0 0,-1 0 0 0 0,0 0-1 0 0,0 0 1 0 0,0-1-1 0 0,0 1 1 0 0,-1 0 0 0 0,1-1-1 0 0,-1 1 1 0 0,1-1-1 0 0,-1 0 1 0 0,0 1 0 0 0,0-1-1 0 0,0 0 1 0 0,0 0 0 0 0,-1 0-1 0 0,1 0 1 0 0,-1 0-1 0 0,1 1 1 0 0,-1-1 0 0 0,0-3-4 0 0,-39-11-56 0 0,-53-6 98 0 0,-115-33-66 0 0,116 24 86 0 0,159 35-112 0 0,-37-4 110 0 0,0-2 0 0 0,-1 0 0 0 0,1-2 0 0 0,-1-2 0 0 0,-1 0 0 0 0,8-5-60 0 0,156-53 503 0 0,-139 54-4298 0 0,-44 10 529 0 0,-4-2-2580 0 0,0-1-6611 0 0</inkml:trace>
  <inkml:trace contextRef="#ctx0" brushRef="#br0" timeOffset="4942.468">1624 278 3497 0 0,'0'0'2276'0'0,"0"0"-214"0"0,0 0-72 0 0,0 0 4 0 0,0 0-107 0 0,0 0-276 0 0,0 0-363 0 0,0 0-355 0 0,0 0-255 0 0,0 0-169 0 0,0 0-94 0 0,0 0-51 0 0,0 0-12 0 0,0 4 51 0 0,-1 12-110 0 0,-1-1 1 0 0,-1 0 0 0 0,0 0-1 0 0,-1-1 1 0 0,-1 1-1 0 0,0-1 1 0 0,-1 0-1 0 0,-6 12-253 0 0,-9 24 212 0 0,-75 215 203 0 0,82-188-460 0 0,14-76 37 0 0,0-1 29 0 0,0 0 7 0 0,0 0 46 0 0,8-27 896 0 0,79-226 76 0 0,-2 37-851 0 0,-79 201-177 0 0,-4 66 21 0 0,-3-29-18 0 0,2 1-1 0 0,0-1 1 0 0,1 0 0 0 0,1 0-1 0 0,1 0 1 0 0,1-1 0 0 0,1 1-1 0 0,1-1 1 0 0,0-1 0 0 0,2 1-1 0 0,1-1 1 0 0,5 8-21 0 0,-12-23 35 0 0,0-1-1 0 0,0 0 1 0 0,0 0-1 0 0,1 0 1 0 0,0 0-1 0 0,-1 0 1 0 0,1-1-1 0 0,1 0 1 0 0,-1 0-1 0 0,0 0 1 0 0,1 0-1 0 0,0 0 1 0 0,-1-1-1 0 0,1 0 1 0 0,0 0-1 0 0,0-1 1 0 0,0 1-1 0 0,1-1 1 0 0,-1 0-1 0 0,0 0 1 0 0,0-1-1 0 0,1 1 1 0 0,-1-1-1 0 0,0-1 1 0 0,0 1-1 0 0,1-1 1 0 0,-1 1-1 0 0,0-2 1 0 0,0 1-1 0 0,0 0 1 0 0,0-1-1 0 0,0 0 1 0 0,0 0-1 0 0,0-1 1 0 0,-1 1-1 0 0,1-1 1 0 0,-1 0-1 0 0,4-3-34 0 0,6-8 140 0 0,-1-1 0 0 0,0-1 0 0 0,-1 0 0 0 0,-1 0 0 0 0,0-1 0 0 0,-2 0 0 0 0,0-1 0 0 0,0 0 0 0 0,-2-1 0 0 0,0 0 0 0 0,-2 0 0 0 0,0 0 0 0 0,0 0 0 0 0,-2-1 0 0 0,-1 0 0 0 0,0 0 1 0 0,-2 0-1 0 0,0-9-140 0 0,0 24-25 0 0,0 2-8 0 0,1-1 0 0 0,-1 0 0 0 0,0 1 0 0 0,0-1 0 0 0,0 1 0 0 0,0-1 0 0 0,-1 0 0 0 0,0 1 0 0 0,1-1 0 0 0,-1 1 0 0 0,0-1 0 0 0,-1 1-1 0 0,1 0 1 0 0,-1-1 0 0 0,1 1 0 0 0,-1 0 0 0 0,0 0 0 0 0,0 0 0 0 0,-1 0 0 0 0,0 0 33 0 0,-3 2-2032 0 0,4 1-9044 0 0,1 0-1822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09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56 3465 0 0,'0'0'3456'0'0,"0"0"-782"0"0,0 0-522 0 0,0 0-228 0 0,0 0-125 0 0,0 0-104 0 0,0 0-172 0 0,0 0-208 0 0,0 0-199 0 0,0 0-177 0 0,0 0-164 0 0,0 0-148 0 0,-2-11-86 0 0,-8-34-97 0 0,2 79 1181 0 0,-13 194-511 0 0,14-122-822 0 0,-5-1-1 0 0,-23 89-291 0 0,23-88-61 0 0,12-105 30 0 0,0-1-1 0 0,0 0 34 0 0,0 0-60 0 0,0 0-31 0 0,0 0-32 0 0,0 0-66 0 0,0 0-60 0 0,17-25-3179 0 0,0 5-568 0 0,-5 6-3928 0 0,-6 6-3679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15507 0 0,'0'0'1103'0'0,"0"0"-225"0"0,0 0 123 0 0,0 0 222 0 0,0 0 44 0 0,0 0-93 0 0,0 0-165 0 0,0 0-193 0 0,0 0-162 0 0,34-2-126 0 0,109-6-99 0 0,88-23 708 0 0,-210 28-1186 0 0,4 0-566 0 0,-17 2-4004 0 0,1 1-3832 0 0,-9 0-3285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0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414 435 4929 0 0,'0'0'1996'0'0,"0"0"-291"0"0,0 0 6 0 0,0 0 161 0 0,0 0 51 0 0,0 0-154 0 0,0 0-320 0 0,0 0-328 0 0,0 0-253 0 0,0 0-171 0 0,0 0-87 0 0,0 0-51 0 0,0 0 10 0 0,8-4 22 0 0,3 0-349 0 0,6-2-9 0 0,0-2 2747 0 0,-33 4-2850 0 0,1 0 0 0 0,-1 2 0 0 0,0 0 0 0 0,0 1 0 0 0,0 0 0 0 0,1 2-1 0 0,-1 0 1 0 0,0 0 0 0 0,0 1 0 0 0,0 1 0 0 0,1 1 0 0 0,0 0 0 0 0,-1 1 0 0 0,2 1 0 0 0,-14 6-130 0 0,15-8 19 0 0,0-1 1 0 0,0 2 0 0 0,0-1-1 0 0,1 2 1 0 0,0 0 0 0 0,0 0-1 0 0,0 1 1 0 0,1 1 0 0 0,-1 0-1 0 0,2 0 1 0 0,0 1 0 0 0,0 1-1 0 0,0-1 1 0 0,1 2 0 0 0,1-1-1 0 0,-3 5-19 0 0,9-12 1 0 0,0 1-1 0 0,0-1 0 0 0,1 1 1 0 0,0 0-1 0 0,-1 0 1 0 0,1 0-1 0 0,0 0 0 0 0,1 0 1 0 0,-1 0-1 0 0,1 0 0 0 0,0 0 1 0 0,0 0-1 0 0,0 0 1 0 0,0 0-1 0 0,1 0 0 0 0,0 0 1 0 0,-1 0-1 0 0,2 0 0 0 0,-1 0 1 0 0,0 0-1 0 0,1 0 1 0 0,-1-1-1 0 0,1 1 0 0 0,0-1 1 0 0,1 1-1 0 0,-1-1 1 0 0,0 0-1 0 0,1 0 0 0 0,0 0 1 0 0,0 0-1 0 0,0 0 0 0 0,0 0 1 0 0,0-1-1 0 0,0 0 1 0 0,1 0-1 0 0,-1 0 0 0 0,1 0 1 0 0,0 0-1 0 0,3 1 0 0 0,15 2 47 0 0,1-1 0 0 0,0-1 1 0 0,0-1-1 0 0,0-1 0 0 0,0-1 0 0 0,14-2-47 0 0,19 1 48 0 0,-56 1-43 0 0,-8 10 52 0 0,0 1-1 0 0,0-1 1 0 0,-1 0 0 0 0,0-1 0 0 0,-1 0-1 0 0,0-1 1 0 0,-1 0 0 0 0,-6 5-57 0 0,2-2 18 0 0,-4 3-5 0 0,-4 3-2 0 0,1 0 0 0 0,0 1 0 0 0,2 2 0 0 0,0 0 0 0 0,-10 14-11 0 0,28-30-1 0 0,1 0-1 0 0,0 0 1 0 0,0 1-1 0 0,0-1 1 0 0,0 0-1 0 0,1 1 1 0 0,-1-1-1 0 0,1 1 1 0 0,0-1-1 0 0,1 1 1 0 0,-1-1-1 0 0,1 0 1 0 0,0 1-1 0 0,0-1 1 0 0,0 0-1 0 0,1 1 2 0 0,3 1 4 0 0,2 0-1 0 0,-1 0 1 0 0,1 0 0 0 0,0-1-1 0 0,0 0 1 0 0,1-1-1 0 0,-1 1 1 0 0,1-1 0 0 0,0-1-1 0 0,0 1 1 0 0,1-1-1 0 0,-1-1 1 0 0,0 0 0 0 0,1 0-1 0 0,0 0 1 0 0,-1-1-1 0 0,1 0 1 0 0,0-1 0 0 0,0 0-1 0 0,-1-1 1 0 0,1 0-1 0 0,0 0 1 0 0,1-1-4 0 0,17 2 41 0 0,-25-1-129 0 0,-1 1-1 0 0,1-1 0 0 0,0 0 1 0 0,0 0-1 0 0,-1 0 1 0 0,1 0-1 0 0,-1 0 0 0 0,1 0 1 0 0,-1-1-1 0 0,1 1 0 0 0,-1 0 1 0 0,0-1-1 0 0,0 1 1 0 0,0-1-1 0 0,1 1 0 0 0,-2-1 1 0 0,1 0-1 0 0,0 1 0 0 0,0-1 1 0 0,0 0-1 0 0,-1 0 1 0 0,1 0-1 0 0,-1 1 0 0 0,1-1 1 0 0,-1 0-1 0 0,0 0 1 0 0,0 0-1 0 0,0 0 0 0 0,0 0 1 0 0,0-1 88 0 0,2-21-3921 0 0,-2 6-3395 0 0,0 16 5760 0 0,0-6-10207 0 0</inkml:trace>
  <inkml:trace contextRef="#ctx0" brushRef="#br0" timeOffset="516.206">95 0 9618 0 0,'0'0'2301'0'0,"0"0"-514"0"0,0 0-459 0 0,0 0-183 0 0,0 0-32 0 0,0 0-57 0 0,0 0-141 0 0,0 0-184 0 0,0 0-78 0 0,0 0 2 0 0,0 0 14 0 0,0 0 13 0 0,0 0-69 0 0,3 14-63 0 0,23 98 914 0 0,24 141 1041 0 0,-28-97-1965 0 0,-8 0 1 0 0,-4 132-541 0 0,-25-166 70 0 0,-18 232-26 0 0,37-326-99 0 0,-4-27 34 0 0,0-1 13 0 0,0 0 28 0 0,0 0-32 0 0,0 0-10 0 0,0 0-13 0 0,0 0-2 0 0,0 0-26 0 0,-2-19-2572 0 0,0 12-3062 0 0,2 4-5452 0 0</inkml:trace>
  <inkml:trace contextRef="#ctx0" brushRef="#br0" timeOffset="1739.26">708 641 0 0 0,'0'0'1926'0'0,"0"0"122"0"0,0 0 81 0 0,0 0 124 0 0,0 0 24 0 0,0 0-121 0 0,0 0-286 0 0,0 0-332 0 0,0 0-314 0 0,0 0-238 0 0,0 0-172 0 0,0 0-100 0 0,0 0-79 0 0,1-20-66 0 0,5-60-53 0 0,18 40 261 0 0,-18 37-633 0 0,18-11 220 0 0,1 1 1 0 0,0 1-1 0 0,1 2 1 0 0,0 0 0 0 0,0 2-1 0 0,1 0 1 0 0,5 1-365 0 0,187-7 1592 0 0,-216 33-1453 0 0,-84 87 317 0 0,67-92-417 0 0,7-7-22 0 0,-15 14 16 0 0,1 1 0 0 0,0 1 0 0 0,2 0 0 0 0,0 2 0 0 0,2 0 0 0 0,1 1 1 0 0,0 0-1 0 0,3 2 0 0 0,0 0 0 0 0,-6 20-33 0 0,17-38 36 0 0,0-1 0 0 0,0 1 0 0 0,1 0 0 0 0,0-1 0 0 0,1 1 0 0 0,0 0 1 0 0,1-1-1 0 0,0 1 0 0 0,1 0 0 0 0,0-1 0 0 0,0 0 0 0 0,1 1 0 0 0,0-1 0 0 0,0 0 0 0 0,1 0 0 0 0,0 0 0 0 0,1-1 1 0 0,0 0-1 0 0,0 0 0 0 0,1 0 0 0 0,0 0 0 0 0,1-1 0 0 0,-1 0 0 0 0,1 0 0 0 0,1-1 0 0 0,-1 0 0 0 0,1 0 0 0 0,0-1 1 0 0,0 0-1 0 0,1 0 0 0 0,0-1 0 0 0,0 0 0 0 0,4 2-36 0 0,7 0 191 0 0,1-1 1 0 0,-1-1 0 0 0,1 0-1 0 0,-1-1 1 0 0,1-2 0 0 0,0 0-1 0 0,0-1 1 0 0,0-1 0 0 0,0-1-1 0 0,0-1-191 0 0,67-33 576 0 0,-76 28-209 0 0,-12 8-427 0 0,-24 0-2706 0 0,11 0 1067 0 0,3 0-5252 0 0,5 0-5555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3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10274 0 0,'0'0'2118'0'0,"0"0"-442"0"0,0 0-306 0 0,0 0-123 0 0,0 0 16 0 0,0 0-12 0 0,0 0-130 0 0,0 0-239 0 0,0 0-250 0 0,0 0-205 0 0,0 0-134 0 0,2-2-26 0 0,3 0-27 0 0,1 0 0 0 0,0 0 1 0 0,0 0-1 0 0,0 1 0 0 0,-1 0 1 0 0,2 0-1 0 0,-1 0 0 0 0,0 1 1 0 0,0 0-1 0 0,0 0 0 0 0,0 1 0 0 0,0-1 1 0 0,0 1-1 0 0,5 2-240 0 0,-1-2 223 0 0,353 6 2053 0 0,-205-10-1976 0 0,-155 2-1605 0 0,-9-1-8970 0 0,1 2 993 0 0</inkml:trace>
  <inkml:trace contextRef="#ctx0" brushRef="#br0" timeOffset="377.022">188 563 6705 0 0,'0'0'1747'0'0,"0"0"-158"0"0,0 0 87 0 0,0 0 205 0 0,0 0 43 0 0,0 0-233 0 0,0 0-431 0 0,0 0-425 0 0,0 0-273 0 0,0 0-62 0 0,0 0 57 0 0,0 0 74 0 0,0 0 80 0 0,7 1 4 0 0,155 6 3137 0 0,-80 3-3217 0 0,-1-4 0 0 0,73-4-635 0 0,-154-2-97 0 0,0 0-27 0 0,0 0-22 0 0,0 0-60 0 0,0-18-7429 0 0,0 10-2297 0 0,0 5-34 0 0</inkml:trace>
  <inkml:trace contextRef="#ctx0" brushRef="#br0" timeOffset="1235.961">326 26 6097 0 0,'0'0'1922'0'0,"0"0"-260"0"0,0 0-75 0 0,0 0 101 0 0,0 0 46 0 0,0 0-105 0 0,0 0-244 0 0,0 0-284 0 0,0 0-194 0 0,0 0-120 0 0,0 0-67 0 0,0 0-53 0 0,0 0-51 0 0,-7-4-82 0 0,-23-14-101 0 0,23 14-96 0 0,7 4-82 0 0,0 0-55 0 0,0 0-42 0 0,0 0-26 0 0,19 55 1798 0 0,40 15-920 0 0,-18-30-759 0 0,2-2 0 0 0,2-2-1 0 0,1-2 1 0 0,32 17-251 0 0,61 41 147 0 0,-114-67-133 0 0,-25-24-26 0 0,0-1 24 0 0,0 0 8 0 0,-4 15 142 0 0,-73 59 17 0 0,15-15-108 0 0,-2-3 1 0 0,-57 37-72 0 0,39-30 30 0 0,0 8-9 0 0,70-31-41 0 0,12-40 8 0 0,0 0 12 0 0,0 0-8 0 0,0 0 15 0 0,0 0 14 0 0,0 0 1 0 0,0 0-9 0 0,0 0 7 0 0,0 0-3 0 0,0 0-2 0 0,0 0-11 0 0,0 0-16 0 0,0 0 20 0 0,0 0 4 0 0,0 0 4 0 0,0 0-15 0 0,0 0 13 0 0,0 0 6 0 0,0 0-7 0 0,0 0 8 0 0,0 0 5 0 0,0 0-4 0 0,0 0-28 0 0,0 0-4 0 0,0 0 2 0 0,0 0 4 0 0,0 0 11 0 0,0 0-12 0 0,0 0 14 0 0,0 0-4 0 0,0 0-10 0 0,0 0 17 0 0,0 0-12 0 0,0 0 7 0 0,0 0 3 0 0,0 0-14 0 0,0 0-4 0 0,0 0-1 0 0,0 0-14 0 0,0 0-27 0 0,0 0 12 0 0,0 0 5 0 0,0 0-7 0 0,-1-3-1183 0 0,4-5-11602 0 0,2 5-19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 5961 0 0,'0'0'2958'0'0,"0"0"-1057"0"0,0 0-198 0 0,0 0 146 0 0,0 0 34 0 0,0 0-185 0 0,0 0-291 0 0,0 0-308 0 0,0 0-273 0 0,0 0-168 0 0,0 0-118 0 0,0 0-59 0 0,-4-1-11 0 0,-14-1 21 0 0,88 16 3515 0 0,183-14-2544 0 0,-214 4-1521 0 0,-39-4-7 0 0,0 0-26 0 0,0 0-35 0 0,0 0-36 0 0,0 0-54 0 0,0 0-99 0 0,-21 8-3110 0 0,-4 3-463 0 0,8-4-2969 0 0,7-4-4713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1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7226 0 0,'0'0'2505'0'0,"0"0"-631"0"0,0 0-263 0 0,0 0-2 0 0,0 0 14 0 0,0 0-59 0 0,0 0-101 0 0,0 0-148 0 0,0 0-178 0 0,0 0-175 0 0,0 0-166 0 0,0 0-140 0 0,35 9-102 0 0,115 24-92 0 0,-56-31 163 0 0,-35-7-492 0 0,15 0-468 0 0,-24 4-8492 0 0,-43 1-3373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8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1084 32 0 0,'0'0'1520'0'0,"0"0"-5"0"0,0 0 112 0 0,0 0 80 0 0,0 0 15 0 0,0 0-22 0 0,0 0-134 0 0,0 0-163 0 0,0 0-147 0 0,0 0-214 0 0,0 0-162 0 0,-8 0 4611 0 0,9 0-5018 0 0,1-19 1107 0 0,3-7-1304 0 0,0 1-1 0 0,2 0 1 0 0,1 0-1 0 0,1 0 1 0 0,1 1-1 0 0,13-22-275 0 0,-2-1 281 0 0,128-238 729 0 0,-39 119-658 0 0,-77 139-348 0 0,-32 27-71 0 0,-1 0 12 0 0,0 0 2 0 0,16 27 1 0 0,-6 29 79 0 0,-2 1 0 0 0,-2-1 0 0 0,-3 45-27 0 0,2 7 26 0 0,15 5 15 0 0,-7-90-65 0 0,14-41 84 0 0,360-512 233 0 0,-368 511-279 0 0,-16 17-18 0 0,-3 1-18 0 0,0 1-15 0 0,0 305 411 0 0,10-109 18 0 0,-2-109-199 0 0,-8-86-177 0 0,0-1-1 0 0,0 0-5 0 0,0 0 5 0 0,0 0 1 0 0,0 0 1 0 0,0 0 5 0 0,0 0-5 0 0,0 0-2 0 0,0 0-6 0 0,0 0-1 0 0,0 0 0 0 0,2-5-2956 0 0,-2 3-2065 0 0,0 2-3826 0 0,0 0-2503 0 0</inkml:trace>
  <inkml:trace contextRef="#ctx0" brushRef="#br0" timeOffset="395.272">1063 760 5001 0 0,'0'0'1660'0'0,"0"0"-82"0"0,0 0 129 0 0,0 0 196 0 0,0 0 36 0 0,0 0-185 0 0,0 0-374 0 0,0 0-367 0 0,0 0-232 0 0,0 0-106 0 0,0 0-39 0 0,0 0-9 0 0,0 0-2 0 0,4 23 3143 0 0,-39 156-1524 0 0,22-116-2052 0 0,13-63-224 0 0,0 0-17 0 0,0 0-22 0 0,0 0-20 0 0,0 0-22 0 0,0 0-6 0 0,0 0-29 0 0,0 0-68 0 0,0 0-142 0 0,2-21-5181 0 0,3 13-231 0 0,-3 1-5830 0 0</inkml:trace>
  <inkml:trace contextRef="#ctx0" brushRef="#br0" timeOffset="898.964">1269 278 11610 0 0,'0'0'1744'0'0,"0"0"-288"0"0,0 0-157 0 0,0 0 5 0 0,0 0-38 0 0,0 0-130 0 0,0 0-232 0 0,0 0-316 0 0,0 0-217 0 0,0 0-122 0 0,0 0 5 0 0,0 0 79 0 0,3 4 78 0 0,1 2-218 0 0,14 18 313 0 0,-1-1 0 0 0,-1 2 0 0 0,-2 0 0 0 0,0 1 0 0 0,-2 1 0 0 0,7 23-506 0 0,22 123 561 0 0,-27-126-433 0 0,-2-58 1104 0 0,100-364-917 0 0,-104 318-381 0 0,-8 33-2406 0 0,0 21 2020 0 0,0 3-1582 0 0,0 0-3011 0 0,0 0-6851 0 0</inkml:trace>
  <inkml:trace contextRef="#ctx0" brushRef="#br0" timeOffset="1413.685">1798 83 10666 0 0,'0'0'1831'0'0,"0"0"-356"0"0,0 0-188 0 0,0 0 55 0 0,0 0 97 0 0,0 0-35 0 0,0 0-209 0 0,0 0-263 0 0,0 0-234 0 0,0 0-149 0 0,0 0-78 0 0,0 0-66 0 0,0 0-45 0 0,19-12-39 0 0,62-35-37 0 0,-20 29 437 0 0,-60 17-714 0 0,0 1 1 0 0,0-1-1 0 0,1 0 0 0 0,-1 1 0 0 0,0-1 1 0 0,1 1-1 0 0,-1-1 0 0 0,1 1 0 0 0,-1 0 1 0 0,0-1-1 0 0,1 1 0 0 0,-1 0 0 0 0,1 0 1 0 0,-1 0-1 0 0,1 0 0 0 0,-1 0 0 0 0,1 0 1 0 0,-1 1-1 0 0,0-1 0 0 0,1 1 0 0 0,-1-1 1 0 0,1 0-1 0 0,-1 1 0 0 0,0 0 0 0 0,1-1 1 0 0,-1 1-1 0 0,0 0 0 0 0,0 0 0 0 0,0 0 1 0 0,1 0-1 0 0,-1 0 0 0 0,0 0 0 0 0,0 0 1 0 0,-1 0-1 0 0,1 0 0 0 0,0 0 0 0 0,0 1 1 0 0,0-1-1 0 0,-1 0 0 0 0,1 0 0 0 0,-1 1 1 0 0,1-1-1 0 0,-1 1 0 0 0,1-1 0 0 0,-1 0 0 0 0,0 1 1 0 0,0-1-1 0 0,1 1 0 0 0,-1-1 0 0 0,0 1 1 0 0,-1-1-1 0 0,1 1 0 0 0,0-1-7 0 0,-1 8 46 0 0,0-1-1 0 0,0 1 1 0 0,-1-1-1 0 0,0 0 1 0 0,0 1-1 0 0,-1-1 1 0 0,0-1-1 0 0,-1 1 1 0 0,0 0-1 0 0,0-1 1 0 0,0 0-1 0 0,-1 0 1 0 0,-3 3-46 0 0,-13 24 104 0 0,17-28-76 0 0,2-4-18 0 0,1 0 0 0 0,-1 0 0 0 0,1 0 0 0 0,0 1 0 0 0,-1-1 0 0 0,1 0 0 0 0,0 1 0 0 0,0-1 0 0 0,1 1 0 0 0,-1-1 0 0 0,0 1 0 0 0,1-1 0 0 0,-1 1 0 0 0,1 0 0 0 0,0-1 0 0 0,0 1 0 0 0,0-1 0 0 0,0 1 0 0 0,1 0 0 0 0,-1-1 0 0 0,1 1-10 0 0,3 0 52 0 0,0-1 0 0 0,0 0 0 0 0,1 0-1 0 0,-1 0 1 0 0,0 0 0 0 0,1-1 0 0 0,0 0 0 0 0,-1 0 0 0 0,1 0 0 0 0,0 0 0 0 0,-1-1 0 0 0,1 0 0 0 0,0 0 0 0 0,0 0 0 0 0,3-1-52 0 0,-7 1 9 0 0,127-9 935 0 0,-60 4-532 0 0,-67 5-429 0 0,-1 0 3 0 0,0 0 0 0 0,0 0 8 0 0,0 0-59 0 0,0 0-47 0 0,0 0-17 0 0,0 0-47 0 0,25 11-3916 0 0,-15-7 91 0 0,-4-2-2385 0 0,-1-1-5772 0 0</inkml:trace>
  <inkml:trace contextRef="#ctx0" brushRef="#br0" timeOffset="1805.836">1343 731 4321 0 0,'0'0'1852'0'0,"0"0"-627"0"0,0 0-125 0 0,0 0 220 0 0,0 0 172 0 0,0 0-29 0 0,0 0-213 0 0,0 0-174 0 0,0 0-82 0 0,0 0 41 0 0,0 0 72 0 0,0 0-57 0 0,0 0-59 0 0,11 3-80 0 0,83 15 1428 0 0,-17-17-1586 0 0,0-4-1 0 0,0-3 1 0 0,-1-4 0 0 0,0-3-1 0 0,8-5-752 0 0,-41 9 114 0 0,109-24-1942 0 0,-152 33 298 0 0,-2 0-6050 0 0,1 0 4299 0 0,-3 0-9023 0 0</inkml:trace>
  <inkml:trace contextRef="#ctx0" brushRef="#br0" timeOffset="2524.759">1685 911 13675 0 0,'0'0'2040'0'0,"0"0"-781"0"0,0 0-491 0 0,0 0-74 0 0,0 0 103 0 0,0 0 69 0 0,0 0-54 0 0,0 0-138 0 0,0 0-90 0 0,0 0-65 0 0,0 0-35 0 0,0 0-30 0 0,0 0-82 0 0,0 26-47 0 0,0 122 231 0 0,0-121-434 0 0,-1 0 0 0 0,-1-1 0 0 0,-1 1 0 0 0,-1-1 0 0 0,-2 1 0 0 0,-1-2 0 0 0,-1 1 0 0 0,-10 23-122 0 0,-2-12 303 0 0,-6-49 681 0 0,31-71-713 0 0,7 57-264 0 0,1 1 1 0 0,1 0 0 0 0,2 1 0 0 0,0 0 0 0 0,1 2 0 0 0,1 0 0 0 0,1 1 0 0 0,2 0 0 0 0,-1 2-1 0 0,2 1 1 0 0,1 0 0 0 0,3 0-8 0 0,8-7 0 0 0,2 1 0 0 0,0 2 0 0 0,2 1 0 0 0,0 2 0 0 0,1 2 0 0 0,9-2 0 0 0,64 0-33 0 0,-111 20 32 0 0,0-1 1 0 0,-1 1 0 0 0,1 0-1 0 0,0 0 1 0 0,-1 0 0 0 0,1 0-1 0 0,-1 0 1 0 0,1 0-1 0 0,-1 0 1 0 0,1 0 0 0 0,-1 0-1 0 0,0 0 1 0 0,0 1-1 0 0,0-1 1 0 0,1 0 0 0 0,-1 0-1 0 0,0 0 1 0 0,0 0-1 0 0,0 0 1 0 0,-1 0 0 0 0,1 0-1 0 0,0 1 1 0 0,0-1-1 0 0,-1 0 1 0 0,1 0 0 0 0,0 0-1 0 0,-1 0 1 0 0,1 0 0 0 0,-1 0-1 0 0,0 0 1 0 0,1 0-1 0 0,-1 0 1 0 0,0-1 0 0 0,1 1-1 0 0,-1 0 1 0 0,0 0-1 0 0,0 0 1 0 0,0-1 0 0 0,0 1-1 0 0,1 0 1 0 0,-2-1 0 0 0,-29 27 15 0 0,-2-2-1 0 0,0-1 1 0 0,-2-2 0 0 0,-1-1 0 0 0,0-2 0 0 0,-8 1-15 0 0,1 2-5 0 0,-102 56-7 0 0,145-76 12 0 0,0 1-1 0 0,1-1 1 0 0,0 0 0 0 0,0 0 0 0 0,0 0 0 0 0,0 1-1 0 0,0-1 1 0 0,0 0 0 0 0,0 0 0 0 0,1 0 0 0 0,-1-1-1 0 0,1 1 1 0 0,-1 0 0 0 0,1 0 0 0 0,0-1 0 0 0,-1 1-1 0 0,1-1 1 0 0,0 0 0 0 0,0 1 0 0 0,0-1-1 0 0,0 0 1 0 0,0 0 0 0 0,1 0 0 0 0,-1 0 0 0 0,0-1-1 0 0,0 1 1 0 0,1-1 0 0 0,-2 1 3 0 0,166 61 516 0 0,-55 7 142 0 0,-79-43-418 0 0,-19-49-3311 0 0,5 0 207 0 0,-4 7-4694 0 0,-4 5-4406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3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15 520 0 0 0,'0'0'668'0'0,"0"0"143"0"0,0 0 34 0 0,0 0 30 0 0,0 0 78 0 0,0 0 85 0 0,0 0 71 0 0,0 0 23 0 0,0 0 24 0 0,-2 1 15 0 0,-8 7 24 0 0,7-6 27 0 0,3-2-18 0 0,0 0-48 0 0,0 0-74 0 0,0 0-97 0 0,0 0-67 0 0,0 0-67 0 0,0 0-55 0 0,0 0-36 0 0,0 0-29 0 0,0 0-23 0 0,0 0-37 0 0,0 0-58 0 0,0-16 489 0 0,3-2-978 0 0,0 0 0 0 0,2 1 0 0 0,0-1 0 0 0,0 1 1 0 0,2 0-1 0 0,0 1 0 0 0,1 0 0 0 0,0 0 0 0 0,2 0 1 0 0,0 1-1 0 0,7-8-124 0 0,6-12 145 0 0,78-105 173 0 0,22 8-9 0 0,-123 132-312 0 0,1 0 1 0 0,0 0 0 0 0,-1-1-1 0 0,1 1 1 0 0,0 0 0 0 0,0 0-1 0 0,-1 0 1 0 0,1 0 0 0 0,0 0-1 0 0,-1 1 1 0 0,1-1 0 0 0,0 0-1 0 0,-1 0 1 0 0,1 0 0 0 0,0 1-1 0 0,-1-1 1 0 0,1 0 0 0 0,0 1 0 0 0,-1-1-1 0 0,1 0 1 0 0,-1 1 0 0 0,1-1-1 0 0,0 1 1 0 0,-1-1 0 0 0,1 1-1 0 0,-1-1 1 0 0,0 1 0 0 0,1-1-1 0 0,-1 1 1 0 0,1-1 0 0 0,-1 1-1 0 0,0 0 1 0 0,1-1 0 0 0,-1 1 0 0 0,0 0-1 0 0,0-1 1 0 0,0 1 0 0 0,1 0-1 0 0,-1-1 1 0 0,0 1 0 0 0,0 0-1 0 0,0 0 1 0 0,0-1 0 0 0,0 1-1 0 0,0 0 1 0 0,0-1 0 0 0,-1 1-1 0 0,1 0 1 0 0,0-1 0 0 0,0 1-1 0 0,-1 0 4 0 0,4 43 111 0 0,-16 114 119 0 0,7-3-246 0 0,6-154 15 0 0,0 0 0 0 0,1 1 0 0 0,-1-1-1 0 0,1 0 1 0 0,-1 1 0 0 0,1-1 0 0 0,0 0-1 0 0,-1 0 1 0 0,1 0 0 0 0,0 0 0 0 0,0 1-1 0 0,0-1 1 0 0,0 0 0 0 0,0 0 0 0 0,0-1 0 0 0,0 1-1 0 0,0 0 1 0 0,0 0 0 0 0,0 0 0 0 0,1-1-1 0 0,-1 1 1 0 0,0-1 0 0 0,0 1 0 0 0,1-1-1 0 0,-1 1 1 0 0,0-1 0 0 0,1 0 0 0 0,-1 1 0 0 0,0-1-1 0 0,1 0 1 0 0,-1 0 0 0 0,1 0 0 0 0,-1 0-1 0 0,0 0 1 0 0,1-1 0 0 0,-1 1 0 0 0,0 0-1 0 0,1-1 1 0 0,-1 1 0 0 0,0-1 0 0 0,1 1 0 0 0,-1-1 0 0 0,58-26 64 0 0,215-216 37 0 0,-162 156-130 0 0,-111 86 28 0 0,-1 1 0 0 0,1-1-1 0 0,0 1 1 0 0,0 0 0 0 0,0 0 0 0 0,0-1-1 0 0,0 1 1 0 0,0 0 0 0 0,0 0 0 0 0,0 0 0 0 0,0 0-1 0 0,0 0 1 0 0,0 0 0 0 0,0 0 0 0 0,0 0 0 0 0,0 1-1 0 0,0-1 1 0 0,-1 0 0 0 0,1 0 0 0 0,0 1 0 0 0,0-1-1 0 0,0 1 1 0 0,0-1 0 0 0,0 1 0 0 0,-1-1-1 0 0,1 1 1 0 0,0-1 0 0 0,0 1 0 0 0,-1 0 0 0 0,1-1-1 0 0,0 1 1 0 0,-1 0 0 0 0,1 0 0 0 0,-1 0 0 0 0,1-1-1 0 0,-1 1 1 0 0,1 0 0 0 0,-1 0 0 0 0,0 0-1 0 0,1 0 1 0 0,-1 0 0 0 0,0 0 0 0 0,0 0 0 0 0,0 0-1 0 0,0 0 1 0 0,0 0 1 0 0,11 50 52 0 0,-19 119 168 0 0,-9-61-229 0 0,15-80-1720 0 0,13-28-2255 0 0,-5-1-741 0 0,-4 0-1205 0 0,3 0-4136 0 0</inkml:trace>
  <inkml:trace contextRef="#ctx0" brushRef="#br0" timeOffset="470.173">1004 376 8202 0 0,'0'0'3737'0'0,"0"0"-1640"0"0,0 0-818 0 0,0 0-213 0 0,0 0-99 0 0,0 0-92 0 0,0 0-85 0 0,0 0-79 0 0,0 0-53 0 0,0 0-41 0 0,0 0-43 0 0,0 0-85 0 0,14-3-86 0 0,106-24 792 0 0,-45 20-614 0 0,-75 7-594 0 0,-2 6 71 0 0,0 1 1 0 0,0-1-1 0 0,-1 0 1 0 0,0 0-1 0 0,-1-1 0 0 0,1 1 1 0 0,-1-1-1 0 0,0 1 1 0 0,0-1-1 0 0,-1 0 0 0 0,1-1 1 0 0,-1 1-1 0 0,0-1 1 0 0,-1 0-59 0 0,-6 8 51 0 0,-67 61 148 0 0,73-66-167 0 0,4-5-22 0 0,-1 0 0 0 0,1 0-1 0 0,0 0 1 0 0,0 0 0 0 0,0 1 0 0 0,0-1-1 0 0,0 0 1 0 0,1 1 0 0 0,-1 0-1 0 0,1-1 1 0 0,-1 1 0 0 0,1 0 0 0 0,0 0-1 0 0,0-1 1 0 0,0 1 0 0 0,1 0 0 0 0,-1 0-1 0 0,1 0 1 0 0,-1 0 0 0 0,1 0 0 0 0,0 0-1 0 0,0 0 1 0 0,0 0 0 0 0,1 0 0 0 0,-1 0-1 0 0,1 2-9 0 0,3-2 39 0 0,-1-1-1 0 0,1 0 1 0 0,-1 0-1 0 0,1 0 1 0 0,0 0-1 0 0,-1 0 1 0 0,1-1-1 0 0,0 0 0 0 0,0 0 1 0 0,0 0-1 0 0,0 0 1 0 0,1-1-1 0 0,-1 1 1 0 0,0-1-1 0 0,0 0 0 0 0,0 0 1 0 0,0-1-1 0 0,3 0-38 0 0,0 1 47 0 0,3-1-80 0 0,0 0 0 0 0,0-1 1 0 0,0 0-1 0 0,0-1 0 0 0,-1 0 0 0 0,1-1 0 0 0,-1 0 0 0 0,0 0 0 0 0,0-1 0 0 0,-1 0 0 0 0,1 0 0 0 0,2-3 33 0 0,36-27-5668 0 0,-19 15-2813 0 0,-16 12-3215 0 0</inkml:trace>
  <inkml:trace contextRef="#ctx0" brushRef="#br0" timeOffset="1201.227">1740 118 1048 0 0,'0'0'2050'0'0,"0"0"-80"0"0,0 0 166 0 0,0 0 125 0 0,0 0-116 0 0,0 0-236 0 0,0 0-317 0 0,0 0-350 0 0,0 0-206 0 0,0 0-174 0 0,0 0-146 0 0,0 0-91 0 0,0 0-70 0 0,-14-9-56 0 0,-42-27-38 0 0,54 35-427 0 0,0 0-1 0 0,0 0 0 0 0,1 0 1 0 0,-1 0-1 0 0,0 1 1 0 0,0-1-1 0 0,0 0 0 0 0,0 1 1 0 0,0 0-1 0 0,0-1 1 0 0,0 1-1 0 0,0 0 1 0 0,0 0-1 0 0,0 0 0 0 0,0 0 1 0 0,0 1-1 0 0,0-1 1 0 0,0 1-1 0 0,0-1 0 0 0,0 1 1 0 0,0-1-1 0 0,1 1 1 0 0,-1 0-1 0 0,0 0 0 0 0,0 0 1 0 0,1 0-1 0 0,-1 0 1 0 0,0 0-1 0 0,0 1-33 0 0,-4 2 121 0 0,-5 2-83 0 0,0 0 0 0 0,0 0 0 0 0,1 1 0 0 0,0 0 0 0 0,0 1 0 0 0,1 0 0 0 0,0 1 0 0 0,1 0 0 0 0,-1 0 0 0 0,2 1 0 0 0,-1 0 0 0 0,1 0 0 0 0,1 1 0 0 0,0-1 0 0 0,1 2 0 0 0,0-1 0 0 0,0 0 0 0 0,1 1 0 0 0,1 0 0 0 0,0 0 1 0 0,0 0-1 0 0,1 0 0 0 0,1 7-38 0 0,0-16 15 0 0,1 0 1 0 0,1 0-1 0 0,-1 0 0 0 0,0-1 1 0 0,1 1-1 0 0,-1 0 1 0 0,1 0-1 0 0,0 0 1 0 0,0-1-1 0 0,0 1 1 0 0,0 0-1 0 0,1-1 1 0 0,-1 1-1 0 0,1-1 1 0 0,-1 0-1 0 0,1 1 1 0 0,0-1-1 0 0,0 0 1 0 0,0 0-1 0 0,0 0 0 0 0,0 0 1 0 0,1 0-1 0 0,-1-1 1 0 0,0 1-1 0 0,1-1 1 0 0,-1 0-1 0 0,1 1 1 0 0,0-1-1 0 0,-1 0 1 0 0,1 0-1 0 0,0-1 1 0 0,0 1-1 0 0,0-1 1 0 0,-1 1-1 0 0,4-1-15 0 0,3 1 146 0 0,1-1 0 0 0,-1-1 1 0 0,1 0-1 0 0,-1 0 0 0 0,0-1 0 0 0,1 0 0 0 0,-1 0 0 0 0,0-1 1 0 0,-1 0-1 0 0,1-1 0 0 0,0 0 0 0 0,-1 0 0 0 0,0-1 0 0 0,0 0 1 0 0,0 0-1 0 0,5-6-146 0 0,8-3 132 0 0,68-63 416 0 0,-72 61-477 0 0,-14 12-65 0 0,0 1-1 0 0,1-1 0 0 0,-1 1 0 0 0,1-1 1 0 0,0 1-1 0 0,0 0 0 0 0,0 1 0 0 0,1-1 0 0 0,-1 1 1 0 0,1 0-1 0 0,-1 0 0 0 0,1 0 0 0 0,0 0 1 0 0,0 1-1 0 0,-1 0 0 0 0,1 0 0 0 0,3 0-5 0 0,34 53-37 0 0,-32-30 41 0 0,-1 1-1 0 0,-1 0 1 0 0,-1 0 0 0 0,-1 0-1 0 0,-1 1 1 0 0,-1 0 0 0 0,-1 0-1 0 0,0 22-3 0 0,-3 174 58 0 0,-2-189-63 0 0,-2 0 1 0 0,-1-1-1 0 0,-1 1 1 0 0,-2-1-1 0 0,-7 20 5 0 0,12-42-6 0 0,-1-1 0 0 0,1 0 0 0 0,-1 0 0 0 0,0 0 0 0 0,0 0 0 0 0,-1 0 0 0 0,0-1 0 0 0,0 0 0 0 0,-1 0 0 0 0,0-1 0 0 0,0 1 0 0 0,0-1-1 0 0,-1 0 1 0 0,1-1 0 0 0,-1 0 0 0 0,0 0 0 0 0,0 0 0 0 0,-1-1 0 0 0,1 0 0 0 0,-1 0 0 0 0,1-1 0 0 0,-1 0 0 0 0,0 0 0 0 0,0-1 0 0 0,0 0 0 0 0,0-1 0 0 0,0 1 0 0 0,0-1 0 0 0,0-1 0 0 0,-2 0 6 0 0,7-1 0 0 0,0 0 0 0 0,0 0 0 0 0,0 0 0 0 0,0-1-1 0 0,0 1 1 0 0,0-1 0 0 0,1 0 0 0 0,-1 0 0 0 0,1 0 0 0 0,0 0 0 0 0,0 0 0 0 0,0-1 0 0 0,0 1 0 0 0,1 0 0 0 0,-1-1 0 0 0,1 1 0 0 0,0-1 0 0 0,0 0 0 0 0,0 1 0 0 0,1-1 0 0 0,-1 0 0 0 0,1 0 0 0 0,0 1 0 0 0,0-1 0 0 0,0 0 0 0 0,0 0 0 0 0,1 0 0 0 0,-1 1 0 0 0,1-1-1 0 0,0 0 1 0 0,0 1 0 0 0,1-1 0 0 0,0-1 0 0 0,10-17 18 0 0,0 0 0 0 0,2 1 0 0 0,0 1-1 0 0,2 1 1 0 0,0 0 0 0 0,1 1-1 0 0,0 0 1 0 0,2 2 0 0 0,0 0 0 0 0,1 1-1 0 0,0 1 1 0 0,1 1 0 0 0,1 0-1 0 0,16-5-17 0 0,-16 5 9 0 0,1 1 0 0 0,-1 1 0 0 0,2 2 0 0 0,0 0 0 0 0,0 1 0 0 0,0 2 0 0 0,5-1-9 0 0,20 6-627 0 0,-38 2-2771 0 0,-1-1-3318 0 0,-5 0-5569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3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6977 0 0,'0'0'2522'0'0,"0"0"-828"0"0,0 0-600 0 0,0 0-189 0 0,0 0 87 0 0,0 0 141 0 0,0 0 26 0 0,0 0-58 0 0,0 0-145 0 0,0 0-162 0 0,0 0-99 0 0,23 0-79 0 0,147 0 992 0 0,228-18 1846 0 0,-345 18-4015 0 0,-69 13-1124 0 0,9-5-2002 0 0,-1-3-6427 0 0,4-2 461 0 0</inkml:trace>
  <inkml:trace contextRef="#ctx0" brushRef="#br0" timeOffset="295.004">86 504 2849 0 0,'0'0'5679'0'0,"0"0"-2859"0"0,0 0-1113 0 0,0 0-147 0 0,0 0-16 0 0,0 0-123 0 0,0 0-269 0 0,0 0-310 0 0,0 0-218 0 0,0 0-56 0 0,0 0 45 0 0,0 0 75 0 0,0 0 33 0 0,8 6-43 0 0,-1 0-513 0 0,0-1-1 0 0,0 0 1 0 0,1-1-1 0 0,0 0 1 0 0,0 0-1 0 0,0 0 1 0 0,0-1-1 0 0,1-1 1 0 0,-1 1-1 0 0,1-1 1 0 0,0-1-1 0 0,4 1-164 0 0,287-9 1480 0 0,-268 3-1228 0 0,-10 1-1006 0 0,-15 3-2914 0 0,-9 0 2769 0 0,-1 0-162 0 0,-1 0-5354 0 0,0 0-5031 0 0</inkml:trace>
  <inkml:trace contextRef="#ctx0" brushRef="#br0" timeOffset="982.114">257 25 4665 0 0,'0'0'2683'0'0,"0"0"-457"0"0,0 0-312 0 0,0 0-87 0 0,0 0-136 0 0,0 0-221 0 0,0 0-276 0 0,0 0-252 0 0,0 0-167 0 0,0 0-142 0 0,0 0-109 0 0,0 0-112 0 0,-18-4-97 0 0,-53-16-80 0 0,71 20-215 0 0,1 1 0 0 0,-1-1 0 0 0,0 0 1 0 0,0 1-1 0 0,1-1 0 0 0,-1 1 0 0 0,0-1 0 0 0,0 1 0 0 0,0-1 0 0 0,1 1 1 0 0,-1-1-1 0 0,0 1 0 0 0,0-1 0 0 0,0 1 0 0 0,0-1 0 0 0,0 1 0 0 0,0-1 1 0 0,0 1-1 0 0,0-1 0 0 0,0 1 0 0 0,0-1 0 0 0,0 1 0 0 0,0-1 0 0 0,-1 1 1 0 0,1-1-1 0 0,0 1 0 0 0,0-1 0 0 0,0 1 0 0 0,-1-1 0 0 0,1 1 0 0 0,0-1 1 0 0,0 0-1 0 0,-1 1 0 0 0,1-1 0 0 0,-1 0 0 0 0,1 1 0 0 0,0-1 0 0 0,-1 0 1 0 0,1 1-1 0 0,-1-1 0 0 0,1 0 0 0 0,0 1 0 0 0,-1-1 0 0 0,1 0 0 0 0,-1 0 1 0 0,1 0-1 0 0,-1 0 0 0 0,1 0 0 0 0,-1 1 0 0 0,1-1 0 0 0,-1 0 1 0 0,1 0-1 0 0,-1 0 0 0 0,1 0 0 0 0,-1 0 0 0 0,1 0 0 0 0,-1-1 0 0 0,1 1 1 0 0,-1 0-1 0 0,1 0 0 0 0,-1 0 0 0 0,1 0 0 0 0,-1 0 0 0 0,1-1 0 0 0,-1 1 1 0 0,1 0-1 0 0,-1-1-20 0 0,2 2 120 0 0,6 9 122 0 0,1 0 0 0 0,0 0 0 0 0,1-1 0 0 0,0 0 0 0 0,0-1 0 0 0,1 0 0 0 0,0 0 0 0 0,0-1 1 0 0,1-1-1 0 0,0 0 0 0 0,0 0 0 0 0,1-1 0 0 0,0 0 0 0 0,6 1-242 0 0,0 2 151 0 0,37 17 16 0 0,-2 3-1 0 0,-1 2 0 0 0,-1 2 1 0 0,33 29-167 0 0,-79-57 5 0 0,-1-1 1 0 0,1 1 0 0 0,-1 0-1 0 0,0 0 1 0 0,0 1 0 0 0,0-1-1 0 0,0 1 1 0 0,-1 0 0 0 0,0 0-1 0 0,0 0 1 0 0,0 0 0 0 0,-1 1-1 0 0,0-1 1 0 0,0 1 0 0 0,0 0-1 0 0,0-1 1 0 0,-1 1 0 0 0,0 0-1 0 0,0 0 1 0 0,-1 0 0 0 0,0 4-6 0 0,-49 56 450 0 0,-92 80-147 0 0,-70 64 185 0 0,106-99 82 0 0,100-105-557 0 0,0-1-196 0 0,6-20-2768 0 0,0 8 497 0 0,0 0-4082 0 0,0 3-5848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8522 0 0,'0'0'3078'0'0,"0"0"-995"0"0,0 0-467 0 0,0 0-98 0 0,0 0-68 0 0,0 0-113 0 0,0 0-175 0 0,0 0-190 0 0,0 0-204 0 0,0 0-202 0 0,0 0-170 0 0,0 0-103 0 0,0 0-32 0 0,-5 0 4 0 0,0 0-312 0 0,5 0 114 0 0,1 1 1 0 0,-1-1-1 0 0,0 0 0 0 0,0 1 1 0 0,0-1-1 0 0,0 0 1 0 0,1 1-1 0 0,-1-1 0 0 0,0 0 1 0 0,0 1-1 0 0,0-1 1 0 0,0 0-1 0 0,0 1 1 0 0,0-1-1 0 0,0 0 0 0 0,0 1 1 0 0,0-1-1 0 0,0 0 1 0 0,0 1-1 0 0,0-1 0 0 0,0 0 1 0 0,-1 1-1 0 0,1-1 1 0 0,0 0-1 0 0,0 1 0 0 0,0-1 1 0 0,0 0-1 0 0,0 1 1 0 0,-1-1-1 0 0,1 0 1 0 0,0 1-1 0 0,0-1 0 0 0,-1 0-67 0 0,14 5 269 0 0,1-2 0 0 0,-1 1-1 0 0,1-2 1 0 0,-1 0-1 0 0,1 0 1 0 0,0-1-1 0 0,0-1 1 0 0,0 0 0 0 0,12-3-269 0 0,18 2 316 0 0,85 1 138 0 0,-116-10-1216 0 0,-13 9 389 0 0,0 1-166 0 0,-9-7-8687 0 0,7 7-2765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9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8266 0 0,'0'0'3074'0'0,"0"0"-1064"0"0,0 0-556 0 0,0 0-67 0 0,0 0 23 0 0,0 0 2 0 0,0 0-99 0 0,0 0-100 0 0,0 0-112 0 0,0 0-144 0 0,0 0-85 0 0,0 0-121 0 0,0 0-108 0 0,29 8-91 0 0,89 23-87 0 0,-47-30 95 0 0,-58-5-446 0 0,105-26 406 0 0,-92 22-1374 0 0,-23 6-3383 0 0,-1-1-4078 0 0,-2 2-4521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7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89 216 2729 0 0,'0'0'1905'0'0,"0"0"-198"0"0,0 0-64 0 0,0 0 143 0 0,0 0 168 0 0,0 0 44 0 0,0 0-150 0 0,0 0-306 0 0,0 0-309 0 0,0 0-257 0 0,-6-1-205 0 0,-21-1-148 0 0,20 1-112 0 0,7 1-103 0 0,0 0-69 0 0,0 0-51 0 0,0 0-48 0 0,0 0-48 0 0,0 0-47 0 0,18 5 765 0 0,19 34 293 0 0,57 271 574 0 0,-13-97-1533 0 0,-54-289 1182 0 0,99-186-1378 0 0,-117 246-43 0 0,-1 0 0 0 0,-1 0 0 0 0,0-1-1 0 0,-1 1 1 0 0,-1-1 0 0 0,0-1 0 0 0,-2 1 0 0 0,0-1-5 0 0,3-19-1092 0 0,-11 37-2941 0 0,4 0-58 0 0,1 0-5272 0 0</inkml:trace>
  <inkml:trace contextRef="#ctx0" brushRef="#br0" timeOffset="534.175">746 32 8666 0 0,'0'0'3049'0'0,"0"0"-1180"0"0,0 0-654 0 0,0 0-180 0 0,0 0-64 0 0,0 0-50 0 0,0 0-83 0 0,0 0-126 0 0,0 0-96 0 0,0 0-50 0 0,0 0-18 0 0,0 0-5 0 0,0 0-39 0 0,7-3-47 0 0,13-3-107 0 0,0 0-1 0 0,1 1 0 0 0,0 1 1 0 0,0 0-1 0 0,0 2 1 0 0,0 1-1 0 0,0 0 0 0 0,1 2 1 0 0,6 1-350 0 0,-26-2 10 0 0,0 0 0 0 0,0 0 0 0 0,0 0 0 0 0,0 0 1 0 0,0 0-1 0 0,0 1 0 0 0,0-1 0 0 0,-1 1 0 0 0,1-1 0 0 0,0 1 1 0 0,0 0-1 0 0,0-1 0 0 0,0 1 0 0 0,-1 0 0 0 0,1 0 0 0 0,0 0 1 0 0,-1 1-1 0 0,1-1 0 0 0,-1 0 0 0 0,0 1 0 0 0,1-1 0 0 0,-1 1 1 0 0,0-1-1 0 0,0 1 0 0 0,1-1 0 0 0,-2 1 0 0 0,1 0 0 0 0,0 0 1 0 0,0-1-1 0 0,0 1 0 0 0,-1 0 0 0 0,1 0 0 0 0,-1 0 0 0 0,1 0 1 0 0,-1 0-1 0 0,0 0 0 0 0,0 0 0 0 0,0 0 0 0 0,0 0 0 0 0,0 0 1 0 0,0 0-1 0 0,-1 0 0 0 0,1 0 0 0 0,-1-1 0 0 0,1 1 0 0 0,-1 0 1 0 0,0 0-1 0 0,1 0 0 0 0,-1 0 0 0 0,0-1 0 0 0,0 1 0 0 0,-1 0 1 0 0,1 0-11 0 0,-131 112 458 0 0,61-41-352 0 0,70-72-102 0 0,1 1 0 0 0,-1-1 0 0 0,1 1 0 0 0,0 0 0 0 0,-1-1 0 0 0,1 1 1 0 0,0-1-1 0 0,0 1 0 0 0,0 0 0 0 0,0-1 0 0 0,0 1 0 0 0,1 0 0 0 0,-1-1 0 0 0,0 1 1 0 0,1-1-1 0 0,-1 1 0 0 0,1-1 0 0 0,-1 1 0 0 0,1-1 0 0 0,0 1 0 0 0,0-1 0 0 0,0 0 0 0 0,-1 1 1 0 0,1-1-1 0 0,1 0 0 0 0,-1 0 0 0 0,0 1 0 0 0,0-1 0 0 0,0 0 0 0 0,1 0 0 0 0,-1 0 1 0 0,0-1-1 0 0,1 1 0 0 0,-1 0 0 0 0,1 0 0 0 0,-1-1-4 0 0,57 24 194 0 0,104-15 481 0 0,-106-10-475 0 0,21-6-194 0 0,-67 5 296 0 0,-1 0-2557 0 0,-3 2-5265 0 0,-4 0-4523 0 0</inkml:trace>
  <inkml:trace contextRef="#ctx0" brushRef="#br0" timeOffset="924.526">1 838 8162 0 0,'0'0'1445'0'0,"0"0"-507"0"0,0 0-37 0 0,0 0 208 0 0,0 0 246 0 0,0 0 106 0 0,0 0-60 0 0,0 0-104 0 0,0 0-127 0 0,0 0-131 0 0,0 0-114 0 0,0 0-33 0 0,0 0-27 0 0,25 2-35 0 0,82 5-47 0 0,-76-5-348 0 0,0-2 0 0 0,0-2 0 0 0,0 0 1 0 0,-1-2-1 0 0,1-2 0 0 0,12-4-435 0 0,4 0 282 0 0,558-104 913 0 0,-401 60-1318 0 0,-169 30-1273 0 0,-31 9-6883 0 0,-4 13-2974 0 0</inkml:trace>
  <inkml:trace contextRef="#ctx0" brushRef="#br0" timeOffset="1797.158">741 923 13067 0 0,'0'0'1900'0'0,"0"0"-574"0"0,0 0-321 0 0,0 0-47 0 0,0 0 11 0 0,0 0-23 0 0,0 0-94 0 0,0 0-125 0 0,0 0-136 0 0,0 0-132 0 0,0 0-89 0 0,0 0-68 0 0,0 0-58 0 0,-2 29 10 0 0,-7 94-8 0 0,-21 188 555 0 0,30-310-775 0 0,0 1 0 0 0,0-1 0 0 0,-1 0-1 0 0,1 1 1 0 0,0-1 0 0 0,-1 0 0 0 0,1 0-1 0 0,-1 0 1 0 0,0 0 0 0 0,1 0-1 0 0,-1 1 1 0 0,0-1 0 0 0,0 0 0 0 0,0-1-1 0 0,1 1 1 0 0,-1 0 0 0 0,0 0 0 0 0,0 0-1 0 0,0 0 1 0 0,-1-1 0 0 0,1 1 0 0 0,0 0-1 0 0,0-1 1 0 0,0 1 0 0 0,0-1 0 0 0,-1 0-1 0 0,1 1 1 0 0,0-1 0 0 0,0 0 0 0 0,-2 1-26 0 0,-9-43 665 0 0,13 24-633 0 0,1 0 1 0 0,1 0-1 0 0,0 1 1 0 0,1-1-1 0 0,2 1 1 0 0,-1 0-1 0 0,2 0 0 0 0,0 1 1 0 0,1 0-1 0 0,1 0 1 0 0,0 1-1 0 0,1 0 0 0 0,1 0 1 0 0,0 1-1 0 0,1 1 1 0 0,7-6-33 0 0,4-10 15 0 0,2 1 1 0 0,1 2-1 0 0,1 1 1 0 0,1 1-1 0 0,1 1 1 0 0,1 1-1 0 0,1 2 1 0 0,27-13-16 0 0,-45 28-2 0 0,0 0 1 0 0,1 1-1 0 0,-1 0 1 0 0,1 1-1 0 0,0 0 1 0 0,0 1-1 0 0,0 1 1 0 0,0 1-1 0 0,3 0 2 0 0,-15 1 6 0 0,-1 0 0 0 0,0 1 1 0 0,0-1-1 0 0,0 0 0 0 0,-1 1 0 0 0,1-1 0 0 0,0 1 0 0 0,0 0 0 0 0,-1-1 0 0 0,1 1 0 0 0,-1-1 0 0 0,0 1 0 0 0,1 0 0 0 0,-1-1 0 0 0,0 1 0 0 0,0 0 0 0 0,0 0 0 0 0,0-1 0 0 0,0 1 0 0 0,0 0 0 0 0,-1-1 0 0 0,1 1 0 0 0,-1 0 0 0 0,1-1 0 0 0,-1 1 0 0 0,1 0 0 0 0,-1-1 0 0 0,0 1 0 0 0,0-1 0 0 0,0 0 0 0 0,0 1 0 0 0,0-1 0 0 0,0 1 0 0 0,0-1 0 0 0,0 0 0 0 0,-1 0 0 0 0,0 1-6 0 0,-108 94 143 0 0,86-78-111 0 0,-126 82 35 0 0,149-96-59 0 0,0-1 1 0 0,0 1 0 0 0,0-1 0 0 0,0 1 0 0 0,0 0-1 0 0,1 0 1 0 0,0 0 0 0 0,-1-1 0 0 0,1 1-1 0 0,1 0 1 0 0,-1 0 0 0 0,1 0 0 0 0,-1-1 0 0 0,1 1-1 0 0,0 0 1 0 0,0-1 0 0 0,1 1 0 0 0,-1-1 0 0 0,1 1-1 0 0,0-1 1 0 0,0 1 0 0 0,0-1 0 0 0,0 0 0 0 0,0 0-1 0 0,1 0 1 0 0,-1 0 0 0 0,1-1 0 0 0,0 1-1 0 0,2 1-8 0 0,8 13 150 0 0,-7-8-51 0 0,1 1 0 0 0,1-1 0 0 0,-1 0 1 0 0,2 0-1 0 0,-1-1 0 0 0,1 0 0 0 0,1-1 0 0 0,-1 0 1 0 0,1 0-1 0 0,0-1 0 0 0,1 0 0 0 0,-1-1 1 0 0,1 0-1 0 0,0-1 0 0 0,2 1-99 0 0,37 9 269 0 0,-50-14-279 0 0,0 0-18 0 0,0 0-35 0 0,0 0-37 0 0,0 0-61 0 0,0-18-4776 0 0,0 15 1232 0 0,0-1-8551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13603 0 0,'0'0'1888'0'0,"0"0"-778"0"0,0 0-202 0 0,0 0 152 0 0,0 0 154 0 0,0 0 23 0 0,0 0-88 0 0,0 0-153 0 0,0 0-149 0 0,32 0-152 0 0,100-1-149 0 0,63-27 677 0 0,-145 20-1168 0 0,9 0-390 0 0,-18 6-5722 0 0,-34 2-5744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50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61 533 7426 0 0,'0'0'2561'0'0,"0"0"-293"0"0,0 0-41 0 0,0 0-196 0 0,0 0-312 0 0,0 0-381 0 0,0 0-334 0 0,0 0-204 0 0,0 0-131 0 0,0 0-74 0 0,0 0-71 0 0,3-12-24 0 0,36-97 1243 0 0,57-15-277 0 0,-41 59-1207 0 0,-29 32-176 0 0,2 1-1 0 0,1 1 0 0 0,2 1 0 0 0,25-18-82 0 0,-54 46 25 0 0,-2 2-28 0 0,0-1-1 0 0,0 1 1 0 0,1-1-1 0 0,-1 1 1 0 0,0 0-1 0 0,0-1 0 0 0,1 1 1 0 0,-1-1-1 0 0,0 1 1 0 0,1 0-1 0 0,-1-1 1 0 0,0 1-1 0 0,1 0 0 0 0,-1-1 1 0 0,0 1-1 0 0,1 0 1 0 0,-1 0-1 0 0,1-1 1 0 0,-1 1-1 0 0,1 0 0 0 0,-1 0 1 0 0,1 0-1 0 0,-1 0 1 0 0,0 0-1 0 0,1-1 1 0 0,-1 1-1 0 0,1 0 0 0 0,-1 0 1 0 0,1 0-1 0 0,-1 0 1 0 0,1 0-1 0 0,-1 0 1 0 0,1 1-1 0 0,-1-1 0 0 0,1 0 1 0 0,-1 0-1 0 0,1 0 1 0 0,-1 0-1 0 0,1 1 1 0 0,-1-1-1 0 0,0 0 0 0 0,1 0 1 0 0,-1 1-1 0 0,1-1 1 0 0,-1 0-1 0 0,0 0 1 0 0,1 1-1 0 0,-1-1 0 0 0,0 1 1 0 0,1-1-1 0 0,-1 0 1 0 0,0 1-1 0 0,0-1 1 0 0,1 1-1 0 0,-1-1 1 0 0,0 1-1 0 0,0-1 0 0 0,0 0 1 0 0,0 1 3 0 0,25 200 161 0 0,-24-198-159 0 0,0 0 0 0 0,1 0-1 0 0,-1 0 1 0 0,1 0 0 0 0,0 0-1 0 0,-1-1 1 0 0,2 1 0 0 0,-1-1-1 0 0,0 1 1 0 0,0-1 0 0 0,1 0-1 0 0,-1 0 1 0 0,1 0 0 0 0,0 0-1 0 0,-1 0 1 0 0,1-1 0 0 0,0 1-1 0 0,0-1 1 0 0,0 0 0 0 0,0 1-1 0 0,1-2 1 0 0,-1 1 0 0 0,0 0-1 0 0,0-1 1 0 0,0 1 0 0 0,1-1-1 0 0,-1 0 1 0 0,0 0 0 0 0,1 0-1 0 0,-1 0 1 0 0,0-1 0 0 0,0 0-1 0 0,1 1 1 0 0,-1-1 0 0 0,2-1-2 0 0,15-11 17 0 0,1-1 1 0 0,-2-1 0 0 0,0 0-1 0 0,-1-2 1 0 0,-1 0-1 0 0,0-1 1 0 0,3-6-18 0 0,40-41 42 0 0,58-24-67 0 0,-117 89 23 0 0,0-1 0 0 0,0 0 0 0 0,0 1 0 0 0,0-1 0 0 0,0 0 0 0 0,0 1 0 0 0,0-1 0 0 0,0 1 1 0 0,0 0-1 0 0,0-1 0 0 0,1 1 0 0 0,-1 0 0 0 0,0 0 0 0 0,0-1 0 0 0,0 1 0 0 0,1 0 0 0 0,-1 0 0 0 0,0 0 0 0 0,0 1 0 0 0,0-1 0 0 0,1 0 1 0 0,-1 0-1 0 0,0 1 0 0 0,0-1 0 0 0,0 1 0 0 0,0-1 0 0 0,1 1 0 0 0,-1-1 0 0 0,0 1 0 0 0,0 0 0 0 0,0-1 0 0 0,0 1 0 0 0,-1 0 0 0 0,1 0 1 0 0,0 0-1 0 0,0 0 0 0 0,0 0 0 0 0,-1 0 0 0 0,1 0 0 0 0,0 0 0 0 0,-1 0 0 0 0,1 0 0 0 0,-1 0 0 0 0,1 0 0 0 0,-1 0 0 0 0,0 0 0 0 0,1 1 0 0 0,-1-1 1 0 0,0 0-1 0 0,0 0 0 0 0,0 0 0 0 0,0 1 0 0 0,0-1 0 0 0,0 1 2 0 0,2 230 196 0 0,10-200-341 0 0,-7-28-3831 0 0,1-3-4119 0 0,-6-1-3966 0 0</inkml:trace>
  <inkml:trace contextRef="#ctx0" brushRef="#br0" timeOffset="421.787">1040 268 9978 0 0,'0'0'2629'0'0,"0"0"-1044"0"0,0 0-491 0 0,0 0 32 0 0,0 0 120 0 0,0 0 47 0 0,0 0-42 0 0,0 0-136 0 0,0 0-153 0 0,0 0-163 0 0,0 0-141 0 0,0 0-129 0 0,0 0-113 0 0,32-6-84 0 0,94-21-86 0 0,-68 20 261 0 0,-57 8-487 0 0,0 1 1 0 0,0-1-1 0 0,0 0 1 0 0,0 1-1 0 0,0 0 1 0 0,0-1-1 0 0,0 1 1 0 0,-1-1 0 0 0,1 1-1 0 0,0 0 1 0 0,-1 0-1 0 0,0-1 1 0 0,1 1-1 0 0,-1 0 1 0 0,0 0 0 0 0,0-1-1 0 0,0 1 1 0 0,0 0-1 0 0,0 0 1 0 0,-1 0-1 0 0,1-1 1 0 0,0 1 0 0 0,-1 0-1 0 0,1-1 1 0 0,-1 1-1 0 0,0 0 1 0 0,0-1-1 0 0,1 1 1 0 0,-1-1 0 0 0,0 1-1 0 0,0-1 1 0 0,-1 1-1 0 0,1 0-20 0 0,-127 148 491 0 0,127-149-487 0 0,0-1 0 0 0,0 1 0 0 0,1 0 0 0 0,-1 0 0 0 0,0 0 0 0 0,1 0 0 0 0,-1 0 0 0 0,1 0 0 0 0,-1 0 0 0 0,1 0 0 0 0,-1 0 0 0 0,1 0 0 0 0,-1 0 0 0 0,1 0 0 0 0,0 0 0 0 0,0 0 0 0 0,0 0 0 0 0,0 0 0 0 0,-1 0 0 0 0,1 0 0 0 0,1 0 0 0 0,-1 0 0 0 0,0 1 0 0 0,0-1 0 0 0,0 0 0 0 0,0 0 0 0 0,1 0-1 0 0,-1 0 1 0 0,1 0 0 0 0,-1 0 0 0 0,1 0 0 0 0,-1 0 0 0 0,1 0 0 0 0,-1 0 0 0 0,1 0 0 0 0,0-1 0 0 0,0 1 0 0 0,-1 0 0 0 0,1 0 0 0 0,0-1 0 0 0,0 1 0 0 0,0 0 0 0 0,0-1 0 0 0,0 1 0 0 0,0-1 0 0 0,0 1 0 0 0,0-1 0 0 0,0 1 0 0 0,0-1 0 0 0,0 0 0 0 0,0 1 0 0 0,0-1 0 0 0,0 0 0 0 0,0 0 0 0 0,0 0 0 0 0,0 0 0 0 0,0 0 0 0 0,1 0-4 0 0,20 3 100 0 0,0-2-1 0 0,0 0 1 0 0,0-1 0 0 0,0-1 0 0 0,0-1 0 0 0,16-3-100 0 0,-4 0 40 0 0,33 4-379 0 0,-38 2-6016 0 0,-29-1-186 0 0,0 0-5460 0 0</inkml:trace>
  <inkml:trace contextRef="#ctx0" brushRef="#br0" timeOffset="811.545">0 684 7298 0 0,'0'0'3343'0'0,"0"0"-1715"0"0,0 0-423 0 0,0 0 212 0 0,0 0 82 0 0,0 0-35 0 0,0 0-113 0 0,33 4-132 0 0,106 11-122 0 0,86-15 2083 0 0,225-63-1353 0 0,-182 12-3186 0 0,-255 50 689 0 0,2 0-1502 0 0,-6 0-2743 0 0,-6 0-6760 0 0</inkml:trace>
  <inkml:trace contextRef="#ctx0" brushRef="#br0" timeOffset="1359.101">254 1203 5521 0 0,'0'0'4210'0'0,"0"0"-1569"0"0,0 0-658 0 0,0 0-99 0 0,0 0-163 0 0,0 0-300 0 0,0 0-356 0 0,0 0-308 0 0,0 0-170 0 0,0 0-88 0 0,0 0-32 0 0,0 0-11 0 0,0 0-7 0 0,11-11-4 0 0,81-85 750 0 0,-42 37-413 0 0,-27 28-620 0 0,1 2 1 0 0,2 1-1 0 0,1 1 1 0 0,1 2-1 0 0,1 0 1 0 0,21-12-163 0 0,2 19-56 0 0,-49 43 58 0 0,-5 75 68 0 0,5-97-70 0 0,-1-1 0 0 0,1 0 0 0 0,-1 1 0 0 0,1-1 0 0 0,0 0 0 0 0,0 0 0 0 0,0-1 0 0 0,0 1 0 0 0,0-1 1 0 0,0 1-1 0 0,0-1 0 0 0,0 0 0 0 0,1 0 0 0 0,-1 0 0 0 0,0-1 0 0 0,1 1 0 0 0,-1-1 0 0 0,1 0 0 0 0,-1 0 0 0 0,1 0 0 0 0,-1 0 0 0 0,0 0 1 0 0,1-1-1 0 0,-3 1 2 0 0,7-2 6 0 0,-1 0 1 0 0,1-1 0 0 0,-1 1 0 0 0,1-2-1 0 0,-1 1 1 0 0,0-1 0 0 0,0 0-1 0 0,-1 0 1 0 0,1-1 0 0 0,-1 0 0 0 0,0 0-1 0 0,4-5-8 0 0,-1 3-6 0 0,131-106 40 0 0,-139 113-35 0 0,0 0 0 0 0,-1-1 1 0 0,1 1-1 0 0,0 0 0 0 0,0-1 1 0 0,0 1-1 0 0,-1 0 0 0 0,1 0 1 0 0,0 0-1 0 0,0-1 0 0 0,0 1 1 0 0,0 0-1 0 0,0 0 0 0 0,-1 0 0 0 0,1 1 1 0 0,0-1-1 0 0,0 0 0 0 0,0 0 1 0 0,0 0-1 0 0,-1 1 0 0 0,1-1 1 0 0,0 0-1 0 0,0 1 0 0 0,0-1 1 0 0,-1 0-1 0 0,1 1 0 0 0,0-1 1 0 0,-1 1-1 0 0,1 0 0 0 0,0-1 0 0 0,-1 1 1 0 0,1-1-1 0 0,-1 1 0 0 0,1 0 1 0 0,-1 0-1 0 0,1-1 0 0 0,-1 1 1 0 0,1 0-1 0 0,-1 0 0 0 0,0-1 1 0 0,0 1-1 0 0,1 0 0 0 0,-1 0 0 0 0,0 0 1 0 0,0 0-1 0 0,0-1 0 0 0,0 1 1 0 0,0 0-1 0 0,0 0 0 0 0,0 0 1 0 0,0 0-1 0 0,0 0 0 0 0,0-1 1 0 0,0 1-1 0 0,-1 0 0 0 0,1 0 1 0 0,0 0-1 0 0,-1-1 0 0 0,1 1 0 0 0,0 0 1 0 0,-1 0-1 0 0,1-1 0 0 0,-1 1 1 0 0,1 0-1 0 0,-1-1 0 0 0,1 1 1 0 0,-1 0 0 0 0,0 12 0 0 0,2 151-96 0 0,18-127-968 0 0,-12-31-2786 0 0,-1-4-3550 0 0,-6-2-4793 0 0</inkml:trace>
  <inkml:trace contextRef="#ctx0" brushRef="#br0" timeOffset="1609.085">1328 990 11242 0 0,'0'0'3392'0'0,"0"0"-1509"0"0,0 0-602 0 0,0 0-28 0 0,0 0-54 0 0,0 0-152 0 0,0 0-219 0 0,0 0-264 0 0,0 0-219 0 0,0 0-161 0 0,0 0-109 0 0,0 0-60 0 0,0 0-59 0 0,-22 29-78 0 0,-63 87-95 0 0,66-85-138 0 0,42-30-2226 0 0,-7-5-7155 0 0,-7 0-517 0 0</inkml:trace>
  <inkml:trace contextRef="#ctx0" brushRef="#br0" timeOffset="2224.793">2060 434 11546 0 0,'0'0'2193'0'0,"0"0"-358"0"0,0 0-127 0 0,0 0-114 0 0,0 0-212 0 0,0 0-215 0 0,0 0-207 0 0,0 0-167 0 0,0 0-122 0 0,0 0-113 0 0,0 0-92 0 0,-32-2-75 0 0,-99-5-72 0 0,127 6-278 0 0,-1 0-1 0 0,0 0 1 0 0,0 1 0 0 0,1-1 0 0 0,-1 1-1 0 0,0 0 1 0 0,0 1 0 0 0,1-1 0 0 0,-1 1 0 0 0,0 0-1 0 0,0 0 1 0 0,1 0 0 0 0,-1 1 0 0 0,1 0-1 0 0,0 0 1 0 0,-5 2-41 0 0,-6 5 121 0 0,8-5-116 0 0,1 1 0 0 0,-1-1 0 0 0,1 1 0 0 0,0 1 0 0 0,1-1 0 0 0,-1 1 0 0 0,1 0 0 0 0,0 0 0 0 0,1 0 0 0 0,-1 1 0 0 0,1 0 0 0 0,1 0 0 0 0,-1 0 0 0 0,1 0 0 0 0,0 0 0 0 0,1 1 0 0 0,0-1 0 0 0,0 1 0 0 0,0 0 0 0 0,1 0 0 0 0,0-1 0 0 0,1 1 0 0 0,0 0 0 0 0,0 0 0 0 0,1 0 0 0 0,0 0 0 0 0,0 1-5 0 0,0-6 3 0 0,0 0 0 0 0,-1 0 0 0 0,1 0 0 0 0,1 0 1 0 0,-1 0-1 0 0,0 0 0 0 0,1-1 0 0 0,-1 1 0 0 0,1 0 0 0 0,0-1 0 0 0,0 1 0 0 0,0-1 0 0 0,0 0 1 0 0,0 0-1 0 0,0 0 0 0 0,1 0 0 0 0,-1 0 0 0 0,1 0 0 0 0,0 0 0 0 0,-1-1 0 0 0,1 0 0 0 0,0 1 1 0 0,0-1-1 0 0,0 0 0 0 0,0 0 0 0 0,0-1 0 0 0,0 1 0 0 0,0 0 0 0 0,0-1 0 0 0,0 0 0 0 0,0 0 1 0 0,0 0-1 0 0,0 0 0 0 0,0 0 0 0 0,0-1 0 0 0,3 0-3 0 0,105-37 516 0 0,96-137 447 0 0,-156 149-739 0 0,-32 81-195 0 0,-12 334 91 0 0,-8-179-164 0 0,-1-190 42 0 0,-2-1-1 0 0,0 0 0 0 0,-1 0 0 0 0,-1 0 0 0 0,-1 0 0 0 0,0-1 0 0 0,-1 0 0 0 0,-1-1 0 0 0,-1 0 1 0 0,-1 0-1 0 0,0-1 0 0 0,-2 1 3 0 0,9-12-3 0 0,-1-1-1 0 0,0 1 1 0 0,-1-1 0 0 0,1 0 0 0 0,-1 0 0 0 0,1 0-1 0 0,-1-1 1 0 0,0 1 0 0 0,-1-2 0 0 0,1 1 0 0 0,0-1 0 0 0,-1 0-1 0 0,0 0 1 0 0,1-1 0 0 0,-1 1 0 0 0,0-2 0 0 0,0 1-1 0 0,-2-1 4 0 0,5-2-1 0 0,1-1 0 0 0,-1 0 0 0 0,1-1 0 0 0,0 1 0 0 0,0 0 0 0 0,0-1 0 0 0,0 0 0 0 0,0 0 0 0 0,1 0 0 0 0,0 0 0 0 0,0 0 0 0 0,0 0 0 0 0,0 0 0 0 0,1-1 0 0 0,-1 1 0 0 0,1-1 0 0 0,0 1 0 0 0,1-1 0 0 0,-1 1 0 0 0,1-1 0 0 0,0 0 0 0 0,0 1 0 0 0,0-1 0 0 0,0 1 0 0 0,1-1 0 0 0,1-3 1 0 0,-2 4-6 0 0,1-7-3 0 0,0 0 1 0 0,1 0-1 0 0,0 0 0 0 0,1 0 0 0 0,1 0 0 0 0,-1 1 0 0 0,2-1 0 0 0,-1 1 1 0 0,1 0-1 0 0,1 1 0 0 0,0-1 0 0 0,0 1 0 0 0,1 0 0 0 0,0 0 0 0 0,6-5 9 0 0,133-107-72 0 0,-102 93-100 0 0,2 2 1 0 0,1 2-1 0 0,0 2 1 0 0,33-9 171 0 0,41-6-8407 0 0,-103 33-3853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00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394 194 7258 0 0,'0'0'2256'0'0,"0"0"-708"0"0,0 0-303 0 0,0 0 16 0 0,0 0 110 0 0,0 0 56 0 0,0 0-152 0 0,0 0-279 0 0,0 0-280 0 0,0 0-242 0 0,0 0-151 0 0,-5 6-49 0 0,2-2-212 0 0,1-1 0 0 0,-1 1 0 0 0,1-1 0 0 0,0 1 0 0 0,0 0 0 0 0,0 0 0 0 0,0 0 0 0 0,0 0 0 0 0,1 0 0 0 0,0 0 0 0 0,0 0 0 0 0,0 1 0 0 0,0-1 0 0 0,1 0 0 0 0,0 1 0 0 0,0-1 0 0 0,0 3-62 0 0,62 243 2887 0 0,-46-167-2693 0 0,-5 1 0 0 0,-3 0 0 0 0,-4 1 0 0 0,-3-1 0 0 0,-4 1 0 0 0,-7 24-194 0 0,-1-53-754 0 0,11-56 354 0 0,0 0-151 0 0,0-12-3275 0 0,0-41-7984 0 0,0 41 3622 0 0</inkml:trace>
  <inkml:trace contextRef="#ctx0" brushRef="#br0" timeOffset="488.527">190 304 9874 0 0,'0'0'1654'0'0,"0"0"-159"0"0,0 0 17 0 0,0 0 56 0 0,0 0-31 0 0,0 0-184 0 0,0 0-358 0 0,0 0-360 0 0,0 0-226 0 0,0 0-75 0 0,0 0 31 0 0,0 0 38 0 0,0 0 13 0 0,20-18-2 0 0,67-55-40 0 0,8 28 272 0 0,-70 35-543 0 0,1 1 0 0 0,0 2 0 0 0,0 0 0 0 0,0 2 0 0 0,1 1 0 0 0,0 1 0 0 0,0 1 0 0 0,20 2-103 0 0,-44 0 2 0 0,0 0 0 0 0,-1 1 0 0 0,0 0 0 0 0,1-1 0 0 0,-1 1 0 0 0,1 0 0 0 0,-1 0 0 0 0,0 0 0 0 0,1 0 0 0 0,-1 1 0 0 0,0-1 0 0 0,0 1 0 0 0,0-1 0 0 0,0 1 0 0 0,0 0 0 0 0,-1 0 0 0 0,1 0 0 0 0,0 0 0 0 0,-1 0 0 0 0,1 0 0 0 0,-1 0 0 0 0,0 0 0 0 0,0 1 0 0 0,0-1 0 0 0,0 0 0 0 0,0 1 0 0 0,0-1 0 0 0,-1 1 0 0 0,1-1 0 0 0,-1 1 0 0 0,0-1 0 0 0,0 1 0 0 0,0-1 0 0 0,0 1 0 0 0,0 0-2 0 0,-19 90 214 0 0,-133 157 35 0 0,150-247-250 0 0,0 0-1 0 0,0 0 1 0 0,0 0 0 0 0,1 0-1 0 0,-1 0 1 0 0,1 1-1 0 0,0-1 1 0 0,-1 0-1 0 0,2 1 1 0 0,-1-1-1 0 0,0 1 1 0 0,1-1-1 0 0,-1 1 1 0 0,1-1-1 0 0,0 1 1 0 0,0-1 0 0 0,0 1-1 0 0,1-1 1 0 0,0 1-1 0 0,-1-1 1 0 0,1 1-1 0 0,0-1 1 0 0,0 1-1 0 0,1-1 1 0 0,-1 0-1 0 0,1 0 1 0 0,0 0-1 0 0,0 0 1 0 0,0 0 0 0 0,0 0-1 0 0,2 2 2 0 0,11 2-1 0 0,1-1 0 0 0,0 0 0 0 0,1-1 0 0 0,-1-1 0 0 0,1 0 0 0 0,0-1 0 0 0,0-1 0 0 0,0-1 0 0 0,10 0 1 0 0,105 19 25 0 0,-129-19-14 0 0,0 0 0 0 0,-1 0 1 0 0,1 1-1 0 0,0-1 0 0 0,-1 1 0 0 0,1-1 1 0 0,-1 1-1 0 0,0 0 0 0 0,1 0 0 0 0,-1 0 0 0 0,0 0 1 0 0,0 0-1 0 0,0 0 0 0 0,-1 1 0 0 0,1-1 0 0 0,0 0 1 0 0,-1 1-1 0 0,0 0 0 0 0,1-1 0 0 0,-1 1 0 0 0,0 0 1 0 0,0 0-1 0 0,-1-1 0 0 0,1 1 0 0 0,0 0 0 0 0,-1 0 1 0 0,0 0-1 0 0,0 0 0 0 0,0 0 0 0 0,0 0 1 0 0,0 0-1 0 0,-1 0 0 0 0,1 0 0 0 0,-1 0 0 0 0,0 1-11 0 0,-46 95 495 0 0,5-50-435 0 0,-1-2 0 0 0,-3-2 0 0 0,-50 38-60 0 0,84-72 0 0 0,-118 73-397 0 0,130-85 324 0 0,0 1 1 0 0,0-1-1 0 0,0 1 1 0 0,0 0-1 0 0,-1-1 1 0 0,1 1-1 0 0,0-1 1 0 0,0 1-1 0 0,0 0 1 0 0,0-1-1 0 0,-1 1 1 0 0,1 0-1 0 0,0-1 1 0 0,0 1-1 0 0,-1 0 1 0 0,1-1-1 0 0,0 1 1 0 0,-1 0-1 0 0,1 0 1 0 0,0-1-1 0 0,-1 1 1 0 0,1 0-1 0 0,0 0 1 0 0,-1-1-1 0 0,1 1 1 0 0,-1 0-1 0 0,1 0 1 0 0,0 0-1 0 0,-1 0 1 0 0,1 0-1 0 0,-1 0 1 0 0,1 0 0 0 0,0 0-1 0 0,-1 0 1 0 0,1 0-1 0 0,-1 0 1 0 0,1 0-1 0 0,0 0 1 0 0,-1 0-1 0 0,1 0 1 0 0,-1 0-1 0 0,1 0 1 0 0,0 0-1 0 0,-1 1 1 0 0,1-1-1 0 0,-1 0 1 0 0,1 0-1 0 0,0 1 1 0 0,-1-1 72 0 0,25-29-4309 0 0,-8 12-1177 0 0,-6 5-5525 0 0</inkml:trace>
  <inkml:trace contextRef="#ctx0" brushRef="#br0" timeOffset="1115.606">1007 775 7362 0 0,'0'0'2132'0'0,"0"0"-414"0"0,0 0-135 0 0,0 0 78 0 0,0 0-27 0 0,0 0-222 0 0,0 0-298 0 0,0 0-253 0 0,0 0-148 0 0,0 0-85 0 0,0 0-39 0 0,0 0-59 0 0,0 0-29 0 0,22 30 3 0 0,68 90 0 0 0,-89-119-491 0 0,-1 0 0 0 0,1 0 0 0 0,-1 1 0 0 0,0-1 0 0 0,1 0 0 0 0,0 0 0 0 0,-1 0 0 0 0,1 0 0 0 0,0 0 0 0 0,0 0 0 0 0,-1 0 0 0 0,1 0 0 0 0,0 0 0 0 0,0 0 0 0 0,0 0 0 0 0,0 0 0 0 0,0-1 0 0 0,0 1 0 0 0,1 0 0 0 0,-1-1 0 0 0,0 1 0 0 0,0-1 0 0 0,0 1 0 0 0,1-1 0 0 0,-1 1 0 0 0,0-1 0 0 0,0 0 0 0 0,1 0 0 0 0,-1 0 0 0 0,0 0 0 0 0,1 0 0 0 0,-1 0 0 0 0,0 0 0 0 0,0 0 0 0 0,1 0 0 0 0,0-1-13 0 0,15-10 160 0 0,-1-1 0 0 0,0 0 0 0 0,-1-1 0 0 0,0-1-1 0 0,-1-1 1 0 0,0 0 0 0 0,-2-1 0 0 0,1 0 0 0 0,-2-1-1 0 0,0 0 1 0 0,-1-1-160 0 0,73-125 88 0 0,-83 143-93 0 0,1-1 0 0 0,0 1 0 0 0,0-1 0 0 0,-1 1 0 0 0,1 0-1 0 0,0-1 1 0 0,0 1 0 0 0,0 0 0 0 0,0 0 0 0 0,0-1 0 0 0,0 1 0 0 0,-1 0 0 0 0,1 0 0 0 0,0 0-1 0 0,0 0 1 0 0,0 0 0 0 0,0 1 0 0 0,0-1 0 0 0,0 0 0 0 0,-1 0 0 0 0,1 0 0 0 0,0 1-1 0 0,0-1 1 0 0,0 0 0 0 0,0 1 0 0 0,-1-1 0 0 0,1 1 0 0 0,0-1 0 0 0,0 1 0 0 0,-1-1-1 0 0,1 1 1 0 0,0 0 0 0 0,-1-1 0 0 0,1 1 0 0 0,-1 0 0 0 0,1-1 0 0 0,-1 1 0 0 0,1 0 0 0 0,-1 0-1 0 0,0 0 1 0 0,1-1 0 0 0,-1 1 0 0 0,0 0 0 0 0,1 0 0 0 0,-1 0 0 0 0,0 0 0 0 0,0 0-1 0 0,0 0 1 0 0,0-1 0 0 0,0 1 0 0 0,0 0 0 0 0,0 0 0 0 0,0 0 0 0 0,0 0 0 0 0,-1 0 0 0 0,1 0 4 0 0,5 10-32 0 0,-3-8 33 0 0,3 7 12 0 0,0 0 0 0 0,1-1-1 0 0,0 1 1 0 0,1-1-1 0 0,0 0 1 0 0,0-1 0 0 0,1 0-1 0 0,0 0 1 0 0,0-1 0 0 0,1 0-1 0 0,1 1-11 0 0,-1-2 22 0 0,1-1 0 0 0,0 0 0 0 0,-1-1 0 0 0,1 0 0 0 0,1 0 0 0 0,-1-1 0 0 0,1-1 0 0 0,-1 0-1 0 0,1 0 1 0 0,0-1 0 0 0,-1 0 0 0 0,1-1 0 0 0,0 0 0 0 0,0-1 0 0 0,0 0 0 0 0,0 0-22 0 0,-4-3 78 0 0,0 0 0 0 0,1 0 0 0 0,-1 0 1 0 0,-1-1-1 0 0,1 0 0 0 0,-1-1 0 0 0,0 1 1 0 0,0-1-1 0 0,0 0 0 0 0,-1-1 0 0 0,0 1 0 0 0,0-1 1 0 0,-1 0-1 0 0,3-4-78 0 0,16-35 117 0 0,-2-1 0 0 0,-1-1 0 0 0,-3 0 0 0 0,-2-2 0 0 0,-2 0 0 0 0,-2 0 0 0 0,-3-1 0 0 0,-1 0 0 0 0,-3 0 0 0 0,-2-1 0 0 0,-3-14-117 0 0,1 65 0 0 0,0-7 4 0 0,0 0 0 0 0,0-1 1 0 0,0 1-1 0 0,-1 0 1 0 0,-1-1-1 0 0,0 1 0 0 0,0 0 1 0 0,0 0-1 0 0,-1 0 0 0 0,0 0 1 0 0,-3-4-5 0 0,5 11 0 0 0,0 1 0 0 0,0-1 0 0 0,0 1-1 0 0,0 0 1 0 0,0-1 0 0 0,-1 1 0 0 0,1 0 0 0 0,0 0 0 0 0,0 0 0 0 0,0-1 0 0 0,-1 1 0 0 0,1 1 0 0 0,0-1 0 0 0,0 0 0 0 0,0 0 0 0 0,-1 0 0 0 0,1 0 0 0 0,0 1 0 0 0,0-1-1 0 0,0 1 1 0 0,0-1 0 0 0,0 1 0 0 0,0-1 0 0 0,0 1 0 0 0,0 0 0 0 0,0-1 0 0 0,0 1 0 0 0,0 0 0 0 0,0 0 0 0 0,0 0 0 0 0,0 0 0 0 0,0 0 0 0 0,1-1 0 0 0,-1 2 0 0 0,0-1-1 0 0,1 0 1 0 0,-1 0 0 0 0,1 0 0 0 0,-1 0 0 0 0,1 0 0 0 0,0 0 0 0 0,-1 0 0 0 0,1 1 0 0 0,0-1 0 0 0,0 0 0 0 0,0 0 0 0 0,0 0 0 0 0,0 1 0 0 0,0-1 0 0 0,0 0 0 0 0,0 0-1 0 0,1 0 1 0 0,-1 1 0 0 0,0-1 0 0 0,1 0 0 0 0,-1 0 0 0 0,-2 7 2 0 0,-5 26-2 0 0,1 1 0 0 0,1 0 0 0 0,2 0 0 0 0,2 1 0 0 0,1-1 0 0 0,3 12 0 0 0,-3-20 12 0 0,4 29-1 0 0,3-1 0 0 0,2 1 0 0 0,2-1 0 0 0,5 8-11 0 0,20 33-130 0 0,-36-118-1960 0 0,-36-47-2075 0 0,18 41-1235 0 0,13 20 2670 0 0,-4-4-8549 0 0</inkml:trace>
  <inkml:trace contextRef="#ctx0" brushRef="#br0" timeOffset="1366.837">1383 323 11490 0 0,'0'0'1776'0'0,"0"0"-440"0"0,0 0-9 0 0,0 0 197 0 0,0 0 23 0 0,0 0-149 0 0,32-2-229 0 0,102-4-246 0 0,-98 3-389 0 0,0-1 0 0 0,0-2 0 0 0,-1-2 0 0 0,1-1 1 0 0,26-12-535 0 0,9-1 510 0 0,-59 18-875 0 0,245-58 910 0 0,-201 56-5119 0 0,2 4-4396 0 0,-57 2-2921 0 0</inkml:trace>
  <inkml:trace contextRef="#ctx0" brushRef="#br0" timeOffset="1613.979">1 1471 7642 0 0,'0'0'3488'0'0,"0"0"-1654"0"0,0 0-214 0 0,0 0 233 0 0,38-3 51 0 0,127-11-157 0 0,-104 7-367 0 0,0-2 0 0 0,0-4-1 0 0,58-19-1379 0 0,-80 21 353 0 0,796-275 3274 0 0,-492 194-2601 0 0,-173 48-3074 0 0,-1-3-8926 0 0,-148 42-1860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05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0 509 1792 0 0,'0'0'4085'0'0,"0"0"-1920"0"0,0 0-509 0 0,0 0 156 0 0,0 0 208 0 0,0 0-20 0 0,0 0-305 0 0,0 0-435 0 0,0 0-445 0 0,0 0-332 0 0,0 0-175 0 0,0-3-31 0 0,1 3-252 0 0,-1-1 0 0 0,0 1-1 0 0,0-1 1 0 0,0 1 0 0 0,1-1-1 0 0,-1 1 1 0 0,0-1 0 0 0,1 1-1 0 0,-1-1 1 0 0,0 1-1 0 0,1-1 1 0 0,-1 1 0 0 0,0-1-1 0 0,1 1 1 0 0,-1 0 0 0 0,1-1-1 0 0,-1 1 1 0 0,1 0 0 0 0,-1-1-1 0 0,1 1 1 0 0,-1 0 0 0 0,1 0-1 0 0,-1 0 1 0 0,1-1-1 0 0,0 1 1 0 0,-1 0 0 0 0,1 0-1 0 0,-1 0 1 0 0,1 0 0 0 0,0 0-1 0 0,-1 0 1 0 0,1 0 0 0 0,-1 0-1 0 0,1 0 1 0 0,-1 0 0 0 0,1 1-1 0 0,-1-1 1 0 0,1 0-1 0 0,0 0 1 0 0,-1 0 0 0 0,1 1-1 0 0,-1-1 1 0 0,1 0 0 0 0,-1 1-1 0 0,1-1 1 0 0,-1 0 0 0 0,0 1-1 0 0,1-1 1 0 0,-1 0 0 0 0,1 1-1 0 0,-1-1 1 0 0,0 1-1 0 0,1-1 1 0 0,-1 1 0 0 0,0-1-1 0 0,0 1 1 0 0,1-1 0 0 0,-1 1-1 0 0,0-1 1 0 0,0 1 0 0 0,0 0-1 0 0,0-1 1 0 0,1 1 0 0 0,-1-1-1 0 0,0 1 1 0 0,0 0-25 0 0,34 40 990 0 0,-19-12-703 0 0,-2 2-1 0 0,0 0 1 0 0,-2 0-1 0 0,-2 1 1 0 0,6 31-287 0 0,36 105 343 0 0,-29-128-135 0 0,-22-40-109 0 0,19-49 1748 0 0,95-324-1139 0 0,-65 160-600 0 0,-48 204-298 0 0,-1 7-1682 0 0,5 19-5881 0 0,-1-10-3834 0 0</inkml:trace>
  <inkml:trace contextRef="#ctx0" brushRef="#br0" timeOffset="381.129">682 535 11642 0 0,'0'0'1473'0'0,"0"0"-298"0"0,0 0-78 0 0,0 0 145 0 0,0 0 122 0 0,0 0-57 0 0,0 0-207 0 0,0 0-199 0 0,0 0-117 0 0,0 0-84 0 0,0 0-39 0 0,0 0-39 0 0,0 0-51 0 0,24-5-50 0 0,78-12-68 0 0,47 13 1136 0 0,-20 11-1136 0 0,-114-7-1140 0 0,-16-2-3741 0 0,-9 0-4821 0 0,7 2-2578 0 0</inkml:trace>
  <inkml:trace contextRef="#ctx0" brushRef="#br0" timeOffset="593.026">729 789 9074 0 0,'0'0'1348'0'0,"0"0"-269"0"0,0 0 128 0 0,0 0 309 0 0,0 0 103 0 0,0 0-80 0 0,0 0-157 0 0,0 0-162 0 0,0 0-200 0 0,0 0-185 0 0,0 0-145 0 0,0 0-145 0 0,34-1-91 0 0,106-3-120 0 0,-51-10-32 0 0,-28 1-327 0 0,-1 0-1322 0 0,-21 2-3773 0 0,-29 8-3742 0 0</inkml:trace>
  <inkml:trace contextRef="#ctx0" brushRef="#br0" timeOffset="1283.84">1552 306 11891 0 0,'0'0'1094'0'0,"0"0"-353"0"0,0 0 111 0 0,0 0 355 0 0,0 0 213 0 0,0 0-36 0 0,0 0-246 0 0,0 0-298 0 0,-1 32-225 0 0,-4 98-146 0 0,-9 208 1169 0 0,14-326-1590 0 0,1-5-8 0 0,-1 0 1 0 0,0 0-1 0 0,0 0 0 0 0,0 0 0 0 0,-1 0 0 0 0,0 0 0 0 0,-1-1 0 0 0,1 1 0 0 0,-1 0 0 0 0,-1-1 0 0 0,1 1 0 0 0,-1-1 0 0 0,-1 2-40 0 0,-14-8 742 0 0,3-34-413 0 0,15-2-283 0 0,2 0-1 0 0,2 1 1 0 0,1-1-1 0 0,1 1 1 0 0,2 0-1 0 0,2 1 1 0 0,1 0-1 0 0,2 0 1 0 0,1 1-1 0 0,10-16-45 0 0,-16 27 18 0 0,1 0 0 0 0,1 1-1 0 0,1 0 1 0 0,1 1 0 0 0,1 0 0 0 0,1 1 0 0 0,0 0-1 0 0,2 2 1 0 0,0-1 0 0 0,1 2 0 0 0,0 0-1 0 0,16-10-17 0 0,-31 25 3 0 0,5-5 11 0 0,1 1 1 0 0,-1 1-1 0 0,1-1 1 0 0,0 1-1 0 0,1 1 1 0 0,-1-1-1 0 0,1 1 1 0 0,0 1-1 0 0,-1 0 1 0 0,1 0 0 0 0,0 0-1 0 0,0 1 1 0 0,0 1-1 0 0,1-1 1 0 0,-1 2-1 0 0,1-1-14 0 0,-7 3 27 0 0,1 0-1 0 0,-2 0 0 0 0,1 0 1 0 0,0 0-1 0 0,0 0 1 0 0,-1 0-1 0 0,0 1 1 0 0,1-1-1 0 0,-1 1 0 0 0,-1 0 1 0 0,1 0-1 0 0,-1 0 1 0 0,1-1-1 0 0,-1 1 1 0 0,0 1-1 0 0,0-1 0 0 0,-1 0 1 0 0,1 0-1 0 0,-1 0 1 0 0,0 0-1 0 0,0 0 1 0 0,0 1-1 0 0,-1-1 0 0 0,0 0 1 0 0,1 0-1 0 0,-1 0 1 0 0,-1 1-27 0 0,-3 8 38 0 0,0-1 0 0 0,-2 1 0 0 0,1-1 0 0 0,-1 0 1 0 0,-1-1-1 0 0,0 1 0 0 0,-1-2 0 0 0,0 1 0 0 0,0-1 1 0 0,-1-1-1 0 0,-5 4-38 0 0,-2 4 33 0 0,-164 133 67 0 0,180-147-92 0 0,0-1 1 0 0,0 1-1 0 0,0 0 0 0 0,1 0 0 0 0,-1 0 1 0 0,1 0-1 0 0,0 0 0 0 0,0 0 0 0 0,0 0 1 0 0,0 0-1 0 0,0 0 0 0 0,1 0 0 0 0,-1 0 0 0 0,1-1 1 0 0,0 1-1 0 0,0 0 0 0 0,0 0 0 0 0,0-1 1 0 0,1 1-1 0 0,-1 0 0 0 0,0-1 0 0 0,1 1 1 0 0,0-1-1 0 0,0 0 0 0 0,0 1 0 0 0,0-1 1 0 0,0 0-1 0 0,0 0 0 0 0,0 0 0 0 0,1-1 1 0 0,-1 1-1 0 0,1 0 0 0 0,1 0-8 0 0,7 10 48 0 0,83 51 864 0 0,17-1-187 0 0,-93-59-2361 0 0,-9-14-4873 0 0,-5 5 957 0 0,-1-1-6830 0 0</inkml:trace>
  <inkml:trace contextRef="#ctx0" brushRef="#br0" timeOffset="6100.194">2349 420 736 0 0,'0'0'1693'0'0,"0"0"-217"0"0,0 0-57 0 0,0 0 113 0 0,0 0 94 0 0,0 0 38 0 0,0 0-65 0 0,0 0-203 0 0,0 0-191 0 0,0 0-193 0 0,0 0-164 0 0,-4-4-98 0 0,-17-20 970 0 0,-18 24 2022 0 0,-34 54-2939 0 0,62-44-758 0 0,0 0-1 0 0,1 1 1 0 0,1 0 0 0 0,0 1 0 0 0,0 0-1 0 0,1 1 1 0 0,1 0 0 0 0,0 0 0 0 0,1 0-1 0 0,0 1 1 0 0,1 0 0 0 0,1 0 0 0 0,0 1-1 0 0,1-1 1 0 0,0 1 0 0 0,1-1 0 0 0,1 1-1 0 0,1 0 1 0 0,0 0 0 0 0,1 9-45 0 0,2-12 20 0 0,-1 0-1 0 0,2 0 1 0 0,0 0 0 0 0,0 0 0 0 0,1-1 0 0 0,1 0-1 0 0,0 0 1 0 0,0-1 0 0 0,1 1 0 0 0,1-1-1 0 0,-1-1 1 0 0,1 0 0 0 0,1 0 0 0 0,0 0 0 0 0,0-1-1 0 0,1 0 1 0 0,0-1 0 0 0,3 2-20 0 0,-2-3 58 0 0,0 1 0 0 0,1-2 0 0 0,0 0 0 0 0,0 0 0 0 0,0-1 0 0 0,0 0 0 0 0,0-1 1 0 0,1-1-1 0 0,0 0 0 0 0,-1 0 0 0 0,1-1 0 0 0,0-1 0 0 0,0 0 0 0 0,0-1 0 0 0,-1-1 0 0 0,1 0 0 0 0,-1 0 0 0 0,13-5-58 0 0,1-2 170 0 0,0-2 0 0 0,-1 0 0 0 0,0-2-1 0 0,-1-1 1 0 0,-1-1 0 0 0,0-1-1 0 0,-1-1 1 0 0,-1 0 0 0 0,0-2 0 0 0,1-4-170 0 0,-10 12 57 0 0,-2-2 0 0 0,0 1 0 0 0,0-1 0 0 0,-1-1 0 0 0,0 1 1 0 0,-2-2-1 0 0,1 1 0 0 0,-2-1 0 0 0,0 0 0 0 0,0 0 0 0 0,-2-1 0 0 0,0 0 1 0 0,-1 1-1 0 0,0-1 0 0 0,-1-1 0 0 0,-1 1 0 0 0,-1 0 0 0 0,0-2-57 0 0,-1 9-6 0 0,-1-1 0 0 0,0 1 0 0 0,0-1-1 0 0,-1 1 1 0 0,0 0 0 0 0,-1 0-1 0 0,0 0 1 0 0,0 1 0 0 0,-1-1 0 0 0,0 1-1 0 0,0 0 1 0 0,-1 0 0 0 0,0 1 0 0 0,-1-1-1 0 0,1 1 1 0 0,-1 1 0 0 0,-1-1-1 0 0,1 1 1 0 0,-1 1 0 0 0,-6-4 6 0 0,-1 0-61 0 0,-1 1 0 0 0,0 0 1 0 0,0 1-1 0 0,-1 1 0 0 0,1 0 0 0 0,-1 2 0 0 0,0 0 0 0 0,-1 0 1 0 0,1 2-1 0 0,-18-1 61 0 0,17 2-146 0 0,1 0 0 0 0,-1 2-1 0 0,0 0 1 0 0,1 1 0 0 0,-1 0 0 0 0,1 2 0 0 0,-1 0 0 0 0,1 1-1 0 0,1 0 1 0 0,-13 7 146 0 0,10-3-570 0 0,1 2-1 0 0,1 0 0 0 0,-1 1 1 0 0,2 1-1 0 0,0 0 1 0 0,-13 14 570 0 0,-6 13-4341 0 0,4 5-4390 0 0,17-25-822 0 0</inkml:trace>
  <inkml:trace contextRef="#ctx0" brushRef="#br0" timeOffset="6682.6">2079 781 5721 0 0,'0'0'2555'0'0,"0"0"-407"0"0,0 0-108 0 0,0 0-24 0 0,0 0-235 0 0,0 0-384 0 0,0 0-334 0 0,0 0-204 0 0,0 0-68 0 0,0 0-23 0 0,0 0-53 0 0,0 0-88 0 0,5-6-99 0 0,56-83 2523 0 0,-57 83-3018 0 0,0 0-1 0 0,0 0 1 0 0,0 1-1 0 0,1-1 0 0 0,0 1 1 0 0,0 0-1 0 0,1 1 1 0 0,-1-1-1 0 0,1 1 1 0 0,0 0-1 0 0,0 0 1 0 0,0 1-1 0 0,1 0 1 0 0,-1 0-1 0 0,1 0 0 0 0,-1 1 1 0 0,1 0-1 0 0,0 0 1 0 0,0 1-1 0 0,0 0 1 0 0,0 0-1 0 0,1 0 1 0 0,-1 1-1 0 0,3 1-32 0 0,3-2 30 0 0,-6 1-21 0 0,0-1-1 0 0,0 1 1 0 0,0 0 0 0 0,0 1 0 0 0,0 0-1 0 0,0 0 1 0 0,0 0 0 0 0,0 1-1 0 0,0 0 1 0 0,0 0 0 0 0,-1 1 0 0 0,1 0-1 0 0,-1 0 1 0 0,3 2-9 0 0,15 12 163 0 0,0 0 0 0 0,1-2 0 0 0,1-1 0 0 0,0-1 0 0 0,19 6-163 0 0,-24-14 211 0 0,0 0-1 0 0,1-1 1 0 0,-1-1-1 0 0,1-1 1 0 0,0-1 0 0 0,19-2-211 0 0,-24 1 202 0 0,-9-55-500 0 0,-15 27-1493 0 0,1 8-4406 0 0,4 12-5971 0 0</inkml:trace>
  <inkml:trace contextRef="#ctx0" brushRef="#br0" timeOffset="7334.96">2491 4 968 0 0,'0'0'2438'0'0,"0"0"-475"0"0,0 0-146 0 0,0 0 131 0 0,0 0 88 0 0,0 0-95 0 0,0 0-146 0 0,0 0-241 0 0,0 0-304 0 0,0 0-248 0 0,0 0-247 0 0,0 0-188 0 0,0 0-87 0 0,-6 1-54 0 0,2 0-318 0 0,0 0-1 0 0,-1 0 1 0 0,1 1-1 0 0,0-1 1 0 0,0 1-1 0 0,0 0 1 0 0,0 0-1 0 0,0 0 1 0 0,1 1-1 0 0,-1-1 1 0 0,1 1-1 0 0,-1 0 1 0 0,1 0-1 0 0,0 0 1 0 0,0 1-1 0 0,1-1 1 0 0,-2 1-108 0 0,3-3 14 0 0,0-1 0 0 0,0 1 0 0 0,0-1 1 0 0,0 1-1 0 0,1 0 0 0 0,-1-1 1 0 0,0 1-1 0 0,0 0 0 0 0,0-1 1 0 0,0 1-1 0 0,1 0 0 0 0,-1 0 1 0 0,0 0-1 0 0,1 0 0 0 0,-1 0 1 0 0,1 0-1 0 0,-1 0 0 0 0,1 0 1 0 0,0 0-1 0 0,-1 0 0 0 0,1 0 1 0 0,0 0-1 0 0,-1 0 0 0 0,1 0 1 0 0,0 0-1 0 0,0 1 0 0 0,0-1 0 0 0,0 0 1 0 0,0 0-1 0 0,1 0 0 0 0,-1 0 1 0 0,0 0-1 0 0,0 0 0 0 0,1 0 1 0 0,-1 0-1 0 0,0 0 0 0 0,1 0 1 0 0,-1 0-1 0 0,1 0 0 0 0,0 0 1 0 0,-1 0-1 0 0,1 0 0 0 0,0 0 1 0 0,-1 0-1 0 0,1-1 0 0 0,0 1 1 0 0,0 0-1 0 0,0 0 0 0 0,0-1 1 0 0,0 1-1 0 0,-1-1 0 0 0,1 1 0 0 0,0-1 1 0 0,1 1-1 0 0,-1-1 0 0 0,0 0 1 0 0,0 1-1 0 0,0-1 0 0 0,0 0 1 0 0,0 0-1 0 0,1 0-14 0 0,4-1 125 0 0,0 0 0 0 0,0-1 1 0 0,0 0-1 0 0,0 0 0 0 0,0 0 0 0 0,-1-1 0 0 0,1 0 0 0 0,-1 0 1 0 0,0 0-1 0 0,0-1 0 0 0,0 0 0 0 0,0 0 0 0 0,0 0 1 0 0,-1-1-1 0 0,0 1 0 0 0,0-1 0 0 0,0 0 0 0 0,2-5-125 0 0,-4 8 54 0 0,-4-24 1124 0 0,-42 33-931 0 0,42-5-248 0 0,-1 1 1 0 0,1-1-1 0 0,0 0 1 0 0,0 1 0 0 0,0 0-1 0 0,0-1 1 0 0,0 1-1 0 0,0 0 1 0 0,1 0 0 0 0,0 0-1 0 0,-1 0 1 0 0,1 0 0 0 0,0 1-1 0 0,1-1 1 0 0,-1 0-1 0 0,0 0 1 0 0,1 1 0 0 0,0-1-1 0 0,0 0 1 0 0,0 0 0 0 0,0 2 0 0 0,0-1 393 0 0,0-4-1644 0 0,-2 0-9414 0 0,0 0-2168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15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45 387 1864 0 0,'0'0'2670'0'0,"0"0"-827"0"0,0 0-342 0 0,0 0 167 0 0,0 0 215 0 0,0 0 76 0 0,0 0-77 0 0,0 0-323 0 0,0 0-400 0 0,0 0-336 0 0,-7-2-242 0 0,-23-5-121 0 0,23 5-20 0 0,7 2-4 0 0,9-8 837 0 0,89-80 1087 0 0,230-154-911 0 0,-316 234-1413 0 0,-9 4-26 0 0,1 1 0 0 0,-1 1 0 0 0,1-1 0 0 0,0 1 0 0 0,0-1-1 0 0,0 1 1 0 0,0 0 0 0 0,0 0 0 0 0,0 1 0 0 0,0-1 0 0 0,1 1 0 0 0,-1 0-1 0 0,0 0 1 0 0,1 1 0 0 0,-1-1 0 0 0,1 1 0 0 0,-1 0 0 0 0,1 0 0 0 0,3 1-10 0 0,3 35 145 0 0,-7 97 471 0 0,-7-106-545 0 0,-1 1 1 0 0,-1-1-1 0 0,-1 0 0 0 0,-1-1 0 0 0,-2 0 1 0 0,-1 0-1 0 0,-1 0-71 0 0,7-17-6 0 0,0 0 1 0 0,0 0-1 0 0,-2 0 0 0 0,1-1 1 0 0,-1 0-1 0 0,0 0 0 0 0,0 0 1 0 0,-1-1-1 0 0,0 0 0 0 0,-1 0 1 0 0,1-1-1 0 0,-1 0 0 0 0,0 0 1 0 0,-1-1-1 0 0,0 0 0 0 0,1-1 1 0 0,-1 0-1 0 0,-1 0 0 0 0,1-1 1 0 0,-1 0-1 0 0,1 0 0 0 0,-1-1 1 0 0,0 0-1 0 0,0-1 0 0 0,-9 0 6 0 0,16-1 0 0 0,0 1-35 0 0,0-1-1 0 0,0 1 0 0 0,-1 0 1 0 0,1-1-1 0 0,0 0 0 0 0,0 0 1 0 0,0 0-1 0 0,0 0 0 0 0,0-1 1 0 0,0 1-1 0 0,-1-1 0 0 0,1 1 1 0 0,0-1-1 0 0,0 0 0 0 0,1 0 1 0 0,-1-1-1 0 0,0 1 0 0 0,0-1 1 0 0,0 1-1 0 0,1-1 0 0 0,-1 0 1 0 0,1 0-1 0 0,0 0 1 0 0,-1 0-1 0 0,1 0 0 0 0,0-1 1 0 0,0 1-1 0 0,0-1 0 0 0,1 1 1 0 0,-1-1-1 0 0,0 0 0 0 0,1 0 1 0 0,0 1-1 0 0,0-1 0 0 0,-1-1 36 0 0,1-2-179 0 0,0 0-1 0 0,0 0 1 0 0,0 0-1 0 0,1 0 1 0 0,0 0 0 0 0,0 0-1 0 0,0 0 1 0 0,1 0-1 0 0,0 0 1 0 0,0 0-1 0 0,1 0 1 0 0,-1 0 0 0 0,1 0-1 0 0,0 1 1 0 0,3-6 179 0 0,30-18-9114 0 0,-27 25-2048 0 0</inkml:trace>
  <inkml:trace contextRef="#ctx0" brushRef="#br0" timeOffset="407.359">971 118 6281 0 0,'0'0'2257'0'0,"0"0"-246"0"0,0 0 100 0 0,0 0 7 0 0,0 0-255 0 0,0 0-511 0 0,0 0-549 0 0,0 0-243 0 0,0 0-74 0 0,0 0-58 0 0,0 0-42 0 0,0 0-27 0 0,0 0-35 0 0,-29 28-48 0 0,-88 90-40 0 0,75-54 15 0 0,41-56-223 0 0,0-3-15 0 0,1 1-1 0 0,-1-1 1 0 0,1 0-1 0 0,0 1 1 0 0,1-1-1 0 0,-1 0 1 0 0,1 1-1 0 0,0-1 1 0 0,0 0 0 0 0,1 0-1 0 0,0 1 1 0 0,0-1-1 0 0,0-1 1 0 0,0 1-1 0 0,1 0 1 0 0,-1 0-1 0 0,1-1 1 0 0,1 0 0 0 0,-1 1-1 0 0,1-1 1 0 0,-1-1-1 0 0,1 1 1 0 0,0 0-1 0 0,0-1 1 0 0,1 0-1 0 0,-1 0 1 0 0,1 0 0 0 0,-1 0-1 0 0,1-1 1 0 0,0 0-1 0 0,0 0 1 0 0,0 0-1 0 0,0-1 1 0 0,4 1-13 0 0,2 0 132 0 0,1 0 1 0 0,-1-2 0 0 0,0 1-1 0 0,1-1 1 0 0,-1-1 0 0 0,0 0-1 0 0,0-1 1 0 0,1 0-1 0 0,-1-1 1 0 0,0 0 0 0 0,-1 0-1 0 0,1-1 1 0 0,-1-1 0 0 0,1 0-1 0 0,-1 0 1 0 0,-1-1-1 0 0,1 0 1 0 0,-1-1 0 0 0,0 0-1 0 0,0 0 1 0 0,-1-1-1 0 0,0 0 1 0 0,-1-1 0 0 0,1 0-1 0 0,-2 0 1 0 0,1 0 0 0 0,1-5-133 0 0,-4 8 31 0 0,-1 0 0 0 0,0 0 0 0 0,-1-1 0 0 0,0 1 0 0 0,0 0 0 0 0,0-1 0 0 0,-1 1 1 0 0,1-1-1 0 0,-2 0 0 0 0,1 1 0 0 0,-1-1 0 0 0,0 0 0 0 0,0 0 0 0 0,-1 1 1 0 0,0-1-1 0 0,0 0 0 0 0,0 1 0 0 0,-1-1 0 0 0,0 1 0 0 0,-1 0 0 0 0,1-1 0 0 0,-1 1 1 0 0,0 0-1 0 0,-1 1 0 0 0,1-1 0 0 0,-1 1 0 0 0,0-1 0 0 0,-1 1 0 0 0,1 0 0 0 0,-1 0 1 0 0,0 1-1 0 0,0 0 0 0 0,0 0 0 0 0,-1 0 0 0 0,0 0 0 0 0,1 1 0 0 0,-1 0 0 0 0,-1 0 1 0 0,1 0-1 0 0,0 1 0 0 0,-1 0-31 0 0,-6 0-409 0 0,-48-2 20 0 0,25 21-6505 0 0,27-10-4650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28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17228 0 0,'0'0'1600'0'0,"0"0"-570"0"0,0 0-86 0 0,0 0 169 0 0,0 0 77 0 0,0 0-107 0 0,0 0-227 0 0,0 0-228 0 0,0 0-132 0 0,0 0-48 0 0,0 0-37 0 0,0 0-55 0 0,0 0-37 0 0,16 2-18 0 0,114 14 613 0 0,94-12-661 0 0,-224-4-523 0 0,0 0-71 0 0,0 0-132 0 0,-10 3-4180 0 0,6-2-1844 0 0,2-1-5502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29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10938 0 0,'0'0'2380'0'0,"0"0"-704"0"0,0 0-178 0 0,0 0 122 0 0,0 0 38 0 0,0 0-78 0 0,0 0-212 0 0,0 0-250 0 0,0 0-186 0 0,0 0-196 0 0,0 0-138 0 0,0 0-106 0 0,33 5-108 0 0,99 11-83 0 0,-53-22 60 0 0,-60-1-324 0 0,47-15-658 0 0,-40 11-7431 0 0,-20 7-4303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25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278 228 2993 0 0,'0'0'2071'0'0,"0"0"-268"0"0,0 0-72 0 0,0 0 85 0 0,0 0 71 0 0,0 0-18 0 0,0 0-224 0 0,0 0-315 0 0,0 0-230 0 0,0 0-186 0 0,0 0-151 0 0,-7-5-59 0 0,-21-14-92 0 0,21 14-80 0 0,7 5-36 0 0,0 0-50 0 0,0 0-40 0 0,0 0-38 0 0,0 0-53 0 0,0 0-83 0 0,0 0-10 0 0,0 0-29 0 0,0 0-20 0 0,0 0 15 0 0,0 0-40 0 0,0 0-14 0 0,-2 20 521 0 0,-20 125-65 0 0,-8 251-242 0 0,25-342-360 0 0,-23-39-2671 0 0,12-12-416 0 0,6-3-3282 0 0,8 0 4101 0 0,-1 0-8933 0 0</inkml:trace>
  <inkml:trace contextRef="#ctx0" brushRef="#br0" timeOffset="625.06">0 442 5361 0 0,'0'0'2121'0'0,"0"0"-97"0"0,0 0-128 0 0,0 0 32 0 0,0 0-27 0 0,0 0-192 0 0,0 0-280 0 0,0 0-292 0 0,0 0-251 0 0,0 0-167 0 0,0 0-96 0 0,0 0-78 0 0,4-31-38 0 0,13-94-28 0 0,5 73 175 0 0,-14 46-479 0 0,15-15 38 0 0,2 2 0 0 0,1 0 0 0 0,0 2 0 0 0,1 1 0 0 0,1 1 0 0 0,0 1-1 0 0,1 2 1 0 0,0 1 0 0 0,1 1 0 0 0,7-1-213 0 0,-21 7 37 0 0,0 0 0 0 0,1 1 0 0 0,-1 0 0 0 0,1 2 0 0 0,-1 0 0 0 0,1 0 0 0 0,-1 2 0 0 0,1 0 0 0 0,15 3-37 0 0,-28-2 9 0 0,1 0 0 0 0,0 0 0 0 0,-1 1 0 0 0,0-1 0 0 0,1 1 0 0 0,-1 0 0 0 0,0 0 0 0 0,0 0 0 0 0,-1 1 0 0 0,1 0 0 0 0,-1-1 0 0 0,1 1 0 0 0,-1 0 0 0 0,0 1-1 0 0,-1-1 1 0 0,1 0 0 0 0,-1 1 0 0 0,0-1 0 0 0,0 1 0 0 0,0 0 0 0 0,-1 0 0 0 0,1 0 0 0 0,-1 0 0 0 0,-1 0 0 0 0,1 0 0 0 0,-1 0 0 0 0,1 0 0 0 0,-1 0 0 0 0,-1 0 0 0 0,1 0 0 0 0,-1 0-1 0 0,0 0 1 0 0,0 0 0 0 0,0 0 0 0 0,-1 0 0 0 0,0 0 0 0 0,0 0 0 0 0,0-1 0 0 0,0 1 0 0 0,-1-1 0 0 0,0 0 0 0 0,0 0 0 0 0,0 0 0 0 0,-2 2-9 0 0,-21 23 15 0 0,-1-2-1 0 0,-1-1 1 0 0,-1-1 0 0 0,-1-2 0 0 0,-1-1 0 0 0,-1-1-1 0 0,-1-1 1 0 0,-1-3 0 0 0,-1 0 0 0 0,0-2-1 0 0,-1-2-14 0 0,27-10 17 0 0,5 2-128 0 0,18 6 137 0 0,264 253 1874 0 0,-209-190-1312 0 0,-68-79-3199 0 0,0-4-2501 0 0,0 1-4532 0 0,3 1-2473 0 0</inkml:trace>
  <inkml:trace contextRef="#ctx0" brushRef="#br0" timeOffset="991.779">1105 324 9338 0 0,'0'0'3223'0'0,"0"0"-1825"0"0,0 0-658 0 0,0 0 67 0 0,0 0 168 0 0,0 0 106 0 0,0 0-38 0 0,0 0-122 0 0,-33 23-133 0 0,-103 77-110 0 0,62-23 270 0 0,66-63-779 0 0,-63 141 1361 0 0,69-149-1488 0 0,0 1 1 0 0,0 1 0 0 0,1-1-1 0 0,0 0 1 0 0,1 0 0 0 0,-1 0-1 0 0,1 0 1 0 0,0 1 0 0 0,1-1-1 0 0,0 0 1 0 0,0 0 0 0 0,1 0-1 0 0,0 0 1 0 0,0 0 0 0 0,0 0-1 0 0,1 0 1 0 0,0-1 0 0 0,0 1-1 0 0,1-1 1 0 0,0 0 0 0 0,0 0-1 0 0,1 0-42 0 0,3 2 91 0 0,0 0-1 0 0,1-1 0 0 0,0 1 0 0 0,0-2 1 0 0,1 1-1 0 0,0-2 0 0 0,0 1 0 0 0,0-1 1 0 0,1-1-1 0 0,0 0 0 0 0,0 0 0 0 0,0-1 1 0 0,0-1-1 0 0,0 1 0 0 0,1-2 1 0 0,-1 0-1 0 0,1 0 0 0 0,-1-1 0 0 0,1-1 1 0 0,9-1-91 0 0,3-1 173 0 0,-1-1 0 0 0,0 0 0 0 0,0-2-1 0 0,-1-1 1 0 0,0-1 0 0 0,0-1 0 0 0,-1-1 0 0 0,0-1 0 0 0,16-11-173 0 0,-29 17 27 0 0,0 0-1 0 0,-1 0 0 0 0,0-1 0 0 0,0 0 1 0 0,0-1-1 0 0,-1 0 0 0 0,0 0 0 0 0,-1 0 1 0 0,1-1-1 0 0,-1 1 0 0 0,-1-1 0 0 0,1 0 1 0 0,-1-1-1 0 0,-1 1 0 0 0,1-1 1 0 0,-2 0-1 0 0,1 1 0 0 0,-1-1 0 0 0,0-1 1 0 0,-1 1-1 0 0,0 0 0 0 0,-1 0 0 0 0,0 0 1 0 0,0 0-1 0 0,-1-1 0 0 0,0 1 0 0 0,-1 0 1 0 0,0 0-1 0 0,0 0 0 0 0,-1 0 1 0 0,0 1-1 0 0,0-1 0 0 0,-1 1 0 0 0,0 0 1 0 0,-1 0-1 0 0,-5-8-26 0 0,-1 2-182 0 0,0 1-1 0 0,-1 0 1 0 0,0 1 0 0 0,-1 0 0 0 0,-1 1-1 0 0,0 0 1 0 0,0 2 0 0 0,-1-1-1 0 0,-1 2 1 0 0,1 0 0 0 0,-1 0 0 0 0,0 2-1 0 0,-1 0 1 0 0,0 1 0 0 0,0 0 0 0 0,0 2-1 0 0,0 0 1 0 0,-1 1 0 0 0,1 0 0 0 0,-1 2-1 0 0,-6 0 183 0 0,-33 14-3369 0 0,23 3-4186 0 0,30-16 6226 0 0,-14 11-10619 0 0</inkml:trace>
  <inkml:trace contextRef="#ctx0" brushRef="#br0" timeOffset="1325.611">775 729 5729 0 0,'0'0'2783'0'0,"0"0"-349"0"0,0 0-38 0 0,0 0 44 0 0,0 0-202 0 0,0 0-404 0 0,0 0-447 0 0,0 0-351 0 0,0 0-207 0 0,0 0-119 0 0,0 0-70 0 0,0 0-1 0 0,0 0 2 0 0,10-1-29 0 0,79-23 629 0 0,-50 7-930 0 0,1 2 0 0 0,0 1 1 0 0,1 3-1 0 0,14-2-311 0 0,-51 12 9 0 0,-1 0-1 0 0,0 1 0 0 0,1 0 1 0 0,-1-1-1 0 0,1 1 0 0 0,-1 0 1 0 0,1 1-1 0 0,-1-1 1 0 0,1 0-1 0 0,-1 1 0 0 0,1 0 1 0 0,-1 0-1 0 0,0 0 1 0 0,0 0-1 0 0,1 1 0 0 0,-1-1 1 0 0,0 1-1 0 0,0 0 0 0 0,0 0 1 0 0,-1 0-1 0 0,3 1-8 0 0,3 5 30 0 0,0-1 0 0 0,0 0 0 0 0,1-1 0 0 0,0 0 0 0 0,1 0 1 0 0,-1-1-1 0 0,1 0 0 0 0,0-1 0 0 0,1 0 0 0 0,-1 0 0 0 0,1-1 0 0 0,-1-1 0 0 0,5 1-30 0 0,17 1 112 0 0,-12-4-407 0 0,-34-21-2420 0 0,-2 3-4863 0 0,10 13-4626 0 0</inkml:trace>
  <inkml:trace contextRef="#ctx0" brushRef="#br0" timeOffset="1783.56">1072 0 10754 0 0,'0'0'2516'0'0,"0"0"-525"0"0,0 0-246 0 0,0 0-162 0 0,0 0-146 0 0,0 0-168 0 0,0 0-213 0 0,0 0-214 0 0,0 0-173 0 0,0 0-132 0 0,0 0-95 0 0,0 0-66 0 0,-15 10-36 0 0,-44 30-45 0 0,34-5 469 0 0,75-71-3 0 0,-33 17-415 0 0,-17 19-202 0 0,0 0-6 0 0,-2 7 426 0 0,-23-7-386 0 0,25 0-155 0 0,0 0-11 0 0,0 0-12 0 0,0 0-27 0 0,0 0 11 0 0,0 0-14 0 0,0 0-46 0 0,0-6-1539 0 0,0 5-2093 0 0,0 1-3404 0 0,0 0-5541 0 0</inkml:trace>
  <inkml:trace contextRef="#ctx0" brushRef="#br0" timeOffset="3031.576">1451 151 0 0 0,'0'0'1067'0'0,"0"0"980"0"0,0 0 408 0 0,0 0 52 0 0,0 0-137 0 0,0 0-320 0 0,0 0-350 0 0,0 0-318 0 0,0 0-244 0 0,0 0-157 0 0,0 0-106 0 0,0 0-63 0 0,0 0-64 0 0,1 2-636 0 0,2 3 8074 0 0,-2-5-7124 0 0,0 0-1030 0 0,16 0 122 0 0,100-15 38 0 0,25 12-117 0 0,-141 3-74 0 0,-1 1-1 0 0,1-1 1 0 0,0 1-1 0 0,0-1 1 0 0,-1 1-1 0 0,1-1 1 0 0,0 1-1 0 0,-1 0 1 0 0,1-1-1 0 0,-1 1 0 0 0,1 0 1 0 0,-1-1-1 0 0,1 1 1 0 0,-1 0-1 0 0,0 0 1 0 0,1-1-1 0 0,-1 1 1 0 0,0 0-1 0 0,1 0 1 0 0,-1 0-1 0 0,0 0 1 0 0,0-1-1 0 0,0 1 1 0 0,0 0-1 0 0,0 0 1 0 0,0 0-1 0 0,0 0 1 0 0,0 0-1 0 0,0-1 1 0 0,0 1-1 0 0,0 0 1 0 0,-1 0-1 0 0,1 0 1 0 0,0 0-1 0 0,-1-1 1 0 0,1 1-1 0 0,-1 0 1 0 0,1 0-1 0 0,0-1 1 0 0,-1 1-1 0 0,0 0 1 0 0,1-1-1 0 0,-1 1 1 0 0,1 0-1 0 0,-1-1 1 0 0,0 1-1 0 0,1-1 1 0 0,-1 1-1 0 0,0-1 1 0 0,0 1-1 0 0,1-1 1 0 0,-1 0-1 0 0,0 1 1 0 0,0-1-1 0 0,-135 113 204 0 0,96-75-248 0 0,66-27 73 0 0,-13-7 24 0 0,0-1 0 0 0,1-1-1 0 0,-1 0 1 0 0,1-1 0 0 0,-1 0-1 0 0,1-1 1 0 0,-1-1 0 0 0,1 0 0 0 0,-1 0-1 0 0,1-2 1 0 0,-1 0 0 0 0,0 0 0 0 0,2-2-53 0 0,39-13-36 0 0,-54 18-1477 0 0,2-3-1412 0 0,-1 2-2386 0 0,0 1-7205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30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1 438 2833 0 0,'0'0'4591'0'0,"0"0"-1985"0"0,0 0-848 0 0,0 0-110 0 0,0 0 25 0 0,0 0-54 0 0,0 0-211 0 0,0 0-319 0 0,0 0-251 0 0,0 0-135 0 0,0 0-42 0 0,0 7 2034 0 0,30-77 422 0 0,-17 44-3011 0 0,0 1 0 0 0,2 0 1 0 0,1 1-1 0 0,0 1 0 0 0,2 1 0 0 0,1 0 0 0 0,8-6-106 0 0,109-125 163 0 0,-134 233-277 0 0,-4 78 198 0 0,3-156-82 0 0,0 1-1 0 0,0-1 1 0 0,0 1-1 0 0,1-1 0 0 0,-1 0 1 0 0,0 1-1 0 0,1-1 1 0 0,0 0-1 0 0,-1 0 0 0 0,1 0 1 0 0,0 0-1 0 0,0 0 0 0 0,0-1 1 0 0,0 1-1 0 0,1-1 1 0 0,-1 1-1 0 0,0-1 0 0 0,1 0 1 0 0,-1 0-1 0 0,0 0 1 0 0,1 0-1 0 0,0 0 0 0 0,-1 0 1 0 0,1-1-1 0 0,-1 1 1 0 0,1-1-1 0 0,0 0 0 0 0,-1 1 1 0 0,1-2-1 0 0,0 1 1 0 0,-1 0-1 0 0,1 0 0 0 0,0-1 1 0 0,-1 1-1 0 0,1-1 1 0 0,0 0-1 0 0,-1 0 0 0 0,0 0 1 0 0,1 0-1 0 0,-1 0 1 0 0,1-1-1 0 0,-1 1 0 0 0,2-2-1 0 0,34-23 38 0 0,-2-2 0 0 0,-1-1 0 0 0,-1-2 0 0 0,-2-2 0 0 0,21-26-38 0 0,16-11 5 0 0,-32 51-56 0 0,-29 52 47 0 0,-5 158 208 0 0,-3-185-257 0 0,0-1-1 0 0,1 0 1 0 0,0 1-1 0 0,0-1 1 0 0,0 0-1 0 0,1 0 1 0 0,0 1-1 0 0,0-1 1 0 0,0 0-1 0 0,0-1 1 0 0,1 1-1 0 0,0 0 1 0 0,0-1-1 0 0,0 0 1 0 0,2 2 53 0 0,5-5-2061 0 0,-5-1-4271 0 0,-2 0-5766 0 0</inkml:trace>
  <inkml:trace contextRef="#ctx0" brushRef="#br0" timeOffset="429.027">932 206 11642 0 0,'0'0'3420'0'0,"0"0"-1430"0"0,0 0-606 0 0,0 0-114 0 0,0 0-109 0 0,0 0-161 0 0,0 0-231 0 0,0 0-220 0 0,0 0-82 0 0,0 0 18 0 0,0 0 30 0 0,0 0 16 0 0,6 3-65 0 0,-1-1-382 0 0,1 0 0 0 0,-1-1-1 0 0,0 0 1 0 0,1 0-1 0 0,-1 0 1 0 0,0 0-1 0 0,1-1 1 0 0,-1 0-1 0 0,1 0 1 0 0,-1 0-1 0 0,1-1 1 0 0,-1 0 0 0 0,0 0-1 0 0,3-1-83 0 0,170-19 851 0 0,-177 22-847 0 0,0 0 1 0 0,0 0-1 0 0,0 0 1 0 0,0 1-1 0 0,0-1 1 0 0,0 0-1 0 0,-1 1 1 0 0,1-1-1 0 0,0 1 1 0 0,-1-1-1 0 0,1 1 1 0 0,-1-1-1 0 0,1 1 1 0 0,-1 0-1 0 0,0-1 0 0 0,0 1 1 0 0,0-1-1 0 0,0 1 1 0 0,0-1-1 0 0,0 1 1 0 0,0 0-1 0 0,0-1 1 0 0,-1 1-1 0 0,1-1 1 0 0,0 1-1 0 0,-1-1 1 0 0,0 1-1 0 0,1-1 1 0 0,-1 1-1 0 0,0-1 1 0 0,0 1-1 0 0,0-1 1 0 0,1 0-1 0 0,-2 1-4 0 0,-141 146 296 0 0,142-147-296 0 0,0 0 0 0 0,0 0 0 0 0,0 0 0 0 0,0 0 0 0 0,0 0 0 0 0,0 1 0 0 0,0-1-1 0 0,1 0 1 0 0,-1 1 0 0 0,0-1 0 0 0,1 1 0 0 0,-1-1 0 0 0,1 1 0 0 0,-1-1 0 0 0,1 1 0 0 0,0-1 0 0 0,0 1 0 0 0,0-1 0 0 0,0 1 0 0 0,0-1 0 0 0,0 1-1 0 0,0-1 1 0 0,0 1 0 0 0,0-1 0 0 0,1 1 0 0 0,-1-1 0 0 0,1 1 0 0 0,-1-1 0 0 0,1 1 0 0 0,0-1 0 0 0,-1 1 0 0 0,1-1 0 0 0,0 0 0 0 0,0 0 0 0 0,0 1-1 0 0,0-1 1 0 0,0 0 0 0 0,0 0 0 0 0,0 0 0 0 0,1 0 0 0 0,-1 0 0 0 0,0 0 0 0 0,0 0 0 0 0,1-1 0 0 0,-1 1 0 0 0,1 0 0 0 0,-1-1 0 0 0,1 1 0 0 0,-1-1-1 0 0,1 1 1 0 0,-1-1 0 0 0,1 0 0 0 0,-1 0 0 0 0,1 0 0 0 0,-1 0 0 0 0,1 0 0 0 0,1 0 0 0 0,15 3 24 0 0,1-2 0 0 0,-1 0 0 0 0,1-1-1 0 0,0-1 1 0 0,-1-1 0 0 0,1 0 0 0 0,-1-1 0 0 0,1-1 0 0 0,1-2-24 0 0,-9 4 1 0 0,126-30-204 0 0,-112 28-1004 0 0,-14 4-6717 0 0,-9 0-4127 0 0</inkml:trace>
  <inkml:trace contextRef="#ctx0" brushRef="#br0" timeOffset="726.776">141 586 13275 0 0,'0'0'1771'0'0,"0"0"-632"0"0,0 0-138 0 0,0 0 138 0 0,0 0 99 0 0,0 0-9 0 0,0 0-99 0 0,0 0-119 0 0,0 0-124 0 0,0 0-75 0 0,0 0-73 0 0,32 3-67 0 0,107 9-67 0 0,-76-9-270 0 0,1-2-1 0 0,-1-4 0 0 0,0-2 1 0 0,1-3-1 0 0,-2-3 0 0 0,14-5-334 0 0,-30 7 79 0 0,-39 7-160 0 0,237-52-299 0 0,-140 25-4046 0 0,-84 23-1922 0 0,-9 4-6149 0 0</inkml:trace>
  <inkml:trace contextRef="#ctx0" brushRef="#br0" timeOffset="1705.897">411 1046 0 0 0,'0'0'455'0'0,"0"0"1169"0"0,0 0 379 0 0,0 0 39 0 0,0 0 12 0 0,0 0-154 0 0,0 0-207 0 0,0 0-194 0 0,0 0-171 0 0,0 0-139 0 0,0 0-131 0 0,0 0-99 0 0,-4 4-91 0 0,-13 13-77 0 0,12-12-78 0 0,5-5-63 0 0,0 0-26 0 0,0 0-11 0 0,0 0 6 0 0,0 0-7 0 0,0 0-4 0 0,0 0-27 0 0,0 0-20 0 0,10-11 914 0 0,173-226 529 0 0,-52 94-1650 0 0,-108 121-321 0 0,-23 49-89 0 0,-10 156 84 0 0,9-180-26 0 0,1 0 0 0 0,-1 0 0 0 0,0 0 0 0 0,1 0-1 0 0,0 0 1 0 0,0 0 0 0 0,0 0 0 0 0,0 0 0 0 0,0 0 0 0 0,1 0 0 0 0,-1 0-1 0 0,1 0 1 0 0,0 0 0 0 0,-1 0 0 0 0,1 0 0 0 0,1-1 0 0 0,-1 1 0 0 0,0 0-1 0 0,1-1 1 0 0,-1 1 0 0 0,1-1 0 0 0,0 1 0 0 0,0-1 0 0 0,0 0 0 0 0,0 0-1 0 0,0 1 1 0 0,1-2 0 0 0,-1 1 0 0 0,1 0 0 0 0,-1 0 0 0 0,1-1-1 0 0,0 1 1 0 0,-1-1 0 0 0,1 0 0 0 0,0 0 0 0 0,0 0 0 0 0,0 0 0 0 0,0-1-1 0 0,0 1 1 0 0,0-1 0 0 0,1 1-2 0 0,48-52 10 0 0,34-41 96 0 0,9-15-159 0 0,-95 107 52 0 0,0 0 0 0 0,0 1 1 0 0,0-1-1 0 0,0 0 0 0 0,0 1 1 0 0,0-1-1 0 0,0 0 0 0 0,1 0 0 0 0,-1 1 1 0 0,0-1-1 0 0,0 0 0 0 0,0 0 1 0 0,1 1-1 0 0,-1-1 0 0 0,0 0 0 0 0,0 0 1 0 0,1 1-1 0 0,-1-1 0 0 0,0 0 1 0 0,1 0-1 0 0,-1 0 0 0 0,0 0 1 0 0,0 0-1 0 0,1 0 0 0 0,-1 1 0 0 0,0-1 1 0 0,1 0-1 0 0,-1 0 0 0 0,0 0 1 0 0,1 0-1 0 0,-1 0 0 0 0,0 0 0 0 0,1 0 1 0 0,-1 0-1 0 0,0 0 0 0 0,1-1 1 0 0,-1 1-1 0 0,0 0 0 0 0,1 0 0 0 0,-1 0 1 0 0,0 0-1 0 0,0 0 0 0 0,1 0 1 0 0,-1-1-1 0 0,0 1 0 0 0,0 0 0 0 0,1 0 1 0 0,-1 7 13 0 0,0 184 45 0 0,22-107-739 0 0,-12-78-1525 0 0,-6-4-751 0 0,-2-2-3324 0 0,-2 0-6083 0 0</inkml:trace>
  <inkml:trace contextRef="#ctx0" brushRef="#br0" timeOffset="1955.085">1245 902 16980 0 0,'0'0'1580'0'0,"0"0"-410"0"0,0 0-2 0 0,0 0 108 0 0,0 0-8 0 0,0 0-191 0 0,0 0-303 0 0,0 0-281 0 0,0 0-208 0 0,0 0-110 0 0,0 0-86 0 0,0 0-44 0 0,0 0-23 0 0,0 31-57 0 0,-1 92-53 0 0,4-85-551 0 0,4-35-1703 0 0,-3-3-6463 0 0,-4 0 8327 0 0,2 0-12049 0 0</inkml:trace>
  <inkml:trace contextRef="#ctx0" brushRef="#br0" timeOffset="2875.877">1963 313 8298 0 0,'0'0'2451'0'0,"0"0"-385"0"0,0 0-11 0 0,0 0 49 0 0,0 0-98 0 0,0 0-298 0 0,0 0-357 0 0,0 0-336 0 0,0 0-203 0 0,0 0-121 0 0,0 0-96 0 0,0 0-84 0 0,-5-10-76 0 0,-18-30-42 0 0,22 38-340 0 0,-1-1-1 0 0,0 1 1 0 0,0 0 0 0 0,0 0-1 0 0,0 1 1 0 0,0-1 0 0 0,0 0-1 0 0,0 1 1 0 0,-1-1 0 0 0,1 1-1 0 0,0 0 1 0 0,-1 0 0 0 0,1 0-1 0 0,-1 0 1 0 0,0 0 0 0 0,1 0-1 0 0,-1 1 1 0 0,0-1 0 0 0,0 1 0 0 0,1 0-1 0 0,-1 0 1 0 0,0 0 0 0 0,-1 0-53 0 0,-7-1 116 0 0,3 0-93 0 0,0-1-1 0 0,0 1 0 0 0,0 0 0 0 0,0 1 1 0 0,0 0-1 0 0,0 0 0 0 0,1 1 1 0 0,-1 0-1 0 0,0 0 0 0 0,0 1 0 0 0,0 0 1 0 0,1 0-1 0 0,-1 1 0 0 0,1 0 1 0 0,0 1-1 0 0,0-1 0 0 0,0 1 0 0 0,0 0 1 0 0,1 1-1 0 0,0 0 0 0 0,-1 0 1 0 0,2 0-1 0 0,-1 1 0 0 0,1 0 0 0 0,-1 0 1 0 0,2 0-1 0 0,-1 0 0 0 0,1 1 1 0 0,0 0-1 0 0,0 0 0 0 0,-1 4-22 0 0,3-7-3 0 0,0 0 0 0 0,0 1-1 0 0,0-1 1 0 0,0 1 0 0 0,1-1-1 0 0,0 1 1 0 0,0-1 0 0 0,0 1 0 0 0,0 0-1 0 0,1-1 1 0 0,0 1 0 0 0,0 0 0 0 0,0 0-1 0 0,0-1 1 0 0,1 1 0 0 0,0 0 0 0 0,0-1-1 0 0,0 1 1 0 0,1-1 0 0 0,-1 1-1 0 0,1-1 1 0 0,0 0 0 0 0,0 1 0 0 0,1-1-1 0 0,-1 0 1 0 0,1 0 0 0 0,0-1 0 0 0,0 1-1 0 0,0-1 1 0 0,1 1 0 0 0,-1-1 0 0 0,1 0-1 0 0,0 0 1 0 0,0 0 0 0 0,0-1-1 0 0,0 0 1 0 0,0 1 0 0 0,0-1 0 0 0,1-1-1 0 0,-1 1 4 0 0,15-1 41 0 0,-1-1 0 0 0,1-1-1 0 0,-1 0 1 0 0,0-2 0 0 0,1 0-1 0 0,-1 0 1 0 0,0-2 0 0 0,-1-1 0 0 0,1 0-1 0 0,-1-1 1 0 0,0-1 0 0 0,-1 0-1 0 0,0-1 1 0 0,0-1 0 0 0,-1 0-1 0 0,0-2 1 0 0,-1 1 0 0 0,0-2-1 0 0,4-6-40 0 0,44-27 104 0 0,-62 45-104 0 0,5-3 7 0 0,1-1 1 0 0,-1 1-1 0 0,1 0 0 0 0,0 0 0 0 0,0 1 1 0 0,0 0-1 0 0,0 0 0 0 0,1 0 0 0 0,-1 1 1 0 0,1 0-1 0 0,0 0 0 0 0,-1 1 0 0 0,1 0 1 0 0,0 0-1 0 0,3 0-7 0 0,-8 3-2 0 0,0 0 0 0 0,0 0 0 0 0,0 0 0 0 0,0 0 1 0 0,-1 1-1 0 0,1-1 0 0 0,-1 0 0 0 0,1 1 0 0 0,-1 0 0 0 0,0-1 0 0 0,0 1 1 0 0,0-1-1 0 0,-1 1 0 0 0,1 0 0 0 0,-1 0 0 0 0,1-1 0 0 0,-1 1 0 0 0,0 0 0 0 0,0 0 1 0 0,0 2 1 0 0,3 53 27 0 0,-3-1 1 0 0,-2 0 0 0 0,-2 1-1 0 0,-10 39-27 0 0,-12 16-86 0 0,-5-1 0 0 0,-32 75 86 0 0,55-168-21 0 0,0-1-1 0 0,-1 0 1 0 0,-1 0-1 0 0,0-1 1 0 0,-2 0-1 0 0,0 0 1 0 0,0-2-1 0 0,-2 0 1 0 0,0 0 0 0 0,-6 4 21 0 0,17-17-18 0 0,1 1 1 0 0,-1-1 0 0 0,0 0 0 0 0,0 0 0 0 0,0 0 0 0 0,-1 0 0 0 0,1 0 0 0 0,0-1 0 0 0,-1 1 0 0 0,1-1-1 0 0,-1 0 1 0 0,1 0 0 0 0,-1 0 0 0 0,0-1 0 0 0,1 0 0 0 0,-1 1 0 0 0,0-1 0 0 0,0 0 0 0 0,1 0-1 0 0,-1-1 1 0 0,0 1 0 0 0,1-1 0 0 0,-1 0 0 0 0,1 0 0 0 0,-1 0 0 0 0,1-1 0 0 0,-1 1 0 0 0,1-1 0 0 0,0 1-1 0 0,-1-1 1 0 0,1 0 0 0 0,0-1 0 0 0,0 1 0 0 0,1 0 0 0 0,-1-1 0 0 0,0 0 0 0 0,1 1 0 0 0,0-1 0 0 0,-1 0-1 0 0,1-2 18 0 0,-1-2 7 0 0,1-2-1 0 0,0 1 0 0 0,0 0 0 0 0,1 0 0 0 0,0-1 0 0 0,0 1 0 0 0,1 0 0 0 0,0-1 1 0 0,1 1-1 0 0,0 0 0 0 0,0-1 0 0 0,1 1 0 0 0,0 0 0 0 0,0 0 0 0 0,1 0 1 0 0,0 0-1 0 0,0 1 0 0 0,1-1 0 0 0,0 1 0 0 0,1 0 0 0 0,3-5-6 0 0,10-12 31 0 0,1 0 0 0 0,1 1 0 0 0,1 1-1 0 0,1 1 1 0 0,10-7-31 0 0,-12 13 20 0 0,1 0 0 0 0,1 1 0 0 0,1 1 0 0 0,0 1 0 0 0,0 1 0 0 0,1 1 0 0 0,1 1-20 0 0,97-10-115 0 0,-95 35-1233 0 0,-21-7-8194 0 0,-6-8-2826 0 0</inkml:trace>
  <inkml:trace contextRef="#ctx0" brushRef="#br0" timeOffset="3607.939">998 416 0 0 0,'0'0'1638'0'0,"0"0"-122"0"0,0 0-216 0 0,0 0-94 0 0,0 0-39 0 0,0 0-46 0 0,0 0-72 0 0,0 0-73 0 0,0 0-43 0 0,0 0-46 0 0,0 0-60 0 0,0 0-85 0 0,0 0-101 0 0,6 1 7655 0 0,21 2-6343 0 0,101-10 514 0 0,-7-22-2175 0 0,-117 28-1545 0 0,-15 4-5850 0 0,8-2 1971 0 0,-2 3-7327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49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1 365 5889 0 0,'0'0'2876'0'0,"0"0"-847"0"0,0 0-551 0 0,0 0-123 0 0,0 0 17 0 0,0 0-32 0 0,0 0-138 0 0,0 0-188 0 0,0 0-89 0 0,0 0-62 0 0,0 0-35 0 0,10-2-30 0 0,149-18 2121 0 0,2 8-327 0 0,138 9-2592 0 0,-182 3-2 0 0,-116 0-93 0 0,-1 0-6 0 0,-39 15-4000 0 0,21-8 1452 0 0,7-3-199 0 0,0-1-3286 0 0,2-2-5104 0 0</inkml:trace>
  <inkml:trace contextRef="#ctx0" brushRef="#br0" timeOffset="275.027">54 542 3321 0 0,'0'0'2312'0'0,"0"0"-542"0"0,0 0-243 0 0,0 0 39 0 0,0 0 214 0 0,0 0 274 0 0,0 0 41 0 0,0 0-201 0 0,0 0-257 0 0,0 0-340 0 0,0 0-283 0 0,0 0-172 0 0,0 0-145 0 0,34 5-124 0 0,110 18-80 0 0,1-11 626 0 0,141-4-1967 0 0,-271-20-3486 0 0,-6 1-4512 0 0,-5 8-2429 0 0</inkml:trace>
  <inkml:trace contextRef="#ctx0" brushRef="#br0" timeOffset="896.843">384 59 2489 0 0,'0'0'2949'0'0,"0"0"-773"0"0,0 0-405 0 0,0 0 17 0 0,0 0 86 0 0,0 0-44 0 0,0 0-257 0 0,0 0-357 0 0,0 0-299 0 0,0 0-227 0 0,0 0-161 0 0,0 0-123 0 0,-11-9-108 0 0,-31-31-70 0 0,32 30-42 0 0,10 10-23 0 0,9 19 1105 0 0,91 84 1898 0 0,-65-74-2677 0 0,128 122 271 0 0,-16 14-699 0 0,-145-162-56 0 0,-1 0-1 0 0,1 0 1 0 0,0-1-1 0 0,-1 1 1 0 0,1 0 0 0 0,-1 0-1 0 0,0 0 1 0 0,0 1-1 0 0,0-1 1 0 0,0 0-1 0 0,-1 0 1 0 0,1 1 0 0 0,-1-1-1 0 0,0 0 1 0 0,0 0-1 0 0,0 1 1 0 0,0-1-1 0 0,-1 0 1 0 0,1 1 0 0 0,-1-1-1 0 0,0 0 1 0 0,0 0-1 0 0,0 0 1 0 0,0 0 0 0 0,-1 0-1 0 0,1 0 1 0 0,-1 0-1 0 0,1 0 1 0 0,-1-1-1 0 0,-2 3-4 0 0,-136 88 311 0 0,70-54-184 0 0,-148 112 285 0 0,194-121-173 0 0,13-17-2828 0 0,13-29-631 0 0,2 5-3905 0 0,-3 6-4337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55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95 928 0 0,'0'0'2934'0'0,"0"0"-857"0"0,0 0-109 0 0,0 0 192 0 0,0 0 57 0 0,0 0-130 0 0,0 0-284 0 0,0 0-389 0 0,0 0-366 0 0,0 0-244 0 0,0 0-130 0 0,0 0-68 0 0,0 0-31 0 0,-3-1-31 0 0,3 0-418 0 0,-1 1-1 0 0,1 0 1 0 0,-1 0-1 0 0,1-1 1 0 0,-1 1-1 0 0,1 0 0 0 0,-1-1 1 0 0,1 1-1 0 0,-1 0 1 0 0,1-1-1 0 0,0 1 1 0 0,-1-1-1 0 0,1 1 1 0 0,-1-1-1 0 0,1 1 1 0 0,0-1-1 0 0,0 1 0 0 0,-1-1 1 0 0,1 1-1 0 0,0-1 1 0 0,0 1-1 0 0,0-1 1 0 0,-1 0-1 0 0,1 1 1 0 0,0-1-1 0 0,0 1 0 0 0,0-1 1 0 0,0 1-1 0 0,0-1 1 0 0,0 0-1 0 0,0 1 1 0 0,0-1-1 0 0,1 1 1 0 0,-1-1-1 0 0,0 1 1 0 0,0-1-1 0 0,0 0 0 0 0,1 1 1 0 0,-1-1-1 0 0,0 1 1 0 0,0-1-1 0 0,1 1 1 0 0,-1-1-1 0 0,0 1 1 0 0,1-1-1 0 0,-1 1 0 0 0,1 0 1 0 0,-1-1-1 0 0,1 1 1 0 0,-1 0-126 0 0,8-16-493 0 0,-6 1 1445 0 0,11 1-449 0 0,-7 5-377 0 0,-6 9-143 0 0,-6 5-44 0 0,-13 25-47 0 0,46-16 55 0 0,-23-13 61 0 0,-1 0 1 0 0,1-1-1 0 0,-1 1 0 0 0,1-1 1 0 0,-1 0-1 0 0,1 0 0 0 0,0 0 1 0 0,-1 0-1 0 0,1 0 0 0 0,-1-1 1 0 0,1 0-1 0 0,-1 1 0 0 0,1-1 1 0 0,-1-1-1 0 0,0 1 1 0 0,1 0-1 0 0,-1-1 0 0 0,0 0 1 0 0,2-1-9 0 0,21-49 358 0 0,-67 50-391 0 0,38 4 19 0 0,-1 0 1 0 0,0 0 0 0 0,1 0-1 0 0,-1 0 1 0 0,1 1-1 0 0,0 0 1 0 0,0-1-1 0 0,0 1 1 0 0,0 0-1 0 0,0 0 1 0 0,1 1-1 0 0,-1-1 1 0 0,1 0-1 0 0,0 1 1 0 0,0 0 0 0 0,0-1-1 0 0,1 1 1 0 0,-1 0-1 0 0,1 0 1 0 0,0 0-1 0 0,0 0 14 0 0,37 1 15 0 0,-4-27 261 0 0,-32 22-229 0 0,0 0-11 0 0,0 0-2 0 0,0 0-11 0 0,0 0 5 0 0,0 0-4 0 0,-12 0-235 0 0,10 2-4377 0 0,1-1-4803 0 0,1-1-3175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0 441 8250 0 0,'0'0'3499'0'0,"0"0"-2107"0"0,0 0-654 0 0,0 0 25 0 0,32-12 73 0 0,104-39 8 0 0,7 19 532 0 0,394-68 2035 0 0,-456 81-2961 0 0,-1-3 1 0 0,-1-3 0 0 0,-2-4 0 0 0,-1-4 0 0 0,-1-3 0 0 0,16-13-451 0 0,-40 16 939 0 0,-60 40-735 0 0,2 1 0 0 0,-1 0 0 0 0,1 0-1 0 0,0 1 1 0 0,1 0 0 0 0,0 0 0 0 0,0 0 0 0 0,1 1-1 0 0,0 0 1 0 0,-2 7-204 0 0,-7 17 31 0 0,2 0 1 0 0,1 1-1 0 0,2 0 0 0 0,2 1 0 0 0,1 0 1 0 0,1 0-1 0 0,3 1 0 0 0,0-1 0 0 0,4 29-31 0 0,1-41-6 0 0,0 0-1 0 0,2-1 0 0 0,1 0 1 0 0,0 0-1 0 0,2 0 0 0 0,1 0 1 0 0,0-1-1 0 0,2-1 0 0 0,0 0 1 0 0,9 10 6 0 0,5-8-769 0 0,-4-30-7327 0 0,-17 3-3700 0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311 152 11987 0 0,'0'0'2080'0'0,"0"0"-541"0"0,0 0-225 0 0,0 0 63 0 0,0 0 64 0 0,0 0-70 0 0,0 0-239 0 0,0 0-352 0 0,0 0-244 0 0,0 0-111 0 0,0 0-34 0 0,0 0 25 0 0,-2 12 2 0 0,-15 97 595 0 0,-5-38-882 0 0,-4-2 0 0 0,-2 0-1 0 0,-4-2 1 0 0,-30 48-131 0 0,-46 61-883 0 0,102-166 843 0 0,0 3-1474 0 0,4-22-669 0 0,49-97-825 0 0,112-324 2809 0 0,-97 268 4605 0 0,-61 161-4030 0 0,-1 1-50 0 0,0 0-46 0 0,15 115 1500 0 0,30 128-948 0 0,5 58-725 0 0,-50-299-101 0 0,0 0 0 0 0,0 0 1 0 0,0 0-1 0 0,1 0 0 0 0,-1 0 0 0 0,1 0 0 0 0,-1 0 1 0 0,1 0-1 0 0,0 0 0 0 0,-1 0 0 0 0,1 0 0 0 0,0 0 1 0 0,0 0-1 0 0,0-1 0 0 0,1 1 0 0 0,-1 0 0 0 0,0-1 0 0 0,1 1 1 0 0,-1-1-1 0 0,1 1 0 0 0,-1-1 0 0 0,1 0 0 0 0,0 0 1 0 0,0 0-1 0 0,0 0 0 0 0,-1 0 0 0 0,1 0 0 0 0,0 0 0 0 0,0 0 1 0 0,0-1-1 0 0,0 1 0 0 0,0-1 0 0 0,0 0 0 0 0,0 1 1 0 0,0-1-1 0 0,1 0 0 0 0,-1 0 0 0 0,0 0 0 0 0,0-1 1 0 0,0 1-1 0 0,0 0 0 0 0,0-1 0 0 0,0 1 0 0 0,0-1 0 0 0,0 0 1 0 0,0 0-1 0 0,1 0-6 0 0,15-20 174 0 0,-1-1 1 0 0,0 0 0 0 0,-2-2-1 0 0,0 1 1 0 0,-2-2-1 0 0,0 0 1 0 0,-2 0 0 0 0,-1-2-1 0 0,-1 1 1 0 0,-1-1-1 0 0,-2 0 1 0 0,0 0 0 0 0,-1-13-175 0 0,23-98 182 0 0,37-142-95 0 0,-51 202-744 0 0,-24 85-4097 0 0,7-3 340 0 0,1 3-8116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53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249 199 0 0 0,'0'0'281'0'0,"0"0"586"0"0,0 0 319 0 0,0 0 222 0 0,0 0 203 0 0,0 0 72 0 0,0 0-122 0 0,0 0-161 0 0,0 0-233 0 0,0 0-194 0 0,0 0-166 0 0,-11-3-181 0 0,-32-9-114 0 0,41 12-452 0 0,1 0 1 0 0,-1-1 0 0 0,1 1-1 0 0,-1 0 1 0 0,0 0 0 0 0,1 0 0 0 0,-1 0-1 0 0,1 1 1 0 0,-1-1 0 0 0,0 0-1 0 0,1 1 1 0 0,-1-1 0 0 0,1 1 0 0 0,-1-1-1 0 0,1 1 1 0 0,-1 0 0 0 0,1-1-1 0 0,0 1 1 0 0,-1 0 0 0 0,1 0-1 0 0,0 0 1 0 0,0 0 0 0 0,0 0 0 0 0,-1 1-1 0 0,1-1 1 0 0,0 0 0 0 0,0 0-1 0 0,1 1 1 0 0,-1-1 0 0 0,-1 2-61 0 0,-1 2 178 0 0,-6 8 66 0 0,0-1-1 0 0,1 2 1 0 0,1-1 0 0 0,0 1 0 0 0,1 1 0 0 0,0-1 0 0 0,1 1 0 0 0,1 0-1 0 0,0 0 1 0 0,1 0 0 0 0,1 1 0 0 0,0-1 0 0 0,1 8-244 0 0,0-12 108 0 0,1 0-1 0 0,1 0 1 0 0,0 0 0 0 0,0-1 0 0 0,1 1 0 0 0,0 0-1 0 0,1-1 1 0 0,0 1 0 0 0,1-1 0 0 0,0 0 0 0 0,1 0-1 0 0,0-1 1 0 0,0 1 0 0 0,1-1 0 0 0,0 0 0 0 0,1 0-1 0 0,0-1 1 0 0,7 6-108 0 0,-6-6 145 0 0,1-1 0 0 0,0 0-1 0 0,1 0 1 0 0,0-1 0 0 0,0 0-1 0 0,0-1 1 0 0,0 0 0 0 0,1-1-1 0 0,0 0 1 0 0,0-1 0 0 0,0 0-1 0 0,0 0 1 0 0,1-1 0 0 0,-1-1-1 0 0,0 0 1 0 0,1-1 0 0 0,-1 0-1 0 0,1 0 1 0 0,-1-1 0 0 0,1-1-1 0 0,-1 0 1 0 0,0-1 0 0 0,5-1-145 0 0,2-3 104 0 0,0 0 0 0 0,-1-1 0 0 0,0 0 0 0 0,0-2 0 0 0,-1 0 0 0 0,0-1 0 0 0,-1-1 0 0 0,0 0 1 0 0,-1-1-1 0 0,0 0 0 0 0,-1-1 0 0 0,-1-1 0 0 0,0 0 0 0 0,-1 0 0 0 0,-1-1 0 0 0,0-1 1 0 0,-1 0-1 0 0,-1 0 0 0 0,0-1 0 0 0,-1 0 0 0 0,-2 0 0 0 0,0-1 0 0 0,0 1 0 0 0,-2-1 0 0 0,0 0 1 0 0,-1 0-1 0 0,-1 0 0 0 0,-1 0 0 0 0,-2-12-104 0 0,1 22-8 0 0,-2 1 1 0 0,1-1-1 0 0,-1 0 1 0 0,0 1 0 0 0,-1 0-1 0 0,0-1 1 0 0,-1 1-1 0 0,1 1 1 0 0,-1-1-1 0 0,-1 1 1 0 0,0 0-1 0 0,0 0 1 0 0,0 0-1 0 0,0 1 1 0 0,-1 0-1 0 0,0 1 1 0 0,-1-1-1 0 0,1 1 1 0 0,-6-2 7 0 0,-4-3-77 0 0,-1 0 1 0 0,0 1-1 0 0,0 1 0 0 0,-1 1 1 0 0,0 1-1 0 0,-1 1 1 0 0,1 0-1 0 0,-11 0 77 0 0,17 2-262 0 0,-1 1-1 0 0,0 0 1 0 0,0 1-1 0 0,0 0 1 0 0,0 2-1 0 0,0-1 1 0 0,0 2 0 0 0,0 0-1 0 0,1 0 1 0 0,-1 2-1 0 0,1-1 1 0 0,-1 2-1 0 0,1 0 1 0 0,1 0-1 0 0,-1 1 1 0 0,1 1 0 0 0,0 0-1 0 0,0 1 1 0 0,-8 7 262 0 0,-12 19-2956 0 0,13-9-2705 0 0,4-5-5671 0 0</inkml:trace>
  <inkml:trace contextRef="#ctx0" brushRef="#br0" timeOffset="419">0 582 2521 0 0,'0'0'3007'0'0,"0"0"-617"0"0,0 0-291 0 0,0 0-87 0 0,0 0-202 0 0,0 0-166 0 0,0 0-223 0 0,0 0-242 0 0,0 0-166 0 0,0 0-113 0 0,0 0-66 0 0,0 0-66 0 0,0 0-8 0 0,23-16 3 0 0,139-93 1233 0 0,-6 2-210 0 0,-156 107-1781 0 0,1 0 0 0 0,-1 0 1 0 0,1-1-1 0 0,-1 1 0 0 0,1 0 0 0 0,-1 0 0 0 0,1 0 0 0 0,-1 0 1 0 0,1 0-1 0 0,0-1 0 0 0,-1 1 0 0 0,1 0 0 0 0,-1 0 1 0 0,1 0-1 0 0,-1 0 0 0 0,1 1 0 0 0,-1-1 0 0 0,1 0 0 0 0,-1 0 1 0 0,1 0-1 0 0,-1 0 0 0 0,1 1 0 0 0,-1-1 0 0 0,1 0 0 0 0,-1 0 1 0 0,1 1-1 0 0,-1-1 0 0 0,1 0 0 0 0,-1 1 0 0 0,1-1 0 0 0,-1 0 1 0 0,0 1-1 0 0,1-1 0 0 0,-1 1 0 0 0,0-1 0 0 0,1 0 1 0 0,-1 1-1 0 0,0-1 0 0 0,0 1 0 0 0,1-1 0 0 0,-1 1 0 0 0,0-1 1 0 0,0 1-1 0 0,0 0 0 0 0,0-1 0 0 0,0 1 0 0 0,0-1 0 0 0,0 1 1 0 0,0-1-1 0 0,0 1 0 0 0,0-1 0 0 0,0 1 0 0 0,0-1 0 0 0,0 1-5 0 0,4 11 2 0 0,3-3 46 0 0,0-1-1 0 0,1 0 0 0 0,0 0 0 0 0,0-1 0 0 0,0 0 0 0 0,1-1 0 0 0,0 0 0 0 0,1 0 0 0 0,-1-1 1 0 0,1 0-1 0 0,0 0 0 0 0,0-1 0 0 0,1-1 0 0 0,-1 0 0 0 0,1 0 0 0 0,-1-1 0 0 0,1 0 0 0 0,0-1 0 0 0,0 0 1 0 0,0-1-1 0 0,0 0 0 0 0,0-1 0 0 0,0 0 0 0 0,0 0 0 0 0,9-4-47 0 0,23-6 236 0 0,-41 9-220 0 0,-2 1-73 0 0,0 1-81 0 0,-6-8-2534 0 0,3 2-3708 0 0,1 5-5785 0 0</inkml:trace>
  <inkml:trace contextRef="#ctx0" brushRef="#br0" timeOffset="2791.937">267 118 0 0 0,'0'0'304'0'0,"0"0"339"0"0,0 0 37 0 0,0 0-4 0 0,0 0 8 0 0,0 0 60 0 0,0 0 95 0 0,0 0 58 0 0,8-10 12 0 0,25-29-14 0 0,-24 29-66 0 0,-9 10-110 0 0,0 0-87 0 0,0 0-38 0 0,0 0 11 0 0,0 0 33 0 0,0 0-26 0 0,0 0-108 0 0,0 0-81 0 0,-33 0 5235 0 0,-28 25-3244 0 0,42-13-1943 0 0,-27 40 756 0 0,-1 14-435 0 0,45 29-164 0 0,2-95-587 0 0,-9 5 420 0 0,1 4-4226 0 0,8-8-500 0 0,0-1-4942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2:05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218 725 1312 0 0,'0'0'1494'0'0,"0"0"-203"0"0,0 0 4 0 0,0 0 250 0 0,0 0 179 0 0,0 0-15 0 0,0 0-154 0 0,0 0-281 0 0,0 0-258 0 0,0 0-180 0 0,0 0-130 0 0,-8-4-63 0 0,-27-16-61 0 0,32 19-478 0 0,0 0 0 0 0,-1 1 0 0 0,1 0 0 0 0,0-1 0 0 0,0 1 1 0 0,-1 0-1 0 0,1 1 0 0 0,0-1 0 0 0,0 1 0 0 0,0-1 0 0 0,-1 1 0 0 0,1 0 0 0 0,0 0 0 0 0,0 0 0 0 0,0 1 0 0 0,0-1 0 0 0,0 1 0 0 0,1-1 0 0 0,-1 1 0 0 0,0 0 0 0 0,1 0 0 0 0,-1 0 0 0 0,1 0 0 0 0,0 1 0 0 0,0-1 0 0 0,-1 2-104 0 0,-2 0 91 0 0,-2 1-42 0 0,0 1 0 0 0,0-1 1 0 0,1 1-1 0 0,0 0 1 0 0,0 1-1 0 0,0-1 0 0 0,1 1 1 0 0,0 0-1 0 0,0 0 1 0 0,1 1-1 0 0,0 0 1 0 0,0-1-1 0 0,1 1 0 0 0,0 1 1 0 0,0-1-1 0 0,1 0 1 0 0,0 1-1 0 0,1-1 0 0 0,-1 8-49 0 0,2-10 16 0 0,-1-3-2 0 0,1-1 1 0 0,-1 1-1 0 0,1 0 1 0 0,0-1-1 0 0,0 1 1 0 0,0-1-1 0 0,0 1 0 0 0,0-1 1 0 0,1 1-1 0 0,-1 0 1 0 0,1-1-1 0 0,-1 1 1 0 0,1-1-1 0 0,0 0 1 0 0,0 1-1 0 0,0-1 0 0 0,0 0 1 0 0,1 1-1 0 0,-1-1 1 0 0,1 0-1 0 0,-1 0 1 0 0,1 0-1 0 0,0 0 0 0 0,0 0 1 0 0,0-1-1 0 0,0 1 1 0 0,0-1-1 0 0,0 1 1 0 0,0-1-1 0 0,0 1 0 0 0,0-1 1 0 0,2 0-15 0 0,1 0 101 0 0,0 0 0 0 0,0 0 0 0 0,0 0 0 0 0,0-1 0 0 0,0 0 0 0 0,0 0 0 0 0,0 0 0 0 0,1-1 0 0 0,-1 0 0 0 0,0 0 0 0 0,0 0 0 0 0,0 0 0 0 0,0-1-1 0 0,-1 0 1 0 0,1 0 0 0 0,0 0 0 0 0,-1-1 0 0 0,1 1 0 0 0,-1-1 0 0 0,0 0 0 0 0,0 0 0 0 0,0-1 0 0 0,0 1 0 0 0,0-1 0 0 0,-1 0 0 0 0,0 0 0 0 0,0 0 0 0 0,1-1-101 0 0,128-169 1339 0 0,-123 160-1276 0 0,-9 14-86 0 0,0 0-30 0 0,29 56-103 0 0,41 127 161 0 0,-51-46 3 0 0,-19-133-15 0 0,0 0 0 0 0,-1 1 0 0 0,0-1 0 0 0,1 0-1 0 0,-2 0 1 0 0,1 0 0 0 0,0 0 0 0 0,-1 0 0 0 0,0 0 0 0 0,0 0 0 0 0,0 0-1 0 0,0-1 1 0 0,0 1 0 0 0,-1-1 0 0 0,0 1 0 0 0,0-1 0 0 0,0 0 0 0 0,0 0 0 0 0,0 0-1 0 0,0-1 1 0 0,-1 1 0 0 0,1-1 0 0 0,-1 0 0 0 0,0 0 0 0 0,0 0 0 0 0,0 0 0 0 0,-2 0 7 0 0,-115 19-1162 0 0,118-20 1126 0 0,0 0-1 0 0,0-1 1 0 0,0 0 0 0 0,0 0-1 0 0,-1 0 1 0 0,1 0-1 0 0,0 0 1 0 0,0-1-1 0 0,0 1 1 0 0,0-1-1 0 0,0 0 1 0 0,0 0-1 0 0,0 0 1 0 0,0 0-1 0 0,0 0 1 0 0,0-1-1 0 0,1 1 1 0 0,-1-1-1 0 0,0 0 1 0 0,1 0-1 0 0,-1 0 1 0 0,1 0-1 0 0,0 0 1 0 0,0-1 0 0 0,0 1-1 0 0,0 0 1 0 0,0-1-1 0 0,0 0 1 0 0,1 1-1 0 0,-1-1 1 0 0,1 0-1 0 0,0 0 1 0 0,0 0-1 0 0,0 0 1 0 0,0 0-1 0 0,0 0 1 0 0,1 0-1 0 0,0 0 1 0 0,-1-1-1 0 0,1 0 37 0 0,2 0 7 0 0,0-1 0 0 0,0 0-1 0 0,0 1 1 0 0,1-1-1 0 0,0 1 1 0 0,0 0 0 0 0,0 0-1 0 0,0 0 1 0 0,0 0-1 0 0,1 1 1 0 0,0-1-1 0 0,0 1 1 0 0,0 0 0 0 0,0 0-1 0 0,0 0 1 0 0,1 1-1 0 0,-1-1 1 0 0,1 1 0 0 0,0 0-1 0 0,-1 0 1 0 0,1 1-1 0 0,0 0 1 0 0,1-1-7 0 0,13-6 67 0 0,204-76 781 0 0,-197 76-846 0 0,0 1 0 0 0,1 1 0 0 0,0 1 0 0 0,0 2 0 0 0,0 0 0 0 0,10 2-2 0 0,-24 6-1161 0 0,-11 1-3495 0 0,-2-2-4387 0 0</inkml:trace>
  <inkml:trace contextRef="#ctx0" brushRef="#br0" timeOffset="296.203">7 1370 11835 0 0,'0'0'1545'0'0,"0"0"-503"0"0,0 0 54 0 0,0 0 244 0 0,0 0 53 0 0,0 0-142 0 0,0 0-234 0 0,0 0-159 0 0,37-7-142 0 0,120-22-72 0 0,8-13 745 0 0,96-9-2451 0 0,-237 51-2102 0 0,-16 0-2728 0 0,-3 0-5491 0 0</inkml:trace>
  <inkml:trace contextRef="#ctx0" brushRef="#br0" timeOffset="995.719">286 1543 12739 0 0,'0'0'2028'0'0,"0"0"-800"0"0,0 0-234 0 0,0 0 84 0 0,0 0-4 0 0,0 0-129 0 0,0 0-216 0 0,0 0-217 0 0,0 0-172 0 0,0 0-109 0 0,0 32-67 0 0,0 98-40 0 0,-11-54 150 0 0,4-56-169 0 0,6-16-70 0 0,0 0 0 0 0,0 0 1 0 0,-1 0-1 0 0,1-1 0 0 0,-1 1 1 0 0,0 0-1 0 0,0 0 0 0 0,0-1 1 0 0,-1 1-1 0 0,1-1 0 0 0,-1 0 0 0 0,0 0 1 0 0,0 0-1 0 0,0 0 0 0 0,0 0 1 0 0,0-1-1 0 0,0 1 0 0 0,-1-1 1 0 0,0 0-1 0 0,1 0 0 0 0,-1 0 0 0 0,0-1 1 0 0,0 1-1 0 0,0-1 0 0 0,0 0 1 0 0,0 0-1 0 0,0 0 0 0 0,0 0 1 0 0,0-1-1 0 0,0 0 0 0 0,-1 0 0 0 0,1 0 1 0 0,0 0-1 0 0,0-1-35 0 0,-8-50 535 0 0,15 39-475 0 0,0 0-1 0 0,0 0 1 0 0,1 0 0 0 0,1 0-1 0 0,0 1 1 0 0,0 0 0 0 0,1 0-1 0 0,1 1 1 0 0,0-1 0 0 0,0 1-1 0 0,1 1 1 0 0,4-4-60 0 0,10-14 80 0 0,1 1 1 0 0,1 1-1 0 0,1 1 0 0 0,1 2 1 0 0,2 0-1 0 0,0 2 0 0 0,1 1 1 0 0,1 1-1 0 0,19-7-80 0 0,33 9 175 0 0,-81 17-169 0 0,0 0 1 0 0,0 1 0 0 0,0-1-1 0 0,0 0 1 0 0,0 1 0 0 0,0-1-1 0 0,0 1 1 0 0,-1-1 0 0 0,1 1 0 0 0,-1-1-1 0 0,1 1 1 0 0,-1-1 0 0 0,0 1-1 0 0,1 0 1 0 0,-1-1 0 0 0,0 1 0 0 0,0-1-1 0 0,0 1 1 0 0,0 0 0 0 0,0-1-1 0 0,-1 1 1 0 0,1 0 0 0 0,0-1 0 0 0,-1 1-1 0 0,1-1 1 0 0,-1 1 0 0 0,0-1-1 0 0,1 1 1 0 0,-1-1 0 0 0,0 0 0 0 0,0 1-1 0 0,0-1 1 0 0,0 1-7 0 0,-126 105 288 0 0,25-40-216 0 0,125-9 27 0 0,-20-52-35 0 0,0 0-1 0 0,0 0 1 0 0,0 0 0 0 0,1-1 0 0 0,0 0 0 0 0,0 1 0 0 0,0-1 0 0 0,1 0 0 0 0,0-1-1 0 0,0 1 1 0 0,0-1 0 0 0,1 0 0 0 0,-1-1 0 0 0,1 1 0 0 0,0-1 0 0 0,0 0 0 0 0,0 0 0 0 0,0-1-1 0 0,0 0 1 0 0,4 1-64 0 0,96 14 218 0 0,-102-42-3447 0 0,3 7-1433 0 0,-4 7-3119 0 0,-1 6-4108 0 0</inkml:trace>
  <inkml:trace contextRef="#ctx0" brushRef="#br0" timeOffset="1393.569">728 729 9994 0 0,'0'0'2414'0'0,"0"0"-354"0"0,0 0-202 0 0,0 0-173 0 0,0 0-209 0 0,0 0-267 0 0,0 0-303 0 0,0 0-290 0 0,0 0-210 0 0,0 0-118 0 0,0 0 0 0 0,0 0 62 0 0,0 0 93 0 0,1 8 64 0 0,28 66 917 0 0,45 16-20 0 0,72 106-419 0 0,-137-179-968 0 0,-1 0 0 0 0,0 1 1 0 0,-1-1-1 0 0,-1 1 0 0 0,0 1 0 0 0,-2-1 1 0 0,0 1-1 0 0,-1 0 0 0 0,-1 0 1 0 0,0 0-1 0 0,-2 0 0 0 0,0 0 0 0 0,-1 0 1 0 0,-1 0-1 0 0,-1 0 0 0 0,-1 0 0 0 0,0 0 1 0 0,-1-1-1 0 0,-2 0 0 0 0,1 0 1 0 0,-2 0-1 0 0,0-1 0 0 0,-8 10-17 0 0,2-3-119 0 0,-1-1-1 0 0,-1-1 1 0 0,-1 0 0 0 0,-1-2-1 0 0,-1 0 1 0 0,0-1 0 0 0,-2 0-1 0 0,0-2 1 0 0,-1-1 0 0 0,-1 0-1 0 0,0-2 1 0 0,-5 1 119 0 0,11-5-822 0 0,-17 5-405 0 0,10-10-7332 0 0,22-5 187 0 0</inkml:trace>
  <inkml:trace contextRef="#ctx0" brushRef="#br0" timeOffset="2110.187">752 556 7874 0 0,'0'0'2115'0'0,"0"0"-256"0"0,0 0-117 0 0,0 0-103 0 0,0 0-220 0 0,0 0-297 0 0,0 0-277 0 0,0 0-176 0 0,0 0-59 0 0,0 0-1 0 0,0 0 7 0 0,0 0-28 0 0,0 0-46 0 0,19-4-26 0 0,130-26 919 0 0,-141 29-1320 0 0,20-5 196 0 0,0 1 0 0 0,0 2 0 0 0,0 1 1 0 0,0 1-1 0 0,22 2-311 0 0,-47-1 18 0 0,-1 0 0 0 0,1 0 0 0 0,0 1 0 0 0,0-1 0 0 0,-1 1 1 0 0,1-1-1 0 0,-1 1 0 0 0,1 0 0 0 0,0 0 0 0 0,-1 0 0 0 0,1 1 0 0 0,-1-1 0 0 0,0 0 1 0 0,1 1-1 0 0,-1 0 0 0 0,0-1 0 0 0,0 1 0 0 0,0 0 0 0 0,0 0 0 0 0,-1 0 0 0 0,1 0 1 0 0,0 1-1 0 0,-1-1 0 0 0,1 0 0 0 0,-1 1 0 0 0,0-1 0 0 0,0 1 0 0 0,0-1 0 0 0,0 1 0 0 0,0-1 1 0 0,-1 1-1 0 0,1 0 0 0 0,-1 0 0 0 0,1 0-18 0 0,-1 203 979 0 0,0-103-822 0 0,4-1 1 0 0,14 79-158 0 0,21 124-4 0 0,-37-258 27 0 0,-2 1 1 0 0,-2-1 0 0 0,-2 0-1 0 0,-3 5-23 0 0,3 139 180 0 0,15-137-58 0 0,-11-53-64 0 0,0-1-18 0 0,0 0 4 0 0,0 0 12 0 0,0 0-20 0 0,0 0 58 0 0,0 0 11 0 0,0 0 4 0 0,0 0 19 0 0,0 0-2 0 0,0 0 2 0 0,0 0-13 0 0,0 0 9 0 0,0 0-24 0 0,-21-16 289 0 0,-103 8-456 0 0,50 9-35 0 0,50-2-855 0 0,-54-8 1329 0 0,54 0-4340 0 0,4-4-4657 0 0,15 9-4356 0 0</inkml:trace>
  <inkml:trace contextRef="#ctx0" brushRef="#br0" timeOffset="4044.743">1292 0 13051 0 0,'0'0'2063'0'0,"0"0"-680"0"0,0 0-299 0 0,0 0-36 0 0,0 0-25 0 0,0 0-35 0 0,0 0-142 0 0,0 0-174 0 0,0 0-136 0 0,0 0-90 0 0,0 0-60 0 0,0 0-36 0 0,-2 24-14 0 0,-6 147 497 0 0,9-137-717 0 0,-3-1 0 0 0,0 0 0 0 0,-2 0 0 0 0,-2 0 0 0 0,-1-1-1 0 0,-1 1 1 0 0,-5 6-116 0 0,-8 7-2142 0 0,21-45 813 0 0,11-2-11642 0 0,-6-2 3557 0 0</inkml:trace>
  <inkml:trace contextRef="#ctx0" brushRef="#br0" timeOffset="4294.194">1691 169 6273 0 0,'0'0'3362'0'0,"0"0"-1246"0"0,0 0-449 0 0,0 0-74 0 0,0 0-159 0 0,0 0-201 0 0,0 0-255 0 0,-35 27-255 0 0,-108 86-206 0 0,56-33 61 0 0,63-54-450 0 0,12-14-159 0 0,0 0 0 0 0,1 1 0 0 0,0 0 0 0 0,1 1 0 0 0,1 0-1 0 0,0 0 1 0 0,-6 16 31 0 0,10 3-3538 0 0,5-32-893 0 0,0-1-5984 0 0</inkml:trace>
  <inkml:trace contextRef="#ctx0" brushRef="#br0" timeOffset="4662.227">1407 552 8210 0 0,'0'0'2076'0'0,"0"0"-505"0"0,0 0-150 0 0,0 0 43 0 0,0 0 41 0 0,0 0-66 0 0,0 0-168 0 0,0 0-225 0 0,0 0-230 0 0,0 0-160 0 0,0 0-100 0 0,0 0-44 0 0,0 0-29 0 0,31-5-25 0 0,95-15-54 0 0,39 9 757 0 0,-165 11-1155 0 0,1 0-1 0 0,0 0 0 0 0,0 0 1 0 0,-1 0-1 0 0,1 0 0 0 0,0 0 0 0 0,0 0 1 0 0,-1 1-1 0 0,1-1 0 0 0,0 0 1 0 0,-1 1-1 0 0,1-1 0 0 0,-1 0 1 0 0,1 1-1 0 0,0-1 0 0 0,-1 1 0 0 0,1-1 1 0 0,-1 1-1 0 0,1-1 0 0 0,-1 1 1 0 0,1 0-1 0 0,-1-1 0 0 0,0 1 1 0 0,1-1-1 0 0,-1 1 0 0 0,0 0 0 0 0,1-1 1 0 0,-1 1-1 0 0,0 0 0 0 0,0 0 1 0 0,1-1-1 0 0,-1 1 0 0 0,0 0 1 0 0,0-1-1 0 0,0 1 0 0 0,0 0 0 0 0,0 0 1 0 0,0-1-1 0 0,0 1 0 0 0,0 0 1 0 0,-1 0-1 0 0,1-1 0 0 0,0 1 0 0 0,0 0 1 0 0,-1-1-1 0 0,1 1 0 0 0,0 0 1 0 0,-1-1-1 0 0,1 1 0 0 0,0 0 1 0 0,-1-1-1 0 0,1 1 0 0 0,-1-1 0 0 0,1 1 1 0 0,-1-1-6 0 0,-23 37 340 0 0,-82 73 1 0 0,105-109-341 0 0,0 0 0 0 0,0 0 0 0 0,0 0 0 0 0,0 0 0 0 0,0 1 0 0 0,0-1 0 0 0,1 0 1 0 0,-1 0-1 0 0,0 1 0 0 0,1-1 0 0 0,-1 0 0 0 0,1 1 0 0 0,-1-1 0 0 0,1 0 0 0 0,-1 1 1 0 0,1-1-1 0 0,0 1 0 0 0,0-1 0 0 0,0 1 0 0 0,0-1 0 0 0,0 1 0 0 0,0-1 0 0 0,0 0 1 0 0,0 1-1 0 0,1-1 0 0 0,-1 1 0 0 0,0-1 0 0 0,1 1 0 0 0,0-1 0 0 0,-1 0 0 0 0,1 0 1 0 0,0 1-1 0 0,-1-1 0 0 0,1 0 0 0 0,0 0 0 0 0,0 0 0 0 0,0 1 0 0 0,0-1 0 0 0,0 0 1 0 0,0 0-1 0 0,0-1 0 0 0,1 1 0 0 0,-1 0 0 0 0,0 0 0 0 0,0-1 0 0 0,1 1 0 0 0,-1 0 1 0 0,0-1-1 0 0,1 1 0 0 0,-1-1 0 0 0,1 0 0 0 0,-1 1 0 0 0,1-1 0 0 0,7 1 30 0 0,0 0-1 0 0,-1 0 1 0 0,1-1-1 0 0,0 0 1 0 0,-1-1 0 0 0,1 1-1 0 0,0-2 1 0 0,-1 1-1 0 0,1-1 1 0 0,-1-1-1 0 0,0 0 1 0 0,7-2-30 0 0,-14 4-208 0 0,23-10-173 0 0,-10-1-7302 0 0,-10 9-4123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56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0 893 6289 0 0,'0'0'3278'0'0,"0"0"-918"0"0,0 0-401 0 0,0 0-94 0 0,0 0-159 0 0,0 0-255 0 0,0 0-333 0 0,0 0-358 0 0,0 0-235 0 0,0 0-155 0 0,0 0-20 0 0,0 0 118 0 0,3 2 105 0 0,18 3 143 0 0,0-1 0 0 0,1-1 0 0 0,-1-1 0 0 0,1-1 0 0 0,-1 0 0 0 0,22-3-716 0 0,4 1 390 0 0,155-6 517 0 0,-190 0-1420 0 0,-15 4-3784 0 0,-6 2-5888 0 0,6 1-1549 0 0</inkml:trace>
  <inkml:trace contextRef="#ctx0" brushRef="#br0" timeOffset="312.363">0 1203 8418 0 0,'0'0'2432'0'0,"0"0"-501"0"0,0 0-212 0 0,0 0-72 0 0,0 0-138 0 0,0 0-222 0 0,0 0-292 0 0,0 0-229 0 0,0 0-52 0 0,0 0 33 0 0,0 0 81 0 0,0 0 52 0 0,0 0-49 0 0,12 2-86 0 0,86 10 842 0 0,90-23 96 0 0,-107 11-4386 0 0,-74-3-7308 0 0,-5 3-2657 0 0</inkml:trace>
  <inkml:trace contextRef="#ctx0" brushRef="#br0" timeOffset="3000.036">983 1026 7858 0 0,'0'0'1923'0'0,"0"0"-439"0"0,0 0-81 0 0,0 0 140 0 0,0 0 39 0 0,0 0-157 0 0,0 0-306 0 0,0 0-291 0 0,0 0-187 0 0,0 0-104 0 0,0 0-74 0 0,19-33-43 0 0,60-104-25 0 0,31-57 1740 0 0,-80 142-1688 0 0,1 2 1 0 0,3 1 0 0 0,35-39-448 0 0,-68 86 1 0 0,0 1 1 0 0,0 0 0 0 0,1 0-1 0 0,-1 0 1 0 0,0-1-1 0 0,0 1 1 0 0,1 0 0 0 0,-1 1-1 0 0,0-1 1 0 0,1 0-1 0 0,-1 0 1 0 0,1 1 0 0 0,0-1-1 0 0,-1 1 1 0 0,1-1-1 0 0,-1 1 1 0 0,1-1 0 0 0,0 1-1 0 0,-1 0 1 0 0,1 0 0 0 0,0 0-1 0 0,-1 0 1 0 0,1 0-1 0 0,-1 0 1 0 0,1 1 0 0 0,0-1-1 0 0,-1 0 1 0 0,1 1-1 0 0,-1-1 1 0 0,1 1 0 0 0,-1 0-1 0 0,1-1 1 0 0,-1 1-1 0 0,1 0 1 0 0,-1 0 0 0 0,0 0-1 0 0,1 0 1 0 0,-1 0 0 0 0,0 0-1 0 0,0 1 1 0 0,0-1-1 0 0,0 0 1 0 0,0 1 0 0 0,0-1-1 0 0,0 0 1 0 0,0 1-1 0 0,0-1 1 0 0,-1 1 0 0 0,1-1-1 0 0,-1 1 1 0 0,1 0-1 0 0,-1-1 1 0 0,1 2-2 0 0,45 151 281 0 0,-46-151-275 0 0,1-1 0 0 0,-1 0 0 0 0,1 0-1 0 0,0 0 1 0 0,-1-1 0 0 0,1 1 0 0 0,0 0 0 0 0,0 0-1 0 0,0 0 1 0 0,0-1 0 0 0,1 1 0 0 0,-1 0-1 0 0,0-1 1 0 0,1 1 0 0 0,-1-1 0 0 0,1 1-1 0 0,0-1 1 0 0,-1 0 0 0 0,1 0 0 0 0,0 0-1 0 0,0 0 1 0 0,0 0 0 0 0,0 0 0 0 0,-1 0-1 0 0,1-1 1 0 0,0 1 0 0 0,0-1 0 0 0,1 1-1 0 0,-1-1 1 0 0,0 0 0 0 0,0 0 0 0 0,0 0-1 0 0,0 0 1 0 0,0 0 0 0 0,0 0 0 0 0,0-1-1 0 0,0 1 1 0 0,0-1 0 0 0,0 1 0 0 0,0-1 0 0 0,0 0-7 0 0,174-196 284 0 0,-62 112-287 0 0,-114 84 2 0 0,1 1 0 0 0,0 0 0 0 0,-1-1 0 0 0,1 1-1 0 0,0-1 1 0 0,-1 1 0 0 0,1 0 0 0 0,0-1 0 0 0,0 1 0 0 0,0 0-1 0 0,-1 0 1 0 0,1 0 0 0 0,0-1 0 0 0,0 1 0 0 0,0 0 0 0 0,0 0-1 0 0,-1 0 1 0 0,1 1 0 0 0,0-1 0 0 0,0 0 0 0 0,0 0 0 0 0,0 0 0 0 0,-1 0-1 0 0,1 1 1 0 0,0-1 0 0 0,0 0 0 0 0,-1 1 0 0 0,1-1 0 0 0,0 1-1 0 0,-1-1 1 0 0,1 1 0 0 0,0-1 0 0 0,-1 1 0 0 0,1-1 0 0 0,-1 1-1 0 0,1 0 1 0 0,0-1 0 0 0,-1 1 0 0 0,0 0 0 0 0,1-1 0 0 0,-1 1-1 0 0,1 0 1 0 0,-1 0 0 0 0,0 0 0 0 0,0-1 0 0 0,1 1 0 0 0,-1 0 0 0 0,0 0 1 0 0,3 49 42 0 0,-4-37-20 0 0,-1 224 225 0 0,21-189-368 0 0,2-43-2163 0 0,-7-7-5783 0 0,-9-1-2440 0 0</inkml:trace>
  <inkml:trace contextRef="#ctx0" brushRef="#br0" timeOffset="3440.978">2001 602 4505 0 0,'0'0'2933'0'0,"0"0"-1214"0"0,0 0-586 0 0,0 0-46 0 0,0 0 5 0 0,0 0 31 0 0,0 0 84 0 0,0 0 8 0 0,0 0-1 0 0,0 0-57 0 0,0 0-142 0 0,0 0-157 0 0,0 0-117 0 0,20 0-87 0 0,136-7 1099 0 0,-150 7-1619 0 0,-4-1-119 0 0,-1 1 0 0 0,0-1 0 0 0,0 0 0 0 0,0 1 0 0 0,0-1 0 0 0,0 1 0 0 0,1 0 0 0 0,-1-1 0 0 0,0 1 0 0 0,0 0 0 0 0,1 0 0 0 0,-1-1-1 0 0,0 1 1 0 0,0 0 0 0 0,1 0 0 0 0,-1 1 0 0 0,0-1 0 0 0,0 0 0 0 0,1 0 0 0 0,-1 0 0 0 0,0 1 0 0 0,0-1 0 0 0,0 1 0 0 0,1-1-1 0 0,-1 1 1 0 0,0 0 0 0 0,0-1 0 0 0,0 1 0 0 0,0 0 0 0 0,0 0 0 0 0,0-1 0 0 0,0 1 0 0 0,0 0 0 0 0,-1 0 0 0 0,1 0 0 0 0,0 0-1 0 0,0 0 1 0 0,-1 0 0 0 0,1 1 0 0 0,-1-1 0 0 0,1 0 0 0 0,-1 0 0 0 0,1 0 0 0 0,-1 0 0 0 0,0 1 0 0 0,1-1 0 0 0,-1 0 0 0 0,0 1 0 0 0,0-1-1 0 0,0 0 1 0 0,0 0 0 0 0,0 1 0 0 0,0-1 0 0 0,-1 0 0 0 0,1 0 0 0 0,0 1 0 0 0,-1-1 0 0 0,1 0 0 0 0,-1 0 0 0 0,1 0 0 0 0,-1 1-15 0 0,-10 13 62 0 0,-1 0 1 0 0,0-1 0 0 0,-1 0 0 0 0,0-1 0 0 0,-1-1 0 0 0,-1 0-1 0 0,-7 4-62 0 0,-30 27 43 0 0,51-43-42 0 0,1 0 0 0 0,-1 1 0 0 0,0-1 0 0 0,0 1 0 0 0,1-1 0 0 0,-1 1 0 0 0,0-1 0 0 0,1 1 0 0 0,-1-1-1 0 0,0 1 1 0 0,1 0 0 0 0,-1 0 0 0 0,1-1 0 0 0,-1 1 0 0 0,1 0 0 0 0,-1 0 0 0 0,1-1 0 0 0,0 1 0 0 0,-1 0 0 0 0,1 0-1 0 0,0 0 1 0 0,0 0 0 0 0,0-1 0 0 0,0 1 0 0 0,-1 0 0 0 0,1 0 0 0 0,0 0 0 0 0,1 0 0 0 0,-1 0 0 0 0,0 0 0 0 0,0-1 0 0 0,0 1-1 0 0,0 0 1 0 0,1 0 0 0 0,-1 0 0 0 0,0 0 0 0 0,1-1 0 0 0,-1 1 0 0 0,1 0 0 0 0,-1 0 0 0 0,1-1 0 0 0,-1 1 0 0 0,1 0-1 0 0,-1-1 1 0 0,1 1 0 0 0,0 0 0 0 0,-1-1 0 0 0,1 1 0 0 0,0-1 0 0 0,-1 1 0 0 0,1-1 0 0 0,0 0 0 0 0,0 1 0 0 0,0-1-1 0 0,-1 0 1 0 0,1 1 0 0 0,0-1 0 0 0,0 0-1 0 0,52 12 265 0 0,-22-10-122 0 0,0-2 0 0 0,-1-1 0 0 0,1-2 0 0 0,0-1 0 0 0,24-7-143 0 0,-41 11-310 0 0,4-3-4282 0 0,-18 2 722 0 0,0 1-3787 0 0,0 0-1880 0 0</inkml:trace>
  <inkml:trace contextRef="#ctx0" brushRef="#br0" timeOffset="3769.427">1117 1096 8842 0 0,'0'0'1289'0'0,"0"0"-475"0"0,0 0 38 0 0,0 0 266 0 0,0 0 321 0 0,0 0 136 0 0,0 0-68 0 0,0 0-119 0 0,0 0-185 0 0,0 0-155 0 0,0 0-102 0 0,0 0-69 0 0,32-1-99 0 0,101-2-102 0 0,150-37 1210 0 0,116-19-1858 0 0,-327 58-1654 0 0,-43 2-5014 0 0,-25-1-3510 0 0</inkml:trace>
  <inkml:trace contextRef="#ctx0" brushRef="#br0" timeOffset="4474.15">1307 1663 7610 0 0,'0'0'2718'0'0,"0"0"-578"0"0,0 0-234 0 0,0 0-79 0 0,0 0-170 0 0,0 0-183 0 0,0 0-254 0 0,0 0-226 0 0,0 0-207 0 0,0 0-176 0 0,0 0-99 0 0,0 0-67 0 0,0 0-10 0 0,4-10 5 0 0,81-153 1500 0 0,-61 129-1846 0 0,1 1-1 0 0,2 0 0 0 0,1 2 1 0 0,26-21-94 0 0,-54 51-7 0 0,1-1 1 0 0,0 1-1 0 0,-1 0 1 0 0,1 0-1 0 0,0 0 1 0 0,0-1 0 0 0,0 1-1 0 0,0 0 1 0 0,0 0-1 0 0,0 0 1 0 0,0 1-1 0 0,0-1 1 0 0,1 0-1 0 0,-1 0 1 0 0,0 1-1 0 0,0-1 1 0 0,1 0-1 0 0,-1 1 1 0 0,0-1-1 0 0,1 1 1 0 0,-1 0 0 0 0,0-1-1 0 0,1 1 1 0 0,-1 0-1 0 0,1 0 1 0 0,-1 0-1 0 0,1 0 1 0 0,-1 0-1 0 0,0 0 1 0 0,1 0-1 0 0,-1 1 1 0 0,1-1-1 0 0,-1 1 1 0 0,0-1 0 0 0,1 1-1 0 0,-1-1 1 0 0,0 1-1 0 0,1-1 1 0 0,-1 1-1 0 0,0 0 1 0 0,0 0-1 0 0,0 0 1 0 0,0 0-1 0 0,0 0 1 0 0,0 0-1 0 0,0 0 7 0 0,21 86-17 0 0,-20-85 20 0 0,1-1 1 0 0,0 1-1 0 0,-1-1 0 0 0,1 1 1 0 0,0-1-1 0 0,0 0 0 0 0,0 0 1 0 0,0-1-1 0 0,0 1 0 0 0,0-1 0 0 0,0 1 1 0 0,0-1-1 0 0,0 0 0 0 0,0 0 1 0 0,0 0-1 0 0,0 0 0 0 0,0-1 1 0 0,0 1-1 0 0,0-1 0 0 0,0 0 1 0 0,0 0-1 0 0,0 0 0 0 0,0 0 0 0 0,-1-1 1 0 0,1 1-1 0 0,0-1 0 0 0,0 0-3 0 0,136-115 37 0 0,-83 62-22 0 0,-55 54-16 0 0,0 0 0 0 0,0 0-1 0 0,-1 0 1 0 0,1 1 0 0 0,0-1-1 0 0,0 0 1 0 0,0 0 0 0 0,0 0-1 0 0,0 1 1 0 0,0-1 0 0 0,0 1-1 0 0,0-1 1 0 0,0 1-1 0 0,0-1 1 0 0,0 1 0 0 0,0-1-1 0 0,0 1 1 0 0,1 0 0 0 0,-1 0-1 0 0,0 0 1 0 0,0-1 0 0 0,0 1-1 0 0,0 0 1 0 0,1 0 0 0 0,-1 1-1 0 0,0-1 1 0 0,0 0 0 0 0,0 0-1 0 0,0 1 1 0 0,1-1-1 0 0,-1 0 1 0 0,0 1 0 0 0,0-1-1 0 0,0 1 1 0 0,0-1 0 0 0,0 1-1 0 0,0 0 1 0 0,0 0 0 0 0,0-1-1 0 0,0 1 1 0 0,-1 0 0 0 0,1 0-1 0 0,0 0 1 0 0,0 0 0 0 0,-1 0-1 0 0,1 0 1 0 0,0 0-1 0 0,-1 0 1 0 0,1 0 0 0 0,-1 0-1 0 0,0 0 1 0 0,1 0 0 0 0,-1 0-1 0 0,0 1 1 0 0,1-1 0 0 0,-1 0-1 0 0,0 0 1 0 0,0 0 0 0 0,0 0-1 0 0,0 1 1 0 0,0-1-1 0 0,-1 0 1 0 0,1 0 0 0 0,0 0-1 0 0,0 1 1 0 0,-1-1 0 0 0,1 0-1 0 0,-1 0 2 0 0,19 116 20 0 0,-8-93 954 0 0,-5-15-3762 0 0,-1-2-7919 0 0,-4-6-1408 0 0</inkml:trace>
  <inkml:trace contextRef="#ctx0" brushRef="#br0" timeOffset="4704.426">2202 1387 15627 0 0,'0'0'3058'0'0,"0"0"-1509"0"0,0 0-649 0 0,0 0-36 0 0,0 0-4 0 0,0 0-98 0 0,0 0-159 0 0,0 0-211 0 0,0 0-179 0 0,0 0-106 0 0,0 0-59 0 0,0 0-74 0 0,-7 22-63 0 0,-19 67-102 0 0,26-51-1351 0 0,6-35-3251 0 0,-2-1-2873 0 0,-2-2-3010 0 0</inkml:trace>
  <inkml:trace contextRef="#ctx0" brushRef="#br0" timeOffset="5122.197">2625 463 4817 0 0,'0'0'3131'0'0,"0"0"-1044"0"0,0 0-501 0 0,0 0-106 0 0,0 0-115 0 0,0 0-150 0 0,0 0-162 0 0,0 0-155 0 0,0 0-69 0 0,0 0 25 0 0,0 0-11 0 0,0 0-59 0 0,0 0-13 0 0,12 12-27 0 0,36 43-55 0 0,-38-42-451 0 0,0 0 1 0 0,-1 0-1 0 0,-1 1 0 0 0,0 0 0 0 0,-1 1 0 0 0,0-1 1 0 0,-1 1-1 0 0,-1 1 0 0 0,0-1 0 0 0,-1 2-238 0 0,-1-7 65 0 0,4 21-2 0 0,-1 0-1 0 0,-2 0 0 0 0,-1 1 1 0 0,-1 0-1 0 0,-1 0 0 0 0,-2-1 1 0 0,-3 16-63 0 0,1-23-501 0 0,-2 0 0 0 0,0-1 1 0 0,-1 0-1 0 0,-1 0 1 0 0,-1 0-1 0 0,-1-1 1 0 0,-12 20 500 0 0,5-15-1278 0 0,-1-1 1 0 0,-1 0-1 0 0,-1-2 0 0 0,-1 0 1 0 0,-1-1-1 0 0,-2-1 1 0 0,0-1-1 0 0,-1-1 1 0 0,-6 2 1277 0 0,13-7-11028 0 0</inkml:trace>
  <inkml:trace contextRef="#ctx0" brushRef="#br0" timeOffset="5887.817">981 260 0 0 0,'0'0'1008'0'0,"0"0"517"0"0,0 0 308 0 0,0 0 200 0 0,0 0-70 0 0,0 0-206 0 0,0 0-190 0 0,0 0-236 0 0,0 0-208 0 0,0 0-169 0 0,0 0-93 0 0,0 0-50 0 0,-12-3 1407 0 0,-46 114 1256 0 0,40-62-3110 0 0,2 0 1 0 0,3 1-1 0 0,2 1 0 0 0,2 0 0 0 0,2 1 1 0 0,2-1-1 0 0,3 1 0 0 0,2 6-364 0 0,0-20 129 0 0,1-1 0 0 0,1 0 0 0 0,3 0 0 0 0,1 0-1 0 0,1 0 1 0 0,2-1 0 0 0,2 0 0 0 0,1-1-129 0 0,7 14 337 0 0,2 0-1 0 0,2-2 1 0 0,2-1-1 0 0,3-1 1 0 0,31 40-337 0 0,-13-23 467 0 0,-51-76-2750 0 0,5 12 1529 0 0,0-4-962 0 0,1 3-2869 0 0,4-4-7516 0 0</inkml:trace>
  <inkml:trace contextRef="#ctx0" brushRef="#br0" timeOffset="6712.103">3074 374 2056 0 0,'0'0'3008'0'0,"0"0"-501"0"0,0 0-20 0 0,0 0 146 0 0,0 0-186 0 0,0 0-529 0 0,0 0-614 0 0,0 0-483 0 0,0 0-246 0 0,0 0-73 0 0,0 0-17 0 0,0 0 15 0 0,0 0 40 0 0,-10 6 54 0 0,-32 20 21 0 0,37-22-444 0 0,0 0 1 0 0,0 0 0 0 0,1 0-1 0 0,-1 1 1 0 0,1 0 0 0 0,0 0 0 0 0,0 0-1 0 0,1 0 1 0 0,-1 1 0 0 0,1-1 0 0 0,1 1-1 0 0,-1 0 1 0 0,1 0 0 0 0,0 0-1 0 0,0 0 1 0 0,0 0 0 0 0,1 3-172 0 0,-26 91 521 0 0,5 1-1 0 0,4 1 1 0 0,5 0-1 0 0,4 1 1 0 0,4 34-521 0 0,7-114 78 0 0,1 0 0 0 0,1 0 0 0 0,1-1 0 0 0,1 0 0 0 0,0 0 0 0 0,2 0 0 0 0,10 19-78 0 0,68 73 638 0 0,-38-84-62 0 0,-48-30-534 0 0,0 0-6 0 0,0 0 4 0 0,0 0 7 0 0,0 0 2 0 0,0 0 3 0 0,0 0-8 0 0,0 0 1 0 0,0 0 1 0 0,0 0 14 0 0,0 0 2 0 0,0 0-10 0 0,0 0-28 0 0,0 0-26 0 0,0 0-6 0 0,0 0 4 0 0,0 0 16 0 0,0 0 4 0 0,0 0-4 0 0,0 0-19 0 0,0 0-18 0 0,0 0-22 0 0,0-10-935 0 0,0-15-1323 0 0,2 8-3170 0 0,-2 10-4380 0 0</inkml:trace>
  <inkml:trace contextRef="#ctx0" brushRef="#br0" timeOffset="12400.394">915 24 3361 0 0,'0'0'2527'0'0,"0"0"-977"0"0,0 0-402 0 0,0 0 4 0 0,0 0 87 0 0,0 0 63 0 0,0 0-55 0 0,0 0-138 0 0,0 0-210 0 0,0 0-172 0 0,0 0-102 0 0,0 0-71 0 0,0 0-34 0 0,-16-4-27 0 0,-48-12-38 0 0,62 15-373 0 0,0 0-1 0 0,-1 1 1 0 0,1-1 0 0 0,0 1-1 0 0,0 0 1 0 0,0 0-1 0 0,0 0 1 0 0,0 0 0 0 0,0 0-1 0 0,0 0 1 0 0,0 1-1 0 0,0-1 1 0 0,0 1 0 0 0,0-1-1 0 0,0 1 1 0 0,0 0 0 0 0,0-1-1 0 0,0 1 1 0 0,0 0-1 0 0,0 1 1 0 0,0-1 0 0 0,1 0-1 0 0,-1 0 1 0 0,0 1-1 0 0,1-1 1 0 0,-1 1-82 0 0,-6 5 468 0 0,-19 44 540 0 0,-5 23-394 0 0,3 0 0 0 0,3 2 0 0 0,-12 66-614 0 0,7 57 643 0 0,40-20-219 0 0,11-20 8 0 0,-7 1 0 0 0,-7 1 0 0 0,-8 15-432 0 0,2-88 221 0 0,37 89 164 0 0,-37-176-369 0 0,0 0 0 0 0,0 0 0 0 0,1 0 0 0 0,-1 0 0 0 0,0 0 0 0 0,1 0 1 0 0,-1-1-1 0 0,0 1 0 0 0,1 0 0 0 0,-1 0 0 0 0,1 0 0 0 0,0 0 0 0 0,-1-1 1 0 0,1 1-1 0 0,0 0 0 0 0,-1-1 0 0 0,1 1 0 0 0,0-1 0 0 0,0 1 1 0 0,-1-1-1 0 0,1 1 0 0 0,0-1 0 0 0,0 1 0 0 0,0-1 0 0 0,0 0 0 0 0,0 1 1 0 0,0-1-1 0 0,0 0 0 0 0,0 0 0 0 0,0 0 0 0 0,-1 1 0 0 0,1-1 0 0 0,0 0 1 0 0,0 0-1 0 0,0-1 0 0 0,0 1 0 0 0,0 0 0 0 0,0 0 0 0 0,0 0 1 0 0,0-1-1 0 0,0 1 0 0 0,0 0 0 0 0,0-1 0 0 0,0 1 0 0 0,-1-1 0 0 0,1 1 1 0 0,0-1-1 0 0,0 1 0 0 0,-1-1 0 0 0,1 0 0 0 0,0 1 0 0 0,-1-1 0 0 0,1 0 1 0 0,0 0-1 0 0,-1 1 0 0 0,1-1 0 0 0,-1-1-16 0 0,21-9-3 0 0,86-39 170 0 0,-2 11-1054 0 0,-40 8-5820 0 0,-49 23-4354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67 14643 0 0,'0'0'1423'0'0,"0"0"-440"0"0,0 0-143 0 0,0 0 170 0 0,0 0 205 0 0,0 0 81 0 0,0 0-60 0 0,0 0-162 0 0,0 0-174 0 0,0 0-153 0 0,0 0-134 0 0,0 0-102 0 0,0 0-72 0 0,6 34-70 0 0,20 107-65 0 0,-24-131-256 0 0,0 1 0 0 0,-1-1 0 0 0,0 0 0 0 0,0 1 0 0 0,-1-1 0 0 0,-1 0 0 0 0,1 1 0 0 0,-2-1 0 0 0,1 0 0 0 0,-4 9-48 0 0,-1 8 79 0 0,-2 11-14 0 0,-9 38-65 0 0,4 1-1 0 0,3 0 1 0 0,0 56 0 0 0,11-133-72 0 0,-1 1-1 0 0,1 0 1 0 0,-1-1 0 0 0,1 1-1 0 0,-1 0 1 0 0,1-1 0 0 0,-1 1 0 0 0,1-1-1 0 0,-1 1 1 0 0,1-1 0 0 0,0 1-1 0 0,-1-1 1 0 0,1 1 0 0 0,0-1-1 0 0,-1 0 1 0 0,1 1 0 0 0,0-1 0 0 0,0 0-1 0 0,-1 0 1 0 0,1 0 0 0 0,0 1-1 0 0,0-1 1 0 0,0 0 0 0 0,-1 0-1 0 0,1 0 1 0 0,0 0 0 0 0,0 0-1 0 0,0 0 1 0 0,-1-1 0 0 0,1 1 0 0 0,0 0-1 0 0,0 0 1 0 0,0 0 0 0 0,-1-1-1 0 0,1 1 1 0 0,0 0 0 0 0,-1-1-1 0 0,1 1 1 0 0,0-1 0 0 0,-1 1-1 0 0,1-1 1 0 0,0 1 0 0 0,-1-1 0 0 0,1 1-1 0 0,-1-1 1 0 0,1 0 0 0 0,-1 1-1 0 0,1-1 1 0 0,-1 0 0 0 0,0 1-1 0 0,1-1 1 0 0,-1 0 0 0 0,0 0-1 0 0,1 1 1 0 0,-1-1 0 0 0,0 0 0 0 0,0 0-1 0 0,0 0 1 0 0,0 1 0 0 0,0-1-1 0 0,0 0 1 0 0,0 0 0 0 0,0 0-1 0 0,0 0 73 0 0,5-16-2485 0 0,-1 6-693 0 0,0 0-3552 0 0,-2 3-4475 0 0</inkml:trace>
  <inkml:trace contextRef="#ctx0" brushRef="#br0" timeOffset="319.503">443 1 12411 0 0,'0'0'1623'0'0,"0"0"-219"0"0,0 0-13 0 0,0 0 15 0 0,0 0-34 0 0,0 0-175 0 0,0 0-292 0 0,0 0-236 0 0,0 0-134 0 0,0 0-106 0 0,0 0-46 0 0,0 0-4 0 0,0 0 10 0 0,-3 6-5 0 0,-61 94 1234 0 0,-114 41-1870 0 0,160-101-1881 0 0,22-22-6998 0 0,1-14-2943 0 0</inkml:trace>
  <inkml:trace contextRef="#ctx0" brushRef="#br0" timeOffset="567.724">1 818 13067 0 0,'0'0'1978'0'0,"0"0"-643"0"0,0 0-309 0 0,0 0-12 0 0,0 0 72 0 0,0 0 30 0 0,0 0-35 0 0,0 0-88 0 0,0 0-163 0 0,0 0-179 0 0,34 6-171 0 0,107 17-148 0 0,-47-28 56 0 0,-74-1-305 0 0,208-33 556 0 0,-129 34-7889 0 0,-86 5-4686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3649 0 0,'0'0'3425'0'0,"0"0"-241"0"0,0 0-183 0 0,0 0-349 0 0,0 0-460 0 0,0 0-547 0 0,0 0-522 0 0,0 0-311 0 0,0 0-202 0 0,0 0-135 0 0,0 0-54 0 0,0 0-41 0 0,0 0-35 0 0,-35 16-44 0 0,-107 51-17 0 0,55-10 141 0 0,-18 35 47 0 0,104-92-475 0 0,1 1 1 0 0,0 0-1 0 0,-1 0 0 0 0,1-1 1 0 0,0 1-1 0 0,0 0 0 0 0,0 0 1 0 0,0-1-1 0 0,0 1 0 0 0,-1 0 1 0 0,2 0-1 0 0,-1 0 0 0 0,0-1 1 0 0,0 1-1 0 0,0 0 0 0 0,0 0 1 0 0,0 0-1 0 0,1-1 0 0 0,-1 1 1 0 0,0 0-1 0 0,1 0 0 0 0,-1-1 1 0 0,0 1-1 0 0,1 0 0 0 0,-1-1 1 0 0,1 1-1 0 0,-1-1 1 0 0,1 1-1 0 0,-1 0 0 0 0,1-1 1 0 0,0 1-1 0 0,-1-1 0 0 0,1 1 1 0 0,0-1-1 0 0,-1 0 0 0 0,1 1 1 0 0,0-1-1 0 0,0 0 0 0 0,-1 1 1 0 0,1-1-1 0 0,0 0 0 0 0,0 0 1 0 0,-1 0-1 0 0,1 0 0 0 0,0 0 1 0 0,0 0-1 0 0,0 0 0 0 0,0 0 3 0 0,52 9 36 0 0,-39-8-23 0 0,-6 0-7 0 0,1 0 0 0 0,-1 1 1 0 0,1 0-1 0 0,-1 0 0 0 0,1 0 0 0 0,-1 1 0 0 0,0 1 0 0 0,0-1 0 0 0,0 1 0 0 0,-1 1 0 0 0,0-1 0 0 0,1 1 0 0 0,-2 1 0 0 0,1-1 0 0 0,0 1 0 0 0,-1 0 0 0 0,0 0 0 0 0,-1 1 0 0 0,1 1-6 0 0,-4-3 15 0 0,-1-1 0 0 0,1 1 0 0 0,-2-1 0 0 0,1 1 0 0 0,0 0 0 0 0,-1 0 0 0 0,0-1 0 0 0,0 1-1 0 0,0 0 1 0 0,0 0 0 0 0,-1-1 0 0 0,0 1 0 0 0,0 0 0 0 0,0-1 0 0 0,-1 1 0 0 0,0-1 0 0 0,1 1 0 0 0,-1-1 0 0 0,-1 0 0 0 0,1 0 0 0 0,-1 0-1 0 0,0 0 1 0 0,1 0 0 0 0,-2-1 0 0 0,1 1 0 0 0,-3 2-15 0 0,-6 7 17 0 0,0-1-1 0 0,-1 0 1 0 0,0-1-1 0 0,-1 0 1 0 0,0-1 0 0 0,-1-1-1 0 0,-8 4-16 0 0,-66 6-823 0 0,88-44-4674 0 0,5 17 820 0 0,3 1-4725 0 0</inkml:trace>
  <inkml:trace contextRef="#ctx0" brushRef="#br0" timeOffset="370.01">894 19 12843 0 0,'0'0'1845'0'0,"0"0"-368"0"0,0 0 36 0 0,0 0 161 0 0,0 0-18 0 0,0 0-233 0 0,0 0-437 0 0,0 0-347 0 0,0 0-151 0 0,0 0-53 0 0,0 0-62 0 0,0 0-76 0 0,-29 21-70 0 0,-92 65-53 0 0,20-6 187 0 0,77-51-347 0 0,24-28-17 0 0,0 0 0 0 0,0 0 0 0 0,1 0 0 0 0,-1 0 0 0 0,0-1-1 0 0,0 1 1 0 0,0 0 0 0 0,1 0 0 0 0,-1 0 0 0 0,0-1 0 0 0,1 1 0 0 0,-1 0-1 0 0,1-1 1 0 0,-1 1 0 0 0,1 0 0 0 0,-1-1 0 0 0,1 1 0 0 0,-1 0 0 0 0,1-1 0 0 0,-1 1-1 0 0,1-1 1 0 0,0 1 0 0 0,0-1 0 0 0,-1 1 0 0 0,1-1 0 0 0,0 0 0 0 0,0 1-1 0 0,-1-1 1 0 0,1 0 0 0 0,0 0 0 0 0,0 1 0 0 0,0-1 0 0 0,-1 0 0 0 0,1 0 0 0 0,0 0-1 0 0,0 0 1 0 0,0 0 0 0 0,0 0 0 0 0,-1 0 0 0 0,1 0 0 0 0,0-1 0 0 0,0 1 3 0 0,61 1-7 0 0,-57-2 7 0 0,1 0 1 0 0,0 0 0 0 0,0 0 0 0 0,0 0 0 0 0,0 1 0 0 0,0 0 0 0 0,0 1 0 0 0,0-1 0 0 0,0 1 0 0 0,-1 0 0 0 0,1 0 0 0 0,0 1 0 0 0,0 0 0 0 0,-1 0 0 0 0,1 0-1 0 0,-1 1 1 0 0,0-1 0 0 0,1 1 0 0 0,-1 1 0 0 0,-1-1 0 0 0,1 1 0 0 0,0-1 0 0 0,-1 1 0 0 0,0 1 0 0 0,0-1 0 0 0,0 1 0 0 0,0-1 0 0 0,-1 1 0 0 0,1 1-1 0 0,-3-1 19 0 0,0 0 0 0 0,0-1 0 0 0,0 1 0 0 0,-1 0 0 0 0,1-1 0 0 0,-1 1 0 0 0,0 0 0 0 0,-1 0 0 0 0,1 0 1 0 0,-1-1-1 0 0,0 1 0 0 0,0 0 0 0 0,0-1 0 0 0,-1 1 0 0 0,0-1 0 0 0,1 1 0 0 0,-2-1 0 0 0,1 0 0 0 0,0 0 0 0 0,-1 0 1 0 0,0 0-1 0 0,0 0 0 0 0,0-1 0 0 0,-2 3-19 0 0,-93 76 220 0 0,87-74-214 0 0,-146 76-1152 0 0,157-84 1000 0 0,-2 0-320 0 0,1 0-9271 0 0,1-3-2533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0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4545 0 0,'0'0'1419'0'0,"0"0"-204"0"0,0 0-119 0 0,0 0 86 0 0,0 0 199 0 0,0 0 158 0 0,0 0 24 0 0,0 0-161 0 0,0 0-258 0 0,0 0-260 0 0,0 0-193 0 0,3-23-101 0 0,11-71-54 0 0,18 30 496 0 0,-11 41-593 0 0,2 0 1 0 0,1 2-1 0 0,1 0 1 0 0,0 2-1 0 0,7-3-439 0 0,-3 1 244 0 0,3-2 35 0 0,1 1 1 0 0,1 1 0 0 0,0 2-1 0 0,37-14-279 0 0,-68 32 14 0 0,0-1-1 0 0,-1 1 1 0 0,1 0-1 0 0,0 0 0 0 0,0 0 1 0 0,0 0-1 0 0,0 0 0 0 0,0 1 1 0 0,0-1-1 0 0,0 1 0 0 0,0 0 1 0 0,0 0-1 0 0,0 0 1 0 0,0 0-1 0 0,0 0 0 0 0,0 1 1 0 0,0-1-1 0 0,0 1 0 0 0,-1 0 1 0 0,1 0-1 0 0,0 0 1 0 0,0 0-1 0 0,0 1 0 0 0,-1-1 1 0 0,1 1-1 0 0,-1-1 0 0 0,1 1 1 0 0,-1 0-1 0 0,0 0 1 0 0,1 0-1 0 0,-1 0 0 0 0,0 1 1 0 0,-1-1-1 0 0,1 1 0 0 0,0-1 1 0 0,-1 1-1 0 0,1-1 1 0 0,-1 1-1 0 0,1 0-13 0 0,2 11 102 0 0,1 0 1 0 0,-2 1 0 0 0,0-1-1 0 0,-1 0 1 0 0,0 1-1 0 0,-1 0 1 0 0,-1-1-1 0 0,0 1 1 0 0,-1 1-103 0 0,1 11 78 0 0,-5 26 43 0 0,-1-1 0 0 0,-3 0 0 0 0,-3 0 0 0 0,-1 0-1 0 0,-15 34-120 0 0,18-55 23 0 0,-85 234 123 0 0,96-265-149 0 0,-1 0 1 0 0,0 0 0 0 0,1 0 0 0 0,-1 0 0 0 0,0 0-1 0 0,1 0 1 0 0,-1 0 0 0 0,0 1 0 0 0,0-1-1 0 0,1 0 1 0 0,-1 0 0 0 0,0 0 0 0 0,1 1 0 0 0,-1-1-1 0 0,0 0 1 0 0,0 0 0 0 0,0 0 0 0 0,1 1 2 0 0,26-38 53 0 0,19-32-1 0 0,57-83-33 0 0,71-77-19 0 0,-157 208 3 0 0,2 1 0 0 0,0 1 0 0 0,0 0 0 0 0,2 1 0 0 0,0 1 0 0 0,12-6-3 0 0,-32 23 0 0 0,0-1-1 0 0,-1 0 1 0 0,1 0-1 0 0,0 1 1 0 0,0-1 0 0 0,0 0-1 0 0,0 1 1 0 0,0-1-1 0 0,0 1 1 0 0,0-1-1 0 0,0 1 1 0 0,0-1-1 0 0,0 1 1 0 0,0 0-1 0 0,0 0 1 0 0,0-1 0 0 0,1 1-1 0 0,-1 0 1 0 0,0 0-1 0 0,0 0 1 0 0,0 0-1 0 0,0 0 1 0 0,0 0-1 0 0,0 1 1 0 0,1-1-1 0 0,-1 0 1 0 0,0 1 0 0 0,0-1-1 0 0,0 0 1 0 0,0 1-1 0 0,0 0 1 0 0,0-1-1 0 0,0 1 1 0 0,0-1-1 0 0,-1 1 1 0 0,1 0-1 0 0,0 0 1 0 0,0-1 0 0 0,0 1-1 0 0,-1 0 1 0 0,1 0-1 0 0,0 0 1 0 0,-1 0-1 0 0,1 0 1 0 0,-1 0-1 0 0,1 0 1 0 0,-1 0 0 0 0,1 0-1 0 0,-1 0 1 0 0,0 0-1 0 0,0 0 1 0 0,1 1-1 0 0,-1-1 1 0 0,1 36 48 0 0,-1 0-1 0 0,-2 0 1 0 0,-1-1-1 0 0,-2 1 1 0 0,-9 32-48 0 0,-10 92 82 0 0,23-160-83 0 0,1 1 0 0 0,0-1-1 0 0,0 0 1 0 0,-1 0 0 0 0,1 0-1 0 0,0 0 1 0 0,0 0 0 0 0,0 0 0 0 0,0 1-1 0 0,0-1 1 0 0,0 0 0 0 0,1 0-1 0 0,-1 0 1 0 0,0 0 0 0 0,0 0-1 0 0,1 0 1 0 0,-1 1 0 0 0,1-1-1 0 0,-1 0 1 0 0,1 0 0 0 0,0 0-1 0 0,-1-1 1 0 0,1 1 0 0 0,0 0 0 0 0,-1 0-1 0 0,1 0 1 0 0,0 0 0 0 0,0-1-1 0 0,0 1 1 0 0,0 0 0 0 0,0-1-1 0 0,0 1 1 0 0,0-1 0 0 0,0 1-1 0 0,0-1 1 0 0,0 1 0 0 0,0-1-1 0 0,0 0 1 0 0,0 1 0 0 0,1-1 0 0 0,-1 0-1 0 0,0 0 1 0 0,0 0 0 0 0,0 0-1 0 0,0 0 1 0 0,0 0 0 0 0,1 0-1 0 0,-1 0 1 0 0,0-1 0 0 0,0 1-1 0 0,0 0 1 0 0,0-1 0 0 0,0 1-1 0 0,0-1 1 0 0,0 1 0 0 0,0-1 0 0 0,0 1-1 0 0,0-1 1 0 0,0 0 0 0 0,0 0-1 0 0,0 1 1 0 0,0-1 0 0 0,0 0 1 0 0,26-19 10 0 0,0-1 0 0 0,-2-1 1 0 0,0-1-1 0 0,-1-1 0 0 0,-2-1 1 0 0,14-20-11 0 0,38-40 10 0 0,168-134-5 0 0,-236 214-5 0 0,0 0 0 0 0,0 1 1 0 0,0 0-1 0 0,0 0 0 0 0,1 1 0 0 0,0 0 0 0 0,-1 0 1 0 0,1 0-1 0 0,0 1 0 0 0,1 0 0 0 0,-1 0 0 0 0,0 1 1 0 0,3 0-1 0 0,-9 2 2 0 0,0 0 1 0 0,1 1 0 0 0,-1-1-1 0 0,0 0 1 0 0,0 1 0 0 0,0-1-1 0 0,0 1 1 0 0,0 0 0 0 0,-1-1 0 0 0,1 1-1 0 0,0 0 1 0 0,-1-1 0 0 0,1 1-1 0 0,-1 0 1 0 0,0 0 0 0 0,1-1-1 0 0,-1 1 1 0 0,0 0 0 0 0,0 0-1 0 0,0-1 1 0 0,0 1 0 0 0,-1 0 0 0 0,1 0-1 0 0,0 0 1 0 0,-1 0-3 0 0,1 3 15 0 0,-3 23 30 0 0,0-1 0 0 0,-2-1 0 0 0,-1 1 0 0 0,-1 0 0 0 0,-1-1 0 0 0,-2-1 0 0 0,-9 20-45 0 0,-22 66 96 0 0,21 10-1503 0 0,32-109-2011 0 0,-3-12-639 0 0,-5 0 743 0 0,4 0-8308 0 0</inkml:trace>
  <inkml:trace contextRef="#ctx0" brushRef="#br0" timeOffset="382.801">2215 176 9890 0 0,'0'0'2933'0'0,"0"0"-1014"0"0,0 0-523 0 0,0 0-113 0 0,0 0-44 0 0,0 0-64 0 0,0 0-140 0 0,-31 17-175 0 0,-100 55-160 0 0,54-10 109 0 0,62-44-608 0 0,-6 4 9 0 0,1 0 0 0 0,1 2 0 0 0,1 0 1 0 0,1 2-1 0 0,1-1 0 0 0,1 2 0 0 0,2 0 0 0 0,-3 8-210 0 0,14-32 15 0 0,1 1-1 0 0,-1 0 0 0 0,0-1 1 0 0,1 1-1 0 0,0 0 1 0 0,0 0-1 0 0,0 0 0 0 0,0 0 1 0 0,1 0-1 0 0,0 0 0 0 0,0 0 1 0 0,0 0-1 0 0,0 0 0 0 0,0 0 1 0 0,1 0-1 0 0,0 0 1 0 0,-1 0-1 0 0,2-1 0 0 0,-1 1 1 0 0,0 0-1 0 0,1 0 0 0 0,0-1 1 0 0,-1 1-1 0 0,1-1 0 0 0,1 1 1 0 0,-1-1-1 0 0,0 0 1 0 0,1 0-1 0 0,0 0 0 0 0,0 0 1 0 0,0-1-1 0 0,0 1 0 0 0,0-1 1 0 0,0 1-1 0 0,1-1 0 0 0,-1 0 1 0 0,1-1-1 0 0,-1 1 1 0 0,2 0-16 0 0,12 0 50 0 0,-1-1-1 0 0,0 0 0 0 0,1-1 0 0 0,-1-1 0 0 0,0-1 1 0 0,0 0-1 0 0,0-1 0 0 0,0-1 0 0 0,0 0 0 0 0,0-1 1 0 0,-1-1-1 0 0,0 0 0 0 0,0-1 0 0 0,-1-1 0 0 0,0 0 1 0 0,0-1-1 0 0,-1 0 0 0 0,0-1 0 0 0,0-1 0 0 0,-1 0 1 0 0,-1-1-1 0 0,2-3-48 0 0,16-15 61 0 0,-1-1 0 0 0,-2-2 0 0 0,-1-1 0 0 0,16-31-61 0 0,-9 16 45 0 0,-21 37-31 0 0,-12 21-35 0 0,-10 22 5 0 0,-8 11-42 0 0,12-29-38 0 0,1 0 0 0 0,0 0 0 0 0,0 1 1 0 0,1 0-1 0 0,1 0 0 0 0,1 0 0 0 0,0 0 0 0 0,0 0 1 0 0,2 1-1 0 0,0-1 0 0 0,0 1 0 0 0,2 5 96 0 0,33 12-3520 0 0,-17-28-177 0 0,-1-3-3302 0 0,-5-1-4177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4513 7474 0 0,'0'0'1387'0'0,"0"0"-199"0"0,0 0 39 0 0,0 0 170 0 0,0 0 125 0 0,0 0-18 0 0,0 0-210 0 0,0 0-284 0 0,0 0-254 0 0,0 0-219 0 0,0 0-158 0 0,-5 0-68 0 0,-15 0-21 0 0,15 0 5 0 0,5 0 14 0 0,0 0-43 0 0,0 0-22 0 0,0 0 4 0 0,0 0 16 0 0,0 0 49 0 0,0 0 57 0 0,0 0 18 0 0,11-23 928 0 0,9-38-625 0 0,-20 60-532 0 0,0 1 26 0 0,0 0 4 0 0,0 0 11 0 0,0 0-14 0 0,0 0-19 0 0,0 0-18 0 0,0 0 0 0 0,-16 20-550 0 0,9-3-3124 0 0,2-5-5139 0 0,2-2-3790 0 0</inkml:trace>
  <inkml:trace contextRef="#ctx0" brushRef="#br0" timeOffset="481.957">328 4966 14315 0 0,'0'0'1551'0'0,"0"0"-409"0"0,0 0-166 0 0,0 0 35 0 0,0 0 34 0 0,0 0-42 0 0,0 0-176 0 0,0 0-218 0 0,0 0-176 0 0,0 0-127 0 0,0 0-68 0 0,0 0-33 0 0,0 0-8 0 0,5-4 989 0 0,10-11 879 0 0,-13 8-1393 0 0,-18 18-284 0 0,-29 40-127 0 0,58-58-852 0 0,8-3-1548 0 0,-11 6-2283 0 0,-4 0-7774 0 0</inkml:trace>
  <inkml:trace contextRef="#ctx0" brushRef="#br0" timeOffset="1617.031">5729 4406 11218 0 0,'0'0'1857'0'0,"0"0"-249"0"0,0 0-162 0 0,0 0-67 0 0,0 0-38 0 0,0 0-156 0 0,0 0-269 0 0,0 0-251 0 0,0 0-247 0 0,0 0-174 0 0,0 0-94 0 0,-1 2-10 0 0,4 88 1544 0 0,-3 219 481 0 0,-29 75-1830 0 0,36-278-1615 0 0,-3-102 310 0 0,-3-4-3416 0 0,-1 0-4192 0 0,0 0-2655 0 0</inkml:trace>
  <inkml:trace contextRef="#ctx0" brushRef="#br0" timeOffset="3795.581">5632 4399 6817 0 0,'0'0'1475'0'0,"0"0"-342"0"0,0 0-205 0 0,0 0 7 0 0,0 0 58 0 0,0 0-2 0 0,0 0-57 0 0,0 0-78 0 0,0 0-76 0 0,0 0-65 0 0,0 0-82 0 0,0 0-73 0 0,30-9-35 0 0,94-29-7 0 0,-36 25 693 0 0,-65 14-825 0 0,151 21 1709 0 0,-122-9-1796 0 0,0-2 1 0 0,0-3-1 0 0,1-2 1 0 0,0-2-1 0 0,0-3 1 0 0,0-2-1 0 0,18-4-299 0 0,144-32 266 0 0,79-3-290 0 0,-21 40 172 0 0,-273 0-151 0 0,0 0 11 0 0,0 0 13 0 0,0 0 6 0 0,0 0 9 0 0,0 0-1 0 0,0 0 2 0 0,0 0-6 0 0,0 0-9 0 0,0 0 10 0 0,0 0-13 0 0,0 0-10 0 0,0 0-3 0 0,0 0-9 0 0,0 0 6 0 0,0 0-9 0 0,20 3 1861 0 0,-26 53-1394 0 0,-19 172 47 0 0,6-69-341 0 0,-10 164-25 0 0,-6-95-10 0 0,13-148 93 0 0,17 28 30 0 0,5-108-263 0 0,0 0-2 0 0,0 0 15 0 0,-12 0 1043 0 0,-81-8-989 0 0,-364 5-97 0 0,120 7 10 0 0,254-26 60 0 0,26 18-22 0 0,-1 2 0 0 0,0 3 0 0 0,1 2 0 0 0,-18 6-10 0 0,-73-9 23 0 0,48-7 21 0 0,35-1-27 0 0,65 8-27 0 0,0 0 20 0 0,0 0 5 0 0,0 0-4 0 0,0 0 6 0 0,0 0 6 0 0,0 0-27 0 0,3-12 34 0 0,0 0 0 0 0,1 0 0 0 0,1 0 0 0 0,0 0 0 0 0,0 0 1 0 0,1 1-1 0 0,1 0 0 0 0,-1 1 0 0 0,8-8-30 0 0,-10 12-11 0 0,0-2-50 0 0,-1 1 0 0 0,0-1-1 0 0,0 0 1 0 0,0 0 0 0 0,-1 0 0 0 0,-1 0 0 0 0,1 0 0 0 0,-1 0 0 0 0,0-1 0 0 0,-1 1-1 0 0,0 0 1 0 0,-1-2 61 0 0,-7-2-1497 0 0,3 8-605 0 0,2-3-4505 0 0,3 3-5491 0 0</inkml:trace>
  <inkml:trace contextRef="#ctx0" brushRef="#br0" timeOffset="4619.676">6053 5294 10202 0 0,'0'0'2591'0'0,"0"0"-681"0"0,0 0-302 0 0,0 0-1 0 0,0 0 74 0 0,0 0-47 0 0,0 0-223 0 0,0 0-267 0 0,0 0-304 0 0,0 0-208 0 0,0 0-114 0 0,0 0-69 0 0,0 0-32 0 0,0-13-43 0 0,3-93 470 0 0,6 75-747 0 0,1 0 0 0 0,2 0-1 0 0,1 1 1 0 0,2 0 0 0 0,1 1 0 0 0,1 1 0 0 0,1 1 0 0 0,1 0-1 0 0,2 2 1 0 0,12-12-97 0 0,62-52 50 0 0,-91 86-58 0 0,-4 2-23 0 0,0 1 1 0 0,0 0-10 0 0,4 34-37 0 0,2 57 178 0 0,-7-81-101 0 0,0-1 0 0 0,0 1 0 0 0,1-1 1 0 0,1 1-1 0 0,0-1 0 0 0,0 0 0 0 0,1 1 0 0 0,0-1 1 0 0,1 0-1 0 0,-1 0 0 0 0,2 0 0 0 0,0 0 1 0 0,0-1-1 0 0,0 1 0 0 0,1-1 0 0 0,1 2 0 0 0,-3-10 5 0 0,0 1 0 0 0,-1 0 0 0 0,1-1-1 0 0,0 1 1 0 0,0-1 0 0 0,0 0 0 0 0,0 0-1 0 0,0 0 1 0 0,-1 0 0 0 0,1-1 0 0 0,0 1 0 0 0,0-1-1 0 0,0 0 1 0 0,-1 0 0 0 0,1 0 0 0 0,0 0 0 0 0,-1 0-1 0 0,1 0 1 0 0,-1-1 0 0 0,1 1 0 0 0,-1-1-1 0 0,0 0 1 0 0,0 1 0 0 0,0-1 0 0 0,0 0 0 0 0,0 0-1 0 0,0-1 1 0 0,0 1 0 0 0,0 0 0 0 0,-1-1-5 0 0,0 2-1 0 0,41-38 9 0 0,-2-2 1 0 0,-2-2-1 0 0,21-33-8 0 0,-59 77-3 0 0,0-1-1 0 0,1 0 1 0 0,-1 0-1 0 0,0 1 1 0 0,0-1-1 0 0,0 0 1 0 0,0 0-1 0 0,1 0 1 0 0,-1 1-1 0 0,0-1 1 0 0,0 0-1 0 0,0 0 1 0 0,1 0-1 0 0,-1 0 1 0 0,0 1-1 0 0,0-1 1 0 0,0 0 0 0 0,1 0-1 0 0,-1 0 1 0 0,0 0-1 0 0,0 0 1 0 0,1 0-1 0 0,-1 0 1 0 0,0 0-1 0 0,1 0 1 0 0,-1 0-1 0 0,0 0 1 0 0,0 0-1 0 0,1 0 1 0 0,-1 0-1 0 0,0 0 1 0 0,0 0-1 0 0,1 0 1 0 0,-1 0-1 0 0,0 0 1 0 0,0 0-1 0 0,1 0 1 0 0,-1 0 3 0 0,0 15 24 0 0,15 263 12 0 0,-15-273-128 0 0,5 50-90 0 0,4-23-2902 0 0,0-24-6145 0 0,-5-8-3069 0 0</inkml:trace>
  <inkml:trace contextRef="#ctx0" brushRef="#br0" timeOffset="4873.21">6887 5058 16315 0 0,'0'0'1466'0'0,"0"0"-331"0"0,0 0 0 0 0,0 0 116 0 0,0 0 44 0 0,0 0-103 0 0,0 0-248 0 0,0 0-237 0 0,0 0-169 0 0,0 0-93 0 0,0 0-84 0 0,0 0-81 0 0,0 0-76 0 0,-7 26-51 0 0,-20 79-21 0 0,1 0 382 0 0,2-76-974 0 0,23-29 80 0 0,1 0-280 0 0,0-7-8362 0 0,0 3-3050 0 0</inkml:trace>
  <inkml:trace contextRef="#ctx0" brushRef="#br0" timeOffset="8661.937">5602 4863 0 0 0,'0'0'1022'0'0,"0"0"783"0"0,0 0 154 0 0,0 0-128 0 0,0 0-184 0 0,0 0-174 0 0,0 0-96 0 0,0 0-124 0 0,0 0-122 0 0,0 0-107 0 0,3-1-88 0 0,11-1-21 0 0,-11 1 1 0 0,-3 1-12 0 0,0 0-22 0 0,-22 0 1390 0 0,-25-8-1621 0 0,-1 3-1 0 0,0 2 1 0 0,0 2-1 0 0,-17 3-650 0 0,-7-1 452 0 0,-607 43 1678 0 0,393-59-1112 0 0,55 4-393 0 0,51 26-298 0 0,145-15-231 0 0,-52-1 135 0 0,29-5-131 0 0,-53 5 181 0 0,111 1-248 0 0,0 0-14 0 0,0 0-12 0 0,0 0-13 0 0,0 0 1 0 0,0 0 8 0 0,0 0-9 0 0,0 0 1 0 0,0 0 13 0 0,0 0 12 0 0,0 0-3 0 0,0 0-2 0 0,0 0 1 0 0,0 0 19 0 0,0 0-23 0 0,0 0-14 0 0,0 0 10 0 0,0 0-20 0 0,0 0-30 0 0,0 0 18 0 0,0 0 34 0 0,0 0 30 0 0,0 0-22 0 0,0 0-4 0 0,0 0-3 0 0,0 0-23 0 0,0 0-8 0 0,0 0 9 0 0,0 0 7 0 0,13-27 458 0 0,84-261-413 0 0,-44 128-58 0 0,-50 153 19 0 0,-2 5-116 0 0,-1 24 4 0 0,11 43 136 0 0,3 1 0 0 0,3-2 0 0 0,8 19-26 0 0,109 223 33 0 0,-126-282-14 0 0,-1 1 1 0 0,-1-1-1 0 0,-1 2 1 0 0,-1-1-1 0 0,-1 0 1 0 0,-1 1-1 0 0,-2 15-19 0 0,0-40 15 0 0,0 0 3 0 0,0 1-12 0 0,0-1 6 0 0,0-1 18 0 0,0 0-7 0 0,0 0 8 0 0,0 0 9 0 0,0 0 9 0 0,0 0 12 0 0,0 0 6 0 0,0 0 6 0 0,0 0-10 0 0,0 0 5 0 0,0 0-5 0 0,0 0-8 0 0,-22-19 146 0 0,-61-62-201 0 0,49 47 0 0 0,-176-156-9 0 0,120 120-65 0 0,81 62-53 0 0,-16-10-2637 0 0,30 32-9409 0 0,-3-10-483 0 0</inkml:trace>
  <inkml:trace contextRef="#ctx0" brushRef="#br0" timeOffset="9312.949">2999 4189 12059 0 0,'0'0'1393'0'0,"0"0"42"0"0,0 0 32 0 0,0 0 36 0 0,0 0 15 0 0,0 0-77 0 0,0 0-160 0 0,0 0-206 0 0,0 0-211 0 0,0 0-231 0 0,0 0-193 0 0,0 0-142 0 0,0 0-94 0 0,-7-3-47 0 0,-23-8 45 0 0,23 45 768 0 0,12 440 1395 0 0,-23-109-1988 0 0,12-289-647 0 0,6-76 163 0 0,0 0-24 0 0,0 0-11 0 0,0 0-26 0 0,0 0-6 0 0,0 0-26 0 0,0 0-65 0 0,6-26-2076 0 0,-1 5 655 0 0,2-13-1385 0 0,-4 9-4254 0 0,-1 10-4389 0 0</inkml:trace>
  <inkml:trace contextRef="#ctx0" brushRef="#br0" timeOffset="9964.804">2651 4278 3601 0 0,'0'0'1444'0'0,"0"0"-106"0"0,0 0 15 0 0,0 0 146 0 0,0 0 240 0 0,0 0 120 0 0,0 0-48 0 0,0 0-188 0 0,0 0-290 0 0,0 0-233 0 0,0 0-181 0 0,0 0-108 0 0,0 0-54 0 0,-11-7-50 0 0,-35-17-40 0 0,38 17 5757 0 0,13 4-4891 0 0,17 3-2754 0 0,-20 0 1822 0 0,120-6 0 0 0,-1-5 0 0 0,90-22-601 0 0,-34 5 228 0 0,-31 14-43 0 0,-145 14-174 0 0,-1 0 28 0 0,0 0-11 0 0,0 0-3 0 0,0 0 3 0 0,0 0-5 0 0,0 0 9 0 0,0 0-8 0 0,0 0 8 0 0,0 0-12 0 0,0 0-4 0 0,0 0 1 0 0,0 0 3 0 0,0 0-15 0 0,0 0-22 0 0,0 0 1 0 0,0 0 5 0 0,0 0-3 0 0,0 0-6 0 0,-4-3-1297 0 0,4 2-5823 0 0,0 1-5228 0 0</inkml:trace>
  <inkml:trace contextRef="#ctx0" brushRef="#br0" timeOffset="-22533.575">142 518 3449 0 0,'0'0'2459'0'0,"0"0"-1794"0"0,0 0-293 0 0,0 0 419 0 0,0 0 456 0 0,36-22 339 0 0,117-71 94 0 0,102-50 2945 0 0,-226 126-4287 0 0,294-193 3178 0 0,-290 177-2298 0 0,-32 56 1303 0 0,-13 41-2263 0 0,-33 189 593 0 0,5 62-851 0 0,23-104 258 0 0,-49 453 150 0 0,-30-219-258 0 0,76-375-143 0 0,20-70-30 0 0,0 0 1 0 0,-1 0-1 0 0,1-1 0 0 0,0 1 0 0 0,0 0 1 0 0,0 0-1 0 0,0 0 0 0 0,-1 0 1 0 0,1 0-1 0 0,0 0 0 0 0,0 0 1 0 0,0-1-1 0 0,-1 1 0 0 0,1 0 0 0 0,0 0 1 0 0,0 0-1 0 0,0 0 0 0 0,-1 0 1 0 0,1 0-1 0 0,0 0 0 0 0,0 0 1 0 0,0 0-1 0 0,-1 0 0 0 0,1 0 1 0 0,0 0-1 0 0,0 0 0 0 0,0 0 0 0 0,-1 1 1 0 0,1-1-1 0 0,0 0 0 0 0,0 0 23 0 0,4-24-478 0 0,5-35-1340 0 0,-8 33-1531 0 0,0 5-2554 0 0,-1 6-5803 0 0</inkml:trace>
  <inkml:trace contextRef="#ctx0" brushRef="#br0" timeOffset="-22244.967">335 1255 18020 0 0,'0'0'307'0'0,"0"0"43"0"0,0 0 74 0 0,0 0 271 0 0,0 0 235 0 0,0 0 94 0 0,0 0-77 0 0,38-19-183 0 0,122-60-156 0 0,-32 26 212 0 0,121-21-680 0 0,-140 63-7624 0 0,-91 11-4188 0 0</inkml:trace>
  <inkml:trace contextRef="#ctx0" brushRef="#br0" timeOffset="-21998.919">1250 1641 13035 0 0,'0'0'773'0'0,"0"0"-161"0"0,0 0 69 0 0,0 0 348 0 0,0 0 275 0 0,0 0 67 0 0,0 0-196 0 0,0 0-307 0 0,0 0-257 0 0,0 0-156 0 0,0 0-80 0 0,0 0-59 0 0,0 0-13 0 0,2-18-1 0 0,28-143 580 0 0,-18 119-676 0 0,2 2-1 0 0,1-1 1 0 0,3 2 0 0 0,1 1 0 0 0,2 0 0 0 0,14-18-206 0 0,-31 50-81 0 0,-1 0 1 0 0,2 1 0 0 0,-1-1-1 0 0,1 1 1 0 0,-1 0 0 0 0,1 1-1 0 0,1-1 1 0 0,-1 1 0 0 0,1 0-1 0 0,-1 0 1 0 0,1 1 0 0 0,0 0-1 0 0,1 0 1 0 0,-1 0-1 0 0,0 1 1 0 0,5-2 80 0 0,3 21-5147 0 0,-12-8-2371 0 0,0-1-3858 0 0</inkml:trace>
  <inkml:trace contextRef="#ctx0" brushRef="#br0" timeOffset="-21695.268">1670 1354 7026 0 0,'0'0'1856'0'0,"0"0"-138"0"0,0 0-91 0 0,0 0-100 0 0,0 0-146 0 0,0 0-163 0 0,0 0-167 0 0,0 0-167 0 0,0 0-103 0 0,0 0-120 0 0,32-6-104 0 0,101-20-53 0 0,-131 26-479 0 0,0 0 0 0 0,0 0-1 0 0,1 0 1 0 0,-1 0 0 0 0,0 0-1 0 0,0 0 1 0 0,0-1 0 0 0,0 1 0 0 0,0-1-1 0 0,0 1 1 0 0,0-1 0 0 0,0 0-1 0 0,0 0 1 0 0,0 0 0 0 0,0 0 0 0 0,0 0-1 0 0,0 0 1 0 0,-1 0 0 0 0,1-1-1 0 0,0 1 1 0 0,-1-1 0 0 0,1 1 0 0 0,-1-1-1 0 0,0 0 1 0 0,1 1 0 0 0,-1-1-1 0 0,0-1-24 0 0,2-5 147 0 0,0 3-62 0 0,0 0 0 0 0,0 0 0 0 0,-1-1 0 0 0,0 1 0 0 0,0-1 0 0 0,-1 0 0 0 0,1 1 0 0 0,-1-1 0 0 0,0 0 0 0 0,-1 0 0 0 0,1 0 0 0 0,-1 0 0 0 0,-1 0 0 0 0,1 0-85 0 0,0 4 1 0 0,-1 0 1 0 0,1 0-1 0 0,-1 0 1 0 0,1-1-1 0 0,-1 1 1 0 0,0 0 0 0 0,0 0-1 0 0,0 0 1 0 0,0 0-1 0 0,0 1 1 0 0,-1-1-1 0 0,1 0 1 0 0,0 0 0 0 0,-1 1-1 0 0,1-1 1 0 0,-1 1-1 0 0,0-1 1 0 0,1 1-1 0 0,-1 0 1 0 0,0-1 0 0 0,0 1-1 0 0,0 0 1 0 0,0 0-1 0 0,0 1 1 0 0,0-1-1 0 0,0 0 1 0 0,0 1 0 0 0,0-1-1 0 0,-1 1 1 0 0,1-1-1 0 0,0 1 1 0 0,0 0-1 0 0,0 0 1 0 0,0 0 0 0 0,-1 0-1 0 0,1 1 1 0 0,0-1-1 0 0,-1 1-1 0 0,-8 2-25 0 0,0 2 0 0 0,1 0-1 0 0,-1 0 1 0 0,1 0 0 0 0,0 2 0 0 0,0-1-1 0 0,1 1 1 0 0,0 0 0 0 0,0 1 0 0 0,1 0-1 0 0,0 1 1 0 0,0 0 0 0 0,1 0 0 0 0,0 0-1 0 0,1 1 1 0 0,0 0 0 0 0,0 0-1 0 0,-2 7 26 0 0,3-8 11 0 0,0 1-1 0 0,1-1 0 0 0,0 1 0 0 0,1-1 0 0 0,-1 1 0 0 0,2 0 0 0 0,0 1 0 0 0,0-1 0 0 0,1 0 0 0 0,0 0 1 0 0,1 1-1 0 0,0-1 0 0 0,0 0 0 0 0,2 6-10 0 0,-1-11 1 0 0,1 0 0 0 0,-1 0 0 0 0,1 0 0 0 0,0-1 0 0 0,1 1 1 0 0,-1 0-1 0 0,1-1 0 0 0,0 0 0 0 0,0 0 0 0 0,0 0 0 0 0,1 0 0 0 0,-1 0 0 0 0,1 0 0 0 0,0-1 1 0 0,0 0-1 0 0,0 0 0 0 0,1 0 0 0 0,-1 0 0 0 0,1-1 0 0 0,-1 0 0 0 0,1 0 0 0 0,0 0 1 0 0,0 0-1 0 0,0-1 0 0 0,0 1 0 0 0,3-1-1 0 0,4 1-54 0 0,0 0-1 0 0,0 0 1 0 0,0-2 0 0 0,0 1-1 0 0,0-2 1 0 0,0 1 0 0 0,0-2 0 0 0,0 1-1 0 0,0-2 1 0 0,-1 0 0 0 0,2 0 54 0 0,60-26-2324 0 0,-27 8-7100 0 0,-34 16-801 0 0</inkml:trace>
  <inkml:trace contextRef="#ctx0" brushRef="#br0" timeOffset="-21350.959">2115 1435 3889 0 0,'0'0'2954'0'0,"0"0"-1282"0"0,0 0-70 0 0,0 0 182 0 0,0 0-38 0 0,0 0-127 0 0,0 0-193 0 0,0 0-220 0 0,0 0-164 0 0,0 0-147 0 0,33-12-148 0 0,100-40-132 0 0,-39-2 606 0 0,-87 49-1181 0 0,0 1 0 0 0,-1-1 0 0 0,0 0 0 0 0,0 0-1 0 0,0-1 1 0 0,-1 0 0 0 0,0 0 0 0 0,0 0 0 0 0,0-1 0 0 0,-1 1 0 0 0,0-1 0 0 0,0 0-1 0 0,0 0 1 0 0,-1-1 0 0 0,0 1 0 0 0,-1-1 0 0 0,0 1 0 0 0,0-1 0 0 0,0-7-40 0 0,-2 13-13 0 0,-1 0 0 0 0,1 0 0 0 0,-1 0 0 0 0,0 0 0 0 0,0 0 0 0 0,0 0 0 0 0,0 0 0 0 0,0 0 0 0 0,0 1 0 0 0,0-1 0 0 0,-1 0 0 0 0,1 1 0 0 0,0-1 1 0 0,-1 1-1 0 0,0-1 0 0 0,1 1 0 0 0,-1 0 0 0 0,0 0 0 0 0,0 0 0 0 0,1 0 0 0 0,-1 0 0 0 0,0 0 0 0 0,0 0 0 0 0,0 1 0 0 0,0-1 0 0 0,0 1 0 0 0,0-1 0 0 0,0 1 1 0 0,-1 0-1 0 0,1 0 0 0 0,-1 0 13 0 0,-69-1-721 0 0,61 5 715 0 0,-1 0 0 0 0,0 1 0 0 0,1 0 0 0 0,0 1 0 0 0,0 0 0 0 0,1 1 0 0 0,0 0 0 0 0,0 1 0 0 0,0 0 0 0 0,1 0 0 0 0,0 1 0 0 0,1 0 0 0 0,0 1 0 0 0,0 0 0 0 0,1 0 0 0 0,1 0 0 0 0,-1 1 0 0 0,2 0 0 0 0,-1 0 0 0 0,2 1 0 0 0,-1-1-1 0 0,2 1 1 0 0,-1 0 0 0 0,2 0 0 0 0,0 1 0 0 0,0-1 0 0 0,1 8 6 0 0,1-15 12 0 0,0 0-1 0 0,1 0 1 0 0,0 0-1 0 0,0 0 1 0 0,0 0-1 0 0,0-1 1 0 0,1 1-1 0 0,0 0 1 0 0,0-1-1 0 0,0 1 0 0 0,1-1 1 0 0,-1 0-1 0 0,1 1 1 0 0,0-1-1 0 0,0-1 1 0 0,1 1-1 0 0,-1 0 1 0 0,1-1-1 0 0,0 0 1 0 0,0 0-1 0 0,0 0 1 0 0,0 0-1 0 0,0 0 1 0 0,1-1-1 0 0,-1 0 1 0 0,1 0-1 0 0,-1 0 0 0 0,1-1 1 0 0,0 1-1 0 0,2-1-11 0 0,15 6-33 0 0,1-2 0 0 0,0 0 0 0 0,0-1 0 0 0,1-2 0 0 0,-1 0 0 0 0,1-2 0 0 0,18-1 33 0 0,43-8-5773 0 0,-62 5-5353 0 0</inkml:trace>
  <inkml:trace contextRef="#ctx0" brushRef="#br0" timeOffset="-19713.156">3737 213 9058 0 0,'0'0'2194'0'0,"0"0"-242"0"0,0 0-293 0 0,0 0-171 0 0,0 0-57 0 0,0 0-93 0 0,0 0-190 0 0,0 0-209 0 0,0 0-248 0 0,0 0-210 0 0,0 0-140 0 0,0 0-41 0 0,-4-5 28 0 0,1 3-280 0 0,3 2-36 0 0,0 1 0 0 0,0-1 0 0 0,0 1 0 0 0,0-1 0 0 0,0 1 0 0 0,0-1 0 0 0,0 1 1 0 0,0-1-1 0 0,-1 1 0 0 0,1-1 0 0 0,0 1 0 0 0,0-1 0 0 0,0 1 0 0 0,-1-1 0 0 0,1 0 0 0 0,0 1 1 0 0,0-1-1 0 0,-1 1 0 0 0,1-1 0 0 0,0 0 0 0 0,-1 1 0 0 0,1-1 0 0 0,-1 0 0 0 0,1 1 1 0 0,0-1-1 0 0,-1 0 0 0 0,1 0 0 0 0,-1 1 0 0 0,1-1 0 0 0,-1 0 0 0 0,1 0 0 0 0,-1 0 0 0 0,1 0 1 0 0,-1 0-1 0 0,1 0 0 0 0,0 1 0 0 0,-1-1 0 0 0,1 0 0 0 0,-1 0 0 0 0,1-1 0 0 0,-1 1 1 0 0,1 0-1 0 0,-1 0 0 0 0,1 0 0 0 0,-1 0 0 0 0,1 0 0 0 0,-1 0 0 0 0,1-1 0 0 0,-1 1 0 0 0,1 0 1 0 0,-1 0-1 0 0,1-1 0 0 0,0 1 0 0 0,-1 0 0 0 0,1-1 0 0 0,0 1 0 0 0,-1 0 0 0 0,1-1-12 0 0,9 248 1615 0 0,8 105-711 0 0,-16 7-904 0 0,-1-236 37 0 0,0-123-25 0 0,8-19 269 0 0,-2 2-286 0 0,1 0 0 0 0,0 1 0 0 0,2 0 1 0 0,0 1-1 0 0,0 0 0 0 0,2 0 0 0 0,-1 1 0 0 0,2 1 0 0 0,10-10 5 0 0,-4 5-12 0 0,2 1-1 0 0,0 0 1 0 0,1 2-1 0 0,0 0 1 0 0,1 2-1 0 0,1 0 1 0 0,0 2-1 0 0,1 0 1 0 0,0 2-1 0 0,0 0 1 0 0,1 2-1 0 0,0 0 1 0 0,1 2-1 0 0,-1 1 1 0 0,1 1-1 0 0,19 1 13 0 0,-38 3 2 0 0,-1 1 0 0 0,1 0 1 0 0,0 1-1 0 0,-1 0 0 0 0,0 0 0 0 0,1 0 0 0 0,-1 1 1 0 0,0 0-1 0 0,-1 0 0 0 0,1 0 0 0 0,-1 1 0 0 0,0-1 1 0 0,0 2-1 0 0,0-1 0 0 0,-1 0 0 0 0,0 1 0 0 0,0 0 1 0 0,0 0-1 0 0,-1 0 0 0 0,1 0 0 0 0,-2 0 0 0 0,1 1 1 0 0,-1 0-1 0 0,0-1 0 0 0,0 1 0 0 0,-1 0 0 0 0,1 0 1 0 0,-2 0-1 0 0,1 0 0 0 0,-1 0 0 0 0,0 0 0 0 0,0 0 1 0 0,-1 0-1 0 0,0 0 0 0 0,0 0 0 0 0,-1 0 0 0 0,0-1 1 0 0,0 1-1 0 0,-1 0 0 0 0,-1 3-2 0 0,-8 14 7 0 0,-1-1 0 0 0,-1 0 0 0 0,-1-1 0 0 0,-1 0 0 0 0,-1-1 0 0 0,0-1 0 0 0,-2-1 0 0 0,0-1 0 0 0,-1 0 0 0 0,-1-1 0 0 0,-1-1 0 0 0,0-2 0 0 0,-1 0 0 0 0,0-1 1 0 0,-1-1-1 0 0,-1-2 0 0 0,0 0 0 0 0,0-1 0 0 0,-1-2 0 0 0,1-1 0 0 0,-2 0 0 0 0,-7-1-7 0 0,-65-5-158 0 0,97-1 82 0 0,0 1 1 0 0,0-1 0 0 0,0 0-1 0 0,0 1 1 0 0,0-1 0 0 0,-1 0 0 0 0,2 0-1 0 0,-1-1 1 0 0,0 1 0 0 0,0 0-1 0 0,0-1 1 0 0,1 1 0 0 0,-1-1 0 0 0,0 1-1 0 0,1-1 1 0 0,-1 0 0 0 0,1 1 0 0 0,0-1-1 0 0,0 0 1 0 0,0 0 0 0 0,0 0-1 0 0,0 0 1 0 0,0 0 0 0 0,0-1 0 0 0,1 1-1 0 0,-1 0 1 0 0,1 0 0 0 0,-1 0-1 0 0,1-1 1 0 0,0 1 0 0 0,0 0 0 0 0,0 0-1 0 0,0-1 1 0 0,0 1 0 0 0,1 0-1 0 0,-1 0 1 0 0,1 0 0 0 0,-1-1 0 0 0,1 1-1 0 0,0 0 1 0 0,0-1 75 0 0,25-46-3888 0 0,-5 20-3302 0 0,-20 28 6884 0 0,14-15-11259 0 0</inkml:trace>
  <inkml:trace contextRef="#ctx0" brushRef="#br0" timeOffset="-19432.165">4713 968 17156 0 0,'0'0'829'0'0,"0"0"-138"0"0,0 0 114 0 0,0 0 172 0 0,0 0 103 0 0,0 0-51 0 0,-31 25-155 0 0,-97 83-167 0 0,59-31 262 0 0,65-73-951 0 0,1 0 0 0 0,0 0 0 0 0,0 1 0 0 0,1-1 0 0 0,0 1-1 0 0,-1-1 1 0 0,1 1 0 0 0,1 0 0 0 0,-1 0 0 0 0,1 0 0 0 0,0 0-1 0 0,0 0 1 0 0,0 0 0 0 0,1 0 0 0 0,-1 0 0 0 0,1 0 0 0 0,0 0 0 0 0,1 0-1 0 0,0 1 1 0 0,-1-1 0 0 0,2 0 0 0 0,-1 0 0 0 0,0 0 0 0 0,1-1-1 0 0,0 1 1 0 0,0 0 0 0 0,1-1 0 0 0,-1 1 0 0 0,1-1 0 0 0,0 0-1 0 0,0 0 1 0 0,0 0 0 0 0,1 0 0 0 0,-1 0 0 0 0,1-1 0 0 0,0 1-1 0 0,3 1-16 0 0,8-1 33 0 0,0 0 0 0 0,0-1 1 0 0,0-1-1 0 0,0 0 0 0 0,0-1 1 0 0,1-1-1 0 0,-1 0 1 0 0,0-1-1 0 0,1-1 0 0 0,-1 0 1 0 0,0-1-1 0 0,0-1 1 0 0,-1 0-1 0 0,1-1 0 0 0,-1-1 1 0 0,0 0-1 0 0,0-1 1 0 0,-1 0-1 0 0,12-9-34 0 0,-18 12 20 0 0,-1 0 0 0 0,1 0 0 0 0,-1-1 0 0 0,1 0 0 0 0,-1 0 0 0 0,-1 0 0 0 0,1-1 0 0 0,-1 0 0 0 0,0 0 1 0 0,0-1-1 0 0,-1 1 0 0 0,0-1 0 0 0,0 0 0 0 0,-1 0 0 0 0,1 0 0 0 0,-1-1 0 0 0,-1 1 0 0 0,0-1 0 0 0,0 0 0 0 0,0 0 0 0 0,-1 1 0 0 0,0-1 0 0 0,-1 0 0 0 0,0 0 0 0 0,0 0 0 0 0,0 0 0 0 0,-2-6-20 0 0,-3 6-102 0 0,1 1 0 0 0,-2-1 0 0 0,1 1-1 0 0,-1 1 1 0 0,0-1 0 0 0,0 1-1 0 0,-1 0 1 0 0,1 0 0 0 0,-1 1 0 0 0,-1 0-1 0 0,1 0 1 0 0,-1 1 0 0 0,0 0 0 0 0,0 0-1 0 0,0 1 1 0 0,0 0 0 0 0,-1 0-1 0 0,1 1 1 0 0,-1 0 0 0 0,0 0 0 0 0,0 1-1 0 0,1 1 1 0 0,-1-1 0 0 0,0 1-1 0 0,0 1 1 0 0,-2 0 102 0 0,-37 1-2594 0 0,16 3-5477 0 0,20-1-3697 0 0</inkml:trace>
  <inkml:trace contextRef="#ctx0" brushRef="#br0" timeOffset="-18962.289">5217 923 11819 0 0,'0'0'4859'0'0,"0"0"-3216"0"0,0 0-964 0 0,0 0 213 0 0,0 0 187 0 0,0 0 0 0 0,0 0-185 0 0,0 0-376 0 0,0 0-239 0 0,0 0-70 0 0,0 0-13 0 0,0 0-45 0 0,0 0-31 0 0,-31 32-32 0 0,-96 100-53 0 0,121-127-35 0 0,0 1 1 0 0,1 0-1 0 0,0-1 1 0 0,0 2-1 0 0,0-1 0 0 0,1 0 1 0 0,0 1-1 0 0,0 0 1 0 0,1 0-1 0 0,0 0 0 0 0,0 0 1 0 0,1 1-1 0 0,-1 2 0 0 0,-1 5-8 0 0,2-10-1 0 0,-1 0 1 0 0,1 0-1 0 0,1 1 0 0 0,-1-1 0 0 0,1 0 1 0 0,0 1-1 0 0,0-1 0 0 0,1 1 0 0 0,-1 0 0 0 0,1-1 1 0 0,0 1-1 0 0,1-1 0 0 0,-1 1 0 0 0,1 0 0 0 0,1-1 1 0 0,-1 0-1 0 0,1 1 0 0 0,-1-1 0 0 0,1 0 0 0 0,1 0 1 0 0,-1 0-1 0 0,1 0 0 0 0,0 0 0 0 0,0 0 1 0 0,1-1-1 0 0,-1 0 0 0 0,1 1 0 0 0,0-1 0 0 0,0-1 1 0 0,0 1-1 0 0,0 0 0 0 0,1-1 0 0 0,0 0 0 0 0,4 2 10 0 0,0-2 21 0 0,0 0 1 0 0,1-1 0 0 0,-1 0 0 0 0,1 0 0 0 0,-1-1 0 0 0,1-1-1 0 0,-1 1 1 0 0,1-2 0 0 0,0 1 0 0 0,-1-1 0 0 0,1-1 0 0 0,-1 1 0 0 0,0-2-1 0 0,0 1 1 0 0,1-1 0 0 0,-2-1 0 0 0,1 0 0 0 0,0 0 0 0 0,-1-1 0 0 0,0 0-1 0 0,0 0 1 0 0,2-2-23 0 0,9-8 117 0 0,0 0 1 0 0,-1-1-1 0 0,-1-1 0 0 0,-1 0 0 0 0,-1-1 0 0 0,0-1 1 0 0,-1-1-1 0 0,3-7-117 0 0,11-24 32 0 0,-2 0-1 0 0,-3-2 1 0 0,-2 0 0 0 0,-3-1-1 0 0,-1-2 1 0 0,-3 1 0 0 0,-3-2-1 0 0,-2 1 1 0 0,-2-8-32 0 0,-4 45-105 0 0,-1 0 0 0 0,0 0 0 0 0,-1 0 0 0 0,-1-1 0 0 0,-1 1-1 0 0,-1 0 1 0 0,-1 0 0 0 0,0 0 0 0 0,-1 0 0 0 0,-1 0 0 0 0,-1 1 0 0 0,-1 0 0 0 0,-1 0 0 0 0,0 1-1 0 0,-1 0 1 0 0,0 0 0 0 0,-8-8 105 0 0,11 21 10 0 0,0 0 1 0 0,0 0-1 0 0,-1 1 0 0 0,1 0 0 0 0,-1 0 1 0 0,0 1-1 0 0,0 0 0 0 0,0 0 0 0 0,0 1 1 0 0,0 0-1 0 0,0 0 0 0 0,-1 0 0 0 0,1 1 1 0 0,0 0-1 0 0,0 0 0 0 0,-1 1 0 0 0,1 0 1 0 0,0 0-1 0 0,0 1 0 0 0,0 0 0 0 0,0 0 1 0 0,0 1-1 0 0,1 0 0 0 0,-1 0 0 0 0,1 0 1 0 0,0 1-1 0 0,0 0 0 0 0,0 0 0 0 0,0 1 1 0 0,0-1-1 0 0,1 1 0 0 0,0 1 0 0 0,0-1 1 0 0,1 1-1 0 0,-1 0-10 0 0,-9 9 92 0 0,1 1-1 0 0,1 0 1 0 0,1 1 0 0 0,0 0 0 0 0,1 1-1 0 0,1 0 1 0 0,0 1 0 0 0,2 0 0 0 0,0 0-1 0 0,1 0 1 0 0,1 1 0 0 0,1 0 0 0 0,1 0-1 0 0,0 0 1 0 0,2 1 0 0 0,0-1 0 0 0,1 0-1 0 0,1 1 1 0 0,1-1 0 0 0,1 0-1 0 0,1 0 1 0 0,1 0 0 0 0,0-1 0 0 0,3 4-92 0 0,12 22 92 0 0,2-1 1 0 0,2-1-1 0 0,2-1 0 0 0,2-1 1 0 0,2-2-1 0 0,1-1 1 0 0,2-1-1 0 0,1-2 0 0 0,2-1 1 0 0,8 4-93 0 0,69 34-617 0 0,-60-52-6338 0 0,-42-17-5301 0 0</inkml:trace>
  <inkml:trace contextRef="#ctx0" brushRef="#br0" timeOffset="-18060.099">5786 1038 1176 0 0,'0'0'2390'0'0,"0"0"-668"0"0,0 0-54 0 0,0 0 307 0 0,0 0 303 0 0,0 0 81 0 0,0 0-176 0 0,0 0-308 0 0,0 0-369 0 0,0 0-332 0 0,0 0-267 0 0,0 0-226 0 0,0 0-148 0 0,-5-7-98 0 0,-19-18-55 0 0,22 25-348 0 0,0 1 0 0 0,1-1-1 0 0,-1 1 1 0 0,1 0-1 0 0,-1-1 1 0 0,1 1 0 0 0,-1 0-1 0 0,1 0 1 0 0,0 0-1 0 0,-1 0 1 0 0,1 0 0 0 0,0 0-1 0 0,0 1 1 0 0,0-1 0 0 0,0 0-1 0 0,0 1 1 0 0,0-1-1 0 0,0 1 1 0 0,0-1 0 0 0,0 1-1 0 0,1-1 1 0 0,-1 1-1 0 0,1 0 1 0 0,-1-1 0 0 0,1 1-1 0 0,-1-1 1 0 0,1 2-32 0 0,-2 2 111 0 0,-6 9-54 0 0,1-1 1 0 0,1 1 0 0 0,1 1 0 0 0,0-1 0 0 0,0 1 0 0 0,2-1 0 0 0,0 1 0 0 0,0 0 0 0 0,2 0 0 0 0,0 1 0 0 0,0-1 0 0 0,1 0-1 0 0,1 0 1 0 0,1 3-58 0 0,1-13 15 0 0,1 0 0 0 0,-1 0 0 0 0,1 0 0 0 0,0-1-1 0 0,0 1 1 0 0,1-1 0 0 0,-1 0 0 0 0,1 0 0 0 0,0-1 0 0 0,0 0-1 0 0,0 1 1 0 0,0-2 0 0 0,1 1 0 0 0,-1-1 0 0 0,1 1 0 0 0,0-1-1 0 0,0-1 1 0 0,-1 1 0 0 0,1-1 0 0 0,0 0 0 0 0,0-1 0 0 0,0 1-1 0 0,0-1 1 0 0,0 0 0 0 0,0-1 0 0 0,0 0 0 0 0,0 1 0 0 0,0-2-1 0 0,0 1 1 0 0,0-1 0 0 0,0 0 0 0 0,-1 0 0 0 0,1-1-1 0 0,1 0-14 0 0,19-7 78 0 0,-1-1 0 0 0,0-2 0 0 0,-1 0 0 0 0,-1-1-1 0 0,0-1 1 0 0,-1-2 0 0 0,0 0 0 0 0,-2-1-1 0 0,0-1 1 0 0,-1-1 0 0 0,0-1 0 0 0,-2 0-1 0 0,-1-2 1 0 0,-1 1 0 0 0,0-2 0 0 0,4-13-78 0 0,-9-4 486 0 0,-10 41-423 0 0,0 0-15 0 0,0 0-16 0 0,0 9-2 0 0,41 174 71 0 0,76 280-108 0 0,-107-398 0 0 0,-3 0-1 0 0,-2 0 0 0 0,-3 0 1 0 0,-6 51 7 0 0,4-104-1 0 0,0-1 0 0 0,-1 0 0 0 0,-1 0 0 0 0,0 0 0 0 0,0 0 0 0 0,-1 0 1 0 0,-1-1-1 0 0,0 1 0 0 0,0-1 0 0 0,-1 0 0 0 0,0 0 0 0 0,-1 0 0 0 0,0-1 0 0 0,0 0 1 0 0,-1 0-1 0 0,0-1 0 0 0,-1 1 0 0 0,0-1 0 0 0,0-1 0 0 0,0 0 0 0 0,-1 0 1 0 0,-1-1-1 0 0,1 0 0 0 0,-1 0 0 0 0,0-1 0 0 0,0 0 0 0 0,0-1 0 0 0,-1 0 1 0 0,1-1-1 0 0,-1 0 0 0 0,-8 1 1 0 0,19-4-1 0 0,-120 2-52 0 0,115-3 52 0 0,1 0 0 0 0,-1 0 1 0 0,0 0-1 0 0,1-1 0 0 0,-1 0 1 0 0,1 0-1 0 0,0 0 0 0 0,0-1 0 0 0,0 1 1 0 0,0-1-1 0 0,0 0 0 0 0,0 0 0 0 0,1 0 1 0 0,-1-1-1 0 0,1 1 0 0 0,0-1 1 0 0,0 0-1 0 0,0 0 0 0 0,1 0 0 0 0,-1 0 1 0 0,1 0-1 0 0,0-1 0 0 0,-1-2 1 0 0,0-3-10 0 0,0 0-1 0 0,1 0 1 0 0,0 0 0 0 0,1 0-1 0 0,0 0 1 0 0,0 0-1 0 0,1 0 1 0 0,0 0 0 0 0,1 0-1 0 0,0-1 1 0 0,1 1 0 0 0,0 0-1 0 0,0 1 1 0 0,1-1-1 0 0,0 0 1 0 0,1 1 0 0 0,0 0-1 0 0,1 0 1 0 0,2-3 10 0 0,11-19-115 0 0,2 2 1 0 0,1 0 0 0 0,1 1-1 0 0,23-21 115 0 0,61-50-1277 0 0,-69 70-1504 0 0,1 0-3480 0 0,-15 13-5899 0 0</inkml:trace>
  <inkml:trace contextRef="#ctx0" brushRef="#br0" timeOffset="-17082.166">7798 1041 7554 0 0,'0'0'1743'0'0,"0"0"-284"0"0,0 0-152 0 0,0 0 1 0 0,0 0 19 0 0,0 0-98 0 0,0 0-188 0 0,0 0-173 0 0,-32 5-145 0 0,-100 18-122 0 0,127-23-550 0 0,1 1 0 0 0,-1 0-1 0 0,1 0 1 0 0,-1 0 0 0 0,0 0 0 0 0,1 1-1 0 0,0-1 1 0 0,-1 1 0 0 0,1 1 0 0 0,0-1-1 0 0,0 0 1 0 0,0 1 0 0 0,0 0 0 0 0,1 0 0 0 0,-1 0-1 0 0,-2 4-50 0 0,-4 3 156 0 0,-5 2-63 0 0,2 0 0 0 0,-1 0 0 0 0,2 1 0 0 0,-1 1 0 0 0,2 0 0 0 0,0 1 0 0 0,1 0 0 0 0,0 1 0 0 0,1 0 0 0 0,1 0 0 0 0,0 1-1 0 0,2 0 1 0 0,0 0 0 0 0,0 1 0 0 0,2-1 0 0 0,0 1 0 0 0,1 0 0 0 0,1 1 0 0 0,0 9-93 0 0,3-23 27 0 0,0-1 1 0 0,0 1-1 0 0,1 0 1 0 0,-1-1-1 0 0,1 0 1 0 0,0 1-1 0 0,0-1 0 0 0,1 0 1 0 0,-1 0-1 0 0,1 0 1 0 0,0 0-1 0 0,0 0 1 0 0,0-1-1 0 0,1 1 0 0 0,-1-1 1 0 0,1 0-1 0 0,0 0 1 0 0,0 0-1 0 0,0 0 1 0 0,0-1-1 0 0,0 0 0 0 0,0 0 1 0 0,1 0-1 0 0,-1 0 1 0 0,1-1-1 0 0,-1 1 1 0 0,6 0-28 0 0,1 0 107 0 0,0 0 0 0 0,1-1 0 0 0,-1 0 1 0 0,1-1-1 0 0,-1 0 0 0 0,1 0 0 0 0,-1-1 1 0 0,1-1-1 0 0,-1 0 0 0 0,0-1 0 0 0,6-2-107 0 0,22-12 224 0 0,-1-2-1 0 0,0-2 1 0 0,-2-2-1 0 0,-1-1 0 0 0,0-1 1 0 0,-2-3-1 0 0,-1 0 0 0 0,-1-2 1 0 0,-2-1-1 0 0,13-19-223 0 0,-15 21 60 0 0,-2 0 0 0 0,-1-2-1 0 0,-1-1 1 0 0,-1-1 0 0 0,-2 0 0 0 0,-2-2-1 0 0,-1 0 1 0 0,-2-1 0 0 0,-1-1 0 0 0,-2 0-1 0 0,-1-1 1 0 0,-2 0 0 0 0,-2 0-1 0 0,2-38-59 0 0,-7 57-3 0 0,-1-1-1 0 0,0 0 0 0 0,-2 0 0 0 0,-1 0 0 0 0,0 0 0 0 0,-1 0 0 0 0,-1 1 1 0 0,-1-1-1 0 0,-1 1 0 0 0,-1 0 0 0 0,0 1 0 0 0,-1 0 0 0 0,-1 0 0 0 0,-1 1 1 0 0,0 0-1 0 0,-2 0 0 0 0,0 1 0 0 0,-8-8 4 0 0,14 19-11 0 0,1 0 0 0 0,-2 0 0 0 0,1 0 0 0 0,0 1 0 0 0,-1 0 0 0 0,0 1 0 0 0,0-1 0 0 0,0 1 0 0 0,0 1 0 0 0,0-1 0 0 0,-1 1 0 0 0,1 0 0 0 0,-1 1 0 0 0,0 0 0 0 0,1 0 0 0 0,-1 1 0 0 0,0 0 0 0 0,1 0 0 0 0,-1 1 0 0 0,0 0 0 0 0,1 0 0 0 0,-1 0 0 0 0,1 1 0 0 0,-1 1 0 0 0,1-1 0 0 0,0 1 0 0 0,0 0 0 0 0,0 1 0 0 0,0 0 0 0 0,1 0 0 0 0,-1 0 0 0 0,1 1 0 0 0,0 0 0 0 0,1 0 0 0 0,-1 0 0 0 0,1 1 0 0 0,0 0 0 0 0,0 0 0 0 0,1 0 0 0 0,-1 0 0 0 0,0 4 11 0 0,-6 15 22 0 0,1 0-1 0 0,1 0 1 0 0,1 1 0 0 0,1 1-1 0 0,2-1 1 0 0,0 1-1 0 0,2 0 1 0 0,1 0-1 0 0,1 0 1 0 0,2 0-1 0 0,0 0 1 0 0,4 17-22 0 0,3-1 112 0 0,1 0 0 0 0,2-1 0 0 0,2 0 1 0 0,2-1-1 0 0,1 0 0 0 0,3-1 0 0 0,1-1 0 0 0,1-1 0 0 0,3-1 1 0 0,25 31-113 0 0,164 179 1591 0 0,-176-219-2808 0 0,-6-23-7717 0 0,-23-5-2241 0 0</inkml:trace>
  <inkml:trace contextRef="#ctx0" brushRef="#br0" timeOffset="-16832.409">8656 1229 10002 0 0,'0'0'2633'0'0,"0"0"-2073"0"0,0 0-352 0 0,0 0-80 0 0,0 0-56 0 0,-70 199-88 0 0,70-181-160 0 0,6-3-280 0 0,1 0-520 0 0,4-4-1521 0 0,-5-8-6985 0 0</inkml:trace>
  <inkml:trace contextRef="#ctx0" brushRef="#br0" timeOffset="-16582.549">8584 688 17556 0 0,'0'0'344'0'0,"0"0"-400"0"0,0 0-144 0 0,0 0-40 0 0,0 0 24 0 0,0 0 48 0 0,0 0-56 0 0,0 0-152 0 0,0 0-345 0 0,0 0-695 0 0,0 0-2241 0 0,0 0-6969 0 0</inkml:trace>
  <inkml:trace contextRef="#ctx0" brushRef="#br0" timeOffset="-15742.009">9317 997 12323 0 0,'0'0'2852'0'0,"0"0"-1277"0"0,0 0-476 0 0,0 0 3 0 0,0 0-21 0 0,0 0-70 0 0,0 0-105 0 0,0 0-126 0 0,-31-1-81 0 0,-97 1-73 0 0,50 16 167 0 0,65-9-620 0 0,-2 0-127 0 0,1 1-1 0 0,-1 0 1 0 0,2 1-1 0 0,-1 0 1 0 0,1 1-1 0 0,1 1 1 0 0,0 0-1 0 0,0 1 1 0 0,1 0-1 0 0,1 1 1 0 0,0 0-1 0 0,0 0 1 0 0,2 1-1 0 0,-1 0 1 0 0,2 1-1 0 0,0 0 1 0 0,1 0-1 0 0,0 1 1 0 0,1-1-1 0 0,1 1 1 0 0,1 0-1 0 0,0 0 1 0 0,1 1-1 0 0,1-1 1 0 0,0 1-46 0 0,1-11 1 0 0,0-1-1 0 0,0 0 1 0 0,1 0 0 0 0,0 1 0 0 0,0-1 0 0 0,0 0 0 0 0,1 0 0 0 0,0 0 0 0 0,0 0 0 0 0,0 0 0 0 0,0 0 0 0 0,1-1 0 0 0,0 1 0 0 0,0-1-1 0 0,0 1 1 0 0,0-1 0 0 0,1 0 0 0 0,0-1 0 0 0,0 1 0 0 0,0 0 0 0 0,0-1 0 0 0,0 0 0 0 0,1 0 0 0 0,-1-1 0 0 0,1 1 0 0 0,0-1 0 0 0,0 0 0 0 0,0 0-1 0 0,0 0 1 0 0,0-1 0 0 0,0 1 0 0 0,0-2 0 0 0,1 1 0 0 0,-1 0 0 0 0,0-1 0 0 0,2 0-1 0 0,8 0 26 0 0,86-15 237 0 0,-79 4-207 0 0,-1-1-1 0 0,0-1 1 0 0,0 0-1 0 0,-2-2 1 0 0,0-1-1 0 0,0 0 1 0 0,-1-1-1 0 0,6-10-55 0 0,158-211 166 0 0,-133 189-68 0 0,-59 97 344 0 0,-1-8 230 0 0,11-39-612 0 0,0-1-16 0 0,0 0-3 0 0,0 0 6 0 0,0 0 2 0 0,0 0 13 0 0,0 0 22 0 0,0 0-16 0 0,0 0-10 0 0,0 0 0 0 0,0 0-17 0 0,0 0 14 0 0,0 0 12 0 0,0 0-11 0 0,0 0-14 0 0,0 0 1 0 0,0 0 6 0 0,0 0-9 0 0,0 0 11 0 0,0 0-7 0 0,0 0-20 0 0,0 0 5 0 0,0 0 2 0 0,0 0-6 0 0,0 0-1 0 0,0 0-1 0 0,0 0-11 0 0,0 0-16 0 0,0 0 16 0 0,0 0-11 0 0,-18 58 41 0 0,1 61-46 0 0,17-116 4 0 0,0 1 0 0 0,0 0 0 0 0,0-1 0 0 0,0 1 1 0 0,1-1-1 0 0,-1 1 0 0 0,1-1 0 0 0,0 1 0 0 0,0-1 0 0 0,0 1 1 0 0,1-1-1 0 0,-1 0 0 0 0,1 1 0 0 0,0-1 0 0 0,-1 0 0 0 0,2 0 1 0 0,-1 0-1 0 0,0-1 0 0 0,0 1 0 0 0,1-1 0 0 0,0 1 1 0 0,-1-1-1 0 0,1 0 0 0 0,0 0 0 0 0,0 0 0 0 0,0 0 0 0 0,1 0 1 0 0,-1-1-1 0 0,0 1 0 0 0,1-1 0 0 0,-1 0 0 0 0,0 0 0 0 0,1 0 1 0 0,-1-1-1 0 0,1 1 0 0 0,0-1 0 0 0,-1 0 0 0 0,2 0 0 0 0,64-6-260 0 0,-43 7-786 0 0,-17 3-2335 0 0,1 0-6213 0 0,-5-3-2874 0 0</inkml:trace>
  <inkml:trace contextRef="#ctx0" brushRef="#br0" timeOffset="-14612.945">10352 1067 2657 0 0,'0'0'2848'0'0,"0"0"-1074"0"0,0 0-299 0 0,0 0 172 0 0,0 0 167 0 0,0 0 1 0 0,0 0-226 0 0,0 0-275 0 0,0 0-223 0 0,0 0-136 0 0,0 0-100 0 0,0 0-69 0 0,0 0-53 0 0,-19-14-64 0 0,-58-43-50 0 0,23 39 250 0 0,43 19-682 0 0,-6-2-1 0 0,0 2 0 0 0,1 0 0 0 0,-1 1 0 0 0,1 1 0 0 0,0 0 0 0 0,0 1 0 0 0,0 1 0 0 0,0 1 0 0 0,1 0 0 0 0,-1 1 0 0 0,2 0 1 0 0,-1 1-187 0 0,3-2 55 0 0,0 0 1 0 0,1 1-1 0 0,0 0 1 0 0,0 1-1 0 0,0 0 1 0 0,1 1 0 0 0,1 0-1 0 0,-1 0 1 0 0,1 1-1 0 0,1 0 1 0 0,0 1-1 0 0,1 0 1 0 0,0 0-1 0 0,0 0 1 0 0,1 1 0 0 0,1 0-1 0 0,0 1 1 0 0,-3 11-56 0 0,6-20 7 0 0,1 0 0 0 0,0 0 1 0 0,1 0-1 0 0,-1 0 1 0 0,1 1-1 0 0,0-1 0 0 0,0 0 1 0 0,0 0-1 0 0,1 0 0 0 0,-1 1 1 0 0,1-1-1 0 0,0 0 0 0 0,0 0 1 0 0,1 0-1 0 0,-1 0 1 0 0,1 0-1 0 0,0 0 0 0 0,0-1 1 0 0,0 1-1 0 0,0-1 0 0 0,1 1 1 0 0,0-1-1 0 0,0 1-7 0 0,6 1 38 0 0,0 0 0 0 0,1-1 0 0 0,0 0-1 0 0,0 0 1 0 0,0-1 0 0 0,0 0 0 0 0,1-1 0 0 0,-1 0-1 0 0,1-1 1 0 0,0 0 0 0 0,-1 0 0 0 0,1-1 0 0 0,-1-1-1 0 0,1 0 1 0 0,0 0 0 0 0,-1-1 0 0 0,1 0 0 0 0,-1-1-1 0 0,0 0 1 0 0,0-1 0 0 0,0 0 0 0 0,-1-1 0 0 0,1 0-1 0 0,-1 0 1 0 0,0-1 0 0 0,5-4-38 0 0,203-150 543 0 0,-133 92-326 0 0,-48 32-45 0 0,-35 36-168 0 0,0 0 1 0 0,0 0-1 0 0,0 0 0 0 0,0 0 0 0 0,0 0 0 0 0,0 1 0 0 0,0-1 0 0 0,0 0 1 0 0,0 1-1 0 0,0-1 0 0 0,0 1 0 0 0,0-1 0 0 0,0 1 0 0 0,0-1 1 0 0,0 1-1 0 0,-1 0 0 0 0,1 0 0 0 0,0-1 0 0 0,0 1 0 0 0,-1 0 0 0 0,1 0 1 0 0,0 0-1 0 0,-1-1 0 0 0,1 1 0 0 0,-1 0 0 0 0,1 0 0 0 0,-1 0 1 0 0,0 0-1 0 0,1 0 0 0 0,-1 0 0 0 0,0 0 0 0 0,0 0 0 0 0,0 0 0 0 0,0 0 1 0 0,1 0-1 0 0,-1 0 0 0 0,-1 1 0 0 0,1-1 0 0 0,0 0 0 0 0,0 0 1 0 0,0 0-6 0 0,1 6 31 0 0,22 194 327 0 0,-21-142-322 0 0,12 441 61 0 0,-18-435-62 0 0,-3 1 0 0 0,-3-1-1 0 0,-3-1 1 0 0,-6 14-34 0 0,13-53-3 0 0,-1-1-1 0 0,-2 1 1 0 0,0-1-1 0 0,-2-1 1 0 0,0 0 0 0 0,-1-1-1 0 0,-2 0 1 0 0,0-1-1 0 0,-1 0 1 0 0,-1-1 0 0 0,-5 3 3 0 0,20-21 1 0 0,0-1-1 0 0,0 1 1 0 0,0-1 0 0 0,0 0 0 0 0,0 1 0 0 0,-1-1-1 0 0,1 0 1 0 0,0 0 0 0 0,-1 1 0 0 0,1-1 0 0 0,-1 0 0 0 0,1-1-1 0 0,-1 1 1 0 0,0 0 0 0 0,1 0 0 0 0,-1-1 0 0 0,0 1-1 0 0,0-1 1 0 0,1 1 0 0 0,-1-1 0 0 0,0 0 0 0 0,0 0 0 0 0,1 1-1 0 0,-1-1 1 0 0,0 0 0 0 0,0-1 0 0 0,0 1 0 0 0,1 0-1 0 0,-1-1 1 0 0,0 1 0 0 0,0-1 0 0 0,1 1 0 0 0,-1-1 0 0 0,0 0-1 0 0,1 1 1 0 0,-1-1 0 0 0,1 0 0 0 0,-1 0 0 0 0,0-1-1 0 0,-1-13-8 0 0,0 0 1 0 0,2 1-1 0 0,0-1 0 0 0,0 0 1 0 0,2 0-1 0 0,-1 0 1 0 0,2 1-1 0 0,0-1 0 0 0,1 0 1 0 0,0 1-1 0 0,2 0 1 0 0,-1 0-1 0 0,2 0 1 0 0,-1 0-1 0 0,2 1 0 0 0,3-6 8 0 0,-3 3 2 0 0,136-307-216 0 0,56-71 214 0 0,-174 349-17 0 0,16-28-50 0 0,-2 0 1 0 0,-4-3 0 0 0,-3-1-1 0 0,-4-1 1 0 0,0-11 66 0 0,-15-51-173 0 0,-14 138 170 0 0,1 0 1 0 0,0 0-1 0 0,-1 0 1 0 0,1 0-1 0 0,-1 0 1 0 0,0 0 0 0 0,0 0-1 0 0,0 0 1 0 0,0 0-1 0 0,0 0 1 0 0,0 1 0 0 0,0-1-1 0 0,-1 0 1 0 0,1 1-1 0 0,-1-1 1 0 0,1 1-1 0 0,-1-1 1 0 0,1 1 0 0 0,-1 0-1 0 0,0 0 1 0 0,0-1-1 0 0,0 1 1 0 0,1 0-1 0 0,-1 1 1 0 0,0-1 0 0 0,0 0-1 0 0,0 1 1 0 0,0-1-1 0 0,-1 1 1 0 0,1-1 0 0 0,0 1-1 0 0,0 0 1 0 0,0 0-1 0 0,0 0 1 0 0,0 0-1 0 0,0 0 1 0 0,-2 1 2 0 0,-76 27-152 0 0,67-19 149 0 0,0 0 0 0 0,0 0-1 0 0,1 1 1 0 0,1 1 0 0 0,0 0 0 0 0,0 1 0 0 0,1 0-1 0 0,1 0 1 0 0,0 1 0 0 0,1 0 0 0 0,0 0-1 0 0,-5 13 4 0 0,12-22-1 0 0,1-1 0 0 0,-1 1 0 0 0,1-1 0 0 0,0 1 0 0 0,0-1 0 0 0,0 1 0 0 0,1-1 0 0 0,-1 1 0 0 0,1-1 0 0 0,0 1 0 0 0,0-1 0 0 0,0 1 0 0 0,0-1 0 0 0,0 0 0 0 0,1 1 0 0 0,-1-1 0 0 0,1 0 0 0 0,0 0 0 0 0,0 0 0 0 0,1-1 0 0 0,-1 1 0 0 0,0 0 0 0 0,1-1 0 0 0,-1 1 0 0 0,1-1 0 0 0,0 0 0 0 0,0 0 0 0 0,0 0 0 0 0,0 0 0 0 0,0-1 0 0 0,1 1 0 0 0,-1-1 0 0 0,0 0 0 0 0,1 0 0 0 0,-1 0 0 0 0,1 0 0 0 0,-1 0 0 0 0,1-1 0 0 0,-1 0 0 0 0,1 0 0 0 0,-1 0 0 0 0,3 0 1 0 0,155 4 90 0 0,194-33-64 0 0,-353 30-19 0 0,0 0 1 0 0,0 1-1 0 0,0-1 1 0 0,0 1 0 0 0,0 0-1 0 0,0 0 1 0 0,0-1-1 0 0,-1 1 1 0 0,1 0-1 0 0,-1 0 1 0 0,1 1-1 0 0,-1-1 1 0 0,0 0 0 0 0,0 0-1 0 0,0 1 1 0 0,0-1-1 0 0,0 0 1 0 0,0 1-1 0 0,-1-1 1 0 0,1 1-1 0 0,-1-1 1 0 0,0 1 0 0 0,0-1-1 0 0,0 1 1 0 0,0-1-1 0 0,0 1 1 0 0,0 0-1 0 0,-1-1 1 0 0,1 1-1 0 0,-1-1 1 0 0,1 0-1 0 0,-1 1 1 0 0,-1 1-8 0 0,1 5 36 0 0,-79 226 58 0 0,80-234-153 0 0,0 0 1 0 0,1 0 0 0 0,-1 1 0 0 0,0-1 0 0 0,1 0 0 0 0,-1 0-1 0 0,1 0 1 0 0,-1 0 0 0 0,1 0 0 0 0,-1 0 0 0 0,1 0 0 0 0,0 0 0 0 0,0 0-1 0 0,0 0 1 0 0,-1 0 0 0 0,1 0 0 0 0,0 0 0 0 0,0 0 0 0 0,0-1-1 0 0,0 1 1 0 0,1 0 0 0 0,-1-1 0 0 0,0 1 0 0 0,0-1 0 0 0,0 1-1 0 0,0-1 1 0 0,1 1 0 0 0,-1-1 0 0 0,0 0 0 0 0,0 0 0 0 0,0 0-1 0 0,1 0 1 0 0,-1 0 0 0 0,0 0 0 0 0,0 0 0 0 0,1 0 0 0 0,-1 0 0 0 0,0 0-1 0 0,1-1 59 0 0,54-8-4473 0 0,-38 2 2075 0 0,1 0-4015 0 0,-4 3-5022 0 0</inkml:trace>
  <inkml:trace contextRef="#ctx0" brushRef="#br0" timeOffset="-14291.135">11686 1067 7674 0 0,'0'0'3408'0'0,"0"0"-502"0"0,0 0-506 0 0,0 0-353 0 0,0 0-271 0 0,0 0-293 0 0,0 0-316 0 0,0 0-290 0 0,0 0-246 0 0,0 0-169 0 0,0 0-92 0 0,0 0-35 0 0,0 0-28 0 0,-26 10-27 0 0,-87 34-53 0 0,37 9 53 0 0,62-39-218 0 0,3-4-21 0 0,0-2-20 0 0,1 0 0 0 0,-1 1 0 0 0,1 0 0 0 0,1 0 0 0 0,0 1 0 0 0,0 0 0 0 0,1 1 0 0 0,0 0 0 0 0,1 0 0 0 0,0 1 0 0 0,0 0 0 0 0,2 0 0 0 0,-1 0 0 0 0,2 1 0 0 0,0-1 0 0 0,0 1 0 0 0,1 0 0 0 0,1 1 0 0 0,0-1-1 0 0,0 13-20 0 0,4-23 7 0 0,0 1 0 0 0,0 0 0 0 0,0-1 0 0 0,0 0 0 0 0,1 1 0 0 0,0-1 0 0 0,-1 0 0 0 0,1 0 0 0 0,0-1 0 0 0,1 1 0 0 0,-1 0 0 0 0,0-1 0 0 0,1 0-1 0 0,-1 0 1 0 0,1 0 0 0 0,0 0 0 0 0,0-1 0 0 0,0 1 0 0 0,0-1 0 0 0,0 0 0 0 0,0 0 0 0 0,0-1 0 0 0,0 1 0 0 0,0-1 0 0 0,0 0 0 0 0,0 0 0 0 0,0 0-1 0 0,0 0 1 0 0,0-1 0 0 0,1 0 0 0 0,1 0-7 0 0,1 1 26 0 0,7-3 23 0 0,0 0 1 0 0,1-1 0 0 0,-2 0 0 0 0,1-1 0 0 0,0-1 0 0 0,-1 0 0 0 0,0-1-1 0 0,0 0 1 0 0,-1-1 0 0 0,0-1 0 0 0,-1 0 0 0 0,1 0 0 0 0,1-4-50 0 0,150-173 410 0 0,-107 155-424 0 0,-41 62 8 0 0,24 59 65 0 0,-21-43-1322 0 0,3-2-3585 0 0,-16-34-1508 0 0,-1-3-5874 0 0</inkml:trace>
  <inkml:trace contextRef="#ctx0" brushRef="#br0" timeOffset="-13827.804">12080 1490 18268 0 0,'0'0'1165'0'0,"0"0"-248"0"0,0 0 16 0 0,0 0 82 0 0,0 0 15 0 0,0 0-111 0 0,0 0-175 0 0,0 0-166 0 0,0 0-95 0 0,26-34-97 0 0,82-107-96 0 0,-44 62 53 0 0,33-16-113 0 0,-97 95-233 0 0,0 1 1 0 0,-1-1 0 0 0,1 0 0 0 0,0 1 0 0 0,0-1 0 0 0,0 0 0 0 0,-1 0 0 0 0,1 1 0 0 0,0-1 0 0 0,0 0 0 0 0,0 1 0 0 0,0-1 0 0 0,0 1 0 0 0,0-1 0 0 0,0 0 0 0 0,0 1 0 0 0,0-1 0 0 0,0 0 0 0 0,0 1 0 0 0,0-1 0 0 0,0 0 0 0 0,0 1 0 0 0,0-1 0 0 0,0 0 0 0 0,0 1 0 0 0,0-1 0 0 0,0 0 0 0 0,0 1 0 0 0,0-1 0 0 0,1 0 0 0 0,-1 1 0 0 0,0-1-1 0 0,0 0 1 0 0,0 1 0 0 0,1-1 0 0 0,-1 0 0 0 0,0 0 0 0 0,1 0 0 0 0,-1 1 0 0 0,0-1 0 0 0,0 0 0 0 0,1 0 0 0 0,-1 0 0 0 0,0 1 0 0 0,1-1 0 0 0,-1 0 0 0 0,0 0 0 0 0,1 0 0 0 0,-1 0 0 0 0,0 0 0 0 0,1 0 0 0 0,-1 0 0 0 0,0 0 0 0 0,1 0 0 0 0,-1 0 0 0 0,1 0 0 0 0,-1 0 0 0 0,0 0 0 0 0,1 0 0 0 0,-1 0 0 0 0,0 0 0 0 0,1 0 0 0 0,-1 0 0 0 0,0 0-1 0 0,1-1 1 0 0,-1 1 0 0 0,0 0 0 0 0,1 0 2 0 0,-7 31 34 0 0,-8 6-29 0 0,9-24 5 0 0,0 0 0 0 0,0 1 0 0 0,1-1 0 0 0,1 1 0 0 0,0 0 0 0 0,1 0 0 0 0,0 0 0 0 0,1 0 0 0 0,1 12-10 0 0,2-24 8 0 0,0-1 1 0 0,0 0-1 0 0,0 0 0 0 0,0 0 0 0 0,0 0 0 0 0,0 0 0 0 0,0-1 1 0 0,0 1-1 0 0,0-1 0 0 0,0 1 0 0 0,0-1 0 0 0,1 0 1 0 0,-1 0-1 0 0,0 0 0 0 0,0 0 0 0 0,0 0 0 0 0,0 0 0 0 0,1 0 1 0 0,-1-1-1 0 0,0 1 0 0 0,0-1 0 0 0,1 0-8 0 0,110-85 507 0 0,-58 33-306 0 0,-39 35-164 0 0,1 1 0 0 0,1 0 0 0 0,0 1 0 0 0,2 2 1 0 0,-1 0-1 0 0,2 0 0 0 0,0 2 0 0 0,0 1 0 0 0,14-5-37 0 0,-33 15 6 0 0,-1 1 1 0 0,0-1-1 0 0,1 1 1 0 0,-1 0 0 0 0,1 0-1 0 0,-1 0 1 0 0,1 0-1 0 0,-1 0 1 0 0,1 0-1 0 0,-1 0 1 0 0,1 0 0 0 0,-1 0-1 0 0,1 1 1 0 0,-1-1-1 0 0,1 1 1 0 0,-1-1-1 0 0,0 1 1 0 0,1-1 0 0 0,-1 1-1 0 0,0 0 1 0 0,1 0-1 0 0,-1 0 1 0 0,0-1-1 0 0,0 1 1 0 0,0 0 0 0 0,0 1-1 0 0,0-1 1 0 0,0 0-1 0 0,0 0 1 0 0,0 0-1 0 0,0 1 1 0 0,-1-1 0 0 0,1 0-1 0 0,0 1 1 0 0,-1-1-1 0 0,1 0 1 0 0,-1 1-1 0 0,1-1 1 0 0,-1 1 0 0 0,0-1-1 0 0,0 1 1 0 0,0-1-1 0 0,0 1 1 0 0,0-1-1 0 0,0 1 1 0 0,0-1 0 0 0,0 1-1 0 0,0-1 1 0 0,-1 1-1 0 0,1-1 1 0 0,-1 0-1 0 0,1 1 1 0 0,-1-1 0 0 0,1 1-1 0 0,-1-1 1 0 0,0 0-7 0 0,1 8 33 0 0,0-8-28 0 0,12 116 267 0 0,-11-113-289 0 0,0-1 1 0 0,0 1 0 0 0,1-1 0 0 0,-1 0 0 0 0,1 1-1 0 0,0-1 1 0 0,0 0 0 0 0,0 0 0 0 0,0 0 0 0 0,0 0-1 0 0,1-1 1 0 0,-1 1 0 0 0,1 0 0 0 0,-1-1 0 0 0,1 0-1 0 0,0 0 1 0 0,0 0 0 0 0,1 0 0 0 0,-1 0 0 0 0,0 0 0 0 0,0-1-1 0 0,1 0 1 0 0,-1 0 0 0 0,1 0 0 0 0,-1 0 0 0 0,1 0-1 0 0,0-1 1 0 0,-1 1 0 0 0,1-1 0 0 0,2 0 16 0 0,73-11-3062 0 0,-55 2-1412 0 0,0-4-4612 0 0,-12 6-2989 0 0</inkml:trace>
  <inkml:trace contextRef="#ctx0" brushRef="#br0" timeOffset="-13530.054">13483 916 11682 0 0,'0'0'3093'0'0,"0"0"-727"0"0,0 0-462 0 0,0 0-150 0 0,0 0-123 0 0,0 0-164 0 0,0 0-288 0 0,0 0-324 0 0,0 0-268 0 0,0 0-215 0 0,0 0-98 0 0,0 0-59 0 0,0 0-56 0 0,-14 6-34 0 0,-113 58 75 0 0,125-63-203 0 0,1-1 0 0 0,-1 1 0 0 0,0 0 0 0 0,1 0 0 0 0,-1 0 0 0 0,1 0 0 0 0,-1 0 0 0 0,1 0 0 0 0,0 1 0 0 0,0-1 1 0 0,-1 0-1 0 0,1 1 0 0 0,0-1 0 0 0,0 0 0 0 0,0 1 0 0 0,0 0 0 0 0,1-1 0 0 0,-1 1 0 0 0,0 0 0 0 0,1-1 0 0 0,-1 1 0 0 0,1 0 0 0 0,-1-1 0 0 0,1 1 0 0 0,0 0 0 0 0,0 0 0 0 0,0 0 0 0 0,0-1 0 0 0,0 1 0 0 0,0 0 0 0 0,0 0 0 0 0,1-1 0 0 0,-1 1 0 0 0,1 1 3 0 0,77 34-23 0 0,-70-35 23 0 0,1 1 0 0 0,-1 0 1 0 0,0 0-1 0 0,-1 0 0 0 0,1 1 1 0 0,-1 0-1 0 0,1 1 1 0 0,-1 0-1 0 0,-1 0 0 0 0,1 0 1 0 0,-1 1-1 0 0,1 0 1 0 0,-2 0-1 0 0,1 1 0 0 0,-1-1 1 0 0,0 1-1 0 0,0 0 1 0 0,-1 1-1 0 0,0-1 0 0 0,-1-1 29 0 0,-1 0-1 0 0,1-1 1 0 0,-1 1 0 0 0,-1 0-1 0 0,1 0 1 0 0,-1 0 0 0 0,0 0-1 0 0,0 0 1 0 0,-1 1 0 0 0,0-1-1 0 0,0 0 1 0 0,-1 0 0 0 0,1 0-1 0 0,-1 0 1 0 0,0 0 0 0 0,-1 0-1 0 0,0 0 1 0 0,0 0 0 0 0,0 0-1 0 0,0 0 1 0 0,-1-1 0 0 0,0 0-1 0 0,0 1 1 0 0,-1-1 0 0 0,0 0-1 0 0,1 0 1 0 0,-2-1 0 0 0,-2 4-29 0 0,-3 1 37 0 0,1 0 1 0 0,-1 0 0 0 0,0-1-1 0 0,-1-1 1 0 0,1 0-1 0 0,-2 0 1 0 0,1-1 0 0 0,-1 0-1 0 0,0-1 1 0 0,0-1-1 0 0,0 0 1 0 0,-1 0 0 0 0,1-1-1 0 0,-1-1 1 0 0,-6 1-38 0 0,7-29-1354 0 0,13 10-1665 0 0,-1 7-1773 0 0,0 1-7698 0 0</inkml:trace>
  <inkml:trace contextRef="#ctx0" brushRef="#br0" timeOffset="-10694.409">0 2208 8266 0 0,'0'0'925'0'0,"0"0"-1038"0"0,0 0-371 0 0,0 0 106 0 0,0 0 250 0 0,0 0 219 0 0,0 0 130 0 0,0 0 134 0 0,0 0 152 0 0,0 0 152 0 0,37-5 86 0 0,116-18 15 0 0,48 3 2058 0 0,647-5 3110 0 0,-280 6-4873 0 0,46 12-417 0 0,1655 7 1045 0 0,-1154-7-1161 0 0,-45-8-9 0 0,-117-4-31 0 0,43-10-360 0 0,328-59 300 0 0,65 24 236 0 0,-678 21 17 0 0,-516 21-115 0 0,-50 22-95 0 0,158-14 143 0 0,-134 8-336 0 0,130 14-272 0 0,80-4 147 0 0,-172-11-100 0 0,-141 3-31 0 0,-66 4-33 0 0,0 0-21 0 0,0 0 4 0 0,-22-8-3006 0 0,9 5-3209 0 0,4 0-5884 0 0</inkml:trace>
  <inkml:trace contextRef="#ctx0" brushRef="#br0" timeOffset="-9996.979">14184 1049 6369 0 0,'0'0'1405'0'0,"0"0"-522"0"0,0 0 74 0 0,0 0 333 0 0,0 0 298 0 0,0 0 139 0 0,0 0-71 0 0,0 0-175 0 0,0 0-189 0 0,0 0-172 0 0,0 0-160 0 0,0 0-122 0 0,10-8-87 0 0,29-21-47 0 0,-29 21-19 0 0,-10 8-51 0 0,-18 18 1620 0 0,18-17-2196 0 0,0-1-7 0 0,0 0-2 0 0,0 0-18 0 0,0 0 0 0 0,0 0 2 0 0,0 0 6 0 0,0 0 2 0 0,0 0 11 0 0,23-30 670 0 0,-25 29-666 0 0,-2 0 0 0 0,1-1 0 0 0,0 1 0 0 0,0 0 0 0 0,0 1 0 0 0,0-1 0 0 0,-1 1 0 0 0,1-1 0 0 0,0 1 0 0 0,0 0 0 0 0,-1 0 0 0 0,1 0 0 0 0,0 1 0 0 0,-1-1 0 0 0,1 1 0 0 0,0 0 0 0 0,0 0 0 0 0,0 0 0 0 0,-3 1-56 0 0,2-1 93 0 0,-37 10-13 0 0,40-11-68 0 0,1 0 7 0 0,0 0 4 0 0,0 0-25 0 0,0 0-23 0 0,0 0-52 0 0,11 0 28 0 0,162-44 7 0 0,-170 44 62 0 0,-1 5-3408 0 0,-7 1 2307 0 0,-3 3-2997 0 0,3-4-2385 0 0,2 0-5776 0 0</inkml:trace>
  <inkml:trace contextRef="#ctx0" brushRef="#br0" timeOffset="-9445.956">14389 1317 7274 0 0,'0'0'2296'0'0,"0"0"-1024"0"0,0 0-214 0 0,0 0 199 0 0,0 0 200 0 0,0 0 91 0 0,0 0-76 0 0,0 0-150 0 0,0 0-180 0 0,0 0-157 0 0,0 0-114 0 0,0 0-101 0 0,0 0-72 0 0,0 1 860 0 0,-68 20-47 0 0,62-19-933 0 0,35-7-46 0 0,-28 5-436 0 0,-1 0 14 0 0,0 0 10 0 0,0 0 7 0 0,-24 4 461 0 0,-50 24-28 0 0,69-26-337 0 0,1 0-2039 0 0,0-1-7001 0 0,2-1-3934 0 0</inkml:trace>
  <inkml:trace contextRef="#ctx0" brushRef="#br0" timeOffset="13714.01">6720 2985 272 0 0,'0'0'1543'0'0,"0"0"-85"0"0,0 0 79 0 0,0 0 218 0 0,0 0 191 0 0,0 0 32 0 0,0 0-135 0 0,0 0-224 0 0,0 0-263 0 0,0 0-266 0 0,0 0-195 0 0,-5-4-139 0 0,-18-26 1692 0 0,17 27 2352 0 0,3 17-3534 0 0,3 26-1949 0 0,0-34 1183 0 0,-4 165 285 0 0,1-62-402 0 0,4 1 0 0 0,10 58-383 0 0,6 38 576 0 0,-17-205-535 0 0,0-1-3 0 0,0 0 4 0 0,0 0-8 0 0,0 0-12 0 0,0 0-7 0 0,0 0 9 0 0,0 0-8 0 0,0 0 9 0 0,0 0-5 0 0,0 0 2 0 0,0 0 2 0 0,0 0 21 0 0,0 0-11 0 0,0 0-21 0 0,0 0-18 0 0,0 0 14 0 0,0 0 0 0 0,0 0-3 0 0,0 0-8 0 0,0 0 14 0 0,0 0 3 0 0,0 0-4 0 0,0 0 3 0 0,0 0 4 0 0,0 0 3 0 0,0 0-4 0 0,0 0-1 0 0,0 0 2 0 0,-22-18 730 0 0,-94-1-852 0 0,66 16 74 0 0,-121 0 30 0 0,-81-5 46 0 0,82 7-10 0 0,76 12 49 0 0,-95-7 150 0 0,130-4-227 0 0,59 0-12 0 0,0 0 14 0 0,0 0 10 0 0,0 0 14 0 0,0 0-21 0 0,0 0-45 0 0,0 0 27 0 0,0 0-1 0 0,-17 8 6 0 0,-46 13-41 0 0,56-19-108 0 0,25-21-1105 0 0,11 2-861 0 0,-9 9-5256 0 0,-9 7-5080 0 0</inkml:trace>
  <inkml:trace contextRef="#ctx0" brushRef="#br0" timeOffset="15245.605">6729 2948 0 0 0,'0'0'701'0'0,"0"0"638"0"0,0 0 350 0 0,0 0 206 0 0,0 0 41 0 0,0 0-121 0 0,0 0-160 0 0,0 0-162 0 0,0 0-145 0 0,0 0-132 0 0,0 0-156 0 0,0 0-139 0 0,-2-3-103 0 0,1 1-344 0 0,-3-5-509 0 0,1 5 4120 0 0,-31 38-2167 0 0,11-14-1785 0 0,-2-1 0 0 0,0-2-1 0 0,-1 0 1 0 0,-1-2 0 0 0,0-1 0 0 0,-1-1 0 0 0,-1-1 0 0 0,-1-2-133 0 0,-14 7 771 0 0,274-1-62 0 0,27-29-205 0 0,-244 10-687 0 0,-14 1 207 0 0,1 0 0 0 0,0 0 1 0 0,0-1-1 0 0,-1 1 0 0 0,1 0 0 0 0,0 0 0 0 0,0-1 1 0 0,-1 1-1 0 0,1 0 0 0 0,0-1 0 0 0,0 1 0 0 0,0 0 0 0 0,0-1 1 0 0,-1 1-1 0 0,1 0 0 0 0,0-1 0 0 0,0 1 0 0 0,0-1 0 0 0,0 1 1 0 0,0 0-1 0 0,0-1 0 0 0,0 1 0 0 0,0-1 0 0 0,0 1 0 0 0,0 0 1 0 0,0-1-1 0 0,0 1 0 0 0,1 0 0 0 0,-1-1 0 0 0,0 1 0 0 0,0 0 1 0 0,0-1-1 0 0,0 1 0 0 0,1 0 0 0 0,-1-1 0 0 0,0 1 0 0 0,0 0 1 0 0,0-1-1 0 0,1 1 0 0 0,-1 0 0 0 0,0 0 0 0 0,1-1 0 0 0,-1 1 1 0 0,0 0-1 0 0,1 0 0 0 0,-1 0 0 0 0,0-1 0 0 0,1 1 0 0 0,-1 0 1 0 0,0 0-1 0 0,1 0 0 0 0,-1 0 0 0 0,0 0 0 0 0,1 0 0 0 0,-1 0 1 0 0,1 0-1 0 0,-1 0 0 0 0,0 0 0 0 0,1 0 0 0 0,-1 0 0 0 0,1 0 1 0 0,-1 0-1 0 0,0 0 0 0 0,1 0 0 0 0,-1 0 0 0 0,0 0 0 0 0,1 1-24 0 0,-75-101 117 0 0,58 81-99 0 0,0-1 0 0 0,1 0 0 0 0,1-1 1 0 0,1-1-1 0 0,1 0 0 0 0,1-1 1 0 0,-1-6-19 0 0,-3 0-11 0 0,2 25 102 0 0,-13 33-121 0 0,-51 41 76 0 0,-58 41-141 0 0,106-86 130 0 0,29-24-53 0 0,0-1-14 0 0,0 0-22 0 0,0 0-16 0 0,0 0-7 0 0,0 0-25 0 0,0 0-14 0 0,15 4-823 0 0,-1 0-2479 0 0,-6 2-5634 0 0,-8-6-3305 0 0</inkml:trace>
  <inkml:trace contextRef="#ctx0" brushRef="#br0" timeOffset="16194.881">7264 3280 8234 0 0,'0'0'1687'0'0,"0"0"-254"0"0,0 0-14 0 0,0 0 55 0 0,0 0-136 0 0,0 0-226 0 0,0 0-169 0 0,0 0-116 0 0,0 0-69 0 0,0 0-60 0 0,0 0-63 0 0,0 0-74 0 0,0 0-34 0 0,19-5-3 0 0,57-13-10 0 0,-68 16-339 0 0,0 0 0 0 0,-1-1 0 0 0,1 0 0 0 0,0-1 0 0 0,-1 1 1 0 0,0-2-1 0 0,0 1 0 0 0,0-1 0 0 0,0 0 0 0 0,-1 0 1 0 0,0 0-1 0 0,0-1 0 0 0,0 0 0 0 0,4-6-175 0 0,-2 2 137 0 0,-4 6-98 0 0,-1 0 0 0 0,0 0 0 0 0,0 0 0 0 0,0-1-1 0 0,0 1 1 0 0,-1-1 0 0 0,0 0 0 0 0,0 0 0 0 0,0 0 0 0 0,0 0-1 0 0,-1 0 1 0 0,0 0 0 0 0,0 0 0 0 0,-1 0 0 0 0,1-1-1 0 0,-1 1 1 0 0,0 0 0 0 0,0-1 0 0 0,-1-2-39 0 0,-2 6-14 0 0,0-1 0 0 0,0 1 0 0 0,0 0 0 0 0,0 0 0 0 0,0 0 1 0 0,0 1-1 0 0,0-1 0 0 0,-1 1 0 0 0,1 0 0 0 0,-1 0 0 0 0,1 0 0 0 0,-1 0 0 0 0,1 0 0 0 0,-1 1 0 0 0,1 0 1 0 0,-1-1-1 0 0,0 1 0 0 0,1 1 0 0 0,-3-1 14 0 0,-13 3-30 0 0,0 2 0 0 0,-1-1 0 0 0,2 2 0 0 0,-1 1 1 0 0,1 0-1 0 0,0 1 0 0 0,0 1 0 0 0,1 1 0 0 0,0 1 0 0 0,1 0 1 0 0,0 1-1 0 0,1 0 0 0 0,0 2 0 0 0,1-1 0 0 0,1 2 0 0 0,-1 0 30 0 0,9-10 26 0 0,-1 0 0 0 0,1 0 0 0 0,0 0-1 0 0,1 1 1 0 0,-1 0 0 0 0,1 0-1 0 0,0 0 1 0 0,0 0 0 0 0,1 1 0 0 0,0-1-1 0 0,0 1 1 0 0,1 0 0 0 0,-1 0-1 0 0,1 0 1 0 0,1 0 0 0 0,0 0 0 0 0,0 0-1 0 0,0 1 1 0 0,1-1 0 0 0,0 0 0 0 0,0 1-1 0 0,0-1 1 0 0,1 0 0 0 0,1 0-1 0 0,-1 1 1 0 0,1-1 0 0 0,0 0 0 0 0,1-1-1 0 0,0 1 1 0 0,0 0 0 0 0,0-1-1 0 0,1 1 1 0 0,0-1 0 0 0,0 0 0 0 0,3 3-26 0 0,7 2 142 0 0,0 0 1 0 0,1-1 0 0 0,0-1-1 0 0,1 0 1 0 0,0-1-1 0 0,1-1 1 0 0,-1 0 0 0 0,1-1-1 0 0,1-1 1 0 0,-1-1 0 0 0,1-1-1 0 0,-1 0 1 0 0,1-1 0 0 0,0-1-1 0 0,0 0 1 0 0,0-1-1 0 0,0-2 1 0 0,7 0-143 0 0,-22 2 8 0 0,74-11 127 0 0,-75-3-1768 0 0,-10 4-5196 0 0,6 8 533 0 0,0-2-6250 0 0</inkml:trace>
  <inkml:trace contextRef="#ctx0" brushRef="#br0" timeOffset="17112.929">7898 3379 7226 0 0,'0'0'1851'0'0,"0"0"-104"0"0,0 0 50 0 0,0 0 106 0 0,0 0-78 0 0,0 0-260 0 0,0 0-323 0 0,0 0-287 0 0,0 0-226 0 0,0 0-170 0 0,0 0-128 0 0,0 0-90 0 0,-6 12 398 0 0,-53 138 907 0 0,28 31-925 0 0,31-179-691 0 0,0 0-1 0 0,-1-1 0 0 0,1 1 0 0 0,1 0 0 0 0,-1 0 0 0 0,0 0 0 0 0,0 0 0 0 0,1 0 1 0 0,-1 0-1 0 0,1 0 0 0 0,0 0 0 0 0,-1 0 0 0 0,1 0 0 0 0,0-1 0 0 0,0 1 0 0 0,0 0 0 0 0,0-1 1 0 0,0 1-1 0 0,1-1 0 0 0,-1 1 0 0 0,0-1 0 0 0,1 1 0 0 0,-1-1 0 0 0,1 0 0 0 0,0 0 1 0 0,-1 0-1 0 0,1 0 0 0 0,0 0 0 0 0,0 0 0 0 0,-1 0 0 0 0,1 0 0 0 0,0-1 0 0 0,0 1 1 0 0,0-1-1 0 0,0 0 0 0 0,0 1 0 0 0,0-1 0 0 0,0 0 0 0 0,0 0 0 0 0,0 0 0 0 0,0 0 1 0 0,0 0-1 0 0,0-1-29 0 0,87 1 604 0 0,-88 0-626 0 0,-1 0 0 0 0,-30 0-1776 0 0,2 0-1934 0 0,16 0-2449 0 0,4 0-4805 0 0</inkml:trace>
  <inkml:trace contextRef="#ctx0" brushRef="#br0" timeOffset="17353.936">7627 3515 7810 0 0,'0'0'2811'0'0,"0"0"-1265"0"0,0 0-649 0 0,0 0-26 0 0,0 0 89 0 0,0 0 142 0 0,0 0 74 0 0,0 0-97 0 0,0 0-138 0 0,0 0-119 0 0,0 0-129 0 0,0 0-138 0 0,0 0-131 0 0,34 3-129 0 0,106 7-122 0 0,-7-7-397 0 0,-89-4-4223 0 0,-34 1-4979 0 0</inkml:trace>
  <inkml:trace contextRef="#ctx0" brushRef="#br0" timeOffset="18134.897">7183 2786 7810 0 0,'0'0'1905'0'0,"0"0"-159"0"0,0 0 40 0 0,0 0-84 0 0,0 0-195 0 0,0 0-310 0 0,0 0-353 0 0,0 0-153 0 0,0 0-59 0 0,0 0-37 0 0,0 0-2 0 0,0 0-18 0 0,19-18-28 0 0,89-92 500 0 0,17-16 1155 0 0,-103 101-1905 0 0,-21 25-254 0 0,-1 0-20 0 0,0 0-7 0 0,0 0 0 0 0,0 0-6 0 0,0 0-23 0 0,-2 19 16 0 0,-6 39 141 0 0,29 26-111 0 0,44 19-968 0 0,-53-83-2080 0 0,-9-14-905 0 0,0 2-7680 0 0</inkml:trace>
  <inkml:trace contextRef="#ctx0" brushRef="#br0" timeOffset="21079.878">5440 3740 0 0 0,'0'0'1002'0'0,"0"0"260"0"0,0 0-79 0 0,0 0-137 0 0,0 0-36 0 0,0 0 28 0 0,0 0 59 0 0,0 0 24 0 0,0 0-11 0 0,0 0-33 0 0,0 0-46 0 0,0 0-57 0 0,0 0-69 0 0,0 0-67 0 0,0 0-82 0 0,4 0 2700 0 0,17 0-2158 0 0,-10-2-1042 0 0,-1 0 0 0 0,1-1 0 0 0,0 0-1 0 0,-1-1 1 0 0,0 0 0 0 0,0 0 0 0 0,0-1-1 0 0,-1-1 1 0 0,0 1 0 0 0,1-2-1 0 0,-2 1-255 0 0,25-14 480 0 0,-11 7-246 0 0,-1-1 0 0 0,0 0 1 0 0,-1-2-1 0 0,-1 0 0 0 0,0-1 0 0 0,-1-1 1 0 0,-1-1-1 0 0,12-17-234 0 0,-9 5 681 0 0,-20 31-601 0 0,0 0-9 0 0,0 0-14 0 0,0 0-21 0 0,3 33-261 0 0,14 44 453 0 0,5 77 184 0 0,-3 12-67 0 0,4-62-266 0 0,-17-84 447 0 0,-21-26 709 0 0,1-8-1231 0 0,-2-5 65 0 0,-32-44 24 0 0,-48-21 49 0 0,-109 4-472 0 0,205 80-105 0 0,-10-4 45 0 0,14 3-8536 0 0,2 1-3436 0 0</inkml:trace>
  <inkml:trace contextRef="#ctx0" brushRef="#br0" timeOffset="22546.808">4017 3309 464 0 0,'0'0'1910'0'0,"0"0"-698"0"0,0 0-200 0 0,0 0 155 0 0,0 0 258 0 0,0 0 120 0 0,0 0-58 0 0,0 0-191 0 0,0 0-186 0 0,0 0-72 0 0,0 0-58 0 0,5 6-67 0 0,50 32 1512 0 0,-39-35-2119 0 0,0-1-1 0 0,0-1 1 0 0,0-1 0 0 0,0 0 0 0 0,0-1 0 0 0,1-1-1 0 0,-1 0 1 0 0,-1-2 0 0 0,1 1 0 0 0,0-2-1 0 0,-1 0 1 0 0,0-1 0 0 0,0-1 0 0 0,0 0 0 0 0,-1 0-1 0 0,0-2 1 0 0,-1 0 0 0 0,0 0 0 0 0,0-2-1 0 0,-1 1 1 0 0,10-12-306 0 0,-17 16 48 0 0,0 0 0 0 0,0 0 0 0 0,-1 0 0 0 0,0 0 0 0 0,0-1 0 0 0,0 1 0 0 0,-1-1 0 0 0,0 0 1 0 0,0 0-1 0 0,-1-1 0 0 0,0 1 0 0 0,0 0 0 0 0,-1-1 0 0 0,0 0-48 0 0,0 4 3 0 0,-1 1 0 0 0,0 0 0 0 0,0 0 0 0 0,0-1 0 0 0,0 1 0 0 0,0 0 0 0 0,-1-1 0 0 0,0 1 0 0 0,1 0 0 0 0,-1 0 0 0 0,-1 0 0 0 0,1 0 0 0 0,0 0 0 0 0,-1 0 0 0 0,1 0 0 0 0,-1 0 0 0 0,0 0 0 0 0,0 0-1 0 0,0 1 1 0 0,0-1 0 0 0,-1 1 0 0 0,1 0 0 0 0,-1 0 0 0 0,1 0 0 0 0,-1 0 0 0 0,0 0 0 0 0,1 0 0 0 0,-1 1 0 0 0,0-1 0 0 0,0 1 0 0 0,-1 0 0 0 0,-1-1-3 0 0,-6-1-44 0 0,-1 1 0 0 0,1 0-1 0 0,-1 1 1 0 0,1 0 0 0 0,-1 1-1 0 0,0 0 1 0 0,1 1 0 0 0,-1 0-1 0 0,1 1 1 0 0,-1 0 0 0 0,1 1-1 0 0,0 0 1 0 0,0 1 0 0 0,0 0-1 0 0,0 0 1 0 0,1 1 0 0 0,-1 1-1 0 0,1 0 1 0 0,1 0 0 0 0,-10 8 44 0 0,6-3 10 0 0,0 0 0 0 0,0 1 0 0 0,1 0 0 0 0,1 0 0 0 0,0 2 0 0 0,1-1 0 0 0,0 1 0 0 0,1 1 1 0 0,0 0-1 0 0,2 0 0 0 0,0 0 0 0 0,0 1 0 0 0,1 0 0 0 0,1 2-10 0 0,3-10 31 0 0,1 0-1 0 0,0 0 1 0 0,0 0 0 0 0,1 0 0 0 0,0 0 0 0 0,0 1 0 0 0,1-1-1 0 0,0 0 1 0 0,0 0 0 0 0,1 0 0 0 0,0 0 0 0 0,1-1-1 0 0,0 1 1 0 0,0 0 0 0 0,0-1 0 0 0,1 0 0 0 0,0 0-1 0 0,1 0 1 0 0,-1 0 0 0 0,5 4-31 0 0,-2-2 99 0 0,0 1 0 0 0,1-1 0 0 0,0 0 1 0 0,0 0-1 0 0,1-1 0 0 0,0 0 0 0 0,0-1 0 0 0,1 0 0 0 0,0 0 0 0 0,1-1 0 0 0,-1 0 1 0 0,1-1-1 0 0,0-1 0 0 0,1 1 0 0 0,-1-2 0 0 0,1 1 0 0 0,-1-2 0 0 0,5 1-99 0 0,8 1 150 0 0,1-1-1 0 0,0-2 0 0 0,-1 0 0 0 0,1-1 0 0 0,0-2 0 0 0,-1-1 1 0 0,4-1-150 0 0,9-3 14 0 0,-41-1-3276 0 0,-1 5-5361 0 0,1 3-3378 0 0</inkml:trace>
  <inkml:trace contextRef="#ctx0" brushRef="#br0" timeOffset="23217.737">4742 3398 5473 0 0,'0'0'1451'0'0,"0"0"-192"0"0,0 0 57 0 0,0 0 134 0 0,0 0 38 0 0,0 0-157 0 0,0 0-281 0 0,0 0-286 0 0,0 0-213 0 0,0 0-107 0 0,0 0-61 0 0,0 0-23 0 0,-16 19 10 0 0,-49 63 1 0 0,28-7 727 0 0,-5 17 910 0 0,48-129 994 0 0,8 3-2967 0 0,2 1 0 0 0,1 1 0 0 0,1 1 0 0 0,2 0 0 0 0,1 1 0 0 0,8-7-35 0 0,-12 15-27 0 0,-16 19 28 0 0,-1 2 14 0 0,0 1-19 0 0,0 0-16 0 0,0 0-29 0 0,17 138 364 0 0,-16-132-283 0 0,1-1 0 0 0,0 1 0 0 0,0-1 1 0 0,0 1-1 0 0,1-1 0 0 0,0 0 0 0 0,0 0 1 0 0,0 0-1 0 0,1 0 0 0 0,0-1 0 0 0,-1 1 1 0 0,2-1-1 0 0,-1 0 0 0 0,0 0 0 0 0,1 0 1 0 0,0-1-1 0 0,0 0 0 0 0,0 0 0 0 0,0 0 0 0 0,0 0 1 0 0,5 1-33 0 0,-6-3 52 0 0,-1 0 0 0 0,1-1 1 0 0,-1 1-1 0 0,1-1 0 0 0,-1 1 0 0 0,1-1 1 0 0,-1 0-1 0 0,1-1 0 0 0,0 1 0 0 0,-1-1 1 0 0,1 1-1 0 0,-1-1 0 0 0,0 0 0 0 0,1 0 1 0 0,-1-1-1 0 0,0 1 0 0 0,1-1 0 0 0,-1 1 1 0 0,0-1-1 0 0,0 0 0 0 0,0 0 1 0 0,-1 0-1 0 0,1-1 0 0 0,0 1 0 0 0,-1-1 1 0 0,0 0-1 0 0,1 1 0 0 0,-1-1 0 0 0,0 0 1 0 0,0 0-1 0 0,0-1-52 0 0,38-105 519 0 0,-39 104-601 0 0,0 0 0 0 0,-1 0 0 0 0,1 0 0 0 0,-1 0 0 0 0,0 0 0 0 0,0 0 0 0 0,-1 0 0 0 0,1 0 0 0 0,-1 0 0 0 0,0 0 0 0 0,-1 0 0 0 0,1 0 0 0 0,-1 1 0 0 0,-1-4 82 0 0,-8 3-3848 0 0,6 3-2408 0 0,2 1-5957 0 0</inkml:trace>
  <inkml:trace contextRef="#ctx0" brushRef="#br0" timeOffset="24068.387">4137 2750 7994 0 0,'0'0'1888'0'0,"0"0"-55"0"0,0 0 140 0 0,0 0 30 0 0,0 0-181 0 0,0 0-334 0 0,0 0-378 0 0,0 0-313 0 0,0 0-195 0 0,0 0-102 0 0,0 0-60 0 0,0 0-17 0 0,0 0 16 0 0,4-4 10 0 0,141-155 2285 0 0,-41 28-2109 0 0,-102 127-610 0 0,-1 3-15 0 0,-1 0 1 0 0,0 1 0 0 0,0-1 0 0 0,0 0 0 0 0,1 1 0 0 0,-1-1 0 0 0,0 0 0 0 0,1 0-1 0 0,-1 1 1 0 0,1-1 0 0 0,-1 1 0 0 0,1-1 0 0 0,-1 0 0 0 0,1 1 0 0 0,-1-1 0 0 0,1 1-1 0 0,0-1 1 0 0,-1 1 0 0 0,1-1 0 0 0,0 1 0 0 0,-1 0 0 0 0,1-1 0 0 0,0 1-1 0 0,-1 0 1 0 0,1 0 0 0 0,0-1 0 0 0,0 1 0 0 0,0 0 0 0 0,-1 0 0 0 0,1 0 0 0 0,0 0-1 0 0,0 0 1 0 0,-1 0 0 0 0,1 0 0 0 0,0 0 0 0 0,0 0 0 0 0,0 0 0 0 0,-1 1 0 0 0,1-1-1 0 0,0 0 1 0 0,-1 1 0 0 0,1-1 0 0 0,0 0 0 0 0,0 1 0 0 0,0-1-1 0 0,10 20 137 0 0,0-1-1 0 0,-2 1 1 0 0,0 1 0 0 0,-1 0-1 0 0,-1 0 1 0 0,1 9-137 0 0,-7-28 13 0 0,30 58 303 0 0,3-15-1435 0 0,-19-28-5605 0 0,-11-13-5490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0 3729 0 0,'0'0'3056'0'0,"0"0"-1283"0"0,0 0-426 0 0,0 0 133 0 0,0 0 235 0 0,0 0 83 0 0,0 0-174 0 0,0 0-328 0 0,0 0-366 0 0,0 0-290 0 0,0 0-197 0 0,6 8 987 0 0,178 3 1217 0 0,-14 26-1640 0 0,-170-37-985 0 0,-1 0 0 0 0,1 0-1 0 0,-1 1 1 0 0,1-1 0 0 0,-1 0 0 0 0,1 0 0 0 0,0 1 0 0 0,-1-1 0 0 0,1 1 0 0 0,0-1 0 0 0,-1 0 0 0 0,1 1 0 0 0,0-1 0 0 0,-1 1 0 0 0,1-1 0 0 0,0 1 0 0 0,0-1 0 0 0,0 1 0 0 0,-1-1 0 0 0,1 1-1 0 0,0-1 1 0 0,0 1 0 0 0,0-1 0 0 0,0 1 0 0 0,0-1 0 0 0,0 1 0 0 0,0-1 0 0 0,0 1 0 0 0,0-1 0 0 0,0 1 0 0 0,0-1 0 0 0,0 1 0 0 0,0-1 0 0 0,1 1 0 0 0,-1-1 0 0 0,0 1 0 0 0,0-1-1 0 0,1 1 1 0 0,-1-1 0 0 0,0 0 0 0 0,0 1 0 0 0,1-1 0 0 0,-1 1 0 0 0,0-1 0 0 0,1 0 0 0 0,-1 1 0 0 0,1-1 0 0 0,-1 0 0 0 0,0 1 0 0 0,1-1 0 0 0,-1 0 0 0 0,1 0 0 0 0,-1 1 0 0 0,1-1 0 0 0,-1 0-1 0 0,1 0 1 0 0,-1 0 0 0 0,1 0 0 0 0,-1 0 0 0 0,1 0 0 0 0,-1 0 0 0 0,1 0 0 0 0,-1 0 0 0 0,1 0 0 0 0,-1 0 0 0 0,1 0 0 0 0,-1 0 0 0 0,1 0 0 0 0,0 0-22 0 0,-44 15 1248 0 0,34-12-1520 0 0,-272 65 592 0 0,115-11-108 0 0,114-32-172 0 0,53-12-99 0 0,4-10 67 0 0,12 6-2 0 0,1-1 0 0 0,1-1 0 0 0,-1 0 0 0 0,1-2 0 0 0,0 0 1 0 0,0-1-1 0 0,1-1 0 0 0,9 0-6 0 0,-3 1-1 0 0,124 28 100 0 0,-100-12-130 0 0,-50-19 38 0 0,0 1 0 0 0,0-1 0 0 0,0 0 1 0 0,0 1-1 0 0,0-1 0 0 0,-1 0 0 0 0,1 1 0 0 0,0-1 0 0 0,-1 0 1 0 0,1 0-1 0 0,0 1 0 0 0,-1-1 0 0 0,0 0 0 0 0,1 0 0 0 0,-1 0 1 0 0,0 0-1 0 0,0 0 0 0 0,1 0 0 0 0,-1 0 0 0 0,0 0 0 0 0,0 0 1 0 0,0 0-1 0 0,0 0 0 0 0,0 0 0 0 0,0-1 0 0 0,-1 1 0 0 0,1 0 1 0 0,0-1-1 0 0,0 1 0 0 0,0-1 0 0 0,-1 0 0 0 0,1 1 0 0 0,0-1 1 0 0,-1 0-8 0 0,-3 3 17 0 0,-198 104 171 0 0,-17 4-98 0 0,199-99-116 0 0,5-4 29 0 0,0 1 0 0 0,1 1 1 0 0,0 0-1 0 0,1 1 0 0 0,0 1 0 0 0,1 0 1 0 0,0 1-1 0 0,1 0-3 0 0,12-11-1 0 0,1 0 0 0 0,-1 0 0 0 0,1 0 0 0 0,0 0 0 0 0,0 0 0 0 0,0 0 0 0 0,0 0 0 0 0,0 0 0 0 0,0 0 0 0 0,0-1 0 0 0,1 1 0 0 0,-1 0 0 0 0,1-1 0 0 0,-1 1 0 0 0,1-1 0 0 0,0 1 0 0 0,-1-1 0 0 0,1 0 0 0 0,0 0 0 0 0,0 0 0 0 0,0 0 0 0 0,0 0 0 0 0,0 0-1 0 0,0-1 1 0 0,0 1 0 0 0,0 0 0 0 0,0-1 0 0 0,0 0 0 0 0,1 1 1 0 0,16 4 47 0 0,1-1 0 0 0,-1-1-1 0 0,1 0 1 0 0,0-1 0 0 0,0-2-1 0 0,0 0 1 0 0,0-1-1 0 0,1-1-46 0 0,-4 2 52 0 0,198-36 516 0 0,-95 17-315 0 0,-120 19-238 0 0,0 0 19 0 0,0 0-2 0 0,-28 0-1584 0 0,17 0 914 0 0,9 0-9153 0 0,2 0-1929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4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212 111 14739 0 0,'0'0'1398'0'0,"0"0"-198"0"0,0 0-17 0 0,0 0 53 0 0,0 0-17 0 0,0 0-163 0 0,0 0-254 0 0,0 0-247 0 0,0 0-135 0 0,0 0 25 0 0,0 0 49 0 0,0 0 35 0 0,0 0 7 0 0,-2 17-110 0 0,-24 126 351 0 0,-39 183-157 0 0,54-271-2844 0 0,12-92-2742 0 0,3 12-3499 0 0,-2 14-2755 0 0</inkml:trace>
  <inkml:trace contextRef="#ctx0" brushRef="#br0" timeOffset="230.365">56 82 9858 0 0,'0'0'1179'0'0,"0"0"-275"0"0,0 0-29 0 0,0 0 149 0 0,0 0 170 0 0,0 0 111 0 0,0 0-22 0 0,0 0-84 0 0,0 0-133 0 0,0 0-170 0 0,0 0-162 0 0,0 0-108 0 0,33-4-75 0 0,106-13-48 0 0,47-18 863 0 0,-9 10-1680 0 0,-183 40-1217 0 0,-45 23-3742 0 0,30-25-1174 0 0,6-2-4551 0 0</inkml:trace>
  <inkml:trace contextRef="#ctx0" brushRef="#br0" timeOffset="412.639">1 431 7730 0 0,'0'0'2128'0'0,"0"0"-385"0"0,0 0 32 0 0,0 0 58 0 0,0 0-132 0 0,0 0-226 0 0,0 0-270 0 0,0 0-212 0 0,32-1-215 0 0,103-5-209 0 0,-6-12 83 0 0,-76 15-1652 0 0,-31 2-5139 0 0,-14 1-5071 0 0</inkml:trace>
  <inkml:trace contextRef="#ctx0" brushRef="#br0" timeOffset="1008.075">560 505 4385 0 0,'0'0'3833'0'0,"0"0"-1145"0"0,0 0-505 0 0,0 0-122 0 0,0 0-182 0 0,0 0-303 0 0,0 0-319 0 0,0 0-276 0 0,0 0-201 0 0,0 0-128 0 0,0 0-66 0 0,0 0-54 0 0,4 17 1955 0 0,-41 165-1620 0 0,2-72-492 0 0,17-62-242 0 0,18-48-149 0 0,0-1-1006 0 0,0-2-2720 0 0,0-3-5395 0 0,0 5-2497 0 0</inkml:trace>
  <inkml:trace contextRef="#ctx0" brushRef="#br0" timeOffset="1264.099">352 715 5753 0 0,'0'0'5851'0'0,"0"0"-2928"0"0,0 0-1213 0 0,0 0-345 0 0,0 0-240 0 0,0 0-178 0 0,0 0-117 0 0,0 0-84 0 0,0 0-106 0 0,0 0-113 0 0,0 0-122 0 0,0 0-125 0 0,21-4-98 0 0,64-14-94 0 0,-1 14-795 0 0,-69 6-1773 0 0,-11-1 17 0 0,5 0-8674 0 0</inkml:trace>
  <inkml:trace contextRef="#ctx0" brushRef="#br0" timeOffset="2411.56">446 892 0 0 0,'0'0'719'0'0,"0"0"409"0"0,0 0 111 0 0,0 0 61 0 0,0 0 41 0 0,0 0-60 0 0,0 0-150 0 0,0 0-209 0 0,0 0-177 0 0,0 0-118 0 0,0 0-47 0 0,32 0 8486 0 0,67-11-5340 0 0,-96 10-4987 0 0,0 0 3995 0 0,-1 0-2974 0 0,0 0-3507 0 0,1 1-9845 0 0,-3 0 5893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658 343 0 0 0,'0'0'1291'0'0,"0"0"-193"0"0,0 0 70 0 0,0 0 239 0 0,0 0 253 0 0,0 0 186 0 0,0 0-32 0 0,0 0-134 0 0,0 0-193 0 0,0 0-256 0 0,0 0-207 0 0,-5-7-161 0 0,-25-30 470 0 0,23 31-895 0 0,0-1-1 0 0,0 2 0 0 0,-1-1 0 0 0,0 1 0 0 0,0 0 0 0 0,0 1 0 0 0,-1 0 0 0 0,0 0 0 0 0,1 1 0 0 0,-7-2-437 0 0,-6 0 159 0 0,0 2 0 0 0,0 0 0 0 0,0 1-1 0 0,-1 1 1 0 0,1 1 0 0 0,-20 2-159 0 0,10 3 167 0 0,0 1 0 0 0,1 1 0 0 0,-1 1 0 0 0,2 2 0 0 0,-9 4-167 0 0,36-13 15 0 0,1-1-13 0 0,1 0 1 0 0,-1 0-1 0 0,1 0 0 0 0,-1 0 1 0 0,1-1-1 0 0,-1 1 1 0 0,1 0-1 0 0,-1 0 0 0 0,1 0 1 0 0,-1 0-1 0 0,1 0 1 0 0,-1 1-1 0 0,1-1 0 0 0,-1 0 1 0 0,1 0-1 0 0,-1 0 1 0 0,1 0-1 0 0,0 0 0 0 0,-1 1 1 0 0,1-1-1 0 0,-1 0 1 0 0,1 0-1 0 0,-1 1 0 0 0,1-1 1 0 0,0 0-1 0 0,-1 1 1 0 0,1-1-1 0 0,0 0 0 0 0,-1 1 1 0 0,1-1-1 0 0,0 1 0 0 0,-1-1 1 0 0,1 0-1 0 0,0 1 1 0 0,0-1-1 0 0,-1 1 0 0 0,1-1 1 0 0,0 1-1 0 0,0-1 1 0 0,0 1-1 0 0,0-1 0 0 0,0 1 1 0 0,0-1-1 0 0,0 1 1 0 0,0-1-1 0 0,0 1 0 0 0,0-1 1 0 0,0 1-1 0 0,0-1 1 0 0,0 1-1 0 0,0-1 0 0 0,0 1 1 0 0,1-1-1 0 0,-1 1 1 0 0,0-1-1 0 0,0 1 0 0 0,0-1 1 0 0,1 0-1 0 0,-1 1-2 0 0,32 11 94 0 0,192 7 368 0 0,-223-19-455 0 0,0 0 0 0 0,0 0-1 0 0,-1 0 1 0 0,1 0 0 0 0,0 0-1 0 0,0 0 1 0 0,0 1 0 0 0,0-1-1 0 0,0 0 1 0 0,0 1 0 0 0,0-1-1 0 0,0 0 1 0 0,0 1-1 0 0,0-1 1 0 0,-1 1 0 0 0,1 0-1 0 0,0-1 1 0 0,0 1 0 0 0,-1-1-1 0 0,1 1 1 0 0,0 0 0 0 0,-1 0-1 0 0,1 0 1 0 0,-1-1 0 0 0,1 1-1 0 0,-1 0 1 0 0,1 0 0 0 0,-1 0-1 0 0,1 0 1 0 0,-1 0 0 0 0,0 0-1 0 0,0 0 1 0 0,1 0 0 0 0,-1 0-1 0 0,0 0 1 0 0,0 0 0 0 0,0 0-1 0 0,0-1 1 0 0,0 1 0 0 0,0 0-1 0 0,0 0 1 0 0,-1 0 0 0 0,1 0-1 0 0,0 0 1 0 0,-1 0-1 0 0,1 0 1 0 0,0 0 0 0 0,-1 0-1 0 0,1 0 1 0 0,-1 0 0 0 0,0 0-7 0 0,-30 40 438 0 0,-170 113 58 0 0,151-123-410 0 0,34-23-56 0 0,1 1 0 0 0,0 0 1 0 0,0 2-1 0 0,1 0 0 0 0,1 0 0 0 0,0 1 1 0 0,0 1-1 0 0,-3 5-30 0 0,14-16 9 0 0,0 0-1 0 0,0 0 1 0 0,1 1 0 0 0,-1-1-1 0 0,1 0 1 0 0,0 1 0 0 0,0-1-1 0 0,0 1 1 0 0,0-1 0 0 0,0 1 0 0 0,0-1-1 0 0,1 1 1 0 0,-1 0 0 0 0,1-1-1 0 0,0 1 1 0 0,0 0 0 0 0,0-1-1 0 0,0 1 1 0 0,0 0 0 0 0,1-1-1 0 0,-1 1 1 0 0,1 0 0 0 0,-1-1-1 0 0,1 1 1 0 0,0-1 0 0 0,0 1-1 0 0,0-1 1 0 0,1 1 0 0 0,-1-1 0 0 0,0 0-1 0 0,1 0 1 0 0,0 1 0 0 0,-1-1-1 0 0,1 0 1 0 0,0-1 0 0 0,0 1-1 0 0,1 1-8 0 0,92 42 446 0 0,58-31-137 0 0,-128-28-2484 0 0,-28-17-9652 0 0,2 25 8277 0 0,-1-2-6349 0 0</inkml:trace>
  <inkml:trace contextRef="#ctx0" brushRef="#br0" timeOffset="274.248">343 1 11450 0 0,'0'0'1507'0'0,"0"0"-154"0"0,0 0-180 0 0,0 0-26 0 0,0 0 36 0 0,0 0-31 0 0,0 0-87 0 0,0 0-127 0 0,0 0-111 0 0,0 0-60 0 0,0 0-39 0 0,0 0-92 0 0,-1 21-83 0 0,-10 154 839 0 0,5-35-732 0 0,-6 1 1 0 0,-5-2 0 0 0,-10 14-661 0 0,-8 116 61 0 0,34-254-74 0 0,0-14-64 0 0,0 0-1 0 0,1 0 1 0 0,-1 0-1 0 0,1 0 1 0 0,-1 0-1 0 0,1 0 1 0 0,0 1-1 0 0,-1-1 1 0 0,1 0-1 0 0,0 0 1 0 0,0 1-1 0 0,0-1 1 0 0,0 0-1 0 0,0 0 1 0 0,0 1-1 0 0,0-1 1 0 0,0 0-1 0 0,0 0 1 0 0,1 1-1 0 0,-1-1 1 0 0,1 0-1 0 0,-1 0 1 0 0,1 0 0 0 0,-1 0-1 0 0,1 0 1 0 0,-1 1-1 0 0,1-1 1 0 0,0 0-1 0 0,0 0 1 0 0,-1-1-1 0 0,1 1 1 0 0,0 0-1 0 0,0 0 1 0 0,0 0-1 0 0,0 0 1 0 0,0-1-1 0 0,0 1 1 0 0,0-1-1 0 0,1 1 1 0 0,-1-1-1 0 0,0 1 1 0 0,0-1-1 0 0,0 1 1 0 0,1-1 77 0 0,6 0-1542 0 0,1 0-3436 0 0,-4 0-6673 0 0</inkml:trace>
  <inkml:trace contextRef="#ctx0" brushRef="#br0" timeOffset="1521.767">1547 214 3257 0 0,'0'0'1456'0'0,"0"0"-324"0"0,0 0-26 0 0,0 0 322 0 0,0 0 276 0 0,0 0 70 0 0,0 0-97 0 0,0 0-208 0 0,0 0-219 0 0,0 0-147 0 0,0 0-112 0 0,0 0-130 0 0,0-5-81 0 0,-3-14-64 0 0,3 14-95 0 0,0 5-65 0 0,0 0-68 0 0,0 0-69 0 0,0 0-61 0 0,0 0-52 0 0,0 0-22 0 0,0 0-22 0 0,0 0-3 0 0,0 0-13 0 0,0 0 0 0 0,-16 1 1169 0 0,-107 40-761 0 0,-60 13 194 0 0,126-33-524 0 0,57-20-322 0 0,0 0 0 0 0,-1 0 0 0 0,1 0 0 0 0,0-1 0 0 0,0 1 0 0 0,0 0 1 0 0,0 0-1 0 0,0 0 0 0 0,0 0 0 0 0,0 0 0 0 0,0 0 0 0 0,0 0 0 0 0,0 0 0 0 0,1 0 0 0 0,-1-1 0 0 0,0 1 0 0 0,0 0 0 0 0,1 0 0 0 0,-1 0 1 0 0,1 0-1 0 0,-1-1 0 0 0,1 1 0 0 0,-1 0 0 0 0,1 0 0 0 0,-1-1 0 0 0,1 1 0 0 0,0 0 0 0 0,-1-1 0 0 0,1 1 0 0 0,0-1 0 0 0,0 1 0 0 0,-1-1 1 0 0,1 1-1 0 0,0-1 0 0 0,0 0 0 0 0,0 1 0 0 0,0-1 0 0 0,0 0-2 0 0,1 2 18 0 0,8 4-5 0 0,-1 0-1 0 0,2-1 0 0 0,-1 0 1 0 0,0-1-1 0 0,1 0 0 0 0,0-1 0 0 0,0 0 1 0 0,0-1-1 0 0,6 1-12 0 0,187 15 229 0 0,-189-7-190 0 0,-15-11-27 0 0,-5 12 43 0 0,-88 87 243 0 0,8-34-241 0 0,-2-3 0 0 0,-71 36-57 0 0,113-70 20 0 0,-67 64-4 0 0,111-90-13 0 0,-1-1-1 0 0,1 1 1 0 0,0 0 0 0 0,0-1 0 0 0,0 1 0 0 0,1 0 0 0 0,-1 0-1 0 0,0 0 1 0 0,1 0 0 0 0,-1 0 0 0 0,1 0 0 0 0,-1 0 0 0 0,1 0-1 0 0,0 0 1 0 0,0 0 0 0 0,0 0 0 0 0,0 0 0 0 0,0 0-1 0 0,1 0 1 0 0,-1 0 0 0 0,1 0 0 0 0,-1 0 0 0 0,1 0 0 0 0,-1 0-1 0 0,1-1 1 0 0,0 1 0 0 0,0 0 0 0 0,0 0 0 0 0,0-1-1 0 0,1 1 1 0 0,-1 0 0 0 0,0-1 0 0 0,0 1 0 0 0,1-1 0 0 0,-1 0-1 0 0,1 1 1 0 0,0-1 0 0 0,-1 0 0 0 0,1 0 0 0 0,0 0-1 0 0,0 0 1 0 0,0 0 0 0 0,-1-1 0 0 0,2 1-3 0 0,26 5 122 0 0,0-2 1 0 0,0-1-1 0 0,1-2 1 0 0,-1 0-1 0 0,1-2 1 0 0,-1-1-1 0 0,0-2 1 0 0,0-1-1 0 0,0-1 1 0 0,0-1-1 0 0,-1-1 1 0 0,2-3-123 0 0,61-14 350 0 0,-82 20-518 0 0,-9 5 58 0 0,-19 5-4729 0 0,14-3-24 0 0,5-2 4766 0 0,-4 1-11949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3049 0 0,'0'0'2125'0'0,"0"0"-411"0"0,0 0-30 0 0,0 0 101 0 0,0 0 34 0 0,0 0-129 0 0,0 0-199 0 0,0 0-215 0 0,0 0-169 0 0,0 0-148 0 0,0 0-139 0 0,0 0-93 0 0,0 0-79 0 0,-9 3 760 0 0,7-2 2437 0 0,101 11-612 0 0,155 1-2469 0 0,-129-9-343 0 0,-125-4-387 0 0,0 0-2 0 0,0 0 0 0 0,0 0 4 0 0,0 0 9 0 0,0 0-16 0 0,0 0 15 0 0,0 0-17 0 0,0 0-14 0 0,0 0 6 0 0,0 0-7 0 0,0 0 3 0 0,0 0 5 0 0,0 0 12 0 0,0 0-11 0 0,0 0 2 0 0,0 0-5 0 0,0 0-18 0 0,0 0 7 0 0,0 0 6 0 0,0 0 1 0 0,0 0 11 0 0,0 0-8 0 0,0 0-10 0 0,0 0-8 0 0,0 0 7 0 0,0 0-16 0 0,0 0-1 0 0,0 0 22 0 0,0 0 11 0 0,0 0 16 0 0,-25 0-2502 0 0,4 0-861 0 0,7 0-4581 0 0,6 0-4513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9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2931 1330 17628 0 0,'0'0'1216'0'0,"0"0"-122"0"0,0 0 131 0 0,0 0 111 0 0,0 0-89 0 0,0 0-233 0 0,0 0-274 0 0,0 0-264 0 0,0 0-149 0 0,-21 32-100 0 0,-66 99-98 0 0,24-29 83 0 0,50-22-168 0 0,15-78-35 0 0,0 0 0 0 0,0 0 0 0 0,0 0 0 0 0,0 0 0 0 0,1 0 0 0 0,-1-1 0 0 0,1 1 0 0 0,-1-1 0 0 0,1 0 0 0 0,-1 0 0 0 0,1 0 0 0 0,-1 0-1 0 0,1 0 1 0 0,0 0 0 0 0,0-1 0 0 0,-1 1 0 0 0,1-1 0 0 0,0 0 0 0 0,0 0 0 0 0,1 0-9 0 0,-2 0 4 0 0,148 4 272 0 0,-101-4-748 0 0,-76-6-4207 0 0,20 5 1312 0 0,1 0-6999 0 0</inkml:trace>
  <inkml:trace contextRef="#ctx0" brushRef="#br0" timeOffset="248.421">2600 1528 13859 0 0,'0'0'1944'0'0,"0"0"-999"0"0,0 0-9 0 0,0 0 112 0 0,0 0-72 0 0,0 0-104 0 0,0 0-175 0 0,0 0-241 0 0,208-29-168 0 0,-181 25-160 0 0,5 1-136 0 0,-1-1-120 0 0,-3 4-184 0 0,-4-4-353 0 0,3 4-1023 0 0,-10-3-4521 0 0,-4 3-6266 0 0</inkml:trace>
  <inkml:trace contextRef="#ctx0" brushRef="#br0" timeOffset="-1749.999">104 947 3705 0 0,'0'0'3243'0'0,"0"0"-857"0"0,0 0-351 0 0,0 0-58 0 0,0 0-112 0 0,0 0-238 0 0,0 0-340 0 0,0 0-329 0 0,0 0-282 0 0,0 0-184 0 0,0 0-103 0 0,0 0-35 0 0,0 0-13 0 0,0 0 9 0 0,0 0-8 0 0,0 0-39 0 0,0 0-30 0 0,0 0-36 0 0,0 0-1 0 0,0 0-8 0 0,0 0-20 0 0,0 0-6 0 0,0 0-39 0 0,0 0-12 0 0,0 0-7 0 0,0 0-8 0 0,0 0-7 0 0,0 0-1 0 0,0 0-5 0 0,0 0-20 0 0,0 0-5 0 0,7 7 2587 0 0,109 0-1964 0 0,108-7 12 0 0,-224 0-785 0 0,-7-3-1570 0 0,-16 21-3792 0 0,13-7-3034 0 0,3-7-3508 0 0</inkml:trace>
  <inkml:trace contextRef="#ctx0" brushRef="#br0" timeOffset="-1514.058">0 1311 14891 0 0,'0'0'1248'0'0,"0"0"-375"0"0,0 0 96 0 0,0 0 219 0 0,0 0 70 0 0,0 0-123 0 0,0 0-196 0 0,32-10-198 0 0,102-31-189 0 0,27-10 385 0 0,-91 37-1107 0 0,-40 12-4151 0 0,-29 3-2852 0 0,0 2-4838 0 0</inkml:trace>
  <inkml:trace contextRef="#ctx0" brushRef="#br0" timeOffset="-801.974">590 1621 10370 0 0,'0'0'2885'0'0,"0"0"-785"0"0,0 0-445 0 0,0 0-137 0 0,0 0-200 0 0,0 0-261 0 0,0 0-223 0 0,0 0-168 0 0,0 0-107 0 0,0 0-63 0 0,0 0-21 0 0,0 0-3 0 0,2-19-13 0 0,11-58-50 0 0,31-31 1036 0 0,-31 80-1325 0 0,0 0-1 0 0,2 1 1 0 0,2 0 0 0 0,0 1 0 0 0,1 1 0 0 0,2 1 0 0 0,1 0 0 0 0,0 2 0 0 0,2 0 0 0 0,21-15-120 0 0,-19 18 16 0 0,5-4 21 0 0,0 2 1 0 0,2 1-1 0 0,0 1 0 0 0,27-11-37 0 0,-58 30-1 0 0,0 0 1 0 0,1-1-1 0 0,-1 1 0 0 0,0 0 0 0 0,0 0 1 0 0,1 0-1 0 0,-1 0 0 0 0,0 0 1 0 0,0 0-1 0 0,1 0 0 0 0,-1 1 0 0 0,0-1 1 0 0,0 0-1 0 0,1 1 0 0 0,-1-1 1 0 0,0 1-1 0 0,0-1 0 0 0,0 1 0 0 0,0-1 1 0 0,0 1-1 0 0,0 0 0 0 0,0 0 1 0 0,0 0-1 0 0,0-1 0 0 0,0 1 0 0 0,0 0 1 0 0,0 0-1 0 0,-1 0 0 0 0,1 0 0 0 0,0 0 1 0 0,-1 1-1 0 0,1-1 0 0 0,-1 0 1 0 0,1 0-1 0 0,-1 0 0 0 0,1 0 0 0 0,-1 1 1 0 0,0-1-1 0 0,0 0 0 0 0,0 0 1 0 0,1 1-1 0 0,-1-1 0 0 0,0 0 0 0 0,-1 0 1 0 0,1 1-1 0 0,0-1 0 0 0,0 0 1 0 0,0 0-1 0 0,-1 1 0 0 0,1-1 0 0 0,-1 0 1 0 0,1 0-1 0 0,-1 0 0 0 0,1 0 1 0 0,-1 1-1 0 0,0-1 0 0 0,1 0 0 0 0,-2 0 1 0 0,1 11 75 0 0,-9 97 97 0 0,11-106-170 0 0,0 0 0 0 0,0 0 0 0 0,1 0 0 0 0,-1-1-1 0 0,1 1 1 0 0,0 0 0 0 0,0-1 0 0 0,0 0 0 0 0,0 1-1 0 0,0-1 1 0 0,0 0 0 0 0,1 0 0 0 0,-1 0 0 0 0,1 0 0 0 0,-1-1-1 0 0,1 1 1 0 0,0-1 0 0 0,0 0 0 0 0,-1 1 0 0 0,1-1-1 0 0,0 0 1 0 0,0-1 0 0 0,0 1 0 0 0,0 0 0 0 0,1-1-1 0 0,-1 0 1 0 0,0 0 0 0 0,0 0 0 0 0,0 0 0 0 0,0 0 0 0 0,0-1-1 0 0,0 1 1 0 0,0-1 0 0 0,0 0 0 0 0,0 0 0 0 0,0 0-1 0 0,0 0 1 0 0,0 0 0 0 0,0-1 0 0 0,-1 1 0 0 0,1-1-1 0 0,0 0-1 0 0,266-148 40 0 0,-132 95-13 0 0,-136 54-27 0 0,1 1-1 0 0,-1 0 1 0 0,0 0 0 0 0,0 0 0 0 0,0 0-1 0 0,1 0 1 0 0,-1 0 0 0 0,0 1-1 0 0,0-1 1 0 0,0 0 0 0 0,1 1-1 0 0,-1-1 1 0 0,0 1 0 0 0,0-1-1 0 0,0 1 1 0 0,0-1 0 0 0,0 1-1 0 0,0 0 1 0 0,0-1 0 0 0,0 1 0 0 0,0 0-1 0 0,0 0 1 0 0,-1 0 0 0 0,1 0-1 0 0,0 0 1 0 0,-1 0 0 0 0,1 0-1 0 0,0 0 1 0 0,-1 0 0 0 0,1 0-1 0 0,-1 0 1 0 0,1 0 0 0 0,-1 0 0 0 0,0 1-1 0 0,0-1 1 0 0,1 0 0 0 0,-1 0-1 0 0,0 0 1 0 0,0 1 0 0 0,0-1-1 0 0,0 0 1 0 0,0 0 0 0 0,-1 0-1 0 0,1 1 1 0 0,0-1 0 0 0,0 0-1 0 0,-1 0 1 0 0,1 0 0 0 0,-1 0 0 0 0,1 0-1 0 0,-1 1 1 0 0,0 11 51 0 0,-33 101 259 0 0,4-37-221 0 0,23-49-241 0 0,-3 23 116 0 0,7-15-3075 0 0,6-26-3339 0 0,-1-7 986 0 0,0-2-6547 0 0</inkml:trace>
  <inkml:trace contextRef="#ctx0" brushRef="#br0" timeOffset="-352.949">2333 973 13515 0 0,'0'0'2019'0'0,"0"0"-275"0"0,0 0-79 0 0,0 0-128 0 0,0 0-266 0 0,0 0-369 0 0,0 0-286 0 0,0 0-157 0 0,0 0-85 0 0,0 0-47 0 0,0 0-41 0 0,0 0-22 0 0,-36 9-19 0 0,-113 34-30 0 0,47 5 101 0 0,-42 55-31 0 0,137-97-291 0 0,0 1 0 0 0,1 0 0 0 0,0 1 0 0 0,0-1 0 0 0,0 1 0 0 0,1 1 0 0 0,0-1 0 0 0,1 1 0 0 0,0-1 0 0 0,0 1 0 0 0,1 0 0 0 0,0 1 0 0 0,1-1 0 0 0,0 0 0 0 0,0 1 0 0 0,1 0 0 0 0,0 1 6 0 0,2-9-2 0 0,-1 0 0 0 0,0 1 1 0 0,1-1-1 0 0,-1 0 0 0 0,1 0 1 0 0,0 1-1 0 0,-1-1 1 0 0,1 0-1 0 0,0 0 0 0 0,0 0 1 0 0,1 0-1 0 0,-1 0 1 0 0,0 0-1 0 0,1 0 0 0 0,-1-1 1 0 0,1 1-1 0 0,0 0 1 0 0,-1-1-1 0 0,1 1 0 0 0,0-1 1 0 0,0 0-1 0 0,0 1 0 0 0,0-1 1 0 0,0 0-1 0 0,0 0 1 0 0,0 0-1 0 0,1-1 0 0 0,-1 1 1 0 0,0-1-1 0 0,0 1 1 0 0,1-1-1 0 0,-1 1 0 0 0,0-1 1 0 0,2 0 1 0 0,82-12 177 0 0,-42-12-7 0 0,-1-3-1 0 0,-1-1 1 0 0,-1-1 0 0 0,-1-3-1 0 0,-3-1 1 0 0,28-32-170 0 0,-28 29 256 0 0,-31 80-57 0 0,-30 110 62 0 0,24-147-352 0 0,0-1 0 0 0,0 1 0 0 0,1 0 0 0 0,0 0 1 0 0,0-1-1 0 0,1 1 0 0 0,0-1 0 0 0,0 1 0 0 0,1-1 0 0 0,-1 0 0 0 0,1 0 1 0 0,1 0-1 0 0,-1 0 0 0 0,2 1 91 0 0,10 9-4357 0 0,4-1-4018 0 0,-11-11-4047 0 0</inkml:trace>
  <inkml:trace contextRef="#ctx0" brushRef="#br0" timeOffset="7343.929">1593 2129 512 0 0,'0'0'1003'0'0,"0"0"-303"0"0,0 0-24 0 0,0 0 126 0 0,0 0 79 0 0,0 0 25 0 0,0 0-43 0 0,0 0-51 0 0,0 0-7 0 0,0 0 2 0 0,0 0 25 0 0,16-21 34 0 0,51-68 26 0 0,83-105 2785 0 0,202-279 230 0 0,-104 112-2554 0 0,-218 318-1088 0 0,-2-1 0 0 0,-3-1 1 0 0,19-43-266 0 0,-30 40 483 0 0,41-23 917 0 0,32-31-1276 0 0,-43 42 387 0 0,-13 27-426 0 0,-20 15 136 0 0,-10 15-222 0 0,-50 39 879 0 0,28-16-855 0 0,0-1 1 0 0,-1-1 0 0 0,-1-1 0 0 0,-1-1 0 0 0,0-1 0 0 0,-1-2 0 0 0,-1 0-1 0 0,-18 6-23 0 0,38-17 49 0 0,1 0 0 0 0,-1-1 0 0 0,0 0-1 0 0,1 0 1 0 0,-1-1 0 0 0,0 1 0 0 0,0-1-1 0 0,1 0 1 0 0,-1-1 0 0 0,0 0 0 0 0,0 1-1 0 0,1-2 1 0 0,-1 1 0 0 0,1-1 0 0 0,-1 0-1 0 0,1 0 1 0 0,-1 0 0 0 0,1-1 0 0 0,0 1-1 0 0,0-2 1 0 0,1 1 0 0 0,-1 0 0 0 0,0-1-1 0 0,1 0 1 0 0,0 0 0 0 0,0 0 0 0 0,0 0 0 0 0,1-1-1 0 0,-1 0 1 0 0,1 1 0 0 0,0-1 0 0 0,0 0-1 0 0,1-1 1 0 0,-2-4-49 0 0,6 10-2 0 0,0 0 0 0 0,0 0 0 0 0,1 0 0 0 0,-1 0 0 0 0,0 1 1 0 0,0-1-1 0 0,0 1 0 0 0,1-1 0 0 0,-1 1 0 0 0,0 0 0 0 0,0-1 0 0 0,0 1 0 0 0,0 0 0 0 0,0 0 0 0 0,0 1 0 0 0,-1-1 0 0 0,1 0 1 0 0,0 1-1 0 0,-1-1 0 0 0,1 1 0 0 0,-1-1 0 0 0,1 1 0 0 0,0 1 2 0 0,193 170 111 0 0,-106-67-113 0 0,-65-62 16 0 0,-24-43-2 0 0,0-1 14 0 0,0 0-3 0 0,0 0-11 0 0,0 0 1 0 0,0 0 2 0 0,0 0 17 0 0,0 0-8 0 0,0 0-11 0 0,0 0 11 0 0,0 0 12 0 0,0 0 4 0 0,0 0 18 0 0,0 0-25 0 0,0 0-2 0 0,0 0-2 0 0,0 0-2 0 0,0 0 25 0 0,4-34 256 0 0,32-311-265 0 0,-43 297-1348 0 0,7 44 1202 0 0,0 2-2796 0 0,0 0-7530 0 0,0 2-1684 0 0</inkml:trace>
  <inkml:trace contextRef="#ctx0" brushRef="#br0" timeOffset="7720.936">3167 1 6649 0 0,'0'0'2594'0'0,"0"0"-1565"0"0,0 0-351 0 0,0 0 255 0 0,0 0 276 0 0,0 0 170 0 0,0 0-55 0 0,0 0-218 0 0,0 0-261 0 0,0 0-202 0 0,0 0-133 0 0,0 0-66 0 0,0 0-35 0 0,-26 5-18 0 0,-79 21 2 0 0,102-26-362 0 0,0 1 0 0 0,0 0 0 0 0,0 0 0 0 0,1 0 0 0 0,-1 0 0 0 0,0 0 0 0 0,0 1 0 0 0,1-1 0 0 0,-1 1 0 0 0,0 0 0 0 0,1 0 0 0 0,0 0 0 0 0,-1 0 0 0 0,1 0 0 0 0,0 0 0 0 0,0 0 0 0 0,0 1 0 0 0,1-1 0 0 0,-1 1 0 0 0,-1 1-31 0 0,-2 5 142 0 0,-4 8 23 0 0,0-1 1 0 0,1 1-1 0 0,1 0 1 0 0,1 1-1 0 0,0-1 1 0 0,1 1-1 0 0,1 0 1 0 0,1 1-1 0 0,0-1 1 0 0,1 1-1 0 0,1-1 1 0 0,1 1-1 0 0,1 4-165 0 0,0-15 46 0 0,1-1 1 0 0,-1 1-1 0 0,2 0 0 0 0,-1-1 0 0 0,1 1 1 0 0,0-1-1 0 0,0 0 0 0 0,1 0 0 0 0,0 0 1 0 0,0-1-1 0 0,0 1 0 0 0,1-1 0 0 0,0 0 1 0 0,1 0-1 0 0,-1 0 0 0 0,1-1 0 0 0,0 0 1 0 0,0 0-1 0 0,1-1 0 0 0,0 0 0 0 0,-1 0 1 0 0,1 0-1 0 0,1-1 0 0 0,-1 0 1 0 0,0 0-1 0 0,1-1 0 0 0,-1 0 0 0 0,8 1-46 0 0,1 1 121 0 0,0-2 0 0 0,0 0 0 0 0,1 0 0 0 0,-1-2-1 0 0,1 0 1 0 0,-1 0 0 0 0,0-2 0 0 0,1 0 0 0 0,-1-1-1 0 0,0-1 1 0 0,0 0 0 0 0,-1-1 0 0 0,8-4-121 0 0,-10 5 74 0 0,0-1 0 0 0,-1-1 1 0 0,1 0-1 0 0,-1-1 0 0 0,-1 0 0 0 0,1-1 1 0 0,-1 0-1 0 0,-1 0 0 0 0,0-1 0 0 0,0-1 1 0 0,0 0-1 0 0,-2 0 0 0 0,1-1 0 0 0,-1 0 1 0 0,-1 0-1 0 0,0-1 0 0 0,0 0 0 0 0,-1-1 0 0 0,-1 1 1 0 0,0-1-1 0 0,0 0 0 0 0,-2 0 0 0 0,0 0 1 0 0,0-1-1 0 0,-1 1 0 0 0,-1-1 0 0 0,0-2-74 0 0,-2 9-30 0 0,0 1-1 0 0,0 0 1 0 0,-1 0 0 0 0,0 0-1 0 0,0 0 1 0 0,-1 1-1 0 0,0-1 1 0 0,0 1-1 0 0,0-1 1 0 0,-1 1-1 0 0,1 0 1 0 0,-1 0 0 0 0,0 1-1 0 0,-1-1 1 0 0,1 1-1 0 0,-1 0 1 0 0,0 0-1 0 0,0 0 1 0 0,0 1-1 0 0,0-1 1 0 0,-1 1 0 0 0,1 1-1 0 0,-1-1 1 0 0,0 1-1 0 0,-6-2 31 0 0,-8-2-889 0 0,-1 1 0 0 0,0 0-1 0 0,0 1 1 0 0,0 2-1 0 0,-1 0 1 0 0,-16 1 889 0 0,-3 1-5500 0 0,8 0-6261 0 0</inkml:trace>
  <inkml:trace contextRef="#ctx0" brushRef="#br0" timeOffset="8138.471">2548 354 14331 0 0,'0'0'1267'0'0,"0"0"-61"0"0,0 0 219 0 0,0 0 157 0 0,0 0-11 0 0,0 0-164 0 0,0 0-216 0 0,34-12-164 0 0,110-36-138 0 0,203-47 2061 0 0,-213 73-2676 0 0,1 6 0 0 0,1 6 0 0 0,0 6 0 0 0,49 7-274 0 0,-32-2 19 0 0,-134-7-616 0 0,-19 5 485 0 0,0 1-12 0 0,0 0-4 0 0,6-14-2590 0 0,-5 11-1395 0 0,0 1-3664 0 0,-1-1-4030 0 0</inkml:trace>
  <inkml:trace contextRef="#ctx0" brushRef="#br0" timeOffset="17018.878">197 2408 336 0 0,'0'0'3449'0'0,"0"0"-1581"0"0,0 0-562 0 0,0 0-31 0 0,0 0 129 0 0,0 0 171 0 0,0 0 23 0 0,0 0-137 0 0,0 0-235 0 0,0 0-242 0 0,0-8-192 0 0,0-22-324 0 0,0 29 6557 0 0,-20 207-5080 0 0,-82 179-1278 0 0,101-330-577 0 0,-1-86-4146 0 0,0-3-656 0 0,3 12-4203 0 0,0 11-871 0 0</inkml:trace>
  <inkml:trace contextRef="#ctx0" brushRef="#br0" timeOffset="17327.881">80 2302 10570 0 0,'0'0'2141'0'0,"0"0"-546"0"0,0 0-315 0 0,0 0-14 0 0,0 0 34 0 0,0 0-45 0 0,0 0-206 0 0,0 0-287 0 0,0 0-249 0 0,0 0-146 0 0,0 0-32 0 0,0 0 25 0 0,11-3 56 0 0,171-50 1358 0 0,87-15-794 0 0,-196 66-1057 0 0,-72 4 42 0 0,0-1 1 0 0,0 1 0 0 0,0 0 0 0 0,0-1 0 0 0,0 1-1 0 0,-1 0 1 0 0,1-1 0 0 0,0 1 0 0 0,-1 0 0 0 0,1 0-1 0 0,-1 0 1 0 0,0-1 0 0 0,1 1 0 0 0,-1 0 0 0 0,0 0-1 0 0,0 0 1 0 0,0 0 0 0 0,-1 0 0 0 0,1-1 0 0 0,0 1-1 0 0,-1 0 1 0 0,1 0 0 0 0,-1 0 0 0 0,0-1 0 0 0,1 1-1 0 0,-1 0 1 0 0,0-1 0 0 0,0 1 0 0 0,0 0 0 0 0,0-1-1 0 0,-1 1 35 0 0,-53 61-2889 0 0,34-44-597 0 0,0-2-3408 0 0,7-6-4662 0 0</inkml:trace>
  <inkml:trace contextRef="#ctx0" brushRef="#br0" timeOffset="17573.883">45 2666 6705 0 0,'0'0'4077'0'0,"0"0"-2219"0"0,0 0-743 0 0,0 0 124 0 0,0 0 248 0 0,0 0 31 0 0,0 0-76 0 0,0 0-116 0 0,0 0-168 0 0,0 0-190 0 0,31 0-184 0 0,102-4-152 0 0,2-22 498 0 0,-99 16-1418 0 0,39-11 1044 0 0,-24 16-8346 0 0,-50 5-4166 0 0</inkml:trace>
  <inkml:trace contextRef="#ctx0" brushRef="#br0" timeOffset="18158.894">444 3016 4857 0 0,'0'0'2047'0'0,"0"0"-278"0"0,0 0-1 0 0,0 0 42 0 0,0 0-166 0 0,0 0-290 0 0,0 0-309 0 0,0 0-293 0 0,0 0-182 0 0,0 0-86 0 0,0 0-45 0 0,0 0-10 0 0,-13 12 20 0 0,-57 53 522 0 0,70-70 4136 0 0,9-27-4543 0 0,4 6-397 0 0,0-1 0 0 0,2 1 0 0 0,1 1 0 0 0,1 1 0 0 0,1 0 0 0 0,1 2 0 0 0,3-2-167 0 0,31-31 233 0 0,-49 91-303 0 0,-5-29 78 0 0,1 1-1 0 0,1-1 1 0 0,-1 0-1 0 0,1 0 1 0 0,1 0-1 0 0,-1 0 1 0 0,1 0-1 0 0,0 0 1 0 0,1-1-1 0 0,-1 1 0 0 0,1-1 1 0 0,1 1-1 0 0,-1-1 1 0 0,1 0-1 0 0,0 0 1 0 0,1 0-1 0 0,-1-1 1 0 0,1 0-1 0 0,0 0 1 0 0,0 0-1 0 0,1 0 1 0 0,-1-1-1 0 0,6 4-7 0 0,-4-9 56 0 0,0 1 0 0 0,0-1 1 0 0,0 0-1 0 0,-1-1 0 0 0,1 1 0 0 0,0-1 0 0 0,-1-1 0 0 0,0 1 0 0 0,1-1 0 0 0,-1 0 1 0 0,0 0-1 0 0,0-1 0 0 0,-1 0 0 0 0,1 0 0 0 0,-1 0 0 0 0,0-1 0 0 0,0 0 0 0 0,0 0 1 0 0,-1 0-1 0 0,1 0 0 0 0,-1-1 0 0 0,-1 0 0 0 0,1 0 0 0 0,1-5-56 0 0,31-66 209 0 0,-32 41-3446 0 0,-4 35-44 0 0,0 1-4552 0 0,0 0-4903 0 0</inkml:trace>
  <inkml:trace contextRef="#ctx0" brushRef="#br0" timeOffset="18583.965">1285 2615 12859 0 0,'0'0'3067'0'0,"0"0"-1419"0"0,0 0-670 0 0,0 0-77 0 0,0 0-20 0 0,0 0-14 0 0,0 0-75 0 0,0 0-128 0 0,0 0-43 0 0,0 0 10 0 0,0 0 33 0 0,0 0-5 0 0,0 0-68 0 0,14 0-87 0 0,107 0 988 0 0,109-11 363 0 0,-138 7-3906 0 0,-104 10-3061 0 0,9-5 2125 0 0,-2 3-9055 0 0</inkml:trace>
  <inkml:trace contextRef="#ctx0" brushRef="#br0" timeOffset="18841.456">1284 2832 9754 0 0,'0'0'4550'0'0,"0"0"-2483"0"0,0 0-1001 0 0,0 0-44 0 0,0 0 121 0 0,0 0 113 0 0,0 0 21 0 0,0 0-108 0 0,0 0-162 0 0,0 0-149 0 0,0 0-151 0 0,0 0-111 0 0,0 0-85 0 0,30 4-88 0 0,97 13-90 0 0,-34-23 153 0 0,-66-1-374 0 0,150-31-1186 0 0,-166 35 48 0 0,2 0-4847 0 0,-4 2-6505 0 0</inkml:trace>
  <inkml:trace contextRef="#ctx0" brushRef="#br0" timeOffset="21889.538">2186 3112 0 0 0,'0'0'767'0'0,"0"0"408"0"0,0 0 402 0 0,0 0 376 0 0,0 0 201 0 0,0 0 29 0 0,0 0-189 0 0,0 0-337 0 0,0 0-298 0 0,0 0-264 0 0,0 0-156 0 0,-3 2-58 0 0,0 1-1554 0 0,3-3 818 0 0,0 0 0 0 0,0-1 0 0 0,0 1-1 0 0,0 0 1 0 0,-1 0 0 0 0,1 0 0 0 0,0-1 0 0 0,0 1 0 0 0,0 0 0 0 0,0 0-1 0 0,0 0 1 0 0,0-1 0 0 0,-1 1 0 0 0,1 0 0 0 0,0 0 0 0 0,0 0 0 0 0,0 0-1 0 0,-1 0 1 0 0,1 0 0 0 0,0-1 0 0 0,0 1 0 0 0,0 0 0 0 0,-1 0 0 0 0,1 0-1 0 0,0 0 1 0 0,0 0 0 0 0,-1 0 0 0 0,1 0 0 0 0,0 0 0 0 0,0 0 0 0 0,-1 0-1 0 0,1 0 1 0 0,0 0 0 0 0,0 0 0 0 0,0 0 0 0 0,-1 0 0 0 0,1 0 0 0 0,0 0 0 0 0,0 0-1 0 0,-1 0 1 0 0,1 1 0 0 0,0-1 0 0 0,0 0 0 0 0,0 0 0 0 0,-1 0-145 0 0,10-32 233 0 0,1 0 0 0 0,2 1 0 0 0,1 1 0 0 0,1-1 0 0 0,1 2 0 0 0,2 0 0 0 0,1 1 0 0 0,1 1 0 0 0,1 1 0 0 0,10-9-233 0 0,135-141 532 0 0,-104 117-386 0 0,-32 84-178 0 0,-20-8 63 0 0,-1 0 0 0 0,-1 0 0 0 0,0 1 0 0 0,-2 0 0 0 0,0 0 0 0 0,0 0 0 0 0,-2 1 0 0 0,0 1-31 0 0,6 26 47 0 0,9 74 22 0 0,-17-111-61 0 0,-1-8-7 0 0,0 1-1 0 0,0-1 0 0 0,0 1 1 0 0,0 0-1 0 0,0-1 0 0 0,0 1 1 0 0,0-1-1 0 0,0 1 0 0 0,1 0 1 0 0,-1-1-1 0 0,1 1 0 0 0,-1-1 1 0 0,1 1-1 0 0,-1-1 0 0 0,1 1 1 0 0,0-1-1 0 0,0 0 1 0 0,0 1-1 0 0,0-1 0 0 0,0 0 1 0 0,0 0-1 0 0,0 0 0 0 0,0 0 1 0 0,0 0-1 0 0,1 0 0 0 0,-1 0 1 0 0,1 1-1 0 0,18-26 68 0 0,76-82-10 0 0,4 3 0 0 0,20-9-58 0 0,-103 96 6 0 0,-2 3-7 0 0,0 0-1 0 0,1 0 0 0 0,0 2 1 0 0,1 0-1 0 0,0 0 0 0 0,1 2 0 0 0,4-2 2 0 0,-21 12 1 0 0,1 0 0 0 0,-1 0-1 0 0,0 0 1 0 0,0 0 0 0 0,-1 0-1 0 0,1 1 1 0 0,0-1 0 0 0,0 0-1 0 0,0 0 1 0 0,-1 0-1 0 0,1 1 1 0 0,-1-1 0 0 0,1 0-1 0 0,-1 1 1 0 0,1-1 0 0 0,-1 1-1 0 0,0-1 1 0 0,0 0 0 0 0,0 1-1 0 0,0-1 1 0 0,0 1 0 0 0,0-1-1 0 0,0 1 1 0 0,0-1-1 0 0,0 0 1 0 0,-1 1 0 0 0,1-1-1 0 0,-1 0 1 0 0,1 1 0 0 0,-1 0-1 0 0,1 6 18 0 0,-30 124 236 0 0,14-81-152 0 0,5-15-55 0 0,1-5 21 0 0,1 1 1 0 0,1 1-1 0 0,2 0 1 0 0,1 0-1 0 0,0 30-68 0 0,9-27-108 0 0,-2-35-104 0 0,0-1 0 0 0,0 1 0 0 0,0-1 1 0 0,0 0-1 0 0,0 0 0 0 0,0 0 0 0 0,0 0 0 0 0,0 0 0 0 0,0 0 0 0 0,0 0 0 0 0,-1-1 0 0 0,1 1 0 0 0,0-1 0 0 0,0 1 0 0 0,0-1 0 0 0,0 0 0 0 0,0 0 0 0 0,-1 0 1 0 0,1 0-1 0 0,0 0 0 0 0,-1 0 0 0 0,1 0 0 0 0,-1-1 0 0 0,1 1 0 0 0,-1 0 0 0 0,0-1 0 0 0,1 0 212 0 0,1 0-999 0 0,8-7-4662 0 0,-5 4-5955 0 0</inkml:trace>
  <inkml:trace contextRef="#ctx0" brushRef="#br0" timeOffset="22439.867">3907 2637 9394 0 0,'0'0'1659'0'0,"0"0"-585"0"0,0 0-166 0 0,0 0 243 0 0,0 0 217 0 0,0 0 34 0 0,0 0-171 0 0,0 0-253 0 0,0 0-165 0 0,0 0-140 0 0,0 0-70 0 0,0 0-42 0 0,0 0-29 0 0,-4-11-13 0 0,-14-34-17 0 0,17 44-472 0 0,1 0 0 0 0,-1 0 1 0 0,1 0-1 0 0,-1 0 1 0 0,0 0-1 0 0,0 0 0 0 0,0 0 1 0 0,1 0-1 0 0,-1 0 1 0 0,0 0-1 0 0,0 1 1 0 0,0-1-1 0 0,0 0 0 0 0,-1 1 1 0 0,1-1-1 0 0,0 1 1 0 0,0-1-1 0 0,0 1 0 0 0,0-1 1 0 0,0 1-1 0 0,-1 0 1 0 0,1 0-1 0 0,0-1 0 0 0,0 1 1 0 0,-1 0-1 0 0,1 0 1 0 0,0 0-1 0 0,0 0 0 0 0,-1 1 1 0 0,1-1-1 0 0,0 0 1 0 0,0 1-1 0 0,0-1-30 0 0,-7 1 193 0 0,-11 0-23 0 0,-1 2 0 0 0,1 0 1 0 0,0 1-1 0 0,1 1 0 0 0,-1 1 0 0 0,1 1 1 0 0,0 0-1 0 0,0 1 0 0 0,1 1 0 0 0,0 1 1 0 0,1 0-1 0 0,-6 6-170 0 0,8-6 27 0 0,1 1 1 0 0,-1 1-1 0 0,2 0 1 0 0,0 1-1 0 0,0 0 0 0 0,2 1 1 0 0,-1 0-1 0 0,2 1 0 0 0,0 0 1 0 0,1 0-1 0 0,0 1 0 0 0,1 0 1 0 0,1 1-1 0 0,0-1 1 0 0,2 1-1 0 0,0 0 0 0 0,0 1 1 0 0,2-1-1 0 0,0 0 0 0 0,1 1 1 0 0,1 7-28 0 0,0-23 9 0 0,0 1 1 0 0,1-1-1 0 0,-1 1 1 0 0,1-1 0 0 0,0 1-1 0 0,0-1 1 0 0,-1 1-1 0 0,1-1 1 0 0,1 0-1 0 0,-1 0 1 0 0,0 1-1 0 0,1-1 1 0 0,-1 0-1 0 0,1 0 1 0 0,-1 0 0 0 0,1-1-1 0 0,0 1 1 0 0,0 0-1 0 0,0-1 1 0 0,0 1-1 0 0,0-1 1 0 0,0 1-1 0 0,0-1 1 0 0,1 0-1 0 0,-1 0 1 0 0,0 0 0 0 0,1 0-1 0 0,-1-1 1 0 0,1 1-1 0 0,-1 0 1 0 0,1-1-1 0 0,-1 0 1 0 0,1 0-1 0 0,-1 0 1 0 0,1 0-1 0 0,1 0-9 0 0,93-23 533 0 0,-63 4-476 0 0,-1-1 0 0 0,0-2 0 0 0,-2-1 1 0 0,0-2-1 0 0,-2 0 0 0 0,-1-2 0 0 0,-1-2 0 0 0,-2 0 0 0 0,0-2 0 0 0,-2 0 0 0 0,-2-1 0 0 0,16-33-57 0 0,-31 60-52 0 0,-7 17 30 0 0,-7 30 43 0 0,6-32 0 0 0,-11 184-2241 0 0,20-172-590 0 0,-2-10-4385 0 0,-3-5-4882 0 0</inkml:trace>
  <inkml:trace contextRef="#ctx0" brushRef="#br0" timeOffset="22990.924">4054 3171 6977 0 0,'0'0'3704'0'0,"0"0"-1744"0"0,0 0-553 0 0,0 0 106 0 0,0 0-1 0 0,0 0-165 0 0,0 0-302 0 0,0 0-291 0 0,0 0-209 0 0,0 0-148 0 0,0 0-111 0 0,0 0-34 0 0,0 0 28 0 0,-8 8 48 0 0,-25 23 71 0 0,24-23 35 0 0,9-8 3 0 0,0 0 22 0 0,13-19 2027 0 0,4-8-2303 0 0,1 0 0 0 0,2 1 1 0 0,0 1-1 0 0,2 0 1 0 0,0 2-1 0 0,19-14-183 0 0,-5 8 76 0 0,-29 47-52 0 0,-7-12-7 0 0,0 1 0 0 0,0-1 1 0 0,1 1-1 0 0,0-1 0 0 0,1 1 0 0 0,-1-1 0 0 0,1 0 0 0 0,1 0 1 0 0,-1 1-1 0 0,1-2 0 0 0,0 1 0 0 0,0 0 0 0 0,0 0 1 0 0,1-1-1 0 0,0 0 0 0 0,0 0 0 0 0,1 0 0 0 0,-1 0 1 0 0,2 0-18 0 0,-2-4 41 0 0,-1 0 0 0 0,0 0 0 0 0,1 0 0 0 0,-1-1 0 0 0,1 0 0 0 0,-1 0 0 0 0,0 0 0 0 0,1 0 0 0 0,-1 0 0 0 0,1-1 0 0 0,-1 1 0 0 0,0-1 0 0 0,1 0 0 0 0,-1 0 0 0 0,0 0 0 0 0,0-1 0 0 0,1 1 0 0 0,-1-1 0 0 0,0 1 0 0 0,-1-1 0 0 0,1 0 0 0 0,0 0 0 0 0,0-1 0 0 0,-1 1 0 0 0,1 0 0 0 0,-1-1 0 0 0,0 0 0 0 0,0 1 0 0 0,0-1 0 0 0,0 0 0 0 0,0 0 0 0 0,-1 0 0 0 0,1 0 0 0 0,-1-1 0 0 0,0 1 0 0 0,0 0 0 0 0,0-1-41 0 0,13-16 30 0 0,39-101-1896 0 0,-50 111-448 0 0,-2 5-1552 0 0,1 1-8394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0 317 3337 0 0,'0'0'2256'0'0,"0"0"-253"0"0,0 0-174 0 0,0 0-41 0 0,0 0-54 0 0,0 0-183 0 0,0 0-291 0 0,0 0-334 0 0,0 0-248 0 0,0 0-147 0 0,0 0-45 0 0,4 0 27 0 0,155-25 4972 0 0,252-19-2792 0 0,-339 43-2616 0 0,-72 1-72 0 0,0 0-14 0 0,0 0-7 0 0,0 0-28 0 0,0 0-21 0 0,0 0-25 0 0,0 0-36 0 0,0 0-72 0 0,0 0-107 0 0,-17 0-4521 0 0,-5 12-420 0 0,2-2-4425 0 0,15-6 3115 0 0</inkml:trace>
  <inkml:trace contextRef="#ctx0" brushRef="#br0" timeOffset="307.064">89 527 4889 0 0,'0'0'5959'0'0,"0"0"-2807"0"0,0 0-1129 0 0,0 0-245 0 0,0 0-179 0 0,0 0-267 0 0,0 0-365 0 0,0 0-363 0 0,0 0-241 0 0,0 0-144 0 0,0 0-23 0 0,0 0 31 0 0,2 0 74 0 0,147-22 1830 0 0,74 8-1423 0 0,-175 15-4539 0 0,-1 1-4078 0 0,-47-2-3174 0 0</inkml:trace>
  <inkml:trace contextRef="#ctx0" brushRef="#br0" timeOffset="901.497">315 1 9698 0 0,'0'0'1872'0'0,"0"0"-178"0"0,0 0-121 0 0,0 0-61 0 0,0 0-95 0 0,0 0-191 0 0,0 0-315 0 0,0 0-280 0 0,0 0-221 0 0,0 0-121 0 0,0 0-31 0 0,0 0 32 0 0,0 0 36 0 0,-7 3 5 0 0,5-2-316 0 0,2-1 6 0 0,1 0 0 0 0,0 0 0 0 0,0 1-1 0 0,-1-1 1 0 0,1 0 0 0 0,0 0 0 0 0,0 1-1 0 0,-1-1 1 0 0,1 0 0 0 0,0 1 0 0 0,-1-1-1 0 0,1 1 1 0 0,0-1 0 0 0,-1 1 0 0 0,1-1 0 0 0,-1 1-1 0 0,1 0 1 0 0,-1-1 0 0 0,1 1 0 0 0,-1 0-1 0 0,1-1 1 0 0,-1 1 0 0 0,1 0 0 0 0,-1 0 0 0 0,0-1-1 0 0,0 1 1 0 0,1 0 0 0 0,-1 0 0 0 0,0-1-1 0 0,0 1 1 0 0,0 0 0 0 0,0 0 0 0 0,0 0-1 0 0,0-1 1 0 0,0 1 0 0 0,0 0 0 0 0,0 0 0 0 0,0 0-1 0 0,-1-1 1 0 0,1 1 0 0 0,0 0 0 0 0,0 0-1 0 0,-1-1 1 0 0,1 1 0 0 0,0 0 0 0 0,-1-1-1 0 0,1 1 1 0 0,-1 0 0 0 0,1-1 0 0 0,-1 1 0 0 0,1 0-1 0 0,-1-1 1 0 0,0 1 0 0 0,1-1 0 0 0,-1 1-1 0 0,0-1 1 0 0,1 0 0 0 0,-1 1 0 0 0,0-1-1 0 0,1 1 1 0 0,-1-1 0 0 0,0 0-21 0 0,226 70 2047 0 0,-216-68-2033 0 0,-1 0 0 0 0,1 0 0 0 0,-1 1 0 0 0,0 0 0 0 0,0 0 0 0 0,0 1 0 0 0,0 0 0 0 0,-1 1 0 0 0,0-1 0 0 0,0 1 0 0 0,0 1 0 0 0,0-1 0 0 0,-1 1 0 0 0,0 1 0 0 0,0-1 0 0 0,0 1 0 0 0,-1 0 0 0 0,0 0 0 0 0,3 8-14 0 0,-6-11 18 0 0,-2 0 1 0 0,1 1 0 0 0,0-1-1 0 0,-1 0 1 0 0,1 1 0 0 0,-1-1 0 0 0,-1 1-1 0 0,1-1 1 0 0,-1 1 0 0 0,1-1 0 0 0,-1 0-1 0 0,0 1 1 0 0,-1-1 0 0 0,1 0-1 0 0,-1 0 1 0 0,0 0 0 0 0,0 0 0 0 0,0 0-1 0 0,0 0 1 0 0,-1-1 0 0 0,1 1 0 0 0,-1-1-1 0 0,-2 2-18 0 0,-58 90 280 0 0,19-40-75 0 0,-3-3-1 0 0,-1-2 1 0 0,-3-2-1 0 0,-1-3 1 0 0,-3-1-1 0 0,-3-3-204 0 0,2 11-42 0 0,35-34-1141 0 0,20-17-990 0 0,3-2-10305 0 0,-1 1 1227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51 5185 0 0,'0'0'2555'0'0,"0"0"-278"0"0,0 0-205 0 0,0 0-99 0 0,0 0-148 0 0,0 0-155 0 0,0 0-248 0 0,0 0-242 0 0,0 0-188 0 0,0 0-170 0 0,0 0-151 0 0,-3-1-135 0 0,2 1-452 0 0,1-1 0 0 0,-1 1 0 0 0,0 0 0 0 0,1 0 0 0 0,-1 0 0 0 0,0 0 1 0 0,1 0-1 0 0,-1 0 0 0 0,0 0 0 0 0,1 0 0 0 0,-1 0 0 0 0,0 1 0 0 0,1-1 1 0 0,-1 0-1 0 0,0 0 0 0 0,1 1 0 0 0,-1-1 0 0 0,0 0 0 0 0,1 1 0 0 0,-1-1 1 0 0,1 0-1 0 0,-1 1 0 0 0,1-1 0 0 0,-1 1 0 0 0,1-1 0 0 0,-1 1 1 0 0,1-1-1 0 0,-1 1 0 0 0,1-1 0 0 0,0 1 0 0 0,-1-1 0 0 0,1 1 0 0 0,0 0 1 0 0,0-1-1 0 0,-1 1 0 0 0,1 0 0 0 0,0-1 0 0 0,0 1 0 0 0,0 0 0 0 0,0-1 1 0 0,0 1-1 0 0,0 0 0 0 0,0-1 0 0 0,0 1 0 0 0,0 0 0 0 0,0-1 0 0 0,0 1 1 0 0,0 0-1 0 0,0-1 0 0 0,1 1 0 0 0,-1 0 0 0 0,0-1 0 0 0,0 1 0 0 0,1-1 1 0 0,-1 1-1 0 0,1 0-84 0 0,-2 9-561 0 0,-17 112 1256 0 0,-31 186-40 0 0,23-112-424 0 0,26-163-202 0 0,0-33-38 0 0,0 0 18 0 0,0 0-2 0 0,0 0-10 0 0,0 0 6 0 0,0 0-3 0 0,0 0 25 0 0,0 0 24 0 0,0 0-31 0 0,0 0-40 0 0,0 0-26 0 0,0 0-12 0 0,0 0 27 0 0,-4-30-1109 0 0,-3-8-477 0 0,0-4-2486 0 0,5 12-4247 0 0,2 19-3051 0 0</inkml:trace>
  <inkml:trace contextRef="#ctx0" brushRef="#br0" timeOffset="412.018">52 81 2761 0 0,'0'0'2720'0'0,"0"0"-770"0"0,0 0-299 0 0,0 0 84 0 0,0 0 117 0 0,0 0 11 0 0,0 0-134 0 0,0 0-248 0 0,0 0-230 0 0,0 0-198 0 0,0 0-147 0 0,0 0-125 0 0,-8-4-129 0 0,-27-11-84 0 0,27 11-68 0 0,8 4-51 0 0,0 0-43 0 0,0 0-55 0 0,0 0-65 0 0,34-3 919 0 0,423-34 1558 0 0,-175 22-2427 0 0,-282 15-352 0 0,0 0 4 0 0,0 0-3 0 0,0 0-10 0 0,0 0-36 0 0,0 0-19 0 0,0 0-71 0 0,-12-3-2734 0 0,8 3-7748 0 0,3 3-1209 0 0</inkml:trace>
  <inkml:trace contextRef="#ctx0" brushRef="#br0" timeOffset="981.146">1028 191 9018 0 0,'0'0'2299'0'0,"0"0"-368"0"0,0 0-184 0 0,0 0-17 0 0,0 0-116 0 0,0 0-193 0 0,0 0-210 0 0,0 0-204 0 0,0 0-201 0 0,0 0-174 0 0,0 0-135 0 0,0 0-106 0 0,0 0-40 0 0,-9-1 230 0 0,7 1 2313 0 0,36 9-2171 0 0,175 2-634 0 0,-182-12-3326 0 0,-35 5-3432 0 0,6 0-4901 0 0</inkml:trace>
  <inkml:trace contextRef="#ctx0" brushRef="#br0" timeOffset="1290.046">934 427 13635 0 0,'0'0'2184'0'0,"0"0"-555"0"0,0 0-317 0 0,0 0-90 0 0,0 0-22 0 0,0 0-101 0 0,0 0-236 0 0,0 0-259 0 0,0 0-171 0 0,0 0 3 0 0,0 0 38 0 0,0 0 64 0 0,8 1 21 0 0,63 9 630 0 0,47 0 400 0 0,-10-6-1091 0 0,-93-10-800 0 0,-11-3-6409 0 0,-4 6-5362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03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1131 3617 0 0,'0'0'2362'0'0,"0"0"-345"0"0,0 0-50 0 0,0 0 103 0 0,0 0-8 0 0,0 0-179 0 0,0 0-344 0 0,0 0-320 0 0,0 0-229 0 0,0 0-177 0 0,0 0-113 0 0,-9 7 899 0 0,63-148 917 0 0,-32 98-2153 0 0,210-384 732 0 0,-199 373-929 0 0,-28 87-264 0 0,11 227 237 0 0,-14-250-113 0 0,-2-6-26 0 0,-1-1 0 0 0,1 1 0 0 0,0-1 0 0 0,0 1-1 0 0,0-1 1 0 0,1 1 0 0 0,0-1 0 0 0,-1 1-1 0 0,1-1 1 0 0,0 0 0 0 0,0 1 0 0 0,1-1-1 0 0,-1 0 1 0 0,1 0 0 0 0,0 0 0 0 0,-1 0-1 0 0,1 0 1 0 0,1 0 0 0 0,-1 0 0 0 0,0-1-1 0 0,1 1 1 0 0,-1-1 0 0 0,1 0 0 0 0,0 0-1 0 0,-1 0 1 0 0,1 0 0 0 0,0 0 0 0 0,1 0-1 0 0,-1-1 1 0 0,0 1 0 0 0,0-1 0 0 0,1 0-1 0 0,-1 0 1 0 0,0-1 0 0 0,1 1 0 0 0,-1 0-1 0 0,2-1 1 0 0,1-3 6 0 0,0 0 0 0 0,-1 0 0 0 0,1 0 0 0 0,-1-1 0 0 0,0 1-1 0 0,0-2 1 0 0,0 1 0 0 0,0 0 0 0 0,-1-1 0 0 0,0 0 0 0 0,0 0 0 0 0,4-5-6 0 0,8-10 8 0 0,109-161 14 0 0,-40 49 0 0 0,-17 22 89 0 0,-67 110-119 0 0,-1 0-3 0 0,0 0 20 0 0,0 0-2 0 0,-39 166 420 0 0,37-146-369 0 0,0 0-1 0 0,1 1 1 0 0,1-1 0 0 0,0 0 0 0 0,2 1 0 0 0,1-1-1 0 0,0 0 1 0 0,1 0 0 0 0,7 18-58 0 0,-8-28 11 0 0,-1-1 1 0 0,0 0-1 0 0,-1 1 0 0 0,0-1 0 0 0,-1 1 0 0 0,0-1 1 0 0,0 1-1 0 0,-1-1 0 0 0,0 1 0 0 0,0-1 1 0 0,-1 0-1 0 0,-1 0 0 0 0,0 1 0 0 0,-1 1-11 0 0,-2 5-247 0 0,-9 21 155 0 0,12-11-3415 0 0,6-23 556 0 0,3-3-3302 0 0,-3 0 1873 0 0,1 0-6561 0 0</inkml:trace>
  <inkml:trace contextRef="#ctx0" brushRef="#br0" timeOffset="477.117">1000 766 13075 0 0,'0'0'2427'0'0,"0"0"-1135"0"0,0 0-605 0 0,0 0-5 0 0,0 0 163 0 0,0 0 129 0 0,0 0-54 0 0,0 0-129 0 0,0 0-150 0 0,0 0-166 0 0,0 0-126 0 0,0 0-93 0 0,0 0-80 0 0,0 21-38 0 0,-2 62 0 0 0,-16-25 329 0 0,9-47-403 0 0,-6-3-536 0 0,16-22-419 0 0,15-36-271 0 0,-9 31 1040 0 0,-1 0-1 0 0,0 0 1 0 0,-2-1 0 0 0,0 0-1 0 0,-1 1 1 0 0,0-18 122 0 0,-4 37 3 0 0,0-1 1 0 0,0 1-1 0 0,0 0 0 0 0,0-1 1 0 0,0 1-1 0 0,0 0 0 0 0,1 0 1 0 0,-1 0-1 0 0,0-1 0 0 0,0 1 1 0 0,0 0-1 0 0,0 0 1 0 0,0 0-1 0 0,0 1 0 0 0,0-1 1 0 0,0 0-1 0 0,0 0 0 0 0,0 0 1 0 0,0 1-1 0 0,0-1 0 0 0,1 0 1 0 0,-1 1-1 0 0,0-1 1 0 0,0 1-1 0 0,0-1 0 0 0,1 1 1 0 0,-1-1-1 0 0,0 1 0 0 0,0 0 1 0 0,1-1-1 0 0,-1 1 0 0 0,1 0 1 0 0,-1 0-1 0 0,0-1 1 0 0,1 1-1 0 0,0 0 0 0 0,-1 0 1 0 0,1 0-1 0 0,-1 0 0 0 0,1-1 1 0 0,0 1-1 0 0,0 0 0 0 0,-1 0 1 0 0,1 0-1 0 0,0 0 1 0 0,0 1-4 0 0,-21 83 1331 0 0,21-46-4356 0 0,0-12-3430 0 0,0-24-4353 0 0</inkml:trace>
  <inkml:trace contextRef="#ctx0" brushRef="#br0" timeOffset="1495.908">1276 240 7066 0 0,'0'0'2973'0'0,"0"0"-1035"0"0,0 0-512 0 0,0 0-87 0 0,0 0 40 0 0,0 0 12 0 0,0 0-102 0 0,0 0-152 0 0,0 0-177 0 0,0 0-235 0 0,0 0-218 0 0,0 0-170 0 0,0 0-140 0 0,-3-4-79 0 0,-9-9 65 0 0,23 22 409 0 0,5 12-401 0 0,-2 1 0 0 0,0 1-1 0 0,-1 0 1 0 0,-1 1 0 0 0,-1 0 0 0 0,-2 1 0 0 0,0 0-1 0 0,-1 0 1 0 0,-2 1 0 0 0,-1 0 0 0 0,-1 0 0 0 0,-1 0-1 0 0,-1 1 1 0 0,-1 11-191 0 0,-1-35 4 0 0,3 88 112 0 0,-3-91-107 0 0,0 1 0 0 0,1-1 1 0 0,-1 1-1 0 0,0-1 0 0 0,1 0 0 0 0,-1 1 0 0 0,1-1 0 0 0,-1 0 0 0 0,0 1 0 0 0,1-1 0 0 0,-1 0 0 0 0,1 1 0 0 0,-1-1 0 0 0,1 0 0 0 0,-1 0 0 0 0,1 0 1 0 0,-1 0-1 0 0,1 1 0 0 0,0-1 0 0 0,-1 0 0 0 0,1 0 0 0 0,-1 0 0 0 0,1 0 0 0 0,-1 0 0 0 0,1 0 0 0 0,-1 0 0 0 0,1-1 0 0 0,-1 1 0 0 0,1 0 1 0 0,-1 0-1 0 0,1 0 0 0 0,-1 0 0 0 0,1-1 0 0 0,-1 1 0 0 0,1 0 0 0 0,-1-1 0 0 0,1 1 0 0 0,-1 0 0 0 0,1-1 0 0 0,-1 1 0 0 0,0 0 0 0 0,1-1 0 0 0,-1 1 1 0 0,0-1-1 0 0,1 1 0 0 0,-1-1 0 0 0,0 1 0 0 0,0 0 0 0 0,1-1 0 0 0,-1 1 0 0 0,0-1 0 0 0,0 0 0 0 0,0 1 0 0 0,0-1 0 0 0,1 1 0 0 0,-1-1 1 0 0,0 1-1 0 0,0-1 0 0 0,0 1 0 0 0,0-1 0 0 0,0 1 0 0 0,-1-1 0 0 0,1 0-9 0 0,4-4 94 0 0,14-22-5 0 0,-1 0 1 0 0,-2-1-1 0 0,0-1 1 0 0,-2 0 0 0 0,-2-1-1 0 0,0 0 1 0 0,-2 0-1 0 0,-1-5-89 0 0,5-8 63 0 0,-2 7-100 0 0,-1 1 0 0 0,-2-1 0 0 0,-1 0 0 0 0,-2-1 1 0 0,0-29 36 0 0,-5 65-243 0 0,0 1-179 0 0,0 22-5921 0 0,0-19 2635 0 0,0 1-7888 0 0</inkml:trace>
  <inkml:trace contextRef="#ctx0" brushRef="#br0" timeOffset="2107.458">1806 56 2633 0 0,'0'0'2740'0'0,"0"0"-981"0"0,0 0-365 0 0,0 0 47 0 0,0 0 50 0 0,0 0 32 0 0,0 0-37 0 0,0 0-132 0 0,0 0-174 0 0,0 0-170 0 0,0 0-185 0 0,0 0-137 0 0,-1-3-64 0 0,7-16 5225 0 0,8 12-6279 0 0,64-15 819 0 0,-24 18-139 0 0,-67 26 168 0 0,-50 51 161 0 0,-33 37-155 0 0,95-108-415 0 0,0-1 0 0 0,1 1 0 0 0,-1-1 0 0 0,0 1 1 0 0,1-1-1 0 0,-1 1 0 0 0,1-1 0 0 0,-1 1 0 0 0,1 0 0 0 0,0-1 0 0 0,-1 1 0 0 0,1 0 0 0 0,0 0 0 0 0,0-1 0 0 0,0 1 0 0 0,1 0 0 0 0,-1-1 0 0 0,0 1 0 0 0,1 0 0 0 0,-1-1 0 0 0,1 1 0 0 0,-1-1 1 0 0,1 1-1 0 0,0-1 0 0 0,-1 1 0 0 0,1-1 0 0 0,0 1 0 0 0,0-1 0 0 0,0 0 0 0 0,0 1 0 0 0,1-1 0 0 0,-1 0 0 0 0,0 0 0 0 0,0 0 0 0 0,1 0 0 0 0,-1 0 0 0 0,1 0 0 0 0,-1 0 0 0 0,1 0 0 0 0,-1-1 1 0 0,1 1-1 0 0,-1 0 0 0 0,3-1-9 0 0,12 6 89 0 0,1-2 0 0 0,1 0 0 0 0,-1-1 0 0 0,1 0 0 0 0,-1-2 0 0 0,1 0 0 0 0,0-1 0 0 0,-1 0 0 0 0,6-2-89 0 0,28 0 104 0 0,114-5-1776 0 0,-163 10-224 0 0,-2-1-1407 0 0,0 1-4954 0 0,0 0-3953 0 0</inkml:trace>
  <inkml:trace contextRef="#ctx0" brushRef="#br0" timeOffset="2543.785">1083 803 6481 0 0,'0'0'4068'0'0,"0"0"-2078"0"0,0 0-762 0 0,0 0 54 0 0,0 0 75 0 0,0 0-22 0 0,0 0-80 0 0,0 0-92 0 0,0 0-73 0 0,0 0-48 0 0,0 0-92 0 0,0 0-115 0 0,32-2-104 0 0,104-6-85 0 0,44-19 1296 0 0,364-90-51 0 0,-362 80-2003 0 0,-154 35-223 0 0,-16 4-4803 0 0,-12-2-1349 0 0,0 4-5982 0 0</inkml:trace>
  <inkml:trace contextRef="#ctx0" brushRef="#br0" timeOffset="4074.556">967 755 0 0 0,'0'0'695'0'0,"0"0"173"0"0,0 0 144 0 0,0 0 142 0 0,0 0 11 0 0,0 0-95 0 0,0 0-127 0 0,0 0-124 0 0,0 0-79 0 0,0 0-40 0 0,0 0 8 0 0,1 0-676 0 0,3-1 10457 0 0,-4 2-9921 0 0,0-1-438 0 0,0 0-1 0 0,0 23 1252 0 0,-22 171 408 0 0,18-167-2256 0 0,-3 19 1321 0 0,8-40-4180 0 0,2-7-3585 0 0,-1-3-4710 0 0</inkml:trace>
  <inkml:trace contextRef="#ctx0" brushRef="#br0" timeOffset="4633.118">1611 995 12339 0 0,'0'0'2400'0'0,"0"0"-888"0"0,0 0-555 0 0,0 0-100 0 0,0 0 30 0 0,0 0 37 0 0,0 0-52 0 0,0 0-30 0 0,0 0-70 0 0,0 0-68 0 0,0 0-86 0 0,0 0-162 0 0,0 0-107 0 0,1 18-34 0 0,6 118 486 0 0,-7-97-692 0 0,-1 1 0 0 0,-1-1 0 0 0,-3-1 0 0 0,-1 1 0 0 0,-9 30-109 0 0,-12 24-2326 0 0,27-92 1013 0 0,0-1-1928 0 0,-1 0 1609 0 0,1 0-7631 0 0,0 0 888 0 0</inkml:trace>
  <inkml:trace contextRef="#ctx0" brushRef="#br0" timeOffset="5163.118">1433 1050 8458 0 0,'0'0'3234'0'0,"0"0"-1630"0"0,0 0-760 0 0,0 0 3 0 0,0 0 161 0 0,0 0 93 0 0,0 0-20 0 0,0 0-99 0 0,0 0-118 0 0,0 0-93 0 0,34-15-110 0 0,108-48-113 0 0,-39 38 322 0 0,76 10 738 0 0,-164 15-1484 0 0,-12-1-108 0 0,0 0 0 0 0,-1 0-1 0 0,1 0 1 0 0,0 1-1 0 0,-1-1 1 0 0,1 1 0 0 0,0 0-1 0 0,-1 0 1 0 0,1 0-1 0 0,0 0 1 0 0,0 0 0 0 0,-1 1-1 0 0,1-1 1 0 0,0 1 0 0 0,-1 0-1 0 0,1 0 1 0 0,0 0-1 0 0,-1 0 1 0 0,1 0 0 0 0,-1 0-1 0 0,0 1 1 0 0,1-1-1 0 0,-1 1 1 0 0,0-1 0 0 0,0 1-1 0 0,0 0 1 0 0,0 0 0 0 0,0 0-1 0 0,0 0 1 0 0,-1 0-1 0 0,1 1 1 0 0,-1-1 0 0 0,1 0-1 0 0,-1 1 1 0 0,0-1 0 0 0,0 1-1 0 0,0 0 1 0 0,0 2-16 0 0,-3 4 41 0 0,0-1 0 0 0,-1 1 0 0 0,0 0-1 0 0,-1-1 1 0 0,0 0 0 0 0,0 0 0 0 0,-1 0 0 0 0,0 0 0 0 0,0-1 0 0 0,-1 0 0 0 0,0 0 0 0 0,0 0 0 0 0,0-1 0 0 0,-1 0 0 0 0,0 0 0 0 0,0-1 0 0 0,-1 0 0 0 0,0 0 0 0 0,0 0 0 0 0,0-1-1 0 0,-5 2-40 0 0,-22 16 80 0 0,-91 52 142 0 0,124-72-197 0 0,0 0-1 0 0,1 1 0 0 0,-1-1 1 0 0,0 0-1 0 0,1 1 1 0 0,0-1-1 0 0,-1 1 0 0 0,1 0 1 0 0,0-1-1 0 0,0 1 1 0 0,1 0-1 0 0,-1 0 0 0 0,1-1 1 0 0,-1 1-1 0 0,1 0 1 0 0,0 0-1 0 0,0 0 0 0 0,0 0 1 0 0,0-1-1 0 0,0 1 1 0 0,1 0-1 0 0,-1 0 0 0 0,1 0 1 0 0,0-1-1 0 0,0 1 0 0 0,0 0 1 0 0,0-1-1 0 0,1 1 1 0 0,-1-1-1 0 0,0 1 0 0 0,1-1 1 0 0,0 0-1 0 0,0 1 1 0 0,0-1-1 0 0,0 0 0 0 0,0 0 1 0 0,0 0-1 0 0,0-1 1 0 0,0 1-1 0 0,1 0 0 0 0,-1-1 1 0 0,1 0-1 0 0,1 1-24 0 0,-3-1 14 0 0,22 19 231 0 0,1-2 1 0 0,0 0-1 0 0,2-2 0 0 0,0-1 0 0 0,0-1 0 0 0,16 6-245 0 0,-4-4 223 0 0,61 43 518 0 0,-94-72-5406 0 0,-5 7-756 0 0,0-2-7181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9770 0 0,'0'0'2587'0'0,"0"0"-773"0"0,0 0-490 0 0,0 0-51 0 0,0 0 51 0 0,0 0-29 0 0,0 0-215 0 0,0 0-286 0 0,0 0-276 0 0,0 0-186 0 0,0 0-50 0 0,2-3 22 0 0,-1 3-269 0 0,0 0 1 0 0,0-1-1 0 0,-1 1 1 0 0,1 0-1 0 0,0-1 1 0 0,0 1-1 0 0,0 0 1 0 0,0 0-1 0 0,0 0 0 0 0,-1 0 1 0 0,1 0-1 0 0,0 0 1 0 0,0 0-1 0 0,0 0 1 0 0,0 0-1 0 0,0 0 1 0 0,-1 0-1 0 0,1 1 1 0 0,0-1-1 0 0,0 0 1 0 0,0 1-1 0 0,-1-1 1 0 0,1 1-1 0 0,0-1 0 0 0,0 1 1 0 0,-1-1-1 0 0,1 1 1 0 0,0-1-1 0 0,-1 1 1 0 0,1-1-1 0 0,0 1 1 0 0,-1 0-1 0 0,1-1 1 0 0,-1 1-1 0 0,0 0 1 0 0,1 0-1 0 0,-1 0 0 0 0,1-1 1 0 0,-1 1-1 0 0,0 0 1 0 0,0 0-1 0 0,1 0 1 0 0,-1 0-1 0 0,0-1 1 0 0,0 1-1 0 0,0 0 1 0 0,0 0-1 0 0,0 0 1 0 0,0 0-1 0 0,0 0 1 0 0,0 0-1 0 0,0-1 0 0 0,-1 1 1 0 0,1 1-36 0 0,8 30 484 0 0,-1 1-1 0 0,-2 0 1 0 0,-1 0 0 0 0,-1 0 0 0 0,-2 0 0 0 0,-3 19-484 0 0,2-32 102 0 0,-16 223 890 0 0,5-152-1439 0 0,11-84-3052 0 0,0-26-985 0 0,0 7-3658 0 0,0 4-3671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9754 0 0,'0'0'1754'0'0,"0"0"-121"0"0,0 0-22 0 0,0 0-9 0 0,0 0-42 0 0,0 0-182 0 0,0 0-272 0 0,0 0-257 0 0,0 0-149 0 0,0 0-100 0 0,-31 30-46 0 0,-98 93 7 0 0,125-120-512 0 0,0 1-1 0 0,0-1 1 0 0,0 1-1 0 0,1 0 0 0 0,-1 0 1 0 0,1 0-1 0 0,0 1 1 0 0,0-1-1 0 0,0 1 0 0 0,1 0 1 0 0,-1-1-1 0 0,1 1 1 0 0,1 0-1 0 0,-1 0 1 0 0,0 1-1 0 0,1 1-48 0 0,-3 11 218 0 0,-7 17 100 0 0,2 1 0 0 0,1 0 1 0 0,2 1-1 0 0,1 0 1 0 0,2 0-1 0 0,1 0 0 0 0,3 0 1 0 0,2 20-319 0 0,0-37 42 0 0,1 0 0 0 0,0 0 0 0 0,2-1 0 0 0,0 0 0 0 0,1 0 0 0 0,1 0 0 0 0,1-1 0 0 0,0 0 0 0 0,1 0 0 0 0,1-1 0 0 0,1-1 0 0 0,1 0 0 0 0,0 0 0 0 0,1-1 1 0 0,0-1-1 0 0,1-1 0 0 0,17 13-42 0 0,-27-23-57 0 0,0 0 1 0 0,1 1-1 0 0,-1-2 1 0 0,1 1-1 0 0,0-1 1 0 0,0 1-1 0 0,0-2 1 0 0,0 1-1 0 0,0-1 1 0 0,0 1-1 0 0,0-2 0 0 0,1 1 1 0 0,-1-1-1 0 0,0 0 1 0 0,0 0-1 0 0,3-1 57 0 0,15-17-2429 0 0,-13 0-3964 0 0,-8 14 3248 0 0,1-7-9155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2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15 12283 0 0,'0'0'1863'0'0,"0"0"-599"0"0,0 0-433 0 0,0 0 13 0 0,0 0 60 0 0,0 0 4 0 0,0 0-57 0 0,0 0-84 0 0,0 0-64 0 0,0 0-64 0 0,0 0-71 0 0,0 0-73 0 0,0 0-69 0 0,17-3-26 0 0,50-8-14 0 0,-34 20 455 0 0,-29-4-573 0 0,6 11 16 0 0,0-1 0 0 0,-1 1 0 0 0,0 0 0 0 0,-1 1 0 0 0,-1 0 0 0 0,-1 0 0 0 0,-1 1 0 0 0,0-1 0 0 0,-1 1-1 0 0,-1 0 1 0 0,0 7-284 0 0,0-10 109 0 0,26 251 844 0 0,-28-242-931 0 0,-1 1 0 0 0,-1-1 0 0 0,-2 0-1 0 0,0 0 1 0 0,-1 0 0 0 0,-2 0 0 0 0,0-1-1 0 0,-2 1 1 0 0,-1-2 0 0 0,0 1 0 0 0,-2-1-1 0 0,0-1 1 0 0,-1 0 0 0 0,-2 0 0 0 0,0-1-1 0 0,-8 8-21 0 0,-55 23-648 0 0,26-37-3602 0 0,46-14 1216 0 0,1 0-3490 0 0,-1 0-5633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2521 0 0,'0'0'1972'0'0,"0"0"-241"0"0,0 0-172 0 0,0 0 51 0 0,0 0 125 0 0,0 0-48 0 0,0 0-206 0 0,0 0-299 0 0,0 0-334 0 0,0 0-224 0 0,0 0-98 0 0,0-15-42 0 0,1-49 11 0 0,-1 58-350 0 0,1 1 0 0 0,0-1 0 0 0,0 0 1 0 0,0 1-1 0 0,0 0 0 0 0,1-1 0 0 0,0 1 1 0 0,0 0-1 0 0,1 0 0 0 0,-1 0 1 0 0,1 0-1 0 0,0 0 0 0 0,0 0 0 0 0,1 0-145 0 0,2-3 232 0 0,4-8 42 0 0,1 0 0 0 0,1 0 0 0 0,1 2 0 0 0,0-1 0 0 0,0 1-1 0 0,2 1 1 0 0,0 1 0 0 0,0 0 0 0 0,7-3-274 0 0,-18 12 29 0 0,-2 1-23 0 0,1 0 1 0 0,-1 0 0 0 0,1 1-1 0 0,0-1 1 0 0,0 0 0 0 0,-1 1 0 0 0,1 0-1 0 0,0-1 1 0 0,0 1 0 0 0,0 0-1 0 0,1 1 1 0 0,-1-1 0 0 0,0 1-1 0 0,0-1 1 0 0,0 1 0 0 0,0 0-1 0 0,1 0 1 0 0,-1 0 0 0 0,0 0 0 0 0,0 1-1 0 0,0 0 1 0 0,0-1 0 0 0,0 1-1 0 0,1 0 1 0 0,-1 0 0 0 0,0 1-7 0 0,8 11 82 0 0,-2 0 1 0 0,1 1 0 0 0,-2 0 0 0 0,0 0-1 0 0,0 1 1 0 0,-2 0 0 0 0,0 0-1 0 0,0 1 1 0 0,-2 0 0 0 0,0 0 0 0 0,0 0-1 0 0,-2 0 1 0 0,0 0 0 0 0,-1 1 0 0 0,0-1-1 0 0,-2 17-82 0 0,1-28 18 0 0,3 46 66 0 0,-2-1 0 0 0,-2 1 0 0 0,-2-1 0 0 0,-3 0 0 0 0,-1 0 0 0 0,-3 0 0 0 0,-9 22-84 0 0,-22 44 76 0 0,35-102-85 0 0,2-21 1277 0 0,9-32-1253 0 0,2 1-1 0 0,1 0 0 0 0,2 0 0 0 0,2 1 0 0 0,1 1 0 0 0,2 0 0 0 0,2 0 0 0 0,1 2 1 0 0,1 0-1 0 0,15-18-14 0 0,138-191 20 0 0,-153 218-20 0 0,1 1 0 0 0,1 1 1 0 0,1 1-1 0 0,1 1 0 0 0,1 1 1 0 0,1 1-1 0 0,1 1 0 0 0,2 0 0 0 0,33 2-45 0 0,-51 47 110 0 0,-9 4 13 0 0,-1 0-1 0 0,-2 0 0 0 0,-1 0 0 0 0,-2 0 0 0 0,-1-1 0 0 0,-2 0 0 0 0,-1 0 0 0 0,-13 30-77 0 0,-14 64 129 0 0,19-62-93 0 0,4-20-58 0 0,3 1 1 0 0,1 0 0 0 0,2 1 0 0 0,0 37 21 0 0,27-116-62 0 0,-10 15 71 0 0,148-230 66 0 0,96-112-84 0 0,-236 334 4 0 0,1 2 0 0 0,1 0 0 0 0,0 1-1 0 0,2 1 1 0 0,1 1 0 0 0,2 0 5 0 0,-17 49-22 0 0,-41 161 203 0 0,5-66-100 0 0,15 121 121 0 0,24-166-290 0 0,-11-79 36 0 0,0-1-55 0 0,0 0-20 0 0,0 0-42 0 0,0 0-109 0 0,-1-18-4797 0 0,1 10-1731 0 0,0 1-5008 0 0</inkml:trace>
  <inkml:trace contextRef="#ctx0" brushRef="#br0" timeOffset="488.151">1865 228 9010 0 0,'0'0'4241'0'0,"0"0"-2213"0"0,0 0-671 0 0,0 0 42 0 0,0 0 73 0 0,0 0-47 0 0,0 0-283 0 0,0 0-338 0 0,0 0-278 0 0,0 0-196 0 0,0 0-94 0 0,0 0-23 0 0,0 0 1 0 0,-29 7 2 0 0,-94 27-1 0 0,46 8 85 0 0,61-30-224 0 0,2-2-47 0 0,0 1 0 0 0,1 0 0 0 0,0 0 0 0 0,1 1 0 0 0,0 1 0 0 0,1 0 0 0 0,1 1 0 0 0,0 0 0 0 0,0 1 0 0 0,2-1 0 0 0,0 2 0 0 0,0-1 0 0 0,1 1 0 0 0,1 0 0 0 0,1 1 0 0 0,1-1 0 0 0,0 1 0 0 0,1 0 0 0 0,0 0 0 0 0,1 8-29 0 0,1-21 5 0 0,1 1-1 0 0,-1-1 0 0 0,1 0 1 0 0,0 0-1 0 0,0 0 0 0 0,0 0 1 0 0,1 1-1 0 0,-1-1 0 0 0,1 0 1 0 0,0 0-1 0 0,0 0 0 0 0,1 0 1 0 0,-1 0-1 0 0,1 0 0 0 0,0-1 1 0 0,0 1-1 0 0,0 0 0 0 0,0-1 1 0 0,0 1-1 0 0,1-1 0 0 0,0 0 1 0 0,0 0-1 0 0,0 0 0 0 0,0 0 1 0 0,0-1-1 0 0,0 1 0 0 0,1-1 1 0 0,0 0-1 0 0,-1 0 0 0 0,1 0 1 0 0,0 0-1 0 0,0 0 1 0 0,0-1-1 0 0,0 0 0 0 0,0 0 1 0 0,0 0-1 0 0,0 0 0 0 0,0-1 1 0 0,2 1-5 0 0,7-2 53 0 0,-1-1 0 0 0,0 0 1 0 0,-1-1-1 0 0,1 0 1 0 0,0 0-1 0 0,-1-1 1 0 0,0-1-1 0 0,0 0 1 0 0,0 0-1 0 0,0-1 0 0 0,-1-1 1 0 0,0 0-1 0 0,0 0 1 0 0,-1-1-1 0 0,2-2-53 0 0,124-137 363 0 0,-89 86-279 0 0,-2-2 1 0 0,-4-2-1 0 0,5-14-84 0 0,-11 20 84 0 0,-33 58-77 0 0,-1 6-23 0 0,-34 155 339 0 0,31-144-351 0 0,1 0 0 0 0,1 0 0 0 0,0 0 0 0 0,1 0 0 0 0,0 1 0 0 0,2-1 0 0 0,0 0 0 0 0,1 0 0 0 0,3 12 28 0 0,-4-24-51 0 0,-1-1 0 0 0,1 1 0 0 0,0-1 0 0 0,0 0 0 0 0,0 0 0 0 0,0 0 0 0 0,1 0 0 0 0,-1 0 0 0 0,1 0 0 0 0,0-1 0 0 0,-1 1 0 0 0,1-1 0 0 0,0 1 0 0 0,1-1 0 0 0,-1 0 0 0 0,0-1 0 0 0,1 1 0 0 0,-1 0 0 0 0,1-1 0 0 0,-1 0 0 0 0,1 0 0 0 0,-1 0 0 0 0,1 0 0 0 0,1-1 51 0 0,57 4-7078 0 0,-53-4 5028 0 0,3 0-9658 0 0</inkml:trace>
  <inkml:trace contextRef="#ctx0" brushRef="#br0" timeOffset="952.688">2824 73 13467 0 0,'0'0'2596'0'0,"0"0"-484"0"0,0 0-351 0 0,0 0-208 0 0,0 0-248 0 0,0 0-265 0 0,0 0-277 0 0,0 0-199 0 0,0 0-122 0 0,0 0-74 0 0,0 0-63 0 0,0 0-49 0 0,-27 9-22 0 0,-86 27-46 0 0,48-1 42 0 0,54-23-192 0 0,5-7-36 0 0,1 0 1 0 0,-1 0 0 0 0,1 1-1 0 0,0 0 1 0 0,1 0 0 0 0,-1 0-1 0 0,1 1 1 0 0,1 0 0 0 0,-1 0 0 0 0,1 0-1 0 0,0 0 1 0 0,1 0 0 0 0,-1 0-1 0 0,1 1 1 0 0,1-1 0 0 0,0 1-1 0 0,0 0 1 0 0,0-1 0 0 0,1 1-1 0 0,0 0 1 0 0,0-1 0 0 0,1 1-1 0 0,0 0 1 0 0,1-1 0 0 0,0 1-1 0 0,0-1 1 0 0,0 0 0 0 0,1 0-1 0 0,0 0 1 0 0,0 0 0 0 0,1 0-1 0 0,0 0 1 0 0,0-1 0 0 0,2 2-3 0 0,110 73 76 0 0,-113-79-50 0 0,-1-1 0 0 0,1 1 0 0 0,-1 0 0 0 0,1 0 0 0 0,-1 0 0 0 0,0 0 1 0 0,1 1-1 0 0,-1-1 0 0 0,-1 1 0 0 0,1-1 0 0 0,0 1 0 0 0,0-1 0 0 0,-1 1 1 0 0,0 0-1 0 0,1 0 0 0 0,-1 0 0 0 0,0 0 0 0 0,-1 0 0 0 0,1 0 1 0 0,0 0-1 0 0,-1 0 0 0 0,0 0 0 0 0,1 0 0 0 0,-1 1 0 0 0,0-1 0 0 0,-1 0 1 0 0,1 0-1 0 0,-1 0 0 0 0,1 0 0 0 0,-1 0 0 0 0,0 0 0 0 0,0 0 1 0 0,0 0-1 0 0,-1 0 0 0 0,1 0 0 0 0,-1-1 0 0 0,1 1 0 0 0,-1 0 0 0 0,0-1 1 0 0,0 1-1 0 0,-2 1-26 0 0,-17 14 37 0 0,-1-1 1 0 0,-1 0 0 0 0,0-2-1 0 0,-1-1 1 0 0,-1-1 0 0 0,0-1-1 0 0,-1-1 1 0 0,-13 3-38 0 0,3-10-305 0 0,35-4 115 0 0,1 0-124 0 0,0 0-212 0 0,32-34-7384 0 0,-26 29 3779 0 0,4-3-7790 0 0</inkml:trace>
  <inkml:trace contextRef="#ctx0" brushRef="#br0" timeOffset="1396.879">3476 139 15819 0 0,'0'0'1574'0'0,"0"0"-238"0"0,0 0 85 0 0,0 0 155 0 0,0 0-45 0 0,0 0-296 0 0,0 0-443 0 0,0 0-371 0 0,0 0-186 0 0,0 0-64 0 0,0 0-4 0 0,0 0-1 0 0,0 0-11 0 0,-25 8-31 0 0,-80 23-19 0 0,-18 16 190 0 0,57-11-154 0 0,65-35-142 0 0,0 0-1 0 0,1 1 1 0 0,-1-1-1 0 0,1 0 1 0 0,-1 1-1 0 0,1-1 1 0 0,0 0-1 0 0,-1 1 0 0 0,1-1 1 0 0,0 0-1 0 0,0 1 1 0 0,0-1-1 0 0,0 1 1 0 0,0-1-1 0 0,0 0 0 0 0,1 1 1 0 0,-1-1-1 0 0,0 0 1 0 0,1 1-1 0 0,-1-1 1 0 0,1 0-1 0 0,-1 1 0 0 0,1-1 1 0 0,0 0-1 0 0,-1 0 1 0 0,1 0-1 0 0,0 1 1 0 0,0-1-1 0 0,0 0 1 0 0,0 0-1 0 0,0 0 0 0 0,0-1 1 0 0,0 1-1 0 0,0 0 1 0 0,0 0-1 0 0,1 0 1 0 0,-1-1-1 0 0,0 1 0 0 0,0-1 1 0 0,2 1 1 0 0,80 38 1 0 0,-64-32 14 0 0,-1 0 1 0 0,0 1-1 0 0,-1 2 0 0 0,0-1 1 0 0,-1 2-1 0 0,0 0 0 0 0,0 1 1 0 0,1 4-16 0 0,-14-13 39 0 0,0 1 1 0 0,-1 0 0 0 0,0 0-1 0 0,0 1 1 0 0,0-1 0 0 0,-1 0-1 0 0,1 1 1 0 0,-1-1-1 0 0,0 1 1 0 0,0-1 0 0 0,0 1-1 0 0,-1 0 1 0 0,0-1-1 0 0,0 1 1 0 0,0-1 0 0 0,0 1-1 0 0,-1 0 1 0 0,0-1 0 0 0,0 1-1 0 0,0-1 1 0 0,0 1-1 0 0,-1-1 1 0 0,0 0 0 0 0,0 1-1 0 0,0-1 1 0 0,0 0-1 0 0,-1 0 1 0 0,1 0 0 0 0,-1-1-1 0 0,0 1 1 0 0,0-1 0 0 0,-1 1-1 0 0,1-1 1 0 0,-4 2-40 0 0,-4 7 7 0 0,-2 0 0 0 0,1 0 0 0 0,-1-2 0 0 0,-1 0 0 0 0,0 0 1 0 0,-1-1-1 0 0,1-1 0 0 0,-2 0 0 0 0,1-1 0 0 0,-1-1 0 0 0,0-1 0 0 0,0 0 1 0 0,-1-1-1 0 0,0 0 0 0 0,1-1 0 0 0,-1-2 0 0 0,-1 1-7 0 0,17-2-62 0 0,1 0 0 0 0,-1 0 1 0 0,0 0-1 0 0,0 0 0 0 0,0-1 0 0 0,0 1 0 0 0,0 0 0 0 0,0 0 0 0 0,0-1 0 0 0,0 1 1 0 0,0 0-1 0 0,1-1 0 0 0,-1 1 0 0 0,0-1 0 0 0,0 1 0 0 0,1-1 0 0 0,-1 1 1 0 0,0-1-1 0 0,0 0 0 0 0,1 1 0 0 0,-1-1 0 0 0,1 0 0 0 0,-1 1 0 0 0,1-1 0 0 0,-1 0 1 0 0,1 0-1 0 0,-1 0 0 0 0,1 0 0 0 0,0 1 0 0 0,-1-1 0 0 0,1 0 0 0 0,0 0 1 0 0,0 0-1 0 0,-1 0 0 0 0,1 0 0 0 0,0 0 62 0 0,9-22-8243 0 0,-2 15-3776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13 141 1288 0 0,'0'0'2018'0'0,"0"0"-28"0"0,0 0-7 0 0,0 0 1 0 0,0 0-103 0 0,0 0-185 0 0,0 0-161 0 0,0 0-141 0 0,0 0-187 0 0,0 0-168 0 0,0 0-145 0 0,-2-5-161 0 0,-7-15-116 0 0,7 15-78 0 0,2 5-108 0 0,0 0-66 0 0,0 0-54 0 0,0 0-34 0 0,16-7 890 0 0,14-10-720 0 0,0 2-1 0 0,1 1 1 0 0,1 2-1 0 0,0 1 1 0 0,1 1-1 0 0,0 2-446 0 0,120-8 619 0 0,-151 16-612 0 0,0 0 0 0 0,1 0 1 0 0,-1 0-1 0 0,0 1 0 0 0,0-1 0 0 0,1 0 0 0 0,-1 1 1 0 0,0 0-1 0 0,0-1 0 0 0,0 1 0 0 0,0 0 0 0 0,0 0 1 0 0,0 0-1 0 0,0 1 0 0 0,0-1 0 0 0,0 0 0 0 0,-1 1 1 0 0,1-1-1 0 0,-1 1 0 0 0,1-1 0 0 0,-1 1 0 0 0,1 0 1 0 0,-1 0-1 0 0,0 0 0 0 0,0 0 0 0 0,0-1 0 0 0,0 2 1 0 0,0-1-1 0 0,0 0 0 0 0,0 0 0 0 0,-1 0 0 0 0,1 0 1 0 0,-1 0-1 0 0,0 1 0 0 0,1-1 0 0 0,-1 0 0 0 0,0 0 1 0 0,0 1-8 0 0,-19 86 330 0 0,2-61-318 0 0,0-1 0 0 0,-2-1 0 0 0,-1-1-1 0 0,-1-1 1 0 0,0-1 0 0 0,-2 0 0 0 0,-10 5-12 0 0,-3 6 1 0 0,34-32-1 0 0,-13 11-4 0 0,0 1 1 0 0,1 0-1 0 0,1 1 1 0 0,0 1-1 0 0,0 0 0 0 0,2 1 1 0 0,0 0-1 0 0,1 0 1 0 0,1 1-1 0 0,-4 11 4 0 0,12-25 6 0 0,0 0 0 0 0,1 0-1 0 0,-1 0 1 0 0,1 0 0 0 0,0 0 0 0 0,0-1-1 0 0,0 1 1 0 0,1 0 0 0 0,-1 0-1 0 0,1 0 1 0 0,0 0 0 0 0,0 0 0 0 0,0 0-1 0 0,1-1 1 0 0,-1 1 0 0 0,1-1-1 0 0,0 1 1 0 0,0-1 0 0 0,0 1 0 0 0,1-1-1 0 0,-1 0 1 0 0,1 0 0 0 0,-1 0 0 0 0,1-1-1 0 0,0 1 1 0 0,0-1 0 0 0,0 1-1 0 0,1-1 1 0 0,-1 0 0 0 0,1 0 0 0 0,-1 0-1 0 0,1-1 1 0 0,-1 1 0 0 0,1-1 0 0 0,0 0-1 0 0,0 0 1 0 0,0 0 0 0 0,0 0-1 0 0,-1-1 1 0 0,1 0 0 0 0,4 0-6 0 0,21 5 184 0 0,-1-2 0 0 0,1-1 0 0 0,0-1 0 0 0,0-1 0 0 0,17-3-184 0 0,86-23 951 0 0,-120 18-1296 0 0,4-3-1030 0 0,2 2-1882 0 0,-9 4-6018 0 0,-7 2-3037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8674 0 0,'0'0'3475'0'0,"0"0"-1418"0"0,0 0-417 0 0,0 0 68 0 0,0 0 50 0 0,0 0-150 0 0,0 0-306 0 0,0 0-383 0 0,0 0-271 0 0,0 0-90 0 0,0 0-61 0 0,0 0-66 0 0,-4 3-102 0 0,-85 78 842 0 0,88-80-1130 0 0,1-1-22 0 0,0 0 14 0 0,0 0 1 0 0,0 0-1 0 0,0 0 4 0 0,18-8 281 0 0,52-53 267 0 0,-89 79-34 0 0,-12 13-1562 0 0,17-4-8695 0 0,14-23-2266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2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14851 0 0,'0'0'2367'0'0,"0"0"-1225"0"0,0 0-565 0 0,0 0-70 0 0,0 0 29 0 0,0 0-6 0 0,0 0-90 0 0,0 0-157 0 0,0 0-127 0 0,0 0-88 0 0,0 0-32 0 0,0 0-11 0 0,5 0-28 0 0,18-3-39 0 0,-23 3 3 0 0,0 0 24 0 0,0 0 34 0 0,0 0 14 0 0,0 0 18 0 0,0 0 30 0 0,0 0 38 0 0,0 0 32 0 0,0 0 26 0 0,0 0 28 0 0,0 0 21 0 0,23 4 2177 0 0,26 4-1454 0 0,1-1 0 0 0,-1-3 0 0 0,1-2 0 0 0,0-2 1 0 0,18-4-950 0 0,47 1 554 0 0,41 15-33 0 0,-141-6-664 0 0,-23-6-2025 0 0,3-4 485 0 0,2 2-2715 0 0,-1 1-8017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9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 14587 0 0,'0'0'1610'0'0,"0"0"-371"0"0,0 0-51 0 0,0 0 60 0 0,0 0 5 0 0,0 0-152 0 0,0 0-314 0 0,0 0-303 0 0,0 0-139 0 0,0 0-33 0 0,0 0-3 0 0,0 0 32 0 0,-15 29 2702 0 0,-12 11-2553 0 0,27-40-477 0 0,0 0-21 0 0,0 0 19 0 0,0 0-11 0 0,17-7 86 0 0,82-65 297 0 0,-147 110 599 0 0,45-37-838 0 0,2-1-9240 0 0,1 0 9079 0 0,0 0-12160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6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2 601 640 0 0,'0'0'1611'0'0,"0"0"-279"0"0,0 0-43 0 0,0 0 166 0 0,0 0 253 0 0,0 0 216 0 0,0 0 37 0 0,0 0-147 0 0,0 0-278 0 0,0 0-366 0 0,0 0-285 0 0,0-5-229 0 0,-1-15-172 0 0,0 15-78 0 0,1 5-44 0 0,0 0-43 0 0,0 0 0 0 0,0 0-23 0 0,0 0-31 0 0,0 0-23 0 0,0 0-18 0 0,0 0-19 0 0,2 16 1051 0 0,15 50 701 0 0,-2 162 642 0 0,-14 221-2599 0 0,-5 114 325 0 0,6-446-211 0 0,-2-116-95 0 0,0-1-2 0 0,0 0-1 0 0,0 0-5 0 0,0 0-18 0 0,0 0 11 0 0,0 0 7 0 0,0 0 7 0 0,0 0-6 0 0,0 0 3 0 0,0 0-4 0 0,23 0 255 0 0,125-12 76 0 0,169-2-65 0 0,-143 21-86 0 0,-153 0-162 0 0,-17-9-802 0 0,-3-1-2870 0 0,-2 2-4217 0 0,1 1-4113 0 0</inkml:trace>
  <inkml:trace contextRef="#ctx0" brushRef="#br0" timeOffset="311.829">1528 1691 15955 0 0,'0'0'1294'0'0,"0"0"-416"0"0,0 0-158 0 0,0 0 120 0 0,0 0 184 0 0,0 0 102 0 0,0 0-54 0 0,0 0-197 0 0,0 0-187 0 0,0 0-175 0 0,0 0-151 0 0,-30 34-88 0 0,-90 104-75 0 0,79-75 53 0 0,39-52-186 0 0,-32 118 379 0 0,32-122-521 0 0,0-1 0 0 0,0 1 1 0 0,0-1-1 0 0,-1 0 0 0 0,0 0 0 0 0,-1 0 0 0 0,1 0 1 0 0,-1-1-1 0 0,0 1 0 0 0,0-1 0 0 0,-1 0 0 0 0,0 0 1 0 0,1-1-1 0 0,-2 0 0 0 0,1 1 0 0 0,0-1 0 0 0,-1-1 1 0 0,0 1-1 0 0,0-1 76 0 0,-24-15-4972 0 0,18-10-2507 0 0,9 16 3189 0 0,1-1-4112 0 0</inkml:trace>
  <inkml:trace contextRef="#ctx0" brushRef="#br0" timeOffset="566.365">1140 1639 11018 0 0,'0'0'1771'0'0,"0"0"-772"0"0,0 0-505 0 0,0 0-96 0 0,0 0 273 0 0,0 0 399 0 0,0 0 246 0 0,0 0 46 0 0,0 0-101 0 0,0 0-188 0 0,0 0-169 0 0,0 0-124 0 0,0 0-92 0 0,21 30-60 0 0,69 91-66 0 0,-23-58 337 0 0,143 95 365 0 0,-180-99-2011 0 0,-41-50-1451 0 0,1-5-2581 0 0,6-3-855 0 0,1 0-6326 0 0</inkml:trace>
  <inkml:trace contextRef="#ctx0" brushRef="#br0" timeOffset="1614.992">308 27 4713 0 0,'0'0'3359'0'0,"0"0"-1622"0"0,0 0-468 0 0,0 0 37 0 0,0 0 178 0 0,0 0 142 0 0,0 0 4 0 0,0 0-186 0 0,0 0-322 0 0,0 0-308 0 0,0 0-249 0 0,0 0-153 0 0,0 0-72 0 0,-4-6-10 0 0,-11-15 10 0 0,1 60 882 0 0,7-4-999 0 0,2 1 0 0 0,1-1 0 0 0,2 1 0 0 0,2 0 0 0 0,1 0 0 0 0,3 12-223 0 0,-2-37 21 0 0,0 0 0 0 0,1 0 0 0 0,0-1-1 0 0,1 1 1 0 0,0-1 0 0 0,0 0 0 0 0,1 0 0 0 0,1-1 0 0 0,-1 1 0 0 0,4 2-21 0 0,-8-11 20 0 0,0 0-1 0 0,0 0 1 0 0,-1 0-1 0 0,1-1 1 0 0,0 1 0 0 0,0 0-1 0 0,0-1 1 0 0,0 1-1 0 0,0-1 1 0 0,0 1-1 0 0,0-1 1 0 0,0 1 0 0 0,1-1-1 0 0,-1 0 1 0 0,0 1-1 0 0,0-1 1 0 0,0 0-1 0 0,0 0 1 0 0,1 0 0 0 0,-1 0-1 0 0,0 0 1 0 0,0 0-1 0 0,0 0 1 0 0,0 0-1 0 0,0-1 1 0 0,1 1 0 0 0,-1 0-1 0 0,0-1 1 0 0,0 1-1 0 0,0-1 1 0 0,0 1-1 0 0,0-1 1 0 0,0 1 0 0 0,0-1-1 0 0,0 0 1 0 0,0 0-1 0 0,0 1 1 0 0,-1-1-1 0 0,1 0 1 0 0,0 0 0 0 0,0 0-20 0 0,34-44 467 0 0,-29 37-494 0 0,172-298 362 0 0,-162 288-353 0 0,-16 18 2 0 0,15 8-120 0 0,11 50 229 0 0,-3 1 0 0 0,-2 1 0 0 0,-3 1 0 0 0,-3 1-1 0 0,0 17-92 0 0,0 30 44 0 0,-5 1 0 0 0,-5 1-1 0 0,-6 32-43 0 0,1-109 7 0 0,1-16-5 0 0,-2 0 0 0 0,0 0 0 0 0,-1 0 0 0 0,0 0 0 0 0,-2 0 0 0 0,0-1 0 0 0,-1 1 0 0 0,-1-1 0 0 0,-1 0 0 0 0,0-1 0 0 0,-1 1 0 0 0,-6 8-2 0 0,12-22-1 0 0,0 0 1 0 0,0-1-1 0 0,0 1 1 0 0,0 0-1 0 0,-1-1 1 0 0,1 1-1 0 0,-1-1 1 0 0,1 0-1 0 0,-1 0 1 0 0,0 0-1 0 0,0 0 1 0 0,0 0-1 0 0,0-1 1 0 0,0 1-1 0 0,0-1 1 0 0,-1 0-1 0 0,1 0 1 0 0,0 0-1 0 0,-1 0 1 0 0,1-1-1 0 0,-1 1 1 0 0,1-1-1 0 0,-1 0 1 0 0,1 0-1 0 0,0 0 0 0 0,-1 0 1 0 0,1-1-1 0 0,-1 0 1 0 0,1 1-1 0 0,0-1 1 0 0,-1 0-1 0 0,1-1 1 0 0,0 1-1 0 0,0 0 1 0 0,0-1-1 0 0,0 0 1 0 0,0 0-1 0 0,0 0 1 0 0,0 0 0 0 0,-5-10-6 0 0,1 1 1 0 0,1-2-1 0 0,0 1 1 0 0,1-1-1 0 0,0 1 1 0 0,1-1-1 0 0,0-1 1 0 0,1 1-1 0 0,1 0 1 0 0,0-1-1 0 0,1 0 1 0 0,0 1-1 0 0,1-1 1 0 0,1 1-1 0 0,0-1 1 0 0,0 0-1 0 0,4-9 6 0 0,-1 5 4 0 0,2 0 0 0 0,0 0-1 0 0,1 1 1 0 0,1-1-1 0 0,1 2 1 0 0,0-1-1 0 0,1 1 1 0 0,1 1-1 0 0,0 0 1 0 0,1 0 0 0 0,1 1-1 0 0,7-6-3 0 0,-9 10-40 0 0,-1 0-1 0 0,1 1 1 0 0,1 0 0 0 0,-1 0-1 0 0,2 2 1 0 0,-1-1 0 0 0,1 2-1 0 0,0 0 1 0 0,0 0 0 0 0,1 1-1 0 0,5-1 41 0 0,57-3-5069 0 0,-59 9-2690 0 0,-5 0-4776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49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19 538 9266 0 0,'0'0'2634'0'0,"0"0"-678"0"0,0 0-325 0 0,0 0-36 0 0,0 0-65 0 0,0 0-176 0 0,0 0-229 0 0,0 0-229 0 0,0 0-163 0 0,0 0-120 0 0,0 0-65 0 0,0 0-54 0 0,-2 1-8 0 0,1-1-448 0 0,1 1-1 0 0,0-1 0 0 0,-1 0 1 0 0,1 0-1 0 0,-1 0 0 0 0,1 0 1 0 0,-1 1-1 0 0,1-1 0 0 0,0 0 1 0 0,-1 0-1 0 0,1 0 0 0 0,-1 0 1 0 0,1 0-1 0 0,-1 0 0 0 0,1 0 0 0 0,0 0 1 0 0,-1 0-1 0 0,1 0 0 0 0,-1-1 1 0 0,1 1-1 0 0,-1 0 0 0 0,1 0 1 0 0,0 0-1 0 0,-1 0 0 0 0,1-1 1 0 0,-1 1-1 0 0,1 0 0 0 0,0 0 1 0 0,-1-1-1 0 0,1 1 0 0 0,0 0 1 0 0,-1-1-1 0 0,1 1 0 0 0,0 0 1 0 0,0-1-1 0 0,-1 1 0 0 0,1 0 1 0 0,0-1-1 0 0,0 1 0 0 0,0-1 1 0 0,0 1-1 0 0,-1 0 0 0 0,1-1 1 0 0,0 1-1 0 0,0-1 0 0 0,0 1 0 0 0,0-1 1 0 0,0 1-1 0 0,0 0 0 0 0,0-1 1 0 0,0 1-1 0 0,0-1 0 0 0,0 1 1 0 0,0-1-1 0 0,0 1 0 0 0,0 0 1 0 0,1-1-1 0 0,-1 1 0 0 0,0-1 1 0 0,0 1-1 0 0,0 0 0 0 0,1-1 1 0 0,-1 1-1 0 0,0-1 0 0 0,0 1 1 0 0,1 0-1 0 0,-1 0 0 0 0,0-1 1 0 0,1 1-1 0 0,-1 0-37 0 0,1-12-61 0 0,5-16 176 0 0,0-1 1 0 0,2 1 0 0 0,1 0-1 0 0,1 0 1 0 0,2 1 0 0 0,0 1-1 0 0,2 0 1 0 0,1 1 0 0 0,16-22-116 0 0,-22 34 21 0 0,13-19 8 0 0,1 0-1 0 0,2 2 0 0 0,1 1 1 0 0,2 1-1 0 0,11-8-28 0 0,-10 17-3 0 0,-28 19-13 0 0,15 122 88 0 0,-1 36-35 0 0,24-184-115 0 0,124-117 71 0 0,-112 113 24 0 0,-50 30-27 0 0,12 55 32 0 0,0 158 78 0 0,-12-161-1348 0 0,8-51-2467 0 0,-6-1-2253 0 0,-2 0-6051 0 0</inkml:trace>
  <inkml:trace contextRef="#ctx0" brushRef="#br0" timeOffset="403.995">748 376 13419 0 0,'0'0'2278'0'0,"0"0"-1022"0"0,0 0-449 0 0,0 0-64 0 0,0 0 11 0 0,0 0 43 0 0,0 0 64 0 0,0 0-25 0 0,0 0-33 0 0,0 0-53 0 0,0 0-165 0 0,0 0-101 0 0,0 0-84 0 0,18-4-52 0 0,121-36 703 0 0,-137 39-1041 0 0,-1 0-1 0 0,0 0 1 0 0,1 0-1 0 0,-1 1 1 0 0,0-1-1 0 0,1 0 0 0 0,-1 1 1 0 0,1-1-1 0 0,-1 1 1 0 0,1 0-1 0 0,-1-1 1 0 0,1 1-1 0 0,-1 0 1 0 0,1 0-1 0 0,-1 0 0 0 0,1 0 1 0 0,-1 0-1 0 0,1 1 1 0 0,-1-1-1 0 0,1 0 1 0 0,-1 1-1 0 0,1-1 1 0 0,-1 1-1 0 0,1-1 1 0 0,-1 1-1 0 0,0 0 0 0 0,1-1 1 0 0,-1 1-1 0 0,0 0 1 0 0,0 0-1 0 0,1 0 1 0 0,-1 0-1 0 0,0 0 1 0 0,0 0-1 0 0,0 1 0 0 0,0-1 1 0 0,0 0-1 0 0,-1 0 1 0 0,1 1-1 0 0,0-1 1 0 0,0 0-1 0 0,-1 1 1 0 0,1-1-1 0 0,-1 1 1 0 0,0-1-1 0 0,1 2-9 0 0,-2 5 59 0 0,-1 0-1 0 0,0 0 1 0 0,0-1 0 0 0,0 1 0 0 0,-1 0-1 0 0,-1-1 1 0 0,1 0 0 0 0,-1 1 0 0 0,0-1-1 0 0,-1-1 1 0 0,-3 5-59 0 0,-11 20 49 0 0,0-1 6 0 0,-12 40 185 0 0,77-67-183 0 0,21-50-884 0 0,-47 33-550 0 0,-5 3-4507 0 0,-6 7-5680 0 0</inkml:trace>
  <inkml:trace contextRef="#ctx0" brushRef="#br0" timeOffset="1058.244">1371 137 10842 0 0,'0'0'2604'0'0,"0"0"-879"0"0,0 0-299 0 0,0 0-3 0 0,0 0-58 0 0,0 0-52 0 0,0 0-144 0 0,0 0-191 0 0,0 0-189 0 0,0 0-167 0 0,0 0-167 0 0,0 0-130 0 0,-26 14-73 0 0,-76 48-65 0 0,46-10 190 0 0,49-36-309 0 0,-12 60 23 0 0,21-73-86 0 0,0 0 0 0 0,0-1 0 0 0,0 1 0 0 0,0-1 0 0 0,1 0 0 0 0,-1 0 0 0 0,1 0-1 0 0,-1 0 1 0 0,1 0 0 0 0,0-1 0 0 0,0 1 0 0 0,0-1 0 0 0,0 0 0 0 0,0 0 0 0 0,0 0 0 0 0,0 0 0 0 0,0 0 0 0 0,0-1 0 0 0,0 1 0 0 0,1-1 0 0 0,-1 0 0 0 0,0 0 0 0 0,0 0 0 0 0,1 0 0 0 0,-1-1 0 0 0,0 1-1 0 0,0-1 1 0 0,0 0 0 0 0,0 0 0 0 0,0 0 0 0 0,3-1-5 0 0,11-6 62 0 0,-1 0-1 0 0,0 0 0 0 0,0-1 1 0 0,-1-1-1 0 0,0-1 0 0 0,-1 0 1 0 0,5-6-62 0 0,16-11 181 0 0,-18 13-81 0 0,-14 12-78 0 0,0-1 0 0 0,0 1 1 0 0,0 0-1 0 0,1 0 0 0 0,-1 0 0 0 0,1 1 0 0 0,-1-1 1 0 0,1 1-1 0 0,0 0 0 0 0,0 0 0 0 0,0 0 0 0 0,0 0 1 0 0,1 1-1 0 0,-1 0 0 0 0,0 0 0 0 0,0 0 1 0 0,1 0-1 0 0,-1 1 0 0 0,1-1 0 0 0,1 1-22 0 0,-3 3 11 0 0,0-1-1 0 0,0 1 1 0 0,0 0-1 0 0,0 0 1 0 0,0 1-1 0 0,-1-1 1 0 0,1 1-1 0 0,-1-1 1 0 0,0 1-1 0 0,0-1 1 0 0,0 1-1 0 0,-1 0 1 0 0,1 0-1 0 0,-1 0 1 0 0,0 0-1 0 0,0 0 1 0 0,-1 0-1 0 0,1 2-10 0 0,3 9 19 0 0,18 148 128 0 0,-20 90-158 0 0,-33-145 12 0 0,25-95 4 0 0,0 0-1 0 0,0-1 1 0 0,-2 0 0 0 0,1 0 0 0 0,-2 0 0 0 0,1-1-1 0 0,-2-1 1 0 0,1 1 0 0 0,-2-1 0 0 0,1-1 0 0 0,-1 0-5 0 0,6-6 1 0 0,1 0 0 0 0,-1-1 1 0 0,0 0-1 0 0,0 0 1 0 0,0 0-1 0 0,0 0 1 0 0,0-1-1 0 0,0 0 0 0 0,-1 0 1 0 0,1 0-1 0 0,0-1 1 0 0,0 0-1 0 0,-1 0 1 0 0,-2 0-2 0 0,5-2 0 0 0,1 0 0 0 0,-1 0-1 0 0,1 1 1 0 0,0-2 0 0 0,-1 1 0 0 0,1 0 0 0 0,0 0 0 0 0,0-1 0 0 0,1 1 0 0 0,-1-1 0 0 0,0 1 0 0 0,1-1 0 0 0,0 0 0 0 0,-1 0 0 0 0,1 0 0 0 0,0 1 0 0 0,0-1 0 0 0,1 0 0 0 0,-1 0 0 0 0,1 0 0 0 0,-1-1 0 0 0,1 1 0 0 0,0 0-1 0 0,0 0 1 0 0,1 0 0 0 0,-1 0 0 0 0,0 0 0 0 0,1 0 0 0 0,0-2 0 0 0,3-8 4 0 0,0 0 0 0 0,0 0 0 0 0,1 0 0 0 0,1 0 0 0 0,0 1 0 0 0,1 0 0 0 0,0 0 0 0 0,1 1 0 0 0,0 0 0 0 0,1 0 0 0 0,0 1 0 0 0,0 0 0 0 0,3-1-4 0 0,165-159-1648 0 0,-167 164-1133 0 0,-6 5-1417 0 0,-2-2-7936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9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1654 144 0 0,'0'0'1588'0'0,"0"0"-89"0"0,0 0 98 0 0,0 0 216 0 0,0 0 269 0 0,0 0 71 0 0,0 0-129 0 0,0 0-264 0 0,0 0-309 0 0,0 0-268 0 0,0 0-218 0 0,0-4-161 0 0,5-14 449 0 0,-5 18-733 0 0,0 0-53 0 0,0 0-69 0 0,0 0-52 0 0,0 0-38 0 0,8 27 2050 0 0,11 31-1914 0 0,-3 2-1 0 0,-2 0 1 0 0,-3 0 0 0 0,-3 1-1 0 0,-3 1 1 0 0,-2-1-1 0 0,-3 16-443 0 0,1-52 83 0 0,-10 550 443 0 0,9-377-458 0 0,16-84 0 0 0,-14-106-30 0 0,-10-4 217 0 0,-27-8-633 0 0,23-29-1128 0 0,32-62-5411 0 0,-8 58-3184 0 0,-9 26 147 0 0</inkml:trace>
  <inkml:trace contextRef="#ctx0" brushRef="#br0" timeOffset="1659.253">21 1672 0 0 0,'0'0'910'0'0,"0"0"354"0"0,0 0 152 0 0,0 0 51 0 0,0 0-56 0 0,0 0-60 0 0,0 0-123 0 0,0 0-127 0 0,0 0-25 0 0,0 0-17 0 0,0 0-43 0 0,-3-7-56 0 0,-11-23-89 0 0,11 23-95 0 0,3 7-65 0 0,0 0-58 0 0,0 0-42 0 0,0 0-48 0 0,0 0-18 0 0,0 0-38 0 0,0 0-64 0 0,0 0-63 0 0,0 0-75 0 0,177-8 2855 0 0,97 2-1759 0 0,6-16-966 0 0,-25-12-204 0 0,-190 27-212 0 0,-65 7-23 0 0,0 0 20 0 0,0 0 16 0 0,0 0-14 0 0,0 0-11 0 0,0 0 0 0 0,0 0 41 0 0,0 0 2 0 0,0 0 20 0 0,0 0-6 0 0,0 0 14 0 0,0 0 13 0 0,0 0-12 0 0,0 0-11 0 0,0 0 26 0 0,0 0-3 0 0,0 0-26 0 0,0 0 2 0 0,0 0-8 0 0,0 0-5 0 0,0 0 1 0 0,0 0 10 0 0,0 0-34 0 0,0 0-20 0 0,0 0-2 0 0,0 0 2 0 0,0 0-10 0 0,0 0 18 0 0,0 0-7 0 0,0 0-35 0 0,0 0 38 0 0,0 0 2 0 0,0 0 12 0 0,0 0-13 0 0,0 0 6 0 0,0 0 4 0 0,0 0 4 0 0,0 0-26 0 0,0 0 4 0 0,0 12 21 0 0,3 156 451 0 0,1-54-334 0 0,-5-1 0 0 0,-9 35-146 0 0,-6 19 151 0 0,7 0 0 0 0,9 74-151 0 0,4-202 36 0 0,1 1 0 0 0,3-1 0 0 0,1-1 0 0 0,9 23-36 0 0,-13-43 16 0 0,16 67 84 0 0,-9-45-30 0 0,-10 5 157 0 0,-43-45 757 0 0,-510 18-898 0 0,162-18 10 0 0,300 8-130 0 0,84-8 96 0 0,2-12-1715 0 0,15-19-2041 0 0,0 12-4762 0 0,-3 11-4060 0 0</inkml:trace>
  <inkml:trace contextRef="#ctx0" brushRef="#br0" timeOffset="2435.027">404 788 0 0 0,'0'0'528'0'0,"0"0"524"0"0,0 0 365 0 0,0 0 347 0 0,0 0 206 0 0,0 0 40 0 0,0 0-173 0 0,0 0-327 0 0,0 0-280 0 0,0 0-245 0 0,0 0-135 0 0,0 0-62 0 0,1-3-5 0 0,1-12-7 0 0,-1 11-51 0 0,-1 4-97 0 0,0 0-89 0 0,0 0-83 0 0,0 0-86 0 0,14 82 4161 0 0,-12 224-2483 0 0,-5-154-1512 0 0,17 137-536 0 0,10-121 34 0 0,-64-219-3807 0 0,33 36 170 0 0,3 6-3540 0 0,2 4-5001 0 0</inkml:trace>
  <inkml:trace contextRef="#ctx0" brushRef="#br0" timeOffset="3650.805">148 2777 2192 0 0,'0'0'1952'0'0,"0"0"-163"0"0,0 0-3 0 0,0 0 105 0 0,0 0 83 0 0,0 0-32 0 0,0 0-201 0 0,0 0-272 0 0,0 0-261 0 0,0 0-223 0 0,0 0-214 0 0,1-3-215 0 0,37-112 2630 0 0,71-212-616 0 0,-82 283-2511 0 0,-27 43-78 0 0,0 1-2 0 0,16 30 4 0 0,12 157 217 0 0,-4-102-144 0 0,-24-86-54 0 0,0 1 1 0 0,0-1-1 0 0,0 1 1 0 0,1 0 0 0 0,-1-1-1 0 0,0 1 1 0 0,1-1-1 0 0,-1 1 1 0 0,0 0-1 0 0,1-1 1 0 0,-1 1 0 0 0,1 0-1 0 0,-1-1 1 0 0,0 1-1 0 0,1 0 1 0 0,-1-1 0 0 0,1 1-1 0 0,-1 0 1 0 0,1 0-1 0 0,-1 0 1 0 0,1 0-1 0 0,-1-1 1 0 0,1 1 0 0 0,-1 0-1 0 0,1 0 1 0 0,-1 0-1 0 0,1 0 1 0 0,-1 0-1 0 0,1 0 1 0 0,-1 0 0 0 0,1 0-1 0 0,-1 0 1 0 0,1 1-1 0 0,-1-1 1 0 0,1 0 0 0 0,-1 0-1 0 0,1 0 1 0 0,-1 1-1 0 0,1-1 1 0 0,-1 0-1 0 0,1 0 1 0 0,-1 1 0 0 0,0-1-1 0 0,1 0 1 0 0,-1 1-1 0 0,0-1 1 0 0,1 0 0 0 0,-1 1-1 0 0,0-1 1 0 0,1 1-1 0 0,-1-1 1 0 0,0 1-1 0 0,0-1-2 0 0,5-8 62 0 0,45-87 68 0 0,34-58-93 0 0,-63 135-194 0 0,10 98 206 0 0,17 82-20 0 0,-24-127-1688 0 0,-16-31-2866 0 0,2-3-3920 0 0,-6-1-3410 0 0</inkml:trace>
  <inkml:trace contextRef="#ctx0" brushRef="#br0" timeOffset="4085.147">730 2607 6321 0 0,'0'0'3501'0'0,"0"0"-1236"0"0,0 0-472 0 0,0 0-182 0 0,0 0-221 0 0,0 0-232 0 0,0 0-300 0 0,0 0-269 0 0,0 0-104 0 0,0 0 28 0 0,0 0 70 0 0,0 0-1 0 0,9-1-60 0 0,114-23 1876 0 0,-122 24-2379 0 0,0-1 1 0 0,-1 1-1 0 0,1-1 0 0 0,0 1 0 0 0,0 0 1 0 0,-1 0-1 0 0,1-1 0 0 0,0 1 0 0 0,-1 0 0 0 0,1 0 1 0 0,0 0-1 0 0,0 0 0 0 0,0 0 0 0 0,-1 0 1 0 0,1 0-1 0 0,0 0 0 0 0,0 0 0 0 0,-1 0 0 0 0,1 0 1 0 0,0 0-1 0 0,0 1 0 0 0,-1-1 0 0 0,1 0 1 0 0,0 1-1 0 0,-1-1 0 0 0,1 0 0 0 0,0 1 0 0 0,-1-1 1 0 0,1 1-1 0 0,0-1 0 0 0,-1 1 0 0 0,1-1 1 0 0,-1 1-1 0 0,1-1 0 0 0,-1 1 0 0 0,1 0 0 0 0,-1-1 1 0 0,0 1-1 0 0,1 0 0 0 0,-1-1 0 0 0,0 1 1 0 0,1 0-1 0 0,-1 0 0 0 0,0-1 0 0 0,0 1 0 0 0,0 0 1 0 0,0 0-1 0 0,0-1 0 0 0,0 1 0 0 0,0 0 1 0 0,0 0-1 0 0,0 0 0 0 0,0 0-19 0 0,-19 39 772 0 0,-82 71-190 0 0,99-109-574 0 0,0-1-1 0 0,1 1 1 0 0,0-1 0 0 0,-1 1 0 0 0,1-1 0 0 0,0 1 0 0 0,0 0-1 0 0,0-1 1 0 0,0 1 0 0 0,0 0 0 0 0,0 0 0 0 0,0 0 0 0 0,1 0-1 0 0,-1 0 1 0 0,1 0 0 0 0,-1 0 0 0 0,1 0 0 0 0,0 0 0 0 0,0 0-1 0 0,0 0 1 0 0,0 0 0 0 0,0 0 0 0 0,0 0 0 0 0,1 0 0 0 0,-1 0-1 0 0,1 0 1 0 0,-1 0 0 0 0,1 0 0 0 0,0 0 0 0 0,0 0 0 0 0,0-1-1 0 0,0 1 1 0 0,0 0 0 0 0,0 0 0 0 0,0-1 0 0 0,0 1 0 0 0,1-1-1 0 0,-1 1 1 0 0,1-1 0 0 0,-1 1 0 0 0,1-1 0 0 0,0 0 0 0 0,-1 0-1 0 0,1 0 1 0 0,0 0 0 0 0,0 0 0 0 0,0 0 0 0 0,0-1 0 0 0,0 1-1 0 0,0 0 1 0 0,0-1 0 0 0,0 0 0 0 0,0 1 0 0 0,0-1 0 0 0,0 0-8 0 0,93 0 542 0 0,-44-26-2035 0 0,-43 17-2515 0 0,-2 0-3368 0 0,-4 2-5277 0 0</inkml:trace>
  <inkml:trace contextRef="#ctx0" brushRef="#br0" timeOffset="5402.019">321 755 568 0 0,'0'0'3177'0'0,"0"0"-890"0"0,0 0-317 0 0,0 0-47 0 0,0 0-117 0 0,0 0-201 0 0,0 0-289 0 0,0 0-321 0 0,0 0-289 0 0,0 0-163 0 0,0 0-53 0 0,1 3 4857 0 0,1 13-4048 0 0,-7-3-1159 0 0,-2 0 1 0 0,1-1-1 0 0,-2 0 0 0 0,0 0 1 0 0,0 0-1 0 0,-1-1 0 0 0,0 0 1 0 0,-1-1-1 0 0,0 0 1 0 0,-1-1-1 0 0,0 0 0 0 0,-8 5-140 0 0,-33 32 612 0 0,52-44-581 0 0,0 0-1 0 0,0 0 1 0 0,0 0 0 0 0,0 0-1 0 0,1 0 1 0 0,-1 0-1 0 0,1 0 1 0 0,0 0-1 0 0,-1-1 1 0 0,1 1-1 0 0,0 0 1 0 0,0 0-1 0 0,0-1 1 0 0,0 1 0 0 0,0-1-1 0 0,1 1 1 0 0,-1-1-1 0 0,0 1 1 0 0,1-1-1 0 0,-1 0 1 0 0,1 1-1 0 0,-1-1 1 0 0,1 0 0 0 0,0 0-1 0 0,-1 0 1 0 0,1 0-1 0 0,0-1 1 0 0,0 1-1 0 0,0 0 1 0 0,-1-1-1 0 0,1 1 1 0 0,0-1 0 0 0,1 0-32 0 0,2 3 63 0 0,9 2-7 0 0,1 0 1 0 0,0-1-1 0 0,0 0 1 0 0,0-1-1 0 0,0-1 0 0 0,1 0 1 0 0,-1-1-1 0 0,0-1 1 0 0,1-1-1 0 0,12-1-55 0 0,20 1 137 0 0,172-14 216 0 0,-400 15 619 0 0,176-1-969 0 0,1 0 0 0 0,0-1 0 0 0,0 1 0 0 0,0-1 0 0 0,0 0-1 0 0,0 0 1 0 0,1 0 0 0 0,-1 0 0 0 0,0 0 0 0 0,1-1 0 0 0,0 1 0 0 0,-1-1-1 0 0,1 1 1 0 0,0-1 0 0 0,0 0 0 0 0,1 0 0 0 0,-1 0 0 0 0,0 0 0 0 0,1 0-1 0 0,0 0 1 0 0,0-1 0 0 0,0 1 0 0 0,0 0 0 0 0,0-1 0 0 0,1-2-3 0 0,-11-22-6 0 0,-39-57-312 0 0,45 80-203 0 0,-12-11-1343 0 0,4 12-7688 0 0,10 4-2224 0 0</inkml:trace>
  <inkml:trace contextRef="#ctx0" brushRef="#br0" timeOffset="5972.436">693 56 11490 0 0,'0'0'2713'0'0,"0"0"-777"0"0,0 0-471 0 0,0 0-112 0 0,0 0-47 0 0,0 0-87 0 0,0 0-162 0 0,0 0-231 0 0,0 0-222 0 0,0 0-130 0 0,0 0-72 0 0,0 0-46 0 0,-1-4-24 0 0,-6-11-10 0 0,6 12-25 0 0,31 352 2859 0 0,-29-147-3060 0 0,-7-182-3357 0 0,-12-59-5623 0 0,14 33 3832 0 0,1-1-6379 0 0</inkml:trace>
  <inkml:trace contextRef="#ctx0" brushRef="#br0" timeOffset="6303.728">336 67 10426 0 0,'0'0'2217'0'0,"0"0"-240"0"0,0 0-251 0 0,0 0-131 0 0,0 0-109 0 0,0 0-171 0 0,0 0-162 0 0,0 0-202 0 0,0 0-191 0 0,0 0-171 0 0,0 0-117 0 0,0 0-72 0 0,0 0-55 0 0,-2-5-22 0 0,-5-12-40 0 0,23 17 762 0 0,151 8 1092 0 0,-108-9-1793 0 0,307-32 535 0 0,-114 14-1065 0 0,-228 34-1022 0 0,-20-7-2355 0 0,-3 1-4425 0 0,-1-7-4849 0 0</inkml:trace>
  <inkml:trace contextRef="#ctx0" brushRef="#br0" timeOffset="8814.006">577 3340 312 0 0,'0'0'1383'0'0,"0"0"-77"0"0,0 0 246 0 0,0 0 303 0 0,0 0 131 0 0,0 0-84 0 0,0 0-227 0 0,0 0-236 0 0,0 0-207 0 0,0 0-192 0 0,0 0-152 0 0,6-11-106 0 0,19-30-70 0 0,-19 30-32 0 0,-6 11-20 0 0,0 0-9 0 0,0 0-23 0 0,0 0-17 0 0,0 0-39 0 0,0 0-56 0 0,0 0-53 0 0,0 0-80 0 0,5 209 3051 0 0,-3 116-2865 0 0,-18-118-279 0 0,14-164 184 0 0,2-42-460 0 0,0-1 7 0 0,0 0 2 0 0,0 0-2 0 0,0 0 10 0 0,0 0-15 0 0,0 0 5 0 0,0 0 3 0 0,0 0 0 0 0,0 0 1 0 0,0 0 5 0 0,0 0-6 0 0,0 0 0 0 0,0 0 20 0 0,0-19 468 0 0,0 16-508 0 0,1-8 1 0 0,-1 1 1 0 0,-1-1 0 0 0,1 0 0 0 0,-2 0-1 0 0,1 0 1 0 0,-1 1 0 0 0,-1-1 0 0 0,0 1-1 0 0,-1-1 1 0 0,-2-4-6 0 0,-4-2-10 0 0,-1 0 0 0 0,-1 0 1 0 0,-1 1-1 0 0,0 1 0 0 0,-1 0 0 0 0,-1 1 0 0 0,0 1 0 0 0,-1 0 0 0 0,0 1 0 0 0,-1 0 0 0 0,0 2 0 0 0,-5-3 10 0 0,-33-9-30 0 0,52 20-169 0 0,25 0 96 0 0,276-13 223 0 0,-80 31-120 0 0,-217-16 4 0 0,-1 1-1 0 0,1 0 1 0 0,-1 0-1 0 0,1 0 0 0 0,-1 0 1 0 0,1 0-1 0 0,-1 0 1 0 0,0-1-1 0 0,0 1 1 0 0,1 0-1 0 0,-1 0 0 0 0,0 0 1 0 0,0 0-1 0 0,0 0 1 0 0,0 0-1 0 0,0 0 0 0 0,0 0 1 0 0,0 0-1 0 0,0 0 1 0 0,-1 0-1 0 0,1 0 0 0 0,0 0 1 0 0,-1 0-1 0 0,1 0 1 0 0,0 0-1 0 0,-1-1 0 0 0,1 1 1 0 0,-1 0-1 0 0,0 0 1 0 0,1 0-1 0 0,-1-1 0 0 0,1 1 1 0 0,-1 0-1 0 0,0-1 1 0 0,0 1-1 0 0,1 0 0 0 0,-1-1 1 0 0,0 1-1 0 0,0-1 1 0 0,0 1-1 0 0,0-1 0 0 0,0 0 1 0 0,1 1-1 0 0,-1-1 1 0 0,0 0-1 0 0,0 0 1 0 0,0 0-1 0 0,0 1 0 0 0,0-1 1 0 0,0 0-1 0 0,0 0-3 0 0,-5 4 5 0 0,-159 109 48 0 0,54-42-225 0 0,131-69-1183 0 0,16-13-448 0 0,-13 1-4191 0 0,-8 3-6227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0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23 0 0 0,'0'0'769'0'0,"0"0"309"0"0,1-3 145 0 0,3-6 1629 0 0,-3 7 2052 0 0,0 4 3670 0 0,-1-1-7983 0 0,0-1-72 0 0,-98-11 1971 0 0,-179 29-1882 0 0,93 9 219 0 0,184-28-824 0 0,0 1 1 0 0,-1 0-1 0 0,1-1 1 0 0,-1 1-1 0 0,1 0 1 0 0,-1 0-1 0 0,1-1 1 0 0,0 1-1 0 0,-1 0 1 0 0,1 0-1 0 0,-1 0 1 0 0,1 0-1 0 0,-1 0 1 0 0,1 0-1 0 0,-1 0 1 0 0,1 0-1 0 0,-1 0 1 0 0,1 0-1 0 0,-1 0 1 0 0,1 0-1 0 0,-1 0 1 0 0,1 0-1 0 0,-1 0 1 0 0,1 0-1 0 0,-1 0 1 0 0,1 1-1 0 0,-1-1 1 0 0,1 0-1 0 0,-1 0 1 0 0,1 1-1 0 0,0-1 1 0 0,-1 0-1 0 0,1 1 1 0 0,0-1-1 0 0,-1 0 1 0 0,1 1-1 0 0,0-1 1 0 0,-1 0-1 0 0,1 1 1 0 0,0-1-1 0 0,-1 1 1 0 0,1-1-1 0 0,0 1 1 0 0,0-1-1 0 0,0 1 1 0 0,0-1-1 0 0,-1 1 1 0 0,1-1-1 0 0,0 1 1 0 0,0-1-1 0 0,0 1 1 0 0,0-1-1 0 0,0 1 1 0 0,0-1-1 0 0,0 1 1 0 0,0-1-1 0 0,0 1 1 0 0,1-1 0 0 0,-1 0-1 0 0,0 1 1 0 0,0-1-1 0 0,0 1 1 0 0,0-1-1 0 0,1 1 1 0 0,-1-1-1 0 0,0 1 1 0 0,0-1-1 0 0,1 0 1 0 0,-1 1-4 0 0,35 19-39 0 0,-30-17 85 0 0,15 5 29 0 0,1-1 0 0 0,0 0 0 0 0,1-2 0 0 0,-1 0 0 0 0,1-1 0 0 0,0-2 0 0 0,0 0 0 0 0,4-1-75 0 0,29 3 112 0 0,17 3-16 0 0,-42 0-36 0 0,-35 1 571 0 0,-67 43 30 0 0,-338 162-222 0 0,380-197-414 0 0,-50 42 233 0 0,79-56-257 0 0,0-1 1 0 0,0 1-1 0 0,0 0 0 0 0,1 0 1 0 0,-1 0-1 0 0,0 0 0 0 0,1 0 1 0 0,0 0-1 0 0,-1 0 0 0 0,1 0 1 0 0,0 0-1 0 0,0 0 0 0 0,0 1 1 0 0,0-1-1 0 0,1 0 0 0 0,-1 0 1 0 0,0 0-1 0 0,1 0 0 0 0,0 0 1 0 0,-1 0-1 0 0,1-1 0 0 0,0 1 1 0 0,0 0-1 0 0,0 0 0 0 0,0 0 1 0 0,0-1-1 0 0,0 1 0 0 0,1 0 1 0 0,-1-1-1 0 0,1 1 0 0 0,-1-1 1 0 0,1 0-1 0 0,-1 1 0 0 0,1-1 1 0 0,0 0-1 0 0,0 0 0 0 0,-1 0 1 0 0,1 0-1 0 0,0 0 0 0 0,0-1 1 0 0,0 1-1 0 0,0-1-1 0 0,28 6 100 0 0,0-1 0 0 0,0-2 0 0 0,1-1 1 0 0,-1-2-1 0 0,0 0 0 0 0,1-3 0 0 0,-1 0 0 0 0,0-2 0 0 0,7-3-100 0 0,60-10 246 0 0,32-11 78 0 0,-116 25-759 0 0,-15 5-2746 0 0,-3 5-3827 0 0,3-3-5044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93 4409 0 0,'0'0'3338'0'0,"0"0"-575"0"0,0 0-296 0 0,0 0-117 0 0,0 0-141 0 0,0 0-394 0 0,0 0-446 0 0,0 0-360 0 0,0 0-244 0 0,0 0-89 0 0,0 0-109 0 0,-10-2 332 0 0,-14 161 187 0 0,7 1 0 0 0,4 116-1086 0 0,13-273-40 0 0,0 1-1 0 0,0-1 0 0 0,-1 1 1 0 0,1 0-1 0 0,-1-1 0 0 0,0 1 1 0 0,0-1-1 0 0,0 1 0 0 0,-1-1 1 0 0,1 0-1 0 0,-1 0 0 0 0,1 1 1 0 0,-1-1-1 0 0,0 0 0 0 0,-1 0 1 0 0,1-1-1 0 0,0 1 0 0 0,-1 0 41 0 0,22-31-6558 0 0,-4 5-2691 0 0,-8 15-1020 0 0</inkml:trace>
  <inkml:trace contextRef="#ctx0" brushRef="#br0" timeOffset="307.467">0 27 5753 0 0,'0'0'3141'0'0,"0"0"-1178"0"0,0 0-587 0 0,0 0-137 0 0,0 0-3 0 0,0 0-55 0 0,0 0-158 0 0,0 0-98 0 0,0 0-70 0 0,0 0 1 0 0,0 0 30 0 0,0 0-137 0 0,0 0-93 0 0,20 4-46 0 0,66 16-55 0 0,24-15 773 0 0,136-42-724 0 0,-205 29-570 0 0,1 0-1029 0 0,-15 6-5476 0 0,-30 2-51 0 0,1 3-4460 0 0</inkml:trace>
  <inkml:trace contextRef="#ctx0" brushRef="#br0" timeOffset="550.4">48 380 9954 0 0,'0'0'1168'0'0,"0"0"-87"0"0,0 0 263 0 0,0 0 16 0 0,0 0-168 0 0,0 0-239 0 0,0 0-169 0 0,0 0-192 0 0,0 0-176 0 0,192-15-136 0 0,-159 12-152 0 0,-2-5-112 0 0,0 1-136 0 0,1 7-208 0 0,-1-4-432 0 0,-4 1-1361 0 0,-1 3-5896 0 0,-11 0 95 0 0</inkml:trace>
  <inkml:trace contextRef="#ctx0" brushRef="#br0" timeOffset="804.509">565 549 16363 0 0,'0'0'1113'0'0,"0"0"-290"0"0,0 0 83 0 0,0 0 212 0 0,0 0 82 0 0,0 0-116 0 0,0 0-306 0 0,0 0-263 0 0,0 0-170 0 0,0 0-122 0 0,0 0-42 0 0,0 0-54 0 0,0 0-40 0 0,-18 32-34 0 0,-57 98-16 0 0,39-67-27 0 0,18-33-181 0 0,5-9-3336 0 0,10-20-4879 0 0,3-1-2825 0 0</inkml:trace>
  <inkml:trace contextRef="#ctx0" brushRef="#br0" timeOffset="1012.708">308 468 11939 0 0,'0'0'2096'0'0,"0"0"-717"0"0,0 0-496 0 0,0 0-146 0 0,0 0 169 0 0,0 0 205 0 0,0 0 72 0 0,0 0-16 0 0,0 0-203 0 0,0 0-181 0 0,0 0-77 0 0,0 0-37 0 0,22 19-27 0 0,72 58-47 0 0,-29-25 371 0 0,-43-36-835 0 0,0 1 0 0 0,-2 1 0 0 0,0 1 0 0 0,-1 1 0 0 0,-1 1 1 0 0,-1 0-132 0 0,-1 19-1182 0 0,-15-39 54 0 0,-1-1-2056 0 0,1 0-4121 0 0,-1 0-4752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1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599 30 0 0 0,'0'0'842'0'0,"0"0"858"0"0,0 0 306 0 0,0 0 26 0 0,0 0-168 0 0,0 0-183 0 0,0 0-177 0 0,0 0-161 0 0,21-3-108 0 0,102-16 885 0 0,104 12 3556 0 0,-168 15-4918 0 0,-59-7-703 0 0,0 0 1 0 0,0 0-1 0 0,-1 0 0 0 0,1 0 1 0 0,0 0-1 0 0,0 0 0 0 0,-1 0 1 0 0,1 0-1 0 0,-1 1 0 0 0,1-2 1 0 0,-1 1-1 0 0,1 0 0 0 0,-1 0 1 0 0,1 0-1 0 0,-1 0 0 0 0,0 0 1 0 0,0 0-1 0 0,1-1 1 0 0,-1 1-1 0 0,0 0 0 0 0,0-1 1 0 0,0 1-1 0 0,0 0 0 0 0,0-1 1 0 0,0 1-1 0 0,0-1 0 0 0,0 0 1 0 0,0 1-1 0 0,0-1 0 0 0,0 0 1 0 0,0 1-1 0 0,0-1 0 0 0,0 0 1 0 0,0 0-1 0 0,0 0 0 0 0,-1 0 1 0 0,1 0-1 0 0,0 0 1 0 0,0-1-56 0 0,-1 2 59 0 0,-48 14 67 0 0,-2-2-1 0 0,0-2 1 0 0,0-3 0 0 0,-6-1-126 0 0,-115 20 186 0 0,123-16-171 0 0,-144 44 340 0 0,186-52-324 0 0,-1 1 1 0 0,1 0-1 0 0,0 1 1 0 0,1 0 0 0 0,-1 0-1 0 0,1 0 1 0 0,0 1 0 0 0,0 0-1 0 0,1 1 1 0 0,0-1 0 0 0,-3 5-32 0 0,8-9 9 0 0,0 1 0 0 0,1-1 1 0 0,-1 0-1 0 0,1 1 1 0 0,-1-1-1 0 0,1 1 1 0 0,0-1-1 0 0,0 1 0 0 0,0-1 1 0 0,0 0-1 0 0,0 1 1 0 0,1-1-1 0 0,-1 1 1 0 0,1-1-1 0 0,-1 0 0 0 0,1 1 1 0 0,0-1-1 0 0,0 0 1 0 0,0 0-1 0 0,0 0 0 0 0,1 0 1 0 0,-1 0-1 0 0,0 0 1 0 0,1 0-1 0 0,0 0 1 0 0,-1 0-1 0 0,1-1 0 0 0,0 1 1 0 0,0 0-1 0 0,0-1 1 0 0,1 1-10 0 0,113 28 707 0 0,230-7 46 0 0,-290-6-730 0 0,-55-17-18 0 0,-4 7 16 0 0,-1-1 1 0 0,0-1-1 0 0,0 1 1 0 0,-1-1-1 0 0,1 1 1 0 0,-1-1-1 0 0,0-1 0 0 0,-1 1 1 0 0,1-1-1 0 0,-1 0 1 0 0,0 0-1 0 0,0 0 1 0 0,0-1-1 0 0,0 0 1 0 0,-1 0-1 0 0,0-1 0 0 0,1 0-21 0 0,-16 9 53 0 0,-254 113 102 0 0,143-62-165 0 0,-80 46 108 0 0,211-107-98 0 0,0 0-1 0 0,1 0 1 0 0,-1-1-1 0 0,0 1 1 0 0,1 0-1 0 0,-1 0 1 0 0,1 1-1 0 0,0-1 1 0 0,-1 0-1 0 0,1 0 1 0 0,0 1-1 0 0,-1-1 1 0 0,1 1 0 0 0,0-1-1 0 0,0 1 1 0 0,0-1-1 0 0,0 1 1 0 0,1 0-1 0 0,-1-1 1 0 0,0 1-1 0 0,1 0 1 0 0,-1 0-1 0 0,1-1 1 0 0,0 1-1 0 0,-1 0 1 0 0,1 0-1 0 0,0 0 1 0 0,0 0-1 0 0,0 0 1 0 0,0-1 0 0 0,1 1-1 0 0,-1 0 1 0 0,0 0-1 0 0,1 0 1 0 0,-1-1-1 0 0,1 1 1 0 0,0 0-1 0 0,0 0 1 0 0,-1-1-1 0 0,1 1 1 0 0,0-1-1 0 0,0 1 1 0 0,1-1-1 0 0,-1 1 1 0 0,0-1-1 0 0,0 0 1 0 0,1 1-1 0 0,-1-1 1 0 0,31 6 100 0 0,0-1 0 0 0,0-1 0 0 0,1-2 0 0 0,-1-2-1 0 0,1 0 1 0 0,-1-2 0 0 0,0-2 0 0 0,1-1-1 0 0,-1-1 1 0 0,27-9-100 0 0,22 0 84 0 0,115-15 195 0 0,-193 28-363 0 0,16-1 267 0 0,-21 0-1393 0 0,-3 1-602 0 0,1-1-1093 0 0,0 2-3775 0 0,4 0-5607 0 0</inkml:trace>
  <inkml:trace contextRef="#ctx0" brushRef="#br0" timeOffset="353.097">1372 178 16011 0 0,'0'0'1483'0'0,"0"0"-526"0"0,0 0-320 0 0,0 0 86 0 0,0 0 164 0 0,0 0 70 0 0,0 0-66 0 0,0 0-141 0 0,0 0-129 0 0,0 0-78 0 0,0 0-18 0 0,0 0-119 0 0,0 0-86 0 0,-3 22-25 0 0,-21 143 329 0 0,-23 75-203 0 0,41-197-527 0 0,6-35 69 0 0,0-1 0 0 0,-1 0 0 0 0,0 1 0 0 0,0-1 0 0 0,0 0 0 0 0,-1 0 0 0 0,-1 0 0 0 0,1 0 0 0 0,-1 0 0 0 0,0 0 1 0 0,0-1-1 0 0,-2 1 37 0 0,-17 5-4497 0 0,7-23-6876 0 0,14 7 877 0 0</inkml:trace>
  <inkml:trace contextRef="#ctx0" brushRef="#br0" timeOffset="627.129">1229 178 8338 0 0,'0'0'1959'0'0,"0"0"-650"0"0,0 0-398 0 0,0 0 30 0 0,0 0 137 0 0,0 0 135 0 0,0 0-25 0 0,0 0-140 0 0,0 0-154 0 0,0 0-126 0 0,0 0-79 0 0,35-3-33 0 0,114-7-23 0 0,-33 3 589 0 0,28-1 121 0 0,-48 6-3754 0 0,-115 6-1539 0 0,7 0-2095 0 0,3-1-5043 0 0</inkml:trace>
  <inkml:trace contextRef="#ctx0" brushRef="#br0" timeOffset="875.664">1225 457 5329 0 0,'0'0'3964'0'0,"0"0"-1828"0"0,0 0-596 0 0,0 0 91 0 0,0 0 76 0 0,0 0-65 0 0,0 0-226 0 0,0 0-197 0 0,0 0-177 0 0,0 0-190 0 0,0 0-152 0 0,0 0-150 0 0,32 2-129 0 0,101 4-102 0 0,-32-17 173 0 0,-72 9-713 0 0,20-2 195 0 0,-16 2-6022 0 0,-31 2-4967 0 0</inkml:trace>
  <inkml:trace contextRef="#ctx0" brushRef="#br0" timeOffset="1512.361">1621 634 9754 0 0,'0'0'1927'0'0,"0"0"-655"0"0,0 0-163 0 0,0 0 146 0 0,0 0 90 0 0,0 0-90 0 0,0 0-287 0 0,0 0-315 0 0,0 0-248 0 0,0 0-134 0 0,0 0-58 0 0,0 0-44 0 0,0 0-11 0 0,-6 17-18 0 0,-14 51-32 0 0,21-70-66 0 0,0 0 1 0 0,1 1-1 0 0,-1-1 0 0 0,1 1 1 0 0,0 0-1 0 0,-1-1 0 0 0,1 1 1 0 0,0 0-1 0 0,0 0 1 0 0,0 0-1 0 0,0 0 0 0 0,0 0 1 0 0,0 0-1 0 0,0 1 0 0 0,0-1 1 0 0,0 1-1 0 0,0-1 1 0 0,0 1-1 0 0,0 0 0 0 0,1 0 1 0 0,-1 0-1 0 0,0 0 0 0 0,0 0 1 0 0,0 0-1 0 0,0 1 0 0 0,1-1 1 0 0,-1 1-1 0 0,0-1 1 0 0,0 1-1 0 0,0 0 0 0 0,0 0 1 0 0,0 0-1 0 0,-1 0 0 0 0,1 0 1 0 0,0 0-1 0 0,0 1 1 0 0,-1-1-1 0 0,1 1 0 0 0,0-1 1 0 0,-1 1-1 0 0,0-1 0 0 0,1 1 1 0 0,-1 0-1 0 0,0 0 1 0 0,0 0-1 0 0,0 0 0 0 0,0 0 1 0 0,0 0-1 0 0,0 0 0 0 0,-1 0 1 0 0,1 0-1 0 0,-1 0 1 0 0,1 0-1 0 0,-1 0 0 0 0,0 0 1 0 0,0 0-1 0 0,0 1 0 0 0,0-1 1 0 0,0 0-1 0 0,0 0 0 0 0,-1 0 1 0 0,1 0-1 0 0,-1 0 1 0 0,1 1-1 0 0,-1-1 0 0 0,0 0 1 0 0,0 0-1 0 0,0-1 0 0 0,0 1 1 0 0,-1 2-43 0 0,163-137 991 0 0,-115 93-849 0 0,-45 40-141 0 0,-1 0 0 0 0,1 0 0 0 0,0 1 0 0 0,-1-1 0 0 0,1 0-1 0 0,0 0 1 0 0,-1 0 0 0 0,1 0 0 0 0,0 1 0 0 0,-1-1 0 0 0,1 0-1 0 0,-1 1 1 0 0,1-1 0 0 0,-1 0 0 0 0,1 1 0 0 0,-1-1 0 0 0,1 1-1 0 0,-1-1 1 0 0,1 1 0 0 0,-1-1 0 0 0,1 1 0 0 0,-1-1 0 0 0,0 1-1 0 0,1-1 1 0 0,-1 1 0 0 0,0 0 0 0 0,1-1 0 0 0,-1 1 0 0 0,0 0-1 0 0,0-1 1 0 0,0 1 0 0 0,0-1 0 0 0,0 1 0 0 0,1 0 0 0 0,-1-1 0 0 0,0 1-1 0 0,0 0 1 0 0,-1-1 0 0 0,1 1 0 0 0,0 0 0 0 0,0-1 0 0 0,0 1-1 0 0,0 0 1 0 0,-1-1 0 0 0,1 1 0 0 0,0 0 0 0 0,0-1 0 0 0,-1 1-1 0 0,1-1 1 0 0,-1 1 0 0 0,1-1 0 0 0,0 1 0 0 0,-1 0-1 0 0,1 5 43 0 0,19 317 133 0 0,-19-308-180 0 0,1-4 2 0 0,1-1 0 0 0,-1 0-1 0 0,-1 0 1 0 0,0 1 0 0 0,0-1 0 0 0,-1 0 0 0 0,0 1 0 0 0,-1-1 0 0 0,0 0 0 0 0,-1 0 0 0 0,0 0 0 0 0,0 0 0 0 0,-1-1 0 0 0,0 1 0 0 0,-1-1 0 0 0,0 0 0 0 0,-1 0 0 0 0,1-1 0 0 0,-2 1 0 0 0,1-2 0 0 0,-1 1-1 0 0,-1 0 1 0 0,-6 4 2 0 0,-60 4-56 0 0,71-19 62 0 0,1 1 0 0 0,-1-1-1 0 0,1 0 1 0 0,0 1-1 0 0,0-1 1 0 0,0 0-1 0 0,0 0 1 0 0,0 0-1 0 0,1-1 1 0 0,-1 1 0 0 0,1 0-1 0 0,0-1 1 0 0,0 1-1 0 0,0 0 1 0 0,0-1-1 0 0,1 0 1 0 0,0 1-1 0 0,-1-1 1 0 0,1 1 0 0 0,0-1-1 0 0,1 1 1 0 0,-1-1-1 0 0,1-2-5 0 0,-1 2 0 0 0,1-19-36 0 0,0 1 0 0 0,1 0 0 0 0,2 0 0 0 0,0 0 0 0 0,1 0 0 0 0,2 0-1 0 0,0 1 1 0 0,6-12 36 0 0,32-48-7752 0 0,-38 72-3703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4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146 567 2184 0 0,'0'0'2464'0'0,"0"0"90"0"0,0 0 10 0 0,0 0-85 0 0,0 0-236 0 0,0 0-416 0 0,0 0-456 0 0,0 0-365 0 0,0 0-250 0 0,0 0-158 0 0,0 0-65 0 0,0 0-53 0 0,0 0-50 0 0,-1 11 3725 0 0,2-11-3995 0 0,20 4 1131 0 0,208 10 300 0 0,-179-21-1233 0 0,-52 6-2192 0 0,-5-1-2615 0 0,0 2-3945 0 0,3 3-3669 0 0</inkml:trace>
  <inkml:trace contextRef="#ctx0" brushRef="#br0" timeOffset="245.83">76 821 15043 0 0,'0'0'1605'0'0,"0"0"-661"0"0,0 0-268 0 0,0 0 140 0 0,0 0 266 0 0,0 0 198 0 0,0 0-48 0 0,0 0-164 0 0,0 0-171 0 0,0 0-193 0 0,0 0-160 0 0,0 0-119 0 0,0 0-99 0 0,33 2-80 0 0,104 8-72 0 0,-65-14 4 0 0,-30-1 118 0 0,-5 0-1860 0 0,-13 3-7575 0 0,-19 2-3469 0 0</inkml:trace>
  <inkml:trace contextRef="#ctx0" brushRef="#br0" timeOffset="1607.752">606 1138 0 0 0,'0'0'1108'0'0,"0"0"651"0"0,0 0 399 0 0,0 0 88 0 0,0 0-174 0 0,0 0-286 0 0,0 0-280 0 0,0 0-199 0 0,0 0-126 0 0,0 0-53 0 0,5 2 5526 0 0,14-75-5040 0 0,-3 28-1354 0 0,2 0 1 0 0,2 1 0 0 0,2 2-1 0 0,2 0 1 0 0,1 1 0 0 0,2 1 0 0 0,2 2-1 0 0,22-21-260 0 0,138-125 223 0 0,-188 184-226 0 0,-1-1 1 0 0,1 1-1 0 0,0-1 0 0 0,0 1 1 0 0,0 0-1 0 0,0-1 0 0 0,0 1 1 0 0,0 0-1 0 0,0 0 0 0 0,-1-1 1 0 0,1 1-1 0 0,0 0 0 0 0,0 0 1 0 0,0 0-1 0 0,0 0 0 0 0,0 0 1 0 0,0 0-1 0 0,0 1 0 0 0,0-1 1 0 0,0 0-1 0 0,0 0 0 0 0,0 1 1 0 0,-1-1-1 0 0,1 1 0 0 0,0-1 1 0 0,0 0-1 0 0,0 1 0 0 0,-1 0 1 0 0,1-1-1 0 0,0 1 0 0 0,0-1 1 0 0,-1 1-1 0 0,1 0 0 0 0,0-1 1 0 0,-1 1-1 0 0,1 0 0 0 0,-1 0 1 0 0,1 0-1 0 0,-1-1 0 0 0,0 1 1 0 0,1 0-1 0 0,-1 0 0 0 0,0 0 1 0 0,1 0-1 0 0,-1 0 0 0 0,0 0 1 0 0,0 0-1 0 0,0 0 0 0 0,0 0 1 0 0,0 0-1 0 0,0 0 0 0 0,0-1 1 0 0,0 1-1 0 0,0 1 3 0 0,7 59 185 0 0,-7 163 158 0 0,0-219-345 0 0,0 1-1 0 0,0-1 1 0 0,1 0 0 0 0,-1 0-1 0 0,1 0 1 0 0,0 0-1 0 0,1 0 1 0 0,-1 0 0 0 0,1 0-1 0 0,0-1 1 0 0,0 1-1 0 0,1 0 1 0 0,-1-1 0 0 0,1 0-1 0 0,0 1 1 0 0,0-1-1 0 0,0 0 1 0 0,1-1 0 0 0,0 1-1 0 0,2 2 3 0 0,-1-6 6 0 0,-1 0 1 0 0,1-1-1 0 0,-1 1 0 0 0,1-1 0 0 0,-1 0 1 0 0,1 0-1 0 0,-1-1 0 0 0,0 1 0 0 0,0-1 1 0 0,0 0-1 0 0,0 0 0 0 0,0 0 1 0 0,0-1-1 0 0,0 1 0 0 0,-1-1 0 0 0,1 0 1 0 0,-1 0-1 0 0,0-1 0 0 0,0 1 0 0 0,0 0 1 0 0,1-3-7 0 0,11-7 17 0 0,311-299-7 0 0,-280 275-22 0 0,-44 62-140 0 0,-42 126 317 0 0,29-113-319 0 0,3 1 0 0 0,1 0 0 0 0,1 0 1 0 0,3 0-1 0 0,1 10 154 0 0,16-36-3389 0 0,0-12-6089 0 0,-11-1-2105 0 0</inkml:trace>
  <inkml:trace contextRef="#ctx0" brushRef="#br0" timeOffset="2052.985">2213 633 9282 0 0,'0'0'3875'0'0,"0"0"-1945"0"0,0 0-727 0 0,0 0 1 0 0,0 0 47 0 0,0 0-56 0 0,0 0-143 0 0,0 0-201 0 0,0 0-193 0 0,0 0-143 0 0,0 0-86 0 0,-35 9-54 0 0,-110 31-41 0 0,56 4 357 0 0,78-38-636 0 0,1 1-1 0 0,0 0 0 0 0,1 0 1 0 0,-1 1-1 0 0,1 0 0 0 0,1 1 1 0 0,-1 0-1 0 0,2 0 0 0 0,-1 1 1 0 0,1 0-1 0 0,1 0 0 0 0,0 0 1 0 0,0 1-1 0 0,1 0 0 0 0,0 0 1 0 0,1 1-1 0 0,0 0 1 0 0,1-1-1 0 0,1 1 0 0 0,0 0 1 0 0,0 0-1 0 0,1 0 0 0 0,0 1 1 0 0,2 1-55 0 0,0-10 16 0 0,1-1 1 0 0,0 1 0 0 0,0-1 0 0 0,0 1 0 0 0,0-1 0 0 0,1 0 0 0 0,-1 0-1 0 0,1 0 1 0 0,0-1 0 0 0,0 1 0 0 0,0-1 0 0 0,0 1 0 0 0,0-1 0 0 0,1 0-1 0 0,-1 0 1 0 0,1 0 0 0 0,-1-1 0 0 0,1 1 0 0 0,-1-1 0 0 0,1 0 0 0 0,0 0-1 0 0,0 0 1 0 0,0-1 0 0 0,0 1 0 0 0,0-1 0 0 0,0 0 0 0 0,-1 0 0 0 0,1 0-1 0 0,0-1 1 0 0,0 1 0 0 0,0-1 0 0 0,0 0 0 0 0,0 0 0 0 0,-1 0 0 0 0,1-1 0 0 0,0 1-1 0 0,-1-1 1 0 0,1 0 0 0 0,2-2-17 0 0,27-15 107 0 0,-1-1 0 0 0,0-2-1 0 0,-2-2 1 0 0,0 0 0 0 0,-2-2-1 0 0,-1-1 1 0 0,19-25-107 0 0,118-104 93 0 0,-154 148-53 0 0,-10 8-43 0 0,0 0 0 0 0,0 1 0 0 0,0-1 0 0 0,0 1 0 0 0,0-1 0 0 0,0 0 0 0 0,0 1 0 0 0,0-1 0 0 0,0 0 0 0 0,0 1 0 0 0,1-1 0 0 0,-1 0 0 0 0,0 1 0 0 0,0-1 0 0 0,0 0 0 0 0,0 1 0 0 0,1-1 0 0 0,-1 0 0 0 0,0 0 0 0 0,0 1 0 0 0,0-1 0 0 0,1 0 0 0 0,-1 0 0 0 0,0 1 0 0 0,1-1 0 0 0,-1 0 0 0 0,0 0 0 0 0,1 0 0 0 0,-1 1 0 0 0,0-1 0 0 0,1 0 0 0 0,-1 0 0 0 0,0 0 0 0 0,1 0 0 0 0,-1 0 0 0 0,0 0 0 0 0,1 0 0 0 0,-1 0 0 0 0,0 0 0 0 0,1 0 0 0 0,-1 0 0 0 0,0 0 0 0 0,1 0 0 0 0,-1 0 0 0 0,1 0 0 0 0,-1 0 0 0 0,0 0 0 0 0,1 0 0 0 0,-1 0 0 0 0,0-1 3 0 0,-27 180 2 0 0,43-107-702 0 0,26-44-2786 0 0,-41-27 3277 0 0,15 4-3387 0 0,-6-4-2967 0 0,-3-1-5390 0 0</inkml:trace>
  <inkml:trace contextRef="#ctx0" brushRef="#br0" timeOffset="2308.978">2891 862 15987 0 0,'0'0'2422'0'0,"0"0"-883"0"0,0 0-364 0 0,0 0-28 0 0,0 0-65 0 0,0 0-98 0 0,0 0-171 0 0,0 0-214 0 0,0 0-167 0 0,-29 32-145 0 0,-88 102-112 0 0,53-36 13 0 0,18-16-1183 0 0,34-78-2601 0 0,4-8-7043 0 0,6 0 655 0 0</inkml:trace>
  <inkml:trace contextRef="#ctx0" brushRef="#br0" timeOffset="2549.499">2618 847 7722 0 0,'0'0'3475'0'0,"0"0"-780"0"0,0 0-588 0 0,0 0-406 0 0,0 0-306 0 0,0 0-280 0 0,0 0-263 0 0,0 0-107 0 0,0 0-7 0 0,0 0-7 0 0,0 0 6 0 0,0 0-82 0 0,11 6-116 0 0,35 22-29 0 0,-1 30 733 0 0,-7 1-733 0 0,54 65-401 0 0,-71-110-1047 0 0,-16-13-2664 0 0,0 0-3419 0 0,-5-1-5028 0 0</inkml:trace>
  <inkml:trace contextRef="#ctx0" brushRef="#br0" timeOffset="3988.12">1352 1819 3169 0 0,'0'0'1852'0'0,"0"0"-280"0"0,0 0-77 0 0,0 0 98 0 0,0 0 67 0 0,0 0-66 0 0,0 0-161 0 0,0 0-190 0 0,0 0-134 0 0,0 0-52 0 0,23-36-51 0 0,77-116-42 0 0,-15 41 775 0 0,196-209 1423 0 0,-170 179-2694 0 0,-6-4 0 0 0,76-142-468 0 0,-30 10 69 0 0,-101 177 98 0 0,-48 96-52 0 0,-2 5-122 0 0,0-1 35 0 0,0 0 4 0 0,0 0-2 0 0,0 0 12 0 0,-14 9 230 0 0,5 1-210 0 0,-1 0 1 0 0,0-1-1 0 0,-1 0 0 0 0,0-1 0 0 0,0 0 0 0 0,0-1 0 0 0,-1 0 0 0 0,0-1 1 0 0,-1 0-1 0 0,-4 1-62 0 0,-167 51 281 0 0,147-50 5 0 0,37-8-233 0 0,0 0-10 0 0,0 0-21 0 0,0 0-6 0 0,0 0-20 0 0,0 0 14 0 0,0 0-5 0 0,23 0-138 0 0,99 33 253 0 0,-83-18-100 0 0,188 88 26 0 0,-102-59-75 0 0,-150-81 925 0 0,5 17-885 0 0,-2 0 1 0 0,-1 2-1 0 0,0 0 0 0 0,-1 2 1 0 0,-1 1-1 0 0,-1 1 0 0 0,-8-4-11 0 0,4 2 24 0 0,8 4-25 0 0,2-1 0 0 0,0 0 0 0 0,1-2 0 0 0,0 0 0 0 0,1-2 0 0 0,-14-15 1 0 0,29 28 176 0 0,3 4-221 0 0,1 0-1 0 0,-1 0 1 0 0,1 0-1 0 0,-1 0 0 0 0,0 0 1 0 0,1 0-1 0 0,-1 0 1 0 0,1 0-1 0 0,-1-1 1 0 0,0 1-1 0 0,1 0 1 0 0,-1 0-1 0 0,1 0 0 0 0,-1-1 1 0 0,0 1-1 0 0,1 0 1 0 0,-1-1-1 0 0,0 1 1 0 0,0 0-1 0 0,1-1 0 0 0,-1 1 1 0 0,0 0-1 0 0,0-1 1 0 0,1 1-1 0 0,-1 0 1 0 0,0-1-1 0 0,0 1 1 0 0,0-1-1 0 0,0 1 0 0 0,1-1 1 0 0,-1 1-1 0 0,0 0 1 0 0,0-1-1 0 0,0 1 1 0 0,0-1-1 0 0,0 1 1 0 0,0-1-1 0 0,0 1 0 0 0,0 0 1 0 0,0-1-1 0 0,-1 1 1 0 0,1-1-1 0 0,0 1 1 0 0,0 0-1 0 0,0-1 0 0 0,0 1 1 0 0,-1-1-1 0 0,1 1 1 0 0,0 0-1 0 0,0-1 1 0 0,-1 1-1 0 0,1 0 1 0 0,0-1-1 0 0,0 1 0 0 0,-1 0 1 0 0,1-1-1 0 0,0 1 1 0 0,-1 0-1 0 0,1 0 1 0 0,-1-1 45 0 0,20 1-2169 0 0,-6 0-2751 0 0,2 0-7180 0 0</inkml:trace>
  <inkml:trace contextRef="#ctx0" brushRef="#br0" timeOffset="4358.646">3008 11 15803 0 0,'0'0'754'0'0,"0"0"-209"0"0,0 0 31 0 0,0 0 210 0 0,0 0 167 0 0,0 0 72 0 0,0 0-60 0 0,0 0-159 0 0,0 0-182 0 0,-31-2-152 0 0,-97-5-139 0 0,126 6-318 0 0,-1 1 0 0 0,0 0 0 0 0,0 0 0 0 0,0 0-1 0 0,0 0 1 0 0,0 0 0 0 0,1 0 0 0 0,-1 1 0 0 0,0 0 0 0 0,0-1-1 0 0,0 1 1 0 0,1 0 0 0 0,-1 0 0 0 0,0 1 0 0 0,1-1-1 0 0,-1 0 1 0 0,1 1 0 0 0,0 0 0 0 0,-1-1 0 0 0,1 1-1 0 0,0 0 1 0 0,0 0 0 0 0,-2 3-15 0 0,-3 3 69 0 0,-1 0-29 0 0,0 1 1 0 0,0 0 0 0 0,1 1-1 0 0,0 0 1 0 0,0 0-1 0 0,1 0 1 0 0,1 1 0 0 0,0-1-1 0 0,0 2 1 0 0,1-1 0 0 0,0 0-1 0 0,1 1 1 0 0,1-1-1 0 0,0 1 1 0 0,0 0 0 0 0,1 0-1 0 0,1 0 1 0 0,0 0 0 0 0,0 0-1 0 0,1 0 1 0 0,1 0-1 0 0,2 9-40 0 0,1-9 62 0 0,0 1 0 0 0,1-1-1 0 0,1 0 1 0 0,0-1 0 0 0,1 1 0 0 0,0-1-1 0 0,0-1 1 0 0,1 1 0 0 0,1-2-1 0 0,0 1 1 0 0,0-1 0 0 0,1-1 0 0 0,0 0-1 0 0,0 0 1 0 0,1-1 0 0 0,0-1-1 0 0,0 0 1 0 0,1 0 0 0 0,-1-1 0 0 0,1-1-1 0 0,0 0 1 0 0,1-1 0 0 0,-1-1-1 0 0,1 0 1 0 0,-1 0 0 0 0,1-1 0 0 0,-1-1-1 0 0,1 0 1 0 0,11-3-62 0 0,-11 1 113 0 0,1 0-1 0 0,-1-2 1 0 0,1 0-1 0 0,-1 0 1 0 0,0-2-1 0 0,-1 1 1 0 0,1-2-1 0 0,-1 0 1 0 0,-1 0-1 0 0,1-2 1 0 0,-1 1-1 0 0,0-1 1 0 0,-1-1-1 0 0,0 0 1 0 0,-1-1-1 0 0,0 0 1 0 0,-1 0-1 0 0,0-1 1 0 0,6-11-113 0 0,-11 17-10 0 0,0-1-1 0 0,-1 0 1 0 0,1 0 0 0 0,-2 0-1 0 0,1-1 1 0 0,-1 1 0 0 0,0-1-1 0 0,0 1 1 0 0,-1-1 0 0 0,0 0-1 0 0,0 1 1 0 0,-1-1 0 0 0,0 0 0 0 0,-1 0-1 0 0,1 0 1 0 0,-1 1 0 0 0,-1-1-1 0 0,0 0 1 0 0,0 1 0 0 0,0-1-1 0 0,-1 1 1 0 0,0 0 0 0 0,0 0-1 0 0,-1 0 1 0 0,0 0 0 0 0,0 1 0 0 0,-1 0-1 0 0,0-1 1 0 0,0 1 0 0 0,0 1-1 0 0,-1-1 1 0 0,1 1 0 0 0,-1 0-1 0 0,-1 0 1 0 0,1 1 0 0 0,-1 0-1 0 0,-1 0 11 0 0,-7-3-465 0 0,0 0 0 0 0,0 1-1 0 0,-1 1 1 0 0,0 1-1 0 0,0 0 1 0 0,0 1-1 0 0,0 1 1 0 0,-12 0 465 0 0,-77 0-9438 0 0,82 2 5290 0 0,-8 0-7034 0 0</inkml:trace>
  <inkml:trace contextRef="#ctx0" brushRef="#br0" timeOffset="4608.242">2344 236 13579 0 0,'0'0'1480'0'0,"0"0"-194"0"0,0 0 71 0 0,0 0 73 0 0,0 0 5 0 0,0 0-35 0 0,0 0-81 0 0,0 0-133 0 0,31-5-167 0 0,100-12-154 0 0,127-14 3684 0 0,150 7-4549 0 0,144 1 138 0 0,-440 5-2073 0 0,-108 13 485 0 0,-3 2-5624 0 0,0 3-5452 0 0</inkml:trace>
  <inkml:trace contextRef="#ctx0" brushRef="#br0" timeOffset="14047.512">0 2209 13347 0 0,'0'0'1848'0'0,"0"0"-674"0"0,0 0-295 0 0,0 0-36 0 0,0 0-50 0 0,0 0 41 0 0,0 0-21 0 0,0 0-39 0 0,0 0-4 0 0,0 0-51 0 0,0 0-99 0 0,0 0-76 0 0,0 0-19 0 0,24 2-47 0 0,149 7 692 0 0,70-50-70 0 0,-197 34-1292 0 0,-46 7 57 0 0,0 0-54 0 0,0 0-138 0 0,-19 8-3191 0 0,-5 4-2951 0 0,16-8 681 0 0,-1 2-4825 0 0</inkml:trace>
  <inkml:trace contextRef="#ctx0" brushRef="#br0" timeOffset="14295.018">13 2456 9362 0 0,'0'0'2346'0'0,"0"0"-662"0"0,0 0-238 0 0,0 0 79 0 0,0 0 6 0 0,0 0-105 0 0,0 0-127 0 0,0 0-144 0 0,0 0-136 0 0,0 0-127 0 0,0 0-132 0 0,0 0-110 0 0,0 0-126 0 0,34 6-105 0 0,107 17-70 0 0,-59-26 31 0 0,-65-1-287 0 0,134-29 279 0 0,-148 32-932 0 0,22-7 1287 0 0,-18 3-2962 0 0,-5 0-3333 0 0,-2 2-6546 0 0</inkml:trace>
  <inkml:trace contextRef="#ctx0" brushRef="#br0" timeOffset="17513.529">777 2750 3265 0 0,'0'0'2387'0'0,"0"0"-289"0"0,0 0-95 0 0,0 0 61 0 0,0 0-98 0 0,0 0-268 0 0,0 0-278 0 0,0 0-304 0 0,0 0-252 0 0,0 0-170 0 0,0 0-127 0 0,-3-6-82 0 0,1-1-253 0 0,0 0 0 0 0,0 0 1 0 0,0 0-1 0 0,1 0 0 0 0,0-1 0 0 0,0 1 0 0 0,1 0 0 0 0,-1 0 1 0 0,2 0-1 0 0,-1-1 0 0 0,1 1 0 0 0,1-4-232 0 0,5-14 256 0 0,1 0 1 0 0,0 1-1 0 0,2 0 0 0 0,1 0 1 0 0,1 1-1 0 0,1 1 0 0 0,1 0 1 0 0,1 1-1 0 0,1 0 0 0 0,16-16-256 0 0,198-169 300 0 0,-151 154-236 0 0,-79 53-64 0 0,1-1-1 0 0,0 0 0 0 0,0 0 0 0 0,0 1 1 0 0,0-1-1 0 0,0 1 0 0 0,0-1 1 0 0,-1 1-1 0 0,1-1 0 0 0,0 1 1 0 0,0-1-1 0 0,-1 1 0 0 0,1 0 0 0 0,0-1 1 0 0,-1 1-1 0 0,1 0 0 0 0,-1 0 1 0 0,1-1-1 0 0,-1 1 0 0 0,1 0 1 0 0,-1 0-1 0 0,1 0 0 0 0,-1 0 0 0 0,0 0 1 0 0,0-1-1 0 0,1 1 0 0 0,-1 0 1 0 0,0 0-1 0 0,0 0 0 0 0,0 0 0 0 0,0 0 1 0 0,0 0-1 0 0,0 0 0 0 0,0 0 1 0 0,0 0-1 0 0,-1 0 0 0 0,1 0 1 0 0,0 0-1 0 0,0-1 0 0 0,-1 1 0 0 0,1 0 1 0 0,-1 0-1 0 0,1 0 0 0 0,-1 0 1 0 0,1-1-1 0 0,-1 1 0 0 0,0 0 1 0 0,1 7 31 0 0,0 10-18 0 0,16 159 164 0 0,34 10-118 0 0,-50-186-58 0 0,1-1 1 0 0,-1 1-1 0 0,0 0 1 0 0,1-1-1 0 0,-1 1 1 0 0,1-1-1 0 0,-1 1 1 0 0,1-1-1 0 0,-1 1 1 0 0,1-1-1 0 0,-1 1 0 0 0,1-1 1 0 0,0 0-1 0 0,-1 1 1 0 0,1-1-1 0 0,-1 0 1 0 0,1 1-1 0 0,0-1 1 0 0,-1 0-1 0 0,1 0 1 0 0,0 0-1 0 0,0 0 0 0 0,-1 0 1 0 0,1 0-1 0 0,0 0 1 0 0,-1 0-1 0 0,1 0 1 0 0,0 0-1 0 0,0 0 1 0 0,-1 0-1 0 0,1 0 1 0 0,0 0-1 0 0,-1-1 0 0 0,1 1 1 0 0,0 0-1 0 0,-1 0 1 0 0,1-1-1 0 0,-1 1 1 0 0,1-1-1 0 0,0 1 1 0 0,-1 0-1 0 0,1-1 1 0 0,-1 1-1 0 0,1-1 0 0 0,-1 1 1 0 0,1-1-1 0 0,-1 0 1 0 0,0 1-1 0 0,1-1 1 0 0,-1 1-1 0 0,0-1 1 0 0,1 0-1 0 0,-1 1 1 0 0,0-1-1 0 0,0 0 0 0 0,1 1 1 0 0,-1-1-1 0 0,0 0 1 0 0,0 0-1 0 0,0 1 1 0 0,0-1-1 0 0,0 0-1 0 0,7-9 62 0 0,92-116 7 0 0,-51 62-25 0 0,3 2-1 0 0,2 3 1 0 0,34-27-44 0 0,26-8 36 0 0,-112 93-38 0 0,-1 0 1 0 0,1 1-1 0 0,0-1 0 0 0,0 0 0 0 0,-1 0 0 0 0,1 1 1 0 0,0-1-1 0 0,0 1 0 0 0,0-1 0 0 0,0 1 0 0 0,0-1 1 0 0,0 1-1 0 0,0 0 0 0 0,0-1 0 0 0,0 1 0 0 0,0 0 1 0 0,0 0-1 0 0,0 0 0 0 0,0 0 0 0 0,0 0 0 0 0,0 0 1 0 0,0 0-1 0 0,0 0 0 0 0,1 0 0 0 0,-1 0 0 0 0,0 1 1 0 0,0-1-1 0 0,0 0 0 0 0,0 1 0 0 0,0-1 0 0 0,0 1 1 0 0,-1-1-1 0 0,1 1 0 0 0,0-1 0 0 0,0 1 0 0 0,0 0 1 0 0,0-1-1 0 0,-1 1 0 0 0,1 0 0 0 0,0 0 1 0 0,-1-1-1 0 0,1 1 0 0 0,0 0 0 0 0,-1 0 0 0 0,1 0 1 0 0,-1 0-1 0 0,1 0 0 0 0,-1 0 0 0 0,0 0 2 0 0,9 58 73 0 0,-9-51-38 0 0,2 25 22 0 0,-2 0 0 0 0,-1 0 1 0 0,-1-1-1 0 0,-2 1 0 0 0,-1-1 0 0 0,-2 1 0 0 0,-2 0-57 0 0,-17 95-2516 0 0,28-121-4599 0 0,0-6-4680 0 0</inkml:trace>
  <inkml:trace contextRef="#ctx0" brushRef="#br0" timeOffset="17979.663">2605 2036 10530 0 0,'0'0'2834'0'0,"0"0"-1189"0"0,0 0-431 0 0,0 0 72 0 0,0 0 20 0 0,0 0-91 0 0,0 0-211 0 0,0 0-241 0 0,0 0-181 0 0,0 0-84 0 0,0 0-85 0 0,-34 10-61 0 0,-107 35-28 0 0,41 2 301 0 0,79-32-485 0 0,-2 1-54 0 0,1 0 0 0 0,0 2 0 0 0,2 0 0 0 0,0 1 0 0 0,1 1 0 0 0,1 1 0 0 0,1 1 0 0 0,-11 17-86 0 0,24-32 2 0 0,1-1-1 0 0,-1 1 1 0 0,1-1 0 0 0,0 1 0 0 0,1 0-1 0 0,0 0 1 0 0,0 0 0 0 0,0 1 0 0 0,1-1-1 0 0,0 0 1 0 0,0 1 0 0 0,1-1 0 0 0,0 0-1 0 0,0 1 1 0 0,1-1 0 0 0,0 2-2 0 0,3-5 34 0 0,0-1 1 0 0,-1 1 0 0 0,1-1-1 0 0,1 0 1 0 0,-1 0-1 0 0,0 0 1 0 0,1-1-1 0 0,-1 0 1 0 0,1 1 0 0 0,0-2-1 0 0,0 1 1 0 0,0 0-1 0 0,0-1 1 0 0,0 0 0 0 0,0 0-1 0 0,0-1 1 0 0,0 1-1 0 0,0-1 1 0 0,1 0-1 0 0,-1 0 1 0 0,0-1 0 0 0,0 0-1 0 0,0 0 1 0 0,0 0-1 0 0,0 0 1 0 0,0-1 0 0 0,0 0-1 0 0,0 0 1 0 0,-1 0-1 0 0,5-3-34 0 0,37-18 251 0 0,0-3 0 0 0,-2-2-1 0 0,-1-1 1 0 0,24-23-251 0 0,133-135 338 0 0,-200 187-342 0 0,0 0 0 0 0,0 1 0 0 0,0-1 0 0 0,1 0 0 0 0,-1 1 0 0 0,0-1 0 0 0,0 0 0 0 0,0 1 0 0 0,0-1 1 0 0,0 0-1 0 0,1 1 0 0 0,-1-1 0 0 0,0 0 0 0 0,0 0 0 0 0,1 1 0 0 0,-1-1 0 0 0,0 0 0 0 0,0 0 0 0 0,1 1 1 0 0,-1-1-1 0 0,0 0 0 0 0,1 0 0 0 0,-1 0 0 0 0,0 0 0 0 0,1 1 0 0 0,-1-1 0 0 0,0 0 0 0 0,1 0 0 0 0,-1 0 0 0 0,0 0 1 0 0,1 0-1 0 0,-1 0 0 0 0,0 0 0 0 0,1 0 0 0 0,-1 0 0 0 0,0 0 0 0 0,1 0 0 0 0,-1 0 0 0 0,1 0 0 0 0,-1 0 1 0 0,0-1-1 0 0,1 1 0 0 0,-1 0 0 0 0,0 0 0 0 0,0 0 0 0 0,1 0 0 0 0,-1-1 0 0 0,0 1 0 0 0,1 0 4 0 0,-1 6 24 0 0,-18 151 96 0 0,16-146-213 0 0,0-1 1 0 0,1 1 0 0 0,0 0 0 0 0,0 0-1 0 0,1 0 1 0 0,1 0 0 0 0,0 0 0 0 0,1-1 0 0 0,0 1-1 0 0,0 0 1 0 0,4 8 92 0 0,31 27-9690 0 0,-32-42-2157 0 0</inkml:trace>
  <inkml:trace contextRef="#ctx0" brushRef="#br0" timeOffset="18600.657">2931 2353 11538 0 0,'0'0'2260'0'0,"0"0"-687"0"0,0 0-239 0 0,0 0 52 0 0,0 0-49 0 0,0 0-187 0 0,0 0-281 0 0,0 0-262 0 0,0 0-190 0 0,0 0-130 0 0,0 0-89 0 0,0 0-61 0 0,0 0-40 0 0,-13 28-7 0 0,-41 87-22 0 0,41-67 32 0 0,15-46-59 0 0,0 0 0 0 0,1 0 1 0 0,-1 0-1 0 0,0 0 0 0 0,1 0 0 0 0,0 0 1 0 0,-1 0-1 0 0,1-1 0 0 0,0 1 0 0 0,0-1 1 0 0,-1 0-1 0 0,1 0 0 0 0,0 0 1 0 0,0 0-1 0 0,1 0 0 0 0,-1-1 0 0 0,0 0 1 0 0,0 1-1 0 0,0-1 0 0 0,0 0 0 0 0,0 0 1 0 0,0-1-1 0 0,0 1 0 0 0,1-1 1 0 0,-1 1-1 0 0,0-1 0 0 0,0 0 0 0 0,-1 0 1 0 0,1-1-1 0 0,0 1 0 0 0,0 0 0 0 0,0-1 1 0 0,-1 0-1 0 0,1 0 0 0 0,-1 1 1 0 0,1-1-1 0 0,-1-1 0 0 0,0 1 0 0 0,1-1-41 0 0,22-20 248 0 0,-1 0 0 0 0,-1-2-1 0 0,-1 0 1 0 0,-1-1 0 0 0,0-4-248 0 0,-19 27 15 0 0,6-8 52 0 0,-8 12-60 0 0,0-1 0 0 0,0 0 0 0 0,0 1 0 0 0,0-1 0 0 0,0 0 0 0 0,0 1 0 0 0,1-1 0 0 0,-1 1 0 0 0,0-1 0 0 0,0 0 0 0 0,1 0 1 0 0,-1 1-1 0 0,0-1 0 0 0,0 0 0 0 0,1 1 0 0 0,-1-1 0 0 0,0 0 0 0 0,1 0 0 0 0,-1 0 0 0 0,0 1 0 0 0,1-1 0 0 0,-1 0 0 0 0,0 0 0 0 0,1 0 0 0 0,-1 0 0 0 0,0 0 0 0 0,1 1 0 0 0,-1-1 0 0 0,1 0 0 0 0,-1 0 0 0 0,0 0 0 0 0,1 0 0 0 0,-1 0 0 0 0,0 0 0 0 0,1 0 0 0 0,-1 0 0 0 0,1-1 0 0 0,-1 1 0 0 0,0 0 0 0 0,1 0 0 0 0,-1 0 0 0 0,0 0 0 0 0,1 0 0 0 0,-1-1 0 0 0,0 1 0 0 0,1 0 0 0 0,-1 0 0 0 0,0-1-7 0 0,34 203 47 0 0,-33-175-37 0 0,4 38-55 0 0,-3 1 1 0 0,-3 0 0 0 0,-6 30 44 0 0,6-84-17 0 0,-1-1 1 0 0,0 0-1 0 0,-1 1 0 0 0,0-1 1 0 0,0 0-1 0 0,-1 0 0 0 0,-1 0 1 0 0,0-1-1 0 0,0 0 0 0 0,-1 0 1 0 0,-1 0-1 0 0,1 0 0 0 0,-1-1 1 0 0,-1 0-1 0 0,0-1 0 0 0,0 0 1 0 0,-1 0-1 0 0,0-1 0 0 0,0 0 1 0 0,-1 0-1 0 0,0-1 0 0 0,0 0 1 0 0,0-1-1 0 0,-7 3 17 0 0,7-5-19 0 0,0 1 0 0 0,0-2 0 0 0,0 1 0 0 0,0-1 0 0 0,-1-1 0 0 0,1 0 0 0 0,-1 0 0 0 0,1-1 0 0 0,-1-1 0 0 0,1 1 0 0 0,-4-2 19 0 0,11-1-3 0 0,-1 0 1 0 0,2 0-1 0 0,-1 0 0 0 0,0 0 1 0 0,1-1-1 0 0,-1 1 1 0 0,1-1-1 0 0,0 1 1 0 0,0-1-1 0 0,0 0 1 0 0,1 0-1 0 0,-1 0 1 0 0,1 0-1 0 0,0 0 1 0 0,0 0-1 0 0,0 0 1 0 0,1 0-1 0 0,0-1 1 0 0,0 1-1 0 0,0 0 0 0 0,0 0 1 0 0,0 0-1 0 0,1 0 1 0 0,0-1-1 0 0,0 1 1 0 0,0 0-1 0 0,0 0 1 0 0,0 0-1 0 0,3-2 3 0 0,7-16-85 0 0,1 1-1 0 0,1 0 1 0 0,1 1-1 0 0,1 0 0 0 0,1 1 1 0 0,0 1-1 0 0,2 1 1 0 0,2-2 85 0 0,-12 12-123 0 0,47-45-1815 0 0,-36 36-1291 0 0,0 1-3621 0 0,-6 6-5162 0 0</inkml:trace>
  <inkml:trace contextRef="#ctx0" brushRef="#br0" timeOffset="19604.187">1635 3358 3441 0 0,'0'0'4278'0'0,"0"0"-1445"0"0,0 0-752 0 0,0 0-328 0 0,0 0-280 0 0,0 0-335 0 0,0 0-247 0 0,0 0-178 0 0,0 0-138 0 0,0 0-48 0 0,0 0-20 0 0,0 0 14 0 0,0 0-1 0 0,10-19-13 0 0,30-61-32 0 0,37-24 1212 0 0,-46 71-1240 0 0,136-180 387 0 0,-10-6 1 0 0,10-37-835 0 0,-57 93 0 0 0,7 5 0 0 0,7 5 0 0 0,20-8 0 0 0,-31 22-29 0 0,-110 133 30 0 0,-2 5-5 0 0,-1 1 19 0 0,0 0-8 0 0,0 0-19 0 0,0 0-8 0 0,0 0-18 0 0,0 0-11 0 0,0 0-8 0 0,0 0 9 0 0,0 0-11 0 0,26 4 167 0 0,-83 36 331 0 0,25-28-393 0 0,-1-1 0 0 0,0-2 0 0 0,0-1 0 0 0,-1-2 0 0 0,0-1 0 0 0,0-2 0 0 0,0-1 0 0 0,-22-2-46 0 0,55 0 89 0 0,1 0-34 0 0,15-4-137 0 0,4 7 83 0 0,0 2 0 0 0,-1 0 0 0 0,0 1-1 0 0,0 1 1 0 0,-1 0 0 0 0,1 2 0 0 0,-2 0-1 0 0,1 0 1 0 0,-1 2 0 0 0,-1 0 0 0 0,0 1-1 0 0,0 0 1 0 0,-2 1 0 0 0,1 1 0 0 0,-2 0-1 0 0,3 5 0 0 0,73 87-12 0 0,-147-228 981 0 0,-19-128-945 0 0,67 235-327 0 0,10 15-4536 0 0,0 1-4993 0 0,1 2-2291 0 0</inkml:trace>
  <inkml:trace contextRef="#ctx0" brushRef="#br0" timeOffset="19960.494">3605 1359 12667 0 0,'0'0'1179'0'0,"0"0"-108"0"0,0 0 25 0 0,0 0 81 0 0,0 0 17 0 0,0 0-83 0 0,0 0-195 0 0,-35 1-197 0 0,-111 7-164 0 0,141-8-516 0 0,0 0 0 0 0,0 0 0 0 0,-1 1 0 0 0,1 0 0 0 0,0 0 0 0 0,0 0 0 0 0,0 1 0 0 0,0-1 0 0 0,0 1 0 0 0,0 0 0 0 0,0 1 0 0 0,1-1 0 0 0,-1 1 0 0 0,1 0 0 0 0,0 0 0 0 0,-1 1-39 0 0,-7 6 116 0 0,-2-1-54 0 0,0 0 1 0 0,1 1-1 0 0,0 0 0 0 0,1 1 1 0 0,0 1-1 0 0,1 0 1 0 0,0 0-1 0 0,1 1 0 0 0,1 0 1 0 0,0 1-1 0 0,0 0 1 0 0,2 1-1 0 0,-1 0 0 0 0,2 0 1 0 0,0 0-1 0 0,1 1 1 0 0,1-1-1 0 0,0 1 0 0 0,1 1 1 0 0,1-1-1 0 0,0 0 1 0 0,1 1-1 0 0,1-1 0 0 0,1 8-62 0 0,2-14 55 0 0,1-1 0 0 0,0 0 0 0 0,0 0 0 0 0,1 0 0 0 0,0 0-1 0 0,1-1 1 0 0,0 0 0 0 0,0 0 0 0 0,0 0 0 0 0,1-1 0 0 0,1 0-1 0 0,-1 0 1 0 0,1-1 0 0 0,0 0 0 0 0,0 0 0 0 0,1-1-1 0 0,0 0 1 0 0,0-1 0 0 0,0 0 0 0 0,0 0 0 0 0,1-1 0 0 0,-1 0-1 0 0,1 0 1 0 0,0-1 0 0 0,0-1 0 0 0,0 0 0 0 0,6 0-55 0 0,2 0 125 0 0,0 0 1 0 0,0-2 0 0 0,0 0-1 0 0,0-1 1 0 0,0-1-1 0 0,0 0 1 0 0,-1-1-1 0 0,1-1 1 0 0,-1-1 0 0 0,0-1-1 0 0,-1 0 1 0 0,0-1-1 0 0,0-1 1 0 0,0 0-1 0 0,-1-1 1 0 0,-1-1 0 0 0,0 0-1 0 0,0-1 1 0 0,-1-1-1 0 0,0 0 1 0 0,-2-1 0 0 0,1 0-1 0 0,-2 0 1 0 0,4-6-126 0 0,-9 5 20 0 0,1 1 0 0 0,-2-1 0 0 0,0 0 0 0 0,-1-1 0 0 0,-1 1 1 0 0,0 0-1 0 0,-1-1 0 0 0,0 1 0 0 0,-2-13-20 0 0,1 22-66 0 0,0 1 0 0 0,-1 0 0 0 0,0-1 0 0 0,0 1 0 0 0,0 0 0 0 0,-1 0 0 0 0,1-1 0 0 0,-1 1 0 0 0,0 0 0 0 0,-1 1 0 0 0,1-1 0 0 0,-1 0 0 0 0,0 1 0 0 0,0-1 0 0 0,-1 1 0 0 0,1 0 0 0 0,-1 0 0 0 0,0 1 0 0 0,0-1 0 0 0,0 1 0 0 0,0-1 0 0 0,-1 1 0 0 0,0 1 0 0 0,1-1 0 0 0,-1 1 0 0 0,0-1-1 0 0,0 1 1 0 0,0 1 0 0 0,0-1 0 0 0,-3 0 66 0 0,-80-14-4674 0 0,6 13-6688 0 0,51 3 781 0 0</inkml:trace>
  <inkml:trace contextRef="#ctx0" brushRef="#br0" timeOffset="20559.815">2795 1705 8738 0 0,'0'0'2796'0'0,"0"0"-854"0"0,0 0-461 0 0,0 0 19 0 0,0 0 104 0 0,0 0 6 0 0,0 0-106 0 0,0 0-144 0 0,0 0-206 0 0,0 0-203 0 0,0 0-143 0 0,35 1-121 0 0,114 4-86 0 0,130-19 1611 0 0,304-27-620 0 0,-370 1-1457 0 0,-204 37-369 0 0,-18 3-193 0 0,-5 2-3138 0 0,4 0-6083 0 0,6 1-3048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45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0 328 3777 0 0,'0'0'4337'0'0,"0"0"-2267"0"0,0 0-1044 0 0,0 0-133 0 0,0 0 249 0 0,0 0 331 0 0,0 0 205 0 0,0 0-101 0 0,0 0-253 0 0,0 0-249 0 0,0 0-188 0 0,26 3-113 0 0,82 7-75 0 0,206-19 2383 0 0,38 5-3491 0 0,-351 4-127 0 0,-1 0-245 0 0,0 0-385 0 0,0 0-650 0 0,0 0-1432 0 0,0 0-3406 0 0,-2 0-4550 0 0</inkml:trace>
  <inkml:trace contextRef="#ctx0" brushRef="#br0" timeOffset="316.395">66 594 10738 0 0,'0'0'2091'0'0,"0"0"-392"0"0,0 0-297 0 0,0 0-100 0 0,0 0-79 0 0,0 0-139 0 0,0 0-231 0 0,0 0-234 0 0,0 0-113 0 0,0 0-9 0 0,0 0 50 0 0,0 0 44 0 0,0 0-50 0 0,19 0-51 0 0,145-4 758 0 0,132-36 12 0 0,-105 36-3179 0 0,-174 2 408 0 0,-1 0-5476 0 0,-14 2-4558 0 0</inkml:trace>
  <inkml:trace contextRef="#ctx0" brushRef="#br0" timeOffset="852.05">315 1 7834 0 0,'0'0'2700'0'0,"0"0"-1070"0"0,0 0-654 0 0,0 0-210 0 0,0 0 19 0 0,0 0 134 0 0,0 0 165 0 0,0 0 96 0 0,0 0-30 0 0,0 0-83 0 0,0 0-147 0 0,0 0-180 0 0,0 0-125 0 0,13 13-52 0 0,88 84 948 0 0,-44-55-961 0 0,1-2 0 0 0,2-4 0 0 0,1-1 0 0 0,46 16-550 0 0,-34-15 107 0 0,16 7 6 0 0,-88-43-110 0 0,0 1 0 0 0,1-1-1 0 0,-1 1 1 0 0,0-1-1 0 0,0 1 1 0 0,0-1-1 0 0,0 1 1 0 0,0 0 0 0 0,0 0-1 0 0,0-1 1 0 0,0 1-1 0 0,0 0 1 0 0,0 0 0 0 0,0 0-1 0 0,0 0 1 0 0,0 0-1 0 0,-1 0 1 0 0,1 0-1 0 0,0 0 1 0 0,-1 0 0 0 0,1 1-1 0 0,-1-1 1 0 0,1 0-1 0 0,-1 0 1 0 0,0 1-1 0 0,1-1 1 0 0,-1 0 0 0 0,0 0-1 0 0,0 1 1 0 0,0-1-1 0 0,0 0 1 0 0,0 1 0 0 0,0-1-1 0 0,0 0 1 0 0,-1 0-1 0 0,1 1 1 0 0,0-1-1 0 0,-1 0 1 0 0,1 0 0 0 0,-1 0-1 0 0,1 1 1 0 0,-1-1-1 0 0,1 0 1 0 0,-1 0 0 0 0,0 0-1 0 0,0 1-2 0 0,-8 9 33 0 0,0 0 1 0 0,-1 0-1 0 0,0-1 0 0 0,-1-1 1 0 0,0 1-1 0 0,-1-2 0 0 0,0 1 0 0 0,-5 1-33 0 0,-27 22 66 0 0,-190 111 512 0 0,211-129-478 0 0,19-12-93 0 0,-1 0 1 0 0,1 0 0 0 0,0 0 0 0 0,0 0-1 0 0,1 1 1 0 0,-1 0 0 0 0,0 0 0 0 0,1 0-1 0 0,0 0 1 0 0,0 0 0 0 0,0 1 0 0 0,0-1-1 0 0,0 1 1 0 0,1 0 0 0 0,-1 0 0 0 0,0 2-8 0 0,3-5-41 0 0,0-1 1 0 0,-1 1 0 0 0,1 0 0 0 0,0 0 0 0 0,0-1 0 0 0,0 1-1 0 0,0 0 1 0 0,0-1 0 0 0,0 1 0 0 0,0 0 0 0 0,0 0-1 0 0,0-1 1 0 0,0 1 0 0 0,0 0 0 0 0,0 0 0 0 0,0-1 0 0 0,1 1-1 0 0,-1 0 1 0 0,0-1 0 0 0,1 1 0 0 0,-1 0 0 0 0,0-1-1 0 0,1 1 1 0 0,-1 0 0 0 0,1-1 0 0 0,-1 1 0 0 0,1-1-1 0 0,-1 1 1 0 0,1-1 0 0 0,-1 1 0 0 0,1-1 0 0 0,0 1 0 0 0,-1-1-1 0 0,1 0 1 0 0,-1 1 0 0 0,1-1 0 0 0,0 0 0 0 0,0 0-1 0 0,-1 1 1 0 0,1-1 0 0 0,0 0 0 0 0,0 0 40 0 0,22 2-7037 0 0,-21-2 6076 0 0,7 0-11057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3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3404 273 6353 0 0,'0'0'2161'0'0,"0"0"-479"0"0,0 0-230 0 0,0 0-15 0 0,0 0-34 0 0,0 0-128 0 0,0 0-256 0 0,0 0-265 0 0,0 0-218 0 0,0 0-152 0 0,0 0-20 0 0,18 4 1391 0 0,106-4 1823 0 0,230-18-1651 0 0,-277 15-1506 0 0,-56 2-8523 0 0,-46 4-3866 0 0,19-2 5537 0 0</inkml:trace>
  <inkml:trace contextRef="#ctx0" brushRef="#br0" timeOffset="260.474">3408 454 10178 0 0,'0'0'1897'0'0,"0"0"-528"0"0,0 0-175 0 0,0 0 33 0 0,0 0 37 0 0,0 0 14 0 0,0 0-75 0 0,0 0-134 0 0,0 0-107 0 0,0 0-157 0 0,0 0-163 0 0,0 0-90 0 0,0 0-42 0 0,26 4-32 0 0,83 10-17 0 0,48-10 984 0 0,4-13-401 0 0,-84 3-1782 0 0,0 3-3751 0 0,-77 0-2420 0 0,0 3 3918 0 0,-2-1-8668 0 0</inkml:trace>
  <inkml:trace contextRef="#ctx0" brushRef="#br0" timeOffset="923.866">3697 16 8802 0 0,'0'0'2040'0'0,"0"0"-278"0"0,0 0-159 0 0,0 0-29 0 0,0 0 6 0 0,0 0-148 0 0,0 0-263 0 0,0 0-224 0 0,0 0-199 0 0,0 0-196 0 0,0 0-178 0 0,0 0-106 0 0,0 0-94 0 0,-7-3 5 0 0,-2-1-120 0 0,-8-4 260 0 0,28 19 408 0 0,186 143 2284 0 0,-168-125-2869 0 0,1-2 0 0 0,1-1 0 0 0,2-2 0 0 0,0-1 0 0 0,2-2 0 0 0,27 13-140 0 0,13 12 45 0 0,-111-10 389 0 0,-237 152-27 0 0,161-104-122 0 0,110-82-286 0 0,0-1 0 0 0,0 1 0 0 0,0 0 0 0 0,1-1 0 0 0,-1 1 0 0 0,1 0 0 0 0,-1 0 0 0 0,1 0 0 0 0,0 0-1 0 0,0 0 1 0 0,-1 0 0 0 0,1 1 0 0 0,1-1 0 0 0,-1 0 0 0 0,0 1 0 0 0,1-1 0 0 0,-1 0 0 0 0,1 1 0 0 0,0-1 0 0 0,-1 1 0 0 0,1-1 0 0 0,0 0 0 0 0,1 1 1 0 0,-1-2-69 0 0,4 1-3586 0 0,-1-1-7123 0 0,1-4-1148 0 0</inkml:trace>
  <inkml:trace contextRef="#ctx0" brushRef="#br0" timeOffset="5400.153">4809 56 4617 0 0,'0'0'3363'0'0,"0"0"-1113"0"0,0 0-520 0 0,0 0-2 0 0,0 0 61 0 0,0 0-45 0 0,0 0-177 0 0,0 0-272 0 0,0 0-284 0 0,0 0-234 0 0,0 0-174 0 0,0-7 2610 0 0,3 493-559 0 0,1-320-2542 0 0,-4-166-178 0 0,-1 0 1 0 0,1 0 0 0 0,0 0-1 0 0,0-1 1 0 0,0 1-1 0 0,-1 0 1 0 0,1 0 0 0 0,0 0-1 0 0,-1 0 1 0 0,1 0-1 0 0,0 0 1 0 0,0 0 0 0 0,-1 0-1 0 0,1 0 1 0 0,0 0-1 0 0,-1 0 1 0 0,1 0 0 0 0,0 0-1 0 0,0 0 1 0 0,-1 0-1 0 0,1 0 1 0 0,0 0 0 0 0,0 0-1 0 0,-1 0 1 0 0,1 0-1 0 0,0 1 66 0 0,-7-47-4393 0 0,6 15-5865 0 0,1 23-987 0 0</inkml:trace>
  <inkml:trace contextRef="#ctx0" brushRef="#br0" timeOffset="5947.072">4520 123 4457 0 0,'0'0'2528'0'0,"0"0"-464"0"0,0 0-171 0 0,0 0 41 0 0,0 0 17 0 0,0 0-160 0 0,0 0-245 0 0,0 0-271 0 0,0 0-228 0 0,0 0-182 0 0,0 0-122 0 0,0 0-64 0 0,0 0-78 0 0,-11-3-50 0 0,-31-7-53 0 0,32 8-80 0 0,10 2-75 0 0,0 0-78 0 0,0 0-65 0 0,41-15 886 0 0,28 5-243 0 0,0 2 0 0 0,0 4-1 0 0,59 4-842 0 0,-81 0 185 0 0,277 4 628 0 0,-317-8-832 0 0,-8 4-87 0 0,-2 0-1063 0 0,2 0-7754 0 0,1 0-2975 0 0</inkml:trace>
  <inkml:trace contextRef="#ctx0" brushRef="#br0" timeOffset="7495.374">5254 428 12059 0 0,'0'0'2267'0'0,"0"0"-491"0"0,0 0-325 0 0,0 0-80 0 0,0 0-88 0 0,0 0-141 0 0,0 0-232 0 0,0 0-280 0 0,0 0-245 0 0,0 0-119 0 0,0 0-16 0 0,0 0 54 0 0,0 0 82 0 0,9 0 27 0 0,204 0 2004 0 0,-124-7-2350 0 0,-89 7-265 0 0,0 0-126 0 0,0 0-251 0 0,0 0-480 0 0,-1 0-6063 0 0,0 0-4780 0 0</inkml:trace>
  <inkml:trace contextRef="#ctx0" brushRef="#br0" timeOffset="8130.847">5514 719 10274 0 0,'0'0'1879'0'0,"0"0"-302"0"0,0 0 31 0 0,0 0 100 0 0,0 0-75 0 0,0 0-260 0 0,0 0-358 0 0,0 0-315 0 0,0 0-154 0 0,0 0-78 0 0,0 0-41 0 0,0 0 14 0 0,0 0 39 0 0,5-15-38 0 0,54-114 914 0 0,-52 117-1227 0 0,16-30 59 0 0,1 0 0 0 0,2 2 0 0 0,2 1 0 0 0,2 1-1 0 0,1 1 1 0 0,2 2 0 0 0,14-11-188 0 0,34-13 64 0 0,-81 122-126 0 0,-14-16 55 0 0,7-29 14 0 0,1 1 1 0 0,1 0 0 0 0,1 0-1 0 0,1 0 1 0 0,0 0 0 0 0,1 1-1 0 0,1-1 1 0 0,2 14-8 0 0,0-32 0 0 0,0 1 0 0 0,1-1 0 0 0,-1 0 1 0 0,1 0-1 0 0,-1 1 0 0 0,1-1 0 0 0,-1 0 0 0 0,1 0 0 0 0,0 0 0 0 0,0-1 0 0 0,0 1 0 0 0,-1 0 1 0 0,1-1-1 0 0,0 1 0 0 0,0-1 0 0 0,0 0 0 0 0,0 1 0 0 0,0-1 0 0 0,0 0 0 0 0,0 0 0 0 0,0 0 0 0 0,0 0 1 0 0,-1-1-1 0 0,1 1 0 0 0,0-1 0 0 0,0 1 0 0 0,0-1 0 0 0,0 1 0 0 0,0-1 0 0 0,-1 0 0 0 0,1 0 0 0 0,0 0 1 0 0,-1 0-1 0 0,1 0 0 0 0,-1 0 0 0 0,1-1 0 0 0,-1 1 0 0 0,1 0 0 0 0,-1-1 0 0 0,35-29 21 0 0,-2-2 0 0 0,-1-1 0 0 0,-2-1 0 0 0,23-35-21 0 0,47-18 48 0 0,-98 142-190 0 0,-23 12 111 0 0,15-56-69 0 0,1 1 1 0 0,0 0 0 0 0,1 0 0 0 0,0 0 0 0 0,1 0-1 0 0,0 0 1 0 0,1 0 0 0 0,0 1 0 0 0,1-1-1 0 0,0 0 1 0 0,0 1 0 0 0,3 10 99 0 0,12 1-1856 0 0,-6-16-2243 0 0,-4-3-308 0 0,-1 0-7189 0 0</inkml:trace>
  <inkml:trace contextRef="#ctx0" brushRef="#br0" timeOffset="8605.854">6307 572 6497 0 0,'0'0'2601'0'0,"0"0"-369"0"0,0 0-167 0 0,0 0-134 0 0,0 0-285 0 0,0 0-346 0 0,0 0-381 0 0,0 0-311 0 0,0 0-192 0 0,0 0-108 0 0,0 0 7 0 0,0 0 14 0 0,0 0 17 0 0,3-2-6 0 0,75-29 1020 0 0,-6 23-202 0 0,-71 10-1119 0 0,0-1 0 0 0,0 1 1 0 0,0-1-1 0 0,0 1 0 0 0,0-1 1 0 0,-1 1-1 0 0,1 0 1 0 0,0 0-1 0 0,-1-1 0 0 0,0 1 1 0 0,1 0-1 0 0,-1 0 1 0 0,0-1-1 0 0,0 1 0 0 0,0 0 1 0 0,0 0-1 0 0,0 0 0 0 0,0-1 1 0 0,-1 1-1 0 0,1 0 1 0 0,0 0-1 0 0,-1-1 0 0 0,0 1 1 0 0,1 0-1 0 0,-1-1 1 0 0,0 1-1 0 0,0-1 0 0 0,0 1 1 0 0,0-1-1 0 0,0 1 0 0 0,0-1 1 0 0,-1 1-40 0 0,-36 37 333 0 0,29-31-282 0 0,1-1 0 0 0,0 1 0 0 0,1 1 0 0 0,-1 0 0 0 0,1 0 0 0 0,1 0 0 0 0,0 1 0 0 0,0 0 0 0 0,-3 9-51 0 0,8-18 2 0 0,0 1 0 0 0,1 0 1 0 0,-1 0-1 0 0,0 0 0 0 0,1 0 0 0 0,-1 0 1 0 0,1-1-1 0 0,0 1 0 0 0,0 0 0 0 0,-1 0 1 0 0,1 0-1 0 0,1 0 0 0 0,-1 0 0 0 0,0 0 1 0 0,0 0-1 0 0,1 0 0 0 0,-1 0 0 0 0,1 0 1 0 0,-1 0-1 0 0,1-1 0 0 0,0 1 0 0 0,0 0 0 0 0,0 0 1 0 0,0-1-1 0 0,0 1 0 0 0,0 0 0 0 0,1-1 1 0 0,-1 1-1 0 0,0-1 0 0 0,1 0 0 0 0,-1 1 1 0 0,1-1-1 0 0,-1 0 0 0 0,1 0 0 0 0,0 0 1 0 0,-1 0-1 0 0,1 0 0 0 0,0-1 0 0 0,0 1 1 0 0,0 0-1 0 0,0-1 0 0 0,0 1 0 0 0,-1-1 1 0 0,1 0-1 0 0,0 0 0 0 0,0 1 0 0 0,0-1 0 0 0,0-1 1 0 0,0 1-1 0 0,1 0-2 0 0,83-20-1412 0 0,-62 4-3082 0 0,-1-6-5303 0 0,-14 14-1035 0 0</inkml:trace>
  <inkml:trace contextRef="#ctx0" brushRef="#br0" timeOffset="9114.728">6747 266 8746 0 0,'0'0'2408'0'0,"0"0"-442"0"0,0 0-252 0 0,0 0-217 0 0,0 0-172 0 0,0 0-197 0 0,0 0-174 0 0,0 0-166 0 0,0 0-164 0 0,0 0-109 0 0,0 0-107 0 0,0 0-78 0 0,0 0-55 0 0,-30 28-41 0 0,-92 89-38 0 0,80-61 13 0 0,41-47-168 0 0,0-7-33 0 0,0 0 0 0 0,0 1-1 0 0,0-1 1 0 0,0 0-1 0 0,1 1 1 0 0,-1-1-1 0 0,1 0 1 0 0,0 1 0 0 0,0-1-1 0 0,0 0 1 0 0,0 1-1 0 0,0-1 1 0 0,0 1 0 0 0,0-1-1 0 0,1 0 1 0 0,-1 1-1 0 0,1-1 1 0 0,0 0 0 0 0,0 1-1 0 0,0-1 1 0 0,0 0-1 0 0,0 0 1 0 0,0 0 0 0 0,0 0-1 0 0,1 0 1 0 0,-1 0-1 0 0,1 0 1 0 0,-1 0 0 0 0,1-1-1 0 0,0 1 1 0 0,0-1-1 0 0,0 1 1 0 0,0-1 0 0 0,0 0-1 0 0,0 1 1 0 0,0-1-1 0 0,0 0 1 0 0,1 0 0 0 0,-1-1-1 0 0,0 1 1 0 0,0 0-1 0 0,1-1 1 0 0,-1 0 0 0 0,1 1-1 0 0,-1-1 1 0 0,2 0-8 0 0,64-14 620 0 0,-57 9-519 0 0,0-1 1 0 0,0 0-1 0 0,-1-1 0 0 0,0 0 1 0 0,-1 0-1 0 0,1-1 0 0 0,-1 0 1 0 0,-1-1-1 0 0,1 0 0 0 0,-1-1-101 0 0,-1 0 67 0 0,1-1 0 0 0,1 2 0 0 0,-1-1 0 0 0,1 1-1 0 0,1 0 1 0 0,0 1 0 0 0,0 0 0 0 0,1 1 0 0 0,0 0-1 0 0,0 0 1 0 0,12-4-67 0 0,-13 37 220 0 0,-24 144 366 0 0,-70 355-582 0 0,81-517-18 0 0,0 0 0 0 0,0 0 0 0 0,0-1 0 0 0,-1 1 1 0 0,0-1-1 0 0,0 1 0 0 0,-1-1 0 0 0,0 0 0 0 0,0-1 0 0 0,-1 1 1 0 0,0-1-1 0 0,0 0 0 0 0,-1-1 0 0 0,1 1 0 0 0,-1-1 1 0 0,0-1-1 0 0,0 1 0 0 0,-1-1 0 0 0,1 0 0 0 0,-1-1 0 0 0,0 0 1 0 0,0 0-1 0 0,0-1 0 0 0,-1 0 0 0 0,1 0 0 0 0,0-1 0 0 0,-1 0 1 0 0,1 0-1 0 0,-1-1 0 0 0,-6-1 14 0 0,12-1-1 0 0,0 1 0 0 0,0-1 0 0 0,1 0 0 0 0,-1 0-1 0 0,1-1 1 0 0,0 1 0 0 0,0 0 0 0 0,0-1 0 0 0,0 1 0 0 0,0-1 0 0 0,0 0 0 0 0,1 0-1 0 0,-1 0 1 0 0,1 0 0 0 0,0 0 0 0 0,0 0 0 0 0,0 0 0 0 0,0 0 0 0 0,0 0 0 0 0,1 0 0 0 0,0 0-1 0 0,-1-1 1 0 0,1 1 0 0 0,0 0 0 0 0,0 0 0 0 0,1-1 0 0 0,-1 1 0 0 0,1 0 0 0 0,0 0-1 0 0,0 0 1 0 0,0 0 0 0 0,0 0 0 0 0,0 0 0 0 0,0 0 0 0 0,1 0 0 0 0,0 0 0 0 0,0 0 1 0 0,104-155-1962 0 0,-83 126-2298 0 0,-13 19-1277 0 0,0 0-6789 0 0</inkml:trace>
  <inkml:trace contextRef="#ctx0" brushRef="#br0" timeOffset="9414.334">7091 325 13819 0 0,'0'0'1791'0'0,"0"0"-483"0"0,0 0-83 0 0,0 0 112 0 0,0 0 17 0 0,0 0-135 0 0,0 0-190 0 0,0 0-201 0 0,0 0-178 0 0,0 0-129 0 0,0 0-90 0 0,0 0-107 0 0,28-5-64 0 0,84-18-44 0 0,33 4 270 0 0,-126 18-1353 0 0,-26 9-3678 0 0,-11-1-5525 0 0,14-3-1246 0 0</inkml:trace>
  <inkml:trace contextRef="#ctx0" brushRef="#br0" timeOffset="9663.715">7060 531 9146 0 0,'0'0'2665'0'0,"0"0"-569"0"0,0 0-261 0 0,0 0-181 0 0,0 0-206 0 0,0 0-133 0 0,0 0-165 0 0,0 0-189 0 0,0 0-185 0 0,34-1-181 0 0,109-6-167 0 0,-48-14 51 0 0,-69 10-399 0 0,85-30-895 0 0,-66 20-7552 0 0,-35 16-3134 0 0</inkml:trace>
  <inkml:trace contextRef="#ctx0" brushRef="#br0" timeOffset="9931.984">7793 137 11995 0 0,'0'0'2263'0'0,"0"0"-718"0"0,0 0-343 0 0,0 0-108 0 0,0 0-66 0 0,0 0-89 0 0,0 0-153 0 0,0 0-171 0 0,0 0-115 0 0,0 0-80 0 0,0 0-58 0 0,0 0-54 0 0,-27 32-60 0 0,-83 97-39 0 0,68-60 21 0 0,39-56-185 0 0,1-8-18 0 0,0 1 1 0 0,0-1-1 0 0,0 1 1 0 0,1-1-1 0 0,0 1 0 0 0,0 0 1 0 0,0 0-1 0 0,1 0 1 0 0,-1 0-1 0 0,2 0 0 0 0,-1-1 1 0 0,0 1-1 0 0,1 0 0 0 0,0 0 1 0 0,1 0-1 0 0,-1-1 1 0 0,1 1-1 0 0,0-1 0 0 0,1 1 1 0 0,-1-1-1 0 0,1 0 1 0 0,0 0-1 0 0,0 0 0 0 0,1 0 1 0 0,0 0-1 0 0,-1-1 1 0 0,1 0-1 0 0,1 0 0 0 0,-1 0 1 0 0,1 0-1 0 0,-1-1 0 0 0,1 1 1 0 0,0-1-1 0 0,0 0 1 0 0,1-1-1 0 0,-1 1 0 0 0,1-1 1 0 0,-1 0-1 0 0,1-1 1 0 0,-1 1-1 0 0,1-1 0 0 0,0 0 1 0 0,0 0-28 0 0,3-1 137 0 0,-2 0-19 0 0,-1 1-1 0 0,1-1 1 0 0,-1 0 0 0 0,1-1-1 0 0,-1 0 1 0 0,1 0 0 0 0,-1 0-1 0 0,1-1 1 0 0,-1 0 0 0 0,0 0-1 0 0,0-1 1 0 0,0 1-1 0 0,0-1 1 0 0,3-2-118 0 0,2-4 52 0 0,-1 0-1 0 0,0-1 1 0 0,0 0 0 0 0,-1 0 0 0 0,0-1-1 0 0,-1 0 1 0 0,0-1 0 0 0,-1 1-1 0 0,0-2 1 0 0,-1 1 0 0 0,-1-1-1 0 0,0 0 1 0 0,0 0 0 0 0,-1 0 0 0 0,-1 0-1 0 0,0-1 1 0 0,-1 0 0 0 0,0 1-1 0 0,-2-1 1 0 0,1 0 0 0 0,-1 0 0 0 0,-1 0-1 0 0,-1 0 1 0 0,0 1 0 0 0,-1-1-1 0 0,-2-7-51 0 0,3 16-163 0 0,1 0 0 0 0,-1 0 0 0 0,-1 0 0 0 0,1 0 0 0 0,-1 0 0 0 0,0 1 0 0 0,0 0-1 0 0,0-1 1 0 0,0 1 0 0 0,-1 0 0 0 0,0 0 0 0 0,1 1 0 0 0,-2-1 0 0 0,1 1 0 0 0,0 0-1 0 0,-1 0 1 0 0,1 0 0 0 0,-1 1 0 0 0,0 0 0 0 0,0-1 0 0 0,0 2 0 0 0,0-1 0 0 0,0 1 0 0 0,0-1-1 0 0,0 1 1 0 0,-1 1 0 0 0,1-1 0 0 0,0 1 0 0 0,-2 0 163 0 0,-16 0-5384 0 0,5 0-6620 0 0</inkml:trace>
  <inkml:trace contextRef="#ctx0" brushRef="#br0" timeOffset="10199.809">7443 307 14707 0 0,'0'0'3894'0'0,"0"0"-1439"0"0,0 0-691 0 0,0 0-203 0 0,0 0-247 0 0,0 0-234 0 0,32-6-193 0 0,102-16-178 0 0,15 16 986 0 0,60 21-1014 0 0,-181-13-1082 0 0,109 3 384 0 0,-51-15-6754 0 0,-75 6-5537 0 0</inkml:trace>
  <inkml:trace contextRef="#ctx0" brushRef="#br0" timeOffset="15193.13">378 1393 6689 0 0,'0'0'2681'0'0,"0"0"-190"0"0,0 0-182 0 0,0 0-172 0 0,0 0-229 0 0,0 0-275 0 0,0 0-302 0 0,0 0-291 0 0,0 0-247 0 0,0 0-196 0 0,0 0-130 0 0,0 0-91 0 0,0 0-8 0 0,-2 2 56 0 0,-16 115 1337 0 0,15-71-1489 0 0,-22 355 650 0 0,-1-154-924 0 0,24-229-417 0 0,0-24-1344 0 0,2-35-2149 0 0,0 33 3494 0 0,0-42-5320 0 0,0 17-4298 0 0,0 17 4125 0 0</inkml:trace>
  <inkml:trace contextRef="#ctx0" brushRef="#br0" timeOffset="15459.696">0 1474 3153 0 0,'0'0'2077'0'0,"0"0"-83"0"0,0 0 71 0 0,0 0 47 0 0,0 0-13 0 0,0 0-130 0 0,0 0-356 0 0,0 0-352 0 0,0 0-311 0 0,0 0-235 0 0,0 0-167 0 0,0 0-98 0 0,0 0-39 0 0,1-6 26 0 0,-1 5-435 0 0,0-1 48 0 0,0 1 1 0 0,0-1-1 0 0,0 1 0 0 0,0-1 1 0 0,0 1-1 0 0,0-1 0 0 0,1 1 1 0 0,-1 0-1 0 0,1-1 0 0 0,-1 1 1 0 0,1-1-1 0 0,-1 1 0 0 0,1 0 0 0 0,0 0 1 0 0,0-1-1 0 0,0 1 0 0 0,0 0 1 0 0,0 0-1 0 0,0 0 0 0 0,0 0 1 0 0,0 0-1 0 0,0 0 0 0 0,0 0 1 0 0,0 0-1 0 0,1 0 0 0 0,-1 1 1 0 0,0-1-1 0 0,1 0 0 0 0,-1 1 1 0 0,0-1-1 0 0,1 1 0 0 0,-1-1 1 0 0,1 1-1 0 0,-1 0 0 0 0,1 0 1 0 0,0 0-51 0 0,351-56 4013 0 0,-55 34-3868 0 0,-264 33-1160 0 0,-26-3-2380 0 0,-2 2-4542 0 0,-4-6-4445 0 0</inkml:trace>
  <inkml:trace contextRef="#ctx0" brushRef="#br0" timeOffset="15866.14">893 1790 10562 0 0,'0'0'2427'0'0,"0"0"-685"0"0,0 0-534 0 0,0 0-234 0 0,0 0-118 0 0,0 0-36 0 0,0 0 90 0 0,0 0 18 0 0,0 0-9 0 0,0 0-51 0 0,0 0-176 0 0,0 0-124 0 0,17 1-58 0 0,109 9 993 0 0,-125-9-1469 0 0,31 5 380 0 0,-1 0 0 0 0,1-2-1 0 0,-1-2 1 0 0,1-1 0 0 0,0-1-1 0 0,4-2-413 0 0,-28 0-135 0 0,0 0 0 0 0,-1 0 0 0 0,1-1 0 0 0,0 0 0 0 0,-1-1 0 0 0,0 1 0 0 0,0-2 0 0 0,0 1 0 0 0,0-1 0 0 0,-1 0 0 0 0,4-3 135 0 0,-8 2-5823 0 0,-2 4 3098 0 0,0 2-9204 0 0</inkml:trace>
  <inkml:trace contextRef="#ctx0" brushRef="#br0" timeOffset="16111.827">891 2030 12611 0 0,'0'0'1903'0'0,"0"0"-580"0"0,0 0-214 0 0,0 0 176 0 0,0 0 100 0 0,0 0-94 0 0,0 0-189 0 0,0 0-199 0 0,0 0-141 0 0,0 0-115 0 0,36 0-117 0 0,113-2-110 0 0,-47-19 116 0 0,31-18-442 0 0,-75 28-4114 0 0,-47 10-3326 0 0,-5 1-5077 0 0</inkml:trace>
  <inkml:trace contextRef="#ctx0" brushRef="#br0" timeOffset="17783.981">1526 2350 1984 0 0,'0'0'2250'0'0,"0"0"-223"0"0,0 0 82 0 0,0 0 151 0 0,0 0-22 0 0,0 0-227 0 0,0 0-377 0 0,0 0-379 0 0,0 0-270 0 0,0 0-155 0 0,0 0-47 0 0,0 0 1 0 0,0 0 3 0 0,-2 2-27 0 0,-9 2 629 0 0,11-25 305 0 0,0 7-1579 0 0,3-3 7 0 0,0 1 1 0 0,0 0-1 0 0,2 0 1 0 0,0 1-1 0 0,1-1 1 0 0,0 1 0 0 0,1 0-1 0 0,1 1 1 0 0,0 0-1 0 0,8-10-122 0 0,9-17 120 0 0,15-31-9 0 0,4 2 0 0 0,3 2 0 0 0,46-51-111 0 0,-4 35 222 0 0,-80 98-214 0 0,-17 319 407 0 0,25-240-456 0 0,-17-92 41 0 0,1 0 0 0 0,-1 0 0 0 0,0 0 0 0 0,1 0 0 0 0,-1 0 0 0 0,1 0-1 0 0,-1 0 1 0 0,1-1 0 0 0,0 1 0 0 0,-1 0 0 0 0,1 0 0 0 0,0-1 0 0 0,0 1 0 0 0,-1 0 0 0 0,1-1 0 0 0,0 1 0 0 0,0-1 0 0 0,0 1 0 0 0,0-1 0 0 0,0 1 0 0 0,0-1 0 0 0,0 0 0 0 0,0 1 0 0 0,0-1 0 0 0,0 0 0 0 0,0 0 0 0 0,0 0 0 0 0,0 0 0 0 0,0 0 0 0 0,0 0 0 0 0,0 0 0 0 0,0 0 0 0 0,0 0 0 0 0,0 0 0 0 0,0 0 0 0 0,0-1 0 0 0,0 1 0 0 0,0 0 0 0 0,0-1 0 0 0,0 1-1 0 0,0-1 1 0 0,-1 1 0 0 0,1-1 0 0 0,0 1 0 0 0,0-1 0 0 0,0 0 0 0 0,38-33 7 0 0,77-134 112 0 0,-107 155-120 0 0,21-30 13 0 0,1 1-1 0 0,2 2 1 0 0,2 1-1 0 0,2 2 1 0 0,1 1-1 0 0,2 2 1 0 0,27-17-12 0 0,-52 41 5 0 0,52-17 19 0 0,-60 64 41 0 0,-7-9 16 0 0,-2 0-1 0 0,-1 0 0 0 0,-1-1 0 0 0,-1 0 1 0 0,-1 1-1 0 0,-3 1-80 0 0,-20 147 284 0 0,28-147-285 0 0,10 67-246 0 0,-8-95 143 0 0,13-31-6948 0 0,-10 20 1449 0 0,2 2-6166 0 0</inkml:trace>
  <inkml:trace contextRef="#ctx0" brushRef="#br0" timeOffset="18294.898">2622 2037 6601 0 0,'0'0'2446'0'0,"0"0"-367"0"0,0 0-118 0 0,0 0-83 0 0,0 0-178 0 0,0 0-270 0 0,0 0-382 0 0,0 0-352 0 0,0 0-213 0 0,0 0-43 0 0,0 0 27 0 0,0 0 42 0 0,5 1 16 0 0,54-9 1042 0 0,51-3 334 0 0,-109 11-1874 0 0,0 1-1 0 0,0-1 1 0 0,0 0 0 0 0,0 1 0 0 0,0-1 0 0 0,0 1-1 0 0,0-1 1 0 0,0 1 0 0 0,0-1 0 0 0,-1 1 0 0 0,1-1-1 0 0,0 1 1 0 0,0 0 0 0 0,-1-1 0 0 0,1 1 0 0 0,0 0-1 0 0,-1 0 1 0 0,1 0 0 0 0,0 0 0 0 0,-1 0 0 0 0,1-1-1 0 0,-1 1 1 0 0,0 0 0 0 0,1 0 0 0 0,-1 0-1 0 0,0 0 1 0 0,1 0 0 0 0,-1 0 0 0 0,0 0 0 0 0,0 1-1 0 0,0-1 1 0 0,0 0 0 0 0,0 0 0 0 0,0 0 0 0 0,0 0-1 0 0,0 0 1 0 0,-1 0 0 0 0,1 0 0 0 0,0 0 0 0 0,-1 0-1 0 0,1 0 1 0 0,-1 0 0 0 0,1 0 0 0 0,-1-1 0 0 0,1 1-1 0 0,-1 1-26 0 0,-29 40 518 0 0,-2-11-285 0 0,26-28-200 0 0,0 1 0 0 0,0 1 1 0 0,1-1-1 0 0,-1 1 1 0 0,1 0-1 0 0,0 0 0 0 0,1 1 1 0 0,-1-1-1 0 0,1 1 1 0 0,0 0-1 0 0,0 0 1 0 0,1 0-1 0 0,0 1 0 0 0,0-1 1 0 0,1 1-1 0 0,-1 0 1 0 0,1 0-1 0 0,1 0 0 0 0,-1 0 1 0 0,1 0-1 0 0,1 0 1 0 0,-1 0-1 0 0,1 7-33 0 0,3-11 13 0 0,0 0 0 0 0,0 0-1 0 0,0 0 1 0 0,1-1 0 0 0,-1 1 0 0 0,1-1-1 0 0,-1 0 1 0 0,1 0 0 0 0,0 0 0 0 0,0-1-1 0 0,0 1 1 0 0,0-1 0 0 0,0 0 0 0 0,0 0-1 0 0,0 0 1 0 0,0-1 0 0 0,1 1 0 0 0,-1-1-1 0 0,0 0 1 0 0,0 0 0 0 0,1-1 0 0 0,-1 1-1 0 0,0-1 1 0 0,0 0 0 0 0,1 0-13 0 0,82-33-388 0 0,-53 13-3593 0 0,-16 11-1031 0 0,-12 6-7278 0 0</inkml:trace>
  <inkml:trace contextRef="#ctx0" brushRef="#br0" timeOffset="19036.837">3454 1750 14539 0 0,'0'0'1648'0'0,"0"0"-346"0"0,0 0-67 0 0,0 0 0 0 0,0 0-37 0 0,0 0-102 0 0,0 0-179 0 0,0 0-199 0 0,0 0-170 0 0,0 0-113 0 0,0 0-87 0 0,0 0-68 0 0,0 0-60 0 0,-26-4-44 0 0,-80-9-40 0 0,53 25 8 0 0,46-6-115 0 0,-1-1-23 0 0,0 0 0 0 0,0 1-1 0 0,0 1 1 0 0,1-1-1 0 0,0 1 1 0 0,1 0 0 0 0,-1 1-1 0 0,1-1 1 0 0,1 1 0 0 0,-1 1-1 0 0,2-1 1 0 0,-1 1 0 0 0,1 0-1 0 0,0 0 1 0 0,1 0-1 0 0,0 0 1 0 0,0 1 0 0 0,1-1-1 0 0,0 1 1 0 0,1-1 0 0 0,0 1-1 0 0,1 9-5 0 0,-1-16 1 0 0,0-1 1 0 0,1 1-1 0 0,0 0 0 0 0,0 0 0 0 0,0 0 0 0 0,0 0 0 0 0,0 0 1 0 0,0 0-1 0 0,1 0 0 0 0,0 0 0 0 0,-1 0 0 0 0,1 0 0 0 0,0 0 1 0 0,0-1-1 0 0,1 1 0 0 0,-1 0 0 0 0,1-1 0 0 0,-1 1 0 0 0,1-1 0 0 0,0 1 1 0 0,0-1-1 0 0,0 0 0 0 0,0 0 0 0 0,0 0 0 0 0,0 0 0 0 0,1 0 1 0 0,-1 0-1 0 0,1-1 0 0 0,-1 1 0 0 0,1-1 0 0 0,0 0 0 0 0,-1 0 1 0 0,1 0-1 0 0,0 0 0 0 0,0 0 0 0 0,0 0 0 0 0,0-1 0 0 0,0 1-1 0 0,7-3 66 0 0,0-1-1 0 0,-1 0 0 0 0,1-1 1 0 0,-1 0-1 0 0,0 0 0 0 0,1-1 1 0 0,-2 0-1 0 0,1 0 0 0 0,-1-1 1 0 0,0 0-1 0 0,0-1 0 0 0,0 0 1 0 0,-1 0-1 0 0,0 0 1 0 0,-1-1-1 0 0,0 0 0 0 0,2-3-65 0 0,24-24 195 0 0,18-24 73 0 0,-42 47-236 0 0,0 1 1 0 0,1 0-1 0 0,1 1 1 0 0,0 0 0 0 0,0 0-1 0 0,1 1 1 0 0,0 0 0 0 0,0 1-1 0 0,2 0-32 0 0,62-15 144 0 0,-74 24-139 0 0,1 1-1 0 0,0-1 1 0 0,0 1-1 0 0,-1-1 1 0 0,1 1 0 0 0,0 0-1 0 0,-1 0 1 0 0,0 0-1 0 0,1-1 1 0 0,-1 1-1 0 0,0 0 1 0 0,0 1-1 0 0,0-1 1 0 0,0 0-1 0 0,-1 0 1 0 0,1 0-1 0 0,-1 1 1 0 0,1-1-1 0 0,-1 0 1 0 0,0 0-1 0 0,1 1 1 0 0,-1 0-5 0 0,0 0 15 0 0,2 186 116 0 0,-4-165-123 0 0,-13 109-20 0 0,-6-1 0 0 0,-17 48 12 0 0,30-138-3 0 0,-2-1 0 0 0,-2-1 0 0 0,-1 1 0 0 0,-3-2 0 0 0,-15 30 3 0 0,20-54-5 0 0,0-1 0 0 0,0 0-1 0 0,-1-1 1 0 0,-1 0 0 0 0,-1-1 0 0 0,1 0-1 0 0,-2-2 1 0 0,1 1 0 0 0,-2-2 0 0 0,1 0-1 0 0,-1-1 1 0 0,-1 0 0 0 0,1-1 0 0 0,-16 4 5 0 0,-26-7-18 0 0,57-6 16 0 0,-1 1 0 0 0,0-1 0 0 0,1 0 0 0 0,-1 0-1 0 0,1 0 1 0 0,-1 0 0 0 0,1 0 0 0 0,0 0 0 0 0,0 0 0 0 0,0 0-1 0 0,0 0 1 0 0,0-1 0 0 0,1 1 0 0 0,-1 0 0 0 0,1-1-1 0 0,-1 1 1 0 0,1 0 0 0 0,0-1 0 0 0,0 1 0 0 0,0-1-1 0 0,0 1 1 0 0,0 0 0 0 0,1-1 0 0 0,-1 1 0 0 0,1 0-1 0 0,-1-1 1 0 0,1 1 0 0 0,0 0 2 0 0,51-106-59 0 0,-31 75 87 0 0,103-149 22 0 0,-5 53-341 0 0,-56 90-1381 0 0,-35 26-4762 0 0,-22 9-5480 0 0</inkml:trace>
  <inkml:trace contextRef="#ctx0" brushRef="#br0" timeOffset="19751.981">4715 1249 7098 0 0,'0'0'1811'0'0,"0"0"-191"0"0,0 0 54 0 0,0 0 82 0 0,0 0-22 0 0,0 0-146 0 0,0 0-266 0 0,0 0-247 0 0,0 0-183 0 0,0 0-127 0 0,0 0-126 0 0,0 0-118 0 0,0 0-56 0 0,-18-2-59 0 0,-55-6-2 0 0,39 20 254 0 0,29-6-490 0 0,-13 14 141 0 0,0 1 0 0 0,2 1 1 0 0,0 1-1 0 0,1 0 0 0 0,1 1 0 0 0,2 0 1 0 0,0 1-1 0 0,2 0 0 0 0,-5 18-309 0 0,2-3 169 0 0,3 0 0 0 0,0 0 0 0 0,3 1 0 0 0,1 1 0 0 0,2-1-1 0 0,2 1 1 0 0,2-1 0 0 0,3 15-169 0 0,1-25 71 0 0,2-1-1 0 0,1 0 1 0 0,2 0-1 0 0,0-1 1 0 0,2 0 0 0 0,2 0-1 0 0,0-1 1 0 0,2-1-1 0 0,1 0 1 0 0,1-1-1 0 0,1-1 1 0 0,6 5-71 0 0,22 18 31 0 0,-35-81-2876 0 0,1 4-252 0 0,-4 11-3041 0 0,-3 6-5821 0 0</inkml:trace>
  <inkml:trace contextRef="#ctx0" brushRef="#br0" timeOffset="20163.78">4860 1621 10722 0 0,'0'0'2777'0'0,"0"0"-583"0"0,0 0-453 0 0,0 0-268 0 0,0 0-212 0 0,0 0-214 0 0,0 0-223 0 0,0 0-213 0 0,0 0-151 0 0,0 0-44 0 0,0 0 47 0 0,0 0 68 0 0,6-2-10 0 0,178-28 1712 0 0,-35 33-1601 0 0,-147-3-627 0 0,1 1 1 0 0,-1-1-1 0 0,1 1 1 0 0,-1 0-1 0 0,1 0 1 0 0,-1 0-1 0 0,1 0 0 0 0,-1 0 1 0 0,0 1-1 0 0,0-1 1 0 0,0 1-1 0 0,0 0 1 0 0,0-1-1 0 0,0 1 1 0 0,0 0-1 0 0,-1 0 0 0 0,1 0 1 0 0,0 0-1 0 0,-1 0 1 0 0,0 1-1 0 0,0-1 1 0 0,1 0-1 0 0,-1 1 1 0 0,0-1-1 0 0,-1 1 0 0 0,1-1 1 0 0,0 1-1 0 0,-1-1 1 0 0,0 1-1 0 0,1 0 1 0 0,-1-1-1 0 0,0 1 1 0 0,0-1-1 0 0,-1 1 0 0 0,1 0 1 0 0,0-1-1 0 0,-1 1 1 0 0,0-1-1 0 0,1 1 1 0 0,-1-1-1 0 0,0 1 0 0 0,0-1 1 0 0,0 0-1 0 0,-1 0 1 0 0,1 1-1 0 0,-1-1 1 0 0,1 0-1 0 0,-1 0 1 0 0,0 0-1 0 0,-1 1-5 0 0,-195 229 208 0 0,193-225-206 0 0,0 1-1 0 0,1 0 1 0 0,0 0-1 0 0,0 0 1 0 0,1 0-1 0 0,0 1 1 0 0,0 0-1 0 0,1-1 1 0 0,1 1-1 0 0,-1 0 1 0 0,1 0-1 0 0,1 0 1 0 0,-1 0-1 0 0,2 1-1 0 0,0-5 7 0 0,1-1 0 0 0,0 1-1 0 0,1-1 1 0 0,-1 0-1 0 0,1 0 1 0 0,0 0 0 0 0,0 0-1 0 0,0 0 1 0 0,0-1-1 0 0,1 0 1 0 0,-1 1-1 0 0,1-1 1 0 0,0 0 0 0 0,0-1-1 0 0,0 1 1 0 0,0-1-1 0 0,1 0 1 0 0,-1 0 0 0 0,1 0-1 0 0,-1 0 1 0 0,1-1-1 0 0,0 0 1 0 0,-1 0-1 0 0,1 0 1 0 0,0-1 0 0 0,0 1-1 0 0,0-1 1 0 0,0 0-1 0 0,-1-1 1 0 0,1 1 0 0 0,0-1-1 0 0,3-1-6 0 0,2 4-11 0 0,-1-1 0 0 0,1-1 0 0 0,0 0-1 0 0,0 0 1 0 0,-1-1 0 0 0,1-1 0 0 0,0 1 0 0 0,-1-1 0 0 0,1-1 0 0 0,-1 0-1 0 0,0 0 1 0 0,0-1 0 0 0,0 0 0 0 0,0-1 0 0 0,-1 0 0 0 0,0 0-1 0 0,0-1 1 0 0,0 0 0 0 0,7-6 11 0 0,-11 6-317 0 0,33-43-1642 0 0,-18 13-5567 0 0,-15 24-4381 0 0</inkml:trace>
  <inkml:trace contextRef="#ctx0" brushRef="#br0" timeOffset="20467.635">5541 1330 11178 0 0,'0'0'2992'0'0,"0"0"-931"0"0,0 0-462 0 0,0 0-114 0 0,0 0-168 0 0,0 0-184 0 0,0 0-218 0 0,0 0-177 0 0,0 0-112 0 0,0 0-53 0 0,0 0 2 0 0,0 0-21 0 0,0 0-26 0 0,6 21-22 0 0,21 67-18 0 0,32 18 802 0 0,-38-77-997 0 0,1 0-145 0 0,0 1 0 0 0,-3 1-1 0 0,0 1 1 0 0,-2 0-1 0 0,-1 2 1 0 0,-2 0 0 0 0,-1 0-1 0 0,-1 1 1 0 0,-3 1-1 0 0,-1 0 1 0 0,-1 0 0 0 0,0 21-148 0 0,-5-40 7 0 0,-1 0 0 0 0,-1 0 0 0 0,-1 0 0 0 0,0 0 0 0 0,-1 0 0 0 0,-1-1 0 0 0,-1 1 0 0 0,0 0 0 0 0,-1-1 0 0 0,-1 0 0 0 0,0 0 0 0 0,-1-1 0 0 0,-1 0 0 0 0,0 0 0 0 0,-2 1-7 0 0,-5 2-122 0 0,-1 0-1 0 0,-1-1 1 0 0,-1-1 0 0 0,0 0 0 0 0,-1-2 0 0 0,-1 0-1 0 0,0-1 1 0 0,0-1 0 0 0,-2-1 0 0 0,1 0 0 0 0,-23 6 122 0 0,9-10-1555 0 0,12-7-4716 0 0,18 0-5925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7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 19476 0 0,'0'0'1359'0'0,"0"0"-272"0"0,0 0-115 0 0,0 0-44 0 0,0 0-61 0 0,0 0-163 0 0,0 0-222 0 0,0 0-119 0 0,0 0-13 0 0,0 0 26 0 0,0 0-7 0 0,0 0-52 0 0,0 0-66 0 0,0 34-55 0 0,0 111-34 0 0,-25 191 248 0 0,11-134-568 0 0,7-140-1649 0 0,-13-60-5989 0 0,17-3 2958 0 0,-1 1-6703 0 0</inkml:trace>
  <inkml:trace contextRef="#ctx0" brushRef="#br0" timeOffset="415.809">0 527 5481 0 0,'0'0'3023'0'0,"0"0"-1190"0"0,0 0-297 0 0,0 0 11 0 0,0 0-84 0 0,0 0-176 0 0,0 0-199 0 0,0 0-185 0 0,0 0-125 0 0,0 0-115 0 0,32-1-141 0 0,99-7-111 0 0,125 6 124 0 0,-93 6-486 0 0,-165 51 2257 0 0,-15 37-1455 0 0,17-89-838 0 0,0-1 1 0 0,0 1-1 0 0,1-1 0 0 0,-1 1 0 0 0,0-1 0 0 0,1 0 0 0 0,0 1 0 0 0,-1-1 1 0 0,1 0-1 0 0,0 0 0 0 0,0 1 0 0 0,1-1 0 0 0,-1 0 0 0 0,0 0 0 0 0,1 0 0 0 0,-1 0 1 0 0,1 0-1 0 0,0-1 0 0 0,-1 1 0 0 0,1 0 0 0 0,0-1 0 0 0,0 1 0 0 0,0-1 0 0 0,0 0 1 0 0,0 0-1 0 0,1 0 0 0 0,-1 0 0 0 0,0 0 0 0 0,0 0 0 0 0,1 0 0 0 0,-1-1 1 0 0,0 1-1 0 0,1-1 0 0 0,-1 0 0 0 0,3 1-13 0 0,4-1 122 0 0,0 1 0 0 0,-1-1 1 0 0,1-1-1 0 0,0 1 0 0 0,0-1 1 0 0,-1-1-1 0 0,1 0 0 0 0,0 0 0 0 0,-1-1 1 0 0,0 0-1 0 0,0 0 0 0 0,0-1 0 0 0,0 0 1 0 0,0 0-1 0 0,-1-1 0 0 0,1 0 0 0 0,-1 0 1 0 0,-1-1-1 0 0,1 0 0 0 0,-1 0 1 0 0,0-1-1 0 0,0 1 0 0 0,-1-1 0 0 0,0-1 1 0 0,4-6-123 0 0,-7 10 23 0 0,0 0 0 0 0,-1 0 1 0 0,1-1-1 0 0,-1 1 0 0 0,0 0 1 0 0,-1 0-1 0 0,1 0 0 0 0,-1-1 1 0 0,1 1-1 0 0,-1 0 0 0 0,0-1 1 0 0,-1 1-1 0 0,1 0 0 0 0,-1-1 1 0 0,0 1-1 0 0,0 0 0 0 0,0 0 1 0 0,-1 0-1 0 0,1 0 0 0 0,-1 0 0 0 0,0 0 1 0 0,0 0-1 0 0,0 0 0 0 0,-1 1 1 0 0,0-1-1 0 0,1 1 0 0 0,-1 0 1 0 0,0 0-1 0 0,0 0 0 0 0,-3-2-23 0 0,-1 0-141 0 0,0 0-1 0 0,-1 0 0 0 0,0 0 0 0 0,0 1 0 0 0,0 0 1 0 0,0 1-1 0 0,0 0 0 0 0,-1 0 0 0 0,1 1 0 0 0,-1 0 0 0 0,0 0 1 0 0,0 1-1 0 0,1 0 0 0 0,-4 1 142 0 0,5 0-583 0 0,-29 1-2170 0 0,13 6-6519 0 0,12 0-3251 0 0</inkml:trace>
  <inkml:trace contextRef="#ctx0" brushRef="#br0" timeOffset="956.954">1016 759 13915 0 0,'0'0'2875'0'0,"0"0"-1033"0"0,0 0-486 0 0,0 0-213 0 0,0 0-181 0 0,0 0-119 0 0,0 0-125 0 0,0 0-125 0 0,0 0-84 0 0,0 0-24 0 0,0 0-25 0 0,0 0-42 0 0,16-23-43 0 0,47-73-49 0 0,29-12 700 0 0,-92 108-1033 0 0,0 0 1 0 0,1 1-1 0 0,-1-1 0 0 0,0 0 1 0 0,0 1-1 0 0,0-1 0 0 0,0 0 1 0 0,1 1-1 0 0,-1-1 0 0 0,0 0 1 0 0,0 1-1 0 0,1-1 1 0 0,-1 0-1 0 0,0 0 0 0 0,0 1 1 0 0,1-1-1 0 0,-1 0 0 0 0,0 0 1 0 0,1 0-1 0 0,-1 0 0 0 0,0 1 1 0 0,1-1-1 0 0,-1 0 0 0 0,0 0 1 0 0,1 0-1 0 0,-1 0 0 0 0,0 0 1 0 0,1 0-1 0 0,-1 0 1 0 0,0 0-1 0 0,1 0 0 0 0,-1 0 1 0 0,1 0-1 0 0,-1 0 0 0 0,0 0 1 0 0,1 0-1 0 0,-1 0 0 0 0,0 0 1 0 0,1 0-1 0 0,-1-1 7 0 0,0 18 22 0 0,0-12-20 0 0,1 1-1 0 0,0-1 1 0 0,0 0-1 0 0,0 0 1 0 0,1 0 0 0 0,0 0-1 0 0,0 0 1 0 0,0 0-1 0 0,1 0 1 0 0,-1 0-1 0 0,1-1 1 0 0,0 1 0 0 0,1-1-1 0 0,-1 0 1 0 0,1 0-1 0 0,-1 0 1 0 0,1 0 0 0 0,1-1-1 0 0,-1 0 1 0 0,0 0-1 0 0,1 0 1 0 0,-1 0 0 0 0,1 0-1 0 0,0-1 1 0 0,0 0-1 0 0,0 0 1 0 0,0-1 0 0 0,0 1-1 0 0,1-1 1 0 0,0 0-2 0 0,2 0 81 0 0,0 0 1 0 0,0 0-1 0 0,0-1 0 0 0,0 0 1 0 0,1 0-1 0 0,-1-1 0 0 0,0 0 1 0 0,0-1-1 0 0,0 0 0 0 0,0 0 1 0 0,0 0-1 0 0,-1-1 0 0 0,1-1 1 0 0,-1 1-1 0 0,1-1 1 0 0,-1 0-1 0 0,0-1 0 0 0,-1 1 1 0 0,1-1-1 0 0,-1-1 0 0 0,0 1 1 0 0,0-1-1 0 0,-1 0 0 0 0,1-1 1 0 0,-2 1-1 0 0,1-1 0 0 0,-1 0 1 0 0,0 0-1 0 0,2-4-81 0 0,-4 8 18 0 0,-1 0-1 0 0,1 1 1 0 0,-1-1-1 0 0,0 0 1 0 0,0 0-1 0 0,0 0 1 0 0,0 0-1 0 0,0 0 1 0 0,-1 0-1 0 0,0 0 1 0 0,1 0-1 0 0,-1 0 1 0 0,0 0 0 0 0,0 0-1 0 0,0 0 1 0 0,-1 0-1 0 0,1 0 1 0 0,-1 0-1 0 0,0 0 1 0 0,0 0-1 0 0,0 0 1 0 0,0 0-1 0 0,0 0 1 0 0,-1 1-1 0 0,1-1 1 0 0,-1 0 0 0 0,0 1-18 0 0,-33-9-1113 0 0,28 31-1726 0 0,7-11-6896 0 0,1-5-2556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00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705 141 0 0 0,'0'0'1604'0'0,"0"0"740"0"0,0 0 84 0 0,0 0-265 0 0,0 0-294 0 0,0 0-188 0 0,0 0-148 0 0,0 0-134 0 0,3-2-155 0 0,-2 2-1094 0 0,0-1 0 0 0,0 0 0 0 0,-1 0 0 0 0,1 0 0 0 0,0 0 0 0 0,0 0 0 0 0,-1-1 0 0 0,1 1 0 0 0,0 0 0 0 0,-1 0 0 0 0,1 0 0 0 0,-1-1 0 0 0,0 1 0 0 0,1 0 0 0 0,-1 0 0 0 0,0-1 0 0 0,0 1 0 0 0,0 0 0 0 0,0-1 0 0 0,0 1 0 0 0,0 0 0 0 0,0 0 0 0 0,0-1 0 0 0,0 1 0 0 0,-1 0 0 0 0,1-1 0 0 0,-1 1 0 0 0,1 0 0 0 0,-1 0 0 0 0,1 0 0 0 0,-1 0 0 0 0,0-1 0 0 0,1 1 0 0 0,-1 0 0 0 0,0 0 0 0 0,0 0 0 0 0,0 0 0 0 0,0 1 0 0 0,0-1 0 0 0,0 0-150 0 0,-1-5 168 0 0,-1 1 0 0 0,-1 0 1 0 0,1 0-1 0 0,-1 0 0 0 0,0 1 0 0 0,0-1 1 0 0,0 1-1 0 0,0 0 0 0 0,-1 0 0 0 0,0 1 1 0 0,0-1-1 0 0,0 1 0 0 0,0 0 0 0 0,0 0 1 0 0,-1 0-1 0 0,1 1 0 0 0,-1 0 0 0 0,-5-1-168 0 0,-112-16 659 0 0,101 19-570 0 0,4-1-29 0 0,-1 1 1 0 0,1 1 0 0 0,0 0 0 0 0,0 1 0 0 0,0 1-1 0 0,0 1 1 0 0,0 1 0 0 0,-6 2-61 0 0,11-1 30 0 0,0-2-6 0 0,0 0-1 0 0,0 1 1 0 0,0 1-1 0 0,1 0 1 0 0,0 1-1 0 0,0 0 1 0 0,1 1-1 0 0,0 0 1 0 0,0 1-1 0 0,1 0 0 0 0,0 0 1 0 0,1 1-1 0 0,0 1 1 0 0,-5 6-24 0 0,13-13 5 0 0,-1-1 0 0 0,1 1 1 0 0,0 0-1 0 0,0-1 1 0 0,0 1-1 0 0,1 0 0 0 0,-1 0 1 0 0,1-1-1 0 0,0 1 0 0 0,0 0 1 0 0,0 0-1 0 0,1 0 1 0 0,-1-1-1 0 0,1 1 0 0 0,0 0 1 0 0,0 0-1 0 0,0-1 0 0 0,0 1 1 0 0,1-1-1 0 0,0 1 1 0 0,-1-1-1 0 0,1 0 0 0 0,1 0 1 0 0,-1 0-1 0 0,0 0 0 0 0,1 0 1 0 0,-1 0-1 0 0,1 0 1 0 0,0-1-1 0 0,0 1 0 0 0,0-1 1 0 0,0 0-1 0 0,0 0 0 0 0,1 0 1 0 0,0 0-6 0 0,29 12 135 0 0,0-2 1 0 0,1-1 0 0 0,1-1 0 0 0,28 3-136 0 0,-34-7 78 0 0,-48 14 260 0 0,-216 126-13 0 0,224-139-324 0 0,1 1 0 0 0,0 0 1 0 0,1 0-1 0 0,0 1 0 0 0,0 0 0 0 0,1 1 0 0 0,0 0 1 0 0,0 0-1 0 0,1 0 0 0 0,1 1 0 0 0,0 0 0 0 0,0 1 1 0 0,1-1-1 0 0,1 1 0 0 0,0 0 0 0 0,0 1 0 0 0,1-1 1 0 0,1 0-1 0 0,-1 11-1 0 0,5-16 21 0 0,1-1 1 0 0,0 1-1 0 0,0 0 0 0 0,1-1 1 0 0,-1 0-1 0 0,1 1 1 0 0,1-2-1 0 0,-1 1 0 0 0,1 0 1 0 0,0-1-1 0 0,1 0 0 0 0,-1 0 1 0 0,1 0-1 0 0,0-1 1 0 0,0 0-1 0 0,0 0 0 0 0,0-1 1 0 0,1 1-1 0 0,0-1 1 0 0,-1-1-1 0 0,1 1 0 0 0,0-1 1 0 0,2 0-22 0 0,4 2 77 0 0,0 0 0 0 0,1-1 1 0 0,-1-1-1 0 0,1 0 0 0 0,-1-1 0 0 0,1 0 1 0 0,0-1-1 0 0,-1-1 0 0 0,1 0 1 0 0,-1-1-1 0 0,1 0 0 0 0,-1-1 0 0 0,0 0 1 0 0,0-1-1 0 0,0-1 0 0 0,5-2-77 0 0,40-22 29 0 0,-45 14-6755 0 0,-7 11-609 0 0,-4 0-5349 0 0</inkml:trace>
  <inkml:trace contextRef="#ctx0" brushRef="#br0" timeOffset="782.858">1167 392 13635 0 0,'0'0'3549'0'0,"0"0"-2134"0"0,0 0-786 0 0,0 0 11 0 0,0 0 238 0 0,0 0 199 0 0,0 0 22 0 0,0 0-139 0 0,0 0-197 0 0,0 0-179 0 0,0 0-104 0 0,0 0-58 0 0,0 0-54 0 0,-23 20-32 0 0,-73 62-52 0 0,62-44 347 0 0,22-24 2078 0 0,-4 5-2684 0 0,-42 39 92 0 0,-36 78-143 0 0,93-133 22 0 0,-1-1 1 0 0,1 1 0 0 0,0 0 0 0 0,1-1 0 0 0,-1 1 0 0 0,0 0 0 0 0,1-1 0 0 0,-1 1 0 0 0,1 0 0 0 0,0 0-1 0 0,0 0 1 0 0,0-1 0 0 0,0 1 0 0 0,1 0 0 0 0,-1 0 0 0 0,1-1 0 0 0,0 1 0 0 0,-1 0 0 0 0,1-1 0 0 0,0 1 0 0 0,1 0-1 0 0,-1-1 1 0 0,0 1 0 0 0,1-1 0 0 0,-1 0 0 0 0,1 0 0 0 0,0 1 0 0 0,0-1 0 0 0,0 0 0 0 0,0 0 0 0 0,0-1-1 0 0,0 1 1 0 0,1 0 0 0 0,-1-1 0 0 0,0 1 0 0 0,1-1 0 0 0,-1 0 0 0 0,1 0 0 0 0,0 0 0 0 0,-1 0 0 0 0,1 0 0 0 0,0-1-1 0 0,-1 1 1 0 0,1-1 0 0 0,0 0 0 0 0,0 1 0 0 0,0-1 0 0 0,-1-1 0 0 0,1 1 0 0 0,0 0 0 0 0,0-1 0 0 0,0 1-1 0 0,-1-1 4 0 0,18-1 11 0 0,0-1 0 0 0,-1-1-1 0 0,1-1 1 0 0,-1-1-1 0 0,0 0 1 0 0,-1-2 0 0 0,0 0-1 0 0,0-1 1 0 0,0 0-1 0 0,-1-2 1 0 0,-1 0-1 0 0,0-1 1 0 0,0 0 0 0 0,-1-2-1 0 0,5-6-10 0 0,-13 14 4 0 0,0 0 1 0 0,-1 0-1 0 0,0 0 0 0 0,0-1 1 0 0,-1 0-1 0 0,0-1 0 0 0,0 1 0 0 0,0-1 1 0 0,-1 0-1 0 0,0 0 0 0 0,-1 0 0 0 0,0 0 1 0 0,0-1-1 0 0,-1 1 0 0 0,0-1 0 0 0,0 0 1 0 0,-1 0-1 0 0,0 1 0 0 0,-1-1 1 0 0,0 0-1 0 0,0 0 0 0 0,-1 0 0 0 0,0 0 1 0 0,0 0-1 0 0,-1 1 0 0 0,0-1 0 0 0,-1 1 1 0 0,0-1-1 0 0,0 1 0 0 0,-1 0-4 0 0,0 1-18 0 0,-1-1 0 0 0,0 2 0 0 0,0-1 1 0 0,0 0-1 0 0,-1 1 0 0 0,0 0 0 0 0,0 1 0 0 0,0-1 0 0 0,-1 1 0 0 0,0 0 0 0 0,0 1 0 0 0,0-1 0 0 0,-1 1 0 0 0,1 1 0 0 0,-1 0 0 0 0,0 0 1 0 0,0 0-1 0 0,0 1 0 0 0,0 0 0 0 0,-1 1 0 0 0,1 0 0 0 0,0 0 0 0 0,-1 0 0 0 0,1 1 0 0 0,-9 1 18 0 0,13 1-164 0 0,0 0 0 0 0,-1 0 0 0 0,1 0 0 0 0,0 0-1 0 0,0 1 1 0 0,0 0 0 0 0,0 0 0 0 0,1 0 0 0 0,-1 0 0 0 0,1 0 0 0 0,-1 1-1 0 0,1-1 1 0 0,1 1 0 0 0,-1 0 0 0 0,0 0 0 0 0,1 0 0 0 0,0 0 0 0 0,0 1 0 0 0,0-1-1 0 0,0 0 1 0 0,1 1 0 0 0,-1-1 0 0 0,1 1 0 0 0,1 0 0 0 0,-1-1 0 0 0,0 4 164 0 0,11 11-4080 0 0,4-13-5073 0 0,-6-2-3172 0 0</inkml:trace>
  <inkml:trace contextRef="#ctx0" brushRef="#br0" timeOffset="2267.963">1182 513 0 0 0,'0'0'2147'0'0,"0"0"-180"0"0,0 0-10 0 0,0 0 119 0 0,0 0 2 0 0,0 0-166 0 0,0 0-230 0 0,0 0-335 0 0,0 0-250 0 0,0 0-68 0 0,0 0-45 0 0,0 0-51 0 0,0 0-66 0 0,1-9 431 0 0,0 8 1752 0 0,-17 157 320 0 0,-44 74-3434 0 0,41-168 313 0 0,-28 130-238 0 0,5-108 26 0 0,42-51-51 0 0,0-32 30 0 0,4 39 988 0 0,6 74-1005 0 0,-10-114 11 0 0,0 0 10 0 0,0 0-28 0 0,0 0-8 0 0,8-3-77 0 0,25-23 184 0 0,102-103-41 0 0,-134 127-49 0 0,2 0 3 0 0,-1 0 0 0 0,0 0-1 0 0,0 0 1 0 0,0-1-1 0 0,0 1 1 0 0,-1 0 0 0 0,1-1-1 0 0,-1 1 1 0 0,1-1-1 0 0,-1 0 1 0 0,0 1 0 0 0,0-1-1 0 0,0 0 1 0 0,0 0 0 0 0,-1 0-1 0 0,1 0 1 0 0,-1 0-1 0 0,1 1 1 0 0,-1-1 0 0 0,0-3-4 0 0,-39-11-56 0 0,-53-6 98 0 0,-115-33-66 0 0,116 24 86 0 0,159 35-112 0 0,-37-4 110 0 0,0-2 0 0 0,-1 0 0 0 0,1-2 0 0 0,-1-2 0 0 0,-1 0 0 0 0,8-5-60 0 0,156-53 503 0 0,-139 54-4298 0 0,-44 10 529 0 0,-4-2-2580 0 0,0-1-6611 0 0</inkml:trace>
  <inkml:trace contextRef="#ctx0" brushRef="#br0" timeOffset="4942.468">1624 278 3497 0 0,'0'0'2276'0'0,"0"0"-214"0"0,0 0-72 0 0,0 0 4 0 0,0 0-107 0 0,0 0-276 0 0,0 0-363 0 0,0 0-355 0 0,0 0-255 0 0,0 0-169 0 0,0 0-94 0 0,0 0-51 0 0,0 0-12 0 0,0 4 51 0 0,-1 12-110 0 0,-1-1 1 0 0,-1 0 0 0 0,0 0-1 0 0,-1-1 1 0 0,-1 1-1 0 0,0-1 1 0 0,-1 0-1 0 0,-6 12-253 0 0,-9 24 212 0 0,-75 215 203 0 0,82-188-460 0 0,14-76 37 0 0,0-1 29 0 0,0 0 7 0 0,0 0 46 0 0,8-27 896 0 0,79-226 76 0 0,-2 37-851 0 0,-79 201-177 0 0,-4 66 21 0 0,-3-29-18 0 0,2 1-1 0 0,0-1 1 0 0,1 0 0 0 0,1 0-1 0 0,1 0 1 0 0,1-1 0 0 0,1 1-1 0 0,1-1 1 0 0,0-1 0 0 0,2 1-1 0 0,1-1 1 0 0,5 8-21 0 0,-12-23 35 0 0,0-1-1 0 0,0 0 1 0 0,0 0-1 0 0,1 0 1 0 0,0 0-1 0 0,-1 0 1 0 0,1-1-1 0 0,1 0 1 0 0,-1 0-1 0 0,0 0 1 0 0,1 0-1 0 0,0 0 1 0 0,-1-1-1 0 0,1 0 1 0 0,0 0-1 0 0,0-1 1 0 0,0 1-1 0 0,1-1 1 0 0,-1 0-1 0 0,0 0 1 0 0,0-1-1 0 0,1 1 1 0 0,-1-1-1 0 0,0-1 1 0 0,0 1-1 0 0,1-1 1 0 0,-1 1-1 0 0,0-2 1 0 0,0 1-1 0 0,0 0 1 0 0,0-1-1 0 0,0 0 1 0 0,0 0-1 0 0,0-1 1 0 0,-1 1-1 0 0,1-1 1 0 0,-1 0-1 0 0,4-3-34 0 0,6-8 140 0 0,-1-1 0 0 0,0-1 0 0 0,-1 0 0 0 0,-1 0 0 0 0,0-1 0 0 0,-2 0 0 0 0,0-1 0 0 0,0 0 0 0 0,-2-1 0 0 0,0 0 0 0 0,-2 0 0 0 0,0 0 0 0 0,0 0 0 0 0,-2-1 0 0 0,-1 0 0 0 0,0 0 1 0 0,-2 0-1 0 0,0-9-140 0 0,0 24-25 0 0,0 2-8 0 0,1-1 0 0 0,-1 0 0 0 0,0 1 0 0 0,0-1 0 0 0,0 1 0 0 0,0-1 0 0 0,-1 0 0 0 0,0 1 0 0 0,1-1 0 0 0,-1 1 0 0 0,0-1 0 0 0,-1 1-1 0 0,1 0 1 0 0,-1-1 0 0 0,1 1 0 0 0,-1 0 0 0 0,0 0 0 0 0,0 0 0 0 0,-1 0 0 0 0,0 0 33 0 0,-3 2-2032 0 0,4 1-9044 0 0,1 0-1822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09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56 3465 0 0,'0'0'3456'0'0,"0"0"-782"0"0,0 0-522 0 0,0 0-228 0 0,0 0-125 0 0,0 0-104 0 0,0 0-172 0 0,0 0-208 0 0,0 0-199 0 0,0 0-177 0 0,0 0-164 0 0,0 0-148 0 0,-2-11-86 0 0,-8-34-97 0 0,2 79 1181 0 0,-13 194-511 0 0,14-122-822 0 0,-5-1-1 0 0,-23 89-291 0 0,23-88-61 0 0,12-105 30 0 0,0-1-1 0 0,0 0 34 0 0,0 0-60 0 0,0 0-31 0 0,0 0-32 0 0,0 0-66 0 0,0 0-60 0 0,17-25-3179 0 0,0 5-568 0 0,-5 6-3928 0 0,-6 6-3679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0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414 435 4929 0 0,'0'0'1996'0'0,"0"0"-291"0"0,0 0 6 0 0,0 0 161 0 0,0 0 51 0 0,0 0-154 0 0,0 0-320 0 0,0 0-328 0 0,0 0-253 0 0,0 0-171 0 0,0 0-87 0 0,0 0-51 0 0,0 0 10 0 0,8-4 22 0 0,3 0-349 0 0,6-2-9 0 0,0-2 2747 0 0,-33 4-2850 0 0,1 0 0 0 0,-1 2 0 0 0,0 0 0 0 0,0 1 0 0 0,0 0 0 0 0,1 2-1 0 0,-1 0 1 0 0,0 0 0 0 0,0 1 0 0 0,0 1 0 0 0,1 1 0 0 0,0 0 0 0 0,-1 1 0 0 0,2 1 0 0 0,-14 6-130 0 0,15-8 19 0 0,0-1 1 0 0,0 2 0 0 0,0-1-1 0 0,1 2 1 0 0,0 0 0 0 0,0 0-1 0 0,0 1 1 0 0,1 1 0 0 0,-1 0-1 0 0,2 0 1 0 0,0 1 0 0 0,0 1-1 0 0,0-1 1 0 0,1 2 0 0 0,1-1-1 0 0,-3 5-19 0 0,9-12 1 0 0,0 1-1 0 0,0-1 0 0 0,1 1 1 0 0,0 0-1 0 0,-1 0 1 0 0,1 0-1 0 0,0 0 0 0 0,1 0 1 0 0,-1 0-1 0 0,1 0 0 0 0,0 0 1 0 0,0 0-1 0 0,0 0 1 0 0,0 0-1 0 0,1 0 0 0 0,0 0 1 0 0,-1 0-1 0 0,2 0 0 0 0,-1 0 1 0 0,0 0-1 0 0,1 0 1 0 0,-1-1-1 0 0,1 1 0 0 0,0-1 1 0 0,1 1-1 0 0,-1-1 1 0 0,0 0-1 0 0,1 0 0 0 0,0 0 1 0 0,0 0-1 0 0,0 0 0 0 0,0 0 1 0 0,0-1-1 0 0,0 0 1 0 0,1 0-1 0 0,-1 0 0 0 0,1 0 1 0 0,0 0-1 0 0,3 1 0 0 0,15 2 47 0 0,1-1 0 0 0,0-1 1 0 0,0-1-1 0 0,0-1 0 0 0,0-1 0 0 0,14-2-47 0 0,19 1 48 0 0,-56 1-43 0 0,-8 10 52 0 0,0 1-1 0 0,0-1 1 0 0,-1 0 0 0 0,0-1 0 0 0,-1 0-1 0 0,0-1 1 0 0,-1 0 0 0 0,-6 5-57 0 0,2-2 18 0 0,-4 3-5 0 0,-4 3-2 0 0,1 0 0 0 0,0 1 0 0 0,2 2 0 0 0,0 0 0 0 0,-10 14-11 0 0,28-30-1 0 0,1 0-1 0 0,0 0 1 0 0,0 1-1 0 0,0-1 1 0 0,0 0-1 0 0,1 1 1 0 0,-1-1-1 0 0,1 1 1 0 0,0-1-1 0 0,1 1 1 0 0,-1-1-1 0 0,1 0 1 0 0,0 1-1 0 0,0-1 1 0 0,0 0-1 0 0,1 1 2 0 0,3 1 4 0 0,2 0-1 0 0,-1 0 1 0 0,1 0 0 0 0,0-1-1 0 0,0 0 1 0 0,1-1-1 0 0,-1 1 1 0 0,1-1 0 0 0,0-1-1 0 0,0 1 1 0 0,1-1-1 0 0,-1-1 1 0 0,0 0 0 0 0,1 0-1 0 0,0 0 1 0 0,-1-1-1 0 0,1 0 1 0 0,0-1 0 0 0,0 0-1 0 0,-1-1 1 0 0,1 0-1 0 0,0 0 1 0 0,1-1-4 0 0,17 2 41 0 0,-25-1-129 0 0,-1 1-1 0 0,1-1 0 0 0,0 0 1 0 0,0 0-1 0 0,-1 0 1 0 0,1 0-1 0 0,-1 0 0 0 0,1 0 1 0 0,-1-1-1 0 0,1 1 0 0 0,-1 0 1 0 0,0-1-1 0 0,0 1 1 0 0,0-1-1 0 0,1 1 0 0 0,-2-1 1 0 0,1 0-1 0 0,0 1 0 0 0,0-1 1 0 0,0 0-1 0 0,-1 0 1 0 0,1 0-1 0 0,-1 1 0 0 0,1-1 1 0 0,-1 0-1 0 0,0 0 1 0 0,0 0-1 0 0,0 0 0 0 0,0 0 1 0 0,0-1 88 0 0,2-21-3921 0 0,-2 6-3395 0 0,0 16 5760 0 0,0-6-10207 0 0</inkml:trace>
  <inkml:trace contextRef="#ctx0" brushRef="#br0" timeOffset="516.206">95 0 9618 0 0,'0'0'2301'0'0,"0"0"-514"0"0,0 0-459 0 0,0 0-183 0 0,0 0-32 0 0,0 0-57 0 0,0 0-141 0 0,0 0-184 0 0,0 0-78 0 0,0 0 2 0 0,0 0 14 0 0,0 0 13 0 0,0 0-69 0 0,3 14-63 0 0,23 98 914 0 0,24 141 1041 0 0,-28-97-1965 0 0,-8 0 1 0 0,-4 132-541 0 0,-25-166 70 0 0,-18 232-26 0 0,37-326-99 0 0,-4-27 34 0 0,0-1 13 0 0,0 0 28 0 0,0 0-32 0 0,0 0-10 0 0,0 0-13 0 0,0 0-2 0 0,0 0-26 0 0,-2-19-2572 0 0,0 12-3062 0 0,2 4-5452 0 0</inkml:trace>
  <inkml:trace contextRef="#ctx0" brushRef="#br0" timeOffset="1739.26">708 641 0 0 0,'0'0'1926'0'0,"0"0"122"0"0,0 0 81 0 0,0 0 124 0 0,0 0 24 0 0,0 0-121 0 0,0 0-286 0 0,0 0-332 0 0,0 0-314 0 0,0 0-238 0 0,0 0-172 0 0,0 0-100 0 0,0 0-79 0 0,1-20-66 0 0,5-60-53 0 0,18 40 261 0 0,-18 37-633 0 0,18-11 220 0 0,1 1 1 0 0,0 1-1 0 0,1 2 1 0 0,0 0 0 0 0,0 2-1 0 0,1 0 1 0 0,5 1-365 0 0,187-7 1592 0 0,-216 33-1453 0 0,-84 87 317 0 0,67-92-417 0 0,7-7-22 0 0,-15 14 16 0 0,1 1 0 0 0,0 1 0 0 0,2 0 0 0 0,0 2 0 0 0,2 0 0 0 0,1 1 1 0 0,0 0-1 0 0,3 2 0 0 0,0 0 0 0 0,-6 20-33 0 0,17-38 36 0 0,0-1 0 0 0,0 1 0 0 0,1 0 0 0 0,0-1 0 0 0,1 1 0 0 0,0 0 1 0 0,1-1-1 0 0,0 1 0 0 0,1 0 0 0 0,0-1 0 0 0,0 0 0 0 0,1 1 0 0 0,0-1 0 0 0,0 0 0 0 0,1 0 0 0 0,0 0 0 0 0,1-1 1 0 0,0 0-1 0 0,0 0 0 0 0,1 0 0 0 0,0 0 0 0 0,1-1 0 0 0,-1 0 0 0 0,1 0 0 0 0,1-1 0 0 0,-1 0 0 0 0,1 0 0 0 0,0-1 1 0 0,0 0-1 0 0,1 0 0 0 0,0-1 0 0 0,0 0 0 0 0,4 2-36 0 0,7 0 191 0 0,1-1 1 0 0,-1-1 0 0 0,1 0-1 0 0,-1-1 1 0 0,1-2 0 0 0,0 0-1 0 0,0-1 1 0 0,0-1 0 0 0,0-1-1 0 0,0-1-191 0 0,67-33 576 0 0,-76 28-209 0 0,-12 8-427 0 0,-24 0-2706 0 0,11 0 1067 0 0,3 0-5252 0 0,5 0-5555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3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10274 0 0,'0'0'2118'0'0,"0"0"-442"0"0,0 0-306 0 0,0 0-123 0 0,0 0 16 0 0,0 0-12 0 0,0 0-130 0 0,0 0-239 0 0,0 0-250 0 0,0 0-205 0 0,0 0-134 0 0,2-2-26 0 0,3 0-27 0 0,1 0 0 0 0,0 0 1 0 0,0 0-1 0 0,0 1 0 0 0,-1 0 1 0 0,2 0-1 0 0,-1 0 0 0 0,0 1 1 0 0,0 0-1 0 0,0 0 0 0 0,0 1 0 0 0,0-1 1 0 0,0 1-1 0 0,5 2-240 0 0,-1-2 223 0 0,353 6 2053 0 0,-205-10-1976 0 0,-155 2-1605 0 0,-9-1-8970 0 0,1 2 993 0 0</inkml:trace>
  <inkml:trace contextRef="#ctx0" brushRef="#br0" timeOffset="377.022">188 563 6705 0 0,'0'0'1747'0'0,"0"0"-158"0"0,0 0 87 0 0,0 0 205 0 0,0 0 43 0 0,0 0-233 0 0,0 0-431 0 0,0 0-425 0 0,0 0-273 0 0,0 0-62 0 0,0 0 57 0 0,0 0 74 0 0,0 0 80 0 0,7 1 4 0 0,155 6 3137 0 0,-80 3-3217 0 0,-1-4 0 0 0,73-4-635 0 0,-154-2-97 0 0,0 0-27 0 0,0 0-22 0 0,0 0-60 0 0,0-18-7429 0 0,0 10-2297 0 0,0 5-34 0 0</inkml:trace>
  <inkml:trace contextRef="#ctx0" brushRef="#br0" timeOffset="1235.961">326 26 6097 0 0,'0'0'1922'0'0,"0"0"-260"0"0,0 0-75 0 0,0 0 101 0 0,0 0 46 0 0,0 0-105 0 0,0 0-244 0 0,0 0-284 0 0,0 0-194 0 0,0 0-120 0 0,0 0-67 0 0,0 0-53 0 0,0 0-51 0 0,-7-4-82 0 0,-23-14-101 0 0,23 14-96 0 0,7 4-82 0 0,0 0-55 0 0,0 0-42 0 0,0 0-26 0 0,19 55 1798 0 0,40 15-920 0 0,-18-30-759 0 0,2-2 0 0 0,2-2-1 0 0,1-2 1 0 0,32 17-251 0 0,61 41 147 0 0,-114-67-133 0 0,-25-24-26 0 0,0-1 24 0 0,0 0 8 0 0,-4 15 142 0 0,-73 59 17 0 0,15-15-108 0 0,-2-3 1 0 0,-57 37-72 0 0,39-30 30 0 0,0 8-9 0 0,70-31-41 0 0,12-40 8 0 0,0 0 12 0 0,0 0-8 0 0,0 0 15 0 0,0 0 14 0 0,0 0 1 0 0,0 0-9 0 0,0 0 7 0 0,0 0-3 0 0,0 0-2 0 0,0 0-11 0 0,0 0-16 0 0,0 0 20 0 0,0 0 4 0 0,0 0 4 0 0,0 0-15 0 0,0 0 13 0 0,0 0 6 0 0,0 0-7 0 0,0 0 8 0 0,0 0 5 0 0,0 0-4 0 0,0 0-28 0 0,0 0-4 0 0,0 0 2 0 0,0 0 4 0 0,0 0 11 0 0,0 0-12 0 0,0 0 14 0 0,0 0-4 0 0,0 0-10 0 0,0 0 17 0 0,0 0-12 0 0,0 0 7 0 0,0 0 3 0 0,0 0-14 0 0,0 0-4 0 0,0 0-1 0 0,0 0-14 0 0,0 0-27 0 0,0 0 12 0 0,0 0 5 0 0,0 0-7 0 0,-1-3-1183 0 0,4-5-11602 0 0,2 5-19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 5961 0 0,'0'0'2958'0'0,"0"0"-1057"0"0,0 0-198 0 0,0 0 146 0 0,0 0 34 0 0,0 0-185 0 0,0 0-291 0 0,0 0-308 0 0,0 0-273 0 0,0 0-168 0 0,0 0-118 0 0,0 0-59 0 0,-4-1-11 0 0,-14-1 21 0 0,88 16 3515 0 0,183-14-2544 0 0,-214 4-1521 0 0,-39-4-7 0 0,0 0-26 0 0,0 0-35 0 0,0 0-36 0 0,0 0-54 0 0,0 0-99 0 0,-21 8-3110 0 0,-4 3-463 0 0,8-4-2969 0 0,7-4-4713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1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7226 0 0,'0'0'2505'0'0,"0"0"-631"0"0,0 0-263 0 0,0 0-2 0 0,0 0 14 0 0,0 0-59 0 0,0 0-101 0 0,0 0-148 0 0,0 0-178 0 0,0 0-175 0 0,0 0-166 0 0,0 0-140 0 0,35 9-102 0 0,115 24-92 0 0,-56-31 163 0 0,-35-7-492 0 0,15 0-468 0 0,-24 4-8492 0 0,-43 1-3373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8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1084 32 0 0,'0'0'1520'0'0,"0"0"-5"0"0,0 0 112 0 0,0 0 80 0 0,0 0 15 0 0,0 0-22 0 0,0 0-134 0 0,0 0-163 0 0,0 0-147 0 0,0 0-214 0 0,0 0-162 0 0,-8 0 4611 0 0,9 0-5018 0 0,1-19 1107 0 0,3-7-1304 0 0,0 1-1 0 0,2 0 1 0 0,1 0-1 0 0,1 0 1 0 0,1 1-1 0 0,13-22-275 0 0,-2-1 281 0 0,128-238 729 0 0,-39 119-658 0 0,-77 139-348 0 0,-32 27-71 0 0,-1 0 12 0 0,0 0 2 0 0,16 27 1 0 0,-6 29 79 0 0,-2 1 0 0 0,-2-1 0 0 0,-3 45-27 0 0,2 7 26 0 0,15 5 15 0 0,-7-90-65 0 0,14-41 84 0 0,360-512 233 0 0,-368 511-279 0 0,-16 17-18 0 0,-3 1-18 0 0,0 1-15 0 0,0 305 411 0 0,10-109 18 0 0,-2-109-199 0 0,-8-86-177 0 0,0-1-1 0 0,0 0-5 0 0,0 0 5 0 0,0 0 1 0 0,0 0 1 0 0,0 0 5 0 0,0 0-5 0 0,0 0-2 0 0,0 0-6 0 0,0 0-1 0 0,0 0 0 0 0,2-5-2956 0 0,-2 3-2065 0 0,0 2-3826 0 0,0 0-2503 0 0</inkml:trace>
  <inkml:trace contextRef="#ctx0" brushRef="#br0" timeOffset="395.272">1063 760 5001 0 0,'0'0'1660'0'0,"0"0"-82"0"0,0 0 129 0 0,0 0 196 0 0,0 0 36 0 0,0 0-185 0 0,0 0-374 0 0,0 0-367 0 0,0 0-232 0 0,0 0-106 0 0,0 0-39 0 0,0 0-9 0 0,0 0-2 0 0,4 23 3143 0 0,-39 156-1524 0 0,22-116-2052 0 0,13-63-224 0 0,0 0-17 0 0,0 0-22 0 0,0 0-20 0 0,0 0-22 0 0,0 0-6 0 0,0 0-29 0 0,0 0-68 0 0,0 0-142 0 0,2-21-5181 0 0,3 13-231 0 0,-3 1-5830 0 0</inkml:trace>
  <inkml:trace contextRef="#ctx0" brushRef="#br0" timeOffset="898.964">1269 278 11610 0 0,'0'0'1744'0'0,"0"0"-288"0"0,0 0-157 0 0,0 0 5 0 0,0 0-38 0 0,0 0-130 0 0,0 0-232 0 0,0 0-316 0 0,0 0-217 0 0,0 0-122 0 0,0 0 5 0 0,0 0 79 0 0,3 4 78 0 0,1 2-218 0 0,14 18 313 0 0,-1-1 0 0 0,-1 2 0 0 0,-2 0 0 0 0,0 1 0 0 0,-2 1 0 0 0,7 23-506 0 0,22 123 561 0 0,-27-126-433 0 0,-2-58 1104 0 0,100-364-917 0 0,-104 318-381 0 0,-8 33-2406 0 0,0 21 2020 0 0,0 3-1582 0 0,0 0-3011 0 0,0 0-6851 0 0</inkml:trace>
  <inkml:trace contextRef="#ctx0" brushRef="#br0" timeOffset="1413.685">1798 83 10666 0 0,'0'0'1831'0'0,"0"0"-356"0"0,0 0-188 0 0,0 0 55 0 0,0 0 97 0 0,0 0-35 0 0,0 0-209 0 0,0 0-263 0 0,0 0-234 0 0,0 0-149 0 0,0 0-78 0 0,0 0-66 0 0,0 0-45 0 0,19-12-39 0 0,62-35-37 0 0,-20 29 437 0 0,-60 17-714 0 0,0 1 1 0 0,0-1-1 0 0,1 0 0 0 0,-1 1 0 0 0,0-1 1 0 0,1 1-1 0 0,-1-1 0 0 0,1 1 0 0 0,-1 0 1 0 0,0-1-1 0 0,1 1 0 0 0,-1 0 0 0 0,1 0 1 0 0,-1 0-1 0 0,1 0 0 0 0,-1 0 0 0 0,1 0 1 0 0,-1 1-1 0 0,0-1 0 0 0,1 1 0 0 0,-1-1 1 0 0,1 0-1 0 0,-1 1 0 0 0,0 0 0 0 0,1-1 1 0 0,-1 1-1 0 0,0 0 0 0 0,0 0 0 0 0,0 0 1 0 0,1 0-1 0 0,-1 0 0 0 0,0 0 0 0 0,0 0 1 0 0,-1 0-1 0 0,1 0 0 0 0,0 0 0 0 0,0 1 1 0 0,0-1-1 0 0,-1 0 0 0 0,1 0 0 0 0,-1 1 1 0 0,1-1-1 0 0,-1 1 0 0 0,1-1 0 0 0,-1 0 0 0 0,0 1 1 0 0,0-1-1 0 0,1 1 0 0 0,-1-1 0 0 0,0 1 1 0 0,-1-1-1 0 0,1 1 0 0 0,0-1-7 0 0,-1 8 46 0 0,0-1-1 0 0,0 1 1 0 0,-1-1-1 0 0,0 0 1 0 0,0 1-1 0 0,-1-1 1 0 0,0-1-1 0 0,-1 1 1 0 0,0 0-1 0 0,0-1 1 0 0,0 0-1 0 0,-1 0 1 0 0,-3 3-46 0 0,-13 24 104 0 0,17-28-76 0 0,2-4-18 0 0,1 0 0 0 0,-1 0 0 0 0,1 0 0 0 0,0 1 0 0 0,-1-1 0 0 0,1 0 0 0 0,0 1 0 0 0,0-1 0 0 0,1 1 0 0 0,-1-1 0 0 0,0 1 0 0 0,1-1 0 0 0,-1 1 0 0 0,1 0 0 0 0,0-1 0 0 0,0 1 0 0 0,0-1 0 0 0,0 1 0 0 0,1 0 0 0 0,-1-1 0 0 0,1 1-10 0 0,3 0 52 0 0,0-1 0 0 0,0 0 0 0 0,1 0-1 0 0,-1 0 1 0 0,0 0 0 0 0,1-1 0 0 0,0 0 0 0 0,-1 0 0 0 0,1 0 0 0 0,0 0 0 0 0,-1-1 0 0 0,1 0 0 0 0,0 0 0 0 0,0 0 0 0 0,3-1-52 0 0,-7 1 9 0 0,127-9 935 0 0,-60 4-532 0 0,-67 5-429 0 0,-1 0 3 0 0,0 0 0 0 0,0 0 8 0 0,0 0-59 0 0,0 0-47 0 0,0 0-17 0 0,0 0-47 0 0,25 11-3916 0 0,-15-7 91 0 0,-4-2-2385 0 0,-1-1-5772 0 0</inkml:trace>
  <inkml:trace contextRef="#ctx0" brushRef="#br0" timeOffset="1805.836">1343 731 4321 0 0,'0'0'1852'0'0,"0"0"-627"0"0,0 0-125 0 0,0 0 220 0 0,0 0 172 0 0,0 0-29 0 0,0 0-213 0 0,0 0-174 0 0,0 0-82 0 0,0 0 41 0 0,0 0 72 0 0,0 0-57 0 0,0 0-59 0 0,11 3-80 0 0,83 15 1428 0 0,-17-17-1586 0 0,0-4-1 0 0,0-3 1 0 0,-1-4 0 0 0,0-3-1 0 0,8-5-752 0 0,-41 9 114 0 0,109-24-1942 0 0,-152 33 298 0 0,-2 0-6050 0 0,1 0 4299 0 0,-3 0-9023 0 0</inkml:trace>
  <inkml:trace contextRef="#ctx0" brushRef="#br0" timeOffset="2524.759">1685 911 13675 0 0,'0'0'2040'0'0,"0"0"-781"0"0,0 0-491 0 0,0 0-74 0 0,0 0 103 0 0,0 0 69 0 0,0 0-54 0 0,0 0-138 0 0,0 0-90 0 0,0 0-65 0 0,0 0-35 0 0,0 0-30 0 0,0 0-82 0 0,0 26-47 0 0,0 122 231 0 0,0-121-434 0 0,-1 0 0 0 0,-1-1 0 0 0,-1 1 0 0 0,-1-1 0 0 0,-2 1 0 0 0,-1-2 0 0 0,-1 1 0 0 0,-10 23-122 0 0,-2-12 303 0 0,-6-49 681 0 0,31-71-713 0 0,7 57-264 0 0,1 1 1 0 0,1 0 0 0 0,2 1 0 0 0,0 0 0 0 0,1 2 0 0 0,1 0 0 0 0,1 1 0 0 0,2 0 0 0 0,-1 2-1 0 0,2 1 1 0 0,1 0 0 0 0,3 0-8 0 0,8-7 0 0 0,2 1 0 0 0,0 2 0 0 0,2 1 0 0 0,0 2 0 0 0,1 2 0 0 0,9-2 0 0 0,64 0-33 0 0,-111 20 32 0 0,0-1 1 0 0,-1 1 0 0 0,1 0-1 0 0,0 0 1 0 0,-1 0 0 0 0,1 0-1 0 0,-1 0 1 0 0,1 0-1 0 0,-1 0 1 0 0,1 0 0 0 0,-1 0-1 0 0,0 0 1 0 0,0 1-1 0 0,0-1 1 0 0,1 0 0 0 0,-1 0-1 0 0,0 0 1 0 0,0 0-1 0 0,0 0 1 0 0,-1 0 0 0 0,1 0-1 0 0,0 1 1 0 0,0-1-1 0 0,-1 0 1 0 0,1 0 0 0 0,0 0-1 0 0,-1 0 1 0 0,1 0 0 0 0,-1 0-1 0 0,0 0 1 0 0,1 0-1 0 0,-1 0 1 0 0,0-1 0 0 0,1 1-1 0 0,-1 0 1 0 0,0 0-1 0 0,0 0 1 0 0,0-1 0 0 0,0 1-1 0 0,1 0 1 0 0,-2-1 0 0 0,-29 27 15 0 0,-2-2-1 0 0,0-1 1 0 0,-2-2 0 0 0,-1-1 0 0 0,0-2 0 0 0,-8 1-15 0 0,1 2-5 0 0,-102 56-7 0 0,145-76 12 0 0,0 1-1 0 0,1-1 1 0 0,0 0 0 0 0,0 0 0 0 0,0 0 0 0 0,0 1-1 0 0,0-1 1 0 0,0 0 0 0 0,0 0 0 0 0,1 0 0 0 0,-1-1-1 0 0,1 1 1 0 0,-1 0 0 0 0,1 0 0 0 0,0-1 0 0 0,-1 1-1 0 0,1-1 1 0 0,0 0 0 0 0,0 1 0 0 0,0-1-1 0 0,0 0 1 0 0,0 0 0 0 0,1 0 0 0 0,-1 0 0 0 0,0-1-1 0 0,0 1 1 0 0,1-1 0 0 0,-2 1 3 0 0,166 61 516 0 0,-55 7 142 0 0,-79-43-418 0 0,-19-49-3311 0 0,5 0 207 0 0,-4 7-4694 0 0,-4 5-4406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3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15 520 0 0 0,'0'0'668'0'0,"0"0"143"0"0,0 0 34 0 0,0 0 30 0 0,0 0 78 0 0,0 0 85 0 0,0 0 71 0 0,0 0 23 0 0,0 0 24 0 0,-2 1 15 0 0,-8 7 24 0 0,7-6 27 0 0,3-2-18 0 0,0 0-48 0 0,0 0-74 0 0,0 0-97 0 0,0 0-67 0 0,0 0-67 0 0,0 0-55 0 0,0 0-36 0 0,0 0-29 0 0,0 0-23 0 0,0 0-37 0 0,0 0-58 0 0,0-16 489 0 0,3-2-978 0 0,0 0 0 0 0,2 1 0 0 0,0-1 0 0 0,0 1 1 0 0,2 0-1 0 0,0 1 0 0 0,1 0 0 0 0,0 0 0 0 0,2 0 1 0 0,0 1-1 0 0,7-8-124 0 0,6-12 145 0 0,78-105 173 0 0,22 8-9 0 0,-123 132-312 0 0,1 0 1 0 0,0 0 0 0 0,-1-1-1 0 0,1 1 1 0 0,0 0 0 0 0,0 0-1 0 0,-1 0 1 0 0,1 0 0 0 0,0 0-1 0 0,-1 1 1 0 0,1-1 0 0 0,0 0-1 0 0,-1 0 1 0 0,1 0 0 0 0,0 1-1 0 0,-1-1 1 0 0,1 0 0 0 0,0 1 0 0 0,-1-1-1 0 0,1 0 1 0 0,-1 1 0 0 0,1-1-1 0 0,0 1 1 0 0,-1-1 0 0 0,1 1-1 0 0,-1-1 1 0 0,0 1 0 0 0,1-1-1 0 0,-1 1 1 0 0,1-1 0 0 0,-1 1-1 0 0,0 0 1 0 0,1-1 0 0 0,-1 1 0 0 0,0 0-1 0 0,0-1 1 0 0,0 1 0 0 0,1 0-1 0 0,-1-1 1 0 0,0 1 0 0 0,0 0-1 0 0,0 0 1 0 0,0-1 0 0 0,0 1-1 0 0,0 0 1 0 0,0-1 0 0 0,-1 1-1 0 0,1 0 1 0 0,0-1 0 0 0,0 1-1 0 0,-1 0 4 0 0,4 43 111 0 0,-16 114 119 0 0,7-3-246 0 0,6-154 15 0 0,0 0 0 0 0,1 1 0 0 0,-1-1-1 0 0,1 0 1 0 0,-1 1 0 0 0,1-1 0 0 0,0 0-1 0 0,-1 0 1 0 0,1 0 0 0 0,0 0 0 0 0,0 1-1 0 0,0-1 1 0 0,0 0 0 0 0,0 0 0 0 0,0-1 0 0 0,0 1-1 0 0,0 0 1 0 0,0 0 0 0 0,0 0 0 0 0,1-1-1 0 0,-1 1 1 0 0,0-1 0 0 0,0 1 0 0 0,1-1-1 0 0,-1 1 1 0 0,0-1 0 0 0,1 0 0 0 0,-1 1 0 0 0,0-1-1 0 0,1 0 1 0 0,-1 0 0 0 0,1 0 0 0 0,-1 0-1 0 0,0 0 1 0 0,1-1 0 0 0,-1 1 0 0 0,0 0-1 0 0,1-1 1 0 0,-1 1 0 0 0,0-1 0 0 0,1 1 0 0 0,-1-1 0 0 0,58-26 64 0 0,215-216 37 0 0,-162 156-130 0 0,-111 86 28 0 0,-1 1 0 0 0,1-1-1 0 0,0 1 1 0 0,0 0 0 0 0,0 0 0 0 0,0-1-1 0 0,0 1 1 0 0,0 0 0 0 0,0 0 0 0 0,0 0 0 0 0,0 0-1 0 0,0 0 1 0 0,0 0 0 0 0,0 0 0 0 0,0 0 0 0 0,0 1-1 0 0,0-1 1 0 0,-1 0 0 0 0,1 0 0 0 0,0 1 0 0 0,0-1-1 0 0,0 1 1 0 0,0-1 0 0 0,0 1 0 0 0,-1-1-1 0 0,1 1 1 0 0,0-1 0 0 0,0 1 0 0 0,-1 0 0 0 0,1-1-1 0 0,0 1 1 0 0,-1 0 0 0 0,1 0 0 0 0,-1 0 0 0 0,1-1-1 0 0,-1 1 1 0 0,1 0 0 0 0,-1 0 0 0 0,0 0-1 0 0,1 0 1 0 0,-1 0 0 0 0,0 0 0 0 0,0 0 0 0 0,0 0-1 0 0,0 0 1 0 0,0 0 1 0 0,11 50 52 0 0,-19 119 168 0 0,-9-61-229 0 0,15-80-1720 0 0,13-28-2255 0 0,-5-1-741 0 0,-4 0-1205 0 0,3 0-4136 0 0</inkml:trace>
  <inkml:trace contextRef="#ctx0" brushRef="#br0" timeOffset="470.173">1004 376 8202 0 0,'0'0'3737'0'0,"0"0"-1640"0"0,0 0-818 0 0,0 0-213 0 0,0 0-99 0 0,0 0-92 0 0,0 0-85 0 0,0 0-79 0 0,0 0-53 0 0,0 0-41 0 0,0 0-43 0 0,0 0-85 0 0,14-3-86 0 0,106-24 792 0 0,-45 20-614 0 0,-75 7-594 0 0,-2 6 71 0 0,0 1 1 0 0,0-1-1 0 0,-1 0 1 0 0,0 0-1 0 0,-1-1 0 0 0,1 1 1 0 0,-1-1-1 0 0,0 1 1 0 0,0-1-1 0 0,-1 0 0 0 0,1-1 1 0 0,-1 1-1 0 0,0-1 1 0 0,-1 0-59 0 0,-6 8 51 0 0,-67 61 148 0 0,73-66-167 0 0,4-5-22 0 0,-1 0 0 0 0,1 0-1 0 0,0 0 1 0 0,0 0 0 0 0,0 1 0 0 0,0-1-1 0 0,0 0 1 0 0,1 1 0 0 0,-1 0-1 0 0,1-1 1 0 0,-1 1 0 0 0,1 0 0 0 0,0 0-1 0 0,0-1 1 0 0,0 1 0 0 0,1 0 0 0 0,-1 0-1 0 0,1 0 1 0 0,-1 0 0 0 0,1 0 0 0 0,0 0-1 0 0,0 0 1 0 0,0 0 0 0 0,1 0 0 0 0,-1 0-1 0 0,1 2-9 0 0,3-2 39 0 0,-1-1-1 0 0,1 0 1 0 0,-1 0-1 0 0,1 0 1 0 0,0 0-1 0 0,-1 0 1 0 0,1-1-1 0 0,0 0 0 0 0,0 0 1 0 0,0 0-1 0 0,0 0 1 0 0,1-1-1 0 0,-1 1 1 0 0,0-1-1 0 0,0 0 0 0 0,0 0 1 0 0,0-1-1 0 0,3 0-38 0 0,0 1 47 0 0,3-1-80 0 0,0 0 0 0 0,0-1 1 0 0,0 0-1 0 0,0-1 0 0 0,-1 0 0 0 0,1-1 0 0 0,-1 0 0 0 0,0 0 0 0 0,0-1 0 0 0,-1 0 0 0 0,1 0 0 0 0,2-3 33 0 0,36-27-5668 0 0,-19 15-2813 0 0,-16 12-3215 0 0</inkml:trace>
  <inkml:trace contextRef="#ctx0" brushRef="#br0" timeOffset="1201.227">1740 118 1048 0 0,'0'0'2050'0'0,"0"0"-80"0"0,0 0 166 0 0,0 0 125 0 0,0 0-116 0 0,0 0-236 0 0,0 0-317 0 0,0 0-350 0 0,0 0-206 0 0,0 0-174 0 0,0 0-146 0 0,0 0-91 0 0,0 0-70 0 0,-14-9-56 0 0,-42-27-38 0 0,54 35-427 0 0,0 0-1 0 0,0 0 0 0 0,1 0 1 0 0,-1 0-1 0 0,0 1 1 0 0,0-1-1 0 0,0 0 0 0 0,0 1 1 0 0,0 0-1 0 0,0-1 1 0 0,0 1-1 0 0,0 0 1 0 0,0 0-1 0 0,0 0 0 0 0,0 0 1 0 0,0 1-1 0 0,0-1 1 0 0,0 1-1 0 0,0-1 0 0 0,0 1 1 0 0,0-1-1 0 0,1 1 1 0 0,-1 0-1 0 0,0 0 0 0 0,0 0 1 0 0,1 0-1 0 0,-1 0 1 0 0,0 0-1 0 0,0 1-33 0 0,-4 2 121 0 0,-5 2-83 0 0,0 0 0 0 0,0 0 0 0 0,1 1 0 0 0,0 0 0 0 0,0 1 0 0 0,1 0 0 0 0,0 1 0 0 0,1 0 0 0 0,-1 0 0 0 0,2 1 0 0 0,-1 0 0 0 0,1 0 0 0 0,1 1 0 0 0,0-1 0 0 0,1 2 0 0 0,0-1 0 0 0,0 0 0 0 0,1 1 0 0 0,1 0 0 0 0,0 0 1 0 0,0 0-1 0 0,1 0 0 0 0,1 7-38 0 0,0-16 15 0 0,1 0 1 0 0,1 0-1 0 0,-1 0 0 0 0,0-1 1 0 0,1 1-1 0 0,-1 0 1 0 0,1 0-1 0 0,0 0 1 0 0,0-1-1 0 0,0 1 1 0 0,0 0-1 0 0,1-1 1 0 0,-1 1-1 0 0,1-1 1 0 0,-1 0-1 0 0,1 1 1 0 0,0-1-1 0 0,0 0 1 0 0,0 0-1 0 0,0 0 0 0 0,0 0 1 0 0,1 0-1 0 0,-1-1 1 0 0,0 1-1 0 0,1-1 1 0 0,-1 0-1 0 0,1 1 1 0 0,0-1-1 0 0,-1 0 1 0 0,1 0-1 0 0,0-1 1 0 0,0 1-1 0 0,0-1 1 0 0,-1 1-1 0 0,4-1-15 0 0,3 1 146 0 0,1-1 0 0 0,-1-1 1 0 0,1 0-1 0 0,-1 0 0 0 0,0-1 0 0 0,1 0 0 0 0,-1 0 0 0 0,0-1 1 0 0,-1 0-1 0 0,1-1 0 0 0,0 0 0 0 0,-1 0 0 0 0,0-1 0 0 0,0 0 1 0 0,0 0-1 0 0,5-6-146 0 0,8-3 132 0 0,68-63 416 0 0,-72 61-477 0 0,-14 12-65 0 0,0 1-1 0 0,1-1 0 0 0,-1 1 0 0 0,1-1 1 0 0,0 1-1 0 0,0 0 0 0 0,0 1 0 0 0,1-1 0 0 0,-1 1 1 0 0,1 0-1 0 0,-1 0 0 0 0,1 0 0 0 0,0 0 1 0 0,0 1-1 0 0,-1 0 0 0 0,1 0 0 0 0,3 0-5 0 0,34 53-37 0 0,-32-30 41 0 0,-1 1-1 0 0,-1 0 1 0 0,-1 0 0 0 0,-1 0-1 0 0,-1 1 1 0 0,-1 0 0 0 0,-1 0-1 0 0,0 22-3 0 0,-3 174 58 0 0,-2-189-63 0 0,-2 0 1 0 0,-1-1-1 0 0,-1 1 1 0 0,-2-1-1 0 0,-7 20 5 0 0,12-42-6 0 0,-1-1 0 0 0,1 0 0 0 0,-1 0 0 0 0,0 0 0 0 0,0 0 0 0 0,-1 0 0 0 0,0-1 0 0 0,0 0 0 0 0,-1 0 0 0 0,0-1 0 0 0,0 1 0 0 0,0-1-1 0 0,-1 0 1 0 0,1-1 0 0 0,-1 0 0 0 0,0 0 0 0 0,0 0 0 0 0,-1-1 0 0 0,1 0 0 0 0,-1 0 0 0 0,1-1 0 0 0,-1 0 0 0 0,0 0 0 0 0,0-1 0 0 0,0 0 0 0 0,0-1 0 0 0,0 1 0 0 0,0-1 0 0 0,0-1 0 0 0,-2 0 6 0 0,7-1 0 0 0,0 0 0 0 0,0 0 0 0 0,0 0 0 0 0,0-1-1 0 0,0 1 1 0 0,0-1 0 0 0,1 0 0 0 0,-1 0 0 0 0,1 0 0 0 0,0 0 0 0 0,0 0 0 0 0,0-1 0 0 0,0 1 0 0 0,1 0 0 0 0,-1-1 0 0 0,1 1 0 0 0,0-1 0 0 0,0 0 0 0 0,0 1 0 0 0,1-1 0 0 0,-1 0 0 0 0,1 0 0 0 0,0 1 0 0 0,0-1 0 0 0,0 0 0 0 0,0 0 0 0 0,1 0 0 0 0,-1 1 0 0 0,1-1-1 0 0,0 0 1 0 0,0 1 0 0 0,1-1 0 0 0,0-1 0 0 0,10-17 18 0 0,0 0 0 0 0,2 1 0 0 0,0 1-1 0 0,2 1 1 0 0,0 0 0 0 0,1 1-1 0 0,0 0 1 0 0,2 2 0 0 0,0 0 0 0 0,1 1-1 0 0,0 1 1 0 0,1 1 0 0 0,1 0-1 0 0,16-5-17 0 0,-16 5 9 0 0,1 1 0 0 0,-1 1 0 0 0,2 2 0 0 0,0 0 0 0 0,0 1 0 0 0,0 2 0 0 0,5-1-9 0 0,20 6-627 0 0,-38 2-2771 0 0,-1-1-3318 0 0,-5 0-5569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3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6977 0 0,'0'0'2522'0'0,"0"0"-828"0"0,0 0-600 0 0,0 0-189 0 0,0 0 87 0 0,0 0 141 0 0,0 0 26 0 0,0 0-58 0 0,0 0-145 0 0,0 0-162 0 0,0 0-99 0 0,23 0-79 0 0,147 0 992 0 0,228-18 1846 0 0,-345 18-4015 0 0,-69 13-1124 0 0,9-5-2002 0 0,-1-3-6427 0 0,4-2 461 0 0</inkml:trace>
  <inkml:trace contextRef="#ctx0" brushRef="#br0" timeOffset="295.004">86 504 2849 0 0,'0'0'5679'0'0,"0"0"-2859"0"0,0 0-1113 0 0,0 0-147 0 0,0 0-16 0 0,0 0-123 0 0,0 0-269 0 0,0 0-310 0 0,0 0-218 0 0,0 0-56 0 0,0 0 45 0 0,0 0 75 0 0,0 0 33 0 0,8 6-43 0 0,-1 0-513 0 0,0-1-1 0 0,0 0 1 0 0,1-1-1 0 0,0 0 1 0 0,0 0-1 0 0,0 0 1 0 0,0-1-1 0 0,1-1 1 0 0,-1 1-1 0 0,1-1 1 0 0,0-1-1 0 0,4 1-164 0 0,287-9 1480 0 0,-268 3-1228 0 0,-10 1-1006 0 0,-15 3-2914 0 0,-9 0 2769 0 0,-1 0-162 0 0,-1 0-5354 0 0,0 0-5031 0 0</inkml:trace>
  <inkml:trace contextRef="#ctx0" brushRef="#br0" timeOffset="982.114">257 25 4665 0 0,'0'0'2683'0'0,"0"0"-457"0"0,0 0-312 0 0,0 0-87 0 0,0 0-136 0 0,0 0-221 0 0,0 0-276 0 0,0 0-252 0 0,0 0-167 0 0,0 0-142 0 0,0 0-109 0 0,0 0-112 0 0,-18-4-97 0 0,-53-16-80 0 0,71 20-215 0 0,1 1 0 0 0,-1-1 0 0 0,0 0 1 0 0,0 1-1 0 0,1-1 0 0 0,-1 1 0 0 0,0-1 0 0 0,0 1 0 0 0,0-1 0 0 0,1 1 1 0 0,-1-1-1 0 0,0 1 0 0 0,0-1 0 0 0,0 1 0 0 0,0-1 0 0 0,0 1 0 0 0,0-1 1 0 0,0 1-1 0 0,0-1 0 0 0,0 1 0 0 0,0-1 0 0 0,0 1 0 0 0,0-1 0 0 0,-1 1 1 0 0,1-1-1 0 0,0 1 0 0 0,0-1 0 0 0,0 1 0 0 0,-1-1 0 0 0,1 1 0 0 0,0-1 1 0 0,0 0-1 0 0,-1 1 0 0 0,1-1 0 0 0,-1 0 0 0 0,1 1 0 0 0,0-1 0 0 0,-1 0 1 0 0,1 1-1 0 0,-1-1 0 0 0,1 0 0 0 0,0 1 0 0 0,-1-1 0 0 0,1 0 0 0 0,-1 0 1 0 0,1 0-1 0 0,-1 0 0 0 0,1 0 0 0 0,-1 1 0 0 0,1-1 0 0 0,-1 0 1 0 0,1 0-1 0 0,-1 0 0 0 0,1 0 0 0 0,-1 0 0 0 0,1 0 0 0 0,-1-1 0 0 0,1 1 1 0 0,-1 0-1 0 0,1 0 0 0 0,-1 0 0 0 0,1 0 0 0 0,-1 0 0 0 0,1-1 0 0 0,-1 1 1 0 0,1 0-1 0 0,-1-1-20 0 0,2 2 120 0 0,6 9 122 0 0,1 0 0 0 0,0 0 0 0 0,1-1 0 0 0,0 0 0 0 0,0-1 0 0 0,1 0 0 0 0,0 0 0 0 0,0-1 1 0 0,1-1-1 0 0,0 0 0 0 0,0 0 0 0 0,1-1 0 0 0,0 0 0 0 0,6 1-242 0 0,0 2 151 0 0,37 17 16 0 0,-2 3-1 0 0,-1 2 0 0 0,-1 2 1 0 0,33 29-167 0 0,-79-57 5 0 0,-1-1 1 0 0,1 1 0 0 0,-1 0-1 0 0,0 0 1 0 0,0 1 0 0 0,0-1-1 0 0,0 1 1 0 0,-1 0 0 0 0,0 0-1 0 0,0 0 1 0 0,0 0 0 0 0,-1 1-1 0 0,0-1 1 0 0,0 1 0 0 0,0 0-1 0 0,0-1 1 0 0,-1 1 0 0 0,0 0-1 0 0,0 0 1 0 0,-1 0 0 0 0,0 4-6 0 0,-49 56 450 0 0,-92 80-147 0 0,-70 64 185 0 0,106-99 82 0 0,100-105-557 0 0,0-1-196 0 0,6-20-2768 0 0,0 8 497 0 0,0 0-4082 0 0,0 3-5848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8522 0 0,'0'0'3078'0'0,"0"0"-995"0"0,0 0-467 0 0,0 0-98 0 0,0 0-68 0 0,0 0-113 0 0,0 0-175 0 0,0 0-190 0 0,0 0-204 0 0,0 0-202 0 0,0 0-170 0 0,0 0-103 0 0,0 0-32 0 0,-5 0 4 0 0,0 0-312 0 0,5 0 114 0 0,1 1 1 0 0,-1-1-1 0 0,0 0 0 0 0,0 1 1 0 0,0-1-1 0 0,0 0 1 0 0,1 1-1 0 0,-1-1 0 0 0,0 0 1 0 0,0 1-1 0 0,0-1 1 0 0,0 0-1 0 0,0 1 1 0 0,0-1-1 0 0,0 0 0 0 0,0 1 1 0 0,0-1-1 0 0,0 0 1 0 0,0 1-1 0 0,0-1 0 0 0,0 0 1 0 0,-1 1-1 0 0,1-1 1 0 0,0 0-1 0 0,0 1 0 0 0,0-1 1 0 0,0 0-1 0 0,0 1 1 0 0,-1-1-1 0 0,1 0 1 0 0,0 1-1 0 0,0-1 0 0 0,-1 0-67 0 0,14 5 269 0 0,1-2 0 0 0,-1 1-1 0 0,1-2 1 0 0,-1 0-1 0 0,1 0 1 0 0,0-1-1 0 0,0-1 1 0 0,0 0 0 0 0,12-3-269 0 0,18 2 316 0 0,85 1 138 0 0,-116-10-1216 0 0,-13 9 389 0 0,0 1-166 0 0,-9-7-8687 0 0,7 7-2765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 12859 0 0,'0'0'1021'0'0,"0"0"-402"0"0,0 0-209 0 0,0 0 190 0 0,0 0 353 0 0,0 0 271 0 0,0 0 23 0 0,0 0-202 0 0,0 0-284 0 0,-13 35-242 0 0,-41 113-162 0 0,-83 301 1006 0 0,125-415-1269 0 0,8-22-55 0 0,0 0 1 0 0,0 1-1 0 0,-1-2 1 0 0,-1 1 0 0 0,0-1-1 0 0,-1 1 1 0 0,0-2-1 0 0,-1 1 1 0 0,0-1 0 0 0,-1 1-40 0 0,8-11 17 0 0,0 0 0 0 0,0 0 0 0 0,0-1 0 0 0,0 1-1 0 0,0 0 1 0 0,0 0 0 0 0,0-1 0 0 0,0 1 0 0 0,0 0 0 0 0,0-1 0 0 0,0 1 0 0 0,0-1 0 0 0,1 1 0 0 0,-1-1 0 0 0,0 0 0 0 0,0 1 0 0 0,0-1 0 0 0,1 0 0 0 0,-1 0 0 0 0,0 1 0 0 0,1-1 0 0 0,-1 0 0 0 0,1 0 0 0 0,-1 0 0 0 0,1 0 0 0 0,-1 0 0 0 0,1 0 0 0 0,0 1 0 0 0,-1-1 0 0 0,1 0 0 0 0,0 0-1 0 0,0 0 1 0 0,0 0 0 0 0,-1 0 0 0 0,1-1 0 0 0,0 1 0 0 0,1 0 0 0 0,-1 0 0 0 0,0 0 0 0 0,0 0 0 0 0,0 0 0 0 0,1 0 0 0 0,-1 0 0 0 0,0 1 0 0 0,1-1 0 0 0,-1 0 0 0 0,1 0 0 0 0,-1 0 0 0 0,1 0 0 0 0,-1 0 0 0 0,1 0-17 0 0,-1-4 35 0 0,4-30-11 0 0,2 0 1 0 0,0 0-1 0 0,3 1 1 0 0,0 1-1 0 0,3-1 0 0 0,0 2 1 0 0,3-1-1 0 0,0 2 1 0 0,2 0-1 0 0,2 0-24 0 0,17-40 8 0 0,88-131 45 0 0,-108 184-26 0 0,-15 18-3 0 0,-1 0-29 0 0,0 0-9 0 0,0 8-48 0 0,-9 329 996 0 0,10-319-918 0 0,1-1 0 0 0,1 0-1 0 0,0 0 1 0 0,1 0-1 0 0,1 0 1 0 0,1-1 0 0 0,0 0-1 0 0,1 0 1 0 0,1 0-1 0 0,0-1 1 0 0,1 0 0 0 0,1-1-1 0 0,0 0 1 0 0,1 0-1 0 0,0-1 1 0 0,3 0-16 0 0,-12-10 21 0 0,0 0 1 0 0,0-1-1 0 0,1 1 1 0 0,-1-1 0 0 0,1 0-1 0 0,0 0 1 0 0,-1 0-1 0 0,1 0 1 0 0,0 0-1 0 0,0-1 1 0 0,0 1-1 0 0,0-1 1 0 0,1 0 0 0 0,-1 0-1 0 0,0 0 1 0 0,0 0-1 0 0,1 0 1 0 0,-1-1-1 0 0,1 0 1 0 0,-1 1-1 0 0,0-1 1 0 0,1-1-1 0 0,-1 1 1 0 0,1 0 0 0 0,-1-1-1 0 0,0 0 1 0 0,1 0-1 0 0,-1 0 1 0 0,0 0-1 0 0,0 0 1 0 0,0 0-1 0 0,0-1 1 0 0,0 0-1 0 0,0 1 1 0 0,0-1 0 0 0,0 0-1 0 0,-1-1 1 0 0,1 1-22 0 0,18-27 187 0 0,0-2 0 0 0,-3 0 0 0 0,0 0 1 0 0,-2-2-1 0 0,-1 0 0 0 0,-2-1 0 0 0,-2 0 1 0 0,0-1-1 0 0,-3 0 0 0 0,1-13-187 0 0,2-11 18 0 0,-3 0 0 0 0,-2 0-1 0 0,-2-40-17 0 0,-4 98-194 0 0,0 1-129 0 0,15 26-3913 0 0,-9-15-589 0 0,-2 0-7102 0 0</inkml:trace>
  <inkml:trace contextRef="#ctx0" brushRef="#br0" timeOffset="446.878">923 619 3737 0 0,'0'0'3834'0'0,"0"0"-2027"0"0,0 0-516 0 0,0 0 224 0 0,0 0 177 0 0,0 0-82 0 0,0 0-168 0 0,0 0-171 0 0,0 0-163 0 0,0 0-107 0 0,0 0-64 0 0,0 0-92 0 0,31-4-111 0 0,97-16-120 0 0,-62-4 196 0 0,-56 17-647 0 0,-2 2-62 0 0,0 0 0 0 0,0-1 0 0 0,0 0 0 0 0,-1 0 0 0 0,0 0 0 0 0,0-1 0 0 0,-1 0-1 0 0,1 0 1 0 0,-1-1 0 0 0,-1 1 0 0 0,0-1 0 0 0,0-1 0 0 0,0 1 0 0 0,-1-1 0 0 0,-1 0 0 0 0,1 0 0 0 0,-1 0 0 0 0,-1 0 0 0 0,0 0 0 0 0,0-1 0 0 0,-1 1 0 0 0,1-7-101 0 0,-3 14 10 0 0,1 0-1 0 0,-1 0 0 0 0,0 0 0 0 0,0 0 0 0 0,1 0 0 0 0,-1 0 1 0 0,-1 0-1 0 0,1 0 0 0 0,0 0 0 0 0,0 1 0 0 0,-1-1 1 0 0,1 0-1 0 0,-1 1 0 0 0,1-1 0 0 0,-1 1 0 0 0,0 0 1 0 0,1 0-1 0 0,-1-1 0 0 0,0 1 0 0 0,0 0 0 0 0,0 0 0 0 0,0 1 1 0 0,0-1-1 0 0,0 0 0 0 0,0 1 0 0 0,0-1 0 0 0,0 1 1 0 0,0-1-1 0 0,0 1 0 0 0,-1 0 0 0 0,1 0 0 0 0,0 0-9 0 0,-72 8-59 0 0,62-2 39 0 0,0 0-1 0 0,1 1 1 0 0,0 0 0 0 0,0 1-1 0 0,1 0 1 0 0,0 1 0 0 0,0 0-1 0 0,1 1 1 0 0,0 0 0 0 0,1 0-1 0 0,0 1 1 0 0,1 0 0 0 0,0 0-1 0 0,1 0 1 0 0,0 1-1 0 0,0 0 1 0 0,2 1 0 0 0,-1-1-1 0 0,2 1 1 0 0,-1 0 0 0 0,2 0-1 0 0,0 0 1 0 0,0 0 0 0 0,1 0-1 0 0,1 0 1 0 0,0 0 0 0 0,1 3 20 0 0,0-11-5 0 0,0-1 0 0 0,1 1 0 0 0,-1-1 0 0 0,1 1 0 0 0,0-1 0 0 0,0 0 1 0 0,0 1-1 0 0,1-1 0 0 0,-1 0 0 0 0,1-1 0 0 0,0 1 0 0 0,0 0 0 0 0,1-1 0 0 0,-1 0 1 0 0,1 0-1 0 0,-1 0 0 0 0,1 0 0 0 0,0 0 0 0 0,0-1 0 0 0,0 0 0 0 0,1 0 0 0 0,-1 0 1 0 0,0 0-1 0 0,1 0 0 0 0,-1-1 0 0 0,5 1 5 0 0,122 6-191 0 0,-113-11-38 0 0,-2-1 0 0 0,1 0 0 0 0,0-1 0 0 0,-1-1 0 0 0,0 0 0 0 0,0-1 0 0 0,10-7 229 0 0,17-11-3115 0 0,-4-2-3556 0 0,-26 19-4683 0 0</inkml:trace>
  <inkml:trace contextRef="#ctx0" brushRef="#br0" timeOffset="867.823">1564 461 10786 0 0,'0'0'1638'0'0,"0"0"-306"0"0,0 0-91 0 0,0 0 28 0 0,0 0-22 0 0,0 0-144 0 0,0 0-207 0 0,0 0-189 0 0,0 0-94 0 0,0 0-90 0 0,0 0-28 0 0,0 0-20 0 0,0 0-30 0 0,11 23 7 0 0,36 71-25 0 0,-47-92-401 0 0,1-1 0 0 0,-1 1-1 0 0,1-1 1 0 0,-1 1 0 0 0,1-1 0 0 0,0 1 0 0 0,0-1 0 0 0,0 1-1 0 0,0-1 1 0 0,0 0 0 0 0,0 0 0 0 0,0 1 0 0 0,0-1-1 0 0,0 0 1 0 0,1 0 0 0 0,-1 0 0 0 0,0 0 0 0 0,1 0-1 0 0,-1-1 1 0 0,1 1 0 0 0,-1 0 0 0 0,1-1 0 0 0,-1 1-1 0 0,1-1 1 0 0,-1 1 0 0 0,1-1 0 0 0,0 0 0 0 0,-1 0-1 0 0,1 1 1 0 0,-1-1 0 0 0,1 0 0 0 0,0-1 0 0 0,-1 1 0 0 0,1 0-1 0 0,0 0 1 0 0,0-1-26 0 0,7 0 207 0 0,5-1-47 0 0,1 0 0 0 0,-1-1 0 0 0,0 0 0 0 0,0-1-1 0 0,-1-1 1 0 0,1 0 0 0 0,-1 0 0 0 0,0-2 0 0 0,0 0-1 0 0,-1 0 1 0 0,0-1 0 0 0,10-8-160 0 0,12-6 52 0 0,-34 45-143 0 0,-1-18 91 0 0,1 1-1 0 0,0-1 0 0 0,-1 1 0 0 0,2-1 1 0 0,-1 1-1 0 0,1 0 0 0 0,0-1 1 0 0,0 1-1 0 0,0-1 0 0 0,1 0 0 0 0,-1 1 1 0 0,2-1-1 0 0,-1 0 0 0 0,0 0 0 0 0,1 0 1 0 0,0 0-1 0 0,0-1 0 0 0,0 1 0 0 0,1-1 1 0 0,0 0-1 0 0,0 0 0 0 0,0 0 1 0 0,0 0-1 0 0,0-1 0 0 0,1 0 0 0 0,-1 0 1 0 0,1 0-1 0 0,0 0 0 0 0,0-1 0 0 0,0 1 1 0 0,2-1 0 0 0,1 0 32 0 0,0-1 1 0 0,1 1-1 0 0,-1-1 1 0 0,0-1-1 0 0,1 0 0 0 0,-1 0 1 0 0,1-1-1 0 0,-1 0 1 0 0,1 0-1 0 0,-1-1 1 0 0,0 0-1 0 0,0 0 1 0 0,0-1-1 0 0,0 0 1 0 0,0-1-1 0 0,0 0 1 0 0,-1 0-1 0 0,0 0 1 0 0,0-1-1 0 0,0 0 0 0 0,0 0 1 0 0,-1-1-1 0 0,0 0 1 0 0,0 0-1 0 0,-1-1 1 0 0,1 1-1 0 0,-2-1 1 0 0,1 0-1 0 0,1-3-32 0 0,3-3 61 0 0,0 1 0 0 0,-1-2-1 0 0,0 1 1 0 0,-1-1 0 0 0,-1 0 0 0 0,0-1 0 0 0,-1 1-1 0 0,-1-1 1 0 0,2-8-61 0 0,3-9-560 0 0,-3 20-7180 0 0,-6 11-4224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9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8266 0 0,'0'0'3074'0'0,"0"0"-1064"0"0,0 0-556 0 0,0 0-67 0 0,0 0 23 0 0,0 0 2 0 0,0 0-99 0 0,0 0-100 0 0,0 0-112 0 0,0 0-144 0 0,0 0-85 0 0,0 0-121 0 0,0 0-108 0 0,29 8-91 0 0,89 23-87 0 0,-47-30 95 0 0,-58-5-446 0 0,105-26 406 0 0,-92 22-1374 0 0,-23 6-3383 0 0,-1-1-4078 0 0,-2 2-4521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7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89 216 2729 0 0,'0'0'1905'0'0,"0"0"-198"0"0,0 0-64 0 0,0 0 143 0 0,0 0 168 0 0,0 0 44 0 0,0 0-150 0 0,0 0-306 0 0,0 0-309 0 0,0 0-257 0 0,-6-1-205 0 0,-21-1-148 0 0,20 1-112 0 0,7 1-103 0 0,0 0-69 0 0,0 0-51 0 0,0 0-48 0 0,0 0-48 0 0,0 0-47 0 0,18 5 765 0 0,19 34 293 0 0,57 271 574 0 0,-13-97-1533 0 0,-54-289 1182 0 0,99-186-1378 0 0,-117 246-43 0 0,-1 0 0 0 0,-1 0 0 0 0,0-1-1 0 0,-1 1 1 0 0,-1-1 0 0 0,0-1 0 0 0,-2 1 0 0 0,0-1-5 0 0,3-19-1092 0 0,-11 37-2941 0 0,4 0-58 0 0,1 0-5272 0 0</inkml:trace>
  <inkml:trace contextRef="#ctx0" brushRef="#br0" timeOffset="534.175">746 32 8666 0 0,'0'0'3049'0'0,"0"0"-1180"0"0,0 0-654 0 0,0 0-180 0 0,0 0-64 0 0,0 0-50 0 0,0 0-83 0 0,0 0-126 0 0,0 0-96 0 0,0 0-50 0 0,0 0-18 0 0,0 0-5 0 0,0 0-39 0 0,7-3-47 0 0,13-3-107 0 0,0 0-1 0 0,1 1 0 0 0,0 1 1 0 0,0 0-1 0 0,0 2 1 0 0,0 1-1 0 0,0 0 0 0 0,1 2 1 0 0,6 1-350 0 0,-26-2 10 0 0,0 0 0 0 0,0 0 0 0 0,0 0 0 0 0,0 0 1 0 0,0 0-1 0 0,0 1 0 0 0,0-1 0 0 0,-1 1 0 0 0,1-1 0 0 0,0 1 1 0 0,0 0-1 0 0,0-1 0 0 0,0 1 0 0 0,-1 0 0 0 0,1 0 0 0 0,0 0 1 0 0,-1 1-1 0 0,1-1 0 0 0,-1 0 0 0 0,0 1 0 0 0,1-1 0 0 0,-1 1 1 0 0,0-1-1 0 0,0 1 0 0 0,1-1 0 0 0,-2 1 0 0 0,1 0 0 0 0,0 0 1 0 0,0-1-1 0 0,0 1 0 0 0,-1 0 0 0 0,1 0 0 0 0,-1 0 0 0 0,1 0 1 0 0,-1 0-1 0 0,0 0 0 0 0,0 0 0 0 0,0 0 0 0 0,0 0 0 0 0,0 0 1 0 0,0 0-1 0 0,-1 0 0 0 0,1 0 0 0 0,-1-1 0 0 0,1 1 0 0 0,-1 0 1 0 0,0 0-1 0 0,1 0 0 0 0,-1 0 0 0 0,0-1 0 0 0,0 1 0 0 0,-1 0 1 0 0,1 0-11 0 0,-131 112 458 0 0,61-41-352 0 0,70-72-102 0 0,1 1 0 0 0,-1-1 0 0 0,1 1 0 0 0,0 0 0 0 0,-1-1 0 0 0,1 1 1 0 0,0-1-1 0 0,0 1 0 0 0,0 0 0 0 0,0-1 0 0 0,0 1 0 0 0,1 0 0 0 0,-1-1 0 0 0,0 1 1 0 0,1-1-1 0 0,-1 1 0 0 0,1-1 0 0 0,-1 1 0 0 0,1-1 0 0 0,0 1 0 0 0,0-1 0 0 0,0 0 0 0 0,-1 1 1 0 0,1-1-1 0 0,1 0 0 0 0,-1 0 0 0 0,0 1 0 0 0,0-1 0 0 0,0 0 0 0 0,1 0 0 0 0,-1 0 1 0 0,0-1-1 0 0,1 1 0 0 0,-1 0 0 0 0,1 0 0 0 0,-1-1-4 0 0,57 24 194 0 0,104-15 481 0 0,-106-10-475 0 0,21-6-194 0 0,-67 5 296 0 0,-1 0-2557 0 0,-3 2-5265 0 0,-4 0-4523 0 0</inkml:trace>
  <inkml:trace contextRef="#ctx0" brushRef="#br0" timeOffset="924.526">1 838 8162 0 0,'0'0'1445'0'0,"0"0"-507"0"0,0 0-37 0 0,0 0 208 0 0,0 0 246 0 0,0 0 106 0 0,0 0-60 0 0,0 0-104 0 0,0 0-127 0 0,0 0-131 0 0,0 0-114 0 0,0 0-33 0 0,0 0-27 0 0,25 2-35 0 0,82 5-47 0 0,-76-5-348 0 0,0-2 0 0 0,0-2 0 0 0,0 0 1 0 0,-1-2-1 0 0,1-2 0 0 0,12-4-435 0 0,4 0 282 0 0,558-104 913 0 0,-401 60-1318 0 0,-169 30-1273 0 0,-31 9-6883 0 0,-4 13-2974 0 0</inkml:trace>
  <inkml:trace contextRef="#ctx0" brushRef="#br0" timeOffset="1797.158">741 923 13067 0 0,'0'0'1900'0'0,"0"0"-574"0"0,0 0-321 0 0,0 0-47 0 0,0 0 11 0 0,0 0-23 0 0,0 0-94 0 0,0 0-125 0 0,0 0-136 0 0,0 0-132 0 0,0 0-89 0 0,0 0-68 0 0,0 0-58 0 0,-2 29 10 0 0,-7 94-8 0 0,-21 188 555 0 0,30-310-775 0 0,0 1 0 0 0,0-1 0 0 0,-1 0-1 0 0,1 1 1 0 0,0-1 0 0 0,-1 0 0 0 0,1 0-1 0 0,-1 0 1 0 0,0 0 0 0 0,1 0-1 0 0,-1 1 1 0 0,0-1 0 0 0,0 0 0 0 0,0-1-1 0 0,1 1 1 0 0,-1 0 0 0 0,0 0 0 0 0,0 0-1 0 0,0 0 1 0 0,-1-1 0 0 0,1 1 0 0 0,0 0-1 0 0,0-1 1 0 0,0 1 0 0 0,0-1 0 0 0,-1 0-1 0 0,1 1 1 0 0,0-1 0 0 0,0 0 0 0 0,-2 1-26 0 0,-9-43 665 0 0,13 24-633 0 0,1 0 1 0 0,1 0-1 0 0,0 1 1 0 0,1-1-1 0 0,2 1 1 0 0,-1 0-1 0 0,2 0 0 0 0,0 1 1 0 0,1 0-1 0 0,1 0 1 0 0,0 1-1 0 0,1 0 0 0 0,1 0 1 0 0,0 1-1 0 0,1 1 1 0 0,7-6-33 0 0,4-10 15 0 0,2 1 1 0 0,1 2-1 0 0,1 1 1 0 0,1 1-1 0 0,1 1 1 0 0,1 1-1 0 0,1 2 1 0 0,27-13-16 0 0,-45 28-2 0 0,0 0 1 0 0,1 1-1 0 0,-1 0 1 0 0,1 1-1 0 0,0 0 1 0 0,0 1-1 0 0,0 1 1 0 0,0 1-1 0 0,3 0 2 0 0,-15 1 6 0 0,-1 0 0 0 0,0 1 1 0 0,0-1-1 0 0,0 0 0 0 0,-1 1 0 0 0,1-1 0 0 0,0 1 0 0 0,0 0 0 0 0,-1-1 0 0 0,1 1 0 0 0,-1-1 0 0 0,0 1 0 0 0,1 0 0 0 0,-1-1 0 0 0,0 1 0 0 0,0 0 0 0 0,0 0 0 0 0,0-1 0 0 0,0 1 0 0 0,0 0 0 0 0,-1-1 0 0 0,1 1 0 0 0,-1 0 0 0 0,1-1 0 0 0,-1 1 0 0 0,1 0 0 0 0,-1-1 0 0 0,0 1 0 0 0,0-1 0 0 0,0 0 0 0 0,0 1 0 0 0,0-1 0 0 0,0 1 0 0 0,0-1 0 0 0,0 0 0 0 0,-1 0 0 0 0,0 1-6 0 0,-108 94 143 0 0,86-78-111 0 0,-126 82 35 0 0,149-96-59 0 0,0-1 1 0 0,0 1 0 0 0,0-1 0 0 0,0 1 0 0 0,0 0-1 0 0,1 0 1 0 0,0 0 0 0 0,-1-1 0 0 0,1 1-1 0 0,1 0 1 0 0,-1 0 0 0 0,1 0 0 0 0,-1-1 0 0 0,1 1-1 0 0,0 0 1 0 0,0-1 0 0 0,1 1 0 0 0,-1-1 0 0 0,1 1-1 0 0,0-1 1 0 0,0 1 0 0 0,0-1 0 0 0,0 0 0 0 0,0 0-1 0 0,1 0 1 0 0,-1 0 0 0 0,1-1 0 0 0,0 1-1 0 0,2 1-8 0 0,8 13 150 0 0,-7-8-51 0 0,1 1 0 0 0,1-1 0 0 0,-1 0 1 0 0,2 0-1 0 0,-1-1 0 0 0,1 0 0 0 0,1-1 0 0 0,-1 0 1 0 0,1 0-1 0 0,0-1 0 0 0,1 0 0 0 0,-1-1 1 0 0,1 0-1 0 0,0-1 0 0 0,2 1-99 0 0,37 9 269 0 0,-50-14-279 0 0,0 0-18 0 0,0 0-35 0 0,0 0-37 0 0,0 0-61 0 0,0-18-4776 0 0,0 15 1232 0 0,0-1-8551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50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61 533 7426 0 0,'0'0'2561'0'0,"0"0"-293"0"0,0 0-41 0 0,0 0-196 0 0,0 0-312 0 0,0 0-381 0 0,0 0-334 0 0,0 0-204 0 0,0 0-131 0 0,0 0-74 0 0,0 0-71 0 0,3-12-24 0 0,36-97 1243 0 0,57-15-277 0 0,-41 59-1207 0 0,-29 32-176 0 0,2 1-1 0 0,1 1 0 0 0,2 1 0 0 0,25-18-82 0 0,-54 46 25 0 0,-2 2-28 0 0,0-1-1 0 0,0 1 1 0 0,1-1-1 0 0,-1 1 1 0 0,0 0-1 0 0,0-1 0 0 0,1 1 1 0 0,-1-1-1 0 0,0 1 1 0 0,1 0-1 0 0,-1-1 1 0 0,0 1-1 0 0,1 0 0 0 0,-1-1 1 0 0,0 1-1 0 0,1 0 1 0 0,-1 0-1 0 0,1-1 1 0 0,-1 1-1 0 0,1 0 0 0 0,-1 0 1 0 0,1 0-1 0 0,-1 0 1 0 0,0 0-1 0 0,1-1 1 0 0,-1 1-1 0 0,1 0 0 0 0,-1 0 1 0 0,1 0-1 0 0,-1 0 1 0 0,1 0-1 0 0,-1 0 1 0 0,1 1-1 0 0,-1-1 0 0 0,1 0 1 0 0,-1 0-1 0 0,1 0 1 0 0,-1 0-1 0 0,1 1 1 0 0,-1-1-1 0 0,0 0 0 0 0,1 0 1 0 0,-1 1-1 0 0,1-1 1 0 0,-1 0-1 0 0,0 0 1 0 0,1 1-1 0 0,-1-1 0 0 0,0 1 1 0 0,1-1-1 0 0,-1 0 1 0 0,0 1-1 0 0,0-1 1 0 0,1 1-1 0 0,-1-1 1 0 0,0 1-1 0 0,0-1 0 0 0,0 0 1 0 0,0 1 3 0 0,25 200 161 0 0,-24-198-159 0 0,0 0 0 0 0,1 0-1 0 0,-1 0 1 0 0,1 0 0 0 0,0 0-1 0 0,-1-1 1 0 0,2 1 0 0 0,-1-1-1 0 0,0 1 1 0 0,0-1 0 0 0,1 0-1 0 0,-1 0 1 0 0,1 0 0 0 0,0 0-1 0 0,-1 0 1 0 0,1-1 0 0 0,0 1-1 0 0,0-1 1 0 0,0 0 0 0 0,0 1-1 0 0,1-2 1 0 0,-1 1 0 0 0,0 0-1 0 0,0-1 1 0 0,0 1 0 0 0,1-1-1 0 0,-1 0 1 0 0,0 0 0 0 0,1 0-1 0 0,-1 0 1 0 0,0-1 0 0 0,0 0-1 0 0,1 1 1 0 0,-1-1 0 0 0,2-1-2 0 0,15-11 17 0 0,1-1 1 0 0,-2-1 0 0 0,0 0-1 0 0,-1-2 1 0 0,-1 0-1 0 0,0-1 1 0 0,3-6-18 0 0,40-41 42 0 0,58-24-67 0 0,-117 89 23 0 0,0-1 0 0 0,0 0 0 0 0,0 1 0 0 0,0-1 0 0 0,0 0 0 0 0,0 1 0 0 0,0-1 0 0 0,0 1 1 0 0,0 0-1 0 0,0-1 0 0 0,1 1 0 0 0,-1 0 0 0 0,0 0 0 0 0,0-1 0 0 0,0 1 0 0 0,1 0 0 0 0,-1 0 0 0 0,0 0 0 0 0,0 1 0 0 0,0-1 0 0 0,1 0 1 0 0,-1 0-1 0 0,0 1 0 0 0,0-1 0 0 0,0 1 0 0 0,0-1 0 0 0,1 1 0 0 0,-1-1 0 0 0,0 1 0 0 0,0 0 0 0 0,0-1 0 0 0,0 1 0 0 0,-1 0 0 0 0,1 0 1 0 0,0 0-1 0 0,0 0 0 0 0,0 0 0 0 0,-1 0 0 0 0,1 0 0 0 0,0 0 0 0 0,-1 0 0 0 0,1 0 0 0 0,-1 0 0 0 0,1 0 0 0 0,-1 0 0 0 0,0 0 0 0 0,1 1 0 0 0,-1-1 1 0 0,0 0-1 0 0,0 0 0 0 0,0 0 0 0 0,0 1 0 0 0,0-1 0 0 0,0 1 2 0 0,2 230 196 0 0,10-200-341 0 0,-7-28-3831 0 0,1-3-4119 0 0,-6-1-3966 0 0</inkml:trace>
  <inkml:trace contextRef="#ctx0" brushRef="#br0" timeOffset="421.787">1040 268 9978 0 0,'0'0'2629'0'0,"0"0"-1044"0"0,0 0-491 0 0,0 0 32 0 0,0 0 120 0 0,0 0 47 0 0,0 0-42 0 0,0 0-136 0 0,0 0-153 0 0,0 0-163 0 0,0 0-141 0 0,0 0-129 0 0,0 0-113 0 0,32-6-84 0 0,94-21-86 0 0,-68 20 261 0 0,-57 8-487 0 0,0 1 1 0 0,0-1-1 0 0,0 0 1 0 0,0 1-1 0 0,0 0 1 0 0,0-1-1 0 0,0 1 1 0 0,-1-1 0 0 0,1 1-1 0 0,0 0 1 0 0,-1 0-1 0 0,0-1 1 0 0,1 1-1 0 0,-1 0 1 0 0,0 0 0 0 0,0-1-1 0 0,0 1 1 0 0,0 0-1 0 0,0 0 1 0 0,-1 0-1 0 0,1-1 1 0 0,0 1 0 0 0,-1 0-1 0 0,1-1 1 0 0,-1 1-1 0 0,0 0 1 0 0,0-1-1 0 0,1 1 1 0 0,-1-1 0 0 0,0 1-1 0 0,0-1 1 0 0,-1 1-1 0 0,1 0-20 0 0,-127 148 491 0 0,127-149-487 0 0,0-1 0 0 0,0 1 0 0 0,1 0 0 0 0,-1 0 0 0 0,0 0 0 0 0,1 0 0 0 0,-1 0 0 0 0,1 0 0 0 0,-1 0 0 0 0,1 0 0 0 0,-1 0 0 0 0,1 0 0 0 0,-1 0 0 0 0,1 0 0 0 0,0 0 0 0 0,0 0 0 0 0,0 0 0 0 0,0 0 0 0 0,-1 0 0 0 0,1 0 0 0 0,1 0 0 0 0,-1 0 0 0 0,0 1 0 0 0,0-1 0 0 0,0 0 0 0 0,0 0 0 0 0,1 0-1 0 0,-1 0 1 0 0,1 0 0 0 0,-1 0 0 0 0,1 0 0 0 0,-1 0 0 0 0,1 0 0 0 0,-1 0 0 0 0,1 0 0 0 0,0-1 0 0 0,0 1 0 0 0,-1 0 0 0 0,1 0 0 0 0,0-1 0 0 0,0 1 0 0 0,0 0 0 0 0,0-1 0 0 0,0 1 0 0 0,0-1 0 0 0,0 1 0 0 0,0-1 0 0 0,0 1 0 0 0,0-1 0 0 0,0 0 0 0 0,0 1 0 0 0,0-1 0 0 0,0 0 0 0 0,0 0 0 0 0,0 0 0 0 0,0 0 0 0 0,0 0 0 0 0,1 0-4 0 0,20 3 100 0 0,0-2-1 0 0,0 0 1 0 0,0-1 0 0 0,0-1 0 0 0,0-1 0 0 0,16-3-100 0 0,-4 0 40 0 0,33 4-379 0 0,-38 2-6016 0 0,-29-1-186 0 0,0 0-5460 0 0</inkml:trace>
  <inkml:trace contextRef="#ctx0" brushRef="#br0" timeOffset="811.545">0 684 7298 0 0,'0'0'3343'0'0,"0"0"-1715"0"0,0 0-423 0 0,0 0 212 0 0,0 0 82 0 0,0 0-35 0 0,0 0-113 0 0,33 4-132 0 0,106 11-122 0 0,86-15 2083 0 0,225-63-1353 0 0,-182 12-3186 0 0,-255 50 689 0 0,2 0-1502 0 0,-6 0-2743 0 0,-6 0-6760 0 0</inkml:trace>
  <inkml:trace contextRef="#ctx0" brushRef="#br0" timeOffset="1359.101">254 1203 5521 0 0,'0'0'4210'0'0,"0"0"-1569"0"0,0 0-658 0 0,0 0-99 0 0,0 0-163 0 0,0 0-300 0 0,0 0-356 0 0,0 0-308 0 0,0 0-170 0 0,0 0-88 0 0,0 0-32 0 0,0 0-11 0 0,0 0-7 0 0,11-11-4 0 0,81-85 750 0 0,-42 37-413 0 0,-27 28-620 0 0,1 2 1 0 0,2 1-1 0 0,1 1 1 0 0,1 2-1 0 0,1 0 1 0 0,21-12-163 0 0,2 19-56 0 0,-49 43 58 0 0,-5 75 68 0 0,5-97-70 0 0,-1-1 0 0 0,1 0 0 0 0,-1 1 0 0 0,1-1 0 0 0,0 0 0 0 0,0 0 0 0 0,0-1 0 0 0,0 1 0 0 0,0-1 1 0 0,0 1-1 0 0,0-1 0 0 0,0 0 0 0 0,1 0 0 0 0,-1 0 0 0 0,0-1 0 0 0,1 1 0 0 0,-1-1 0 0 0,1 0 0 0 0,-1 0 0 0 0,1 0 0 0 0,-1 0 0 0 0,0 0 1 0 0,1-1-1 0 0,-3 1 2 0 0,7-2 6 0 0,-1 0 1 0 0,1-1 0 0 0,-1 1 0 0 0,1-2-1 0 0,-1 1 1 0 0,0-1 0 0 0,0 0-1 0 0,-1 0 1 0 0,1-1 0 0 0,-1 0 0 0 0,0 0-1 0 0,4-5-8 0 0,-1 3-6 0 0,131-106 40 0 0,-139 113-35 0 0,0 0 0 0 0,-1-1 1 0 0,1 1-1 0 0,0 0 0 0 0,0-1 1 0 0,0 1-1 0 0,-1 0 0 0 0,1 0 1 0 0,0 0-1 0 0,0-1 0 0 0,0 1 1 0 0,0 0-1 0 0,0 0 0 0 0,-1 0 0 0 0,1 1 1 0 0,0-1-1 0 0,0 0 0 0 0,0 0 1 0 0,0 0-1 0 0,-1 1 0 0 0,1-1 1 0 0,0 0-1 0 0,0 1 0 0 0,0-1 1 0 0,-1 0-1 0 0,1 1 0 0 0,0-1 1 0 0,-1 1-1 0 0,1 0 0 0 0,0-1 0 0 0,-1 1 1 0 0,1-1-1 0 0,-1 1 0 0 0,1 0 1 0 0,-1 0-1 0 0,1-1 0 0 0,-1 1 1 0 0,1 0-1 0 0,-1 0 0 0 0,0-1 1 0 0,0 1-1 0 0,1 0 0 0 0,-1 0 0 0 0,0 0 1 0 0,0 0-1 0 0,0-1 0 0 0,0 1 1 0 0,0 0-1 0 0,0 0 0 0 0,0 0 1 0 0,0 0-1 0 0,0 0 0 0 0,0-1 1 0 0,0 1-1 0 0,-1 0 0 0 0,1 0 1 0 0,0 0-1 0 0,-1-1 0 0 0,1 1 0 0 0,0 0 1 0 0,-1 0-1 0 0,1-1 0 0 0,-1 1 1 0 0,1 0-1 0 0,-1-1 0 0 0,1 1 1 0 0,-1 0 0 0 0,0 12 0 0 0,2 151-96 0 0,18-127-968 0 0,-12-31-2786 0 0,-1-4-3550 0 0,-6-2-4793 0 0</inkml:trace>
  <inkml:trace contextRef="#ctx0" brushRef="#br0" timeOffset="1609.085">1328 990 11242 0 0,'0'0'3392'0'0,"0"0"-1509"0"0,0 0-602 0 0,0 0-28 0 0,0 0-54 0 0,0 0-152 0 0,0 0-219 0 0,0 0-264 0 0,0 0-219 0 0,0 0-161 0 0,0 0-109 0 0,0 0-60 0 0,0 0-59 0 0,-22 29-78 0 0,-63 87-95 0 0,66-85-138 0 0,42-30-2226 0 0,-7-5-7155 0 0,-7 0-517 0 0</inkml:trace>
  <inkml:trace contextRef="#ctx0" brushRef="#br0" timeOffset="2224.793">2060 434 11546 0 0,'0'0'2193'0'0,"0"0"-358"0"0,0 0-127 0 0,0 0-114 0 0,0 0-212 0 0,0 0-215 0 0,0 0-207 0 0,0 0-167 0 0,0 0-122 0 0,0 0-113 0 0,0 0-92 0 0,-32-2-75 0 0,-99-5-72 0 0,127 6-278 0 0,-1 0-1 0 0,0 0 1 0 0,0 1 0 0 0,1-1 0 0 0,-1 1-1 0 0,0 0 1 0 0,0 1 0 0 0,1-1 0 0 0,-1 1 0 0 0,0 0-1 0 0,0 0 1 0 0,1 0 0 0 0,-1 1 0 0 0,1 0-1 0 0,0 0 1 0 0,-5 2-41 0 0,-6 5 121 0 0,8-5-116 0 0,1 1 0 0 0,-1-1 0 0 0,1 1 0 0 0,0 1 0 0 0,1-1 0 0 0,-1 1 0 0 0,1 0 0 0 0,0 0 0 0 0,1 0 0 0 0,-1 1 0 0 0,1 0 0 0 0,1 0 0 0 0,-1 0 0 0 0,1 0 0 0 0,0 0 0 0 0,1 1 0 0 0,0-1 0 0 0,0 1 0 0 0,0 0 0 0 0,1 0 0 0 0,0-1 0 0 0,1 1 0 0 0,0 0 0 0 0,0 0 0 0 0,1 0 0 0 0,0 0 0 0 0,0 1-5 0 0,0-6 3 0 0,0 0 0 0 0,-1 0 0 0 0,1 0 0 0 0,1 0 1 0 0,-1 0-1 0 0,0 0 0 0 0,1-1 0 0 0,-1 1 0 0 0,1 0 0 0 0,0-1 0 0 0,0 1 0 0 0,0-1 0 0 0,0 0 1 0 0,0 0-1 0 0,0 0 0 0 0,1 0 0 0 0,-1 0 0 0 0,1 0 0 0 0,0 0 0 0 0,-1-1 0 0 0,1 0 0 0 0,0 1 1 0 0,0-1-1 0 0,0 0 0 0 0,0 0 0 0 0,0-1 0 0 0,0 1 0 0 0,0 0 0 0 0,0-1 0 0 0,0 0 0 0 0,0 0 1 0 0,0 0-1 0 0,0 0 0 0 0,0 0 0 0 0,0-1 0 0 0,3 0-3 0 0,105-37 516 0 0,96-137 447 0 0,-156 149-739 0 0,-32 81-195 0 0,-12 334 91 0 0,-8-179-164 0 0,-1-190 42 0 0,-2-1-1 0 0,0 0 0 0 0,-1 0 0 0 0,-1 0 0 0 0,-1 0 0 0 0,0-1 0 0 0,-1 0 0 0 0,-1-1 0 0 0,-1 0 1 0 0,-1 0-1 0 0,0-1 0 0 0,-2 1 3 0 0,9-12-3 0 0,-1-1-1 0 0,0 1 1 0 0,-1-1 0 0 0,1 0 0 0 0,-1 0 0 0 0,1 0-1 0 0,-1-1 1 0 0,0 1 0 0 0,-1-2 0 0 0,1 1 0 0 0,0-1 0 0 0,-1 0-1 0 0,0 0 1 0 0,1-1 0 0 0,-1 1 0 0 0,0-2 0 0 0,0 1-1 0 0,-2-1 4 0 0,5-2-1 0 0,1-1 0 0 0,-1 0 0 0 0,1-1 0 0 0,0 1 0 0 0,0 0 0 0 0,0-1 0 0 0,0 0 0 0 0,0 0 0 0 0,1 0 0 0 0,0 0 0 0 0,0 0 0 0 0,0 0 0 0 0,0 0 0 0 0,1-1 0 0 0,-1 1 0 0 0,1-1 0 0 0,0 1 0 0 0,1-1 0 0 0,-1 1 0 0 0,1-1 0 0 0,0 0 0 0 0,0 1 0 0 0,0-1 0 0 0,0 1 0 0 0,1-1 0 0 0,1-3 1 0 0,-2 4-6 0 0,1-7-3 0 0,0 0 1 0 0,1 0-1 0 0,0 0 0 0 0,1 0 0 0 0,1 0 0 0 0,-1 1 0 0 0,2-1 0 0 0,-1 1 1 0 0,1 0-1 0 0,1 1 0 0 0,0-1 0 0 0,0 1 0 0 0,1 0 0 0 0,0 0 0 0 0,6-5 9 0 0,133-107-72 0 0,-102 93-100 0 0,2 2 1 0 0,1 2-1 0 0,0 2 1 0 0,33-9 171 0 0,41-6-8407 0 0,-103 33-3853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00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394 194 7258 0 0,'0'0'2256'0'0,"0"0"-708"0"0,0 0-303 0 0,0 0 16 0 0,0 0 110 0 0,0 0 56 0 0,0 0-152 0 0,0 0-279 0 0,0 0-280 0 0,0 0-242 0 0,0 0-151 0 0,-5 6-49 0 0,2-2-212 0 0,1-1 0 0 0,-1 1 0 0 0,1-1 0 0 0,0 1 0 0 0,0 0 0 0 0,0 0 0 0 0,0 0 0 0 0,0 0 0 0 0,1 0 0 0 0,0 0 0 0 0,0 0 0 0 0,0 1 0 0 0,0-1 0 0 0,1 0 0 0 0,0 1 0 0 0,0-1 0 0 0,0 3-62 0 0,62 243 2887 0 0,-46-167-2693 0 0,-5 1 0 0 0,-3 0 0 0 0,-4 1 0 0 0,-3-1 0 0 0,-4 1 0 0 0,-7 24-194 0 0,-1-53-754 0 0,11-56 354 0 0,0 0-151 0 0,0-12-3275 0 0,0-41-7984 0 0,0 41 3622 0 0</inkml:trace>
  <inkml:trace contextRef="#ctx0" brushRef="#br0" timeOffset="488.527">190 304 9874 0 0,'0'0'1654'0'0,"0"0"-159"0"0,0 0 17 0 0,0 0 56 0 0,0 0-31 0 0,0 0-184 0 0,0 0-358 0 0,0 0-360 0 0,0 0-226 0 0,0 0-75 0 0,0 0 31 0 0,0 0 38 0 0,0 0 13 0 0,20-18-2 0 0,67-55-40 0 0,8 28 272 0 0,-70 35-543 0 0,1 1 0 0 0,0 2 0 0 0,0 0 0 0 0,0 2 0 0 0,1 1 0 0 0,0 1 0 0 0,0 1 0 0 0,20 2-103 0 0,-44 0 2 0 0,0 0 0 0 0,-1 1 0 0 0,0 0 0 0 0,1-1 0 0 0,-1 1 0 0 0,1 0 0 0 0,-1 0 0 0 0,0 0 0 0 0,1 0 0 0 0,-1 1 0 0 0,0-1 0 0 0,0 1 0 0 0,0-1 0 0 0,0 1 0 0 0,0 0 0 0 0,-1 0 0 0 0,1 0 0 0 0,0 0 0 0 0,-1 0 0 0 0,1 0 0 0 0,-1 0 0 0 0,0 0 0 0 0,0 1 0 0 0,0-1 0 0 0,0 0 0 0 0,0 1 0 0 0,0-1 0 0 0,-1 1 0 0 0,1-1 0 0 0,-1 1 0 0 0,0-1 0 0 0,0 1 0 0 0,0-1 0 0 0,0 1 0 0 0,0 0-2 0 0,-19 90 214 0 0,-133 157 35 0 0,150-247-250 0 0,0 0-1 0 0,0 0 1 0 0,0 0 0 0 0,1 0-1 0 0,-1 0 1 0 0,1 1-1 0 0,0-1 1 0 0,-1 0-1 0 0,2 1 1 0 0,-1-1-1 0 0,0 1 1 0 0,1-1-1 0 0,-1 1 1 0 0,1-1-1 0 0,0 1 1 0 0,0-1 0 0 0,0 1-1 0 0,1-1 1 0 0,0 1-1 0 0,-1-1 1 0 0,1 1-1 0 0,0-1 1 0 0,0 1-1 0 0,1-1 1 0 0,-1 0-1 0 0,1 0 1 0 0,0 0-1 0 0,0 0 1 0 0,0 0 0 0 0,0 0-1 0 0,2 2 2 0 0,11 2-1 0 0,1-1 0 0 0,0 0 0 0 0,1-1 0 0 0,-1-1 0 0 0,1 0 0 0 0,0-1 0 0 0,0-1 0 0 0,0-1 0 0 0,10 0 1 0 0,105 19 25 0 0,-129-19-14 0 0,0 0 0 0 0,-1 0 1 0 0,1 1-1 0 0,0-1 0 0 0,-1 1 0 0 0,1-1 1 0 0,-1 1-1 0 0,0 0 0 0 0,1 0 0 0 0,-1 0 0 0 0,0 0 1 0 0,0 0-1 0 0,0 0 0 0 0,-1 1 0 0 0,1-1 0 0 0,0 0 1 0 0,-1 1-1 0 0,0 0 0 0 0,1-1 0 0 0,-1 1 0 0 0,0 0 1 0 0,0 0-1 0 0,-1-1 0 0 0,1 1 0 0 0,0 0 0 0 0,-1 0 1 0 0,0 0-1 0 0,0 0 0 0 0,0 0 0 0 0,0 0 1 0 0,0 0-1 0 0,-1 0 0 0 0,1 0 0 0 0,-1 0 0 0 0,0 1-11 0 0,-46 95 495 0 0,5-50-435 0 0,-1-2 0 0 0,-3-2 0 0 0,-50 38-60 0 0,84-72 0 0 0,-118 73-397 0 0,130-85 324 0 0,0 1 1 0 0,0-1-1 0 0,0 1 1 0 0,0 0-1 0 0,-1-1 1 0 0,1 1-1 0 0,0-1 1 0 0,0 1-1 0 0,0 0 1 0 0,0-1-1 0 0,-1 1 1 0 0,1 0-1 0 0,0-1 1 0 0,0 1-1 0 0,-1 0 1 0 0,1-1-1 0 0,0 1 1 0 0,-1 0-1 0 0,1 0 1 0 0,0-1-1 0 0,-1 1 1 0 0,1 0-1 0 0,0 0 1 0 0,-1-1-1 0 0,1 1 1 0 0,-1 0-1 0 0,1 0 1 0 0,0 0-1 0 0,-1 0 1 0 0,1 0-1 0 0,-1 0 1 0 0,1 0 0 0 0,0 0-1 0 0,-1 0 1 0 0,1 0-1 0 0,-1 0 1 0 0,1 0-1 0 0,0 0 1 0 0,-1 0-1 0 0,1 0 1 0 0,-1 0-1 0 0,1 0 1 0 0,0 0-1 0 0,-1 1 1 0 0,1-1-1 0 0,-1 0 1 0 0,1 0-1 0 0,0 1 1 0 0,-1-1 72 0 0,25-29-4309 0 0,-8 12-1177 0 0,-6 5-5525 0 0</inkml:trace>
  <inkml:trace contextRef="#ctx0" brushRef="#br0" timeOffset="1115.606">1007 775 7362 0 0,'0'0'2132'0'0,"0"0"-414"0"0,0 0-135 0 0,0 0 78 0 0,0 0-27 0 0,0 0-222 0 0,0 0-298 0 0,0 0-253 0 0,0 0-148 0 0,0 0-85 0 0,0 0-39 0 0,0 0-59 0 0,0 0-29 0 0,22 30 3 0 0,68 90 0 0 0,-89-119-491 0 0,-1 0 0 0 0,1 0 0 0 0,-1 1 0 0 0,0-1 0 0 0,1 0 0 0 0,0 0 0 0 0,-1 0 0 0 0,1 0 0 0 0,0 0 0 0 0,0 0 0 0 0,-1 0 0 0 0,1 0 0 0 0,0 0 0 0 0,0 0 0 0 0,0 0 0 0 0,0 0 0 0 0,0-1 0 0 0,0 1 0 0 0,1 0 0 0 0,-1-1 0 0 0,0 1 0 0 0,0-1 0 0 0,0 1 0 0 0,1-1 0 0 0,-1 1 0 0 0,0-1 0 0 0,0 0 0 0 0,1 0 0 0 0,-1 0 0 0 0,0 0 0 0 0,1 0 0 0 0,-1 0 0 0 0,0 0 0 0 0,0 0 0 0 0,1 0 0 0 0,0-1-13 0 0,15-10 160 0 0,-1-1 0 0 0,0 0 0 0 0,-1-1 0 0 0,0-1-1 0 0,-1-1 1 0 0,0 0 0 0 0,-2-1 0 0 0,1 0 0 0 0,-2-1-1 0 0,0 0 1 0 0,-1-1-160 0 0,73-125 88 0 0,-83 143-93 0 0,1-1 0 0 0,0 1 0 0 0,0-1 0 0 0,-1 1 0 0 0,1 0-1 0 0,0-1 1 0 0,0 1 0 0 0,0 0 0 0 0,0 0 0 0 0,0-1 0 0 0,0 1 0 0 0,-1 0 0 0 0,1 0 0 0 0,0 0-1 0 0,0 0 1 0 0,0 0 0 0 0,0 1 0 0 0,0-1 0 0 0,0 0 0 0 0,-1 0 0 0 0,1 0 0 0 0,0 1-1 0 0,0-1 1 0 0,0 0 0 0 0,0 1 0 0 0,-1-1 0 0 0,1 1 0 0 0,0-1 0 0 0,0 1 0 0 0,-1-1-1 0 0,1 1 1 0 0,0 0 0 0 0,-1-1 0 0 0,1 1 0 0 0,-1 0 0 0 0,1-1 0 0 0,-1 1 0 0 0,1 0 0 0 0,-1 0-1 0 0,0 0 1 0 0,1-1 0 0 0,-1 1 0 0 0,0 0 0 0 0,1 0 0 0 0,-1 0 0 0 0,0 0 0 0 0,0 0-1 0 0,0 0 1 0 0,0-1 0 0 0,0 1 0 0 0,0 0 0 0 0,0 0 0 0 0,0 0 0 0 0,0 0 0 0 0,-1 0 0 0 0,1 0 4 0 0,5 10-32 0 0,-3-8 33 0 0,3 7 12 0 0,0 0 0 0 0,1-1-1 0 0,0 1 1 0 0,1-1-1 0 0,0 0 1 0 0,0-1 0 0 0,1 0-1 0 0,0 0 1 0 0,0-1 0 0 0,1 0-1 0 0,1 1-11 0 0,-1-2 22 0 0,1-1 0 0 0,0 0 0 0 0,-1-1 0 0 0,1 0 0 0 0,1 0 0 0 0,-1-1 0 0 0,1-1 0 0 0,-1 0-1 0 0,1 0 1 0 0,0-1 0 0 0,-1 0 0 0 0,1-1 0 0 0,0 0 0 0 0,0-1 0 0 0,0 0 0 0 0,0 0-22 0 0,-4-3 78 0 0,0 0 0 0 0,1 0 0 0 0,-1 0 1 0 0,-1-1-1 0 0,1 0 0 0 0,-1-1 0 0 0,0 1 1 0 0,0-1-1 0 0,0 0 0 0 0,-1-1 0 0 0,0 1 0 0 0,0-1 1 0 0,-1 0-1 0 0,3-4-78 0 0,16-35 117 0 0,-2-1 0 0 0,-1-1 0 0 0,-3 0 0 0 0,-2-2 0 0 0,-2 0 0 0 0,-2 0 0 0 0,-3-1 0 0 0,-1 0 0 0 0,-3 0 0 0 0,-2-1 0 0 0,-3-14-117 0 0,1 65 0 0 0,0-7 4 0 0,0 0 0 0 0,0-1 1 0 0,0 1-1 0 0,-1 0 1 0 0,-1-1-1 0 0,0 1 0 0 0,0 0 1 0 0,0 0-1 0 0,-1 0 0 0 0,0 0 1 0 0,-3-4-5 0 0,5 11 0 0 0,0 1 0 0 0,0-1 0 0 0,0 1-1 0 0,0 0 1 0 0,0-1 0 0 0,-1 1 0 0 0,1 0 0 0 0,0 0 0 0 0,0 0 0 0 0,0-1 0 0 0,-1 1 0 0 0,1 1 0 0 0,0-1 0 0 0,0 0 0 0 0,0 0 0 0 0,-1 0 0 0 0,1 0 0 0 0,0 1 0 0 0,0-1-1 0 0,0 1 1 0 0,0-1 0 0 0,0 1 0 0 0,0-1 0 0 0,0 1 0 0 0,0 0 0 0 0,0-1 0 0 0,0 1 0 0 0,0 0 0 0 0,0 0 0 0 0,0 0 0 0 0,0 0 0 0 0,0 0 0 0 0,1-1 0 0 0,-1 2 0 0 0,0-1-1 0 0,1 0 1 0 0,-1 0 0 0 0,1 0 0 0 0,-1 0 0 0 0,1 0 0 0 0,0 0 0 0 0,-1 0 0 0 0,1 1 0 0 0,0-1 0 0 0,0 0 0 0 0,0 0 0 0 0,0 0 0 0 0,0 1 0 0 0,0-1 0 0 0,0 0 0 0 0,0 0-1 0 0,1 0 1 0 0,-1 1 0 0 0,0-1 0 0 0,1 0 0 0 0,-1 0 0 0 0,-2 7 2 0 0,-5 26-2 0 0,1 1 0 0 0,1 0 0 0 0,2 0 0 0 0,2 1 0 0 0,1-1 0 0 0,3 12 0 0 0,-3-20 12 0 0,4 29-1 0 0,3-1 0 0 0,2 1 0 0 0,2-1 0 0 0,5 8-11 0 0,20 33-130 0 0,-36-118-1960 0 0,-36-47-2075 0 0,18 41-1235 0 0,13 20 2670 0 0,-4-4-8549 0 0</inkml:trace>
  <inkml:trace contextRef="#ctx0" brushRef="#br0" timeOffset="1366.837">1383 323 11490 0 0,'0'0'1776'0'0,"0"0"-440"0"0,0 0-9 0 0,0 0 197 0 0,0 0 23 0 0,0 0-149 0 0,32-2-229 0 0,102-4-246 0 0,-98 3-389 0 0,0-1 0 0 0,0-2 0 0 0,-1-2 0 0 0,1-1 1 0 0,26-12-535 0 0,9-1 510 0 0,-59 18-875 0 0,245-58 910 0 0,-201 56-5119 0 0,2 4-4396 0 0,-57 2-2921 0 0</inkml:trace>
  <inkml:trace contextRef="#ctx0" brushRef="#br0" timeOffset="1613.979">1 1471 7642 0 0,'0'0'3488'0'0,"0"0"-1654"0"0,0 0-214 0 0,0 0 233 0 0,38-3 51 0 0,127-11-157 0 0,-104 7-367 0 0,0-2 0 0 0,0-4-1 0 0,58-19-1379 0 0,-80 21 353 0 0,796-275 3274 0 0,-492 194-2601 0 0,-173 48-3074 0 0,-1-3-8926 0 0,-148 42-1860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05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0 509 1792 0 0,'0'0'4085'0'0,"0"0"-1920"0"0,0 0-509 0 0,0 0 156 0 0,0 0 208 0 0,0 0-20 0 0,0 0-305 0 0,0 0-435 0 0,0 0-445 0 0,0 0-332 0 0,0 0-175 0 0,0-3-31 0 0,1 3-252 0 0,-1-1 0 0 0,0 1-1 0 0,0-1 1 0 0,0 1 0 0 0,1-1-1 0 0,-1 1 1 0 0,0-1 0 0 0,1 1-1 0 0,-1-1 1 0 0,0 1-1 0 0,1-1 1 0 0,-1 1 0 0 0,0-1-1 0 0,1 1 1 0 0,-1 0 0 0 0,1-1-1 0 0,-1 1 1 0 0,1 0 0 0 0,-1-1-1 0 0,1 1 1 0 0,-1 0 0 0 0,1 0-1 0 0,-1 0 1 0 0,1-1-1 0 0,0 1 1 0 0,-1 0 0 0 0,1 0-1 0 0,-1 0 1 0 0,1 0 0 0 0,0 0-1 0 0,-1 0 1 0 0,1 0 0 0 0,-1 0-1 0 0,1 0 1 0 0,-1 0 0 0 0,1 1-1 0 0,-1-1 1 0 0,1 0-1 0 0,0 0 1 0 0,-1 0 0 0 0,1 1-1 0 0,-1-1 1 0 0,1 0 0 0 0,-1 1-1 0 0,1-1 1 0 0,-1 0 0 0 0,0 1-1 0 0,1-1 1 0 0,-1 0 0 0 0,1 1-1 0 0,-1-1 1 0 0,0 1-1 0 0,1-1 1 0 0,-1 1 0 0 0,0-1-1 0 0,0 1 1 0 0,1-1 0 0 0,-1 1-1 0 0,0-1 1 0 0,0 1 0 0 0,0 0-1 0 0,0-1 1 0 0,1 1 0 0 0,-1-1-1 0 0,0 1 1 0 0,0 0-25 0 0,34 40 990 0 0,-19-12-703 0 0,-2 2-1 0 0,0 0 1 0 0,-2 0-1 0 0,-2 1 1 0 0,6 31-287 0 0,36 105 343 0 0,-29-128-135 0 0,-22-40-109 0 0,19-49 1748 0 0,95-324-1139 0 0,-65 160-600 0 0,-48 204-298 0 0,-1 7-1682 0 0,5 19-5881 0 0,-1-10-3834 0 0</inkml:trace>
  <inkml:trace contextRef="#ctx0" brushRef="#br0" timeOffset="381.129">682 535 11642 0 0,'0'0'1473'0'0,"0"0"-298"0"0,0 0-78 0 0,0 0 145 0 0,0 0 122 0 0,0 0-57 0 0,0 0-207 0 0,0 0-199 0 0,0 0-117 0 0,0 0-84 0 0,0 0-39 0 0,0 0-39 0 0,0 0-51 0 0,24-5-50 0 0,78-12-68 0 0,47 13 1136 0 0,-20 11-1136 0 0,-114-7-1140 0 0,-16-2-3741 0 0,-9 0-4821 0 0,7 2-2578 0 0</inkml:trace>
  <inkml:trace contextRef="#ctx0" brushRef="#br0" timeOffset="593.026">729 789 9074 0 0,'0'0'1348'0'0,"0"0"-269"0"0,0 0 128 0 0,0 0 309 0 0,0 0 103 0 0,0 0-80 0 0,0 0-157 0 0,0 0-162 0 0,0 0-200 0 0,0 0-185 0 0,0 0-145 0 0,0 0-145 0 0,34-1-91 0 0,106-3-120 0 0,-51-10-32 0 0,-28 1-327 0 0,-1 0-1322 0 0,-21 2-3773 0 0,-29 8-3742 0 0</inkml:trace>
  <inkml:trace contextRef="#ctx0" brushRef="#br0" timeOffset="1283.84">1552 306 11891 0 0,'0'0'1094'0'0,"0"0"-353"0"0,0 0 111 0 0,0 0 355 0 0,0 0 213 0 0,0 0-36 0 0,0 0-246 0 0,0 0-298 0 0,-1 32-225 0 0,-4 98-146 0 0,-9 208 1169 0 0,14-326-1590 0 0,1-5-8 0 0,-1 0 1 0 0,0 0-1 0 0,0 0 0 0 0,0 0 0 0 0,-1 0 0 0 0,0 0 0 0 0,-1-1 0 0 0,1 1 0 0 0,-1 0 0 0 0,-1-1 0 0 0,1 1 0 0 0,-1-1 0 0 0,-1 2-40 0 0,-14-8 742 0 0,3-34-413 0 0,15-2-283 0 0,2 0-1 0 0,2 1 1 0 0,1-1-1 0 0,1 1 1 0 0,2 0-1 0 0,2 1 1 0 0,1 0-1 0 0,2 0 1 0 0,1 1-1 0 0,10-16-45 0 0,-16 27 18 0 0,1 0 0 0 0,1 1-1 0 0,1 0 1 0 0,1 1 0 0 0,1 0 0 0 0,1 1 0 0 0,0 0-1 0 0,2 2 1 0 0,0-1 0 0 0,1 2 0 0 0,0 0-1 0 0,16-10-17 0 0,-31 25 3 0 0,5-5 11 0 0,1 1 1 0 0,-1 1-1 0 0,1-1 1 0 0,0 1-1 0 0,1 1 1 0 0,-1-1-1 0 0,1 1 1 0 0,0 1-1 0 0,-1 0 1 0 0,1 0 0 0 0,0 0-1 0 0,0 1 1 0 0,0 1-1 0 0,1-1 1 0 0,-1 2-1 0 0,1-1-14 0 0,-7 3 27 0 0,1 0-1 0 0,-2 0 0 0 0,1 0 1 0 0,0 0-1 0 0,0 0 1 0 0,-1 0-1 0 0,0 1 1 0 0,1-1-1 0 0,-1 1 0 0 0,-1 0 1 0 0,1 0-1 0 0,-1 0 1 0 0,1-1-1 0 0,-1 1 1 0 0,0 1-1 0 0,0-1 0 0 0,-1 0 1 0 0,1 0-1 0 0,-1 0 1 0 0,0 0-1 0 0,0 0 1 0 0,0 1-1 0 0,-1-1 0 0 0,0 0 1 0 0,1 0-1 0 0,-1 0 1 0 0,-1 1-27 0 0,-3 8 38 0 0,0-1 0 0 0,-2 1 0 0 0,1-1 0 0 0,-1 0 1 0 0,-1-1-1 0 0,0 1 0 0 0,-1-2 0 0 0,0 1 0 0 0,0-1 1 0 0,-1-1-1 0 0,-5 4-38 0 0,-2 4 33 0 0,-164 133 67 0 0,180-147-92 0 0,0-1 1 0 0,0 1-1 0 0,0 0 0 0 0,1 0 0 0 0,-1 0 1 0 0,1 0-1 0 0,0 0 0 0 0,0 0 0 0 0,0 0 1 0 0,0 0-1 0 0,0 0 0 0 0,1 0 0 0 0,-1 0 0 0 0,1-1 1 0 0,0 1-1 0 0,0 0 0 0 0,0 0 0 0 0,0-1 1 0 0,1 1-1 0 0,-1 0 0 0 0,0-1 0 0 0,1 1 1 0 0,0-1-1 0 0,0 0 0 0 0,0 1 0 0 0,0-1 1 0 0,0 0-1 0 0,0 0 0 0 0,0 0 0 0 0,1-1 1 0 0,-1 1-1 0 0,1 0 0 0 0,1 0-8 0 0,7 10 48 0 0,83 51 864 0 0,17-1-187 0 0,-93-59-2361 0 0,-9-14-4873 0 0,-5 5 957 0 0,-1-1-6830 0 0</inkml:trace>
  <inkml:trace contextRef="#ctx0" brushRef="#br0" timeOffset="6100.194">2349 420 736 0 0,'0'0'1693'0'0,"0"0"-217"0"0,0 0-57 0 0,0 0 113 0 0,0 0 94 0 0,0 0 38 0 0,0 0-65 0 0,0 0-203 0 0,0 0-191 0 0,0 0-193 0 0,0 0-164 0 0,-4-4-98 0 0,-17-20 970 0 0,-18 24 2022 0 0,-34 54-2939 0 0,62-44-758 0 0,0 0-1 0 0,1 1 1 0 0,1 0 0 0 0,0 1 0 0 0,0 0-1 0 0,1 1 1 0 0,1 0 0 0 0,0 0 0 0 0,1 0-1 0 0,0 1 1 0 0,1 0 0 0 0,1 0 0 0 0,0 1-1 0 0,1-1 1 0 0,0 1 0 0 0,1-1 0 0 0,1 1-1 0 0,1 0 1 0 0,0 0 0 0 0,1 9-45 0 0,2-12 20 0 0,-1 0-1 0 0,2 0 1 0 0,0 0 0 0 0,0 0 0 0 0,1-1 0 0 0,1 0-1 0 0,0 0 1 0 0,0-1 0 0 0,1 1 0 0 0,1-1-1 0 0,-1-1 1 0 0,1 0 0 0 0,1 0 0 0 0,0 0 0 0 0,0-1-1 0 0,1 0 1 0 0,0-1 0 0 0,3 2-20 0 0,-2-3 58 0 0,0 1 0 0 0,1-2 0 0 0,0 0 0 0 0,0 0 0 0 0,0-1 0 0 0,0 0 0 0 0,0-1 1 0 0,1-1-1 0 0,0 0 0 0 0,-1 0 0 0 0,1-1 0 0 0,0-1 0 0 0,0 0 0 0 0,0-1 0 0 0,-1-1 0 0 0,1 0 0 0 0,-1 0 0 0 0,13-5-58 0 0,1-2 170 0 0,0-2 0 0 0,-1 0 0 0 0,0-2-1 0 0,-1-1 1 0 0,-1-1 0 0 0,0-1-1 0 0,-1-1 1 0 0,-1 0 0 0 0,0-2 0 0 0,1-4-170 0 0,-10 12 57 0 0,-2-2 0 0 0,0 1 0 0 0,0-1 0 0 0,-1-1 0 0 0,0 1 1 0 0,-2-2-1 0 0,1 1 0 0 0,-2-1 0 0 0,0 0 0 0 0,0 0 0 0 0,-2-1 0 0 0,0 0 1 0 0,-1 1-1 0 0,0-1 0 0 0,-1-1 0 0 0,-1 1 0 0 0,-1 0 0 0 0,0-2-57 0 0,-1 9-6 0 0,-1-1 0 0 0,0 1 0 0 0,0-1-1 0 0,-1 1 1 0 0,0 0 0 0 0,-1 0-1 0 0,0 0 1 0 0,0 1 0 0 0,-1-1 0 0 0,0 1-1 0 0,0 0 1 0 0,-1 0 0 0 0,0 1 0 0 0,-1-1-1 0 0,1 1 1 0 0,-1 1 0 0 0,-1-1-1 0 0,1 1 1 0 0,-1 1 0 0 0,-6-4 6 0 0,-1 0-61 0 0,-1 1 0 0 0,0 0 1 0 0,0 1-1 0 0,-1 1 0 0 0,1 0 0 0 0,-1 2 0 0 0,0 0 0 0 0,-1 0 1 0 0,1 2-1 0 0,-18-1 61 0 0,17 2-146 0 0,1 0 0 0 0,-1 2-1 0 0,0 0 1 0 0,1 1 0 0 0,-1 0 0 0 0,1 2 0 0 0,-1 0 0 0 0,1 1-1 0 0,1 0 1 0 0,-13 7 146 0 0,10-3-570 0 0,1 2-1 0 0,1 0 0 0 0,-1 1 1 0 0,2 1-1 0 0,0 0 1 0 0,-13 14 570 0 0,-6 13-4341 0 0,4 5-4390 0 0,17-25-822 0 0</inkml:trace>
  <inkml:trace contextRef="#ctx0" brushRef="#br0" timeOffset="6682.6">2079 781 5721 0 0,'0'0'2555'0'0,"0"0"-407"0"0,0 0-108 0 0,0 0-24 0 0,0 0-235 0 0,0 0-384 0 0,0 0-334 0 0,0 0-204 0 0,0 0-68 0 0,0 0-23 0 0,0 0-53 0 0,0 0-88 0 0,5-6-99 0 0,56-83 2523 0 0,-57 83-3018 0 0,0 0-1 0 0,0 0 1 0 0,0 1-1 0 0,1-1 0 0 0,0 1 1 0 0,0 0-1 0 0,1 1 1 0 0,-1-1-1 0 0,1 1 1 0 0,0 0-1 0 0,0 0 1 0 0,0 1-1 0 0,1 0 1 0 0,-1 0-1 0 0,1 0 0 0 0,-1 1 1 0 0,1 0-1 0 0,0 0 1 0 0,0 1-1 0 0,0 0 1 0 0,0 0-1 0 0,1 0 1 0 0,-1 1-1 0 0,3 1-32 0 0,3-2 30 0 0,-6 1-21 0 0,0-1-1 0 0,0 1 1 0 0,0 0 0 0 0,0 1 0 0 0,0 0-1 0 0,0 0 1 0 0,0 0 0 0 0,0 1-1 0 0,0 0 1 0 0,0 0 0 0 0,-1 1 0 0 0,1 0-1 0 0,-1 0 1 0 0,3 2-9 0 0,15 12 163 0 0,0 0 0 0 0,1-2 0 0 0,1-1 0 0 0,0-1 0 0 0,19 6-163 0 0,-24-14 211 0 0,0 0-1 0 0,1-1 1 0 0,-1-1-1 0 0,1-1 1 0 0,0-1 0 0 0,19-2-211 0 0,-24 1 202 0 0,-9-55-500 0 0,-15 27-1493 0 0,1 8-4406 0 0,4 12-5971 0 0</inkml:trace>
  <inkml:trace contextRef="#ctx0" brushRef="#br0" timeOffset="7334.96">2491 4 968 0 0,'0'0'2438'0'0,"0"0"-475"0"0,0 0-146 0 0,0 0 131 0 0,0 0 88 0 0,0 0-95 0 0,0 0-146 0 0,0 0-241 0 0,0 0-304 0 0,0 0-248 0 0,0 0-247 0 0,0 0-188 0 0,0 0-87 0 0,-6 1-54 0 0,2 0-318 0 0,0 0-1 0 0,-1 0 1 0 0,1 1-1 0 0,0-1 1 0 0,0 1-1 0 0,0 0 1 0 0,0 0-1 0 0,0 0 1 0 0,1 1-1 0 0,-1-1 1 0 0,1 1-1 0 0,-1 0 1 0 0,1 0-1 0 0,0 0 1 0 0,0 1-1 0 0,1-1 1 0 0,-2 1-108 0 0,3-3 14 0 0,0-1 0 0 0,0 1 0 0 0,0-1 1 0 0,0 1-1 0 0,1 0 0 0 0,-1-1 1 0 0,0 1-1 0 0,0 0 0 0 0,0-1 1 0 0,0 1-1 0 0,1 0 0 0 0,-1 0 1 0 0,0 0-1 0 0,1 0 0 0 0,-1 0 1 0 0,1 0-1 0 0,-1 0 0 0 0,1 0 1 0 0,0 0-1 0 0,-1 0 0 0 0,1 0 1 0 0,0 0-1 0 0,-1 0 0 0 0,1 0 1 0 0,0 0-1 0 0,0 1 0 0 0,0-1 0 0 0,0 0 1 0 0,0 0-1 0 0,1 0 0 0 0,-1 0 1 0 0,0 0-1 0 0,0 0 0 0 0,1 0 1 0 0,-1 0-1 0 0,0 0 0 0 0,1 0 1 0 0,-1 0-1 0 0,1 0 0 0 0,0 0 1 0 0,-1 0-1 0 0,1 0 0 0 0,0 0 1 0 0,-1 0-1 0 0,1-1 0 0 0,0 1 1 0 0,0 0-1 0 0,0 0 0 0 0,0-1 1 0 0,0 1-1 0 0,-1-1 0 0 0,1 1 0 0 0,0-1 1 0 0,1 1-1 0 0,-1-1 0 0 0,0 0 1 0 0,0 1-1 0 0,0-1 0 0 0,0 0 1 0 0,0 0-1 0 0,1 0-14 0 0,4-1 125 0 0,0 0 0 0 0,0-1 1 0 0,0 0-1 0 0,0 0 0 0 0,0 0 0 0 0,-1-1 0 0 0,1 0 0 0 0,-1 0 1 0 0,0 0-1 0 0,0-1 0 0 0,0 0 0 0 0,0 0 0 0 0,0 0 1 0 0,-1-1-1 0 0,0 1 0 0 0,0-1 0 0 0,0 0 0 0 0,2-5-125 0 0,-4 8 54 0 0,-4-24 1124 0 0,-42 33-931 0 0,42-5-248 0 0,-1 1 1 0 0,1-1-1 0 0,0 0 1 0 0,0 1 0 0 0,0 0-1 0 0,0-1 1 0 0,0 1-1 0 0,0 0 1 0 0,1 0 0 0 0,0 0-1 0 0,-1 0 1 0 0,1 0 0 0 0,0 1-1 0 0,1-1 1 0 0,-1 0-1 0 0,0 0 1 0 0,1 1 0 0 0,0-1-1 0 0,0 0 1 0 0,0 0 0 0 0,0 2 0 0 0,0-1 393 0 0,0-4-1644 0 0,-2 0-9414 0 0,0 0-2168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15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45 387 1864 0 0,'0'0'2670'0'0,"0"0"-827"0"0,0 0-342 0 0,0 0 167 0 0,0 0 215 0 0,0 0 76 0 0,0 0-77 0 0,0 0-323 0 0,0 0-400 0 0,0 0-336 0 0,-7-2-242 0 0,-23-5-121 0 0,23 5-20 0 0,7 2-4 0 0,9-8 837 0 0,89-80 1087 0 0,230-154-911 0 0,-316 234-1413 0 0,-9 4-26 0 0,1 1 0 0 0,-1 1 0 0 0,1-1 0 0 0,0 1 0 0 0,0-1-1 0 0,0 1 1 0 0,0 0 0 0 0,0 0 0 0 0,0 1 0 0 0,0-1 0 0 0,1 1 0 0 0,-1 0-1 0 0,0 0 1 0 0,1 1 0 0 0,-1-1 0 0 0,1 1 0 0 0,-1 0 0 0 0,1 0 0 0 0,3 1-10 0 0,3 35 145 0 0,-7 97 471 0 0,-7-106-545 0 0,-1 1 1 0 0,-1-1-1 0 0,-1 0 0 0 0,-1-1 0 0 0,-2 0 1 0 0,-1 0-1 0 0,-1 0-71 0 0,7-17-6 0 0,0 0 1 0 0,0 0-1 0 0,-2 0 0 0 0,1-1 1 0 0,-1 0-1 0 0,0 0 0 0 0,0 0 1 0 0,-1-1-1 0 0,0 0 0 0 0,-1 0 1 0 0,1-1-1 0 0,-1 0 0 0 0,0 0 1 0 0,-1-1-1 0 0,0 0 0 0 0,1-1 1 0 0,-1 0-1 0 0,-1 0 0 0 0,1-1 1 0 0,-1 0-1 0 0,1 0 0 0 0,-1-1 1 0 0,0 0-1 0 0,0-1 0 0 0,-9 0 6 0 0,16-1 0 0 0,0 1-35 0 0,0-1-1 0 0,0 1 0 0 0,-1 0 1 0 0,1-1-1 0 0,0 0 0 0 0,0 0 1 0 0,0 0-1 0 0,0 0 0 0 0,0-1 1 0 0,0 1-1 0 0,-1-1 0 0 0,1 1 1 0 0,0-1-1 0 0,0 0 0 0 0,1 0 1 0 0,-1-1-1 0 0,0 1 0 0 0,0-1 1 0 0,0 1-1 0 0,1-1 0 0 0,-1 0 1 0 0,1 0-1 0 0,0 0 1 0 0,-1 0-1 0 0,1 0 0 0 0,0-1 1 0 0,0 1-1 0 0,0-1 0 0 0,1 1 1 0 0,-1-1-1 0 0,0 0 0 0 0,1 0 1 0 0,0 1-1 0 0,0-1 0 0 0,-1-1 36 0 0,1-2-179 0 0,0 0-1 0 0,0 0 1 0 0,0 0-1 0 0,1 0 1 0 0,0 0 0 0 0,0 0-1 0 0,0 0 1 0 0,1 0-1 0 0,0 0 1 0 0,0 0-1 0 0,1 0 1 0 0,-1 0 0 0 0,1 0-1 0 0,0 1 1 0 0,3-6 179 0 0,30-18-9114 0 0,-27 25-2048 0 0</inkml:trace>
  <inkml:trace contextRef="#ctx0" brushRef="#br0" timeOffset="407.359">971 118 6281 0 0,'0'0'2257'0'0,"0"0"-246"0"0,0 0 100 0 0,0 0 7 0 0,0 0-255 0 0,0 0-511 0 0,0 0-549 0 0,0 0-243 0 0,0 0-74 0 0,0 0-58 0 0,0 0-42 0 0,0 0-27 0 0,0 0-35 0 0,-29 28-48 0 0,-88 90-40 0 0,75-54 15 0 0,41-56-223 0 0,0-3-15 0 0,1 1-1 0 0,-1-1 1 0 0,1 0-1 0 0,0 1 1 0 0,1-1-1 0 0,-1 0 1 0 0,1 1-1 0 0,0-1 1 0 0,0 0 0 0 0,1 0-1 0 0,0 1 1 0 0,0-1-1 0 0,0-1 1 0 0,0 1-1 0 0,1 0 1 0 0,-1 0-1 0 0,1-1 1 0 0,1 0 0 0 0,-1 1-1 0 0,1-1 1 0 0,-1-1-1 0 0,1 1 1 0 0,0 0-1 0 0,0-1 1 0 0,1 0-1 0 0,-1 0 1 0 0,1 0 0 0 0,-1 0-1 0 0,1-1 1 0 0,0 0-1 0 0,0 0 1 0 0,0 0-1 0 0,0-1 1 0 0,4 1-13 0 0,2 0 132 0 0,1 0 1 0 0,-1-2 0 0 0,0 1-1 0 0,1-1 1 0 0,-1-1 0 0 0,0 0-1 0 0,0-1 1 0 0,1 0-1 0 0,-1-1 1 0 0,0 0 0 0 0,-1 0-1 0 0,1-1 1 0 0,-1-1 0 0 0,1 0-1 0 0,-1 0 1 0 0,-1-1-1 0 0,1 0 1 0 0,-1-1 0 0 0,0 0-1 0 0,0 0 1 0 0,-1-1-1 0 0,0 0 1 0 0,-1-1 0 0 0,1 0-1 0 0,-2 0 1 0 0,1 0 0 0 0,1-5-133 0 0,-4 8 31 0 0,-1 0 0 0 0,0 0 0 0 0,-1-1 0 0 0,0 1 0 0 0,0 0 0 0 0,0-1 0 0 0,-1 1 1 0 0,1-1-1 0 0,-2 0 0 0 0,1 1 0 0 0,-1-1 0 0 0,0 0 0 0 0,0 0 0 0 0,-1 1 1 0 0,0-1-1 0 0,0 0 0 0 0,0 1 0 0 0,-1-1 0 0 0,0 1 0 0 0,-1 0 0 0 0,1-1 0 0 0,-1 1 1 0 0,0 0-1 0 0,-1 1 0 0 0,1-1 0 0 0,-1 1 0 0 0,0-1 0 0 0,-1 1 0 0 0,1 0 0 0 0,-1 0 1 0 0,0 1-1 0 0,0 0 0 0 0,0 0 0 0 0,-1 0 0 0 0,0 0 0 0 0,1 1 0 0 0,-1 0 0 0 0,-1 0 1 0 0,1 0-1 0 0,0 1 0 0 0,-1 0-31 0 0,-6 0-409 0 0,-48-2 20 0 0,25 21-6505 0 0,27-10-4650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28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17228 0 0,'0'0'1600'0'0,"0"0"-570"0"0,0 0-86 0 0,0 0 169 0 0,0 0 77 0 0,0 0-107 0 0,0 0-227 0 0,0 0-228 0 0,0 0-132 0 0,0 0-48 0 0,0 0-37 0 0,0 0-55 0 0,0 0-37 0 0,16 2-18 0 0,114 14 613 0 0,94-12-661 0 0,-224-4-523 0 0,0 0-71 0 0,0 0-132 0 0,-10 3-4180 0 0,6-2-1844 0 0,2-1-5502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29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10938 0 0,'0'0'2380'0'0,"0"0"-704"0"0,0 0-178 0 0,0 0 122 0 0,0 0 38 0 0,0 0-78 0 0,0 0-212 0 0,0 0-250 0 0,0 0-186 0 0,0 0-196 0 0,0 0-138 0 0,0 0-106 0 0,33 5-108 0 0,99 11-83 0 0,-53-22 60 0 0,-60-1-324 0 0,47-15-658 0 0,-40 11-7431 0 0,-20 7-4303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25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278 228 2993 0 0,'0'0'2071'0'0,"0"0"-268"0"0,0 0-72 0 0,0 0 85 0 0,0 0 71 0 0,0 0-18 0 0,0 0-224 0 0,0 0-315 0 0,0 0-230 0 0,0 0-186 0 0,0 0-151 0 0,-7-5-59 0 0,-21-14-92 0 0,21 14-80 0 0,7 5-36 0 0,0 0-50 0 0,0 0-40 0 0,0 0-38 0 0,0 0-53 0 0,0 0-83 0 0,0 0-10 0 0,0 0-29 0 0,0 0-20 0 0,0 0 15 0 0,0 0-40 0 0,0 0-14 0 0,-2 20 521 0 0,-20 125-65 0 0,-8 251-242 0 0,25-342-360 0 0,-23-39-2671 0 0,12-12-416 0 0,6-3-3282 0 0,8 0 4101 0 0,-1 0-8933 0 0</inkml:trace>
  <inkml:trace contextRef="#ctx0" brushRef="#br0" timeOffset="625.06">0 442 5361 0 0,'0'0'2121'0'0,"0"0"-97"0"0,0 0-128 0 0,0 0 32 0 0,0 0-27 0 0,0 0-192 0 0,0 0-280 0 0,0 0-292 0 0,0 0-251 0 0,0 0-167 0 0,0 0-96 0 0,0 0-78 0 0,4-31-38 0 0,13-94-28 0 0,5 73 175 0 0,-14 46-479 0 0,15-15 38 0 0,2 2 0 0 0,1 0 0 0 0,0 2 0 0 0,1 1 0 0 0,1 1 0 0 0,0 1-1 0 0,1 2 1 0 0,0 1 0 0 0,1 1 0 0 0,7-1-213 0 0,-21 7 37 0 0,0 0 0 0 0,1 1 0 0 0,-1 0 0 0 0,1 2 0 0 0,-1 0 0 0 0,1 0 0 0 0,-1 2 0 0 0,1 0 0 0 0,15 3-37 0 0,-28-2 9 0 0,1 0 0 0 0,0 0 0 0 0,-1 1 0 0 0,0-1 0 0 0,1 1 0 0 0,-1 0 0 0 0,0 0 0 0 0,0 0 0 0 0,-1 1 0 0 0,1 0 0 0 0,-1-1 0 0 0,1 1 0 0 0,-1 0 0 0 0,0 1-1 0 0,-1-1 1 0 0,1 0 0 0 0,-1 1 0 0 0,0-1 0 0 0,0 1 0 0 0,0 0 0 0 0,-1 0 0 0 0,1 0 0 0 0,-1 0 0 0 0,-1 0 0 0 0,1 0 0 0 0,-1 0 0 0 0,1 0 0 0 0,-1 0 0 0 0,-1 0 0 0 0,1 0 0 0 0,-1 0-1 0 0,0 0 1 0 0,0 0 0 0 0,0 0 0 0 0,-1 0 0 0 0,0 0 0 0 0,0 0 0 0 0,0-1 0 0 0,0 1 0 0 0,-1-1 0 0 0,0 0 0 0 0,0 0 0 0 0,0 0 0 0 0,-2 2-9 0 0,-21 23 15 0 0,-1-2-1 0 0,-1-1 1 0 0,-1-1 0 0 0,-1-2 0 0 0,-1-1 0 0 0,-1-1-1 0 0,-1-1 1 0 0,-1-3 0 0 0,-1 0 0 0 0,0-2-1 0 0,-1-2-14 0 0,27-10 17 0 0,5 2-128 0 0,18 6 137 0 0,264 253 1874 0 0,-209-190-1312 0 0,-68-79-3199 0 0,0-4-2501 0 0,0 1-4532 0 0,3 1-2473 0 0</inkml:trace>
  <inkml:trace contextRef="#ctx0" brushRef="#br0" timeOffset="991.779">1105 324 9338 0 0,'0'0'3223'0'0,"0"0"-1825"0"0,0 0-658 0 0,0 0 67 0 0,0 0 168 0 0,0 0 106 0 0,0 0-38 0 0,0 0-122 0 0,-33 23-133 0 0,-103 77-110 0 0,62-23 270 0 0,66-63-779 0 0,-63 141 1361 0 0,69-149-1488 0 0,0 1 1 0 0,0 1 0 0 0,1-1-1 0 0,0 0 1 0 0,1 0 0 0 0,-1 0-1 0 0,1 0 1 0 0,0 1 0 0 0,1-1-1 0 0,0 0 1 0 0,0 0 0 0 0,1 0-1 0 0,0 0 1 0 0,0 0 0 0 0,0 0-1 0 0,1 0 1 0 0,0-1 0 0 0,0 1-1 0 0,1-1 1 0 0,0 0 0 0 0,0 0-1 0 0,1 0-42 0 0,3 2 91 0 0,0 0-1 0 0,1-1 0 0 0,0 1 0 0 0,0-2 1 0 0,1 1-1 0 0,0-2 0 0 0,0 1 0 0 0,0-1 1 0 0,1-1-1 0 0,0 0 0 0 0,0 0 0 0 0,0-1 1 0 0,0-1-1 0 0,0 1 0 0 0,1-2 1 0 0,-1 0-1 0 0,1 0 0 0 0,-1-1 0 0 0,1-1 1 0 0,9-1-91 0 0,3-1 173 0 0,-1-1 0 0 0,0 0 0 0 0,0-2-1 0 0,-1-1 1 0 0,0-1 0 0 0,0-1 0 0 0,-1-1 0 0 0,0-1 0 0 0,16-11-173 0 0,-29 17 27 0 0,0 0-1 0 0,-1 0 0 0 0,0-1 0 0 0,0 0 1 0 0,0-1-1 0 0,-1 0 0 0 0,0 0 0 0 0,-1 0 1 0 0,1-1-1 0 0,-1 1 0 0 0,-1-1 0 0 0,1 0 1 0 0,-1-1-1 0 0,-1 1 0 0 0,1-1 1 0 0,-2 0-1 0 0,1 1 0 0 0,-1-1 0 0 0,0-1 1 0 0,-1 1-1 0 0,0 0 0 0 0,-1 0 0 0 0,0 0 1 0 0,0 0-1 0 0,-1-1 0 0 0,0 1 0 0 0,-1 0 1 0 0,0 0-1 0 0,0 0 0 0 0,-1 0 1 0 0,0 1-1 0 0,0-1 0 0 0,-1 1 0 0 0,0 0 1 0 0,-1 0-1 0 0,-5-8-26 0 0,-1 2-182 0 0,0 1-1 0 0,-1 0 1 0 0,0 1 0 0 0,-1 0 0 0 0,-1 1-1 0 0,0 0 1 0 0,0 2 0 0 0,-1-1-1 0 0,-1 2 1 0 0,1 0 0 0 0,-1 0 0 0 0,0 2-1 0 0,-1 0 1 0 0,0 1 0 0 0,0 0 0 0 0,0 2-1 0 0,0 0 1 0 0,-1 1 0 0 0,1 0 0 0 0,-1 2-1 0 0,-6 0 183 0 0,-33 14-3369 0 0,23 3-4186 0 0,30-16 6226 0 0,-14 11-10619 0 0</inkml:trace>
  <inkml:trace contextRef="#ctx0" brushRef="#br0" timeOffset="1325.611">775 729 5729 0 0,'0'0'2783'0'0,"0"0"-349"0"0,0 0-38 0 0,0 0 44 0 0,0 0-202 0 0,0 0-404 0 0,0 0-447 0 0,0 0-351 0 0,0 0-207 0 0,0 0-119 0 0,0 0-70 0 0,0 0-1 0 0,0 0 2 0 0,10-1-29 0 0,79-23 629 0 0,-50 7-930 0 0,1 2 0 0 0,0 1 1 0 0,1 3-1 0 0,14-2-311 0 0,-51 12 9 0 0,-1 0-1 0 0,0 1 0 0 0,1 0 1 0 0,-1-1-1 0 0,1 1 0 0 0,-1 0 1 0 0,1 1-1 0 0,-1-1 1 0 0,1 0-1 0 0,-1 1 0 0 0,1 0 1 0 0,-1 0-1 0 0,0 0 1 0 0,0 0-1 0 0,1 1 0 0 0,-1-1 1 0 0,0 1-1 0 0,0 0 0 0 0,0 0 1 0 0,-1 0-1 0 0,3 1-8 0 0,3 5 30 0 0,0-1 0 0 0,0 0 0 0 0,1-1 0 0 0,0 0 0 0 0,1 0 1 0 0,-1-1-1 0 0,1 0 0 0 0,0-1 0 0 0,1 0 0 0 0,-1 0 0 0 0,1-1 0 0 0,-1-1 0 0 0,5 1-30 0 0,17 1 112 0 0,-12-4-407 0 0,-34-21-2420 0 0,-2 3-4863 0 0,10 13-4626 0 0</inkml:trace>
  <inkml:trace contextRef="#ctx0" brushRef="#br0" timeOffset="1783.56">1072 0 10754 0 0,'0'0'2516'0'0,"0"0"-525"0"0,0 0-246 0 0,0 0-162 0 0,0 0-146 0 0,0 0-168 0 0,0 0-213 0 0,0 0-214 0 0,0 0-173 0 0,0 0-132 0 0,0 0-95 0 0,0 0-66 0 0,-15 10-36 0 0,-44 30-45 0 0,34-5 469 0 0,75-71-3 0 0,-33 17-415 0 0,-17 19-202 0 0,0 0-6 0 0,-2 7 426 0 0,-23-7-386 0 0,25 0-155 0 0,0 0-11 0 0,0 0-12 0 0,0 0-27 0 0,0 0 11 0 0,0 0-14 0 0,0 0-46 0 0,0-6-1539 0 0,0 5-2093 0 0,0 1-3404 0 0,0 0-5541 0 0</inkml:trace>
  <inkml:trace contextRef="#ctx0" brushRef="#br0" timeOffset="3031.576">1451 151 0 0 0,'0'0'1067'0'0,"0"0"980"0"0,0 0 408 0 0,0 0 52 0 0,0 0-137 0 0,0 0-320 0 0,0 0-350 0 0,0 0-318 0 0,0 0-244 0 0,0 0-157 0 0,0 0-106 0 0,0 0-63 0 0,0 0-64 0 0,1 2-636 0 0,2 3 8074 0 0,-2-5-7124 0 0,0 0-1030 0 0,16 0 122 0 0,100-15 38 0 0,25 12-117 0 0,-141 3-74 0 0,-1 1-1 0 0,1-1 1 0 0,0 1-1 0 0,0-1 1 0 0,-1 1-1 0 0,1-1 1 0 0,0 1-1 0 0,-1 0 1 0 0,1-1-1 0 0,-1 1 0 0 0,1 0 1 0 0,-1-1-1 0 0,1 1 1 0 0,-1 0-1 0 0,0 0 1 0 0,1-1-1 0 0,-1 1 1 0 0,0 0-1 0 0,1 0 1 0 0,-1 0-1 0 0,0 0 1 0 0,0-1-1 0 0,0 1 1 0 0,0 0-1 0 0,0 0 1 0 0,0 0-1 0 0,0 0 1 0 0,0 0-1 0 0,0-1 1 0 0,0 1-1 0 0,0 0 1 0 0,-1 0-1 0 0,1 0 1 0 0,0 0-1 0 0,-1-1 1 0 0,1 1-1 0 0,-1 0 1 0 0,1 0-1 0 0,0-1 1 0 0,-1 1-1 0 0,0 0 1 0 0,1-1-1 0 0,-1 1 1 0 0,1 0-1 0 0,-1-1 1 0 0,0 1-1 0 0,1-1 1 0 0,-1 1-1 0 0,0-1 1 0 0,0 1-1 0 0,1-1 1 0 0,-1 0-1 0 0,0 1 1 0 0,0-1-1 0 0,-135 113 204 0 0,96-75-248 0 0,66-27 73 0 0,-13-7 24 0 0,0-1 0 0 0,1-1-1 0 0,-1 0 1 0 0,1-1 0 0 0,-1 0-1 0 0,1-1 1 0 0,-1-1 0 0 0,1 0 0 0 0,-1 0-1 0 0,1-2 1 0 0,-1 0 0 0 0,0 0 0 0 0,2-2-53 0 0,39-13-36 0 0,-54 18-1477 0 0,2-3-1412 0 0,-1 2-2386 0 0,0 1-7205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30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1 438 2833 0 0,'0'0'4591'0'0,"0"0"-1985"0"0,0 0-848 0 0,0 0-110 0 0,0 0 25 0 0,0 0-54 0 0,0 0-211 0 0,0 0-319 0 0,0 0-251 0 0,0 0-135 0 0,0 0-42 0 0,0 7 2034 0 0,30-77 422 0 0,-17 44-3011 0 0,0 1 0 0 0,2 0 1 0 0,1 1-1 0 0,0 1 0 0 0,2 1 0 0 0,1 0 0 0 0,8-6-106 0 0,109-125 163 0 0,-134 233-277 0 0,-4 78 198 0 0,3-156-82 0 0,0 1-1 0 0,0-1 1 0 0,0 1-1 0 0,1-1 0 0 0,-1 0 1 0 0,0 1-1 0 0,1-1 1 0 0,0 0-1 0 0,-1 0 0 0 0,1 0 1 0 0,0 0-1 0 0,0 0 0 0 0,0-1 1 0 0,0 1-1 0 0,1-1 1 0 0,-1 1-1 0 0,0-1 0 0 0,1 0 1 0 0,-1 0-1 0 0,0 0 1 0 0,1 0-1 0 0,0 0 0 0 0,-1 0 1 0 0,1-1-1 0 0,-1 1 1 0 0,1-1-1 0 0,0 0 0 0 0,-1 1 1 0 0,1-2-1 0 0,0 1 1 0 0,-1 0-1 0 0,1 0 0 0 0,0-1 1 0 0,-1 1-1 0 0,1-1 1 0 0,0 0-1 0 0,-1 0 0 0 0,0 0 1 0 0,1 0-1 0 0,-1 0 1 0 0,1-1-1 0 0,-1 1 0 0 0,2-2-1 0 0,34-23 38 0 0,-2-2 0 0 0,-1-1 0 0 0,-1-2 0 0 0,-2-2 0 0 0,21-26-38 0 0,16-11 5 0 0,-32 51-56 0 0,-29 52 47 0 0,-5 158 208 0 0,-3-185-257 0 0,0-1-1 0 0,1 0 1 0 0,0 1-1 0 0,0-1 1 0 0,0 0-1 0 0,1 0 1 0 0,0 1-1 0 0,0-1 1 0 0,0 0-1 0 0,0-1 1 0 0,1 1-1 0 0,0 0 1 0 0,0-1-1 0 0,0 0 1 0 0,2 2 53 0 0,5-5-2061 0 0,-5-1-4271 0 0,-2 0-5766 0 0</inkml:trace>
  <inkml:trace contextRef="#ctx0" brushRef="#br0" timeOffset="429.027">932 206 11642 0 0,'0'0'3420'0'0,"0"0"-1430"0"0,0 0-606 0 0,0 0-114 0 0,0 0-109 0 0,0 0-161 0 0,0 0-231 0 0,0 0-220 0 0,0 0-82 0 0,0 0 18 0 0,0 0 30 0 0,0 0 16 0 0,6 3-65 0 0,-1-1-382 0 0,1 0 0 0 0,-1-1-1 0 0,0 0 1 0 0,1 0-1 0 0,-1 0 1 0 0,0 0-1 0 0,1-1 1 0 0,-1 0-1 0 0,1 0 1 0 0,-1 0-1 0 0,1-1 1 0 0,-1 0 0 0 0,0 0-1 0 0,3-1-83 0 0,170-19 851 0 0,-177 22-847 0 0,0 0 1 0 0,0 0-1 0 0,0 0 1 0 0,0 1-1 0 0,0-1 1 0 0,0 0-1 0 0,-1 1 1 0 0,1-1-1 0 0,0 1 1 0 0,-1-1-1 0 0,1 1 1 0 0,-1-1-1 0 0,1 1 1 0 0,-1 0-1 0 0,0-1 0 0 0,0 1 1 0 0,0-1-1 0 0,0 1 1 0 0,0-1-1 0 0,0 1 1 0 0,0 0-1 0 0,0-1 1 0 0,-1 1-1 0 0,1-1 1 0 0,0 1-1 0 0,-1-1 1 0 0,0 1-1 0 0,1-1 1 0 0,-1 1-1 0 0,0-1 1 0 0,0 1-1 0 0,0-1 1 0 0,1 0-1 0 0,-2 1-4 0 0,-141 146 296 0 0,142-147-296 0 0,0 0 0 0 0,0 0 0 0 0,0 0 0 0 0,0 0 0 0 0,0 0 0 0 0,0 1 0 0 0,0-1-1 0 0,1 0 1 0 0,-1 1 0 0 0,0-1 0 0 0,1 1 0 0 0,-1-1 0 0 0,1 1 0 0 0,-1-1 0 0 0,1 1 0 0 0,0-1 0 0 0,0 1 0 0 0,0-1 0 0 0,0 1 0 0 0,0-1 0 0 0,0 1-1 0 0,0-1 1 0 0,0 1 0 0 0,0-1 0 0 0,1 1 0 0 0,-1-1 0 0 0,1 1 0 0 0,-1-1 0 0 0,1 1 0 0 0,0-1 0 0 0,-1 1 0 0 0,1-1 0 0 0,0 0 0 0 0,0 0 0 0 0,0 1-1 0 0,0-1 1 0 0,0 0 0 0 0,0 0 0 0 0,0 0 0 0 0,1 0 0 0 0,-1 0 0 0 0,0 0 0 0 0,0 0 0 0 0,1-1 0 0 0,-1 1 0 0 0,1 0 0 0 0,-1-1 0 0 0,1 1 0 0 0,-1-1-1 0 0,1 1 1 0 0,-1-1 0 0 0,1 0 0 0 0,-1 0 0 0 0,1 0 0 0 0,-1 0 0 0 0,1 0 0 0 0,1 0 0 0 0,15 3 24 0 0,1-2 0 0 0,-1 0 0 0 0,1-1-1 0 0,0-1 1 0 0,-1-1 0 0 0,1 0 0 0 0,-1-1 0 0 0,1-1 0 0 0,1-2-24 0 0,-9 4 1 0 0,126-30-204 0 0,-112 28-1004 0 0,-14 4-6717 0 0,-9 0-4127 0 0</inkml:trace>
  <inkml:trace contextRef="#ctx0" brushRef="#br0" timeOffset="726.776">141 586 13275 0 0,'0'0'1771'0'0,"0"0"-632"0"0,0 0-138 0 0,0 0 138 0 0,0 0 99 0 0,0 0-9 0 0,0 0-99 0 0,0 0-119 0 0,0 0-124 0 0,0 0-75 0 0,0 0-73 0 0,32 3-67 0 0,107 9-67 0 0,-76-9-270 0 0,1-2-1 0 0,-1-4 0 0 0,0-2 1 0 0,1-3-1 0 0,-2-3 0 0 0,14-5-334 0 0,-30 7 79 0 0,-39 7-160 0 0,237-52-299 0 0,-140 25-4046 0 0,-84 23-1922 0 0,-9 4-6149 0 0</inkml:trace>
  <inkml:trace contextRef="#ctx0" brushRef="#br0" timeOffset="1705.897">411 1046 0 0 0,'0'0'455'0'0,"0"0"1169"0"0,0 0 379 0 0,0 0 39 0 0,0 0 12 0 0,0 0-154 0 0,0 0-207 0 0,0 0-194 0 0,0 0-171 0 0,0 0-139 0 0,0 0-131 0 0,0 0-99 0 0,-4 4-91 0 0,-13 13-77 0 0,12-12-78 0 0,5-5-63 0 0,0 0-26 0 0,0 0-11 0 0,0 0 6 0 0,0 0-7 0 0,0 0-4 0 0,0 0-27 0 0,0 0-20 0 0,10-11 914 0 0,173-226 529 0 0,-52 94-1650 0 0,-108 121-321 0 0,-23 49-89 0 0,-10 156 84 0 0,9-180-26 0 0,1 0 0 0 0,-1 0 0 0 0,0 0 0 0 0,1 0-1 0 0,0 0 1 0 0,0 0 0 0 0,0 0 0 0 0,0 0 0 0 0,0 0 0 0 0,1 0 0 0 0,-1 0-1 0 0,1 0 1 0 0,0 0 0 0 0,-1 0 0 0 0,1 0 0 0 0,1-1 0 0 0,-1 1 0 0 0,0 0-1 0 0,1-1 1 0 0,-1 1 0 0 0,1-1 0 0 0,0 1 0 0 0,0-1 0 0 0,0 0 0 0 0,0 0-1 0 0,0 1 1 0 0,1-2 0 0 0,-1 1 0 0 0,1 0 0 0 0,-1 0 0 0 0,1-1-1 0 0,0 1 1 0 0,-1-1 0 0 0,1 0 0 0 0,0 0 0 0 0,0 0 0 0 0,0 0 0 0 0,0-1-1 0 0,0 1 1 0 0,0-1 0 0 0,1 1-2 0 0,48-52 10 0 0,34-41 96 0 0,9-15-159 0 0,-95 107 52 0 0,0 0 0 0 0,0 1 1 0 0,0-1-1 0 0,0 0 0 0 0,0 1 1 0 0,0-1-1 0 0,0 0 0 0 0,1 0 0 0 0,-1 1 1 0 0,0-1-1 0 0,0 0 0 0 0,0 0 1 0 0,1 1-1 0 0,-1-1 0 0 0,0 0 0 0 0,0 0 1 0 0,1 1-1 0 0,-1-1 0 0 0,0 0 1 0 0,1 0-1 0 0,-1 0 0 0 0,0 0 1 0 0,0 0-1 0 0,1 0 0 0 0,-1 1 0 0 0,0-1 1 0 0,1 0-1 0 0,-1 0 0 0 0,0 0 1 0 0,1 0-1 0 0,-1 0 0 0 0,0 0 0 0 0,1 0 1 0 0,-1 0-1 0 0,0 0 0 0 0,1-1 1 0 0,-1 1-1 0 0,0 0 0 0 0,1 0 0 0 0,-1 0 1 0 0,0 0-1 0 0,0 0 0 0 0,1 0 1 0 0,-1-1-1 0 0,0 1 0 0 0,0 0 0 0 0,1 0 1 0 0,-1 7 13 0 0,0 184 45 0 0,22-107-739 0 0,-12-78-1525 0 0,-6-4-751 0 0,-2-2-3324 0 0,-2 0-6083 0 0</inkml:trace>
  <inkml:trace contextRef="#ctx0" brushRef="#br0" timeOffset="1955.085">1245 902 16980 0 0,'0'0'1580'0'0,"0"0"-410"0"0,0 0-2 0 0,0 0 108 0 0,0 0-8 0 0,0 0-191 0 0,0 0-303 0 0,0 0-281 0 0,0 0-208 0 0,0 0-110 0 0,0 0-86 0 0,0 0-44 0 0,0 0-23 0 0,0 31-57 0 0,-1 92-53 0 0,4-85-551 0 0,4-35-1703 0 0,-3-3-6463 0 0,-4 0 8327 0 0,2 0-12049 0 0</inkml:trace>
  <inkml:trace contextRef="#ctx0" brushRef="#br0" timeOffset="2875.877">1963 313 8298 0 0,'0'0'2451'0'0,"0"0"-385"0"0,0 0-11 0 0,0 0 49 0 0,0 0-98 0 0,0 0-298 0 0,0 0-357 0 0,0 0-336 0 0,0 0-203 0 0,0 0-121 0 0,0 0-96 0 0,0 0-84 0 0,-5-10-76 0 0,-18-30-42 0 0,22 38-340 0 0,-1-1-1 0 0,0 1 1 0 0,0 0 0 0 0,0 0-1 0 0,0 1 1 0 0,0-1 0 0 0,0 0-1 0 0,0 1 1 0 0,-1-1 0 0 0,1 1-1 0 0,0 0 1 0 0,-1 0 0 0 0,1 0-1 0 0,-1 0 1 0 0,0 0 0 0 0,1 0-1 0 0,-1 1 1 0 0,0-1 0 0 0,0 1 0 0 0,1 0-1 0 0,-1 0 1 0 0,0 0 0 0 0,-1 0-53 0 0,-7-1 116 0 0,3 0-93 0 0,0-1-1 0 0,0 1 0 0 0,0 0 0 0 0,0 1 1 0 0,0 0-1 0 0,0 0 0 0 0,1 1 1 0 0,-1 0-1 0 0,0 0 0 0 0,0 1 0 0 0,0 0 1 0 0,1 0-1 0 0,-1 1 0 0 0,1 0 1 0 0,0 1-1 0 0,0-1 0 0 0,0 1 0 0 0,0 0 1 0 0,1 1-1 0 0,0 0 0 0 0,-1 0 1 0 0,2 0-1 0 0,-1 1 0 0 0,1 0 0 0 0,-1 0 1 0 0,2 0-1 0 0,-1 0 0 0 0,1 1 1 0 0,0 0-1 0 0,0 0 0 0 0,-1 4-22 0 0,3-7-3 0 0,0 0 0 0 0,0 1-1 0 0,0-1 1 0 0,0 1 0 0 0,1-1-1 0 0,0 1 1 0 0,0-1 0 0 0,0 1 0 0 0,0 0-1 0 0,1-1 1 0 0,0 1 0 0 0,0 0 0 0 0,0 0-1 0 0,0-1 1 0 0,1 1 0 0 0,0 0 0 0 0,0-1-1 0 0,0 1 1 0 0,1-1 0 0 0,-1 1-1 0 0,1-1 1 0 0,0 0 0 0 0,0 1 0 0 0,1-1-1 0 0,-1 0 1 0 0,1 0 0 0 0,0-1 0 0 0,0 1-1 0 0,0-1 1 0 0,1 1 0 0 0,-1-1 0 0 0,1 0-1 0 0,0 0 1 0 0,0 0 0 0 0,0-1-1 0 0,0 0 1 0 0,0 1 0 0 0,0-1 0 0 0,1-1-1 0 0,-1 1 4 0 0,15-1 41 0 0,-1-1 0 0 0,1-1-1 0 0,-1 0 1 0 0,0-2 0 0 0,1 0-1 0 0,-1 0 1 0 0,0-2 0 0 0,-1-1 0 0 0,1 0-1 0 0,-1-1 1 0 0,0-1 0 0 0,-1 0-1 0 0,0-1 1 0 0,0-1 0 0 0,-1 0-1 0 0,0-2 1 0 0,-1 1 0 0 0,0-2-1 0 0,4-6-40 0 0,44-27 104 0 0,-62 45-104 0 0,5-3 7 0 0,1-1 1 0 0,-1 1-1 0 0,1 0 0 0 0,0 0 0 0 0,0 1 1 0 0,0 0-1 0 0,0 0 0 0 0,1 0 0 0 0,-1 1 1 0 0,1 0-1 0 0,0 0 0 0 0,-1 1 0 0 0,1 0 1 0 0,0 0-1 0 0,3 0-7 0 0,-8 3-2 0 0,0 0 0 0 0,0 0 0 0 0,0 0 0 0 0,0 0 1 0 0,-1 1-1 0 0,1-1 0 0 0,-1 0 0 0 0,1 1 0 0 0,-1 0 0 0 0,0-1 0 0 0,0 1 1 0 0,0-1-1 0 0,-1 1 0 0 0,1 0 0 0 0,-1 0 0 0 0,1-1 0 0 0,-1 1 0 0 0,0 0 0 0 0,0 0 1 0 0,0 2 1 0 0,3 53 27 0 0,-3-1 1 0 0,-2 0 0 0 0,-2 1-1 0 0,-10 39-27 0 0,-12 16-86 0 0,-5-1 0 0 0,-32 75 86 0 0,55-168-21 0 0,0-1-1 0 0,-1 0 1 0 0,-1 0-1 0 0,0-1 1 0 0,-2 0-1 0 0,0 0 1 0 0,0-2-1 0 0,-2 0 1 0 0,0 0 0 0 0,-6 4 21 0 0,17-17-18 0 0,1 1 1 0 0,-1-1 0 0 0,0 0 0 0 0,0 0 0 0 0,0 0 0 0 0,-1 0 0 0 0,1 0 0 0 0,0-1 0 0 0,-1 1 0 0 0,1-1-1 0 0,-1 0 1 0 0,1 0 0 0 0,-1 0 0 0 0,0-1 0 0 0,1 0 0 0 0,-1 1 0 0 0,0-1 0 0 0,0 0 0 0 0,1 0-1 0 0,-1-1 1 0 0,0 1 0 0 0,1-1 0 0 0,-1 0 0 0 0,1 0 0 0 0,-1 0 0 0 0,1-1 0 0 0,-1 1 0 0 0,1-1 0 0 0,0 1-1 0 0,-1-1 1 0 0,1 0 0 0 0,0-1 0 0 0,0 1 0 0 0,1 0 0 0 0,-1-1 0 0 0,0 0 0 0 0,1 1 0 0 0,0-1 0 0 0,-1 0-1 0 0,1-2 18 0 0,-1-2 7 0 0,1-2-1 0 0,0 1 0 0 0,0 0 0 0 0,1 0 0 0 0,0-1 0 0 0,0 1 0 0 0,1 0 0 0 0,0-1 1 0 0,1 1-1 0 0,0 0 0 0 0,0-1 0 0 0,1 1 0 0 0,0 0 0 0 0,0 0 0 0 0,1 0 1 0 0,0 0-1 0 0,0 1 0 0 0,1-1 0 0 0,0 1 0 0 0,1 0 0 0 0,3-5-6 0 0,10-12 31 0 0,1 0 0 0 0,1 1 0 0 0,1 1-1 0 0,1 1 1 0 0,10-7-31 0 0,-12 13 20 0 0,1 0 0 0 0,1 1 0 0 0,1 1 0 0 0,0 1 0 0 0,0 1 0 0 0,1 1 0 0 0,1 1-20 0 0,97-10-115 0 0,-95 35-1233 0 0,-21-7-8194 0 0,-6-8-2826 0 0</inkml:trace>
  <inkml:trace contextRef="#ctx0" brushRef="#br0" timeOffset="3607.939">998 416 0 0 0,'0'0'1638'0'0,"0"0"-122"0"0,0 0-216 0 0,0 0-94 0 0,0 0-39 0 0,0 0-46 0 0,0 0-72 0 0,0 0-73 0 0,0 0-43 0 0,0 0-46 0 0,0 0-60 0 0,0 0-85 0 0,0 0-101 0 0,6 1 7655 0 0,21 2-6343 0 0,101-10 514 0 0,-7-22-2175 0 0,-117 28-1545 0 0,-15 4-5850 0 0,8-2 1971 0 0,-2 3-7327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3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44 8434 0 0,'0'0'2496'0'0,"0"0"-751"0"0,0 0-361 0 0,0 0 6 0 0,0 0 94 0 0,0 0 20 0 0,0 0-61 0 0,0 0-190 0 0,0 0-233 0 0,0 0-220 0 0,0 0-196 0 0,-7-9-119 0 0,-20-25-100 0 0,16 62 1202 0 0,10 242 657 0 0,6 232-1228 0 0,-5-498-1021 0 0,1-1-1 0 0,-1 0 0 0 0,0 0 1 0 0,-1 1-1 0 0,1-1 0 0 0,0 0 1 0 0,-1 0-1 0 0,0 0 1 0 0,0 0-1 0 0,0 1 0 0 0,0-1 1 0 0,0-1-1 0 0,-1 1 0 0 0,1 0 1 0 0,-1 0-1 0 0,0 0 1 0 0,0-1-1 0 0,-1 2 6 0 0,-3-29-1812 0 0,9 10 1314 0 0,0-1 1 0 0,1 1-1 0 0,0-1 1 0 0,2 1 0 0 0,-1 1-1 0 0,2-1 1 0 0,0 1 0 0 0,1 0-1 0 0,0 1 1 0 0,6-7 497 0 0,-8 10-418 0 0,157-227-9846 0 0,-41 88 8690 0 0,-116 143 1849 0 0,26-34 1387 0 0,-23 12 3390 0 0,-46 26-1185 0 0,-113 89-1780 0 0,128-72-1815 0 0,0 0-1 0 0,2 2 1 0 0,0 0-1 0 0,1 2 1 0 0,0 0-1 0 0,2 1 1 0 0,-6 8-272 0 0,21-26 20 0 0,1 0 0 0 0,0 0 1 0 0,0-1-1 0 0,0 1 0 0 0,0 0 0 0 0,0 0 1 0 0,0 0-1 0 0,0 1 0 0 0,0-1 1 0 0,1 0-1 0 0,-1 0 0 0 0,1 0 0 0 0,0 0 1 0 0,-1 1-1 0 0,1-1 0 0 0,0 0 1 0 0,0 0-1 0 0,1 1 0 0 0,-1-1 0 0 0,0 0 1 0 0,1 0-1 0 0,-1 0 0 0 0,1 0 1 0 0,0 0-1 0 0,0 1 0 0 0,0-1 1 0 0,0 0-1 0 0,0-1 0 0 0,0 1 0 0 0,0 0 1 0 0,1 0-1 0 0,-1 0 0 0 0,0-1 1 0 0,1 1-1 0 0,1 1-20 0 0,73 43 683 0 0,-63-39-563 0 0,203 99 2089 0 0,-215-106-2194 0 0,1 1 1 0 0,0 0-1 0 0,-1 0 1 0 0,1 0-1 0 0,-1 0 0 0 0,0 0 1 0 0,1 0-1 0 0,-1 0 1 0 0,0 0-1 0 0,1 0 1 0 0,-1 1-1 0 0,0-1 0 0 0,0 0 1 0 0,0 1-1 0 0,0-1 1 0 0,0 1-1 0 0,0 0 0 0 0,-1-1 1 0 0,1 1-1 0 0,-1-1 1 0 0,1 1-1 0 0,-1 0 1 0 0,1 0-1 0 0,-1-1 0 0 0,0 1 1 0 0,0 0-1 0 0,0 0 1 0 0,0-1-1 0 0,0 1 1 0 0,0 0-1 0 0,0 0 0 0 0,-1-1 1 0 0,1 1-1 0 0,0 0 1 0 0,-1-1-1 0 0,0 1 1 0 0,1 0-1 0 0,-1-1 0 0 0,0 1 1 0 0,0-1-1 0 0,0 1 1 0 0,0-1-1 0 0,0 1 1 0 0,-1 0-16 0 0,-25 31-91 0 0,16-20-261 0 0,11-13 202 0 0,0 1 0 0 0,0 0 0 0 0,0-1 0 0 0,0 1-1 0 0,0 0 1 0 0,0-1 0 0 0,0 1 0 0 0,0-1 0 0 0,0 1-1 0 0,0 0 1 0 0,0-1 0 0 0,1 1 0 0 0,-1-1 0 0 0,0 1 0 0 0,0 0-1 0 0,1-1 1 0 0,-1 1 0 0 0,0-1 0 0 0,1 1 0 0 0,-1-1 0 0 0,1 1-1 0 0,-1-1 1 0 0,1 1 0 0 0,-1-1 0 0 0,1 0 0 0 0,-1 1 0 0 0,1-1-1 0 0,-1 0 1 0 0,1 1 0 0 0,-1-1 0 0 0,1 0 0 0 0,-1 0 0 0 0,1 1-1 0 0,0-1 1 0 0,-1 0 0 0 0,1 0 0 0 0,-1 0 0 0 0,1 0-1 0 0,0 0 1 0 0,-1 0 0 0 0,1 0 0 0 0,0 0 0 0 0,-1 0 0 0 0,1 0-1 0 0,0 0 151 0 0,10 0-4994 0 0,-3 0-6538 0 0</inkml:trace>
  <inkml:trace contextRef="#ctx0" brushRef="#br0" timeOffset="622.228">1176 261 8146 0 0,'0'0'4402'0'0,"0"0"-2660"0"0,0 0-810 0 0,0 0 23 0 0,0 0 105 0 0,0 0 44 0 0,0 0-80 0 0,0 0-159 0 0,0 0-145 0 0,-32 15-127 0 0,-101 47-91 0 0,65-14 102 0 0,59-37-488 0 0,-58 88 571 0 0,66-96-670 0 0,-1 1 0 0 0,1-1 1 0 0,0 0-1 0 0,0 1 0 0 0,1-1 0 0 0,-1 1 0 0 0,1 0 0 0 0,-1-1 0 0 0,1 1 0 0 0,0-1 0 0 0,0 1 0 0 0,1-1 1 0 0,-1 1-1 0 0,1-1 0 0 0,0 1 0 0 0,0-1 0 0 0,0 1 0 0 0,0-1 0 0 0,0 0 0 0 0,1 1 0 0 0,0-1 1 0 0,-1 0-1 0 0,1 0 0 0 0,0 0 0 0 0,1 0 0 0 0,-1-1 0 0 0,0 1 0 0 0,1 0 0 0 0,0-1 0 0 0,-1 0 0 0 0,3 2-17 0 0,1-1 69 0 0,0 1 0 0 0,0 0-1 0 0,0-1 1 0 0,1 0 0 0 0,-1-1-1 0 0,1 0 1 0 0,0 0 0 0 0,0 0-1 0 0,0-1 1 0 0,0 1 0 0 0,0-2-1 0 0,0 1 1 0 0,0-1 0 0 0,0 0-1 0 0,0-1 1 0 0,0 0 0 0 0,0 0-1 0 0,0 0 1 0 0,0-1 0 0 0,0 0-1 0 0,0 0 1 0 0,0-1 0 0 0,-1 1-1 0 0,0-2 1 0 0,1 1 0 0 0,1-2-69 0 0,12-7 102 0 0,0-2 1 0 0,0 0-1 0 0,-1-1 1 0 0,-1-1 0 0 0,0-1-1 0 0,-2 0 1 0 0,4-6-103 0 0,115-128 278 0 0,-133 153-264 0 0,0 0 0 0 0,-1 0 0 0 0,1 1 0 0 0,-1-1 0 0 0,0 0 0 0 0,0 0 0 0 0,0 1 0 0 0,0-1 0 0 0,0 0 0 0 0,0 1 0 0 0,0-1 0 0 0,-1 1 0 0 0,1-1 0 0 0,-1 1 0 0 0,0 0 0 0 0,0-1 0 0 0,0 1-1 0 0,0-1 1 0 0,0 1 0 0 0,-1-1 0 0 0,1 1 0 0 0,-1-1 0 0 0,0 1 0 0 0,1-1 0 0 0,-2 1-14 0 0,2 8 38 0 0,0 35 33 0 0,4 31-27 0 0,-4 1 0 0 0,-3 0 1 0 0,-4-1-1 0 0,-2 0 0 0 0,-5 0 0 0 0,-2-1 0 0 0,-4-1 0 0 0,-5 4-44 0 0,19-61 4 0 0,0 0 1 0 0,-1 0-1 0 0,-1-1 0 0 0,0 0 0 0 0,-2 0 0 0 0,0-1 1 0 0,-1 0-1 0 0,0-1 0 0 0,-1 0 0 0 0,-1-1 1 0 0,0-1-1 0 0,-1 1 0 0 0,0-2 0 0 0,-1 0 0 0 0,-1-1 1 0 0,0-1-1 0 0,0 0 0 0 0,-1-1 0 0 0,-14 5-4 0 0,29-14 0 0 0,0 1-1 0 0,0-1 1 0 0,-1 0-1 0 0,1 0 1 0 0,0 0 0 0 0,0-1-1 0 0,0 1 1 0 0,-1 0-1 0 0,1-1 1 0 0,0 0-1 0 0,0 1 1 0 0,0-1-1 0 0,0 0 1 0 0,0 0 0 0 0,0 0-1 0 0,0 0 1 0 0,0 0-1 0 0,0-1 1 0 0,1 1-1 0 0,-1-1 1 0 0,0 1-1 0 0,1-1 1 0 0,-1 1 0 0 0,1-1-1 0 0,0 0 1 0 0,0 0-1 0 0,-1 0 1 0 0,1 0-1 0 0,0 0 1 0 0,0 0-1 0 0,1 0 1 0 0,-1 0 0 0 0,0 0-1 0 0,1 0 1 0 0,-1 0-1 0 0,1-1 1 0 0,0 1-1 0 0,0 0 1 0 0,0 0-1 0 0,0 0 1 0 0,0-1 0 0 0,0 1-1 0 0,0 0 1 0 0,1 0-1 0 0,-1 0 1 0 0,1 0-1 0 0,0-1 1 0 0,0 1 0 0 0,2-29-6 0 0,1 0 1 0 0,2 1-1 0 0,1-1 1 0 0,1 1-1 0 0,2 1 0 0 0,1-1 1 0 0,1 2-1 0 0,2 0 1 0 0,0 0-1 0 0,2 1 1 0 0,11-13 5 0 0,2 2 8 0 0,1 0 0 0 0,2 2 1 0 0,2 1-1 0 0,1 2 1 0 0,2 1-1 0 0,7-3-8 0 0,-29 23-106 0 0,1 1 0 0 0,1 0 0 0 0,-1 1 1 0 0,2 1-1 0 0,-1 1 0 0 0,1 0 0 0 0,15-3 106 0 0,-24 11-1722 0 0,-7 6-5636 0 0,-2-2-4483 0 0</inkml:trace>
  <inkml:trace contextRef="#ctx0" brushRef="#br0" timeOffset="1935.925">1953 588 0 0 0,'0'0'1224'0'0,"0"0"97"0"0,0 0 188 0 0,0 0 256 0 0,0 0 223 0 0,0 0 79 0 0,0 0-81 0 0,0 0-179 0 0,0 0-223 0 0,10 3 752 0 0,-8-2 6016 0 0,-41 32-7481 0 0,34-29-937 0 0,5-5 98 0 0,0 1 0 0 0,0 0 0 0 0,-1 0 0 0 0,1 0 0 0 0,0-1 0 0 0,0 1 0 0 0,0 0 0 0 0,0 0 0 0 0,0 0 0 0 0,0 0 1 0 0,0 0-1 0 0,0-1 0 0 0,-1 1 0 0 0,1 0 0 0 0,0 0 0 0 0,0 0 0 0 0,0 0 0 0 0,0 0 0 0 0,-1 0 0 0 0,1 0 0 0 0,0 0 0 0 0,0 0 0 0 0,0-1 0 0 0,0 1 0 0 0,-1 0 0 0 0,1 0 0 0 0,0 0 0 0 0,0 0 0 0 0,0 0 0 0 0,-1 0-32 0 0,49-51 100 0 0,-49 49-1210 0 0,-1 5-2463 0 0,2 4-4339 0 0,0-4-4065 0 0</inkml:trace>
  <inkml:trace contextRef="#ctx0" brushRef="#br0" timeOffset="2685.696">2193 835 8786 0 0,'0'0'2981'0'0,"0"0"-989"0"0,0 0-405 0 0,0 0-25 0 0,0 0-47 0 0,0 0-128 0 0,0 0-189 0 0,0 0-168 0 0,0 0-148 0 0,0 0-148 0 0,0 0-71 0 0,0 0-87 0 0,0 0-84 0 0,-3-5-49 0 0,2 4-422 0 0,-3-45 898 0 0,21 7-465 0 0,1 1-1 0 0,2 0 1 0 0,1 2-1 0 0,23-29-453 0 0,-20 34 36 0 0,-5 4 14 0 0,1 2 1 0 0,1 0 0 0 0,1 1 0 0 0,1 2 0 0 0,4-2-51 0 0,-19 17 3 0 0,0 0 0 0 0,0 1 0 0 0,1 0 0 0 0,0 0 0 0 0,0 1 1 0 0,0 0-1 0 0,1 0 0 0 0,-1 1 0 0 0,1 1 0 0 0,0-1 0 0 0,1 2 1 0 0,-1-1-1 0 0,9 0-3 0 0,-17 6 2 0 0,0-1 1 0 0,0 0 0 0 0,0 1-1 0 0,-1-1 1 0 0,1 1-1 0 0,-1 0 1 0 0,0 0 0 0 0,0-1-1 0 0,0 1 1 0 0,0 0-1 0 0,0 0 1 0 0,-1 0 0 0 0,1 0-1 0 0,-1 0 1 0 0,0 0-1 0 0,0 0 1 0 0,0 0 0 0 0,0 0-1 0 0,0 0 1 0 0,-1 0-1 0 0,0 2-2 0 0,1 2 17 0 0,-16 213 101 0 0,16-218-118 0 0,-1 0-1 0 0,2 1 1 0 0,-1-1-1 0 0,0 0 0 0 0,0 1 1 0 0,1-1-1 0 0,-1 0 1 0 0,1 1-1 0 0,0-1 1 0 0,0 0-1 0 0,0 0 1 0 0,0 0-1 0 0,0 0 0 0 0,0 0 1 0 0,0 0-1 0 0,1 0 1 0 0,-1 0-1 0 0,1 0 1 0 0,-1-1-1 0 0,1 1 1 0 0,0 0-1 0 0,0-1 1 0 0,0 0-1 0 0,0 1 0 0 0,0-1 1 0 0,0 0-1 0 0,0 0 1 0 0,0 0-1 0 0,2 0 1 0 0,4-3 10 0 0,-1 0 1 0 0,0-1-1 0 0,1 0 0 0 0,-1 0 0 0 0,0-1 0 0 0,-1 0 1 0 0,1-1-1 0 0,-1 1 0 0 0,1-1 0 0 0,-2 0 0 0 0,1-1 1 0 0,0 1-1 0 0,-1-1 0 0 0,0 0 0 0 0,3-6-10 0 0,15-13 6 0 0,153-187 73 0 0,-150 186-74 0 0,-14 14-1 0 0,-1 0-1 0 0,2 1 1 0 0,-1 0-1 0 0,2 1 1 0 0,-1 0 0 0 0,1 2-1 0 0,11-6-3 0 0,-19 57-30 0 0,-43 196 391 0 0,36-218-359 0 0,-1 6-2 0 0,2-1 1 0 0,0 0-1 0 0,1 1 1 0 0,2-1 0 0 0,1 0-1 0 0,6 24 0 0 0,-1-38-764 0 0,-5-11-2436 0 0,-1-3-4093 0 0,-2-1-4867 0 0</inkml:trace>
  <inkml:trace contextRef="#ctx0" brushRef="#br0" timeOffset="4365.806">0 1089 0 0 0,'0'0'303'0'0,"0"0"481"0"0,0 0 169 0 0,0 0 132 0 0,0 0 147 0 0,0 0 80 0 0,0 0 28 0 0,0 0-3 0 0,0 0-40 0 0,0 0-52 0 0,0 0-105 0 0,0 0-123 0 0,32-4-82 0 0,99-13-48 0 0,200-17 4616 0 0,104-6-3362 0 0,389-34-476 0 0,19 19-216 0 0,-658 44-1369 0 0,-107 7-1533 0 0,-78 4 814 0 0,0 0-421 0 0,-5 0-11396 0 0,3 0 2359 0 0</inkml:trace>
  <inkml:trace contextRef="#ctx0" brushRef="#br0" timeOffset="5035.804">1977 1266 8178 0 0,'0'0'1300'0'0,"0"0"-342"0"0,0 0 68 0 0,0 0 312 0 0,0 0 257 0 0,0 0 55 0 0,0 0-259 0 0,0 0-326 0 0,0 0-279 0 0,0 0-217 0 0,0 0-129 0 0,0 0-65 0 0,0 0-2 0 0,-20 3 10 0 0,-67 11 28 0 0,-13 14 756 0 0,-93 41 733 0 0,124-25-1082 0 0,68-41-794 0 0,1 1 0 0 0,0-1 0 0 0,-1 0 0 0 0,1 0 0 0 0,0 1 0 0 0,1-1 0 0 0,-1 0 0 0 0,1 0 1 0 0,-1 0-1 0 0,1 1 0 0 0,0-1 0 0 0,0 0 0 0 0,0 0 0 0 0,0 0 0 0 0,1 0 0 0 0,0 0 0 0 0,-1-1 0 0 0,1 1 0 0 0,0 0 0 0 0,0-1 1 0 0,0 1-1 0 0,0-1 0 0 0,1 0 0 0 0,-1 0 0 0 0,1 0 0 0 0,-1 0 0 0 0,1 0 0 0 0,0 0 0 0 0,0-1 0 0 0,0 1 0 0 0,0-1 0 0 0,0 0 1 0 0,0 0-1 0 0,0 0-24 0 0,104 44 441 0 0,66 28-122 0 0,-168-71-302 0 0,-1 0 0 0 0,1 0 0 0 0,-1 1 0 0 0,1-1 0 0 0,-1 1 0 0 0,0 0 0 0 0,0 0 0 0 0,0 0 0 0 0,0 1 0 0 0,-1 0 0 0 0,1-1 0 0 0,-1 1 0 0 0,0 0 0 0 0,0 0 0 0 0,0 1 0 0 0,-1-1 0 0 0,1 1 0 0 0,-1-1 0 0 0,0 1 1 0 0,-1 0-1 0 0,1 0 0 0 0,0 4-17 0 0,-4-4 26 0 0,0-1 0 0 0,0 0 0 0 0,-1 0 0 0 0,0 0 0 0 0,1 0 0 0 0,-2 0 0 0 0,1-1 0 0 0,0 1 0 0 0,-1-1 0 0 0,1 0 0 0 0,-1 0 0 0 0,0 0 0 0 0,0 0 1 0 0,0-1-1 0 0,0 1 0 0 0,-1-1 0 0 0,1 0 0 0 0,-1-1 0 0 0,1 1 0 0 0,-1-1 0 0 0,0 0 0 0 0,0 0 0 0 0,1 0 0 0 0,-3-1-26 0 0,-5 4 17 0 0,-18 5-40 0 0,-1-2-1 0 0,1-1 0 0 0,-1-2 0 0 0,0-1 0 0 0,0-1 0 0 0,-1-2 1 0 0,-25-2 23 0 0,55 2-40 0 0,1 0 1 0 0,-1 0 0 0 0,0 0-1 0 0,1 0 1 0 0,-1-1-1 0 0,0 1 1 0 0,1 0 0 0 0,-1-1-1 0 0,0 1 1 0 0,1-1-1 0 0,-1 1 1 0 0,1-1 0 0 0,-1 0-1 0 0,1 0 1 0 0,-1 0-1 0 0,1 0 1 0 0,0 0 0 0 0,-1 0-1 0 0,1 0 1 0 0,0 0-1 0 0,0 0 1 0 0,0-1 0 0 0,0 1-1 0 0,0 0 1 0 0,0-1 0 0 0,0 1-1 0 0,0-1 1 0 0,1 1-1 0 0,-1-1 1 0 0,0 1 0 0 0,1-1-1 0 0,-1 0 1 0 0,1 1-1 0 0,0-1 1 0 0,0 0 0 0 0,-1 1-1 0 0,1-1 1 0 0,0 0-1 0 0,0 1 1 0 0,1-1 0 0 0,-1 0-1 0 0,0 1 1 0 0,0-1-1 0 0,1 0 1 0 0,-1 1 0 0 0,1-1-1 0 0,0 0 40 0 0,28-45-8329 0 0,-20 39-2281 0 0</inkml:trace>
  <inkml:trace contextRef="#ctx0" brushRef="#br0" timeOffset="5514.661">2305 1089 10154 0 0,'0'0'2074'0'0,"0"0"-576"0"0,0 0-267 0 0,0 0 49 0 0,0 0 81 0 0,0 0-31 0 0,0 0-158 0 0,0 0-218 0 0,0 0-181 0 0,0 0-109 0 0,0 0-66 0 0,0 0-66 0 0,9-4-56 0 0,30-13-66 0 0,52 12 1517 0 0,-8 6-1319 0 0,-82 0-590 0 0,0 1 0 0 0,0-1 0 0 0,-1 1-1 0 0,1-1 1 0 0,0 1 0 0 0,-1-1 0 0 0,1 1 0 0 0,-1 0 0 0 0,1-1 0 0 0,-1 1 0 0 0,0 0 0 0 0,0-1 0 0 0,1 1-1 0 0,-1 0 1 0 0,0-1 0 0 0,-1 1 0 0 0,1 0 0 0 0,0-1 0 0 0,0 1 0 0 0,-1 0 0 0 0,1-1 0 0 0,-1 1 0 0 0,0-1 0 0 0,1 1-1 0 0,-1-1 1 0 0,0 1 0 0 0,0-1 0 0 0,0 1 0 0 0,0-1 0 0 0,0 0 0 0 0,0 1 0 0 0,0-1 0 0 0,0 0 0 0 0,-1 0 0 0 0,0 1-18 0 0,-28 28 270 0 0,25-28-240 0 0,1 2 1 0 0,0-1 0 0 0,-1 1-1 0 0,2-1 1 0 0,-1 1 0 0 0,0 0 0 0 0,1 0-1 0 0,0 1 1 0 0,0-1 0 0 0,0 1-1 0 0,0 0 1 0 0,1-1 0 0 0,0 1 0 0 0,0 0-1 0 0,0 0 1 0 0,1 1 0 0 0,-1-1-1 0 0,1 2-30 0 0,2-4 17 0 0,1-1 0 0 0,0-1 0 0 0,0 1 0 0 0,0 0 0 0 0,0 0 0 0 0,0-1 0 0 0,0 1 0 0 0,1-1 0 0 0,-1 1 0 0 0,0-1 0 0 0,1 0 0 0 0,-1 0 0 0 0,1 0 0 0 0,-1 0 0 0 0,1-1 0 0 0,0 1 0 0 0,-1-1 0 0 0,1 1 0 0 0,0-1 0 0 0,-1 0 0 0 0,1 0 0 0 0,0 0 0 0 0,-1-1 0 0 0,1 1 0 0 0,0-1 0 0 0,-1 1 0 0 0,1-1-17 0 0,5 1 62 0 0,157-25 216 0 0,-94 7-586 0 0,-50 14-2121 0 0,0-1-3312 0 0,-15 2-6757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49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1 365 5889 0 0,'0'0'2876'0'0,"0"0"-847"0"0,0 0-551 0 0,0 0-123 0 0,0 0 17 0 0,0 0-32 0 0,0 0-138 0 0,0 0-188 0 0,0 0-89 0 0,0 0-62 0 0,0 0-35 0 0,10-2-30 0 0,149-18 2121 0 0,2 8-327 0 0,138 9-2592 0 0,-182 3-2 0 0,-116 0-93 0 0,-1 0-6 0 0,-39 15-4000 0 0,21-8 1452 0 0,7-3-199 0 0,0-1-3286 0 0,2-2-5104 0 0</inkml:trace>
  <inkml:trace contextRef="#ctx0" brushRef="#br0" timeOffset="275.027">54 542 3321 0 0,'0'0'2312'0'0,"0"0"-542"0"0,0 0-243 0 0,0 0 39 0 0,0 0 214 0 0,0 0 274 0 0,0 0 41 0 0,0 0-201 0 0,0 0-257 0 0,0 0-340 0 0,0 0-283 0 0,0 0-172 0 0,0 0-145 0 0,34 5-124 0 0,110 18-80 0 0,1-11 626 0 0,141-4-1967 0 0,-271-20-3486 0 0,-6 1-4512 0 0,-5 8-2429 0 0</inkml:trace>
  <inkml:trace contextRef="#ctx0" brushRef="#br0" timeOffset="896.843">384 59 2489 0 0,'0'0'2949'0'0,"0"0"-773"0"0,0 0-405 0 0,0 0 17 0 0,0 0 86 0 0,0 0-44 0 0,0 0-257 0 0,0 0-357 0 0,0 0-299 0 0,0 0-227 0 0,0 0-161 0 0,0 0-123 0 0,-11-9-108 0 0,-31-31-70 0 0,32 30-42 0 0,10 10-23 0 0,9 19 1105 0 0,91 84 1898 0 0,-65-74-2677 0 0,128 122 271 0 0,-16 14-699 0 0,-145-162-56 0 0,-1 0-1 0 0,1 0 1 0 0,0-1-1 0 0,-1 1 1 0 0,1 0 0 0 0,-1 0-1 0 0,0 0 1 0 0,0 1-1 0 0,0-1 1 0 0,0 0-1 0 0,-1 0 1 0 0,1 1 0 0 0,-1-1-1 0 0,0 0 1 0 0,0 0-1 0 0,0 1 1 0 0,0-1-1 0 0,-1 0 1 0 0,1 1 0 0 0,-1-1-1 0 0,0 0 1 0 0,0 0-1 0 0,0 0 1 0 0,0 0 0 0 0,-1 0-1 0 0,1 0 1 0 0,-1 0-1 0 0,1 0 1 0 0,-1-1-1 0 0,-2 3-4 0 0,-136 88 311 0 0,70-54-184 0 0,-148 112 285 0 0,194-121-173 0 0,13-17-2828 0 0,13-29-631 0 0,2 5-3905 0 0,-3 6-4337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55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95 928 0 0,'0'0'2934'0'0,"0"0"-857"0"0,0 0-109 0 0,0 0 192 0 0,0 0 57 0 0,0 0-130 0 0,0 0-284 0 0,0 0-389 0 0,0 0-366 0 0,0 0-244 0 0,0 0-130 0 0,0 0-68 0 0,0 0-31 0 0,-3-1-31 0 0,3 0-418 0 0,-1 1-1 0 0,1 0 1 0 0,-1 0-1 0 0,1-1 1 0 0,-1 1-1 0 0,1 0 0 0 0,-1-1 1 0 0,1 1-1 0 0,-1 0 1 0 0,1-1-1 0 0,0 1 1 0 0,-1-1-1 0 0,1 1 1 0 0,-1-1-1 0 0,1 1 1 0 0,0-1-1 0 0,0 1 0 0 0,-1-1 1 0 0,1 1-1 0 0,0-1 1 0 0,0 1-1 0 0,0-1 1 0 0,-1 0-1 0 0,1 1 1 0 0,0-1-1 0 0,0 1 0 0 0,0-1 1 0 0,0 1-1 0 0,0-1 1 0 0,0 0-1 0 0,0 1 1 0 0,0-1-1 0 0,1 1 1 0 0,-1-1-1 0 0,0 1 1 0 0,0-1-1 0 0,0 0 0 0 0,1 1 1 0 0,-1-1-1 0 0,0 1 1 0 0,0-1-1 0 0,1 1 1 0 0,-1-1-1 0 0,0 1 1 0 0,1-1-1 0 0,-1 1 0 0 0,1 0 1 0 0,-1-1-1 0 0,1 1 1 0 0,-1 0-126 0 0,8-16-493 0 0,-6 1 1445 0 0,11 1-449 0 0,-7 5-377 0 0,-6 9-143 0 0,-6 5-44 0 0,-13 25-47 0 0,46-16 55 0 0,-23-13 61 0 0,-1 0 1 0 0,1-1-1 0 0,-1 1 0 0 0,1-1 1 0 0,-1 0-1 0 0,1 0 0 0 0,0 0 1 0 0,-1 0-1 0 0,1 0 0 0 0,-1-1 1 0 0,1 0-1 0 0,-1 1 0 0 0,1-1 1 0 0,-1-1-1 0 0,0 1 1 0 0,1 0-1 0 0,-1-1 0 0 0,0 0 1 0 0,2-1-9 0 0,21-49 358 0 0,-67 50-391 0 0,38 4 19 0 0,-1 0 1 0 0,0 0 0 0 0,1 0-1 0 0,-1 0 1 0 0,1 1-1 0 0,0 0 1 0 0,0-1-1 0 0,0 1 1 0 0,0 0-1 0 0,0 0 1 0 0,1 1-1 0 0,-1-1 1 0 0,1 0-1 0 0,0 1 1 0 0,0 0 0 0 0,0-1-1 0 0,1 1 1 0 0,-1 0-1 0 0,1 0 1 0 0,0 0-1 0 0,0 0 14 0 0,37 1 15 0 0,-4-27 261 0 0,-32 22-229 0 0,0 0-11 0 0,0 0-2 0 0,0 0-11 0 0,0 0 5 0 0,0 0-4 0 0,-12 0-235 0 0,10 2-4377 0 0,1-1-4803 0 0,1-1-3175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53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249 199 0 0 0,'0'0'281'0'0,"0"0"586"0"0,0 0 319 0 0,0 0 222 0 0,0 0 203 0 0,0 0 72 0 0,0 0-122 0 0,0 0-161 0 0,0 0-233 0 0,0 0-194 0 0,0 0-166 0 0,-11-3-181 0 0,-32-9-114 0 0,41 12-452 0 0,1 0 1 0 0,-1-1 0 0 0,1 1-1 0 0,-1 0 1 0 0,0 0 0 0 0,1 0 0 0 0,-1 0-1 0 0,1 1 1 0 0,-1-1 0 0 0,0 0-1 0 0,1 1 1 0 0,-1-1 0 0 0,1 1 0 0 0,-1-1-1 0 0,1 1 1 0 0,-1 0 0 0 0,1-1-1 0 0,0 1 1 0 0,-1 0 0 0 0,1 0-1 0 0,0 0 1 0 0,0 0 0 0 0,0 0 0 0 0,-1 1-1 0 0,1-1 1 0 0,0 0 0 0 0,0 0-1 0 0,1 1 1 0 0,-1-1 0 0 0,-1 2-61 0 0,-1 2 178 0 0,-6 8 66 0 0,0-1-1 0 0,1 2 1 0 0,1-1 0 0 0,0 1 0 0 0,1 1 0 0 0,0-1 0 0 0,1 1 0 0 0,1 0-1 0 0,0 0 1 0 0,1 0 0 0 0,1 1 0 0 0,0-1 0 0 0,1 8-244 0 0,0-12 108 0 0,1 0-1 0 0,1 0 1 0 0,0 0 0 0 0,0-1 0 0 0,1 1 0 0 0,0 0-1 0 0,1-1 1 0 0,0 1 0 0 0,1-1 0 0 0,0 0 0 0 0,1 0-1 0 0,0-1 1 0 0,0 1 0 0 0,1-1 0 0 0,0 0 0 0 0,1 0-1 0 0,0-1 1 0 0,7 6-108 0 0,-6-6 145 0 0,1-1 0 0 0,0 0-1 0 0,1 0 1 0 0,0-1 0 0 0,0 0-1 0 0,0-1 1 0 0,0 0 0 0 0,1-1-1 0 0,0 0 1 0 0,0-1 0 0 0,0 0-1 0 0,0 0 1 0 0,1-1 0 0 0,-1-1-1 0 0,0 0 1 0 0,1-1 0 0 0,-1 0-1 0 0,1 0 1 0 0,-1-1 0 0 0,1-1-1 0 0,-1 0 1 0 0,0-1 0 0 0,5-1-145 0 0,2-3 104 0 0,0 0 0 0 0,-1-1 0 0 0,0 0 0 0 0,0-2 0 0 0,-1 0 0 0 0,0-1 0 0 0,-1-1 0 0 0,0 0 1 0 0,-1-1-1 0 0,0 0 0 0 0,-1-1 0 0 0,-1-1 0 0 0,0 0 0 0 0,-1 0 0 0 0,-1-1 0 0 0,0-1 1 0 0,-1 0-1 0 0,-1 0 0 0 0,0-1 0 0 0,-1 0 0 0 0,-2 0 0 0 0,0-1 0 0 0,0 1 0 0 0,-2-1 0 0 0,0 0 1 0 0,-1 0-1 0 0,-1 0 0 0 0,-1 0 0 0 0,-2-12-104 0 0,1 22-8 0 0,-2 1 1 0 0,1-1-1 0 0,-1 0 1 0 0,0 1 0 0 0,-1 0-1 0 0,0-1 1 0 0,-1 1-1 0 0,1 1 1 0 0,-1-1-1 0 0,-1 1 1 0 0,0 0-1 0 0,0 0 1 0 0,0 0-1 0 0,0 1 1 0 0,-1 0-1 0 0,0 1 1 0 0,-1-1-1 0 0,1 1 1 0 0,-6-2 7 0 0,-4-3-77 0 0,-1 0 1 0 0,0 1-1 0 0,0 1 0 0 0,-1 1 1 0 0,0 1-1 0 0,-1 1 1 0 0,1 0-1 0 0,-11 0 77 0 0,17 2-262 0 0,-1 1-1 0 0,0 0 1 0 0,0 1-1 0 0,0 0 1 0 0,0 2-1 0 0,0-1 1 0 0,0 2 0 0 0,0 0-1 0 0,1 0 1 0 0,-1 2-1 0 0,1-1 1 0 0,-1 2-1 0 0,1 0 1 0 0,1 0-1 0 0,-1 1 1 0 0,1 1 0 0 0,0 0-1 0 0,0 1 1 0 0,-8 7 262 0 0,-12 19-2956 0 0,13-9-2705 0 0,4-5-5671 0 0</inkml:trace>
  <inkml:trace contextRef="#ctx0" brushRef="#br0" timeOffset="419">0 582 2521 0 0,'0'0'3007'0'0,"0"0"-617"0"0,0 0-291 0 0,0 0-87 0 0,0 0-202 0 0,0 0-166 0 0,0 0-223 0 0,0 0-242 0 0,0 0-166 0 0,0 0-113 0 0,0 0-66 0 0,0 0-66 0 0,0 0-8 0 0,23-16 3 0 0,139-93 1233 0 0,-6 2-210 0 0,-156 107-1781 0 0,1 0 0 0 0,-1 0 1 0 0,1-1-1 0 0,-1 1 0 0 0,1 0 0 0 0,-1 0 0 0 0,1 0 0 0 0,-1 0 1 0 0,1 0-1 0 0,0-1 0 0 0,-1 1 0 0 0,1 0 0 0 0,-1 0 1 0 0,1 0-1 0 0,-1 0 0 0 0,1 1 0 0 0,-1-1 0 0 0,1 0 0 0 0,-1 0 1 0 0,1 0-1 0 0,-1 0 0 0 0,1 1 0 0 0,-1-1 0 0 0,1 0 0 0 0,-1 0 1 0 0,1 1-1 0 0,-1-1 0 0 0,1 0 0 0 0,-1 1 0 0 0,1-1 0 0 0,-1 0 1 0 0,0 1-1 0 0,1-1 0 0 0,-1 1 0 0 0,0-1 0 0 0,1 0 1 0 0,-1 1-1 0 0,0-1 0 0 0,0 1 0 0 0,1-1 0 0 0,-1 1 0 0 0,0-1 1 0 0,0 1-1 0 0,0 0 0 0 0,0-1 0 0 0,0 1 0 0 0,0-1 0 0 0,0 1 1 0 0,0-1-1 0 0,0 1 0 0 0,0-1 0 0 0,0 1 0 0 0,0-1 0 0 0,0 1-5 0 0,4 11 2 0 0,3-3 46 0 0,0-1-1 0 0,1 0 0 0 0,0 0 0 0 0,0-1 0 0 0,0 0 0 0 0,1-1 0 0 0,0 0 0 0 0,1 0 0 0 0,-1-1 1 0 0,1 0-1 0 0,0 0 0 0 0,0-1 0 0 0,1-1 0 0 0,-1 0 0 0 0,1 0 0 0 0,-1-1 0 0 0,1 0 0 0 0,0-1 0 0 0,0 0 1 0 0,0-1-1 0 0,0 0 0 0 0,0-1 0 0 0,0 0 0 0 0,0 0 0 0 0,9-4-47 0 0,23-6 236 0 0,-41 9-220 0 0,-2 1-73 0 0,0 1-81 0 0,-6-8-2534 0 0,3 2-3708 0 0,1 5-5785 0 0</inkml:trace>
  <inkml:trace contextRef="#ctx0" brushRef="#br0" timeOffset="2791.937">267 118 0 0 0,'0'0'304'0'0,"0"0"339"0"0,0 0 37 0 0,0 0-4 0 0,0 0 8 0 0,0 0 60 0 0,0 0 95 0 0,0 0 58 0 0,8-10 12 0 0,25-29-14 0 0,-24 29-66 0 0,-9 10-110 0 0,0 0-87 0 0,0 0-38 0 0,0 0 11 0 0,0 0 33 0 0,0 0-26 0 0,0 0-108 0 0,0 0-81 0 0,-33 0 5235 0 0,-28 25-3244 0 0,42-13-1943 0 0,-27 40 756 0 0,-1 14-435 0 0,45 29-164 0 0,2-95-587 0 0,-9 5 420 0 0,1 4-4226 0 0,8-8-500 0 0,0-1-4942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2:05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218 725 1312 0 0,'0'0'1494'0'0,"0"0"-203"0"0,0 0 4 0 0,0 0 250 0 0,0 0 179 0 0,0 0-15 0 0,0 0-154 0 0,0 0-281 0 0,0 0-258 0 0,0 0-180 0 0,0 0-130 0 0,-8-4-63 0 0,-27-16-61 0 0,32 19-478 0 0,0 0 0 0 0,-1 1 0 0 0,1 0 0 0 0,0-1 0 0 0,0 1 1 0 0,-1 0-1 0 0,1 1 0 0 0,0-1 0 0 0,0 1 0 0 0,0-1 0 0 0,-1 1 0 0 0,1 0 0 0 0,0 0 0 0 0,0 0 0 0 0,0 1 0 0 0,0-1 0 0 0,0 1 0 0 0,1-1 0 0 0,-1 1 0 0 0,0 0 0 0 0,1 0 0 0 0,-1 0 0 0 0,1 0 0 0 0,0 1 0 0 0,0-1 0 0 0,-1 2-104 0 0,-2 0 91 0 0,-2 1-42 0 0,0 1 0 0 0,0-1 1 0 0,1 1-1 0 0,0 0 1 0 0,0 1-1 0 0,0-1 0 0 0,1 1 1 0 0,0 0-1 0 0,0 0 1 0 0,1 1-1 0 0,0 0 1 0 0,0-1-1 0 0,1 1 0 0 0,0 1 1 0 0,0-1-1 0 0,1 0 1 0 0,0 1-1 0 0,1-1 0 0 0,-1 8-49 0 0,2-10 16 0 0,-1-3-2 0 0,1-1 1 0 0,-1 1-1 0 0,1 0 1 0 0,0-1-1 0 0,0 1 1 0 0,0-1-1 0 0,0 1 0 0 0,0-1 1 0 0,1 1-1 0 0,-1 0 1 0 0,1-1-1 0 0,-1 1 1 0 0,1-1-1 0 0,0 0 1 0 0,0 1-1 0 0,0-1 0 0 0,0 0 1 0 0,1 1-1 0 0,-1-1 1 0 0,1 0-1 0 0,-1 0 1 0 0,1 0-1 0 0,0 0 0 0 0,0 0 1 0 0,0-1-1 0 0,0 1 1 0 0,0-1-1 0 0,0 1 1 0 0,0-1-1 0 0,0 1 0 0 0,0-1 1 0 0,2 0-15 0 0,1 0 101 0 0,0 0 0 0 0,0 0 0 0 0,0 0 0 0 0,0-1 0 0 0,0 0 0 0 0,0 0 0 0 0,0 0 0 0 0,1-1 0 0 0,-1 0 0 0 0,0 0 0 0 0,0 0 0 0 0,0 0 0 0 0,0-1-1 0 0,-1 0 1 0 0,1 0 0 0 0,0 0 0 0 0,-1-1 0 0 0,1 1 0 0 0,-1-1 0 0 0,0 0 0 0 0,0 0 0 0 0,0-1 0 0 0,0 1 0 0 0,0-1 0 0 0,-1 0 0 0 0,0 0 0 0 0,0 0 0 0 0,1-1-101 0 0,128-169 1339 0 0,-123 160-1276 0 0,-9 14-86 0 0,0 0-30 0 0,29 56-103 0 0,41 127 161 0 0,-51-46 3 0 0,-19-133-15 0 0,0 0 0 0 0,-1 1 0 0 0,0-1 0 0 0,1 0-1 0 0,-2 0 1 0 0,1 0 0 0 0,0 0 0 0 0,-1 0 0 0 0,0 0 0 0 0,0 0 0 0 0,0 0-1 0 0,0-1 1 0 0,0 1 0 0 0,-1-1 0 0 0,0 1 0 0 0,0-1 0 0 0,0 0 0 0 0,0 0 0 0 0,0 0-1 0 0,0-1 1 0 0,-1 1 0 0 0,1-1 0 0 0,-1 0 0 0 0,0 0 0 0 0,0 0 0 0 0,0 0 0 0 0,-2 0 7 0 0,-115 19-1162 0 0,118-20 1126 0 0,0 0-1 0 0,0-1 1 0 0,0 0 0 0 0,0 0-1 0 0,-1 0 1 0 0,1 0-1 0 0,0 0 1 0 0,0-1-1 0 0,0 1 1 0 0,0-1-1 0 0,0 0 1 0 0,0 0-1 0 0,0 0 1 0 0,0 0-1 0 0,0 0 1 0 0,0-1-1 0 0,1 1 1 0 0,-1-1-1 0 0,0 0 1 0 0,1 0-1 0 0,-1 0 1 0 0,1 0-1 0 0,0 0 1 0 0,0-1 0 0 0,0 1-1 0 0,0 0 1 0 0,0-1-1 0 0,0 0 1 0 0,1 1-1 0 0,-1-1 1 0 0,1 0-1 0 0,0 0 1 0 0,0 0-1 0 0,0 0 1 0 0,0 0-1 0 0,0 0 1 0 0,1 0-1 0 0,0 0 1 0 0,-1-1-1 0 0,1 0 37 0 0,2 0 7 0 0,0-1 0 0 0,0 0-1 0 0,0 1 1 0 0,1-1-1 0 0,0 1 1 0 0,0 0 0 0 0,0 0-1 0 0,0 0 1 0 0,0 0-1 0 0,1 1 1 0 0,0-1-1 0 0,0 1 1 0 0,0 0 0 0 0,0 0-1 0 0,0 0 1 0 0,1 1-1 0 0,-1-1 1 0 0,1 1 0 0 0,0 0-1 0 0,-1 0 1 0 0,1 1-1 0 0,0 0 1 0 0,1-1-7 0 0,13-6 67 0 0,204-76 781 0 0,-197 76-846 0 0,0 1 0 0 0,1 1 0 0 0,0 1 0 0 0,0 2 0 0 0,0 0 0 0 0,10 2-2 0 0,-24 6-1161 0 0,-11 1-3495 0 0,-2-2-4387 0 0</inkml:trace>
  <inkml:trace contextRef="#ctx0" brushRef="#br0" timeOffset="296.203">7 1370 11835 0 0,'0'0'1545'0'0,"0"0"-503"0"0,0 0 54 0 0,0 0 244 0 0,0 0 53 0 0,0 0-142 0 0,0 0-234 0 0,0 0-159 0 0,37-7-142 0 0,120-22-72 0 0,8-13 745 0 0,96-9-2451 0 0,-237 51-2102 0 0,-16 0-2728 0 0,-3 0-5491 0 0</inkml:trace>
  <inkml:trace contextRef="#ctx0" brushRef="#br0" timeOffset="995.719">286 1543 12739 0 0,'0'0'2028'0'0,"0"0"-800"0"0,0 0-234 0 0,0 0 84 0 0,0 0-4 0 0,0 0-129 0 0,0 0-216 0 0,0 0-217 0 0,0 0-172 0 0,0 0-109 0 0,0 32-67 0 0,0 98-40 0 0,-11-54 150 0 0,4-56-169 0 0,6-16-70 0 0,0 0 0 0 0,0 0 1 0 0,-1 0-1 0 0,1-1 0 0 0,-1 1 1 0 0,0 0-1 0 0,0 0 0 0 0,0-1 1 0 0,-1 1-1 0 0,1-1 0 0 0,-1 0 0 0 0,0 0 1 0 0,0 0-1 0 0,0 0 0 0 0,0 0 1 0 0,0-1-1 0 0,0 1 0 0 0,-1-1 1 0 0,0 0-1 0 0,1 0 0 0 0,-1 0 0 0 0,0-1 1 0 0,0 1-1 0 0,0-1 0 0 0,0 0 1 0 0,0 0-1 0 0,0 0 0 0 0,0 0 1 0 0,0-1-1 0 0,0 0 0 0 0,-1 0 0 0 0,1 0 1 0 0,0 0-1 0 0,0-1-35 0 0,-8-50 535 0 0,15 39-475 0 0,0 0-1 0 0,0 0 1 0 0,1 0 0 0 0,1 0-1 0 0,0 1 1 0 0,0 0 0 0 0,1 0-1 0 0,1 1 1 0 0,0-1 0 0 0,0 1-1 0 0,1 1 1 0 0,4-4-60 0 0,10-14 80 0 0,1 1 1 0 0,1 1-1 0 0,1 1 0 0 0,1 2 1 0 0,2 0-1 0 0,0 2 0 0 0,1 1 1 0 0,1 1-1 0 0,19-7-80 0 0,33 9 175 0 0,-81 17-169 0 0,0 0 1 0 0,0 1 0 0 0,0-1-1 0 0,0 0 1 0 0,0 1 0 0 0,0-1-1 0 0,0 1 1 0 0,-1-1 0 0 0,1 1 0 0 0,-1-1-1 0 0,1 1 1 0 0,-1-1 0 0 0,0 1-1 0 0,1 0 1 0 0,-1-1 0 0 0,0 1 0 0 0,0-1-1 0 0,0 1 1 0 0,0 0 0 0 0,0-1-1 0 0,-1 1 1 0 0,1 0 0 0 0,0-1 0 0 0,-1 1-1 0 0,1-1 1 0 0,-1 1 0 0 0,0-1-1 0 0,1 1 1 0 0,-1-1 0 0 0,0 0 0 0 0,0 1-1 0 0,0-1 1 0 0,0 1-7 0 0,-126 105 288 0 0,25-40-216 0 0,125-9 27 0 0,-20-52-35 0 0,0 0-1 0 0,0 0 1 0 0,0 0 0 0 0,1-1 0 0 0,0 0 0 0 0,0 1 0 0 0,0-1 0 0 0,1 0 0 0 0,0-1-1 0 0,0 1 1 0 0,0-1 0 0 0,1 0 0 0 0,-1-1 0 0 0,1 1 0 0 0,0-1 0 0 0,0 0 0 0 0,0 0 0 0 0,0-1-1 0 0,0 0 1 0 0,4 1-64 0 0,96 14 218 0 0,-102-42-3447 0 0,3 7-1433 0 0,-4 7-3119 0 0,-1 6-4108 0 0</inkml:trace>
  <inkml:trace contextRef="#ctx0" brushRef="#br0" timeOffset="1393.569">728 729 9994 0 0,'0'0'2414'0'0,"0"0"-354"0"0,0 0-202 0 0,0 0-173 0 0,0 0-209 0 0,0 0-267 0 0,0 0-303 0 0,0 0-290 0 0,0 0-210 0 0,0 0-118 0 0,0 0 0 0 0,0 0 62 0 0,0 0 93 0 0,1 8 64 0 0,28 66 917 0 0,45 16-20 0 0,72 106-419 0 0,-137-179-968 0 0,-1 0 0 0 0,0 1 1 0 0,-1-1-1 0 0,-1 1 0 0 0,0 1 0 0 0,-2-1 1 0 0,0 1-1 0 0,-1 0 0 0 0,-1 0 1 0 0,0 0-1 0 0,-2 0 0 0 0,0 0 0 0 0,-1 0 1 0 0,-1 0-1 0 0,-1 0 0 0 0,-1 0 0 0 0,0 0 1 0 0,-1-1-1 0 0,-2 0 0 0 0,1 0 1 0 0,-2 0-1 0 0,0-1 0 0 0,-8 10-17 0 0,2-3-119 0 0,-1-1-1 0 0,-1-1 1 0 0,-1 0 0 0 0,-1-2-1 0 0,-1 0 1 0 0,0-1 0 0 0,-2 0-1 0 0,0-2 1 0 0,-1-1 0 0 0,-1 0-1 0 0,0-2 1 0 0,-5 1 119 0 0,11-5-822 0 0,-17 5-405 0 0,10-10-7332 0 0,22-5 187 0 0</inkml:trace>
  <inkml:trace contextRef="#ctx0" brushRef="#br0" timeOffset="2110.187">752 556 7874 0 0,'0'0'2115'0'0,"0"0"-256"0"0,0 0-117 0 0,0 0-103 0 0,0 0-220 0 0,0 0-297 0 0,0 0-277 0 0,0 0-176 0 0,0 0-59 0 0,0 0-1 0 0,0 0 7 0 0,0 0-28 0 0,0 0-46 0 0,19-4-26 0 0,130-26 919 0 0,-141 29-1320 0 0,20-5 196 0 0,0 1 0 0 0,0 2 0 0 0,0 1 1 0 0,0 1-1 0 0,22 2-311 0 0,-47-1 18 0 0,-1 0 0 0 0,1 0 0 0 0,0 1 0 0 0,0-1 0 0 0,-1 1 1 0 0,1-1-1 0 0,-1 1 0 0 0,1 0 0 0 0,0 0 0 0 0,-1 0 0 0 0,1 1 0 0 0,-1-1 0 0 0,0 0 1 0 0,1 1-1 0 0,-1 0 0 0 0,0-1 0 0 0,0 1 0 0 0,0 0 0 0 0,0 0 0 0 0,-1 0 0 0 0,1 0 1 0 0,0 1-1 0 0,-1-1 0 0 0,1 0 0 0 0,-1 1 0 0 0,0-1 0 0 0,0 1 0 0 0,0-1 0 0 0,0 1 0 0 0,0-1 1 0 0,-1 1-1 0 0,1 0 0 0 0,-1 0 0 0 0,1 0-18 0 0,-1 203 979 0 0,0-103-822 0 0,4-1 1 0 0,14 79-158 0 0,21 124-4 0 0,-37-258 27 0 0,-2 1 1 0 0,-2-1 0 0 0,-2 0-1 0 0,-3 5-23 0 0,3 139 180 0 0,15-137-58 0 0,-11-53-64 0 0,0-1-18 0 0,0 0 4 0 0,0 0 12 0 0,0 0-20 0 0,0 0 58 0 0,0 0 11 0 0,0 0 4 0 0,0 0 19 0 0,0 0-2 0 0,0 0 2 0 0,0 0-13 0 0,0 0 9 0 0,0 0-24 0 0,-21-16 289 0 0,-103 8-456 0 0,50 9-35 0 0,50-2-855 0 0,-54-8 1329 0 0,54 0-4340 0 0,4-4-4657 0 0,15 9-4356 0 0</inkml:trace>
  <inkml:trace contextRef="#ctx0" brushRef="#br0" timeOffset="4044.743">1292 0 13051 0 0,'0'0'2063'0'0,"0"0"-680"0"0,0 0-299 0 0,0 0-36 0 0,0 0-25 0 0,0 0-35 0 0,0 0-142 0 0,0 0-174 0 0,0 0-136 0 0,0 0-90 0 0,0 0-60 0 0,0 0-36 0 0,-2 24-14 0 0,-6 147 497 0 0,9-137-717 0 0,-3-1 0 0 0,0 0 0 0 0,-2 0 0 0 0,-2 0 0 0 0,-1-1-1 0 0,-1 1 1 0 0,-5 6-116 0 0,-8 7-2142 0 0,21-45 813 0 0,11-2-11642 0 0,-6-2 3557 0 0</inkml:trace>
  <inkml:trace contextRef="#ctx0" brushRef="#br0" timeOffset="4294.194">1691 169 6273 0 0,'0'0'3362'0'0,"0"0"-1246"0"0,0 0-449 0 0,0 0-74 0 0,0 0-159 0 0,0 0-201 0 0,0 0-255 0 0,-35 27-255 0 0,-108 86-206 0 0,56-33 61 0 0,63-54-450 0 0,12-14-159 0 0,0 0 0 0 0,1 1 0 0 0,0 0 0 0 0,1 1 0 0 0,1 0-1 0 0,0 0 1 0 0,-6 16 31 0 0,10 3-3538 0 0,5-32-893 0 0,0-1-5984 0 0</inkml:trace>
  <inkml:trace contextRef="#ctx0" brushRef="#br0" timeOffset="4662.227">1407 552 8210 0 0,'0'0'2076'0'0,"0"0"-505"0"0,0 0-150 0 0,0 0 43 0 0,0 0 41 0 0,0 0-66 0 0,0 0-168 0 0,0 0-225 0 0,0 0-230 0 0,0 0-160 0 0,0 0-100 0 0,0 0-44 0 0,0 0-29 0 0,31-5-25 0 0,95-15-54 0 0,39 9 757 0 0,-165 11-1155 0 0,1 0-1 0 0,0 0 0 0 0,0 0 1 0 0,-1 0-1 0 0,1 0 0 0 0,0 0 0 0 0,0 0 1 0 0,-1 1-1 0 0,1-1 0 0 0,0 0 1 0 0,-1 1-1 0 0,1-1 0 0 0,-1 0 1 0 0,1 1-1 0 0,0-1 0 0 0,-1 1 0 0 0,1-1 1 0 0,-1 1-1 0 0,1-1 0 0 0,-1 1 1 0 0,1 0-1 0 0,-1-1 0 0 0,0 1 1 0 0,1-1-1 0 0,-1 1 0 0 0,0 0 0 0 0,1-1 1 0 0,-1 1-1 0 0,0 0 0 0 0,0 0 1 0 0,1-1-1 0 0,-1 1 0 0 0,0 0 1 0 0,0-1-1 0 0,0 1 0 0 0,0 0 0 0 0,0 0 1 0 0,0-1-1 0 0,0 1 0 0 0,0 0 1 0 0,-1 0-1 0 0,1-1 0 0 0,0 1 0 0 0,0 0 1 0 0,-1-1-1 0 0,1 1 0 0 0,0 0 1 0 0,-1-1-1 0 0,1 1 0 0 0,0 0 1 0 0,-1-1-1 0 0,1 1 0 0 0,-1-1 0 0 0,1 1 1 0 0,-1-1-6 0 0,-23 37 340 0 0,-82 73 1 0 0,105-109-341 0 0,0 0 0 0 0,0 0 0 0 0,0 0 0 0 0,0 0 0 0 0,0 1 0 0 0,0-1 0 0 0,1 0 1 0 0,-1 0-1 0 0,0 1 0 0 0,1-1 0 0 0,-1 0 0 0 0,1 1 0 0 0,-1-1 0 0 0,1 0 0 0 0,-1 1 1 0 0,1-1-1 0 0,0 1 0 0 0,0-1 0 0 0,0 1 0 0 0,0-1 0 0 0,0 1 0 0 0,0-1 0 0 0,0 0 1 0 0,0 1-1 0 0,1-1 0 0 0,-1 1 0 0 0,0-1 0 0 0,1 1 0 0 0,0-1 0 0 0,-1 0 0 0 0,1 0 1 0 0,0 1-1 0 0,-1-1 0 0 0,1 0 0 0 0,0 0 0 0 0,0 0 0 0 0,0 1 0 0 0,0-1 0 0 0,0 0 1 0 0,0 0-1 0 0,0-1 0 0 0,1 1 0 0 0,-1 0 0 0 0,0 0 0 0 0,0-1 0 0 0,1 1 0 0 0,-1 0 1 0 0,0-1-1 0 0,1 1 0 0 0,-1-1 0 0 0,1 0 0 0 0,-1 1 0 0 0,1-1 0 0 0,7 1 30 0 0,0 0-1 0 0,-1 0 1 0 0,1-1-1 0 0,0 0 1 0 0,-1-1 0 0 0,1 1-1 0 0,0-2 1 0 0,-1 1-1 0 0,1-1 1 0 0,-1-1-1 0 0,0 0 1 0 0,7-2-30 0 0,-14 4-208 0 0,23-10-173 0 0,-10-1-7302 0 0,-10 9-4123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56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0 893 6289 0 0,'0'0'3278'0'0,"0"0"-918"0"0,0 0-401 0 0,0 0-94 0 0,0 0-159 0 0,0 0-255 0 0,0 0-333 0 0,0 0-358 0 0,0 0-235 0 0,0 0-155 0 0,0 0-20 0 0,0 0 118 0 0,3 2 105 0 0,18 3 143 0 0,0-1 0 0 0,1-1 0 0 0,-1-1 0 0 0,1-1 0 0 0,-1 0 0 0 0,22-3-716 0 0,4 1 390 0 0,155-6 517 0 0,-190 0-1420 0 0,-15 4-3784 0 0,-6 2-5888 0 0,6 1-1549 0 0</inkml:trace>
  <inkml:trace contextRef="#ctx0" brushRef="#br0" timeOffset="312.363">0 1203 8418 0 0,'0'0'2432'0'0,"0"0"-501"0"0,0 0-212 0 0,0 0-72 0 0,0 0-138 0 0,0 0-222 0 0,0 0-292 0 0,0 0-229 0 0,0 0-52 0 0,0 0 33 0 0,0 0 81 0 0,0 0 52 0 0,0 0-49 0 0,12 2-86 0 0,86 10 842 0 0,90-23 96 0 0,-107 11-4386 0 0,-74-3-7308 0 0,-5 3-2657 0 0</inkml:trace>
  <inkml:trace contextRef="#ctx0" brushRef="#br0" timeOffset="3000.036">983 1026 7858 0 0,'0'0'1923'0'0,"0"0"-439"0"0,0 0-81 0 0,0 0 140 0 0,0 0 39 0 0,0 0-157 0 0,0 0-306 0 0,0 0-291 0 0,0 0-187 0 0,0 0-104 0 0,0 0-74 0 0,19-33-43 0 0,60-104-25 0 0,31-57 1740 0 0,-80 142-1688 0 0,1 2 1 0 0,3 1 0 0 0,35-39-448 0 0,-68 86 1 0 0,0 1 1 0 0,0 0 0 0 0,1 0-1 0 0,-1 0 1 0 0,0-1-1 0 0,0 1 1 0 0,1 0 0 0 0,-1 1-1 0 0,0-1 1 0 0,1 0-1 0 0,-1 0 1 0 0,1 1 0 0 0,0-1-1 0 0,-1 1 1 0 0,1-1-1 0 0,-1 1 1 0 0,1-1 0 0 0,0 1-1 0 0,-1 0 1 0 0,1 0 0 0 0,0 0-1 0 0,-1 0 1 0 0,1 0-1 0 0,-1 0 1 0 0,1 1 0 0 0,0-1-1 0 0,-1 0 1 0 0,1 1-1 0 0,-1-1 1 0 0,1 1 0 0 0,-1 0-1 0 0,1-1 1 0 0,-1 1-1 0 0,1 0 1 0 0,-1 0 0 0 0,0 0-1 0 0,1 0 1 0 0,-1 0 0 0 0,0 0-1 0 0,0 1 1 0 0,0-1-1 0 0,0 0 1 0 0,0 1 0 0 0,0-1-1 0 0,0 0 1 0 0,0 1-1 0 0,0-1 1 0 0,-1 1 0 0 0,1-1-1 0 0,-1 1 1 0 0,1 0-1 0 0,-1-1 1 0 0,1 2-2 0 0,45 151 281 0 0,-46-151-275 0 0,1-1 0 0 0,-1 0 0 0 0,1 0-1 0 0,0 0 1 0 0,-1-1 0 0 0,1 1 0 0 0,0 0 0 0 0,0 0-1 0 0,0 0 1 0 0,0-1 0 0 0,1 1 0 0 0,-1 0-1 0 0,0-1 1 0 0,1 1 0 0 0,-1-1 0 0 0,1 1-1 0 0,0-1 1 0 0,-1 0 0 0 0,1 0 0 0 0,0 0-1 0 0,0 0 1 0 0,0 0 0 0 0,0 0 0 0 0,-1 0-1 0 0,1-1 1 0 0,0 1 0 0 0,0-1 0 0 0,1 1-1 0 0,-1-1 1 0 0,0 0 0 0 0,0 0 0 0 0,0 0-1 0 0,0 0 1 0 0,0 0 0 0 0,0 0 0 0 0,0-1-1 0 0,0 1 1 0 0,0-1 0 0 0,0 1 0 0 0,0-1 0 0 0,0 0-7 0 0,174-196 284 0 0,-62 112-287 0 0,-114 84 2 0 0,1 1 0 0 0,0 0 0 0 0,-1-1 0 0 0,1 1-1 0 0,0-1 1 0 0,-1 1 0 0 0,1 0 0 0 0,0-1 0 0 0,0 1 0 0 0,0 0-1 0 0,-1 0 1 0 0,1 0 0 0 0,0-1 0 0 0,0 1 0 0 0,0 0 0 0 0,0 0-1 0 0,-1 0 1 0 0,1 1 0 0 0,0-1 0 0 0,0 0 0 0 0,0 0 0 0 0,0 0 0 0 0,-1 0-1 0 0,1 1 1 0 0,0-1 0 0 0,0 0 0 0 0,-1 1 0 0 0,1-1 0 0 0,0 1-1 0 0,-1-1 1 0 0,1 1 0 0 0,0-1 0 0 0,-1 1 0 0 0,1-1 0 0 0,-1 1-1 0 0,1 0 1 0 0,0-1 0 0 0,-1 1 0 0 0,0 0 0 0 0,1-1 0 0 0,-1 1-1 0 0,1 0 1 0 0,-1 0 0 0 0,0 0 0 0 0,0-1 0 0 0,1 1 0 0 0,-1 0 0 0 0,0 0 1 0 0,3 49 42 0 0,-4-37-20 0 0,-1 224 225 0 0,21-189-368 0 0,2-43-2163 0 0,-7-7-5783 0 0,-9-1-2440 0 0</inkml:trace>
  <inkml:trace contextRef="#ctx0" brushRef="#br0" timeOffset="3440.978">2001 602 4505 0 0,'0'0'2933'0'0,"0"0"-1214"0"0,0 0-586 0 0,0 0-46 0 0,0 0 5 0 0,0 0 31 0 0,0 0 84 0 0,0 0 8 0 0,0 0-1 0 0,0 0-57 0 0,0 0-142 0 0,0 0-157 0 0,0 0-117 0 0,20 0-87 0 0,136-7 1099 0 0,-150 7-1619 0 0,-4-1-119 0 0,-1 1 0 0 0,0-1 0 0 0,0 0 0 0 0,0 1 0 0 0,0-1 0 0 0,0 1 0 0 0,1 0 0 0 0,-1-1 0 0 0,0 1 0 0 0,0 0 0 0 0,1 0 0 0 0,-1-1-1 0 0,0 1 1 0 0,0 0 0 0 0,1 0 0 0 0,-1 1 0 0 0,0-1 0 0 0,0 0 0 0 0,1 0 0 0 0,-1 0 0 0 0,0 1 0 0 0,0-1 0 0 0,0 1 0 0 0,1-1-1 0 0,-1 1 1 0 0,0 0 0 0 0,0-1 0 0 0,0 1 0 0 0,0 0 0 0 0,0 0 0 0 0,0-1 0 0 0,0 1 0 0 0,0 0 0 0 0,-1 0 0 0 0,1 0 0 0 0,0 0-1 0 0,0 0 1 0 0,-1 0 0 0 0,1 1 0 0 0,-1-1 0 0 0,1 0 0 0 0,-1 0 0 0 0,1 0 0 0 0,-1 0 0 0 0,0 1 0 0 0,1-1 0 0 0,-1 0 0 0 0,0 1 0 0 0,0-1-1 0 0,0 0 1 0 0,0 0 0 0 0,0 1 0 0 0,0-1 0 0 0,-1 0 0 0 0,1 0 0 0 0,0 1 0 0 0,-1-1 0 0 0,1 0 0 0 0,-1 0 0 0 0,1 0 0 0 0,-1 1-15 0 0,-10 13 62 0 0,-1 0 1 0 0,0-1 0 0 0,-1 0 0 0 0,0-1 0 0 0,-1-1 0 0 0,-1 0-1 0 0,-7 4-62 0 0,-30 27 43 0 0,51-43-42 0 0,1 0 0 0 0,-1 1 0 0 0,0-1 0 0 0,0 1 0 0 0,1-1 0 0 0,-1 1 0 0 0,0-1 0 0 0,1 1 0 0 0,-1-1-1 0 0,0 1 1 0 0,1 0 0 0 0,-1 0 0 0 0,1-1 0 0 0,-1 1 0 0 0,1 0 0 0 0,-1 0 0 0 0,1-1 0 0 0,0 1 0 0 0,-1 0 0 0 0,1 0-1 0 0,0 0 1 0 0,0 0 0 0 0,0-1 0 0 0,0 1 0 0 0,-1 0 0 0 0,1 0 0 0 0,0 0 0 0 0,1 0 0 0 0,-1 0 0 0 0,0 0 0 0 0,0-1 0 0 0,0 1-1 0 0,0 0 1 0 0,1 0 0 0 0,-1 0 0 0 0,0 0 0 0 0,1-1 0 0 0,-1 1 0 0 0,1 0 0 0 0,-1 0 0 0 0,1-1 0 0 0,-1 1 0 0 0,1 0-1 0 0,-1-1 1 0 0,1 1 0 0 0,0 0 0 0 0,-1-1 0 0 0,1 1 0 0 0,0-1 0 0 0,-1 1 0 0 0,1-1 0 0 0,0 0 0 0 0,0 1 0 0 0,0-1-1 0 0,-1 0 1 0 0,1 1 0 0 0,0-1 0 0 0,0 0-1 0 0,52 12 265 0 0,-22-10-122 0 0,0-2 0 0 0,-1-1 0 0 0,1-2 0 0 0,0-1 0 0 0,24-7-143 0 0,-41 11-310 0 0,4-3-4282 0 0,-18 2 722 0 0,0 1-3787 0 0,0 0-1880 0 0</inkml:trace>
  <inkml:trace contextRef="#ctx0" brushRef="#br0" timeOffset="3769.427">1117 1096 8842 0 0,'0'0'1289'0'0,"0"0"-475"0"0,0 0 38 0 0,0 0 266 0 0,0 0 321 0 0,0 0 136 0 0,0 0-68 0 0,0 0-119 0 0,0 0-185 0 0,0 0-155 0 0,0 0-102 0 0,0 0-69 0 0,32-1-99 0 0,101-2-102 0 0,150-37 1210 0 0,116-19-1858 0 0,-327 58-1654 0 0,-43 2-5014 0 0,-25-1-3510 0 0</inkml:trace>
  <inkml:trace contextRef="#ctx0" brushRef="#br0" timeOffset="4474.15">1307 1663 7610 0 0,'0'0'2718'0'0,"0"0"-578"0"0,0 0-234 0 0,0 0-79 0 0,0 0-170 0 0,0 0-183 0 0,0 0-254 0 0,0 0-226 0 0,0 0-207 0 0,0 0-176 0 0,0 0-99 0 0,0 0-67 0 0,0 0-10 0 0,4-10 5 0 0,81-153 1500 0 0,-61 129-1846 0 0,1 1-1 0 0,2 0 0 0 0,1 2 1 0 0,26-21-94 0 0,-54 51-7 0 0,1-1 1 0 0,0 1-1 0 0,-1 0 1 0 0,1 0-1 0 0,0 0 1 0 0,0-1 0 0 0,0 1-1 0 0,0 0 1 0 0,0 0-1 0 0,0 0 1 0 0,0 1-1 0 0,0-1 1 0 0,1 0-1 0 0,-1 0 1 0 0,0 1-1 0 0,0-1 1 0 0,1 0-1 0 0,-1 1 1 0 0,0-1-1 0 0,1 1 1 0 0,-1 0 0 0 0,0-1-1 0 0,1 1 1 0 0,-1 0-1 0 0,1 0 1 0 0,-1 0-1 0 0,1 0 1 0 0,-1 0-1 0 0,0 0 1 0 0,1 0-1 0 0,-1 1 1 0 0,1-1-1 0 0,-1 1 1 0 0,0-1 0 0 0,1 1-1 0 0,-1-1 1 0 0,0 1-1 0 0,1-1 1 0 0,-1 1-1 0 0,0 0 1 0 0,0 0-1 0 0,0 0 1 0 0,0 0-1 0 0,0 0 1 0 0,0 0-1 0 0,0 0 7 0 0,21 86-17 0 0,-20-85 20 0 0,1-1 1 0 0,0 1-1 0 0,-1-1 0 0 0,1 1 1 0 0,0-1-1 0 0,0 0 0 0 0,0 0 1 0 0,0-1-1 0 0,0 1 0 0 0,0-1 0 0 0,0 1 1 0 0,0-1-1 0 0,0 0 0 0 0,0 0 1 0 0,0 0-1 0 0,0 0 0 0 0,0-1 1 0 0,0 1-1 0 0,0-1 0 0 0,0 0 1 0 0,0 0-1 0 0,0 0 0 0 0,0 0 0 0 0,-1-1 1 0 0,1 1-1 0 0,0-1 0 0 0,0 0-3 0 0,136-115 37 0 0,-83 62-22 0 0,-55 54-16 0 0,0 0 0 0 0,0 0-1 0 0,-1 0 1 0 0,1 1 0 0 0,0-1-1 0 0,0 0 1 0 0,0 0 0 0 0,0 0-1 0 0,0 1 1 0 0,0-1 0 0 0,0 1-1 0 0,0-1 1 0 0,0 1-1 0 0,0-1 1 0 0,0 1 0 0 0,0-1-1 0 0,0 1 1 0 0,1 0 0 0 0,-1 0-1 0 0,0 0 1 0 0,0-1 0 0 0,0 1-1 0 0,0 0 1 0 0,1 0 0 0 0,-1 1-1 0 0,0-1 1 0 0,0 0 0 0 0,0 0-1 0 0,0 1 1 0 0,1-1-1 0 0,-1 0 1 0 0,0 1 0 0 0,0-1-1 0 0,0 1 1 0 0,0-1 0 0 0,0 1-1 0 0,0 0 1 0 0,0 0 0 0 0,0-1-1 0 0,0 1 1 0 0,-1 0 0 0 0,1 0-1 0 0,0 0 1 0 0,0 0 0 0 0,-1 0-1 0 0,1 0 1 0 0,0 0-1 0 0,-1 0 1 0 0,1 0 0 0 0,-1 0-1 0 0,0 0 1 0 0,1 0 0 0 0,-1 0-1 0 0,0 1 1 0 0,1-1 0 0 0,-1 0-1 0 0,0 0 1 0 0,0 0 0 0 0,0 0-1 0 0,0 1 1 0 0,0-1-1 0 0,-1 0 1 0 0,1 0 0 0 0,0 0-1 0 0,0 1 1 0 0,-1-1 0 0 0,1 0-1 0 0,-1 0 2 0 0,19 116 20 0 0,-8-93 954 0 0,-5-15-3762 0 0,-1-2-7919 0 0,-4-6-1408 0 0</inkml:trace>
  <inkml:trace contextRef="#ctx0" brushRef="#br0" timeOffset="4704.426">2202 1387 15627 0 0,'0'0'3058'0'0,"0"0"-1509"0"0,0 0-649 0 0,0 0-36 0 0,0 0-4 0 0,0 0-98 0 0,0 0-159 0 0,0 0-211 0 0,0 0-179 0 0,0 0-106 0 0,0 0-59 0 0,0 0-74 0 0,-7 22-63 0 0,-19 67-102 0 0,26-51-1351 0 0,6-35-3251 0 0,-2-1-2873 0 0,-2-2-3010 0 0</inkml:trace>
  <inkml:trace contextRef="#ctx0" brushRef="#br0" timeOffset="5122.197">2625 463 4817 0 0,'0'0'3131'0'0,"0"0"-1044"0"0,0 0-501 0 0,0 0-106 0 0,0 0-115 0 0,0 0-150 0 0,0 0-162 0 0,0 0-155 0 0,0 0-69 0 0,0 0 25 0 0,0 0-11 0 0,0 0-59 0 0,0 0-13 0 0,12 12-27 0 0,36 43-55 0 0,-38-42-451 0 0,0 0 1 0 0,-1 0-1 0 0,-1 1 0 0 0,0 0 0 0 0,-1 1 0 0 0,0-1 1 0 0,-1 1-1 0 0,-1 1 0 0 0,0-1 0 0 0,-1 2-238 0 0,-1-7 65 0 0,4 21-2 0 0,-1 0-1 0 0,-2 0 0 0 0,-1 1 1 0 0,-1 0-1 0 0,-1 0 0 0 0,-2-1 1 0 0,-3 16-63 0 0,1-23-501 0 0,-2 0 0 0 0,0-1 1 0 0,-1 0-1 0 0,-1 0 1 0 0,-1 0-1 0 0,-1-1 1 0 0,-12 20 500 0 0,5-15-1278 0 0,-1-1 1 0 0,-1 0-1 0 0,-1-2 0 0 0,-1 0 1 0 0,-1-1-1 0 0,-2-1 1 0 0,0-1-1 0 0,-1-1 1 0 0,-6 2 1277 0 0,13-7-11028 0 0</inkml:trace>
  <inkml:trace contextRef="#ctx0" brushRef="#br0" timeOffset="5887.817">981 260 0 0 0,'0'0'1008'0'0,"0"0"517"0"0,0 0 308 0 0,0 0 200 0 0,0 0-70 0 0,0 0-206 0 0,0 0-190 0 0,0 0-236 0 0,0 0-208 0 0,0 0-169 0 0,0 0-93 0 0,0 0-50 0 0,-12-3 1407 0 0,-46 114 1256 0 0,40-62-3110 0 0,2 0 1 0 0,3 1-1 0 0,2 1 0 0 0,2 0 0 0 0,2 1 1 0 0,2-1-1 0 0,3 1 0 0 0,2 6-364 0 0,0-20 129 0 0,1-1 0 0 0,1 0 0 0 0,3 0 0 0 0,1 0-1 0 0,1 0 1 0 0,2-1 0 0 0,2 0 0 0 0,1-1-129 0 0,7 14 337 0 0,2 0-1 0 0,2-2 1 0 0,2-1-1 0 0,3-1 1 0 0,31 40-337 0 0,-13-23 467 0 0,-51-76-2750 0 0,5 12 1529 0 0,0-4-962 0 0,1 3-2869 0 0,4-4-7516 0 0</inkml:trace>
  <inkml:trace contextRef="#ctx0" brushRef="#br0" timeOffset="6712.103">3074 374 2056 0 0,'0'0'3008'0'0,"0"0"-501"0"0,0 0-20 0 0,0 0 146 0 0,0 0-186 0 0,0 0-529 0 0,0 0-614 0 0,0 0-483 0 0,0 0-246 0 0,0 0-73 0 0,0 0-17 0 0,0 0 15 0 0,0 0 40 0 0,-10 6 54 0 0,-32 20 21 0 0,37-22-444 0 0,0 0 1 0 0,0 0 0 0 0,1 0-1 0 0,-1 1 1 0 0,1 0 0 0 0,0 0 0 0 0,0 0-1 0 0,1 0 1 0 0,-1 1 0 0 0,1-1 0 0 0,1 1-1 0 0,-1 0 1 0 0,1 0 0 0 0,0 0-1 0 0,0 0 1 0 0,0 0 0 0 0,1 3-172 0 0,-26 91 521 0 0,5 1-1 0 0,4 1 1 0 0,5 0-1 0 0,4 1 1 0 0,4 34-521 0 0,7-114 78 0 0,1 0 0 0 0,1 0 0 0 0,1-1 0 0 0,1 0 0 0 0,0 0 0 0 0,2 0 0 0 0,10 19-78 0 0,68 73 638 0 0,-38-84-62 0 0,-48-30-534 0 0,0 0-6 0 0,0 0 4 0 0,0 0 7 0 0,0 0 2 0 0,0 0 3 0 0,0 0-8 0 0,0 0 1 0 0,0 0 1 0 0,0 0 14 0 0,0 0 2 0 0,0 0-10 0 0,0 0-28 0 0,0 0-26 0 0,0 0-6 0 0,0 0 4 0 0,0 0 16 0 0,0 0 4 0 0,0 0-4 0 0,0 0-19 0 0,0 0-18 0 0,0 0-22 0 0,0-10-935 0 0,0-15-1323 0 0,2 8-3170 0 0,-2 10-4380 0 0</inkml:trace>
  <inkml:trace contextRef="#ctx0" brushRef="#br0" timeOffset="12400.394">915 24 3361 0 0,'0'0'2527'0'0,"0"0"-977"0"0,0 0-402 0 0,0 0 4 0 0,0 0 87 0 0,0 0 63 0 0,0 0-55 0 0,0 0-138 0 0,0 0-210 0 0,0 0-172 0 0,0 0-102 0 0,0 0-71 0 0,0 0-34 0 0,-16-4-27 0 0,-48-12-38 0 0,62 15-373 0 0,0 0-1 0 0,-1 1 1 0 0,1-1 0 0 0,0 1-1 0 0,0 0 1 0 0,0 0-1 0 0,0 0 1 0 0,0 0 0 0 0,0 0-1 0 0,0 0 1 0 0,0 1-1 0 0,0-1 1 0 0,0 1 0 0 0,0-1-1 0 0,0 1 1 0 0,0 0 0 0 0,0-1-1 0 0,0 1 1 0 0,0 0-1 0 0,0 1 1 0 0,0-1 0 0 0,1 0-1 0 0,-1 0 1 0 0,0 1-1 0 0,1-1 1 0 0,-1 1-82 0 0,-6 5 468 0 0,-19 44 540 0 0,-5 23-394 0 0,3 0 0 0 0,3 2 0 0 0,-12 66-614 0 0,7 57 643 0 0,40-20-219 0 0,11-20 8 0 0,-7 1 0 0 0,-7 1 0 0 0,-8 15-432 0 0,2-88 221 0 0,37 89 164 0 0,-37-176-369 0 0,0 0 0 0 0,0 0 0 0 0,1 0 0 0 0,-1 0 0 0 0,0 0 0 0 0,1 0 1 0 0,-1-1-1 0 0,0 1 0 0 0,1 0 0 0 0,-1 0 0 0 0,1 0 0 0 0,0 0 0 0 0,-1-1 1 0 0,1 1-1 0 0,0 0 0 0 0,-1-1 0 0 0,1 1 0 0 0,0-1 0 0 0,0 1 1 0 0,-1-1-1 0 0,1 1 0 0 0,0-1 0 0 0,0 1 0 0 0,0-1 0 0 0,0 0 0 0 0,0 1 1 0 0,0-1-1 0 0,0 0 0 0 0,0 0 0 0 0,0 0 0 0 0,-1 1 0 0 0,1-1 0 0 0,0 0 1 0 0,0 0-1 0 0,0-1 0 0 0,0 1 0 0 0,0 0 0 0 0,0 0 0 0 0,0 0 1 0 0,0-1-1 0 0,0 1 0 0 0,0 0 0 0 0,0-1 0 0 0,0 1 0 0 0,-1-1 0 0 0,1 1 1 0 0,0-1-1 0 0,0 1 0 0 0,-1-1 0 0 0,1 0 0 0 0,0 1 0 0 0,-1-1 0 0 0,1 0 1 0 0,0 0-1 0 0,-1 1 0 0 0,1-1 0 0 0,-1-1-16 0 0,21-9-3 0 0,86-39 170 0 0,-2 11-1054 0 0,-40 8-5820 0 0,-49 23-4354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2:2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8 387 5577 0 0,'0'0'2197'0'0,"0"0"-526"0"0,0 0-224 0 0,0 0 68 0 0,0 0 113 0 0,0 0-85 0 0,0 0-267 0 0,0 0-310 0 0,0 0-277 0 0,0 0-159 0 0,0 0 25 0 0,3 0 78 0 0,107 12 3390 0 0,61-9-2309 0 0,-115-4-1283 0 0,218-33 415 0 0,-182 17-760 0 0,-18 9-91 0 0,-73 8-13 0 0,-1 0-24 0 0,0 0-33 0 0,0 0 7 0 0,0 0-31 0 0,0 0-54 0 0,-16 15-1215 0 0,-28 8-6398 0 0,30-18-194 0 0,7-3-1813 0 0</inkml:trace>
  <inkml:trace contextRef="#ctx0" brushRef="#br0" timeOffset="269.141">1 611 11058 0 0,'0'0'3792'0'0,"0"0"-1780"0"0,0 0-845 0 0,0 0-64 0 0,0 0 24 0 0,0 0-104 0 0,0 0-200 0 0,0 0-106 0 0,0 0-66 0 0,0 0 8 0 0,0 0 14 0 0,0 0-63 0 0,0 0-59 0 0,29 6-81 0 0,95 18-67 0 0,9-24 173 0 0,303-19-1288 0 0,-428 15-1872 0 0,-7-2-5703 0 0,-1 5 5639 0 0,0-2-9704 0 0</inkml:trace>
  <inkml:trace contextRef="#ctx0" brushRef="#br0" timeOffset="798.539">474 0 10154 0 0,'0'0'2315'0'0,"0"0"-352"0"0,0 0-266 0 0,0 0-130 0 0,0 0-88 0 0,0 0-139 0 0,0 0-216 0 0,0 0-192 0 0,0 0-193 0 0,0 0-187 0 0,0 0-166 0 0,0 0-89 0 0,0 0-26 0 0,-17 3 14 0 0,-51 12 39 0 0,67-14-305 0 0,0-1-1 0 0,1 1 1 0 0,-1 0-1 0 0,0 0 1 0 0,1-1-1 0 0,-1 1 0 0 0,0 0 1 0 0,1 0-1 0 0,-1 0 1 0 0,1 0-1 0 0,-1 0 0 0 0,1 0 1 0 0,0 0-1 0 0,-1 0 1 0 0,1 0-1 0 0,0 0 0 0 0,0 0 1 0 0,0 0-1 0 0,0 0 1 0 0,0 1-1 0 0,0-1 1 0 0,0 0-1 0 0,0 0 0 0 0,0 0 1 0 0,0 0-1 0 0,1 0 1 0 0,-1 0-1 0 0,0 0 0 0 0,1 0 1 0 0,-1 0-1 0 0,1 0 1 0 0,-1 0-1 0 0,1 0 0 0 0,-1 0 1 0 0,1 0-1 0 0,0-1 1 0 0,-1 1-1 0 0,1 0 1 0 0,0 0-1 0 0,0-1 0 0 0,0 1 1 0 0,-1 0-1 0 0,1-1 1 0 0,0 1-1 0 0,0-1 0 0 0,0 1 1 0 0,0-1-1 0 0,0 1 1 0 0,0-1-19 0 0,1 2 51 0 0,16 13 134 0 0,1-1 0 0 0,0-1 1 0 0,1-1-1 0 0,0 0 0 0 0,1-2 0 0 0,0 0 1 0 0,1-1-1 0 0,2 0-185 0 0,74 34 269 0 0,-61-24-244 0 0,-17-10-8 0 0,0 0 1 0 0,0 2-1 0 0,-1 0 1 0 0,0 1-1 0 0,-1 1 0 0 0,-1 1 1 0 0,0 1-1 0 0,-1 0 0 0 0,0 1 1 0 0,3 6-18 0 0,-16-17 7 0 0,0 0 0 0 0,-1 1 1 0 0,0-1-1 0 0,0 1 0 0 0,-1 0 1 0 0,0 0-1 0 0,0 0 0 0 0,0 0 1 0 0,0 0-1 0 0,-1-1 0 0 0,0 1 1 0 0,0 0-1 0 0,-1 0 0 0 0,0 0 1 0 0,0 0-1 0 0,0 0-7 0 0,-56 58 351 0 0,-24 20-129 0 0,-3-4 0 0 0,-4-3 1 0 0,-81 53-223 0 0,54-41 245 0 0,105-78-1255 0 0,44-30-2029 0 0,-19 13-3781 0 0,-5 1-5851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2:26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63 11394 0 0,'0'0'2034'0'0,"0"0"-268"0"0,0 0 4 0 0,0 0 57 0 0,0 0-123 0 0,0 0-304 0 0,0 0-397 0 0,0 0-371 0 0,0 0-224 0 0,0 0-113 0 0,0 0-39 0 0,0 0-18 0 0,0 0-2 0 0,-4 0-16 0 0,-16 0 497 0 0,20 0-691 0 0,0 0-1 0 0,0 0 8 0 0,0 0 11 0 0,3-5 3132 0 0,12-18-3260 0 0,13-10 140 0 0,-26 32-28 0 0,-2 1-23 0 0,0 0-42 0 0,0 0 38 0 0,0 0 16 0 0,0 0 25 0 0,0 0-14 0 0,0 0 13 0 0,-17 11 68 0 0,-65 43-107 0 0,100-53-2623 0 0,-11-1-2504 0 0,-3 0-7195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2:24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455 127 5537 0 0,'0'0'3161'0'0,"0"0"-1059"0"0,0 0-411 0 0,0 0-95 0 0,0 0-5 0 0,0 0-68 0 0,0 0-257 0 0,0 0-290 0 0,0 0-253 0 0,0 0-209 0 0,0 0-101 0 0,-31 0-85 0 0,-94 1-64 0 0,123-1-254 0 0,-1 0 1 0 0,1 0 0 0 0,0 0 0 0 0,-1 0-1 0 0,1 0 1 0 0,-1 1 0 0 0,1-1-1 0 0,0 1 1 0 0,0-1 0 0 0,-1 1 0 0 0,1 0-1 0 0,0 0 1 0 0,0 0 0 0 0,0 0 0 0 0,0 0-1 0 0,0 1 1 0 0,0-1 0 0 0,0 1-1 0 0,0-1 1 0 0,1 1 0 0 0,-1 0 0 0 0,1-1-1 0 0,-1 1 1 0 0,1 0 0 0 0,-1 0-1 0 0,1 0 1 0 0,0 0 0 0 0,0 0 0 0 0,0 1-1 0 0,0 1-10 0 0,-4 7 71 0 0,-11 23 46 0 0,2 1 0 0 0,2 1 0 0 0,1 0 0 0 0,2 1 0 0 0,1 0 0 0 0,2 0 0 0 0,1 1 0 0 0,3 0 0 0 0,1 34-117 0 0,0-47 18 0 0,1 0 0 0 0,1 1 1 0 0,1-1-1 0 0,1 0 0 0 0,1 1 0 0 0,5 9-18 0 0,-8-28 24 0 0,2 0 0 0 0,-1 0 0 0 0,1 0 0 0 0,0-1 0 0 0,0 1 0 0 0,1-1 0 0 0,-1 0 0 0 0,2 0 0 0 0,-1 0 0 0 0,0 0 0 0 0,1-1 0 0 0,0 0 0 0 0,1 0 0 0 0,-1 0 0 0 0,1-1 0 0 0,0 0 0 0 0,0 0 0 0 0,0 0-1 0 0,0-1 1 0 0,1 0 0 0 0,0 0 0 0 0,-1 0 0 0 0,1-1 0 0 0,6 1-24 0 0,7-2 147 0 0,0-1-1 0 0,0-1 0 0 0,-1-1 1 0 0,1-1-1 0 0,-1-1 0 0 0,1 0 1 0 0,-1-2-1 0 0,0 0 0 0 0,-1-1 0 0 0,1 0 1 0 0,-2-2-1 0 0,1 0 0 0 0,-1-1 1 0 0,0-1-1 0 0,-1-1 0 0 0,-1 0 1 0 0,11-11-147 0 0,7-2 232 0 0,-1-2-1 0 0,-2-1 1 0 0,-1-1 0 0 0,-1-2 0 0 0,-1-1 0 0 0,21-34-232 0 0,-37 50 47 0 0,-1-1 0 0 0,0-1 0 0 0,-2 1 0 0 0,0-1 0 0 0,-1-1-1 0 0,-1 1 1 0 0,0-1 0 0 0,-2-1 0 0 0,0 1 0 0 0,-1 0 0 0 0,-1-1 0 0 0,-1 0 0 0 0,-1 1 0 0 0,0-1 0 0 0,-3-13-47 0 0,0 21-26 0 0,-1 0 1 0 0,-1 1-1 0 0,0 0 1 0 0,0 0-1 0 0,-1 0 1 0 0,0 0-1 0 0,-1 1 1 0 0,0 0-1 0 0,-1 0 1 0 0,0 1-1 0 0,0 0 1 0 0,-1 1 0 0 0,0 0-1 0 0,-1 0 1 0 0,0 0-1 0 0,0 2 1 0 0,-1-1-1 0 0,1 1 1 0 0,-1 1-1 0 0,-1 0 1 0 0,1 0-1 0 0,-1 1 1 0 0,1 1-1 0 0,-1 0 1 0 0,0 0-1 0 0,0 1 1 0 0,-1 1-1 0 0,1 0 1 0 0,-5 1 25 0 0,0-1-205 0 0,1 0 1 0 0,-1 1-1 0 0,0 1 1 0 0,1 0-1 0 0,-1 2 1 0 0,1 0-1 0 0,0 0 1 0 0,0 2 0 0 0,0 0 204 0 0,-77 43-2386 0 0,36-11-3424 0 0,29-17-5891 0 0</inkml:trace>
  <inkml:trace contextRef="#ctx0" brushRef="#br0" timeOffset="361.762">0 775 12627 0 0,'0'0'2032'0'0,"0"0"-390"0"0,0 0-119 0 0,0 0-4 0 0,0 0-90 0 0,0 0-218 0 0,0 0-253 0 0,31-33-207 0 0,95-106-186 0 0,-44 59 211 0 0,-66 64-601 0 0,2-4-24 0 0,2 0 0 0 0,1 2 0 0 0,0 0 0 0 0,1 2 0 0 0,1 0 0 0 0,4-1-151 0 0,-25 17 6 0 0,0 1 0 0 0,1-1 0 0 0,-1 1 0 0 0,1 0 0 0 0,-1-1 0 0 0,0 1 1 0 0,0 0-1 0 0,1 0 0 0 0,-1 1 0 0 0,0-1 0 0 0,0 0 0 0 0,0 1 0 0 0,0-1 1 0 0,0 1-1 0 0,-1 0 0 0 0,1-1 0 0 0,0 1 0 0 0,-1 0 0 0 0,1 0 0 0 0,-1 0 0 0 0,0 0 1 0 0,0 0-1 0 0,0 1 0 0 0,0-1 0 0 0,0 0 0 0 0,0 0 0 0 0,0 1 0 0 0,-1-1 1 0 0,1 1-1 0 0,-1-1 0 0 0,0 0 0 0 0,1 1 0 0 0,-1-1 0 0 0,0 1 0 0 0,-1-1 1 0 0,1 1-1 0 0,0-1-6 0 0,4 16 62 0 0,-2-10-26 0 0,1 0-1 0 0,0 0 1 0 0,0 0 0 0 0,0 0-1 0 0,1 0 1 0 0,0-1 0 0 0,1 0 0 0 0,-1 0-1 0 0,1 0 1 0 0,1-1 0 0 0,-1 1-1 0 0,1-1 1 0 0,1-1 0 0 0,-1 1 0 0 0,1-1-1 0 0,-1 0 1 0 0,1 0 0 0 0,1-1-1 0 0,-1 0 1 0 0,1 0 0 0 0,0-1-1 0 0,3 1-35 0 0,1-1 97 0 0,1 0 0 0 0,-1 0 0 0 0,1-2 0 0 0,0 0 0 0 0,-1 0 0 0 0,1-1 0 0 0,0 0 0 0 0,-1-2 0 0 0,1 1 0 0 0,0-1 0 0 0,-1-1 0 0 0,0 0 0 0 0,11-5-97 0 0,-20 7-659 0 0,-3 1-1534 0 0,-2-2-4657 0 0,1 1-4455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2:26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1 918 4441 0 0,'0'0'2148'0'0,"0"0"-353"0"0,0 0-1 0 0,0 0 116 0 0,0 0-122 0 0,0 0-261 0 0,0 0-270 0 0,0 0-197 0 0,0 0-104 0 0,0 0 0 0 0,0 0-52 0 0,0 0-65 0 0,12-3-48 0 0,35-10-72 0 0,28 10 2404 0 0,74 18-537 0 0,40-22-1536 0 0,-150 2-876 0 0,-36 7-2809 0 0,-9 5-309 0 0,3-4 432 0 0,0 1-3329 0 0,-2-1-6612 0 0</inkml:trace>
  <inkml:trace contextRef="#ctx0" brushRef="#br0" timeOffset="250.858">36 1212 13707 0 0,'0'0'1775'0'0,"0"0"-617"0"0,0 0-130 0 0,0 0 191 0 0,0 0 169 0 0,0 0-37 0 0,0 0-171 0 0,0 0-152 0 0,0 0-151 0 0,0 0-133 0 0,0 0-91 0 0,0 0-71 0 0,33 5-100 0 0,106 15-67 0 0,35-15 603 0 0,-129-5-991 0 0,-26 0-5765 0 0,-19 0-4329 0 0</inkml:trace>
  <inkml:trace contextRef="#ctx0" brushRef="#br0" timeOffset="1503.035">1341 281 1240 0 0,'0'0'1458'0'0,"0"0"-71"0"0,0 0 245 0 0,0 0 355 0 0,0 0 175 0 0,0 0-91 0 0,0 0-309 0 0,0 0-363 0 0,0 0-306 0 0,0 0-247 0 0,0 0-146 0 0,0 0-69 0 0,0 0-32 0 0,6-3-4 0 0,-1 0-495 0 0,-5 3-65 0 0,0 1 1 0 0,0 0 0 0 0,0-1 0 0 0,0 1 0 0 0,0-1-1 0 0,0 1 1 0 0,0-1 0 0 0,0 1 0 0 0,0-1 0 0 0,0 1-1 0 0,0-1 1 0 0,0 1 0 0 0,0-1 0 0 0,0 1 0 0 0,0-1-1 0 0,1 1 1 0 0,-1-1 0 0 0,0 1 0 0 0,0-1 0 0 0,1 1-1 0 0,-1-1 1 0 0,0 0 0 0 0,1 1 0 0 0,-1-1 0 0 0,0 1-1 0 0,1-1 1 0 0,-1 0 0 0 0,1 1 0 0 0,-1-1 0 0 0,1 0-1 0 0,-1 0 1 0 0,1 1 0 0 0,-1-1 0 0 0,1 0 0 0 0,-1 0-1 0 0,1 0 1 0 0,-1 0 0 0 0,1 0 0 0 0,-1 1 0 0 0,1-1-1 0 0,-1 0 1 0 0,1 0 0 0 0,-1 0 0 0 0,1 0 0 0 0,-1 0-1 0 0,1-1 1 0 0,-1 1 0 0 0,1 0 0 0 0,-1 0 0 0 0,1 0-1 0 0,-1 0 1 0 0,1-1-36 0 0,-50 108 1450 0 0,-28 86-1122 0 0,65-115-324 0 0,14-76 14 0 0,0 0 0 0 0,0 0 0 0 0,1 0 0 0 0,-1 0-1 0 0,0-1 1 0 0,1 1 0 0 0,-1-1 0 0 0,1 0 0 0 0,0 0 0 0 0,0 0 0 0 0,-1 0 0 0 0,1 0 0 0 0,0 0 0 0 0,0-1-1 0 0,0 1 1 0 0,0-1 0 0 0,-1 0 0 0 0,1 0 0 0 0,0 0 0 0 0,0 0 0 0 0,0-1 0 0 0,0 1 0 0 0,1-1-18 0 0,3 1 87 0 0,16-3 99 0 0,1 0 0 0 0,-1-2 0 0 0,0 0 0 0 0,0-1 0 0 0,-1-2 0 0 0,18-8-186 0 0,-24 10 73 0 0,120-41 239 0 0,-136 47-370 0 0,0 0-1 0 0,0 1 0 0 0,0-1 0 0 0,0 0 0 0 0,-1 0 0 0 0,1 1 0 0 0,0-1 0 0 0,0 0 0 0 0,0 1 0 0 0,0-1 0 0 0,0 0 1 0 0,0 0-1 0 0,0 1 0 0 0,0-1 0 0 0,0 0 0 0 0,0 1 0 0 0,1-1 0 0 0,-1 0 0 0 0,0 0 0 0 0,0 1 0 0 0,0-1 0 0 0,0 0 1 0 0,0 0-1 0 0,0 1 0 0 0,1-1 0 0 0,-1 0 0 0 0,0 0 0 0 0,0 0 0 0 0,0 1 0 0 0,0-1 0 0 0,1 0 0 0 0,-1 0 0 0 0,0 0 1 0 0,0 1-1 0 0,1-1 0 0 0,-1 0 0 0 0,0 0 0 0 0,0 0 0 0 0,1 0 0 0 0,-1 0 0 0 0,0 0 0 0 0,0 0 0 0 0,1 0 1 0 0,-1 0-1 0 0,0 0 0 0 0,1 0 0 0 0,-1 0 0 0 0,0 0 0 0 0,0 0 0 0 0,1 0 0 0 0,-1 0 0 0 0,0 0 0 0 0,1 0 0 0 0,-1 0 1 0 0,0 0-1 0 0,0 0 0 0 0,1 0 59 0 0,-7 7-4252 0 0,0-2-3455 0 0,4-5-2282 0 0</inkml:trace>
  <inkml:trace contextRef="#ctx0" brushRef="#br0" timeOffset="1752.101">1717 369 832 0 0,'0'0'2030'0'0,"0"0"-370"0"0,0 0 94 0 0,0 0 444 0 0,0 0 328 0 0,0 0 52 0 0,0 0-319 0 0,0 0-544 0 0,0 0-462 0 0,0 0-330 0 0,0 0-216 0 0,0 0-118 0 0,0 0-62 0 0,-3 1-9 0 0,0 2-425 0 0,1 0 0 0 0,-1 0 0 0 0,0 0 0 0 0,1 1 0 0 0,-1-1 1 0 0,1 1-1 0 0,0 0 0 0 0,0 0 0 0 0,1 0 0 0 0,-1 0 0 0 0,1 0 0 0 0,0 0 0 0 0,0 0 1 0 0,0 0-1 0 0,1 0 0 0 0,-1 0 0 0 0,1 3-93 0 0,-3 7 213 0 0,-66 357 1157 0 0,68-368-1717 0 0,-6 51 374 0 0,3-36-3809 0 0,-1-1-5598 0 0,3-13-1717 0 0</inkml:trace>
  <inkml:trace contextRef="#ctx0" brushRef="#br0" timeOffset="2034.867">1002 1072 7970 0 0,'0'0'1560'0'0,"0"0"-309"0"0,0 0 124 0 0,0 0 201 0 0,0 0-18 0 0,0 0-171 0 0,0 0-182 0 0,0 0-138 0 0,35 2-68 0 0,112 2-83 0 0,71-2 1964 0 0,188-29-1499 0 0,-295 17-984 0 0,-29 1-3389 0 0,-27 7-8142 0 0,-50 2-262 0 0</inkml:trace>
  <inkml:trace contextRef="#ctx0" brushRef="#br0" timeOffset="2346.542">1286 1359 12395 0 0,'0'0'1448'0'0,"0"0"-369"0"0,0 0-124 0 0,0 0 146 0 0,0 0 170 0 0,0 0 55 0 0,0 0-145 0 0,0 0-227 0 0,0 0-227 0 0,0 0-179 0 0,0 0-95 0 0,0 0-85 0 0,-3 29-85 0 0,-9 88-73 0 0,-16 58 12 0 0,20-145-215 0 0,0-1-1841 0 0,6-8-10199 0 0,2-20 1372 0 0</inkml:trace>
  <inkml:trace contextRef="#ctx0" brushRef="#br0" timeOffset="2646.783">1547 1440 96 0 0,'0'0'1455'0'0,"0"0"-177"0"0,0 0 347 0 0,0 0 430 0 0,0 0 198 0 0,0 0-129 0 0,0 0-350 0 0,0 0-334 0 0,-12 32-270 0 0,-35 99-187 0 0,46-130-949 0 0,0 1 1 0 0,0-1-1 0 0,0 0 1 0 0,0 1-1 0 0,0-1 1 0 0,0 0-1 0 0,1 1 1 0 0,-1-1-1 0 0,1 1 1 0 0,-1-1-1 0 0,1 1 1 0 0,-1 0-1 0 0,1-1 1 0 0,0 1-1 0 0,0-1 1 0 0,0 1-1 0 0,0 0 1 0 0,0-1-1 0 0,0 1 1 0 0,0-1-1 0 0,0 1 1 0 0,1 0-1 0 0,-1-1 1 0 0,1 1-1 0 0,-1-1 1 0 0,1 1-1 0 0,0-1 1 0 0,-1 1-1 0 0,1-1 1 0 0,0 0-1 0 0,0 1 1 0 0,0-1-1 0 0,0 0 1 0 0,0 0-1 0 0,0 1 1 0 0,1-1-1 0 0,-1 0-34 0 0,5 3 285 0 0,2 1-64 0 0,0 1-1 0 0,0-2 1 0 0,1 1-1 0 0,-1-1 1 0 0,1 0-1 0 0,0-1 0 0 0,0 0 1 0 0,1-1-1 0 0,-1 0 1 0 0,0 0-1 0 0,1-1 0 0 0,-1 0 1 0 0,1-1-1 0 0,0 1 1 0 0,-1-2-1 0 0,1 0 0 0 0,-1 0 1 0 0,1-1-1 0 0,-1 0 1 0 0,0 0-1 0 0,0-1 0 0 0,0 0 1 0 0,0-1-1 0 0,0 0 1 0 0,-1 0-1 0 0,1-1 0 0 0,-1 0 1 0 0,0-1-1 0 0,-1 0 1 0 0,1 0-1 0 0,-1 0 1 0 0,-1-1-1 0 0,1 0 0 0 0,-1 0 1 0 0,0-1-1 0 0,-1 0 1 0 0,1 0-221 0 0,-4 5 20 0 0,-1-1 0 0 0,1 1 0 0 0,0 0 0 0 0,-1-1 1 0 0,0 1-1 0 0,0 0 0 0 0,0-1 0 0 0,0 0 0 0 0,0 1 0 0 0,-1-1 1 0 0,0 0-1 0 0,0 1 0 0 0,0-1 0 0 0,0 0 0 0 0,0 1 1 0 0,-1-1-1 0 0,1 1 0 0 0,-1-1 0 0 0,0 0 0 0 0,0 1 1 0 0,0 0-1 0 0,-1-1 0 0 0,1 1 0 0 0,-1 0 0 0 0,0-1 1 0 0,0 1-1 0 0,0 0 0 0 0,0 0 0 0 0,-1 1 0 0 0,1-1 0 0 0,-1 0 1 0 0,0 1-1 0 0,1 0 0 0 0,-1-1 0 0 0,0 1 0 0 0,-1 0 1 0 0,1 1-1 0 0,0-1 0 0 0,0 0 0 0 0,-1 1 0 0 0,1 0 1 0 0,-1 0-1 0 0,0 0-20 0 0,-14-5-207 0 0,1 1 1 0 0,-1 2-1 0 0,1-1 0 0 0,-1 2 1 0 0,0 1-1 0 0,0 0 1 0 0,0 1-1 0 0,-6 1 207 0 0,-42 15-8385 0 0,52-8-3478 0 0</inkml:trace>
  <inkml:trace contextRef="#ctx0" brushRef="#br0" timeOffset="4197.959">1015 1 0 0 0,'0'0'1220'0'0,"0"0"-91"0"0,0 0-71 0 0,0 0-11 0 0,0 0 19 0 0,0 0-9 0 0,0 0-50 0 0,0 0-101 0 0,0 0-134 0 0,1 2-131 0 0,0 7 12216 0 0,-91 17-12283 0 0,-89 29-207 0 0,140-41 98 0 0,18 13 133 0 0,19 123-74 0 0,2-133-474 0 0,5 134 333 0 0,-7 0 0 0 0,-15 97-383 0 0,-47 257 216 0 0,31-207 155 0 0,31-126-170 0 0,15-178 842 0 0,5-5-1016 0 0,-1 2 0 0 0,1 0 0 0 0,1 1 0 0 0,0 0-1 0 0,0 2 1 0 0,0 0 0 0 0,1 2 0 0 0,0 0 0 0 0,12-1-27 0 0,83 5-50 0 0,-107 3 93 0 0,-6-3-3390 0 0,-2 0-3603 0 0,0 0-5402 0 0</inkml:trace>
  <inkml:trace contextRef="#ctx0" brushRef="#br0" timeOffset="5120.837">2609 785 4713 0 0,'0'0'3029'0'0,"0"0"-1192"0"0,0 0-474 0 0,0 0 98 0 0,0 0 198 0 0,0 0 50 0 0,0 0-188 0 0,0 0-384 0 0,0 0-365 0 0,0 0-234 0 0,0 0-41 0 0,0 0 43 0 0,0 0 61 0 0,0 9 9 0 0,-12 74 755 0 0,11-79-1286 0 0,-83 217 1545 0 0,80-212-1723 0 0,-1-1 1 0 0,-1 1-1 0 0,1-1 0 0 0,-2 0 1 0 0,1 0-1 0 0,-1-1 1 0 0,0 1-1 0 0,0-2 1 0 0,-1 1-1 0 0,0-1 1 0 0,-6 4 98 0 0,-70 10-8726 0 0,41-24-4655 0 0,35 1 11517 0 0</inkml:trace>
  <inkml:trace contextRef="#ctx0" brushRef="#br0" timeOffset="5387.886">2201 1024 0 0 0,'0'0'1332'0'0,"0"0"411"0"0,0 0 146 0 0,0 0 3 0 0,0 0-102 0 0,0 0-196 0 0,0 0-201 0 0,0 0-149 0 0,0 0-103 0 0,0 0-118 0 0,0 0-45 0 0,29-19-47 0 0,92-57-63 0 0,-67 56 387 0 0,-45 21-889 0 0,10 1 221 0 0,-1 1 0 0 0,0 0 0 0 0,0 2 0 0 0,0 0 0 0 0,0 1 0 0 0,-1 0 0 0 0,15 8-587 0 0,215 119 1569 0 0,-214-122-2805 0 0,-34-37-8265 0 0,-1 19 3233 0 0,0 0-1844 0 0</inkml:trace>
  <inkml:trace contextRef="#ctx0" brushRef="#br0" timeOffset="5821.088">2852 829 0 0 0,'0'0'697'0'0,"0"0"1036"0"0,0 0 281 0 0,0 0 9 0 0,0 0-32 0 0,0 0-57 0 0,0 0-102 0 0,0 0-126 0 0,0 0-193 0 0,0 0-247 0 0,0 0-310 0 0,0 0-290 0 0,-6-1 102 0 0,-88 54 579 0 0,-341 152-440 0 0,423-200-951 0 0,-10 5 67 0 0,15-1-1145 0 0,39-9-1298 0 0,-19-5-5344 0 0,-8 2-2262 0 0</inkml:trace>
  <inkml:trace contextRef="#ctx0" brushRef="#br0" timeOffset="6213.486">2350 734 240 0 0,'0'0'2233'0'0,"0"0"-645"0"0,0 0-150 0 0,0 0 141 0 0,0 0 208 0 0,0 0 49 0 0,0 0-126 0 0,0 0-278 0 0,0 0-353 0 0,0 0-298 0 0,0 0-205 0 0,0 0-82 0 0,-8-7 1242 0 0,50 95 2697 0 0,19 44-2275 0 0,33 155-1056 0 0,-73-195-1548 0 0,-13-88-1305 0 0,-3-4-2026 0 0,-2 0-3232 0 0,-1 0-5162 0 0</inkml:trace>
  <inkml:trace contextRef="#ctx0" brushRef="#br0" timeOffset="8267.106">3633 329 0 0 0,'0'0'1299'0'0,"0"0"0"0"0,0 0 136 0 0,0 0 303 0 0,0 0 305 0 0,0 0 88 0 0,0 0-228 0 0,0 0-320 0 0,0 0-363 0 0,0 0-250 0 0,0 0-150 0 0,0 0-105 0 0,-5-5-66 0 0,-61-35 3477 0 0,50 37-3931 0 0,0 1 0 0 0,0 1 0 0 0,0 1 1 0 0,0 0-1 0 0,-1 1 0 0 0,1 1 0 0 0,0 0 0 0 0,-10 4-195 0 0,17-5 16 0 0,1 2 0 0 0,-1-1 1 0 0,1 1-1 0 0,0 1 0 0 0,0-1 1 0 0,0 1-1 0 0,0 1 0 0 0,0-1 1 0 0,1 1-1 0 0,0 1 0 0 0,0-1 1 0 0,0 1-1 0 0,1 0 0 0 0,0 1 1 0 0,0 0-1 0 0,1 0 0 0 0,-1 0 1 0 0,2 0-1 0 0,-1 1 0 0 0,1 0 1 0 0,0 0-1 0 0,1 0 0 0 0,-1 0 1 0 0,2 1-1 0 0,-1-1 0 0 0,1 1 0 0 0,1 0 1 0 0,-1 0-1 0 0,1 6-16 0 0,0-6 9 0 0,0-1 0 0 0,1 1 0 0 0,0-1-1 0 0,1 1 1 0 0,-1-1 0 0 0,2 1 0 0 0,-1-1 0 0 0,1 0-1 0 0,0 0 1 0 0,1 0 0 0 0,0 0 0 0 0,0 0 0 0 0,1 0-1 0 0,0 0 1 0 0,0-1 0 0 0,1 0 0 0 0,0 0 0 0 0,0 0-1 0 0,1-1 1 0 0,0 0 0 0 0,0 0 0 0 0,0 0 0 0 0,1-1-1 0 0,-1 1 1 0 0,7 2-9 0 0,-8-6 39 0 0,0 1 1 0 0,0-1-1 0 0,0 1 0 0 0,1-1 0 0 0,-1-1 1 0 0,1 1-1 0 0,-1-1 0 0 0,1 0 1 0 0,-1 0-1 0 0,1-1 0 0 0,0 0 0 0 0,0 0 1 0 0,-1 0-1 0 0,1-1 0 0 0,0 1 0 0 0,-1-1 1 0 0,1-1-1 0 0,-1 1 0 0 0,1-1 0 0 0,-1 0 1 0 0,0 0-1 0 0,1-1 0 0 0,-1 1 1 0 0,0-1-1 0 0,-1 0 0 0 0,1-1 0 0 0,0 1 1 0 0,-1-1-1 0 0,0 0 0 0 0,2-2-39 0 0,13-14 141 0 0,-1-1 0 0 0,-1 0-1 0 0,-1-1 1 0 0,-1-1 0 0 0,9-18-141 0 0,69-158 512 0 0,-82 193-449 0 0,-12 37 45 0 0,0-19-74 0 0,-22 278 704 0 0,14-72-594 0 0,8-116-388 0 0,1-101 148 0 0,2 1-435 0 0,1 3-6949 0 0,0-5 1092 0 0,-2 0-5163 0 0</inkml:trace>
  <inkml:trace contextRef="#ctx0" brushRef="#br0" timeOffset="8524.925">3992 711 7074 0 0,'0'0'2484'0'0,"0"0"-466"0"0,0 0-130 0 0,0 0-30 0 0,0 0-136 0 0,0 0-343 0 0,0 0-394 0 0,0 0-313 0 0,0 0-214 0 0,0 0-129 0 0,0 0-99 0 0,0 0-80 0 0,0 0-67 0 0,-9 18-34 0 0,-28 51-43 0 0,37-69-42 0 0,1 0 1 0 0,-1-1 0 0 0,1 1-1 0 0,-1 0 1 0 0,1 0 0 0 0,-1 0-1 0 0,1 0 1 0 0,-1 0 0 0 0,1 0-1 0 0,-1 0 1 0 0,1 0 0 0 0,0 0-1 0 0,-1 0 1 0 0,1 0 0 0 0,-1 1-1 0 0,1-1 1 0 0,-1 0 0 0 0,0 0 0 0 0,1 0-1 0 0,-1 1 1 0 0,1-1 0 0 0,-1 0-1 0 0,1 0 1 0 0,-1 1 0 0 0,0-1-1 0 0,1 0 1 0 0,-1 1 0 0 0,1-1-1 0 0,-1 1 1 0 0,0-1 0 0 0,1 0-1 0 0,-1 1 1 0 0,0-1 0 0 0,0 1-1 0 0,0-1 1 0 0,1 1 0 0 0,-1-1-1 0 0,0 1 1 0 0,0-1 0 0 0,0 1-1 0 0,0-1 1 0 0,0 1 0 0 0,0-1 0 0 0,0 1-1 0 0,0-1 1 0 0,0 1 0 0 0,0-1-1 0 0,0 1 1 0 0,0-1 0 0 0,0 1-1 0 0,0-1 1 0 0,0 1 0 0 0,0-1-1 0 0,-1 1 1 0 0,1-1 0 0 0,0 1-1 0 0,0-1 1 0 0,-1 1 35 0 0,11-7-8262 0 0,-6 0-2812 0 0</inkml:trace>
  <inkml:trace contextRef="#ctx0" brushRef="#br0" timeOffset="8852.385">4309 303 5185 0 0,'0'0'3281'0'0,"0"0"-1746"0"0,0 0-339 0 0,0 0 206 0 0,0 0 110 0 0,0 0-77 0 0,0 0-267 0 0,0 0-308 0 0,0 0-198 0 0,0 0-139 0 0,0 0-90 0 0,-25 34-74 0 0,-74 105-72 0 0,68-70 61 0 0,31-58-274 0 0,0-5-17 0 0,1 0-1 0 0,0 0 1 0 0,0 0-1 0 0,0 0 0 0 0,1 0 1 0 0,-1 0-1 0 0,1 0 1 0 0,1-1-1 0 0,-1 1 1 0 0,1-1-1 0 0,0 1 1 0 0,0-1-1 0 0,1 0 0 0 0,0 0 1 0 0,-1-1-1 0 0,2 1 1 0 0,-1-1-1 0 0,0 0 1 0 0,1 0-1 0 0,0 0 0 0 0,0-1 1 0 0,0 1-1 0 0,0-1 1 0 0,0 0-1 0 0,1-1 1 0 0,0 0-1 0 0,-1 1 0 0 0,1-2 1 0 0,0 1-1 0 0,0-1 1 0 0,0 0-1 0 0,0 0 1 0 0,0 0-1 0 0,0-1 0 0 0,4 0-56 0 0,-1 0 135 0 0,1-1 0 0 0,-1 0-1 0 0,1 0 1 0 0,-1-1-1 0 0,1 0 1 0 0,-1-1 0 0 0,0 0-1 0 0,0 0 1 0 0,0-1-1 0 0,-1 0 1 0 0,1 0 0 0 0,-1-1-1 0 0,4-4-134 0 0,-2 4 51 0 0,-1-1 0 0 0,-1 0 0 0 0,1-1-1 0 0,-1 0 1 0 0,0 0 0 0 0,-1-1 0 0 0,0 0 0 0 0,0 0-1 0 0,0 0 1 0 0,-1-1 0 0 0,-1 0 0 0 0,1-1 0 0 0,-1 1-1 0 0,-1-1 1 0 0,0 0 0 0 0,0 0 0 0 0,-1 0 0 0 0,-1-1-1 0 0,1 1 1 0 0,-2-1 0 0 0,1 1 0 0 0,-1-1 0 0 0,-1 0-1 0 0,0 1 1 0 0,-1-1 0 0 0,0 0 0 0 0,0 1 0 0 0,-1-1-1 0 0,-1 1 1 0 0,1-1 0 0 0,-2 1 0 0 0,0 0 0 0 0,-4-8-52 0 0,3 10-64 0 0,0 1-1 0 0,-1-1 0 0 0,0 1 0 0 0,0 0 0 0 0,-1 1 0 0 0,0-1 0 0 0,0 2 1 0 0,-1-1-1 0 0,1 1 0 0 0,-1 0 0 0 0,0 0 0 0 0,-1 1 0 0 0,1 0 0 0 0,-1 1 1 0 0,1-1-1 0 0,-1 2 0 0 0,0-1 0 0 0,-1 1 0 0 0,1 1 0 0 0,0 0 0 0 0,0 0 1 0 0,-1 1 65 0 0,-1 0-412 0 0,1 0 0 0 0,0 1 0 0 0,0 1 0 0 0,0 0 0 0 0,0 0 0 0 0,0 1 0 0 0,1 0 0 0 0,-1 1 0 0 0,1 0 0 0 0,-1 0 0 0 0,1 1 0 0 0,1 0 0 0 0,-4 3 412 0 0,-17 13-4049 0 0,1 1-3948 0 0,11-6 1186 0 0</inkml:trace>
  <inkml:trace contextRef="#ctx0" brushRef="#br0" timeOffset="9202.214">4391 708 0 0 0,'0'0'1270'0'0,"0"0"1099"0"0,0 0 341 0 0,0 0-148 0 0,0 0-472 0 0,0 0-498 0 0,0 0-327 0 0,0 0-242 0 0,0 0-167 0 0,0 0-127 0 0,0 0-137 0 0,0 0-102 0 0,-16 0-59 0 0,-53 2-47 0 0,63 0-327 0 0,1-1 0 0 0,-1 1 0 0 0,1 0 0 0 0,0 0 0 0 0,-1 1 0 0 0,1-1 0 0 0,0 1 0 0 0,0 0 0 0 0,1 1 1 0 0,-1-1-1 0 0,1 1 0 0 0,-1 0 0 0 0,1 0 0 0 0,1 1 0 0 0,-1-1 0 0 0,0 1 0 0 0,1-1 0 0 0,0 1 0 0 0,-1 2-56 0 0,1-2 35 0 0,-1-1-25 0 0,0 0 0 0 0,1 0-1 0 0,0 1 1 0 0,0-1 0 0 0,0 1 0 0 0,0-1 0 0 0,1 1-1 0 0,0 0 1 0 0,0 0 0 0 0,0 0 0 0 0,1 0-1 0 0,-1 0 1 0 0,1 0 0 0 0,1 1 0 0 0,-1-1-1 0 0,1 0 1 0 0,-1 1 0 0 0,1-1 0 0 0,1 0 0 0 0,-1 1-1 0 0,1-1 1 0 0,0 0 0 0 0,0 0 0 0 0,1 0-1 0 0,0 0 1 0 0,1 4-11 0 0,2-3 111 0 0,1-1 0 0 0,0 0 0 0 0,0 0 0 0 0,0 0 0 0 0,0-1 0 0 0,1 0 0 0 0,0 0 0 0 0,0 0 0 0 0,0-1-1 0 0,0 0 1 0 0,0-1 0 0 0,0 0 0 0 0,1 0 0 0 0,-1 0 0 0 0,1-1 0 0 0,0 0 0 0 0,-1-1 0 0 0,1 1 0 0 0,0-1 0 0 0,0-1 0 0 0,-1 0-1 0 0,1 0 1 0 0,0 0 0 0 0,-1-1 0 0 0,0 0 0 0 0,1-1 0 0 0,-1 1 0 0 0,0-1 0 0 0,3-2-111 0 0,-4 2 149 0 0,1 0 0 0 0,-1 0 0 0 0,0-1 0 0 0,0 0 0 0 0,0 0 0 0 0,-1 0 0 0 0,1-1 0 0 0,-1 0 0 0 0,0 0 0 0 0,-1 0 0 0 0,1 0 0 0 0,-1-1 0 0 0,0 0 0 0 0,0 0 0 0 0,-1 0 0 0 0,0 0 0 0 0,0-1 0 0 0,0 1 0 0 0,-1-1-149 0 0,1-6 28 0 0,-1 0-1 0 0,0 1 0 0 0,-1-1 1 0 0,-1 0-1 0 0,0 0 0 0 0,-1 0 0 0 0,0 0 1 0 0,-1 1-1 0 0,0-1 0 0 0,-1 0 1 0 0,-1 1-1 0 0,0 0 0 0 0,0 0 1 0 0,-1 0-1 0 0,-1 0 0 0 0,-3-4-27 0 0,-46-64-7690 0 0,46 71-4204 0 0</inkml:trace>
  <inkml:trace contextRef="#ctx0" brushRef="#br0" timeOffset="9572.114">4916 362 0 0 0,'0'0'888'0'0,"0"0"348"0"0,0 0 657 0 0,0 0 607 0 0,0 0 341 0 0,0 0-146 0 0,0 0-393 0 0,0 0-470 0 0,0 0-458 0 0,0 0-350 0 0,0 0-205 0 0,0 0-65 0 0,0 0 8 0 0,-11-7 47 0 0,-34-19-23 0 0,43 26-716 0 0,1 0-1 0 0,-1 0 0 0 0,0-1 0 0 0,0 1 0 0 0,1 1 0 0 0,-1-1 0 0 0,0 0 0 0 0,0 0 0 0 0,1 1 1 0 0,-1-1-1 0 0,0 1 0 0 0,0-1 0 0 0,1 1 0 0 0,-1 0 0 0 0,1 0 0 0 0,-1 0 0 0 0,1 0 0 0 0,-1 0 1 0 0,1 0-1 0 0,-1 0 0 0 0,1 0 0 0 0,0 0 0 0 0,0 1 0 0 0,0-1 0 0 0,-1 1 0 0 0,1-1 0 0 0,1 1 1 0 0,-1-1-1 0 0,0 1 0 0 0,0-1 0 0 0,0 1 0 0 0,1 0-69 0 0,-3 2 146 0 0,1 4 10 0 0,-1 1 0 0 0,1-1 0 0 0,0 1 0 0 0,1-1-1 0 0,0 1 1 0 0,0 0 0 0 0,1-1 0 0 0,0 1 0 0 0,1 0-1 0 0,0-1 1 0 0,0 1 0 0 0,1 0 0 0 0,0-1 0 0 0,0 1-1 0 0,1-1 1 0 0,0 0 0 0 0,1 0 0 0 0,1 2-156 0 0,5 22 52 0 0,0 0 1 0 0,-2 0-1 0 0,-2 1 1 0 0,-1 0-1 0 0,-1 0 1 0 0,-2 0-1 0 0,-1 1 1 0 0,-2-1-1 0 0,-4 32-52 0 0,0-50 366 0 0,1-1-2148 0 0,3-6-8809 0 0,1-8-1495 0 0</inkml:trace>
  <inkml:trace contextRef="#ctx0" brushRef="#br0" timeOffset="10064.729">3048 1312 2961 0 0,'0'0'1997'0'0,"0"0"18"0"0,0 0 158 0 0,0 0 159 0 0,0 0-267 0 0,0 0-406 0 0,0 0-271 0 0,0 0-176 0 0,36 0-114 0 0,118-2-86 0 0,-3-11 870 0 0,272-53 1607 0 0,525-71-2589 0 0,-670 107-1619 0 0,-215 25-355 0 0,-23-1-6026 0 0,-31 3-4637 0 0</inkml:trace>
  <inkml:trace contextRef="#ctx0" brushRef="#br0" timeOffset="12388.987">3673 1503 1712 0 0,'0'0'1893'0'0,"0"0"31"0"0,0 0 221 0 0,0 0 151 0 0,0 0-125 0 0,0 0-345 0 0,0 0-430 0 0,0 0-373 0 0,0 0-251 0 0,0 0-142 0 0,0 0-98 0 0,0 0-65 0 0,-23 4-23 0 0,-74 15-28 0 0,45 6 321 0 0,43-18-644 0 0,1 0 0 0 0,0 0 0 0 0,1 1 0 0 0,-1 0 0 0 0,2 1-1 0 0,-1 0 1 0 0,1 0 0 0 0,0 0 0 0 0,1 1 0 0 0,0-1 0 0 0,1 1-1 0 0,0 1 1 0 0,0-1 0 0 0,1 0 0 0 0,1 1 0 0 0,0 0 0 0 0,0-1-1 0 0,0 9-92 0 0,2-10 45 0 0,-1 1 0 0 0,2-1 0 0 0,-1 0 0 0 0,1 0 0 0 0,1 0 0 0 0,0 0-1 0 0,0 0 1 0 0,1 0 0 0 0,0 0 0 0 0,0 0 0 0 0,1-1 0 0 0,0 0 0 0 0,0 1-1 0 0,1-2 1 0 0,1 1 0 0 0,-1 0 0 0 0,1-1 0 0 0,0 0 0 0 0,0-1 0 0 0,1 1-1 0 0,0-1 1 0 0,0 0 0 0 0,1-1 0 0 0,0 0 0 0 0,0 0 0 0 0,0-1 0 0 0,0 0-1 0 0,1 0 1 0 0,-1-1 0 0 0,1 0 0 0 0,0 0 0 0 0,0-1 0 0 0,6 1-45 0 0,-3-2 116 0 0,-1-1 0 0 0,0 0 0 0 0,0 0 0 0 0,0-1 0 0 0,0-1 0 0 0,1 0 0 0 0,-2 0 0 0 0,1-1 0 0 0,0 0 0 0 0,0-1 0 0 0,-1-1 0 0 0,0 1 0 0 0,0-2 0 0 0,0 1 0 0 0,-1-1 0 0 0,0-1 0 0 0,0 1 0 0 0,0-2 0 0 0,-1 1 0 0 0,0-1 0 0 0,0 0 0 0 0,-1-1 0 0 0,0 0 0 0 0,0-1-116 0 0,-1 1 39 0 0,0 1 0 0 0,-1 0-1 0 0,0-1 1 0 0,0 0 0 0 0,-1 0-1 0 0,0-1 1 0 0,-1 1 0 0 0,0-1-1 0 0,0 0 1 0 0,-1 0 0 0 0,0 0-1 0 0,-1 0 1 0 0,0 0 0 0 0,-1 0-1 0 0,0 0 1 0 0,0 0 0 0 0,-1 0-1 0 0,-1 0 1 0 0,1 0 0 0 0,-2 0-1 0 0,1 0 1 0 0,-1 0 0 0 0,-1 1-1 0 0,0 0 1 0 0,-3-6-39 0 0,-4 1-148 0 0,0-1 0 0 0,-1 2 0 0 0,0 0-1 0 0,-1 0 1 0 0,-1 1 0 0 0,0 1 0 0 0,0 0 0 0 0,-1 1 0 0 0,0 1-1 0 0,-1 0 1 0 0,0 1 0 0 0,-1 1 0 0 0,0 0 0 0 0,0 1 0 0 0,0 1-1 0 0,-1 1 1 0 0,1 0 0 0 0,-1 1 0 0 0,-13 0 148 0 0,-3 11-2795 0 0,20 10-5877 0 0,10-10-2653 0 0</inkml:trace>
  <inkml:trace contextRef="#ctx0" brushRef="#br0" timeOffset="12689.124">4126 1676 12339 0 0,'0'0'3319'0'0,"0"0"-1361"0"0,0 0-495 0 0,0 0-16 0 0,0 0-80 0 0,0 0-188 0 0,0 0-277 0 0,0 0-321 0 0,0 0-183 0 0,0 0-88 0 0,0 0-78 0 0,0 0-50 0 0,0 0-43 0 0,-3 14-37 0 0,-16 64-8 0 0,-14-34-949 0 0,33-44-1102 0 0,-1 0 4363 0 0,1 0-3799 0 0,-1 0-4157 0 0,1 0-5977 0 0,0-3 4391 0 0</inkml:trace>
  <inkml:trace contextRef="#ctx0" brushRef="#br0" timeOffset="13320.69">4507 1470 6841 0 0,'0'0'2500'0'0,"0"0"-384"0"0,0 0 11 0 0,0 0 68 0 0,0 0-209 0 0,0 0-412 0 0,0 0-489 0 0,0 0-347 0 0,0 0-134 0 0,0 0-20 0 0,0 0-37 0 0,0 0-58 0 0,0 0-37 0 0,-11 0-69 0 0,-99 4 851 0 0,95 0-1177 0 0,0 0-1 0 0,0 1 1 0 0,1 1 0 0 0,-1 0 0 0 0,2 1-1 0 0,-1 0 1 0 0,1 1 0 0 0,0 1 0 0 0,0 0-57 0 0,10-6-2 0 0,1-1 0 0 0,0 0 0 0 0,-1 1 0 0 0,1 0 0 0 0,1-1 0 0 0,-1 1 0 0 0,0 0 0 0 0,1 0 0 0 0,-1 0 0 0 0,1 0 0 0 0,0 0 0 0 0,0 1 0 0 0,0-1 0 0 0,0 0 0 0 0,1 0 0 0 0,-1 1 0 0 0,1-1 0 0 0,0 0 0 0 0,0 1 1 0 0,0-1-1 0 0,1 1 0 0 0,-1-1 0 0 0,1 0 0 0 0,-1 0 0 0 0,1 1 0 0 0,0-1 0 0 0,0 0 0 0 0,1 0 0 0 0,-1 0 0 0 0,1 0 0 0 0,-1 0 0 0 0,1 0 0 0 0,0-1 0 0 0,0 1 0 0 0,0 0 0 0 0,1-1 0 0 0,-1 0 0 0 0,1 1 0 0 0,-1-1 1 0 0,1 0-1 0 0,1 0 2 0 0,2 2 26 0 0,0-1 1 0 0,1 0-1 0 0,0 0 1 0 0,-1-1 0 0 0,1 0-1 0 0,0 0 1 0 0,0 0 0 0 0,0-1-1 0 0,1 0 1 0 0,-1-1 0 0 0,0 1-1 0 0,0-1 1 0 0,0-1 0 0 0,1 1-1 0 0,-1-1 1 0 0,0-1-1 0 0,0 1 1 0 0,0-1 0 0 0,0 0-1 0 0,-1-1 1 0 0,1 0 0 0 0,0 0-1 0 0,-1 0 1 0 0,3-3-27 0 0,12-6 165 0 0,-1-1-1 0 0,-1-1 1 0 0,-1 0-1 0 0,0-2 1 0 0,0 0 0 0 0,13-18-165 0 0,26-49 529 0 0,-56 82-477 0 0,-1 1-5 0 0,0 0-10 0 0,-5 19-1 0 0,-76 263 43 0 0,61-123-361 0 0,19-153 832 0 0,1-3-2313 0 0,0-5-3626 0 0,2-5-2180 0 0,-1 4-3951 0 0</inkml:trace>
  <inkml:trace contextRef="#ctx0" brushRef="#br0" timeOffset="13752.595">4934 1452 7882 0 0,'0'0'3468'0'0,"0"0"-1014"0"0,0 0-444 0 0,0 0-255 0 0,0 0-233 0 0,0 0-275 0 0,0 0-264 0 0,0 0-246 0 0,0 0-175 0 0,0 0-144 0 0,0 0-88 0 0,0 0-54 0 0,-19-2-74 0 0,-59-5-19 0 0,75 6-168 0 0,0 1 0 0 0,0 0 0 0 0,0-1-1 0 0,0 1 1 0 0,0 1 0 0 0,0-1 0 0 0,0 0-1 0 0,0 1 1 0 0,0-1 0 0 0,0 1 0 0 0,0 0 0 0 0,1 0-1 0 0,-1 0 1 0 0,0 0 0 0 0,0 1 0 0 0,1-1 0 0 0,-1 1-1 0 0,1 0 1 0 0,-1-1 0 0 0,1 1 0 0 0,-1 1-15 0 0,-9 7 68 0 0,7-7-67 0 0,1 1-1 0 0,-1 0 1 0 0,1 1 0 0 0,0-1-1 0 0,1 1 1 0 0,-1 0 0 0 0,1 0 0 0 0,0 0-1 0 0,0 0 1 0 0,0 1 0 0 0,1-1-1 0 0,-1 1 1 0 0,1-1 0 0 0,1 1 0 0 0,-1 0-1 0 0,1 0 1 0 0,0 0 0 0 0,1 0-1 0 0,-1 0 1 0 0,1 0 0 0 0,0 0-1 0 0,1 0 1 0 0,-1 0 0 0 0,2 1-1 0 0,-2-2-1 0 0,1-1 0 0 0,-1 0 0 0 0,1 1 0 0 0,1-1-1 0 0,-1 0 1 0 0,0 0 0 0 0,1 0 0 0 0,0 0 0 0 0,0 0 0 0 0,0 0 0 0 0,1-1 0 0 0,-1 1 0 0 0,1-1 0 0 0,0 1 0 0 0,0-1 0 0 0,0 0-1 0 0,0 0 1 0 0,0 0 0 0 0,1-1 0 0 0,0 1 0 0 0,-1-1 0 0 0,1 0 0 0 0,0 0 0 0 0,0 0 0 0 0,0 0 0 0 0,0-1 0 0 0,0 0 0 0 0,1 1 0 0 0,-1-2-1 0 0,0 1 1 0 0,0 0 0 0 0,1-1 0 0 0,0 0 1 0 0,7 1 97 0 0,-1-1 0 0 0,1 0 1 0 0,0-1-1 0 0,-1 0 0 0 0,1-1 0 0 0,-1-1 0 0 0,0 0 0 0 0,0 0 0 0 0,0-1 0 0 0,0 0 0 0 0,8-5-97 0 0,-12 6 70 0 0,0-2-1 0 0,0 1 0 0 0,0-1 1 0 0,0 0-1 0 0,-1 0 0 0 0,0-1 1 0 0,0 1-1 0 0,-1-1 0 0 0,1-1 1 0 0,-1 1-1 0 0,0-1 0 0 0,-1 0 1 0 0,0 0-1 0 0,0 0 0 0 0,0-1 0 0 0,-1 0 1 0 0,0 1-1 0 0,-1-1 0 0 0,0 0 1 0 0,0 0-1 0 0,0 0 0 0 0,-1-1 1 0 0,-1 1-1 0 0,1 0 0 0 0,-1 0 1 0 0,0-1-1 0 0,-1 1 0 0 0,0 0 0 0 0,-1 0 1 0 0,1 0-1 0 0,-1 0 0 0 0,-1 0 1 0 0,0 0-1 0 0,0 0 0 0 0,0 1 1 0 0,-1 0-1 0 0,0-1 0 0 0,-2-1-69 0 0,1 3-47 0 0,-1 0 0 0 0,0 1 0 0 0,1 0-1 0 0,-2 0 1 0 0,1 0 0 0 0,0 1 0 0 0,-1 0-1 0 0,0 0 1 0 0,0 1 0 0 0,0 0 0 0 0,0 0-1 0 0,-1 0 1 0 0,1 1 0 0 0,-1 0 0 0 0,0 1-1 0 0,1 0 1 0 0,-1 0 0 0 0,0 0 0 0 0,0 1-1 0 0,0 0 1 0 0,1 1 0 0 0,-1 0 0 0 0,0 0-1 0 0,0 0 1 0 0,1 1 0 0 0,-6 2 47 0 0,-55 25-4029 0 0,10 14-5337 0 0,44-31-2486 0 0</inkml:trace>
  <inkml:trace contextRef="#ctx0" brushRef="#br0" timeOffset="14160.091">5025 1680 2425 0 0,'0'0'3515'0'0,"0"0"-880"0"0,0 0-361 0 0,0 0-246 0 0,0 0-297 0 0,0 0-272 0 0,0 0-253 0 0,0 0-139 0 0,0 0-107 0 0,0 0-129 0 0,0 0-122 0 0,-32 11-146 0 0,-100 36-119 0 0,61-5 147 0 0,66-38-566 0 0,0 0 0 0 0,1 0 0 0 0,-1 1 0 0 0,1-1 0 0 0,0 1 0 0 0,0 0 0 0 0,1 0-1 0 0,-1 1 1 0 0,1-1 0 0 0,0 1 0 0 0,1 0 0 0 0,-1 0 0 0 0,1 0 0 0 0,0 0 0 0 0,1 0 0 0 0,-1 0 0 0 0,1 0 0 0 0,1 0 0 0 0,-1 1-1 0 0,1-1 1 0 0,0 0 0 0 0,1 6-25 0 0,2-7 11 0 0,1 0-1 0 0,-1-1 0 0 0,1 1 1 0 0,0-1-1 0 0,1 0 1 0 0,-1 0-1 0 0,1 0 1 0 0,-1 0-1 0 0,1-1 0 0 0,0 0 1 0 0,1 0-1 0 0,-1 0 1 0 0,0-1-1 0 0,1 1 0 0 0,0-1 1 0 0,-1-1-1 0 0,1 1 1 0 0,0-1-1 0 0,0 0 0 0 0,0 0 1 0 0,0-1-1 0 0,0 1 1 0 0,0-1-1 0 0,0-1 1 0 0,0 1-1 0 0,2-2-10 0 0,-1 2 96 0 0,0-1 0 0 0,0 0 0 0 0,0-1 0 0 0,-1 0 0 0 0,1 0 0 0 0,0 0 0 0 0,-1-1 0 0 0,0 0 0 0 0,1 0 0 0 0,-1 0 0 0 0,0-1 0 0 0,-1 0 0 0 0,1 0 0 0 0,-1-1 0 0 0,0 0 0 0 0,0 1 0 0 0,0-2 0 0 0,0 1 0 0 0,-1-1 0 0 0,0 1 0 0 0,0-1 0 0 0,-1 0 0 0 0,0 0 0 0 0,0-1 0 0 0,0 1 0 0 0,0-1 0 0 0,-1 1 0 0 0,-1-1-1 0 0,1 0 1 0 0,-1 0 0 0 0,0 0 0 0 0,0 0 0 0 0,-1 0 0 0 0,0 0 0 0 0,0 0 0 0 0,-1-3-96 0 0,2 3-34 0 0,-1 1 0 0 0,0-1 0 0 0,0 1-1 0 0,0-1 1 0 0,-1 1 0 0 0,0-1 0 0 0,0 1-1 0 0,-1 0 1 0 0,1-1 0 0 0,-1 1 0 0 0,-1 0-1 0 0,1 0 1 0 0,-1 0 0 0 0,0 0 0 0 0,-1 1-1 0 0,1-1 1 0 0,-1 1 0 0 0,0 0 0 0 0,0 0-1 0 0,-1 0 1 0 0,0 1 0 0 0,0-1 0 0 0,0 1-1 0 0,0 0 1 0 0,0 1 0 0 0,-1-1 0 0 0,0 1 0 0 0,-2-1 34 0 0,-34-1-5456 0 0,33 5 1129 0 0,-2 0-7827 0 0</inkml:trace>
  <inkml:trace contextRef="#ctx0" brushRef="#br0" timeOffset="14462.05">5277 1382 10210 0 0,'0'0'3646'0'0,"0"0"-1591"0"0,0 0-568 0 0,0 0-65 0 0,0 0-27 0 0,0 0-121 0 0,0 0-200 0 0,0 0-192 0 0,0 0-146 0 0,0 0-102 0 0,0 0-80 0 0,0 0-40 0 0,0 0-55 0 0,-6 27-53 0 0,-16 87-62 0 0,17 7 246 0 0,-8 80-605 0 0,5-142-1915 0 0,8-59 824 0 0,3 0-2786 0 0,-1 0-5241 0 0,1 0-2473 0 0</inkml:trace>
  <inkml:trace contextRef="#ctx0" brushRef="#br0" timeOffset="15450.829">5034 354 0 0 0,'0'0'3342'0'0,"0"0"-793"0"0,0 0-154 0 0,0 0-119 0 0,0 0-327 0 0,0 0-496 0 0,0 0-555 0 0,0 0-361 0 0,0 0-107 0 0,0 0 4 0 0,0 0 51 0 0,0 0 0 0 0,9-5-40 0 0,76-34 909 0 0,-48 32-611 0 0,179-23 2410 0 0,-211 30-3089 0 0,-1 0 1 0 0,0 0 0 0 0,0 1 0 0 0,1-1 0 0 0,-1 1-1 0 0,0 0 1 0 0,0 0 0 0 0,0 1 0 0 0,0-1 0 0 0,0 1-1 0 0,0 0 1 0 0,-1 0 0 0 0,1 0 0 0 0,0 0 0 0 0,-1 1-1 0 0,0-1 1 0 0,1 1 0 0 0,-1 0 0 0 0,0 0 0 0 0,-1 0-1 0 0,1 0 1 0 0,0 1 0 0 0,-1-1 0 0 0,0 1 0 0 0,0 0-1 0 0,0-1 1 0 0,0 2-65 0 0,9 27 250 0 0,-2 0 0 0 0,-2 1 0 0 0,-1 1 0 0 0,-1-1-1 0 0,-2 1 1 0 0,-1-1 0 0 0,-3 22-250 0 0,3 1 132 0 0,46 533 278 0 0,-32-339-303 0 0,-28-11 408 0 0,-13 118 548 0 0,25-356-1073 0 0,0-1 56 0 0,0 0 22 0 0,0 0-15 0 0,0 0-44 0 0,0 0 11 0 0,0 0 15 0 0,0 0 11 0 0,0 0-20 0 0,0 0 5 0 0,-60-8 1230 0 0,-124 23-1438 0 0,118-8-1391 0 0,63-10-2522 0 0,4-1-2242 0 0,-1 3 3979 0 0,1-5-10756 0 0</inkml:trace>
  <inkml:trace contextRef="#ctx0" brushRef="#br0" timeOffset="17723.494">5746 207 2809 0 0,'0'0'1831'0'0,"0"0"106"0"0,0 0 259 0 0,0 0 240 0 0,0 0-65 0 0,0 0-402 0 0,0 0-458 0 0,0 0-368 0 0,0 0-206 0 0,0 0-69 0 0,0 0-37 0 0,0-9-72 0 0,3-18 95 0 0,-3 20 1583 0 0,-4 28-1319 0 0,-21 67-685 0 0,-42 156-483 0 0,64-217-1496 0 0,24-28-9575 0 0,-14-4 807 0 0</inkml:trace>
  <inkml:trace contextRef="#ctx0" brushRef="#br0" timeOffset="17967.972">6133 200 6057 0 0,'0'0'2359'0'0,"0"0"-491"0"0,0 0-152 0 0,0 0-30 0 0,0 0-105 0 0,0 0-248 0 0,-27 32-264 0 0,-87 102-235 0 0,-82 79 871 0 0,168-187-2073 0 0,2 1 0 0 0,0 1-1 0 0,2 1 1 0 0,1 2 0 0 0,-3 7 368 0 0,21-31-790 0 0,-1 9-5853 0 0,6-12-1490 0 0</inkml:trace>
  <inkml:trace contextRef="#ctx0" brushRef="#br0" timeOffset="18335.594">5870 645 792 0 0,'0'0'2974'0'0,"0"0"-363"0"0,0 0-243 0 0,0 0-241 0 0,0 0-422 0 0,0 0-480 0 0,0 0-311 0 0,0 0-136 0 0,0 0-3 0 0,0 0 32 0 0,0 0-38 0 0,0 0-86 0 0,0 0-104 0 0,12 0-72 0 0,41 0-77 0 0,7-7 589 0 0,9 3-157 0 0,-68 6-815 0 0,0 0 0 0 0,0 0 0 0 0,0 0 1 0 0,-1 0-1 0 0,1 0 0 0 0,-1 1 0 0 0,1-1 1 0 0,-1 0-1 0 0,0 0 0 0 0,0 0 1 0 0,0 1-1 0 0,0-1 0 0 0,0 0 0 0 0,0 0 1 0 0,0 0-1 0 0,-1 0 0 0 0,1 1 0 0 0,-1-1 1 0 0,0 0-1 0 0,0 0 0 0 0,0 0 0 0 0,0 0 1 0 0,-1 1-48 0 0,-38 55 540 0 0,31-48-502 0 0,2-1 0 0 0,-1 1 1 0 0,2 0-1 0 0,-1 0 0 0 0,1 1 0 0 0,1 0 1 0 0,0 0-1 0 0,0 1 0 0 0,1-1 0 0 0,-1 10-38 0 0,4-19 18 0 0,1 0-1 0 0,1 0 0 0 0,-1 0 0 0 0,0 0 0 0 0,0 0 0 0 0,1 0 0 0 0,-1 0 0 0 0,1 0 1 0 0,-1 0-1 0 0,1 0 0 0 0,0 0 0 0 0,0-1 0 0 0,0 1 0 0 0,0 0 0 0 0,0 0 0 0 0,0-1 0 0 0,1 1 1 0 0,-1-1-1 0 0,0 1 0 0 0,1-1 0 0 0,-1 1 0 0 0,1-1 0 0 0,0 0 0 0 0,-1 0 0 0 0,1 0 1 0 0,0 0-1 0 0,0 0 0 0 0,0 0 0 0 0,0 0 0 0 0,0-1 0 0 0,0 1 0 0 0,-1-1 0 0 0,1 1 0 0 0,1-1 1 0 0,-1 0-1 0 0,0 0 0 0 0,0 0 0 0 0,0 0 0 0 0,0 0 0 0 0,0 0 0 0 0,0 0 0 0 0,0-1 1 0 0,0 1-1 0 0,0-1 0 0 0,0 0 0 0 0,0 1 0 0 0,-1-1 0 0 0,1 0 0 0 0,1-1-17 0 0,90-28 296 0 0,-57 9-6517 0 0,-31 18-5409 0 0</inkml:trace>
  <inkml:trace contextRef="#ctx0" brushRef="#br0" timeOffset="19511.162">6350 759 152 0 0,'0'0'2797'0'0,"0"0"-857"0"0,0 0-342 0 0,0 0 75 0 0,0 0 164 0 0,0 0 67 0 0,0 0-211 0 0,0 0-437 0 0,0 0-429 0 0,0 0-321 0 0,0 0-191 0 0,0-2-120 0 0,5-4 440 0 0,5 23 652 0 0,-6-10-979 0 0,7 17 46 0 0,-1 1 0 0 0,-2 0 0 0 0,0 0-1 0 0,-2 1 1 0 0,-1 0 0 0 0,-1 0 0 0 0,-1 1 0 0 0,-1-1 0 0 0,-1 1 0 0 0,-2 12-354 0 0,1-38 267 0 0,0-1 45 0 0,0 0 89 0 0,0 0 53 0 0,0 0 23 0 0,-9-16 439 0 0,-6-114-276 0 0,15 110-585 0 0,3-14 2 0 0,1 0 0 0 0,2 1 0 0 0,2-1 0 0 0,1 2 0 0 0,1-1 0 0 0,5-6-57 0 0,57-96 198 0 0,-71 134-199 0 0,-1 0-1 0 0,1 0 0 0 0,-1 0 1 0 0,1 1-1 0 0,-1-1 0 0 0,1 0 0 0 0,-1 1 1 0 0,1-1-1 0 0,0 0 0 0 0,-1 1 1 0 0,1-1-1 0 0,0 1 0 0 0,0-1 0 0 0,0 1 1 0 0,-1-1-1 0 0,1 1 0 0 0,0 0 1 0 0,0-1-1 0 0,0 1 0 0 0,0 0 1 0 0,0-1-1 0 0,0 1 0 0 0,-1 0 0 0 0,1 0 1 0 0,0 0-1 0 0,0 0 0 0 0,0 0 1 0 0,0 0-1 0 0,0 0 0 0 0,0 1 0 0 0,0-1 1 0 0,0 0-1 0 0,0 0 0 0 0,-1 1 1 0 0,1-1-1 0 0,0 0 0 0 0,0 1 1 0 0,0-1-1 0 0,-1 1 0 0 0,1-1 0 0 0,0 1 1 0 0,0-1-1 0 0,-1 1 0 0 0,1 0 1 0 0,0-1-1 0 0,-1 1 0 0 0,1 0 0 0 0,-1 0 1 0 0,1-1-1 0 0,-1 1 0 0 0,1 0 1 0 0,-1 0 1 0 0,23 52-54 0 0,-22-49 40 0 0,2 4-11 0 0,44 81-1114 0 0,-19-81-817 0 0,-6-9-2162 0 0,-10 1-1424 0 0,-5 0-5990 0 0</inkml:trace>
  <inkml:trace contextRef="#ctx0" brushRef="#br0" timeOffset="19906.571">7009 590 0 0 0,'0'0'537'0'0,"0"0"1081"0"0,0 0 527 0 0,0 0 335 0 0,0 0 138 0 0,0 0-49 0 0,0 0-286 0 0,0 0-427 0 0,0 0-438 0 0,0 0-271 0 0,0 0-190 0 0,0 0-181 0 0,0 0-145 0 0,-20 23-112 0 0,-66 74-104 0 0,21-28-82 0 0,51-57-227 0 0,2 1 0 0 0,-1 1 1 0 0,2 0-1 0 0,-1 0 0 0 0,2 1 0 0 0,0 0 1 0 0,1 1-1 0 0,1 0 0 0 0,-5 12-106 0 0,12-27 3 0 0,0 1-1 0 0,0-1 0 0 0,1 1 1 0 0,-1 0-1 0 0,0-1 0 0 0,1 1 1 0 0,-1-1-1 0 0,1 1 0 0 0,-1 0 0 0 0,1-1 1 0 0,0 1-1 0 0,0 0 0 0 0,0 0 1 0 0,0-1-1 0 0,0 1 0 0 0,0 0 1 0 0,0 0-1 0 0,0-1 0 0 0,1 1 1 0 0,-1 0-1 0 0,1-1 0 0 0,-1 1 1 0 0,1-1-1 0 0,0 1 0 0 0,-1 0 0 0 0,1-1 1 0 0,0 1-1 0 0,0-1 0 0 0,0 0 1 0 0,0 1-1 0 0,1-1 0 0 0,-1 0 1 0 0,0 0-1 0 0,0 0 0 0 0,1 1 1 0 0,-1-1-1 0 0,1-1 0 0 0,-1 1 1 0 0,1 0-1 0 0,-1 0 0 0 0,1 0 1 0 0,-1-1-1 0 0,1 1 0 0 0,0-1 0 0 0,-1 0 1 0 0,1 1-1 0 0,0-1 0 0 0,0 0 1 0 0,-1 0-1 0 0,1 0 0 0 0,0 0 1 0 0,0 0-1 0 0,0 0-2 0 0,12-2 128 0 0,0-1-1 0 0,0 0 1 0 0,0-1-1 0 0,0-1 1 0 0,-1 0 0 0 0,0-1-1 0 0,0 0 1 0 0,0-1-1 0 0,-1 0 1 0 0,0-1 0 0 0,3-3-128 0 0,9-4 135 0 0,3-3 33 0 0,-1-2 0 0 0,0-1 0 0 0,-2 0 0 0 0,0-2 0 0 0,-2-1 0 0 0,-1-1 0 0 0,6-9-168 0 0,-32 92 330 0 0,-1 15-698 0 0,6-71 288 0 0,0 0-1 0 0,0 0 0 0 0,1 0 0 0 0,-1-1 0 0 0,0 1 1 0 0,1 0-1 0 0,-1 0 0 0 0,1 0 0 0 0,0-1 0 0 0,-1 1 0 0 0,1 0 1 0 0,0 0-1 0 0,0-1 0 0 0,0 1 0 0 0,1-1 0 0 0,-1 1 1 0 0,0-1-1 0 0,0 0 0 0 0,1 1 0 0 0,-1-1 0 0 0,1 0 0 0 0,-1 0 1 0 0,1 0-1 0 0,0 0 0 0 0,-1 0 0 0 0,1 0 0 0 0,0 0 1 0 0,0-1-1 0 0,-1 1 0 0 0,1-1 0 0 0,0 1 0 0 0,0-1 0 0 0,0 0 1 0 0,0 1-1 0 0,0-1 0 0 0,0 0 81 0 0,44-7-5238 0 0,-18-8-4459 0 0,-20 7 1483 0 0</inkml:trace>
  <inkml:trace contextRef="#ctx0" brushRef="#br0" timeOffset="20338.776">7491 675 0 0 0,'0'0'2578'0'0,"0"0"809"0"0,0 0 34 0 0,0 0-395 0 0,0 0-613 0 0,0 0-630 0 0,0 0-535 0 0,0 0-380 0 0,0 0-265 0 0,0 0-110 0 0,0 0-61 0 0,0 0-74 0 0,-15 10-42 0 0,-48 35-72 0 0,58-41-219 0 0,1-1 1 0 0,0 1 0 0 0,0 0-1 0 0,1 0 1 0 0,-1 0-1 0 0,1 1 1 0 0,0-1-1 0 0,0 1 1 0 0,0 0-1 0 0,0-1 1 0 0,1 1 0 0 0,0 0-1 0 0,0 1 1 0 0,1-1-1 0 0,-1 0 1 0 0,0 4-26 0 0,1-2 10 0 0,0-3-3 0 0,1-1 0 0 0,0 0 0 0 0,0 1 0 0 0,0-1 0 0 0,0 1 0 0 0,1-1 0 0 0,-1 0 0 0 0,1 1 0 0 0,0-1 0 0 0,0 0 0 0 0,0 0 0 0 0,0 1 0 0 0,1-1 0 0 0,-1 0 0 0 0,1 0 0 0 0,0-1 0 0 0,0 1 0 0 0,0 0 0 0 0,0 0 0 0 0,0-1 0 0 0,1 1 0 0 0,-1-1 0 0 0,1 0 0 0 0,-1 0 0 0 0,1 0 0 0 0,0 0 0 0 0,0 0 0 0 0,0-1 1 0 0,0 1-1 0 0,0-1 0 0 0,0 0 0 0 0,1 0 0 0 0,-1 0 0 0 0,0 0 0 0 0,1-1 0 0 0,-1 1 0 0 0,0-1 0 0 0,1 0 0 0 0,-1 0 0 0 0,1 0 0 0 0,-1 0 0 0 0,0-1 0 0 0,1 1 0 0 0,0-1-7 0 0,9 1 152 0 0,-1 0 0 0 0,1-2 0 0 0,0 1 0 0 0,0-1 0 0 0,-1-1 0 0 0,1 0 0 0 0,-1-1-1 0 0,0-1 1 0 0,0 1 0 0 0,-1-2 0 0 0,1 0 0 0 0,-1 0 0 0 0,0-1 0 0 0,-1 0 0 0 0,1-1 0 0 0,-1 0 0 0 0,-1-1 0 0 0,0 0 0 0 0,0 0 0 0 0,-1-1 0 0 0,0 0-1 0 0,4-8-151 0 0,-1 2 64 0 0,0-1 0 0 0,-1 0 0 0 0,-1-1 0 0 0,0 0 0 0 0,-2-1 0 0 0,0 0 0 0 0,-1 0 0 0 0,-1 0 0 0 0,-1-1 0 0 0,0 0 0 0 0,-2 1 0 0 0,0-1 0 0 0,-1 0 0 0 0,-1-8-64 0 0,-1 18-29 0 0,0 0-1 0 0,0 0 1 0 0,-1 1-1 0 0,0-1 1 0 0,-1 1-1 0 0,0 0 1 0 0,0-1-1 0 0,-1 1 1 0 0,-1 1-1 0 0,1-1 1 0 0,-1 1-1 0 0,-1-1 1 0 0,1 1-1 0 0,-1 1 1 0 0,-1-1 0 0 0,1 1-1 0 0,-1 0 1 0 0,-1 1-1 0 0,1 0 1 0 0,-1 0-1 0 0,0 0 1 0 0,0 1-1 0 0,-1 0 1 0 0,0 1-1 0 0,0 0 1 0 0,0 0-1 0 0,0 1 1 0 0,0 0-1 0 0,-1 1 1 0 0,1 0-1 0 0,-1 0 1 0 0,0 1-1 0 0,1 0 1 0 0,-1 1-1 0 0,0 0 1 0 0,0 1-1 0 0,0 0 30 0 0,4 0-2 0 0,-1 1 0 0 0,1 0 0 0 0,-1 1 0 0 0,1 0 0 0 0,0 0 0 0 0,0 0-1 0 0,0 1 1 0 0,0-1 0 0 0,0 1 0 0 0,1 1 0 0 0,0-1 0 0 0,0 1 0 0 0,0 0-1 0 0,1 0 1 0 0,-1 0 0 0 0,1 1 0 0 0,0 0 0 0 0,1 0 0 0 0,-1 0 0 0 0,1 0-1 0 0,1 0 1 0 0,-1 0 0 0 0,1 1 0 0 0,0 0 0 0 0,0-1 0 0 0,1 1 0 0 0,0 0-1 0 0,0 0 1 0 0,1-1 0 0 0,-1 1 0 0 0,2 0 0 0 0,-1 0 0 0 0,1 0 0 0 0,0 0-1 0 0,0-1 1 0 0,1 1 0 0 0,0 0 0 0 0,1 2 2 0 0,12 12-14 0 0,1-1 0 0 0,0 0 0 0 0,2-1 0 0 0,0-1 0 0 0,1-1 1 0 0,1-1-1 0 0,1 0 0 0 0,0-1 0 0 0,1-2 0 0 0,0 0 0 0 0,1-2 0 0 0,1 0 0 0 0,0-1 0 0 0,0-2 0 0 0,0 0 0 0 0,1-2 1 0 0,1 0-1 0 0,-1-2 0 0 0,1-1 0 0 0,-1-1 0 0 0,2-1 14 0 0,30 0-2194 0 0,-35-1-5566 0 0,-16 0-3709 0 0</inkml:trace>
  <inkml:trace contextRef="#ctx0" brushRef="#br0" timeOffset="20604.932">6168 1290 6457 0 0,'0'0'3815'0'0,"0"0"-1804"0"0,0 0-416 0 0,0 0 120 0 0,0 0-55 0 0,38 2-98 0 0,125 8-133 0 0,18-18 1349 0 0,-143 3-2303 0 0,551-98 2991 0 0,-331 60-3353 0 0,95 2-113 0 0,-328 38-764 0 0,147-12 1592 0 0,-115 12-4588 0 0,0 2-5662 0 0,-52 1-2744 0 0</inkml:trace>
  <inkml:trace contextRef="#ctx0" brushRef="#br0" timeOffset="21863.18">7142 1485 0 0 0,'0'0'1231'0'0,"0"0"1095"0"0,0 0 345 0 0,0 0 82 0 0,0 0-198 0 0,0 0-415 0 0,0 0-450 0 0,0 0-355 0 0,0 0-208 0 0,0 0-150 0 0,0 0-134 0 0,0 0-120 0 0,0 0-99 0 0,-3-3-74 0 0,-3 1-389 0 0,0-1 0 0 0,-1 1 0 0 0,1 0 0 0 0,-1 1 0 0 0,0-1 0 0 0,0 1 1 0 0,1 1-1 0 0,-1-1 0 0 0,0 1 0 0 0,0 0 0 0 0,1 1 0 0 0,-1 0 0 0 0,0 0 1 0 0,0 0-1 0 0,1 1 0 0 0,-1 0 0 0 0,1 0 0 0 0,-1 1 0 0 0,0 0-161 0 0,-29 6 309 0 0,-103 30 766 0 0,139-39-1072 0 0,0 0 1 0 0,0 0-1 0 0,0 0 1 0 0,1 1 0 0 0,-1-1-1 0 0,0 0 1 0 0,0 0-1 0 0,0 0 1 0 0,1 0 0 0 0,-1 1-1 0 0,0-1 1 0 0,0 0-1 0 0,0 0 1 0 0,0 0-1 0 0,0 1 1 0 0,1-1 0 0 0,-1 0-1 0 0,0 0 1 0 0,0 0-1 0 0,0 1 1 0 0,0-1 0 0 0,0 0-1 0 0,0 0 1 0 0,0 1-1 0 0,0-1 1 0 0,0 0 0 0 0,0 0-1 0 0,0 1 1 0 0,0-1-1 0 0,0 0 1 0 0,0 0 0 0 0,0 1-1 0 0,0-1 1 0 0,0 0-1 0 0,0 0 1 0 0,0 1 0 0 0,-1-1-1 0 0,1 0 1 0 0,0 0-1 0 0,0 1 1 0 0,0-1 0 0 0,0 0-1 0 0,0 0 1 0 0,-1 0-1 0 0,1 0 1 0 0,0 1 0 0 0,0-1-1 0 0,0 0 1 0 0,-1 0-1 0 0,1 0 1 0 0,0 0 0 0 0,0 0-1 0 0,0 1 1 0 0,-1-1-1 0 0,1 0 1 0 0,0 0 0 0 0,-1 0-4 0 0,9 5 47 0 0,137 57 113 0 0,-116-48-115 0 0,-14-9-26 0 0,-1 1-1 0 0,1 1 1 0 0,-2 0-1 0 0,1 1 0 0 0,-1 0 1 0 0,0 1-1 0 0,0 1 1 0 0,-1 0-1 0 0,0 0 1 0 0,-1 2-1 0 0,-1-1 0 0 0,9 12-18 0 0,-8 61 503 0 0,-13-80-467 0 0,0 0 0 0 0,-1 0 0 0 0,1 0 1 0 0,-1-1-1 0 0,0 1 0 0 0,0-1 0 0 0,-1 0 0 0 0,1 0 0 0 0,-1 0 0 0 0,1 0 0 0 0,-1 0 0 0 0,0-1 0 0 0,0 1 0 0 0,0-1 0 0 0,0 0 1 0 0,-2 0-37 0 0,-10 5 31 0 0,-1-1 1 0 0,0-1 0 0 0,1 0 0 0 0,-2-1 0 0 0,1-1 0 0 0,0-1 0 0 0,-1 0 0 0 0,1-1 0 0 0,0-1 0 0 0,-1-1-1 0 0,1-1 1 0 0,-6-1-32 0 0,19 3-17 0 0,0 0 0 0 0,0-1 0 0 0,0 0 0 0 0,0 0-1 0 0,0 0 1 0 0,1 0 0 0 0,-1 0 0 0 0,0-1 0 0 0,1 0-1 0 0,-1 0 1 0 0,1 0 0 0 0,0 0 0 0 0,0 0 0 0 0,0-1-1 0 0,0 1 1 0 0,0-1 0 0 0,0 0 0 0 0,0 0 0 0 0,1 0-1 0 0,0 0 1 0 0,-1 0 0 0 0,1-1 0 0 0,1 1 0 0 0,-1-1-1 0 0,0 1 1 0 0,1-1 0 0 0,-1 0 0 0 0,1 1 0 0 0,0-3 17 0 0,39-28-4877 0 0,-25 24-2666 0 0,-5 5-5149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2:50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2 266 0 0 0,'0'0'1456'0'0,"0"0"-362"0"0,0 0-199 0 0,0 0 229 0 0,0 0 331 0 0,0 0 141 0 0,0 0-99 0 0,0 0-316 0 0,0 0-171 0 0,0 0-42 0 0,0 0 50 0 0,5 1 72 0 0,101 18 5474 0 0,69-32-3261 0 0,-71 2-2549 0 0,98 4 98 0 0,-158 7-6119 0 0,-1-1-5729 0 0,-43 1 1402 0 0</inkml:trace>
  <inkml:trace contextRef="#ctx0" brushRef="#br0" timeOffset="245.942">0 612 9250 0 0,'0'0'1686'0'0,"0"0"-535"0"0,0 0-275 0 0,0 0 91 0 0,0 0 176 0 0,0 0 1 0 0,0 0-133 0 0,0 0-136 0 0,0 0-87 0 0,0 0-51 0 0,33-6-15 0 0,107-17-45 0 0,-8-2 582 0 0,79-2-761 0 0,-183 27-1194 0 0,20 0 410 0 0,-32 0-3363 0 0,0 0-3458 0 0,-12 0-3939 0 0</inkml:trace>
  <inkml:trace contextRef="#ctx0" brushRef="#br0" timeOffset="849.014">129 0 6881 0 0,'0'0'1451'0'0,"0"0"-48"0"0,0 0 179 0 0,0 0 260 0 0,0 0 88 0 0,0 0-238 0 0,0 0-482 0 0,0 0-529 0 0,0 0-392 0 0,0 0-166 0 0,0 0 28 0 0,0 0 119 0 0,0 0 128 0 0,3 6 94 0 0,14 13-30 0 0,0 0 1 0 0,2-2-1 0 0,0 0 0 0 0,0-1 0 0 0,2-1 1 0 0,0-1-1 0 0,0 0 0 0 0,5 0-462 0 0,341 219 1906 0 0,-288-149-1730 0 0,-78-82-156 0 0,0 0 1 0 0,0 0-1 0 0,-1 0 1 0 0,1 0-1 0 0,-1 0 1 0 0,1 0-1 0 0,-1 0 1 0 0,0 0-1 0 0,1 0 1 0 0,-1 0-1 0 0,0 0 1 0 0,-1 0-1 0 0,1 1 1 0 0,0-1-1 0 0,0 0 1 0 0,-1 0-1 0 0,0 0 1 0 0,1 0-1 0 0,-1 0 1 0 0,0 0-1 0 0,0-1 1 0 0,0 1-1 0 0,0 0 1 0 0,0 0-1 0 0,-1 0-20 0 0,-57 53 391 0 0,-183 117 84 0 0,67-32-161 0 0,176-140-332 0 0,0 0 1 0 0,-1 0-1 0 0,1 0 0 0 0,0 0 0 0 0,-1 0 0 0 0,1 0 0 0 0,-1 0 1 0 0,1 1-1 0 0,0-1 0 0 0,-1 0 0 0 0,1 0 0 0 0,0 1 0 0 0,-1-1 1 0 0,1 1-1 0 0,-1-1 0 0 0,1 0 0 0 0,-1 1 0 0 0,1-1 0 0 0,-1 1 1 0 0,0-1-1 0 0,1 1 0 0 0,-1-1 0 0 0,1 1 0 0 0,-1 0 0 0 0,0-1 0 0 0,1 1 1 0 0,-1-1-1 0 0,0 1 0 0 0,0 0 0 0 0,0-1 0 0 0,1 1 0 0 0,-1 0 1 0 0,0-1-1 0 0,0 1 0 0 0,0 0 0 0 0,0-1 0 0 0,0 1 0 0 0,0 0 1 0 0,0-1-1 0 0,-1 1 0 0 0,1 0 0 0 0,0-1 0 0 0,0 1 0 0 0,0 0 1 0 0,-1-1-1 0 0,1 1 0 0 0,0-1 0 0 0,-1 1 0 0 0,1 0 0 0 0,0-1 0 0 0,-1 1 1 0 0,1-1-1 0 0,-1 1 0 0 0,1-1 0 0 0,-1 1 0 0 0,1-1 0 0 0,-1 0 1 0 0,1 1-1 0 0,-1-1 0 0 0,1 0 0 0 0,-1 1 0 0 0,0-1 0 0 0,1 0 1 0 0,-1 0-1 0 0,1 1 0 0 0,-1-1 0 0 0,0 0 0 0 0,1 0 0 0 0,-1 0 18 0 0,35-2-2067 0 0,-13-4-4031 0 0,-11-1-5780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1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2232 730 19396 0 0,'0'0'844'0'0,"0"0"-365"0"0,0 0-28 0 0,0 0 249 0 0,0 0 194 0 0,0 0 24 0 0,0 0-175 0 0,0 0-245 0 0,0 0-188 0 0,0 0-50 0 0,0 0-13 0 0,0 0-35 0 0,0 0-10 0 0,-5 31-53 0 0,-16 97-44 0 0,3-19-1437 0 0,18-109-23 0 0,0 0-1630 0 0,0 0-4137 0 0,0 0-5116 0 0</inkml:trace>
  <inkml:trace contextRef="#ctx0" brushRef="#br0" timeOffset="169.272">2212 328 17156 0 0,'0'0'1408'0'0,"0"0"-408"0"0,0 0-424 0 0,0 0-216 0 0,0 0-128 0 0,0 0-216 0 0,0 0-208 0 0,0 0-344 0 0,0 0-400 0 0,0 0-728 0 0,0 0-3337 0 0,0 0-7058 0 0</inkml:trace>
  <inkml:trace contextRef="#ctx0" brushRef="#br0" timeOffset="463.942">2689 34 20396 0 0,'0'0'1235'0'0,"0"0"-285"0"0,0 0-102 0 0,0 0-16 0 0,0 0-53 0 0,0 0-139 0 0,0 0-221 0 0,0 0-123 0 0,0 0-25 0 0,0 0 11 0 0,0 0-4 0 0,0 0-30 0 0,0 0-64 0 0,-3 34-59 0 0,-7 107-14 0 0,6 125 188 0 0,13 132-190 0 0,-21-306-854 0 0,-7-90-4406 0 0,8-12-2800 0 0,7 4-1791 0 0</inkml:trace>
  <inkml:trace contextRef="#ctx0" brushRef="#br0" timeOffset="720.492">2407 605 10658 0 0,'0'0'5752'0'0,"0"0"-3458"0"0,0 0-1227 0 0,0 0-166 0 0,0 0-34 0 0,0 0-19 0 0,0 0-66 0 0,0 0-143 0 0,0 0-127 0 0,0 0-87 0 0,0 0-75 0 0,33-3-82 0 0,107-7-68 0 0,131-6-686 0 0,-203 15-2763 0 0,-41 1-4136 0 0,-14 0-4449 0 0</inkml:trace>
  <inkml:trace contextRef="#ctx0" brushRef="#br0" timeOffset="1011.863">3292 571 13923 0 0,'0'0'2283'0'0,"0"0"-300"0"0,0 0-205 0 0,0 0-247 0 0,0 0-267 0 0,0 0-297 0 0,0 0-284 0 0,0 0-176 0 0,0 0-127 0 0,0 0-75 0 0,0 0-51 0 0,0 0-36 0 0,0 0-46 0 0,-23 7-21 0 0,-74 19 16 0 0,21 8 103 0 0,74-33-269 0 0,0-1-1 0 0,0 1 0 0 0,1-1 1 0 0,-1 1-1 0 0,0 0 0 0 0,1 0 1 0 0,-1 0-1 0 0,0 0 0 0 0,1 0 1 0 0,-1 0-1 0 0,1 0 0 0 0,0 0 0 0 0,-1 1 1 0 0,1-1-1 0 0,0 1 0 0 0,0-1 1 0 0,0 1-1 0 0,0-1 0 0 0,0 1 1 0 0,0-1-1 0 0,0 1 0 0 0,0 0 1 0 0,1 0-1 0 0,-1-1 0 0 0,1 1 0 0 0,-1 0 1 0 0,1 0-1 0 0,0 0 0 0 0,0 0 1 0 0,-1-1-1 0 0,2 1 0 0 0,-1 0 1 0 0,0 0-1 0 0,0 0 0 0 0,0 0 1 0 0,1-1-1 0 0,-1 1 0 0 0,1 0 1 0 0,-1 0-1 0 0,1 0 0 0 0,0-1 0 0 0,0 1 1 0 0,1 1-1 0 0,60 35 26 0 0,-51-33-20 0 0,-1 0 1 0 0,1 1-1 0 0,-2 0 1 0 0,1 1-1 0 0,-1 0 1 0 0,0 0-1 0 0,0 1 1 0 0,-1 0-1 0 0,0 1 1 0 0,0 0-1 0 0,-1 0 1 0 0,0 1-7 0 0,-2-4 49 0 0,-1 0-1 0 0,0 0 1 0 0,-1 1 0 0 0,1 0 0 0 0,-1 0 0 0 0,0 0 0 0 0,-1 0 0 0 0,1 0-1 0 0,-2 0 1 0 0,1 1 0 0 0,-1-1 0 0 0,0 1 0 0 0,0-1 0 0 0,-1 1 0 0 0,0-1 0 0 0,-1 1-1 0 0,1-1 1 0 0,-1 1 0 0 0,-1-1 0 0 0,0 1 0 0 0,0-1 0 0 0,0 0 0 0 0,-1 0-1 0 0,0 0 1 0 0,0 0 0 0 0,0 0 0 0 0,-1-1 0 0 0,0 0 0 0 0,-1 1 0 0 0,1-2-1 0 0,-1 1 1 0 0,0 0 0 0 0,-2 0-49 0 0,-1 0 21 0 0,0-1 0 0 0,0 0 0 0 0,0 0 1 0 0,-1-1-1 0 0,0 0 0 0 0,0-1 0 0 0,0 0 0 0 0,0 0 0 0 0,0-1 0 0 0,-1 0 0 0 0,1 0 0 0 0,-1-1 0 0 0,0-1 1 0 0,1 1-1 0 0,-1-2 0 0 0,1 1 0 0 0,-2-1-21 0 0,-40-29-2244 0 0,36 9-8188 0 0,11 13-2464 0 0</inkml:trace>
  <inkml:trace contextRef="#ctx0" brushRef="#br0" timeOffset="-885.309">678 207 6441 0 0,'0'0'1319'0'0,"0"0"-365"0"0,0 0-83 0 0,0 0 200 0 0,0 0 266 0 0,0 0 74 0 0,0 0-203 0 0,0 0-346 0 0,0 0-331 0 0,0 0-235 0 0,4 26 1712 0 0,-11 162 1484 0 0,-27 114-2172 0 0,47-93-1016 0 0,-10-192-255 0 0,-4-11-30 0 0,1 0 1 0 0,0 0-1 0 0,0 0 0 0 0,0 0 0 0 0,1 0 0 0 0,0 0 0 0 0,0 0 0 0 0,1 0 0 0 0,-1-1 0 0 0,1 1 0 0 0,1 0 0 0 0,-1-1 0 0 0,1 1 0 0 0,0-1 0 0 0,0 0 0 0 0,0 0 0 0 0,1 0 0 0 0,0 0 0 0 0,0-1 0 0 0,0 0 0 0 0,0 1 0 0 0,1-1 0 0 0,0-1 0 0 0,0 1 0 0 0,0-1 0 0 0,0 0 0 0 0,0 0 0 0 0,1 0 0 0 0,-1-1 0 0 0,1 0 0 0 0,0 0 0 0 0,-1 0 1 0 0,2 0-21 0 0,-1-4 62 0 0,-1 1 0 0 0,0-1 0 0 0,0 0 0 0 0,0 0 0 0 0,0-1 0 0 0,0 1 0 0 0,0-1-1 0 0,-1 0 1 0 0,0-1 0 0 0,1 1 0 0 0,-1-1 0 0 0,0 1 0 0 0,0-1 0 0 0,-1-1-61 0 0,8-5 102 0 0,32-33 61 0 0,-2-2-1 0 0,-2-2 0 0 0,-2-2 1 0 0,-2-1-1 0 0,-2-1 0 0 0,-3-2 1 0 0,16-39-163 0 0,-16 29 31 0 0,-3-2 0 0 0,-3-1 0 0 0,-3-1 0 0 0,-2-1 1 0 0,-3-3-32 0 0,-1-110 229 0 0,-15 180-210 0 0,0-1 1 0 0,1 1-1 0 0,-1 0 1 0 0,0-1-1 0 0,0 1 1 0 0,0 0-1 0 0,-1-1 1 0 0,1 1-1 0 0,0 0 0 0 0,-1-1 1 0 0,1 1-1 0 0,0 0 1 0 0,-1-1-1 0 0,0 1 1 0 0,1 0-1 0 0,-1 0 1 0 0,0-1-1 0 0,1 1 1 0 0,-1 0-1 0 0,0 0 0 0 0,0 0 1 0 0,0 0-1 0 0,0 0 1 0 0,0 0-1 0 0,0 1 1 0 0,0-1-1 0 0,0 0 1 0 0,-1 0-1 0 0,1 1 0 0 0,0-1 1 0 0,0 1-1 0 0,-1-1 1 0 0,1 1-1 0 0,0-1 1 0 0,-1 1-1 0 0,0 0-19 0 0,-11 23 68 0 0,0 9-43 0 0,3 1 0 0 0,0 1 0 0 0,2-1 0 0 0,1 1 0 0 0,2 1 0 0 0,1 7-25 0 0,-2 155 908 0 0,17 176-908 0 0,30-124 260 0 0,-37-201-107 0 0,-3-64-2428 0 0,-1 4-4847 0 0,0 8-5113 0 0</inkml:trace>
  <inkml:trace contextRef="#ctx0" brushRef="#br0" timeOffset="-244.429">1336 1135 11242 0 0,'0'0'2086'0'0,"0"0"-529"0"0,0 0-251 0 0,0 0 92 0 0,0 0 85 0 0,0 0-69 0 0,0 0-230 0 0,0 0-327 0 0,0 0-228 0 0,0 0-117 0 0,0 0-46 0 0,0 0 24 0 0,0 0-17 0 0,10-21-27 0 0,70-128 662 0 0,42-96 706 0 0,-122 245-1813 0 0,12-24 91 0 0,-9 36-189 0 0,-4 3 98 0 0,-1 1 0 0 0,2-1 0 0 0,0 0 0 0 0,1 0 0 0 0,0 0 0 0 0,2 0 0 0 0,-1 0 0 0 0,2 0 0 0 0,1 3-1 0 0,-2-10 6 0 0,1 3-2 0 0,0 0-1 0 0,0-1 1 0 0,1 1 0 0 0,1-1 0 0 0,0 0 0 0 0,0 0 0 0 0,1-1-1 0 0,0 0 1 0 0,1 0 0 0 0,0 0-4 0 0,-4-7 45 0 0,0-1-1 0 0,-1 1 1 0 0,1-1-1 0 0,0 0 1 0 0,0-1 0 0 0,0 1-1 0 0,0-1 1 0 0,-1 0-1 0 0,1 0 1 0 0,0 0 0 0 0,0 0-1 0 0,0 0 1 0 0,0-1-1 0 0,0 0 1 0 0,-1 0-1 0 0,1 0 1 0 0,0 0 0 0 0,-1-1-1 0 0,1 1 1 0 0,-1-1-1 0 0,1 0 1 0 0,-1 0 0 0 0,0 0-1 0 0,1-1 1 0 0,-1 1-1 0 0,-1-1 1 0 0,1 1 0 0 0,0-1-1 0 0,-1 0 1 0 0,1 0-1 0 0,-1 0 1 0 0,0-1 0 0 0,0 1-1 0 0,0 0 1 0 0,0-1-1 0 0,-1 0 1 0 0,2-2-45 0 0,9-10 72 0 0,5-9 15 0 0,-1 0 1 0 0,-1-2-1 0 0,-1 0 1 0 0,-2-1-1 0 0,-1 0 0 0 0,0-1 1 0 0,5-28-88 0 0,-3-19 169 0 0,-13 75-174 0 0,0 1-20 0 0,-12 22-2345 0 0,11-1-471 0 0,2-12-3044 0 0,0-2-6244 0 0</inkml:trace>
  <inkml:trace contextRef="#ctx0" brushRef="#br0" timeOffset="2741.644">1 1602 6689 0 0,'0'0'1410'0'0,"0"0"-70"0"0,0 0 95 0 0,0 0 160 0 0,0 0 55 0 0,0 0-122 0 0,0 0-282 0 0,0 0-323 0 0,0 0-302 0 0,0 0-223 0 0,0 0-101 0 0,2 0 38 0 0,453-19 5646 0 0,225-54-4449 0 0,407-59-567 0 0,-267 54-503 0 0,-238 28-180 0 0,-437 49-209 0 0,-144 1-62 0 0,-1-1-27 0 0,0-1 13 0 0,-32 1-1282 0 0,12 1-682 0 0,6 0-6643 0 0,8 0-3601 0 0</inkml:trace>
  <inkml:trace contextRef="#ctx0" brushRef="#br0" timeOffset="3279.092">4112 649 8354 0 0,'0'0'1596'0'0,"0"0"-296"0"0,0 0 2 0 0,0 0 228 0 0,0 0 201 0 0,0 0 0 0 0,0 0-236 0 0,0 0-334 0 0,0 0-267 0 0,0 0-185 0 0,0 0-103 0 0,0 0-39 0 0,0 0-29 0 0,3-6-23 0 0,12-19-36 0 0,-47 34 1072 0 0,-39 27-987 0 0,93-47 80 0 0,42-32-278 0 0,-66 76-3981 0 0,0-26 2219 0 0,0 1-1958 0 0,1-2-2805 0 0,1 2-6142 0 0</inkml:trace>
  <inkml:trace contextRef="#ctx0" brushRef="#br0" timeOffset="3833.672">4235 969 13363 0 0,'0'0'1500'0'0,"0"0"-292"0"0,0 0 11 0 0,0 0 186 0 0,0 0 98 0 0,0 0-86 0 0,0 0-255 0 0,0 0-319 0 0,0 0-211 0 0,0 0-115 0 0,0 0-66 0 0,0 0-26 0 0,0 0-31 0 0,2 7 1420 0 0,-26 11-829 0 0,34-29-369 0 0,-11 12-592 0 0,1-1-26 0 0,0 0 14 0 0,0 0 8 0 0,0 0-10 0 0,0 0 0 0 0,0 0 0 0 0,0 0-11 0 0,0 0 6 0 0,0 0 1 0 0,0 0-8 0 0,0 0 8 0 0,0 0-22 0 0,0 0-7 0 0,0 0-17 0 0,0 0 1 0 0,0 0-14 0 0,4-6-451 0 0,-2 4-6596 0 0,-2 2-1994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2:52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1321 1083 0 0 0,'0'0'2127'0'0,"0"0"-152"0"0,0 0-70 0 0,0 0 163 0 0,0 0 159 0 0,0 0-64 0 0,0 0-277 0 0,0 0-396 0 0,0 0-418 0 0,0 0-300 0 0,0 0-172 0 0,0 0-152 0 0,-21 4-62 0 0,-64 16-30 0 0,37 11 198 0 0,41-21-423 0 0,-13 14 29 0 0,1 0-1 0 0,1 1 1 0 0,1 1 0 0 0,1 0-1 0 0,2 1 1 0 0,0 1-1 0 0,2 0 1 0 0,1 1-1 0 0,2 0 1 0 0,0 1-1 0 0,2 0 1 0 0,2 0 0 0 0,0 1-1 0 0,1 14-159 0 0,3-36 35 0 0,-1 0 0 0 0,1 1 0 0 0,1-1 0 0 0,0 1 0 0 0,0-1 1 0 0,1 0-1 0 0,0 1 0 0 0,1-1 0 0 0,0 0 0 0 0,0 0 0 0 0,1 1 0 0 0,0-2 0 0 0,1 1 0 0 0,0 0 0 0 0,0-1 0 0 0,1 0 0 0 0,0 0 0 0 0,0 0 0 0 0,1 0 1 0 0,0-1-1 0 0,1 0 0 0 0,-1 0 0 0 0,1-1 0 0 0,0 0 0 0 0,1 0 0 0 0,0-1 0 0 0,5 3-35 0 0,4-3 130 0 0,0 0 0 0 0,0-2 0 0 0,1 0 1 0 0,-1-1-1 0 0,1-1 0 0 0,0 0 0 0 0,-1-2 0 0 0,1 0 0 0 0,0-1 0 0 0,-1 0 1 0 0,1-2-1 0 0,8-3-130 0 0,18-9 275 0 0,0-3 0 0 0,-2-1 0 0 0,0-2-1 0 0,-1-2 1 0 0,-2-2 0 0 0,36-29-275 0 0,-42 33 125 0 0,-1-2-1 0 0,-1 0 0 0 0,-1-2 0 0 0,-1-1 0 0 0,-2-2 0 0 0,-1 0 1 0 0,-1-2-1 0 0,-1-1 0 0 0,18-33-124 0 0,-37 53 5 0 0,1 0 0 0 0,-2 0 1 0 0,0 0-1 0 0,0-1 0 0 0,-1 0 1 0 0,-1 1-1 0 0,0-1 0 0 0,-1 0 1 0 0,0 0-1 0 0,-1 0 0 0 0,0 0 0 0 0,-1 0 1 0 0,-1 0-1 0 0,0 0 0 0 0,0 0 1 0 0,-2 0-1 0 0,1 1 0 0 0,-2-1 0 0 0,0 1 1 0 0,0 0-1 0 0,-1 1 0 0 0,0-1 1 0 0,-1 1-1 0 0,0 1 0 0 0,-1-1 1 0 0,0 1-1 0 0,-1 0 0 0 0,0 1 0 0 0,-1 0 1 0 0,0 1-1 0 0,0-1 0 0 0,-10-5-5 0 0,1 4-267 0 0,0 1 1 0 0,-1 0-1 0 0,0 2 0 0 0,0 0 0 0 0,-1 1 1 0 0,0 1-1 0 0,0 1 0 0 0,0 1 0 0 0,0 0 0 0 0,-1 2 1 0 0,1 1-1 0 0,-1 0 0 0 0,1 2 0 0 0,-1 0 0 0 0,1 2 1 0 0,0 0-1 0 0,0 1 0 0 0,1 1 0 0 0,-1 1 0 0 0,-15 8 267 0 0,-31 18-2840 0 0,25-8-2145 0 0,11-3-5404 0 0</inkml:trace>
  <inkml:trace contextRef="#ctx0" brushRef="#br0" timeOffset="366.433">1019 1620 9786 0 0,'0'0'1955'0'0,"0"0"-190"0"0,0 0 179 0 0,0 0 98 0 0,0 0-233 0 0,0 0-376 0 0,0 0-426 0 0,0 0-290 0 0,0 0-143 0 0,0 0-116 0 0,0 0-70 0 0,0 0-51 0 0,0 0-77 0 0,21-31-72 0 0,67-97-74 0 0,-10 33 178 0 0,-71 91-285 0 0,1 1 0 0 0,-1-1-1 0 0,1 2 1 0 0,0-1 0 0 0,0 1-1 0 0,0 0 1 0 0,0 1-1 0 0,1-1 1 0 0,-1 2 0 0 0,0-1-1 0 0,1 1 1 0 0,-1 1 0 0 0,5 0-7 0 0,4-1 29 0 0,161 37 798 0 0,49-14 1076 0 0,-118-20-1109 0 0,-109-3-765 0 0,0 0-2 0 0,0 0 21 0 0,0 0-3 0 0,0 0-19 0 0,0 0-14 0 0,0 0-3 0 0,0 0-32 0 0,-13-19-4410 0 0,10 12-226 0 0,1 3-7073 0 0</inkml:trace>
  <inkml:trace contextRef="#ctx0" brushRef="#br0" timeOffset="876.791">1407 552 9442 0 0,'0'0'2511'0'0,"0"0"-810"0"0,0 0-198 0 0,0 0 105 0 0,0 0 43 0 0,0 0-121 0 0,0 0-277 0 0,0 0-306 0 0,0 0-252 0 0,0 0-180 0 0,0 0-141 0 0,0 0-82 0 0,0 0-67 0 0,-24 7-17 0 0,-75 23-34 0 0,46 4 127 0 0,49-27-256 0 0,4-7-41 0 0,-1 0 1 0 0,0 1-1 0 0,1-1 0 0 0,-1 0 1 0 0,0 1-1 0 0,1-1 1 0 0,-1 1-1 0 0,1-1 1 0 0,-1 1-1 0 0,1-1 0 0 0,-1 1 1 0 0,1-1-1 0 0,-1 1 1 0 0,1-1-1 0 0,-1 1 1 0 0,1 0-1 0 0,0-1 0 0 0,0 1 1 0 0,-1 0-1 0 0,1-1 1 0 0,0 1-1 0 0,0 0 1 0 0,0 0-1 0 0,-1-1 0 0 0,1 1 1 0 0,0 0-1 0 0,0-1 1 0 0,0 1-1 0 0,0 0 1 0 0,0 0-1 0 0,1-1 0 0 0,-1 1 1 0 0,0 0-1 0 0,0-1 1 0 0,0 1-1 0 0,1 0 1 0 0,-1-1-1 0 0,0 1 1 0 0,0 0-1 0 0,1-1 0 0 0,-1 1 1 0 0,1 0-1 0 0,-1-1 1 0 0,1 1-1 0 0,-1-1 1 0 0,1 1-1 0 0,-1-1 0 0 0,1 1 1 0 0,-1-1-1 0 0,1 1 1 0 0,0-1-1 0 0,-1 0 1 0 0,1 1-1 0 0,0-1 0 0 0,-1 0 1 0 0,1 0-1 0 0,0 1 1 0 0,-1-1-1 0 0,1 0 1 0 0,0 0-1 0 0,0 0 0 0 0,-1 0 1 0 0,1 0-1 0 0,0 0-4 0 0,47-18 666 0 0,-44 15-567 0 0,0-1 0 0 0,0 1-1 0 0,0-1 1 0 0,0 0 0 0 0,-1 0-1 0 0,1 0 1 0 0,-1 0 0 0 0,0-1-1 0 0,-1 1 1 0 0,1-1 0 0 0,-1 0-1 0 0,1 0 1 0 0,-2 0 0 0 0,1 0 0 0 0,0 0-1 0 0,0-3-98 0 0,-32 1 308 0 0,30 7-328 0 0,0 0-25 0 0,0 0-31 0 0,0 0-51 0 0,0 0-62 0 0,0 0-10 0 0,19 0-1849 0 0,-15 0 1310 0 0,4 0-1783 0 0,-2-1-2311 0 0,3-2-7351 0 0</inkml:trace>
  <inkml:trace contextRef="#ctx0" brushRef="#br0" timeOffset="1215.053">2097 991 6097 0 0,'0'0'3812'0'0,"0"0"-1521"0"0,0 0-604 0 0,0 0-132 0 0,0 0-272 0 0,0 0-260 0 0,0 0-280 0 0,0 0-249 0 0,0 0-48 0 0,0 0 66 0 0,0 0 135 0 0,0 0 86 0 0,7 0-27 0 0,389 7 4175 0 0,-377-7-4936 0 0,-16 0-3975 0 0,1 0-4251 0 0,-6 0-3510 0 0</inkml:trace>
  <inkml:trace contextRef="#ctx0" brushRef="#br0" timeOffset="1460.723">2099 1274 10794 0 0,'0'0'1342'0'0,"0"0"-162"0"0,0 0 150 0 0,0 0 159 0 0,0 0-90 0 0,0 0-234 0 0,0 0-220 0 0,0 0-213 0 0,0 0-144 0 0,32-1-135 0 0,102-2-124 0 0,40-23-288 0 0,-165 24-425 0 0,27-5-248 0 0,-11 1-4726 0 0,-11 0-5726 0 0</inkml:trace>
  <inkml:trace contextRef="#ctx0" brushRef="#br0" timeOffset="1849.36">2837 818 10778 0 0,'0'0'3593'0'0,"0"0"-1835"0"0,0 0-603 0 0,0 0 5 0 0,0 0-58 0 0,0 0-89 0 0,0 0-178 0 0,0 0-247 0 0,0 0-123 0 0,0 0-68 0 0,0 0-27 0 0,0 0-24 0 0,20-10 6 0 0,65-28 7 0 0,-73 33-227 0 0,1 1 1 0 0,0-1 0 0 0,1 2 0 0 0,-1 0 0 0 0,1 1 0 0 0,-1 0 0 0 0,1 1 0 0 0,-1 1 0 0 0,1 0 0 0 0,11 1-133 0 0,14 1 242 0 0,57 11 7 0 0,-94-12-240 0 0,0 0 1 0 0,1 0-1 0 0,-1 0 1 0 0,0 1-1 0 0,0-1 1 0 0,0 1-1 0 0,0-1 1 0 0,0 1 0 0 0,0 0-1 0 0,0 0 1 0 0,-1 0-1 0 0,1 0 1 0 0,0 0-1 0 0,-1 0 1 0 0,0 0-1 0 0,1 1 1 0 0,-1-1-1 0 0,0 0 1 0 0,0 1-1 0 0,-1-1 1 0 0,1 1-1 0 0,0-1 1 0 0,-1 1-1 0 0,0-1 1 0 0,1 1-1 0 0,-1-1 1 0 0,0 1-1 0 0,0-1 1 0 0,0 1 0 0 0,-1 0-1 0 0,1-1 1 0 0,-1 1-1 0 0,1-1 1 0 0,-1 1-1 0 0,0-1 1 0 0,0 1-10 0 0,-8 19 45 0 0,0-1 0 0 0,-1-1 0 0 0,-1 1 0 0 0,-1-2 0 0 0,-1 0 0 0 0,-10 12-45 0 0,1 0 34 0 0,-257 307 168 0 0,274-332-197 0 0,1-1 0 0 0,-1 1 0 0 0,1 0-1 0 0,1 0 1 0 0,-1 0 0 0 0,1 0 0 0 0,0 1-1 0 0,0-1 1 0 0,1 1 0 0 0,0 0-1 0 0,0 0 1 0 0,1 0 0 0 0,0 0 0 0 0,0 0-1 0 0,0 0 1 0 0,1 0 0 0 0,0 0 0 0 0,1 0-1 0 0,-1 0 1 0 0,2 5-5 0 0,3-8 12 0 0,0 1-1 0 0,0-1 1 0 0,0 0-1 0 0,1 0 0 0 0,-1 0 1 0 0,1-1-1 0 0,0 0 1 0 0,0 0-1 0 0,0-1 1 0 0,1 1-1 0 0,-1-1 1 0 0,1-1-1 0 0,-1 1 1 0 0,1-1-1 0 0,-1 0 1 0 0,1-1-1 0 0,0 0 1 0 0,-1 0-1 0 0,1 0 0 0 0,2-1-11 0 0,11 0 18 0 0,0-1 0 0 0,0-1-1 0 0,0-1 1 0 0,-1 0-1 0 0,0-2 1 0 0,1 0-1 0 0,-2-1 1 0 0,18-10-18 0 0,37-24-7003 0 0,-66 36-2725 0 0</inkml:trace>
  <inkml:trace contextRef="#ctx0" brushRef="#br0" timeOffset="2270.576">3539 1333 9498 0 0,'0'0'1464'0'0,"0"0"-471"0"0,0 0-40 0 0,0 0 230 0 0,0 0 131 0 0,0 0-81 0 0,0 0-242 0 0,0 0-259 0 0,0 0-169 0 0,0 0-92 0 0,0 0-19 0 0,0 0 19 0 0,-1 14 49 0 0,-1 43 52 0 0,6-101 5599 0 0,31-94-5546 0 0,-27 119-615 0 0,0 0 1 0 0,1 0-1 0 0,1 1 1 0 0,1 1-1 0 0,1 0 1 0 0,0 0-1 0 0,1 1 0 0 0,0 1 1 0 0,2 0-1 0 0,0 1 1 0 0,11-9-11 0 0,-24 22-86 0 0,-1 1 1 0 0,1-1 0 0 0,-1 1-1 0 0,1-1 1 0 0,0 1-1 0 0,-1-1 1 0 0,1 1 0 0 0,-1 0-1 0 0,1 0 1 0 0,0 0 0 0 0,-1 0-1 0 0,1 0 1 0 0,0 0-1 0 0,-1 0 1 0 0,1 0 0 0 0,-1 1-1 0 0,1-1 1 0 0,0 0 0 0 0,-1 1-1 0 0,1 0 1 0 0,-1-1-1 0 0,1 1 1 0 0,-1 0 0 0 0,0 0-1 0 0,1 0 1 0 0,-1 0 0 0 0,0 0-1 0 0,0 0 1 0 0,1 0-1 0 0,-1 0 1 0 0,0 0 0 0 0,0 1-1 0 0,0-1 1 0 0,0 0-1 0 0,-1 1 1 0 0,1-1 0 0 0,0 2 85 0 0,17 14-9525 0 0,-12-13-2255 0 0</inkml:trace>
  <inkml:trace contextRef="#ctx0" brushRef="#br0" timeOffset="2702.323">4187 1038 2136 0 0,'0'0'4727'0'0,"0"0"-1569"0"0,0 0-739 0 0,0 0-236 0 0,0 0-230 0 0,0 0-194 0 0,0 0-240 0 0,0 0-346 0 0,0 0-337 0 0,0 0-272 0 0,0 0-193 0 0,0 0-103 0 0,0 0-52 0 0,-17 13 7 0 0,-126 93 285 0 0,137-101-493 0 0,-10 6 30 0 0,1 1-1 0 0,0 1 1 0 0,0 1-1 0 0,1 0 1 0 0,1 1-1 0 0,0 0 1 0 0,2 1 0 0 0,-1 0-1 0 0,-2 7-44 0 0,13-21 4 0 0,0-1-1 0 0,-1 1 0 0 0,1 0 0 0 0,0 0 1 0 0,0 0-1 0 0,0 0 0 0 0,0 0 1 0 0,1 1-1 0 0,-1-1 0 0 0,1 0 1 0 0,-1 0-1 0 0,1 0 0 0 0,-1 1 1 0 0,1-1-1 0 0,0 0 0 0 0,0 0 0 0 0,1 1 1 0 0,-1-1-1 0 0,0 0 0 0 0,1 0 1 0 0,-1 1-1 0 0,1-1 0 0 0,-1 0 1 0 0,1 0-1 0 0,0 0 0 0 0,0 0 0 0 0,0 0 1 0 0,0 0-1 0 0,1 0 0 0 0,-1 0 1 0 0,0-1-1 0 0,1 1 0 0 0,0 0 1 0 0,-1-1-1 0 0,1 1 0 0 0,0-1 1 0 0,-1 0-1 0 0,1 1 0 0 0,0-1 0 0 0,0 0 1 0 0,0 0-1 0 0,0 0 0 0 0,0 0 1 0 0,1-1-1 0 0,-1 1 0 0 0,0 0 1 0 0,0-1-1 0 0,3 1-3 0 0,12-3 151 0 0,1 0 1 0 0,0-2-1 0 0,-1 1 0 0 0,0-2 1 0 0,0-1-1 0 0,0 0 0 0 0,-1-1 1 0 0,0 0-1 0 0,0-1 1 0 0,-1-1-1 0 0,0-1 0 0 0,0 0 1 0 0,-1-1-1 0 0,10-11-151 0 0,65-65 606 0 0,-48 61-578 0 0,-30 55 2 0 0,-9-17-75 0 0,-3-9 1 0 0,1 0 0 0 0,0 1 0 0 0,0-1 0 0 0,0 0 0 0 0,0 0 0 0 0,1 0 0 0 0,-1 0 0 0 0,1 1 0 0 0,0-1 0 0 0,0 0 0 0 0,0 0 0 0 0,0 0 0 0 0,0 0-1 0 0,1-1 1 0 0,0 1 0 0 0,-1 0 0 0 0,1-1 0 0 0,0 1 0 0 0,0-1 0 0 0,0 1 0 0 0,1-1 0 0 0,-1 0 0 0 0,0 0 0 0 0,1 0 0 0 0,-1 0 0 0 0,1 0 0 0 0,0-1 0 0 0,0 1 0 0 0,0-1-1 0 0,0 0 1 0 0,0 0 0 0 0,0 0 0 0 0,0 0 0 0 0,0 0 0 0 0,0 0 0 0 0,2-1 44 0 0,29-7-3348 0 0,-13-3-2012 0 0,-13 6 1428 0 0,1-1-7512 0 0</inkml:trace>
  <inkml:trace contextRef="#ctx0" brushRef="#br0" timeOffset="3114.435">4745 1094 10362 0 0,'0'0'2049'0'0,"0"0"-278"0"0,0 0-174 0 0,0 0-151 0 0,0 0-212 0 0,0 0-262 0 0,0 0-193 0 0,0 0-153 0 0,0 0-104 0 0,0 0-93 0 0,0 0-95 0 0,0 0-77 0 0,0 0-68 0 0,-21 25-74 0 0,-61 81-59 0 0,54-56-10 0 0,27-47-36 0 0,1 0 1 0 0,0 1 0 0 0,0-1-1 0 0,0 1 1 0 0,0-1 0 0 0,1 1-1 0 0,-1-1 1 0 0,1 0 0 0 0,0 1-1 0 0,0-1 1 0 0,0 0 0 0 0,0 0-1 0 0,1 0 1 0 0,-1 1 0 0 0,1-2-1 0 0,0 1 1 0 0,0 0 0 0 0,0 0-1 0 0,0 0 1 0 0,1-1 0 0 0,-1 1-1 0 0,1-1 1 0 0,-1 0 0 0 0,1 0-1 0 0,0 0 1 0 0,0 0 0 0 0,-1 0-1 0 0,2-1 1 0 0,-1 1 0 0 0,0-1-1 0 0,0 0 1 0 0,0 0 0 0 0,1 0-1 0 0,-1 0 1 0 0,0 0 0 0 0,1-1-1 0 0,-1 0 1 0 0,1 1 0 0 0,-1-1-1 0 0,0-1 1 0 0,1 1 0 0 0,-1 0-1 0 0,1-1 1 0 0,-1 0 0 0 0,1 0-11 0 0,6 2 162 0 0,0-2 0 0 0,0 1 1 0 0,0-1-1 0 0,0-1 0 0 0,0 0 0 0 0,0 0 1 0 0,0-1-1 0 0,0 0 0 0 0,-1-1 1 0 0,8-4-163 0 0,7-8 255 0 0,0-2-1 0 0,-2 0 1 0 0,0-1 0 0 0,-1-2 0 0 0,-1 0 0 0 0,-1-1 0 0 0,-1-1 0 0 0,-1 0 0 0 0,-1-2 0 0 0,-2 0 0 0 0,4-9-255 0 0,-3 10-40 0 0,-6 11 10 0 0,-1-1 0 0 0,0 0 0 0 0,-1-1 0 0 0,0 0 0 0 0,-2 0-1 0 0,1 0 1 0 0,-2 0 0 0 0,0-1 0 0 0,-1 0 0 0 0,-1 0 0 0 0,0 0 0 0 0,-1 0-1 0 0,0 0 1 0 0,-2 0 0 0 0,-2-16 30 0 0,2 25-25 0 0,-1 1 0 0 0,0-1 0 0 0,0 0 0 0 0,-1 1 0 0 0,0 0 0 0 0,0-1 0 0 0,0 1 0 0 0,-1 1 0 0 0,0-1 0 0 0,0 0 0 0 0,0 1 0 0 0,-1 0 0 0 0,0 0 0 0 0,0 0 0 0 0,0 1 0 0 0,-1-1 0 0 0,1 1 0 0 0,-1 1 0 0 0,0-1 0 0 0,0 1 0 0 0,-1 0 0 0 0,1 0 0 0 0,0 1 0 0 0,-6-2 25 0 0,2 3-10 0 0,1 1 0 0 0,-1 0 0 0 0,1 0 1 0 0,0 1-1 0 0,-1 0 0 0 0,1 0 0 0 0,0 1 0 0 0,-1 1 0 0 0,1-1 0 0 0,0 2 1 0 0,1-1-1 0 0,-1 1 0 0 0,1 0 0 0 0,-1 1 0 0 0,1 0 0 0 0,0 0 1 0 0,1 1-1 0 0,0 0 0 0 0,0 0 0 0 0,0 1 0 0 0,0 0 0 0 0,1 0 0 0 0,0 1 1 0 0,1-1-1 0 0,0 1 0 0 0,0 0 0 0 0,0 1 0 0 0,1-1 0 0 0,1 1 0 0 0,-1 0 1 0 0,1 0-1 0 0,1 0 0 0 0,0 0 0 0 0,0 1 0 0 0,1-1 0 0 0,-1 7 10 0 0,1 0 21 0 0,1 1 0 0 0,0-1 0 0 0,1 0 0 0 0,1 0 0 0 0,0 0 0 0 0,2 0 0 0 0,-1 0 0 0 0,2 0 0 0 0,0-1 0 0 0,1 0-1 0 0,1 0 1 0 0,0-1 0 0 0,3 5-21 0 0,4 1-20 0 0,1-2-1 0 0,0 1 0 0 0,2-2 0 0 0,0 0 0 0 0,1-1 1 0 0,0-1-1 0 0,1 0 0 0 0,1-1 0 0 0,0-2 0 0 0,1 0 1 0 0,1-1-1 0 0,0-1 0 0 0,0-1 0 0 0,0-1 1 0 0,1-1-1 0 0,1-1 0 0 0,4 0 21 0 0,22-2-1815 0 0,-29-4-3084 0 0,-13 0 1680 0 0,8 0-9250 0 0</inkml:trace>
  <inkml:trace contextRef="#ctx0" brushRef="#br0" timeOffset="3386.017">5910 722 20604 0 0,'0'0'837'0'0,"0"0"-88"0"0,0 0 105 0 0,0 0 156 0 0,0 0 44 0 0,0 0-138 0 0,-25 38-238 0 0,-83 123-204 0 0,3-25 49 0 0,-304 320-391 0 0,295-335-270 0 0,-34 41-3059 0 0,141-154 483 0 0,2-2-4262 0 0,2-4-5221 0 0</inkml:trace>
  <inkml:trace contextRef="#ctx0" brushRef="#br0" timeOffset="3900.878">6052 1248 7642 0 0,'0'0'3391'0'0,"0"0"-1263"0"0,0 0-351 0 0,0 0-35 0 0,0 0-139 0 0,0 0-304 0 0,0 0-318 0 0,0 0-241 0 0,0 0-148 0 0,0 0-113 0 0,0 0-51 0 0,0 0-28 0 0,0 0-42 0 0,-10 1-5 0 0,-72 17 529 0 0,-177 92 14 0 0,256-108-895 0 0,0-2-14 0 0,0 1 0 0 0,0 0 0 0 0,1 0 0 0 0,-1 0 0 0 0,0 0 0 0 0,1 0 0 0 0,-1 1 0 0 0,1-1 0 0 0,-1 1 0 0 0,1 0 0 0 0,0 0 1 0 0,-1 0-1 0 0,1 0 0 0 0,0 0 0 0 0,0 0 0 0 0,1 1 0 0 0,-1-1 0 0 0,0 0 0 0 0,1 1 0 0 0,-1 0 0 0 0,1-1 0 0 0,0 1 0 0 0,0 0 0 0 0,0-1 0 0 0,0 1 0 0 0,1 0 0 0 0,-1 0 0 0 0,1 3 13 0 0,56 23-97 0 0,-30-23 127 0 0,-1 1 1 0 0,-1 2-1 0 0,1 0 1 0 0,-1 2-1 0 0,-1 1 1 0 0,7 4-31 0 0,-23-11 52 0 0,0-1 0 0 0,0 1 0 0 0,-1 1 0 0 0,0-1 1 0 0,0 1-1 0 0,0 0 0 0 0,0 0 0 0 0,-1 1 0 0 0,0 0 1 0 0,0 0-1 0 0,-1 0 0 0 0,0 0 0 0 0,0 1 0 0 0,-1-1 1 0 0,0 1-1 0 0,0 0 0 0 0,-1 0 0 0 0,0 0 1 0 0,0 1-1 0 0,-1-1 0 0 0,0 5-52 0 0,0-8 38 0 0,0 0 1 0 0,0 0-1 0 0,-1 0 1 0 0,0 0-1 0 0,0 0 1 0 0,0 0-1 0 0,0 0 0 0 0,-1 0 1 0 0,0 0-1 0 0,0 0 1 0 0,0 0-1 0 0,-1 0 1 0 0,0-1-1 0 0,0 1 0 0 0,0 0 1 0 0,0-1-1 0 0,-1 0 1 0 0,0 1-1 0 0,1-1 1 0 0,-2 0-1 0 0,1 0 1 0 0,-4 3-39 0 0,-2 0-30 0 0,0 0 0 0 0,0-1 0 0 0,-1 0 0 0 0,0-1 0 0 0,-1 0 0 0 0,1 0 0 0 0,-1-1 0 0 0,0-1 0 0 0,0 0 0 0 0,0 0 0 0 0,0-1 0 0 0,0 0 0 0 0,-1-1 0 0 0,-2 0 30 0 0,-59-9-7809 0 0,61 7-4205 0 0</inkml:trace>
  <inkml:trace contextRef="#ctx0" brushRef="#br0" timeOffset="4798.955">330 0 7554 0 0,'0'0'917'0'0,"0"0"-210"0"0,0 0-47 0 0,0 0 175 0 0,0 0 224 0 0,0 0 174 0 0,0 0-6 0 0,0 0-237 0 0,0 0-187 0 0,0 0 26 0 0,0 0 71 0 0,3 6 87 0 0,11 37-202 0 0,-2 1-1 0 0,-2 0 1 0 0,-2 1 0 0 0,-1-1-1 0 0,-3 1 1 0 0,-2 1-1 0 0,-1 15-784 0 0,4 174 285 0 0,-10 0 0 0 0,-10 0 0 0 0,-10-1 0 0 0,-10-1-1 0 0,-39 119-284 0 0,-43 90-654 0 0,112-413-453 0 0,18-32-2921 0 0,-2-7-2940 0 0,-3-1-4948 0 0</inkml:trace>
  <inkml:trace contextRef="#ctx0" brushRef="#br0" timeOffset="7167.393">319 140 3457 0 0,'0'0'3235'0'0,"0"0"-1948"0"0,0 0-734 0 0,0 0 53 0 0,0 0 253 0 0,0 0 222 0 0,0 0 21 0 0,0 0-219 0 0,0 0-315 0 0,0 0-81 0 0,0 0 21 0 0,0 0 80 0 0,10-1 72 0 0,255-39 3848 0 0,349 33-3111 0 0,-312 26-1273 0 0,279 17 166 0 0,-164-6 116 0 0,-39-1 113 0 0,60-25-289 0 0,-89 0-212 0 0,110 11 72 0 0,193-1-30 0 0,-207 20-91 0 0,6-5 162 0 0,-116-14 18 0 0,44 18 266 0 0,-175-14 12 0 0,-136-2-230 0 0,-60 10 1655 0 0,-3-11-1767 0 0,-1-1 0 0 0,0 0-1 0 0,-1 1 1 0 0,-1 0-1 0 0,-1-1 1 0 0,0 1 0 0 0,-1 0-1 0 0,-1 0 1 0 0,-1 7-85 0 0,1 7 72 0 0,-68 566 279 0 0,56 38-298 0 0,36-342-20 0 0,-46-157-18 0 0,21-128-7 0 0,-3 3-7 0 0,1 1 0 0 0,0 0 0 0 0,1 0 0 0 0,0 0 0 0 0,1 1 0 0 0,0-1 0 0 0,0 1 0 0 0,2-1 0 0 0,-1 1 0 0 0,1-1 0 0 0,2 10-1 0 0,10 12 13 0 0,-11-33-20 0 0,6 4-54 0 0,-7-6 55 0 0,0-1 0 0 0,-1 1 0 0 0,1-1 0 0 0,-1 1 0 0 0,0 0 0 0 0,0 0 0 0 0,1-1 0 0 0,-1 1 0 0 0,-1 0 0 0 0,1 0 0 0 0,0 0-1 0 0,0 0 1 0 0,-1 0 0 0 0,1 0 0 0 0,-1 0 0 0 0,0 1 0 0 0,1-1 0 0 0,-1 0 0 0 0,0 1 0 0 0,0 0 0 0 0,0-1 0 0 0,0 1 0 0 0,0 0 0 0 0,-1 0 0 0 0,1 0 0 0 0,0 0 0 0 0,0 0 0 0 0,-1 1 0 0 0,1-1 0 0 0,0 1 6 0 0,-86-13-306 0 0,64 11 304 0 0,-364-9-1577 0 0,-264 8 877 0 0,33-36 819 0 0,99 35 137 0 0,-91 28-254 0 0,-51 20-22 0 0,182-16-44 0 0,169-20 90 0 0,62-5 114 0 0,0-10 1 0 0,-21-14-139 0 0,58 6 600 0 0,-133 11-600 0 0,246 4 95 0 0,-211 22 461 0 0,119 12-72 0 0,64-6-277 0 0,-9-23 22 0 0,124-13-3260 0 0,15-6-4731 0 0,-1 10-4519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0:29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1324 98 0 0 0,'0'0'1130'0'0,"0"0"335"0"0,0 0 266 0 0,0 0 111 0 0,0 0-86 0 0,0 0-217 0 0,0 0-276 0 0,0 0-226 0 0,0 0-180 0 0,2-15-94 0 0,8-44-38 0 0,-5 35 5846 0 0,-7 34-3310 0 0,-1-2-4340 0 0,-190 374 1990 0 0,-13-29-539 0 0,-133 170 180 0 0,202-303-324 0 0,133-209-1953 0 0,20-37 862 0 0,-8 12 418 0 0,39-66-4430 0 0,-20 26-4433 0 0,-18 38 1600 0 0</inkml:trace>
  <inkml:trace contextRef="#ctx0" brushRef="#br0" timeOffset="678.669">1136 139 3041 0 0,'0'0'905'0'0,"0"0"-201"0"0,0 0-56 0 0,0 0 295 0 0,0 0 587 0 0,0 0 492 0 0,0 0 134 0 0,0 0-262 0 0,0 0-551 0 0,0 0-516 0 0,0 0-334 0 0,0 0-166 0 0,0 0-66 0 0,2-4 1 0 0,2-3-253 0 0,5 9 1891 0 0,26 56 552 0 0,-25-30-2090 0 0,-2 1 0 0 0,-1 0 1 0 0,-2 0-1 0 0,-1 1 0 0 0,0 11-362 0 0,6 36 248 0 0,77 549 300 0 0,-64-424-429 0 0,-14-190-85 0 0,-9-12 25 0 0,0 0 25 0 0,0 0 39 0 0,0 0 42 0 0,0 0 7 0 0,0 0 12 0 0,0-18 510 0 0,0 4-668 0 0,-2 1 1 0 0,0-1-1 0 0,0 1 1 0 0,-1 0-1 0 0,-1 0 1 0 0,0 0-1 0 0,-1 0 1 0 0,0 1-1 0 0,-1 0 1 0 0,-1 0 0 0 0,1 0-1 0 0,-2 1 1 0 0,0 0-1 0 0,0 1 1 0 0,-1-1-1 0 0,0 2 1 0 0,-1-1-1 0 0,-3-2-26 0 0,-27-21 48 0 0,-2 2 0 0 0,0 2 0 0 0,-2 1 0 0 0,-6 0-48 0 0,34 19 1 0 0,2 0-13 0 0,1 1-1 0 0,-1 0 0 0 0,-1 1 0 0 0,1 1 0 0 0,-1 1 0 0 0,0 0 0 0 0,0 0 0 0 0,-1 2 1 0 0,1 0-1 0 0,-1 1 0 0 0,0 0 0 0 0,0 1 0 0 0,0 1 0 0 0,-4 1 13 0 0,17 0-106 0 0,0 0 0 0 0,0 0 0 0 0,0 0 0 0 0,1 0 0 0 0,-1 1 0 0 0,1-1-1 0 0,-1 1 1 0 0,1 0 0 0 0,-1 0 0 0 0,1 0 0 0 0,0 0 0 0 0,0 0 0 0 0,0 0 0 0 0,0 1-1 0 0,0-1 1 0 0,0 1 0 0 0,1-1 0 0 0,-1 1 0 0 0,1-1 0 0 0,0 1 0 0 0,0 0 0 0 0,0 0-1 0 0,-1 2 107 0 0,3 9-4861 0 0,6-2-4041 0 0,-3-5-1342 0 0</inkml:trace>
  <inkml:trace contextRef="#ctx0" brushRef="#br0" timeOffset="1761.168">1602 1324 1512 0 0,'0'0'1915'0'0,"0"0"-168"0"0,0 0-98 0 0,0 0 55 0 0,0 0 78 0 0,0 0-116 0 0,0 0-278 0 0,0 0-285 0 0,0 0-226 0 0,0 0-87 0 0,0 0-13 0 0,0 0-22 0 0,0 0-24 0 0,2-14-42 0 0,20-101 1096 0 0,-7 60-1172 0 0,2 2 0 0 0,3 0 0 0 0,2 1 0 0 0,2 2-1 0 0,15-24-612 0 0,-22 50 54 0 0,-17 24-109 0 0,0 0-16 0 0,0 16-349 0 0,7 189 519 0 0,-6-199-100 0 0,0 0-1 0 0,0 0 1 0 0,0 0 0 0 0,1 0-1 0 0,0 0 1 0 0,0 0 0 0 0,1-1-1 0 0,0 1 1 0 0,0-1 0 0 0,0 0-1 0 0,1 1 1 0 0,-1-1 0 0 0,1-1-1 0 0,0 1 1 0 0,1-1 0 0 0,-1 1-1 0 0,1-1 1 0 0,0 0 0 0 0,0-1-1 0 0,0 1 1 0 0,0-1 0 0 0,1 0-1 0 0,-1-1 1 0 0,1 1 0 0 0,0-1-1 0 0,-1 0 1 0 0,1 0 0 0 0,2-1 1 0 0,2-2 72 0 0,0-2 0 0 0,0 0-1 0 0,-1 0 1 0 0,1 0 0 0 0,-1-1 0 0 0,0-1 0 0 0,0 1 0 0 0,-1-2 0 0 0,1 1 0 0 0,-1-1 0 0 0,0 0 0 0 0,0-1-1 0 0,-1 0 1 0 0,0 0 0 0 0,0-1 0 0 0,3-5-72 0 0,6-3 182 0 0,-2 0-42 0 0,0 0 0 0 0,-1-1 0 0 0,0 0 1 0 0,-2-1-1 0 0,0-1 0 0 0,-1 0 0 0 0,-1 0 0 0 0,-1-1 0 0 0,0 0 0 0 0,-2 0 1 0 0,3-17-141 0 0,-5-19 189 0 0,-5 55-243 0 0,0 0 0 0 0,-1 1 0 0 0,1-1 0 0 0,-1 0 0 0 0,1 0 1 0 0,0 1-1 0 0,-1-1 0 0 0,1 1 0 0 0,-1 0 0 0 0,1-1 0 0 0,-1 1 0 0 0,1 0 0 0 0,-1 0 0 0 0,0 0 0 0 0,1 0 0 0 0,-1 0 1 0 0,1 0-1 0 0,-1 0 0 0 0,1 0 0 0 0,-1 1 0 0 0,1-1 0 0 0,-1 1 0 0 0,1-1 0 0 0,-1 1 0 0 0,1-1 0 0 0,0 1 0 0 0,-1 0 1 0 0,1 0-1 0 0,0 0 0 0 0,0 0 0 0 0,-1 0 0 0 0,1 0 0 0 0,0 0 54 0 0,-26 33-3409 0 0,18-19-500 0 0,6-10 1641 0 0,-7 11-9237 0 0</inkml:trace>
  <inkml:trace contextRef="#ctx0" brushRef="#br0" timeOffset="2114.498">2482 934 11763 0 0,'0'0'1540'0'0,"0"0"-627"0"0,0 0-395 0 0,0 0-5 0 0,0 0 93 0 0,0 0 9 0 0,0 0-85 0 0,0 0-128 0 0,-16 32-153 0 0,-49 98-106 0 0,63-128-139 0 0,1-1 1 0 0,-1 1-1 0 0,1-1 1 0 0,-1 1-1 0 0,1-1 1 0 0,0 1-1 0 0,0 0 1 0 0,0-1-1 0 0,0 1 1 0 0,0 0-1 0 0,1 0 1 0 0,-1 0-1 0 0,0 0 1 0 0,1 0-1 0 0,-1 0 1 0 0,1 0-1 0 0,0 0 1 0 0,0 0-1 0 0,0 0 1 0 0,0 0-1 0 0,0 0 1 0 0,0 0-1 0 0,0 0 1 0 0,1 0-1 0 0,-1 0 1 0 0,1 0-1 0 0,-1 0 1 0 0,1-1-1 0 0,0 1 1 0 0,0 0-1 0 0,0 1-4 0 0,4 3 22 0 0,-1 0 38 0 0,0 0-1 0 0,0 0 1 0 0,1-1 0 0 0,0 1-1 0 0,0-1 1 0 0,0 0 0 0 0,1-1-1 0 0,-1 1 1 0 0,1-1-1 0 0,0 0 1 0 0,0 0 0 0 0,1-1-1 0 0,-1 0 1 0 0,1 0-1 0 0,0-1 1 0 0,0 1 0 0 0,0-2-1 0 0,0 1 1 0 0,0-1 0 0 0,0 0-1 0 0,0 0 1 0 0,0-1-1 0 0,0 0 1 0 0,1 0 0 0 0,-1-1-1 0 0,0 1 1 0 0,0-2 0 0 0,0 1-1 0 0,0-1 1 0 0,0 0-1 0 0,0-1 1 0 0,-1 1 0 0 0,1-1-1 0 0,2-2-59 0 0,-1 2 162 0 0,1-1-1 0 0,-1 0 0 0 0,-1-1 0 0 0,1 1 0 0 0,0-2 1 0 0,-1 1-1 0 0,0-1 0 0 0,-1 0 0 0 0,1 0 1 0 0,-1-1-1 0 0,0 1 0 0 0,-1-2 0 0 0,1 1 1 0 0,-1 0-1 0 0,-1-1 0 0 0,0 0 0 0 0,0 0 1 0 0,0-1-1 0 0,-1 1 0 0 0,0-1 0 0 0,0-4-161 0 0,-2 8 37 0 0,-1 0-1 0 0,1 0 0 0 0,-1 0 0 0 0,-1 0 0 0 0,1 0 1 0 0,-1 0-1 0 0,1 0 0 0 0,-2 0 0 0 0,1 0 0 0 0,0 0 1 0 0,-1 0-1 0 0,0 1 0 0 0,0-1 0 0 0,0 1 1 0 0,-1-1-1 0 0,0 1 0 0 0,1 0 0 0 0,-2 0 0 0 0,1 0 1 0 0,0 0-1 0 0,-1 1 0 0 0,1-1 0 0 0,-1 1 0 0 0,0 0 1 0 0,0 0-1 0 0,-3-1-36 0 0,-5-4-245 0 0,-1 1-1 0 0,0 1 1 0 0,-1 0 0 0 0,0 0-1 0 0,0 2 1 0 0,0 0 0 0 0,0 0 0 0 0,0 1-1 0 0,-1 1 1 0 0,0 0 0 0 0,1 1-1 0 0,-1 1 1 0 0,0 0 0 0 0,-11 3 245 0 0,8 2-3242 0 0,1 3-4937 0 0,5-1-1274 0 0</inkml:trace>
  <inkml:trace contextRef="#ctx0" brushRef="#br0" timeOffset="6600.391">3165 345 6617 0 0,'0'0'1862'0'0,"0"0"-454"0"0,0 0-185 0 0,0 0 107 0 0,0 0 94 0 0,0 0-101 0 0,0 0-263 0 0,0 0-307 0 0,0 0-291 0 0,0 0-182 0 0,0 0-89 0 0,2 30 1628 0 0,1 561 716 0 0,-28-455-2315 0 0,8-84-121 0 0,17-51-91 0 0,0-1-1 0 0,0 0-25 0 0,0 0 20 0 0,0 0 6 0 0,0 0 1 0 0,0 0 9 0 0,0 0 8 0 0,0 0-3 0 0,0 0 13 0 0,0 0 5 0 0,0 0 1 0 0,0 0-21 0 0,0 0-5 0 0,0 0 0 0 0,2-26-1955 0 0,-2 8-4367 0 0,0 11 593 0 0,0 2-3190 0 0</inkml:trace>
  <inkml:trace contextRef="#ctx0" brushRef="#br0" timeOffset="7017.319">2830 794 4721 0 0,'0'0'2910'0'0,"0"0"-1014"0"0,0 0-799 0 0,0 0-212 0 0,0 0 154 0 0,0 0 224 0 0,0 0 128 0 0,0 0-29 0 0,0 0-110 0 0,0 0-192 0 0,0 0-186 0 0,0 0-141 0 0,0 0-94 0 0,18 3-27 0 0,131 12 1186 0 0,20-55-61 0 0,-62 29-3244 0 0,-98 15-3828 0 0,-6-2-1401 0 0,0-1-4579 0 0</inkml:trace>
  <inkml:trace contextRef="#ctx0" brushRef="#br0" timeOffset="7736.836">3573 234 10394 0 0,'0'0'2379'0'0,"0"0"-669"0"0,0 0-436 0 0,0 0-58 0 0,0 0 16 0 0,0 0-125 0 0,0 0-249 0 0,0 0-284 0 0,0 0-207 0 0,0 0-91 0 0,0 0-17 0 0,0 0 0 0 0,0 0-17 0 0,0 16-14 0 0,-5 131 521 0 0,5 452 524 0 0,21-489-1098 0 0,-20-109-146 0 0,0-1 0 0 0,0 1 1 0 0,0-1-1 0 0,0 1 0 0 0,0-1 0 0 0,0 1 1 0 0,0-1-1 0 0,1 0 0 0 0,-1 0 0 0 0,0 1 0 0 0,0-1 1 0 0,0 0-1 0 0,1 0 0 0 0,-1 0 0 0 0,0-1 1 0 0,0 1-1 0 0,0 0 0 0 0,1 0 0 0 0,-1-1 0 0 0,0 1 1 0 0,0 0-1 0 0,0-1 0 0 0,0 1 0 0 0,0-1 1 0 0,0 0-1 0 0,0 1 0 0 0,0-1 0 0 0,0 0 1 0 0,0 0-1 0 0,0 1 0 0 0,0-1 0 0 0,0 0 0 0 0,-1 0 1 0 0,1 0-1 0 0,0 0 0 0 0,0-1-29 0 0,132-175 596 0 0,-125 167-583 0 0,-3 3-7 0 0,0-1 1 0 0,1 1-1 0 0,1 0 0 0 0,-1 1 1 0 0,1-1-1 0 0,0 1 1 0 0,0 1-1 0 0,1-1 0 0 0,-1 1 1 0 0,1 0-1 0 0,0 1 1 0 0,2-1-7 0 0,-8 6 16 0 0,0-1-1 0 0,1 1 1 0 0,-1 0 0 0 0,0 0 0 0 0,0-1 0 0 0,0 1 0 0 0,0 1 0 0 0,0-1 0 0 0,0 0-1 0 0,-1 0 1 0 0,1 1 0 0 0,0-1 0 0 0,-1 1 0 0 0,1-1 0 0 0,-1 1 0 0 0,1 0 0 0 0,-1 0-1 0 0,0 0 1 0 0,0 0 0 0 0,0 0 0 0 0,0 0 0 0 0,0 0 0 0 0,0 0 0 0 0,0 0 0 0 0,-1 0-1 0 0,1 0 1 0 0,-1 0 0 0 0,1 1 0 0 0,-1-1 0 0 0,0 2-16 0 0,4 8 54 0 0,11 116 385 0 0,-11-10-327 0 0,0-130-3441 0 0,0-5-550 0 0,1 2-5128 0 0,-1 4-2169 0 0</inkml:trace>
  <inkml:trace contextRef="#ctx0" brushRef="#br0" timeOffset="8880.364">4039 949 8746 0 0,'0'0'2256'0'0,"0"0"-894"0"0,0 0-447 0 0,0 0 26 0 0,0 0 201 0 0,0 0 106 0 0,0 0-112 0 0,0 0-195 0 0,0 0-207 0 0,0 0-137 0 0,0 0-77 0 0,0 0-60 0 0,12 7-43 0 0,37 26-37 0 0,-44-30-258 0 0,0-1-1 0 0,1 1 0 0 0,-1-1 1 0 0,0 0-1 0 0,1 0 0 0 0,0-1 1 0 0,-1 0-1 0 0,1 0 0 0 0,0 0 1 0 0,-1-1-1 0 0,1 0 0 0 0,0 0 1 0 0,0 0-1 0 0,0-1 0 0 0,1 0-121 0 0,18 0 467 0 0,-18-2-369 0 0,0 0 0 0 0,-1 0 0 0 0,1 0 0 0 0,-1-1 0 0 0,1 0 0 0 0,-1 0-1 0 0,0-1 1 0 0,-1 0 0 0 0,1 0 0 0 0,-1 0 0 0 0,0-1 0 0 0,0 1 0 0 0,-1-1-1 0 0,0 0 1 0 0,0-1 0 0 0,3-5-98 0 0,-2 7 35 0 0,-1-1-1 0 0,0 0 0 0 0,0-1 1 0 0,-1 1-1 0 0,1-1 0 0 0,-2 1 1 0 0,1-1-1 0 0,0 0 0 0 0,-1 0 1 0 0,-1 0-1 0 0,1 0 0 0 0,-1-1 1 0 0,0 1-1 0 0,-1 0 1 0 0,0-1-1 0 0,0 1 0 0 0,-1-5-34 0 0,-1 10-3 0 0,0 0 0 0 0,0-1 0 0 0,-1 1-1 0 0,1 0 1 0 0,-1 0 0 0 0,0 1 0 0 0,0-1-1 0 0,1 0 1 0 0,-1 1 0 0 0,0 0 0 0 0,0-1-1 0 0,0 1 1 0 0,-1 0 0 0 0,1 1 0 0 0,0-1 0 0 0,0 1-1 0 0,0-1 1 0 0,-1 1 0 0 0,1 0 0 0 0,0 0-1 0 0,0 0 1 0 0,-1 1 0 0 0,1-1 0 0 0,0 1-1 0 0,0-1 1 0 0,-3 2 3 0 0,-7 4-57 0 0,0-1 0 0 0,0 2 0 0 0,1 0 0 0 0,0 0 0 0 0,0 1 0 0 0,1 1 0 0 0,0 0 0 0 0,0 0 0 0 0,1 1 0 0 0,0 0 0 0 0,1 1 0 0 0,0 0 0 0 0,-4 9 57 0 0,4-12-9 0 0,1 2-1 0 0,0-1 1 0 0,1 1 0 0 0,0 1 0 0 0,0-1-1 0 0,1 1 1 0 0,0 0 0 0 0,1 0 0 0 0,1 1-1 0 0,0 0 1 0 0,0-1 0 0 0,1 2 0 0 0,0-1-1 0 0,1 0 1 0 0,0 11 9 0 0,4-19 24 0 0,1 0 0 0 0,-1 0 0 0 0,1 0 0 0 0,0 0 0 0 0,0-1 0 0 0,0 1 0 0 0,0-1 0 0 0,1 0 0 0 0,-1 0 0 0 0,1 0-1 0 0,0-1 1 0 0,0 1 0 0 0,0-1 0 0 0,0 0 0 0 0,0 0 0 0 0,1 0 0 0 0,-1-1 0 0 0,1 1 0 0 0,-1-1 0 0 0,1 0 0 0 0,-1 0 0 0 0,5-1-24 0 0,30 3 211 0 0,0-1 1 0 0,0-3 0 0 0,-1-1-1 0 0,1-2 1 0 0,0-2-1 0 0,32-8-211 0 0,-40 8 94 0 0,-15 2-55 0 0,-1 0-1 0 0,0-1 1 0 0,0 0 0 0 0,0-2 0 0 0,-1 1 0 0 0,0-2-1 0 0,0 0 1 0 0,-1 0 0 0 0,0-1 0 0 0,-1-1 0 0 0,1 0-1 0 0,-2-1 1 0 0,0 0 0 0 0,0-1 0 0 0,-1 0 0 0 0,0-1-1 0 0,-1 0 1 0 0,-1 0 0 0 0,0-1 0 0 0,-1 0 0 0 0,0-1-1 0 0,1-5-38 0 0,45-149 143 0 0,-49 103-58 0 0,-5 65-88 0 0,-1 0-1 0 0,1 0 0 0 0,-1 1 0 0 0,1-1 0 0 0,-1 0 0 0 0,0 0 1 0 0,1 1-1 0 0,-1-1 0 0 0,0 1 0 0 0,1 0 0 0 0,-1-1 0 0 0,0 1 1 0 0,0 0-1 0 0,0 0 0 0 0,1 0 0 0 0,-1 0 0 0 0,0 1 0 0 0,0-1 1 0 0,1 0-1 0 0,-1 1 0 0 0,0-1 0 0 0,1 1 0 0 0,-1 0 0 0 0,0-1 1 0 0,1 1-1 0 0,-1 0 0 0 0,1 0 0 0 0,-1 0 0 0 0,1 0 0 0 0,-1 0 1 0 0,1 0-1 0 0,0 1 4 0 0,-10 6 0 0 0,0 1 0 0 0,1 1 0 0 0,0 0 0 0 0,0 0 1 0 0,1 1-1 0 0,1 1 0 0 0,0-1 0 0 0,-2 5 0 0 0,11-14 1 0 0,0 0 0 0 0,0 0 1 0 0,0 0-1 0 0,0 0 0 0 0,0 0 0 0 0,1 0 1 0 0,-1 0-1 0 0,1-1 0 0 0,-1 1 0 0 0,1-1 1 0 0,0 1-1 0 0,0-1 0 0 0,0 1 0 0 0,-1-1 1 0 0,1 0-1 0 0,0 0 0 0 0,1 0 0 0 0,-1 0 1 0 0,0 0-1 0 0,0-1 0 0 0,0 1 0 0 0,0-1 0 0 0,1 1 1 0 0,-1-1-1 0 0,0 0 0 0 0,1 0 0 0 0,-1 0 1 0 0,1 0-2 0 0,4 1 9 0 0,1 0 0 0 0,-1 0 1 0 0,1 1-1 0 0,-1 0 0 0 0,1 1 0 0 0,-1-1 1 0 0,0 1-1 0 0,0 1 0 0 0,0-1 1 0 0,0 1-1 0 0,-1 1 0 0 0,0-1 0 0 0,0 1 1 0 0,0 0-1 0 0,0 0 0 0 0,-1 1 1 0 0,1-1-1 0 0,-1 1 0 0 0,-1 1 0 0 0,1-1 1 0 0,-1 0-1 0 0,-1 1 0 0 0,1 0 1 0 0,-1 0-1 0 0,0 0 0 0 0,1 5-9 0 0,7 65 114 0 0,-11-67-80 0 0,1-1 0 0 0,0 1 0 0 0,0-1 0 0 0,0 1 0 0 0,1-1 1 0 0,1 0-1 0 0,0 0 0 0 0,0 0 0 0 0,0 0 0 0 0,1 0 0 0 0,1-1 0 0 0,-1 0 1 0 0,4 4-35 0 0,28 9 396 0 0,-34-32-3866 0 0,-2-3-3471 0 0,0 10-4874 0 0</inkml:trace>
  <inkml:trace contextRef="#ctx0" brushRef="#br0" timeOffset="11235.087">5902 775 0 0 0,'0'0'243'0'0,"0"0"233"0"0,0 0 29 0 0,0 0-122 0 0,0 0-159 0 0,0 0-181 0 0,-21 4-143 0 0,-64 8-116 0 0,-7 24-1209 0 0,83-32 2115 0 0,-6 2-1756 0 0,9-5 4981 0 0,-1-1 4344 0 0,11 11-3685 0 0,0-8-4389 0 0,0-1 1 0 0,0 0 0 0 0,1 0-1 0 0,-1-1 1 0 0,1 1-1 0 0,-1-1 1 0 0,1 0 0 0 0,0 0-1 0 0,-1 0 1 0 0,1-1 0 0 0,0 1-1 0 0,0-1 1 0 0,-1 0-1 0 0,1-1 1 0 0,0 1 0 0 0,-1-1-1 0 0,1 0 1 0 0,0 0-1 0 0,-1 0 1 0 0,1-1 0 0 0,-1 0-1 0 0,1 0 1 0 0,-1 0-1 0 0,0 0 1 0 0,0-1 0 0 0,0 1-1 0 0,0-1 1 0 0,-1 0-1 0 0,1 0 1 0 0,-1-1 0 0 0,1 1-1 0 0,-1-1-185 0 0,93-128 964 0 0,-90 123-871 0 0,-1-1 0 0 0,0 1 0 0 0,-1-2 0 0 0,0 1 1 0 0,-1 0-1 0 0,0-1 0 0 0,0 1 0 0 0,-1-1 1 0 0,0-10-94 0 0,-2 19 142 0 0,0 2 0 0 0,0 0-16 0 0,0 6 57 0 0,-21 198 430 0 0,13-46-290 0 0,13 153-323 0 0,1-62 166 0 0,-6-226-134 0 0,-2 0 0 0 0,0 1 0 0 0,-2-1 0 0 0,0 0 1 0 0,-2-1-1 0 0,-3 9-32 0 0,-2 2 203 0 0,3-45 179 0 0,6-106-418 0 0,6 57 39 0 0,3 1 0 0 0,3-1-1 0 0,2 1 1 0 0,12-32-3 0 0,-14 52 0 0 0,3-11-3 0 0,3 1 0 0 0,1 0 1 0 0,3 2-1 0 0,2 0 0 0 0,2 1 0 0 0,1 1 0 0 0,3 1 0 0 0,33-39 3 0 0,-55 75 0 0 0,1 0-1 0 0,0 0 0 0 0,1 1 0 0 0,-1 0 1 0 0,1 1-1 0 0,1-1 0 0 0,0 2 0 0 0,0-1 1 0 0,0 1-1 0 0,1 1 0 0 0,-1-1 0 0 0,1 2 1 0 0,1-1-1 0 0,-1 1 0 0 0,1 1 0 0 0,7-2 1 0 0,-13 8 5 0 0,1 0 0 0 0,-1 0 1 0 0,0 0-1 0 0,0 0 0 0 0,0 1 0 0 0,-1 0 0 0 0,1 0 0 0 0,-1 0 0 0 0,0 1 0 0 0,0-1 0 0 0,-1 1 0 0 0,1 0 0 0 0,-1 0 0 0 0,0 0 0 0 0,0 1 0 0 0,-1-1 0 0 0,0 1 0 0 0,0 0 1 0 0,0-1-1 0 0,0 1 0 0 0,-1 0 0 0 0,0 0 0 0 0,0 0 0 0 0,-1 0 0 0 0,1 0 0 0 0,-1 0-5 0 0,0-3 2 0 0,4 15 18 0 0,-1 0 0 0 0,0 0 0 0 0,-2 1 0 0 0,0-1 0 0 0,-1 1 0 0 0,-1-1 0 0 0,-1 1 0 0 0,0-1 0 0 0,-1 1 0 0 0,-1-1 0 0 0,-1-1 1 0 0,-1 1-1 0 0,0 0 0 0 0,-1-1 0 0 0,-1-1 0 0 0,-1 1 0 0 0,0-1 0 0 0,-1 0 0 0 0,-1-1 0 0 0,0-1 0 0 0,-1 1 0 0 0,-1-1-20 0 0,6-6-9 0 0,-1 1-1 0 0,0-2 1 0 0,0 1 0 0 0,-1-1-1 0 0,1 0 1 0 0,-2-1-1 0 0,1 0 1 0 0,-1-1 0 0 0,0 1-1 0 0,0-2 1 0 0,0 0-1 0 0,0 0 1 0 0,-1-1 0 0 0,0 0-1 0 0,0 0 1 0 0,0-2-1 0 0,0 1 1 0 0,0-1 0 0 0,0-1-1 0 0,0 0 1 0 0,0-1-1 0 0,0 0 1 0 0,-5-1 9 0 0,13 1-89 0 0,-1 0 0 0 0,1 0 0 0 0,0 0 0 0 0,0-1 0 0 0,0 1 1 0 0,0-1-1 0 0,0 0 0 0 0,0 0 0 0 0,0 0 0 0 0,1 0 0 0 0,-1-1 0 0 0,1 1 0 0 0,0-1 0 0 0,-1 1 0 0 0,1-1 0 0 0,0 0 0 0 0,0 0 0 0 0,1 0 1 0 0,-1 0-1 0 0,1 0 0 0 0,-1 0 0 0 0,1 0 0 0 0,0-1 0 0 0,0-2 89 0 0,-1-23-3821 0 0,10-1-4030 0 0,-1 18-3778 0 0</inkml:trace>
  <inkml:trace contextRef="#ctx0" brushRef="#br0" timeOffset="12250.964">6672 757 15403 0 0,'0'0'1309'0'0,"0"0"-437"0"0,0 0-217 0 0,0 0 105 0 0,0 0 180 0 0,0 0 64 0 0,0 0-142 0 0,0 0-222 0 0,0 0-196 0 0,0 0-153 0 0,-11 31-79 0 0,-34 99-70 0 0,31-50 29 0 0,16-60-132 0 0,-3-17-34 0 0,0 0 1 0 0,1 0 0 0 0,0 0-1 0 0,0 0 1 0 0,0 0-1 0 0,0 0 1 0 0,0 0 0 0 0,1 0-1 0 0,-1 0 1 0 0,1 0 0 0 0,0 0-1 0 0,-1 0 1 0 0,1 0-1 0 0,1 0 1 0 0,-1-1 0 0 0,0 1-1 0 0,1 0 1 0 0,0-1 0 0 0,-1 1-1 0 0,1-1 1 0 0,0 0-1 0 0,0 1 1 0 0,0-1 0 0 0,1 0-1 0 0,-1 0 1 0 0,0 0 0 0 0,1-1-1 0 0,-1 1 1 0 0,1 0-1 0 0,0-1 1 0 0,0 0 0 0 0,-1 0-1 0 0,1 0 1 0 0,0 0 0 0 0,0 0-1 0 0,0 0 1 0 0,0-1-1 0 0,0 1 1 0 0,0-1 0 0 0,0 0-1 0 0,0 0 1 0 0,0 0 0 0 0,0 0-1 0 0,0-1 1 0 0,0 1-1 0 0,1-1-5 0 0,7-3 81 0 0,1 0 0 0 0,-1-1 0 0 0,0 0 0 0 0,0-1 0 0 0,0 0 0 0 0,-1 0-1 0 0,0-1 1 0 0,0-1 0 0 0,-1 0 0 0 0,5-4-81 0 0,16-13 136 0 0,-10 7-16 0 0,0-2 0 0 0,-2 0 1 0 0,0-1-1 0 0,-1-1 1 0 0,-1 0-1 0 0,-1-2 1 0 0,9-19-121 0 0,-14 28 113 0 0,-10 24-19 0 0,-13 29-22 0 0,12-33-86 0 0,-5 11 23 0 0,0-2-37 0 0,1 0 0 0 0,0 0-1 0 0,1 1 1 0 0,0-1 0 0 0,1 1 0 0 0,1 0-1 0 0,1 0 1 0 0,0 0 0 0 0,1 0 0 0 0,0 0-1 0 0,1 2 30 0 0,2-12-6 0 0,1 0 1 0 0,-1-1 0 0 0,1 0 0 0 0,0 0 0 0 0,0 0 0 0 0,0 0 0 0 0,0 0-1 0 0,1-1 1 0 0,-1 0 0 0 0,1 0 0 0 0,0 0 0 0 0,0-1 0 0 0,0 1 0 0 0,0-1-1 0 0,0 0 1 0 0,1-1 0 0 0,-1 1 0 0 0,1-1 0 0 0,-1 0 0 0 0,1-1 0 0 0,-1 1-1 0 0,1-1 1 0 0,0 0 0 0 0,-1 0 0 0 0,1-1 0 0 0,-1 0 0 0 0,1 0 0 0 0,-1 0-1 0 0,4-2 5 0 0,14-5 46 0 0,-1-1-1 0 0,0-1 1 0 0,-1-1 0 0 0,0-1-1 0 0,-1-1 1 0 0,0-1-1 0 0,-1-1 1 0 0,9-9-46 0 0,1-5 48 0 0,-2-1 1 0 0,-1-1-1 0 0,-2-2 1 0 0,-1 0-1 0 0,-1-1 1 0 0,-2-2-1 0 0,-2 0 1 0 0,-1-1-1 0 0,-1 0 1 0 0,-3-1 0 0 0,3-14-49 0 0,-16 51 0 0 0,12-31 15 0 0,-2-1 0 0 0,-1 0 0 0 0,-2 0 0 0 0,-1 0 0 0 0,-1-1 0 0 0,-2 0-1 0 0,-2-24-14 0 0,0 56 5 0 0,-1 1-1 0 0,0-1 0 0 0,0 0 0 0 0,0 1 1 0 0,0-1-1 0 0,-1 0 0 0 0,1 1 0 0 0,0-1 1 0 0,-1 0-1 0 0,1 1 0 0 0,-1-1 0 0 0,1 0 1 0 0,-1 1-1 0 0,0-1 0 0 0,0 1 0 0 0,0 0 1 0 0,0-1-1 0 0,0 1 0 0 0,0 0 0 0 0,0-1 1 0 0,0 1-1 0 0,0 0 0 0 0,-1 0 0 0 0,1 0 1 0 0,0 0-1 0 0,-1 0 0 0 0,1 0 0 0 0,-1 0 1 0 0,1 1-1 0 0,-1-1 0 0 0,0 0 0 0 0,1 1 1 0 0,-1-1-1 0 0,1 1 0 0 0,-1 0 0 0 0,0 0 1 0 0,0-1-1 0 0,1 1 0 0 0,-1 0 0 0 0,0 0 1 0 0,1 1-1 0 0,-1-1 0 0 0,0 0 0 0 0,1 0 1 0 0,-1 1-1 0 0,0-1 0 0 0,1 1 0 0 0,-1 0 1 0 0,1-1-1 0 0,-1 1 0 0 0,1 0 0 0 0,-1 0 1 0 0,0 1-5 0 0,-8 8-18 0 0,0 0 1 0 0,1 1-1 0 0,0 0 1 0 0,1 0 0 0 0,0 1-1 0 0,1 0 1 0 0,0 1-1 0 0,1-1 1 0 0,0 1-1 0 0,1 1 1 0 0,-2 6 17 0 0,7-19 0 0 0,-14 37-31 0 0,2 0 0 0 0,1 1 0 0 0,2 1 0 0 0,2 0 0 0 0,2 0 1 0 0,1 1-1 0 0,2 26 31 0 0,3-51-10 0 0,2 0 1 0 0,0 1-1 0 0,1-1 1 0 0,1 0-1 0 0,0 0 1 0 0,1-1 0 0 0,0 0-1 0 0,2 0 1 0 0,0 0-1 0 0,0-1 1 0 0,1 0-1 0 0,1-1 1 0 0,7 8 9 0 0,-11-15-10 0 0,-1-1 0 0 0,1 0 1 0 0,-1 0-1 0 0,1-1 0 0 0,0 0 0 0 0,1 0 1 0 0,-1 0-1 0 0,1-1 0 0 0,0 0 0 0 0,0 0 0 0 0,0 0 1 0 0,0-1-1 0 0,0 0 0 0 0,0-1 0 0 0,1 0 0 0 0,-1 0 1 0 0,1 0-1 0 0,-1-1 0 0 0,1 0 0 0 0,-1-1 1 0 0,1 1-1 0 0,-1-1 0 0 0,0-1 0 0 0,1 1 0 0 0,-1-1 1 0 0,0-1-1 0 0,0 1 0 0 0,0-1 0 0 0,-1-1 1 0 0,4-1 9 0 0,15-15 45 0 0,-1-2-1 0 0,-1-1 1 0 0,-1-1 0 0 0,-1-1 0 0 0,-1-1 0 0 0,-2 0 0 0 0,11-21-45 0 0,5-7 36 0 0,-4-2-1 0 0,-1-1 0 0 0,-3-1 1 0 0,-3-1-1 0 0,-2-1 0 0 0,4-26-35 0 0,-18 55 12 0 0,-2 0-1 0 0,-1 0 0 0 0,-1 0 0 0 0,-2 0 0 0 0,-2-22-11 0 0,0 51 5 0 0,0 0-1 0 0,0 0 1 0 0,0 0-1 0 0,-1 0 1 0 0,1 0-1 0 0,0 1 1 0 0,-1-1-1 0 0,0 0 1 0 0,1 1 0 0 0,-1 0-1 0 0,0-1 1 0 0,0 1-1 0 0,1 0 1 0 0,-1 0-1 0 0,0 0 1 0 0,0 0-1 0 0,0 0 1 0 0,0 0-1 0 0,-1 1 1 0 0,1-1-1 0 0,0 1 1 0 0,0-1-1 0 0,0 1 1 0 0,-1 0-1 0 0,1 0 1 0 0,0 0-1 0 0,0 0 1 0 0,0 0-1 0 0,-1 0 1 0 0,1 1-1 0 0,0-1 1 0 0,0 1-1 0 0,0 0 1 0 0,0-1-1 0 0,0 1 1 0 0,0 0-1 0 0,0 0 1 0 0,0 0-1 0 0,0 1 1 0 0,0-1-1 0 0,0 0 1 0 0,1 1 0 0 0,-1-1-1 0 0,-1 2-4 0 0,-12 11-3 0 0,0 1-1 0 0,1 0 1 0 0,1 1 0 0 0,0 1 0 0 0,2-1-1 0 0,-1 2 1 0 0,2 0 0 0 0,1 0-1 0 0,0 1 1 0 0,1 0 0 0 0,1 1-1 0 0,1-1 1 0 0,0 1 0 0 0,2 2 3 0 0,-3 13 4 0 0,1 1 0 0 0,2 1 0 0 0,2-1 0 0 0,1 0-1 0 0,2 1 1 0 0,1-1 0 0 0,6 22-4 0 0,-2-28 2 0 0,1-1-1 0 0,2-1 0 0 0,1 0 1 0 0,1 0-1 0 0,1 0 0 0 0,1-2 1 0 0,2 1-1 0 0,1-2 0 0 0,1 0 1 0 0,2 0-2 0 0,-19-24-9 0 0,0-1 0 0 0,0 1 0 0 0,0-1 0 0 0,1 1 0 0 0,-1-1 0 0 0,0 1 0 0 0,1-1 0 0 0,-1 1 0 0 0,0-1 0 0 0,1 0 0 0 0,-1 1 0 0 0,0-1 0 0 0,1 1 0 0 0,-1-1 0 0 0,1 0 0 0 0,-1 1 0 0 0,1-1 0 0 0,-1 0 0 0 0,1 0 0 0 0,-1 1 0 0 0,1-1 0 0 0,-1 0 0 0 0,1 0 0 0 0,-1 0 0 0 0,1 0 0 0 0,-1 0 0 0 0,1 0 0 0 0,0 1 0 0 0,-1-1 0 0 0,1-1 0 0 0,-1 1 0 0 0,1 0 0 0 0,-1 0 0 0 0,1 0 0 0 0,-1 0 0 0 0,1 0 0 0 0,-1 0 0 0 0,1 0 0 0 0,-1-1 0 0 0,1 1 0 0 0,-1 0 0 0 0,1-1 0 0 0,-1 1 0 0 0,1 0 0 0 0,-1-1 0 0 0,1 1 0 0 0,-1 0 0 0 0,1-1 0 0 0,-1 1 0 0 0,0-1 0 0 0,1 1 0 0 0,-1 0 0 0 0,0-1 0 0 0,0 1 0 0 0,1-1 0 0 0,-1 0 9 0 0,14-38-1869 0 0,-9 22-606 0 0,0 8-1848 0 0,-2 3-1391 0 0,2-1-5703 0 0</inkml:trace>
  <inkml:trace contextRef="#ctx0" brushRef="#br0" timeOffset="13299.856">8108 875 392 0 0,'0'0'1566'0'0,"0"0"-23"0"0,0 0 102 0 0,0 0 146 0 0,0 0-29 0 0,0 0-169 0 0,0 0-216 0 0,0 0-175 0 0,0 0-115 0 0,0 0-50 0 0,0 0-41 0 0,0 0-34 0 0,0 0-63 0 0,23 0-88 0 0,72-2-89 0 0,-52-15 461 0 0,-36 9-988 0 0,0 0-1 0 0,-1 0 0 0 0,0-1 1 0 0,0 0-1 0 0,-1 0 0 0 0,0 0 1 0 0,0-1-1 0 0,-1 0 0 0 0,-1 0 1 0 0,0 0-1 0 0,0 0 0 0 0,-1 0 1 0 0,0-1-1 0 0,0 1 0 0 0,-1-1 0 0 0,-1 1 1 0 0,0-4-195 0 0,0 12 4 0 0,1 0 1 0 0,-1 0-1 0 0,0 0 1 0 0,0 0 0 0 0,0 0-1 0 0,0-1 1 0 0,0 1-1 0 0,0 0 1 0 0,0 0 0 0 0,-1 0-1 0 0,1 0 1 0 0,-1 0-1 0 0,1 0 1 0 0,-1 0-1 0 0,0 1 1 0 0,0-1 0 0 0,0 0-1 0 0,0 0 1 0 0,0 0-1 0 0,0 1 1 0 0,-1-1-1 0 0,1 1 1 0 0,0-1 0 0 0,-1 1-1 0 0,1-1 1 0 0,-1 1-1 0 0,0 0 1 0 0,1 0-1 0 0,-1 0 1 0 0,0 0 0 0 0,0 0-1 0 0,0 0 1 0 0,0 0-1 0 0,0 1 1 0 0,0-1 0 0 0,1 1-1 0 0,-2-1 1 0 0,1 1-1 0 0,0 0 1 0 0,0-1-1 0 0,0 1 1 0 0,0 0 0 0 0,0 1-1 0 0,0-1-4 0 0,-7 2-58 0 0,0 1 0 0 0,0 1-1 0 0,0 0 1 0 0,0 0 0 0 0,1 0-1 0 0,-1 1 1 0 0,1 0 0 0 0,0 1-1 0 0,1 0 1 0 0,-1 0 0 0 0,1 1-1 0 0,1 0 1 0 0,-1 0 0 0 0,1 0 0 0 0,0 1-1 0 0,1 0 1 0 0,0 0 0 0 0,-1 2 58 0 0,-6 7-67 0 0,0 0 0 0 0,2 1 1 0 0,0 0-1 0 0,1 1 0 0 0,0 0 1 0 0,2 1-1 0 0,0 0 0 0 0,2 0 0 0 0,0 0 1 0 0,1 0-1 0 0,1 1 0 0 0,0 14 67 0 0,4-30 9 0 0,1 0 0 0 0,0 0 0 0 0,0-1-1 0 0,0 1 1 0 0,1 0 0 0 0,-1-1 0 0 0,1 1-1 0 0,0-1 1 0 0,1 0 0 0 0,-1 0-1 0 0,1 0 1 0 0,-1-1 0 0 0,1 1 0 0 0,0-1-1 0 0,0 0 1 0 0,1 0 0 0 0,-1 0 0 0 0,1-1-1 0 0,0 1 1 0 0,-1-1 0 0 0,1 0 0 0 0,0 0-1 0 0,0-1 1 0 0,0 0 0 0 0,0 0-1 0 0,0 0 1 0 0,1 0 0 0 0,-1-1 0 0 0,0 0-1 0 0,0 0 1 0 0,3 0-9 0 0,6 0 76 0 0,1 0 0 0 0,-1-1 0 0 0,0 0 0 0 0,1-2 0 0 0,-1 1 0 0 0,0-2-1 0 0,0 0 1 0 0,-1 0 0 0 0,1-1 0 0 0,-1-1 0 0 0,10-6-76 0 0,-2 0 90 0 0,-1 0 0 0 0,-1-2 1 0 0,0 0-1 0 0,-1-1 0 0 0,-1-1 0 0 0,0 0 1 0 0,-1-2-1 0 0,-1 0 0 0 0,2-5-90 0 0,-17 23 1 0 0,10-12 59 0 0,-1 0-1 0 0,0 0 1 0 0,-1-1-1 0 0,0-1 1 0 0,-1 1-1 0 0,-1-1 1 0 0,0 0-1 0 0,-1-1 1 0 0,-1 1-1 0 0,0-1 1 0 0,-1 0-1 0 0,1-8-59 0 0,-22 37 149 0 0,11-4-156 0 0,0 1 1 0 0,0 0-1 0 0,1 0 0 0 0,1 1 0 0 0,0-1 0 0 0,1 1 0 0 0,0 0 0 0 0,0 1 0 0 0,1-1 0 0 0,1 1 0 0 0,0-1 0 0 0,1 1 0 0 0,1-1 0 0 0,-1 1 1 0 0,2 0-1 0 0,1 5 7 0 0,-2-12 8 0 0,1 0 0 0 0,0 0-1 0 0,1 0 1 0 0,-1 0 0 0 0,1-1 0 0 0,0 1 0 0 0,1 0 0 0 0,-1-1 0 0 0,1 0 0 0 0,0 0 0 0 0,1 1 0 0 0,-1-2 0 0 0,1 1 0 0 0,0 0 0 0 0,0-1 0 0 0,1 0 0 0 0,-1 0 0 0 0,1 0-1 0 0,0 0 1 0 0,0-1 0 0 0,0 0 0 0 0,0 0 0 0 0,0 0 0 0 0,1-1 0 0 0,0 0 0 0 0,-1 0 0 0 0,1 0 0 0 0,0 0 0 0 0,0-1 0 0 0,0 0 0 0 0,0-1 0 0 0,0 1 0 0 0,0-1 0 0 0,0 0-1 0 0,0-1 1 0 0,0 1 0 0 0,0-1 0 0 0,0 0 0 0 0,0-1 0 0 0,-1 1 0 0 0,2-1-8 0 0,3-5 70 0 0,1-1 1 0 0,-2 1-1 0 0,1-2 0 0 0,-1 1 1 0 0,0-1-1 0 0,-1 0 0 0 0,0-1 1 0 0,0 0-1 0 0,-1-1 0 0 0,-1 1 1 0 0,0-1-1 0 0,0 0 0 0 0,-1-1 1 0 0,0 1-1 0 0,2-12-70 0 0,44-165 419 0 0,-51 303-543 0 0,-1-67 113 0 0,2 0 1 0 0,3 1 0 0 0,1-1-1 0 0,7 23 11 0 0,10 38 68 0 0,-3 0-1 0 0,-6 2 1 0 0,-1 75-68 0 0,-12-167 17 0 0,2-5 20 0 0,-1 0 1 0 0,0 0-1 0 0,-1 0 1 0 0,-1 0-1 0 0,0 0 1 0 0,0 0-1 0 0,-2 0 0 0 0,0-1 1 0 0,0 1-1 0 0,-1-1 1 0 0,-1 1-1 0 0,0-1 1 0 0,-1-1-1 0 0,0 1 1 0 0,-1-1-1 0 0,-1 0 0 0 0,1 0 1 0 0,-11 10-38 0 0,16-21 17 0 0,0 1 1 0 0,0 0-1 0 0,0-1 0 0 0,0 0 1 0 0,0 1-1 0 0,0-1 0 0 0,0 0 1 0 0,-1 0-1 0 0,1 0 0 0 0,0 0 1 0 0,-1-1-1 0 0,1 1 0 0 0,-1-1 1 0 0,1 1-1 0 0,-1-1 1 0 0,1 0-1 0 0,-1 0 0 0 0,1 0 1 0 0,-1 0-1 0 0,1 0 0 0 0,-1-1 1 0 0,1 1-1 0 0,-1-1 0 0 0,1 0 1 0 0,-1 0-1 0 0,1 0 0 0 0,0 0 1 0 0,-1 0-1 0 0,1 0 1 0 0,0 0-1 0 0,0-1 0 0 0,0 1 1 0 0,0-1-1 0 0,-2-1-17 0 0,-41-78 155 0 0,40 61-146 0 0,2 0-1 0 0,1-1 1 0 0,0 1-1 0 0,1-1 1 0 0,2 1-1 0 0,0-1 1 0 0,1 1-1 0 0,1-1 0 0 0,1 1 1 0 0,0 0-1 0 0,2 0 1 0 0,0 1-1 0 0,5-10-8 0 0,13-25-8 0 0,3 0 0 0 0,2 2 0 0 0,2 1 0 0 0,3 0 8 0 0,-20 28-28 0 0,0 2 0 0 0,2-1 0 0 0,0 2 0 0 0,2 0 1 0 0,0 1-1 0 0,1 1 0 0 0,1 1 0 0 0,0 0 0 0 0,1 2 1 0 0,1 0-1 0 0,1 1 0 0 0,0 2 0 0 0,6-2 28 0 0,-1 20-1424 0 0,-28 19-7165 0 0,-4-17-3424 0 0</inkml:trace>
  <inkml:trace contextRef="#ctx0" brushRef="#br0" timeOffset="15217.236">9783 1066 3169 0 0,'0'0'1551'0'0,"0"0"-395"0"0,0 0-83 0 0,0 0 174 0 0,0 0 180 0 0,0 0 26 0 0,0 0-154 0 0,0 0-208 0 0,0 0-189 0 0,0 0-117 0 0,0 0-68 0 0,0 0-34 0 0,0 0-15 0 0,7 1 13 0 0,21 1 44 0 0,16-34 1903 0 0,-24 10-2163 0 0,-1-1 1 0 0,-1 0-1 0 0,-1-1 0 0 0,-1-1 0 0 0,-1-1 0 0 0,10-26-465 0 0,-22 53 28 0 0,-1 0 0 0 0,0 1-1 0 0,0-1 1 0 0,0 0-1 0 0,0 1 1 0 0,0-1-1 0 0,0 1 1 0 0,0 0 0 0 0,0-1-1 0 0,-1 1 1 0 0,1 0-1 0 0,-1 0 1 0 0,1 0-1 0 0,-1 0 1 0 0,0 0-1 0 0,0 1 1 0 0,0-1 0 0 0,0 0-1 0 0,0 0 1 0 0,0 1-1 0 0,-1-1 1 0 0,1 1-1 0 0,-1-1 1 0 0,1 2-28 0 0,-1-2 25 0 0,18 53 114 0 0,-3 0 1 0 0,-3 1-1 0 0,-2 0 0 0 0,-2 0 0 0 0,-3 1 0 0 0,-2 24-139 0 0,-3 117 275 0 0,-1-188-238 0 0,0 0 0 0 0,-1 1-1 0 0,0-1 1 0 0,0 0 0 0 0,-1-1 0 0 0,0 1 0 0 0,-1 0 0 0 0,0-1 0 0 0,0 0 0 0 0,-1 0-1 0 0,0 0 1 0 0,-1 0 0 0 0,0-1 0 0 0,-3 3-37 0 0,9-10 13 0 0,-1 0 0 0 0,0 0 1 0 0,0-1-1 0 0,0 1 0 0 0,0 0 1 0 0,0-1-1 0 0,0 1 0 0 0,0-1 0 0 0,0 1 1 0 0,0-1-1 0 0,0 1 0 0 0,0-1 0 0 0,0 0 1 0 0,0 1-1 0 0,0-1 0 0 0,0 0 0 0 0,0 0 1 0 0,-1 0-1 0 0,1 0 0 0 0,0 0 1 0 0,0 0-1 0 0,0 0 0 0 0,0 0 0 0 0,0-1 1 0 0,0 1-1 0 0,-1 0 0 0 0,1-1 0 0 0,0 1 1 0 0,0 0-1 0 0,0-1 0 0 0,0 0 0 0 0,0 1 1 0 0,0-1-1 0 0,0 0 0 0 0,1 1 1 0 0,-1-1-1 0 0,0 0 0 0 0,0 0 0 0 0,0 1 1 0 0,1-1-1 0 0,-1 0 0 0 0,0 0 0 0 0,1 0 1 0 0,-1 0-1 0 0,1 0 0 0 0,-1 0 0 0 0,1 0 1 0 0,0 0-1 0 0,-1-1 0 0 0,1 1 0 0 0,0 0 1 0 0,0 0-1 0 0,0 0 0 0 0,0 0 1 0 0,0 0-1 0 0,0-1-13 0 0,2-29 0 0 0,1 1 0 0 0,2 0 0 0 0,1-1 1 0 0,1 2-1 0 0,2-1 0 0 0,0 1 0 0 0,2 0 0 0 0,2 1 1 0 0,0 1-1 0 0,14-20 0 0 0,-19 31 7 0 0,11-25-13 0 0,1 1 0 0 0,3 1 0 0 0,1 1 0 0 0,1 1 0 0 0,3 1-1 0 0,1 1 1 0 0,1 2 0 0 0,2 1 0 0 0,1 2 0 0 0,1 0 0 0 0,2 3 0 0 0,17-10 6 0 0,-48 32 1 0 0,1 0 0 0 0,0 1 0 0 0,0-1 0 0 0,0 1 1 0 0,1 0-1 0 0,-1 1 0 0 0,1 0 0 0 0,0 0 0 0 0,0 0 0 0 0,0 1 0 0 0,0 0 1 0 0,1 0-1 0 0,-1 1 0 0 0,1-1 0 0 0,-1 2 0 0 0,1-1 0 0 0,-1 1 0 0 0,1 1 1 0 0,-1-1-1 0 0,1 1 0 0 0,-1 0 0 0 0,0 1 0 0 0,1 0 0 0 0,-1 0 1 0 0,0 0-1 0 0,0 1 0 0 0,0 0 0 0 0,0 1 0 0 0,3 2-1 0 0,-4 0 19 0 0,0 1 0 0 0,-1 0-1 0 0,0 0 1 0 0,-1 0 0 0 0,0 0-1 0 0,0 1 1 0 0,0-1 0 0 0,-1 1 0 0 0,0 0-1 0 0,0 0 1 0 0,-1 0 0 0 0,0 0 0 0 0,-1 1-1 0 0,0-1 1 0 0,0 1 0 0 0,-1-1-1 0 0,0 1 1 0 0,0-1 0 0 0,-1 0 0 0 0,0 1-1 0 0,-1-1 1 0 0,1 0 0 0 0,-2 1-1 0 0,1-1 1 0 0,-1 0 0 0 0,-2 4-19 0 0,-8 11 34 0 0,-1 0 0 0 0,-1 0 1 0 0,-1-1-1 0 0,-1-1 0 0 0,-1-1 1 0 0,-1-1-1 0 0,-1 0 0 0 0,0-2 0 0 0,-1 0 1 0 0,-5 2-35 0 0,13-11-38 0 0,0-1 0 0 0,0-1 0 0 0,-1 0 0 0 0,0-1 0 0 0,0-1 1 0 0,-1 0-1 0 0,1 0 0 0 0,-1-2 0 0 0,1 0 0 0 0,-1 0 0 0 0,0-2 0 0 0,0 0 1 0 0,-8-1 37 0 0,21 1-95 0 0,0 0 1 0 0,-1 0-1 0 0,1 0 1 0 0,0 0 0 0 0,-1-1-1 0 0,1 1 1 0 0,0-1-1 0 0,0 0 1 0 0,0 0 0 0 0,-1 0-1 0 0,1 0 1 0 0,0 0-1 0 0,0 0 1 0 0,0 0 0 0 0,1-1-1 0 0,-1 1 1 0 0,0-1 0 0 0,0 1-1 0 0,1-1 1 0 0,-1 0-1 0 0,1 1 1 0 0,-1-1 0 0 0,1 0-1 0 0,0 0 1 0 0,0 0-1 0 0,0 0 1 0 0,0 0 0 0 0,0 0-1 0 0,0-1 1 0 0,1 1-1 0 0,-1 0 1 0 0,1 0 0 0 0,-1-3 94 0 0,10-49-10622 0 0,-1 42-593 0 0</inkml:trace>
  <inkml:trace contextRef="#ctx0" brushRef="#br0" timeOffset="16002.914">10692 1192 6257 0 0,'0'0'1971'0'0,"0"0"-273"0"0,0 0-162 0 0,0 0 7 0 0,0 0-61 0 0,0 0-116 0 0,0 0-143 0 0,0 0-163 0 0,0 0-100 0 0,0 0-105 0 0,0 0-80 0 0,32 5-58 0 0,99 15-81 0 0,-128-19-596 0 0,0 0-1 0 0,-1 0 1 0 0,1-1-1 0 0,0 1 1 0 0,0-1-1 0 0,0 0 1 0 0,-1 0-1 0 0,1 0 1 0 0,0 0-1 0 0,0 0 1 0 0,0-1-1 0 0,-1 1 1 0 0,1-1-1 0 0,0 0 1 0 0,-1 1-1 0 0,1-1 1 0 0,0-1-1 0 0,-1 1 1 0 0,1 0-1 0 0,-1-1 1 0 0,0 1-1 0 0,1-1 1 0 0,0 0-40 0 0,5-5 205 0 0,9-4-26 0 0,0-1 1 0 0,-1-1-1 0 0,-1 0 0 0 0,0-1 1 0 0,-1-1-1 0 0,0 0 1 0 0,-1-1-1 0 0,-1 0 0 0 0,0-1 1 0 0,-2 0-1 0 0,0-1 0 0 0,0 0 1 0 0,-2-1-1 0 0,0 0 1 0 0,-2 0-1 0 0,0-1 0 0 0,-1 0 1 0 0,0 0-1 0 0,-2 0 0 0 0,-1 0 1 0 0,0 0-1 0 0,-2-17-179 0 0,0 34-1 0 0,0 1 1 0 0,0-1-1 0 0,0 0 0 0 0,-1 0 1 0 0,0 1-1 0 0,1-1 0 0 0,-1 0 1 0 0,0 1-1 0 0,0-1 0 0 0,-1 1 1 0 0,1-1-1 0 0,0 1 0 0 0,-1-1 1 0 0,0 1-1 0 0,1 0 0 0 0,-1 0 1 0 0,0 0-1 0 0,0 0 0 0 0,0 0 1 0 0,0 0-1 0 0,-1 1 0 0 0,1-1 1 0 0,0 1-1 0 0,-1-1 0 0 0,1 1 1 0 0,-1 0-1 0 0,1 0 0 0 0,-1 0 1 0 0,0 0-1 0 0,1 1 0 0 0,-1-1 1 0 0,0 1-1 0 0,0-1 0 0 0,0 1 1 0 0,1 0-1 0 0,-1 0 0 0 0,0 0 1 0 0,0 1-1 0 0,1-1 0 0 0,-1 1 1 0 0,0-1-1 0 0,0 1 0 0 0,1 0 1 0 0,-1 0-1 0 0,1 0 0 0 0,-1 0 1 0 0,1 1-1 0 0,-2 0 1 0 0,-14 12-89 0 0,1 0-1 0 0,1 2 1 0 0,0 0 0 0 0,1 0-1 0 0,1 2 1 0 0,-5 7 89 0 0,17-24-10 0 0,1 0 0 0 0,0 0 0 0 0,0 0 0 0 0,0 0 0 0 0,-1 0 0 0 0,1 0 0 0 0,0 0 0 0 0,0 1 1 0 0,0-1-1 0 0,1 0 0 0 0,-1 0 0 0 0,0 1 0 0 0,0-1 0 0 0,1 1 0 0 0,-1-1 0 0 0,1 0 0 0 0,-1 1 0 0 0,1-1 0 0 0,0 1 0 0 0,-1-1 0 0 0,1 1 0 0 0,0 0 0 0 0,0-1 0 0 0,0 1 0 0 0,0-1 0 0 0,1 1 0 0 0,-1-1 1 0 0,0 1-1 0 0,0-1 0 0 0,1 1 0 0 0,-1-1 0 0 0,1 1 0 0 0,0-1 0 0 0,-1 0 0 0 0,1 1 0 0 0,0-1 0 0 0,0 0 0 0 0,0 0 0 0 0,0 1 0 0 0,0-1 0 0 0,0 0 0 0 0,0 0 0 0 0,0 0 0 0 0,0 0 0 0 0,0 0 1 0 0,1 0-1 0 0,-1-1 0 0 0,0 1 0 0 0,1 0 0 0 0,-1 0 0 0 0,0-1 0 0 0,1 1 0 0 0,-1-1 0 0 0,1 0 0 0 0,-1 1 0 0 0,1-1 0 0 0,-1 0 0 0 0,1 0 0 0 0,0 0 10 0 0,14 0 3 0 0,-1 0 0 0 0,1-1 0 0 0,0-1 0 0 0,-1 0 0 0 0,0-1 0 0 0,1-1 0 0 0,-1-1 0 0 0,6-2-3 0 0,68-16 90 0 0,1 13 108 0 0,-88 12-178 0 0,0 0 0 0 0,-1 0 0 0 0,1 0-1 0 0,-1 1 1 0 0,1-1 0 0 0,-1 0 0 0 0,0 1 0 0 0,0-1-1 0 0,0 1 1 0 0,-1-1 0 0 0,1 1 0 0 0,0-1-1 0 0,-1 1 1 0 0,0-1 0 0 0,1 1 0 0 0,-1 0 0 0 0,0-1-1 0 0,0 1 1 0 0,-1 0 0 0 0,1-1 0 0 0,-1 1-1 0 0,1-1-19 0 0,0 6 51 0 0,-2 4-9 0 0,0 0 1 0 0,-1-1 0 0 0,0 1 0 0 0,0-1-1 0 0,-1 0 1 0 0,-1 0 0 0 0,0 0 0 0 0,-1-1 0 0 0,1 0-1 0 0,-6 7-42 0 0,-18 36 73 0 0,28-52-98 0 0,-1 1 1 0 0,1-1-1 0 0,0 1 1 0 0,-1 0 0 0 0,1-1-1 0 0,0 1 1 0 0,0 0-1 0 0,0 0 1 0 0,1 0-1 0 0,-1 0 1 0 0,0 0-1 0 0,1 0 1 0 0,-1 0 0 0 0,1 0-1 0 0,-1 0 1 0 0,1 0-1 0 0,0 0 1 0 0,0 0-1 0 0,0 0 1 0 0,0 0-1 0 0,1 0 1 0 0,-1 0-1 0 0,0 0 1 0 0,1 0 0 0 0,-1 0-1 0 0,1 0 1 0 0,0 0-1 0 0,0 0 1 0 0,0 0-1 0 0,0-1 1 0 0,0 1-1 0 0,0 0 1 0 0,0 0 0 0 0,0-1-1 0 0,1 1 1 0 0,-1-1-1 0 0,1 1 1 0 0,-1-1-1 0 0,1 0 1 0 0,-1 0-1 0 0,1 1 1 0 0,0-1-1 0 0,0 0 1 0 0,0 0 0 0 0,0-1-1 0 0,-1 1 1 0 0,1 0-1 0 0,0-1 1 0 0,0 1-1 0 0,0-1 1 0 0,1 1 24 0 0,86-31-5549 0 0,-10-31-6071 0 0,-60 45 7811 0 0,3-2 1656 0 0,29-25-1580 0 0,-18 12 4258 0 0,-7 4 3017 0 0,-2-2 3745 0 0,-25 31-513 0 0,-3 1-3310 0 0,-22 26-2426 0 0,16-17-969 0 0,1 0 0 0 0,0 1 0 0 0,1 0 1 0 0,0 1-1 0 0,1 0 0 0 0,1 0 1 0 0,0 0-1 0 0,1 1 0 0 0,1 0 0 0 0,0 0 1 0 0,1 0-1 0 0,1 1 0 0 0,0-1 0 0 0,1 1 1 0 0,0-1-1 0 0,2 10-69 0 0,0-21 20 0 0,0 1 1 0 0,0-1-1 0 0,0 0 0 0 0,0 1 1 0 0,1-1-1 0 0,0 0 1 0 0,0 0-1 0 0,0 0 0 0 0,0-1 1 0 0,1 1-1 0 0,-1 0 1 0 0,1-1-1 0 0,0 0 0 0 0,0 1 1 0 0,0-1-1 0 0,0 0 1 0 0,1-1-1 0 0,-1 1 0 0 0,1 0 1 0 0,0-1-1 0 0,0 0 1 0 0,0 0-1 0 0,0 0 0 0 0,0-1 1 0 0,0 1-1 0 0,0-1 1 0 0,1 0-1 0 0,-1 0 0 0 0,0 0 1 0 0,1-1-1 0 0,3 1-20 0 0,1 0 142 0 0,-1-1 0 0 0,1 0-1 0 0,0 0 1 0 0,0 0 0 0 0,0-1 0 0 0,-1-1 0 0 0,1 1 0 0 0,0-2-1 0 0,-1 1 1 0 0,1-1 0 0 0,-1 0 0 0 0,0-1 0 0 0,0 0-1 0 0,0 0 1 0 0,4-4-142 0 0,-2 0 92 0 0,-1 0 1 0 0,0-1-1 0 0,-1 0 0 0 0,0-1 0 0 0,0 0 1 0 0,-1 0-1 0 0,0 0 0 0 0,-1-1 0 0 0,0 0 1 0 0,-1 0-1 0 0,0-1 0 0 0,-1 0 0 0 0,0 0 1 0 0,-1 0-1 0 0,0 0 0 0 0,-1 0 0 0 0,0 0 1 0 0,-1-1-1 0 0,-1 1 0 0 0,0-1 0 0 0,0 1 0 0 0,-1-1 1 0 0,-1 1-1 0 0,0 0-92 0 0,0 5-72 0 0,-1 0 0 0 0,0 0 1 0 0,0 1-1 0 0,-1-1 0 0 0,1 1 1 0 0,-1 0-1 0 0,-1 0 0 0 0,1 0 0 0 0,-1 0 1 0 0,0 1-1 0 0,0 0 0 0 0,-1 0 0 0 0,0 1 1 0 0,1-1-1 0 0,-2 1 0 0 0,1 0 1 0 0,0 1-1 0 0,-1-1 0 0 0,1 1 0 0 0,-1 1 1 0 0,0-1-1 0 0,0 1 0 0 0,0 0 0 0 0,-1 1 1 0 0,1 0-1 0 0,0 0 0 0 0,0 0 1 0 0,-4 1 71 0 0,1 0-778 0 0,-8 0-1942 0 0,7 1-2175 0 0,1 2-7297 0 0</inkml:trace>
  <inkml:trace contextRef="#ctx0" brushRef="#br0" timeOffset="16571.705">12062 503 10074 0 0,'0'0'4843'0'0,"0"0"-2780"0"0,0 0-922 0 0,0 0-14 0 0,0 0-9 0 0,0 0-51 0 0,0 0-129 0 0,0 0-208 0 0,0 0-155 0 0,0 0-113 0 0,0 0-103 0 0,0 0-71 0 0,0 0-30 0 0,4-9-21 0 0,-2 6-221 0 0,14-21 191 0 0,-12 61 75 0 0,-27 188 221 0 0,-46 185-503 0 0,62-351 67 0 0,65-140 305 0 0,-34 47-372 0 0,2 1 0 0 0,1 1 0 0 0,2 2 0 0 0,1 1-1 0 0,1 1 1 0 0,2 2 0 0 0,1 1 0 0 0,0 1 0 0 0,2 2 0 0 0,0 2 0 0 0,19-7 0 0 0,-52 26-1 0 0,-1-1 0 0 0,1 1 0 0 0,-1-1 0 0 0,1 1 1 0 0,0 0-1 0 0,0 0 0 0 0,-1 1 0 0 0,1-1 0 0 0,0 0 1 0 0,0 1-1 0 0,0 0 0 0 0,0 0 0 0 0,0 0 0 0 0,0 0 1 0 0,0 0-1 0 0,-1 0 0 0 0,1 1 0 0 0,0-1 0 0 0,0 1 0 0 0,0 0 1 0 0,-1 0-1 0 0,1 0 0 0 0,0 0 0 0 0,-1 1 0 0 0,1-1 1 0 0,-1 1-1 0 0,1-1 0 0 0,-1 1 0 0 0,0 0 0 0 0,1 0 1 0 0,-1 0-1 0 0,0 0 0 0 0,-1 0 0 0 0,1 0 0 0 0,0 1 0 0 0,0-1 1 0 0,-1 1-1 0 0,0-1 0 0 0,1 1 0 0 0,-1 0 0 0 0,0 0 1 0 0,0 18 3 0 0,-1 1 0 0 0,-1-1-1 0 0,-1 0 1 0 0,-1 1 0 0 0,0-1-1 0 0,-2 0 1 0 0,-1-1 0 0 0,0 1-1 0 0,-1-1 1 0 0,-1-1 0 0 0,-2 1-1 0 0,1-1 1 0 0,-2-1 0 0 0,-1 0-1 0 0,0 0 1 0 0,-1-1 0 0 0,-1-1-1 0 0,0 0 1 0 0,-1-1 0 0 0,-1 0-1 0 0,-14 9-2 0 0,18-14 34 0 0,0 0 0 0 0,-1-1 0 0 0,0 0 0 0 0,0-1 0 0 0,-1-1 0 0 0,0 0 0 0 0,-1 0 0 0 0,1-2 0 0 0,-1 0-1 0 0,0-1 1 0 0,0 0 0 0 0,-1-1 0 0 0,1-1 0 0 0,-15 1-34 0 0,26-3-7 0 0,0-1 0 0 0,0 1 0 0 0,1-1 1 0 0,-1 0-1 0 0,0 0 0 0 0,0 0 0 0 0,1 0 0 0 0,-1-1 0 0 0,1 1 0 0 0,-1-1 0 0 0,1 0 0 0 0,0 0 0 0 0,0 0 1 0 0,0-1-1 0 0,0 1 0 0 0,0-1 0 0 0,0 0 0 0 0,1 1 0 0 0,-1-1 0 0 0,1 0 0 0 0,0-1 0 0 0,0 1 0 0 0,0 0 0 0 0,0-1 1 0 0,0 1-1 0 0,1-1 0 0 0,0 1 0 0 0,-1-1 0 0 0,1 0 0 0 0,1 1 0 0 0,-1-1 0 0 0,1 0 0 0 0,-1 0 7 0 0,-1-7-277 0 0,1 1 0 0 0,1-1 0 0 0,-1 0-1 0 0,1 0 1 0 0,1 1 0 0 0,0-1-1 0 0,1 0 1 0 0,0 1 0 0 0,0-1-1 0 0,1 1 1 0 0,3-7 277 0 0,17-25-6415 0 0,-20 37 4290 0 0,7-11-9607 0 0</inkml:trace>
  <inkml:trace contextRef="#ctx0" brushRef="#br0" timeOffset="16853.959">12785 127 17644 0 0,'0'0'1529'0'0,"0"0"-483"0"0,0 0-132 0 0,0 0 100 0 0,0 0 85 0 0,0 0-20 0 0,0 0-203 0 0,0 0-238 0 0,0 0-153 0 0,0 0-102 0 0,-4 36-68 0 0,-15 114-54 0 0,-12 212 375 0 0,27-334-635 0 0,-1 28 5 0 0,-3 1-1 0 0,-3-2 0 0 0,-2 1 1 0 0,-13 32-6 0 0,-40 58-145 0 0,67-146 31 0 0,-1-1 1 0 0,1 1-1 0 0,-1 0 1 0 0,1 0-1 0 0,-1 0 1 0 0,1 0-1 0 0,-1 0 1 0 0,1 0-1 0 0,-1 0 1 0 0,1 0-1 0 0,-1 0 1 0 0,1 0-1 0 0,-1 0 1 0 0,1 0-1 0 0,-1 0 1 0 0,1 0-1 0 0,-1 0 1 0 0,1 0-1 0 0,-1 1 1 0 0,1-1 0 0 0,-1 0-1 0 0,1 0 1 0 0,-1 1-1 0 0,0-1 1 0 0,1 0-1 0 0,-1 0 1 0 0,0 1-1 0 0,1-1 1 0 0,-1 0-1 0 0,1 1 1 0 0,-1-1-1 0 0,0 1 1 0 0,0-1-1 0 0,1 1 1 0 0,-1-1-1 0 0,0 0 1 0 0,0 1-1 0 0,0-1 1 0 0,1 1-1 0 0,-1-1 1 0 0,0 1-1 0 0,0-1 1 0 0,0 1 113 0 0,0-1-102 0 0,16-18-5177 0 0,-6 6-4093 0 0,-7 5 1208 0 0</inkml:trace>
  <inkml:trace contextRef="#ctx0" brushRef="#br0" timeOffset="17182.934">12767 985 7794 0 0,'0'0'1357'0'0,"0"0"-437"0"0,0 0-139 0 0,0 0 43 0 0,0 0 87 0 0,0 0 44 0 0,0 0-18 0 0,0 0-27 0 0,0 0-33 0 0,0 0-13 0 0,0 0-7 0 0,0 0-13 0 0,0 0-23 0 0,32 16-9 0 0,103 46-31 0 0,-133-60-743 0 0,0-1 0 0 0,0 0 0 0 0,0 1 0 0 0,0-1 0 0 0,1 0 0 0 0,-1 0 0 0 0,0 0 0 0 0,1-1 1 0 0,-1 1-1 0 0,1-1 0 0 0,-1 1 0 0 0,1-1 0 0 0,-1 0 0 0 0,1 0 0 0 0,0 0 0 0 0,-1 0 0 0 0,1 0 1 0 0,-1-1-1 0 0,1 1 0 0 0,-1-1 0 0 0,1 0 0 0 0,-1 1 0 0 0,0-1 0 0 0,1 0 0 0 0,-1-1 0 0 0,0 1 1 0 0,0 0-1 0 0,1-1-38 0 0,5-4 194 0 0,0 3-100 0 0,0-1 0 0 0,0-1-1 0 0,-1 0 1 0 0,1 0 0 0 0,-1 0-1 0 0,-1-1 1 0 0,1 0 0 0 0,-1 0 0 0 0,0 0-1 0 0,0-1 1 0 0,-1 0 0 0 0,1 0-1 0 0,-2-1 1 0 0,1 1 0 0 0,-1-1 0 0 0,0 0-1 0 0,-1 0 1 0 0,0-1 0 0 0,0 1-1 0 0,-1-1 1 0 0,0 1 0 0 0,0-5-94 0 0,-1 11 3 0 0,0-1 0 0 0,-1 0 1 0 0,1 1-1 0 0,-1-1 0 0 0,1 1 0 0 0,-1-1 0 0 0,0 0 1 0 0,0 1-1 0 0,-1-1 0 0 0,1 1 0 0 0,0-1 1 0 0,-1 0-1 0 0,0 1 0 0 0,1-1 0 0 0,-1 1 0 0 0,0-1 1 0 0,0 1-1 0 0,-1 0 0 0 0,1-1 0 0 0,0 1 1 0 0,-1 0-1 0 0,1 0 0 0 0,-1 0 0 0 0,0 0 0 0 0,0 0 1 0 0,0 0-1 0 0,0 1 0 0 0,0-1 0 0 0,0 1 1 0 0,0-1-1 0 0,0 1 0 0 0,-1 0 0 0 0,1-1 0 0 0,0 1 1 0 0,-1 0-1 0 0,1 1 0 0 0,-1-1 0 0 0,1 0 1 0 0,-1 1-1 0 0,0 0 0 0 0,-1-1-3 0 0,-6 2-17 0 0,0 0-1 0 0,0 1 1 0 0,0 0-1 0 0,0 1 1 0 0,0 0 0 0 0,1 0-1 0 0,-1 1 1 0 0,1 1-1 0 0,0-1 1 0 0,0 1 0 0 0,0 1-1 0 0,1 0 1 0 0,0 0-1 0 0,0 0 1 0 0,0 1-1 0 0,1 0 1 0 0,0 1 0 0 0,1 0-1 0 0,-1 0 1 0 0,-3 7 17 0 0,-1-2-43 0 0,1 1 0 0 0,1-1 0 0 0,0 2 0 0 0,0-1 0 0 0,2 1-1 0 0,0 1 1 0 0,-3 8 43 0 0,8-19-18 0 0,0 1-1 0 0,1 0 0 0 0,-1-1 1 0 0,1 1-1 0 0,0 0 0 0 0,1 0 1 0 0,-1 0-1 0 0,1-1 0 0 0,0 1 1 0 0,1 0-1 0 0,-1 0 0 0 0,1 0 1 0 0,0 0-1 0 0,1-1 0 0 0,-1 1 1 0 0,1 0-1 0 0,0-1 0 0 0,1 0 1 0 0,-1 1-1 0 0,1-1 0 0 0,0 0 1 0 0,0 0-1 0 0,1 0 19 0 0,3 3-72 0 0,1 0 1 0 0,0 0-1 0 0,1-1 1 0 0,-1 1-1 0 0,1-2 0 0 0,1 0 1 0 0,-1 0-1 0 0,1 0 1 0 0,0-1-1 0 0,0-1 1 0 0,1 0-1 0 0,-1 0 0 0 0,1-1 1 0 0,0 0-1 0 0,0-1 1 0 0,5 0 71 0 0,26-2-3539 0 0,-1-9-3302 0 0,-33 5-4135 0 0</inkml:trace>
  <inkml:trace contextRef="#ctx0" brushRef="#br0" timeOffset="21108.088">13216 1155 6009 0 0,'0'0'1870'0'0,"0"0"-302"0"0,0 0-55 0 0,0 0 119 0 0,0 0 22 0 0,0 0-165 0 0,0 0-278 0 0,0 0-249 0 0,0 0-191 0 0,0 0-130 0 0,0 0-78 0 0,10-21-60 0 0,32-64-54 0 0,40-41 2578 0 0,-72 112-2699 0 0,50-49 858 0 0,-57 64-1173 0 0,0 0-1 0 0,0 0 1 0 0,-1 1-1 0 0,1-1 1 0 0,0 1 0 0 0,0-1-1 0 0,-1 1 1 0 0,1 0-1 0 0,-1 0 1 0 0,0 0 0 0 0,1 0-1 0 0,-1 1 1 0 0,0-1-1 0 0,0 1 1 0 0,-1-1 0 0 0,1 1-1 0 0,0 0 1 0 0,-1-1-1 0 0,0 1 1 0 0,1 0 0 0 0,-1 0-1 0 0,0 0 1 0 0,-1 0-1 0 0,1 0 1 0 0,0 0 0 0 0,-1 0-1 0 0,0 3-12 0 0,6 19 60 0 0,-2 1-1 0 0,-1 0 1 0 0,-1 0-1 0 0,-1 0 1 0 0,-1 0 0 0 0,-3 16-60 0 0,-23 57 164 0 0,25-98-152 0 0,1-1-14 0 0,0 0-4 0 0,5-19 39 0 0,136-190 52 0 0,-20 91-105 0 0,-117 116 15 0 0,0-1-1 0 0,1 1 1 0 0,-1 0-1 0 0,1 0 1 0 0,-1 0-1 0 0,1 1 1 0 0,0-1-1 0 0,0 1 1 0 0,0 0-1 0 0,0 1 1 0 0,0-1-1 0 0,0 1 1 0 0,0 0-1 0 0,0 0 1 0 0,4 1 5 0 0,-7 1 4 0 0,1 0 1 0 0,-1 1-1 0 0,1-1 1 0 0,-1 1-1 0 0,0-1 1 0 0,0 1-1 0 0,0 0 1 0 0,-1 0-1 0 0,1 0 1 0 0,0 0-1 0 0,-1 0 1 0 0,0 0 0 0 0,0 0-1 0 0,0 0 1 0 0,0 1-1 0 0,0-1 1 0 0,-1 0-1 0 0,1 1 1 0 0,-1 1-5 0 0,4 12 26 0 0,-2-5-2 0 0,0 0 0 0 0,-1 0 0 0 0,0 0 0 0 0,-1 0 0 0 0,0 0 0 0 0,-1 0 0 0 0,-1 0 0 0 0,0 0 0 0 0,0 0 0 0 0,-1 0 0 0 0,0-1 0 0 0,-2 3-24 0 0,-23 31-387 0 0,28-45-812 0 0,0-9-962 0 0,0 3-5584 0 0,2-1-4308 0 0</inkml:trace>
  <inkml:trace contextRef="#ctx0" brushRef="#br0" timeOffset="24022.647">0 1685 2144 0 0,'0'0'569'0'0,"0"0"-384"0"0,0 0-177 0 0,0 0 156 0 0,0 0 308 0 0,0 0 336 0 0,0 0 223 0 0,0 0 92 0 0,0 0 36 0 0,0 0-11 0 0,0 0-41 0 0,17 2-69 0 0,108 11 1389 0 0,181 1 2735 0 0,-86-28-3445 0 0,105-8-993 0 0,319-1-540 0 0,-318-5-136 0 0,-1 27-40 0 0,-48 27 13 0 0,177-8 41 0 0,-242-25-17 0 0,118-11 71 0 0,161 14 41 0 0,-10 19 186 0 0,310 18 169 0 0,-224-48-264 0 0,-154-14-128 0 0,153-12 130 0 0,418 19 161 0 0,-855 22-384 0 0,404-26 297 0 0,227-3 73 0 0,185 29-113 0 0,-235 0-66 0 0,-537 7-105 0 0,113 21-113 0 0,23 2 51 0 0,127-11 160 0 0,-255 3-112 0 0,70-19 217 0 0,87-54-17 0 0,-202 29-241 0 0,81-4-38 0 0,36 12 58 0 0,-40 0 47 0 0,-184 9-96 0 0,-28 5-21 0 0,-1 0-13 0 0,0 0 14 0 0,0 0-2 0 0,15 4 90 0 0,28 4-86 0 0,94-5 125 0 0,-191 19-4184 0 0,44-19 1570 0 0,-3 1-6941 0 0,5-3-1059 0 0</inkml:trace>
  <inkml:trace contextRef="#ctx0" brushRef="#br0" timeOffset="24591.832">14280 904 4537 0 0,'0'0'5368'0'0,"0"0"-3358"0"0,0 0-1042 0 0,0 0 31 0 0,0 0 270 0 0,0 0 236 0 0,0 0 31 0 0,0 0-144 0 0,0 0-208 0 0,0 0-206 0 0,0 0-165 0 0,0 0-131 0 0,3-11-110 0 0,8-36-62 0 0,-11 46-474 0 0,0 1 0 0 0,0-1 0 0 0,0 0 0 0 0,0 1 0 0 0,0-1 0 0 0,-1 0 0 0 0,1 1 0 0 0,0-1 0 0 0,0 0 1 0 0,0 1-1 0 0,-1-1 0 0 0,1 0 0 0 0,0 1 0 0 0,-1-1 0 0 0,1 1 0 0 0,0-1 0 0 0,-1 1 0 0 0,1-1 0 0 0,-1 1 1 0 0,1-1-1 0 0,-1 1 0 0 0,1-1 0 0 0,-1 1 0 0 0,1-1 0 0 0,-1 1 0 0 0,0 0 0 0 0,1-1 0 0 0,-1 1 0 0 0,1 0 0 0 0,-1 0 1 0 0,0-1-1 0 0,1 1 0 0 0,-1 0 0 0 0,0 0 0 0 0,1 0 0 0 0,-1 0 0 0 0,0 0 0 0 0,1 0 0 0 0,-1 0 0 0 0,0 0 1 0 0,1 0-1 0 0,-1 0 0 0 0,0 0 0 0 0,1 0 0 0 0,-1 1 0 0 0,0-1 0 0 0,1 0 0 0 0,-1 1-36 0 0,-2-1 72 0 0,-53 21 576 0 0,56-20-652 0 0,0-1 11 0 0,0 0-11 0 0,0 0-4 0 0,0 0 5 0 0,0 0 23 0 0,0 0 20 0 0,30-22 479 0 0,5-3-56 0 0,-34 24-314 0 0,-1 1-5 0 0,0 0 15 0 0,0 0 13 0 0,0 0-2 0 0,-2 1-135 0 0,-1 0-1 0 0,1 0 1 0 0,-1 0-1 0 0,1 1 1 0 0,0-1-1 0 0,0 1 1 0 0,0-1-1 0 0,0 1 1 0 0,0 0-1 0 0,0 0 1 0 0,0 0-1 0 0,0 0 1 0 0,1 0-1 0 0,-1 0 1 0 0,1 1-1 0 0,-1-1 0 0 0,1 0 1 0 0,0 1-1 0 0,0-1 1 0 0,0 2-35 0 0,46 4-201 0 0,19-24-2449 0 0,-62 15 1556 0 0,-1 0-1513 0 0,1 0-2385 0 0,0 1-7360 0 0</inkml:trace>
  <inkml:trace contextRef="#ctx0" brushRef="#br0" timeOffset="25120.674">14335 1162 5441 0 0,'0'0'3525'0'0,"0"0"-1614"0"0,0 0-480 0 0,0 0 112 0 0,0 0 71 0 0,0 0-7 0 0,0 0-200 0 0,0 0-319 0 0,0 0-247 0 0,0 0-196 0 0,0 0-115 0 0,0 0-74 0 0,0 0-30 0 0,-7 4 9 0 0,-62 40 1474 0 0,69-43-1886 0 0,0-1 0 0 0,0 1 0 0 0,0-1-1 0 0,0 1 1 0 0,0 0 0 0 0,0-1 0 0 0,0 1-1 0 0,0-1 1 0 0,0 1 0 0 0,1 0 0 0 0,-1-1-1 0 0,0 1 1 0 0,0-1 0 0 0,1 1 0 0 0,-1-1 0 0 0,0 1-1 0 0,1-1 1 0 0,-1 1 0 0 0,1-1 0 0 0,-1 1-1 0 0,0-1 1 0 0,1 1 0 0 0,-1-1 0 0 0,1 0-1 0 0,0 1 1 0 0,-1-1 0 0 0,1 0 0 0 0,-1 0-1 0 0,1 1 1 0 0,-1-1 0 0 0,1 0 0 0 0,0 0 0 0 0,-1 0-1 0 0,1 0 1 0 0,-1 1 0 0 0,1-1 0 0 0,0 0-1 0 0,-1 0 1 0 0,1 0 0 0 0,-1-1 0 0 0,1 1-1 0 0,0 0 1 0 0,-1 0 0 0 0,1 0 0 0 0,-1 0-1 0 0,1 0 1 0 0,0-1 0 0 0,-1 1 0 0 0,1 0 0 0 0,-1-1-1 0 0,1 1 1 0 0,-1 0 0 0 0,1-1 0 0 0,-1 1-1 0 0,1 0 1 0 0,-1-1 0 0 0,1 0-23 0 0,69-38 729 0 0,-98 46 585 0 0,-27 25-1063 0 0,55-31-281 0 0,0-1-16 0 0,0 0-8 0 0,0 0 1 0 0,24 0-1129 0 0,-17 0-5152 0 0,-5 0-5614 0 0</inkml:trace>
  <inkml:trace contextRef="#ctx0" brushRef="#br0" timeOffset="39003.219">1539 2499 0 0 0,'0'0'457'0'0,"0"0"509"0"0,0 0 218 0 0,0 0 52 0 0,0 0 14 0 0,0 0-28 0 0,0 0-78 0 0,0 0-95 0 0,0 0-103 0 0,0-6-39 0 0,3-37 2266 0 0,0 14 5527 0 0,-3 29-8717 0 0,0 19 282 0 0,7 310 1824 0 0,3-110-1784 0 0,-2-40 74 0 0,-13 155-379 0 0,10-258-8 0 0,9-39-74 0 0,-14-34 56 0 0,0 0 0 0 0,1-1 0 0 0,-1 1 0 0 0,-1 0 0 0 0,1-1-1 0 0,0 1 1 0 0,-1 0 0 0 0,1-1 0 0 0,-1 1 0 0 0,0-1-1 0 0,0 1 1 0 0,0-1 0 0 0,0 1 0 0 0,0-1 0 0 0,0 1 0 0 0,-1-1-1 0 0,1 0 1 0 0,-1 0 0 0 0,0 0 0 0 0,1 0 0 0 0,-1 0 26 0 0,-13 21-1214 0 0,28-28-6327 0 0,-10 3 3944 0 0,2-2-7147 0 0</inkml:trace>
  <inkml:trace contextRef="#ctx0" brushRef="#br0" timeOffset="40478.757">1462 2414 0 0 0,'0'0'649'0'0,"0"0"276"0"0,0 0 127 0 0,0 0 57 0 0,0 0 25 0 0,0 0-59 0 0,0 0-96 0 0,0 0-91 0 0,0 0-77 0 0,0 0-30 0 0,-3 0 4154 0 0,92 9-511 0 0,4 0-3043 0 0,405-12 1436 0 0,-314-3-2400 0 0,1 1-230 0 0,34 5 35 0 0,-75-35 59 0 0,-93 18-206 0 0,35 6 24 0 0,-86 11-97 0 0,0 0 14 0 0,0 0-3 0 0,0 0 11 0 0,4 26 879 0 0,6 9-687 0 0,-2 2 1 0 0,-1-1-1 0 0,-2 1 0 0 0,-1 0 1 0 0,-2 0-1 0 0,-1 0 1 0 0,-5 34-217 0 0,-9 166 190 0 0,50 104-66 0 0,-37-121-12 0 0,18 2 77 0 0,-18-222-192 0 0,-7 8-709 0 0,6-10 170 0 0,-10-10-1138 0 0,5 3-6579 0 0,4 2-3665 0 0</inkml:trace>
  <inkml:trace contextRef="#ctx0" brushRef="#br0" timeOffset="41553.78">2156 2852 4849 0 0,'0'0'2011'0'0,"0"0"-312"0"0,0 0-184 0 0,0 0 80 0 0,0 0 94 0 0,0 0-40 0 0,0 0-203 0 0,0 0-314 0 0,0 0-341 0 0,0 0-294 0 0,0 0-167 0 0,0 0-62 0 0,-5 7 3 0 0,-25 67 650 0 0,-33 305 493 0 0,13-217-1302 0 0,37-130 279 0 0,10-50 766 0 0,80-253-1009 0 0,-63 224-141 0 0,2 1-1 0 0,2 1 0 0 0,2 1 1 0 0,2 0-1 0 0,20-28-6 0 0,-42 71 0 0 0,0 0 1 0 0,1 0-1 0 0,-1 0 1 0 0,0 1-1 0 0,0-1 0 0 0,0 0 1 0 0,0 0-1 0 0,1 0 0 0 0,-1 0 1 0 0,0 1-1 0 0,1-1 1 0 0,-1 0-1 0 0,1 0 0 0 0,-1 1 1 0 0,1-1-1 0 0,-1 0 0 0 0,1 1 1 0 0,0-1-1 0 0,-1 0 1 0 0,1 1-1 0 0,0-1 0 0 0,-1 1 1 0 0,1-1-1 0 0,0 1 0 0 0,0-1 1 0 0,-1 1-1 0 0,1 0 1 0 0,0-1-1 0 0,0 1 0 0 0,0 0 1 0 0,0 0-1 0 0,-1 0 0 0 0,1 0 1 0 0,0-1-1 0 0,0 1 0 0 0,0 0 1 0 0,0 0-1 0 0,0 1 1 0 0,-1-1-1 0 0,1 0 0 0 0,0 0 1 0 0,0 0-1 0 0,0 0 0 0 0,0 1 1 0 0,-1-1-1 0 0,1 0 1 0 0,0 1-1 0 0,0-1 0 0 0,0 1 1 0 0,-1-1-1 0 0,1 1 0 0 0,0-1 1 0 0,-1 1-1 0 0,1 0 1 0 0,-1-1-1 0 0,1 1 0 0 0,0 0 1 0 0,-1-1-1 0 0,1 1 0 0 0,-1 0 1 0 0,0 0-1 0 0,15 12 188 0 0,-1 1 0 0 0,-1 0 1 0 0,-1 1-1 0 0,0 0 0 0 0,-1 1 0 0 0,0 1 1 0 0,-1-1-1 0 0,-1 2 0 0 0,-1-1 1 0 0,-1 1-1 0 0,4 13-188 0 0,49 222 724 0 0,-41-150-643 0 0,-19-103-256 0 0,0 0 0 0 0,0-1 0 0 0,-1 1 0 0 0,1 0 0 0 0,0 0 0 0 0,0-1 0 0 0,0 1 0 0 0,0 0 0 0 0,-1 0 0 0 0,1 0 0 0 0,0 0 0 0 0,0-1 0 0 0,0 1 0 0 0,-1 0-1 0 0,1 0 1 0 0,0 0 0 0 0,0 0 0 0 0,0 0 0 0 0,-1 0 0 0 0,1 0 0 0 0,0 0 0 0 0,0 0 0 0 0,-1-1 0 0 0,1 1 0 0 0,0 0 0 0 0,0 0 0 0 0,-1 0 0 0 0,1 0 0 0 0,0 0 0 0 0,0 0 0 0 0,-1 1-1 0 0,1-1 1 0 0,0 0 0 0 0,0 0 0 0 0,-1 0 0 0 0,1 0 0 0 0,0 0 0 0 0,0 0 0 0 0,-1 0 0 0 0,1 0 0 0 0,0 1 0 0 0,0-1 0 0 0,0 0 0 0 0,0 0 0 0 0,-1 0 0 0 0,1 0 0 0 0,0 1-1 0 0,0-1 1 0 0,0 0 0 0 0,0 0 0 0 0,-1 1 175 0 0,-3-8-9801 0 0,2 4 1714 0 0</inkml:trace>
  <inkml:trace contextRef="#ctx0" brushRef="#br0" timeOffset="41898.05">1998 3301 5473 0 0,'0'0'3349'0'0,"0"0"-1438"0"0,0 0-643 0 0,0 0-26 0 0,0 0 118 0 0,0 0 59 0 0,0 0-151 0 0,0 0-269 0 0,0 0-236 0 0,0 0-111 0 0,0 0-32 0 0,0 0-5 0 0,10-5-13 0 0,31-17-42 0 0,22 12 1388 0 0,161 10 445 0 0,-141-22-2383 0 0,-43 8-6995 0 0,-34 14-4704 0 0</inkml:trace>
  <inkml:trace contextRef="#ctx0" brushRef="#br0" timeOffset="45847.63">2970 2988 0 0 0,'0'0'383'0'0,"0"0"-46"0"0,0 0-179 0 0,0 0-116 0 0,0 0 0 0 0,0 0 95 0 0,39 0 5405 0 0,7 4 3063 0 0,-32 8-8567 0 0,-14 3-5407 0 0,0-9 1018 0 0,0-2-1213 0 0</inkml:trace>
  <inkml:trace contextRef="#ctx0" brushRef="#br0" timeOffset="48097.018">5230 2944 0 0 0,'0'0'93'0'0,"0"0"347"0"0,0 0 103 0 0,0 0-13 0 0,0 0 0 0 0,0 0 59 0 0,0 0 9 0 0,0 0 59 0 0,-2-4 77 0 0,-1-1-704 0 0,-8-13 2293 0 0,-4 12 2805 0 0,-9-1-679 0 0,-14 7-2305 0 0,-83 18-70 0 0,53 30-1223 0 0,14 26 622 0 0,50-65-1424 0 0,0-1-1 0 0,1 1 1 0 0,0 0-1 0 0,0 0 1 0 0,1 0-1 0 0,0 0 1 0 0,1 1-1 0 0,0-1 1 0 0,0 0 0 0 0,1 1-1 0 0,1-1 1 0 0,-1 1-1 0 0,2 6-48 0 0,30 47 536 0 0,3-11-205 0 0,-23-37-189 0 0,0-1 0 0 0,1 0 0 0 0,1-1 0 0 0,1 0 0 0 0,-1-1 0 0 0,2-1-1 0 0,12 7-141 0 0,-17-13 107 0 0,1-2 0 0 0,0 1 0 0 0,0-2 0 0 0,0 1 0 0 0,0-2 0 0 0,1 0 0 0 0,-1 0 0 0 0,0-1 0 0 0,11-1-107 0 0,-7 1 126 0 0,-1 0-60 0 0,-8 0-27 0 0,-1 1 0 0 0,1-1 1 0 0,0 0-1 0 0,0-1 0 0 0,0 0 0 0 0,-1 0 0 0 0,1 0 1 0 0,0-1-1 0 0,-1 0 0 0 0,1 0 0 0 0,-1-1 1 0 0,0 1-1 0 0,2-3-39 0 0,15-7 131 0 0,27-31 298 0 0,-34 6-166 0 0,4-25-155 0 0,-13-48 120 0 0,-10 101-209 0 0,-1 1 1 0 0,1 0-1 0 0,-2 0 1 0 0,1 1-1 0 0,-1-1 1 0 0,0 1-1 0 0,-1 0 1 0 0,0 0 0 0 0,0 0-1 0 0,0 1 1 0 0,-1 0-1 0 0,0 1 1 0 0,-5-4-20 0 0,6 4 18 0 0,-100-39-260 0 0,89 40 47 0 0,1 2 0 0 0,-1-1-1 0 0,1 2 1 0 0,-1 0 0 0 0,0 2-1 0 0,0-1 1 0 0,1 2-1 0 0,-9 2 196 0 0,-26 9-1723 0 0,29-6-1991 0 0,7-2-2467 0 0,5-1-5640 0 0</inkml:trace>
  <inkml:trace contextRef="#ctx0" brushRef="#br0" timeOffset="49635.496">2937 3021 0 0 0,'0'0'173'0'0,"0"0"594"0"0,0 0 164 0 0,0 0 137 0 0,0 0 97 0 0,0 0-53 0 0,0 0-199 0 0,0 0-311 0 0,0 0-305 0 0,0 0-162 0 0,0 0 41 0 0,0 0 183 0 0,0 0 235 0 0,3-1 231 0 0,120-16 5063 0 0,-29 13-3823 0 0,194-10 192 0 0,-102 13-1546 0 0,-154 4-551 0 0,1-2 0 0 0,0-1 1 0 0,0-2-1 0 0,-1-1 0 0 0,1-1 0 0 0,-1-2 1 0 0,24-7-161 0 0,158-18 279 0 0,-22 38-140 0 0,68-10 221 0 0,-144 3 115 0 0,13-1-98 0 0,-53 9-351 0 0,-48 11-194 0 0,-22-11-2585 0 0,1-1-3404 0 0,-1-4-4972 0 0</inkml:trace>
  <inkml:trace contextRef="#ctx0" brushRef="#br0" timeOffset="51427.944">5459 3180 0 0 0,'0'0'356'0'0,"0"0"148"0"0,0 0 71 0 0,0 0 108 0 0,0 0 146 0 0,0 0 59 0 0,0 0-53 0 0,0 0-64 0 0,2 0-48 0 0,12 3 616 0 0,-14-3-755 0 0,0 0-81 0 0,0 0 14 0 0,1 7 5229 0 0,2 5-3829 0 0,-1-10-1765 0 0,0-1-1 0 0,0 1 0 0 0,0 0 1 0 0,0 0-1 0 0,0 1 0 0 0,-1-1 1 0 0,1 0-1 0 0,-1 1 0 0 0,1-1 1 0 0,-1 1-1 0 0,0-1 0 0 0,0 1 1 0 0,0-1-1 0 0,-1 1 0 0 0,1 0 1 0 0,-1-1-1 0 0,1 1 0 0 0,-1 0 1 0 0,0 0-1 0 0,0 0 0 0 0,0 1-151 0 0,31 232 2736 0 0,-33-19-1716 0 0,4 8-464 0 0,-11-123-424 0 0,24 64 196 0 0,-9-85 72 0 0,-4-67-113 0 0,-1-10-2298 0 0,-1-10-5175 0 0,0 5-4439 0 0</inkml:trace>
  <inkml:trace contextRef="#ctx0" brushRef="#br0" timeOffset="53587.953">4516 3658 0 0 0,'0'0'444'0'0,"0"0"343"0"0,0 0-24 0 0,0 0-92 0 0,0 0-43 0 0,0 0 28 0 0,0 0 96 0 0,0 0 84 0 0,0 0 100 0 0,19-11 4376 0 0,18-40-94 0 0,-11 10-4383 0 0,68-66 231 0 0,54-10-142 0 0,-102 76-444 0 0,6 9-434 0 0,-5 13-6 0 0,19-11 192 0 0,-39 30-238 0 0,-7 33 477 0 0,17 0-289 0 0,-26-3 124 0 0,-11-27-232 0 0,0 0 0 0 0,0 0-1 0 0,0 0 1 0 0,0 0 0 0 0,-1 0 0 0 0,1 0-1 0 0,-1 0 1 0 0,0 0 0 0 0,0 0 0 0 0,0-1-1 0 0,0 1 1 0 0,0 0 0 0 0,-1-1 0 0 0,1 1-1 0 0,-1 0 1 0 0,0-1 0 0 0,0 0-1 0 0,1 1 1 0 0,-2-1 0 0 0,1 0 0 0 0,0 0-74 0 0,-109 127 514 0 0,36-19-443 0 0,38-59 48 0 0,-24 27 37 0 0,30-38-56 0 0,7-11 53 0 0,7-5 73 0 0,13-22 230 0 0,0 1-1830 0 0,3-2-10863 0 0,1-1 1573 0 0</inkml:trace>
  <inkml:trace contextRef="#ctx0" brushRef="#br0" timeOffset="55414.883">4943 3334 0 0 0,'0'0'273'0'0,"0"0"640"0"0,0 0 270 0 0,0 0 86 0 0,0 0-33 0 0,0 0-199 0 0,0 0-245 0 0,0 0-180 0 0,0 0 4 0 0,0 0 175 0 0,0 0 216 0 0,0 0 110 0 0,5 0 1158 0 0,-42 25-1980 0 0,1 1-1 0 0,1 2 1 0 0,1 1-1 0 0,2 2 0 0 0,1 1 1 0 0,2 2-1 0 0,0 1-294 0 0,2 5-15 0 0,27-40-46 0 0,0 0-16 0 0,0 0 10 0 0,0 0 39 0 0,0 0 56 0 0,27 0 993 0 0,48-55-348 0 0,154-117-340 0 0,-189 138-142 0 0,-66 34-266 0 0,-52 47-260 0 0,-25 47-138 0 0,13 22 459 0 0,91-116 21 0 0,0-1 0 0 0,-1 0-1 0 0,1 1 1 0 0,0-1 0 0 0,-1 1-1 0 0,1-1 1 0 0,0 1-1 0 0,0-1 1 0 0,-1 1 0 0 0,1-1-1 0 0,0 1 1 0 0,0 0-1 0 0,0-1 1 0 0,0 1 0 0 0,0 0-1 0 0,-1 0 1 0 0,1 0-1 0 0,0-1 1 0 0,0 1 0 0 0,0 0-1 0 0,0 0 1 0 0,0 1-1 0 0,0-1 1 0 0,0 0 0 0 0,0 0-1 0 0,0 0 1 0 0,-1 0-1 0 0,1 1 1 0 0,0-1 0 0 0,0 0-1 0 0,0 1 1 0 0,0-1 0 0 0,-1 1-1 0 0,1-1 1 0 0,0 1-1 0 0,0-1 1 0 0,-1 1 0 0 0,1 0-1 0 0,0-1 1 0 0,-1 1-1 0 0,1 0 1 0 0,-1 0 0 0 0,1-1-1 0 0,-1 1 1 0 0,1 0-1 0 0,-1 0 1 0 0,0 0 0 0 0,1-1-1 0 0,-1 1 1 0 0,0 0-1 0 0,1 0 1 0 0,-1 0 0 0 0,0 0-1 0 0,0 0 1 0 0,0 0-1 0 0,0 0 1 0 0,0 0 0 0 0,0 0-1 0 0,0-1 1 0 0,0 1 0 0 0,-1 0-1 0 0,1 0 1 0 0,0 0-1 0 0,0 0 1 0 0,-1 0-7 0 0,216-207 481 0 0,-136 108-418 0 0,-79 99-70 0 0,-1-1 0 0 0,1 0-1 0 0,0 0 1 0 0,0 1 0 0 0,-1-1 0 0 0,1 0 0 0 0,0 0 0 0 0,0 1-1 0 0,-1-1 1 0 0,1 0 0 0 0,0 0 0 0 0,-1 0 0 0 0,1 0 0 0 0,0 1-1 0 0,-1-1 1 0 0,1 0 0 0 0,-1 0 0 0 0,1 0 0 0 0,0 0-1 0 0,-1 0 1 0 0,1 0 0 0 0,0 0 0 0 0,-1 0 0 0 0,1 0 0 0 0,0 0-1 0 0,-1 0 1 0 0,1 0 0 0 0,-1 0 0 0 0,1 0 0 0 0,0-1-1 0 0,-1 1 1 0 0,1 0 0 0 0,0 0 0 0 0,-1 0 0 0 0,1 0 0 0 0,0-1-1 0 0,0 1 1 0 0,-1 0 0 0 0,1 0 0 0 0,0-1 0 0 0,-1 1-1 0 0,1 0 1 0 0,0 0 0 0 0,0-1 0 0 0,0 1 0 0 0,-1 0 0 0 0,1-1 7 0 0,-86 82-454 0 0,54-44 469 0 0,1 1 0 0 0,1 2-1 0 0,3 0 1 0 0,-4 11-15 0 0,26-35 74 0 0,1-2 35 0 0,31-19 585 0 0,80-91-336 0 0,-40 28-404 0 0,-49 49 96 0 0,-18 19 2 0 0,-6 0-216 0 0,-56 52-230 0 0,-77 124 860 0 0,118-140-231 0 0,40-50 65 0 0,45-48-490 0 0,-64 62 140 0 0,0 0-2 0 0,0 0 2 0 0,0 0-35 0 0,0 0-75 0 0,0 0-103 0 0,-4-13-1049 0 0,68-110 2439 0 0,20 27-707 0 0,-75 88-278 0 0,-16 5 312 0 0,4 3-454 0 0,-67 40-344 0 0,67-38 281 0 0,-23 22-417 0 0,44-39 637 0 0,26-40 23 0 0,-43 55-190 0 0,-1-1-1 0 0,0 1 1 0 0,0-1-1 0 0,1 1 0 0 0,-1-1 1 0 0,0 1-1 0 0,0-1 0 0 0,1 1 1 0 0,-1-1-1 0 0,0 1 1 0 0,0-1-1 0 0,0 0 0 0 0,0 1 1 0 0,0-1-1 0 0,0 1 0 0 0,0-1 1 0 0,0 1-1 0 0,0-1 1 0 0,0 1-1 0 0,0-1 0 0 0,0 0 1 0 0,0 1-1 0 0,0-1 0 0 0,-1 1 1 0 0,1-1-1 0 0,0 1 1 0 0,0-1-1 0 0,-1 1 0 0 0,1-1 1 0 0,0 1-1 0 0,-1 0 0 0 0,1-1 1 0 0,0 1-1 0 0,-1-1 1 0 0,1 1-1 0 0,-1 0 0 0 0,1-1 1 0 0,-1 1-1 0 0,1 0 0 0 0,0-1 1 0 0,-1 1-1 0 0,1 0 1 0 0,-1 0-1 0 0,0-1 0 0 0,1 1 1 0 0,-1 0-1 0 0,1 0 0 0 0,-1 0 1 0 0,1 0-1 0 0,-1 0 0 0 0,1 0 1 0 0,-1 0-1 0 0,1 0 1 0 0,-1 0-1 0 0,0 0 0 0 0,1 0 1 0 0,-1 0-1 0 0,1 0 0 0 0,-1 1 1 0 0,1-1-1 0 0,-1 0 1 0 0,1 0-1 0 0,-1 0 0 0 0,1 1 1 0 0,-1-1-1 0 0,1 1 11 0 0,-37 9-577 0 0,37-10 591 0 0,0 0 0 0 0,0 0 1 0 0,1-1-1 0 0,-1 1 0 0 0,0 0 1 0 0,0 0-1 0 0,0 0 0 0 0,1 0 1 0 0,-1 0-1 0 0,0-1 0 0 0,0 1 1 0 0,0 0-1 0 0,0 0 0 0 0,0 0 1 0 0,0-1-1 0 0,1 1 0 0 0,-1 0 1 0 0,0 0-1 0 0,0-1 0 0 0,0 1 1 0 0,0 0-1 0 0,0 0 0 0 0,0 0 1 0 0,0-1-1 0 0,0 1 1 0 0,0 0-1 0 0,0 0 0 0 0,0-1 1 0 0,0 1-1 0 0,0 0 0 0 0,0 0 1 0 0,0-1-1 0 0,0 1-14 0 0,0 0-7 0 0,0 0 53 0 0,0 0 52 0 0,0 0 54 0 0,0 0 24 0 0,0 0 8 0 0,-9-3 841 0 0,31-42-1279 0 0,-22 45 237 0 0,0 0-63 0 0,0 0-80 0 0,0 0-120 0 0,-21 14-4999 0 0,15-9 454 0 0,0-2-2839 0 0</inkml:trace>
  <inkml:trace contextRef="#ctx0" brushRef="#br0" timeOffset="60749.403">5532 4325 0 0 0,'0'0'0'0'0,"0"0"0"0"0,0 0 0 0 0,0 0 0 0 0,0 0 0 0 0,0 0 0 0 0,0 0 0 0 0,0 0 0 0 0,0 0 0 0 0</inkml:trace>
  <inkml:trace contextRef="#ctx0" brushRef="#br0" timeOffset="64185.446">5516 4295 0 0 0,'-20'8'0'0'0,"17"-5"9861"0"0,2 4-5327 0 0,1 24-4625 0 0,0-24 1546 0 0,0 251 2677 0 0,20-155-3471 0 0,-19-4-16 0 0,-6-45-540 0 0,5-53-101 0 0,0 44 165 0 0,2-38 999 0 0,2-24-770 0 0,3-30-310 0 0,-1-170 188 0 0,3 172-280 0 0,-4 29 36 0 0,0 0-1 0 0,-2 0 1 0 0,0-1 0 0 0,-1 1-1 0 0,0-1 1 0 0,-2 1 0 0 0,0-1-1 0 0,-1 0 1 0 0,0 1 0 0 0,-1-1-1 0 0,-1 1 1 0 0,-2-6-32 0 0,-4-104 74 0 0,10 87-131 0 0,-1 38 48 0 0,0 1 25 0 0,0 0-24 0 0,0 0-15 0 0,0 0-19 0 0,0 0 19 0 0,0 0 7 0 0,0 0 0 0 0,0 0 4 0 0,0 0 16 0 0,0 0 13 0 0,0 0 29 0 0,0 0-29 0 0,0 0-9 0 0,0 0 1 0 0,0 0 2 0 0,0 0-16 0 0,0 0-9 0 0,0 0 5 0 0,0 0 0 0 0,0 0-6 0 0,-3 23-394 0 0,28 142 603 0 0,-19-101-135 0 0,-3 0-1 0 0,-3 0 0 0 0,-7 49-58 0 0,16-5 3 0 0,-9-108-3 0 0,1 3 5 0 0,-1-1 1 0 0,1 1 0 0 0,0-1-1 0 0,-1 1 1 0 0,0 0 0 0 0,1-1-1 0 0,-1 1 1 0 0,0 0-1 0 0,-1-1 1 0 0,1 1 0 0 0,0 0-1 0 0,-1-1 1 0 0,1 1 0 0 0,-1-1-1 0 0,0 1 1 0 0,0-1 0 0 0,0 1-1 0 0,0-1 1 0 0,0 1-1 0 0,-1-1 1 0 0,1 0 0 0 0,-1 1-6 0 0,-2 19-52 0 0,4-20 70 0 0,0 24 84 0 0,0-25-108 0 0,0 18-12 0 0,-5 57 148 0 0,1 13-90 0 0,0-64-76 0 0,4-25 30 0 0,0 0 14 0 0,0 0-782 0 0,0 0-8997 0 0,0 0-1724 0 0</inkml:trace>
  <inkml:trace contextRef="#ctx0" brushRef="#br0" timeOffset="74046.951">5022 3393 0 0 0,'5'-18'1550'0'0,"-4"18"-898"0"0,-1-4 6752 0 0,3-1-2861 0 0,0-2-1916 0 0,-2 1 2187 0 0,10-13-2563 0 0,-11 19-2219 0 0,0 0-16 0 0,0 0 8 0 0,0 0-15 0 0,0 19 27 0 0,6 121 321 0 0,15 107-36 0 0,-5-59-177 0 0,-5-35-68 0 0,0-20 211 0 0,-18-38-69 0 0,2 54 268 0 0,-5-70-165 0 0,-3 89 694 0 0,20-128-792 0 0,-5 29 486 0 0,-11 16-430 0 0,9-85-255 0 0,0 26 44 0 0,0-8 1 0 0,0-18-65 0 0,0 0 31 0 0,0 0-10 0 0,0 0-18 0 0,0 0-15 0 0,0 0 12 0 0,0 0 4 0 0,0 0-3 0 0,0 0-6 0 0,0 0 13 0 0,0 0 11 0 0,0 0 18 0 0,0 19 187 0 0,0 6-927 0 0,10-47-3156 0 0,-3 8-4083 0 0,-4 6-4283 0 0</inkml:trace>
  <inkml:trace contextRef="#ctx0" brushRef="#br0" timeOffset="75696.705">5035 4940 0 0 0,'0'0'644'0'0,"0"0"175"0"0,0 0 37 0 0,13 0 609 0 0,-10 0 2605 0 0,-2 0-3364 0 0,-1 0-11 0 0,0 12 4347 0 0,2 12-2903 0 0,7 54 1621 0 0,-4 29-1563 0 0,-6-95-2577 0 0,1-13-3326 0 0,-1-4-3539 0 0,1 2-3817 0 0</inkml:trace>
  <inkml:trace contextRef="#ctx0" brushRef="#br0" timeOffset="77345.794">5413 4884 0 0 0,'0'0'1300'0'0,"0"0"93"0"0,0 0 208 0 0,0 0 126 0 0,0 0-28 0 0,0 0-181 0 0,0 0-236 0 0,0 0-176 0 0,0 0-139 0 0,0 0-104 0 0,0 0-75 0 0,0 0-74 0 0,-3 0-41 0 0,-49-2 4767 0 0,-9-2-3313 0 0,54 3-2001 0 0,-1 0 1 0 0,1 1-1 0 0,-1 1 0 0 0,0-1 0 0 0,1 1 0 0 0,-1 0 0 0 0,1 1 0 0 0,-1 0 0 0 0,1 0 1 0 0,0 0-1 0 0,0 1 0 0 0,0 0 0 0 0,0 1 0 0 0,0-1 0 0 0,1 1 0 0 0,-1 1 1 0 0,1-1-1 0 0,-3 4-126 0 0,8-8 3 0 0,-45 44 791 0 0,28-18-117 0 0,8 78-153 0 0,11-72-392 0 0,34 34 7 0 0,25-3 141 0 0,19-38 100 0 0,-13-27 75 0 0,-19-20-104 0 0,-18 2-75 0 0,8-23-74 0 0,-32 38-169 0 0,-1-1-1 0 0,0 1 1 0 0,0-1 0 0 0,-1 0-1 0 0,1 0 1 0 0,-1 0-1 0 0,-1 0 1 0 0,1 0-1 0 0,-1-1 1 0 0,0 1-1 0 0,0-1 1 0 0,-1 1-1 0 0,0-1 1 0 0,0 0-33 0 0,2-66 281 0 0,-3 68-275 0 0,-2 0 1 0 0,1 1-1 0 0,-1-1 1 0 0,1 1-1 0 0,-1-1 1 0 0,0 1-1 0 0,-1 0 1 0 0,1 0 0 0 0,-1 0-1 0 0,0 0 1 0 0,0 0-1 0 0,0 0 1 0 0,0 1-1 0 0,-1 0 1 0 0,0-1 0 0 0,1 1-1 0 0,-1 1 1 0 0,0-1-1 0 0,0 0 1 0 0,-1 1-1 0 0,1 0 1 0 0,0 0 0 0 0,-1 0-1 0 0,1 1 1 0 0,-1-1-1 0 0,0 1-6 0 0,-72-15-379 0 0,41-4-2128 0 0,25 12-3701 0 0,9 7-5709 0 0</inkml:trace>
  <inkml:trace contextRef="#ctx0" brushRef="#br0" timeOffset="80440.68">5037 3356 0 0 0,'0'0'223'0'0,"0"0"721"0"0,0 0 246 0 0,0 0-86 0 0,0 0-176 0 0,2-1-243 0 0,-2 1-589 0 0,0 0-1 0 0,-1 0 1 0 0,1 0-1 0 0,0 0 1 0 0,0 0-1 0 0,-1 0 1 0 0,1-1-1 0 0,0 1 1 0 0,-1 0-1 0 0,1 0 0 0 0,0 0 1 0 0,0 0-1 0 0,-1-1 1 0 0,1 1-1 0 0,0 0 1 0 0,0 0-1 0 0,-1-1 1 0 0,1 1-1 0 0,0 0 1 0 0,0 0-1 0 0,0-1 0 0 0,-1 1 1 0 0,1 0-1 0 0,0-1 1 0 0,0 1-1 0 0,0 0 1 0 0,0-1-1 0 0,0 1 1 0 0,0 0-1 0 0,0-1 1 0 0,0 1-1 0 0,0 0 0 0 0,0-1 1 0 0,0 1-1 0 0,0 0 1 0 0,0-1-1 0 0,0 1 1 0 0,0 0-1 0 0,0-1 1 0 0,0 1-1 0 0,0 0 1 0 0,0 0-1 0 0,0-1 0 0 0,1 1 1 0 0,-1 0-1 0 0,0-1 1 0 0,0 1-1 0 0,0 0 1 0 0,1 0-1 0 0,-1-1 1 0 0,0 1-1 0 0,0 0-95 0 0,0-1 1216 0 0,-1-2 3377 0 0,0 6-4702 0 0,1-2 145 0 0,-9 21 460 0 0,-20 70-33 0 0,29-56-388 0 0,25-40 723 0 0,-14-6-579 0 0,0-1 0 0 0,0 0 0 0 0,-1-1 0 0 0,0 0 0 0 0,-1 0-1 0 0,-1-1 1 0 0,0 0 0 0 0,0 0 0 0 0,-1-1 0 0 0,-1 0 0 0 0,3-11-219 0 0,-8 24 33 0 0,0 0 0 0 0,0 0 1 0 0,0-1-1 0 0,-1 1 0 0 0,1 0 1 0 0,0 0-1 0 0,-1 0 0 0 0,1 0 1 0 0,-1-1-1 0 0,1 1 0 0 0,-1 0 1 0 0,0-1-1 0 0,1 1 0 0 0,-1 0 1 0 0,0 0-1 0 0,0-1 0 0 0,0 1 1 0 0,0 0-1 0 0,0-1 0 0 0,0 1 1 0 0,-1 0-1 0 0,1-1 0 0 0,0 1 1 0 0,-1 0-1 0 0,1-1 0 0 0,-1 1 1 0 0,1 0-1 0 0,-1 0 0 0 0,1 0 1 0 0,-1-1-1 0 0,0 1 1 0 0,0 0-1 0 0,1 0 0 0 0,-1 0 1 0 0,0 0-1 0 0,0 0 0 0 0,0 0 1 0 0,0 1-1 0 0,0-1 0 0 0,0 0 1 0 0,-1 0-1 0 0,1 1 0 0 0,0-1 1 0 0,0 1-1 0 0,0-1 0 0 0,-1 1 1 0 0,1-1-1 0 0,0 1 0 0 0,-1 0 1 0 0,1 0-1 0 0,0 0 0 0 0,-1-1 1 0 0,1 1-1 0 0,0 0 0 0 0,-1 1 1 0 0,1-1-1 0 0,-1 0-33 0 0,-2 2-4 0 0,-1 1 0 0 0,0-1-1 0 0,1 1 1 0 0,0 0 0 0 0,0 0 0 0 0,0 0 0 0 0,0 1-1 0 0,0-1 1 0 0,1 1 0 0 0,0 0 0 0 0,-1 0 0 0 0,1 1-1 0 0,1-1 1 0 0,-2 2 4 0 0,-6 7-9 0 0,4-6-6 0 0,1 0 0 0 0,0 1 0 0 0,0-1 0 0 0,0 1 0 0 0,1 0 0 0 0,0 0-1 0 0,0 1 1 0 0,1-1 0 0 0,0 1 0 0 0,1 0 0 0 0,0 0 0 0 0,0-1 0 0 0,1 1 15 0 0,30-13 576 0 0,-4-8-737 0 0,23-19 215 0 0,-114 45 288 0 0,23-7-189 0 0,42-7-123 0 0,1 0-30 0 0,0 0-19 0 0,0 0-25 0 0,0 0-36 0 0,0 0-11 0 0,0 0-10 0 0,0 0-5 0 0,20-19-22 0 0,-8-13 623 0 0,-49 35-602 0 0,22 5-277 0 0,22-10 787 0 0,-22 4 9 0 0,8-6-1369 0 0,7 4 919 0 0,0 0-70 0 0,0 0-200 0 0,0 0-481 0 0,0 0-1232 0 0,0 0-3500 0 0,0 0-5527 0 0</inkml:trace>
  <inkml:trace contextRef="#ctx0" brushRef="#br0" timeOffset="84310.688">5197 5164 0 0 0,'0'0'315'0'0,"0"0"131"0"0,0 0 1 0 0,0 0-57 0 0,0 0-81 0 0,0 0-10 0 0,0 0 0 0 0,-2-2 38 0 0,-8-5 55 0 0,7 5 47 0 0,3 2 10 0 0,0 0 10 0 0,0 0 32 0 0,0 0 72 0 0,0 0 63 0 0,0 0 62 0 0,0 0 27 0 0,0 0 0 0 0,0 0 0 0 0,0 0-11 0 0,0 0 16 0 0,0 0 26 0 0,0 0 30 0 0,0-9 3905 0 0,0 8 3089 0 0,13 214-4498 0 0,-2-129-2938 0 0,5-33-256 0 0,-10-3 313 0 0,-6-47-380 0 0,0-1-23 0 0,0 0-10 0 0,0 0 12 0 0,0 0 26 0 0,0 0 2 0 0,0 0 2 0 0,0 0-8 0 0,0 0 7 0 0,0 0 6 0 0,0 0-27 0 0,0 0 26 0 0,0 0-11 0 0,0 0 2 0 0,0 0 21 0 0,0 0-16 0 0,0 0-10 0 0,0 0 0 0 0,0 0-16 0 0,0 0 17 0 0,0 0-3 0 0,0 0-25 0 0,0 0 18 0 0,0 0 14 0 0,0 0 15 0 0,0 0-34 0 0,0 0-2 0 0,0 0 7 0 0,0 0-13 0 0,0 0-7 0 0,0 0-6 0 0,0 0 10 0 0,0 0-6 0 0,0 0-2 0 0,0 0 7 0 0,0 0 3 0 0,0 0-11 0 0,0 0 4 0 0,0 0-25 0 0,0 0 5 0 0,0 0-381 0 0,1 5-728 0 0,0-3-3395 0 0,1-2-4060 0 0,-2 0-3703 0 0</inkml:trace>
  <inkml:trace contextRef="#ctx0" brushRef="#br0" timeOffset="116496.336">1184 3772 0 0 0,'0'0'245'0'0,"0"0"716"0"0,0 0 251 0 0,0 0-13 0 0,0 0-60 0 0,0 0-118 0 0,-6 0-135 0 0,-26 0 1517 0 0,66-14 851 0 0,95-5 491 0 0,-29 20-2867 0 0,218-13 1040 0 0,-120-9-947 0 0,147 28-39 0 0,-106-15-449 0 0,-44 19-299 0 0,-55-11-13 0 0,23-7-55 0 0,-63 14-115 0 0,35-7 74 0 0,35 7-92 0 0,-12-11 105 0 0,83-17-52 0 0,-58 21 89 0 0,-67 22-120 0 0,45-15 79 0 0,22 0 30 0 0,-53-6 242 0 0,-54-1 793 0 0,-59-4-796 0 0,-7 1 957 0 0,-6 4-3186 0 0,-1 2-2766 0 0,-2 4-3816 0 0,-1-4-1963 0 0</inkml:trace>
  <inkml:trace contextRef="#ctx0" brushRef="#br0" timeOffset="120438.541">4645 3813 0 0 0,'0'0'185'0'0,"0"0"181"0"0,0 0-38 0 0,0 0-100 0 0,-4-2-80 0 0,-12-5-55 0 0,12 5-26 0 0,4 2-8 0 0,0 0 2 0 0,0 0-2 0 0,0 0 2 0 0,0 0-2 0 0,0 0-2 0 0,0 0-20 0 0,0 0-6 0 0,0 0-8 0 0,5-23 8094 0 0,-5 12-4257 0 0,0 11 1592 0 0,0 1-5388 0 0,2 25 907 0 0,19 147 720 0 0,-11-49-996 0 0,-3-24-282 0 0,-4-84-358 0 0,0 1-1 0 0,0 0 1 0 0,-2 0 0 0 0,0 0-1 0 0,-1 0 1 0 0,-1 1 0 0 0,-1-1-1 0 0,0 0 1 0 0,-1-1 0 0 0,-3 10-55 0 0,13 84 64 0 0,1-13 29 0 0,-6 65 24 0 0,-16-56-11 0 0,9 53-57 0 0,7 261 339 0 0,-15-269-233 0 0,24 55-31 0 0,-12-70 39 0 0,-11 18-70 0 0,14 38 46 0 0,9-88 19 0 0,-16-68-1346 0 0,18-75-2042 0 0,-8 24-3583 0 0,-1 6-4700 0 0</inkml:trace>
  <inkml:trace contextRef="#ctx0" brushRef="#br0" timeOffset="126004.868">4857 5621 0 0 0,'0'0'417'0'0,"0"0"-20"0"0,0 0 25 0 0,0 0 61 0 0,0 0 44 0 0,0 0 13 0 0,0 0-77 0 0,0-3-137 0 0,0-7-128 0 0,0 8-35 0 0,0 2 30 0 0,0 0 56 0 0,0 0 74 0 0,0 0 2 0 0,0 0 2 0 0,-1-23 10913 0 0,-10 12-10703 0 0,8 11 8137 0 0,3 1-8650 0 0,0 0-4 0 0,-2 222 843 0 0,8-101-464 0 0,5-70-330 0 0,-9-44-26 0 0,0 0-1 0 0,-1 0 1 0 0,1 1-1 0 0,-2-1 1 0 0,1 0-1 0 0,-1 1 1 0 0,-1-1 0 0 0,1 1-1 0 0,-1-1 1 0 0,-1 0-1 0 0,0 4-42 0 0,1 39 146 0 0,1-51-165 0 0,0 0 22 0 0,0 0-10 0 0,0 0 14 0 0,0 0 7 0 0,0 0-18 0 0,0 0 14 0 0,0 0 0 0 0,0 0 1 0 0,0 0-10 0 0,0 0 15 0 0,0 0-8 0 0,0 19 31 0 0,10 76 52 0 0,-9-92-85 0 0,0 0 1 0 0,-1 0 0 0 0,1 0-1 0 0,0 0 1 0 0,-1 0 0 0 0,0 0-1 0 0,0 0 1 0 0,0 0 0 0 0,0 0-1 0 0,0 0 1 0 0,0 0 0 0 0,-1 0-1 0 0,0 0 1 0 0,1 0 0 0 0,-1 0-1 0 0,0 0 1 0 0,0 0 0 0 0,-1 0-1 0 0,1 0 1 0 0,-1-1 0 0 0,-1 3-7 0 0,-26 35-148 0 0,28-40 53 0 0,1 0-90 0 0,8-65-5005 0 0,1 39-621 0 0,-2 10-4416 0 0</inkml:trace>
  <inkml:trace contextRef="#ctx0" brushRef="#br0" timeOffset="136656.475">5210 1939 5785 0 0,'0'0'2461'0'0,"0"0"-441"0"0,0 0-290 0 0,0 0-158 0 0,0 0-45 0 0,0 0-177 0 0,0 0-239 0 0,0 0-271 0 0,0 0-233 0 0,0 0-157 0 0,0 0-93 0 0,-3-1-69 0 0,-14 6 304 0 0,16 57 2132 0 0,5 22-709 0 0,-10 89-1205 0 0,5-65-667 0 0,16-35 3 0 0,-21 9-714 0 0,0-90-8568 0 0,6 8 7618 0 0,-5-4-10715 0 0</inkml:trace>
  <inkml:trace contextRef="#ctx0" brushRef="#br0" timeOffset="146842.568">4271 1924 0 0 0,'0'0'451'0'0,"0"0"1072"0"0,0 0 421 0 0,0 0 71 0 0,0 0-90 0 0,0 0-144 0 0,0 0-164 0 0,0 0-204 0 0,0 0-208 0 0,0 0-160 0 0,0-3-130 0 0,2-12-128 0 0,-2 11-76 0 0,0 4-121 0 0,0 0-95 0 0,0 0-36 0 0,0 0-40 0 0,0 0-36 0 0,0 0-34 0 0,0 0-16 0 0,0 0-19 0 0,0 0-17 0 0,0 22 3984 0 0,-45 70-2879 0 0,33-74-1280 0 0,-156 235 312 0 0,143-208-370 0 0,25-44-71 0 0,0-1 10 0 0,0 0-25 0 0,0 0-2 0 0,0 0-12 0 0,0 0 18 0 0,0 0-10 0 0,0 0-8 0 0,0 0-19 0 0,0 0-16 0 0,0 0-14 0 0,0 0-31 0 0,1-12-6742 0 0,0 9-2411 0 0,0-1-1383 0 0</inkml:trace>
  <inkml:trace contextRef="#ctx0" brushRef="#br0" timeOffset="147547.126">3978 1983 0 0 0,'0'0'320'0'0,"0"0"708"0"0,0 0 381 0 0,0 0 350 0 0,0 0 233 0 0,0 0-4 0 0,0 0-156 0 0,0 0-256 0 0,0 0-174 0 0,0 0-109 0 0,0 0-65 0 0,0 0-22 0 0,-2-2-59 0 0,-10-10 1528 0 0,12 11-2051 0 0,0 1-82 0 0,0 0-50 0 0,0 0-20 0 0,0 0 5 0 0,0 0-21 0 0,0 0-3 0 0,0 0-19 0 0,0 0-32 0 0,0 0-10 0 0,0 0-28 0 0,0 0-20 0 0,4 1 2340 0 0,13 2-2317 0 0,91 64-107 0 0,119 62 124 0 0,-147-64-80 0 0,-53-39-170 0 0,-33-22-408 0 0,-25 7-1690 0 0,20-4-3426 0 0,5-3-1201 0 0,2 0-6325 0 0</inkml:trace>
  <inkml:trace contextRef="#ctx0" brushRef="#br0" timeOffset="148603.23">4914 2108 0 0 0,'0'0'304'0'0,"0"0"692"0"0,0 0 107 0 0,0 0-125 0 0,0 0-137 0 0,0 0-27 0 0,0 0 34 0 0,12 1-13 0 0,36 1-26 0 0,40-4 12044 0 0,-21 1-8429 0 0,-67 1-4322 0 0,0 0 6 0 0,0 0 9 0 0,0 0-1 0 0,0 0 15 0 0,0 0 25 0 0,0 0 4 0 0,0 0-12 0 0,0 0 45 0 0,0 0 14 0 0,0 0 26 0 0,0 0 30 0 0,0 0-6 0 0,0 0-9 0 0,-15 4 558 0 0,-373-4 1756 0 0,388 0-2538 0 0,-24-4 80 0 0,-29 4-75 0 0,49-8-191 0 0,8-7-1213 0 0,0 5-4475 0 0,-3 6-4553 0 0</inkml:trace>
  <inkml:trace contextRef="#ctx0" brushRef="#br0" timeOffset="151045.514">3772 2075 0 0 0,'0'0'1264'0'0,"0"0"646"0"0,0 0 158 0 0,0 0-126 0 0,0 0-239 0 0,0 0-281 0 0,0 0-215 0 0,0 0-103 0 0,0 0-40 0 0,0 0-8 0 0,0 0-37 0 0,0 0-73 0 0,0 0-106 0 0,1 0-505 0 0,1 0 6789 0 0,-105 0-5864 0 0,-38 4 121 0 0,77 3-837 0 0,15-3-387 0 0,-15 7-44 0 0,-11-7 366 0 0,75-4-463 0 0,0 0 11 0 0,0 0-2 0 0,-33 0 86 0 0,-13 0 73 0 0,57-26 95 0 0,26-80-246 0 0,-8 17-56 0 0,6 181-241 0 0,24 70 268 0 0,-51-144-1 0 0,-1 1-1 0 0,-1 0 1 0 0,0 0-1 0 0,-1 0 1 0 0,-2 0-1 0 0,0 1 1 0 0,0-1-1 0 0,-2 17-2 0 0,12 45 16 0 0,2-56-24 0 0,-65-69 606 0 0,-39-88-536 0 0,54 63-62 0 0,23 31 23 0 0,12 38-15 0 0,-2-2-1787 0 0,-2 7-10035 0 0,4-1-577 0 0</inkml:trace>
  <inkml:trace contextRef="#ctx0" brushRef="#br0" timeOffset="152226.507">3104 1700 0 0 0,'0'0'392'0'0,"0"0"979"0"0,0 0 345 0 0,0 0 119 0 0,0 0-83 0 0,0 0-141 0 0,0 0-138 0 0,0 0-149 0 0,0 0-110 0 0,0 0-99 0 0,0 0-72 0 0,0 0-106 0 0,0 0-86 0 0,-1-3-97 0 0,-7-9 1617 0 0,8 12-1855 0 0,0 0 4 0 0,0 0-65 0 0,0 0-34 0 0,0 0-35 0 0,0 0-56 0 0,0 0-16 0 0,0 0-10 0 0,0 0-44 0 0,0 0-56 0 0,0 0-20 0 0,0 0-37 0 0,0 0-25 0 0,0 0 6 0 0,0 0-38 0 0,0 22 537 0 0,5 169 1989 0 0,10-24-1918 0 0,-13-113-532 0 0,-2-54-143 0 0,4 23 233 0 0,-4-21-248 0 0,-7 95 482 0 0,6-72-1670 0 0,4-14-2862 0 0,-1-3-3166 0 0,-1-4-3905 0 0</inkml:trace>
  <inkml:trace contextRef="#ctx0" brushRef="#br0" timeOffset="156845.299">5996 2992 0 0 0,'0'0'1372'0'0,"0"0"307"0"0,0 0 224 0 0,0 0 80 0 0,0 0-137 0 0,0 0-317 0 0,0 0-333 0 0,0 0-231 0 0,0 0-123 0 0,0 0-98 0 0,0 0-97 0 0,8-1 7003 0 0,26-1-6222 0 0,57 1 61 0 0,88 2 138 0 0,-27-5-1202 0 0,139 4 52 0 0,-84-15 24 0 0,-13 15-315 0 0,-194 0-162 0 0,0 0 12 0 0,0 0-6 0 0,0 0-11 0 0,0 0-3 0 0,0 0-5 0 0,-16 1-1388 0 0,-2 9-4284 0 0,14-6-5756 0 0</inkml:trace>
  <inkml:trace contextRef="#ctx0" brushRef="#br0" timeOffset="158267.817">6302 5485 512 0 0,'0'0'1224'0'0,"0"0"-17"0"0,0 0 74 0 0,0 0 124 0 0,0 0 101 0 0,0 0-20 0 0,0 0-153 0 0,0 0-203 0 0,0 0-254 0 0,0 0-197 0 0,0 0-78 0 0,0 0 13 0 0,0 0 22 0 0,0 0 17 0 0,0 0-63 0 0,0 0-116 0 0,0 0-81 0 0,0 0-64 0 0,0 0-20 0 0,0 0 15 0 0,0 0 26 0 0,21 0 3119 0 0,82-12-1218 0 0,131-6-460 0 0,57 14-1130 0 0,-191-18-223 0 0,30 8-150 0 0,-65 10-254 0 0,-65 4-36 0 0,0 0 12 0 0,0 0-4 0 0,0 0-10 0 0,0 0 18 0 0,0 0-32 0 0,0 0-29 0 0,-21-14-4653 0 0,14 10-2182 0 0,4 3-5290 0 0</inkml:trace>
  <inkml:trace contextRef="#ctx0" brushRef="#br0" timeOffset="159282.477">6501 3714 1816 0 0,'0'0'2992'0'0,"0"0"-641"0"0,0 0-260 0 0,0 0-7 0 0,0 0 61 0 0,0 0-101 0 0,0 0-245 0 0,0 0-374 0 0,0 0-413 0 0,0 0-317 0 0,0 0-206 0 0,0 0-157 0 0,0 0-77 0 0,0-5-62 0 0,0-3-158 0 0,5 13 561 0 0,33 197 1537 0 0,12 27-1707 0 0,-32-203-100 0 0,-17-26-102 0 0,-1 0 96 0 0,11-16 1323 0 0,19-60-1044 0 0,-20 45-562 0 0,1 2-1 0 0,1 0 0 0 0,1 0 0 0 0,2 1 0 0 0,0 0 0 0 0,2 2 0 0 0,2 0 0 0 0,0 1 0 0 0,1 1 0 0 0,8-6-36 0 0,-14 16-10 0 0,-13 12 6 0 0,0 0 1 0 0,0 0-1 0 0,0 1 0 0 0,0-1 1 0 0,0 0-1 0 0,1 0 1 0 0,-1 1-1 0 0,0-1 0 0 0,1 0 1 0 0,-1 1-1 0 0,1 0 1 0 0,0-1-1 0 0,-1 1 0 0 0,1 0 1 0 0,0 0-1 0 0,0 0 1 0 0,0 0-1 0 0,0 0 0 0 0,0 0 1 0 0,0 0-1 0 0,0 1 1 0 0,0-1-1 0 0,0 1 0 0 0,0 0 1 0 0,1-1-1 0 0,-1 1 1 0 0,0 0-1 0 0,0 0 1 0 0,0 0-1 0 0,0 1 0 0 0,1-1 1 0 0,-1 0-1 0 0,0 1 1 0 0,0 0-1 0 0,0-1 0 0 0,0 1 1 0 0,0 0-1 0 0,0 0 1 0 0,0 0-1 0 0,-1 0 0 0 0,1 0 1 0 0,0 1-1 0 0,0-1 1 0 0,-1 0-1 0 0,1 2 4 0 0,85 189 43 0 0,-68-148-11 0 0,-2 1 0 0 0,-2 0 1 0 0,-2 2-1 0 0,-2-1 0 0 0,-2 1 1 0 0,-2 1-1 0 0,-2 0 0 0 0,-2 44-32 0 0,-4-84 19 0 0,0-1 0 0 0,0 1-1 0 0,-1-1 1 0 0,0 1-1 0 0,-1-1 1 0 0,1 1 0 0 0,-2-1-1 0 0,1 0 1 0 0,-1 0-1 0 0,0-1 1 0 0,0 1 0 0 0,0-1-1 0 0,-1 0 1 0 0,0 0-1 0 0,-1 0 1 0 0,1-1 0 0 0,-1 0-1 0 0,0 0 1 0 0,-1 0-19 0 0,-96 60 113 0 0,93-61-101 0 0,-1 0 0 0 0,1-1 1 0 0,-1-1-1 0 0,0 0 0 0 0,1 0 0 0 0,-1-1 0 0 0,0 0 0 0 0,0-1 1 0 0,-9-1-13 0 0,18 0-1 0 0,0-1 1 0 0,0 0 0 0 0,-1 1 0 0 0,1-1 0 0 0,0 0-1 0 0,1 0 1 0 0,-1 0 0 0 0,0 0 0 0 0,0 0 0 0 0,1 0-1 0 0,-1-1 1 0 0,1 1 0 0 0,0 0 0 0 0,0-1 0 0 0,0 1-1 0 0,0-1 1 0 0,0 0 0 0 0,0 1 0 0 0,1-1 0 0 0,-1 0-1 0 0,1 1 1 0 0,0-1 0 0 0,0 0 0 0 0,0 1 0 0 0,0-1-1 0 0,0 0 1 0 0,1 0 0 0 0,-1 1 0 0 0,1-1 0 0 0,-1 1-1 0 0,1-1 1 0 0,0 0 0 0 0,0 1 0 0 0,1-1 0 0 0,-1 1-1 0 0,0 0 1 0 0,1-1 0 0 0,-1 1 0 0 0,1 0 0 0 0,0 0 0 0 0,145-186-293 0 0,-115 111-880 0 0,-29 59-2926 0 0,-3 0-3801 0 0,0 11-4406 0 0</inkml:trace>
  <inkml:trace contextRef="#ctx0" brushRef="#br0" timeOffset="160018.276">6753 3077 2088 0 0,'0'0'1738'0'0,"0"0"-69"0"0,0 0 91 0 0,0 0 140 0 0,0 0 15 0 0,0 0-132 0 0,0 0-284 0 0,0 0-296 0 0,0 0-234 0 0,0 0-145 0 0,0 0-71 0 0,0 0-77 0 0,0 0-69 0 0,0-3-72 0 0,0-7-74 0 0,0 8-54 0 0,0 2-45 0 0,0 0-20 0 0,0 0-35 0 0,0 0-10 0 0,0 0-26 0 0,0 0-34 0 0,2 15 1026 0 0,18 253 925 0 0,-15-231-2218 0 0,-5-37-59 0 0,0 2-324 0 0,3 0-7372 0 0,-2-2-3815 0 0</inkml:trace>
  <inkml:trace contextRef="#ctx0" brushRef="#br0" timeOffset="162427.349">6712 4612 216 0 0,'0'0'1979'0'0,"0"0"216"0"0,0 0 248 0 0,0 0 97 0 0,0 0-228 0 0,0 0-399 0 0,0 0-438 0 0,0 0-341 0 0,0 0-187 0 0,0 0-102 0 0,0 0-52 0 0,0 0-69 0 0,0 0-90 0 0,2-1-93 0 0,9-5 269 0 0,-11 6-498 0 0,0 0-46 0 0,0 0-31 0 0,0 0-23 0 0,0 0-32 0 0,3 25 1103 0 0,20 86 644 0 0,-7 234-777 0 0,-6-167-1048 0 0,-10-112 293 0 0,0-26 129 0 0,0-40-516 0 0,0 0 6 0 0,-26-44 1017 0 0,12 34-1027 0 0,-1 1 0 0 0,0 0 0 0 0,0 1 0 0 0,0 0 0 0 0,-1 1 0 0 0,0 1 0 0 0,0 1 0 0 0,-1 0 0 0 0,0 1 0 0 0,-14-1-4 0 0,-18-15 37 0 0,58 6-100 0 0,221-38 222 0 0,30-7 118 0 0,-153 48 325 0 0,-107 12-585 0 0,0 1-14 0 0,0-1 9 0 0,-21 25 57 0 0,-44 48-14 0 0,-15 14-53 0 0,-13-1 76 0 0,68-42 58 0 0,11-34-79 0 0,31-48-2730 0 0,-2 15-5205 0 0,-14 19-3886 0 0</inkml:trace>
  <inkml:trace contextRef="#ctx0" brushRef="#br0" timeOffset="194181.036">4888 5543 0 0 0,'-8'1'1611'0'0,"-4"0"-3312"0"0,2 0 42 0 0,3 0 4209 0 0,3-1 3673 0 0,0 0 5081 0 0,148-7-7567 0 0,0-1-2554 0 0,-102 23-1003 0 0,39-11 194 0 0,26-1-122 0 0,-73 5-212 0 0,60-4 179 0 0,-20-16-89 0 0,-33-2-36 0 0,-39 14-66 0 0,-1 0 0 0 0,0 1 0 0 0,0-1 0 0 0,0 1 0 0 0,0-1 0 0 0,0 1 0 0 0,1 0 0 0 0,-1-1-1 0 0,0 1 1 0 0,0 0 0 0 0,0 0 0 0 0,-1 0 0 0 0,1 0 0 0 0,0 0 0 0 0,0 0 0 0 0,0 0 0 0 0,-1 0 0 0 0,1 0-1 0 0,0 0 1 0 0,-1 0 0 0 0,1 0 0 0 0,-1 0 0 0 0,0 1 0 0 0,1-1 0 0 0,-1 0 0 0 0,0 0 0 0 0,0 1 0 0 0,1-1 0 0 0,-1 0-1 0 0,0 0 1 0 0,0 1 0 0 0,-1-1 0 0 0,1 0 0 0 0,0 0 0 0 0,0 1 0 0 0,0-1 0 0 0,-1 0 0 0 0,1 0 0 0 0,-1 0 0 0 0,1 1-1 0 0,-1-1 1 0 0,1 0 0 0 0,-1 0 0 0 0,0 0 0 0 0,0 0 0 0 0,1 0 0 0 0,-1 0 0 0 0,0 0 0 0 0,0 0 0 0 0,0-1 0 0 0,-1 2-29 0 0,-2 8-141 0 0,-16 38 236 0 0,19 74-94 0 0,1 7-17 0 0,0-45 22 0 0,-7 9-5 0 0,-8 84 22 0 0,15-123-30 0 0,6-16 1 0 0,1-13-1 0 0,-5-33 1116 0 0,-2 8-1097 0 0,-3-2 2 0 0,0 0-1 0 0,0 1 1 0 0,-1-1 0 0 0,1 1 0 0 0,0-1 0 0 0,0 1-1 0 0,-1 0 1 0 0,1 1 0 0 0,-1-1 0 0 0,1 0 0 0 0,0 1-1 0 0,-1 0 1 0 0,1 0 0 0 0,-1 0 0 0 0,1 0 0 0 0,-1 1-1 0 0,1-1 1 0 0,-4 2-13 0 0,-10-2 114 0 0,-155 0 590 0 0,114-7-353 0 0,-67 3-195 0 0,57-7 14 0 0,-69 8 104 0 0,100 10-206 0 0,37-7-41 0 0,0 0 3 0 0,-27-4 189 0 0,23 5-1057 0 0,-8-2 2150 0 0,10 0-4615 0 0,1-1-4188 0 0,1 2-4645 0 0</inkml:trace>
  <inkml:trace contextRef="#ctx0" brushRef="#br0" timeOffset="195892.527">4963 5790 0 0 0,'0'0'1027'0'0,"0"0"-34"0"0,0 0-56 0 0,0 0-33 0 0,0 0-11 0 0,0 0 48 0 0,3-2 67 0 0,-2 1-2343 0 0,4-2 1048 0 0,15-6 13809 0 0,-10 12-11193 0 0,21 9 25 0 0,-26-4-2141 0 0,-1 1-1 0 0,0 0 1 0 0,0 0-1 0 0,-1 0 0 0 0,-1 1 1 0 0,1-1-1 0 0,-2 1 1 0 0,1 0-1 0 0,-1-1 0 0 0,-1 1 1 0 0,0 3-213 0 0,21 122 371 0 0,-10-10 107 0 0,-5-110-502 0 0,-6-10-63 0 0,0 2-901 0 0,0-29-1781 0 0,1 4-3841 0 0,1 13-4559 0 0</inkml:trace>
  <inkml:trace contextRef="#ctx0" brushRef="#br0" timeOffset="197200.031">5050 5812 168 0 0,'0'0'1618'0'0,"0"0"-121"0"0,0 0 9 0 0,0 0 129 0 0,0 0 76 0 0,0 0-69 0 0,0 0-211 0 0,0 0-227 0 0,0 0-256 0 0,0 0-190 0 0,0 0-66 0 0,0 0-33 0 0,0-2 38 0 0,-2-8 53 0 0,2 7 4 0 0,0 3-28 0 0,6-3 6108 0 0,21-16-6665 0 0,-11 7-42 0 0,1 2 0 0 0,0 0 0 0 0,0 0 0 0 0,1 2 0 0 0,0 0 0 0 0,0 1 0 0 0,1 1 0 0 0,1 1-127 0 0,-15 4 10 0 0,-1 0-1 0 0,1 0 1 0 0,0 1 0 0 0,-1 0-1 0 0,1 0 1 0 0,0 0-1 0 0,-1 0 1 0 0,1 1 0 0 0,0 0-1 0 0,-1 0 1 0 0,1 0 0 0 0,-1 1-1 0 0,1-1 1 0 0,-1 1-1 0 0,0 0 1 0 0,0 0 0 0 0,0 1-1 0 0,4 1-9 0 0,19 27 148 0 0,-25-25-124 0 0,0 0 0 0 0,-1 1 0 0 0,0 0 0 0 0,0-1 0 0 0,0 1 0 0 0,-1 0 0 0 0,0-1 0 0 0,0 1 0 0 0,-1 0-1 0 0,0-1 1 0 0,0 1 0 0 0,-1-1 0 0 0,1 1 0 0 0,-3 4-24 0 0,-50 70 97 0 0,47-73-91 0 0,0-1-1 0 0,0 0 0 0 0,0 0 0 0 0,-1 0 0 0 0,0-1 0 0 0,-1 0 0 0 0,1 0 0 0 0,-1-1 0 0 0,0 0 1 0 0,0-1-1 0 0,-1 0 0 0 0,0 0-5 0 0,10-5 8 0 0,0 1 1 0 0,0 0 0 0 0,0-1-1 0 0,0 1 1 0 0,1 0 0 0 0,-1-1-1 0 0,0 1 1 0 0,-1 0 0 0 0,1-1-1 0 0,0 1 1 0 0,0 0-1 0 0,0-1 1 0 0,0 1 0 0 0,0 0-1 0 0,0-1 1 0 0,0 1 0 0 0,0 0-1 0 0,-1-1 1 0 0,1 1-1 0 0,0 0 1 0 0,0 0 0 0 0,0-1-1 0 0,-1 1 1 0 0,1 0 0 0 0,0 0-1 0 0,0-1 1 0 0,-1 1 0 0 0,1 0-1 0 0,0 0 1 0 0,0 0-1 0 0,-1-1 1 0 0,1 1 0 0 0,0 0-1 0 0,-1 0 1 0 0,1 0 0 0 0,0 0-1 0 0,-1 0 1 0 0,1 0-1 0 0,0 0 1 0 0,-1 0 0 0 0,1 0-1 0 0,-1 0-8 0 0,30-22-63 0 0,70-5 29 0 0,-86 26 52 0 0,-12 1-18 0 0,0-1 1 0 0,0 1-1 0 0,0 0 0 0 0,0 0 0 0 0,0-1 1 0 0,0 1-1 0 0,0 0 0 0 0,1 0 1 0 0,-1 0-1 0 0,0 0 0 0 0,0 1 0 0 0,0-1 1 0 0,0 0-1 0 0,0 0 0 0 0,0 1 0 0 0,0-1 1 0 0,0 0-1 0 0,1 1 0 0 0,-1-1 0 0 0,0 1 1 0 0,-1-1-1 0 0,1 1 0 0 0,0 0 0 0 0,0-1 1 0 0,0 1-1 0 0,0 0 0 0 0,0 0 1 0 0,-1 0-1 0 0,1 0 0 0 0,0 0 0 0 0,-1-1 1 0 0,1 1-1 0 0,0 1 0 0 0,51 85 19 0 0,-25-49-3 0 0,-23 2 149 0 0,-20-10 176 0 0,10-24-304 0 0,-1 0-1 0 0,0 0 0 0 0,0-1 0 0 0,0 0 1 0 0,-1 0-1 0 0,1-1 0 0 0,-1 0 0 0 0,0 0 1 0 0,0-1-1 0 0,-1 0 0 0 0,-4 1-36 0 0,-52 21 333 0 0,-49-21 385 0 0,78-4-513 0 0,36 0-181 0 0,0 0-13 0 0,0 0-18 0 0,0 0 11 0 0,0 0 0 0 0,0 0-9 0 0,0 0 17 0 0,0 0-17 0 0,0 0-10 0 0,0 0 15 0 0,0 0-29 0 0,0 0-536 0 0,-5-5-968 0 0,3-1-4230 0 0,2 3-6486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0:29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1324 98 0 0 0,'0'0'1130'0'0,"0"0"335"0"0,0 0 266 0 0,0 0 111 0 0,0 0-86 0 0,0 0-217 0 0,0 0-276 0 0,0 0-226 0 0,0 0-180 0 0,2-15-94 0 0,8-44-38 0 0,-5 35 5846 0 0,-7 34-3310 0 0,-1-2-4340 0 0,-190 374 1990 0 0,-13-29-539 0 0,-133 170 180 0 0,202-303-324 0 0,133-209-1953 0 0,20-37 862 0 0,-8 12 418 0 0,39-66-4430 0 0,-20 26-4433 0 0,-18 38 1600 0 0</inkml:trace>
  <inkml:trace contextRef="#ctx0" brushRef="#br0" timeOffset="678.669">1136 139 3041 0 0,'0'0'905'0'0,"0"0"-201"0"0,0 0-56 0 0,0 0 295 0 0,0 0 587 0 0,0 0 492 0 0,0 0 134 0 0,0 0-262 0 0,0 0-551 0 0,0 0-516 0 0,0 0-334 0 0,0 0-166 0 0,0 0-66 0 0,2-4 1 0 0,2-3-253 0 0,5 9 1891 0 0,26 56 552 0 0,-25-30-2090 0 0,-2 1 0 0 0,-1 0 1 0 0,-2 0-1 0 0,-1 1 0 0 0,0 11-362 0 0,6 36 248 0 0,77 549 300 0 0,-64-424-429 0 0,-14-190-85 0 0,-9-12 25 0 0,0 0 25 0 0,0 0 39 0 0,0 0 42 0 0,0 0 7 0 0,0 0 12 0 0,0-18 510 0 0,0 4-668 0 0,-2 1 1 0 0,0-1-1 0 0,0 1 1 0 0,-1 0-1 0 0,-1 0 1 0 0,0 0-1 0 0,-1 0 1 0 0,0 1-1 0 0,-1 0 1 0 0,-1 0 0 0 0,1 0-1 0 0,-2 1 1 0 0,0 0-1 0 0,0 1 1 0 0,-1-1-1 0 0,0 2 1 0 0,-1-1-1 0 0,-3-2-26 0 0,-27-21 48 0 0,-2 2 0 0 0,0 2 0 0 0,-2 1 0 0 0,-6 0-48 0 0,34 19 1 0 0,2 0-13 0 0,1 1-1 0 0,-1 0 0 0 0,-1 1 0 0 0,1 1 0 0 0,-1 1 0 0 0,0 0 0 0 0,0 0 0 0 0,-1 2 1 0 0,1 0-1 0 0,-1 1 0 0 0,0 0 0 0 0,0 1 0 0 0,0 1 0 0 0,-4 1 13 0 0,17 0-106 0 0,0 0 0 0 0,0 0 0 0 0,0 0 0 0 0,1 0 0 0 0,-1 1 0 0 0,1-1-1 0 0,-1 1 1 0 0,1 0 0 0 0,-1 0 0 0 0,1 0 0 0 0,0 0 0 0 0,0 0 0 0 0,0 0 0 0 0,0 1-1 0 0,0-1 1 0 0,0 1 0 0 0,1-1 0 0 0,-1 1 0 0 0,1-1 0 0 0,0 1 0 0 0,0 0 0 0 0,0 0-1 0 0,-1 2 107 0 0,3 9-4861 0 0,6-2-4041 0 0,-3-5-1342 0 0</inkml:trace>
  <inkml:trace contextRef="#ctx0" brushRef="#br0" timeOffset="1761.168">1602 1324 1512 0 0,'0'0'1915'0'0,"0"0"-168"0"0,0 0-98 0 0,0 0 55 0 0,0 0 78 0 0,0 0-116 0 0,0 0-278 0 0,0 0-285 0 0,0 0-226 0 0,0 0-87 0 0,0 0-13 0 0,0 0-22 0 0,0 0-24 0 0,2-14-42 0 0,20-101 1096 0 0,-7 60-1172 0 0,2 2 0 0 0,3 0 0 0 0,2 1 0 0 0,2 2-1 0 0,15-24-612 0 0,-22 50 54 0 0,-17 24-109 0 0,0 0-16 0 0,0 16-349 0 0,7 189 519 0 0,-6-199-100 0 0,0 0-1 0 0,0 0 1 0 0,0 0 0 0 0,1 0-1 0 0,0 0 1 0 0,0 0 0 0 0,1-1-1 0 0,0 1 1 0 0,0-1 0 0 0,0 0-1 0 0,1 1 1 0 0,-1-1 0 0 0,1-1-1 0 0,0 1 1 0 0,1-1 0 0 0,-1 1-1 0 0,1-1 1 0 0,0 0 0 0 0,0-1-1 0 0,0 1 1 0 0,0-1 0 0 0,1 0-1 0 0,-1-1 1 0 0,1 1 0 0 0,0-1-1 0 0,-1 0 1 0 0,1 0 0 0 0,2-1 1 0 0,2-2 72 0 0,0-2 0 0 0,0 0-1 0 0,-1 0 1 0 0,1 0 0 0 0,-1-1 0 0 0,0-1 0 0 0,0 1 0 0 0,-1-2 0 0 0,1 1 0 0 0,-1-1 0 0 0,0 0 0 0 0,0-1-1 0 0,-1 0 1 0 0,0 0 0 0 0,0-1 0 0 0,3-5-72 0 0,6-3 182 0 0,-2 0-42 0 0,0 0 0 0 0,-1-1 0 0 0,0 0 1 0 0,-2-1-1 0 0,0-1 0 0 0,-1 0 0 0 0,-1 0 0 0 0,-1-1 0 0 0,0 0 0 0 0,-2 0 1 0 0,3-17-141 0 0,-5-19 189 0 0,-5 55-243 0 0,0 0 0 0 0,-1 1 0 0 0,1-1 0 0 0,-1 0 0 0 0,1 0 1 0 0,0 1-1 0 0,-1-1 0 0 0,1 1 0 0 0,-1 0 0 0 0,1-1 0 0 0,-1 1 0 0 0,1 0 0 0 0,-1 0 0 0 0,0 0 0 0 0,1 0 0 0 0,-1 0 1 0 0,1 0-1 0 0,-1 0 0 0 0,1 0 0 0 0,-1 1 0 0 0,1-1 0 0 0,-1 1 0 0 0,1-1 0 0 0,-1 1 0 0 0,1-1 0 0 0,0 1 0 0 0,-1 0 1 0 0,1 0-1 0 0,0 0 0 0 0,0 0 0 0 0,-1 0 0 0 0,1 0 0 0 0,0 0 54 0 0,-26 33-3409 0 0,18-19-500 0 0,6-10 1641 0 0,-7 11-9237 0 0</inkml:trace>
  <inkml:trace contextRef="#ctx0" brushRef="#br0" timeOffset="2114.498">2482 934 11763 0 0,'0'0'1540'0'0,"0"0"-627"0"0,0 0-395 0 0,0 0-5 0 0,0 0 93 0 0,0 0 9 0 0,0 0-85 0 0,0 0-128 0 0,-16 32-153 0 0,-49 98-106 0 0,63-128-139 0 0,1-1 1 0 0,-1 1-1 0 0,1-1 1 0 0,-1 1-1 0 0,1-1 1 0 0,0 1-1 0 0,0 0 1 0 0,0-1-1 0 0,0 1 1 0 0,0 0-1 0 0,1 0 1 0 0,-1 0-1 0 0,0 0 1 0 0,1 0-1 0 0,-1 0 1 0 0,1 0-1 0 0,0 0 1 0 0,0 0-1 0 0,0 0 1 0 0,0 0-1 0 0,0 0 1 0 0,0 0-1 0 0,0 0 1 0 0,1 0-1 0 0,-1 0 1 0 0,1 0-1 0 0,-1 0 1 0 0,1-1-1 0 0,0 1 1 0 0,0 0-1 0 0,0 1-4 0 0,4 3 22 0 0,-1 0 38 0 0,0 0-1 0 0,0 0 1 0 0,1-1 0 0 0,0 1-1 0 0,0-1 1 0 0,0 0 0 0 0,1-1-1 0 0,-1 1 1 0 0,1-1-1 0 0,0 0 1 0 0,0 0 0 0 0,1-1-1 0 0,-1 0 1 0 0,1 0-1 0 0,0-1 1 0 0,0 1 0 0 0,0-2-1 0 0,0 1 1 0 0,0-1 0 0 0,0 0-1 0 0,0 0 1 0 0,0-1-1 0 0,0 0 1 0 0,1 0 0 0 0,-1-1-1 0 0,0 1 1 0 0,0-2 0 0 0,0 1-1 0 0,0-1 1 0 0,0 0-1 0 0,0-1 1 0 0,-1 1 0 0 0,1-1-1 0 0,2-2-59 0 0,-1 2 162 0 0,1-1-1 0 0,-1 0 0 0 0,-1-1 0 0 0,1 1 0 0 0,0-2 1 0 0,-1 1-1 0 0,0-1 0 0 0,-1 0 0 0 0,1 0 1 0 0,-1-1-1 0 0,0 1 0 0 0,-1-2 0 0 0,1 1 1 0 0,-1 0-1 0 0,-1-1 0 0 0,0 0 0 0 0,0 0 1 0 0,0-1-1 0 0,-1 1 0 0 0,0-1 0 0 0,0-4-161 0 0,-2 8 37 0 0,-1 0-1 0 0,1 0 0 0 0,-1 0 0 0 0,-1 0 0 0 0,1 0 1 0 0,-1 0-1 0 0,1 0 0 0 0,-2 0 0 0 0,1 0 0 0 0,0 0 1 0 0,-1 0-1 0 0,0 1 0 0 0,0-1 0 0 0,0 1 1 0 0,-1-1-1 0 0,0 1 0 0 0,1 0 0 0 0,-2 0 0 0 0,1 0 1 0 0,0 0-1 0 0,-1 1 0 0 0,1-1 0 0 0,-1 1 0 0 0,0 0 1 0 0,0 0-1 0 0,-3-1-36 0 0,-5-4-245 0 0,-1 1-1 0 0,0 1 1 0 0,-1 0 0 0 0,0 0-1 0 0,0 2 1 0 0,0 0 0 0 0,0 0 0 0 0,0 1-1 0 0,-1 1 1 0 0,0 0 0 0 0,1 1-1 0 0,-1 1 1 0 0,0 0 0 0 0,-11 3 245 0 0,8 2-3242 0 0,1 3-4937 0 0,5-1-1274 0 0</inkml:trace>
  <inkml:trace contextRef="#ctx0" brushRef="#br0" timeOffset="6600.391">3165 345 6617 0 0,'0'0'1862'0'0,"0"0"-454"0"0,0 0-185 0 0,0 0 107 0 0,0 0 94 0 0,0 0-101 0 0,0 0-263 0 0,0 0-307 0 0,0 0-291 0 0,0 0-182 0 0,0 0-89 0 0,2 30 1628 0 0,1 561 716 0 0,-28-455-2315 0 0,8-84-121 0 0,17-51-91 0 0,0-1-1 0 0,0 0-25 0 0,0 0 20 0 0,0 0 6 0 0,0 0 1 0 0,0 0 9 0 0,0 0 8 0 0,0 0-3 0 0,0 0 13 0 0,0 0 5 0 0,0 0 1 0 0,0 0-21 0 0,0 0-5 0 0,0 0 0 0 0,2-26-1955 0 0,-2 8-4367 0 0,0 11 593 0 0,0 2-3190 0 0</inkml:trace>
  <inkml:trace contextRef="#ctx0" brushRef="#br0" timeOffset="7017.319">2830 794 4721 0 0,'0'0'2910'0'0,"0"0"-1014"0"0,0 0-799 0 0,0 0-212 0 0,0 0 154 0 0,0 0 224 0 0,0 0 128 0 0,0 0-29 0 0,0 0-110 0 0,0 0-192 0 0,0 0-186 0 0,0 0-141 0 0,0 0-94 0 0,18 3-27 0 0,131 12 1186 0 0,20-55-61 0 0,-62 29-3244 0 0,-98 15-3828 0 0,-6-2-1401 0 0,0-1-4579 0 0</inkml:trace>
  <inkml:trace contextRef="#ctx0" brushRef="#br0" timeOffset="7736.836">3573 234 10394 0 0,'0'0'2379'0'0,"0"0"-669"0"0,0 0-436 0 0,0 0-58 0 0,0 0 16 0 0,0 0-125 0 0,0 0-249 0 0,0 0-284 0 0,0 0-207 0 0,0 0-91 0 0,0 0-17 0 0,0 0 0 0 0,0 0-17 0 0,0 16-14 0 0,-5 131 521 0 0,5 452 524 0 0,21-489-1098 0 0,-20-109-146 0 0,0-1 0 0 0,0 1 1 0 0,0-1-1 0 0,0 1 0 0 0,0-1 0 0 0,0 1 1 0 0,0-1-1 0 0,1 0 0 0 0,-1 0 0 0 0,0 1 0 0 0,0-1 1 0 0,0 0-1 0 0,1 0 0 0 0,-1 0 0 0 0,0-1 1 0 0,0 1-1 0 0,0 0 0 0 0,1 0 0 0 0,-1-1 0 0 0,0 1 1 0 0,0 0-1 0 0,0-1 0 0 0,0 1 0 0 0,0-1 1 0 0,0 0-1 0 0,0 1 0 0 0,0-1 0 0 0,0 0 1 0 0,0 0-1 0 0,0 1 0 0 0,0-1 0 0 0,0 0 0 0 0,-1 0 1 0 0,1 0-1 0 0,0 0 0 0 0,0-1-29 0 0,132-175 596 0 0,-125 167-583 0 0,-3 3-7 0 0,0-1 1 0 0,1 1-1 0 0,1 0 0 0 0,-1 1 1 0 0,1-1-1 0 0,0 1 1 0 0,0 1-1 0 0,1-1 0 0 0,-1 1 1 0 0,1 0-1 0 0,0 1 1 0 0,2-1-7 0 0,-8 6 16 0 0,0-1-1 0 0,1 1 1 0 0,-1 0 0 0 0,0 0 0 0 0,0-1 0 0 0,0 1 0 0 0,0 1 0 0 0,0-1 0 0 0,0 0-1 0 0,-1 0 1 0 0,1 1 0 0 0,0-1 0 0 0,-1 1 0 0 0,1-1 0 0 0,-1 1 0 0 0,1 0 0 0 0,-1 0-1 0 0,0 0 1 0 0,0 0 0 0 0,0 0 0 0 0,0 0 0 0 0,0 0 0 0 0,0 0 0 0 0,0 0 0 0 0,-1 0-1 0 0,1 0 1 0 0,-1 0 0 0 0,1 1 0 0 0,-1-1 0 0 0,0 2-16 0 0,4 8 54 0 0,11 116 385 0 0,-11-10-327 0 0,0-130-3441 0 0,0-5-550 0 0,1 2-5128 0 0,-1 4-2169 0 0</inkml:trace>
  <inkml:trace contextRef="#ctx0" brushRef="#br0" timeOffset="8880.364">4039 949 8746 0 0,'0'0'2256'0'0,"0"0"-894"0"0,0 0-447 0 0,0 0 26 0 0,0 0 201 0 0,0 0 106 0 0,0 0-112 0 0,0 0-195 0 0,0 0-207 0 0,0 0-137 0 0,0 0-77 0 0,0 0-60 0 0,12 7-43 0 0,37 26-37 0 0,-44-30-258 0 0,0-1-1 0 0,1 1 0 0 0,-1-1 1 0 0,0 0-1 0 0,1 0 0 0 0,0-1 1 0 0,-1 0-1 0 0,1 0 0 0 0,0 0 1 0 0,-1-1-1 0 0,1 0 0 0 0,0 0 1 0 0,0 0-1 0 0,0-1 0 0 0,1 0-121 0 0,18 0 467 0 0,-18-2-369 0 0,0 0 0 0 0,-1 0 0 0 0,1 0 0 0 0,-1-1 0 0 0,1 0 0 0 0,-1 0-1 0 0,0-1 1 0 0,-1 0 0 0 0,1 0 0 0 0,-1 0 0 0 0,0-1 0 0 0,0 1 0 0 0,-1-1-1 0 0,0 0 1 0 0,0-1 0 0 0,3-5-98 0 0,-2 7 35 0 0,-1-1-1 0 0,0 0 0 0 0,0-1 1 0 0,-1 1-1 0 0,1-1 0 0 0,-2 1 1 0 0,1-1-1 0 0,0 0 0 0 0,-1 0 1 0 0,-1 0-1 0 0,1 0 0 0 0,-1-1 1 0 0,0 1-1 0 0,-1 0 1 0 0,0-1-1 0 0,0 1 0 0 0,-1-5-34 0 0,-1 10-3 0 0,0 0 0 0 0,0-1 0 0 0,-1 1-1 0 0,1 0 1 0 0,-1 0 0 0 0,0 1 0 0 0,0-1-1 0 0,1 0 1 0 0,-1 1 0 0 0,0 0 0 0 0,0-1-1 0 0,0 1 1 0 0,-1 0 0 0 0,1 1 0 0 0,0-1 0 0 0,0 1-1 0 0,0-1 1 0 0,-1 1 0 0 0,1 0 0 0 0,0 0-1 0 0,0 0 1 0 0,-1 1 0 0 0,1-1 0 0 0,0 1-1 0 0,0-1 1 0 0,-3 2 3 0 0,-7 4-57 0 0,0-1 0 0 0,0 2 0 0 0,1 0 0 0 0,0 0 0 0 0,0 1 0 0 0,1 1 0 0 0,0 0 0 0 0,0 0 0 0 0,1 1 0 0 0,0 0 0 0 0,1 1 0 0 0,0 0 0 0 0,-4 9 57 0 0,4-12-9 0 0,1 2-1 0 0,0-1 1 0 0,1 1 0 0 0,0 1 0 0 0,0-1-1 0 0,1 1 1 0 0,0 0 0 0 0,1 0 0 0 0,1 1-1 0 0,0 0 1 0 0,0-1 0 0 0,1 2 0 0 0,0-1-1 0 0,1 0 1 0 0,0 11 9 0 0,4-19 24 0 0,1 0 0 0 0,-1 0 0 0 0,1 0 0 0 0,0 0 0 0 0,0-1 0 0 0,0 1 0 0 0,0-1 0 0 0,1 0 0 0 0,-1 0 0 0 0,1 0-1 0 0,0-1 1 0 0,0 1 0 0 0,0-1 0 0 0,0 0 0 0 0,0 0 0 0 0,1 0 0 0 0,-1-1 0 0 0,1 1 0 0 0,-1-1 0 0 0,1 0 0 0 0,-1 0 0 0 0,5-1-24 0 0,30 3 211 0 0,0-1 1 0 0,0-3 0 0 0,-1-1-1 0 0,1-2 1 0 0,0-2-1 0 0,32-8-211 0 0,-40 8 94 0 0,-15 2-55 0 0,-1 0-1 0 0,0-1 1 0 0,0 0 0 0 0,0-2 0 0 0,-1 1 0 0 0,0-2-1 0 0,0 0 1 0 0,-1 0 0 0 0,0-1 0 0 0,-1-1 0 0 0,1 0-1 0 0,-2-1 1 0 0,0 0 0 0 0,0-1 0 0 0,-1 0 0 0 0,0-1-1 0 0,-1 0 1 0 0,-1 0 0 0 0,0-1 0 0 0,-1 0 0 0 0,0-1-1 0 0,1-5-38 0 0,45-149 143 0 0,-49 103-58 0 0,-5 65-88 0 0,-1 0-1 0 0,1 0 0 0 0,-1 1 0 0 0,1-1 0 0 0,-1 0 0 0 0,0 0 1 0 0,1 1-1 0 0,-1-1 0 0 0,0 1 0 0 0,1 0 0 0 0,-1-1 0 0 0,0 1 1 0 0,0 0-1 0 0,0 0 0 0 0,1 0 0 0 0,-1 0 0 0 0,0 1 0 0 0,0-1 1 0 0,1 0-1 0 0,-1 1 0 0 0,0-1 0 0 0,1 1 0 0 0,-1 0 0 0 0,0-1 1 0 0,1 1-1 0 0,-1 0 0 0 0,1 0 0 0 0,-1 0 0 0 0,1 0 0 0 0,-1 0 1 0 0,1 0-1 0 0,0 1 4 0 0,-10 6 0 0 0,0 1 0 0 0,1 1 0 0 0,0 0 0 0 0,0 0 1 0 0,1 1-1 0 0,1 1 0 0 0,0-1 0 0 0,-2 5 0 0 0,11-14 1 0 0,0 0 0 0 0,0 0 1 0 0,0 0-1 0 0,0 0 0 0 0,0 0 0 0 0,1 0 1 0 0,-1 0-1 0 0,1-1 0 0 0,-1 1 0 0 0,1-1 1 0 0,0 1-1 0 0,0-1 0 0 0,0 1 0 0 0,-1-1 1 0 0,1 0-1 0 0,0 0 0 0 0,1 0 0 0 0,-1 0 1 0 0,0 0-1 0 0,0-1 0 0 0,0 1 0 0 0,0-1 0 0 0,1 1 1 0 0,-1-1-1 0 0,0 0 0 0 0,1 0 0 0 0,-1 0 1 0 0,1 0-2 0 0,4 1 9 0 0,1 0 0 0 0,-1 0 1 0 0,1 1-1 0 0,-1 0 0 0 0,1 1 0 0 0,-1-1 1 0 0,0 1-1 0 0,0 1 0 0 0,0-1 1 0 0,0 1-1 0 0,-1 1 0 0 0,0-1 0 0 0,0 1 1 0 0,0 0-1 0 0,0 0 0 0 0,-1 1 1 0 0,1-1-1 0 0,-1 1 0 0 0,-1 1 0 0 0,1-1 1 0 0,-1 0-1 0 0,-1 1 0 0 0,1 0 1 0 0,-1 0-1 0 0,0 0 0 0 0,1 5-9 0 0,7 65 114 0 0,-11-67-80 0 0,1-1 0 0 0,0 1 0 0 0,0-1 0 0 0,0 1 0 0 0,1-1 1 0 0,1 0-1 0 0,0 0 0 0 0,0 0 0 0 0,0 0 0 0 0,1 0 0 0 0,1-1 0 0 0,-1 0 1 0 0,4 4-35 0 0,28 9 396 0 0,-34-32-3866 0 0,-2-3-3471 0 0,0 10-4874 0 0</inkml:trace>
  <inkml:trace contextRef="#ctx0" brushRef="#br0" timeOffset="11235.087">5902 775 0 0 0,'0'0'243'0'0,"0"0"233"0"0,0 0 29 0 0,0 0-122 0 0,0 0-159 0 0,0 0-181 0 0,-21 4-143 0 0,-64 8-116 0 0,-7 24-1209 0 0,83-32 2115 0 0,-6 2-1756 0 0,9-5 4981 0 0,-1-1 4344 0 0,11 11-3685 0 0,0-8-4389 0 0,0-1 1 0 0,0 0 0 0 0,1 0-1 0 0,-1-1 1 0 0,1 1-1 0 0,-1-1 1 0 0,1 0 0 0 0,0 0-1 0 0,-1 0 1 0 0,1-1 0 0 0,0 1-1 0 0,0-1 1 0 0,-1 0-1 0 0,1-1 1 0 0,0 1 0 0 0,-1-1-1 0 0,1 0 1 0 0,0 0-1 0 0,-1 0 1 0 0,1-1 0 0 0,-1 0-1 0 0,1 0 1 0 0,-1 0-1 0 0,0 0 1 0 0,0-1 0 0 0,0 1-1 0 0,0-1 1 0 0,-1 0-1 0 0,1 0 1 0 0,-1-1 0 0 0,1 1-1 0 0,-1-1-185 0 0,93-128 964 0 0,-90 123-871 0 0,-1-1 0 0 0,0 1 0 0 0,-1-2 0 0 0,0 1 1 0 0,-1 0-1 0 0,0-1 0 0 0,0 1 0 0 0,-1-1 1 0 0,0-10-94 0 0,-2 19 142 0 0,0 2 0 0 0,0 0-16 0 0,0 6 57 0 0,-21 198 430 0 0,13-46-290 0 0,13 153-323 0 0,1-62 166 0 0,-6-226-134 0 0,-2 0 0 0 0,0 1 0 0 0,-2-1 0 0 0,0 0 1 0 0,-2-1-1 0 0,-3 9-32 0 0,-2 2 203 0 0,3-45 179 0 0,6-106-418 0 0,6 57 39 0 0,3 1 0 0 0,3-1-1 0 0,2 1 1 0 0,12-32-3 0 0,-14 52 0 0 0,3-11-3 0 0,3 1 0 0 0,1 0 1 0 0,3 2-1 0 0,2 0 0 0 0,2 1 0 0 0,1 1 0 0 0,3 1 0 0 0,33-39 3 0 0,-55 75 0 0 0,1 0-1 0 0,0 0 0 0 0,1 1 0 0 0,-1 0 1 0 0,1 1-1 0 0,1-1 0 0 0,0 2 0 0 0,0-1 1 0 0,0 1-1 0 0,1 1 0 0 0,-1-1 0 0 0,1 2 1 0 0,1-1-1 0 0,-1 1 0 0 0,1 1 0 0 0,7-2 1 0 0,-13 8 5 0 0,1 0 0 0 0,-1 0 1 0 0,0 0-1 0 0,0 0 0 0 0,0 1 0 0 0,-1 0 0 0 0,1 0 0 0 0,-1 0 0 0 0,0 1 0 0 0,0-1 0 0 0,-1 1 0 0 0,1 0 0 0 0,-1 0 0 0 0,0 0 0 0 0,0 1 0 0 0,-1-1 0 0 0,0 1 0 0 0,0 0 1 0 0,0-1-1 0 0,0 1 0 0 0,-1 0 0 0 0,0 0 0 0 0,0 0 0 0 0,-1 0 0 0 0,1 0 0 0 0,-1 0-5 0 0,0-3 2 0 0,4 15 18 0 0,-1 0 0 0 0,0 0 0 0 0,-2 1 0 0 0,0-1 0 0 0,-1 1 0 0 0,-1-1 0 0 0,-1 1 0 0 0,0-1 0 0 0,-1 1 0 0 0,-1-1 0 0 0,-1-1 1 0 0,-1 1-1 0 0,0 0 0 0 0,-1-1 0 0 0,-1-1 0 0 0,-1 1 0 0 0,0-1 0 0 0,-1 0 0 0 0,-1-1 0 0 0,0-1 0 0 0,-1 1 0 0 0,-1-1-20 0 0,6-6-9 0 0,-1 1-1 0 0,0-2 1 0 0,0 1 0 0 0,-1-1-1 0 0,1 0 1 0 0,-2-1-1 0 0,1 0 1 0 0,-1-1 0 0 0,0 1-1 0 0,0-2 1 0 0,0 0-1 0 0,0 0 1 0 0,-1-1 0 0 0,0 0-1 0 0,0 0 1 0 0,0-2-1 0 0,0 1 1 0 0,0-1 0 0 0,0-1-1 0 0,0 0 1 0 0,0-1-1 0 0,0 0 1 0 0,-5-1 9 0 0,13 1-89 0 0,-1 0 0 0 0,1 0 0 0 0,0 0 0 0 0,0-1 0 0 0,0 1 1 0 0,0-1-1 0 0,0 0 0 0 0,0 0 0 0 0,0 0 0 0 0,1 0 0 0 0,-1-1 0 0 0,1 1 0 0 0,0-1 0 0 0,-1 1 0 0 0,1-1 0 0 0,0 0 0 0 0,0 0 0 0 0,1 0 1 0 0,-1 0-1 0 0,1 0 0 0 0,-1 0 0 0 0,1 0 0 0 0,0-1 0 0 0,0-2 89 0 0,-1-23-3821 0 0,10-1-4030 0 0,-1 18-3778 0 0</inkml:trace>
  <inkml:trace contextRef="#ctx0" brushRef="#br0" timeOffset="12250.964">6672 757 15403 0 0,'0'0'1309'0'0,"0"0"-437"0"0,0 0-217 0 0,0 0 105 0 0,0 0 180 0 0,0 0 64 0 0,0 0-142 0 0,0 0-222 0 0,0 0-196 0 0,0 0-153 0 0,-11 31-79 0 0,-34 99-70 0 0,31-50 29 0 0,16-60-132 0 0,-3-17-34 0 0,0 0 1 0 0,1 0 0 0 0,0 0-1 0 0,0 0 1 0 0,0 0-1 0 0,0 0 1 0 0,0 0 0 0 0,1 0-1 0 0,-1 0 1 0 0,1 0 0 0 0,0 0-1 0 0,-1 0 1 0 0,1 0-1 0 0,1 0 1 0 0,-1-1 0 0 0,0 1-1 0 0,1 0 1 0 0,0-1 0 0 0,-1 1-1 0 0,1-1 1 0 0,0 0-1 0 0,0 1 1 0 0,0-1 0 0 0,1 0-1 0 0,-1 0 1 0 0,0 0 0 0 0,1-1-1 0 0,-1 1 1 0 0,1 0-1 0 0,0-1 1 0 0,0 0 0 0 0,-1 0-1 0 0,1 0 1 0 0,0 0 0 0 0,0 0-1 0 0,0 0 1 0 0,0-1-1 0 0,0 1 1 0 0,0-1 0 0 0,0 0-1 0 0,0 0 1 0 0,0 0 0 0 0,0 0-1 0 0,0-1 1 0 0,0 1-1 0 0,1-1-5 0 0,7-3 81 0 0,1 0 0 0 0,-1-1 0 0 0,0 0 0 0 0,0-1 0 0 0,0 0 0 0 0,-1 0-1 0 0,0-1 1 0 0,0-1 0 0 0,-1 0 0 0 0,5-4-81 0 0,16-13 136 0 0,-10 7-16 0 0,0-2 0 0 0,-2 0 1 0 0,0-1-1 0 0,-1-1 1 0 0,-1 0-1 0 0,-1-2 1 0 0,9-19-121 0 0,-14 28 113 0 0,-10 24-19 0 0,-13 29-22 0 0,12-33-86 0 0,-5 11 23 0 0,0-2-37 0 0,1 0 0 0 0,0 0-1 0 0,1 1 1 0 0,0-1 0 0 0,1 1 0 0 0,1 0-1 0 0,1 0 1 0 0,0 0 0 0 0,1 0 0 0 0,0 0-1 0 0,1 2 30 0 0,2-12-6 0 0,1 0 1 0 0,-1-1 0 0 0,1 0 0 0 0,0 0 0 0 0,0 0 0 0 0,0 0 0 0 0,0 0-1 0 0,1-1 1 0 0,-1 0 0 0 0,1 0 0 0 0,0 0 0 0 0,0-1 0 0 0,0 1 0 0 0,0-1-1 0 0,0 0 1 0 0,1-1 0 0 0,-1 1 0 0 0,1-1 0 0 0,-1 0 0 0 0,1-1 0 0 0,-1 1-1 0 0,1-1 1 0 0,0 0 0 0 0,-1 0 0 0 0,1-1 0 0 0,-1 0 0 0 0,1 0 0 0 0,-1 0-1 0 0,4-2 5 0 0,14-5 46 0 0,-1-1-1 0 0,0-1 1 0 0,-1-1 0 0 0,0-1-1 0 0,-1-1 1 0 0,0-1-1 0 0,-1-1 1 0 0,9-9-46 0 0,1-5 48 0 0,-2-1 1 0 0,-1-1-1 0 0,-2-2 1 0 0,-1 0-1 0 0,-1-1 1 0 0,-2-2-1 0 0,-2 0 1 0 0,-1-1-1 0 0,-1 0 1 0 0,-3-1 0 0 0,3-14-49 0 0,-16 51 0 0 0,12-31 15 0 0,-2-1 0 0 0,-1 0 0 0 0,-2 0 0 0 0,-1 0 0 0 0,-1-1 0 0 0,-2 0-1 0 0,-2-24-14 0 0,0 56 5 0 0,-1 1-1 0 0,0-1 0 0 0,0 0 0 0 0,0 1 1 0 0,0-1-1 0 0,-1 0 0 0 0,1 1 0 0 0,0-1 1 0 0,-1 0-1 0 0,1 1 0 0 0,-1-1 0 0 0,1 0 1 0 0,-1 1-1 0 0,0-1 0 0 0,0 1 0 0 0,0 0 1 0 0,0-1-1 0 0,0 1 0 0 0,0 0 0 0 0,0-1 1 0 0,0 1-1 0 0,0 0 0 0 0,-1 0 0 0 0,1 0 1 0 0,0 0-1 0 0,-1 0 0 0 0,1 0 0 0 0,-1 0 1 0 0,1 1-1 0 0,-1-1 0 0 0,0 0 0 0 0,1 1 1 0 0,-1-1-1 0 0,1 1 0 0 0,-1 0 0 0 0,0 0 1 0 0,0-1-1 0 0,1 1 0 0 0,-1 0 0 0 0,0 0 1 0 0,1 1-1 0 0,-1-1 0 0 0,0 0 0 0 0,1 0 1 0 0,-1 1-1 0 0,0-1 0 0 0,1 1 0 0 0,-1 0 1 0 0,1-1-1 0 0,-1 1 0 0 0,1 0 0 0 0,-1 0 1 0 0,0 1-5 0 0,-8 8-18 0 0,0 0 1 0 0,1 1-1 0 0,0 0 1 0 0,1 0 0 0 0,0 1-1 0 0,1 0 1 0 0,0 1-1 0 0,1-1 1 0 0,0 1-1 0 0,1 1 1 0 0,-2 6 17 0 0,7-19 0 0 0,-14 37-31 0 0,2 0 0 0 0,1 1 0 0 0,2 1 0 0 0,2 0 0 0 0,2 0 1 0 0,1 1-1 0 0,2 26 31 0 0,3-51-10 0 0,2 0 1 0 0,0 1-1 0 0,1-1 1 0 0,1 0-1 0 0,0 0 1 0 0,1-1 0 0 0,0 0-1 0 0,2 0 1 0 0,0 0-1 0 0,0-1 1 0 0,1 0-1 0 0,1-1 1 0 0,7 8 9 0 0,-11-15-10 0 0,-1-1 0 0 0,1 0 1 0 0,-1 0-1 0 0,1-1 0 0 0,0 0 0 0 0,1 0 1 0 0,-1 0-1 0 0,1-1 0 0 0,0 0 0 0 0,0 0 0 0 0,0 0 1 0 0,0-1-1 0 0,0 0 0 0 0,0-1 0 0 0,1 0 0 0 0,-1 0 1 0 0,1 0-1 0 0,-1-1 0 0 0,1 0 0 0 0,-1-1 1 0 0,1 1-1 0 0,-1-1 0 0 0,0-1 0 0 0,1 1 0 0 0,-1-1 1 0 0,0-1-1 0 0,0 1 0 0 0,0-1 0 0 0,-1-1 1 0 0,4-1 9 0 0,15-15 45 0 0,-1-2-1 0 0,-1-1 1 0 0,-1-1 0 0 0,-1-1 0 0 0,-1-1 0 0 0,-2 0 0 0 0,11-21-45 0 0,5-7 36 0 0,-4-2-1 0 0,-1-1 0 0 0,-3-1 1 0 0,-3-1-1 0 0,-2-1 0 0 0,4-26-35 0 0,-18 55 12 0 0,-2 0-1 0 0,-1 0 0 0 0,-1 0 0 0 0,-2 0 0 0 0,-2-22-11 0 0,0 51 5 0 0,0 0-1 0 0,0 0 1 0 0,0 0-1 0 0,-1 0 1 0 0,1 0-1 0 0,0 1 1 0 0,-1-1-1 0 0,0 0 1 0 0,1 1 0 0 0,-1 0-1 0 0,0-1 1 0 0,0 1-1 0 0,1 0 1 0 0,-1 0-1 0 0,0 0 1 0 0,0 0-1 0 0,0 0 1 0 0,0 0-1 0 0,-1 1 1 0 0,1-1-1 0 0,0 1 1 0 0,0-1-1 0 0,0 1 1 0 0,-1 0-1 0 0,1 0 1 0 0,0 0-1 0 0,0 0 1 0 0,0 0-1 0 0,-1 0 1 0 0,1 1-1 0 0,0-1 1 0 0,0 1-1 0 0,0 0 1 0 0,0-1-1 0 0,0 1 1 0 0,0 0-1 0 0,0 0 1 0 0,0 0-1 0 0,0 1 1 0 0,0-1-1 0 0,0 0 1 0 0,1 1 0 0 0,-1-1-1 0 0,-1 2-4 0 0,-12 11-3 0 0,0 1-1 0 0,1 0 1 0 0,1 1 0 0 0,0 1 0 0 0,2-1-1 0 0,-1 2 1 0 0,2 0 0 0 0,1 0-1 0 0,0 1 1 0 0,1 0 0 0 0,1 1-1 0 0,1-1 1 0 0,0 1 0 0 0,2 2 3 0 0,-3 13 4 0 0,1 1 0 0 0,2 1 0 0 0,2-1 0 0 0,1 0-1 0 0,2 1 1 0 0,1-1 0 0 0,6 22-4 0 0,-2-28 2 0 0,1-1-1 0 0,2-1 0 0 0,1 0 1 0 0,1 0-1 0 0,1 0 0 0 0,1-2 1 0 0,2 1-1 0 0,1-2 0 0 0,1 0 1 0 0,2 0-2 0 0,-19-24-9 0 0,0-1 0 0 0,0 1 0 0 0,0-1 0 0 0,1 1 0 0 0,-1-1 0 0 0,0 1 0 0 0,1-1 0 0 0,-1 1 0 0 0,0-1 0 0 0,1 0 0 0 0,-1 1 0 0 0,0-1 0 0 0,1 1 0 0 0,-1-1 0 0 0,1 0 0 0 0,-1 1 0 0 0,1-1 0 0 0,-1 0 0 0 0,1 0 0 0 0,-1 1 0 0 0,1-1 0 0 0,-1 0 0 0 0,1 0 0 0 0,-1 0 0 0 0,1 0 0 0 0,-1 0 0 0 0,1 0 0 0 0,0 1 0 0 0,-1-1 0 0 0,1-1 0 0 0,-1 1 0 0 0,1 0 0 0 0,-1 0 0 0 0,1 0 0 0 0,-1 0 0 0 0,1 0 0 0 0,-1 0 0 0 0,1 0 0 0 0,-1-1 0 0 0,1 1 0 0 0,-1 0 0 0 0,1-1 0 0 0,-1 1 0 0 0,1 0 0 0 0,-1-1 0 0 0,1 1 0 0 0,-1 0 0 0 0,1-1 0 0 0,-1 1 0 0 0,0-1 0 0 0,1 1 0 0 0,-1 0 0 0 0,0-1 0 0 0,0 1 0 0 0,1-1 0 0 0,-1 0 9 0 0,14-38-1869 0 0,-9 22-606 0 0,0 8-1848 0 0,-2 3-1391 0 0,2-1-5703 0 0</inkml:trace>
  <inkml:trace contextRef="#ctx0" brushRef="#br0" timeOffset="13299.856">8108 875 392 0 0,'0'0'1566'0'0,"0"0"-23"0"0,0 0 102 0 0,0 0 146 0 0,0 0-29 0 0,0 0-169 0 0,0 0-216 0 0,0 0-175 0 0,0 0-115 0 0,0 0-50 0 0,0 0-41 0 0,0 0-34 0 0,0 0-63 0 0,23 0-88 0 0,72-2-89 0 0,-52-15 461 0 0,-36 9-988 0 0,0 0-1 0 0,-1 0 0 0 0,0-1 1 0 0,0 0-1 0 0,-1 0 0 0 0,0 0 1 0 0,0-1-1 0 0,-1 0 0 0 0,-1 0 1 0 0,0 0-1 0 0,0 0 0 0 0,-1 0 1 0 0,0-1-1 0 0,0 1 0 0 0,-1-1 0 0 0,-1 1 1 0 0,0-4-195 0 0,0 12 4 0 0,1 0 1 0 0,-1 0-1 0 0,0 0 1 0 0,0 0 0 0 0,0 0-1 0 0,0-1 1 0 0,0 1-1 0 0,0 0 1 0 0,0 0 0 0 0,-1 0-1 0 0,1 0 1 0 0,-1 0-1 0 0,1 0 1 0 0,-1 0-1 0 0,0 1 1 0 0,0-1 0 0 0,0 0-1 0 0,0 0 1 0 0,0 0-1 0 0,0 1 1 0 0,-1-1-1 0 0,1 1 1 0 0,0-1 0 0 0,-1 1-1 0 0,1-1 1 0 0,-1 1-1 0 0,0 0 1 0 0,1 0-1 0 0,-1 0 1 0 0,0 0 0 0 0,0 0-1 0 0,0 0 1 0 0,0 0-1 0 0,0 1 1 0 0,0-1 0 0 0,1 1-1 0 0,-2-1 1 0 0,1 1-1 0 0,0 0 1 0 0,0-1-1 0 0,0 1 1 0 0,0 0 0 0 0,0 1-1 0 0,0-1-4 0 0,-7 2-58 0 0,0 1 0 0 0,0 1-1 0 0,0 0 1 0 0,0 0 0 0 0,1 0-1 0 0,-1 1 1 0 0,1 0 0 0 0,0 1-1 0 0,1 0 1 0 0,-1 0 0 0 0,1 1-1 0 0,1 0 1 0 0,-1 0 0 0 0,1 0 0 0 0,0 1-1 0 0,1 0 1 0 0,0 0 0 0 0,-1 2 58 0 0,-6 7-67 0 0,0 0 0 0 0,2 1 1 0 0,0 0-1 0 0,1 1 0 0 0,0 0 1 0 0,2 1-1 0 0,0 0 0 0 0,2 0 0 0 0,0 0 1 0 0,1 0-1 0 0,1 1 0 0 0,0 14 67 0 0,4-30 9 0 0,1 0 0 0 0,0 0 0 0 0,0-1-1 0 0,0 1 1 0 0,1 0 0 0 0,-1-1 0 0 0,1 1-1 0 0,0-1 1 0 0,1 0 0 0 0,-1 0-1 0 0,1 0 1 0 0,-1-1 0 0 0,1 1 0 0 0,0-1-1 0 0,0 0 1 0 0,1 0 0 0 0,-1 0 0 0 0,1-1-1 0 0,0 1 1 0 0,-1-1 0 0 0,1 0 0 0 0,0 0-1 0 0,0-1 1 0 0,0 0 0 0 0,0 0-1 0 0,0 0 1 0 0,1 0 0 0 0,-1-1 0 0 0,0 0-1 0 0,0 0 1 0 0,3 0-9 0 0,6 0 76 0 0,1 0 0 0 0,-1-1 0 0 0,0 0 0 0 0,1-2 0 0 0,-1 1 0 0 0,0-2-1 0 0,0 0 1 0 0,-1 0 0 0 0,1-1 0 0 0,-1-1 0 0 0,10-6-76 0 0,-2 0 90 0 0,-1 0 0 0 0,-1-2 1 0 0,0 0-1 0 0,-1-1 0 0 0,-1-1 0 0 0,0 0 1 0 0,-1-2-1 0 0,-1 0 0 0 0,2-5-90 0 0,-17 23 1 0 0,10-12 59 0 0,-1 0-1 0 0,0 0 1 0 0,-1-1-1 0 0,0-1 1 0 0,-1 1-1 0 0,-1-1 1 0 0,0 0-1 0 0,-1-1 1 0 0,-1 1-1 0 0,0-1 1 0 0,-1 0-1 0 0,1-8-59 0 0,-22 37 149 0 0,11-4-156 0 0,0 1 1 0 0,0 0-1 0 0,1 0 0 0 0,1 1 0 0 0,0-1 0 0 0,1 1 0 0 0,0 0 0 0 0,0 1 0 0 0,1-1 0 0 0,1 1 0 0 0,0-1 0 0 0,1 1 0 0 0,1-1 0 0 0,-1 1 1 0 0,2 0-1 0 0,1 5 7 0 0,-2-12 8 0 0,1 0 0 0 0,0 0-1 0 0,1 0 1 0 0,-1 0 0 0 0,1-1 0 0 0,0 1 0 0 0,1 0 0 0 0,-1-1 0 0 0,1 0 0 0 0,0 0 0 0 0,1 1 0 0 0,-1-2 0 0 0,1 1 0 0 0,0 0 0 0 0,0-1 0 0 0,1 0 0 0 0,-1 0 0 0 0,1 0-1 0 0,0 0 1 0 0,0-1 0 0 0,0 0 0 0 0,0 0 0 0 0,0 0 0 0 0,1-1 0 0 0,0 0 0 0 0,-1 0 0 0 0,1 0 0 0 0,0 0 0 0 0,0-1 0 0 0,0 0 0 0 0,0-1 0 0 0,0 1 0 0 0,0-1 0 0 0,0 0-1 0 0,0-1 1 0 0,0 1 0 0 0,0-1 0 0 0,0 0 0 0 0,0-1 0 0 0,-1 1 0 0 0,2-1-8 0 0,3-5 70 0 0,1-1 1 0 0,-2 1-1 0 0,1-2 0 0 0,-1 1 1 0 0,0-1-1 0 0,-1 0 0 0 0,0-1 1 0 0,0 0-1 0 0,-1-1 0 0 0,-1 1 1 0 0,0-1-1 0 0,0 0 0 0 0,-1-1 1 0 0,0 1-1 0 0,2-12-70 0 0,44-165 419 0 0,-51 303-543 0 0,-1-67 113 0 0,2 0 1 0 0,3 1 0 0 0,1-1-1 0 0,7 23 11 0 0,10 38 68 0 0,-3 0-1 0 0,-6 2 1 0 0,-1 75-68 0 0,-12-167 17 0 0,2-5 20 0 0,-1 0 1 0 0,0 0-1 0 0,-1 0 1 0 0,-1 0-1 0 0,0 0 1 0 0,0 0-1 0 0,-2 0 0 0 0,0-1 1 0 0,0 1-1 0 0,-1-1 1 0 0,-1 1-1 0 0,0-1 1 0 0,-1-1-1 0 0,0 1 1 0 0,-1-1-1 0 0,-1 0 0 0 0,1 0 1 0 0,-11 10-38 0 0,16-21 17 0 0,0 1 1 0 0,0 0-1 0 0,0-1 0 0 0,0 0 1 0 0,0 1-1 0 0,0-1 0 0 0,0 0 1 0 0,-1 0-1 0 0,1 0 0 0 0,0 0 1 0 0,-1-1-1 0 0,1 1 0 0 0,-1-1 1 0 0,1 1-1 0 0,-1-1 1 0 0,1 0-1 0 0,-1 0 0 0 0,1 0 1 0 0,-1 0-1 0 0,1 0 0 0 0,-1-1 1 0 0,1 1-1 0 0,-1-1 0 0 0,1 0 1 0 0,-1 0-1 0 0,1 0 0 0 0,0 0 1 0 0,-1 0-1 0 0,1 0 1 0 0,0 0-1 0 0,0-1 0 0 0,0 1 1 0 0,0-1-1 0 0,-2-1-17 0 0,-41-78 155 0 0,40 61-146 0 0,2 0-1 0 0,1-1 1 0 0,0 1-1 0 0,1-1 1 0 0,2 1-1 0 0,0-1 1 0 0,1 1-1 0 0,1-1 0 0 0,1 1 1 0 0,0 0-1 0 0,2 0 1 0 0,0 1-1 0 0,5-10-8 0 0,13-25-8 0 0,3 0 0 0 0,2 2 0 0 0,2 1 0 0 0,3 0 8 0 0,-20 28-28 0 0,0 2 0 0 0,2-1 0 0 0,0 2 0 0 0,2 0 1 0 0,0 1-1 0 0,1 1 0 0 0,1 1 0 0 0,0 0 0 0 0,1 2 1 0 0,1 0-1 0 0,1 1 0 0 0,0 2 0 0 0,6-2 28 0 0,-1 20-1424 0 0,-28 19-7165 0 0,-4-17-3424 0 0</inkml:trace>
  <inkml:trace contextRef="#ctx0" brushRef="#br0" timeOffset="15217.236">9783 1066 3169 0 0,'0'0'1551'0'0,"0"0"-395"0"0,0 0-83 0 0,0 0 174 0 0,0 0 180 0 0,0 0 26 0 0,0 0-154 0 0,0 0-208 0 0,0 0-189 0 0,0 0-117 0 0,0 0-68 0 0,0 0-34 0 0,0 0-15 0 0,7 1 13 0 0,21 1 44 0 0,16-34 1903 0 0,-24 10-2163 0 0,-1-1 1 0 0,-1 0-1 0 0,-1-1 0 0 0,-1-1 0 0 0,-1-1 0 0 0,10-26-465 0 0,-22 53 28 0 0,-1 0 0 0 0,0 1-1 0 0,0-1 1 0 0,0 0-1 0 0,0 1 1 0 0,0-1-1 0 0,0 1 1 0 0,0 0 0 0 0,0-1-1 0 0,-1 1 1 0 0,1 0-1 0 0,-1 0 1 0 0,1 0-1 0 0,-1 0 1 0 0,0 0-1 0 0,0 1 1 0 0,0-1 0 0 0,0 0-1 0 0,0 0 1 0 0,0 1-1 0 0,-1-1 1 0 0,1 1-1 0 0,-1-1 1 0 0,1 2-28 0 0,-1-2 25 0 0,18 53 114 0 0,-3 0 1 0 0,-3 1-1 0 0,-2 0 0 0 0,-2 0 0 0 0,-3 1 0 0 0,-2 24-139 0 0,-3 117 275 0 0,-1-188-238 0 0,0 0 0 0 0,-1 1-1 0 0,0-1 1 0 0,0 0 0 0 0,-1-1 0 0 0,0 1 0 0 0,-1 0 0 0 0,0-1 0 0 0,0 0 0 0 0,-1 0-1 0 0,0 0 1 0 0,-1 0 0 0 0,0-1 0 0 0,-3 3-37 0 0,9-10 13 0 0,-1 0 0 0 0,0 0 1 0 0,0-1-1 0 0,0 1 0 0 0,0 0 1 0 0,0-1-1 0 0,0 1 0 0 0,0-1 0 0 0,0 1 1 0 0,0-1-1 0 0,0 1 0 0 0,0-1 0 0 0,0 0 1 0 0,0 1-1 0 0,0-1 0 0 0,0 0 0 0 0,0 0 1 0 0,-1 0-1 0 0,1 0 0 0 0,0 0 1 0 0,0 0-1 0 0,0 0 0 0 0,0 0 0 0 0,0-1 1 0 0,0 1-1 0 0,-1 0 0 0 0,1-1 0 0 0,0 1 1 0 0,0 0-1 0 0,0-1 0 0 0,0 0 0 0 0,0 1 1 0 0,0-1-1 0 0,0 0 0 0 0,1 1 1 0 0,-1-1-1 0 0,0 0 0 0 0,0 0 0 0 0,0 1 1 0 0,1-1-1 0 0,-1 0 0 0 0,0 0 0 0 0,1 0 1 0 0,-1 0-1 0 0,1 0 0 0 0,-1 0 0 0 0,1 0 1 0 0,0 0-1 0 0,-1-1 0 0 0,1 1 0 0 0,0 0 1 0 0,0 0-1 0 0,0 0 0 0 0,0 0 1 0 0,0 0-1 0 0,0-1-13 0 0,2-29 0 0 0,1 1 0 0 0,2 0 0 0 0,1-1 1 0 0,1 2-1 0 0,2-1 0 0 0,0 1 0 0 0,2 0 0 0 0,2 1 1 0 0,0 1-1 0 0,14-20 0 0 0,-19 31 7 0 0,11-25-13 0 0,1 1 0 0 0,3 1 0 0 0,1 1 0 0 0,1 1 0 0 0,3 1-1 0 0,1 1 1 0 0,1 2 0 0 0,2 1 0 0 0,1 2 0 0 0,1 0 0 0 0,2 3 0 0 0,17-10 6 0 0,-48 32 1 0 0,1 0 0 0 0,0 1 0 0 0,0-1 0 0 0,0 1 1 0 0,1 0-1 0 0,-1 1 0 0 0,1 0 0 0 0,0 0 0 0 0,0 0 0 0 0,0 1 0 0 0,0 0 1 0 0,1 0-1 0 0,-1 1 0 0 0,1-1 0 0 0,-1 2 0 0 0,1-1 0 0 0,-1 1 0 0 0,1 1 1 0 0,-1-1-1 0 0,1 1 0 0 0,-1 0 0 0 0,0 1 0 0 0,1 0 0 0 0,-1 0 1 0 0,0 0-1 0 0,0 1 0 0 0,0 0 0 0 0,0 1 0 0 0,3 2-1 0 0,-4 0 19 0 0,0 1 0 0 0,-1 0-1 0 0,0 0 1 0 0,-1 0 0 0 0,0 0-1 0 0,0 1 1 0 0,0-1 0 0 0,-1 1 0 0 0,0 0-1 0 0,0 0 1 0 0,-1 0 0 0 0,0 0 0 0 0,-1 1-1 0 0,0-1 1 0 0,0 1 0 0 0,-1-1-1 0 0,0 1 1 0 0,0-1 0 0 0,-1 0 0 0 0,0 1-1 0 0,-1-1 1 0 0,1 0 0 0 0,-2 1-1 0 0,1-1 1 0 0,-1 0 0 0 0,-2 4-19 0 0,-8 11 34 0 0,-1 0 0 0 0,-1 0 1 0 0,-1-1-1 0 0,-1-1 0 0 0,-1-1 1 0 0,-1-1-1 0 0,-1 0 0 0 0,0-2 0 0 0,-1 0 1 0 0,-5 2-35 0 0,13-11-38 0 0,0-1 0 0 0,0-1 0 0 0,-1 0 0 0 0,0-1 0 0 0,0-1 1 0 0,-1 0-1 0 0,1 0 0 0 0,-1-2 0 0 0,1 0 0 0 0,-1 0 0 0 0,0-2 0 0 0,0 0 1 0 0,-8-1 37 0 0,21 1-95 0 0,0 0 1 0 0,-1 0-1 0 0,1 0 1 0 0,0 0 0 0 0,-1-1-1 0 0,1 1 1 0 0,0-1-1 0 0,0 0 1 0 0,0 0 0 0 0,-1 0-1 0 0,1 0 1 0 0,0 0-1 0 0,0 0 1 0 0,0 0 0 0 0,1-1-1 0 0,-1 1 1 0 0,0-1 0 0 0,0 1-1 0 0,1-1 1 0 0,-1 0-1 0 0,1 1 1 0 0,-1-1 0 0 0,1 0-1 0 0,0 0 1 0 0,0 0-1 0 0,0 0 1 0 0,0 0 0 0 0,0 0-1 0 0,0-1 1 0 0,1 1-1 0 0,-1 0 1 0 0,1 0 0 0 0,-1-3 94 0 0,10-49-10622 0 0,-1 42-593 0 0</inkml:trace>
  <inkml:trace contextRef="#ctx0" brushRef="#br0" timeOffset="16002.914">10692 1192 6257 0 0,'0'0'1971'0'0,"0"0"-273"0"0,0 0-162 0 0,0 0 7 0 0,0 0-61 0 0,0 0-116 0 0,0 0-143 0 0,0 0-163 0 0,0 0-100 0 0,0 0-105 0 0,0 0-80 0 0,32 5-58 0 0,99 15-81 0 0,-128-19-596 0 0,0 0-1 0 0,-1 0 1 0 0,1-1-1 0 0,0 1 1 0 0,0-1-1 0 0,0 0 1 0 0,-1 0-1 0 0,1 0 1 0 0,0 0-1 0 0,0 0 1 0 0,0-1-1 0 0,-1 1 1 0 0,1-1-1 0 0,0 0 1 0 0,-1 1-1 0 0,1-1 1 0 0,0-1-1 0 0,-1 1 1 0 0,1 0-1 0 0,-1-1 1 0 0,0 1-1 0 0,1-1 1 0 0,0 0-40 0 0,5-5 205 0 0,9-4-26 0 0,0-1 1 0 0,-1-1-1 0 0,-1 0 0 0 0,0-1 1 0 0,-1-1-1 0 0,0 0 1 0 0,-1-1-1 0 0,-1 0 0 0 0,0-1 1 0 0,-2 0-1 0 0,0-1 0 0 0,0 0 1 0 0,-2-1-1 0 0,0 0 1 0 0,-2 0-1 0 0,0-1 0 0 0,-1 0 1 0 0,0 0-1 0 0,-2 0 0 0 0,-1 0 1 0 0,0 0-1 0 0,-2-17-179 0 0,0 34-1 0 0,0 1 1 0 0,0-1-1 0 0,0 0 0 0 0,-1 0 1 0 0,0 1-1 0 0,1-1 0 0 0,-1 0 1 0 0,0 1-1 0 0,0-1 0 0 0,-1 1 1 0 0,1-1-1 0 0,0 1 0 0 0,-1-1 1 0 0,0 1-1 0 0,1 0 0 0 0,-1 0 1 0 0,0 0-1 0 0,0 0 0 0 0,0 0 1 0 0,0 0-1 0 0,-1 1 0 0 0,1-1 1 0 0,0 1-1 0 0,-1-1 0 0 0,1 1 1 0 0,-1 0-1 0 0,1 0 0 0 0,-1 0 1 0 0,0 0-1 0 0,1 1 0 0 0,-1-1 1 0 0,0 1-1 0 0,0-1 0 0 0,0 1 1 0 0,1 0-1 0 0,-1 0 0 0 0,0 0 1 0 0,0 1-1 0 0,1-1 0 0 0,-1 1 1 0 0,0-1-1 0 0,0 1 0 0 0,1 0 1 0 0,-1 0-1 0 0,1 0 0 0 0,-1 0 1 0 0,1 1-1 0 0,-2 0 1 0 0,-14 12-89 0 0,1 0-1 0 0,1 2 1 0 0,0 0 0 0 0,1 0-1 0 0,1 2 1 0 0,-5 7 89 0 0,17-24-10 0 0,1 0 0 0 0,0 0 0 0 0,0 0 0 0 0,0 0 0 0 0,-1 0 0 0 0,1 0 0 0 0,0 0 0 0 0,0 1 1 0 0,0-1-1 0 0,1 0 0 0 0,-1 0 0 0 0,0 1 0 0 0,0-1 0 0 0,1 1 0 0 0,-1-1 0 0 0,1 0 0 0 0,-1 1 0 0 0,1-1 0 0 0,0 1 0 0 0,-1-1 0 0 0,1 1 0 0 0,0 0 0 0 0,0-1 0 0 0,0 1 0 0 0,0-1 0 0 0,1 1 0 0 0,-1-1 1 0 0,0 1-1 0 0,0-1 0 0 0,1 1 0 0 0,-1-1 0 0 0,1 1 0 0 0,0-1 0 0 0,-1 0 0 0 0,1 1 0 0 0,0-1 0 0 0,0 0 0 0 0,0 0 0 0 0,0 1 0 0 0,0-1 0 0 0,0 0 0 0 0,0 0 0 0 0,0 0 0 0 0,0 0 0 0 0,0 0 1 0 0,1 0-1 0 0,-1-1 0 0 0,0 1 0 0 0,1 0 0 0 0,-1 0 0 0 0,0-1 0 0 0,1 1 0 0 0,-1-1 0 0 0,1 0 0 0 0,-1 1 0 0 0,1-1 0 0 0,-1 0 0 0 0,1 0 0 0 0,0 0 10 0 0,14 0 3 0 0,-1 0 0 0 0,1-1 0 0 0,0-1 0 0 0,-1 0 0 0 0,0-1 0 0 0,1-1 0 0 0,-1-1 0 0 0,6-2-3 0 0,68-16 90 0 0,1 13 108 0 0,-88 12-178 0 0,0 0 0 0 0,-1 0 0 0 0,1 0-1 0 0,-1 1 1 0 0,1-1 0 0 0,-1 0 0 0 0,0 1 0 0 0,0-1-1 0 0,0 1 1 0 0,-1-1 0 0 0,1 1 0 0 0,0-1-1 0 0,-1 1 1 0 0,0-1 0 0 0,1 1 0 0 0,-1 0 0 0 0,0-1-1 0 0,0 1 1 0 0,-1 0 0 0 0,1-1 0 0 0,-1 1-1 0 0,1-1-19 0 0,0 6 51 0 0,-2 4-9 0 0,0 0 1 0 0,-1-1 0 0 0,0 1 0 0 0,0-1-1 0 0,-1 0 1 0 0,-1 0 0 0 0,0 0 0 0 0,-1-1 0 0 0,1 0-1 0 0,-6 7-42 0 0,-18 36 73 0 0,28-52-98 0 0,-1 1 1 0 0,1-1-1 0 0,0 1 1 0 0,-1 0 0 0 0,1-1-1 0 0,0 1 1 0 0,0 0-1 0 0,0 0 1 0 0,1 0-1 0 0,-1 0 1 0 0,0 0-1 0 0,1 0 1 0 0,-1 0 0 0 0,1 0-1 0 0,-1 0 1 0 0,1 0-1 0 0,0 0 1 0 0,0 0-1 0 0,0 0 1 0 0,0 0-1 0 0,1 0 1 0 0,-1 0-1 0 0,0 0 1 0 0,1 0 0 0 0,-1 0-1 0 0,1 0 1 0 0,0 0-1 0 0,0 0 1 0 0,0 0-1 0 0,0-1 1 0 0,0 1-1 0 0,0 0 1 0 0,0 0 0 0 0,0-1-1 0 0,1 1 1 0 0,-1-1-1 0 0,1 1 1 0 0,-1-1-1 0 0,1 0 1 0 0,-1 0-1 0 0,1 1 1 0 0,0-1-1 0 0,0 0 1 0 0,0 0 0 0 0,0-1-1 0 0,-1 1 1 0 0,1 0-1 0 0,0-1 1 0 0,0 1-1 0 0,0-1 1 0 0,1 1 24 0 0,86-31-5549 0 0,-10-31-6071 0 0,-60 45 7811 0 0,3-2 1656 0 0,29-25-1580 0 0,-18 12 4258 0 0,-7 4 3017 0 0,-2-2 3745 0 0,-25 31-513 0 0,-3 1-3310 0 0,-22 26-2426 0 0,16-17-969 0 0,1 0 0 0 0,0 1 0 0 0,1 0 1 0 0,0 1-1 0 0,1 0 0 0 0,1 0 1 0 0,0 0-1 0 0,1 1 0 0 0,1 0 0 0 0,0 0 1 0 0,1 0-1 0 0,1 1 0 0 0,0-1 0 0 0,1 1 1 0 0,0-1-1 0 0,2 10-69 0 0,0-21 20 0 0,0 1 1 0 0,0-1-1 0 0,0 0 0 0 0,0 1 1 0 0,1-1-1 0 0,0 0 1 0 0,0 0-1 0 0,0 0 0 0 0,0-1 1 0 0,1 1-1 0 0,-1 0 1 0 0,1-1-1 0 0,0 0 0 0 0,0 1 1 0 0,0-1-1 0 0,0 0 1 0 0,1-1-1 0 0,-1 1 0 0 0,1 0 1 0 0,0-1-1 0 0,0 0 1 0 0,0 0-1 0 0,0 0 0 0 0,0-1 1 0 0,0 1-1 0 0,0-1 1 0 0,1 0-1 0 0,-1 0 0 0 0,0 0 1 0 0,1-1-1 0 0,3 1-20 0 0,1 0 142 0 0,-1-1 0 0 0,1 0-1 0 0,0 0 1 0 0,0 0 0 0 0,0-1 0 0 0,-1-1 0 0 0,1 1 0 0 0,0-2-1 0 0,-1 1 1 0 0,1-1 0 0 0,-1 0 0 0 0,0-1 0 0 0,0 0-1 0 0,0 0 1 0 0,4-4-142 0 0,-2 0 92 0 0,-1 0 1 0 0,0-1-1 0 0,-1 0 0 0 0,0-1 0 0 0,0 0 1 0 0,-1 0-1 0 0,0 0 0 0 0,-1-1 0 0 0,0 0 1 0 0,-1 0-1 0 0,0-1 0 0 0,-1 0 0 0 0,0 0 1 0 0,-1 0-1 0 0,0 0 0 0 0,-1 0 0 0 0,0 0 1 0 0,-1-1-1 0 0,-1 1 0 0 0,0-1 0 0 0,0 1 0 0 0,-1-1 1 0 0,-1 1-1 0 0,0 0-92 0 0,0 5-72 0 0,-1 0 0 0 0,0 0 1 0 0,0 1-1 0 0,-1-1 0 0 0,1 1 1 0 0,-1 0-1 0 0,-1 0 0 0 0,1 0 0 0 0,-1 0 1 0 0,0 1-1 0 0,0 0 0 0 0,-1 0 0 0 0,0 1 1 0 0,1-1-1 0 0,-2 1 0 0 0,1 0 1 0 0,0 1-1 0 0,-1-1 0 0 0,1 1 0 0 0,-1 1 1 0 0,0-1-1 0 0,0 1 0 0 0,0 0 0 0 0,-1 1 1 0 0,1 0-1 0 0,0 0 0 0 0,0 0 1 0 0,-4 1 71 0 0,1 0-778 0 0,-8 0-1942 0 0,7 1-2175 0 0,1 2-7297 0 0</inkml:trace>
  <inkml:trace contextRef="#ctx0" brushRef="#br0" timeOffset="16571.705">12062 503 10074 0 0,'0'0'4843'0'0,"0"0"-2780"0"0,0 0-922 0 0,0 0-14 0 0,0 0-9 0 0,0 0-51 0 0,0 0-129 0 0,0 0-208 0 0,0 0-155 0 0,0 0-113 0 0,0 0-103 0 0,0 0-71 0 0,0 0-30 0 0,4-9-21 0 0,-2 6-221 0 0,14-21 191 0 0,-12 61 75 0 0,-27 188 221 0 0,-46 185-503 0 0,62-351 67 0 0,65-140 305 0 0,-34 47-372 0 0,2 1 0 0 0,1 1 0 0 0,2 2 0 0 0,1 1-1 0 0,1 1 1 0 0,2 2 0 0 0,1 1 0 0 0,0 1 0 0 0,2 2 0 0 0,0 2 0 0 0,19-7 0 0 0,-52 26-1 0 0,-1-1 0 0 0,1 1 0 0 0,-1-1 0 0 0,1 1 1 0 0,0 0-1 0 0,0 0 0 0 0,-1 1 0 0 0,1-1 0 0 0,0 0 1 0 0,0 1-1 0 0,0 0 0 0 0,0 0 0 0 0,0 0 0 0 0,0 0 1 0 0,0 0-1 0 0,-1 0 0 0 0,1 1 0 0 0,0-1 0 0 0,0 1 0 0 0,0 0 1 0 0,-1 0-1 0 0,1 0 0 0 0,0 0 0 0 0,-1 1 0 0 0,1-1 1 0 0,-1 1-1 0 0,1-1 0 0 0,-1 1 0 0 0,0 0 0 0 0,1 0 1 0 0,-1 0-1 0 0,0 0 0 0 0,-1 0 0 0 0,1 0 0 0 0,0 1 0 0 0,0-1 1 0 0,-1 1-1 0 0,0-1 0 0 0,1 1 0 0 0,-1 0 0 0 0,0 0 1 0 0,0 18 3 0 0,-1 1 0 0 0,-1-1-1 0 0,-1 0 1 0 0,-1 1 0 0 0,0-1-1 0 0,-2 0 1 0 0,-1-1 0 0 0,0 1-1 0 0,-1-1 1 0 0,-1-1 0 0 0,-2 1-1 0 0,1-1 1 0 0,-2-1 0 0 0,-1 0-1 0 0,0 0 1 0 0,-1-1 0 0 0,-1-1-1 0 0,0 0 1 0 0,-1-1 0 0 0,-1 0-1 0 0,-14 9-2 0 0,18-14 34 0 0,0 0 0 0 0,-1-1 0 0 0,0 0 0 0 0,0-1 0 0 0,-1-1 0 0 0,0 0 0 0 0,-1 0 0 0 0,1-2 0 0 0,-1 0-1 0 0,0-1 1 0 0,0 0 0 0 0,-1-1 0 0 0,1-1 0 0 0,-15 1-34 0 0,26-3-7 0 0,0-1 0 0 0,0 1 0 0 0,1-1 1 0 0,-1 0-1 0 0,0 0 0 0 0,0 0 0 0 0,1 0 0 0 0,-1-1 0 0 0,1 1 0 0 0,-1-1 0 0 0,1 0 0 0 0,0 0 0 0 0,0 0 1 0 0,0-1-1 0 0,0 1 0 0 0,0-1 0 0 0,0 0 0 0 0,1 1 0 0 0,-1-1 0 0 0,1 0 0 0 0,0-1 0 0 0,0 1 0 0 0,0 0 0 0 0,0-1 1 0 0,0 1-1 0 0,1-1 0 0 0,0 1 0 0 0,-1-1 0 0 0,1 0 0 0 0,1 1 0 0 0,-1-1 0 0 0,1 0 0 0 0,-1 0 7 0 0,-1-7-277 0 0,1 1 0 0 0,1-1 0 0 0,-1 0-1 0 0,1 0 1 0 0,1 1 0 0 0,0-1-1 0 0,1 0 1 0 0,0 1 0 0 0,0-1-1 0 0,1 1 1 0 0,3-7 277 0 0,17-25-6415 0 0,-20 37 4290 0 0,7-11-9607 0 0</inkml:trace>
  <inkml:trace contextRef="#ctx0" brushRef="#br0" timeOffset="16853.959">12785 127 17644 0 0,'0'0'1529'0'0,"0"0"-483"0"0,0 0-132 0 0,0 0 100 0 0,0 0 85 0 0,0 0-20 0 0,0 0-203 0 0,0 0-238 0 0,0 0-153 0 0,0 0-102 0 0,-4 36-68 0 0,-15 114-54 0 0,-12 212 375 0 0,27-334-635 0 0,-1 28 5 0 0,-3 1-1 0 0,-3-2 0 0 0,-2 1 1 0 0,-13 32-6 0 0,-40 58-145 0 0,67-146 31 0 0,-1-1 1 0 0,1 1-1 0 0,-1 0 1 0 0,1 0-1 0 0,-1 0 1 0 0,1 0-1 0 0,-1 0 1 0 0,1 0-1 0 0,-1 0 1 0 0,1 0-1 0 0,-1 0 1 0 0,1 0-1 0 0,-1 0 1 0 0,1 0-1 0 0,-1 0 1 0 0,1 0-1 0 0,-1 0 1 0 0,1 0-1 0 0,-1 1 1 0 0,1-1 0 0 0,-1 0-1 0 0,1 0 1 0 0,-1 1-1 0 0,0-1 1 0 0,1 0-1 0 0,-1 0 1 0 0,0 1-1 0 0,1-1 1 0 0,-1 0-1 0 0,1 1 1 0 0,-1-1-1 0 0,0 1 1 0 0,0-1-1 0 0,1 1 1 0 0,-1-1-1 0 0,0 0 1 0 0,0 1-1 0 0,0-1 1 0 0,1 1-1 0 0,-1-1 1 0 0,0 1-1 0 0,0-1 1 0 0,0 1 113 0 0,0-1-102 0 0,16-18-5177 0 0,-6 6-4093 0 0,-7 5 1208 0 0</inkml:trace>
  <inkml:trace contextRef="#ctx0" brushRef="#br0" timeOffset="17182.934">12767 985 7794 0 0,'0'0'1357'0'0,"0"0"-437"0"0,0 0-139 0 0,0 0 43 0 0,0 0 87 0 0,0 0 44 0 0,0 0-18 0 0,0 0-27 0 0,0 0-33 0 0,0 0-13 0 0,0 0-7 0 0,0 0-13 0 0,0 0-23 0 0,32 16-9 0 0,103 46-31 0 0,-133-60-743 0 0,0-1 0 0 0,0 0 0 0 0,0 1 0 0 0,0-1 0 0 0,1 0 0 0 0,-1 0 0 0 0,0 0 0 0 0,1-1 1 0 0,-1 1-1 0 0,1-1 0 0 0,-1 1 0 0 0,1-1 0 0 0,-1 0 0 0 0,1 0 0 0 0,0 0 0 0 0,-1 0 0 0 0,1 0 1 0 0,-1-1-1 0 0,1 1 0 0 0,-1-1 0 0 0,1 0 0 0 0,-1 1 0 0 0,0-1 0 0 0,1 0 0 0 0,-1-1 0 0 0,0 1 1 0 0,0 0-1 0 0,1-1-38 0 0,5-4 194 0 0,0 3-100 0 0,0-1 0 0 0,0-1-1 0 0,-1 0 1 0 0,1 0 0 0 0,-1 0-1 0 0,-1-1 1 0 0,1 0 0 0 0,-1 0 0 0 0,0 0-1 0 0,0-1 1 0 0,-1 0 0 0 0,1 0-1 0 0,-2-1 1 0 0,1 1 0 0 0,-1-1 0 0 0,0 0-1 0 0,-1 0 1 0 0,0-1 0 0 0,0 1-1 0 0,-1-1 1 0 0,0 1 0 0 0,0-5-94 0 0,-1 11 3 0 0,0-1 0 0 0,-1 0 1 0 0,1 1-1 0 0,-1-1 0 0 0,1 1 0 0 0,-1-1 0 0 0,0 0 1 0 0,0 1-1 0 0,-1-1 0 0 0,1 1 0 0 0,0-1 1 0 0,-1 0-1 0 0,0 1 0 0 0,1-1 0 0 0,-1 1 0 0 0,0-1 1 0 0,0 1-1 0 0,-1 0 0 0 0,1-1 0 0 0,0 1 1 0 0,-1 0-1 0 0,1 0 0 0 0,-1 0 0 0 0,0 0 0 0 0,0 0 1 0 0,0 0-1 0 0,0 1 0 0 0,0-1 0 0 0,0 1 1 0 0,0-1-1 0 0,0 1 0 0 0,-1 0 0 0 0,1-1 0 0 0,0 1 1 0 0,-1 0-1 0 0,1 1 0 0 0,-1-1 0 0 0,1 0 1 0 0,-1 1-1 0 0,0 0 0 0 0,-1-1-3 0 0,-6 2-17 0 0,0 0-1 0 0,0 1 1 0 0,0 0-1 0 0,0 1 1 0 0,0 0 0 0 0,1 0-1 0 0,-1 1 1 0 0,1 1-1 0 0,0-1 1 0 0,0 1 0 0 0,0 1-1 0 0,1 0 1 0 0,0 0-1 0 0,0 0 1 0 0,0 1-1 0 0,1 0 1 0 0,0 1 0 0 0,1 0-1 0 0,-1 0 1 0 0,-3 7 17 0 0,-1-2-43 0 0,1 1 0 0 0,1-1 0 0 0,0 2 0 0 0,0-1 0 0 0,2 1-1 0 0,0 1 1 0 0,-3 8 43 0 0,8-19-18 0 0,0 1-1 0 0,1 0 0 0 0,-1-1 1 0 0,1 1-1 0 0,0 0 0 0 0,1 0 1 0 0,-1 0-1 0 0,1-1 0 0 0,0 1 1 0 0,1 0-1 0 0,-1 0 0 0 0,1 0 1 0 0,0 0-1 0 0,1-1 0 0 0,-1 1 1 0 0,1 0-1 0 0,0-1 0 0 0,1 0 1 0 0,-1 1-1 0 0,1-1 0 0 0,0 0 1 0 0,0 0-1 0 0,1 0 19 0 0,3 3-72 0 0,1 0 1 0 0,0 0-1 0 0,1-1 1 0 0,-1 1-1 0 0,1-2 0 0 0,1 0 1 0 0,-1 0-1 0 0,1 0 1 0 0,0-1-1 0 0,0-1 1 0 0,1 0-1 0 0,-1 0 0 0 0,1-1 1 0 0,0 0-1 0 0,0-1 1 0 0,5 0 71 0 0,26-2-3539 0 0,-1-9-3302 0 0,-33 5-4135 0 0</inkml:trace>
  <inkml:trace contextRef="#ctx0" brushRef="#br0" timeOffset="21108.088">13216 1155 6009 0 0,'0'0'1870'0'0,"0"0"-302"0"0,0 0-55 0 0,0 0 119 0 0,0 0 22 0 0,0 0-165 0 0,0 0-278 0 0,0 0-249 0 0,0 0-191 0 0,0 0-130 0 0,0 0-78 0 0,10-21-60 0 0,32-64-54 0 0,40-41 2578 0 0,-72 112-2699 0 0,50-49 858 0 0,-57 64-1173 0 0,0 0-1 0 0,0 0 1 0 0,-1 1-1 0 0,1-1 1 0 0,0 1 0 0 0,0-1-1 0 0,-1 1 1 0 0,1 0-1 0 0,-1 0 1 0 0,0 0 0 0 0,1 0-1 0 0,-1 1 1 0 0,0-1-1 0 0,0 1 1 0 0,-1-1 0 0 0,1 1-1 0 0,0 0 1 0 0,-1-1-1 0 0,0 1 1 0 0,1 0 0 0 0,-1 0-1 0 0,0 0 1 0 0,-1 0-1 0 0,1 0 1 0 0,0 0 0 0 0,-1 0-1 0 0,0 3-12 0 0,6 19 60 0 0,-2 1-1 0 0,-1 0 1 0 0,-1 0-1 0 0,-1 0 1 0 0,-1 0 0 0 0,-3 16-60 0 0,-23 57 164 0 0,25-98-152 0 0,1-1-14 0 0,0 0-4 0 0,5-19 39 0 0,136-190 52 0 0,-20 91-105 0 0,-117 116 15 0 0,0-1-1 0 0,1 1 1 0 0,-1 0-1 0 0,1 0 1 0 0,-1 0-1 0 0,1 1 1 0 0,0-1-1 0 0,0 1 1 0 0,0 0-1 0 0,0 1 1 0 0,0-1-1 0 0,0 1 1 0 0,0 0-1 0 0,0 0 1 0 0,4 1 5 0 0,-7 1 4 0 0,1 0 1 0 0,-1 1-1 0 0,1-1 1 0 0,-1 1-1 0 0,0-1 1 0 0,0 1-1 0 0,0 0 1 0 0,-1 0-1 0 0,1 0 1 0 0,0 0-1 0 0,-1 0 1 0 0,0 0 0 0 0,0 0-1 0 0,0 0 1 0 0,0 1-1 0 0,0-1 1 0 0,-1 0-1 0 0,1 1 1 0 0,-1 1-5 0 0,4 12 26 0 0,-2-5-2 0 0,0 0 0 0 0,-1 0 0 0 0,0 0 0 0 0,-1 0 0 0 0,0 0 0 0 0,-1 0 0 0 0,-1 0 0 0 0,0 0 0 0 0,0 0 0 0 0,-1 0 0 0 0,0-1 0 0 0,-2 3-24 0 0,-23 31-387 0 0,28-45-812 0 0,0-9-962 0 0,0 3-5584 0 0,2-1-4308 0 0</inkml:trace>
  <inkml:trace contextRef="#ctx0" brushRef="#br0" timeOffset="24022.647">0 1685 2144 0 0,'0'0'569'0'0,"0"0"-384"0"0,0 0-177 0 0,0 0 156 0 0,0 0 308 0 0,0 0 336 0 0,0 0 223 0 0,0 0 92 0 0,0 0 36 0 0,0 0-11 0 0,0 0-41 0 0,17 2-69 0 0,108 11 1389 0 0,181 1 2735 0 0,-86-28-3445 0 0,105-8-993 0 0,319-1-540 0 0,-318-5-136 0 0,-1 27-40 0 0,-48 27 13 0 0,177-8 41 0 0,-242-25-17 0 0,118-11 71 0 0,161 14 41 0 0,-10 19 186 0 0,310 18 169 0 0,-224-48-264 0 0,-154-14-128 0 0,153-12 130 0 0,418 19 161 0 0,-855 22-384 0 0,404-26 297 0 0,227-3 73 0 0,185 29-113 0 0,-235 0-66 0 0,-537 7-105 0 0,113 21-113 0 0,23 2 51 0 0,127-11 160 0 0,-255 3-112 0 0,70-19 217 0 0,87-54-17 0 0,-202 29-241 0 0,81-4-38 0 0,36 12 58 0 0,-40 0 47 0 0,-184 9-96 0 0,-28 5-21 0 0,-1 0-13 0 0,0 0 14 0 0,0 0-2 0 0,15 4 90 0 0,28 4-86 0 0,94-5 125 0 0,-191 19-4184 0 0,44-19 1570 0 0,-3 1-6941 0 0,5-3-1059 0 0</inkml:trace>
  <inkml:trace contextRef="#ctx0" brushRef="#br0" timeOffset="24591.832">14280 904 4537 0 0,'0'0'5368'0'0,"0"0"-3358"0"0,0 0-1042 0 0,0 0 31 0 0,0 0 270 0 0,0 0 236 0 0,0 0 31 0 0,0 0-144 0 0,0 0-208 0 0,0 0-206 0 0,0 0-165 0 0,0 0-131 0 0,3-11-110 0 0,8-36-62 0 0,-11 46-474 0 0,0 1 0 0 0,0-1 0 0 0,0 0 0 0 0,0 1 0 0 0,0-1 0 0 0,-1 0 0 0 0,1 1 0 0 0,0-1 0 0 0,0 0 1 0 0,0 1-1 0 0,-1-1 0 0 0,1 0 0 0 0,0 1 0 0 0,-1-1 0 0 0,1 1 0 0 0,0-1 0 0 0,-1 1 0 0 0,1-1 0 0 0,-1 1 1 0 0,1-1-1 0 0,-1 1 0 0 0,1-1 0 0 0,-1 1 0 0 0,1-1 0 0 0,-1 1 0 0 0,0 0 0 0 0,1-1 0 0 0,-1 1 0 0 0,1 0 0 0 0,-1 0 1 0 0,0-1-1 0 0,1 1 0 0 0,-1 0 0 0 0,0 0 0 0 0,1 0 0 0 0,-1 0 0 0 0,0 0 0 0 0,1 0 0 0 0,-1 0 0 0 0,0 0 1 0 0,1 0-1 0 0,-1 0 0 0 0,0 0 0 0 0,1 0 0 0 0,-1 1 0 0 0,0-1 0 0 0,1 0 0 0 0,-1 1-36 0 0,-2-1 72 0 0,-53 21 576 0 0,56-20-652 0 0,0-1 11 0 0,0 0-11 0 0,0 0-4 0 0,0 0 5 0 0,0 0 23 0 0,0 0 20 0 0,30-22 479 0 0,5-3-56 0 0,-34 24-314 0 0,-1 1-5 0 0,0 0 15 0 0,0 0 13 0 0,0 0-2 0 0,-2 1-135 0 0,-1 0-1 0 0,1 0 1 0 0,-1 0-1 0 0,1 1 1 0 0,0-1-1 0 0,0 1 1 0 0,0-1-1 0 0,0 1 1 0 0,0 0-1 0 0,0 0 1 0 0,0 0-1 0 0,0 0 1 0 0,1 0-1 0 0,-1 0 1 0 0,1 1-1 0 0,-1-1 0 0 0,1 0 1 0 0,0 1-1 0 0,0-1 1 0 0,0 2-35 0 0,46 4-201 0 0,19-24-2449 0 0,-62 15 1556 0 0,-1 0-1513 0 0,1 0-2385 0 0,0 1-7360 0 0</inkml:trace>
  <inkml:trace contextRef="#ctx0" brushRef="#br0" timeOffset="25120.674">14335 1162 5441 0 0,'0'0'3525'0'0,"0"0"-1614"0"0,0 0-480 0 0,0 0 112 0 0,0 0 71 0 0,0 0-7 0 0,0 0-200 0 0,0 0-319 0 0,0 0-247 0 0,0 0-196 0 0,0 0-115 0 0,0 0-74 0 0,0 0-30 0 0,-7 4 9 0 0,-62 40 1474 0 0,69-43-1886 0 0,0-1 0 0 0,0 1 0 0 0,0-1-1 0 0,0 1 1 0 0,0 0 0 0 0,0-1 0 0 0,0 1-1 0 0,0-1 1 0 0,0 1 0 0 0,1 0 0 0 0,-1-1-1 0 0,0 1 1 0 0,0-1 0 0 0,1 1 0 0 0,-1-1 0 0 0,0 1-1 0 0,1-1 1 0 0,-1 1 0 0 0,1-1 0 0 0,-1 1-1 0 0,0-1 1 0 0,1 1 0 0 0,-1-1 0 0 0,1 0-1 0 0,0 1 1 0 0,-1-1 0 0 0,1 0 0 0 0,-1 0-1 0 0,1 1 1 0 0,-1-1 0 0 0,1 0 0 0 0,0 0 0 0 0,-1 0-1 0 0,1 0 1 0 0,-1 1 0 0 0,1-1 0 0 0,0 0-1 0 0,-1 0 1 0 0,1 0 0 0 0,-1-1 0 0 0,1 1-1 0 0,0 0 1 0 0,-1 0 0 0 0,1 0 0 0 0,-1 0-1 0 0,1 0 1 0 0,0-1 0 0 0,-1 1 0 0 0,1 0 0 0 0,-1-1-1 0 0,1 1 1 0 0,-1 0 0 0 0,1-1 0 0 0,-1 1-1 0 0,1 0 1 0 0,-1-1 0 0 0,1 0-23 0 0,69-38 729 0 0,-98 46 585 0 0,-27 25-1063 0 0,55-31-281 0 0,0-1-16 0 0,0 0-8 0 0,0 0 1 0 0,24 0-1129 0 0,-17 0-5152 0 0,-5 0-5614 0 0</inkml:trace>
  <inkml:trace contextRef="#ctx0" brushRef="#br0" timeOffset="39003.219">1539 2499 0 0 0,'0'0'457'0'0,"0"0"509"0"0,0 0 218 0 0,0 0 52 0 0,0 0 14 0 0,0 0-28 0 0,0 0-78 0 0,0 0-95 0 0,0 0-103 0 0,0-6-39 0 0,3-37 2266 0 0,0 14 5527 0 0,-3 29-8717 0 0,0 19 282 0 0,7 310 1824 0 0,3-110-1784 0 0,-2-40 74 0 0,-13 155-379 0 0,10-258-8 0 0,9-39-74 0 0,-14-34 56 0 0,0 0 0 0 0,1-1 0 0 0,-1 1 0 0 0,-1 0 0 0 0,1-1-1 0 0,0 1 1 0 0,-1 0 0 0 0,1-1 0 0 0,-1 1 0 0 0,0-1-1 0 0,0 1 1 0 0,0-1 0 0 0,0 1 0 0 0,0-1 0 0 0,0 1 0 0 0,-1-1-1 0 0,1 0 1 0 0,-1 0 0 0 0,0 0 0 0 0,1 0 0 0 0,-1 0 26 0 0,-13 21-1214 0 0,28-28-6327 0 0,-10 3 3944 0 0,2-2-7147 0 0</inkml:trace>
  <inkml:trace contextRef="#ctx0" brushRef="#br0" timeOffset="40478.757">1462 2414 0 0 0,'0'0'649'0'0,"0"0"276"0"0,0 0 127 0 0,0 0 57 0 0,0 0 25 0 0,0 0-59 0 0,0 0-96 0 0,0 0-91 0 0,0 0-77 0 0,0 0-30 0 0,-3 0 4154 0 0,92 9-511 0 0,4 0-3043 0 0,405-12 1436 0 0,-314-3-2400 0 0,1 1-230 0 0,34 5 35 0 0,-75-35 59 0 0,-93 18-206 0 0,35 6 24 0 0,-86 11-97 0 0,0 0 14 0 0,0 0-3 0 0,0 0 11 0 0,4 26 879 0 0,6 9-687 0 0,-2 2 1 0 0,-1-1-1 0 0,-2 1 0 0 0,-1 0 1 0 0,-2 0-1 0 0,-1 0 1 0 0,-5 34-217 0 0,-9 166 190 0 0,50 104-66 0 0,-37-121-12 0 0,18 2 77 0 0,-18-222-192 0 0,-7 8-709 0 0,6-10 170 0 0,-10-10-1138 0 0,5 3-6579 0 0,4 2-3665 0 0</inkml:trace>
  <inkml:trace contextRef="#ctx0" brushRef="#br0" timeOffset="41553.78">2156 2852 4849 0 0,'0'0'2011'0'0,"0"0"-312"0"0,0 0-184 0 0,0 0 80 0 0,0 0 94 0 0,0 0-40 0 0,0 0-203 0 0,0 0-314 0 0,0 0-341 0 0,0 0-294 0 0,0 0-167 0 0,0 0-62 0 0,-5 7 3 0 0,-25 67 650 0 0,-33 305 493 0 0,13-217-1302 0 0,37-130 279 0 0,10-50 766 0 0,80-253-1009 0 0,-63 224-141 0 0,2 1-1 0 0,2 1 0 0 0,2 1 1 0 0,2 0-1 0 0,20-28-6 0 0,-42 71 0 0 0,0 0 1 0 0,1 0-1 0 0,-1 0 1 0 0,0 1-1 0 0,0-1 0 0 0,0 0 1 0 0,0 0-1 0 0,1 0 0 0 0,-1 0 1 0 0,0 1-1 0 0,1-1 1 0 0,-1 0-1 0 0,1 0 0 0 0,-1 1 1 0 0,1-1-1 0 0,-1 0 0 0 0,1 1 1 0 0,0-1-1 0 0,-1 0 1 0 0,1 1-1 0 0,0-1 0 0 0,-1 1 1 0 0,1-1-1 0 0,0 1 0 0 0,0-1 1 0 0,-1 1-1 0 0,1 0 1 0 0,0-1-1 0 0,0 1 0 0 0,0 0 1 0 0,0 0-1 0 0,-1 0 0 0 0,1 0 1 0 0,0-1-1 0 0,0 1 0 0 0,0 0 1 0 0,0 0-1 0 0,0 1 1 0 0,-1-1-1 0 0,1 0 0 0 0,0 0 1 0 0,0 0-1 0 0,0 0 0 0 0,0 1 1 0 0,-1-1-1 0 0,1 0 1 0 0,0 1-1 0 0,0-1 0 0 0,0 1 1 0 0,-1-1-1 0 0,1 1 0 0 0,0-1 1 0 0,-1 1-1 0 0,1 0 1 0 0,-1-1-1 0 0,1 1 0 0 0,0 0 1 0 0,-1-1-1 0 0,1 1 0 0 0,-1 0 1 0 0,0 0-1 0 0,15 12 188 0 0,-1 1 0 0 0,-1 0 1 0 0,-1 1-1 0 0,0 0 0 0 0,-1 1 0 0 0,0 1 1 0 0,-1-1-1 0 0,-1 2 0 0 0,-1-1 1 0 0,-1 1-1 0 0,4 13-188 0 0,49 222 724 0 0,-41-150-643 0 0,-19-103-256 0 0,0 0 0 0 0,0-1 0 0 0,-1 1 0 0 0,1 0 0 0 0,0 0 0 0 0,0-1 0 0 0,0 1 0 0 0,0 0 0 0 0,-1 0 0 0 0,1 0 0 0 0,0 0 0 0 0,0-1 0 0 0,0 1 0 0 0,-1 0-1 0 0,1 0 1 0 0,0 0 0 0 0,0 0 0 0 0,0 0 0 0 0,-1 0 0 0 0,1 0 0 0 0,0 0 0 0 0,0 0 0 0 0,-1-1 0 0 0,1 1 0 0 0,0 0 0 0 0,0 0 0 0 0,-1 0 0 0 0,1 0 0 0 0,0 0 0 0 0,0 0 0 0 0,-1 1-1 0 0,1-1 1 0 0,0 0 0 0 0,0 0 0 0 0,-1 0 0 0 0,1 0 0 0 0,0 0 0 0 0,0 0 0 0 0,-1 0 0 0 0,1 0 0 0 0,0 1 0 0 0,0-1 0 0 0,0 0 0 0 0,0 0 0 0 0,-1 0 0 0 0,1 0 0 0 0,0 1-1 0 0,0-1 1 0 0,0 0 0 0 0,0 0 0 0 0,-1 1 175 0 0,-3-8-9801 0 0,2 4 1714 0 0</inkml:trace>
  <inkml:trace contextRef="#ctx0" brushRef="#br0" timeOffset="41898.05">1998 3301 5473 0 0,'0'0'3349'0'0,"0"0"-1438"0"0,0 0-643 0 0,0 0-26 0 0,0 0 118 0 0,0 0 59 0 0,0 0-151 0 0,0 0-269 0 0,0 0-236 0 0,0 0-111 0 0,0 0-32 0 0,0 0-5 0 0,10-5-13 0 0,31-17-42 0 0,22 12 1388 0 0,161 10 445 0 0,-141-22-2383 0 0,-43 8-6995 0 0,-34 14-4704 0 0</inkml:trace>
  <inkml:trace contextRef="#ctx0" brushRef="#br0" timeOffset="45847.63">2970 2988 0 0 0,'0'0'383'0'0,"0"0"-46"0"0,0 0-179 0 0,0 0-116 0 0,0 0 0 0 0,0 0 95 0 0,39 0 5405 0 0,7 4 3063 0 0,-32 8-8567 0 0,-14 3-5407 0 0,0-9 1018 0 0,0-2-1213 0 0</inkml:trace>
  <inkml:trace contextRef="#ctx0" brushRef="#br0" timeOffset="48097.018">5230 2944 0 0 0,'0'0'93'0'0,"0"0"347"0"0,0 0 103 0 0,0 0-13 0 0,0 0 0 0 0,0 0 59 0 0,0 0 9 0 0,0 0 59 0 0,-2-4 77 0 0,-1-1-704 0 0,-8-13 2293 0 0,-4 12 2805 0 0,-9-1-679 0 0,-14 7-2305 0 0,-83 18-70 0 0,53 30-1223 0 0,14 26 622 0 0,50-65-1424 0 0,0-1-1 0 0,1 1 1 0 0,0 0-1 0 0,0 0 1 0 0,1 0-1 0 0,0 0 1 0 0,1 1-1 0 0,0-1 1 0 0,0 0 0 0 0,1 1-1 0 0,1-1 1 0 0,-1 1-1 0 0,2 6-48 0 0,30 47 536 0 0,3-11-205 0 0,-23-37-189 0 0,0-1 0 0 0,1 0 0 0 0,1-1 0 0 0,1 0 0 0 0,-1-1 0 0 0,2-1-1 0 0,12 7-141 0 0,-17-13 107 0 0,1-2 0 0 0,0 1 0 0 0,0-2 0 0 0,0 1 0 0 0,0-2 0 0 0,1 0 0 0 0,-1 0 0 0 0,0-1 0 0 0,11-1-107 0 0,-7 1 126 0 0,-1 0-60 0 0,-8 0-27 0 0,-1 1 0 0 0,1-1 1 0 0,0 0-1 0 0,0-1 0 0 0,0 0 0 0 0,-1 0 0 0 0,1 0 1 0 0,0-1-1 0 0,-1 0 0 0 0,1 0 0 0 0,-1-1 1 0 0,0 1-1 0 0,2-3-39 0 0,15-7 131 0 0,27-31 298 0 0,-34 6-166 0 0,4-25-155 0 0,-13-48 120 0 0,-10 101-209 0 0,-1 1 1 0 0,1 0-1 0 0,-2 0 1 0 0,1 1-1 0 0,-1-1 1 0 0,0 1-1 0 0,-1 0 1 0 0,0 0 0 0 0,0 0-1 0 0,0 1 1 0 0,-1 0-1 0 0,0 1 1 0 0,-5-4-20 0 0,6 4 18 0 0,-100-39-260 0 0,89 40 47 0 0,1 2 0 0 0,-1-1-1 0 0,1 2 1 0 0,-1 0 0 0 0,0 2-1 0 0,0-1 1 0 0,1 2-1 0 0,-9 2 196 0 0,-26 9-1723 0 0,29-6-1991 0 0,7-2-2467 0 0,5-1-5640 0 0</inkml:trace>
  <inkml:trace contextRef="#ctx0" brushRef="#br0" timeOffset="49635.496">2937 3021 0 0 0,'0'0'173'0'0,"0"0"594"0"0,0 0 164 0 0,0 0 137 0 0,0 0 97 0 0,0 0-53 0 0,0 0-199 0 0,0 0-311 0 0,0 0-305 0 0,0 0-162 0 0,0 0 41 0 0,0 0 183 0 0,0 0 235 0 0,3-1 231 0 0,120-16 5063 0 0,-29 13-3823 0 0,194-10 192 0 0,-102 13-1546 0 0,-154 4-551 0 0,1-2 0 0 0,0-1 1 0 0,0-2-1 0 0,-1-1 0 0 0,1-1 0 0 0,-1-2 1 0 0,24-7-161 0 0,158-18 279 0 0,-22 38-140 0 0,68-10 221 0 0,-144 3 115 0 0,13-1-98 0 0,-53 9-351 0 0,-48 11-194 0 0,-22-11-2585 0 0,1-1-3404 0 0,-1-4-4972 0 0</inkml:trace>
  <inkml:trace contextRef="#ctx0" brushRef="#br0" timeOffset="51427.944">5459 3180 0 0 0,'0'0'356'0'0,"0"0"148"0"0,0 0 71 0 0,0 0 108 0 0,0 0 146 0 0,0 0 59 0 0,0 0-53 0 0,0 0-64 0 0,2 0-48 0 0,12 3 616 0 0,-14-3-755 0 0,0 0-81 0 0,0 0 14 0 0,1 7 5229 0 0,2 5-3829 0 0,-1-10-1765 0 0,0-1-1 0 0,0 1 0 0 0,0 0 1 0 0,0 0-1 0 0,0 1 0 0 0,-1-1 1 0 0,1 0-1 0 0,-1 1 0 0 0,1-1 1 0 0,-1 1-1 0 0,0-1 0 0 0,0 1 1 0 0,0-1-1 0 0,-1 1 0 0 0,1 0 1 0 0,-1-1-1 0 0,1 1 0 0 0,-1 0 1 0 0,0 0-1 0 0,0 0 0 0 0,0 1-151 0 0,31 232 2736 0 0,-33-19-1716 0 0,4 8-464 0 0,-11-123-424 0 0,24 64 196 0 0,-9-85 72 0 0,-4-67-113 0 0,-1-10-2298 0 0,-1-10-5175 0 0,0 5-4439 0 0</inkml:trace>
  <inkml:trace contextRef="#ctx0" brushRef="#br0" timeOffset="53587.953">4516 3658 0 0 0,'0'0'444'0'0,"0"0"343"0"0,0 0-24 0 0,0 0-92 0 0,0 0-43 0 0,0 0 28 0 0,0 0 96 0 0,0 0 84 0 0,0 0 100 0 0,19-11 4376 0 0,18-40-94 0 0,-11 10-4383 0 0,68-66 231 0 0,54-10-142 0 0,-102 76-444 0 0,6 9-434 0 0,-5 13-6 0 0,19-11 192 0 0,-39 30-238 0 0,-7 33 477 0 0,17 0-289 0 0,-26-3 124 0 0,-11-27-232 0 0,0 0 0 0 0,0 0-1 0 0,0 0 1 0 0,0 0 0 0 0,-1 0 0 0 0,1 0-1 0 0,-1 0 1 0 0,0 0 0 0 0,0 0 0 0 0,0-1-1 0 0,0 1 1 0 0,0 0 0 0 0,-1-1 0 0 0,1 1-1 0 0,-1 0 1 0 0,0-1 0 0 0,0 0-1 0 0,1 1 1 0 0,-2-1 0 0 0,1 0 0 0 0,0 0-74 0 0,-109 127 514 0 0,36-19-443 0 0,38-59 48 0 0,-24 27 37 0 0,30-38-56 0 0,7-11 53 0 0,7-5 73 0 0,13-22 230 0 0,0 1-1830 0 0,3-2-10863 0 0,1-1 1573 0 0</inkml:trace>
  <inkml:trace contextRef="#ctx0" brushRef="#br0" timeOffset="55414.883">4943 3334 0 0 0,'0'0'273'0'0,"0"0"640"0"0,0 0 270 0 0,0 0 86 0 0,0 0-33 0 0,0 0-199 0 0,0 0-245 0 0,0 0-180 0 0,0 0 4 0 0,0 0 175 0 0,0 0 216 0 0,0 0 110 0 0,5 0 1158 0 0,-42 25-1980 0 0,1 1-1 0 0,1 2 1 0 0,1 1-1 0 0,2 2 0 0 0,1 1 1 0 0,2 2-1 0 0,0 1-294 0 0,2 5-15 0 0,27-40-46 0 0,0 0-16 0 0,0 0 10 0 0,0 0 39 0 0,0 0 56 0 0,27 0 993 0 0,48-55-348 0 0,154-117-340 0 0,-189 138-142 0 0,-66 34-266 0 0,-52 47-260 0 0,-25 47-138 0 0,13 22 459 0 0,91-116 21 0 0,0-1 0 0 0,-1 0-1 0 0,1 1 1 0 0,0-1 0 0 0,-1 1-1 0 0,1-1 1 0 0,0 1-1 0 0,0-1 1 0 0,-1 1 0 0 0,1-1-1 0 0,0 1 1 0 0,0 0-1 0 0,0-1 1 0 0,0 1 0 0 0,0 0-1 0 0,-1 0 1 0 0,1 0-1 0 0,0-1 1 0 0,0 1 0 0 0,0 0-1 0 0,0 0 1 0 0,0 1-1 0 0,0-1 1 0 0,0 0 0 0 0,0 0-1 0 0,0 0 1 0 0,-1 0-1 0 0,1 1 1 0 0,0-1 0 0 0,0 0-1 0 0,0 1 1 0 0,0-1 0 0 0,-1 1-1 0 0,1-1 1 0 0,0 1-1 0 0,0-1 1 0 0,-1 1 0 0 0,1 0-1 0 0,0-1 1 0 0,-1 1-1 0 0,1 0 1 0 0,-1 0 0 0 0,1-1-1 0 0,-1 1 1 0 0,1 0-1 0 0,-1 0 1 0 0,0 0 0 0 0,1-1-1 0 0,-1 1 1 0 0,0 0-1 0 0,1 0 1 0 0,-1 0 0 0 0,0 0-1 0 0,0 0 1 0 0,0 0-1 0 0,0 0 1 0 0,0 0 0 0 0,0 0-1 0 0,0-1 1 0 0,0 1 0 0 0,-1 0-1 0 0,1 0 1 0 0,0 0-1 0 0,0 0 1 0 0,-1 0-7 0 0,216-207 481 0 0,-136 108-418 0 0,-79 99-70 0 0,-1-1 0 0 0,1 0-1 0 0,0 0 1 0 0,0 1 0 0 0,-1-1 0 0 0,1 0 0 0 0,0 0 0 0 0,0 1-1 0 0,-1-1 1 0 0,1 0 0 0 0,0 0 0 0 0,-1 0 0 0 0,1 0 0 0 0,0 1-1 0 0,-1-1 1 0 0,1 0 0 0 0,-1 0 0 0 0,1 0 0 0 0,0 0-1 0 0,-1 0 1 0 0,1 0 0 0 0,0 0 0 0 0,-1 0 0 0 0,1 0 0 0 0,0 0-1 0 0,-1 0 1 0 0,1 0 0 0 0,-1 0 0 0 0,1 0 0 0 0,0-1-1 0 0,-1 1 1 0 0,1 0 0 0 0,0 0 0 0 0,-1 0 0 0 0,1 0 0 0 0,0-1-1 0 0,0 1 1 0 0,-1 0 0 0 0,1 0 0 0 0,0-1 0 0 0,-1 1-1 0 0,1 0 1 0 0,0 0 0 0 0,0-1 0 0 0,0 1 0 0 0,-1 0 0 0 0,1-1 7 0 0,-86 82-454 0 0,54-44 469 0 0,1 1 0 0 0,1 2-1 0 0,3 0 1 0 0,-4 11-15 0 0,26-35 74 0 0,1-2 35 0 0,31-19 585 0 0,80-91-336 0 0,-40 28-404 0 0,-49 49 96 0 0,-18 19 2 0 0,-6 0-216 0 0,-56 52-230 0 0,-77 124 860 0 0,118-140-231 0 0,40-50 65 0 0,45-48-490 0 0,-64 62 140 0 0,0 0-2 0 0,0 0 2 0 0,0 0-35 0 0,0 0-75 0 0,0 0-103 0 0,-4-13-1049 0 0,68-110 2439 0 0,20 27-707 0 0,-75 88-278 0 0,-16 5 312 0 0,4 3-454 0 0,-67 40-344 0 0,67-38 281 0 0,-23 22-417 0 0,44-39 637 0 0,26-40 23 0 0,-43 55-190 0 0,-1-1-1 0 0,0 1 1 0 0,0-1-1 0 0,1 1 0 0 0,-1-1 1 0 0,0 1-1 0 0,0-1 0 0 0,1 1 1 0 0,-1-1-1 0 0,0 1 1 0 0,0-1-1 0 0,0 0 0 0 0,0 1 1 0 0,0-1-1 0 0,0 1 0 0 0,0-1 1 0 0,0 1-1 0 0,0-1 1 0 0,0 1-1 0 0,0-1 0 0 0,0 0 1 0 0,0 1-1 0 0,0-1 0 0 0,-1 1 1 0 0,1-1-1 0 0,0 1 1 0 0,0-1-1 0 0,-1 1 0 0 0,1-1 1 0 0,0 1-1 0 0,-1 0 0 0 0,1-1 1 0 0,0 1-1 0 0,-1-1 1 0 0,1 1-1 0 0,-1 0 0 0 0,1-1 1 0 0,-1 1-1 0 0,1 0 0 0 0,0-1 1 0 0,-1 1-1 0 0,1 0 1 0 0,-1 0-1 0 0,0-1 0 0 0,1 1 1 0 0,-1 0-1 0 0,1 0 0 0 0,-1 0 1 0 0,1 0-1 0 0,-1 0 0 0 0,1 0 1 0 0,-1 0-1 0 0,1 0 1 0 0,-1 0-1 0 0,0 0 0 0 0,1 0 1 0 0,-1 0-1 0 0,1 0 0 0 0,-1 1 1 0 0,1-1-1 0 0,-1 0 1 0 0,1 0-1 0 0,-1 0 0 0 0,1 1 1 0 0,-1-1-1 0 0,1 1 11 0 0,-37 9-577 0 0,37-10 591 0 0,0 0 0 0 0,0 0 1 0 0,1-1-1 0 0,-1 1 0 0 0,0 0 1 0 0,0 0-1 0 0,0 0 0 0 0,1 0 1 0 0,-1 0-1 0 0,0-1 0 0 0,0 1 1 0 0,0 0-1 0 0,0 0 0 0 0,0 0 1 0 0,0-1-1 0 0,1 1 0 0 0,-1 0 1 0 0,0 0-1 0 0,0-1 0 0 0,0 1 1 0 0,0 0-1 0 0,0 0 0 0 0,0 0 1 0 0,0-1-1 0 0,0 1 1 0 0,0 0-1 0 0,0 0 0 0 0,0-1 1 0 0,0 1-1 0 0,0 0 0 0 0,0 0 1 0 0,0-1-1 0 0,0 1-14 0 0,0 0-7 0 0,0 0 53 0 0,0 0 52 0 0,0 0 54 0 0,0 0 24 0 0,0 0 8 0 0,-9-3 841 0 0,31-42-1279 0 0,-22 45 237 0 0,0 0-63 0 0,0 0-80 0 0,0 0-120 0 0,-21 14-4999 0 0,15-9 454 0 0,0-2-2839 0 0</inkml:trace>
  <inkml:trace contextRef="#ctx0" brushRef="#br0" timeOffset="60749.403">5532 4325 0 0 0,'0'0'0'0'0,"0"0"0"0"0,0 0 0 0 0,0 0 0 0 0,0 0 0 0 0,0 0 0 0 0,0 0 0 0 0,0 0 0 0 0,0 0 0 0 0</inkml:trace>
  <inkml:trace contextRef="#ctx0" brushRef="#br0" timeOffset="64185.446">5516 4295 0 0 0,'-20'8'0'0'0,"17"-5"9861"0"0,2 4-5327 0 0,1 24-4625 0 0,0-24 1546 0 0,0 251 2677 0 0,20-155-3471 0 0,-19-4-16 0 0,-6-45-540 0 0,5-53-101 0 0,0 44 165 0 0,2-38 999 0 0,2-24-770 0 0,3-30-310 0 0,-1-170 188 0 0,3 172-280 0 0,-4 29 36 0 0,0 0-1 0 0,-2 0 1 0 0,0-1 0 0 0,-1 1-1 0 0,0-1 1 0 0,-2 1 0 0 0,0-1-1 0 0,-1 0 1 0 0,0 1 0 0 0,-1-1-1 0 0,-1 1 1 0 0,-2-6-32 0 0,-4-104 74 0 0,10 87-131 0 0,-1 38 48 0 0,0 1 25 0 0,0 0-24 0 0,0 0-15 0 0,0 0-19 0 0,0 0 19 0 0,0 0 7 0 0,0 0 0 0 0,0 0 4 0 0,0 0 16 0 0,0 0 13 0 0,0 0 29 0 0,0 0-29 0 0,0 0-9 0 0,0 0 1 0 0,0 0 2 0 0,0 0-16 0 0,0 0-9 0 0,0 0 5 0 0,0 0 0 0 0,0 0-6 0 0,-3 23-394 0 0,28 142 603 0 0,-19-101-135 0 0,-3 0-1 0 0,-3 0 0 0 0,-7 49-58 0 0,16-5 3 0 0,-9-108-3 0 0,1 3 5 0 0,-1-1 1 0 0,1 1 0 0 0,0-1-1 0 0,-1 1 1 0 0,0 0 0 0 0,1-1-1 0 0,-1 1 1 0 0,0 0-1 0 0,-1-1 1 0 0,1 1 0 0 0,0 0-1 0 0,-1-1 1 0 0,1 1 0 0 0,-1-1-1 0 0,0 1 1 0 0,0-1 0 0 0,0 1-1 0 0,0-1 1 0 0,0 1-1 0 0,-1-1 1 0 0,1 0 0 0 0,-1 1-6 0 0,-2 19-52 0 0,4-20 70 0 0,0 24 84 0 0,0-25-108 0 0,0 18-12 0 0,-5 57 148 0 0,1 13-90 0 0,0-64-76 0 0,4-25 30 0 0,0 0 14 0 0,0 0-782 0 0,0 0-8997 0 0,0 0-1724 0 0</inkml:trace>
  <inkml:trace contextRef="#ctx0" brushRef="#br0" timeOffset="74046.951">5022 3393 0 0 0,'5'-18'1550'0'0,"-4"18"-898"0"0,-1-4 6752 0 0,3-1-2861 0 0,0-2-1916 0 0,-2 1 2187 0 0,10-13-2563 0 0,-11 19-2219 0 0,0 0-16 0 0,0 0 8 0 0,0 0-15 0 0,0 19 27 0 0,6 121 321 0 0,15 107-36 0 0,-5-59-177 0 0,-5-35-68 0 0,0-20 211 0 0,-18-38-69 0 0,2 54 268 0 0,-5-70-165 0 0,-3 89 694 0 0,20-128-792 0 0,-5 29 486 0 0,-11 16-430 0 0,9-85-255 0 0,0 26 44 0 0,0-8 1 0 0,0-18-65 0 0,0 0 31 0 0,0 0-10 0 0,0 0-18 0 0,0 0-15 0 0,0 0 12 0 0,0 0 4 0 0,0 0-3 0 0,0 0-6 0 0,0 0 13 0 0,0 0 11 0 0,0 0 18 0 0,0 19 187 0 0,0 6-927 0 0,10-47-3156 0 0,-3 8-4083 0 0,-4 6-4283 0 0</inkml:trace>
  <inkml:trace contextRef="#ctx0" brushRef="#br0" timeOffset="75696.705">5035 4940 0 0 0,'0'0'644'0'0,"0"0"175"0"0,0 0 37 0 0,13 0 609 0 0,-10 0 2605 0 0,-2 0-3364 0 0,-1 0-11 0 0,0 12 4347 0 0,2 12-2903 0 0,7 54 1621 0 0,-4 29-1563 0 0,-6-95-2577 0 0,1-13-3326 0 0,-1-4-3539 0 0,1 2-3817 0 0</inkml:trace>
  <inkml:trace contextRef="#ctx0" brushRef="#br0" timeOffset="77345.794">5413 4884 0 0 0,'0'0'1300'0'0,"0"0"93"0"0,0 0 208 0 0,0 0 126 0 0,0 0-28 0 0,0 0-181 0 0,0 0-236 0 0,0 0-176 0 0,0 0-139 0 0,0 0-104 0 0,0 0-75 0 0,0 0-74 0 0,-3 0-41 0 0,-49-2 4767 0 0,-9-2-3313 0 0,54 3-2001 0 0,-1 0 1 0 0,1 1-1 0 0,-1 1 0 0 0,0-1 0 0 0,1 1 0 0 0,-1 0 0 0 0,1 1 0 0 0,-1 0 0 0 0,1 0 1 0 0,0 0-1 0 0,0 1 0 0 0,0 0 0 0 0,0 1 0 0 0,0-1 0 0 0,1 1 0 0 0,-1 1 1 0 0,1-1-1 0 0,-3 4-126 0 0,8-8 3 0 0,-45 44 791 0 0,28-18-117 0 0,8 78-153 0 0,11-72-392 0 0,34 34 7 0 0,25-3 141 0 0,19-38 100 0 0,-13-27 75 0 0,-19-20-104 0 0,-18 2-75 0 0,8-23-74 0 0,-32 38-169 0 0,-1-1-1 0 0,0 1 1 0 0,0-1 0 0 0,-1 0-1 0 0,1 0 1 0 0,-1 0-1 0 0,-1 0 1 0 0,1 0-1 0 0,-1-1 1 0 0,0 1-1 0 0,0-1 1 0 0,-1 1-1 0 0,0-1 1 0 0,0 0-33 0 0,2-66 281 0 0,-3 68-275 0 0,-2 0 1 0 0,1 1-1 0 0,-1-1 1 0 0,1 1-1 0 0,-1-1 1 0 0,0 1-1 0 0,-1 0 1 0 0,1 0 0 0 0,-1 0-1 0 0,0 0 1 0 0,0 0-1 0 0,0 0 1 0 0,0 1-1 0 0,-1 0 1 0 0,0-1 0 0 0,1 1-1 0 0,-1 1 1 0 0,0-1-1 0 0,0 0 1 0 0,-1 1-1 0 0,1 0 1 0 0,0 0 0 0 0,-1 0-1 0 0,1 1 1 0 0,-1-1-1 0 0,0 1-6 0 0,-72-15-379 0 0,41-4-2128 0 0,25 12-3701 0 0,9 7-5709 0 0</inkml:trace>
  <inkml:trace contextRef="#ctx0" brushRef="#br0" timeOffset="80440.68">5037 3356 0 0 0,'0'0'223'0'0,"0"0"721"0"0,0 0 246 0 0,0 0-86 0 0,0 0-176 0 0,2-1-243 0 0,-2 1-589 0 0,0 0-1 0 0,-1 0 1 0 0,1 0-1 0 0,0 0 1 0 0,0 0-1 0 0,-1 0 1 0 0,1-1-1 0 0,0 1 1 0 0,-1 0-1 0 0,1 0 0 0 0,0 0 1 0 0,0 0-1 0 0,-1-1 1 0 0,1 1-1 0 0,0 0 1 0 0,0 0-1 0 0,-1-1 1 0 0,1 1-1 0 0,0 0 1 0 0,0 0-1 0 0,0-1 0 0 0,-1 1 1 0 0,1 0-1 0 0,0-1 1 0 0,0 1-1 0 0,0 0 1 0 0,0-1-1 0 0,0 1 1 0 0,0 0-1 0 0,0-1 1 0 0,0 1-1 0 0,0 0 0 0 0,0-1 1 0 0,0 1-1 0 0,0 0 1 0 0,0-1-1 0 0,0 1 1 0 0,0 0-1 0 0,0-1 1 0 0,0 1-1 0 0,0 0 1 0 0,0 0-1 0 0,0-1 0 0 0,1 1 1 0 0,-1 0-1 0 0,0-1 1 0 0,0 1-1 0 0,0 0 1 0 0,1 0-1 0 0,-1-1 1 0 0,0 1-1 0 0,0 0-95 0 0,0-1 1216 0 0,-1-2 3377 0 0,0 6-4702 0 0,1-2 145 0 0,-9 21 460 0 0,-20 70-33 0 0,29-56-388 0 0,25-40 723 0 0,-14-6-579 0 0,0-1 0 0 0,0 0 0 0 0,-1-1 0 0 0,0 0 0 0 0,-1 0-1 0 0,-1-1 1 0 0,0 0 0 0 0,0 0 0 0 0,-1-1 0 0 0,-1 0 0 0 0,3-11-219 0 0,-8 24 33 0 0,0 0 0 0 0,0 0 1 0 0,0-1-1 0 0,-1 1 0 0 0,1 0 1 0 0,0 0-1 0 0,-1 0 0 0 0,1 0 1 0 0,-1-1-1 0 0,1 1 0 0 0,-1 0 1 0 0,0-1-1 0 0,1 1 0 0 0,-1 0 1 0 0,0 0-1 0 0,0-1 0 0 0,0 1 1 0 0,0 0-1 0 0,0-1 0 0 0,0 1 1 0 0,-1 0-1 0 0,1-1 0 0 0,0 1 1 0 0,-1 0-1 0 0,1-1 0 0 0,-1 1 1 0 0,1 0-1 0 0,-1 0 0 0 0,1 0 1 0 0,-1-1-1 0 0,0 1 1 0 0,0 0-1 0 0,1 0 0 0 0,-1 0 1 0 0,0 0-1 0 0,0 0 0 0 0,0 0 1 0 0,0 1-1 0 0,0-1 0 0 0,0 0 1 0 0,-1 0-1 0 0,1 1 0 0 0,0-1 1 0 0,0 1-1 0 0,0-1 0 0 0,-1 1 1 0 0,1-1-1 0 0,0 1 0 0 0,-1 0 1 0 0,1 0-1 0 0,0 0 0 0 0,-1-1 1 0 0,1 1-1 0 0,0 0 0 0 0,-1 1 1 0 0,1-1-1 0 0,-1 0-33 0 0,-2 2-4 0 0,-1 1 0 0 0,0-1-1 0 0,1 1 1 0 0,0 0 0 0 0,0 0 0 0 0,0 0 0 0 0,0 1-1 0 0,0-1 1 0 0,1 1 0 0 0,0 0 0 0 0,-1 0 0 0 0,1 1-1 0 0,1-1 1 0 0,-2 2 4 0 0,-6 7-9 0 0,4-6-6 0 0,1 0 0 0 0,0 1 0 0 0,0-1 0 0 0,0 1 0 0 0,1 0 0 0 0,0 0-1 0 0,0 1 1 0 0,1-1 0 0 0,0 1 0 0 0,1 0 0 0 0,0 0 0 0 0,0-1 0 0 0,1 1 15 0 0,30-13 576 0 0,-4-8-737 0 0,23-19 215 0 0,-114 45 288 0 0,23-7-189 0 0,42-7-123 0 0,1 0-30 0 0,0 0-19 0 0,0 0-25 0 0,0 0-36 0 0,0 0-11 0 0,0 0-10 0 0,0 0-5 0 0,20-19-22 0 0,-8-13 623 0 0,-49 35-602 0 0,22 5-277 0 0,22-10 787 0 0,-22 4 9 0 0,8-6-1369 0 0,7 4 919 0 0,0 0-70 0 0,0 0-200 0 0,0 0-481 0 0,0 0-1232 0 0,0 0-3500 0 0,0 0-5527 0 0</inkml:trace>
  <inkml:trace contextRef="#ctx0" brushRef="#br0" timeOffset="84310.688">5197 5164 0 0 0,'0'0'315'0'0,"0"0"131"0"0,0 0 1 0 0,0 0-57 0 0,0 0-81 0 0,0 0-10 0 0,0 0 0 0 0,-2-2 38 0 0,-8-5 55 0 0,7 5 47 0 0,3 2 10 0 0,0 0 10 0 0,0 0 32 0 0,0 0 72 0 0,0 0 63 0 0,0 0 62 0 0,0 0 27 0 0,0 0 0 0 0,0 0 0 0 0,0 0-11 0 0,0 0 16 0 0,0 0 26 0 0,0 0 30 0 0,0-9 3905 0 0,0 8 3089 0 0,13 214-4498 0 0,-2-129-2938 0 0,5-33-256 0 0,-10-3 313 0 0,-6-47-380 0 0,0-1-23 0 0,0 0-10 0 0,0 0 12 0 0,0 0 26 0 0,0 0 2 0 0,0 0 2 0 0,0 0-8 0 0,0 0 7 0 0,0 0 6 0 0,0 0-27 0 0,0 0 26 0 0,0 0-11 0 0,0 0 2 0 0,0 0 21 0 0,0 0-16 0 0,0 0-10 0 0,0 0 0 0 0,0 0-16 0 0,0 0 17 0 0,0 0-3 0 0,0 0-25 0 0,0 0 18 0 0,0 0 14 0 0,0 0 15 0 0,0 0-34 0 0,0 0-2 0 0,0 0 7 0 0,0 0-13 0 0,0 0-7 0 0,0 0-6 0 0,0 0 10 0 0,0 0-6 0 0,0 0-2 0 0,0 0 7 0 0,0 0 3 0 0,0 0-11 0 0,0 0 4 0 0,0 0-25 0 0,0 0 5 0 0,0 0-381 0 0,1 5-728 0 0,0-3-3395 0 0,1-2-4060 0 0,-2 0-3703 0 0</inkml:trace>
  <inkml:trace contextRef="#ctx0" brushRef="#br0" timeOffset="116496.336">1184 3772 0 0 0,'0'0'245'0'0,"0"0"716"0"0,0 0 251 0 0,0 0-13 0 0,0 0-60 0 0,0 0-118 0 0,-6 0-135 0 0,-26 0 1517 0 0,66-14 851 0 0,95-5 491 0 0,-29 20-2867 0 0,218-13 1040 0 0,-120-9-947 0 0,147 28-39 0 0,-106-15-449 0 0,-44 19-299 0 0,-55-11-13 0 0,23-7-55 0 0,-63 14-115 0 0,35-7 74 0 0,35 7-92 0 0,-12-11 105 0 0,83-17-52 0 0,-58 21 89 0 0,-67 22-120 0 0,45-15 79 0 0,22 0 30 0 0,-53-6 242 0 0,-54-1 793 0 0,-59-4-796 0 0,-7 1 957 0 0,-6 4-3186 0 0,-1 2-2766 0 0,-2 4-3816 0 0,-1-4-1963 0 0</inkml:trace>
  <inkml:trace contextRef="#ctx0" brushRef="#br0" timeOffset="120438.541">4645 3813 0 0 0,'0'0'185'0'0,"0"0"181"0"0,0 0-38 0 0,0 0-100 0 0,-4-2-80 0 0,-12-5-55 0 0,12 5-26 0 0,4 2-8 0 0,0 0 2 0 0,0 0-2 0 0,0 0 2 0 0,0 0-2 0 0,0 0-2 0 0,0 0-20 0 0,0 0-6 0 0,0 0-8 0 0,5-23 8094 0 0,-5 12-4257 0 0,0 11 1592 0 0,0 1-5388 0 0,2 25 907 0 0,19 147 720 0 0,-11-49-996 0 0,-3-24-282 0 0,-4-84-358 0 0,0 1-1 0 0,0 0 1 0 0,-2 0 0 0 0,0 0-1 0 0,-1 0 1 0 0,-1 1 0 0 0,-1-1-1 0 0,0 0 1 0 0,-1-1 0 0 0,-3 10-55 0 0,13 84 64 0 0,1-13 29 0 0,-6 65 24 0 0,-16-56-11 0 0,9 53-57 0 0,7 261 339 0 0,-15-269-233 0 0,24 55-31 0 0,-12-70 39 0 0,-11 18-70 0 0,14 38 46 0 0,9-88 19 0 0,-16-68-1346 0 0,18-75-2042 0 0,-8 24-3583 0 0,-1 6-4700 0 0</inkml:trace>
  <inkml:trace contextRef="#ctx0" brushRef="#br0" timeOffset="126004.868">4857 5621 0 0 0,'0'0'417'0'0,"0"0"-20"0"0,0 0 25 0 0,0 0 61 0 0,0 0 44 0 0,0 0 13 0 0,0 0-77 0 0,0-3-137 0 0,0-7-128 0 0,0 8-35 0 0,0 2 30 0 0,0 0 56 0 0,0 0 74 0 0,0 0 2 0 0,0 0 2 0 0,-1-23 10913 0 0,-10 12-10703 0 0,8 11 8137 0 0,3 1-8650 0 0,0 0-4 0 0,-2 222 843 0 0,8-101-464 0 0,5-70-330 0 0,-9-44-26 0 0,0 0-1 0 0,-1 0 1 0 0,1 1-1 0 0,-2-1 1 0 0,1 0-1 0 0,-1 1 1 0 0,-1-1 0 0 0,1 1-1 0 0,-1-1 1 0 0,-1 0-1 0 0,0 4-42 0 0,1 39 146 0 0,1-51-165 0 0,0 0 22 0 0,0 0-10 0 0,0 0 14 0 0,0 0 7 0 0,0 0-18 0 0,0 0 14 0 0,0 0 0 0 0,0 0 1 0 0,0 0-10 0 0,0 0 15 0 0,0 0-8 0 0,0 19 31 0 0,10 76 52 0 0,-9-92-85 0 0,0 0 1 0 0,-1 0 0 0 0,1 0-1 0 0,0 0 1 0 0,-1 0 0 0 0,0 0-1 0 0,0 0 1 0 0,0 0 0 0 0,0 0-1 0 0,0 0 1 0 0,0 0 0 0 0,-1 0-1 0 0,0 0 1 0 0,1 0 0 0 0,-1 0-1 0 0,0 0 1 0 0,0 0 0 0 0,-1 0-1 0 0,1 0 1 0 0,-1-1 0 0 0,-1 3-7 0 0,-26 35-148 0 0,28-40 53 0 0,1 0-90 0 0,8-65-5005 0 0,1 39-621 0 0,-2 10-4416 0 0</inkml:trace>
  <inkml:trace contextRef="#ctx0" brushRef="#br0" timeOffset="136656.475">5210 1939 5785 0 0,'0'0'2461'0'0,"0"0"-441"0"0,0 0-290 0 0,0 0-158 0 0,0 0-45 0 0,0 0-177 0 0,0 0-239 0 0,0 0-271 0 0,0 0-233 0 0,0 0-157 0 0,0 0-93 0 0,-3-1-69 0 0,-14 6 304 0 0,16 57 2132 0 0,5 22-709 0 0,-10 89-1205 0 0,5-65-667 0 0,16-35 3 0 0,-21 9-714 0 0,0-90-8568 0 0,6 8 7618 0 0,-5-4-10715 0 0</inkml:trace>
  <inkml:trace contextRef="#ctx0" brushRef="#br0" timeOffset="146842.568">4271 1924 0 0 0,'0'0'451'0'0,"0"0"1072"0"0,0 0 421 0 0,0 0 71 0 0,0 0-90 0 0,0 0-144 0 0,0 0-164 0 0,0 0-204 0 0,0 0-208 0 0,0 0-160 0 0,0-3-130 0 0,2-12-128 0 0,-2 11-76 0 0,0 4-121 0 0,0 0-95 0 0,0 0-36 0 0,0 0-40 0 0,0 0-36 0 0,0 0-34 0 0,0 0-16 0 0,0 0-19 0 0,0 0-17 0 0,0 22 3984 0 0,-45 70-2879 0 0,33-74-1280 0 0,-156 235 312 0 0,143-208-370 0 0,25-44-71 0 0,0-1 10 0 0,0 0-25 0 0,0 0-2 0 0,0 0-12 0 0,0 0 18 0 0,0 0-10 0 0,0 0-8 0 0,0 0-19 0 0,0 0-16 0 0,0 0-14 0 0,0 0-31 0 0,1-12-6742 0 0,0 9-2411 0 0,0-1-1383 0 0</inkml:trace>
  <inkml:trace contextRef="#ctx0" brushRef="#br0" timeOffset="147547.126">3978 1983 0 0 0,'0'0'320'0'0,"0"0"708"0"0,0 0 381 0 0,0 0 350 0 0,0 0 233 0 0,0 0-4 0 0,0 0-156 0 0,0 0-256 0 0,0 0-174 0 0,0 0-109 0 0,0 0-65 0 0,0 0-22 0 0,-2-2-59 0 0,-10-10 1528 0 0,12 11-2051 0 0,0 1-82 0 0,0 0-50 0 0,0 0-20 0 0,0 0 5 0 0,0 0-21 0 0,0 0-3 0 0,0 0-19 0 0,0 0-32 0 0,0 0-10 0 0,0 0-28 0 0,0 0-20 0 0,4 1 2340 0 0,13 2-2317 0 0,91 64-107 0 0,119 62 124 0 0,-147-64-80 0 0,-53-39-170 0 0,-33-22-408 0 0,-25 7-1690 0 0,20-4-3426 0 0,5-3-1201 0 0,2 0-6325 0 0</inkml:trace>
  <inkml:trace contextRef="#ctx0" brushRef="#br0" timeOffset="148603.23">4914 2108 0 0 0,'0'0'304'0'0,"0"0"692"0"0,0 0 107 0 0,0 0-125 0 0,0 0-137 0 0,0 0-27 0 0,0 0 34 0 0,12 1-13 0 0,36 1-26 0 0,40-4 12044 0 0,-21 1-8429 0 0,-67 1-4322 0 0,0 0 6 0 0,0 0 9 0 0,0 0-1 0 0,0 0 15 0 0,0 0 25 0 0,0 0 4 0 0,0 0-12 0 0,0 0 45 0 0,0 0 14 0 0,0 0 26 0 0,0 0 30 0 0,0 0-6 0 0,0 0-9 0 0,-15 4 558 0 0,-373-4 1756 0 0,388 0-2538 0 0,-24-4 80 0 0,-29 4-75 0 0,49-8-191 0 0,8-7-1213 0 0,0 5-4475 0 0,-3 6-4553 0 0</inkml:trace>
  <inkml:trace contextRef="#ctx0" brushRef="#br0" timeOffset="151045.514">3772 2075 0 0 0,'0'0'1264'0'0,"0"0"646"0"0,0 0 158 0 0,0 0-126 0 0,0 0-239 0 0,0 0-281 0 0,0 0-215 0 0,0 0-103 0 0,0 0-40 0 0,0 0-8 0 0,0 0-37 0 0,0 0-73 0 0,0 0-106 0 0,1 0-505 0 0,1 0 6789 0 0,-105 0-5864 0 0,-38 4 121 0 0,77 3-837 0 0,15-3-387 0 0,-15 7-44 0 0,-11-7 366 0 0,75-4-463 0 0,0 0 11 0 0,0 0-2 0 0,-33 0 86 0 0,-13 0 73 0 0,57-26 95 0 0,26-80-246 0 0,-8 17-56 0 0,6 181-241 0 0,24 70 268 0 0,-51-144-1 0 0,-1 1-1 0 0,-1 0 1 0 0,0 0-1 0 0,-1 0 1 0 0,-2 0-1 0 0,0 1 1 0 0,0-1-1 0 0,-2 17-2 0 0,12 45 16 0 0,2-56-24 0 0,-65-69 606 0 0,-39-88-536 0 0,54 63-62 0 0,23 31 23 0 0,12 38-15 0 0,-2-2-1787 0 0,-2 7-10035 0 0,4-1-577 0 0</inkml:trace>
  <inkml:trace contextRef="#ctx0" brushRef="#br0" timeOffset="152226.507">3104 1700 0 0 0,'0'0'392'0'0,"0"0"979"0"0,0 0 345 0 0,0 0 119 0 0,0 0-83 0 0,0 0-141 0 0,0 0-138 0 0,0 0-149 0 0,0 0-110 0 0,0 0-99 0 0,0 0-72 0 0,0 0-106 0 0,0 0-86 0 0,-1-3-97 0 0,-7-9 1617 0 0,8 12-1855 0 0,0 0 4 0 0,0 0-65 0 0,0 0-34 0 0,0 0-35 0 0,0 0-56 0 0,0 0-16 0 0,0 0-10 0 0,0 0-44 0 0,0 0-56 0 0,0 0-20 0 0,0 0-37 0 0,0 0-25 0 0,0 0 6 0 0,0 0-38 0 0,0 22 537 0 0,5 169 1989 0 0,10-24-1918 0 0,-13-113-532 0 0,-2-54-143 0 0,4 23 233 0 0,-4-21-248 0 0,-7 95 482 0 0,6-72-1670 0 0,4-14-2862 0 0,-1-3-3166 0 0,-1-4-3905 0 0</inkml:trace>
  <inkml:trace contextRef="#ctx0" brushRef="#br0" timeOffset="156845.299">5996 2992 0 0 0,'0'0'1372'0'0,"0"0"307"0"0,0 0 224 0 0,0 0 80 0 0,0 0-137 0 0,0 0-317 0 0,0 0-333 0 0,0 0-231 0 0,0 0-123 0 0,0 0-98 0 0,0 0-97 0 0,8-1 7003 0 0,26-1-6222 0 0,57 1 61 0 0,88 2 138 0 0,-27-5-1202 0 0,139 4 52 0 0,-84-15 24 0 0,-13 15-315 0 0,-194 0-162 0 0,0 0 12 0 0,0 0-6 0 0,0 0-11 0 0,0 0-3 0 0,0 0-5 0 0,-16 1-1388 0 0,-2 9-4284 0 0,14-6-5756 0 0</inkml:trace>
  <inkml:trace contextRef="#ctx0" brushRef="#br0" timeOffset="158267.817">6302 5485 512 0 0,'0'0'1224'0'0,"0"0"-17"0"0,0 0 74 0 0,0 0 124 0 0,0 0 101 0 0,0 0-20 0 0,0 0-153 0 0,0 0-203 0 0,0 0-254 0 0,0 0-197 0 0,0 0-78 0 0,0 0 13 0 0,0 0 22 0 0,0 0 17 0 0,0 0-63 0 0,0 0-116 0 0,0 0-81 0 0,0 0-64 0 0,0 0-20 0 0,0 0 15 0 0,0 0 26 0 0,21 0 3119 0 0,82-12-1218 0 0,131-6-460 0 0,57 14-1130 0 0,-191-18-223 0 0,30 8-150 0 0,-65 10-254 0 0,-65 4-36 0 0,0 0 12 0 0,0 0-4 0 0,0 0-10 0 0,0 0 18 0 0,0 0-32 0 0,0 0-29 0 0,-21-14-4653 0 0,14 10-2182 0 0,4 3-5290 0 0</inkml:trace>
  <inkml:trace contextRef="#ctx0" brushRef="#br0" timeOffset="159282.477">6501 3714 1816 0 0,'0'0'2992'0'0,"0"0"-641"0"0,0 0-260 0 0,0 0-7 0 0,0 0 61 0 0,0 0-101 0 0,0 0-245 0 0,0 0-374 0 0,0 0-413 0 0,0 0-317 0 0,0 0-206 0 0,0 0-157 0 0,0 0-77 0 0,0-5-62 0 0,0-3-158 0 0,5 13 561 0 0,33 197 1537 0 0,12 27-1707 0 0,-32-203-100 0 0,-17-26-102 0 0,-1 0 96 0 0,11-16 1323 0 0,19-60-1044 0 0,-20 45-562 0 0,1 2-1 0 0,1 0 0 0 0,1 0 0 0 0,2 1 0 0 0,0 0 0 0 0,2 2 0 0 0,2 0 0 0 0,0 1 0 0 0,1 1 0 0 0,8-6-36 0 0,-14 16-10 0 0,-13 12 6 0 0,0 0 1 0 0,0 0-1 0 0,0 1 0 0 0,0-1 1 0 0,0 0-1 0 0,1 0 1 0 0,-1 1-1 0 0,0-1 0 0 0,1 0 1 0 0,-1 1-1 0 0,1 0 1 0 0,0-1-1 0 0,-1 1 0 0 0,1 0 1 0 0,0 0-1 0 0,0 0 1 0 0,0 0-1 0 0,0 0 0 0 0,0 0 1 0 0,0 0-1 0 0,0 1 1 0 0,0-1-1 0 0,0 1 0 0 0,0 0 1 0 0,1-1-1 0 0,-1 1 1 0 0,0 0-1 0 0,0 0 1 0 0,0 0-1 0 0,0 1 0 0 0,1-1 1 0 0,-1 0-1 0 0,0 1 1 0 0,0 0-1 0 0,0-1 0 0 0,0 1 1 0 0,0 0-1 0 0,0 0 1 0 0,0 0-1 0 0,-1 0 0 0 0,1 0 1 0 0,0 1-1 0 0,0-1 1 0 0,-1 0-1 0 0,1 2 4 0 0,85 189 43 0 0,-68-148-11 0 0,-2 1 0 0 0,-2 0 1 0 0,-2 2-1 0 0,-2-1 0 0 0,-2 1 1 0 0,-2 1-1 0 0,-2 0 0 0 0,-2 44-32 0 0,-4-84 19 0 0,0-1 0 0 0,0 1-1 0 0,-1-1 1 0 0,0 1-1 0 0,-1-1 1 0 0,1 1 0 0 0,-2-1-1 0 0,1 0 1 0 0,-1 0-1 0 0,0-1 1 0 0,0 1 0 0 0,0-1-1 0 0,-1 0 1 0 0,0 0-1 0 0,-1 0 1 0 0,1-1 0 0 0,-1 0-1 0 0,0 0 1 0 0,-1 0-19 0 0,-96 60 113 0 0,93-61-101 0 0,-1 0 0 0 0,1-1 1 0 0,-1-1-1 0 0,0 0 0 0 0,1 0 0 0 0,-1-1 0 0 0,0 0 0 0 0,0-1 1 0 0,-9-1-13 0 0,18 0-1 0 0,0-1 1 0 0,0 0 0 0 0,-1 1 0 0 0,1-1 0 0 0,0 0-1 0 0,1 0 1 0 0,-1 0 0 0 0,0 0 0 0 0,0 0 0 0 0,1 0-1 0 0,-1-1 1 0 0,1 1 0 0 0,0 0 0 0 0,0-1 0 0 0,0 1-1 0 0,0-1 1 0 0,0 0 0 0 0,0 1 0 0 0,1-1 0 0 0,-1 0-1 0 0,1 1 1 0 0,0-1 0 0 0,0 0 0 0 0,0 1 0 0 0,0-1-1 0 0,0 0 1 0 0,1 0 0 0 0,-1 1 0 0 0,1-1 0 0 0,-1 1-1 0 0,1-1 1 0 0,0 0 0 0 0,0 1 0 0 0,1-1 0 0 0,-1 1-1 0 0,0 0 1 0 0,1-1 0 0 0,-1 1 0 0 0,1 0 0 0 0,0 0 0 0 0,145-186-293 0 0,-115 111-880 0 0,-29 59-2926 0 0,-3 0-3801 0 0,0 11-4406 0 0</inkml:trace>
  <inkml:trace contextRef="#ctx0" brushRef="#br0" timeOffset="160018.276">6753 3077 2088 0 0,'0'0'1738'0'0,"0"0"-69"0"0,0 0 91 0 0,0 0 140 0 0,0 0 15 0 0,0 0-132 0 0,0 0-284 0 0,0 0-296 0 0,0 0-234 0 0,0 0-145 0 0,0 0-71 0 0,0 0-77 0 0,0 0-69 0 0,0-3-72 0 0,0-7-74 0 0,0 8-54 0 0,0 2-45 0 0,0 0-20 0 0,0 0-35 0 0,0 0-10 0 0,0 0-26 0 0,0 0-34 0 0,2 15 1026 0 0,18 253 925 0 0,-15-231-2218 0 0,-5-37-59 0 0,0 2-324 0 0,3 0-7372 0 0,-2-2-3815 0 0</inkml:trace>
  <inkml:trace contextRef="#ctx0" brushRef="#br0" timeOffset="162427.349">6712 4612 216 0 0,'0'0'1979'0'0,"0"0"216"0"0,0 0 248 0 0,0 0 97 0 0,0 0-228 0 0,0 0-399 0 0,0 0-438 0 0,0 0-341 0 0,0 0-187 0 0,0 0-102 0 0,0 0-52 0 0,0 0-69 0 0,0 0-90 0 0,2-1-93 0 0,9-5 269 0 0,-11 6-498 0 0,0 0-46 0 0,0 0-31 0 0,0 0-23 0 0,0 0-32 0 0,3 25 1103 0 0,20 86 644 0 0,-7 234-777 0 0,-6-167-1048 0 0,-10-112 293 0 0,0-26 129 0 0,0-40-516 0 0,0 0 6 0 0,-26-44 1017 0 0,12 34-1027 0 0,-1 1 0 0 0,0 0 0 0 0,0 1 0 0 0,0 0 0 0 0,-1 1 0 0 0,0 1 0 0 0,0 1 0 0 0,-1 0 0 0 0,0 1 0 0 0,-14-1-4 0 0,-18-15 37 0 0,58 6-100 0 0,221-38 222 0 0,30-7 118 0 0,-153 48 325 0 0,-107 12-585 0 0,0 1-14 0 0,0-1 9 0 0,-21 25 57 0 0,-44 48-14 0 0,-15 14-53 0 0,-13-1 76 0 0,68-42 58 0 0,11-34-79 0 0,31-48-2730 0 0,-2 15-5205 0 0,-14 19-3886 0 0</inkml:trace>
  <inkml:trace contextRef="#ctx0" brushRef="#br0" timeOffset="194181.036">4888 5543 0 0 0,'-8'1'1611'0'0,"-4"0"-3312"0"0,2 0 42 0 0,3 0 4209 0 0,3-1 3673 0 0,0 0 5081 0 0,148-7-7567 0 0,0-1-2554 0 0,-102 23-1003 0 0,39-11 194 0 0,26-1-122 0 0,-73 5-212 0 0,60-4 179 0 0,-20-16-89 0 0,-33-2-36 0 0,-39 14-66 0 0,-1 0 0 0 0,0 1 0 0 0,0-1 0 0 0,0 1 0 0 0,0-1 0 0 0,0 1 0 0 0,1 0 0 0 0,-1-1-1 0 0,0 1 1 0 0,0 0 0 0 0,0 0 0 0 0,-1 0 0 0 0,1 0 0 0 0,0 0 0 0 0,0 0 0 0 0,0 0 0 0 0,-1 0 0 0 0,1 0-1 0 0,0 0 1 0 0,-1 0 0 0 0,1 0 0 0 0,-1 0 0 0 0,0 1 0 0 0,1-1 0 0 0,-1 0 0 0 0,0 0 0 0 0,0 1 0 0 0,1-1 0 0 0,-1 0-1 0 0,0 0 1 0 0,0 1 0 0 0,-1-1 0 0 0,1 0 0 0 0,0 0 0 0 0,0 1 0 0 0,0-1 0 0 0,-1 0 0 0 0,1 0 0 0 0,-1 0 0 0 0,1 1-1 0 0,-1-1 1 0 0,1 0 0 0 0,-1 0 0 0 0,0 0 0 0 0,0 0 0 0 0,1 0 0 0 0,-1 0 0 0 0,0 0 0 0 0,0 0 0 0 0,0-1 0 0 0,-1 2-29 0 0,-2 8-141 0 0,-16 38 236 0 0,19 74-94 0 0,1 7-17 0 0,0-45 22 0 0,-7 9-5 0 0,-8 84 22 0 0,15-123-30 0 0,6-16 1 0 0,1-13-1 0 0,-5-33 1116 0 0,-2 8-1097 0 0,-3-2 2 0 0,0 0-1 0 0,0 1 1 0 0,-1-1 0 0 0,1 1 0 0 0,0-1 0 0 0,0 1-1 0 0,-1 0 1 0 0,1 1 0 0 0,-1-1 0 0 0,1 0 0 0 0,0 1-1 0 0,-1 0 1 0 0,1 0 0 0 0,-1 0 0 0 0,1 0 0 0 0,-1 1-1 0 0,1-1 1 0 0,-4 2-13 0 0,-10-2 114 0 0,-155 0 590 0 0,114-7-353 0 0,-67 3-195 0 0,57-7 14 0 0,-69 8 104 0 0,100 10-206 0 0,37-7-41 0 0,0 0 3 0 0,-27-4 189 0 0,23 5-1057 0 0,-8-2 2150 0 0,10 0-4615 0 0,1-1-4188 0 0,1 2-4645 0 0</inkml:trace>
  <inkml:trace contextRef="#ctx0" brushRef="#br0" timeOffset="195892.527">4963 5790 0 0 0,'0'0'1027'0'0,"0"0"-34"0"0,0 0-56 0 0,0 0-33 0 0,0 0-11 0 0,0 0 48 0 0,3-2 67 0 0,-2 1-2343 0 0,4-2 1048 0 0,15-6 13809 0 0,-10 12-11193 0 0,21 9 25 0 0,-26-4-2141 0 0,-1 1-1 0 0,0 0 1 0 0,0 0-1 0 0,-1 0 0 0 0,-1 1 1 0 0,1-1-1 0 0,-2 1 1 0 0,1 0-1 0 0,-1-1 0 0 0,-1 1 1 0 0,0 3-213 0 0,21 122 371 0 0,-10-10 107 0 0,-5-110-502 0 0,-6-10-63 0 0,0 2-901 0 0,0-29-1781 0 0,1 4-3841 0 0,1 13-4559 0 0</inkml:trace>
  <inkml:trace contextRef="#ctx0" brushRef="#br0" timeOffset="197200.031">5050 5812 168 0 0,'0'0'1618'0'0,"0"0"-121"0"0,0 0 9 0 0,0 0 129 0 0,0 0 76 0 0,0 0-69 0 0,0 0-211 0 0,0 0-227 0 0,0 0-256 0 0,0 0-190 0 0,0 0-66 0 0,0 0-33 0 0,0-2 38 0 0,-2-8 53 0 0,2 7 4 0 0,0 3-28 0 0,6-3 6108 0 0,21-16-6665 0 0,-11 7-42 0 0,1 2 0 0 0,0 0 0 0 0,0 0 0 0 0,1 2 0 0 0,0 0 0 0 0,0 1 0 0 0,1 1 0 0 0,1 1-127 0 0,-15 4 10 0 0,-1 0-1 0 0,1 0 1 0 0,0 1 0 0 0,-1 0-1 0 0,1 0 1 0 0,0 0-1 0 0,-1 0 1 0 0,1 1 0 0 0,0 0-1 0 0,-1 0 1 0 0,1 0 0 0 0,-1 1-1 0 0,1-1 1 0 0,-1 1-1 0 0,0 0 1 0 0,0 0 0 0 0,0 1-1 0 0,4 1-9 0 0,19 27 148 0 0,-25-25-124 0 0,0 0 0 0 0,-1 1 0 0 0,0 0 0 0 0,0-1 0 0 0,0 1 0 0 0,-1 0 0 0 0,0-1 0 0 0,0 1 0 0 0,-1 0-1 0 0,0-1 1 0 0,0 1 0 0 0,-1-1 0 0 0,1 1 0 0 0,-3 4-24 0 0,-50 70 97 0 0,47-73-91 0 0,0-1-1 0 0,0 0 0 0 0,0 0 0 0 0,-1 0 0 0 0,0-1 0 0 0,-1 0 0 0 0,1 0 0 0 0,-1-1 0 0 0,0 0 1 0 0,0-1-1 0 0,-1 0 0 0 0,0 0-5 0 0,10-5 8 0 0,0 1 1 0 0,0 0 0 0 0,0-1-1 0 0,0 1 1 0 0,1 0 0 0 0,-1-1-1 0 0,0 1 1 0 0,-1 0 0 0 0,1-1-1 0 0,0 1 1 0 0,0 0-1 0 0,0-1 1 0 0,0 1 0 0 0,0 0-1 0 0,0-1 1 0 0,0 1 0 0 0,0 0-1 0 0,-1-1 1 0 0,1 1-1 0 0,0 0 1 0 0,0 0 0 0 0,0-1-1 0 0,-1 1 1 0 0,1 0 0 0 0,0 0-1 0 0,0-1 1 0 0,-1 1 0 0 0,1 0-1 0 0,0 0 1 0 0,0 0-1 0 0,-1-1 1 0 0,1 1 0 0 0,0 0-1 0 0,-1 0 1 0 0,1 0 0 0 0,0 0-1 0 0,-1 0 1 0 0,1 0-1 0 0,0 0 1 0 0,-1 0 0 0 0,1 0-1 0 0,-1 0-8 0 0,30-22-63 0 0,70-5 29 0 0,-86 26 52 0 0,-12 1-18 0 0,0-1 1 0 0,0 1-1 0 0,0 0 0 0 0,0 0 0 0 0,0-1 1 0 0,0 1-1 0 0,0 0 0 0 0,1 0 1 0 0,-1 0-1 0 0,0 0 0 0 0,0 1 0 0 0,0-1 1 0 0,0 0-1 0 0,0 0 0 0 0,0 1 0 0 0,0-1 1 0 0,0 0-1 0 0,1 1 0 0 0,-1-1 0 0 0,0 1 1 0 0,-1-1-1 0 0,1 1 0 0 0,0 0 0 0 0,0-1 1 0 0,0 1-1 0 0,0 0 0 0 0,0 0 1 0 0,-1 0-1 0 0,1 0 0 0 0,0 0 0 0 0,-1-1 1 0 0,1 1-1 0 0,0 1 0 0 0,51 85 19 0 0,-25-49-3 0 0,-23 2 149 0 0,-20-10 176 0 0,10-24-304 0 0,-1 0-1 0 0,0 0 0 0 0,0-1 0 0 0,0 0 1 0 0,-1 0-1 0 0,1-1 0 0 0,-1 0 0 0 0,0 0 1 0 0,0-1-1 0 0,-1 0 0 0 0,-4 1-36 0 0,-52 21 333 0 0,-49-21 385 0 0,78-4-513 0 0,36 0-181 0 0,0 0-13 0 0,0 0-18 0 0,0 0 11 0 0,0 0 0 0 0,0 0-9 0 0,0 0 17 0 0,0 0-17 0 0,0 0-10 0 0,0 0 15 0 0,0 0-29 0 0,0 0-536 0 0,-5-5-968 0 0,3-1-4230 0 0,2 3-6486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9:16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11895 654 2609 0 0,'0'0'2297'0'0,"0"0"-816"0"0,0 0-142 0 0,0 0 161 0 0,0 0 202 0 0,0 0 75 0 0,0 0-83 0 0,0 0-171 0 0,0 0-229 0 0,0 0-223 0 0,0 0-213 0 0,-11-7-163 0 0,-34-20-120 0 0,-13 20 2307 0 0,6 37-1892 0 0,41-18-941 0 0,0 1 0 0 0,1 0 0 0 0,0 1 0 0 0,1 1 0 0 0,1-1 0 0 0,0 1 0 0 0,1 0 0 0 0,0 1 0 0 0,2 0 0 0 0,0 0 0 0 0,1 0 0 0 0,0 1 1 0 0,1-1-1 0 0,1 1 0 0 0,1 0 0 0 0,0-1 0 0 0,1 1 0 0 0,1 0 0 0 0,0 0 0 0 0,2 1-49 0 0,-4-13 9 0 0,1-1 1 0 0,0 1-1 0 0,0-1 1 0 0,0 0-1 0 0,1 1 0 0 0,-1-1 1 0 0,1 1-1 0 0,0-1 0 0 0,0 0 1 0 0,1 0-1 0 0,-1 0 1 0 0,1 0-1 0 0,0 0 0 0 0,0 0 1 0 0,0 0-1 0 0,1 0 0 0 0,-1-1 1 0 0,1 1-1 0 0,0-1 1 0 0,0 0-1 0 0,0 1 0 0 0,0-2 1 0 0,1 1-1 0 0,-1 0 0 0 0,1-1 1 0 0,0 1-1 0 0,0-1 1 0 0,0 0-1 0 0,0 0 0 0 0,0-1 1 0 0,0 1-1 0 0,0-1 0 0 0,0 0 1 0 0,4 1-10 0 0,-1-4 71 0 0,0 1-1 0 0,0-1 1 0 0,-1 0 0 0 0,1-1-1 0 0,0 0 1 0 0,-1 0 0 0 0,0 0 0 0 0,1-1-1 0 0,-1 0 1 0 0,-1 0 0 0 0,1 0 0 0 0,-1-1-1 0 0,1 0 1 0 0,-1 0 0 0 0,0 0-71 0 0,3-3 59 0 0,23-22 77 0 0,-2-1 1 0 0,-1-1-1 0 0,-2-1 0 0 0,-1-1 0 0 0,-2-2 1 0 0,11-22-137 0 0,6-48 213 0 0,-23 54-66 0 0,-56 188 391 0 0,13 48-562 0 0,26-179 22 0 0,1 0 1 0 0,-1-1-1 0 0,1 1 0 0 0,0 0 0 0 0,0 0 0 0 0,0-1 0 0 0,1 1 0 0 0,0 0 0 0 0,-1-1 0 0 0,2 0 0 0 0,-1 1 0 0 0,0-1 0 0 0,1 0 1 0 0,0 0-1 0 0,0 0 0 0 0,0-1 0 0 0,1 1 0 0 0,-1-1 0 0 0,1 0 0 0 0,0 0 0 0 0,0 0 0 0 0,0 0 0 0 0,0 0 0 0 0,0-1 0 0 0,0 0 1 0 0,1 0-1 0 0,-1 0 0 0 0,1-1 0 0 0,0 1 0 0 0,-1-1 0 0 0,1 0 0 0 0,3 0 2 0 0,127 9-33 0 0,-128-11 45 0 0,0-1 0 0 0,-1 0 0 0 0,1 0 0 0 0,-1 0 1 0 0,1-1-1 0 0,-1 0 0 0 0,0-1 0 0 0,0 1 0 0 0,0-1 1 0 0,-1 0-1 0 0,1 0 0 0 0,-1-1 0 0 0,0 0 0 0 0,0 0 1 0 0,-1 0-1 0 0,3-3-12 0 0,12-11 23 0 0,3-3-1 0 0,-2 0-1 0 0,0-2 0 0 0,-2 0 0 0 0,0-1 0 0 0,-2-1 0 0 0,-1-1 1 0 0,-1 0-1 0 0,1-5-21 0 0,-7 8 21 0 0,-1 0 1 0 0,-1-1 0 0 0,-2 0-1 0 0,0 0 1 0 0,-2 0 0 0 0,0-1-1 0 0,-2 1 1 0 0,-1-2-22 0 0,1 24-10 0 0,-1 0-1 0 0,1 0 1 0 0,-1 0 0 0 0,0 0-1 0 0,0 1 1 0 0,0-1-1 0 0,0 0 1 0 0,0 0 0 0 0,-1 1-1 0 0,1-1 1 0 0,-1 1-1 0 0,0-1 1 0 0,0 1 0 0 0,0 0-1 0 0,0 0 1 0 0,0 0 0 0 0,0 0-1 0 0,0 0 1 0 0,-1 0-1 0 0,1 0 1 0 0,-1 1 0 0 0,1-1-1 0 0,-1 1 1 0 0,0 0-1 0 0,0 0 1 0 0,1 0 0 0 0,-1 0-1 0 0,0 0 1 0 0,0 1-1 0 0,0-1 1 0 0,0 1 0 0 0,0 0-1 0 0,0-1 1 0 0,0 2-1 0 0,0-1 1 0 0,0 0 0 0 0,0 1-1 0 0,0-1 1 0 0,0 1-1 0 0,0 0 1 0 0,1 0 0 0 0,-1 0-1 0 0,0 0 1 0 0,0 0 0 0 0,1 1-1 0 0,-1-1 1 0 0,1 1-1 0 0,-1 0 1 0 0,1-1 0 0 0,0 1-1 0 0,0 0 1 0 0,0 1-1 0 0,-1-1 11 0 0,0 2-8 0 0,-1 0-1 0 0,0 1 0 0 0,1-1 0 0 0,0 1 0 0 0,0 0 0 0 0,0 0 0 0 0,1 0 1 0 0,0 0-1 0 0,0 0 0 0 0,0 1 0 0 0,1-1 0 0 0,-1 0 0 0 0,1 1 0 0 0,0 0 1 0 0,1-1-1 0 0,-1 1 0 0 0,1-1 0 0 0,1 1 0 0 0,-1 0 0 0 0,1-1 1 0 0,-1 1-1 0 0,2 1 9 0 0,0-3-5 0 0,1-1 1 0 0,-1 1-1 0 0,1-1 0 0 0,0 1 1 0 0,0-1-1 0 0,1 0 1 0 0,-1 0-1 0 0,0-1 1 0 0,1 1-1 0 0,0-1 1 0 0,0 1-1 0 0,-1-1 1 0 0,1 0-1 0 0,1-1 0 0 0,-1 1 1 0 0,0-1-1 0 0,2 1 5 0 0,135 10-20 0 0,-138-10 24 0 0,0 0-1 0 0,-1 0 1 0 0,1 1-1 0 0,-1-1 1 0 0,1 0-1 0 0,-1 1 1 0 0,0 0-1 0 0,0-1 1 0 0,0 1-1 0 0,0 0 1 0 0,0 0-1 0 0,-1 0 1 0 0,1 0-1 0 0,-1 0 1 0 0,0 1-1 0 0,0-1 1 0 0,0 0-1 0 0,0 1 1 0 0,-1-1-1 0 0,1 0 1 0 0,-1 1-1 0 0,0-1 1 0 0,0 1-1 0 0,0-1 1 0 0,0 1-1 0 0,-1-1 1 0 0,1 0-1 0 0,-1 1 1 0 0,0-1-1 0 0,0 0 1 0 0,-1 2-4 0 0,1 16 11 0 0,-12 58 4 0 0,2 33 2 0 0,45-64-43 0 0,6-27 34 0 0,105-17 108 0 0,-134-6-92 0 0,1 0 1 0 0,-1-1-1 0 0,0-1 1 0 0,0 1-1 0 0,-1-2 1 0 0,1 0-1 0 0,-1 0 1 0 0,0-1-1 0 0,0 0 1 0 0,-1-1-1 0 0,0 0 1 0 0,0 0-1 0 0,0-1 1 0 0,-1 0-1 0 0,0 0 1 0 0,4-8-25 0 0,-2 0 39 0 0,-2 0 1 0 0,0 0 0 0 0,0 0-1 0 0,-2-1 1 0 0,0 0-1 0 0,-1-1 1 0 0,-1 1 0 0 0,0-1-1 0 0,-1 0 1 0 0,0-16-40 0 0,-5-69 88 0 0,-1 99-94 0 0,0 1 0 0 0,-1 0 0 0 0,1 0 0 0 0,-1 1 0 0 0,1-1 1 0 0,-1 1-1 0 0,0 0 0 0 0,0-1 0 0 0,0 2 0 0 0,0-1 0 0 0,0 0 0 0 0,0 1 0 0 0,0 0 0 0 0,-1 0 0 0 0,1 0 1 0 0,-1 0-1 0 0,1 1 0 0 0,0 0 0 0 0,-1 0 0 0 0,1 0 0 0 0,-1 0 0 0 0,1 1 0 0 0,0 0 0 0 0,-1 0 1 0 0,-1 0 5 0 0,-16 0 67 0 0,19 1-69 0 0,-1-1 0 0 0,1 1 0 0 0,-1 0 0 0 0,1 0 0 0 0,0 0-1 0 0,0 0 1 0 0,0 1 0 0 0,0-1 0 0 0,0 1 0 0 0,0 0 0 0 0,1 0 0 0 0,-1 0 0 0 0,1 0 0 0 0,0 0 0 0 0,0 0 0 0 0,0 1 0 0 0,1-1 0 0 0,-1 1 2 0 0,-9 12-59 0 0,-35 88 92 0 0,42 9 15 0 0,52-1 128 0 0,-45-105-143 0 0,0 1 0 0 0,1-1 0 0 0,0 0 0 0 0,1 0 0 0 0,0 0 0 0 0,0 0 0 0 0,0-1 0 0 0,1 0 0 0 0,0 0 0 0 0,0-1 0 0 0,0 1 0 0 0,1-1-1 0 0,0-1 1 0 0,0 1 0 0 0,0-1 0 0 0,0 0 0 0 0,1-1 0 0 0,0 0 0 0 0,-1 0 0 0 0,4 0-33 0 0,170 5 947 0 0,-72-30-414 0 0,-75-16-1723 0 0,-22 17-7524 0 0,-8 17-3877 0 0</inkml:trace>
  <inkml:trace contextRef="#ctx0" brushRef="#br0" timeOffset="-10083.927">6661 738 0 0 0,'0'0'231'0'0,"0"0"118"0"0,0 0 14 0 0,0 0 2 0 0,0 0 62 0 0,-2 2-511 0 0,-5 4 11126 0 0,10-4-10867 0 0,0-1 0 0 0,-1 1 1 0 0,1-1-1 0 0,0 0 0 0 0,0 0 0 0 0,0 0 0 0 0,0-1 0 0 0,0 1 0 0 0,0-1 0 0 0,0 1 0 0 0,0-1 0 0 0,1 0 0 0 0,-1 0 0 0 0,0-1 0 0 0,0 1 0 0 0,0-1 0 0 0,0 1 0 0 0,0-1 0 0 0,0 0 0 0 0,0 0 0 0 0,0 0 0 0 0,-1-1 0 0 0,1 1 1 0 0,0 0-1 0 0,-1-1 0 0 0,1 0 0 0 0,-1 0 0 0 0,1 0 0 0 0,-1 0 0 0 0,0 0 0 0 0,2-3-175 0 0,15-11 384 0 0,-1-1 0 0 0,-1-1 1 0 0,0-1-1 0 0,-2-1 0 0 0,0 0 1 0 0,-1-1-1 0 0,8-16-384 0 0,-4-18 1136 0 0,-18 54-979 0 0,0 1-26 0 0,0 0-23 0 0,0 0-32 0 0,0 0-20 0 0,0 0-15 0 0,0 0-11 0 0,0 0-21 0 0,-6 27-12 0 0,15 552 1325 0 0,-23-364-1174 0 0,-11-53-3 0 0,24-287 1932 0 0,5 69-2031 0 0,3 0 0 0 0,2 1 0 0 0,3 0-1 0 0,2 1 1 0 0,16-40-46 0 0,-5 11 36 0 0,-10 28-34 0 0,2 1 0 0 0,2 1 0 0 0,3 1 0 0 0,2 1 0 0 0,2 0 0 0 0,2 2 0 0 0,14-16-2 0 0,9 22-59 0 0,-12 53 14 0 0,-29 4 70 0 0,-1 0 0 0 0,0 2 0 0 0,-1-1 0 0 0,0 1 0 0 0,-2 0 0 0 0,1 0 0 0 0,-2 1 0 0 0,0 0 0 0 0,-2 0 0 0 0,1 0 0 0 0,-2 0 0 0 0,0 3-25 0 0,9 40 132 0 0,-7-41-34 0 0,-1 1 1 0 0,0 0 0 0 0,-1-1-1 0 0,-1 1 1 0 0,-2 0 0 0 0,1 0 0 0 0,-3 11-99 0 0,-3-21 50 0 0,1 0 0 0 0,-1 0 0 0 0,0 0 0 0 0,-1-1 0 0 0,0 0 0 0 0,-1 0 0 0 0,0-1 0 0 0,0 0 0 0 0,-1 0 0 0 0,0-1 0 0 0,0 0 0 0 0,0-1 0 0 0,-1 0 0 0 0,0 0 0 0 0,0-1 0 0 0,-1-1 0 0 0,0 1 0 0 0,-10 1-50 0 0,6 1-3 0 0,-2-1 0 0 0,1-1 0 0 0,0 0 0 0 0,-1-1 0 0 0,0-1 0 0 0,0-1 0 0 0,0 0 0 0 0,0-1 0 0 0,-1-1 0 0 0,-7-2 3 0 0,24 3-39 0 0,-1-1 1 0 0,1-1-1 0 0,0 1 0 0 0,0 0 0 0 0,0 0 0 0 0,-1 0 0 0 0,1-1 0 0 0,0 1 0 0 0,0 0 0 0 0,0-1 0 0 0,0 1 0 0 0,0-1 0 0 0,-1 0 0 0 0,1 1 0 0 0,0-1 0 0 0,1 0 0 0 0,-1 0 0 0 0,0 1 1 0 0,0-1-1 0 0,0 0 0 0 0,0 0 0 0 0,1 0 0 0 0,-1 0 0 0 0,0 0 0 0 0,1 0 0 0 0,-1 0 0 0 0,1 0 0 0 0,-1-1 0 0 0,1 1 0 0 0,-1 0 0 0 0,1 0 0 0 0,0 0 0 0 0,0 0 0 0 0,-1-1 0 0 0,1 1 39 0 0,19-38-5679 0 0,-7 28-1111 0 0,-2 0-5252 0 0</inkml:trace>
  <inkml:trace contextRef="#ctx0" brushRef="#br0" timeOffset="-7743.736">7578 514 1800 0 0,'0'0'1635'0'0,"0"0"-170"0"0,0 0 148 0 0,0 0 188 0 0,0 0 86 0 0,0 0-75 0 0,0 0-266 0 0,0 0-275 0 0,0 0-264 0 0,0 0-226 0 0,0 0-155 0 0,0 0-93 0 0,0 0-23 0 0,-3 2 4 0 0,0 4-293 0 0,-1 0-1 0 0,1 0 0 0 0,0 1 1 0 0,1 0-1 0 0,-1-1 1 0 0,2 1-1 0 0,-1 0 0 0 0,0 0 1 0 0,1 0-1 0 0,1 0 0 0 0,-1 1 1 0 0,1-1-1 0 0,0 0 0 0 0,1 0 1 0 0,-1 0-1 0 0,2 4-220 0 0,-1 14 329 0 0,-1 16 124 0 0,-2-14-306 0 0,3 1-1 0 0,0 0 0 0 0,1-1 1 0 0,2 1-1 0 0,5 17-146 0 0,-8-41 32 0 0,0-1 0 0 0,1 1 0 0 0,-1 0 0 0 0,1-1 0 0 0,0 0 0 0 0,0 1 0 0 0,0-1 0 0 0,1 0 0 0 0,-1 0 0 0 0,1 0 0 0 0,-1 0 1 0 0,1-1-1 0 0,0 1 0 0 0,0-1 0 0 0,0 1 0 0 0,1-1 0 0 0,-1 0 0 0 0,1-1 0 0 0,-1 1 0 0 0,1 0 0 0 0,-1-1 0 0 0,1 0 0 0 0,0 0 0 0 0,0 0 0 0 0,-1 0 0 0 0,1-1 0 0 0,0 1 0 0 0,0-1 0 0 0,0 0 0 0 0,0 0 0 0 0,0-1 0 0 0,-1 1 0 0 0,1-1 0 0 0,0 0 0 0 0,0 0 0 0 0,0 0 0 0 0,-1 0 0 0 0,1 0 0 0 0,-1-1 1 0 0,1 0-1 0 0,-1 0 0 0 0,1 0 0 0 0,-1 0 0 0 0,0 0 0 0 0,0-1 0 0 0,0 0-32 0 0,17-16 146 0 0,-1 0 1 0 0,-2-2-1 0 0,0 0 1 0 0,-1 0-1 0 0,-1-2 1 0 0,-1 0-1 0 0,-1-1 1 0 0,4-10-147 0 0,59-124 316 0 0,-64 103-53 0 0,-12 54-226 0 0,0 1 0 0 0,0 0-5 0 0,-8 5 44 0 0,-6 101 38 0 0,5 24-101 0 0,10-87-37 0 0,-1-28 37 0 0,-1-5-20 0 0,1 1 0 0 0,0-1 0 0 0,1 0 1 0 0,0 0-1 0 0,1 1 0 0 0,0-1 1 0 0,0 0-1 0 0,1 0 0 0 0,0-1 1 0 0,2 4 6 0 0,-2-9-1 0 0,1 0 0 0 0,-1 0 1 0 0,1 0-1 0 0,0-1 1 0 0,1 1-1 0 0,-1-1 1 0 0,0 0-1 0 0,1 0 0 0 0,-1-1 1 0 0,1 1-1 0 0,0-1 1 0 0,0 0-1 0 0,0 0 1 0 0,0-1-1 0 0,1 0 0 0 0,-1 0 1 0 0,0 0-1 0 0,0 0 1 0 0,1-1-1 0 0,-1 0 1 0 0,0 0-1 0 0,1 0 1 0 0,-1 0-1 0 0,0-1 0 0 0,1 0 1 0 0,3-2 0 0 0,1 0 17 0 0,-1 0 1 0 0,1-1-1 0 0,-1 0 1 0 0,0-1-1 0 0,0 0 1 0 0,0-1-1 0 0,-1 0 1 0 0,1 0 0 0 0,5-7-19 0 0,0 2 23 0 0,71-99 136 0 0,-51 54-62 0 0,-2-1 0 0 0,-3-2 0 0 0,-2 0 1 0 0,0-12-97 0 0,12-24 11 0 0,-26 66 0 0 0,-2-1 0 0 0,-1-1-1 0 0,-2 1 1 0 0,-1-2 0 0 0,-1 1-1 0 0,-2-1 1 0 0,0 0 0 0 0,-3-19-11 0 0,0 49-2 0 0,-1-1 0 0 0,1 1 0 0 0,-1 0 0 0 0,0 0 1 0 0,0-1-1 0 0,0 1 0 0 0,-1 0 0 0 0,1-1 0 0 0,0 1 1 0 0,-1 0-1 0 0,0 0 0 0 0,1-1 0 0 0,-1 1 0 0 0,0 0 1 0 0,0 0-1 0 0,0 0 0 0 0,0 0 0 0 0,-1 0 0 0 0,1 0 0 0 0,0 0 1 0 0,-1 1-1 0 0,1-1 0 0 0,-1 0 0 0 0,0 1 0 0 0,0-1 1 0 0,1 1-1 0 0,-1 0 0 0 0,0 0 0 0 0,0-1 0 0 0,0 1 1 0 0,-1 0-1 0 0,1 1 0 0 0,0-1 0 0 0,0 0 0 0 0,0 1 0 0 0,-1-1 1 0 0,1 1-1 0 0,0 0 0 0 0,0-1 0 0 0,-1 1 0 0 0,1 0 1 0 0,0 0-1 0 0,-1 1 0 0 0,1-1 0 0 0,0 0 0 0 0,0 1 1 0 0,-1 0-1 0 0,1-1 0 0 0,0 1 0 0 0,0 0 0 0 0,0 0 1 0 0,0 0-1 0 0,0 0 0 0 0,0 1 0 0 0,0-1 0 0 0,-1 1 2 0 0,-9 12-13 0 0,1 0-1 0 0,0 1 0 0 0,1 0 1 0 0,1 0-1 0 0,0 1 1 0 0,1 0-1 0 0,1 1 0 0 0,0 0 1 0 0,1 0-1 0 0,1 0 1 0 0,1 1-1 0 0,0 0 0 0 0,1 2 14 0 0,-9 236-40 0 0,46-64-57 0 0,-30-182 85 0 0,-1 1 0 0 0,2-1 0 0 0,0 0 0 0 0,0 0 1 0 0,0-1-1 0 0,1 1 0 0 0,1-1 0 0 0,0 0 0 0 0,0-1 0 0 0,1 0 1 0 0,-1 0-1 0 0,2 0 0 0 0,-1-1 0 0 0,6 3 12 0 0,-7-8 4 0 0,0 0-1 0 0,0 0 1 0 0,0-1-1 0 0,0 0 1 0 0,0 0-1 0 0,1 0 1 0 0,-1-1-1 0 0,0 0 1 0 0,1-1-1 0 0,-1 0 1 0 0,0 0-1 0 0,0 0 1 0 0,0-1-1 0 0,0 0 1 0 0,0 0-1 0 0,4-3-3 0 0,19-14 29 0 0,-1-1 0 0 0,-1-2 0 0 0,-1-1 0 0 0,-1-1 0 0 0,-1-1 0 0 0,-1-2 0 0 0,10-15-29 0 0,-13 13 19 0 0,-1-1-1 0 0,-2-1 1 0 0,-1-1 0 0 0,-1-1-1 0 0,-2 0 1 0 0,-1-1 0 0 0,1-8-19 0 0,-3 6 16 0 0,-2 0 0 0 0,-1-1 0 0 0,-1 0 0 0 0,-2-1 0 0 0,-2 1 0 0 0,-2-30-16 0 0,-1 63 5 0 0,0-1 0 0 0,0 1 0 0 0,-1-1 1 0 0,1 1-1 0 0,-1 0 0 0 0,0-1 1 0 0,-1 1-1 0 0,1 0 0 0 0,-1 0 0 0 0,0 0 1 0 0,0 0-1 0 0,0 0 0 0 0,0 0 1 0 0,-1 0-1 0 0,1 1 0 0 0,-1-1 0 0 0,0 1 1 0 0,0 0-1 0 0,0 0 0 0 0,-1 0 0 0 0,1 0 1 0 0,-1 0-1 0 0,-2 0-5 0 0,4 2-2 0 0,-1 1 1 0 0,0-1-1 0 0,0 1 0 0 0,0 0 0 0 0,0 0 1 0 0,0 0-1 0 0,0 0 0 0 0,0 1 1 0 0,0 0-1 0 0,0-1 0 0 0,0 1 0 0 0,0 0 1 0 0,0 0-1 0 0,0 0 0 0 0,1 1 0 0 0,-1-1 1 0 0,0 1-1 0 0,1-1 0 0 0,0 1 1 0 0,-1 0-1 0 0,1 0 0 0 0,0 0 0 0 0,0 0 1 0 0,0 0-1 0 0,0 1 0 0 0,0-1 0 0 0,0 1 2 0 0,-44 74 20 0 0,31-45-8 0 0,2 0 0 0 0,1 0 0 0 0,2 2-1 0 0,1-1 1 0 0,-2 21-12 0 0,0 198 35 0 0,13-235-31 0 0,1-1 0 0 0,0 0 0 0 0,2 0 0 0 0,0 0 1 0 0,0 0-1 0 0,1-1 0 0 0,8 14-4 0 0,53 89 76 0 0,-52-84 68 0 0,-5-17 1199 0 0,7 13-1210 0 0,-17-30-203 0 0,0 0 0 0 0,0 0-1 0 0,0-1 1 0 0,1 1 0 0 0,-1 0-1 0 0,0 0 1 0 0,0 0 0 0 0,0 0-1 0 0,0 0 1 0 0,0 0 0 0 0,1 0 0 0 0,-1 0-1 0 0,0 0 1 0 0,0 0 0 0 0,0 0-1 0 0,0 0 1 0 0,0 0 0 0 0,1 0-1 0 0,-1 0 1 0 0,0 0 0 0 0,0 0-1 0 0,0 0 1 0 0,0 0 0 0 0,0 0-1 0 0,1 0 1 0 0,-1 0 70 0 0,-5-10-1532 0 0,1-1-2290 0 0,2 4-3192 0 0,0 3-5283 0 0</inkml:trace>
  <inkml:trace contextRef="#ctx0" brushRef="#br0" timeOffset="-6207.928">9137 727 1096 0 0,'0'0'1307'0'0,"0"0"-392"0"0,0 0 13 0 0,0 0 315 0 0,0 0 310 0 0,0 0 146 0 0,0 0-54 0 0,0 0-282 0 0,0 0-319 0 0,0 0-279 0 0,0 0-188 0 0,-4 19 1724 0 0,9-15-2018 0 0,1 0 1 0 0,-1-1-1 0 0,1 1 1 0 0,0-1-1 0 0,0-1 1 0 0,1 1-1 0 0,-1-1 1 0 0,0 0-1 0 0,1 0 1 0 0,0-1-1 0 0,-1 0 1 0 0,1 0-1 0 0,0-1 1 0 0,-1 1-1 0 0,1-1 1 0 0,0-1-1 0 0,0 1 1 0 0,1-2-284 0 0,0 1 160 0 0,1-1 1 0 0,-1 0 0 0 0,0-1 0 0 0,0 0 0 0 0,0 0 0 0 0,0-1 0 0 0,0 0 0 0 0,-1 0 0 0 0,1-1 0 0 0,-1 0-1 0 0,0 0 1 0 0,-1-1 0 0 0,0 0 0 0 0,1 0 0 0 0,-2 0 0 0 0,1-1 0 0 0,-1 0 0 0 0,0 0 0 0 0,0 0-1 0 0,-1-1 1 0 0,3-6-161 0 0,-5 10 54 0 0,1-1-1 0 0,-1 1 0 0 0,-1-1 1 0 0,1 1-1 0 0,0-1 0 0 0,-1 0 0 0 0,0 0 1 0 0,0 1-1 0 0,-1-1 0 0 0,0 0 1 0 0,1 0-1 0 0,-1 0 0 0 0,-1 0 1 0 0,1 0-1 0 0,-1 0 0 0 0,0 1 0 0 0,0-1 1 0 0,0 0-1 0 0,-1 0 0 0 0,0 1 1 0 0,0-1-1 0 0,0 1 0 0 0,0-1 1 0 0,-1 1-1 0 0,1 0 0 0 0,-1 0 1 0 0,0 0-1 0 0,0 1 0 0 0,-1-1 0 0 0,1 1 1 0 0,-1-1-1 0 0,-1 0-53 0 0,-1 1-6 0 0,1 0 1 0 0,-1 0-1 0 0,0 1 0 0 0,0 0 1 0 0,0 0-1 0 0,0 0 0 0 0,0 1 1 0 0,0 0-1 0 0,0 0 0 0 0,0 1 0 0 0,-1-1 1 0 0,1 1-1 0 0,0 1 0 0 0,0-1 1 0 0,0 1-1 0 0,0 0 0 0 0,-1 0 1 0 0,1 1-1 0 0,0 0 0 0 0,1 0 1 0 0,-1 0-1 0 0,0 1 0 0 0,1 0 1 0 0,-1 0-1 0 0,1 0 0 0 0,0 1 0 0 0,0 0 1 0 0,0 0-1 0 0,1 0 0 0 0,-3 3 6 0 0,-1 1 1 0 0,0 0-1 0 0,0 1 0 0 0,1 0 1 0 0,1 0-1 0 0,0 0 0 0 0,0 1 1 0 0,0 0-1 0 0,2 0 0 0 0,-1 0 1 0 0,1 1-1 0 0,0-1 0 0 0,1 1 1 0 0,1 0-1 0 0,0 0 0 0 0,0 0 1 0 0,0 8-1 0 0,3-6 41 0 0,-1-1 0 0 0,2 0 1 0 0,0 1-1 0 0,0-1 0 0 0,1 0 1 0 0,1 0-1 0 0,0-1 0 0 0,1 1 1 0 0,0-1-1 0 0,0 0 0 0 0,1 0 1 0 0,3 3-42 0 0,-5-7 50 0 0,2 1 0 0 0,-1-1-1 0 0,1 0 1 0 0,0 0 0 0 0,0 0 0 0 0,0-1 0 0 0,1 0 0 0 0,0 0 0 0 0,1-1 0 0 0,-1 0-1 0 0,1 0 1 0 0,0-1 0 0 0,0 0 0 0 0,0 0 0 0 0,1-1 0 0 0,-1 0 0 0 0,1 0 0 0 0,0-1-1 0 0,0-1 1 0 0,7 2-50 0 0,65-4 1022 0 0,-63-32-4712 0 0,-7 18-4232 0 0,-7 8-3942 0 0</inkml:trace>
  <inkml:trace contextRef="#ctx0" brushRef="#br0" timeOffset="-5222.844">9691 492 12267 0 0,'0'0'2119'0'0,"0"0"-538"0"0,0 0-203 0 0,0 0-11 0 0,0 0-69 0 0,0 0-174 0 0,0 0-296 0 0,0 0-287 0 0,0 0-184 0 0,0 0-107 0 0,0 0-36 0 0,0 0 22 0 0,0 0 14 0 0,-1 12-2 0 0,-7 90 467 0 0,3 137-227 0 0,4-237-478 0 0,1 0-1 0 0,0 1 0 0 0,1-1 0 0 0,-1 1 0 0 0,0-1 0 0 0,1 0 0 0 0,-1 1 1 0 0,1-1-1 0 0,0 0 0 0 0,0 0 0 0 0,-1 1 0 0 0,2-1 0 0 0,-1 0 1 0 0,0 0-1 0 0,0 0 0 0 0,1 0 0 0 0,-1 0 0 0 0,1-1 0 0 0,-1 1 0 0 0,1 0 1 0 0,0-1-1 0 0,0 1 0 0 0,0-1 0 0 0,0 1 0 0 0,0-1 0 0 0,0 0 0 0 0,0 0 1 0 0,0 0-1 0 0,0 0 0 0 0,1 0 0 0 0,-1-1 0 0 0,0 1 0 0 0,1-1 1 0 0,-1 1-1 0 0,0-1 0 0 0,2 0-9 0 0,2-2 71 0 0,1 0 0 0 0,-1 0 0 0 0,0-1 0 0 0,0 0 0 0 0,0 0 1 0 0,0-1-1 0 0,0 1 0 0 0,-1-1 0 0 0,1 0 0 0 0,-1-1 0 0 0,0 1 0 0 0,0-1 1 0 0,-1 0-1 0 0,1-1 0 0 0,-1 1 0 0 0,0-1 0 0 0,-1 0 0 0 0,0 1 0 0 0,2-4-71 0 0,9-12 184 0 0,8-7-61 0 0,-2-1 1 0 0,-1-1-1 0 0,-1-1 1 0 0,-1-1-1 0 0,-2 0 1 0 0,-2-1-1 0 0,9-34-123 0 0,-11-4 507 0 0,-11 71-425 0 0,0 0-11 0 0,0 0-20 0 0,0 0-11 0 0,0 0-4 0 0,0 0 4 0 0,0 0-20 0 0,0 0-14 0 0,-7 17 15 0 0,1 0-1 0 0,1 0 1 0 0,0 1-1 0 0,1-1 0 0 0,1 1 1 0 0,1 0-1 0 0,1 0 0 0 0,0 0 1 0 0,1 0-1 0 0,1 0 1 0 0,3 17-21 0 0,38 145-16 0 0,-26-124 37 0 0,-2 1 0 0 0,-2 1 1 0 0,-3 0-1 0 0,-2 0 1 0 0,-3 0-1 0 0,-3 1 1 0 0,-2-1-1 0 0,-3 1 1 0 0,-2-1-1 0 0,-2 0 1 0 0,-16 51-22 0 0,18-91 43 0 0,-1 1 1 0 0,0-2-1 0 0,-2 1 1 0 0,0-1-1 0 0,-1 0 1 0 0,0-1-1 0 0,-2 0 1 0 0,-1 1-44 0 0,11-14 13 0 0,1-1 1 0 0,-1 1 0 0 0,0-1 0 0 0,-1 0-1 0 0,1 1 1 0 0,0-1 0 0 0,-1 0-1 0 0,1 0 1 0 0,-1-1 0 0 0,0 1 0 0 0,1-1-1 0 0,-1 1 1 0 0,0-1 0 0 0,0 0-1 0 0,0 0 1 0 0,0 0 0 0 0,0 0-1 0 0,0 0 1 0 0,-1-1 0 0 0,1 0 0 0 0,0 1-1 0 0,0-1 1 0 0,0 0 0 0 0,0 0-1 0 0,0-1 1 0 0,-1 1 0 0 0,1-1 0 0 0,0 0-1 0 0,0 0 1 0 0,0 0 0 0 0,0 0-1 0 0,0 0 1 0 0,0 0 0 0 0,1-1 0 0 0,-1 1-1 0 0,0-1 1 0 0,1 0 0 0 0,-1 0-1 0 0,1 0-13 0 0,-5-14 5 0 0,1 0 0 0 0,1 0 0 0 0,1 0 0 0 0,0-1-1 0 0,1 1 1 0 0,0-1 0 0 0,2 0 0 0 0,0 0 0 0 0,1 0-1 0 0,0 0 1 0 0,2 0 0 0 0,0 0 0 0 0,1 1 0 0 0,0-1-1 0 0,2 1 1 0 0,0-1 0 0 0,1 0-5 0 0,6-16 2 0 0,2 0 0 0 0,1 1 0 0 0,2 1 0 0 0,1 1-1 0 0,1 0 1 0 0,2 1 0 0 0,18-20-2 0 0,-28 36-5 0 0,1 1 0 0 0,0 0 0 0 0,1 1 0 0 0,0 0-1 0 0,0 1 1 0 0,1 0 0 0 0,0 1 0 0 0,1 1 0 0 0,0 0 0 0 0,1 1 0 0 0,-1 1-1 0 0,1 0 1 0 0,1 1 0 0 0,1 0 5 0 0,-17 5-14 0 0,0 0 0 0 0,0-1-1 0 0,1 1 1 0 0,-1 0 0 0 0,0 0 0 0 0,0 0-1 0 0,0 0 1 0 0,0 0 0 0 0,0 0 0 0 0,1 0 0 0 0,-1 0-1 0 0,0 1 1 0 0,0-1 0 0 0,0 0 0 0 0,0 1-1 0 0,0-1 1 0 0,0 0 0 0 0,0 1 0 0 0,0-1-1 0 0,0 1 1 0 0,0 0 0 0 0,0-1 0 0 0,0 1 0 0 0,0 0-1 0 0,-1 0 1 0 0,1-1 0 0 0,0 1 0 0 0,0 0-1 0 0,-1 0 1 0 0,1 0 0 0 0,0 0 0 0 0,-1 0-1 0 0,1 0 1 0 0,-1 0 0 0 0,0 0 0 0 0,1 0 0 0 0,-1 0-1 0 0,0 0 1 0 0,1 1 0 0 0,-1-1 0 0 0,0 0-1 0 0,0 0 1 0 0,0 0 0 0 0,0 0 0 0 0,0 0-1 0 0,0 1 1 0 0,0-1 0 0 0,-1 0 0 0 0,1 0 0 0 0,0 0-1 0 0,-1 0 1 0 0,1 0 0 0 0,-1 0 0 0 0,1 0-1 0 0,-1 0 1 0 0,1 0 0 0 0,-1 0 0 0 0,0 1 14 0 0,-2 3-1423 0 0,0-3-3525 0 0,-1-4-4134 0 0,3-1-3073 0 0</inkml:trace>
  <inkml:trace contextRef="#ctx0" brushRef="#br0" timeOffset="-4381.143">10678 606 1640 0 0,'0'0'1969'0'0,"0"0"302"0"0,0 0 275 0 0,0 0 84 0 0,0 0-268 0 0,0 0-333 0 0,0 0-264 0 0,0 0-205 0 0,0 0-192 0 0,0 0-179 0 0,0 0-136 0 0,0 0-125 0 0,0 0-101 0 0,-1-3-112 0 0,0 1-619 0 0,0 1-1 0 0,0-1 1 0 0,0 1 0 0 0,0 0-1 0 0,0-1 1 0 0,0 1 0 0 0,-1 0-1 0 0,1 0 1 0 0,0 0-1 0 0,-1 0 1 0 0,1 0 0 0 0,-1 0-1 0 0,1 0 1 0 0,-1 1 0 0 0,1-1-1 0 0,-1 0 1 0 0,1 1 0 0 0,-1-1-1 0 0,0 1 1 0 0,1-1 0 0 0,-1 1-1 0 0,0 0 1 0 0,0 0 0 0 0,1 0-1 0 0,-1 0 1 0 0,0 0 0 0 0,1 0-1 0 0,-1 1 1 0 0,0-1 0 0 0,-1 1-96 0 0,0-1-3 0 0,-16 0 270 0 0,9-1-216 0 0,0 0 0 0 0,-1 1 1 0 0,1 1-1 0 0,0-1 1 0 0,-1 2-1 0 0,1-1 0 0 0,0 2 1 0 0,0-1-1 0 0,0 1 0 0 0,0 1 1 0 0,0 0-1 0 0,-4 3-51 0 0,-23 8 180 0 0,42 18-172 0 0,6-14 1 0 0,1-2 0 0 0,1 0 0 0 0,1 0 0 0 0,0-1 0 0 0,1-1 0 0 0,0 0 0 0 0,11 6-9 0 0,-18-14 22 0 0,-1 0 0 0 0,1 0 0 0 0,-2 0 0 0 0,1 1 0 0 0,-1 0 1 0 0,0 0-1 0 0,0 1 0 0 0,-1 0 0 0 0,0 0 0 0 0,-1 0 0 0 0,0 0 0 0 0,1 4-22 0 0,-5-5 72 0 0,0 1 1 0 0,-1-1-1 0 0,0 0 0 0 0,0 0 0 0 0,-1 1 0 0 0,0-1 1 0 0,0 0-1 0 0,-1-1 0 0 0,0 1 0 0 0,-1 0 1 0 0,1-1-1 0 0,-1 0 0 0 0,-1 0 0 0 0,1 0 0 0 0,-1 0 1 0 0,-1-1-1 0 0,1 0 0 0 0,-1 0 0 0 0,0 0 0 0 0,0 0 1 0 0,-1-1-1 0 0,0-1 0 0 0,0 1 0 0 0,0-1 1 0 0,0 0-1 0 0,0 0 0 0 0,-2 0-72 0 0,0 0 57 0 0,-1-1 0 0 0,1 0-1 0 0,0 0 1 0 0,-1-1 0 0 0,1 0 0 0 0,-1 0 0 0 0,0-1 0 0 0,0-1-1 0 0,1 0 1 0 0,-1 0 0 0 0,-6-1-57 0 0,-6 1 110 0 0,19 0-108 0 0,1 0 0 0 0,-1-1 0 0 0,1 1 0 0 0,-1 0 0 0 0,1-1 0 0 0,-1 1 0 0 0,1-1 0 0 0,0 0 0 0 0,-1 0 0 0 0,1 0 0 0 0,0 0 0 0 0,-1 0 0 0 0,1 0 0 0 0,0-1 0 0 0,0 1 0 0 0,0-1 0 0 0,0 0 0 0 0,0 1 0 0 0,1-1 0 0 0,-1 0 0 0 0,0 0 0 0 0,1 0 0 0 0,-1 0 0 0 0,1 0 0 0 0,0-1 0 0 0,0 1 0 0 0,0 0 1 0 0,0 0-1 0 0,0-1 0 0 0,0 1 0 0 0,0-2-2 0 0,-2-23-2301 0 0,5-2-3466 0 0,0 21-6645 0 0</inkml:trace>
  <inkml:trace contextRef="#ctx0" brushRef="#br0" timeOffset="115709.605">5778 2373 1920 0 0,'0'0'1475'0'0,"0"0"-12"0"0,0 0 192 0 0,0 0 220 0 0,0 0 101 0 0,0 0-92 0 0,0 0-269 0 0,0 0-292 0 0,0 0-211 0 0,0 0-148 0 0,0 0-89 0 0,0 0-63 0 0,0 0-46 0 0,0 0-55 0 0,0 0-62 0 0,0 0-57 0 0,0-26 2846 0 0,5 7-3193 0 0,1-1 0 0 0,1 1 0 0 0,0 0 0 0 0,2 1 0 0 0,0 0 0 0 0,1 0 0 0 0,1 1-1 0 0,11-15-244 0 0,166-218 954 0 0,-150 202-782 0 0,-18 77-273 0 0,-14-17 115 0 0,1 1 0 0 0,-2 0 0 0 0,1 0 0 0 0,-2 0 0 0 0,0 1 0 0 0,0 0 0 0 0,-2-1 1 0 0,1 2-1 0 0,-2-1 0 0 0,0 0 0 0 0,0 0 0 0 0,-2 5-14 0 0,0 2 21 0 0,-1-1 0 0 0,-1 1 1 0 0,-1 0-1 0 0,-1-1 0 0 0,0 0 0 0 0,-2 0 0 0 0,0 0 0 0 0,-7 11-21 0 0,-17 43-18 0 0,31-74 6 0 0,0 0-4 0 0,0 0-8 0 0,0 0-7 0 0,0 0-1 0 0,46-41-17 0 0,172-216 126 0 0,-88 92-65 0 0,-88 124 19 0 0,-42 41-53 0 0,0 0-4 0 0,3 235 115 0 0,3-183-92 0 0,-2 91 183 0 0,-48-28 58 0 0,42-94-149 0 0,2-20-71 0 0,0-1 2 0 0,0 0-10 0 0,0 0 10 0 0,0 0 39 0 0,0 0-20 0 0,0 0 13 0 0,0 0 1 0 0,0 0-30 0 0,0 0 11 0 0,-11-15-2581 0 0,5 9-1324 0 0,2 1-6572 0 0,-1 2-1934 0 0</inkml:trace>
  <inkml:trace contextRef="#ctx0" brushRef="#br0" timeOffset="117487.977">6831 2325 3529 0 0,'0'0'1709'0'0,"0"0"-226"0"0,0 0-12 0 0,0 0 72 0 0,0 0 27 0 0,0 0-63 0 0,0 0-168 0 0,0 0-197 0 0,0 0-156 0 0,0 0-156 0 0,0 0-131 0 0,0 0-79 0 0,0 0-45 0 0,-8 8 2814 0 0,-25 25-3267 0 0,-122 173-137 0 0,134-180 63 0 0,20-23-45 0 0,1-3-2 0 0,0 0-13 0 0,0 0 22 0 0,0 0 10 0 0,13-16 271 0 0,44-53 33 0 0,55-48-24 0 0,-1 0 62 0 0,-63 61-25 0 0,-6 122 716 0 0,-37-53-1001 0 0,-1-1-1 0 0,0 1 1 0 0,-1 0 0 0 0,0 1-1 0 0,-1-1 1 0 0,-1 0 0 0 0,0 1-1 0 0,-1-1 1 0 0,0 1 0 0 0,-1-1 0 0 0,0 0-1 0 0,-3 10-51 0 0,-5 105 87 0 0,15-107 79 0 0,-6-13-3645 0 0,-15-7-5449 0 0,13-1 531 0 0</inkml:trace>
  <inkml:trace contextRef="#ctx0" brushRef="#br0" timeOffset="117774.795">6626 2469 10074 0 0,'0'0'2866'0'0,"0"0"-936"0"0,0 0-534 0 0,0 0-133 0 0,0 0-120 0 0,0 0-201 0 0,0 0-226 0 0,0 0-192 0 0,0 0-92 0 0,0 0-7 0 0,0 0 9 0 0,0 0-20 0 0,13 0-31 0 0,103 0 467 0 0,-74 0-1011 0 0,62-1 328 0 0,-35-5-5753 0 0,-58 6-449 0 0,-5 0-5198 0 0</inkml:trace>
  <inkml:trace contextRef="#ctx0" brushRef="#br0" timeOffset="118328.973">7230 2057 6265 0 0,'0'0'2210'0'0,"0"0"-200"0"0,0 0-94 0 0,0 0-5 0 0,0 0-110 0 0,0 0-252 0 0,0 0-344 0 0,0 0-328 0 0,0 0-221 0 0,0 0-130 0 0,0 0-86 0 0,0 0-39 0 0,0 0 9 0 0,2-2 26 0 0,94 7 2765 0 0,-66-5-2916 0 0,1-2 0 0 0,-1-1 1 0 0,0-1-1 0 0,0-2 0 0 0,12-4-285 0 0,79-19 197 0 0,-101 28 48 0 0,-19 1-5991 0 0,-1 0-6199 0 0,-2 0 1954 0 0</inkml:trace>
  <inkml:trace contextRef="#ctx0" brushRef="#br0" timeOffset="118610.549">7294 2288 12443 0 0,'0'0'2946'0'0,"0"0"-1471"0"0,0 0-605 0 0,0 0 33 0 0,0 0 126 0 0,0 0 32 0 0,0 0-78 0 0,0 0-159 0 0,0 0-133 0 0,0 0-84 0 0,0 0-71 0 0,0 0-53 0 0,0 0-81 0 0,23 5-27 0 0,69 12-47 0 0,-75-14-175 0 0,0-2 0 0 0,1 0 0 0 0,-1 0 0 0 0,0-2 0 0 0,1 0 0 0 0,-1-1 0 0 0,17-4-153 0 0,11-1 121 0 0,12-6-650 0 0,-41 1-4745 0 0,-15 9-964 0 0,-1 2-5652 0 0</inkml:trace>
  <inkml:trace contextRef="#ctx0" brushRef="#br0" timeOffset="119248.573">8154 1773 9762 0 0,'0'0'4661'0'0,"0"0"-2171"0"0,0 0-948 0 0,0 0-137 0 0,0 0-55 0 0,0 0-122 0 0,0 0-217 0 0,0 0-259 0 0,0 0-248 0 0,0 0-174 0 0,0 0-113 0 0,0 0-53 0 0,0 4 5 0 0,13 114 1048 0 0,-13-84-1144 0 0,-2 0 0 0 0,-2 0 0 0 0,-1-1 0 0 0,-1 1 0 0 0,-2-1 0 0 0,-3 4-73 0 0,-43 129-2 0 0,50-89-917 0 0,6-76 747 0 0,-1-1 1 0 0,1 1-1 0 0,-1-1 0 0 0,1 1 0 0 0,0-1 1 0 0,-1 0-1 0 0,1 0 0 0 0,0 0 0 0 0,-1 1 1 0 0,1-2-1 0 0,0 1 0 0 0,0 0 0 0 0,-1 0 1 0 0,1 0-1 0 0,-1-1 0 0 0,1 1 1 0 0,0-1-1 0 0,-1 1 0 0 0,1-1 0 0 0,-1 0 1 0 0,1 0-1 0 0,-1 1 0 0 0,1-1 0 0 0,-1 0 1 0 0,0 0-1 0 0,2-2 172 0 0,17-14-4619 0 0,-12 9-1120 0 0,-3 0-5069 0 0</inkml:trace>
  <inkml:trace contextRef="#ctx0" brushRef="#br0" timeOffset="119561.886">8598 1766 14411 0 0,'0'0'1803'0'0,"0"0"-592"0"0,0 0-243 0 0,0 0 2 0 0,0 0 29 0 0,0 0-38 0 0,0 0-169 0 0,0 0-193 0 0,0 0-157 0 0,-31 34-117 0 0,-95 110-109 0 0,58-39-4 0 0,15 31-211 0 0,52-131-25 0 0,0 0 0 0 0,0 0 1 0 0,1 0-1 0 0,0 0 0 0 0,-1 0 0 0 0,2 1 1 0 0,-1-1-1 0 0,1 0 0 0 0,-1 0 0 0 0,1 0 1 0 0,1 0-1 0 0,-1 0 0 0 0,1 0 1 0 0,0 0-1 0 0,0 0 0 0 0,0-1 0 0 0,1 1 1 0 0,-1-1-1 0 0,1 1 0 0 0,0-1 1 0 0,1 0-1 0 0,-1 0 0 0 0,1-1 0 0 0,-1 1 1 0 0,1-1-1 0 0,2 2 24 0 0,8 3 120 0 0,1-1-1 0 0,1 0 1 0 0,-1-1 0 0 0,1 0-1 0 0,0-2 1 0 0,0 0-1 0 0,1 0 1 0 0,-1-2 0 0 0,1 0-1 0 0,0-1 1 0 0,0 0 0 0 0,-1-2-1 0 0,1 0 1 0 0,0 0 0 0 0,-1-2-1 0 0,1 0 1 0 0,-1-1-1 0 0,0-1 1 0 0,0 0 0 0 0,0-1-1 0 0,-1-1 1 0 0,0 0 0 0 0,0-1-1 0 0,-1-1 1 0 0,0 0 0 0 0,0-1-1 0 0,-1 0 1 0 0,0-1 0 0 0,-1-1-1 0 0,-1 0 1 0 0,2-2-120 0 0,-4 0 140 0 0,0 1 0 0 0,-1-1 0 0 0,-1 0 0 0 0,0-1 0 0 0,-1 0 0 0 0,-1 0 0 0 0,0 0 0 0 0,-1-1 0 0 0,-1 1 0 0 0,0-1 0 0 0,-1 0 0 0 0,-1 0 0 0 0,0 0 0 0 0,-1 0 0 0 0,-1 0 0 0 0,-1-6-140 0 0,1 15-21 0 0,-1 0-1 0 0,0 1 0 0 0,0-1 0 0 0,0 0 1 0 0,0 0-1 0 0,-1 1 0 0 0,0-1 0 0 0,-1 1 1 0 0,1 0-1 0 0,-1 0 0 0 0,-1 1 1 0 0,1-1-1 0 0,-1 1 0 0 0,0 0 0 0 0,0 0 1 0 0,0 0-1 0 0,-1 1 0 0 0,1-1 0 0 0,-1 1 1 0 0,0 1-1 0 0,-1-1 0 0 0,1 1 1 0 0,0 0-1 0 0,-1 1 0 0 0,0-1 0 0 0,0 1 1 0 0,0 1-1 0 0,0-1 0 0 0,0 1 0 0 0,0 1 1 0 0,0-1-1 0 0,0 1 0 0 0,0 0 1 0 0,0 1-1 0 0,0-1 0 0 0,0 1 0 0 0,0 1 1 0 0,0-1-1 0 0,0 1 0 0 0,1 1 0 0 0,-1-1 1 0 0,0 1-1 0 0,1 0 0 0 0,0 1 1 0 0,0-1-1 0 0,0 1 0 0 0,0 1 0 0 0,-4 3 22 0 0,-55 58-2322 0 0,29-16-6502 0 0,25-30-3540 0 0</inkml:trace>
  <inkml:trace contextRef="#ctx0" brushRef="#br0" timeOffset="120062.571">9126 1909 11026 0 0,'0'0'1945'0'0,"0"0"-278"0"0,0 0-156 0 0,0 0-67 0 0,0 0-118 0 0,0 0-210 0 0,0 0-236 0 0,0 0-202 0 0,0 0-165 0 0,0 0-113 0 0,0 0-65 0 0,0 0-30 0 0,0 0-11 0 0,-11 8 4 0 0,-35 24-15 0 0,7 36 323 0 0,31-50-594 0 0,1 0 1 0 0,0 1 0 0 0,2 0 0 0 0,0 0 0 0 0,1 0 0 0 0,1 0 0 0 0,1 1 0 0 0,0-1 0 0 0,2 9-13 0 0,1-22 6 0 0,0 0 1 0 0,0 0-1 0 0,1 1 1 0 0,0-1-1 0 0,1-1 1 0 0,-1 1-1 0 0,1 0 1 0 0,0-1-1 0 0,1 1 1 0 0,-1-1-1 0 0,1 0 1 0 0,0 0-1 0 0,0 0 1 0 0,1-1-1 0 0,0 1 1 0 0,-1-1-1 0 0,1 0 1 0 0,0-1-1 0 0,1 1 1 0 0,-1-1-1 0 0,1 0 1 0 0,0 0-1 0 0,-1-1 1 0 0,1 0-1 0 0,0 0 1 0 0,1 0-1 0 0,-1 0 1 0 0,0-1-1 0 0,0 0 1 0 0,1-1-1 0 0,-1 1 1 0 0,0-1-1 0 0,1-1 1 0 0,-1 1-1 0 0,0-1 1 0 0,1 0-1 0 0,-1 0 1 0 0,0-1-1 0 0,0 0 1 0 0,5-2-7 0 0,6-2 204 0 0,-1-1 0 0 0,0-1 1 0 0,0-1-1 0 0,-1 0 0 0 0,0-1 0 0 0,0-1 1 0 0,-1 0-1 0 0,-1-1 0 0 0,0-1 0 0 0,0 0 1 0 0,-1 0-1 0 0,-1-1 0 0 0,0-1 1 0 0,-1 0-1 0 0,-1 0 0 0 0,0-1 0 0 0,-1 0 1 0 0,-1 0-1 0 0,-1-1 0 0 0,0 0 0 0 0,-1 0 1 0 0,0-1-1 0 0,0-14-204 0 0,37-192 159 0 0,-42 221-171 0 0,0 0 0 0 0,-1 0 1 0 0,1 0-1 0 0,0 1 0 0 0,-1-1 1 0 0,0 0-1 0 0,0 0 0 0 0,0 1 1 0 0,0-1-1 0 0,0 1 0 0 0,0-1 1 0 0,-1 1-1 0 0,1-1 0 0 0,-1 1 1 0 0,0 0-1 0 0,0 0 0 0 0,1 0 1 0 0,-1 0-1 0 0,-1 0 0 0 0,1 0 0 0 0,0 0 1 0 0,0 1-1 0 0,-1-1 0 0 0,1 1 1 0 0,-1-1-1 0 0,1 1 0 0 0,-1 0 1 0 0,1 0-1 0 0,-1 0 0 0 0,0 1 1 0 0,0-1-1 0 0,1 1 0 0 0,-1-1 1 0 0,0 1-1 0 0,0 0 0 0 0,0 0 1 0 0,0 0-1 0 0,1 0 0 0 0,-1 1 1 0 0,0-1-1 0 0,-2 1 12 0 0,-11 3-352 0 0,1 0 0 0 0,-1 0-1 0 0,1 2 1 0 0,0-1 0 0 0,0 2 0 0 0,1 0 0 0 0,0 1 0 0 0,0 1-1 0 0,1 0 1 0 0,0 0 0 0 0,0 1 0 0 0,1 1 0 0 0,0 1 352 0 0,9-10-198 0 0,-31 29-5230 0 0,9-7-6772 0 0</inkml:trace>
  <inkml:trace contextRef="#ctx0" brushRef="#br0" timeOffset="122066.366">9745 1902 0 0 0,'0'0'283'0'0,"0"0"765"0"0,0 0 279 0 0,0 0 108 0 0,0 0 119 0 0,0 0 107 0 0,0 0 40 0 0,0 0 20 0 0,0 0-28 0 0,-1-6-45 0 0,0-25 1299 0 0,-8 24 7307 0 0,7 15-9640 0 0,-15 139-179 0 0,13-84-402 0 0,-3-1 0 0 0,-3 1-1 0 0,-2-2 1 0 0,-3 1 0 0 0,-3-2 0 0 0,-9 18-33 0 0,4-20-1438 0 0,70-141-6615 0 0,-20 46-1293 0 0,-18 21-335 0 0</inkml:trace>
  <inkml:trace contextRef="#ctx0" brushRef="#br0" timeOffset="122429.129">9975 1964 6481 0 0,'0'0'3108'0'0,"0"0"-1191"0"0,0 0-467 0 0,0 0-6 0 0,0 0 13 0 0,0 0-100 0 0,0 0-176 0 0,0 0-235 0 0,0 0-219 0 0,0 0-163 0 0,0 0-145 0 0,-34 32-68 0 0,-105 98-26 0 0,67-68 275 0 0,-11-9 781 0 0,62-40-812 0 0,39-4 102 0 0,55-6 222 0 0,-64-5-824 0 0,0 1 1 0 0,0 1-1 0 0,0 0 1 0 0,0 0-1 0 0,0 1 1 0 0,0 0-1 0 0,0 0 1 0 0,0 1 0 0 0,0 0-1 0 0,0 1 1 0 0,-1 0-1 0 0,1 0 1 0 0,-1 1-1 0 0,0 0 1 0 0,0 0-1 0 0,0 1 1 0 0,0 0-1 0 0,3 4-69 0 0,-8-6 38 0 0,-1 1 0 0 0,0-1-1 0 0,0 1 1 0 0,0-1 0 0 0,0 1-1 0 0,-1 0 1 0 0,1 0-1 0 0,-1 0 1 0 0,0 0 0 0 0,0 0-1 0 0,0 0 1 0 0,-1 0 0 0 0,0 0-1 0 0,1 0 1 0 0,-1 0-1 0 0,-1 1 1 0 0,1-1 0 0 0,-1 0-1 0 0,1 0 1 0 0,-1 0 0 0 0,0 0-1 0 0,-1 0 1 0 0,1 0 0 0 0,-1-1-1 0 0,0 1 1 0 0,1 0-1 0 0,-2-1 1 0 0,-1 4-38 0 0,4-8-119 0 0,0 1 0 0 0,0 0-1 0 0,0 0 1 0 0,0 0 0 0 0,-1-1 0 0 0,1 1-1 0 0,0 0 1 0 0,0 0 0 0 0,0-1 0 0 0,0 1-1 0 0,-1 0 1 0 0,1 0 0 0 0,0 0 0 0 0,0 0-1 0 0,0-1 1 0 0,-1 1 0 0 0,1 0 0 0 0,0 0-1 0 0,0 0 1 0 0,0 0 0 0 0,-1 0 0 0 0,1 0-1 0 0,0 0 1 0 0,0 0 0 0 0,-1 0 0 0 0,1 0-1 0 0,0 0 1 0 0,0 0 0 0 0,-1 0 0 0 0,1 0 0 0 0,0 0-1 0 0,-1 0 120 0 0,20-25-5831 0 0,-9 17-559 0 0,-4 1-4983 0 0</inkml:trace>
  <inkml:trace contextRef="#ctx0" brushRef="#br0" timeOffset="123056.824">10236 2163 12443 0 0,'0'0'1839'0'0,"0"0"-363"0"0,0 0-110 0 0,0 0-17 0 0,0 0-67 0 0,0 0-149 0 0,0 0-196 0 0,0 0-177 0 0,0 0-155 0 0,0 0-103 0 0,0 0-97 0 0,0 0-67 0 0,-33 27-32 0 0,-100 81-39 0 0,76-48 122 0 0,56-58-380 0 0,-1 0 0 0 0,1 0 0 0 0,0 0 0 0 0,0 0-1 0 0,0 0 1 0 0,0 0 0 0 0,0 1 0 0 0,0-1-1 0 0,0 0 1 0 0,1 1 0 0 0,-1-1 0 0 0,1 0 0 0 0,0 1-1 0 0,0-1 1 0 0,0 1 0 0 0,0-1 0 0 0,0 0-1 0 0,0 1 1 0 0,1-1 0 0 0,-1 0 0 0 0,1 1 0 0 0,0-1-1 0 0,-1 0 1 0 0,1 1 0 0 0,0-1 0 0 0,0 0-1 0 0,1 0 1 0 0,-1 0 0 0 0,0 0 0 0 0,1 0 0 0 0,-1 0-1 0 0,1 0 1 0 0,0-1 0 0 0,-1 1 0 0 0,1 0-1 0 0,2 0-8 0 0,9-1 85 0 0,1-1 0 0 0,-1-1-1 0 0,0 0 1 0 0,1-1-1 0 0,-1 0 1 0 0,0-1 0 0 0,0-1-1 0 0,-1 0 1 0 0,1 0-1 0 0,-1-1 1 0 0,1-1 0 0 0,-2 0-1 0 0,1-1 1 0 0,-1 0-1 0 0,0-1 1 0 0,0 0 0 0 0,-1-1-1 0 0,0 0 1 0 0,-1 0-1 0 0,0-1 1 0 0,2-3-85 0 0,143-155 1072 0 0,-150 162-1031 0 0,0 8 6 0 0,-4 6-70 0 0,-26 157-9 0 0,24-130 36 0 0,3 0 0 0 0,0 0 0 0 0,2 0 0 0 0,2 0 0 0 0,6 20-4 0 0,10 112-18 0 0,-19-157 17 0 0,-1 0 0 0 0,-1 1 0 0 0,0-1-1 0 0,0 0 1 0 0,-1 0 0 0 0,0 0 0 0 0,-1 0 0 0 0,0 0 0 0 0,0 0 0 0 0,-1-1 0 0 0,-1 1 0 0 0,0-1 0 0 0,0 1 0 0 0,0-1 0 0 0,-1-1 0 0 0,-1 1-1 0 0,1-1 1 0 0,-2 0 0 0 0,1 0 0 0 0,-1 0 0 0 0,0-1 0 0 0,0 0 0 0 0,-1 0 0 0 0,0-1 0 0 0,0 0 0 0 0,-1-1 1 0 0,-5 3-10 0 0,-1-1 0 0 0,0 0 1 0 0,-1-1-1 0 0,0-1 1 0 0,1 0-1 0 0,-2-2 0 0 0,1 1 1 0 0,0-2-1 0 0,-1 0 0 0 0,1-1 1 0 0,-1-1-1 0 0,1-1 0 0 0,-1 0 10 0 0,15-1-5 0 0,0 1-1 0 0,0-1 0 0 0,1 0 1 0 0,-1 0-1 0 0,1 0 0 0 0,-1 0 1 0 0,1 0-1 0 0,0 0 0 0 0,0-1 1 0 0,0 1-1 0 0,0 0 1 0 0,0-1-1 0 0,1 1 0 0 0,-1 0 1 0 0,1-1-1 0 0,-1 1 0 0 0,1-1 1 0 0,0 1-1 0 0,0-1 0 0 0,0 1 1 0 0,0-1-1 0 0,1 1 0 0 0,-1-1 1 0 0,0 1-1 0 0,1 0 0 0 0,0-1 1 0 0,0 1-1 0 0,0 0 0 0 0,0-1 1 0 0,0 1-1 0 0,0 0 0 0 0,0 0 1 0 0,1-1 5 0 0,15-20-32 0 0,1 0-1 0 0,0 1 1 0 0,2 1 0 0 0,1 0 0 0 0,1 2 0 0 0,0 1 0 0 0,1 0-1 0 0,1 2 1 0 0,1 0 32 0 0,36-22-175 0 0,-11 7-1356 0 0,-18 8-2895 0 0,-25 18-1716 0 0,-2 1-5750 0 0</inkml:trace>
  <inkml:trace contextRef="#ctx0" brushRef="#br0" timeOffset="127693.604">10803 2392 6337 0 0,'0'0'2207'0'0,"0"0"-382"0"0,0 0-175 0 0,0 0 39 0 0,0 0 0 0 0,0 0-161 0 0,0 0-368 0 0,0 0-366 0 0,0 0-277 0 0,0 0-181 0 0,0 0-68 0 0,-7 4-21 0 0,-63 62 612 0 0,-23 47-779 0 0,76-93-955 0 0,-5 7-2330 0 0,16-6-8845 0 0,6-18 6994 0 0</inkml:trace>
  <inkml:trace contextRef="#ctx0" brushRef="#br0" timeOffset="128412.125">11048 2462 8034 0 0,'0'0'1944'0'0,"0"0"-273"0"0,0 0-123 0 0,0 0 9 0 0,0 0-89 0 0,0 0-181 0 0,0 0-264 0 0,0 0-262 0 0,0 0-154 0 0,0 0-95 0 0,0 0-54 0 0,0 0-43 0 0,0 0-43 0 0,11-23-28 0 0,36-71-22 0 0,26-4 792 0 0,124-99 374 0 0,-121 138-1149 0 0,-75 60-337 0 0,0 0 1 0 0,0 0-1 0 0,0 0 0 0 0,0-1 0 0 0,0 1 0 0 0,0 0 1 0 0,-1 0-1 0 0,1 0 0 0 0,0 0 0 0 0,0 1 1 0 0,-1-1-1 0 0,1 0 0 0 0,-1 0 0 0 0,1 0 1 0 0,-1 0-1 0 0,1 1 0 0 0,-1-1 0 0 0,0 0 1 0 0,0 1-1 0 0,0-1 0 0 0,1 0 0 0 0,-1 0 0 0 0,0 1 1 0 0,0-1-1 0 0,-1 0 0 0 0,1 1 0 0 0,0-1 1 0 0,0 0-1 0 0,-1 0 0 0 0,1 1 0 0 0,-1-1 1 0 0,1 0-1 0 0,-1 0 0 0 0,0 1-2 0 0,-11 66 258 0 0,-6 120-33 0 0,18-186-225 0 0,0-1 0 0 0,0 0 0 0 0,0 0 0 0 0,0 0 1 0 0,0 0-1 0 0,0 0 0 0 0,0 0 0 0 0,0 0 0 0 0,0 0 0 0 0,1 0 1 0 0,-1 0-1 0 0,0 0 0 0 0,1 0 0 0 0,-1 0 0 0 0,1 0 0 0 0,-1 0 1 0 0,1 0-1 0 0,-1-1 0 0 0,1 1 0 0 0,0 0 0 0 0,-1 0 0 0 0,1 0 0 0 0,0-1 1 0 0,0 1-1 0 0,0 0 0 0 0,-1-1 0 0 0,1 1 0 0 0,0-1 0 0 0,0 1 1 0 0,0-1-1 0 0,0 1 0 0 0,0-1 0 0 0,0 0 0 0 0,0 1 0 0 0,0-1 0 0 0,0 0 1 0 0,0 0-1 0 0,0 0 0 0 0,0 0 0 0 0,0 0 0 0 0,0 0 0 0 0,0 0 1 0 0,1 0-1 0 0,-1 0 0 0 0,0 0 0 0 0,0-1 0 0 0,0 1 0 0 0,0 0 1 0 0,0-1-1 0 0,0 1 0 0 0,-1-1 0 0 0,2 1 0 0 0,46-34 192 0 0,220-236 23 0 0,-193 210-186 0 0,-75 94-118 0 0,-80 193 485 0 0,60-91-2513 0 0,19-129 281 0 0,1 0-1629 0 0,1-2-4058 0 0,0-2-3662 0 0</inkml:trace>
  <inkml:trace contextRef="#ctx0" brushRef="#br0" timeOffset="128662.552">12053 2263 8082 0 0,'0'0'2860'0'0,"0"0"-1050"0"0,0 0-410 0 0,0 0 3 0 0,0 0-49 0 0,0 0-174 0 0,0 0-253 0 0,0 0-295 0 0,0 0-250 0 0,-15 32-157 0 0,-45 101-121 0 0,43-74-116 0 0,17-15-1198 0 0,8-43-4540 0 0,-4-2 348 0 0,-3 1 1590 0 0,-1 0-361 0 0</inkml:trace>
  <inkml:trace contextRef="#ctx0" brushRef="#br0" timeOffset="129177.011">11893 2255 11474 0 0,'0'0'2086'0'0,"0"0"-605"0"0,0 0-341 0 0,0 0-61 0 0,0 0-82 0 0,0 0-123 0 0,0 0-181 0 0,0 0-159 0 0,0 0-96 0 0,0 0-51 0 0,0 0-44 0 0,0 0-71 0 0,0 0-45 0 0,24-2-23 0 0,77-8-6 0 0,75 5 773 0 0,-121 4-537 0 0,-57 12 251 0 0,-119 88 417 0 0,120-98-1103 0 0,1 0 1 0 0,0 0 0 0 0,0-1-1 0 0,0 1 1 0 0,-1 0 0 0 0,1 0-1 0 0,0 0 1 0 0,0 0 0 0 0,1 0-1 0 0,-1 0 1 0 0,0 0 0 0 0,0 0-1 0 0,0 0 1 0 0,1 0 0 0 0,-1 0-1 0 0,0 0 1 0 0,1-1 0 0 0,-1 1-1 0 0,1 0 1 0 0,-1 0 0 0 0,1 0-1 0 0,-1-1 1 0 0,1 1 0 0 0,-1 0-1 0 0,1 0 1 0 0,0-1 0 0 0,0 1-1 0 0,-1-1 1 0 0,1 1 0 0 0,0-1-1 0 0,0 1 1 0 0,0-1 0 0 0,-1 1-1 0 0,1-1 1 0 0,0 0 0 0 0,0 1-1 0 0,0-1 1 0 0,0 0 0 0 0,0 0-1 0 0,0 1 1 0 0,0-1 0 0 0,0 0-1 0 0,0 0 1 0 0,0 0 0 0 0,0 0-1 0 0,0-1 1 0 0,0 1 0 0 0,-1 0-1 0 0,1 0 1 0 0,0-1 0 0 0,0 1-1 0 0,0 0 1 0 0,0-1 0 0 0,0 1-1 0 0,0-1 1 0 0,7 2 15 0 0,26 5-24 0 0,-26-5 16 0 0,0 0 0 0 0,0 0-1 0 0,0 0 1 0 0,0 1 0 0 0,0 1-1 0 0,0-1 1 0 0,-1 1 0 0 0,1 1 0 0 0,-1-1-1 0 0,0 1 1 0 0,0 0 0 0 0,0 1-1 0 0,2 2-6 0 0,-8-4 31 0 0,0 0-1 0 0,0 1 0 0 0,0-1 0 0 0,-1 0 0 0 0,0 1 0 0 0,0-1 0 0 0,0 1 0 0 0,0-1 0 0 0,0 1 0 0 0,0-1 0 0 0,-1 0 0 0 0,0 1 0 0 0,0-1 0 0 0,0 0 0 0 0,0 0 0 0 0,0 1 0 0 0,-1-1 0 0 0,1 0 0 0 0,-1 0 0 0 0,0-1 0 0 0,0 1 0 0 0,0 0 0 0 0,0 0 0 0 0,0-1 0 0 0,-1 1 0 0 0,1-1 0 0 0,-1 0 0 0 0,0 0 0 0 0,0 0 0 0 0,1 0 0 0 0,-1 0 0 0 0,-3 0-30 0 0,-7 7 59 0 0,0-1 1 0 0,-1 0-1 0 0,0-1 1 0 0,-1 0-1 0 0,1-1 1 0 0,-1-1-1 0 0,-1-1 1 0 0,1 0 0 0 0,-1-1-1 0 0,1 0 1 0 0,-1-1-1 0 0,0-1 1 0 0,0 0-1 0 0,-5-2-59 0 0,-52-21-521 0 0,71 21 343 0 0,1-1 1 0 0,0 1 0 0 0,0 0-1 0 0,0-1 1 0 0,0 1 0 0 0,0-1-1 0 0,1 1 1 0 0,-1-1-1 0 0,0 1 1 0 0,1-1 0 0 0,-1 1-1 0 0,1-1 1 0 0,-1 0 0 0 0,1 1-1 0 0,0-1 1 0 0,0 0-1 0 0,0 1 1 0 0,0-1 0 0 0,0 0-1 0 0,0 0 1 0 0,0 1 0 0 0,1-1-1 0 0,-1 0 1 0 0,0 1-1 0 0,1-1 1 0 0,-1 1 0 0 0,1-1-1 0 0,0 0 1 0 0,0 0 177 0 0,8-13-3437 0 0,-1 5-2615 0 0,-1 2-5297 0 0</inkml:trace>
  <inkml:trace contextRef="#ctx0" brushRef="#br0" timeOffset="129561.473">12530 2079 13707 0 0,'0'0'1960'0'0,"0"0"-413"0"0,0 0-110 0 0,0 0-96 0 0,0 0-167 0 0,0 0-225 0 0,0 0-239 0 0,0 0-202 0 0,0 0-113 0 0,0 0-83 0 0,0 0-65 0 0,0 0-3 0 0,22 0 762 0 0,102 0 963 0 0,33-14-1340 0 0,-89 13-4228 0 0,-72 4 221 0 0,1 1-1793 0 0,-2-4-4911 0 0</inkml:trace>
  <inkml:trace contextRef="#ctx0" brushRef="#br0" timeOffset="129763.269">12561 2292 15091 0 0,'0'0'1691'0'0,"0"0"-727"0"0,0 0-134 0 0,0 0 210 0 0,0 0 40 0 0,0 0-143 0 0,0 0-212 0 0,0 0-214 0 0,0 0-155 0 0,32-4-127 0 0,100-11-127 0 0,-36-2-401 0 0,-93 17 108 0 0,40-5-1611 0 0,-17-2-7143 0 0,-17 4-2566 0 0</inkml:trace>
  <inkml:trace contextRef="#ctx0" brushRef="#br0" timeOffset="130351.531">13287 1883 10498 0 0,'0'0'5305'0'0,"0"0"-3044"0"0,0 0-1009 0 0,0 0-48 0 0,0 0-59 0 0,0 0-120 0 0,0 0-165 0 0,0 0-209 0 0,0 0-177 0 0,0 0-150 0 0,0 0-94 0 0,0 0-50 0 0,0 0-20 0 0,0-8 8 0 0,7-25-7 0 0,-5 31-139 0 0,0 0 0 0 0,0 0 0 0 0,0 0 0 0 0,0 0 0 0 0,1 0 1 0 0,-1 1-1 0 0,1-1 0 0 0,-1 1 0 0 0,1-1 0 0 0,0 1 0 0 0,0 0 1 0 0,0 0-1 0 0,-1 0 0 0 0,1 1 0 0 0,0-1 0 0 0,0 1 0 0 0,0-1 1 0 0,0 1-1 0 0,0 0 0 0 0,0 0 0 0 0,1 0-22 0 0,7-1 76 0 0,5-2-13 0 0,0 0 1 0 0,1 1-1 0 0,-1 0 1 0 0,1 2-1 0 0,-1 0 1 0 0,1 0-1 0 0,-1 2 1 0 0,0 0-1 0 0,1 1 1 0 0,13 4-64 0 0,-28-6 2 0 0,0 0 0 0 0,0 0 0 0 0,0 1 0 0 0,0-1-1 0 0,-1 0 1 0 0,1 1 0 0 0,0-1 0 0 0,-1 1 0 0 0,1-1 0 0 0,-1 1 0 0 0,1 0 0 0 0,-1-1 0 0 0,0 1 0 0 0,0 0 0 0 0,0 0 0 0 0,0 0 0 0 0,0 0 0 0 0,0 0 0 0 0,0 0 0 0 0,-1 0 0 0 0,1 0-1 0 0,-1 1 1 0 0,0-1 0 0 0,1 0 0 0 0,-1 0 0 0 0,0 0 0 0 0,0 1 0 0 0,-1-1 0 0 0,1 0 0 0 0,0 0 0 0 0,-1 0 0 0 0,1 0 0 0 0,-1 1 0 0 0,0-1 0 0 0,1 0 0 0 0,-1 0 0 0 0,-1 1-2 0 0,-45 69 92 0 0,-94 56 15 0 0,141-125-112 0 0,0-1 1 0 0,0 1 0 0 0,0-1 0 0 0,0 1 0 0 0,0-1 0 0 0,0 1 0 0 0,1-1 0 0 0,-1 1 0 0 0,1-1 0 0 0,0 1 0 0 0,0-1 0 0 0,0 0 0 0 0,0 1 0 0 0,0-1 0 0 0,0 0 0 0 0,1 0 0 0 0,-1 0 0 0 0,1 0 0 0 0,-1 0 0 0 0,1 0 0 0 0,0 0 0 0 0,0-1 0 0 0,-1 1 0 0 0,1-1 0 0 0,1 1 0 0 0,-1-1 0 0 0,0 0 0 0 0,0 0 0 0 0,0 1 0 0 0,1-2 0 0 0,-1 1 0 0 0,0 0 0 0 0,1 0 0 0 0,-1-1 0 0 0,1 1 0 0 0,-1-1 0 0 0,1 0 0 0 0,-1 0 4 0 0,6 4-5 0 0,6 1 10 0 0,-1 1 0 0 0,0 1 0 0 0,0 0 0 0 0,-1 1 0 0 0,0 0 1 0 0,0 1-1 0 0,-1 0 0 0 0,0 1 0 0 0,-1 0 0 0 0,3 3-5 0 0,-11-7 22 0 0,0-1 0 0 0,0 1 0 0 0,-1 0 0 0 0,1 0 0 0 0,-1 0 0 0 0,0-1 0 0 0,-1 1 0 0 0,1 0 0 0 0,-1 0 0 0 0,-1 0 0 0 0,1 0 0 0 0,-1 0 0 0 0,0 0 1 0 0,0 0-1 0 0,0 0 0 0 0,-1 0 0 0 0,0-1 0 0 0,0 1 0 0 0,-1-1 0 0 0,0 0 0 0 0,0 1 0 0 0,0-1 0 0 0,0 0 0 0 0,-1-1 0 0 0,0 1 0 0 0,0-1 0 0 0,0 1 0 0 0,-3 1-22 0 0,-4 5 15 0 0,-2-1 0 0 0,1 0 0 0 0,-1-1 0 0 0,-1-1 0 0 0,1 0 0 0 0,-2-1 0 0 0,1 0 0 0 0,-1-1 0 0 0,-8 2-15 0 0,10-3-45 0 0,-37 3-2349 0 0,50-23-5299 0 0,3 4-475 0 0,1 4-1522 0 0</inkml:trace>
  <inkml:trace contextRef="#ctx0" brushRef="#br0" timeOffset="130664.241">13920 1976 10746 0 0,'0'0'1713'0'0,"0"0"-493"0"0,0 0-164 0 0,0 0 3 0 0,0 0-13 0 0,0 0-86 0 0,0 0-191 0 0,0 0-209 0 0,-24 31-193 0 0,-72 102-137 0 0,50-48-82 0 0,45-82-111 0 0,-1 1 0 0 0,0 0 1 0 0,1 0-1 0 0,0 0 1 0 0,0 0-1 0 0,0 0 1 0 0,0 0-1 0 0,1 0 0 0 0,-1 0 1 0 0,1 0-1 0 0,0 0 1 0 0,0 0-1 0 0,1 0 1 0 0,-1 0-1 0 0,1 0 0 0 0,0 0 1 0 0,0 0-1 0 0,0 0 1 0 0,1 0-1 0 0,-1 0 0 0 0,1-1 1 0 0,0 1-1 0 0,0 0 1 0 0,0-1-1 0 0,1 0 1 0 0,-1 1-1 0 0,1-1 0 0 0,0 0 1 0 0,0 0-1 0 0,0-1 1 0 0,0 1-1 0 0,2 1-37 0 0,6 0 265 0 0,0-1 0 0 0,0 0 0 0 0,0 0 0 0 0,1-1 0 0 0,-1-1-1 0 0,0 0 1 0 0,1 0 0 0 0,-1-1 0 0 0,1-1 0 0 0,-1 0 0 0 0,1 0 0 0 0,-1-1 0 0 0,0-1 0 0 0,0 0-1 0 0,0 0 1 0 0,0-1 0 0 0,0-1 0 0 0,-1 0 0 0 0,0 0 0 0 0,0-1 0 0 0,5-3-265 0 0,-4 1 163 0 0,-1 0 0 0 0,1-1 0 0 0,-2 0 0 0 0,0-1 0 0 0,0 0 0 0 0,0 0 1 0 0,-1-1-1 0 0,-1 0 0 0 0,0 0 0 0 0,0-1 0 0 0,-1 0 0 0 0,-1 0 0 0 0,0 0 0 0 0,-1-1 0 0 0,0 0 1 0 0,2-10-164 0 0,-2 7 42 0 0,0-1 0 0 0,-2 0 0 0 0,1 0 1 0 0,-2-1-1 0 0,0 1 0 0 0,-1 0 1 0 0,-2-11-43 0 0,-1 22-41 0 0,1 1 1 0 0,-1 0 0 0 0,0 0 0 0 0,-1 0 0 0 0,1 1 0 0 0,-1-1 0 0 0,0 1-1 0 0,0 0 1 0 0,0 0 0 0 0,0 0 0 0 0,-1 1 0 0 0,0-1 0 0 0,1 1-1 0 0,-1 0 1 0 0,-1 1 0 0 0,1-1 0 0 0,0 1 0 0 0,0 0 0 0 0,-1 0 0 0 0,0 1-1 0 0,1-1 1 0 0,-1 1 0 0 0,0 1 0 0 0,1-1 0 0 0,-1 1 0 0 0,0 0-1 0 0,0 0 1 0 0,1 0 0 0 0,-1 1 0 0 0,0 0 0 0 0,0 0 0 0 0,1 1-1 0 0,-1-1 1 0 0,1 1 0 0 0,0 1 0 0 0,-3 0 40 0 0,-56 40-3082 0 0,27-8-4976 0 0,23-22-4015 0 0</inkml:trace>
  <inkml:trace contextRef="#ctx0" brushRef="#br0" timeOffset="131066.165">14454 1858 16011 0 0,'0'0'1769'0'0,"0"0"-502"0"0,0 0-215 0 0,0 0-96 0 0,0 0-189 0 0,0 0-194 0 0,0 0-194 0 0,0 0-165 0 0,-32 25-76 0 0,-99 80-42 0 0,74-38-19 0 0,53-54-68 0 0,1-8-16 0 0,0 0 0 0 0,1 0 0 0 0,-1 1 0 0 0,1 0 0 0 0,1-1 0 0 0,-1 1 1 0 0,1 0-1 0 0,0 0 0 0 0,0 0 0 0 0,1 0 0 0 0,-1 0 0 0 0,1-1 0 0 0,1 1 1 0 0,-1 0-1 0 0,1 0 0 0 0,0 0 0 0 0,1 0 0 0 0,-1 0 0 0 0,1-1 0 0 0,0 1 1 0 0,0-1-1 0 0,1 1 0 0 0,0-1 0 0 0,0 0 0 0 0,0 0 0 0 0,0 0 0 0 0,1 0 0 0 0,0-1 1 0 0,0 1-1 0 0,0-1 0 0 0,1 0 0 0 0,-1 0 0 0 0,1-1 0 0 0,0 0 0 0 0,0 1 1 0 0,0-1-1 0 0,1-1 0 0 0,-1 1 0 0 0,0-1 0 0 0,1 0 0 0 0,0 0 7 0 0,4 1 145 0 0,0-1 0 0 0,0 1 0 0 0,0-2-1 0 0,0 1 1 0 0,0-1 0 0 0,0-1 0 0 0,1 0 0 0 0,-1-1-1 0 0,0 1 1 0 0,0-2 0 0 0,0 0 0 0 0,0 0 0 0 0,0-1-1 0 0,0 0 1 0 0,-1 0 0 0 0,1-1 0 0 0,-1 0 0 0 0,0-1-1 0 0,0 0 1 0 0,-1-1 0 0 0,1 0 0 0 0,-1 0 0 0 0,0-1-1 0 0,-1 0 1 0 0,0 0 0 0 0,0 0 0 0 0,0-1 0 0 0,-1 0-1 0 0,0-1 1 0 0,-1 1 0 0 0,0-1 0 0 0,0 0 0 0 0,2-7-145 0 0,-3 6 39 0 0,-1 0 0 0 0,0 0 1 0 0,-1 0-1 0 0,0 0 0 0 0,-1 0 1 0 0,0 0-1 0 0,0 0 1 0 0,-1-1-1 0 0,0 1 0 0 0,-1 0 1 0 0,0 0-1 0 0,-1-1 0 0 0,0 1 1 0 0,-1 0-1 0 0,0 0 0 0 0,0 1 1 0 0,-1-1-1 0 0,0 1 1 0 0,-1 0-1 0 0,0 0 0 0 0,0 0 1 0 0,-1 0-1 0 0,0 1 0 0 0,-1 0 1 0 0,-4-4-40 0 0,9 10-73 0 0,0 0 0 0 0,0 1-1 0 0,-1-1 1 0 0,1 0 0 0 0,-1 1 0 0 0,1-1 0 0 0,-1 1 0 0 0,0 0 0 0 0,1 0-1 0 0,-1 0 1 0 0,0 0 0 0 0,0 0 0 0 0,0 0 0 0 0,0 1 0 0 0,0 0 0 0 0,0-1-1 0 0,0 1 1 0 0,0 0 0 0 0,0 1 0 0 0,0-1 0 0 0,1 0 0 0 0,-1 1 0 0 0,0 0-1 0 0,0-1 1 0 0,0 1 0 0 0,0 1 73 0 0,-43 22-9155 0 0,36-16-3008 0 0</inkml:trace>
  <inkml:trace contextRef="#ctx0" brushRef="#br0" timeOffset="131828.715">14767 1692 11370 0 0,'0'0'2284'0'0,"0"0"-395"0"0,0 0-182 0 0,0 0-88 0 0,0 0-178 0 0,0 0-277 0 0,0 0-317 0 0,0 0-218 0 0,0 0-97 0 0,0 0-26 0 0,0 0-18 0 0,0 0-48 0 0,-3 25-59 0 0,-5 78-65 0 0,6-57-74 0 0,3 1-1 0 0,1-1 1 0 0,3 0-1 0 0,6 26-241 0 0,7 107 104 0 0,-18-145-90 0 0,2-22-25 0 0,-1 0 0 0 0,-1-1 0 0 0,0 1 0 0 0,-1 0 0 0 0,0 0-1 0 0,0-1 1 0 0,-1 1 0 0 0,-1-1 0 0 0,0 1 0 0 0,-1-1 0 0 0,0 0-1 0 0,0 0 1 0 0,-5 6 11 0 0,-13-4-1008 0 0,3-40-6328 0 0,19-6-3983 0 0,1 22 4430 0 0</inkml:trace>
  <inkml:trace contextRef="#ctx0" brushRef="#br0" timeOffset="132214.652">15017 1898 6177 0 0,'0'0'2510'0'0,"0"0"-483"0"0,0 0-74 0 0,0 0 47 0 0,0 0-134 0 0,0 0-307 0 0,0 0-360 0 0,0 0-283 0 0,0 0-143 0 0,0 0-68 0 0,0 0-88 0 0,0 0-85 0 0,-23 31-70 0 0,-72 98-76 0 0,14-46 679 0 0,45-47-517 0 0,35-35-526 0 0,7 6 112 0 0,69 8 1073 0 0,-40 26-328 0 0,27 36 327 0 0,-19-4-657 0 0,-43-70-970 0 0,5 14-233 0 0,-2-17-4016 0 0,0-5-4863 0 0,-1 2-2425 0 0</inkml:trace>
  <inkml:trace contextRef="#ctx0" brushRef="#br0" timeOffset="132834.354">15282 2119 9810 0 0,'0'0'3638'0'0,"0"0"-1467"0"0,0 0-544 0 0,0 0-65 0 0,0 0-142 0 0,0 0-197 0 0,0 0-243 0 0,0 0-247 0 0,0 0-173 0 0,0 0-143 0 0,0 0-105 0 0,0 0-90 0 0,0 0-69 0 0,-26 9-52 0 0,-81 30-27 0 0,38-2 44 0 0,66-34-117 0 0,0-1-1 0 0,1 0 0 0 0,-1 1 0 0 0,0-1 0 0 0,1 1 1 0 0,-1 0-1 0 0,1 0 0 0 0,0 0 0 0 0,0 0 0 0 0,0 0 1 0 0,0 1-1 0 0,1-1 0 0 0,-1 1 0 0 0,1-1 1 0 0,0 1-1 0 0,0-1 0 0 0,0 1 0 0 0,1 0 0 0 0,-1-1 1 0 0,1 1-1 0 0,0 0 0 0 0,0-1 0 0 0,0 1 0 0 0,0 0 1 0 0,1 0-1 0 0,2-2 41 0 0,0-1 1 0 0,0 0-1 0 0,1 0 1 0 0,-1 0 0 0 0,0 0-1 0 0,1-1 1 0 0,-1 1-1 0 0,1-1 1 0 0,-1 0-1 0 0,1 0 1 0 0,-1 0-1 0 0,1 0 1 0 0,-1 0 0 0 0,1-1-1 0 0,-1 0 1 0 0,1 0-1 0 0,-1 0 1 0 0,2 0-42 0 0,14-8 344 0 0,0-1 0 0 0,0 0 1 0 0,-1-2-1 0 0,0 0 0 0 0,-1 0 1 0 0,-1-2-1 0 0,12-11-344 0 0,-9 8 382 0 0,-18 19-363 0 0,1-1 0 0 0,-1 1 0 0 0,0 0 0 0 0,0-1-1 0 0,0 1 1 0 0,0 0 0 0 0,0 0 0 0 0,0 0-1 0 0,0 0 1 0 0,-1 0 0 0 0,1 0 0 0 0,-1-1 0 0 0,1 2-1 0 0,-1-1 1 0 0,0 0 0 0 0,0 0 0 0 0,0 0-1 0 0,0 0 1 0 0,0 0 0 0 0,0 0 0 0 0,-1 0 0 0 0,1 0-1 0 0,-1 0 1 0 0,1 0 0 0 0,-1 0-19 0 0,1-1 21 0 0,-25 132 83 0 0,30 187-117 0 0,-6-174 25 0 0,1-138-13 0 0,-1-1 0 0 0,1 1 0 0 0,-2 0 0 0 0,1-1 0 0 0,-1 1 0 0 0,0-1 0 0 0,-1 0 0 0 0,0 0 0 0 0,0 0 0 0 0,0 0 0 0 0,-1 0 0 0 0,0-1 1 0 0,-1 1-1 0 0,1-1 0 0 0,-1 0 0 0 0,0 0 0 0 0,0-1 0 0 0,-1 0 0 0 0,0 0 0 0 0,0 0 0 0 0,0 0 0 0 0,-1-1 0 0 0,1 0 0 0 0,-1-1 0 0 0,0 1 0 0 0,0-1 0 0 0,0-1 0 0 0,0 1 0 0 0,-1-1 0 0 0,1 0 0 0 0,-1-1 0 0 0,1 0 0 0 0,-1 0 1 0 0,0-1-1 0 0,0 0 1 0 0,3 1-10 0 0,0 0 0 0 0,1-1 0 0 0,-1 1 1 0 0,0-1-1 0 0,0-1 0 0 0,0 1 0 0 0,1-1 1 0 0,-1 1-1 0 0,0-1 0 0 0,0-1 0 0 0,1 1 1 0 0,-1-1-1 0 0,1 0 0 0 0,-1 0 0 0 0,1 0 1 0 0,0 0-1 0 0,0-1 0 0 0,0 0 0 0 0,0 0 1 0 0,0 0-1 0 0,1 0 0 0 0,-1 0 0 0 0,1-1 1 0 0,0 1-1 0 0,0-1 0 0 0,0 0 0 0 0,1 0 1 0 0,-1-1-1 0 0,1 1 0 0 0,0 0 0 0 0,0-1 1 0 0,0-1 9 0 0,0-1 0 0 0,0 1 0 0 0,1-1 0 0 0,0 0 0 0 0,1 0 0 0 0,-1 0 0 0 0,1 0 1 0 0,1 0-1 0 0,-1 0 0 0 0,1 0 0 0 0,0 0 0 0 0,1 0 0 0 0,0 0 1 0 0,0 1-1 0 0,0-1 0 0 0,1 1 0 0 0,0-1 0 0 0,0 1 0 0 0,1 0 0 0 0,0 0 1 0 0,0 0-1 0 0,0 1 0 0 0,0 0 0 0 0,1-1 0 0 0,0 1 0 0 0,0 1 1 0 0,1-1-1 0 0,-1 1 0 0 0,1 0 0 0 0,3-2 0 0 0,19-10-5 0 0,0 0 0 0 0,1 2 0 0 0,1 1 0 0 0,0 2 1 0 0,23-6 4 0 0,62-7-174 0 0,-66 22-7329 0 0,-47 2-4666 0 0</inkml:trace>
  <inkml:trace contextRef="#ctx0" brushRef="#br0" timeOffset="105371.086">8 2277 1176 0 0,'0'0'962'0'0,"0"0"-62"0"0,0 0 143 0 0,0 0 261 0 0,0 0 236 0 0,0 0 150 0 0,0 0-7 0 0,0 0-134 0 0,0 0-199 0 0,0 0-176 0 0,0 0-148 0 0,-7 0 2117 0 0,25-135 2492 0 0,56-57-4349 0 0,-60 170-1232 0 0,0 1-1 0 0,1 1 0 0 0,0 0 0 0 0,2 1 0 0 0,0 1 1 0 0,2 0-1 0 0,0 2 0 0 0,0 0 0 0 0,21-12-53 0 0,21 5 128 0 0,-42 49-28 0 0,-6 9-2 0 0,-2 0-1 0 0,-1 1 1 0 0,-2 0-1 0 0,-1 1 1 0 0,-2-1-1 0 0,-2 1 1 0 0,-1 0-1 0 0,-3 30-97 0 0,-1-51 27 0 0,-1 1 0 0 0,-1 0-1 0 0,-1-1 1 0 0,0 0-1 0 0,-1 0 1 0 0,0 0 0 0 0,-2-1-1 0 0,-5 9-26 0 0,8-14 17 0 0,66-164 286 0 0,-34 93-296 0 0,3 2 0 0 0,3 2 1 0 0,2 0-1 0 0,20-22-7 0 0,81-61 0 0 0,-135 140-2 0 0,-1-1 0 0 0,1 1 0 0 0,-1 0 0 0 0,1-1 0 0 0,0 1 0 0 0,-1 0-1 0 0,1 0 1 0 0,0 0 0 0 0,-1 0 0 0 0,1-1 0 0 0,0 1 0 0 0,-1 0 0 0 0,1 0 0 0 0,0 1 0 0 0,-1-1 0 0 0,1 0 0 0 0,0 0 0 0 0,0 0 0 0 0,-1 0 0 0 0,1 0 0 0 0,-1 1 0 0 0,1-1-1 0 0,0 0 1 0 0,-1 1 0 0 0,1-1 0 0 0,-1 0 0 0 0,1 1 0 0 0,0-1 0 0 0,-1 1 0 0 0,1-1 0 0 0,-1 1 0 0 0,0-1 0 0 0,1 1 0 0 0,-1-1 0 0 0,1 1 0 0 0,-1-1 0 0 0,0 1 0 0 0,1 0-1 0 0,-1-1 1 0 0,0 1 0 0 0,0 0 0 0 0,1-1 0 0 0,-1 1 0 0 0,0 0 0 0 0,0-1 0 0 0,0 1 0 0 0,0 0 0 0 0,0-1 0 0 0,0 1 0 0 0,0 0 0 0 0,0-1 0 0 0,0 1 2 0 0,8 41 7 0 0,-2 19 167 0 0,-3-1 1 0 0,-2 1-1 0 0,-2 0 0 0 0,-8 42-174 0 0,-31 51 178 0 0,40-153-205 0 0,0-1-22 0 0,0 0-30 0 0,22-4-6325 0 0,-8-10-4174 0 0,-10 10-570 0 0</inkml:trace>
  <inkml:trace contextRef="#ctx0" brushRef="#br0" timeOffset="105989.261">1347 1861 12667 0 0,'0'0'2412'0'0,"0"0"-762"0"0,0 0-338 0 0,0 0 8 0 0,0 0-19 0 0,0 0-136 0 0,0 0-228 0 0,0 0-236 0 0,0 0-172 0 0,0 0-115 0 0,0 0-81 0 0,0 0-47 0 0,0 0-26 0 0,-7-6-30 0 0,-20-22-6 0 0,24 26-184 0 0,1 1-1 0 0,-1-1 1 0 0,0 1-1 0 0,1 0 0 0 0,-1 0 1 0 0,0 0-1 0 0,0 0 0 0 0,0 1 1 0 0,0-1-1 0 0,0 1 0 0 0,0-1 1 0 0,0 1-1 0 0,0 0 0 0 0,0 0 1 0 0,0 1-1 0 0,0-1 0 0 0,0 0 1 0 0,0 1-1 0 0,0 0 0 0 0,0 0 1 0 0,0 0-1 0 0,0 0 0 0 0,0 0 1 0 0,0 1-40 0 0,-11 5 24 0 0,1 0 0 0 0,0 1 1 0 0,0 0-1 0 0,1 1 0 0 0,0 0 1 0 0,1 1-1 0 0,0 0 0 0 0,0 1 1 0 0,1 1-1 0 0,1-1 0 0 0,-1 2 1 0 0,2-1-1 0 0,0 1 0 0 0,1 0 1 0 0,0 1-1 0 0,1 0 0 0 0,0 0 1 0 0,1 0-1 0 0,1 1 0 0 0,0-1 1 0 0,1 1-1 0 0,1 0 1 0 0,0 0-1 0 0,0 15-24 0 0,3-25 18 0 0,0-1 0 0 0,1 1 1 0 0,-1-1-1 0 0,1 1 0 0 0,0-1 0 0 0,0 0 1 0 0,0 0-1 0 0,1 0 0 0 0,-1 0 1 0 0,1 0-1 0 0,0 0 0 0 0,0-1 0 0 0,1 1 1 0 0,-1-1-1 0 0,1 0 0 0 0,-1 0 1 0 0,1 0-1 0 0,0-1 0 0 0,0 1 0 0 0,0-1 1 0 0,1 0-1 0 0,-1 0 0 0 0,0 0 0 0 0,1-1 1 0 0,-1 0-1 0 0,1 1 0 0 0,0-1 1 0 0,-1-1-1 0 0,1 1 0 0 0,0-1 0 0 0,0 0 1 0 0,-1 0-1 0 0,1 0 0 0 0,0-1 1 0 0,-1 0-1 0 0,1 0 0 0 0,0 0 0 0 0,-1 0 1 0 0,1-1-1 0 0,-1 1 0 0 0,0-1 0 0 0,1 0 1 0 0,-1-1-1 0 0,2-1-18 0 0,23-13 85 0 0,0-1 1 0 0,-2-2-1 0 0,0 0 1 0 0,-1-2-1 0 0,-1-1 0 0 0,-1-1 1 0 0,-2-1-1 0 0,0-1 1 0 0,-1-1-1 0 0,-2-1 0 0 0,-1-1 1 0 0,-1-2-86 0 0,41-52 27 0 0,-41 50-21 0 0,-17 32 16 0 0,0 1 6 0 0,-3 26-74 0 0,-29 144 150 0 0,31-160-108 0 0,1 0-1 0 0,0 0 1 0 0,1-1 0 0 0,0 1 0 0 0,1 0 0 0 0,0 0 0 0 0,0-1 0 0 0,1 1 0 0 0,1-1 0 0 0,-1 0 0 0 0,1 0 0 0 0,1 0 0 0 0,-1-1 0 0 0,2 1 0 0 0,-1-1 0 0 0,1 0-1 0 0,0-1 1 0 0,1 1 0 0 0,0-1 0 0 0,0-1 0 0 0,8 7 4 0 0,43 0-1643 0 0,-23-33-8175 0 0,-28 13 1444 0 0,-1 3-945 0 0</inkml:trace>
  <inkml:trace contextRef="#ctx0" brushRef="#br0" timeOffset="106492.045">2317 1666 15859 0 0,'0'0'1830'0'0,"0"0"-418"0"0,0 0-193 0 0,0 0-60 0 0,0 0-137 0 0,0 0-255 0 0,0 0-246 0 0,0 0-188 0 0,0 0-108 0 0,0 0-32 0 0,0 0-10 0 0,0 0-11 0 0,0 0 4 0 0,-20 6 1 0 0,-63 18-21 0 0,24 9 208 0 0,52-30-340 0 0,0 0-1 0 0,0 1 1 0 0,1 0-1 0 0,-1 0 1 0 0,1 1 0 0 0,0-1-1 0 0,1 1 1 0 0,-1 1-1 0 0,1-1 1 0 0,0 1-1 0 0,0 0 1 0 0,1 0-1 0 0,-1 0 1 0 0,2 1 0 0 0,-1 0-24 0 0,4-4-2 0 0,1-1 1 0 0,0 1 0 0 0,0-1 0 0 0,0 1 0 0 0,0-1 0 0 0,0 1 0 0 0,1-1 0 0 0,-1 1-1 0 0,1-1 1 0 0,0 0 0 0 0,-1 0 0 0 0,1 0 0 0 0,0 0 0 0 0,0 0 0 0 0,0 0 0 0 0,1-1-1 0 0,-1 1 1 0 0,0-1 0 0 0,1 1 0 0 0,-1-1 0 0 0,1 0 0 0 0,-1 0 0 0 0,1 0 0 0 0,-1 0 0 0 0,1 0-1 0 0,0-1 1 0 0,0 1 0 0 0,-1-1 0 0 0,1 0 0 0 0,0 0 0 0 0,0 0 0 0 0,-1 0 0 0 0,1 0-1 0 0,0-1 1 0 0,0 1 0 0 0,0-1 1 0 0,20 4 14 0 0,-12 0 5 0 0,-7-4-6 0 0,0 1-1 0 0,1 0 1 0 0,-1 1-1 0 0,0-1 1 0 0,1 1-1 0 0,-1 0 1 0 0,0 0-1 0 0,0 0 1 0 0,0 0 0 0 0,0 1-1 0 0,0 0 1 0 0,0 0-1 0 0,0 0 1 0 0,-1 0-1 0 0,1 1 1 0 0,-1-1-1 0 0,1 1 1 0 0,-1 0-1 0 0,0 0 1 0 0,0 0-1 0 0,0 0 1 0 0,-1 0-1 0 0,1 1 1 0 0,-1-1-1 0 0,0 1 1 0 0,0 0-1 0 0,0 0 1 0 0,0 0-1 0 0,0 0 1 0 0,-1 0-1 0 0,0 0 1 0 0,1 3-13 0 0,-3-1 51 0 0,0 0 0 0 0,0 0 0 0 0,-1 0-1 0 0,0 0 1 0 0,0 0 0 0 0,0 0 0 0 0,0 0 0 0 0,-1-1 0 0 0,0 1 0 0 0,0-1-1 0 0,-1 0 1 0 0,1 0 0 0 0,-1 0 0 0 0,0 0 0 0 0,-1-1 0 0 0,1 1 0 0 0,-1-1 0 0 0,0 0-1 0 0,-2 1-50 0 0,-106 64 368 0 0,112-68-366 0 0,-182 83 190 0 0,138-73-653 0 0,45-11 190 0 0,0 0-152 0 0,26-30-6350 0 0,-14 22 4131 0 0,8-5-5244 0 0,-10 5-1701 0 0</inkml:trace>
  <inkml:trace contextRef="#ctx0" brushRef="#br0" timeOffset="107012.469">2943 1618 10082 0 0,'0'0'2074'0'0,"0"0"-304"0"0,0 0-158 0 0,0 0-54 0 0,0 0-147 0 0,0 0-199 0 0,0 0-223 0 0,0 0-219 0 0,0 0-153 0 0,0 0-114 0 0,0 0-51 0 0,0 0-20 0 0,-21 3-14 0 0,-62 7-14 0 0,13 18 667 0 0,48-13-731 0 0,9-9-253 0 0,-1 1 1 0 0,2 1-1 0 0,-1 0 0 0 0,1 0 1 0 0,0 1-1 0 0,1 1 0 0 0,0 0 1 0 0,0 0-1 0 0,1 1 0 0 0,1 1 1 0 0,0-1-1 0 0,-4 7-87 0 0,12-15 2 0 0,1 0 0 0 0,0-1 0 0 0,-1 1-1 0 0,1 0 1 0 0,0 0 0 0 0,0-1 0 0 0,0 1 0 0 0,1 0 0 0 0,-1-1 0 0 0,1 1 0 0 0,-1 0-1 0 0,1-1 1 0 0,0 1 0 0 0,0-1 0 0 0,0 1 0 0 0,0-1 0 0 0,0 1 0 0 0,1-1-1 0 0,-1 0 1 0 0,1 1 0 0 0,0-1 0 0 0,0 0 0 0 0,-1 0 0 0 0,1-1 0 0 0,0 1-1 0 0,1 0 1 0 0,-1 0 0 0 0,0-1 0 0 0,0 0 0 0 0,1 1 0 0 0,-1-1 0 0 0,1 0-1 0 0,-1 0 1 0 0,1 0 0 0 0,-1 0 0 0 0,1-1 0 0 0,1 1-2 0 0,10 6 39 0 0,23 11 38 0 0,-33-17-63 0 0,1 0-1 0 0,0 0 0 0 0,-1 1 0 0 0,1 0 0 0 0,-1 0 0 0 0,0 0 0 0 0,0 0 0 0 0,1 0 0 0 0,-1 1 0 0 0,-1 0 0 0 0,1 0 0 0 0,0 0 0 0 0,-1 0 0 0 0,0 1 0 0 0,1 0 0 0 0,-1-1 0 0 0,-1 1 0 0 0,1 0 0 0 0,-1 0 0 0 0,1 0 0 0 0,-1 1 0 0 0,0-1 0 0 0,-1 1 0 0 0,1-1 0 0 0,-1 1 0 0 0,0-1 0 0 0,1 5-12 0 0,-2-6 34 0 0,0 1 0 0 0,0-1 1 0 0,-1 0-1 0 0,1 1 0 0 0,-1-1 1 0 0,1 1-1 0 0,-1-1 1 0 0,0 0-1 0 0,-1 0 0 0 0,1 1 1 0 0,-1-1-1 0 0,1 0 1 0 0,-1 0-1 0 0,0 0 0 0 0,0-1 1 0 0,0 1-1 0 0,0 0 1 0 0,-1-1-1 0 0,1 1 0 0 0,-1-1 1 0 0,1 0-1 0 0,-1 0 1 0 0,0 0-1 0 0,-2 1-35 0 0,-11 8 81 0 0,-1-1 0 0 0,-1-1 0 0 0,1-1 1 0 0,-2 0-1 0 0,1-1 0 0 0,-1-1 0 0 0,-11 2-81 0 0,-17 6 107 0 0,-66 8-590 0 0,113-22-12 0 0,14-11-8300 0 0,-10 8-2791 0 0</inkml:trace>
  <inkml:trace contextRef="#ctx0" brushRef="#br0" timeOffset="110940.738">2810 2358 4833 0 0,'0'0'1544'0'0,"0"0"-325"0"0,0 0-68 0 0,0 0 163 0 0,0 0 179 0 0,0 0 36 0 0,0 0-176 0 0,0 0-302 0 0,0 0-297 0 0,0 0-214 0 0,0 0-131 0 0,18 4 3483 0 0,-10-6-3627 0 0,1-1-1 0 0,0 0 1 0 0,-1 0 0 0 0,0-1 0 0 0,0 0 0 0 0,0-1-1 0 0,0 0 1 0 0,-1 0 0 0 0,1-1 0 0 0,-1 1 0 0 0,-1-2-1 0 0,4-3-264 0 0,4-2 221 0 0,68-61 655 0 0,-3-4 0 0 0,-3-4 0 0 0,36-53-876 0 0,-70 78 81 0 0,-2-2-1 0 0,-2-2 1 0 0,-3-1-1 0 0,-3-2 0 0 0,-3-1 1 0 0,-3-2-1 0 0,3-15-80 0 0,-24 66 30 0 0,0 0-1 0 0,-1-1 0 0 0,-1 1 1 0 0,-1-1-1 0 0,0 0 0 0 0,0 1 1 0 0,-2-1-1 0 0,-1-15-29 0 0,0 28 3 0 0,0 1 1 0 0,-1 0-1 0 0,1 0 1 0 0,-1 0-1 0 0,0 0 0 0 0,0 0 1 0 0,0 0-1 0 0,0 0 1 0 0,0 0-1 0 0,0 1 0 0 0,0-1 1 0 0,0 1-1 0 0,-1-1 1 0 0,1 1-1 0 0,0 0 0 0 0,-1 0 1 0 0,1 0-1 0 0,-1 0 1 0 0,1 1-1 0 0,-1-1 1 0 0,0 1-1 0 0,1-1 0 0 0,-1 1 1 0 0,0 0-1 0 0,1 0 1 0 0,-1 0-1 0 0,0 0 0 0 0,1 1 1 0 0,-1-1-1 0 0,0 1 1 0 0,1-1-1 0 0,-1 1 0 0 0,1 0 1 0 0,-1 0-1 0 0,1 0 1 0 0,0 1-1 0 0,-1-1 0 0 0,1 0 1 0 0,0 1-1 0 0,0 0 1 0 0,0-1-1 0 0,0 1 1 0 0,0 0-1 0 0,0 0 0 0 0,0 0-3 0 0,-24 21-14 0 0,1 0-1 0 0,1 2 0 0 0,1 1 1 0 0,1 0-1 0 0,2 2 0 0 0,0 0 1 0 0,2 1-1 0 0,1 1 0 0 0,-11 29 15 0 0,18-37 2 0 0,1 0 1 0 0,0 1-1 0 0,2 0 0 0 0,1 0 0 0 0,0 1 0 0 0,2 0 0 0 0,1 0 0 0 0,1 0 0 0 0,0 0 0 0 0,2 1 1 0 0,1-1-1 0 0,2 7-2 0 0,51 103 113 0 0,-26-81-85 0 0,-9-18 15 0 0,14 48 106 0 0,-33-84-154 0 0,0 1-1 0 0,0 0 1 0 0,0-1 0 0 0,0 1-1 0 0,0-1 1 0 0,0 1 0 0 0,0 0-1 0 0,0-1 1 0 0,0 1 0 0 0,0-1-1 0 0,0 1 1 0 0,0 0 0 0 0,0-1-1 0 0,0 1 1 0 0,0-1 0 0 0,0 1-1 0 0,1 0 1 0 0,-1-1 0 0 0,0 1-1 0 0,0 0 1 0 0,0-1 0 0 0,1 1-1 0 0,-1 0 1 0 0,0-1 0 0 0,1 1 0 0 0,-1 0-1 0 0,0 0 1 0 0,0-1 0 0 0,1 1-1 0 0,-1 0 1 0 0,1 0 0 0 0,-1 0-1 0 0,0-1 1 0 0,1 1 0 0 0,-1 0-1 0 0,0 0 1 0 0,1 0 0 0 0,-1 0-1 0 0,1 0 1 0 0,-1 0 0 0 0,0 0-1 0 0,1 0 1 0 0,-1 0 0 0 0,1 0-1 0 0,-1 0 1 0 0,0 0 0 0 0,1 0-1 0 0,-1 0 1 0 0,1 0 0 0 0,-1 0-1 0 0,0 0 1 0 0,1 1 0 0 0,-1-1-1 0 0,0 0 1 0 0,1 0 0 0 0,-1 0-1 0 0,0 1 1 0 0,1-1 0 0 0,-1 0-1 0 0,0 0 1 0 0,1 1 0 0 0,-1-1-1 0 0,0 0 6 0 0,10-12-1156 0 0,-1 3-956 0 0,1 0-1529 0 0,-2 5-3389 0 0,-2 3-4516 0 0</inkml:trace>
  <inkml:trace contextRef="#ctx0" brushRef="#br0" timeOffset="111631.121">3810 1931 944 0 0,'0'0'652'0'0,"0"0"-105"0"0,0 0 7 0 0,0 0 43 0 0,0 0 30 0 0,0 0 2 0 0,0 0 2 0 0,0 0 60 0 0,0 0 94 0 0,0 0 137 0 0,0 0 126 0 0,0 0 44 0 0,-8 0 66 0 0,-23 0 48 0 0,5 13 6651 0 0,22 16-5487 0 0,28 24-1275 0 0,-16-49-974 0 0,0 0 1 0 0,0-1-1 0 0,0 0 0 0 0,0 0 0 0 0,1-1 1 0 0,-1 0-1 0 0,1-1 0 0 0,0 1 0 0 0,0-2 1 0 0,-1 1-1 0 0,1-2 0 0 0,0 1 0 0 0,0-1 1 0 0,-1 0-1 0 0,1-1 0 0 0,-1 0 0 0 0,1 0 1 0 0,-1-1-1 0 0,1 0 0 0 0,-1 0 0 0 0,0-1 1 0 0,-1 0-1 0 0,1 0 0 0 0,-1-1 1 0 0,0 0-1 0 0,0-1 0 0 0,6-5-121 0 0,-10 9 13 0 0,1 0-1 0 0,-1-1 1 0 0,0 1 0 0 0,0-1 0 0 0,0 0-1 0 0,-1 0 1 0 0,1 0 0 0 0,-1 0-1 0 0,0 0 1 0 0,0-1 0 0 0,0 1 0 0 0,0 0-1 0 0,0-1 1 0 0,-1 0 0 0 0,1 1-1 0 0,-1-1 1 0 0,0 0 0 0 0,0 0-1 0 0,-1 0 1 0 0,1 0 0 0 0,-1 0 0 0 0,0 1-1 0 0,0-1 1 0 0,0 0 0 0 0,0 0-1 0 0,-1 0 1 0 0,1 0 0 0 0,-1 0 0 0 0,0 0-1 0 0,0 1 1 0 0,-1-1 0 0 0,1 0-1 0 0,-1 1 1 0 0,0-1 0 0 0,0 1-1 0 0,0-1 1 0 0,0 1 0 0 0,-1 0 0 0 0,1 0-1 0 0,-1 0 1 0 0,0 0 0 0 0,1 1-1 0 0,-1-1 1 0 0,-1 1 0 0 0,1 0 0 0 0,0-1-1 0 0,-1 1 1 0 0,1 1 0 0 0,-1-1-1 0 0,1 0 1 0 0,-1 1 0 0 0,0 0-1 0 0,0 0-11 0 0,-8 0-43 0 0,-1 1 1 0 0,1 1 0 0 0,-1 0 0 0 0,1 1 0 0 0,-1 0-1 0 0,1 0 1 0 0,0 2 0 0 0,0-1 0 0 0,1 2 0 0 0,-1-1 0 0 0,1 2-1 0 0,0 0 1 0 0,0 0 0 0 0,0 0 0 0 0,1 2 0 0 0,0-1 0 0 0,1 1-1 0 0,-1 1 1 0 0,1 0 0 0 0,1 0 0 0 0,0 0 0 0 0,0 1 0 0 0,0 3 41 0 0,-2-4 4 0 0,0 1 1 0 0,1 0-1 0 0,1 1 1 0 0,0 0-1 0 0,0 0 1 0 0,1 1-1 0 0,0 0 1 0 0,1 0 0 0 0,1 1-1 0 0,0 0 1 0 0,0 0-1 0 0,1 0 1 0 0,1 0-1 0 0,0 1 1 0 0,1-1-1 0 0,1 1 1 0 0,0 12-5 0 0,3-19 25 0 0,1-1 0 0 0,0 0 1 0 0,1 0-1 0 0,0-1 0 0 0,0 1 0 0 0,0-1 0 0 0,0 0 1 0 0,1 0-1 0 0,0 0 0 0 0,0-1 0 0 0,0 1 0 0 0,1-1 1 0 0,-1 0-1 0 0,1-1 0 0 0,0 0 0 0 0,0 1 0 0 0,0-2 1 0 0,0 1-1 0 0,1-1 0 0 0,-1 0 0 0 0,1 0 0 0 0,0-1 1 0 0,-1 0-1 0 0,1 0 0 0 0,0-1 0 0 0,0 1 0 0 0,-1-2 1 0 0,1 1-1 0 0,2-1-25 0 0,11 3 20 0 0,1-2-1 0 0,-1 0 1 0 0,1-2 0 0 0,0 0-1 0 0,-1-1 1 0 0,0-1 0 0 0,0-1-1 0 0,0-1 1 0 0,0 0 0 0 0,-1-2-1 0 0,0 0 1 0 0,-1-1 0 0 0,0-1-1 0 0,0-1 1 0 0,-1 0 0 0 0,0-1 0 0 0,13-14-20 0 0,10-25-1746 0 0,-25 28-4755 0 0,-8 13 360 0 0,-3 6-5572 0 0</inkml:trace>
  <inkml:trace contextRef="#ctx0" brushRef="#br0" timeOffset="112043.11">4688 1806 15843 0 0,'0'0'1871'0'0,"0"0"-420"0"0,0 0-89 0 0,0 0 21 0 0,0 0-125 0 0,0 0-262 0 0,0 0-320 0 0,0 0-260 0 0,0 0-136 0 0,0 0-49 0 0,0 0-34 0 0,0 0-10 0 0,0 0 2 0 0,-21 8-7 0 0,-68 23-18 0 0,-36 26 305 0 0,115-52-443 0 0,0 0-1 0 0,1 0 1 0 0,-1 0-1 0 0,1 1 0 0 0,0 1 1 0 0,1-1-1 0 0,-1 2 1 0 0,2-1-1 0 0,-1 1 1 0 0,1 0-1 0 0,-4 6-25 0 0,10-13-5 0 0,1 0 0 0 0,-1 0 0 0 0,1 0 0 0 0,0 1-1 0 0,-1-1 1 0 0,1 0 0 0 0,0 0 0 0 0,0 0 0 0 0,0 0 0 0 0,0 1 0 0 0,0-1-1 0 0,0 0 1 0 0,0 0 0 0 0,0 0 0 0 0,1 1 0 0 0,-1-1 0 0 0,0 0-1 0 0,1 0 1 0 0,-1 0 0 0 0,1 0 0 0 0,-1 0 0 0 0,1 0 0 0 0,0 0 0 0 0,-1 0-1 0 0,1 0 1 0 0,0 0 0 0 0,0 0 0 0 0,0 0 0 0 0,-1 0 0 0 0,1-1-1 0 0,0 1 1 0 0,0 0 0 0 0,0-1 0 0 0,0 1 0 0 0,0-1 0 0 0,0 1 0 0 0,1-1-1 0 0,-1 1 1 0 0,0-1 0 0 0,0 0 0 0 0,0 1 0 0 0,0-1 0 0 0,2 0 5 0 0,52 10 19 0 0,-55-10-18 0 0,2 0 1 0 0,14 0 15 0 0,-1 1 0 0 0,1 1 0 0 0,-1 0 0 0 0,1 1 0 0 0,-1 0 0 0 0,0 2 0 0 0,0-1 0 0 0,-1 2 0 0 0,1 0 0 0 0,-1 1 0 0 0,8 5-17 0 0,-20-11 15 0 0,-1 0-1 0 0,1 1 0 0 0,-1-1 1 0 0,0 1-1 0 0,1-1 1 0 0,-1 1-1 0 0,0-1 0 0 0,0 1 1 0 0,0 0-1 0 0,0-1 1 0 0,0 1-1 0 0,0 0 1 0 0,-1 0-1 0 0,1 0 0 0 0,-1 0 1 0 0,1-1-1 0 0,-1 1 1 0 0,0 0-1 0 0,1 0 0 0 0,-1 0 1 0 0,0 0-1 0 0,0 0 1 0 0,0 0-1 0 0,-1 0 1 0 0,1 0-1 0 0,0 0 0 0 0,-1 0 1 0 0,0 0-1 0 0,1 0 1 0 0,-1-1-1 0 0,0 1 0 0 0,0 0 1 0 0,0 0-1 0 0,0-1 1 0 0,0 1-1 0 0,0 0 0 0 0,0-1 1 0 0,-1 1-1 0 0,1-1 1 0 0,0 0-1 0 0,-2 2-14 0 0,-69 50 369 0 0,-186 46-595 0 0,258-99-21 0 0,-22 6-723 0 0,19-5-4002 0 0,4-2-4647 0 0,2-2-1378 0 0</inkml:trace>
  <inkml:trace contextRef="#ctx0" brushRef="#br0" timeOffset="112505.321">5106 1887 9442 0 0,'0'0'2654'0'0,"0"0"-352"0"0,0 0-203 0 0,0 0-205 0 0,0 0-283 0 0,0 0-370 0 0,0 0-331 0 0,0 0-222 0 0,0 0-131 0 0,0 0-85 0 0,0 0-43 0 0,0 0-24 0 0,-20 5-24 0 0,-99 27 318 0 0,-58 45 898 0 0,176-77-1599 0 0,1 1 1 0 0,-1-1-1 0 0,0 0 1 0 0,0 1 0 0 0,1-1-1 0 0,-1 0 1 0 0,0 1 0 0 0,0-1-1 0 0,1 1 1 0 0,-1-1 0 0 0,0 1-1 0 0,1-1 1 0 0,-1 1 0 0 0,1-1-1 0 0,-1 1 1 0 0,1 0 0 0 0,-1-1-1 0 0,1 1 1 0 0,-1 0 0 0 0,1-1-1 0 0,0 1 1 0 0,-1 0 0 0 0,1 0-1 0 0,0-1 1 0 0,0 1 0 0 0,-1 0-1 0 0,1 0 1 0 0,0 0 0 0 0,0 0-1 0 0,0-1 1 0 0,0 1 0 0 0,0 0-1 0 0,0 0 1 0 0,0 0 0 0 0,0-1-1 0 0,1 1 1 0 0,-1 0 0 0 0,0 0-1 0 0,0 0 1 0 0,1-1 0 0 0,-1 1-1 0 0,0 0 1 0 0,1 0 0 0 0,-1-1-1 0 0,1 1 1 0 0,-1 0 0 0 0,1-1-1 0 0,-1 1 1 0 0,1-1 0 0 0,-1 1-1 0 0,1-1 1 0 0,0 1 0 0 0,-1-1-1 0 0,1 1 1 0 0,0-1 1 0 0,40 25-88 0 0,98 45 579 0 0,-134-67-469 0 0,-1 1 0 0 0,0-1 0 0 0,1 1 0 0 0,-1 0 0 0 0,-1 0 0 0 0,1 1 0 0 0,-1-1 0 0 0,1 1-1 0 0,-1 0 1 0 0,-1-1 0 0 0,1 2 0 0 0,-1-1 0 0 0,0 0 0 0 0,0 0 0 0 0,0 1 0 0 0,-1-1 0 0 0,0 1 0 0 0,0-1 0 0 0,0 1 0 0 0,0-1 0 0 0,-1 1 0 0 0,0 0 0 0 0,-1-1 0 0 0,1 1 0 0 0,-1-1 0 0 0,-1 4-22 0 0,-2 0 61 0 0,-1 0 0 0 0,0 0 1 0 0,-1 0-1 0 0,0-1 0 0 0,0 0 0 0 0,-1 0 1 0 0,0 0-1 0 0,-1-1 0 0 0,0 0 0 0 0,0-1 1 0 0,0 1-1 0 0,0-2 0 0 0,-1 1 0 0 0,0-1 1 0 0,-1-1-1 0 0,1 1 0 0 0,-2-1-61 0 0,-6 3 15 0 0,0 0 0 0 0,-1-2 0 0 0,0 0 0 0 0,0-1 0 0 0,0-1 0 0 0,0 0 0 0 0,-18 0-15 0 0,-33-11-3400 0 0,62 5 1163 0 0,3 0-3337 0 0,2-1-6513 0 0</inkml:trace>
  <inkml:trace contextRef="#ctx0" brushRef="#br0" timeOffset="126697.138">5384 2366 0 0 0,'0'0'419'0'0,"0"0"680"0"0,0 0 165 0 0,0 0 32 0 0,0 0 47 0 0,0 0-29 0 0,0 0 9 0 0,0 0 0 0 0,0 0-24 0 0,0 0-34 0 0,0 0-83 0 0,1-7-79 0 0,5-21-71 0 0,-13 20 6102 0 0,-15 26-6272 0 0,-129 172 351 0 0,136-173-1679 0 0,-26 34 535 0 0,25-17-7338 0 0,16-32 962 0 0,0-2-4191 0 0</inkml:trace>
  <inkml:trace contextRef="#ctx0" brushRef="#br0" timeOffset="137003.452">527 3187 3753 0 0,'0'0'3789'0'0,"0"0"-1525"0"0,0 0-649 0 0,0 0-123 0 0,0 0-9 0 0,0 0 27 0 0,0 0-63 0 0,0 0-177 0 0,0 0-185 0 0,0 0-178 0 0,0 0-131 0 0,-4-12-85 0 0,-13-38-64 0 0,13 38-54 0 0,4 12-61 0 0,0 0-67 0 0,0 0-80 0 0,-25 49 995 0 0,-72 192-1125 0 0,3-53-196 0 0,87-173-22 0 0,7-14-34 0 0,12-28 29 0 0,143-215 240 0 0,7-52-50 0 0,-168 374-150 0 0,2-60-31 0 0,1-1-1 0 0,1 0 0 0 0,0 1 0 0 0,2 0 0 0 0,0-1 0 0 0,1 1 1 0 0,1 0-1 0 0,2 6-20 0 0,0-16 1 0 0,0 0 1 0 0,0 0 0 0 0,1 0-1 0 0,0-1 1 0 0,1 0 0 0 0,0 0-1 0 0,1 0 1 0 0,-1-1 0 0 0,2 0-1 0 0,-1-1 1 0 0,1 1 0 0 0,0-1-1 0 0,1-1 1 0 0,-1 1 0 0 0,1-1-1 0 0,5 2-1 0 0,-10-7 29 0 0,-1 0-1 0 0,0 1 0 0 0,1-1 1 0 0,-1 0-1 0 0,0-1 0 0 0,1 1 0 0 0,0-1 1 0 0,-1 1-1 0 0,1-1 0 0 0,-1 0 0 0 0,1 0 1 0 0,-1-1-1 0 0,1 1 0 0 0,-1-1 0 0 0,1 0 1 0 0,-1 0-1 0 0,1 0 0 0 0,-1 0 1 0 0,0 0-1 0 0,0-1 0 0 0,1 1 0 0 0,-1-1 1 0 0,0 0-1 0 0,-1 0 0 0 0,1 0 0 0 0,0-1 1 0 0,0 1-1 0 0,-1-1 0 0 0,2-2-28 0 0,62-88 791 0 0,-61 84-760 0 0,4-9 28 0 0,-1 0-1 0 0,0-1 0 0 0,-2 0 1 0 0,0-1-1 0 0,-1 1 1 0 0,-1-1-1 0 0,-1 0 0 0 0,0 0 1 0 0,-2-1-1 0 0,0-6-58 0 0,-2 26-72 0 0,1 1 0 0 0,-1-1 0 0 0,1 1 0 0 0,-1-1-1 0 0,1 0 1 0 0,-1 1 0 0 0,0-1 0 0 0,1 1 0 0 0,-1-1 0 0 0,0 1-1 0 0,1-1 1 0 0,-1 1 0 0 0,0 0 0 0 0,0-1 0 0 0,1 1-1 0 0,-1 0 1 0 0,0 0 0 0 0,0-1 0 0 0,1 1 0 0 0,-1 0 0 0 0,0 0-1 0 0,0 0 1 0 0,0 0 0 0 0,0 0 0 0 0,1 0 0 0 0,-1 0 0 0 0,0 0-1 0 0,0 1 1 0 0,0-1 0 0 0,1 0 0 0 0,-1 0 0 0 0,0 1 0 0 0,0-1-1 0 0,1 0 1 0 0,-1 1 0 0 0,0-1 0 0 0,1 1 0 0 0,-1-1 0 0 0,0 1-1 0 0,1-1 1 0 0,-1 1 0 0 0,1-1 0 0 0,-1 1 0 0 0,1 0 0 0 0,-1-1-1 0 0,1 1 1 0 0,-1 0 0 0 0,1 0 0 0 0,-1-1 0 0 0,1 1-1 0 0,0 0 1 0 0,0 0 0 0 0,-1-1 0 0 0,1 1 0 0 0,0 0 0 0 0,0 0-1 0 0,0 0 1 0 0,0-1 0 0 0,0 1 0 0 0,0 1 72 0 0,-6 8-1371 0 0,-6 9-6341 0 0,6-5-4292 0 0</inkml:trace>
  <inkml:trace contextRef="#ctx0" brushRef="#br0" timeOffset="137311.822">1245 3139 15251 0 0,'0'0'1902'0'0,"0"0"-639"0"0,0 0-368 0 0,0 0-112 0 0,0 0-42 0 0,0 0-27 0 0,0 0-81 0 0,0 0-87 0 0,0 0-80 0 0,0 0-70 0 0,-18 32-85 0 0,-58 99-88 0 0,55-69-3 0 0,22-52-176 0 0,-1-7-28 0 0,-1-1 1 0 0,1 1-1 0 0,0-1 1 0 0,0 1-1 0 0,0 0 1 0 0,0-1-1 0 0,1 1 1 0 0,-1 0-1 0 0,1-1 1 0 0,-1 1 0 0 0,1-1-1 0 0,0 1 1 0 0,0-1-1 0 0,0 1 1 0 0,0-1-1 0 0,0 0 1 0 0,1 0-1 0 0,-1 1 1 0 0,1-1-1 0 0,0 0 1 0 0,-1 0-1 0 0,1 0 1 0 0,0-1-1 0 0,0 1 1 0 0,0 0-1 0 0,0-1 1 0 0,1 1-1 0 0,-1-1 1 0 0,0 0-1 0 0,1 0 1 0 0,-1 0-1 0 0,1 0 1 0 0,-1 0-1 0 0,2 0-16 0 0,10 1 125 0 0,-1-1-1 0 0,0-1 0 0 0,0 0 1 0 0,0-1-1 0 0,0 0 1 0 0,0-1-1 0 0,0-1 0 0 0,0 0 1 0 0,-1 0-1 0 0,1-1 1 0 0,-1-1-1 0 0,0 0 0 0 0,0-1 1 0 0,0 0-1 0 0,-1-1 0 0 0,0 0 1 0 0,0-1-1 0 0,-1 0 1 0 0,0-1-1 0 0,-1 0 0 0 0,1 0 1 0 0,-2-1-1 0 0,1 0 1 0 0,-2-1-1 0 0,1 0 0 0 0,-1 0 1 0 0,-1 0-1 0 0,0-1 0 0 0,-1 0 1 0 0,3-7-125 0 0,-5 13-9 0 0,0-1 0 0 0,0 0 0 0 0,-1 0-1 0 0,0 0 1 0 0,0 0 0 0 0,0-1 0 0 0,-1 1 0 0 0,0 0 0 0 0,-1-1 0 0 0,0 1 0 0 0,0 0 0 0 0,0-1 0 0 0,-1 1 0 0 0,0 0 0 0 0,0-1 0 0 0,-1 1 0 0 0,0 0-1 0 0,0 0 1 0 0,-1 0 0 0 0,0 0 0 0 0,0 1 0 0 0,-1-1 0 0 0,1 1 0 0 0,-1 0 0 0 0,-1 0 0 0 0,1 0 0 0 0,-1 0 0 0 0,0 1 0 0 0,-1 0 0 0 0,1 0-1 0 0,-1 0 1 0 0,0 1 0 0 0,0 0 0 0 0,0 0 0 0 0,-1 0 0 0 0,1 1 0 0 0,-1 0 0 0 0,0 0 0 0 0,0 1 0 0 0,0-1 0 0 0,-1 1 9 0 0,-62 6-2024 0 0,27 13-4166 0 0,27-6-5871 0 0</inkml:trace>
  <inkml:trace contextRef="#ctx0" brushRef="#br0" timeOffset="138552.191">2120 3025 10546 0 0,'0'0'2071'0'0,"0"0"-205"0"0,0 0-203 0 0,0 0-63 0 0,0 0-111 0 0,0 0-226 0 0,0 0-258 0 0,0 0-259 0 0,0 0-215 0 0,0 0-159 0 0,0 0-114 0 0,0 0-30 0 0,2 0 16 0 0,8-2-130 0 0,0 1 0 0 0,0-2 0 0 0,0 1 0 0 0,0-1 0 0 0,0-1 0 0 0,0 0 0 0 0,-1 0 0 0 0,0-1 0 0 0,0 0 0 0 0,0-1 0 0 0,-1 0 0 0 0,1 0 0 0 0,-2-1-1 0 0,1 0 1 0 0,-1 0 0 0 0,0 0 0 0 0,0-1 0 0 0,-1-1 0 0 0,0 1 0 0 0,0-1 0 0 0,-1 0 0 0 0,0 0 0 0 0,-1 0 0 0 0,0-1 0 0 0,0 0 0 0 0,-1 1-1 0 0,0-1 1 0 0,-1-3-114 0 0,-2 13 13 0 0,0 1-1 0 0,-1-1 0 0 0,1 0 1 0 0,0 0-1 0 0,0 0 1 0 0,-1 0-1 0 0,1 0 0 0 0,0 0 1 0 0,0 0-1 0 0,-1 0 0 0 0,1 0 1 0 0,0-1-1 0 0,0 1 0 0 0,-1 0 1 0 0,1 0-1 0 0,0 0 0 0 0,0 0 1 0 0,-1 0-13 0 0,-8 35-95 0 0,-2 81 158 0 0,4 0-1 0 0,7 27-62 0 0,-1-15 112 0 0,1-81-106 0 0,-1 0 0 0 0,-3 0 0 0 0,-2 0 0 0 0,-2 0 0 0 0,-2-1 1 0 0,-2-1-1 0 0,-2 0 0 0 0,-12 25-6 0 0,17-53 3 0 0,0 0 0 0 0,0-1 1 0 0,-2 0-1 0 0,0-1 0 0 0,-1 0 1 0 0,0-1-1 0 0,-1 0 0 0 0,-1-1 0 0 0,0 0 1 0 0,-1-1-1 0 0,0-1 0 0 0,-1 0 1 0 0,0-1-1 0 0,-1-1 0 0 0,-14 6-3 0 0,28-14 1 0 0,1 1 0 0 0,-1-1 0 0 0,1 0-1 0 0,-1 0 1 0 0,1 0 0 0 0,-1-1 0 0 0,0 1-1 0 0,1-1 1 0 0,-1 1 0 0 0,0-1 0 0 0,1 0 0 0 0,-1 0-1 0 0,0 0 1 0 0,1 0 0 0 0,-1 0 0 0 0,0-1 0 0 0,1 1-1 0 0,-1-1 1 0 0,0 0 0 0 0,1 0 0 0 0,-1 0-1 0 0,1 0 1 0 0,-1 0 0 0 0,1-1 0 0 0,0 1 0 0 0,0-1-1 0 0,-1 1 1 0 0,1-1 0 0 0,0 0 0 0 0,0 0-1 0 0,1 0 1 0 0,-1 0 0 0 0,0 0 0 0 0,1 0 0 0 0,-1 0-1 0 0,1-1 1 0 0,-1 1 0 0 0,1-1 0 0 0,0 1 0 0 0,0-1-1 0 0,0 1 1 0 0,1-1 0 0 0,-1 1 0 0 0,1-1-1 0 0,-1 0 1 0 0,1 0-1 0 0,0-20 37 0 0,0 0-1 0 0,2 0 0 0 0,0 0 0 0 0,2 0 1 0 0,1 0-1 0 0,0 1 0 0 0,2 0 1 0 0,0 0-1 0 0,2 0 0 0 0,0 1 1 0 0,2 0-1 0 0,0 1 0 0 0,1 1 0 0 0,1-1 1 0 0,1 2-1 0 0,0 0 0 0 0,2 1 1 0 0,5-5-37 0 0,20-22 109 0 0,3 1 0 0 0,1 3 1 0 0,2 1-1 0 0,13-6-109 0 0,56-18 8 0 0,-114 63-56 0 0,0 0-1 0 0,0 0 1 0 0,0 0-1 0 0,0 0 1 0 0,0 0 0 0 0,0 0-1 0 0,0 0 1 0 0,0 1-1 0 0,0-1 1 0 0,0 1 0 0 0,0-1-1 0 0,0 1 1 0 0,0 0-1 0 0,-1 0 1 0 0,1-1 0 0 0,0 2-1 0 0,-1-1 1 0 0,1 0-1 0 0,0 0 1 0 0,-1 0 0 0 0,1 1-1 0 0,-1-1 1 0 0,0 1-1 0 0,1-1 1 0 0,-1 1-1 0 0,0-1 1 0 0,0 1 0 0 0,0 0-1 0 0,0 0 1 0 0,0-1-1 0 0,-1 1 1 0 0,1 0 0 0 0,-1 0-1 0 0,1 0 1 0 0,-1 0-1 0 0,1 0 1 0 0,-1 0 48 0 0,8 32-5971 0 0,-4-17-935 0 0,-2-10-4792 0 0</inkml:trace>
  <inkml:trace contextRef="#ctx0" brushRef="#br0" timeOffset="138917.922">2556 3610 13251 0 0,'0'0'2091'0'0,"0"0"-432"0"0,0 0-228 0 0,0 0-131 0 0,0 0-145 0 0,0 0-180 0 0,0 0-201 0 0,0 0-121 0 0,0 0-78 0 0,0 0-76 0 0,0 0-74 0 0,0 0-92 0 0,0 0-73 0 0,-10 22-38 0 0,-28 67 23 0 0,29-67 63 0 0,9-22 76 0 0,2-19-76 0 0,1 0 0 0 0,1 1-1 0 0,1-1 1 0 0,1 1-1 0 0,0 1 1 0 0,1-1 0 0 0,1 1-1 0 0,3-5-307 0 0,3-9 260 0 0,96-173 223 0 0,-60 117-509 0 0,-41 116-1618 0 0,-8-12 288 0 0,3 25-1384 0 0,3-32-1959 0 0,4-3-3719 0 0,-4-6-2443 0 0</inkml:trace>
  <inkml:trace contextRef="#ctx0" brushRef="#br0" timeOffset="139166.919">2968 3441 14427 0 0,'0'0'1752'0'0,"0"0"-543"0"0,0 0-169 0 0,0 0-176 0 0,0 0-160 0 0,0 0-248 0 0,0 0-216 0 0,0 0-184 0 0,0 0-32 0 0,2 191-104 0 0,6-180-144 0 0,-3-3-224 0 0,-1-1-560 0 0,3-3-912 0 0,-1-1-1993 0 0,-5-3-7986 0 0</inkml:trace>
  <inkml:trace contextRef="#ctx0" brushRef="#br0" timeOffset="139415.373">2972 3135 16508 0 0,'0'0'2384'0'0,"0"0"-1016"0"0,0 0-431 0 0,0 0-225 0 0,0 0-144 0 0,0 0-144 0 0,0 0-208 0 0,0 0-160 0 0,0 0-168 0 0,0 0-56 0 0,0 0-104 0 0,0 0-192 0 0,0 0-632 0 0,24-29-1737 0 0,-19 40-9706 0 0</inkml:trace>
  <inkml:trace contextRef="#ctx0" brushRef="#br0" timeOffset="139662.463">3464 3422 18124 0 0,'0'0'1644'0'0,"0"0"-374"0"0,0 0-143 0 0,0 0-124 0 0,0 0-129 0 0,0 0-123 0 0,0 0-155 0 0,0 0-141 0 0,0 0-112 0 0,0 0-106 0 0,0 0-79 0 0,0 0-49 0 0,-32 14-25 0 0,-97 42-32 0 0,76-18 1 0 0,51-31-49 0 0,0-4-8 0 0,0 0 0 0 0,0 1 0 0 0,1-1 0 0 0,-1 1-1 0 0,1-1 1 0 0,0 1 0 0 0,0 0 0 0 0,1-1-1 0 0,-1 1 1 0 0,1 0 0 0 0,-1 0 0 0 0,1 0 0 0 0,0-1-1 0 0,1 1 1 0 0,-1 0 0 0 0,1 0 0 0 0,0-1-1 0 0,0 1 1 0 0,0 0 0 0 0,0-1 0 0 0,0 1 0 0 0,1-1-1 0 0,0 1 1 0 0,-1-1 0 0 0,1 0 0 0 0,1 0 0 0 0,-1 0-1 0 0,0 0 1 0 0,1 0 0 0 0,-1 0 0 0 0,1 0-1 0 0,1-1 5 0 0,3 4-4 0 0,0-1-1 0 0,1 0 0 0 0,0-1 0 0 0,0 0 0 0 0,0 0 0 0 0,1-1 0 0 0,-1 0 0 0 0,1 0 0 0 0,0-1 0 0 0,0 0 1 0 0,-1 0-1 0 0,1-1 0 0 0,1-1 5 0 0,9 2-29 0 0,-1-1 1 0 0,0 0 0 0 0,0-2-1 0 0,1 0 1 0 0,-1-1 0 0 0,0-1-1 0 0,0-1 1 0 0,0 0 0 0 0,-1-2-1 0 0,0 0 1 0 0,0 0 0 0 0,2-2 28 0 0,-12 3-406 0 0,0 1 1 0 0,-1-1-1 0 0,1 0 1 0 0,-1-1-1 0 0,0 0 1 0 0,0 0 0 0 0,-1 0-1 0 0,1 0 1 0 0,-1-1-1 0 0,-1 0 1 0 0,2-3 405 0 0,-2 3-1063 0 0,6-11-6086 0 0,-5 7-4100 0 0</inkml:trace>
  <inkml:trace contextRef="#ctx0" brushRef="#br0" timeOffset="139937.493">3999 2918 16412 0 0,'0'0'1599'0'0,"0"0"-327"0"0,0 0-85 0 0,0 0 6 0 0,0 0-4 0 0,0 0-112 0 0,0 0-229 0 0,0 0-204 0 0,0 0-117 0 0,0 0-97 0 0,0 0-69 0 0,0 0-28 0 0,2 2-20 0 0,-1 1-233 0 0,0 0 0 0 0,0 0-1 0 0,-1 1 1 0 0,1-1 0 0 0,-1 0 0 0 0,1 1 0 0 0,-1-1 0 0 0,0 0 0 0 0,0 1 0 0 0,-1-1 0 0 0,1 0 0 0 0,-1 1 0 0 0,1-1 0 0 0,-1 0 0 0 0,0 0 0 0 0,0 0 0 0 0,-1 1 0 0 0,1-1 0 0 0,-1 0 0 0 0,1-1 0 0 0,-1 1 0 0 0,-1 2-80 0 0,-11 30 270 0 0,5 16-187 0 0,2 1-1 0 0,3 0 1 0 0,2 0 0 0 0,2 0-1 0 0,4 16-82 0 0,-4-42 37 0 0,34 197-89 0 0,-27-197-166 0 0,-7-26 137 0 0,0 0-30 0 0,0 0-31 0 0,-5-11-1227 0 0,-31-38-4114 0 0,24 25-4601 0 0,10 16-1448 0 0</inkml:trace>
  <inkml:trace contextRef="#ctx0" brushRef="#br0" timeOffset="140266.952">3719 3327 14579 0 0,'0'0'2041'0'0,"0"0"-453"0"0,0 0-268 0 0,0 0-122 0 0,0 0-71 0 0,0 0-134 0 0,0 0-175 0 0,0 0-169 0 0,0 0-123 0 0,0 0-89 0 0,0 0-54 0 0,0 0-31 0 0,34-6-49 0 0,104-16-37 0 0,-30 10 200 0 0,-9 11-686 0 0,-77 1-2989 0 0,1 0-3348 0 0,-18 0-5086 0 0</inkml:trace>
  <inkml:trace contextRef="#ctx0" brushRef="#br0" timeOffset="140468.497">4334 3389 19564 0 0,'0'0'1144'0'0,"0"0"-487"0"0,0 0 39 0 0,0 0 48 0 0,0 0-80 0 0,0 0-104 0 0,0 0-248 0 0,0 0-176 0 0,0 0-72 0 0,0 0-48 0 0,0 0-48 0 0,0 0-88 0 0,0 0-128 0 0,0 0-304 0 0,21 166-480 0 0,-14-166-897 0 0,-3 0-2720 0 0,-1-4-8145 0 0</inkml:trace>
  <inkml:trace contextRef="#ctx0" brushRef="#br0" timeOffset="140732.468">4395 3047 18156 0 0,'0'0'3337'0'0,"0"0"-2105"0"0,0 0-320 0 0,0 0-240 0 0,0 0-184 0 0,0 0-152 0 0,0 0-152 0 0,0 0-144 0 0,0 0-56 0 0,0 0-56 0 0,0 0-112 0 0,0 0-224 0 0,0 0-520 0 0,0 0-1272 0 0,-64 136-7194 0 0,67-125-2761 0 0</inkml:trace>
  <inkml:trace contextRef="#ctx0" brushRef="#br0" timeOffset="140948.472">4774 3353 19332 0 0,'0'0'2007'0'0,"0"0"-909"0"0,0 0-514 0 0,0 0-151 0 0,0 0-83 0 0,0 0-56 0 0,0 0-41 0 0,0 0-103 0 0,0 0-60 0 0,0 0-41 0 0,0 0-29 0 0,-14 23-9 0 0,-42 72-6 0 0,55-94-5 0 0,0-1-1 0 0,1 1 1 0 0,-1 0 0 0 0,0 0 0 0 0,0 0-1 0 0,1 0 1 0 0,-1 0 0 0 0,1 0 0 0 0,-1 0-1 0 0,1 0 1 0 0,-1 0 0 0 0,1 0 0 0 0,-1 0-1 0 0,1 0 1 0 0,0 0 0 0 0,0 0 0 0 0,-1 0-1 0 0,1 0 1 0 0,0 0 0 0 0,0 0 0 0 0,0 1-1 0 0,0-1 1 0 0,1 0 0 0 0,-1 0 0 0 0,0 0-1 0 0,0 0 1 0 0,1 0 0 0 0,-1 0 0 0 0,0 0-1 0 0,1 0 1 0 0,-1 0 0 0 0,1 0 0 0 0,-1 0 0 0 0,1 0-1 0 0,0 0 1 0 0,0 0 0 0 0,-1 0 0 0 0,1-1-1 0 0,0 1 1 0 0,0 0 0 0 0,0 0 0 0 0,0-1-1 0 0,-1 1 1 0 0,1-1 0 0 0,0 1 0 0 0,0-1-1 0 0,0 1 1 0 0,0-1 0 0 0,1 1 0 0 0,-1-1-1 0 0,0 0 1 0 0,0 0 0 0 0,0 0 0 0 0,0 1-1 0 0,1-1 1 0 0,2 1 2 0 0,4 0 90 0 0,0 1 0 0 0,-1-1 0 0 0,1 0 0 0 0,0-1 0 0 0,0 1 0 0 0,-1-2 0 0 0,1 1 0 0 0,0-1 0 0 0,0 0 0 0 0,-1-1 0 0 0,1 0 0 0 0,-1 0 0 0 0,1 0 0 0 0,-1-1 0 0 0,0 0 0 0 0,0-1 0 0 0,0 0 0 0 0,0 0 0 0 0,-1 0 0 0 0,1-1 0 0 0,-1 0 0 0 0,0 0 0 0 0,-1 0 0 0 0,1-1 0 0 0,-1 0 0 0 0,0 0 0 0 0,-1 0 0 0 0,1-1 0 0 0,-1 0 1 0 0,-1 1-1 0 0,1-1 0 0 0,-1-1 0 0 0,0 1 0 0 0,-1 0 0 0 0,0-1 0 0 0,0 1 0 0 0,0-1 0 0 0,-1 0 0 0 0,0 0 0 0 0,-1 1 0 0 0,0-7-92 0 0,-1 10-25 0 0,0 0 1 0 0,-1 0-1 0 0,1 1 1 0 0,-1-1-1 0 0,0 1 1 0 0,0-1-1 0 0,0 1 1 0 0,-1 0-1 0 0,1-1 1 0 0,-1 1-1 0 0,0 0 1 0 0,0 1-1 0 0,0-1 1 0 0,0 0-1 0 0,0 1 1 0 0,0 0-1 0 0,-1 0 1 0 0,1 0-1 0 0,-1 0 1 0 0,0 0-1 0 0,1 1 1 0 0,-1 0-1 0 0,0 0 1 0 0,0 0 0 0 0,0 0-1 0 0,0 0 1 0 0,0 1-1 0 0,0 0 1 0 0,0-1-1 0 0,0 2 1 0 0,0-1-1 0 0,0 0 1 0 0,-3 2 24 0 0,-34 14-2664 0 0,18 4-6476 0 0,17-12-3220 0 0</inkml:trace>
  <inkml:trace contextRef="#ctx0" brushRef="#br0" timeOffset="141385.749">5227 3467 20820 0 0,'0'0'957'0'0,"0"0"-255"0"0,0 0 15 0 0,0 0 48 0 0,0 0 13 0 0,0 0-74 0 0,0 0-164 0 0,0 0-109 0 0,0 0-86 0 0,0 0-54 0 0,0 0-67 0 0,0 0-65 0 0,0 0-37 0 0,11-22-20 0 0,31-69-28 0 0,20-6 124 0 0,-13 46-296 0 0,-48 52 84 0 0,0-1-1 0 0,0 0 1 0 0,-1 0-1 0 0,1 0 1 0 0,0 0-1 0 0,0 1 1 0 0,0-1-1 0 0,0 0 1 0 0,-1 1-1 0 0,1-1 0 0 0,0 1 1 0 0,0-1-1 0 0,-1 1 1 0 0,1-1-1 0 0,0 1 1 0 0,-1-1-1 0 0,1 1 1 0 0,0 0-1 0 0,-1-1 1 0 0,1 1-1 0 0,-1 0 1 0 0,1 0-1 0 0,-1-1 1 0 0,0 1-1 0 0,1 0 1 0 0,-1 0-1 0 0,0 0 0 0 0,1 0 1 0 0,-1-1-1 0 0,0 1 1 0 0,0 0-1 0 0,0 0 1 0 0,0 0-1 0 0,0 0 1 0 0,0 0-1 0 0,0 0 1 0 0,0-1-1 0 0,0 1 1 0 0,0 0-1 0 0,0 0 1 0 0,-1 0-1 0 0,1 0 1 0 0,0 0-1 0 0,-1-1 0 0 0,1 1 1 0 0,0 0-1 0 0,-1 0 1 0 0,1-1-1 0 0,-1 2 15 0 0,1-1 8 0 0,-1 21-93 0 0,0-18 82 0 0,0 1 0 0 0,1-1 0 0 0,-1 0 0 0 0,1 1 0 0 0,0-1 0 0 0,0 0 0 0 0,1 1-1 0 0,-1-1 1 0 0,1 0 0 0 0,0 0 0 0 0,0 1 0 0 0,0-1 0 0 0,0 0 0 0 0,1 0 0 0 0,0 0 0 0 0,0 0 0 0 0,0-1-1 0 0,0 1 1 0 0,0 0 0 0 0,1-1 0 0 0,0 1 0 0 0,0-1 0 0 0,0 0 0 0 0,0 0 0 0 0,0 0 0 0 0,0-1 0 0 0,1 1 0 0 0,-1-1-1 0 0,1 1 4 0 0,9 1 105 0 0,-1-1 0 0 0,1 0 0 0 0,-1 0-1 0 0,1-1 1 0 0,0-1 0 0 0,0 0-1 0 0,0-1 1 0 0,0 0 0 0 0,0-1-1 0 0,-1-1 1 0 0,1 0 0 0 0,0 0-1 0 0,-1-2 1 0 0,1 1 0 0 0,-1-1-1 0 0,0-1 1 0 0,0 0 0 0 0,9-6-105 0 0,29-30-125 0 0,-42 30-4070 0 0,-2 1-4228 0 0,-5 9-4318 0 0</inkml:trace>
  <inkml:trace contextRef="#ctx0" brushRef="#br0" timeOffset="142887.832">21 3883 4665 0 0,'0'0'1844'0'0,"0"0"138"0"0,0 0 147 0 0,0 0 84 0 0,0 0-68 0 0,0 0-267 0 0,0 0-345 0 0,0 0-326 0 0,0 0-288 0 0,0 0-236 0 0,0 0-142 0 0,0 0-61 0 0,0 0-5 0 0,4-2 43 0 0,195-12 3042 0 0,704-32-1330 0 0,158 45-1714 0 0,-397-17-337 0 0,-69-7 102 0 0,-137 9-109 0 0,86 31-33 0 0,-6-15 47 0 0,-26 21-105 0 0,-234-20 19 0 0,-122-8-83 0 0,-163 7-1240 0 0,-2 3-882 0 0,3-2-2817 0 0,5 2-7499 0 0</inkml:trace>
  <inkml:trace contextRef="#ctx0" brushRef="#br0" timeOffset="149637.482">6532 3761 8762 0 0,'0'0'2691'0'0,"0"0"-904"0"0,0 0-524 0 0,0 0 3 0 0,0 0 190 0 0,0 0 140 0 0,0 0-69 0 0,0 0-228 0 0,0 0-292 0 0,0 0-239 0 0,0 0-182 0 0,11 12 1138 0 0,-11 20-350 0 0,1-59-965 0 0,0 11-3371 0 0,-1 0-7699 0 0,0 13-1455 0 0</inkml:trace>
  <inkml:trace contextRef="#ctx0" brushRef="#br0" timeOffset="150435.827">7197 3157 15275 0 0,'0'0'1235'0'0,"0"0"-327"0"0,0 0-126 0 0,0 0 91 0 0,0 0 145 0 0,0 0 24 0 0,0 0-164 0 0,0 0-235 0 0,0 0-217 0 0,0 0-125 0 0,0 0-17 0 0,0 0 28 0 0,0 0 56 0 0,15-6 23 0 0,99-36 340 0 0,-47 26-342 0 0,-1-3-1 0 0,-1-3 1 0 0,-1-3 0 0 0,45-25-389 0 0,-39-2 393 0 0,-150 189 794 0 0,52-72-1138 0 0,3 0 0 0 0,3 2 1 0 0,3 0-1 0 0,3 1 0 0 0,3 1 0 0 0,1 14-49 0 0,-36 162 156 0 0,-32 60 100 0 0,74-250-814 0 0,22-78-1263 0 0,-1-44-3620 0 0,-13 22-6317 0 0,-2 30 2027 0 0</inkml:trace>
  <inkml:trace contextRef="#ctx0" brushRef="#br0" timeOffset="150684.851">7193 3588 13763 0 0,'0'0'1350'0'0,"0"0"-156"0"0,0 0-88 0 0,0 0 17 0 0,0 0-29 0 0,0 0-122 0 0,0 0-148 0 0,0 0-108 0 0,0 0-49 0 0,0 0-23 0 0,0 0-17 0 0,0 0-64 0 0,0 0-67 0 0,29-4-62 0 0,91-14-48 0 0,198-22 981 0 0,-264 36-2790 0 0,-59 17-2974 0 0,2-8-1488 0 0,-2-1-5543 0 0</inkml:trace>
  <inkml:trace contextRef="#ctx0" brushRef="#br0" timeOffset="150851.438">8071 3754 17916 0 0,'0'0'1145'0'0,"0"0"-151"0"0,0 0-13 0 0,0 0 66 0 0,0 0-12 0 0,0 0-125 0 0,0 0-187 0 0,0 32-183 0 0,0 102-160 0 0,0 5-371 0 0,0-139-522 0 0,0 0-307 0 0,0-10-8855 0 0,0 6-1852 0 0</inkml:trace>
  <inkml:trace contextRef="#ctx0" brushRef="#br0" timeOffset="151025.057">8016 3187 17172 0 0,'0'0'936'0'0,"0"0"-400"0"0,0 0-232 0 0,0 0-56 0 0,0 0-16 0 0,0 0-80 0 0,0 0-80 0 0,0 0-144 0 0,0 0-136 0 0,0 0-240 0 0,0 0-640 0 0,0 0-1809 0 0,0 0-3736 0 0,0 0-1673 0 0</inkml:trace>
  <inkml:trace contextRef="#ctx0" brushRef="#br0" timeOffset="151383.6">8377 3967 14363 0 0,'0'0'1038'0'0,"0"0"-11"0"0,0 0 269 0 0,0 0 191 0 0,0 0-27 0 0,0 0-282 0 0,0 0-371 0 0,0 0-273 0 0,0 0-136 0 0,0 0-37 0 0,0 0-35 0 0,0 0-26 0 0,0 0-35 0 0,14-27-34 0 0,43-87-38 0 0,-34 42 144 0 0,-1-48 465 0 0,-7 159-1097 0 0,27 90 341 0 0,-39-125-22 0 0,-1 0 0 0 0,0 0 0 0 0,1 0 0 0 0,0 0 0 0 0,0 0 0 0 0,0-1 0 0 0,0 1 0 0 0,1-1 0 0 0,-1 0 0 0 0,1 0 0 0 0,0 0 0 0 0,0 0 0 0 0,0-1 0 0 0,0 0 0 0 0,0 0 0 0 0,1 0 0 0 0,-1 0 0 0 0,1-1 0 0 0,-1 1 0 0 0,1-1 0 0 0,-1 0 0 0 0,1 0 0 0 0,0-1 0 0 0,0 0 0 0 0,-1 0 0 0 0,1 0 0 0 0,3 0-24 0 0,2-4 105 0 0,-1 0 0 0 0,0 0 0 0 0,-1 0 0 0 0,1-1 0 0 0,-1-1 1 0 0,0 1-1 0 0,0-1 0 0 0,0-1 0 0 0,-1 1 0 0 0,0-1 0 0 0,0-1 0 0 0,-1 1 1 0 0,0-1-1 0 0,0 0 0 0 0,-1-1 0 0 0,0 1 0 0 0,2-6-105 0 0,1 1 100 0 0,19-48 237 0 0,-27 60-409 0 0,0 1-81 0 0,0 0-139 0 0,0 0-222 0 0,4 19-5191 0 0,-3-12-208 0 0,1 0-5927 0 0</inkml:trace>
  <inkml:trace contextRef="#ctx0" brushRef="#br0" timeOffset="151917.8">9117 3654 15155 0 0,'0'0'1953'0'0,"0"0"-354"0"0,0 0-107 0 0,0 0-89 0 0,0 0-201 0 0,0 0-281 0 0,0 0-278 0 0,0 0-211 0 0,0 0-101 0 0,0 0-66 0 0,0 0-53 0 0,0 0-40 0 0,0 0-45 0 0,-31 26-26 0 0,-94 82-26 0 0,73-41 4 0 0,50-58-70 0 0,0-4 6 0 0,1 0-1 0 0,0-1 1 0 0,0 1-1 0 0,1 0 1 0 0,0-1 0 0 0,-1 1-1 0 0,1 0 1 0 0,1 0-1 0 0,-1-1 1 0 0,1 1 0 0 0,0 0-1 0 0,0 0 1 0 0,0-1-1 0 0,1 1 1 0 0,-1-1 0 0 0,1 1-1 0 0,0-1 1 0 0,1 0-1 0 0,-1 0 1 0 0,1 0 0 0 0,-1 0-1 0 0,1 0 1 0 0,1-1 0 0 0,-1 1-1 0 0,0-1 1 0 0,1 0-1 0 0,-1 0 1 0 0,1 0 0 0 0,0 0-1 0 0,0 0 1 0 0,0-1-1 0 0,1 0 1 0 0,-1 0 0 0 0,1 0-1 0 0,-1-1 1 0 0,1 1-1 0 0,-1-1 1 0 0,1 0 0 0 0,0 0-1 0 0,-1-1 1 0 0,1 1-1 0 0,0-1 1 0 0,0 0 0 0 0,0-1-15 0 0,13-1 98 0 0,0 0 1 0 0,-1-1 0 0 0,0-2-1 0 0,0 1 1 0 0,0-2 0 0 0,0 0 0 0 0,-1-1-1 0 0,0-1 1 0 0,0-1 0 0 0,-1 0-1 0 0,0 0 1 0 0,-1-2 0 0 0,0 0-1 0 0,0 0 1 0 0,-2-2 0 0 0,1 1-1 0 0,-1-2 1 0 0,-1 1 0 0 0,5-9-99 0 0,6-6 2 0 0,0 0 1 0 0,-2-2 0 0 0,-1 0-1 0 0,-2-2 1 0 0,-1 0 0 0 0,-1 0-1 0 0,-2-1 1 0 0,-1-1 0 0 0,-2 0-1 0 0,-1-1 1 0 0,-2 0 0 0 0,-1 0-1 0 0,-2-1 1 0 0,-1 1 0 0 0,-2-1-1 0 0,-2 0 1 0 0,-1-9-3 0 0,1 36-15 0 0,1 1-1 0 0,-1 0 0 0 0,0 0 1 0 0,-1 0-1 0 0,1 0 1 0 0,-2 0-1 0 0,1 0 1 0 0,-1 1-1 0 0,0-1 0 0 0,-1 1 1 0 0,0-1-1 0 0,0 1 1 0 0,-1 1-1 0 0,1-1 1 0 0,-1 0-1 0 0,-1 1 0 0 0,1 0 1 0 0,-1 1-1 0 0,0-1 1 0 0,-1 1-1 0 0,1 0 0 0 0,-1 0 1 0 0,0 1-1 0 0,0 0 1 0 0,-2 0 15 0 0,0 3-7 0 0,1 0-1 0 0,-1 0 1 0 0,0 1 0 0 0,0 0 0 0 0,0 1 0 0 0,1 0 0 0 0,-1 0-1 0 0,0 1 1 0 0,1 0 0 0 0,0 1 0 0 0,-1 0 0 0 0,1 0 0 0 0,0 0 0 0 0,0 1-1 0 0,1 1 1 0 0,-1-1 0 0 0,1 1 0 0 0,0 0 0 0 0,0 1 0 0 0,0 0-1 0 0,1 0 1 0 0,0 0 0 0 0,0 1 0 0 0,1 0 0 0 0,-1 1 7 0 0,-5 6 23 0 0,0 2 1 0 0,1-1-1 0 0,1 2 1 0 0,0-1-1 0 0,1 1 1 0 0,1 0 0 0 0,1 1-1 0 0,0 0 1 0 0,1 0-1 0 0,1 0 1 0 0,-1 9-24 0 0,4-10 51 0 0,1 0 1 0 0,1 0-1 0 0,0-1 1 0 0,1 1-1 0 0,1 0 1 0 0,0-1-1 0 0,1 0 1 0 0,1 1-1 0 0,1-2 1 0 0,0 1-1 0 0,1-1 1 0 0,0 0-1 0 0,8 11-51 0 0,10 12 190 0 0,1-2-1 0 0,1-1 0 0 0,2-1 1 0 0,19 16-190 0 0,-23-25 111 0 0,2-2-1 0 0,0-1 1 0 0,1-1 0 0 0,2-1 0 0 0,0-1 0 0 0,1-2 0 0 0,0-2-1 0 0,1 0 1 0 0,21 5-111 0 0,-37-18-95 0 0,-20-8-569 0 0,-26-12-1836 0 0,27 17 2016 0 0,-16-4-1913 0 0,5 3-5978 0 0,6 2-4046 0 0</inkml:trace>
  <inkml:trace contextRef="#ctx0" brushRef="#br0" timeOffset="155373.327">10551 3769 7586 0 0,'0'0'1519'0'0,"0"0"-386"0"0,0 0-175 0 0,0 0 106 0 0,0 0 183 0 0,0 0 119 0 0,0 0-54 0 0,0 0-188 0 0,0 0-222 0 0,0 0-202 0 0,0 0-166 0 0,-28 6-95 0 0,-86 20-53 0 0,111-26-348 0 0,-1 1 1 0 0,1-1 0 0 0,0 1-1 0 0,0-1 1 0 0,0 1 0 0 0,-1 0-1 0 0,1 0 1 0 0,0 1 0 0 0,0-1 0 0 0,1 1-1 0 0,-1-1 1 0 0,0 1 0 0 0,0 0-1 0 0,1 0 1 0 0,-1 0 0 0 0,1 0-1 0 0,-1 1 1 0 0,1-1 0 0 0,0 1-1 0 0,0-1 1 0 0,0 1-39 0 0,-5 7 156 0 0,-5 7 60 0 0,1 0 0 0 0,1 0 0 0 0,0 1 1 0 0,1 0-1 0 0,1 1 0 0 0,1 0 0 0 0,0 0 0 0 0,1 1 1 0 0,-1 15-217 0 0,5-33 32 0 0,1 0 1 0 0,0 1-1 0 0,1-1 1 0 0,-1 0-1 0 0,0 0 1 0 0,0 1 0 0 0,1-1-1 0 0,0 1 1 0 0,-1-1-1 0 0,1 0 1 0 0,0 1-1 0 0,0-1 1 0 0,0 1-1 0 0,1-1 1 0 0,-1 0 0 0 0,0 1-1 0 0,1-1 1 0 0,0 0-1 0 0,-1 1 1 0 0,1-1-1 0 0,0 0 1 0 0,0 0 0 0 0,0 1-1 0 0,1-1 1 0 0,-1 0-1 0 0,0 0 1 0 0,1-1-1 0 0,-1 1 1 0 0,1 0-1 0 0,0 0 1 0 0,0-1 0 0 0,0 1-1 0 0,-1-1 1 0 0,1 1-1 0 0,1-1 1 0 0,1 1-33 0 0,3-2 83 0 0,1-1 0 0 0,-1 0 1 0 0,0 0-1 0 0,1 0 0 0 0,-1-1 0 0 0,0 0 1 0 0,0-1-1 0 0,0 1 0 0 0,0-1 1 0 0,0-1-1 0 0,-1 1 0 0 0,1-1 0 0 0,-1 0 1 0 0,0-1-1 0 0,0 0 0 0 0,0 0-83 0 0,36-30 162 0 0,0-3 0 0 0,-3-1-1 0 0,-1-1 1 0 0,23-34-162 0 0,61-99 191 0 0,-86 92-65 0 0,-36 81-135 0 0,0 0-20 0 0,-8 27-359 0 0,4-14 385 0 0,1 1 1 0 0,0 1 0 0 0,0-1 0 0 0,2 0-1 0 0,0 1 1 0 0,0-1 0 0 0,2 0 0 0 0,-1 1-1 0 0,2-1 1 0 0,0 1 0 0 0,1-1 0 0 0,0 0-1 0 0,1 0 1 0 0,1-1 0 0 0,0 1 0 0 0,3 5 2 0 0,-4-11 18 0 0,0-1-1 0 0,1 1 1 0 0,0-1 0 0 0,0 0 0 0 0,0-1 0 0 0,1 1 0 0 0,0-1 0 0 0,0 0 0 0 0,1 0 0 0 0,-1-1 0 0 0,1 0 0 0 0,1 0 0 0 0,-1-1 0 0 0,1 0 0 0 0,-1 0 0 0 0,1-1 0 0 0,0 0-1 0 0,0 0 1 0 0,1 0 0 0 0,-1-1 0 0 0,1-1 0 0 0,-1 0 0 0 0,1 0 0 0 0,-1 0 0 0 0,1-1 0 0 0,0 0 0 0 0,-1-1 0 0 0,1 0 0 0 0,-1 0 0 0 0,1-1 0 0 0,0 0-18 0 0,26-13 151 0 0,-2-2 0 0 0,0 0 1 0 0,-1-2-1 0 0,-1-2 0 0 0,-1-1 0 0 0,-1-1 1 0 0,3-5-152 0 0,3-1 60 0 0,-1-2 0 0 0,-2-2 0 0 0,-1-1 0 0 0,-2-1 0 0 0,-1-1 0 0 0,-2-1 0 0 0,-1-2 0 0 0,-3-1 0 0 0,0-2-60 0 0,-13 22 3 0 0,-1 0 0 0 0,-1-1 0 0 0,-1 0 0 0 0,-1 0 0 0 0,-1 0 0 0 0,-1 0 1 0 0,0-1-1 0 0,-2 1 0 0 0,-1-8-3 0 0,1 26-6 0 0,-1 0 0 0 0,0 0 1 0 0,0 1-1 0 0,0-1 0 0 0,0 0 1 0 0,0 0-1 0 0,0 0 0 0 0,-1 0 1 0 0,0 1-1 0 0,1-1 1 0 0,-1 0-1 0 0,0 0 0 0 0,0 1 1 0 0,-1-1-1 0 0,1 1 0 0 0,-1-1 1 0 0,1 1-1 0 0,-1-1 0 0 0,0 1 1 0 0,1 0-1 0 0,-1 0 0 0 0,0 0 1 0 0,-1 0-1 0 0,1 0 0 0 0,0 0 1 0 0,0 1-1 0 0,-1-1 0 0 0,1 1 1 0 0,-1 0-1 0 0,1-1 0 0 0,-1 1 1 0 0,0 0-1 0 0,0 1 0 0 0,1-1 1 0 0,-1 0-1 0 0,0 1 1 0 0,0-1-1 0 0,0 1 0 0 0,0 0 1 0 0,1 0-1 0 0,-1 0 0 0 0,0 1 1 0 0,0-1-1 0 0,0 1 0 0 0,0-1 1 0 0,0 1 5 0 0,-10 7-29 0 0,1 1 0 0 0,0 0 0 0 0,0 1 0 0 0,0 0 0 0 0,2 1 0 0 0,-1 0 0 0 0,1 0 1 0 0,1 1-1 0 0,0 1 0 0 0,1 0 0 0 0,0 0 0 0 0,-4 9 29 0 0,-1 2-17 0 0,1 1 0 0 0,0 0 0 0 0,2 1 0 0 0,1 0-1 0 0,1 0 1 0 0,2 1 0 0 0,0 0 0 0 0,2 0 0 0 0,0 1 0 0 0,2-1 0 0 0,2 27 17 0 0,1-44 2 0 0,0 0 0 0 0,1 1 0 0 0,0-1 0 0 0,1 0 0 0 0,0 0 0 0 0,1 0 0 0 0,0 0 0 0 0,0 0 1 0 0,1-1-1 0 0,0 0 0 0 0,1 0 0 0 0,0 0 0 0 0,1-1 0 0 0,-1 0 0 0 0,2 0 0 0 0,-1-1 0 0 0,1 0 0 0 0,0 0 0 0 0,0 0 0 0 0,1-1 0 0 0,2 1-2 0 0,5 2 18 0 0,0 0-1 0 0,1-2 0 0 0,0 1 0 0 0,0-2 1 0 0,1 0-1 0 0,-1-1 0 0 0,1-1 0 0 0,1-1 1 0 0,-1-1-1 0 0,0 0 0 0 0,14-1-17 0 0,-17 0 37 0 0,0-1-1 0 0,-1-1 1 0 0,1 0-1 0 0,-1-1 1 0 0,1-1 0 0 0,-1 0-1 0 0,0-1 1 0 0,0-1-1 0 0,0 0 1 0 0,4-3-37 0 0,14-11 40 0 0,-1-2-1 0 0,-1-1 1 0 0,0-1 0 0 0,-2-1 0 0 0,-1-2 0 0 0,-1-1 0 0 0,-1-1 0 0 0,-2-1 0 0 0,-1-1-1 0 0,13-24-39 0 0,-23 35-1 0 0,0 0-1 0 0,-2-2 0 0 0,0 1 0 0 0,-1-1 1 0 0,-1 0-1 0 0,-1-1 0 0 0,-1 0 0 0 0,-1 0 1 0 0,-1-1-1 0 0,-1 1 0 0 0,-1-1 1 0 0,-1 1-1 0 0,-2-14 2 0 0,2 33-5 0 0,-1 1 0 0 0,1-1 1 0 0,-1 1-1 0 0,0-1 0 0 0,0 0 1 0 0,0 1-1 0 0,0-1 0 0 0,-1 1 0 0 0,1-1 1 0 0,-1 1-1 0 0,1-1 0 0 0,-1 1 1 0 0,0-1-1 0 0,0 1 0 0 0,0 0 1 0 0,0-1-1 0 0,0 1 0 0 0,-1 0 0 0 0,1 0 1 0 0,-1 0-1 0 0,1 0 0 0 0,-1 0 1 0 0,0 0-1 0 0,0 0 0 0 0,0 1 1 0 0,0-1-1 0 0,0 1 0 0 0,0-1 0 0 0,0 1 1 0 0,-1 0-1 0 0,1 0 0 0 0,0 0 1 0 0,-1 0-1 0 0,1 0 0 0 0,-1 0 1 0 0,1 1-1 0 0,-1-1 0 0 0,1 1 1 0 0,-1 0-1 0 0,0 0 0 0 0,1 0 0 0 0,-2 0 5 0 0,-6 4-12 0 0,0 0-1 0 0,0 1 0 0 0,1 1 0 0 0,0 0 0 0 0,0 0 0 0 0,0 1 0 0 0,1 0 0 0 0,0 0 1 0 0,0 1-1 0 0,1 0 0 0 0,0 0 0 0 0,0 0 0 0 0,1 1 0 0 0,0 0 0 0 0,1 1 0 0 0,-1 1 13 0 0,3-7 1 0 0,-9 15 4 0 0,1 1 0 0 0,1 0-1 0 0,1 0 1 0 0,0 1 0 0 0,1 0 0 0 0,2 0-1 0 0,0 1 1 0 0,1 0 0 0 0,1 0 0 0 0,2 0-1 0 0,0 0 1 0 0,1 1 0 0 0,1-1 0 0 0,1 0-1 0 0,1 1 1 0 0,2 4-5 0 0,0-12 16 0 0,2 0 0 0 0,-1 0 0 0 0,2 0 0 0 0,0-1 0 0 0,1 1 0 0 0,0-2 1 0 0,1 1-1 0 0,1-1 0 0 0,0-1 0 0 0,1 0 0 0 0,0 0 0 0 0,0-1 0 0 0,2 0 0 0 0,-1-1 0 0 0,1-1 0 0 0,1 0 0 0 0,-1-1 0 0 0,2 0 0 0 0,2 1-16 0 0,32 8-610 0 0,-48-32-6012 0 0,-1 12 2985 0 0,0-4-8656 0 0</inkml:trace>
  <inkml:trace contextRef="#ctx0" brushRef="#br0" timeOffset="156543.467">516 4214 6033 0 0,'0'0'3086'0'0,"0"0"-905"0"0,0 0-366 0 0,0 0-113 0 0,0 0 17 0 0,0 0-72 0 0,0 0-199 0 0,0 0-233 0 0,0 0-263 0 0,0 0-229 0 0,0 0-178 0 0,-4-2-142 0 0,3 2-376 0 0,0 0 0 0 0,-1 0 0 0 0,1 0 0 0 0,0 0 1 0 0,-1 0-1 0 0,1 0 0 0 0,0 0 0 0 0,-1 0 0 0 0,1 1 0 0 0,0-1 0 0 0,0 0 0 0 0,-1 1 1 0 0,1-1-1 0 0,0 1 0 0 0,0 0 0 0 0,0-1 0 0 0,0 1 0 0 0,0 0 0 0 0,0 0 0 0 0,0 0 0 0 0,0-1 1 0 0,0 1-1 0 0,0 0 0 0 0,0 0 0 0 0,0 0 0 0 0,0 1 0 0 0,1-1 0 0 0,-1 0 0 0 0,0 0 1 0 0,1 0-1 0 0,-1 0 0 0 0,1 1 0 0 0,0-1 0 0 0,-1 0 0 0 0,1 0 0 0 0,0 1 0 0 0,0-1 1 0 0,0 0-1 0 0,0 1 0 0 0,0-1 0 0 0,0 0 0 0 0,0 1 0 0 0,0-1 0 0 0,0 0 0 0 0,0 1 0 0 0,1-1 1 0 0,-1 0-1 0 0,1 0 0 0 0,-1 1-27 0 0,0-1 11 0 0,-43 491 2319 0 0,6-102-2019 0 0,29-328-562 0 0,8-61 86 0 0,0-1-95 0 0,0 0-64 0 0,0-19-1110 0 0,1-23-489 0 0,0-12-1622 0 0,-4 20-3066 0 0,0 21-2797 0 0</inkml:trace>
  <inkml:trace contextRef="#ctx0" brushRef="#br0" timeOffset="156783.382">120 4730 11618 0 0,'0'0'1782'0'0,"0"0"-610"0"0,0 0-191 0 0,0 0 208 0 0,0 0 266 0 0,0 0 84 0 0,0 0-180 0 0,0 0-283 0 0,0 0-203 0 0,0 0-123 0 0,0 0-99 0 0,0 0-60 0 0,31-5-60 0 0,95-16-79 0 0,108-7 740 0 0,-190 27-5200 0 0,3 0-4096 0 0,-39 1-3602 0 0</inkml:trace>
  <inkml:trace contextRef="#ctx0" brushRef="#br0" timeOffset="157116.882">686 4899 11723 0 0,'0'0'1309'0'0,"0"0"43"0"0,0 0 110 0 0,0 0 76 0 0,0 0-90 0 0,0 0-162 0 0,0 0-189 0 0,0 0-191 0 0,33 13-109 0 0,104 38-119 0 0,-53-38 409 0 0,-76-14-999 0 0,0-1 1 0 0,1 1-1 0 0,-1-1 1 0 0,0-1 0 0 0,-1 0-1 0 0,1 0 1 0 0,0 0-1 0 0,-1-1 1 0 0,0 0 0 0 0,0 0-1 0 0,0-1 1 0 0,0 0-1 0 0,-1 0 1 0 0,1 0 0 0 0,-1-1-1 0 0,-1 0 1 0 0,1-1 0 0 0,-1 1-1 0 0,0-1 1 0 0,-1 0-1 0 0,1 0 1 0 0,-1 0 0 0 0,-1-1-1 0 0,0 1 1 0 0,0-1-1 0 0,0 0 1 0 0,-1 0 0 0 0,0 0-1 0 0,0 0 1 0 0,-1 0-1 0 0,0-1 1 0 0,-1 1 0 0 0,0 0-1 0 0,0-6-88 0 0,-2 9-11 0 0,0 0 0 0 0,-1 0-1 0 0,1 1 1 0 0,-1-1 0 0 0,0 1-1 0 0,0 0 1 0 0,-1 0 0 0 0,1 0 0 0 0,-1 0-1 0 0,0 1 1 0 0,0 0 0 0 0,0-1-1 0 0,0 1 1 0 0,0 1 0 0 0,-1-1-1 0 0,0 0 1 0 0,1 1 0 0 0,-1 0 0 0 0,0 0-1 0 0,0 1 1 0 0,0-1 0 0 0,0 1-1 0 0,0 0 1 0 0,0 1 0 0 0,-1-1-1 0 0,1 1 1 0 0,0 0 0 0 0,0 0 0 0 0,-1 1-1 0 0,1-1 1 0 0,0 1 0 0 0,0 0-1 0 0,0 1 1 0 0,0-1 0 0 0,0 1 0 0 0,-3 2 10 0 0,-6 3-23 0 0,2 1-1 0 0,-1 0 0 0 0,1 1 1 0 0,0 1-1 0 0,1 0 0 0 0,0 0 0 0 0,1 1 1 0 0,0 1-1 0 0,0 0 0 0 0,2 0 0 0 0,-1 1 1 0 0,2-1-1 0 0,-1 2 0 0 0,2-1 1 0 0,0 1-1 0 0,0 0 0 0 0,2 1 0 0 0,0-1 1 0 0,0 1-1 0 0,1 0 0 0 0,1 0 0 0 0,1 0 1 0 0,0 0-1 0 0,1 13 25 0 0,0-23-21 0 0,0-1 1 0 0,0 1-1 0 0,1 0 1 0 0,0-1-1 0 0,-1 1 1 0 0,2-1-1 0 0,-1 1 0 0 0,1-1 1 0 0,-1 0-1 0 0,1 0 1 0 0,0 1-1 0 0,0-1 1 0 0,1 0-1 0 0,0-1 0 0 0,-1 1 1 0 0,1 0-1 0 0,0-1 1 0 0,1 0-1 0 0,-1 1 1 0 0,0-1-1 0 0,1-1 1 0 0,0 1-1 0 0,0 0 0 0 0,0-1 1 0 0,0 0-1 0 0,0 0 1 0 0,0 0-1 0 0,1 0 1 0 0,-1-1-1 0 0,4 1 21 0 0,68 12-2805 0 0,-2-13-6304 0 0,-64-1 6841 0 0,8 0-9116 0 0</inkml:trace>
  <inkml:trace contextRef="#ctx0" brushRef="#br0" timeOffset="157529.323">1242 5219 16996 0 0,'0'0'1601'0'0,"0"0"-219"0"0,0 0-78 0 0,0 0-102 0 0,0 0-186 0 0,0 0-232 0 0,0 0-221 0 0,0 0-132 0 0,0 0-51 0 0,0 0-29 0 0,0 0-59 0 0,0 0-52 0 0,0 0-52 0 0,21-30-58 0 0,67-94-22 0 0,66-78 223 0 0,-120 158-420 0 0,-33 76-379 0 0,-27 151 678 0 0,26-181-205 0 0,1 1 0 0 0,-1-1 0 0 0,1 0 0 0 0,-1 1 0 0 0,1-1 0 0 0,0 0 0 0 0,0 0 0 0 0,0 1 0 0 0,0-1 0 0 0,0 0 0 0 0,1 0 0 0 0,-1 0 0 0 0,0 0 0 0 0,1-1 0 0 0,0 1 0 0 0,-1 0 0 0 0,1-1 0 0 0,0 1 0 0 0,0-1 0 0 0,0 1 0 0 0,0-1 0 0 0,0 0 0 0 0,0 0-1 0 0,0 0 1 0 0,1 0 0 0 0,-1 0 0 0 0,0 0 0 0 0,0-1 0 0 0,1 1 0 0 0,-1-1 0 0 0,1 0-5 0 0,76 6 549 0 0,-65-10-446 0 0,0 0 0 0 0,0 0 0 0 0,0-1 0 0 0,0-1 0 0 0,-1-1 0 0 0,0 1 0 0 0,-1-2 0 0 0,1 0-1 0 0,-1-1 1 0 0,-1 0 0 0 0,0 0 0 0 0,3-4-103 0 0,76-103 46 0 0,-71 103-3131 0 0,-12 14-1332 0 0,0 2-3571 0 0,-3 1-4338 0 0</inkml:trace>
  <inkml:trace contextRef="#ctx0" brushRef="#br0" timeOffset="157918.387">2412 4818 19620 0 0,'0'0'1167'0'0,"0"0"-304"0"0,0 0-128 0 0,0 0-60 0 0,0 0-25 0 0,0 0-48 0 0,0 0-107 0 0,0 0-93 0 0,-33 13-70 0 0,-104 44-53 0 0,54-5 341 0 0,68-35-502 0 0,16-16-116 0 0,0 0 1 0 0,0 0 0 0 0,0 1 0 0 0,0-1 0 0 0,0 0-1 0 0,0 0 1 0 0,0 0 0 0 0,0 0 0 0 0,0 0-1 0 0,0-1 1 0 0,1 1 0 0 0,-1 0 0 0 0,0 0 0 0 0,1-1-1 0 0,-1 1 1 0 0,1-1 0 0 0,-1 1 0 0 0,0-1-1 0 0,1 0 1 0 0,-1 1 0 0 0,1-1 0 0 0,-1 0 0 0 0,1 0-1 0 0,-1 0 1 0 0,1 0 0 0 0,-1 0 0 0 0,1 0-1 0 0,-1-1 1 0 0,1 1-3 0 0,1 0 10 0 0,-3 0-8 0 0,7-1 28 0 0,-1 1 0 0 0,1-1-1 0 0,-1 1 1 0 0,0 1 0 0 0,1-1 0 0 0,-1 1 0 0 0,1 0-1 0 0,-1 1 1 0 0,0-1 0 0 0,0 1 0 0 0,0 1 0 0 0,0-1-1 0 0,0 1 1 0 0,0 0 0 0 0,-1 0 0 0 0,1 0-1 0 0,-1 1 1 0 0,0 0 0 0 0,0 0 0 0 0,0 0 0 0 0,-1 1-1 0 0,1 0 1 0 0,-1 0 0 0 0,0 0 0 0 0,0 0 0 0 0,-1 1-1 0 0,0-1 1 0 0,0 1 0 0 0,0 0 0 0 0,-1 0-1 0 0,1 0 1 0 0,-1 3-30 0 0,-2-1 72 0 0,0 0 0 0 0,-1 1 1 0 0,0-1-1 0 0,0 0 0 0 0,-1 0 0 0 0,0 1 0 0 0,-1-1 0 0 0,0-1 0 0 0,0 1 1 0 0,0 0-1 0 0,-1-1 0 0 0,0 0 0 0 0,-1 1 0 0 0,0-2 0 0 0,0 1 0 0 0,0 0 0 0 0,-1-1 1 0 0,0 0-1 0 0,0-1 0 0 0,0 1 0 0 0,-1-1 0 0 0,0 0 0 0 0,-6 3-72 0 0,4-2 13 0 0,0-1 0 0 0,1 0 0 0 0,-2 0-1 0 0,1-1 1 0 0,0 0 0 0 0,-1-1 0 0 0,0 0-1 0 0,0 0 1 0 0,0-1 0 0 0,0-1 0 0 0,0 1 0 0 0,-2-1-13 0 0,0-1 11 0 0,11 0-60 0 0,-1 1 0 0 0,0 0 0 0 0,0-1 1 0 0,1 1-1 0 0,-1-1 0 0 0,0 1 0 0 0,0-1 0 0 0,0 0 0 0 0,1 0 0 0 0,-1 0 1 0 0,0 0-1 0 0,0 0 0 0 0,0 0 0 0 0,0-1 0 0 0,1 1 0 0 0,-1-1 0 0 0,0 1 1 0 0,0-1-1 0 0,1 1 0 0 0,-1-1 0 0 0,0 0 0 0 0,1 0 0 0 0,-1 0 0 0 0,1 0 0 0 0,-1 0 1 0 0,1 0-1 0 0,0 0 0 0 0,-1-1 0 0 0,1 1 0 0 0,0-1 0 0 0,0 1 0 0 0,0 0 1 0 0,0-1-1 0 0,0 0 0 0 0,0 1 0 0 0,0-1 0 0 0,0 0 0 0 0,1 1 0 0 0,-1-1 1 0 0,1 0-1 0 0,-1 0 0 0 0,1 1 0 0 0,0-1 0 0 0,0 0 0 0 0,-1 0 0 0 0,1 0 0 0 0,1 0 1 0 0,-1 1-1 0 0,0-1 0 0 0,0 0 0 0 0,1-1 49 0 0,41-52-4571 0 0,-16 36-1713 0 0,-13 9-1057 0 0,1-1-1398 0 0</inkml:trace>
  <inkml:trace contextRef="#ctx0" brushRef="#br0" timeOffset="158106.422">2626 4995 18212 0 0,'0'0'1476'0'0,"0"0"-349"0"0,0 0-151 0 0,0 0-75 0 0,0 0-75 0 0,0 0-135 0 0,0 0-193 0 0,0 0-161 0 0,0 0-117 0 0,-5 32-116 0 0,-15 96-84 0 0,15-87-236 0 0,16-38-3312 0 0,-4-8-3700 0 0,-6 4 5087 0 0,4-2-9742 0 0</inkml:trace>
  <inkml:trace contextRef="#ctx0" brushRef="#br0" timeOffset="158257.618">2552 4564 22245 0 0,'0'0'1848'0'0,"0"0"-896"0"0,0 0-424 0 0,0 0-191 0 0,0 0-153 0 0,0 0-128 0 0,0 0-16 0 0,0 0-88 0 0,0 0-96 0 0,0 0-201 0 0,0 0-399 0 0,0 0-912 0 0,0 0-2777 0 0,0 0-8986 0 0</inkml:trace>
  <inkml:trace contextRef="#ctx0" brushRef="#br0" timeOffset="158576.495">2979 4939 15443 0 0,'0'0'4496'0'0,"0"0"-2661"0"0,0 0-919 0 0,0 0-148 0 0,0 0-88 0 0,0 0-138 0 0,0 0-137 0 0,0 0-138 0 0,0 0-118 0 0,0 0-59 0 0,-25 32-38 0 0,-77 100-24 0 0,74-73-21 0 0,29-50 1 0 0,-1-6 1 0 0,0-1 1 0 0,0 1 0 0 0,0 0 0 0 0,0-1-1 0 0,1 1 1 0 0,-1-1 0 0 0,1 1-1 0 0,0-1 1 0 0,-1 0 0 0 0,1 1 0 0 0,0-1-1 0 0,1 0 1 0 0,-1 1 0 0 0,0-1 0 0 0,1 0-1 0 0,-1 0 1 0 0,1 0 0 0 0,0 0 0 0 0,-1-1-1 0 0,1 1 1 0 0,0 0 0 0 0,0-1 0 0 0,0 1-1 0 0,0-1 1 0 0,1 1 0 0 0,-1-1 0 0 0,0 0-1 0 0,1 0 1 0 0,-1 0 0 0 0,0-1 0 0 0,1 1-1 0 0,-1 0 1 0 0,1-1 0 0 0,-1 1 0 0 0,1-1-1 0 0,-1 0 1 0 0,1 0-10 0 0,5 0 94 0 0,-1 0 0 0 0,1 0 0 0 0,-1-1 1 0 0,0 0-1 0 0,1 0 0 0 0,-1-1 0 0 0,0 0 0 0 0,0 0 0 0 0,0-1 0 0 0,0 0 0 0 0,0 0 0 0 0,3-2-94 0 0,-1-1 88 0 0,0-1 0 0 0,0 0-1 0 0,-1 0 1 0 0,0-1 0 0 0,0 0 0 0 0,-1 0-1 0 0,0-1 1 0 0,0 0 0 0 0,-1 0 0 0 0,0 0 0 0 0,-1-1-1 0 0,0 0 1 0 0,0 0 0 0 0,-1 0 0 0 0,0-1-1 0 0,-1 1 1 0 0,0-1 0 0 0,-1 0 0 0 0,0 0-1 0 0,-1 0 1 0 0,0 0 0 0 0,-1 0 0 0 0,0 0-1 0 0,-1 0 1 0 0,0 0 0 0 0,0-1-88 0 0,0 8-43 0 0,1 1 1 0 0,0-1-1 0 0,-1 0 0 0 0,0 1 1 0 0,0 0-1 0 0,0-1 1 0 0,0 1-1 0 0,-1-1 0 0 0,1 1 1 0 0,-1 0-1 0 0,0 0 0 0 0,0 0 1 0 0,0 0-1 0 0,0 0 1 0 0,0 1-1 0 0,-1-1 0 0 0,1 0 1 0 0,-1 1-1 0 0,0 0 1 0 0,0 0-1 0 0,0 0 0 0 0,0 0 1 0 0,0 0-1 0 0,0 0 0 0 0,0 1 1 0 0,-1 0-1 0 0,1-1 1 0 0,-1 1-1 0 0,1 1 0 0 0,0-1 1 0 0,-1 0-1 0 0,0 1 0 0 0,1 0 1 0 0,-1-1-1 0 0,1 1 1 0 0,-1 1-1 0 0,1-1 0 0 0,-1 1 1 0 0,0-1-1 0 0,1 1 0 0 0,0 0 1 0 0,-1 0-1 0 0,1 0 1 0 0,0 1-1 0 0,-1-1 0 0 0,1 1 1 0 0,0 0-1 0 0,0 0 0 0 0,0 0 44 0 0,-24 31-2878 0 0,18-18-1505 0 0,5-10 1724 0 0,-2 7-9545 0 0</inkml:trace>
  <inkml:trace contextRef="#ctx0" brushRef="#br0" timeOffset="163649.58">3493 4855 3673 0 0,'0'0'1149'0'0,"0"0"-95"0"0,0 0 43 0 0,0 0 140 0 0,0 0 91 0 0,0 0-17 0 0,0 0-151 0 0,0 0-109 0 0,0 0-39 0 0,0 0 27 0 0,0 0 56 0 0,1-5 13 0 0,3-15-53 0 0,-3 15-96 0 0,-1 5-79 0 0,0 0-72 0 0,0 0-69 0 0,0 0-68 0 0,0 0-100 0 0,0 0-103 0 0,-6 23 768 0 0,-21 72-892 0 0,19-63-273 0 0,-1 12-16 0 0,-3 0 0 0 0,-1-1 1 0 0,-2 0-1 0 0,-3-1 0 0 0,-16 30-55 0 0,21-58 128 0 0,15-25 322 0 0,21-58-358 0 0,41-74-66 0 0,-47 103-7 0 0,-11 32-39 0 0,-6 8 29 0 0,0 0 11 0 0,0 0-4 0 0,0 0-2 0 0,0 0 11 0 0,0 0-10 0 0,0 0-25 0 0,24 55 352 0 0,27 125-17 0 0,-48-173-322 0 0,0 0-1 0 0,1 0 1 0 0,0 0 0 0 0,0-1-1 0 0,0 0 1 0 0,1 0 0 0 0,0 0-1 0 0,0 0 1 0 0,1-1 0 0 0,-1 0-1 0 0,6 3-2 0 0,-10-7 30 0 0,1 0-1 0 0,-1-1 1 0 0,1 1 0 0 0,-1-1-1 0 0,1 0 1 0 0,0 1-1 0 0,-1-1 1 0 0,1 0-1 0 0,0 0 1 0 0,-1 0-1 0 0,1 0 1 0 0,-1 0-1 0 0,1 0 1 0 0,0-1-1 0 0,-1 1 1 0 0,1-1-1 0 0,-1 1 1 0 0,1-1-1 0 0,0 1 1 0 0,-1-1-1 0 0,0 0 1 0 0,1 0-1 0 0,-1 0 1 0 0,1 0 0 0 0,-1 0-1 0 0,0 0 1 0 0,0 0-1 0 0,0 0 1 0 0,1 0-1 0 0,-1 0 1 0 0,0-1-1 0 0,-1 1 1 0 0,1-1-1 0 0,0 1 1 0 0,0-1-30 0 0,30-57 751 0 0,-30 55-730 0 0,103-315 1075 0 0,-87 261-869 0 0,-17 57-211 0 0,0 1-16 0 0,0 0 8 0 0,0 1 8 0 0,-4 46-703 0 0,4-47-792 0 0,-1 0 3566 0 0,0 0-2129 0 0,0 0-2793 0 0,1 0-10252 0 0,0 0 1089 0 0</inkml:trace>
  <inkml:trace contextRef="#ctx0" brushRef="#br0" timeOffset="164576.742">4134 4932 2857 0 0,'0'0'1271'0'0,"0"0"-62"0"0,0 0 27 0 0,0 0 58 0 0,0 0-4 0 0,0 0-91 0 0,0 0-53 0 0,0 0-23 0 0,0 0 4 0 0,0 0 54 0 0,0 0 13 0 0,0 0-24 0 0,4-2-64 0 0,21-14 779 0 0,-20-12 3029 0 0,-26 4-3338 0 0,16 22-1537 0 0,0 0 0 0 0,0 0 0 0 0,1 1 0 0 0,-1-1 0 0 0,0 1 0 0 0,0 0 1 0 0,0 1-1 0 0,-1-1 0 0 0,1 1 0 0 0,0 0 0 0 0,0 0 0 0 0,0 1 0 0 0,0 0 0 0 0,0-1 1 0 0,0 2-1 0 0,0-1 0 0 0,0 0 0 0 0,1 1 0 0 0,-1 0 0 0 0,0 0 0 0 0,1 1 0 0 0,-1-1 0 0 0,1 1 1 0 0,0 0-1 0 0,0 0 0 0 0,0 0 0 0 0,-1 2-39 0 0,4-2 12 0 0,0 0 0 0 0,0 0-1 0 0,0 0 1 0 0,0 0 0 0 0,1 0 0 0 0,0 1 0 0 0,-1-1 0 0 0,1 0-1 0 0,0 0 1 0 0,1 0 0 0 0,-1 0 0 0 0,0 0 0 0 0,1 1 0 0 0,0-1-1 0 0,0 0 1 0 0,0 0 0 0 0,0 0 0 0 0,0-1 0 0 0,0 1 0 0 0,1 0-12 0 0,-1-1 12 0 0,1 4-7 0 0,0 0 16 0 0,-1-1 0 0 0,1 1 0 0 0,0-1 0 0 0,1 0 0 0 0,-1 1 0 0 0,1-1 0 0 0,0-1 0 0 0,0 1 0 0 0,1 0 0 0 0,-1-1 1 0 0,1 1-1 0 0,0-1 0 0 0,0 0 0 0 0,1-1 0 0 0,-1 1 0 0 0,1-1 0 0 0,0 1-21 0 0,70 29 237 0 0,-70-29-200 0 0,-1 1 0 0 0,0 0 0 0 0,0 0 0 0 0,0 0 0 0 0,-1 0-1 0 0,1 1 1 0 0,-1 0 0 0 0,-1-1 0 0 0,1 1 0 0 0,-1 0-1 0 0,0 0 1 0 0,0 0 0 0 0,-1 0 0 0 0,0 1 0 0 0,0-1 0 0 0,0 0-1 0 0,-1 1 1 0 0,0-1 0 0 0,0 0 0 0 0,-1 1 0 0 0,0-1-1 0 0,0 0 1 0 0,0 1-37 0 0,-1 0 47 0 0,-1 0 0 0 0,0 1 0 0 0,0-1 0 0 0,0-1 0 0 0,-1 1 0 0 0,0 0 0 0 0,0-1 0 0 0,-1 0 0 0 0,0 0-1 0 0,0 0 1 0 0,0-1 0 0 0,-1 1 0 0 0,1-1 0 0 0,-2-1 0 0 0,1 1 0 0 0,0-1 0 0 0,-1 0 0 0 0,1 0 0 0 0,-1-1 0 0 0,0 0 0 0 0,-1 0 0 0 0,0-1-47 0 0,0 1 38 0 0,-1 0 1 0 0,0-1 0 0 0,1 0 0 0 0,-1-1 0 0 0,0 0 0 0 0,0 0 0 0 0,0-1 0 0 0,0 0-1 0 0,0-1 1 0 0,0 0 0 0 0,0 0 0 0 0,0-1 0 0 0,-8-2-39 0 0,-28-34-198 0 0,40-5-2970 0 0,11 22-3575 0 0,-2 16-5454 0 0</inkml:trace>
  <inkml:trace contextRef="#ctx0" brushRef="#br0" timeOffset="172812.413">5693 4825 6353 0 0,'0'0'2248'0'0,"0"0"-285"0"0,0 0-156 0 0,0 0-43 0 0,0 0-114 0 0,0 0-197 0 0,0 0-214 0 0,0 0-182 0 0,0 0-141 0 0,0 0-113 0 0,0 0-102 0 0,-10-26 2945 0 0,4 21-3520 0 0,1 0 0 0 0,-2 0 0 0 0,1 0 0 0 0,0 1 0 0 0,-1 0 1 0 0,0 0-1 0 0,0 1 0 0 0,0 0 0 0 0,0 0 0 0 0,-1 0 0 0 0,1 1 0 0 0,-1 0 0 0 0,1 1 0 0 0,-1 0 0 0 0,0 0 0 0 0,0 0 0 0 0,0 1 0 0 0,1 0 0 0 0,-4 1-126 0 0,-29-2 154 0 0,23 0-119 0 0,1 0 0 0 0,0 1 0 0 0,0 1 0 0 0,0 1 1 0 0,0 0-1 0 0,0 1 0 0 0,0 1 0 0 0,-4 2-35 0 0,-41 22 87 0 0,58-27-83 0 0,0 1 1 0 0,0-1-1 0 0,1 1 0 0 0,-1 0 1 0 0,0 0-1 0 0,1 0 1 0 0,-1 0-1 0 0,1 0 1 0 0,0 1-1 0 0,0-1 0 0 0,0 1 1 0 0,0 0-1 0 0,0-1 1 0 0,0 1-1 0 0,1 0 1 0 0,0 0-1 0 0,-1 0 0 0 0,1 0 1 0 0,0 0-1 0 0,0 0 1 0 0,0 1-1 0 0,1-1 1 0 0,-1 0-1 0 0,1 0 1 0 0,0 1-1 0 0,0-1 0 0 0,0 0 1 0 0,1 3-5 0 0,-2-2 4 0 0,1 1 1 0 0,0-1-1 0 0,0 0 1 0 0,1 0-1 0 0,-1 1 1 0 0,1-1 0 0 0,0 0-1 0 0,0 0 1 0 0,0 0-1 0 0,1 0 1 0 0,0 0-1 0 0,-1 0 1 0 0,1 0-1 0 0,0 0 1 0 0,1-1-1 0 0,-1 1 1 0 0,1-1-1 0 0,0 0 1 0 0,0 1-1 0 0,0-1 1 0 0,0 0 0 0 0,0-1-1 0 0,0 1 1 0 0,1-1-1 0 0,1 1-4 0 0,12 7 183 0 0,2-1-1 0 0,0-1 1 0 0,0 0-1 0 0,0-2 1 0 0,1 0 0 0 0,0-1-1 0 0,0-1 1 0 0,0-1-1 0 0,0-1 1 0 0,21 0-183 0 0,-160 32 88 0 0,88-20-80 0 0,-101 64 0 0 0,124-73-10 0 0,1 2 0 0 0,0-1 0 0 0,1 1 0 0 0,-1 0 0 0 0,2 0 0 0 0,-1 1 0 0 0,1 0 0 0 0,0 0 0 0 0,0 0 0 0 0,1 1 0 0 0,0-1 1 0 0,1 1-1 0 0,0 0 0 0 0,0 0 0 0 0,1 0 0 0 0,0 0 0 0 0,0 1 0 0 0,1-1 0 0 0,1 1 0 0 0,-1-1 0 0 0,2 0 0 0 0,-1 1 0 0 0,1-1 0 0 0,2 7 2 0 0,0-10-2 0 0,1-1-1 0 0,0 1 1 0 0,0-1-1 0 0,1 0 1 0 0,-1 0-1 0 0,1 0 0 0 0,0-1 1 0 0,1 0-1 0 0,-1 0 1 0 0,1 0-1 0 0,0 0 1 0 0,0-1-1 0 0,0 0 1 0 0,0 0-1 0 0,0-1 1 0 0,1 0-1 0 0,-1 0 0 0 0,1 0 1 0 0,-1-1-1 0 0,1 0 1 0 0,6 0 2 0 0,6 2 21 0 0,1-1 1 0 0,0-1-1 0 0,0 0 1 0 0,0-2 0 0 0,-1 0-1 0 0,1-2 1 0 0,7-1-22 0 0,8-4 26 0 0,-35 8-19 0 0,-4-8-1393 0 0,-5-8-3032 0 0,6 8-4885 0 0,3 4-3261 0 0</inkml:trace>
  <inkml:trace contextRef="#ctx0" brushRef="#br0" timeOffset="173729.978">5500 4369 3073 0 0,'0'0'1213'0'0,"0"0"-34"0"0,0 0 52 0 0,0 0 165 0 0,0 0 182 0 0,0 0 68 0 0,0 0-85 0 0,0 0-199 0 0,0 0-212 0 0,0 0-173 0 0,0 0-87 0 0,0 0-33 0 0,0 0-23 0 0,-11-3 2813 0 0,-8 76-1434 0 0,-12 235-221 0 0,-3-108-1473 0 0,0-20-271 0 0,-25 63-32 0 0,36-82-105 0 0,7-78 59 0 0,-11 1 485 0 0,8-26-445 0 0,19-21-105 0 0,0-36-82 0 0,0-1-22 0 0,0 0 7 0 0,0 0 4 0 0,0 0-31 0 0,0 0 10 0 0,0 0 12 0 0,0 0-15 0 0,0 0-32 0 0,0 0-19 0 0,0 0-12 0 0,0 0-29 0 0,0 0-64 0 0,0-5-935 0 0,0 0-3419 0 0,0 3-4832 0 0,0-1-2893 0 0</inkml:trace>
  <inkml:trace contextRef="#ctx0" brushRef="#br0" timeOffset="188181.902">6604 4976 0 0 0,'0'0'440'0'0,"0"0"627"0"0,0 0 251 0 0,0 0 113 0 0,0 0 24 0 0,0 0 16 0 0,0 0-18 0 0,0 0-49 0 0,0 0-111 0 0,0 0-164 0 0,10-5-132 0 0,39-26 730 0 0,-51 20 5926 0 0,-50-12-5982 0 0,44 20-1565 0 0,1 2-1 0 0,-1-1 1 0 0,0 1-1 0 0,0 0 1 0 0,0 1-1 0 0,0-1 1 0 0,0 2-1 0 0,0-1 1 0 0,0 1-1 0 0,1 0 1 0 0,-1 1-1 0 0,0 0 1 0 0,0 0-1 0 0,1 1 0 0 0,0-1 1 0 0,-1 2-1 0 0,1-1 1 0 0,0 1-1 0 0,0 0 1 0 0,1 1-1 0 0,-2 0-105 0 0,-3 5 28 0 0,1 0-1 0 0,-1 0 1 0 0,2 1-1 0 0,0 0 1 0 0,0 0-1 0 0,1 1 1 0 0,0 0-1 0 0,1 1 1 0 0,0 0-1 0 0,1 0 1 0 0,1 0-1 0 0,0 1 1 0 0,1 0-1 0 0,0 0 1 0 0,1 0-1 0 0,1 0 1 0 0,0 0-1 0 0,1 9-27 0 0,1-16 11 0 0,0 0-1 0 0,1-1 1 0 0,0 1 0 0 0,1 0-1 0 0,-1 0 1 0 0,1-1 0 0 0,1 1-1 0 0,-1-1 1 0 0,1 0-1 0 0,0 0 1 0 0,1 0 0 0 0,-1 0-1 0 0,1 0 1 0 0,0 0 0 0 0,1-1-1 0 0,-1 0 1 0 0,1 0-1 0 0,0 0 1 0 0,0-1 0 0 0,1 0-1 0 0,-1 0 1 0 0,1 0 0 0 0,0 0-1 0 0,0-1 1 0 0,0 0-1 0 0,1 0 1 0 0,-1-1 0 0 0,1 0-1 0 0,-1 0 1 0 0,1-1 0 0 0,0 1-1 0 0,3-1-10 0 0,-2-1 49 0 0,1 0 0 0 0,-1-1 1 0 0,1 0-1 0 0,-1-1 0 0 0,1 0 0 0 0,-1 0 0 0 0,0-1 0 0 0,0 0 0 0 0,0 0 0 0 0,0-1 0 0 0,-1 0 1 0 0,1 0-1 0 0,-1-1 0 0 0,0 0 0 0 0,0 0 0 0 0,-1-1 0 0 0,1 0-49 0 0,87-114 441 0 0,-82 104-397 0 0,-1-1 0 0 0,-1 0 0 0 0,-1-1-1 0 0,0 0 1 0 0,-1-1 0 0 0,-2 1-1 0 0,1-2 1 0 0,1-10-44 0 0,-4 8 315 0 0,-4 21-255 0 0,0 1-30 0 0,-1 12-127 0 0,-1-3 106 0 0,0 0-1 0 0,0 0 1 0 0,1 0-1 0 0,0 0 1 0 0,0 0 0 0 0,1 0-1 0 0,0 0 1 0 0,1 0 0 0 0,0 0-1 0 0,1 0 1 0 0,-1 0-1 0 0,2 0 1 0 0,-1-1 0 0 0,1 1-1 0 0,1 0-8 0 0,53 68 135 0 0,-44-64-996 0 0,14 7 1843 0 0,-16-17-4927 0 0,4-2-4614 0 0,-11-1-4062 0 0</inkml:trace>
  <inkml:trace contextRef="#ctx0" brushRef="#br0" timeOffset="188817.347">7473 4936 8234 0 0,'0'0'1732'0'0,"0"0"-350"0"0,0 0-114 0 0,0 0 110 0 0,0 0 30 0 0,0 0-141 0 0,0 0-254 0 0,0 0-232 0 0,0 0-127 0 0,0 0-1 0 0,0 0 68 0 0,0 0 83 0 0,0 0 58 0 0,5 0 3320 0 0,-52-3-2401 0 0,39 2-1666 0 0,-1-1 1 0 0,1 2-1 0 0,-1-1 0 0 0,0 2 1 0 0,1-1-1 0 0,-1 1 1 0 0,1 0-1 0 0,-1 1 1 0 0,1-1-1 0 0,-1 2 1 0 0,1-1-1 0 0,-8 5-115 0 0,3 0 47 0 0,0 1 1 0 0,0 0 0 0 0,1 1-1 0 0,0 0 1 0 0,1 1-1 0 0,0 0 1 0 0,0 1-1 0 0,1 0 1 0 0,1 1-1 0 0,0 0 1 0 0,0 0-1 0 0,1 1 1 0 0,1 0 0 0 0,0 0-1 0 0,1 1 1 0 0,0 0-1 0 0,-1 6-47 0 0,5-15 16 0 0,0-1 0 0 0,0 1 0 0 0,1 0 0 0 0,0 0 1 0 0,-1 0-1 0 0,1 0 0 0 0,1 1 0 0 0,-1-1 0 0 0,1 0 0 0 0,0 0 0 0 0,0 0 0 0 0,1 0 0 0 0,-1 1 0 0 0,1-1 0 0 0,0 0 0 0 0,1 0 1 0 0,-1 0-1 0 0,1 0 0 0 0,0-1 0 0 0,0 1 0 0 0,1 0 0 0 0,-1-1 0 0 0,1 1 0 0 0,0-1 0 0 0,0 0 0 0 0,0 0 0 0 0,1 0 0 0 0,-1 0 1 0 0,1-1-1 0 0,0 0 0 0 0,0 1 0 0 0,1-1 0 0 0,-1-1 0 0 0,4 3-16 0 0,8 0 79 0 0,0-1-1 0 0,1-1 1 0 0,0 0-1 0 0,-1-1 1 0 0,1-1-1 0 0,0-1 1 0 0,0 0 0 0 0,0-1-1 0 0,-1-1 1 0 0,1 0-1 0 0,0-2 1 0 0,-1 1 0 0 0,0-2-1 0 0,8-3-78 0 0,-24 1-870 0 0,-6 6-1963 0 0,0 1-3510 0 0,4 0-6337 0 0</inkml:trace>
  <inkml:trace contextRef="#ctx0" brushRef="#br0" timeOffset="189806.311">7839 4969 2120 0 0,'0'0'987'0'0,"0"0"156"0"0,0 0 278 0 0,0 0 282 0 0,0 0 118 0 0,0 0-58 0 0,0 0-121 0 0,0 0-139 0 0,0 0-80 0 0,0 0-53 0 0,0 0-106 0 0,0 0-123 0 0,0 0-131 0 0,3-4-122 0 0,9-22 655 0 0,-65 8 3482 0 0,46 19-4941 0 0,1 1-1 0 0,-1 0 1 0 0,1 1-1 0 0,-1-1 1 0 0,1 1-1 0 0,0 0 1 0 0,0 1 0 0 0,0-1-1 0 0,0 1 1 0 0,0 0-1 0 0,1 1 1 0 0,0 0-1 0 0,0-1 1 0 0,0 2-1 0 0,1-1 1 0 0,-1 1-84 0 0,-14 13 162 0 0,11-10-112 0 0,1 0-1 0 0,0 1 1 0 0,0 0 0 0 0,1 0-1 0 0,1 1 1 0 0,0 0 0 0 0,0 0-1 0 0,1 0 1 0 0,0 0-1 0 0,0 4-49 0 0,2-10 24 0 0,0 0 0 0 0,0 1 0 0 0,0-1 0 0 0,1 1-1 0 0,-1 0 1 0 0,1-1 0 0 0,1 1 0 0 0,-1 0 0 0 0,1 0 0 0 0,0 0-1 0 0,0-1 1 0 0,1 1 0 0 0,0 0 0 0 0,0-1 0 0 0,0 1 0 0 0,1 0-1 0 0,-1-1 1 0 0,1 1 0 0 0,1-1 0 0 0,-1 0 0 0 0,1 0 0 0 0,0 0-1 0 0,0 0 1 0 0,0 0 0 0 0,1 0 0 0 0,-1-1 0 0 0,1 0 0 0 0,1 0-1 0 0,-1 0 1 0 0,4 3-24 0 0,6-2 75 0 0,-1 0-1 0 0,1-1 1 0 0,0 0-1 0 0,1-1 0 0 0,-1-1 1 0 0,0-1-1 0 0,1 1 1 0 0,-1-2-1 0 0,1 0 1 0 0,13-3-75 0 0,13 3 189 0 0,25-8 92 0 0,-65 8-268 0 0,-1 0-7 0 0,-12-8-863 0 0,-2-2-6349 0 0,12 10-5456 0 0</inkml:trace>
  <inkml:trace contextRef="#ctx0" brushRef="#br0" timeOffset="194589.338">8082 5098 0 0 0,'0'0'552'0'0,"0"0"50"0"0,0 0 90 0 0,0 0 92 0 0,0 0 108 0 0,0 0 63 0 0,0 0 25 0 0,0 0-10 0 0,0 0-82 0 0,0 0-133 0 0,2 14 1728 0 0,0-9-2039 0 0,1-1-1 0 0,0 0 1 0 0,-1 0 0 0 0,2 0-1 0 0,-1 0 1 0 0,0 0 0 0 0,1-1 0 0 0,-1 0-1 0 0,1 1 1 0 0,0-1 0 0 0,0-1-1 0 0,0 1 1 0 0,1 0 0 0 0,-1-1 0 0 0,0 0-1 0 0,1 0 1 0 0,0-1 0 0 0,-1 1-1 0 0,1-1 1 0 0,0 0 0 0 0,3 0-444 0 0,0 0 218 0 0,-1 0-1 0 0,1-1 1 0 0,-1 0 0 0 0,0-1 0 0 0,1 0-1 0 0,-1 0 1 0 0,0 0 0 0 0,1-1 0 0 0,-1 0-1 0 0,0 0 1 0 0,0-1 0 0 0,-1 0 0 0 0,1 0 0 0 0,1-2-218 0 0,2 0 208 0 0,-5 2-94 0 0,1 1-1 0 0,-1-1 1 0 0,0-1 0 0 0,1 1-1 0 0,-1 0 1 0 0,-1-1 0 0 0,1 0 0 0 0,-1-1-1 0 0,1 1 1 0 0,-1-1 0 0 0,0 1 0 0 0,-1-1-1 0 0,1 0 1 0 0,2-5-114 0 0,-6 8 24 0 0,1 0-1 0 0,0 0 1 0 0,-1 0 0 0 0,1 0 0 0 0,-1 0 0 0 0,0 0-1 0 0,0 0 1 0 0,1 0 0 0 0,-1-1 0 0 0,-1 1-1 0 0,1 0 1 0 0,0 0 0 0 0,0 0 0 0 0,-1 0 0 0 0,1 0-1 0 0,-1 0 1 0 0,0 0 0 0 0,0 0 0 0 0,0 0-1 0 0,0 0 1 0 0,0 0 0 0 0,0 1 0 0 0,0-1 0 0 0,0 0-1 0 0,-1 1 1 0 0,1-1 0 0 0,-1 0 0 0 0,1 1-1 0 0,-1 0 1 0 0,1-1 0 0 0,-1 1 0 0 0,0 0 0 0 0,0 0-1 0 0,0 0 1 0 0,0 0 0 0 0,0 0 0 0 0,0 1-1 0 0,0-1 1 0 0,0 1 0 0 0,0-1 0 0 0,0 1-24 0 0,-4-1-24 0 0,1 0 0 0 0,-1 1 1 0 0,1 0-1 0 0,-1 0 1 0 0,1 0-1 0 0,-1 1 0 0 0,1 0 1 0 0,-1 0-1 0 0,1 0 0 0 0,-1 1 1 0 0,1-1-1 0 0,0 1 0 0 0,0 1 1 0 0,0-1-1 0 0,-1 1 24 0 0,-11 9-8 0 0,2 0 1 0 0,0 0-1 0 0,0 2 1 0 0,1 0-1 0 0,0 0 0 0 0,2 1 1 0 0,0 1-1 0 0,0 0 1 0 0,2 1-1 0 0,0 0 8 0 0,7-13 9 0 0,0 1-1 0 0,0 0 0 0 0,1 0 1 0 0,0 0-1 0 0,0 0 1 0 0,1 0-1 0 0,-1 1 1 0 0,1-1-1 0 0,0 0 1 0 0,0 1-1 0 0,1-1 1 0 0,0 1-1 0 0,0-1 1 0 0,0 0-1 0 0,0 1 1 0 0,1-1-1 0 0,0 1 1 0 0,0-1-1 0 0,1 0 0 0 0,-1 0 1 0 0,1 1-1 0 0,0-1 1 0 0,1 0-1 0 0,-1-1 1 0 0,1 1-1 0 0,0 0 1 0 0,0-1-1 0 0,0 0 1 0 0,1 1-1 0 0,0-1 1 0 0,-1-1-1 0 0,1 1 1 0 0,1 0-1 0 0,-1-1-8 0 0,6 5 53 0 0,1-1 0 0 0,-1 0 0 0 0,1 0 0 0 0,1-1 0 0 0,-1-1 0 0 0,1 0 1 0 0,0-1-1 0 0,0 0 0 0 0,1 0 0 0 0,-1-1 0 0 0,1-1 0 0 0,-1 0 0 0 0,1-1 0 0 0,2-1-53 0 0,0 1 79 0 0,-1-2 0 0 0,1 0 0 0 0,0-1 0 0 0,-1 0-1 0 0,0-1 1 0 0,1-1 0 0 0,-1 0 0 0 0,-1-1 0 0 0,1-1 0 0 0,-1 0 0 0 0,0-1 0 0 0,0 0 0 0 0,0-1-79 0 0,24-21 117 0 0,-2-1 0 0 0,0-2 1 0 0,-3-1-1 0 0,0-2 0 0 0,-3-1 1 0 0,-1-1-1 0 0,-1-2 0 0 0,-2-1 1 0 0,8-21-118 0 0,-18 37 23 0 0,-2 0 0 0 0,0-1-1 0 0,-2-1 1 0 0,0 0 0 0 0,-2-1 0 0 0,-1 0 0 0 0,-2 0 0 0 0,0 0 0 0 0,-2-1 0 0 0,-1 0 0 0 0,-1 0-1 0 0,-1-19-22 0 0,-1 45 1 0 0,1-1-1 0 0,-1 0 1 0 0,0 0-1 0 0,0 0 1 0 0,0 0-1 0 0,0 0 1 0 0,-1 0-1 0 0,1 0 1 0 0,-1 0-1 0 0,1 0 1 0 0,-1 1 0 0 0,0-1-1 0 0,0 0 1 0 0,-1 0-1 0 0,1 1 1 0 0,0-1-1 0 0,-1 1 1 0 0,0-1-1 0 0,1 1 1 0 0,-1 0-1 0 0,0 0 1 0 0,0-1-1 0 0,0 1 1 0 0,-1 1-1 0 0,1-1 1 0 0,0 0-1 0 0,-1 0 1 0 0,1 1-1 0 0,-1 0 1 0 0,0-1-1 0 0,1 1 1 0 0,-1 0-1 0 0,0 0 1 0 0,0 1-1 0 0,0-1 1 0 0,0 0-1 0 0,1 1 1 0 0,-1 0-1 0 0,0 0 1 0 0,0 0-1 0 0,0 0 1 0 0,0 0-1 0 0,0 0 1 0 0,0 1-1 0 0,0-1 1 0 0,0 1-1 0 0,1 0 1 0 0,-1 0-1 0 0,0 0 1 0 0,0 0-1 0 0,1 1 1 0 0,-1-1-1 0 0,-1 2 0 0 0,-13 13-5 0 0,0 2-1 0 0,1 0 1 0 0,0 1-1 0 0,2 0 1 0 0,0 1-1 0 0,2 1 0 0 0,0 0 1 0 0,1 0-1 0 0,1 2 1 0 0,1-1-1 0 0,1 1 1 0 0,2 0-1 0 0,0 1 1 0 0,-3 22 5 0 0,8-27 39 0 0,1 0 1 0 0,1 1 0 0 0,1-1-1 0 0,0 1 1 0 0,1-1 0 0 0,1 0-1 0 0,1 0 1 0 0,1-1 0 0 0,1 1-1 0 0,0-1 1 0 0,1-1 0 0 0,1 1-1 0 0,1-1 1 0 0,0-1 0 0 0,4 3-40 0 0,1 8 100 0 0,55 68 453 0 0,-43-73-196 0 0,-26-21-338 0 0,29 39 861 0 0,-30-40-939 0 0,0 0-1 0 0,0-1 1 0 0,0 1-1 0 0,0 0 1 0 0,0 0-1 0 0,1-1 1 0 0,-1 1-1 0 0,0 0 1 0 0,0-1-1 0 0,0 1 1 0 0,1 0-1 0 0,-1 0 1 0 0,0 0-1 0 0,0-1 1 0 0,0 1-1 0 0,1 0 1 0 0,-1 0-1 0 0,0 0 1 0 0,1 0 0 0 0,-1 0-1 0 0,0-1 1 0 0,0 1-1 0 0,1 0 1 0 0,-1 0-1 0 0,0 0 1 0 0,1 0-1 0 0,-1 0 1 0 0,0 0-1 0 0,1 0 1 0 0,-1 0-1 0 0,0 0 1 0 0,0 0-1 0 0,1 0 1 0 0,-1 0-1 0 0,0 0 1 0 0,1 0-1 0 0,-1 0 1 0 0,0 1-1 0 0,1-1 1 0 0,-1 0-1 0 0,0 0 1 0 0,0 0-1 0 0,1 0 1 0 0,-1 0-1 0 0,0 1 1 0 0,0-1-1 0 0,1 0 1 0 0,-1 0-1 0 0,0 1 1 0 0,0-1-1 0 0,0 0 60 0 0,1-1-76 0 0,5-7-6919 0 0,-2 4-5307 0 0</inkml:trace>
  <inkml:trace contextRef="#ctx0" brushRef="#br0" timeOffset="195750.287">9060 5216 0 0 0,'0'0'2410'0'0,"0"0"-839"0"0,0 0-98 0 0,0 0 211 0 0,0 0 192 0 0,0 0-2 0 0,0 0-158 0 0,0 0-253 0 0,0 0-236 0 0,0 0-187 0 0,0 0-166 0 0,0 0-127 0 0,0 0-113 0 0,-7 10 1049 0 0,10-6-1450 0 0,0 0-1 0 0,1-1 0 0 0,-1 1 0 0 0,1-1 1 0 0,0 0-1 0 0,0 0 0 0 0,0 0 1 0 0,0 0-1 0 0,0-1 0 0 0,0 0 0 0 0,1 1 1 0 0,-1-2-1 0 0,1 1 0 0 0,0 0 1 0 0,0-1-1 0 0,-1 0 0 0 0,1 0 0 0 0,0-1 1 0 0,0 1-1 0 0,0-1 0 0 0,0 0 1 0 0,0 0-1 0 0,4-1-232 0 0,3 0 128 0 0,-1 0-1 0 0,0 0 1 0 0,1-1 0 0 0,-1 0-1 0 0,0-1 1 0 0,0 0 0 0 0,-1-1-1 0 0,1 0 1 0 0,-1-1 0 0 0,1 0 0 0 0,-2-1-1 0 0,1 0 1 0 0,0 0 0 0 0,-1-1-1 0 0,-1 0 1 0 0,1-1 0 0 0,-1 0 0 0 0,0 0-1 0 0,-1-1 1 0 0,0 0 0 0 0,5-8-128 0 0,-8 12 32 0 0,2-3 2 0 0,0 0 0 0 0,0 0 0 0 0,-1 0 0 0 0,0 0 0 0 0,0-1 0 0 0,-1 0 0 0 0,0 0 0 0 0,-1 0 0 0 0,0-1 0 0 0,0 1 0 0 0,-1-1 0 0 0,0 1 0 0 0,-1-1 0 0 0,0-4-34 0 0,-1 12-5 0 0,0 0 1 0 0,0 1-1 0 0,0-1 1 0 0,-1 0-1 0 0,1 0 0 0 0,0 1 1 0 0,-1-1-1 0 0,0 1 1 0 0,1-1-1 0 0,-1 0 1 0 0,0 1-1 0 0,0-1 1 0 0,1 1-1 0 0,-1 0 1 0 0,0-1-1 0 0,-1 1 0 0 0,1 0 1 0 0,0-1-1 0 0,0 1 1 0 0,-1 0-1 0 0,1 0 1 0 0,0 0-1 0 0,-1 0 1 0 0,1 0-1 0 0,-1 1 0 0 0,1-1 1 0 0,-1 0-1 0 0,1 1 1 0 0,-1-1-1 0 0,0 1 1 0 0,1-1-1 0 0,-1 1 1 0 0,0 0-1 0 0,1 0 0 0 0,-1 0 1 0 0,0 0-1 0 0,0 0 1 0 0,1 0-1 0 0,-1 0 1 0 0,0 0-1 0 0,1 1 1 0 0,-1-1-1 0 0,0 1 0 0 0,0 0 5 0 0,-79 26-322 0 0,58-16 309 0 0,0 1-1 0 0,1 1 1 0 0,0 1-1 0 0,1 1 1 0 0,1 1-1 0 0,0 1 1 0 0,1 0-1 0 0,1 2 1 0 0,1 0-1 0 0,-12 17 14 0 0,26-32-3 0 0,1-1-1 0 0,0 1 0 0 0,0-1 0 0 0,0 1 1 0 0,0 0-1 0 0,0 0 0 0 0,1 0 0 0 0,0 0 0 0 0,0 0 1 0 0,0 0-1 0 0,0 0 0 0 0,0 0 0 0 0,1 0 1 0 0,0 0-1 0 0,0 1 0 0 0,0-1 0 0 0,0 0 1 0 0,1 0-1 0 0,0 0 0 0 0,0 0 0 0 0,0 0 1 0 0,0 0-1 0 0,0 0 0 0 0,1 0 0 0 0,0 0 0 0 0,0-1 1 0 0,0 1-1 0 0,1 1 4 0 0,6 2 31 0 0,0 0 1 0 0,1 0-1 0 0,0 0 1 0 0,1-1-1 0 0,-1-1 1 0 0,1 0-1 0 0,0 0 1 0 0,0-1-1 0 0,1-1 1 0 0,-1 0-1 0 0,1 0 1 0 0,-1-1-1 0 0,1-1 1 0 0,0 0-1 0 0,0 0 1 0 0,0-1-1 0 0,0-1 1 0 0,0 0-1 0 0,3-1-31 0 0,13 2 67 0 0,-8-3-19 0 0,0-1 0 0 0,-1-1 0 0 0,0-1 1 0 0,0-1-1 0 0,0 0 0 0 0,-1-1 0 0 0,0-1 0 0 0,0-1 0 0 0,-1 0 0 0 0,0-2 0 0 0,3-3-48 0 0,-1 3 37 0 0,0-1 0 0 0,-1-1 0 0 0,0-1 0 0 0,-1 0 0 0 0,-1-1 0 0 0,0-1 0 0 0,-2 0 0 0 0,0-1 0 0 0,11-19-37 0 0,-3 3-10 0 0,-16 26 22 0 0,0-1 1 0 0,0 0-1 0 0,0-1 1 0 0,-1 0-1 0 0,-1 1 0 0 0,0-1 1 0 0,0-1-1 0 0,-1 1 0 0 0,0-1 1 0 0,-1 1-1 0 0,0-1 1 0 0,0-9-13 0 0,-3 19-3 0 0,0-1 0 0 0,0 1 0 0 0,0 0 0 0 0,-1 0 0 0 0,1-1 0 0 0,-1 1 0 0 0,1 0 0 0 0,-1 0 0 0 0,1 1 0 0 0,-1-1 0 0 0,1 0 0 0 0,-1 0 0 0 0,0 1 0 0 0,1-1 0 0 0,-1 1 0 0 0,0 0 0 0 0,0-1 0 0 0,0 1-1 0 0,1 0 1 0 0,-1 0 0 0 0,0 0 0 0 0,0 0 0 0 0,1 0 0 0 0,-1 1 0 0 0,0-1 0 0 0,0 0 0 0 0,1 1 0 0 0,-1-1 0 0 0,0 1 0 0 0,1 0 0 0 0,-1 0 0 0 0,0-1 0 0 0,1 1 0 0 0,-1 0 0 0 0,0 1 3 0 0,-6 4-6 0 0,2-2-1 0 0,-1 0 1 0 0,1 0 0 0 0,0 1 0 0 0,0 0-1 0 0,1 0 1 0 0,-1 0 0 0 0,1 1 0 0 0,0 0-1 0 0,0 0 1 0 0,1 0 0 0 0,0 1 0 0 0,0 0-1 0 0,0 1 7 0 0,5-6-2 0 0,0 0 0 0 0,-1 1 0 0 0,1-1 0 0 0,0 0 0 0 0,1 1-1 0 0,-1-1 1 0 0,0 0 0 0 0,1 0 0 0 0,-1 0 0 0 0,1 0 0 0 0,0 0 0 0 0,-1-1 0 0 0,1 1-1 0 0,0 0 1 0 0,0-1 0 0 0,0 1 0 0 0,0-1 0 0 0,0 0 0 0 0,1 0 0 0 0,-1 0-1 0 0,0 0 1 0 0,1 0 0 0 0,-1 0 0 0 0,0-1 0 0 0,1 1 0 0 0,-1-1 0 0 0,1 1-1 0 0,-1-1 1 0 0,1 0 0 0 0,-1 0 0 0 0,1 0 0 0 0,0 0 2 0 0,5 1 3 0 0,15 5 7 0 0,-17-6-9 0 0,0 0-1 0 0,0 0 1 0 0,-1 1-1 0 0,1 0 1 0 0,0 0-1 0 0,0 0 1 0 0,-1 1-1 0 0,1-1 1 0 0,-1 1-1 0 0,1 1 1 0 0,-1-1-1 0 0,0 1 1 0 0,0 0 0 0 0,0 0-1 0 0,0 1 1 0 0,0-1-1 0 0,-1 1 1 0 0,0 0-1 0 0,1 0 1 0 0,-2 1-1 0 0,1-1 1 0 0,0 1-1 0 0,-1 0 1 0 0,0 0-1 0 0,0 0 1 0 0,0 0-1 0 0,-1 1 1 0 0,0-1 0 0 0,0 1-1 0 0,0-1 1 0 0,0 6-1 0 0,-2 5 39 0 0,-1 0 0 0 0,-1-1 0 0 0,-1 1 0 0 0,0 0-1 0 0,-1-1 1 0 0,0 1 0 0 0,-1-1 0 0 0,-1 0 0 0 0,-4 6-39 0 0,-37 69-1192 0 0,35-63-1509 0 0,10-15-7487 0 0,2-12-1684 0 0</inkml:trace>
  <inkml:trace contextRef="#ctx0" brushRef="#br0" timeOffset="196670.305">10293 5024 9394 0 0,'0'0'2092'0'0,"0"0"-234"0"0,0 0-161 0 0,0 0-58 0 0,0 0-114 0 0,0 0-166 0 0,0 0-152 0 0,0 0-151 0 0,0 0-138 0 0,0 0-91 0 0,0 0-94 0 0,0 0-78 0 0,-32 22-75 0 0,-101 68-68 0 0,53-22 227 0 0,73-60-700 0 0,-1 0 0 0 0,1 0 0 0 0,1 0-1 0 0,0 1 1 0 0,0 0 0 0 0,0 0 0 0 0,1 0 0 0 0,1 1 0 0 0,-1 0-1 0 0,2 0 1 0 0,-1 0 0 0 0,1 0 0 0 0,1 1 0 0 0,0-1 0 0 0,0 1 0 0 0,1 4-39 0 0,1-14 0 0 0,0 1 1 0 0,1-1 0 0 0,-1 1 0 0 0,1-1 0 0 0,-1 0-1 0 0,1 1 1 0 0,-1-1 0 0 0,1 0 0 0 0,0 1 0 0 0,-1-1-1 0 0,1 0 1 0 0,0 0 0 0 0,0 0 0 0 0,0 1 0 0 0,0-1-1 0 0,0 0 1 0 0,0 0 0 0 0,0-1 0 0 0,0 1 0 0 0,1 0 0 0 0,-1 0-1 0 0,0 0 1 0 0,1-1 0 0 0,-1 1 0 0 0,0-1 0 0 0,1 1-1 0 0,-1-1 1 0 0,1 0 0 0 0,-1 1 0 0 0,0-1 0 0 0,1 0-1 0 0,-1 0 1 0 0,1 0 0 0 0,-1 0 0 0 0,1 0 0 0 0,-1 0 0 0 0,1 0-1 0 0,-1-1 1 0 0,2 1-1 0 0,56-14 171 0 0,-29-1-4 0 0,-1-2 0 0 0,-1-1 0 0 0,-1-1 0 0 0,0-1-1 0 0,-2-2 1 0 0,0-1 0 0 0,-2 0 0 0 0,0-2 0 0 0,18-27-167 0 0,-26 39 37 0 0,-12 22-9 0 0,-14 30-4 0 0,9-34-24 0 0,-1 3-3 0 0,0-2-15 0 0,0-1 0 0 0,0 1 0 0 0,0-1 0 0 0,1 1 0 0 0,0 0 0 0 0,0 0 0 0 0,1 0-1 0 0,-1 0 1 0 0,1 0 0 0 0,0 0 0 0 0,1 0 0 0 0,0 1 0 0 0,0-1 0 0 0,0 0 0 0 0,1 0 0 0 0,0 0 0 0 0,0 0 0 0 0,0 0 0 0 0,1 0 0 0 0,0 0 0 0 0,0 0 0 0 0,0 0 0 0 0,1 0 0 0 0,0-1 0 0 0,0 0 0 0 0,0 1 0 0 0,1-1 0 0 0,0 0-1 0 0,0-1 19 0 0,3 0 4 0 0,-1 0-1 0 0,1-1 1 0 0,0 0-1 0 0,0-1 1 0 0,1 0-1 0 0,-1 0 1 0 0,1 0-1 0 0,-1-1 1 0 0,1 0-1 0 0,-1-1 1 0 0,1 1-1 0 0,-1-1 1 0 0,1-1-1 0 0,-1 0 1 0 0,1 0-1 0 0,-1 0 1 0 0,1-1-1 0 0,-1 0 1 0 0,0 0-1 0 0,1-1 1 0 0,-1 0-1 0 0,-1 0 1 0 0,5-3-4 0 0,11-6 86 0 0,0-2 1 0 0,0 0 0 0 0,-1-1-1 0 0,-1-1 1 0 0,-1-1 0 0 0,8-9-87 0 0,-3 0 80 0 0,0-1 1 0 0,-3 0 0 0 0,0-2 0 0 0,-2 0-1 0 0,0-2 1 0 0,-3 0 0 0 0,14-33-81 0 0,132-292-45 0 0,-158 346 49 0 0,0 0 0 0 0,0 0 0 0 0,-1-1 0 0 0,0 0 0 0 0,-1 0 0 0 0,-1 0 0 0 0,1 0 0 0 0,-2 0 0 0 0,1 0 0 0 0,-2 0 0 0 0,0-7-4 0 0,0 16-2 0 0,0 0 0 0 0,-1 1 0 0 0,1-1 1 0 0,-1 0-1 0 0,1 1 0 0 0,-1-1 0 0 0,0 1 1 0 0,0-1-1 0 0,1 1 0 0 0,-1 0 0 0 0,0-1 0 0 0,0 1 1 0 0,0 0-1 0 0,0 1 0 0 0,0-1 0 0 0,-1 0 1 0 0,1 0-1 0 0,0 1 0 0 0,0 0 0 0 0,0-1 1 0 0,-1 1-1 0 0,1 0 0 0 0,0 0 0 0 0,0 0 1 0 0,-1 0-1 0 0,1 0 0 0 0,0 1 0 0 0,0-1 0 0 0,-1 1 1 0 0,1-1-1 0 0,0 1 0 0 0,0 0 0 0 0,0 0 1 0 0,0 0-1 0 0,0 0 0 0 0,0 0 0 0 0,0 1 1 0 0,0-1-1 0 0,1 0 0 0 0,-1 1 0 0 0,0-1 0 0 0,1 1 1 0 0,-1 0-1 0 0,1 0 0 0 0,0-1 0 0 0,-2 3 2 0 0,-5 2 3 0 0,0 0 0 0 0,0 1-1 0 0,1-1 1 0 0,0 2 0 0 0,0-1-1 0 0,1 1 1 0 0,0 0 0 0 0,0 0-1 0 0,0 1 1 0 0,1 0 0 0 0,1 0-1 0 0,0 0 1 0 0,0 1 0 0 0,0-1-1 0 0,1 1 1 0 0,1 0 0 0 0,0 0-1 0 0,0 0 1 0 0,1 0-3 0 0,35 188 272 0 0,-19 174-89 0 0,-15-362-182 0 0,-2 0-1 0 0,1 0 1 0 0,-1 0 0 0 0,-1 0-1 0 0,0 0 1 0 0,0-1 0 0 0,-1 1 0 0 0,0-1-1 0 0,-1 0 1 0 0,0 0 0 0 0,0-1-1 0 0,-1 1 1 0 0,-2 1-1 0 0,5-3-452 0 0,4-18-379 0 0,23-62-2898 0 0,-18 53 2252 0 0,0 1-1127 0 0,-4 6-3233 0 0,-1 6-5389 0 0</inkml:trace>
  <inkml:trace contextRef="#ctx0" brushRef="#br0" timeOffset="197006.383">10544 4899 7370 0 0,'0'0'3419'0'0,"0"0"-785"0"0,0 0-444 0 0,0 0-194 0 0,0 0-238 0 0,0 0-287 0 0,0 0-338 0 0,0 0-247 0 0,0 0-122 0 0,0 0-18 0 0,0 0 11 0 0,0 0 10 0 0,0 0-88 0 0,20 0-109 0 0,159 0 788 0 0,173-33 366 0 0,-334 40-3090 0 0,-18-1-1957 0 0,-4 2-3351 0 0,0-3-6072 0 0</inkml:trace>
  <inkml:trace contextRef="#ctx0" brushRef="#br0" timeOffset="199435.553">11293 5171 6185 0 0,'0'0'2448'0'0,"0"0"-159"0"0,0 0-128 0 0,0 0-51 0 0,0 0-153 0 0,0 0-264 0 0,0 0-333 0 0,0 0-325 0 0,0 0-236 0 0,0 0-154 0 0,0 0-111 0 0,1-3-84 0 0,6-3 400 0 0,-7 32 299 0 0,-1-10-984 0 0,6 158 1093 0 0,-34-141-1440 0 0,0-26-2914 0 0,25-27-8165 0 0,4 19 8159 0 0,0-4-6345 0 0</inkml:trace>
  <inkml:trace contextRef="#ctx0" brushRef="#br0" timeOffset="199656.256">11447 4792 8754 0 0,'0'0'3879'0'0,"0"0"-1716"0"0,0 0-854 0 0,0 0-176 0 0,0 0-122 0 0,0 0-164 0 0,0 0-212 0 0,0 0-235 0 0,0 0-193 0 0,0 0-117 0 0,0 0-58 0 0,0 0-52 0 0,0 0-69 0 0,-13 25-91 0 0,-39 76-145 0 0,38-47-740 0 0,15-47 683 0 0,8 22-6497 0 0,-4-20-3593 0 0</inkml:trace>
  <inkml:trace contextRef="#ctx0" brushRef="#br0" timeOffset="199981.728">11806 5039 8506 0 0,'0'0'2442'0'0,"0"0"-541"0"0,0 0-256 0 0,0 0-34 0 0,0 0-75 0 0,0 0-213 0 0,0 0-339 0 0,0 0-293 0 0,0 0-233 0 0,0 0-196 0 0,-23 32-102 0 0,-73 98-73 0 0,71-74-22 0 0,26-50-49 0 0,0-3 10 0 0,0 0-1 0 0,0 0 0 0 0,0 0 0 0 0,0 0 1 0 0,0-1-1 0 0,0 1 0 0 0,1 0 0 0 0,-1-1 0 0 0,1 1 1 0 0,0-1-1 0 0,0 0 0 0 0,0 1 0 0 0,0-1 1 0 0,0 0-1 0 0,0 0 0 0 0,0 0 0 0 0,1-1 1 0 0,-1 1-1 0 0,1-1 0 0 0,-1 1 0 0 0,1-1 1 0 0,0 0-1 0 0,0 0 0 0 0,-1 0 0 0 0,1 0 1 0 0,0 0-1 0 0,0-1 0 0 0,0 1 0 0 0,2-1-25 0 0,89 3 1155 0 0,-81-5-974 0 0,-1-1-1 0 0,1 0 1 0 0,-1-1-1 0 0,0 0 1 0 0,0-1-1 0 0,0 0 0 0 0,-1-1 1 0 0,1 0-1 0 0,-1-1 1 0 0,-1 0-1 0 0,1-1 1 0 0,-2 0-1 0 0,1 0 0 0 0,-1-1 1 0 0,0 0-1 0 0,0-1 1 0 0,6-10-181 0 0,-10 12 87 0 0,-1 0-1 0 0,0 0 1 0 0,0-1 0 0 0,0 1 0 0 0,-1-1 0 0 0,0 0 0 0 0,-1 0 0 0 0,0 0-1 0 0,-1 0 1 0 0,1 0 0 0 0,-2-1 0 0 0,1 1 0 0 0,-1 0 0 0 0,-1 0 0 0 0,0-3-87 0 0,-1 8-29 0 0,-1-1 1 0 0,0 1-1 0 0,0-1 0 0 0,0 1 1 0 0,0 0-1 0 0,-1 1 1 0 0,1-1-1 0 0,-1 0 1 0 0,0 1-1 0 0,0 0 0 0 0,0 0 1 0 0,-1 0-1 0 0,1 1 1 0 0,-1-1-1 0 0,1 1 1 0 0,-1 0-1 0 0,0 0 0 0 0,0 1 1 0 0,0-1-1 0 0,0 1 1 0 0,0 0-1 0 0,0 1 1 0 0,0-1-1 0 0,0 1 0 0 0,0 0 1 0 0,-1 0-1 0 0,1 0 1 0 0,0 1-1 0 0,0 0 1 0 0,0 0-1 0 0,0 0 0 0 0,0 1 1 0 0,0 0-1 0 0,1 0 1 0 0,-1 0-1 0 0,0 0 1 0 0,1 1-1 0 0,-4 2 29 0 0,-51 45-2430 0 0,28-10-5750 0 0,19-24-3860 0 0</inkml:trace>
  <inkml:trace contextRef="#ctx0" brushRef="#br0" timeOffset="200501.271">12263 5322 11442 0 0,'0'0'2114'0'0,"0"0"-371"0"0,0 0-73 0 0,0 0-60 0 0,0 0-146 0 0,0 0-212 0 0,0 0-268 0 0,0 0-154 0 0,0 0-98 0 0,0 0-74 0 0,0 0-68 0 0,0 0-66 0 0,10-11-66 0 0,63-77 435 0 0,28-66 313 0 0,-86 146-1432 0 0,-14 37-78 0 0,-2-11 366 0 0,1-10-57 0 0,0-1-1 0 0,1 1 1 0 0,0-1-1 0 0,0 1 1 0 0,1-1 0 0 0,0 0-1 0 0,0 0 1 0 0,1 1 0 0 0,0-2-1 0 0,0 1 1 0 0,1 0 0 0 0,-1 0-1 0 0,1-1 1 0 0,1 0 0 0 0,-1 0-1 0 0,1 0 1 0 0,0-1 0 0 0,1 1-1 0 0,-1-1 1 0 0,1 0-1 0 0,0-1 1 0 0,0 0 0 0 0,1 1-1 0 0,-1-2 1 0 0,1 1 0 0 0,0-1-1 0 0,0 0 1 0 0,0-1 0 0 0,4 2-5 0 0,-3-3 62 0 0,1 0 1 0 0,0 0 0 0 0,-1-1-1 0 0,1 0 1 0 0,0 0 0 0 0,-1-1-1 0 0,1 0 1 0 0,-1-1 0 0 0,1 0-1 0 0,-1 0 1 0 0,0-1 0 0 0,0 0-1 0 0,0 0 1 0 0,0-1 0 0 0,-1 0-1 0 0,1 0 1 0 0,-1-1 0 0 0,0 0 0 0 0,0 0-1 0 0,2-3-62 0 0,2-39 159 0 0,-20 32-8337 0 0,7 15-3835 0 0</inkml:trace>
  <inkml:trace contextRef="#ctx0" brushRef="#br0" timeOffset="201000.257">13228 4954 11242 0 0,'0'0'4575'0'0,"0"0"-2153"0"0,0 0-882 0 0,0 0-84 0 0,0 0-97 0 0,0 0-193 0 0,0 0-222 0 0,0 0-209 0 0,0 0-142 0 0,0 0-93 0 0,0 0-93 0 0,0 0-72 0 0,0 0-67 0 0,-4-4-52 0 0,2 2-182 0 0,-1 0 1 0 0,1 1-1 0 0,-1-1 1 0 0,1 0-1 0 0,-1 1 1 0 0,0-1-1 0 0,0 1 1 0 0,1 0-1 0 0,-1 0 0 0 0,0 0 1 0 0,0 0-1 0 0,0 1 1 0 0,0-1-1 0 0,0 1 1 0 0,0 0-1 0 0,0-1 1 0 0,0 2-1 0 0,-1-1 1 0 0,1 0-1 0 0,0 0 0 0 0,0 1 1 0 0,0 0-1 0 0,0 0 1 0 0,0 0-35 0 0,-98 58 352 0 0,100-58-355 0 0,0 1 1 0 0,1 0 0 0 0,-1 0-1 0 0,0 0 1 0 0,1 0-1 0 0,0 0 1 0 0,-1 0 0 0 0,1 0-1 0 0,0 0 1 0 0,0 0-1 0 0,0 0 1 0 0,0 1 0 0 0,0-1-1 0 0,0 0 1 0 0,1 0-1 0 0,-1 0 1 0 0,1 0 0 0 0,0 0-1 0 0,-1-1 1 0 0,1 1-1 0 0,0 0 1 0 0,0 0-1 0 0,0 0 1 0 0,0-1 0 0 0,0 1-1 0 0,1 0 1 0 0,-1-1-1 0 0,0 1 1 0 0,1-1 0 0 0,-1 1-1 0 0,1-1 3 0 0,10 7 10 0 0,-2 0 0 0 0,1 1-1 0 0,-1 0 1 0 0,-1 0 0 0 0,1 1-1 0 0,-2 0 1 0 0,1 1 0 0 0,5 10-10 0 0,-8-13 26 0 0,-1 1 1 0 0,0-1-1 0 0,-1 1 1 0 0,0 0-1 0 0,0 0 1 0 0,-1 1 0 0 0,0-1-1 0 0,-1 0 1 0 0,0 1-1 0 0,0 0 1 0 0,-1-1 0 0 0,-1 1-1 0 0,1 0 1 0 0,-2 0-1 0 0,1 2-26 0 0,-4-5 69 0 0,0 0-1 0 0,0-1 1 0 0,0 0-1 0 0,-1 0 0 0 0,0 0 1 0 0,0 0-1 0 0,-1-1 1 0 0,1 0-1 0 0,-1 0 1 0 0,0 0-1 0 0,-1-1 1 0 0,1 0-1 0 0,-1 0 0 0 0,0-1 1 0 0,0 0-1 0 0,0 0 1 0 0,0 0-1 0 0,0-1 1 0 0,-1 0-1 0 0,1 0 0 0 0,-1-1 1 0 0,-1 0-69 0 0,-81 6 279 0 0,88-8-307 0 0,1 1 1 0 0,0-1-1 0 0,0 1 0 0 0,0-1 1 0 0,0 0-1 0 0,0 1 1 0 0,0-1-1 0 0,0 0 1 0 0,0 0-1 0 0,0 0 1 0 0,0 0-1 0 0,0 0 1 0 0,1 0-1 0 0,-1 0 0 0 0,0 0 1 0 0,1 0-1 0 0,-1 0 1 0 0,1 0-1 0 0,-1 0 1 0 0,1 0-1 0 0,-1-1 1 0 0,1 1-1 0 0,0 0 1 0 0,0 0-1 0 0,-1 0 1 0 0,1-1-1 0 0,0 1 0 0 0,0 0 1 0 0,0 0-1 0 0,0-1 1 0 0,1 1-1 0 0,-1 0 1 0 0,0 0-1 0 0,0-1 1 0 0,1 1-1 0 0,-1 0 1 0 0,1 0-1 0 0,-1 0 0 0 0,1 0 1 0 0,0-1 27 0 0,14-28-5437 0 0,-7 22-4704 0 0</inkml:trace>
  <inkml:trace contextRef="#ctx0" brushRef="#br0" timeOffset="203584.173">12668 5204 0 0 0,'0'0'453'0'0,"0"0"44"0"0,0 0-40 0 0,0 0-62 0 0,0 0-71 0 0,0 0-23 0 0,0 0 14 0 0,0 0 26 0 0,3 0 9 0 0,8 0-34 0 0,-8 0-25 0 0,-3 0-2 0 0,0 0 39 0 0,0 0 52 0 0,0 0 54 0 0,0 0-8 0 0,0 0-34 0 0,0 0-12 0 0,29 0 6539 0 0,22-14-2528 0 0,-40-36 388 0 0,-7 11-4100 0 0,13-1 539 0 0,-13 11-25 0 0,-4 28-1129 0 0,11-27 432 0 0,-6 19-1743 0 0,-3 10-601 0 0,0 1 8 0 0,-2-1-4804 0 0,0-1-5040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0:29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1324 98 0 0 0,'0'0'1130'0'0,"0"0"335"0"0,0 0 266 0 0,0 0 111 0 0,0 0-86 0 0,0 0-217 0 0,0 0-276 0 0,0 0-226 0 0,0 0-180 0 0,2-15-94 0 0,8-44-38 0 0,-5 35 5846 0 0,-7 34-3310 0 0,-1-2-4340 0 0,-190 374 1990 0 0,-13-29-539 0 0,-133 170 180 0 0,202-303-324 0 0,133-209-1953 0 0,20-37 862 0 0,-8 12 418 0 0,39-66-4430 0 0,-20 26-4433 0 0,-18 38 1600 0 0</inkml:trace>
  <inkml:trace contextRef="#ctx0" brushRef="#br0" timeOffset="678.669">1136 139 3041 0 0,'0'0'905'0'0,"0"0"-201"0"0,0 0-56 0 0,0 0 295 0 0,0 0 587 0 0,0 0 492 0 0,0 0 134 0 0,0 0-262 0 0,0 0-551 0 0,0 0-516 0 0,0 0-334 0 0,0 0-166 0 0,0 0-66 0 0,2-4 1 0 0,2-3-253 0 0,5 9 1891 0 0,26 56 552 0 0,-25-30-2090 0 0,-2 1 0 0 0,-1 0 1 0 0,-2 0-1 0 0,-1 1 0 0 0,0 11-362 0 0,6 36 248 0 0,77 549 300 0 0,-64-424-429 0 0,-14-190-85 0 0,-9-12 25 0 0,0 0 25 0 0,0 0 39 0 0,0 0 42 0 0,0 0 7 0 0,0 0 12 0 0,0-18 510 0 0,0 4-668 0 0,-2 1 1 0 0,0-1-1 0 0,0 1 1 0 0,-1 0-1 0 0,-1 0 1 0 0,0 0-1 0 0,-1 0 1 0 0,0 1-1 0 0,-1 0 1 0 0,-1 0 0 0 0,1 0-1 0 0,-2 1 1 0 0,0 0-1 0 0,0 1 1 0 0,-1-1-1 0 0,0 2 1 0 0,-1-1-1 0 0,-3-2-26 0 0,-27-21 48 0 0,-2 2 0 0 0,0 2 0 0 0,-2 1 0 0 0,-6 0-48 0 0,34 19 1 0 0,2 0-13 0 0,1 1-1 0 0,-1 0 0 0 0,-1 1 0 0 0,1 1 0 0 0,-1 1 0 0 0,0 0 0 0 0,0 0 0 0 0,-1 2 1 0 0,1 0-1 0 0,-1 1 0 0 0,0 0 0 0 0,0 1 0 0 0,0 1 0 0 0,-4 1 13 0 0,17 0-106 0 0,0 0 0 0 0,0 0 0 0 0,0 0 0 0 0,1 0 0 0 0,-1 1 0 0 0,1-1-1 0 0,-1 1 1 0 0,1 0 0 0 0,-1 0 0 0 0,1 0 0 0 0,0 0 0 0 0,0 0 0 0 0,0 0 0 0 0,0 1-1 0 0,0-1 1 0 0,0 1 0 0 0,1-1 0 0 0,-1 1 0 0 0,1-1 0 0 0,0 1 0 0 0,0 0 0 0 0,0 0-1 0 0,-1 2 107 0 0,3 9-4861 0 0,6-2-4041 0 0,-3-5-1342 0 0</inkml:trace>
  <inkml:trace contextRef="#ctx0" brushRef="#br0" timeOffset="1761.168">1602 1324 1512 0 0,'0'0'1915'0'0,"0"0"-168"0"0,0 0-98 0 0,0 0 55 0 0,0 0 78 0 0,0 0-116 0 0,0 0-278 0 0,0 0-285 0 0,0 0-226 0 0,0 0-87 0 0,0 0-13 0 0,0 0-22 0 0,0 0-24 0 0,2-14-42 0 0,20-101 1096 0 0,-7 60-1172 0 0,2 2 0 0 0,3 0 0 0 0,2 1 0 0 0,2 2-1 0 0,15-24-612 0 0,-22 50 54 0 0,-17 24-109 0 0,0 0-16 0 0,0 16-349 0 0,7 189 519 0 0,-6-199-100 0 0,0 0-1 0 0,0 0 1 0 0,0 0 0 0 0,1 0-1 0 0,0 0 1 0 0,0 0 0 0 0,1-1-1 0 0,0 1 1 0 0,0-1 0 0 0,0 0-1 0 0,1 1 1 0 0,-1-1 0 0 0,1-1-1 0 0,0 1 1 0 0,1-1 0 0 0,-1 1-1 0 0,1-1 1 0 0,0 0 0 0 0,0-1-1 0 0,0 1 1 0 0,0-1 0 0 0,1 0-1 0 0,-1-1 1 0 0,1 1 0 0 0,0-1-1 0 0,-1 0 1 0 0,1 0 0 0 0,2-1 1 0 0,2-2 72 0 0,0-2 0 0 0,0 0-1 0 0,-1 0 1 0 0,1 0 0 0 0,-1-1 0 0 0,0-1 0 0 0,0 1 0 0 0,-1-2 0 0 0,1 1 0 0 0,-1-1 0 0 0,0 0 0 0 0,0-1-1 0 0,-1 0 1 0 0,0 0 0 0 0,0-1 0 0 0,3-5-72 0 0,6-3 182 0 0,-2 0-42 0 0,0 0 0 0 0,-1-1 0 0 0,0 0 1 0 0,-2-1-1 0 0,0-1 0 0 0,-1 0 0 0 0,-1 0 0 0 0,-1-1 0 0 0,0 0 0 0 0,-2 0 1 0 0,3-17-141 0 0,-5-19 189 0 0,-5 55-243 0 0,0 0 0 0 0,-1 1 0 0 0,1-1 0 0 0,-1 0 0 0 0,1 0 1 0 0,0 1-1 0 0,-1-1 0 0 0,1 1 0 0 0,-1 0 0 0 0,1-1 0 0 0,-1 1 0 0 0,1 0 0 0 0,-1 0 0 0 0,0 0 0 0 0,1 0 0 0 0,-1 0 1 0 0,1 0-1 0 0,-1 0 0 0 0,1 0 0 0 0,-1 1 0 0 0,1-1 0 0 0,-1 1 0 0 0,1-1 0 0 0,-1 1 0 0 0,1-1 0 0 0,0 1 0 0 0,-1 0 1 0 0,1 0-1 0 0,0 0 0 0 0,0 0 0 0 0,-1 0 0 0 0,1 0 0 0 0,0 0 54 0 0,-26 33-3409 0 0,18-19-500 0 0,6-10 1641 0 0,-7 11-9237 0 0</inkml:trace>
  <inkml:trace contextRef="#ctx0" brushRef="#br0" timeOffset="2114.498">2482 934 11763 0 0,'0'0'1540'0'0,"0"0"-627"0"0,0 0-395 0 0,0 0-5 0 0,0 0 93 0 0,0 0 9 0 0,0 0-85 0 0,0 0-128 0 0,-16 32-153 0 0,-49 98-106 0 0,63-128-139 0 0,1-1 1 0 0,-1 1-1 0 0,1-1 1 0 0,-1 1-1 0 0,1-1 1 0 0,0 1-1 0 0,0 0 1 0 0,0-1-1 0 0,0 1 1 0 0,0 0-1 0 0,1 0 1 0 0,-1 0-1 0 0,0 0 1 0 0,1 0-1 0 0,-1 0 1 0 0,1 0-1 0 0,0 0 1 0 0,0 0-1 0 0,0 0 1 0 0,0 0-1 0 0,0 0 1 0 0,0 0-1 0 0,0 0 1 0 0,1 0-1 0 0,-1 0 1 0 0,1 0-1 0 0,-1 0 1 0 0,1-1-1 0 0,0 1 1 0 0,0 0-1 0 0,0 1-4 0 0,4 3 22 0 0,-1 0 38 0 0,0 0-1 0 0,0 0 1 0 0,1-1 0 0 0,0 1-1 0 0,0-1 1 0 0,0 0 0 0 0,1-1-1 0 0,-1 1 1 0 0,1-1-1 0 0,0 0 1 0 0,0 0 0 0 0,1-1-1 0 0,-1 0 1 0 0,1 0-1 0 0,0-1 1 0 0,0 1 0 0 0,0-2-1 0 0,0 1 1 0 0,0-1 0 0 0,0 0-1 0 0,0 0 1 0 0,0-1-1 0 0,0 0 1 0 0,1 0 0 0 0,-1-1-1 0 0,0 1 1 0 0,0-2 0 0 0,0 1-1 0 0,0-1 1 0 0,0 0-1 0 0,0-1 1 0 0,-1 1 0 0 0,1-1-1 0 0,2-2-59 0 0,-1 2 162 0 0,1-1-1 0 0,-1 0 0 0 0,-1-1 0 0 0,1 1 0 0 0,0-2 1 0 0,-1 1-1 0 0,0-1 0 0 0,-1 0 0 0 0,1 0 1 0 0,-1-1-1 0 0,0 1 0 0 0,-1-2 0 0 0,1 1 1 0 0,-1 0-1 0 0,-1-1 0 0 0,0 0 0 0 0,0 0 1 0 0,0-1-1 0 0,-1 1 0 0 0,0-1 0 0 0,0-4-161 0 0,-2 8 37 0 0,-1 0-1 0 0,1 0 0 0 0,-1 0 0 0 0,-1 0 0 0 0,1 0 1 0 0,-1 0-1 0 0,1 0 0 0 0,-2 0 0 0 0,1 0 0 0 0,0 0 1 0 0,-1 0-1 0 0,0 1 0 0 0,0-1 0 0 0,0 1 1 0 0,-1-1-1 0 0,0 1 0 0 0,1 0 0 0 0,-2 0 0 0 0,1 0 1 0 0,0 0-1 0 0,-1 1 0 0 0,1-1 0 0 0,-1 1 0 0 0,0 0 1 0 0,0 0-1 0 0,-3-1-36 0 0,-5-4-245 0 0,-1 1-1 0 0,0 1 1 0 0,-1 0 0 0 0,0 0-1 0 0,0 2 1 0 0,0 0 0 0 0,0 0 0 0 0,0 1-1 0 0,-1 1 1 0 0,0 0 0 0 0,1 1-1 0 0,-1 1 1 0 0,0 0 0 0 0,-11 3 245 0 0,8 2-3242 0 0,1 3-4937 0 0,5-1-1274 0 0</inkml:trace>
  <inkml:trace contextRef="#ctx0" brushRef="#br0" timeOffset="6600.391">3165 345 6617 0 0,'0'0'1862'0'0,"0"0"-454"0"0,0 0-185 0 0,0 0 107 0 0,0 0 94 0 0,0 0-101 0 0,0 0-263 0 0,0 0-307 0 0,0 0-291 0 0,0 0-182 0 0,0 0-89 0 0,2 30 1628 0 0,1 561 716 0 0,-28-455-2315 0 0,8-84-121 0 0,17-51-91 0 0,0-1-1 0 0,0 0-25 0 0,0 0 20 0 0,0 0 6 0 0,0 0 1 0 0,0 0 9 0 0,0 0 8 0 0,0 0-3 0 0,0 0 13 0 0,0 0 5 0 0,0 0 1 0 0,0 0-21 0 0,0 0-5 0 0,0 0 0 0 0,2-26-1955 0 0,-2 8-4367 0 0,0 11 593 0 0,0 2-3190 0 0</inkml:trace>
  <inkml:trace contextRef="#ctx0" brushRef="#br0" timeOffset="7017.319">2830 794 4721 0 0,'0'0'2910'0'0,"0"0"-1014"0"0,0 0-799 0 0,0 0-212 0 0,0 0 154 0 0,0 0 224 0 0,0 0 128 0 0,0 0-29 0 0,0 0-110 0 0,0 0-192 0 0,0 0-186 0 0,0 0-141 0 0,0 0-94 0 0,18 3-27 0 0,131 12 1186 0 0,20-55-61 0 0,-62 29-3244 0 0,-98 15-3828 0 0,-6-2-1401 0 0,0-1-4579 0 0</inkml:trace>
  <inkml:trace contextRef="#ctx0" brushRef="#br0" timeOffset="7736.836">3573 234 10394 0 0,'0'0'2379'0'0,"0"0"-669"0"0,0 0-436 0 0,0 0-58 0 0,0 0 16 0 0,0 0-125 0 0,0 0-249 0 0,0 0-284 0 0,0 0-207 0 0,0 0-91 0 0,0 0-17 0 0,0 0 0 0 0,0 0-17 0 0,0 16-14 0 0,-5 131 521 0 0,5 452 524 0 0,21-489-1098 0 0,-20-109-146 0 0,0-1 0 0 0,0 1 1 0 0,0-1-1 0 0,0 1 0 0 0,0-1 0 0 0,0 1 1 0 0,0-1-1 0 0,1 0 0 0 0,-1 0 0 0 0,0 1 0 0 0,0-1 1 0 0,0 0-1 0 0,1 0 0 0 0,-1 0 0 0 0,0-1 1 0 0,0 1-1 0 0,0 0 0 0 0,1 0 0 0 0,-1-1 0 0 0,0 1 1 0 0,0 0-1 0 0,0-1 0 0 0,0 1 0 0 0,0-1 1 0 0,0 0-1 0 0,0 1 0 0 0,0-1 0 0 0,0 0 1 0 0,0 0-1 0 0,0 1 0 0 0,0-1 0 0 0,0 0 0 0 0,-1 0 1 0 0,1 0-1 0 0,0 0 0 0 0,0-1-29 0 0,132-175 596 0 0,-125 167-583 0 0,-3 3-7 0 0,0-1 1 0 0,1 1-1 0 0,1 0 0 0 0,-1 1 1 0 0,1-1-1 0 0,0 1 1 0 0,0 1-1 0 0,1-1 0 0 0,-1 1 1 0 0,1 0-1 0 0,0 1 1 0 0,2-1-7 0 0,-8 6 16 0 0,0-1-1 0 0,1 1 1 0 0,-1 0 0 0 0,0 0 0 0 0,0-1 0 0 0,0 1 0 0 0,0 1 0 0 0,0-1 0 0 0,0 0-1 0 0,-1 0 1 0 0,1 1 0 0 0,0-1 0 0 0,-1 1 0 0 0,1-1 0 0 0,-1 1 0 0 0,1 0 0 0 0,-1 0-1 0 0,0 0 1 0 0,0 0 0 0 0,0 0 0 0 0,0 0 0 0 0,0 0 0 0 0,0 0 0 0 0,0 0 0 0 0,-1 0-1 0 0,1 0 1 0 0,-1 0 0 0 0,1 1 0 0 0,-1-1 0 0 0,0 2-16 0 0,4 8 54 0 0,11 116 385 0 0,-11-10-327 0 0,0-130-3441 0 0,0-5-550 0 0,1 2-5128 0 0,-1 4-2169 0 0</inkml:trace>
  <inkml:trace contextRef="#ctx0" brushRef="#br0" timeOffset="8880.364">4039 949 8746 0 0,'0'0'2256'0'0,"0"0"-894"0"0,0 0-447 0 0,0 0 26 0 0,0 0 201 0 0,0 0 106 0 0,0 0-112 0 0,0 0-195 0 0,0 0-207 0 0,0 0-137 0 0,0 0-77 0 0,0 0-60 0 0,12 7-43 0 0,37 26-37 0 0,-44-30-258 0 0,0-1-1 0 0,1 1 0 0 0,-1-1 1 0 0,0 0-1 0 0,1 0 0 0 0,0-1 1 0 0,-1 0-1 0 0,1 0 0 0 0,0 0 1 0 0,-1-1-1 0 0,1 0 0 0 0,0 0 1 0 0,0 0-1 0 0,0-1 0 0 0,1 0-121 0 0,18 0 467 0 0,-18-2-369 0 0,0 0 0 0 0,-1 0 0 0 0,1 0 0 0 0,-1-1 0 0 0,1 0 0 0 0,-1 0-1 0 0,0-1 1 0 0,-1 0 0 0 0,1 0 0 0 0,-1 0 0 0 0,0-1 0 0 0,0 1 0 0 0,-1-1-1 0 0,0 0 1 0 0,0-1 0 0 0,3-5-98 0 0,-2 7 35 0 0,-1-1-1 0 0,0 0 0 0 0,0-1 1 0 0,-1 1-1 0 0,1-1 0 0 0,-2 1 1 0 0,1-1-1 0 0,0 0 0 0 0,-1 0 1 0 0,-1 0-1 0 0,1 0 0 0 0,-1-1 1 0 0,0 1-1 0 0,-1 0 1 0 0,0-1-1 0 0,0 1 0 0 0,-1-5-34 0 0,-1 10-3 0 0,0 0 0 0 0,0-1 0 0 0,-1 1-1 0 0,1 0 1 0 0,-1 0 0 0 0,0 1 0 0 0,0-1-1 0 0,1 0 1 0 0,-1 1 0 0 0,0 0 0 0 0,0-1-1 0 0,0 1 1 0 0,-1 0 0 0 0,1 1 0 0 0,0-1 0 0 0,0 1-1 0 0,0-1 1 0 0,-1 1 0 0 0,1 0 0 0 0,0 0-1 0 0,0 0 1 0 0,-1 1 0 0 0,1-1 0 0 0,0 1-1 0 0,0-1 1 0 0,-3 2 3 0 0,-7 4-57 0 0,0-1 0 0 0,0 2 0 0 0,1 0 0 0 0,0 0 0 0 0,0 1 0 0 0,1 1 0 0 0,0 0 0 0 0,0 0 0 0 0,1 1 0 0 0,0 0 0 0 0,1 1 0 0 0,0 0 0 0 0,-4 9 57 0 0,4-12-9 0 0,1 2-1 0 0,0-1 1 0 0,1 1 0 0 0,0 1 0 0 0,0-1-1 0 0,1 1 1 0 0,0 0 0 0 0,1 0 0 0 0,1 1-1 0 0,0 0 1 0 0,0-1 0 0 0,1 2 0 0 0,0-1-1 0 0,1 0 1 0 0,0 11 9 0 0,4-19 24 0 0,1 0 0 0 0,-1 0 0 0 0,1 0 0 0 0,0 0 0 0 0,0-1 0 0 0,0 1 0 0 0,0-1 0 0 0,1 0 0 0 0,-1 0 0 0 0,1 0-1 0 0,0-1 1 0 0,0 1 0 0 0,0-1 0 0 0,0 0 0 0 0,0 0 0 0 0,1 0 0 0 0,-1-1 0 0 0,1 1 0 0 0,-1-1 0 0 0,1 0 0 0 0,-1 0 0 0 0,5-1-24 0 0,30 3 211 0 0,0-1 1 0 0,0-3 0 0 0,-1-1-1 0 0,1-2 1 0 0,0-2-1 0 0,32-8-211 0 0,-40 8 94 0 0,-15 2-55 0 0,-1 0-1 0 0,0-1 1 0 0,0 0 0 0 0,0-2 0 0 0,-1 1 0 0 0,0-2-1 0 0,0 0 1 0 0,-1 0 0 0 0,0-1 0 0 0,-1-1 0 0 0,1 0-1 0 0,-2-1 1 0 0,0 0 0 0 0,0-1 0 0 0,-1 0 0 0 0,0-1-1 0 0,-1 0 1 0 0,-1 0 0 0 0,0-1 0 0 0,-1 0 0 0 0,0-1-1 0 0,1-5-38 0 0,45-149 143 0 0,-49 103-58 0 0,-5 65-88 0 0,-1 0-1 0 0,1 0 0 0 0,-1 1 0 0 0,1-1 0 0 0,-1 0 0 0 0,0 0 1 0 0,1 1-1 0 0,-1-1 0 0 0,0 1 0 0 0,1 0 0 0 0,-1-1 0 0 0,0 1 1 0 0,0 0-1 0 0,0 0 0 0 0,1 0 0 0 0,-1 0 0 0 0,0 1 0 0 0,0-1 1 0 0,1 0-1 0 0,-1 1 0 0 0,0-1 0 0 0,1 1 0 0 0,-1 0 0 0 0,0-1 1 0 0,1 1-1 0 0,-1 0 0 0 0,1 0 0 0 0,-1 0 0 0 0,1 0 0 0 0,-1 0 1 0 0,1 0-1 0 0,0 1 4 0 0,-10 6 0 0 0,0 1 0 0 0,1 1 0 0 0,0 0 0 0 0,0 0 1 0 0,1 1-1 0 0,1 1 0 0 0,0-1 0 0 0,-2 5 0 0 0,11-14 1 0 0,0 0 0 0 0,0 0 1 0 0,0 0-1 0 0,0 0 0 0 0,0 0 0 0 0,1 0 1 0 0,-1 0-1 0 0,1-1 0 0 0,-1 1 0 0 0,1-1 1 0 0,0 1-1 0 0,0-1 0 0 0,0 1 0 0 0,-1-1 1 0 0,1 0-1 0 0,0 0 0 0 0,1 0 0 0 0,-1 0 1 0 0,0 0-1 0 0,0-1 0 0 0,0 1 0 0 0,0-1 0 0 0,1 1 1 0 0,-1-1-1 0 0,0 0 0 0 0,1 0 0 0 0,-1 0 1 0 0,1 0-2 0 0,4 1 9 0 0,1 0 0 0 0,-1 0 1 0 0,1 1-1 0 0,-1 0 0 0 0,1 1 0 0 0,-1-1 1 0 0,0 1-1 0 0,0 1 0 0 0,0-1 1 0 0,0 1-1 0 0,-1 1 0 0 0,0-1 0 0 0,0 1 1 0 0,0 0-1 0 0,0 0 0 0 0,-1 1 1 0 0,1-1-1 0 0,-1 1 0 0 0,-1 1 0 0 0,1-1 1 0 0,-1 0-1 0 0,-1 1 0 0 0,1 0 1 0 0,-1 0-1 0 0,0 0 0 0 0,1 5-9 0 0,7 65 114 0 0,-11-67-80 0 0,1-1 0 0 0,0 1 0 0 0,0-1 0 0 0,0 1 0 0 0,1-1 1 0 0,1 0-1 0 0,0 0 0 0 0,0 0 0 0 0,0 0 0 0 0,1 0 0 0 0,1-1 0 0 0,-1 0 1 0 0,4 4-35 0 0,28 9 396 0 0,-34-32-3866 0 0,-2-3-3471 0 0,0 10-4874 0 0</inkml:trace>
  <inkml:trace contextRef="#ctx0" brushRef="#br0" timeOffset="11235.087">5902 775 0 0 0,'0'0'243'0'0,"0"0"233"0"0,0 0 29 0 0,0 0-122 0 0,0 0-159 0 0,0 0-181 0 0,-21 4-143 0 0,-64 8-116 0 0,-7 24-1209 0 0,83-32 2115 0 0,-6 2-1756 0 0,9-5 4981 0 0,-1-1 4344 0 0,11 11-3685 0 0,0-8-4389 0 0,0-1 1 0 0,0 0 0 0 0,1 0-1 0 0,-1-1 1 0 0,1 1-1 0 0,-1-1 1 0 0,1 0 0 0 0,0 0-1 0 0,-1 0 1 0 0,1-1 0 0 0,0 1-1 0 0,0-1 1 0 0,-1 0-1 0 0,1-1 1 0 0,0 1 0 0 0,-1-1-1 0 0,1 0 1 0 0,0 0-1 0 0,-1 0 1 0 0,1-1 0 0 0,-1 0-1 0 0,1 0 1 0 0,-1 0-1 0 0,0 0 1 0 0,0-1 0 0 0,0 1-1 0 0,0-1 1 0 0,-1 0-1 0 0,1 0 1 0 0,-1-1 0 0 0,1 1-1 0 0,-1-1-185 0 0,93-128 964 0 0,-90 123-871 0 0,-1-1 0 0 0,0 1 0 0 0,-1-2 0 0 0,0 1 1 0 0,-1 0-1 0 0,0-1 0 0 0,0 1 0 0 0,-1-1 1 0 0,0-10-94 0 0,-2 19 142 0 0,0 2 0 0 0,0 0-16 0 0,0 6 57 0 0,-21 198 430 0 0,13-46-290 0 0,13 153-323 0 0,1-62 166 0 0,-6-226-134 0 0,-2 0 0 0 0,0 1 0 0 0,-2-1 0 0 0,0 0 1 0 0,-2-1-1 0 0,-3 9-32 0 0,-2 2 203 0 0,3-45 179 0 0,6-106-418 0 0,6 57 39 0 0,3 1 0 0 0,3-1-1 0 0,2 1 1 0 0,12-32-3 0 0,-14 52 0 0 0,3-11-3 0 0,3 1 0 0 0,1 0 1 0 0,3 2-1 0 0,2 0 0 0 0,2 1 0 0 0,1 1 0 0 0,3 1 0 0 0,33-39 3 0 0,-55 75 0 0 0,1 0-1 0 0,0 0 0 0 0,1 1 0 0 0,-1 0 1 0 0,1 1-1 0 0,1-1 0 0 0,0 2 0 0 0,0-1 1 0 0,0 1-1 0 0,1 1 0 0 0,-1-1 0 0 0,1 2 1 0 0,1-1-1 0 0,-1 1 0 0 0,1 1 0 0 0,7-2 1 0 0,-13 8 5 0 0,1 0 0 0 0,-1 0 1 0 0,0 0-1 0 0,0 0 0 0 0,0 1 0 0 0,-1 0 0 0 0,1 0 0 0 0,-1 0 0 0 0,0 1 0 0 0,0-1 0 0 0,-1 1 0 0 0,1 0 0 0 0,-1 0 0 0 0,0 0 0 0 0,0 1 0 0 0,-1-1 0 0 0,0 1 0 0 0,0 0 1 0 0,0-1-1 0 0,0 1 0 0 0,-1 0 0 0 0,0 0 0 0 0,0 0 0 0 0,-1 0 0 0 0,1 0 0 0 0,-1 0-5 0 0,0-3 2 0 0,4 15 18 0 0,-1 0 0 0 0,0 0 0 0 0,-2 1 0 0 0,0-1 0 0 0,-1 1 0 0 0,-1-1 0 0 0,-1 1 0 0 0,0-1 0 0 0,-1 1 0 0 0,-1-1 0 0 0,-1-1 1 0 0,-1 1-1 0 0,0 0 0 0 0,-1-1 0 0 0,-1-1 0 0 0,-1 1 0 0 0,0-1 0 0 0,-1 0 0 0 0,-1-1 0 0 0,0-1 0 0 0,-1 1 0 0 0,-1-1-20 0 0,6-6-9 0 0,-1 1-1 0 0,0-2 1 0 0,0 1 0 0 0,-1-1-1 0 0,1 0 1 0 0,-2-1-1 0 0,1 0 1 0 0,-1-1 0 0 0,0 1-1 0 0,0-2 1 0 0,0 0-1 0 0,0 0 1 0 0,-1-1 0 0 0,0 0-1 0 0,0 0 1 0 0,0-2-1 0 0,0 1 1 0 0,0-1 0 0 0,0-1-1 0 0,0 0 1 0 0,0-1-1 0 0,0 0 1 0 0,-5-1 9 0 0,13 1-89 0 0,-1 0 0 0 0,1 0 0 0 0,0 0 0 0 0,0-1 0 0 0,0 1 1 0 0,0-1-1 0 0,0 0 0 0 0,0 0 0 0 0,0 0 0 0 0,1 0 0 0 0,-1-1 0 0 0,1 1 0 0 0,0-1 0 0 0,-1 1 0 0 0,1-1 0 0 0,0 0 0 0 0,0 0 0 0 0,1 0 1 0 0,-1 0-1 0 0,1 0 0 0 0,-1 0 0 0 0,1 0 0 0 0,0-1 0 0 0,0-2 89 0 0,-1-23-3821 0 0,10-1-4030 0 0,-1 18-3778 0 0</inkml:trace>
  <inkml:trace contextRef="#ctx0" brushRef="#br0" timeOffset="12250.964">6672 757 15403 0 0,'0'0'1309'0'0,"0"0"-437"0"0,0 0-217 0 0,0 0 105 0 0,0 0 180 0 0,0 0 64 0 0,0 0-142 0 0,0 0-222 0 0,0 0-196 0 0,0 0-153 0 0,-11 31-79 0 0,-34 99-70 0 0,31-50 29 0 0,16-60-132 0 0,-3-17-34 0 0,0 0 1 0 0,1 0 0 0 0,0 0-1 0 0,0 0 1 0 0,0 0-1 0 0,0 0 1 0 0,0 0 0 0 0,1 0-1 0 0,-1 0 1 0 0,1 0 0 0 0,0 0-1 0 0,-1 0 1 0 0,1 0-1 0 0,1 0 1 0 0,-1-1 0 0 0,0 1-1 0 0,1 0 1 0 0,0-1 0 0 0,-1 1-1 0 0,1-1 1 0 0,0 0-1 0 0,0 1 1 0 0,0-1 0 0 0,1 0-1 0 0,-1 0 1 0 0,0 0 0 0 0,1-1-1 0 0,-1 1 1 0 0,1 0-1 0 0,0-1 1 0 0,0 0 0 0 0,-1 0-1 0 0,1 0 1 0 0,0 0 0 0 0,0 0-1 0 0,0 0 1 0 0,0-1-1 0 0,0 1 1 0 0,0-1 0 0 0,0 0-1 0 0,0 0 1 0 0,0 0 0 0 0,0 0-1 0 0,0-1 1 0 0,0 1-1 0 0,1-1-5 0 0,7-3 81 0 0,1 0 0 0 0,-1-1 0 0 0,0 0 0 0 0,0-1 0 0 0,0 0 0 0 0,-1 0-1 0 0,0-1 1 0 0,0-1 0 0 0,-1 0 0 0 0,5-4-81 0 0,16-13 136 0 0,-10 7-16 0 0,0-2 0 0 0,-2 0 1 0 0,0-1-1 0 0,-1-1 1 0 0,-1 0-1 0 0,-1-2 1 0 0,9-19-121 0 0,-14 28 113 0 0,-10 24-19 0 0,-13 29-22 0 0,12-33-86 0 0,-5 11 23 0 0,0-2-37 0 0,1 0 0 0 0,0 0-1 0 0,1 1 1 0 0,0-1 0 0 0,1 1 0 0 0,1 0-1 0 0,1 0 1 0 0,0 0 0 0 0,1 0 0 0 0,0 0-1 0 0,1 2 30 0 0,2-12-6 0 0,1 0 1 0 0,-1-1 0 0 0,1 0 0 0 0,0 0 0 0 0,0 0 0 0 0,0 0 0 0 0,0 0-1 0 0,1-1 1 0 0,-1 0 0 0 0,1 0 0 0 0,0 0 0 0 0,0-1 0 0 0,0 1 0 0 0,0-1-1 0 0,0 0 1 0 0,1-1 0 0 0,-1 1 0 0 0,1-1 0 0 0,-1 0 0 0 0,1-1 0 0 0,-1 1-1 0 0,1-1 1 0 0,0 0 0 0 0,-1 0 0 0 0,1-1 0 0 0,-1 0 0 0 0,1 0 0 0 0,-1 0-1 0 0,4-2 5 0 0,14-5 46 0 0,-1-1-1 0 0,0-1 1 0 0,-1-1 0 0 0,0-1-1 0 0,-1-1 1 0 0,0-1-1 0 0,-1-1 1 0 0,9-9-46 0 0,1-5 48 0 0,-2-1 1 0 0,-1-1-1 0 0,-2-2 1 0 0,-1 0-1 0 0,-1-1 1 0 0,-2-2-1 0 0,-2 0 1 0 0,-1-1-1 0 0,-1 0 1 0 0,-3-1 0 0 0,3-14-49 0 0,-16 51 0 0 0,12-31 15 0 0,-2-1 0 0 0,-1 0 0 0 0,-2 0 0 0 0,-1 0 0 0 0,-1-1 0 0 0,-2 0-1 0 0,-2-24-14 0 0,0 56 5 0 0,-1 1-1 0 0,0-1 0 0 0,0 0 0 0 0,0 1 1 0 0,0-1-1 0 0,-1 0 0 0 0,1 1 0 0 0,0-1 1 0 0,-1 0-1 0 0,1 1 0 0 0,-1-1 0 0 0,1 0 1 0 0,-1 1-1 0 0,0-1 0 0 0,0 1 0 0 0,0 0 1 0 0,0-1-1 0 0,0 1 0 0 0,0 0 0 0 0,0-1 1 0 0,0 1-1 0 0,0 0 0 0 0,-1 0 0 0 0,1 0 1 0 0,0 0-1 0 0,-1 0 0 0 0,1 0 0 0 0,-1 0 1 0 0,1 1-1 0 0,-1-1 0 0 0,0 0 0 0 0,1 1 1 0 0,-1-1-1 0 0,1 1 0 0 0,-1 0 0 0 0,0 0 1 0 0,0-1-1 0 0,1 1 0 0 0,-1 0 0 0 0,0 0 1 0 0,1 1-1 0 0,-1-1 0 0 0,0 0 0 0 0,1 0 1 0 0,-1 1-1 0 0,0-1 0 0 0,1 1 0 0 0,-1 0 1 0 0,1-1-1 0 0,-1 1 0 0 0,1 0 0 0 0,-1 0 1 0 0,0 1-5 0 0,-8 8-18 0 0,0 0 1 0 0,1 1-1 0 0,0 0 1 0 0,1 0 0 0 0,0 1-1 0 0,1 0 1 0 0,0 1-1 0 0,1-1 1 0 0,0 1-1 0 0,1 1 1 0 0,-2 6 17 0 0,7-19 0 0 0,-14 37-31 0 0,2 0 0 0 0,1 1 0 0 0,2 1 0 0 0,2 0 0 0 0,2 0 1 0 0,1 1-1 0 0,2 26 31 0 0,3-51-10 0 0,2 0 1 0 0,0 1-1 0 0,1-1 1 0 0,1 0-1 0 0,0 0 1 0 0,1-1 0 0 0,0 0-1 0 0,2 0 1 0 0,0 0-1 0 0,0-1 1 0 0,1 0-1 0 0,1-1 1 0 0,7 8 9 0 0,-11-15-10 0 0,-1-1 0 0 0,1 0 1 0 0,-1 0-1 0 0,1-1 0 0 0,0 0 0 0 0,1 0 1 0 0,-1 0-1 0 0,1-1 0 0 0,0 0 0 0 0,0 0 0 0 0,0 0 1 0 0,0-1-1 0 0,0 0 0 0 0,0-1 0 0 0,1 0 0 0 0,-1 0 1 0 0,1 0-1 0 0,-1-1 0 0 0,1 0 0 0 0,-1-1 1 0 0,1 1-1 0 0,-1-1 0 0 0,0-1 0 0 0,1 1 0 0 0,-1-1 1 0 0,0-1-1 0 0,0 1 0 0 0,0-1 0 0 0,-1-1 1 0 0,4-1 9 0 0,15-15 45 0 0,-1-2-1 0 0,-1-1 1 0 0,-1-1 0 0 0,-1-1 0 0 0,-1-1 0 0 0,-2 0 0 0 0,11-21-45 0 0,5-7 36 0 0,-4-2-1 0 0,-1-1 0 0 0,-3-1 1 0 0,-3-1-1 0 0,-2-1 0 0 0,4-26-35 0 0,-18 55 12 0 0,-2 0-1 0 0,-1 0 0 0 0,-1 0 0 0 0,-2 0 0 0 0,-2-22-11 0 0,0 51 5 0 0,0 0-1 0 0,0 0 1 0 0,0 0-1 0 0,-1 0 1 0 0,1 0-1 0 0,0 1 1 0 0,-1-1-1 0 0,0 0 1 0 0,1 1 0 0 0,-1 0-1 0 0,0-1 1 0 0,0 1-1 0 0,1 0 1 0 0,-1 0-1 0 0,0 0 1 0 0,0 0-1 0 0,0 0 1 0 0,0 0-1 0 0,-1 1 1 0 0,1-1-1 0 0,0 1 1 0 0,0-1-1 0 0,0 1 1 0 0,-1 0-1 0 0,1 0 1 0 0,0 0-1 0 0,0 0 1 0 0,0 0-1 0 0,-1 0 1 0 0,1 1-1 0 0,0-1 1 0 0,0 1-1 0 0,0 0 1 0 0,0-1-1 0 0,0 1 1 0 0,0 0-1 0 0,0 0 1 0 0,0 0-1 0 0,0 1 1 0 0,0-1-1 0 0,0 0 1 0 0,1 1 0 0 0,-1-1-1 0 0,-1 2-4 0 0,-12 11-3 0 0,0 1-1 0 0,1 0 1 0 0,1 1 0 0 0,0 1 0 0 0,2-1-1 0 0,-1 2 1 0 0,2 0 0 0 0,1 0-1 0 0,0 1 1 0 0,1 0 0 0 0,1 1-1 0 0,1-1 1 0 0,0 1 0 0 0,2 2 3 0 0,-3 13 4 0 0,1 1 0 0 0,2 1 0 0 0,2-1 0 0 0,1 0-1 0 0,2 1 1 0 0,1-1 0 0 0,6 22-4 0 0,-2-28 2 0 0,1-1-1 0 0,2-1 0 0 0,1 0 1 0 0,1 0-1 0 0,1 0 0 0 0,1-2 1 0 0,2 1-1 0 0,1-2 0 0 0,1 0 1 0 0,2 0-2 0 0,-19-24-9 0 0,0-1 0 0 0,0 1 0 0 0,0-1 0 0 0,1 1 0 0 0,-1-1 0 0 0,0 1 0 0 0,1-1 0 0 0,-1 1 0 0 0,0-1 0 0 0,1 0 0 0 0,-1 1 0 0 0,0-1 0 0 0,1 1 0 0 0,-1-1 0 0 0,1 0 0 0 0,-1 1 0 0 0,1-1 0 0 0,-1 0 0 0 0,1 0 0 0 0,-1 1 0 0 0,1-1 0 0 0,-1 0 0 0 0,1 0 0 0 0,-1 0 0 0 0,1 0 0 0 0,-1 0 0 0 0,1 0 0 0 0,0 1 0 0 0,-1-1 0 0 0,1-1 0 0 0,-1 1 0 0 0,1 0 0 0 0,-1 0 0 0 0,1 0 0 0 0,-1 0 0 0 0,1 0 0 0 0,-1 0 0 0 0,1 0 0 0 0,-1-1 0 0 0,1 1 0 0 0,-1 0 0 0 0,1-1 0 0 0,-1 1 0 0 0,1 0 0 0 0,-1-1 0 0 0,1 1 0 0 0,-1 0 0 0 0,1-1 0 0 0,-1 1 0 0 0,0-1 0 0 0,1 1 0 0 0,-1 0 0 0 0,0-1 0 0 0,0 1 0 0 0,1-1 0 0 0,-1 0 9 0 0,14-38-1869 0 0,-9 22-606 0 0,0 8-1848 0 0,-2 3-1391 0 0,2-1-5703 0 0</inkml:trace>
  <inkml:trace contextRef="#ctx0" brushRef="#br0" timeOffset="13299.856">8108 875 392 0 0,'0'0'1566'0'0,"0"0"-23"0"0,0 0 102 0 0,0 0 146 0 0,0 0-29 0 0,0 0-169 0 0,0 0-216 0 0,0 0-175 0 0,0 0-115 0 0,0 0-50 0 0,0 0-41 0 0,0 0-34 0 0,0 0-63 0 0,23 0-88 0 0,72-2-89 0 0,-52-15 461 0 0,-36 9-988 0 0,0 0-1 0 0,-1 0 0 0 0,0-1 1 0 0,0 0-1 0 0,-1 0 0 0 0,0 0 1 0 0,0-1-1 0 0,-1 0 0 0 0,-1 0 1 0 0,0 0-1 0 0,0 0 0 0 0,-1 0 1 0 0,0-1-1 0 0,0 1 0 0 0,-1-1 0 0 0,-1 1 1 0 0,0-4-195 0 0,0 12 4 0 0,1 0 1 0 0,-1 0-1 0 0,0 0 1 0 0,0 0 0 0 0,0 0-1 0 0,0-1 1 0 0,0 1-1 0 0,0 0 1 0 0,0 0 0 0 0,-1 0-1 0 0,1 0 1 0 0,-1 0-1 0 0,1 0 1 0 0,-1 0-1 0 0,0 1 1 0 0,0-1 0 0 0,0 0-1 0 0,0 0 1 0 0,0 0-1 0 0,0 1 1 0 0,-1-1-1 0 0,1 1 1 0 0,0-1 0 0 0,-1 1-1 0 0,1-1 1 0 0,-1 1-1 0 0,0 0 1 0 0,1 0-1 0 0,-1 0 1 0 0,0 0 0 0 0,0 0-1 0 0,0 0 1 0 0,0 0-1 0 0,0 1 1 0 0,0-1 0 0 0,1 1-1 0 0,-2-1 1 0 0,1 1-1 0 0,0 0 1 0 0,0-1-1 0 0,0 1 1 0 0,0 0 0 0 0,0 1-1 0 0,0-1-4 0 0,-7 2-58 0 0,0 1 0 0 0,0 1-1 0 0,0 0 1 0 0,0 0 0 0 0,1 0-1 0 0,-1 1 1 0 0,1 0 0 0 0,0 1-1 0 0,1 0 1 0 0,-1 0 0 0 0,1 1-1 0 0,1 0 1 0 0,-1 0 0 0 0,1 0 0 0 0,0 1-1 0 0,1 0 1 0 0,0 0 0 0 0,-1 2 58 0 0,-6 7-67 0 0,0 0 0 0 0,2 1 1 0 0,0 0-1 0 0,1 1 0 0 0,0 0 1 0 0,2 1-1 0 0,0 0 0 0 0,2 0 0 0 0,0 0 1 0 0,1 0-1 0 0,1 1 0 0 0,0 14 67 0 0,4-30 9 0 0,1 0 0 0 0,0 0 0 0 0,0-1-1 0 0,0 1 1 0 0,1 0 0 0 0,-1-1 0 0 0,1 1-1 0 0,0-1 1 0 0,1 0 0 0 0,-1 0-1 0 0,1 0 1 0 0,-1-1 0 0 0,1 1 0 0 0,0-1-1 0 0,0 0 1 0 0,1 0 0 0 0,-1 0 0 0 0,1-1-1 0 0,0 1 1 0 0,-1-1 0 0 0,1 0 0 0 0,0 0-1 0 0,0-1 1 0 0,0 0 0 0 0,0 0-1 0 0,0 0 1 0 0,1 0 0 0 0,-1-1 0 0 0,0 0-1 0 0,0 0 1 0 0,3 0-9 0 0,6 0 76 0 0,1 0 0 0 0,-1-1 0 0 0,0 0 0 0 0,1-2 0 0 0,-1 1 0 0 0,0-2-1 0 0,0 0 1 0 0,-1 0 0 0 0,1-1 0 0 0,-1-1 0 0 0,10-6-76 0 0,-2 0 90 0 0,-1 0 0 0 0,-1-2 1 0 0,0 0-1 0 0,-1-1 0 0 0,-1-1 0 0 0,0 0 1 0 0,-1-2-1 0 0,-1 0 0 0 0,2-5-90 0 0,-17 23 1 0 0,10-12 59 0 0,-1 0-1 0 0,0 0 1 0 0,-1-1-1 0 0,0-1 1 0 0,-1 1-1 0 0,-1-1 1 0 0,0 0-1 0 0,-1-1 1 0 0,-1 1-1 0 0,0-1 1 0 0,-1 0-1 0 0,1-8-59 0 0,-22 37 149 0 0,11-4-156 0 0,0 1 1 0 0,0 0-1 0 0,1 0 0 0 0,1 1 0 0 0,0-1 0 0 0,1 1 0 0 0,0 0 0 0 0,0 1 0 0 0,1-1 0 0 0,1 1 0 0 0,0-1 0 0 0,1 1 0 0 0,1-1 0 0 0,-1 1 1 0 0,2 0-1 0 0,1 5 7 0 0,-2-12 8 0 0,1 0 0 0 0,0 0-1 0 0,1 0 1 0 0,-1 0 0 0 0,1-1 0 0 0,0 1 0 0 0,1 0 0 0 0,-1-1 0 0 0,1 0 0 0 0,0 0 0 0 0,1 1 0 0 0,-1-2 0 0 0,1 1 0 0 0,0 0 0 0 0,0-1 0 0 0,1 0 0 0 0,-1 0 0 0 0,1 0-1 0 0,0 0 1 0 0,0-1 0 0 0,0 0 0 0 0,0 0 0 0 0,0 0 0 0 0,1-1 0 0 0,0 0 0 0 0,-1 0 0 0 0,1 0 0 0 0,0 0 0 0 0,0-1 0 0 0,0 0 0 0 0,0-1 0 0 0,0 1 0 0 0,0-1 0 0 0,0 0-1 0 0,0-1 1 0 0,0 1 0 0 0,0-1 0 0 0,0 0 0 0 0,0-1 0 0 0,-1 1 0 0 0,2-1-8 0 0,3-5 70 0 0,1-1 1 0 0,-2 1-1 0 0,1-2 0 0 0,-1 1 1 0 0,0-1-1 0 0,-1 0 0 0 0,0-1 1 0 0,0 0-1 0 0,-1-1 0 0 0,-1 1 1 0 0,0-1-1 0 0,0 0 0 0 0,-1-1 1 0 0,0 1-1 0 0,2-12-70 0 0,44-165 419 0 0,-51 303-543 0 0,-1-67 113 0 0,2 0 1 0 0,3 1 0 0 0,1-1-1 0 0,7 23 11 0 0,10 38 68 0 0,-3 0-1 0 0,-6 2 1 0 0,-1 75-68 0 0,-12-167 17 0 0,2-5 20 0 0,-1 0 1 0 0,0 0-1 0 0,-1 0 1 0 0,-1 0-1 0 0,0 0 1 0 0,0 0-1 0 0,-2 0 0 0 0,0-1 1 0 0,0 1-1 0 0,-1-1 1 0 0,-1 1-1 0 0,0-1 1 0 0,-1-1-1 0 0,0 1 1 0 0,-1-1-1 0 0,-1 0 0 0 0,1 0 1 0 0,-11 10-38 0 0,16-21 17 0 0,0 1 1 0 0,0 0-1 0 0,0-1 0 0 0,0 0 1 0 0,0 1-1 0 0,0-1 0 0 0,0 0 1 0 0,-1 0-1 0 0,1 0 0 0 0,0 0 1 0 0,-1-1-1 0 0,1 1 0 0 0,-1-1 1 0 0,1 1-1 0 0,-1-1 1 0 0,1 0-1 0 0,-1 0 0 0 0,1 0 1 0 0,-1 0-1 0 0,1 0 0 0 0,-1-1 1 0 0,1 1-1 0 0,-1-1 0 0 0,1 0 1 0 0,-1 0-1 0 0,1 0 0 0 0,0 0 1 0 0,-1 0-1 0 0,1 0 1 0 0,0 0-1 0 0,0-1 0 0 0,0 1 1 0 0,0-1-1 0 0,-2-1-17 0 0,-41-78 155 0 0,40 61-146 0 0,2 0-1 0 0,1-1 1 0 0,0 1-1 0 0,1-1 1 0 0,2 1-1 0 0,0-1 1 0 0,1 1-1 0 0,1-1 0 0 0,1 1 1 0 0,0 0-1 0 0,2 0 1 0 0,0 1-1 0 0,5-10-8 0 0,13-25-8 0 0,3 0 0 0 0,2 2 0 0 0,2 1 0 0 0,3 0 8 0 0,-20 28-28 0 0,0 2 0 0 0,2-1 0 0 0,0 2 0 0 0,2 0 1 0 0,0 1-1 0 0,1 1 0 0 0,1 1 0 0 0,0 0 0 0 0,1 2 1 0 0,1 0-1 0 0,1 1 0 0 0,0 2 0 0 0,6-2 28 0 0,-1 20-1424 0 0,-28 19-7165 0 0,-4-17-3424 0 0</inkml:trace>
  <inkml:trace contextRef="#ctx0" brushRef="#br0" timeOffset="15217.236">9783 1066 3169 0 0,'0'0'1551'0'0,"0"0"-395"0"0,0 0-83 0 0,0 0 174 0 0,0 0 180 0 0,0 0 26 0 0,0 0-154 0 0,0 0-208 0 0,0 0-189 0 0,0 0-117 0 0,0 0-68 0 0,0 0-34 0 0,0 0-15 0 0,7 1 13 0 0,21 1 44 0 0,16-34 1903 0 0,-24 10-2163 0 0,-1-1 1 0 0,-1 0-1 0 0,-1-1 0 0 0,-1-1 0 0 0,-1-1 0 0 0,10-26-465 0 0,-22 53 28 0 0,-1 0 0 0 0,0 1-1 0 0,0-1 1 0 0,0 0-1 0 0,0 1 1 0 0,0-1-1 0 0,0 1 1 0 0,0 0 0 0 0,0-1-1 0 0,-1 1 1 0 0,1 0-1 0 0,-1 0 1 0 0,1 0-1 0 0,-1 0 1 0 0,0 0-1 0 0,0 1 1 0 0,0-1 0 0 0,0 0-1 0 0,0 0 1 0 0,0 1-1 0 0,-1-1 1 0 0,1 1-1 0 0,-1-1 1 0 0,1 2-28 0 0,-1-2 25 0 0,18 53 114 0 0,-3 0 1 0 0,-3 1-1 0 0,-2 0 0 0 0,-2 0 0 0 0,-3 1 0 0 0,-2 24-139 0 0,-3 117 275 0 0,-1-188-238 0 0,0 0 0 0 0,-1 1-1 0 0,0-1 1 0 0,0 0 0 0 0,-1-1 0 0 0,0 1 0 0 0,-1 0 0 0 0,0-1 0 0 0,0 0 0 0 0,-1 0-1 0 0,0 0 1 0 0,-1 0 0 0 0,0-1 0 0 0,-3 3-37 0 0,9-10 13 0 0,-1 0 0 0 0,0 0 1 0 0,0-1-1 0 0,0 1 0 0 0,0 0 1 0 0,0-1-1 0 0,0 1 0 0 0,0-1 0 0 0,0 1 1 0 0,0-1-1 0 0,0 1 0 0 0,0-1 0 0 0,0 0 1 0 0,0 1-1 0 0,0-1 0 0 0,0 0 0 0 0,0 0 1 0 0,-1 0-1 0 0,1 0 0 0 0,0 0 1 0 0,0 0-1 0 0,0 0 0 0 0,0 0 0 0 0,0-1 1 0 0,0 1-1 0 0,-1 0 0 0 0,1-1 0 0 0,0 1 1 0 0,0 0-1 0 0,0-1 0 0 0,0 0 0 0 0,0 1 1 0 0,0-1-1 0 0,0 0 0 0 0,1 1 1 0 0,-1-1-1 0 0,0 0 0 0 0,0 0 0 0 0,0 1 1 0 0,1-1-1 0 0,-1 0 0 0 0,0 0 0 0 0,1 0 1 0 0,-1 0-1 0 0,1 0 0 0 0,-1 0 0 0 0,1 0 1 0 0,0 0-1 0 0,-1-1 0 0 0,1 1 0 0 0,0 0 1 0 0,0 0-1 0 0,0 0 0 0 0,0 0 1 0 0,0 0-1 0 0,0-1-13 0 0,2-29 0 0 0,1 1 0 0 0,2 0 0 0 0,1-1 1 0 0,1 2-1 0 0,2-1 0 0 0,0 1 0 0 0,2 0 0 0 0,2 1 1 0 0,0 1-1 0 0,14-20 0 0 0,-19 31 7 0 0,11-25-13 0 0,1 1 0 0 0,3 1 0 0 0,1 1 0 0 0,1 1 0 0 0,3 1-1 0 0,1 1 1 0 0,1 2 0 0 0,2 1 0 0 0,1 2 0 0 0,1 0 0 0 0,2 3 0 0 0,17-10 6 0 0,-48 32 1 0 0,1 0 0 0 0,0 1 0 0 0,0-1 0 0 0,0 1 1 0 0,1 0-1 0 0,-1 1 0 0 0,1 0 0 0 0,0 0 0 0 0,0 0 0 0 0,0 1 0 0 0,0 0 1 0 0,1 0-1 0 0,-1 1 0 0 0,1-1 0 0 0,-1 2 0 0 0,1-1 0 0 0,-1 1 0 0 0,1 1 1 0 0,-1-1-1 0 0,1 1 0 0 0,-1 0 0 0 0,0 1 0 0 0,1 0 0 0 0,-1 0 1 0 0,0 0-1 0 0,0 1 0 0 0,0 0 0 0 0,0 1 0 0 0,3 2-1 0 0,-4 0 19 0 0,0 1 0 0 0,-1 0-1 0 0,0 0 1 0 0,-1 0 0 0 0,0 0-1 0 0,0 1 1 0 0,0-1 0 0 0,-1 1 0 0 0,0 0-1 0 0,0 0 1 0 0,-1 0 0 0 0,0 0 0 0 0,-1 1-1 0 0,0-1 1 0 0,0 1 0 0 0,-1-1-1 0 0,0 1 1 0 0,0-1 0 0 0,-1 0 0 0 0,0 1-1 0 0,-1-1 1 0 0,1 0 0 0 0,-2 1-1 0 0,1-1 1 0 0,-1 0 0 0 0,-2 4-19 0 0,-8 11 34 0 0,-1 0 0 0 0,-1 0 1 0 0,-1-1-1 0 0,-1-1 0 0 0,-1-1 1 0 0,-1-1-1 0 0,-1 0 0 0 0,0-2 0 0 0,-1 0 1 0 0,-5 2-35 0 0,13-11-38 0 0,0-1 0 0 0,0-1 0 0 0,-1 0 0 0 0,0-1 0 0 0,0-1 1 0 0,-1 0-1 0 0,1 0 0 0 0,-1-2 0 0 0,1 0 0 0 0,-1 0 0 0 0,0-2 0 0 0,0 0 1 0 0,-8-1 37 0 0,21 1-95 0 0,0 0 1 0 0,-1 0-1 0 0,1 0 1 0 0,0 0 0 0 0,-1-1-1 0 0,1 1 1 0 0,0-1-1 0 0,0 0 1 0 0,0 0 0 0 0,-1 0-1 0 0,1 0 1 0 0,0 0-1 0 0,0 0 1 0 0,0 0 0 0 0,1-1-1 0 0,-1 1 1 0 0,0-1 0 0 0,0 1-1 0 0,1-1 1 0 0,-1 0-1 0 0,1 1 1 0 0,-1-1 0 0 0,1 0-1 0 0,0 0 1 0 0,0 0-1 0 0,0 0 1 0 0,0 0 0 0 0,0 0-1 0 0,0-1 1 0 0,1 1-1 0 0,-1 0 1 0 0,1 0 0 0 0,-1-3 94 0 0,10-49-10622 0 0,-1 42-593 0 0</inkml:trace>
  <inkml:trace contextRef="#ctx0" brushRef="#br0" timeOffset="16002.914">10692 1192 6257 0 0,'0'0'1971'0'0,"0"0"-273"0"0,0 0-162 0 0,0 0 7 0 0,0 0-61 0 0,0 0-116 0 0,0 0-143 0 0,0 0-163 0 0,0 0-100 0 0,0 0-105 0 0,0 0-80 0 0,32 5-58 0 0,99 15-81 0 0,-128-19-596 0 0,0 0-1 0 0,-1 0 1 0 0,1-1-1 0 0,0 1 1 0 0,0-1-1 0 0,0 0 1 0 0,-1 0-1 0 0,1 0 1 0 0,0 0-1 0 0,0 0 1 0 0,0-1-1 0 0,-1 1 1 0 0,1-1-1 0 0,0 0 1 0 0,-1 1-1 0 0,1-1 1 0 0,0-1-1 0 0,-1 1 1 0 0,1 0-1 0 0,-1-1 1 0 0,0 1-1 0 0,1-1 1 0 0,0 0-40 0 0,5-5 205 0 0,9-4-26 0 0,0-1 1 0 0,-1-1-1 0 0,-1 0 0 0 0,0-1 1 0 0,-1-1-1 0 0,0 0 1 0 0,-1-1-1 0 0,-1 0 0 0 0,0-1 1 0 0,-2 0-1 0 0,0-1 0 0 0,0 0 1 0 0,-2-1-1 0 0,0 0 1 0 0,-2 0-1 0 0,0-1 0 0 0,-1 0 1 0 0,0 0-1 0 0,-2 0 0 0 0,-1 0 1 0 0,0 0-1 0 0,-2-17-179 0 0,0 34-1 0 0,0 1 1 0 0,0-1-1 0 0,0 0 0 0 0,-1 0 1 0 0,0 1-1 0 0,1-1 0 0 0,-1 0 1 0 0,0 1-1 0 0,0-1 0 0 0,-1 1 1 0 0,1-1-1 0 0,0 1 0 0 0,-1-1 1 0 0,0 1-1 0 0,1 0 0 0 0,-1 0 1 0 0,0 0-1 0 0,0 0 0 0 0,0 0 1 0 0,0 0-1 0 0,-1 1 0 0 0,1-1 1 0 0,0 1-1 0 0,-1-1 0 0 0,1 1 1 0 0,-1 0-1 0 0,1 0 0 0 0,-1 0 1 0 0,0 0-1 0 0,1 1 0 0 0,-1-1 1 0 0,0 1-1 0 0,0-1 0 0 0,0 1 1 0 0,1 0-1 0 0,-1 0 0 0 0,0 0 1 0 0,0 1-1 0 0,1-1 0 0 0,-1 1 1 0 0,0-1-1 0 0,0 1 0 0 0,1 0 1 0 0,-1 0-1 0 0,1 0 0 0 0,-1 0 1 0 0,1 1-1 0 0,-2 0 1 0 0,-14 12-89 0 0,1 0-1 0 0,1 2 1 0 0,0 0 0 0 0,1 0-1 0 0,1 2 1 0 0,-5 7 89 0 0,17-24-10 0 0,1 0 0 0 0,0 0 0 0 0,0 0 0 0 0,0 0 0 0 0,-1 0 0 0 0,1 0 0 0 0,0 0 0 0 0,0 1 1 0 0,0-1-1 0 0,1 0 0 0 0,-1 0 0 0 0,0 1 0 0 0,0-1 0 0 0,1 1 0 0 0,-1-1 0 0 0,1 0 0 0 0,-1 1 0 0 0,1-1 0 0 0,0 1 0 0 0,-1-1 0 0 0,1 1 0 0 0,0 0 0 0 0,0-1 0 0 0,0 1 0 0 0,0-1 0 0 0,1 1 0 0 0,-1-1 1 0 0,0 1-1 0 0,0-1 0 0 0,1 1 0 0 0,-1-1 0 0 0,1 1 0 0 0,0-1 0 0 0,-1 0 0 0 0,1 1 0 0 0,0-1 0 0 0,0 0 0 0 0,0 0 0 0 0,0 1 0 0 0,0-1 0 0 0,0 0 0 0 0,0 0 0 0 0,0 0 0 0 0,0 0 0 0 0,0 0 1 0 0,1 0-1 0 0,-1-1 0 0 0,0 1 0 0 0,1 0 0 0 0,-1 0 0 0 0,0-1 0 0 0,1 1 0 0 0,-1-1 0 0 0,1 0 0 0 0,-1 1 0 0 0,1-1 0 0 0,-1 0 0 0 0,1 0 0 0 0,0 0 10 0 0,14 0 3 0 0,-1 0 0 0 0,1-1 0 0 0,0-1 0 0 0,-1 0 0 0 0,0-1 0 0 0,1-1 0 0 0,-1-1 0 0 0,6-2-3 0 0,68-16 90 0 0,1 13 108 0 0,-88 12-178 0 0,0 0 0 0 0,-1 0 0 0 0,1 0-1 0 0,-1 1 1 0 0,1-1 0 0 0,-1 0 0 0 0,0 1 0 0 0,0-1-1 0 0,0 1 1 0 0,-1-1 0 0 0,1 1 0 0 0,0-1-1 0 0,-1 1 1 0 0,0-1 0 0 0,1 1 0 0 0,-1 0 0 0 0,0-1-1 0 0,0 1 1 0 0,-1 0 0 0 0,1-1 0 0 0,-1 1-1 0 0,1-1-19 0 0,0 6 51 0 0,-2 4-9 0 0,0 0 1 0 0,-1-1 0 0 0,0 1 0 0 0,0-1-1 0 0,-1 0 1 0 0,-1 0 0 0 0,0 0 0 0 0,-1-1 0 0 0,1 0-1 0 0,-6 7-42 0 0,-18 36 73 0 0,28-52-98 0 0,-1 1 1 0 0,1-1-1 0 0,0 1 1 0 0,-1 0 0 0 0,1-1-1 0 0,0 1 1 0 0,0 0-1 0 0,0 0 1 0 0,1 0-1 0 0,-1 0 1 0 0,0 0-1 0 0,1 0 1 0 0,-1 0 0 0 0,1 0-1 0 0,-1 0 1 0 0,1 0-1 0 0,0 0 1 0 0,0 0-1 0 0,0 0 1 0 0,0 0-1 0 0,1 0 1 0 0,-1 0-1 0 0,0 0 1 0 0,1 0 0 0 0,-1 0-1 0 0,1 0 1 0 0,0 0-1 0 0,0 0 1 0 0,0 0-1 0 0,0-1 1 0 0,0 1-1 0 0,0 0 1 0 0,0 0 0 0 0,0-1-1 0 0,1 1 1 0 0,-1-1-1 0 0,1 1 1 0 0,-1-1-1 0 0,1 0 1 0 0,-1 0-1 0 0,1 1 1 0 0,0-1-1 0 0,0 0 1 0 0,0 0 0 0 0,0-1-1 0 0,-1 1 1 0 0,1 0-1 0 0,0-1 1 0 0,0 1-1 0 0,0-1 1 0 0,1 1 24 0 0,86-31-5549 0 0,-10-31-6071 0 0,-60 45 7811 0 0,3-2 1656 0 0,29-25-1580 0 0,-18 12 4258 0 0,-7 4 3017 0 0,-2-2 3745 0 0,-25 31-513 0 0,-3 1-3310 0 0,-22 26-2426 0 0,16-17-969 0 0,1 0 0 0 0,0 1 0 0 0,1 0 1 0 0,0 1-1 0 0,1 0 0 0 0,1 0 1 0 0,0 0-1 0 0,1 1 0 0 0,1 0 0 0 0,0 0 1 0 0,1 0-1 0 0,1 1 0 0 0,0-1 0 0 0,1 1 1 0 0,0-1-1 0 0,2 10-69 0 0,0-21 20 0 0,0 1 1 0 0,0-1-1 0 0,0 0 0 0 0,0 1 1 0 0,1-1-1 0 0,0 0 1 0 0,0 0-1 0 0,0 0 0 0 0,0-1 1 0 0,1 1-1 0 0,-1 0 1 0 0,1-1-1 0 0,0 0 0 0 0,0 1 1 0 0,0-1-1 0 0,0 0 1 0 0,1-1-1 0 0,-1 1 0 0 0,1 0 1 0 0,0-1-1 0 0,0 0 1 0 0,0 0-1 0 0,0 0 0 0 0,0-1 1 0 0,0 1-1 0 0,0-1 1 0 0,1 0-1 0 0,-1 0 0 0 0,0 0 1 0 0,1-1-1 0 0,3 1-20 0 0,1 0 142 0 0,-1-1 0 0 0,1 0-1 0 0,0 0 1 0 0,0 0 0 0 0,0-1 0 0 0,-1-1 0 0 0,1 1 0 0 0,0-2-1 0 0,-1 1 1 0 0,1-1 0 0 0,-1 0 0 0 0,0-1 0 0 0,0 0-1 0 0,0 0 1 0 0,4-4-142 0 0,-2 0 92 0 0,-1 0 1 0 0,0-1-1 0 0,-1 0 0 0 0,0-1 0 0 0,0 0 1 0 0,-1 0-1 0 0,0 0 0 0 0,-1-1 0 0 0,0 0 1 0 0,-1 0-1 0 0,0-1 0 0 0,-1 0 0 0 0,0 0 1 0 0,-1 0-1 0 0,0 0 0 0 0,-1 0 0 0 0,0 0 1 0 0,-1-1-1 0 0,-1 1 0 0 0,0-1 0 0 0,0 1 0 0 0,-1-1 1 0 0,-1 1-1 0 0,0 0-92 0 0,0 5-72 0 0,-1 0 0 0 0,0 0 1 0 0,0 1-1 0 0,-1-1 0 0 0,1 1 1 0 0,-1 0-1 0 0,-1 0 0 0 0,1 0 0 0 0,-1 0 1 0 0,0 1-1 0 0,0 0 0 0 0,-1 0 0 0 0,0 1 1 0 0,1-1-1 0 0,-2 1 0 0 0,1 0 1 0 0,0 1-1 0 0,-1-1 0 0 0,1 1 0 0 0,-1 1 1 0 0,0-1-1 0 0,0 1 0 0 0,0 0 0 0 0,-1 1 1 0 0,1 0-1 0 0,0 0 0 0 0,0 0 1 0 0,-4 1 71 0 0,1 0-778 0 0,-8 0-1942 0 0,7 1-2175 0 0,1 2-7297 0 0</inkml:trace>
  <inkml:trace contextRef="#ctx0" brushRef="#br0" timeOffset="16571.705">12062 503 10074 0 0,'0'0'4843'0'0,"0"0"-2780"0"0,0 0-922 0 0,0 0-14 0 0,0 0-9 0 0,0 0-51 0 0,0 0-129 0 0,0 0-208 0 0,0 0-155 0 0,0 0-113 0 0,0 0-103 0 0,0 0-71 0 0,0 0-30 0 0,4-9-21 0 0,-2 6-221 0 0,14-21 191 0 0,-12 61 75 0 0,-27 188 221 0 0,-46 185-503 0 0,62-351 67 0 0,65-140 305 0 0,-34 47-372 0 0,2 1 0 0 0,1 1 0 0 0,2 2 0 0 0,1 1-1 0 0,1 1 1 0 0,2 2 0 0 0,1 1 0 0 0,0 1 0 0 0,2 2 0 0 0,0 2 0 0 0,19-7 0 0 0,-52 26-1 0 0,-1-1 0 0 0,1 1 0 0 0,-1-1 0 0 0,1 1 1 0 0,0 0-1 0 0,0 0 0 0 0,-1 1 0 0 0,1-1 0 0 0,0 0 1 0 0,0 1-1 0 0,0 0 0 0 0,0 0 0 0 0,0 0 0 0 0,0 0 1 0 0,0 0-1 0 0,-1 0 0 0 0,1 1 0 0 0,0-1 0 0 0,0 1 0 0 0,0 0 1 0 0,-1 0-1 0 0,1 0 0 0 0,0 0 0 0 0,-1 1 0 0 0,1-1 1 0 0,-1 1-1 0 0,1-1 0 0 0,-1 1 0 0 0,0 0 0 0 0,1 0 1 0 0,-1 0-1 0 0,0 0 0 0 0,-1 0 0 0 0,1 0 0 0 0,0 1 0 0 0,0-1 1 0 0,-1 1-1 0 0,0-1 0 0 0,1 1 0 0 0,-1 0 0 0 0,0 0 1 0 0,0 18 3 0 0,-1 1 0 0 0,-1-1-1 0 0,-1 0 1 0 0,-1 1 0 0 0,0-1-1 0 0,-2 0 1 0 0,-1-1 0 0 0,0 1-1 0 0,-1-1 1 0 0,-1-1 0 0 0,-2 1-1 0 0,1-1 1 0 0,-2-1 0 0 0,-1 0-1 0 0,0 0 1 0 0,-1-1 0 0 0,-1-1-1 0 0,0 0 1 0 0,-1-1 0 0 0,-1 0-1 0 0,-14 9-2 0 0,18-14 34 0 0,0 0 0 0 0,-1-1 0 0 0,0 0 0 0 0,0-1 0 0 0,-1-1 0 0 0,0 0 0 0 0,-1 0 0 0 0,1-2 0 0 0,-1 0-1 0 0,0-1 1 0 0,0 0 0 0 0,-1-1 0 0 0,1-1 0 0 0,-15 1-34 0 0,26-3-7 0 0,0-1 0 0 0,0 1 0 0 0,1-1 1 0 0,-1 0-1 0 0,0 0 0 0 0,0 0 0 0 0,1 0 0 0 0,-1-1 0 0 0,1 1 0 0 0,-1-1 0 0 0,1 0 0 0 0,0 0 0 0 0,0 0 1 0 0,0-1-1 0 0,0 1 0 0 0,0-1 0 0 0,0 0 0 0 0,1 1 0 0 0,-1-1 0 0 0,1 0 0 0 0,0-1 0 0 0,0 1 0 0 0,0 0 0 0 0,0-1 1 0 0,0 1-1 0 0,1-1 0 0 0,0 1 0 0 0,-1-1 0 0 0,1 0 0 0 0,1 1 0 0 0,-1-1 0 0 0,1 0 0 0 0,-1 0 7 0 0,-1-7-277 0 0,1 1 0 0 0,1-1 0 0 0,-1 0-1 0 0,1 0 1 0 0,1 1 0 0 0,0-1-1 0 0,1 0 1 0 0,0 1 0 0 0,0-1-1 0 0,1 1 1 0 0,3-7 277 0 0,17-25-6415 0 0,-20 37 4290 0 0,7-11-9607 0 0</inkml:trace>
  <inkml:trace contextRef="#ctx0" brushRef="#br0" timeOffset="16853.959">12785 127 17644 0 0,'0'0'1529'0'0,"0"0"-483"0"0,0 0-132 0 0,0 0 100 0 0,0 0 85 0 0,0 0-20 0 0,0 0-203 0 0,0 0-238 0 0,0 0-153 0 0,0 0-102 0 0,-4 36-68 0 0,-15 114-54 0 0,-12 212 375 0 0,27-334-635 0 0,-1 28 5 0 0,-3 1-1 0 0,-3-2 0 0 0,-2 1 1 0 0,-13 32-6 0 0,-40 58-145 0 0,67-146 31 0 0,-1-1 1 0 0,1 1-1 0 0,-1 0 1 0 0,1 0-1 0 0,-1 0 1 0 0,1 0-1 0 0,-1 0 1 0 0,1 0-1 0 0,-1 0 1 0 0,1 0-1 0 0,-1 0 1 0 0,1 0-1 0 0,-1 0 1 0 0,1 0-1 0 0,-1 0 1 0 0,1 0-1 0 0,-1 0 1 0 0,1 0-1 0 0,-1 1 1 0 0,1-1 0 0 0,-1 0-1 0 0,1 0 1 0 0,-1 1-1 0 0,0-1 1 0 0,1 0-1 0 0,-1 0 1 0 0,0 1-1 0 0,1-1 1 0 0,-1 0-1 0 0,1 1 1 0 0,-1-1-1 0 0,0 1 1 0 0,0-1-1 0 0,1 1 1 0 0,-1-1-1 0 0,0 0 1 0 0,0 1-1 0 0,0-1 1 0 0,1 1-1 0 0,-1-1 1 0 0,0 1-1 0 0,0-1 1 0 0,0 1 113 0 0,0-1-102 0 0,16-18-5177 0 0,-6 6-4093 0 0,-7 5 1208 0 0</inkml:trace>
  <inkml:trace contextRef="#ctx0" brushRef="#br0" timeOffset="17182.934">12767 985 7794 0 0,'0'0'1357'0'0,"0"0"-437"0"0,0 0-139 0 0,0 0 43 0 0,0 0 87 0 0,0 0 44 0 0,0 0-18 0 0,0 0-27 0 0,0 0-33 0 0,0 0-13 0 0,0 0-7 0 0,0 0-13 0 0,0 0-23 0 0,32 16-9 0 0,103 46-31 0 0,-133-60-743 0 0,0-1 0 0 0,0 0 0 0 0,0 1 0 0 0,0-1 0 0 0,1 0 0 0 0,-1 0 0 0 0,0 0 0 0 0,1-1 1 0 0,-1 1-1 0 0,1-1 0 0 0,-1 1 0 0 0,1-1 0 0 0,-1 0 0 0 0,1 0 0 0 0,0 0 0 0 0,-1 0 0 0 0,1 0 1 0 0,-1-1-1 0 0,1 1 0 0 0,-1-1 0 0 0,1 0 0 0 0,-1 1 0 0 0,0-1 0 0 0,1 0 0 0 0,-1-1 0 0 0,0 1 1 0 0,0 0-1 0 0,1-1-38 0 0,5-4 194 0 0,0 3-100 0 0,0-1 0 0 0,0-1-1 0 0,-1 0 1 0 0,1 0 0 0 0,-1 0-1 0 0,-1-1 1 0 0,1 0 0 0 0,-1 0 0 0 0,0 0-1 0 0,0-1 1 0 0,-1 0 0 0 0,1 0-1 0 0,-2-1 1 0 0,1 1 0 0 0,-1-1 0 0 0,0 0-1 0 0,-1 0 1 0 0,0-1 0 0 0,0 1-1 0 0,-1-1 1 0 0,0 1 0 0 0,0-5-94 0 0,-1 11 3 0 0,0-1 0 0 0,-1 0 1 0 0,1 1-1 0 0,-1-1 0 0 0,1 1 0 0 0,-1-1 0 0 0,0 0 1 0 0,0 1-1 0 0,-1-1 0 0 0,1 1 0 0 0,0-1 1 0 0,-1 0-1 0 0,0 1 0 0 0,1-1 0 0 0,-1 1 0 0 0,0-1 1 0 0,0 1-1 0 0,-1 0 0 0 0,1-1 0 0 0,0 1 1 0 0,-1 0-1 0 0,1 0 0 0 0,-1 0 0 0 0,0 0 0 0 0,0 0 1 0 0,0 0-1 0 0,0 1 0 0 0,0-1 0 0 0,0 1 1 0 0,0-1-1 0 0,0 1 0 0 0,-1 0 0 0 0,1-1 0 0 0,0 1 1 0 0,-1 0-1 0 0,1 1 0 0 0,-1-1 0 0 0,1 0 1 0 0,-1 1-1 0 0,0 0 0 0 0,-1-1-3 0 0,-6 2-17 0 0,0 0-1 0 0,0 1 1 0 0,0 0-1 0 0,0 1 1 0 0,0 0 0 0 0,1 0-1 0 0,-1 1 1 0 0,1 1-1 0 0,0-1 1 0 0,0 1 0 0 0,0 1-1 0 0,1 0 1 0 0,0 0-1 0 0,0 0 1 0 0,0 1-1 0 0,1 0 1 0 0,0 1 0 0 0,1 0-1 0 0,-1 0 1 0 0,-3 7 17 0 0,-1-2-43 0 0,1 1 0 0 0,1-1 0 0 0,0 2 0 0 0,0-1 0 0 0,2 1-1 0 0,0 1 1 0 0,-3 8 43 0 0,8-19-18 0 0,0 1-1 0 0,1 0 0 0 0,-1-1 1 0 0,1 1-1 0 0,0 0 0 0 0,1 0 1 0 0,-1 0-1 0 0,1-1 0 0 0,0 1 1 0 0,1 0-1 0 0,-1 0 0 0 0,1 0 1 0 0,0 0-1 0 0,1-1 0 0 0,-1 1 1 0 0,1 0-1 0 0,0-1 0 0 0,1 0 1 0 0,-1 1-1 0 0,1-1 0 0 0,0 0 1 0 0,0 0-1 0 0,1 0 19 0 0,3 3-72 0 0,1 0 1 0 0,0 0-1 0 0,1-1 1 0 0,-1 1-1 0 0,1-2 0 0 0,1 0 1 0 0,-1 0-1 0 0,1 0 1 0 0,0-1-1 0 0,0-1 1 0 0,1 0-1 0 0,-1 0 0 0 0,1-1 1 0 0,0 0-1 0 0,0-1 1 0 0,5 0 71 0 0,26-2-3539 0 0,-1-9-3302 0 0,-33 5-4135 0 0</inkml:trace>
  <inkml:trace contextRef="#ctx0" brushRef="#br0" timeOffset="21108.088">13216 1155 6009 0 0,'0'0'1870'0'0,"0"0"-302"0"0,0 0-55 0 0,0 0 119 0 0,0 0 22 0 0,0 0-165 0 0,0 0-278 0 0,0 0-249 0 0,0 0-191 0 0,0 0-130 0 0,0 0-78 0 0,10-21-60 0 0,32-64-54 0 0,40-41 2578 0 0,-72 112-2699 0 0,50-49 858 0 0,-57 64-1173 0 0,0 0-1 0 0,0 0 1 0 0,-1 1-1 0 0,1-1 1 0 0,0 1 0 0 0,0-1-1 0 0,-1 1 1 0 0,1 0-1 0 0,-1 0 1 0 0,0 0 0 0 0,1 0-1 0 0,-1 1 1 0 0,0-1-1 0 0,0 1 1 0 0,-1-1 0 0 0,1 1-1 0 0,0 0 1 0 0,-1-1-1 0 0,0 1 1 0 0,1 0 0 0 0,-1 0-1 0 0,0 0 1 0 0,-1 0-1 0 0,1 0 1 0 0,0 0 0 0 0,-1 0-1 0 0,0 3-12 0 0,6 19 60 0 0,-2 1-1 0 0,-1 0 1 0 0,-1 0-1 0 0,-1 0 1 0 0,-1 0 0 0 0,-3 16-60 0 0,-23 57 164 0 0,25-98-152 0 0,1-1-14 0 0,0 0-4 0 0,5-19 39 0 0,136-190 52 0 0,-20 91-105 0 0,-117 116 15 0 0,0-1-1 0 0,1 1 1 0 0,-1 0-1 0 0,1 0 1 0 0,-1 0-1 0 0,1 1 1 0 0,0-1-1 0 0,0 1 1 0 0,0 0-1 0 0,0 1 1 0 0,0-1-1 0 0,0 1 1 0 0,0 0-1 0 0,0 0 1 0 0,4 1 5 0 0,-7 1 4 0 0,1 0 1 0 0,-1 1-1 0 0,1-1 1 0 0,-1 1-1 0 0,0-1 1 0 0,0 1-1 0 0,0 0 1 0 0,-1 0-1 0 0,1 0 1 0 0,0 0-1 0 0,-1 0 1 0 0,0 0 0 0 0,0 0-1 0 0,0 0 1 0 0,0 1-1 0 0,0-1 1 0 0,-1 0-1 0 0,1 1 1 0 0,-1 1-5 0 0,4 12 26 0 0,-2-5-2 0 0,0 0 0 0 0,-1 0 0 0 0,0 0 0 0 0,-1 0 0 0 0,0 0 0 0 0,-1 0 0 0 0,-1 0 0 0 0,0 0 0 0 0,0 0 0 0 0,-1 0 0 0 0,0-1 0 0 0,-2 3-24 0 0,-23 31-387 0 0,28-45-812 0 0,0-9-962 0 0,0 3-5584 0 0,2-1-4308 0 0</inkml:trace>
  <inkml:trace contextRef="#ctx0" brushRef="#br0" timeOffset="24022.647">0 1685 2144 0 0,'0'0'569'0'0,"0"0"-384"0"0,0 0-177 0 0,0 0 156 0 0,0 0 308 0 0,0 0 336 0 0,0 0 223 0 0,0 0 92 0 0,0 0 36 0 0,0 0-11 0 0,0 0-41 0 0,17 2-69 0 0,108 11 1389 0 0,181 1 2735 0 0,-86-28-3445 0 0,105-8-993 0 0,319-1-540 0 0,-318-5-136 0 0,-1 27-40 0 0,-48 27 13 0 0,177-8 41 0 0,-242-25-17 0 0,118-11 71 0 0,161 14 41 0 0,-10 19 186 0 0,310 18 169 0 0,-224-48-264 0 0,-154-14-128 0 0,153-12 130 0 0,418 19 161 0 0,-855 22-384 0 0,404-26 297 0 0,227-3 73 0 0,185 29-113 0 0,-235 0-66 0 0,-537 7-105 0 0,113 21-113 0 0,23 2 51 0 0,127-11 160 0 0,-255 3-112 0 0,70-19 217 0 0,87-54-17 0 0,-202 29-241 0 0,81-4-38 0 0,36 12 58 0 0,-40 0 47 0 0,-184 9-96 0 0,-28 5-21 0 0,-1 0-13 0 0,0 0 14 0 0,0 0-2 0 0,15 4 90 0 0,28 4-86 0 0,94-5 125 0 0,-191 19-4184 0 0,44-19 1570 0 0,-3 1-6941 0 0,5-3-1059 0 0</inkml:trace>
  <inkml:trace contextRef="#ctx0" brushRef="#br0" timeOffset="24591.832">14280 904 4537 0 0,'0'0'5368'0'0,"0"0"-3358"0"0,0 0-1042 0 0,0 0 31 0 0,0 0 270 0 0,0 0 236 0 0,0 0 31 0 0,0 0-144 0 0,0 0-208 0 0,0 0-206 0 0,0 0-165 0 0,0 0-131 0 0,3-11-110 0 0,8-36-62 0 0,-11 46-474 0 0,0 1 0 0 0,0-1 0 0 0,0 0 0 0 0,0 1 0 0 0,0-1 0 0 0,-1 0 0 0 0,1 1 0 0 0,0-1 0 0 0,0 0 1 0 0,0 1-1 0 0,-1-1 0 0 0,1 0 0 0 0,0 1 0 0 0,-1-1 0 0 0,1 1 0 0 0,0-1 0 0 0,-1 1 0 0 0,1-1 0 0 0,-1 1 1 0 0,1-1-1 0 0,-1 1 0 0 0,1-1 0 0 0,-1 1 0 0 0,1-1 0 0 0,-1 1 0 0 0,0 0 0 0 0,1-1 0 0 0,-1 1 0 0 0,1 0 0 0 0,-1 0 1 0 0,0-1-1 0 0,1 1 0 0 0,-1 0 0 0 0,0 0 0 0 0,1 0 0 0 0,-1 0 0 0 0,0 0 0 0 0,1 0 0 0 0,-1 0 0 0 0,0 0 1 0 0,1 0-1 0 0,-1 0 0 0 0,0 0 0 0 0,1 0 0 0 0,-1 1 0 0 0,0-1 0 0 0,1 0 0 0 0,-1 1-36 0 0,-2-1 72 0 0,-53 21 576 0 0,56-20-652 0 0,0-1 11 0 0,0 0-11 0 0,0 0-4 0 0,0 0 5 0 0,0 0 23 0 0,0 0 20 0 0,30-22 479 0 0,5-3-56 0 0,-34 24-314 0 0,-1 1-5 0 0,0 0 15 0 0,0 0 13 0 0,0 0-2 0 0,-2 1-135 0 0,-1 0-1 0 0,1 0 1 0 0,-1 0-1 0 0,1 1 1 0 0,0-1-1 0 0,0 1 1 0 0,0-1-1 0 0,0 1 1 0 0,0 0-1 0 0,0 0 1 0 0,0 0-1 0 0,0 0 1 0 0,1 0-1 0 0,-1 0 1 0 0,1 1-1 0 0,-1-1 0 0 0,1 0 1 0 0,0 1-1 0 0,0-1 1 0 0,0 2-35 0 0,46 4-201 0 0,19-24-2449 0 0,-62 15 1556 0 0,-1 0-1513 0 0,1 0-2385 0 0,0 1-7360 0 0</inkml:trace>
  <inkml:trace contextRef="#ctx0" brushRef="#br0" timeOffset="25120.674">14335 1162 5441 0 0,'0'0'3525'0'0,"0"0"-1614"0"0,0 0-480 0 0,0 0 112 0 0,0 0 71 0 0,0 0-7 0 0,0 0-200 0 0,0 0-319 0 0,0 0-247 0 0,0 0-196 0 0,0 0-115 0 0,0 0-74 0 0,0 0-30 0 0,-7 4 9 0 0,-62 40 1474 0 0,69-43-1886 0 0,0-1 0 0 0,0 1 0 0 0,0-1-1 0 0,0 1 1 0 0,0 0 0 0 0,0-1 0 0 0,0 1-1 0 0,0-1 1 0 0,0 1 0 0 0,1 0 0 0 0,-1-1-1 0 0,0 1 1 0 0,0-1 0 0 0,1 1 0 0 0,-1-1 0 0 0,0 1-1 0 0,1-1 1 0 0,-1 1 0 0 0,1-1 0 0 0,-1 1-1 0 0,0-1 1 0 0,1 1 0 0 0,-1-1 0 0 0,1 0-1 0 0,0 1 1 0 0,-1-1 0 0 0,1 0 0 0 0,-1 0-1 0 0,1 1 1 0 0,-1-1 0 0 0,1 0 0 0 0,0 0 0 0 0,-1 0-1 0 0,1 0 1 0 0,-1 1 0 0 0,1-1 0 0 0,0 0-1 0 0,-1 0 1 0 0,1 0 0 0 0,-1-1 0 0 0,1 1-1 0 0,0 0 1 0 0,-1 0 0 0 0,1 0 0 0 0,-1 0-1 0 0,1 0 1 0 0,0-1 0 0 0,-1 1 0 0 0,1 0 0 0 0,-1-1-1 0 0,1 1 1 0 0,-1 0 0 0 0,1-1 0 0 0,-1 1-1 0 0,1 0 1 0 0,-1-1 0 0 0,1 0-23 0 0,69-38 729 0 0,-98 46 585 0 0,-27 25-1063 0 0,55-31-281 0 0,0-1-16 0 0,0 0-8 0 0,0 0 1 0 0,24 0-1129 0 0,-17 0-5152 0 0,-5 0-5614 0 0</inkml:trace>
  <inkml:trace contextRef="#ctx0" brushRef="#br0" timeOffset="39003.219">1539 2499 0 0 0,'0'0'457'0'0,"0"0"509"0"0,0 0 218 0 0,0 0 52 0 0,0 0 14 0 0,0 0-28 0 0,0 0-78 0 0,0 0-95 0 0,0 0-103 0 0,0-6-39 0 0,3-37 2266 0 0,0 14 5527 0 0,-3 29-8717 0 0,0 19 282 0 0,7 310 1824 0 0,3-110-1784 0 0,-2-40 74 0 0,-13 155-379 0 0,10-258-8 0 0,9-39-74 0 0,-14-34 56 0 0,0 0 0 0 0,1-1 0 0 0,-1 1 0 0 0,-1 0 0 0 0,1-1-1 0 0,0 1 1 0 0,-1 0 0 0 0,1-1 0 0 0,-1 1 0 0 0,0-1-1 0 0,0 1 1 0 0,0-1 0 0 0,0 1 0 0 0,0-1 0 0 0,0 1 0 0 0,-1-1-1 0 0,1 0 1 0 0,-1 0 0 0 0,0 0 0 0 0,1 0 0 0 0,-1 0 26 0 0,-13 21-1214 0 0,28-28-6327 0 0,-10 3 3944 0 0,2-2-7147 0 0</inkml:trace>
  <inkml:trace contextRef="#ctx0" brushRef="#br0" timeOffset="40478.757">1462 2414 0 0 0,'0'0'649'0'0,"0"0"276"0"0,0 0 127 0 0,0 0 57 0 0,0 0 25 0 0,0 0-59 0 0,0 0-96 0 0,0 0-91 0 0,0 0-77 0 0,0 0-30 0 0,-3 0 4154 0 0,92 9-511 0 0,4 0-3043 0 0,405-12 1436 0 0,-314-3-2400 0 0,1 1-230 0 0,34 5 35 0 0,-75-35 59 0 0,-93 18-206 0 0,35 6 24 0 0,-86 11-97 0 0,0 0 14 0 0,0 0-3 0 0,0 0 11 0 0,4 26 879 0 0,6 9-687 0 0,-2 2 1 0 0,-1-1-1 0 0,-2 1 0 0 0,-1 0 1 0 0,-2 0-1 0 0,-1 0 1 0 0,-5 34-217 0 0,-9 166 190 0 0,50 104-66 0 0,-37-121-12 0 0,18 2 77 0 0,-18-222-192 0 0,-7 8-709 0 0,6-10 170 0 0,-10-10-1138 0 0,5 3-6579 0 0,4 2-3665 0 0</inkml:trace>
  <inkml:trace contextRef="#ctx0" brushRef="#br0" timeOffset="41553.78">2156 2852 4849 0 0,'0'0'2011'0'0,"0"0"-312"0"0,0 0-184 0 0,0 0 80 0 0,0 0 94 0 0,0 0-40 0 0,0 0-203 0 0,0 0-314 0 0,0 0-341 0 0,0 0-294 0 0,0 0-167 0 0,0 0-62 0 0,-5 7 3 0 0,-25 67 650 0 0,-33 305 493 0 0,13-217-1302 0 0,37-130 279 0 0,10-50 766 0 0,80-253-1009 0 0,-63 224-141 0 0,2 1-1 0 0,2 1 0 0 0,2 1 1 0 0,2 0-1 0 0,20-28-6 0 0,-42 71 0 0 0,0 0 1 0 0,1 0-1 0 0,-1 0 1 0 0,0 1-1 0 0,0-1 0 0 0,0 0 1 0 0,0 0-1 0 0,1 0 0 0 0,-1 0 1 0 0,0 1-1 0 0,1-1 1 0 0,-1 0-1 0 0,1 0 0 0 0,-1 1 1 0 0,1-1-1 0 0,-1 0 0 0 0,1 1 1 0 0,0-1-1 0 0,-1 0 1 0 0,1 1-1 0 0,0-1 0 0 0,-1 1 1 0 0,1-1-1 0 0,0 1 0 0 0,0-1 1 0 0,-1 1-1 0 0,1 0 1 0 0,0-1-1 0 0,0 1 0 0 0,0 0 1 0 0,0 0-1 0 0,-1 0 0 0 0,1 0 1 0 0,0-1-1 0 0,0 1 0 0 0,0 0 1 0 0,0 0-1 0 0,0 1 1 0 0,-1-1-1 0 0,1 0 0 0 0,0 0 1 0 0,0 0-1 0 0,0 0 0 0 0,0 1 1 0 0,-1-1-1 0 0,1 0 1 0 0,0 1-1 0 0,0-1 0 0 0,0 1 1 0 0,-1-1-1 0 0,1 1 0 0 0,0-1 1 0 0,-1 1-1 0 0,1 0 1 0 0,-1-1-1 0 0,1 1 0 0 0,0 0 1 0 0,-1-1-1 0 0,1 1 0 0 0,-1 0 1 0 0,0 0-1 0 0,15 12 188 0 0,-1 1 0 0 0,-1 0 1 0 0,-1 1-1 0 0,0 0 0 0 0,-1 1 0 0 0,0 1 1 0 0,-1-1-1 0 0,-1 2 0 0 0,-1-1 1 0 0,-1 1-1 0 0,4 13-188 0 0,49 222 724 0 0,-41-150-643 0 0,-19-103-256 0 0,0 0 0 0 0,0-1 0 0 0,-1 1 0 0 0,1 0 0 0 0,0 0 0 0 0,0-1 0 0 0,0 1 0 0 0,0 0 0 0 0,-1 0 0 0 0,1 0 0 0 0,0 0 0 0 0,0-1 0 0 0,0 1 0 0 0,-1 0-1 0 0,1 0 1 0 0,0 0 0 0 0,0 0 0 0 0,0 0 0 0 0,-1 0 0 0 0,1 0 0 0 0,0 0 0 0 0,0 0 0 0 0,-1-1 0 0 0,1 1 0 0 0,0 0 0 0 0,0 0 0 0 0,-1 0 0 0 0,1 0 0 0 0,0 0 0 0 0,0 0 0 0 0,-1 1-1 0 0,1-1 1 0 0,0 0 0 0 0,0 0 0 0 0,-1 0 0 0 0,1 0 0 0 0,0 0 0 0 0,0 0 0 0 0,-1 0 0 0 0,1 0 0 0 0,0 1 0 0 0,0-1 0 0 0,0 0 0 0 0,0 0 0 0 0,-1 0 0 0 0,1 0 0 0 0,0 1-1 0 0,0-1 1 0 0,0 0 0 0 0,0 0 0 0 0,-1 1 175 0 0,-3-8-9801 0 0,2 4 1714 0 0</inkml:trace>
  <inkml:trace contextRef="#ctx0" brushRef="#br0" timeOffset="41898.05">1998 3301 5473 0 0,'0'0'3349'0'0,"0"0"-1438"0"0,0 0-643 0 0,0 0-26 0 0,0 0 118 0 0,0 0 59 0 0,0 0-151 0 0,0 0-269 0 0,0 0-236 0 0,0 0-111 0 0,0 0-32 0 0,0 0-5 0 0,10-5-13 0 0,31-17-42 0 0,22 12 1388 0 0,161 10 445 0 0,-141-22-2383 0 0,-43 8-6995 0 0,-34 14-4704 0 0</inkml:trace>
  <inkml:trace contextRef="#ctx0" brushRef="#br0" timeOffset="45847.63">2970 2988 0 0 0,'0'0'383'0'0,"0"0"-46"0"0,0 0-179 0 0,0 0-116 0 0,0 0 0 0 0,0 0 95 0 0,39 0 5405 0 0,7 4 3063 0 0,-32 8-8567 0 0,-14 3-5407 0 0,0-9 1018 0 0,0-2-1213 0 0</inkml:trace>
  <inkml:trace contextRef="#ctx0" brushRef="#br0" timeOffset="48097.018">5230 2944 0 0 0,'0'0'93'0'0,"0"0"347"0"0,0 0 103 0 0,0 0-13 0 0,0 0 0 0 0,0 0 59 0 0,0 0 9 0 0,0 0 59 0 0,-2-4 77 0 0,-1-1-704 0 0,-8-13 2293 0 0,-4 12 2805 0 0,-9-1-679 0 0,-14 7-2305 0 0,-83 18-70 0 0,53 30-1223 0 0,14 26 622 0 0,50-65-1424 0 0,0-1-1 0 0,1 1 1 0 0,0 0-1 0 0,0 0 1 0 0,1 0-1 0 0,0 0 1 0 0,1 1-1 0 0,0-1 1 0 0,0 0 0 0 0,1 1-1 0 0,1-1 1 0 0,-1 1-1 0 0,2 6-48 0 0,30 47 536 0 0,3-11-205 0 0,-23-37-189 0 0,0-1 0 0 0,1 0 0 0 0,1-1 0 0 0,1 0 0 0 0,-1-1 0 0 0,2-1-1 0 0,12 7-141 0 0,-17-13 107 0 0,1-2 0 0 0,0 1 0 0 0,0-2 0 0 0,0 1 0 0 0,0-2 0 0 0,1 0 0 0 0,-1 0 0 0 0,0-1 0 0 0,11-1-107 0 0,-7 1 126 0 0,-1 0-60 0 0,-8 0-27 0 0,-1 1 0 0 0,1-1 1 0 0,0 0-1 0 0,0-1 0 0 0,0 0 0 0 0,-1 0 0 0 0,1 0 1 0 0,0-1-1 0 0,-1 0 0 0 0,1 0 0 0 0,-1-1 1 0 0,0 1-1 0 0,2-3-39 0 0,15-7 131 0 0,27-31 298 0 0,-34 6-166 0 0,4-25-155 0 0,-13-48 120 0 0,-10 101-209 0 0,-1 1 1 0 0,1 0-1 0 0,-2 0 1 0 0,1 1-1 0 0,-1-1 1 0 0,0 1-1 0 0,-1 0 1 0 0,0 0 0 0 0,0 0-1 0 0,0 1 1 0 0,-1 0-1 0 0,0 1 1 0 0,-5-4-20 0 0,6 4 18 0 0,-100-39-260 0 0,89 40 47 0 0,1 2 0 0 0,-1-1-1 0 0,1 2 1 0 0,-1 0 0 0 0,0 2-1 0 0,0-1 1 0 0,1 2-1 0 0,-9 2 196 0 0,-26 9-1723 0 0,29-6-1991 0 0,7-2-2467 0 0,5-1-5640 0 0</inkml:trace>
  <inkml:trace contextRef="#ctx0" brushRef="#br0" timeOffset="49635.496">2937 3021 0 0 0,'0'0'173'0'0,"0"0"594"0"0,0 0 164 0 0,0 0 137 0 0,0 0 97 0 0,0 0-53 0 0,0 0-199 0 0,0 0-311 0 0,0 0-305 0 0,0 0-162 0 0,0 0 41 0 0,0 0 183 0 0,0 0 235 0 0,3-1 231 0 0,120-16 5063 0 0,-29 13-3823 0 0,194-10 192 0 0,-102 13-1546 0 0,-154 4-551 0 0,1-2 0 0 0,0-1 1 0 0,0-2-1 0 0,-1-1 0 0 0,1-1 0 0 0,-1-2 1 0 0,24-7-161 0 0,158-18 279 0 0,-22 38-140 0 0,68-10 221 0 0,-144 3 115 0 0,13-1-98 0 0,-53 9-351 0 0,-48 11-194 0 0,-22-11-2585 0 0,1-1-3404 0 0,-1-4-4972 0 0</inkml:trace>
  <inkml:trace contextRef="#ctx0" brushRef="#br0" timeOffset="51427.944">5459 3180 0 0 0,'0'0'356'0'0,"0"0"148"0"0,0 0 71 0 0,0 0 108 0 0,0 0 146 0 0,0 0 59 0 0,0 0-53 0 0,0 0-64 0 0,2 0-48 0 0,12 3 616 0 0,-14-3-755 0 0,0 0-81 0 0,0 0 14 0 0,1 7 5229 0 0,2 5-3829 0 0,-1-10-1765 0 0,0-1-1 0 0,0 1 0 0 0,0 0 1 0 0,0 0-1 0 0,0 1 0 0 0,-1-1 1 0 0,1 0-1 0 0,-1 1 0 0 0,1-1 1 0 0,-1 1-1 0 0,0-1 0 0 0,0 1 1 0 0,0-1-1 0 0,-1 1 0 0 0,1 0 1 0 0,-1-1-1 0 0,1 1 0 0 0,-1 0 1 0 0,0 0-1 0 0,0 0 0 0 0,0 1-151 0 0,31 232 2736 0 0,-33-19-1716 0 0,4 8-464 0 0,-11-123-424 0 0,24 64 196 0 0,-9-85 72 0 0,-4-67-113 0 0,-1-10-2298 0 0,-1-10-5175 0 0,0 5-4439 0 0</inkml:trace>
  <inkml:trace contextRef="#ctx0" brushRef="#br0" timeOffset="53587.953">4516 3658 0 0 0,'0'0'444'0'0,"0"0"343"0"0,0 0-24 0 0,0 0-92 0 0,0 0-43 0 0,0 0 28 0 0,0 0 96 0 0,0 0 84 0 0,0 0 100 0 0,19-11 4376 0 0,18-40-94 0 0,-11 10-4383 0 0,68-66 231 0 0,54-10-142 0 0,-102 76-444 0 0,6 9-434 0 0,-5 13-6 0 0,19-11 192 0 0,-39 30-238 0 0,-7 33 477 0 0,17 0-289 0 0,-26-3 124 0 0,-11-27-232 0 0,0 0 0 0 0,0 0-1 0 0,0 0 1 0 0,0 0 0 0 0,-1 0 0 0 0,1 0-1 0 0,-1 0 1 0 0,0 0 0 0 0,0 0 0 0 0,0-1-1 0 0,0 1 1 0 0,0 0 0 0 0,-1-1 0 0 0,1 1-1 0 0,-1 0 1 0 0,0-1 0 0 0,0 0-1 0 0,1 1 1 0 0,-2-1 0 0 0,1 0 0 0 0,0 0-74 0 0,-109 127 514 0 0,36-19-443 0 0,38-59 48 0 0,-24 27 37 0 0,30-38-56 0 0,7-11 53 0 0,7-5 73 0 0,13-22 230 0 0,0 1-1830 0 0,3-2-10863 0 0,1-1 1573 0 0</inkml:trace>
  <inkml:trace contextRef="#ctx0" brushRef="#br0" timeOffset="55414.883">4943 3334 0 0 0,'0'0'273'0'0,"0"0"640"0"0,0 0 270 0 0,0 0 86 0 0,0 0-33 0 0,0 0-199 0 0,0 0-245 0 0,0 0-180 0 0,0 0 4 0 0,0 0 175 0 0,0 0 216 0 0,0 0 110 0 0,5 0 1158 0 0,-42 25-1980 0 0,1 1-1 0 0,1 2 1 0 0,1 1-1 0 0,2 2 0 0 0,1 1 1 0 0,2 2-1 0 0,0 1-294 0 0,2 5-15 0 0,27-40-46 0 0,0 0-16 0 0,0 0 10 0 0,0 0 39 0 0,0 0 56 0 0,27 0 993 0 0,48-55-348 0 0,154-117-340 0 0,-189 138-142 0 0,-66 34-266 0 0,-52 47-260 0 0,-25 47-138 0 0,13 22 459 0 0,91-116 21 0 0,0-1 0 0 0,-1 0-1 0 0,1 1 1 0 0,0-1 0 0 0,-1 1-1 0 0,1-1 1 0 0,0 1-1 0 0,0-1 1 0 0,-1 1 0 0 0,1-1-1 0 0,0 1 1 0 0,0 0-1 0 0,0-1 1 0 0,0 1 0 0 0,0 0-1 0 0,-1 0 1 0 0,1 0-1 0 0,0-1 1 0 0,0 1 0 0 0,0 0-1 0 0,0 0 1 0 0,0 1-1 0 0,0-1 1 0 0,0 0 0 0 0,0 0-1 0 0,0 0 1 0 0,-1 0-1 0 0,1 1 1 0 0,0-1 0 0 0,0 0-1 0 0,0 1 1 0 0,0-1 0 0 0,-1 1-1 0 0,1-1 1 0 0,0 1-1 0 0,0-1 1 0 0,-1 1 0 0 0,1 0-1 0 0,0-1 1 0 0,-1 1-1 0 0,1 0 1 0 0,-1 0 0 0 0,1-1-1 0 0,-1 1 1 0 0,1 0-1 0 0,-1 0 1 0 0,0 0 0 0 0,1-1-1 0 0,-1 1 1 0 0,0 0-1 0 0,1 0 1 0 0,-1 0 0 0 0,0 0-1 0 0,0 0 1 0 0,0 0-1 0 0,0 0 1 0 0,0 0 0 0 0,0 0-1 0 0,0-1 1 0 0,0 1 0 0 0,-1 0-1 0 0,1 0 1 0 0,0 0-1 0 0,0 0 1 0 0,-1 0-7 0 0,216-207 481 0 0,-136 108-418 0 0,-79 99-70 0 0,-1-1 0 0 0,1 0-1 0 0,0 0 1 0 0,0 1 0 0 0,-1-1 0 0 0,1 0 0 0 0,0 0 0 0 0,0 1-1 0 0,-1-1 1 0 0,1 0 0 0 0,0 0 0 0 0,-1 0 0 0 0,1 0 0 0 0,0 1-1 0 0,-1-1 1 0 0,1 0 0 0 0,-1 0 0 0 0,1 0 0 0 0,0 0-1 0 0,-1 0 1 0 0,1 0 0 0 0,0 0 0 0 0,-1 0 0 0 0,1 0 0 0 0,0 0-1 0 0,-1 0 1 0 0,1 0 0 0 0,-1 0 0 0 0,1 0 0 0 0,0-1-1 0 0,-1 1 1 0 0,1 0 0 0 0,0 0 0 0 0,-1 0 0 0 0,1 0 0 0 0,0-1-1 0 0,0 1 1 0 0,-1 0 0 0 0,1 0 0 0 0,0-1 0 0 0,-1 1-1 0 0,1 0 1 0 0,0 0 0 0 0,0-1 0 0 0,0 1 0 0 0,-1 0 0 0 0,1-1 7 0 0,-86 82-454 0 0,54-44 469 0 0,1 1 0 0 0,1 2-1 0 0,3 0 1 0 0,-4 11-15 0 0,26-35 74 0 0,1-2 35 0 0,31-19 585 0 0,80-91-336 0 0,-40 28-404 0 0,-49 49 96 0 0,-18 19 2 0 0,-6 0-216 0 0,-56 52-230 0 0,-77 124 860 0 0,118-140-231 0 0,40-50 65 0 0,45-48-490 0 0,-64 62 140 0 0,0 0-2 0 0,0 0 2 0 0,0 0-35 0 0,0 0-75 0 0,0 0-103 0 0,-4-13-1049 0 0,68-110 2439 0 0,20 27-707 0 0,-75 88-278 0 0,-16 5 312 0 0,4 3-454 0 0,-67 40-344 0 0,67-38 281 0 0,-23 22-417 0 0,44-39 637 0 0,26-40 23 0 0,-43 55-190 0 0,-1-1-1 0 0,0 1 1 0 0,0-1-1 0 0,1 1 0 0 0,-1-1 1 0 0,0 1-1 0 0,0-1 0 0 0,1 1 1 0 0,-1-1-1 0 0,0 1 1 0 0,0-1-1 0 0,0 0 0 0 0,0 1 1 0 0,0-1-1 0 0,0 1 0 0 0,0-1 1 0 0,0 1-1 0 0,0-1 1 0 0,0 1-1 0 0,0-1 0 0 0,0 0 1 0 0,0 1-1 0 0,0-1 0 0 0,-1 1 1 0 0,1-1-1 0 0,0 1 1 0 0,0-1-1 0 0,-1 1 0 0 0,1-1 1 0 0,0 1-1 0 0,-1 0 0 0 0,1-1 1 0 0,0 1-1 0 0,-1-1 1 0 0,1 1-1 0 0,-1 0 0 0 0,1-1 1 0 0,-1 1-1 0 0,1 0 0 0 0,0-1 1 0 0,-1 1-1 0 0,1 0 1 0 0,-1 0-1 0 0,0-1 0 0 0,1 1 1 0 0,-1 0-1 0 0,1 0 0 0 0,-1 0 1 0 0,1 0-1 0 0,-1 0 0 0 0,1 0 1 0 0,-1 0-1 0 0,1 0 1 0 0,-1 0-1 0 0,0 0 0 0 0,1 0 1 0 0,-1 0-1 0 0,1 0 0 0 0,-1 1 1 0 0,1-1-1 0 0,-1 0 1 0 0,1 0-1 0 0,-1 0 0 0 0,1 1 1 0 0,-1-1-1 0 0,1 1 11 0 0,-37 9-577 0 0,37-10 591 0 0,0 0 0 0 0,0 0 1 0 0,1-1-1 0 0,-1 1 0 0 0,0 0 1 0 0,0 0-1 0 0,0 0 0 0 0,1 0 1 0 0,-1 0-1 0 0,0-1 0 0 0,0 1 1 0 0,0 0-1 0 0,0 0 0 0 0,0 0 1 0 0,0-1-1 0 0,1 1 0 0 0,-1 0 1 0 0,0 0-1 0 0,0-1 0 0 0,0 1 1 0 0,0 0-1 0 0,0 0 0 0 0,0 0 1 0 0,0-1-1 0 0,0 1 1 0 0,0 0-1 0 0,0 0 0 0 0,0-1 1 0 0,0 1-1 0 0,0 0 0 0 0,0 0 1 0 0,0-1-1 0 0,0 1-14 0 0,0 0-7 0 0,0 0 53 0 0,0 0 52 0 0,0 0 54 0 0,0 0 24 0 0,0 0 8 0 0,-9-3 841 0 0,31-42-1279 0 0,-22 45 237 0 0,0 0-63 0 0,0 0-80 0 0,0 0-120 0 0,-21 14-4999 0 0,15-9 454 0 0,0-2-2839 0 0</inkml:trace>
  <inkml:trace contextRef="#ctx0" brushRef="#br0" timeOffset="60749.403">5532 4325 0 0 0,'0'0'0'0'0,"0"0"0"0"0,0 0 0 0 0,0 0 0 0 0,0 0 0 0 0,0 0 0 0 0,0 0 0 0 0,0 0 0 0 0,0 0 0 0 0</inkml:trace>
  <inkml:trace contextRef="#ctx0" brushRef="#br0" timeOffset="64185.446">5516 4295 0 0 0,'-20'8'0'0'0,"17"-5"9861"0"0,2 4-5327 0 0,1 24-4625 0 0,0-24 1546 0 0,0 251 2677 0 0,20-155-3471 0 0,-19-4-16 0 0,-6-45-540 0 0,5-53-101 0 0,0 44 165 0 0,2-38 999 0 0,2-24-770 0 0,3-30-310 0 0,-1-170 188 0 0,3 172-280 0 0,-4 29 36 0 0,0 0-1 0 0,-2 0 1 0 0,0-1 0 0 0,-1 1-1 0 0,0-1 1 0 0,-2 1 0 0 0,0-1-1 0 0,-1 0 1 0 0,0 1 0 0 0,-1-1-1 0 0,-1 1 1 0 0,-2-6-32 0 0,-4-104 74 0 0,10 87-131 0 0,-1 38 48 0 0,0 1 25 0 0,0 0-24 0 0,0 0-15 0 0,0 0-19 0 0,0 0 19 0 0,0 0 7 0 0,0 0 0 0 0,0 0 4 0 0,0 0 16 0 0,0 0 13 0 0,0 0 29 0 0,0 0-29 0 0,0 0-9 0 0,0 0 1 0 0,0 0 2 0 0,0 0-16 0 0,0 0-9 0 0,0 0 5 0 0,0 0 0 0 0,0 0-6 0 0,-3 23-394 0 0,28 142 603 0 0,-19-101-135 0 0,-3 0-1 0 0,-3 0 0 0 0,-7 49-58 0 0,16-5 3 0 0,-9-108-3 0 0,1 3 5 0 0,-1-1 1 0 0,1 1 0 0 0,0-1-1 0 0,-1 1 1 0 0,0 0 0 0 0,1-1-1 0 0,-1 1 1 0 0,0 0-1 0 0,-1-1 1 0 0,1 1 0 0 0,0 0-1 0 0,-1-1 1 0 0,1 1 0 0 0,-1-1-1 0 0,0 1 1 0 0,0-1 0 0 0,0 1-1 0 0,0-1 1 0 0,0 1-1 0 0,-1-1 1 0 0,1 0 0 0 0,-1 1-6 0 0,-2 19-52 0 0,4-20 70 0 0,0 24 84 0 0,0-25-108 0 0,0 18-12 0 0,-5 57 148 0 0,1 13-90 0 0,0-64-76 0 0,4-25 30 0 0,0 0 14 0 0,0 0-782 0 0,0 0-8997 0 0,0 0-1724 0 0</inkml:trace>
  <inkml:trace contextRef="#ctx0" brushRef="#br0" timeOffset="74046.951">5022 3393 0 0 0,'5'-18'1550'0'0,"-4"18"-898"0"0,-1-4 6752 0 0,3-1-2861 0 0,0-2-1916 0 0,-2 1 2187 0 0,10-13-2563 0 0,-11 19-2219 0 0,0 0-16 0 0,0 0 8 0 0,0 0-15 0 0,0 19 27 0 0,6 121 321 0 0,15 107-36 0 0,-5-59-177 0 0,-5-35-68 0 0,0-20 211 0 0,-18-38-69 0 0,2 54 268 0 0,-5-70-165 0 0,-3 89 694 0 0,20-128-792 0 0,-5 29 486 0 0,-11 16-430 0 0,9-85-255 0 0,0 26 44 0 0,0-8 1 0 0,0-18-65 0 0,0 0 31 0 0,0 0-10 0 0,0 0-18 0 0,0 0-15 0 0,0 0 12 0 0,0 0 4 0 0,0 0-3 0 0,0 0-6 0 0,0 0 13 0 0,0 0 11 0 0,0 0 18 0 0,0 19 187 0 0,0 6-927 0 0,10-47-3156 0 0,-3 8-4083 0 0,-4 6-4283 0 0</inkml:trace>
  <inkml:trace contextRef="#ctx0" brushRef="#br0" timeOffset="75696.705">5035 4940 0 0 0,'0'0'644'0'0,"0"0"175"0"0,0 0 37 0 0,13 0 609 0 0,-10 0 2605 0 0,-2 0-3364 0 0,-1 0-11 0 0,0 12 4347 0 0,2 12-2903 0 0,7 54 1621 0 0,-4 29-1563 0 0,-6-95-2577 0 0,1-13-3326 0 0,-1-4-3539 0 0,1 2-3817 0 0</inkml:trace>
  <inkml:trace contextRef="#ctx0" brushRef="#br0" timeOffset="77345.794">5413 4884 0 0 0,'0'0'1300'0'0,"0"0"93"0"0,0 0 208 0 0,0 0 126 0 0,0 0-28 0 0,0 0-181 0 0,0 0-236 0 0,0 0-176 0 0,0 0-139 0 0,0 0-104 0 0,0 0-75 0 0,0 0-74 0 0,-3 0-41 0 0,-49-2 4767 0 0,-9-2-3313 0 0,54 3-2001 0 0,-1 0 1 0 0,1 1-1 0 0,-1 1 0 0 0,0-1 0 0 0,1 1 0 0 0,-1 0 0 0 0,1 1 0 0 0,-1 0 0 0 0,1 0 1 0 0,0 0-1 0 0,0 1 0 0 0,0 0 0 0 0,0 1 0 0 0,0-1 0 0 0,1 1 0 0 0,-1 1 1 0 0,1-1-1 0 0,-3 4-126 0 0,8-8 3 0 0,-45 44 791 0 0,28-18-117 0 0,8 78-153 0 0,11-72-392 0 0,34 34 7 0 0,25-3 141 0 0,19-38 100 0 0,-13-27 75 0 0,-19-20-104 0 0,-18 2-75 0 0,8-23-74 0 0,-32 38-169 0 0,-1-1-1 0 0,0 1 1 0 0,0-1 0 0 0,-1 0-1 0 0,1 0 1 0 0,-1 0-1 0 0,-1 0 1 0 0,1 0-1 0 0,-1-1 1 0 0,0 1-1 0 0,0-1 1 0 0,-1 1-1 0 0,0-1 1 0 0,0 0-33 0 0,2-66 281 0 0,-3 68-275 0 0,-2 0 1 0 0,1 1-1 0 0,-1-1 1 0 0,1 1-1 0 0,-1-1 1 0 0,0 1-1 0 0,-1 0 1 0 0,1 0 0 0 0,-1 0-1 0 0,0 0 1 0 0,0 0-1 0 0,0 0 1 0 0,0 1-1 0 0,-1 0 1 0 0,0-1 0 0 0,1 1-1 0 0,-1 1 1 0 0,0-1-1 0 0,0 0 1 0 0,-1 1-1 0 0,1 0 1 0 0,0 0 0 0 0,-1 0-1 0 0,1 1 1 0 0,-1-1-1 0 0,0 1-6 0 0,-72-15-379 0 0,41-4-2128 0 0,25 12-3701 0 0,9 7-5709 0 0</inkml:trace>
  <inkml:trace contextRef="#ctx0" brushRef="#br0" timeOffset="80440.68">5037 3356 0 0 0,'0'0'223'0'0,"0"0"721"0"0,0 0 246 0 0,0 0-86 0 0,0 0-176 0 0,2-1-243 0 0,-2 1-589 0 0,0 0-1 0 0,-1 0 1 0 0,1 0-1 0 0,0 0 1 0 0,0 0-1 0 0,-1 0 1 0 0,1-1-1 0 0,0 1 1 0 0,-1 0-1 0 0,1 0 0 0 0,0 0 1 0 0,0 0-1 0 0,-1-1 1 0 0,1 1-1 0 0,0 0 1 0 0,0 0-1 0 0,-1-1 1 0 0,1 1-1 0 0,0 0 1 0 0,0 0-1 0 0,0-1 0 0 0,-1 1 1 0 0,1 0-1 0 0,0-1 1 0 0,0 1-1 0 0,0 0 1 0 0,0-1-1 0 0,0 1 1 0 0,0 0-1 0 0,0-1 1 0 0,0 1-1 0 0,0 0 0 0 0,0-1 1 0 0,0 1-1 0 0,0 0 1 0 0,0-1-1 0 0,0 1 1 0 0,0 0-1 0 0,0-1 1 0 0,0 1-1 0 0,0 0 1 0 0,0 0-1 0 0,0-1 0 0 0,1 1 1 0 0,-1 0-1 0 0,0-1 1 0 0,0 1-1 0 0,0 0 1 0 0,1 0-1 0 0,-1-1 1 0 0,0 1-1 0 0,0 0-95 0 0,0-1 1216 0 0,-1-2 3377 0 0,0 6-4702 0 0,1-2 145 0 0,-9 21 460 0 0,-20 70-33 0 0,29-56-388 0 0,25-40 723 0 0,-14-6-579 0 0,0-1 0 0 0,0 0 0 0 0,-1-1 0 0 0,0 0 0 0 0,-1 0-1 0 0,-1-1 1 0 0,0 0 0 0 0,0 0 0 0 0,-1-1 0 0 0,-1 0 0 0 0,3-11-219 0 0,-8 24 33 0 0,0 0 0 0 0,0 0 1 0 0,0-1-1 0 0,-1 1 0 0 0,1 0 1 0 0,0 0-1 0 0,-1 0 0 0 0,1 0 1 0 0,-1-1-1 0 0,1 1 0 0 0,-1 0 1 0 0,0-1-1 0 0,1 1 0 0 0,-1 0 1 0 0,0 0-1 0 0,0-1 0 0 0,0 1 1 0 0,0 0-1 0 0,0-1 0 0 0,0 1 1 0 0,-1 0-1 0 0,1-1 0 0 0,0 1 1 0 0,-1 0-1 0 0,1-1 0 0 0,-1 1 1 0 0,1 0-1 0 0,-1 0 0 0 0,1 0 1 0 0,-1-1-1 0 0,0 1 1 0 0,0 0-1 0 0,1 0 0 0 0,-1 0 1 0 0,0 0-1 0 0,0 0 0 0 0,0 0 1 0 0,0 1-1 0 0,0-1 0 0 0,0 0 1 0 0,-1 0-1 0 0,1 1 0 0 0,0-1 1 0 0,0 1-1 0 0,0-1 0 0 0,-1 1 1 0 0,1-1-1 0 0,0 1 0 0 0,-1 0 1 0 0,1 0-1 0 0,0 0 0 0 0,-1-1 1 0 0,1 1-1 0 0,0 0 0 0 0,-1 1 1 0 0,1-1-1 0 0,-1 0-33 0 0,-2 2-4 0 0,-1 1 0 0 0,0-1-1 0 0,1 1 1 0 0,0 0 0 0 0,0 0 0 0 0,0 0 0 0 0,0 1-1 0 0,0-1 1 0 0,1 1 0 0 0,0 0 0 0 0,-1 0 0 0 0,1 1-1 0 0,1-1 1 0 0,-2 2 4 0 0,-6 7-9 0 0,4-6-6 0 0,1 0 0 0 0,0 1 0 0 0,0-1 0 0 0,0 1 0 0 0,1 0 0 0 0,0 0-1 0 0,0 1 1 0 0,1-1 0 0 0,0 1 0 0 0,1 0 0 0 0,0 0 0 0 0,0-1 0 0 0,1 1 15 0 0,30-13 576 0 0,-4-8-737 0 0,23-19 215 0 0,-114 45 288 0 0,23-7-189 0 0,42-7-123 0 0,1 0-30 0 0,0 0-19 0 0,0 0-25 0 0,0 0-36 0 0,0 0-11 0 0,0 0-10 0 0,0 0-5 0 0,20-19-22 0 0,-8-13 623 0 0,-49 35-602 0 0,22 5-277 0 0,22-10 787 0 0,-22 4 9 0 0,8-6-1369 0 0,7 4 919 0 0,0 0-70 0 0,0 0-200 0 0,0 0-481 0 0,0 0-1232 0 0,0 0-3500 0 0,0 0-5527 0 0</inkml:trace>
  <inkml:trace contextRef="#ctx0" brushRef="#br0" timeOffset="84310.688">5197 5164 0 0 0,'0'0'315'0'0,"0"0"131"0"0,0 0 1 0 0,0 0-57 0 0,0 0-81 0 0,0 0-10 0 0,0 0 0 0 0,-2-2 38 0 0,-8-5 55 0 0,7 5 47 0 0,3 2 10 0 0,0 0 10 0 0,0 0 32 0 0,0 0 72 0 0,0 0 63 0 0,0 0 62 0 0,0 0 27 0 0,0 0 0 0 0,0 0 0 0 0,0 0-11 0 0,0 0 16 0 0,0 0 26 0 0,0 0 30 0 0,0-9 3905 0 0,0 8 3089 0 0,13 214-4498 0 0,-2-129-2938 0 0,5-33-256 0 0,-10-3 313 0 0,-6-47-380 0 0,0-1-23 0 0,0 0-10 0 0,0 0 12 0 0,0 0 26 0 0,0 0 2 0 0,0 0 2 0 0,0 0-8 0 0,0 0 7 0 0,0 0 6 0 0,0 0-27 0 0,0 0 26 0 0,0 0-11 0 0,0 0 2 0 0,0 0 21 0 0,0 0-16 0 0,0 0-10 0 0,0 0 0 0 0,0 0-16 0 0,0 0 17 0 0,0 0-3 0 0,0 0-25 0 0,0 0 18 0 0,0 0 14 0 0,0 0 15 0 0,0 0-34 0 0,0 0-2 0 0,0 0 7 0 0,0 0-13 0 0,0 0-7 0 0,0 0-6 0 0,0 0 10 0 0,0 0-6 0 0,0 0-2 0 0,0 0 7 0 0,0 0 3 0 0,0 0-11 0 0,0 0 4 0 0,0 0-25 0 0,0 0 5 0 0,0 0-381 0 0,1 5-728 0 0,0-3-3395 0 0,1-2-4060 0 0,-2 0-3703 0 0</inkml:trace>
  <inkml:trace contextRef="#ctx0" brushRef="#br0" timeOffset="116496.336">1184 3772 0 0 0,'0'0'245'0'0,"0"0"716"0"0,0 0 251 0 0,0 0-13 0 0,0 0-60 0 0,0 0-118 0 0,-6 0-135 0 0,-26 0 1517 0 0,66-14 851 0 0,95-5 491 0 0,-29 20-2867 0 0,218-13 1040 0 0,-120-9-947 0 0,147 28-39 0 0,-106-15-449 0 0,-44 19-299 0 0,-55-11-13 0 0,23-7-55 0 0,-63 14-115 0 0,35-7 74 0 0,35 7-92 0 0,-12-11 105 0 0,83-17-52 0 0,-58 21 89 0 0,-67 22-120 0 0,45-15 79 0 0,22 0 30 0 0,-53-6 242 0 0,-54-1 793 0 0,-59-4-796 0 0,-7 1 957 0 0,-6 4-3186 0 0,-1 2-2766 0 0,-2 4-3816 0 0,-1-4-1963 0 0</inkml:trace>
  <inkml:trace contextRef="#ctx0" brushRef="#br0" timeOffset="120438.541">4645 3813 0 0 0,'0'0'185'0'0,"0"0"181"0"0,0 0-38 0 0,0 0-100 0 0,-4-2-80 0 0,-12-5-55 0 0,12 5-26 0 0,4 2-8 0 0,0 0 2 0 0,0 0-2 0 0,0 0 2 0 0,0 0-2 0 0,0 0-2 0 0,0 0-20 0 0,0 0-6 0 0,0 0-8 0 0,5-23 8094 0 0,-5 12-4257 0 0,0 11 1592 0 0,0 1-5388 0 0,2 25 907 0 0,19 147 720 0 0,-11-49-996 0 0,-3-24-282 0 0,-4-84-358 0 0,0 1-1 0 0,0 0 1 0 0,-2 0 0 0 0,0 0-1 0 0,-1 0 1 0 0,-1 1 0 0 0,-1-1-1 0 0,0 0 1 0 0,-1-1 0 0 0,-3 10-55 0 0,13 84 64 0 0,1-13 29 0 0,-6 65 24 0 0,-16-56-11 0 0,9 53-57 0 0,7 261 339 0 0,-15-269-233 0 0,24 55-31 0 0,-12-70 39 0 0,-11 18-70 0 0,14 38 46 0 0,9-88 19 0 0,-16-68-1346 0 0,18-75-2042 0 0,-8 24-3583 0 0,-1 6-4700 0 0</inkml:trace>
  <inkml:trace contextRef="#ctx0" brushRef="#br0" timeOffset="126004.868">4857 5621 0 0 0,'0'0'417'0'0,"0"0"-20"0"0,0 0 25 0 0,0 0 61 0 0,0 0 44 0 0,0 0 13 0 0,0 0-77 0 0,0-3-137 0 0,0-7-128 0 0,0 8-35 0 0,0 2 30 0 0,0 0 56 0 0,0 0 74 0 0,0 0 2 0 0,0 0 2 0 0,-1-23 10913 0 0,-10 12-10703 0 0,8 11 8137 0 0,3 1-8650 0 0,0 0-4 0 0,-2 222 843 0 0,8-101-464 0 0,5-70-330 0 0,-9-44-26 0 0,0 0-1 0 0,-1 0 1 0 0,1 1-1 0 0,-2-1 1 0 0,1 0-1 0 0,-1 1 1 0 0,-1-1 0 0 0,1 1-1 0 0,-1-1 1 0 0,-1 0-1 0 0,0 4-42 0 0,1 39 146 0 0,1-51-165 0 0,0 0 22 0 0,0 0-10 0 0,0 0 14 0 0,0 0 7 0 0,0 0-18 0 0,0 0 14 0 0,0 0 0 0 0,0 0 1 0 0,0 0-10 0 0,0 0 15 0 0,0 0-8 0 0,0 19 31 0 0,10 76 52 0 0,-9-92-85 0 0,0 0 1 0 0,-1 0 0 0 0,1 0-1 0 0,0 0 1 0 0,-1 0 0 0 0,0 0-1 0 0,0 0 1 0 0,0 0 0 0 0,0 0-1 0 0,0 0 1 0 0,0 0 0 0 0,-1 0-1 0 0,0 0 1 0 0,1 0 0 0 0,-1 0-1 0 0,0 0 1 0 0,0 0 0 0 0,-1 0-1 0 0,1 0 1 0 0,-1-1 0 0 0,-1 3-7 0 0,-26 35-148 0 0,28-40 53 0 0,1 0-90 0 0,8-65-5005 0 0,1 39-621 0 0,-2 10-4416 0 0</inkml:trace>
  <inkml:trace contextRef="#ctx0" brushRef="#br0" timeOffset="136656.475">5210 1939 5785 0 0,'0'0'2461'0'0,"0"0"-441"0"0,0 0-290 0 0,0 0-158 0 0,0 0-45 0 0,0 0-177 0 0,0 0-239 0 0,0 0-271 0 0,0 0-233 0 0,0 0-157 0 0,0 0-93 0 0,-3-1-69 0 0,-14 6 304 0 0,16 57 2132 0 0,5 22-709 0 0,-10 89-1205 0 0,5-65-667 0 0,16-35 3 0 0,-21 9-714 0 0,0-90-8568 0 0,6 8 7618 0 0,-5-4-10715 0 0</inkml:trace>
  <inkml:trace contextRef="#ctx0" brushRef="#br0" timeOffset="146842.568">4271 1924 0 0 0,'0'0'451'0'0,"0"0"1072"0"0,0 0 421 0 0,0 0 71 0 0,0 0-90 0 0,0 0-144 0 0,0 0-164 0 0,0 0-204 0 0,0 0-208 0 0,0 0-160 0 0,0-3-130 0 0,2-12-128 0 0,-2 11-76 0 0,0 4-121 0 0,0 0-95 0 0,0 0-36 0 0,0 0-40 0 0,0 0-36 0 0,0 0-34 0 0,0 0-16 0 0,0 0-19 0 0,0 0-17 0 0,0 22 3984 0 0,-45 70-2879 0 0,33-74-1280 0 0,-156 235 312 0 0,143-208-370 0 0,25-44-71 0 0,0-1 10 0 0,0 0-25 0 0,0 0-2 0 0,0 0-12 0 0,0 0 18 0 0,0 0-10 0 0,0 0-8 0 0,0 0-19 0 0,0 0-16 0 0,0 0-14 0 0,0 0-31 0 0,1-12-6742 0 0,0 9-2411 0 0,0-1-1383 0 0</inkml:trace>
  <inkml:trace contextRef="#ctx0" brushRef="#br0" timeOffset="147547.126">3978 1983 0 0 0,'0'0'320'0'0,"0"0"708"0"0,0 0 381 0 0,0 0 350 0 0,0 0 233 0 0,0 0-4 0 0,0 0-156 0 0,0 0-256 0 0,0 0-174 0 0,0 0-109 0 0,0 0-65 0 0,0 0-22 0 0,-2-2-59 0 0,-10-10 1528 0 0,12 11-2051 0 0,0 1-82 0 0,0 0-50 0 0,0 0-20 0 0,0 0 5 0 0,0 0-21 0 0,0 0-3 0 0,0 0-19 0 0,0 0-32 0 0,0 0-10 0 0,0 0-28 0 0,0 0-20 0 0,4 1 2340 0 0,13 2-2317 0 0,91 64-107 0 0,119 62 124 0 0,-147-64-80 0 0,-53-39-170 0 0,-33-22-408 0 0,-25 7-1690 0 0,20-4-3426 0 0,5-3-1201 0 0,2 0-6325 0 0</inkml:trace>
  <inkml:trace contextRef="#ctx0" brushRef="#br0" timeOffset="148603.23">4914 2108 0 0 0,'0'0'304'0'0,"0"0"692"0"0,0 0 107 0 0,0 0-125 0 0,0 0-137 0 0,0 0-27 0 0,0 0 34 0 0,12 1-13 0 0,36 1-26 0 0,40-4 12044 0 0,-21 1-8429 0 0,-67 1-4322 0 0,0 0 6 0 0,0 0 9 0 0,0 0-1 0 0,0 0 15 0 0,0 0 25 0 0,0 0 4 0 0,0 0-12 0 0,0 0 45 0 0,0 0 14 0 0,0 0 26 0 0,0 0 30 0 0,0 0-6 0 0,0 0-9 0 0,-15 4 558 0 0,-373-4 1756 0 0,388 0-2538 0 0,-24-4 80 0 0,-29 4-75 0 0,49-8-191 0 0,8-7-1213 0 0,0 5-4475 0 0,-3 6-4553 0 0</inkml:trace>
  <inkml:trace contextRef="#ctx0" brushRef="#br0" timeOffset="151045.514">3772 2075 0 0 0,'0'0'1264'0'0,"0"0"646"0"0,0 0 158 0 0,0 0-126 0 0,0 0-239 0 0,0 0-281 0 0,0 0-215 0 0,0 0-103 0 0,0 0-40 0 0,0 0-8 0 0,0 0-37 0 0,0 0-73 0 0,0 0-106 0 0,1 0-505 0 0,1 0 6789 0 0,-105 0-5864 0 0,-38 4 121 0 0,77 3-837 0 0,15-3-387 0 0,-15 7-44 0 0,-11-7 366 0 0,75-4-463 0 0,0 0 11 0 0,0 0-2 0 0,-33 0 86 0 0,-13 0 73 0 0,57-26 95 0 0,26-80-246 0 0,-8 17-56 0 0,6 181-241 0 0,24 70 268 0 0,-51-144-1 0 0,-1 1-1 0 0,-1 0 1 0 0,0 0-1 0 0,-1 0 1 0 0,-2 0-1 0 0,0 1 1 0 0,0-1-1 0 0,-2 17-2 0 0,12 45 16 0 0,2-56-24 0 0,-65-69 606 0 0,-39-88-536 0 0,54 63-62 0 0,23 31 23 0 0,12 38-15 0 0,-2-2-1787 0 0,-2 7-10035 0 0,4-1-577 0 0</inkml:trace>
  <inkml:trace contextRef="#ctx0" brushRef="#br0" timeOffset="152226.507">3104 1700 0 0 0,'0'0'392'0'0,"0"0"979"0"0,0 0 345 0 0,0 0 119 0 0,0 0-83 0 0,0 0-141 0 0,0 0-138 0 0,0 0-149 0 0,0 0-110 0 0,0 0-99 0 0,0 0-72 0 0,0 0-106 0 0,0 0-86 0 0,-1-3-97 0 0,-7-9 1617 0 0,8 12-1855 0 0,0 0 4 0 0,0 0-65 0 0,0 0-34 0 0,0 0-35 0 0,0 0-56 0 0,0 0-16 0 0,0 0-10 0 0,0 0-44 0 0,0 0-56 0 0,0 0-20 0 0,0 0-37 0 0,0 0-25 0 0,0 0 6 0 0,0 0-38 0 0,0 22 537 0 0,5 169 1989 0 0,10-24-1918 0 0,-13-113-532 0 0,-2-54-143 0 0,4 23 233 0 0,-4-21-248 0 0,-7 95 482 0 0,6-72-1670 0 0,4-14-2862 0 0,-1-3-3166 0 0,-1-4-3905 0 0</inkml:trace>
  <inkml:trace contextRef="#ctx0" brushRef="#br0" timeOffset="156845.299">5996 2992 0 0 0,'0'0'1372'0'0,"0"0"307"0"0,0 0 224 0 0,0 0 80 0 0,0 0-137 0 0,0 0-317 0 0,0 0-333 0 0,0 0-231 0 0,0 0-123 0 0,0 0-98 0 0,0 0-97 0 0,8-1 7003 0 0,26-1-6222 0 0,57 1 61 0 0,88 2 138 0 0,-27-5-1202 0 0,139 4 52 0 0,-84-15 24 0 0,-13 15-315 0 0,-194 0-162 0 0,0 0 12 0 0,0 0-6 0 0,0 0-11 0 0,0 0-3 0 0,0 0-5 0 0,-16 1-1388 0 0,-2 9-4284 0 0,14-6-5756 0 0</inkml:trace>
  <inkml:trace contextRef="#ctx0" brushRef="#br0" timeOffset="158267.817">6302 5485 512 0 0,'0'0'1224'0'0,"0"0"-17"0"0,0 0 74 0 0,0 0 124 0 0,0 0 101 0 0,0 0-20 0 0,0 0-153 0 0,0 0-203 0 0,0 0-254 0 0,0 0-197 0 0,0 0-78 0 0,0 0 13 0 0,0 0 22 0 0,0 0 17 0 0,0 0-63 0 0,0 0-116 0 0,0 0-81 0 0,0 0-64 0 0,0 0-20 0 0,0 0 15 0 0,0 0 26 0 0,21 0 3119 0 0,82-12-1218 0 0,131-6-460 0 0,57 14-1130 0 0,-191-18-223 0 0,30 8-150 0 0,-65 10-254 0 0,-65 4-36 0 0,0 0 12 0 0,0 0-4 0 0,0 0-10 0 0,0 0 18 0 0,0 0-32 0 0,0 0-29 0 0,-21-14-4653 0 0,14 10-2182 0 0,4 3-5290 0 0</inkml:trace>
  <inkml:trace contextRef="#ctx0" brushRef="#br0" timeOffset="159282.477">6501 3714 1816 0 0,'0'0'2992'0'0,"0"0"-641"0"0,0 0-260 0 0,0 0-7 0 0,0 0 61 0 0,0 0-101 0 0,0 0-245 0 0,0 0-374 0 0,0 0-413 0 0,0 0-317 0 0,0 0-206 0 0,0 0-157 0 0,0 0-77 0 0,0-5-62 0 0,0-3-158 0 0,5 13 561 0 0,33 197 1537 0 0,12 27-1707 0 0,-32-203-100 0 0,-17-26-102 0 0,-1 0 96 0 0,11-16 1323 0 0,19-60-1044 0 0,-20 45-562 0 0,1 2-1 0 0,1 0 0 0 0,1 0 0 0 0,2 1 0 0 0,0 0 0 0 0,2 2 0 0 0,2 0 0 0 0,0 1 0 0 0,1 1 0 0 0,8-6-36 0 0,-14 16-10 0 0,-13 12 6 0 0,0 0 1 0 0,0 0-1 0 0,0 1 0 0 0,0-1 1 0 0,0 0-1 0 0,1 0 1 0 0,-1 1-1 0 0,0-1 0 0 0,1 0 1 0 0,-1 1-1 0 0,1 0 1 0 0,0-1-1 0 0,-1 1 0 0 0,1 0 1 0 0,0 0-1 0 0,0 0 1 0 0,0 0-1 0 0,0 0 0 0 0,0 0 1 0 0,0 0-1 0 0,0 1 1 0 0,0-1-1 0 0,0 1 0 0 0,0 0 1 0 0,1-1-1 0 0,-1 1 1 0 0,0 0-1 0 0,0 0 1 0 0,0 0-1 0 0,0 1 0 0 0,1-1 1 0 0,-1 0-1 0 0,0 1 1 0 0,0 0-1 0 0,0-1 0 0 0,0 1 1 0 0,0 0-1 0 0,0 0 1 0 0,0 0-1 0 0,-1 0 0 0 0,1 0 1 0 0,0 1-1 0 0,0-1 1 0 0,-1 0-1 0 0,1 2 4 0 0,85 189 43 0 0,-68-148-11 0 0,-2 1 0 0 0,-2 0 1 0 0,-2 2-1 0 0,-2-1 0 0 0,-2 1 1 0 0,-2 1-1 0 0,-2 0 0 0 0,-2 44-32 0 0,-4-84 19 0 0,0-1 0 0 0,0 1-1 0 0,-1-1 1 0 0,0 1-1 0 0,-1-1 1 0 0,1 1 0 0 0,-2-1-1 0 0,1 0 1 0 0,-1 0-1 0 0,0-1 1 0 0,0 1 0 0 0,0-1-1 0 0,-1 0 1 0 0,0 0-1 0 0,-1 0 1 0 0,1-1 0 0 0,-1 0-1 0 0,0 0 1 0 0,-1 0-19 0 0,-96 60 113 0 0,93-61-101 0 0,-1 0 0 0 0,1-1 1 0 0,-1-1-1 0 0,0 0 0 0 0,1 0 0 0 0,-1-1 0 0 0,0 0 0 0 0,0-1 1 0 0,-9-1-13 0 0,18 0-1 0 0,0-1 1 0 0,0 0 0 0 0,-1 1 0 0 0,1-1 0 0 0,0 0-1 0 0,1 0 1 0 0,-1 0 0 0 0,0 0 0 0 0,0 0 0 0 0,1 0-1 0 0,-1-1 1 0 0,1 1 0 0 0,0 0 0 0 0,0-1 0 0 0,0 1-1 0 0,0-1 1 0 0,0 0 0 0 0,0 1 0 0 0,1-1 0 0 0,-1 0-1 0 0,1 1 1 0 0,0-1 0 0 0,0 0 0 0 0,0 1 0 0 0,0-1-1 0 0,0 0 1 0 0,1 0 0 0 0,-1 1 0 0 0,1-1 0 0 0,-1 1-1 0 0,1-1 1 0 0,0 0 0 0 0,0 1 0 0 0,1-1 0 0 0,-1 1-1 0 0,0 0 1 0 0,1-1 0 0 0,-1 1 0 0 0,1 0 0 0 0,0 0 0 0 0,145-186-293 0 0,-115 111-880 0 0,-29 59-2926 0 0,-3 0-3801 0 0,0 11-4406 0 0</inkml:trace>
  <inkml:trace contextRef="#ctx0" brushRef="#br0" timeOffset="160018.276">6753 3077 2088 0 0,'0'0'1738'0'0,"0"0"-69"0"0,0 0 91 0 0,0 0 140 0 0,0 0 15 0 0,0 0-132 0 0,0 0-284 0 0,0 0-296 0 0,0 0-234 0 0,0 0-145 0 0,0 0-71 0 0,0 0-77 0 0,0 0-69 0 0,0-3-72 0 0,0-7-74 0 0,0 8-54 0 0,0 2-45 0 0,0 0-20 0 0,0 0-35 0 0,0 0-10 0 0,0 0-26 0 0,0 0-34 0 0,2 15 1026 0 0,18 253 925 0 0,-15-231-2218 0 0,-5-37-59 0 0,0 2-324 0 0,3 0-7372 0 0,-2-2-3815 0 0</inkml:trace>
  <inkml:trace contextRef="#ctx0" brushRef="#br0" timeOffset="162427.349">6712 4612 216 0 0,'0'0'1979'0'0,"0"0"216"0"0,0 0 248 0 0,0 0 97 0 0,0 0-228 0 0,0 0-399 0 0,0 0-438 0 0,0 0-341 0 0,0 0-187 0 0,0 0-102 0 0,0 0-52 0 0,0 0-69 0 0,0 0-90 0 0,2-1-93 0 0,9-5 269 0 0,-11 6-498 0 0,0 0-46 0 0,0 0-31 0 0,0 0-23 0 0,0 0-32 0 0,3 25 1103 0 0,20 86 644 0 0,-7 234-777 0 0,-6-167-1048 0 0,-10-112 293 0 0,0-26 129 0 0,0-40-516 0 0,0 0 6 0 0,-26-44 1017 0 0,12 34-1027 0 0,-1 1 0 0 0,0 0 0 0 0,0 1 0 0 0,0 0 0 0 0,-1 1 0 0 0,0 1 0 0 0,0 1 0 0 0,-1 0 0 0 0,0 1 0 0 0,-14-1-4 0 0,-18-15 37 0 0,58 6-100 0 0,221-38 222 0 0,30-7 118 0 0,-153 48 325 0 0,-107 12-585 0 0,0 1-14 0 0,0-1 9 0 0,-21 25 57 0 0,-44 48-14 0 0,-15 14-53 0 0,-13-1 76 0 0,68-42 58 0 0,11-34-79 0 0,31-48-2730 0 0,-2 15-5205 0 0,-14 19-3886 0 0</inkml:trace>
  <inkml:trace contextRef="#ctx0" brushRef="#br0" timeOffset="194181.036">4888 5543 0 0 0,'-8'1'1611'0'0,"-4"0"-3312"0"0,2 0 42 0 0,3 0 4209 0 0,3-1 3673 0 0,0 0 5081 0 0,148-7-7567 0 0,0-1-2554 0 0,-102 23-1003 0 0,39-11 194 0 0,26-1-122 0 0,-73 5-212 0 0,60-4 179 0 0,-20-16-89 0 0,-33-2-36 0 0,-39 14-66 0 0,-1 0 0 0 0,0 1 0 0 0,0-1 0 0 0,0 1 0 0 0,0-1 0 0 0,0 1 0 0 0,1 0 0 0 0,-1-1-1 0 0,0 1 1 0 0,0 0 0 0 0,0 0 0 0 0,-1 0 0 0 0,1 0 0 0 0,0 0 0 0 0,0 0 0 0 0,0 0 0 0 0,-1 0 0 0 0,1 0-1 0 0,0 0 1 0 0,-1 0 0 0 0,1 0 0 0 0,-1 0 0 0 0,0 1 0 0 0,1-1 0 0 0,-1 0 0 0 0,0 0 0 0 0,0 1 0 0 0,1-1 0 0 0,-1 0-1 0 0,0 0 1 0 0,0 1 0 0 0,-1-1 0 0 0,1 0 0 0 0,0 0 0 0 0,0 1 0 0 0,0-1 0 0 0,-1 0 0 0 0,1 0 0 0 0,-1 0 0 0 0,1 1-1 0 0,-1-1 1 0 0,1 0 0 0 0,-1 0 0 0 0,0 0 0 0 0,0 0 0 0 0,1 0 0 0 0,-1 0 0 0 0,0 0 0 0 0,0 0 0 0 0,0-1 0 0 0,-1 2-29 0 0,-2 8-141 0 0,-16 38 236 0 0,19 74-94 0 0,1 7-17 0 0,0-45 22 0 0,-7 9-5 0 0,-8 84 22 0 0,15-123-30 0 0,6-16 1 0 0,1-13-1 0 0,-5-33 1116 0 0,-2 8-1097 0 0,-3-2 2 0 0,0 0-1 0 0,0 1 1 0 0,-1-1 0 0 0,1 1 0 0 0,0-1 0 0 0,0 1-1 0 0,-1 0 1 0 0,1 1 0 0 0,-1-1 0 0 0,1 0 0 0 0,0 1-1 0 0,-1 0 1 0 0,1 0 0 0 0,-1 0 0 0 0,1 0 0 0 0,-1 1-1 0 0,1-1 1 0 0,-4 2-13 0 0,-10-2 114 0 0,-155 0 590 0 0,114-7-353 0 0,-67 3-195 0 0,57-7 14 0 0,-69 8 104 0 0,100 10-206 0 0,37-7-41 0 0,0 0 3 0 0,-27-4 189 0 0,23 5-1057 0 0,-8-2 2150 0 0,10 0-4615 0 0,1-1-4188 0 0,1 2-4645 0 0</inkml:trace>
  <inkml:trace contextRef="#ctx0" brushRef="#br0" timeOffset="195892.527">4963 5790 0 0 0,'0'0'1027'0'0,"0"0"-34"0"0,0 0-56 0 0,0 0-33 0 0,0 0-11 0 0,0 0 48 0 0,3-2 67 0 0,-2 1-2343 0 0,4-2 1048 0 0,15-6 13809 0 0,-10 12-11193 0 0,21 9 25 0 0,-26-4-2141 0 0,-1 1-1 0 0,0 0 1 0 0,0 0-1 0 0,-1 0 0 0 0,-1 1 1 0 0,1-1-1 0 0,-2 1 1 0 0,1 0-1 0 0,-1-1 0 0 0,-1 1 1 0 0,0 3-213 0 0,21 122 371 0 0,-10-10 107 0 0,-5-110-502 0 0,-6-10-63 0 0,0 2-901 0 0,0-29-1781 0 0,1 4-3841 0 0,1 13-4559 0 0</inkml:trace>
  <inkml:trace contextRef="#ctx0" brushRef="#br0" timeOffset="197200.031">5050 5812 168 0 0,'0'0'1618'0'0,"0"0"-121"0"0,0 0 9 0 0,0 0 129 0 0,0 0 76 0 0,0 0-69 0 0,0 0-211 0 0,0 0-227 0 0,0 0-256 0 0,0 0-190 0 0,0 0-66 0 0,0 0-33 0 0,0-2 38 0 0,-2-8 53 0 0,2 7 4 0 0,0 3-28 0 0,6-3 6108 0 0,21-16-6665 0 0,-11 7-42 0 0,1 2 0 0 0,0 0 0 0 0,0 0 0 0 0,1 2 0 0 0,0 0 0 0 0,0 1 0 0 0,1 1 0 0 0,1 1-127 0 0,-15 4 10 0 0,-1 0-1 0 0,1 0 1 0 0,0 1 0 0 0,-1 0-1 0 0,1 0 1 0 0,0 0-1 0 0,-1 0 1 0 0,1 1 0 0 0,0 0-1 0 0,-1 0 1 0 0,1 0 0 0 0,-1 1-1 0 0,1-1 1 0 0,-1 1-1 0 0,0 0 1 0 0,0 0 0 0 0,0 1-1 0 0,4 1-9 0 0,19 27 148 0 0,-25-25-124 0 0,0 0 0 0 0,-1 1 0 0 0,0 0 0 0 0,0-1 0 0 0,0 1 0 0 0,-1 0 0 0 0,0-1 0 0 0,0 1 0 0 0,-1 0-1 0 0,0-1 1 0 0,0 1 0 0 0,-1-1 0 0 0,1 1 0 0 0,-3 4-24 0 0,-50 70 97 0 0,47-73-91 0 0,0-1-1 0 0,0 0 0 0 0,0 0 0 0 0,-1 0 0 0 0,0-1 0 0 0,-1 0 0 0 0,1 0 0 0 0,-1-1 0 0 0,0 0 1 0 0,0-1-1 0 0,-1 0 0 0 0,0 0-5 0 0,10-5 8 0 0,0 1 1 0 0,0 0 0 0 0,0-1-1 0 0,0 1 1 0 0,1 0 0 0 0,-1-1-1 0 0,0 1 1 0 0,-1 0 0 0 0,1-1-1 0 0,0 1 1 0 0,0 0-1 0 0,0-1 1 0 0,0 1 0 0 0,0 0-1 0 0,0-1 1 0 0,0 1 0 0 0,0 0-1 0 0,-1-1 1 0 0,1 1-1 0 0,0 0 1 0 0,0 0 0 0 0,0-1-1 0 0,-1 1 1 0 0,1 0 0 0 0,0 0-1 0 0,0-1 1 0 0,-1 1 0 0 0,1 0-1 0 0,0 0 1 0 0,0 0-1 0 0,-1-1 1 0 0,1 1 0 0 0,0 0-1 0 0,-1 0 1 0 0,1 0 0 0 0,0 0-1 0 0,-1 0 1 0 0,1 0-1 0 0,0 0 1 0 0,-1 0 0 0 0,1 0-1 0 0,-1 0-8 0 0,30-22-63 0 0,70-5 29 0 0,-86 26 52 0 0,-12 1-18 0 0,0-1 1 0 0,0 1-1 0 0,0 0 0 0 0,0 0 0 0 0,0-1 1 0 0,0 1-1 0 0,0 0 0 0 0,1 0 1 0 0,-1 0-1 0 0,0 0 0 0 0,0 1 0 0 0,0-1 1 0 0,0 0-1 0 0,0 0 0 0 0,0 1 0 0 0,0-1 1 0 0,0 0-1 0 0,1 1 0 0 0,-1-1 0 0 0,0 1 1 0 0,-1-1-1 0 0,1 1 0 0 0,0 0 0 0 0,0-1 1 0 0,0 1-1 0 0,0 0 0 0 0,0 0 1 0 0,-1 0-1 0 0,1 0 0 0 0,0 0 0 0 0,-1-1 1 0 0,1 1-1 0 0,0 1 0 0 0,51 85 19 0 0,-25-49-3 0 0,-23 2 149 0 0,-20-10 176 0 0,10-24-304 0 0,-1 0-1 0 0,0 0 0 0 0,0-1 0 0 0,0 0 1 0 0,-1 0-1 0 0,1-1 0 0 0,-1 0 0 0 0,0 0 1 0 0,0-1-1 0 0,-1 0 0 0 0,-4 1-36 0 0,-52 21 333 0 0,-49-21 385 0 0,78-4-513 0 0,36 0-181 0 0,0 0-13 0 0,0 0-18 0 0,0 0 11 0 0,0 0 0 0 0,0 0-9 0 0,0 0 17 0 0,0 0-17 0 0,0 0-10 0 0,0 0 15 0 0,0 0-29 0 0,0 0-536 0 0,-5-5-968 0 0,3-1-4230 0 0,2 3-6486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9:16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11895 654 2609 0 0,'0'0'2297'0'0,"0"0"-816"0"0,0 0-142 0 0,0 0 161 0 0,0 0 202 0 0,0 0 75 0 0,0 0-83 0 0,0 0-171 0 0,0 0-229 0 0,0 0-223 0 0,0 0-213 0 0,-11-7-163 0 0,-34-20-120 0 0,-13 20 2307 0 0,6 37-1892 0 0,41-18-941 0 0,0 1 0 0 0,1 0 0 0 0,0 1 0 0 0,1 1 0 0 0,1-1 0 0 0,0 1 0 0 0,1 0 0 0 0,0 1 0 0 0,2 0 0 0 0,0 0 0 0 0,1 0 0 0 0,0 1 1 0 0,1-1-1 0 0,1 1 0 0 0,1 0 0 0 0,0-1 0 0 0,1 1 0 0 0,1 0 0 0 0,0 0 0 0 0,2 1-49 0 0,-4-13 9 0 0,1-1 1 0 0,0 1-1 0 0,0-1 1 0 0,0 0-1 0 0,1 1 0 0 0,-1-1 1 0 0,1 1-1 0 0,0-1 0 0 0,0 0 1 0 0,1 0-1 0 0,-1 0 1 0 0,1 0-1 0 0,0 0 0 0 0,0 0 1 0 0,0 0-1 0 0,1 0 0 0 0,-1-1 1 0 0,1 1-1 0 0,0-1 1 0 0,0 0-1 0 0,0 1 0 0 0,0-2 1 0 0,1 1-1 0 0,-1 0 0 0 0,1-1 1 0 0,0 1-1 0 0,0-1 1 0 0,0 0-1 0 0,0 0 0 0 0,0-1 1 0 0,0 1-1 0 0,0-1 0 0 0,0 0 1 0 0,4 1-10 0 0,-1-4 71 0 0,0 1-1 0 0,0-1 1 0 0,-1 0 0 0 0,1-1-1 0 0,0 0 1 0 0,-1 0 0 0 0,0 0 0 0 0,1-1-1 0 0,-1 0 1 0 0,-1 0 0 0 0,1 0 0 0 0,-1-1-1 0 0,1 0 1 0 0,-1 0 0 0 0,0 0-71 0 0,3-3 59 0 0,23-22 77 0 0,-2-1 1 0 0,-1-1-1 0 0,-2-1 0 0 0,-1-1 0 0 0,-2-2 1 0 0,11-22-137 0 0,6-48 213 0 0,-23 54-66 0 0,-56 188 391 0 0,13 48-562 0 0,26-179 22 0 0,1 0 1 0 0,-1-1-1 0 0,1 1 0 0 0,0 0 0 0 0,0 0 0 0 0,0-1 0 0 0,1 1 0 0 0,0 0 0 0 0,-1-1 0 0 0,2 0 0 0 0,-1 1 0 0 0,0-1 0 0 0,1 0 1 0 0,0 0-1 0 0,0 0 0 0 0,0-1 0 0 0,1 1 0 0 0,-1-1 0 0 0,1 0 0 0 0,0 0 0 0 0,0 0 0 0 0,0 0 0 0 0,0 0 0 0 0,0-1 0 0 0,0 0 1 0 0,1 0-1 0 0,-1 0 0 0 0,1-1 0 0 0,0 1 0 0 0,-1-1 0 0 0,1 0 0 0 0,3 0 2 0 0,127 9-33 0 0,-128-11 45 0 0,0-1 0 0 0,-1 0 0 0 0,1 0 0 0 0,-1 0 1 0 0,1-1-1 0 0,-1 0 0 0 0,0-1 0 0 0,0 1 0 0 0,0-1 1 0 0,-1 0-1 0 0,1 0 0 0 0,-1-1 0 0 0,0 0 0 0 0,0 0 1 0 0,-1 0-1 0 0,3-3-12 0 0,12-11 23 0 0,3-3-1 0 0,-2 0-1 0 0,0-2 0 0 0,-2 0 0 0 0,0-1 0 0 0,-2-1 0 0 0,-1-1 1 0 0,-1 0-1 0 0,1-5-21 0 0,-7 8 21 0 0,-1 0 1 0 0,-1-1 0 0 0,-2 0-1 0 0,0 0 1 0 0,-2 0 0 0 0,0-1-1 0 0,-2 1 1 0 0,-1-2-22 0 0,1 24-10 0 0,-1 0-1 0 0,1 0 1 0 0,-1 0 0 0 0,0 0-1 0 0,0 1 1 0 0,0-1-1 0 0,0 0 1 0 0,0 0 0 0 0,-1 1-1 0 0,1-1 1 0 0,-1 1-1 0 0,0-1 1 0 0,0 1 0 0 0,0 0-1 0 0,0 0 1 0 0,0 0 0 0 0,0 0-1 0 0,0 0 1 0 0,-1 0-1 0 0,1 0 1 0 0,-1 1 0 0 0,1-1-1 0 0,-1 1 1 0 0,0 0-1 0 0,0 0 1 0 0,1 0 0 0 0,-1 0-1 0 0,0 0 1 0 0,0 1-1 0 0,0-1 1 0 0,0 1 0 0 0,0 0-1 0 0,0-1 1 0 0,0 2-1 0 0,0-1 1 0 0,0 0 0 0 0,0 1-1 0 0,0-1 1 0 0,0 1-1 0 0,0 0 1 0 0,1 0 0 0 0,-1 0-1 0 0,0 0 1 0 0,0 0 0 0 0,1 1-1 0 0,-1-1 1 0 0,1 1-1 0 0,-1 0 1 0 0,1-1 0 0 0,0 1-1 0 0,0 0 1 0 0,0 1-1 0 0,-1-1 11 0 0,0 2-8 0 0,-1 0-1 0 0,0 1 0 0 0,1-1 0 0 0,0 1 0 0 0,0 0 0 0 0,0 0 0 0 0,1 0 1 0 0,0 0-1 0 0,0 0 0 0 0,0 1 0 0 0,1-1 0 0 0,-1 0 0 0 0,1 1 0 0 0,0 0 1 0 0,1-1-1 0 0,-1 1 0 0 0,1-1 0 0 0,1 1 0 0 0,-1 0 0 0 0,1-1 1 0 0,-1 1-1 0 0,2 1 9 0 0,0-3-5 0 0,1-1 1 0 0,-1 1-1 0 0,1-1 0 0 0,0 1 1 0 0,0-1-1 0 0,1 0 1 0 0,-1 0-1 0 0,0-1 1 0 0,1 1-1 0 0,0-1 1 0 0,0 1-1 0 0,-1-1 1 0 0,1 0-1 0 0,1-1 0 0 0,-1 1 1 0 0,0-1-1 0 0,2 1 5 0 0,135 10-20 0 0,-138-10 24 0 0,0 0-1 0 0,-1 0 1 0 0,1 1-1 0 0,-1-1 1 0 0,1 0-1 0 0,-1 1 1 0 0,0 0-1 0 0,0-1 1 0 0,0 1-1 0 0,0 0 1 0 0,0 0-1 0 0,-1 0 1 0 0,1 0-1 0 0,-1 0 1 0 0,0 1-1 0 0,0-1 1 0 0,0 0-1 0 0,0 1 1 0 0,-1-1-1 0 0,1 0 1 0 0,-1 1-1 0 0,0-1 1 0 0,0 1-1 0 0,0-1 1 0 0,0 1-1 0 0,-1-1 1 0 0,1 0-1 0 0,-1 1 1 0 0,0-1-1 0 0,0 0 1 0 0,-1 2-4 0 0,1 16 11 0 0,-12 58 4 0 0,2 33 2 0 0,45-64-43 0 0,6-27 34 0 0,105-17 108 0 0,-134-6-92 0 0,1 0 1 0 0,-1-1-1 0 0,0-1 1 0 0,0 1-1 0 0,-1-2 1 0 0,1 0-1 0 0,-1 0 1 0 0,0-1-1 0 0,0 0 1 0 0,-1-1-1 0 0,0 0 1 0 0,0 0-1 0 0,0-1 1 0 0,-1 0-1 0 0,0 0 1 0 0,4-8-25 0 0,-2 0 39 0 0,-2 0 1 0 0,0 0 0 0 0,0 0-1 0 0,-2-1 1 0 0,0 0-1 0 0,-1-1 1 0 0,-1 1 0 0 0,0-1-1 0 0,-1 0 1 0 0,0-16-40 0 0,-5-69 88 0 0,-1 99-94 0 0,0 1 0 0 0,-1 0 0 0 0,1 0 0 0 0,-1 1 0 0 0,1-1 1 0 0,-1 1-1 0 0,0 0 0 0 0,0-1 0 0 0,0 2 0 0 0,0-1 0 0 0,0 0 0 0 0,0 1 0 0 0,0 0 0 0 0,-1 0 0 0 0,1 0 1 0 0,-1 0-1 0 0,1 1 0 0 0,0 0 0 0 0,-1 0 0 0 0,1 0 0 0 0,-1 0 0 0 0,1 1 0 0 0,0 0 0 0 0,-1 0 1 0 0,-1 0 5 0 0,-16 0 67 0 0,19 1-69 0 0,-1-1 0 0 0,1 1 0 0 0,-1 0 0 0 0,1 0 0 0 0,0 0-1 0 0,0 0 1 0 0,0 1 0 0 0,0-1 0 0 0,0 1 0 0 0,0 0 0 0 0,1 0 0 0 0,-1 0 0 0 0,1 0 0 0 0,0 0 0 0 0,0 0 0 0 0,0 1 0 0 0,1-1 0 0 0,-1 1 2 0 0,-9 12-59 0 0,-35 88 92 0 0,42 9 15 0 0,52-1 128 0 0,-45-105-143 0 0,0 1 0 0 0,1-1 0 0 0,0 0 0 0 0,1 0 0 0 0,0 0 0 0 0,0 0 0 0 0,0-1 0 0 0,1 0 0 0 0,0 0 0 0 0,0-1 0 0 0,0 1 0 0 0,1-1-1 0 0,0-1 1 0 0,0 1 0 0 0,0-1 0 0 0,0 0 0 0 0,1-1 0 0 0,0 0 0 0 0,-1 0 0 0 0,4 0-33 0 0,170 5 947 0 0,-72-30-414 0 0,-75-16-1723 0 0,-22 17-7524 0 0,-8 17-3877 0 0</inkml:trace>
  <inkml:trace contextRef="#ctx0" brushRef="#br0" timeOffset="-10083.927">6661 738 0 0 0,'0'0'231'0'0,"0"0"118"0"0,0 0 14 0 0,0 0 2 0 0,0 0 62 0 0,-2 2-511 0 0,-5 4 11126 0 0,10-4-10867 0 0,0-1 0 0 0,-1 1 1 0 0,1-1-1 0 0,0 0 0 0 0,0 0 0 0 0,0 0 0 0 0,0-1 0 0 0,0 1 0 0 0,0-1 0 0 0,0 1 0 0 0,0-1 0 0 0,1 0 0 0 0,-1 0 0 0 0,0-1 0 0 0,0 1 0 0 0,0-1 0 0 0,0 1 0 0 0,0-1 0 0 0,0 0 0 0 0,0 0 0 0 0,0 0 0 0 0,-1-1 0 0 0,1 1 1 0 0,0 0-1 0 0,-1-1 0 0 0,1 0 0 0 0,-1 0 0 0 0,1 0 0 0 0,-1 0 0 0 0,0 0 0 0 0,2-3-175 0 0,15-11 384 0 0,-1-1 0 0 0,-1-1 1 0 0,0-1-1 0 0,-2-1 0 0 0,0 0 1 0 0,-1-1-1 0 0,8-16-384 0 0,-4-18 1136 0 0,-18 54-979 0 0,0 1-26 0 0,0 0-23 0 0,0 0-32 0 0,0 0-20 0 0,0 0-15 0 0,0 0-11 0 0,0 0-21 0 0,-6 27-12 0 0,15 552 1325 0 0,-23-364-1174 0 0,-11-53-3 0 0,24-287 1932 0 0,5 69-2031 0 0,3 0 0 0 0,2 1 0 0 0,3 0-1 0 0,2 1 1 0 0,16-40-46 0 0,-5 11 36 0 0,-10 28-34 0 0,2 1 0 0 0,2 1 0 0 0,3 1 0 0 0,2 1 0 0 0,2 0 0 0 0,2 2 0 0 0,14-16-2 0 0,9 22-59 0 0,-12 53 14 0 0,-29 4 70 0 0,-1 0 0 0 0,0 2 0 0 0,-1-1 0 0 0,0 1 0 0 0,-2 0 0 0 0,1 0 0 0 0,-2 1 0 0 0,0 0 0 0 0,-2 0 0 0 0,1 0 0 0 0,-2 0 0 0 0,0 3-25 0 0,9 40 132 0 0,-7-41-34 0 0,-1 1 1 0 0,0 0 0 0 0,-1-1-1 0 0,-1 1 1 0 0,-2 0 0 0 0,1 0 0 0 0,-3 11-99 0 0,-3-21 50 0 0,1 0 0 0 0,-1 0 0 0 0,0 0 0 0 0,-1-1 0 0 0,0 0 0 0 0,-1 0 0 0 0,0-1 0 0 0,0 0 0 0 0,-1 0 0 0 0,0-1 0 0 0,0 0 0 0 0,0-1 0 0 0,-1 0 0 0 0,0 0 0 0 0,0-1 0 0 0,-1-1 0 0 0,0 1 0 0 0,-10 1-50 0 0,6 1-3 0 0,-2-1 0 0 0,1-1 0 0 0,0 0 0 0 0,-1-1 0 0 0,0-1 0 0 0,0-1 0 0 0,0 0 0 0 0,0-1 0 0 0,-1-1 0 0 0,-7-2 3 0 0,24 3-39 0 0,-1-1 1 0 0,1-1-1 0 0,0 1 0 0 0,0 0 0 0 0,0 0 0 0 0,-1 0 0 0 0,1-1 0 0 0,0 1 0 0 0,0 0 0 0 0,0-1 0 0 0,0 1 0 0 0,0-1 0 0 0,-1 0 0 0 0,1 1 0 0 0,0-1 0 0 0,1 0 0 0 0,-1 0 0 0 0,0 1 1 0 0,0-1-1 0 0,0 0 0 0 0,0 0 0 0 0,1 0 0 0 0,-1 0 0 0 0,0 0 0 0 0,1 0 0 0 0,-1 0 0 0 0,1 0 0 0 0,-1-1 0 0 0,1 1 0 0 0,-1 0 0 0 0,1 0 0 0 0,0 0 0 0 0,0 0 0 0 0,-1-1 0 0 0,1 1 39 0 0,19-38-5679 0 0,-7 28-1111 0 0,-2 0-5252 0 0</inkml:trace>
  <inkml:trace contextRef="#ctx0" brushRef="#br0" timeOffset="-7743.736">7578 514 1800 0 0,'0'0'1635'0'0,"0"0"-170"0"0,0 0 148 0 0,0 0 188 0 0,0 0 86 0 0,0 0-75 0 0,0 0-266 0 0,0 0-275 0 0,0 0-264 0 0,0 0-226 0 0,0 0-155 0 0,0 0-93 0 0,0 0-23 0 0,-3 2 4 0 0,0 4-293 0 0,-1 0-1 0 0,1 0 0 0 0,0 1 1 0 0,1 0-1 0 0,-1-1 1 0 0,2 1-1 0 0,-1 0 0 0 0,0 0 1 0 0,1 0-1 0 0,1 0 0 0 0,-1 1 1 0 0,1-1-1 0 0,0 0 0 0 0,1 0 1 0 0,-1 0-1 0 0,2 4-220 0 0,-1 14 329 0 0,-1 16 124 0 0,-2-14-306 0 0,3 1-1 0 0,0 0 0 0 0,1-1 1 0 0,2 1-1 0 0,5 17-146 0 0,-8-41 32 0 0,0-1 0 0 0,1 1 0 0 0,-1 0 0 0 0,1-1 0 0 0,0 0 0 0 0,0 1 0 0 0,0-1 0 0 0,1 0 0 0 0,-1 0 0 0 0,1 0 0 0 0,-1 0 1 0 0,1-1-1 0 0,0 1 0 0 0,0-1 0 0 0,0 1 0 0 0,1-1 0 0 0,-1 0 0 0 0,1-1 0 0 0,-1 1 0 0 0,1 0 0 0 0,-1-1 0 0 0,1 0 0 0 0,0 0 0 0 0,0 0 0 0 0,-1 0 0 0 0,1-1 0 0 0,0 1 0 0 0,0-1 0 0 0,0 0 0 0 0,0 0 0 0 0,0-1 0 0 0,-1 1 0 0 0,1-1 0 0 0,0 0 0 0 0,0 0 0 0 0,0 0 0 0 0,-1 0 0 0 0,1 0 0 0 0,-1-1 1 0 0,1 0-1 0 0,-1 0 0 0 0,1 0 0 0 0,-1 0 0 0 0,0 0 0 0 0,0-1 0 0 0,0 0-32 0 0,17-16 146 0 0,-1 0 1 0 0,-2-2-1 0 0,0 0 1 0 0,-1 0-1 0 0,-1-2 1 0 0,-1 0-1 0 0,-1-1 1 0 0,4-10-147 0 0,59-124 316 0 0,-64 103-53 0 0,-12 54-226 0 0,0 1 0 0 0,0 0-5 0 0,-8 5 44 0 0,-6 101 38 0 0,5 24-101 0 0,10-87-37 0 0,-1-28 37 0 0,-1-5-20 0 0,1 1 0 0 0,0-1 0 0 0,1 0 1 0 0,0 0-1 0 0,1 1 0 0 0,0-1 1 0 0,0 0-1 0 0,1 0 0 0 0,0-1 1 0 0,2 4 6 0 0,-2-9-1 0 0,1 0 0 0 0,-1 0 1 0 0,1 0-1 0 0,0-1 1 0 0,1 1-1 0 0,-1-1 1 0 0,0 0-1 0 0,1 0 0 0 0,-1-1 1 0 0,1 1-1 0 0,0-1 1 0 0,0 0-1 0 0,0 0 1 0 0,0-1-1 0 0,1 0 0 0 0,-1 0 1 0 0,0 0-1 0 0,0 0 1 0 0,1-1-1 0 0,-1 0 1 0 0,0 0-1 0 0,1 0 1 0 0,-1 0-1 0 0,0-1 0 0 0,1 0 1 0 0,3-2 0 0 0,1 0 17 0 0,-1 0 1 0 0,1-1-1 0 0,-1 0 1 0 0,0-1-1 0 0,0 0 1 0 0,0-1-1 0 0,-1 0 1 0 0,1 0 0 0 0,5-7-19 0 0,0 2 23 0 0,71-99 136 0 0,-51 54-62 0 0,-2-1 0 0 0,-3-2 0 0 0,-2 0 1 0 0,0-12-97 0 0,12-24 11 0 0,-26 66 0 0 0,-2-1 0 0 0,-1-1-1 0 0,-2 1 1 0 0,-1-2 0 0 0,-1 1-1 0 0,-2-1 1 0 0,0 0 0 0 0,-3-19-11 0 0,0 49-2 0 0,-1-1 0 0 0,1 1 0 0 0,-1 0 0 0 0,0 0 1 0 0,0-1-1 0 0,0 1 0 0 0,-1 0 0 0 0,1-1 0 0 0,0 1 1 0 0,-1 0-1 0 0,0 0 0 0 0,1-1 0 0 0,-1 1 0 0 0,0 0 1 0 0,0 0-1 0 0,0 0 0 0 0,0 0 0 0 0,-1 0 0 0 0,1 0 0 0 0,0 0 1 0 0,-1 1-1 0 0,1-1 0 0 0,-1 0 0 0 0,0 1 0 0 0,0-1 1 0 0,1 1-1 0 0,-1 0 0 0 0,0 0 0 0 0,0-1 0 0 0,0 1 1 0 0,-1 0-1 0 0,1 1 0 0 0,0-1 0 0 0,0 0 0 0 0,0 1 0 0 0,-1-1 1 0 0,1 1-1 0 0,0 0 0 0 0,0-1 0 0 0,-1 1 0 0 0,1 0 1 0 0,0 0-1 0 0,-1 1 0 0 0,1-1 0 0 0,0 0 0 0 0,0 1 1 0 0,-1 0-1 0 0,1-1 0 0 0,0 1 0 0 0,0 0 0 0 0,0 0 1 0 0,0 0-1 0 0,0 0 0 0 0,0 1 0 0 0,0-1 0 0 0,-1 1 2 0 0,-9 12-13 0 0,1 0-1 0 0,0 1 0 0 0,1 0 1 0 0,1 0-1 0 0,0 1 1 0 0,1 0-1 0 0,1 1 0 0 0,0 0 1 0 0,1 0-1 0 0,1 0 1 0 0,1 1-1 0 0,0 0 0 0 0,1 2 14 0 0,-9 236-40 0 0,46-64-57 0 0,-30-182 85 0 0,-1 1 0 0 0,2-1 0 0 0,0 0 0 0 0,0 0 1 0 0,0-1-1 0 0,1 1 0 0 0,1-1 0 0 0,0 0 0 0 0,0-1 0 0 0,1 0 1 0 0,-1 0-1 0 0,2 0 0 0 0,-1-1 0 0 0,6 3 12 0 0,-7-8 4 0 0,0 0-1 0 0,0 0 1 0 0,0-1-1 0 0,0 0 1 0 0,0 0-1 0 0,1 0 1 0 0,-1-1-1 0 0,0 0 1 0 0,1-1-1 0 0,-1 0 1 0 0,0 0-1 0 0,0 0 1 0 0,0-1-1 0 0,0 0 1 0 0,0 0-1 0 0,4-3-3 0 0,19-14 29 0 0,-1-1 0 0 0,-1-2 0 0 0,-1-1 0 0 0,-1-1 0 0 0,-1-1 0 0 0,-1-2 0 0 0,10-15-29 0 0,-13 13 19 0 0,-1-1-1 0 0,-2-1 1 0 0,-1-1 0 0 0,-1-1-1 0 0,-2 0 1 0 0,-1-1 0 0 0,1-8-19 0 0,-3 6 16 0 0,-2 0 0 0 0,-1-1 0 0 0,-1 0 0 0 0,-2-1 0 0 0,-2 1 0 0 0,-2-30-16 0 0,-1 63 5 0 0,0-1 0 0 0,0 1 0 0 0,-1-1 1 0 0,1 1-1 0 0,-1 0 0 0 0,0-1 1 0 0,-1 1-1 0 0,1 0 0 0 0,-1 0 0 0 0,0 0 1 0 0,0 0-1 0 0,0 0 0 0 0,0 0 1 0 0,-1 0-1 0 0,1 1 0 0 0,-1-1 0 0 0,0 1 1 0 0,0 0-1 0 0,0 0 0 0 0,-1 0 0 0 0,1 0 1 0 0,-1 0-1 0 0,-2 0-5 0 0,4 2-2 0 0,-1 1 1 0 0,0-1-1 0 0,0 1 0 0 0,0 0 0 0 0,0 0 1 0 0,0 0-1 0 0,0 0 0 0 0,0 1 1 0 0,0 0-1 0 0,0-1 0 0 0,0 1 0 0 0,0 0 1 0 0,0 0-1 0 0,0 0 0 0 0,1 1 0 0 0,-1-1 1 0 0,0 1-1 0 0,1-1 0 0 0,0 1 1 0 0,-1 0-1 0 0,1 0 0 0 0,0 0 0 0 0,0 0 1 0 0,0 0-1 0 0,0 1 0 0 0,0-1 0 0 0,0 1 2 0 0,-44 74 20 0 0,31-45-8 0 0,2 0 0 0 0,1 0 0 0 0,2 2-1 0 0,1-1 1 0 0,-2 21-12 0 0,0 198 35 0 0,13-235-31 0 0,1-1 0 0 0,0 0 0 0 0,2 0 0 0 0,0 0 1 0 0,0 0-1 0 0,1-1 0 0 0,8 14-4 0 0,53 89 76 0 0,-52-84 68 0 0,-5-17 1199 0 0,7 13-1210 0 0,-17-30-203 0 0,0 0 0 0 0,0 0-1 0 0,0-1 1 0 0,1 1 0 0 0,-1 0-1 0 0,0 0 1 0 0,0 0 0 0 0,0 0-1 0 0,0 0 1 0 0,0 0 0 0 0,1 0 0 0 0,-1 0-1 0 0,0 0 1 0 0,0 0 0 0 0,0 0-1 0 0,0 0 1 0 0,0 0 0 0 0,1 0-1 0 0,-1 0 1 0 0,0 0 0 0 0,0 0-1 0 0,0 0 1 0 0,0 0 0 0 0,0 0-1 0 0,1 0 1 0 0,-1 0 70 0 0,-5-10-1532 0 0,1-1-2290 0 0,2 4-3192 0 0,0 3-5283 0 0</inkml:trace>
  <inkml:trace contextRef="#ctx0" brushRef="#br0" timeOffset="-6207.928">9137 727 1096 0 0,'0'0'1307'0'0,"0"0"-392"0"0,0 0 13 0 0,0 0 315 0 0,0 0 310 0 0,0 0 146 0 0,0 0-54 0 0,0 0-282 0 0,0 0-319 0 0,0 0-279 0 0,0 0-188 0 0,-4 19 1724 0 0,9-15-2018 0 0,1 0 1 0 0,-1-1-1 0 0,1 1 1 0 0,0-1-1 0 0,0-1 1 0 0,1 1-1 0 0,-1-1 1 0 0,0 0-1 0 0,1 0 1 0 0,0-1-1 0 0,-1 0 1 0 0,1 0-1 0 0,0-1 1 0 0,-1 1-1 0 0,1-1 1 0 0,0-1-1 0 0,0 1 1 0 0,1-2-284 0 0,0 1 160 0 0,1-1 1 0 0,-1 0 0 0 0,0-1 0 0 0,0 0 0 0 0,0 0 0 0 0,0-1 0 0 0,0 0 0 0 0,-1 0 0 0 0,1-1 0 0 0,-1 0-1 0 0,0 0 1 0 0,-1-1 0 0 0,0 0 0 0 0,1 0 0 0 0,-2 0 0 0 0,1-1 0 0 0,-1 0 0 0 0,0 0 0 0 0,0 0-1 0 0,-1-1 1 0 0,3-6-161 0 0,-5 10 54 0 0,1-1-1 0 0,-1 1 0 0 0,-1-1 1 0 0,1 1-1 0 0,0-1 0 0 0,-1 0 0 0 0,0 0 1 0 0,0 1-1 0 0,-1-1 0 0 0,0 0 1 0 0,1 0-1 0 0,-1 0 0 0 0,-1 0 1 0 0,1 0-1 0 0,-1 0 0 0 0,0 1 0 0 0,0-1 1 0 0,0 0-1 0 0,-1 0 0 0 0,0 1 1 0 0,0-1-1 0 0,0 1 0 0 0,0-1 1 0 0,-1 1-1 0 0,1 0 0 0 0,-1 0 1 0 0,0 0-1 0 0,0 1 0 0 0,-1-1 0 0 0,1 1 1 0 0,-1-1-1 0 0,-1 0-53 0 0,-1 1-6 0 0,1 0 1 0 0,-1 0-1 0 0,0 1 0 0 0,0 0 1 0 0,0 0-1 0 0,0 0 0 0 0,0 1 1 0 0,0 0-1 0 0,0 0 0 0 0,0 1 0 0 0,-1-1 1 0 0,1 1-1 0 0,0 1 0 0 0,0-1 1 0 0,0 1-1 0 0,0 0 0 0 0,-1 0 1 0 0,1 1-1 0 0,0 0 0 0 0,1 0 1 0 0,-1 0-1 0 0,0 1 0 0 0,1 0 1 0 0,-1 0-1 0 0,1 0 0 0 0,0 1 0 0 0,0 0 1 0 0,0 0-1 0 0,1 0 0 0 0,-3 3 6 0 0,-1 1 1 0 0,0 0-1 0 0,0 1 0 0 0,1 0 1 0 0,1 0-1 0 0,0 0 0 0 0,0 1 1 0 0,0 0-1 0 0,2 0 0 0 0,-1 0 1 0 0,1 1-1 0 0,0-1 0 0 0,1 1 1 0 0,1 0-1 0 0,0 0 0 0 0,0 0 1 0 0,0 8-1 0 0,3-6 41 0 0,-1-1 0 0 0,2 0 1 0 0,0 1-1 0 0,0-1 0 0 0,1 0 1 0 0,1 0-1 0 0,0-1 0 0 0,1 1 1 0 0,0-1-1 0 0,0 0 0 0 0,1 0 1 0 0,3 3-42 0 0,-5-7 50 0 0,2 1 0 0 0,-1-1-1 0 0,1 0 1 0 0,0 0 0 0 0,0 0 0 0 0,0-1 0 0 0,1 0 0 0 0,0 0 0 0 0,1-1 0 0 0,-1 0-1 0 0,1 0 1 0 0,0-1 0 0 0,0 0 0 0 0,0 0 0 0 0,1-1 0 0 0,-1 0 0 0 0,1 0 0 0 0,0-1-1 0 0,0-1 1 0 0,7 2-50 0 0,65-4 1022 0 0,-63-32-4712 0 0,-7 18-4232 0 0,-7 8-3942 0 0</inkml:trace>
  <inkml:trace contextRef="#ctx0" brushRef="#br0" timeOffset="-5222.844">9691 492 12267 0 0,'0'0'2119'0'0,"0"0"-538"0"0,0 0-203 0 0,0 0-11 0 0,0 0-69 0 0,0 0-174 0 0,0 0-296 0 0,0 0-287 0 0,0 0-184 0 0,0 0-107 0 0,0 0-36 0 0,0 0 22 0 0,0 0 14 0 0,-1 12-2 0 0,-7 90 467 0 0,3 137-227 0 0,4-237-478 0 0,1 0-1 0 0,0 1 0 0 0,1-1 0 0 0,-1 1 0 0 0,0-1 0 0 0,1 0 0 0 0,-1 1 1 0 0,1-1-1 0 0,0 0 0 0 0,0 0 0 0 0,-1 1 0 0 0,2-1 0 0 0,-1 0 1 0 0,0 0-1 0 0,0 0 0 0 0,1 0 0 0 0,-1 0 0 0 0,1-1 0 0 0,-1 1 0 0 0,1 0 1 0 0,0-1-1 0 0,0 1 0 0 0,0-1 0 0 0,0 1 0 0 0,0-1 0 0 0,0 0 0 0 0,0 0 1 0 0,0 0-1 0 0,0 0 0 0 0,1 0 0 0 0,-1-1 0 0 0,0 1 0 0 0,1-1 1 0 0,-1 1-1 0 0,0-1 0 0 0,2 0-9 0 0,2-2 71 0 0,1 0 0 0 0,-1 0 0 0 0,0-1 0 0 0,0 0 0 0 0,0 0 1 0 0,0-1-1 0 0,0 1 0 0 0,-1-1 0 0 0,1 0 0 0 0,-1-1 0 0 0,0 1 0 0 0,0-1 1 0 0,-1 0-1 0 0,1-1 0 0 0,-1 1 0 0 0,0-1 0 0 0,-1 0 0 0 0,0 1 0 0 0,2-4-71 0 0,9-12 184 0 0,8-7-61 0 0,-2-1 1 0 0,-1-1-1 0 0,-1-1 1 0 0,-1-1-1 0 0,-2 0 1 0 0,-2-1-1 0 0,9-34-123 0 0,-11-4 507 0 0,-11 71-425 0 0,0 0-11 0 0,0 0-20 0 0,0 0-11 0 0,0 0-4 0 0,0 0 4 0 0,0 0-20 0 0,0 0-14 0 0,-7 17 15 0 0,1 0-1 0 0,1 0 1 0 0,0 1-1 0 0,1-1 0 0 0,1 1 1 0 0,1 0-1 0 0,1 0 0 0 0,0 0 1 0 0,1 0-1 0 0,1 0 1 0 0,3 17-21 0 0,38 145-16 0 0,-26-124 37 0 0,-2 1 0 0 0,-2 1 1 0 0,-3 0-1 0 0,-2 0 1 0 0,-3 0-1 0 0,-3 1 1 0 0,-2-1-1 0 0,-3 1 1 0 0,-2-1-1 0 0,-2 0 1 0 0,-16 51-22 0 0,18-91 43 0 0,-1 1 1 0 0,0-2-1 0 0,-2 1 1 0 0,0-1-1 0 0,-1 0 1 0 0,0-1-1 0 0,-2 0 1 0 0,-1 1-44 0 0,11-14 13 0 0,1-1 1 0 0,-1 1 0 0 0,0-1 0 0 0,-1 0-1 0 0,1 1 1 0 0,0-1 0 0 0,-1 0-1 0 0,1 0 1 0 0,-1-1 0 0 0,0 1 0 0 0,1-1-1 0 0,-1 1 1 0 0,0-1 0 0 0,0 0-1 0 0,0 0 1 0 0,0 0 0 0 0,0 0-1 0 0,0 0 1 0 0,-1-1 0 0 0,1 0 0 0 0,0 1-1 0 0,0-1 1 0 0,0 0 0 0 0,0 0-1 0 0,0-1 1 0 0,-1 1 0 0 0,1-1 0 0 0,0 0-1 0 0,0 0 1 0 0,0 0 0 0 0,0 0-1 0 0,0 0 1 0 0,0 0 0 0 0,1-1 0 0 0,-1 1-1 0 0,0-1 1 0 0,1 0 0 0 0,-1 0-1 0 0,1 0-13 0 0,-5-14 5 0 0,1 0 0 0 0,1 0 0 0 0,1 0 0 0 0,0-1-1 0 0,1 1 1 0 0,0-1 0 0 0,2 0 0 0 0,0 0 0 0 0,1 0-1 0 0,0 0 1 0 0,2 0 0 0 0,0 0 0 0 0,1 1 0 0 0,0-1-1 0 0,2 1 1 0 0,0-1 0 0 0,1 0-5 0 0,6-16 2 0 0,2 0 0 0 0,1 1 0 0 0,2 1 0 0 0,1 1-1 0 0,1 0 1 0 0,2 1 0 0 0,18-20-2 0 0,-28 36-5 0 0,1 1 0 0 0,0 0 0 0 0,1 1 0 0 0,0 0-1 0 0,0 1 1 0 0,1 0 0 0 0,0 1 0 0 0,1 1 0 0 0,0 0 0 0 0,1 1 0 0 0,-1 1-1 0 0,1 0 1 0 0,1 1 0 0 0,1 0 5 0 0,-17 5-14 0 0,0 0 0 0 0,0-1-1 0 0,1 1 1 0 0,-1 0 0 0 0,0 0 0 0 0,0 0-1 0 0,0 0 1 0 0,0 0 0 0 0,0 0 0 0 0,1 0 0 0 0,-1 0-1 0 0,0 1 1 0 0,0-1 0 0 0,0 0 0 0 0,0 1-1 0 0,0-1 1 0 0,0 0 0 0 0,0 1 0 0 0,0-1-1 0 0,0 1 1 0 0,0 0 0 0 0,0-1 0 0 0,0 1 0 0 0,0 0-1 0 0,-1 0 1 0 0,1-1 0 0 0,0 1 0 0 0,0 0-1 0 0,-1 0 1 0 0,1 0 0 0 0,0 0 0 0 0,-1 0-1 0 0,1 0 1 0 0,-1 0 0 0 0,0 0 0 0 0,1 0 0 0 0,-1 0-1 0 0,0 0 1 0 0,1 1 0 0 0,-1-1 0 0 0,0 0-1 0 0,0 0 1 0 0,0 0 0 0 0,0 0 0 0 0,0 0-1 0 0,0 1 1 0 0,0-1 0 0 0,-1 0 0 0 0,1 0 0 0 0,0 0-1 0 0,-1 0 1 0 0,1 0 0 0 0,-1 0 0 0 0,1 0-1 0 0,-1 0 1 0 0,1 0 0 0 0,-1 0 0 0 0,0 1 14 0 0,-2 3-1423 0 0,0-3-3525 0 0,-1-4-4134 0 0,3-1-3073 0 0</inkml:trace>
  <inkml:trace contextRef="#ctx0" brushRef="#br0" timeOffset="-4381.143">10678 606 1640 0 0,'0'0'1969'0'0,"0"0"302"0"0,0 0 275 0 0,0 0 84 0 0,0 0-268 0 0,0 0-333 0 0,0 0-264 0 0,0 0-205 0 0,0 0-192 0 0,0 0-179 0 0,0 0-136 0 0,0 0-125 0 0,0 0-101 0 0,-1-3-112 0 0,0 1-619 0 0,0 1-1 0 0,0-1 1 0 0,0 1 0 0 0,0 0-1 0 0,0-1 1 0 0,0 1 0 0 0,-1 0-1 0 0,1 0 1 0 0,0 0-1 0 0,-1 0 1 0 0,1 0 0 0 0,-1 0-1 0 0,1 0 1 0 0,-1 1 0 0 0,1-1-1 0 0,-1 0 1 0 0,1 1 0 0 0,-1-1-1 0 0,0 1 1 0 0,1-1 0 0 0,-1 1-1 0 0,0 0 1 0 0,0 0 0 0 0,1 0-1 0 0,-1 0 1 0 0,0 0 0 0 0,1 0-1 0 0,-1 1 1 0 0,0-1 0 0 0,-1 1-96 0 0,0-1-3 0 0,-16 0 270 0 0,9-1-216 0 0,0 0 0 0 0,-1 1 1 0 0,1 1-1 0 0,0-1 1 0 0,-1 2-1 0 0,1-1 0 0 0,0 2 1 0 0,0-1-1 0 0,0 1 0 0 0,0 1 1 0 0,0 0-1 0 0,-4 3-51 0 0,-23 8 180 0 0,42 18-172 0 0,6-14 1 0 0,1-2 0 0 0,1 0 0 0 0,1 0 0 0 0,0-1 0 0 0,1-1 0 0 0,0 0 0 0 0,11 6-9 0 0,-18-14 22 0 0,-1 0 0 0 0,1 0 0 0 0,-2 0 0 0 0,1 1 0 0 0,-1 0 1 0 0,0 0-1 0 0,0 1 0 0 0,-1 0 0 0 0,0 0 0 0 0,-1 0 0 0 0,0 0 0 0 0,1 4-22 0 0,-5-5 72 0 0,0 1 1 0 0,-1-1-1 0 0,0 0 0 0 0,0 0 0 0 0,-1 1 0 0 0,0-1 1 0 0,0 0-1 0 0,-1-1 0 0 0,0 1 0 0 0,-1 0 1 0 0,1-1-1 0 0,-1 0 0 0 0,-1 0 0 0 0,1 0 0 0 0,-1 0 1 0 0,-1-1-1 0 0,1 0 0 0 0,-1 0 0 0 0,0 0 0 0 0,0 0 1 0 0,-1-1-1 0 0,0-1 0 0 0,0 1 0 0 0,0-1 1 0 0,0 0-1 0 0,0 0 0 0 0,-2 0-72 0 0,0 0 57 0 0,-1-1 0 0 0,1 0-1 0 0,0 0 1 0 0,-1-1 0 0 0,1 0 0 0 0,-1 0 0 0 0,0-1 0 0 0,0-1-1 0 0,1 0 1 0 0,-1 0 0 0 0,-6-1-57 0 0,-6 1 110 0 0,19 0-108 0 0,1 0 0 0 0,-1-1 0 0 0,1 1 0 0 0,-1 0 0 0 0,1-1 0 0 0,-1 1 0 0 0,1-1 0 0 0,0 0 0 0 0,-1 0 0 0 0,1 0 0 0 0,0 0 0 0 0,-1 0 0 0 0,1 0 0 0 0,0-1 0 0 0,0 1 0 0 0,0-1 0 0 0,0 0 0 0 0,0 1 0 0 0,1-1 0 0 0,-1 0 0 0 0,0 0 0 0 0,1 0 0 0 0,-1 0 0 0 0,1 0 0 0 0,0-1 0 0 0,0 1 0 0 0,0 0 1 0 0,0 0-1 0 0,0-1 0 0 0,0 1 0 0 0,0-2-2 0 0,-2-23-2301 0 0,5-2-3466 0 0,0 21-6645 0 0</inkml:trace>
  <inkml:trace contextRef="#ctx0" brushRef="#br0" timeOffset="115709.605">5778 2373 1920 0 0,'0'0'1475'0'0,"0"0"-12"0"0,0 0 192 0 0,0 0 220 0 0,0 0 101 0 0,0 0-92 0 0,0 0-269 0 0,0 0-292 0 0,0 0-211 0 0,0 0-148 0 0,0 0-89 0 0,0 0-63 0 0,0 0-46 0 0,0 0-55 0 0,0 0-62 0 0,0 0-57 0 0,0-26 2846 0 0,5 7-3193 0 0,1-1 0 0 0,1 1 0 0 0,0 0 0 0 0,2 1 0 0 0,0 0 0 0 0,1 0 0 0 0,1 1-1 0 0,11-15-244 0 0,166-218 954 0 0,-150 202-782 0 0,-18 77-273 0 0,-14-17 115 0 0,1 1 0 0 0,-2 0 0 0 0,1 0 0 0 0,-2 0 0 0 0,0 1 0 0 0,0 0 0 0 0,-2-1 1 0 0,1 2-1 0 0,-2-1 0 0 0,0 0 0 0 0,0 0 0 0 0,-2 5-14 0 0,0 2 21 0 0,-1-1 0 0 0,-1 1 1 0 0,-1 0-1 0 0,-1-1 0 0 0,0 0 0 0 0,-2 0 0 0 0,0 0 0 0 0,-7 11-21 0 0,-17 43-18 0 0,31-74 6 0 0,0 0-4 0 0,0 0-8 0 0,0 0-7 0 0,0 0-1 0 0,46-41-17 0 0,172-216 126 0 0,-88 92-65 0 0,-88 124 19 0 0,-42 41-53 0 0,0 0-4 0 0,3 235 115 0 0,3-183-92 0 0,-2 91 183 0 0,-48-28 58 0 0,42-94-149 0 0,2-20-71 0 0,0-1 2 0 0,0 0-10 0 0,0 0 10 0 0,0 0 39 0 0,0 0-20 0 0,0 0 13 0 0,0 0 1 0 0,0 0-30 0 0,0 0 11 0 0,-11-15-2581 0 0,5 9-1324 0 0,2 1-6572 0 0,-1 2-1934 0 0</inkml:trace>
  <inkml:trace contextRef="#ctx0" brushRef="#br0" timeOffset="117487.977">6831 2325 3529 0 0,'0'0'1709'0'0,"0"0"-226"0"0,0 0-12 0 0,0 0 72 0 0,0 0 27 0 0,0 0-63 0 0,0 0-168 0 0,0 0-197 0 0,0 0-156 0 0,0 0-156 0 0,0 0-131 0 0,0 0-79 0 0,0 0-45 0 0,-8 8 2814 0 0,-25 25-3267 0 0,-122 173-137 0 0,134-180 63 0 0,20-23-45 0 0,1-3-2 0 0,0 0-13 0 0,0 0 22 0 0,0 0 10 0 0,13-16 271 0 0,44-53 33 0 0,55-48-24 0 0,-1 0 62 0 0,-63 61-25 0 0,-6 122 716 0 0,-37-53-1001 0 0,-1-1-1 0 0,0 1 1 0 0,-1 0 0 0 0,0 1-1 0 0,-1-1 1 0 0,-1 0 0 0 0,0 1-1 0 0,-1-1 1 0 0,0 1 0 0 0,-1-1 0 0 0,0 0-1 0 0,-3 10-51 0 0,-5 105 87 0 0,15-107 79 0 0,-6-13-3645 0 0,-15-7-5449 0 0,13-1 531 0 0</inkml:trace>
  <inkml:trace contextRef="#ctx0" brushRef="#br0" timeOffset="117774.795">6626 2469 10074 0 0,'0'0'2866'0'0,"0"0"-936"0"0,0 0-534 0 0,0 0-133 0 0,0 0-120 0 0,0 0-201 0 0,0 0-226 0 0,0 0-192 0 0,0 0-92 0 0,0 0-7 0 0,0 0 9 0 0,0 0-20 0 0,13 0-31 0 0,103 0 467 0 0,-74 0-1011 0 0,62-1 328 0 0,-35-5-5753 0 0,-58 6-449 0 0,-5 0-5198 0 0</inkml:trace>
  <inkml:trace contextRef="#ctx0" brushRef="#br0" timeOffset="118328.973">7230 2057 6265 0 0,'0'0'2210'0'0,"0"0"-200"0"0,0 0-94 0 0,0 0-5 0 0,0 0-110 0 0,0 0-252 0 0,0 0-344 0 0,0 0-328 0 0,0 0-221 0 0,0 0-130 0 0,0 0-86 0 0,0 0-39 0 0,0 0 9 0 0,2-2 26 0 0,94 7 2765 0 0,-66-5-2916 0 0,1-2 0 0 0,-1-1 1 0 0,0-1-1 0 0,0-2 0 0 0,12-4-285 0 0,79-19 197 0 0,-101 28 48 0 0,-19 1-5991 0 0,-1 0-6199 0 0,-2 0 1954 0 0</inkml:trace>
  <inkml:trace contextRef="#ctx0" brushRef="#br0" timeOffset="118610.549">7294 2288 12443 0 0,'0'0'2946'0'0,"0"0"-1471"0"0,0 0-605 0 0,0 0 33 0 0,0 0 126 0 0,0 0 32 0 0,0 0-78 0 0,0 0-159 0 0,0 0-133 0 0,0 0-84 0 0,0 0-71 0 0,0 0-53 0 0,0 0-81 0 0,23 5-27 0 0,69 12-47 0 0,-75-14-175 0 0,0-2 0 0 0,1 0 0 0 0,-1 0 0 0 0,0-2 0 0 0,1 0 0 0 0,-1-1 0 0 0,17-4-153 0 0,11-1 121 0 0,12-6-650 0 0,-41 1-4745 0 0,-15 9-964 0 0,-1 2-5652 0 0</inkml:trace>
  <inkml:trace contextRef="#ctx0" brushRef="#br0" timeOffset="119248.573">8154 1773 9762 0 0,'0'0'4661'0'0,"0"0"-2171"0"0,0 0-948 0 0,0 0-137 0 0,0 0-55 0 0,0 0-122 0 0,0 0-217 0 0,0 0-259 0 0,0 0-248 0 0,0 0-174 0 0,0 0-113 0 0,0 0-53 0 0,0 4 5 0 0,13 114 1048 0 0,-13-84-1144 0 0,-2 0 0 0 0,-2 0 0 0 0,-1-1 0 0 0,-1 1 0 0 0,-2-1 0 0 0,-3 4-73 0 0,-43 129-2 0 0,50-89-917 0 0,6-76 747 0 0,-1-1 1 0 0,1 1-1 0 0,-1-1 0 0 0,1 1 0 0 0,0-1 1 0 0,-1 0-1 0 0,1 0 0 0 0,0 0 0 0 0,-1 1 1 0 0,1-2-1 0 0,0 1 0 0 0,0 0 0 0 0,-1 0 1 0 0,1 0-1 0 0,-1-1 0 0 0,1 1 1 0 0,0-1-1 0 0,-1 1 0 0 0,1-1 0 0 0,-1 0 1 0 0,1 0-1 0 0,-1 1 0 0 0,1-1 0 0 0,-1 0 1 0 0,0 0-1 0 0,2-2 172 0 0,17-14-4619 0 0,-12 9-1120 0 0,-3 0-5069 0 0</inkml:trace>
  <inkml:trace contextRef="#ctx0" brushRef="#br0" timeOffset="119561.886">8598 1766 14411 0 0,'0'0'1803'0'0,"0"0"-592"0"0,0 0-243 0 0,0 0 2 0 0,0 0 29 0 0,0 0-38 0 0,0 0-169 0 0,0 0-193 0 0,0 0-157 0 0,-31 34-117 0 0,-95 110-109 0 0,58-39-4 0 0,15 31-211 0 0,52-131-25 0 0,0 0 0 0 0,0 0 1 0 0,1 0-1 0 0,0 0 0 0 0,-1 0 0 0 0,2 1 1 0 0,-1-1-1 0 0,1 0 0 0 0,-1 0 0 0 0,1 0 1 0 0,1 0-1 0 0,-1 0 0 0 0,1 0 1 0 0,0 0-1 0 0,0 0 0 0 0,0-1 0 0 0,1 1 1 0 0,-1-1-1 0 0,1 1 0 0 0,0-1 1 0 0,1 0-1 0 0,-1 0 0 0 0,1-1 0 0 0,-1 1 1 0 0,1-1-1 0 0,2 2 24 0 0,8 3 120 0 0,1-1-1 0 0,1 0 1 0 0,-1-1 0 0 0,1 0-1 0 0,0-2 1 0 0,0 0-1 0 0,1 0 1 0 0,-1-2 0 0 0,1 0-1 0 0,0-1 1 0 0,0 0 0 0 0,-1-2-1 0 0,1 0 1 0 0,0 0 0 0 0,-1-2-1 0 0,1 0 1 0 0,-1-1-1 0 0,0-1 1 0 0,0 0 0 0 0,0-1-1 0 0,-1-1 1 0 0,0 0 0 0 0,0-1-1 0 0,-1-1 1 0 0,0 0 0 0 0,0-1-1 0 0,-1 0 1 0 0,0-1 0 0 0,-1-1-1 0 0,-1 0 1 0 0,2-2-120 0 0,-4 0 140 0 0,0 1 0 0 0,-1-1 0 0 0,-1 0 0 0 0,0-1 0 0 0,-1 0 0 0 0,-1 0 0 0 0,0 0 0 0 0,-1-1 0 0 0,-1 1 0 0 0,0-1 0 0 0,-1 0 0 0 0,-1 0 0 0 0,0 0 0 0 0,-1 0 0 0 0,-1 0 0 0 0,-1-6-140 0 0,1 15-21 0 0,-1 0-1 0 0,0 1 0 0 0,0-1 0 0 0,0 0 1 0 0,0 0-1 0 0,-1 1 0 0 0,0-1 0 0 0,-1 1 1 0 0,1 0-1 0 0,-1 0 0 0 0,-1 1 1 0 0,1-1-1 0 0,-1 1 0 0 0,0 0 0 0 0,0 0 1 0 0,0 0-1 0 0,-1 1 0 0 0,1-1 0 0 0,-1 1 1 0 0,0 1-1 0 0,-1-1 0 0 0,1 1 1 0 0,0 0-1 0 0,-1 1 0 0 0,0-1 0 0 0,0 1 1 0 0,0 1-1 0 0,0-1 0 0 0,0 1 0 0 0,0 1 1 0 0,0-1-1 0 0,0 1 0 0 0,0 0 1 0 0,0 1-1 0 0,0-1 0 0 0,0 1 0 0 0,0 1 1 0 0,0-1-1 0 0,0 1 0 0 0,1 1 0 0 0,-1-1 1 0 0,0 1-1 0 0,1 0 0 0 0,0 1 1 0 0,0-1-1 0 0,0 1 0 0 0,0 1 0 0 0,-4 3 22 0 0,-55 58-2322 0 0,29-16-6502 0 0,25-30-3540 0 0</inkml:trace>
  <inkml:trace contextRef="#ctx0" brushRef="#br0" timeOffset="120062.571">9126 1909 11026 0 0,'0'0'1945'0'0,"0"0"-278"0"0,0 0-156 0 0,0 0-67 0 0,0 0-118 0 0,0 0-210 0 0,0 0-236 0 0,0 0-202 0 0,0 0-165 0 0,0 0-113 0 0,0 0-65 0 0,0 0-30 0 0,0 0-11 0 0,-11 8 4 0 0,-35 24-15 0 0,7 36 323 0 0,31-50-594 0 0,1 0 1 0 0,0 1 0 0 0,2 0 0 0 0,0 0 0 0 0,1 0 0 0 0,1 0 0 0 0,1 1 0 0 0,0-1 0 0 0,2 9-13 0 0,1-22 6 0 0,0 0 1 0 0,0 0-1 0 0,1 1 1 0 0,0-1-1 0 0,1-1 1 0 0,-1 1-1 0 0,1 0 1 0 0,0-1-1 0 0,1 1 1 0 0,-1-1-1 0 0,1 0 1 0 0,0 0-1 0 0,0 0 1 0 0,1-1-1 0 0,0 1 1 0 0,-1-1-1 0 0,1 0 1 0 0,0-1-1 0 0,1 1 1 0 0,-1-1-1 0 0,1 0 1 0 0,0 0-1 0 0,-1-1 1 0 0,1 0-1 0 0,0 0 1 0 0,1 0-1 0 0,-1 0 1 0 0,0-1-1 0 0,0 0 1 0 0,1-1-1 0 0,-1 1 1 0 0,0-1-1 0 0,1-1 1 0 0,-1 1-1 0 0,0-1 1 0 0,1 0-1 0 0,-1 0 1 0 0,0-1-1 0 0,0 0 1 0 0,5-2-7 0 0,6-2 204 0 0,-1-1 0 0 0,0-1 1 0 0,0-1-1 0 0,-1 0 0 0 0,0-1 0 0 0,0-1 1 0 0,-1 0-1 0 0,-1-1 0 0 0,0-1 0 0 0,0 0 1 0 0,-1 0-1 0 0,-1-1 0 0 0,0-1 1 0 0,-1 0-1 0 0,-1 0 0 0 0,0-1 0 0 0,-1 0 1 0 0,-1 0-1 0 0,-1-1 0 0 0,0 0 0 0 0,-1 0 1 0 0,0-1-1 0 0,0-14-204 0 0,37-192 159 0 0,-42 221-171 0 0,0 0 0 0 0,-1 0 1 0 0,1 0-1 0 0,0 1 0 0 0,-1-1 1 0 0,0 0-1 0 0,0 0 0 0 0,0 1 1 0 0,0-1-1 0 0,0 1 0 0 0,0-1 1 0 0,-1 1-1 0 0,1-1 0 0 0,-1 1 1 0 0,0 0-1 0 0,0 0 0 0 0,1 0 1 0 0,-1 0-1 0 0,-1 0 0 0 0,1 0 0 0 0,0 0 1 0 0,0 1-1 0 0,-1-1 0 0 0,1 1 1 0 0,-1-1-1 0 0,1 1 0 0 0,-1 0 1 0 0,1 0-1 0 0,-1 0 0 0 0,0 1 1 0 0,0-1-1 0 0,1 1 0 0 0,-1-1 1 0 0,0 1-1 0 0,0 0 0 0 0,0 0 1 0 0,0 0-1 0 0,1 0 0 0 0,-1 1 1 0 0,0-1-1 0 0,-2 1 12 0 0,-11 3-352 0 0,1 0 0 0 0,-1 0-1 0 0,1 2 1 0 0,0-1 0 0 0,0 2 0 0 0,1 0 0 0 0,0 1 0 0 0,0 1-1 0 0,1 0 1 0 0,0 0 0 0 0,0 1 0 0 0,1 1 0 0 0,0 1 352 0 0,9-10-198 0 0,-31 29-5230 0 0,9-7-6772 0 0</inkml:trace>
  <inkml:trace contextRef="#ctx0" brushRef="#br0" timeOffset="122066.366">9745 1902 0 0 0,'0'0'283'0'0,"0"0"765"0"0,0 0 279 0 0,0 0 108 0 0,0 0 119 0 0,0 0 107 0 0,0 0 40 0 0,0 0 20 0 0,0 0-28 0 0,-1-6-45 0 0,0-25 1299 0 0,-8 24 7307 0 0,7 15-9640 0 0,-15 139-179 0 0,13-84-402 0 0,-3-1 0 0 0,-3 1-1 0 0,-2-2 1 0 0,-3 1 0 0 0,-3-2 0 0 0,-9 18-33 0 0,4-20-1438 0 0,70-141-6615 0 0,-20 46-1293 0 0,-18 21-335 0 0</inkml:trace>
  <inkml:trace contextRef="#ctx0" brushRef="#br0" timeOffset="122429.129">9975 1964 6481 0 0,'0'0'3108'0'0,"0"0"-1191"0"0,0 0-467 0 0,0 0-6 0 0,0 0 13 0 0,0 0-100 0 0,0 0-176 0 0,0 0-235 0 0,0 0-219 0 0,0 0-163 0 0,0 0-145 0 0,-34 32-68 0 0,-105 98-26 0 0,67-68 275 0 0,-11-9 781 0 0,62-40-812 0 0,39-4 102 0 0,55-6 222 0 0,-64-5-824 0 0,0 1 1 0 0,0 1-1 0 0,0 0 1 0 0,0 0-1 0 0,0 1 1 0 0,0 0-1 0 0,0 0 1 0 0,0 1 0 0 0,0 0-1 0 0,0 1 1 0 0,-1 0-1 0 0,1 0 1 0 0,-1 1-1 0 0,0 0 1 0 0,0 0-1 0 0,0 1 1 0 0,0 0-1 0 0,3 4-69 0 0,-8-6 38 0 0,-1 1 0 0 0,0-1-1 0 0,0 1 1 0 0,0-1 0 0 0,0 1-1 0 0,-1 0 1 0 0,1 0-1 0 0,-1 0 1 0 0,0 0 0 0 0,0 0-1 0 0,0 0 1 0 0,-1 0 0 0 0,0 0-1 0 0,1 0 1 0 0,-1 0-1 0 0,-1 1 1 0 0,1-1 0 0 0,-1 0-1 0 0,1 0 1 0 0,-1 0 0 0 0,0 0-1 0 0,-1 0 1 0 0,1 0 0 0 0,-1-1-1 0 0,0 1 1 0 0,1 0-1 0 0,-2-1 1 0 0,-1 4-38 0 0,4-8-119 0 0,0 1 0 0 0,0 0-1 0 0,0 0 1 0 0,0 0 0 0 0,-1-1 0 0 0,1 1-1 0 0,0 0 1 0 0,0 0 0 0 0,0-1 0 0 0,0 1-1 0 0,-1 0 1 0 0,1 0 0 0 0,0 0 0 0 0,0 0-1 0 0,0-1 1 0 0,-1 1 0 0 0,1 0 0 0 0,0 0-1 0 0,0 0 1 0 0,0 0 0 0 0,-1 0 0 0 0,1 0-1 0 0,0 0 1 0 0,0 0 0 0 0,-1 0 0 0 0,1 0-1 0 0,0 0 1 0 0,0 0 0 0 0,-1 0 0 0 0,1 0 0 0 0,0 0-1 0 0,-1 0 120 0 0,20-25-5831 0 0,-9 17-559 0 0,-4 1-4983 0 0</inkml:trace>
  <inkml:trace contextRef="#ctx0" brushRef="#br0" timeOffset="123056.824">10236 2163 12443 0 0,'0'0'1839'0'0,"0"0"-363"0"0,0 0-110 0 0,0 0-17 0 0,0 0-67 0 0,0 0-149 0 0,0 0-196 0 0,0 0-177 0 0,0 0-155 0 0,0 0-103 0 0,0 0-97 0 0,0 0-67 0 0,-33 27-32 0 0,-100 81-39 0 0,76-48 122 0 0,56-58-380 0 0,-1 0 0 0 0,1 0 0 0 0,0 0 0 0 0,0 0-1 0 0,0 0 1 0 0,0 0 0 0 0,0 1 0 0 0,0-1-1 0 0,0 0 1 0 0,1 1 0 0 0,-1-1 0 0 0,1 0 0 0 0,0 1-1 0 0,0-1 1 0 0,0 1 0 0 0,0-1 0 0 0,0 0-1 0 0,0 1 1 0 0,1-1 0 0 0,-1 0 0 0 0,1 1 0 0 0,0-1-1 0 0,-1 0 1 0 0,1 1 0 0 0,0-1 0 0 0,0 0-1 0 0,1 0 1 0 0,-1 0 0 0 0,0 0 0 0 0,1 0 0 0 0,-1 0-1 0 0,1 0 1 0 0,0-1 0 0 0,-1 1 0 0 0,1 0-1 0 0,2 0-8 0 0,9-1 85 0 0,1-1 0 0 0,-1-1-1 0 0,0 0 1 0 0,1-1-1 0 0,-1 0 1 0 0,0-1 0 0 0,0-1-1 0 0,-1 0 1 0 0,1 0-1 0 0,-1-1 1 0 0,1-1 0 0 0,-2 0-1 0 0,1-1 1 0 0,-1 0-1 0 0,0-1 1 0 0,0 0 0 0 0,-1-1-1 0 0,0 0 1 0 0,-1 0-1 0 0,0-1 1 0 0,2-3-85 0 0,143-155 1072 0 0,-150 162-1031 0 0,0 8 6 0 0,-4 6-70 0 0,-26 157-9 0 0,24-130 36 0 0,3 0 0 0 0,0 0 0 0 0,2 0 0 0 0,2 0 0 0 0,6 20-4 0 0,10 112-18 0 0,-19-157 17 0 0,-1 0 0 0 0,-1 1 0 0 0,0-1-1 0 0,0 0 1 0 0,-1 0 0 0 0,0 0 0 0 0,-1 0 0 0 0,0 0 0 0 0,0 0 0 0 0,-1-1 0 0 0,-1 1 0 0 0,0-1 0 0 0,0 1 0 0 0,0-1 0 0 0,-1-1 0 0 0,-1 1-1 0 0,1-1 1 0 0,-2 0 0 0 0,1 0 0 0 0,-1 0 0 0 0,0-1 0 0 0,0 0 0 0 0,-1 0 0 0 0,0-1 0 0 0,0 0 0 0 0,-1-1 1 0 0,-5 3-10 0 0,-1-1 0 0 0,0 0 1 0 0,-1-1-1 0 0,0-1 1 0 0,1 0-1 0 0,-2-2 0 0 0,1 1 1 0 0,0-2-1 0 0,-1 0 0 0 0,1-1 1 0 0,-1-1-1 0 0,1-1 0 0 0,-1 0 10 0 0,15-1-5 0 0,0 1-1 0 0,0-1 0 0 0,1 0 1 0 0,-1 0-1 0 0,1 0 0 0 0,-1 0 1 0 0,1 0-1 0 0,0 0 0 0 0,0-1 1 0 0,0 1-1 0 0,0 0 1 0 0,0-1-1 0 0,1 1 0 0 0,-1 0 1 0 0,1-1-1 0 0,-1 1 0 0 0,1-1 1 0 0,0 1-1 0 0,0-1 0 0 0,0 1 1 0 0,0-1-1 0 0,1 1 0 0 0,-1-1 1 0 0,0 1-1 0 0,1 0 0 0 0,0-1 1 0 0,0 1-1 0 0,0 0 0 0 0,0-1 1 0 0,0 1-1 0 0,0 0 0 0 0,0 0 1 0 0,1-1 5 0 0,15-20-32 0 0,1 0-1 0 0,0 1 1 0 0,2 1 0 0 0,1 0 0 0 0,1 2 0 0 0,0 1 0 0 0,1 0-1 0 0,1 2 1 0 0,1 0 32 0 0,36-22-175 0 0,-11 7-1356 0 0,-18 8-2895 0 0,-25 18-1716 0 0,-2 1-5750 0 0</inkml:trace>
  <inkml:trace contextRef="#ctx0" brushRef="#br0" timeOffset="127693.604">10803 2392 6337 0 0,'0'0'2207'0'0,"0"0"-382"0"0,0 0-175 0 0,0 0 39 0 0,0 0 0 0 0,0 0-161 0 0,0 0-368 0 0,0 0-366 0 0,0 0-277 0 0,0 0-181 0 0,0 0-68 0 0,-7 4-21 0 0,-63 62 612 0 0,-23 47-779 0 0,76-93-955 0 0,-5 7-2330 0 0,16-6-8845 0 0,6-18 6994 0 0</inkml:trace>
  <inkml:trace contextRef="#ctx0" brushRef="#br0" timeOffset="128412.125">11048 2462 8034 0 0,'0'0'1944'0'0,"0"0"-273"0"0,0 0-123 0 0,0 0 9 0 0,0 0-89 0 0,0 0-181 0 0,0 0-264 0 0,0 0-262 0 0,0 0-154 0 0,0 0-95 0 0,0 0-54 0 0,0 0-43 0 0,0 0-43 0 0,11-23-28 0 0,36-71-22 0 0,26-4 792 0 0,124-99 374 0 0,-121 138-1149 0 0,-75 60-337 0 0,0 0 1 0 0,0 0-1 0 0,0 0 0 0 0,0-1 0 0 0,0 1 0 0 0,0 0 1 0 0,-1 0-1 0 0,1 0 0 0 0,0 0 0 0 0,0 1 1 0 0,-1-1-1 0 0,1 0 0 0 0,-1 0 0 0 0,1 0 1 0 0,-1 0-1 0 0,1 1 0 0 0,-1-1 0 0 0,0 0 1 0 0,0 1-1 0 0,0-1 0 0 0,1 0 0 0 0,-1 0 0 0 0,0 1 1 0 0,0-1-1 0 0,-1 0 0 0 0,1 1 0 0 0,0-1 1 0 0,0 0-1 0 0,-1 0 0 0 0,1 1 0 0 0,-1-1 1 0 0,1 0-1 0 0,-1 0 0 0 0,0 1-2 0 0,-11 66 258 0 0,-6 120-33 0 0,18-186-225 0 0,0-1 0 0 0,0 0 0 0 0,0 0 0 0 0,0 0 1 0 0,0 0-1 0 0,0 0 0 0 0,0 0 0 0 0,0 0 0 0 0,0 0 0 0 0,1 0 1 0 0,-1 0-1 0 0,0 0 0 0 0,1 0 0 0 0,-1 0 0 0 0,1 0 0 0 0,-1 0 1 0 0,1 0-1 0 0,-1-1 0 0 0,1 1 0 0 0,0 0 0 0 0,-1 0 0 0 0,1 0 0 0 0,0-1 1 0 0,0 1-1 0 0,0 0 0 0 0,-1-1 0 0 0,1 1 0 0 0,0-1 0 0 0,0 1 1 0 0,0-1-1 0 0,0 1 0 0 0,0-1 0 0 0,0 0 0 0 0,0 1 0 0 0,0-1 0 0 0,0 0 1 0 0,0 0-1 0 0,0 0 0 0 0,0 0 0 0 0,0 0 0 0 0,0 0 0 0 0,0 0 1 0 0,1 0-1 0 0,-1 0 0 0 0,0 0 0 0 0,0-1 0 0 0,0 1 0 0 0,0 0 1 0 0,0-1-1 0 0,0 1 0 0 0,-1-1 0 0 0,2 1 0 0 0,46-34 192 0 0,220-236 23 0 0,-193 210-186 0 0,-75 94-118 0 0,-80 193 485 0 0,60-91-2513 0 0,19-129 281 0 0,1 0-1629 0 0,1-2-4058 0 0,0-2-3662 0 0</inkml:trace>
  <inkml:trace contextRef="#ctx0" brushRef="#br0" timeOffset="128662.552">12053 2263 8082 0 0,'0'0'2860'0'0,"0"0"-1050"0"0,0 0-410 0 0,0 0 3 0 0,0 0-49 0 0,0 0-174 0 0,0 0-253 0 0,0 0-295 0 0,0 0-250 0 0,-15 32-157 0 0,-45 101-121 0 0,43-74-116 0 0,17-15-1198 0 0,8-43-4540 0 0,-4-2 348 0 0,-3 1 1590 0 0,-1 0-361 0 0</inkml:trace>
  <inkml:trace contextRef="#ctx0" brushRef="#br0" timeOffset="129177.011">11893 2255 11474 0 0,'0'0'2086'0'0,"0"0"-605"0"0,0 0-341 0 0,0 0-61 0 0,0 0-82 0 0,0 0-123 0 0,0 0-181 0 0,0 0-159 0 0,0 0-96 0 0,0 0-51 0 0,0 0-44 0 0,0 0-71 0 0,0 0-45 0 0,24-2-23 0 0,77-8-6 0 0,75 5 773 0 0,-121 4-537 0 0,-57 12 251 0 0,-119 88 417 0 0,120-98-1103 0 0,1 0 1 0 0,0 0 0 0 0,0-1-1 0 0,0 1 1 0 0,-1 0 0 0 0,1 0-1 0 0,0 0 1 0 0,0 0 0 0 0,1 0-1 0 0,-1 0 1 0 0,0 0 0 0 0,0 0-1 0 0,0 0 1 0 0,1 0 0 0 0,-1 0-1 0 0,0 0 1 0 0,1-1 0 0 0,-1 1-1 0 0,1 0 1 0 0,-1 0 0 0 0,1 0-1 0 0,-1-1 1 0 0,1 1 0 0 0,-1 0-1 0 0,1 0 1 0 0,0-1 0 0 0,0 1-1 0 0,-1-1 1 0 0,1 1 0 0 0,0-1-1 0 0,0 1 1 0 0,0-1 0 0 0,-1 1-1 0 0,1-1 1 0 0,0 0 0 0 0,0 1-1 0 0,0-1 1 0 0,0 0 0 0 0,0 0-1 0 0,0 1 1 0 0,0-1 0 0 0,0 0-1 0 0,0 0 1 0 0,0 0 0 0 0,0 0-1 0 0,0-1 1 0 0,0 1 0 0 0,-1 0-1 0 0,1 0 1 0 0,0-1 0 0 0,0 1-1 0 0,0 0 1 0 0,0-1 0 0 0,0 1-1 0 0,0-1 1 0 0,7 2 15 0 0,26 5-24 0 0,-26-5 16 0 0,0 0 0 0 0,0 0-1 0 0,0 0 1 0 0,0 1 0 0 0,0 1-1 0 0,0-1 1 0 0,-1 1 0 0 0,1 1 0 0 0,-1-1-1 0 0,0 1 1 0 0,0 0 0 0 0,0 1-1 0 0,2 2-6 0 0,-8-4 31 0 0,0 0-1 0 0,0 1 0 0 0,0-1 0 0 0,-1 0 0 0 0,0 1 0 0 0,0-1 0 0 0,0 1 0 0 0,0-1 0 0 0,0 1 0 0 0,0-1 0 0 0,-1 0 0 0 0,0 1 0 0 0,0-1 0 0 0,0 0 0 0 0,0 0 0 0 0,0 1 0 0 0,-1-1 0 0 0,1 0 0 0 0,-1 0 0 0 0,0-1 0 0 0,0 1 0 0 0,0 0 0 0 0,0 0 0 0 0,0-1 0 0 0,-1 1 0 0 0,1-1 0 0 0,-1 0 0 0 0,0 0 0 0 0,0 0 0 0 0,1 0 0 0 0,-1 0 0 0 0,-3 0-30 0 0,-7 7 59 0 0,0-1 1 0 0,-1 0-1 0 0,0-1 1 0 0,-1 0-1 0 0,1-1 1 0 0,-1-1-1 0 0,-1-1 1 0 0,1 0 0 0 0,-1-1-1 0 0,1 0 1 0 0,-1-1-1 0 0,0-1 1 0 0,0 0-1 0 0,-5-2-59 0 0,-52-21-521 0 0,71 21 343 0 0,1-1 1 0 0,0 1 0 0 0,0 0-1 0 0,0-1 1 0 0,0 1 0 0 0,0-1-1 0 0,1 1 1 0 0,-1-1-1 0 0,0 1 1 0 0,1-1 0 0 0,-1 1-1 0 0,1-1 1 0 0,-1 0 0 0 0,1 1-1 0 0,0-1 1 0 0,0 0-1 0 0,0 1 1 0 0,0-1 0 0 0,0 0-1 0 0,0 0 1 0 0,0 1 0 0 0,1-1-1 0 0,-1 0 1 0 0,0 1-1 0 0,1-1 1 0 0,-1 1 0 0 0,1-1-1 0 0,0 0 1 0 0,0 0 177 0 0,8-13-3437 0 0,-1 5-2615 0 0,-1 2-5297 0 0</inkml:trace>
  <inkml:trace contextRef="#ctx0" brushRef="#br0" timeOffset="129561.473">12530 2079 13707 0 0,'0'0'1960'0'0,"0"0"-413"0"0,0 0-110 0 0,0 0-96 0 0,0 0-167 0 0,0 0-225 0 0,0 0-239 0 0,0 0-202 0 0,0 0-113 0 0,0 0-83 0 0,0 0-65 0 0,0 0-3 0 0,22 0 762 0 0,102 0 963 0 0,33-14-1340 0 0,-89 13-4228 0 0,-72 4 221 0 0,1 1-1793 0 0,-2-4-4911 0 0</inkml:trace>
  <inkml:trace contextRef="#ctx0" brushRef="#br0" timeOffset="129763.269">12561 2292 15091 0 0,'0'0'1691'0'0,"0"0"-727"0"0,0 0-134 0 0,0 0 210 0 0,0 0 40 0 0,0 0-143 0 0,0 0-212 0 0,0 0-214 0 0,0 0-155 0 0,32-4-127 0 0,100-11-127 0 0,-36-2-401 0 0,-93 17 108 0 0,40-5-1611 0 0,-17-2-7143 0 0,-17 4-2566 0 0</inkml:trace>
  <inkml:trace contextRef="#ctx0" brushRef="#br0" timeOffset="130351.531">13287 1883 10498 0 0,'0'0'5305'0'0,"0"0"-3044"0"0,0 0-1009 0 0,0 0-48 0 0,0 0-59 0 0,0 0-120 0 0,0 0-165 0 0,0 0-209 0 0,0 0-177 0 0,0 0-150 0 0,0 0-94 0 0,0 0-50 0 0,0 0-20 0 0,0-8 8 0 0,7-25-7 0 0,-5 31-139 0 0,0 0 0 0 0,0 0 0 0 0,0 0 0 0 0,0 0 0 0 0,1 0 1 0 0,-1 1-1 0 0,1-1 0 0 0,-1 1 0 0 0,1-1 0 0 0,0 1 0 0 0,0 0 1 0 0,0 0-1 0 0,-1 0 0 0 0,1 1 0 0 0,0-1 0 0 0,0 1 0 0 0,0-1 1 0 0,0 1-1 0 0,0 0 0 0 0,0 0 0 0 0,1 0-22 0 0,7-1 76 0 0,5-2-13 0 0,0 0 1 0 0,1 1-1 0 0,-1 0 1 0 0,1 2-1 0 0,-1 0 1 0 0,1 0-1 0 0,-1 2 1 0 0,0 0-1 0 0,1 1 1 0 0,13 4-64 0 0,-28-6 2 0 0,0 0 0 0 0,0 0 0 0 0,0 1 0 0 0,0-1-1 0 0,-1 0 1 0 0,1 1 0 0 0,0-1 0 0 0,-1 1 0 0 0,1-1 0 0 0,-1 1 0 0 0,1 0 0 0 0,-1-1 0 0 0,0 1 0 0 0,0 0 0 0 0,0 0 0 0 0,0 0 0 0 0,0 0 0 0 0,0 0 0 0 0,0 0 0 0 0,-1 0 0 0 0,1 0-1 0 0,-1 1 1 0 0,0-1 0 0 0,1 0 0 0 0,-1 0 0 0 0,0 0 0 0 0,0 1 0 0 0,-1-1 0 0 0,1 0 0 0 0,0 0 0 0 0,-1 0 0 0 0,1 0 0 0 0,-1 1 0 0 0,0-1 0 0 0,1 0 0 0 0,-1 0 0 0 0,-1 1-2 0 0,-45 69 92 0 0,-94 56 15 0 0,141-125-112 0 0,0-1 1 0 0,0 1 0 0 0,0-1 0 0 0,0 1 0 0 0,0-1 0 0 0,0 1 0 0 0,1-1 0 0 0,-1 1 0 0 0,1-1 0 0 0,0 1 0 0 0,0-1 0 0 0,0 0 0 0 0,0 1 0 0 0,0-1 0 0 0,0 0 0 0 0,1 0 0 0 0,-1 0 0 0 0,1 0 0 0 0,-1 0 0 0 0,1 0 0 0 0,0 0 0 0 0,0-1 0 0 0,-1 1 0 0 0,1-1 0 0 0,1 1 0 0 0,-1-1 0 0 0,0 0 0 0 0,0 0 0 0 0,0 1 0 0 0,1-2 0 0 0,-1 1 0 0 0,0 0 0 0 0,1 0 0 0 0,-1-1 0 0 0,1 1 0 0 0,-1-1 0 0 0,1 0 0 0 0,-1 0 4 0 0,6 4-5 0 0,6 1 10 0 0,-1 1 0 0 0,0 1 0 0 0,0 0 0 0 0,-1 1 0 0 0,0 0 1 0 0,0 1-1 0 0,-1 0 0 0 0,0 1 0 0 0,-1 0 0 0 0,3 3-5 0 0,-11-7 22 0 0,0-1 0 0 0,0 1 0 0 0,-1 0 0 0 0,1 0 0 0 0,-1 0 0 0 0,0-1 0 0 0,-1 1 0 0 0,1 0 0 0 0,-1 0 0 0 0,-1 0 0 0 0,1 0 0 0 0,-1 0 0 0 0,0 0 1 0 0,0 0-1 0 0,0 0 0 0 0,-1 0 0 0 0,0-1 0 0 0,0 1 0 0 0,-1-1 0 0 0,0 0 0 0 0,0 1 0 0 0,0-1 0 0 0,0 0 0 0 0,-1-1 0 0 0,0 1 0 0 0,0-1 0 0 0,0 1 0 0 0,-3 1-22 0 0,-4 5 15 0 0,-2-1 0 0 0,1 0 0 0 0,-1-1 0 0 0,-1-1 0 0 0,1 0 0 0 0,-2-1 0 0 0,1 0 0 0 0,-1-1 0 0 0,-8 2-15 0 0,10-3-45 0 0,-37 3-2349 0 0,50-23-5299 0 0,3 4-475 0 0,1 4-1522 0 0</inkml:trace>
  <inkml:trace contextRef="#ctx0" brushRef="#br0" timeOffset="130664.241">13920 1976 10746 0 0,'0'0'1713'0'0,"0"0"-493"0"0,0 0-164 0 0,0 0 3 0 0,0 0-13 0 0,0 0-86 0 0,0 0-191 0 0,0 0-209 0 0,-24 31-193 0 0,-72 102-137 0 0,50-48-82 0 0,45-82-111 0 0,-1 1 0 0 0,0 0 1 0 0,1 0-1 0 0,0 0 1 0 0,0 0-1 0 0,0 0 1 0 0,0 0-1 0 0,1 0 0 0 0,-1 0 1 0 0,1 0-1 0 0,0 0 1 0 0,0 0-1 0 0,1 0 1 0 0,-1 0-1 0 0,1 0 0 0 0,0 0 1 0 0,0 0-1 0 0,0 0 1 0 0,1 0-1 0 0,-1 0 0 0 0,1-1 1 0 0,0 1-1 0 0,0 0 1 0 0,0-1-1 0 0,1 0 1 0 0,-1 1-1 0 0,1-1 0 0 0,0 0 1 0 0,0 0-1 0 0,0-1 1 0 0,0 1-1 0 0,2 1-37 0 0,6 0 265 0 0,0-1 0 0 0,0 0 0 0 0,0 0 0 0 0,1-1 0 0 0,-1-1-1 0 0,0 0 1 0 0,1 0 0 0 0,-1-1 0 0 0,1-1 0 0 0,-1 0 0 0 0,1 0 0 0 0,-1-1 0 0 0,0-1 0 0 0,0 0-1 0 0,0 0 1 0 0,0-1 0 0 0,0-1 0 0 0,-1 0 0 0 0,0 0 0 0 0,0-1 0 0 0,5-3-265 0 0,-4 1 163 0 0,-1 0 0 0 0,1-1 0 0 0,-2 0 0 0 0,0-1 0 0 0,0 0 0 0 0,0 0 1 0 0,-1-1-1 0 0,-1 0 0 0 0,0 0 0 0 0,0-1 0 0 0,-1 0 0 0 0,-1 0 0 0 0,0 0 0 0 0,-1-1 0 0 0,0 0 1 0 0,2-10-164 0 0,-2 7 42 0 0,0-1 0 0 0,-2 0 0 0 0,1 0 1 0 0,-2-1-1 0 0,0 1 0 0 0,-1 0 1 0 0,-2-11-43 0 0,-1 22-41 0 0,1 1 1 0 0,-1 0 0 0 0,0 0 0 0 0,-1 0 0 0 0,1 1 0 0 0,-1-1 0 0 0,0 1-1 0 0,0 0 1 0 0,0 0 0 0 0,0 0 0 0 0,-1 1 0 0 0,0-1 0 0 0,1 1-1 0 0,-1 0 1 0 0,-1 1 0 0 0,1-1 0 0 0,0 1 0 0 0,0 0 0 0 0,-1 0 0 0 0,0 1-1 0 0,1-1 1 0 0,-1 1 0 0 0,0 1 0 0 0,1-1 0 0 0,-1 1 0 0 0,0 0-1 0 0,0 0 1 0 0,1 0 0 0 0,-1 1 0 0 0,0 0 0 0 0,0 0 0 0 0,1 1-1 0 0,-1-1 1 0 0,1 1 0 0 0,0 1 0 0 0,-3 0 40 0 0,-56 40-3082 0 0,27-8-4976 0 0,23-22-4015 0 0</inkml:trace>
  <inkml:trace contextRef="#ctx0" brushRef="#br0" timeOffset="131066.165">14454 1858 16011 0 0,'0'0'1769'0'0,"0"0"-502"0"0,0 0-215 0 0,0 0-96 0 0,0 0-189 0 0,0 0-194 0 0,0 0-194 0 0,0 0-165 0 0,-32 25-76 0 0,-99 80-42 0 0,74-38-19 0 0,53-54-68 0 0,1-8-16 0 0,0 0 0 0 0,1 0 0 0 0,-1 1 0 0 0,1 0 0 0 0,1-1 0 0 0,-1 1 1 0 0,1 0-1 0 0,0 0 0 0 0,0 0 0 0 0,1 0 0 0 0,-1 0 0 0 0,1-1 0 0 0,1 1 1 0 0,-1 0-1 0 0,1 0 0 0 0,0 0 0 0 0,1 0 0 0 0,-1 0 0 0 0,1-1 0 0 0,0 1 1 0 0,0-1-1 0 0,1 1 0 0 0,0-1 0 0 0,0 0 0 0 0,0 0 0 0 0,0 0 0 0 0,1 0 0 0 0,0-1 1 0 0,0 1-1 0 0,0-1 0 0 0,1 0 0 0 0,-1 0 0 0 0,1-1 0 0 0,0 0 0 0 0,0 1 1 0 0,0-1-1 0 0,1-1 0 0 0,-1 1 0 0 0,0-1 0 0 0,1 0 0 0 0,0 0 7 0 0,4 1 145 0 0,0-1 0 0 0,0 1 0 0 0,0-2-1 0 0,0 1 1 0 0,0-1 0 0 0,0-1 0 0 0,1 0 0 0 0,-1-1-1 0 0,0 1 1 0 0,0-2 0 0 0,0 0 0 0 0,0 0 0 0 0,0-1-1 0 0,0 0 1 0 0,-1 0 0 0 0,1-1 0 0 0,-1 0 0 0 0,0-1-1 0 0,0 0 1 0 0,-1-1 0 0 0,1 0 0 0 0,-1 0 0 0 0,0-1-1 0 0,-1 0 1 0 0,0 0 0 0 0,0 0 0 0 0,0-1 0 0 0,-1 0-1 0 0,0-1 1 0 0,-1 1 0 0 0,0-1 0 0 0,0 0 0 0 0,2-7-145 0 0,-3 6 39 0 0,-1 0 0 0 0,0 0 1 0 0,-1 0-1 0 0,0 0 0 0 0,-1 0 1 0 0,0 0-1 0 0,0 0 1 0 0,-1-1-1 0 0,0 1 0 0 0,-1 0 1 0 0,0 0-1 0 0,-1-1 0 0 0,0 1 1 0 0,-1 0-1 0 0,0 0 0 0 0,0 1 1 0 0,-1-1-1 0 0,0 1 1 0 0,-1 0-1 0 0,0 0 0 0 0,0 0 1 0 0,-1 0-1 0 0,0 1 0 0 0,-1 0 1 0 0,-4-4-40 0 0,9 10-73 0 0,0 0 0 0 0,0 1-1 0 0,-1-1 1 0 0,1 0 0 0 0,-1 1 0 0 0,1-1 0 0 0,-1 1 0 0 0,0 0 0 0 0,1 0-1 0 0,-1 0 1 0 0,0 0 0 0 0,0 0 0 0 0,0 0 0 0 0,0 1 0 0 0,0 0 0 0 0,0-1-1 0 0,0 1 1 0 0,0 0 0 0 0,0 1 0 0 0,0-1 0 0 0,1 0 0 0 0,-1 1 0 0 0,0 0-1 0 0,0-1 1 0 0,0 1 0 0 0,0 1 73 0 0,-43 22-9155 0 0,36-16-3008 0 0</inkml:trace>
  <inkml:trace contextRef="#ctx0" brushRef="#br0" timeOffset="131828.715">14767 1692 11370 0 0,'0'0'2284'0'0,"0"0"-395"0"0,0 0-182 0 0,0 0-88 0 0,0 0-178 0 0,0 0-277 0 0,0 0-317 0 0,0 0-218 0 0,0 0-97 0 0,0 0-26 0 0,0 0-18 0 0,0 0-48 0 0,-3 25-59 0 0,-5 78-65 0 0,6-57-74 0 0,3 1-1 0 0,1-1 1 0 0,3 0-1 0 0,6 26-241 0 0,7 107 104 0 0,-18-145-90 0 0,2-22-25 0 0,-1 0 0 0 0,-1-1 0 0 0,0 1 0 0 0,-1 0 0 0 0,0 0-1 0 0,0-1 1 0 0,-1 1 0 0 0,-1-1 0 0 0,0 1 0 0 0,-1-1 0 0 0,0 0-1 0 0,0 0 1 0 0,-5 6 11 0 0,-13-4-1008 0 0,3-40-6328 0 0,19-6-3983 0 0,1 22 4430 0 0</inkml:trace>
  <inkml:trace contextRef="#ctx0" brushRef="#br0" timeOffset="132214.652">15017 1898 6177 0 0,'0'0'2510'0'0,"0"0"-483"0"0,0 0-74 0 0,0 0 47 0 0,0 0-134 0 0,0 0-307 0 0,0 0-360 0 0,0 0-283 0 0,0 0-143 0 0,0 0-68 0 0,0 0-88 0 0,0 0-85 0 0,-23 31-70 0 0,-72 98-76 0 0,14-46 679 0 0,45-47-517 0 0,35-35-526 0 0,7 6 112 0 0,69 8 1073 0 0,-40 26-328 0 0,27 36 327 0 0,-19-4-657 0 0,-43-70-970 0 0,5 14-233 0 0,-2-17-4016 0 0,0-5-4863 0 0,-1 2-2425 0 0</inkml:trace>
  <inkml:trace contextRef="#ctx0" brushRef="#br0" timeOffset="132834.354">15282 2119 9810 0 0,'0'0'3638'0'0,"0"0"-1467"0"0,0 0-544 0 0,0 0-65 0 0,0 0-142 0 0,0 0-197 0 0,0 0-243 0 0,0 0-247 0 0,0 0-173 0 0,0 0-143 0 0,0 0-105 0 0,0 0-90 0 0,0 0-69 0 0,-26 9-52 0 0,-81 30-27 0 0,38-2 44 0 0,66-34-117 0 0,0-1-1 0 0,1 0 0 0 0,-1 1 0 0 0,0-1 0 0 0,1 1 1 0 0,-1 0-1 0 0,1 0 0 0 0,0 0 0 0 0,0 0 0 0 0,0 0 1 0 0,0 1-1 0 0,1-1 0 0 0,-1 1 0 0 0,1-1 1 0 0,0 1-1 0 0,0-1 0 0 0,0 1 0 0 0,1 0 0 0 0,-1-1 1 0 0,1 1-1 0 0,0 0 0 0 0,0-1 0 0 0,0 1 0 0 0,0 0 1 0 0,1 0-1 0 0,2-2 41 0 0,0-1 1 0 0,0 0-1 0 0,1 0 1 0 0,-1 0 0 0 0,0 0-1 0 0,1-1 1 0 0,-1 1-1 0 0,1-1 1 0 0,-1 0-1 0 0,1 0 1 0 0,-1 0-1 0 0,1 0 1 0 0,-1 0 0 0 0,1-1-1 0 0,-1 0 1 0 0,1 0-1 0 0,-1 0 1 0 0,2 0-42 0 0,14-8 344 0 0,0-1 0 0 0,0 0 1 0 0,-1-2-1 0 0,0 0 0 0 0,-1 0 1 0 0,-1-2-1 0 0,12-11-344 0 0,-9 8 382 0 0,-18 19-363 0 0,1-1 0 0 0,-1 1 0 0 0,0 0 0 0 0,0-1-1 0 0,0 1 1 0 0,0 0 0 0 0,0 0 0 0 0,0 0-1 0 0,0 0 1 0 0,-1 0 0 0 0,1 0 0 0 0,-1-1 0 0 0,1 2-1 0 0,-1-1 1 0 0,0 0 0 0 0,0 0 0 0 0,0 0-1 0 0,0 0 1 0 0,0 0 0 0 0,0 0 0 0 0,-1 0 0 0 0,1 0-1 0 0,-1 0 1 0 0,1 0 0 0 0,-1 0-19 0 0,1-1 21 0 0,-25 132 83 0 0,30 187-117 0 0,-6-174 25 0 0,1-138-13 0 0,-1-1 0 0 0,1 1 0 0 0,-2 0 0 0 0,1-1 0 0 0,-1 1 0 0 0,0-1 0 0 0,-1 0 0 0 0,0 0 0 0 0,0 0 0 0 0,0 0 0 0 0,-1 0 0 0 0,0-1 1 0 0,-1 1-1 0 0,1-1 0 0 0,-1 0 0 0 0,0 0 0 0 0,0-1 0 0 0,-1 0 0 0 0,0 0 0 0 0,0 0 0 0 0,0 0 0 0 0,-1-1 0 0 0,1 0 0 0 0,-1-1 0 0 0,0 1 0 0 0,0-1 0 0 0,0-1 0 0 0,0 1 0 0 0,-1-1 0 0 0,1 0 0 0 0,-1-1 0 0 0,1 0 0 0 0,-1 0 1 0 0,0-1-1 0 0,0 0 1 0 0,3 1-10 0 0,0 0 0 0 0,1-1 0 0 0,-1 1 1 0 0,0-1-1 0 0,0-1 0 0 0,0 1 0 0 0,1-1 1 0 0,-1 1-1 0 0,0-1 0 0 0,0-1 0 0 0,1 1 1 0 0,-1-1-1 0 0,1 0 0 0 0,-1 0 0 0 0,1 0 1 0 0,0 0-1 0 0,0-1 0 0 0,0 0 0 0 0,0 0 1 0 0,0 0-1 0 0,1 0 0 0 0,-1 0 0 0 0,1-1 1 0 0,0 1-1 0 0,0-1 0 0 0,0 0 0 0 0,1 0 1 0 0,-1-1-1 0 0,1 1 0 0 0,0 0 0 0 0,0-1 1 0 0,0-1 9 0 0,0-1 0 0 0,0 1 0 0 0,1-1 0 0 0,0 0 0 0 0,1 0 0 0 0,-1 0 0 0 0,1 0 1 0 0,1 0-1 0 0,-1 0 0 0 0,1 0 0 0 0,0 0 0 0 0,1 0 0 0 0,0 0 1 0 0,0 1-1 0 0,0-1 0 0 0,1 1 0 0 0,0-1 0 0 0,0 1 0 0 0,1 0 0 0 0,0 0 1 0 0,0 0-1 0 0,0 1 0 0 0,0 0 0 0 0,1-1 0 0 0,0 1 0 0 0,0 1 1 0 0,1-1-1 0 0,-1 1 0 0 0,1 0 0 0 0,3-2 0 0 0,19-10-5 0 0,0 0 0 0 0,1 2 0 0 0,1 1 0 0 0,0 2 1 0 0,23-6 4 0 0,62-7-174 0 0,-66 22-7329 0 0,-47 2-4666 0 0</inkml:trace>
  <inkml:trace contextRef="#ctx0" brushRef="#br0" timeOffset="105371.086">8 2277 1176 0 0,'0'0'962'0'0,"0"0"-62"0"0,0 0 143 0 0,0 0 261 0 0,0 0 236 0 0,0 0 150 0 0,0 0-7 0 0,0 0-134 0 0,0 0-199 0 0,0 0-176 0 0,0 0-148 0 0,-7 0 2117 0 0,25-135 2492 0 0,56-57-4349 0 0,-60 170-1232 0 0,0 1-1 0 0,1 1 0 0 0,0 0 0 0 0,2 1 0 0 0,0 1 1 0 0,2 0-1 0 0,0 2 0 0 0,0 0 0 0 0,21-12-53 0 0,21 5 128 0 0,-42 49-28 0 0,-6 9-2 0 0,-2 0-1 0 0,-1 1 1 0 0,-2 0-1 0 0,-1 1 1 0 0,-2-1-1 0 0,-2 1 1 0 0,-1 0-1 0 0,-3 30-97 0 0,-1-51 27 0 0,-1 1 0 0 0,-1 0-1 0 0,-1-1 1 0 0,0 0-1 0 0,-1 0 1 0 0,0 0 0 0 0,-2-1-1 0 0,-5 9-26 0 0,8-14 17 0 0,66-164 286 0 0,-34 93-296 0 0,3 2 0 0 0,3 2 1 0 0,2 0-1 0 0,20-22-7 0 0,81-61 0 0 0,-135 140-2 0 0,-1-1 0 0 0,1 1 0 0 0,-1 0 0 0 0,1-1 0 0 0,0 1 0 0 0,-1 0-1 0 0,1 0 1 0 0,0 0 0 0 0,-1 0 0 0 0,1-1 0 0 0,0 1 0 0 0,-1 0 0 0 0,1 0 0 0 0,0 1 0 0 0,-1-1 0 0 0,1 0 0 0 0,0 0 0 0 0,0 0 0 0 0,-1 0 0 0 0,1 0 0 0 0,-1 1 0 0 0,1-1-1 0 0,0 0 1 0 0,-1 1 0 0 0,1-1 0 0 0,-1 0 0 0 0,1 1 0 0 0,0-1 0 0 0,-1 1 0 0 0,1-1 0 0 0,-1 1 0 0 0,0-1 0 0 0,1 1 0 0 0,-1-1 0 0 0,1 1 0 0 0,-1-1 0 0 0,0 1 0 0 0,1 0-1 0 0,-1-1 1 0 0,0 1 0 0 0,0 0 0 0 0,1-1 0 0 0,-1 1 0 0 0,0 0 0 0 0,0-1 0 0 0,0 1 0 0 0,0 0 0 0 0,0-1 0 0 0,0 1 0 0 0,0 0 0 0 0,0-1 0 0 0,0 1 2 0 0,8 41 7 0 0,-2 19 167 0 0,-3-1 1 0 0,-2 1-1 0 0,-2 0 0 0 0,-8 42-174 0 0,-31 51 178 0 0,40-153-205 0 0,0-1-22 0 0,0 0-30 0 0,22-4-6325 0 0,-8-10-4174 0 0,-10 10-570 0 0</inkml:trace>
  <inkml:trace contextRef="#ctx0" brushRef="#br0" timeOffset="105989.261">1347 1861 12667 0 0,'0'0'2412'0'0,"0"0"-762"0"0,0 0-338 0 0,0 0 8 0 0,0 0-19 0 0,0 0-136 0 0,0 0-228 0 0,0 0-236 0 0,0 0-172 0 0,0 0-115 0 0,0 0-81 0 0,0 0-47 0 0,0 0-26 0 0,-7-6-30 0 0,-20-22-6 0 0,24 26-184 0 0,1 1-1 0 0,-1-1 1 0 0,0 1-1 0 0,1 0 0 0 0,-1 0 1 0 0,0 0-1 0 0,0 0 0 0 0,0 1 1 0 0,0-1-1 0 0,0 1 0 0 0,0-1 1 0 0,0 1-1 0 0,0 0 0 0 0,0 0 1 0 0,0 1-1 0 0,0-1 0 0 0,0 0 1 0 0,0 1-1 0 0,0 0 0 0 0,0 0 1 0 0,0 0-1 0 0,0 0 0 0 0,0 0 1 0 0,0 1-40 0 0,-11 5 24 0 0,1 0 0 0 0,0 1 1 0 0,0 0-1 0 0,1 1 0 0 0,0 0 1 0 0,1 1-1 0 0,0 0 0 0 0,0 1 1 0 0,1 1-1 0 0,1-1 0 0 0,-1 2 1 0 0,2-1-1 0 0,0 1 0 0 0,1 0 1 0 0,0 1-1 0 0,1 0 0 0 0,0 0 1 0 0,1 0-1 0 0,1 1 0 0 0,0-1 1 0 0,1 1-1 0 0,1 0 1 0 0,0 0-1 0 0,0 15-24 0 0,3-25 18 0 0,0-1 0 0 0,1 1 1 0 0,-1-1-1 0 0,1 1 0 0 0,0-1 0 0 0,0 0 1 0 0,0 0-1 0 0,1 0 0 0 0,-1 0 1 0 0,1 0-1 0 0,0 0 0 0 0,0-1 0 0 0,1 1 1 0 0,-1-1-1 0 0,1 0 0 0 0,-1 0 1 0 0,1 0-1 0 0,0-1 0 0 0,0 1 0 0 0,0-1 1 0 0,1 0-1 0 0,-1 0 0 0 0,0 0 0 0 0,1-1 1 0 0,-1 0-1 0 0,1 1 0 0 0,0-1 1 0 0,-1-1-1 0 0,1 1 0 0 0,0-1 0 0 0,0 0 1 0 0,-1 0-1 0 0,1 0 0 0 0,0-1 1 0 0,-1 0-1 0 0,1 0 0 0 0,0 0 0 0 0,-1 0 1 0 0,1-1-1 0 0,-1 1 0 0 0,0-1 0 0 0,1 0 1 0 0,-1-1-1 0 0,2-1-18 0 0,23-13 85 0 0,0-1 1 0 0,-2-2-1 0 0,0 0 1 0 0,-1-2-1 0 0,-1-1 0 0 0,-1-1 1 0 0,-2-1-1 0 0,0-1 1 0 0,-1-1-1 0 0,-2-1 0 0 0,-1-1 1 0 0,-1-2-86 0 0,41-52 27 0 0,-41 50-21 0 0,-17 32 16 0 0,0 1 6 0 0,-3 26-74 0 0,-29 144 150 0 0,31-160-108 0 0,1 0-1 0 0,0 0 1 0 0,1-1 0 0 0,0 1 0 0 0,1 0 0 0 0,0 0 0 0 0,0-1 0 0 0,1 1 0 0 0,1-1 0 0 0,-1 0 0 0 0,1 0 0 0 0,1 0 0 0 0,-1-1 0 0 0,2 1 0 0 0,-1-1 0 0 0,1 0-1 0 0,0-1 1 0 0,1 1 0 0 0,0-1 0 0 0,0-1 0 0 0,8 7 4 0 0,43 0-1643 0 0,-23-33-8175 0 0,-28 13 1444 0 0,-1 3-945 0 0</inkml:trace>
  <inkml:trace contextRef="#ctx0" brushRef="#br0" timeOffset="106492.045">2317 1666 15859 0 0,'0'0'1830'0'0,"0"0"-418"0"0,0 0-193 0 0,0 0-60 0 0,0 0-137 0 0,0 0-255 0 0,0 0-246 0 0,0 0-188 0 0,0 0-108 0 0,0 0-32 0 0,0 0-10 0 0,0 0-11 0 0,0 0 4 0 0,-20 6 1 0 0,-63 18-21 0 0,24 9 208 0 0,52-30-340 0 0,0 0-1 0 0,0 1 1 0 0,1 0-1 0 0,-1 0 1 0 0,1 1 0 0 0,0-1-1 0 0,1 1 1 0 0,-1 1-1 0 0,1-1 1 0 0,0 1-1 0 0,0 0 1 0 0,1 0-1 0 0,-1 0 1 0 0,2 1 0 0 0,-1 0-24 0 0,4-4-2 0 0,1-1 1 0 0,0 1 0 0 0,0-1 0 0 0,0 1 0 0 0,0-1 0 0 0,0 1 0 0 0,1-1 0 0 0,-1 1-1 0 0,1-1 1 0 0,0 0 0 0 0,-1 0 0 0 0,1 0 0 0 0,0 0 0 0 0,0 0 0 0 0,0 0 0 0 0,1-1-1 0 0,-1 1 1 0 0,0-1 0 0 0,1 1 0 0 0,-1-1 0 0 0,1 0 0 0 0,-1 0 0 0 0,1 0 0 0 0,-1 0 0 0 0,1 0-1 0 0,0-1 1 0 0,0 1 0 0 0,-1-1 0 0 0,1 0 0 0 0,0 0 0 0 0,0 0 0 0 0,-1 0 0 0 0,1 0-1 0 0,0-1 1 0 0,0 1 0 0 0,0-1 1 0 0,20 4 14 0 0,-12 0 5 0 0,-7-4-6 0 0,0 1-1 0 0,1 0 1 0 0,-1 1-1 0 0,0-1 1 0 0,1 1-1 0 0,-1 0 1 0 0,0 0-1 0 0,0 0 1 0 0,0 0 0 0 0,0 1-1 0 0,0 0 1 0 0,0 0-1 0 0,0 0 1 0 0,-1 0-1 0 0,1 1 1 0 0,-1-1-1 0 0,1 1 1 0 0,-1 0-1 0 0,0 0 1 0 0,0 0-1 0 0,0 0 1 0 0,-1 0-1 0 0,1 1 1 0 0,-1-1-1 0 0,0 1 1 0 0,0 0-1 0 0,0 0 1 0 0,0 0-1 0 0,0 0 1 0 0,-1 0-1 0 0,0 0 1 0 0,1 3-13 0 0,-3-1 51 0 0,0 0 0 0 0,0 0 0 0 0,-1 0-1 0 0,0 0 1 0 0,0 0 0 0 0,0 0 0 0 0,0 0 0 0 0,-1-1 0 0 0,0 1 0 0 0,0-1-1 0 0,-1 0 1 0 0,1 0 0 0 0,-1 0 0 0 0,0 0 0 0 0,-1-1 0 0 0,1 1 0 0 0,-1-1 0 0 0,0 0-1 0 0,-2 1-50 0 0,-106 64 368 0 0,112-68-366 0 0,-182 83 190 0 0,138-73-653 0 0,45-11 190 0 0,0 0-152 0 0,26-30-6350 0 0,-14 22 4131 0 0,8-5-5244 0 0,-10 5-1701 0 0</inkml:trace>
  <inkml:trace contextRef="#ctx0" brushRef="#br0" timeOffset="107012.469">2943 1618 10082 0 0,'0'0'2074'0'0,"0"0"-304"0"0,0 0-158 0 0,0 0-54 0 0,0 0-147 0 0,0 0-199 0 0,0 0-223 0 0,0 0-219 0 0,0 0-153 0 0,0 0-114 0 0,0 0-51 0 0,0 0-20 0 0,-21 3-14 0 0,-62 7-14 0 0,13 18 667 0 0,48-13-731 0 0,9-9-253 0 0,-1 1 1 0 0,2 1-1 0 0,-1 0 0 0 0,1 0 1 0 0,0 1-1 0 0,1 1 0 0 0,0 0 1 0 0,0 0-1 0 0,1 1 0 0 0,1 1 1 0 0,0-1-1 0 0,-4 7-87 0 0,12-15 2 0 0,1 0 0 0 0,0-1 0 0 0,-1 1-1 0 0,1 0 1 0 0,0 0 0 0 0,0-1 0 0 0,0 1 0 0 0,1 0 0 0 0,-1-1 0 0 0,1 1 0 0 0,-1 0-1 0 0,1-1 1 0 0,0 1 0 0 0,0-1 0 0 0,0 1 0 0 0,0-1 0 0 0,0 1 0 0 0,1-1-1 0 0,-1 0 1 0 0,1 1 0 0 0,0-1 0 0 0,0 0 0 0 0,-1 0 0 0 0,1-1 0 0 0,0 1-1 0 0,1 0 1 0 0,-1 0 0 0 0,0-1 0 0 0,0 0 0 0 0,1 1 0 0 0,-1-1 0 0 0,1 0-1 0 0,-1 0 1 0 0,1 0 0 0 0,-1 0 0 0 0,1-1 0 0 0,1 1-2 0 0,10 6 39 0 0,23 11 38 0 0,-33-17-63 0 0,1 0-1 0 0,0 0 0 0 0,-1 1 0 0 0,1 0 0 0 0,-1 0 0 0 0,0 0 0 0 0,0 0 0 0 0,1 0 0 0 0,-1 1 0 0 0,-1 0 0 0 0,1 0 0 0 0,0 0 0 0 0,-1 0 0 0 0,0 1 0 0 0,1 0 0 0 0,-1-1 0 0 0,-1 1 0 0 0,1 0 0 0 0,-1 0 0 0 0,1 0 0 0 0,-1 1 0 0 0,0-1 0 0 0,-1 1 0 0 0,1-1 0 0 0,-1 1 0 0 0,0-1 0 0 0,1 5-12 0 0,-2-6 34 0 0,0 1 0 0 0,0-1 1 0 0,-1 0-1 0 0,1 1 0 0 0,-1-1 1 0 0,1 1-1 0 0,-1-1 1 0 0,0 0-1 0 0,-1 0 0 0 0,1 1 1 0 0,-1-1-1 0 0,1 0 1 0 0,-1 0-1 0 0,0 0 0 0 0,0-1 1 0 0,0 1-1 0 0,0 0 1 0 0,-1-1-1 0 0,1 1 0 0 0,-1-1 1 0 0,1 0-1 0 0,-1 0 1 0 0,0 0-1 0 0,-2 1-35 0 0,-11 8 81 0 0,-1-1 0 0 0,-1-1 0 0 0,1-1 1 0 0,-2 0-1 0 0,1-1 0 0 0,-1-1 0 0 0,-11 2-81 0 0,-17 6 107 0 0,-66 8-590 0 0,113-22-12 0 0,14-11-8300 0 0,-10 8-2791 0 0</inkml:trace>
  <inkml:trace contextRef="#ctx0" brushRef="#br0" timeOffset="110940.738">2810 2358 4833 0 0,'0'0'1544'0'0,"0"0"-325"0"0,0 0-68 0 0,0 0 163 0 0,0 0 179 0 0,0 0 36 0 0,0 0-176 0 0,0 0-302 0 0,0 0-297 0 0,0 0-214 0 0,0 0-131 0 0,18 4 3483 0 0,-10-6-3627 0 0,1-1-1 0 0,0 0 1 0 0,-1 0 0 0 0,0-1 0 0 0,0 0 0 0 0,0-1-1 0 0,0 0 1 0 0,-1 0 0 0 0,1-1 0 0 0,-1 1 0 0 0,-1-2-1 0 0,4-3-264 0 0,4-2 221 0 0,68-61 655 0 0,-3-4 0 0 0,-3-4 0 0 0,36-53-876 0 0,-70 78 81 0 0,-2-2-1 0 0,-2-2 1 0 0,-3-1-1 0 0,-3-2 0 0 0,-3-1 1 0 0,-3-2-1 0 0,3-15-80 0 0,-24 66 30 0 0,0 0-1 0 0,-1-1 0 0 0,-1 1 1 0 0,-1-1-1 0 0,0 0 0 0 0,0 1 1 0 0,-2-1-1 0 0,-1-15-29 0 0,0 28 3 0 0,0 1 1 0 0,-1 0-1 0 0,1 0 1 0 0,-1 0-1 0 0,0 0 0 0 0,0 0 1 0 0,0 0-1 0 0,0 0 1 0 0,0 0-1 0 0,0 1 0 0 0,0-1 1 0 0,0 1-1 0 0,-1-1 1 0 0,1 1-1 0 0,0 0 0 0 0,-1 0 1 0 0,1 0-1 0 0,-1 0 1 0 0,1 1-1 0 0,-1-1 1 0 0,0 1-1 0 0,1-1 0 0 0,-1 1 1 0 0,0 0-1 0 0,1 0 1 0 0,-1 0-1 0 0,0 0 0 0 0,1 1 1 0 0,-1-1-1 0 0,0 1 1 0 0,1-1-1 0 0,-1 1 0 0 0,1 0 1 0 0,-1 0-1 0 0,1 0 1 0 0,0 1-1 0 0,-1-1 0 0 0,1 0 1 0 0,0 1-1 0 0,0 0 1 0 0,0-1-1 0 0,0 1 1 0 0,0 0-1 0 0,0 0 0 0 0,0 0-3 0 0,-24 21-14 0 0,1 0-1 0 0,1 2 0 0 0,1 1 1 0 0,1 0-1 0 0,2 2 0 0 0,0 0 1 0 0,2 1-1 0 0,1 1 0 0 0,-11 29 15 0 0,18-37 2 0 0,1 0 1 0 0,0 1-1 0 0,2 0 0 0 0,1 0 0 0 0,0 1 0 0 0,2 0 0 0 0,1 0 0 0 0,1 0 0 0 0,0 0 0 0 0,2 1 1 0 0,1-1-1 0 0,2 7-2 0 0,51 103 113 0 0,-26-81-85 0 0,-9-18 15 0 0,14 48 106 0 0,-33-84-154 0 0,0 1-1 0 0,0 0 1 0 0,0-1 0 0 0,0 1-1 0 0,0-1 1 0 0,0 1 0 0 0,0 0-1 0 0,0-1 1 0 0,0 1 0 0 0,0-1-1 0 0,0 1 1 0 0,0 0 0 0 0,0-1-1 0 0,0 1 1 0 0,0-1 0 0 0,0 1-1 0 0,1 0 1 0 0,-1-1 0 0 0,0 1-1 0 0,0 0 1 0 0,0-1 0 0 0,1 1-1 0 0,-1 0 1 0 0,0-1 0 0 0,1 1 0 0 0,-1 0-1 0 0,0 0 1 0 0,0-1 0 0 0,1 1-1 0 0,-1 0 1 0 0,1 0 0 0 0,-1 0-1 0 0,0-1 1 0 0,1 1 0 0 0,-1 0-1 0 0,0 0 1 0 0,1 0 0 0 0,-1 0-1 0 0,1 0 1 0 0,-1 0 0 0 0,0 0-1 0 0,1 0 1 0 0,-1 0 0 0 0,1 0-1 0 0,-1 0 1 0 0,0 0 0 0 0,1 0-1 0 0,-1 0 1 0 0,1 0 0 0 0,-1 0-1 0 0,0 0 1 0 0,1 1 0 0 0,-1-1-1 0 0,0 0 1 0 0,1 0 0 0 0,-1 0-1 0 0,0 1 1 0 0,1-1 0 0 0,-1 0-1 0 0,0 0 1 0 0,1 1 0 0 0,-1-1-1 0 0,0 0 6 0 0,10-12-1156 0 0,-1 3-956 0 0,1 0-1529 0 0,-2 5-3389 0 0,-2 3-4516 0 0</inkml:trace>
  <inkml:trace contextRef="#ctx0" brushRef="#br0" timeOffset="111631.121">3810 1931 944 0 0,'0'0'652'0'0,"0"0"-105"0"0,0 0 7 0 0,0 0 43 0 0,0 0 30 0 0,0 0 2 0 0,0 0 2 0 0,0 0 60 0 0,0 0 94 0 0,0 0 137 0 0,0 0 126 0 0,0 0 44 0 0,-8 0 66 0 0,-23 0 48 0 0,5 13 6651 0 0,22 16-5487 0 0,28 24-1275 0 0,-16-49-974 0 0,0 0 1 0 0,0-1-1 0 0,0 0 0 0 0,0 0 0 0 0,1-1 1 0 0,-1 0-1 0 0,1-1 0 0 0,0 1 0 0 0,0-2 1 0 0,-1 1-1 0 0,1-2 0 0 0,0 1 0 0 0,0-1 1 0 0,-1 0-1 0 0,1-1 0 0 0,-1 0 0 0 0,1 0 1 0 0,-1-1-1 0 0,1 0 0 0 0,-1 0 0 0 0,0-1 1 0 0,-1 0-1 0 0,1 0 0 0 0,-1-1 1 0 0,0 0-1 0 0,0-1 0 0 0,6-5-121 0 0,-10 9 13 0 0,1 0-1 0 0,-1-1 1 0 0,0 1 0 0 0,0-1 0 0 0,0 0-1 0 0,-1 0 1 0 0,1 0 0 0 0,-1 0-1 0 0,0 0 1 0 0,0-1 0 0 0,0 1 0 0 0,0 0-1 0 0,0-1 1 0 0,-1 0 0 0 0,1 1-1 0 0,-1-1 1 0 0,0 0 0 0 0,0 0-1 0 0,-1 0 1 0 0,1 0 0 0 0,-1 0 0 0 0,0 1-1 0 0,0-1 1 0 0,0 0 0 0 0,0 0-1 0 0,-1 0 1 0 0,1 0 0 0 0,-1 0 0 0 0,0 0-1 0 0,0 1 1 0 0,-1-1 0 0 0,1 0-1 0 0,-1 1 1 0 0,0-1 0 0 0,0 1-1 0 0,0-1 1 0 0,0 1 0 0 0,-1 0 0 0 0,1 0-1 0 0,-1 0 1 0 0,0 0 0 0 0,1 1-1 0 0,-1-1 1 0 0,-1 1 0 0 0,1 0 0 0 0,0-1-1 0 0,-1 1 1 0 0,1 1 0 0 0,-1-1-1 0 0,1 0 1 0 0,-1 1 0 0 0,0 0-1 0 0,0 0-11 0 0,-8 0-43 0 0,-1 1 1 0 0,1 1 0 0 0,-1 0 0 0 0,1 1 0 0 0,-1 0-1 0 0,1 0 1 0 0,0 2 0 0 0,0-1 0 0 0,1 2 0 0 0,-1-1 0 0 0,1 2-1 0 0,0 0 1 0 0,0 0 0 0 0,0 0 0 0 0,1 2 0 0 0,0-1 0 0 0,1 1-1 0 0,-1 1 1 0 0,1 0 0 0 0,1 0 0 0 0,0 0 0 0 0,0 1 0 0 0,0 3 41 0 0,-2-4 4 0 0,0 1 1 0 0,1 0-1 0 0,1 1 1 0 0,0 0-1 0 0,0 0 1 0 0,1 1-1 0 0,0 0 1 0 0,1 0 0 0 0,1 1-1 0 0,0 0 1 0 0,0 0-1 0 0,1 0 1 0 0,1 0-1 0 0,0 1 1 0 0,1-1-1 0 0,1 1 1 0 0,0 12-5 0 0,3-19 25 0 0,1-1 0 0 0,0 0 1 0 0,1 0-1 0 0,0-1 0 0 0,0 1 0 0 0,0-1 0 0 0,0 0 1 0 0,1 0-1 0 0,0 0 0 0 0,0-1 0 0 0,0 1 0 0 0,1-1 1 0 0,-1 0-1 0 0,1-1 0 0 0,0 0 0 0 0,0 1 0 0 0,0-2 1 0 0,0 1-1 0 0,1-1 0 0 0,-1 0 0 0 0,1 0 0 0 0,0-1 1 0 0,-1 0-1 0 0,1 0 0 0 0,0-1 0 0 0,0 1 0 0 0,-1-2 1 0 0,1 1-1 0 0,2-1-25 0 0,11 3 20 0 0,1-2-1 0 0,-1 0 1 0 0,1-2 0 0 0,0 0-1 0 0,-1-1 1 0 0,0-1 0 0 0,0-1-1 0 0,0-1 1 0 0,0 0 0 0 0,-1-2-1 0 0,0 0 1 0 0,-1-1 0 0 0,0-1-1 0 0,0-1 1 0 0,-1 0 0 0 0,0-1 0 0 0,13-14-20 0 0,10-25-1746 0 0,-25 28-4755 0 0,-8 13 360 0 0,-3 6-5572 0 0</inkml:trace>
  <inkml:trace contextRef="#ctx0" brushRef="#br0" timeOffset="112043.11">4688 1806 15843 0 0,'0'0'1871'0'0,"0"0"-420"0"0,0 0-89 0 0,0 0 21 0 0,0 0-125 0 0,0 0-262 0 0,0 0-320 0 0,0 0-260 0 0,0 0-136 0 0,0 0-49 0 0,0 0-34 0 0,0 0-10 0 0,0 0 2 0 0,-21 8-7 0 0,-68 23-18 0 0,-36 26 305 0 0,115-52-443 0 0,0 0-1 0 0,1 0 1 0 0,-1 0-1 0 0,1 1 0 0 0,0 1 1 0 0,1-1-1 0 0,-1 2 1 0 0,2-1-1 0 0,-1 1 1 0 0,1 0-1 0 0,-4 6-25 0 0,10-13-5 0 0,1 0 0 0 0,-1 0 0 0 0,1 0 0 0 0,0 1-1 0 0,-1-1 1 0 0,1 0 0 0 0,0 0 0 0 0,0 0 0 0 0,0 0 0 0 0,0 1 0 0 0,0-1-1 0 0,0 0 1 0 0,0 0 0 0 0,0 0 0 0 0,1 1 0 0 0,-1-1 0 0 0,0 0-1 0 0,1 0 1 0 0,-1 0 0 0 0,1 0 0 0 0,-1 0 0 0 0,1 0 0 0 0,0 0 0 0 0,-1 0-1 0 0,1 0 1 0 0,0 0 0 0 0,0 0 0 0 0,0 0 0 0 0,-1 0 0 0 0,1-1-1 0 0,0 1 1 0 0,0 0 0 0 0,0-1 0 0 0,0 1 0 0 0,0-1 0 0 0,0 1 0 0 0,1-1-1 0 0,-1 1 1 0 0,0-1 0 0 0,0 0 0 0 0,0 1 0 0 0,0-1 0 0 0,2 0 5 0 0,52 10 19 0 0,-55-10-18 0 0,2 0 1 0 0,14 0 15 0 0,-1 1 0 0 0,1 1 0 0 0,-1 0 0 0 0,1 1 0 0 0,-1 0 0 0 0,0 2 0 0 0,0-1 0 0 0,-1 2 0 0 0,1 0 0 0 0,-1 1 0 0 0,8 5-17 0 0,-20-11 15 0 0,-1 0-1 0 0,1 1 0 0 0,-1-1 1 0 0,0 1-1 0 0,1-1 1 0 0,-1 1-1 0 0,0-1 0 0 0,0 1 1 0 0,0 0-1 0 0,0-1 1 0 0,0 1-1 0 0,0 0 1 0 0,-1 0-1 0 0,1 0 0 0 0,-1 0 1 0 0,1-1-1 0 0,-1 1 1 0 0,0 0-1 0 0,1 0 0 0 0,-1 0 1 0 0,0 0-1 0 0,0 0 1 0 0,0 0-1 0 0,-1 0 1 0 0,1 0-1 0 0,0 0 0 0 0,-1 0 1 0 0,0 0-1 0 0,1 0 1 0 0,-1-1-1 0 0,0 1 0 0 0,0 0 1 0 0,0 0-1 0 0,0-1 1 0 0,0 1-1 0 0,0 0 0 0 0,0-1 1 0 0,-1 1-1 0 0,1-1 1 0 0,0 0-1 0 0,-2 2-14 0 0,-69 50 369 0 0,-186 46-595 0 0,258-99-21 0 0,-22 6-723 0 0,19-5-4002 0 0,4-2-4647 0 0,2-2-1378 0 0</inkml:trace>
  <inkml:trace contextRef="#ctx0" brushRef="#br0" timeOffset="112505.321">5106 1887 9442 0 0,'0'0'2654'0'0,"0"0"-352"0"0,0 0-203 0 0,0 0-205 0 0,0 0-283 0 0,0 0-370 0 0,0 0-331 0 0,0 0-222 0 0,0 0-131 0 0,0 0-85 0 0,0 0-43 0 0,0 0-24 0 0,-20 5-24 0 0,-99 27 318 0 0,-58 45 898 0 0,176-77-1599 0 0,1 1 1 0 0,-1-1-1 0 0,0 0 1 0 0,0 1 0 0 0,1-1-1 0 0,-1 0 1 0 0,0 1 0 0 0,0-1-1 0 0,1 1 1 0 0,-1-1 0 0 0,0 1-1 0 0,1-1 1 0 0,-1 1 0 0 0,1-1-1 0 0,-1 1 1 0 0,1 0 0 0 0,-1-1-1 0 0,1 1 1 0 0,-1 0 0 0 0,1-1-1 0 0,0 1 1 0 0,-1 0 0 0 0,1 0-1 0 0,0-1 1 0 0,0 1 0 0 0,-1 0-1 0 0,1 0 1 0 0,0 0 0 0 0,0 0-1 0 0,0-1 1 0 0,0 1 0 0 0,0 0-1 0 0,0 0 1 0 0,0 0 0 0 0,0-1-1 0 0,1 1 1 0 0,-1 0 0 0 0,0 0-1 0 0,0 0 1 0 0,1-1 0 0 0,-1 1-1 0 0,0 0 1 0 0,1 0 0 0 0,-1-1-1 0 0,1 1 1 0 0,-1 0 0 0 0,1-1-1 0 0,-1 1 1 0 0,1-1 0 0 0,-1 1-1 0 0,1-1 1 0 0,0 1 0 0 0,-1-1-1 0 0,1 1 1 0 0,0-1 1 0 0,40 25-88 0 0,98 45 579 0 0,-134-67-469 0 0,-1 1 0 0 0,0-1 0 0 0,1 1 0 0 0,-1 0 0 0 0,-1 0 0 0 0,1 1 0 0 0,-1-1 0 0 0,1 1-1 0 0,-1 0 1 0 0,-1-1 0 0 0,1 2 0 0 0,-1-1 0 0 0,0 0 0 0 0,0 0 0 0 0,0 1 0 0 0,-1-1 0 0 0,0 1 0 0 0,0-1 0 0 0,0 1 0 0 0,0-1 0 0 0,-1 1 0 0 0,0 0 0 0 0,-1-1 0 0 0,1 1 0 0 0,-1-1 0 0 0,-1 4-22 0 0,-2 0 61 0 0,-1 0 0 0 0,0 0 1 0 0,-1 0-1 0 0,0-1 0 0 0,0 0 0 0 0,-1 0 1 0 0,0 0-1 0 0,-1-1 0 0 0,0 0 0 0 0,0-1 1 0 0,0 1-1 0 0,0-2 0 0 0,-1 1 0 0 0,0-1 1 0 0,-1-1-1 0 0,1 1 0 0 0,-2-1-61 0 0,-6 3 15 0 0,0 0 0 0 0,-1-2 0 0 0,0 0 0 0 0,0-1 0 0 0,0-1 0 0 0,0 0 0 0 0,-18 0-15 0 0,-33-11-3400 0 0,62 5 1163 0 0,3 0-3337 0 0,2-1-6513 0 0</inkml:trace>
  <inkml:trace contextRef="#ctx0" brushRef="#br0" timeOffset="126697.138">5384 2366 0 0 0,'0'0'419'0'0,"0"0"680"0"0,0 0 165 0 0,0 0 32 0 0,0 0 47 0 0,0 0-29 0 0,0 0 9 0 0,0 0 0 0 0,0 0-24 0 0,0 0-34 0 0,0 0-83 0 0,1-7-79 0 0,5-21-71 0 0,-13 20 6102 0 0,-15 26-6272 0 0,-129 172 351 0 0,136-173-1679 0 0,-26 34 535 0 0,25-17-7338 0 0,16-32 962 0 0,0-2-4191 0 0</inkml:trace>
  <inkml:trace contextRef="#ctx0" brushRef="#br0" timeOffset="137003.452">527 3187 3753 0 0,'0'0'3789'0'0,"0"0"-1525"0"0,0 0-649 0 0,0 0-123 0 0,0 0-9 0 0,0 0 27 0 0,0 0-63 0 0,0 0-177 0 0,0 0-185 0 0,0 0-178 0 0,0 0-131 0 0,-4-12-85 0 0,-13-38-64 0 0,13 38-54 0 0,4 12-61 0 0,0 0-67 0 0,0 0-80 0 0,-25 49 995 0 0,-72 192-1125 0 0,3-53-196 0 0,87-173-22 0 0,7-14-34 0 0,12-28 29 0 0,143-215 240 0 0,7-52-50 0 0,-168 374-150 0 0,2-60-31 0 0,1-1-1 0 0,1 0 0 0 0,0 1 0 0 0,2 0 0 0 0,0-1 0 0 0,1 1 1 0 0,1 0-1 0 0,2 6-20 0 0,0-16 1 0 0,0 0 1 0 0,0 0 0 0 0,1 0-1 0 0,0-1 1 0 0,1 0 0 0 0,0 0-1 0 0,1 0 1 0 0,-1-1 0 0 0,2 0-1 0 0,-1-1 1 0 0,1 1 0 0 0,0-1-1 0 0,1-1 1 0 0,-1 1 0 0 0,1-1-1 0 0,5 2-1 0 0,-10-7 29 0 0,-1 0-1 0 0,0 1 0 0 0,1-1 1 0 0,-1 0-1 0 0,0-1 0 0 0,1 1 0 0 0,0-1 1 0 0,-1 1-1 0 0,1-1 0 0 0,-1 0 0 0 0,1 0 1 0 0,-1-1-1 0 0,1 1 0 0 0,-1-1 0 0 0,1 0 1 0 0,-1 0-1 0 0,1 0 0 0 0,-1 0 1 0 0,0 0-1 0 0,0-1 0 0 0,1 1 0 0 0,-1-1 1 0 0,0 0-1 0 0,-1 0 0 0 0,1 0 0 0 0,0-1 1 0 0,0 1-1 0 0,-1-1 0 0 0,2-2-28 0 0,62-88 791 0 0,-61 84-760 0 0,4-9 28 0 0,-1 0-1 0 0,0-1 0 0 0,-2 0 1 0 0,0-1-1 0 0,-1 1 1 0 0,-1-1-1 0 0,-1 0 0 0 0,0 0 1 0 0,-2-1-1 0 0,0-6-58 0 0,-2 26-72 0 0,1 1 0 0 0,-1-1 0 0 0,1 1 0 0 0,-1-1-1 0 0,1 0 1 0 0,-1 1 0 0 0,0-1 0 0 0,1 1 0 0 0,-1-1 0 0 0,0 1-1 0 0,1-1 1 0 0,-1 1 0 0 0,0 0 0 0 0,0-1 0 0 0,1 1-1 0 0,-1 0 1 0 0,0 0 0 0 0,0-1 0 0 0,1 1 0 0 0,-1 0 0 0 0,0 0-1 0 0,0 0 1 0 0,0 0 0 0 0,0 0 0 0 0,1 0 0 0 0,-1 0 0 0 0,0 0-1 0 0,0 1 1 0 0,0-1 0 0 0,1 0 0 0 0,-1 0 0 0 0,0 1 0 0 0,0-1-1 0 0,1 0 1 0 0,-1 1 0 0 0,0-1 0 0 0,1 1 0 0 0,-1-1 0 0 0,0 1-1 0 0,1-1 1 0 0,-1 1 0 0 0,1-1 0 0 0,-1 1 0 0 0,1 0 0 0 0,-1-1-1 0 0,1 1 1 0 0,-1 0 0 0 0,1 0 0 0 0,-1-1 0 0 0,1 1-1 0 0,0 0 1 0 0,0 0 0 0 0,-1-1 0 0 0,1 1 0 0 0,0 0 0 0 0,0 0-1 0 0,0 0 1 0 0,0-1 0 0 0,0 1 0 0 0,0 1 72 0 0,-6 8-1371 0 0,-6 9-6341 0 0,6-5-4292 0 0</inkml:trace>
  <inkml:trace contextRef="#ctx0" brushRef="#br0" timeOffset="137311.822">1245 3139 15251 0 0,'0'0'1902'0'0,"0"0"-639"0"0,0 0-368 0 0,0 0-112 0 0,0 0-42 0 0,0 0-27 0 0,0 0-81 0 0,0 0-87 0 0,0 0-80 0 0,0 0-70 0 0,-18 32-85 0 0,-58 99-88 0 0,55-69-3 0 0,22-52-176 0 0,-1-7-28 0 0,-1-1 1 0 0,1 1-1 0 0,0-1 1 0 0,0 1-1 0 0,0 0 1 0 0,0-1-1 0 0,1 1 1 0 0,-1 0-1 0 0,1-1 1 0 0,-1 1 0 0 0,1-1-1 0 0,0 1 1 0 0,0-1-1 0 0,0 1 1 0 0,0-1-1 0 0,0 0 1 0 0,1 0-1 0 0,-1 1 1 0 0,1-1-1 0 0,0 0 1 0 0,-1 0-1 0 0,1 0 1 0 0,0-1-1 0 0,0 1 1 0 0,0 0-1 0 0,0-1 1 0 0,1 1-1 0 0,-1-1 1 0 0,0 0-1 0 0,1 0 1 0 0,-1 0-1 0 0,1 0 1 0 0,-1 0-1 0 0,2 0-16 0 0,10 1 125 0 0,-1-1-1 0 0,0-1 0 0 0,0 0 1 0 0,0-1-1 0 0,0 0 1 0 0,0-1-1 0 0,0-1 0 0 0,0 0 1 0 0,-1 0-1 0 0,1-1 1 0 0,-1-1-1 0 0,0 0 0 0 0,0-1 1 0 0,0 0-1 0 0,-1-1 0 0 0,0 0 1 0 0,0-1-1 0 0,-1 0 1 0 0,0-1-1 0 0,-1 0 0 0 0,1 0 1 0 0,-2-1-1 0 0,1 0 1 0 0,-2-1-1 0 0,1 0 0 0 0,-1 0 1 0 0,-1 0-1 0 0,0-1 0 0 0,-1 0 1 0 0,3-7-125 0 0,-5 13-9 0 0,0-1 0 0 0,0 0 0 0 0,-1 0-1 0 0,0 0 1 0 0,0 0 0 0 0,0-1 0 0 0,-1 1 0 0 0,0 0 0 0 0,-1-1 0 0 0,0 1 0 0 0,0 0 0 0 0,0-1 0 0 0,-1 1 0 0 0,0 0 0 0 0,0-1 0 0 0,-1 1 0 0 0,0 0-1 0 0,0 0 1 0 0,-1 0 0 0 0,0 0 0 0 0,0 1 0 0 0,-1-1 0 0 0,1 1 0 0 0,-1 0 0 0 0,-1 0 0 0 0,1 0 0 0 0,-1 0 0 0 0,0 1 0 0 0,-1 0 0 0 0,1 0-1 0 0,-1 0 1 0 0,0 1 0 0 0,0 0 0 0 0,0 0 0 0 0,-1 0 0 0 0,1 1 0 0 0,-1 0 0 0 0,0 0 0 0 0,0 1 0 0 0,0-1 0 0 0,-1 1 9 0 0,-62 6-2024 0 0,27 13-4166 0 0,27-6-5871 0 0</inkml:trace>
  <inkml:trace contextRef="#ctx0" brushRef="#br0" timeOffset="138552.191">2120 3025 10546 0 0,'0'0'2071'0'0,"0"0"-205"0"0,0 0-203 0 0,0 0-63 0 0,0 0-111 0 0,0 0-226 0 0,0 0-258 0 0,0 0-259 0 0,0 0-215 0 0,0 0-159 0 0,0 0-114 0 0,0 0-30 0 0,2 0 16 0 0,8-2-130 0 0,0 1 0 0 0,0-2 0 0 0,0 1 0 0 0,0-1 0 0 0,0-1 0 0 0,0 0 0 0 0,-1 0 0 0 0,0-1 0 0 0,0 0 0 0 0,0-1 0 0 0,-1 0 0 0 0,1 0 0 0 0,-2-1-1 0 0,1 0 1 0 0,-1 0 0 0 0,0 0 0 0 0,0-1 0 0 0,-1-1 0 0 0,0 1 0 0 0,0-1 0 0 0,-1 0 0 0 0,0 0 0 0 0,-1 0 0 0 0,0-1 0 0 0,0 0 0 0 0,-1 1-1 0 0,0-1 1 0 0,-1-3-114 0 0,-2 13 13 0 0,0 1-1 0 0,-1-1 0 0 0,1 0 1 0 0,0 0-1 0 0,0 0 1 0 0,-1 0-1 0 0,1 0 0 0 0,0 0 1 0 0,0 0-1 0 0,-1 0 0 0 0,1 0 1 0 0,0-1-1 0 0,0 1 0 0 0,-1 0 1 0 0,1 0-1 0 0,0 0 0 0 0,0 0 1 0 0,-1 0-13 0 0,-8 35-95 0 0,-2 81 158 0 0,4 0-1 0 0,7 27-62 0 0,-1-15 112 0 0,1-81-106 0 0,-1 0 0 0 0,-3 0 0 0 0,-2 0 0 0 0,-2 0 0 0 0,-2-1 1 0 0,-2-1-1 0 0,-2 0 0 0 0,-12 25-6 0 0,17-53 3 0 0,0 0 0 0 0,0-1 1 0 0,-2 0-1 0 0,0-1 0 0 0,-1 0 1 0 0,0-1-1 0 0,-1 0 0 0 0,-1-1 0 0 0,0 0 1 0 0,-1-1-1 0 0,0-1 0 0 0,-1 0 1 0 0,0-1-1 0 0,-1-1 0 0 0,-14 6-3 0 0,28-14 1 0 0,1 1 0 0 0,-1-1 0 0 0,1 0-1 0 0,-1 0 1 0 0,1 0 0 0 0,-1-1 0 0 0,0 1-1 0 0,1-1 1 0 0,-1 1 0 0 0,0-1 0 0 0,1 0 0 0 0,-1 0-1 0 0,0 0 1 0 0,1 0 0 0 0,-1 0 0 0 0,0-1 0 0 0,1 1-1 0 0,-1-1 1 0 0,0 0 0 0 0,1 0 0 0 0,-1 0-1 0 0,1 0 1 0 0,-1 0 0 0 0,1-1 0 0 0,0 1 0 0 0,0-1-1 0 0,-1 1 1 0 0,1-1 0 0 0,0 0 0 0 0,0 0-1 0 0,1 0 1 0 0,-1 0 0 0 0,0 0 0 0 0,1 0 0 0 0,-1 0-1 0 0,1-1 1 0 0,-1 1 0 0 0,1-1 0 0 0,0 1 0 0 0,0-1-1 0 0,0 1 1 0 0,1-1 0 0 0,-1 1 0 0 0,1-1-1 0 0,-1 0 1 0 0,1 0-1 0 0,0-20 37 0 0,0 0-1 0 0,2 0 0 0 0,0 0 0 0 0,2 0 1 0 0,1 0-1 0 0,0 1 0 0 0,2 0 1 0 0,0 0-1 0 0,2 0 0 0 0,0 1 1 0 0,2 0-1 0 0,0 1 0 0 0,1 1 0 0 0,1-1 1 0 0,1 2-1 0 0,0 0 0 0 0,2 1 1 0 0,5-5-37 0 0,20-22 109 0 0,3 1 0 0 0,1 3 1 0 0,2 1-1 0 0,13-6-109 0 0,56-18 8 0 0,-114 63-56 0 0,0 0-1 0 0,0 0 1 0 0,0 0-1 0 0,0 0 1 0 0,0 0 0 0 0,0 0-1 0 0,0 0 1 0 0,0 1-1 0 0,0-1 1 0 0,0 1 0 0 0,0-1-1 0 0,0 1 1 0 0,0 0-1 0 0,-1 0 1 0 0,1-1 0 0 0,0 2-1 0 0,-1-1 1 0 0,1 0-1 0 0,0 0 1 0 0,-1 0 0 0 0,1 1-1 0 0,-1-1 1 0 0,0 1-1 0 0,1-1 1 0 0,-1 1-1 0 0,0-1 1 0 0,0 1 0 0 0,0 0-1 0 0,0 0 1 0 0,0-1-1 0 0,-1 1 1 0 0,1 0 0 0 0,-1 0-1 0 0,1 0 1 0 0,-1 0-1 0 0,1 0 1 0 0,-1 0 48 0 0,8 32-5971 0 0,-4-17-935 0 0,-2-10-4792 0 0</inkml:trace>
  <inkml:trace contextRef="#ctx0" brushRef="#br0" timeOffset="138917.922">2556 3610 13251 0 0,'0'0'2091'0'0,"0"0"-432"0"0,0 0-228 0 0,0 0-131 0 0,0 0-145 0 0,0 0-180 0 0,0 0-201 0 0,0 0-121 0 0,0 0-78 0 0,0 0-76 0 0,0 0-74 0 0,0 0-92 0 0,0 0-73 0 0,-10 22-38 0 0,-28 67 23 0 0,29-67 63 0 0,9-22 76 0 0,2-19-76 0 0,1 0 0 0 0,1 1-1 0 0,1-1 1 0 0,1 1-1 0 0,0 1 1 0 0,1-1 0 0 0,1 1-1 0 0,3-5-307 0 0,3-9 260 0 0,96-173 223 0 0,-60 117-509 0 0,-41 116-1618 0 0,-8-12 288 0 0,3 25-1384 0 0,3-32-1959 0 0,4-3-3719 0 0,-4-6-2443 0 0</inkml:trace>
  <inkml:trace contextRef="#ctx0" brushRef="#br0" timeOffset="139166.919">2968 3441 14427 0 0,'0'0'1752'0'0,"0"0"-543"0"0,0 0-169 0 0,0 0-176 0 0,0 0-160 0 0,0 0-248 0 0,0 0-216 0 0,0 0-184 0 0,0 0-32 0 0,2 191-104 0 0,6-180-144 0 0,-3-3-224 0 0,-1-1-560 0 0,3-3-912 0 0,-1-1-1993 0 0,-5-3-7986 0 0</inkml:trace>
  <inkml:trace contextRef="#ctx0" brushRef="#br0" timeOffset="139415.373">2972 3135 16508 0 0,'0'0'2384'0'0,"0"0"-1016"0"0,0 0-431 0 0,0 0-225 0 0,0 0-144 0 0,0 0-144 0 0,0 0-208 0 0,0 0-160 0 0,0 0-168 0 0,0 0-56 0 0,0 0-104 0 0,0 0-192 0 0,0 0-632 0 0,24-29-1737 0 0,-19 40-9706 0 0</inkml:trace>
  <inkml:trace contextRef="#ctx0" brushRef="#br0" timeOffset="139662.463">3464 3422 18124 0 0,'0'0'1644'0'0,"0"0"-374"0"0,0 0-143 0 0,0 0-124 0 0,0 0-129 0 0,0 0-123 0 0,0 0-155 0 0,0 0-141 0 0,0 0-112 0 0,0 0-106 0 0,0 0-79 0 0,0 0-49 0 0,-32 14-25 0 0,-97 42-32 0 0,76-18 1 0 0,51-31-49 0 0,0-4-8 0 0,0 0 0 0 0,0 1 0 0 0,1-1 0 0 0,-1 1-1 0 0,1-1 1 0 0,0 1 0 0 0,0 0 0 0 0,1-1-1 0 0,-1 1 1 0 0,1 0 0 0 0,-1 0 0 0 0,1 0 0 0 0,0-1-1 0 0,1 1 1 0 0,-1 0 0 0 0,1 0 0 0 0,0-1-1 0 0,0 1 1 0 0,0 0 0 0 0,0-1 0 0 0,0 1 0 0 0,1-1-1 0 0,0 1 1 0 0,-1-1 0 0 0,1 0 0 0 0,1 0 0 0 0,-1 0-1 0 0,0 0 1 0 0,1 0 0 0 0,-1 0 0 0 0,1 0-1 0 0,1-1 5 0 0,3 4-4 0 0,0-1-1 0 0,1 0 0 0 0,0-1 0 0 0,0 0 0 0 0,0 0 0 0 0,1-1 0 0 0,-1 0 0 0 0,1 0 0 0 0,0-1 0 0 0,0 0 1 0 0,-1 0-1 0 0,1-1 0 0 0,1-1 5 0 0,9 2-29 0 0,-1-1 1 0 0,0 0 0 0 0,0-2-1 0 0,1 0 1 0 0,-1-1 0 0 0,0-1-1 0 0,0-1 1 0 0,0 0 0 0 0,-1-2-1 0 0,0 0 1 0 0,0 0 0 0 0,2-2 28 0 0,-12 3-406 0 0,0 1 1 0 0,-1-1-1 0 0,1 0 1 0 0,-1-1-1 0 0,0 0 1 0 0,0 0 0 0 0,-1 0-1 0 0,1 0 1 0 0,-1-1-1 0 0,-1 0 1 0 0,2-3 405 0 0,-2 3-1063 0 0,6-11-6086 0 0,-5 7-4100 0 0</inkml:trace>
  <inkml:trace contextRef="#ctx0" brushRef="#br0" timeOffset="139937.493">3999 2918 16412 0 0,'0'0'1599'0'0,"0"0"-327"0"0,0 0-85 0 0,0 0 6 0 0,0 0-4 0 0,0 0-112 0 0,0 0-229 0 0,0 0-204 0 0,0 0-117 0 0,0 0-97 0 0,0 0-69 0 0,0 0-28 0 0,2 2-20 0 0,-1 1-233 0 0,0 0 0 0 0,0 0-1 0 0,-1 1 1 0 0,1-1 0 0 0,-1 0 0 0 0,1 1 0 0 0,-1-1 0 0 0,0 0 0 0 0,0 1 0 0 0,-1-1 0 0 0,1 0 0 0 0,-1 1 0 0 0,1-1 0 0 0,-1 0 0 0 0,0 0 0 0 0,0 0 0 0 0,-1 1 0 0 0,1-1 0 0 0,-1 0 0 0 0,1-1 0 0 0,-1 1 0 0 0,-1 2-80 0 0,-11 30 270 0 0,5 16-187 0 0,2 1-1 0 0,3 0 1 0 0,2 0 0 0 0,2 0-1 0 0,4 16-82 0 0,-4-42 37 0 0,34 197-89 0 0,-27-197-166 0 0,-7-26 137 0 0,0 0-30 0 0,0 0-31 0 0,-5-11-1227 0 0,-31-38-4114 0 0,24 25-4601 0 0,10 16-1448 0 0</inkml:trace>
  <inkml:trace contextRef="#ctx0" brushRef="#br0" timeOffset="140266.952">3719 3327 14579 0 0,'0'0'2041'0'0,"0"0"-453"0"0,0 0-268 0 0,0 0-122 0 0,0 0-71 0 0,0 0-134 0 0,0 0-175 0 0,0 0-169 0 0,0 0-123 0 0,0 0-89 0 0,0 0-54 0 0,0 0-31 0 0,34-6-49 0 0,104-16-37 0 0,-30 10 200 0 0,-9 11-686 0 0,-77 1-2989 0 0,1 0-3348 0 0,-18 0-5086 0 0</inkml:trace>
  <inkml:trace contextRef="#ctx0" brushRef="#br0" timeOffset="140468.497">4334 3389 19564 0 0,'0'0'1144'0'0,"0"0"-487"0"0,0 0 39 0 0,0 0 48 0 0,0 0-80 0 0,0 0-104 0 0,0 0-248 0 0,0 0-176 0 0,0 0-72 0 0,0 0-48 0 0,0 0-48 0 0,0 0-88 0 0,0 0-128 0 0,0 0-304 0 0,21 166-480 0 0,-14-166-897 0 0,-3 0-2720 0 0,-1-4-8145 0 0</inkml:trace>
  <inkml:trace contextRef="#ctx0" brushRef="#br0" timeOffset="140732.468">4395 3047 18156 0 0,'0'0'3337'0'0,"0"0"-2105"0"0,0 0-320 0 0,0 0-240 0 0,0 0-184 0 0,0 0-152 0 0,0 0-152 0 0,0 0-144 0 0,0 0-56 0 0,0 0-56 0 0,0 0-112 0 0,0 0-224 0 0,0 0-520 0 0,0 0-1272 0 0,-64 136-7194 0 0,67-125-2761 0 0</inkml:trace>
  <inkml:trace contextRef="#ctx0" brushRef="#br0" timeOffset="140948.472">4774 3353 19332 0 0,'0'0'2007'0'0,"0"0"-909"0"0,0 0-514 0 0,0 0-151 0 0,0 0-83 0 0,0 0-56 0 0,0 0-41 0 0,0 0-103 0 0,0 0-60 0 0,0 0-41 0 0,0 0-29 0 0,-14 23-9 0 0,-42 72-6 0 0,55-94-5 0 0,0-1-1 0 0,1 1 1 0 0,-1 0 0 0 0,0 0 0 0 0,0 0-1 0 0,1 0 1 0 0,-1 0 0 0 0,1 0 0 0 0,-1 0-1 0 0,1 0 1 0 0,-1 0 0 0 0,1 0 0 0 0,-1 0-1 0 0,1 0 1 0 0,0 0 0 0 0,0 0 0 0 0,-1 0-1 0 0,1 0 1 0 0,0 0 0 0 0,0 0 0 0 0,0 1-1 0 0,0-1 1 0 0,1 0 0 0 0,-1 0 0 0 0,0 0-1 0 0,0 0 1 0 0,1 0 0 0 0,-1 0 0 0 0,0 0-1 0 0,1 0 1 0 0,-1 0 0 0 0,1 0 0 0 0,-1 0 0 0 0,1 0-1 0 0,0 0 1 0 0,0 0 0 0 0,-1 0 0 0 0,1-1-1 0 0,0 1 1 0 0,0 0 0 0 0,0 0 0 0 0,0-1-1 0 0,-1 1 1 0 0,1-1 0 0 0,0 1 0 0 0,0-1-1 0 0,0 1 1 0 0,0-1 0 0 0,1 1 0 0 0,-1-1-1 0 0,0 0 1 0 0,0 0 0 0 0,0 0 0 0 0,0 1-1 0 0,1-1 1 0 0,2 1 2 0 0,4 0 90 0 0,0 1 0 0 0,-1-1 0 0 0,1 0 0 0 0,0-1 0 0 0,0 1 0 0 0,-1-2 0 0 0,1 1 0 0 0,0-1 0 0 0,0 0 0 0 0,-1-1 0 0 0,1 0 0 0 0,-1 0 0 0 0,1 0 0 0 0,-1-1 0 0 0,0 0 0 0 0,0-1 0 0 0,0 0 0 0 0,0 0 0 0 0,-1 0 0 0 0,1-1 0 0 0,-1 0 0 0 0,0 0 0 0 0,-1 0 0 0 0,1-1 0 0 0,-1 0 0 0 0,0 0 0 0 0,-1 0 0 0 0,1-1 0 0 0,-1 0 1 0 0,-1 1-1 0 0,1-1 0 0 0,-1-1 0 0 0,0 1 0 0 0,-1 0 0 0 0,0-1 0 0 0,0 1 0 0 0,0-1 0 0 0,-1 0 0 0 0,0 0 0 0 0,-1 1 0 0 0,0-7-92 0 0,-1 10-25 0 0,0 0 1 0 0,-1 0-1 0 0,1 1 1 0 0,-1-1-1 0 0,0 1 1 0 0,0-1-1 0 0,0 1 1 0 0,-1 0-1 0 0,1-1 1 0 0,-1 1-1 0 0,0 0 1 0 0,0 1-1 0 0,0-1 1 0 0,0 0-1 0 0,0 1 1 0 0,0 0-1 0 0,-1 0 1 0 0,1 0-1 0 0,-1 0 1 0 0,0 0-1 0 0,1 1 1 0 0,-1 0-1 0 0,0 0 1 0 0,0 0 0 0 0,0 0-1 0 0,0 0 1 0 0,0 1-1 0 0,0 0 1 0 0,0-1-1 0 0,0 2 1 0 0,0-1-1 0 0,0 0 1 0 0,-3 2 24 0 0,-34 14-2664 0 0,18 4-6476 0 0,17-12-3220 0 0</inkml:trace>
  <inkml:trace contextRef="#ctx0" brushRef="#br0" timeOffset="141385.749">5227 3467 20820 0 0,'0'0'957'0'0,"0"0"-255"0"0,0 0 15 0 0,0 0 48 0 0,0 0 13 0 0,0 0-74 0 0,0 0-164 0 0,0 0-109 0 0,0 0-86 0 0,0 0-54 0 0,0 0-67 0 0,0 0-65 0 0,0 0-37 0 0,11-22-20 0 0,31-69-28 0 0,20-6 124 0 0,-13 46-296 0 0,-48 52 84 0 0,0-1-1 0 0,0 0 1 0 0,-1 0-1 0 0,1 0 1 0 0,0 0-1 0 0,0 1 1 0 0,0-1-1 0 0,0 0 1 0 0,-1 1-1 0 0,1-1 0 0 0,0 1 1 0 0,0-1-1 0 0,-1 1 1 0 0,1-1-1 0 0,0 1 1 0 0,-1-1-1 0 0,1 1 1 0 0,0 0-1 0 0,-1-1 1 0 0,1 1-1 0 0,-1 0 1 0 0,1 0-1 0 0,-1-1 1 0 0,0 1-1 0 0,1 0 1 0 0,-1 0-1 0 0,0 0 0 0 0,1 0 1 0 0,-1-1-1 0 0,0 1 1 0 0,0 0-1 0 0,0 0 1 0 0,0 0-1 0 0,0 0 1 0 0,0 0-1 0 0,0 0 1 0 0,0-1-1 0 0,0 1 1 0 0,0 0-1 0 0,0 0 1 0 0,-1 0-1 0 0,1 0 1 0 0,0 0-1 0 0,-1-1 0 0 0,1 1 1 0 0,0 0-1 0 0,-1 0 1 0 0,1-1-1 0 0,-1 2 15 0 0,1-1 8 0 0,-1 21-93 0 0,0-18 82 0 0,0 1 0 0 0,1-1 0 0 0,-1 0 0 0 0,1 1 0 0 0,0-1 0 0 0,0 0 0 0 0,1 1-1 0 0,-1-1 1 0 0,1 0 0 0 0,0 0 0 0 0,0 1 0 0 0,0-1 0 0 0,0 0 0 0 0,1 0 0 0 0,0 0 0 0 0,0 0 0 0 0,0-1-1 0 0,0 1 1 0 0,0 0 0 0 0,1-1 0 0 0,0 1 0 0 0,0-1 0 0 0,0 0 0 0 0,0 0 0 0 0,0 0 0 0 0,0-1 0 0 0,1 1 0 0 0,-1-1-1 0 0,1 1 4 0 0,9 1 105 0 0,-1-1 0 0 0,1 0 0 0 0,-1 0-1 0 0,1-1 1 0 0,0-1 0 0 0,0 0-1 0 0,0-1 1 0 0,0 0 0 0 0,0-1-1 0 0,-1-1 1 0 0,1 0 0 0 0,0 0-1 0 0,-1-2 1 0 0,1 1 0 0 0,-1-1-1 0 0,0-1 1 0 0,0 0 0 0 0,9-6-105 0 0,29-30-125 0 0,-42 30-4070 0 0,-2 1-4228 0 0,-5 9-4318 0 0</inkml:trace>
  <inkml:trace contextRef="#ctx0" brushRef="#br0" timeOffset="142887.832">21 3883 4665 0 0,'0'0'1844'0'0,"0"0"138"0"0,0 0 147 0 0,0 0 84 0 0,0 0-68 0 0,0 0-267 0 0,0 0-345 0 0,0 0-326 0 0,0 0-288 0 0,0 0-236 0 0,0 0-142 0 0,0 0-61 0 0,0 0-5 0 0,4-2 43 0 0,195-12 3042 0 0,704-32-1330 0 0,158 45-1714 0 0,-397-17-337 0 0,-69-7 102 0 0,-137 9-109 0 0,86 31-33 0 0,-6-15 47 0 0,-26 21-105 0 0,-234-20 19 0 0,-122-8-83 0 0,-163 7-1240 0 0,-2 3-882 0 0,3-2-2817 0 0,5 2-7499 0 0</inkml:trace>
  <inkml:trace contextRef="#ctx0" brushRef="#br0" timeOffset="149637.482">6532 3761 8762 0 0,'0'0'2691'0'0,"0"0"-904"0"0,0 0-524 0 0,0 0 3 0 0,0 0 190 0 0,0 0 140 0 0,0 0-69 0 0,0 0-228 0 0,0 0-292 0 0,0 0-239 0 0,0 0-182 0 0,11 12 1138 0 0,-11 20-350 0 0,1-59-965 0 0,0 11-3371 0 0,-1 0-7699 0 0,0 13-1455 0 0</inkml:trace>
  <inkml:trace contextRef="#ctx0" brushRef="#br0" timeOffset="150435.827">7197 3157 15275 0 0,'0'0'1235'0'0,"0"0"-327"0"0,0 0-126 0 0,0 0 91 0 0,0 0 145 0 0,0 0 24 0 0,0 0-164 0 0,0 0-235 0 0,0 0-217 0 0,0 0-125 0 0,0 0-17 0 0,0 0 28 0 0,0 0 56 0 0,15-6 23 0 0,99-36 340 0 0,-47 26-342 0 0,-1-3-1 0 0,-1-3 1 0 0,-1-3 0 0 0,45-25-389 0 0,-39-2 393 0 0,-150 189 794 0 0,52-72-1138 0 0,3 0 0 0 0,3 2 1 0 0,3 0-1 0 0,3 1 0 0 0,3 1 0 0 0,1 14-49 0 0,-36 162 156 0 0,-32 60 100 0 0,74-250-814 0 0,22-78-1263 0 0,-1-44-3620 0 0,-13 22-6317 0 0,-2 30 2027 0 0</inkml:trace>
  <inkml:trace contextRef="#ctx0" brushRef="#br0" timeOffset="150684.851">7193 3588 13763 0 0,'0'0'1350'0'0,"0"0"-156"0"0,0 0-88 0 0,0 0 17 0 0,0 0-29 0 0,0 0-122 0 0,0 0-148 0 0,0 0-108 0 0,0 0-49 0 0,0 0-23 0 0,0 0-17 0 0,0 0-64 0 0,0 0-67 0 0,29-4-62 0 0,91-14-48 0 0,198-22 981 0 0,-264 36-2790 0 0,-59 17-2974 0 0,2-8-1488 0 0,-2-1-5543 0 0</inkml:trace>
  <inkml:trace contextRef="#ctx0" brushRef="#br0" timeOffset="150851.438">8071 3754 17916 0 0,'0'0'1145'0'0,"0"0"-151"0"0,0 0-13 0 0,0 0 66 0 0,0 0-12 0 0,0 0-125 0 0,0 0-187 0 0,0 32-183 0 0,0 102-160 0 0,0 5-371 0 0,0-139-522 0 0,0 0-307 0 0,0-10-8855 0 0,0 6-1852 0 0</inkml:trace>
  <inkml:trace contextRef="#ctx0" brushRef="#br0" timeOffset="151025.057">8016 3187 17172 0 0,'0'0'936'0'0,"0"0"-400"0"0,0 0-232 0 0,0 0-56 0 0,0 0-16 0 0,0 0-80 0 0,0 0-80 0 0,0 0-144 0 0,0 0-136 0 0,0 0-240 0 0,0 0-640 0 0,0 0-1809 0 0,0 0-3736 0 0,0 0-1673 0 0</inkml:trace>
  <inkml:trace contextRef="#ctx0" brushRef="#br0" timeOffset="151383.6">8377 3967 14363 0 0,'0'0'1038'0'0,"0"0"-11"0"0,0 0 269 0 0,0 0 191 0 0,0 0-27 0 0,0 0-282 0 0,0 0-371 0 0,0 0-273 0 0,0 0-136 0 0,0 0-37 0 0,0 0-35 0 0,0 0-26 0 0,0 0-35 0 0,14-27-34 0 0,43-87-38 0 0,-34 42 144 0 0,-1-48 465 0 0,-7 159-1097 0 0,27 90 341 0 0,-39-125-22 0 0,-1 0 0 0 0,0 0 0 0 0,1 0 0 0 0,0 0 0 0 0,0 0 0 0 0,0-1 0 0 0,0 1 0 0 0,1-1 0 0 0,-1 0 0 0 0,1 0 0 0 0,0 0 0 0 0,0 0 0 0 0,0-1 0 0 0,0 0 0 0 0,0 0 0 0 0,1 0 0 0 0,-1 0 0 0 0,1-1 0 0 0,-1 1 0 0 0,1-1 0 0 0,-1 0 0 0 0,1 0 0 0 0,0-1 0 0 0,0 0 0 0 0,-1 0 0 0 0,1 0 0 0 0,3 0-24 0 0,2-4 105 0 0,-1 0 0 0 0,0 0 0 0 0,-1 0 0 0 0,1-1 0 0 0,-1-1 1 0 0,0 1-1 0 0,0-1 0 0 0,0-1 0 0 0,-1 1 0 0 0,0-1 0 0 0,0-1 0 0 0,-1 1 1 0 0,0-1-1 0 0,0 0 0 0 0,-1-1 0 0 0,0 1 0 0 0,2-6-105 0 0,1 1 100 0 0,19-48 237 0 0,-27 60-409 0 0,0 1-81 0 0,0 0-139 0 0,0 0-222 0 0,4 19-5191 0 0,-3-12-208 0 0,1 0-5927 0 0</inkml:trace>
  <inkml:trace contextRef="#ctx0" brushRef="#br0" timeOffset="151917.8">9117 3654 15155 0 0,'0'0'1953'0'0,"0"0"-354"0"0,0 0-107 0 0,0 0-89 0 0,0 0-201 0 0,0 0-281 0 0,0 0-278 0 0,0 0-211 0 0,0 0-101 0 0,0 0-66 0 0,0 0-53 0 0,0 0-40 0 0,0 0-45 0 0,-31 26-26 0 0,-94 82-26 0 0,73-41 4 0 0,50-58-70 0 0,0-4 6 0 0,1 0-1 0 0,0-1 1 0 0,0 1-1 0 0,1 0 1 0 0,0-1 0 0 0,-1 1-1 0 0,1 0 1 0 0,1 0-1 0 0,-1-1 1 0 0,1 1 0 0 0,0 0-1 0 0,0 0 1 0 0,0-1-1 0 0,1 1 1 0 0,-1-1 0 0 0,1 1-1 0 0,0-1 1 0 0,1 0-1 0 0,-1 0 1 0 0,1 0 0 0 0,-1 0-1 0 0,1 0 1 0 0,1-1 0 0 0,-1 1-1 0 0,0-1 1 0 0,1 0-1 0 0,-1 0 1 0 0,1 0 0 0 0,0 0-1 0 0,0 0 1 0 0,0-1-1 0 0,1 0 1 0 0,-1 0 0 0 0,1 0-1 0 0,-1-1 1 0 0,1 1-1 0 0,-1-1 1 0 0,1 0 0 0 0,0 0-1 0 0,-1-1 1 0 0,1 1-1 0 0,0-1 1 0 0,0 0 0 0 0,0-1-15 0 0,13-1 98 0 0,0 0 1 0 0,-1-1 0 0 0,0-2-1 0 0,0 1 1 0 0,0-2 0 0 0,0 0 0 0 0,-1-1-1 0 0,0-1 1 0 0,0-1 0 0 0,-1 0-1 0 0,0 0 1 0 0,-1-2 0 0 0,0 0-1 0 0,0 0 1 0 0,-2-2 0 0 0,1 1-1 0 0,-1-2 1 0 0,-1 1 0 0 0,5-9-99 0 0,6-6 2 0 0,0 0 1 0 0,-2-2 0 0 0,-1 0-1 0 0,-2-2 1 0 0,-1 0 0 0 0,-1 0-1 0 0,-2-1 1 0 0,-1-1 0 0 0,-2 0-1 0 0,-1-1 1 0 0,-2 0 0 0 0,-1 0-1 0 0,-2-1 1 0 0,-1 1 0 0 0,-2-1-1 0 0,-2 0 1 0 0,-1-9-3 0 0,1 36-15 0 0,1 1-1 0 0,-1 0 0 0 0,0 0 1 0 0,-1 0-1 0 0,1 0 1 0 0,-2 0-1 0 0,1 0 1 0 0,-1 1-1 0 0,0-1 0 0 0,-1 1 1 0 0,0-1-1 0 0,0 1 1 0 0,-1 1-1 0 0,1-1 1 0 0,-1 0-1 0 0,-1 1 0 0 0,1 0 1 0 0,-1 1-1 0 0,0-1 1 0 0,-1 1-1 0 0,1 0 0 0 0,-1 0 1 0 0,0 1-1 0 0,0 0 1 0 0,-2 0 15 0 0,0 3-7 0 0,1 0-1 0 0,-1 0 1 0 0,0 1 0 0 0,0 0 0 0 0,0 1 0 0 0,1 0 0 0 0,-1 0-1 0 0,0 1 1 0 0,1 0 0 0 0,0 1 0 0 0,-1 0 0 0 0,1 0 0 0 0,0 0 0 0 0,0 1-1 0 0,1 1 1 0 0,-1-1 0 0 0,1 1 0 0 0,0 0 0 0 0,0 1 0 0 0,0 0-1 0 0,1 0 1 0 0,0 0 0 0 0,0 1 0 0 0,1 0 0 0 0,-1 1 7 0 0,-5 6 23 0 0,0 2 1 0 0,1-1-1 0 0,1 2 1 0 0,0-1-1 0 0,1 1 1 0 0,1 0 0 0 0,1 1-1 0 0,0 0 1 0 0,1 0-1 0 0,1 0 1 0 0,-1 9-24 0 0,4-10 51 0 0,1 0 1 0 0,1 0-1 0 0,0-1 1 0 0,1 1-1 0 0,1 0 1 0 0,0-1-1 0 0,1 0 1 0 0,1 1-1 0 0,1-2 1 0 0,0 1-1 0 0,1-1 1 0 0,0 0-1 0 0,8 11-51 0 0,10 12 190 0 0,1-2-1 0 0,1-1 0 0 0,2-1 1 0 0,19 16-190 0 0,-23-25 111 0 0,2-2-1 0 0,0-1 1 0 0,1-1 0 0 0,2-1 0 0 0,0-1 0 0 0,1-2 0 0 0,0-2-1 0 0,1 0 1 0 0,21 5-111 0 0,-37-18-95 0 0,-20-8-569 0 0,-26-12-1836 0 0,27 17 2016 0 0,-16-4-1913 0 0,5 3-5978 0 0,6 2-4046 0 0</inkml:trace>
  <inkml:trace contextRef="#ctx0" brushRef="#br0" timeOffset="155373.327">10551 3769 7586 0 0,'0'0'1519'0'0,"0"0"-386"0"0,0 0-175 0 0,0 0 106 0 0,0 0 183 0 0,0 0 119 0 0,0 0-54 0 0,0 0-188 0 0,0 0-222 0 0,0 0-202 0 0,0 0-166 0 0,-28 6-95 0 0,-86 20-53 0 0,111-26-348 0 0,-1 1 1 0 0,1-1 0 0 0,0 1-1 0 0,0-1 1 0 0,0 1 0 0 0,-1 0-1 0 0,1 0 1 0 0,0 1 0 0 0,0-1 0 0 0,1 1-1 0 0,-1-1 1 0 0,0 1 0 0 0,0 0-1 0 0,1 0 1 0 0,-1 0 0 0 0,1 0-1 0 0,-1 1 1 0 0,1-1 0 0 0,0 1-1 0 0,0-1 1 0 0,0 1-39 0 0,-5 7 156 0 0,-5 7 60 0 0,1 0 0 0 0,1 0 0 0 0,0 1 1 0 0,1 0-1 0 0,1 1 0 0 0,1 0 0 0 0,0 0 0 0 0,1 1 1 0 0,-1 15-217 0 0,5-33 32 0 0,1 0 1 0 0,0 1-1 0 0,1-1 1 0 0,-1 0-1 0 0,0 0 1 0 0,0 1 0 0 0,1-1-1 0 0,0 1 1 0 0,-1-1-1 0 0,1 0 1 0 0,0 1-1 0 0,0-1 1 0 0,0 1-1 0 0,1-1 1 0 0,-1 0 0 0 0,0 1-1 0 0,1-1 1 0 0,0 0-1 0 0,-1 1 1 0 0,1-1-1 0 0,0 0 1 0 0,0 0 0 0 0,0 1-1 0 0,1-1 1 0 0,-1 0-1 0 0,0 0 1 0 0,1-1-1 0 0,-1 1 1 0 0,1 0-1 0 0,0 0 1 0 0,0-1 0 0 0,0 1-1 0 0,-1-1 1 0 0,1 1-1 0 0,1-1 1 0 0,1 1-33 0 0,3-2 83 0 0,1-1 0 0 0,-1 0 1 0 0,0 0-1 0 0,1 0 0 0 0,-1-1 0 0 0,0 0 1 0 0,0-1-1 0 0,0 1 0 0 0,0-1 1 0 0,0-1-1 0 0,-1 1 0 0 0,1-1 0 0 0,-1 0 1 0 0,0-1-1 0 0,0 0 0 0 0,0 0-83 0 0,36-30 162 0 0,0-3 0 0 0,-3-1-1 0 0,-1-1 1 0 0,23-34-162 0 0,61-99 191 0 0,-86 92-65 0 0,-36 81-135 0 0,0 0-20 0 0,-8 27-359 0 0,4-14 385 0 0,1 1 1 0 0,0 1 0 0 0,0-1 0 0 0,2 0-1 0 0,0 1 1 0 0,0-1 0 0 0,2 0 0 0 0,-1 1-1 0 0,2-1 1 0 0,0 1 0 0 0,1-1 0 0 0,0 0-1 0 0,1 0 1 0 0,1-1 0 0 0,0 1 0 0 0,3 5 2 0 0,-4-11 18 0 0,0-1-1 0 0,1 1 1 0 0,0-1 0 0 0,0 0 0 0 0,0-1 0 0 0,1 1 0 0 0,0-1 0 0 0,0 0 0 0 0,1 0 0 0 0,-1-1 0 0 0,1 0 0 0 0,1 0 0 0 0,-1-1 0 0 0,1 0 0 0 0,-1 0 0 0 0,1-1 0 0 0,0 0-1 0 0,0 0 1 0 0,1 0 0 0 0,-1-1 0 0 0,1-1 0 0 0,-1 0 0 0 0,1 0 0 0 0,-1 0 0 0 0,1-1 0 0 0,0 0 0 0 0,-1-1 0 0 0,1 0 0 0 0,-1 0 0 0 0,1-1 0 0 0,0 0-18 0 0,26-13 151 0 0,-2-2 0 0 0,0 0 1 0 0,-1-2-1 0 0,-1-2 0 0 0,-1-1 0 0 0,-1-1 1 0 0,3-5-152 0 0,3-1 60 0 0,-1-2 0 0 0,-2-2 0 0 0,-1-1 0 0 0,-2-1 0 0 0,-1-1 0 0 0,-2-1 0 0 0,-1-2 0 0 0,-3-1 0 0 0,0-2-60 0 0,-13 22 3 0 0,-1 0 0 0 0,-1-1 0 0 0,-1 0 0 0 0,-1 0 0 0 0,-1 0 0 0 0,-1 0 1 0 0,0-1-1 0 0,-2 1 0 0 0,-1-8-3 0 0,1 26-6 0 0,-1 0 0 0 0,0 0 1 0 0,0 1-1 0 0,0-1 0 0 0,0 0 1 0 0,0 0-1 0 0,0 0 0 0 0,-1 0 1 0 0,0 1-1 0 0,1-1 1 0 0,-1 0-1 0 0,0 0 0 0 0,0 1 1 0 0,-1-1-1 0 0,1 1 0 0 0,-1-1 1 0 0,1 1-1 0 0,-1-1 0 0 0,0 1 1 0 0,1 0-1 0 0,-1 0 0 0 0,0 0 1 0 0,-1 0-1 0 0,1 0 0 0 0,0 0 1 0 0,0 1-1 0 0,-1-1 0 0 0,1 1 1 0 0,-1 0-1 0 0,1-1 0 0 0,-1 1 1 0 0,0 0-1 0 0,0 1 0 0 0,1-1 1 0 0,-1 0-1 0 0,0 1 1 0 0,0-1-1 0 0,0 1 0 0 0,0 0 1 0 0,1 0-1 0 0,-1 0 0 0 0,0 1 1 0 0,0-1-1 0 0,0 1 0 0 0,0-1 1 0 0,0 1 5 0 0,-10 7-29 0 0,1 1 0 0 0,0 0 0 0 0,0 1 0 0 0,0 0 0 0 0,2 1 0 0 0,-1 0 0 0 0,1 0 1 0 0,1 1-1 0 0,0 1 0 0 0,1 0 0 0 0,0 0 0 0 0,-4 9 29 0 0,-1 2-17 0 0,1 1 0 0 0,0 0 0 0 0,2 1 0 0 0,1 0-1 0 0,1 0 1 0 0,2 1 0 0 0,0 0 0 0 0,2 0 0 0 0,0 1 0 0 0,2-1 0 0 0,2 27 17 0 0,1-44 2 0 0,0 0 0 0 0,1 1 0 0 0,0-1 0 0 0,1 0 0 0 0,0 0 0 0 0,1 0 0 0 0,0 0 0 0 0,0 0 1 0 0,1-1-1 0 0,0 0 0 0 0,1 0 0 0 0,0 0 0 0 0,1-1 0 0 0,-1 0 0 0 0,2 0 0 0 0,-1-1 0 0 0,1 0 0 0 0,0 0 0 0 0,0 0 0 0 0,1-1 0 0 0,2 1-2 0 0,5 2 18 0 0,0 0-1 0 0,1-2 0 0 0,0 1 0 0 0,0-2 1 0 0,1 0-1 0 0,-1-1 0 0 0,1-1 0 0 0,1-1 1 0 0,-1-1-1 0 0,0 0 0 0 0,14-1-17 0 0,-17 0 37 0 0,0-1-1 0 0,-1-1 1 0 0,1 0-1 0 0,-1-1 1 0 0,1-1 0 0 0,-1 0-1 0 0,0-1 1 0 0,0-1-1 0 0,0 0 1 0 0,4-3-37 0 0,14-11 40 0 0,-1-2-1 0 0,-1-1 1 0 0,0-1 0 0 0,-2-1 0 0 0,-1-2 0 0 0,-1-1 0 0 0,-1-1 0 0 0,-2-1 0 0 0,-1-1-1 0 0,13-24-39 0 0,-23 35-1 0 0,0 0-1 0 0,-2-2 0 0 0,0 1 0 0 0,-1-1 1 0 0,-1 0-1 0 0,-1-1 0 0 0,-1 0 0 0 0,-1 0 1 0 0,-1-1-1 0 0,-1 1 0 0 0,-1-1 1 0 0,-1 1-1 0 0,-2-14 2 0 0,2 33-5 0 0,-1 1 0 0 0,1-1 1 0 0,-1 1-1 0 0,0-1 0 0 0,0 0 1 0 0,0 1-1 0 0,0-1 0 0 0,-1 1 0 0 0,1-1 1 0 0,-1 1-1 0 0,1-1 0 0 0,-1 1 1 0 0,0-1-1 0 0,0 1 0 0 0,0 0 1 0 0,0-1-1 0 0,0 1 0 0 0,-1 0 0 0 0,1 0 1 0 0,-1 0-1 0 0,1 0 0 0 0,-1 0 1 0 0,0 0-1 0 0,0 0 0 0 0,0 1 1 0 0,0-1-1 0 0,0 1 0 0 0,0-1 0 0 0,0 1 1 0 0,-1 0-1 0 0,1 0 0 0 0,0 0 1 0 0,-1 0-1 0 0,1 0 0 0 0,-1 0 1 0 0,1 1-1 0 0,-1-1 0 0 0,1 1 1 0 0,-1 0-1 0 0,0 0 0 0 0,1 0 0 0 0,-2 0 5 0 0,-6 4-12 0 0,0 0-1 0 0,0 1 0 0 0,1 1 0 0 0,0 0 0 0 0,0 0 0 0 0,0 1 0 0 0,1 0 0 0 0,0 0 1 0 0,0 1-1 0 0,1 0 0 0 0,0 0 0 0 0,0 0 0 0 0,1 1 0 0 0,0 0 0 0 0,1 1 0 0 0,-1 1 13 0 0,3-7 1 0 0,-9 15 4 0 0,1 1 0 0 0,1 0-1 0 0,1 0 1 0 0,0 1 0 0 0,1 0 0 0 0,2 0-1 0 0,0 1 1 0 0,1 0 0 0 0,1 0 0 0 0,2 0-1 0 0,0 0 1 0 0,1 1 0 0 0,1-1 0 0 0,1 0-1 0 0,1 1 1 0 0,2 4-5 0 0,0-12 16 0 0,2 0 0 0 0,-1 0 0 0 0,2 0 0 0 0,0-1 0 0 0,1 1 0 0 0,0-2 1 0 0,1 1-1 0 0,1-1 0 0 0,0-1 0 0 0,1 0 0 0 0,0 0 0 0 0,0-1 0 0 0,2 0 0 0 0,-1-1 0 0 0,1-1 0 0 0,1 0 0 0 0,-1-1 0 0 0,2 0 0 0 0,2 1-16 0 0,32 8-610 0 0,-48-32-6012 0 0,-1 12 2985 0 0,0-4-8656 0 0</inkml:trace>
  <inkml:trace contextRef="#ctx0" brushRef="#br0" timeOffset="156543.467">516 4214 6033 0 0,'0'0'3086'0'0,"0"0"-905"0"0,0 0-366 0 0,0 0-113 0 0,0 0 17 0 0,0 0-72 0 0,0 0-199 0 0,0 0-233 0 0,0 0-263 0 0,0 0-229 0 0,0 0-178 0 0,-4-2-142 0 0,3 2-376 0 0,0 0 0 0 0,-1 0 0 0 0,1 0 0 0 0,0 0 1 0 0,-1 0-1 0 0,1 0 0 0 0,0 0 0 0 0,-1 0 0 0 0,1 1 0 0 0,0-1 0 0 0,0 0 0 0 0,-1 1 1 0 0,1-1-1 0 0,0 1 0 0 0,0 0 0 0 0,0-1 0 0 0,0 1 0 0 0,0 0 0 0 0,0 0 0 0 0,0 0 0 0 0,0-1 1 0 0,0 1-1 0 0,0 0 0 0 0,0 0 0 0 0,0 0 0 0 0,0 1 0 0 0,1-1 0 0 0,-1 0 0 0 0,0 0 1 0 0,1 0-1 0 0,-1 0 0 0 0,1 1 0 0 0,0-1 0 0 0,-1 0 0 0 0,1 0 0 0 0,0 1 0 0 0,0-1 1 0 0,0 0-1 0 0,0 1 0 0 0,0-1 0 0 0,0 0 0 0 0,0 1 0 0 0,0-1 0 0 0,0 0 0 0 0,0 1 0 0 0,1-1 1 0 0,-1 0-1 0 0,1 0 0 0 0,-1 1-27 0 0,0-1 11 0 0,-43 491 2319 0 0,6-102-2019 0 0,29-328-562 0 0,8-61 86 0 0,0-1-95 0 0,0 0-64 0 0,0-19-1110 0 0,1-23-489 0 0,0-12-1622 0 0,-4 20-3066 0 0,0 21-2797 0 0</inkml:trace>
  <inkml:trace contextRef="#ctx0" brushRef="#br0" timeOffset="156783.382">120 4730 11618 0 0,'0'0'1782'0'0,"0"0"-610"0"0,0 0-191 0 0,0 0 208 0 0,0 0 266 0 0,0 0 84 0 0,0 0-180 0 0,0 0-283 0 0,0 0-203 0 0,0 0-123 0 0,0 0-99 0 0,0 0-60 0 0,31-5-60 0 0,95-16-79 0 0,108-7 740 0 0,-190 27-5200 0 0,3 0-4096 0 0,-39 1-3602 0 0</inkml:trace>
  <inkml:trace contextRef="#ctx0" brushRef="#br0" timeOffset="157116.882">686 4899 11723 0 0,'0'0'1309'0'0,"0"0"43"0"0,0 0 110 0 0,0 0 76 0 0,0 0-90 0 0,0 0-162 0 0,0 0-189 0 0,0 0-191 0 0,33 13-109 0 0,104 38-119 0 0,-53-38 409 0 0,-76-14-999 0 0,0-1 1 0 0,1 1-1 0 0,-1-1 1 0 0,0-1 0 0 0,-1 0-1 0 0,1 0 1 0 0,0 0-1 0 0,-1-1 1 0 0,0 0 0 0 0,0 0-1 0 0,0-1 1 0 0,0 0-1 0 0,-1 0 1 0 0,1 0 0 0 0,-1-1-1 0 0,-1 0 1 0 0,1-1 0 0 0,-1 1-1 0 0,0-1 1 0 0,-1 0-1 0 0,1 0 1 0 0,-1 0 0 0 0,-1-1-1 0 0,0 1 1 0 0,0-1-1 0 0,0 0 1 0 0,-1 0 0 0 0,0 0-1 0 0,0 0 1 0 0,-1 0-1 0 0,0-1 1 0 0,-1 1 0 0 0,0 0-1 0 0,0-6-88 0 0,-2 9-11 0 0,0 0 0 0 0,-1 0-1 0 0,1 1 1 0 0,-1-1 0 0 0,0 1-1 0 0,0 0 1 0 0,-1 0 0 0 0,1 0 0 0 0,-1 0-1 0 0,0 1 1 0 0,0 0 0 0 0,0-1-1 0 0,0 1 1 0 0,0 1 0 0 0,-1-1-1 0 0,0 0 1 0 0,1 1 0 0 0,-1 0 0 0 0,0 0-1 0 0,0 1 1 0 0,0-1 0 0 0,0 1-1 0 0,0 0 1 0 0,0 1 0 0 0,-1-1-1 0 0,1 1 1 0 0,0 0 0 0 0,0 0 0 0 0,-1 1-1 0 0,1-1 1 0 0,0 1 0 0 0,0 0-1 0 0,0 1 1 0 0,0-1 0 0 0,0 1 0 0 0,-3 2 10 0 0,-6 3-23 0 0,2 1-1 0 0,-1 0 0 0 0,1 1 1 0 0,0 1-1 0 0,1 0 0 0 0,0 0 0 0 0,1 1 1 0 0,0 1-1 0 0,0 0 0 0 0,2 0 0 0 0,-1 1 1 0 0,2-1-1 0 0,-1 2 0 0 0,2-1 1 0 0,0 1-1 0 0,0 0 0 0 0,2 1 0 0 0,0-1 1 0 0,0 1-1 0 0,1 0 0 0 0,1 0 0 0 0,1 0 1 0 0,0 0-1 0 0,1 13 25 0 0,0-23-21 0 0,0-1 1 0 0,0 1-1 0 0,1 0 1 0 0,0-1-1 0 0,-1 1 1 0 0,2-1-1 0 0,-1 1 0 0 0,1-1 1 0 0,-1 0-1 0 0,1 0 1 0 0,0 1-1 0 0,0-1 1 0 0,1 0-1 0 0,0-1 0 0 0,-1 1 1 0 0,1 0-1 0 0,0-1 1 0 0,1 0-1 0 0,-1 1 1 0 0,0-1-1 0 0,1-1 1 0 0,0 1-1 0 0,0 0 0 0 0,0-1 1 0 0,0 0-1 0 0,0 0 1 0 0,0 0-1 0 0,1 0 1 0 0,-1-1-1 0 0,4 1 21 0 0,68 12-2805 0 0,-2-13-6304 0 0,-64-1 6841 0 0,8 0-9116 0 0</inkml:trace>
  <inkml:trace contextRef="#ctx0" brushRef="#br0" timeOffset="157529.323">1242 5219 16996 0 0,'0'0'1601'0'0,"0"0"-219"0"0,0 0-78 0 0,0 0-102 0 0,0 0-186 0 0,0 0-232 0 0,0 0-221 0 0,0 0-132 0 0,0 0-51 0 0,0 0-29 0 0,0 0-59 0 0,0 0-52 0 0,0 0-52 0 0,21-30-58 0 0,67-94-22 0 0,66-78 223 0 0,-120 158-420 0 0,-33 76-379 0 0,-27 151 678 0 0,26-181-205 0 0,1 1 0 0 0,-1-1 0 0 0,1 0 0 0 0,-1 1 0 0 0,1-1 0 0 0,0 0 0 0 0,0 0 0 0 0,0 1 0 0 0,0-1 0 0 0,0 0 0 0 0,1 0 0 0 0,-1 0 0 0 0,0 0 0 0 0,1-1 0 0 0,0 1 0 0 0,-1 0 0 0 0,1-1 0 0 0,0 1 0 0 0,0-1 0 0 0,0 1 0 0 0,0-1 0 0 0,0 0 0 0 0,0 0-1 0 0,0 0 1 0 0,1 0 0 0 0,-1 0 0 0 0,0 0 0 0 0,0-1 0 0 0,1 1 0 0 0,-1-1 0 0 0,1 0-5 0 0,76 6 549 0 0,-65-10-446 0 0,0 0 0 0 0,0 0 0 0 0,0-1 0 0 0,0-1 0 0 0,-1-1 0 0 0,0 1 0 0 0,-1-2 0 0 0,1 0-1 0 0,-1-1 1 0 0,-1 0 0 0 0,0 0 0 0 0,3-4-103 0 0,76-103 46 0 0,-71 103-3131 0 0,-12 14-1332 0 0,0 2-3571 0 0,-3 1-4338 0 0</inkml:trace>
  <inkml:trace contextRef="#ctx0" brushRef="#br0" timeOffset="157918.387">2412 4818 19620 0 0,'0'0'1167'0'0,"0"0"-304"0"0,0 0-128 0 0,0 0-60 0 0,0 0-25 0 0,0 0-48 0 0,0 0-107 0 0,0 0-93 0 0,-33 13-70 0 0,-104 44-53 0 0,54-5 341 0 0,68-35-502 0 0,16-16-116 0 0,0 0 1 0 0,0 0 0 0 0,0 1 0 0 0,0-1 0 0 0,0 0-1 0 0,0 0 1 0 0,0 0 0 0 0,0 0 0 0 0,0 0-1 0 0,0-1 1 0 0,1 1 0 0 0,-1 0 0 0 0,0 0 0 0 0,1-1-1 0 0,-1 1 1 0 0,1-1 0 0 0,-1 1 0 0 0,0-1-1 0 0,1 0 1 0 0,-1 1 0 0 0,1-1 0 0 0,-1 0 0 0 0,1 0-1 0 0,-1 0 1 0 0,1 0 0 0 0,-1 0 0 0 0,1 0-1 0 0,-1-1 1 0 0,1 1-3 0 0,1 0 10 0 0,-3 0-8 0 0,7-1 28 0 0,-1 1 0 0 0,1-1-1 0 0,-1 1 1 0 0,0 1 0 0 0,1-1 0 0 0,-1 1 0 0 0,1 0-1 0 0,-1 1 1 0 0,0-1 0 0 0,0 1 0 0 0,0 1 0 0 0,0-1-1 0 0,0 1 1 0 0,0 0 0 0 0,-1 0 0 0 0,1 0-1 0 0,-1 1 1 0 0,0 0 0 0 0,0 0 0 0 0,0 0 0 0 0,-1 1-1 0 0,1 0 1 0 0,-1 0 0 0 0,0 0 0 0 0,0 0 0 0 0,-1 1-1 0 0,0-1 1 0 0,0 1 0 0 0,0 0 0 0 0,-1 0-1 0 0,1 0 1 0 0,-1 3-30 0 0,-2-1 72 0 0,0 0 0 0 0,-1 1 1 0 0,0-1-1 0 0,0 0 0 0 0,-1 0 0 0 0,0 1 0 0 0,-1-1 0 0 0,0-1 0 0 0,0 1 1 0 0,0 0-1 0 0,-1-1 0 0 0,0 0 0 0 0,-1 1 0 0 0,0-2 0 0 0,0 1 0 0 0,0 0 0 0 0,-1-1 1 0 0,0 0-1 0 0,0-1 0 0 0,0 1 0 0 0,-1-1 0 0 0,0 0 0 0 0,-6 3-72 0 0,4-2 13 0 0,0-1 0 0 0,1 0 0 0 0,-2 0-1 0 0,1-1 1 0 0,0 0 0 0 0,-1-1 0 0 0,0 0-1 0 0,0 0 1 0 0,0-1 0 0 0,0-1 0 0 0,0 1 0 0 0,-2-1-13 0 0,0-1 11 0 0,11 0-60 0 0,-1 1 0 0 0,0 0 0 0 0,0-1 1 0 0,1 1-1 0 0,-1-1 0 0 0,0 1 0 0 0,0-1 0 0 0,0 0 0 0 0,1 0 0 0 0,-1 0 1 0 0,0 0-1 0 0,0 0 0 0 0,0 0 0 0 0,0-1 0 0 0,1 1 0 0 0,-1-1 0 0 0,0 1 1 0 0,0-1-1 0 0,1 1 0 0 0,-1-1 0 0 0,0 0 0 0 0,1 0 0 0 0,-1 0 0 0 0,1 0 0 0 0,-1 0 1 0 0,1 0-1 0 0,0 0 0 0 0,-1-1 0 0 0,1 1 0 0 0,0-1 0 0 0,0 1 0 0 0,0 0 1 0 0,0-1-1 0 0,0 0 0 0 0,0 1 0 0 0,0-1 0 0 0,0 0 0 0 0,1 1 0 0 0,-1-1 1 0 0,1 0-1 0 0,-1 0 0 0 0,1 1 0 0 0,0-1 0 0 0,0 0 0 0 0,-1 0 0 0 0,1 0 0 0 0,1 0 1 0 0,-1 1-1 0 0,0-1 0 0 0,0 0 0 0 0,1-1 49 0 0,41-52-4571 0 0,-16 36-1713 0 0,-13 9-1057 0 0,1-1-1398 0 0</inkml:trace>
  <inkml:trace contextRef="#ctx0" brushRef="#br0" timeOffset="158106.422">2626 4995 18212 0 0,'0'0'1476'0'0,"0"0"-349"0"0,0 0-151 0 0,0 0-75 0 0,0 0-75 0 0,0 0-135 0 0,0 0-193 0 0,0 0-161 0 0,0 0-117 0 0,-5 32-116 0 0,-15 96-84 0 0,15-87-236 0 0,16-38-3312 0 0,-4-8-3700 0 0,-6 4 5087 0 0,4-2-9742 0 0</inkml:trace>
  <inkml:trace contextRef="#ctx0" brushRef="#br0" timeOffset="158257.618">2552 4564 22245 0 0,'0'0'1848'0'0,"0"0"-896"0"0,0 0-424 0 0,0 0-191 0 0,0 0-153 0 0,0 0-128 0 0,0 0-16 0 0,0 0-88 0 0,0 0-96 0 0,0 0-201 0 0,0 0-399 0 0,0 0-912 0 0,0 0-2777 0 0,0 0-8986 0 0</inkml:trace>
  <inkml:trace contextRef="#ctx0" brushRef="#br0" timeOffset="158576.495">2979 4939 15443 0 0,'0'0'4496'0'0,"0"0"-2661"0"0,0 0-919 0 0,0 0-148 0 0,0 0-88 0 0,0 0-138 0 0,0 0-137 0 0,0 0-138 0 0,0 0-118 0 0,0 0-59 0 0,-25 32-38 0 0,-77 100-24 0 0,74-73-21 0 0,29-50 1 0 0,-1-6 1 0 0,0-1 1 0 0,0 1 0 0 0,0 0 0 0 0,0-1-1 0 0,1 1 1 0 0,-1-1 0 0 0,1 1-1 0 0,0-1 1 0 0,-1 0 0 0 0,1 1 0 0 0,0-1-1 0 0,1 0 1 0 0,-1 1 0 0 0,0-1 0 0 0,1 0-1 0 0,-1 0 1 0 0,1 0 0 0 0,0 0 0 0 0,-1-1-1 0 0,1 1 1 0 0,0 0 0 0 0,0-1 0 0 0,0 1-1 0 0,0-1 1 0 0,1 1 0 0 0,-1-1 0 0 0,0 0-1 0 0,1 0 1 0 0,-1 0 0 0 0,0-1 0 0 0,1 1-1 0 0,-1 0 1 0 0,1-1 0 0 0,-1 1 0 0 0,1-1-1 0 0,-1 0 1 0 0,1 0-10 0 0,5 0 94 0 0,-1 0 0 0 0,1 0 0 0 0,-1-1 1 0 0,0 0-1 0 0,1 0 0 0 0,-1-1 0 0 0,0 0 0 0 0,0 0 0 0 0,0-1 0 0 0,0 0 0 0 0,0 0 0 0 0,3-2-94 0 0,-1-1 88 0 0,0-1 0 0 0,0 0-1 0 0,-1 0 1 0 0,0-1 0 0 0,0 0 0 0 0,-1 0-1 0 0,0-1 1 0 0,0 0 0 0 0,-1 0 0 0 0,0 0 0 0 0,-1-1-1 0 0,0 0 1 0 0,0 0 0 0 0,-1 0 0 0 0,0-1-1 0 0,-1 1 1 0 0,0-1 0 0 0,-1 0 0 0 0,0 0-1 0 0,-1 0 1 0 0,0 0 0 0 0,-1 0 0 0 0,0 0-1 0 0,-1 0 1 0 0,0 0 0 0 0,0-1-88 0 0,0 8-43 0 0,1 1 1 0 0,0-1-1 0 0,-1 0 0 0 0,0 1 1 0 0,0 0-1 0 0,0-1 1 0 0,0 1-1 0 0,-1-1 0 0 0,1 1 1 0 0,-1 0-1 0 0,0 0 0 0 0,0 0 1 0 0,0 0-1 0 0,0 0 1 0 0,0 1-1 0 0,-1-1 0 0 0,1 0 1 0 0,-1 1-1 0 0,0 0 1 0 0,0 0-1 0 0,0 0 0 0 0,0 0 1 0 0,0 0-1 0 0,0 0 0 0 0,0 1 1 0 0,-1 0-1 0 0,1-1 1 0 0,-1 1-1 0 0,1 1 0 0 0,0-1 1 0 0,-1 0-1 0 0,0 1 0 0 0,1 0 1 0 0,-1-1-1 0 0,1 1 1 0 0,-1 1-1 0 0,1-1 0 0 0,-1 1 1 0 0,0-1-1 0 0,1 1 0 0 0,0 0 1 0 0,-1 0-1 0 0,1 0 1 0 0,0 1-1 0 0,-1-1 0 0 0,1 1 1 0 0,0 0-1 0 0,0 0 0 0 0,0 0 44 0 0,-24 31-2878 0 0,18-18-1505 0 0,5-10 1724 0 0,-2 7-9545 0 0</inkml:trace>
  <inkml:trace contextRef="#ctx0" brushRef="#br0" timeOffset="163649.58">3493 4855 3673 0 0,'0'0'1149'0'0,"0"0"-95"0"0,0 0 43 0 0,0 0 140 0 0,0 0 91 0 0,0 0-17 0 0,0 0-151 0 0,0 0-109 0 0,0 0-39 0 0,0 0 27 0 0,0 0 56 0 0,1-5 13 0 0,3-15-53 0 0,-3 15-96 0 0,-1 5-79 0 0,0 0-72 0 0,0 0-69 0 0,0 0-68 0 0,0 0-100 0 0,0 0-103 0 0,-6 23 768 0 0,-21 72-892 0 0,19-63-273 0 0,-1 12-16 0 0,-3 0 0 0 0,-1-1 1 0 0,-2 0-1 0 0,-3-1 0 0 0,-16 30-55 0 0,21-58 128 0 0,15-25 322 0 0,21-58-358 0 0,41-74-66 0 0,-47 103-7 0 0,-11 32-39 0 0,-6 8 29 0 0,0 0 11 0 0,0 0-4 0 0,0 0-2 0 0,0 0 11 0 0,0 0-10 0 0,0 0-25 0 0,24 55 352 0 0,27 125-17 0 0,-48-173-322 0 0,0 0-1 0 0,1 0 1 0 0,0 0 0 0 0,0-1-1 0 0,0 0 1 0 0,1 0 0 0 0,0 0-1 0 0,0 0 1 0 0,1-1 0 0 0,-1 0-1 0 0,6 3-2 0 0,-10-7 30 0 0,1 0-1 0 0,-1-1 1 0 0,1 1 0 0 0,-1-1-1 0 0,1 0 1 0 0,0 1-1 0 0,-1-1 1 0 0,1 0-1 0 0,0 0 1 0 0,-1 0-1 0 0,1 0 1 0 0,-1 0-1 0 0,1 0 1 0 0,0-1-1 0 0,-1 1 1 0 0,1-1-1 0 0,-1 1 1 0 0,1-1-1 0 0,0 1 1 0 0,-1-1-1 0 0,0 0 1 0 0,1 0-1 0 0,-1 0 1 0 0,1 0 0 0 0,-1 0-1 0 0,0 0 1 0 0,0 0-1 0 0,0 0 1 0 0,1 0-1 0 0,-1 0 1 0 0,0-1-1 0 0,-1 1 1 0 0,1-1-1 0 0,0 1 1 0 0,0-1-30 0 0,30-57 751 0 0,-30 55-730 0 0,103-315 1075 0 0,-87 261-869 0 0,-17 57-211 0 0,0 1-16 0 0,0 0 8 0 0,0 1 8 0 0,-4 46-703 0 0,4-47-792 0 0,-1 0 3566 0 0,0 0-2129 0 0,0 0-2793 0 0,1 0-10252 0 0,0 0 1089 0 0</inkml:trace>
  <inkml:trace contextRef="#ctx0" brushRef="#br0" timeOffset="164576.742">4134 4932 2857 0 0,'0'0'1271'0'0,"0"0"-62"0"0,0 0 27 0 0,0 0 58 0 0,0 0-4 0 0,0 0-91 0 0,0 0-53 0 0,0 0-23 0 0,0 0 4 0 0,0 0 54 0 0,0 0 13 0 0,0 0-24 0 0,4-2-64 0 0,21-14 779 0 0,-20-12 3029 0 0,-26 4-3338 0 0,16 22-1537 0 0,0 0 0 0 0,0 0 0 0 0,1 1 0 0 0,-1-1 0 0 0,0 1 0 0 0,0 0 1 0 0,0 1-1 0 0,-1-1 0 0 0,1 1 0 0 0,0 0 0 0 0,0 0 0 0 0,0 1 0 0 0,0 0 0 0 0,0-1 1 0 0,0 2-1 0 0,0-1 0 0 0,0 0 0 0 0,1 1 0 0 0,-1 0 0 0 0,0 0 0 0 0,1 1 0 0 0,-1-1 0 0 0,1 1 1 0 0,0 0-1 0 0,0 0 0 0 0,0 0 0 0 0,-1 2-39 0 0,4-2 12 0 0,0 0 0 0 0,0 0-1 0 0,0 0 1 0 0,0 0 0 0 0,1 0 0 0 0,0 1 0 0 0,-1-1 0 0 0,1 0-1 0 0,0 0 1 0 0,1 0 0 0 0,-1 0 0 0 0,0 0 0 0 0,1 1 0 0 0,0-1-1 0 0,0 0 1 0 0,0 0 0 0 0,0 0 0 0 0,0-1 0 0 0,0 1 0 0 0,1 0-12 0 0,-1-1 12 0 0,1 4-7 0 0,0 0 16 0 0,-1-1 0 0 0,1 1 0 0 0,0-1 0 0 0,1 0 0 0 0,-1 1 0 0 0,1-1 0 0 0,0-1 0 0 0,0 1 0 0 0,1 0 0 0 0,-1-1 1 0 0,1 1-1 0 0,0-1 0 0 0,0 0 0 0 0,1-1 0 0 0,-1 1 0 0 0,1-1 0 0 0,0 1-21 0 0,70 29 237 0 0,-70-29-200 0 0,-1 1 0 0 0,0 0 0 0 0,0 0 0 0 0,0 0 0 0 0,-1 0-1 0 0,1 1 1 0 0,-1 0 0 0 0,-1-1 0 0 0,1 1 0 0 0,-1 0-1 0 0,0 0 1 0 0,0 0 0 0 0,-1 0 0 0 0,0 1 0 0 0,0-1 0 0 0,0 0-1 0 0,-1 1 1 0 0,0-1 0 0 0,0 0 0 0 0,-1 1 0 0 0,0-1-1 0 0,0 0 1 0 0,0 1-37 0 0,-1 0 47 0 0,-1 0 0 0 0,0 1 0 0 0,0-1 0 0 0,0-1 0 0 0,-1 1 0 0 0,0 0 0 0 0,0-1 0 0 0,-1 0 0 0 0,0 0-1 0 0,0 0 1 0 0,0-1 0 0 0,-1 1 0 0 0,1-1 0 0 0,-2-1 0 0 0,1 1 0 0 0,0-1 0 0 0,-1 0 0 0 0,1 0 0 0 0,-1-1 0 0 0,0 0 0 0 0,-1 0 0 0 0,0-1-47 0 0,0 1 38 0 0,-1 0 1 0 0,0-1 0 0 0,1 0 0 0 0,-1-1 0 0 0,0 0 0 0 0,0 0 0 0 0,0-1 0 0 0,0 0-1 0 0,0-1 1 0 0,0 0 0 0 0,0 0 0 0 0,0-1 0 0 0,-8-2-39 0 0,-28-34-198 0 0,40-5-2970 0 0,11 22-3575 0 0,-2 16-5454 0 0</inkml:trace>
  <inkml:trace contextRef="#ctx0" brushRef="#br0" timeOffset="172812.413">5693 4825 6353 0 0,'0'0'2248'0'0,"0"0"-285"0"0,0 0-156 0 0,0 0-43 0 0,0 0-114 0 0,0 0-197 0 0,0 0-214 0 0,0 0-182 0 0,0 0-141 0 0,0 0-113 0 0,0 0-102 0 0,-10-26 2945 0 0,4 21-3520 0 0,1 0 0 0 0,-2 0 0 0 0,1 0 0 0 0,0 1 0 0 0,-1 0 1 0 0,0 0-1 0 0,0 1 0 0 0,0 0 0 0 0,0 0 0 0 0,-1 0 0 0 0,1 1 0 0 0,-1 0 0 0 0,1 1 0 0 0,-1 0 0 0 0,0 0 0 0 0,0 0 0 0 0,0 1 0 0 0,1 0 0 0 0,-4 1-126 0 0,-29-2 154 0 0,23 0-119 0 0,1 0 0 0 0,0 1 0 0 0,0 1 0 0 0,0 1 1 0 0,0 0-1 0 0,0 1 0 0 0,0 1 0 0 0,-4 2-35 0 0,-41 22 87 0 0,58-27-83 0 0,0 1 1 0 0,0-1-1 0 0,1 1 0 0 0,-1 0 1 0 0,0 0-1 0 0,1 0 1 0 0,-1 0-1 0 0,1 0 1 0 0,0 1-1 0 0,0-1 0 0 0,0 1 1 0 0,0 0-1 0 0,0-1 1 0 0,0 1-1 0 0,1 0 1 0 0,0 0-1 0 0,-1 0 0 0 0,1 0 1 0 0,0 0-1 0 0,0 0 1 0 0,0 1-1 0 0,1-1 1 0 0,-1 0-1 0 0,1 0 1 0 0,0 1-1 0 0,0-1 0 0 0,0 0 1 0 0,1 3-5 0 0,-2-2 4 0 0,1 1 1 0 0,0-1-1 0 0,0 0 1 0 0,1 0-1 0 0,-1 1 1 0 0,1-1 0 0 0,0 0-1 0 0,0 0 1 0 0,0 0-1 0 0,1 0 1 0 0,0 0-1 0 0,-1 0 1 0 0,1 0-1 0 0,0 0 1 0 0,1-1-1 0 0,-1 1 1 0 0,1-1-1 0 0,0 0 1 0 0,0 1-1 0 0,0-1 1 0 0,0 0 0 0 0,0-1-1 0 0,0 1 1 0 0,1-1-1 0 0,1 1-4 0 0,12 7 183 0 0,2-1-1 0 0,0-1 1 0 0,0 0-1 0 0,0-2 1 0 0,1 0 0 0 0,0-1-1 0 0,0-1 1 0 0,0-1-1 0 0,0-1 1 0 0,21 0-183 0 0,-160 32 88 0 0,88-20-80 0 0,-101 64 0 0 0,124-73-10 0 0,1 2 0 0 0,0-1 0 0 0,1 1 0 0 0,-1 0 0 0 0,2 0 0 0 0,-1 1 0 0 0,1 0 0 0 0,0 0 0 0 0,0 0 0 0 0,1 1 0 0 0,0-1 1 0 0,1 1-1 0 0,0 0 0 0 0,0 0 0 0 0,1 0 0 0 0,0 0 0 0 0,0 1 0 0 0,1-1 0 0 0,1 1 0 0 0,-1-1 0 0 0,2 0 0 0 0,-1 1 0 0 0,1-1 0 0 0,2 7 2 0 0,0-10-2 0 0,1-1-1 0 0,0 1 1 0 0,0-1-1 0 0,1 0 1 0 0,-1 0-1 0 0,1 0 0 0 0,0-1 1 0 0,1 0-1 0 0,-1 0 1 0 0,1 0-1 0 0,0 0 1 0 0,0-1-1 0 0,0 0 1 0 0,0 0-1 0 0,0-1 1 0 0,1 0-1 0 0,-1 0 0 0 0,1 0 1 0 0,-1-1-1 0 0,1 0 1 0 0,6 0 2 0 0,6 2 21 0 0,1-1 1 0 0,0-1-1 0 0,0 0 1 0 0,0-2 0 0 0,-1 0-1 0 0,1-2 1 0 0,7-1-22 0 0,8-4 26 0 0,-35 8-19 0 0,-4-8-1393 0 0,-5-8-3032 0 0,6 8-4885 0 0,3 4-3261 0 0</inkml:trace>
  <inkml:trace contextRef="#ctx0" brushRef="#br0" timeOffset="173729.978">5500 4369 3073 0 0,'0'0'1213'0'0,"0"0"-34"0"0,0 0 52 0 0,0 0 165 0 0,0 0 182 0 0,0 0 68 0 0,0 0-85 0 0,0 0-199 0 0,0 0-212 0 0,0 0-173 0 0,0 0-87 0 0,0 0-33 0 0,0 0-23 0 0,-11-3 2813 0 0,-8 76-1434 0 0,-12 235-221 0 0,-3-108-1473 0 0,0-20-271 0 0,-25 63-32 0 0,36-82-105 0 0,7-78 59 0 0,-11 1 485 0 0,8-26-445 0 0,19-21-105 0 0,0-36-82 0 0,0-1-22 0 0,0 0 7 0 0,0 0 4 0 0,0 0-31 0 0,0 0 10 0 0,0 0 12 0 0,0 0-15 0 0,0 0-32 0 0,0 0-19 0 0,0 0-12 0 0,0 0-29 0 0,0 0-64 0 0,0-5-935 0 0,0 0-3419 0 0,0 3-4832 0 0,0-1-2893 0 0</inkml:trace>
  <inkml:trace contextRef="#ctx0" brushRef="#br0" timeOffset="188181.902">6604 4976 0 0 0,'0'0'440'0'0,"0"0"627"0"0,0 0 251 0 0,0 0 113 0 0,0 0 24 0 0,0 0 16 0 0,0 0-18 0 0,0 0-49 0 0,0 0-111 0 0,0 0-164 0 0,10-5-132 0 0,39-26 730 0 0,-51 20 5926 0 0,-50-12-5982 0 0,44 20-1565 0 0,1 2-1 0 0,-1-1 1 0 0,0 1-1 0 0,0 0 1 0 0,0 1-1 0 0,0-1 1 0 0,0 2-1 0 0,0-1 1 0 0,0 1-1 0 0,1 0 1 0 0,-1 1-1 0 0,0 0 1 0 0,0 0-1 0 0,1 1 0 0 0,0-1 1 0 0,-1 2-1 0 0,1-1 1 0 0,0 1-1 0 0,0 0 1 0 0,1 1-1 0 0,-2 0-105 0 0,-3 5 28 0 0,1 0-1 0 0,-1 0 1 0 0,2 1-1 0 0,0 0 1 0 0,0 0-1 0 0,1 1 1 0 0,0 0-1 0 0,1 1 1 0 0,0 0-1 0 0,1 0 1 0 0,1 0-1 0 0,0 1 1 0 0,1 0-1 0 0,0 0 1 0 0,1 0-1 0 0,1 0 1 0 0,0 0-1 0 0,1 9-27 0 0,1-16 11 0 0,0 0-1 0 0,1-1 1 0 0,0 1 0 0 0,1 0-1 0 0,-1 0 1 0 0,1-1 0 0 0,1 1-1 0 0,-1-1 1 0 0,1 0-1 0 0,0 0 1 0 0,1 0 0 0 0,-1 0-1 0 0,1 0 1 0 0,0 0 0 0 0,1-1-1 0 0,-1 0 1 0 0,1 0-1 0 0,0 0 1 0 0,0-1 0 0 0,1 0-1 0 0,-1 0 1 0 0,1 0 0 0 0,0 0-1 0 0,0-1 1 0 0,0 0-1 0 0,1 0 1 0 0,-1-1 0 0 0,1 0-1 0 0,-1 0 1 0 0,1-1 0 0 0,0 1-1 0 0,3-1-10 0 0,-2-1 49 0 0,1 0 0 0 0,-1-1 1 0 0,1 0-1 0 0,-1-1 0 0 0,1 0 0 0 0,-1 0 0 0 0,0-1 0 0 0,0 0 0 0 0,0 0 0 0 0,0-1 0 0 0,-1 0 1 0 0,1 0-1 0 0,-1-1 0 0 0,0 0 0 0 0,0 0 0 0 0,-1-1 0 0 0,1 0-49 0 0,87-114 441 0 0,-82 104-397 0 0,-1-1 0 0 0,-1 0 0 0 0,-1-1-1 0 0,0 0 1 0 0,-1-1 0 0 0,-2 1-1 0 0,1-2 1 0 0,1-10-44 0 0,-4 8 315 0 0,-4 21-255 0 0,0 1-30 0 0,-1 12-127 0 0,-1-3 106 0 0,0 0-1 0 0,0 0 1 0 0,1 0-1 0 0,0 0 1 0 0,0 0 0 0 0,1 0-1 0 0,0 0 1 0 0,1 0 0 0 0,0 0-1 0 0,1 0 1 0 0,-1 0-1 0 0,2 0 1 0 0,-1-1 0 0 0,1 1-1 0 0,1 0-8 0 0,53 68 135 0 0,-44-64-996 0 0,14 7 1843 0 0,-16-17-4927 0 0,4-2-4614 0 0,-11-1-4062 0 0</inkml:trace>
  <inkml:trace contextRef="#ctx0" brushRef="#br0" timeOffset="188817.347">7473 4936 8234 0 0,'0'0'1732'0'0,"0"0"-350"0"0,0 0-114 0 0,0 0 110 0 0,0 0 30 0 0,0 0-141 0 0,0 0-254 0 0,0 0-232 0 0,0 0-127 0 0,0 0-1 0 0,0 0 68 0 0,0 0 83 0 0,0 0 58 0 0,5 0 3320 0 0,-52-3-2401 0 0,39 2-1666 0 0,-1-1 1 0 0,1 2-1 0 0,-1-1 0 0 0,0 2 1 0 0,1-1-1 0 0,-1 1 1 0 0,1 0-1 0 0,-1 1 1 0 0,1-1-1 0 0,-1 2 1 0 0,1-1-1 0 0,-8 5-115 0 0,3 0 47 0 0,0 1 1 0 0,0 0 0 0 0,1 1-1 0 0,0 0 1 0 0,1 1-1 0 0,0 0 1 0 0,0 1-1 0 0,1 0 1 0 0,1 1-1 0 0,0 0 1 0 0,0 0-1 0 0,1 1 1 0 0,1 0 0 0 0,0 0-1 0 0,1 1 1 0 0,0 0-1 0 0,-1 6-47 0 0,5-15 16 0 0,0-1 0 0 0,0 1 0 0 0,1 0 0 0 0,0 0 1 0 0,-1 0-1 0 0,1 0 0 0 0,1 1 0 0 0,-1-1 0 0 0,1 0 0 0 0,0 0 0 0 0,0 0 0 0 0,1 0 0 0 0,-1 1 0 0 0,1-1 0 0 0,0 0 0 0 0,1 0 1 0 0,-1 0-1 0 0,1 0 0 0 0,0-1 0 0 0,0 1 0 0 0,1 0 0 0 0,-1-1 0 0 0,1 1 0 0 0,0-1 0 0 0,0 0 0 0 0,0 0 0 0 0,1 0 0 0 0,-1 0 1 0 0,1-1-1 0 0,0 0 0 0 0,0 1 0 0 0,1-1 0 0 0,-1-1 0 0 0,4 3-16 0 0,8 0 79 0 0,0-1-1 0 0,1-1 1 0 0,0 0-1 0 0,-1-1 1 0 0,1-1-1 0 0,0-1 1 0 0,0 0 0 0 0,0-1-1 0 0,-1-1 1 0 0,1 0-1 0 0,0-2 1 0 0,-1 1 0 0 0,0-2-1 0 0,8-3-78 0 0,-24 1-870 0 0,-6 6-1963 0 0,0 1-3510 0 0,4 0-6337 0 0</inkml:trace>
  <inkml:trace contextRef="#ctx0" brushRef="#br0" timeOffset="189806.311">7839 4969 2120 0 0,'0'0'987'0'0,"0"0"156"0"0,0 0 278 0 0,0 0 282 0 0,0 0 118 0 0,0 0-58 0 0,0 0-121 0 0,0 0-139 0 0,0 0-80 0 0,0 0-53 0 0,0 0-106 0 0,0 0-123 0 0,0 0-131 0 0,3-4-122 0 0,9-22 655 0 0,-65 8 3482 0 0,46 19-4941 0 0,1 1-1 0 0,-1 0 1 0 0,1 1-1 0 0,-1-1 1 0 0,1 1-1 0 0,0 0 1 0 0,0 1 0 0 0,0-1-1 0 0,0 1 1 0 0,0 0-1 0 0,1 1 1 0 0,0 0-1 0 0,0-1 1 0 0,0 2-1 0 0,1-1 1 0 0,-1 1-84 0 0,-14 13 162 0 0,11-10-112 0 0,1 0-1 0 0,0 1 1 0 0,0 0 0 0 0,1 0-1 0 0,1 1 1 0 0,0 0 0 0 0,0 0-1 0 0,1 0 1 0 0,0 0-1 0 0,0 4-49 0 0,2-10 24 0 0,0 0 0 0 0,0 1 0 0 0,0-1 0 0 0,1 1-1 0 0,-1 0 1 0 0,1-1 0 0 0,1 1 0 0 0,-1 0 0 0 0,1 0 0 0 0,0 0-1 0 0,0-1 1 0 0,1 1 0 0 0,0 0 0 0 0,0-1 0 0 0,0 1 0 0 0,1 0-1 0 0,-1-1 1 0 0,1 1 0 0 0,1-1 0 0 0,-1 0 0 0 0,1 0 0 0 0,0 0-1 0 0,0 0 1 0 0,0 0 0 0 0,1 0 0 0 0,-1-1 0 0 0,1 0 0 0 0,1 0-1 0 0,-1 0 1 0 0,4 3-24 0 0,6-2 75 0 0,-1 0-1 0 0,1-1 1 0 0,0 0-1 0 0,1-1 0 0 0,-1-1 1 0 0,0-1-1 0 0,1 1 1 0 0,-1-2-1 0 0,1 0 1 0 0,13-3-75 0 0,13 3 189 0 0,25-8 92 0 0,-65 8-268 0 0,-1 0-7 0 0,-12-8-863 0 0,-2-2-6349 0 0,12 10-5456 0 0</inkml:trace>
  <inkml:trace contextRef="#ctx0" brushRef="#br0" timeOffset="194589.338">8082 5098 0 0 0,'0'0'552'0'0,"0"0"50"0"0,0 0 90 0 0,0 0 92 0 0,0 0 108 0 0,0 0 63 0 0,0 0 25 0 0,0 0-10 0 0,0 0-82 0 0,0 0-133 0 0,2 14 1728 0 0,0-9-2039 0 0,1-1-1 0 0,0 0 1 0 0,-1 0 0 0 0,2 0-1 0 0,-1 0 1 0 0,0 0 0 0 0,1-1 0 0 0,-1 0-1 0 0,1 1 1 0 0,0-1 0 0 0,0-1-1 0 0,0 1 1 0 0,1 0 0 0 0,-1-1 0 0 0,0 0-1 0 0,1 0 1 0 0,0-1 0 0 0,-1 1-1 0 0,1-1 1 0 0,0 0 0 0 0,3 0-444 0 0,0 0 218 0 0,-1 0-1 0 0,1-1 1 0 0,-1 0 0 0 0,0-1 0 0 0,1 0-1 0 0,-1 0 1 0 0,0 0 0 0 0,1-1 0 0 0,-1 0-1 0 0,0 0 1 0 0,0-1 0 0 0,-1 0 0 0 0,1 0 0 0 0,1-2-218 0 0,2 0 208 0 0,-5 2-94 0 0,1 1-1 0 0,-1-1 1 0 0,0-1 0 0 0,1 1-1 0 0,-1 0 1 0 0,-1-1 0 0 0,1 0 0 0 0,-1-1-1 0 0,1 1 1 0 0,-1-1 0 0 0,0 1 0 0 0,-1-1-1 0 0,1 0 1 0 0,2-5-114 0 0,-6 8 24 0 0,1 0-1 0 0,0 0 1 0 0,-1 0 0 0 0,1 0 0 0 0,-1 0 0 0 0,0 0-1 0 0,0 0 1 0 0,1 0 0 0 0,-1-1 0 0 0,-1 1-1 0 0,1 0 1 0 0,0 0 0 0 0,0 0 0 0 0,-1 0 0 0 0,1 0-1 0 0,-1 0 1 0 0,0 0 0 0 0,0 0 0 0 0,0 0-1 0 0,0 0 1 0 0,0 0 0 0 0,0 1 0 0 0,0-1 0 0 0,0 0-1 0 0,-1 1 1 0 0,1-1 0 0 0,-1 0 0 0 0,1 1-1 0 0,-1 0 1 0 0,1-1 0 0 0,-1 1 0 0 0,0 0 0 0 0,0 0-1 0 0,0 0 1 0 0,0 0 0 0 0,0 0 0 0 0,0 1-1 0 0,0-1 1 0 0,0 1 0 0 0,0-1 0 0 0,0 1-24 0 0,-4-1-24 0 0,1 0 0 0 0,-1 1 1 0 0,1 0-1 0 0,-1 0 1 0 0,1 0-1 0 0,-1 1 0 0 0,1 0 1 0 0,-1 0-1 0 0,1 0 0 0 0,-1 1 1 0 0,1-1-1 0 0,0 1 0 0 0,0 1 1 0 0,0-1-1 0 0,-1 1 24 0 0,-11 9-8 0 0,2 0 1 0 0,0 0-1 0 0,0 2 1 0 0,1 0-1 0 0,0 0 0 0 0,2 1 1 0 0,0 1-1 0 0,0 0 1 0 0,2 1-1 0 0,0 0 8 0 0,7-13 9 0 0,0 1-1 0 0,0 0 0 0 0,1 0 1 0 0,0 0-1 0 0,0 0 1 0 0,1 0-1 0 0,-1 1 1 0 0,1-1-1 0 0,0 0 1 0 0,0 1-1 0 0,1-1 1 0 0,0 1-1 0 0,0-1 1 0 0,0 0-1 0 0,0 1 1 0 0,1-1-1 0 0,0 1 1 0 0,0-1-1 0 0,1 0 0 0 0,-1 0 1 0 0,1 1-1 0 0,0-1 1 0 0,1 0-1 0 0,-1-1 1 0 0,1 1-1 0 0,0 0 1 0 0,0-1-1 0 0,0 0 1 0 0,1 1-1 0 0,0-1 1 0 0,-1-1-1 0 0,1 1 1 0 0,1 0-1 0 0,-1-1-8 0 0,6 5 53 0 0,1-1 0 0 0,-1 0 0 0 0,1 0 0 0 0,1-1 0 0 0,-1-1 0 0 0,1 0 1 0 0,0-1-1 0 0,0 0 0 0 0,1 0 0 0 0,-1-1 0 0 0,1-1 0 0 0,-1 0 0 0 0,1-1 0 0 0,2-1-53 0 0,0 1 79 0 0,-1-2 0 0 0,1 0 0 0 0,0-1 0 0 0,-1 0-1 0 0,0-1 1 0 0,1-1 0 0 0,-1 0 0 0 0,-1-1 0 0 0,1-1 0 0 0,-1 0 0 0 0,0-1 0 0 0,0 0 0 0 0,0-1-79 0 0,24-21 117 0 0,-2-1 0 0 0,0-2 1 0 0,-3-1-1 0 0,0-2 0 0 0,-3-1 1 0 0,-1-1-1 0 0,-1-2 0 0 0,-2-1 1 0 0,8-21-118 0 0,-18 37 23 0 0,-2 0 0 0 0,0-1-1 0 0,-2-1 1 0 0,0 0 0 0 0,-2-1 0 0 0,-1 0 0 0 0,-2 0 0 0 0,0 0 0 0 0,-2-1 0 0 0,-1 0 0 0 0,-1 0-1 0 0,-1-19-22 0 0,-1 45 1 0 0,1-1-1 0 0,-1 0 1 0 0,0 0-1 0 0,0 0 1 0 0,0 0-1 0 0,0 0 1 0 0,-1 0-1 0 0,1 0 1 0 0,-1 0-1 0 0,1 0 1 0 0,-1 1 0 0 0,0-1-1 0 0,0 0 1 0 0,-1 0-1 0 0,1 1 1 0 0,0-1-1 0 0,-1 1 1 0 0,0-1-1 0 0,1 1 1 0 0,-1 0-1 0 0,0 0 1 0 0,0-1-1 0 0,0 1 1 0 0,-1 1-1 0 0,1-1 1 0 0,0 0-1 0 0,-1 0 1 0 0,1 1-1 0 0,-1 0 1 0 0,0-1-1 0 0,1 1 1 0 0,-1 0-1 0 0,0 0 1 0 0,0 1-1 0 0,0-1 1 0 0,0 0-1 0 0,1 1 1 0 0,-1 0-1 0 0,0 0 1 0 0,0 0-1 0 0,0 0 1 0 0,0 0-1 0 0,0 0 1 0 0,0 1-1 0 0,0-1 1 0 0,0 1-1 0 0,1 0 1 0 0,-1 0-1 0 0,0 0 1 0 0,0 0-1 0 0,1 1 1 0 0,-1-1-1 0 0,-1 2 0 0 0,-13 13-5 0 0,0 2-1 0 0,1 0 1 0 0,0 1-1 0 0,2 0 1 0 0,0 1-1 0 0,2 1 0 0 0,0 0 1 0 0,1 0-1 0 0,1 2 1 0 0,1-1-1 0 0,1 1 1 0 0,2 0-1 0 0,0 1 1 0 0,-3 22 5 0 0,8-27 39 0 0,1 0 1 0 0,1 1 0 0 0,1-1-1 0 0,0 1 1 0 0,1-1 0 0 0,1 0-1 0 0,1 0 1 0 0,1-1 0 0 0,1 1-1 0 0,0-1 1 0 0,1-1 0 0 0,1 1-1 0 0,1-1 1 0 0,0-1 0 0 0,4 3-40 0 0,1 8 100 0 0,55 68 453 0 0,-43-73-196 0 0,-26-21-338 0 0,29 39 861 0 0,-30-40-939 0 0,0 0-1 0 0,0-1 1 0 0,0 1-1 0 0,0 0 1 0 0,0 0-1 0 0,1-1 1 0 0,-1 1-1 0 0,0 0 1 0 0,0-1-1 0 0,0 1 1 0 0,1 0-1 0 0,-1 0 1 0 0,0 0-1 0 0,0-1 1 0 0,0 1-1 0 0,1 0 1 0 0,-1 0-1 0 0,0 0 1 0 0,1 0 0 0 0,-1 0-1 0 0,0-1 1 0 0,0 1-1 0 0,1 0 1 0 0,-1 0-1 0 0,0 0 1 0 0,1 0-1 0 0,-1 0 1 0 0,0 0-1 0 0,1 0 1 0 0,-1 0-1 0 0,0 0 1 0 0,0 0-1 0 0,1 0 1 0 0,-1 0-1 0 0,0 0 1 0 0,1 0-1 0 0,-1 0 1 0 0,0 1-1 0 0,1-1 1 0 0,-1 0-1 0 0,0 0 1 0 0,0 0-1 0 0,1 0 1 0 0,-1 0-1 0 0,0 1 1 0 0,0-1-1 0 0,1 0 1 0 0,-1 0-1 0 0,0 1 1 0 0,0-1-1 0 0,0 0 60 0 0,1-1-76 0 0,5-7-6919 0 0,-2 4-5307 0 0</inkml:trace>
  <inkml:trace contextRef="#ctx0" brushRef="#br0" timeOffset="195750.287">9060 5216 0 0 0,'0'0'2410'0'0,"0"0"-839"0"0,0 0-98 0 0,0 0 211 0 0,0 0 192 0 0,0 0-2 0 0,0 0-158 0 0,0 0-253 0 0,0 0-236 0 0,0 0-187 0 0,0 0-166 0 0,0 0-127 0 0,0 0-113 0 0,-7 10 1049 0 0,10-6-1450 0 0,0 0-1 0 0,1-1 0 0 0,-1 1 0 0 0,1-1 1 0 0,0 0-1 0 0,0 0 0 0 0,0 0 1 0 0,0 0-1 0 0,0-1 0 0 0,0 0 0 0 0,1 1 1 0 0,-1-2-1 0 0,1 1 0 0 0,0 0 1 0 0,0-1-1 0 0,-1 0 0 0 0,1 0 0 0 0,0-1 1 0 0,0 1-1 0 0,0-1 0 0 0,0 0 1 0 0,0 0-1 0 0,4-1-232 0 0,3 0 128 0 0,-1 0-1 0 0,0 0 1 0 0,1-1 0 0 0,-1 0-1 0 0,0-1 1 0 0,0 0 0 0 0,-1-1-1 0 0,1 0 1 0 0,-1-1 0 0 0,1 0 0 0 0,-2-1-1 0 0,1 0 1 0 0,0 0 0 0 0,-1-1-1 0 0,-1 0 1 0 0,1-1 0 0 0,-1 0 0 0 0,0 0-1 0 0,-1-1 1 0 0,0 0 0 0 0,5-8-128 0 0,-8 12 32 0 0,2-3 2 0 0,0 0 0 0 0,0 0 0 0 0,-1 0 0 0 0,0 0 0 0 0,0-1 0 0 0,-1 0 0 0 0,0 0 0 0 0,-1 0 0 0 0,0-1 0 0 0,0 1 0 0 0,-1-1 0 0 0,0 1 0 0 0,-1-1 0 0 0,0-4-34 0 0,-1 12-5 0 0,0 0 1 0 0,0 1-1 0 0,0-1 1 0 0,-1 0-1 0 0,1 0 0 0 0,0 1 1 0 0,-1-1-1 0 0,0 1 1 0 0,1-1-1 0 0,-1 0 1 0 0,0 1-1 0 0,0-1 1 0 0,1 1-1 0 0,-1 0 1 0 0,0-1-1 0 0,-1 1 0 0 0,1 0 1 0 0,0-1-1 0 0,0 1 1 0 0,-1 0-1 0 0,1 0 1 0 0,0 0-1 0 0,-1 0 1 0 0,1 0-1 0 0,-1 1 0 0 0,1-1 1 0 0,-1 0-1 0 0,1 1 1 0 0,-1-1-1 0 0,0 1 1 0 0,1-1-1 0 0,-1 1 1 0 0,0 0-1 0 0,1 0 0 0 0,-1 0 1 0 0,0 0-1 0 0,0 0 1 0 0,1 0-1 0 0,-1 0 1 0 0,0 0-1 0 0,1 1 1 0 0,-1-1-1 0 0,0 1 0 0 0,0 0 5 0 0,-79 26-322 0 0,58-16 309 0 0,0 1-1 0 0,1 1 1 0 0,0 1-1 0 0,1 1 1 0 0,1 1-1 0 0,0 1 1 0 0,1 0-1 0 0,1 2 1 0 0,1 0-1 0 0,-12 17 14 0 0,26-32-3 0 0,1-1-1 0 0,0 1 0 0 0,0-1 0 0 0,0 1 1 0 0,0 0-1 0 0,0 0 0 0 0,1 0 0 0 0,0 0 0 0 0,0 0 1 0 0,0 0-1 0 0,0 0 0 0 0,0 0 0 0 0,1 0 1 0 0,0 0-1 0 0,0 1 0 0 0,0-1 0 0 0,0 0 1 0 0,1 0-1 0 0,0 0 0 0 0,0 0 0 0 0,0 0 1 0 0,0 0-1 0 0,0 0 0 0 0,1 0 0 0 0,0 0 0 0 0,0-1 1 0 0,0 1-1 0 0,1 1 4 0 0,6 2 31 0 0,0 0 1 0 0,1 0-1 0 0,0 0 1 0 0,1-1-1 0 0,-1-1 1 0 0,1 0-1 0 0,0 0 1 0 0,0-1-1 0 0,1-1 1 0 0,-1 0-1 0 0,1 0 1 0 0,-1-1-1 0 0,1-1 1 0 0,0 0-1 0 0,0 0 1 0 0,0-1-1 0 0,0-1 1 0 0,0 0-1 0 0,3-1-31 0 0,13 2 67 0 0,-8-3-19 0 0,0-1 0 0 0,-1-1 0 0 0,0-1 1 0 0,0-1-1 0 0,0 0 0 0 0,-1-1 0 0 0,0-1 0 0 0,0-1 0 0 0,-1 0 0 0 0,0-2 0 0 0,3-3-48 0 0,-1 3 37 0 0,0-1 0 0 0,-1-1 0 0 0,0-1 0 0 0,-1 0 0 0 0,-1-1 0 0 0,0-1 0 0 0,-2 0 0 0 0,0-1 0 0 0,11-19-37 0 0,-3 3-10 0 0,-16 26 22 0 0,0-1 1 0 0,0 0-1 0 0,0-1 1 0 0,-1 0-1 0 0,-1 1 0 0 0,0-1 1 0 0,0-1-1 0 0,-1 1 0 0 0,0-1 1 0 0,-1 1-1 0 0,0-1 1 0 0,0-9-13 0 0,-3 19-3 0 0,0-1 0 0 0,0 1 0 0 0,0 0 0 0 0,-1 0 0 0 0,1-1 0 0 0,-1 1 0 0 0,1 0 0 0 0,-1 0 0 0 0,1 1 0 0 0,-1-1 0 0 0,1 0 0 0 0,-1 0 0 0 0,0 1 0 0 0,1-1 0 0 0,-1 1 0 0 0,0 0 0 0 0,0-1 0 0 0,0 1-1 0 0,1 0 1 0 0,-1 0 0 0 0,0 0 0 0 0,0 0 0 0 0,1 0 0 0 0,-1 1 0 0 0,0-1 0 0 0,0 0 0 0 0,1 1 0 0 0,-1-1 0 0 0,0 1 0 0 0,1 0 0 0 0,-1 0 0 0 0,0-1 0 0 0,1 1 0 0 0,-1 0 0 0 0,0 1 3 0 0,-6 4-6 0 0,2-2-1 0 0,-1 0 1 0 0,1 0 0 0 0,0 1 0 0 0,0 0-1 0 0,1 0 1 0 0,-1 0 0 0 0,1 1 0 0 0,0 0-1 0 0,0 0 1 0 0,1 0 0 0 0,0 1 0 0 0,0 0-1 0 0,0 1 7 0 0,5-6-2 0 0,0 0 0 0 0,-1 1 0 0 0,1-1 0 0 0,0 0 0 0 0,1 1-1 0 0,-1-1 1 0 0,0 0 0 0 0,1 0 0 0 0,-1 0 0 0 0,1 0 0 0 0,0 0 0 0 0,-1-1 0 0 0,1 1-1 0 0,0 0 1 0 0,0-1 0 0 0,0 1 0 0 0,0-1 0 0 0,0 0 0 0 0,1 0 0 0 0,-1 0-1 0 0,0 0 1 0 0,1 0 0 0 0,-1 0 0 0 0,0-1 0 0 0,1 1 0 0 0,-1-1 0 0 0,1 1-1 0 0,-1-1 1 0 0,1 0 0 0 0,-1 0 0 0 0,1 0 0 0 0,0 0 2 0 0,5 1 3 0 0,15 5 7 0 0,-17-6-9 0 0,0 0-1 0 0,0 0 1 0 0,-1 1-1 0 0,1 0 1 0 0,0 0-1 0 0,0 0 1 0 0,-1 1-1 0 0,1-1 1 0 0,-1 1-1 0 0,1 1 1 0 0,-1-1-1 0 0,0 1 1 0 0,0 0 0 0 0,0 0-1 0 0,0 1 1 0 0,0-1-1 0 0,-1 1 1 0 0,0 0-1 0 0,1 0 1 0 0,-2 1-1 0 0,1-1 1 0 0,0 1-1 0 0,-1 0 1 0 0,0 0-1 0 0,0 0 1 0 0,0 0-1 0 0,-1 1 1 0 0,0-1 0 0 0,0 1-1 0 0,0-1 1 0 0,0 6-1 0 0,-2 5 39 0 0,-1 0 0 0 0,-1-1 0 0 0,-1 1 0 0 0,0 0-1 0 0,-1-1 1 0 0,0 1 0 0 0,-1-1 0 0 0,-1 0 0 0 0,-4 6-39 0 0,-37 69-1192 0 0,35-63-1509 0 0,10-15-7487 0 0,2-12-1684 0 0</inkml:trace>
  <inkml:trace contextRef="#ctx0" brushRef="#br0" timeOffset="196670.305">10293 5024 9394 0 0,'0'0'2092'0'0,"0"0"-234"0"0,0 0-161 0 0,0 0-58 0 0,0 0-114 0 0,0 0-166 0 0,0 0-152 0 0,0 0-151 0 0,0 0-138 0 0,0 0-91 0 0,0 0-94 0 0,0 0-78 0 0,-32 22-75 0 0,-101 68-68 0 0,53-22 227 0 0,73-60-700 0 0,-1 0 0 0 0,1 0 0 0 0,1 0-1 0 0,0 1 1 0 0,0 0 0 0 0,0 0 0 0 0,1 0 0 0 0,1 1 0 0 0,-1 0-1 0 0,2 0 1 0 0,-1 0 0 0 0,1 0 0 0 0,1 1 0 0 0,0-1 0 0 0,0 1 0 0 0,1 4-39 0 0,1-14 0 0 0,0 1 1 0 0,1-1 0 0 0,-1 1 0 0 0,1-1 0 0 0,-1 0-1 0 0,1 1 1 0 0,-1-1 0 0 0,1 0 0 0 0,0 1 0 0 0,-1-1-1 0 0,1 0 1 0 0,0 0 0 0 0,0 0 0 0 0,0 1 0 0 0,0-1-1 0 0,0 0 1 0 0,0 0 0 0 0,0-1 0 0 0,0 1 0 0 0,1 0 0 0 0,-1 0-1 0 0,0 0 1 0 0,1-1 0 0 0,-1 1 0 0 0,0-1 0 0 0,1 1-1 0 0,-1-1 1 0 0,1 0 0 0 0,-1 1 0 0 0,0-1 0 0 0,1 0-1 0 0,-1 0 1 0 0,1 0 0 0 0,-1 0 0 0 0,1 0 0 0 0,-1 0 0 0 0,1 0-1 0 0,-1-1 1 0 0,2 1-1 0 0,56-14 171 0 0,-29-1-4 0 0,-1-2 0 0 0,-1-1 0 0 0,-1-1 0 0 0,0-1-1 0 0,-2-2 1 0 0,0-1 0 0 0,-2 0 0 0 0,0-2 0 0 0,18-27-167 0 0,-26 39 37 0 0,-12 22-9 0 0,-14 30-4 0 0,9-34-24 0 0,-1 3-3 0 0,0-2-15 0 0,0-1 0 0 0,0 1 0 0 0,0-1 0 0 0,1 1 0 0 0,0 0 0 0 0,0 0 0 0 0,1 0-1 0 0,-1 0 1 0 0,1 0 0 0 0,0 0 0 0 0,1 0 0 0 0,0 1 0 0 0,0-1 0 0 0,0 0 0 0 0,1 0 0 0 0,0 0 0 0 0,0 0 0 0 0,0 0 0 0 0,1 0 0 0 0,0 0 0 0 0,0 0 0 0 0,0 0 0 0 0,1 0 0 0 0,0-1 0 0 0,0 0 0 0 0,0 1 0 0 0,1-1 0 0 0,0 0-1 0 0,0-1 19 0 0,3 0 4 0 0,-1 0-1 0 0,1-1 1 0 0,0 0-1 0 0,0-1 1 0 0,1 0-1 0 0,-1 0 1 0 0,1 0-1 0 0,-1-1 1 0 0,1 0-1 0 0,-1-1 1 0 0,1 1-1 0 0,-1-1 1 0 0,1-1-1 0 0,-1 0 1 0 0,1 0-1 0 0,-1 0 1 0 0,1-1-1 0 0,-1 0 1 0 0,0 0-1 0 0,1-1 1 0 0,-1 0-1 0 0,-1 0 1 0 0,5-3-4 0 0,11-6 86 0 0,0-2 1 0 0,0 0 0 0 0,-1-1-1 0 0,-1-1 1 0 0,-1-1 0 0 0,8-9-87 0 0,-3 0 80 0 0,0-1 1 0 0,-3 0 0 0 0,0-2 0 0 0,-2 0-1 0 0,0-2 1 0 0,-3 0 0 0 0,14-33-81 0 0,132-292-45 0 0,-158 346 49 0 0,0 0 0 0 0,0 0 0 0 0,-1-1 0 0 0,0 0 0 0 0,-1 0 0 0 0,-1 0 0 0 0,1 0 0 0 0,-2 0 0 0 0,1 0 0 0 0,-2 0 0 0 0,0-7-4 0 0,0 16-2 0 0,0 0 0 0 0,-1 1 0 0 0,1-1 1 0 0,-1 0-1 0 0,1 1 0 0 0,-1-1 0 0 0,0 1 1 0 0,0-1-1 0 0,1 1 0 0 0,-1 0 0 0 0,0-1 0 0 0,0 1 1 0 0,0 0-1 0 0,0 1 0 0 0,0-1 0 0 0,-1 0 1 0 0,1 0-1 0 0,0 1 0 0 0,0 0 0 0 0,0-1 1 0 0,-1 1-1 0 0,1 0 0 0 0,0 0 0 0 0,0 0 1 0 0,-1 0-1 0 0,1 0 0 0 0,0 1 0 0 0,0-1 0 0 0,-1 1 1 0 0,1-1-1 0 0,0 1 0 0 0,0 0 0 0 0,0 0 1 0 0,0 0-1 0 0,0 0 0 0 0,0 0 0 0 0,0 1 1 0 0,0-1-1 0 0,1 0 0 0 0,-1 1 0 0 0,0-1 0 0 0,1 1 1 0 0,-1 0-1 0 0,1 0 0 0 0,0-1 0 0 0,-2 3 2 0 0,-5 2 3 0 0,0 0 0 0 0,0 1-1 0 0,1-1 1 0 0,0 2 0 0 0,0-1-1 0 0,1 1 1 0 0,0 0 0 0 0,0 0-1 0 0,0 1 1 0 0,1 0 0 0 0,1 0-1 0 0,0 0 1 0 0,0 1 0 0 0,0-1-1 0 0,1 1 1 0 0,1 0 0 0 0,0 0-1 0 0,0 0 1 0 0,1 0-3 0 0,35 188 272 0 0,-19 174-89 0 0,-15-362-182 0 0,-2 0-1 0 0,1 0 1 0 0,-1 0 0 0 0,-1 0-1 0 0,0 0 1 0 0,0-1 0 0 0,-1 1 0 0 0,0-1-1 0 0,-1 0 1 0 0,0 0 0 0 0,0-1-1 0 0,-1 1 1 0 0,-2 1-1 0 0,5-3-452 0 0,4-18-379 0 0,23-62-2898 0 0,-18 53 2252 0 0,0 1-1127 0 0,-4 6-3233 0 0,-1 6-5389 0 0</inkml:trace>
  <inkml:trace contextRef="#ctx0" brushRef="#br0" timeOffset="197006.383">10544 4899 7370 0 0,'0'0'3419'0'0,"0"0"-785"0"0,0 0-444 0 0,0 0-194 0 0,0 0-238 0 0,0 0-287 0 0,0 0-338 0 0,0 0-247 0 0,0 0-122 0 0,0 0-18 0 0,0 0 11 0 0,0 0 10 0 0,0 0-88 0 0,20 0-109 0 0,159 0 788 0 0,173-33 366 0 0,-334 40-3090 0 0,-18-1-1957 0 0,-4 2-3351 0 0,0-3-6072 0 0</inkml:trace>
  <inkml:trace contextRef="#ctx0" brushRef="#br0" timeOffset="199435.553">11293 5171 6185 0 0,'0'0'2448'0'0,"0"0"-159"0"0,0 0-128 0 0,0 0-51 0 0,0 0-153 0 0,0 0-264 0 0,0 0-333 0 0,0 0-325 0 0,0 0-236 0 0,0 0-154 0 0,0 0-111 0 0,1-3-84 0 0,6-3 400 0 0,-7 32 299 0 0,-1-10-984 0 0,6 158 1093 0 0,-34-141-1440 0 0,0-26-2914 0 0,25-27-8165 0 0,4 19 8159 0 0,0-4-6345 0 0</inkml:trace>
  <inkml:trace contextRef="#ctx0" brushRef="#br0" timeOffset="199656.256">11447 4792 8754 0 0,'0'0'3879'0'0,"0"0"-1716"0"0,0 0-854 0 0,0 0-176 0 0,0 0-122 0 0,0 0-164 0 0,0 0-212 0 0,0 0-235 0 0,0 0-193 0 0,0 0-117 0 0,0 0-58 0 0,0 0-52 0 0,0 0-69 0 0,-13 25-91 0 0,-39 76-145 0 0,38-47-740 0 0,15-47 683 0 0,8 22-6497 0 0,-4-20-3593 0 0</inkml:trace>
  <inkml:trace contextRef="#ctx0" brushRef="#br0" timeOffset="199981.728">11806 5039 8506 0 0,'0'0'2442'0'0,"0"0"-541"0"0,0 0-256 0 0,0 0-34 0 0,0 0-75 0 0,0 0-213 0 0,0 0-339 0 0,0 0-293 0 0,0 0-233 0 0,0 0-196 0 0,-23 32-102 0 0,-73 98-73 0 0,71-74-22 0 0,26-50-49 0 0,0-3 10 0 0,0 0-1 0 0,0 0 0 0 0,0 0 0 0 0,0 0 1 0 0,0-1-1 0 0,0 1 0 0 0,1 0 0 0 0,-1-1 0 0 0,1 1 1 0 0,0-1-1 0 0,0 0 0 0 0,0 1 0 0 0,0-1 1 0 0,0 0-1 0 0,0 0 0 0 0,0 0 0 0 0,1-1 1 0 0,-1 1-1 0 0,1-1 0 0 0,-1 1 0 0 0,1-1 1 0 0,0 0-1 0 0,0 0 0 0 0,-1 0 0 0 0,1 0 1 0 0,0 0-1 0 0,0-1 0 0 0,0 1 0 0 0,2-1-25 0 0,89 3 1155 0 0,-81-5-974 0 0,-1-1-1 0 0,1 0 1 0 0,-1-1-1 0 0,0 0 1 0 0,0-1-1 0 0,0 0 0 0 0,-1-1 1 0 0,1 0-1 0 0,-1-1 1 0 0,-1 0-1 0 0,1-1 1 0 0,-2 0-1 0 0,1 0 0 0 0,-1-1 1 0 0,0 0-1 0 0,0-1 1 0 0,6-10-181 0 0,-10 12 87 0 0,-1 0-1 0 0,0 0 1 0 0,0-1 0 0 0,0 1 0 0 0,-1-1 0 0 0,0 0 0 0 0,-1 0 0 0 0,0 0-1 0 0,-1 0 1 0 0,1 0 0 0 0,-2-1 0 0 0,1 1 0 0 0,-1 0 0 0 0,-1 0 0 0 0,0-3-87 0 0,-1 8-29 0 0,-1-1 1 0 0,0 1-1 0 0,0-1 0 0 0,0 1 1 0 0,0 0-1 0 0,-1 1 1 0 0,1-1-1 0 0,-1 0 1 0 0,0 1-1 0 0,0 0 0 0 0,0 0 1 0 0,-1 0-1 0 0,1 1 1 0 0,-1-1-1 0 0,1 1 1 0 0,-1 0-1 0 0,0 0 0 0 0,0 1 1 0 0,0-1-1 0 0,0 1 1 0 0,0 0-1 0 0,0 1 1 0 0,0-1-1 0 0,0 1 0 0 0,0 0 1 0 0,-1 0-1 0 0,1 0 1 0 0,0 1-1 0 0,0 0 1 0 0,0 0-1 0 0,0 0 0 0 0,0 1 1 0 0,0 0-1 0 0,1 0 1 0 0,-1 0-1 0 0,0 0 1 0 0,1 1-1 0 0,-4 2 29 0 0,-51 45-2430 0 0,28-10-5750 0 0,19-24-3860 0 0</inkml:trace>
  <inkml:trace contextRef="#ctx0" brushRef="#br0" timeOffset="200501.271">12263 5322 11442 0 0,'0'0'2114'0'0,"0"0"-371"0"0,0 0-73 0 0,0 0-60 0 0,0 0-146 0 0,0 0-212 0 0,0 0-268 0 0,0 0-154 0 0,0 0-98 0 0,0 0-74 0 0,0 0-68 0 0,0 0-66 0 0,10-11-66 0 0,63-77 435 0 0,28-66 313 0 0,-86 146-1432 0 0,-14 37-78 0 0,-2-11 366 0 0,1-10-57 0 0,0-1-1 0 0,1 1 1 0 0,0-1-1 0 0,0 1 1 0 0,1-1 0 0 0,0 0-1 0 0,0 0 1 0 0,1 1 0 0 0,0-2-1 0 0,0 1 1 0 0,1 0 0 0 0,-1 0-1 0 0,1-1 1 0 0,1 0 0 0 0,-1 0-1 0 0,1 0 1 0 0,0-1 0 0 0,1 1-1 0 0,-1-1 1 0 0,1 0-1 0 0,0-1 1 0 0,0 0 0 0 0,1 1-1 0 0,-1-2 1 0 0,1 1 0 0 0,0-1-1 0 0,0 0 1 0 0,0-1 0 0 0,4 2-5 0 0,-3-3 62 0 0,1 0 1 0 0,0 0 0 0 0,-1-1-1 0 0,1 0 1 0 0,0 0 0 0 0,-1-1-1 0 0,1 0 1 0 0,-1-1 0 0 0,1 0-1 0 0,-1 0 1 0 0,0-1 0 0 0,0 0-1 0 0,0 0 1 0 0,0-1 0 0 0,-1 0-1 0 0,1 0 1 0 0,-1-1 0 0 0,0 0 0 0 0,0 0-1 0 0,2-3-62 0 0,2-39 159 0 0,-20 32-8337 0 0,7 15-3835 0 0</inkml:trace>
  <inkml:trace contextRef="#ctx0" brushRef="#br0" timeOffset="201000.257">13228 4954 11242 0 0,'0'0'4575'0'0,"0"0"-2153"0"0,0 0-882 0 0,0 0-84 0 0,0 0-97 0 0,0 0-193 0 0,0 0-222 0 0,0 0-209 0 0,0 0-142 0 0,0 0-93 0 0,0 0-93 0 0,0 0-72 0 0,0 0-67 0 0,-4-4-52 0 0,2 2-182 0 0,-1 0 1 0 0,1 1-1 0 0,-1-1 1 0 0,1 0-1 0 0,-1 1 1 0 0,0-1-1 0 0,0 1 1 0 0,1 0-1 0 0,-1 0 0 0 0,0 0 1 0 0,0 0-1 0 0,0 1 1 0 0,0-1-1 0 0,0 1 1 0 0,0 0-1 0 0,0-1 1 0 0,0 2-1 0 0,-1-1 1 0 0,1 0-1 0 0,0 0 0 0 0,0 1 1 0 0,0 0-1 0 0,0 0 1 0 0,0 0-35 0 0,-98 58 352 0 0,100-58-355 0 0,0 1 1 0 0,1 0 0 0 0,-1 0-1 0 0,0 0 1 0 0,1 0-1 0 0,0 0 1 0 0,-1 0 0 0 0,1 0-1 0 0,0 0 1 0 0,0 0-1 0 0,0 0 1 0 0,0 1 0 0 0,0-1-1 0 0,0 0 1 0 0,1 0-1 0 0,-1 0 1 0 0,1 0 0 0 0,0 0-1 0 0,-1-1 1 0 0,1 1-1 0 0,0 0 1 0 0,0 0-1 0 0,0 0 1 0 0,0-1 0 0 0,0 1-1 0 0,1 0 1 0 0,-1-1-1 0 0,0 1 1 0 0,1-1 0 0 0,-1 1-1 0 0,1-1 3 0 0,10 7 10 0 0,-2 0 0 0 0,1 1-1 0 0,-1 0 1 0 0,-1 0 0 0 0,1 1-1 0 0,-2 0 1 0 0,1 1 0 0 0,5 10-10 0 0,-8-13 26 0 0,-1 1 1 0 0,0-1-1 0 0,-1 1 1 0 0,0 0-1 0 0,0 0 1 0 0,-1 1 0 0 0,0-1-1 0 0,-1 0 1 0 0,0 1-1 0 0,0 0 1 0 0,-1-1 0 0 0,-1 1-1 0 0,1 0 1 0 0,-2 0-1 0 0,1 2-26 0 0,-4-5 69 0 0,0 0-1 0 0,0-1 1 0 0,0 0-1 0 0,-1 0 0 0 0,0 0 1 0 0,0 0-1 0 0,-1-1 1 0 0,1 0-1 0 0,-1 0 1 0 0,0 0-1 0 0,-1-1 1 0 0,1 0-1 0 0,-1 0 0 0 0,0-1 1 0 0,0 0-1 0 0,0 0 1 0 0,0 0-1 0 0,0-1 1 0 0,-1 0-1 0 0,1 0 0 0 0,-1-1 1 0 0,-1 0-69 0 0,-81 6 279 0 0,88-8-307 0 0,1 1 1 0 0,0-1-1 0 0,0 1 0 0 0,0-1 1 0 0,0 0-1 0 0,0 1 1 0 0,0-1-1 0 0,0 0 1 0 0,0 0-1 0 0,0 0 1 0 0,0 0-1 0 0,0 0 1 0 0,1 0-1 0 0,-1 0 0 0 0,0 0 1 0 0,1 0-1 0 0,-1 0 1 0 0,1 0-1 0 0,-1 0 1 0 0,1 0-1 0 0,-1-1 1 0 0,1 1-1 0 0,0 0 1 0 0,0 0-1 0 0,-1 0 1 0 0,1-1-1 0 0,0 1 0 0 0,0 0 1 0 0,0 0-1 0 0,0-1 1 0 0,1 1-1 0 0,-1 0 1 0 0,0 0-1 0 0,0-1 1 0 0,1 1-1 0 0,-1 0 1 0 0,1 0-1 0 0,-1 0 0 0 0,1 0 1 0 0,0-1 27 0 0,14-28-5437 0 0,-7 22-4704 0 0</inkml:trace>
  <inkml:trace contextRef="#ctx0" brushRef="#br0" timeOffset="203584.173">12668 5204 0 0 0,'0'0'453'0'0,"0"0"44"0"0,0 0-40 0 0,0 0-62 0 0,0 0-71 0 0,0 0-23 0 0,0 0 14 0 0,0 0 26 0 0,3 0 9 0 0,8 0-34 0 0,-8 0-25 0 0,-3 0-2 0 0,0 0 39 0 0,0 0 52 0 0,0 0 54 0 0,0 0-8 0 0,0 0-34 0 0,0 0-12 0 0,29 0 6539 0 0,22-14-2528 0 0,-40-36 388 0 0,-7 11-4100 0 0,13-1 539 0 0,-13 11-25 0 0,-4 28-1129 0 0,11-27 432 0 0,-6 19-1743 0 0,-3 10-601 0 0,0 1 8 0 0,-2-1-4804 0 0,0-1-5040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2:58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185 313 4569 0 0,'0'0'1579'0'0,"0"0"-327"0"0,0 0-274 0 0,0 0-38 0 0,0 0 208 0 0,0 0 205 0 0,0 0 7 0 0,0 0-192 0 0,0 0-342 0 0,0 0-302 0 0,0 0-118 0 0,4 2 52 0 0,14 5 82 0 0,0-1-1 0 0,0-1 1 0 0,1-1 0 0 0,0 0-1 0 0,0-1 1 0 0,0-1 0 0 0,0-1 0 0 0,0 0-1 0 0,0-2 1 0 0,0 0 0 0 0,0-1-1 0 0,0-1 1 0 0,8-3-540 0 0,30-12 382 0 0,0-3 0 0 0,-2-3-1 0 0,-1-1 1 0 0,-1-3 0 0 0,-1-3 0 0 0,-2-1 0 0 0,23-21-382 0 0,-68 49 42 0 0,6-3 84 0 0,-1-1 0 0 0,1 0 0 0 0,-2-1 0 0 0,1 0 0 0 0,-1-1 0 0 0,0 0 0 0 0,-1 0 0 0 0,5-8-126 0 0,-9 9 683 0 0,-8 16-208 0 0,-9 18-312 0 0,-5 32-75 0 0,2 1 0 0 0,3 0 0 0 0,2 1 0 0 0,3 4-88 0 0,-15 75 356 0 0,-6-2 0 0 0,-23 56-356 0 0,3-8 144 0 0,42-156-130 0 0,-1 0 0 0 0,0-1 0 0 0,-3 1 0 0 0,0-2 0 0 0,-1 0 0 0 0,-2 0 0 0 0,0-1 0 0 0,-2-1 0 0 0,-1-1-1 0 0,-1 0 1 0 0,-1 0-14 0 0,-24 28-44 0 0,39-46 388 0 0,4-6-419 0 0,0 1 0 0 0,0 0 0 0 0,0-1 0 0 0,0 1 0 0 0,0 0 1 0 0,0-1-1 0 0,0 1 0 0 0,0 0 0 0 0,0 0 0 0 0,0-1 0 0 0,0 1 0 0 0,0 0 0 0 0,0-1 0 0 0,0 1 0 0 0,0 0 0 0 0,-1 0 1 0 0,1-1-1 0 0,0 1 0 0 0,0 0 0 0 0,0 0 0 0 0,0-1 0 0 0,0 1 0 0 0,-1 0 0 0 0,1 0 0 0 0,0-1 0 0 0,0 1 0 0 0,0 0 1 0 0,-1 0-1 0 0,1 0 0 0 0,0-1 0 0 0,0 1 0 0 0,-1 0 0 0 0,1 0 0 0 0,0 0 0 0 0,0 0 0 0 0,-1 0 0 0 0,1 0 0 0 0,0 0 1 0 0,-1 0-1 0 0,1-1 0 0 0,0 1 0 0 0,0 0 0 0 0,-1 0 0 0 0,1 0 0 0 0,-1 0 75 0 0,14-80-5095 0 0,-4 30-3714 0 0,-7 34-2318 0 0</inkml:trace>
  <inkml:trace contextRef="#ctx0" brushRef="#br0" timeOffset="224.325">352 744 10458 0 0,'0'0'1967'0'0,"0"0"-576"0"0,0 0-358 0 0,0 0-23 0 0,0 0 104 0 0,0 0 160 0 0,0 0 62 0 0,0 0-60 0 0,0 0-118 0 0,0 0-195 0 0,32-3-189 0 0,101-11-121 0 0,282-33 2186 0 0,-246 14-2368 0 0,-161 16 335 0 0,-5 5-3792 0 0,3 9-6252 0 0,-4 3-2556 0 0</inkml:trace>
  <inkml:trace contextRef="#ctx0" brushRef="#br0" timeOffset="685.963">1234 920 13155 0 0,'0'0'1796'0'0,"0"0"-550"0"0,0 0-314 0 0,0 0 83 0 0,0 0 112 0 0,0 0 9 0 0,0 0-132 0 0,0 0-248 0 0,0 0-193 0 0,0 0-156 0 0,0 0-103 0 0,0 0-5 0 0,0 0 3 0 0,-12 29 20 0 0,-39 87 3 0 0,37-79 1867 0 0,20-45 53 0 0,-5 7-2438 0 0,26-91 1262 0 0,-15 56-983 0 0,2 1 0 0 0,1 0 0 0 0,2 2 0 0 0,1 0 1 0 0,1 0-1 0 0,2 2 0 0 0,2 1 0 0 0,11-12-86 0 0,-4 12 72 0 0,-28 27-103 0 0,-2 2-17 0 0,19 19-168 0 0,-12-13 181 0 0,19 10-617 0 0,-2-13-3117 0 0,-15-2 578 0 0,-1 0-4808 0 0,-3 0-3870 0 0</inkml:trace>
  <inkml:trace contextRef="#ctx0" brushRef="#br0" timeOffset="1077.452">1595 828 3361 0 0,'0'0'2103'0'0,"0"0"87"0"0,0 0 97 0 0,0 0-127 0 0,0 0-202 0 0,0 0-183 0 0,0 0-261 0 0,0 0-230 0 0,0 0-138 0 0,0 0-108 0 0,0 0-72 0 0,0 0-54 0 0,31 8-90 0 0,98 24-137 0 0,-63-24 359 0 0,-61-8-963 0 0,0-1-1 0 0,0 1 1 0 0,0-1-1 0 0,0 1 1 0 0,-1-1-1 0 0,1-1 0 0 0,0 1 1 0 0,-1-1-1 0 0,1 1 1 0 0,-1-1-1 0 0,1-1 1 0 0,-1 1-1 0 0,0-1 0 0 0,0 1 1 0 0,0-1-1 0 0,0 0 1 0 0,-1-1-1 0 0,1 1 1 0 0,-1 0-1 0 0,0-1 0 0 0,0 0 1 0 0,0 0-1 0 0,0 0 1 0 0,-1 0-1 0 0,1-1 1 0 0,-1 1-1 0 0,0 0 1 0 0,-1-1-1 0 0,1 0 0 0 0,-1 1 1 0 0,0-1-1 0 0,1-2-80 0 0,-3 5 1 0 0,1-1 0 0 0,0 0 0 0 0,-1 1 0 0 0,0-1 0 0 0,1 1 0 0 0,-1-1 0 0 0,0 1 0 0 0,0-1-1 0 0,-1 1 1 0 0,1-1 0 0 0,0 1 0 0 0,-1 0 0 0 0,1 0 0 0 0,-1 0 0 0 0,0 0 0 0 0,0 0 0 0 0,0 0 0 0 0,0 0-1 0 0,0 1 1 0 0,0-1 0 0 0,0 1 0 0 0,-1-1 0 0 0,1 1 0 0 0,0 0 0 0 0,-1 0 0 0 0,1 0 0 0 0,-1 0 0 0 0,1 0 0 0 0,-1 1-1 0 0,0-1 1 0 0,1 1 0 0 0,-1-1 0 0 0,0 1-1 0 0,-92 8-424 0 0,78-1 377 0 0,1 1 1 0 0,0 0-1 0 0,1 1 1 0 0,0 0 0 0 0,1 2-1 0 0,0 0 1 0 0,0 0 0 0 0,1 1-1 0 0,1 1 1 0 0,0 0 0 0 0,0 0-1 0 0,-5 11 47 0 0,14-20-4 0 0,1-1 0 0 0,0 1-1 0 0,0 0 1 0 0,1-1 0 0 0,-1 1 0 0 0,1 0-1 0 0,-1 0 1 0 0,1 0 0 0 0,1 0-1 0 0,-1 0 1 0 0,0 0 0 0 0,1 1-1 0 0,0-1 1 0 0,0 0 0 0 0,0 0-1 0 0,1 0 1 0 0,-1 0 0 0 0,1 0 0 0 0,0 0-1 0 0,0 0 1 0 0,0 0 0 0 0,1 0-1 0 0,-1 0 1 0 0,1 0 0 0 0,0 0-1 0 0,0-1 1 0 0,1 1 0 0 0,-1-1-1 0 0,1 0 1 0 0,-1 0 0 0 0,1 1-1 0 0,0-2 1 0 0,0 1 0 0 0,0 0 0 0 0,1-1-1 0 0,-1 1 1 0 0,1-1 0 0 0,-1 0-1 0 0,1 0 1 0 0,0 0 0 0 0,0-1-1 0 0,0 0 1 0 0,1 1 4 0 0,14 4 11 0 0,1-1 0 0 0,-1-1 0 0 0,1 0 0 0 0,-1-2 0 0 0,1 0 0 0 0,0-2 0 0 0,0 0 0 0 0,0-1 0 0 0,0-1 0 0 0,-1 0 0 0 0,1-2 0 0 0,-1 0 0 0 0,7-3-11 0 0,139-62-737 0 0,-71-1-6345 0 0,-86 59 1619 0 0,-2 3-5656 0 0</inkml:trace>
  <inkml:trace contextRef="#ctx0" brushRef="#br0" timeOffset="1426.403">2201 887 3673 0 0,'0'0'1096'0'0,"0"0"-129"0"0,0 0 264 0 0,0 0 334 0 0,0 0 193 0 0,0 0 88 0 0,0 0-135 0 0,0 0-141 0 0,0 0-147 0 0,0 0-128 0 0,0 0-121 0 0,0 0-99 0 0,0 0-104 0 0,26 1-72 0 0,85 3-95 0 0,-107-4-720 0 0,1 0 0 0 0,-1 0 0 0 0,0 0 0 0 0,0 0 0 0 0,1-1 0 0 0,-1 1-1 0 0,0-1 1 0 0,0 0 0 0 0,0-1 0 0 0,0 1 0 0 0,0-1 0 0 0,0 1 0 0 0,0-1 0 0 0,0 0-1 0 0,0-1 1 0 0,-1 1 0 0 0,1-1 0 0 0,1-1-84 0 0,6-5 288 0 0,-2 3-153 0 0,-1-1 0 0 0,0 0 0 0 0,0 0 1 0 0,0 0-1 0 0,-1-1 0 0 0,0 0 0 0 0,-1-1 0 0 0,1 1 0 0 0,-2-1 1 0 0,1-1-1 0 0,-1 1 0 0 0,-1-1 0 0 0,0 1 0 0 0,0-1 0 0 0,-1-1 1 0 0,0 1-1 0 0,-1 0 0 0 0,0-1 0 0 0,-1 1 0 0 0,1-5-135 0 0,-2 13 4 0 0,0 1 0 0 0,0-1-1 0 0,0 1 1 0 0,0-1 0 0 0,-1 1 0 0 0,1 0-1 0 0,0-1 1 0 0,-1 1 0 0 0,1-1 0 0 0,-1 1-1 0 0,1-1 1 0 0,-1 1 0 0 0,1 0 0 0 0,-1 0-1 0 0,0-1 1 0 0,0 1 0 0 0,0 0 0 0 0,0 0-1 0 0,0 0 1 0 0,0 0 0 0 0,0 0 0 0 0,0 0-1 0 0,0 0 1 0 0,0 0 0 0 0,-1 0 0 0 0,1 0-1 0 0,0 1 1 0 0,-1-1 0 0 0,1 0 0 0 0,0 1-1 0 0,-1 0 1 0 0,1-1 0 0 0,-1 1 0 0 0,1 0-1 0 0,-1-1 1 0 0,1 1 0 0 0,-1 0 0 0 0,1 0-1 0 0,-1 0 1 0 0,1 0 0 0 0,-1 1 0 0 0,0-1-4 0 0,-62 23-187 0 0,46-10 155 0 0,0 1 1 0 0,1 1 0 0 0,0 0-1 0 0,1 1 1 0 0,1 1-1 0 0,1 1 1 0 0,0 0 31 0 0,9-11-10 0 0,0 1-1 0 0,0-1 1 0 0,0 1-1 0 0,1 0 1 0 0,0 0-1 0 0,1 0 1 0 0,0 1-1 0 0,0-1 1 0 0,1 1-1 0 0,0 0 1 0 0,1 0-1 0 0,0 0 1 0 0,0-1-1 0 0,0 1 1 0 0,1 0 0 0 0,1 0-1 0 0,0 0 1 0 0,0 0-1 0 0,1 1 11 0 0,-1-6 7 0 0,1 1 0 0 0,0-1 0 0 0,0 0 1 0 0,1-1-1 0 0,-1 1 0 0 0,1 0 0 0 0,0-1 0 0 0,0 1 0 0 0,0-1 0 0 0,0 0 0 0 0,0 0 0 0 0,1 0 0 0 0,-1 0 1 0 0,1-1-1 0 0,0 1 0 0 0,0-1 0 0 0,0 0 0 0 0,0 0 0 0 0,0-1 0 0 0,1 1 0 0 0,-1-1 0 0 0,0 0 1 0 0,1 0-1 0 0,3 0-7 0 0,110 5 207 0 0,-104-8-214 0 0,-1 0 1 0 0,1-1 0 0 0,-1 0-1 0 0,0-1 1 0 0,0 0 0 0 0,0-1-1 0 0,-1-1 1 0 0,0 0 0 0 0,0-1-1 0 0,0 0 1 0 0,3-4 6 0 0,13-11-3762 0 0,-3-2-3828 0 0,-21 16-5012 0 0</inkml:trace>
  <inkml:trace contextRef="#ctx0" brushRef="#br0" timeOffset="4406.904">3379 195 2537 0 0,'0'0'1260'0'0,"0"0"43"0"0,0 0 169 0 0,0 0 311 0 0,0 0 247 0 0,0 0-14 0 0,0 0-177 0 0,0 0-354 0 0,0 0-342 0 0,0 0-173 0 0,0 0-89 0 0,-2-7-65 0 0,-7-20-12 0 0,7 21-54 0 0,2 6-108 0 0,0 0-99 0 0,0 0-69 0 0,0 0-57 0 0,0 0-42 0 0,0 0-17 0 0,0 0-12 0 0,0 0-6 0 0,0 0 8 0 0,0 0-7 0 0,0 0-22 0 0,0 0-27 0 0,0 0-13 0 0,0 0-12 0 0,0 0-11 0 0,0 0-35 0 0,0 0-29 0 0,0 26 538 0 0,11 404 124 0 0,11 0-459 0 0,-22-428-385 0 0,1-1-1 0 0,-1 1 1 0 0,0-1 0 0 0,0 1-1 0 0,0 0 1 0 0,0-1 0 0 0,-1 1-1 0 0,1-1 1 0 0,0 1 0 0 0,-1-1-1 0 0,1 1 1 0 0,-1-1 0 0 0,1 1-1 0 0,-1-1 1 0 0,0 0-1 0 0,1 1 1 0 0,-1-1 0 0 0,0 0-1 0 0,0 1 1 0 0,0-1 0 0 0,0 0-1 0 0,0 0 1 0 0,0 0 0 0 0,-1 0-1 0 0,1 0 1 0 0,-1 1-10 0 0,1-2 61 0 0,-19-8-99 0 0,16 5-136 0 0,1-1 0 0 0,0 1 1 0 0,0-1-1 0 0,0 0 0 0 0,0 0 1 0 0,1-1-1 0 0,-1 1 1 0 0,1 0-1 0 0,0-1 0 0 0,1 1 1 0 0,-1-1-1 0 0,1 0 0 0 0,0 1 1 0 0,0-1-1 0 0,0 0 0 0 0,1 0 1 0 0,-1 0-1 0 0,1 0 1 0 0,0 0-1 0 0,1 0 174 0 0,4-64-5313 0 0,6 15-6003 0 0,-6 35 2066 0 0</inkml:trace>
  <inkml:trace contextRef="#ctx0" brushRef="#br0" timeOffset="4910.623">3294 265 2753 0 0,'0'0'3092'0'0,"0"0"-1103"0"0,0 0-252 0 0,0 0 128 0 0,0 0 137 0 0,0 0 39 0 0,0 0-168 0 0,0 0-350 0 0,0 0-311 0 0,0 0-264 0 0,0 0-192 0 0,0 0-102 0 0,0 0-87 0 0,-4-12-63 0 0,-13-38-56 0 0,17 49-417 0 0,0 0 1 0 0,0-1 0 0 0,0 1-1 0 0,0 0 1 0 0,0 0 0 0 0,0-1-1 0 0,0 1 1 0 0,1 0 0 0 0,-1 0-1 0 0,0 0 1 0 0,1-1 0 0 0,-1 1-1 0 0,1 0 1 0 0,-1 0 0 0 0,1 0-1 0 0,-1 0 1 0 0,1 0-1 0 0,0 0 1 0 0,0 0 0 0 0,-1 0-1 0 0,1 0 1 0 0,0 0 0 0 0,0 1-1 0 0,0-1 1 0 0,0 0 0 0 0,0 0-1 0 0,0 1 1 0 0,0-1 0 0 0,0 1-1 0 0,0-1 1 0 0,1 1 0 0 0,-1-1-1 0 0,0 1 1 0 0,0 0 0 0 0,1-1-33 0 0,1 0 73 0 0,25-11 125 0 0,1 2 1 0 0,0 1-1 0 0,1 1 1 0 0,0 1-1 0 0,0 2 1 0 0,0 1-1 0 0,1 1 1 0 0,-1 2-1 0 0,24 1-197 0 0,-50 0 8 0 0,1 0 0 0 0,-1 0 0 0 0,1 0-1 0 0,-1 0 1 0 0,1 1 0 0 0,-1 0 0 0 0,1 0-1 0 0,-1 0 1 0 0,1 0 0 0 0,-1 1-1 0 0,0-1 1 0 0,0 1 0 0 0,0 0 0 0 0,0 1-1 0 0,0-1 1 0 0,0 1 0 0 0,-1-1 0 0 0,1 1-1 0 0,-1 0 1 0 0,0 1 0 0 0,0-1 0 0 0,0 0-1 0 0,0 1 1 0 0,0 0 0 0 0,-1-1 0 0 0,0 1-1 0 0,0 0 1 0 0,0 1 0 0 0,0-1-1 0 0,0 0 1 0 0,-1 0 0 0 0,0 1 0 0 0,0-1-1 0 0,0 1 1 0 0,0 0-8 0 0,-4 14 35 0 0,0 1-1 0 0,-2-1 0 0 0,0 0 1 0 0,-1-1-1 0 0,0 1 1 0 0,-2-1-1 0 0,0 0 1 0 0,-1-1-1 0 0,-1 0 0 0 0,0 0 1 0 0,-2-1-1 0 0,0-1 1 0 0,0 0-1 0 0,-2 0 1 0 0,1-2-1 0 0,-2 1-34 0 0,-41 53 32 0 0,54-65-33 0 0,0 1 0 0 0,0-1 1 0 0,0 1-1 0 0,1-1 0 0 0,-1 1 0 0 0,1 0 0 0 0,0-1 0 0 0,0 1 1 0 0,0 0-1 0 0,0 0 0 0 0,0 0 0 0 0,1 0 0 0 0,-1 0 1 0 0,1 0-1 0 0,0 0 0 0 0,0 0 0 0 0,0 0 0 0 0,0 0 1 0 0,1 0-1 0 0,-1 0 0 0 0,1 0 0 0 0,0 0 0 0 0,-1 0 1 0 0,1 0-1 0 0,1-1 0 0 0,-1 1 0 0 0,0 0 0 0 0,1-1 1 0 0,-1 1-1 0 0,1-1 0 0 0,0 1 0 0 0,0-1 0 0 0,0 0 1 0 0,0 1-1 0 0,0-1 0 0 0,0 0 0 0 0,1-1 0 0 0,-1 1 0 0 0,1 0 1 0 0,-1-1-1 0 0,1 1 0 0 0,0-1 0 0 0,0 0 1 0 0,101 44-20 0 0,-63-30 41 0 0,-31-12-20 0 0,0 0 0 0 0,0 0 0 0 0,0 1-1 0 0,-1 0 1 0 0,1 1 0 0 0,-1 0 0 0 0,0 1 0 0 0,0-1-1 0 0,-1 2 1 0 0,0-1 0 0 0,0 1 0 0 0,0 0-1 0 0,-1 1 1 0 0,0 0 0 0 0,-1 0 0 0 0,2 2-1 0 0,-6-5 27 0 0,-1-1 1 0 0,1 1 0 0 0,-1-1 0 0 0,0 1 0 0 0,0-1-1 0 0,0 1 1 0 0,-1 0 0 0 0,1-1 0 0 0,-1 1 0 0 0,0 0-1 0 0,-1 0 1 0 0,1-1 0 0 0,-1 1 0 0 0,0 0 0 0 0,0-1-1 0 0,0 1 1 0 0,-1-1 0 0 0,0 1 0 0 0,1-1 0 0 0,-4 4-28 0 0,-98 87 743 0 0,82-82-713 0 0,0-2 0 0 0,-2-1 1 0 0,1 0-1 0 0,-1-2 1 0 0,0-1-1 0 0,-1-1 1 0 0,0 0-1 0 0,0-2 0 0 0,0-1 1 0 0,0-1-1 0 0,-12-1-30 0 0,36-1-104 0 0,47-51-2608 0 0,1 20 445 0 0,-14 10-3691 0 0,-14 7-5882 0 0</inkml:trace>
  <inkml:trace contextRef="#ctx0" brushRef="#br0" timeOffset="5223.313">4211 729 13651 0 0,'0'0'2556'0'0,"0"0"-926"0"0,0 0-416 0 0,0 0-89 0 0,0 0-39 0 0,0 0-93 0 0,0 0-148 0 0,0 0-109 0 0,0 0-71 0 0,0 0-93 0 0,0 0-100 0 0,0 0-58 0 0,0 0-106 0 0,-22 32-65 0 0,-64 99-29 0 0,62-69-17 0 0,25-52-154 0 0,-1-6-23 0 0,0 1-1 0 0,1-1 1 0 0,-1 1-1 0 0,1-1 1 0 0,0 0-1 0 0,0 0 1 0 0,0 1 0 0 0,1-1-1 0 0,0 0 1 0 0,-1 0-1 0 0,1 0 1 0 0,1 0-1 0 0,-1-1 1 0 0,0 1-1 0 0,1-1 1 0 0,0 1-1 0 0,0-1 1 0 0,0 0-1 0 0,0 0 1 0 0,1 0-1 0 0,-1 0 1 0 0,1-1-1 0 0,-1 1 1 0 0,1-1-1 0 0,0 0 1 0 0,0 0-1 0 0,0 0 1 0 0,0-1-1 0 0,1 0 1 0 0,-1 1-1 0 0,0-1 1 0 0,0-1-1 0 0,1 1 1 0 0,-1-1-1 0 0,2 1-19 0 0,4-4 74 0 0,1 0-1 0 0,-1 0 0 0 0,0-1 0 0 0,0 0 1 0 0,0 0-1 0 0,0-2 0 0 0,-1 1 1 0 0,0-1-1 0 0,0 0 0 0 0,0-1 0 0 0,-1 0 1 0 0,0 0-1 0 0,0-1 0 0 0,-1 0 1 0 0,0 0-1 0 0,0-1 0 0 0,-1 0 0 0 0,0 0 1 0 0,-1 0-1 0 0,0-1 0 0 0,0 0 1 0 0,-1 0-1 0 0,1-5-73 0 0,-2 7 30 0 0,-1 0 1 0 0,0-1-1 0 0,0 0 0 0 0,-1 1 1 0 0,0-1-1 0 0,-1 0 1 0 0,1 0-1 0 0,-2 1 0 0 0,1-1 1 0 0,-1 0-1 0 0,-1 1 1 0 0,0-4-31 0 0,1 8-26 0 0,0 1 0 0 0,0-1 0 0 0,0 1 0 0 0,-1 0 0 0 0,1 0 0 0 0,-1-1 0 0 0,0 1 0 0 0,1 0 0 0 0,-2 1 0 0 0,1-1 1 0 0,0 0-1 0 0,0 1 0 0 0,-1-1 0 0 0,1 1 0 0 0,-1-1 0 0 0,0 1 0 0 0,0 0 0 0 0,0 0 0 0 0,0 1 0 0 0,0-1 0 0 0,0 1 0 0 0,0-1 0 0 0,-1 1 1 0 0,1 0-1 0 0,-1 0 0 0 0,1 0 0 0 0,0 1 0 0 0,-1-1 0 0 0,1 1 0 0 0,-1 0 0 0 0,0 0 26 0 0,-47 14-2356 0 0,24 12-3650 0 0,20-15-3668 0 0</inkml:trace>
  <inkml:trace contextRef="#ctx0" brushRef="#br0" timeOffset="5716.289">4691 692 12099 0 0,'0'0'2175'0'0,"0"0"-454"0"0,0 0-244 0 0,0 0-118 0 0,0 0-207 0 0,0 0-268 0 0,0 0-276 0 0,0 0-196 0 0,0 0-97 0 0,0 0-62 0 0,0 0-39 0 0,-34 19-42 0 0,-108 62-35 0 0,68-19-5 0 0,67-51-110 0 0,4-8-24 0 0,-1 0 1 0 0,1 0-1 0 0,0 0 0 0 0,0 1 1 0 0,0-1-1 0 0,0 1 1 0 0,1 0-1 0 0,0 0 1 0 0,-1 0-1 0 0,1 0 1 0 0,1 0-1 0 0,-1 0 1 0 0,1 1-1 0 0,-1-1 1 0 0,1 0-1 0 0,0 1 1 0 0,1-1-1 0 0,-1 1 1 0 0,1-1-1 0 0,0 1 0 0 0,0 0 1 0 0,0-1-1 0 0,1 1 1 0 0,0-1-1 0 0,0 1 1 0 0,0-1-1 0 0,0 0 1 0 0,0 1-1 0 0,1-1 1 0 0,0 0-1 0 0,0 0 1 0 0,0 0-1 0 0,1 0 1 0 0,-1 0-1 0 0,1-1 1 0 0,0 1-1 0 0,0-1 0 0 0,0 0 1 0 0,0 1-1 0 0,1-1 1 0 0,0 0 1 0 0,7 1 55 0 0,1-1 0 0 0,0 1 0 0 0,-1-2 0 0 0,1 0 0 0 0,0 0-1 0 0,1-1 1 0 0,-1-1 0 0 0,0 0 0 0 0,0-1 0 0 0,0 0 0 0 0,10-2-55 0 0,0-3 253 0 0,0 0 1 0 0,-1-2-1 0 0,0 0 1 0 0,0-1-1 0 0,-1-1 0 0 0,0-2 1 0 0,-1 1-1 0 0,0-2 1 0 0,-1-1-1 0 0,0 0 0 0 0,-1-1 1 0 0,4-5-254 0 0,7-11 248 0 0,-1-1 0 0 0,-2-1 0 0 0,-1-2 0 0 0,-1 0 0 0 0,-2-1 0 0 0,-2-1 0 0 0,14-37-248 0 0,-26 57-3 0 0,-1 1 1 0 0,0-1-1 0 0,-1 0 0 0 0,0 0 1 0 0,-2-1-1 0 0,0 1 0 0 0,-1-1 1 0 0,0 0-1 0 0,-2 0 0 0 0,0 0 1 0 0,-1 1-1 0 0,-1-1 0 0 0,-1 0 1 0 0,0 1-1 0 0,-1-1 0 0 0,-1 1 1 0 0,0 0-1 0 0,-2 1 0 0 0,0-1 1 0 0,-2-2 2 0 0,4 14-11 0 0,1 0 0 0 0,-1 1 0 0 0,0 0 0 0 0,0 0-1 0 0,0 0 1 0 0,0 1 0 0 0,0-1 0 0 0,-1 1 0 0 0,0 1 0 0 0,0-1 0 0 0,1 1 0 0 0,-1 0 0 0 0,-1 0 0 0 0,1 1 0 0 0,0-1 0 0 0,0 2 0 0 0,-1-1 0 0 0,1 1 0 0 0,0-1 0 0 0,-1 2 0 0 0,1-1 0 0 0,0 1-1 0 0,-1 0 1 0 0,1 0 0 0 0,0 1 0 0 0,0-1 0 0 0,0 2 0 0 0,0-1 0 0 0,0 0 0 0 0,1 1 0 0 0,-1 0 0 0 0,1 1 0 0 0,-1-1 0 0 0,1 1 0 0 0,0 0 0 0 0,1 0 0 0 0,-1 1 0 0 0,1-1 0 0 0,0 1 0 0 0,0 0 0 0 0,0 0-1 0 0,1 1 1 0 0,-1-1 0 0 0,1 1 0 0 0,0 0 11 0 0,-4 9 6 0 0,1 0-1 0 0,0 1 0 0 0,1 0 1 0 0,1 0-1 0 0,0 0 0 0 0,1 1 1 0 0,1-1-1 0 0,1 1 0 0 0,0-1 1 0 0,1 1-1 0 0,1 0 0 0 0,0-1 1 0 0,2 2-6 0 0,1 3 13 0 0,2-1 0 0 0,0 0 1 0 0,1 0-1 0 0,1 0 0 0 0,1-1 1 0 0,1 0-1 0 0,1-1 0 0 0,12 16-13 0 0,-4-7-7 0 0,1-1-1 0 0,1 0 0 0 0,2-2 0 0 0,0-1 0 0 0,2-1 1 0 0,20 15 7 0 0,21-17-1638 0 0,-25-40-4914 0 0,-32 10-50 0 0,0 5-5107 0 0</inkml:trace>
  <inkml:trace contextRef="#ctx0" brushRef="#br0" timeOffset="6285.296">5260 685 14475 0 0,'0'0'1812'0'0,"0"0"-419"0"0,0 0-190 0 0,0 0-64 0 0,0 0-59 0 0,0 0-135 0 0,0 0-202 0 0,0 0-180 0 0,0 0-132 0 0,0 0-118 0 0,0 0-77 0 0,0 0-57 0 0,-7 33-62 0 0,-23 101-13 0 0,30-134-100 0 0,-1 1 0 0 0,0 0-1 0 0,0 0 1 0 0,0 0 0 0 0,1 0-1 0 0,-1 0 1 0 0,0 0 0 0 0,1 0-1 0 0,-1 0 1 0 0,1 0 0 0 0,0 0-1 0 0,-1 0 1 0 0,1 0 0 0 0,0 0 0 0 0,-1 1-1 0 0,1-1 1 0 0,0 0 0 0 0,0 0-1 0 0,0 0 1 0 0,0 0 0 0 0,0 1-1 0 0,0-1 1 0 0,0 0 0 0 0,1 0-1 0 0,-1 0 1 0 0,0 0 0 0 0,1 0-1 0 0,-1 1 1 0 0,1-1 0 0 0,-1 0-1 0 0,1 0 1 0 0,-1 0 0 0 0,1 0 0 0 0,0 0-1 0 0,-1-1 1 0 0,1 1 0 0 0,0 0-1 0 0,0 0 1 0 0,0 0 0 0 0,0 0-1 0 0,0-1 1 0 0,0 1 0 0 0,0-1-1 0 0,0 1 1 0 0,1 0-4 0 0,2 0 34 0 0,2 1 59 0 0,0 0 0 0 0,0 0 0 0 0,1 0-1 0 0,-1-1 1 0 0,1 0 0 0 0,-1 0-1 0 0,1-1 1 0 0,0 0 0 0 0,-1 0 0 0 0,1 0-1 0 0,-1-1 1 0 0,1 0 0 0 0,0 0 0 0 0,-1-1-1 0 0,0 1 1 0 0,1-1 0 0 0,-1-1-1 0 0,0 1 1 0 0,0-1 0 0 0,0 0 0 0 0,-1-1-1 0 0,1 0 1 0 0,-1 1 0 0 0,1-2-93 0 0,13-10 181 0 0,-1-1 1 0 0,-1-1-1 0 0,0 0 1 0 0,-2-1-1 0 0,0 0 0 0 0,1-5-181 0 0,65-97 614 0 0,-80 119-567 0 0,-1 1-26 0 0,0 0-50 0 0,0 0-2 0 0,0 20-200 0 0,-24 343 58 0 0,25-239 136 0 0,1-2 43 0 0,-5-1 1 0 0,-14 78-7 0 0,17-190 12 0 0,0-1-1 0 0,-1 1 1 0 0,0-1 0 0 0,0 1 0 0 0,-1-1-1 0 0,-1 0 1 0 0,1 1 0 0 0,-1-1 0 0 0,0 0 0 0 0,-1-1-1 0 0,0 1 1 0 0,0-1 0 0 0,-1 1 0 0 0,0-1 0 0 0,0 0-1 0 0,0-1 1 0 0,-1 0 0 0 0,0 1 0 0 0,-1-2 0 0 0,1 1-1 0 0,-1-1 1 0 0,0 0 0 0 0,0 0 0 0 0,-1-1-1 0 0,-1 1-11 0 0,3-2 7 0 0,0-1 0 0 0,0 1-1 0 0,0-1 1 0 0,0-1 0 0 0,0 1-1 0 0,0-1 1 0 0,0 0 0 0 0,-1 0-1 0 0,1-1 1 0 0,0 0 0 0 0,-1 0-1 0 0,1 0 1 0 0,0-1 0 0 0,-1 0-1 0 0,1 0 1 0 0,0 0 0 0 0,0-1-1 0 0,0 0 1 0 0,0 0 0 0 0,0-1-1 0 0,0 0 1 0 0,1 0 0 0 0,-1 0-1 0 0,1-1 1 0 0,0 1 0 0 0,0-1 0 0 0,0-1-1 0 0,0 1 1 0 0,1-1 0 0 0,0 1-1 0 0,0-1 1 0 0,0 0 0 0 0,0-2-7 0 0,0-2-10 0 0,2-1 0 0 0,-1 1 0 0 0,1-1 0 0 0,1 0 1 0 0,-1 0-1 0 0,2 0 0 0 0,-1 0 0 0 0,2 0 1 0 0,-1 0-1 0 0,1 1 0 0 0,1-1 0 0 0,0 0 1 0 0,0 0-1 0 0,1 1 0 0 0,0-1 0 0 0,0 1 1 0 0,1 0-1 0 0,1 0 0 0 0,-1 0 0 0 0,1 1 1 0 0,1-1-1 0 0,0 1 10 0 0,10-14-34 0 0,1 1 0 0 0,0 0 0 0 0,2 2-1 0 0,0 0 1 0 0,2 1 0 0 0,0 1 0 0 0,13-8 34 0 0,63-21-328 0 0,-49 40-6709 0 0,-43 6-5018 0 0</inkml:trace>
  <inkml:trace contextRef="#ctx0" brushRef="#br0" timeOffset="9297.287">7202 604 11979 0 0,'0'0'1920'0'0,"0"0"-492"0"0,0 0-125 0 0,0 0 186 0 0,0 0 131 0 0,0 0-84 0 0,0 0-242 0 0,0 0-322 0 0,0 0-249 0 0,0 0-167 0 0,0 0-67 0 0,0 0-10 0 0,0 0-9 0 0,5-4-36 0 0,9-9-50 0 0,-27 22 187 0 0,-52 80-31 0 0,65-89-534 0 0,0 1-1 0 0,0 0 0 0 0,1-1 1 0 0,-1 1-1 0 0,1-1 1 0 0,-1 1-1 0 0,1-1 0 0 0,-1 1 1 0 0,1-1-1 0 0,-1 1 0 0 0,1-1 1 0 0,-1 0-1 0 0,1 1 0 0 0,-1-1 1 0 0,1 0-1 0 0,0 1 1 0 0,-1-1-1 0 0,1 0 0 0 0,0 0 1 0 0,-1 1-1 0 0,1-1 0 0 0,0 0 1 0 0,-1 0-1 0 0,1 0 0 0 0,0 0 1 0 0,-1 0-1 0 0,1 0 1 0 0,0 0-1 0 0,-1 0 0 0 0,1 0 1 0 0,0 0-1 0 0,-1-1 0 0 0,1 1 1 0 0,0 0-1 0 0,-1 0 0 0 0,1-1 1 0 0,0 1-1 0 0,-1 0 1 0 0,1-1-1 0 0,-1 1 0 0 0,1 0 1 0 0,-1-1-1 0 0,1 1 0 0 0,-1-1 1 0 0,1 1-1 0 0,0-1-5 0 0,71-64 584 0 0,-91 93-3716 0 0,9-13-2240 0 0,5-7-6652 0 0</inkml:trace>
  <inkml:trace contextRef="#ctx0" brushRef="#br0" timeOffset="9808.042">7235 968 11330 0 0,'0'0'2676'0'0,"0"0"-637"0"0,0 0-318 0 0,0 0-112 0 0,0 0-130 0 0,0 0-200 0 0,0 0-295 0 0,0 0-240 0 0,0 0-149 0 0,0 0-82 0 0,0 0-39 0 0,0 0-42 0 0,-12 14 1596 0 0,2-5-885 0 0,10-10-1115 0 0,0 1 11 0 0,0 0-14 0 0,-14 15 545 0 0,-77 55-480 0 0,107-71-766 0 0,26-25-637 0 0,-14 9-4658 0 0,-20 9-6209 0 0</inkml:trace>
  <inkml:trace contextRef="#ctx0" brushRef="#br0" timeOffset="8575.064">6518 578 16 0 0,'0'0'1644'0'0,"0"0"-369"0"0,0 0 58 0 0,0 0 204 0 0,0 0 192 0 0,0 0 78 0 0,0 0-26 0 0,0 0-86 0 0,0 0-109 0 0,0 0-138 0 0,0 0-143 0 0,3-6-153 0 0,12-19-176 0 0,-11 19-152 0 0,-4 6-137 0 0,0 0-108 0 0,0 0-86 0 0,0 0-58 0 0,-7 28 2561 0 0,-15 14-2735 0 0,8-19 40 0 0,-280 436 426 0 0,161-246-668 0 0,126-194-95 0 0,18-19 61 0 0,23-28 223 0 0,-2-1 0 0 0,-1-2 0 0 0,-2-1 0 0 0,22-30-248 0 0,3-2 94 0 0,1-5-43 0 0,-3-2-1 0 0,-3-3 1 0 0,-3-1 0 0 0,-4-3 0 0 0,7-22-51 0 0,22-60 152 0 0,-70 158-152 0 0,0 0 0 0 0,0 0-1 0 0,1 0 1 0 0,-1 0 0 0 0,1 1-1 0 0,-1-1 1 0 0,1 0 0 0 0,0 1-1 0 0,-1-1 1 0 0,1 1 0 0 0,0 0-1 0 0,0-1 1 0 0,0 1 0 0 0,0 0-1 0 0,0 0 1 0 0,0 0 0 0 0,1 1-1 0 0,-1-1 1 0 0,0 0 0 0 0,0 1-1 0 0,1-1 1 0 0,-1 1 0 0 0,0 0-1 0 0,1 0 1 0 0,-1 0 0 0 0,0 0-1 0 0,1 0 1 0 0,1 1 0 0 0,-1 2 26 0 0,0 0 0 0 0,0 0 0 0 0,0 0-1 0 0,0 0 1 0 0,0 0 0 0 0,-1 1 0 0 0,1 0 0 0 0,-1-1 0 0 0,0 1-1 0 0,0 0 1 0 0,0 0 0 0 0,-1 0 0 0 0,0 0 0 0 0,1 0 0 0 0,-1 0 0 0 0,-1 1-1 0 0,1-1 1 0 0,-1 0 0 0 0,1 1 0 0 0,-1-1 0 0 0,0 1-26 0 0,-6 224 861 0 0,20-49-615 0 0,36 29-105 0 0,-28-119-5 0 0,-22-83-150 0 0,-5-16-354 0 0,-2-4-413 0 0,-3 1-1135 0 0,-3-4-2116 0 0,3 6-5274 0 0,7 7-2450 0 0</inkml:trace>
  <inkml:trace contextRef="#ctx0" brushRef="#br0" timeOffset="8906.416">6321 987 8122 0 0,'0'0'1775'0'0,"0"0"-115"0"0,0 0-44 0 0,0 0 126 0 0,0 0-8 0 0,0 0-210 0 0,0 0-234 0 0,0 0-234 0 0,0 0-228 0 0,0 0-93 0 0,0 0-57 0 0,0 0-37 0 0,0 0-26 0 0,-1-11-36 0 0,-2-45 314 0 0,21 56 14 0 0,50 2-55 0 0,133-12-100 0 0,-104-19-1751 0 0,-64 8-8489 0 0,-27 17-2407 0 0</inkml:trace>
  <inkml:trace contextRef="#ctx0" brushRef="#br0" timeOffset="11579.09">1 1454 3793 0 0,'0'0'900'0'0,"0"0"-13"0"0,0 0 293 0 0,0 0 290 0 0,0 0 194 0 0,0 0 40 0 0,0 0-69 0 0,0 0-150 0 0,0 0-214 0 0,37 3-228 0 0,118 10-198 0 0,64-10 1530 0 0,480-3 869 0 0,-36 40-1837 0 0,-550-40-1207 0 0,95 2 698 0 0,0-10 0 0 0,94-19-898 0 0,-170 10 327 0 0,1 6 0 0 0,58 6-327 0 0,141 15 248 0 0,316 5 133 0 0,-65-14 96 0 0,-49 7-132 0 0,139-53-145 0 0,-211 34-107 0 0,-289 3-4 0 0,87-14 33 0 0,-117 3-16 0 0,177-10 62 0 0,-276 29-90 0 0,-8 5-54 0 0,-24-2-19 0 0,-12-3-22 0 0,0 0 26 0 0,0 0-8 0 0,0 0 11 0 0,0 0-9 0 0,0 0-59 0 0,-12 0-2275 0 0,2 0-3942 0 0,3 0-5954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20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 107 0 0 0,'0'0'928'0'0,"0"0"-61"0"0,0 0 32 0 0,0 0 208 0 0,0 0 280 0 0,0 0 157 0 0,0 0 106 0 0,0 0-94 0 0,0 0-206 0 0,0 0-205 0 0,0 0-272 0 0,-3-4-140 0 0,-8-13-66 0 0,9 13-4 0 0,2 4 45 0 0,0 0-29 0 0,0 0-90 0 0,0 0-105 0 0,0 0-80 0 0,0 0-26 0 0,0 0-17 0 0,0 0-36 0 0,0 0-14 0 0,0 0 5 0 0,0 0-24 0 0,0 0 8 0 0,0 0-1 0 0,0 0-27 0 0,0 0-20 0 0,0 0 18 0 0,0 0-20 0 0,0 0-36 0 0,0 0-6 0 0,35 191 1952 0 0,-15 93-1146 0 0,-32 61 122 0 0,11-242-929 0 0,10-80-585 0 0,-17-34-1309 0 0,1 1-2604 0 0,4 2-3250 0 0,3 4-4048 0 0</inkml:trace>
  <inkml:trace contextRef="#ctx0" brushRef="#br0" timeOffset="1971.837">1210 93 112 0 0,'0'0'911'0'0,"0"0"50"0"0,0 0 421 0 0,0 0 448 0 0,0 0 301 0 0,0 0 73 0 0,0 0-302 0 0,0 0-414 0 0,0 0-350 0 0,0 0-279 0 0,0 0-179 0 0,0 0-83 0 0,0 0-23 0 0,-2 0-42 0 0,-9 0-9 0 0,8 0-26 0 0,3 0-51 0 0,14-1 1009 0 0,130-41 1596 0 0,-45 32-1958 0 0,1 5-1 0 0,73 6-1092 0 0,-54 0 287 0 0,174-29 363 0 0,-262 23-542 0 0,-30 5-93 0 0,20-3 375 0 0,55 6-238 0 0,-75 19 317 0 0,17 53-304 0 0,-2 252 300 0 0,-14-219-310 0 0,-11 192 444 0 0,8-230-450 0 0,2-37-87 0 0,6 41 187 0 0,-7-74-237 0 0,0 0 4 0 0,-2 7 688 0 0,-239 27-627 0 0,-37-16-65 0 0,140-25 23 0 0,3 7-36 0 0,-15 29 27 0 0,89-18 29 0 0,28-7-42 0 0,-22 0 18 0 0,55-4-54 0 0,0 0-7 0 0,0 0 8 0 0,0 0-26 0 0,0 0-10 0 0,0 0-30 0 0,0 0-86 0 0,0 0-76 0 0,9-27-9022 0 0,-6 21 3966 0 0,1-2-7215 0 0</inkml:trace>
  <inkml:trace contextRef="#ctx0" brushRef="#br0" timeOffset="2846.327">1695 354 7746 0 0,'0'0'1800'0'0,"0"0"-298"0"0,0 0-83 0 0,0 0 144 0 0,0 0 128 0 0,0 0-71 0 0,0 0-293 0 0,0 0-364 0 0,0 0-310 0 0,0 0-195 0 0,0 0-91 0 0,0 0-17 0 0,-6 18 1149 0 0,-115 215 882 0 0,25-79-1973 0 0,45-85-239 0 0,83-143 1349 0 0,10 1-1519 0 0,2 2-1 0 0,3 3 1 0 0,4 1 0 0 0,12-9 1 0 0,-11 24 24 0 0,-8 88-92 0 0,-15-3 204 0 0,9 41 228 0 0,-13 88 640 0 0,1-40-707 0 0,-15-93-257 0 0,-11-29-13 0 0,0 0-8 0 0,0 0-21 0 0,0 0 16 0 0,0 0-34 0 0,0 0-6 0 0,0 0 5 0 0,0 0 2 0 0,0 0-37 0 0,0 0-33 0 0,-8-26-2948 0 0,-10-1-506 0 0,3 11-5186 0 0,8 12-1382 0 0</inkml:trace>
  <inkml:trace contextRef="#ctx0" brushRef="#br0" timeOffset="3090.19">1494 652 3785 0 0,'0'0'3478'0'0,"0"0"-1278"0"0,0 0-517 0 0,0 0-85 0 0,0 0-36 0 0,0 0-86 0 0,0 0-85 0 0,0 0-85 0 0,0 0-65 0 0,0 0-19 0 0,0 0-106 0 0,0 0-114 0 0,0 0-112 0 0,26 0-111 0 0,85 0-57 0 0,147-30 1736 0 0,-208 27-2449 0 0,-50 3-100 0 0,-12 26-4747 0 0,10-23 2804 0 0,-2 1-9887 0 0</inkml:trace>
  <inkml:trace contextRef="#ctx0" brushRef="#br0" timeOffset="5908.798">2444 468 0 0 0,'0'0'540'0'0,"0"0"246"0"0,0 0 103 0 0,0 0 107 0 0,0 0 85 0 0,0 0 116 0 0,0 0 174 0 0,0 0 157 0 0,0 0 91 0 0,0 0-56 0 0,-6 0-174 0 0,-23-3 853 0 0,29 3-1230 0 0,0 0-37 0 0,0 0-66 0 0,0 0-126 0 0,0 0-85 0 0,0 0-76 0 0,0 0-90 0 0,0 0-31 0 0,0 0-57 0 0,0 0-51 0 0,23 3 2218 0 0,245-14 67 0 0,-47-8-2247 0 0,1 10 0 0 0,37 10-431 0 0,-84 0 92 0 0,-113-26 301 0 0,-68 25-314 0 0,-1-1 0 0 0,1 0 0 0 0,-1 0 0 0 0,1-1 0 0 0,-1 0 0 0 0,1 0-1 0 0,0 0 1 0 0,0-1 0 0 0,0 0 0 0 0,0 0 0 0 0,1-1 0 0 0,-4-2-79 0 0,-109-86 156 0 0,116 93-160 0 0,0 1-1 0 0,1-1 1 0 0,-1 0 0 0 0,0 1-1 0 0,1-1 1 0 0,0 1-1 0 0,-1 0 1 0 0,1 0 0 0 0,0-1-1 0 0,0 1 1 0 0,0 0 0 0 0,0 0-1 0 0,0 0 1 0 0,0 0 0 0 0,0 0-1 0 0,1 0 1 0 0,-1 0-1 0 0,1 0 1 0 0,0 1 0 0 0,-1-1-1 0 0,1 0 1 0 0,0 0 0 0 0,0 0-1 0 0,0 0 1 0 0,1 0-1 0 0,-1 1 1 0 0,0-1 0 0 0,1 0-1 0 0,0 0 1 0 0,-1 0 0 0 0,1 1 4 0 0,-1 6-14 0 0,-28 329 67 0 0,3-184 180 0 0,71-234-23 0 0,161-134-161 0 0,-118 126-109 0 0,-66 55 137 0 0,-23 32-86 0 0,0 1-19 0 0,0 0-64 0 0,0 0-55 0 0,-4 0-1033 0 0,3 0-2465 0 0,0 0-3503 0 0,1 0-4480 0 0</inkml:trace>
  <inkml:trace contextRef="#ctx0" brushRef="#br0" timeOffset="6310.728">4200 71 15419 0 0,'0'0'1366'0'0,"0"0"-429"0"0,0 0-350 0 0,0 0-20 0 0,0 0 177 0 0,0 0 111 0 0,0 0 44 0 0,0 0-7 0 0,0 0-85 0 0,0 0-70 0 0,0 0-48 0 0,0 0-129 0 0,6 11-95 0 0,36 92 1434 0 0,-41 52-374 0 0,-27 10-1049 0 0,-9-43-311 0 0,30-120-2578 0 0,5-13 1791 0 0,1-13-1051 0 0,-1-9-1497 0 0,-1 11-3347 0 0,0 14-4860 0 0</inkml:trace>
  <inkml:trace contextRef="#ctx0" brushRef="#br0" timeOffset="6560.631">3843 111 6417 0 0,'0'0'3258'0'0,"0"0"-609"0"0,0 0-486 0 0,0 0-377 0 0,0 0-251 0 0,0 0-255 0 0,0 0-265 0 0,0 0-242 0 0,0 0-112 0 0,0 0-25 0 0,0 0 39 0 0,0 0 42 0 0,0 0-29 0 0,23-3-48 0 0,135-13 491 0 0,265-26 1158 0 0,-376 37-2427 0 0,-46 5-30 0 0,-1 0-69 0 0,0 0-150 0 0,0 0-218 0 0,0 2-1024 0 0,0 1-4737 0 0,0 3-5560 0 0</inkml:trace>
  <inkml:trace contextRef="#ctx0" brushRef="#br0" timeOffset="6895.491">4599 546 16532 0 0,'0'0'1816'0'0,"0"0"-373"0"0,0 0-161 0 0,0 0 11 0 0,0 0-65 0 0,0 0-141 0 0,0 0-280 0 0,0 0-300 0 0,0 0-214 0 0,0 0-119 0 0,0 0-12 0 0,0 0 53 0 0,0 0 46 0 0,0 10 2 0 0,1 18-112 0 0,1-5 74 0 0,-2 0 1 0 0,0 0-1 0 0,-1 0 0 0 0,-2 0 1 0 0,0 0-1 0 0,-3 7-225 0 0,2-15 129 0 0,4-8-6897 0 0,0-7-5281 0 0</inkml:trace>
  <inkml:trace contextRef="#ctx0" brushRef="#br0" timeOffset="10179.287">2004 1341 0 0 0,'0'0'380'0'0,"0"0"354"0"0,0 0 176 0 0,0 0 127 0 0,0 0 79 0 0,0 0 48 0 0,0 0 12 0 0,0 0-31 0 0,0 0 43 0 0,0 0 55 0 0,-2-4 54 0 0,-5-17 1339 0 0,7 49 6821 0 0,7 39-8818 0 0,36 241 243 0 0,-20-167-814 0 0,-25-130-2487 0 0,-12-30-8613 0 0,10 12 243 0 0</inkml:trace>
  <inkml:trace contextRef="#ctx0" brushRef="#br0" timeOffset="10798.434">1923 1223 1552 0 0,'0'0'2693'0'0,"0"0"-867"0"0,0 0-146 0 0,0 0 136 0 0,0 0 193 0 0,0 0 83 0 0,0 0-189 0 0,0 0-314 0 0,0 0-304 0 0,0 0-227 0 0,0 0-131 0 0,0 0-71 0 0,0 0-119 0 0,-5-3-127 0 0,-15-9-129 0 0,-6 31 391 0 0,-63 110 3 0 0,20-34-640 0 0,19-29 12 0 0,49-65-207 0 0,1-1-7 0 0,0 0-56 0 0,21 0 46 0 0,16-2 102 0 0,-1-1-1 0 0,1-2 1 0 0,-1-1-1 0 0,-1-2 1 0 0,10-5-125 0 0,-10 6 18 0 0,-1 1 0 0 0,1 1 0 0 0,1 2-1 0 0,-1 2 1 0 0,2 1-18 0 0,-2 7 1581 0 0,-87-62-1180 0 0,-29-26-208 0 0,31 16-163 0 0,49 63 12 0 0,1 1-2788 0 0,8 9-5265 0 0,-2-7-4030 0 0</inkml:trace>
  <inkml:trace contextRef="#ctx0" brushRef="#br0" timeOffset="11592.824">2309 1904 6329 0 0,'0'0'2704'0'0,"0"0"-453"0"0,0 0-346 0 0,0 0-51 0 0,0 0-32 0 0,0 0-171 0 0,0 0-225 0 0,0 0-326 0 0,0 0-265 0 0,0 0-195 0 0,0 0-139 0 0,0 0-69 0 0,-2-5-22 0 0,2 4-425 0 0,0 2 49 0 0,-1-1 1 0 0,1 1-1 0 0,0-1 0 0 0,0 1 0 0 0,0-1 0 0 0,-1 1 1 0 0,1-1-1 0 0,0 1 0 0 0,0-1 0 0 0,-1 0 0 0 0,1 1 1 0 0,-1-1-1 0 0,1 1 0 0 0,0-1 0 0 0,-1 0 0 0 0,1 1 0 0 0,-1-1 1 0 0,1 0-1 0 0,-1 1 0 0 0,1-1 0 0 0,-1 0 0 0 0,1 0 1 0 0,-1 0-1 0 0,1 1 0 0 0,-1-1 0 0 0,1 0 0 0 0,-1 0 1 0 0,1 0-1 0 0,-1 0 0 0 0,1 0 0 0 0,-1 0 0 0 0,1 0 0 0 0,-1 0 1 0 0,1 0-1 0 0,-1 0 0 0 0,1 0 0 0 0,-1 0 0 0 0,0-1 1 0 0,1 1-1 0 0,-1 0 0 0 0,1 0 0 0 0,-1-1 0 0 0,1 1 1 0 0,0 0-1 0 0,-1 0 0 0 0,1-1 0 0 0,-1 1-34 0 0,-3 19 127 0 0,0 0 0 0 0,2 0 0 0 0,0 0 0 0 0,1 1-1 0 0,1-1 1 0 0,1 0 0 0 0,1 1 0 0 0,2 10-127 0 0,-4-27 13 0 0,0 0 0 0 0,0 0 1 0 0,0 0-1 0 0,1 0 0 0 0,-1 0 0 0 0,1 0 1 0 0,0 0-1 0 0,-1 0 0 0 0,2 0 0 0 0,-1 0 1 0 0,0 0-1 0 0,0 0 0 0 0,1-1 0 0 0,0 1 1 0 0,-1-1-1 0 0,1 1 0 0 0,0-1 0 0 0,0 0 1 0 0,0 1-1 0 0,1-1 0 0 0,-1 0 0 0 0,1 0 1 0 0,-1-1-1 0 0,1 1 0 0 0,-1 0 0 0 0,1-1 1 0 0,0 0-1 0 0,0 1 0 0 0,0-1 0 0 0,0 0 1 0 0,0-1-1 0 0,0 1 0 0 0,0 0 0 0 0,0-1 1 0 0,0 0-1 0 0,0 0 0 0 0,0 0 0 0 0,0 0 1 0 0,0 0-1 0 0,0 0 0 0 0,0-1 0 0 0,0 0 1 0 0,0 1-1 0 0,1-1-13 0 0,72-87 697 0 0,41-99-265 0 0,-112 177-396 0 0,-4 10-45 0 0,-1 1-1 0 0,0-1 0 0 0,0 0 1 0 0,1 0-1 0 0,-1 0 0 0 0,0 1 1 0 0,1-1-1 0 0,-1 0 0 0 0,0 0 1 0 0,0 0-1 0 0,1 0 0 0 0,-1 0 1 0 0,0 0-1 0 0,1 0 0 0 0,-1 1 1 0 0,0-1-1 0 0,1 0 0 0 0,-1 0 1 0 0,0 0-1 0 0,1 0 0 0 0,-1-1 1 0 0,0 1-1 0 0,1 0 0 0 0,-1 0 1 0 0,0 0-1 0 0,1 0 0 0 0,-1 0 1 0 0,0 0-1 0 0,1 0 1 0 0,-1-1-1 0 0,0 1 0 0 0,0 0 1 0 0,1 0-1 0 0,-1 0 0 0 0,0-1 1 0 0,0 1-1 0 0,1 0 10 0 0,14 138-92 0 0,-13-134 95 0 0,-1 0-1 0 0,1 0 1 0 0,0 0-1 0 0,0 0 1 0 0,0 0-1 0 0,0 0 1 0 0,1 0-1 0 0,-1-1 1 0 0,1 1-1 0 0,0-1 0 0 0,0 0 1 0 0,0 0-1 0 0,1 0 1 0 0,-1 0-1 0 0,1-1 1 0 0,0 1-1 0 0,-1-1 1 0 0,1 0-1 0 0,0 0 1 0 0,0 0-1 0 0,1 0 1 0 0,-1-1-1 0 0,0 0 1 0 0,0 0-1 0 0,1 0 1 0 0,-1 0-1 0 0,1-1 1 0 0,-1 0-1 0 0,1 0 1 0 0,-1 0-3 0 0,2 0 28 0 0,-1 0 0 0 0,0-1 1 0 0,0 0-1 0 0,0 0 1 0 0,0 0-1 0 0,0-1 0 0 0,0 1 1 0 0,0-1-1 0 0,0 0 0 0 0,-1-1 1 0 0,1 1-1 0 0,-1-1 1 0 0,1 0-1 0 0,-1 0 0 0 0,0-1 1 0 0,0 1-1 0 0,-1-1 1 0 0,1 1-1 0 0,-1-1 0 0 0,1-1 1 0 0,0-1-29 0 0,7-7 56 0 0,-1 0 0 0 0,-1 0 0 0 0,0-1 0 0 0,-1 0 0 0 0,-1-1 0 0 0,0 0 0 0 0,-1 0 1 0 0,-1 0-1 0 0,0-1 0 0 0,-1 0 0 0 0,0 0 0 0 0,-2 0 0 0 0,0 0 0 0 0,0-6-56 0 0,-2 22-176 0 0,-13 11-9787 0 0,11-4-2287 0 0</inkml:trace>
  <inkml:trace contextRef="#ctx0" brushRef="#br0" timeOffset="12180.894">3129 1952 13587 0 0,'0'0'1898'0'0,"0"0"-638"0"0,0 0-271 0 0,0 0 48 0 0,0 0 36 0 0,0 0-58 0 0,0 0-183 0 0,0 0-225 0 0,0 0-163 0 0,0 0-102 0 0,0 0-93 0 0,0 0-52 0 0,0 0-30 0 0,-20 28-48 0 0,-61 88-3 0 0,11-21 393 0 0,61-84-277 0 0,11-14 1370 0 0,8-13-1448 0 0,15-26-54 0 0,2 2-1 0 0,1 0 1 0 0,3 2-1 0 0,5-4-99 0 0,26-8 37 0 0,-60 51-41 0 0,0 0-1 0 0,-1 1 0 0 0,1-1 0 0 0,-1 1 0 0 0,1-1 0 0 0,-1 1 1 0 0,0 0-1 0 0,0-1 0 0 0,0 1 0 0 0,0 0 0 0 0,0 0 0 0 0,0 0 0 0 0,0 0 1 0 0,-1 0-1 0 0,1 0 0 0 0,0 0 0 0 0,-1 0 0 0 0,0 0 0 0 0,0 0 1 0 0,1 0-1 0 0,-1 1 0 0 0,-1-1 0 0 0,1 0 0 0 0,0 0 5 0 0,1 6 20 0 0,12 74 251 0 0,22 49 107 0 0,-33-105-1284 0 0,-21-42-2539 0 0,12 11-197 0 0,0 1-3726 0 0,3 4-4016 0 0</inkml:trace>
  <inkml:trace contextRef="#ctx0" brushRef="#br0" timeOffset="12450.796">2954 2151 11570 0 0,'0'0'2794'0'0,"0"0"-1183"0"0,0 0-676 0 0,0 0-108 0 0,0 0 81 0 0,0 0 149 0 0,0 0 23 0 0,0 0-81 0 0,0 0-152 0 0,0 0-217 0 0,0 0-176 0 0,0 0-160 0 0,0 0-97 0 0,23 2-76 0 0,75 4-84 0 0,-20-12-1429 0 0,-58 1-3989 0 0,-13 4-6102 0 0</inkml:trace>
  <inkml:trace contextRef="#ctx0" brushRef="#br0" timeOffset="14667.864">1223 1370 0 0 0,'-29'0'253'0'0,"31"-2"5299"0"0,10-10 167 0 0,-9-3 2349 0 0,-3 15-6117 0 0,4 11 528 0 0,0 4-2304 0 0,-1 0 0 0 0,0 1 0 0 0,-1-1-1 0 0,-1 0 1 0 0,0 0 0 0 0,-2 1-1 0 0,1-1 1 0 0,-2 1-175 0 0,1 26 216 0 0,3 67 130 0 0,-1 27-167 0 0,-5-45-49 0 0,-14 33-21 0 0,13-65-218 0 0,25-92-90 0 0,11-50-1072 0 0,-23 47-3386 0 0,-4 16-394 0 0,-1 8-6461 0 0</inkml:trace>
  <inkml:trace contextRef="#ctx0" brushRef="#br0" timeOffset="15210.207">1164 1304 896 0 0,'0'0'718'0'0,"0"0"-9"0"0,0 0 195 0 0,0 0 359 0 0,0 0 310 0 0,0 0 96 0 0,0 0-74 0 0,0 0-180 0 0,0 0-160 0 0,0 0-91 0 0,0 0-54 0 0,0 0-28 0 0,0 0-13 0 0,-3-7 3369 0 0,-34 40-2106 0 0,-177 169-701 0 0,215-202-1613 0 0,-1 0 0 0 0,1 0 0 0 0,-1 0 1 0 0,1 0-1 0 0,-1 0 0 0 0,0 0 0 0 0,1 1 0 0 0,-1-1 1 0 0,1 0-1 0 0,-1 0 0 0 0,1 0 0 0 0,-1 0 1 0 0,0 1-1 0 0,1-1 0 0 0,-1 0 0 0 0,1 0 0 0 0,-1 1 1 0 0,0-1-1 0 0,1 0 0 0 0,-1 0 0 0 0,0 1 1 0 0,1-1-1 0 0,-1 1 0 0 0,0-1 0 0 0,0 0 0 0 0,1 1 1 0 0,-1-1-1 0 0,0 0 0 0 0,0 1 0 0 0,0-1 1 0 0,0 1-1 0 0,1-1 0 0 0,-1 1 0 0 0,0-1 0 0 0,0 1 1 0 0,0-1-1 0 0,0 0 0 0 0,0 1 0 0 0,0-1 1 0 0,0 1-1 0 0,0-1 0 0 0,0 1 0 0 0,0-1 0 0 0,-1 1 1 0 0,1-1-1 0 0,0 0 0 0 0,0 1-18 0 0,10-1 10 0 0,357-11 936 0 0,-226 11-582 0 0,-149-19 588 0 0,-8 2-932 0 0,0 0 0 0 0,0 1-1 0 0,-2 1 1 0 0,0 1-1 0 0,0 1 1 0 0,-1 0 0 0 0,-16-7-20 0 0,-19-9-474 0 0,45 20-417 0 0,7 4-9060 0 0,2 4-1933 0 0</inkml:trace>
  <inkml:trace contextRef="#ctx0" brushRef="#br0" timeOffset="16801.797">200 1819 6145 0 0,'0'0'1709'0'0,"0"0"-181"0"0,0 0-30 0 0,0 0 133 0 0,0 0 94 0 0,0 0-74 0 0,0 0-222 0 0,0 0-344 0 0,0 0-314 0 0,0 0-267 0 0,0 0-150 0 0,0 0-52 0 0,0 0 8 0 0,-2 2 48 0 0,-55 112 1133 0 0,-68 237-1205 0 0,110-310-335 0 0,15-40 51 0 0,0-1-10 0 0,0 0-8 0 0,0 0 23 0 0,1-8 130 0 0,77-192 343 0 0,45-128 56 0 0,-110 286-304 0 0,-13 41-206 0 0,0 1-17 0 0,0 20-74 0 0,2 2 181 0 0,1 0 0 0 0,1-1 0 0 0,1 1 1 0 0,1-1-1 0 0,0 0 0 0 0,2 0 0 0 0,0-1 0 0 0,12 19-115 0 0,-5-5 54 0 0,24 78 131 0 0,-21-71-49 0 0,-6-59 1357 0 0,104-294-818 0 0,-96 246-897 0 0,-20 65 42 0 0,0 1-87 0 0,0 0-142 0 0,0 26-5085 0 0,0-16-476 0 0,0-2-5688 0 0</inkml:trace>
  <inkml:trace contextRef="#ctx0" brushRef="#br0" timeOffset="17298.211">608 2169 6937 0 0,'0'0'2460'0'0,"0"0"-400"0"0,0 0-197 0 0,0 0-34 0 0,0 0-20 0 0,0 0-131 0 0,0 0-255 0 0,0 0-249 0 0,0 0-226 0 0,0 0-223 0 0,0 0-171 0 0,0 0-154 0 0,-5 0-143 0 0,3-1-246 0 0,0 1 0 0 0,0 0 0 0 0,0 1 0 0 0,0-1 0 0 0,0 0-1 0 0,0 0 1 0 0,0 1 0 0 0,0-1 0 0 0,0 1 0 0 0,0 0 0 0 0,0 0 0 0 0,0-1-1 0 0,1 1 1 0 0,-1 0 0 0 0,0 1 0 0 0,1-1 0 0 0,-1 0 0 0 0,0 0 0 0 0,1 1 0 0 0,0-1-1 0 0,-1 1 1 0 0,1-1 0 0 0,0 1 0 0 0,0 0 0 0 0,0-1 0 0 0,0 1 0 0 0,0 0 0 0 0,0 0-1 0 0,0 0 1 0 0,0-1 0 0 0,1 1 0 0 0,-1 0 0 0 0,1 1-11 0 0,-44 121 59 0 0,116-235 889 0 0,103-156-417 0 0,-157 248-530 0 0,-18 19-41 0 0,0 0-24 0 0,0 19-43 0 0,-1 28 154 0 0,11 115 80 0 0,27-55 141 0 0,-42-85-3014 0 0,-2-17-1379 0 0,-1 0-3278 0 0,4-4-3921 0 0</inkml:trace>
  <inkml:trace contextRef="#ctx0" brushRef="#br0" timeOffset="17546.144">524 2250 6425 0 0,'0'0'3422'0'0,"0"0"-1356"0"0,0 0-701 0 0,0 0-65 0 0,0 0 95 0 0,0 0 6 0 0,0 0-134 0 0,0 0-261 0 0,0 0-218 0 0,0 0-122 0 0,0 0-98 0 0,0 0-95 0 0,0 0-93 0 0,23-2-108 0 0,107-7-2 0 0,-98 10-525 0 0,24-1-467 0 0,-21-4-6891 0 0,-28 3-3676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49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1002 37 1608 0 0,'0'0'1815'0'0,"0"0"-485"0"0,0 0-94 0 0,0 0 125 0 0,0 0 94 0 0,0 0 72 0 0,0 0-80 0 0,0 0-210 0 0,0 0-214 0 0,0 0-203 0 0,0 0-140 0 0,0-6-56 0 0,2-19-17 0 0,9 19 3502 0 0,-2 142-1387 0 0,-1-25-1971 0 0,-9-74-514 0 0,2 98 202 0 0,15-105 3208 0 0,-16-30-3635 0 0,0 0 6 0 0,0 0-16 0 0,0 0 16 0 0,0 0 3 0 0,0 0 12 0 0,0 0-14 0 0,0 0-30 0 0,0 0 18 0 0,0 0 13 0 0,0 0-21 0 0,0 0 17 0 0,0 0-3 0 0,0 0-14 0 0,0 0 9 0 0,0 0 13 0 0,0 0-2 0 0,-23 0 165 0 0,-129-18-147 0 0,-261 22 31 0 0,229-1 40 0 0,111 1-34 0 0,-35 3 27 0 0,107-7-68 0 0,1 0-27 0 0,-1 0 7 0 0,0 0-5 0 0,1 0 31 0 0,0 0-13 0 0,0 0 9 0 0,0 0-4 0 0,0 0-14 0 0,0 0-12 0 0,0 0-6 0 0,-28 0 116 0 0,27 0-98 0 0,-17-6 388 0 0,18 5-354 0 0,5-14 56 0 0,46-165-87 0 0,-30 125-111 0 0,-21 55 88 0 0,0-1 1 0 0,0 0-1 0 0,0 1 0 0 0,0-1 1 0 0,1 1-1 0 0,-1-1 0 0 0,0 1 1 0 0,0-1-1 0 0,1 1 0 0 0,-1-1 1 0 0,0 1-1 0 0,1-1 0 0 0,-1 1 0 0 0,0-1 1 0 0,1 1-1 0 0,-1 0 0 0 0,1-1 1 0 0,-1 1-1 0 0,1-1 0 0 0,-1 1 1 0 0,0 0-1 0 0,1 0 0 0 0,0-1 1 0 0,-1 1-1 0 0,1 0 0 0 0,-1 0 1 0 0,1 0-1 0 0,-1-1 0 0 0,1 1 0 0 0,-1 0 1 0 0,1 0-1 0 0,0 0 0 0 0,-1 0 1 0 0,1 0-1 0 0,-1 0 0 0 0,1 0 1 0 0,-1 0-1 0 0,1 0 0 0 0,0 1 1 0 0,-1-1-1 0 0,1 0 0 0 0,-1 0 0 0 0,1 0 1 0 0,-1 1-1 0 0,1-1 0 0 0,-1 0 1 0 0,1 1-1 0 0,-1-1 0 0 0,1 0 1 0 0,-1 1-1 0 0,1-1 0 0 0,-1 0 1 0 0,0 1-1 0 0,1-1 0 0 0,-1 1 1 0 0,0-1-1 0 0,1 1 0 0 0,-1-1 0 0 0,0 1 1 0 0,0-1-1 0 0,1 1 0 0 0,-1-1 1 0 0,0 1-1 0 0,0 0 0 0 0,0 0 3 0 0,24 40-205 0 0,-22-37 201 0 0,39 139 0 0 0,-2 95-71 0 0,-26-212 131 0 0,-13-26-33 0 0,0 0 36 0 0,0 0-6 0 0,0 0-25 0 0,0 0-8 0 0,0 0 5 0 0,0 0-3 0 0,0 0 36 0 0,0 0 21 0 0,0 0-24 0 0,0 0-25 0 0,-6-18 136 0 0,-109-96-195 0 0,42 54-511 0 0,15 36-4371 0 0,50 23 868 0 0,5 1 56 0 0,-1 0-7738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50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29 4801 0 0,'0'0'1660'0'0,"0"0"-1"0"0,0 0 83 0 0,0 0 155 0 0,0 0 131 0 0,0 0-49 0 0,0 0-241 0 0,0 0-313 0 0,0 0-330 0 0,0 0-268 0 0,0 0-192 0 0,0 0-102 0 0,-2 22 2419 0 0,-95 135-1219 0 0,47-87-1451 0 0,-103 140 182 0 0,153-210-557 0 0,0 0 0 0 0,0-1-1 0 0,0 1 1 0 0,0 0 0 0 0,0-1 0 0 0,0 1 0 0 0,0 0 0 0 0,-1 0 0 0 0,1-1 0 0 0,0 1-1 0 0,0 0 1 0 0,0 0 0 0 0,0-1 0 0 0,0 1 0 0 0,0 0 0 0 0,-1 0 0 0 0,1-1-1 0 0,0 1 1 0 0,0 0 0 0 0,0 0 0 0 0,-1-1 0 0 0,1 1 0 0 0,0 0 0 0 0,0 0 0 0 0,-1 0-1 0 0,1 0 1 0 0,0 0 0 0 0,-1-1 0 0 0,1 1 0 0 0,0 0 0 0 0,0 0 0 0 0,-1 0-1 0 0,1 0 1 0 0,0 0 0 0 0,-1 0 0 0 0,1 0 0 0 0,0 0 0 0 0,0 0 0 0 0,-1 0 0 0 0,1 0-1 0 0,0 0 94 0 0,1-12-1693 0 0,3-7-1480 0 0,0 6-3729 0 0,-3 6-3777 0 0</inkml:trace>
  <inkml:trace contextRef="#ctx0" brushRef="#br0" timeOffset="3546.839">0 3 4545 0 0,'0'0'1902'0'0,"0"0"-113"0"0,0 0-58 0 0,0 0-77 0 0,0 0-171 0 0,0 0-251 0 0,0 0-270 0 0,0 0-157 0 0,0 0-39 0 0,0 0 18 0 0,0 0 67 0 0,3 0-7 0 0,1 0-643 0 0,-3-1-35 0 0,0 1 1 0 0,0-1-1 0 0,0 1 0 0 0,0 0 1 0 0,1 0-1 0 0,-1-1 0 0 0,0 1 1 0 0,0 0-1 0 0,0 0 1 0 0,0 0-1 0 0,0 0 0 0 0,0 0 1 0 0,0 1-1 0 0,1-1 0 0 0,-1 0 1 0 0,0 0-1 0 0,0 1 1 0 0,0-1-1 0 0,0 1 0 0 0,0-1 1 0 0,0 1-1 0 0,0-1 0 0 0,0 1 1 0 0,0 0-1 0 0,-1-1 0 0 0,1 1 1 0 0,0 0-1 0 0,0 0 1 0 0,0 0-1 0 0,-1-1 0 0 0,1 1 1 0 0,0 0-1 0 0,-1 0 0 0 0,1 1-166 0 0,0 0 151 0 0,0 1 0 0 0,0 0-1 0 0,0 0 1 0 0,1-1 0 0 0,-1 1-1 0 0,1-1 1 0 0,0 1-1 0 0,0-1 1 0 0,0 0 0 0 0,0 0-1 0 0,0 0 1 0 0,0 0 0 0 0,1 0-1 0 0,-1 0 1 0 0,1-1 0 0 0,-1 1-1 0 0,1-1 1 0 0,-1 1-1 0 0,1-1 1 0 0,0 0 0 0 0,0 0-151 0 0,14 9 340 0 0,110 72 632 0 0,-115-73-911 0 0,-1-1 0 0 0,0 1 0 0 0,-1 1 0 0 0,0 0 0 0 0,-1 1-1 0 0,0 0 1 0 0,0 0 0 0 0,-1 0 0 0 0,5 12-61 0 0,57 73 338 0 0,-58-84-828 0 0,-23-26-1504 0 0,3 5-4663 0 0,5 5-5535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 0 0,'0'0'4980'0'0,"0"0"-2010"0"0,0 0-662 0 0,0 0-169 0 0,0 0-225 0 0,0 0-296 0 0,0 0-311 0 0,0 0-306 0 0,0 0-191 0 0,0 0-98 0 0,0 0-64 0 0,0 0-14 0 0,0 0-50 0 0,3 0-19 0 0,25 7 1889 0 0,107 15 1283 0 0,52-18-2941 0 0,-82-25-660 0 0,-121 24-3209 0 0,3 0-673 0 0,4 1-3429 0 0,5-4-4815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0:29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1324 98 0 0 0,'0'0'1130'0'0,"0"0"335"0"0,0 0 266 0 0,0 0 111 0 0,0 0-86 0 0,0 0-217 0 0,0 0-276 0 0,0 0-226 0 0,0 0-180 0 0,2-15-94 0 0,8-44-38 0 0,-5 35 5846 0 0,-7 34-3310 0 0,-1-2-4340 0 0,-190 374 1990 0 0,-13-29-539 0 0,-133 170 180 0 0,202-303-324 0 0,133-209-1953 0 0,20-37 862 0 0,-8 12 418 0 0,39-66-4430 0 0,-20 26-4433 0 0,-18 38 1600 0 0</inkml:trace>
  <inkml:trace contextRef="#ctx0" brushRef="#br0" timeOffset="678.669">1136 139 3041 0 0,'0'0'905'0'0,"0"0"-201"0"0,0 0-56 0 0,0 0 295 0 0,0 0 587 0 0,0 0 492 0 0,0 0 134 0 0,0 0-262 0 0,0 0-551 0 0,0 0-516 0 0,0 0-334 0 0,0 0-166 0 0,0 0-66 0 0,2-4 1 0 0,2-3-253 0 0,5 9 1891 0 0,26 56 552 0 0,-25-30-2090 0 0,-2 1 0 0 0,-1 0 1 0 0,-2 0-1 0 0,-1 1 0 0 0,0 11-362 0 0,6 36 248 0 0,77 549 300 0 0,-64-424-429 0 0,-14-190-85 0 0,-9-12 25 0 0,0 0 25 0 0,0 0 39 0 0,0 0 42 0 0,0 0 7 0 0,0 0 12 0 0,0-18 510 0 0,0 4-668 0 0,-2 1 1 0 0,0-1-1 0 0,0 1 1 0 0,-1 0-1 0 0,-1 0 1 0 0,0 0-1 0 0,-1 0 1 0 0,0 1-1 0 0,-1 0 1 0 0,-1 0 0 0 0,1 0-1 0 0,-2 1 1 0 0,0 0-1 0 0,0 1 1 0 0,-1-1-1 0 0,0 2 1 0 0,-1-1-1 0 0,-3-2-26 0 0,-27-21 48 0 0,-2 2 0 0 0,0 2 0 0 0,-2 1 0 0 0,-6 0-48 0 0,34 19 1 0 0,2 0-13 0 0,1 1-1 0 0,-1 0 0 0 0,-1 1 0 0 0,1 1 0 0 0,-1 1 0 0 0,0 0 0 0 0,0 0 0 0 0,-1 2 1 0 0,1 0-1 0 0,-1 1 0 0 0,0 0 0 0 0,0 1 0 0 0,0 1 0 0 0,-4 1 13 0 0,17 0-106 0 0,0 0 0 0 0,0 0 0 0 0,0 0 0 0 0,1 0 0 0 0,-1 1 0 0 0,1-1-1 0 0,-1 1 1 0 0,1 0 0 0 0,-1 0 0 0 0,1 0 0 0 0,0 0 0 0 0,0 0 0 0 0,0 0 0 0 0,0 1-1 0 0,0-1 1 0 0,0 1 0 0 0,1-1 0 0 0,-1 1 0 0 0,1-1 0 0 0,0 1 0 0 0,0 0 0 0 0,0 0-1 0 0,-1 2 107 0 0,3 9-4861 0 0,6-2-4041 0 0,-3-5-1342 0 0</inkml:trace>
  <inkml:trace contextRef="#ctx0" brushRef="#br0" timeOffset="1761.168">1602 1324 1512 0 0,'0'0'1915'0'0,"0"0"-168"0"0,0 0-98 0 0,0 0 55 0 0,0 0 78 0 0,0 0-116 0 0,0 0-278 0 0,0 0-285 0 0,0 0-226 0 0,0 0-87 0 0,0 0-13 0 0,0 0-22 0 0,0 0-24 0 0,2-14-42 0 0,20-101 1096 0 0,-7 60-1172 0 0,2 2 0 0 0,3 0 0 0 0,2 1 0 0 0,2 2-1 0 0,15-24-612 0 0,-22 50 54 0 0,-17 24-109 0 0,0 0-16 0 0,0 16-349 0 0,7 189 519 0 0,-6-199-100 0 0,0 0-1 0 0,0 0 1 0 0,0 0 0 0 0,1 0-1 0 0,0 0 1 0 0,0 0 0 0 0,1-1-1 0 0,0 1 1 0 0,0-1 0 0 0,0 0-1 0 0,1 1 1 0 0,-1-1 0 0 0,1-1-1 0 0,0 1 1 0 0,1-1 0 0 0,-1 1-1 0 0,1-1 1 0 0,0 0 0 0 0,0-1-1 0 0,0 1 1 0 0,0-1 0 0 0,1 0-1 0 0,-1-1 1 0 0,1 1 0 0 0,0-1-1 0 0,-1 0 1 0 0,1 0 0 0 0,2-1 1 0 0,2-2 72 0 0,0-2 0 0 0,0 0-1 0 0,-1 0 1 0 0,1 0 0 0 0,-1-1 0 0 0,0-1 0 0 0,0 1 0 0 0,-1-2 0 0 0,1 1 0 0 0,-1-1 0 0 0,0 0 0 0 0,0-1-1 0 0,-1 0 1 0 0,0 0 0 0 0,0-1 0 0 0,3-5-72 0 0,6-3 182 0 0,-2 0-42 0 0,0 0 0 0 0,-1-1 0 0 0,0 0 1 0 0,-2-1-1 0 0,0-1 0 0 0,-1 0 0 0 0,-1 0 0 0 0,-1-1 0 0 0,0 0 0 0 0,-2 0 1 0 0,3-17-141 0 0,-5-19 189 0 0,-5 55-243 0 0,0 0 0 0 0,-1 1 0 0 0,1-1 0 0 0,-1 0 0 0 0,1 0 1 0 0,0 1-1 0 0,-1-1 0 0 0,1 1 0 0 0,-1 0 0 0 0,1-1 0 0 0,-1 1 0 0 0,1 0 0 0 0,-1 0 0 0 0,0 0 0 0 0,1 0 0 0 0,-1 0 1 0 0,1 0-1 0 0,-1 0 0 0 0,1 0 0 0 0,-1 1 0 0 0,1-1 0 0 0,-1 1 0 0 0,1-1 0 0 0,-1 1 0 0 0,1-1 0 0 0,0 1 0 0 0,-1 0 1 0 0,1 0-1 0 0,0 0 0 0 0,0 0 0 0 0,-1 0 0 0 0,1 0 0 0 0,0 0 54 0 0,-26 33-3409 0 0,18-19-500 0 0,6-10 1641 0 0,-7 11-9237 0 0</inkml:trace>
  <inkml:trace contextRef="#ctx0" brushRef="#br0" timeOffset="2114.498">2482 934 11763 0 0,'0'0'1540'0'0,"0"0"-627"0"0,0 0-395 0 0,0 0-5 0 0,0 0 93 0 0,0 0 9 0 0,0 0-85 0 0,0 0-128 0 0,-16 32-153 0 0,-49 98-106 0 0,63-128-139 0 0,1-1 1 0 0,-1 1-1 0 0,1-1 1 0 0,-1 1-1 0 0,1-1 1 0 0,0 1-1 0 0,0 0 1 0 0,0-1-1 0 0,0 1 1 0 0,0 0-1 0 0,1 0 1 0 0,-1 0-1 0 0,0 0 1 0 0,1 0-1 0 0,-1 0 1 0 0,1 0-1 0 0,0 0 1 0 0,0 0-1 0 0,0 0 1 0 0,0 0-1 0 0,0 0 1 0 0,0 0-1 0 0,0 0 1 0 0,1 0-1 0 0,-1 0 1 0 0,1 0-1 0 0,-1 0 1 0 0,1-1-1 0 0,0 1 1 0 0,0 0-1 0 0,0 1-4 0 0,4 3 22 0 0,-1 0 38 0 0,0 0-1 0 0,0 0 1 0 0,1-1 0 0 0,0 1-1 0 0,0-1 1 0 0,0 0 0 0 0,1-1-1 0 0,-1 1 1 0 0,1-1-1 0 0,0 0 1 0 0,0 0 0 0 0,1-1-1 0 0,-1 0 1 0 0,1 0-1 0 0,0-1 1 0 0,0 1 0 0 0,0-2-1 0 0,0 1 1 0 0,0-1 0 0 0,0 0-1 0 0,0 0 1 0 0,0-1-1 0 0,0 0 1 0 0,1 0 0 0 0,-1-1-1 0 0,0 1 1 0 0,0-2 0 0 0,0 1-1 0 0,0-1 1 0 0,0 0-1 0 0,0-1 1 0 0,-1 1 0 0 0,1-1-1 0 0,2-2-59 0 0,-1 2 162 0 0,1-1-1 0 0,-1 0 0 0 0,-1-1 0 0 0,1 1 0 0 0,0-2 1 0 0,-1 1-1 0 0,0-1 0 0 0,-1 0 0 0 0,1 0 1 0 0,-1-1-1 0 0,0 1 0 0 0,-1-2 0 0 0,1 1 1 0 0,-1 0-1 0 0,-1-1 0 0 0,0 0 0 0 0,0 0 1 0 0,0-1-1 0 0,-1 1 0 0 0,0-1 0 0 0,0-4-161 0 0,-2 8 37 0 0,-1 0-1 0 0,1 0 0 0 0,-1 0 0 0 0,-1 0 0 0 0,1 0 1 0 0,-1 0-1 0 0,1 0 0 0 0,-2 0 0 0 0,1 0 0 0 0,0 0 1 0 0,-1 0-1 0 0,0 1 0 0 0,0-1 0 0 0,0 1 1 0 0,-1-1-1 0 0,0 1 0 0 0,1 0 0 0 0,-2 0 0 0 0,1 0 1 0 0,0 0-1 0 0,-1 1 0 0 0,1-1 0 0 0,-1 1 0 0 0,0 0 1 0 0,0 0-1 0 0,-3-1-36 0 0,-5-4-245 0 0,-1 1-1 0 0,0 1 1 0 0,-1 0 0 0 0,0 0-1 0 0,0 2 1 0 0,0 0 0 0 0,0 0 0 0 0,0 1-1 0 0,-1 1 1 0 0,0 0 0 0 0,1 1-1 0 0,-1 1 1 0 0,0 0 0 0 0,-11 3 245 0 0,8 2-3242 0 0,1 3-4937 0 0,5-1-1274 0 0</inkml:trace>
  <inkml:trace contextRef="#ctx0" brushRef="#br0" timeOffset="6600.391">3165 345 6617 0 0,'0'0'1862'0'0,"0"0"-454"0"0,0 0-185 0 0,0 0 107 0 0,0 0 94 0 0,0 0-101 0 0,0 0-263 0 0,0 0-307 0 0,0 0-291 0 0,0 0-182 0 0,0 0-89 0 0,2 30 1628 0 0,1 561 716 0 0,-28-455-2315 0 0,8-84-121 0 0,17-51-91 0 0,0-1-1 0 0,0 0-25 0 0,0 0 20 0 0,0 0 6 0 0,0 0 1 0 0,0 0 9 0 0,0 0 8 0 0,0 0-3 0 0,0 0 13 0 0,0 0 5 0 0,0 0 1 0 0,0 0-21 0 0,0 0-5 0 0,0 0 0 0 0,2-26-1955 0 0,-2 8-4367 0 0,0 11 593 0 0,0 2-3190 0 0</inkml:trace>
  <inkml:trace contextRef="#ctx0" brushRef="#br0" timeOffset="7017.319">2830 794 4721 0 0,'0'0'2910'0'0,"0"0"-1014"0"0,0 0-799 0 0,0 0-212 0 0,0 0 154 0 0,0 0 224 0 0,0 0 128 0 0,0 0-29 0 0,0 0-110 0 0,0 0-192 0 0,0 0-186 0 0,0 0-141 0 0,0 0-94 0 0,18 3-27 0 0,131 12 1186 0 0,20-55-61 0 0,-62 29-3244 0 0,-98 15-3828 0 0,-6-2-1401 0 0,0-1-4579 0 0</inkml:trace>
  <inkml:trace contextRef="#ctx0" brushRef="#br0" timeOffset="7736.836">3573 234 10394 0 0,'0'0'2379'0'0,"0"0"-669"0"0,0 0-436 0 0,0 0-58 0 0,0 0 16 0 0,0 0-125 0 0,0 0-249 0 0,0 0-284 0 0,0 0-207 0 0,0 0-91 0 0,0 0-17 0 0,0 0 0 0 0,0 0-17 0 0,0 16-14 0 0,-5 131 521 0 0,5 452 524 0 0,21-489-1098 0 0,-20-109-146 0 0,0-1 0 0 0,0 1 1 0 0,0-1-1 0 0,0 1 0 0 0,0-1 0 0 0,0 1 1 0 0,0-1-1 0 0,1 0 0 0 0,-1 0 0 0 0,0 1 0 0 0,0-1 1 0 0,0 0-1 0 0,1 0 0 0 0,-1 0 0 0 0,0-1 1 0 0,0 1-1 0 0,0 0 0 0 0,1 0 0 0 0,-1-1 0 0 0,0 1 1 0 0,0 0-1 0 0,0-1 0 0 0,0 1 0 0 0,0-1 1 0 0,0 0-1 0 0,0 1 0 0 0,0-1 0 0 0,0 0 1 0 0,0 0-1 0 0,0 1 0 0 0,0-1 0 0 0,0 0 0 0 0,-1 0 1 0 0,1 0-1 0 0,0 0 0 0 0,0-1-29 0 0,132-175 596 0 0,-125 167-583 0 0,-3 3-7 0 0,0-1 1 0 0,1 1-1 0 0,1 0 0 0 0,-1 1 1 0 0,1-1-1 0 0,0 1 1 0 0,0 1-1 0 0,1-1 0 0 0,-1 1 1 0 0,1 0-1 0 0,0 1 1 0 0,2-1-7 0 0,-8 6 16 0 0,0-1-1 0 0,1 1 1 0 0,-1 0 0 0 0,0 0 0 0 0,0-1 0 0 0,0 1 0 0 0,0 1 0 0 0,0-1 0 0 0,0 0-1 0 0,-1 0 1 0 0,1 1 0 0 0,0-1 0 0 0,-1 1 0 0 0,1-1 0 0 0,-1 1 0 0 0,1 0 0 0 0,-1 0-1 0 0,0 0 1 0 0,0 0 0 0 0,0 0 0 0 0,0 0 0 0 0,0 0 0 0 0,0 0 0 0 0,0 0 0 0 0,-1 0-1 0 0,1 0 1 0 0,-1 0 0 0 0,1 1 0 0 0,-1-1 0 0 0,0 2-16 0 0,4 8 54 0 0,11 116 385 0 0,-11-10-327 0 0,0-130-3441 0 0,0-5-550 0 0,1 2-5128 0 0,-1 4-2169 0 0</inkml:trace>
  <inkml:trace contextRef="#ctx0" brushRef="#br0" timeOffset="8880.364">4039 949 8746 0 0,'0'0'2256'0'0,"0"0"-894"0"0,0 0-447 0 0,0 0 26 0 0,0 0 201 0 0,0 0 106 0 0,0 0-112 0 0,0 0-195 0 0,0 0-207 0 0,0 0-137 0 0,0 0-77 0 0,0 0-60 0 0,12 7-43 0 0,37 26-37 0 0,-44-30-258 0 0,0-1-1 0 0,1 1 0 0 0,-1-1 1 0 0,0 0-1 0 0,1 0 0 0 0,0-1 1 0 0,-1 0-1 0 0,1 0 0 0 0,0 0 1 0 0,-1-1-1 0 0,1 0 0 0 0,0 0 1 0 0,0 0-1 0 0,0-1 0 0 0,1 0-121 0 0,18 0 467 0 0,-18-2-369 0 0,0 0 0 0 0,-1 0 0 0 0,1 0 0 0 0,-1-1 0 0 0,1 0 0 0 0,-1 0-1 0 0,0-1 1 0 0,-1 0 0 0 0,1 0 0 0 0,-1 0 0 0 0,0-1 0 0 0,0 1 0 0 0,-1-1-1 0 0,0 0 1 0 0,0-1 0 0 0,3-5-98 0 0,-2 7 35 0 0,-1-1-1 0 0,0 0 0 0 0,0-1 1 0 0,-1 1-1 0 0,1-1 0 0 0,-2 1 1 0 0,1-1-1 0 0,0 0 0 0 0,-1 0 1 0 0,-1 0-1 0 0,1 0 0 0 0,-1-1 1 0 0,0 1-1 0 0,-1 0 1 0 0,0-1-1 0 0,0 1 0 0 0,-1-5-34 0 0,-1 10-3 0 0,0 0 0 0 0,0-1 0 0 0,-1 1-1 0 0,1 0 1 0 0,-1 0 0 0 0,0 1 0 0 0,0-1-1 0 0,1 0 1 0 0,-1 1 0 0 0,0 0 0 0 0,0-1-1 0 0,0 1 1 0 0,-1 0 0 0 0,1 1 0 0 0,0-1 0 0 0,0 1-1 0 0,0-1 1 0 0,-1 1 0 0 0,1 0 0 0 0,0 0-1 0 0,0 0 1 0 0,-1 1 0 0 0,1-1 0 0 0,0 1-1 0 0,0-1 1 0 0,-3 2 3 0 0,-7 4-57 0 0,0-1 0 0 0,0 2 0 0 0,1 0 0 0 0,0 0 0 0 0,0 1 0 0 0,1 1 0 0 0,0 0 0 0 0,0 0 0 0 0,1 1 0 0 0,0 0 0 0 0,1 1 0 0 0,0 0 0 0 0,-4 9 57 0 0,4-12-9 0 0,1 2-1 0 0,0-1 1 0 0,1 1 0 0 0,0 1 0 0 0,0-1-1 0 0,1 1 1 0 0,0 0 0 0 0,1 0 0 0 0,1 1-1 0 0,0 0 1 0 0,0-1 0 0 0,1 2 0 0 0,0-1-1 0 0,1 0 1 0 0,0 11 9 0 0,4-19 24 0 0,1 0 0 0 0,-1 0 0 0 0,1 0 0 0 0,0 0 0 0 0,0-1 0 0 0,0 1 0 0 0,0-1 0 0 0,1 0 0 0 0,-1 0 0 0 0,1 0-1 0 0,0-1 1 0 0,0 1 0 0 0,0-1 0 0 0,0 0 0 0 0,0 0 0 0 0,1 0 0 0 0,-1-1 0 0 0,1 1 0 0 0,-1-1 0 0 0,1 0 0 0 0,-1 0 0 0 0,5-1-24 0 0,30 3 211 0 0,0-1 1 0 0,0-3 0 0 0,-1-1-1 0 0,1-2 1 0 0,0-2-1 0 0,32-8-211 0 0,-40 8 94 0 0,-15 2-55 0 0,-1 0-1 0 0,0-1 1 0 0,0 0 0 0 0,0-2 0 0 0,-1 1 0 0 0,0-2-1 0 0,0 0 1 0 0,-1 0 0 0 0,0-1 0 0 0,-1-1 0 0 0,1 0-1 0 0,-2-1 1 0 0,0 0 0 0 0,0-1 0 0 0,-1 0 0 0 0,0-1-1 0 0,-1 0 1 0 0,-1 0 0 0 0,0-1 0 0 0,-1 0 0 0 0,0-1-1 0 0,1-5-38 0 0,45-149 143 0 0,-49 103-58 0 0,-5 65-88 0 0,-1 0-1 0 0,1 0 0 0 0,-1 1 0 0 0,1-1 0 0 0,-1 0 0 0 0,0 0 1 0 0,1 1-1 0 0,-1-1 0 0 0,0 1 0 0 0,1 0 0 0 0,-1-1 0 0 0,0 1 1 0 0,0 0-1 0 0,0 0 0 0 0,1 0 0 0 0,-1 0 0 0 0,0 1 0 0 0,0-1 1 0 0,1 0-1 0 0,-1 1 0 0 0,0-1 0 0 0,1 1 0 0 0,-1 0 0 0 0,0-1 1 0 0,1 1-1 0 0,-1 0 0 0 0,1 0 0 0 0,-1 0 0 0 0,1 0 0 0 0,-1 0 1 0 0,1 0-1 0 0,0 1 4 0 0,-10 6 0 0 0,0 1 0 0 0,1 1 0 0 0,0 0 0 0 0,0 0 1 0 0,1 1-1 0 0,1 1 0 0 0,0-1 0 0 0,-2 5 0 0 0,11-14 1 0 0,0 0 0 0 0,0 0 1 0 0,0 0-1 0 0,0 0 0 0 0,0 0 0 0 0,1 0 1 0 0,-1 0-1 0 0,1-1 0 0 0,-1 1 0 0 0,1-1 1 0 0,0 1-1 0 0,0-1 0 0 0,0 1 0 0 0,-1-1 1 0 0,1 0-1 0 0,0 0 0 0 0,1 0 0 0 0,-1 0 1 0 0,0 0-1 0 0,0-1 0 0 0,0 1 0 0 0,0-1 0 0 0,1 1 1 0 0,-1-1-1 0 0,0 0 0 0 0,1 0 0 0 0,-1 0 1 0 0,1 0-2 0 0,4 1 9 0 0,1 0 0 0 0,-1 0 1 0 0,1 1-1 0 0,-1 0 0 0 0,1 1 0 0 0,-1-1 1 0 0,0 1-1 0 0,0 1 0 0 0,0-1 1 0 0,0 1-1 0 0,-1 1 0 0 0,0-1 0 0 0,0 1 1 0 0,0 0-1 0 0,0 0 0 0 0,-1 1 1 0 0,1-1-1 0 0,-1 1 0 0 0,-1 1 0 0 0,1-1 1 0 0,-1 0-1 0 0,-1 1 0 0 0,1 0 1 0 0,-1 0-1 0 0,0 0 0 0 0,1 5-9 0 0,7 65 114 0 0,-11-67-80 0 0,1-1 0 0 0,0 1 0 0 0,0-1 0 0 0,0 1 0 0 0,1-1 1 0 0,1 0-1 0 0,0 0 0 0 0,0 0 0 0 0,0 0 0 0 0,1 0 0 0 0,1-1 0 0 0,-1 0 1 0 0,4 4-35 0 0,28 9 396 0 0,-34-32-3866 0 0,-2-3-3471 0 0,0 10-4874 0 0</inkml:trace>
  <inkml:trace contextRef="#ctx0" brushRef="#br0" timeOffset="11235.087">5902 775 0 0 0,'0'0'243'0'0,"0"0"233"0"0,0 0 29 0 0,0 0-122 0 0,0 0-159 0 0,0 0-181 0 0,-21 4-143 0 0,-64 8-116 0 0,-7 24-1209 0 0,83-32 2115 0 0,-6 2-1756 0 0,9-5 4981 0 0,-1-1 4344 0 0,11 11-3685 0 0,0-8-4389 0 0,0-1 1 0 0,0 0 0 0 0,1 0-1 0 0,-1-1 1 0 0,1 1-1 0 0,-1-1 1 0 0,1 0 0 0 0,0 0-1 0 0,-1 0 1 0 0,1-1 0 0 0,0 1-1 0 0,0-1 1 0 0,-1 0-1 0 0,1-1 1 0 0,0 1 0 0 0,-1-1-1 0 0,1 0 1 0 0,0 0-1 0 0,-1 0 1 0 0,1-1 0 0 0,-1 0-1 0 0,1 0 1 0 0,-1 0-1 0 0,0 0 1 0 0,0-1 0 0 0,0 1-1 0 0,0-1 1 0 0,-1 0-1 0 0,1 0 1 0 0,-1-1 0 0 0,1 1-1 0 0,-1-1-185 0 0,93-128 964 0 0,-90 123-871 0 0,-1-1 0 0 0,0 1 0 0 0,-1-2 0 0 0,0 1 1 0 0,-1 0-1 0 0,0-1 0 0 0,0 1 0 0 0,-1-1 1 0 0,0-10-94 0 0,-2 19 142 0 0,0 2 0 0 0,0 0-16 0 0,0 6 57 0 0,-21 198 430 0 0,13-46-290 0 0,13 153-323 0 0,1-62 166 0 0,-6-226-134 0 0,-2 0 0 0 0,0 1 0 0 0,-2-1 0 0 0,0 0 1 0 0,-2-1-1 0 0,-3 9-32 0 0,-2 2 203 0 0,3-45 179 0 0,6-106-418 0 0,6 57 39 0 0,3 1 0 0 0,3-1-1 0 0,2 1 1 0 0,12-32-3 0 0,-14 52 0 0 0,3-11-3 0 0,3 1 0 0 0,1 0 1 0 0,3 2-1 0 0,2 0 0 0 0,2 1 0 0 0,1 1 0 0 0,3 1 0 0 0,33-39 3 0 0,-55 75 0 0 0,1 0-1 0 0,0 0 0 0 0,1 1 0 0 0,-1 0 1 0 0,1 1-1 0 0,1-1 0 0 0,0 2 0 0 0,0-1 1 0 0,0 1-1 0 0,1 1 0 0 0,-1-1 0 0 0,1 2 1 0 0,1-1-1 0 0,-1 1 0 0 0,1 1 0 0 0,7-2 1 0 0,-13 8 5 0 0,1 0 0 0 0,-1 0 1 0 0,0 0-1 0 0,0 0 0 0 0,0 1 0 0 0,-1 0 0 0 0,1 0 0 0 0,-1 0 0 0 0,0 1 0 0 0,0-1 0 0 0,-1 1 0 0 0,1 0 0 0 0,-1 0 0 0 0,0 0 0 0 0,0 1 0 0 0,-1-1 0 0 0,0 1 0 0 0,0 0 1 0 0,0-1-1 0 0,0 1 0 0 0,-1 0 0 0 0,0 0 0 0 0,0 0 0 0 0,-1 0 0 0 0,1 0 0 0 0,-1 0-5 0 0,0-3 2 0 0,4 15 18 0 0,-1 0 0 0 0,0 0 0 0 0,-2 1 0 0 0,0-1 0 0 0,-1 1 0 0 0,-1-1 0 0 0,-1 1 0 0 0,0-1 0 0 0,-1 1 0 0 0,-1-1 0 0 0,-1-1 1 0 0,-1 1-1 0 0,0 0 0 0 0,-1-1 0 0 0,-1-1 0 0 0,-1 1 0 0 0,0-1 0 0 0,-1 0 0 0 0,-1-1 0 0 0,0-1 0 0 0,-1 1 0 0 0,-1-1-20 0 0,6-6-9 0 0,-1 1-1 0 0,0-2 1 0 0,0 1 0 0 0,-1-1-1 0 0,1 0 1 0 0,-2-1-1 0 0,1 0 1 0 0,-1-1 0 0 0,0 1-1 0 0,0-2 1 0 0,0 0-1 0 0,0 0 1 0 0,-1-1 0 0 0,0 0-1 0 0,0 0 1 0 0,0-2-1 0 0,0 1 1 0 0,0-1 0 0 0,0-1-1 0 0,0 0 1 0 0,0-1-1 0 0,0 0 1 0 0,-5-1 9 0 0,13 1-89 0 0,-1 0 0 0 0,1 0 0 0 0,0 0 0 0 0,0-1 0 0 0,0 1 1 0 0,0-1-1 0 0,0 0 0 0 0,0 0 0 0 0,0 0 0 0 0,1 0 0 0 0,-1-1 0 0 0,1 1 0 0 0,0-1 0 0 0,-1 1 0 0 0,1-1 0 0 0,0 0 0 0 0,0 0 0 0 0,1 0 1 0 0,-1 0-1 0 0,1 0 0 0 0,-1 0 0 0 0,1 0 0 0 0,0-1 0 0 0,0-2 89 0 0,-1-23-3821 0 0,10-1-4030 0 0,-1 18-3778 0 0</inkml:trace>
  <inkml:trace contextRef="#ctx0" brushRef="#br0" timeOffset="12250.964">6672 757 15403 0 0,'0'0'1309'0'0,"0"0"-437"0"0,0 0-217 0 0,0 0 105 0 0,0 0 180 0 0,0 0 64 0 0,0 0-142 0 0,0 0-222 0 0,0 0-196 0 0,0 0-153 0 0,-11 31-79 0 0,-34 99-70 0 0,31-50 29 0 0,16-60-132 0 0,-3-17-34 0 0,0 0 1 0 0,1 0 0 0 0,0 0-1 0 0,0 0 1 0 0,0 0-1 0 0,0 0 1 0 0,0 0 0 0 0,1 0-1 0 0,-1 0 1 0 0,1 0 0 0 0,0 0-1 0 0,-1 0 1 0 0,1 0-1 0 0,1 0 1 0 0,-1-1 0 0 0,0 1-1 0 0,1 0 1 0 0,0-1 0 0 0,-1 1-1 0 0,1-1 1 0 0,0 0-1 0 0,0 1 1 0 0,0-1 0 0 0,1 0-1 0 0,-1 0 1 0 0,0 0 0 0 0,1-1-1 0 0,-1 1 1 0 0,1 0-1 0 0,0-1 1 0 0,0 0 0 0 0,-1 0-1 0 0,1 0 1 0 0,0 0 0 0 0,0 0-1 0 0,0 0 1 0 0,0-1-1 0 0,0 1 1 0 0,0-1 0 0 0,0 0-1 0 0,0 0 1 0 0,0 0 0 0 0,0 0-1 0 0,0-1 1 0 0,0 1-1 0 0,1-1-5 0 0,7-3 81 0 0,1 0 0 0 0,-1-1 0 0 0,0 0 0 0 0,0-1 0 0 0,0 0 0 0 0,-1 0-1 0 0,0-1 1 0 0,0-1 0 0 0,-1 0 0 0 0,5-4-81 0 0,16-13 136 0 0,-10 7-16 0 0,0-2 0 0 0,-2 0 1 0 0,0-1-1 0 0,-1-1 1 0 0,-1 0-1 0 0,-1-2 1 0 0,9-19-121 0 0,-14 28 113 0 0,-10 24-19 0 0,-13 29-22 0 0,12-33-86 0 0,-5 11 23 0 0,0-2-37 0 0,1 0 0 0 0,0 0-1 0 0,1 1 1 0 0,0-1 0 0 0,1 1 0 0 0,1 0-1 0 0,1 0 1 0 0,0 0 0 0 0,1 0 0 0 0,0 0-1 0 0,1 2 30 0 0,2-12-6 0 0,1 0 1 0 0,-1-1 0 0 0,1 0 0 0 0,0 0 0 0 0,0 0 0 0 0,0 0 0 0 0,0 0-1 0 0,1-1 1 0 0,-1 0 0 0 0,1 0 0 0 0,0 0 0 0 0,0-1 0 0 0,0 1 0 0 0,0-1-1 0 0,0 0 1 0 0,1-1 0 0 0,-1 1 0 0 0,1-1 0 0 0,-1 0 0 0 0,1-1 0 0 0,-1 1-1 0 0,1-1 1 0 0,0 0 0 0 0,-1 0 0 0 0,1-1 0 0 0,-1 0 0 0 0,1 0 0 0 0,-1 0-1 0 0,4-2 5 0 0,14-5 46 0 0,-1-1-1 0 0,0-1 1 0 0,-1-1 0 0 0,0-1-1 0 0,-1-1 1 0 0,0-1-1 0 0,-1-1 1 0 0,9-9-46 0 0,1-5 48 0 0,-2-1 1 0 0,-1-1-1 0 0,-2-2 1 0 0,-1 0-1 0 0,-1-1 1 0 0,-2-2-1 0 0,-2 0 1 0 0,-1-1-1 0 0,-1 0 1 0 0,-3-1 0 0 0,3-14-49 0 0,-16 51 0 0 0,12-31 15 0 0,-2-1 0 0 0,-1 0 0 0 0,-2 0 0 0 0,-1 0 0 0 0,-1-1 0 0 0,-2 0-1 0 0,-2-24-14 0 0,0 56 5 0 0,-1 1-1 0 0,0-1 0 0 0,0 0 0 0 0,0 1 1 0 0,0-1-1 0 0,-1 0 0 0 0,1 1 0 0 0,0-1 1 0 0,-1 0-1 0 0,1 1 0 0 0,-1-1 0 0 0,1 0 1 0 0,-1 1-1 0 0,0-1 0 0 0,0 1 0 0 0,0 0 1 0 0,0-1-1 0 0,0 1 0 0 0,0 0 0 0 0,0-1 1 0 0,0 1-1 0 0,0 0 0 0 0,-1 0 0 0 0,1 0 1 0 0,0 0-1 0 0,-1 0 0 0 0,1 0 0 0 0,-1 0 1 0 0,1 1-1 0 0,-1-1 0 0 0,0 0 0 0 0,1 1 1 0 0,-1-1-1 0 0,1 1 0 0 0,-1 0 0 0 0,0 0 1 0 0,0-1-1 0 0,1 1 0 0 0,-1 0 0 0 0,0 0 1 0 0,1 1-1 0 0,-1-1 0 0 0,0 0 0 0 0,1 0 1 0 0,-1 1-1 0 0,0-1 0 0 0,1 1 0 0 0,-1 0 1 0 0,1-1-1 0 0,-1 1 0 0 0,1 0 0 0 0,-1 0 1 0 0,0 1-5 0 0,-8 8-18 0 0,0 0 1 0 0,1 1-1 0 0,0 0 1 0 0,1 0 0 0 0,0 1-1 0 0,1 0 1 0 0,0 1-1 0 0,1-1 1 0 0,0 1-1 0 0,1 1 1 0 0,-2 6 17 0 0,7-19 0 0 0,-14 37-31 0 0,2 0 0 0 0,1 1 0 0 0,2 1 0 0 0,2 0 0 0 0,2 0 1 0 0,1 1-1 0 0,2 26 31 0 0,3-51-10 0 0,2 0 1 0 0,0 1-1 0 0,1-1 1 0 0,1 0-1 0 0,0 0 1 0 0,1-1 0 0 0,0 0-1 0 0,2 0 1 0 0,0 0-1 0 0,0-1 1 0 0,1 0-1 0 0,1-1 1 0 0,7 8 9 0 0,-11-15-10 0 0,-1-1 0 0 0,1 0 1 0 0,-1 0-1 0 0,1-1 0 0 0,0 0 0 0 0,1 0 1 0 0,-1 0-1 0 0,1-1 0 0 0,0 0 0 0 0,0 0 0 0 0,0 0 1 0 0,0-1-1 0 0,0 0 0 0 0,0-1 0 0 0,1 0 0 0 0,-1 0 1 0 0,1 0-1 0 0,-1-1 0 0 0,1 0 0 0 0,-1-1 1 0 0,1 1-1 0 0,-1-1 0 0 0,0-1 0 0 0,1 1 0 0 0,-1-1 1 0 0,0-1-1 0 0,0 1 0 0 0,0-1 0 0 0,-1-1 1 0 0,4-1 9 0 0,15-15 45 0 0,-1-2-1 0 0,-1-1 1 0 0,-1-1 0 0 0,-1-1 0 0 0,-1-1 0 0 0,-2 0 0 0 0,11-21-45 0 0,5-7 36 0 0,-4-2-1 0 0,-1-1 0 0 0,-3-1 1 0 0,-3-1-1 0 0,-2-1 0 0 0,4-26-35 0 0,-18 55 12 0 0,-2 0-1 0 0,-1 0 0 0 0,-1 0 0 0 0,-2 0 0 0 0,-2-22-11 0 0,0 51 5 0 0,0 0-1 0 0,0 0 1 0 0,0 0-1 0 0,-1 0 1 0 0,1 0-1 0 0,0 1 1 0 0,-1-1-1 0 0,0 0 1 0 0,1 1 0 0 0,-1 0-1 0 0,0-1 1 0 0,0 1-1 0 0,1 0 1 0 0,-1 0-1 0 0,0 0 1 0 0,0 0-1 0 0,0 0 1 0 0,0 0-1 0 0,-1 1 1 0 0,1-1-1 0 0,0 1 1 0 0,0-1-1 0 0,0 1 1 0 0,-1 0-1 0 0,1 0 1 0 0,0 0-1 0 0,0 0 1 0 0,0 0-1 0 0,-1 0 1 0 0,1 1-1 0 0,0-1 1 0 0,0 1-1 0 0,0 0 1 0 0,0-1-1 0 0,0 1 1 0 0,0 0-1 0 0,0 0 1 0 0,0 0-1 0 0,0 1 1 0 0,0-1-1 0 0,0 0 1 0 0,1 1 0 0 0,-1-1-1 0 0,-1 2-4 0 0,-12 11-3 0 0,0 1-1 0 0,1 0 1 0 0,1 1 0 0 0,0 1 0 0 0,2-1-1 0 0,-1 2 1 0 0,2 0 0 0 0,1 0-1 0 0,0 1 1 0 0,1 0 0 0 0,1 1-1 0 0,1-1 1 0 0,0 1 0 0 0,2 2 3 0 0,-3 13 4 0 0,1 1 0 0 0,2 1 0 0 0,2-1 0 0 0,1 0-1 0 0,2 1 1 0 0,1-1 0 0 0,6 22-4 0 0,-2-28 2 0 0,1-1-1 0 0,2-1 0 0 0,1 0 1 0 0,1 0-1 0 0,1 0 0 0 0,1-2 1 0 0,2 1-1 0 0,1-2 0 0 0,1 0 1 0 0,2 0-2 0 0,-19-24-9 0 0,0-1 0 0 0,0 1 0 0 0,0-1 0 0 0,1 1 0 0 0,-1-1 0 0 0,0 1 0 0 0,1-1 0 0 0,-1 1 0 0 0,0-1 0 0 0,1 0 0 0 0,-1 1 0 0 0,0-1 0 0 0,1 1 0 0 0,-1-1 0 0 0,1 0 0 0 0,-1 1 0 0 0,1-1 0 0 0,-1 0 0 0 0,1 0 0 0 0,-1 1 0 0 0,1-1 0 0 0,-1 0 0 0 0,1 0 0 0 0,-1 0 0 0 0,1 0 0 0 0,-1 0 0 0 0,1 0 0 0 0,0 1 0 0 0,-1-1 0 0 0,1-1 0 0 0,-1 1 0 0 0,1 0 0 0 0,-1 0 0 0 0,1 0 0 0 0,-1 0 0 0 0,1 0 0 0 0,-1 0 0 0 0,1 0 0 0 0,-1-1 0 0 0,1 1 0 0 0,-1 0 0 0 0,1-1 0 0 0,-1 1 0 0 0,1 0 0 0 0,-1-1 0 0 0,1 1 0 0 0,-1 0 0 0 0,1-1 0 0 0,-1 1 0 0 0,0-1 0 0 0,1 1 0 0 0,-1 0 0 0 0,0-1 0 0 0,0 1 0 0 0,1-1 0 0 0,-1 0 9 0 0,14-38-1869 0 0,-9 22-606 0 0,0 8-1848 0 0,-2 3-1391 0 0,2-1-5703 0 0</inkml:trace>
  <inkml:trace contextRef="#ctx0" brushRef="#br0" timeOffset="13299.856">8108 875 392 0 0,'0'0'1566'0'0,"0"0"-23"0"0,0 0 102 0 0,0 0 146 0 0,0 0-29 0 0,0 0-169 0 0,0 0-216 0 0,0 0-175 0 0,0 0-115 0 0,0 0-50 0 0,0 0-41 0 0,0 0-34 0 0,0 0-63 0 0,23 0-88 0 0,72-2-89 0 0,-52-15 461 0 0,-36 9-988 0 0,0 0-1 0 0,-1 0 0 0 0,0-1 1 0 0,0 0-1 0 0,-1 0 0 0 0,0 0 1 0 0,0-1-1 0 0,-1 0 0 0 0,-1 0 1 0 0,0 0-1 0 0,0 0 0 0 0,-1 0 1 0 0,0-1-1 0 0,0 1 0 0 0,-1-1 0 0 0,-1 1 1 0 0,0-4-195 0 0,0 12 4 0 0,1 0 1 0 0,-1 0-1 0 0,0 0 1 0 0,0 0 0 0 0,0 0-1 0 0,0-1 1 0 0,0 1-1 0 0,0 0 1 0 0,0 0 0 0 0,-1 0-1 0 0,1 0 1 0 0,-1 0-1 0 0,1 0 1 0 0,-1 0-1 0 0,0 1 1 0 0,0-1 0 0 0,0 0-1 0 0,0 0 1 0 0,0 0-1 0 0,0 1 1 0 0,-1-1-1 0 0,1 1 1 0 0,0-1 0 0 0,-1 1-1 0 0,1-1 1 0 0,-1 1-1 0 0,0 0 1 0 0,1 0-1 0 0,-1 0 1 0 0,0 0 0 0 0,0 0-1 0 0,0 0 1 0 0,0 0-1 0 0,0 1 1 0 0,0-1 0 0 0,1 1-1 0 0,-2-1 1 0 0,1 1-1 0 0,0 0 1 0 0,0-1-1 0 0,0 1 1 0 0,0 0 0 0 0,0 1-1 0 0,0-1-4 0 0,-7 2-58 0 0,0 1 0 0 0,0 1-1 0 0,0 0 1 0 0,0 0 0 0 0,1 0-1 0 0,-1 1 1 0 0,1 0 0 0 0,0 1-1 0 0,1 0 1 0 0,-1 0 0 0 0,1 1-1 0 0,1 0 1 0 0,-1 0 0 0 0,1 0 0 0 0,0 1-1 0 0,1 0 1 0 0,0 0 0 0 0,-1 2 58 0 0,-6 7-67 0 0,0 0 0 0 0,2 1 1 0 0,0 0-1 0 0,1 1 0 0 0,0 0 1 0 0,2 1-1 0 0,0 0 0 0 0,2 0 0 0 0,0 0 1 0 0,1 0-1 0 0,1 1 0 0 0,0 14 67 0 0,4-30 9 0 0,1 0 0 0 0,0 0 0 0 0,0-1-1 0 0,0 1 1 0 0,1 0 0 0 0,-1-1 0 0 0,1 1-1 0 0,0-1 1 0 0,1 0 0 0 0,-1 0-1 0 0,1 0 1 0 0,-1-1 0 0 0,1 1 0 0 0,0-1-1 0 0,0 0 1 0 0,1 0 0 0 0,-1 0 0 0 0,1-1-1 0 0,0 1 1 0 0,-1-1 0 0 0,1 0 0 0 0,0 0-1 0 0,0-1 1 0 0,0 0 0 0 0,0 0-1 0 0,0 0 1 0 0,1 0 0 0 0,-1-1 0 0 0,0 0-1 0 0,0 0 1 0 0,3 0-9 0 0,6 0 76 0 0,1 0 0 0 0,-1-1 0 0 0,0 0 0 0 0,1-2 0 0 0,-1 1 0 0 0,0-2-1 0 0,0 0 1 0 0,-1 0 0 0 0,1-1 0 0 0,-1-1 0 0 0,10-6-76 0 0,-2 0 90 0 0,-1 0 0 0 0,-1-2 1 0 0,0 0-1 0 0,-1-1 0 0 0,-1-1 0 0 0,0 0 1 0 0,-1-2-1 0 0,-1 0 0 0 0,2-5-90 0 0,-17 23 1 0 0,10-12 59 0 0,-1 0-1 0 0,0 0 1 0 0,-1-1-1 0 0,0-1 1 0 0,-1 1-1 0 0,-1-1 1 0 0,0 0-1 0 0,-1-1 1 0 0,-1 1-1 0 0,0-1 1 0 0,-1 0-1 0 0,1-8-59 0 0,-22 37 149 0 0,11-4-156 0 0,0 1 1 0 0,0 0-1 0 0,1 0 0 0 0,1 1 0 0 0,0-1 0 0 0,1 1 0 0 0,0 0 0 0 0,0 1 0 0 0,1-1 0 0 0,1 1 0 0 0,0-1 0 0 0,1 1 0 0 0,1-1 0 0 0,-1 1 1 0 0,2 0-1 0 0,1 5 7 0 0,-2-12 8 0 0,1 0 0 0 0,0 0-1 0 0,1 0 1 0 0,-1 0 0 0 0,1-1 0 0 0,0 1 0 0 0,1 0 0 0 0,-1-1 0 0 0,1 0 0 0 0,0 0 0 0 0,1 1 0 0 0,-1-2 0 0 0,1 1 0 0 0,0 0 0 0 0,0-1 0 0 0,1 0 0 0 0,-1 0 0 0 0,1 0-1 0 0,0 0 1 0 0,0-1 0 0 0,0 0 0 0 0,0 0 0 0 0,0 0 0 0 0,1-1 0 0 0,0 0 0 0 0,-1 0 0 0 0,1 0 0 0 0,0 0 0 0 0,0-1 0 0 0,0 0 0 0 0,0-1 0 0 0,0 1 0 0 0,0-1 0 0 0,0 0-1 0 0,0-1 1 0 0,0 1 0 0 0,0-1 0 0 0,0 0 0 0 0,0-1 0 0 0,-1 1 0 0 0,2-1-8 0 0,3-5 70 0 0,1-1 1 0 0,-2 1-1 0 0,1-2 0 0 0,-1 1 1 0 0,0-1-1 0 0,-1 0 0 0 0,0-1 1 0 0,0 0-1 0 0,-1-1 0 0 0,-1 1 1 0 0,0-1-1 0 0,0 0 0 0 0,-1-1 1 0 0,0 1-1 0 0,2-12-70 0 0,44-165 419 0 0,-51 303-543 0 0,-1-67 113 0 0,2 0 1 0 0,3 1 0 0 0,1-1-1 0 0,7 23 11 0 0,10 38 68 0 0,-3 0-1 0 0,-6 2 1 0 0,-1 75-68 0 0,-12-167 17 0 0,2-5 20 0 0,-1 0 1 0 0,0 0-1 0 0,-1 0 1 0 0,-1 0-1 0 0,0 0 1 0 0,0 0-1 0 0,-2 0 0 0 0,0-1 1 0 0,0 1-1 0 0,-1-1 1 0 0,-1 1-1 0 0,0-1 1 0 0,-1-1-1 0 0,0 1 1 0 0,-1-1-1 0 0,-1 0 0 0 0,1 0 1 0 0,-11 10-38 0 0,16-21 17 0 0,0 1 1 0 0,0 0-1 0 0,0-1 0 0 0,0 0 1 0 0,0 1-1 0 0,0-1 0 0 0,0 0 1 0 0,-1 0-1 0 0,1 0 0 0 0,0 0 1 0 0,-1-1-1 0 0,1 1 0 0 0,-1-1 1 0 0,1 1-1 0 0,-1-1 1 0 0,1 0-1 0 0,-1 0 0 0 0,1 0 1 0 0,-1 0-1 0 0,1 0 0 0 0,-1-1 1 0 0,1 1-1 0 0,-1-1 0 0 0,1 0 1 0 0,-1 0-1 0 0,1 0 0 0 0,0 0 1 0 0,-1 0-1 0 0,1 0 1 0 0,0 0-1 0 0,0-1 0 0 0,0 1 1 0 0,0-1-1 0 0,-2-1-17 0 0,-41-78 155 0 0,40 61-146 0 0,2 0-1 0 0,1-1 1 0 0,0 1-1 0 0,1-1 1 0 0,2 1-1 0 0,0-1 1 0 0,1 1-1 0 0,1-1 0 0 0,1 1 1 0 0,0 0-1 0 0,2 0 1 0 0,0 1-1 0 0,5-10-8 0 0,13-25-8 0 0,3 0 0 0 0,2 2 0 0 0,2 1 0 0 0,3 0 8 0 0,-20 28-28 0 0,0 2 0 0 0,2-1 0 0 0,0 2 0 0 0,2 0 1 0 0,0 1-1 0 0,1 1 0 0 0,1 1 0 0 0,0 0 0 0 0,1 2 1 0 0,1 0-1 0 0,1 1 0 0 0,0 2 0 0 0,6-2 28 0 0,-1 20-1424 0 0,-28 19-7165 0 0,-4-17-3424 0 0</inkml:trace>
  <inkml:trace contextRef="#ctx0" brushRef="#br0" timeOffset="15217.236">9783 1066 3169 0 0,'0'0'1551'0'0,"0"0"-395"0"0,0 0-83 0 0,0 0 174 0 0,0 0 180 0 0,0 0 26 0 0,0 0-154 0 0,0 0-208 0 0,0 0-189 0 0,0 0-117 0 0,0 0-68 0 0,0 0-34 0 0,0 0-15 0 0,7 1 13 0 0,21 1 44 0 0,16-34 1903 0 0,-24 10-2163 0 0,-1-1 1 0 0,-1 0-1 0 0,-1-1 0 0 0,-1-1 0 0 0,-1-1 0 0 0,10-26-465 0 0,-22 53 28 0 0,-1 0 0 0 0,0 1-1 0 0,0-1 1 0 0,0 0-1 0 0,0 1 1 0 0,0-1-1 0 0,0 1 1 0 0,0 0 0 0 0,0-1-1 0 0,-1 1 1 0 0,1 0-1 0 0,-1 0 1 0 0,1 0-1 0 0,-1 0 1 0 0,0 0-1 0 0,0 1 1 0 0,0-1 0 0 0,0 0-1 0 0,0 0 1 0 0,0 1-1 0 0,-1-1 1 0 0,1 1-1 0 0,-1-1 1 0 0,1 2-28 0 0,-1-2 25 0 0,18 53 114 0 0,-3 0 1 0 0,-3 1-1 0 0,-2 0 0 0 0,-2 0 0 0 0,-3 1 0 0 0,-2 24-139 0 0,-3 117 275 0 0,-1-188-238 0 0,0 0 0 0 0,-1 1-1 0 0,0-1 1 0 0,0 0 0 0 0,-1-1 0 0 0,0 1 0 0 0,-1 0 0 0 0,0-1 0 0 0,0 0 0 0 0,-1 0-1 0 0,0 0 1 0 0,-1 0 0 0 0,0-1 0 0 0,-3 3-37 0 0,9-10 13 0 0,-1 0 0 0 0,0 0 1 0 0,0-1-1 0 0,0 1 0 0 0,0 0 1 0 0,0-1-1 0 0,0 1 0 0 0,0-1 0 0 0,0 1 1 0 0,0-1-1 0 0,0 1 0 0 0,0-1 0 0 0,0 0 1 0 0,0 1-1 0 0,0-1 0 0 0,0 0 0 0 0,0 0 1 0 0,-1 0-1 0 0,1 0 0 0 0,0 0 1 0 0,0 0-1 0 0,0 0 0 0 0,0 0 0 0 0,0-1 1 0 0,0 1-1 0 0,-1 0 0 0 0,1-1 0 0 0,0 1 1 0 0,0 0-1 0 0,0-1 0 0 0,0 0 0 0 0,0 1 1 0 0,0-1-1 0 0,0 0 0 0 0,1 1 1 0 0,-1-1-1 0 0,0 0 0 0 0,0 0 0 0 0,0 1 1 0 0,1-1-1 0 0,-1 0 0 0 0,0 0 0 0 0,1 0 1 0 0,-1 0-1 0 0,1 0 0 0 0,-1 0 0 0 0,1 0 1 0 0,0 0-1 0 0,-1-1 0 0 0,1 1 0 0 0,0 0 1 0 0,0 0-1 0 0,0 0 0 0 0,0 0 1 0 0,0 0-1 0 0,0-1-13 0 0,2-29 0 0 0,1 1 0 0 0,2 0 0 0 0,1-1 1 0 0,1 2-1 0 0,2-1 0 0 0,0 1 0 0 0,2 0 0 0 0,2 1 1 0 0,0 1-1 0 0,14-20 0 0 0,-19 31 7 0 0,11-25-13 0 0,1 1 0 0 0,3 1 0 0 0,1 1 0 0 0,1 1 0 0 0,3 1-1 0 0,1 1 1 0 0,1 2 0 0 0,2 1 0 0 0,1 2 0 0 0,1 0 0 0 0,2 3 0 0 0,17-10 6 0 0,-48 32 1 0 0,1 0 0 0 0,0 1 0 0 0,0-1 0 0 0,0 1 1 0 0,1 0-1 0 0,-1 1 0 0 0,1 0 0 0 0,0 0 0 0 0,0 0 0 0 0,0 1 0 0 0,0 0 1 0 0,1 0-1 0 0,-1 1 0 0 0,1-1 0 0 0,-1 2 0 0 0,1-1 0 0 0,-1 1 0 0 0,1 1 1 0 0,-1-1-1 0 0,1 1 0 0 0,-1 0 0 0 0,0 1 0 0 0,1 0 0 0 0,-1 0 1 0 0,0 0-1 0 0,0 1 0 0 0,0 0 0 0 0,0 1 0 0 0,3 2-1 0 0,-4 0 19 0 0,0 1 0 0 0,-1 0-1 0 0,0 0 1 0 0,-1 0 0 0 0,0 0-1 0 0,0 1 1 0 0,0-1 0 0 0,-1 1 0 0 0,0 0-1 0 0,0 0 1 0 0,-1 0 0 0 0,0 0 0 0 0,-1 1-1 0 0,0-1 1 0 0,0 1 0 0 0,-1-1-1 0 0,0 1 1 0 0,0-1 0 0 0,-1 0 0 0 0,0 1-1 0 0,-1-1 1 0 0,1 0 0 0 0,-2 1-1 0 0,1-1 1 0 0,-1 0 0 0 0,-2 4-19 0 0,-8 11 34 0 0,-1 0 0 0 0,-1 0 1 0 0,-1-1-1 0 0,-1-1 0 0 0,-1-1 1 0 0,-1-1-1 0 0,-1 0 0 0 0,0-2 0 0 0,-1 0 1 0 0,-5 2-35 0 0,13-11-38 0 0,0-1 0 0 0,0-1 0 0 0,-1 0 0 0 0,0-1 0 0 0,0-1 1 0 0,-1 0-1 0 0,1 0 0 0 0,-1-2 0 0 0,1 0 0 0 0,-1 0 0 0 0,0-2 0 0 0,0 0 1 0 0,-8-1 37 0 0,21 1-95 0 0,0 0 1 0 0,-1 0-1 0 0,1 0 1 0 0,0 0 0 0 0,-1-1-1 0 0,1 1 1 0 0,0-1-1 0 0,0 0 1 0 0,0 0 0 0 0,-1 0-1 0 0,1 0 1 0 0,0 0-1 0 0,0 0 1 0 0,0 0 0 0 0,1-1-1 0 0,-1 1 1 0 0,0-1 0 0 0,0 1-1 0 0,1-1 1 0 0,-1 0-1 0 0,1 1 1 0 0,-1-1 0 0 0,1 0-1 0 0,0 0 1 0 0,0 0-1 0 0,0 0 1 0 0,0 0 0 0 0,0 0-1 0 0,0-1 1 0 0,1 1-1 0 0,-1 0 1 0 0,1 0 0 0 0,-1-3 94 0 0,10-49-10622 0 0,-1 42-593 0 0</inkml:trace>
  <inkml:trace contextRef="#ctx0" brushRef="#br0" timeOffset="16002.914">10692 1192 6257 0 0,'0'0'1971'0'0,"0"0"-273"0"0,0 0-162 0 0,0 0 7 0 0,0 0-61 0 0,0 0-116 0 0,0 0-143 0 0,0 0-163 0 0,0 0-100 0 0,0 0-105 0 0,0 0-80 0 0,32 5-58 0 0,99 15-81 0 0,-128-19-596 0 0,0 0-1 0 0,-1 0 1 0 0,1-1-1 0 0,0 1 1 0 0,0-1-1 0 0,0 0 1 0 0,-1 0-1 0 0,1 0 1 0 0,0 0-1 0 0,0 0 1 0 0,0-1-1 0 0,-1 1 1 0 0,1-1-1 0 0,0 0 1 0 0,-1 1-1 0 0,1-1 1 0 0,0-1-1 0 0,-1 1 1 0 0,1 0-1 0 0,-1-1 1 0 0,0 1-1 0 0,1-1 1 0 0,0 0-40 0 0,5-5 205 0 0,9-4-26 0 0,0-1 1 0 0,-1-1-1 0 0,-1 0 0 0 0,0-1 1 0 0,-1-1-1 0 0,0 0 1 0 0,-1-1-1 0 0,-1 0 0 0 0,0-1 1 0 0,-2 0-1 0 0,0-1 0 0 0,0 0 1 0 0,-2-1-1 0 0,0 0 1 0 0,-2 0-1 0 0,0-1 0 0 0,-1 0 1 0 0,0 0-1 0 0,-2 0 0 0 0,-1 0 1 0 0,0 0-1 0 0,-2-17-179 0 0,0 34-1 0 0,0 1 1 0 0,0-1-1 0 0,0 0 0 0 0,-1 0 1 0 0,0 1-1 0 0,1-1 0 0 0,-1 0 1 0 0,0 1-1 0 0,0-1 0 0 0,-1 1 1 0 0,1-1-1 0 0,0 1 0 0 0,-1-1 1 0 0,0 1-1 0 0,1 0 0 0 0,-1 0 1 0 0,0 0-1 0 0,0 0 0 0 0,0 0 1 0 0,0 0-1 0 0,-1 1 0 0 0,1-1 1 0 0,0 1-1 0 0,-1-1 0 0 0,1 1 1 0 0,-1 0-1 0 0,1 0 0 0 0,-1 0 1 0 0,0 0-1 0 0,1 1 0 0 0,-1-1 1 0 0,0 1-1 0 0,0-1 0 0 0,0 1 1 0 0,1 0-1 0 0,-1 0 0 0 0,0 0 1 0 0,0 1-1 0 0,1-1 0 0 0,-1 1 1 0 0,0-1-1 0 0,0 1 0 0 0,1 0 1 0 0,-1 0-1 0 0,1 0 0 0 0,-1 0 1 0 0,1 1-1 0 0,-2 0 1 0 0,-14 12-89 0 0,1 0-1 0 0,1 2 1 0 0,0 0 0 0 0,1 0-1 0 0,1 2 1 0 0,-5 7 89 0 0,17-24-10 0 0,1 0 0 0 0,0 0 0 0 0,0 0 0 0 0,0 0 0 0 0,-1 0 0 0 0,1 0 0 0 0,0 0 0 0 0,0 1 1 0 0,0-1-1 0 0,1 0 0 0 0,-1 0 0 0 0,0 1 0 0 0,0-1 0 0 0,1 1 0 0 0,-1-1 0 0 0,1 0 0 0 0,-1 1 0 0 0,1-1 0 0 0,0 1 0 0 0,-1-1 0 0 0,1 1 0 0 0,0 0 0 0 0,0-1 0 0 0,0 1 0 0 0,0-1 0 0 0,1 1 0 0 0,-1-1 1 0 0,0 1-1 0 0,0-1 0 0 0,1 1 0 0 0,-1-1 0 0 0,1 1 0 0 0,0-1 0 0 0,-1 0 0 0 0,1 1 0 0 0,0-1 0 0 0,0 0 0 0 0,0 0 0 0 0,0 1 0 0 0,0-1 0 0 0,0 0 0 0 0,0 0 0 0 0,0 0 0 0 0,0 0 0 0 0,0 0 1 0 0,1 0-1 0 0,-1-1 0 0 0,0 1 0 0 0,1 0 0 0 0,-1 0 0 0 0,0-1 0 0 0,1 1 0 0 0,-1-1 0 0 0,1 0 0 0 0,-1 1 0 0 0,1-1 0 0 0,-1 0 0 0 0,1 0 0 0 0,0 0 10 0 0,14 0 3 0 0,-1 0 0 0 0,1-1 0 0 0,0-1 0 0 0,-1 0 0 0 0,0-1 0 0 0,1-1 0 0 0,-1-1 0 0 0,6-2-3 0 0,68-16 90 0 0,1 13 108 0 0,-88 12-178 0 0,0 0 0 0 0,-1 0 0 0 0,1 0-1 0 0,-1 1 1 0 0,1-1 0 0 0,-1 0 0 0 0,0 1 0 0 0,0-1-1 0 0,0 1 1 0 0,-1-1 0 0 0,1 1 0 0 0,0-1-1 0 0,-1 1 1 0 0,0-1 0 0 0,1 1 0 0 0,-1 0 0 0 0,0-1-1 0 0,0 1 1 0 0,-1 0 0 0 0,1-1 0 0 0,-1 1-1 0 0,1-1-19 0 0,0 6 51 0 0,-2 4-9 0 0,0 0 1 0 0,-1-1 0 0 0,0 1 0 0 0,0-1-1 0 0,-1 0 1 0 0,-1 0 0 0 0,0 0 0 0 0,-1-1 0 0 0,1 0-1 0 0,-6 7-42 0 0,-18 36 73 0 0,28-52-98 0 0,-1 1 1 0 0,1-1-1 0 0,0 1 1 0 0,-1 0 0 0 0,1-1-1 0 0,0 1 1 0 0,0 0-1 0 0,0 0 1 0 0,1 0-1 0 0,-1 0 1 0 0,0 0-1 0 0,1 0 1 0 0,-1 0 0 0 0,1 0-1 0 0,-1 0 1 0 0,1 0-1 0 0,0 0 1 0 0,0 0-1 0 0,0 0 1 0 0,0 0-1 0 0,1 0 1 0 0,-1 0-1 0 0,0 0 1 0 0,1 0 0 0 0,-1 0-1 0 0,1 0 1 0 0,0 0-1 0 0,0 0 1 0 0,0 0-1 0 0,0-1 1 0 0,0 1-1 0 0,0 0 1 0 0,0 0 0 0 0,0-1-1 0 0,1 1 1 0 0,-1-1-1 0 0,1 1 1 0 0,-1-1-1 0 0,1 0 1 0 0,-1 0-1 0 0,1 1 1 0 0,0-1-1 0 0,0 0 1 0 0,0 0 0 0 0,0-1-1 0 0,-1 1 1 0 0,1 0-1 0 0,0-1 1 0 0,0 1-1 0 0,0-1 1 0 0,1 1 24 0 0,86-31-5549 0 0,-10-31-6071 0 0,-60 45 7811 0 0,3-2 1656 0 0,29-25-1580 0 0,-18 12 4258 0 0,-7 4 3017 0 0,-2-2 3745 0 0,-25 31-513 0 0,-3 1-3310 0 0,-22 26-2426 0 0,16-17-969 0 0,1 0 0 0 0,0 1 0 0 0,1 0 1 0 0,0 1-1 0 0,1 0 0 0 0,1 0 1 0 0,0 0-1 0 0,1 1 0 0 0,1 0 0 0 0,0 0 1 0 0,1 0-1 0 0,1 1 0 0 0,0-1 0 0 0,1 1 1 0 0,0-1-1 0 0,2 10-69 0 0,0-21 20 0 0,0 1 1 0 0,0-1-1 0 0,0 0 0 0 0,0 1 1 0 0,1-1-1 0 0,0 0 1 0 0,0 0-1 0 0,0 0 0 0 0,0-1 1 0 0,1 1-1 0 0,-1 0 1 0 0,1-1-1 0 0,0 0 0 0 0,0 1 1 0 0,0-1-1 0 0,0 0 1 0 0,1-1-1 0 0,-1 1 0 0 0,1 0 1 0 0,0-1-1 0 0,0 0 1 0 0,0 0-1 0 0,0 0 0 0 0,0-1 1 0 0,0 1-1 0 0,0-1 1 0 0,1 0-1 0 0,-1 0 0 0 0,0 0 1 0 0,1-1-1 0 0,3 1-20 0 0,1 0 142 0 0,-1-1 0 0 0,1 0-1 0 0,0 0 1 0 0,0 0 0 0 0,0-1 0 0 0,-1-1 0 0 0,1 1 0 0 0,0-2-1 0 0,-1 1 1 0 0,1-1 0 0 0,-1 0 0 0 0,0-1 0 0 0,0 0-1 0 0,0 0 1 0 0,4-4-142 0 0,-2 0 92 0 0,-1 0 1 0 0,0-1-1 0 0,-1 0 0 0 0,0-1 0 0 0,0 0 1 0 0,-1 0-1 0 0,0 0 0 0 0,-1-1 0 0 0,0 0 1 0 0,-1 0-1 0 0,0-1 0 0 0,-1 0 0 0 0,0 0 1 0 0,-1 0-1 0 0,0 0 0 0 0,-1 0 0 0 0,0 0 1 0 0,-1-1-1 0 0,-1 1 0 0 0,0-1 0 0 0,0 1 0 0 0,-1-1 1 0 0,-1 1-1 0 0,0 0-92 0 0,0 5-72 0 0,-1 0 0 0 0,0 0 1 0 0,0 1-1 0 0,-1-1 0 0 0,1 1 1 0 0,-1 0-1 0 0,-1 0 0 0 0,1 0 0 0 0,-1 0 1 0 0,0 1-1 0 0,0 0 0 0 0,-1 0 0 0 0,0 1 1 0 0,1-1-1 0 0,-2 1 0 0 0,1 0 1 0 0,0 1-1 0 0,-1-1 0 0 0,1 1 0 0 0,-1 1 1 0 0,0-1-1 0 0,0 1 0 0 0,0 0 0 0 0,-1 1 1 0 0,1 0-1 0 0,0 0 0 0 0,0 0 1 0 0,-4 1 71 0 0,1 0-778 0 0,-8 0-1942 0 0,7 1-2175 0 0,1 2-7297 0 0</inkml:trace>
  <inkml:trace contextRef="#ctx0" brushRef="#br0" timeOffset="16571.705">12062 503 10074 0 0,'0'0'4843'0'0,"0"0"-2780"0"0,0 0-922 0 0,0 0-14 0 0,0 0-9 0 0,0 0-51 0 0,0 0-129 0 0,0 0-208 0 0,0 0-155 0 0,0 0-113 0 0,0 0-103 0 0,0 0-71 0 0,0 0-30 0 0,4-9-21 0 0,-2 6-221 0 0,14-21 191 0 0,-12 61 75 0 0,-27 188 221 0 0,-46 185-503 0 0,62-351 67 0 0,65-140 305 0 0,-34 47-372 0 0,2 1 0 0 0,1 1 0 0 0,2 2 0 0 0,1 1-1 0 0,1 1 1 0 0,2 2 0 0 0,1 1 0 0 0,0 1 0 0 0,2 2 0 0 0,0 2 0 0 0,19-7 0 0 0,-52 26-1 0 0,-1-1 0 0 0,1 1 0 0 0,-1-1 0 0 0,1 1 1 0 0,0 0-1 0 0,0 0 0 0 0,-1 1 0 0 0,1-1 0 0 0,0 0 1 0 0,0 1-1 0 0,0 0 0 0 0,0 0 0 0 0,0 0 0 0 0,0 0 1 0 0,0 0-1 0 0,-1 0 0 0 0,1 1 0 0 0,0-1 0 0 0,0 1 0 0 0,0 0 1 0 0,-1 0-1 0 0,1 0 0 0 0,0 0 0 0 0,-1 1 0 0 0,1-1 1 0 0,-1 1-1 0 0,1-1 0 0 0,-1 1 0 0 0,0 0 0 0 0,1 0 1 0 0,-1 0-1 0 0,0 0 0 0 0,-1 0 0 0 0,1 0 0 0 0,0 1 0 0 0,0-1 1 0 0,-1 1-1 0 0,0-1 0 0 0,1 1 0 0 0,-1 0 0 0 0,0 0 1 0 0,0 18 3 0 0,-1 1 0 0 0,-1-1-1 0 0,-1 0 1 0 0,-1 1 0 0 0,0-1-1 0 0,-2 0 1 0 0,-1-1 0 0 0,0 1-1 0 0,-1-1 1 0 0,-1-1 0 0 0,-2 1-1 0 0,1-1 1 0 0,-2-1 0 0 0,-1 0-1 0 0,0 0 1 0 0,-1-1 0 0 0,-1-1-1 0 0,0 0 1 0 0,-1-1 0 0 0,-1 0-1 0 0,-14 9-2 0 0,18-14 34 0 0,0 0 0 0 0,-1-1 0 0 0,0 0 0 0 0,0-1 0 0 0,-1-1 0 0 0,0 0 0 0 0,-1 0 0 0 0,1-2 0 0 0,-1 0-1 0 0,0-1 1 0 0,0 0 0 0 0,-1-1 0 0 0,1-1 0 0 0,-15 1-34 0 0,26-3-7 0 0,0-1 0 0 0,0 1 0 0 0,1-1 1 0 0,-1 0-1 0 0,0 0 0 0 0,0 0 0 0 0,1 0 0 0 0,-1-1 0 0 0,1 1 0 0 0,-1-1 0 0 0,1 0 0 0 0,0 0 0 0 0,0 0 1 0 0,0-1-1 0 0,0 1 0 0 0,0-1 0 0 0,0 0 0 0 0,1 1 0 0 0,-1-1 0 0 0,1 0 0 0 0,0-1 0 0 0,0 1 0 0 0,0 0 0 0 0,0-1 1 0 0,0 1-1 0 0,1-1 0 0 0,0 1 0 0 0,-1-1 0 0 0,1 0 0 0 0,1 1 0 0 0,-1-1 0 0 0,1 0 0 0 0,-1 0 7 0 0,-1-7-277 0 0,1 1 0 0 0,1-1 0 0 0,-1 0-1 0 0,1 0 1 0 0,1 1 0 0 0,0-1-1 0 0,1 0 1 0 0,0 1 0 0 0,0-1-1 0 0,1 1 1 0 0,3-7 277 0 0,17-25-6415 0 0,-20 37 4290 0 0,7-11-9607 0 0</inkml:trace>
  <inkml:trace contextRef="#ctx0" brushRef="#br0" timeOffset="16853.959">12785 127 17644 0 0,'0'0'1529'0'0,"0"0"-483"0"0,0 0-132 0 0,0 0 100 0 0,0 0 85 0 0,0 0-20 0 0,0 0-203 0 0,0 0-238 0 0,0 0-153 0 0,0 0-102 0 0,-4 36-68 0 0,-15 114-54 0 0,-12 212 375 0 0,27-334-635 0 0,-1 28 5 0 0,-3 1-1 0 0,-3-2 0 0 0,-2 1 1 0 0,-13 32-6 0 0,-40 58-145 0 0,67-146 31 0 0,-1-1 1 0 0,1 1-1 0 0,-1 0 1 0 0,1 0-1 0 0,-1 0 1 0 0,1 0-1 0 0,-1 0 1 0 0,1 0-1 0 0,-1 0 1 0 0,1 0-1 0 0,-1 0 1 0 0,1 0-1 0 0,-1 0 1 0 0,1 0-1 0 0,-1 0 1 0 0,1 0-1 0 0,-1 0 1 0 0,1 0-1 0 0,-1 1 1 0 0,1-1 0 0 0,-1 0-1 0 0,1 0 1 0 0,-1 1-1 0 0,0-1 1 0 0,1 0-1 0 0,-1 0 1 0 0,0 1-1 0 0,1-1 1 0 0,-1 0-1 0 0,1 1 1 0 0,-1-1-1 0 0,0 1 1 0 0,0-1-1 0 0,1 1 1 0 0,-1-1-1 0 0,0 0 1 0 0,0 1-1 0 0,0-1 1 0 0,1 1-1 0 0,-1-1 1 0 0,0 1-1 0 0,0-1 1 0 0,0 1 113 0 0,0-1-102 0 0,16-18-5177 0 0,-6 6-4093 0 0,-7 5 1208 0 0</inkml:trace>
  <inkml:trace contextRef="#ctx0" brushRef="#br0" timeOffset="17182.934">12767 985 7794 0 0,'0'0'1357'0'0,"0"0"-437"0"0,0 0-139 0 0,0 0 43 0 0,0 0 87 0 0,0 0 44 0 0,0 0-18 0 0,0 0-27 0 0,0 0-33 0 0,0 0-13 0 0,0 0-7 0 0,0 0-13 0 0,0 0-23 0 0,32 16-9 0 0,103 46-31 0 0,-133-60-743 0 0,0-1 0 0 0,0 0 0 0 0,0 1 0 0 0,0-1 0 0 0,1 0 0 0 0,-1 0 0 0 0,0 0 0 0 0,1-1 1 0 0,-1 1-1 0 0,1-1 0 0 0,-1 1 0 0 0,1-1 0 0 0,-1 0 0 0 0,1 0 0 0 0,0 0 0 0 0,-1 0 0 0 0,1 0 1 0 0,-1-1-1 0 0,1 1 0 0 0,-1-1 0 0 0,1 0 0 0 0,-1 1 0 0 0,0-1 0 0 0,1 0 0 0 0,-1-1 0 0 0,0 1 1 0 0,0 0-1 0 0,1-1-38 0 0,5-4 194 0 0,0 3-100 0 0,0-1 0 0 0,0-1-1 0 0,-1 0 1 0 0,1 0 0 0 0,-1 0-1 0 0,-1-1 1 0 0,1 0 0 0 0,-1 0 0 0 0,0 0-1 0 0,0-1 1 0 0,-1 0 0 0 0,1 0-1 0 0,-2-1 1 0 0,1 1 0 0 0,-1-1 0 0 0,0 0-1 0 0,-1 0 1 0 0,0-1 0 0 0,0 1-1 0 0,-1-1 1 0 0,0 1 0 0 0,0-5-94 0 0,-1 11 3 0 0,0-1 0 0 0,-1 0 1 0 0,1 1-1 0 0,-1-1 0 0 0,1 1 0 0 0,-1-1 0 0 0,0 0 1 0 0,0 1-1 0 0,-1-1 0 0 0,1 1 0 0 0,0-1 1 0 0,-1 0-1 0 0,0 1 0 0 0,1-1 0 0 0,-1 1 0 0 0,0-1 1 0 0,0 1-1 0 0,-1 0 0 0 0,1-1 0 0 0,0 1 1 0 0,-1 0-1 0 0,1 0 0 0 0,-1 0 0 0 0,0 0 0 0 0,0 0 1 0 0,0 0-1 0 0,0 1 0 0 0,0-1 0 0 0,0 1 1 0 0,0-1-1 0 0,0 1 0 0 0,-1 0 0 0 0,1-1 0 0 0,0 1 1 0 0,-1 0-1 0 0,1 1 0 0 0,-1-1 0 0 0,1 0 1 0 0,-1 1-1 0 0,0 0 0 0 0,-1-1-3 0 0,-6 2-17 0 0,0 0-1 0 0,0 1 1 0 0,0 0-1 0 0,0 1 1 0 0,0 0 0 0 0,1 0-1 0 0,-1 1 1 0 0,1 1-1 0 0,0-1 1 0 0,0 1 0 0 0,0 1-1 0 0,1 0 1 0 0,0 0-1 0 0,0 0 1 0 0,0 1-1 0 0,1 0 1 0 0,0 1 0 0 0,1 0-1 0 0,-1 0 1 0 0,-3 7 17 0 0,-1-2-43 0 0,1 1 0 0 0,1-1 0 0 0,0 2 0 0 0,0-1 0 0 0,2 1-1 0 0,0 1 1 0 0,-3 8 43 0 0,8-19-18 0 0,0 1-1 0 0,1 0 0 0 0,-1-1 1 0 0,1 1-1 0 0,0 0 0 0 0,1 0 1 0 0,-1 0-1 0 0,1-1 0 0 0,0 1 1 0 0,1 0-1 0 0,-1 0 0 0 0,1 0 1 0 0,0 0-1 0 0,1-1 0 0 0,-1 1 1 0 0,1 0-1 0 0,0-1 0 0 0,1 0 1 0 0,-1 1-1 0 0,1-1 0 0 0,0 0 1 0 0,0 0-1 0 0,1 0 19 0 0,3 3-72 0 0,1 0 1 0 0,0 0-1 0 0,1-1 1 0 0,-1 1-1 0 0,1-2 0 0 0,1 0 1 0 0,-1 0-1 0 0,1 0 1 0 0,0-1-1 0 0,0-1 1 0 0,1 0-1 0 0,-1 0 0 0 0,1-1 1 0 0,0 0-1 0 0,0-1 1 0 0,5 0 71 0 0,26-2-3539 0 0,-1-9-3302 0 0,-33 5-4135 0 0</inkml:trace>
  <inkml:trace contextRef="#ctx0" brushRef="#br0" timeOffset="21108.088">13216 1155 6009 0 0,'0'0'1870'0'0,"0"0"-302"0"0,0 0-55 0 0,0 0 119 0 0,0 0 22 0 0,0 0-165 0 0,0 0-278 0 0,0 0-249 0 0,0 0-191 0 0,0 0-130 0 0,0 0-78 0 0,10-21-60 0 0,32-64-54 0 0,40-41 2578 0 0,-72 112-2699 0 0,50-49 858 0 0,-57 64-1173 0 0,0 0-1 0 0,0 0 1 0 0,-1 1-1 0 0,1-1 1 0 0,0 1 0 0 0,0-1-1 0 0,-1 1 1 0 0,1 0-1 0 0,-1 0 1 0 0,0 0 0 0 0,1 0-1 0 0,-1 1 1 0 0,0-1-1 0 0,0 1 1 0 0,-1-1 0 0 0,1 1-1 0 0,0 0 1 0 0,-1-1-1 0 0,0 1 1 0 0,1 0 0 0 0,-1 0-1 0 0,0 0 1 0 0,-1 0-1 0 0,1 0 1 0 0,0 0 0 0 0,-1 0-1 0 0,0 3-12 0 0,6 19 60 0 0,-2 1-1 0 0,-1 0 1 0 0,-1 0-1 0 0,-1 0 1 0 0,-1 0 0 0 0,-3 16-60 0 0,-23 57 164 0 0,25-98-152 0 0,1-1-14 0 0,0 0-4 0 0,5-19 39 0 0,136-190 52 0 0,-20 91-105 0 0,-117 116 15 0 0,0-1-1 0 0,1 1 1 0 0,-1 0-1 0 0,1 0 1 0 0,-1 0-1 0 0,1 1 1 0 0,0-1-1 0 0,0 1 1 0 0,0 0-1 0 0,0 1 1 0 0,0-1-1 0 0,0 1 1 0 0,0 0-1 0 0,0 0 1 0 0,4 1 5 0 0,-7 1 4 0 0,1 0 1 0 0,-1 1-1 0 0,1-1 1 0 0,-1 1-1 0 0,0-1 1 0 0,0 1-1 0 0,0 0 1 0 0,-1 0-1 0 0,1 0 1 0 0,0 0-1 0 0,-1 0 1 0 0,0 0 0 0 0,0 0-1 0 0,0 0 1 0 0,0 1-1 0 0,0-1 1 0 0,-1 0-1 0 0,1 1 1 0 0,-1 1-5 0 0,4 12 26 0 0,-2-5-2 0 0,0 0 0 0 0,-1 0 0 0 0,0 0 0 0 0,-1 0 0 0 0,0 0 0 0 0,-1 0 0 0 0,-1 0 0 0 0,0 0 0 0 0,0 0 0 0 0,-1 0 0 0 0,0-1 0 0 0,-2 3-24 0 0,-23 31-387 0 0,28-45-812 0 0,0-9-962 0 0,0 3-5584 0 0,2-1-4308 0 0</inkml:trace>
  <inkml:trace contextRef="#ctx0" brushRef="#br0" timeOffset="24022.647">0 1685 2144 0 0,'0'0'569'0'0,"0"0"-384"0"0,0 0-177 0 0,0 0 156 0 0,0 0 308 0 0,0 0 336 0 0,0 0 223 0 0,0 0 92 0 0,0 0 36 0 0,0 0-11 0 0,0 0-41 0 0,17 2-69 0 0,108 11 1389 0 0,181 1 2735 0 0,-86-28-3445 0 0,105-8-993 0 0,319-1-540 0 0,-318-5-136 0 0,-1 27-40 0 0,-48 27 13 0 0,177-8 41 0 0,-242-25-17 0 0,118-11 71 0 0,161 14 41 0 0,-10 19 186 0 0,310 18 169 0 0,-224-48-264 0 0,-154-14-128 0 0,153-12 130 0 0,418 19 161 0 0,-855 22-384 0 0,404-26 297 0 0,227-3 73 0 0,185 29-113 0 0,-235 0-66 0 0,-537 7-105 0 0,113 21-113 0 0,23 2 51 0 0,127-11 160 0 0,-255 3-112 0 0,70-19 217 0 0,87-54-17 0 0,-202 29-241 0 0,81-4-38 0 0,36 12 58 0 0,-40 0 47 0 0,-184 9-96 0 0,-28 5-21 0 0,-1 0-13 0 0,0 0 14 0 0,0 0-2 0 0,15 4 90 0 0,28 4-86 0 0,94-5 125 0 0,-191 19-4184 0 0,44-19 1570 0 0,-3 1-6941 0 0,5-3-1059 0 0</inkml:trace>
  <inkml:trace contextRef="#ctx0" brushRef="#br0" timeOffset="24591.832">14280 904 4537 0 0,'0'0'5368'0'0,"0"0"-3358"0"0,0 0-1042 0 0,0 0 31 0 0,0 0 270 0 0,0 0 236 0 0,0 0 31 0 0,0 0-144 0 0,0 0-208 0 0,0 0-206 0 0,0 0-165 0 0,0 0-131 0 0,3-11-110 0 0,8-36-62 0 0,-11 46-474 0 0,0 1 0 0 0,0-1 0 0 0,0 0 0 0 0,0 1 0 0 0,0-1 0 0 0,-1 0 0 0 0,1 1 0 0 0,0-1 0 0 0,0 0 1 0 0,0 1-1 0 0,-1-1 0 0 0,1 0 0 0 0,0 1 0 0 0,-1-1 0 0 0,1 1 0 0 0,0-1 0 0 0,-1 1 0 0 0,1-1 0 0 0,-1 1 1 0 0,1-1-1 0 0,-1 1 0 0 0,1-1 0 0 0,-1 1 0 0 0,1-1 0 0 0,-1 1 0 0 0,0 0 0 0 0,1-1 0 0 0,-1 1 0 0 0,1 0 0 0 0,-1 0 1 0 0,0-1-1 0 0,1 1 0 0 0,-1 0 0 0 0,0 0 0 0 0,1 0 0 0 0,-1 0 0 0 0,0 0 0 0 0,1 0 0 0 0,-1 0 0 0 0,0 0 1 0 0,1 0-1 0 0,-1 0 0 0 0,0 0 0 0 0,1 0 0 0 0,-1 1 0 0 0,0-1 0 0 0,1 0 0 0 0,-1 1-36 0 0,-2-1 72 0 0,-53 21 576 0 0,56-20-652 0 0,0-1 11 0 0,0 0-11 0 0,0 0-4 0 0,0 0 5 0 0,0 0 23 0 0,0 0 20 0 0,30-22 479 0 0,5-3-56 0 0,-34 24-314 0 0,-1 1-5 0 0,0 0 15 0 0,0 0 13 0 0,0 0-2 0 0,-2 1-135 0 0,-1 0-1 0 0,1 0 1 0 0,-1 0-1 0 0,1 1 1 0 0,0-1-1 0 0,0 1 1 0 0,0-1-1 0 0,0 1 1 0 0,0 0-1 0 0,0 0 1 0 0,0 0-1 0 0,0 0 1 0 0,1 0-1 0 0,-1 0 1 0 0,1 1-1 0 0,-1-1 0 0 0,1 0 1 0 0,0 1-1 0 0,0-1 1 0 0,0 2-35 0 0,46 4-201 0 0,19-24-2449 0 0,-62 15 1556 0 0,-1 0-1513 0 0,1 0-2385 0 0,0 1-7360 0 0</inkml:trace>
  <inkml:trace contextRef="#ctx0" brushRef="#br0" timeOffset="25120.674">14335 1162 5441 0 0,'0'0'3525'0'0,"0"0"-1614"0"0,0 0-480 0 0,0 0 112 0 0,0 0 71 0 0,0 0-7 0 0,0 0-200 0 0,0 0-319 0 0,0 0-247 0 0,0 0-196 0 0,0 0-115 0 0,0 0-74 0 0,0 0-30 0 0,-7 4 9 0 0,-62 40 1474 0 0,69-43-1886 0 0,0-1 0 0 0,0 1 0 0 0,0-1-1 0 0,0 1 1 0 0,0 0 0 0 0,0-1 0 0 0,0 1-1 0 0,0-1 1 0 0,0 1 0 0 0,1 0 0 0 0,-1-1-1 0 0,0 1 1 0 0,0-1 0 0 0,1 1 0 0 0,-1-1 0 0 0,0 1-1 0 0,1-1 1 0 0,-1 1 0 0 0,1-1 0 0 0,-1 1-1 0 0,0-1 1 0 0,1 1 0 0 0,-1-1 0 0 0,1 0-1 0 0,0 1 1 0 0,-1-1 0 0 0,1 0 0 0 0,-1 0-1 0 0,1 1 1 0 0,-1-1 0 0 0,1 0 0 0 0,0 0 0 0 0,-1 0-1 0 0,1 0 1 0 0,-1 1 0 0 0,1-1 0 0 0,0 0-1 0 0,-1 0 1 0 0,1 0 0 0 0,-1-1 0 0 0,1 1-1 0 0,0 0 1 0 0,-1 0 0 0 0,1 0 0 0 0,-1 0-1 0 0,1 0 1 0 0,0-1 0 0 0,-1 1 0 0 0,1 0 0 0 0,-1-1-1 0 0,1 1 1 0 0,-1 0 0 0 0,1-1 0 0 0,-1 1-1 0 0,1 0 1 0 0,-1-1 0 0 0,1 0-23 0 0,69-38 729 0 0,-98 46 585 0 0,-27 25-1063 0 0,55-31-281 0 0,0-1-16 0 0,0 0-8 0 0,0 0 1 0 0,24 0-1129 0 0,-17 0-5152 0 0,-5 0-5614 0 0</inkml:trace>
  <inkml:trace contextRef="#ctx0" brushRef="#br0" timeOffset="39003.219">1539 2499 0 0 0,'0'0'457'0'0,"0"0"509"0"0,0 0 218 0 0,0 0 52 0 0,0 0 14 0 0,0 0-28 0 0,0 0-78 0 0,0 0-95 0 0,0 0-103 0 0,0-6-39 0 0,3-37 2266 0 0,0 14 5527 0 0,-3 29-8717 0 0,0 19 282 0 0,7 310 1824 0 0,3-110-1784 0 0,-2-40 74 0 0,-13 155-379 0 0,10-258-8 0 0,9-39-74 0 0,-14-34 56 0 0,0 0 0 0 0,1-1 0 0 0,-1 1 0 0 0,-1 0 0 0 0,1-1-1 0 0,0 1 1 0 0,-1 0 0 0 0,1-1 0 0 0,-1 1 0 0 0,0-1-1 0 0,0 1 1 0 0,0-1 0 0 0,0 1 0 0 0,0-1 0 0 0,0 1 0 0 0,-1-1-1 0 0,1 0 1 0 0,-1 0 0 0 0,0 0 0 0 0,1 0 0 0 0,-1 0 26 0 0,-13 21-1214 0 0,28-28-6327 0 0,-10 3 3944 0 0,2-2-7147 0 0</inkml:trace>
  <inkml:trace contextRef="#ctx0" brushRef="#br0" timeOffset="40478.757">1462 2414 0 0 0,'0'0'649'0'0,"0"0"276"0"0,0 0 127 0 0,0 0 57 0 0,0 0 25 0 0,0 0-59 0 0,0 0-96 0 0,0 0-91 0 0,0 0-77 0 0,0 0-30 0 0,-3 0 4154 0 0,92 9-511 0 0,4 0-3043 0 0,405-12 1436 0 0,-314-3-2400 0 0,1 1-230 0 0,34 5 35 0 0,-75-35 59 0 0,-93 18-206 0 0,35 6 24 0 0,-86 11-97 0 0,0 0 14 0 0,0 0-3 0 0,0 0 11 0 0,4 26 879 0 0,6 9-687 0 0,-2 2 1 0 0,-1-1-1 0 0,-2 1 0 0 0,-1 0 1 0 0,-2 0-1 0 0,-1 0 1 0 0,-5 34-217 0 0,-9 166 190 0 0,50 104-66 0 0,-37-121-12 0 0,18 2 77 0 0,-18-222-192 0 0,-7 8-709 0 0,6-10 170 0 0,-10-10-1138 0 0,5 3-6579 0 0,4 2-3665 0 0</inkml:trace>
  <inkml:trace contextRef="#ctx0" brushRef="#br0" timeOffset="41553.78">2156 2852 4849 0 0,'0'0'2011'0'0,"0"0"-312"0"0,0 0-184 0 0,0 0 80 0 0,0 0 94 0 0,0 0-40 0 0,0 0-203 0 0,0 0-314 0 0,0 0-341 0 0,0 0-294 0 0,0 0-167 0 0,0 0-62 0 0,-5 7 3 0 0,-25 67 650 0 0,-33 305 493 0 0,13-217-1302 0 0,37-130 279 0 0,10-50 766 0 0,80-253-1009 0 0,-63 224-141 0 0,2 1-1 0 0,2 1 0 0 0,2 1 1 0 0,2 0-1 0 0,20-28-6 0 0,-42 71 0 0 0,0 0 1 0 0,1 0-1 0 0,-1 0 1 0 0,0 1-1 0 0,0-1 0 0 0,0 0 1 0 0,0 0-1 0 0,1 0 0 0 0,-1 0 1 0 0,0 1-1 0 0,1-1 1 0 0,-1 0-1 0 0,1 0 0 0 0,-1 1 1 0 0,1-1-1 0 0,-1 0 0 0 0,1 1 1 0 0,0-1-1 0 0,-1 0 1 0 0,1 1-1 0 0,0-1 0 0 0,-1 1 1 0 0,1-1-1 0 0,0 1 0 0 0,0-1 1 0 0,-1 1-1 0 0,1 0 1 0 0,0-1-1 0 0,0 1 0 0 0,0 0 1 0 0,0 0-1 0 0,-1 0 0 0 0,1 0 1 0 0,0-1-1 0 0,0 1 0 0 0,0 0 1 0 0,0 0-1 0 0,0 1 1 0 0,-1-1-1 0 0,1 0 0 0 0,0 0 1 0 0,0 0-1 0 0,0 0 0 0 0,0 1 1 0 0,-1-1-1 0 0,1 0 1 0 0,0 1-1 0 0,0-1 0 0 0,0 1 1 0 0,-1-1-1 0 0,1 1 0 0 0,0-1 1 0 0,-1 1-1 0 0,1 0 1 0 0,-1-1-1 0 0,1 1 0 0 0,0 0 1 0 0,-1-1-1 0 0,1 1 0 0 0,-1 0 1 0 0,0 0-1 0 0,15 12 188 0 0,-1 1 0 0 0,-1 0 1 0 0,-1 1-1 0 0,0 0 0 0 0,-1 1 0 0 0,0 1 1 0 0,-1-1-1 0 0,-1 2 0 0 0,-1-1 1 0 0,-1 1-1 0 0,4 13-188 0 0,49 222 724 0 0,-41-150-643 0 0,-19-103-256 0 0,0 0 0 0 0,0-1 0 0 0,-1 1 0 0 0,1 0 0 0 0,0 0 0 0 0,0-1 0 0 0,0 1 0 0 0,0 0 0 0 0,-1 0 0 0 0,1 0 0 0 0,0 0 0 0 0,0-1 0 0 0,0 1 0 0 0,-1 0-1 0 0,1 0 1 0 0,0 0 0 0 0,0 0 0 0 0,0 0 0 0 0,-1 0 0 0 0,1 0 0 0 0,0 0 0 0 0,0 0 0 0 0,-1-1 0 0 0,1 1 0 0 0,0 0 0 0 0,0 0 0 0 0,-1 0 0 0 0,1 0 0 0 0,0 0 0 0 0,0 0 0 0 0,-1 1-1 0 0,1-1 1 0 0,0 0 0 0 0,0 0 0 0 0,-1 0 0 0 0,1 0 0 0 0,0 0 0 0 0,0 0 0 0 0,-1 0 0 0 0,1 0 0 0 0,0 1 0 0 0,0-1 0 0 0,0 0 0 0 0,0 0 0 0 0,-1 0 0 0 0,1 0 0 0 0,0 1-1 0 0,0-1 1 0 0,0 0 0 0 0,0 0 0 0 0,-1 1 175 0 0,-3-8-9801 0 0,2 4 1714 0 0</inkml:trace>
  <inkml:trace contextRef="#ctx0" brushRef="#br0" timeOffset="41898.05">1998 3301 5473 0 0,'0'0'3349'0'0,"0"0"-1438"0"0,0 0-643 0 0,0 0-26 0 0,0 0 118 0 0,0 0 59 0 0,0 0-151 0 0,0 0-269 0 0,0 0-236 0 0,0 0-111 0 0,0 0-32 0 0,0 0-5 0 0,10-5-13 0 0,31-17-42 0 0,22 12 1388 0 0,161 10 445 0 0,-141-22-2383 0 0,-43 8-6995 0 0,-34 14-4704 0 0</inkml:trace>
  <inkml:trace contextRef="#ctx0" brushRef="#br0" timeOffset="45847.63">2970 2988 0 0 0,'0'0'383'0'0,"0"0"-46"0"0,0 0-179 0 0,0 0-116 0 0,0 0 0 0 0,0 0 95 0 0,39 0 5405 0 0,7 4 3063 0 0,-32 8-8567 0 0,-14 3-5407 0 0,0-9 1018 0 0,0-2-1213 0 0</inkml:trace>
  <inkml:trace contextRef="#ctx0" brushRef="#br0" timeOffset="48097.018">5230 2944 0 0 0,'0'0'93'0'0,"0"0"347"0"0,0 0 103 0 0,0 0-13 0 0,0 0 0 0 0,0 0 59 0 0,0 0 9 0 0,0 0 59 0 0,-2-4 77 0 0,-1-1-704 0 0,-8-13 2293 0 0,-4 12 2805 0 0,-9-1-679 0 0,-14 7-2305 0 0,-83 18-70 0 0,53 30-1223 0 0,14 26 622 0 0,50-65-1424 0 0,0-1-1 0 0,1 1 1 0 0,0 0-1 0 0,0 0 1 0 0,1 0-1 0 0,0 0 1 0 0,1 1-1 0 0,0-1 1 0 0,0 0 0 0 0,1 1-1 0 0,1-1 1 0 0,-1 1-1 0 0,2 6-48 0 0,30 47 536 0 0,3-11-205 0 0,-23-37-189 0 0,0-1 0 0 0,1 0 0 0 0,1-1 0 0 0,1 0 0 0 0,-1-1 0 0 0,2-1-1 0 0,12 7-141 0 0,-17-13 107 0 0,1-2 0 0 0,0 1 0 0 0,0-2 0 0 0,0 1 0 0 0,0-2 0 0 0,1 0 0 0 0,-1 0 0 0 0,0-1 0 0 0,11-1-107 0 0,-7 1 126 0 0,-1 0-60 0 0,-8 0-27 0 0,-1 1 0 0 0,1-1 1 0 0,0 0-1 0 0,0-1 0 0 0,0 0 0 0 0,-1 0 0 0 0,1 0 1 0 0,0-1-1 0 0,-1 0 0 0 0,1 0 0 0 0,-1-1 1 0 0,0 1-1 0 0,2-3-39 0 0,15-7 131 0 0,27-31 298 0 0,-34 6-166 0 0,4-25-155 0 0,-13-48 120 0 0,-10 101-209 0 0,-1 1 1 0 0,1 0-1 0 0,-2 0 1 0 0,1 1-1 0 0,-1-1 1 0 0,0 1-1 0 0,-1 0 1 0 0,0 0 0 0 0,0 0-1 0 0,0 1 1 0 0,-1 0-1 0 0,0 1 1 0 0,-5-4-20 0 0,6 4 18 0 0,-100-39-260 0 0,89 40 47 0 0,1 2 0 0 0,-1-1-1 0 0,1 2 1 0 0,-1 0 0 0 0,0 2-1 0 0,0-1 1 0 0,1 2-1 0 0,-9 2 196 0 0,-26 9-1723 0 0,29-6-1991 0 0,7-2-2467 0 0,5-1-5640 0 0</inkml:trace>
  <inkml:trace contextRef="#ctx0" brushRef="#br0" timeOffset="49635.496">2937 3021 0 0 0,'0'0'173'0'0,"0"0"594"0"0,0 0 164 0 0,0 0 137 0 0,0 0 97 0 0,0 0-53 0 0,0 0-199 0 0,0 0-311 0 0,0 0-305 0 0,0 0-162 0 0,0 0 41 0 0,0 0 183 0 0,0 0 235 0 0,3-1 231 0 0,120-16 5063 0 0,-29 13-3823 0 0,194-10 192 0 0,-102 13-1546 0 0,-154 4-551 0 0,1-2 0 0 0,0-1 1 0 0,0-2-1 0 0,-1-1 0 0 0,1-1 0 0 0,-1-2 1 0 0,24-7-161 0 0,158-18 279 0 0,-22 38-140 0 0,68-10 221 0 0,-144 3 115 0 0,13-1-98 0 0,-53 9-351 0 0,-48 11-194 0 0,-22-11-2585 0 0,1-1-3404 0 0,-1-4-4972 0 0</inkml:trace>
  <inkml:trace contextRef="#ctx0" brushRef="#br0" timeOffset="51427.944">5459 3180 0 0 0,'0'0'356'0'0,"0"0"148"0"0,0 0 71 0 0,0 0 108 0 0,0 0 146 0 0,0 0 59 0 0,0 0-53 0 0,0 0-64 0 0,2 0-48 0 0,12 3 616 0 0,-14-3-755 0 0,0 0-81 0 0,0 0 14 0 0,1 7 5229 0 0,2 5-3829 0 0,-1-10-1765 0 0,0-1-1 0 0,0 1 0 0 0,0 0 1 0 0,0 0-1 0 0,0 1 0 0 0,-1-1 1 0 0,1 0-1 0 0,-1 1 0 0 0,1-1 1 0 0,-1 1-1 0 0,0-1 0 0 0,0 1 1 0 0,0-1-1 0 0,-1 1 0 0 0,1 0 1 0 0,-1-1-1 0 0,1 1 0 0 0,-1 0 1 0 0,0 0-1 0 0,0 0 0 0 0,0 1-151 0 0,31 232 2736 0 0,-33-19-1716 0 0,4 8-464 0 0,-11-123-424 0 0,24 64 196 0 0,-9-85 72 0 0,-4-67-113 0 0,-1-10-2298 0 0,-1-10-5175 0 0,0 5-4439 0 0</inkml:trace>
  <inkml:trace contextRef="#ctx0" brushRef="#br0" timeOffset="53587.953">4516 3658 0 0 0,'0'0'444'0'0,"0"0"343"0"0,0 0-24 0 0,0 0-92 0 0,0 0-43 0 0,0 0 28 0 0,0 0 96 0 0,0 0 84 0 0,0 0 100 0 0,19-11 4376 0 0,18-40-94 0 0,-11 10-4383 0 0,68-66 231 0 0,54-10-142 0 0,-102 76-444 0 0,6 9-434 0 0,-5 13-6 0 0,19-11 192 0 0,-39 30-238 0 0,-7 33 477 0 0,17 0-289 0 0,-26-3 124 0 0,-11-27-232 0 0,0 0 0 0 0,0 0-1 0 0,0 0 1 0 0,0 0 0 0 0,-1 0 0 0 0,1 0-1 0 0,-1 0 1 0 0,0 0 0 0 0,0 0 0 0 0,0-1-1 0 0,0 1 1 0 0,0 0 0 0 0,-1-1 0 0 0,1 1-1 0 0,-1 0 1 0 0,0-1 0 0 0,0 0-1 0 0,1 1 1 0 0,-2-1 0 0 0,1 0 0 0 0,0 0-74 0 0,-109 127 514 0 0,36-19-443 0 0,38-59 48 0 0,-24 27 37 0 0,30-38-56 0 0,7-11 53 0 0,7-5 73 0 0,13-22 230 0 0,0 1-1830 0 0,3-2-10863 0 0,1-1 1573 0 0</inkml:trace>
  <inkml:trace contextRef="#ctx0" brushRef="#br0" timeOffset="55414.883">4943 3334 0 0 0,'0'0'273'0'0,"0"0"640"0"0,0 0 270 0 0,0 0 86 0 0,0 0-33 0 0,0 0-199 0 0,0 0-245 0 0,0 0-180 0 0,0 0 4 0 0,0 0 175 0 0,0 0 216 0 0,0 0 110 0 0,5 0 1158 0 0,-42 25-1980 0 0,1 1-1 0 0,1 2 1 0 0,1 1-1 0 0,2 2 0 0 0,1 1 1 0 0,2 2-1 0 0,0 1-294 0 0,2 5-15 0 0,27-40-46 0 0,0 0-16 0 0,0 0 10 0 0,0 0 39 0 0,0 0 56 0 0,27 0 993 0 0,48-55-348 0 0,154-117-340 0 0,-189 138-142 0 0,-66 34-266 0 0,-52 47-260 0 0,-25 47-138 0 0,13 22 459 0 0,91-116 21 0 0,0-1 0 0 0,-1 0-1 0 0,1 1 1 0 0,0-1 0 0 0,-1 1-1 0 0,1-1 1 0 0,0 1-1 0 0,0-1 1 0 0,-1 1 0 0 0,1-1-1 0 0,0 1 1 0 0,0 0-1 0 0,0-1 1 0 0,0 1 0 0 0,0 0-1 0 0,-1 0 1 0 0,1 0-1 0 0,0-1 1 0 0,0 1 0 0 0,0 0-1 0 0,0 0 1 0 0,0 1-1 0 0,0-1 1 0 0,0 0 0 0 0,0 0-1 0 0,0 0 1 0 0,-1 0-1 0 0,1 1 1 0 0,0-1 0 0 0,0 0-1 0 0,0 1 1 0 0,0-1 0 0 0,-1 1-1 0 0,1-1 1 0 0,0 1-1 0 0,0-1 1 0 0,-1 1 0 0 0,1 0-1 0 0,0-1 1 0 0,-1 1-1 0 0,1 0 1 0 0,-1 0 0 0 0,1-1-1 0 0,-1 1 1 0 0,1 0-1 0 0,-1 0 1 0 0,0 0 0 0 0,1-1-1 0 0,-1 1 1 0 0,0 0-1 0 0,1 0 1 0 0,-1 0 0 0 0,0 0-1 0 0,0 0 1 0 0,0 0-1 0 0,0 0 1 0 0,0 0 0 0 0,0 0-1 0 0,0-1 1 0 0,0 1 0 0 0,-1 0-1 0 0,1 0 1 0 0,0 0-1 0 0,0 0 1 0 0,-1 0-7 0 0,216-207 481 0 0,-136 108-418 0 0,-79 99-70 0 0,-1-1 0 0 0,1 0-1 0 0,0 0 1 0 0,0 1 0 0 0,-1-1 0 0 0,1 0 0 0 0,0 0 0 0 0,0 1-1 0 0,-1-1 1 0 0,1 0 0 0 0,0 0 0 0 0,-1 0 0 0 0,1 0 0 0 0,0 1-1 0 0,-1-1 1 0 0,1 0 0 0 0,-1 0 0 0 0,1 0 0 0 0,0 0-1 0 0,-1 0 1 0 0,1 0 0 0 0,0 0 0 0 0,-1 0 0 0 0,1 0 0 0 0,0 0-1 0 0,-1 0 1 0 0,1 0 0 0 0,-1 0 0 0 0,1 0 0 0 0,0-1-1 0 0,-1 1 1 0 0,1 0 0 0 0,0 0 0 0 0,-1 0 0 0 0,1 0 0 0 0,0-1-1 0 0,0 1 1 0 0,-1 0 0 0 0,1 0 0 0 0,0-1 0 0 0,-1 1-1 0 0,1 0 1 0 0,0 0 0 0 0,0-1 0 0 0,0 1 0 0 0,-1 0 0 0 0,1-1 7 0 0,-86 82-454 0 0,54-44 469 0 0,1 1 0 0 0,1 2-1 0 0,3 0 1 0 0,-4 11-15 0 0,26-35 74 0 0,1-2 35 0 0,31-19 585 0 0,80-91-336 0 0,-40 28-404 0 0,-49 49 96 0 0,-18 19 2 0 0,-6 0-216 0 0,-56 52-230 0 0,-77 124 860 0 0,118-140-231 0 0,40-50 65 0 0,45-48-490 0 0,-64 62 140 0 0,0 0-2 0 0,0 0 2 0 0,0 0-35 0 0,0 0-75 0 0,0 0-103 0 0,-4-13-1049 0 0,68-110 2439 0 0,20 27-707 0 0,-75 88-278 0 0,-16 5 312 0 0,4 3-454 0 0,-67 40-344 0 0,67-38 281 0 0,-23 22-417 0 0,44-39 637 0 0,26-40 23 0 0,-43 55-190 0 0,-1-1-1 0 0,0 1 1 0 0,0-1-1 0 0,1 1 0 0 0,-1-1 1 0 0,0 1-1 0 0,0-1 0 0 0,1 1 1 0 0,-1-1-1 0 0,0 1 1 0 0,0-1-1 0 0,0 0 0 0 0,0 1 1 0 0,0-1-1 0 0,0 1 0 0 0,0-1 1 0 0,0 1-1 0 0,0-1 1 0 0,0 1-1 0 0,0-1 0 0 0,0 0 1 0 0,0 1-1 0 0,0-1 0 0 0,-1 1 1 0 0,1-1-1 0 0,0 1 1 0 0,0-1-1 0 0,-1 1 0 0 0,1-1 1 0 0,0 1-1 0 0,-1 0 0 0 0,1-1 1 0 0,0 1-1 0 0,-1-1 1 0 0,1 1-1 0 0,-1 0 0 0 0,1-1 1 0 0,-1 1-1 0 0,1 0 0 0 0,0-1 1 0 0,-1 1-1 0 0,1 0 1 0 0,-1 0-1 0 0,0-1 0 0 0,1 1 1 0 0,-1 0-1 0 0,1 0 0 0 0,-1 0 1 0 0,1 0-1 0 0,-1 0 0 0 0,1 0 1 0 0,-1 0-1 0 0,1 0 1 0 0,-1 0-1 0 0,0 0 0 0 0,1 0 1 0 0,-1 0-1 0 0,1 0 0 0 0,-1 1 1 0 0,1-1-1 0 0,-1 0 1 0 0,1 0-1 0 0,-1 0 0 0 0,1 1 1 0 0,-1-1-1 0 0,1 1 11 0 0,-37 9-577 0 0,37-10 591 0 0,0 0 0 0 0,0 0 1 0 0,1-1-1 0 0,-1 1 0 0 0,0 0 1 0 0,0 0-1 0 0,0 0 0 0 0,1 0 1 0 0,-1 0-1 0 0,0-1 0 0 0,0 1 1 0 0,0 0-1 0 0,0 0 0 0 0,0 0 1 0 0,0-1-1 0 0,1 1 0 0 0,-1 0 1 0 0,0 0-1 0 0,0-1 0 0 0,0 1 1 0 0,0 0-1 0 0,0 0 0 0 0,0 0 1 0 0,0-1-1 0 0,0 1 1 0 0,0 0-1 0 0,0 0 0 0 0,0-1 1 0 0,0 1-1 0 0,0 0 0 0 0,0 0 1 0 0,0-1-1 0 0,0 1-14 0 0,0 0-7 0 0,0 0 53 0 0,0 0 52 0 0,0 0 54 0 0,0 0 24 0 0,0 0 8 0 0,-9-3 841 0 0,31-42-1279 0 0,-22 45 237 0 0,0 0-63 0 0,0 0-80 0 0,0 0-120 0 0,-21 14-4999 0 0,15-9 454 0 0,0-2-2839 0 0</inkml:trace>
  <inkml:trace contextRef="#ctx0" brushRef="#br0" timeOffset="60749.403">5532 4325 0 0 0,'0'0'0'0'0,"0"0"0"0"0,0 0 0 0 0,0 0 0 0 0,0 0 0 0 0,0 0 0 0 0,0 0 0 0 0,0 0 0 0 0,0 0 0 0 0</inkml:trace>
  <inkml:trace contextRef="#ctx0" brushRef="#br0" timeOffset="64185.446">5516 4295 0 0 0,'-20'8'0'0'0,"17"-5"9861"0"0,2 4-5327 0 0,1 24-4625 0 0,0-24 1546 0 0,0 251 2677 0 0,20-155-3471 0 0,-19-4-16 0 0,-6-45-540 0 0,5-53-101 0 0,0 44 165 0 0,2-38 999 0 0,2-24-770 0 0,3-30-310 0 0,-1-170 188 0 0,3 172-280 0 0,-4 29 36 0 0,0 0-1 0 0,-2 0 1 0 0,0-1 0 0 0,-1 1-1 0 0,0-1 1 0 0,-2 1 0 0 0,0-1-1 0 0,-1 0 1 0 0,0 1 0 0 0,-1-1-1 0 0,-1 1 1 0 0,-2-6-32 0 0,-4-104 74 0 0,10 87-131 0 0,-1 38 48 0 0,0 1 25 0 0,0 0-24 0 0,0 0-15 0 0,0 0-19 0 0,0 0 19 0 0,0 0 7 0 0,0 0 0 0 0,0 0 4 0 0,0 0 16 0 0,0 0 13 0 0,0 0 29 0 0,0 0-29 0 0,0 0-9 0 0,0 0 1 0 0,0 0 2 0 0,0 0-16 0 0,0 0-9 0 0,0 0 5 0 0,0 0 0 0 0,0 0-6 0 0,-3 23-394 0 0,28 142 603 0 0,-19-101-135 0 0,-3 0-1 0 0,-3 0 0 0 0,-7 49-58 0 0,16-5 3 0 0,-9-108-3 0 0,1 3 5 0 0,-1-1 1 0 0,1 1 0 0 0,0-1-1 0 0,-1 1 1 0 0,0 0 0 0 0,1-1-1 0 0,-1 1 1 0 0,0 0-1 0 0,-1-1 1 0 0,1 1 0 0 0,0 0-1 0 0,-1-1 1 0 0,1 1 0 0 0,-1-1-1 0 0,0 1 1 0 0,0-1 0 0 0,0 1-1 0 0,0-1 1 0 0,0 1-1 0 0,-1-1 1 0 0,1 0 0 0 0,-1 1-6 0 0,-2 19-52 0 0,4-20 70 0 0,0 24 84 0 0,0-25-108 0 0,0 18-12 0 0,-5 57 148 0 0,1 13-90 0 0,0-64-76 0 0,4-25 30 0 0,0 0 14 0 0,0 0-782 0 0,0 0-8997 0 0,0 0-1724 0 0</inkml:trace>
  <inkml:trace contextRef="#ctx0" brushRef="#br0" timeOffset="74046.951">5022 3393 0 0 0,'5'-18'1550'0'0,"-4"18"-898"0"0,-1-4 6752 0 0,3-1-2861 0 0,0-2-1916 0 0,-2 1 2187 0 0,10-13-2563 0 0,-11 19-2219 0 0,0 0-16 0 0,0 0 8 0 0,0 0-15 0 0,0 19 27 0 0,6 121 321 0 0,15 107-36 0 0,-5-59-177 0 0,-5-35-68 0 0,0-20 211 0 0,-18-38-69 0 0,2 54 268 0 0,-5-70-165 0 0,-3 89 694 0 0,20-128-792 0 0,-5 29 486 0 0,-11 16-430 0 0,9-85-255 0 0,0 26 44 0 0,0-8 1 0 0,0-18-65 0 0,0 0 31 0 0,0 0-10 0 0,0 0-18 0 0,0 0-15 0 0,0 0 12 0 0,0 0 4 0 0,0 0-3 0 0,0 0-6 0 0,0 0 13 0 0,0 0 11 0 0,0 0 18 0 0,0 19 187 0 0,0 6-927 0 0,10-47-3156 0 0,-3 8-4083 0 0,-4 6-4283 0 0</inkml:trace>
  <inkml:trace contextRef="#ctx0" brushRef="#br0" timeOffset="75696.705">5035 4940 0 0 0,'0'0'644'0'0,"0"0"175"0"0,0 0 37 0 0,13 0 609 0 0,-10 0 2605 0 0,-2 0-3364 0 0,-1 0-11 0 0,0 12 4347 0 0,2 12-2903 0 0,7 54 1621 0 0,-4 29-1563 0 0,-6-95-2577 0 0,1-13-3326 0 0,-1-4-3539 0 0,1 2-3817 0 0</inkml:trace>
  <inkml:trace contextRef="#ctx0" brushRef="#br0" timeOffset="77345.794">5413 4884 0 0 0,'0'0'1300'0'0,"0"0"93"0"0,0 0 208 0 0,0 0 126 0 0,0 0-28 0 0,0 0-181 0 0,0 0-236 0 0,0 0-176 0 0,0 0-139 0 0,0 0-104 0 0,0 0-75 0 0,0 0-74 0 0,-3 0-41 0 0,-49-2 4767 0 0,-9-2-3313 0 0,54 3-2001 0 0,-1 0 1 0 0,1 1-1 0 0,-1 1 0 0 0,0-1 0 0 0,1 1 0 0 0,-1 0 0 0 0,1 1 0 0 0,-1 0 0 0 0,1 0 1 0 0,0 0-1 0 0,0 1 0 0 0,0 0 0 0 0,0 1 0 0 0,0-1 0 0 0,1 1 0 0 0,-1 1 1 0 0,1-1-1 0 0,-3 4-126 0 0,8-8 3 0 0,-45 44 791 0 0,28-18-117 0 0,8 78-153 0 0,11-72-392 0 0,34 34 7 0 0,25-3 141 0 0,19-38 100 0 0,-13-27 75 0 0,-19-20-104 0 0,-18 2-75 0 0,8-23-74 0 0,-32 38-169 0 0,-1-1-1 0 0,0 1 1 0 0,0-1 0 0 0,-1 0-1 0 0,1 0 1 0 0,-1 0-1 0 0,-1 0 1 0 0,1 0-1 0 0,-1-1 1 0 0,0 1-1 0 0,0-1 1 0 0,-1 1-1 0 0,0-1 1 0 0,0 0-33 0 0,2-66 281 0 0,-3 68-275 0 0,-2 0 1 0 0,1 1-1 0 0,-1-1 1 0 0,1 1-1 0 0,-1-1 1 0 0,0 1-1 0 0,-1 0 1 0 0,1 0 0 0 0,-1 0-1 0 0,0 0 1 0 0,0 0-1 0 0,0 0 1 0 0,0 1-1 0 0,-1 0 1 0 0,0-1 0 0 0,1 1-1 0 0,-1 1 1 0 0,0-1-1 0 0,0 0 1 0 0,-1 1-1 0 0,1 0 1 0 0,0 0 0 0 0,-1 0-1 0 0,1 1 1 0 0,-1-1-1 0 0,0 1-6 0 0,-72-15-379 0 0,41-4-2128 0 0,25 12-3701 0 0,9 7-5709 0 0</inkml:trace>
  <inkml:trace contextRef="#ctx0" brushRef="#br0" timeOffset="80440.68">5037 3356 0 0 0,'0'0'223'0'0,"0"0"721"0"0,0 0 246 0 0,0 0-86 0 0,0 0-176 0 0,2-1-243 0 0,-2 1-589 0 0,0 0-1 0 0,-1 0 1 0 0,1 0-1 0 0,0 0 1 0 0,0 0-1 0 0,-1 0 1 0 0,1-1-1 0 0,0 1 1 0 0,-1 0-1 0 0,1 0 0 0 0,0 0 1 0 0,0 0-1 0 0,-1-1 1 0 0,1 1-1 0 0,0 0 1 0 0,0 0-1 0 0,-1-1 1 0 0,1 1-1 0 0,0 0 1 0 0,0 0-1 0 0,0-1 0 0 0,-1 1 1 0 0,1 0-1 0 0,0-1 1 0 0,0 1-1 0 0,0 0 1 0 0,0-1-1 0 0,0 1 1 0 0,0 0-1 0 0,0-1 1 0 0,0 1-1 0 0,0 0 0 0 0,0-1 1 0 0,0 1-1 0 0,0 0 1 0 0,0-1-1 0 0,0 1 1 0 0,0 0-1 0 0,0-1 1 0 0,0 1-1 0 0,0 0 1 0 0,0 0-1 0 0,0-1 0 0 0,1 1 1 0 0,-1 0-1 0 0,0-1 1 0 0,0 1-1 0 0,0 0 1 0 0,1 0-1 0 0,-1-1 1 0 0,0 1-1 0 0,0 0-95 0 0,0-1 1216 0 0,-1-2 3377 0 0,0 6-4702 0 0,1-2 145 0 0,-9 21 460 0 0,-20 70-33 0 0,29-56-388 0 0,25-40 723 0 0,-14-6-579 0 0,0-1 0 0 0,0 0 0 0 0,-1-1 0 0 0,0 0 0 0 0,-1 0-1 0 0,-1-1 1 0 0,0 0 0 0 0,0 0 0 0 0,-1-1 0 0 0,-1 0 0 0 0,3-11-219 0 0,-8 24 33 0 0,0 0 0 0 0,0 0 1 0 0,0-1-1 0 0,-1 1 0 0 0,1 0 1 0 0,0 0-1 0 0,-1 0 0 0 0,1 0 1 0 0,-1-1-1 0 0,1 1 0 0 0,-1 0 1 0 0,0-1-1 0 0,1 1 0 0 0,-1 0 1 0 0,0 0-1 0 0,0-1 0 0 0,0 1 1 0 0,0 0-1 0 0,0-1 0 0 0,0 1 1 0 0,-1 0-1 0 0,1-1 0 0 0,0 1 1 0 0,-1 0-1 0 0,1-1 0 0 0,-1 1 1 0 0,1 0-1 0 0,-1 0 0 0 0,1 0 1 0 0,-1-1-1 0 0,0 1 1 0 0,0 0-1 0 0,1 0 0 0 0,-1 0 1 0 0,0 0-1 0 0,0 0 0 0 0,0 0 1 0 0,0 1-1 0 0,0-1 0 0 0,0 0 1 0 0,-1 0-1 0 0,1 1 0 0 0,0-1 1 0 0,0 1-1 0 0,0-1 0 0 0,-1 1 1 0 0,1-1-1 0 0,0 1 0 0 0,-1 0 1 0 0,1 0-1 0 0,0 0 0 0 0,-1-1 1 0 0,1 1-1 0 0,0 0 0 0 0,-1 1 1 0 0,1-1-1 0 0,-1 0-33 0 0,-2 2-4 0 0,-1 1 0 0 0,0-1-1 0 0,1 1 1 0 0,0 0 0 0 0,0 0 0 0 0,0 0 0 0 0,0 1-1 0 0,0-1 1 0 0,1 1 0 0 0,0 0 0 0 0,-1 0 0 0 0,1 1-1 0 0,1-1 1 0 0,-2 2 4 0 0,-6 7-9 0 0,4-6-6 0 0,1 0 0 0 0,0 1 0 0 0,0-1 0 0 0,0 1 0 0 0,1 0 0 0 0,0 0-1 0 0,0 1 1 0 0,1-1 0 0 0,0 1 0 0 0,1 0 0 0 0,0 0 0 0 0,0-1 0 0 0,1 1 15 0 0,30-13 576 0 0,-4-8-737 0 0,23-19 215 0 0,-114 45 288 0 0,23-7-189 0 0,42-7-123 0 0,1 0-30 0 0,0 0-19 0 0,0 0-25 0 0,0 0-36 0 0,0 0-11 0 0,0 0-10 0 0,0 0-5 0 0,20-19-22 0 0,-8-13 623 0 0,-49 35-602 0 0,22 5-277 0 0,22-10 787 0 0,-22 4 9 0 0,8-6-1369 0 0,7 4 919 0 0,0 0-70 0 0,0 0-200 0 0,0 0-481 0 0,0 0-1232 0 0,0 0-3500 0 0,0 0-5527 0 0</inkml:trace>
  <inkml:trace contextRef="#ctx0" brushRef="#br0" timeOffset="84310.688">5197 5164 0 0 0,'0'0'315'0'0,"0"0"131"0"0,0 0 1 0 0,0 0-57 0 0,0 0-81 0 0,0 0-10 0 0,0 0 0 0 0,-2-2 38 0 0,-8-5 55 0 0,7 5 47 0 0,3 2 10 0 0,0 0 10 0 0,0 0 32 0 0,0 0 72 0 0,0 0 63 0 0,0 0 62 0 0,0 0 27 0 0,0 0 0 0 0,0 0 0 0 0,0 0-11 0 0,0 0 16 0 0,0 0 26 0 0,0 0 30 0 0,0-9 3905 0 0,0 8 3089 0 0,13 214-4498 0 0,-2-129-2938 0 0,5-33-256 0 0,-10-3 313 0 0,-6-47-380 0 0,0-1-23 0 0,0 0-10 0 0,0 0 12 0 0,0 0 26 0 0,0 0 2 0 0,0 0 2 0 0,0 0-8 0 0,0 0 7 0 0,0 0 6 0 0,0 0-27 0 0,0 0 26 0 0,0 0-11 0 0,0 0 2 0 0,0 0 21 0 0,0 0-16 0 0,0 0-10 0 0,0 0 0 0 0,0 0-16 0 0,0 0 17 0 0,0 0-3 0 0,0 0-25 0 0,0 0 18 0 0,0 0 14 0 0,0 0 15 0 0,0 0-34 0 0,0 0-2 0 0,0 0 7 0 0,0 0-13 0 0,0 0-7 0 0,0 0-6 0 0,0 0 10 0 0,0 0-6 0 0,0 0-2 0 0,0 0 7 0 0,0 0 3 0 0,0 0-11 0 0,0 0 4 0 0,0 0-25 0 0,0 0 5 0 0,0 0-381 0 0,1 5-728 0 0,0-3-3395 0 0,1-2-4060 0 0,-2 0-3703 0 0</inkml:trace>
  <inkml:trace contextRef="#ctx0" brushRef="#br0" timeOffset="116496.336">1184 3772 0 0 0,'0'0'245'0'0,"0"0"716"0"0,0 0 251 0 0,0 0-13 0 0,0 0-60 0 0,0 0-118 0 0,-6 0-135 0 0,-26 0 1517 0 0,66-14 851 0 0,95-5 491 0 0,-29 20-2867 0 0,218-13 1040 0 0,-120-9-947 0 0,147 28-39 0 0,-106-15-449 0 0,-44 19-299 0 0,-55-11-13 0 0,23-7-55 0 0,-63 14-115 0 0,35-7 74 0 0,35 7-92 0 0,-12-11 105 0 0,83-17-52 0 0,-58 21 89 0 0,-67 22-120 0 0,45-15 79 0 0,22 0 30 0 0,-53-6 242 0 0,-54-1 793 0 0,-59-4-796 0 0,-7 1 957 0 0,-6 4-3186 0 0,-1 2-2766 0 0,-2 4-3816 0 0,-1-4-1963 0 0</inkml:trace>
  <inkml:trace contextRef="#ctx0" brushRef="#br0" timeOffset="120438.541">4645 3813 0 0 0,'0'0'185'0'0,"0"0"181"0"0,0 0-38 0 0,0 0-100 0 0,-4-2-80 0 0,-12-5-55 0 0,12 5-26 0 0,4 2-8 0 0,0 0 2 0 0,0 0-2 0 0,0 0 2 0 0,0 0-2 0 0,0 0-2 0 0,0 0-20 0 0,0 0-6 0 0,0 0-8 0 0,5-23 8094 0 0,-5 12-4257 0 0,0 11 1592 0 0,0 1-5388 0 0,2 25 907 0 0,19 147 720 0 0,-11-49-996 0 0,-3-24-282 0 0,-4-84-358 0 0,0 1-1 0 0,0 0 1 0 0,-2 0 0 0 0,0 0-1 0 0,-1 0 1 0 0,-1 1 0 0 0,-1-1-1 0 0,0 0 1 0 0,-1-1 0 0 0,-3 10-55 0 0,13 84 64 0 0,1-13 29 0 0,-6 65 24 0 0,-16-56-11 0 0,9 53-57 0 0,7 261 339 0 0,-15-269-233 0 0,24 55-31 0 0,-12-70 39 0 0,-11 18-70 0 0,14 38 46 0 0,9-88 19 0 0,-16-68-1346 0 0,18-75-2042 0 0,-8 24-3583 0 0,-1 6-4700 0 0</inkml:trace>
  <inkml:trace contextRef="#ctx0" brushRef="#br0" timeOffset="126004.868">4857 5621 0 0 0,'0'0'417'0'0,"0"0"-20"0"0,0 0 25 0 0,0 0 61 0 0,0 0 44 0 0,0 0 13 0 0,0 0-77 0 0,0-3-137 0 0,0-7-128 0 0,0 8-35 0 0,0 2 30 0 0,0 0 56 0 0,0 0 74 0 0,0 0 2 0 0,0 0 2 0 0,-1-23 10913 0 0,-10 12-10703 0 0,8 11 8137 0 0,3 1-8650 0 0,0 0-4 0 0,-2 222 843 0 0,8-101-464 0 0,5-70-330 0 0,-9-44-26 0 0,0 0-1 0 0,-1 0 1 0 0,1 1-1 0 0,-2-1 1 0 0,1 0-1 0 0,-1 1 1 0 0,-1-1 0 0 0,1 1-1 0 0,-1-1 1 0 0,-1 0-1 0 0,0 4-42 0 0,1 39 146 0 0,1-51-165 0 0,0 0 22 0 0,0 0-10 0 0,0 0 14 0 0,0 0 7 0 0,0 0-18 0 0,0 0 14 0 0,0 0 0 0 0,0 0 1 0 0,0 0-10 0 0,0 0 15 0 0,0 0-8 0 0,0 19 31 0 0,10 76 52 0 0,-9-92-85 0 0,0 0 1 0 0,-1 0 0 0 0,1 0-1 0 0,0 0 1 0 0,-1 0 0 0 0,0 0-1 0 0,0 0 1 0 0,0 0 0 0 0,0 0-1 0 0,0 0 1 0 0,0 0 0 0 0,-1 0-1 0 0,0 0 1 0 0,1 0 0 0 0,-1 0-1 0 0,0 0 1 0 0,0 0 0 0 0,-1 0-1 0 0,1 0 1 0 0,-1-1 0 0 0,-1 3-7 0 0,-26 35-148 0 0,28-40 53 0 0,1 0-90 0 0,8-65-5005 0 0,1 39-621 0 0,-2 10-4416 0 0</inkml:trace>
  <inkml:trace contextRef="#ctx0" brushRef="#br0" timeOffset="136656.475">5210 1939 5785 0 0,'0'0'2461'0'0,"0"0"-441"0"0,0 0-290 0 0,0 0-158 0 0,0 0-45 0 0,0 0-177 0 0,0 0-239 0 0,0 0-271 0 0,0 0-233 0 0,0 0-157 0 0,0 0-93 0 0,-3-1-69 0 0,-14 6 304 0 0,16 57 2132 0 0,5 22-709 0 0,-10 89-1205 0 0,5-65-667 0 0,16-35 3 0 0,-21 9-714 0 0,0-90-8568 0 0,6 8 7618 0 0,-5-4-10715 0 0</inkml:trace>
  <inkml:trace contextRef="#ctx0" brushRef="#br0" timeOffset="146842.568">4271 1924 0 0 0,'0'0'451'0'0,"0"0"1072"0"0,0 0 421 0 0,0 0 71 0 0,0 0-90 0 0,0 0-144 0 0,0 0-164 0 0,0 0-204 0 0,0 0-208 0 0,0 0-160 0 0,0-3-130 0 0,2-12-128 0 0,-2 11-76 0 0,0 4-121 0 0,0 0-95 0 0,0 0-36 0 0,0 0-40 0 0,0 0-36 0 0,0 0-34 0 0,0 0-16 0 0,0 0-19 0 0,0 0-17 0 0,0 22 3984 0 0,-45 70-2879 0 0,33-74-1280 0 0,-156 235 312 0 0,143-208-370 0 0,25-44-71 0 0,0-1 10 0 0,0 0-25 0 0,0 0-2 0 0,0 0-12 0 0,0 0 18 0 0,0 0-10 0 0,0 0-8 0 0,0 0-19 0 0,0 0-16 0 0,0 0-14 0 0,0 0-31 0 0,1-12-6742 0 0,0 9-2411 0 0,0-1-1383 0 0</inkml:trace>
  <inkml:trace contextRef="#ctx0" brushRef="#br0" timeOffset="147547.126">3978 1983 0 0 0,'0'0'320'0'0,"0"0"708"0"0,0 0 381 0 0,0 0 350 0 0,0 0 233 0 0,0 0-4 0 0,0 0-156 0 0,0 0-256 0 0,0 0-174 0 0,0 0-109 0 0,0 0-65 0 0,0 0-22 0 0,-2-2-59 0 0,-10-10 1528 0 0,12 11-2051 0 0,0 1-82 0 0,0 0-50 0 0,0 0-20 0 0,0 0 5 0 0,0 0-21 0 0,0 0-3 0 0,0 0-19 0 0,0 0-32 0 0,0 0-10 0 0,0 0-28 0 0,0 0-20 0 0,4 1 2340 0 0,13 2-2317 0 0,91 64-107 0 0,119 62 124 0 0,-147-64-80 0 0,-53-39-170 0 0,-33-22-408 0 0,-25 7-1690 0 0,20-4-3426 0 0,5-3-1201 0 0,2 0-6325 0 0</inkml:trace>
  <inkml:trace contextRef="#ctx0" brushRef="#br0" timeOffset="148603.23">4914 2108 0 0 0,'0'0'304'0'0,"0"0"692"0"0,0 0 107 0 0,0 0-125 0 0,0 0-137 0 0,0 0-27 0 0,0 0 34 0 0,12 1-13 0 0,36 1-26 0 0,40-4 12044 0 0,-21 1-8429 0 0,-67 1-4322 0 0,0 0 6 0 0,0 0 9 0 0,0 0-1 0 0,0 0 15 0 0,0 0 25 0 0,0 0 4 0 0,0 0-12 0 0,0 0 45 0 0,0 0 14 0 0,0 0 26 0 0,0 0 30 0 0,0 0-6 0 0,0 0-9 0 0,-15 4 558 0 0,-373-4 1756 0 0,388 0-2538 0 0,-24-4 80 0 0,-29 4-75 0 0,49-8-191 0 0,8-7-1213 0 0,0 5-4475 0 0,-3 6-4553 0 0</inkml:trace>
  <inkml:trace contextRef="#ctx0" brushRef="#br0" timeOffset="151045.514">3772 2075 0 0 0,'0'0'1264'0'0,"0"0"646"0"0,0 0 158 0 0,0 0-126 0 0,0 0-239 0 0,0 0-281 0 0,0 0-215 0 0,0 0-103 0 0,0 0-40 0 0,0 0-8 0 0,0 0-37 0 0,0 0-73 0 0,0 0-106 0 0,1 0-505 0 0,1 0 6789 0 0,-105 0-5864 0 0,-38 4 121 0 0,77 3-837 0 0,15-3-387 0 0,-15 7-44 0 0,-11-7 366 0 0,75-4-463 0 0,0 0 11 0 0,0 0-2 0 0,-33 0 86 0 0,-13 0 73 0 0,57-26 95 0 0,26-80-246 0 0,-8 17-56 0 0,6 181-241 0 0,24 70 268 0 0,-51-144-1 0 0,-1 1-1 0 0,-1 0 1 0 0,0 0-1 0 0,-1 0 1 0 0,-2 0-1 0 0,0 1 1 0 0,0-1-1 0 0,-2 17-2 0 0,12 45 16 0 0,2-56-24 0 0,-65-69 606 0 0,-39-88-536 0 0,54 63-62 0 0,23 31 23 0 0,12 38-15 0 0,-2-2-1787 0 0,-2 7-10035 0 0,4-1-577 0 0</inkml:trace>
  <inkml:trace contextRef="#ctx0" brushRef="#br0" timeOffset="152226.507">3104 1700 0 0 0,'0'0'392'0'0,"0"0"979"0"0,0 0 345 0 0,0 0 119 0 0,0 0-83 0 0,0 0-141 0 0,0 0-138 0 0,0 0-149 0 0,0 0-110 0 0,0 0-99 0 0,0 0-72 0 0,0 0-106 0 0,0 0-86 0 0,-1-3-97 0 0,-7-9 1617 0 0,8 12-1855 0 0,0 0 4 0 0,0 0-65 0 0,0 0-34 0 0,0 0-35 0 0,0 0-56 0 0,0 0-16 0 0,0 0-10 0 0,0 0-44 0 0,0 0-56 0 0,0 0-20 0 0,0 0-37 0 0,0 0-25 0 0,0 0 6 0 0,0 0-38 0 0,0 22 537 0 0,5 169 1989 0 0,10-24-1918 0 0,-13-113-532 0 0,-2-54-143 0 0,4 23 233 0 0,-4-21-248 0 0,-7 95 482 0 0,6-72-1670 0 0,4-14-2862 0 0,-1-3-3166 0 0,-1-4-3905 0 0</inkml:trace>
  <inkml:trace contextRef="#ctx0" brushRef="#br0" timeOffset="156845.299">5996 2992 0 0 0,'0'0'1372'0'0,"0"0"307"0"0,0 0 224 0 0,0 0 80 0 0,0 0-137 0 0,0 0-317 0 0,0 0-333 0 0,0 0-231 0 0,0 0-123 0 0,0 0-98 0 0,0 0-97 0 0,8-1 7003 0 0,26-1-6222 0 0,57 1 61 0 0,88 2 138 0 0,-27-5-1202 0 0,139 4 52 0 0,-84-15 24 0 0,-13 15-315 0 0,-194 0-162 0 0,0 0 12 0 0,0 0-6 0 0,0 0-11 0 0,0 0-3 0 0,0 0-5 0 0,-16 1-1388 0 0,-2 9-4284 0 0,14-6-5756 0 0</inkml:trace>
  <inkml:trace contextRef="#ctx0" brushRef="#br0" timeOffset="158267.817">6302 5485 512 0 0,'0'0'1224'0'0,"0"0"-17"0"0,0 0 74 0 0,0 0 124 0 0,0 0 101 0 0,0 0-20 0 0,0 0-153 0 0,0 0-203 0 0,0 0-254 0 0,0 0-197 0 0,0 0-78 0 0,0 0 13 0 0,0 0 22 0 0,0 0 17 0 0,0 0-63 0 0,0 0-116 0 0,0 0-81 0 0,0 0-64 0 0,0 0-20 0 0,0 0 15 0 0,0 0 26 0 0,21 0 3119 0 0,82-12-1218 0 0,131-6-460 0 0,57 14-1130 0 0,-191-18-223 0 0,30 8-150 0 0,-65 10-254 0 0,-65 4-36 0 0,0 0 12 0 0,0 0-4 0 0,0 0-10 0 0,0 0 18 0 0,0 0-32 0 0,0 0-29 0 0,-21-14-4653 0 0,14 10-2182 0 0,4 3-5290 0 0</inkml:trace>
  <inkml:trace contextRef="#ctx0" brushRef="#br0" timeOffset="159282.477">6501 3714 1816 0 0,'0'0'2992'0'0,"0"0"-641"0"0,0 0-260 0 0,0 0-7 0 0,0 0 61 0 0,0 0-101 0 0,0 0-245 0 0,0 0-374 0 0,0 0-413 0 0,0 0-317 0 0,0 0-206 0 0,0 0-157 0 0,0 0-77 0 0,0-5-62 0 0,0-3-158 0 0,5 13 561 0 0,33 197 1537 0 0,12 27-1707 0 0,-32-203-100 0 0,-17-26-102 0 0,-1 0 96 0 0,11-16 1323 0 0,19-60-1044 0 0,-20 45-562 0 0,1 2-1 0 0,1 0 0 0 0,1 0 0 0 0,2 1 0 0 0,0 0 0 0 0,2 2 0 0 0,2 0 0 0 0,0 1 0 0 0,1 1 0 0 0,8-6-36 0 0,-14 16-10 0 0,-13 12 6 0 0,0 0 1 0 0,0 0-1 0 0,0 1 0 0 0,0-1 1 0 0,0 0-1 0 0,1 0 1 0 0,-1 1-1 0 0,0-1 0 0 0,1 0 1 0 0,-1 1-1 0 0,1 0 1 0 0,0-1-1 0 0,-1 1 0 0 0,1 0 1 0 0,0 0-1 0 0,0 0 1 0 0,0 0-1 0 0,0 0 0 0 0,0 0 1 0 0,0 0-1 0 0,0 1 1 0 0,0-1-1 0 0,0 1 0 0 0,0 0 1 0 0,1-1-1 0 0,-1 1 1 0 0,0 0-1 0 0,0 0 1 0 0,0 0-1 0 0,0 1 0 0 0,1-1 1 0 0,-1 0-1 0 0,0 1 1 0 0,0 0-1 0 0,0-1 0 0 0,0 1 1 0 0,0 0-1 0 0,0 0 1 0 0,0 0-1 0 0,-1 0 0 0 0,1 0 1 0 0,0 1-1 0 0,0-1 1 0 0,-1 0-1 0 0,1 2 4 0 0,85 189 43 0 0,-68-148-11 0 0,-2 1 0 0 0,-2 0 1 0 0,-2 2-1 0 0,-2-1 0 0 0,-2 1 1 0 0,-2 1-1 0 0,-2 0 0 0 0,-2 44-32 0 0,-4-84 19 0 0,0-1 0 0 0,0 1-1 0 0,-1-1 1 0 0,0 1-1 0 0,-1-1 1 0 0,1 1 0 0 0,-2-1-1 0 0,1 0 1 0 0,-1 0-1 0 0,0-1 1 0 0,0 1 0 0 0,0-1-1 0 0,-1 0 1 0 0,0 0-1 0 0,-1 0 1 0 0,1-1 0 0 0,-1 0-1 0 0,0 0 1 0 0,-1 0-19 0 0,-96 60 113 0 0,93-61-101 0 0,-1 0 0 0 0,1-1 1 0 0,-1-1-1 0 0,0 0 0 0 0,1 0 0 0 0,-1-1 0 0 0,0 0 0 0 0,0-1 1 0 0,-9-1-13 0 0,18 0-1 0 0,0-1 1 0 0,0 0 0 0 0,-1 1 0 0 0,1-1 0 0 0,0 0-1 0 0,1 0 1 0 0,-1 0 0 0 0,0 0 0 0 0,0 0 0 0 0,1 0-1 0 0,-1-1 1 0 0,1 1 0 0 0,0 0 0 0 0,0-1 0 0 0,0 1-1 0 0,0-1 1 0 0,0 0 0 0 0,0 1 0 0 0,1-1 0 0 0,-1 0-1 0 0,1 1 1 0 0,0-1 0 0 0,0 0 0 0 0,0 1 0 0 0,0-1-1 0 0,0 0 1 0 0,1 0 0 0 0,-1 1 0 0 0,1-1 0 0 0,-1 1-1 0 0,1-1 1 0 0,0 0 0 0 0,0 1 0 0 0,1-1 0 0 0,-1 1-1 0 0,0 0 1 0 0,1-1 0 0 0,-1 1 0 0 0,1 0 0 0 0,0 0 0 0 0,145-186-293 0 0,-115 111-880 0 0,-29 59-2926 0 0,-3 0-3801 0 0,0 11-4406 0 0</inkml:trace>
  <inkml:trace contextRef="#ctx0" brushRef="#br0" timeOffset="160018.276">6753 3077 2088 0 0,'0'0'1738'0'0,"0"0"-69"0"0,0 0 91 0 0,0 0 140 0 0,0 0 15 0 0,0 0-132 0 0,0 0-284 0 0,0 0-296 0 0,0 0-234 0 0,0 0-145 0 0,0 0-71 0 0,0 0-77 0 0,0 0-69 0 0,0-3-72 0 0,0-7-74 0 0,0 8-54 0 0,0 2-45 0 0,0 0-20 0 0,0 0-35 0 0,0 0-10 0 0,0 0-26 0 0,0 0-34 0 0,2 15 1026 0 0,18 253 925 0 0,-15-231-2218 0 0,-5-37-59 0 0,0 2-324 0 0,3 0-7372 0 0,-2-2-3815 0 0</inkml:trace>
  <inkml:trace contextRef="#ctx0" brushRef="#br0" timeOffset="162427.349">6712 4612 216 0 0,'0'0'1979'0'0,"0"0"216"0"0,0 0 248 0 0,0 0 97 0 0,0 0-228 0 0,0 0-399 0 0,0 0-438 0 0,0 0-341 0 0,0 0-187 0 0,0 0-102 0 0,0 0-52 0 0,0 0-69 0 0,0 0-90 0 0,2-1-93 0 0,9-5 269 0 0,-11 6-498 0 0,0 0-46 0 0,0 0-31 0 0,0 0-23 0 0,0 0-32 0 0,3 25 1103 0 0,20 86 644 0 0,-7 234-777 0 0,-6-167-1048 0 0,-10-112 293 0 0,0-26 129 0 0,0-40-516 0 0,0 0 6 0 0,-26-44 1017 0 0,12 34-1027 0 0,-1 1 0 0 0,0 0 0 0 0,0 1 0 0 0,0 0 0 0 0,-1 1 0 0 0,0 1 0 0 0,0 1 0 0 0,-1 0 0 0 0,0 1 0 0 0,-14-1-4 0 0,-18-15 37 0 0,58 6-100 0 0,221-38 222 0 0,30-7 118 0 0,-153 48 325 0 0,-107 12-585 0 0,0 1-14 0 0,0-1 9 0 0,-21 25 57 0 0,-44 48-14 0 0,-15 14-53 0 0,-13-1 76 0 0,68-42 58 0 0,11-34-79 0 0,31-48-2730 0 0,-2 15-5205 0 0,-14 19-3886 0 0</inkml:trace>
  <inkml:trace contextRef="#ctx0" brushRef="#br0" timeOffset="194181.036">4888 5543 0 0 0,'-8'1'1611'0'0,"-4"0"-3312"0"0,2 0 42 0 0,3 0 4209 0 0,3-1 3673 0 0,0 0 5081 0 0,148-7-7567 0 0,0-1-2554 0 0,-102 23-1003 0 0,39-11 194 0 0,26-1-122 0 0,-73 5-212 0 0,60-4 179 0 0,-20-16-89 0 0,-33-2-36 0 0,-39 14-66 0 0,-1 0 0 0 0,0 1 0 0 0,0-1 0 0 0,0 1 0 0 0,0-1 0 0 0,0 1 0 0 0,1 0 0 0 0,-1-1-1 0 0,0 1 1 0 0,0 0 0 0 0,0 0 0 0 0,-1 0 0 0 0,1 0 0 0 0,0 0 0 0 0,0 0 0 0 0,0 0 0 0 0,-1 0 0 0 0,1 0-1 0 0,0 0 1 0 0,-1 0 0 0 0,1 0 0 0 0,-1 0 0 0 0,0 1 0 0 0,1-1 0 0 0,-1 0 0 0 0,0 0 0 0 0,0 1 0 0 0,1-1 0 0 0,-1 0-1 0 0,0 0 1 0 0,0 1 0 0 0,-1-1 0 0 0,1 0 0 0 0,0 0 0 0 0,0 1 0 0 0,0-1 0 0 0,-1 0 0 0 0,1 0 0 0 0,-1 0 0 0 0,1 1-1 0 0,-1-1 1 0 0,1 0 0 0 0,-1 0 0 0 0,0 0 0 0 0,0 0 0 0 0,1 0 0 0 0,-1 0 0 0 0,0 0 0 0 0,0 0 0 0 0,0-1 0 0 0,-1 2-29 0 0,-2 8-141 0 0,-16 38 236 0 0,19 74-94 0 0,1 7-17 0 0,0-45 22 0 0,-7 9-5 0 0,-8 84 22 0 0,15-123-30 0 0,6-16 1 0 0,1-13-1 0 0,-5-33 1116 0 0,-2 8-1097 0 0,-3-2 2 0 0,0 0-1 0 0,0 1 1 0 0,-1-1 0 0 0,1 1 0 0 0,0-1 0 0 0,0 1-1 0 0,-1 0 1 0 0,1 1 0 0 0,-1-1 0 0 0,1 0 0 0 0,0 1-1 0 0,-1 0 1 0 0,1 0 0 0 0,-1 0 0 0 0,1 0 0 0 0,-1 1-1 0 0,1-1 1 0 0,-4 2-13 0 0,-10-2 114 0 0,-155 0 590 0 0,114-7-353 0 0,-67 3-195 0 0,57-7 14 0 0,-69 8 104 0 0,100 10-206 0 0,37-7-41 0 0,0 0 3 0 0,-27-4 189 0 0,23 5-1057 0 0,-8-2 2150 0 0,10 0-4615 0 0,1-1-4188 0 0,1 2-4645 0 0</inkml:trace>
  <inkml:trace contextRef="#ctx0" brushRef="#br0" timeOffset="195892.527">4963 5790 0 0 0,'0'0'1027'0'0,"0"0"-34"0"0,0 0-56 0 0,0 0-33 0 0,0 0-11 0 0,0 0 48 0 0,3-2 67 0 0,-2 1-2343 0 0,4-2 1048 0 0,15-6 13809 0 0,-10 12-11193 0 0,21 9 25 0 0,-26-4-2141 0 0,-1 1-1 0 0,0 0 1 0 0,0 0-1 0 0,-1 0 0 0 0,-1 1 1 0 0,1-1-1 0 0,-2 1 1 0 0,1 0-1 0 0,-1-1 0 0 0,-1 1 1 0 0,0 3-213 0 0,21 122 371 0 0,-10-10 107 0 0,-5-110-502 0 0,-6-10-63 0 0,0 2-901 0 0,0-29-1781 0 0,1 4-3841 0 0,1 13-4559 0 0</inkml:trace>
  <inkml:trace contextRef="#ctx0" brushRef="#br0" timeOffset="197200.031">5050 5812 168 0 0,'0'0'1618'0'0,"0"0"-121"0"0,0 0 9 0 0,0 0 129 0 0,0 0 76 0 0,0 0-69 0 0,0 0-211 0 0,0 0-227 0 0,0 0-256 0 0,0 0-190 0 0,0 0-66 0 0,0 0-33 0 0,0-2 38 0 0,-2-8 53 0 0,2 7 4 0 0,0 3-28 0 0,6-3 6108 0 0,21-16-6665 0 0,-11 7-42 0 0,1 2 0 0 0,0 0 0 0 0,0 0 0 0 0,1 2 0 0 0,0 0 0 0 0,0 1 0 0 0,1 1 0 0 0,1 1-127 0 0,-15 4 10 0 0,-1 0-1 0 0,1 0 1 0 0,0 1 0 0 0,-1 0-1 0 0,1 0 1 0 0,0 0-1 0 0,-1 0 1 0 0,1 1 0 0 0,0 0-1 0 0,-1 0 1 0 0,1 0 0 0 0,-1 1-1 0 0,1-1 1 0 0,-1 1-1 0 0,0 0 1 0 0,0 0 0 0 0,0 1-1 0 0,4 1-9 0 0,19 27 148 0 0,-25-25-124 0 0,0 0 0 0 0,-1 1 0 0 0,0 0 0 0 0,0-1 0 0 0,0 1 0 0 0,-1 0 0 0 0,0-1 0 0 0,0 1 0 0 0,-1 0-1 0 0,0-1 1 0 0,0 1 0 0 0,-1-1 0 0 0,1 1 0 0 0,-3 4-24 0 0,-50 70 97 0 0,47-73-91 0 0,0-1-1 0 0,0 0 0 0 0,0 0 0 0 0,-1 0 0 0 0,0-1 0 0 0,-1 0 0 0 0,1 0 0 0 0,-1-1 0 0 0,0 0 1 0 0,0-1-1 0 0,-1 0 0 0 0,0 0-5 0 0,10-5 8 0 0,0 1 1 0 0,0 0 0 0 0,0-1-1 0 0,0 1 1 0 0,1 0 0 0 0,-1-1-1 0 0,0 1 1 0 0,-1 0 0 0 0,1-1-1 0 0,0 1 1 0 0,0 0-1 0 0,0-1 1 0 0,0 1 0 0 0,0 0-1 0 0,0-1 1 0 0,0 1 0 0 0,0 0-1 0 0,-1-1 1 0 0,1 1-1 0 0,0 0 1 0 0,0 0 0 0 0,0-1-1 0 0,-1 1 1 0 0,1 0 0 0 0,0 0-1 0 0,0-1 1 0 0,-1 1 0 0 0,1 0-1 0 0,0 0 1 0 0,0 0-1 0 0,-1-1 1 0 0,1 1 0 0 0,0 0-1 0 0,-1 0 1 0 0,1 0 0 0 0,0 0-1 0 0,-1 0 1 0 0,1 0-1 0 0,0 0 1 0 0,-1 0 0 0 0,1 0-1 0 0,-1 0-8 0 0,30-22-63 0 0,70-5 29 0 0,-86 26 52 0 0,-12 1-18 0 0,0-1 1 0 0,0 1-1 0 0,0 0 0 0 0,0 0 0 0 0,0-1 1 0 0,0 1-1 0 0,0 0 0 0 0,1 0 1 0 0,-1 0-1 0 0,0 0 0 0 0,0 1 0 0 0,0-1 1 0 0,0 0-1 0 0,0 0 0 0 0,0 1 0 0 0,0-1 1 0 0,0 0-1 0 0,1 1 0 0 0,-1-1 0 0 0,0 1 1 0 0,-1-1-1 0 0,1 1 0 0 0,0 0 0 0 0,0-1 1 0 0,0 1-1 0 0,0 0 0 0 0,0 0 1 0 0,-1 0-1 0 0,1 0 0 0 0,0 0 0 0 0,-1-1 1 0 0,1 1-1 0 0,0 1 0 0 0,51 85 19 0 0,-25-49-3 0 0,-23 2 149 0 0,-20-10 176 0 0,10-24-304 0 0,-1 0-1 0 0,0 0 0 0 0,0-1 0 0 0,0 0 1 0 0,-1 0-1 0 0,1-1 0 0 0,-1 0 0 0 0,0 0 1 0 0,0-1-1 0 0,-1 0 0 0 0,-4 1-36 0 0,-52 21 333 0 0,-49-21 385 0 0,78-4-513 0 0,36 0-181 0 0,0 0-13 0 0,0 0-18 0 0,0 0 11 0 0,0 0 0 0 0,0 0-9 0 0,0 0 17 0 0,0 0-17 0 0,0 0-10 0 0,0 0 15 0 0,0 0-29 0 0,0 0-536 0 0,-5-5-968 0 0,3-1-4230 0 0,2 3-6486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9:16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11895 654 2609 0 0,'0'0'2297'0'0,"0"0"-816"0"0,0 0-142 0 0,0 0 161 0 0,0 0 202 0 0,0 0 75 0 0,0 0-83 0 0,0 0-171 0 0,0 0-229 0 0,0 0-223 0 0,0 0-213 0 0,-11-7-163 0 0,-34-20-120 0 0,-13 20 2307 0 0,6 37-1892 0 0,41-18-941 0 0,0 1 0 0 0,1 0 0 0 0,0 1 0 0 0,1 1 0 0 0,1-1 0 0 0,0 1 0 0 0,1 0 0 0 0,0 1 0 0 0,2 0 0 0 0,0 0 0 0 0,1 0 0 0 0,0 1 1 0 0,1-1-1 0 0,1 1 0 0 0,1 0 0 0 0,0-1 0 0 0,1 1 0 0 0,1 0 0 0 0,0 0 0 0 0,2 1-49 0 0,-4-13 9 0 0,1-1 1 0 0,0 1-1 0 0,0-1 1 0 0,0 0-1 0 0,1 1 0 0 0,-1-1 1 0 0,1 1-1 0 0,0-1 0 0 0,0 0 1 0 0,1 0-1 0 0,-1 0 1 0 0,1 0-1 0 0,0 0 0 0 0,0 0 1 0 0,0 0-1 0 0,1 0 0 0 0,-1-1 1 0 0,1 1-1 0 0,0-1 1 0 0,0 0-1 0 0,0 1 0 0 0,0-2 1 0 0,1 1-1 0 0,-1 0 0 0 0,1-1 1 0 0,0 1-1 0 0,0-1 1 0 0,0 0-1 0 0,0 0 0 0 0,0-1 1 0 0,0 1-1 0 0,0-1 0 0 0,0 0 1 0 0,4 1-10 0 0,-1-4 71 0 0,0 1-1 0 0,0-1 1 0 0,-1 0 0 0 0,1-1-1 0 0,0 0 1 0 0,-1 0 0 0 0,0 0 0 0 0,1-1-1 0 0,-1 0 1 0 0,-1 0 0 0 0,1 0 0 0 0,-1-1-1 0 0,1 0 1 0 0,-1 0 0 0 0,0 0-71 0 0,3-3 59 0 0,23-22 77 0 0,-2-1 1 0 0,-1-1-1 0 0,-2-1 0 0 0,-1-1 0 0 0,-2-2 1 0 0,11-22-137 0 0,6-48 213 0 0,-23 54-66 0 0,-56 188 391 0 0,13 48-562 0 0,26-179 22 0 0,1 0 1 0 0,-1-1-1 0 0,1 1 0 0 0,0 0 0 0 0,0 0 0 0 0,0-1 0 0 0,1 1 0 0 0,0 0 0 0 0,-1-1 0 0 0,2 0 0 0 0,-1 1 0 0 0,0-1 0 0 0,1 0 1 0 0,0 0-1 0 0,0 0 0 0 0,0-1 0 0 0,1 1 0 0 0,-1-1 0 0 0,1 0 0 0 0,0 0 0 0 0,0 0 0 0 0,0 0 0 0 0,0 0 0 0 0,0-1 0 0 0,0 0 1 0 0,1 0-1 0 0,-1 0 0 0 0,1-1 0 0 0,0 1 0 0 0,-1-1 0 0 0,1 0 0 0 0,3 0 2 0 0,127 9-33 0 0,-128-11 45 0 0,0-1 0 0 0,-1 0 0 0 0,1 0 0 0 0,-1 0 1 0 0,1-1-1 0 0,-1 0 0 0 0,0-1 0 0 0,0 1 0 0 0,0-1 1 0 0,-1 0-1 0 0,1 0 0 0 0,-1-1 0 0 0,0 0 0 0 0,0 0 1 0 0,-1 0-1 0 0,3-3-12 0 0,12-11 23 0 0,3-3-1 0 0,-2 0-1 0 0,0-2 0 0 0,-2 0 0 0 0,0-1 0 0 0,-2-1 0 0 0,-1-1 1 0 0,-1 0-1 0 0,1-5-21 0 0,-7 8 21 0 0,-1 0 1 0 0,-1-1 0 0 0,-2 0-1 0 0,0 0 1 0 0,-2 0 0 0 0,0-1-1 0 0,-2 1 1 0 0,-1-2-22 0 0,1 24-10 0 0,-1 0-1 0 0,1 0 1 0 0,-1 0 0 0 0,0 0-1 0 0,0 1 1 0 0,0-1-1 0 0,0 0 1 0 0,0 0 0 0 0,-1 1-1 0 0,1-1 1 0 0,-1 1-1 0 0,0-1 1 0 0,0 1 0 0 0,0 0-1 0 0,0 0 1 0 0,0 0 0 0 0,0 0-1 0 0,0 0 1 0 0,-1 0-1 0 0,1 0 1 0 0,-1 1 0 0 0,1-1-1 0 0,-1 1 1 0 0,0 0-1 0 0,0 0 1 0 0,1 0 0 0 0,-1 0-1 0 0,0 0 1 0 0,0 1-1 0 0,0-1 1 0 0,0 1 0 0 0,0 0-1 0 0,0-1 1 0 0,0 2-1 0 0,0-1 1 0 0,0 0 0 0 0,0 1-1 0 0,0-1 1 0 0,0 1-1 0 0,0 0 1 0 0,1 0 0 0 0,-1 0-1 0 0,0 0 1 0 0,0 0 0 0 0,1 1-1 0 0,-1-1 1 0 0,1 1-1 0 0,-1 0 1 0 0,1-1 0 0 0,0 1-1 0 0,0 0 1 0 0,0 1-1 0 0,-1-1 11 0 0,0 2-8 0 0,-1 0-1 0 0,0 1 0 0 0,1-1 0 0 0,0 1 0 0 0,0 0 0 0 0,0 0 0 0 0,1 0 1 0 0,0 0-1 0 0,0 0 0 0 0,0 1 0 0 0,1-1 0 0 0,-1 0 0 0 0,1 1 0 0 0,0 0 1 0 0,1-1-1 0 0,-1 1 0 0 0,1-1 0 0 0,1 1 0 0 0,-1 0 0 0 0,1-1 1 0 0,-1 1-1 0 0,2 1 9 0 0,0-3-5 0 0,1-1 1 0 0,-1 1-1 0 0,1-1 0 0 0,0 1 1 0 0,0-1-1 0 0,1 0 1 0 0,-1 0-1 0 0,0-1 1 0 0,1 1-1 0 0,0-1 1 0 0,0 1-1 0 0,-1-1 1 0 0,1 0-1 0 0,1-1 0 0 0,-1 1 1 0 0,0-1-1 0 0,2 1 5 0 0,135 10-20 0 0,-138-10 24 0 0,0 0-1 0 0,-1 0 1 0 0,1 1-1 0 0,-1-1 1 0 0,1 0-1 0 0,-1 1 1 0 0,0 0-1 0 0,0-1 1 0 0,0 1-1 0 0,0 0 1 0 0,0 0-1 0 0,-1 0 1 0 0,1 0-1 0 0,-1 0 1 0 0,0 1-1 0 0,0-1 1 0 0,0 0-1 0 0,0 1 1 0 0,-1-1-1 0 0,1 0 1 0 0,-1 1-1 0 0,0-1 1 0 0,0 1-1 0 0,0-1 1 0 0,0 1-1 0 0,-1-1 1 0 0,1 0-1 0 0,-1 1 1 0 0,0-1-1 0 0,0 0 1 0 0,-1 2-4 0 0,1 16 11 0 0,-12 58 4 0 0,2 33 2 0 0,45-64-43 0 0,6-27 34 0 0,105-17 108 0 0,-134-6-92 0 0,1 0 1 0 0,-1-1-1 0 0,0-1 1 0 0,0 1-1 0 0,-1-2 1 0 0,1 0-1 0 0,-1 0 1 0 0,0-1-1 0 0,0 0 1 0 0,-1-1-1 0 0,0 0 1 0 0,0 0-1 0 0,0-1 1 0 0,-1 0-1 0 0,0 0 1 0 0,4-8-25 0 0,-2 0 39 0 0,-2 0 1 0 0,0 0 0 0 0,0 0-1 0 0,-2-1 1 0 0,0 0-1 0 0,-1-1 1 0 0,-1 1 0 0 0,0-1-1 0 0,-1 0 1 0 0,0-16-40 0 0,-5-69 88 0 0,-1 99-94 0 0,0 1 0 0 0,-1 0 0 0 0,1 0 0 0 0,-1 1 0 0 0,1-1 1 0 0,-1 1-1 0 0,0 0 0 0 0,0-1 0 0 0,0 2 0 0 0,0-1 0 0 0,0 0 0 0 0,0 1 0 0 0,0 0 0 0 0,-1 0 0 0 0,1 0 1 0 0,-1 0-1 0 0,1 1 0 0 0,0 0 0 0 0,-1 0 0 0 0,1 0 0 0 0,-1 0 0 0 0,1 1 0 0 0,0 0 0 0 0,-1 0 1 0 0,-1 0 5 0 0,-16 0 67 0 0,19 1-69 0 0,-1-1 0 0 0,1 1 0 0 0,-1 0 0 0 0,1 0 0 0 0,0 0-1 0 0,0 0 1 0 0,0 1 0 0 0,0-1 0 0 0,0 1 0 0 0,0 0 0 0 0,1 0 0 0 0,-1 0 0 0 0,1 0 0 0 0,0 0 0 0 0,0 0 0 0 0,0 1 0 0 0,1-1 0 0 0,-1 1 2 0 0,-9 12-59 0 0,-35 88 92 0 0,42 9 15 0 0,52-1 128 0 0,-45-105-143 0 0,0 1 0 0 0,1-1 0 0 0,0 0 0 0 0,1 0 0 0 0,0 0 0 0 0,0 0 0 0 0,0-1 0 0 0,1 0 0 0 0,0 0 0 0 0,0-1 0 0 0,0 1 0 0 0,1-1-1 0 0,0-1 1 0 0,0 1 0 0 0,0-1 0 0 0,0 0 0 0 0,1-1 0 0 0,0 0 0 0 0,-1 0 0 0 0,4 0-33 0 0,170 5 947 0 0,-72-30-414 0 0,-75-16-1723 0 0,-22 17-7524 0 0,-8 17-3877 0 0</inkml:trace>
  <inkml:trace contextRef="#ctx0" brushRef="#br0" timeOffset="-10083.927">6661 738 0 0 0,'0'0'231'0'0,"0"0"118"0"0,0 0 14 0 0,0 0 2 0 0,0 0 62 0 0,-2 2-511 0 0,-5 4 11126 0 0,10-4-10867 0 0,0-1 0 0 0,-1 1 1 0 0,1-1-1 0 0,0 0 0 0 0,0 0 0 0 0,0 0 0 0 0,0-1 0 0 0,0 1 0 0 0,0-1 0 0 0,0 1 0 0 0,0-1 0 0 0,1 0 0 0 0,-1 0 0 0 0,0-1 0 0 0,0 1 0 0 0,0-1 0 0 0,0 1 0 0 0,0-1 0 0 0,0 0 0 0 0,0 0 0 0 0,0 0 0 0 0,-1-1 0 0 0,1 1 1 0 0,0 0-1 0 0,-1-1 0 0 0,1 0 0 0 0,-1 0 0 0 0,1 0 0 0 0,-1 0 0 0 0,0 0 0 0 0,2-3-175 0 0,15-11 384 0 0,-1-1 0 0 0,-1-1 1 0 0,0-1-1 0 0,-2-1 0 0 0,0 0 1 0 0,-1-1-1 0 0,8-16-384 0 0,-4-18 1136 0 0,-18 54-979 0 0,0 1-26 0 0,0 0-23 0 0,0 0-32 0 0,0 0-20 0 0,0 0-15 0 0,0 0-11 0 0,0 0-21 0 0,-6 27-12 0 0,15 552 1325 0 0,-23-364-1174 0 0,-11-53-3 0 0,24-287 1932 0 0,5 69-2031 0 0,3 0 0 0 0,2 1 0 0 0,3 0-1 0 0,2 1 1 0 0,16-40-46 0 0,-5 11 36 0 0,-10 28-34 0 0,2 1 0 0 0,2 1 0 0 0,3 1 0 0 0,2 1 0 0 0,2 0 0 0 0,2 2 0 0 0,14-16-2 0 0,9 22-59 0 0,-12 53 14 0 0,-29 4 70 0 0,-1 0 0 0 0,0 2 0 0 0,-1-1 0 0 0,0 1 0 0 0,-2 0 0 0 0,1 0 0 0 0,-2 1 0 0 0,0 0 0 0 0,-2 0 0 0 0,1 0 0 0 0,-2 0 0 0 0,0 3-25 0 0,9 40 132 0 0,-7-41-34 0 0,-1 1 1 0 0,0 0 0 0 0,-1-1-1 0 0,-1 1 1 0 0,-2 0 0 0 0,1 0 0 0 0,-3 11-99 0 0,-3-21 50 0 0,1 0 0 0 0,-1 0 0 0 0,0 0 0 0 0,-1-1 0 0 0,0 0 0 0 0,-1 0 0 0 0,0-1 0 0 0,0 0 0 0 0,-1 0 0 0 0,0-1 0 0 0,0 0 0 0 0,0-1 0 0 0,-1 0 0 0 0,0 0 0 0 0,0-1 0 0 0,-1-1 0 0 0,0 1 0 0 0,-10 1-50 0 0,6 1-3 0 0,-2-1 0 0 0,1-1 0 0 0,0 0 0 0 0,-1-1 0 0 0,0-1 0 0 0,0-1 0 0 0,0 0 0 0 0,0-1 0 0 0,-1-1 0 0 0,-7-2 3 0 0,24 3-39 0 0,-1-1 1 0 0,1-1-1 0 0,0 1 0 0 0,0 0 0 0 0,0 0 0 0 0,-1 0 0 0 0,1-1 0 0 0,0 1 0 0 0,0 0 0 0 0,0-1 0 0 0,0 1 0 0 0,0-1 0 0 0,-1 0 0 0 0,1 1 0 0 0,0-1 0 0 0,1 0 0 0 0,-1 0 0 0 0,0 1 1 0 0,0-1-1 0 0,0 0 0 0 0,0 0 0 0 0,1 0 0 0 0,-1 0 0 0 0,0 0 0 0 0,1 0 0 0 0,-1 0 0 0 0,1 0 0 0 0,-1-1 0 0 0,1 1 0 0 0,-1 0 0 0 0,1 0 0 0 0,0 0 0 0 0,0 0 0 0 0,-1-1 0 0 0,1 1 39 0 0,19-38-5679 0 0,-7 28-1111 0 0,-2 0-5252 0 0</inkml:trace>
  <inkml:trace contextRef="#ctx0" brushRef="#br0" timeOffset="-7743.736">7578 514 1800 0 0,'0'0'1635'0'0,"0"0"-170"0"0,0 0 148 0 0,0 0 188 0 0,0 0 86 0 0,0 0-75 0 0,0 0-266 0 0,0 0-275 0 0,0 0-264 0 0,0 0-226 0 0,0 0-155 0 0,0 0-93 0 0,0 0-23 0 0,-3 2 4 0 0,0 4-293 0 0,-1 0-1 0 0,1 0 0 0 0,0 1 1 0 0,1 0-1 0 0,-1-1 1 0 0,2 1-1 0 0,-1 0 0 0 0,0 0 1 0 0,1 0-1 0 0,1 0 0 0 0,-1 1 1 0 0,1-1-1 0 0,0 0 0 0 0,1 0 1 0 0,-1 0-1 0 0,2 4-220 0 0,-1 14 329 0 0,-1 16 124 0 0,-2-14-306 0 0,3 1-1 0 0,0 0 0 0 0,1-1 1 0 0,2 1-1 0 0,5 17-146 0 0,-8-41 32 0 0,0-1 0 0 0,1 1 0 0 0,-1 0 0 0 0,1-1 0 0 0,0 0 0 0 0,0 1 0 0 0,0-1 0 0 0,1 0 0 0 0,-1 0 0 0 0,1 0 0 0 0,-1 0 1 0 0,1-1-1 0 0,0 1 0 0 0,0-1 0 0 0,0 1 0 0 0,1-1 0 0 0,-1 0 0 0 0,1-1 0 0 0,-1 1 0 0 0,1 0 0 0 0,-1-1 0 0 0,1 0 0 0 0,0 0 0 0 0,0 0 0 0 0,-1 0 0 0 0,1-1 0 0 0,0 1 0 0 0,0-1 0 0 0,0 0 0 0 0,0 0 0 0 0,0-1 0 0 0,-1 1 0 0 0,1-1 0 0 0,0 0 0 0 0,0 0 0 0 0,0 0 0 0 0,-1 0 0 0 0,1 0 0 0 0,-1-1 1 0 0,1 0-1 0 0,-1 0 0 0 0,1 0 0 0 0,-1 0 0 0 0,0 0 0 0 0,0-1 0 0 0,0 0-32 0 0,17-16 146 0 0,-1 0 1 0 0,-2-2-1 0 0,0 0 1 0 0,-1 0-1 0 0,-1-2 1 0 0,-1 0-1 0 0,-1-1 1 0 0,4-10-147 0 0,59-124 316 0 0,-64 103-53 0 0,-12 54-226 0 0,0 1 0 0 0,0 0-5 0 0,-8 5 44 0 0,-6 101 38 0 0,5 24-101 0 0,10-87-37 0 0,-1-28 37 0 0,-1-5-20 0 0,1 1 0 0 0,0-1 0 0 0,1 0 1 0 0,0 0-1 0 0,1 1 0 0 0,0-1 1 0 0,0 0-1 0 0,1 0 0 0 0,0-1 1 0 0,2 4 6 0 0,-2-9-1 0 0,1 0 0 0 0,-1 0 1 0 0,1 0-1 0 0,0-1 1 0 0,1 1-1 0 0,-1-1 1 0 0,0 0-1 0 0,1 0 0 0 0,-1-1 1 0 0,1 1-1 0 0,0-1 1 0 0,0 0-1 0 0,0 0 1 0 0,0-1-1 0 0,1 0 0 0 0,-1 0 1 0 0,0 0-1 0 0,0 0 1 0 0,1-1-1 0 0,-1 0 1 0 0,0 0-1 0 0,1 0 1 0 0,-1 0-1 0 0,0-1 0 0 0,1 0 1 0 0,3-2 0 0 0,1 0 17 0 0,-1 0 1 0 0,1-1-1 0 0,-1 0 1 0 0,0-1-1 0 0,0 0 1 0 0,0-1-1 0 0,-1 0 1 0 0,1 0 0 0 0,5-7-19 0 0,0 2 23 0 0,71-99 136 0 0,-51 54-62 0 0,-2-1 0 0 0,-3-2 0 0 0,-2 0 1 0 0,0-12-97 0 0,12-24 11 0 0,-26 66 0 0 0,-2-1 0 0 0,-1-1-1 0 0,-2 1 1 0 0,-1-2 0 0 0,-1 1-1 0 0,-2-1 1 0 0,0 0 0 0 0,-3-19-11 0 0,0 49-2 0 0,-1-1 0 0 0,1 1 0 0 0,-1 0 0 0 0,0 0 1 0 0,0-1-1 0 0,0 1 0 0 0,-1 0 0 0 0,1-1 0 0 0,0 1 1 0 0,-1 0-1 0 0,0 0 0 0 0,1-1 0 0 0,-1 1 0 0 0,0 0 1 0 0,0 0-1 0 0,0 0 0 0 0,0 0 0 0 0,-1 0 0 0 0,1 0 0 0 0,0 0 1 0 0,-1 1-1 0 0,1-1 0 0 0,-1 0 0 0 0,0 1 0 0 0,0-1 1 0 0,1 1-1 0 0,-1 0 0 0 0,0 0 0 0 0,0-1 0 0 0,0 1 1 0 0,-1 0-1 0 0,1 1 0 0 0,0-1 0 0 0,0 0 0 0 0,0 1 0 0 0,-1-1 1 0 0,1 1-1 0 0,0 0 0 0 0,0-1 0 0 0,-1 1 0 0 0,1 0 1 0 0,0 0-1 0 0,-1 1 0 0 0,1-1 0 0 0,0 0 0 0 0,0 1 1 0 0,-1 0-1 0 0,1-1 0 0 0,0 1 0 0 0,0 0 0 0 0,0 0 1 0 0,0 0-1 0 0,0 0 0 0 0,0 1 0 0 0,0-1 0 0 0,-1 1 2 0 0,-9 12-13 0 0,1 0-1 0 0,0 1 0 0 0,1 0 1 0 0,1 0-1 0 0,0 1 1 0 0,1 0-1 0 0,1 1 0 0 0,0 0 1 0 0,1 0-1 0 0,1 0 1 0 0,1 1-1 0 0,0 0 0 0 0,1 2 14 0 0,-9 236-40 0 0,46-64-57 0 0,-30-182 85 0 0,-1 1 0 0 0,2-1 0 0 0,0 0 0 0 0,0 0 1 0 0,0-1-1 0 0,1 1 0 0 0,1-1 0 0 0,0 0 0 0 0,0-1 0 0 0,1 0 1 0 0,-1 0-1 0 0,2 0 0 0 0,-1-1 0 0 0,6 3 12 0 0,-7-8 4 0 0,0 0-1 0 0,0 0 1 0 0,0-1-1 0 0,0 0 1 0 0,0 0-1 0 0,1 0 1 0 0,-1-1-1 0 0,0 0 1 0 0,1-1-1 0 0,-1 0 1 0 0,0 0-1 0 0,0 0 1 0 0,0-1-1 0 0,0 0 1 0 0,0 0-1 0 0,4-3-3 0 0,19-14 29 0 0,-1-1 0 0 0,-1-2 0 0 0,-1-1 0 0 0,-1-1 0 0 0,-1-1 0 0 0,-1-2 0 0 0,10-15-29 0 0,-13 13 19 0 0,-1-1-1 0 0,-2-1 1 0 0,-1-1 0 0 0,-1-1-1 0 0,-2 0 1 0 0,-1-1 0 0 0,1-8-19 0 0,-3 6 16 0 0,-2 0 0 0 0,-1-1 0 0 0,-1 0 0 0 0,-2-1 0 0 0,-2 1 0 0 0,-2-30-16 0 0,-1 63 5 0 0,0-1 0 0 0,0 1 0 0 0,-1-1 1 0 0,1 1-1 0 0,-1 0 0 0 0,0-1 1 0 0,-1 1-1 0 0,1 0 0 0 0,-1 0 0 0 0,0 0 1 0 0,0 0-1 0 0,0 0 0 0 0,0 0 1 0 0,-1 0-1 0 0,1 1 0 0 0,-1-1 0 0 0,0 1 1 0 0,0 0-1 0 0,0 0 0 0 0,-1 0 0 0 0,1 0 1 0 0,-1 0-1 0 0,-2 0-5 0 0,4 2-2 0 0,-1 1 1 0 0,0-1-1 0 0,0 1 0 0 0,0 0 0 0 0,0 0 1 0 0,0 0-1 0 0,0 0 0 0 0,0 1 1 0 0,0 0-1 0 0,0-1 0 0 0,0 1 0 0 0,0 0 1 0 0,0 0-1 0 0,0 0 0 0 0,1 1 0 0 0,-1-1 1 0 0,0 1-1 0 0,1-1 0 0 0,0 1 1 0 0,-1 0-1 0 0,1 0 0 0 0,0 0 0 0 0,0 0 1 0 0,0 0-1 0 0,0 1 0 0 0,0-1 0 0 0,0 1 2 0 0,-44 74 20 0 0,31-45-8 0 0,2 0 0 0 0,1 0 0 0 0,2 2-1 0 0,1-1 1 0 0,-2 21-12 0 0,0 198 35 0 0,13-235-31 0 0,1-1 0 0 0,0 0 0 0 0,2 0 0 0 0,0 0 1 0 0,0 0-1 0 0,1-1 0 0 0,8 14-4 0 0,53 89 76 0 0,-52-84 68 0 0,-5-17 1199 0 0,7 13-1210 0 0,-17-30-203 0 0,0 0 0 0 0,0 0-1 0 0,0-1 1 0 0,1 1 0 0 0,-1 0-1 0 0,0 0 1 0 0,0 0 0 0 0,0 0-1 0 0,0 0 1 0 0,0 0 0 0 0,1 0 0 0 0,-1 0-1 0 0,0 0 1 0 0,0 0 0 0 0,0 0-1 0 0,0 0 1 0 0,0 0 0 0 0,1 0-1 0 0,-1 0 1 0 0,0 0 0 0 0,0 0-1 0 0,0 0 1 0 0,0 0 0 0 0,0 0-1 0 0,1 0 1 0 0,-1 0 70 0 0,-5-10-1532 0 0,1-1-2290 0 0,2 4-3192 0 0,0 3-5283 0 0</inkml:trace>
  <inkml:trace contextRef="#ctx0" brushRef="#br0" timeOffset="-6207.928">9137 727 1096 0 0,'0'0'1307'0'0,"0"0"-392"0"0,0 0 13 0 0,0 0 315 0 0,0 0 310 0 0,0 0 146 0 0,0 0-54 0 0,0 0-282 0 0,0 0-319 0 0,0 0-279 0 0,0 0-188 0 0,-4 19 1724 0 0,9-15-2018 0 0,1 0 1 0 0,-1-1-1 0 0,1 1 1 0 0,0-1-1 0 0,0-1 1 0 0,1 1-1 0 0,-1-1 1 0 0,0 0-1 0 0,1 0 1 0 0,0-1-1 0 0,-1 0 1 0 0,1 0-1 0 0,0-1 1 0 0,-1 1-1 0 0,1-1 1 0 0,0-1-1 0 0,0 1 1 0 0,1-2-284 0 0,0 1 160 0 0,1-1 1 0 0,-1 0 0 0 0,0-1 0 0 0,0 0 0 0 0,0 0 0 0 0,0-1 0 0 0,0 0 0 0 0,-1 0 0 0 0,1-1 0 0 0,-1 0-1 0 0,0 0 1 0 0,-1-1 0 0 0,0 0 0 0 0,1 0 0 0 0,-2 0 0 0 0,1-1 0 0 0,-1 0 0 0 0,0 0 0 0 0,0 0-1 0 0,-1-1 1 0 0,3-6-161 0 0,-5 10 54 0 0,1-1-1 0 0,-1 1 0 0 0,-1-1 1 0 0,1 1-1 0 0,0-1 0 0 0,-1 0 0 0 0,0 0 1 0 0,0 1-1 0 0,-1-1 0 0 0,0 0 1 0 0,1 0-1 0 0,-1 0 0 0 0,-1 0 1 0 0,1 0-1 0 0,-1 0 0 0 0,0 1 0 0 0,0-1 1 0 0,0 0-1 0 0,-1 0 0 0 0,0 1 1 0 0,0-1-1 0 0,0 1 0 0 0,0-1 1 0 0,-1 1-1 0 0,1 0 0 0 0,-1 0 1 0 0,0 0-1 0 0,0 1 0 0 0,-1-1 0 0 0,1 1 1 0 0,-1-1-1 0 0,-1 0-53 0 0,-1 1-6 0 0,1 0 1 0 0,-1 0-1 0 0,0 1 0 0 0,0 0 1 0 0,0 0-1 0 0,0 0 0 0 0,0 1 1 0 0,0 0-1 0 0,0 0 0 0 0,0 1 0 0 0,-1-1 1 0 0,1 1-1 0 0,0 1 0 0 0,0-1 1 0 0,0 1-1 0 0,0 0 0 0 0,-1 0 1 0 0,1 1-1 0 0,0 0 0 0 0,1 0 1 0 0,-1 0-1 0 0,0 1 0 0 0,1 0 1 0 0,-1 0-1 0 0,1 0 0 0 0,0 1 0 0 0,0 0 1 0 0,0 0-1 0 0,1 0 0 0 0,-3 3 6 0 0,-1 1 1 0 0,0 0-1 0 0,0 1 0 0 0,1 0 1 0 0,1 0-1 0 0,0 0 0 0 0,0 1 1 0 0,0 0-1 0 0,2 0 0 0 0,-1 0 1 0 0,1 1-1 0 0,0-1 0 0 0,1 1 1 0 0,1 0-1 0 0,0 0 0 0 0,0 0 1 0 0,0 8-1 0 0,3-6 41 0 0,-1-1 0 0 0,2 0 1 0 0,0 1-1 0 0,0-1 0 0 0,1 0 1 0 0,1 0-1 0 0,0-1 0 0 0,1 1 1 0 0,0-1-1 0 0,0 0 0 0 0,1 0 1 0 0,3 3-42 0 0,-5-7 50 0 0,2 1 0 0 0,-1-1-1 0 0,1 0 1 0 0,0 0 0 0 0,0 0 0 0 0,0-1 0 0 0,1 0 0 0 0,0 0 0 0 0,1-1 0 0 0,-1 0-1 0 0,1 0 1 0 0,0-1 0 0 0,0 0 0 0 0,0 0 0 0 0,1-1 0 0 0,-1 0 0 0 0,1 0 0 0 0,0-1-1 0 0,0-1 1 0 0,7 2-50 0 0,65-4 1022 0 0,-63-32-4712 0 0,-7 18-4232 0 0,-7 8-3942 0 0</inkml:trace>
  <inkml:trace contextRef="#ctx0" brushRef="#br0" timeOffset="-5222.844">9691 492 12267 0 0,'0'0'2119'0'0,"0"0"-538"0"0,0 0-203 0 0,0 0-11 0 0,0 0-69 0 0,0 0-174 0 0,0 0-296 0 0,0 0-287 0 0,0 0-184 0 0,0 0-107 0 0,0 0-36 0 0,0 0 22 0 0,0 0 14 0 0,-1 12-2 0 0,-7 90 467 0 0,3 137-227 0 0,4-237-478 0 0,1 0-1 0 0,0 1 0 0 0,1-1 0 0 0,-1 1 0 0 0,0-1 0 0 0,1 0 0 0 0,-1 1 1 0 0,1-1-1 0 0,0 0 0 0 0,0 0 0 0 0,-1 1 0 0 0,2-1 0 0 0,-1 0 1 0 0,0 0-1 0 0,0 0 0 0 0,1 0 0 0 0,-1 0 0 0 0,1-1 0 0 0,-1 1 0 0 0,1 0 1 0 0,0-1-1 0 0,0 1 0 0 0,0-1 0 0 0,0 1 0 0 0,0-1 0 0 0,0 0 0 0 0,0 0 1 0 0,0 0-1 0 0,0 0 0 0 0,1 0 0 0 0,-1-1 0 0 0,0 1 0 0 0,1-1 1 0 0,-1 1-1 0 0,0-1 0 0 0,2 0-9 0 0,2-2 71 0 0,1 0 0 0 0,-1 0 0 0 0,0-1 0 0 0,0 0 0 0 0,0 0 1 0 0,0-1-1 0 0,0 1 0 0 0,-1-1 0 0 0,1 0 0 0 0,-1-1 0 0 0,0 1 0 0 0,0-1 1 0 0,-1 0-1 0 0,1-1 0 0 0,-1 1 0 0 0,0-1 0 0 0,-1 0 0 0 0,0 1 0 0 0,2-4-71 0 0,9-12 184 0 0,8-7-61 0 0,-2-1 1 0 0,-1-1-1 0 0,-1-1 1 0 0,-1-1-1 0 0,-2 0 1 0 0,-2-1-1 0 0,9-34-123 0 0,-11-4 507 0 0,-11 71-425 0 0,0 0-11 0 0,0 0-20 0 0,0 0-11 0 0,0 0-4 0 0,0 0 4 0 0,0 0-20 0 0,0 0-14 0 0,-7 17 15 0 0,1 0-1 0 0,1 0 1 0 0,0 1-1 0 0,1-1 0 0 0,1 1 1 0 0,1 0-1 0 0,1 0 0 0 0,0 0 1 0 0,1 0-1 0 0,1 0 1 0 0,3 17-21 0 0,38 145-16 0 0,-26-124 37 0 0,-2 1 0 0 0,-2 1 1 0 0,-3 0-1 0 0,-2 0 1 0 0,-3 0-1 0 0,-3 1 1 0 0,-2-1-1 0 0,-3 1 1 0 0,-2-1-1 0 0,-2 0 1 0 0,-16 51-22 0 0,18-91 43 0 0,-1 1 1 0 0,0-2-1 0 0,-2 1 1 0 0,0-1-1 0 0,-1 0 1 0 0,0-1-1 0 0,-2 0 1 0 0,-1 1-44 0 0,11-14 13 0 0,1-1 1 0 0,-1 1 0 0 0,0-1 0 0 0,-1 0-1 0 0,1 1 1 0 0,0-1 0 0 0,-1 0-1 0 0,1 0 1 0 0,-1-1 0 0 0,0 1 0 0 0,1-1-1 0 0,-1 1 1 0 0,0-1 0 0 0,0 0-1 0 0,0 0 1 0 0,0 0 0 0 0,0 0-1 0 0,0 0 1 0 0,-1-1 0 0 0,1 0 0 0 0,0 1-1 0 0,0-1 1 0 0,0 0 0 0 0,0 0-1 0 0,0-1 1 0 0,-1 1 0 0 0,1-1 0 0 0,0 0-1 0 0,0 0 1 0 0,0 0 0 0 0,0 0-1 0 0,0 0 1 0 0,0 0 0 0 0,1-1 0 0 0,-1 1-1 0 0,0-1 1 0 0,1 0 0 0 0,-1 0-1 0 0,1 0-13 0 0,-5-14 5 0 0,1 0 0 0 0,1 0 0 0 0,1 0 0 0 0,0-1-1 0 0,1 1 1 0 0,0-1 0 0 0,2 0 0 0 0,0 0 0 0 0,1 0-1 0 0,0 0 1 0 0,2 0 0 0 0,0 0 0 0 0,1 1 0 0 0,0-1-1 0 0,2 1 1 0 0,0-1 0 0 0,1 0-5 0 0,6-16 2 0 0,2 0 0 0 0,1 1 0 0 0,2 1 0 0 0,1 1-1 0 0,1 0 1 0 0,2 1 0 0 0,18-20-2 0 0,-28 36-5 0 0,1 1 0 0 0,0 0 0 0 0,1 1 0 0 0,0 0-1 0 0,0 1 1 0 0,1 0 0 0 0,0 1 0 0 0,1 1 0 0 0,0 0 0 0 0,1 1 0 0 0,-1 1-1 0 0,1 0 1 0 0,1 1 0 0 0,1 0 5 0 0,-17 5-14 0 0,0 0 0 0 0,0-1-1 0 0,1 1 1 0 0,-1 0 0 0 0,0 0 0 0 0,0 0-1 0 0,0 0 1 0 0,0 0 0 0 0,0 0 0 0 0,1 0 0 0 0,-1 0-1 0 0,0 1 1 0 0,0-1 0 0 0,0 0 0 0 0,0 1-1 0 0,0-1 1 0 0,0 0 0 0 0,0 1 0 0 0,0-1-1 0 0,0 1 1 0 0,0 0 0 0 0,0-1 0 0 0,0 1 0 0 0,0 0-1 0 0,-1 0 1 0 0,1-1 0 0 0,0 1 0 0 0,0 0-1 0 0,-1 0 1 0 0,1 0 0 0 0,0 0 0 0 0,-1 0-1 0 0,1 0 1 0 0,-1 0 0 0 0,0 0 0 0 0,1 0 0 0 0,-1 0-1 0 0,0 0 1 0 0,1 1 0 0 0,-1-1 0 0 0,0 0-1 0 0,0 0 1 0 0,0 0 0 0 0,0 0 0 0 0,0 0-1 0 0,0 1 1 0 0,0-1 0 0 0,-1 0 0 0 0,1 0 0 0 0,0 0-1 0 0,-1 0 1 0 0,1 0 0 0 0,-1 0 0 0 0,1 0-1 0 0,-1 0 1 0 0,1 0 0 0 0,-1 0 0 0 0,0 1 14 0 0,-2 3-1423 0 0,0-3-3525 0 0,-1-4-4134 0 0,3-1-3073 0 0</inkml:trace>
  <inkml:trace contextRef="#ctx0" brushRef="#br0" timeOffset="-4381.143">10678 606 1640 0 0,'0'0'1969'0'0,"0"0"302"0"0,0 0 275 0 0,0 0 84 0 0,0 0-268 0 0,0 0-333 0 0,0 0-264 0 0,0 0-205 0 0,0 0-192 0 0,0 0-179 0 0,0 0-136 0 0,0 0-125 0 0,0 0-101 0 0,-1-3-112 0 0,0 1-619 0 0,0 1-1 0 0,0-1 1 0 0,0 1 0 0 0,0 0-1 0 0,0-1 1 0 0,0 1 0 0 0,-1 0-1 0 0,1 0 1 0 0,0 0-1 0 0,-1 0 1 0 0,1 0 0 0 0,-1 0-1 0 0,1 0 1 0 0,-1 1 0 0 0,1-1-1 0 0,-1 0 1 0 0,1 1 0 0 0,-1-1-1 0 0,0 1 1 0 0,1-1 0 0 0,-1 1-1 0 0,0 0 1 0 0,0 0 0 0 0,1 0-1 0 0,-1 0 1 0 0,0 0 0 0 0,1 0-1 0 0,-1 1 1 0 0,0-1 0 0 0,-1 1-96 0 0,0-1-3 0 0,-16 0 270 0 0,9-1-216 0 0,0 0 0 0 0,-1 1 1 0 0,1 1-1 0 0,0-1 1 0 0,-1 2-1 0 0,1-1 0 0 0,0 2 1 0 0,0-1-1 0 0,0 1 0 0 0,0 1 1 0 0,0 0-1 0 0,-4 3-51 0 0,-23 8 180 0 0,42 18-172 0 0,6-14 1 0 0,1-2 0 0 0,1 0 0 0 0,1 0 0 0 0,0-1 0 0 0,1-1 0 0 0,0 0 0 0 0,11 6-9 0 0,-18-14 22 0 0,-1 0 0 0 0,1 0 0 0 0,-2 0 0 0 0,1 1 0 0 0,-1 0 1 0 0,0 0-1 0 0,0 1 0 0 0,-1 0 0 0 0,0 0 0 0 0,-1 0 0 0 0,0 0 0 0 0,1 4-22 0 0,-5-5 72 0 0,0 1 1 0 0,-1-1-1 0 0,0 0 0 0 0,0 0 0 0 0,-1 1 0 0 0,0-1 1 0 0,0 0-1 0 0,-1-1 0 0 0,0 1 0 0 0,-1 0 1 0 0,1-1-1 0 0,-1 0 0 0 0,-1 0 0 0 0,1 0 0 0 0,-1 0 1 0 0,-1-1-1 0 0,1 0 0 0 0,-1 0 0 0 0,0 0 0 0 0,0 0 1 0 0,-1-1-1 0 0,0-1 0 0 0,0 1 0 0 0,0-1 1 0 0,0 0-1 0 0,0 0 0 0 0,-2 0-72 0 0,0 0 57 0 0,-1-1 0 0 0,1 0-1 0 0,0 0 1 0 0,-1-1 0 0 0,1 0 0 0 0,-1 0 0 0 0,0-1 0 0 0,0-1-1 0 0,1 0 1 0 0,-1 0 0 0 0,-6-1-57 0 0,-6 1 110 0 0,19 0-108 0 0,1 0 0 0 0,-1-1 0 0 0,1 1 0 0 0,-1 0 0 0 0,1-1 0 0 0,-1 1 0 0 0,1-1 0 0 0,0 0 0 0 0,-1 0 0 0 0,1 0 0 0 0,0 0 0 0 0,-1 0 0 0 0,1 0 0 0 0,0-1 0 0 0,0 1 0 0 0,0-1 0 0 0,0 0 0 0 0,0 1 0 0 0,1-1 0 0 0,-1 0 0 0 0,0 0 0 0 0,1 0 0 0 0,-1 0 0 0 0,1 0 0 0 0,0-1 0 0 0,0 1 0 0 0,0 0 1 0 0,0 0-1 0 0,0-1 0 0 0,0 1 0 0 0,0-2-2 0 0,-2-23-2301 0 0,5-2-3466 0 0,0 21-6645 0 0</inkml:trace>
  <inkml:trace contextRef="#ctx0" brushRef="#br0" timeOffset="115709.605">5778 2373 1920 0 0,'0'0'1475'0'0,"0"0"-12"0"0,0 0 192 0 0,0 0 220 0 0,0 0 101 0 0,0 0-92 0 0,0 0-269 0 0,0 0-292 0 0,0 0-211 0 0,0 0-148 0 0,0 0-89 0 0,0 0-63 0 0,0 0-46 0 0,0 0-55 0 0,0 0-62 0 0,0 0-57 0 0,0-26 2846 0 0,5 7-3193 0 0,1-1 0 0 0,1 1 0 0 0,0 0 0 0 0,2 1 0 0 0,0 0 0 0 0,1 0 0 0 0,1 1-1 0 0,11-15-244 0 0,166-218 954 0 0,-150 202-782 0 0,-18 77-273 0 0,-14-17 115 0 0,1 1 0 0 0,-2 0 0 0 0,1 0 0 0 0,-2 0 0 0 0,0 1 0 0 0,0 0 0 0 0,-2-1 1 0 0,1 2-1 0 0,-2-1 0 0 0,0 0 0 0 0,0 0 0 0 0,-2 5-14 0 0,0 2 21 0 0,-1-1 0 0 0,-1 1 1 0 0,-1 0-1 0 0,-1-1 0 0 0,0 0 0 0 0,-2 0 0 0 0,0 0 0 0 0,-7 11-21 0 0,-17 43-18 0 0,31-74 6 0 0,0 0-4 0 0,0 0-8 0 0,0 0-7 0 0,0 0-1 0 0,46-41-17 0 0,172-216 126 0 0,-88 92-65 0 0,-88 124 19 0 0,-42 41-53 0 0,0 0-4 0 0,3 235 115 0 0,3-183-92 0 0,-2 91 183 0 0,-48-28 58 0 0,42-94-149 0 0,2-20-71 0 0,0-1 2 0 0,0 0-10 0 0,0 0 10 0 0,0 0 39 0 0,0 0-20 0 0,0 0 13 0 0,0 0 1 0 0,0 0-30 0 0,0 0 11 0 0,-11-15-2581 0 0,5 9-1324 0 0,2 1-6572 0 0,-1 2-1934 0 0</inkml:trace>
  <inkml:trace contextRef="#ctx0" brushRef="#br0" timeOffset="117487.977">6831 2325 3529 0 0,'0'0'1709'0'0,"0"0"-226"0"0,0 0-12 0 0,0 0 72 0 0,0 0 27 0 0,0 0-63 0 0,0 0-168 0 0,0 0-197 0 0,0 0-156 0 0,0 0-156 0 0,0 0-131 0 0,0 0-79 0 0,0 0-45 0 0,-8 8 2814 0 0,-25 25-3267 0 0,-122 173-137 0 0,134-180 63 0 0,20-23-45 0 0,1-3-2 0 0,0 0-13 0 0,0 0 22 0 0,0 0 10 0 0,13-16 271 0 0,44-53 33 0 0,55-48-24 0 0,-1 0 62 0 0,-63 61-25 0 0,-6 122 716 0 0,-37-53-1001 0 0,-1-1-1 0 0,0 1 1 0 0,-1 0 0 0 0,0 1-1 0 0,-1-1 1 0 0,-1 0 0 0 0,0 1-1 0 0,-1-1 1 0 0,0 1 0 0 0,-1-1 0 0 0,0 0-1 0 0,-3 10-51 0 0,-5 105 87 0 0,15-107 79 0 0,-6-13-3645 0 0,-15-7-5449 0 0,13-1 531 0 0</inkml:trace>
  <inkml:trace contextRef="#ctx0" brushRef="#br0" timeOffset="117774.795">6626 2469 10074 0 0,'0'0'2866'0'0,"0"0"-936"0"0,0 0-534 0 0,0 0-133 0 0,0 0-120 0 0,0 0-201 0 0,0 0-226 0 0,0 0-192 0 0,0 0-92 0 0,0 0-7 0 0,0 0 9 0 0,0 0-20 0 0,13 0-31 0 0,103 0 467 0 0,-74 0-1011 0 0,62-1 328 0 0,-35-5-5753 0 0,-58 6-449 0 0,-5 0-5198 0 0</inkml:trace>
  <inkml:trace contextRef="#ctx0" brushRef="#br0" timeOffset="118328.973">7230 2057 6265 0 0,'0'0'2210'0'0,"0"0"-200"0"0,0 0-94 0 0,0 0-5 0 0,0 0-110 0 0,0 0-252 0 0,0 0-344 0 0,0 0-328 0 0,0 0-221 0 0,0 0-130 0 0,0 0-86 0 0,0 0-39 0 0,0 0 9 0 0,2-2 26 0 0,94 7 2765 0 0,-66-5-2916 0 0,1-2 0 0 0,-1-1 1 0 0,0-1-1 0 0,0-2 0 0 0,12-4-285 0 0,79-19 197 0 0,-101 28 48 0 0,-19 1-5991 0 0,-1 0-6199 0 0,-2 0 1954 0 0</inkml:trace>
  <inkml:trace contextRef="#ctx0" brushRef="#br0" timeOffset="118610.549">7294 2288 12443 0 0,'0'0'2946'0'0,"0"0"-1471"0"0,0 0-605 0 0,0 0 33 0 0,0 0 126 0 0,0 0 32 0 0,0 0-78 0 0,0 0-159 0 0,0 0-133 0 0,0 0-84 0 0,0 0-71 0 0,0 0-53 0 0,0 0-81 0 0,23 5-27 0 0,69 12-47 0 0,-75-14-175 0 0,0-2 0 0 0,1 0 0 0 0,-1 0 0 0 0,0-2 0 0 0,1 0 0 0 0,-1-1 0 0 0,17-4-153 0 0,11-1 121 0 0,12-6-650 0 0,-41 1-4745 0 0,-15 9-964 0 0,-1 2-5652 0 0</inkml:trace>
  <inkml:trace contextRef="#ctx0" brushRef="#br0" timeOffset="119248.573">8154 1773 9762 0 0,'0'0'4661'0'0,"0"0"-2171"0"0,0 0-948 0 0,0 0-137 0 0,0 0-55 0 0,0 0-122 0 0,0 0-217 0 0,0 0-259 0 0,0 0-248 0 0,0 0-174 0 0,0 0-113 0 0,0 0-53 0 0,0 4 5 0 0,13 114 1048 0 0,-13-84-1144 0 0,-2 0 0 0 0,-2 0 0 0 0,-1-1 0 0 0,-1 1 0 0 0,-2-1 0 0 0,-3 4-73 0 0,-43 129-2 0 0,50-89-917 0 0,6-76 747 0 0,-1-1 1 0 0,1 1-1 0 0,-1-1 0 0 0,1 1 0 0 0,0-1 1 0 0,-1 0-1 0 0,1 0 0 0 0,0 0 0 0 0,-1 1 1 0 0,1-2-1 0 0,0 1 0 0 0,0 0 0 0 0,-1 0 1 0 0,1 0-1 0 0,-1-1 0 0 0,1 1 1 0 0,0-1-1 0 0,-1 1 0 0 0,1-1 0 0 0,-1 0 1 0 0,1 0-1 0 0,-1 1 0 0 0,1-1 0 0 0,-1 0 1 0 0,0 0-1 0 0,2-2 172 0 0,17-14-4619 0 0,-12 9-1120 0 0,-3 0-5069 0 0</inkml:trace>
  <inkml:trace contextRef="#ctx0" brushRef="#br0" timeOffset="119561.886">8598 1766 14411 0 0,'0'0'1803'0'0,"0"0"-592"0"0,0 0-243 0 0,0 0 2 0 0,0 0 29 0 0,0 0-38 0 0,0 0-169 0 0,0 0-193 0 0,0 0-157 0 0,-31 34-117 0 0,-95 110-109 0 0,58-39-4 0 0,15 31-211 0 0,52-131-25 0 0,0 0 0 0 0,0 0 1 0 0,1 0-1 0 0,0 0 0 0 0,-1 0 0 0 0,2 1 1 0 0,-1-1-1 0 0,1 0 0 0 0,-1 0 0 0 0,1 0 1 0 0,1 0-1 0 0,-1 0 0 0 0,1 0 1 0 0,0 0-1 0 0,0 0 0 0 0,0-1 0 0 0,1 1 1 0 0,-1-1-1 0 0,1 1 0 0 0,0-1 1 0 0,1 0-1 0 0,-1 0 0 0 0,1-1 0 0 0,-1 1 1 0 0,1-1-1 0 0,2 2 24 0 0,8 3 120 0 0,1-1-1 0 0,1 0 1 0 0,-1-1 0 0 0,1 0-1 0 0,0-2 1 0 0,0 0-1 0 0,1 0 1 0 0,-1-2 0 0 0,1 0-1 0 0,0-1 1 0 0,0 0 0 0 0,-1-2-1 0 0,1 0 1 0 0,0 0 0 0 0,-1-2-1 0 0,1 0 1 0 0,-1-1-1 0 0,0-1 1 0 0,0 0 0 0 0,0-1-1 0 0,-1-1 1 0 0,0 0 0 0 0,0-1-1 0 0,-1-1 1 0 0,0 0 0 0 0,0-1-1 0 0,-1 0 1 0 0,0-1 0 0 0,-1-1-1 0 0,-1 0 1 0 0,2-2-120 0 0,-4 0 140 0 0,0 1 0 0 0,-1-1 0 0 0,-1 0 0 0 0,0-1 0 0 0,-1 0 0 0 0,-1 0 0 0 0,0 0 0 0 0,-1-1 0 0 0,-1 1 0 0 0,0-1 0 0 0,-1 0 0 0 0,-1 0 0 0 0,0 0 0 0 0,-1 0 0 0 0,-1 0 0 0 0,-1-6-140 0 0,1 15-21 0 0,-1 0-1 0 0,0 1 0 0 0,0-1 0 0 0,0 0 1 0 0,0 0-1 0 0,-1 1 0 0 0,0-1 0 0 0,-1 1 1 0 0,1 0-1 0 0,-1 0 0 0 0,-1 1 1 0 0,1-1-1 0 0,-1 1 0 0 0,0 0 0 0 0,0 0 1 0 0,0 0-1 0 0,-1 1 0 0 0,1-1 0 0 0,-1 1 1 0 0,0 1-1 0 0,-1-1 0 0 0,1 1 1 0 0,0 0-1 0 0,-1 1 0 0 0,0-1 0 0 0,0 1 1 0 0,0 1-1 0 0,0-1 0 0 0,0 1 0 0 0,0 1 1 0 0,0-1-1 0 0,0 1 0 0 0,0 0 1 0 0,0 1-1 0 0,0-1 0 0 0,0 1 0 0 0,0 1 1 0 0,0-1-1 0 0,0 1 0 0 0,1 1 0 0 0,-1-1 1 0 0,0 1-1 0 0,1 0 0 0 0,0 1 1 0 0,0-1-1 0 0,0 1 0 0 0,0 1 0 0 0,-4 3 22 0 0,-55 58-2322 0 0,29-16-6502 0 0,25-30-3540 0 0</inkml:trace>
  <inkml:trace contextRef="#ctx0" brushRef="#br0" timeOffset="120062.571">9126 1909 11026 0 0,'0'0'1945'0'0,"0"0"-278"0"0,0 0-156 0 0,0 0-67 0 0,0 0-118 0 0,0 0-210 0 0,0 0-236 0 0,0 0-202 0 0,0 0-165 0 0,0 0-113 0 0,0 0-65 0 0,0 0-30 0 0,0 0-11 0 0,-11 8 4 0 0,-35 24-15 0 0,7 36 323 0 0,31-50-594 0 0,1 0 1 0 0,0 1 0 0 0,2 0 0 0 0,0 0 0 0 0,1 0 0 0 0,1 0 0 0 0,1 1 0 0 0,0-1 0 0 0,2 9-13 0 0,1-22 6 0 0,0 0 1 0 0,0 0-1 0 0,1 1 1 0 0,0-1-1 0 0,1-1 1 0 0,-1 1-1 0 0,1 0 1 0 0,0-1-1 0 0,1 1 1 0 0,-1-1-1 0 0,1 0 1 0 0,0 0-1 0 0,0 0 1 0 0,1-1-1 0 0,0 1 1 0 0,-1-1-1 0 0,1 0 1 0 0,0-1-1 0 0,1 1 1 0 0,-1-1-1 0 0,1 0 1 0 0,0 0-1 0 0,-1-1 1 0 0,1 0-1 0 0,0 0 1 0 0,1 0-1 0 0,-1 0 1 0 0,0-1-1 0 0,0 0 1 0 0,1-1-1 0 0,-1 1 1 0 0,0-1-1 0 0,1-1 1 0 0,-1 1-1 0 0,0-1 1 0 0,1 0-1 0 0,-1 0 1 0 0,0-1-1 0 0,0 0 1 0 0,5-2-7 0 0,6-2 204 0 0,-1-1 0 0 0,0-1 1 0 0,0-1-1 0 0,-1 0 0 0 0,0-1 0 0 0,0-1 1 0 0,-1 0-1 0 0,-1-1 0 0 0,0-1 0 0 0,0 0 1 0 0,-1 0-1 0 0,-1-1 0 0 0,0-1 1 0 0,-1 0-1 0 0,-1 0 0 0 0,0-1 0 0 0,-1 0 1 0 0,-1 0-1 0 0,-1-1 0 0 0,0 0 0 0 0,-1 0 1 0 0,0-1-1 0 0,0-14-204 0 0,37-192 159 0 0,-42 221-171 0 0,0 0 0 0 0,-1 0 1 0 0,1 0-1 0 0,0 1 0 0 0,-1-1 1 0 0,0 0-1 0 0,0 0 0 0 0,0 1 1 0 0,0-1-1 0 0,0 1 0 0 0,0-1 1 0 0,-1 1-1 0 0,1-1 0 0 0,-1 1 1 0 0,0 0-1 0 0,0 0 0 0 0,1 0 1 0 0,-1 0-1 0 0,-1 0 0 0 0,1 0 0 0 0,0 0 1 0 0,0 1-1 0 0,-1-1 0 0 0,1 1 1 0 0,-1-1-1 0 0,1 1 0 0 0,-1 0 1 0 0,1 0-1 0 0,-1 0 0 0 0,0 1 1 0 0,0-1-1 0 0,1 1 0 0 0,-1-1 1 0 0,0 1-1 0 0,0 0 0 0 0,0 0 1 0 0,0 0-1 0 0,1 0 0 0 0,-1 1 1 0 0,0-1-1 0 0,-2 1 12 0 0,-11 3-352 0 0,1 0 0 0 0,-1 0-1 0 0,1 2 1 0 0,0-1 0 0 0,0 2 0 0 0,1 0 0 0 0,0 1 0 0 0,0 1-1 0 0,1 0 1 0 0,0 0 0 0 0,0 1 0 0 0,1 1 0 0 0,0 1 352 0 0,9-10-198 0 0,-31 29-5230 0 0,9-7-6772 0 0</inkml:trace>
  <inkml:trace contextRef="#ctx0" brushRef="#br0" timeOffset="122066.366">9745 1902 0 0 0,'0'0'283'0'0,"0"0"765"0"0,0 0 279 0 0,0 0 108 0 0,0 0 119 0 0,0 0 107 0 0,0 0 40 0 0,0 0 20 0 0,0 0-28 0 0,-1-6-45 0 0,0-25 1299 0 0,-8 24 7307 0 0,7 15-9640 0 0,-15 139-179 0 0,13-84-402 0 0,-3-1 0 0 0,-3 1-1 0 0,-2-2 1 0 0,-3 1 0 0 0,-3-2 0 0 0,-9 18-33 0 0,4-20-1438 0 0,70-141-6615 0 0,-20 46-1293 0 0,-18 21-335 0 0</inkml:trace>
  <inkml:trace contextRef="#ctx0" brushRef="#br0" timeOffset="122429.129">9975 1964 6481 0 0,'0'0'3108'0'0,"0"0"-1191"0"0,0 0-467 0 0,0 0-6 0 0,0 0 13 0 0,0 0-100 0 0,0 0-176 0 0,0 0-235 0 0,0 0-219 0 0,0 0-163 0 0,0 0-145 0 0,-34 32-68 0 0,-105 98-26 0 0,67-68 275 0 0,-11-9 781 0 0,62-40-812 0 0,39-4 102 0 0,55-6 222 0 0,-64-5-824 0 0,0 1 1 0 0,0 1-1 0 0,0 0 1 0 0,0 0-1 0 0,0 1 1 0 0,0 0-1 0 0,0 0 1 0 0,0 1 0 0 0,0 0-1 0 0,0 1 1 0 0,-1 0-1 0 0,1 0 1 0 0,-1 1-1 0 0,0 0 1 0 0,0 0-1 0 0,0 1 1 0 0,0 0-1 0 0,3 4-69 0 0,-8-6 38 0 0,-1 1 0 0 0,0-1-1 0 0,0 1 1 0 0,0-1 0 0 0,0 1-1 0 0,-1 0 1 0 0,1 0-1 0 0,-1 0 1 0 0,0 0 0 0 0,0 0-1 0 0,0 0 1 0 0,-1 0 0 0 0,0 0-1 0 0,1 0 1 0 0,-1 0-1 0 0,-1 1 1 0 0,1-1 0 0 0,-1 0-1 0 0,1 0 1 0 0,-1 0 0 0 0,0 0-1 0 0,-1 0 1 0 0,1 0 0 0 0,-1-1-1 0 0,0 1 1 0 0,1 0-1 0 0,-2-1 1 0 0,-1 4-38 0 0,4-8-119 0 0,0 1 0 0 0,0 0-1 0 0,0 0 1 0 0,0 0 0 0 0,-1-1 0 0 0,1 1-1 0 0,0 0 1 0 0,0 0 0 0 0,0-1 0 0 0,0 1-1 0 0,-1 0 1 0 0,1 0 0 0 0,0 0 0 0 0,0 0-1 0 0,0-1 1 0 0,-1 1 0 0 0,1 0 0 0 0,0 0-1 0 0,0 0 1 0 0,0 0 0 0 0,-1 0 0 0 0,1 0-1 0 0,0 0 1 0 0,0 0 0 0 0,-1 0 0 0 0,1 0-1 0 0,0 0 1 0 0,0 0 0 0 0,-1 0 0 0 0,1 0 0 0 0,0 0-1 0 0,-1 0 120 0 0,20-25-5831 0 0,-9 17-559 0 0,-4 1-4983 0 0</inkml:trace>
  <inkml:trace contextRef="#ctx0" brushRef="#br0" timeOffset="123056.824">10236 2163 12443 0 0,'0'0'1839'0'0,"0"0"-363"0"0,0 0-110 0 0,0 0-17 0 0,0 0-67 0 0,0 0-149 0 0,0 0-196 0 0,0 0-177 0 0,0 0-155 0 0,0 0-103 0 0,0 0-97 0 0,0 0-67 0 0,-33 27-32 0 0,-100 81-39 0 0,76-48 122 0 0,56-58-380 0 0,-1 0 0 0 0,1 0 0 0 0,0 0 0 0 0,0 0-1 0 0,0 0 1 0 0,0 0 0 0 0,0 1 0 0 0,0-1-1 0 0,0 0 1 0 0,1 1 0 0 0,-1-1 0 0 0,1 0 0 0 0,0 1-1 0 0,0-1 1 0 0,0 1 0 0 0,0-1 0 0 0,0 0-1 0 0,0 1 1 0 0,1-1 0 0 0,-1 0 0 0 0,1 1 0 0 0,0-1-1 0 0,-1 0 1 0 0,1 1 0 0 0,0-1 0 0 0,0 0-1 0 0,1 0 1 0 0,-1 0 0 0 0,0 0 0 0 0,1 0 0 0 0,-1 0-1 0 0,1 0 1 0 0,0-1 0 0 0,-1 1 0 0 0,1 0-1 0 0,2 0-8 0 0,9-1 85 0 0,1-1 0 0 0,-1-1-1 0 0,0 0 1 0 0,1-1-1 0 0,-1 0 1 0 0,0-1 0 0 0,0-1-1 0 0,-1 0 1 0 0,1 0-1 0 0,-1-1 1 0 0,1-1 0 0 0,-2 0-1 0 0,1-1 1 0 0,-1 0-1 0 0,0-1 1 0 0,0 0 0 0 0,-1-1-1 0 0,0 0 1 0 0,-1 0-1 0 0,0-1 1 0 0,2-3-85 0 0,143-155 1072 0 0,-150 162-1031 0 0,0 8 6 0 0,-4 6-70 0 0,-26 157-9 0 0,24-130 36 0 0,3 0 0 0 0,0 0 0 0 0,2 0 0 0 0,2 0 0 0 0,6 20-4 0 0,10 112-18 0 0,-19-157 17 0 0,-1 0 0 0 0,-1 1 0 0 0,0-1-1 0 0,0 0 1 0 0,-1 0 0 0 0,0 0 0 0 0,-1 0 0 0 0,0 0 0 0 0,0 0 0 0 0,-1-1 0 0 0,-1 1 0 0 0,0-1 0 0 0,0 1 0 0 0,0-1 0 0 0,-1-1 0 0 0,-1 1-1 0 0,1-1 1 0 0,-2 0 0 0 0,1 0 0 0 0,-1 0 0 0 0,0-1 0 0 0,0 0 0 0 0,-1 0 0 0 0,0-1 0 0 0,0 0 0 0 0,-1-1 1 0 0,-5 3-10 0 0,-1-1 0 0 0,0 0 1 0 0,-1-1-1 0 0,0-1 1 0 0,1 0-1 0 0,-2-2 0 0 0,1 1 1 0 0,0-2-1 0 0,-1 0 0 0 0,1-1 1 0 0,-1-1-1 0 0,1-1 0 0 0,-1 0 10 0 0,15-1-5 0 0,0 1-1 0 0,0-1 0 0 0,1 0 1 0 0,-1 0-1 0 0,1 0 0 0 0,-1 0 1 0 0,1 0-1 0 0,0 0 0 0 0,0-1 1 0 0,0 1-1 0 0,0 0 1 0 0,0-1-1 0 0,1 1 0 0 0,-1 0 1 0 0,1-1-1 0 0,-1 1 0 0 0,1-1 1 0 0,0 1-1 0 0,0-1 0 0 0,0 1 1 0 0,0-1-1 0 0,1 1 0 0 0,-1-1 1 0 0,0 1-1 0 0,1 0 0 0 0,0-1 1 0 0,0 1-1 0 0,0 0 0 0 0,0-1 1 0 0,0 1-1 0 0,0 0 0 0 0,0 0 1 0 0,1-1 5 0 0,15-20-32 0 0,1 0-1 0 0,0 1 1 0 0,2 1 0 0 0,1 0 0 0 0,1 2 0 0 0,0 1 0 0 0,1 0-1 0 0,1 2 1 0 0,1 0 32 0 0,36-22-175 0 0,-11 7-1356 0 0,-18 8-2895 0 0,-25 18-1716 0 0,-2 1-5750 0 0</inkml:trace>
  <inkml:trace contextRef="#ctx0" brushRef="#br0" timeOffset="127693.604">10803 2392 6337 0 0,'0'0'2207'0'0,"0"0"-382"0"0,0 0-175 0 0,0 0 39 0 0,0 0 0 0 0,0 0-161 0 0,0 0-368 0 0,0 0-366 0 0,0 0-277 0 0,0 0-181 0 0,0 0-68 0 0,-7 4-21 0 0,-63 62 612 0 0,-23 47-779 0 0,76-93-955 0 0,-5 7-2330 0 0,16-6-8845 0 0,6-18 6994 0 0</inkml:trace>
  <inkml:trace contextRef="#ctx0" brushRef="#br0" timeOffset="128412.125">11048 2462 8034 0 0,'0'0'1944'0'0,"0"0"-273"0"0,0 0-123 0 0,0 0 9 0 0,0 0-89 0 0,0 0-181 0 0,0 0-264 0 0,0 0-262 0 0,0 0-154 0 0,0 0-95 0 0,0 0-54 0 0,0 0-43 0 0,0 0-43 0 0,11-23-28 0 0,36-71-22 0 0,26-4 792 0 0,124-99 374 0 0,-121 138-1149 0 0,-75 60-337 0 0,0 0 1 0 0,0 0-1 0 0,0 0 0 0 0,0-1 0 0 0,0 1 0 0 0,0 0 1 0 0,-1 0-1 0 0,1 0 0 0 0,0 0 0 0 0,0 1 1 0 0,-1-1-1 0 0,1 0 0 0 0,-1 0 0 0 0,1 0 1 0 0,-1 0-1 0 0,1 1 0 0 0,-1-1 0 0 0,0 0 1 0 0,0 1-1 0 0,0-1 0 0 0,1 0 0 0 0,-1 0 0 0 0,0 1 1 0 0,0-1-1 0 0,-1 0 0 0 0,1 1 0 0 0,0-1 1 0 0,0 0-1 0 0,-1 0 0 0 0,1 1 0 0 0,-1-1 1 0 0,1 0-1 0 0,-1 0 0 0 0,0 1-2 0 0,-11 66 258 0 0,-6 120-33 0 0,18-186-225 0 0,0-1 0 0 0,0 0 0 0 0,0 0 0 0 0,0 0 1 0 0,0 0-1 0 0,0 0 0 0 0,0 0 0 0 0,0 0 0 0 0,0 0 0 0 0,1 0 1 0 0,-1 0-1 0 0,0 0 0 0 0,1 0 0 0 0,-1 0 0 0 0,1 0 0 0 0,-1 0 1 0 0,1 0-1 0 0,-1-1 0 0 0,1 1 0 0 0,0 0 0 0 0,-1 0 0 0 0,1 0 0 0 0,0-1 1 0 0,0 1-1 0 0,0 0 0 0 0,-1-1 0 0 0,1 1 0 0 0,0-1 0 0 0,0 1 1 0 0,0-1-1 0 0,0 1 0 0 0,0-1 0 0 0,0 0 0 0 0,0 1 0 0 0,0-1 0 0 0,0 0 1 0 0,0 0-1 0 0,0 0 0 0 0,0 0 0 0 0,0 0 0 0 0,0 0 0 0 0,0 0 1 0 0,1 0-1 0 0,-1 0 0 0 0,0 0 0 0 0,0-1 0 0 0,0 1 0 0 0,0 0 1 0 0,0-1-1 0 0,0 1 0 0 0,-1-1 0 0 0,2 1 0 0 0,46-34 192 0 0,220-236 23 0 0,-193 210-186 0 0,-75 94-118 0 0,-80 193 485 0 0,60-91-2513 0 0,19-129 281 0 0,1 0-1629 0 0,1-2-4058 0 0,0-2-3662 0 0</inkml:trace>
  <inkml:trace contextRef="#ctx0" brushRef="#br0" timeOffset="128662.552">12053 2263 8082 0 0,'0'0'2860'0'0,"0"0"-1050"0"0,0 0-410 0 0,0 0 3 0 0,0 0-49 0 0,0 0-174 0 0,0 0-253 0 0,0 0-295 0 0,0 0-250 0 0,-15 32-157 0 0,-45 101-121 0 0,43-74-116 0 0,17-15-1198 0 0,8-43-4540 0 0,-4-2 348 0 0,-3 1 1590 0 0,-1 0-361 0 0</inkml:trace>
  <inkml:trace contextRef="#ctx0" brushRef="#br0" timeOffset="129177.011">11893 2255 11474 0 0,'0'0'2086'0'0,"0"0"-605"0"0,0 0-341 0 0,0 0-61 0 0,0 0-82 0 0,0 0-123 0 0,0 0-181 0 0,0 0-159 0 0,0 0-96 0 0,0 0-51 0 0,0 0-44 0 0,0 0-71 0 0,0 0-45 0 0,24-2-23 0 0,77-8-6 0 0,75 5 773 0 0,-121 4-537 0 0,-57 12 251 0 0,-119 88 417 0 0,120-98-1103 0 0,1 0 1 0 0,0 0 0 0 0,0-1-1 0 0,0 1 1 0 0,-1 0 0 0 0,1 0-1 0 0,0 0 1 0 0,0 0 0 0 0,1 0-1 0 0,-1 0 1 0 0,0 0 0 0 0,0 0-1 0 0,0 0 1 0 0,1 0 0 0 0,-1 0-1 0 0,0 0 1 0 0,1-1 0 0 0,-1 1-1 0 0,1 0 1 0 0,-1 0 0 0 0,1 0-1 0 0,-1-1 1 0 0,1 1 0 0 0,-1 0-1 0 0,1 0 1 0 0,0-1 0 0 0,0 1-1 0 0,-1-1 1 0 0,1 1 0 0 0,0-1-1 0 0,0 1 1 0 0,0-1 0 0 0,-1 1-1 0 0,1-1 1 0 0,0 0 0 0 0,0 1-1 0 0,0-1 1 0 0,0 0 0 0 0,0 0-1 0 0,0 1 1 0 0,0-1 0 0 0,0 0-1 0 0,0 0 1 0 0,0 0 0 0 0,0 0-1 0 0,0-1 1 0 0,0 1 0 0 0,-1 0-1 0 0,1 0 1 0 0,0-1 0 0 0,0 1-1 0 0,0 0 1 0 0,0-1 0 0 0,0 1-1 0 0,0-1 1 0 0,7 2 15 0 0,26 5-24 0 0,-26-5 16 0 0,0 0 0 0 0,0 0-1 0 0,0 0 1 0 0,0 1 0 0 0,0 1-1 0 0,0-1 1 0 0,-1 1 0 0 0,1 1 0 0 0,-1-1-1 0 0,0 1 1 0 0,0 0 0 0 0,0 1-1 0 0,2 2-6 0 0,-8-4 31 0 0,0 0-1 0 0,0 1 0 0 0,0-1 0 0 0,-1 0 0 0 0,0 1 0 0 0,0-1 0 0 0,0 1 0 0 0,0-1 0 0 0,0 1 0 0 0,0-1 0 0 0,-1 0 0 0 0,0 1 0 0 0,0-1 0 0 0,0 0 0 0 0,0 0 0 0 0,0 1 0 0 0,-1-1 0 0 0,1 0 0 0 0,-1 0 0 0 0,0-1 0 0 0,0 1 0 0 0,0 0 0 0 0,0 0 0 0 0,0-1 0 0 0,-1 1 0 0 0,1-1 0 0 0,-1 0 0 0 0,0 0 0 0 0,0 0 0 0 0,1 0 0 0 0,-1 0 0 0 0,-3 0-30 0 0,-7 7 59 0 0,0-1 1 0 0,-1 0-1 0 0,0-1 1 0 0,-1 0-1 0 0,1-1 1 0 0,-1-1-1 0 0,-1-1 1 0 0,1 0 0 0 0,-1-1-1 0 0,1 0 1 0 0,-1-1-1 0 0,0-1 1 0 0,0 0-1 0 0,-5-2-59 0 0,-52-21-521 0 0,71 21 343 0 0,1-1 1 0 0,0 1 0 0 0,0 0-1 0 0,0-1 1 0 0,0 1 0 0 0,0-1-1 0 0,1 1 1 0 0,-1-1-1 0 0,0 1 1 0 0,1-1 0 0 0,-1 1-1 0 0,1-1 1 0 0,-1 0 0 0 0,1 1-1 0 0,0-1 1 0 0,0 0-1 0 0,0 1 1 0 0,0-1 0 0 0,0 0-1 0 0,0 0 1 0 0,0 1 0 0 0,1-1-1 0 0,-1 0 1 0 0,0 1-1 0 0,1-1 1 0 0,-1 1 0 0 0,1-1-1 0 0,0 0 1 0 0,0 0 177 0 0,8-13-3437 0 0,-1 5-2615 0 0,-1 2-5297 0 0</inkml:trace>
  <inkml:trace contextRef="#ctx0" brushRef="#br0" timeOffset="129561.473">12530 2079 13707 0 0,'0'0'1960'0'0,"0"0"-413"0"0,0 0-110 0 0,0 0-96 0 0,0 0-167 0 0,0 0-225 0 0,0 0-239 0 0,0 0-202 0 0,0 0-113 0 0,0 0-83 0 0,0 0-65 0 0,0 0-3 0 0,22 0 762 0 0,102 0 963 0 0,33-14-1340 0 0,-89 13-4228 0 0,-72 4 221 0 0,1 1-1793 0 0,-2-4-4911 0 0</inkml:trace>
  <inkml:trace contextRef="#ctx0" brushRef="#br0" timeOffset="129763.269">12561 2292 15091 0 0,'0'0'1691'0'0,"0"0"-727"0"0,0 0-134 0 0,0 0 210 0 0,0 0 40 0 0,0 0-143 0 0,0 0-212 0 0,0 0-214 0 0,0 0-155 0 0,32-4-127 0 0,100-11-127 0 0,-36-2-401 0 0,-93 17 108 0 0,40-5-1611 0 0,-17-2-7143 0 0,-17 4-2566 0 0</inkml:trace>
  <inkml:trace contextRef="#ctx0" brushRef="#br0" timeOffset="130351.531">13287 1883 10498 0 0,'0'0'5305'0'0,"0"0"-3044"0"0,0 0-1009 0 0,0 0-48 0 0,0 0-59 0 0,0 0-120 0 0,0 0-165 0 0,0 0-209 0 0,0 0-177 0 0,0 0-150 0 0,0 0-94 0 0,0 0-50 0 0,0 0-20 0 0,0-8 8 0 0,7-25-7 0 0,-5 31-139 0 0,0 0 0 0 0,0 0 0 0 0,0 0 0 0 0,0 0 0 0 0,1 0 1 0 0,-1 1-1 0 0,1-1 0 0 0,-1 1 0 0 0,1-1 0 0 0,0 1 0 0 0,0 0 1 0 0,0 0-1 0 0,-1 0 0 0 0,1 1 0 0 0,0-1 0 0 0,0 1 0 0 0,0-1 1 0 0,0 1-1 0 0,0 0 0 0 0,0 0 0 0 0,1 0-22 0 0,7-1 76 0 0,5-2-13 0 0,0 0 1 0 0,1 1-1 0 0,-1 0 1 0 0,1 2-1 0 0,-1 0 1 0 0,1 0-1 0 0,-1 2 1 0 0,0 0-1 0 0,1 1 1 0 0,13 4-64 0 0,-28-6 2 0 0,0 0 0 0 0,0 0 0 0 0,0 1 0 0 0,0-1-1 0 0,-1 0 1 0 0,1 1 0 0 0,0-1 0 0 0,-1 1 0 0 0,1-1 0 0 0,-1 1 0 0 0,1 0 0 0 0,-1-1 0 0 0,0 1 0 0 0,0 0 0 0 0,0 0 0 0 0,0 0 0 0 0,0 0 0 0 0,0 0 0 0 0,0 0 0 0 0,-1 0 0 0 0,1 0-1 0 0,-1 1 1 0 0,0-1 0 0 0,1 0 0 0 0,-1 0 0 0 0,0 0 0 0 0,0 1 0 0 0,-1-1 0 0 0,1 0 0 0 0,0 0 0 0 0,-1 0 0 0 0,1 0 0 0 0,-1 1 0 0 0,0-1 0 0 0,1 0 0 0 0,-1 0 0 0 0,-1 1-2 0 0,-45 69 92 0 0,-94 56 15 0 0,141-125-112 0 0,0-1 1 0 0,0 1 0 0 0,0-1 0 0 0,0 1 0 0 0,0-1 0 0 0,0 1 0 0 0,1-1 0 0 0,-1 1 0 0 0,1-1 0 0 0,0 1 0 0 0,0-1 0 0 0,0 0 0 0 0,0 1 0 0 0,0-1 0 0 0,0 0 0 0 0,1 0 0 0 0,-1 0 0 0 0,1 0 0 0 0,-1 0 0 0 0,1 0 0 0 0,0 0 0 0 0,0-1 0 0 0,-1 1 0 0 0,1-1 0 0 0,1 1 0 0 0,-1-1 0 0 0,0 0 0 0 0,0 0 0 0 0,0 1 0 0 0,1-2 0 0 0,-1 1 0 0 0,0 0 0 0 0,1 0 0 0 0,-1-1 0 0 0,1 1 0 0 0,-1-1 0 0 0,1 0 0 0 0,-1 0 4 0 0,6 4-5 0 0,6 1 10 0 0,-1 1 0 0 0,0 1 0 0 0,0 0 0 0 0,-1 1 0 0 0,0 0 1 0 0,0 1-1 0 0,-1 0 0 0 0,0 1 0 0 0,-1 0 0 0 0,3 3-5 0 0,-11-7 22 0 0,0-1 0 0 0,0 1 0 0 0,-1 0 0 0 0,1 0 0 0 0,-1 0 0 0 0,0-1 0 0 0,-1 1 0 0 0,1 0 0 0 0,-1 0 0 0 0,-1 0 0 0 0,1 0 0 0 0,-1 0 0 0 0,0 0 1 0 0,0 0-1 0 0,0 0 0 0 0,-1 0 0 0 0,0-1 0 0 0,0 1 0 0 0,-1-1 0 0 0,0 0 0 0 0,0 1 0 0 0,0-1 0 0 0,0 0 0 0 0,-1-1 0 0 0,0 1 0 0 0,0-1 0 0 0,0 1 0 0 0,-3 1-22 0 0,-4 5 15 0 0,-2-1 0 0 0,1 0 0 0 0,-1-1 0 0 0,-1-1 0 0 0,1 0 0 0 0,-2-1 0 0 0,1 0 0 0 0,-1-1 0 0 0,-8 2-15 0 0,10-3-45 0 0,-37 3-2349 0 0,50-23-5299 0 0,3 4-475 0 0,1 4-1522 0 0</inkml:trace>
  <inkml:trace contextRef="#ctx0" brushRef="#br0" timeOffset="130664.241">13920 1976 10746 0 0,'0'0'1713'0'0,"0"0"-493"0"0,0 0-164 0 0,0 0 3 0 0,0 0-13 0 0,0 0-86 0 0,0 0-191 0 0,0 0-209 0 0,-24 31-193 0 0,-72 102-137 0 0,50-48-82 0 0,45-82-111 0 0,-1 1 0 0 0,0 0 1 0 0,1 0-1 0 0,0 0 1 0 0,0 0-1 0 0,0 0 1 0 0,0 0-1 0 0,1 0 0 0 0,-1 0 1 0 0,1 0-1 0 0,0 0 1 0 0,0 0-1 0 0,1 0 1 0 0,-1 0-1 0 0,1 0 0 0 0,0 0 1 0 0,0 0-1 0 0,0 0 1 0 0,1 0-1 0 0,-1 0 0 0 0,1-1 1 0 0,0 1-1 0 0,0 0 1 0 0,0-1-1 0 0,1 0 1 0 0,-1 1-1 0 0,1-1 0 0 0,0 0 1 0 0,0 0-1 0 0,0-1 1 0 0,0 1-1 0 0,2 1-37 0 0,6 0 265 0 0,0-1 0 0 0,0 0 0 0 0,0 0 0 0 0,1-1 0 0 0,-1-1-1 0 0,0 0 1 0 0,1 0 0 0 0,-1-1 0 0 0,1-1 0 0 0,-1 0 0 0 0,1 0 0 0 0,-1-1 0 0 0,0-1 0 0 0,0 0-1 0 0,0 0 1 0 0,0-1 0 0 0,0-1 0 0 0,-1 0 0 0 0,0 0 0 0 0,0-1 0 0 0,5-3-265 0 0,-4 1 163 0 0,-1 0 0 0 0,1-1 0 0 0,-2 0 0 0 0,0-1 0 0 0,0 0 0 0 0,0 0 1 0 0,-1-1-1 0 0,-1 0 0 0 0,0 0 0 0 0,0-1 0 0 0,-1 0 0 0 0,-1 0 0 0 0,0 0 0 0 0,-1-1 0 0 0,0 0 1 0 0,2-10-164 0 0,-2 7 42 0 0,0-1 0 0 0,-2 0 0 0 0,1 0 1 0 0,-2-1-1 0 0,0 1 0 0 0,-1 0 1 0 0,-2-11-43 0 0,-1 22-41 0 0,1 1 1 0 0,-1 0 0 0 0,0 0 0 0 0,-1 0 0 0 0,1 1 0 0 0,-1-1 0 0 0,0 1-1 0 0,0 0 1 0 0,0 0 0 0 0,0 0 0 0 0,-1 1 0 0 0,0-1 0 0 0,1 1-1 0 0,-1 0 1 0 0,-1 1 0 0 0,1-1 0 0 0,0 1 0 0 0,0 0 0 0 0,-1 0 0 0 0,0 1-1 0 0,1-1 1 0 0,-1 1 0 0 0,0 1 0 0 0,1-1 0 0 0,-1 1 0 0 0,0 0-1 0 0,0 0 1 0 0,1 0 0 0 0,-1 1 0 0 0,0 0 0 0 0,0 0 0 0 0,1 1-1 0 0,-1-1 1 0 0,1 1 0 0 0,0 1 0 0 0,-3 0 40 0 0,-56 40-3082 0 0,27-8-4976 0 0,23-22-4015 0 0</inkml:trace>
  <inkml:trace contextRef="#ctx0" brushRef="#br0" timeOffset="131066.165">14454 1858 16011 0 0,'0'0'1769'0'0,"0"0"-502"0"0,0 0-215 0 0,0 0-96 0 0,0 0-189 0 0,0 0-194 0 0,0 0-194 0 0,0 0-165 0 0,-32 25-76 0 0,-99 80-42 0 0,74-38-19 0 0,53-54-68 0 0,1-8-16 0 0,0 0 0 0 0,1 0 0 0 0,-1 1 0 0 0,1 0 0 0 0,1-1 0 0 0,-1 1 1 0 0,1 0-1 0 0,0 0 0 0 0,0 0 0 0 0,1 0 0 0 0,-1 0 0 0 0,1-1 0 0 0,1 1 1 0 0,-1 0-1 0 0,1 0 0 0 0,0 0 0 0 0,1 0 0 0 0,-1 0 0 0 0,1-1 0 0 0,0 1 1 0 0,0-1-1 0 0,1 1 0 0 0,0-1 0 0 0,0 0 0 0 0,0 0 0 0 0,0 0 0 0 0,1 0 0 0 0,0-1 1 0 0,0 1-1 0 0,0-1 0 0 0,1 0 0 0 0,-1 0 0 0 0,1-1 0 0 0,0 0 0 0 0,0 1 1 0 0,0-1-1 0 0,1-1 0 0 0,-1 1 0 0 0,0-1 0 0 0,1 0 0 0 0,0 0 7 0 0,4 1 145 0 0,0-1 0 0 0,0 1 0 0 0,0-2-1 0 0,0 1 1 0 0,0-1 0 0 0,0-1 0 0 0,1 0 0 0 0,-1-1-1 0 0,0 1 1 0 0,0-2 0 0 0,0 0 0 0 0,0 0 0 0 0,0-1-1 0 0,0 0 1 0 0,-1 0 0 0 0,1-1 0 0 0,-1 0 0 0 0,0-1-1 0 0,0 0 1 0 0,-1-1 0 0 0,1 0 0 0 0,-1 0 0 0 0,0-1-1 0 0,-1 0 1 0 0,0 0 0 0 0,0 0 0 0 0,0-1 0 0 0,-1 0-1 0 0,0-1 1 0 0,-1 1 0 0 0,0-1 0 0 0,0 0 0 0 0,2-7-145 0 0,-3 6 39 0 0,-1 0 0 0 0,0 0 1 0 0,-1 0-1 0 0,0 0 0 0 0,-1 0 1 0 0,0 0-1 0 0,0 0 1 0 0,-1-1-1 0 0,0 1 0 0 0,-1 0 1 0 0,0 0-1 0 0,-1-1 0 0 0,0 1 1 0 0,-1 0-1 0 0,0 0 0 0 0,0 1 1 0 0,-1-1-1 0 0,0 1 1 0 0,-1 0-1 0 0,0 0 0 0 0,0 0 1 0 0,-1 0-1 0 0,0 1 0 0 0,-1 0 1 0 0,-4-4-40 0 0,9 10-73 0 0,0 0 0 0 0,0 1-1 0 0,-1-1 1 0 0,1 0 0 0 0,-1 1 0 0 0,1-1 0 0 0,-1 1 0 0 0,0 0 0 0 0,1 0-1 0 0,-1 0 1 0 0,0 0 0 0 0,0 0 0 0 0,0 0 0 0 0,0 1 0 0 0,0 0 0 0 0,0-1-1 0 0,0 1 1 0 0,0 0 0 0 0,0 1 0 0 0,0-1 0 0 0,1 0 0 0 0,-1 1 0 0 0,0 0-1 0 0,0-1 1 0 0,0 1 0 0 0,0 1 73 0 0,-43 22-9155 0 0,36-16-3008 0 0</inkml:trace>
  <inkml:trace contextRef="#ctx0" brushRef="#br0" timeOffset="131828.715">14767 1692 11370 0 0,'0'0'2284'0'0,"0"0"-395"0"0,0 0-182 0 0,0 0-88 0 0,0 0-178 0 0,0 0-277 0 0,0 0-317 0 0,0 0-218 0 0,0 0-97 0 0,0 0-26 0 0,0 0-18 0 0,0 0-48 0 0,-3 25-59 0 0,-5 78-65 0 0,6-57-74 0 0,3 1-1 0 0,1-1 1 0 0,3 0-1 0 0,6 26-241 0 0,7 107 104 0 0,-18-145-90 0 0,2-22-25 0 0,-1 0 0 0 0,-1-1 0 0 0,0 1 0 0 0,-1 0 0 0 0,0 0-1 0 0,0-1 1 0 0,-1 1 0 0 0,-1-1 0 0 0,0 1 0 0 0,-1-1 0 0 0,0 0-1 0 0,0 0 1 0 0,-5 6 11 0 0,-13-4-1008 0 0,3-40-6328 0 0,19-6-3983 0 0,1 22 4430 0 0</inkml:trace>
  <inkml:trace contextRef="#ctx0" brushRef="#br0" timeOffset="132214.652">15017 1898 6177 0 0,'0'0'2510'0'0,"0"0"-483"0"0,0 0-74 0 0,0 0 47 0 0,0 0-134 0 0,0 0-307 0 0,0 0-360 0 0,0 0-283 0 0,0 0-143 0 0,0 0-68 0 0,0 0-88 0 0,0 0-85 0 0,-23 31-70 0 0,-72 98-76 0 0,14-46 679 0 0,45-47-517 0 0,35-35-526 0 0,7 6 112 0 0,69 8 1073 0 0,-40 26-328 0 0,27 36 327 0 0,-19-4-657 0 0,-43-70-970 0 0,5 14-233 0 0,-2-17-4016 0 0,0-5-4863 0 0,-1 2-2425 0 0</inkml:trace>
  <inkml:trace contextRef="#ctx0" brushRef="#br0" timeOffset="132834.354">15282 2119 9810 0 0,'0'0'3638'0'0,"0"0"-1467"0"0,0 0-544 0 0,0 0-65 0 0,0 0-142 0 0,0 0-197 0 0,0 0-243 0 0,0 0-247 0 0,0 0-173 0 0,0 0-143 0 0,0 0-105 0 0,0 0-90 0 0,0 0-69 0 0,-26 9-52 0 0,-81 30-27 0 0,38-2 44 0 0,66-34-117 0 0,0-1-1 0 0,1 0 0 0 0,-1 1 0 0 0,0-1 0 0 0,1 1 1 0 0,-1 0-1 0 0,1 0 0 0 0,0 0 0 0 0,0 0 0 0 0,0 0 1 0 0,0 1-1 0 0,1-1 0 0 0,-1 1 0 0 0,1-1 1 0 0,0 1-1 0 0,0-1 0 0 0,0 1 0 0 0,1 0 0 0 0,-1-1 1 0 0,1 1-1 0 0,0 0 0 0 0,0-1 0 0 0,0 1 0 0 0,0 0 1 0 0,1 0-1 0 0,2-2 41 0 0,0-1 1 0 0,0 0-1 0 0,1 0 1 0 0,-1 0 0 0 0,0 0-1 0 0,1-1 1 0 0,-1 1-1 0 0,1-1 1 0 0,-1 0-1 0 0,1 0 1 0 0,-1 0-1 0 0,1 0 1 0 0,-1 0 0 0 0,1-1-1 0 0,-1 0 1 0 0,1 0-1 0 0,-1 0 1 0 0,2 0-42 0 0,14-8 344 0 0,0-1 0 0 0,0 0 1 0 0,-1-2-1 0 0,0 0 0 0 0,-1 0 1 0 0,-1-2-1 0 0,12-11-344 0 0,-9 8 382 0 0,-18 19-363 0 0,1-1 0 0 0,-1 1 0 0 0,0 0 0 0 0,0-1-1 0 0,0 1 1 0 0,0 0 0 0 0,0 0 0 0 0,0 0-1 0 0,0 0 1 0 0,-1 0 0 0 0,1 0 0 0 0,-1-1 0 0 0,1 2-1 0 0,-1-1 1 0 0,0 0 0 0 0,0 0 0 0 0,0 0-1 0 0,0 0 1 0 0,0 0 0 0 0,0 0 0 0 0,-1 0 0 0 0,1 0-1 0 0,-1 0 1 0 0,1 0 0 0 0,-1 0-19 0 0,1-1 21 0 0,-25 132 83 0 0,30 187-117 0 0,-6-174 25 0 0,1-138-13 0 0,-1-1 0 0 0,1 1 0 0 0,-2 0 0 0 0,1-1 0 0 0,-1 1 0 0 0,0-1 0 0 0,-1 0 0 0 0,0 0 0 0 0,0 0 0 0 0,0 0 0 0 0,-1 0 0 0 0,0-1 1 0 0,-1 1-1 0 0,1-1 0 0 0,-1 0 0 0 0,0 0 0 0 0,0-1 0 0 0,-1 0 0 0 0,0 0 0 0 0,0 0 0 0 0,0 0 0 0 0,-1-1 0 0 0,1 0 0 0 0,-1-1 0 0 0,0 1 0 0 0,0-1 0 0 0,0-1 0 0 0,0 1 0 0 0,-1-1 0 0 0,1 0 0 0 0,-1-1 0 0 0,1 0 0 0 0,-1 0 1 0 0,0-1-1 0 0,0 0 1 0 0,3 1-10 0 0,0 0 0 0 0,1-1 0 0 0,-1 1 1 0 0,0-1-1 0 0,0-1 0 0 0,0 1 0 0 0,1-1 1 0 0,-1 1-1 0 0,0-1 0 0 0,0-1 0 0 0,1 1 1 0 0,-1-1-1 0 0,1 0 0 0 0,-1 0 0 0 0,1 0 1 0 0,0 0-1 0 0,0-1 0 0 0,0 0 0 0 0,0 0 1 0 0,0 0-1 0 0,1 0 0 0 0,-1 0 0 0 0,1-1 1 0 0,0 1-1 0 0,0-1 0 0 0,0 0 0 0 0,1 0 1 0 0,-1-1-1 0 0,1 1 0 0 0,0 0 0 0 0,0-1 1 0 0,0-1 9 0 0,0-1 0 0 0,0 1 0 0 0,1-1 0 0 0,0 0 0 0 0,1 0 0 0 0,-1 0 0 0 0,1 0 1 0 0,1 0-1 0 0,-1 0 0 0 0,1 0 0 0 0,0 0 0 0 0,1 0 0 0 0,0 0 1 0 0,0 1-1 0 0,0-1 0 0 0,1 1 0 0 0,0-1 0 0 0,0 1 0 0 0,1 0 0 0 0,0 0 1 0 0,0 0-1 0 0,0 1 0 0 0,0 0 0 0 0,1-1 0 0 0,0 1 0 0 0,0 1 1 0 0,1-1-1 0 0,-1 1 0 0 0,1 0 0 0 0,3-2 0 0 0,19-10-5 0 0,0 0 0 0 0,1 2 0 0 0,1 1 0 0 0,0 2 1 0 0,23-6 4 0 0,62-7-174 0 0,-66 22-7329 0 0,-47 2-4666 0 0</inkml:trace>
  <inkml:trace contextRef="#ctx0" brushRef="#br0" timeOffset="105371.086">8 2277 1176 0 0,'0'0'962'0'0,"0"0"-62"0"0,0 0 143 0 0,0 0 261 0 0,0 0 236 0 0,0 0 150 0 0,0 0-7 0 0,0 0-134 0 0,0 0-199 0 0,0 0-176 0 0,0 0-148 0 0,-7 0 2117 0 0,25-135 2492 0 0,56-57-4349 0 0,-60 170-1232 0 0,0 1-1 0 0,1 1 0 0 0,0 0 0 0 0,2 1 0 0 0,0 1 1 0 0,2 0-1 0 0,0 2 0 0 0,0 0 0 0 0,21-12-53 0 0,21 5 128 0 0,-42 49-28 0 0,-6 9-2 0 0,-2 0-1 0 0,-1 1 1 0 0,-2 0-1 0 0,-1 1 1 0 0,-2-1-1 0 0,-2 1 1 0 0,-1 0-1 0 0,-3 30-97 0 0,-1-51 27 0 0,-1 1 0 0 0,-1 0-1 0 0,-1-1 1 0 0,0 0-1 0 0,-1 0 1 0 0,0 0 0 0 0,-2-1-1 0 0,-5 9-26 0 0,8-14 17 0 0,66-164 286 0 0,-34 93-296 0 0,3 2 0 0 0,3 2 1 0 0,2 0-1 0 0,20-22-7 0 0,81-61 0 0 0,-135 140-2 0 0,-1-1 0 0 0,1 1 0 0 0,-1 0 0 0 0,1-1 0 0 0,0 1 0 0 0,-1 0-1 0 0,1 0 1 0 0,0 0 0 0 0,-1 0 0 0 0,1-1 0 0 0,0 1 0 0 0,-1 0 0 0 0,1 0 0 0 0,0 1 0 0 0,-1-1 0 0 0,1 0 0 0 0,0 0 0 0 0,0 0 0 0 0,-1 0 0 0 0,1 0 0 0 0,-1 1 0 0 0,1-1-1 0 0,0 0 1 0 0,-1 1 0 0 0,1-1 0 0 0,-1 0 0 0 0,1 1 0 0 0,0-1 0 0 0,-1 1 0 0 0,1-1 0 0 0,-1 1 0 0 0,0-1 0 0 0,1 1 0 0 0,-1-1 0 0 0,1 1 0 0 0,-1-1 0 0 0,0 1 0 0 0,1 0-1 0 0,-1-1 1 0 0,0 1 0 0 0,0 0 0 0 0,1-1 0 0 0,-1 1 0 0 0,0 0 0 0 0,0-1 0 0 0,0 1 0 0 0,0 0 0 0 0,0-1 0 0 0,0 1 0 0 0,0 0 0 0 0,0-1 0 0 0,0 1 2 0 0,8 41 7 0 0,-2 19 167 0 0,-3-1 1 0 0,-2 1-1 0 0,-2 0 0 0 0,-8 42-174 0 0,-31 51 178 0 0,40-153-205 0 0,0-1-22 0 0,0 0-30 0 0,22-4-6325 0 0,-8-10-4174 0 0,-10 10-570 0 0</inkml:trace>
  <inkml:trace contextRef="#ctx0" brushRef="#br0" timeOffset="105989.261">1347 1861 12667 0 0,'0'0'2412'0'0,"0"0"-762"0"0,0 0-338 0 0,0 0 8 0 0,0 0-19 0 0,0 0-136 0 0,0 0-228 0 0,0 0-236 0 0,0 0-172 0 0,0 0-115 0 0,0 0-81 0 0,0 0-47 0 0,0 0-26 0 0,-7-6-30 0 0,-20-22-6 0 0,24 26-184 0 0,1 1-1 0 0,-1-1 1 0 0,0 1-1 0 0,1 0 0 0 0,-1 0 1 0 0,0 0-1 0 0,0 0 0 0 0,0 1 1 0 0,0-1-1 0 0,0 1 0 0 0,0-1 1 0 0,0 1-1 0 0,0 0 0 0 0,0 0 1 0 0,0 1-1 0 0,0-1 0 0 0,0 0 1 0 0,0 1-1 0 0,0 0 0 0 0,0 0 1 0 0,0 0-1 0 0,0 0 0 0 0,0 0 1 0 0,0 1-40 0 0,-11 5 24 0 0,1 0 0 0 0,0 1 1 0 0,0 0-1 0 0,1 1 0 0 0,0 0 1 0 0,1 1-1 0 0,0 0 0 0 0,0 1 1 0 0,1 1-1 0 0,1-1 0 0 0,-1 2 1 0 0,2-1-1 0 0,0 1 0 0 0,1 0 1 0 0,0 1-1 0 0,1 0 0 0 0,0 0 1 0 0,1 0-1 0 0,1 1 0 0 0,0-1 1 0 0,1 1-1 0 0,1 0 1 0 0,0 0-1 0 0,0 15-24 0 0,3-25 18 0 0,0-1 0 0 0,1 1 1 0 0,-1-1-1 0 0,1 1 0 0 0,0-1 0 0 0,0 0 1 0 0,0 0-1 0 0,1 0 0 0 0,-1 0 1 0 0,1 0-1 0 0,0 0 0 0 0,0-1 0 0 0,1 1 1 0 0,-1-1-1 0 0,1 0 0 0 0,-1 0 1 0 0,1 0-1 0 0,0-1 0 0 0,0 1 0 0 0,0-1 1 0 0,1 0-1 0 0,-1 0 0 0 0,0 0 0 0 0,1-1 1 0 0,-1 0-1 0 0,1 1 0 0 0,0-1 1 0 0,-1-1-1 0 0,1 1 0 0 0,0-1 0 0 0,0 0 1 0 0,-1 0-1 0 0,1 0 0 0 0,0-1 1 0 0,-1 0-1 0 0,1 0 0 0 0,0 0 0 0 0,-1 0 1 0 0,1-1-1 0 0,-1 1 0 0 0,0-1 0 0 0,1 0 1 0 0,-1-1-1 0 0,2-1-18 0 0,23-13 85 0 0,0-1 1 0 0,-2-2-1 0 0,0 0 1 0 0,-1-2-1 0 0,-1-1 0 0 0,-1-1 1 0 0,-2-1-1 0 0,0-1 1 0 0,-1-1-1 0 0,-2-1 0 0 0,-1-1 1 0 0,-1-2-86 0 0,41-52 27 0 0,-41 50-21 0 0,-17 32 16 0 0,0 1 6 0 0,-3 26-74 0 0,-29 144 150 0 0,31-160-108 0 0,1 0-1 0 0,0 0 1 0 0,1-1 0 0 0,0 1 0 0 0,1 0 0 0 0,0 0 0 0 0,0-1 0 0 0,1 1 0 0 0,1-1 0 0 0,-1 0 0 0 0,1 0 0 0 0,1 0 0 0 0,-1-1 0 0 0,2 1 0 0 0,-1-1 0 0 0,1 0-1 0 0,0-1 1 0 0,1 1 0 0 0,0-1 0 0 0,0-1 0 0 0,8 7 4 0 0,43 0-1643 0 0,-23-33-8175 0 0,-28 13 1444 0 0,-1 3-945 0 0</inkml:trace>
  <inkml:trace contextRef="#ctx0" brushRef="#br0" timeOffset="106492.045">2317 1666 15859 0 0,'0'0'1830'0'0,"0"0"-418"0"0,0 0-193 0 0,0 0-60 0 0,0 0-137 0 0,0 0-255 0 0,0 0-246 0 0,0 0-188 0 0,0 0-108 0 0,0 0-32 0 0,0 0-10 0 0,0 0-11 0 0,0 0 4 0 0,-20 6 1 0 0,-63 18-21 0 0,24 9 208 0 0,52-30-340 0 0,0 0-1 0 0,0 1 1 0 0,1 0-1 0 0,-1 0 1 0 0,1 1 0 0 0,0-1-1 0 0,1 1 1 0 0,-1 1-1 0 0,1-1 1 0 0,0 1-1 0 0,0 0 1 0 0,1 0-1 0 0,-1 0 1 0 0,2 1 0 0 0,-1 0-24 0 0,4-4-2 0 0,1-1 1 0 0,0 1 0 0 0,0-1 0 0 0,0 1 0 0 0,0-1 0 0 0,0 1 0 0 0,1-1 0 0 0,-1 1-1 0 0,1-1 1 0 0,0 0 0 0 0,-1 0 0 0 0,1 0 0 0 0,0 0 0 0 0,0 0 0 0 0,0 0 0 0 0,1-1-1 0 0,-1 1 1 0 0,0-1 0 0 0,1 1 0 0 0,-1-1 0 0 0,1 0 0 0 0,-1 0 0 0 0,1 0 0 0 0,-1 0 0 0 0,1 0-1 0 0,0-1 1 0 0,0 1 0 0 0,-1-1 0 0 0,1 0 0 0 0,0 0 0 0 0,0 0 0 0 0,-1 0 0 0 0,1 0-1 0 0,0-1 1 0 0,0 1 0 0 0,0-1 1 0 0,20 4 14 0 0,-12 0 5 0 0,-7-4-6 0 0,0 1-1 0 0,1 0 1 0 0,-1 1-1 0 0,0-1 1 0 0,1 1-1 0 0,-1 0 1 0 0,0 0-1 0 0,0 0 1 0 0,0 0 0 0 0,0 1-1 0 0,0 0 1 0 0,0 0-1 0 0,0 0 1 0 0,-1 0-1 0 0,1 1 1 0 0,-1-1-1 0 0,1 1 1 0 0,-1 0-1 0 0,0 0 1 0 0,0 0-1 0 0,0 0 1 0 0,-1 0-1 0 0,1 1 1 0 0,-1-1-1 0 0,0 1 1 0 0,0 0-1 0 0,0 0 1 0 0,0 0-1 0 0,0 0 1 0 0,-1 0-1 0 0,0 0 1 0 0,1 3-13 0 0,-3-1 51 0 0,0 0 0 0 0,0 0 0 0 0,-1 0-1 0 0,0 0 1 0 0,0 0 0 0 0,0 0 0 0 0,0 0 0 0 0,-1-1 0 0 0,0 1 0 0 0,0-1-1 0 0,-1 0 1 0 0,1 0 0 0 0,-1 0 0 0 0,0 0 0 0 0,-1-1 0 0 0,1 1 0 0 0,-1-1 0 0 0,0 0-1 0 0,-2 1-50 0 0,-106 64 368 0 0,112-68-366 0 0,-182 83 190 0 0,138-73-653 0 0,45-11 190 0 0,0 0-152 0 0,26-30-6350 0 0,-14 22 4131 0 0,8-5-5244 0 0,-10 5-1701 0 0</inkml:trace>
  <inkml:trace contextRef="#ctx0" brushRef="#br0" timeOffset="107012.469">2943 1618 10082 0 0,'0'0'2074'0'0,"0"0"-304"0"0,0 0-158 0 0,0 0-54 0 0,0 0-147 0 0,0 0-199 0 0,0 0-223 0 0,0 0-219 0 0,0 0-153 0 0,0 0-114 0 0,0 0-51 0 0,0 0-20 0 0,-21 3-14 0 0,-62 7-14 0 0,13 18 667 0 0,48-13-731 0 0,9-9-253 0 0,-1 1 1 0 0,2 1-1 0 0,-1 0 0 0 0,1 0 1 0 0,0 1-1 0 0,1 1 0 0 0,0 0 1 0 0,0 0-1 0 0,1 1 0 0 0,1 1 1 0 0,0-1-1 0 0,-4 7-87 0 0,12-15 2 0 0,1 0 0 0 0,0-1 0 0 0,-1 1-1 0 0,1 0 1 0 0,0 0 0 0 0,0-1 0 0 0,0 1 0 0 0,1 0 0 0 0,-1-1 0 0 0,1 1 0 0 0,-1 0-1 0 0,1-1 1 0 0,0 1 0 0 0,0-1 0 0 0,0 1 0 0 0,0-1 0 0 0,0 1 0 0 0,1-1-1 0 0,-1 0 1 0 0,1 1 0 0 0,0-1 0 0 0,0 0 0 0 0,-1 0 0 0 0,1-1 0 0 0,0 1-1 0 0,1 0 1 0 0,-1 0 0 0 0,0-1 0 0 0,0 0 0 0 0,1 1 0 0 0,-1-1 0 0 0,1 0-1 0 0,-1 0 1 0 0,1 0 0 0 0,-1 0 0 0 0,1-1 0 0 0,1 1-2 0 0,10 6 39 0 0,23 11 38 0 0,-33-17-63 0 0,1 0-1 0 0,0 0 0 0 0,-1 1 0 0 0,1 0 0 0 0,-1 0 0 0 0,0 0 0 0 0,0 0 0 0 0,1 0 0 0 0,-1 1 0 0 0,-1 0 0 0 0,1 0 0 0 0,0 0 0 0 0,-1 0 0 0 0,0 1 0 0 0,1 0 0 0 0,-1-1 0 0 0,-1 1 0 0 0,1 0 0 0 0,-1 0 0 0 0,1 0 0 0 0,-1 1 0 0 0,0-1 0 0 0,-1 1 0 0 0,1-1 0 0 0,-1 1 0 0 0,0-1 0 0 0,1 5-12 0 0,-2-6 34 0 0,0 1 0 0 0,0-1 1 0 0,-1 0-1 0 0,1 1 0 0 0,-1-1 1 0 0,1 1-1 0 0,-1-1 1 0 0,0 0-1 0 0,-1 0 0 0 0,1 1 1 0 0,-1-1-1 0 0,1 0 1 0 0,-1 0-1 0 0,0 0 0 0 0,0-1 1 0 0,0 1-1 0 0,0 0 1 0 0,-1-1-1 0 0,1 1 0 0 0,-1-1 1 0 0,1 0-1 0 0,-1 0 1 0 0,0 0-1 0 0,-2 1-35 0 0,-11 8 81 0 0,-1-1 0 0 0,-1-1 0 0 0,1-1 1 0 0,-2 0-1 0 0,1-1 0 0 0,-1-1 0 0 0,-11 2-81 0 0,-17 6 107 0 0,-66 8-590 0 0,113-22-12 0 0,14-11-8300 0 0,-10 8-2791 0 0</inkml:trace>
  <inkml:trace contextRef="#ctx0" brushRef="#br0" timeOffset="110940.738">2810 2358 4833 0 0,'0'0'1544'0'0,"0"0"-325"0"0,0 0-68 0 0,0 0 163 0 0,0 0 179 0 0,0 0 36 0 0,0 0-176 0 0,0 0-302 0 0,0 0-297 0 0,0 0-214 0 0,0 0-131 0 0,18 4 3483 0 0,-10-6-3627 0 0,1-1-1 0 0,0 0 1 0 0,-1 0 0 0 0,0-1 0 0 0,0 0 0 0 0,0-1-1 0 0,0 0 1 0 0,-1 0 0 0 0,1-1 0 0 0,-1 1 0 0 0,-1-2-1 0 0,4-3-264 0 0,4-2 221 0 0,68-61 655 0 0,-3-4 0 0 0,-3-4 0 0 0,36-53-876 0 0,-70 78 81 0 0,-2-2-1 0 0,-2-2 1 0 0,-3-1-1 0 0,-3-2 0 0 0,-3-1 1 0 0,-3-2-1 0 0,3-15-80 0 0,-24 66 30 0 0,0 0-1 0 0,-1-1 0 0 0,-1 1 1 0 0,-1-1-1 0 0,0 0 0 0 0,0 1 1 0 0,-2-1-1 0 0,-1-15-29 0 0,0 28 3 0 0,0 1 1 0 0,-1 0-1 0 0,1 0 1 0 0,-1 0-1 0 0,0 0 0 0 0,0 0 1 0 0,0 0-1 0 0,0 0 1 0 0,0 0-1 0 0,0 1 0 0 0,0-1 1 0 0,0 1-1 0 0,-1-1 1 0 0,1 1-1 0 0,0 0 0 0 0,-1 0 1 0 0,1 0-1 0 0,-1 0 1 0 0,1 1-1 0 0,-1-1 1 0 0,0 1-1 0 0,1-1 0 0 0,-1 1 1 0 0,0 0-1 0 0,1 0 1 0 0,-1 0-1 0 0,0 0 0 0 0,1 1 1 0 0,-1-1-1 0 0,0 1 1 0 0,1-1-1 0 0,-1 1 0 0 0,1 0 1 0 0,-1 0-1 0 0,1 0 1 0 0,0 1-1 0 0,-1-1 0 0 0,1 0 1 0 0,0 1-1 0 0,0 0 1 0 0,0-1-1 0 0,0 1 1 0 0,0 0-1 0 0,0 0 0 0 0,0 0-3 0 0,-24 21-14 0 0,1 0-1 0 0,1 2 0 0 0,1 1 1 0 0,1 0-1 0 0,2 2 0 0 0,0 0 1 0 0,2 1-1 0 0,1 1 0 0 0,-11 29 15 0 0,18-37 2 0 0,1 0 1 0 0,0 1-1 0 0,2 0 0 0 0,1 0 0 0 0,0 1 0 0 0,2 0 0 0 0,1 0 0 0 0,1 0 0 0 0,0 0 0 0 0,2 1 1 0 0,1-1-1 0 0,2 7-2 0 0,51 103 113 0 0,-26-81-85 0 0,-9-18 15 0 0,14 48 106 0 0,-33-84-154 0 0,0 1-1 0 0,0 0 1 0 0,0-1 0 0 0,0 1-1 0 0,0-1 1 0 0,0 1 0 0 0,0 0-1 0 0,0-1 1 0 0,0 1 0 0 0,0-1-1 0 0,0 1 1 0 0,0 0 0 0 0,0-1-1 0 0,0 1 1 0 0,0-1 0 0 0,0 1-1 0 0,1 0 1 0 0,-1-1 0 0 0,0 1-1 0 0,0 0 1 0 0,0-1 0 0 0,1 1-1 0 0,-1 0 1 0 0,0-1 0 0 0,1 1 0 0 0,-1 0-1 0 0,0 0 1 0 0,0-1 0 0 0,1 1-1 0 0,-1 0 1 0 0,1 0 0 0 0,-1 0-1 0 0,0-1 1 0 0,1 1 0 0 0,-1 0-1 0 0,0 0 1 0 0,1 0 0 0 0,-1 0-1 0 0,1 0 1 0 0,-1 0 0 0 0,0 0-1 0 0,1 0 1 0 0,-1 0 0 0 0,1 0-1 0 0,-1 0 1 0 0,0 0 0 0 0,1 0-1 0 0,-1 0 1 0 0,1 0 0 0 0,-1 0-1 0 0,0 0 1 0 0,1 1 0 0 0,-1-1-1 0 0,0 0 1 0 0,1 0 0 0 0,-1 0-1 0 0,0 1 1 0 0,1-1 0 0 0,-1 0-1 0 0,0 0 1 0 0,1 1 0 0 0,-1-1-1 0 0,0 0 6 0 0,10-12-1156 0 0,-1 3-956 0 0,1 0-1529 0 0,-2 5-3389 0 0,-2 3-4516 0 0</inkml:trace>
  <inkml:trace contextRef="#ctx0" brushRef="#br0" timeOffset="111631.121">3810 1931 944 0 0,'0'0'652'0'0,"0"0"-105"0"0,0 0 7 0 0,0 0 43 0 0,0 0 30 0 0,0 0 2 0 0,0 0 2 0 0,0 0 60 0 0,0 0 94 0 0,0 0 137 0 0,0 0 126 0 0,0 0 44 0 0,-8 0 66 0 0,-23 0 48 0 0,5 13 6651 0 0,22 16-5487 0 0,28 24-1275 0 0,-16-49-974 0 0,0 0 1 0 0,0-1-1 0 0,0 0 0 0 0,0 0 0 0 0,1-1 1 0 0,-1 0-1 0 0,1-1 0 0 0,0 1 0 0 0,0-2 1 0 0,-1 1-1 0 0,1-2 0 0 0,0 1 0 0 0,0-1 1 0 0,-1 0-1 0 0,1-1 0 0 0,-1 0 0 0 0,1 0 1 0 0,-1-1-1 0 0,1 0 0 0 0,-1 0 0 0 0,0-1 1 0 0,-1 0-1 0 0,1 0 0 0 0,-1-1 1 0 0,0 0-1 0 0,0-1 0 0 0,6-5-121 0 0,-10 9 13 0 0,1 0-1 0 0,-1-1 1 0 0,0 1 0 0 0,0-1 0 0 0,0 0-1 0 0,-1 0 1 0 0,1 0 0 0 0,-1 0-1 0 0,0 0 1 0 0,0-1 0 0 0,0 1 0 0 0,0 0-1 0 0,0-1 1 0 0,-1 0 0 0 0,1 1-1 0 0,-1-1 1 0 0,0 0 0 0 0,0 0-1 0 0,-1 0 1 0 0,1 0 0 0 0,-1 0 0 0 0,0 1-1 0 0,0-1 1 0 0,0 0 0 0 0,0 0-1 0 0,-1 0 1 0 0,1 0 0 0 0,-1 0 0 0 0,0 0-1 0 0,0 1 1 0 0,-1-1 0 0 0,1 0-1 0 0,-1 1 1 0 0,0-1 0 0 0,0 1-1 0 0,0-1 1 0 0,0 1 0 0 0,-1 0 0 0 0,1 0-1 0 0,-1 0 1 0 0,0 0 0 0 0,1 1-1 0 0,-1-1 1 0 0,-1 1 0 0 0,1 0 0 0 0,0-1-1 0 0,-1 1 1 0 0,1 1 0 0 0,-1-1-1 0 0,1 0 1 0 0,-1 1 0 0 0,0 0-1 0 0,0 0-11 0 0,-8 0-43 0 0,-1 1 1 0 0,1 1 0 0 0,-1 0 0 0 0,1 1 0 0 0,-1 0-1 0 0,1 0 1 0 0,0 2 0 0 0,0-1 0 0 0,1 2 0 0 0,-1-1 0 0 0,1 2-1 0 0,0 0 1 0 0,0 0 0 0 0,0 0 0 0 0,1 2 0 0 0,0-1 0 0 0,1 1-1 0 0,-1 1 1 0 0,1 0 0 0 0,1 0 0 0 0,0 0 0 0 0,0 1 0 0 0,0 3 41 0 0,-2-4 4 0 0,0 1 1 0 0,1 0-1 0 0,1 1 1 0 0,0 0-1 0 0,0 0 1 0 0,1 1-1 0 0,0 0 1 0 0,1 0 0 0 0,1 1-1 0 0,0 0 1 0 0,0 0-1 0 0,1 0 1 0 0,1 0-1 0 0,0 1 1 0 0,1-1-1 0 0,1 1 1 0 0,0 12-5 0 0,3-19 25 0 0,1-1 0 0 0,0 0 1 0 0,1 0-1 0 0,0-1 0 0 0,0 1 0 0 0,0-1 0 0 0,0 0 1 0 0,1 0-1 0 0,0 0 0 0 0,0-1 0 0 0,0 1 0 0 0,1-1 1 0 0,-1 0-1 0 0,1-1 0 0 0,0 0 0 0 0,0 1 0 0 0,0-2 1 0 0,0 1-1 0 0,1-1 0 0 0,-1 0 0 0 0,1 0 0 0 0,0-1 1 0 0,-1 0-1 0 0,1 0 0 0 0,0-1 0 0 0,0 1 0 0 0,-1-2 1 0 0,1 1-1 0 0,2-1-25 0 0,11 3 20 0 0,1-2-1 0 0,-1 0 1 0 0,1-2 0 0 0,0 0-1 0 0,-1-1 1 0 0,0-1 0 0 0,0-1-1 0 0,0-1 1 0 0,0 0 0 0 0,-1-2-1 0 0,0 0 1 0 0,-1-1 0 0 0,0-1-1 0 0,0-1 1 0 0,-1 0 0 0 0,0-1 0 0 0,13-14-20 0 0,10-25-1746 0 0,-25 28-4755 0 0,-8 13 360 0 0,-3 6-5572 0 0</inkml:trace>
  <inkml:trace contextRef="#ctx0" brushRef="#br0" timeOffset="112043.11">4688 1806 15843 0 0,'0'0'1871'0'0,"0"0"-420"0"0,0 0-89 0 0,0 0 21 0 0,0 0-125 0 0,0 0-262 0 0,0 0-320 0 0,0 0-260 0 0,0 0-136 0 0,0 0-49 0 0,0 0-34 0 0,0 0-10 0 0,0 0 2 0 0,-21 8-7 0 0,-68 23-18 0 0,-36 26 305 0 0,115-52-443 0 0,0 0-1 0 0,1 0 1 0 0,-1 0-1 0 0,1 1 0 0 0,0 1 1 0 0,1-1-1 0 0,-1 2 1 0 0,2-1-1 0 0,-1 1 1 0 0,1 0-1 0 0,-4 6-25 0 0,10-13-5 0 0,1 0 0 0 0,-1 0 0 0 0,1 0 0 0 0,0 1-1 0 0,-1-1 1 0 0,1 0 0 0 0,0 0 0 0 0,0 0 0 0 0,0 0 0 0 0,0 1 0 0 0,0-1-1 0 0,0 0 1 0 0,0 0 0 0 0,0 0 0 0 0,1 1 0 0 0,-1-1 0 0 0,0 0-1 0 0,1 0 1 0 0,-1 0 0 0 0,1 0 0 0 0,-1 0 0 0 0,1 0 0 0 0,0 0 0 0 0,-1 0-1 0 0,1 0 1 0 0,0 0 0 0 0,0 0 0 0 0,0 0 0 0 0,-1 0 0 0 0,1-1-1 0 0,0 1 1 0 0,0 0 0 0 0,0-1 0 0 0,0 1 0 0 0,0-1 0 0 0,0 1 0 0 0,1-1-1 0 0,-1 1 1 0 0,0-1 0 0 0,0 0 0 0 0,0 1 0 0 0,0-1 0 0 0,2 0 5 0 0,52 10 19 0 0,-55-10-18 0 0,2 0 1 0 0,14 0 15 0 0,-1 1 0 0 0,1 1 0 0 0,-1 0 0 0 0,1 1 0 0 0,-1 0 0 0 0,0 2 0 0 0,0-1 0 0 0,-1 2 0 0 0,1 0 0 0 0,-1 1 0 0 0,8 5-17 0 0,-20-11 15 0 0,-1 0-1 0 0,1 1 0 0 0,-1-1 1 0 0,0 1-1 0 0,1-1 1 0 0,-1 1-1 0 0,0-1 0 0 0,0 1 1 0 0,0 0-1 0 0,0-1 1 0 0,0 1-1 0 0,0 0 1 0 0,-1 0-1 0 0,1 0 0 0 0,-1 0 1 0 0,1-1-1 0 0,-1 1 1 0 0,0 0-1 0 0,1 0 0 0 0,-1 0 1 0 0,0 0-1 0 0,0 0 1 0 0,0 0-1 0 0,-1 0 1 0 0,1 0-1 0 0,0 0 0 0 0,-1 0 1 0 0,0 0-1 0 0,1 0 1 0 0,-1-1-1 0 0,0 1 0 0 0,0 0 1 0 0,0 0-1 0 0,0-1 1 0 0,0 1-1 0 0,0 0 0 0 0,0-1 1 0 0,-1 1-1 0 0,1-1 1 0 0,0 0-1 0 0,-2 2-14 0 0,-69 50 369 0 0,-186 46-595 0 0,258-99-21 0 0,-22 6-723 0 0,19-5-4002 0 0,4-2-4647 0 0,2-2-1378 0 0</inkml:trace>
  <inkml:trace contextRef="#ctx0" brushRef="#br0" timeOffset="112505.321">5106 1887 9442 0 0,'0'0'2654'0'0,"0"0"-352"0"0,0 0-203 0 0,0 0-205 0 0,0 0-283 0 0,0 0-370 0 0,0 0-331 0 0,0 0-222 0 0,0 0-131 0 0,0 0-85 0 0,0 0-43 0 0,0 0-24 0 0,-20 5-24 0 0,-99 27 318 0 0,-58 45 898 0 0,176-77-1599 0 0,1 1 1 0 0,-1-1-1 0 0,0 0 1 0 0,0 1 0 0 0,1-1-1 0 0,-1 0 1 0 0,0 1 0 0 0,0-1-1 0 0,1 1 1 0 0,-1-1 0 0 0,0 1-1 0 0,1-1 1 0 0,-1 1 0 0 0,1-1-1 0 0,-1 1 1 0 0,1 0 0 0 0,-1-1-1 0 0,1 1 1 0 0,-1 0 0 0 0,1-1-1 0 0,0 1 1 0 0,-1 0 0 0 0,1 0-1 0 0,0-1 1 0 0,0 1 0 0 0,-1 0-1 0 0,1 0 1 0 0,0 0 0 0 0,0 0-1 0 0,0-1 1 0 0,0 1 0 0 0,0 0-1 0 0,0 0 1 0 0,0 0 0 0 0,0-1-1 0 0,1 1 1 0 0,-1 0 0 0 0,0 0-1 0 0,0 0 1 0 0,1-1 0 0 0,-1 1-1 0 0,0 0 1 0 0,1 0 0 0 0,-1-1-1 0 0,1 1 1 0 0,-1 0 0 0 0,1-1-1 0 0,-1 1 1 0 0,1-1 0 0 0,-1 1-1 0 0,1-1 1 0 0,0 1 0 0 0,-1-1-1 0 0,1 1 1 0 0,0-1 1 0 0,40 25-88 0 0,98 45 579 0 0,-134-67-469 0 0,-1 1 0 0 0,0-1 0 0 0,1 1 0 0 0,-1 0 0 0 0,-1 0 0 0 0,1 1 0 0 0,-1-1 0 0 0,1 1-1 0 0,-1 0 1 0 0,-1-1 0 0 0,1 2 0 0 0,-1-1 0 0 0,0 0 0 0 0,0 0 0 0 0,0 1 0 0 0,-1-1 0 0 0,0 1 0 0 0,0-1 0 0 0,0 1 0 0 0,0-1 0 0 0,-1 1 0 0 0,0 0 0 0 0,-1-1 0 0 0,1 1 0 0 0,-1-1 0 0 0,-1 4-22 0 0,-2 0 61 0 0,-1 0 0 0 0,0 0 1 0 0,-1 0-1 0 0,0-1 0 0 0,0 0 0 0 0,-1 0 1 0 0,0 0-1 0 0,-1-1 0 0 0,0 0 0 0 0,0-1 1 0 0,0 1-1 0 0,0-2 0 0 0,-1 1 0 0 0,0-1 1 0 0,-1-1-1 0 0,1 1 0 0 0,-2-1-61 0 0,-6 3 15 0 0,0 0 0 0 0,-1-2 0 0 0,0 0 0 0 0,0-1 0 0 0,0-1 0 0 0,0 0 0 0 0,-18 0-15 0 0,-33-11-3400 0 0,62 5 1163 0 0,3 0-3337 0 0,2-1-6513 0 0</inkml:trace>
  <inkml:trace contextRef="#ctx0" brushRef="#br0" timeOffset="126697.138">5384 2366 0 0 0,'0'0'419'0'0,"0"0"680"0"0,0 0 165 0 0,0 0 32 0 0,0 0 47 0 0,0 0-29 0 0,0 0 9 0 0,0 0 0 0 0,0 0-24 0 0,0 0-34 0 0,0 0-83 0 0,1-7-79 0 0,5-21-71 0 0,-13 20 6102 0 0,-15 26-6272 0 0,-129 172 351 0 0,136-173-1679 0 0,-26 34 535 0 0,25-17-7338 0 0,16-32 962 0 0,0-2-4191 0 0</inkml:trace>
  <inkml:trace contextRef="#ctx0" brushRef="#br0" timeOffset="137003.452">527 3187 3753 0 0,'0'0'3789'0'0,"0"0"-1525"0"0,0 0-649 0 0,0 0-123 0 0,0 0-9 0 0,0 0 27 0 0,0 0-63 0 0,0 0-177 0 0,0 0-185 0 0,0 0-178 0 0,0 0-131 0 0,-4-12-85 0 0,-13-38-64 0 0,13 38-54 0 0,4 12-61 0 0,0 0-67 0 0,0 0-80 0 0,-25 49 995 0 0,-72 192-1125 0 0,3-53-196 0 0,87-173-22 0 0,7-14-34 0 0,12-28 29 0 0,143-215 240 0 0,7-52-50 0 0,-168 374-150 0 0,2-60-31 0 0,1-1-1 0 0,1 0 0 0 0,0 1 0 0 0,2 0 0 0 0,0-1 0 0 0,1 1 1 0 0,1 0-1 0 0,2 6-20 0 0,0-16 1 0 0,0 0 1 0 0,0 0 0 0 0,1 0-1 0 0,0-1 1 0 0,1 0 0 0 0,0 0-1 0 0,1 0 1 0 0,-1-1 0 0 0,2 0-1 0 0,-1-1 1 0 0,1 1 0 0 0,0-1-1 0 0,1-1 1 0 0,-1 1 0 0 0,1-1-1 0 0,5 2-1 0 0,-10-7 29 0 0,-1 0-1 0 0,0 1 0 0 0,1-1 1 0 0,-1 0-1 0 0,0-1 0 0 0,1 1 0 0 0,0-1 1 0 0,-1 1-1 0 0,1-1 0 0 0,-1 0 0 0 0,1 0 1 0 0,-1-1-1 0 0,1 1 0 0 0,-1-1 0 0 0,1 0 1 0 0,-1 0-1 0 0,1 0 0 0 0,-1 0 1 0 0,0 0-1 0 0,0-1 0 0 0,1 1 0 0 0,-1-1 1 0 0,0 0-1 0 0,-1 0 0 0 0,1 0 0 0 0,0-1 1 0 0,0 1-1 0 0,-1-1 0 0 0,2-2-28 0 0,62-88 791 0 0,-61 84-760 0 0,4-9 28 0 0,-1 0-1 0 0,0-1 0 0 0,-2 0 1 0 0,0-1-1 0 0,-1 1 1 0 0,-1-1-1 0 0,-1 0 0 0 0,0 0 1 0 0,-2-1-1 0 0,0-6-58 0 0,-2 26-72 0 0,1 1 0 0 0,-1-1 0 0 0,1 1 0 0 0,-1-1-1 0 0,1 0 1 0 0,-1 1 0 0 0,0-1 0 0 0,1 1 0 0 0,-1-1 0 0 0,0 1-1 0 0,1-1 1 0 0,-1 1 0 0 0,0 0 0 0 0,0-1 0 0 0,1 1-1 0 0,-1 0 1 0 0,0 0 0 0 0,0-1 0 0 0,1 1 0 0 0,-1 0 0 0 0,0 0-1 0 0,0 0 1 0 0,0 0 0 0 0,0 0 0 0 0,1 0 0 0 0,-1 0 0 0 0,0 0-1 0 0,0 1 1 0 0,0-1 0 0 0,1 0 0 0 0,-1 0 0 0 0,0 1 0 0 0,0-1-1 0 0,1 0 1 0 0,-1 1 0 0 0,0-1 0 0 0,1 1 0 0 0,-1-1 0 0 0,0 1-1 0 0,1-1 1 0 0,-1 1 0 0 0,1-1 0 0 0,-1 1 0 0 0,1 0 0 0 0,-1-1-1 0 0,1 1 1 0 0,-1 0 0 0 0,1 0 0 0 0,-1-1 0 0 0,1 1-1 0 0,0 0 1 0 0,0 0 0 0 0,-1-1 0 0 0,1 1 0 0 0,0 0 0 0 0,0 0-1 0 0,0 0 1 0 0,0-1 0 0 0,0 1 0 0 0,0 1 72 0 0,-6 8-1371 0 0,-6 9-6341 0 0,6-5-4292 0 0</inkml:trace>
  <inkml:trace contextRef="#ctx0" brushRef="#br0" timeOffset="137311.822">1245 3139 15251 0 0,'0'0'1902'0'0,"0"0"-639"0"0,0 0-368 0 0,0 0-112 0 0,0 0-42 0 0,0 0-27 0 0,0 0-81 0 0,0 0-87 0 0,0 0-80 0 0,0 0-70 0 0,-18 32-85 0 0,-58 99-88 0 0,55-69-3 0 0,22-52-176 0 0,-1-7-28 0 0,-1-1 1 0 0,1 1-1 0 0,0-1 1 0 0,0 1-1 0 0,0 0 1 0 0,0-1-1 0 0,1 1 1 0 0,-1 0-1 0 0,1-1 1 0 0,-1 1 0 0 0,1-1-1 0 0,0 1 1 0 0,0-1-1 0 0,0 1 1 0 0,0-1-1 0 0,0 0 1 0 0,1 0-1 0 0,-1 1 1 0 0,1-1-1 0 0,0 0 1 0 0,-1 0-1 0 0,1 0 1 0 0,0-1-1 0 0,0 1 1 0 0,0 0-1 0 0,0-1 1 0 0,1 1-1 0 0,-1-1 1 0 0,0 0-1 0 0,1 0 1 0 0,-1 0-1 0 0,1 0 1 0 0,-1 0-1 0 0,2 0-16 0 0,10 1 125 0 0,-1-1-1 0 0,0-1 0 0 0,0 0 1 0 0,0-1-1 0 0,0 0 1 0 0,0-1-1 0 0,0-1 0 0 0,0 0 1 0 0,-1 0-1 0 0,1-1 1 0 0,-1-1-1 0 0,0 0 0 0 0,0-1 1 0 0,0 0-1 0 0,-1-1 0 0 0,0 0 1 0 0,0-1-1 0 0,-1 0 1 0 0,0-1-1 0 0,-1 0 0 0 0,1 0 1 0 0,-2-1-1 0 0,1 0 1 0 0,-2-1-1 0 0,1 0 0 0 0,-1 0 1 0 0,-1 0-1 0 0,0-1 0 0 0,-1 0 1 0 0,3-7-125 0 0,-5 13-9 0 0,0-1 0 0 0,0 0 0 0 0,-1 0-1 0 0,0 0 1 0 0,0 0 0 0 0,0-1 0 0 0,-1 1 0 0 0,0 0 0 0 0,-1-1 0 0 0,0 1 0 0 0,0 0 0 0 0,0-1 0 0 0,-1 1 0 0 0,0 0 0 0 0,0-1 0 0 0,-1 1 0 0 0,0 0-1 0 0,0 0 1 0 0,-1 0 0 0 0,0 0 0 0 0,0 1 0 0 0,-1-1 0 0 0,1 1 0 0 0,-1 0 0 0 0,-1 0 0 0 0,1 0 0 0 0,-1 0 0 0 0,0 1 0 0 0,-1 0 0 0 0,1 0-1 0 0,-1 0 1 0 0,0 1 0 0 0,0 0 0 0 0,0 0 0 0 0,-1 0 0 0 0,1 1 0 0 0,-1 0 0 0 0,0 0 0 0 0,0 1 0 0 0,0-1 0 0 0,-1 1 9 0 0,-62 6-2024 0 0,27 13-4166 0 0,27-6-5871 0 0</inkml:trace>
  <inkml:trace contextRef="#ctx0" brushRef="#br0" timeOffset="138552.191">2120 3025 10546 0 0,'0'0'2071'0'0,"0"0"-205"0"0,0 0-203 0 0,0 0-63 0 0,0 0-111 0 0,0 0-226 0 0,0 0-258 0 0,0 0-259 0 0,0 0-215 0 0,0 0-159 0 0,0 0-114 0 0,0 0-30 0 0,2 0 16 0 0,8-2-130 0 0,0 1 0 0 0,0-2 0 0 0,0 1 0 0 0,0-1 0 0 0,0-1 0 0 0,0 0 0 0 0,-1 0 0 0 0,0-1 0 0 0,0 0 0 0 0,0-1 0 0 0,-1 0 0 0 0,1 0 0 0 0,-2-1-1 0 0,1 0 1 0 0,-1 0 0 0 0,0 0 0 0 0,0-1 0 0 0,-1-1 0 0 0,0 1 0 0 0,0-1 0 0 0,-1 0 0 0 0,0 0 0 0 0,-1 0 0 0 0,0-1 0 0 0,0 0 0 0 0,-1 1-1 0 0,0-1 1 0 0,-1-3-114 0 0,-2 13 13 0 0,0 1-1 0 0,-1-1 0 0 0,1 0 1 0 0,0 0-1 0 0,0 0 1 0 0,-1 0-1 0 0,1 0 0 0 0,0 0 1 0 0,0 0-1 0 0,-1 0 0 0 0,1 0 1 0 0,0-1-1 0 0,0 1 0 0 0,-1 0 1 0 0,1 0-1 0 0,0 0 0 0 0,0 0 1 0 0,-1 0-13 0 0,-8 35-95 0 0,-2 81 158 0 0,4 0-1 0 0,7 27-62 0 0,-1-15 112 0 0,1-81-106 0 0,-1 0 0 0 0,-3 0 0 0 0,-2 0 0 0 0,-2 0 0 0 0,-2-1 1 0 0,-2-1-1 0 0,-2 0 0 0 0,-12 25-6 0 0,17-53 3 0 0,0 0 0 0 0,0-1 1 0 0,-2 0-1 0 0,0-1 0 0 0,-1 0 1 0 0,0-1-1 0 0,-1 0 0 0 0,-1-1 0 0 0,0 0 1 0 0,-1-1-1 0 0,0-1 0 0 0,-1 0 1 0 0,0-1-1 0 0,-1-1 0 0 0,-14 6-3 0 0,28-14 1 0 0,1 1 0 0 0,-1-1 0 0 0,1 0-1 0 0,-1 0 1 0 0,1 0 0 0 0,-1-1 0 0 0,0 1-1 0 0,1-1 1 0 0,-1 1 0 0 0,0-1 0 0 0,1 0 0 0 0,-1 0-1 0 0,0 0 1 0 0,1 0 0 0 0,-1 0 0 0 0,0-1 0 0 0,1 1-1 0 0,-1-1 1 0 0,0 0 0 0 0,1 0 0 0 0,-1 0-1 0 0,1 0 1 0 0,-1 0 0 0 0,1-1 0 0 0,0 1 0 0 0,0-1-1 0 0,-1 1 1 0 0,1-1 0 0 0,0 0 0 0 0,0 0-1 0 0,1 0 1 0 0,-1 0 0 0 0,0 0 0 0 0,1 0 0 0 0,-1 0-1 0 0,1-1 1 0 0,-1 1 0 0 0,1-1 0 0 0,0 1 0 0 0,0-1-1 0 0,0 1 1 0 0,1-1 0 0 0,-1 1 0 0 0,1-1-1 0 0,-1 0 1 0 0,1 0-1 0 0,0-20 37 0 0,0 0-1 0 0,2 0 0 0 0,0 0 0 0 0,2 0 1 0 0,1 0-1 0 0,0 1 0 0 0,2 0 1 0 0,0 0-1 0 0,2 0 0 0 0,0 1 1 0 0,2 0-1 0 0,0 1 0 0 0,1 1 0 0 0,1-1 1 0 0,1 2-1 0 0,0 0 0 0 0,2 1 1 0 0,5-5-37 0 0,20-22 109 0 0,3 1 0 0 0,1 3 1 0 0,2 1-1 0 0,13-6-109 0 0,56-18 8 0 0,-114 63-56 0 0,0 0-1 0 0,0 0 1 0 0,0 0-1 0 0,0 0 1 0 0,0 0 0 0 0,0 0-1 0 0,0 0 1 0 0,0 1-1 0 0,0-1 1 0 0,0 1 0 0 0,0-1-1 0 0,0 1 1 0 0,0 0-1 0 0,-1 0 1 0 0,1-1 0 0 0,0 2-1 0 0,-1-1 1 0 0,1 0-1 0 0,0 0 1 0 0,-1 0 0 0 0,1 1-1 0 0,-1-1 1 0 0,0 1-1 0 0,1-1 1 0 0,-1 1-1 0 0,0-1 1 0 0,0 1 0 0 0,0 0-1 0 0,0 0 1 0 0,0-1-1 0 0,-1 1 1 0 0,1 0 0 0 0,-1 0-1 0 0,1 0 1 0 0,-1 0-1 0 0,1 0 1 0 0,-1 0 48 0 0,8 32-5971 0 0,-4-17-935 0 0,-2-10-4792 0 0</inkml:trace>
  <inkml:trace contextRef="#ctx0" brushRef="#br0" timeOffset="138917.922">2556 3610 13251 0 0,'0'0'2091'0'0,"0"0"-432"0"0,0 0-228 0 0,0 0-131 0 0,0 0-145 0 0,0 0-180 0 0,0 0-201 0 0,0 0-121 0 0,0 0-78 0 0,0 0-76 0 0,0 0-74 0 0,0 0-92 0 0,0 0-73 0 0,-10 22-38 0 0,-28 67 23 0 0,29-67 63 0 0,9-22 76 0 0,2-19-76 0 0,1 0 0 0 0,1 1-1 0 0,1-1 1 0 0,1 1-1 0 0,0 1 1 0 0,1-1 0 0 0,1 1-1 0 0,3-5-307 0 0,3-9 260 0 0,96-173 223 0 0,-60 117-509 0 0,-41 116-1618 0 0,-8-12 288 0 0,3 25-1384 0 0,3-32-1959 0 0,4-3-3719 0 0,-4-6-2443 0 0</inkml:trace>
  <inkml:trace contextRef="#ctx0" brushRef="#br0" timeOffset="139166.919">2968 3441 14427 0 0,'0'0'1752'0'0,"0"0"-543"0"0,0 0-169 0 0,0 0-176 0 0,0 0-160 0 0,0 0-248 0 0,0 0-216 0 0,0 0-184 0 0,0 0-32 0 0,2 191-104 0 0,6-180-144 0 0,-3-3-224 0 0,-1-1-560 0 0,3-3-912 0 0,-1-1-1993 0 0,-5-3-7986 0 0</inkml:trace>
  <inkml:trace contextRef="#ctx0" brushRef="#br0" timeOffset="139415.373">2972 3135 16508 0 0,'0'0'2384'0'0,"0"0"-1016"0"0,0 0-431 0 0,0 0-225 0 0,0 0-144 0 0,0 0-144 0 0,0 0-208 0 0,0 0-160 0 0,0 0-168 0 0,0 0-56 0 0,0 0-104 0 0,0 0-192 0 0,0 0-632 0 0,24-29-1737 0 0,-19 40-9706 0 0</inkml:trace>
  <inkml:trace contextRef="#ctx0" brushRef="#br0" timeOffset="139662.463">3464 3422 18124 0 0,'0'0'1644'0'0,"0"0"-374"0"0,0 0-143 0 0,0 0-124 0 0,0 0-129 0 0,0 0-123 0 0,0 0-155 0 0,0 0-141 0 0,0 0-112 0 0,0 0-106 0 0,0 0-79 0 0,0 0-49 0 0,-32 14-25 0 0,-97 42-32 0 0,76-18 1 0 0,51-31-49 0 0,0-4-8 0 0,0 0 0 0 0,0 1 0 0 0,1-1 0 0 0,-1 1-1 0 0,1-1 1 0 0,0 1 0 0 0,0 0 0 0 0,1-1-1 0 0,-1 1 1 0 0,1 0 0 0 0,-1 0 0 0 0,1 0 0 0 0,0-1-1 0 0,1 1 1 0 0,-1 0 0 0 0,1 0 0 0 0,0-1-1 0 0,0 1 1 0 0,0 0 0 0 0,0-1 0 0 0,0 1 0 0 0,1-1-1 0 0,0 1 1 0 0,-1-1 0 0 0,1 0 0 0 0,1 0 0 0 0,-1 0-1 0 0,0 0 1 0 0,1 0 0 0 0,-1 0 0 0 0,1 0-1 0 0,1-1 5 0 0,3 4-4 0 0,0-1-1 0 0,1 0 0 0 0,0-1 0 0 0,0 0 0 0 0,0 0 0 0 0,1-1 0 0 0,-1 0 0 0 0,1 0 0 0 0,0-1 0 0 0,0 0 1 0 0,-1 0-1 0 0,1-1 0 0 0,1-1 5 0 0,9 2-29 0 0,-1-1 1 0 0,0 0 0 0 0,0-2-1 0 0,1 0 1 0 0,-1-1 0 0 0,0-1-1 0 0,0-1 1 0 0,0 0 0 0 0,-1-2-1 0 0,0 0 1 0 0,0 0 0 0 0,2-2 28 0 0,-12 3-406 0 0,0 1 1 0 0,-1-1-1 0 0,1 0 1 0 0,-1-1-1 0 0,0 0 1 0 0,0 0 0 0 0,-1 0-1 0 0,1 0 1 0 0,-1-1-1 0 0,-1 0 1 0 0,2-3 405 0 0,-2 3-1063 0 0,6-11-6086 0 0,-5 7-4100 0 0</inkml:trace>
  <inkml:trace contextRef="#ctx0" brushRef="#br0" timeOffset="139937.493">3999 2918 16412 0 0,'0'0'1599'0'0,"0"0"-327"0"0,0 0-85 0 0,0 0 6 0 0,0 0-4 0 0,0 0-112 0 0,0 0-229 0 0,0 0-204 0 0,0 0-117 0 0,0 0-97 0 0,0 0-69 0 0,0 0-28 0 0,2 2-20 0 0,-1 1-233 0 0,0 0 0 0 0,0 0-1 0 0,-1 1 1 0 0,1-1 0 0 0,-1 0 0 0 0,1 1 0 0 0,-1-1 0 0 0,0 0 0 0 0,0 1 0 0 0,-1-1 0 0 0,1 0 0 0 0,-1 1 0 0 0,1-1 0 0 0,-1 0 0 0 0,0 0 0 0 0,0 0 0 0 0,-1 1 0 0 0,1-1 0 0 0,-1 0 0 0 0,1-1 0 0 0,-1 1 0 0 0,-1 2-80 0 0,-11 30 270 0 0,5 16-187 0 0,2 1-1 0 0,3 0 1 0 0,2 0 0 0 0,2 0-1 0 0,4 16-82 0 0,-4-42 37 0 0,34 197-89 0 0,-27-197-166 0 0,-7-26 137 0 0,0 0-30 0 0,0 0-31 0 0,-5-11-1227 0 0,-31-38-4114 0 0,24 25-4601 0 0,10 16-1448 0 0</inkml:trace>
  <inkml:trace contextRef="#ctx0" brushRef="#br0" timeOffset="140266.952">3719 3327 14579 0 0,'0'0'2041'0'0,"0"0"-453"0"0,0 0-268 0 0,0 0-122 0 0,0 0-71 0 0,0 0-134 0 0,0 0-175 0 0,0 0-169 0 0,0 0-123 0 0,0 0-89 0 0,0 0-54 0 0,0 0-31 0 0,34-6-49 0 0,104-16-37 0 0,-30 10 200 0 0,-9 11-686 0 0,-77 1-2989 0 0,1 0-3348 0 0,-18 0-5086 0 0</inkml:trace>
  <inkml:trace contextRef="#ctx0" brushRef="#br0" timeOffset="140468.497">4334 3389 19564 0 0,'0'0'1144'0'0,"0"0"-487"0"0,0 0 39 0 0,0 0 48 0 0,0 0-80 0 0,0 0-104 0 0,0 0-248 0 0,0 0-176 0 0,0 0-72 0 0,0 0-48 0 0,0 0-48 0 0,0 0-88 0 0,0 0-128 0 0,0 0-304 0 0,21 166-480 0 0,-14-166-897 0 0,-3 0-2720 0 0,-1-4-8145 0 0</inkml:trace>
  <inkml:trace contextRef="#ctx0" brushRef="#br0" timeOffset="140732.468">4395 3047 18156 0 0,'0'0'3337'0'0,"0"0"-2105"0"0,0 0-320 0 0,0 0-240 0 0,0 0-184 0 0,0 0-152 0 0,0 0-152 0 0,0 0-144 0 0,0 0-56 0 0,0 0-56 0 0,0 0-112 0 0,0 0-224 0 0,0 0-520 0 0,0 0-1272 0 0,-64 136-7194 0 0,67-125-2761 0 0</inkml:trace>
  <inkml:trace contextRef="#ctx0" brushRef="#br0" timeOffset="140948.472">4774 3353 19332 0 0,'0'0'2007'0'0,"0"0"-909"0"0,0 0-514 0 0,0 0-151 0 0,0 0-83 0 0,0 0-56 0 0,0 0-41 0 0,0 0-103 0 0,0 0-60 0 0,0 0-41 0 0,0 0-29 0 0,-14 23-9 0 0,-42 72-6 0 0,55-94-5 0 0,0-1-1 0 0,1 1 1 0 0,-1 0 0 0 0,0 0 0 0 0,0 0-1 0 0,1 0 1 0 0,-1 0 0 0 0,1 0 0 0 0,-1 0-1 0 0,1 0 1 0 0,-1 0 0 0 0,1 0 0 0 0,-1 0-1 0 0,1 0 1 0 0,0 0 0 0 0,0 0 0 0 0,-1 0-1 0 0,1 0 1 0 0,0 0 0 0 0,0 0 0 0 0,0 1-1 0 0,0-1 1 0 0,1 0 0 0 0,-1 0 0 0 0,0 0-1 0 0,0 0 1 0 0,1 0 0 0 0,-1 0 0 0 0,0 0-1 0 0,1 0 1 0 0,-1 0 0 0 0,1 0 0 0 0,-1 0 0 0 0,1 0-1 0 0,0 0 1 0 0,0 0 0 0 0,-1 0 0 0 0,1-1-1 0 0,0 1 1 0 0,0 0 0 0 0,0 0 0 0 0,0-1-1 0 0,-1 1 1 0 0,1-1 0 0 0,0 1 0 0 0,0-1-1 0 0,0 1 1 0 0,0-1 0 0 0,1 1 0 0 0,-1-1-1 0 0,0 0 1 0 0,0 0 0 0 0,0 0 0 0 0,0 1-1 0 0,1-1 1 0 0,2 1 2 0 0,4 0 90 0 0,0 1 0 0 0,-1-1 0 0 0,1 0 0 0 0,0-1 0 0 0,0 1 0 0 0,-1-2 0 0 0,1 1 0 0 0,0-1 0 0 0,0 0 0 0 0,-1-1 0 0 0,1 0 0 0 0,-1 0 0 0 0,1 0 0 0 0,-1-1 0 0 0,0 0 0 0 0,0-1 0 0 0,0 0 0 0 0,0 0 0 0 0,-1 0 0 0 0,1-1 0 0 0,-1 0 0 0 0,0 0 0 0 0,-1 0 0 0 0,1-1 0 0 0,-1 0 0 0 0,0 0 0 0 0,-1 0 0 0 0,1-1 0 0 0,-1 0 1 0 0,-1 1-1 0 0,1-1 0 0 0,-1-1 0 0 0,0 1 0 0 0,-1 0 0 0 0,0-1 0 0 0,0 1 0 0 0,0-1 0 0 0,-1 0 0 0 0,0 0 0 0 0,-1 1 0 0 0,0-7-92 0 0,-1 10-25 0 0,0 0 1 0 0,-1 0-1 0 0,1 1 1 0 0,-1-1-1 0 0,0 1 1 0 0,0-1-1 0 0,0 1 1 0 0,-1 0-1 0 0,1-1 1 0 0,-1 1-1 0 0,0 0 1 0 0,0 1-1 0 0,0-1 1 0 0,0 0-1 0 0,0 1 1 0 0,0 0-1 0 0,-1 0 1 0 0,1 0-1 0 0,-1 0 1 0 0,0 0-1 0 0,1 1 1 0 0,-1 0-1 0 0,0 0 1 0 0,0 0 0 0 0,0 0-1 0 0,0 0 1 0 0,0 1-1 0 0,0 0 1 0 0,0-1-1 0 0,0 2 1 0 0,0-1-1 0 0,0 0 1 0 0,-3 2 24 0 0,-34 14-2664 0 0,18 4-6476 0 0,17-12-3220 0 0</inkml:trace>
  <inkml:trace contextRef="#ctx0" brushRef="#br0" timeOffset="141385.749">5227 3467 20820 0 0,'0'0'957'0'0,"0"0"-255"0"0,0 0 15 0 0,0 0 48 0 0,0 0 13 0 0,0 0-74 0 0,0 0-164 0 0,0 0-109 0 0,0 0-86 0 0,0 0-54 0 0,0 0-67 0 0,0 0-65 0 0,0 0-37 0 0,11-22-20 0 0,31-69-28 0 0,20-6 124 0 0,-13 46-296 0 0,-48 52 84 0 0,0-1-1 0 0,0 0 1 0 0,-1 0-1 0 0,1 0 1 0 0,0 0-1 0 0,0 1 1 0 0,0-1-1 0 0,0 0 1 0 0,-1 1-1 0 0,1-1 0 0 0,0 1 1 0 0,0-1-1 0 0,-1 1 1 0 0,1-1-1 0 0,0 1 1 0 0,-1-1-1 0 0,1 1 1 0 0,0 0-1 0 0,-1-1 1 0 0,1 1-1 0 0,-1 0 1 0 0,1 0-1 0 0,-1-1 1 0 0,0 1-1 0 0,1 0 1 0 0,-1 0-1 0 0,0 0 0 0 0,1 0 1 0 0,-1-1-1 0 0,0 1 1 0 0,0 0-1 0 0,0 0 1 0 0,0 0-1 0 0,0 0 1 0 0,0 0-1 0 0,0 0 1 0 0,0-1-1 0 0,0 1 1 0 0,0 0-1 0 0,0 0 1 0 0,-1 0-1 0 0,1 0 1 0 0,0 0-1 0 0,-1-1 0 0 0,1 1 1 0 0,0 0-1 0 0,-1 0 1 0 0,1-1-1 0 0,-1 2 15 0 0,1-1 8 0 0,-1 21-93 0 0,0-18 82 0 0,0 1 0 0 0,1-1 0 0 0,-1 0 0 0 0,1 1 0 0 0,0-1 0 0 0,0 0 0 0 0,1 1-1 0 0,-1-1 1 0 0,1 0 0 0 0,0 0 0 0 0,0 1 0 0 0,0-1 0 0 0,0 0 0 0 0,1 0 0 0 0,0 0 0 0 0,0 0 0 0 0,0-1-1 0 0,0 1 1 0 0,0 0 0 0 0,1-1 0 0 0,0 1 0 0 0,0-1 0 0 0,0 0 0 0 0,0 0 0 0 0,0 0 0 0 0,0-1 0 0 0,1 1 0 0 0,-1-1-1 0 0,1 1 4 0 0,9 1 105 0 0,-1-1 0 0 0,1 0 0 0 0,-1 0-1 0 0,1-1 1 0 0,0-1 0 0 0,0 0-1 0 0,0-1 1 0 0,0 0 0 0 0,0-1-1 0 0,-1-1 1 0 0,1 0 0 0 0,0 0-1 0 0,-1-2 1 0 0,1 1 0 0 0,-1-1-1 0 0,0-1 1 0 0,0 0 0 0 0,9-6-105 0 0,29-30-125 0 0,-42 30-4070 0 0,-2 1-4228 0 0,-5 9-4318 0 0</inkml:trace>
  <inkml:trace contextRef="#ctx0" brushRef="#br0" timeOffset="142887.832">21 3883 4665 0 0,'0'0'1844'0'0,"0"0"138"0"0,0 0 147 0 0,0 0 84 0 0,0 0-68 0 0,0 0-267 0 0,0 0-345 0 0,0 0-326 0 0,0 0-288 0 0,0 0-236 0 0,0 0-142 0 0,0 0-61 0 0,0 0-5 0 0,4-2 43 0 0,195-12 3042 0 0,704-32-1330 0 0,158 45-1714 0 0,-397-17-337 0 0,-69-7 102 0 0,-137 9-109 0 0,86 31-33 0 0,-6-15 47 0 0,-26 21-105 0 0,-234-20 19 0 0,-122-8-83 0 0,-163 7-1240 0 0,-2 3-882 0 0,3-2-2817 0 0,5 2-7499 0 0</inkml:trace>
  <inkml:trace contextRef="#ctx0" brushRef="#br0" timeOffset="149637.482">6532 3761 8762 0 0,'0'0'2691'0'0,"0"0"-904"0"0,0 0-524 0 0,0 0 3 0 0,0 0 190 0 0,0 0 140 0 0,0 0-69 0 0,0 0-228 0 0,0 0-292 0 0,0 0-239 0 0,0 0-182 0 0,11 12 1138 0 0,-11 20-350 0 0,1-59-965 0 0,0 11-3371 0 0,-1 0-7699 0 0,0 13-1455 0 0</inkml:trace>
  <inkml:trace contextRef="#ctx0" brushRef="#br0" timeOffset="150435.827">7197 3157 15275 0 0,'0'0'1235'0'0,"0"0"-327"0"0,0 0-126 0 0,0 0 91 0 0,0 0 145 0 0,0 0 24 0 0,0 0-164 0 0,0 0-235 0 0,0 0-217 0 0,0 0-125 0 0,0 0-17 0 0,0 0 28 0 0,0 0 56 0 0,15-6 23 0 0,99-36 340 0 0,-47 26-342 0 0,-1-3-1 0 0,-1-3 1 0 0,-1-3 0 0 0,45-25-389 0 0,-39-2 393 0 0,-150 189 794 0 0,52-72-1138 0 0,3 0 0 0 0,3 2 1 0 0,3 0-1 0 0,3 1 0 0 0,3 1 0 0 0,1 14-49 0 0,-36 162 156 0 0,-32 60 100 0 0,74-250-814 0 0,22-78-1263 0 0,-1-44-3620 0 0,-13 22-6317 0 0,-2 30 2027 0 0</inkml:trace>
  <inkml:trace contextRef="#ctx0" brushRef="#br0" timeOffset="150684.851">7193 3588 13763 0 0,'0'0'1350'0'0,"0"0"-156"0"0,0 0-88 0 0,0 0 17 0 0,0 0-29 0 0,0 0-122 0 0,0 0-148 0 0,0 0-108 0 0,0 0-49 0 0,0 0-23 0 0,0 0-17 0 0,0 0-64 0 0,0 0-67 0 0,29-4-62 0 0,91-14-48 0 0,198-22 981 0 0,-264 36-2790 0 0,-59 17-2974 0 0,2-8-1488 0 0,-2-1-5543 0 0</inkml:trace>
  <inkml:trace contextRef="#ctx0" brushRef="#br0" timeOffset="150851.438">8071 3754 17916 0 0,'0'0'1145'0'0,"0"0"-151"0"0,0 0-13 0 0,0 0 66 0 0,0 0-12 0 0,0 0-125 0 0,0 0-187 0 0,0 32-183 0 0,0 102-160 0 0,0 5-371 0 0,0-139-522 0 0,0 0-307 0 0,0-10-8855 0 0,0 6-1852 0 0</inkml:trace>
  <inkml:trace contextRef="#ctx0" brushRef="#br0" timeOffset="151025.057">8016 3187 17172 0 0,'0'0'936'0'0,"0"0"-400"0"0,0 0-232 0 0,0 0-56 0 0,0 0-16 0 0,0 0-80 0 0,0 0-80 0 0,0 0-144 0 0,0 0-136 0 0,0 0-240 0 0,0 0-640 0 0,0 0-1809 0 0,0 0-3736 0 0,0 0-1673 0 0</inkml:trace>
  <inkml:trace contextRef="#ctx0" brushRef="#br0" timeOffset="151383.6">8377 3967 14363 0 0,'0'0'1038'0'0,"0"0"-11"0"0,0 0 269 0 0,0 0 191 0 0,0 0-27 0 0,0 0-282 0 0,0 0-371 0 0,0 0-273 0 0,0 0-136 0 0,0 0-37 0 0,0 0-35 0 0,0 0-26 0 0,0 0-35 0 0,14-27-34 0 0,43-87-38 0 0,-34 42 144 0 0,-1-48 465 0 0,-7 159-1097 0 0,27 90 341 0 0,-39-125-22 0 0,-1 0 0 0 0,0 0 0 0 0,1 0 0 0 0,0 0 0 0 0,0 0 0 0 0,0-1 0 0 0,0 1 0 0 0,1-1 0 0 0,-1 0 0 0 0,1 0 0 0 0,0 0 0 0 0,0 0 0 0 0,0-1 0 0 0,0 0 0 0 0,0 0 0 0 0,1 0 0 0 0,-1 0 0 0 0,1-1 0 0 0,-1 1 0 0 0,1-1 0 0 0,-1 0 0 0 0,1 0 0 0 0,0-1 0 0 0,0 0 0 0 0,-1 0 0 0 0,1 0 0 0 0,3 0-24 0 0,2-4 105 0 0,-1 0 0 0 0,0 0 0 0 0,-1 0 0 0 0,1-1 0 0 0,-1-1 1 0 0,0 1-1 0 0,0-1 0 0 0,0-1 0 0 0,-1 1 0 0 0,0-1 0 0 0,0-1 0 0 0,-1 1 1 0 0,0-1-1 0 0,0 0 0 0 0,-1-1 0 0 0,0 1 0 0 0,2-6-105 0 0,1 1 100 0 0,19-48 237 0 0,-27 60-409 0 0,0 1-81 0 0,0 0-139 0 0,0 0-222 0 0,4 19-5191 0 0,-3-12-208 0 0,1 0-5927 0 0</inkml:trace>
  <inkml:trace contextRef="#ctx0" brushRef="#br0" timeOffset="151917.8">9117 3654 15155 0 0,'0'0'1953'0'0,"0"0"-354"0"0,0 0-107 0 0,0 0-89 0 0,0 0-201 0 0,0 0-281 0 0,0 0-278 0 0,0 0-211 0 0,0 0-101 0 0,0 0-66 0 0,0 0-53 0 0,0 0-40 0 0,0 0-45 0 0,-31 26-26 0 0,-94 82-26 0 0,73-41 4 0 0,50-58-70 0 0,0-4 6 0 0,1 0-1 0 0,0-1 1 0 0,0 1-1 0 0,1 0 1 0 0,0-1 0 0 0,-1 1-1 0 0,1 0 1 0 0,1 0-1 0 0,-1-1 1 0 0,1 1 0 0 0,0 0-1 0 0,0 0 1 0 0,0-1-1 0 0,1 1 1 0 0,-1-1 0 0 0,1 1-1 0 0,0-1 1 0 0,1 0-1 0 0,-1 0 1 0 0,1 0 0 0 0,-1 0-1 0 0,1 0 1 0 0,1-1 0 0 0,-1 1-1 0 0,0-1 1 0 0,1 0-1 0 0,-1 0 1 0 0,1 0 0 0 0,0 0-1 0 0,0 0 1 0 0,0-1-1 0 0,1 0 1 0 0,-1 0 0 0 0,1 0-1 0 0,-1-1 1 0 0,1 1-1 0 0,-1-1 1 0 0,1 0 0 0 0,0 0-1 0 0,-1-1 1 0 0,1 1-1 0 0,0-1 1 0 0,0 0 0 0 0,0-1-15 0 0,13-1 98 0 0,0 0 1 0 0,-1-1 0 0 0,0-2-1 0 0,0 1 1 0 0,0-2 0 0 0,0 0 0 0 0,-1-1-1 0 0,0-1 1 0 0,0-1 0 0 0,-1 0-1 0 0,0 0 1 0 0,-1-2 0 0 0,0 0-1 0 0,0 0 1 0 0,-2-2 0 0 0,1 1-1 0 0,-1-2 1 0 0,-1 1 0 0 0,5-9-99 0 0,6-6 2 0 0,0 0 1 0 0,-2-2 0 0 0,-1 0-1 0 0,-2-2 1 0 0,-1 0 0 0 0,-1 0-1 0 0,-2-1 1 0 0,-1-1 0 0 0,-2 0-1 0 0,-1-1 1 0 0,-2 0 0 0 0,-1 0-1 0 0,-2-1 1 0 0,-1 1 0 0 0,-2-1-1 0 0,-2 0 1 0 0,-1-9-3 0 0,1 36-15 0 0,1 1-1 0 0,-1 0 0 0 0,0 0 1 0 0,-1 0-1 0 0,1 0 1 0 0,-2 0-1 0 0,1 0 1 0 0,-1 1-1 0 0,0-1 0 0 0,-1 1 1 0 0,0-1-1 0 0,0 1 1 0 0,-1 1-1 0 0,1-1 1 0 0,-1 0-1 0 0,-1 1 0 0 0,1 0 1 0 0,-1 1-1 0 0,0-1 1 0 0,-1 1-1 0 0,1 0 0 0 0,-1 0 1 0 0,0 1-1 0 0,0 0 1 0 0,-2 0 15 0 0,0 3-7 0 0,1 0-1 0 0,-1 0 1 0 0,0 1 0 0 0,0 0 0 0 0,0 1 0 0 0,1 0 0 0 0,-1 0-1 0 0,0 1 1 0 0,1 0 0 0 0,0 1 0 0 0,-1 0 0 0 0,1 0 0 0 0,0 0 0 0 0,0 1-1 0 0,1 1 1 0 0,-1-1 0 0 0,1 1 0 0 0,0 0 0 0 0,0 1 0 0 0,0 0-1 0 0,1 0 1 0 0,0 0 0 0 0,0 1 0 0 0,1 0 0 0 0,-1 1 7 0 0,-5 6 23 0 0,0 2 1 0 0,1-1-1 0 0,1 2 1 0 0,0-1-1 0 0,1 1 1 0 0,1 0 0 0 0,1 1-1 0 0,0 0 1 0 0,1 0-1 0 0,1 0 1 0 0,-1 9-24 0 0,4-10 51 0 0,1 0 1 0 0,1 0-1 0 0,0-1 1 0 0,1 1-1 0 0,1 0 1 0 0,0-1-1 0 0,1 0 1 0 0,1 1-1 0 0,1-2 1 0 0,0 1-1 0 0,1-1 1 0 0,0 0-1 0 0,8 11-51 0 0,10 12 190 0 0,1-2-1 0 0,1-1 0 0 0,2-1 1 0 0,19 16-190 0 0,-23-25 111 0 0,2-2-1 0 0,0-1 1 0 0,1-1 0 0 0,2-1 0 0 0,0-1 0 0 0,1-2 0 0 0,0-2-1 0 0,1 0 1 0 0,21 5-111 0 0,-37-18-95 0 0,-20-8-569 0 0,-26-12-1836 0 0,27 17 2016 0 0,-16-4-1913 0 0,5 3-5978 0 0,6 2-4046 0 0</inkml:trace>
  <inkml:trace contextRef="#ctx0" brushRef="#br0" timeOffset="155373.327">10551 3769 7586 0 0,'0'0'1519'0'0,"0"0"-386"0"0,0 0-175 0 0,0 0 106 0 0,0 0 183 0 0,0 0 119 0 0,0 0-54 0 0,0 0-188 0 0,0 0-222 0 0,0 0-202 0 0,0 0-166 0 0,-28 6-95 0 0,-86 20-53 0 0,111-26-348 0 0,-1 1 1 0 0,1-1 0 0 0,0 1-1 0 0,0-1 1 0 0,0 1 0 0 0,-1 0-1 0 0,1 0 1 0 0,0 1 0 0 0,0-1 0 0 0,1 1-1 0 0,-1-1 1 0 0,0 1 0 0 0,0 0-1 0 0,1 0 1 0 0,-1 0 0 0 0,1 0-1 0 0,-1 1 1 0 0,1-1 0 0 0,0 1-1 0 0,0-1 1 0 0,0 1-39 0 0,-5 7 156 0 0,-5 7 60 0 0,1 0 0 0 0,1 0 0 0 0,0 1 1 0 0,1 0-1 0 0,1 1 0 0 0,1 0 0 0 0,0 0 0 0 0,1 1 1 0 0,-1 15-217 0 0,5-33 32 0 0,1 0 1 0 0,0 1-1 0 0,1-1 1 0 0,-1 0-1 0 0,0 0 1 0 0,0 1 0 0 0,1-1-1 0 0,0 1 1 0 0,-1-1-1 0 0,1 0 1 0 0,0 1-1 0 0,0-1 1 0 0,0 1-1 0 0,1-1 1 0 0,-1 0 0 0 0,0 1-1 0 0,1-1 1 0 0,0 0-1 0 0,-1 1 1 0 0,1-1-1 0 0,0 0 1 0 0,0 0 0 0 0,0 1-1 0 0,1-1 1 0 0,-1 0-1 0 0,0 0 1 0 0,1-1-1 0 0,-1 1 1 0 0,1 0-1 0 0,0 0 1 0 0,0-1 0 0 0,0 1-1 0 0,-1-1 1 0 0,1 1-1 0 0,1-1 1 0 0,1 1-33 0 0,3-2 83 0 0,1-1 0 0 0,-1 0 1 0 0,0 0-1 0 0,1 0 0 0 0,-1-1 0 0 0,0 0 1 0 0,0-1-1 0 0,0 1 0 0 0,0-1 1 0 0,0-1-1 0 0,-1 1 0 0 0,1-1 0 0 0,-1 0 1 0 0,0-1-1 0 0,0 0 0 0 0,0 0-83 0 0,36-30 162 0 0,0-3 0 0 0,-3-1-1 0 0,-1-1 1 0 0,23-34-162 0 0,61-99 191 0 0,-86 92-65 0 0,-36 81-135 0 0,0 0-20 0 0,-8 27-359 0 0,4-14 385 0 0,1 1 1 0 0,0 1 0 0 0,0-1 0 0 0,2 0-1 0 0,0 1 1 0 0,0-1 0 0 0,2 0 0 0 0,-1 1-1 0 0,2-1 1 0 0,0 1 0 0 0,1-1 0 0 0,0 0-1 0 0,1 0 1 0 0,1-1 0 0 0,0 1 0 0 0,3 5 2 0 0,-4-11 18 0 0,0-1-1 0 0,1 1 1 0 0,0-1 0 0 0,0 0 0 0 0,0-1 0 0 0,1 1 0 0 0,0-1 0 0 0,0 0 0 0 0,1 0 0 0 0,-1-1 0 0 0,1 0 0 0 0,1 0 0 0 0,-1-1 0 0 0,1 0 0 0 0,-1 0 0 0 0,1-1 0 0 0,0 0-1 0 0,0 0 1 0 0,1 0 0 0 0,-1-1 0 0 0,1-1 0 0 0,-1 0 0 0 0,1 0 0 0 0,-1 0 0 0 0,1-1 0 0 0,0 0 0 0 0,-1-1 0 0 0,1 0 0 0 0,-1 0 0 0 0,1-1 0 0 0,0 0-18 0 0,26-13 151 0 0,-2-2 0 0 0,0 0 1 0 0,-1-2-1 0 0,-1-2 0 0 0,-1-1 0 0 0,-1-1 1 0 0,3-5-152 0 0,3-1 60 0 0,-1-2 0 0 0,-2-2 0 0 0,-1-1 0 0 0,-2-1 0 0 0,-1-1 0 0 0,-2-1 0 0 0,-1-2 0 0 0,-3-1 0 0 0,0-2-60 0 0,-13 22 3 0 0,-1 0 0 0 0,-1-1 0 0 0,-1 0 0 0 0,-1 0 0 0 0,-1 0 0 0 0,-1 0 1 0 0,0-1-1 0 0,-2 1 0 0 0,-1-8-3 0 0,1 26-6 0 0,-1 0 0 0 0,0 0 1 0 0,0 1-1 0 0,0-1 0 0 0,0 0 1 0 0,0 0-1 0 0,0 0 0 0 0,-1 0 1 0 0,0 1-1 0 0,1-1 1 0 0,-1 0-1 0 0,0 0 0 0 0,0 1 1 0 0,-1-1-1 0 0,1 1 0 0 0,-1-1 1 0 0,1 1-1 0 0,-1-1 0 0 0,0 1 1 0 0,1 0-1 0 0,-1 0 0 0 0,0 0 1 0 0,-1 0-1 0 0,1 0 0 0 0,0 0 1 0 0,0 1-1 0 0,-1-1 0 0 0,1 1 1 0 0,-1 0-1 0 0,1-1 0 0 0,-1 1 1 0 0,0 0-1 0 0,0 1 0 0 0,1-1 1 0 0,-1 0-1 0 0,0 1 1 0 0,0-1-1 0 0,0 1 0 0 0,0 0 1 0 0,1 0-1 0 0,-1 0 0 0 0,0 1 1 0 0,0-1-1 0 0,0 1 0 0 0,0-1 1 0 0,0 1 5 0 0,-10 7-29 0 0,1 1 0 0 0,0 0 0 0 0,0 1 0 0 0,0 0 0 0 0,2 1 0 0 0,-1 0 0 0 0,1 0 1 0 0,1 1-1 0 0,0 1 0 0 0,1 0 0 0 0,0 0 0 0 0,-4 9 29 0 0,-1 2-17 0 0,1 1 0 0 0,0 0 0 0 0,2 1 0 0 0,1 0-1 0 0,1 0 1 0 0,2 1 0 0 0,0 0 0 0 0,2 0 0 0 0,0 1 0 0 0,2-1 0 0 0,2 27 17 0 0,1-44 2 0 0,0 0 0 0 0,1 1 0 0 0,0-1 0 0 0,1 0 0 0 0,0 0 0 0 0,1 0 0 0 0,0 0 0 0 0,0 0 1 0 0,1-1-1 0 0,0 0 0 0 0,1 0 0 0 0,0 0 0 0 0,1-1 0 0 0,-1 0 0 0 0,2 0 0 0 0,-1-1 0 0 0,1 0 0 0 0,0 0 0 0 0,0 0 0 0 0,1-1 0 0 0,2 1-2 0 0,5 2 18 0 0,0 0-1 0 0,1-2 0 0 0,0 1 0 0 0,0-2 1 0 0,1 0-1 0 0,-1-1 0 0 0,1-1 0 0 0,1-1 1 0 0,-1-1-1 0 0,0 0 0 0 0,14-1-17 0 0,-17 0 37 0 0,0-1-1 0 0,-1-1 1 0 0,1 0-1 0 0,-1-1 1 0 0,1-1 0 0 0,-1 0-1 0 0,0-1 1 0 0,0-1-1 0 0,0 0 1 0 0,4-3-37 0 0,14-11 40 0 0,-1-2-1 0 0,-1-1 1 0 0,0-1 0 0 0,-2-1 0 0 0,-1-2 0 0 0,-1-1 0 0 0,-1-1 0 0 0,-2-1 0 0 0,-1-1-1 0 0,13-24-39 0 0,-23 35-1 0 0,0 0-1 0 0,-2-2 0 0 0,0 1 0 0 0,-1-1 1 0 0,-1 0-1 0 0,-1-1 0 0 0,-1 0 0 0 0,-1 0 1 0 0,-1-1-1 0 0,-1 1 0 0 0,-1-1 1 0 0,-1 1-1 0 0,-2-14 2 0 0,2 33-5 0 0,-1 1 0 0 0,1-1 1 0 0,-1 1-1 0 0,0-1 0 0 0,0 0 1 0 0,0 1-1 0 0,0-1 0 0 0,-1 1 0 0 0,1-1 1 0 0,-1 1-1 0 0,1-1 0 0 0,-1 1 1 0 0,0-1-1 0 0,0 1 0 0 0,0 0 1 0 0,0-1-1 0 0,0 1 0 0 0,-1 0 0 0 0,1 0 1 0 0,-1 0-1 0 0,1 0 0 0 0,-1 0 1 0 0,0 0-1 0 0,0 0 0 0 0,0 1 1 0 0,0-1-1 0 0,0 1 0 0 0,0-1 0 0 0,0 1 1 0 0,-1 0-1 0 0,1 0 0 0 0,0 0 1 0 0,-1 0-1 0 0,1 0 0 0 0,-1 0 1 0 0,1 1-1 0 0,-1-1 0 0 0,1 1 1 0 0,-1 0-1 0 0,0 0 0 0 0,1 0 0 0 0,-2 0 5 0 0,-6 4-12 0 0,0 0-1 0 0,0 1 0 0 0,1 1 0 0 0,0 0 0 0 0,0 0 0 0 0,0 1 0 0 0,1 0 0 0 0,0 0 1 0 0,0 1-1 0 0,1 0 0 0 0,0 0 0 0 0,0 0 0 0 0,1 1 0 0 0,0 0 0 0 0,1 1 0 0 0,-1 1 13 0 0,3-7 1 0 0,-9 15 4 0 0,1 1 0 0 0,1 0-1 0 0,1 0 1 0 0,0 1 0 0 0,1 0 0 0 0,2 0-1 0 0,0 1 1 0 0,1 0 0 0 0,1 0 0 0 0,2 0-1 0 0,0 0 1 0 0,1 1 0 0 0,1-1 0 0 0,1 0-1 0 0,1 1 1 0 0,2 4-5 0 0,0-12 16 0 0,2 0 0 0 0,-1 0 0 0 0,2 0 0 0 0,0-1 0 0 0,1 1 0 0 0,0-2 1 0 0,1 1-1 0 0,1-1 0 0 0,0-1 0 0 0,1 0 0 0 0,0 0 0 0 0,0-1 0 0 0,2 0 0 0 0,-1-1 0 0 0,1-1 0 0 0,1 0 0 0 0,-1-1 0 0 0,2 0 0 0 0,2 1-16 0 0,32 8-610 0 0,-48-32-6012 0 0,-1 12 2985 0 0,0-4-8656 0 0</inkml:trace>
  <inkml:trace contextRef="#ctx0" brushRef="#br0" timeOffset="156543.467">516 4214 6033 0 0,'0'0'3086'0'0,"0"0"-905"0"0,0 0-366 0 0,0 0-113 0 0,0 0 17 0 0,0 0-72 0 0,0 0-199 0 0,0 0-233 0 0,0 0-263 0 0,0 0-229 0 0,0 0-178 0 0,-4-2-142 0 0,3 2-376 0 0,0 0 0 0 0,-1 0 0 0 0,1 0 0 0 0,0 0 1 0 0,-1 0-1 0 0,1 0 0 0 0,0 0 0 0 0,-1 0 0 0 0,1 1 0 0 0,0-1 0 0 0,0 0 0 0 0,-1 1 1 0 0,1-1-1 0 0,0 1 0 0 0,0 0 0 0 0,0-1 0 0 0,0 1 0 0 0,0 0 0 0 0,0 0 0 0 0,0 0 0 0 0,0-1 1 0 0,0 1-1 0 0,0 0 0 0 0,0 0 0 0 0,0 0 0 0 0,0 1 0 0 0,1-1 0 0 0,-1 0 0 0 0,0 0 1 0 0,1 0-1 0 0,-1 0 0 0 0,1 1 0 0 0,0-1 0 0 0,-1 0 0 0 0,1 0 0 0 0,0 1 0 0 0,0-1 1 0 0,0 0-1 0 0,0 1 0 0 0,0-1 0 0 0,0 0 0 0 0,0 1 0 0 0,0-1 0 0 0,0 0 0 0 0,0 1 0 0 0,1-1 1 0 0,-1 0-1 0 0,1 0 0 0 0,-1 1-27 0 0,0-1 11 0 0,-43 491 2319 0 0,6-102-2019 0 0,29-328-562 0 0,8-61 86 0 0,0-1-95 0 0,0 0-64 0 0,0-19-1110 0 0,1-23-489 0 0,0-12-1622 0 0,-4 20-3066 0 0,0 21-2797 0 0</inkml:trace>
  <inkml:trace contextRef="#ctx0" brushRef="#br0" timeOffset="156783.382">120 4730 11618 0 0,'0'0'1782'0'0,"0"0"-610"0"0,0 0-191 0 0,0 0 208 0 0,0 0 266 0 0,0 0 84 0 0,0 0-180 0 0,0 0-283 0 0,0 0-203 0 0,0 0-123 0 0,0 0-99 0 0,0 0-60 0 0,31-5-60 0 0,95-16-79 0 0,108-7 740 0 0,-190 27-5200 0 0,3 0-4096 0 0,-39 1-3602 0 0</inkml:trace>
  <inkml:trace contextRef="#ctx0" brushRef="#br0" timeOffset="157116.882">686 4899 11723 0 0,'0'0'1309'0'0,"0"0"43"0"0,0 0 110 0 0,0 0 76 0 0,0 0-90 0 0,0 0-162 0 0,0 0-189 0 0,0 0-191 0 0,33 13-109 0 0,104 38-119 0 0,-53-38 409 0 0,-76-14-999 0 0,0-1 1 0 0,1 1-1 0 0,-1-1 1 0 0,0-1 0 0 0,-1 0-1 0 0,1 0 1 0 0,0 0-1 0 0,-1-1 1 0 0,0 0 0 0 0,0 0-1 0 0,0-1 1 0 0,0 0-1 0 0,-1 0 1 0 0,1 0 0 0 0,-1-1-1 0 0,-1 0 1 0 0,1-1 0 0 0,-1 1-1 0 0,0-1 1 0 0,-1 0-1 0 0,1 0 1 0 0,-1 0 0 0 0,-1-1-1 0 0,0 1 1 0 0,0-1-1 0 0,0 0 1 0 0,-1 0 0 0 0,0 0-1 0 0,0 0 1 0 0,-1 0-1 0 0,0-1 1 0 0,-1 1 0 0 0,0 0-1 0 0,0-6-88 0 0,-2 9-11 0 0,0 0 0 0 0,-1 0-1 0 0,1 1 1 0 0,-1-1 0 0 0,0 1-1 0 0,0 0 1 0 0,-1 0 0 0 0,1 0 0 0 0,-1 0-1 0 0,0 1 1 0 0,0 0 0 0 0,0-1-1 0 0,0 1 1 0 0,0 1 0 0 0,-1-1-1 0 0,0 0 1 0 0,1 1 0 0 0,-1 0 0 0 0,0 0-1 0 0,0 1 1 0 0,0-1 0 0 0,0 1-1 0 0,0 0 1 0 0,0 1 0 0 0,-1-1-1 0 0,1 1 1 0 0,0 0 0 0 0,0 0 0 0 0,-1 1-1 0 0,1-1 1 0 0,0 1 0 0 0,0 0-1 0 0,0 1 1 0 0,0-1 0 0 0,0 1 0 0 0,-3 2 10 0 0,-6 3-23 0 0,2 1-1 0 0,-1 0 0 0 0,1 1 1 0 0,0 1-1 0 0,1 0 0 0 0,0 0 0 0 0,1 1 1 0 0,0 1-1 0 0,0 0 0 0 0,2 0 0 0 0,-1 1 1 0 0,2-1-1 0 0,-1 2 0 0 0,2-1 1 0 0,0 1-1 0 0,0 0 0 0 0,2 1 0 0 0,0-1 1 0 0,0 1-1 0 0,1 0 0 0 0,1 0 0 0 0,1 0 1 0 0,0 0-1 0 0,1 13 25 0 0,0-23-21 0 0,0-1 1 0 0,0 1-1 0 0,1 0 1 0 0,0-1-1 0 0,-1 1 1 0 0,2-1-1 0 0,-1 1 0 0 0,1-1 1 0 0,-1 0-1 0 0,1 0 1 0 0,0 1-1 0 0,0-1 1 0 0,1 0-1 0 0,0-1 0 0 0,-1 1 1 0 0,1 0-1 0 0,0-1 1 0 0,1 0-1 0 0,-1 1 1 0 0,0-1-1 0 0,1-1 1 0 0,0 1-1 0 0,0 0 0 0 0,0-1 1 0 0,0 0-1 0 0,0 0 1 0 0,0 0-1 0 0,1 0 1 0 0,-1-1-1 0 0,4 1 21 0 0,68 12-2805 0 0,-2-13-6304 0 0,-64-1 6841 0 0,8 0-9116 0 0</inkml:trace>
  <inkml:trace contextRef="#ctx0" brushRef="#br0" timeOffset="157529.323">1242 5219 16996 0 0,'0'0'1601'0'0,"0"0"-219"0"0,0 0-78 0 0,0 0-102 0 0,0 0-186 0 0,0 0-232 0 0,0 0-221 0 0,0 0-132 0 0,0 0-51 0 0,0 0-29 0 0,0 0-59 0 0,0 0-52 0 0,0 0-52 0 0,21-30-58 0 0,67-94-22 0 0,66-78 223 0 0,-120 158-420 0 0,-33 76-379 0 0,-27 151 678 0 0,26-181-205 0 0,1 1 0 0 0,-1-1 0 0 0,1 0 0 0 0,-1 1 0 0 0,1-1 0 0 0,0 0 0 0 0,0 0 0 0 0,0 1 0 0 0,0-1 0 0 0,0 0 0 0 0,1 0 0 0 0,-1 0 0 0 0,0 0 0 0 0,1-1 0 0 0,0 1 0 0 0,-1 0 0 0 0,1-1 0 0 0,0 1 0 0 0,0-1 0 0 0,0 1 0 0 0,0-1 0 0 0,0 0 0 0 0,0 0-1 0 0,0 0 1 0 0,1 0 0 0 0,-1 0 0 0 0,0 0 0 0 0,0-1 0 0 0,1 1 0 0 0,-1-1 0 0 0,1 0-5 0 0,76 6 549 0 0,-65-10-446 0 0,0 0 0 0 0,0 0 0 0 0,0-1 0 0 0,0-1 0 0 0,-1-1 0 0 0,0 1 0 0 0,-1-2 0 0 0,1 0-1 0 0,-1-1 1 0 0,-1 0 0 0 0,0 0 0 0 0,3-4-103 0 0,76-103 46 0 0,-71 103-3131 0 0,-12 14-1332 0 0,0 2-3571 0 0,-3 1-4338 0 0</inkml:trace>
  <inkml:trace contextRef="#ctx0" brushRef="#br0" timeOffset="157918.387">2412 4818 19620 0 0,'0'0'1167'0'0,"0"0"-304"0"0,0 0-128 0 0,0 0-60 0 0,0 0-25 0 0,0 0-48 0 0,0 0-107 0 0,0 0-93 0 0,-33 13-70 0 0,-104 44-53 0 0,54-5 341 0 0,68-35-502 0 0,16-16-116 0 0,0 0 1 0 0,0 0 0 0 0,0 1 0 0 0,0-1 0 0 0,0 0-1 0 0,0 0 1 0 0,0 0 0 0 0,0 0 0 0 0,0 0-1 0 0,0-1 1 0 0,1 1 0 0 0,-1 0 0 0 0,0 0 0 0 0,1-1-1 0 0,-1 1 1 0 0,1-1 0 0 0,-1 1 0 0 0,0-1-1 0 0,1 0 1 0 0,-1 1 0 0 0,1-1 0 0 0,-1 0 0 0 0,1 0-1 0 0,-1 0 1 0 0,1 0 0 0 0,-1 0 0 0 0,1 0-1 0 0,-1-1 1 0 0,1 1-3 0 0,1 0 10 0 0,-3 0-8 0 0,7-1 28 0 0,-1 1 0 0 0,1-1-1 0 0,-1 1 1 0 0,0 1 0 0 0,1-1 0 0 0,-1 1 0 0 0,1 0-1 0 0,-1 1 1 0 0,0-1 0 0 0,0 1 0 0 0,0 1 0 0 0,0-1-1 0 0,0 1 1 0 0,0 0 0 0 0,-1 0 0 0 0,1 0-1 0 0,-1 1 1 0 0,0 0 0 0 0,0 0 0 0 0,0 0 0 0 0,-1 1-1 0 0,1 0 1 0 0,-1 0 0 0 0,0 0 0 0 0,0 0 0 0 0,-1 1-1 0 0,0-1 1 0 0,0 1 0 0 0,0 0 0 0 0,-1 0-1 0 0,1 0 1 0 0,-1 3-30 0 0,-2-1 72 0 0,0 0 0 0 0,-1 1 1 0 0,0-1-1 0 0,0 0 0 0 0,-1 0 0 0 0,0 1 0 0 0,-1-1 0 0 0,0-1 0 0 0,0 1 1 0 0,0 0-1 0 0,-1-1 0 0 0,0 0 0 0 0,-1 1 0 0 0,0-2 0 0 0,0 1 0 0 0,0 0 0 0 0,-1-1 1 0 0,0 0-1 0 0,0-1 0 0 0,0 1 0 0 0,-1-1 0 0 0,0 0 0 0 0,-6 3-72 0 0,4-2 13 0 0,0-1 0 0 0,1 0 0 0 0,-2 0-1 0 0,1-1 1 0 0,0 0 0 0 0,-1-1 0 0 0,0 0-1 0 0,0 0 1 0 0,0-1 0 0 0,0-1 0 0 0,0 1 0 0 0,-2-1-13 0 0,0-1 11 0 0,11 0-60 0 0,-1 1 0 0 0,0 0 0 0 0,0-1 1 0 0,1 1-1 0 0,-1-1 0 0 0,0 1 0 0 0,0-1 0 0 0,0 0 0 0 0,1 0 0 0 0,-1 0 1 0 0,0 0-1 0 0,0 0 0 0 0,0 0 0 0 0,0-1 0 0 0,1 1 0 0 0,-1-1 0 0 0,0 1 1 0 0,0-1-1 0 0,1 1 0 0 0,-1-1 0 0 0,0 0 0 0 0,1 0 0 0 0,-1 0 0 0 0,1 0 0 0 0,-1 0 1 0 0,1 0-1 0 0,0 0 0 0 0,-1-1 0 0 0,1 1 0 0 0,0-1 0 0 0,0 1 0 0 0,0 0 1 0 0,0-1-1 0 0,0 0 0 0 0,0 1 0 0 0,0-1 0 0 0,0 0 0 0 0,1 1 0 0 0,-1-1 1 0 0,1 0-1 0 0,-1 0 0 0 0,1 1 0 0 0,0-1 0 0 0,0 0 0 0 0,-1 0 0 0 0,1 0 0 0 0,1 0 1 0 0,-1 1-1 0 0,0-1 0 0 0,0 0 0 0 0,1-1 49 0 0,41-52-4571 0 0,-16 36-1713 0 0,-13 9-1057 0 0,1-1-1398 0 0</inkml:trace>
  <inkml:trace contextRef="#ctx0" brushRef="#br0" timeOffset="158106.422">2626 4995 18212 0 0,'0'0'1476'0'0,"0"0"-349"0"0,0 0-151 0 0,0 0-75 0 0,0 0-75 0 0,0 0-135 0 0,0 0-193 0 0,0 0-161 0 0,0 0-117 0 0,-5 32-116 0 0,-15 96-84 0 0,15-87-236 0 0,16-38-3312 0 0,-4-8-3700 0 0,-6 4 5087 0 0,4-2-9742 0 0</inkml:trace>
  <inkml:trace contextRef="#ctx0" brushRef="#br0" timeOffset="158257.618">2552 4564 22245 0 0,'0'0'1848'0'0,"0"0"-896"0"0,0 0-424 0 0,0 0-191 0 0,0 0-153 0 0,0 0-128 0 0,0 0-16 0 0,0 0-88 0 0,0 0-96 0 0,0 0-201 0 0,0 0-399 0 0,0 0-912 0 0,0 0-2777 0 0,0 0-8986 0 0</inkml:trace>
  <inkml:trace contextRef="#ctx0" brushRef="#br0" timeOffset="158576.495">2979 4939 15443 0 0,'0'0'4496'0'0,"0"0"-2661"0"0,0 0-919 0 0,0 0-148 0 0,0 0-88 0 0,0 0-138 0 0,0 0-137 0 0,0 0-138 0 0,0 0-118 0 0,0 0-59 0 0,-25 32-38 0 0,-77 100-24 0 0,74-73-21 0 0,29-50 1 0 0,-1-6 1 0 0,0-1 1 0 0,0 1 0 0 0,0 0 0 0 0,0-1-1 0 0,1 1 1 0 0,-1-1 0 0 0,1 1-1 0 0,0-1 1 0 0,-1 0 0 0 0,1 1 0 0 0,0-1-1 0 0,1 0 1 0 0,-1 1 0 0 0,0-1 0 0 0,1 0-1 0 0,-1 0 1 0 0,1 0 0 0 0,0 0 0 0 0,-1-1-1 0 0,1 1 1 0 0,0 0 0 0 0,0-1 0 0 0,0 1-1 0 0,0-1 1 0 0,1 1 0 0 0,-1-1 0 0 0,0 0-1 0 0,1 0 1 0 0,-1 0 0 0 0,0-1 0 0 0,1 1-1 0 0,-1 0 1 0 0,1-1 0 0 0,-1 1 0 0 0,1-1-1 0 0,-1 0 1 0 0,1 0-10 0 0,5 0 94 0 0,-1 0 0 0 0,1 0 0 0 0,-1-1 1 0 0,0 0-1 0 0,1 0 0 0 0,-1-1 0 0 0,0 0 0 0 0,0 0 0 0 0,0-1 0 0 0,0 0 0 0 0,0 0 0 0 0,3-2-94 0 0,-1-1 88 0 0,0-1 0 0 0,0 0-1 0 0,-1 0 1 0 0,0-1 0 0 0,0 0 0 0 0,-1 0-1 0 0,0-1 1 0 0,0 0 0 0 0,-1 0 0 0 0,0 0 0 0 0,-1-1-1 0 0,0 0 1 0 0,0 0 0 0 0,-1 0 0 0 0,0-1-1 0 0,-1 1 1 0 0,0-1 0 0 0,-1 0 0 0 0,0 0-1 0 0,-1 0 1 0 0,0 0 0 0 0,-1 0 0 0 0,0 0-1 0 0,-1 0 1 0 0,0 0 0 0 0,0-1-88 0 0,0 8-43 0 0,1 1 1 0 0,0-1-1 0 0,-1 0 0 0 0,0 1 1 0 0,0 0-1 0 0,0-1 1 0 0,0 1-1 0 0,-1-1 0 0 0,1 1 1 0 0,-1 0-1 0 0,0 0 0 0 0,0 0 1 0 0,0 0-1 0 0,0 0 1 0 0,0 1-1 0 0,-1-1 0 0 0,1 0 1 0 0,-1 1-1 0 0,0 0 1 0 0,0 0-1 0 0,0 0 0 0 0,0 0 1 0 0,0 0-1 0 0,0 0 0 0 0,0 1 1 0 0,-1 0-1 0 0,1-1 1 0 0,-1 1-1 0 0,1 1 0 0 0,0-1 1 0 0,-1 0-1 0 0,0 1 0 0 0,1 0 1 0 0,-1-1-1 0 0,1 1 1 0 0,-1 1-1 0 0,1-1 0 0 0,-1 1 1 0 0,0-1-1 0 0,1 1 0 0 0,0 0 1 0 0,-1 0-1 0 0,1 0 1 0 0,0 1-1 0 0,-1-1 0 0 0,1 1 1 0 0,0 0-1 0 0,0 0 0 0 0,0 0 44 0 0,-24 31-2878 0 0,18-18-1505 0 0,5-10 1724 0 0,-2 7-9545 0 0</inkml:trace>
  <inkml:trace contextRef="#ctx0" brushRef="#br0" timeOffset="163649.58">3493 4855 3673 0 0,'0'0'1149'0'0,"0"0"-95"0"0,0 0 43 0 0,0 0 140 0 0,0 0 91 0 0,0 0-17 0 0,0 0-151 0 0,0 0-109 0 0,0 0-39 0 0,0 0 27 0 0,0 0 56 0 0,1-5 13 0 0,3-15-53 0 0,-3 15-96 0 0,-1 5-79 0 0,0 0-72 0 0,0 0-69 0 0,0 0-68 0 0,0 0-100 0 0,0 0-103 0 0,-6 23 768 0 0,-21 72-892 0 0,19-63-273 0 0,-1 12-16 0 0,-3 0 0 0 0,-1-1 1 0 0,-2 0-1 0 0,-3-1 0 0 0,-16 30-55 0 0,21-58 128 0 0,15-25 322 0 0,21-58-358 0 0,41-74-66 0 0,-47 103-7 0 0,-11 32-39 0 0,-6 8 29 0 0,0 0 11 0 0,0 0-4 0 0,0 0-2 0 0,0 0 11 0 0,0 0-10 0 0,0 0-25 0 0,24 55 352 0 0,27 125-17 0 0,-48-173-322 0 0,0 0-1 0 0,1 0 1 0 0,0 0 0 0 0,0-1-1 0 0,0 0 1 0 0,1 0 0 0 0,0 0-1 0 0,0 0 1 0 0,1-1 0 0 0,-1 0-1 0 0,6 3-2 0 0,-10-7 30 0 0,1 0-1 0 0,-1-1 1 0 0,1 1 0 0 0,-1-1-1 0 0,1 0 1 0 0,0 1-1 0 0,-1-1 1 0 0,1 0-1 0 0,0 0 1 0 0,-1 0-1 0 0,1 0 1 0 0,-1 0-1 0 0,1 0 1 0 0,0-1-1 0 0,-1 1 1 0 0,1-1-1 0 0,-1 1 1 0 0,1-1-1 0 0,0 1 1 0 0,-1-1-1 0 0,0 0 1 0 0,1 0-1 0 0,-1 0 1 0 0,1 0 0 0 0,-1 0-1 0 0,0 0 1 0 0,0 0-1 0 0,0 0 1 0 0,1 0-1 0 0,-1 0 1 0 0,0-1-1 0 0,-1 1 1 0 0,1-1-1 0 0,0 1 1 0 0,0-1-30 0 0,30-57 751 0 0,-30 55-730 0 0,103-315 1075 0 0,-87 261-869 0 0,-17 57-211 0 0,0 1-16 0 0,0 0 8 0 0,0 1 8 0 0,-4 46-703 0 0,4-47-792 0 0,-1 0 3566 0 0,0 0-2129 0 0,0 0-2793 0 0,1 0-10252 0 0,0 0 1089 0 0</inkml:trace>
  <inkml:trace contextRef="#ctx0" brushRef="#br0" timeOffset="164576.742">4134 4932 2857 0 0,'0'0'1271'0'0,"0"0"-62"0"0,0 0 27 0 0,0 0 58 0 0,0 0-4 0 0,0 0-91 0 0,0 0-53 0 0,0 0-23 0 0,0 0 4 0 0,0 0 54 0 0,0 0 13 0 0,0 0-24 0 0,4-2-64 0 0,21-14 779 0 0,-20-12 3029 0 0,-26 4-3338 0 0,16 22-1537 0 0,0 0 0 0 0,0 0 0 0 0,1 1 0 0 0,-1-1 0 0 0,0 1 0 0 0,0 0 1 0 0,0 1-1 0 0,-1-1 0 0 0,1 1 0 0 0,0 0 0 0 0,0 0 0 0 0,0 1 0 0 0,0 0 0 0 0,0-1 1 0 0,0 2-1 0 0,0-1 0 0 0,0 0 0 0 0,1 1 0 0 0,-1 0 0 0 0,0 0 0 0 0,1 1 0 0 0,-1-1 0 0 0,1 1 1 0 0,0 0-1 0 0,0 0 0 0 0,0 0 0 0 0,-1 2-39 0 0,4-2 12 0 0,0 0 0 0 0,0 0-1 0 0,0 0 1 0 0,0 0 0 0 0,1 0 0 0 0,0 1 0 0 0,-1-1 0 0 0,1 0-1 0 0,0 0 1 0 0,1 0 0 0 0,-1 0 0 0 0,0 0 0 0 0,1 1 0 0 0,0-1-1 0 0,0 0 1 0 0,0 0 0 0 0,0 0 0 0 0,0-1 0 0 0,0 1 0 0 0,1 0-12 0 0,-1-1 12 0 0,1 4-7 0 0,0 0 16 0 0,-1-1 0 0 0,1 1 0 0 0,0-1 0 0 0,1 0 0 0 0,-1 1 0 0 0,1-1 0 0 0,0-1 0 0 0,0 1 0 0 0,1 0 0 0 0,-1-1 1 0 0,1 1-1 0 0,0-1 0 0 0,0 0 0 0 0,1-1 0 0 0,-1 1 0 0 0,1-1 0 0 0,0 1-21 0 0,70 29 237 0 0,-70-29-200 0 0,-1 1 0 0 0,0 0 0 0 0,0 0 0 0 0,0 0 0 0 0,-1 0-1 0 0,1 1 1 0 0,-1 0 0 0 0,-1-1 0 0 0,1 1 0 0 0,-1 0-1 0 0,0 0 1 0 0,0 0 0 0 0,-1 0 0 0 0,0 1 0 0 0,0-1 0 0 0,0 0-1 0 0,-1 1 1 0 0,0-1 0 0 0,0 0 0 0 0,-1 1 0 0 0,0-1-1 0 0,0 0 1 0 0,0 1-37 0 0,-1 0 47 0 0,-1 0 0 0 0,0 1 0 0 0,0-1 0 0 0,0-1 0 0 0,-1 1 0 0 0,0 0 0 0 0,0-1 0 0 0,-1 0 0 0 0,0 0-1 0 0,0 0 1 0 0,0-1 0 0 0,-1 1 0 0 0,1-1 0 0 0,-2-1 0 0 0,1 1 0 0 0,0-1 0 0 0,-1 0 0 0 0,1 0 0 0 0,-1-1 0 0 0,0 0 0 0 0,-1 0 0 0 0,0-1-47 0 0,0 1 38 0 0,-1 0 1 0 0,0-1 0 0 0,1 0 0 0 0,-1-1 0 0 0,0 0 0 0 0,0 0 0 0 0,0-1 0 0 0,0 0-1 0 0,0-1 1 0 0,0 0 0 0 0,0 0 0 0 0,0-1 0 0 0,-8-2-39 0 0,-28-34-198 0 0,40-5-2970 0 0,11 22-3575 0 0,-2 16-5454 0 0</inkml:trace>
  <inkml:trace contextRef="#ctx0" brushRef="#br0" timeOffset="172812.413">5693 4825 6353 0 0,'0'0'2248'0'0,"0"0"-285"0"0,0 0-156 0 0,0 0-43 0 0,0 0-114 0 0,0 0-197 0 0,0 0-214 0 0,0 0-182 0 0,0 0-141 0 0,0 0-113 0 0,0 0-102 0 0,-10-26 2945 0 0,4 21-3520 0 0,1 0 0 0 0,-2 0 0 0 0,1 0 0 0 0,0 1 0 0 0,-1 0 1 0 0,0 0-1 0 0,0 1 0 0 0,0 0 0 0 0,0 0 0 0 0,-1 0 0 0 0,1 1 0 0 0,-1 0 0 0 0,1 1 0 0 0,-1 0 0 0 0,0 0 0 0 0,0 0 0 0 0,0 1 0 0 0,1 0 0 0 0,-4 1-126 0 0,-29-2 154 0 0,23 0-119 0 0,1 0 0 0 0,0 1 0 0 0,0 1 0 0 0,0 1 1 0 0,0 0-1 0 0,0 1 0 0 0,0 1 0 0 0,-4 2-35 0 0,-41 22 87 0 0,58-27-83 0 0,0 1 1 0 0,0-1-1 0 0,1 1 0 0 0,-1 0 1 0 0,0 0-1 0 0,1 0 1 0 0,-1 0-1 0 0,1 0 1 0 0,0 1-1 0 0,0-1 0 0 0,0 1 1 0 0,0 0-1 0 0,0-1 1 0 0,0 1-1 0 0,1 0 1 0 0,0 0-1 0 0,-1 0 0 0 0,1 0 1 0 0,0 0-1 0 0,0 0 1 0 0,0 1-1 0 0,1-1 1 0 0,-1 0-1 0 0,1 0 1 0 0,0 1-1 0 0,0-1 0 0 0,0 0 1 0 0,1 3-5 0 0,-2-2 4 0 0,1 1 1 0 0,0-1-1 0 0,0 0 1 0 0,1 0-1 0 0,-1 1 1 0 0,1-1 0 0 0,0 0-1 0 0,0 0 1 0 0,0 0-1 0 0,1 0 1 0 0,0 0-1 0 0,-1 0 1 0 0,1 0-1 0 0,0 0 1 0 0,1-1-1 0 0,-1 1 1 0 0,1-1-1 0 0,0 0 1 0 0,0 1-1 0 0,0-1 1 0 0,0 0 0 0 0,0-1-1 0 0,0 1 1 0 0,1-1-1 0 0,1 1-4 0 0,12 7 183 0 0,2-1-1 0 0,0-1 1 0 0,0 0-1 0 0,0-2 1 0 0,1 0 0 0 0,0-1-1 0 0,0-1 1 0 0,0-1-1 0 0,0-1 1 0 0,21 0-183 0 0,-160 32 88 0 0,88-20-80 0 0,-101 64 0 0 0,124-73-10 0 0,1 2 0 0 0,0-1 0 0 0,1 1 0 0 0,-1 0 0 0 0,2 0 0 0 0,-1 1 0 0 0,1 0 0 0 0,0 0 0 0 0,0 0 0 0 0,1 1 0 0 0,0-1 1 0 0,1 1-1 0 0,0 0 0 0 0,0 0 0 0 0,1 0 0 0 0,0 0 0 0 0,0 1 0 0 0,1-1 0 0 0,1 1 0 0 0,-1-1 0 0 0,2 0 0 0 0,-1 1 0 0 0,1-1 0 0 0,2 7 2 0 0,0-10-2 0 0,1-1-1 0 0,0 1 1 0 0,0-1-1 0 0,1 0 1 0 0,-1 0-1 0 0,1 0 0 0 0,0-1 1 0 0,1 0-1 0 0,-1 0 1 0 0,1 0-1 0 0,0 0 1 0 0,0-1-1 0 0,0 0 1 0 0,0 0-1 0 0,0-1 1 0 0,1 0-1 0 0,-1 0 0 0 0,1 0 1 0 0,-1-1-1 0 0,1 0 1 0 0,6 0 2 0 0,6 2 21 0 0,1-1 1 0 0,0-1-1 0 0,0 0 1 0 0,0-2 0 0 0,-1 0-1 0 0,1-2 1 0 0,7-1-22 0 0,8-4 26 0 0,-35 8-19 0 0,-4-8-1393 0 0,-5-8-3032 0 0,6 8-4885 0 0,3 4-3261 0 0</inkml:trace>
  <inkml:trace contextRef="#ctx0" brushRef="#br0" timeOffset="173729.978">5500 4369 3073 0 0,'0'0'1213'0'0,"0"0"-34"0"0,0 0 52 0 0,0 0 165 0 0,0 0 182 0 0,0 0 68 0 0,0 0-85 0 0,0 0-199 0 0,0 0-212 0 0,0 0-173 0 0,0 0-87 0 0,0 0-33 0 0,0 0-23 0 0,-11-3 2813 0 0,-8 76-1434 0 0,-12 235-221 0 0,-3-108-1473 0 0,0-20-271 0 0,-25 63-32 0 0,36-82-105 0 0,7-78 59 0 0,-11 1 485 0 0,8-26-445 0 0,19-21-105 0 0,0-36-82 0 0,0-1-22 0 0,0 0 7 0 0,0 0 4 0 0,0 0-31 0 0,0 0 10 0 0,0 0 12 0 0,0 0-15 0 0,0 0-32 0 0,0 0-19 0 0,0 0-12 0 0,0 0-29 0 0,0 0-64 0 0,0-5-935 0 0,0 0-3419 0 0,0 3-4832 0 0,0-1-2893 0 0</inkml:trace>
  <inkml:trace contextRef="#ctx0" brushRef="#br0" timeOffset="188181.902">6604 4976 0 0 0,'0'0'440'0'0,"0"0"627"0"0,0 0 251 0 0,0 0 113 0 0,0 0 24 0 0,0 0 16 0 0,0 0-18 0 0,0 0-49 0 0,0 0-111 0 0,0 0-164 0 0,10-5-132 0 0,39-26 730 0 0,-51 20 5926 0 0,-50-12-5982 0 0,44 20-1565 0 0,1 2-1 0 0,-1-1 1 0 0,0 1-1 0 0,0 0 1 0 0,0 1-1 0 0,0-1 1 0 0,0 2-1 0 0,0-1 1 0 0,0 1-1 0 0,1 0 1 0 0,-1 1-1 0 0,0 0 1 0 0,0 0-1 0 0,1 1 0 0 0,0-1 1 0 0,-1 2-1 0 0,1-1 1 0 0,0 1-1 0 0,0 0 1 0 0,1 1-1 0 0,-2 0-105 0 0,-3 5 28 0 0,1 0-1 0 0,-1 0 1 0 0,2 1-1 0 0,0 0 1 0 0,0 0-1 0 0,1 1 1 0 0,0 0-1 0 0,1 1 1 0 0,0 0-1 0 0,1 0 1 0 0,1 0-1 0 0,0 1 1 0 0,1 0-1 0 0,0 0 1 0 0,1 0-1 0 0,1 0 1 0 0,0 0-1 0 0,1 9-27 0 0,1-16 11 0 0,0 0-1 0 0,1-1 1 0 0,0 1 0 0 0,1 0-1 0 0,-1 0 1 0 0,1-1 0 0 0,1 1-1 0 0,-1-1 1 0 0,1 0-1 0 0,0 0 1 0 0,1 0 0 0 0,-1 0-1 0 0,1 0 1 0 0,0 0 0 0 0,1-1-1 0 0,-1 0 1 0 0,1 0-1 0 0,0 0 1 0 0,0-1 0 0 0,1 0-1 0 0,-1 0 1 0 0,1 0 0 0 0,0 0-1 0 0,0-1 1 0 0,0 0-1 0 0,1 0 1 0 0,-1-1 0 0 0,1 0-1 0 0,-1 0 1 0 0,1-1 0 0 0,0 1-1 0 0,3-1-10 0 0,-2-1 49 0 0,1 0 0 0 0,-1-1 1 0 0,1 0-1 0 0,-1-1 0 0 0,1 0 0 0 0,-1 0 0 0 0,0-1 0 0 0,0 0 0 0 0,0 0 0 0 0,0-1 0 0 0,-1 0 1 0 0,1 0-1 0 0,-1-1 0 0 0,0 0 0 0 0,0 0 0 0 0,-1-1 0 0 0,1 0-49 0 0,87-114 441 0 0,-82 104-397 0 0,-1-1 0 0 0,-1 0 0 0 0,-1-1-1 0 0,0 0 1 0 0,-1-1 0 0 0,-2 1-1 0 0,1-2 1 0 0,1-10-44 0 0,-4 8 315 0 0,-4 21-255 0 0,0 1-30 0 0,-1 12-127 0 0,-1-3 106 0 0,0 0-1 0 0,0 0 1 0 0,1 0-1 0 0,0 0 1 0 0,0 0 0 0 0,1 0-1 0 0,0 0 1 0 0,1 0 0 0 0,0 0-1 0 0,1 0 1 0 0,-1 0-1 0 0,2 0 1 0 0,-1-1 0 0 0,1 1-1 0 0,1 0-8 0 0,53 68 135 0 0,-44-64-996 0 0,14 7 1843 0 0,-16-17-4927 0 0,4-2-4614 0 0,-11-1-4062 0 0</inkml:trace>
  <inkml:trace contextRef="#ctx0" brushRef="#br0" timeOffset="188817.347">7473 4936 8234 0 0,'0'0'1732'0'0,"0"0"-350"0"0,0 0-114 0 0,0 0 110 0 0,0 0 30 0 0,0 0-141 0 0,0 0-254 0 0,0 0-232 0 0,0 0-127 0 0,0 0-1 0 0,0 0 68 0 0,0 0 83 0 0,0 0 58 0 0,5 0 3320 0 0,-52-3-2401 0 0,39 2-1666 0 0,-1-1 1 0 0,1 2-1 0 0,-1-1 0 0 0,0 2 1 0 0,1-1-1 0 0,-1 1 1 0 0,1 0-1 0 0,-1 1 1 0 0,1-1-1 0 0,-1 2 1 0 0,1-1-1 0 0,-8 5-115 0 0,3 0 47 0 0,0 1 1 0 0,0 0 0 0 0,1 1-1 0 0,0 0 1 0 0,1 1-1 0 0,0 0 1 0 0,0 1-1 0 0,1 0 1 0 0,1 1-1 0 0,0 0 1 0 0,0 0-1 0 0,1 1 1 0 0,1 0 0 0 0,0 0-1 0 0,1 1 1 0 0,0 0-1 0 0,-1 6-47 0 0,5-15 16 0 0,0-1 0 0 0,0 1 0 0 0,1 0 0 0 0,0 0 1 0 0,-1 0-1 0 0,1 0 0 0 0,1 1 0 0 0,-1-1 0 0 0,1 0 0 0 0,0 0 0 0 0,0 0 0 0 0,1 0 0 0 0,-1 1 0 0 0,1-1 0 0 0,0 0 0 0 0,1 0 1 0 0,-1 0-1 0 0,1 0 0 0 0,0-1 0 0 0,0 1 0 0 0,1 0 0 0 0,-1-1 0 0 0,1 1 0 0 0,0-1 0 0 0,0 0 0 0 0,0 0 0 0 0,1 0 0 0 0,-1 0 1 0 0,1-1-1 0 0,0 0 0 0 0,0 1 0 0 0,1-1 0 0 0,-1-1 0 0 0,4 3-16 0 0,8 0 79 0 0,0-1-1 0 0,1-1 1 0 0,0 0-1 0 0,-1-1 1 0 0,1-1-1 0 0,0-1 1 0 0,0 0 0 0 0,0-1-1 0 0,-1-1 1 0 0,1 0-1 0 0,0-2 1 0 0,-1 1 0 0 0,0-2-1 0 0,8-3-78 0 0,-24 1-870 0 0,-6 6-1963 0 0,0 1-3510 0 0,4 0-6337 0 0</inkml:trace>
  <inkml:trace contextRef="#ctx0" brushRef="#br0" timeOffset="189806.311">7839 4969 2120 0 0,'0'0'987'0'0,"0"0"156"0"0,0 0 278 0 0,0 0 282 0 0,0 0 118 0 0,0 0-58 0 0,0 0-121 0 0,0 0-139 0 0,0 0-80 0 0,0 0-53 0 0,0 0-106 0 0,0 0-123 0 0,0 0-131 0 0,3-4-122 0 0,9-22 655 0 0,-65 8 3482 0 0,46 19-4941 0 0,1 1-1 0 0,-1 0 1 0 0,1 1-1 0 0,-1-1 1 0 0,1 1-1 0 0,0 0 1 0 0,0 1 0 0 0,0-1-1 0 0,0 1 1 0 0,0 0-1 0 0,1 1 1 0 0,0 0-1 0 0,0-1 1 0 0,0 2-1 0 0,1-1 1 0 0,-1 1-84 0 0,-14 13 162 0 0,11-10-112 0 0,1 0-1 0 0,0 1 1 0 0,0 0 0 0 0,1 0-1 0 0,1 1 1 0 0,0 0 0 0 0,0 0-1 0 0,1 0 1 0 0,0 0-1 0 0,0 4-49 0 0,2-10 24 0 0,0 0 0 0 0,0 1 0 0 0,0-1 0 0 0,1 1-1 0 0,-1 0 1 0 0,1-1 0 0 0,1 1 0 0 0,-1 0 0 0 0,1 0 0 0 0,0 0-1 0 0,0-1 1 0 0,1 1 0 0 0,0 0 0 0 0,0-1 0 0 0,0 1 0 0 0,1 0-1 0 0,-1-1 1 0 0,1 1 0 0 0,1-1 0 0 0,-1 0 0 0 0,1 0 0 0 0,0 0-1 0 0,0 0 1 0 0,0 0 0 0 0,1 0 0 0 0,-1-1 0 0 0,1 0 0 0 0,1 0-1 0 0,-1 0 1 0 0,4 3-24 0 0,6-2 75 0 0,-1 0-1 0 0,1-1 1 0 0,0 0-1 0 0,1-1 0 0 0,-1-1 1 0 0,0-1-1 0 0,1 1 1 0 0,-1-2-1 0 0,1 0 1 0 0,13-3-75 0 0,13 3 189 0 0,25-8 92 0 0,-65 8-268 0 0,-1 0-7 0 0,-12-8-863 0 0,-2-2-6349 0 0,12 10-5456 0 0</inkml:trace>
  <inkml:trace contextRef="#ctx0" brushRef="#br0" timeOffset="194589.338">8082 5098 0 0 0,'0'0'552'0'0,"0"0"50"0"0,0 0 90 0 0,0 0 92 0 0,0 0 108 0 0,0 0 63 0 0,0 0 25 0 0,0 0-10 0 0,0 0-82 0 0,0 0-133 0 0,2 14 1728 0 0,0-9-2039 0 0,1-1-1 0 0,0 0 1 0 0,-1 0 0 0 0,2 0-1 0 0,-1 0 1 0 0,0 0 0 0 0,1-1 0 0 0,-1 0-1 0 0,1 1 1 0 0,0-1 0 0 0,0-1-1 0 0,0 1 1 0 0,1 0 0 0 0,-1-1 0 0 0,0 0-1 0 0,1 0 1 0 0,0-1 0 0 0,-1 1-1 0 0,1-1 1 0 0,0 0 0 0 0,3 0-444 0 0,0 0 218 0 0,-1 0-1 0 0,1-1 1 0 0,-1 0 0 0 0,0-1 0 0 0,1 0-1 0 0,-1 0 1 0 0,0 0 0 0 0,1-1 0 0 0,-1 0-1 0 0,0 0 1 0 0,0-1 0 0 0,-1 0 0 0 0,1 0 0 0 0,1-2-218 0 0,2 0 208 0 0,-5 2-94 0 0,1 1-1 0 0,-1-1 1 0 0,0-1 0 0 0,1 1-1 0 0,-1 0 1 0 0,-1-1 0 0 0,1 0 0 0 0,-1-1-1 0 0,1 1 1 0 0,-1-1 0 0 0,0 1 0 0 0,-1-1-1 0 0,1 0 1 0 0,2-5-114 0 0,-6 8 24 0 0,1 0-1 0 0,0 0 1 0 0,-1 0 0 0 0,1 0 0 0 0,-1 0 0 0 0,0 0-1 0 0,0 0 1 0 0,1 0 0 0 0,-1-1 0 0 0,-1 1-1 0 0,1 0 1 0 0,0 0 0 0 0,0 0 0 0 0,-1 0 0 0 0,1 0-1 0 0,-1 0 1 0 0,0 0 0 0 0,0 0 0 0 0,0 0-1 0 0,0 0 1 0 0,0 0 0 0 0,0 1 0 0 0,0-1 0 0 0,0 0-1 0 0,-1 1 1 0 0,1-1 0 0 0,-1 0 0 0 0,1 1-1 0 0,-1 0 1 0 0,1-1 0 0 0,-1 1 0 0 0,0 0 0 0 0,0 0-1 0 0,0 0 1 0 0,0 0 0 0 0,0 0 0 0 0,0 1-1 0 0,0-1 1 0 0,0 1 0 0 0,0-1 0 0 0,0 1-24 0 0,-4-1-24 0 0,1 0 0 0 0,-1 1 1 0 0,1 0-1 0 0,-1 0 1 0 0,1 0-1 0 0,-1 1 0 0 0,1 0 1 0 0,-1 0-1 0 0,1 0 0 0 0,-1 1 1 0 0,1-1-1 0 0,0 1 0 0 0,0 1 1 0 0,0-1-1 0 0,-1 1 24 0 0,-11 9-8 0 0,2 0 1 0 0,0 0-1 0 0,0 2 1 0 0,1 0-1 0 0,0 0 0 0 0,2 1 1 0 0,0 1-1 0 0,0 0 1 0 0,2 1-1 0 0,0 0 8 0 0,7-13 9 0 0,0 1-1 0 0,0 0 0 0 0,1 0 1 0 0,0 0-1 0 0,0 0 1 0 0,1 0-1 0 0,-1 1 1 0 0,1-1-1 0 0,0 0 1 0 0,0 1-1 0 0,1-1 1 0 0,0 1-1 0 0,0-1 1 0 0,0 0-1 0 0,0 1 1 0 0,1-1-1 0 0,0 1 1 0 0,0-1-1 0 0,1 0 0 0 0,-1 0 1 0 0,1 1-1 0 0,0-1 1 0 0,1 0-1 0 0,-1-1 1 0 0,1 1-1 0 0,0 0 1 0 0,0-1-1 0 0,0 0 1 0 0,1 1-1 0 0,0-1 1 0 0,-1-1-1 0 0,1 1 1 0 0,1 0-1 0 0,-1-1-8 0 0,6 5 53 0 0,1-1 0 0 0,-1 0 0 0 0,1 0 0 0 0,1-1 0 0 0,-1-1 0 0 0,1 0 1 0 0,0-1-1 0 0,0 0 0 0 0,1 0 0 0 0,-1-1 0 0 0,1-1 0 0 0,-1 0 0 0 0,1-1 0 0 0,2-1-53 0 0,0 1 79 0 0,-1-2 0 0 0,1 0 0 0 0,0-1 0 0 0,-1 0-1 0 0,0-1 1 0 0,1-1 0 0 0,-1 0 0 0 0,-1-1 0 0 0,1-1 0 0 0,-1 0 0 0 0,0-1 0 0 0,0 0 0 0 0,0-1-79 0 0,24-21 117 0 0,-2-1 0 0 0,0-2 1 0 0,-3-1-1 0 0,0-2 0 0 0,-3-1 1 0 0,-1-1-1 0 0,-1-2 0 0 0,-2-1 1 0 0,8-21-118 0 0,-18 37 23 0 0,-2 0 0 0 0,0-1-1 0 0,-2-1 1 0 0,0 0 0 0 0,-2-1 0 0 0,-1 0 0 0 0,-2 0 0 0 0,0 0 0 0 0,-2-1 0 0 0,-1 0 0 0 0,-1 0-1 0 0,-1-19-22 0 0,-1 45 1 0 0,1-1-1 0 0,-1 0 1 0 0,0 0-1 0 0,0 0 1 0 0,0 0-1 0 0,0 0 1 0 0,-1 0-1 0 0,1 0 1 0 0,-1 0-1 0 0,1 0 1 0 0,-1 1 0 0 0,0-1-1 0 0,0 0 1 0 0,-1 0-1 0 0,1 1 1 0 0,0-1-1 0 0,-1 1 1 0 0,0-1-1 0 0,1 1 1 0 0,-1 0-1 0 0,0 0 1 0 0,0-1-1 0 0,0 1 1 0 0,-1 1-1 0 0,1-1 1 0 0,0 0-1 0 0,-1 0 1 0 0,1 1-1 0 0,-1 0 1 0 0,0-1-1 0 0,1 1 1 0 0,-1 0-1 0 0,0 0 1 0 0,0 1-1 0 0,0-1 1 0 0,0 0-1 0 0,1 1 1 0 0,-1 0-1 0 0,0 0 1 0 0,0 0-1 0 0,0 0 1 0 0,0 0-1 0 0,0 0 1 0 0,0 1-1 0 0,0-1 1 0 0,0 1-1 0 0,1 0 1 0 0,-1 0-1 0 0,0 0 1 0 0,0 0-1 0 0,1 1 1 0 0,-1-1-1 0 0,-1 2 0 0 0,-13 13-5 0 0,0 2-1 0 0,1 0 1 0 0,0 1-1 0 0,2 0 1 0 0,0 1-1 0 0,2 1 0 0 0,0 0 1 0 0,1 0-1 0 0,1 2 1 0 0,1-1-1 0 0,1 1 1 0 0,2 0-1 0 0,0 1 1 0 0,-3 22 5 0 0,8-27 39 0 0,1 0 1 0 0,1 1 0 0 0,1-1-1 0 0,0 1 1 0 0,1-1 0 0 0,1 0-1 0 0,1 0 1 0 0,1-1 0 0 0,1 1-1 0 0,0-1 1 0 0,1-1 0 0 0,1 1-1 0 0,1-1 1 0 0,0-1 0 0 0,4 3-40 0 0,1 8 100 0 0,55 68 453 0 0,-43-73-196 0 0,-26-21-338 0 0,29 39 861 0 0,-30-40-939 0 0,0 0-1 0 0,0-1 1 0 0,0 1-1 0 0,0 0 1 0 0,0 0-1 0 0,1-1 1 0 0,-1 1-1 0 0,0 0 1 0 0,0-1-1 0 0,0 1 1 0 0,1 0-1 0 0,-1 0 1 0 0,0 0-1 0 0,0-1 1 0 0,0 1-1 0 0,1 0 1 0 0,-1 0-1 0 0,0 0 1 0 0,1 0 0 0 0,-1 0-1 0 0,0-1 1 0 0,0 1-1 0 0,1 0 1 0 0,-1 0-1 0 0,0 0 1 0 0,1 0-1 0 0,-1 0 1 0 0,0 0-1 0 0,1 0 1 0 0,-1 0-1 0 0,0 0 1 0 0,0 0-1 0 0,1 0 1 0 0,-1 0-1 0 0,0 0 1 0 0,1 0-1 0 0,-1 0 1 0 0,0 1-1 0 0,1-1 1 0 0,-1 0-1 0 0,0 0 1 0 0,0 0-1 0 0,1 0 1 0 0,-1 0-1 0 0,0 1 1 0 0,0-1-1 0 0,1 0 1 0 0,-1 0-1 0 0,0 1 1 0 0,0-1-1 0 0,0 0 60 0 0,1-1-76 0 0,5-7-6919 0 0,-2 4-5307 0 0</inkml:trace>
  <inkml:trace contextRef="#ctx0" brushRef="#br0" timeOffset="195750.287">9060 5216 0 0 0,'0'0'2410'0'0,"0"0"-839"0"0,0 0-98 0 0,0 0 211 0 0,0 0 192 0 0,0 0-2 0 0,0 0-158 0 0,0 0-253 0 0,0 0-236 0 0,0 0-187 0 0,0 0-166 0 0,0 0-127 0 0,0 0-113 0 0,-7 10 1049 0 0,10-6-1450 0 0,0 0-1 0 0,1-1 0 0 0,-1 1 0 0 0,1-1 1 0 0,0 0-1 0 0,0 0 0 0 0,0 0 1 0 0,0 0-1 0 0,0-1 0 0 0,0 0 0 0 0,1 1 1 0 0,-1-2-1 0 0,1 1 0 0 0,0 0 1 0 0,0-1-1 0 0,-1 0 0 0 0,1 0 0 0 0,0-1 1 0 0,0 1-1 0 0,0-1 0 0 0,0 0 1 0 0,0 0-1 0 0,4-1-232 0 0,3 0 128 0 0,-1 0-1 0 0,0 0 1 0 0,1-1 0 0 0,-1 0-1 0 0,0-1 1 0 0,0 0 0 0 0,-1-1-1 0 0,1 0 1 0 0,-1-1 0 0 0,1 0 0 0 0,-2-1-1 0 0,1 0 1 0 0,0 0 0 0 0,-1-1-1 0 0,-1 0 1 0 0,1-1 0 0 0,-1 0 0 0 0,0 0-1 0 0,-1-1 1 0 0,0 0 0 0 0,5-8-128 0 0,-8 12 32 0 0,2-3 2 0 0,0 0 0 0 0,0 0 0 0 0,-1 0 0 0 0,0 0 0 0 0,0-1 0 0 0,-1 0 0 0 0,0 0 0 0 0,-1 0 0 0 0,0-1 0 0 0,0 1 0 0 0,-1-1 0 0 0,0 1 0 0 0,-1-1 0 0 0,0-4-34 0 0,-1 12-5 0 0,0 0 1 0 0,0 1-1 0 0,0-1 1 0 0,-1 0-1 0 0,1 0 0 0 0,0 1 1 0 0,-1-1-1 0 0,0 1 1 0 0,1-1-1 0 0,-1 0 1 0 0,0 1-1 0 0,0-1 1 0 0,1 1-1 0 0,-1 0 1 0 0,0-1-1 0 0,-1 1 0 0 0,1 0 1 0 0,0-1-1 0 0,0 1 1 0 0,-1 0-1 0 0,1 0 1 0 0,0 0-1 0 0,-1 0 1 0 0,1 0-1 0 0,-1 1 0 0 0,1-1 1 0 0,-1 0-1 0 0,1 1 1 0 0,-1-1-1 0 0,0 1 1 0 0,1-1-1 0 0,-1 1 1 0 0,0 0-1 0 0,1 0 0 0 0,-1 0 1 0 0,0 0-1 0 0,0 0 1 0 0,1 0-1 0 0,-1 0 1 0 0,0 0-1 0 0,1 1 1 0 0,-1-1-1 0 0,0 1 0 0 0,0 0 5 0 0,-79 26-322 0 0,58-16 309 0 0,0 1-1 0 0,1 1 1 0 0,0 1-1 0 0,1 1 1 0 0,1 1-1 0 0,0 1 1 0 0,1 0-1 0 0,1 2 1 0 0,1 0-1 0 0,-12 17 14 0 0,26-32-3 0 0,1-1-1 0 0,0 1 0 0 0,0-1 0 0 0,0 1 1 0 0,0 0-1 0 0,0 0 0 0 0,1 0 0 0 0,0 0 0 0 0,0 0 1 0 0,0 0-1 0 0,0 0 0 0 0,0 0 0 0 0,1 0 1 0 0,0 0-1 0 0,0 1 0 0 0,0-1 0 0 0,0 0 1 0 0,1 0-1 0 0,0 0 0 0 0,0 0 0 0 0,0 0 1 0 0,0 0-1 0 0,0 0 0 0 0,1 0 0 0 0,0 0 0 0 0,0-1 1 0 0,0 1-1 0 0,1 1 4 0 0,6 2 31 0 0,0 0 1 0 0,1 0-1 0 0,0 0 1 0 0,1-1-1 0 0,-1-1 1 0 0,1 0-1 0 0,0 0 1 0 0,0-1-1 0 0,1-1 1 0 0,-1 0-1 0 0,1 0 1 0 0,-1-1-1 0 0,1-1 1 0 0,0 0-1 0 0,0 0 1 0 0,0-1-1 0 0,0-1 1 0 0,0 0-1 0 0,3-1-31 0 0,13 2 67 0 0,-8-3-19 0 0,0-1 0 0 0,-1-1 0 0 0,0-1 1 0 0,0-1-1 0 0,0 0 0 0 0,-1-1 0 0 0,0-1 0 0 0,0-1 0 0 0,-1 0 0 0 0,0-2 0 0 0,3-3-48 0 0,-1 3 37 0 0,0-1 0 0 0,-1-1 0 0 0,0-1 0 0 0,-1 0 0 0 0,-1-1 0 0 0,0-1 0 0 0,-2 0 0 0 0,0-1 0 0 0,11-19-37 0 0,-3 3-10 0 0,-16 26 22 0 0,0-1 1 0 0,0 0-1 0 0,0-1 1 0 0,-1 0-1 0 0,-1 1 0 0 0,0-1 1 0 0,0-1-1 0 0,-1 1 0 0 0,0-1 1 0 0,-1 1-1 0 0,0-1 1 0 0,0-9-13 0 0,-3 19-3 0 0,0-1 0 0 0,0 1 0 0 0,0 0 0 0 0,-1 0 0 0 0,1-1 0 0 0,-1 1 0 0 0,1 0 0 0 0,-1 0 0 0 0,1 1 0 0 0,-1-1 0 0 0,1 0 0 0 0,-1 0 0 0 0,0 1 0 0 0,1-1 0 0 0,-1 1 0 0 0,0 0 0 0 0,0-1 0 0 0,0 1-1 0 0,1 0 1 0 0,-1 0 0 0 0,0 0 0 0 0,0 0 0 0 0,1 0 0 0 0,-1 1 0 0 0,0-1 0 0 0,0 0 0 0 0,1 1 0 0 0,-1-1 0 0 0,0 1 0 0 0,1 0 0 0 0,-1 0 0 0 0,0-1 0 0 0,1 1 0 0 0,-1 0 0 0 0,0 1 3 0 0,-6 4-6 0 0,2-2-1 0 0,-1 0 1 0 0,1 0 0 0 0,0 1 0 0 0,0 0-1 0 0,1 0 1 0 0,-1 0 0 0 0,1 1 0 0 0,0 0-1 0 0,0 0 1 0 0,1 0 0 0 0,0 1 0 0 0,0 0-1 0 0,0 1 7 0 0,5-6-2 0 0,0 0 0 0 0,-1 1 0 0 0,1-1 0 0 0,0 0 0 0 0,1 1-1 0 0,-1-1 1 0 0,0 0 0 0 0,1 0 0 0 0,-1 0 0 0 0,1 0 0 0 0,0 0 0 0 0,-1-1 0 0 0,1 1-1 0 0,0 0 1 0 0,0-1 0 0 0,0 1 0 0 0,0-1 0 0 0,0 0 0 0 0,1 0 0 0 0,-1 0-1 0 0,0 0 1 0 0,1 0 0 0 0,-1 0 0 0 0,0-1 0 0 0,1 1 0 0 0,-1-1 0 0 0,1 1-1 0 0,-1-1 1 0 0,1 0 0 0 0,-1 0 0 0 0,1 0 0 0 0,0 0 2 0 0,5 1 3 0 0,15 5 7 0 0,-17-6-9 0 0,0 0-1 0 0,0 0 1 0 0,-1 1-1 0 0,1 0 1 0 0,0 0-1 0 0,0 0 1 0 0,-1 1-1 0 0,1-1 1 0 0,-1 1-1 0 0,1 1 1 0 0,-1-1-1 0 0,0 1 1 0 0,0 0 0 0 0,0 0-1 0 0,0 1 1 0 0,0-1-1 0 0,-1 1 1 0 0,0 0-1 0 0,1 0 1 0 0,-2 1-1 0 0,1-1 1 0 0,0 1-1 0 0,-1 0 1 0 0,0 0-1 0 0,0 0 1 0 0,0 0-1 0 0,-1 1 1 0 0,0-1 0 0 0,0 1-1 0 0,0-1 1 0 0,0 6-1 0 0,-2 5 39 0 0,-1 0 0 0 0,-1-1 0 0 0,-1 1 0 0 0,0 0-1 0 0,-1-1 1 0 0,0 1 0 0 0,-1-1 0 0 0,-1 0 0 0 0,-4 6-39 0 0,-37 69-1192 0 0,35-63-1509 0 0,10-15-7487 0 0,2-12-1684 0 0</inkml:trace>
  <inkml:trace contextRef="#ctx0" brushRef="#br0" timeOffset="196670.305">10293 5024 9394 0 0,'0'0'2092'0'0,"0"0"-234"0"0,0 0-161 0 0,0 0-58 0 0,0 0-114 0 0,0 0-166 0 0,0 0-152 0 0,0 0-151 0 0,0 0-138 0 0,0 0-91 0 0,0 0-94 0 0,0 0-78 0 0,-32 22-75 0 0,-101 68-68 0 0,53-22 227 0 0,73-60-700 0 0,-1 0 0 0 0,1 0 0 0 0,1 0-1 0 0,0 1 1 0 0,0 0 0 0 0,0 0 0 0 0,1 0 0 0 0,1 1 0 0 0,-1 0-1 0 0,2 0 1 0 0,-1 0 0 0 0,1 0 0 0 0,1 1 0 0 0,0-1 0 0 0,0 1 0 0 0,1 4-39 0 0,1-14 0 0 0,0 1 1 0 0,1-1 0 0 0,-1 1 0 0 0,1-1 0 0 0,-1 0-1 0 0,1 1 1 0 0,-1-1 0 0 0,1 0 0 0 0,0 1 0 0 0,-1-1-1 0 0,1 0 1 0 0,0 0 0 0 0,0 0 0 0 0,0 1 0 0 0,0-1-1 0 0,0 0 1 0 0,0 0 0 0 0,0-1 0 0 0,0 1 0 0 0,1 0 0 0 0,-1 0-1 0 0,0 0 1 0 0,1-1 0 0 0,-1 1 0 0 0,0-1 0 0 0,1 1-1 0 0,-1-1 1 0 0,1 0 0 0 0,-1 1 0 0 0,0-1 0 0 0,1 0-1 0 0,-1 0 1 0 0,1 0 0 0 0,-1 0 0 0 0,1 0 0 0 0,-1 0 0 0 0,1 0-1 0 0,-1-1 1 0 0,2 1-1 0 0,56-14 171 0 0,-29-1-4 0 0,-1-2 0 0 0,-1-1 0 0 0,-1-1 0 0 0,0-1-1 0 0,-2-2 1 0 0,0-1 0 0 0,-2 0 0 0 0,0-2 0 0 0,18-27-167 0 0,-26 39 37 0 0,-12 22-9 0 0,-14 30-4 0 0,9-34-24 0 0,-1 3-3 0 0,0-2-15 0 0,0-1 0 0 0,0 1 0 0 0,0-1 0 0 0,1 1 0 0 0,0 0 0 0 0,0 0 0 0 0,1 0-1 0 0,-1 0 1 0 0,1 0 0 0 0,0 0 0 0 0,1 0 0 0 0,0 1 0 0 0,0-1 0 0 0,0 0 0 0 0,1 0 0 0 0,0 0 0 0 0,0 0 0 0 0,0 0 0 0 0,1 0 0 0 0,0 0 0 0 0,0 0 0 0 0,0 0 0 0 0,1 0 0 0 0,0-1 0 0 0,0 0 0 0 0,0 1 0 0 0,1-1 0 0 0,0 0-1 0 0,0-1 19 0 0,3 0 4 0 0,-1 0-1 0 0,1-1 1 0 0,0 0-1 0 0,0-1 1 0 0,1 0-1 0 0,-1 0 1 0 0,1 0-1 0 0,-1-1 1 0 0,1 0-1 0 0,-1-1 1 0 0,1 1-1 0 0,-1-1 1 0 0,1-1-1 0 0,-1 0 1 0 0,1 0-1 0 0,-1 0 1 0 0,1-1-1 0 0,-1 0 1 0 0,0 0-1 0 0,1-1 1 0 0,-1 0-1 0 0,-1 0 1 0 0,5-3-4 0 0,11-6 86 0 0,0-2 1 0 0,0 0 0 0 0,-1-1-1 0 0,-1-1 1 0 0,-1-1 0 0 0,8-9-87 0 0,-3 0 80 0 0,0-1 1 0 0,-3 0 0 0 0,0-2 0 0 0,-2 0-1 0 0,0-2 1 0 0,-3 0 0 0 0,14-33-81 0 0,132-292-45 0 0,-158 346 49 0 0,0 0 0 0 0,0 0 0 0 0,-1-1 0 0 0,0 0 0 0 0,-1 0 0 0 0,-1 0 0 0 0,1 0 0 0 0,-2 0 0 0 0,1 0 0 0 0,-2 0 0 0 0,0-7-4 0 0,0 16-2 0 0,0 0 0 0 0,-1 1 0 0 0,1-1 1 0 0,-1 0-1 0 0,1 1 0 0 0,-1-1 0 0 0,0 1 1 0 0,0-1-1 0 0,1 1 0 0 0,-1 0 0 0 0,0-1 0 0 0,0 1 1 0 0,0 0-1 0 0,0 1 0 0 0,0-1 0 0 0,-1 0 1 0 0,1 0-1 0 0,0 1 0 0 0,0 0 0 0 0,0-1 1 0 0,-1 1-1 0 0,1 0 0 0 0,0 0 0 0 0,0 0 1 0 0,-1 0-1 0 0,1 0 0 0 0,0 1 0 0 0,0-1 0 0 0,-1 1 1 0 0,1-1-1 0 0,0 1 0 0 0,0 0 0 0 0,0 0 1 0 0,0 0-1 0 0,0 0 0 0 0,0 0 0 0 0,0 1 1 0 0,0-1-1 0 0,1 0 0 0 0,-1 1 0 0 0,0-1 0 0 0,1 1 1 0 0,-1 0-1 0 0,1 0 0 0 0,0-1 0 0 0,-2 3 2 0 0,-5 2 3 0 0,0 0 0 0 0,0 1-1 0 0,1-1 1 0 0,0 2 0 0 0,0-1-1 0 0,1 1 1 0 0,0 0 0 0 0,0 0-1 0 0,0 1 1 0 0,1 0 0 0 0,1 0-1 0 0,0 0 1 0 0,0 1 0 0 0,0-1-1 0 0,1 1 1 0 0,1 0 0 0 0,0 0-1 0 0,0 0 1 0 0,1 0-3 0 0,35 188 272 0 0,-19 174-89 0 0,-15-362-182 0 0,-2 0-1 0 0,1 0 1 0 0,-1 0 0 0 0,-1 0-1 0 0,0 0 1 0 0,0-1 0 0 0,-1 1 0 0 0,0-1-1 0 0,-1 0 1 0 0,0 0 0 0 0,0-1-1 0 0,-1 1 1 0 0,-2 1-1 0 0,5-3-452 0 0,4-18-379 0 0,23-62-2898 0 0,-18 53 2252 0 0,0 1-1127 0 0,-4 6-3233 0 0,-1 6-5389 0 0</inkml:trace>
  <inkml:trace contextRef="#ctx0" brushRef="#br0" timeOffset="197006.383">10544 4899 7370 0 0,'0'0'3419'0'0,"0"0"-785"0"0,0 0-444 0 0,0 0-194 0 0,0 0-238 0 0,0 0-287 0 0,0 0-338 0 0,0 0-247 0 0,0 0-122 0 0,0 0-18 0 0,0 0 11 0 0,0 0 10 0 0,0 0-88 0 0,20 0-109 0 0,159 0 788 0 0,173-33 366 0 0,-334 40-3090 0 0,-18-1-1957 0 0,-4 2-3351 0 0,0-3-6072 0 0</inkml:trace>
  <inkml:trace contextRef="#ctx0" brushRef="#br0" timeOffset="199435.553">11293 5171 6185 0 0,'0'0'2448'0'0,"0"0"-159"0"0,0 0-128 0 0,0 0-51 0 0,0 0-153 0 0,0 0-264 0 0,0 0-333 0 0,0 0-325 0 0,0 0-236 0 0,0 0-154 0 0,0 0-111 0 0,1-3-84 0 0,6-3 400 0 0,-7 32 299 0 0,-1-10-984 0 0,6 158 1093 0 0,-34-141-1440 0 0,0-26-2914 0 0,25-27-8165 0 0,4 19 8159 0 0,0-4-6345 0 0</inkml:trace>
  <inkml:trace contextRef="#ctx0" brushRef="#br0" timeOffset="199656.256">11447 4792 8754 0 0,'0'0'3879'0'0,"0"0"-1716"0"0,0 0-854 0 0,0 0-176 0 0,0 0-122 0 0,0 0-164 0 0,0 0-212 0 0,0 0-235 0 0,0 0-193 0 0,0 0-117 0 0,0 0-58 0 0,0 0-52 0 0,0 0-69 0 0,-13 25-91 0 0,-39 76-145 0 0,38-47-740 0 0,15-47 683 0 0,8 22-6497 0 0,-4-20-3593 0 0</inkml:trace>
  <inkml:trace contextRef="#ctx0" brushRef="#br0" timeOffset="199981.728">11806 5039 8506 0 0,'0'0'2442'0'0,"0"0"-541"0"0,0 0-256 0 0,0 0-34 0 0,0 0-75 0 0,0 0-213 0 0,0 0-339 0 0,0 0-293 0 0,0 0-233 0 0,0 0-196 0 0,-23 32-102 0 0,-73 98-73 0 0,71-74-22 0 0,26-50-49 0 0,0-3 10 0 0,0 0-1 0 0,0 0 0 0 0,0 0 0 0 0,0 0 1 0 0,0-1-1 0 0,0 1 0 0 0,1 0 0 0 0,-1-1 0 0 0,1 1 1 0 0,0-1-1 0 0,0 0 0 0 0,0 1 0 0 0,0-1 1 0 0,0 0-1 0 0,0 0 0 0 0,0 0 0 0 0,1-1 1 0 0,-1 1-1 0 0,1-1 0 0 0,-1 1 0 0 0,1-1 1 0 0,0 0-1 0 0,0 0 0 0 0,-1 0 0 0 0,1 0 1 0 0,0 0-1 0 0,0-1 0 0 0,0 1 0 0 0,2-1-25 0 0,89 3 1155 0 0,-81-5-974 0 0,-1-1-1 0 0,1 0 1 0 0,-1-1-1 0 0,0 0 1 0 0,0-1-1 0 0,0 0 0 0 0,-1-1 1 0 0,1 0-1 0 0,-1-1 1 0 0,-1 0-1 0 0,1-1 1 0 0,-2 0-1 0 0,1 0 0 0 0,-1-1 1 0 0,0 0-1 0 0,0-1 1 0 0,6-10-181 0 0,-10 12 87 0 0,-1 0-1 0 0,0 0 1 0 0,0-1 0 0 0,0 1 0 0 0,-1-1 0 0 0,0 0 0 0 0,-1 0 0 0 0,0 0-1 0 0,-1 0 1 0 0,1 0 0 0 0,-2-1 0 0 0,1 1 0 0 0,-1 0 0 0 0,-1 0 0 0 0,0-3-87 0 0,-1 8-29 0 0,-1-1 1 0 0,0 1-1 0 0,0-1 0 0 0,0 1 1 0 0,0 0-1 0 0,-1 1 1 0 0,1-1-1 0 0,-1 0 1 0 0,0 1-1 0 0,0 0 0 0 0,0 0 1 0 0,-1 0-1 0 0,1 1 1 0 0,-1-1-1 0 0,1 1 1 0 0,-1 0-1 0 0,0 0 0 0 0,0 1 1 0 0,0-1-1 0 0,0 1 1 0 0,0 0-1 0 0,0 1 1 0 0,0-1-1 0 0,0 1 0 0 0,0 0 1 0 0,-1 0-1 0 0,1 0 1 0 0,0 1-1 0 0,0 0 1 0 0,0 0-1 0 0,0 0 0 0 0,0 1 1 0 0,0 0-1 0 0,1 0 1 0 0,-1 0-1 0 0,0 0 1 0 0,1 1-1 0 0,-4 2 29 0 0,-51 45-2430 0 0,28-10-5750 0 0,19-24-3860 0 0</inkml:trace>
  <inkml:trace contextRef="#ctx0" brushRef="#br0" timeOffset="200501.271">12263 5322 11442 0 0,'0'0'2114'0'0,"0"0"-371"0"0,0 0-73 0 0,0 0-60 0 0,0 0-146 0 0,0 0-212 0 0,0 0-268 0 0,0 0-154 0 0,0 0-98 0 0,0 0-74 0 0,0 0-68 0 0,0 0-66 0 0,10-11-66 0 0,63-77 435 0 0,28-66 313 0 0,-86 146-1432 0 0,-14 37-78 0 0,-2-11 366 0 0,1-10-57 0 0,0-1-1 0 0,1 1 1 0 0,0-1-1 0 0,0 1 1 0 0,1-1 0 0 0,0 0-1 0 0,0 0 1 0 0,1 1 0 0 0,0-2-1 0 0,0 1 1 0 0,1 0 0 0 0,-1 0-1 0 0,1-1 1 0 0,1 0 0 0 0,-1 0-1 0 0,1 0 1 0 0,0-1 0 0 0,1 1-1 0 0,-1-1 1 0 0,1 0-1 0 0,0-1 1 0 0,0 0 0 0 0,1 1-1 0 0,-1-2 1 0 0,1 1 0 0 0,0-1-1 0 0,0 0 1 0 0,0-1 0 0 0,4 2-5 0 0,-3-3 62 0 0,1 0 1 0 0,0 0 0 0 0,-1-1-1 0 0,1 0 1 0 0,0 0 0 0 0,-1-1-1 0 0,1 0 1 0 0,-1-1 0 0 0,1 0-1 0 0,-1 0 1 0 0,0-1 0 0 0,0 0-1 0 0,0 0 1 0 0,0-1 0 0 0,-1 0-1 0 0,1 0 1 0 0,-1-1 0 0 0,0 0 0 0 0,0 0-1 0 0,2-3-62 0 0,2-39 159 0 0,-20 32-8337 0 0,7 15-3835 0 0</inkml:trace>
  <inkml:trace contextRef="#ctx0" brushRef="#br0" timeOffset="201000.257">13228 4954 11242 0 0,'0'0'4575'0'0,"0"0"-2153"0"0,0 0-882 0 0,0 0-84 0 0,0 0-97 0 0,0 0-193 0 0,0 0-222 0 0,0 0-209 0 0,0 0-142 0 0,0 0-93 0 0,0 0-93 0 0,0 0-72 0 0,0 0-67 0 0,-4-4-52 0 0,2 2-182 0 0,-1 0 1 0 0,1 1-1 0 0,-1-1 1 0 0,1 0-1 0 0,-1 1 1 0 0,0-1-1 0 0,0 1 1 0 0,1 0-1 0 0,-1 0 0 0 0,0 0 1 0 0,0 0-1 0 0,0 1 1 0 0,0-1-1 0 0,0 1 1 0 0,0 0-1 0 0,0-1 1 0 0,0 2-1 0 0,-1-1 1 0 0,1 0-1 0 0,0 0 0 0 0,0 1 1 0 0,0 0-1 0 0,0 0 1 0 0,0 0-35 0 0,-98 58 352 0 0,100-58-355 0 0,0 1 1 0 0,1 0 0 0 0,-1 0-1 0 0,0 0 1 0 0,1 0-1 0 0,0 0 1 0 0,-1 0 0 0 0,1 0-1 0 0,0 0 1 0 0,0 0-1 0 0,0 0 1 0 0,0 1 0 0 0,0-1-1 0 0,0 0 1 0 0,1 0-1 0 0,-1 0 1 0 0,1 0 0 0 0,0 0-1 0 0,-1-1 1 0 0,1 1-1 0 0,0 0 1 0 0,0 0-1 0 0,0 0 1 0 0,0-1 0 0 0,0 1-1 0 0,1 0 1 0 0,-1-1-1 0 0,0 1 1 0 0,1-1 0 0 0,-1 1-1 0 0,1-1 3 0 0,10 7 10 0 0,-2 0 0 0 0,1 1-1 0 0,-1 0 1 0 0,-1 0 0 0 0,1 1-1 0 0,-2 0 1 0 0,1 1 0 0 0,5 10-10 0 0,-8-13 26 0 0,-1 1 1 0 0,0-1-1 0 0,-1 1 1 0 0,0 0-1 0 0,0 0 1 0 0,-1 1 0 0 0,0-1-1 0 0,-1 0 1 0 0,0 1-1 0 0,0 0 1 0 0,-1-1 0 0 0,-1 1-1 0 0,1 0 1 0 0,-2 0-1 0 0,1 2-26 0 0,-4-5 69 0 0,0 0-1 0 0,0-1 1 0 0,0 0-1 0 0,-1 0 0 0 0,0 0 1 0 0,0 0-1 0 0,-1-1 1 0 0,1 0-1 0 0,-1 0 1 0 0,0 0-1 0 0,-1-1 1 0 0,1 0-1 0 0,-1 0 0 0 0,0-1 1 0 0,0 0-1 0 0,0 0 1 0 0,0 0-1 0 0,0-1 1 0 0,-1 0-1 0 0,1 0 0 0 0,-1-1 1 0 0,-1 0-69 0 0,-81 6 279 0 0,88-8-307 0 0,1 1 1 0 0,0-1-1 0 0,0 1 0 0 0,0-1 1 0 0,0 0-1 0 0,0 1 1 0 0,0-1-1 0 0,0 0 1 0 0,0 0-1 0 0,0 0 1 0 0,0 0-1 0 0,0 0 1 0 0,1 0-1 0 0,-1 0 0 0 0,0 0 1 0 0,1 0-1 0 0,-1 0 1 0 0,1 0-1 0 0,-1 0 1 0 0,1 0-1 0 0,-1-1 1 0 0,1 1-1 0 0,0 0 1 0 0,0 0-1 0 0,-1 0 1 0 0,1-1-1 0 0,0 1 0 0 0,0 0 1 0 0,0 0-1 0 0,0-1 1 0 0,1 1-1 0 0,-1 0 1 0 0,0 0-1 0 0,0-1 1 0 0,1 1-1 0 0,-1 0 1 0 0,1 0-1 0 0,-1 0 0 0 0,1 0 1 0 0,0-1 27 0 0,14-28-5437 0 0,-7 22-4704 0 0</inkml:trace>
  <inkml:trace contextRef="#ctx0" brushRef="#br0" timeOffset="203584.173">12668 5204 0 0 0,'0'0'453'0'0,"0"0"44"0"0,0 0-40 0 0,0 0-62 0 0,0 0-71 0 0,0 0-23 0 0,0 0 14 0 0,0 0 26 0 0,3 0 9 0 0,8 0-34 0 0,-8 0-25 0 0,-3 0-2 0 0,0 0 39 0 0,0 0 52 0 0,0 0 54 0 0,0 0-8 0 0,0 0-34 0 0,0 0-12 0 0,29 0 6539 0 0,22-14-2528 0 0,-40-36 388 0 0,-7 11-4100 0 0,13-1 539 0 0,-13 11-25 0 0,-4 28-1129 0 0,11-27 432 0 0,-6 19-1743 0 0,-3 10-601 0 0,0 1 8 0 0,-2-1-4804 0 0,0-1-5040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2:58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185 313 4569 0 0,'0'0'1579'0'0,"0"0"-327"0"0,0 0-274 0 0,0 0-38 0 0,0 0 208 0 0,0 0 205 0 0,0 0 7 0 0,0 0-192 0 0,0 0-342 0 0,0 0-302 0 0,0 0-118 0 0,4 2 52 0 0,14 5 82 0 0,0-1-1 0 0,0-1 1 0 0,1-1 0 0 0,0 0-1 0 0,0-1 1 0 0,0-1 0 0 0,0-1 0 0 0,0 0-1 0 0,0-2 1 0 0,0 0 0 0 0,0-1-1 0 0,0-1 1 0 0,8-3-540 0 0,30-12 382 0 0,0-3 0 0 0,-2-3-1 0 0,-1-1 1 0 0,-1-3 0 0 0,-1-3 0 0 0,-2-1 0 0 0,23-21-382 0 0,-68 49 42 0 0,6-3 84 0 0,-1-1 0 0 0,1 0 0 0 0,-2-1 0 0 0,1 0 0 0 0,-1-1 0 0 0,0 0 0 0 0,-1 0 0 0 0,5-8-126 0 0,-9 9 683 0 0,-8 16-208 0 0,-9 18-312 0 0,-5 32-75 0 0,2 1 0 0 0,3 0 0 0 0,2 1 0 0 0,3 4-88 0 0,-15 75 356 0 0,-6-2 0 0 0,-23 56-356 0 0,3-8 144 0 0,42-156-130 0 0,-1 0 0 0 0,0-1 0 0 0,-3 1 0 0 0,0-2 0 0 0,-1 0 0 0 0,-2 0 0 0 0,0-1 0 0 0,-2-1 0 0 0,-1-1-1 0 0,-1 0 1 0 0,-1 0-14 0 0,-24 28-44 0 0,39-46 388 0 0,4-6-419 0 0,0 1 0 0 0,0 0 0 0 0,0-1 0 0 0,0 1 0 0 0,0 0 1 0 0,0-1-1 0 0,0 1 0 0 0,0 0 0 0 0,0 0 0 0 0,0-1 0 0 0,0 1 0 0 0,0 0 0 0 0,0-1 0 0 0,0 1 0 0 0,0 0 0 0 0,-1 0 1 0 0,1-1-1 0 0,0 1 0 0 0,0 0 0 0 0,0 0 0 0 0,0-1 0 0 0,0 1 0 0 0,-1 0 0 0 0,1 0 0 0 0,0-1 0 0 0,0 1 0 0 0,0 0 1 0 0,-1 0-1 0 0,1 0 0 0 0,0-1 0 0 0,0 1 0 0 0,-1 0 0 0 0,1 0 0 0 0,0 0 0 0 0,0 0 0 0 0,-1 0 0 0 0,1 0 0 0 0,0 0 1 0 0,-1 0-1 0 0,1-1 0 0 0,0 1 0 0 0,0 0 0 0 0,-1 0 0 0 0,1 0 0 0 0,-1 0 75 0 0,14-80-5095 0 0,-4 30-3714 0 0,-7 34-2318 0 0</inkml:trace>
  <inkml:trace contextRef="#ctx0" brushRef="#br0" timeOffset="224.325">352 744 10458 0 0,'0'0'1967'0'0,"0"0"-576"0"0,0 0-358 0 0,0 0-23 0 0,0 0 104 0 0,0 0 160 0 0,0 0 62 0 0,0 0-60 0 0,0 0-118 0 0,0 0-195 0 0,32-3-189 0 0,101-11-121 0 0,282-33 2186 0 0,-246 14-2368 0 0,-161 16 335 0 0,-5 5-3792 0 0,3 9-6252 0 0,-4 3-2556 0 0</inkml:trace>
  <inkml:trace contextRef="#ctx0" brushRef="#br0" timeOffset="685.963">1234 920 13155 0 0,'0'0'1796'0'0,"0"0"-550"0"0,0 0-314 0 0,0 0 83 0 0,0 0 112 0 0,0 0 9 0 0,0 0-132 0 0,0 0-248 0 0,0 0-193 0 0,0 0-156 0 0,0 0-103 0 0,0 0-5 0 0,0 0 3 0 0,-12 29 20 0 0,-39 87 3 0 0,37-79 1867 0 0,20-45 53 0 0,-5 7-2438 0 0,26-91 1262 0 0,-15 56-983 0 0,2 1 0 0 0,1 0 0 0 0,2 2 0 0 0,1 0 1 0 0,1 0-1 0 0,2 2 0 0 0,2 1 0 0 0,11-12-86 0 0,-4 12 72 0 0,-28 27-103 0 0,-2 2-17 0 0,19 19-168 0 0,-12-13 181 0 0,19 10-617 0 0,-2-13-3117 0 0,-15-2 578 0 0,-1 0-4808 0 0,-3 0-3870 0 0</inkml:trace>
  <inkml:trace contextRef="#ctx0" brushRef="#br0" timeOffset="1077.452">1595 828 3361 0 0,'0'0'2103'0'0,"0"0"87"0"0,0 0 97 0 0,0 0-127 0 0,0 0-202 0 0,0 0-183 0 0,0 0-261 0 0,0 0-230 0 0,0 0-138 0 0,0 0-108 0 0,0 0-72 0 0,0 0-54 0 0,31 8-90 0 0,98 24-137 0 0,-63-24 359 0 0,-61-8-963 0 0,0-1-1 0 0,0 1 1 0 0,0-1-1 0 0,0 1 1 0 0,-1-1-1 0 0,1-1 0 0 0,0 1 1 0 0,-1-1-1 0 0,1 1 1 0 0,-1-1-1 0 0,1-1 1 0 0,-1 1-1 0 0,0-1 0 0 0,0 1 1 0 0,0-1-1 0 0,0 0 1 0 0,-1-1-1 0 0,1 1 1 0 0,-1 0-1 0 0,0-1 0 0 0,0 0 1 0 0,0 0-1 0 0,0 0 1 0 0,-1 0-1 0 0,1-1 1 0 0,-1 1-1 0 0,0 0 1 0 0,-1-1-1 0 0,1 0 0 0 0,-1 1 1 0 0,0-1-1 0 0,1-2-80 0 0,-3 5 1 0 0,1-1 0 0 0,0 0 0 0 0,-1 1 0 0 0,0-1 0 0 0,1 1 0 0 0,-1-1 0 0 0,0 1 0 0 0,0-1-1 0 0,-1 1 1 0 0,1-1 0 0 0,0 1 0 0 0,-1 0 0 0 0,1 0 0 0 0,-1 0 0 0 0,0 0 0 0 0,0 0 0 0 0,0 0 0 0 0,0 0-1 0 0,0 1 1 0 0,0-1 0 0 0,0 1 0 0 0,-1-1 0 0 0,1 1 0 0 0,0 0 0 0 0,-1 0 0 0 0,1 0 0 0 0,-1 0 0 0 0,1 0 0 0 0,-1 1-1 0 0,0-1 1 0 0,1 1 0 0 0,-1-1 0 0 0,0 1-1 0 0,-92 8-424 0 0,78-1 377 0 0,1 1 1 0 0,0 0-1 0 0,1 1 1 0 0,0 0 0 0 0,1 2-1 0 0,0 0 1 0 0,0 0 0 0 0,1 1-1 0 0,1 1 1 0 0,0 0 0 0 0,0 0-1 0 0,-5 11 47 0 0,14-20-4 0 0,1-1 0 0 0,0 1-1 0 0,0 0 1 0 0,1-1 0 0 0,-1 1 0 0 0,1 0-1 0 0,-1 0 1 0 0,1 0 0 0 0,1 0-1 0 0,-1 0 1 0 0,0 0 0 0 0,1 1-1 0 0,0-1 1 0 0,0 0 0 0 0,0 0-1 0 0,1 0 1 0 0,-1 0 0 0 0,1 0 0 0 0,0 0-1 0 0,0 0 1 0 0,0 0 0 0 0,1 0-1 0 0,-1 0 1 0 0,1 0 0 0 0,0 0-1 0 0,0-1 1 0 0,1 1 0 0 0,-1-1-1 0 0,1 0 1 0 0,-1 0 0 0 0,1 1-1 0 0,0-2 1 0 0,0 1 0 0 0,0 0 0 0 0,1-1-1 0 0,-1 1 1 0 0,1-1 0 0 0,-1 0-1 0 0,1 0 1 0 0,0 0 0 0 0,0-1-1 0 0,0 0 1 0 0,1 1 4 0 0,14 4 11 0 0,1-1 0 0 0,-1-1 0 0 0,1 0 0 0 0,-1-2 0 0 0,1 0 0 0 0,0-2 0 0 0,0 0 0 0 0,0-1 0 0 0,0-1 0 0 0,-1 0 0 0 0,1-2 0 0 0,-1 0 0 0 0,7-3-11 0 0,139-62-737 0 0,-71-1-6345 0 0,-86 59 1619 0 0,-2 3-5656 0 0</inkml:trace>
  <inkml:trace contextRef="#ctx0" brushRef="#br0" timeOffset="1426.403">2201 887 3673 0 0,'0'0'1096'0'0,"0"0"-129"0"0,0 0 264 0 0,0 0 334 0 0,0 0 193 0 0,0 0 88 0 0,0 0-135 0 0,0 0-141 0 0,0 0-147 0 0,0 0-128 0 0,0 0-121 0 0,0 0-99 0 0,0 0-104 0 0,26 1-72 0 0,85 3-95 0 0,-107-4-720 0 0,1 0 0 0 0,-1 0 0 0 0,0 0 0 0 0,0 0 0 0 0,1-1 0 0 0,-1 1-1 0 0,0-1 1 0 0,0 0 0 0 0,0-1 0 0 0,0 1 0 0 0,0-1 0 0 0,0 1 0 0 0,0-1 0 0 0,0 0-1 0 0,0-1 1 0 0,-1 1 0 0 0,1-1 0 0 0,1-1-84 0 0,6-5 288 0 0,-2 3-153 0 0,-1-1 0 0 0,0 0 0 0 0,0 0 1 0 0,0 0-1 0 0,-1-1 0 0 0,0 0 0 0 0,-1-1 0 0 0,1 1 0 0 0,-2-1 1 0 0,1-1-1 0 0,-1 1 0 0 0,-1-1 0 0 0,0 1 0 0 0,0-1 0 0 0,-1-1 1 0 0,0 1-1 0 0,-1 0 0 0 0,0-1 0 0 0,-1 1 0 0 0,1-5-135 0 0,-2 13 4 0 0,0 1 0 0 0,0-1-1 0 0,0 1 1 0 0,0-1 0 0 0,-1 1 0 0 0,1 0-1 0 0,0-1 1 0 0,-1 1 0 0 0,1-1 0 0 0,-1 1-1 0 0,1-1 1 0 0,-1 1 0 0 0,1 0 0 0 0,-1 0-1 0 0,0-1 1 0 0,0 1 0 0 0,0 0 0 0 0,0 0-1 0 0,0 0 1 0 0,0 0 0 0 0,0 0 0 0 0,0 0-1 0 0,0 0 1 0 0,0 0 0 0 0,-1 0 0 0 0,1 0-1 0 0,0 1 1 0 0,-1-1 0 0 0,1 0 0 0 0,0 1-1 0 0,-1 0 1 0 0,1-1 0 0 0,-1 1 0 0 0,1 0-1 0 0,-1-1 1 0 0,1 1 0 0 0,-1 0 0 0 0,1 0-1 0 0,-1 0 1 0 0,1 0 0 0 0,-1 1 0 0 0,0-1-4 0 0,-62 23-187 0 0,46-10 155 0 0,0 1 1 0 0,1 1 0 0 0,0 0-1 0 0,1 1 1 0 0,1 1-1 0 0,1 1 1 0 0,0 0 31 0 0,9-11-10 0 0,0 1-1 0 0,0-1 1 0 0,0 1-1 0 0,1 0 1 0 0,0 0-1 0 0,1 0 1 0 0,0 1-1 0 0,0-1 1 0 0,1 1-1 0 0,0 0 1 0 0,1 0-1 0 0,0 0 1 0 0,0-1-1 0 0,0 1 1 0 0,1 0 0 0 0,1 0-1 0 0,0 0 1 0 0,0 0-1 0 0,1 1 11 0 0,-1-6 7 0 0,1 1 0 0 0,0-1 0 0 0,0 0 1 0 0,1-1-1 0 0,-1 1 0 0 0,1 0 0 0 0,0-1 0 0 0,0 1 0 0 0,0-1 0 0 0,0 0 0 0 0,0 0 0 0 0,1 0 0 0 0,-1 0 1 0 0,1-1-1 0 0,0 1 0 0 0,0-1 0 0 0,0 0 0 0 0,0 0 0 0 0,0-1 0 0 0,1 1 0 0 0,-1-1 0 0 0,0 0 1 0 0,1 0-1 0 0,3 0-7 0 0,110 5 207 0 0,-104-8-214 0 0,-1 0 1 0 0,1-1 0 0 0,-1 0-1 0 0,0-1 1 0 0,0 0 0 0 0,0-1-1 0 0,-1-1 1 0 0,0 0 0 0 0,0-1-1 0 0,0 0 1 0 0,3-4 6 0 0,13-11-3762 0 0,-3-2-3828 0 0,-21 16-5012 0 0</inkml:trace>
  <inkml:trace contextRef="#ctx0" brushRef="#br0" timeOffset="4406.904">3379 195 2537 0 0,'0'0'1260'0'0,"0"0"43"0"0,0 0 169 0 0,0 0 311 0 0,0 0 247 0 0,0 0-14 0 0,0 0-177 0 0,0 0-354 0 0,0 0-342 0 0,0 0-173 0 0,0 0-89 0 0,-2-7-65 0 0,-7-20-12 0 0,7 21-54 0 0,2 6-108 0 0,0 0-99 0 0,0 0-69 0 0,0 0-57 0 0,0 0-42 0 0,0 0-17 0 0,0 0-12 0 0,0 0-6 0 0,0 0 8 0 0,0 0-7 0 0,0 0-22 0 0,0 0-27 0 0,0 0-13 0 0,0 0-12 0 0,0 0-11 0 0,0 0-35 0 0,0 0-29 0 0,0 26 538 0 0,11 404 124 0 0,11 0-459 0 0,-22-428-385 0 0,1-1-1 0 0,-1 1 1 0 0,0-1 0 0 0,0 1-1 0 0,0 0 1 0 0,0-1 0 0 0,-1 1-1 0 0,1-1 1 0 0,0 1 0 0 0,-1-1-1 0 0,1 1 1 0 0,-1-1 0 0 0,1 1-1 0 0,-1-1 1 0 0,0 0-1 0 0,1 1 1 0 0,-1-1 0 0 0,0 0-1 0 0,0 1 1 0 0,0-1 0 0 0,0 0-1 0 0,0 0 1 0 0,0 0 0 0 0,-1 0-1 0 0,1 0 1 0 0,-1 1-10 0 0,1-2 61 0 0,-19-8-99 0 0,16 5-136 0 0,1-1 0 0 0,0 1 1 0 0,0-1-1 0 0,0 0 0 0 0,0 0 1 0 0,1-1-1 0 0,-1 1 1 0 0,1 0-1 0 0,0-1 0 0 0,1 1 1 0 0,-1-1-1 0 0,1 0 0 0 0,0 1 1 0 0,0-1-1 0 0,0 0 0 0 0,1 0 1 0 0,-1 0-1 0 0,1 0 1 0 0,0 0-1 0 0,1 0 174 0 0,4-64-5313 0 0,6 15-6003 0 0,-6 35 2066 0 0</inkml:trace>
  <inkml:trace contextRef="#ctx0" brushRef="#br0" timeOffset="4910.623">3294 265 2753 0 0,'0'0'3092'0'0,"0"0"-1103"0"0,0 0-252 0 0,0 0 128 0 0,0 0 137 0 0,0 0 39 0 0,0 0-168 0 0,0 0-350 0 0,0 0-311 0 0,0 0-264 0 0,0 0-192 0 0,0 0-102 0 0,0 0-87 0 0,-4-12-63 0 0,-13-38-56 0 0,17 49-417 0 0,0 0 1 0 0,0-1 0 0 0,0 1-1 0 0,0 0 1 0 0,0 0 0 0 0,0-1-1 0 0,0 1 1 0 0,1 0 0 0 0,-1 0-1 0 0,0 0 1 0 0,1-1 0 0 0,-1 1-1 0 0,1 0 1 0 0,-1 0 0 0 0,1 0-1 0 0,-1 0 1 0 0,1 0-1 0 0,0 0 1 0 0,0 0 0 0 0,-1 0-1 0 0,1 0 1 0 0,0 0 0 0 0,0 1-1 0 0,0-1 1 0 0,0 0 0 0 0,0 0-1 0 0,0 1 1 0 0,0-1 0 0 0,0 1-1 0 0,0-1 1 0 0,1 1 0 0 0,-1-1-1 0 0,0 1 1 0 0,0 0 0 0 0,1-1-33 0 0,1 0 73 0 0,25-11 125 0 0,1 2 1 0 0,0 1-1 0 0,1 1 1 0 0,0 1-1 0 0,0 2 1 0 0,0 1-1 0 0,1 1 1 0 0,-1 2-1 0 0,24 1-197 0 0,-50 0 8 0 0,1 0 0 0 0,-1 0 0 0 0,1 0-1 0 0,-1 0 1 0 0,1 1 0 0 0,-1 0 0 0 0,1 0-1 0 0,-1 0 1 0 0,1 0 0 0 0,-1 1-1 0 0,0-1 1 0 0,0 1 0 0 0,0 0 0 0 0,0 1-1 0 0,0-1 1 0 0,0 1 0 0 0,-1-1 0 0 0,1 1-1 0 0,-1 0 1 0 0,0 1 0 0 0,0-1 0 0 0,0 0-1 0 0,0 1 1 0 0,0 0 0 0 0,-1-1 0 0 0,0 1-1 0 0,0 0 1 0 0,0 1 0 0 0,0-1-1 0 0,0 0 1 0 0,-1 0 0 0 0,0 1 0 0 0,0-1-1 0 0,0 1 1 0 0,0 0-8 0 0,-4 14 35 0 0,0 1-1 0 0,-2-1 0 0 0,0 0 1 0 0,-1-1-1 0 0,0 1 1 0 0,-2-1-1 0 0,0 0 1 0 0,-1-1-1 0 0,-1 0 0 0 0,0 0 1 0 0,-2-1-1 0 0,0-1 1 0 0,0 0-1 0 0,-2 0 1 0 0,1-2-1 0 0,-2 1-34 0 0,-41 53 32 0 0,54-65-33 0 0,0 1 0 0 0,0-1 1 0 0,0 1-1 0 0,1-1 0 0 0,-1 1 0 0 0,1 0 0 0 0,0-1 0 0 0,0 1 1 0 0,0 0-1 0 0,0 0 0 0 0,0 0 0 0 0,1 0 0 0 0,-1 0 1 0 0,1 0-1 0 0,0 0 0 0 0,0 0 0 0 0,0 0 0 0 0,0 0 1 0 0,1 0-1 0 0,-1 0 0 0 0,1 0 0 0 0,0 0 0 0 0,-1 0 1 0 0,1 0-1 0 0,1-1 0 0 0,-1 1 0 0 0,0 0 0 0 0,1-1 1 0 0,-1 1-1 0 0,1-1 0 0 0,0 1 0 0 0,0-1 0 0 0,0 0 1 0 0,0 1-1 0 0,0-1 0 0 0,0 0 0 0 0,1-1 0 0 0,-1 1 0 0 0,1 0 1 0 0,-1-1-1 0 0,1 1 0 0 0,0-1 0 0 0,0 0 1 0 0,101 44-20 0 0,-63-30 41 0 0,-31-12-20 0 0,0 0 0 0 0,0 0 0 0 0,0 1-1 0 0,-1 0 1 0 0,1 1 0 0 0,-1 0 0 0 0,0 1 0 0 0,0-1-1 0 0,-1 2 1 0 0,0-1 0 0 0,0 1 0 0 0,0 0-1 0 0,-1 1 1 0 0,0 0 0 0 0,-1 0 0 0 0,2 2-1 0 0,-6-5 27 0 0,-1-1 1 0 0,1 1 0 0 0,-1-1 0 0 0,0 1 0 0 0,0-1-1 0 0,0 1 1 0 0,-1 0 0 0 0,1-1 0 0 0,-1 1 0 0 0,0 0-1 0 0,-1 0 1 0 0,1-1 0 0 0,-1 1 0 0 0,0 0 0 0 0,0-1-1 0 0,0 1 1 0 0,-1-1 0 0 0,0 1 0 0 0,1-1 0 0 0,-4 4-28 0 0,-98 87 743 0 0,82-82-713 0 0,0-2 0 0 0,-2-1 1 0 0,1 0-1 0 0,-1-2 1 0 0,0-1-1 0 0,-1-1 1 0 0,0 0-1 0 0,0-2 0 0 0,0-1 1 0 0,0-1-1 0 0,-12-1-30 0 0,36-1-104 0 0,47-51-2608 0 0,1 20 445 0 0,-14 10-3691 0 0,-14 7-5882 0 0</inkml:trace>
  <inkml:trace contextRef="#ctx0" brushRef="#br0" timeOffset="5223.313">4211 729 13651 0 0,'0'0'2556'0'0,"0"0"-926"0"0,0 0-416 0 0,0 0-89 0 0,0 0-39 0 0,0 0-93 0 0,0 0-148 0 0,0 0-109 0 0,0 0-71 0 0,0 0-93 0 0,0 0-100 0 0,0 0-58 0 0,0 0-106 0 0,-22 32-65 0 0,-64 99-29 0 0,62-69-17 0 0,25-52-154 0 0,-1-6-23 0 0,0 1-1 0 0,1-1 1 0 0,-1 1-1 0 0,1-1 1 0 0,0 0-1 0 0,0 0 1 0 0,0 1 0 0 0,1-1-1 0 0,0 0 1 0 0,-1 0-1 0 0,1 0 1 0 0,1 0-1 0 0,-1-1 1 0 0,0 1-1 0 0,1-1 1 0 0,0 1-1 0 0,0-1 1 0 0,0 0-1 0 0,0 0 1 0 0,1 0-1 0 0,-1 0 1 0 0,1-1-1 0 0,-1 1 1 0 0,1-1-1 0 0,0 0 1 0 0,0 0-1 0 0,0 0 1 0 0,0-1-1 0 0,1 0 1 0 0,-1 1-1 0 0,0-1 1 0 0,0-1-1 0 0,1 1 1 0 0,-1-1-1 0 0,2 1-19 0 0,4-4 74 0 0,1 0-1 0 0,-1 0 0 0 0,0-1 0 0 0,0 0 1 0 0,0 0-1 0 0,0-2 0 0 0,-1 1 1 0 0,0-1-1 0 0,0 0 0 0 0,0-1 0 0 0,-1 0 1 0 0,0 0-1 0 0,0-1 0 0 0,-1 0 1 0 0,0 0-1 0 0,0-1 0 0 0,-1 0 0 0 0,0 0 1 0 0,-1 0-1 0 0,0-1 0 0 0,0 0 1 0 0,-1 0-1 0 0,1-5-73 0 0,-2 7 30 0 0,-1 0 1 0 0,0-1-1 0 0,0 0 0 0 0,-1 1 1 0 0,0-1-1 0 0,-1 0 1 0 0,1 0-1 0 0,-2 1 0 0 0,1-1 1 0 0,-1 0-1 0 0,-1 1 1 0 0,0-4-31 0 0,1 8-26 0 0,0 1 0 0 0,0-1 0 0 0,0 1 0 0 0,-1 0 0 0 0,1 0 0 0 0,-1-1 0 0 0,0 1 0 0 0,1 0 0 0 0,-2 1 0 0 0,1-1 1 0 0,0 0-1 0 0,0 1 0 0 0,-1-1 0 0 0,1 1 0 0 0,-1-1 0 0 0,0 1 0 0 0,0 0 0 0 0,0 0 0 0 0,0 1 0 0 0,0-1 0 0 0,0 1 0 0 0,0-1 0 0 0,-1 1 1 0 0,1 0-1 0 0,-1 0 0 0 0,1 0 0 0 0,0 1 0 0 0,-1-1 0 0 0,1 1 0 0 0,-1 0 0 0 0,0 0 26 0 0,-47 14-2356 0 0,24 12-3650 0 0,20-15-3668 0 0</inkml:trace>
  <inkml:trace contextRef="#ctx0" brushRef="#br0" timeOffset="5716.289">4691 692 12099 0 0,'0'0'2175'0'0,"0"0"-454"0"0,0 0-244 0 0,0 0-118 0 0,0 0-207 0 0,0 0-268 0 0,0 0-276 0 0,0 0-196 0 0,0 0-97 0 0,0 0-62 0 0,0 0-39 0 0,-34 19-42 0 0,-108 62-35 0 0,68-19-5 0 0,67-51-110 0 0,4-8-24 0 0,-1 0 1 0 0,1 0-1 0 0,0 0 0 0 0,0 1 1 0 0,0-1-1 0 0,0 1 1 0 0,1 0-1 0 0,0 0 1 0 0,-1 0-1 0 0,1 0 1 0 0,1 0-1 0 0,-1 0 1 0 0,1 1-1 0 0,-1-1 1 0 0,1 0-1 0 0,0 1 1 0 0,1-1-1 0 0,-1 1 1 0 0,1-1-1 0 0,0 1 0 0 0,0 0 1 0 0,0-1-1 0 0,1 1 1 0 0,0-1-1 0 0,0 1 1 0 0,0-1-1 0 0,0 0 1 0 0,0 1-1 0 0,1-1 1 0 0,0 0-1 0 0,0 0 1 0 0,0 0-1 0 0,1 0 1 0 0,-1 0-1 0 0,1-1 1 0 0,0 1-1 0 0,0-1 0 0 0,0 0 1 0 0,0 1-1 0 0,1-1 1 0 0,0 0 1 0 0,7 1 55 0 0,1-1 0 0 0,0 1 0 0 0,-1-2 0 0 0,1 0 0 0 0,0 0-1 0 0,1-1 1 0 0,-1-1 0 0 0,0 0 0 0 0,0-1 0 0 0,0 0 0 0 0,10-2-55 0 0,0-3 253 0 0,0 0 1 0 0,-1-2-1 0 0,0 0 1 0 0,0-1-1 0 0,-1-1 0 0 0,0-2 1 0 0,-1 1-1 0 0,0-2 1 0 0,-1-1-1 0 0,0 0 0 0 0,-1-1 1 0 0,4-5-254 0 0,7-11 248 0 0,-1-1 0 0 0,-2-1 0 0 0,-1-2 0 0 0,-1 0 0 0 0,-2-1 0 0 0,-2-1 0 0 0,14-37-248 0 0,-26 57-3 0 0,-1 1 1 0 0,0-1-1 0 0,-1 0 0 0 0,0 0 1 0 0,-2-1-1 0 0,0 1 0 0 0,-1-1 1 0 0,0 0-1 0 0,-2 0 0 0 0,0 0 1 0 0,-1 1-1 0 0,-1-1 0 0 0,-1 0 1 0 0,0 1-1 0 0,-1-1 0 0 0,-1 1 1 0 0,0 0-1 0 0,-2 1 0 0 0,0-1 1 0 0,-2-2 2 0 0,4 14-11 0 0,1 0 0 0 0,-1 1 0 0 0,0 0 0 0 0,0 0-1 0 0,0 0 1 0 0,0 1 0 0 0,0-1 0 0 0,-1 1 0 0 0,0 1 0 0 0,0-1 0 0 0,1 1 0 0 0,-1 0 0 0 0,-1 0 0 0 0,1 1 0 0 0,0-1 0 0 0,0 2 0 0 0,-1-1 0 0 0,1 1 0 0 0,0-1 0 0 0,-1 2 0 0 0,1-1 0 0 0,0 1-1 0 0,-1 0 1 0 0,1 0 0 0 0,0 1 0 0 0,0-1 0 0 0,0 2 0 0 0,0-1 0 0 0,0 0 0 0 0,1 1 0 0 0,-1 0 0 0 0,1 1 0 0 0,-1-1 0 0 0,1 1 0 0 0,0 0 0 0 0,1 0 0 0 0,-1 1 0 0 0,1-1 0 0 0,0 1 0 0 0,0 0 0 0 0,0 0-1 0 0,1 1 1 0 0,-1-1 0 0 0,1 1 0 0 0,0 0 11 0 0,-4 9 6 0 0,1 0-1 0 0,0 1 0 0 0,1 0 1 0 0,1 0-1 0 0,0 0 0 0 0,1 1 1 0 0,1-1-1 0 0,1 1 0 0 0,0-1 1 0 0,1 1-1 0 0,1 0 0 0 0,0-1 1 0 0,2 2-6 0 0,1 3 13 0 0,2-1 0 0 0,0 0 1 0 0,1 0-1 0 0,1 0 0 0 0,1-1 1 0 0,1 0-1 0 0,1-1 0 0 0,12 16-13 0 0,-4-7-7 0 0,1-1-1 0 0,1 0 0 0 0,2-2 0 0 0,0-1 0 0 0,2-1 1 0 0,20 15 7 0 0,21-17-1638 0 0,-25-40-4914 0 0,-32 10-50 0 0,0 5-5107 0 0</inkml:trace>
  <inkml:trace contextRef="#ctx0" brushRef="#br0" timeOffset="6285.296">5260 685 14475 0 0,'0'0'1812'0'0,"0"0"-419"0"0,0 0-190 0 0,0 0-64 0 0,0 0-59 0 0,0 0-135 0 0,0 0-202 0 0,0 0-180 0 0,0 0-132 0 0,0 0-118 0 0,0 0-77 0 0,0 0-57 0 0,-7 33-62 0 0,-23 101-13 0 0,30-134-100 0 0,-1 1 0 0 0,0 0-1 0 0,0 0 1 0 0,0 0 0 0 0,1 0-1 0 0,-1 0 1 0 0,0 0 0 0 0,1 0-1 0 0,-1 0 1 0 0,1 0 0 0 0,0 0-1 0 0,-1 0 1 0 0,1 0 0 0 0,0 0 0 0 0,-1 1-1 0 0,1-1 1 0 0,0 0 0 0 0,0 0-1 0 0,0 0 1 0 0,0 0 0 0 0,0 1-1 0 0,0-1 1 0 0,0 0 0 0 0,1 0-1 0 0,-1 0 1 0 0,0 0 0 0 0,1 0-1 0 0,-1 1 1 0 0,1-1 0 0 0,-1 0-1 0 0,1 0 1 0 0,-1 0 0 0 0,1 0 0 0 0,0 0-1 0 0,-1-1 1 0 0,1 1 0 0 0,0 0-1 0 0,0 0 1 0 0,0 0 0 0 0,0 0-1 0 0,0-1 1 0 0,0 1 0 0 0,0-1-1 0 0,0 1 1 0 0,1 0-4 0 0,2 0 34 0 0,2 1 59 0 0,0 0 0 0 0,0 0 0 0 0,1 0-1 0 0,-1-1 1 0 0,1 0 0 0 0,-1 0-1 0 0,1-1 1 0 0,0 0 0 0 0,-1 0 0 0 0,1 0-1 0 0,-1-1 1 0 0,1 0 0 0 0,0 0 0 0 0,-1-1-1 0 0,0 1 1 0 0,1-1 0 0 0,-1-1-1 0 0,0 1 1 0 0,0-1 0 0 0,0 0 0 0 0,-1-1-1 0 0,1 0 1 0 0,-1 1 0 0 0,1-2-93 0 0,13-10 181 0 0,-1-1 1 0 0,-1-1-1 0 0,0 0 1 0 0,-2-1-1 0 0,0 0 0 0 0,1-5-181 0 0,65-97 614 0 0,-80 119-567 0 0,-1 1-26 0 0,0 0-50 0 0,0 0-2 0 0,0 20-200 0 0,-24 343 58 0 0,25-239 136 0 0,1-2 43 0 0,-5-1 1 0 0,-14 78-7 0 0,17-190 12 0 0,0-1-1 0 0,-1 1 1 0 0,0-1 0 0 0,0 1 0 0 0,-1-1-1 0 0,-1 0 1 0 0,1 1 0 0 0,-1-1 0 0 0,0 0 0 0 0,-1-1-1 0 0,0 1 1 0 0,0-1 0 0 0,-1 1 0 0 0,0-1 0 0 0,0 0-1 0 0,0-1 1 0 0,-1 0 0 0 0,0 1 0 0 0,-1-2 0 0 0,1 1-1 0 0,-1-1 1 0 0,0 0 0 0 0,0 0 0 0 0,-1-1-1 0 0,-1 1-11 0 0,3-2 7 0 0,0-1 0 0 0,0 1-1 0 0,0-1 1 0 0,0-1 0 0 0,0 1-1 0 0,0-1 1 0 0,0 0 0 0 0,-1 0-1 0 0,1-1 1 0 0,0 0 0 0 0,-1 0-1 0 0,1 0 1 0 0,0-1 0 0 0,-1 0-1 0 0,1 0 1 0 0,0 0 0 0 0,0-1-1 0 0,0 0 1 0 0,0 0 0 0 0,0-1-1 0 0,0 0 1 0 0,1 0 0 0 0,-1 0-1 0 0,1-1 1 0 0,0 1 0 0 0,0-1 0 0 0,0-1-1 0 0,0 1 1 0 0,1-1 0 0 0,0 1-1 0 0,0-1 1 0 0,0 0 0 0 0,0-2-7 0 0,0-2-10 0 0,2-1 0 0 0,-1 1 0 0 0,1-1 0 0 0,1 0 1 0 0,-1 0-1 0 0,2 0 0 0 0,-1 0 0 0 0,2 0 1 0 0,-1 0-1 0 0,1 1 0 0 0,1-1 0 0 0,0 0 1 0 0,0 0-1 0 0,1 1 0 0 0,0-1 0 0 0,0 1 1 0 0,1 0-1 0 0,1 0 0 0 0,-1 0 0 0 0,1 1 1 0 0,1-1-1 0 0,0 1 10 0 0,10-14-34 0 0,1 1 0 0 0,0 0 0 0 0,2 2-1 0 0,0 0 1 0 0,2 1 0 0 0,0 1 0 0 0,13-8 34 0 0,63-21-328 0 0,-49 40-6709 0 0,-43 6-5018 0 0</inkml:trace>
  <inkml:trace contextRef="#ctx0" brushRef="#br0" timeOffset="9297.287">7202 604 11979 0 0,'0'0'1920'0'0,"0"0"-492"0"0,0 0-125 0 0,0 0 186 0 0,0 0 131 0 0,0 0-84 0 0,0 0-242 0 0,0 0-322 0 0,0 0-249 0 0,0 0-167 0 0,0 0-67 0 0,0 0-10 0 0,0 0-9 0 0,5-4-36 0 0,9-9-50 0 0,-27 22 187 0 0,-52 80-31 0 0,65-89-534 0 0,0 1-1 0 0,0 0 0 0 0,1-1 1 0 0,-1 1-1 0 0,1-1 1 0 0,-1 1-1 0 0,1-1 0 0 0,-1 1 1 0 0,1-1-1 0 0,-1 1 0 0 0,1-1 1 0 0,-1 0-1 0 0,1 1 0 0 0,-1-1 1 0 0,1 0-1 0 0,0 1 1 0 0,-1-1-1 0 0,1 0 0 0 0,0 0 1 0 0,-1 1-1 0 0,1-1 0 0 0,0 0 1 0 0,-1 0-1 0 0,1 0 0 0 0,0 0 1 0 0,-1 0-1 0 0,1 0 1 0 0,0 0-1 0 0,-1 0 0 0 0,1 0 1 0 0,0 0-1 0 0,-1-1 0 0 0,1 1 1 0 0,0 0-1 0 0,-1 0 0 0 0,1-1 1 0 0,0 1-1 0 0,-1 0 1 0 0,1-1-1 0 0,-1 1 0 0 0,1 0 1 0 0,-1-1-1 0 0,1 1 0 0 0,-1-1 1 0 0,1 1-1 0 0,0-1-5 0 0,71-64 584 0 0,-91 93-3716 0 0,9-13-2240 0 0,5-7-6652 0 0</inkml:trace>
  <inkml:trace contextRef="#ctx0" brushRef="#br0" timeOffset="9808.042">7235 968 11330 0 0,'0'0'2676'0'0,"0"0"-637"0"0,0 0-318 0 0,0 0-112 0 0,0 0-130 0 0,0 0-200 0 0,0 0-295 0 0,0 0-240 0 0,0 0-149 0 0,0 0-82 0 0,0 0-39 0 0,0 0-42 0 0,-12 14 1596 0 0,2-5-885 0 0,10-10-1115 0 0,0 1 11 0 0,0 0-14 0 0,-14 15 545 0 0,-77 55-480 0 0,107-71-766 0 0,26-25-637 0 0,-14 9-4658 0 0,-20 9-6209 0 0</inkml:trace>
  <inkml:trace contextRef="#ctx0" brushRef="#br0" timeOffset="8575.064">6518 578 16 0 0,'0'0'1644'0'0,"0"0"-369"0"0,0 0 58 0 0,0 0 204 0 0,0 0 192 0 0,0 0 78 0 0,0 0-26 0 0,0 0-86 0 0,0 0-109 0 0,0 0-138 0 0,0 0-143 0 0,3-6-153 0 0,12-19-176 0 0,-11 19-152 0 0,-4 6-137 0 0,0 0-108 0 0,0 0-86 0 0,0 0-58 0 0,-7 28 2561 0 0,-15 14-2735 0 0,8-19 40 0 0,-280 436 426 0 0,161-246-668 0 0,126-194-95 0 0,18-19 61 0 0,23-28 223 0 0,-2-1 0 0 0,-1-2 0 0 0,-2-1 0 0 0,22-30-248 0 0,3-2 94 0 0,1-5-43 0 0,-3-2-1 0 0,-3-3 1 0 0,-3-1 0 0 0,-4-3 0 0 0,7-22-51 0 0,22-60 152 0 0,-70 158-152 0 0,0 0 0 0 0,0 0-1 0 0,1 0 1 0 0,-1 0 0 0 0,1 1-1 0 0,-1-1 1 0 0,1 0 0 0 0,0 1-1 0 0,-1-1 1 0 0,1 1 0 0 0,0 0-1 0 0,0-1 1 0 0,0 1 0 0 0,0 0-1 0 0,0 0 1 0 0,0 0 0 0 0,1 1-1 0 0,-1-1 1 0 0,0 0 0 0 0,0 1-1 0 0,1-1 1 0 0,-1 1 0 0 0,0 0-1 0 0,1 0 1 0 0,-1 0 0 0 0,0 0-1 0 0,1 0 1 0 0,1 1 0 0 0,-1 2 26 0 0,0 0 0 0 0,0 0 0 0 0,0 0-1 0 0,0 0 1 0 0,0 0 0 0 0,-1 1 0 0 0,1 0 0 0 0,-1-1 0 0 0,0 1-1 0 0,0 0 1 0 0,0 0 0 0 0,-1 0 0 0 0,0 0 0 0 0,1 0 0 0 0,-1 0 0 0 0,-1 1-1 0 0,1-1 1 0 0,-1 0 0 0 0,1 1 0 0 0,-1-1 0 0 0,0 1-26 0 0,-6 224 861 0 0,20-49-615 0 0,36 29-105 0 0,-28-119-5 0 0,-22-83-150 0 0,-5-16-354 0 0,-2-4-413 0 0,-3 1-1135 0 0,-3-4-2116 0 0,3 6-5274 0 0,7 7-2450 0 0</inkml:trace>
  <inkml:trace contextRef="#ctx0" brushRef="#br0" timeOffset="8906.416">6321 987 8122 0 0,'0'0'1775'0'0,"0"0"-115"0"0,0 0-44 0 0,0 0 126 0 0,0 0-8 0 0,0 0-210 0 0,0 0-234 0 0,0 0-234 0 0,0 0-228 0 0,0 0-93 0 0,0 0-57 0 0,0 0-37 0 0,0 0-26 0 0,-1-11-36 0 0,-2-45 314 0 0,21 56 14 0 0,50 2-55 0 0,133-12-100 0 0,-104-19-1751 0 0,-64 8-8489 0 0,-27 17-2407 0 0</inkml:trace>
  <inkml:trace contextRef="#ctx0" brushRef="#br0" timeOffset="11579.09">1 1454 3793 0 0,'0'0'900'0'0,"0"0"-13"0"0,0 0 293 0 0,0 0 290 0 0,0 0 194 0 0,0 0 40 0 0,0 0-69 0 0,0 0-150 0 0,0 0-214 0 0,37 3-228 0 0,118 10-198 0 0,64-10 1530 0 0,480-3 869 0 0,-36 40-1837 0 0,-550-40-1207 0 0,95 2 698 0 0,0-10 0 0 0,94-19-898 0 0,-170 10 327 0 0,1 6 0 0 0,58 6-327 0 0,141 15 248 0 0,316 5 133 0 0,-65-14 96 0 0,-49 7-132 0 0,139-53-145 0 0,-211 34-107 0 0,-289 3-4 0 0,87-14 33 0 0,-117 3-16 0 0,177-10 62 0 0,-276 29-90 0 0,-8 5-54 0 0,-24-2-19 0 0,-12-3-22 0 0,0 0 26 0 0,0 0-8 0 0,0 0 11 0 0,0 0-9 0 0,0 0-59 0 0,-12 0-2275 0 0,2 0-3942 0 0,3 0-5954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20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 107 0 0 0,'0'0'928'0'0,"0"0"-61"0"0,0 0 32 0 0,0 0 208 0 0,0 0 280 0 0,0 0 157 0 0,0 0 106 0 0,0 0-94 0 0,0 0-206 0 0,0 0-205 0 0,0 0-272 0 0,-3-4-140 0 0,-8-13-66 0 0,9 13-4 0 0,2 4 45 0 0,0 0-29 0 0,0 0-90 0 0,0 0-105 0 0,0 0-80 0 0,0 0-26 0 0,0 0-17 0 0,0 0-36 0 0,0 0-14 0 0,0 0 5 0 0,0 0-24 0 0,0 0 8 0 0,0 0-1 0 0,0 0-27 0 0,0 0-20 0 0,0 0 18 0 0,0 0-20 0 0,0 0-36 0 0,0 0-6 0 0,35 191 1952 0 0,-15 93-1146 0 0,-32 61 122 0 0,11-242-929 0 0,10-80-585 0 0,-17-34-1309 0 0,1 1-2604 0 0,4 2-3250 0 0,3 4-4048 0 0</inkml:trace>
  <inkml:trace contextRef="#ctx0" brushRef="#br0" timeOffset="1971.837">1210 93 112 0 0,'0'0'911'0'0,"0"0"50"0"0,0 0 421 0 0,0 0 448 0 0,0 0 301 0 0,0 0 73 0 0,0 0-302 0 0,0 0-414 0 0,0 0-350 0 0,0 0-279 0 0,0 0-179 0 0,0 0-83 0 0,0 0-23 0 0,-2 0-42 0 0,-9 0-9 0 0,8 0-26 0 0,3 0-51 0 0,14-1 1009 0 0,130-41 1596 0 0,-45 32-1958 0 0,1 5-1 0 0,73 6-1092 0 0,-54 0 287 0 0,174-29 363 0 0,-262 23-542 0 0,-30 5-93 0 0,20-3 375 0 0,55 6-238 0 0,-75 19 317 0 0,17 53-304 0 0,-2 252 300 0 0,-14-219-310 0 0,-11 192 444 0 0,8-230-450 0 0,2-37-87 0 0,6 41 187 0 0,-7-74-237 0 0,0 0 4 0 0,-2 7 688 0 0,-239 27-627 0 0,-37-16-65 0 0,140-25 23 0 0,3 7-36 0 0,-15 29 27 0 0,89-18 29 0 0,28-7-42 0 0,-22 0 18 0 0,55-4-54 0 0,0 0-7 0 0,0 0 8 0 0,0 0-26 0 0,0 0-10 0 0,0 0-30 0 0,0 0-86 0 0,0 0-76 0 0,9-27-9022 0 0,-6 21 3966 0 0,1-2-7215 0 0</inkml:trace>
  <inkml:trace contextRef="#ctx0" brushRef="#br0" timeOffset="2846.327">1695 354 7746 0 0,'0'0'1800'0'0,"0"0"-298"0"0,0 0-83 0 0,0 0 144 0 0,0 0 128 0 0,0 0-71 0 0,0 0-293 0 0,0 0-364 0 0,0 0-310 0 0,0 0-195 0 0,0 0-91 0 0,0 0-17 0 0,-6 18 1149 0 0,-115 215 882 0 0,25-79-1973 0 0,45-85-239 0 0,83-143 1349 0 0,10 1-1519 0 0,2 2-1 0 0,3 3 1 0 0,4 1 0 0 0,12-9 1 0 0,-11 24 24 0 0,-8 88-92 0 0,-15-3 204 0 0,9 41 228 0 0,-13 88 640 0 0,1-40-707 0 0,-15-93-257 0 0,-11-29-13 0 0,0 0-8 0 0,0 0-21 0 0,0 0 16 0 0,0 0-34 0 0,0 0-6 0 0,0 0 5 0 0,0 0 2 0 0,0 0-37 0 0,0 0-33 0 0,-8-26-2948 0 0,-10-1-506 0 0,3 11-5186 0 0,8 12-1382 0 0</inkml:trace>
  <inkml:trace contextRef="#ctx0" brushRef="#br0" timeOffset="3090.19">1494 652 3785 0 0,'0'0'3478'0'0,"0"0"-1278"0"0,0 0-517 0 0,0 0-85 0 0,0 0-36 0 0,0 0-86 0 0,0 0-85 0 0,0 0-85 0 0,0 0-65 0 0,0 0-19 0 0,0 0-106 0 0,0 0-114 0 0,0 0-112 0 0,26 0-111 0 0,85 0-57 0 0,147-30 1736 0 0,-208 27-2449 0 0,-50 3-100 0 0,-12 26-4747 0 0,10-23 2804 0 0,-2 1-9887 0 0</inkml:trace>
  <inkml:trace contextRef="#ctx0" brushRef="#br0" timeOffset="5908.798">2444 468 0 0 0,'0'0'540'0'0,"0"0"246"0"0,0 0 103 0 0,0 0 107 0 0,0 0 85 0 0,0 0 116 0 0,0 0 174 0 0,0 0 157 0 0,0 0 91 0 0,0 0-56 0 0,-6 0-174 0 0,-23-3 853 0 0,29 3-1230 0 0,0 0-37 0 0,0 0-66 0 0,0 0-126 0 0,0 0-85 0 0,0 0-76 0 0,0 0-90 0 0,0 0-31 0 0,0 0-57 0 0,0 0-51 0 0,23 3 2218 0 0,245-14 67 0 0,-47-8-2247 0 0,1 10 0 0 0,37 10-431 0 0,-84 0 92 0 0,-113-26 301 0 0,-68 25-314 0 0,-1-1 0 0 0,1 0 0 0 0,-1 0 0 0 0,1-1 0 0 0,-1 0 0 0 0,1 0-1 0 0,0 0 1 0 0,0-1 0 0 0,0 0 0 0 0,0 0 0 0 0,1-1 0 0 0,-4-2-79 0 0,-109-86 156 0 0,116 93-160 0 0,0 1-1 0 0,1-1 1 0 0,-1 0 0 0 0,0 1-1 0 0,1-1 1 0 0,0 1-1 0 0,-1 0 1 0 0,1 0 0 0 0,0-1-1 0 0,0 1 1 0 0,0 0 0 0 0,0 0-1 0 0,0 0 1 0 0,0 0 0 0 0,0 0-1 0 0,1 0 1 0 0,-1 0-1 0 0,1 0 1 0 0,0 1 0 0 0,-1-1-1 0 0,1 0 1 0 0,0 0 0 0 0,0 0-1 0 0,0 0 1 0 0,1 0-1 0 0,-1 1 1 0 0,0-1 0 0 0,1 0-1 0 0,0 0 1 0 0,-1 0 0 0 0,1 1 4 0 0,-1 6-14 0 0,-28 329 67 0 0,3-184 180 0 0,71-234-23 0 0,161-134-161 0 0,-118 126-109 0 0,-66 55 137 0 0,-23 32-86 0 0,0 1-19 0 0,0 0-64 0 0,0 0-55 0 0,-4 0-1033 0 0,3 0-2465 0 0,0 0-3503 0 0,1 0-4480 0 0</inkml:trace>
  <inkml:trace contextRef="#ctx0" brushRef="#br0" timeOffset="6310.728">4200 71 15419 0 0,'0'0'1366'0'0,"0"0"-429"0"0,0 0-350 0 0,0 0-20 0 0,0 0 177 0 0,0 0 111 0 0,0 0 44 0 0,0 0-7 0 0,0 0-85 0 0,0 0-70 0 0,0 0-48 0 0,0 0-129 0 0,6 11-95 0 0,36 92 1434 0 0,-41 52-374 0 0,-27 10-1049 0 0,-9-43-311 0 0,30-120-2578 0 0,5-13 1791 0 0,1-13-1051 0 0,-1-9-1497 0 0,-1 11-3347 0 0,0 14-4860 0 0</inkml:trace>
  <inkml:trace contextRef="#ctx0" brushRef="#br0" timeOffset="6560.631">3843 111 6417 0 0,'0'0'3258'0'0,"0"0"-609"0"0,0 0-486 0 0,0 0-377 0 0,0 0-251 0 0,0 0-255 0 0,0 0-265 0 0,0 0-242 0 0,0 0-112 0 0,0 0-25 0 0,0 0 39 0 0,0 0 42 0 0,0 0-29 0 0,23-3-48 0 0,135-13 491 0 0,265-26 1158 0 0,-376 37-2427 0 0,-46 5-30 0 0,-1 0-69 0 0,0 0-150 0 0,0 0-218 0 0,0 2-1024 0 0,0 1-4737 0 0,0 3-5560 0 0</inkml:trace>
  <inkml:trace contextRef="#ctx0" brushRef="#br0" timeOffset="6895.491">4599 546 16532 0 0,'0'0'1816'0'0,"0"0"-373"0"0,0 0-161 0 0,0 0 11 0 0,0 0-65 0 0,0 0-141 0 0,0 0-280 0 0,0 0-300 0 0,0 0-214 0 0,0 0-119 0 0,0 0-12 0 0,0 0 53 0 0,0 0 46 0 0,0 10 2 0 0,1 18-112 0 0,1-5 74 0 0,-2 0 1 0 0,0 0-1 0 0,-1 0 0 0 0,-2 0 1 0 0,0 0-1 0 0,-3 7-225 0 0,2-15 129 0 0,4-8-6897 0 0,0-7-5281 0 0</inkml:trace>
  <inkml:trace contextRef="#ctx0" brushRef="#br0" timeOffset="10179.287">2004 1341 0 0 0,'0'0'380'0'0,"0"0"354"0"0,0 0 176 0 0,0 0 127 0 0,0 0 79 0 0,0 0 48 0 0,0 0 12 0 0,0 0-31 0 0,0 0 43 0 0,0 0 55 0 0,-2-4 54 0 0,-5-17 1339 0 0,7 49 6821 0 0,7 39-8818 0 0,36 241 243 0 0,-20-167-814 0 0,-25-130-2487 0 0,-12-30-8613 0 0,10 12 243 0 0</inkml:trace>
  <inkml:trace contextRef="#ctx0" brushRef="#br0" timeOffset="10798.434">1923 1223 1552 0 0,'0'0'2693'0'0,"0"0"-867"0"0,0 0-146 0 0,0 0 136 0 0,0 0 193 0 0,0 0 83 0 0,0 0-189 0 0,0 0-314 0 0,0 0-304 0 0,0 0-227 0 0,0 0-131 0 0,0 0-71 0 0,0 0-119 0 0,-5-3-127 0 0,-15-9-129 0 0,-6 31 391 0 0,-63 110 3 0 0,20-34-640 0 0,19-29 12 0 0,49-65-207 0 0,1-1-7 0 0,0 0-56 0 0,21 0 46 0 0,16-2 102 0 0,-1-1-1 0 0,1-2 1 0 0,-1-1-1 0 0,-1-2 1 0 0,10-5-125 0 0,-10 6 18 0 0,-1 1 0 0 0,1 1 0 0 0,1 2-1 0 0,-1 2 1 0 0,2 1-18 0 0,-2 7 1581 0 0,-87-62-1180 0 0,-29-26-208 0 0,31 16-163 0 0,49 63 12 0 0,1 1-2788 0 0,8 9-5265 0 0,-2-7-4030 0 0</inkml:trace>
  <inkml:trace contextRef="#ctx0" brushRef="#br0" timeOffset="11592.824">2309 1904 6329 0 0,'0'0'2704'0'0,"0"0"-453"0"0,0 0-346 0 0,0 0-51 0 0,0 0-32 0 0,0 0-171 0 0,0 0-225 0 0,0 0-326 0 0,0 0-265 0 0,0 0-195 0 0,0 0-139 0 0,0 0-69 0 0,-2-5-22 0 0,2 4-425 0 0,0 2 49 0 0,-1-1 1 0 0,1 1-1 0 0,0-1 0 0 0,0 1 0 0 0,0-1 0 0 0,-1 1 1 0 0,1-1-1 0 0,0 1 0 0 0,0-1 0 0 0,-1 0 0 0 0,1 1 1 0 0,-1-1-1 0 0,1 1 0 0 0,0-1 0 0 0,-1 0 0 0 0,1 1 0 0 0,-1-1 1 0 0,1 0-1 0 0,-1 1 0 0 0,1-1 0 0 0,-1 0 0 0 0,1 0 1 0 0,-1 0-1 0 0,1 1 0 0 0,-1-1 0 0 0,1 0 0 0 0,-1 0 1 0 0,1 0-1 0 0,-1 0 0 0 0,1 0 0 0 0,-1 0 0 0 0,1 0 0 0 0,-1 0 1 0 0,1 0-1 0 0,-1 0 0 0 0,1 0 0 0 0,-1 0 0 0 0,0-1 1 0 0,1 1-1 0 0,-1 0 0 0 0,1 0 0 0 0,-1-1 0 0 0,1 1 1 0 0,0 0-1 0 0,-1 0 0 0 0,1-1 0 0 0,-1 1-34 0 0,-3 19 127 0 0,0 0 0 0 0,2 0 0 0 0,0 0 0 0 0,1 1-1 0 0,1-1 1 0 0,1 0 0 0 0,1 1 0 0 0,2 10-127 0 0,-4-27 13 0 0,0 0 0 0 0,0 0 1 0 0,0 0-1 0 0,1 0 0 0 0,-1 0 0 0 0,1 0 1 0 0,0 0-1 0 0,-1 0 0 0 0,2 0 0 0 0,-1 0 1 0 0,0 0-1 0 0,0 0 0 0 0,1-1 0 0 0,0 1 1 0 0,-1-1-1 0 0,1 1 0 0 0,0-1 0 0 0,0 0 1 0 0,0 1-1 0 0,1-1 0 0 0,-1 0 0 0 0,1 0 1 0 0,-1-1-1 0 0,1 1 0 0 0,-1 0 0 0 0,1-1 1 0 0,0 0-1 0 0,0 1 0 0 0,0-1 0 0 0,0 0 1 0 0,0-1-1 0 0,0 1 0 0 0,0 0 0 0 0,0-1 1 0 0,0 0-1 0 0,0 0 0 0 0,0 0 0 0 0,0 0 1 0 0,0 0-1 0 0,0 0 0 0 0,0-1 0 0 0,0 0 1 0 0,0 1-1 0 0,1-1-13 0 0,72-87 697 0 0,41-99-265 0 0,-112 177-396 0 0,-4 10-45 0 0,-1 1-1 0 0,0-1 0 0 0,0 0 1 0 0,1 0-1 0 0,-1 0 0 0 0,0 1 1 0 0,1-1-1 0 0,-1 0 0 0 0,0 0 1 0 0,0 0-1 0 0,1 0 0 0 0,-1 0 1 0 0,0 0-1 0 0,1 0 0 0 0,-1 1 1 0 0,0-1-1 0 0,1 0 0 0 0,-1 0 1 0 0,0 0-1 0 0,1 0 0 0 0,-1-1 1 0 0,0 1-1 0 0,1 0 0 0 0,-1 0 1 0 0,0 0-1 0 0,1 0 0 0 0,-1 0 1 0 0,0 0-1 0 0,1 0 1 0 0,-1-1-1 0 0,0 1 0 0 0,0 0 1 0 0,1 0-1 0 0,-1 0 0 0 0,0-1 1 0 0,0 1-1 0 0,1 0 10 0 0,14 138-92 0 0,-13-134 95 0 0,-1 0-1 0 0,1 0 1 0 0,0 0-1 0 0,0 0 1 0 0,0 0-1 0 0,0 0 1 0 0,1 0-1 0 0,-1-1 1 0 0,1 1-1 0 0,0-1 0 0 0,0 0 1 0 0,0 0-1 0 0,1 0 1 0 0,-1 0-1 0 0,1-1 1 0 0,0 1-1 0 0,-1-1 1 0 0,1 0-1 0 0,0 0 1 0 0,0 0-1 0 0,1 0 1 0 0,-1-1-1 0 0,0 0 1 0 0,0 0-1 0 0,1 0 1 0 0,-1 0-1 0 0,1-1 1 0 0,-1 0-1 0 0,1 0 1 0 0,-1 0-3 0 0,2 0 28 0 0,-1 0 0 0 0,0-1 1 0 0,0 0-1 0 0,0 0 1 0 0,0 0-1 0 0,0-1 0 0 0,0 1 1 0 0,0-1-1 0 0,0 0 0 0 0,-1-1 1 0 0,1 1-1 0 0,-1-1 1 0 0,1 0-1 0 0,-1 0 0 0 0,0-1 1 0 0,0 1-1 0 0,-1-1 1 0 0,1 1-1 0 0,-1-1 0 0 0,1-1 1 0 0,0-1-29 0 0,7-7 56 0 0,-1 0 0 0 0,-1 0 0 0 0,0-1 0 0 0,-1 0 0 0 0,-1-1 0 0 0,0 0 0 0 0,-1 0 1 0 0,-1 0-1 0 0,0-1 0 0 0,-1 0 0 0 0,0 0 0 0 0,-2 0 0 0 0,0 0 0 0 0,0-6-56 0 0,-2 22-176 0 0,-13 11-9787 0 0,11-4-2287 0 0</inkml:trace>
  <inkml:trace contextRef="#ctx0" brushRef="#br0" timeOffset="12180.894">3129 1952 13587 0 0,'0'0'1898'0'0,"0"0"-638"0"0,0 0-271 0 0,0 0 48 0 0,0 0 36 0 0,0 0-58 0 0,0 0-183 0 0,0 0-225 0 0,0 0-163 0 0,0 0-102 0 0,0 0-93 0 0,0 0-52 0 0,0 0-30 0 0,-20 28-48 0 0,-61 88-3 0 0,11-21 393 0 0,61-84-277 0 0,11-14 1370 0 0,8-13-1448 0 0,15-26-54 0 0,2 2-1 0 0,1 0 1 0 0,3 2-1 0 0,5-4-99 0 0,26-8 37 0 0,-60 51-41 0 0,0 0-1 0 0,-1 1 0 0 0,1-1 0 0 0,-1 1 0 0 0,1-1 0 0 0,-1 1 1 0 0,0 0-1 0 0,0-1 0 0 0,0 1 0 0 0,0 0 0 0 0,0 0 0 0 0,0 0 0 0 0,0 0 1 0 0,-1 0-1 0 0,1 0 0 0 0,0 0 0 0 0,-1 0 0 0 0,0 0 0 0 0,0 0 1 0 0,1 0-1 0 0,-1 1 0 0 0,-1-1 0 0 0,1 0 0 0 0,0 0 5 0 0,1 6 20 0 0,12 74 251 0 0,22 49 107 0 0,-33-105-1284 0 0,-21-42-2539 0 0,12 11-197 0 0,0 1-3726 0 0,3 4-4016 0 0</inkml:trace>
  <inkml:trace contextRef="#ctx0" brushRef="#br0" timeOffset="12450.796">2954 2151 11570 0 0,'0'0'2794'0'0,"0"0"-1183"0"0,0 0-676 0 0,0 0-108 0 0,0 0 81 0 0,0 0 149 0 0,0 0 23 0 0,0 0-81 0 0,0 0-152 0 0,0 0-217 0 0,0 0-176 0 0,0 0-160 0 0,0 0-97 0 0,23 2-76 0 0,75 4-84 0 0,-20-12-1429 0 0,-58 1-3989 0 0,-13 4-6102 0 0</inkml:trace>
  <inkml:trace contextRef="#ctx0" brushRef="#br0" timeOffset="14667.864">1223 1370 0 0 0,'-29'0'253'0'0,"31"-2"5299"0"0,10-10 167 0 0,-9-3 2349 0 0,-3 15-6117 0 0,4 11 528 0 0,0 4-2304 0 0,-1 0 0 0 0,0 1 0 0 0,-1-1-1 0 0,-1 0 1 0 0,0 0 0 0 0,-2 1-1 0 0,1-1 1 0 0,-2 1-175 0 0,1 26 216 0 0,3 67 130 0 0,-1 27-167 0 0,-5-45-49 0 0,-14 33-21 0 0,13-65-218 0 0,25-92-90 0 0,11-50-1072 0 0,-23 47-3386 0 0,-4 16-394 0 0,-1 8-6461 0 0</inkml:trace>
  <inkml:trace contextRef="#ctx0" brushRef="#br0" timeOffset="15210.207">1164 1304 896 0 0,'0'0'718'0'0,"0"0"-9"0"0,0 0 195 0 0,0 0 359 0 0,0 0 310 0 0,0 0 96 0 0,0 0-74 0 0,0 0-180 0 0,0 0-160 0 0,0 0-91 0 0,0 0-54 0 0,0 0-28 0 0,0 0-13 0 0,-3-7 3369 0 0,-34 40-2106 0 0,-177 169-701 0 0,215-202-1613 0 0,-1 0 0 0 0,1 0 0 0 0,-1 0 1 0 0,1 0-1 0 0,-1 0 0 0 0,0 0 0 0 0,1 1 0 0 0,-1-1 1 0 0,1 0-1 0 0,-1 0 0 0 0,1 0 0 0 0,-1 0 1 0 0,0 1-1 0 0,1-1 0 0 0,-1 0 0 0 0,1 0 0 0 0,-1 1 1 0 0,0-1-1 0 0,1 0 0 0 0,-1 0 0 0 0,0 1 1 0 0,1-1-1 0 0,-1 1 0 0 0,0-1 0 0 0,0 0 0 0 0,1 1 1 0 0,-1-1-1 0 0,0 0 0 0 0,0 1 0 0 0,0-1 1 0 0,0 1-1 0 0,1-1 0 0 0,-1 1 0 0 0,0-1 0 0 0,0 1 1 0 0,0-1-1 0 0,0 0 0 0 0,0 1 0 0 0,0-1 1 0 0,0 1-1 0 0,0-1 0 0 0,0 1 0 0 0,0-1 0 0 0,-1 1 1 0 0,1-1-1 0 0,0 0 0 0 0,0 1-18 0 0,10-1 10 0 0,357-11 936 0 0,-226 11-582 0 0,-149-19 588 0 0,-8 2-932 0 0,0 0 0 0 0,0 1-1 0 0,-2 1 1 0 0,0 1-1 0 0,0 1 1 0 0,-1 0 0 0 0,-16-7-20 0 0,-19-9-474 0 0,45 20-417 0 0,7 4-9060 0 0,2 4-1933 0 0</inkml:trace>
  <inkml:trace contextRef="#ctx0" brushRef="#br0" timeOffset="16801.797">200 1819 6145 0 0,'0'0'1709'0'0,"0"0"-181"0"0,0 0-30 0 0,0 0 133 0 0,0 0 94 0 0,0 0-74 0 0,0 0-222 0 0,0 0-344 0 0,0 0-314 0 0,0 0-267 0 0,0 0-150 0 0,0 0-52 0 0,0 0 8 0 0,-2 2 48 0 0,-55 112 1133 0 0,-68 237-1205 0 0,110-310-335 0 0,15-40 51 0 0,0-1-10 0 0,0 0-8 0 0,0 0 23 0 0,1-8 130 0 0,77-192 343 0 0,45-128 56 0 0,-110 286-304 0 0,-13 41-206 0 0,0 1-17 0 0,0 20-74 0 0,2 2 181 0 0,1 0 0 0 0,1-1 0 0 0,1 1 1 0 0,1-1-1 0 0,0 0 0 0 0,2 0 0 0 0,0-1 0 0 0,12 19-115 0 0,-5-5 54 0 0,24 78 131 0 0,-21-71-49 0 0,-6-59 1357 0 0,104-294-818 0 0,-96 246-897 0 0,-20 65 42 0 0,0 1-87 0 0,0 0-142 0 0,0 26-5085 0 0,0-16-476 0 0,0-2-5688 0 0</inkml:trace>
  <inkml:trace contextRef="#ctx0" brushRef="#br0" timeOffset="17298.211">608 2169 6937 0 0,'0'0'2460'0'0,"0"0"-400"0"0,0 0-197 0 0,0 0-34 0 0,0 0-20 0 0,0 0-131 0 0,0 0-255 0 0,0 0-249 0 0,0 0-226 0 0,0 0-223 0 0,0 0-171 0 0,0 0-154 0 0,-5 0-143 0 0,3-1-246 0 0,0 1 0 0 0,0 0 0 0 0,0 1 0 0 0,0-1 0 0 0,0 0-1 0 0,0 0 1 0 0,0 1 0 0 0,0-1 0 0 0,0 1 0 0 0,0 0 0 0 0,0 0 0 0 0,0-1-1 0 0,1 1 1 0 0,-1 0 0 0 0,0 1 0 0 0,1-1 0 0 0,-1 0 0 0 0,0 0 0 0 0,1 1 0 0 0,0-1-1 0 0,-1 1 1 0 0,1-1 0 0 0,0 1 0 0 0,0 0 0 0 0,0-1 0 0 0,0 1 0 0 0,0 0 0 0 0,0 0-1 0 0,0 0 1 0 0,0-1 0 0 0,1 1 0 0 0,-1 0 0 0 0,1 1-11 0 0,-44 121 59 0 0,116-235 889 0 0,103-156-417 0 0,-157 248-530 0 0,-18 19-41 0 0,0 0-24 0 0,0 19-43 0 0,-1 28 154 0 0,11 115 80 0 0,27-55 141 0 0,-42-85-3014 0 0,-2-17-1379 0 0,-1 0-3278 0 0,4-4-3921 0 0</inkml:trace>
  <inkml:trace contextRef="#ctx0" brushRef="#br0" timeOffset="17546.144">524 2250 6425 0 0,'0'0'3422'0'0,"0"0"-1356"0"0,0 0-701 0 0,0 0-65 0 0,0 0 95 0 0,0 0 6 0 0,0 0-134 0 0,0 0-261 0 0,0 0-218 0 0,0 0-122 0 0,0 0-98 0 0,0 0-95 0 0,0 0-93 0 0,23-2-108 0 0,107-7-2 0 0,-98 10-525 0 0,24-1-467 0 0,-21-4-6891 0 0,-28 3-3676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49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1002 37 1608 0 0,'0'0'1815'0'0,"0"0"-485"0"0,0 0-94 0 0,0 0 125 0 0,0 0 94 0 0,0 0 72 0 0,0 0-80 0 0,0 0-210 0 0,0 0-214 0 0,0 0-203 0 0,0 0-140 0 0,0-6-56 0 0,2-19-17 0 0,9 19 3502 0 0,-2 142-1387 0 0,-1-25-1971 0 0,-9-74-514 0 0,2 98 202 0 0,15-105 3208 0 0,-16-30-3635 0 0,0 0 6 0 0,0 0-16 0 0,0 0 16 0 0,0 0 3 0 0,0 0 12 0 0,0 0-14 0 0,0 0-30 0 0,0 0 18 0 0,0 0 13 0 0,0 0-21 0 0,0 0 17 0 0,0 0-3 0 0,0 0-14 0 0,0 0 9 0 0,0 0 13 0 0,0 0-2 0 0,-23 0 165 0 0,-129-18-147 0 0,-261 22 31 0 0,229-1 40 0 0,111 1-34 0 0,-35 3 27 0 0,107-7-68 0 0,1 0-27 0 0,-1 0 7 0 0,0 0-5 0 0,1 0 31 0 0,0 0-13 0 0,0 0 9 0 0,0 0-4 0 0,0 0-14 0 0,0 0-12 0 0,0 0-6 0 0,-28 0 116 0 0,27 0-98 0 0,-17-6 388 0 0,18 5-354 0 0,5-14 56 0 0,46-165-87 0 0,-30 125-111 0 0,-21 55 88 0 0,0-1 1 0 0,0 0-1 0 0,0 1 0 0 0,0-1 1 0 0,1 1-1 0 0,-1-1 0 0 0,0 1 1 0 0,0-1-1 0 0,1 1 0 0 0,-1-1 1 0 0,0 1-1 0 0,1-1 0 0 0,-1 1 0 0 0,0-1 1 0 0,1 1-1 0 0,-1 0 0 0 0,1-1 1 0 0,-1 1-1 0 0,1-1 0 0 0,-1 1 1 0 0,0 0-1 0 0,1 0 0 0 0,0-1 1 0 0,-1 1-1 0 0,1 0 0 0 0,-1 0 1 0 0,1 0-1 0 0,-1-1 0 0 0,1 1 0 0 0,-1 0 1 0 0,1 0-1 0 0,0 0 0 0 0,-1 0 1 0 0,1 0-1 0 0,-1 0 0 0 0,1 0 1 0 0,-1 0-1 0 0,1 0 0 0 0,0 1 1 0 0,-1-1-1 0 0,1 0 0 0 0,-1 0 0 0 0,1 0 1 0 0,-1 1-1 0 0,1-1 0 0 0,-1 0 1 0 0,1 1-1 0 0,-1-1 0 0 0,1 0 1 0 0,-1 1-1 0 0,1-1 0 0 0,-1 0 1 0 0,0 1-1 0 0,1-1 0 0 0,-1 1 1 0 0,0-1-1 0 0,1 1 0 0 0,-1-1 0 0 0,0 1 1 0 0,0-1-1 0 0,1 1 0 0 0,-1-1 1 0 0,0 1-1 0 0,0 0 0 0 0,0 0 3 0 0,24 40-205 0 0,-22-37 201 0 0,39 139 0 0 0,-2 95-71 0 0,-26-212 131 0 0,-13-26-33 0 0,0 0 36 0 0,0 0-6 0 0,0 0-25 0 0,0 0-8 0 0,0 0 5 0 0,0 0-3 0 0,0 0 36 0 0,0 0 21 0 0,0 0-24 0 0,0 0-25 0 0,-6-18 136 0 0,-109-96-195 0 0,42 54-511 0 0,15 36-4371 0 0,50 23 868 0 0,5 1 56 0 0,-1 0-7738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50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29 4801 0 0,'0'0'1660'0'0,"0"0"-1"0"0,0 0 83 0 0,0 0 155 0 0,0 0 131 0 0,0 0-49 0 0,0 0-241 0 0,0 0-313 0 0,0 0-330 0 0,0 0-268 0 0,0 0-192 0 0,0 0-102 0 0,-2 22 2419 0 0,-95 135-1219 0 0,47-87-1451 0 0,-103 140 182 0 0,153-210-557 0 0,0 0 0 0 0,0-1-1 0 0,0 1 1 0 0,0 0 0 0 0,0-1 0 0 0,0 1 0 0 0,0 0 0 0 0,-1 0 0 0 0,1-1 0 0 0,0 1-1 0 0,0 0 1 0 0,0 0 0 0 0,0-1 0 0 0,0 1 0 0 0,0 0 0 0 0,-1 0 0 0 0,1-1-1 0 0,0 1 1 0 0,0 0 0 0 0,0 0 0 0 0,-1-1 0 0 0,1 1 0 0 0,0 0 0 0 0,0 0 0 0 0,-1 0-1 0 0,1 0 1 0 0,0 0 0 0 0,-1-1 0 0 0,1 1 0 0 0,0 0 0 0 0,0 0 0 0 0,-1 0-1 0 0,1 0 1 0 0,0 0 0 0 0,-1 0 0 0 0,1 0 0 0 0,0 0 0 0 0,0 0 0 0 0,-1 0 0 0 0,1 0-1 0 0,0 0 94 0 0,1-12-1693 0 0,3-7-1480 0 0,0 6-3729 0 0,-3 6-3777 0 0</inkml:trace>
  <inkml:trace contextRef="#ctx0" brushRef="#br0" timeOffset="3546.839">0 3 4545 0 0,'0'0'1902'0'0,"0"0"-113"0"0,0 0-58 0 0,0 0-77 0 0,0 0-171 0 0,0 0-251 0 0,0 0-270 0 0,0 0-157 0 0,0 0-39 0 0,0 0 18 0 0,0 0 67 0 0,3 0-7 0 0,1 0-643 0 0,-3-1-35 0 0,0 1 1 0 0,0-1-1 0 0,0 1 0 0 0,0 0 1 0 0,1 0-1 0 0,-1-1 0 0 0,0 1 1 0 0,0 0-1 0 0,0 0 1 0 0,0 0-1 0 0,0 0 0 0 0,0 0 1 0 0,0 1-1 0 0,1-1 0 0 0,-1 0 1 0 0,0 0-1 0 0,0 1 1 0 0,0-1-1 0 0,0 1 0 0 0,0-1 1 0 0,0 1-1 0 0,0-1 0 0 0,0 1 1 0 0,0 0-1 0 0,-1-1 0 0 0,1 1 1 0 0,0 0-1 0 0,0 0 1 0 0,0 0-1 0 0,-1-1 0 0 0,1 1 1 0 0,0 0-1 0 0,-1 0 0 0 0,1 1-166 0 0,0 0 151 0 0,0 1 0 0 0,0 0-1 0 0,0 0 1 0 0,1-1 0 0 0,-1 1-1 0 0,1-1 1 0 0,0 1-1 0 0,0-1 1 0 0,0 0 0 0 0,0 0-1 0 0,0 0 1 0 0,0 0 0 0 0,1 0-1 0 0,-1 0 1 0 0,1-1 0 0 0,-1 1-1 0 0,1-1 1 0 0,-1 1-1 0 0,1-1 1 0 0,0 0 0 0 0,0 0-151 0 0,14 9 340 0 0,110 72 632 0 0,-115-73-911 0 0,-1-1 0 0 0,0 1 0 0 0,-1 1 0 0 0,0 0 0 0 0,-1 1-1 0 0,0 0 1 0 0,0 0 0 0 0,-1 0 0 0 0,5 12-61 0 0,57 73 338 0 0,-58-84-828 0 0,-23-26-1504 0 0,3 5-4663 0 0,5 5-5535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06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1 218 5177 0 0,'0'0'2514'0'0,"0"0"-779"0"0,0 0-239 0 0,0 0 85 0 0,0 0 159 0 0,0 0-8 0 0,0 0-233 0 0,0 0-326 0 0,0 0-297 0 0,0 0-164 0 0,0 0-67 0 0,24 5 4964 0 0,-14-3-5608 0 0,182 2 2387 0 0,-1-19-1862 0 0,-150 12-585 0 0,-39 2 100 0 0,0-2-8935 0 0,-7 3 3353 0 0,2 0-5865 0 0</inkml:trace>
  <inkml:trace contextRef="#ctx0" brushRef="#br0" timeOffset="436.219">98 373 10978 0 0,'0'0'2614'0'0,"0"0"-897"0"0,0 0-418 0 0,0 0-7 0 0,0 0 5 0 0,0 0-71 0 0,0 0-232 0 0,0 0-257 0 0,0 0-207 0 0,0 0-140 0 0,0 0-38 0 0,0 0-10 0 0,0 0 4 0 0,13 14 2368 0 0,58-6-911 0 0,53-1-1010 0 0,1-4-453 0 0,-112-4-1434 0 0,-11-5-2882 0 0,2-5-7747 0 0,-2 8 32 0 0</inkml:trace>
  <inkml:trace contextRef="#ctx0" brushRef="#br0" timeOffset="1487.234">253 23 1112 0 0,'0'0'1091'0'0,"0"0"84"0"0,0 0 211 0 0,0 0 197 0 0,0 0 116 0 0,0 0 54 0 0,0 0-46 0 0,0 0-92 0 0,0 0-106 0 0,0 0-116 0 0,0 0-87 0 0,0 0-98 0 0,1-4-79 0 0,3-10-113 0 0,-3 10-139 0 0,7 17 4378 0 0,19 11-4938 0 0,-16-16 251 0 0,159 113 488 0 0,-45-4-791 0 0,-106-88-233 0 0,-19-28-12 0 0,-33 43 338 0 0,-211 220 254 0 0,201-219-402 0 0,43-45-186 0 0,0 0-12 0 0,0 0 2 0 0,0 0-3 0 0,0 0-16 0 0,0 0 18 0 0,0 0 19 0 0,0 0 12 0 0,0 0-10 0 0,0 0-34 0 0,0 0-4 0 0,0 0 16 0 0,0 0-2 0 0,0 0-12 0 0,0 0 26 0 0,0 0 4 0 0,7-14-4402 0 0,2 6-2354 0 0,-5 4-4955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1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14 424 3537 0 0,'0'0'1232'0'0,"0"0"-78"0"0,0 0 78 0 0,0 0 160 0 0,0 0 78 0 0,0 0 5 0 0,0 0-158 0 0,0 0-215 0 0,0 0-148 0 0,0 0-144 0 0,0 0-92 0 0,-11 3 692 0 0,8-2 5959 0 0,68 1-3839 0 0,79-4-2756 0 0,-4-16-248 0 0,-82 18-262 0 0,-58-2 414 0 0,0-4-6872 0 0,0 3-241 0 0,0 3-5263 0 0</inkml:trace>
  <inkml:trace contextRef="#ctx0" brushRef="#br0" timeOffset="479.985">847 78 15979 0 0,'0'0'1907'0'0,"0"0"-424"0"0,0 0-289 0 0,0 0-24 0 0,0 0-14 0 0,0 0-108 0 0,0 0-169 0 0,0 0-207 0 0,0 0-169 0 0,0 0-96 0 0,0 0-59 0 0,0 0-54 0 0,12 16 1524 0 0,-9 18-1687 0 0,-2 0 0 0 0,-1 1 0 0 0,-2-1 0 0 0,-1 0 0 0 0,-2 0-1 0 0,-1-1 1 0 0,-10 29-131 0 0,-26 135 195 0 0,42-195-138 0 0,-6 24-365 0 0,3-45-1921 0 0,14-78-6511 0 0,-9 85 3291 0 0,-2 4-5619 0 0</inkml:trace>
  <inkml:trace contextRef="#ctx0" brushRef="#br0" timeOffset="838.459">530 104 4473 0 0,'0'0'3745'0'0,"0"0"-1375"0"0,0 0-445 0 0,0 0 21 0 0,0 0-34 0 0,0 0-123 0 0,0 0-279 0 0,0 0-320 0 0,0 0-276 0 0,0 0-186 0 0,0 0-106 0 0,0 0-89 0 0,0 0-38 0 0,1-4-34 0 0,-1 3-409 0 0,0 0-1 0 0,0 0 1 0 0,1 0 0 0 0,-1 0-1 0 0,1 0 1 0 0,-1 0-1 0 0,1 0 1 0 0,0 0-1 0 0,-1 0 1 0 0,1 0 0 0 0,0 0-1 0 0,-1 0 1 0 0,1 1-1 0 0,0-1 1 0 0,0 0-1 0 0,0 0 1 0 0,0 1-1 0 0,0-1 1 0 0,0 1 0 0 0,0-1-1 0 0,0 1 1 0 0,0-1-1 0 0,0 1 1 0 0,0 0-1 0 0,0-1 1 0 0,0 1 0 0 0,0 0-1 0 0,1 0 1 0 0,-1 0-1 0 0,0 0 1 0 0,0 0-1 0 0,0 0 1 0 0,0 0 0 0 0,0 0-1 0 0,1 0 1 0 0,-1 0-1 0 0,0 1 1 0 0,0-1-1 0 0,0 0 1 0 0,0 1-52 0 0,4-1 55 0 0,81-6 897 0 0,0-3-1 0 0,0-4 1 0 0,81-23-952 0 0,-124 26 94 0 0,8 3-301 0 0,-51 7 54 0 0,0 0-91 0 0,-1 19-2700 0 0,-13 2-3887 0 0,9-13-5092 0 0</inkml:trace>
  <inkml:trace contextRef="#ctx0" brushRef="#br0" timeOffset="1246.87">1134 439 13891 0 0,'0'0'2252'0'0,"0"0"-662"0"0,0 0-307 0 0,0 0-20 0 0,0 0-3 0 0,0 0-105 0 0,0 0-211 0 0,0 0-229 0 0,0 0-193 0 0,0 0-81 0 0,0 0-14 0 0,0 0 13 0 0,0 0 37 0 0,0 10-9 0 0,-5 160 1782 0 0,-16-52-1747 0 0,22-100-552 0 0,-2-21-2310 0 0,-1-1 1382 0 0,1 1 155 0 0,0-1-1276 0 0,-1 0-2691 0 0,1 1-7373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8450 0 0,'0'0'1399'0'0,"0"0"-150"0"0,0 0-86 0 0,0 0 52 0 0,0 0 97 0 0,0 0-66 0 0,0 0-198 0 0,0 0-277 0 0,0 0-265 0 0,0 0-180 0 0,0 0-84 0 0,7 0 6762 0 0,11 0-5667 0 0,394-4 912 0 0,-412 4-2304 0 0,-28-7-6167 0 0,17 7-2125 0 0,7 0-3105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9754 0 0,'0'0'1623'0'0,"0"0"-167"0"0,0 0-14 0 0,0 0 125 0 0,0 0-1 0 0,0 0-158 0 0,0 0-248 0 0,0 0-248 0 0,0 0-175 0 0,0 0-117 0 0,0 0-56 0 0,0 0-24 0 0,17-4-7 0 0,50-13-19 0 0,-61 15-318 0 0,0 1 0 0 0,0 0 1 0 0,0 0-1 0 0,0 0 0 0 0,0 1 0 0 0,0 0 0 0 0,0 0 1 0 0,0 1-1 0 0,0 0 0 0 0,0 0 0 0 0,0 0 1 0 0,0 0-1 0 0,-1 1 0 0 0,1 0 0 0 0,2 2-196 0 0,32 7 380 0 0,-25-9-289 0 0,-4 1-37 0 0,1-2 1 0 0,-1 1-1 0 0,1-1 1 0 0,0-1-1 0 0,-1 0 1 0 0,1-1 0 0 0,0 0-1 0 0,-1-1 1 0 0,1 0-1 0 0,0-1-54 0 0,-3-14-2864 0 0,-9 8-5933 0 0,1 5-3072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4569 0 0,'0'0'1562'0'0,"0"0"-38"0"0,0 0 91 0 0,0 0 89 0 0,0 0-53 0 0,0 0-160 0 0,0 0-253 0 0,0 0-237 0 0,0 0-155 0 0,0 0-104 0 0,0 0-44 0 0,0 0-11 0 0,0 0 8 0 0,31 10 4118 0 0,8-3-3962 0 0,1-1-1 0 0,0-3 1 0 0,0-1-1 0 0,1-2 1 0 0,27-3-851 0 0,170-19 769 0 0,-260 26-1831 0 0,11-2-2112 0 0,-1 0-8377 0 0,10-2-328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7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1 634 3873 0 0,'0'0'2427'0'0,"0"0"-340"0"0,0 0-69 0 0,0 0 32 0 0,0 0-81 0 0,0 0-228 0 0,0 0-272 0 0,0 0-243 0 0,0 0-202 0 0,0 0-169 0 0,0 0-79 0 0,0 0-56 0 0,0 0-45 0 0,4-1 1683 0 0,-4-19-1844 0 0,2-1-1 0 0,1 0 1 0 0,0 0 0 0 0,2 1-1 0 0,0 0 1 0 0,1 0 0 0 0,4-8-514 0 0,3-2 69 0 0,1 1 1 0 0,1 0-1 0 0,2 1 1 0 0,1 1-1 0 0,1 0 1 0 0,1 1-1 0 0,5-2-69 0 0,77-69 102 0 0,-61 70-140 0 0,-26 83-99 0 0,-8-28 151 0 0,-2 0 0 0 0,0 0 1 0 0,-2 0-1 0 0,-1 1 0 0 0,-2-1 0 0 0,-1 21-14 0 0,0-2 8 0 0,-1 8-82 0 0,2-55 43 0 0,0 0-18 0 0,0 0 2 0 0,0 0 20 0 0,0 0 37 0 0,0 0 7 0 0,0 0-20 0 0,0 0-5 0 0,21-22-138 0 0,300-309 155 0 0,-278 289-31 0 0,-30 28 24 0 0,1 1 0 0 0,0 0 0 0 0,0 1 0 0 0,1 1 0 0 0,1 0 0 0 0,0 1 0 0 0,3 0-2 0 0,-18 10-2 0 0,0-1 1 0 0,0 1-1 0 0,0 0 0 0 0,0 1 1 0 0,0-1-1 0 0,1 0 1 0 0,-1 0-1 0 0,0 0 0 0 0,0 1 1 0 0,0-1-1 0 0,0 0 1 0 0,0 1-1 0 0,0-1 0 0 0,0 1 1 0 0,0-1-1 0 0,0 1 1 0 0,0 0-1 0 0,0-1 0 0 0,0 1 1 0 0,0 0-1 0 0,0 0 0 0 0,-1 0 1 0 0,1-1-1 0 0,0 1 1 0 0,-1 0-1 0 0,1 0 0 0 0,0 0 1 0 0,-1 0-1 0 0,1 0 1 0 0,-1 0-1 0 0,0 1 0 0 0,1-1 1 0 0,-1 0-1 0 0,0 0 1 0 0,0 0-1 0 0,1 0 0 0 0,-1 0 1 0 0,0 0-1 0 0,0 1 0 0 0,0 0 3 0 0,8 54 84 0 0,8 102 293 0 0,-32 15 136 0 0,14-165-393 0 0,3-16-107 0 0,-1 8-70 0 0,-27-11-5652 0 0,23 11 3141 0 0,0 0-3262 0 0,1 0-5927 0 0</inkml:trace>
  <inkml:trace contextRef="#ctx0" brushRef="#br0" timeOffset="748.208">1253 332 16620 0 0,'0'0'1161'0'0,"0"0"-346"0"0,0 0-67 0 0,0 0 92 0 0,0 0 59 0 0,0 0-63 0 0,0 0-192 0 0,0 0-186 0 0,0 0-101 0 0,0 0-30 0 0,0 0-22 0 0,0 0-12 0 0,0 0-1 0 0,-6 15-14 0 0,-20 47-20 0 0,20-49-143 0 0,-1-1 0 0 0,0 0 1 0 0,-1 0-1 0 0,0-1 0 0 0,0 1 0 0 0,-1-2 1 0 0,-1 1-1 0 0,-7 5-115 0 0,-22 26 186 0 0,-17 17 115 0 0,70-81-123 0 0,1 2 0 0 0,0 0-1 0 0,2 0 1 0 0,0 2-1 0 0,1 0 1 0 0,17-13-178 0 0,4-4 93 0 0,59-61 54 0 0,-97 96-142 0 0,-1 0 0 0 0,1-1-1 0 0,0 1 1 0 0,-1-1 0 0 0,1 1 0 0 0,-1 0 0 0 0,1 0 0 0 0,-1-1-1 0 0,1 1 1 0 0,0 0 0 0 0,-1 0 0 0 0,1 0 0 0 0,0 0 0 0 0,-1-1-1 0 0,1 1 1 0 0,-1 0 0 0 0,1 0 0 0 0,0 0 0 0 0,-1 0 0 0 0,1 1-1 0 0,0-1 1 0 0,-1 0 0 0 0,1 0 0 0 0,0 0 0 0 0,-1 0 0 0 0,1 1-1 0 0,-1-1 1 0 0,1 0 0 0 0,0 1 0 0 0,-1-1 0 0 0,1 0 0 0 0,-1 1-1 0 0,1-1 1 0 0,-1 1 0 0 0,1-1 0 0 0,-1 1 0 0 0,0-1 0 0 0,1 1-1 0 0,-1-1 1 0 0,1 1 0 0 0,-1-1 0 0 0,0 1 0 0 0,0-1 0 0 0,1 1-1 0 0,-1 0 1 0 0,0-1 0 0 0,0 1 0 0 0,0 0 0 0 0,0-1 0 0 0,1 1-1 0 0,-1-1 1 0 0,0 1 0 0 0,0 0-5 0 0,18 51 409 0 0,-5 131 172 0 0,-11-178-2684 0 0,3-19-2037 0 0,-3 8 2273 0 0,2-2-1492 0 0,-3 2-1661 0 0,-1 2-6063 0 0</inkml:trace>
  <inkml:trace contextRef="#ctx0" brushRef="#br0" timeOffset="1026.212">1107 498 10146 0 0,'0'0'4052'0'0,"0"0"-1813"0"0,0 0-814 0 0,0 0-134 0 0,0 0-94 0 0,0 0-113 0 0,0 0-195 0 0,0 0-219 0 0,0 0-137 0 0,0 0-73 0 0,0 0 5 0 0,0 0-16 0 0,13 0-44 0 0,105 7 625 0 0,5-15-1642 0 0,-73-10-7929 0 0,-43 15-2232 0 0</inkml:trace>
  <inkml:trace contextRef="#ctx0" brushRef="#br0" timeOffset="1659.976">2054 155 8146 0 0,'0'0'3404'0'0,"0"0"-1479"0"0,0 0-555 0 0,0 0 67 0 0,0 0 103 0 0,0 0-71 0 0,0 0-226 0 0,0 0-266 0 0,0 0-226 0 0,0 0-173 0 0,0 0-90 0 0,0 0-51 0 0,0 0-72 0 0,-14-8-32 0 0,-41-24-47 0 0,52 31-258 0 0,0 0-1 0 0,1 0 1 0 0,-1 0 0 0 0,0 0-1 0 0,-1 0 1 0 0,1 1-1 0 0,0-1 1 0 0,0 1 0 0 0,0 0-1 0 0,0 0 1 0 0,0 0-1 0 0,0 0 1 0 0,0 1 0 0 0,0-1-1 0 0,-1 1 1 0 0,1 0-1 0 0,0-1 1 0 0,1 2 0 0 0,-1-1-1 0 0,0 0 1 0 0,0 0-1 0 0,0 1 1 0 0,1 0 0 0 0,-2 0-28 0 0,2-1 15 0 0,-32 18 148 0 0,6-4-61 0 0,0 1-1 0 0,1 2 1 0 0,1 0-1 0 0,1 2 1 0 0,-9 9-102 0 0,24-19 10 0 0,2-3 1 0 0,0-1 0 0 0,0 1-1 0 0,1 1 1 0 0,0-1 0 0 0,1 1-1 0 0,0 1 1 0 0,0-1 0 0 0,1 1-1 0 0,0 0 1 0 0,0 0 0 0 0,1 0-1 0 0,0 1 1 0 0,1-1 0 0 0,0 1-1 0 0,-2 9-10 0 0,5-17 10 0 0,1 0 1 0 0,-1 0-1 0 0,0 0 0 0 0,1 0 0 0 0,-1 0 0 0 0,1 0 1 0 0,0 0-1 0 0,0 0 0 0 0,0-1 0 0 0,0 1 0 0 0,0 0 0 0 0,0-1 1 0 0,0 1-1 0 0,0 0 0 0 0,1-1 0 0 0,-1 0 0 0 0,0 1 1 0 0,1-1-1 0 0,0 0 0 0 0,-1 0 0 0 0,1 0 0 0 0,0 0 0 0 0,-1 0 1 0 0,1 0-1 0 0,0 0 0 0 0,0 0 0 0 0,0-1 0 0 0,0 1 0 0 0,0-1 1 0 0,-1 1-1 0 0,1-1 0 0 0,0 0 0 0 0,0 0 0 0 0,0 0 1 0 0,0 0-1 0 0,0 0-10 0 0,76-9 747 0 0,-46-3-565 0 0,-1-2 1 0 0,-1 0-1 0 0,0-2 1 0 0,0-2-1 0 0,-2 0 0 0 0,0-2 1 0 0,-2-1-1 0 0,0-1 1 0 0,-1-1-1 0 0,5-7-182 0 0,23-30 334 0 0,-49 97-404 0 0,9 146 18 0 0,-12-181-146 0 0,14 42 94 0 0,-5-34-3122 0 0,4-7-4776 0 0,-10-3-3701 0 0</inkml:trace>
  <inkml:trace contextRef="#ctx0" brushRef="#br0" timeOffset="2275.08">2387 314 15579 0 0,'0'0'1845'0'0,"0"0"-490"0"0,0 0-218 0 0,0 0-46 0 0,0 0-112 0 0,0 0-175 0 0,0 0-246 0 0,0 0-202 0 0,0 0-135 0 0,-30 32-89 0 0,-91 101-40 0 0,67-66 18 0 0,-20 47 59 0 0,89-118-346 0 0,252-268 802 0 0,-195 197-281 0 0,-70 146 1635 0 0,28 73-851 0 0,-3-53-1157 0 0,-27-90-4 0 0,-1-17-6742 0 0,-2 9-748 0 0,0 4-3643 0 0</inkml:trace>
  <inkml:trace contextRef="#ctx0" brushRef="#br0" timeOffset="2524.1">2193 527 13115 0 0,'0'0'2764'0'0,"0"0"-901"0"0,0 0-549 0 0,0 0-102 0 0,0 0-18 0 0,0 0-73 0 0,0 0-104 0 0,0 0-197 0 0,0 0-191 0 0,0 0-127 0 0,0 0-93 0 0,0 0-83 0 0,0 0-88 0 0,32 1-72 0 0,98 0-101 0 0,-54-10-225 0 0,-35-1-544 0 0,-9 2-6135 0 0,-24 7-4971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25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5633 0 0,'0'0'3909'0'0,"0"0"-2058"0"0,0 0-840 0 0,0 0-16 0 0,0 0 174 0 0,0 0 102 0 0,0 0-89 0 0,0 0-175 0 0,0 0-186 0 0,0 0-139 0 0,0 0-57 0 0,9 1-106 0 0,64 0 1287 0 0,-1-2 0 0 0,1-4 1 0 0,25-6-1807 0 0,121-15 1053 0 0,-168 24-752 0 0,-18-2-3302 0 0,-50 3-3568 0 0,12 1 399 0 0,-1 0-4674 0 0</inkml:trace>
  <inkml:trace contextRef="#ctx0" brushRef="#br0" timeOffset="436.384">39 395 5313 0 0,'0'0'2690'0'0,"0"0"-516"0"0,0 0-280 0 0,0 0-55 0 0,0 0-146 0 0,0 0-206 0 0,0 0-281 0 0,0 0-290 0 0,0 0-210 0 0,0 0-168 0 0,0 0-82 0 0,0 0-30 0 0,0 0-14 0 0,-5 11 1168 0 0,170-15 2576 0 0,114-36-3248 0 0,-238 39-777 0 0,-24 2-4500 0 0,-17-4 794 0 0,0 2-3875 0 0,0 1-3977 0 0</inkml:trace>
  <inkml:trace contextRef="#ctx0" brushRef="#br0" timeOffset="1278.267">267 1 10050 0 0,'0'0'2423'0'0,"0"0"-485"0"0,0 0-354 0 0,0 0-30 0 0,0 0-8 0 0,0 0-143 0 0,0 0-314 0 0,0 0-330 0 0,0 0-268 0 0,0 0-208 0 0,0 0-58 0 0,0 0 23 0 0,0 0 65 0 0,2 6 74 0 0,44 58 1204 0 0,225 88 675 0 0,-205-110-2010 0 0,-60-37-237 0 0,-5-5-5 0 0,1 1-1 0 0,-1 0 1 0 0,1 0 0 0 0,-1 0-1 0 0,1 0 1 0 0,-1 0-1 0 0,0 0 1 0 0,0 0-1 0 0,0 0 1 0 0,1 1-1 0 0,-1-1 1 0 0,0 0-1 0 0,-1 1 1 0 0,1-1-1 0 0,0 1 1 0 0,0-1-1 0 0,-1 1 1 0 0,1-1-1 0 0,-1 1 1 0 0,1 0-1 0 0,-1-1 1 0 0,1 1-1 0 0,-1 0 1 0 0,0-1 0 0 0,0 1-1 0 0,0 0 1 0 0,0-1-1 0 0,0 1 1 0 0,0 0-1 0 0,-1-1 1 0 0,1 1-1 0 0,-1 1-13 0 0,-15 20 302 0 0,-76 61 143 0 0,-111 75-10 0 0,97-86-202 0 0,100-59-34 0 0,4-20-1491 0 0,2 6 1145 0 0,0 0 26 0 0,19-14-781 0 0,1-14-1000 0 0,-7 7-6626 0 0,-10 17-2771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1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13107 0 0,'0'0'1625'0'0,"0"0"-364"0"0,0 0-29 0 0,0 0 68 0 0,0 0-6 0 0,0 0-155 0 0,0 0-294 0 0,0 0-265 0 0,0 0-97 0 0,0 0 15 0 0,0 0 35 0 0,0 0 23 0 0,0 0-17 0 0,6 1-99 0 0,35 8 266 0 0,104-1 2078 0 0,-27-21-2065 0 0,-74 8-4120 0 0,-58 10-375 0 0,8-1-654 0 0,3-2 780 0 0,-2 2-7989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16203 0 0,'0'0'1699'0'0,"0"0"-500"0"0,0 0-232 0 0,0 0 1 0 0,0 0-10 0 0,0 0-110 0 0,0 0-168 0 0,0 0-96 0 0,0 0-83 0 0,0 0-9 0 0,0 0 5 0 0,0 0-69 0 0,0 0-48 0 0,17 0-38 0 0,119 3 746 0 0,16 8-832 0 0,-132-9-1031 0 0,-8 0-1306 0 0,-1-2-3704 0 0,-9 0-5950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17092 0 0,'0'0'1664'0'0,"0"0"-425"0"0,0 0-148 0 0,0 0-44 0 0,0 0-72 0 0,0 0-183 0 0,0 0-219 0 0,0 0-138 0 0,0 0-86 0 0,0 0-5 0 0,0 0-15 0 0,0 0-35 0 0,0 0-59 0 0,24 2-32 0 0,119 7-2 0 0,-111-8-429 0 0,19 0-885 0 0,-21-6-5476 0 0,-25 5-3342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0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52 8666 0 0,'0'0'1287'0'0,"0"0"-152"0"0,0 0 34 0 0,0 0 137 0 0,0 0 140 0 0,0 0-38 0 0,0 0-159 0 0,0 0-228 0 0,0 0-215 0 0,0 0-153 0 0,0 0-135 0 0,-13-9-56 0 0,-37-25-66 0 0,-1 25 782 0 0,42 10-1098 0 0,0 1 0 0 0,0 0 1 0 0,0 1-1 0 0,1 0 1 0 0,-1 0-1 0 0,1 1 1 0 0,0 0-1 0 0,0 0 1 0 0,0 1-1 0 0,-3 2-80 0 0,7-4 40 0 0,-7 1 33 0 0,-1 1 1 0 0,2 1 0 0 0,-1 0-1 0 0,0 0 1 0 0,1 1 0 0 0,0 1-1 0 0,1 0 1 0 0,0 0 0 0 0,0 0-1 0 0,1 1 1 0 0,0 1 0 0 0,0-1-1 0 0,1 1 1 0 0,0 1-1 0 0,1-1 1 0 0,0 1 0 0 0,1 0-1 0 0,0 0 1 0 0,1 1 0 0 0,0 0-1 0 0,1 0 1 0 0,-2 11-74 0 0,4-17 37 0 0,1-1 0 0 0,0 1 0 0 0,0-1 1 0 0,1 0-1 0 0,0 0 0 0 0,0 1 0 0 0,0-1 0 0 0,1 0 0 0 0,-1 0 0 0 0,1 0 0 0 0,0 0 0 0 0,1 0 1 0 0,-1 0-1 0 0,1-1 0 0 0,0 1 0 0 0,0-1 0 0 0,0 0 0 0 0,1 0 0 0 0,0 0 0 0 0,-1 0 1 0 0,1-1-1 0 0,1 1 0 0 0,-1-1 0 0 0,4 2-37 0 0,-4-2 45 0 0,0-1 0 0 0,1 0 0 0 0,-1 0 0 0 0,1 0 1 0 0,0-1-1 0 0,-1 0 0 0 0,1 0 0 0 0,0 0 0 0 0,0 0 0 0 0,0-1 0 0 0,0 1 1 0 0,0-1-1 0 0,0 0 0 0 0,0-1 0 0 0,0 1 0 0 0,-1-1 0 0 0,1 0 0 0 0,0-1 0 0 0,0 1 1 0 0,-1-1-1 0 0,1 0 0 0 0,-1 0 0 0 0,1 0 0 0 0,2-2-45 0 0,97-76 519 0 0,123-158-141 0 0,-214 304-276 0 0,-8-46-61 0 0,0 0 1 0 0,2 0 0 0 0,0 0-1 0 0,1-1 1 0 0,1 0 0 0 0,1-1-1 0 0,1 0 1 0 0,0 0-1 0 0,8 8-41 0 0,4-1-4 0 0,-13-20-3479 0 0,-10-5 2054 0 0,-1 3-2673 0 0,0-2-1300 0 0,1-1-6288 0 0</inkml:trace>
  <inkml:trace contextRef="#ctx0" brushRef="#br0" timeOffset="648.146">926 192 13635 0 0,'0'0'1915'0'0,"0"0"-436"0"0,0 0-205 0 0,0 0 30 0 0,0 0-59 0 0,0 0-155 0 0,0 0-252 0 0,0 0-246 0 0,0 0-195 0 0,-25 34-121 0 0,-80 108-65 0 0,44-57 86 0 0,45-61-193 0 0,-54 110 259 0 0,115-188-235 0 0,104-137 81 0 0,-35 39-46 0 0,-91 115 108 0 0,-23 37-230 0 0,0 0-25 0 0,0 0-29 0 0,-4 30-14 0 0,2-21 77 0 0,0 1 0 0 0,1-1 0 0 0,0 1 0 0 0,1-1-1 0 0,0 1 1 0 0,0-1 0 0 0,1 1 0 0 0,1-1 0 0 0,-1 0 0 0 0,1 1 0 0 0,1-1-1 0 0,0 0 1 0 0,2 5-50 0 0,6 6 165 0 0,-2 1-1 0 0,0 0 0 0 0,-1 1 0 0 0,-1 0 0 0 0,-1 0 0 0 0,-1 0 1 0 0,-1 0-1 0 0,-1 1 0 0 0,0 21-164 0 0,-41-56 1527 0 0,-11-26-1510 0 0,37 26-97 0 0,-1 0 1 0 0,0 2-1 0 0,0-1 1 0 0,-1 2-1 0 0,-1 0 1 0 0,1 0-1 0 0,-1 2 1 0 0,-1-1-1 0 0,1 2 1 0 0,-1 0-1 0 0,-1 1 1 0 0,1 1-1 0 0,0 1 1 0 0,-13-2 79 0 0,21 5-747 0 0,-15 1-1306 0 0,11 6-6890 0 0,9 0-3038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2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271 174 16027 0 0,'0'0'1682'0'0,"0"0"-428"0"0,0 0-161 0 0,0 0 30 0 0,0 0-11 0 0,0 0-121 0 0,0 0-269 0 0,0 0-273 0 0,0 0-155 0 0,0 0-62 0 0,0 0 18 0 0,0 0 42 0 0,0 0 22 0 0,-2 6-7 0 0,-35 83 1070 0 0,8 26-714 0 0,-5 42-556 0 0,26-120-290 0 0,8-36 83 0 0,0-1-45 0 0,0 0-59 0 0,0 0-70 0 0,0 0-53 0 0,0-19-2816 0 0,0-29-3355 0 0,0 16-4766 0 0,0 24 5113 0 0</inkml:trace>
  <inkml:trace contextRef="#ctx0" brushRef="#br0" timeOffset="265.962">1 126 12267 0 0,'0'0'2501'0'0,"0"0"-335"0"0,0 0-256 0 0,0 0-219 0 0,0 0-288 0 0,0 0-277 0 0,0 0-304 0 0,0 0-267 0 0,0 0-173 0 0,0 0-90 0 0,0 0-20 0 0,0 0 24 0 0,0 0 25 0 0,12-1-9 0 0,218-6 689 0 0,-134 18-1419 0 0,-52 0-1260 0 0,-17-4-5879 0 0,-22-6-21 0 0,-1-1-2508 0 0</inkml:trace>
  <inkml:trace contextRef="#ctx0" brushRef="#br0" timeOffset="506.465">546 347 17812 0 0,'0'0'1850'0'0,"0"0"-673"0"0,0 0-406 0 0,0 0 16 0 0,0 0 37 0 0,0 0 57 0 0,0 0-40 0 0,0 0-145 0 0,0 0-104 0 0,0 0-93 0 0,0 0-109 0 0,0 0-75 0 0,0 0-39 0 0,-3 22-73 0 0,-11 69-66 0 0,-5-20 129 0 0,1-2-444 0 0,18-68-112 0 0,0-1-169 0 0,0 0-219 0 0,8 0-8857 0 0,-3 0-1985 0 0</inkml:trace>
  <inkml:trace contextRef="#ctx0" brushRef="#br0" timeOffset="940.863">1357 1 6201 0 0,'0'0'5591'0'0,"0"0"-3005"0"0,0 0-1045 0 0,0 0-31 0 0,0 0-3 0 0,0 0-131 0 0,0 0-278 0 0,0 0-293 0 0,0 0-222 0 0,0 0-129 0 0,0 0-32 0 0,0 0-7 0 0,0 0 19 0 0,-3 6 24 0 0,-33 40 827 0 0,9-16-666 0 0,2 2 0 0 0,1 1 0 0 0,1 0 0 0 0,-8 18-619 0 0,-76 105 192 0 0,-283 254-148 0 0,316-342-959 0 0,66-65-212 0 0,1-2-6029 0 0,6-1 5448 0 0,-3 0-7826 0 0</inkml:trace>
  <inkml:trace contextRef="#ctx0" brushRef="#br0" timeOffset="3138.715">1065 991 6353 0 0,'0'0'3262'0'0,"0"0"-1224"0"0,0 0-531 0 0,0 0-28 0 0,0 0 47 0 0,0 0-51 0 0,0 0-199 0 0,0 0-268 0 0,0 0-236 0 0,0 0-154 0 0,0 0-50 0 0,2-1-49 0 0,54-98 2736 0 0,-11 35-2832 0 0,2 2 0 0 0,3 2 1 0 0,3 2-1 0 0,30-24-423 0 0,-68 67 38 0 0,16-12 58 0 0,-30 27-82 0 0,-1 0-21 0 0,0 0-22 0 0,0 0-10 0 0,0 0-8 0 0,0 13-226 0 0,11 228 593 0 0,-4-186-297 0 0,14-62 55 0 0,210-254 257 0 0,-160 192-360 0 0,-71 69 21 0 0,0 0 1 0 0,0 0 0 0 0,0 1 0 0 0,0-1 0 0 0,1 0-1 0 0,-1 0 1 0 0,0 1 0 0 0,0-1 0 0 0,0 0-1 0 0,0 0 1 0 0,0 1 0 0 0,0-1 0 0 0,0 0 0 0 0,0 0-1 0 0,0 1 1 0 0,1-1 0 0 0,-1 0 0 0 0,0 0 0 0 0,0 0-1 0 0,0 1 1 0 0,1-1 0 0 0,-1 0 0 0 0,0 0 0 0 0,0 0-1 0 0,0 0 1 0 0,1 1 0 0 0,-1-1 0 0 0,0 0-1 0 0,0 0 1 0 0,1 0 0 0 0,-1 0 0 0 0,0 0 0 0 0,0 0-1 0 0,1 0 1 0 0,-1 0 0 0 0,0 0 0 0 0,0 0 0 0 0,1 0-1 0 0,-1 0 1 0 0,0 0 0 0 0,0 0 0 0 0,1 0-1 0 0,-1 0 1 0 0,0 0 0 0 0,0 0 0 0 0,1 0 0 0 0,-1 0-1 0 0,0 0 1 0 0,0 0 0 0 0,1-1 0 0 0,-1 1 0 0 0,0 0-1 0 0,0 0 1 0 0,1 0 3 0 0,-2 9 60 0 0,11 64 339 0 0,-12-51-293 0 0,-1-1 0 0 0,-1 1 1 0 0,0-1-1 0 0,-2 0 0 0 0,0-1 0 0 0,-9 20-106 0 0,-6 21 39 0 0,-20 79-190 0 0,30-123-942 0 0,4-15-7264 0 0,7-3 1737 0 0,0-2-4969 0 0</inkml:trace>
  <inkml:trace contextRef="#ctx0" brushRef="#br0" timeOffset="3777.324">2079 696 14107 0 0,'0'0'3145'0'0,"0"0"-1646"0"0,0 0-668 0 0,0 0 73 0 0,0 0 103 0 0,0 0-13 0 0,0 0-155 0 0,0 0-215 0 0,0 0-186 0 0,0 0-138 0 0,0 0-56 0 0,0 0-47 0 0,0 0-27 0 0,-23 34-17 0 0,-73 101-9 0 0,33-51 210 0 0,-11 2 38 0 0,66-77-429 0 0,29-34 12 0 0,133-147 107 0 0,39 15-33 0 0,-193 157-46 0 0,0 0 0 0 0,1-1 0 0 0,0 1 0 0 0,-1-1-1 0 0,1 1 1 0 0,-1 0 0 0 0,1 0 0 0 0,-1-1 0 0 0,1 1 0 0 0,0 0 0 0 0,-1 0 0 0 0,1 0 0 0 0,-1 0-1 0 0,1 0 1 0 0,0-1 0 0 0,-1 1 0 0 0,1 0 0 0 0,0 0 0 0 0,-1 1 0 0 0,1-1 0 0 0,0 0 0 0 0,-1 0-1 0 0,1 0 1 0 0,-1 0 0 0 0,1 1 0 0 0,0-1 0 0 0,-1 0 0 0 0,1 0 0 0 0,-1 1 0 0 0,1-1 0 0 0,-1 0-1 0 0,1 1 1 0 0,-1-1 0 0 0,1 1 0 0 0,-1-1 0 0 0,1 1 0 0 0,-1-1 0 0 0,0 1 0 0 0,1-1 0 0 0,-1 1-1 0 0,0-1 1 0 0,1 1 0 0 0,-1-1 0 0 0,0 1 0 0 0,0 0 0 0 0,1-1 0 0 0,-1 1 0 0 0,0-1 0 0 0,0 1-1 0 0,0 0 1 0 0,0-1 0 0 0,0 1 0 0 0,0 0 0 0 0,0-1 0 0 0,0 1 0 0 0,0 0 0 0 0,0-1 0 0 0,0 1-1 0 0,-1-1 1 0 0,1 1 0 0 0,0 0 0 0 0,0-1 0 0 0,-1 1 0 0 0,1-1 0 0 0,0 1 0 0 0,0-1 0 0 0,-1 1-1 0 0,1-1 1 0 0,-1 1 0 0 0,1 0-3 0 0,-1 6 50 0 0,14 102 511 0 0,21 2 40 0 0,-33-107-593 0 0,-1-13-8612 0 0,-1 4 619 0 0,0 4-2899 0 0</inkml:trace>
  <inkml:trace contextRef="#ctx0" brushRef="#br0" timeOffset="4024.707">1956 888 12475 0 0,'0'0'2119'0'0,"0"0"-390"0"0,0 0-239 0 0,0 0-163 0 0,0 0-232 0 0,0 0-257 0 0,0 0-142 0 0,0 0-70 0 0,0 0-8 0 0,0 0 13 0 0,0 0-83 0 0,0 0-117 0 0,0 0-93 0 0,25-1-76 0 0,82-5-81 0 0,-1-7 618 0 0,-68 6-2557 0 0,4 4-6842 0 0,-34 3-3180 0 0</inkml:trace>
  <inkml:trace contextRef="#ctx0" brushRef="#br0" timeOffset="5390.266">262 111 0 0 0,'0'0'1291'0'0,"0"0"12"0"0,0 0 19 0 0,0 0 39 0 0,0 0-17 0 0,0 0-70 0 0,0 0-104 0 0,0 0-106 0 0,0 0-105 0 0,0 0-96 0 0,0 0-51 0 0,5 5 6739 0 0,3 2-6138 0 0,141-4 1996 0 0,35-3-2271 0 0,-127 14-921 0 0,-57-14-195 0 0,0 0 0 0 0,-1 0-1 0 0,1 0 1 0 0,0 0 0 0 0,0 0 0 0 0,0 0 0 0 0,0 0-1 0 0,-1 0 1 0 0,1 1 0 0 0,0-1 0 0 0,0 0 0 0 0,0 0-1 0 0,0 0 1 0 0,-1 0 0 0 0,1 0 0 0 0,0 0 0 0 0,0 1-1 0 0,0-1 1 0 0,0 0 0 0 0,0 0 0 0 0,0 0 0 0 0,0 0-1 0 0,-1 1 1 0 0,1-1 0 0 0,0 0 0 0 0,0 0 0 0 0,0 0 0 0 0,0 1-1 0 0,0-1 1 0 0,0 0 0 0 0,0 0 0 0 0,0 0 0 0 0,0 0-1 0 0,0 1 1 0 0,0-1 0 0 0,0 0 0 0 0,0 0 0 0 0,0 0-1 0 0,0 1 1 0 0,0-1 0 0 0,0 0-22 0 0,-6-1-3983 0 0,4 0-5468 0 0,1 1-2652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0:29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1324 98 0 0 0,'0'0'1130'0'0,"0"0"335"0"0,0 0 266 0 0,0 0 111 0 0,0 0-86 0 0,0 0-217 0 0,0 0-276 0 0,0 0-226 0 0,0 0-180 0 0,2-15-94 0 0,8-44-38 0 0,-5 35 5846 0 0,-7 34-3310 0 0,-1-2-4340 0 0,-190 374 1990 0 0,-13-29-539 0 0,-133 170 180 0 0,202-303-324 0 0,133-209-1953 0 0,20-37 862 0 0,-8 12 418 0 0,39-66-4430 0 0,-20 26-4433 0 0,-18 38 1600 0 0</inkml:trace>
  <inkml:trace contextRef="#ctx0" brushRef="#br0" timeOffset="678.669">1136 139 3041 0 0,'0'0'905'0'0,"0"0"-201"0"0,0 0-56 0 0,0 0 295 0 0,0 0 587 0 0,0 0 492 0 0,0 0 134 0 0,0 0-262 0 0,0 0-551 0 0,0 0-516 0 0,0 0-334 0 0,0 0-166 0 0,0 0-66 0 0,2-4 1 0 0,2-3-253 0 0,5 9 1891 0 0,26 56 552 0 0,-25-30-2090 0 0,-2 1 0 0 0,-1 0 1 0 0,-2 0-1 0 0,-1 1 0 0 0,0 11-362 0 0,6 36 248 0 0,77 549 300 0 0,-64-424-429 0 0,-14-190-85 0 0,-9-12 25 0 0,0 0 25 0 0,0 0 39 0 0,0 0 42 0 0,0 0 7 0 0,0 0 12 0 0,0-18 510 0 0,0 4-668 0 0,-2 1 1 0 0,0-1-1 0 0,0 1 1 0 0,-1 0-1 0 0,-1 0 1 0 0,0 0-1 0 0,-1 0 1 0 0,0 1-1 0 0,-1 0 1 0 0,-1 0 0 0 0,1 0-1 0 0,-2 1 1 0 0,0 0-1 0 0,0 1 1 0 0,-1-1-1 0 0,0 2 1 0 0,-1-1-1 0 0,-3-2-26 0 0,-27-21 48 0 0,-2 2 0 0 0,0 2 0 0 0,-2 1 0 0 0,-6 0-48 0 0,34 19 1 0 0,2 0-13 0 0,1 1-1 0 0,-1 0 0 0 0,-1 1 0 0 0,1 1 0 0 0,-1 1 0 0 0,0 0 0 0 0,0 0 0 0 0,-1 2 1 0 0,1 0-1 0 0,-1 1 0 0 0,0 0 0 0 0,0 1 0 0 0,0 1 0 0 0,-4 1 13 0 0,17 0-106 0 0,0 0 0 0 0,0 0 0 0 0,0 0 0 0 0,1 0 0 0 0,-1 1 0 0 0,1-1-1 0 0,-1 1 1 0 0,1 0 0 0 0,-1 0 0 0 0,1 0 0 0 0,0 0 0 0 0,0 0 0 0 0,0 0 0 0 0,0 1-1 0 0,0-1 1 0 0,0 1 0 0 0,1-1 0 0 0,-1 1 0 0 0,1-1 0 0 0,0 1 0 0 0,0 0 0 0 0,0 0-1 0 0,-1 2 107 0 0,3 9-4861 0 0,6-2-4041 0 0,-3-5-1342 0 0</inkml:trace>
  <inkml:trace contextRef="#ctx0" brushRef="#br0" timeOffset="1761.168">1602 1324 1512 0 0,'0'0'1915'0'0,"0"0"-168"0"0,0 0-98 0 0,0 0 55 0 0,0 0 78 0 0,0 0-116 0 0,0 0-278 0 0,0 0-285 0 0,0 0-226 0 0,0 0-87 0 0,0 0-13 0 0,0 0-22 0 0,0 0-24 0 0,2-14-42 0 0,20-101 1096 0 0,-7 60-1172 0 0,2 2 0 0 0,3 0 0 0 0,2 1 0 0 0,2 2-1 0 0,15-24-612 0 0,-22 50 54 0 0,-17 24-109 0 0,0 0-16 0 0,0 16-349 0 0,7 189 519 0 0,-6-199-100 0 0,0 0-1 0 0,0 0 1 0 0,0 0 0 0 0,1 0-1 0 0,0 0 1 0 0,0 0 0 0 0,1-1-1 0 0,0 1 1 0 0,0-1 0 0 0,0 0-1 0 0,1 1 1 0 0,-1-1 0 0 0,1-1-1 0 0,0 1 1 0 0,1-1 0 0 0,-1 1-1 0 0,1-1 1 0 0,0 0 0 0 0,0-1-1 0 0,0 1 1 0 0,0-1 0 0 0,1 0-1 0 0,-1-1 1 0 0,1 1 0 0 0,0-1-1 0 0,-1 0 1 0 0,1 0 0 0 0,2-1 1 0 0,2-2 72 0 0,0-2 0 0 0,0 0-1 0 0,-1 0 1 0 0,1 0 0 0 0,-1-1 0 0 0,0-1 0 0 0,0 1 0 0 0,-1-2 0 0 0,1 1 0 0 0,-1-1 0 0 0,0 0 0 0 0,0-1-1 0 0,-1 0 1 0 0,0 0 0 0 0,0-1 0 0 0,3-5-72 0 0,6-3 182 0 0,-2 0-42 0 0,0 0 0 0 0,-1-1 0 0 0,0 0 1 0 0,-2-1-1 0 0,0-1 0 0 0,-1 0 0 0 0,-1 0 0 0 0,-1-1 0 0 0,0 0 0 0 0,-2 0 1 0 0,3-17-141 0 0,-5-19 189 0 0,-5 55-243 0 0,0 0 0 0 0,-1 1 0 0 0,1-1 0 0 0,-1 0 0 0 0,1 0 1 0 0,0 1-1 0 0,-1-1 0 0 0,1 1 0 0 0,-1 0 0 0 0,1-1 0 0 0,-1 1 0 0 0,1 0 0 0 0,-1 0 0 0 0,0 0 0 0 0,1 0 0 0 0,-1 0 1 0 0,1 0-1 0 0,-1 0 0 0 0,1 0 0 0 0,-1 1 0 0 0,1-1 0 0 0,-1 1 0 0 0,1-1 0 0 0,-1 1 0 0 0,1-1 0 0 0,0 1 0 0 0,-1 0 1 0 0,1 0-1 0 0,0 0 0 0 0,0 0 0 0 0,-1 0 0 0 0,1 0 0 0 0,0 0 54 0 0,-26 33-3409 0 0,18-19-500 0 0,6-10 1641 0 0,-7 11-9237 0 0</inkml:trace>
  <inkml:trace contextRef="#ctx0" brushRef="#br0" timeOffset="2114.498">2482 934 11763 0 0,'0'0'1540'0'0,"0"0"-627"0"0,0 0-395 0 0,0 0-5 0 0,0 0 93 0 0,0 0 9 0 0,0 0-85 0 0,0 0-128 0 0,-16 32-153 0 0,-49 98-106 0 0,63-128-139 0 0,1-1 1 0 0,-1 1-1 0 0,1-1 1 0 0,-1 1-1 0 0,1-1 1 0 0,0 1-1 0 0,0 0 1 0 0,0-1-1 0 0,0 1 1 0 0,0 0-1 0 0,1 0 1 0 0,-1 0-1 0 0,0 0 1 0 0,1 0-1 0 0,-1 0 1 0 0,1 0-1 0 0,0 0 1 0 0,0 0-1 0 0,0 0 1 0 0,0 0-1 0 0,0 0 1 0 0,0 0-1 0 0,0 0 1 0 0,1 0-1 0 0,-1 0 1 0 0,1 0-1 0 0,-1 0 1 0 0,1-1-1 0 0,0 1 1 0 0,0 0-1 0 0,0 1-4 0 0,4 3 22 0 0,-1 0 38 0 0,0 0-1 0 0,0 0 1 0 0,1-1 0 0 0,0 1-1 0 0,0-1 1 0 0,0 0 0 0 0,1-1-1 0 0,-1 1 1 0 0,1-1-1 0 0,0 0 1 0 0,0 0 0 0 0,1-1-1 0 0,-1 0 1 0 0,1 0-1 0 0,0-1 1 0 0,0 1 0 0 0,0-2-1 0 0,0 1 1 0 0,0-1 0 0 0,0 0-1 0 0,0 0 1 0 0,0-1-1 0 0,0 0 1 0 0,1 0 0 0 0,-1-1-1 0 0,0 1 1 0 0,0-2 0 0 0,0 1-1 0 0,0-1 1 0 0,0 0-1 0 0,0-1 1 0 0,-1 1 0 0 0,1-1-1 0 0,2-2-59 0 0,-1 2 162 0 0,1-1-1 0 0,-1 0 0 0 0,-1-1 0 0 0,1 1 0 0 0,0-2 1 0 0,-1 1-1 0 0,0-1 0 0 0,-1 0 0 0 0,1 0 1 0 0,-1-1-1 0 0,0 1 0 0 0,-1-2 0 0 0,1 1 1 0 0,-1 0-1 0 0,-1-1 0 0 0,0 0 0 0 0,0 0 1 0 0,0-1-1 0 0,-1 1 0 0 0,0-1 0 0 0,0-4-161 0 0,-2 8 37 0 0,-1 0-1 0 0,1 0 0 0 0,-1 0 0 0 0,-1 0 0 0 0,1 0 1 0 0,-1 0-1 0 0,1 0 0 0 0,-2 0 0 0 0,1 0 0 0 0,0 0 1 0 0,-1 0-1 0 0,0 1 0 0 0,0-1 0 0 0,0 1 1 0 0,-1-1-1 0 0,0 1 0 0 0,1 0 0 0 0,-2 0 0 0 0,1 0 1 0 0,0 0-1 0 0,-1 1 0 0 0,1-1 0 0 0,-1 1 0 0 0,0 0 1 0 0,0 0-1 0 0,-3-1-36 0 0,-5-4-245 0 0,-1 1-1 0 0,0 1 1 0 0,-1 0 0 0 0,0 0-1 0 0,0 2 1 0 0,0 0 0 0 0,0 0 0 0 0,0 1-1 0 0,-1 1 1 0 0,0 0 0 0 0,1 1-1 0 0,-1 1 1 0 0,0 0 0 0 0,-11 3 245 0 0,8 2-3242 0 0,1 3-4937 0 0,5-1-1274 0 0</inkml:trace>
  <inkml:trace contextRef="#ctx0" brushRef="#br0" timeOffset="6600.391">3165 345 6617 0 0,'0'0'1862'0'0,"0"0"-454"0"0,0 0-185 0 0,0 0 107 0 0,0 0 94 0 0,0 0-101 0 0,0 0-263 0 0,0 0-307 0 0,0 0-291 0 0,0 0-182 0 0,0 0-89 0 0,2 30 1628 0 0,1 561 716 0 0,-28-455-2315 0 0,8-84-121 0 0,17-51-91 0 0,0-1-1 0 0,0 0-25 0 0,0 0 20 0 0,0 0 6 0 0,0 0 1 0 0,0 0 9 0 0,0 0 8 0 0,0 0-3 0 0,0 0 13 0 0,0 0 5 0 0,0 0 1 0 0,0 0-21 0 0,0 0-5 0 0,0 0 0 0 0,2-26-1955 0 0,-2 8-4367 0 0,0 11 593 0 0,0 2-3190 0 0</inkml:trace>
  <inkml:trace contextRef="#ctx0" brushRef="#br0" timeOffset="7017.319">2830 794 4721 0 0,'0'0'2910'0'0,"0"0"-1014"0"0,0 0-799 0 0,0 0-212 0 0,0 0 154 0 0,0 0 224 0 0,0 0 128 0 0,0 0-29 0 0,0 0-110 0 0,0 0-192 0 0,0 0-186 0 0,0 0-141 0 0,0 0-94 0 0,18 3-27 0 0,131 12 1186 0 0,20-55-61 0 0,-62 29-3244 0 0,-98 15-3828 0 0,-6-2-1401 0 0,0-1-4579 0 0</inkml:trace>
  <inkml:trace contextRef="#ctx0" brushRef="#br0" timeOffset="7736.836">3573 234 10394 0 0,'0'0'2379'0'0,"0"0"-669"0"0,0 0-436 0 0,0 0-58 0 0,0 0 16 0 0,0 0-125 0 0,0 0-249 0 0,0 0-284 0 0,0 0-207 0 0,0 0-91 0 0,0 0-17 0 0,0 0 0 0 0,0 0-17 0 0,0 16-14 0 0,-5 131 521 0 0,5 452 524 0 0,21-489-1098 0 0,-20-109-146 0 0,0-1 0 0 0,0 1 1 0 0,0-1-1 0 0,0 1 0 0 0,0-1 0 0 0,0 1 1 0 0,0-1-1 0 0,1 0 0 0 0,-1 0 0 0 0,0 1 0 0 0,0-1 1 0 0,0 0-1 0 0,1 0 0 0 0,-1 0 0 0 0,0-1 1 0 0,0 1-1 0 0,0 0 0 0 0,1 0 0 0 0,-1-1 0 0 0,0 1 1 0 0,0 0-1 0 0,0-1 0 0 0,0 1 0 0 0,0-1 1 0 0,0 0-1 0 0,0 1 0 0 0,0-1 0 0 0,0 0 1 0 0,0 0-1 0 0,0 1 0 0 0,0-1 0 0 0,0 0 0 0 0,-1 0 1 0 0,1 0-1 0 0,0 0 0 0 0,0-1-29 0 0,132-175 596 0 0,-125 167-583 0 0,-3 3-7 0 0,0-1 1 0 0,1 1-1 0 0,1 0 0 0 0,-1 1 1 0 0,1-1-1 0 0,0 1 1 0 0,0 1-1 0 0,1-1 0 0 0,-1 1 1 0 0,1 0-1 0 0,0 1 1 0 0,2-1-7 0 0,-8 6 16 0 0,0-1-1 0 0,1 1 1 0 0,-1 0 0 0 0,0 0 0 0 0,0-1 0 0 0,0 1 0 0 0,0 1 0 0 0,0-1 0 0 0,0 0-1 0 0,-1 0 1 0 0,1 1 0 0 0,0-1 0 0 0,-1 1 0 0 0,1-1 0 0 0,-1 1 0 0 0,1 0 0 0 0,-1 0-1 0 0,0 0 1 0 0,0 0 0 0 0,0 0 0 0 0,0 0 0 0 0,0 0 0 0 0,0 0 0 0 0,0 0 0 0 0,-1 0-1 0 0,1 0 1 0 0,-1 0 0 0 0,1 1 0 0 0,-1-1 0 0 0,0 2-16 0 0,4 8 54 0 0,11 116 385 0 0,-11-10-327 0 0,0-130-3441 0 0,0-5-550 0 0,1 2-5128 0 0,-1 4-2169 0 0</inkml:trace>
  <inkml:trace contextRef="#ctx0" brushRef="#br0" timeOffset="8880.364">4039 949 8746 0 0,'0'0'2256'0'0,"0"0"-894"0"0,0 0-447 0 0,0 0 26 0 0,0 0 201 0 0,0 0 106 0 0,0 0-112 0 0,0 0-195 0 0,0 0-207 0 0,0 0-137 0 0,0 0-77 0 0,0 0-60 0 0,12 7-43 0 0,37 26-37 0 0,-44-30-258 0 0,0-1-1 0 0,1 1 0 0 0,-1-1 1 0 0,0 0-1 0 0,1 0 0 0 0,0-1 1 0 0,-1 0-1 0 0,1 0 0 0 0,0 0 1 0 0,-1-1-1 0 0,1 0 0 0 0,0 0 1 0 0,0 0-1 0 0,0-1 0 0 0,1 0-121 0 0,18 0 467 0 0,-18-2-369 0 0,0 0 0 0 0,-1 0 0 0 0,1 0 0 0 0,-1-1 0 0 0,1 0 0 0 0,-1 0-1 0 0,0-1 1 0 0,-1 0 0 0 0,1 0 0 0 0,-1 0 0 0 0,0-1 0 0 0,0 1 0 0 0,-1-1-1 0 0,0 0 1 0 0,0-1 0 0 0,3-5-98 0 0,-2 7 35 0 0,-1-1-1 0 0,0 0 0 0 0,0-1 1 0 0,-1 1-1 0 0,1-1 0 0 0,-2 1 1 0 0,1-1-1 0 0,0 0 0 0 0,-1 0 1 0 0,-1 0-1 0 0,1 0 0 0 0,-1-1 1 0 0,0 1-1 0 0,-1 0 1 0 0,0-1-1 0 0,0 1 0 0 0,-1-5-34 0 0,-1 10-3 0 0,0 0 0 0 0,0-1 0 0 0,-1 1-1 0 0,1 0 1 0 0,-1 0 0 0 0,0 1 0 0 0,0-1-1 0 0,1 0 1 0 0,-1 1 0 0 0,0 0 0 0 0,0-1-1 0 0,0 1 1 0 0,-1 0 0 0 0,1 1 0 0 0,0-1 0 0 0,0 1-1 0 0,0-1 1 0 0,-1 1 0 0 0,1 0 0 0 0,0 0-1 0 0,0 0 1 0 0,-1 1 0 0 0,1-1 0 0 0,0 1-1 0 0,0-1 1 0 0,-3 2 3 0 0,-7 4-57 0 0,0-1 0 0 0,0 2 0 0 0,1 0 0 0 0,0 0 0 0 0,0 1 0 0 0,1 1 0 0 0,0 0 0 0 0,0 0 0 0 0,1 1 0 0 0,0 0 0 0 0,1 1 0 0 0,0 0 0 0 0,-4 9 57 0 0,4-12-9 0 0,1 2-1 0 0,0-1 1 0 0,1 1 0 0 0,0 1 0 0 0,0-1-1 0 0,1 1 1 0 0,0 0 0 0 0,1 0 0 0 0,1 1-1 0 0,0 0 1 0 0,0-1 0 0 0,1 2 0 0 0,0-1-1 0 0,1 0 1 0 0,0 11 9 0 0,4-19 24 0 0,1 0 0 0 0,-1 0 0 0 0,1 0 0 0 0,0 0 0 0 0,0-1 0 0 0,0 1 0 0 0,0-1 0 0 0,1 0 0 0 0,-1 0 0 0 0,1 0-1 0 0,0-1 1 0 0,0 1 0 0 0,0-1 0 0 0,0 0 0 0 0,0 0 0 0 0,1 0 0 0 0,-1-1 0 0 0,1 1 0 0 0,-1-1 0 0 0,1 0 0 0 0,-1 0 0 0 0,5-1-24 0 0,30 3 211 0 0,0-1 1 0 0,0-3 0 0 0,-1-1-1 0 0,1-2 1 0 0,0-2-1 0 0,32-8-211 0 0,-40 8 94 0 0,-15 2-55 0 0,-1 0-1 0 0,0-1 1 0 0,0 0 0 0 0,0-2 0 0 0,-1 1 0 0 0,0-2-1 0 0,0 0 1 0 0,-1 0 0 0 0,0-1 0 0 0,-1-1 0 0 0,1 0-1 0 0,-2-1 1 0 0,0 0 0 0 0,0-1 0 0 0,-1 0 0 0 0,0-1-1 0 0,-1 0 1 0 0,-1 0 0 0 0,0-1 0 0 0,-1 0 0 0 0,0-1-1 0 0,1-5-38 0 0,45-149 143 0 0,-49 103-58 0 0,-5 65-88 0 0,-1 0-1 0 0,1 0 0 0 0,-1 1 0 0 0,1-1 0 0 0,-1 0 0 0 0,0 0 1 0 0,1 1-1 0 0,-1-1 0 0 0,0 1 0 0 0,1 0 0 0 0,-1-1 0 0 0,0 1 1 0 0,0 0-1 0 0,0 0 0 0 0,1 0 0 0 0,-1 0 0 0 0,0 1 0 0 0,0-1 1 0 0,1 0-1 0 0,-1 1 0 0 0,0-1 0 0 0,1 1 0 0 0,-1 0 0 0 0,0-1 1 0 0,1 1-1 0 0,-1 0 0 0 0,1 0 0 0 0,-1 0 0 0 0,1 0 0 0 0,-1 0 1 0 0,1 0-1 0 0,0 1 4 0 0,-10 6 0 0 0,0 1 0 0 0,1 1 0 0 0,0 0 0 0 0,0 0 1 0 0,1 1-1 0 0,1 1 0 0 0,0-1 0 0 0,-2 5 0 0 0,11-14 1 0 0,0 0 0 0 0,0 0 1 0 0,0 0-1 0 0,0 0 0 0 0,0 0 0 0 0,1 0 1 0 0,-1 0-1 0 0,1-1 0 0 0,-1 1 0 0 0,1-1 1 0 0,0 1-1 0 0,0-1 0 0 0,0 1 0 0 0,-1-1 1 0 0,1 0-1 0 0,0 0 0 0 0,1 0 0 0 0,-1 0 1 0 0,0 0-1 0 0,0-1 0 0 0,0 1 0 0 0,0-1 0 0 0,1 1 1 0 0,-1-1-1 0 0,0 0 0 0 0,1 0 0 0 0,-1 0 1 0 0,1 0-2 0 0,4 1 9 0 0,1 0 0 0 0,-1 0 1 0 0,1 1-1 0 0,-1 0 0 0 0,1 1 0 0 0,-1-1 1 0 0,0 1-1 0 0,0 1 0 0 0,0-1 1 0 0,0 1-1 0 0,-1 1 0 0 0,0-1 0 0 0,0 1 1 0 0,0 0-1 0 0,0 0 0 0 0,-1 1 1 0 0,1-1-1 0 0,-1 1 0 0 0,-1 1 0 0 0,1-1 1 0 0,-1 0-1 0 0,-1 1 0 0 0,1 0 1 0 0,-1 0-1 0 0,0 0 0 0 0,1 5-9 0 0,7 65 114 0 0,-11-67-80 0 0,1-1 0 0 0,0 1 0 0 0,0-1 0 0 0,0 1 0 0 0,1-1 1 0 0,1 0-1 0 0,0 0 0 0 0,0 0 0 0 0,0 0 0 0 0,1 0 0 0 0,1-1 0 0 0,-1 0 1 0 0,4 4-35 0 0,28 9 396 0 0,-34-32-3866 0 0,-2-3-3471 0 0,0 10-4874 0 0</inkml:trace>
  <inkml:trace contextRef="#ctx0" brushRef="#br0" timeOffset="11235.087">5902 775 0 0 0,'0'0'243'0'0,"0"0"233"0"0,0 0 29 0 0,0 0-122 0 0,0 0-159 0 0,0 0-181 0 0,-21 4-143 0 0,-64 8-116 0 0,-7 24-1209 0 0,83-32 2115 0 0,-6 2-1756 0 0,9-5 4981 0 0,-1-1 4344 0 0,11 11-3685 0 0,0-8-4389 0 0,0-1 1 0 0,0 0 0 0 0,1 0-1 0 0,-1-1 1 0 0,1 1-1 0 0,-1-1 1 0 0,1 0 0 0 0,0 0-1 0 0,-1 0 1 0 0,1-1 0 0 0,0 1-1 0 0,0-1 1 0 0,-1 0-1 0 0,1-1 1 0 0,0 1 0 0 0,-1-1-1 0 0,1 0 1 0 0,0 0-1 0 0,-1 0 1 0 0,1-1 0 0 0,-1 0-1 0 0,1 0 1 0 0,-1 0-1 0 0,0 0 1 0 0,0-1 0 0 0,0 1-1 0 0,0-1 1 0 0,-1 0-1 0 0,1 0 1 0 0,-1-1 0 0 0,1 1-1 0 0,-1-1-185 0 0,93-128 964 0 0,-90 123-871 0 0,-1-1 0 0 0,0 1 0 0 0,-1-2 0 0 0,0 1 1 0 0,-1 0-1 0 0,0-1 0 0 0,0 1 0 0 0,-1-1 1 0 0,0-10-94 0 0,-2 19 142 0 0,0 2 0 0 0,0 0-16 0 0,0 6 57 0 0,-21 198 430 0 0,13-46-290 0 0,13 153-323 0 0,1-62 166 0 0,-6-226-134 0 0,-2 0 0 0 0,0 1 0 0 0,-2-1 0 0 0,0 0 1 0 0,-2-1-1 0 0,-3 9-32 0 0,-2 2 203 0 0,3-45 179 0 0,6-106-418 0 0,6 57 39 0 0,3 1 0 0 0,3-1-1 0 0,2 1 1 0 0,12-32-3 0 0,-14 52 0 0 0,3-11-3 0 0,3 1 0 0 0,1 0 1 0 0,3 2-1 0 0,2 0 0 0 0,2 1 0 0 0,1 1 0 0 0,3 1 0 0 0,33-39 3 0 0,-55 75 0 0 0,1 0-1 0 0,0 0 0 0 0,1 1 0 0 0,-1 0 1 0 0,1 1-1 0 0,1-1 0 0 0,0 2 0 0 0,0-1 1 0 0,0 1-1 0 0,1 1 0 0 0,-1-1 0 0 0,1 2 1 0 0,1-1-1 0 0,-1 1 0 0 0,1 1 0 0 0,7-2 1 0 0,-13 8 5 0 0,1 0 0 0 0,-1 0 1 0 0,0 0-1 0 0,0 0 0 0 0,0 1 0 0 0,-1 0 0 0 0,1 0 0 0 0,-1 0 0 0 0,0 1 0 0 0,0-1 0 0 0,-1 1 0 0 0,1 0 0 0 0,-1 0 0 0 0,0 0 0 0 0,0 1 0 0 0,-1-1 0 0 0,0 1 0 0 0,0 0 1 0 0,0-1-1 0 0,0 1 0 0 0,-1 0 0 0 0,0 0 0 0 0,0 0 0 0 0,-1 0 0 0 0,1 0 0 0 0,-1 0-5 0 0,0-3 2 0 0,4 15 18 0 0,-1 0 0 0 0,0 0 0 0 0,-2 1 0 0 0,0-1 0 0 0,-1 1 0 0 0,-1-1 0 0 0,-1 1 0 0 0,0-1 0 0 0,-1 1 0 0 0,-1-1 0 0 0,-1-1 1 0 0,-1 1-1 0 0,0 0 0 0 0,-1-1 0 0 0,-1-1 0 0 0,-1 1 0 0 0,0-1 0 0 0,-1 0 0 0 0,-1-1 0 0 0,0-1 0 0 0,-1 1 0 0 0,-1-1-20 0 0,6-6-9 0 0,-1 1-1 0 0,0-2 1 0 0,0 1 0 0 0,-1-1-1 0 0,1 0 1 0 0,-2-1-1 0 0,1 0 1 0 0,-1-1 0 0 0,0 1-1 0 0,0-2 1 0 0,0 0-1 0 0,0 0 1 0 0,-1-1 0 0 0,0 0-1 0 0,0 0 1 0 0,0-2-1 0 0,0 1 1 0 0,0-1 0 0 0,0-1-1 0 0,0 0 1 0 0,0-1-1 0 0,0 0 1 0 0,-5-1 9 0 0,13 1-89 0 0,-1 0 0 0 0,1 0 0 0 0,0 0 0 0 0,0-1 0 0 0,0 1 1 0 0,0-1-1 0 0,0 0 0 0 0,0 0 0 0 0,0 0 0 0 0,1 0 0 0 0,-1-1 0 0 0,1 1 0 0 0,0-1 0 0 0,-1 1 0 0 0,1-1 0 0 0,0 0 0 0 0,0 0 0 0 0,1 0 1 0 0,-1 0-1 0 0,1 0 0 0 0,-1 0 0 0 0,1 0 0 0 0,0-1 0 0 0,0-2 89 0 0,-1-23-3821 0 0,10-1-4030 0 0,-1 18-3778 0 0</inkml:trace>
  <inkml:trace contextRef="#ctx0" brushRef="#br0" timeOffset="12250.964">6672 757 15403 0 0,'0'0'1309'0'0,"0"0"-437"0"0,0 0-217 0 0,0 0 105 0 0,0 0 180 0 0,0 0 64 0 0,0 0-142 0 0,0 0-222 0 0,0 0-196 0 0,0 0-153 0 0,-11 31-79 0 0,-34 99-70 0 0,31-50 29 0 0,16-60-132 0 0,-3-17-34 0 0,0 0 1 0 0,1 0 0 0 0,0 0-1 0 0,0 0 1 0 0,0 0-1 0 0,0 0 1 0 0,0 0 0 0 0,1 0-1 0 0,-1 0 1 0 0,1 0 0 0 0,0 0-1 0 0,-1 0 1 0 0,1 0-1 0 0,1 0 1 0 0,-1-1 0 0 0,0 1-1 0 0,1 0 1 0 0,0-1 0 0 0,-1 1-1 0 0,1-1 1 0 0,0 0-1 0 0,0 1 1 0 0,0-1 0 0 0,1 0-1 0 0,-1 0 1 0 0,0 0 0 0 0,1-1-1 0 0,-1 1 1 0 0,1 0-1 0 0,0-1 1 0 0,0 0 0 0 0,-1 0-1 0 0,1 0 1 0 0,0 0 0 0 0,0 0-1 0 0,0 0 1 0 0,0-1-1 0 0,0 1 1 0 0,0-1 0 0 0,0 0-1 0 0,0 0 1 0 0,0 0 0 0 0,0 0-1 0 0,0-1 1 0 0,0 1-1 0 0,1-1-5 0 0,7-3 81 0 0,1 0 0 0 0,-1-1 0 0 0,0 0 0 0 0,0-1 0 0 0,0 0 0 0 0,-1 0-1 0 0,0-1 1 0 0,0-1 0 0 0,-1 0 0 0 0,5-4-81 0 0,16-13 136 0 0,-10 7-16 0 0,0-2 0 0 0,-2 0 1 0 0,0-1-1 0 0,-1-1 1 0 0,-1 0-1 0 0,-1-2 1 0 0,9-19-121 0 0,-14 28 113 0 0,-10 24-19 0 0,-13 29-22 0 0,12-33-86 0 0,-5 11 23 0 0,0-2-37 0 0,1 0 0 0 0,0 0-1 0 0,1 1 1 0 0,0-1 0 0 0,1 1 0 0 0,1 0-1 0 0,1 0 1 0 0,0 0 0 0 0,1 0 0 0 0,0 0-1 0 0,1 2 30 0 0,2-12-6 0 0,1 0 1 0 0,-1-1 0 0 0,1 0 0 0 0,0 0 0 0 0,0 0 0 0 0,0 0 0 0 0,0 0-1 0 0,1-1 1 0 0,-1 0 0 0 0,1 0 0 0 0,0 0 0 0 0,0-1 0 0 0,0 1 0 0 0,0-1-1 0 0,0 0 1 0 0,1-1 0 0 0,-1 1 0 0 0,1-1 0 0 0,-1 0 0 0 0,1-1 0 0 0,-1 1-1 0 0,1-1 1 0 0,0 0 0 0 0,-1 0 0 0 0,1-1 0 0 0,-1 0 0 0 0,1 0 0 0 0,-1 0-1 0 0,4-2 5 0 0,14-5 46 0 0,-1-1-1 0 0,0-1 1 0 0,-1-1 0 0 0,0-1-1 0 0,-1-1 1 0 0,0-1-1 0 0,-1-1 1 0 0,9-9-46 0 0,1-5 48 0 0,-2-1 1 0 0,-1-1-1 0 0,-2-2 1 0 0,-1 0-1 0 0,-1-1 1 0 0,-2-2-1 0 0,-2 0 1 0 0,-1-1-1 0 0,-1 0 1 0 0,-3-1 0 0 0,3-14-49 0 0,-16 51 0 0 0,12-31 15 0 0,-2-1 0 0 0,-1 0 0 0 0,-2 0 0 0 0,-1 0 0 0 0,-1-1 0 0 0,-2 0-1 0 0,-2-24-14 0 0,0 56 5 0 0,-1 1-1 0 0,0-1 0 0 0,0 0 0 0 0,0 1 1 0 0,0-1-1 0 0,-1 0 0 0 0,1 1 0 0 0,0-1 1 0 0,-1 0-1 0 0,1 1 0 0 0,-1-1 0 0 0,1 0 1 0 0,-1 1-1 0 0,0-1 0 0 0,0 1 0 0 0,0 0 1 0 0,0-1-1 0 0,0 1 0 0 0,0 0 0 0 0,0-1 1 0 0,0 1-1 0 0,0 0 0 0 0,-1 0 0 0 0,1 0 1 0 0,0 0-1 0 0,-1 0 0 0 0,1 0 0 0 0,-1 0 1 0 0,1 1-1 0 0,-1-1 0 0 0,0 0 0 0 0,1 1 1 0 0,-1-1-1 0 0,1 1 0 0 0,-1 0 0 0 0,0 0 1 0 0,0-1-1 0 0,1 1 0 0 0,-1 0 0 0 0,0 0 1 0 0,1 1-1 0 0,-1-1 0 0 0,0 0 0 0 0,1 0 1 0 0,-1 1-1 0 0,0-1 0 0 0,1 1 0 0 0,-1 0 1 0 0,1-1-1 0 0,-1 1 0 0 0,1 0 0 0 0,-1 0 1 0 0,0 1-5 0 0,-8 8-18 0 0,0 0 1 0 0,1 1-1 0 0,0 0 1 0 0,1 0 0 0 0,0 1-1 0 0,1 0 1 0 0,0 1-1 0 0,1-1 1 0 0,0 1-1 0 0,1 1 1 0 0,-2 6 17 0 0,7-19 0 0 0,-14 37-31 0 0,2 0 0 0 0,1 1 0 0 0,2 1 0 0 0,2 0 0 0 0,2 0 1 0 0,1 1-1 0 0,2 26 31 0 0,3-51-10 0 0,2 0 1 0 0,0 1-1 0 0,1-1 1 0 0,1 0-1 0 0,0 0 1 0 0,1-1 0 0 0,0 0-1 0 0,2 0 1 0 0,0 0-1 0 0,0-1 1 0 0,1 0-1 0 0,1-1 1 0 0,7 8 9 0 0,-11-15-10 0 0,-1-1 0 0 0,1 0 1 0 0,-1 0-1 0 0,1-1 0 0 0,0 0 0 0 0,1 0 1 0 0,-1 0-1 0 0,1-1 0 0 0,0 0 0 0 0,0 0 0 0 0,0 0 1 0 0,0-1-1 0 0,0 0 0 0 0,0-1 0 0 0,1 0 0 0 0,-1 0 1 0 0,1 0-1 0 0,-1-1 0 0 0,1 0 0 0 0,-1-1 1 0 0,1 1-1 0 0,-1-1 0 0 0,0-1 0 0 0,1 1 0 0 0,-1-1 1 0 0,0-1-1 0 0,0 1 0 0 0,0-1 0 0 0,-1-1 1 0 0,4-1 9 0 0,15-15 45 0 0,-1-2-1 0 0,-1-1 1 0 0,-1-1 0 0 0,-1-1 0 0 0,-1-1 0 0 0,-2 0 0 0 0,11-21-45 0 0,5-7 36 0 0,-4-2-1 0 0,-1-1 0 0 0,-3-1 1 0 0,-3-1-1 0 0,-2-1 0 0 0,4-26-35 0 0,-18 55 12 0 0,-2 0-1 0 0,-1 0 0 0 0,-1 0 0 0 0,-2 0 0 0 0,-2-22-11 0 0,0 51 5 0 0,0 0-1 0 0,0 0 1 0 0,0 0-1 0 0,-1 0 1 0 0,1 0-1 0 0,0 1 1 0 0,-1-1-1 0 0,0 0 1 0 0,1 1 0 0 0,-1 0-1 0 0,0-1 1 0 0,0 1-1 0 0,1 0 1 0 0,-1 0-1 0 0,0 0 1 0 0,0 0-1 0 0,0 0 1 0 0,0 0-1 0 0,-1 1 1 0 0,1-1-1 0 0,0 1 1 0 0,0-1-1 0 0,0 1 1 0 0,-1 0-1 0 0,1 0 1 0 0,0 0-1 0 0,0 0 1 0 0,0 0-1 0 0,-1 0 1 0 0,1 1-1 0 0,0-1 1 0 0,0 1-1 0 0,0 0 1 0 0,0-1-1 0 0,0 1 1 0 0,0 0-1 0 0,0 0 1 0 0,0 0-1 0 0,0 1 1 0 0,0-1-1 0 0,0 0 1 0 0,1 1 0 0 0,-1-1-1 0 0,-1 2-4 0 0,-12 11-3 0 0,0 1-1 0 0,1 0 1 0 0,1 1 0 0 0,0 1 0 0 0,2-1-1 0 0,-1 2 1 0 0,2 0 0 0 0,1 0-1 0 0,0 1 1 0 0,1 0 0 0 0,1 1-1 0 0,1-1 1 0 0,0 1 0 0 0,2 2 3 0 0,-3 13 4 0 0,1 1 0 0 0,2 1 0 0 0,2-1 0 0 0,1 0-1 0 0,2 1 1 0 0,1-1 0 0 0,6 22-4 0 0,-2-28 2 0 0,1-1-1 0 0,2-1 0 0 0,1 0 1 0 0,1 0-1 0 0,1 0 0 0 0,1-2 1 0 0,2 1-1 0 0,1-2 0 0 0,1 0 1 0 0,2 0-2 0 0,-19-24-9 0 0,0-1 0 0 0,0 1 0 0 0,0-1 0 0 0,1 1 0 0 0,-1-1 0 0 0,0 1 0 0 0,1-1 0 0 0,-1 1 0 0 0,0-1 0 0 0,1 0 0 0 0,-1 1 0 0 0,0-1 0 0 0,1 1 0 0 0,-1-1 0 0 0,1 0 0 0 0,-1 1 0 0 0,1-1 0 0 0,-1 0 0 0 0,1 0 0 0 0,-1 1 0 0 0,1-1 0 0 0,-1 0 0 0 0,1 0 0 0 0,-1 0 0 0 0,1 0 0 0 0,-1 0 0 0 0,1 0 0 0 0,0 1 0 0 0,-1-1 0 0 0,1-1 0 0 0,-1 1 0 0 0,1 0 0 0 0,-1 0 0 0 0,1 0 0 0 0,-1 0 0 0 0,1 0 0 0 0,-1 0 0 0 0,1 0 0 0 0,-1-1 0 0 0,1 1 0 0 0,-1 0 0 0 0,1-1 0 0 0,-1 1 0 0 0,1 0 0 0 0,-1-1 0 0 0,1 1 0 0 0,-1 0 0 0 0,1-1 0 0 0,-1 1 0 0 0,0-1 0 0 0,1 1 0 0 0,-1 0 0 0 0,0-1 0 0 0,0 1 0 0 0,1-1 0 0 0,-1 0 9 0 0,14-38-1869 0 0,-9 22-606 0 0,0 8-1848 0 0,-2 3-1391 0 0,2-1-5703 0 0</inkml:trace>
  <inkml:trace contextRef="#ctx0" brushRef="#br0" timeOffset="13299.856">8108 875 392 0 0,'0'0'1566'0'0,"0"0"-23"0"0,0 0 102 0 0,0 0 146 0 0,0 0-29 0 0,0 0-169 0 0,0 0-216 0 0,0 0-175 0 0,0 0-115 0 0,0 0-50 0 0,0 0-41 0 0,0 0-34 0 0,0 0-63 0 0,23 0-88 0 0,72-2-89 0 0,-52-15 461 0 0,-36 9-988 0 0,0 0-1 0 0,-1 0 0 0 0,0-1 1 0 0,0 0-1 0 0,-1 0 0 0 0,0 0 1 0 0,0-1-1 0 0,-1 0 0 0 0,-1 0 1 0 0,0 0-1 0 0,0 0 0 0 0,-1 0 1 0 0,0-1-1 0 0,0 1 0 0 0,-1-1 0 0 0,-1 1 1 0 0,0-4-195 0 0,0 12 4 0 0,1 0 1 0 0,-1 0-1 0 0,0 0 1 0 0,0 0 0 0 0,0 0-1 0 0,0-1 1 0 0,0 1-1 0 0,0 0 1 0 0,0 0 0 0 0,-1 0-1 0 0,1 0 1 0 0,-1 0-1 0 0,1 0 1 0 0,-1 0-1 0 0,0 1 1 0 0,0-1 0 0 0,0 0-1 0 0,0 0 1 0 0,0 0-1 0 0,0 1 1 0 0,-1-1-1 0 0,1 1 1 0 0,0-1 0 0 0,-1 1-1 0 0,1-1 1 0 0,-1 1-1 0 0,0 0 1 0 0,1 0-1 0 0,-1 0 1 0 0,0 0 0 0 0,0 0-1 0 0,0 0 1 0 0,0 0-1 0 0,0 1 1 0 0,0-1 0 0 0,1 1-1 0 0,-2-1 1 0 0,1 1-1 0 0,0 0 1 0 0,0-1-1 0 0,0 1 1 0 0,0 0 0 0 0,0 1-1 0 0,0-1-4 0 0,-7 2-58 0 0,0 1 0 0 0,0 1-1 0 0,0 0 1 0 0,0 0 0 0 0,1 0-1 0 0,-1 1 1 0 0,1 0 0 0 0,0 1-1 0 0,1 0 1 0 0,-1 0 0 0 0,1 1-1 0 0,1 0 1 0 0,-1 0 0 0 0,1 0 0 0 0,0 1-1 0 0,1 0 1 0 0,0 0 0 0 0,-1 2 58 0 0,-6 7-67 0 0,0 0 0 0 0,2 1 1 0 0,0 0-1 0 0,1 1 0 0 0,0 0 1 0 0,2 1-1 0 0,0 0 0 0 0,2 0 0 0 0,0 0 1 0 0,1 0-1 0 0,1 1 0 0 0,0 14 67 0 0,4-30 9 0 0,1 0 0 0 0,0 0 0 0 0,0-1-1 0 0,0 1 1 0 0,1 0 0 0 0,-1-1 0 0 0,1 1-1 0 0,0-1 1 0 0,1 0 0 0 0,-1 0-1 0 0,1 0 1 0 0,-1-1 0 0 0,1 1 0 0 0,0-1-1 0 0,0 0 1 0 0,1 0 0 0 0,-1 0 0 0 0,1-1-1 0 0,0 1 1 0 0,-1-1 0 0 0,1 0 0 0 0,0 0-1 0 0,0-1 1 0 0,0 0 0 0 0,0 0-1 0 0,0 0 1 0 0,1 0 0 0 0,-1-1 0 0 0,0 0-1 0 0,0 0 1 0 0,3 0-9 0 0,6 0 76 0 0,1 0 0 0 0,-1-1 0 0 0,0 0 0 0 0,1-2 0 0 0,-1 1 0 0 0,0-2-1 0 0,0 0 1 0 0,-1 0 0 0 0,1-1 0 0 0,-1-1 0 0 0,10-6-76 0 0,-2 0 90 0 0,-1 0 0 0 0,-1-2 1 0 0,0 0-1 0 0,-1-1 0 0 0,-1-1 0 0 0,0 0 1 0 0,-1-2-1 0 0,-1 0 0 0 0,2-5-90 0 0,-17 23 1 0 0,10-12 59 0 0,-1 0-1 0 0,0 0 1 0 0,-1-1-1 0 0,0-1 1 0 0,-1 1-1 0 0,-1-1 1 0 0,0 0-1 0 0,-1-1 1 0 0,-1 1-1 0 0,0-1 1 0 0,-1 0-1 0 0,1-8-59 0 0,-22 37 149 0 0,11-4-156 0 0,0 1 1 0 0,0 0-1 0 0,1 0 0 0 0,1 1 0 0 0,0-1 0 0 0,1 1 0 0 0,0 0 0 0 0,0 1 0 0 0,1-1 0 0 0,1 1 0 0 0,0-1 0 0 0,1 1 0 0 0,1-1 0 0 0,-1 1 1 0 0,2 0-1 0 0,1 5 7 0 0,-2-12 8 0 0,1 0 0 0 0,0 0-1 0 0,1 0 1 0 0,-1 0 0 0 0,1-1 0 0 0,0 1 0 0 0,1 0 0 0 0,-1-1 0 0 0,1 0 0 0 0,0 0 0 0 0,1 1 0 0 0,-1-2 0 0 0,1 1 0 0 0,0 0 0 0 0,0-1 0 0 0,1 0 0 0 0,-1 0 0 0 0,1 0-1 0 0,0 0 1 0 0,0-1 0 0 0,0 0 0 0 0,0 0 0 0 0,0 0 0 0 0,1-1 0 0 0,0 0 0 0 0,-1 0 0 0 0,1 0 0 0 0,0 0 0 0 0,0-1 0 0 0,0 0 0 0 0,0-1 0 0 0,0 1 0 0 0,0-1 0 0 0,0 0-1 0 0,0-1 1 0 0,0 1 0 0 0,0-1 0 0 0,0 0 0 0 0,0-1 0 0 0,-1 1 0 0 0,2-1-8 0 0,3-5 70 0 0,1-1 1 0 0,-2 1-1 0 0,1-2 0 0 0,-1 1 1 0 0,0-1-1 0 0,-1 0 0 0 0,0-1 1 0 0,0 0-1 0 0,-1-1 0 0 0,-1 1 1 0 0,0-1-1 0 0,0 0 0 0 0,-1-1 1 0 0,0 1-1 0 0,2-12-70 0 0,44-165 419 0 0,-51 303-543 0 0,-1-67 113 0 0,2 0 1 0 0,3 1 0 0 0,1-1-1 0 0,7 23 11 0 0,10 38 68 0 0,-3 0-1 0 0,-6 2 1 0 0,-1 75-68 0 0,-12-167 17 0 0,2-5 20 0 0,-1 0 1 0 0,0 0-1 0 0,-1 0 1 0 0,-1 0-1 0 0,0 0 1 0 0,0 0-1 0 0,-2 0 0 0 0,0-1 1 0 0,0 1-1 0 0,-1-1 1 0 0,-1 1-1 0 0,0-1 1 0 0,-1-1-1 0 0,0 1 1 0 0,-1-1-1 0 0,-1 0 0 0 0,1 0 1 0 0,-11 10-38 0 0,16-21 17 0 0,0 1 1 0 0,0 0-1 0 0,0-1 0 0 0,0 0 1 0 0,0 1-1 0 0,0-1 0 0 0,0 0 1 0 0,-1 0-1 0 0,1 0 0 0 0,0 0 1 0 0,-1-1-1 0 0,1 1 0 0 0,-1-1 1 0 0,1 1-1 0 0,-1-1 1 0 0,1 0-1 0 0,-1 0 0 0 0,1 0 1 0 0,-1 0-1 0 0,1 0 0 0 0,-1-1 1 0 0,1 1-1 0 0,-1-1 0 0 0,1 0 1 0 0,-1 0-1 0 0,1 0 0 0 0,0 0 1 0 0,-1 0-1 0 0,1 0 1 0 0,0 0-1 0 0,0-1 0 0 0,0 1 1 0 0,0-1-1 0 0,-2-1-17 0 0,-41-78 155 0 0,40 61-146 0 0,2 0-1 0 0,1-1 1 0 0,0 1-1 0 0,1-1 1 0 0,2 1-1 0 0,0-1 1 0 0,1 1-1 0 0,1-1 0 0 0,1 1 1 0 0,0 0-1 0 0,2 0 1 0 0,0 1-1 0 0,5-10-8 0 0,13-25-8 0 0,3 0 0 0 0,2 2 0 0 0,2 1 0 0 0,3 0 8 0 0,-20 28-28 0 0,0 2 0 0 0,2-1 0 0 0,0 2 0 0 0,2 0 1 0 0,0 1-1 0 0,1 1 0 0 0,1 1 0 0 0,0 0 0 0 0,1 2 1 0 0,1 0-1 0 0,1 1 0 0 0,0 2 0 0 0,6-2 28 0 0,-1 20-1424 0 0,-28 19-7165 0 0,-4-17-3424 0 0</inkml:trace>
  <inkml:trace contextRef="#ctx0" brushRef="#br0" timeOffset="15217.236">9783 1066 3169 0 0,'0'0'1551'0'0,"0"0"-395"0"0,0 0-83 0 0,0 0 174 0 0,0 0 180 0 0,0 0 26 0 0,0 0-154 0 0,0 0-208 0 0,0 0-189 0 0,0 0-117 0 0,0 0-68 0 0,0 0-34 0 0,0 0-15 0 0,7 1 13 0 0,21 1 44 0 0,16-34 1903 0 0,-24 10-2163 0 0,-1-1 1 0 0,-1 0-1 0 0,-1-1 0 0 0,-1-1 0 0 0,-1-1 0 0 0,10-26-465 0 0,-22 53 28 0 0,-1 0 0 0 0,0 1-1 0 0,0-1 1 0 0,0 0-1 0 0,0 1 1 0 0,0-1-1 0 0,0 1 1 0 0,0 0 0 0 0,0-1-1 0 0,-1 1 1 0 0,1 0-1 0 0,-1 0 1 0 0,1 0-1 0 0,-1 0 1 0 0,0 0-1 0 0,0 1 1 0 0,0-1 0 0 0,0 0-1 0 0,0 0 1 0 0,0 1-1 0 0,-1-1 1 0 0,1 1-1 0 0,-1-1 1 0 0,1 2-28 0 0,-1-2 25 0 0,18 53 114 0 0,-3 0 1 0 0,-3 1-1 0 0,-2 0 0 0 0,-2 0 0 0 0,-3 1 0 0 0,-2 24-139 0 0,-3 117 275 0 0,-1-188-238 0 0,0 0 0 0 0,-1 1-1 0 0,0-1 1 0 0,0 0 0 0 0,-1-1 0 0 0,0 1 0 0 0,-1 0 0 0 0,0-1 0 0 0,0 0 0 0 0,-1 0-1 0 0,0 0 1 0 0,-1 0 0 0 0,0-1 0 0 0,-3 3-37 0 0,9-10 13 0 0,-1 0 0 0 0,0 0 1 0 0,0-1-1 0 0,0 1 0 0 0,0 0 1 0 0,0-1-1 0 0,0 1 0 0 0,0-1 0 0 0,0 1 1 0 0,0-1-1 0 0,0 1 0 0 0,0-1 0 0 0,0 0 1 0 0,0 1-1 0 0,0-1 0 0 0,0 0 0 0 0,0 0 1 0 0,-1 0-1 0 0,1 0 0 0 0,0 0 1 0 0,0 0-1 0 0,0 0 0 0 0,0 0 0 0 0,0-1 1 0 0,0 1-1 0 0,-1 0 0 0 0,1-1 0 0 0,0 1 1 0 0,0 0-1 0 0,0-1 0 0 0,0 0 0 0 0,0 1 1 0 0,0-1-1 0 0,0 0 0 0 0,1 1 1 0 0,-1-1-1 0 0,0 0 0 0 0,0 0 0 0 0,0 1 1 0 0,1-1-1 0 0,-1 0 0 0 0,0 0 0 0 0,1 0 1 0 0,-1 0-1 0 0,1 0 0 0 0,-1 0 0 0 0,1 0 1 0 0,0 0-1 0 0,-1-1 0 0 0,1 1 0 0 0,0 0 1 0 0,0 0-1 0 0,0 0 0 0 0,0 0 1 0 0,0 0-1 0 0,0-1-13 0 0,2-29 0 0 0,1 1 0 0 0,2 0 0 0 0,1-1 1 0 0,1 2-1 0 0,2-1 0 0 0,0 1 0 0 0,2 0 0 0 0,2 1 1 0 0,0 1-1 0 0,14-20 0 0 0,-19 31 7 0 0,11-25-13 0 0,1 1 0 0 0,3 1 0 0 0,1 1 0 0 0,1 1 0 0 0,3 1-1 0 0,1 1 1 0 0,1 2 0 0 0,2 1 0 0 0,1 2 0 0 0,1 0 0 0 0,2 3 0 0 0,17-10 6 0 0,-48 32 1 0 0,1 0 0 0 0,0 1 0 0 0,0-1 0 0 0,0 1 1 0 0,1 0-1 0 0,-1 1 0 0 0,1 0 0 0 0,0 0 0 0 0,0 0 0 0 0,0 1 0 0 0,0 0 1 0 0,1 0-1 0 0,-1 1 0 0 0,1-1 0 0 0,-1 2 0 0 0,1-1 0 0 0,-1 1 0 0 0,1 1 1 0 0,-1-1-1 0 0,1 1 0 0 0,-1 0 0 0 0,0 1 0 0 0,1 0 0 0 0,-1 0 1 0 0,0 0-1 0 0,0 1 0 0 0,0 0 0 0 0,0 1 0 0 0,3 2-1 0 0,-4 0 19 0 0,0 1 0 0 0,-1 0-1 0 0,0 0 1 0 0,-1 0 0 0 0,0 0-1 0 0,0 1 1 0 0,0-1 0 0 0,-1 1 0 0 0,0 0-1 0 0,0 0 1 0 0,-1 0 0 0 0,0 0 0 0 0,-1 1-1 0 0,0-1 1 0 0,0 1 0 0 0,-1-1-1 0 0,0 1 1 0 0,0-1 0 0 0,-1 0 0 0 0,0 1-1 0 0,-1-1 1 0 0,1 0 0 0 0,-2 1-1 0 0,1-1 1 0 0,-1 0 0 0 0,-2 4-19 0 0,-8 11 34 0 0,-1 0 0 0 0,-1 0 1 0 0,-1-1-1 0 0,-1-1 0 0 0,-1-1 1 0 0,-1-1-1 0 0,-1 0 0 0 0,0-2 0 0 0,-1 0 1 0 0,-5 2-35 0 0,13-11-38 0 0,0-1 0 0 0,0-1 0 0 0,-1 0 0 0 0,0-1 0 0 0,0-1 1 0 0,-1 0-1 0 0,1 0 0 0 0,-1-2 0 0 0,1 0 0 0 0,-1 0 0 0 0,0-2 0 0 0,0 0 1 0 0,-8-1 37 0 0,21 1-95 0 0,0 0 1 0 0,-1 0-1 0 0,1 0 1 0 0,0 0 0 0 0,-1-1-1 0 0,1 1 1 0 0,0-1-1 0 0,0 0 1 0 0,0 0 0 0 0,-1 0-1 0 0,1 0 1 0 0,0 0-1 0 0,0 0 1 0 0,0 0 0 0 0,1-1-1 0 0,-1 1 1 0 0,0-1 0 0 0,0 1-1 0 0,1-1 1 0 0,-1 0-1 0 0,1 1 1 0 0,-1-1 0 0 0,1 0-1 0 0,0 0 1 0 0,0 0-1 0 0,0 0 1 0 0,0 0 0 0 0,0 0-1 0 0,0-1 1 0 0,1 1-1 0 0,-1 0 1 0 0,1 0 0 0 0,-1-3 94 0 0,10-49-10622 0 0,-1 42-593 0 0</inkml:trace>
  <inkml:trace contextRef="#ctx0" brushRef="#br0" timeOffset="16002.914">10692 1192 6257 0 0,'0'0'1971'0'0,"0"0"-273"0"0,0 0-162 0 0,0 0 7 0 0,0 0-61 0 0,0 0-116 0 0,0 0-143 0 0,0 0-163 0 0,0 0-100 0 0,0 0-105 0 0,0 0-80 0 0,32 5-58 0 0,99 15-81 0 0,-128-19-596 0 0,0 0-1 0 0,-1 0 1 0 0,1-1-1 0 0,0 1 1 0 0,0-1-1 0 0,0 0 1 0 0,-1 0-1 0 0,1 0 1 0 0,0 0-1 0 0,0 0 1 0 0,0-1-1 0 0,-1 1 1 0 0,1-1-1 0 0,0 0 1 0 0,-1 1-1 0 0,1-1 1 0 0,0-1-1 0 0,-1 1 1 0 0,1 0-1 0 0,-1-1 1 0 0,0 1-1 0 0,1-1 1 0 0,0 0-40 0 0,5-5 205 0 0,9-4-26 0 0,0-1 1 0 0,-1-1-1 0 0,-1 0 0 0 0,0-1 1 0 0,-1-1-1 0 0,0 0 1 0 0,-1-1-1 0 0,-1 0 0 0 0,0-1 1 0 0,-2 0-1 0 0,0-1 0 0 0,0 0 1 0 0,-2-1-1 0 0,0 0 1 0 0,-2 0-1 0 0,0-1 0 0 0,-1 0 1 0 0,0 0-1 0 0,-2 0 0 0 0,-1 0 1 0 0,0 0-1 0 0,-2-17-179 0 0,0 34-1 0 0,0 1 1 0 0,0-1-1 0 0,0 0 0 0 0,-1 0 1 0 0,0 1-1 0 0,1-1 0 0 0,-1 0 1 0 0,0 1-1 0 0,0-1 0 0 0,-1 1 1 0 0,1-1-1 0 0,0 1 0 0 0,-1-1 1 0 0,0 1-1 0 0,1 0 0 0 0,-1 0 1 0 0,0 0-1 0 0,0 0 0 0 0,0 0 1 0 0,0 0-1 0 0,-1 1 0 0 0,1-1 1 0 0,0 1-1 0 0,-1-1 0 0 0,1 1 1 0 0,-1 0-1 0 0,1 0 0 0 0,-1 0 1 0 0,0 0-1 0 0,1 1 0 0 0,-1-1 1 0 0,0 1-1 0 0,0-1 0 0 0,0 1 1 0 0,1 0-1 0 0,-1 0 0 0 0,0 0 1 0 0,0 1-1 0 0,1-1 0 0 0,-1 1 1 0 0,0-1-1 0 0,0 1 0 0 0,1 0 1 0 0,-1 0-1 0 0,1 0 0 0 0,-1 0 1 0 0,1 1-1 0 0,-2 0 1 0 0,-14 12-89 0 0,1 0-1 0 0,1 2 1 0 0,0 0 0 0 0,1 0-1 0 0,1 2 1 0 0,-5 7 89 0 0,17-24-10 0 0,1 0 0 0 0,0 0 0 0 0,0 0 0 0 0,0 0 0 0 0,-1 0 0 0 0,1 0 0 0 0,0 0 0 0 0,0 1 1 0 0,0-1-1 0 0,1 0 0 0 0,-1 0 0 0 0,0 1 0 0 0,0-1 0 0 0,1 1 0 0 0,-1-1 0 0 0,1 0 0 0 0,-1 1 0 0 0,1-1 0 0 0,0 1 0 0 0,-1-1 0 0 0,1 1 0 0 0,0 0 0 0 0,0-1 0 0 0,0 1 0 0 0,0-1 0 0 0,1 1 0 0 0,-1-1 1 0 0,0 1-1 0 0,0-1 0 0 0,1 1 0 0 0,-1-1 0 0 0,1 1 0 0 0,0-1 0 0 0,-1 0 0 0 0,1 1 0 0 0,0-1 0 0 0,0 0 0 0 0,0 0 0 0 0,0 1 0 0 0,0-1 0 0 0,0 0 0 0 0,0 0 0 0 0,0 0 0 0 0,0 0 0 0 0,0 0 1 0 0,1 0-1 0 0,-1-1 0 0 0,0 1 0 0 0,1 0 0 0 0,-1 0 0 0 0,0-1 0 0 0,1 1 0 0 0,-1-1 0 0 0,1 0 0 0 0,-1 1 0 0 0,1-1 0 0 0,-1 0 0 0 0,1 0 0 0 0,0 0 10 0 0,14 0 3 0 0,-1 0 0 0 0,1-1 0 0 0,0-1 0 0 0,-1 0 0 0 0,0-1 0 0 0,1-1 0 0 0,-1-1 0 0 0,6-2-3 0 0,68-16 90 0 0,1 13 108 0 0,-88 12-178 0 0,0 0 0 0 0,-1 0 0 0 0,1 0-1 0 0,-1 1 1 0 0,1-1 0 0 0,-1 0 0 0 0,0 1 0 0 0,0-1-1 0 0,0 1 1 0 0,-1-1 0 0 0,1 1 0 0 0,0-1-1 0 0,-1 1 1 0 0,0-1 0 0 0,1 1 0 0 0,-1 0 0 0 0,0-1-1 0 0,0 1 1 0 0,-1 0 0 0 0,1-1 0 0 0,-1 1-1 0 0,1-1-19 0 0,0 6 51 0 0,-2 4-9 0 0,0 0 1 0 0,-1-1 0 0 0,0 1 0 0 0,0-1-1 0 0,-1 0 1 0 0,-1 0 0 0 0,0 0 0 0 0,-1-1 0 0 0,1 0-1 0 0,-6 7-42 0 0,-18 36 73 0 0,28-52-98 0 0,-1 1 1 0 0,1-1-1 0 0,0 1 1 0 0,-1 0 0 0 0,1-1-1 0 0,0 1 1 0 0,0 0-1 0 0,0 0 1 0 0,1 0-1 0 0,-1 0 1 0 0,0 0-1 0 0,1 0 1 0 0,-1 0 0 0 0,1 0-1 0 0,-1 0 1 0 0,1 0-1 0 0,0 0 1 0 0,0 0-1 0 0,0 0 1 0 0,0 0-1 0 0,1 0 1 0 0,-1 0-1 0 0,0 0 1 0 0,1 0 0 0 0,-1 0-1 0 0,1 0 1 0 0,0 0-1 0 0,0 0 1 0 0,0 0-1 0 0,0-1 1 0 0,0 1-1 0 0,0 0 1 0 0,0 0 0 0 0,0-1-1 0 0,1 1 1 0 0,-1-1-1 0 0,1 1 1 0 0,-1-1-1 0 0,1 0 1 0 0,-1 0-1 0 0,1 1 1 0 0,0-1-1 0 0,0 0 1 0 0,0 0 0 0 0,0-1-1 0 0,-1 1 1 0 0,1 0-1 0 0,0-1 1 0 0,0 1-1 0 0,0-1 1 0 0,1 1 24 0 0,86-31-5549 0 0,-10-31-6071 0 0,-60 45 7811 0 0,3-2 1656 0 0,29-25-1580 0 0,-18 12 4258 0 0,-7 4 3017 0 0,-2-2 3745 0 0,-25 31-513 0 0,-3 1-3310 0 0,-22 26-2426 0 0,16-17-969 0 0,1 0 0 0 0,0 1 0 0 0,1 0 1 0 0,0 1-1 0 0,1 0 0 0 0,1 0 1 0 0,0 0-1 0 0,1 1 0 0 0,1 0 0 0 0,0 0 1 0 0,1 0-1 0 0,1 1 0 0 0,0-1 0 0 0,1 1 1 0 0,0-1-1 0 0,2 10-69 0 0,0-21 20 0 0,0 1 1 0 0,0-1-1 0 0,0 0 0 0 0,0 1 1 0 0,1-1-1 0 0,0 0 1 0 0,0 0-1 0 0,0 0 0 0 0,0-1 1 0 0,1 1-1 0 0,-1 0 1 0 0,1-1-1 0 0,0 0 0 0 0,0 1 1 0 0,0-1-1 0 0,0 0 1 0 0,1-1-1 0 0,-1 1 0 0 0,1 0 1 0 0,0-1-1 0 0,0 0 1 0 0,0 0-1 0 0,0 0 0 0 0,0-1 1 0 0,0 1-1 0 0,0-1 1 0 0,1 0-1 0 0,-1 0 0 0 0,0 0 1 0 0,1-1-1 0 0,3 1-20 0 0,1 0 142 0 0,-1-1 0 0 0,1 0-1 0 0,0 0 1 0 0,0 0 0 0 0,0-1 0 0 0,-1-1 0 0 0,1 1 0 0 0,0-2-1 0 0,-1 1 1 0 0,1-1 0 0 0,-1 0 0 0 0,0-1 0 0 0,0 0-1 0 0,0 0 1 0 0,4-4-142 0 0,-2 0 92 0 0,-1 0 1 0 0,0-1-1 0 0,-1 0 0 0 0,0-1 0 0 0,0 0 1 0 0,-1 0-1 0 0,0 0 0 0 0,-1-1 0 0 0,0 0 1 0 0,-1 0-1 0 0,0-1 0 0 0,-1 0 0 0 0,0 0 1 0 0,-1 0-1 0 0,0 0 0 0 0,-1 0 0 0 0,0 0 1 0 0,-1-1-1 0 0,-1 1 0 0 0,0-1 0 0 0,0 1 0 0 0,-1-1 1 0 0,-1 1-1 0 0,0 0-92 0 0,0 5-72 0 0,-1 0 0 0 0,0 0 1 0 0,0 1-1 0 0,-1-1 0 0 0,1 1 1 0 0,-1 0-1 0 0,-1 0 0 0 0,1 0 0 0 0,-1 0 1 0 0,0 1-1 0 0,0 0 0 0 0,-1 0 0 0 0,0 1 1 0 0,1-1-1 0 0,-2 1 0 0 0,1 0 1 0 0,0 1-1 0 0,-1-1 0 0 0,1 1 0 0 0,-1 1 1 0 0,0-1-1 0 0,0 1 0 0 0,0 0 0 0 0,-1 1 1 0 0,1 0-1 0 0,0 0 0 0 0,0 0 1 0 0,-4 1 71 0 0,1 0-778 0 0,-8 0-1942 0 0,7 1-2175 0 0,1 2-7297 0 0</inkml:trace>
  <inkml:trace contextRef="#ctx0" brushRef="#br0" timeOffset="16571.705">12062 503 10074 0 0,'0'0'4843'0'0,"0"0"-2780"0"0,0 0-922 0 0,0 0-14 0 0,0 0-9 0 0,0 0-51 0 0,0 0-129 0 0,0 0-208 0 0,0 0-155 0 0,0 0-113 0 0,0 0-103 0 0,0 0-71 0 0,0 0-30 0 0,4-9-21 0 0,-2 6-221 0 0,14-21 191 0 0,-12 61 75 0 0,-27 188 221 0 0,-46 185-503 0 0,62-351 67 0 0,65-140 305 0 0,-34 47-372 0 0,2 1 0 0 0,1 1 0 0 0,2 2 0 0 0,1 1-1 0 0,1 1 1 0 0,2 2 0 0 0,1 1 0 0 0,0 1 0 0 0,2 2 0 0 0,0 2 0 0 0,19-7 0 0 0,-52 26-1 0 0,-1-1 0 0 0,1 1 0 0 0,-1-1 0 0 0,1 1 1 0 0,0 0-1 0 0,0 0 0 0 0,-1 1 0 0 0,1-1 0 0 0,0 0 1 0 0,0 1-1 0 0,0 0 0 0 0,0 0 0 0 0,0 0 0 0 0,0 0 1 0 0,0 0-1 0 0,-1 0 0 0 0,1 1 0 0 0,0-1 0 0 0,0 1 0 0 0,0 0 1 0 0,-1 0-1 0 0,1 0 0 0 0,0 0 0 0 0,-1 1 0 0 0,1-1 1 0 0,-1 1-1 0 0,1-1 0 0 0,-1 1 0 0 0,0 0 0 0 0,1 0 1 0 0,-1 0-1 0 0,0 0 0 0 0,-1 0 0 0 0,1 0 0 0 0,0 1 0 0 0,0-1 1 0 0,-1 1-1 0 0,0-1 0 0 0,1 1 0 0 0,-1 0 0 0 0,0 0 1 0 0,0 18 3 0 0,-1 1 0 0 0,-1-1-1 0 0,-1 0 1 0 0,-1 1 0 0 0,0-1-1 0 0,-2 0 1 0 0,-1-1 0 0 0,0 1-1 0 0,-1-1 1 0 0,-1-1 0 0 0,-2 1-1 0 0,1-1 1 0 0,-2-1 0 0 0,-1 0-1 0 0,0 0 1 0 0,-1-1 0 0 0,-1-1-1 0 0,0 0 1 0 0,-1-1 0 0 0,-1 0-1 0 0,-14 9-2 0 0,18-14 34 0 0,0 0 0 0 0,-1-1 0 0 0,0 0 0 0 0,0-1 0 0 0,-1-1 0 0 0,0 0 0 0 0,-1 0 0 0 0,1-2 0 0 0,-1 0-1 0 0,0-1 1 0 0,0 0 0 0 0,-1-1 0 0 0,1-1 0 0 0,-15 1-34 0 0,26-3-7 0 0,0-1 0 0 0,0 1 0 0 0,1-1 1 0 0,-1 0-1 0 0,0 0 0 0 0,0 0 0 0 0,1 0 0 0 0,-1-1 0 0 0,1 1 0 0 0,-1-1 0 0 0,1 0 0 0 0,0 0 0 0 0,0 0 1 0 0,0-1-1 0 0,0 1 0 0 0,0-1 0 0 0,0 0 0 0 0,1 1 0 0 0,-1-1 0 0 0,1 0 0 0 0,0-1 0 0 0,0 1 0 0 0,0 0 0 0 0,0-1 1 0 0,0 1-1 0 0,1-1 0 0 0,0 1 0 0 0,-1-1 0 0 0,1 0 0 0 0,1 1 0 0 0,-1-1 0 0 0,1 0 0 0 0,-1 0 7 0 0,-1-7-277 0 0,1 1 0 0 0,1-1 0 0 0,-1 0-1 0 0,1 0 1 0 0,1 1 0 0 0,0-1-1 0 0,1 0 1 0 0,0 1 0 0 0,0-1-1 0 0,1 1 1 0 0,3-7 277 0 0,17-25-6415 0 0,-20 37 4290 0 0,7-11-9607 0 0</inkml:trace>
  <inkml:trace contextRef="#ctx0" brushRef="#br0" timeOffset="16853.959">12785 127 17644 0 0,'0'0'1529'0'0,"0"0"-483"0"0,0 0-132 0 0,0 0 100 0 0,0 0 85 0 0,0 0-20 0 0,0 0-203 0 0,0 0-238 0 0,0 0-153 0 0,0 0-102 0 0,-4 36-68 0 0,-15 114-54 0 0,-12 212 375 0 0,27-334-635 0 0,-1 28 5 0 0,-3 1-1 0 0,-3-2 0 0 0,-2 1 1 0 0,-13 32-6 0 0,-40 58-145 0 0,67-146 31 0 0,-1-1 1 0 0,1 1-1 0 0,-1 0 1 0 0,1 0-1 0 0,-1 0 1 0 0,1 0-1 0 0,-1 0 1 0 0,1 0-1 0 0,-1 0 1 0 0,1 0-1 0 0,-1 0 1 0 0,1 0-1 0 0,-1 0 1 0 0,1 0-1 0 0,-1 0 1 0 0,1 0-1 0 0,-1 0 1 0 0,1 0-1 0 0,-1 1 1 0 0,1-1 0 0 0,-1 0-1 0 0,1 0 1 0 0,-1 1-1 0 0,0-1 1 0 0,1 0-1 0 0,-1 0 1 0 0,0 1-1 0 0,1-1 1 0 0,-1 0-1 0 0,1 1 1 0 0,-1-1-1 0 0,0 1 1 0 0,0-1-1 0 0,1 1 1 0 0,-1-1-1 0 0,0 0 1 0 0,0 1-1 0 0,0-1 1 0 0,1 1-1 0 0,-1-1 1 0 0,0 1-1 0 0,0-1 1 0 0,0 1 113 0 0,0-1-102 0 0,16-18-5177 0 0,-6 6-4093 0 0,-7 5 1208 0 0</inkml:trace>
  <inkml:trace contextRef="#ctx0" brushRef="#br0" timeOffset="17182.934">12767 985 7794 0 0,'0'0'1357'0'0,"0"0"-437"0"0,0 0-139 0 0,0 0 43 0 0,0 0 87 0 0,0 0 44 0 0,0 0-18 0 0,0 0-27 0 0,0 0-33 0 0,0 0-13 0 0,0 0-7 0 0,0 0-13 0 0,0 0-23 0 0,32 16-9 0 0,103 46-31 0 0,-133-60-743 0 0,0-1 0 0 0,0 0 0 0 0,0 1 0 0 0,0-1 0 0 0,1 0 0 0 0,-1 0 0 0 0,0 0 0 0 0,1-1 1 0 0,-1 1-1 0 0,1-1 0 0 0,-1 1 0 0 0,1-1 0 0 0,-1 0 0 0 0,1 0 0 0 0,0 0 0 0 0,-1 0 0 0 0,1 0 1 0 0,-1-1-1 0 0,1 1 0 0 0,-1-1 0 0 0,1 0 0 0 0,-1 1 0 0 0,0-1 0 0 0,1 0 0 0 0,-1-1 0 0 0,0 1 1 0 0,0 0-1 0 0,1-1-38 0 0,5-4 194 0 0,0 3-100 0 0,0-1 0 0 0,0-1-1 0 0,-1 0 1 0 0,1 0 0 0 0,-1 0-1 0 0,-1-1 1 0 0,1 0 0 0 0,-1 0 0 0 0,0 0-1 0 0,0-1 1 0 0,-1 0 0 0 0,1 0-1 0 0,-2-1 1 0 0,1 1 0 0 0,-1-1 0 0 0,0 0-1 0 0,-1 0 1 0 0,0-1 0 0 0,0 1-1 0 0,-1-1 1 0 0,0 1 0 0 0,0-5-94 0 0,-1 11 3 0 0,0-1 0 0 0,-1 0 1 0 0,1 1-1 0 0,-1-1 0 0 0,1 1 0 0 0,-1-1 0 0 0,0 0 1 0 0,0 1-1 0 0,-1-1 0 0 0,1 1 0 0 0,0-1 1 0 0,-1 0-1 0 0,0 1 0 0 0,1-1 0 0 0,-1 1 0 0 0,0-1 1 0 0,0 1-1 0 0,-1 0 0 0 0,1-1 0 0 0,0 1 1 0 0,-1 0-1 0 0,1 0 0 0 0,-1 0 0 0 0,0 0 0 0 0,0 0 1 0 0,0 0-1 0 0,0 1 0 0 0,0-1 0 0 0,0 1 1 0 0,0-1-1 0 0,0 1 0 0 0,-1 0 0 0 0,1-1 0 0 0,0 1 1 0 0,-1 0-1 0 0,1 1 0 0 0,-1-1 0 0 0,1 0 1 0 0,-1 1-1 0 0,0 0 0 0 0,-1-1-3 0 0,-6 2-17 0 0,0 0-1 0 0,0 1 1 0 0,0 0-1 0 0,0 1 1 0 0,0 0 0 0 0,1 0-1 0 0,-1 1 1 0 0,1 1-1 0 0,0-1 1 0 0,0 1 0 0 0,0 1-1 0 0,1 0 1 0 0,0 0-1 0 0,0 0 1 0 0,0 1-1 0 0,1 0 1 0 0,0 1 0 0 0,1 0-1 0 0,-1 0 1 0 0,-3 7 17 0 0,-1-2-43 0 0,1 1 0 0 0,1-1 0 0 0,0 2 0 0 0,0-1 0 0 0,2 1-1 0 0,0 1 1 0 0,-3 8 43 0 0,8-19-18 0 0,0 1-1 0 0,1 0 0 0 0,-1-1 1 0 0,1 1-1 0 0,0 0 0 0 0,1 0 1 0 0,-1 0-1 0 0,1-1 0 0 0,0 1 1 0 0,1 0-1 0 0,-1 0 0 0 0,1 0 1 0 0,0 0-1 0 0,1-1 0 0 0,-1 1 1 0 0,1 0-1 0 0,0-1 0 0 0,1 0 1 0 0,-1 1-1 0 0,1-1 0 0 0,0 0 1 0 0,0 0-1 0 0,1 0 19 0 0,3 3-72 0 0,1 0 1 0 0,0 0-1 0 0,1-1 1 0 0,-1 1-1 0 0,1-2 0 0 0,1 0 1 0 0,-1 0-1 0 0,1 0 1 0 0,0-1-1 0 0,0-1 1 0 0,1 0-1 0 0,-1 0 0 0 0,1-1 1 0 0,0 0-1 0 0,0-1 1 0 0,5 0 71 0 0,26-2-3539 0 0,-1-9-3302 0 0,-33 5-4135 0 0</inkml:trace>
  <inkml:trace contextRef="#ctx0" brushRef="#br0" timeOffset="21108.088">13216 1155 6009 0 0,'0'0'1870'0'0,"0"0"-302"0"0,0 0-55 0 0,0 0 119 0 0,0 0 22 0 0,0 0-165 0 0,0 0-278 0 0,0 0-249 0 0,0 0-191 0 0,0 0-130 0 0,0 0-78 0 0,10-21-60 0 0,32-64-54 0 0,40-41 2578 0 0,-72 112-2699 0 0,50-49 858 0 0,-57 64-1173 0 0,0 0-1 0 0,0 0 1 0 0,-1 1-1 0 0,1-1 1 0 0,0 1 0 0 0,0-1-1 0 0,-1 1 1 0 0,1 0-1 0 0,-1 0 1 0 0,0 0 0 0 0,1 0-1 0 0,-1 1 1 0 0,0-1-1 0 0,0 1 1 0 0,-1-1 0 0 0,1 1-1 0 0,0 0 1 0 0,-1-1-1 0 0,0 1 1 0 0,1 0 0 0 0,-1 0-1 0 0,0 0 1 0 0,-1 0-1 0 0,1 0 1 0 0,0 0 0 0 0,-1 0-1 0 0,0 3-12 0 0,6 19 60 0 0,-2 1-1 0 0,-1 0 1 0 0,-1 0-1 0 0,-1 0 1 0 0,-1 0 0 0 0,-3 16-60 0 0,-23 57 164 0 0,25-98-152 0 0,1-1-14 0 0,0 0-4 0 0,5-19 39 0 0,136-190 52 0 0,-20 91-105 0 0,-117 116 15 0 0,0-1-1 0 0,1 1 1 0 0,-1 0-1 0 0,1 0 1 0 0,-1 0-1 0 0,1 1 1 0 0,0-1-1 0 0,0 1 1 0 0,0 0-1 0 0,0 1 1 0 0,0-1-1 0 0,0 1 1 0 0,0 0-1 0 0,0 0 1 0 0,4 1 5 0 0,-7 1 4 0 0,1 0 1 0 0,-1 1-1 0 0,1-1 1 0 0,-1 1-1 0 0,0-1 1 0 0,0 1-1 0 0,0 0 1 0 0,-1 0-1 0 0,1 0 1 0 0,0 0-1 0 0,-1 0 1 0 0,0 0 0 0 0,0 0-1 0 0,0 0 1 0 0,0 1-1 0 0,0-1 1 0 0,-1 0-1 0 0,1 1 1 0 0,-1 1-5 0 0,4 12 26 0 0,-2-5-2 0 0,0 0 0 0 0,-1 0 0 0 0,0 0 0 0 0,-1 0 0 0 0,0 0 0 0 0,-1 0 0 0 0,-1 0 0 0 0,0 0 0 0 0,0 0 0 0 0,-1 0 0 0 0,0-1 0 0 0,-2 3-24 0 0,-23 31-387 0 0,28-45-812 0 0,0-9-962 0 0,0 3-5584 0 0,2-1-4308 0 0</inkml:trace>
  <inkml:trace contextRef="#ctx0" brushRef="#br0" timeOffset="24022.647">0 1685 2144 0 0,'0'0'569'0'0,"0"0"-384"0"0,0 0-177 0 0,0 0 156 0 0,0 0 308 0 0,0 0 336 0 0,0 0 223 0 0,0 0 92 0 0,0 0 36 0 0,0 0-11 0 0,0 0-41 0 0,17 2-69 0 0,108 11 1389 0 0,181 1 2735 0 0,-86-28-3445 0 0,105-8-993 0 0,319-1-540 0 0,-318-5-136 0 0,-1 27-40 0 0,-48 27 13 0 0,177-8 41 0 0,-242-25-17 0 0,118-11 71 0 0,161 14 41 0 0,-10 19 186 0 0,310 18 169 0 0,-224-48-264 0 0,-154-14-128 0 0,153-12 130 0 0,418 19 161 0 0,-855 22-384 0 0,404-26 297 0 0,227-3 73 0 0,185 29-113 0 0,-235 0-66 0 0,-537 7-105 0 0,113 21-113 0 0,23 2 51 0 0,127-11 160 0 0,-255 3-112 0 0,70-19 217 0 0,87-54-17 0 0,-202 29-241 0 0,81-4-38 0 0,36 12 58 0 0,-40 0 47 0 0,-184 9-96 0 0,-28 5-21 0 0,-1 0-13 0 0,0 0 14 0 0,0 0-2 0 0,15 4 90 0 0,28 4-86 0 0,94-5 125 0 0,-191 19-4184 0 0,44-19 1570 0 0,-3 1-6941 0 0,5-3-1059 0 0</inkml:trace>
  <inkml:trace contextRef="#ctx0" brushRef="#br0" timeOffset="24591.832">14280 904 4537 0 0,'0'0'5368'0'0,"0"0"-3358"0"0,0 0-1042 0 0,0 0 31 0 0,0 0 270 0 0,0 0 236 0 0,0 0 31 0 0,0 0-144 0 0,0 0-208 0 0,0 0-206 0 0,0 0-165 0 0,0 0-131 0 0,3-11-110 0 0,8-36-62 0 0,-11 46-474 0 0,0 1 0 0 0,0-1 0 0 0,0 0 0 0 0,0 1 0 0 0,0-1 0 0 0,-1 0 0 0 0,1 1 0 0 0,0-1 0 0 0,0 0 1 0 0,0 1-1 0 0,-1-1 0 0 0,1 0 0 0 0,0 1 0 0 0,-1-1 0 0 0,1 1 0 0 0,0-1 0 0 0,-1 1 0 0 0,1-1 0 0 0,-1 1 1 0 0,1-1-1 0 0,-1 1 0 0 0,1-1 0 0 0,-1 1 0 0 0,1-1 0 0 0,-1 1 0 0 0,0 0 0 0 0,1-1 0 0 0,-1 1 0 0 0,1 0 0 0 0,-1 0 1 0 0,0-1-1 0 0,1 1 0 0 0,-1 0 0 0 0,0 0 0 0 0,1 0 0 0 0,-1 0 0 0 0,0 0 0 0 0,1 0 0 0 0,-1 0 0 0 0,0 0 1 0 0,1 0-1 0 0,-1 0 0 0 0,0 0 0 0 0,1 0 0 0 0,-1 1 0 0 0,0-1 0 0 0,1 0 0 0 0,-1 1-36 0 0,-2-1 72 0 0,-53 21 576 0 0,56-20-652 0 0,0-1 11 0 0,0 0-11 0 0,0 0-4 0 0,0 0 5 0 0,0 0 23 0 0,0 0 20 0 0,30-22 479 0 0,5-3-56 0 0,-34 24-314 0 0,-1 1-5 0 0,0 0 15 0 0,0 0 13 0 0,0 0-2 0 0,-2 1-135 0 0,-1 0-1 0 0,1 0 1 0 0,-1 0-1 0 0,1 1 1 0 0,0-1-1 0 0,0 1 1 0 0,0-1-1 0 0,0 1 1 0 0,0 0-1 0 0,0 0 1 0 0,0 0-1 0 0,0 0 1 0 0,1 0-1 0 0,-1 0 1 0 0,1 1-1 0 0,-1-1 0 0 0,1 0 1 0 0,0 1-1 0 0,0-1 1 0 0,0 2-35 0 0,46 4-201 0 0,19-24-2449 0 0,-62 15 1556 0 0,-1 0-1513 0 0,1 0-2385 0 0,0 1-7360 0 0</inkml:trace>
  <inkml:trace contextRef="#ctx0" brushRef="#br0" timeOffset="25120.674">14335 1162 5441 0 0,'0'0'3525'0'0,"0"0"-1614"0"0,0 0-480 0 0,0 0 112 0 0,0 0 71 0 0,0 0-7 0 0,0 0-200 0 0,0 0-319 0 0,0 0-247 0 0,0 0-196 0 0,0 0-115 0 0,0 0-74 0 0,0 0-30 0 0,-7 4 9 0 0,-62 40 1474 0 0,69-43-1886 0 0,0-1 0 0 0,0 1 0 0 0,0-1-1 0 0,0 1 1 0 0,0 0 0 0 0,0-1 0 0 0,0 1-1 0 0,0-1 1 0 0,0 1 0 0 0,1 0 0 0 0,-1-1-1 0 0,0 1 1 0 0,0-1 0 0 0,1 1 0 0 0,-1-1 0 0 0,0 1-1 0 0,1-1 1 0 0,-1 1 0 0 0,1-1 0 0 0,-1 1-1 0 0,0-1 1 0 0,1 1 0 0 0,-1-1 0 0 0,1 0-1 0 0,0 1 1 0 0,-1-1 0 0 0,1 0 0 0 0,-1 0-1 0 0,1 1 1 0 0,-1-1 0 0 0,1 0 0 0 0,0 0 0 0 0,-1 0-1 0 0,1 0 1 0 0,-1 1 0 0 0,1-1 0 0 0,0 0-1 0 0,-1 0 1 0 0,1 0 0 0 0,-1-1 0 0 0,1 1-1 0 0,0 0 1 0 0,-1 0 0 0 0,1 0 0 0 0,-1 0-1 0 0,1 0 1 0 0,0-1 0 0 0,-1 1 0 0 0,1 0 0 0 0,-1-1-1 0 0,1 1 1 0 0,-1 0 0 0 0,1-1 0 0 0,-1 1-1 0 0,1 0 1 0 0,-1-1 0 0 0,1 0-23 0 0,69-38 729 0 0,-98 46 585 0 0,-27 25-1063 0 0,55-31-281 0 0,0-1-16 0 0,0 0-8 0 0,0 0 1 0 0,24 0-1129 0 0,-17 0-5152 0 0,-5 0-5614 0 0</inkml:trace>
  <inkml:trace contextRef="#ctx0" brushRef="#br0" timeOffset="39003.219">1539 2499 0 0 0,'0'0'457'0'0,"0"0"509"0"0,0 0 218 0 0,0 0 52 0 0,0 0 14 0 0,0 0-28 0 0,0 0-78 0 0,0 0-95 0 0,0 0-103 0 0,0-6-39 0 0,3-37 2266 0 0,0 14 5527 0 0,-3 29-8717 0 0,0 19 282 0 0,7 310 1824 0 0,3-110-1784 0 0,-2-40 74 0 0,-13 155-379 0 0,10-258-8 0 0,9-39-74 0 0,-14-34 56 0 0,0 0 0 0 0,1-1 0 0 0,-1 1 0 0 0,-1 0 0 0 0,1-1-1 0 0,0 1 1 0 0,-1 0 0 0 0,1-1 0 0 0,-1 1 0 0 0,0-1-1 0 0,0 1 1 0 0,0-1 0 0 0,0 1 0 0 0,0-1 0 0 0,0 1 0 0 0,-1-1-1 0 0,1 0 1 0 0,-1 0 0 0 0,0 0 0 0 0,1 0 0 0 0,-1 0 26 0 0,-13 21-1214 0 0,28-28-6327 0 0,-10 3 3944 0 0,2-2-7147 0 0</inkml:trace>
  <inkml:trace contextRef="#ctx0" brushRef="#br0" timeOffset="40478.757">1462 2414 0 0 0,'0'0'649'0'0,"0"0"276"0"0,0 0 127 0 0,0 0 57 0 0,0 0 25 0 0,0 0-59 0 0,0 0-96 0 0,0 0-91 0 0,0 0-77 0 0,0 0-30 0 0,-3 0 4154 0 0,92 9-511 0 0,4 0-3043 0 0,405-12 1436 0 0,-314-3-2400 0 0,1 1-230 0 0,34 5 35 0 0,-75-35 59 0 0,-93 18-206 0 0,35 6 24 0 0,-86 11-97 0 0,0 0 14 0 0,0 0-3 0 0,0 0 11 0 0,4 26 879 0 0,6 9-687 0 0,-2 2 1 0 0,-1-1-1 0 0,-2 1 0 0 0,-1 0 1 0 0,-2 0-1 0 0,-1 0 1 0 0,-5 34-217 0 0,-9 166 190 0 0,50 104-66 0 0,-37-121-12 0 0,18 2 77 0 0,-18-222-192 0 0,-7 8-709 0 0,6-10 170 0 0,-10-10-1138 0 0,5 3-6579 0 0,4 2-3665 0 0</inkml:trace>
  <inkml:trace contextRef="#ctx0" brushRef="#br0" timeOffset="41553.78">2156 2852 4849 0 0,'0'0'2011'0'0,"0"0"-312"0"0,0 0-184 0 0,0 0 80 0 0,0 0 94 0 0,0 0-40 0 0,0 0-203 0 0,0 0-314 0 0,0 0-341 0 0,0 0-294 0 0,0 0-167 0 0,0 0-62 0 0,-5 7 3 0 0,-25 67 650 0 0,-33 305 493 0 0,13-217-1302 0 0,37-130 279 0 0,10-50 766 0 0,80-253-1009 0 0,-63 224-141 0 0,2 1-1 0 0,2 1 0 0 0,2 1 1 0 0,2 0-1 0 0,20-28-6 0 0,-42 71 0 0 0,0 0 1 0 0,1 0-1 0 0,-1 0 1 0 0,0 1-1 0 0,0-1 0 0 0,0 0 1 0 0,0 0-1 0 0,1 0 0 0 0,-1 0 1 0 0,0 1-1 0 0,1-1 1 0 0,-1 0-1 0 0,1 0 0 0 0,-1 1 1 0 0,1-1-1 0 0,-1 0 0 0 0,1 1 1 0 0,0-1-1 0 0,-1 0 1 0 0,1 1-1 0 0,0-1 0 0 0,-1 1 1 0 0,1-1-1 0 0,0 1 0 0 0,0-1 1 0 0,-1 1-1 0 0,1 0 1 0 0,0-1-1 0 0,0 1 0 0 0,0 0 1 0 0,0 0-1 0 0,-1 0 0 0 0,1 0 1 0 0,0-1-1 0 0,0 1 0 0 0,0 0 1 0 0,0 0-1 0 0,0 1 1 0 0,-1-1-1 0 0,1 0 0 0 0,0 0 1 0 0,0 0-1 0 0,0 0 0 0 0,0 1 1 0 0,-1-1-1 0 0,1 0 1 0 0,0 1-1 0 0,0-1 0 0 0,0 1 1 0 0,-1-1-1 0 0,1 1 0 0 0,0-1 1 0 0,-1 1-1 0 0,1 0 1 0 0,-1-1-1 0 0,1 1 0 0 0,0 0 1 0 0,-1-1-1 0 0,1 1 0 0 0,-1 0 1 0 0,0 0-1 0 0,15 12 188 0 0,-1 1 0 0 0,-1 0 1 0 0,-1 1-1 0 0,0 0 0 0 0,-1 1 0 0 0,0 1 1 0 0,-1-1-1 0 0,-1 2 0 0 0,-1-1 1 0 0,-1 1-1 0 0,4 13-188 0 0,49 222 724 0 0,-41-150-643 0 0,-19-103-256 0 0,0 0 0 0 0,0-1 0 0 0,-1 1 0 0 0,1 0 0 0 0,0 0 0 0 0,0-1 0 0 0,0 1 0 0 0,0 0 0 0 0,-1 0 0 0 0,1 0 0 0 0,0 0 0 0 0,0-1 0 0 0,0 1 0 0 0,-1 0-1 0 0,1 0 1 0 0,0 0 0 0 0,0 0 0 0 0,0 0 0 0 0,-1 0 0 0 0,1 0 0 0 0,0 0 0 0 0,0 0 0 0 0,-1-1 0 0 0,1 1 0 0 0,0 0 0 0 0,0 0 0 0 0,-1 0 0 0 0,1 0 0 0 0,0 0 0 0 0,0 0 0 0 0,-1 1-1 0 0,1-1 1 0 0,0 0 0 0 0,0 0 0 0 0,-1 0 0 0 0,1 0 0 0 0,0 0 0 0 0,0 0 0 0 0,-1 0 0 0 0,1 0 0 0 0,0 1 0 0 0,0-1 0 0 0,0 0 0 0 0,0 0 0 0 0,-1 0 0 0 0,1 0 0 0 0,0 1-1 0 0,0-1 1 0 0,0 0 0 0 0,0 0 0 0 0,-1 1 175 0 0,-3-8-9801 0 0,2 4 1714 0 0</inkml:trace>
  <inkml:trace contextRef="#ctx0" brushRef="#br0" timeOffset="41898.05">1998 3301 5473 0 0,'0'0'3349'0'0,"0"0"-1438"0"0,0 0-643 0 0,0 0-26 0 0,0 0 118 0 0,0 0 59 0 0,0 0-151 0 0,0 0-269 0 0,0 0-236 0 0,0 0-111 0 0,0 0-32 0 0,0 0-5 0 0,10-5-13 0 0,31-17-42 0 0,22 12 1388 0 0,161 10 445 0 0,-141-22-2383 0 0,-43 8-6995 0 0,-34 14-4704 0 0</inkml:trace>
  <inkml:trace contextRef="#ctx0" brushRef="#br0" timeOffset="45847.63">2970 2988 0 0 0,'0'0'383'0'0,"0"0"-46"0"0,0 0-179 0 0,0 0-116 0 0,0 0 0 0 0,0 0 95 0 0,39 0 5405 0 0,7 4 3063 0 0,-32 8-8567 0 0,-14 3-5407 0 0,0-9 1018 0 0,0-2-1213 0 0</inkml:trace>
  <inkml:trace contextRef="#ctx0" brushRef="#br0" timeOffset="48097.018">5230 2944 0 0 0,'0'0'93'0'0,"0"0"347"0"0,0 0 103 0 0,0 0-13 0 0,0 0 0 0 0,0 0 59 0 0,0 0 9 0 0,0 0 59 0 0,-2-4 77 0 0,-1-1-704 0 0,-8-13 2293 0 0,-4 12 2805 0 0,-9-1-679 0 0,-14 7-2305 0 0,-83 18-70 0 0,53 30-1223 0 0,14 26 622 0 0,50-65-1424 0 0,0-1-1 0 0,1 1 1 0 0,0 0-1 0 0,0 0 1 0 0,1 0-1 0 0,0 0 1 0 0,1 1-1 0 0,0-1 1 0 0,0 0 0 0 0,1 1-1 0 0,1-1 1 0 0,-1 1-1 0 0,2 6-48 0 0,30 47 536 0 0,3-11-205 0 0,-23-37-189 0 0,0-1 0 0 0,1 0 0 0 0,1-1 0 0 0,1 0 0 0 0,-1-1 0 0 0,2-1-1 0 0,12 7-141 0 0,-17-13 107 0 0,1-2 0 0 0,0 1 0 0 0,0-2 0 0 0,0 1 0 0 0,0-2 0 0 0,1 0 0 0 0,-1 0 0 0 0,0-1 0 0 0,11-1-107 0 0,-7 1 126 0 0,-1 0-60 0 0,-8 0-27 0 0,-1 1 0 0 0,1-1 1 0 0,0 0-1 0 0,0-1 0 0 0,0 0 0 0 0,-1 0 0 0 0,1 0 1 0 0,0-1-1 0 0,-1 0 0 0 0,1 0 0 0 0,-1-1 1 0 0,0 1-1 0 0,2-3-39 0 0,15-7 131 0 0,27-31 298 0 0,-34 6-166 0 0,4-25-155 0 0,-13-48 120 0 0,-10 101-209 0 0,-1 1 1 0 0,1 0-1 0 0,-2 0 1 0 0,1 1-1 0 0,-1-1 1 0 0,0 1-1 0 0,-1 0 1 0 0,0 0 0 0 0,0 0-1 0 0,0 1 1 0 0,-1 0-1 0 0,0 1 1 0 0,-5-4-20 0 0,6 4 18 0 0,-100-39-260 0 0,89 40 47 0 0,1 2 0 0 0,-1-1-1 0 0,1 2 1 0 0,-1 0 0 0 0,0 2-1 0 0,0-1 1 0 0,1 2-1 0 0,-9 2 196 0 0,-26 9-1723 0 0,29-6-1991 0 0,7-2-2467 0 0,5-1-5640 0 0</inkml:trace>
  <inkml:trace contextRef="#ctx0" brushRef="#br0" timeOffset="49635.496">2937 3021 0 0 0,'0'0'173'0'0,"0"0"594"0"0,0 0 164 0 0,0 0 137 0 0,0 0 97 0 0,0 0-53 0 0,0 0-199 0 0,0 0-311 0 0,0 0-305 0 0,0 0-162 0 0,0 0 41 0 0,0 0 183 0 0,0 0 235 0 0,3-1 231 0 0,120-16 5063 0 0,-29 13-3823 0 0,194-10 192 0 0,-102 13-1546 0 0,-154 4-551 0 0,1-2 0 0 0,0-1 1 0 0,0-2-1 0 0,-1-1 0 0 0,1-1 0 0 0,-1-2 1 0 0,24-7-161 0 0,158-18 279 0 0,-22 38-140 0 0,68-10 221 0 0,-144 3 115 0 0,13-1-98 0 0,-53 9-351 0 0,-48 11-194 0 0,-22-11-2585 0 0,1-1-3404 0 0,-1-4-4972 0 0</inkml:trace>
  <inkml:trace contextRef="#ctx0" brushRef="#br0" timeOffset="51427.944">5459 3180 0 0 0,'0'0'356'0'0,"0"0"148"0"0,0 0 71 0 0,0 0 108 0 0,0 0 146 0 0,0 0 59 0 0,0 0-53 0 0,0 0-64 0 0,2 0-48 0 0,12 3 616 0 0,-14-3-755 0 0,0 0-81 0 0,0 0 14 0 0,1 7 5229 0 0,2 5-3829 0 0,-1-10-1765 0 0,0-1-1 0 0,0 1 0 0 0,0 0 1 0 0,0 0-1 0 0,0 1 0 0 0,-1-1 1 0 0,1 0-1 0 0,-1 1 0 0 0,1-1 1 0 0,-1 1-1 0 0,0-1 0 0 0,0 1 1 0 0,0-1-1 0 0,-1 1 0 0 0,1 0 1 0 0,-1-1-1 0 0,1 1 0 0 0,-1 0 1 0 0,0 0-1 0 0,0 0 0 0 0,0 1-151 0 0,31 232 2736 0 0,-33-19-1716 0 0,4 8-464 0 0,-11-123-424 0 0,24 64 196 0 0,-9-85 72 0 0,-4-67-113 0 0,-1-10-2298 0 0,-1-10-5175 0 0,0 5-4439 0 0</inkml:trace>
  <inkml:trace contextRef="#ctx0" brushRef="#br0" timeOffset="53587.953">4516 3658 0 0 0,'0'0'444'0'0,"0"0"343"0"0,0 0-24 0 0,0 0-92 0 0,0 0-43 0 0,0 0 28 0 0,0 0 96 0 0,0 0 84 0 0,0 0 100 0 0,19-11 4376 0 0,18-40-94 0 0,-11 10-4383 0 0,68-66 231 0 0,54-10-142 0 0,-102 76-444 0 0,6 9-434 0 0,-5 13-6 0 0,19-11 192 0 0,-39 30-238 0 0,-7 33 477 0 0,17 0-289 0 0,-26-3 124 0 0,-11-27-232 0 0,0 0 0 0 0,0 0-1 0 0,0 0 1 0 0,0 0 0 0 0,-1 0 0 0 0,1 0-1 0 0,-1 0 1 0 0,0 0 0 0 0,0 0 0 0 0,0-1-1 0 0,0 1 1 0 0,0 0 0 0 0,-1-1 0 0 0,1 1-1 0 0,-1 0 1 0 0,0-1 0 0 0,0 0-1 0 0,1 1 1 0 0,-2-1 0 0 0,1 0 0 0 0,0 0-74 0 0,-109 127 514 0 0,36-19-443 0 0,38-59 48 0 0,-24 27 37 0 0,30-38-56 0 0,7-11 53 0 0,7-5 73 0 0,13-22 230 0 0,0 1-1830 0 0,3-2-10863 0 0,1-1 1573 0 0</inkml:trace>
  <inkml:trace contextRef="#ctx0" brushRef="#br0" timeOffset="55414.883">4943 3334 0 0 0,'0'0'273'0'0,"0"0"640"0"0,0 0 270 0 0,0 0 86 0 0,0 0-33 0 0,0 0-199 0 0,0 0-245 0 0,0 0-180 0 0,0 0 4 0 0,0 0 175 0 0,0 0 216 0 0,0 0 110 0 0,5 0 1158 0 0,-42 25-1980 0 0,1 1-1 0 0,1 2 1 0 0,1 1-1 0 0,2 2 0 0 0,1 1 1 0 0,2 2-1 0 0,0 1-294 0 0,2 5-15 0 0,27-40-46 0 0,0 0-16 0 0,0 0 10 0 0,0 0 39 0 0,0 0 56 0 0,27 0 993 0 0,48-55-348 0 0,154-117-340 0 0,-189 138-142 0 0,-66 34-266 0 0,-52 47-260 0 0,-25 47-138 0 0,13 22 459 0 0,91-116 21 0 0,0-1 0 0 0,-1 0-1 0 0,1 1 1 0 0,0-1 0 0 0,-1 1-1 0 0,1-1 1 0 0,0 1-1 0 0,0-1 1 0 0,-1 1 0 0 0,1-1-1 0 0,0 1 1 0 0,0 0-1 0 0,0-1 1 0 0,0 1 0 0 0,0 0-1 0 0,-1 0 1 0 0,1 0-1 0 0,0-1 1 0 0,0 1 0 0 0,0 0-1 0 0,0 0 1 0 0,0 1-1 0 0,0-1 1 0 0,0 0 0 0 0,0 0-1 0 0,0 0 1 0 0,-1 0-1 0 0,1 1 1 0 0,0-1 0 0 0,0 0-1 0 0,0 1 1 0 0,0-1 0 0 0,-1 1-1 0 0,1-1 1 0 0,0 1-1 0 0,0-1 1 0 0,-1 1 0 0 0,1 0-1 0 0,0-1 1 0 0,-1 1-1 0 0,1 0 1 0 0,-1 0 0 0 0,1-1-1 0 0,-1 1 1 0 0,1 0-1 0 0,-1 0 1 0 0,0 0 0 0 0,1-1-1 0 0,-1 1 1 0 0,0 0-1 0 0,1 0 1 0 0,-1 0 0 0 0,0 0-1 0 0,0 0 1 0 0,0 0-1 0 0,0 0 1 0 0,0 0 0 0 0,0 0-1 0 0,0-1 1 0 0,0 1 0 0 0,-1 0-1 0 0,1 0 1 0 0,0 0-1 0 0,0 0 1 0 0,-1 0-7 0 0,216-207 481 0 0,-136 108-418 0 0,-79 99-70 0 0,-1-1 0 0 0,1 0-1 0 0,0 0 1 0 0,0 1 0 0 0,-1-1 0 0 0,1 0 0 0 0,0 0 0 0 0,0 1-1 0 0,-1-1 1 0 0,1 0 0 0 0,0 0 0 0 0,-1 0 0 0 0,1 0 0 0 0,0 1-1 0 0,-1-1 1 0 0,1 0 0 0 0,-1 0 0 0 0,1 0 0 0 0,0 0-1 0 0,-1 0 1 0 0,1 0 0 0 0,0 0 0 0 0,-1 0 0 0 0,1 0 0 0 0,0 0-1 0 0,-1 0 1 0 0,1 0 0 0 0,-1 0 0 0 0,1 0 0 0 0,0-1-1 0 0,-1 1 1 0 0,1 0 0 0 0,0 0 0 0 0,-1 0 0 0 0,1 0 0 0 0,0-1-1 0 0,0 1 1 0 0,-1 0 0 0 0,1 0 0 0 0,0-1 0 0 0,-1 1-1 0 0,1 0 1 0 0,0 0 0 0 0,0-1 0 0 0,0 1 0 0 0,-1 0 0 0 0,1-1 7 0 0,-86 82-454 0 0,54-44 469 0 0,1 1 0 0 0,1 2-1 0 0,3 0 1 0 0,-4 11-15 0 0,26-35 74 0 0,1-2 35 0 0,31-19 585 0 0,80-91-336 0 0,-40 28-404 0 0,-49 49 96 0 0,-18 19 2 0 0,-6 0-216 0 0,-56 52-230 0 0,-77 124 860 0 0,118-140-231 0 0,40-50 65 0 0,45-48-490 0 0,-64 62 140 0 0,0 0-2 0 0,0 0 2 0 0,0 0-35 0 0,0 0-75 0 0,0 0-103 0 0,-4-13-1049 0 0,68-110 2439 0 0,20 27-707 0 0,-75 88-278 0 0,-16 5 312 0 0,4 3-454 0 0,-67 40-344 0 0,67-38 281 0 0,-23 22-417 0 0,44-39 637 0 0,26-40 23 0 0,-43 55-190 0 0,-1-1-1 0 0,0 1 1 0 0,0-1-1 0 0,1 1 0 0 0,-1-1 1 0 0,0 1-1 0 0,0-1 0 0 0,1 1 1 0 0,-1-1-1 0 0,0 1 1 0 0,0-1-1 0 0,0 0 0 0 0,0 1 1 0 0,0-1-1 0 0,0 1 0 0 0,0-1 1 0 0,0 1-1 0 0,0-1 1 0 0,0 1-1 0 0,0-1 0 0 0,0 0 1 0 0,0 1-1 0 0,0-1 0 0 0,-1 1 1 0 0,1-1-1 0 0,0 1 1 0 0,0-1-1 0 0,-1 1 0 0 0,1-1 1 0 0,0 1-1 0 0,-1 0 0 0 0,1-1 1 0 0,0 1-1 0 0,-1-1 1 0 0,1 1-1 0 0,-1 0 0 0 0,1-1 1 0 0,-1 1-1 0 0,1 0 0 0 0,0-1 1 0 0,-1 1-1 0 0,1 0 1 0 0,-1 0-1 0 0,0-1 0 0 0,1 1 1 0 0,-1 0-1 0 0,1 0 0 0 0,-1 0 1 0 0,1 0-1 0 0,-1 0 0 0 0,1 0 1 0 0,-1 0-1 0 0,1 0 1 0 0,-1 0-1 0 0,0 0 0 0 0,1 0 1 0 0,-1 0-1 0 0,1 0 0 0 0,-1 1 1 0 0,1-1-1 0 0,-1 0 1 0 0,1 0-1 0 0,-1 0 0 0 0,1 1 1 0 0,-1-1-1 0 0,1 1 11 0 0,-37 9-577 0 0,37-10 591 0 0,0 0 0 0 0,0 0 1 0 0,1-1-1 0 0,-1 1 0 0 0,0 0 1 0 0,0 0-1 0 0,0 0 0 0 0,1 0 1 0 0,-1 0-1 0 0,0-1 0 0 0,0 1 1 0 0,0 0-1 0 0,0 0 0 0 0,0 0 1 0 0,0-1-1 0 0,1 1 0 0 0,-1 0 1 0 0,0 0-1 0 0,0-1 0 0 0,0 1 1 0 0,0 0-1 0 0,0 0 0 0 0,0 0 1 0 0,0-1-1 0 0,0 1 1 0 0,0 0-1 0 0,0 0 0 0 0,0-1 1 0 0,0 1-1 0 0,0 0 0 0 0,0 0 1 0 0,0-1-1 0 0,0 1-14 0 0,0 0-7 0 0,0 0 53 0 0,0 0 52 0 0,0 0 54 0 0,0 0 24 0 0,0 0 8 0 0,-9-3 841 0 0,31-42-1279 0 0,-22 45 237 0 0,0 0-63 0 0,0 0-80 0 0,0 0-120 0 0,-21 14-4999 0 0,15-9 454 0 0,0-2-2839 0 0</inkml:trace>
  <inkml:trace contextRef="#ctx0" brushRef="#br0" timeOffset="60749.403">5532 4325 0 0 0,'0'0'0'0'0,"0"0"0"0"0,0 0 0 0 0,0 0 0 0 0,0 0 0 0 0,0 0 0 0 0,0 0 0 0 0,0 0 0 0 0,0 0 0 0 0</inkml:trace>
  <inkml:trace contextRef="#ctx0" brushRef="#br0" timeOffset="64185.446">5516 4295 0 0 0,'-20'8'0'0'0,"17"-5"9861"0"0,2 4-5327 0 0,1 24-4625 0 0,0-24 1546 0 0,0 251 2677 0 0,20-155-3471 0 0,-19-4-16 0 0,-6-45-540 0 0,5-53-101 0 0,0 44 165 0 0,2-38 999 0 0,2-24-770 0 0,3-30-310 0 0,-1-170 188 0 0,3 172-280 0 0,-4 29 36 0 0,0 0-1 0 0,-2 0 1 0 0,0-1 0 0 0,-1 1-1 0 0,0-1 1 0 0,-2 1 0 0 0,0-1-1 0 0,-1 0 1 0 0,0 1 0 0 0,-1-1-1 0 0,-1 1 1 0 0,-2-6-32 0 0,-4-104 74 0 0,10 87-131 0 0,-1 38 48 0 0,0 1 25 0 0,0 0-24 0 0,0 0-15 0 0,0 0-19 0 0,0 0 19 0 0,0 0 7 0 0,0 0 0 0 0,0 0 4 0 0,0 0 16 0 0,0 0 13 0 0,0 0 29 0 0,0 0-29 0 0,0 0-9 0 0,0 0 1 0 0,0 0 2 0 0,0 0-16 0 0,0 0-9 0 0,0 0 5 0 0,0 0 0 0 0,0 0-6 0 0,-3 23-394 0 0,28 142 603 0 0,-19-101-135 0 0,-3 0-1 0 0,-3 0 0 0 0,-7 49-58 0 0,16-5 3 0 0,-9-108-3 0 0,1 3 5 0 0,-1-1 1 0 0,1 1 0 0 0,0-1-1 0 0,-1 1 1 0 0,0 0 0 0 0,1-1-1 0 0,-1 1 1 0 0,0 0-1 0 0,-1-1 1 0 0,1 1 0 0 0,0 0-1 0 0,-1-1 1 0 0,1 1 0 0 0,-1-1-1 0 0,0 1 1 0 0,0-1 0 0 0,0 1-1 0 0,0-1 1 0 0,0 1-1 0 0,-1-1 1 0 0,1 0 0 0 0,-1 1-6 0 0,-2 19-52 0 0,4-20 70 0 0,0 24 84 0 0,0-25-108 0 0,0 18-12 0 0,-5 57 148 0 0,1 13-90 0 0,0-64-76 0 0,4-25 30 0 0,0 0 14 0 0,0 0-782 0 0,0 0-8997 0 0,0 0-1724 0 0</inkml:trace>
  <inkml:trace contextRef="#ctx0" brushRef="#br0" timeOffset="74046.951">5022 3393 0 0 0,'5'-18'1550'0'0,"-4"18"-898"0"0,-1-4 6752 0 0,3-1-2861 0 0,0-2-1916 0 0,-2 1 2187 0 0,10-13-2563 0 0,-11 19-2219 0 0,0 0-16 0 0,0 0 8 0 0,0 0-15 0 0,0 19 27 0 0,6 121 321 0 0,15 107-36 0 0,-5-59-177 0 0,-5-35-68 0 0,0-20 211 0 0,-18-38-69 0 0,2 54 268 0 0,-5-70-165 0 0,-3 89 694 0 0,20-128-792 0 0,-5 29 486 0 0,-11 16-430 0 0,9-85-255 0 0,0 26 44 0 0,0-8 1 0 0,0-18-65 0 0,0 0 31 0 0,0 0-10 0 0,0 0-18 0 0,0 0-15 0 0,0 0 12 0 0,0 0 4 0 0,0 0-3 0 0,0 0-6 0 0,0 0 13 0 0,0 0 11 0 0,0 0 18 0 0,0 19 187 0 0,0 6-927 0 0,10-47-3156 0 0,-3 8-4083 0 0,-4 6-4283 0 0</inkml:trace>
  <inkml:trace contextRef="#ctx0" brushRef="#br0" timeOffset="75696.705">5035 4940 0 0 0,'0'0'644'0'0,"0"0"175"0"0,0 0 37 0 0,13 0 609 0 0,-10 0 2605 0 0,-2 0-3364 0 0,-1 0-11 0 0,0 12 4347 0 0,2 12-2903 0 0,7 54 1621 0 0,-4 29-1563 0 0,-6-95-2577 0 0,1-13-3326 0 0,-1-4-3539 0 0,1 2-3817 0 0</inkml:trace>
  <inkml:trace contextRef="#ctx0" brushRef="#br0" timeOffset="77345.794">5413 4884 0 0 0,'0'0'1300'0'0,"0"0"93"0"0,0 0 208 0 0,0 0 126 0 0,0 0-28 0 0,0 0-181 0 0,0 0-236 0 0,0 0-176 0 0,0 0-139 0 0,0 0-104 0 0,0 0-75 0 0,0 0-74 0 0,-3 0-41 0 0,-49-2 4767 0 0,-9-2-3313 0 0,54 3-2001 0 0,-1 0 1 0 0,1 1-1 0 0,-1 1 0 0 0,0-1 0 0 0,1 1 0 0 0,-1 0 0 0 0,1 1 0 0 0,-1 0 0 0 0,1 0 1 0 0,0 0-1 0 0,0 1 0 0 0,0 0 0 0 0,0 1 0 0 0,0-1 0 0 0,1 1 0 0 0,-1 1 1 0 0,1-1-1 0 0,-3 4-126 0 0,8-8 3 0 0,-45 44 791 0 0,28-18-117 0 0,8 78-153 0 0,11-72-392 0 0,34 34 7 0 0,25-3 141 0 0,19-38 100 0 0,-13-27 75 0 0,-19-20-104 0 0,-18 2-75 0 0,8-23-74 0 0,-32 38-169 0 0,-1-1-1 0 0,0 1 1 0 0,0-1 0 0 0,-1 0-1 0 0,1 0 1 0 0,-1 0-1 0 0,-1 0 1 0 0,1 0-1 0 0,-1-1 1 0 0,0 1-1 0 0,0-1 1 0 0,-1 1-1 0 0,0-1 1 0 0,0 0-33 0 0,2-66 281 0 0,-3 68-275 0 0,-2 0 1 0 0,1 1-1 0 0,-1-1 1 0 0,1 1-1 0 0,-1-1 1 0 0,0 1-1 0 0,-1 0 1 0 0,1 0 0 0 0,-1 0-1 0 0,0 0 1 0 0,0 0-1 0 0,0 0 1 0 0,0 1-1 0 0,-1 0 1 0 0,0-1 0 0 0,1 1-1 0 0,-1 1 1 0 0,0-1-1 0 0,0 0 1 0 0,-1 1-1 0 0,1 0 1 0 0,0 0 0 0 0,-1 0-1 0 0,1 1 1 0 0,-1-1-1 0 0,0 1-6 0 0,-72-15-379 0 0,41-4-2128 0 0,25 12-3701 0 0,9 7-5709 0 0</inkml:trace>
  <inkml:trace contextRef="#ctx0" brushRef="#br0" timeOffset="80440.68">5037 3356 0 0 0,'0'0'223'0'0,"0"0"721"0"0,0 0 246 0 0,0 0-86 0 0,0 0-176 0 0,2-1-243 0 0,-2 1-589 0 0,0 0-1 0 0,-1 0 1 0 0,1 0-1 0 0,0 0 1 0 0,0 0-1 0 0,-1 0 1 0 0,1-1-1 0 0,0 1 1 0 0,-1 0-1 0 0,1 0 0 0 0,0 0 1 0 0,0 0-1 0 0,-1-1 1 0 0,1 1-1 0 0,0 0 1 0 0,0 0-1 0 0,-1-1 1 0 0,1 1-1 0 0,0 0 1 0 0,0 0-1 0 0,0-1 0 0 0,-1 1 1 0 0,1 0-1 0 0,0-1 1 0 0,0 1-1 0 0,0 0 1 0 0,0-1-1 0 0,0 1 1 0 0,0 0-1 0 0,0-1 1 0 0,0 1-1 0 0,0 0 0 0 0,0-1 1 0 0,0 1-1 0 0,0 0 1 0 0,0-1-1 0 0,0 1 1 0 0,0 0-1 0 0,0-1 1 0 0,0 1-1 0 0,0 0 1 0 0,0 0-1 0 0,0-1 0 0 0,1 1 1 0 0,-1 0-1 0 0,0-1 1 0 0,0 1-1 0 0,0 0 1 0 0,1 0-1 0 0,-1-1 1 0 0,0 1-1 0 0,0 0-95 0 0,0-1 1216 0 0,-1-2 3377 0 0,0 6-4702 0 0,1-2 145 0 0,-9 21 460 0 0,-20 70-33 0 0,29-56-388 0 0,25-40 723 0 0,-14-6-579 0 0,0-1 0 0 0,0 0 0 0 0,-1-1 0 0 0,0 0 0 0 0,-1 0-1 0 0,-1-1 1 0 0,0 0 0 0 0,0 0 0 0 0,-1-1 0 0 0,-1 0 0 0 0,3-11-219 0 0,-8 24 33 0 0,0 0 0 0 0,0 0 1 0 0,0-1-1 0 0,-1 1 0 0 0,1 0 1 0 0,0 0-1 0 0,-1 0 0 0 0,1 0 1 0 0,-1-1-1 0 0,1 1 0 0 0,-1 0 1 0 0,0-1-1 0 0,1 1 0 0 0,-1 0 1 0 0,0 0-1 0 0,0-1 0 0 0,0 1 1 0 0,0 0-1 0 0,0-1 0 0 0,0 1 1 0 0,-1 0-1 0 0,1-1 0 0 0,0 1 1 0 0,-1 0-1 0 0,1-1 0 0 0,-1 1 1 0 0,1 0-1 0 0,-1 0 0 0 0,1 0 1 0 0,-1-1-1 0 0,0 1 1 0 0,0 0-1 0 0,1 0 0 0 0,-1 0 1 0 0,0 0-1 0 0,0 0 0 0 0,0 0 1 0 0,0 1-1 0 0,0-1 0 0 0,0 0 1 0 0,-1 0-1 0 0,1 1 0 0 0,0-1 1 0 0,0 1-1 0 0,0-1 0 0 0,-1 1 1 0 0,1-1-1 0 0,0 1 0 0 0,-1 0 1 0 0,1 0-1 0 0,0 0 0 0 0,-1-1 1 0 0,1 1-1 0 0,0 0 0 0 0,-1 1 1 0 0,1-1-1 0 0,-1 0-33 0 0,-2 2-4 0 0,-1 1 0 0 0,0-1-1 0 0,1 1 1 0 0,0 0 0 0 0,0 0 0 0 0,0 0 0 0 0,0 1-1 0 0,0-1 1 0 0,1 1 0 0 0,0 0 0 0 0,-1 0 0 0 0,1 1-1 0 0,1-1 1 0 0,-2 2 4 0 0,-6 7-9 0 0,4-6-6 0 0,1 0 0 0 0,0 1 0 0 0,0-1 0 0 0,0 1 0 0 0,1 0 0 0 0,0 0-1 0 0,0 1 1 0 0,1-1 0 0 0,0 1 0 0 0,1 0 0 0 0,0 0 0 0 0,0-1 0 0 0,1 1 15 0 0,30-13 576 0 0,-4-8-737 0 0,23-19 215 0 0,-114 45 288 0 0,23-7-189 0 0,42-7-123 0 0,1 0-30 0 0,0 0-19 0 0,0 0-25 0 0,0 0-36 0 0,0 0-11 0 0,0 0-10 0 0,0 0-5 0 0,20-19-22 0 0,-8-13 623 0 0,-49 35-602 0 0,22 5-277 0 0,22-10 787 0 0,-22 4 9 0 0,8-6-1369 0 0,7 4 919 0 0,0 0-70 0 0,0 0-200 0 0,0 0-481 0 0,0 0-1232 0 0,0 0-3500 0 0,0 0-5527 0 0</inkml:trace>
  <inkml:trace contextRef="#ctx0" brushRef="#br0" timeOffset="84310.688">5197 5164 0 0 0,'0'0'315'0'0,"0"0"131"0"0,0 0 1 0 0,0 0-57 0 0,0 0-81 0 0,0 0-10 0 0,0 0 0 0 0,-2-2 38 0 0,-8-5 55 0 0,7 5 47 0 0,3 2 10 0 0,0 0 10 0 0,0 0 32 0 0,0 0 72 0 0,0 0 63 0 0,0 0 62 0 0,0 0 27 0 0,0 0 0 0 0,0 0 0 0 0,0 0-11 0 0,0 0 16 0 0,0 0 26 0 0,0 0 30 0 0,0-9 3905 0 0,0 8 3089 0 0,13 214-4498 0 0,-2-129-2938 0 0,5-33-256 0 0,-10-3 313 0 0,-6-47-380 0 0,0-1-23 0 0,0 0-10 0 0,0 0 12 0 0,0 0 26 0 0,0 0 2 0 0,0 0 2 0 0,0 0-8 0 0,0 0 7 0 0,0 0 6 0 0,0 0-27 0 0,0 0 26 0 0,0 0-11 0 0,0 0 2 0 0,0 0 21 0 0,0 0-16 0 0,0 0-10 0 0,0 0 0 0 0,0 0-16 0 0,0 0 17 0 0,0 0-3 0 0,0 0-25 0 0,0 0 18 0 0,0 0 14 0 0,0 0 15 0 0,0 0-34 0 0,0 0-2 0 0,0 0 7 0 0,0 0-13 0 0,0 0-7 0 0,0 0-6 0 0,0 0 10 0 0,0 0-6 0 0,0 0-2 0 0,0 0 7 0 0,0 0 3 0 0,0 0-11 0 0,0 0 4 0 0,0 0-25 0 0,0 0 5 0 0,0 0-381 0 0,1 5-728 0 0,0-3-3395 0 0,1-2-4060 0 0,-2 0-3703 0 0</inkml:trace>
  <inkml:trace contextRef="#ctx0" brushRef="#br0" timeOffset="116496.336">1184 3772 0 0 0,'0'0'245'0'0,"0"0"716"0"0,0 0 251 0 0,0 0-13 0 0,0 0-60 0 0,0 0-118 0 0,-6 0-135 0 0,-26 0 1517 0 0,66-14 851 0 0,95-5 491 0 0,-29 20-2867 0 0,218-13 1040 0 0,-120-9-947 0 0,147 28-39 0 0,-106-15-449 0 0,-44 19-299 0 0,-55-11-13 0 0,23-7-55 0 0,-63 14-115 0 0,35-7 74 0 0,35 7-92 0 0,-12-11 105 0 0,83-17-52 0 0,-58 21 89 0 0,-67 22-120 0 0,45-15 79 0 0,22 0 30 0 0,-53-6 242 0 0,-54-1 793 0 0,-59-4-796 0 0,-7 1 957 0 0,-6 4-3186 0 0,-1 2-2766 0 0,-2 4-3816 0 0,-1-4-1963 0 0</inkml:trace>
  <inkml:trace contextRef="#ctx0" brushRef="#br0" timeOffset="120438.541">4645 3813 0 0 0,'0'0'185'0'0,"0"0"181"0"0,0 0-38 0 0,0 0-100 0 0,-4-2-80 0 0,-12-5-55 0 0,12 5-26 0 0,4 2-8 0 0,0 0 2 0 0,0 0-2 0 0,0 0 2 0 0,0 0-2 0 0,0 0-2 0 0,0 0-20 0 0,0 0-6 0 0,0 0-8 0 0,5-23 8094 0 0,-5 12-4257 0 0,0 11 1592 0 0,0 1-5388 0 0,2 25 907 0 0,19 147 720 0 0,-11-49-996 0 0,-3-24-282 0 0,-4-84-358 0 0,0 1-1 0 0,0 0 1 0 0,-2 0 0 0 0,0 0-1 0 0,-1 0 1 0 0,-1 1 0 0 0,-1-1-1 0 0,0 0 1 0 0,-1-1 0 0 0,-3 10-55 0 0,13 84 64 0 0,1-13 29 0 0,-6 65 24 0 0,-16-56-11 0 0,9 53-57 0 0,7 261 339 0 0,-15-269-233 0 0,24 55-31 0 0,-12-70 39 0 0,-11 18-70 0 0,14 38 46 0 0,9-88 19 0 0,-16-68-1346 0 0,18-75-2042 0 0,-8 24-3583 0 0,-1 6-4700 0 0</inkml:trace>
  <inkml:trace contextRef="#ctx0" brushRef="#br0" timeOffset="126004.868">4857 5621 0 0 0,'0'0'417'0'0,"0"0"-20"0"0,0 0 25 0 0,0 0 61 0 0,0 0 44 0 0,0 0 13 0 0,0 0-77 0 0,0-3-137 0 0,0-7-128 0 0,0 8-35 0 0,0 2 30 0 0,0 0 56 0 0,0 0 74 0 0,0 0 2 0 0,0 0 2 0 0,-1-23 10913 0 0,-10 12-10703 0 0,8 11 8137 0 0,3 1-8650 0 0,0 0-4 0 0,-2 222 843 0 0,8-101-464 0 0,5-70-330 0 0,-9-44-26 0 0,0 0-1 0 0,-1 0 1 0 0,1 1-1 0 0,-2-1 1 0 0,1 0-1 0 0,-1 1 1 0 0,-1-1 0 0 0,1 1-1 0 0,-1-1 1 0 0,-1 0-1 0 0,0 4-42 0 0,1 39 146 0 0,1-51-165 0 0,0 0 22 0 0,0 0-10 0 0,0 0 14 0 0,0 0 7 0 0,0 0-18 0 0,0 0 14 0 0,0 0 0 0 0,0 0 1 0 0,0 0-10 0 0,0 0 15 0 0,0 0-8 0 0,0 19 31 0 0,10 76 52 0 0,-9-92-85 0 0,0 0 1 0 0,-1 0 0 0 0,1 0-1 0 0,0 0 1 0 0,-1 0 0 0 0,0 0-1 0 0,0 0 1 0 0,0 0 0 0 0,0 0-1 0 0,0 0 1 0 0,0 0 0 0 0,-1 0-1 0 0,0 0 1 0 0,1 0 0 0 0,-1 0-1 0 0,0 0 1 0 0,0 0 0 0 0,-1 0-1 0 0,1 0 1 0 0,-1-1 0 0 0,-1 3-7 0 0,-26 35-148 0 0,28-40 53 0 0,1 0-90 0 0,8-65-5005 0 0,1 39-621 0 0,-2 10-4416 0 0</inkml:trace>
  <inkml:trace contextRef="#ctx0" brushRef="#br0" timeOffset="136656.475">5210 1939 5785 0 0,'0'0'2461'0'0,"0"0"-441"0"0,0 0-290 0 0,0 0-158 0 0,0 0-45 0 0,0 0-177 0 0,0 0-239 0 0,0 0-271 0 0,0 0-233 0 0,0 0-157 0 0,0 0-93 0 0,-3-1-69 0 0,-14 6 304 0 0,16 57 2132 0 0,5 22-709 0 0,-10 89-1205 0 0,5-65-667 0 0,16-35 3 0 0,-21 9-714 0 0,0-90-8568 0 0,6 8 7618 0 0,-5-4-10715 0 0</inkml:trace>
  <inkml:trace contextRef="#ctx0" brushRef="#br0" timeOffset="146842.568">4271 1924 0 0 0,'0'0'451'0'0,"0"0"1072"0"0,0 0 421 0 0,0 0 71 0 0,0 0-90 0 0,0 0-144 0 0,0 0-164 0 0,0 0-204 0 0,0 0-208 0 0,0 0-160 0 0,0-3-130 0 0,2-12-128 0 0,-2 11-76 0 0,0 4-121 0 0,0 0-95 0 0,0 0-36 0 0,0 0-40 0 0,0 0-36 0 0,0 0-34 0 0,0 0-16 0 0,0 0-19 0 0,0 0-17 0 0,0 22 3984 0 0,-45 70-2879 0 0,33-74-1280 0 0,-156 235 312 0 0,143-208-370 0 0,25-44-71 0 0,0-1 10 0 0,0 0-25 0 0,0 0-2 0 0,0 0-12 0 0,0 0 18 0 0,0 0-10 0 0,0 0-8 0 0,0 0-19 0 0,0 0-16 0 0,0 0-14 0 0,0 0-31 0 0,1-12-6742 0 0,0 9-2411 0 0,0-1-1383 0 0</inkml:trace>
  <inkml:trace contextRef="#ctx0" brushRef="#br0" timeOffset="147547.126">3978 1983 0 0 0,'0'0'320'0'0,"0"0"708"0"0,0 0 381 0 0,0 0 350 0 0,0 0 233 0 0,0 0-4 0 0,0 0-156 0 0,0 0-256 0 0,0 0-174 0 0,0 0-109 0 0,0 0-65 0 0,0 0-22 0 0,-2-2-59 0 0,-10-10 1528 0 0,12 11-2051 0 0,0 1-82 0 0,0 0-50 0 0,0 0-20 0 0,0 0 5 0 0,0 0-21 0 0,0 0-3 0 0,0 0-19 0 0,0 0-32 0 0,0 0-10 0 0,0 0-28 0 0,0 0-20 0 0,4 1 2340 0 0,13 2-2317 0 0,91 64-107 0 0,119 62 124 0 0,-147-64-80 0 0,-53-39-170 0 0,-33-22-408 0 0,-25 7-1690 0 0,20-4-3426 0 0,5-3-1201 0 0,2 0-6325 0 0</inkml:trace>
  <inkml:trace contextRef="#ctx0" brushRef="#br0" timeOffset="148603.23">4914 2108 0 0 0,'0'0'304'0'0,"0"0"692"0"0,0 0 107 0 0,0 0-125 0 0,0 0-137 0 0,0 0-27 0 0,0 0 34 0 0,12 1-13 0 0,36 1-26 0 0,40-4 12044 0 0,-21 1-8429 0 0,-67 1-4322 0 0,0 0 6 0 0,0 0 9 0 0,0 0-1 0 0,0 0 15 0 0,0 0 25 0 0,0 0 4 0 0,0 0-12 0 0,0 0 45 0 0,0 0 14 0 0,0 0 26 0 0,0 0 30 0 0,0 0-6 0 0,0 0-9 0 0,-15 4 558 0 0,-373-4 1756 0 0,388 0-2538 0 0,-24-4 80 0 0,-29 4-75 0 0,49-8-191 0 0,8-7-1213 0 0,0 5-4475 0 0,-3 6-4553 0 0</inkml:trace>
  <inkml:trace contextRef="#ctx0" brushRef="#br0" timeOffset="151045.514">3772 2075 0 0 0,'0'0'1264'0'0,"0"0"646"0"0,0 0 158 0 0,0 0-126 0 0,0 0-239 0 0,0 0-281 0 0,0 0-215 0 0,0 0-103 0 0,0 0-40 0 0,0 0-8 0 0,0 0-37 0 0,0 0-73 0 0,0 0-106 0 0,1 0-505 0 0,1 0 6789 0 0,-105 0-5864 0 0,-38 4 121 0 0,77 3-837 0 0,15-3-387 0 0,-15 7-44 0 0,-11-7 366 0 0,75-4-463 0 0,0 0 11 0 0,0 0-2 0 0,-33 0 86 0 0,-13 0 73 0 0,57-26 95 0 0,26-80-246 0 0,-8 17-56 0 0,6 181-241 0 0,24 70 268 0 0,-51-144-1 0 0,-1 1-1 0 0,-1 0 1 0 0,0 0-1 0 0,-1 0 1 0 0,-2 0-1 0 0,0 1 1 0 0,0-1-1 0 0,-2 17-2 0 0,12 45 16 0 0,2-56-24 0 0,-65-69 606 0 0,-39-88-536 0 0,54 63-62 0 0,23 31 23 0 0,12 38-15 0 0,-2-2-1787 0 0,-2 7-10035 0 0,4-1-577 0 0</inkml:trace>
  <inkml:trace contextRef="#ctx0" brushRef="#br0" timeOffset="152226.507">3104 1700 0 0 0,'0'0'392'0'0,"0"0"979"0"0,0 0 345 0 0,0 0 119 0 0,0 0-83 0 0,0 0-141 0 0,0 0-138 0 0,0 0-149 0 0,0 0-110 0 0,0 0-99 0 0,0 0-72 0 0,0 0-106 0 0,0 0-86 0 0,-1-3-97 0 0,-7-9 1617 0 0,8 12-1855 0 0,0 0 4 0 0,0 0-65 0 0,0 0-34 0 0,0 0-35 0 0,0 0-56 0 0,0 0-16 0 0,0 0-10 0 0,0 0-44 0 0,0 0-56 0 0,0 0-20 0 0,0 0-37 0 0,0 0-25 0 0,0 0 6 0 0,0 0-38 0 0,0 22 537 0 0,5 169 1989 0 0,10-24-1918 0 0,-13-113-532 0 0,-2-54-143 0 0,4 23 233 0 0,-4-21-248 0 0,-7 95 482 0 0,6-72-1670 0 0,4-14-2862 0 0,-1-3-3166 0 0,-1-4-3905 0 0</inkml:trace>
  <inkml:trace contextRef="#ctx0" brushRef="#br0" timeOffset="156845.299">5996 2992 0 0 0,'0'0'1372'0'0,"0"0"307"0"0,0 0 224 0 0,0 0 80 0 0,0 0-137 0 0,0 0-317 0 0,0 0-333 0 0,0 0-231 0 0,0 0-123 0 0,0 0-98 0 0,0 0-97 0 0,8-1 7003 0 0,26-1-6222 0 0,57 1 61 0 0,88 2 138 0 0,-27-5-1202 0 0,139 4 52 0 0,-84-15 24 0 0,-13 15-315 0 0,-194 0-162 0 0,0 0 12 0 0,0 0-6 0 0,0 0-11 0 0,0 0-3 0 0,0 0-5 0 0,-16 1-1388 0 0,-2 9-4284 0 0,14-6-5756 0 0</inkml:trace>
  <inkml:trace contextRef="#ctx0" brushRef="#br0" timeOffset="158267.817">6302 5485 512 0 0,'0'0'1224'0'0,"0"0"-17"0"0,0 0 74 0 0,0 0 124 0 0,0 0 101 0 0,0 0-20 0 0,0 0-153 0 0,0 0-203 0 0,0 0-254 0 0,0 0-197 0 0,0 0-78 0 0,0 0 13 0 0,0 0 22 0 0,0 0 17 0 0,0 0-63 0 0,0 0-116 0 0,0 0-81 0 0,0 0-64 0 0,0 0-20 0 0,0 0 15 0 0,0 0 26 0 0,21 0 3119 0 0,82-12-1218 0 0,131-6-460 0 0,57 14-1130 0 0,-191-18-223 0 0,30 8-150 0 0,-65 10-254 0 0,-65 4-36 0 0,0 0 12 0 0,0 0-4 0 0,0 0-10 0 0,0 0 18 0 0,0 0-32 0 0,0 0-29 0 0,-21-14-4653 0 0,14 10-2182 0 0,4 3-5290 0 0</inkml:trace>
  <inkml:trace contextRef="#ctx0" brushRef="#br0" timeOffset="159282.477">6501 3714 1816 0 0,'0'0'2992'0'0,"0"0"-641"0"0,0 0-260 0 0,0 0-7 0 0,0 0 61 0 0,0 0-101 0 0,0 0-245 0 0,0 0-374 0 0,0 0-413 0 0,0 0-317 0 0,0 0-206 0 0,0 0-157 0 0,0 0-77 0 0,0-5-62 0 0,0-3-158 0 0,5 13 561 0 0,33 197 1537 0 0,12 27-1707 0 0,-32-203-100 0 0,-17-26-102 0 0,-1 0 96 0 0,11-16 1323 0 0,19-60-1044 0 0,-20 45-562 0 0,1 2-1 0 0,1 0 0 0 0,1 0 0 0 0,2 1 0 0 0,0 0 0 0 0,2 2 0 0 0,2 0 0 0 0,0 1 0 0 0,1 1 0 0 0,8-6-36 0 0,-14 16-10 0 0,-13 12 6 0 0,0 0 1 0 0,0 0-1 0 0,0 1 0 0 0,0-1 1 0 0,0 0-1 0 0,1 0 1 0 0,-1 1-1 0 0,0-1 0 0 0,1 0 1 0 0,-1 1-1 0 0,1 0 1 0 0,0-1-1 0 0,-1 1 0 0 0,1 0 1 0 0,0 0-1 0 0,0 0 1 0 0,0 0-1 0 0,0 0 0 0 0,0 0 1 0 0,0 0-1 0 0,0 1 1 0 0,0-1-1 0 0,0 1 0 0 0,0 0 1 0 0,1-1-1 0 0,-1 1 1 0 0,0 0-1 0 0,0 0 1 0 0,0 0-1 0 0,0 1 0 0 0,1-1 1 0 0,-1 0-1 0 0,0 1 1 0 0,0 0-1 0 0,0-1 0 0 0,0 1 1 0 0,0 0-1 0 0,0 0 1 0 0,0 0-1 0 0,-1 0 0 0 0,1 0 1 0 0,0 1-1 0 0,0-1 1 0 0,-1 0-1 0 0,1 2 4 0 0,85 189 43 0 0,-68-148-11 0 0,-2 1 0 0 0,-2 0 1 0 0,-2 2-1 0 0,-2-1 0 0 0,-2 1 1 0 0,-2 1-1 0 0,-2 0 0 0 0,-2 44-32 0 0,-4-84 19 0 0,0-1 0 0 0,0 1-1 0 0,-1-1 1 0 0,0 1-1 0 0,-1-1 1 0 0,1 1 0 0 0,-2-1-1 0 0,1 0 1 0 0,-1 0-1 0 0,0-1 1 0 0,0 1 0 0 0,0-1-1 0 0,-1 0 1 0 0,0 0-1 0 0,-1 0 1 0 0,1-1 0 0 0,-1 0-1 0 0,0 0 1 0 0,-1 0-19 0 0,-96 60 113 0 0,93-61-101 0 0,-1 0 0 0 0,1-1 1 0 0,-1-1-1 0 0,0 0 0 0 0,1 0 0 0 0,-1-1 0 0 0,0 0 0 0 0,0-1 1 0 0,-9-1-13 0 0,18 0-1 0 0,0-1 1 0 0,0 0 0 0 0,-1 1 0 0 0,1-1 0 0 0,0 0-1 0 0,1 0 1 0 0,-1 0 0 0 0,0 0 0 0 0,0 0 0 0 0,1 0-1 0 0,-1-1 1 0 0,1 1 0 0 0,0 0 0 0 0,0-1 0 0 0,0 1-1 0 0,0-1 1 0 0,0 0 0 0 0,0 1 0 0 0,1-1 0 0 0,-1 0-1 0 0,1 1 1 0 0,0-1 0 0 0,0 0 0 0 0,0 1 0 0 0,0-1-1 0 0,0 0 1 0 0,1 0 0 0 0,-1 1 0 0 0,1-1 0 0 0,-1 1-1 0 0,1-1 1 0 0,0 0 0 0 0,0 1 0 0 0,1-1 0 0 0,-1 1-1 0 0,0 0 1 0 0,1-1 0 0 0,-1 1 0 0 0,1 0 0 0 0,0 0 0 0 0,145-186-293 0 0,-115 111-880 0 0,-29 59-2926 0 0,-3 0-3801 0 0,0 11-4406 0 0</inkml:trace>
  <inkml:trace contextRef="#ctx0" brushRef="#br0" timeOffset="160018.276">6753 3077 2088 0 0,'0'0'1738'0'0,"0"0"-69"0"0,0 0 91 0 0,0 0 140 0 0,0 0 15 0 0,0 0-132 0 0,0 0-284 0 0,0 0-296 0 0,0 0-234 0 0,0 0-145 0 0,0 0-71 0 0,0 0-77 0 0,0 0-69 0 0,0-3-72 0 0,0-7-74 0 0,0 8-54 0 0,0 2-45 0 0,0 0-20 0 0,0 0-35 0 0,0 0-10 0 0,0 0-26 0 0,0 0-34 0 0,2 15 1026 0 0,18 253 925 0 0,-15-231-2218 0 0,-5-37-59 0 0,0 2-324 0 0,3 0-7372 0 0,-2-2-3815 0 0</inkml:trace>
  <inkml:trace contextRef="#ctx0" brushRef="#br0" timeOffset="162427.349">6712 4612 216 0 0,'0'0'1979'0'0,"0"0"216"0"0,0 0 248 0 0,0 0 97 0 0,0 0-228 0 0,0 0-399 0 0,0 0-438 0 0,0 0-341 0 0,0 0-187 0 0,0 0-102 0 0,0 0-52 0 0,0 0-69 0 0,0 0-90 0 0,2-1-93 0 0,9-5 269 0 0,-11 6-498 0 0,0 0-46 0 0,0 0-31 0 0,0 0-23 0 0,0 0-32 0 0,3 25 1103 0 0,20 86 644 0 0,-7 234-777 0 0,-6-167-1048 0 0,-10-112 293 0 0,0-26 129 0 0,0-40-516 0 0,0 0 6 0 0,-26-44 1017 0 0,12 34-1027 0 0,-1 1 0 0 0,0 0 0 0 0,0 1 0 0 0,0 0 0 0 0,-1 1 0 0 0,0 1 0 0 0,0 1 0 0 0,-1 0 0 0 0,0 1 0 0 0,-14-1-4 0 0,-18-15 37 0 0,58 6-100 0 0,221-38 222 0 0,30-7 118 0 0,-153 48 325 0 0,-107 12-585 0 0,0 1-14 0 0,0-1 9 0 0,-21 25 57 0 0,-44 48-14 0 0,-15 14-53 0 0,-13-1 76 0 0,68-42 58 0 0,11-34-79 0 0,31-48-2730 0 0,-2 15-5205 0 0,-14 19-3886 0 0</inkml:trace>
  <inkml:trace contextRef="#ctx0" brushRef="#br0" timeOffset="194181.036">4888 5543 0 0 0,'-8'1'1611'0'0,"-4"0"-3312"0"0,2 0 42 0 0,3 0 4209 0 0,3-1 3673 0 0,0 0 5081 0 0,148-7-7567 0 0,0-1-2554 0 0,-102 23-1003 0 0,39-11 194 0 0,26-1-122 0 0,-73 5-212 0 0,60-4 179 0 0,-20-16-89 0 0,-33-2-36 0 0,-39 14-66 0 0,-1 0 0 0 0,0 1 0 0 0,0-1 0 0 0,0 1 0 0 0,0-1 0 0 0,0 1 0 0 0,1 0 0 0 0,-1-1-1 0 0,0 1 1 0 0,0 0 0 0 0,0 0 0 0 0,-1 0 0 0 0,1 0 0 0 0,0 0 0 0 0,0 0 0 0 0,0 0 0 0 0,-1 0 0 0 0,1 0-1 0 0,0 0 1 0 0,-1 0 0 0 0,1 0 0 0 0,-1 0 0 0 0,0 1 0 0 0,1-1 0 0 0,-1 0 0 0 0,0 0 0 0 0,0 1 0 0 0,1-1 0 0 0,-1 0-1 0 0,0 0 1 0 0,0 1 0 0 0,-1-1 0 0 0,1 0 0 0 0,0 0 0 0 0,0 1 0 0 0,0-1 0 0 0,-1 0 0 0 0,1 0 0 0 0,-1 0 0 0 0,1 1-1 0 0,-1-1 1 0 0,1 0 0 0 0,-1 0 0 0 0,0 0 0 0 0,0 0 0 0 0,1 0 0 0 0,-1 0 0 0 0,0 0 0 0 0,0 0 0 0 0,0-1 0 0 0,-1 2-29 0 0,-2 8-141 0 0,-16 38 236 0 0,19 74-94 0 0,1 7-17 0 0,0-45 22 0 0,-7 9-5 0 0,-8 84 22 0 0,15-123-30 0 0,6-16 1 0 0,1-13-1 0 0,-5-33 1116 0 0,-2 8-1097 0 0,-3-2 2 0 0,0 0-1 0 0,0 1 1 0 0,-1-1 0 0 0,1 1 0 0 0,0-1 0 0 0,0 1-1 0 0,-1 0 1 0 0,1 1 0 0 0,-1-1 0 0 0,1 0 0 0 0,0 1-1 0 0,-1 0 1 0 0,1 0 0 0 0,-1 0 0 0 0,1 0 0 0 0,-1 1-1 0 0,1-1 1 0 0,-4 2-13 0 0,-10-2 114 0 0,-155 0 590 0 0,114-7-353 0 0,-67 3-195 0 0,57-7 14 0 0,-69 8 104 0 0,100 10-206 0 0,37-7-41 0 0,0 0 3 0 0,-27-4 189 0 0,23 5-1057 0 0,-8-2 2150 0 0,10 0-4615 0 0,1-1-4188 0 0,1 2-4645 0 0</inkml:trace>
  <inkml:trace contextRef="#ctx0" brushRef="#br0" timeOffset="195892.527">4963 5790 0 0 0,'0'0'1027'0'0,"0"0"-34"0"0,0 0-56 0 0,0 0-33 0 0,0 0-11 0 0,0 0 48 0 0,3-2 67 0 0,-2 1-2343 0 0,4-2 1048 0 0,15-6 13809 0 0,-10 12-11193 0 0,21 9 25 0 0,-26-4-2141 0 0,-1 1-1 0 0,0 0 1 0 0,0 0-1 0 0,-1 0 0 0 0,-1 1 1 0 0,1-1-1 0 0,-2 1 1 0 0,1 0-1 0 0,-1-1 0 0 0,-1 1 1 0 0,0 3-213 0 0,21 122 371 0 0,-10-10 107 0 0,-5-110-502 0 0,-6-10-63 0 0,0 2-901 0 0,0-29-1781 0 0,1 4-3841 0 0,1 13-4559 0 0</inkml:trace>
  <inkml:trace contextRef="#ctx0" brushRef="#br0" timeOffset="197200.031">5050 5812 168 0 0,'0'0'1618'0'0,"0"0"-121"0"0,0 0 9 0 0,0 0 129 0 0,0 0 76 0 0,0 0-69 0 0,0 0-211 0 0,0 0-227 0 0,0 0-256 0 0,0 0-190 0 0,0 0-66 0 0,0 0-33 0 0,0-2 38 0 0,-2-8 53 0 0,2 7 4 0 0,0 3-28 0 0,6-3 6108 0 0,21-16-6665 0 0,-11 7-42 0 0,1 2 0 0 0,0 0 0 0 0,0 0 0 0 0,1 2 0 0 0,0 0 0 0 0,0 1 0 0 0,1 1 0 0 0,1 1-127 0 0,-15 4 10 0 0,-1 0-1 0 0,1 0 1 0 0,0 1 0 0 0,-1 0-1 0 0,1 0 1 0 0,0 0-1 0 0,-1 0 1 0 0,1 1 0 0 0,0 0-1 0 0,-1 0 1 0 0,1 0 0 0 0,-1 1-1 0 0,1-1 1 0 0,-1 1-1 0 0,0 0 1 0 0,0 0 0 0 0,0 1-1 0 0,4 1-9 0 0,19 27 148 0 0,-25-25-124 0 0,0 0 0 0 0,-1 1 0 0 0,0 0 0 0 0,0-1 0 0 0,0 1 0 0 0,-1 0 0 0 0,0-1 0 0 0,0 1 0 0 0,-1 0-1 0 0,0-1 1 0 0,0 1 0 0 0,-1-1 0 0 0,1 1 0 0 0,-3 4-24 0 0,-50 70 97 0 0,47-73-91 0 0,0-1-1 0 0,0 0 0 0 0,0 0 0 0 0,-1 0 0 0 0,0-1 0 0 0,-1 0 0 0 0,1 0 0 0 0,-1-1 0 0 0,0 0 1 0 0,0-1-1 0 0,-1 0 0 0 0,0 0-5 0 0,10-5 8 0 0,0 1 1 0 0,0 0 0 0 0,0-1-1 0 0,0 1 1 0 0,1 0 0 0 0,-1-1-1 0 0,0 1 1 0 0,-1 0 0 0 0,1-1-1 0 0,0 1 1 0 0,0 0-1 0 0,0-1 1 0 0,0 1 0 0 0,0 0-1 0 0,0-1 1 0 0,0 1 0 0 0,0 0-1 0 0,-1-1 1 0 0,1 1-1 0 0,0 0 1 0 0,0 0 0 0 0,0-1-1 0 0,-1 1 1 0 0,1 0 0 0 0,0 0-1 0 0,0-1 1 0 0,-1 1 0 0 0,1 0-1 0 0,0 0 1 0 0,0 0-1 0 0,-1-1 1 0 0,1 1 0 0 0,0 0-1 0 0,-1 0 1 0 0,1 0 0 0 0,0 0-1 0 0,-1 0 1 0 0,1 0-1 0 0,0 0 1 0 0,-1 0 0 0 0,1 0-1 0 0,-1 0-8 0 0,30-22-63 0 0,70-5 29 0 0,-86 26 52 0 0,-12 1-18 0 0,0-1 1 0 0,0 1-1 0 0,0 0 0 0 0,0 0 0 0 0,0-1 1 0 0,0 1-1 0 0,0 0 0 0 0,1 0 1 0 0,-1 0-1 0 0,0 0 0 0 0,0 1 0 0 0,0-1 1 0 0,0 0-1 0 0,0 0 0 0 0,0 1 0 0 0,0-1 1 0 0,0 0-1 0 0,1 1 0 0 0,-1-1 0 0 0,0 1 1 0 0,-1-1-1 0 0,1 1 0 0 0,0 0 0 0 0,0-1 1 0 0,0 1-1 0 0,0 0 0 0 0,0 0 1 0 0,-1 0-1 0 0,1 0 0 0 0,0 0 0 0 0,-1-1 1 0 0,1 1-1 0 0,0 1 0 0 0,51 85 19 0 0,-25-49-3 0 0,-23 2 149 0 0,-20-10 176 0 0,10-24-304 0 0,-1 0-1 0 0,0 0 0 0 0,0-1 0 0 0,0 0 1 0 0,-1 0-1 0 0,1-1 0 0 0,-1 0 0 0 0,0 0 1 0 0,0-1-1 0 0,-1 0 0 0 0,-4 1-36 0 0,-52 21 333 0 0,-49-21 385 0 0,78-4-513 0 0,36 0-181 0 0,0 0-13 0 0,0 0-18 0 0,0 0 11 0 0,0 0 0 0 0,0 0-9 0 0,0 0 17 0 0,0 0-17 0 0,0 0-10 0 0,0 0 15 0 0,0 0-29 0 0,0 0-536 0 0,-5-5-968 0 0,3-1-4230 0 0,2 3-6486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9:16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11895 654 2609 0 0,'0'0'2297'0'0,"0"0"-816"0"0,0 0-142 0 0,0 0 161 0 0,0 0 202 0 0,0 0 75 0 0,0 0-83 0 0,0 0-171 0 0,0 0-229 0 0,0 0-223 0 0,0 0-213 0 0,-11-7-163 0 0,-34-20-120 0 0,-13 20 2307 0 0,6 37-1892 0 0,41-18-941 0 0,0 1 0 0 0,1 0 0 0 0,0 1 0 0 0,1 1 0 0 0,1-1 0 0 0,0 1 0 0 0,1 0 0 0 0,0 1 0 0 0,2 0 0 0 0,0 0 0 0 0,1 0 0 0 0,0 1 1 0 0,1-1-1 0 0,1 1 0 0 0,1 0 0 0 0,0-1 0 0 0,1 1 0 0 0,1 0 0 0 0,0 0 0 0 0,2 1-49 0 0,-4-13 9 0 0,1-1 1 0 0,0 1-1 0 0,0-1 1 0 0,0 0-1 0 0,1 1 0 0 0,-1-1 1 0 0,1 1-1 0 0,0-1 0 0 0,0 0 1 0 0,1 0-1 0 0,-1 0 1 0 0,1 0-1 0 0,0 0 0 0 0,0 0 1 0 0,0 0-1 0 0,1 0 0 0 0,-1-1 1 0 0,1 1-1 0 0,0-1 1 0 0,0 0-1 0 0,0 1 0 0 0,0-2 1 0 0,1 1-1 0 0,-1 0 0 0 0,1-1 1 0 0,0 1-1 0 0,0-1 1 0 0,0 0-1 0 0,0 0 0 0 0,0-1 1 0 0,0 1-1 0 0,0-1 0 0 0,0 0 1 0 0,4 1-10 0 0,-1-4 71 0 0,0 1-1 0 0,0-1 1 0 0,-1 0 0 0 0,1-1-1 0 0,0 0 1 0 0,-1 0 0 0 0,0 0 0 0 0,1-1-1 0 0,-1 0 1 0 0,-1 0 0 0 0,1 0 0 0 0,-1-1-1 0 0,1 0 1 0 0,-1 0 0 0 0,0 0-71 0 0,3-3 59 0 0,23-22 77 0 0,-2-1 1 0 0,-1-1-1 0 0,-2-1 0 0 0,-1-1 0 0 0,-2-2 1 0 0,11-22-137 0 0,6-48 213 0 0,-23 54-66 0 0,-56 188 391 0 0,13 48-562 0 0,26-179 22 0 0,1 0 1 0 0,-1-1-1 0 0,1 1 0 0 0,0 0 0 0 0,0 0 0 0 0,0-1 0 0 0,1 1 0 0 0,0 0 0 0 0,-1-1 0 0 0,2 0 0 0 0,-1 1 0 0 0,0-1 0 0 0,1 0 1 0 0,0 0-1 0 0,0 0 0 0 0,0-1 0 0 0,1 1 0 0 0,-1-1 0 0 0,1 0 0 0 0,0 0 0 0 0,0 0 0 0 0,0 0 0 0 0,0 0 0 0 0,0-1 0 0 0,0 0 1 0 0,1 0-1 0 0,-1 0 0 0 0,1-1 0 0 0,0 1 0 0 0,-1-1 0 0 0,1 0 0 0 0,3 0 2 0 0,127 9-33 0 0,-128-11 45 0 0,0-1 0 0 0,-1 0 0 0 0,1 0 0 0 0,-1 0 1 0 0,1-1-1 0 0,-1 0 0 0 0,0-1 0 0 0,0 1 0 0 0,0-1 1 0 0,-1 0-1 0 0,1 0 0 0 0,-1-1 0 0 0,0 0 0 0 0,0 0 1 0 0,-1 0-1 0 0,3-3-12 0 0,12-11 23 0 0,3-3-1 0 0,-2 0-1 0 0,0-2 0 0 0,-2 0 0 0 0,0-1 0 0 0,-2-1 0 0 0,-1-1 1 0 0,-1 0-1 0 0,1-5-21 0 0,-7 8 21 0 0,-1 0 1 0 0,-1-1 0 0 0,-2 0-1 0 0,0 0 1 0 0,-2 0 0 0 0,0-1-1 0 0,-2 1 1 0 0,-1-2-22 0 0,1 24-10 0 0,-1 0-1 0 0,1 0 1 0 0,-1 0 0 0 0,0 0-1 0 0,0 1 1 0 0,0-1-1 0 0,0 0 1 0 0,0 0 0 0 0,-1 1-1 0 0,1-1 1 0 0,-1 1-1 0 0,0-1 1 0 0,0 1 0 0 0,0 0-1 0 0,0 0 1 0 0,0 0 0 0 0,0 0-1 0 0,0 0 1 0 0,-1 0-1 0 0,1 0 1 0 0,-1 1 0 0 0,1-1-1 0 0,-1 1 1 0 0,0 0-1 0 0,0 0 1 0 0,1 0 0 0 0,-1 0-1 0 0,0 0 1 0 0,0 1-1 0 0,0-1 1 0 0,0 1 0 0 0,0 0-1 0 0,0-1 1 0 0,0 2-1 0 0,0-1 1 0 0,0 0 0 0 0,0 1-1 0 0,0-1 1 0 0,0 1-1 0 0,0 0 1 0 0,1 0 0 0 0,-1 0-1 0 0,0 0 1 0 0,0 0 0 0 0,1 1-1 0 0,-1-1 1 0 0,1 1-1 0 0,-1 0 1 0 0,1-1 0 0 0,0 1-1 0 0,0 0 1 0 0,0 1-1 0 0,-1-1 11 0 0,0 2-8 0 0,-1 0-1 0 0,0 1 0 0 0,1-1 0 0 0,0 1 0 0 0,0 0 0 0 0,0 0 0 0 0,1 0 1 0 0,0 0-1 0 0,0 0 0 0 0,0 1 0 0 0,1-1 0 0 0,-1 0 0 0 0,1 1 0 0 0,0 0 1 0 0,1-1-1 0 0,-1 1 0 0 0,1-1 0 0 0,1 1 0 0 0,-1 0 0 0 0,1-1 1 0 0,-1 1-1 0 0,2 1 9 0 0,0-3-5 0 0,1-1 1 0 0,-1 1-1 0 0,1-1 0 0 0,0 1 1 0 0,0-1-1 0 0,1 0 1 0 0,-1 0-1 0 0,0-1 1 0 0,1 1-1 0 0,0-1 1 0 0,0 1-1 0 0,-1-1 1 0 0,1 0-1 0 0,1-1 0 0 0,-1 1 1 0 0,0-1-1 0 0,2 1 5 0 0,135 10-20 0 0,-138-10 24 0 0,0 0-1 0 0,-1 0 1 0 0,1 1-1 0 0,-1-1 1 0 0,1 0-1 0 0,-1 1 1 0 0,0 0-1 0 0,0-1 1 0 0,0 1-1 0 0,0 0 1 0 0,0 0-1 0 0,-1 0 1 0 0,1 0-1 0 0,-1 0 1 0 0,0 1-1 0 0,0-1 1 0 0,0 0-1 0 0,0 1 1 0 0,-1-1-1 0 0,1 0 1 0 0,-1 1-1 0 0,0-1 1 0 0,0 1-1 0 0,0-1 1 0 0,0 1-1 0 0,-1-1 1 0 0,1 0-1 0 0,-1 1 1 0 0,0-1-1 0 0,0 0 1 0 0,-1 2-4 0 0,1 16 11 0 0,-12 58 4 0 0,2 33 2 0 0,45-64-43 0 0,6-27 34 0 0,105-17 108 0 0,-134-6-92 0 0,1 0 1 0 0,-1-1-1 0 0,0-1 1 0 0,0 1-1 0 0,-1-2 1 0 0,1 0-1 0 0,-1 0 1 0 0,0-1-1 0 0,0 0 1 0 0,-1-1-1 0 0,0 0 1 0 0,0 0-1 0 0,0-1 1 0 0,-1 0-1 0 0,0 0 1 0 0,4-8-25 0 0,-2 0 39 0 0,-2 0 1 0 0,0 0 0 0 0,0 0-1 0 0,-2-1 1 0 0,0 0-1 0 0,-1-1 1 0 0,-1 1 0 0 0,0-1-1 0 0,-1 0 1 0 0,0-16-40 0 0,-5-69 88 0 0,-1 99-94 0 0,0 1 0 0 0,-1 0 0 0 0,1 0 0 0 0,-1 1 0 0 0,1-1 1 0 0,-1 1-1 0 0,0 0 0 0 0,0-1 0 0 0,0 2 0 0 0,0-1 0 0 0,0 0 0 0 0,0 1 0 0 0,0 0 0 0 0,-1 0 0 0 0,1 0 1 0 0,-1 0-1 0 0,1 1 0 0 0,0 0 0 0 0,-1 0 0 0 0,1 0 0 0 0,-1 0 0 0 0,1 1 0 0 0,0 0 0 0 0,-1 0 1 0 0,-1 0 5 0 0,-16 0 67 0 0,19 1-69 0 0,-1-1 0 0 0,1 1 0 0 0,-1 0 0 0 0,1 0 0 0 0,0 0-1 0 0,0 0 1 0 0,0 1 0 0 0,0-1 0 0 0,0 1 0 0 0,0 0 0 0 0,1 0 0 0 0,-1 0 0 0 0,1 0 0 0 0,0 0 0 0 0,0 0 0 0 0,0 1 0 0 0,1-1 0 0 0,-1 1 2 0 0,-9 12-59 0 0,-35 88 92 0 0,42 9 15 0 0,52-1 128 0 0,-45-105-143 0 0,0 1 0 0 0,1-1 0 0 0,0 0 0 0 0,1 0 0 0 0,0 0 0 0 0,0 0 0 0 0,0-1 0 0 0,1 0 0 0 0,0 0 0 0 0,0-1 0 0 0,0 1 0 0 0,1-1-1 0 0,0-1 1 0 0,0 1 0 0 0,0-1 0 0 0,0 0 0 0 0,1-1 0 0 0,0 0 0 0 0,-1 0 0 0 0,4 0-33 0 0,170 5 947 0 0,-72-30-414 0 0,-75-16-1723 0 0,-22 17-7524 0 0,-8 17-3877 0 0</inkml:trace>
  <inkml:trace contextRef="#ctx0" brushRef="#br0" timeOffset="-10083.927">6661 738 0 0 0,'0'0'231'0'0,"0"0"118"0"0,0 0 14 0 0,0 0 2 0 0,0 0 62 0 0,-2 2-511 0 0,-5 4 11126 0 0,10-4-10867 0 0,0-1 0 0 0,-1 1 1 0 0,1-1-1 0 0,0 0 0 0 0,0 0 0 0 0,0 0 0 0 0,0-1 0 0 0,0 1 0 0 0,0-1 0 0 0,0 1 0 0 0,0-1 0 0 0,1 0 0 0 0,-1 0 0 0 0,0-1 0 0 0,0 1 0 0 0,0-1 0 0 0,0 1 0 0 0,0-1 0 0 0,0 0 0 0 0,0 0 0 0 0,0 0 0 0 0,-1-1 0 0 0,1 1 1 0 0,0 0-1 0 0,-1-1 0 0 0,1 0 0 0 0,-1 0 0 0 0,1 0 0 0 0,-1 0 0 0 0,0 0 0 0 0,2-3-175 0 0,15-11 384 0 0,-1-1 0 0 0,-1-1 1 0 0,0-1-1 0 0,-2-1 0 0 0,0 0 1 0 0,-1-1-1 0 0,8-16-384 0 0,-4-18 1136 0 0,-18 54-979 0 0,0 1-26 0 0,0 0-23 0 0,0 0-32 0 0,0 0-20 0 0,0 0-15 0 0,0 0-11 0 0,0 0-21 0 0,-6 27-12 0 0,15 552 1325 0 0,-23-364-1174 0 0,-11-53-3 0 0,24-287 1932 0 0,5 69-2031 0 0,3 0 0 0 0,2 1 0 0 0,3 0-1 0 0,2 1 1 0 0,16-40-46 0 0,-5 11 36 0 0,-10 28-34 0 0,2 1 0 0 0,2 1 0 0 0,3 1 0 0 0,2 1 0 0 0,2 0 0 0 0,2 2 0 0 0,14-16-2 0 0,9 22-59 0 0,-12 53 14 0 0,-29 4 70 0 0,-1 0 0 0 0,0 2 0 0 0,-1-1 0 0 0,0 1 0 0 0,-2 0 0 0 0,1 0 0 0 0,-2 1 0 0 0,0 0 0 0 0,-2 0 0 0 0,1 0 0 0 0,-2 0 0 0 0,0 3-25 0 0,9 40 132 0 0,-7-41-34 0 0,-1 1 1 0 0,0 0 0 0 0,-1-1-1 0 0,-1 1 1 0 0,-2 0 0 0 0,1 0 0 0 0,-3 11-99 0 0,-3-21 50 0 0,1 0 0 0 0,-1 0 0 0 0,0 0 0 0 0,-1-1 0 0 0,0 0 0 0 0,-1 0 0 0 0,0-1 0 0 0,0 0 0 0 0,-1 0 0 0 0,0-1 0 0 0,0 0 0 0 0,0-1 0 0 0,-1 0 0 0 0,0 0 0 0 0,0-1 0 0 0,-1-1 0 0 0,0 1 0 0 0,-10 1-50 0 0,6 1-3 0 0,-2-1 0 0 0,1-1 0 0 0,0 0 0 0 0,-1-1 0 0 0,0-1 0 0 0,0-1 0 0 0,0 0 0 0 0,0-1 0 0 0,-1-1 0 0 0,-7-2 3 0 0,24 3-39 0 0,-1-1 1 0 0,1-1-1 0 0,0 1 0 0 0,0 0 0 0 0,0 0 0 0 0,-1 0 0 0 0,1-1 0 0 0,0 1 0 0 0,0 0 0 0 0,0-1 0 0 0,0 1 0 0 0,0-1 0 0 0,-1 0 0 0 0,1 1 0 0 0,0-1 0 0 0,1 0 0 0 0,-1 0 0 0 0,0 1 1 0 0,0-1-1 0 0,0 0 0 0 0,0 0 0 0 0,1 0 0 0 0,-1 0 0 0 0,0 0 0 0 0,1 0 0 0 0,-1 0 0 0 0,1 0 0 0 0,-1-1 0 0 0,1 1 0 0 0,-1 0 0 0 0,1 0 0 0 0,0 0 0 0 0,0 0 0 0 0,-1-1 0 0 0,1 1 39 0 0,19-38-5679 0 0,-7 28-1111 0 0,-2 0-5252 0 0</inkml:trace>
  <inkml:trace contextRef="#ctx0" brushRef="#br0" timeOffset="-7743.736">7578 514 1800 0 0,'0'0'1635'0'0,"0"0"-170"0"0,0 0 148 0 0,0 0 188 0 0,0 0 86 0 0,0 0-75 0 0,0 0-266 0 0,0 0-275 0 0,0 0-264 0 0,0 0-226 0 0,0 0-155 0 0,0 0-93 0 0,0 0-23 0 0,-3 2 4 0 0,0 4-293 0 0,-1 0-1 0 0,1 0 0 0 0,0 1 1 0 0,1 0-1 0 0,-1-1 1 0 0,2 1-1 0 0,-1 0 0 0 0,0 0 1 0 0,1 0-1 0 0,1 0 0 0 0,-1 1 1 0 0,1-1-1 0 0,0 0 0 0 0,1 0 1 0 0,-1 0-1 0 0,2 4-220 0 0,-1 14 329 0 0,-1 16 124 0 0,-2-14-306 0 0,3 1-1 0 0,0 0 0 0 0,1-1 1 0 0,2 1-1 0 0,5 17-146 0 0,-8-41 32 0 0,0-1 0 0 0,1 1 0 0 0,-1 0 0 0 0,1-1 0 0 0,0 0 0 0 0,0 1 0 0 0,0-1 0 0 0,1 0 0 0 0,-1 0 0 0 0,1 0 0 0 0,-1 0 1 0 0,1-1-1 0 0,0 1 0 0 0,0-1 0 0 0,0 1 0 0 0,1-1 0 0 0,-1 0 0 0 0,1-1 0 0 0,-1 1 0 0 0,1 0 0 0 0,-1-1 0 0 0,1 0 0 0 0,0 0 0 0 0,0 0 0 0 0,-1 0 0 0 0,1-1 0 0 0,0 1 0 0 0,0-1 0 0 0,0 0 0 0 0,0 0 0 0 0,0-1 0 0 0,-1 1 0 0 0,1-1 0 0 0,0 0 0 0 0,0 0 0 0 0,0 0 0 0 0,-1 0 0 0 0,1 0 0 0 0,-1-1 1 0 0,1 0-1 0 0,-1 0 0 0 0,1 0 0 0 0,-1 0 0 0 0,0 0 0 0 0,0-1 0 0 0,0 0-32 0 0,17-16 146 0 0,-1 0 1 0 0,-2-2-1 0 0,0 0 1 0 0,-1 0-1 0 0,-1-2 1 0 0,-1 0-1 0 0,-1-1 1 0 0,4-10-147 0 0,59-124 316 0 0,-64 103-53 0 0,-12 54-226 0 0,0 1 0 0 0,0 0-5 0 0,-8 5 44 0 0,-6 101 38 0 0,5 24-101 0 0,10-87-37 0 0,-1-28 37 0 0,-1-5-20 0 0,1 1 0 0 0,0-1 0 0 0,1 0 1 0 0,0 0-1 0 0,1 1 0 0 0,0-1 1 0 0,0 0-1 0 0,1 0 0 0 0,0-1 1 0 0,2 4 6 0 0,-2-9-1 0 0,1 0 0 0 0,-1 0 1 0 0,1 0-1 0 0,0-1 1 0 0,1 1-1 0 0,-1-1 1 0 0,0 0-1 0 0,1 0 0 0 0,-1-1 1 0 0,1 1-1 0 0,0-1 1 0 0,0 0-1 0 0,0 0 1 0 0,0-1-1 0 0,1 0 0 0 0,-1 0 1 0 0,0 0-1 0 0,0 0 1 0 0,1-1-1 0 0,-1 0 1 0 0,0 0-1 0 0,1 0 1 0 0,-1 0-1 0 0,0-1 0 0 0,1 0 1 0 0,3-2 0 0 0,1 0 17 0 0,-1 0 1 0 0,1-1-1 0 0,-1 0 1 0 0,0-1-1 0 0,0 0 1 0 0,0-1-1 0 0,-1 0 1 0 0,1 0 0 0 0,5-7-19 0 0,0 2 23 0 0,71-99 136 0 0,-51 54-62 0 0,-2-1 0 0 0,-3-2 0 0 0,-2 0 1 0 0,0-12-97 0 0,12-24 11 0 0,-26 66 0 0 0,-2-1 0 0 0,-1-1-1 0 0,-2 1 1 0 0,-1-2 0 0 0,-1 1-1 0 0,-2-1 1 0 0,0 0 0 0 0,-3-19-11 0 0,0 49-2 0 0,-1-1 0 0 0,1 1 0 0 0,-1 0 0 0 0,0 0 1 0 0,0-1-1 0 0,0 1 0 0 0,-1 0 0 0 0,1-1 0 0 0,0 1 1 0 0,-1 0-1 0 0,0 0 0 0 0,1-1 0 0 0,-1 1 0 0 0,0 0 1 0 0,0 0-1 0 0,0 0 0 0 0,0 0 0 0 0,-1 0 0 0 0,1 0 0 0 0,0 0 1 0 0,-1 1-1 0 0,1-1 0 0 0,-1 0 0 0 0,0 1 0 0 0,0-1 1 0 0,1 1-1 0 0,-1 0 0 0 0,0 0 0 0 0,0-1 0 0 0,0 1 1 0 0,-1 0-1 0 0,1 1 0 0 0,0-1 0 0 0,0 0 0 0 0,0 1 0 0 0,-1-1 1 0 0,1 1-1 0 0,0 0 0 0 0,0-1 0 0 0,-1 1 0 0 0,1 0 1 0 0,0 0-1 0 0,-1 1 0 0 0,1-1 0 0 0,0 0 0 0 0,0 1 1 0 0,-1 0-1 0 0,1-1 0 0 0,0 1 0 0 0,0 0 0 0 0,0 0 1 0 0,0 0-1 0 0,0 0 0 0 0,0 1 0 0 0,0-1 0 0 0,-1 1 2 0 0,-9 12-13 0 0,1 0-1 0 0,0 1 0 0 0,1 0 1 0 0,1 0-1 0 0,0 1 1 0 0,1 0-1 0 0,1 1 0 0 0,0 0 1 0 0,1 0-1 0 0,1 0 1 0 0,1 1-1 0 0,0 0 0 0 0,1 2 14 0 0,-9 236-40 0 0,46-64-57 0 0,-30-182 85 0 0,-1 1 0 0 0,2-1 0 0 0,0 0 0 0 0,0 0 1 0 0,0-1-1 0 0,1 1 0 0 0,1-1 0 0 0,0 0 0 0 0,0-1 0 0 0,1 0 1 0 0,-1 0-1 0 0,2 0 0 0 0,-1-1 0 0 0,6 3 12 0 0,-7-8 4 0 0,0 0-1 0 0,0 0 1 0 0,0-1-1 0 0,0 0 1 0 0,0 0-1 0 0,1 0 1 0 0,-1-1-1 0 0,0 0 1 0 0,1-1-1 0 0,-1 0 1 0 0,0 0-1 0 0,0 0 1 0 0,0-1-1 0 0,0 0 1 0 0,0 0-1 0 0,4-3-3 0 0,19-14 29 0 0,-1-1 0 0 0,-1-2 0 0 0,-1-1 0 0 0,-1-1 0 0 0,-1-1 0 0 0,-1-2 0 0 0,10-15-29 0 0,-13 13 19 0 0,-1-1-1 0 0,-2-1 1 0 0,-1-1 0 0 0,-1-1-1 0 0,-2 0 1 0 0,-1-1 0 0 0,1-8-19 0 0,-3 6 16 0 0,-2 0 0 0 0,-1-1 0 0 0,-1 0 0 0 0,-2-1 0 0 0,-2 1 0 0 0,-2-30-16 0 0,-1 63 5 0 0,0-1 0 0 0,0 1 0 0 0,-1-1 1 0 0,1 1-1 0 0,-1 0 0 0 0,0-1 1 0 0,-1 1-1 0 0,1 0 0 0 0,-1 0 0 0 0,0 0 1 0 0,0 0-1 0 0,0 0 0 0 0,0 0 1 0 0,-1 0-1 0 0,1 1 0 0 0,-1-1 0 0 0,0 1 1 0 0,0 0-1 0 0,0 0 0 0 0,-1 0 0 0 0,1 0 1 0 0,-1 0-1 0 0,-2 0-5 0 0,4 2-2 0 0,-1 1 1 0 0,0-1-1 0 0,0 1 0 0 0,0 0 0 0 0,0 0 1 0 0,0 0-1 0 0,0 0 0 0 0,0 1 1 0 0,0 0-1 0 0,0-1 0 0 0,0 1 0 0 0,0 0 1 0 0,0 0-1 0 0,0 0 0 0 0,1 1 0 0 0,-1-1 1 0 0,0 1-1 0 0,1-1 0 0 0,0 1 1 0 0,-1 0-1 0 0,1 0 0 0 0,0 0 0 0 0,0 0 1 0 0,0 0-1 0 0,0 1 0 0 0,0-1 0 0 0,0 1 2 0 0,-44 74 20 0 0,31-45-8 0 0,2 0 0 0 0,1 0 0 0 0,2 2-1 0 0,1-1 1 0 0,-2 21-12 0 0,0 198 35 0 0,13-235-31 0 0,1-1 0 0 0,0 0 0 0 0,2 0 0 0 0,0 0 1 0 0,0 0-1 0 0,1-1 0 0 0,8 14-4 0 0,53 89 76 0 0,-52-84 68 0 0,-5-17 1199 0 0,7 13-1210 0 0,-17-30-203 0 0,0 0 0 0 0,0 0-1 0 0,0-1 1 0 0,1 1 0 0 0,-1 0-1 0 0,0 0 1 0 0,0 0 0 0 0,0 0-1 0 0,0 0 1 0 0,0 0 0 0 0,1 0 0 0 0,-1 0-1 0 0,0 0 1 0 0,0 0 0 0 0,0 0-1 0 0,0 0 1 0 0,0 0 0 0 0,1 0-1 0 0,-1 0 1 0 0,0 0 0 0 0,0 0-1 0 0,0 0 1 0 0,0 0 0 0 0,0 0-1 0 0,1 0 1 0 0,-1 0 70 0 0,-5-10-1532 0 0,1-1-2290 0 0,2 4-3192 0 0,0 3-5283 0 0</inkml:trace>
  <inkml:trace contextRef="#ctx0" brushRef="#br0" timeOffset="-6207.928">9137 727 1096 0 0,'0'0'1307'0'0,"0"0"-392"0"0,0 0 13 0 0,0 0 315 0 0,0 0 310 0 0,0 0 146 0 0,0 0-54 0 0,0 0-282 0 0,0 0-319 0 0,0 0-279 0 0,0 0-188 0 0,-4 19 1724 0 0,9-15-2018 0 0,1 0 1 0 0,-1-1-1 0 0,1 1 1 0 0,0-1-1 0 0,0-1 1 0 0,1 1-1 0 0,-1-1 1 0 0,0 0-1 0 0,1 0 1 0 0,0-1-1 0 0,-1 0 1 0 0,1 0-1 0 0,0-1 1 0 0,-1 1-1 0 0,1-1 1 0 0,0-1-1 0 0,0 1 1 0 0,1-2-284 0 0,0 1 160 0 0,1-1 1 0 0,-1 0 0 0 0,0-1 0 0 0,0 0 0 0 0,0 0 0 0 0,0-1 0 0 0,0 0 0 0 0,-1 0 0 0 0,1-1 0 0 0,-1 0-1 0 0,0 0 1 0 0,-1-1 0 0 0,0 0 0 0 0,1 0 0 0 0,-2 0 0 0 0,1-1 0 0 0,-1 0 0 0 0,0 0 0 0 0,0 0-1 0 0,-1-1 1 0 0,3-6-161 0 0,-5 10 54 0 0,1-1-1 0 0,-1 1 0 0 0,-1-1 1 0 0,1 1-1 0 0,0-1 0 0 0,-1 0 0 0 0,0 0 1 0 0,0 1-1 0 0,-1-1 0 0 0,0 0 1 0 0,1 0-1 0 0,-1 0 0 0 0,-1 0 1 0 0,1 0-1 0 0,-1 0 0 0 0,0 1 0 0 0,0-1 1 0 0,0 0-1 0 0,-1 0 0 0 0,0 1 1 0 0,0-1-1 0 0,0 1 0 0 0,0-1 1 0 0,-1 1-1 0 0,1 0 0 0 0,-1 0 1 0 0,0 0-1 0 0,0 1 0 0 0,-1-1 0 0 0,1 1 1 0 0,-1-1-1 0 0,-1 0-53 0 0,-1 1-6 0 0,1 0 1 0 0,-1 0-1 0 0,0 1 0 0 0,0 0 1 0 0,0 0-1 0 0,0 0 0 0 0,0 1 1 0 0,0 0-1 0 0,0 0 0 0 0,0 1 0 0 0,-1-1 1 0 0,1 1-1 0 0,0 1 0 0 0,0-1 1 0 0,0 1-1 0 0,0 0 0 0 0,-1 0 1 0 0,1 1-1 0 0,0 0 0 0 0,1 0 1 0 0,-1 0-1 0 0,0 1 0 0 0,1 0 1 0 0,-1 0-1 0 0,1 0 0 0 0,0 1 0 0 0,0 0 1 0 0,0 0-1 0 0,1 0 0 0 0,-3 3 6 0 0,-1 1 1 0 0,0 0-1 0 0,0 1 0 0 0,1 0 1 0 0,1 0-1 0 0,0 0 0 0 0,0 1 1 0 0,0 0-1 0 0,2 0 0 0 0,-1 0 1 0 0,1 1-1 0 0,0-1 0 0 0,1 1 1 0 0,1 0-1 0 0,0 0 0 0 0,0 0 1 0 0,0 8-1 0 0,3-6 41 0 0,-1-1 0 0 0,2 0 1 0 0,0 1-1 0 0,0-1 0 0 0,1 0 1 0 0,1 0-1 0 0,0-1 0 0 0,1 1 1 0 0,0-1-1 0 0,0 0 0 0 0,1 0 1 0 0,3 3-42 0 0,-5-7 50 0 0,2 1 0 0 0,-1-1-1 0 0,1 0 1 0 0,0 0 0 0 0,0 0 0 0 0,0-1 0 0 0,1 0 0 0 0,0 0 0 0 0,1-1 0 0 0,-1 0-1 0 0,1 0 1 0 0,0-1 0 0 0,0 0 0 0 0,0 0 0 0 0,1-1 0 0 0,-1 0 0 0 0,1 0 0 0 0,0-1-1 0 0,0-1 1 0 0,7 2-50 0 0,65-4 1022 0 0,-63-32-4712 0 0,-7 18-4232 0 0,-7 8-3942 0 0</inkml:trace>
  <inkml:trace contextRef="#ctx0" brushRef="#br0" timeOffset="-5222.844">9691 492 12267 0 0,'0'0'2119'0'0,"0"0"-538"0"0,0 0-203 0 0,0 0-11 0 0,0 0-69 0 0,0 0-174 0 0,0 0-296 0 0,0 0-287 0 0,0 0-184 0 0,0 0-107 0 0,0 0-36 0 0,0 0 22 0 0,0 0 14 0 0,-1 12-2 0 0,-7 90 467 0 0,3 137-227 0 0,4-237-478 0 0,1 0-1 0 0,0 1 0 0 0,1-1 0 0 0,-1 1 0 0 0,0-1 0 0 0,1 0 0 0 0,-1 1 1 0 0,1-1-1 0 0,0 0 0 0 0,0 0 0 0 0,-1 1 0 0 0,2-1 0 0 0,-1 0 1 0 0,0 0-1 0 0,0 0 0 0 0,1 0 0 0 0,-1 0 0 0 0,1-1 0 0 0,-1 1 0 0 0,1 0 1 0 0,0-1-1 0 0,0 1 0 0 0,0-1 0 0 0,0 1 0 0 0,0-1 0 0 0,0 0 0 0 0,0 0 1 0 0,0 0-1 0 0,0 0 0 0 0,1 0 0 0 0,-1-1 0 0 0,0 1 0 0 0,1-1 1 0 0,-1 1-1 0 0,0-1 0 0 0,2 0-9 0 0,2-2 71 0 0,1 0 0 0 0,-1 0 0 0 0,0-1 0 0 0,0 0 0 0 0,0 0 1 0 0,0-1-1 0 0,0 1 0 0 0,-1-1 0 0 0,1 0 0 0 0,-1-1 0 0 0,0 1 0 0 0,0-1 1 0 0,-1 0-1 0 0,1-1 0 0 0,-1 1 0 0 0,0-1 0 0 0,-1 0 0 0 0,0 1 0 0 0,2-4-71 0 0,9-12 184 0 0,8-7-61 0 0,-2-1 1 0 0,-1-1-1 0 0,-1-1 1 0 0,-1-1-1 0 0,-2 0 1 0 0,-2-1-1 0 0,9-34-123 0 0,-11-4 507 0 0,-11 71-425 0 0,0 0-11 0 0,0 0-20 0 0,0 0-11 0 0,0 0-4 0 0,0 0 4 0 0,0 0-20 0 0,0 0-14 0 0,-7 17 15 0 0,1 0-1 0 0,1 0 1 0 0,0 1-1 0 0,1-1 0 0 0,1 1 1 0 0,1 0-1 0 0,1 0 0 0 0,0 0 1 0 0,1 0-1 0 0,1 0 1 0 0,3 17-21 0 0,38 145-16 0 0,-26-124 37 0 0,-2 1 0 0 0,-2 1 1 0 0,-3 0-1 0 0,-2 0 1 0 0,-3 0-1 0 0,-3 1 1 0 0,-2-1-1 0 0,-3 1 1 0 0,-2-1-1 0 0,-2 0 1 0 0,-16 51-22 0 0,18-91 43 0 0,-1 1 1 0 0,0-2-1 0 0,-2 1 1 0 0,0-1-1 0 0,-1 0 1 0 0,0-1-1 0 0,-2 0 1 0 0,-1 1-44 0 0,11-14 13 0 0,1-1 1 0 0,-1 1 0 0 0,0-1 0 0 0,-1 0-1 0 0,1 1 1 0 0,0-1 0 0 0,-1 0-1 0 0,1 0 1 0 0,-1-1 0 0 0,0 1 0 0 0,1-1-1 0 0,-1 1 1 0 0,0-1 0 0 0,0 0-1 0 0,0 0 1 0 0,0 0 0 0 0,0 0-1 0 0,0 0 1 0 0,-1-1 0 0 0,1 0 0 0 0,0 1-1 0 0,0-1 1 0 0,0 0 0 0 0,0 0-1 0 0,0-1 1 0 0,-1 1 0 0 0,1-1 0 0 0,0 0-1 0 0,0 0 1 0 0,0 0 0 0 0,0 0-1 0 0,0 0 1 0 0,0 0 0 0 0,1-1 0 0 0,-1 1-1 0 0,0-1 1 0 0,1 0 0 0 0,-1 0-1 0 0,1 0-13 0 0,-5-14 5 0 0,1 0 0 0 0,1 0 0 0 0,1 0 0 0 0,0-1-1 0 0,1 1 1 0 0,0-1 0 0 0,2 0 0 0 0,0 0 0 0 0,1 0-1 0 0,0 0 1 0 0,2 0 0 0 0,0 0 0 0 0,1 1 0 0 0,0-1-1 0 0,2 1 1 0 0,0-1 0 0 0,1 0-5 0 0,6-16 2 0 0,2 0 0 0 0,1 1 0 0 0,2 1 0 0 0,1 1-1 0 0,1 0 1 0 0,2 1 0 0 0,18-20-2 0 0,-28 36-5 0 0,1 1 0 0 0,0 0 0 0 0,1 1 0 0 0,0 0-1 0 0,0 1 1 0 0,1 0 0 0 0,0 1 0 0 0,1 1 0 0 0,0 0 0 0 0,1 1 0 0 0,-1 1-1 0 0,1 0 1 0 0,1 1 0 0 0,1 0 5 0 0,-17 5-14 0 0,0 0 0 0 0,0-1-1 0 0,1 1 1 0 0,-1 0 0 0 0,0 0 0 0 0,0 0-1 0 0,0 0 1 0 0,0 0 0 0 0,0 0 0 0 0,1 0 0 0 0,-1 0-1 0 0,0 1 1 0 0,0-1 0 0 0,0 0 0 0 0,0 1-1 0 0,0-1 1 0 0,0 0 0 0 0,0 1 0 0 0,0-1-1 0 0,0 1 1 0 0,0 0 0 0 0,0-1 0 0 0,0 1 0 0 0,0 0-1 0 0,-1 0 1 0 0,1-1 0 0 0,0 1 0 0 0,0 0-1 0 0,-1 0 1 0 0,1 0 0 0 0,0 0 0 0 0,-1 0-1 0 0,1 0 1 0 0,-1 0 0 0 0,0 0 0 0 0,1 0 0 0 0,-1 0-1 0 0,0 0 1 0 0,1 1 0 0 0,-1-1 0 0 0,0 0-1 0 0,0 0 1 0 0,0 0 0 0 0,0 0 0 0 0,0 0-1 0 0,0 1 1 0 0,0-1 0 0 0,-1 0 0 0 0,1 0 0 0 0,0 0-1 0 0,-1 0 1 0 0,1 0 0 0 0,-1 0 0 0 0,1 0-1 0 0,-1 0 1 0 0,1 0 0 0 0,-1 0 0 0 0,0 1 14 0 0,-2 3-1423 0 0,0-3-3525 0 0,-1-4-4134 0 0,3-1-3073 0 0</inkml:trace>
  <inkml:trace contextRef="#ctx0" brushRef="#br0" timeOffset="-4381.143">10678 606 1640 0 0,'0'0'1969'0'0,"0"0"302"0"0,0 0 275 0 0,0 0 84 0 0,0 0-268 0 0,0 0-333 0 0,0 0-264 0 0,0 0-205 0 0,0 0-192 0 0,0 0-179 0 0,0 0-136 0 0,0 0-125 0 0,0 0-101 0 0,-1-3-112 0 0,0 1-619 0 0,0 1-1 0 0,0-1 1 0 0,0 1 0 0 0,0 0-1 0 0,0-1 1 0 0,0 1 0 0 0,-1 0-1 0 0,1 0 1 0 0,0 0-1 0 0,-1 0 1 0 0,1 0 0 0 0,-1 0-1 0 0,1 0 1 0 0,-1 1 0 0 0,1-1-1 0 0,-1 0 1 0 0,1 1 0 0 0,-1-1-1 0 0,0 1 1 0 0,1-1 0 0 0,-1 1-1 0 0,0 0 1 0 0,0 0 0 0 0,1 0-1 0 0,-1 0 1 0 0,0 0 0 0 0,1 0-1 0 0,-1 1 1 0 0,0-1 0 0 0,-1 1-96 0 0,0-1-3 0 0,-16 0 270 0 0,9-1-216 0 0,0 0 0 0 0,-1 1 1 0 0,1 1-1 0 0,0-1 1 0 0,-1 2-1 0 0,1-1 0 0 0,0 2 1 0 0,0-1-1 0 0,0 1 0 0 0,0 1 1 0 0,0 0-1 0 0,-4 3-51 0 0,-23 8 180 0 0,42 18-172 0 0,6-14 1 0 0,1-2 0 0 0,1 0 0 0 0,1 0 0 0 0,0-1 0 0 0,1-1 0 0 0,0 0 0 0 0,11 6-9 0 0,-18-14 22 0 0,-1 0 0 0 0,1 0 0 0 0,-2 0 0 0 0,1 1 0 0 0,-1 0 1 0 0,0 0-1 0 0,0 1 0 0 0,-1 0 0 0 0,0 0 0 0 0,-1 0 0 0 0,0 0 0 0 0,1 4-22 0 0,-5-5 72 0 0,0 1 1 0 0,-1-1-1 0 0,0 0 0 0 0,0 0 0 0 0,-1 1 0 0 0,0-1 1 0 0,0 0-1 0 0,-1-1 0 0 0,0 1 0 0 0,-1 0 1 0 0,1-1-1 0 0,-1 0 0 0 0,-1 0 0 0 0,1 0 0 0 0,-1 0 1 0 0,-1-1-1 0 0,1 0 0 0 0,-1 0 0 0 0,0 0 0 0 0,0 0 1 0 0,-1-1-1 0 0,0-1 0 0 0,0 1 0 0 0,0-1 1 0 0,0 0-1 0 0,0 0 0 0 0,-2 0-72 0 0,0 0 57 0 0,-1-1 0 0 0,1 0-1 0 0,0 0 1 0 0,-1-1 0 0 0,1 0 0 0 0,-1 0 0 0 0,0-1 0 0 0,0-1-1 0 0,1 0 1 0 0,-1 0 0 0 0,-6-1-57 0 0,-6 1 110 0 0,19 0-108 0 0,1 0 0 0 0,-1-1 0 0 0,1 1 0 0 0,-1 0 0 0 0,1-1 0 0 0,-1 1 0 0 0,1-1 0 0 0,0 0 0 0 0,-1 0 0 0 0,1 0 0 0 0,0 0 0 0 0,-1 0 0 0 0,1 0 0 0 0,0-1 0 0 0,0 1 0 0 0,0-1 0 0 0,0 0 0 0 0,0 1 0 0 0,1-1 0 0 0,-1 0 0 0 0,0 0 0 0 0,1 0 0 0 0,-1 0 0 0 0,1 0 0 0 0,0-1 0 0 0,0 1 0 0 0,0 0 1 0 0,0 0-1 0 0,0-1 0 0 0,0 1 0 0 0,0-2-2 0 0,-2-23-2301 0 0,5-2-3466 0 0,0 21-6645 0 0</inkml:trace>
  <inkml:trace contextRef="#ctx0" brushRef="#br0" timeOffset="115709.605">5778 2373 1920 0 0,'0'0'1475'0'0,"0"0"-12"0"0,0 0 192 0 0,0 0 220 0 0,0 0 101 0 0,0 0-92 0 0,0 0-269 0 0,0 0-292 0 0,0 0-211 0 0,0 0-148 0 0,0 0-89 0 0,0 0-63 0 0,0 0-46 0 0,0 0-55 0 0,0 0-62 0 0,0 0-57 0 0,0-26 2846 0 0,5 7-3193 0 0,1-1 0 0 0,1 1 0 0 0,0 0 0 0 0,2 1 0 0 0,0 0 0 0 0,1 0 0 0 0,1 1-1 0 0,11-15-244 0 0,166-218 954 0 0,-150 202-782 0 0,-18 77-273 0 0,-14-17 115 0 0,1 1 0 0 0,-2 0 0 0 0,1 0 0 0 0,-2 0 0 0 0,0 1 0 0 0,0 0 0 0 0,-2-1 1 0 0,1 2-1 0 0,-2-1 0 0 0,0 0 0 0 0,0 0 0 0 0,-2 5-14 0 0,0 2 21 0 0,-1-1 0 0 0,-1 1 1 0 0,-1 0-1 0 0,-1-1 0 0 0,0 0 0 0 0,-2 0 0 0 0,0 0 0 0 0,-7 11-21 0 0,-17 43-18 0 0,31-74 6 0 0,0 0-4 0 0,0 0-8 0 0,0 0-7 0 0,0 0-1 0 0,46-41-17 0 0,172-216 126 0 0,-88 92-65 0 0,-88 124 19 0 0,-42 41-53 0 0,0 0-4 0 0,3 235 115 0 0,3-183-92 0 0,-2 91 183 0 0,-48-28 58 0 0,42-94-149 0 0,2-20-71 0 0,0-1 2 0 0,0 0-10 0 0,0 0 10 0 0,0 0 39 0 0,0 0-20 0 0,0 0 13 0 0,0 0 1 0 0,0 0-30 0 0,0 0 11 0 0,-11-15-2581 0 0,5 9-1324 0 0,2 1-6572 0 0,-1 2-1934 0 0</inkml:trace>
  <inkml:trace contextRef="#ctx0" brushRef="#br0" timeOffset="117487.977">6831 2325 3529 0 0,'0'0'1709'0'0,"0"0"-226"0"0,0 0-12 0 0,0 0 72 0 0,0 0 27 0 0,0 0-63 0 0,0 0-168 0 0,0 0-197 0 0,0 0-156 0 0,0 0-156 0 0,0 0-131 0 0,0 0-79 0 0,0 0-45 0 0,-8 8 2814 0 0,-25 25-3267 0 0,-122 173-137 0 0,134-180 63 0 0,20-23-45 0 0,1-3-2 0 0,0 0-13 0 0,0 0 22 0 0,0 0 10 0 0,13-16 271 0 0,44-53 33 0 0,55-48-24 0 0,-1 0 62 0 0,-63 61-25 0 0,-6 122 716 0 0,-37-53-1001 0 0,-1-1-1 0 0,0 1 1 0 0,-1 0 0 0 0,0 1-1 0 0,-1-1 1 0 0,-1 0 0 0 0,0 1-1 0 0,-1-1 1 0 0,0 1 0 0 0,-1-1 0 0 0,0 0-1 0 0,-3 10-51 0 0,-5 105 87 0 0,15-107 79 0 0,-6-13-3645 0 0,-15-7-5449 0 0,13-1 531 0 0</inkml:trace>
  <inkml:trace contextRef="#ctx0" brushRef="#br0" timeOffset="117774.795">6626 2469 10074 0 0,'0'0'2866'0'0,"0"0"-936"0"0,0 0-534 0 0,0 0-133 0 0,0 0-120 0 0,0 0-201 0 0,0 0-226 0 0,0 0-192 0 0,0 0-92 0 0,0 0-7 0 0,0 0 9 0 0,0 0-20 0 0,13 0-31 0 0,103 0 467 0 0,-74 0-1011 0 0,62-1 328 0 0,-35-5-5753 0 0,-58 6-449 0 0,-5 0-5198 0 0</inkml:trace>
  <inkml:trace contextRef="#ctx0" brushRef="#br0" timeOffset="118328.973">7230 2057 6265 0 0,'0'0'2210'0'0,"0"0"-200"0"0,0 0-94 0 0,0 0-5 0 0,0 0-110 0 0,0 0-252 0 0,0 0-344 0 0,0 0-328 0 0,0 0-221 0 0,0 0-130 0 0,0 0-86 0 0,0 0-39 0 0,0 0 9 0 0,2-2 26 0 0,94 7 2765 0 0,-66-5-2916 0 0,1-2 0 0 0,-1-1 1 0 0,0-1-1 0 0,0-2 0 0 0,12-4-285 0 0,79-19 197 0 0,-101 28 48 0 0,-19 1-5991 0 0,-1 0-6199 0 0,-2 0 1954 0 0</inkml:trace>
  <inkml:trace contextRef="#ctx0" brushRef="#br0" timeOffset="118610.549">7294 2288 12443 0 0,'0'0'2946'0'0,"0"0"-1471"0"0,0 0-605 0 0,0 0 33 0 0,0 0 126 0 0,0 0 32 0 0,0 0-78 0 0,0 0-159 0 0,0 0-133 0 0,0 0-84 0 0,0 0-71 0 0,0 0-53 0 0,0 0-81 0 0,23 5-27 0 0,69 12-47 0 0,-75-14-175 0 0,0-2 0 0 0,1 0 0 0 0,-1 0 0 0 0,0-2 0 0 0,1 0 0 0 0,-1-1 0 0 0,17-4-153 0 0,11-1 121 0 0,12-6-650 0 0,-41 1-4745 0 0,-15 9-964 0 0,-1 2-5652 0 0</inkml:trace>
  <inkml:trace contextRef="#ctx0" brushRef="#br0" timeOffset="119248.573">8154 1773 9762 0 0,'0'0'4661'0'0,"0"0"-2171"0"0,0 0-948 0 0,0 0-137 0 0,0 0-55 0 0,0 0-122 0 0,0 0-217 0 0,0 0-259 0 0,0 0-248 0 0,0 0-174 0 0,0 0-113 0 0,0 0-53 0 0,0 4 5 0 0,13 114 1048 0 0,-13-84-1144 0 0,-2 0 0 0 0,-2 0 0 0 0,-1-1 0 0 0,-1 1 0 0 0,-2-1 0 0 0,-3 4-73 0 0,-43 129-2 0 0,50-89-917 0 0,6-76 747 0 0,-1-1 1 0 0,1 1-1 0 0,-1-1 0 0 0,1 1 0 0 0,0-1 1 0 0,-1 0-1 0 0,1 0 0 0 0,0 0 0 0 0,-1 1 1 0 0,1-2-1 0 0,0 1 0 0 0,0 0 0 0 0,-1 0 1 0 0,1 0-1 0 0,-1-1 0 0 0,1 1 1 0 0,0-1-1 0 0,-1 1 0 0 0,1-1 0 0 0,-1 0 1 0 0,1 0-1 0 0,-1 1 0 0 0,1-1 0 0 0,-1 0 1 0 0,0 0-1 0 0,2-2 172 0 0,17-14-4619 0 0,-12 9-1120 0 0,-3 0-5069 0 0</inkml:trace>
  <inkml:trace contextRef="#ctx0" brushRef="#br0" timeOffset="119561.886">8598 1766 14411 0 0,'0'0'1803'0'0,"0"0"-592"0"0,0 0-243 0 0,0 0 2 0 0,0 0 29 0 0,0 0-38 0 0,0 0-169 0 0,0 0-193 0 0,0 0-157 0 0,-31 34-117 0 0,-95 110-109 0 0,58-39-4 0 0,15 31-211 0 0,52-131-25 0 0,0 0 0 0 0,0 0 1 0 0,1 0-1 0 0,0 0 0 0 0,-1 0 0 0 0,2 1 1 0 0,-1-1-1 0 0,1 0 0 0 0,-1 0 0 0 0,1 0 1 0 0,1 0-1 0 0,-1 0 0 0 0,1 0 1 0 0,0 0-1 0 0,0 0 0 0 0,0-1 0 0 0,1 1 1 0 0,-1-1-1 0 0,1 1 0 0 0,0-1 1 0 0,1 0-1 0 0,-1 0 0 0 0,1-1 0 0 0,-1 1 1 0 0,1-1-1 0 0,2 2 24 0 0,8 3 120 0 0,1-1-1 0 0,1 0 1 0 0,-1-1 0 0 0,1 0-1 0 0,0-2 1 0 0,0 0-1 0 0,1 0 1 0 0,-1-2 0 0 0,1 0-1 0 0,0-1 1 0 0,0 0 0 0 0,-1-2-1 0 0,1 0 1 0 0,0 0 0 0 0,-1-2-1 0 0,1 0 1 0 0,-1-1-1 0 0,0-1 1 0 0,0 0 0 0 0,0-1-1 0 0,-1-1 1 0 0,0 0 0 0 0,0-1-1 0 0,-1-1 1 0 0,0 0 0 0 0,0-1-1 0 0,-1 0 1 0 0,0-1 0 0 0,-1-1-1 0 0,-1 0 1 0 0,2-2-120 0 0,-4 0 140 0 0,0 1 0 0 0,-1-1 0 0 0,-1 0 0 0 0,0-1 0 0 0,-1 0 0 0 0,-1 0 0 0 0,0 0 0 0 0,-1-1 0 0 0,-1 1 0 0 0,0-1 0 0 0,-1 0 0 0 0,-1 0 0 0 0,0 0 0 0 0,-1 0 0 0 0,-1 0 0 0 0,-1-6-140 0 0,1 15-21 0 0,-1 0-1 0 0,0 1 0 0 0,0-1 0 0 0,0 0 1 0 0,0 0-1 0 0,-1 1 0 0 0,0-1 0 0 0,-1 1 1 0 0,1 0-1 0 0,-1 0 0 0 0,-1 1 1 0 0,1-1-1 0 0,-1 1 0 0 0,0 0 0 0 0,0 0 1 0 0,0 0-1 0 0,-1 1 0 0 0,1-1 0 0 0,-1 1 1 0 0,0 1-1 0 0,-1-1 0 0 0,1 1 1 0 0,0 0-1 0 0,-1 1 0 0 0,0-1 0 0 0,0 1 1 0 0,0 1-1 0 0,0-1 0 0 0,0 1 0 0 0,0 1 1 0 0,0-1-1 0 0,0 1 0 0 0,0 0 1 0 0,0 1-1 0 0,0-1 0 0 0,0 1 0 0 0,0 1 1 0 0,0-1-1 0 0,0 1 0 0 0,1 1 0 0 0,-1-1 1 0 0,0 1-1 0 0,1 0 0 0 0,0 1 1 0 0,0-1-1 0 0,0 1 0 0 0,0 1 0 0 0,-4 3 22 0 0,-55 58-2322 0 0,29-16-6502 0 0,25-30-3540 0 0</inkml:trace>
  <inkml:trace contextRef="#ctx0" brushRef="#br0" timeOffset="120062.571">9126 1909 11026 0 0,'0'0'1945'0'0,"0"0"-278"0"0,0 0-156 0 0,0 0-67 0 0,0 0-118 0 0,0 0-210 0 0,0 0-236 0 0,0 0-202 0 0,0 0-165 0 0,0 0-113 0 0,0 0-65 0 0,0 0-30 0 0,0 0-11 0 0,-11 8 4 0 0,-35 24-15 0 0,7 36 323 0 0,31-50-594 0 0,1 0 1 0 0,0 1 0 0 0,2 0 0 0 0,0 0 0 0 0,1 0 0 0 0,1 0 0 0 0,1 1 0 0 0,0-1 0 0 0,2 9-13 0 0,1-22 6 0 0,0 0 1 0 0,0 0-1 0 0,1 1 1 0 0,0-1-1 0 0,1-1 1 0 0,-1 1-1 0 0,1 0 1 0 0,0-1-1 0 0,1 1 1 0 0,-1-1-1 0 0,1 0 1 0 0,0 0-1 0 0,0 0 1 0 0,1-1-1 0 0,0 1 1 0 0,-1-1-1 0 0,1 0 1 0 0,0-1-1 0 0,1 1 1 0 0,-1-1-1 0 0,1 0 1 0 0,0 0-1 0 0,-1-1 1 0 0,1 0-1 0 0,0 0 1 0 0,1 0-1 0 0,-1 0 1 0 0,0-1-1 0 0,0 0 1 0 0,1-1-1 0 0,-1 1 1 0 0,0-1-1 0 0,1-1 1 0 0,-1 1-1 0 0,0-1 1 0 0,1 0-1 0 0,-1 0 1 0 0,0-1-1 0 0,0 0 1 0 0,5-2-7 0 0,6-2 204 0 0,-1-1 0 0 0,0-1 1 0 0,0-1-1 0 0,-1 0 0 0 0,0-1 0 0 0,0-1 1 0 0,-1 0-1 0 0,-1-1 0 0 0,0-1 0 0 0,0 0 1 0 0,-1 0-1 0 0,-1-1 0 0 0,0-1 1 0 0,-1 0-1 0 0,-1 0 0 0 0,0-1 0 0 0,-1 0 1 0 0,-1 0-1 0 0,-1-1 0 0 0,0 0 0 0 0,-1 0 1 0 0,0-1-1 0 0,0-14-204 0 0,37-192 159 0 0,-42 221-171 0 0,0 0 0 0 0,-1 0 1 0 0,1 0-1 0 0,0 1 0 0 0,-1-1 1 0 0,0 0-1 0 0,0 0 0 0 0,0 1 1 0 0,0-1-1 0 0,0 1 0 0 0,0-1 1 0 0,-1 1-1 0 0,1-1 0 0 0,-1 1 1 0 0,0 0-1 0 0,0 0 0 0 0,1 0 1 0 0,-1 0-1 0 0,-1 0 0 0 0,1 0 0 0 0,0 0 1 0 0,0 1-1 0 0,-1-1 0 0 0,1 1 1 0 0,-1-1-1 0 0,1 1 0 0 0,-1 0 1 0 0,1 0-1 0 0,-1 0 0 0 0,0 1 1 0 0,0-1-1 0 0,1 1 0 0 0,-1-1 1 0 0,0 1-1 0 0,0 0 0 0 0,0 0 1 0 0,0 0-1 0 0,1 0 0 0 0,-1 1 1 0 0,0-1-1 0 0,-2 1 12 0 0,-11 3-352 0 0,1 0 0 0 0,-1 0-1 0 0,1 2 1 0 0,0-1 0 0 0,0 2 0 0 0,1 0 0 0 0,0 1 0 0 0,0 1-1 0 0,1 0 1 0 0,0 0 0 0 0,0 1 0 0 0,1 1 0 0 0,0 1 352 0 0,9-10-198 0 0,-31 29-5230 0 0,9-7-6772 0 0</inkml:trace>
  <inkml:trace contextRef="#ctx0" brushRef="#br0" timeOffset="122066.366">9745 1902 0 0 0,'0'0'283'0'0,"0"0"765"0"0,0 0 279 0 0,0 0 108 0 0,0 0 119 0 0,0 0 107 0 0,0 0 40 0 0,0 0 20 0 0,0 0-28 0 0,-1-6-45 0 0,0-25 1299 0 0,-8 24 7307 0 0,7 15-9640 0 0,-15 139-179 0 0,13-84-402 0 0,-3-1 0 0 0,-3 1-1 0 0,-2-2 1 0 0,-3 1 0 0 0,-3-2 0 0 0,-9 18-33 0 0,4-20-1438 0 0,70-141-6615 0 0,-20 46-1293 0 0,-18 21-335 0 0</inkml:trace>
  <inkml:trace contextRef="#ctx0" brushRef="#br0" timeOffset="122429.129">9975 1964 6481 0 0,'0'0'3108'0'0,"0"0"-1191"0"0,0 0-467 0 0,0 0-6 0 0,0 0 13 0 0,0 0-100 0 0,0 0-176 0 0,0 0-235 0 0,0 0-219 0 0,0 0-163 0 0,0 0-145 0 0,-34 32-68 0 0,-105 98-26 0 0,67-68 275 0 0,-11-9 781 0 0,62-40-812 0 0,39-4 102 0 0,55-6 222 0 0,-64-5-824 0 0,0 1 1 0 0,0 1-1 0 0,0 0 1 0 0,0 0-1 0 0,0 1 1 0 0,0 0-1 0 0,0 0 1 0 0,0 1 0 0 0,0 0-1 0 0,0 1 1 0 0,-1 0-1 0 0,1 0 1 0 0,-1 1-1 0 0,0 0 1 0 0,0 0-1 0 0,0 1 1 0 0,0 0-1 0 0,3 4-69 0 0,-8-6 38 0 0,-1 1 0 0 0,0-1-1 0 0,0 1 1 0 0,0-1 0 0 0,0 1-1 0 0,-1 0 1 0 0,1 0-1 0 0,-1 0 1 0 0,0 0 0 0 0,0 0-1 0 0,0 0 1 0 0,-1 0 0 0 0,0 0-1 0 0,1 0 1 0 0,-1 0-1 0 0,-1 1 1 0 0,1-1 0 0 0,-1 0-1 0 0,1 0 1 0 0,-1 0 0 0 0,0 0-1 0 0,-1 0 1 0 0,1 0 0 0 0,-1-1-1 0 0,0 1 1 0 0,1 0-1 0 0,-2-1 1 0 0,-1 4-38 0 0,4-8-119 0 0,0 1 0 0 0,0 0-1 0 0,0 0 1 0 0,0 0 0 0 0,-1-1 0 0 0,1 1-1 0 0,0 0 1 0 0,0 0 0 0 0,0-1 0 0 0,0 1-1 0 0,-1 0 1 0 0,1 0 0 0 0,0 0 0 0 0,0 0-1 0 0,0-1 1 0 0,-1 1 0 0 0,1 0 0 0 0,0 0-1 0 0,0 0 1 0 0,0 0 0 0 0,-1 0 0 0 0,1 0-1 0 0,0 0 1 0 0,0 0 0 0 0,-1 0 0 0 0,1 0-1 0 0,0 0 1 0 0,0 0 0 0 0,-1 0 0 0 0,1 0 0 0 0,0 0-1 0 0,-1 0 120 0 0,20-25-5831 0 0,-9 17-559 0 0,-4 1-4983 0 0</inkml:trace>
  <inkml:trace contextRef="#ctx0" brushRef="#br0" timeOffset="123056.824">10236 2163 12443 0 0,'0'0'1839'0'0,"0"0"-363"0"0,0 0-110 0 0,0 0-17 0 0,0 0-67 0 0,0 0-149 0 0,0 0-196 0 0,0 0-177 0 0,0 0-155 0 0,0 0-103 0 0,0 0-97 0 0,0 0-67 0 0,-33 27-32 0 0,-100 81-39 0 0,76-48 122 0 0,56-58-380 0 0,-1 0 0 0 0,1 0 0 0 0,0 0 0 0 0,0 0-1 0 0,0 0 1 0 0,0 0 0 0 0,0 1 0 0 0,0-1-1 0 0,0 0 1 0 0,1 1 0 0 0,-1-1 0 0 0,1 0 0 0 0,0 1-1 0 0,0-1 1 0 0,0 1 0 0 0,0-1 0 0 0,0 0-1 0 0,0 1 1 0 0,1-1 0 0 0,-1 0 0 0 0,1 1 0 0 0,0-1-1 0 0,-1 0 1 0 0,1 1 0 0 0,0-1 0 0 0,0 0-1 0 0,1 0 1 0 0,-1 0 0 0 0,0 0 0 0 0,1 0 0 0 0,-1 0-1 0 0,1 0 1 0 0,0-1 0 0 0,-1 1 0 0 0,1 0-1 0 0,2 0-8 0 0,9-1 85 0 0,1-1 0 0 0,-1-1-1 0 0,0 0 1 0 0,1-1-1 0 0,-1 0 1 0 0,0-1 0 0 0,0-1-1 0 0,-1 0 1 0 0,1 0-1 0 0,-1-1 1 0 0,1-1 0 0 0,-2 0-1 0 0,1-1 1 0 0,-1 0-1 0 0,0-1 1 0 0,0 0 0 0 0,-1-1-1 0 0,0 0 1 0 0,-1 0-1 0 0,0-1 1 0 0,2-3-85 0 0,143-155 1072 0 0,-150 162-1031 0 0,0 8 6 0 0,-4 6-70 0 0,-26 157-9 0 0,24-130 36 0 0,3 0 0 0 0,0 0 0 0 0,2 0 0 0 0,2 0 0 0 0,6 20-4 0 0,10 112-18 0 0,-19-157 17 0 0,-1 0 0 0 0,-1 1 0 0 0,0-1-1 0 0,0 0 1 0 0,-1 0 0 0 0,0 0 0 0 0,-1 0 0 0 0,0 0 0 0 0,0 0 0 0 0,-1-1 0 0 0,-1 1 0 0 0,0-1 0 0 0,0 1 0 0 0,0-1 0 0 0,-1-1 0 0 0,-1 1-1 0 0,1-1 1 0 0,-2 0 0 0 0,1 0 0 0 0,-1 0 0 0 0,0-1 0 0 0,0 0 0 0 0,-1 0 0 0 0,0-1 0 0 0,0 0 0 0 0,-1-1 1 0 0,-5 3-10 0 0,-1-1 0 0 0,0 0 1 0 0,-1-1-1 0 0,0-1 1 0 0,1 0-1 0 0,-2-2 0 0 0,1 1 1 0 0,0-2-1 0 0,-1 0 0 0 0,1-1 1 0 0,-1-1-1 0 0,1-1 0 0 0,-1 0 10 0 0,15-1-5 0 0,0 1-1 0 0,0-1 0 0 0,1 0 1 0 0,-1 0-1 0 0,1 0 0 0 0,-1 0 1 0 0,1 0-1 0 0,0 0 0 0 0,0-1 1 0 0,0 1-1 0 0,0 0 1 0 0,0-1-1 0 0,1 1 0 0 0,-1 0 1 0 0,1-1-1 0 0,-1 1 0 0 0,1-1 1 0 0,0 1-1 0 0,0-1 0 0 0,0 1 1 0 0,0-1-1 0 0,1 1 0 0 0,-1-1 1 0 0,0 1-1 0 0,1 0 0 0 0,0-1 1 0 0,0 1-1 0 0,0 0 0 0 0,0-1 1 0 0,0 1-1 0 0,0 0 0 0 0,0 0 1 0 0,1-1 5 0 0,15-20-32 0 0,1 0-1 0 0,0 1 1 0 0,2 1 0 0 0,1 0 0 0 0,1 2 0 0 0,0 1 0 0 0,1 0-1 0 0,1 2 1 0 0,1 0 32 0 0,36-22-175 0 0,-11 7-1356 0 0,-18 8-2895 0 0,-25 18-1716 0 0,-2 1-5750 0 0</inkml:trace>
  <inkml:trace contextRef="#ctx0" brushRef="#br0" timeOffset="127693.604">10803 2392 6337 0 0,'0'0'2207'0'0,"0"0"-382"0"0,0 0-175 0 0,0 0 39 0 0,0 0 0 0 0,0 0-161 0 0,0 0-368 0 0,0 0-366 0 0,0 0-277 0 0,0 0-181 0 0,0 0-68 0 0,-7 4-21 0 0,-63 62 612 0 0,-23 47-779 0 0,76-93-955 0 0,-5 7-2330 0 0,16-6-8845 0 0,6-18 6994 0 0</inkml:trace>
  <inkml:trace contextRef="#ctx0" brushRef="#br0" timeOffset="128412.125">11048 2462 8034 0 0,'0'0'1944'0'0,"0"0"-273"0"0,0 0-123 0 0,0 0 9 0 0,0 0-89 0 0,0 0-181 0 0,0 0-264 0 0,0 0-262 0 0,0 0-154 0 0,0 0-95 0 0,0 0-54 0 0,0 0-43 0 0,0 0-43 0 0,11-23-28 0 0,36-71-22 0 0,26-4 792 0 0,124-99 374 0 0,-121 138-1149 0 0,-75 60-337 0 0,0 0 1 0 0,0 0-1 0 0,0 0 0 0 0,0-1 0 0 0,0 1 0 0 0,0 0 1 0 0,-1 0-1 0 0,1 0 0 0 0,0 0 0 0 0,0 1 1 0 0,-1-1-1 0 0,1 0 0 0 0,-1 0 0 0 0,1 0 1 0 0,-1 0-1 0 0,1 1 0 0 0,-1-1 0 0 0,0 0 1 0 0,0 1-1 0 0,0-1 0 0 0,1 0 0 0 0,-1 0 0 0 0,0 1 1 0 0,0-1-1 0 0,-1 0 0 0 0,1 1 0 0 0,0-1 1 0 0,0 0-1 0 0,-1 0 0 0 0,1 1 0 0 0,-1-1 1 0 0,1 0-1 0 0,-1 0 0 0 0,0 1-2 0 0,-11 66 258 0 0,-6 120-33 0 0,18-186-225 0 0,0-1 0 0 0,0 0 0 0 0,0 0 0 0 0,0 0 1 0 0,0 0-1 0 0,0 0 0 0 0,0 0 0 0 0,0 0 0 0 0,0 0 0 0 0,1 0 1 0 0,-1 0-1 0 0,0 0 0 0 0,1 0 0 0 0,-1 0 0 0 0,1 0 0 0 0,-1 0 1 0 0,1 0-1 0 0,-1-1 0 0 0,1 1 0 0 0,0 0 0 0 0,-1 0 0 0 0,1 0 0 0 0,0-1 1 0 0,0 1-1 0 0,0 0 0 0 0,-1-1 0 0 0,1 1 0 0 0,0-1 0 0 0,0 1 1 0 0,0-1-1 0 0,0 1 0 0 0,0-1 0 0 0,0 0 0 0 0,0 1 0 0 0,0-1 0 0 0,0 0 1 0 0,0 0-1 0 0,0 0 0 0 0,0 0 0 0 0,0 0 0 0 0,0 0 0 0 0,0 0 1 0 0,1 0-1 0 0,-1 0 0 0 0,0 0 0 0 0,0-1 0 0 0,0 1 0 0 0,0 0 1 0 0,0-1-1 0 0,0 1 0 0 0,-1-1 0 0 0,2 1 0 0 0,46-34 192 0 0,220-236 23 0 0,-193 210-186 0 0,-75 94-118 0 0,-80 193 485 0 0,60-91-2513 0 0,19-129 281 0 0,1 0-1629 0 0,1-2-4058 0 0,0-2-3662 0 0</inkml:trace>
  <inkml:trace contextRef="#ctx0" brushRef="#br0" timeOffset="128662.552">12053 2263 8082 0 0,'0'0'2860'0'0,"0"0"-1050"0"0,0 0-410 0 0,0 0 3 0 0,0 0-49 0 0,0 0-174 0 0,0 0-253 0 0,0 0-295 0 0,0 0-250 0 0,-15 32-157 0 0,-45 101-121 0 0,43-74-116 0 0,17-15-1198 0 0,8-43-4540 0 0,-4-2 348 0 0,-3 1 1590 0 0,-1 0-361 0 0</inkml:trace>
  <inkml:trace contextRef="#ctx0" brushRef="#br0" timeOffset="129177.011">11893 2255 11474 0 0,'0'0'2086'0'0,"0"0"-605"0"0,0 0-341 0 0,0 0-61 0 0,0 0-82 0 0,0 0-123 0 0,0 0-181 0 0,0 0-159 0 0,0 0-96 0 0,0 0-51 0 0,0 0-44 0 0,0 0-71 0 0,0 0-45 0 0,24-2-23 0 0,77-8-6 0 0,75 5 773 0 0,-121 4-537 0 0,-57 12 251 0 0,-119 88 417 0 0,120-98-1103 0 0,1 0 1 0 0,0 0 0 0 0,0-1-1 0 0,0 1 1 0 0,-1 0 0 0 0,1 0-1 0 0,0 0 1 0 0,0 0 0 0 0,1 0-1 0 0,-1 0 1 0 0,0 0 0 0 0,0 0-1 0 0,0 0 1 0 0,1 0 0 0 0,-1 0-1 0 0,0 0 1 0 0,1-1 0 0 0,-1 1-1 0 0,1 0 1 0 0,-1 0 0 0 0,1 0-1 0 0,-1-1 1 0 0,1 1 0 0 0,-1 0-1 0 0,1 0 1 0 0,0-1 0 0 0,0 1-1 0 0,-1-1 1 0 0,1 1 0 0 0,0-1-1 0 0,0 1 1 0 0,0-1 0 0 0,-1 1-1 0 0,1-1 1 0 0,0 0 0 0 0,0 1-1 0 0,0-1 1 0 0,0 0 0 0 0,0 0-1 0 0,0 1 1 0 0,0-1 0 0 0,0 0-1 0 0,0 0 1 0 0,0 0 0 0 0,0 0-1 0 0,0-1 1 0 0,0 1 0 0 0,-1 0-1 0 0,1 0 1 0 0,0-1 0 0 0,0 1-1 0 0,0 0 1 0 0,0-1 0 0 0,0 1-1 0 0,0-1 1 0 0,7 2 15 0 0,26 5-24 0 0,-26-5 16 0 0,0 0 0 0 0,0 0-1 0 0,0 0 1 0 0,0 1 0 0 0,0 1-1 0 0,0-1 1 0 0,-1 1 0 0 0,1 1 0 0 0,-1-1-1 0 0,0 1 1 0 0,0 0 0 0 0,0 1-1 0 0,2 2-6 0 0,-8-4 31 0 0,0 0-1 0 0,0 1 0 0 0,0-1 0 0 0,-1 0 0 0 0,0 1 0 0 0,0-1 0 0 0,0 1 0 0 0,0-1 0 0 0,0 1 0 0 0,0-1 0 0 0,-1 0 0 0 0,0 1 0 0 0,0-1 0 0 0,0 0 0 0 0,0 0 0 0 0,0 1 0 0 0,-1-1 0 0 0,1 0 0 0 0,-1 0 0 0 0,0-1 0 0 0,0 1 0 0 0,0 0 0 0 0,0 0 0 0 0,0-1 0 0 0,-1 1 0 0 0,1-1 0 0 0,-1 0 0 0 0,0 0 0 0 0,0 0 0 0 0,1 0 0 0 0,-1 0 0 0 0,-3 0-30 0 0,-7 7 59 0 0,0-1 1 0 0,-1 0-1 0 0,0-1 1 0 0,-1 0-1 0 0,1-1 1 0 0,-1-1-1 0 0,-1-1 1 0 0,1 0 0 0 0,-1-1-1 0 0,1 0 1 0 0,-1-1-1 0 0,0-1 1 0 0,0 0-1 0 0,-5-2-59 0 0,-52-21-521 0 0,71 21 343 0 0,1-1 1 0 0,0 1 0 0 0,0 0-1 0 0,0-1 1 0 0,0 1 0 0 0,0-1-1 0 0,1 1 1 0 0,-1-1-1 0 0,0 1 1 0 0,1-1 0 0 0,-1 1-1 0 0,1-1 1 0 0,-1 0 0 0 0,1 1-1 0 0,0-1 1 0 0,0 0-1 0 0,0 1 1 0 0,0-1 0 0 0,0 0-1 0 0,0 0 1 0 0,0 1 0 0 0,1-1-1 0 0,-1 0 1 0 0,0 1-1 0 0,1-1 1 0 0,-1 1 0 0 0,1-1-1 0 0,0 0 1 0 0,0 0 177 0 0,8-13-3437 0 0,-1 5-2615 0 0,-1 2-5297 0 0</inkml:trace>
  <inkml:trace contextRef="#ctx0" brushRef="#br0" timeOffset="129561.473">12530 2079 13707 0 0,'0'0'1960'0'0,"0"0"-413"0"0,0 0-110 0 0,0 0-96 0 0,0 0-167 0 0,0 0-225 0 0,0 0-239 0 0,0 0-202 0 0,0 0-113 0 0,0 0-83 0 0,0 0-65 0 0,0 0-3 0 0,22 0 762 0 0,102 0 963 0 0,33-14-1340 0 0,-89 13-4228 0 0,-72 4 221 0 0,1 1-1793 0 0,-2-4-4911 0 0</inkml:trace>
  <inkml:trace contextRef="#ctx0" brushRef="#br0" timeOffset="129763.269">12561 2292 15091 0 0,'0'0'1691'0'0,"0"0"-727"0"0,0 0-134 0 0,0 0 210 0 0,0 0 40 0 0,0 0-143 0 0,0 0-212 0 0,0 0-214 0 0,0 0-155 0 0,32-4-127 0 0,100-11-127 0 0,-36-2-401 0 0,-93 17 108 0 0,40-5-1611 0 0,-17-2-7143 0 0,-17 4-2566 0 0</inkml:trace>
  <inkml:trace contextRef="#ctx0" brushRef="#br0" timeOffset="130351.531">13287 1883 10498 0 0,'0'0'5305'0'0,"0"0"-3044"0"0,0 0-1009 0 0,0 0-48 0 0,0 0-59 0 0,0 0-120 0 0,0 0-165 0 0,0 0-209 0 0,0 0-177 0 0,0 0-150 0 0,0 0-94 0 0,0 0-50 0 0,0 0-20 0 0,0-8 8 0 0,7-25-7 0 0,-5 31-139 0 0,0 0 0 0 0,0 0 0 0 0,0 0 0 0 0,0 0 0 0 0,1 0 1 0 0,-1 1-1 0 0,1-1 0 0 0,-1 1 0 0 0,1-1 0 0 0,0 1 0 0 0,0 0 1 0 0,0 0-1 0 0,-1 0 0 0 0,1 1 0 0 0,0-1 0 0 0,0 1 0 0 0,0-1 1 0 0,0 1-1 0 0,0 0 0 0 0,0 0 0 0 0,1 0-22 0 0,7-1 76 0 0,5-2-13 0 0,0 0 1 0 0,1 1-1 0 0,-1 0 1 0 0,1 2-1 0 0,-1 0 1 0 0,1 0-1 0 0,-1 2 1 0 0,0 0-1 0 0,1 1 1 0 0,13 4-64 0 0,-28-6 2 0 0,0 0 0 0 0,0 0 0 0 0,0 1 0 0 0,0-1-1 0 0,-1 0 1 0 0,1 1 0 0 0,0-1 0 0 0,-1 1 0 0 0,1-1 0 0 0,-1 1 0 0 0,1 0 0 0 0,-1-1 0 0 0,0 1 0 0 0,0 0 0 0 0,0 0 0 0 0,0 0 0 0 0,0 0 0 0 0,0 0 0 0 0,0 0 0 0 0,-1 0 0 0 0,1 0-1 0 0,-1 1 1 0 0,0-1 0 0 0,1 0 0 0 0,-1 0 0 0 0,0 0 0 0 0,0 1 0 0 0,-1-1 0 0 0,1 0 0 0 0,0 0 0 0 0,-1 0 0 0 0,1 0 0 0 0,-1 1 0 0 0,0-1 0 0 0,1 0 0 0 0,-1 0 0 0 0,-1 1-2 0 0,-45 69 92 0 0,-94 56 15 0 0,141-125-112 0 0,0-1 1 0 0,0 1 0 0 0,0-1 0 0 0,0 1 0 0 0,0-1 0 0 0,0 1 0 0 0,1-1 0 0 0,-1 1 0 0 0,1-1 0 0 0,0 1 0 0 0,0-1 0 0 0,0 0 0 0 0,0 1 0 0 0,0-1 0 0 0,0 0 0 0 0,1 0 0 0 0,-1 0 0 0 0,1 0 0 0 0,-1 0 0 0 0,1 0 0 0 0,0 0 0 0 0,0-1 0 0 0,-1 1 0 0 0,1-1 0 0 0,1 1 0 0 0,-1-1 0 0 0,0 0 0 0 0,0 0 0 0 0,0 1 0 0 0,1-2 0 0 0,-1 1 0 0 0,0 0 0 0 0,1 0 0 0 0,-1-1 0 0 0,1 1 0 0 0,-1-1 0 0 0,1 0 0 0 0,-1 0 4 0 0,6 4-5 0 0,6 1 10 0 0,-1 1 0 0 0,0 1 0 0 0,0 0 0 0 0,-1 1 0 0 0,0 0 1 0 0,0 1-1 0 0,-1 0 0 0 0,0 1 0 0 0,-1 0 0 0 0,3 3-5 0 0,-11-7 22 0 0,0-1 0 0 0,0 1 0 0 0,-1 0 0 0 0,1 0 0 0 0,-1 0 0 0 0,0-1 0 0 0,-1 1 0 0 0,1 0 0 0 0,-1 0 0 0 0,-1 0 0 0 0,1 0 0 0 0,-1 0 0 0 0,0 0 1 0 0,0 0-1 0 0,0 0 0 0 0,-1 0 0 0 0,0-1 0 0 0,0 1 0 0 0,-1-1 0 0 0,0 0 0 0 0,0 1 0 0 0,0-1 0 0 0,0 0 0 0 0,-1-1 0 0 0,0 1 0 0 0,0-1 0 0 0,0 1 0 0 0,-3 1-22 0 0,-4 5 15 0 0,-2-1 0 0 0,1 0 0 0 0,-1-1 0 0 0,-1-1 0 0 0,1 0 0 0 0,-2-1 0 0 0,1 0 0 0 0,-1-1 0 0 0,-8 2-15 0 0,10-3-45 0 0,-37 3-2349 0 0,50-23-5299 0 0,3 4-475 0 0,1 4-1522 0 0</inkml:trace>
  <inkml:trace contextRef="#ctx0" brushRef="#br0" timeOffset="130664.241">13920 1976 10746 0 0,'0'0'1713'0'0,"0"0"-493"0"0,0 0-164 0 0,0 0 3 0 0,0 0-13 0 0,0 0-86 0 0,0 0-191 0 0,0 0-209 0 0,-24 31-193 0 0,-72 102-137 0 0,50-48-82 0 0,45-82-111 0 0,-1 1 0 0 0,0 0 1 0 0,1 0-1 0 0,0 0 1 0 0,0 0-1 0 0,0 0 1 0 0,0 0-1 0 0,1 0 0 0 0,-1 0 1 0 0,1 0-1 0 0,0 0 1 0 0,0 0-1 0 0,1 0 1 0 0,-1 0-1 0 0,1 0 0 0 0,0 0 1 0 0,0 0-1 0 0,0 0 1 0 0,1 0-1 0 0,-1 0 0 0 0,1-1 1 0 0,0 1-1 0 0,0 0 1 0 0,0-1-1 0 0,1 0 1 0 0,-1 1-1 0 0,1-1 0 0 0,0 0 1 0 0,0 0-1 0 0,0-1 1 0 0,0 1-1 0 0,2 1-37 0 0,6 0 265 0 0,0-1 0 0 0,0 0 0 0 0,0 0 0 0 0,1-1 0 0 0,-1-1-1 0 0,0 0 1 0 0,1 0 0 0 0,-1-1 0 0 0,1-1 0 0 0,-1 0 0 0 0,1 0 0 0 0,-1-1 0 0 0,0-1 0 0 0,0 0-1 0 0,0 0 1 0 0,0-1 0 0 0,0-1 0 0 0,-1 0 0 0 0,0 0 0 0 0,0-1 0 0 0,5-3-265 0 0,-4 1 163 0 0,-1 0 0 0 0,1-1 0 0 0,-2 0 0 0 0,0-1 0 0 0,0 0 0 0 0,0 0 1 0 0,-1-1-1 0 0,-1 0 0 0 0,0 0 0 0 0,0-1 0 0 0,-1 0 0 0 0,-1 0 0 0 0,0 0 0 0 0,-1-1 0 0 0,0 0 1 0 0,2-10-164 0 0,-2 7 42 0 0,0-1 0 0 0,-2 0 0 0 0,1 0 1 0 0,-2-1-1 0 0,0 1 0 0 0,-1 0 1 0 0,-2-11-43 0 0,-1 22-41 0 0,1 1 1 0 0,-1 0 0 0 0,0 0 0 0 0,-1 0 0 0 0,1 1 0 0 0,-1-1 0 0 0,0 1-1 0 0,0 0 1 0 0,0 0 0 0 0,0 0 0 0 0,-1 1 0 0 0,0-1 0 0 0,1 1-1 0 0,-1 0 1 0 0,-1 1 0 0 0,1-1 0 0 0,0 1 0 0 0,0 0 0 0 0,-1 0 0 0 0,0 1-1 0 0,1-1 1 0 0,-1 1 0 0 0,0 1 0 0 0,1-1 0 0 0,-1 1 0 0 0,0 0-1 0 0,0 0 1 0 0,1 0 0 0 0,-1 1 0 0 0,0 0 0 0 0,0 0 0 0 0,1 1-1 0 0,-1-1 1 0 0,1 1 0 0 0,0 1 0 0 0,-3 0 40 0 0,-56 40-3082 0 0,27-8-4976 0 0,23-22-4015 0 0</inkml:trace>
  <inkml:trace contextRef="#ctx0" brushRef="#br0" timeOffset="131066.165">14454 1858 16011 0 0,'0'0'1769'0'0,"0"0"-502"0"0,0 0-215 0 0,0 0-96 0 0,0 0-189 0 0,0 0-194 0 0,0 0-194 0 0,0 0-165 0 0,-32 25-76 0 0,-99 80-42 0 0,74-38-19 0 0,53-54-68 0 0,1-8-16 0 0,0 0 0 0 0,1 0 0 0 0,-1 1 0 0 0,1 0 0 0 0,1-1 0 0 0,-1 1 1 0 0,1 0-1 0 0,0 0 0 0 0,0 0 0 0 0,1 0 0 0 0,-1 0 0 0 0,1-1 0 0 0,1 1 1 0 0,-1 0-1 0 0,1 0 0 0 0,0 0 0 0 0,1 0 0 0 0,-1 0 0 0 0,1-1 0 0 0,0 1 1 0 0,0-1-1 0 0,1 1 0 0 0,0-1 0 0 0,0 0 0 0 0,0 0 0 0 0,0 0 0 0 0,1 0 0 0 0,0-1 1 0 0,0 1-1 0 0,0-1 0 0 0,1 0 0 0 0,-1 0 0 0 0,1-1 0 0 0,0 0 0 0 0,0 1 1 0 0,0-1-1 0 0,1-1 0 0 0,-1 1 0 0 0,0-1 0 0 0,1 0 0 0 0,0 0 7 0 0,4 1 145 0 0,0-1 0 0 0,0 1 0 0 0,0-2-1 0 0,0 1 1 0 0,0-1 0 0 0,0-1 0 0 0,1 0 0 0 0,-1-1-1 0 0,0 1 1 0 0,0-2 0 0 0,0 0 0 0 0,0 0 0 0 0,0-1-1 0 0,0 0 1 0 0,-1 0 0 0 0,1-1 0 0 0,-1 0 0 0 0,0-1-1 0 0,0 0 1 0 0,-1-1 0 0 0,1 0 0 0 0,-1 0 0 0 0,0-1-1 0 0,-1 0 1 0 0,0 0 0 0 0,0 0 0 0 0,0-1 0 0 0,-1 0-1 0 0,0-1 1 0 0,-1 1 0 0 0,0-1 0 0 0,0 0 0 0 0,2-7-145 0 0,-3 6 39 0 0,-1 0 0 0 0,0 0 1 0 0,-1 0-1 0 0,0 0 0 0 0,-1 0 1 0 0,0 0-1 0 0,0 0 1 0 0,-1-1-1 0 0,0 1 0 0 0,-1 0 1 0 0,0 0-1 0 0,-1-1 0 0 0,0 1 1 0 0,-1 0-1 0 0,0 0 0 0 0,0 1 1 0 0,-1-1-1 0 0,0 1 1 0 0,-1 0-1 0 0,0 0 0 0 0,0 0 1 0 0,-1 0-1 0 0,0 1 0 0 0,-1 0 1 0 0,-4-4-40 0 0,9 10-73 0 0,0 0 0 0 0,0 1-1 0 0,-1-1 1 0 0,1 0 0 0 0,-1 1 0 0 0,1-1 0 0 0,-1 1 0 0 0,0 0 0 0 0,1 0-1 0 0,-1 0 1 0 0,0 0 0 0 0,0 0 0 0 0,0 0 0 0 0,0 1 0 0 0,0 0 0 0 0,0-1-1 0 0,0 1 1 0 0,0 0 0 0 0,0 1 0 0 0,0-1 0 0 0,1 0 0 0 0,-1 1 0 0 0,0 0-1 0 0,0-1 1 0 0,0 1 0 0 0,0 1 73 0 0,-43 22-9155 0 0,36-16-3008 0 0</inkml:trace>
  <inkml:trace contextRef="#ctx0" brushRef="#br0" timeOffset="131828.715">14767 1692 11370 0 0,'0'0'2284'0'0,"0"0"-395"0"0,0 0-182 0 0,0 0-88 0 0,0 0-178 0 0,0 0-277 0 0,0 0-317 0 0,0 0-218 0 0,0 0-97 0 0,0 0-26 0 0,0 0-18 0 0,0 0-48 0 0,-3 25-59 0 0,-5 78-65 0 0,6-57-74 0 0,3 1-1 0 0,1-1 1 0 0,3 0-1 0 0,6 26-241 0 0,7 107 104 0 0,-18-145-90 0 0,2-22-25 0 0,-1 0 0 0 0,-1-1 0 0 0,0 1 0 0 0,-1 0 0 0 0,0 0-1 0 0,0-1 1 0 0,-1 1 0 0 0,-1-1 0 0 0,0 1 0 0 0,-1-1 0 0 0,0 0-1 0 0,0 0 1 0 0,-5 6 11 0 0,-13-4-1008 0 0,3-40-6328 0 0,19-6-3983 0 0,1 22 4430 0 0</inkml:trace>
  <inkml:trace contextRef="#ctx0" brushRef="#br0" timeOffset="132214.652">15017 1898 6177 0 0,'0'0'2510'0'0,"0"0"-483"0"0,0 0-74 0 0,0 0 47 0 0,0 0-134 0 0,0 0-307 0 0,0 0-360 0 0,0 0-283 0 0,0 0-143 0 0,0 0-68 0 0,0 0-88 0 0,0 0-85 0 0,-23 31-70 0 0,-72 98-76 0 0,14-46 679 0 0,45-47-517 0 0,35-35-526 0 0,7 6 112 0 0,69 8 1073 0 0,-40 26-328 0 0,27 36 327 0 0,-19-4-657 0 0,-43-70-970 0 0,5 14-233 0 0,-2-17-4016 0 0,0-5-4863 0 0,-1 2-2425 0 0</inkml:trace>
  <inkml:trace contextRef="#ctx0" brushRef="#br0" timeOffset="132834.354">15282 2119 9810 0 0,'0'0'3638'0'0,"0"0"-1467"0"0,0 0-544 0 0,0 0-65 0 0,0 0-142 0 0,0 0-197 0 0,0 0-243 0 0,0 0-247 0 0,0 0-173 0 0,0 0-143 0 0,0 0-105 0 0,0 0-90 0 0,0 0-69 0 0,-26 9-52 0 0,-81 30-27 0 0,38-2 44 0 0,66-34-117 0 0,0-1-1 0 0,1 0 0 0 0,-1 1 0 0 0,0-1 0 0 0,1 1 1 0 0,-1 0-1 0 0,1 0 0 0 0,0 0 0 0 0,0 0 0 0 0,0 0 1 0 0,0 1-1 0 0,1-1 0 0 0,-1 1 0 0 0,1-1 1 0 0,0 1-1 0 0,0-1 0 0 0,0 1 0 0 0,1 0 0 0 0,-1-1 1 0 0,1 1-1 0 0,0 0 0 0 0,0-1 0 0 0,0 1 0 0 0,0 0 1 0 0,1 0-1 0 0,2-2 41 0 0,0-1 1 0 0,0 0-1 0 0,1 0 1 0 0,-1 0 0 0 0,0 0-1 0 0,1-1 1 0 0,-1 1-1 0 0,1-1 1 0 0,-1 0-1 0 0,1 0 1 0 0,-1 0-1 0 0,1 0 1 0 0,-1 0 0 0 0,1-1-1 0 0,-1 0 1 0 0,1 0-1 0 0,-1 0 1 0 0,2 0-42 0 0,14-8 344 0 0,0-1 0 0 0,0 0 1 0 0,-1-2-1 0 0,0 0 0 0 0,-1 0 1 0 0,-1-2-1 0 0,12-11-344 0 0,-9 8 382 0 0,-18 19-363 0 0,1-1 0 0 0,-1 1 0 0 0,0 0 0 0 0,0-1-1 0 0,0 1 1 0 0,0 0 0 0 0,0 0 0 0 0,0 0-1 0 0,0 0 1 0 0,-1 0 0 0 0,1 0 0 0 0,-1-1 0 0 0,1 2-1 0 0,-1-1 1 0 0,0 0 0 0 0,0 0 0 0 0,0 0-1 0 0,0 0 1 0 0,0 0 0 0 0,0 0 0 0 0,-1 0 0 0 0,1 0-1 0 0,-1 0 1 0 0,1 0 0 0 0,-1 0-19 0 0,1-1 21 0 0,-25 132 83 0 0,30 187-117 0 0,-6-174 25 0 0,1-138-13 0 0,-1-1 0 0 0,1 1 0 0 0,-2 0 0 0 0,1-1 0 0 0,-1 1 0 0 0,0-1 0 0 0,-1 0 0 0 0,0 0 0 0 0,0 0 0 0 0,0 0 0 0 0,-1 0 0 0 0,0-1 1 0 0,-1 1-1 0 0,1-1 0 0 0,-1 0 0 0 0,0 0 0 0 0,0-1 0 0 0,-1 0 0 0 0,0 0 0 0 0,0 0 0 0 0,0 0 0 0 0,-1-1 0 0 0,1 0 0 0 0,-1-1 0 0 0,0 1 0 0 0,0-1 0 0 0,0-1 0 0 0,0 1 0 0 0,-1-1 0 0 0,1 0 0 0 0,-1-1 0 0 0,1 0 0 0 0,-1 0 1 0 0,0-1-1 0 0,0 0 1 0 0,3 1-10 0 0,0 0 0 0 0,1-1 0 0 0,-1 1 1 0 0,0-1-1 0 0,0-1 0 0 0,0 1 0 0 0,1-1 1 0 0,-1 1-1 0 0,0-1 0 0 0,0-1 0 0 0,1 1 1 0 0,-1-1-1 0 0,1 0 0 0 0,-1 0 0 0 0,1 0 1 0 0,0 0-1 0 0,0-1 0 0 0,0 0 0 0 0,0 0 1 0 0,0 0-1 0 0,1 0 0 0 0,-1 0 0 0 0,1-1 1 0 0,0 1-1 0 0,0-1 0 0 0,0 0 0 0 0,1 0 1 0 0,-1-1-1 0 0,1 1 0 0 0,0 0 0 0 0,0-1 1 0 0,0-1 9 0 0,0-1 0 0 0,0 1 0 0 0,1-1 0 0 0,0 0 0 0 0,1 0 0 0 0,-1 0 0 0 0,1 0 1 0 0,1 0-1 0 0,-1 0 0 0 0,1 0 0 0 0,0 0 0 0 0,1 0 0 0 0,0 0 1 0 0,0 1-1 0 0,0-1 0 0 0,1 1 0 0 0,0-1 0 0 0,0 1 0 0 0,1 0 0 0 0,0 0 1 0 0,0 0-1 0 0,0 1 0 0 0,0 0 0 0 0,1-1 0 0 0,0 1 0 0 0,0 1 1 0 0,1-1-1 0 0,-1 1 0 0 0,1 0 0 0 0,3-2 0 0 0,19-10-5 0 0,0 0 0 0 0,1 2 0 0 0,1 1 0 0 0,0 2 1 0 0,23-6 4 0 0,62-7-174 0 0,-66 22-7329 0 0,-47 2-4666 0 0</inkml:trace>
  <inkml:trace contextRef="#ctx0" brushRef="#br0" timeOffset="105371.086">8 2277 1176 0 0,'0'0'962'0'0,"0"0"-62"0"0,0 0 143 0 0,0 0 261 0 0,0 0 236 0 0,0 0 150 0 0,0 0-7 0 0,0 0-134 0 0,0 0-199 0 0,0 0-176 0 0,0 0-148 0 0,-7 0 2117 0 0,25-135 2492 0 0,56-57-4349 0 0,-60 170-1232 0 0,0 1-1 0 0,1 1 0 0 0,0 0 0 0 0,2 1 0 0 0,0 1 1 0 0,2 0-1 0 0,0 2 0 0 0,0 0 0 0 0,21-12-53 0 0,21 5 128 0 0,-42 49-28 0 0,-6 9-2 0 0,-2 0-1 0 0,-1 1 1 0 0,-2 0-1 0 0,-1 1 1 0 0,-2-1-1 0 0,-2 1 1 0 0,-1 0-1 0 0,-3 30-97 0 0,-1-51 27 0 0,-1 1 0 0 0,-1 0-1 0 0,-1-1 1 0 0,0 0-1 0 0,-1 0 1 0 0,0 0 0 0 0,-2-1-1 0 0,-5 9-26 0 0,8-14 17 0 0,66-164 286 0 0,-34 93-296 0 0,3 2 0 0 0,3 2 1 0 0,2 0-1 0 0,20-22-7 0 0,81-61 0 0 0,-135 140-2 0 0,-1-1 0 0 0,1 1 0 0 0,-1 0 0 0 0,1-1 0 0 0,0 1 0 0 0,-1 0-1 0 0,1 0 1 0 0,0 0 0 0 0,-1 0 0 0 0,1-1 0 0 0,0 1 0 0 0,-1 0 0 0 0,1 0 0 0 0,0 1 0 0 0,-1-1 0 0 0,1 0 0 0 0,0 0 0 0 0,0 0 0 0 0,-1 0 0 0 0,1 0 0 0 0,-1 1 0 0 0,1-1-1 0 0,0 0 1 0 0,-1 1 0 0 0,1-1 0 0 0,-1 0 0 0 0,1 1 0 0 0,0-1 0 0 0,-1 1 0 0 0,1-1 0 0 0,-1 1 0 0 0,0-1 0 0 0,1 1 0 0 0,-1-1 0 0 0,1 1 0 0 0,-1-1 0 0 0,0 1 0 0 0,1 0-1 0 0,-1-1 1 0 0,0 1 0 0 0,0 0 0 0 0,1-1 0 0 0,-1 1 0 0 0,0 0 0 0 0,0-1 0 0 0,0 1 0 0 0,0 0 0 0 0,0-1 0 0 0,0 1 0 0 0,0 0 0 0 0,0-1 0 0 0,0 1 2 0 0,8 41 7 0 0,-2 19 167 0 0,-3-1 1 0 0,-2 1-1 0 0,-2 0 0 0 0,-8 42-174 0 0,-31 51 178 0 0,40-153-205 0 0,0-1-22 0 0,0 0-30 0 0,22-4-6325 0 0,-8-10-4174 0 0,-10 10-570 0 0</inkml:trace>
  <inkml:trace contextRef="#ctx0" brushRef="#br0" timeOffset="105989.261">1347 1861 12667 0 0,'0'0'2412'0'0,"0"0"-762"0"0,0 0-338 0 0,0 0 8 0 0,0 0-19 0 0,0 0-136 0 0,0 0-228 0 0,0 0-236 0 0,0 0-172 0 0,0 0-115 0 0,0 0-81 0 0,0 0-47 0 0,0 0-26 0 0,-7-6-30 0 0,-20-22-6 0 0,24 26-184 0 0,1 1-1 0 0,-1-1 1 0 0,0 1-1 0 0,1 0 0 0 0,-1 0 1 0 0,0 0-1 0 0,0 0 0 0 0,0 1 1 0 0,0-1-1 0 0,0 1 0 0 0,0-1 1 0 0,0 1-1 0 0,0 0 0 0 0,0 0 1 0 0,0 1-1 0 0,0-1 0 0 0,0 0 1 0 0,0 1-1 0 0,0 0 0 0 0,0 0 1 0 0,0 0-1 0 0,0 0 0 0 0,0 0 1 0 0,0 1-40 0 0,-11 5 24 0 0,1 0 0 0 0,0 1 1 0 0,0 0-1 0 0,1 1 0 0 0,0 0 1 0 0,1 1-1 0 0,0 0 0 0 0,0 1 1 0 0,1 1-1 0 0,1-1 0 0 0,-1 2 1 0 0,2-1-1 0 0,0 1 0 0 0,1 0 1 0 0,0 1-1 0 0,1 0 0 0 0,0 0 1 0 0,1 0-1 0 0,1 1 0 0 0,0-1 1 0 0,1 1-1 0 0,1 0 1 0 0,0 0-1 0 0,0 15-24 0 0,3-25 18 0 0,0-1 0 0 0,1 1 1 0 0,-1-1-1 0 0,1 1 0 0 0,0-1 0 0 0,0 0 1 0 0,0 0-1 0 0,1 0 0 0 0,-1 0 1 0 0,1 0-1 0 0,0 0 0 0 0,0-1 0 0 0,1 1 1 0 0,-1-1-1 0 0,1 0 0 0 0,-1 0 1 0 0,1 0-1 0 0,0-1 0 0 0,0 1 0 0 0,0-1 1 0 0,1 0-1 0 0,-1 0 0 0 0,0 0 0 0 0,1-1 1 0 0,-1 0-1 0 0,1 1 0 0 0,0-1 1 0 0,-1-1-1 0 0,1 1 0 0 0,0-1 0 0 0,0 0 1 0 0,-1 0-1 0 0,1 0 0 0 0,0-1 1 0 0,-1 0-1 0 0,1 0 0 0 0,0 0 0 0 0,-1 0 1 0 0,1-1-1 0 0,-1 1 0 0 0,0-1 0 0 0,1 0 1 0 0,-1-1-1 0 0,2-1-18 0 0,23-13 85 0 0,0-1 1 0 0,-2-2-1 0 0,0 0 1 0 0,-1-2-1 0 0,-1-1 0 0 0,-1-1 1 0 0,-2-1-1 0 0,0-1 1 0 0,-1-1-1 0 0,-2-1 0 0 0,-1-1 1 0 0,-1-2-86 0 0,41-52 27 0 0,-41 50-21 0 0,-17 32 16 0 0,0 1 6 0 0,-3 26-74 0 0,-29 144 150 0 0,31-160-108 0 0,1 0-1 0 0,0 0 1 0 0,1-1 0 0 0,0 1 0 0 0,1 0 0 0 0,0 0 0 0 0,0-1 0 0 0,1 1 0 0 0,1-1 0 0 0,-1 0 0 0 0,1 0 0 0 0,1 0 0 0 0,-1-1 0 0 0,2 1 0 0 0,-1-1 0 0 0,1 0-1 0 0,0-1 1 0 0,1 1 0 0 0,0-1 0 0 0,0-1 0 0 0,8 7 4 0 0,43 0-1643 0 0,-23-33-8175 0 0,-28 13 1444 0 0,-1 3-945 0 0</inkml:trace>
  <inkml:trace contextRef="#ctx0" brushRef="#br0" timeOffset="106492.045">2317 1666 15859 0 0,'0'0'1830'0'0,"0"0"-418"0"0,0 0-193 0 0,0 0-60 0 0,0 0-137 0 0,0 0-255 0 0,0 0-246 0 0,0 0-188 0 0,0 0-108 0 0,0 0-32 0 0,0 0-10 0 0,0 0-11 0 0,0 0 4 0 0,-20 6 1 0 0,-63 18-21 0 0,24 9 208 0 0,52-30-340 0 0,0 0-1 0 0,0 1 1 0 0,1 0-1 0 0,-1 0 1 0 0,1 1 0 0 0,0-1-1 0 0,1 1 1 0 0,-1 1-1 0 0,1-1 1 0 0,0 1-1 0 0,0 0 1 0 0,1 0-1 0 0,-1 0 1 0 0,2 1 0 0 0,-1 0-24 0 0,4-4-2 0 0,1-1 1 0 0,0 1 0 0 0,0-1 0 0 0,0 1 0 0 0,0-1 0 0 0,0 1 0 0 0,1-1 0 0 0,-1 1-1 0 0,1-1 1 0 0,0 0 0 0 0,-1 0 0 0 0,1 0 0 0 0,0 0 0 0 0,0 0 0 0 0,0 0 0 0 0,1-1-1 0 0,-1 1 1 0 0,0-1 0 0 0,1 1 0 0 0,-1-1 0 0 0,1 0 0 0 0,-1 0 0 0 0,1 0 0 0 0,-1 0 0 0 0,1 0-1 0 0,0-1 1 0 0,0 1 0 0 0,-1-1 0 0 0,1 0 0 0 0,0 0 0 0 0,0 0 0 0 0,-1 0 0 0 0,1 0-1 0 0,0-1 1 0 0,0 1 0 0 0,0-1 1 0 0,20 4 14 0 0,-12 0 5 0 0,-7-4-6 0 0,0 1-1 0 0,1 0 1 0 0,-1 1-1 0 0,0-1 1 0 0,1 1-1 0 0,-1 0 1 0 0,0 0-1 0 0,0 0 1 0 0,0 0 0 0 0,0 1-1 0 0,0 0 1 0 0,0 0-1 0 0,0 0 1 0 0,-1 0-1 0 0,1 1 1 0 0,-1-1-1 0 0,1 1 1 0 0,-1 0-1 0 0,0 0 1 0 0,0 0-1 0 0,0 0 1 0 0,-1 0-1 0 0,1 1 1 0 0,-1-1-1 0 0,0 1 1 0 0,0 0-1 0 0,0 0 1 0 0,0 0-1 0 0,0 0 1 0 0,-1 0-1 0 0,0 0 1 0 0,1 3-13 0 0,-3-1 51 0 0,0 0 0 0 0,0 0 0 0 0,-1 0-1 0 0,0 0 1 0 0,0 0 0 0 0,0 0 0 0 0,0 0 0 0 0,-1-1 0 0 0,0 1 0 0 0,0-1-1 0 0,-1 0 1 0 0,1 0 0 0 0,-1 0 0 0 0,0 0 0 0 0,-1-1 0 0 0,1 1 0 0 0,-1-1 0 0 0,0 0-1 0 0,-2 1-50 0 0,-106 64 368 0 0,112-68-366 0 0,-182 83 190 0 0,138-73-653 0 0,45-11 190 0 0,0 0-152 0 0,26-30-6350 0 0,-14 22 4131 0 0,8-5-5244 0 0,-10 5-1701 0 0</inkml:trace>
  <inkml:trace contextRef="#ctx0" brushRef="#br0" timeOffset="107012.469">2943 1618 10082 0 0,'0'0'2074'0'0,"0"0"-304"0"0,0 0-158 0 0,0 0-54 0 0,0 0-147 0 0,0 0-199 0 0,0 0-223 0 0,0 0-219 0 0,0 0-153 0 0,0 0-114 0 0,0 0-51 0 0,0 0-20 0 0,-21 3-14 0 0,-62 7-14 0 0,13 18 667 0 0,48-13-731 0 0,9-9-253 0 0,-1 1 1 0 0,2 1-1 0 0,-1 0 0 0 0,1 0 1 0 0,0 1-1 0 0,1 1 0 0 0,0 0 1 0 0,0 0-1 0 0,1 1 0 0 0,1 1 1 0 0,0-1-1 0 0,-4 7-87 0 0,12-15 2 0 0,1 0 0 0 0,0-1 0 0 0,-1 1-1 0 0,1 0 1 0 0,0 0 0 0 0,0-1 0 0 0,0 1 0 0 0,1 0 0 0 0,-1-1 0 0 0,1 1 0 0 0,-1 0-1 0 0,1-1 1 0 0,0 1 0 0 0,0-1 0 0 0,0 1 0 0 0,0-1 0 0 0,0 1 0 0 0,1-1-1 0 0,-1 0 1 0 0,1 1 0 0 0,0-1 0 0 0,0 0 0 0 0,-1 0 0 0 0,1-1 0 0 0,0 1-1 0 0,1 0 1 0 0,-1 0 0 0 0,0-1 0 0 0,0 0 0 0 0,1 1 0 0 0,-1-1 0 0 0,1 0-1 0 0,-1 0 1 0 0,1 0 0 0 0,-1 0 0 0 0,1-1 0 0 0,1 1-2 0 0,10 6 39 0 0,23 11 38 0 0,-33-17-63 0 0,1 0-1 0 0,0 0 0 0 0,-1 1 0 0 0,1 0 0 0 0,-1 0 0 0 0,0 0 0 0 0,0 0 0 0 0,1 0 0 0 0,-1 1 0 0 0,-1 0 0 0 0,1 0 0 0 0,0 0 0 0 0,-1 0 0 0 0,0 1 0 0 0,1 0 0 0 0,-1-1 0 0 0,-1 1 0 0 0,1 0 0 0 0,-1 0 0 0 0,1 0 0 0 0,-1 1 0 0 0,0-1 0 0 0,-1 1 0 0 0,1-1 0 0 0,-1 1 0 0 0,0-1 0 0 0,1 5-12 0 0,-2-6 34 0 0,0 1 0 0 0,0-1 1 0 0,-1 0-1 0 0,1 1 0 0 0,-1-1 1 0 0,1 1-1 0 0,-1-1 1 0 0,0 0-1 0 0,-1 0 0 0 0,1 1 1 0 0,-1-1-1 0 0,1 0 1 0 0,-1 0-1 0 0,0 0 0 0 0,0-1 1 0 0,0 1-1 0 0,0 0 1 0 0,-1-1-1 0 0,1 1 0 0 0,-1-1 1 0 0,1 0-1 0 0,-1 0 1 0 0,0 0-1 0 0,-2 1-35 0 0,-11 8 81 0 0,-1-1 0 0 0,-1-1 0 0 0,1-1 1 0 0,-2 0-1 0 0,1-1 0 0 0,-1-1 0 0 0,-11 2-81 0 0,-17 6 107 0 0,-66 8-590 0 0,113-22-12 0 0,14-11-8300 0 0,-10 8-2791 0 0</inkml:trace>
  <inkml:trace contextRef="#ctx0" brushRef="#br0" timeOffset="110940.738">2810 2358 4833 0 0,'0'0'1544'0'0,"0"0"-325"0"0,0 0-68 0 0,0 0 163 0 0,0 0 179 0 0,0 0 36 0 0,0 0-176 0 0,0 0-302 0 0,0 0-297 0 0,0 0-214 0 0,0 0-131 0 0,18 4 3483 0 0,-10-6-3627 0 0,1-1-1 0 0,0 0 1 0 0,-1 0 0 0 0,0-1 0 0 0,0 0 0 0 0,0-1-1 0 0,0 0 1 0 0,-1 0 0 0 0,1-1 0 0 0,-1 1 0 0 0,-1-2-1 0 0,4-3-264 0 0,4-2 221 0 0,68-61 655 0 0,-3-4 0 0 0,-3-4 0 0 0,36-53-876 0 0,-70 78 81 0 0,-2-2-1 0 0,-2-2 1 0 0,-3-1-1 0 0,-3-2 0 0 0,-3-1 1 0 0,-3-2-1 0 0,3-15-80 0 0,-24 66 30 0 0,0 0-1 0 0,-1-1 0 0 0,-1 1 1 0 0,-1-1-1 0 0,0 0 0 0 0,0 1 1 0 0,-2-1-1 0 0,-1-15-29 0 0,0 28 3 0 0,0 1 1 0 0,-1 0-1 0 0,1 0 1 0 0,-1 0-1 0 0,0 0 0 0 0,0 0 1 0 0,0 0-1 0 0,0 0 1 0 0,0 0-1 0 0,0 1 0 0 0,0-1 1 0 0,0 1-1 0 0,-1-1 1 0 0,1 1-1 0 0,0 0 0 0 0,-1 0 1 0 0,1 0-1 0 0,-1 0 1 0 0,1 1-1 0 0,-1-1 1 0 0,0 1-1 0 0,1-1 0 0 0,-1 1 1 0 0,0 0-1 0 0,1 0 1 0 0,-1 0-1 0 0,0 0 0 0 0,1 1 1 0 0,-1-1-1 0 0,0 1 1 0 0,1-1-1 0 0,-1 1 0 0 0,1 0 1 0 0,-1 0-1 0 0,1 0 1 0 0,0 1-1 0 0,-1-1 0 0 0,1 0 1 0 0,0 1-1 0 0,0 0 1 0 0,0-1-1 0 0,0 1 1 0 0,0 0-1 0 0,0 0 0 0 0,0 0-3 0 0,-24 21-14 0 0,1 0-1 0 0,1 2 0 0 0,1 1 1 0 0,1 0-1 0 0,2 2 0 0 0,0 0 1 0 0,2 1-1 0 0,1 1 0 0 0,-11 29 15 0 0,18-37 2 0 0,1 0 1 0 0,0 1-1 0 0,2 0 0 0 0,1 0 0 0 0,0 1 0 0 0,2 0 0 0 0,1 0 0 0 0,1 0 0 0 0,0 0 0 0 0,2 1 1 0 0,1-1-1 0 0,2 7-2 0 0,51 103 113 0 0,-26-81-85 0 0,-9-18 15 0 0,14 48 106 0 0,-33-84-154 0 0,0 1-1 0 0,0 0 1 0 0,0-1 0 0 0,0 1-1 0 0,0-1 1 0 0,0 1 0 0 0,0 0-1 0 0,0-1 1 0 0,0 1 0 0 0,0-1-1 0 0,0 1 1 0 0,0 0 0 0 0,0-1-1 0 0,0 1 1 0 0,0-1 0 0 0,0 1-1 0 0,1 0 1 0 0,-1-1 0 0 0,0 1-1 0 0,0 0 1 0 0,0-1 0 0 0,1 1-1 0 0,-1 0 1 0 0,0-1 0 0 0,1 1 0 0 0,-1 0-1 0 0,0 0 1 0 0,0-1 0 0 0,1 1-1 0 0,-1 0 1 0 0,1 0 0 0 0,-1 0-1 0 0,0-1 1 0 0,1 1 0 0 0,-1 0-1 0 0,0 0 1 0 0,1 0 0 0 0,-1 0-1 0 0,1 0 1 0 0,-1 0 0 0 0,0 0-1 0 0,1 0 1 0 0,-1 0 0 0 0,1 0-1 0 0,-1 0 1 0 0,0 0 0 0 0,1 0-1 0 0,-1 0 1 0 0,1 0 0 0 0,-1 0-1 0 0,0 0 1 0 0,1 1 0 0 0,-1-1-1 0 0,0 0 1 0 0,1 0 0 0 0,-1 0-1 0 0,0 1 1 0 0,1-1 0 0 0,-1 0-1 0 0,0 0 1 0 0,1 1 0 0 0,-1-1-1 0 0,0 0 6 0 0,10-12-1156 0 0,-1 3-956 0 0,1 0-1529 0 0,-2 5-3389 0 0,-2 3-4516 0 0</inkml:trace>
  <inkml:trace contextRef="#ctx0" brushRef="#br0" timeOffset="111631.121">3810 1931 944 0 0,'0'0'652'0'0,"0"0"-105"0"0,0 0 7 0 0,0 0 43 0 0,0 0 30 0 0,0 0 2 0 0,0 0 2 0 0,0 0 60 0 0,0 0 94 0 0,0 0 137 0 0,0 0 126 0 0,0 0 44 0 0,-8 0 66 0 0,-23 0 48 0 0,5 13 6651 0 0,22 16-5487 0 0,28 24-1275 0 0,-16-49-974 0 0,0 0 1 0 0,0-1-1 0 0,0 0 0 0 0,0 0 0 0 0,1-1 1 0 0,-1 0-1 0 0,1-1 0 0 0,0 1 0 0 0,0-2 1 0 0,-1 1-1 0 0,1-2 0 0 0,0 1 0 0 0,0-1 1 0 0,-1 0-1 0 0,1-1 0 0 0,-1 0 0 0 0,1 0 1 0 0,-1-1-1 0 0,1 0 0 0 0,-1 0 0 0 0,0-1 1 0 0,-1 0-1 0 0,1 0 0 0 0,-1-1 1 0 0,0 0-1 0 0,0-1 0 0 0,6-5-121 0 0,-10 9 13 0 0,1 0-1 0 0,-1-1 1 0 0,0 1 0 0 0,0-1 0 0 0,0 0-1 0 0,-1 0 1 0 0,1 0 0 0 0,-1 0-1 0 0,0 0 1 0 0,0-1 0 0 0,0 1 0 0 0,0 0-1 0 0,0-1 1 0 0,-1 0 0 0 0,1 1-1 0 0,-1-1 1 0 0,0 0 0 0 0,0 0-1 0 0,-1 0 1 0 0,1 0 0 0 0,-1 0 0 0 0,0 1-1 0 0,0-1 1 0 0,0 0 0 0 0,0 0-1 0 0,-1 0 1 0 0,1 0 0 0 0,-1 0 0 0 0,0 0-1 0 0,0 1 1 0 0,-1-1 0 0 0,1 0-1 0 0,-1 1 1 0 0,0-1 0 0 0,0 1-1 0 0,0-1 1 0 0,0 1 0 0 0,-1 0 0 0 0,1 0-1 0 0,-1 0 1 0 0,0 0 0 0 0,1 1-1 0 0,-1-1 1 0 0,-1 1 0 0 0,1 0 0 0 0,0-1-1 0 0,-1 1 1 0 0,1 1 0 0 0,-1-1-1 0 0,1 0 1 0 0,-1 1 0 0 0,0 0-1 0 0,0 0-11 0 0,-8 0-43 0 0,-1 1 1 0 0,1 1 0 0 0,-1 0 0 0 0,1 1 0 0 0,-1 0-1 0 0,1 0 1 0 0,0 2 0 0 0,0-1 0 0 0,1 2 0 0 0,-1-1 0 0 0,1 2-1 0 0,0 0 1 0 0,0 0 0 0 0,0 0 0 0 0,1 2 0 0 0,0-1 0 0 0,1 1-1 0 0,-1 1 1 0 0,1 0 0 0 0,1 0 0 0 0,0 0 0 0 0,0 1 0 0 0,0 3 41 0 0,-2-4 4 0 0,0 1 1 0 0,1 0-1 0 0,1 1 1 0 0,0 0-1 0 0,0 0 1 0 0,1 1-1 0 0,0 0 1 0 0,1 0 0 0 0,1 1-1 0 0,0 0 1 0 0,0 0-1 0 0,1 0 1 0 0,1 0-1 0 0,0 1 1 0 0,1-1-1 0 0,1 1 1 0 0,0 12-5 0 0,3-19 25 0 0,1-1 0 0 0,0 0 1 0 0,1 0-1 0 0,0-1 0 0 0,0 1 0 0 0,0-1 0 0 0,0 0 1 0 0,1 0-1 0 0,0 0 0 0 0,0-1 0 0 0,0 1 0 0 0,1-1 1 0 0,-1 0-1 0 0,1-1 0 0 0,0 0 0 0 0,0 1 0 0 0,0-2 1 0 0,0 1-1 0 0,1-1 0 0 0,-1 0 0 0 0,1 0 0 0 0,0-1 1 0 0,-1 0-1 0 0,1 0 0 0 0,0-1 0 0 0,0 1 0 0 0,-1-2 1 0 0,1 1-1 0 0,2-1-25 0 0,11 3 20 0 0,1-2-1 0 0,-1 0 1 0 0,1-2 0 0 0,0 0-1 0 0,-1-1 1 0 0,0-1 0 0 0,0-1-1 0 0,0-1 1 0 0,0 0 0 0 0,-1-2-1 0 0,0 0 1 0 0,-1-1 0 0 0,0-1-1 0 0,0-1 1 0 0,-1 0 0 0 0,0-1 0 0 0,13-14-20 0 0,10-25-1746 0 0,-25 28-4755 0 0,-8 13 360 0 0,-3 6-5572 0 0</inkml:trace>
  <inkml:trace contextRef="#ctx0" brushRef="#br0" timeOffset="112043.11">4688 1806 15843 0 0,'0'0'1871'0'0,"0"0"-420"0"0,0 0-89 0 0,0 0 21 0 0,0 0-125 0 0,0 0-262 0 0,0 0-320 0 0,0 0-260 0 0,0 0-136 0 0,0 0-49 0 0,0 0-34 0 0,0 0-10 0 0,0 0 2 0 0,-21 8-7 0 0,-68 23-18 0 0,-36 26 305 0 0,115-52-443 0 0,0 0-1 0 0,1 0 1 0 0,-1 0-1 0 0,1 1 0 0 0,0 1 1 0 0,1-1-1 0 0,-1 2 1 0 0,2-1-1 0 0,-1 1 1 0 0,1 0-1 0 0,-4 6-25 0 0,10-13-5 0 0,1 0 0 0 0,-1 0 0 0 0,1 0 0 0 0,0 1-1 0 0,-1-1 1 0 0,1 0 0 0 0,0 0 0 0 0,0 0 0 0 0,0 0 0 0 0,0 1 0 0 0,0-1-1 0 0,0 0 1 0 0,0 0 0 0 0,0 0 0 0 0,1 1 0 0 0,-1-1 0 0 0,0 0-1 0 0,1 0 1 0 0,-1 0 0 0 0,1 0 0 0 0,-1 0 0 0 0,1 0 0 0 0,0 0 0 0 0,-1 0-1 0 0,1 0 1 0 0,0 0 0 0 0,0 0 0 0 0,0 0 0 0 0,-1 0 0 0 0,1-1-1 0 0,0 1 1 0 0,0 0 0 0 0,0-1 0 0 0,0 1 0 0 0,0-1 0 0 0,0 1 0 0 0,1-1-1 0 0,-1 1 1 0 0,0-1 0 0 0,0 0 0 0 0,0 1 0 0 0,0-1 0 0 0,2 0 5 0 0,52 10 19 0 0,-55-10-18 0 0,2 0 1 0 0,14 0 15 0 0,-1 1 0 0 0,1 1 0 0 0,-1 0 0 0 0,1 1 0 0 0,-1 0 0 0 0,0 2 0 0 0,0-1 0 0 0,-1 2 0 0 0,1 0 0 0 0,-1 1 0 0 0,8 5-17 0 0,-20-11 15 0 0,-1 0-1 0 0,1 1 0 0 0,-1-1 1 0 0,0 1-1 0 0,1-1 1 0 0,-1 1-1 0 0,0-1 0 0 0,0 1 1 0 0,0 0-1 0 0,0-1 1 0 0,0 1-1 0 0,0 0 1 0 0,-1 0-1 0 0,1 0 0 0 0,-1 0 1 0 0,1-1-1 0 0,-1 1 1 0 0,0 0-1 0 0,1 0 0 0 0,-1 0 1 0 0,0 0-1 0 0,0 0 1 0 0,0 0-1 0 0,-1 0 1 0 0,1 0-1 0 0,0 0 0 0 0,-1 0 1 0 0,0 0-1 0 0,1 0 1 0 0,-1-1-1 0 0,0 1 0 0 0,0 0 1 0 0,0 0-1 0 0,0-1 1 0 0,0 1-1 0 0,0 0 0 0 0,0-1 1 0 0,-1 1-1 0 0,1-1 1 0 0,0 0-1 0 0,-2 2-14 0 0,-69 50 369 0 0,-186 46-595 0 0,258-99-21 0 0,-22 6-723 0 0,19-5-4002 0 0,4-2-4647 0 0,2-2-1378 0 0</inkml:trace>
  <inkml:trace contextRef="#ctx0" brushRef="#br0" timeOffset="112505.321">5106 1887 9442 0 0,'0'0'2654'0'0,"0"0"-352"0"0,0 0-203 0 0,0 0-205 0 0,0 0-283 0 0,0 0-370 0 0,0 0-331 0 0,0 0-222 0 0,0 0-131 0 0,0 0-85 0 0,0 0-43 0 0,0 0-24 0 0,-20 5-24 0 0,-99 27 318 0 0,-58 45 898 0 0,176-77-1599 0 0,1 1 1 0 0,-1-1-1 0 0,0 0 1 0 0,0 1 0 0 0,1-1-1 0 0,-1 0 1 0 0,0 1 0 0 0,0-1-1 0 0,1 1 1 0 0,-1-1 0 0 0,0 1-1 0 0,1-1 1 0 0,-1 1 0 0 0,1-1-1 0 0,-1 1 1 0 0,1 0 0 0 0,-1-1-1 0 0,1 1 1 0 0,-1 0 0 0 0,1-1-1 0 0,0 1 1 0 0,-1 0 0 0 0,1 0-1 0 0,0-1 1 0 0,0 1 0 0 0,-1 0-1 0 0,1 0 1 0 0,0 0 0 0 0,0 0-1 0 0,0-1 1 0 0,0 1 0 0 0,0 0-1 0 0,0 0 1 0 0,0 0 0 0 0,0-1-1 0 0,1 1 1 0 0,-1 0 0 0 0,0 0-1 0 0,0 0 1 0 0,1-1 0 0 0,-1 1-1 0 0,0 0 1 0 0,1 0 0 0 0,-1-1-1 0 0,1 1 1 0 0,-1 0 0 0 0,1-1-1 0 0,-1 1 1 0 0,1-1 0 0 0,-1 1-1 0 0,1-1 1 0 0,0 1 0 0 0,-1-1-1 0 0,1 1 1 0 0,0-1 1 0 0,40 25-88 0 0,98 45 579 0 0,-134-67-469 0 0,-1 1 0 0 0,0-1 0 0 0,1 1 0 0 0,-1 0 0 0 0,-1 0 0 0 0,1 1 0 0 0,-1-1 0 0 0,1 1-1 0 0,-1 0 1 0 0,-1-1 0 0 0,1 2 0 0 0,-1-1 0 0 0,0 0 0 0 0,0 0 0 0 0,0 1 0 0 0,-1-1 0 0 0,0 1 0 0 0,0-1 0 0 0,0 1 0 0 0,0-1 0 0 0,-1 1 0 0 0,0 0 0 0 0,-1-1 0 0 0,1 1 0 0 0,-1-1 0 0 0,-1 4-22 0 0,-2 0 61 0 0,-1 0 0 0 0,0 0 1 0 0,-1 0-1 0 0,0-1 0 0 0,0 0 0 0 0,-1 0 1 0 0,0 0-1 0 0,-1-1 0 0 0,0 0 0 0 0,0-1 1 0 0,0 1-1 0 0,0-2 0 0 0,-1 1 0 0 0,0-1 1 0 0,-1-1-1 0 0,1 1 0 0 0,-2-1-61 0 0,-6 3 15 0 0,0 0 0 0 0,-1-2 0 0 0,0 0 0 0 0,0-1 0 0 0,0-1 0 0 0,0 0 0 0 0,-18 0-15 0 0,-33-11-3400 0 0,62 5 1163 0 0,3 0-3337 0 0,2-1-6513 0 0</inkml:trace>
  <inkml:trace contextRef="#ctx0" brushRef="#br0" timeOffset="126697.138">5384 2366 0 0 0,'0'0'419'0'0,"0"0"680"0"0,0 0 165 0 0,0 0 32 0 0,0 0 47 0 0,0 0-29 0 0,0 0 9 0 0,0 0 0 0 0,0 0-24 0 0,0 0-34 0 0,0 0-83 0 0,1-7-79 0 0,5-21-71 0 0,-13 20 6102 0 0,-15 26-6272 0 0,-129 172 351 0 0,136-173-1679 0 0,-26 34 535 0 0,25-17-7338 0 0,16-32 962 0 0,0-2-4191 0 0</inkml:trace>
  <inkml:trace contextRef="#ctx0" brushRef="#br0" timeOffset="137003.452">527 3187 3753 0 0,'0'0'3789'0'0,"0"0"-1525"0"0,0 0-649 0 0,0 0-123 0 0,0 0-9 0 0,0 0 27 0 0,0 0-63 0 0,0 0-177 0 0,0 0-185 0 0,0 0-178 0 0,0 0-131 0 0,-4-12-85 0 0,-13-38-64 0 0,13 38-54 0 0,4 12-61 0 0,0 0-67 0 0,0 0-80 0 0,-25 49 995 0 0,-72 192-1125 0 0,3-53-196 0 0,87-173-22 0 0,7-14-34 0 0,12-28 29 0 0,143-215 240 0 0,7-52-50 0 0,-168 374-150 0 0,2-60-31 0 0,1-1-1 0 0,1 0 0 0 0,0 1 0 0 0,2 0 0 0 0,0-1 0 0 0,1 1 1 0 0,1 0-1 0 0,2 6-20 0 0,0-16 1 0 0,0 0 1 0 0,0 0 0 0 0,1 0-1 0 0,0-1 1 0 0,1 0 0 0 0,0 0-1 0 0,1 0 1 0 0,-1-1 0 0 0,2 0-1 0 0,-1-1 1 0 0,1 1 0 0 0,0-1-1 0 0,1-1 1 0 0,-1 1 0 0 0,1-1-1 0 0,5 2-1 0 0,-10-7 29 0 0,-1 0-1 0 0,0 1 0 0 0,1-1 1 0 0,-1 0-1 0 0,0-1 0 0 0,1 1 0 0 0,0-1 1 0 0,-1 1-1 0 0,1-1 0 0 0,-1 0 0 0 0,1 0 1 0 0,-1-1-1 0 0,1 1 0 0 0,-1-1 0 0 0,1 0 1 0 0,-1 0-1 0 0,1 0 0 0 0,-1 0 1 0 0,0 0-1 0 0,0-1 0 0 0,1 1 0 0 0,-1-1 1 0 0,0 0-1 0 0,-1 0 0 0 0,1 0 0 0 0,0-1 1 0 0,0 1-1 0 0,-1-1 0 0 0,2-2-28 0 0,62-88 791 0 0,-61 84-760 0 0,4-9 28 0 0,-1 0-1 0 0,0-1 0 0 0,-2 0 1 0 0,0-1-1 0 0,-1 1 1 0 0,-1-1-1 0 0,-1 0 0 0 0,0 0 1 0 0,-2-1-1 0 0,0-6-58 0 0,-2 26-72 0 0,1 1 0 0 0,-1-1 0 0 0,1 1 0 0 0,-1-1-1 0 0,1 0 1 0 0,-1 1 0 0 0,0-1 0 0 0,1 1 0 0 0,-1-1 0 0 0,0 1-1 0 0,1-1 1 0 0,-1 1 0 0 0,0 0 0 0 0,0-1 0 0 0,1 1-1 0 0,-1 0 1 0 0,0 0 0 0 0,0-1 0 0 0,1 1 0 0 0,-1 0 0 0 0,0 0-1 0 0,0 0 1 0 0,0 0 0 0 0,0 0 0 0 0,1 0 0 0 0,-1 0 0 0 0,0 0-1 0 0,0 1 1 0 0,0-1 0 0 0,1 0 0 0 0,-1 0 0 0 0,0 1 0 0 0,0-1-1 0 0,1 0 1 0 0,-1 1 0 0 0,0-1 0 0 0,1 1 0 0 0,-1-1 0 0 0,0 1-1 0 0,1-1 1 0 0,-1 1 0 0 0,1-1 0 0 0,-1 1 0 0 0,1 0 0 0 0,-1-1-1 0 0,1 1 1 0 0,-1 0 0 0 0,1 0 0 0 0,-1-1 0 0 0,1 1-1 0 0,0 0 1 0 0,0 0 0 0 0,-1-1 0 0 0,1 1 0 0 0,0 0 0 0 0,0 0-1 0 0,0 0 1 0 0,0-1 0 0 0,0 1 0 0 0,0 1 72 0 0,-6 8-1371 0 0,-6 9-6341 0 0,6-5-4292 0 0</inkml:trace>
  <inkml:trace contextRef="#ctx0" brushRef="#br0" timeOffset="137311.822">1245 3139 15251 0 0,'0'0'1902'0'0,"0"0"-639"0"0,0 0-368 0 0,0 0-112 0 0,0 0-42 0 0,0 0-27 0 0,0 0-81 0 0,0 0-87 0 0,0 0-80 0 0,0 0-70 0 0,-18 32-85 0 0,-58 99-88 0 0,55-69-3 0 0,22-52-176 0 0,-1-7-28 0 0,-1-1 1 0 0,1 1-1 0 0,0-1 1 0 0,0 1-1 0 0,0 0 1 0 0,0-1-1 0 0,1 1 1 0 0,-1 0-1 0 0,1-1 1 0 0,-1 1 0 0 0,1-1-1 0 0,0 1 1 0 0,0-1-1 0 0,0 1 1 0 0,0-1-1 0 0,0 0 1 0 0,1 0-1 0 0,-1 1 1 0 0,1-1-1 0 0,0 0 1 0 0,-1 0-1 0 0,1 0 1 0 0,0-1-1 0 0,0 1 1 0 0,0 0-1 0 0,0-1 1 0 0,1 1-1 0 0,-1-1 1 0 0,0 0-1 0 0,1 0 1 0 0,-1 0-1 0 0,1 0 1 0 0,-1 0-1 0 0,2 0-16 0 0,10 1 125 0 0,-1-1-1 0 0,0-1 0 0 0,0 0 1 0 0,0-1-1 0 0,0 0 1 0 0,0-1-1 0 0,0-1 0 0 0,0 0 1 0 0,-1 0-1 0 0,1-1 1 0 0,-1-1-1 0 0,0 0 0 0 0,0-1 1 0 0,0 0-1 0 0,-1-1 0 0 0,0 0 1 0 0,0-1-1 0 0,-1 0 1 0 0,0-1-1 0 0,-1 0 0 0 0,1 0 1 0 0,-2-1-1 0 0,1 0 1 0 0,-2-1-1 0 0,1 0 0 0 0,-1 0 1 0 0,-1 0-1 0 0,0-1 0 0 0,-1 0 1 0 0,3-7-125 0 0,-5 13-9 0 0,0-1 0 0 0,0 0 0 0 0,-1 0-1 0 0,0 0 1 0 0,0 0 0 0 0,0-1 0 0 0,-1 1 0 0 0,0 0 0 0 0,-1-1 0 0 0,0 1 0 0 0,0 0 0 0 0,0-1 0 0 0,-1 1 0 0 0,0 0 0 0 0,0-1 0 0 0,-1 1 0 0 0,0 0-1 0 0,0 0 1 0 0,-1 0 0 0 0,0 0 0 0 0,0 1 0 0 0,-1-1 0 0 0,1 1 0 0 0,-1 0 0 0 0,-1 0 0 0 0,1 0 0 0 0,-1 0 0 0 0,0 1 0 0 0,-1 0 0 0 0,1 0-1 0 0,-1 0 1 0 0,0 1 0 0 0,0 0 0 0 0,0 0 0 0 0,-1 0 0 0 0,1 1 0 0 0,-1 0 0 0 0,0 0 0 0 0,0 1 0 0 0,0-1 0 0 0,-1 1 9 0 0,-62 6-2024 0 0,27 13-4166 0 0,27-6-5871 0 0</inkml:trace>
  <inkml:trace contextRef="#ctx0" brushRef="#br0" timeOffset="138552.191">2120 3025 10546 0 0,'0'0'2071'0'0,"0"0"-205"0"0,0 0-203 0 0,0 0-63 0 0,0 0-111 0 0,0 0-226 0 0,0 0-258 0 0,0 0-259 0 0,0 0-215 0 0,0 0-159 0 0,0 0-114 0 0,0 0-30 0 0,2 0 16 0 0,8-2-130 0 0,0 1 0 0 0,0-2 0 0 0,0 1 0 0 0,0-1 0 0 0,0-1 0 0 0,0 0 0 0 0,-1 0 0 0 0,0-1 0 0 0,0 0 0 0 0,0-1 0 0 0,-1 0 0 0 0,1 0 0 0 0,-2-1-1 0 0,1 0 1 0 0,-1 0 0 0 0,0 0 0 0 0,0-1 0 0 0,-1-1 0 0 0,0 1 0 0 0,0-1 0 0 0,-1 0 0 0 0,0 0 0 0 0,-1 0 0 0 0,0-1 0 0 0,0 0 0 0 0,-1 1-1 0 0,0-1 1 0 0,-1-3-114 0 0,-2 13 13 0 0,0 1-1 0 0,-1-1 0 0 0,1 0 1 0 0,0 0-1 0 0,0 0 1 0 0,-1 0-1 0 0,1 0 0 0 0,0 0 1 0 0,0 0-1 0 0,-1 0 0 0 0,1 0 1 0 0,0-1-1 0 0,0 1 0 0 0,-1 0 1 0 0,1 0-1 0 0,0 0 0 0 0,0 0 1 0 0,-1 0-13 0 0,-8 35-95 0 0,-2 81 158 0 0,4 0-1 0 0,7 27-62 0 0,-1-15 112 0 0,1-81-106 0 0,-1 0 0 0 0,-3 0 0 0 0,-2 0 0 0 0,-2 0 0 0 0,-2-1 1 0 0,-2-1-1 0 0,-2 0 0 0 0,-12 25-6 0 0,17-53 3 0 0,0 0 0 0 0,0-1 1 0 0,-2 0-1 0 0,0-1 0 0 0,-1 0 1 0 0,0-1-1 0 0,-1 0 0 0 0,-1-1 0 0 0,0 0 1 0 0,-1-1-1 0 0,0-1 0 0 0,-1 0 1 0 0,0-1-1 0 0,-1-1 0 0 0,-14 6-3 0 0,28-14 1 0 0,1 1 0 0 0,-1-1 0 0 0,1 0-1 0 0,-1 0 1 0 0,1 0 0 0 0,-1-1 0 0 0,0 1-1 0 0,1-1 1 0 0,-1 1 0 0 0,0-1 0 0 0,1 0 0 0 0,-1 0-1 0 0,0 0 1 0 0,1 0 0 0 0,-1 0 0 0 0,0-1 0 0 0,1 1-1 0 0,-1-1 1 0 0,0 0 0 0 0,1 0 0 0 0,-1 0-1 0 0,1 0 1 0 0,-1 0 0 0 0,1-1 0 0 0,0 1 0 0 0,0-1-1 0 0,-1 1 1 0 0,1-1 0 0 0,0 0 0 0 0,0 0-1 0 0,1 0 1 0 0,-1 0 0 0 0,0 0 0 0 0,1 0 0 0 0,-1 0-1 0 0,1-1 1 0 0,-1 1 0 0 0,1-1 0 0 0,0 1 0 0 0,0-1-1 0 0,0 1 1 0 0,1-1 0 0 0,-1 1 0 0 0,1-1-1 0 0,-1 0 1 0 0,1 0-1 0 0,0-20 37 0 0,0 0-1 0 0,2 0 0 0 0,0 0 0 0 0,2 0 1 0 0,1 0-1 0 0,0 1 0 0 0,2 0 1 0 0,0 0-1 0 0,2 0 0 0 0,0 1 1 0 0,2 0-1 0 0,0 1 0 0 0,1 1 0 0 0,1-1 1 0 0,1 2-1 0 0,0 0 0 0 0,2 1 1 0 0,5-5-37 0 0,20-22 109 0 0,3 1 0 0 0,1 3 1 0 0,2 1-1 0 0,13-6-109 0 0,56-18 8 0 0,-114 63-56 0 0,0 0-1 0 0,0 0 1 0 0,0 0-1 0 0,0 0 1 0 0,0 0 0 0 0,0 0-1 0 0,0 0 1 0 0,0 1-1 0 0,0-1 1 0 0,0 1 0 0 0,0-1-1 0 0,0 1 1 0 0,0 0-1 0 0,-1 0 1 0 0,1-1 0 0 0,0 2-1 0 0,-1-1 1 0 0,1 0-1 0 0,0 0 1 0 0,-1 0 0 0 0,1 1-1 0 0,-1-1 1 0 0,0 1-1 0 0,1-1 1 0 0,-1 1-1 0 0,0-1 1 0 0,0 1 0 0 0,0 0-1 0 0,0 0 1 0 0,0-1-1 0 0,-1 1 1 0 0,1 0 0 0 0,-1 0-1 0 0,1 0 1 0 0,-1 0-1 0 0,1 0 1 0 0,-1 0 48 0 0,8 32-5971 0 0,-4-17-935 0 0,-2-10-4792 0 0</inkml:trace>
  <inkml:trace contextRef="#ctx0" brushRef="#br0" timeOffset="138917.922">2556 3610 13251 0 0,'0'0'2091'0'0,"0"0"-432"0"0,0 0-228 0 0,0 0-131 0 0,0 0-145 0 0,0 0-180 0 0,0 0-201 0 0,0 0-121 0 0,0 0-78 0 0,0 0-76 0 0,0 0-74 0 0,0 0-92 0 0,0 0-73 0 0,-10 22-38 0 0,-28 67 23 0 0,29-67 63 0 0,9-22 76 0 0,2-19-76 0 0,1 0 0 0 0,1 1-1 0 0,1-1 1 0 0,1 1-1 0 0,0 1 1 0 0,1-1 0 0 0,1 1-1 0 0,3-5-307 0 0,3-9 260 0 0,96-173 223 0 0,-60 117-509 0 0,-41 116-1618 0 0,-8-12 288 0 0,3 25-1384 0 0,3-32-1959 0 0,4-3-3719 0 0,-4-6-2443 0 0</inkml:trace>
  <inkml:trace contextRef="#ctx0" brushRef="#br0" timeOffset="139166.919">2968 3441 14427 0 0,'0'0'1752'0'0,"0"0"-543"0"0,0 0-169 0 0,0 0-176 0 0,0 0-160 0 0,0 0-248 0 0,0 0-216 0 0,0 0-184 0 0,0 0-32 0 0,2 191-104 0 0,6-180-144 0 0,-3-3-224 0 0,-1-1-560 0 0,3-3-912 0 0,-1-1-1993 0 0,-5-3-7986 0 0</inkml:trace>
  <inkml:trace contextRef="#ctx0" brushRef="#br0" timeOffset="139415.373">2972 3135 16508 0 0,'0'0'2384'0'0,"0"0"-1016"0"0,0 0-431 0 0,0 0-225 0 0,0 0-144 0 0,0 0-144 0 0,0 0-208 0 0,0 0-160 0 0,0 0-168 0 0,0 0-56 0 0,0 0-104 0 0,0 0-192 0 0,0 0-632 0 0,24-29-1737 0 0,-19 40-9706 0 0</inkml:trace>
  <inkml:trace contextRef="#ctx0" brushRef="#br0" timeOffset="139662.463">3464 3422 18124 0 0,'0'0'1644'0'0,"0"0"-374"0"0,0 0-143 0 0,0 0-124 0 0,0 0-129 0 0,0 0-123 0 0,0 0-155 0 0,0 0-141 0 0,0 0-112 0 0,0 0-106 0 0,0 0-79 0 0,0 0-49 0 0,-32 14-25 0 0,-97 42-32 0 0,76-18 1 0 0,51-31-49 0 0,0-4-8 0 0,0 0 0 0 0,0 1 0 0 0,1-1 0 0 0,-1 1-1 0 0,1-1 1 0 0,0 1 0 0 0,0 0 0 0 0,1-1-1 0 0,-1 1 1 0 0,1 0 0 0 0,-1 0 0 0 0,1 0 0 0 0,0-1-1 0 0,1 1 1 0 0,-1 0 0 0 0,1 0 0 0 0,0-1-1 0 0,0 1 1 0 0,0 0 0 0 0,0-1 0 0 0,0 1 0 0 0,1-1-1 0 0,0 1 1 0 0,-1-1 0 0 0,1 0 0 0 0,1 0 0 0 0,-1 0-1 0 0,0 0 1 0 0,1 0 0 0 0,-1 0 0 0 0,1 0-1 0 0,1-1 5 0 0,3 4-4 0 0,0-1-1 0 0,1 0 0 0 0,0-1 0 0 0,0 0 0 0 0,0 0 0 0 0,1-1 0 0 0,-1 0 0 0 0,1 0 0 0 0,0-1 0 0 0,0 0 1 0 0,-1 0-1 0 0,1-1 0 0 0,1-1 5 0 0,9 2-29 0 0,-1-1 1 0 0,0 0 0 0 0,0-2-1 0 0,1 0 1 0 0,-1-1 0 0 0,0-1-1 0 0,0-1 1 0 0,0 0 0 0 0,-1-2-1 0 0,0 0 1 0 0,0 0 0 0 0,2-2 28 0 0,-12 3-406 0 0,0 1 1 0 0,-1-1-1 0 0,1 0 1 0 0,-1-1-1 0 0,0 0 1 0 0,0 0 0 0 0,-1 0-1 0 0,1 0 1 0 0,-1-1-1 0 0,-1 0 1 0 0,2-3 405 0 0,-2 3-1063 0 0,6-11-6086 0 0,-5 7-4100 0 0</inkml:trace>
  <inkml:trace contextRef="#ctx0" brushRef="#br0" timeOffset="139937.493">3999 2918 16412 0 0,'0'0'1599'0'0,"0"0"-327"0"0,0 0-85 0 0,0 0 6 0 0,0 0-4 0 0,0 0-112 0 0,0 0-229 0 0,0 0-204 0 0,0 0-117 0 0,0 0-97 0 0,0 0-69 0 0,0 0-28 0 0,2 2-20 0 0,-1 1-233 0 0,0 0 0 0 0,0 0-1 0 0,-1 1 1 0 0,1-1 0 0 0,-1 0 0 0 0,1 1 0 0 0,-1-1 0 0 0,0 0 0 0 0,0 1 0 0 0,-1-1 0 0 0,1 0 0 0 0,-1 1 0 0 0,1-1 0 0 0,-1 0 0 0 0,0 0 0 0 0,0 0 0 0 0,-1 1 0 0 0,1-1 0 0 0,-1 0 0 0 0,1-1 0 0 0,-1 1 0 0 0,-1 2-80 0 0,-11 30 270 0 0,5 16-187 0 0,2 1-1 0 0,3 0 1 0 0,2 0 0 0 0,2 0-1 0 0,4 16-82 0 0,-4-42 37 0 0,34 197-89 0 0,-27-197-166 0 0,-7-26 137 0 0,0 0-30 0 0,0 0-31 0 0,-5-11-1227 0 0,-31-38-4114 0 0,24 25-4601 0 0,10 16-1448 0 0</inkml:trace>
  <inkml:trace contextRef="#ctx0" brushRef="#br0" timeOffset="140266.952">3719 3327 14579 0 0,'0'0'2041'0'0,"0"0"-453"0"0,0 0-268 0 0,0 0-122 0 0,0 0-71 0 0,0 0-134 0 0,0 0-175 0 0,0 0-169 0 0,0 0-123 0 0,0 0-89 0 0,0 0-54 0 0,0 0-31 0 0,34-6-49 0 0,104-16-37 0 0,-30 10 200 0 0,-9 11-686 0 0,-77 1-2989 0 0,1 0-3348 0 0,-18 0-5086 0 0</inkml:trace>
  <inkml:trace contextRef="#ctx0" brushRef="#br0" timeOffset="140468.497">4334 3389 19564 0 0,'0'0'1144'0'0,"0"0"-487"0"0,0 0 39 0 0,0 0 48 0 0,0 0-80 0 0,0 0-104 0 0,0 0-248 0 0,0 0-176 0 0,0 0-72 0 0,0 0-48 0 0,0 0-48 0 0,0 0-88 0 0,0 0-128 0 0,0 0-304 0 0,21 166-480 0 0,-14-166-897 0 0,-3 0-2720 0 0,-1-4-8145 0 0</inkml:trace>
  <inkml:trace contextRef="#ctx0" brushRef="#br0" timeOffset="140732.468">4395 3047 18156 0 0,'0'0'3337'0'0,"0"0"-2105"0"0,0 0-320 0 0,0 0-240 0 0,0 0-184 0 0,0 0-152 0 0,0 0-152 0 0,0 0-144 0 0,0 0-56 0 0,0 0-56 0 0,0 0-112 0 0,0 0-224 0 0,0 0-520 0 0,0 0-1272 0 0,-64 136-7194 0 0,67-125-2761 0 0</inkml:trace>
  <inkml:trace contextRef="#ctx0" brushRef="#br0" timeOffset="140948.472">4774 3353 19332 0 0,'0'0'2007'0'0,"0"0"-909"0"0,0 0-514 0 0,0 0-151 0 0,0 0-83 0 0,0 0-56 0 0,0 0-41 0 0,0 0-103 0 0,0 0-60 0 0,0 0-41 0 0,0 0-29 0 0,-14 23-9 0 0,-42 72-6 0 0,55-94-5 0 0,0-1-1 0 0,1 1 1 0 0,-1 0 0 0 0,0 0 0 0 0,0 0-1 0 0,1 0 1 0 0,-1 0 0 0 0,1 0 0 0 0,-1 0-1 0 0,1 0 1 0 0,-1 0 0 0 0,1 0 0 0 0,-1 0-1 0 0,1 0 1 0 0,0 0 0 0 0,0 0 0 0 0,-1 0-1 0 0,1 0 1 0 0,0 0 0 0 0,0 0 0 0 0,0 1-1 0 0,0-1 1 0 0,1 0 0 0 0,-1 0 0 0 0,0 0-1 0 0,0 0 1 0 0,1 0 0 0 0,-1 0 0 0 0,0 0-1 0 0,1 0 1 0 0,-1 0 0 0 0,1 0 0 0 0,-1 0 0 0 0,1 0-1 0 0,0 0 1 0 0,0 0 0 0 0,-1 0 0 0 0,1-1-1 0 0,0 1 1 0 0,0 0 0 0 0,0 0 0 0 0,0-1-1 0 0,-1 1 1 0 0,1-1 0 0 0,0 1 0 0 0,0-1-1 0 0,0 1 1 0 0,0-1 0 0 0,1 1 0 0 0,-1-1-1 0 0,0 0 1 0 0,0 0 0 0 0,0 0 0 0 0,0 1-1 0 0,1-1 1 0 0,2 1 2 0 0,4 0 90 0 0,0 1 0 0 0,-1-1 0 0 0,1 0 0 0 0,0-1 0 0 0,0 1 0 0 0,-1-2 0 0 0,1 1 0 0 0,0-1 0 0 0,0 0 0 0 0,-1-1 0 0 0,1 0 0 0 0,-1 0 0 0 0,1 0 0 0 0,-1-1 0 0 0,0 0 0 0 0,0-1 0 0 0,0 0 0 0 0,0 0 0 0 0,-1 0 0 0 0,1-1 0 0 0,-1 0 0 0 0,0 0 0 0 0,-1 0 0 0 0,1-1 0 0 0,-1 0 0 0 0,0 0 0 0 0,-1 0 0 0 0,1-1 0 0 0,-1 0 1 0 0,-1 1-1 0 0,1-1 0 0 0,-1-1 0 0 0,0 1 0 0 0,-1 0 0 0 0,0-1 0 0 0,0 1 0 0 0,0-1 0 0 0,-1 0 0 0 0,0 0 0 0 0,-1 1 0 0 0,0-7-92 0 0,-1 10-25 0 0,0 0 1 0 0,-1 0-1 0 0,1 1 1 0 0,-1-1-1 0 0,0 1 1 0 0,0-1-1 0 0,0 1 1 0 0,-1 0-1 0 0,1-1 1 0 0,-1 1-1 0 0,0 0 1 0 0,0 1-1 0 0,0-1 1 0 0,0 0-1 0 0,0 1 1 0 0,0 0-1 0 0,-1 0 1 0 0,1 0-1 0 0,-1 0 1 0 0,0 0-1 0 0,1 1 1 0 0,-1 0-1 0 0,0 0 1 0 0,0 0 0 0 0,0 0-1 0 0,0 0 1 0 0,0 1-1 0 0,0 0 1 0 0,0-1-1 0 0,0 2 1 0 0,0-1-1 0 0,0 0 1 0 0,-3 2 24 0 0,-34 14-2664 0 0,18 4-6476 0 0,17-12-3220 0 0</inkml:trace>
  <inkml:trace contextRef="#ctx0" brushRef="#br0" timeOffset="141385.749">5227 3467 20820 0 0,'0'0'957'0'0,"0"0"-255"0"0,0 0 15 0 0,0 0 48 0 0,0 0 13 0 0,0 0-74 0 0,0 0-164 0 0,0 0-109 0 0,0 0-86 0 0,0 0-54 0 0,0 0-67 0 0,0 0-65 0 0,0 0-37 0 0,11-22-20 0 0,31-69-28 0 0,20-6 124 0 0,-13 46-296 0 0,-48 52 84 0 0,0-1-1 0 0,0 0 1 0 0,-1 0-1 0 0,1 0 1 0 0,0 0-1 0 0,0 1 1 0 0,0-1-1 0 0,0 0 1 0 0,-1 1-1 0 0,1-1 0 0 0,0 1 1 0 0,0-1-1 0 0,-1 1 1 0 0,1-1-1 0 0,0 1 1 0 0,-1-1-1 0 0,1 1 1 0 0,0 0-1 0 0,-1-1 1 0 0,1 1-1 0 0,-1 0 1 0 0,1 0-1 0 0,-1-1 1 0 0,0 1-1 0 0,1 0 1 0 0,-1 0-1 0 0,0 0 0 0 0,1 0 1 0 0,-1-1-1 0 0,0 1 1 0 0,0 0-1 0 0,0 0 1 0 0,0 0-1 0 0,0 0 1 0 0,0 0-1 0 0,0 0 1 0 0,0-1-1 0 0,0 1 1 0 0,0 0-1 0 0,0 0 1 0 0,-1 0-1 0 0,1 0 1 0 0,0 0-1 0 0,-1-1 0 0 0,1 1 1 0 0,0 0-1 0 0,-1 0 1 0 0,1-1-1 0 0,-1 2 15 0 0,1-1 8 0 0,-1 21-93 0 0,0-18 82 0 0,0 1 0 0 0,1-1 0 0 0,-1 0 0 0 0,1 1 0 0 0,0-1 0 0 0,0 0 0 0 0,1 1-1 0 0,-1-1 1 0 0,1 0 0 0 0,0 0 0 0 0,0 1 0 0 0,0-1 0 0 0,0 0 0 0 0,1 0 0 0 0,0 0 0 0 0,0 0 0 0 0,0-1-1 0 0,0 1 1 0 0,0 0 0 0 0,1-1 0 0 0,0 1 0 0 0,0-1 0 0 0,0 0 0 0 0,0 0 0 0 0,0 0 0 0 0,0-1 0 0 0,1 1 0 0 0,-1-1-1 0 0,1 1 4 0 0,9 1 105 0 0,-1-1 0 0 0,1 0 0 0 0,-1 0-1 0 0,1-1 1 0 0,0-1 0 0 0,0 0-1 0 0,0-1 1 0 0,0 0 0 0 0,0-1-1 0 0,-1-1 1 0 0,1 0 0 0 0,0 0-1 0 0,-1-2 1 0 0,1 1 0 0 0,-1-1-1 0 0,0-1 1 0 0,0 0 0 0 0,9-6-105 0 0,29-30-125 0 0,-42 30-4070 0 0,-2 1-4228 0 0,-5 9-4318 0 0</inkml:trace>
  <inkml:trace contextRef="#ctx0" brushRef="#br0" timeOffset="142887.832">21 3883 4665 0 0,'0'0'1844'0'0,"0"0"138"0"0,0 0 147 0 0,0 0 84 0 0,0 0-68 0 0,0 0-267 0 0,0 0-345 0 0,0 0-326 0 0,0 0-288 0 0,0 0-236 0 0,0 0-142 0 0,0 0-61 0 0,0 0-5 0 0,4-2 43 0 0,195-12 3042 0 0,704-32-1330 0 0,158 45-1714 0 0,-397-17-337 0 0,-69-7 102 0 0,-137 9-109 0 0,86 31-33 0 0,-6-15 47 0 0,-26 21-105 0 0,-234-20 19 0 0,-122-8-83 0 0,-163 7-1240 0 0,-2 3-882 0 0,3-2-2817 0 0,5 2-7499 0 0</inkml:trace>
  <inkml:trace contextRef="#ctx0" brushRef="#br0" timeOffset="149637.482">6532 3761 8762 0 0,'0'0'2691'0'0,"0"0"-904"0"0,0 0-524 0 0,0 0 3 0 0,0 0 190 0 0,0 0 140 0 0,0 0-69 0 0,0 0-228 0 0,0 0-292 0 0,0 0-239 0 0,0 0-182 0 0,11 12 1138 0 0,-11 20-350 0 0,1-59-965 0 0,0 11-3371 0 0,-1 0-7699 0 0,0 13-1455 0 0</inkml:trace>
  <inkml:trace contextRef="#ctx0" brushRef="#br0" timeOffset="150435.827">7197 3157 15275 0 0,'0'0'1235'0'0,"0"0"-327"0"0,0 0-126 0 0,0 0 91 0 0,0 0 145 0 0,0 0 24 0 0,0 0-164 0 0,0 0-235 0 0,0 0-217 0 0,0 0-125 0 0,0 0-17 0 0,0 0 28 0 0,0 0 56 0 0,15-6 23 0 0,99-36 340 0 0,-47 26-342 0 0,-1-3-1 0 0,-1-3 1 0 0,-1-3 0 0 0,45-25-389 0 0,-39-2 393 0 0,-150 189 794 0 0,52-72-1138 0 0,3 0 0 0 0,3 2 1 0 0,3 0-1 0 0,3 1 0 0 0,3 1 0 0 0,1 14-49 0 0,-36 162 156 0 0,-32 60 100 0 0,74-250-814 0 0,22-78-1263 0 0,-1-44-3620 0 0,-13 22-6317 0 0,-2 30 2027 0 0</inkml:trace>
  <inkml:trace contextRef="#ctx0" brushRef="#br0" timeOffset="150684.851">7193 3588 13763 0 0,'0'0'1350'0'0,"0"0"-156"0"0,0 0-88 0 0,0 0 17 0 0,0 0-29 0 0,0 0-122 0 0,0 0-148 0 0,0 0-108 0 0,0 0-49 0 0,0 0-23 0 0,0 0-17 0 0,0 0-64 0 0,0 0-67 0 0,29-4-62 0 0,91-14-48 0 0,198-22 981 0 0,-264 36-2790 0 0,-59 17-2974 0 0,2-8-1488 0 0,-2-1-5543 0 0</inkml:trace>
  <inkml:trace contextRef="#ctx0" brushRef="#br0" timeOffset="150851.438">8071 3754 17916 0 0,'0'0'1145'0'0,"0"0"-151"0"0,0 0-13 0 0,0 0 66 0 0,0 0-12 0 0,0 0-125 0 0,0 0-187 0 0,0 32-183 0 0,0 102-160 0 0,0 5-371 0 0,0-139-522 0 0,0 0-307 0 0,0-10-8855 0 0,0 6-1852 0 0</inkml:trace>
  <inkml:trace contextRef="#ctx0" brushRef="#br0" timeOffset="151025.057">8016 3187 17172 0 0,'0'0'936'0'0,"0"0"-400"0"0,0 0-232 0 0,0 0-56 0 0,0 0-16 0 0,0 0-80 0 0,0 0-80 0 0,0 0-144 0 0,0 0-136 0 0,0 0-240 0 0,0 0-640 0 0,0 0-1809 0 0,0 0-3736 0 0,0 0-1673 0 0</inkml:trace>
  <inkml:trace contextRef="#ctx0" brushRef="#br0" timeOffset="151383.6">8377 3967 14363 0 0,'0'0'1038'0'0,"0"0"-11"0"0,0 0 269 0 0,0 0 191 0 0,0 0-27 0 0,0 0-282 0 0,0 0-371 0 0,0 0-273 0 0,0 0-136 0 0,0 0-37 0 0,0 0-35 0 0,0 0-26 0 0,0 0-35 0 0,14-27-34 0 0,43-87-38 0 0,-34 42 144 0 0,-1-48 465 0 0,-7 159-1097 0 0,27 90 341 0 0,-39-125-22 0 0,-1 0 0 0 0,0 0 0 0 0,1 0 0 0 0,0 0 0 0 0,0 0 0 0 0,0-1 0 0 0,0 1 0 0 0,1-1 0 0 0,-1 0 0 0 0,1 0 0 0 0,0 0 0 0 0,0 0 0 0 0,0-1 0 0 0,0 0 0 0 0,0 0 0 0 0,1 0 0 0 0,-1 0 0 0 0,1-1 0 0 0,-1 1 0 0 0,1-1 0 0 0,-1 0 0 0 0,1 0 0 0 0,0-1 0 0 0,0 0 0 0 0,-1 0 0 0 0,1 0 0 0 0,3 0-24 0 0,2-4 105 0 0,-1 0 0 0 0,0 0 0 0 0,-1 0 0 0 0,1-1 0 0 0,-1-1 1 0 0,0 1-1 0 0,0-1 0 0 0,0-1 0 0 0,-1 1 0 0 0,0-1 0 0 0,0-1 0 0 0,-1 1 1 0 0,0-1-1 0 0,0 0 0 0 0,-1-1 0 0 0,0 1 0 0 0,2-6-105 0 0,1 1 100 0 0,19-48 237 0 0,-27 60-409 0 0,0 1-81 0 0,0 0-139 0 0,0 0-222 0 0,4 19-5191 0 0,-3-12-208 0 0,1 0-5927 0 0</inkml:trace>
  <inkml:trace contextRef="#ctx0" brushRef="#br0" timeOffset="151917.8">9117 3654 15155 0 0,'0'0'1953'0'0,"0"0"-354"0"0,0 0-107 0 0,0 0-89 0 0,0 0-201 0 0,0 0-281 0 0,0 0-278 0 0,0 0-211 0 0,0 0-101 0 0,0 0-66 0 0,0 0-53 0 0,0 0-40 0 0,0 0-45 0 0,-31 26-26 0 0,-94 82-26 0 0,73-41 4 0 0,50-58-70 0 0,0-4 6 0 0,1 0-1 0 0,0-1 1 0 0,0 1-1 0 0,1 0 1 0 0,0-1 0 0 0,-1 1-1 0 0,1 0 1 0 0,1 0-1 0 0,-1-1 1 0 0,1 1 0 0 0,0 0-1 0 0,0 0 1 0 0,0-1-1 0 0,1 1 1 0 0,-1-1 0 0 0,1 1-1 0 0,0-1 1 0 0,1 0-1 0 0,-1 0 1 0 0,1 0 0 0 0,-1 0-1 0 0,1 0 1 0 0,1-1 0 0 0,-1 1-1 0 0,0-1 1 0 0,1 0-1 0 0,-1 0 1 0 0,1 0 0 0 0,0 0-1 0 0,0 0 1 0 0,0-1-1 0 0,1 0 1 0 0,-1 0 0 0 0,1 0-1 0 0,-1-1 1 0 0,1 1-1 0 0,-1-1 1 0 0,1 0 0 0 0,0 0-1 0 0,-1-1 1 0 0,1 1-1 0 0,0-1 1 0 0,0 0 0 0 0,0-1-15 0 0,13-1 98 0 0,0 0 1 0 0,-1-1 0 0 0,0-2-1 0 0,0 1 1 0 0,0-2 0 0 0,0 0 0 0 0,-1-1-1 0 0,0-1 1 0 0,0-1 0 0 0,-1 0-1 0 0,0 0 1 0 0,-1-2 0 0 0,0 0-1 0 0,0 0 1 0 0,-2-2 0 0 0,1 1-1 0 0,-1-2 1 0 0,-1 1 0 0 0,5-9-99 0 0,6-6 2 0 0,0 0 1 0 0,-2-2 0 0 0,-1 0-1 0 0,-2-2 1 0 0,-1 0 0 0 0,-1 0-1 0 0,-2-1 1 0 0,-1-1 0 0 0,-2 0-1 0 0,-1-1 1 0 0,-2 0 0 0 0,-1 0-1 0 0,-2-1 1 0 0,-1 1 0 0 0,-2-1-1 0 0,-2 0 1 0 0,-1-9-3 0 0,1 36-15 0 0,1 1-1 0 0,-1 0 0 0 0,0 0 1 0 0,-1 0-1 0 0,1 0 1 0 0,-2 0-1 0 0,1 0 1 0 0,-1 1-1 0 0,0-1 0 0 0,-1 1 1 0 0,0-1-1 0 0,0 1 1 0 0,-1 1-1 0 0,1-1 1 0 0,-1 0-1 0 0,-1 1 0 0 0,1 0 1 0 0,-1 1-1 0 0,0-1 1 0 0,-1 1-1 0 0,1 0 0 0 0,-1 0 1 0 0,0 1-1 0 0,0 0 1 0 0,-2 0 15 0 0,0 3-7 0 0,1 0-1 0 0,-1 0 1 0 0,0 1 0 0 0,0 0 0 0 0,0 1 0 0 0,1 0 0 0 0,-1 0-1 0 0,0 1 1 0 0,1 0 0 0 0,0 1 0 0 0,-1 0 0 0 0,1 0 0 0 0,0 0 0 0 0,0 1-1 0 0,1 1 1 0 0,-1-1 0 0 0,1 1 0 0 0,0 0 0 0 0,0 1 0 0 0,0 0-1 0 0,1 0 1 0 0,0 0 0 0 0,0 1 0 0 0,1 0 0 0 0,-1 1 7 0 0,-5 6 23 0 0,0 2 1 0 0,1-1-1 0 0,1 2 1 0 0,0-1-1 0 0,1 1 1 0 0,1 0 0 0 0,1 1-1 0 0,0 0 1 0 0,1 0-1 0 0,1 0 1 0 0,-1 9-24 0 0,4-10 51 0 0,1 0 1 0 0,1 0-1 0 0,0-1 1 0 0,1 1-1 0 0,1 0 1 0 0,0-1-1 0 0,1 0 1 0 0,1 1-1 0 0,1-2 1 0 0,0 1-1 0 0,1-1 1 0 0,0 0-1 0 0,8 11-51 0 0,10 12 190 0 0,1-2-1 0 0,1-1 0 0 0,2-1 1 0 0,19 16-190 0 0,-23-25 111 0 0,2-2-1 0 0,0-1 1 0 0,1-1 0 0 0,2-1 0 0 0,0-1 0 0 0,1-2 0 0 0,0-2-1 0 0,1 0 1 0 0,21 5-111 0 0,-37-18-95 0 0,-20-8-569 0 0,-26-12-1836 0 0,27 17 2016 0 0,-16-4-1913 0 0,5 3-5978 0 0,6 2-4046 0 0</inkml:trace>
  <inkml:trace contextRef="#ctx0" brushRef="#br0" timeOffset="155373.327">10551 3769 7586 0 0,'0'0'1519'0'0,"0"0"-386"0"0,0 0-175 0 0,0 0 106 0 0,0 0 183 0 0,0 0 119 0 0,0 0-54 0 0,0 0-188 0 0,0 0-222 0 0,0 0-202 0 0,0 0-166 0 0,-28 6-95 0 0,-86 20-53 0 0,111-26-348 0 0,-1 1 1 0 0,1-1 0 0 0,0 1-1 0 0,0-1 1 0 0,0 1 0 0 0,-1 0-1 0 0,1 0 1 0 0,0 1 0 0 0,0-1 0 0 0,1 1-1 0 0,-1-1 1 0 0,0 1 0 0 0,0 0-1 0 0,1 0 1 0 0,-1 0 0 0 0,1 0-1 0 0,-1 1 1 0 0,1-1 0 0 0,0 1-1 0 0,0-1 1 0 0,0 1-39 0 0,-5 7 156 0 0,-5 7 60 0 0,1 0 0 0 0,1 0 0 0 0,0 1 1 0 0,1 0-1 0 0,1 1 0 0 0,1 0 0 0 0,0 0 0 0 0,1 1 1 0 0,-1 15-217 0 0,5-33 32 0 0,1 0 1 0 0,0 1-1 0 0,1-1 1 0 0,-1 0-1 0 0,0 0 1 0 0,0 1 0 0 0,1-1-1 0 0,0 1 1 0 0,-1-1-1 0 0,1 0 1 0 0,0 1-1 0 0,0-1 1 0 0,0 1-1 0 0,1-1 1 0 0,-1 0 0 0 0,0 1-1 0 0,1-1 1 0 0,0 0-1 0 0,-1 1 1 0 0,1-1-1 0 0,0 0 1 0 0,0 0 0 0 0,0 1-1 0 0,1-1 1 0 0,-1 0-1 0 0,0 0 1 0 0,1-1-1 0 0,-1 1 1 0 0,1 0-1 0 0,0 0 1 0 0,0-1 0 0 0,0 1-1 0 0,-1-1 1 0 0,1 1-1 0 0,1-1 1 0 0,1 1-33 0 0,3-2 83 0 0,1-1 0 0 0,-1 0 1 0 0,0 0-1 0 0,1 0 0 0 0,-1-1 0 0 0,0 0 1 0 0,0-1-1 0 0,0 1 0 0 0,0-1 1 0 0,0-1-1 0 0,-1 1 0 0 0,1-1 0 0 0,-1 0 1 0 0,0-1-1 0 0,0 0 0 0 0,0 0-83 0 0,36-30 162 0 0,0-3 0 0 0,-3-1-1 0 0,-1-1 1 0 0,23-34-162 0 0,61-99 191 0 0,-86 92-65 0 0,-36 81-135 0 0,0 0-20 0 0,-8 27-359 0 0,4-14 385 0 0,1 1 1 0 0,0 1 0 0 0,0-1 0 0 0,2 0-1 0 0,0 1 1 0 0,0-1 0 0 0,2 0 0 0 0,-1 1-1 0 0,2-1 1 0 0,0 1 0 0 0,1-1 0 0 0,0 0-1 0 0,1 0 1 0 0,1-1 0 0 0,0 1 0 0 0,3 5 2 0 0,-4-11 18 0 0,0-1-1 0 0,1 1 1 0 0,0-1 0 0 0,0 0 0 0 0,0-1 0 0 0,1 1 0 0 0,0-1 0 0 0,0 0 0 0 0,1 0 0 0 0,-1-1 0 0 0,1 0 0 0 0,1 0 0 0 0,-1-1 0 0 0,1 0 0 0 0,-1 0 0 0 0,1-1 0 0 0,0 0-1 0 0,0 0 1 0 0,1 0 0 0 0,-1-1 0 0 0,1-1 0 0 0,-1 0 0 0 0,1 0 0 0 0,-1 0 0 0 0,1-1 0 0 0,0 0 0 0 0,-1-1 0 0 0,1 0 0 0 0,-1 0 0 0 0,1-1 0 0 0,0 0-18 0 0,26-13 151 0 0,-2-2 0 0 0,0 0 1 0 0,-1-2-1 0 0,-1-2 0 0 0,-1-1 0 0 0,-1-1 1 0 0,3-5-152 0 0,3-1 60 0 0,-1-2 0 0 0,-2-2 0 0 0,-1-1 0 0 0,-2-1 0 0 0,-1-1 0 0 0,-2-1 0 0 0,-1-2 0 0 0,-3-1 0 0 0,0-2-60 0 0,-13 22 3 0 0,-1 0 0 0 0,-1-1 0 0 0,-1 0 0 0 0,-1 0 0 0 0,-1 0 0 0 0,-1 0 1 0 0,0-1-1 0 0,-2 1 0 0 0,-1-8-3 0 0,1 26-6 0 0,-1 0 0 0 0,0 0 1 0 0,0 1-1 0 0,0-1 0 0 0,0 0 1 0 0,0 0-1 0 0,0 0 0 0 0,-1 0 1 0 0,0 1-1 0 0,1-1 1 0 0,-1 0-1 0 0,0 0 0 0 0,0 1 1 0 0,-1-1-1 0 0,1 1 0 0 0,-1-1 1 0 0,1 1-1 0 0,-1-1 0 0 0,0 1 1 0 0,1 0-1 0 0,-1 0 0 0 0,0 0 1 0 0,-1 0-1 0 0,1 0 0 0 0,0 0 1 0 0,0 1-1 0 0,-1-1 0 0 0,1 1 1 0 0,-1 0-1 0 0,1-1 0 0 0,-1 1 1 0 0,0 0-1 0 0,0 1 0 0 0,1-1 1 0 0,-1 0-1 0 0,0 1 1 0 0,0-1-1 0 0,0 1 0 0 0,0 0 1 0 0,1 0-1 0 0,-1 0 0 0 0,0 1 1 0 0,0-1-1 0 0,0 1 0 0 0,0-1 1 0 0,0 1 5 0 0,-10 7-29 0 0,1 1 0 0 0,0 0 0 0 0,0 1 0 0 0,0 0 0 0 0,2 1 0 0 0,-1 0 0 0 0,1 0 1 0 0,1 1-1 0 0,0 1 0 0 0,1 0 0 0 0,0 0 0 0 0,-4 9 29 0 0,-1 2-17 0 0,1 1 0 0 0,0 0 0 0 0,2 1 0 0 0,1 0-1 0 0,1 0 1 0 0,2 1 0 0 0,0 0 0 0 0,2 0 0 0 0,0 1 0 0 0,2-1 0 0 0,2 27 17 0 0,1-44 2 0 0,0 0 0 0 0,1 1 0 0 0,0-1 0 0 0,1 0 0 0 0,0 0 0 0 0,1 0 0 0 0,0 0 0 0 0,0 0 1 0 0,1-1-1 0 0,0 0 0 0 0,1 0 0 0 0,0 0 0 0 0,1-1 0 0 0,-1 0 0 0 0,2 0 0 0 0,-1-1 0 0 0,1 0 0 0 0,0 0 0 0 0,0 0 0 0 0,1-1 0 0 0,2 1-2 0 0,5 2 18 0 0,0 0-1 0 0,1-2 0 0 0,0 1 0 0 0,0-2 1 0 0,1 0-1 0 0,-1-1 0 0 0,1-1 0 0 0,1-1 1 0 0,-1-1-1 0 0,0 0 0 0 0,14-1-17 0 0,-17 0 37 0 0,0-1-1 0 0,-1-1 1 0 0,1 0-1 0 0,-1-1 1 0 0,1-1 0 0 0,-1 0-1 0 0,0-1 1 0 0,0-1-1 0 0,0 0 1 0 0,4-3-37 0 0,14-11 40 0 0,-1-2-1 0 0,-1-1 1 0 0,0-1 0 0 0,-2-1 0 0 0,-1-2 0 0 0,-1-1 0 0 0,-1-1 0 0 0,-2-1 0 0 0,-1-1-1 0 0,13-24-39 0 0,-23 35-1 0 0,0 0-1 0 0,-2-2 0 0 0,0 1 0 0 0,-1-1 1 0 0,-1 0-1 0 0,-1-1 0 0 0,-1 0 0 0 0,-1 0 1 0 0,-1-1-1 0 0,-1 1 0 0 0,-1-1 1 0 0,-1 1-1 0 0,-2-14 2 0 0,2 33-5 0 0,-1 1 0 0 0,1-1 1 0 0,-1 1-1 0 0,0-1 0 0 0,0 0 1 0 0,0 1-1 0 0,0-1 0 0 0,-1 1 0 0 0,1-1 1 0 0,-1 1-1 0 0,1-1 0 0 0,-1 1 1 0 0,0-1-1 0 0,0 1 0 0 0,0 0 1 0 0,0-1-1 0 0,0 1 0 0 0,-1 0 0 0 0,1 0 1 0 0,-1 0-1 0 0,1 0 0 0 0,-1 0 1 0 0,0 0-1 0 0,0 0 0 0 0,0 1 1 0 0,0-1-1 0 0,0 1 0 0 0,0-1 0 0 0,0 1 1 0 0,-1 0-1 0 0,1 0 0 0 0,0 0 1 0 0,-1 0-1 0 0,1 0 0 0 0,-1 0 1 0 0,1 1-1 0 0,-1-1 0 0 0,1 1 1 0 0,-1 0-1 0 0,0 0 0 0 0,1 0 0 0 0,-2 0 5 0 0,-6 4-12 0 0,0 0-1 0 0,0 1 0 0 0,1 1 0 0 0,0 0 0 0 0,0 0 0 0 0,0 1 0 0 0,1 0 0 0 0,0 0 1 0 0,0 1-1 0 0,1 0 0 0 0,0 0 0 0 0,0 0 0 0 0,1 1 0 0 0,0 0 0 0 0,1 1 0 0 0,-1 1 13 0 0,3-7 1 0 0,-9 15 4 0 0,1 1 0 0 0,1 0-1 0 0,1 0 1 0 0,0 1 0 0 0,1 0 0 0 0,2 0-1 0 0,0 1 1 0 0,1 0 0 0 0,1 0 0 0 0,2 0-1 0 0,0 0 1 0 0,1 1 0 0 0,1-1 0 0 0,1 0-1 0 0,1 1 1 0 0,2 4-5 0 0,0-12 16 0 0,2 0 0 0 0,-1 0 0 0 0,2 0 0 0 0,0-1 0 0 0,1 1 0 0 0,0-2 1 0 0,1 1-1 0 0,1-1 0 0 0,0-1 0 0 0,1 0 0 0 0,0 0 0 0 0,0-1 0 0 0,2 0 0 0 0,-1-1 0 0 0,1-1 0 0 0,1 0 0 0 0,-1-1 0 0 0,2 0 0 0 0,2 1-16 0 0,32 8-610 0 0,-48-32-6012 0 0,-1 12 2985 0 0,0-4-8656 0 0</inkml:trace>
  <inkml:trace contextRef="#ctx0" brushRef="#br0" timeOffset="156543.467">516 4214 6033 0 0,'0'0'3086'0'0,"0"0"-905"0"0,0 0-366 0 0,0 0-113 0 0,0 0 17 0 0,0 0-72 0 0,0 0-199 0 0,0 0-233 0 0,0 0-263 0 0,0 0-229 0 0,0 0-178 0 0,-4-2-142 0 0,3 2-376 0 0,0 0 0 0 0,-1 0 0 0 0,1 0 0 0 0,0 0 1 0 0,-1 0-1 0 0,1 0 0 0 0,0 0 0 0 0,-1 0 0 0 0,1 1 0 0 0,0-1 0 0 0,0 0 0 0 0,-1 1 1 0 0,1-1-1 0 0,0 1 0 0 0,0 0 0 0 0,0-1 0 0 0,0 1 0 0 0,0 0 0 0 0,0 0 0 0 0,0 0 0 0 0,0-1 1 0 0,0 1-1 0 0,0 0 0 0 0,0 0 0 0 0,0 0 0 0 0,0 1 0 0 0,1-1 0 0 0,-1 0 0 0 0,0 0 1 0 0,1 0-1 0 0,-1 0 0 0 0,1 1 0 0 0,0-1 0 0 0,-1 0 0 0 0,1 0 0 0 0,0 1 0 0 0,0-1 1 0 0,0 0-1 0 0,0 1 0 0 0,0-1 0 0 0,0 0 0 0 0,0 1 0 0 0,0-1 0 0 0,0 0 0 0 0,0 1 0 0 0,1-1 1 0 0,-1 0-1 0 0,1 0 0 0 0,-1 1-27 0 0,0-1 11 0 0,-43 491 2319 0 0,6-102-2019 0 0,29-328-562 0 0,8-61 86 0 0,0-1-95 0 0,0 0-64 0 0,0-19-1110 0 0,1-23-489 0 0,0-12-1622 0 0,-4 20-3066 0 0,0 21-2797 0 0</inkml:trace>
  <inkml:trace contextRef="#ctx0" brushRef="#br0" timeOffset="156783.382">120 4730 11618 0 0,'0'0'1782'0'0,"0"0"-610"0"0,0 0-191 0 0,0 0 208 0 0,0 0 266 0 0,0 0 84 0 0,0 0-180 0 0,0 0-283 0 0,0 0-203 0 0,0 0-123 0 0,0 0-99 0 0,0 0-60 0 0,31-5-60 0 0,95-16-79 0 0,108-7 740 0 0,-190 27-5200 0 0,3 0-4096 0 0,-39 1-3602 0 0</inkml:trace>
  <inkml:trace contextRef="#ctx0" brushRef="#br0" timeOffset="157116.882">686 4899 11723 0 0,'0'0'1309'0'0,"0"0"43"0"0,0 0 110 0 0,0 0 76 0 0,0 0-90 0 0,0 0-162 0 0,0 0-189 0 0,0 0-191 0 0,33 13-109 0 0,104 38-119 0 0,-53-38 409 0 0,-76-14-999 0 0,0-1 1 0 0,1 1-1 0 0,-1-1 1 0 0,0-1 0 0 0,-1 0-1 0 0,1 0 1 0 0,0 0-1 0 0,-1-1 1 0 0,0 0 0 0 0,0 0-1 0 0,0-1 1 0 0,0 0-1 0 0,-1 0 1 0 0,1 0 0 0 0,-1-1-1 0 0,-1 0 1 0 0,1-1 0 0 0,-1 1-1 0 0,0-1 1 0 0,-1 0-1 0 0,1 0 1 0 0,-1 0 0 0 0,-1-1-1 0 0,0 1 1 0 0,0-1-1 0 0,0 0 1 0 0,-1 0 0 0 0,0 0-1 0 0,0 0 1 0 0,-1 0-1 0 0,0-1 1 0 0,-1 1 0 0 0,0 0-1 0 0,0-6-88 0 0,-2 9-11 0 0,0 0 0 0 0,-1 0-1 0 0,1 1 1 0 0,-1-1 0 0 0,0 1-1 0 0,0 0 1 0 0,-1 0 0 0 0,1 0 0 0 0,-1 0-1 0 0,0 1 1 0 0,0 0 0 0 0,0-1-1 0 0,0 1 1 0 0,0 1 0 0 0,-1-1-1 0 0,0 0 1 0 0,1 1 0 0 0,-1 0 0 0 0,0 0-1 0 0,0 1 1 0 0,0-1 0 0 0,0 1-1 0 0,0 0 1 0 0,0 1 0 0 0,-1-1-1 0 0,1 1 1 0 0,0 0 0 0 0,0 0 0 0 0,-1 1-1 0 0,1-1 1 0 0,0 1 0 0 0,0 0-1 0 0,0 1 1 0 0,0-1 0 0 0,0 1 0 0 0,-3 2 10 0 0,-6 3-23 0 0,2 1-1 0 0,-1 0 0 0 0,1 1 1 0 0,0 1-1 0 0,1 0 0 0 0,0 0 0 0 0,1 1 1 0 0,0 1-1 0 0,0 0 0 0 0,2 0 0 0 0,-1 1 1 0 0,2-1-1 0 0,-1 2 0 0 0,2-1 1 0 0,0 1-1 0 0,0 0 0 0 0,2 1 0 0 0,0-1 1 0 0,0 1-1 0 0,1 0 0 0 0,1 0 0 0 0,1 0 1 0 0,0 0-1 0 0,1 13 25 0 0,0-23-21 0 0,0-1 1 0 0,0 1-1 0 0,1 0 1 0 0,0-1-1 0 0,-1 1 1 0 0,2-1-1 0 0,-1 1 0 0 0,1-1 1 0 0,-1 0-1 0 0,1 0 1 0 0,0 1-1 0 0,0-1 1 0 0,1 0-1 0 0,0-1 0 0 0,-1 1 1 0 0,1 0-1 0 0,0-1 1 0 0,1 0-1 0 0,-1 1 1 0 0,0-1-1 0 0,1-1 1 0 0,0 1-1 0 0,0 0 0 0 0,0-1 1 0 0,0 0-1 0 0,0 0 1 0 0,0 0-1 0 0,1 0 1 0 0,-1-1-1 0 0,4 1 21 0 0,68 12-2805 0 0,-2-13-6304 0 0,-64-1 6841 0 0,8 0-9116 0 0</inkml:trace>
  <inkml:trace contextRef="#ctx0" brushRef="#br0" timeOffset="157529.323">1242 5219 16996 0 0,'0'0'1601'0'0,"0"0"-219"0"0,0 0-78 0 0,0 0-102 0 0,0 0-186 0 0,0 0-232 0 0,0 0-221 0 0,0 0-132 0 0,0 0-51 0 0,0 0-29 0 0,0 0-59 0 0,0 0-52 0 0,0 0-52 0 0,21-30-58 0 0,67-94-22 0 0,66-78 223 0 0,-120 158-420 0 0,-33 76-379 0 0,-27 151 678 0 0,26-181-205 0 0,1 1 0 0 0,-1-1 0 0 0,1 0 0 0 0,-1 1 0 0 0,1-1 0 0 0,0 0 0 0 0,0 0 0 0 0,0 1 0 0 0,0-1 0 0 0,0 0 0 0 0,1 0 0 0 0,-1 0 0 0 0,0 0 0 0 0,1-1 0 0 0,0 1 0 0 0,-1 0 0 0 0,1-1 0 0 0,0 1 0 0 0,0-1 0 0 0,0 1 0 0 0,0-1 0 0 0,0 0 0 0 0,0 0-1 0 0,0 0 1 0 0,1 0 0 0 0,-1 0 0 0 0,0 0 0 0 0,0-1 0 0 0,1 1 0 0 0,-1-1 0 0 0,1 0-5 0 0,76 6 549 0 0,-65-10-446 0 0,0 0 0 0 0,0 0 0 0 0,0-1 0 0 0,0-1 0 0 0,-1-1 0 0 0,0 1 0 0 0,-1-2 0 0 0,1 0-1 0 0,-1-1 1 0 0,-1 0 0 0 0,0 0 0 0 0,3-4-103 0 0,76-103 46 0 0,-71 103-3131 0 0,-12 14-1332 0 0,0 2-3571 0 0,-3 1-4338 0 0</inkml:trace>
  <inkml:trace contextRef="#ctx0" brushRef="#br0" timeOffset="157918.387">2412 4818 19620 0 0,'0'0'1167'0'0,"0"0"-304"0"0,0 0-128 0 0,0 0-60 0 0,0 0-25 0 0,0 0-48 0 0,0 0-107 0 0,0 0-93 0 0,-33 13-70 0 0,-104 44-53 0 0,54-5 341 0 0,68-35-502 0 0,16-16-116 0 0,0 0 1 0 0,0 0 0 0 0,0 1 0 0 0,0-1 0 0 0,0 0-1 0 0,0 0 1 0 0,0 0 0 0 0,0 0 0 0 0,0 0-1 0 0,0-1 1 0 0,1 1 0 0 0,-1 0 0 0 0,0 0 0 0 0,1-1-1 0 0,-1 1 1 0 0,1-1 0 0 0,-1 1 0 0 0,0-1-1 0 0,1 0 1 0 0,-1 1 0 0 0,1-1 0 0 0,-1 0 0 0 0,1 0-1 0 0,-1 0 1 0 0,1 0 0 0 0,-1 0 0 0 0,1 0-1 0 0,-1-1 1 0 0,1 1-3 0 0,1 0 10 0 0,-3 0-8 0 0,7-1 28 0 0,-1 1 0 0 0,1-1-1 0 0,-1 1 1 0 0,0 1 0 0 0,1-1 0 0 0,-1 1 0 0 0,1 0-1 0 0,-1 1 1 0 0,0-1 0 0 0,0 1 0 0 0,0 1 0 0 0,0-1-1 0 0,0 1 1 0 0,0 0 0 0 0,-1 0 0 0 0,1 0-1 0 0,-1 1 1 0 0,0 0 0 0 0,0 0 0 0 0,0 0 0 0 0,-1 1-1 0 0,1 0 1 0 0,-1 0 0 0 0,0 0 0 0 0,0 0 0 0 0,-1 1-1 0 0,0-1 1 0 0,0 1 0 0 0,0 0 0 0 0,-1 0-1 0 0,1 0 1 0 0,-1 3-30 0 0,-2-1 72 0 0,0 0 0 0 0,-1 1 1 0 0,0-1-1 0 0,0 0 0 0 0,-1 0 0 0 0,0 1 0 0 0,-1-1 0 0 0,0-1 0 0 0,0 1 1 0 0,0 0-1 0 0,-1-1 0 0 0,0 0 0 0 0,-1 1 0 0 0,0-2 0 0 0,0 1 0 0 0,0 0 0 0 0,-1-1 1 0 0,0 0-1 0 0,0-1 0 0 0,0 1 0 0 0,-1-1 0 0 0,0 0 0 0 0,-6 3-72 0 0,4-2 13 0 0,0-1 0 0 0,1 0 0 0 0,-2 0-1 0 0,1-1 1 0 0,0 0 0 0 0,-1-1 0 0 0,0 0-1 0 0,0 0 1 0 0,0-1 0 0 0,0-1 0 0 0,0 1 0 0 0,-2-1-13 0 0,0-1 11 0 0,11 0-60 0 0,-1 1 0 0 0,0 0 0 0 0,0-1 1 0 0,1 1-1 0 0,-1-1 0 0 0,0 1 0 0 0,0-1 0 0 0,0 0 0 0 0,1 0 0 0 0,-1 0 1 0 0,0 0-1 0 0,0 0 0 0 0,0 0 0 0 0,0-1 0 0 0,1 1 0 0 0,-1-1 0 0 0,0 1 1 0 0,0-1-1 0 0,1 1 0 0 0,-1-1 0 0 0,0 0 0 0 0,1 0 0 0 0,-1 0 0 0 0,1 0 0 0 0,-1 0 1 0 0,1 0-1 0 0,0 0 0 0 0,-1-1 0 0 0,1 1 0 0 0,0-1 0 0 0,0 1 0 0 0,0 0 1 0 0,0-1-1 0 0,0 0 0 0 0,0 1 0 0 0,0-1 0 0 0,0 0 0 0 0,1 1 0 0 0,-1-1 1 0 0,1 0-1 0 0,-1 0 0 0 0,1 1 0 0 0,0-1 0 0 0,0 0 0 0 0,-1 0 0 0 0,1 0 0 0 0,1 0 1 0 0,-1 1-1 0 0,0-1 0 0 0,0 0 0 0 0,1-1 49 0 0,41-52-4571 0 0,-16 36-1713 0 0,-13 9-1057 0 0,1-1-1398 0 0</inkml:trace>
  <inkml:trace contextRef="#ctx0" brushRef="#br0" timeOffset="158106.422">2626 4995 18212 0 0,'0'0'1476'0'0,"0"0"-349"0"0,0 0-151 0 0,0 0-75 0 0,0 0-75 0 0,0 0-135 0 0,0 0-193 0 0,0 0-161 0 0,0 0-117 0 0,-5 32-116 0 0,-15 96-84 0 0,15-87-236 0 0,16-38-3312 0 0,-4-8-3700 0 0,-6 4 5087 0 0,4-2-9742 0 0</inkml:trace>
  <inkml:trace contextRef="#ctx0" brushRef="#br0" timeOffset="158257.618">2552 4564 22245 0 0,'0'0'1848'0'0,"0"0"-896"0"0,0 0-424 0 0,0 0-191 0 0,0 0-153 0 0,0 0-128 0 0,0 0-16 0 0,0 0-88 0 0,0 0-96 0 0,0 0-201 0 0,0 0-399 0 0,0 0-912 0 0,0 0-2777 0 0,0 0-8986 0 0</inkml:trace>
  <inkml:trace contextRef="#ctx0" brushRef="#br0" timeOffset="158576.495">2979 4939 15443 0 0,'0'0'4496'0'0,"0"0"-2661"0"0,0 0-919 0 0,0 0-148 0 0,0 0-88 0 0,0 0-138 0 0,0 0-137 0 0,0 0-138 0 0,0 0-118 0 0,0 0-59 0 0,-25 32-38 0 0,-77 100-24 0 0,74-73-21 0 0,29-50 1 0 0,-1-6 1 0 0,0-1 1 0 0,0 1 0 0 0,0 0 0 0 0,0-1-1 0 0,1 1 1 0 0,-1-1 0 0 0,1 1-1 0 0,0-1 1 0 0,-1 0 0 0 0,1 1 0 0 0,0-1-1 0 0,1 0 1 0 0,-1 1 0 0 0,0-1 0 0 0,1 0-1 0 0,-1 0 1 0 0,1 0 0 0 0,0 0 0 0 0,-1-1-1 0 0,1 1 1 0 0,0 0 0 0 0,0-1 0 0 0,0 1-1 0 0,0-1 1 0 0,1 1 0 0 0,-1-1 0 0 0,0 0-1 0 0,1 0 1 0 0,-1 0 0 0 0,0-1 0 0 0,1 1-1 0 0,-1 0 1 0 0,1-1 0 0 0,-1 1 0 0 0,1-1-1 0 0,-1 0 1 0 0,1 0-10 0 0,5 0 94 0 0,-1 0 0 0 0,1 0 0 0 0,-1-1 1 0 0,0 0-1 0 0,1 0 0 0 0,-1-1 0 0 0,0 0 0 0 0,0 0 0 0 0,0-1 0 0 0,0 0 0 0 0,0 0 0 0 0,3-2-94 0 0,-1-1 88 0 0,0-1 0 0 0,0 0-1 0 0,-1 0 1 0 0,0-1 0 0 0,0 0 0 0 0,-1 0-1 0 0,0-1 1 0 0,0 0 0 0 0,-1 0 0 0 0,0 0 0 0 0,-1-1-1 0 0,0 0 1 0 0,0 0 0 0 0,-1 0 0 0 0,0-1-1 0 0,-1 1 1 0 0,0-1 0 0 0,-1 0 0 0 0,0 0-1 0 0,-1 0 1 0 0,0 0 0 0 0,-1 0 0 0 0,0 0-1 0 0,-1 0 1 0 0,0 0 0 0 0,0-1-88 0 0,0 8-43 0 0,1 1 1 0 0,0-1-1 0 0,-1 0 0 0 0,0 1 1 0 0,0 0-1 0 0,0-1 1 0 0,0 1-1 0 0,-1-1 0 0 0,1 1 1 0 0,-1 0-1 0 0,0 0 0 0 0,0 0 1 0 0,0 0-1 0 0,0 0 1 0 0,0 1-1 0 0,-1-1 0 0 0,1 0 1 0 0,-1 1-1 0 0,0 0 1 0 0,0 0-1 0 0,0 0 0 0 0,0 0 1 0 0,0 0-1 0 0,0 0 0 0 0,0 1 1 0 0,-1 0-1 0 0,1-1 1 0 0,-1 1-1 0 0,1 1 0 0 0,0-1 1 0 0,-1 0-1 0 0,0 1 0 0 0,1 0 1 0 0,-1-1-1 0 0,1 1 1 0 0,-1 1-1 0 0,1-1 0 0 0,-1 1 1 0 0,0-1-1 0 0,1 1 0 0 0,0 0 1 0 0,-1 0-1 0 0,1 0 1 0 0,0 1-1 0 0,-1-1 0 0 0,1 1 1 0 0,0 0-1 0 0,0 0 0 0 0,0 0 44 0 0,-24 31-2878 0 0,18-18-1505 0 0,5-10 1724 0 0,-2 7-9545 0 0</inkml:trace>
  <inkml:trace contextRef="#ctx0" brushRef="#br0" timeOffset="163649.58">3493 4855 3673 0 0,'0'0'1149'0'0,"0"0"-95"0"0,0 0 43 0 0,0 0 140 0 0,0 0 91 0 0,0 0-17 0 0,0 0-151 0 0,0 0-109 0 0,0 0-39 0 0,0 0 27 0 0,0 0 56 0 0,1-5 13 0 0,3-15-53 0 0,-3 15-96 0 0,-1 5-79 0 0,0 0-72 0 0,0 0-69 0 0,0 0-68 0 0,0 0-100 0 0,0 0-103 0 0,-6 23 768 0 0,-21 72-892 0 0,19-63-273 0 0,-1 12-16 0 0,-3 0 0 0 0,-1-1 1 0 0,-2 0-1 0 0,-3-1 0 0 0,-16 30-55 0 0,21-58 128 0 0,15-25 322 0 0,21-58-358 0 0,41-74-66 0 0,-47 103-7 0 0,-11 32-39 0 0,-6 8 29 0 0,0 0 11 0 0,0 0-4 0 0,0 0-2 0 0,0 0 11 0 0,0 0-10 0 0,0 0-25 0 0,24 55 352 0 0,27 125-17 0 0,-48-173-322 0 0,0 0-1 0 0,1 0 1 0 0,0 0 0 0 0,0-1-1 0 0,0 0 1 0 0,1 0 0 0 0,0 0-1 0 0,0 0 1 0 0,1-1 0 0 0,-1 0-1 0 0,6 3-2 0 0,-10-7 30 0 0,1 0-1 0 0,-1-1 1 0 0,1 1 0 0 0,-1-1-1 0 0,1 0 1 0 0,0 1-1 0 0,-1-1 1 0 0,1 0-1 0 0,0 0 1 0 0,-1 0-1 0 0,1 0 1 0 0,-1 0-1 0 0,1 0 1 0 0,0-1-1 0 0,-1 1 1 0 0,1-1-1 0 0,-1 1 1 0 0,1-1-1 0 0,0 1 1 0 0,-1-1-1 0 0,0 0 1 0 0,1 0-1 0 0,-1 0 1 0 0,1 0 0 0 0,-1 0-1 0 0,0 0 1 0 0,0 0-1 0 0,0 0 1 0 0,1 0-1 0 0,-1 0 1 0 0,0-1-1 0 0,-1 1 1 0 0,1-1-1 0 0,0 1 1 0 0,0-1-30 0 0,30-57 751 0 0,-30 55-730 0 0,103-315 1075 0 0,-87 261-869 0 0,-17 57-211 0 0,0 1-16 0 0,0 0 8 0 0,0 1 8 0 0,-4 46-703 0 0,4-47-792 0 0,-1 0 3566 0 0,0 0-2129 0 0,0 0-2793 0 0,1 0-10252 0 0,0 0 1089 0 0</inkml:trace>
  <inkml:trace contextRef="#ctx0" brushRef="#br0" timeOffset="164576.742">4134 4932 2857 0 0,'0'0'1271'0'0,"0"0"-62"0"0,0 0 27 0 0,0 0 58 0 0,0 0-4 0 0,0 0-91 0 0,0 0-53 0 0,0 0-23 0 0,0 0 4 0 0,0 0 54 0 0,0 0 13 0 0,0 0-24 0 0,4-2-64 0 0,21-14 779 0 0,-20-12 3029 0 0,-26 4-3338 0 0,16 22-1537 0 0,0 0 0 0 0,0 0 0 0 0,1 1 0 0 0,-1-1 0 0 0,0 1 0 0 0,0 0 1 0 0,0 1-1 0 0,-1-1 0 0 0,1 1 0 0 0,0 0 0 0 0,0 0 0 0 0,0 1 0 0 0,0 0 0 0 0,0-1 1 0 0,0 2-1 0 0,0-1 0 0 0,0 0 0 0 0,1 1 0 0 0,-1 0 0 0 0,0 0 0 0 0,1 1 0 0 0,-1-1 0 0 0,1 1 1 0 0,0 0-1 0 0,0 0 0 0 0,0 0 0 0 0,-1 2-39 0 0,4-2 12 0 0,0 0 0 0 0,0 0-1 0 0,0 0 1 0 0,0 0 0 0 0,1 0 0 0 0,0 1 0 0 0,-1-1 0 0 0,1 0-1 0 0,0 0 1 0 0,1 0 0 0 0,-1 0 0 0 0,0 0 0 0 0,1 1 0 0 0,0-1-1 0 0,0 0 1 0 0,0 0 0 0 0,0 0 0 0 0,0-1 0 0 0,0 1 0 0 0,1 0-12 0 0,-1-1 12 0 0,1 4-7 0 0,0 0 16 0 0,-1-1 0 0 0,1 1 0 0 0,0-1 0 0 0,1 0 0 0 0,-1 1 0 0 0,1-1 0 0 0,0-1 0 0 0,0 1 0 0 0,1 0 0 0 0,-1-1 1 0 0,1 1-1 0 0,0-1 0 0 0,0 0 0 0 0,1-1 0 0 0,-1 1 0 0 0,1-1 0 0 0,0 1-21 0 0,70 29 237 0 0,-70-29-200 0 0,-1 1 0 0 0,0 0 0 0 0,0 0 0 0 0,0 0 0 0 0,-1 0-1 0 0,1 1 1 0 0,-1 0 0 0 0,-1-1 0 0 0,1 1 0 0 0,-1 0-1 0 0,0 0 1 0 0,0 0 0 0 0,-1 0 0 0 0,0 1 0 0 0,0-1 0 0 0,0 0-1 0 0,-1 1 1 0 0,0-1 0 0 0,0 0 0 0 0,-1 1 0 0 0,0-1-1 0 0,0 0 1 0 0,0 1-37 0 0,-1 0 47 0 0,-1 0 0 0 0,0 1 0 0 0,0-1 0 0 0,0-1 0 0 0,-1 1 0 0 0,0 0 0 0 0,0-1 0 0 0,-1 0 0 0 0,0 0-1 0 0,0 0 1 0 0,0-1 0 0 0,-1 1 0 0 0,1-1 0 0 0,-2-1 0 0 0,1 1 0 0 0,0-1 0 0 0,-1 0 0 0 0,1 0 0 0 0,-1-1 0 0 0,0 0 0 0 0,-1 0 0 0 0,0-1-47 0 0,0 1 38 0 0,-1 0 1 0 0,0-1 0 0 0,1 0 0 0 0,-1-1 0 0 0,0 0 0 0 0,0 0 0 0 0,0-1 0 0 0,0 0-1 0 0,0-1 1 0 0,0 0 0 0 0,0 0 0 0 0,0-1 0 0 0,-8-2-39 0 0,-28-34-198 0 0,40-5-2970 0 0,11 22-3575 0 0,-2 16-5454 0 0</inkml:trace>
  <inkml:trace contextRef="#ctx0" brushRef="#br0" timeOffset="172812.413">5693 4825 6353 0 0,'0'0'2248'0'0,"0"0"-285"0"0,0 0-156 0 0,0 0-43 0 0,0 0-114 0 0,0 0-197 0 0,0 0-214 0 0,0 0-182 0 0,0 0-141 0 0,0 0-113 0 0,0 0-102 0 0,-10-26 2945 0 0,4 21-3520 0 0,1 0 0 0 0,-2 0 0 0 0,1 0 0 0 0,0 1 0 0 0,-1 0 1 0 0,0 0-1 0 0,0 1 0 0 0,0 0 0 0 0,0 0 0 0 0,-1 0 0 0 0,1 1 0 0 0,-1 0 0 0 0,1 1 0 0 0,-1 0 0 0 0,0 0 0 0 0,0 0 0 0 0,0 1 0 0 0,1 0 0 0 0,-4 1-126 0 0,-29-2 154 0 0,23 0-119 0 0,1 0 0 0 0,0 1 0 0 0,0 1 0 0 0,0 1 1 0 0,0 0-1 0 0,0 1 0 0 0,0 1 0 0 0,-4 2-35 0 0,-41 22 87 0 0,58-27-83 0 0,0 1 1 0 0,0-1-1 0 0,1 1 0 0 0,-1 0 1 0 0,0 0-1 0 0,1 0 1 0 0,-1 0-1 0 0,1 0 1 0 0,0 1-1 0 0,0-1 0 0 0,0 1 1 0 0,0 0-1 0 0,0-1 1 0 0,0 1-1 0 0,1 0 1 0 0,0 0-1 0 0,-1 0 0 0 0,1 0 1 0 0,0 0-1 0 0,0 0 1 0 0,0 1-1 0 0,1-1 1 0 0,-1 0-1 0 0,1 0 1 0 0,0 1-1 0 0,0-1 0 0 0,0 0 1 0 0,1 3-5 0 0,-2-2 4 0 0,1 1 1 0 0,0-1-1 0 0,0 0 1 0 0,1 0-1 0 0,-1 1 1 0 0,1-1 0 0 0,0 0-1 0 0,0 0 1 0 0,0 0-1 0 0,1 0 1 0 0,0 0-1 0 0,-1 0 1 0 0,1 0-1 0 0,0 0 1 0 0,1-1-1 0 0,-1 1 1 0 0,1-1-1 0 0,0 0 1 0 0,0 1-1 0 0,0-1 1 0 0,0 0 0 0 0,0-1-1 0 0,0 1 1 0 0,1-1-1 0 0,1 1-4 0 0,12 7 183 0 0,2-1-1 0 0,0-1 1 0 0,0 0-1 0 0,0-2 1 0 0,1 0 0 0 0,0-1-1 0 0,0-1 1 0 0,0-1-1 0 0,0-1 1 0 0,21 0-183 0 0,-160 32 88 0 0,88-20-80 0 0,-101 64 0 0 0,124-73-10 0 0,1 2 0 0 0,0-1 0 0 0,1 1 0 0 0,-1 0 0 0 0,2 0 0 0 0,-1 1 0 0 0,1 0 0 0 0,0 0 0 0 0,0 0 0 0 0,1 1 0 0 0,0-1 1 0 0,1 1-1 0 0,0 0 0 0 0,0 0 0 0 0,1 0 0 0 0,0 0 0 0 0,0 1 0 0 0,1-1 0 0 0,1 1 0 0 0,-1-1 0 0 0,2 0 0 0 0,-1 1 0 0 0,1-1 0 0 0,2 7 2 0 0,0-10-2 0 0,1-1-1 0 0,0 1 1 0 0,0-1-1 0 0,1 0 1 0 0,-1 0-1 0 0,1 0 0 0 0,0-1 1 0 0,1 0-1 0 0,-1 0 1 0 0,1 0-1 0 0,0 0 1 0 0,0-1-1 0 0,0 0 1 0 0,0 0-1 0 0,0-1 1 0 0,1 0-1 0 0,-1 0 0 0 0,1 0 1 0 0,-1-1-1 0 0,1 0 1 0 0,6 0 2 0 0,6 2 21 0 0,1-1 1 0 0,0-1-1 0 0,0 0 1 0 0,0-2 0 0 0,-1 0-1 0 0,1-2 1 0 0,7-1-22 0 0,8-4 26 0 0,-35 8-19 0 0,-4-8-1393 0 0,-5-8-3032 0 0,6 8-4885 0 0,3 4-3261 0 0</inkml:trace>
  <inkml:trace contextRef="#ctx0" brushRef="#br0" timeOffset="173729.978">5500 4369 3073 0 0,'0'0'1213'0'0,"0"0"-34"0"0,0 0 52 0 0,0 0 165 0 0,0 0 182 0 0,0 0 68 0 0,0 0-85 0 0,0 0-199 0 0,0 0-212 0 0,0 0-173 0 0,0 0-87 0 0,0 0-33 0 0,0 0-23 0 0,-11-3 2813 0 0,-8 76-1434 0 0,-12 235-221 0 0,-3-108-1473 0 0,0-20-271 0 0,-25 63-32 0 0,36-82-105 0 0,7-78 59 0 0,-11 1 485 0 0,8-26-445 0 0,19-21-105 0 0,0-36-82 0 0,0-1-22 0 0,0 0 7 0 0,0 0 4 0 0,0 0-31 0 0,0 0 10 0 0,0 0 12 0 0,0 0-15 0 0,0 0-32 0 0,0 0-19 0 0,0 0-12 0 0,0 0-29 0 0,0 0-64 0 0,0-5-935 0 0,0 0-3419 0 0,0 3-4832 0 0,0-1-2893 0 0</inkml:trace>
  <inkml:trace contextRef="#ctx0" brushRef="#br0" timeOffset="188181.902">6604 4976 0 0 0,'0'0'440'0'0,"0"0"627"0"0,0 0 251 0 0,0 0 113 0 0,0 0 24 0 0,0 0 16 0 0,0 0-18 0 0,0 0-49 0 0,0 0-111 0 0,0 0-164 0 0,10-5-132 0 0,39-26 730 0 0,-51 20 5926 0 0,-50-12-5982 0 0,44 20-1565 0 0,1 2-1 0 0,-1-1 1 0 0,0 1-1 0 0,0 0 1 0 0,0 1-1 0 0,0-1 1 0 0,0 2-1 0 0,0-1 1 0 0,0 1-1 0 0,1 0 1 0 0,-1 1-1 0 0,0 0 1 0 0,0 0-1 0 0,1 1 0 0 0,0-1 1 0 0,-1 2-1 0 0,1-1 1 0 0,0 1-1 0 0,0 0 1 0 0,1 1-1 0 0,-2 0-105 0 0,-3 5 28 0 0,1 0-1 0 0,-1 0 1 0 0,2 1-1 0 0,0 0 1 0 0,0 0-1 0 0,1 1 1 0 0,0 0-1 0 0,1 1 1 0 0,0 0-1 0 0,1 0 1 0 0,1 0-1 0 0,0 1 1 0 0,1 0-1 0 0,0 0 1 0 0,1 0-1 0 0,1 0 1 0 0,0 0-1 0 0,1 9-27 0 0,1-16 11 0 0,0 0-1 0 0,1-1 1 0 0,0 1 0 0 0,1 0-1 0 0,-1 0 1 0 0,1-1 0 0 0,1 1-1 0 0,-1-1 1 0 0,1 0-1 0 0,0 0 1 0 0,1 0 0 0 0,-1 0-1 0 0,1 0 1 0 0,0 0 0 0 0,1-1-1 0 0,-1 0 1 0 0,1 0-1 0 0,0 0 1 0 0,0-1 0 0 0,1 0-1 0 0,-1 0 1 0 0,1 0 0 0 0,0 0-1 0 0,0-1 1 0 0,0 0-1 0 0,1 0 1 0 0,-1-1 0 0 0,1 0-1 0 0,-1 0 1 0 0,1-1 0 0 0,0 1-1 0 0,3-1-10 0 0,-2-1 49 0 0,1 0 0 0 0,-1-1 1 0 0,1 0-1 0 0,-1-1 0 0 0,1 0 0 0 0,-1 0 0 0 0,0-1 0 0 0,0 0 0 0 0,0 0 0 0 0,0-1 0 0 0,-1 0 1 0 0,1 0-1 0 0,-1-1 0 0 0,0 0 0 0 0,0 0 0 0 0,-1-1 0 0 0,1 0-49 0 0,87-114 441 0 0,-82 104-397 0 0,-1-1 0 0 0,-1 0 0 0 0,-1-1-1 0 0,0 0 1 0 0,-1-1 0 0 0,-2 1-1 0 0,1-2 1 0 0,1-10-44 0 0,-4 8 315 0 0,-4 21-255 0 0,0 1-30 0 0,-1 12-127 0 0,-1-3 106 0 0,0 0-1 0 0,0 0 1 0 0,1 0-1 0 0,0 0 1 0 0,0 0 0 0 0,1 0-1 0 0,0 0 1 0 0,1 0 0 0 0,0 0-1 0 0,1 0 1 0 0,-1 0-1 0 0,2 0 1 0 0,-1-1 0 0 0,1 1-1 0 0,1 0-8 0 0,53 68 135 0 0,-44-64-996 0 0,14 7 1843 0 0,-16-17-4927 0 0,4-2-4614 0 0,-11-1-4062 0 0</inkml:trace>
  <inkml:trace contextRef="#ctx0" brushRef="#br0" timeOffset="188817.347">7473 4936 8234 0 0,'0'0'1732'0'0,"0"0"-350"0"0,0 0-114 0 0,0 0 110 0 0,0 0 30 0 0,0 0-141 0 0,0 0-254 0 0,0 0-232 0 0,0 0-127 0 0,0 0-1 0 0,0 0 68 0 0,0 0 83 0 0,0 0 58 0 0,5 0 3320 0 0,-52-3-2401 0 0,39 2-1666 0 0,-1-1 1 0 0,1 2-1 0 0,-1-1 0 0 0,0 2 1 0 0,1-1-1 0 0,-1 1 1 0 0,1 0-1 0 0,-1 1 1 0 0,1-1-1 0 0,-1 2 1 0 0,1-1-1 0 0,-8 5-115 0 0,3 0 47 0 0,0 1 1 0 0,0 0 0 0 0,1 1-1 0 0,0 0 1 0 0,1 1-1 0 0,0 0 1 0 0,0 1-1 0 0,1 0 1 0 0,1 1-1 0 0,0 0 1 0 0,0 0-1 0 0,1 1 1 0 0,1 0 0 0 0,0 0-1 0 0,1 1 1 0 0,0 0-1 0 0,-1 6-47 0 0,5-15 16 0 0,0-1 0 0 0,0 1 0 0 0,1 0 0 0 0,0 0 1 0 0,-1 0-1 0 0,1 0 0 0 0,1 1 0 0 0,-1-1 0 0 0,1 0 0 0 0,0 0 0 0 0,0 0 0 0 0,1 0 0 0 0,-1 1 0 0 0,1-1 0 0 0,0 0 0 0 0,1 0 1 0 0,-1 0-1 0 0,1 0 0 0 0,0-1 0 0 0,0 1 0 0 0,1 0 0 0 0,-1-1 0 0 0,1 1 0 0 0,0-1 0 0 0,0 0 0 0 0,0 0 0 0 0,1 0 0 0 0,-1 0 1 0 0,1-1-1 0 0,0 0 0 0 0,0 1 0 0 0,1-1 0 0 0,-1-1 0 0 0,4 3-16 0 0,8 0 79 0 0,0-1-1 0 0,1-1 1 0 0,0 0-1 0 0,-1-1 1 0 0,1-1-1 0 0,0-1 1 0 0,0 0 0 0 0,0-1-1 0 0,-1-1 1 0 0,1 0-1 0 0,0-2 1 0 0,-1 1 0 0 0,0-2-1 0 0,8-3-78 0 0,-24 1-870 0 0,-6 6-1963 0 0,0 1-3510 0 0,4 0-6337 0 0</inkml:trace>
  <inkml:trace contextRef="#ctx0" brushRef="#br0" timeOffset="189806.311">7839 4969 2120 0 0,'0'0'987'0'0,"0"0"156"0"0,0 0 278 0 0,0 0 282 0 0,0 0 118 0 0,0 0-58 0 0,0 0-121 0 0,0 0-139 0 0,0 0-80 0 0,0 0-53 0 0,0 0-106 0 0,0 0-123 0 0,0 0-131 0 0,3-4-122 0 0,9-22 655 0 0,-65 8 3482 0 0,46 19-4941 0 0,1 1-1 0 0,-1 0 1 0 0,1 1-1 0 0,-1-1 1 0 0,1 1-1 0 0,0 0 1 0 0,0 1 0 0 0,0-1-1 0 0,0 1 1 0 0,0 0-1 0 0,1 1 1 0 0,0 0-1 0 0,0-1 1 0 0,0 2-1 0 0,1-1 1 0 0,-1 1-84 0 0,-14 13 162 0 0,11-10-112 0 0,1 0-1 0 0,0 1 1 0 0,0 0 0 0 0,1 0-1 0 0,1 1 1 0 0,0 0 0 0 0,0 0-1 0 0,1 0 1 0 0,0 0-1 0 0,0 4-49 0 0,2-10 24 0 0,0 0 0 0 0,0 1 0 0 0,0-1 0 0 0,1 1-1 0 0,-1 0 1 0 0,1-1 0 0 0,1 1 0 0 0,-1 0 0 0 0,1 0 0 0 0,0 0-1 0 0,0-1 1 0 0,1 1 0 0 0,0 0 0 0 0,0-1 0 0 0,0 1 0 0 0,1 0-1 0 0,-1-1 1 0 0,1 1 0 0 0,1-1 0 0 0,-1 0 0 0 0,1 0 0 0 0,0 0-1 0 0,0 0 1 0 0,0 0 0 0 0,1 0 0 0 0,-1-1 0 0 0,1 0 0 0 0,1 0-1 0 0,-1 0 1 0 0,4 3-24 0 0,6-2 75 0 0,-1 0-1 0 0,1-1 1 0 0,0 0-1 0 0,1-1 0 0 0,-1-1 1 0 0,0-1-1 0 0,1 1 1 0 0,-1-2-1 0 0,1 0 1 0 0,13-3-75 0 0,13 3 189 0 0,25-8 92 0 0,-65 8-268 0 0,-1 0-7 0 0,-12-8-863 0 0,-2-2-6349 0 0,12 10-5456 0 0</inkml:trace>
  <inkml:trace contextRef="#ctx0" brushRef="#br0" timeOffset="194589.338">8082 5098 0 0 0,'0'0'552'0'0,"0"0"50"0"0,0 0 90 0 0,0 0 92 0 0,0 0 108 0 0,0 0 63 0 0,0 0 25 0 0,0 0-10 0 0,0 0-82 0 0,0 0-133 0 0,2 14 1728 0 0,0-9-2039 0 0,1-1-1 0 0,0 0 1 0 0,-1 0 0 0 0,2 0-1 0 0,-1 0 1 0 0,0 0 0 0 0,1-1 0 0 0,-1 0-1 0 0,1 1 1 0 0,0-1 0 0 0,0-1-1 0 0,0 1 1 0 0,1 0 0 0 0,-1-1 0 0 0,0 0-1 0 0,1 0 1 0 0,0-1 0 0 0,-1 1-1 0 0,1-1 1 0 0,0 0 0 0 0,3 0-444 0 0,0 0 218 0 0,-1 0-1 0 0,1-1 1 0 0,-1 0 0 0 0,0-1 0 0 0,1 0-1 0 0,-1 0 1 0 0,0 0 0 0 0,1-1 0 0 0,-1 0-1 0 0,0 0 1 0 0,0-1 0 0 0,-1 0 0 0 0,1 0 0 0 0,1-2-218 0 0,2 0 208 0 0,-5 2-94 0 0,1 1-1 0 0,-1-1 1 0 0,0-1 0 0 0,1 1-1 0 0,-1 0 1 0 0,-1-1 0 0 0,1 0 0 0 0,-1-1-1 0 0,1 1 1 0 0,-1-1 0 0 0,0 1 0 0 0,-1-1-1 0 0,1 0 1 0 0,2-5-114 0 0,-6 8 24 0 0,1 0-1 0 0,0 0 1 0 0,-1 0 0 0 0,1 0 0 0 0,-1 0 0 0 0,0 0-1 0 0,0 0 1 0 0,1 0 0 0 0,-1-1 0 0 0,-1 1-1 0 0,1 0 1 0 0,0 0 0 0 0,0 0 0 0 0,-1 0 0 0 0,1 0-1 0 0,-1 0 1 0 0,0 0 0 0 0,0 0 0 0 0,0 0-1 0 0,0 0 1 0 0,0 0 0 0 0,0 1 0 0 0,0-1 0 0 0,0 0-1 0 0,-1 1 1 0 0,1-1 0 0 0,-1 0 0 0 0,1 1-1 0 0,-1 0 1 0 0,1-1 0 0 0,-1 1 0 0 0,0 0 0 0 0,0 0-1 0 0,0 0 1 0 0,0 0 0 0 0,0 0 0 0 0,0 1-1 0 0,0-1 1 0 0,0 1 0 0 0,0-1 0 0 0,0 1-24 0 0,-4-1-24 0 0,1 0 0 0 0,-1 1 1 0 0,1 0-1 0 0,-1 0 1 0 0,1 0-1 0 0,-1 1 0 0 0,1 0 1 0 0,-1 0-1 0 0,1 0 0 0 0,-1 1 1 0 0,1-1-1 0 0,0 1 0 0 0,0 1 1 0 0,0-1-1 0 0,-1 1 24 0 0,-11 9-8 0 0,2 0 1 0 0,0 0-1 0 0,0 2 1 0 0,1 0-1 0 0,0 0 0 0 0,2 1 1 0 0,0 1-1 0 0,0 0 1 0 0,2 1-1 0 0,0 0 8 0 0,7-13 9 0 0,0 1-1 0 0,0 0 0 0 0,1 0 1 0 0,0 0-1 0 0,0 0 1 0 0,1 0-1 0 0,-1 1 1 0 0,1-1-1 0 0,0 0 1 0 0,0 1-1 0 0,1-1 1 0 0,0 1-1 0 0,0-1 1 0 0,0 0-1 0 0,0 1 1 0 0,1-1-1 0 0,0 1 1 0 0,0-1-1 0 0,1 0 0 0 0,-1 0 1 0 0,1 1-1 0 0,0-1 1 0 0,1 0-1 0 0,-1-1 1 0 0,1 1-1 0 0,0 0 1 0 0,0-1-1 0 0,0 0 1 0 0,1 1-1 0 0,0-1 1 0 0,-1-1-1 0 0,1 1 1 0 0,1 0-1 0 0,-1-1-8 0 0,6 5 53 0 0,1-1 0 0 0,-1 0 0 0 0,1 0 0 0 0,1-1 0 0 0,-1-1 0 0 0,1 0 1 0 0,0-1-1 0 0,0 0 0 0 0,1 0 0 0 0,-1-1 0 0 0,1-1 0 0 0,-1 0 0 0 0,1-1 0 0 0,2-1-53 0 0,0 1 79 0 0,-1-2 0 0 0,1 0 0 0 0,0-1 0 0 0,-1 0-1 0 0,0-1 1 0 0,1-1 0 0 0,-1 0 0 0 0,-1-1 0 0 0,1-1 0 0 0,-1 0 0 0 0,0-1 0 0 0,0 0 0 0 0,0-1-79 0 0,24-21 117 0 0,-2-1 0 0 0,0-2 1 0 0,-3-1-1 0 0,0-2 0 0 0,-3-1 1 0 0,-1-1-1 0 0,-1-2 0 0 0,-2-1 1 0 0,8-21-118 0 0,-18 37 23 0 0,-2 0 0 0 0,0-1-1 0 0,-2-1 1 0 0,0 0 0 0 0,-2-1 0 0 0,-1 0 0 0 0,-2 0 0 0 0,0 0 0 0 0,-2-1 0 0 0,-1 0 0 0 0,-1 0-1 0 0,-1-19-22 0 0,-1 45 1 0 0,1-1-1 0 0,-1 0 1 0 0,0 0-1 0 0,0 0 1 0 0,0 0-1 0 0,0 0 1 0 0,-1 0-1 0 0,1 0 1 0 0,-1 0-1 0 0,1 0 1 0 0,-1 1 0 0 0,0-1-1 0 0,0 0 1 0 0,-1 0-1 0 0,1 1 1 0 0,0-1-1 0 0,-1 1 1 0 0,0-1-1 0 0,1 1 1 0 0,-1 0-1 0 0,0 0 1 0 0,0-1-1 0 0,0 1 1 0 0,-1 1-1 0 0,1-1 1 0 0,0 0-1 0 0,-1 0 1 0 0,1 1-1 0 0,-1 0 1 0 0,0-1-1 0 0,1 1 1 0 0,-1 0-1 0 0,0 0 1 0 0,0 1-1 0 0,0-1 1 0 0,0 0-1 0 0,1 1 1 0 0,-1 0-1 0 0,0 0 1 0 0,0 0-1 0 0,0 0 1 0 0,0 0-1 0 0,0 0 1 0 0,0 1-1 0 0,0-1 1 0 0,0 1-1 0 0,1 0 1 0 0,-1 0-1 0 0,0 0 1 0 0,0 0-1 0 0,1 1 1 0 0,-1-1-1 0 0,-1 2 0 0 0,-13 13-5 0 0,0 2-1 0 0,1 0 1 0 0,0 1-1 0 0,2 0 1 0 0,0 1-1 0 0,2 1 0 0 0,0 0 1 0 0,1 0-1 0 0,1 2 1 0 0,1-1-1 0 0,1 1 1 0 0,2 0-1 0 0,0 1 1 0 0,-3 22 5 0 0,8-27 39 0 0,1 0 1 0 0,1 1 0 0 0,1-1-1 0 0,0 1 1 0 0,1-1 0 0 0,1 0-1 0 0,1 0 1 0 0,1-1 0 0 0,1 1-1 0 0,0-1 1 0 0,1-1 0 0 0,1 1-1 0 0,1-1 1 0 0,0-1 0 0 0,4 3-40 0 0,1 8 100 0 0,55 68 453 0 0,-43-73-196 0 0,-26-21-338 0 0,29 39 861 0 0,-30-40-939 0 0,0 0-1 0 0,0-1 1 0 0,0 1-1 0 0,0 0 1 0 0,0 0-1 0 0,1-1 1 0 0,-1 1-1 0 0,0 0 1 0 0,0-1-1 0 0,0 1 1 0 0,1 0-1 0 0,-1 0 1 0 0,0 0-1 0 0,0-1 1 0 0,0 1-1 0 0,1 0 1 0 0,-1 0-1 0 0,0 0 1 0 0,1 0 0 0 0,-1 0-1 0 0,0-1 1 0 0,0 1-1 0 0,1 0 1 0 0,-1 0-1 0 0,0 0 1 0 0,1 0-1 0 0,-1 0 1 0 0,0 0-1 0 0,1 0 1 0 0,-1 0-1 0 0,0 0 1 0 0,0 0-1 0 0,1 0 1 0 0,-1 0-1 0 0,0 0 1 0 0,1 0-1 0 0,-1 0 1 0 0,0 1-1 0 0,1-1 1 0 0,-1 0-1 0 0,0 0 1 0 0,0 0-1 0 0,1 0 1 0 0,-1 0-1 0 0,0 1 1 0 0,0-1-1 0 0,1 0 1 0 0,-1 0-1 0 0,0 1 1 0 0,0-1-1 0 0,0 0 60 0 0,1-1-76 0 0,5-7-6919 0 0,-2 4-5307 0 0</inkml:trace>
  <inkml:trace contextRef="#ctx0" brushRef="#br0" timeOffset="195750.287">9060 5216 0 0 0,'0'0'2410'0'0,"0"0"-839"0"0,0 0-98 0 0,0 0 211 0 0,0 0 192 0 0,0 0-2 0 0,0 0-158 0 0,0 0-253 0 0,0 0-236 0 0,0 0-187 0 0,0 0-166 0 0,0 0-127 0 0,0 0-113 0 0,-7 10 1049 0 0,10-6-1450 0 0,0 0-1 0 0,1-1 0 0 0,-1 1 0 0 0,1-1 1 0 0,0 0-1 0 0,0 0 0 0 0,0 0 1 0 0,0 0-1 0 0,0-1 0 0 0,0 0 0 0 0,1 1 1 0 0,-1-2-1 0 0,1 1 0 0 0,0 0 1 0 0,0-1-1 0 0,-1 0 0 0 0,1 0 0 0 0,0-1 1 0 0,0 1-1 0 0,0-1 0 0 0,0 0 1 0 0,0 0-1 0 0,4-1-232 0 0,3 0 128 0 0,-1 0-1 0 0,0 0 1 0 0,1-1 0 0 0,-1 0-1 0 0,0-1 1 0 0,0 0 0 0 0,-1-1-1 0 0,1 0 1 0 0,-1-1 0 0 0,1 0 0 0 0,-2-1-1 0 0,1 0 1 0 0,0 0 0 0 0,-1-1-1 0 0,-1 0 1 0 0,1-1 0 0 0,-1 0 0 0 0,0 0-1 0 0,-1-1 1 0 0,0 0 0 0 0,5-8-128 0 0,-8 12 32 0 0,2-3 2 0 0,0 0 0 0 0,0 0 0 0 0,-1 0 0 0 0,0 0 0 0 0,0-1 0 0 0,-1 0 0 0 0,0 0 0 0 0,-1 0 0 0 0,0-1 0 0 0,0 1 0 0 0,-1-1 0 0 0,0 1 0 0 0,-1-1 0 0 0,0-4-34 0 0,-1 12-5 0 0,0 0 1 0 0,0 1-1 0 0,0-1 1 0 0,-1 0-1 0 0,1 0 0 0 0,0 1 1 0 0,-1-1-1 0 0,0 1 1 0 0,1-1-1 0 0,-1 0 1 0 0,0 1-1 0 0,0-1 1 0 0,1 1-1 0 0,-1 0 1 0 0,0-1-1 0 0,-1 1 0 0 0,1 0 1 0 0,0-1-1 0 0,0 1 1 0 0,-1 0-1 0 0,1 0 1 0 0,0 0-1 0 0,-1 0 1 0 0,1 0-1 0 0,-1 1 0 0 0,1-1 1 0 0,-1 0-1 0 0,1 1 1 0 0,-1-1-1 0 0,0 1 1 0 0,1-1-1 0 0,-1 1 1 0 0,0 0-1 0 0,1 0 0 0 0,-1 0 1 0 0,0 0-1 0 0,0 0 1 0 0,1 0-1 0 0,-1 0 1 0 0,0 0-1 0 0,1 1 1 0 0,-1-1-1 0 0,0 1 0 0 0,0 0 5 0 0,-79 26-322 0 0,58-16 309 0 0,0 1-1 0 0,1 1 1 0 0,0 1-1 0 0,1 1 1 0 0,1 1-1 0 0,0 1 1 0 0,1 0-1 0 0,1 2 1 0 0,1 0-1 0 0,-12 17 14 0 0,26-32-3 0 0,1-1-1 0 0,0 1 0 0 0,0-1 0 0 0,0 1 1 0 0,0 0-1 0 0,0 0 0 0 0,1 0 0 0 0,0 0 0 0 0,0 0 1 0 0,0 0-1 0 0,0 0 0 0 0,0 0 0 0 0,1 0 1 0 0,0 0-1 0 0,0 1 0 0 0,0-1 0 0 0,0 0 1 0 0,1 0-1 0 0,0 0 0 0 0,0 0 0 0 0,0 0 1 0 0,0 0-1 0 0,0 0 0 0 0,1 0 0 0 0,0 0 0 0 0,0-1 1 0 0,0 1-1 0 0,1 1 4 0 0,6 2 31 0 0,0 0 1 0 0,1 0-1 0 0,0 0 1 0 0,1-1-1 0 0,-1-1 1 0 0,1 0-1 0 0,0 0 1 0 0,0-1-1 0 0,1-1 1 0 0,-1 0-1 0 0,1 0 1 0 0,-1-1-1 0 0,1-1 1 0 0,0 0-1 0 0,0 0 1 0 0,0-1-1 0 0,0-1 1 0 0,0 0-1 0 0,3-1-31 0 0,13 2 67 0 0,-8-3-19 0 0,0-1 0 0 0,-1-1 0 0 0,0-1 1 0 0,0-1-1 0 0,0 0 0 0 0,-1-1 0 0 0,0-1 0 0 0,0-1 0 0 0,-1 0 0 0 0,0-2 0 0 0,3-3-48 0 0,-1 3 37 0 0,0-1 0 0 0,-1-1 0 0 0,0-1 0 0 0,-1 0 0 0 0,-1-1 0 0 0,0-1 0 0 0,-2 0 0 0 0,0-1 0 0 0,11-19-37 0 0,-3 3-10 0 0,-16 26 22 0 0,0-1 1 0 0,0 0-1 0 0,0-1 1 0 0,-1 0-1 0 0,-1 1 0 0 0,0-1 1 0 0,0-1-1 0 0,-1 1 0 0 0,0-1 1 0 0,-1 1-1 0 0,0-1 1 0 0,0-9-13 0 0,-3 19-3 0 0,0-1 0 0 0,0 1 0 0 0,0 0 0 0 0,-1 0 0 0 0,1-1 0 0 0,-1 1 0 0 0,1 0 0 0 0,-1 0 0 0 0,1 1 0 0 0,-1-1 0 0 0,1 0 0 0 0,-1 0 0 0 0,0 1 0 0 0,1-1 0 0 0,-1 1 0 0 0,0 0 0 0 0,0-1 0 0 0,0 1-1 0 0,1 0 1 0 0,-1 0 0 0 0,0 0 0 0 0,0 0 0 0 0,1 0 0 0 0,-1 1 0 0 0,0-1 0 0 0,0 0 0 0 0,1 1 0 0 0,-1-1 0 0 0,0 1 0 0 0,1 0 0 0 0,-1 0 0 0 0,0-1 0 0 0,1 1 0 0 0,-1 0 0 0 0,0 1 3 0 0,-6 4-6 0 0,2-2-1 0 0,-1 0 1 0 0,1 0 0 0 0,0 1 0 0 0,0 0-1 0 0,1 0 1 0 0,-1 0 0 0 0,1 1 0 0 0,0 0-1 0 0,0 0 1 0 0,1 0 0 0 0,0 1 0 0 0,0 0-1 0 0,0 1 7 0 0,5-6-2 0 0,0 0 0 0 0,-1 1 0 0 0,1-1 0 0 0,0 0 0 0 0,1 1-1 0 0,-1-1 1 0 0,0 0 0 0 0,1 0 0 0 0,-1 0 0 0 0,1 0 0 0 0,0 0 0 0 0,-1-1 0 0 0,1 1-1 0 0,0 0 1 0 0,0-1 0 0 0,0 1 0 0 0,0-1 0 0 0,0 0 0 0 0,1 0 0 0 0,-1 0-1 0 0,0 0 1 0 0,1 0 0 0 0,-1 0 0 0 0,0-1 0 0 0,1 1 0 0 0,-1-1 0 0 0,1 1-1 0 0,-1-1 1 0 0,1 0 0 0 0,-1 0 0 0 0,1 0 0 0 0,0 0 2 0 0,5 1 3 0 0,15 5 7 0 0,-17-6-9 0 0,0 0-1 0 0,0 0 1 0 0,-1 1-1 0 0,1 0 1 0 0,0 0-1 0 0,0 0 1 0 0,-1 1-1 0 0,1-1 1 0 0,-1 1-1 0 0,1 1 1 0 0,-1-1-1 0 0,0 1 1 0 0,0 0 0 0 0,0 0-1 0 0,0 1 1 0 0,0-1-1 0 0,-1 1 1 0 0,0 0-1 0 0,1 0 1 0 0,-2 1-1 0 0,1-1 1 0 0,0 1-1 0 0,-1 0 1 0 0,0 0-1 0 0,0 0 1 0 0,0 0-1 0 0,-1 1 1 0 0,0-1 0 0 0,0 1-1 0 0,0-1 1 0 0,0 6-1 0 0,-2 5 39 0 0,-1 0 0 0 0,-1-1 0 0 0,-1 1 0 0 0,0 0-1 0 0,-1-1 1 0 0,0 1 0 0 0,-1-1 0 0 0,-1 0 0 0 0,-4 6-39 0 0,-37 69-1192 0 0,35-63-1509 0 0,10-15-7487 0 0,2-12-1684 0 0</inkml:trace>
  <inkml:trace contextRef="#ctx0" brushRef="#br0" timeOffset="196670.305">10293 5024 9394 0 0,'0'0'2092'0'0,"0"0"-234"0"0,0 0-161 0 0,0 0-58 0 0,0 0-114 0 0,0 0-166 0 0,0 0-152 0 0,0 0-151 0 0,0 0-138 0 0,0 0-91 0 0,0 0-94 0 0,0 0-78 0 0,-32 22-75 0 0,-101 68-68 0 0,53-22 227 0 0,73-60-700 0 0,-1 0 0 0 0,1 0 0 0 0,1 0-1 0 0,0 1 1 0 0,0 0 0 0 0,0 0 0 0 0,1 0 0 0 0,1 1 0 0 0,-1 0-1 0 0,2 0 1 0 0,-1 0 0 0 0,1 0 0 0 0,1 1 0 0 0,0-1 0 0 0,0 1 0 0 0,1 4-39 0 0,1-14 0 0 0,0 1 1 0 0,1-1 0 0 0,-1 1 0 0 0,1-1 0 0 0,-1 0-1 0 0,1 1 1 0 0,-1-1 0 0 0,1 0 0 0 0,0 1 0 0 0,-1-1-1 0 0,1 0 1 0 0,0 0 0 0 0,0 0 0 0 0,0 1 0 0 0,0-1-1 0 0,0 0 1 0 0,0 0 0 0 0,0-1 0 0 0,0 1 0 0 0,1 0 0 0 0,-1 0-1 0 0,0 0 1 0 0,1-1 0 0 0,-1 1 0 0 0,0-1 0 0 0,1 1-1 0 0,-1-1 1 0 0,1 0 0 0 0,-1 1 0 0 0,0-1 0 0 0,1 0-1 0 0,-1 0 1 0 0,1 0 0 0 0,-1 0 0 0 0,1 0 0 0 0,-1 0 0 0 0,1 0-1 0 0,-1-1 1 0 0,2 1-1 0 0,56-14 171 0 0,-29-1-4 0 0,-1-2 0 0 0,-1-1 0 0 0,-1-1 0 0 0,0-1-1 0 0,-2-2 1 0 0,0-1 0 0 0,-2 0 0 0 0,0-2 0 0 0,18-27-167 0 0,-26 39 37 0 0,-12 22-9 0 0,-14 30-4 0 0,9-34-24 0 0,-1 3-3 0 0,0-2-15 0 0,0-1 0 0 0,0 1 0 0 0,0-1 0 0 0,1 1 0 0 0,0 0 0 0 0,0 0 0 0 0,1 0-1 0 0,-1 0 1 0 0,1 0 0 0 0,0 0 0 0 0,1 0 0 0 0,0 1 0 0 0,0-1 0 0 0,0 0 0 0 0,1 0 0 0 0,0 0 0 0 0,0 0 0 0 0,0 0 0 0 0,1 0 0 0 0,0 0 0 0 0,0 0 0 0 0,0 0 0 0 0,1 0 0 0 0,0-1 0 0 0,0 0 0 0 0,0 1 0 0 0,1-1 0 0 0,0 0-1 0 0,0-1 19 0 0,3 0 4 0 0,-1 0-1 0 0,1-1 1 0 0,0 0-1 0 0,0-1 1 0 0,1 0-1 0 0,-1 0 1 0 0,1 0-1 0 0,-1-1 1 0 0,1 0-1 0 0,-1-1 1 0 0,1 1-1 0 0,-1-1 1 0 0,1-1-1 0 0,-1 0 1 0 0,1 0-1 0 0,-1 0 1 0 0,1-1-1 0 0,-1 0 1 0 0,0 0-1 0 0,1-1 1 0 0,-1 0-1 0 0,-1 0 1 0 0,5-3-4 0 0,11-6 86 0 0,0-2 1 0 0,0 0 0 0 0,-1-1-1 0 0,-1-1 1 0 0,-1-1 0 0 0,8-9-87 0 0,-3 0 80 0 0,0-1 1 0 0,-3 0 0 0 0,0-2 0 0 0,-2 0-1 0 0,0-2 1 0 0,-3 0 0 0 0,14-33-81 0 0,132-292-45 0 0,-158 346 49 0 0,0 0 0 0 0,0 0 0 0 0,-1-1 0 0 0,0 0 0 0 0,-1 0 0 0 0,-1 0 0 0 0,1 0 0 0 0,-2 0 0 0 0,1 0 0 0 0,-2 0 0 0 0,0-7-4 0 0,0 16-2 0 0,0 0 0 0 0,-1 1 0 0 0,1-1 1 0 0,-1 0-1 0 0,1 1 0 0 0,-1-1 0 0 0,0 1 1 0 0,0-1-1 0 0,1 1 0 0 0,-1 0 0 0 0,0-1 0 0 0,0 1 1 0 0,0 0-1 0 0,0 1 0 0 0,0-1 0 0 0,-1 0 1 0 0,1 0-1 0 0,0 1 0 0 0,0 0 0 0 0,0-1 1 0 0,-1 1-1 0 0,1 0 0 0 0,0 0 0 0 0,0 0 1 0 0,-1 0-1 0 0,1 0 0 0 0,0 1 0 0 0,0-1 0 0 0,-1 1 1 0 0,1-1-1 0 0,0 1 0 0 0,0 0 0 0 0,0 0 1 0 0,0 0-1 0 0,0 0 0 0 0,0 0 0 0 0,0 1 1 0 0,0-1-1 0 0,1 0 0 0 0,-1 1 0 0 0,0-1 0 0 0,1 1 1 0 0,-1 0-1 0 0,1 0 0 0 0,0-1 0 0 0,-2 3 2 0 0,-5 2 3 0 0,0 0 0 0 0,0 1-1 0 0,1-1 1 0 0,0 2 0 0 0,0-1-1 0 0,1 1 1 0 0,0 0 0 0 0,0 0-1 0 0,0 1 1 0 0,1 0 0 0 0,1 0-1 0 0,0 0 1 0 0,0 1 0 0 0,0-1-1 0 0,1 1 1 0 0,1 0 0 0 0,0 0-1 0 0,0 0 1 0 0,1 0-3 0 0,35 188 272 0 0,-19 174-89 0 0,-15-362-182 0 0,-2 0-1 0 0,1 0 1 0 0,-1 0 0 0 0,-1 0-1 0 0,0 0 1 0 0,0-1 0 0 0,-1 1 0 0 0,0-1-1 0 0,-1 0 1 0 0,0 0 0 0 0,0-1-1 0 0,-1 1 1 0 0,-2 1-1 0 0,5-3-452 0 0,4-18-379 0 0,23-62-2898 0 0,-18 53 2252 0 0,0 1-1127 0 0,-4 6-3233 0 0,-1 6-5389 0 0</inkml:trace>
  <inkml:trace contextRef="#ctx0" brushRef="#br0" timeOffset="197006.383">10544 4899 7370 0 0,'0'0'3419'0'0,"0"0"-785"0"0,0 0-444 0 0,0 0-194 0 0,0 0-238 0 0,0 0-287 0 0,0 0-338 0 0,0 0-247 0 0,0 0-122 0 0,0 0-18 0 0,0 0 11 0 0,0 0 10 0 0,0 0-88 0 0,20 0-109 0 0,159 0 788 0 0,173-33 366 0 0,-334 40-3090 0 0,-18-1-1957 0 0,-4 2-3351 0 0,0-3-6072 0 0</inkml:trace>
  <inkml:trace contextRef="#ctx0" brushRef="#br0" timeOffset="199435.553">11293 5171 6185 0 0,'0'0'2448'0'0,"0"0"-159"0"0,0 0-128 0 0,0 0-51 0 0,0 0-153 0 0,0 0-264 0 0,0 0-333 0 0,0 0-325 0 0,0 0-236 0 0,0 0-154 0 0,0 0-111 0 0,1-3-84 0 0,6-3 400 0 0,-7 32 299 0 0,-1-10-984 0 0,6 158 1093 0 0,-34-141-1440 0 0,0-26-2914 0 0,25-27-8165 0 0,4 19 8159 0 0,0-4-6345 0 0</inkml:trace>
  <inkml:trace contextRef="#ctx0" brushRef="#br0" timeOffset="199656.256">11447 4792 8754 0 0,'0'0'3879'0'0,"0"0"-1716"0"0,0 0-854 0 0,0 0-176 0 0,0 0-122 0 0,0 0-164 0 0,0 0-212 0 0,0 0-235 0 0,0 0-193 0 0,0 0-117 0 0,0 0-58 0 0,0 0-52 0 0,0 0-69 0 0,-13 25-91 0 0,-39 76-145 0 0,38-47-740 0 0,15-47 683 0 0,8 22-6497 0 0,-4-20-3593 0 0</inkml:trace>
  <inkml:trace contextRef="#ctx0" brushRef="#br0" timeOffset="199981.728">11806 5039 8506 0 0,'0'0'2442'0'0,"0"0"-541"0"0,0 0-256 0 0,0 0-34 0 0,0 0-75 0 0,0 0-213 0 0,0 0-339 0 0,0 0-293 0 0,0 0-233 0 0,0 0-196 0 0,-23 32-102 0 0,-73 98-73 0 0,71-74-22 0 0,26-50-49 0 0,0-3 10 0 0,0 0-1 0 0,0 0 0 0 0,0 0 0 0 0,0 0 1 0 0,0-1-1 0 0,0 1 0 0 0,1 0 0 0 0,-1-1 0 0 0,1 1 1 0 0,0-1-1 0 0,0 0 0 0 0,0 1 0 0 0,0-1 1 0 0,0 0-1 0 0,0 0 0 0 0,0 0 0 0 0,1-1 1 0 0,-1 1-1 0 0,1-1 0 0 0,-1 1 0 0 0,1-1 1 0 0,0 0-1 0 0,0 0 0 0 0,-1 0 0 0 0,1 0 1 0 0,0 0-1 0 0,0-1 0 0 0,0 1 0 0 0,2-1-25 0 0,89 3 1155 0 0,-81-5-974 0 0,-1-1-1 0 0,1 0 1 0 0,-1-1-1 0 0,0 0 1 0 0,0-1-1 0 0,0 0 0 0 0,-1-1 1 0 0,1 0-1 0 0,-1-1 1 0 0,-1 0-1 0 0,1-1 1 0 0,-2 0-1 0 0,1 0 0 0 0,-1-1 1 0 0,0 0-1 0 0,0-1 1 0 0,6-10-181 0 0,-10 12 87 0 0,-1 0-1 0 0,0 0 1 0 0,0-1 0 0 0,0 1 0 0 0,-1-1 0 0 0,0 0 0 0 0,-1 0 0 0 0,0 0-1 0 0,-1 0 1 0 0,1 0 0 0 0,-2-1 0 0 0,1 1 0 0 0,-1 0 0 0 0,-1 0 0 0 0,0-3-87 0 0,-1 8-29 0 0,-1-1 1 0 0,0 1-1 0 0,0-1 0 0 0,0 1 1 0 0,0 0-1 0 0,-1 1 1 0 0,1-1-1 0 0,-1 0 1 0 0,0 1-1 0 0,0 0 0 0 0,0 0 1 0 0,-1 0-1 0 0,1 1 1 0 0,-1-1-1 0 0,1 1 1 0 0,-1 0-1 0 0,0 0 0 0 0,0 1 1 0 0,0-1-1 0 0,0 1 1 0 0,0 0-1 0 0,0 1 1 0 0,0-1-1 0 0,0 1 0 0 0,0 0 1 0 0,-1 0-1 0 0,1 0 1 0 0,0 1-1 0 0,0 0 1 0 0,0 0-1 0 0,0 0 0 0 0,0 1 1 0 0,0 0-1 0 0,1 0 1 0 0,-1 0-1 0 0,0 0 1 0 0,1 1-1 0 0,-4 2 29 0 0,-51 45-2430 0 0,28-10-5750 0 0,19-24-3860 0 0</inkml:trace>
  <inkml:trace contextRef="#ctx0" brushRef="#br0" timeOffset="200501.271">12263 5322 11442 0 0,'0'0'2114'0'0,"0"0"-371"0"0,0 0-73 0 0,0 0-60 0 0,0 0-146 0 0,0 0-212 0 0,0 0-268 0 0,0 0-154 0 0,0 0-98 0 0,0 0-74 0 0,0 0-68 0 0,0 0-66 0 0,10-11-66 0 0,63-77 435 0 0,28-66 313 0 0,-86 146-1432 0 0,-14 37-78 0 0,-2-11 366 0 0,1-10-57 0 0,0-1-1 0 0,1 1 1 0 0,0-1-1 0 0,0 1 1 0 0,1-1 0 0 0,0 0-1 0 0,0 0 1 0 0,1 1 0 0 0,0-2-1 0 0,0 1 1 0 0,1 0 0 0 0,-1 0-1 0 0,1-1 1 0 0,1 0 0 0 0,-1 0-1 0 0,1 0 1 0 0,0-1 0 0 0,1 1-1 0 0,-1-1 1 0 0,1 0-1 0 0,0-1 1 0 0,0 0 0 0 0,1 1-1 0 0,-1-2 1 0 0,1 1 0 0 0,0-1-1 0 0,0 0 1 0 0,0-1 0 0 0,4 2-5 0 0,-3-3 62 0 0,1 0 1 0 0,0 0 0 0 0,-1-1-1 0 0,1 0 1 0 0,0 0 0 0 0,-1-1-1 0 0,1 0 1 0 0,-1-1 0 0 0,1 0-1 0 0,-1 0 1 0 0,0-1 0 0 0,0 0-1 0 0,0 0 1 0 0,0-1 0 0 0,-1 0-1 0 0,1 0 1 0 0,-1-1 0 0 0,0 0 0 0 0,0 0-1 0 0,2-3-62 0 0,2-39 159 0 0,-20 32-8337 0 0,7 15-3835 0 0</inkml:trace>
  <inkml:trace contextRef="#ctx0" brushRef="#br0" timeOffset="201000.257">13228 4954 11242 0 0,'0'0'4575'0'0,"0"0"-2153"0"0,0 0-882 0 0,0 0-84 0 0,0 0-97 0 0,0 0-193 0 0,0 0-222 0 0,0 0-209 0 0,0 0-142 0 0,0 0-93 0 0,0 0-93 0 0,0 0-72 0 0,0 0-67 0 0,-4-4-52 0 0,2 2-182 0 0,-1 0 1 0 0,1 1-1 0 0,-1-1 1 0 0,1 0-1 0 0,-1 1 1 0 0,0-1-1 0 0,0 1 1 0 0,1 0-1 0 0,-1 0 0 0 0,0 0 1 0 0,0 0-1 0 0,0 1 1 0 0,0-1-1 0 0,0 1 1 0 0,0 0-1 0 0,0-1 1 0 0,0 2-1 0 0,-1-1 1 0 0,1 0-1 0 0,0 0 0 0 0,0 1 1 0 0,0 0-1 0 0,0 0 1 0 0,0 0-35 0 0,-98 58 352 0 0,100-58-355 0 0,0 1 1 0 0,1 0 0 0 0,-1 0-1 0 0,0 0 1 0 0,1 0-1 0 0,0 0 1 0 0,-1 0 0 0 0,1 0-1 0 0,0 0 1 0 0,0 0-1 0 0,0 0 1 0 0,0 1 0 0 0,0-1-1 0 0,0 0 1 0 0,1 0-1 0 0,-1 0 1 0 0,1 0 0 0 0,0 0-1 0 0,-1-1 1 0 0,1 1-1 0 0,0 0 1 0 0,0 0-1 0 0,0 0 1 0 0,0-1 0 0 0,0 1-1 0 0,1 0 1 0 0,-1-1-1 0 0,0 1 1 0 0,1-1 0 0 0,-1 1-1 0 0,1-1 3 0 0,10 7 10 0 0,-2 0 0 0 0,1 1-1 0 0,-1 0 1 0 0,-1 0 0 0 0,1 1-1 0 0,-2 0 1 0 0,1 1 0 0 0,5 10-10 0 0,-8-13 26 0 0,-1 1 1 0 0,0-1-1 0 0,-1 1 1 0 0,0 0-1 0 0,0 0 1 0 0,-1 1 0 0 0,0-1-1 0 0,-1 0 1 0 0,0 1-1 0 0,0 0 1 0 0,-1-1 0 0 0,-1 1-1 0 0,1 0 1 0 0,-2 0-1 0 0,1 2-26 0 0,-4-5 69 0 0,0 0-1 0 0,0-1 1 0 0,0 0-1 0 0,-1 0 0 0 0,0 0 1 0 0,0 0-1 0 0,-1-1 1 0 0,1 0-1 0 0,-1 0 1 0 0,0 0-1 0 0,-1-1 1 0 0,1 0-1 0 0,-1 0 0 0 0,0-1 1 0 0,0 0-1 0 0,0 0 1 0 0,0 0-1 0 0,0-1 1 0 0,-1 0-1 0 0,1 0 0 0 0,-1-1 1 0 0,-1 0-69 0 0,-81 6 279 0 0,88-8-307 0 0,1 1 1 0 0,0-1-1 0 0,0 1 0 0 0,0-1 1 0 0,0 0-1 0 0,0 1 1 0 0,0-1-1 0 0,0 0 1 0 0,0 0-1 0 0,0 0 1 0 0,0 0-1 0 0,0 0 1 0 0,1 0-1 0 0,-1 0 0 0 0,0 0 1 0 0,1 0-1 0 0,-1 0 1 0 0,1 0-1 0 0,-1 0 1 0 0,1 0-1 0 0,-1-1 1 0 0,1 1-1 0 0,0 0 1 0 0,0 0-1 0 0,-1 0 1 0 0,1-1-1 0 0,0 1 0 0 0,0 0 1 0 0,0 0-1 0 0,0-1 1 0 0,1 1-1 0 0,-1 0 1 0 0,0 0-1 0 0,0-1 1 0 0,1 1-1 0 0,-1 0 1 0 0,1 0-1 0 0,-1 0 0 0 0,1 0 1 0 0,0-1 27 0 0,14-28-5437 0 0,-7 22-4704 0 0</inkml:trace>
  <inkml:trace contextRef="#ctx0" brushRef="#br0" timeOffset="203584.173">12668 5204 0 0 0,'0'0'453'0'0,"0"0"44"0"0,0 0-40 0 0,0 0-62 0 0,0 0-71 0 0,0 0-23 0 0,0 0 14 0 0,0 0 26 0 0,3 0 9 0 0,8 0-34 0 0,-8 0-25 0 0,-3 0-2 0 0,0 0 39 0 0,0 0 52 0 0,0 0 54 0 0,0 0-8 0 0,0 0-34 0 0,0 0-12 0 0,29 0 6539 0 0,22-14-2528 0 0,-40-36 388 0 0,-7 11-4100 0 0,13-1 539 0 0,-13 11-25 0 0,-4 28-1129 0 0,11-27 432 0 0,-6 19-1743 0 0,-3 10-601 0 0,0 1 8 0 0,-2-1-4804 0 0,0-1-5040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2:58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185 313 4569 0 0,'0'0'1579'0'0,"0"0"-327"0"0,0 0-274 0 0,0 0-38 0 0,0 0 208 0 0,0 0 205 0 0,0 0 7 0 0,0 0-192 0 0,0 0-342 0 0,0 0-302 0 0,0 0-118 0 0,4 2 52 0 0,14 5 82 0 0,0-1-1 0 0,0-1 1 0 0,1-1 0 0 0,0 0-1 0 0,0-1 1 0 0,0-1 0 0 0,0-1 0 0 0,0 0-1 0 0,0-2 1 0 0,0 0 0 0 0,0-1-1 0 0,0-1 1 0 0,8-3-540 0 0,30-12 382 0 0,0-3 0 0 0,-2-3-1 0 0,-1-1 1 0 0,-1-3 0 0 0,-1-3 0 0 0,-2-1 0 0 0,23-21-382 0 0,-68 49 42 0 0,6-3 84 0 0,-1-1 0 0 0,1 0 0 0 0,-2-1 0 0 0,1 0 0 0 0,-1-1 0 0 0,0 0 0 0 0,-1 0 0 0 0,5-8-126 0 0,-9 9 683 0 0,-8 16-208 0 0,-9 18-312 0 0,-5 32-75 0 0,2 1 0 0 0,3 0 0 0 0,2 1 0 0 0,3 4-88 0 0,-15 75 356 0 0,-6-2 0 0 0,-23 56-356 0 0,3-8 144 0 0,42-156-130 0 0,-1 0 0 0 0,0-1 0 0 0,-3 1 0 0 0,0-2 0 0 0,-1 0 0 0 0,-2 0 0 0 0,0-1 0 0 0,-2-1 0 0 0,-1-1-1 0 0,-1 0 1 0 0,-1 0-14 0 0,-24 28-44 0 0,39-46 388 0 0,4-6-419 0 0,0 1 0 0 0,0 0 0 0 0,0-1 0 0 0,0 1 0 0 0,0 0 1 0 0,0-1-1 0 0,0 1 0 0 0,0 0 0 0 0,0 0 0 0 0,0-1 0 0 0,0 1 0 0 0,0 0 0 0 0,0-1 0 0 0,0 1 0 0 0,0 0 0 0 0,-1 0 1 0 0,1-1-1 0 0,0 1 0 0 0,0 0 0 0 0,0 0 0 0 0,0-1 0 0 0,0 1 0 0 0,-1 0 0 0 0,1 0 0 0 0,0-1 0 0 0,0 1 0 0 0,0 0 1 0 0,-1 0-1 0 0,1 0 0 0 0,0-1 0 0 0,0 1 0 0 0,-1 0 0 0 0,1 0 0 0 0,0 0 0 0 0,0 0 0 0 0,-1 0 0 0 0,1 0 0 0 0,0 0 1 0 0,-1 0-1 0 0,1-1 0 0 0,0 1 0 0 0,0 0 0 0 0,-1 0 0 0 0,1 0 0 0 0,-1 0 75 0 0,14-80-5095 0 0,-4 30-3714 0 0,-7 34-2318 0 0</inkml:trace>
  <inkml:trace contextRef="#ctx0" brushRef="#br0" timeOffset="224.325">352 744 10458 0 0,'0'0'1967'0'0,"0"0"-576"0"0,0 0-358 0 0,0 0-23 0 0,0 0 104 0 0,0 0 160 0 0,0 0 62 0 0,0 0-60 0 0,0 0-118 0 0,0 0-195 0 0,32-3-189 0 0,101-11-121 0 0,282-33 2186 0 0,-246 14-2368 0 0,-161 16 335 0 0,-5 5-3792 0 0,3 9-6252 0 0,-4 3-2556 0 0</inkml:trace>
  <inkml:trace contextRef="#ctx0" brushRef="#br0" timeOffset="685.963">1234 920 13155 0 0,'0'0'1796'0'0,"0"0"-550"0"0,0 0-314 0 0,0 0 83 0 0,0 0 112 0 0,0 0 9 0 0,0 0-132 0 0,0 0-248 0 0,0 0-193 0 0,0 0-156 0 0,0 0-103 0 0,0 0-5 0 0,0 0 3 0 0,-12 29 20 0 0,-39 87 3 0 0,37-79 1867 0 0,20-45 53 0 0,-5 7-2438 0 0,26-91 1262 0 0,-15 56-983 0 0,2 1 0 0 0,1 0 0 0 0,2 2 0 0 0,1 0 1 0 0,1 0-1 0 0,2 2 0 0 0,2 1 0 0 0,11-12-86 0 0,-4 12 72 0 0,-28 27-103 0 0,-2 2-17 0 0,19 19-168 0 0,-12-13 181 0 0,19 10-617 0 0,-2-13-3117 0 0,-15-2 578 0 0,-1 0-4808 0 0,-3 0-3870 0 0</inkml:trace>
  <inkml:trace contextRef="#ctx0" brushRef="#br0" timeOffset="1077.452">1595 828 3361 0 0,'0'0'2103'0'0,"0"0"87"0"0,0 0 97 0 0,0 0-127 0 0,0 0-202 0 0,0 0-183 0 0,0 0-261 0 0,0 0-230 0 0,0 0-138 0 0,0 0-108 0 0,0 0-72 0 0,0 0-54 0 0,31 8-90 0 0,98 24-137 0 0,-63-24 359 0 0,-61-8-963 0 0,0-1-1 0 0,0 1 1 0 0,0-1-1 0 0,0 1 1 0 0,-1-1-1 0 0,1-1 0 0 0,0 1 1 0 0,-1-1-1 0 0,1 1 1 0 0,-1-1-1 0 0,1-1 1 0 0,-1 1-1 0 0,0-1 0 0 0,0 1 1 0 0,0-1-1 0 0,0 0 1 0 0,-1-1-1 0 0,1 1 1 0 0,-1 0-1 0 0,0-1 0 0 0,0 0 1 0 0,0 0-1 0 0,0 0 1 0 0,-1 0-1 0 0,1-1 1 0 0,-1 1-1 0 0,0 0 1 0 0,-1-1-1 0 0,1 0 0 0 0,-1 1 1 0 0,0-1-1 0 0,1-2-80 0 0,-3 5 1 0 0,1-1 0 0 0,0 0 0 0 0,-1 1 0 0 0,0-1 0 0 0,1 1 0 0 0,-1-1 0 0 0,0 1 0 0 0,0-1-1 0 0,-1 1 1 0 0,1-1 0 0 0,0 1 0 0 0,-1 0 0 0 0,1 0 0 0 0,-1 0 0 0 0,0 0 0 0 0,0 0 0 0 0,0 0 0 0 0,0 0-1 0 0,0 1 1 0 0,0-1 0 0 0,0 1 0 0 0,-1-1 0 0 0,1 1 0 0 0,0 0 0 0 0,-1 0 0 0 0,1 0 0 0 0,-1 0 0 0 0,1 0 0 0 0,-1 1-1 0 0,0-1 1 0 0,1 1 0 0 0,-1-1 0 0 0,0 1-1 0 0,-92 8-424 0 0,78-1 377 0 0,1 1 1 0 0,0 0-1 0 0,1 1 1 0 0,0 0 0 0 0,1 2-1 0 0,0 0 1 0 0,0 0 0 0 0,1 1-1 0 0,1 1 1 0 0,0 0 0 0 0,0 0-1 0 0,-5 11 47 0 0,14-20-4 0 0,1-1 0 0 0,0 1-1 0 0,0 0 1 0 0,1-1 0 0 0,-1 1 0 0 0,1 0-1 0 0,-1 0 1 0 0,1 0 0 0 0,1 0-1 0 0,-1 0 1 0 0,0 0 0 0 0,1 1-1 0 0,0-1 1 0 0,0 0 0 0 0,0 0-1 0 0,1 0 1 0 0,-1 0 0 0 0,1 0 0 0 0,0 0-1 0 0,0 0 1 0 0,0 0 0 0 0,1 0-1 0 0,-1 0 1 0 0,1 0 0 0 0,0 0-1 0 0,0-1 1 0 0,1 1 0 0 0,-1-1-1 0 0,1 0 1 0 0,-1 0 0 0 0,1 1-1 0 0,0-2 1 0 0,0 1 0 0 0,0 0 0 0 0,1-1-1 0 0,-1 1 1 0 0,1-1 0 0 0,-1 0-1 0 0,1 0 1 0 0,0 0 0 0 0,0-1-1 0 0,0 0 1 0 0,1 1 4 0 0,14 4 11 0 0,1-1 0 0 0,-1-1 0 0 0,1 0 0 0 0,-1-2 0 0 0,1 0 0 0 0,0-2 0 0 0,0 0 0 0 0,0-1 0 0 0,0-1 0 0 0,-1 0 0 0 0,1-2 0 0 0,-1 0 0 0 0,7-3-11 0 0,139-62-737 0 0,-71-1-6345 0 0,-86 59 1619 0 0,-2 3-5656 0 0</inkml:trace>
  <inkml:trace contextRef="#ctx0" brushRef="#br0" timeOffset="1426.403">2201 887 3673 0 0,'0'0'1096'0'0,"0"0"-129"0"0,0 0 264 0 0,0 0 334 0 0,0 0 193 0 0,0 0 88 0 0,0 0-135 0 0,0 0-141 0 0,0 0-147 0 0,0 0-128 0 0,0 0-121 0 0,0 0-99 0 0,0 0-104 0 0,26 1-72 0 0,85 3-95 0 0,-107-4-720 0 0,1 0 0 0 0,-1 0 0 0 0,0 0 0 0 0,0 0 0 0 0,1-1 0 0 0,-1 1-1 0 0,0-1 1 0 0,0 0 0 0 0,0-1 0 0 0,0 1 0 0 0,0-1 0 0 0,0 1 0 0 0,0-1 0 0 0,0 0-1 0 0,0-1 1 0 0,-1 1 0 0 0,1-1 0 0 0,1-1-84 0 0,6-5 288 0 0,-2 3-153 0 0,-1-1 0 0 0,0 0 0 0 0,0 0 1 0 0,0 0-1 0 0,-1-1 0 0 0,0 0 0 0 0,-1-1 0 0 0,1 1 0 0 0,-2-1 1 0 0,1-1-1 0 0,-1 1 0 0 0,-1-1 0 0 0,0 1 0 0 0,0-1 0 0 0,-1-1 1 0 0,0 1-1 0 0,-1 0 0 0 0,0-1 0 0 0,-1 1 0 0 0,1-5-135 0 0,-2 13 4 0 0,0 1 0 0 0,0-1-1 0 0,0 1 1 0 0,0-1 0 0 0,-1 1 0 0 0,1 0-1 0 0,0-1 1 0 0,-1 1 0 0 0,1-1 0 0 0,-1 1-1 0 0,1-1 1 0 0,-1 1 0 0 0,1 0 0 0 0,-1 0-1 0 0,0-1 1 0 0,0 1 0 0 0,0 0 0 0 0,0 0-1 0 0,0 0 1 0 0,0 0 0 0 0,0 0 0 0 0,0 0-1 0 0,0 0 1 0 0,0 0 0 0 0,-1 0 0 0 0,1 0-1 0 0,0 1 1 0 0,-1-1 0 0 0,1 0 0 0 0,0 1-1 0 0,-1 0 1 0 0,1-1 0 0 0,-1 1 0 0 0,1 0-1 0 0,-1-1 1 0 0,1 1 0 0 0,-1 0 0 0 0,1 0-1 0 0,-1 0 1 0 0,1 0 0 0 0,-1 1 0 0 0,0-1-4 0 0,-62 23-187 0 0,46-10 155 0 0,0 1 1 0 0,1 1 0 0 0,0 0-1 0 0,1 1 1 0 0,1 1-1 0 0,1 1 1 0 0,0 0 31 0 0,9-11-10 0 0,0 1-1 0 0,0-1 1 0 0,0 1-1 0 0,1 0 1 0 0,0 0-1 0 0,1 0 1 0 0,0 1-1 0 0,0-1 1 0 0,1 1-1 0 0,0 0 1 0 0,1 0-1 0 0,0 0 1 0 0,0-1-1 0 0,0 1 1 0 0,1 0 0 0 0,1 0-1 0 0,0 0 1 0 0,0 0-1 0 0,1 1 11 0 0,-1-6 7 0 0,1 1 0 0 0,0-1 0 0 0,0 0 1 0 0,1-1-1 0 0,-1 1 0 0 0,1 0 0 0 0,0-1 0 0 0,0 1 0 0 0,0-1 0 0 0,0 0 0 0 0,0 0 0 0 0,1 0 0 0 0,-1 0 1 0 0,1-1-1 0 0,0 1 0 0 0,0-1 0 0 0,0 0 0 0 0,0 0 0 0 0,0-1 0 0 0,1 1 0 0 0,-1-1 0 0 0,0 0 1 0 0,1 0-1 0 0,3 0-7 0 0,110 5 207 0 0,-104-8-214 0 0,-1 0 1 0 0,1-1 0 0 0,-1 0-1 0 0,0-1 1 0 0,0 0 0 0 0,0-1-1 0 0,-1-1 1 0 0,0 0 0 0 0,0-1-1 0 0,0 0 1 0 0,3-4 6 0 0,13-11-3762 0 0,-3-2-3828 0 0,-21 16-5012 0 0</inkml:trace>
  <inkml:trace contextRef="#ctx0" brushRef="#br0" timeOffset="4406.904">3379 195 2537 0 0,'0'0'1260'0'0,"0"0"43"0"0,0 0 169 0 0,0 0 311 0 0,0 0 247 0 0,0 0-14 0 0,0 0-177 0 0,0 0-354 0 0,0 0-342 0 0,0 0-173 0 0,0 0-89 0 0,-2-7-65 0 0,-7-20-12 0 0,7 21-54 0 0,2 6-108 0 0,0 0-99 0 0,0 0-69 0 0,0 0-57 0 0,0 0-42 0 0,0 0-17 0 0,0 0-12 0 0,0 0-6 0 0,0 0 8 0 0,0 0-7 0 0,0 0-22 0 0,0 0-27 0 0,0 0-13 0 0,0 0-12 0 0,0 0-11 0 0,0 0-35 0 0,0 0-29 0 0,0 26 538 0 0,11 404 124 0 0,11 0-459 0 0,-22-428-385 0 0,1-1-1 0 0,-1 1 1 0 0,0-1 0 0 0,0 1-1 0 0,0 0 1 0 0,0-1 0 0 0,-1 1-1 0 0,1-1 1 0 0,0 1 0 0 0,-1-1-1 0 0,1 1 1 0 0,-1-1 0 0 0,1 1-1 0 0,-1-1 1 0 0,0 0-1 0 0,1 1 1 0 0,-1-1 0 0 0,0 0-1 0 0,0 1 1 0 0,0-1 0 0 0,0 0-1 0 0,0 0 1 0 0,0 0 0 0 0,-1 0-1 0 0,1 0 1 0 0,-1 1-10 0 0,1-2 61 0 0,-19-8-99 0 0,16 5-136 0 0,1-1 0 0 0,0 1 1 0 0,0-1-1 0 0,0 0 0 0 0,0 0 1 0 0,1-1-1 0 0,-1 1 1 0 0,1 0-1 0 0,0-1 0 0 0,1 1 1 0 0,-1-1-1 0 0,1 0 0 0 0,0 1 1 0 0,0-1-1 0 0,0 0 0 0 0,1 0 1 0 0,-1 0-1 0 0,1 0 1 0 0,0 0-1 0 0,1 0 174 0 0,4-64-5313 0 0,6 15-6003 0 0,-6 35 2066 0 0</inkml:trace>
  <inkml:trace contextRef="#ctx0" brushRef="#br0" timeOffset="4910.623">3294 265 2753 0 0,'0'0'3092'0'0,"0"0"-1103"0"0,0 0-252 0 0,0 0 128 0 0,0 0 137 0 0,0 0 39 0 0,0 0-168 0 0,0 0-350 0 0,0 0-311 0 0,0 0-264 0 0,0 0-192 0 0,0 0-102 0 0,0 0-87 0 0,-4-12-63 0 0,-13-38-56 0 0,17 49-417 0 0,0 0 1 0 0,0-1 0 0 0,0 1-1 0 0,0 0 1 0 0,0 0 0 0 0,0-1-1 0 0,0 1 1 0 0,1 0 0 0 0,-1 0-1 0 0,0 0 1 0 0,1-1 0 0 0,-1 1-1 0 0,1 0 1 0 0,-1 0 0 0 0,1 0-1 0 0,-1 0 1 0 0,1 0-1 0 0,0 0 1 0 0,0 0 0 0 0,-1 0-1 0 0,1 0 1 0 0,0 0 0 0 0,0 1-1 0 0,0-1 1 0 0,0 0 0 0 0,0 0-1 0 0,0 1 1 0 0,0-1 0 0 0,0 1-1 0 0,0-1 1 0 0,1 1 0 0 0,-1-1-1 0 0,0 1 1 0 0,0 0 0 0 0,1-1-33 0 0,1 0 73 0 0,25-11 125 0 0,1 2 1 0 0,0 1-1 0 0,1 1 1 0 0,0 1-1 0 0,0 2 1 0 0,0 1-1 0 0,1 1 1 0 0,-1 2-1 0 0,24 1-197 0 0,-50 0 8 0 0,1 0 0 0 0,-1 0 0 0 0,1 0-1 0 0,-1 0 1 0 0,1 1 0 0 0,-1 0 0 0 0,1 0-1 0 0,-1 0 1 0 0,1 0 0 0 0,-1 1-1 0 0,0-1 1 0 0,0 1 0 0 0,0 0 0 0 0,0 1-1 0 0,0-1 1 0 0,0 1 0 0 0,-1-1 0 0 0,1 1-1 0 0,-1 0 1 0 0,0 1 0 0 0,0-1 0 0 0,0 0-1 0 0,0 1 1 0 0,0 0 0 0 0,-1-1 0 0 0,0 1-1 0 0,0 0 1 0 0,0 1 0 0 0,0-1-1 0 0,0 0 1 0 0,-1 0 0 0 0,0 1 0 0 0,0-1-1 0 0,0 1 1 0 0,0 0-8 0 0,-4 14 35 0 0,0 1-1 0 0,-2-1 0 0 0,0 0 1 0 0,-1-1-1 0 0,0 1 1 0 0,-2-1-1 0 0,0 0 1 0 0,-1-1-1 0 0,-1 0 0 0 0,0 0 1 0 0,-2-1-1 0 0,0-1 1 0 0,0 0-1 0 0,-2 0 1 0 0,1-2-1 0 0,-2 1-34 0 0,-41 53 32 0 0,54-65-33 0 0,0 1 0 0 0,0-1 1 0 0,0 1-1 0 0,1-1 0 0 0,-1 1 0 0 0,1 0 0 0 0,0-1 0 0 0,0 1 1 0 0,0 0-1 0 0,0 0 0 0 0,0 0 0 0 0,1 0 0 0 0,-1 0 1 0 0,1 0-1 0 0,0 0 0 0 0,0 0 0 0 0,0 0 0 0 0,0 0 1 0 0,1 0-1 0 0,-1 0 0 0 0,1 0 0 0 0,0 0 0 0 0,-1 0 1 0 0,1 0-1 0 0,1-1 0 0 0,-1 1 0 0 0,0 0 0 0 0,1-1 1 0 0,-1 1-1 0 0,1-1 0 0 0,0 1 0 0 0,0-1 0 0 0,0 0 1 0 0,0 1-1 0 0,0-1 0 0 0,0 0 0 0 0,1-1 0 0 0,-1 1 0 0 0,1 0 1 0 0,-1-1-1 0 0,1 1 0 0 0,0-1 0 0 0,0 0 1 0 0,101 44-20 0 0,-63-30 41 0 0,-31-12-20 0 0,0 0 0 0 0,0 0 0 0 0,0 1-1 0 0,-1 0 1 0 0,1 1 0 0 0,-1 0 0 0 0,0 1 0 0 0,0-1-1 0 0,-1 2 1 0 0,0-1 0 0 0,0 1 0 0 0,0 0-1 0 0,-1 1 1 0 0,0 0 0 0 0,-1 0 0 0 0,2 2-1 0 0,-6-5 27 0 0,-1-1 1 0 0,1 1 0 0 0,-1-1 0 0 0,0 1 0 0 0,0-1-1 0 0,0 1 1 0 0,-1 0 0 0 0,1-1 0 0 0,-1 1 0 0 0,0 0-1 0 0,-1 0 1 0 0,1-1 0 0 0,-1 1 0 0 0,0 0 0 0 0,0-1-1 0 0,0 1 1 0 0,-1-1 0 0 0,0 1 0 0 0,1-1 0 0 0,-4 4-28 0 0,-98 87 743 0 0,82-82-713 0 0,0-2 0 0 0,-2-1 1 0 0,1 0-1 0 0,-1-2 1 0 0,0-1-1 0 0,-1-1 1 0 0,0 0-1 0 0,0-2 0 0 0,0-1 1 0 0,0-1-1 0 0,-12-1-30 0 0,36-1-104 0 0,47-51-2608 0 0,1 20 445 0 0,-14 10-3691 0 0,-14 7-5882 0 0</inkml:trace>
  <inkml:trace contextRef="#ctx0" brushRef="#br0" timeOffset="5223.313">4211 729 13651 0 0,'0'0'2556'0'0,"0"0"-926"0"0,0 0-416 0 0,0 0-89 0 0,0 0-39 0 0,0 0-93 0 0,0 0-148 0 0,0 0-109 0 0,0 0-71 0 0,0 0-93 0 0,0 0-100 0 0,0 0-58 0 0,0 0-106 0 0,-22 32-65 0 0,-64 99-29 0 0,62-69-17 0 0,25-52-154 0 0,-1-6-23 0 0,0 1-1 0 0,1-1 1 0 0,-1 1-1 0 0,1-1 1 0 0,0 0-1 0 0,0 0 1 0 0,0 1 0 0 0,1-1-1 0 0,0 0 1 0 0,-1 0-1 0 0,1 0 1 0 0,1 0-1 0 0,-1-1 1 0 0,0 1-1 0 0,1-1 1 0 0,0 1-1 0 0,0-1 1 0 0,0 0-1 0 0,0 0 1 0 0,1 0-1 0 0,-1 0 1 0 0,1-1-1 0 0,-1 1 1 0 0,1-1-1 0 0,0 0 1 0 0,0 0-1 0 0,0 0 1 0 0,0-1-1 0 0,1 0 1 0 0,-1 1-1 0 0,0-1 1 0 0,0-1-1 0 0,1 1 1 0 0,-1-1-1 0 0,2 1-19 0 0,4-4 74 0 0,1 0-1 0 0,-1 0 0 0 0,0-1 0 0 0,0 0 1 0 0,0 0-1 0 0,0-2 0 0 0,-1 1 1 0 0,0-1-1 0 0,0 0 0 0 0,0-1 0 0 0,-1 0 1 0 0,0 0-1 0 0,0-1 0 0 0,-1 0 1 0 0,0 0-1 0 0,0-1 0 0 0,-1 0 0 0 0,0 0 1 0 0,-1 0-1 0 0,0-1 0 0 0,0 0 1 0 0,-1 0-1 0 0,1-5-73 0 0,-2 7 30 0 0,-1 0 1 0 0,0-1-1 0 0,0 0 0 0 0,-1 1 1 0 0,0-1-1 0 0,-1 0 1 0 0,1 0-1 0 0,-2 1 0 0 0,1-1 1 0 0,-1 0-1 0 0,-1 1 1 0 0,0-4-31 0 0,1 8-26 0 0,0 1 0 0 0,0-1 0 0 0,0 1 0 0 0,-1 0 0 0 0,1 0 0 0 0,-1-1 0 0 0,0 1 0 0 0,1 0 0 0 0,-2 1 0 0 0,1-1 1 0 0,0 0-1 0 0,0 1 0 0 0,-1-1 0 0 0,1 1 0 0 0,-1-1 0 0 0,0 1 0 0 0,0 0 0 0 0,0 0 0 0 0,0 1 0 0 0,0-1 0 0 0,0 1 0 0 0,0-1 0 0 0,-1 1 1 0 0,1 0-1 0 0,-1 0 0 0 0,1 0 0 0 0,0 1 0 0 0,-1-1 0 0 0,1 1 0 0 0,-1 0 0 0 0,0 0 26 0 0,-47 14-2356 0 0,24 12-3650 0 0,20-15-3668 0 0</inkml:trace>
  <inkml:trace contextRef="#ctx0" brushRef="#br0" timeOffset="5716.289">4691 692 12099 0 0,'0'0'2175'0'0,"0"0"-454"0"0,0 0-244 0 0,0 0-118 0 0,0 0-207 0 0,0 0-268 0 0,0 0-276 0 0,0 0-196 0 0,0 0-97 0 0,0 0-62 0 0,0 0-39 0 0,-34 19-42 0 0,-108 62-35 0 0,68-19-5 0 0,67-51-110 0 0,4-8-24 0 0,-1 0 1 0 0,1 0-1 0 0,0 0 0 0 0,0 1 1 0 0,0-1-1 0 0,0 1 1 0 0,1 0-1 0 0,0 0 1 0 0,-1 0-1 0 0,1 0 1 0 0,1 0-1 0 0,-1 0 1 0 0,1 1-1 0 0,-1-1 1 0 0,1 0-1 0 0,0 1 1 0 0,1-1-1 0 0,-1 1 1 0 0,1-1-1 0 0,0 1 0 0 0,0 0 1 0 0,0-1-1 0 0,1 1 1 0 0,0-1-1 0 0,0 1 1 0 0,0-1-1 0 0,0 0 1 0 0,0 1-1 0 0,1-1 1 0 0,0 0-1 0 0,0 0 1 0 0,0 0-1 0 0,1 0 1 0 0,-1 0-1 0 0,1-1 1 0 0,0 1-1 0 0,0-1 0 0 0,0 0 1 0 0,0 1-1 0 0,1-1 1 0 0,0 0 1 0 0,7 1 55 0 0,1-1 0 0 0,0 1 0 0 0,-1-2 0 0 0,1 0 0 0 0,0 0-1 0 0,1-1 1 0 0,-1-1 0 0 0,0 0 0 0 0,0-1 0 0 0,0 0 0 0 0,10-2-55 0 0,0-3 253 0 0,0 0 1 0 0,-1-2-1 0 0,0 0 1 0 0,0-1-1 0 0,-1-1 0 0 0,0-2 1 0 0,-1 1-1 0 0,0-2 1 0 0,-1-1-1 0 0,0 0 0 0 0,-1-1 1 0 0,4-5-254 0 0,7-11 248 0 0,-1-1 0 0 0,-2-1 0 0 0,-1-2 0 0 0,-1 0 0 0 0,-2-1 0 0 0,-2-1 0 0 0,14-37-248 0 0,-26 57-3 0 0,-1 1 1 0 0,0-1-1 0 0,-1 0 0 0 0,0 0 1 0 0,-2-1-1 0 0,0 1 0 0 0,-1-1 1 0 0,0 0-1 0 0,-2 0 0 0 0,0 0 1 0 0,-1 1-1 0 0,-1-1 0 0 0,-1 0 1 0 0,0 1-1 0 0,-1-1 0 0 0,-1 1 1 0 0,0 0-1 0 0,-2 1 0 0 0,0-1 1 0 0,-2-2 2 0 0,4 14-11 0 0,1 0 0 0 0,-1 1 0 0 0,0 0 0 0 0,0 0-1 0 0,0 0 1 0 0,0 1 0 0 0,0-1 0 0 0,-1 1 0 0 0,0 1 0 0 0,0-1 0 0 0,1 1 0 0 0,-1 0 0 0 0,-1 0 0 0 0,1 1 0 0 0,0-1 0 0 0,0 2 0 0 0,-1-1 0 0 0,1 1 0 0 0,0-1 0 0 0,-1 2 0 0 0,1-1 0 0 0,0 1-1 0 0,-1 0 1 0 0,1 0 0 0 0,0 1 0 0 0,0-1 0 0 0,0 2 0 0 0,0-1 0 0 0,0 0 0 0 0,1 1 0 0 0,-1 0 0 0 0,1 1 0 0 0,-1-1 0 0 0,1 1 0 0 0,0 0 0 0 0,1 0 0 0 0,-1 1 0 0 0,1-1 0 0 0,0 1 0 0 0,0 0 0 0 0,0 0-1 0 0,1 1 1 0 0,-1-1 0 0 0,1 1 0 0 0,0 0 11 0 0,-4 9 6 0 0,1 0-1 0 0,0 1 0 0 0,1 0 1 0 0,1 0-1 0 0,0 0 0 0 0,1 1 1 0 0,1-1-1 0 0,1 1 0 0 0,0-1 1 0 0,1 1-1 0 0,1 0 0 0 0,0-1 1 0 0,2 2-6 0 0,1 3 13 0 0,2-1 0 0 0,0 0 1 0 0,1 0-1 0 0,1 0 0 0 0,1-1 1 0 0,1 0-1 0 0,1-1 0 0 0,12 16-13 0 0,-4-7-7 0 0,1-1-1 0 0,1 0 0 0 0,2-2 0 0 0,0-1 0 0 0,2-1 1 0 0,20 15 7 0 0,21-17-1638 0 0,-25-40-4914 0 0,-32 10-50 0 0,0 5-5107 0 0</inkml:trace>
  <inkml:trace contextRef="#ctx0" brushRef="#br0" timeOffset="6285.296">5260 685 14475 0 0,'0'0'1812'0'0,"0"0"-419"0"0,0 0-190 0 0,0 0-64 0 0,0 0-59 0 0,0 0-135 0 0,0 0-202 0 0,0 0-180 0 0,0 0-132 0 0,0 0-118 0 0,0 0-77 0 0,0 0-57 0 0,-7 33-62 0 0,-23 101-13 0 0,30-134-100 0 0,-1 1 0 0 0,0 0-1 0 0,0 0 1 0 0,0 0 0 0 0,1 0-1 0 0,-1 0 1 0 0,0 0 0 0 0,1 0-1 0 0,-1 0 1 0 0,1 0 0 0 0,0 0-1 0 0,-1 0 1 0 0,1 0 0 0 0,0 0 0 0 0,-1 1-1 0 0,1-1 1 0 0,0 0 0 0 0,0 0-1 0 0,0 0 1 0 0,0 0 0 0 0,0 1-1 0 0,0-1 1 0 0,0 0 0 0 0,1 0-1 0 0,-1 0 1 0 0,0 0 0 0 0,1 0-1 0 0,-1 1 1 0 0,1-1 0 0 0,-1 0-1 0 0,1 0 1 0 0,-1 0 0 0 0,1 0 0 0 0,0 0-1 0 0,-1-1 1 0 0,1 1 0 0 0,0 0-1 0 0,0 0 1 0 0,0 0 0 0 0,0 0-1 0 0,0-1 1 0 0,0 1 0 0 0,0-1-1 0 0,0 1 1 0 0,1 0-4 0 0,2 0 34 0 0,2 1 59 0 0,0 0 0 0 0,0 0 0 0 0,1 0-1 0 0,-1-1 1 0 0,1 0 0 0 0,-1 0-1 0 0,1-1 1 0 0,0 0 0 0 0,-1 0 0 0 0,1 0-1 0 0,-1-1 1 0 0,1 0 0 0 0,0 0 0 0 0,-1-1-1 0 0,0 1 1 0 0,1-1 0 0 0,-1-1-1 0 0,0 1 1 0 0,0-1 0 0 0,0 0 0 0 0,-1-1-1 0 0,1 0 1 0 0,-1 1 0 0 0,1-2-93 0 0,13-10 181 0 0,-1-1 1 0 0,-1-1-1 0 0,0 0 1 0 0,-2-1-1 0 0,0 0 0 0 0,1-5-181 0 0,65-97 614 0 0,-80 119-567 0 0,-1 1-26 0 0,0 0-50 0 0,0 0-2 0 0,0 20-200 0 0,-24 343 58 0 0,25-239 136 0 0,1-2 43 0 0,-5-1 1 0 0,-14 78-7 0 0,17-190 12 0 0,0-1-1 0 0,-1 1 1 0 0,0-1 0 0 0,0 1 0 0 0,-1-1-1 0 0,-1 0 1 0 0,1 1 0 0 0,-1-1 0 0 0,0 0 0 0 0,-1-1-1 0 0,0 1 1 0 0,0-1 0 0 0,-1 1 0 0 0,0-1 0 0 0,0 0-1 0 0,0-1 1 0 0,-1 0 0 0 0,0 1 0 0 0,-1-2 0 0 0,1 1-1 0 0,-1-1 1 0 0,0 0 0 0 0,0 0 0 0 0,-1-1-1 0 0,-1 1-11 0 0,3-2 7 0 0,0-1 0 0 0,0 1-1 0 0,0-1 1 0 0,0-1 0 0 0,0 1-1 0 0,0-1 1 0 0,0 0 0 0 0,-1 0-1 0 0,1-1 1 0 0,0 0 0 0 0,-1 0-1 0 0,1 0 1 0 0,0-1 0 0 0,-1 0-1 0 0,1 0 1 0 0,0 0 0 0 0,0-1-1 0 0,0 0 1 0 0,0 0 0 0 0,0-1-1 0 0,0 0 1 0 0,1 0 0 0 0,-1 0-1 0 0,1-1 1 0 0,0 1 0 0 0,0-1 0 0 0,0-1-1 0 0,0 1 1 0 0,1-1 0 0 0,0 1-1 0 0,0-1 1 0 0,0 0 0 0 0,0-2-7 0 0,0-2-10 0 0,2-1 0 0 0,-1 1 0 0 0,1-1 0 0 0,1 0 1 0 0,-1 0-1 0 0,2 0 0 0 0,-1 0 0 0 0,2 0 1 0 0,-1 0-1 0 0,1 1 0 0 0,1-1 0 0 0,0 0 1 0 0,0 0-1 0 0,1 1 0 0 0,0-1 0 0 0,0 1 1 0 0,1 0-1 0 0,1 0 0 0 0,-1 0 0 0 0,1 1 1 0 0,1-1-1 0 0,0 1 10 0 0,10-14-34 0 0,1 1 0 0 0,0 0 0 0 0,2 2-1 0 0,0 0 1 0 0,2 1 0 0 0,0 1 0 0 0,13-8 34 0 0,63-21-328 0 0,-49 40-6709 0 0,-43 6-5018 0 0</inkml:trace>
  <inkml:trace contextRef="#ctx0" brushRef="#br0" timeOffset="9297.287">7202 604 11979 0 0,'0'0'1920'0'0,"0"0"-492"0"0,0 0-125 0 0,0 0 186 0 0,0 0 131 0 0,0 0-84 0 0,0 0-242 0 0,0 0-322 0 0,0 0-249 0 0,0 0-167 0 0,0 0-67 0 0,0 0-10 0 0,0 0-9 0 0,5-4-36 0 0,9-9-50 0 0,-27 22 187 0 0,-52 80-31 0 0,65-89-534 0 0,0 1-1 0 0,0 0 0 0 0,1-1 1 0 0,-1 1-1 0 0,1-1 1 0 0,-1 1-1 0 0,1-1 0 0 0,-1 1 1 0 0,1-1-1 0 0,-1 1 0 0 0,1-1 1 0 0,-1 0-1 0 0,1 1 0 0 0,-1-1 1 0 0,1 0-1 0 0,0 1 1 0 0,-1-1-1 0 0,1 0 0 0 0,0 0 1 0 0,-1 1-1 0 0,1-1 0 0 0,0 0 1 0 0,-1 0-1 0 0,1 0 0 0 0,0 0 1 0 0,-1 0-1 0 0,1 0 1 0 0,0 0-1 0 0,-1 0 0 0 0,1 0 1 0 0,0 0-1 0 0,-1-1 0 0 0,1 1 1 0 0,0 0-1 0 0,-1 0 0 0 0,1-1 1 0 0,0 1-1 0 0,-1 0 1 0 0,1-1-1 0 0,-1 1 0 0 0,1 0 1 0 0,-1-1-1 0 0,1 1 0 0 0,-1-1 1 0 0,1 1-1 0 0,0-1-5 0 0,71-64 584 0 0,-91 93-3716 0 0,9-13-2240 0 0,5-7-6652 0 0</inkml:trace>
  <inkml:trace contextRef="#ctx0" brushRef="#br0" timeOffset="9808.042">7235 968 11330 0 0,'0'0'2676'0'0,"0"0"-637"0"0,0 0-318 0 0,0 0-112 0 0,0 0-130 0 0,0 0-200 0 0,0 0-295 0 0,0 0-240 0 0,0 0-149 0 0,0 0-82 0 0,0 0-39 0 0,0 0-42 0 0,-12 14 1596 0 0,2-5-885 0 0,10-10-1115 0 0,0 1 11 0 0,0 0-14 0 0,-14 15 545 0 0,-77 55-480 0 0,107-71-766 0 0,26-25-637 0 0,-14 9-4658 0 0,-20 9-6209 0 0</inkml:trace>
  <inkml:trace contextRef="#ctx0" brushRef="#br0" timeOffset="8575.064">6518 578 16 0 0,'0'0'1644'0'0,"0"0"-369"0"0,0 0 58 0 0,0 0 204 0 0,0 0 192 0 0,0 0 78 0 0,0 0-26 0 0,0 0-86 0 0,0 0-109 0 0,0 0-138 0 0,0 0-143 0 0,3-6-153 0 0,12-19-176 0 0,-11 19-152 0 0,-4 6-137 0 0,0 0-108 0 0,0 0-86 0 0,0 0-58 0 0,-7 28 2561 0 0,-15 14-2735 0 0,8-19 40 0 0,-280 436 426 0 0,161-246-668 0 0,126-194-95 0 0,18-19 61 0 0,23-28 223 0 0,-2-1 0 0 0,-1-2 0 0 0,-2-1 0 0 0,22-30-248 0 0,3-2 94 0 0,1-5-43 0 0,-3-2-1 0 0,-3-3 1 0 0,-3-1 0 0 0,-4-3 0 0 0,7-22-51 0 0,22-60 152 0 0,-70 158-152 0 0,0 0 0 0 0,0 0-1 0 0,1 0 1 0 0,-1 0 0 0 0,1 1-1 0 0,-1-1 1 0 0,1 0 0 0 0,0 1-1 0 0,-1-1 1 0 0,1 1 0 0 0,0 0-1 0 0,0-1 1 0 0,0 1 0 0 0,0 0-1 0 0,0 0 1 0 0,0 0 0 0 0,1 1-1 0 0,-1-1 1 0 0,0 0 0 0 0,0 1-1 0 0,1-1 1 0 0,-1 1 0 0 0,0 0-1 0 0,1 0 1 0 0,-1 0 0 0 0,0 0-1 0 0,1 0 1 0 0,1 1 0 0 0,-1 2 26 0 0,0 0 0 0 0,0 0 0 0 0,0 0-1 0 0,0 0 1 0 0,0 0 0 0 0,-1 1 0 0 0,1 0 0 0 0,-1-1 0 0 0,0 1-1 0 0,0 0 1 0 0,0 0 0 0 0,-1 0 0 0 0,0 0 0 0 0,1 0 0 0 0,-1 0 0 0 0,-1 1-1 0 0,1-1 1 0 0,-1 0 0 0 0,1 1 0 0 0,-1-1 0 0 0,0 1-26 0 0,-6 224 861 0 0,20-49-615 0 0,36 29-105 0 0,-28-119-5 0 0,-22-83-150 0 0,-5-16-354 0 0,-2-4-413 0 0,-3 1-1135 0 0,-3-4-2116 0 0,3 6-5274 0 0,7 7-2450 0 0</inkml:trace>
  <inkml:trace contextRef="#ctx0" brushRef="#br0" timeOffset="8906.416">6321 987 8122 0 0,'0'0'1775'0'0,"0"0"-115"0"0,0 0-44 0 0,0 0 126 0 0,0 0-8 0 0,0 0-210 0 0,0 0-234 0 0,0 0-234 0 0,0 0-228 0 0,0 0-93 0 0,0 0-57 0 0,0 0-37 0 0,0 0-26 0 0,-1-11-36 0 0,-2-45 314 0 0,21 56 14 0 0,50 2-55 0 0,133-12-100 0 0,-104-19-1751 0 0,-64 8-8489 0 0,-27 17-2407 0 0</inkml:trace>
  <inkml:trace contextRef="#ctx0" brushRef="#br0" timeOffset="11579.09">1 1454 3793 0 0,'0'0'900'0'0,"0"0"-13"0"0,0 0 293 0 0,0 0 290 0 0,0 0 194 0 0,0 0 40 0 0,0 0-69 0 0,0 0-150 0 0,0 0-214 0 0,37 3-228 0 0,118 10-198 0 0,64-10 1530 0 0,480-3 869 0 0,-36 40-1837 0 0,-550-40-1207 0 0,95 2 698 0 0,0-10 0 0 0,94-19-898 0 0,-170 10 327 0 0,1 6 0 0 0,58 6-327 0 0,141 15 248 0 0,316 5 133 0 0,-65-14 96 0 0,-49 7-132 0 0,139-53-145 0 0,-211 34-107 0 0,-289 3-4 0 0,87-14 33 0 0,-117 3-16 0 0,177-10 62 0 0,-276 29-90 0 0,-8 5-54 0 0,-24-2-19 0 0,-12-3-22 0 0,0 0 26 0 0,0 0-8 0 0,0 0 11 0 0,0 0-9 0 0,0 0-59 0 0,-12 0-2275 0 0,2 0-3942 0 0,3 0-5954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1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6905 0 0,'0'0'2125'0'0,"0"0"-398"0"0,0 0 91 0 0,0 0 270 0 0,0 0 7 0 0,0 0-229 0 0,0 0-420 0 0,0 0-422 0 0,0 0-231 0 0,0 0-173 0 0,0 0-153 0 0,0 0-124 0 0,0 0-62 0 0,-15 2-42 0 0,-47 10-36 0 0,55-10-165 0 0,1 0 0 0 0,0 0 1 0 0,0 1-1 0 0,0 0 0 0 0,0 0 0 0 0,1 1 1 0 0,-1 0-1 0 0,1 0 0 0 0,0 0 0 0 0,0 0 1 0 0,1 1-1 0 0,-1 0 0 0 0,1 0 0 0 0,0 0 1 0 0,0 1-1 0 0,0-1 0 0 0,1 1 0 0 0,0 0 1 0 0,-2 5-39 0 0,2-5 9 0 0,0 0 0 0 0,0 0 0 0 0,0 0 0 0 0,1 1 0 0 0,0-1 0 0 0,0 1 1 0 0,1 0-1 0 0,0 0 0 0 0,0-1 0 0 0,0 1 0 0 0,1 0 0 0 0,0 0 0 0 0,0 0 1 0 0,1 0-1 0 0,0 0 0 0 0,0-1 0 0 0,1 1 0 0 0,0 0 0 0 0,0-1 0 0 0,0 1 0 0 0,1-1 1 0 0,0 0-1 0 0,0 0 0 0 0,0 0 0 0 0,1 0 0 0 0,0 0 0 0 0,0-1 0 0 0,1 0 1 0 0,0 0-1 0 0,-1 0 0 0 0,2 0 0 0 0,-1-1 0 0 0,0 0 0 0 0,1 0 0 0 0,0 0 0 0 0,0-1 1 0 0,0 0-1 0 0,0 0 0 0 0,1 0 0 0 0,2 0-9 0 0,1 0 21 0 0,-1 0 0 0 0,1-1 0 0 0,0 0 0 0 0,0-1 0 0 0,0 0 0 0 0,0 0-1 0 0,0-1 1 0 0,0 0 0 0 0,0-1 0 0 0,-1 0 0 0 0,1-1 0 0 0,0 0 0 0 0,0 0 0 0 0,-1-1 0 0 0,1-1 0 0 0,1 0-21 0 0,-7 1-274 0 0,50-27-930 0 0,-38 18-2166 0 0,-1-2-3757 0 0,-7 6-4813 0 0</inkml:trace>
  <inkml:trace contextRef="#ctx0" brushRef="#br0" timeOffset="368.448">532 314 4209 0 0,'0'0'3351'0'0,"0"0"-551"0"0,0 0-301 0 0,0 0-205 0 0,0 0-245 0 0,0 0-244 0 0,0 0-253 0 0,0 0-312 0 0,31 1-211 0 0,97 2-187 0 0,-56-15 464 0 0,-60 8-1178 0 0,-1-1 0 0 0,1 0 1 0 0,-1-1-1 0 0,-1 0 0 0 0,1-1 0 0 0,-1 0 0 0 0,-1-1 1 0 0,1 1-1 0 0,-1-2 0 0 0,0 0 0 0 0,-1 0 0 0 0,0 0 1 0 0,-1-1-1 0 0,0 0 0 0 0,0-1 0 0 0,3-6-128 0 0,-9 14-5 0 0,0 1 1 0 0,0-1-1 0 0,0 1 0 0 0,0-1 1 0 0,0 0-1 0 0,0 1 0 0 0,0-1 1 0 0,-1 0-1 0 0,0 0 0 0 0,1 0 0 0 0,-1 0 1 0 0,0 1-1 0 0,-1-1 0 0 0,1 0 1 0 0,0 0-1 0 0,-1 0 0 0 0,1 1 1 0 0,-1-1-1 0 0,0 0 0 0 0,0 1 1 0 0,0-1-1 0 0,0 0 0 0 0,-1 1 0 0 0,1-1 1 0 0,-1 1-1 0 0,1 0 0 0 0,-1 0 1 0 0,0-1-1 0 0,0 1 0 0 0,0 0 1 0 0,0 1-1 0 0,0-1 0 0 0,0 0 0 0 0,-1 0 1 0 0,1 1-1 0 0,-1 0 0 0 0,1-1 1 0 0,-1 1-1 0 0,1 0 0 0 0,-3 0 5 0 0,-3-2-45 0 0,0 0 0 0 0,0 1 0 0 0,-1 0-1 0 0,1 0 1 0 0,0 1 0 0 0,-1 0 0 0 0,1 1-1 0 0,-1 0 1 0 0,1 0 0 0 0,-1 1-1 0 0,1 0 1 0 0,-1 1 0 0 0,-1 0 45 0 0,-3 2-24 0 0,0 1 0 0 0,0 1 0 0 0,1 0 0 0 0,-1 1 0 0 0,1 0 0 0 0,1 0 0 0 0,-1 2 0 0 0,1-1 0 0 0,1 2 0 0 0,-1-1 1 0 0,2 1-1 0 0,-1 1 0 0 0,1 0 0 0 0,1 0 0 0 0,0 1 0 0 0,1-1 0 0 0,0 2 0 0 0,1-1 0 0 0,0 1 0 0 0,1 0 0 0 0,0 0 0 0 0,1 1 0 0 0,1-1 0 0 0,0 4 24 0 0,3-12 2 0 0,0-1 0 0 0,0 1-1 0 0,1-1 1 0 0,0 1 0 0 0,0-1 0 0 0,0 1-1 0 0,0-1 1 0 0,1 0 0 0 0,0 1 0 0 0,0-1-1 0 0,0 0 1 0 0,0 0 0 0 0,0 0 0 0 0,1 0-1 0 0,0-1 1 0 0,0 1 0 0 0,0-1 0 0 0,0 0-1 0 0,1 0 1 0 0,-1 0 0 0 0,1 0 0 0 0,0 0-1 0 0,-1-1 1 0 0,1 1 0 0 0,0-1 0 0 0,1 0-1 0 0,-1-1 1 0 0,2 1-2 0 0,8 4 24 0 0,0-1 0 0 0,0-1 0 0 0,1 0 0 0 0,-1-1 0 0 0,1 0-1 0 0,0-2 1 0 0,0 1 0 0 0,3-2-24 0 0,5 0-714 0 0,147-7 1869 0 0,-115-3-5240 0 0,-1-6-6243 0 0,-38 9-1616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20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 107 0 0 0,'0'0'928'0'0,"0"0"-61"0"0,0 0 32 0 0,0 0 208 0 0,0 0 280 0 0,0 0 157 0 0,0 0 106 0 0,0 0-94 0 0,0 0-206 0 0,0 0-205 0 0,0 0-272 0 0,-3-4-140 0 0,-8-13-66 0 0,9 13-4 0 0,2 4 45 0 0,0 0-29 0 0,0 0-90 0 0,0 0-105 0 0,0 0-80 0 0,0 0-26 0 0,0 0-17 0 0,0 0-36 0 0,0 0-14 0 0,0 0 5 0 0,0 0-24 0 0,0 0 8 0 0,0 0-1 0 0,0 0-27 0 0,0 0-20 0 0,0 0 18 0 0,0 0-20 0 0,0 0-36 0 0,0 0-6 0 0,35 191 1952 0 0,-15 93-1146 0 0,-32 61 122 0 0,11-242-929 0 0,10-80-585 0 0,-17-34-1309 0 0,1 1-2604 0 0,4 2-3250 0 0,3 4-4048 0 0</inkml:trace>
  <inkml:trace contextRef="#ctx0" brushRef="#br0" timeOffset="1971.837">1210 93 112 0 0,'0'0'911'0'0,"0"0"50"0"0,0 0 421 0 0,0 0 448 0 0,0 0 301 0 0,0 0 73 0 0,0 0-302 0 0,0 0-414 0 0,0 0-350 0 0,0 0-279 0 0,0 0-179 0 0,0 0-83 0 0,0 0-23 0 0,-2 0-42 0 0,-9 0-9 0 0,8 0-26 0 0,3 0-51 0 0,14-1 1009 0 0,130-41 1596 0 0,-45 32-1958 0 0,1 5-1 0 0,73 6-1092 0 0,-54 0 287 0 0,174-29 363 0 0,-262 23-542 0 0,-30 5-93 0 0,20-3 375 0 0,55 6-238 0 0,-75 19 317 0 0,17 53-304 0 0,-2 252 300 0 0,-14-219-310 0 0,-11 192 444 0 0,8-230-450 0 0,2-37-87 0 0,6 41 187 0 0,-7-74-237 0 0,0 0 4 0 0,-2 7 688 0 0,-239 27-627 0 0,-37-16-65 0 0,140-25 23 0 0,3 7-36 0 0,-15 29 27 0 0,89-18 29 0 0,28-7-42 0 0,-22 0 18 0 0,55-4-54 0 0,0 0-7 0 0,0 0 8 0 0,0 0-26 0 0,0 0-10 0 0,0 0-30 0 0,0 0-86 0 0,0 0-76 0 0,9-27-9022 0 0,-6 21 3966 0 0,1-2-7215 0 0</inkml:trace>
  <inkml:trace contextRef="#ctx0" brushRef="#br0" timeOffset="2846.327">1695 354 7746 0 0,'0'0'1800'0'0,"0"0"-298"0"0,0 0-83 0 0,0 0 144 0 0,0 0 128 0 0,0 0-71 0 0,0 0-293 0 0,0 0-364 0 0,0 0-310 0 0,0 0-195 0 0,0 0-91 0 0,0 0-17 0 0,-6 18 1149 0 0,-115 215 882 0 0,25-79-1973 0 0,45-85-239 0 0,83-143 1349 0 0,10 1-1519 0 0,2 2-1 0 0,3 3 1 0 0,4 1 0 0 0,12-9 1 0 0,-11 24 24 0 0,-8 88-92 0 0,-15-3 204 0 0,9 41 228 0 0,-13 88 640 0 0,1-40-707 0 0,-15-93-257 0 0,-11-29-13 0 0,0 0-8 0 0,0 0-21 0 0,0 0 16 0 0,0 0-34 0 0,0 0-6 0 0,0 0 5 0 0,0 0 2 0 0,0 0-37 0 0,0 0-33 0 0,-8-26-2948 0 0,-10-1-506 0 0,3 11-5186 0 0,8 12-1382 0 0</inkml:trace>
  <inkml:trace contextRef="#ctx0" brushRef="#br0" timeOffset="3090.19">1494 652 3785 0 0,'0'0'3478'0'0,"0"0"-1278"0"0,0 0-517 0 0,0 0-85 0 0,0 0-36 0 0,0 0-86 0 0,0 0-85 0 0,0 0-85 0 0,0 0-65 0 0,0 0-19 0 0,0 0-106 0 0,0 0-114 0 0,0 0-112 0 0,26 0-111 0 0,85 0-57 0 0,147-30 1736 0 0,-208 27-2449 0 0,-50 3-100 0 0,-12 26-4747 0 0,10-23 2804 0 0,-2 1-9887 0 0</inkml:trace>
  <inkml:trace contextRef="#ctx0" brushRef="#br0" timeOffset="5908.798">2444 468 0 0 0,'0'0'540'0'0,"0"0"246"0"0,0 0 103 0 0,0 0 107 0 0,0 0 85 0 0,0 0 116 0 0,0 0 174 0 0,0 0 157 0 0,0 0 91 0 0,0 0-56 0 0,-6 0-174 0 0,-23-3 853 0 0,29 3-1230 0 0,0 0-37 0 0,0 0-66 0 0,0 0-126 0 0,0 0-85 0 0,0 0-76 0 0,0 0-90 0 0,0 0-31 0 0,0 0-57 0 0,0 0-51 0 0,23 3 2218 0 0,245-14 67 0 0,-47-8-2247 0 0,1 10 0 0 0,37 10-431 0 0,-84 0 92 0 0,-113-26 301 0 0,-68 25-314 0 0,-1-1 0 0 0,1 0 0 0 0,-1 0 0 0 0,1-1 0 0 0,-1 0 0 0 0,1 0-1 0 0,0 0 1 0 0,0-1 0 0 0,0 0 0 0 0,0 0 0 0 0,1-1 0 0 0,-4-2-79 0 0,-109-86 156 0 0,116 93-160 0 0,0 1-1 0 0,1-1 1 0 0,-1 0 0 0 0,0 1-1 0 0,1-1 1 0 0,0 1-1 0 0,-1 0 1 0 0,1 0 0 0 0,0-1-1 0 0,0 1 1 0 0,0 0 0 0 0,0 0-1 0 0,0 0 1 0 0,0 0 0 0 0,0 0-1 0 0,1 0 1 0 0,-1 0-1 0 0,1 0 1 0 0,0 1 0 0 0,-1-1-1 0 0,1 0 1 0 0,0 0 0 0 0,0 0-1 0 0,0 0 1 0 0,1 0-1 0 0,-1 1 1 0 0,0-1 0 0 0,1 0-1 0 0,0 0 1 0 0,-1 0 0 0 0,1 1 4 0 0,-1 6-14 0 0,-28 329 67 0 0,3-184 180 0 0,71-234-23 0 0,161-134-161 0 0,-118 126-109 0 0,-66 55 137 0 0,-23 32-86 0 0,0 1-19 0 0,0 0-64 0 0,0 0-55 0 0,-4 0-1033 0 0,3 0-2465 0 0,0 0-3503 0 0,1 0-4480 0 0</inkml:trace>
  <inkml:trace contextRef="#ctx0" brushRef="#br0" timeOffset="6310.728">4200 71 15419 0 0,'0'0'1366'0'0,"0"0"-429"0"0,0 0-350 0 0,0 0-20 0 0,0 0 177 0 0,0 0 111 0 0,0 0 44 0 0,0 0-7 0 0,0 0-85 0 0,0 0-70 0 0,0 0-48 0 0,0 0-129 0 0,6 11-95 0 0,36 92 1434 0 0,-41 52-374 0 0,-27 10-1049 0 0,-9-43-311 0 0,30-120-2578 0 0,5-13 1791 0 0,1-13-1051 0 0,-1-9-1497 0 0,-1 11-3347 0 0,0 14-4860 0 0</inkml:trace>
  <inkml:trace contextRef="#ctx0" brushRef="#br0" timeOffset="6560.631">3843 111 6417 0 0,'0'0'3258'0'0,"0"0"-609"0"0,0 0-486 0 0,0 0-377 0 0,0 0-251 0 0,0 0-255 0 0,0 0-265 0 0,0 0-242 0 0,0 0-112 0 0,0 0-25 0 0,0 0 39 0 0,0 0 42 0 0,0 0-29 0 0,23-3-48 0 0,135-13 491 0 0,265-26 1158 0 0,-376 37-2427 0 0,-46 5-30 0 0,-1 0-69 0 0,0 0-150 0 0,0 0-218 0 0,0 2-1024 0 0,0 1-4737 0 0,0 3-5560 0 0</inkml:trace>
  <inkml:trace contextRef="#ctx0" brushRef="#br0" timeOffset="6895.491">4599 546 16532 0 0,'0'0'1816'0'0,"0"0"-373"0"0,0 0-161 0 0,0 0 11 0 0,0 0-65 0 0,0 0-141 0 0,0 0-280 0 0,0 0-300 0 0,0 0-214 0 0,0 0-119 0 0,0 0-12 0 0,0 0 53 0 0,0 0 46 0 0,0 10 2 0 0,1 18-112 0 0,1-5 74 0 0,-2 0 1 0 0,0 0-1 0 0,-1 0 0 0 0,-2 0 1 0 0,0 0-1 0 0,-3 7-225 0 0,2-15 129 0 0,4-8-6897 0 0,0-7-5281 0 0</inkml:trace>
  <inkml:trace contextRef="#ctx0" brushRef="#br0" timeOffset="10179.287">2004 1341 0 0 0,'0'0'380'0'0,"0"0"354"0"0,0 0 176 0 0,0 0 127 0 0,0 0 79 0 0,0 0 48 0 0,0 0 12 0 0,0 0-31 0 0,0 0 43 0 0,0 0 55 0 0,-2-4 54 0 0,-5-17 1339 0 0,7 49 6821 0 0,7 39-8818 0 0,36 241 243 0 0,-20-167-814 0 0,-25-130-2487 0 0,-12-30-8613 0 0,10 12 243 0 0</inkml:trace>
  <inkml:trace contextRef="#ctx0" brushRef="#br0" timeOffset="10798.434">1923 1223 1552 0 0,'0'0'2693'0'0,"0"0"-867"0"0,0 0-146 0 0,0 0 136 0 0,0 0 193 0 0,0 0 83 0 0,0 0-189 0 0,0 0-314 0 0,0 0-304 0 0,0 0-227 0 0,0 0-131 0 0,0 0-71 0 0,0 0-119 0 0,-5-3-127 0 0,-15-9-129 0 0,-6 31 391 0 0,-63 110 3 0 0,20-34-640 0 0,19-29 12 0 0,49-65-207 0 0,1-1-7 0 0,0 0-56 0 0,21 0 46 0 0,16-2 102 0 0,-1-1-1 0 0,1-2 1 0 0,-1-1-1 0 0,-1-2 1 0 0,10-5-125 0 0,-10 6 18 0 0,-1 1 0 0 0,1 1 0 0 0,1 2-1 0 0,-1 2 1 0 0,2 1-18 0 0,-2 7 1581 0 0,-87-62-1180 0 0,-29-26-208 0 0,31 16-163 0 0,49 63 12 0 0,1 1-2788 0 0,8 9-5265 0 0,-2-7-4030 0 0</inkml:trace>
  <inkml:trace contextRef="#ctx0" brushRef="#br0" timeOffset="11592.824">2309 1904 6329 0 0,'0'0'2704'0'0,"0"0"-453"0"0,0 0-346 0 0,0 0-51 0 0,0 0-32 0 0,0 0-171 0 0,0 0-225 0 0,0 0-326 0 0,0 0-265 0 0,0 0-195 0 0,0 0-139 0 0,0 0-69 0 0,-2-5-22 0 0,2 4-425 0 0,0 2 49 0 0,-1-1 1 0 0,1 1-1 0 0,0-1 0 0 0,0 1 0 0 0,0-1 0 0 0,-1 1 1 0 0,1-1-1 0 0,0 1 0 0 0,0-1 0 0 0,-1 0 0 0 0,1 1 1 0 0,-1-1-1 0 0,1 1 0 0 0,0-1 0 0 0,-1 0 0 0 0,1 1 0 0 0,-1-1 1 0 0,1 0-1 0 0,-1 1 0 0 0,1-1 0 0 0,-1 0 0 0 0,1 0 1 0 0,-1 0-1 0 0,1 1 0 0 0,-1-1 0 0 0,1 0 0 0 0,-1 0 1 0 0,1 0-1 0 0,-1 0 0 0 0,1 0 0 0 0,-1 0 0 0 0,1 0 0 0 0,-1 0 1 0 0,1 0-1 0 0,-1 0 0 0 0,1 0 0 0 0,-1 0 0 0 0,0-1 1 0 0,1 1-1 0 0,-1 0 0 0 0,1 0 0 0 0,-1-1 0 0 0,1 1 1 0 0,0 0-1 0 0,-1 0 0 0 0,1-1 0 0 0,-1 1-34 0 0,-3 19 127 0 0,0 0 0 0 0,2 0 0 0 0,0 0 0 0 0,1 1-1 0 0,1-1 1 0 0,1 0 0 0 0,1 1 0 0 0,2 10-127 0 0,-4-27 13 0 0,0 0 0 0 0,0 0 1 0 0,0 0-1 0 0,1 0 0 0 0,-1 0 0 0 0,1 0 1 0 0,0 0-1 0 0,-1 0 0 0 0,2 0 0 0 0,-1 0 1 0 0,0 0-1 0 0,0 0 0 0 0,1-1 0 0 0,0 1 1 0 0,-1-1-1 0 0,1 1 0 0 0,0-1 0 0 0,0 0 1 0 0,0 1-1 0 0,1-1 0 0 0,-1 0 0 0 0,1 0 1 0 0,-1-1-1 0 0,1 1 0 0 0,-1 0 0 0 0,1-1 1 0 0,0 0-1 0 0,0 1 0 0 0,0-1 0 0 0,0 0 1 0 0,0-1-1 0 0,0 1 0 0 0,0 0 0 0 0,0-1 1 0 0,0 0-1 0 0,0 0 0 0 0,0 0 0 0 0,0 0 1 0 0,0 0-1 0 0,0 0 0 0 0,0-1 0 0 0,0 0 1 0 0,0 1-1 0 0,1-1-13 0 0,72-87 697 0 0,41-99-265 0 0,-112 177-396 0 0,-4 10-45 0 0,-1 1-1 0 0,0-1 0 0 0,0 0 1 0 0,1 0-1 0 0,-1 0 0 0 0,0 1 1 0 0,1-1-1 0 0,-1 0 0 0 0,0 0 1 0 0,0 0-1 0 0,1 0 0 0 0,-1 0 1 0 0,0 0-1 0 0,1 0 0 0 0,-1 1 1 0 0,0-1-1 0 0,1 0 0 0 0,-1 0 1 0 0,0 0-1 0 0,1 0 0 0 0,-1-1 1 0 0,0 1-1 0 0,1 0 0 0 0,-1 0 1 0 0,0 0-1 0 0,1 0 0 0 0,-1 0 1 0 0,0 0-1 0 0,1 0 1 0 0,-1-1-1 0 0,0 1 0 0 0,0 0 1 0 0,1 0-1 0 0,-1 0 0 0 0,0-1 1 0 0,0 1-1 0 0,1 0 10 0 0,14 138-92 0 0,-13-134 95 0 0,-1 0-1 0 0,1 0 1 0 0,0 0-1 0 0,0 0 1 0 0,0 0-1 0 0,0 0 1 0 0,1 0-1 0 0,-1-1 1 0 0,1 1-1 0 0,0-1 0 0 0,0 0 1 0 0,0 0-1 0 0,1 0 1 0 0,-1 0-1 0 0,1-1 1 0 0,0 1-1 0 0,-1-1 1 0 0,1 0-1 0 0,0 0 1 0 0,0 0-1 0 0,1 0 1 0 0,-1-1-1 0 0,0 0 1 0 0,0 0-1 0 0,1 0 1 0 0,-1 0-1 0 0,1-1 1 0 0,-1 0-1 0 0,1 0 1 0 0,-1 0-3 0 0,2 0 28 0 0,-1 0 0 0 0,0-1 1 0 0,0 0-1 0 0,0 0 1 0 0,0 0-1 0 0,0-1 0 0 0,0 1 1 0 0,0-1-1 0 0,0 0 0 0 0,-1-1 1 0 0,1 1-1 0 0,-1-1 1 0 0,1 0-1 0 0,-1 0 0 0 0,0-1 1 0 0,0 1-1 0 0,-1-1 1 0 0,1 1-1 0 0,-1-1 0 0 0,1-1 1 0 0,0-1-29 0 0,7-7 56 0 0,-1 0 0 0 0,-1 0 0 0 0,0-1 0 0 0,-1 0 0 0 0,-1-1 0 0 0,0 0 0 0 0,-1 0 1 0 0,-1 0-1 0 0,0-1 0 0 0,-1 0 0 0 0,0 0 0 0 0,-2 0 0 0 0,0 0 0 0 0,0-6-56 0 0,-2 22-176 0 0,-13 11-9787 0 0,11-4-2287 0 0</inkml:trace>
  <inkml:trace contextRef="#ctx0" brushRef="#br0" timeOffset="12180.894">3129 1952 13587 0 0,'0'0'1898'0'0,"0"0"-638"0"0,0 0-271 0 0,0 0 48 0 0,0 0 36 0 0,0 0-58 0 0,0 0-183 0 0,0 0-225 0 0,0 0-163 0 0,0 0-102 0 0,0 0-93 0 0,0 0-52 0 0,0 0-30 0 0,-20 28-48 0 0,-61 88-3 0 0,11-21 393 0 0,61-84-277 0 0,11-14 1370 0 0,8-13-1448 0 0,15-26-54 0 0,2 2-1 0 0,1 0 1 0 0,3 2-1 0 0,5-4-99 0 0,26-8 37 0 0,-60 51-41 0 0,0 0-1 0 0,-1 1 0 0 0,1-1 0 0 0,-1 1 0 0 0,1-1 0 0 0,-1 1 1 0 0,0 0-1 0 0,0-1 0 0 0,0 1 0 0 0,0 0 0 0 0,0 0 0 0 0,0 0 0 0 0,0 0 1 0 0,-1 0-1 0 0,1 0 0 0 0,0 0 0 0 0,-1 0 0 0 0,0 0 0 0 0,0 0 1 0 0,1 0-1 0 0,-1 1 0 0 0,-1-1 0 0 0,1 0 0 0 0,0 0 5 0 0,1 6 20 0 0,12 74 251 0 0,22 49 107 0 0,-33-105-1284 0 0,-21-42-2539 0 0,12 11-197 0 0,0 1-3726 0 0,3 4-4016 0 0</inkml:trace>
  <inkml:trace contextRef="#ctx0" brushRef="#br0" timeOffset="12450.796">2954 2151 11570 0 0,'0'0'2794'0'0,"0"0"-1183"0"0,0 0-676 0 0,0 0-108 0 0,0 0 81 0 0,0 0 149 0 0,0 0 23 0 0,0 0-81 0 0,0 0-152 0 0,0 0-217 0 0,0 0-176 0 0,0 0-160 0 0,0 0-97 0 0,23 2-76 0 0,75 4-84 0 0,-20-12-1429 0 0,-58 1-3989 0 0,-13 4-6102 0 0</inkml:trace>
  <inkml:trace contextRef="#ctx0" brushRef="#br0" timeOffset="14667.864">1223 1370 0 0 0,'-29'0'253'0'0,"31"-2"5299"0"0,10-10 167 0 0,-9-3 2349 0 0,-3 15-6117 0 0,4 11 528 0 0,0 4-2304 0 0,-1 0 0 0 0,0 1 0 0 0,-1-1-1 0 0,-1 0 1 0 0,0 0 0 0 0,-2 1-1 0 0,1-1 1 0 0,-2 1-175 0 0,1 26 216 0 0,3 67 130 0 0,-1 27-167 0 0,-5-45-49 0 0,-14 33-21 0 0,13-65-218 0 0,25-92-90 0 0,11-50-1072 0 0,-23 47-3386 0 0,-4 16-394 0 0,-1 8-6461 0 0</inkml:trace>
  <inkml:trace contextRef="#ctx0" brushRef="#br0" timeOffset="15210.207">1164 1304 896 0 0,'0'0'718'0'0,"0"0"-9"0"0,0 0 195 0 0,0 0 359 0 0,0 0 310 0 0,0 0 96 0 0,0 0-74 0 0,0 0-180 0 0,0 0-160 0 0,0 0-91 0 0,0 0-54 0 0,0 0-28 0 0,0 0-13 0 0,-3-7 3369 0 0,-34 40-2106 0 0,-177 169-701 0 0,215-202-1613 0 0,-1 0 0 0 0,1 0 0 0 0,-1 0 1 0 0,1 0-1 0 0,-1 0 0 0 0,0 0 0 0 0,1 1 0 0 0,-1-1 1 0 0,1 0-1 0 0,-1 0 0 0 0,1 0 0 0 0,-1 0 1 0 0,0 1-1 0 0,1-1 0 0 0,-1 0 0 0 0,1 0 0 0 0,-1 1 1 0 0,0-1-1 0 0,1 0 0 0 0,-1 0 0 0 0,0 1 1 0 0,1-1-1 0 0,-1 1 0 0 0,0-1 0 0 0,0 0 0 0 0,1 1 1 0 0,-1-1-1 0 0,0 0 0 0 0,0 1 0 0 0,0-1 1 0 0,0 1-1 0 0,1-1 0 0 0,-1 1 0 0 0,0-1 0 0 0,0 1 1 0 0,0-1-1 0 0,0 0 0 0 0,0 1 0 0 0,0-1 1 0 0,0 1-1 0 0,0-1 0 0 0,0 1 0 0 0,0-1 0 0 0,-1 1 1 0 0,1-1-1 0 0,0 0 0 0 0,0 1-18 0 0,10-1 10 0 0,357-11 936 0 0,-226 11-582 0 0,-149-19 588 0 0,-8 2-932 0 0,0 0 0 0 0,0 1-1 0 0,-2 1 1 0 0,0 1-1 0 0,0 1 1 0 0,-1 0 0 0 0,-16-7-20 0 0,-19-9-474 0 0,45 20-417 0 0,7 4-9060 0 0,2 4-1933 0 0</inkml:trace>
  <inkml:trace contextRef="#ctx0" brushRef="#br0" timeOffset="16801.797">200 1819 6145 0 0,'0'0'1709'0'0,"0"0"-181"0"0,0 0-30 0 0,0 0 133 0 0,0 0 94 0 0,0 0-74 0 0,0 0-222 0 0,0 0-344 0 0,0 0-314 0 0,0 0-267 0 0,0 0-150 0 0,0 0-52 0 0,0 0 8 0 0,-2 2 48 0 0,-55 112 1133 0 0,-68 237-1205 0 0,110-310-335 0 0,15-40 51 0 0,0-1-10 0 0,0 0-8 0 0,0 0 23 0 0,1-8 130 0 0,77-192 343 0 0,45-128 56 0 0,-110 286-304 0 0,-13 41-206 0 0,0 1-17 0 0,0 20-74 0 0,2 2 181 0 0,1 0 0 0 0,1-1 0 0 0,1 1 1 0 0,1-1-1 0 0,0 0 0 0 0,2 0 0 0 0,0-1 0 0 0,12 19-115 0 0,-5-5 54 0 0,24 78 131 0 0,-21-71-49 0 0,-6-59 1357 0 0,104-294-818 0 0,-96 246-897 0 0,-20 65 42 0 0,0 1-87 0 0,0 0-142 0 0,0 26-5085 0 0,0-16-476 0 0,0-2-5688 0 0</inkml:trace>
  <inkml:trace contextRef="#ctx0" brushRef="#br0" timeOffset="17298.211">608 2169 6937 0 0,'0'0'2460'0'0,"0"0"-400"0"0,0 0-197 0 0,0 0-34 0 0,0 0-20 0 0,0 0-131 0 0,0 0-255 0 0,0 0-249 0 0,0 0-226 0 0,0 0-223 0 0,0 0-171 0 0,0 0-154 0 0,-5 0-143 0 0,3-1-246 0 0,0 1 0 0 0,0 0 0 0 0,0 1 0 0 0,0-1 0 0 0,0 0-1 0 0,0 0 1 0 0,0 1 0 0 0,0-1 0 0 0,0 1 0 0 0,0 0 0 0 0,0 0 0 0 0,0-1-1 0 0,1 1 1 0 0,-1 0 0 0 0,0 1 0 0 0,1-1 0 0 0,-1 0 0 0 0,0 0 0 0 0,1 1 0 0 0,0-1-1 0 0,-1 1 1 0 0,1-1 0 0 0,0 1 0 0 0,0 0 0 0 0,0-1 0 0 0,0 1 0 0 0,0 0 0 0 0,0 0-1 0 0,0 0 1 0 0,0-1 0 0 0,1 1 0 0 0,-1 0 0 0 0,1 1-11 0 0,-44 121 59 0 0,116-235 889 0 0,103-156-417 0 0,-157 248-530 0 0,-18 19-41 0 0,0 0-24 0 0,0 19-43 0 0,-1 28 154 0 0,11 115 80 0 0,27-55 141 0 0,-42-85-3014 0 0,-2-17-1379 0 0,-1 0-3278 0 0,4-4-3921 0 0</inkml:trace>
  <inkml:trace contextRef="#ctx0" brushRef="#br0" timeOffset="17546.144">524 2250 6425 0 0,'0'0'3422'0'0,"0"0"-1356"0"0,0 0-701 0 0,0 0-65 0 0,0 0 95 0 0,0 0 6 0 0,0 0-134 0 0,0 0-261 0 0,0 0-218 0 0,0 0-122 0 0,0 0-98 0 0,0 0-95 0 0,0 0-93 0 0,23-2-108 0 0,107-7-2 0 0,-98 10-525 0 0,24-1-467 0 0,-21-4-6891 0 0,-28 3-3676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49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1002 37 1608 0 0,'0'0'1815'0'0,"0"0"-485"0"0,0 0-94 0 0,0 0 125 0 0,0 0 94 0 0,0 0 72 0 0,0 0-80 0 0,0 0-210 0 0,0 0-214 0 0,0 0-203 0 0,0 0-140 0 0,0-6-56 0 0,2-19-17 0 0,9 19 3502 0 0,-2 142-1387 0 0,-1-25-1971 0 0,-9-74-514 0 0,2 98 202 0 0,15-105 3208 0 0,-16-30-3635 0 0,0 0 6 0 0,0 0-16 0 0,0 0 16 0 0,0 0 3 0 0,0 0 12 0 0,0 0-14 0 0,0 0-30 0 0,0 0 18 0 0,0 0 13 0 0,0 0-21 0 0,0 0 17 0 0,0 0-3 0 0,0 0-14 0 0,0 0 9 0 0,0 0 13 0 0,0 0-2 0 0,-23 0 165 0 0,-129-18-147 0 0,-261 22 31 0 0,229-1 40 0 0,111 1-34 0 0,-35 3 27 0 0,107-7-68 0 0,1 0-27 0 0,-1 0 7 0 0,0 0-5 0 0,1 0 31 0 0,0 0-13 0 0,0 0 9 0 0,0 0-4 0 0,0 0-14 0 0,0 0-12 0 0,0 0-6 0 0,-28 0 116 0 0,27 0-98 0 0,-17-6 388 0 0,18 5-354 0 0,5-14 56 0 0,46-165-87 0 0,-30 125-111 0 0,-21 55 88 0 0,0-1 1 0 0,0 0-1 0 0,0 1 0 0 0,0-1 1 0 0,1 1-1 0 0,-1-1 0 0 0,0 1 1 0 0,0-1-1 0 0,1 1 0 0 0,-1-1 1 0 0,0 1-1 0 0,1-1 0 0 0,-1 1 0 0 0,0-1 1 0 0,1 1-1 0 0,-1 0 0 0 0,1-1 1 0 0,-1 1-1 0 0,1-1 0 0 0,-1 1 1 0 0,0 0-1 0 0,1 0 0 0 0,0-1 1 0 0,-1 1-1 0 0,1 0 0 0 0,-1 0 1 0 0,1 0-1 0 0,-1-1 0 0 0,1 1 0 0 0,-1 0 1 0 0,1 0-1 0 0,0 0 0 0 0,-1 0 1 0 0,1 0-1 0 0,-1 0 0 0 0,1 0 1 0 0,-1 0-1 0 0,1 0 0 0 0,0 1 1 0 0,-1-1-1 0 0,1 0 0 0 0,-1 0 0 0 0,1 0 1 0 0,-1 1-1 0 0,1-1 0 0 0,-1 0 1 0 0,1 1-1 0 0,-1-1 0 0 0,1 0 1 0 0,-1 1-1 0 0,1-1 0 0 0,-1 0 1 0 0,0 1-1 0 0,1-1 0 0 0,-1 1 1 0 0,0-1-1 0 0,1 1 0 0 0,-1-1 0 0 0,0 1 1 0 0,0-1-1 0 0,1 1 0 0 0,-1-1 1 0 0,0 1-1 0 0,0 0 0 0 0,0 0 3 0 0,24 40-205 0 0,-22-37 201 0 0,39 139 0 0 0,-2 95-71 0 0,-26-212 131 0 0,-13-26-33 0 0,0 0 36 0 0,0 0-6 0 0,0 0-25 0 0,0 0-8 0 0,0 0 5 0 0,0 0-3 0 0,0 0 36 0 0,0 0 21 0 0,0 0-24 0 0,0 0-25 0 0,-6-18 136 0 0,-109-96-195 0 0,42 54-511 0 0,15 36-4371 0 0,50 23 868 0 0,5 1 56 0 0,-1 0-7738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50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29 4801 0 0,'0'0'1660'0'0,"0"0"-1"0"0,0 0 83 0 0,0 0 155 0 0,0 0 131 0 0,0 0-49 0 0,0 0-241 0 0,0 0-313 0 0,0 0-330 0 0,0 0-268 0 0,0 0-192 0 0,0 0-102 0 0,-2 22 2419 0 0,-95 135-1219 0 0,47-87-1451 0 0,-103 140 182 0 0,153-210-557 0 0,0 0 0 0 0,0-1-1 0 0,0 1 1 0 0,0 0 0 0 0,0-1 0 0 0,0 1 0 0 0,0 0 0 0 0,-1 0 0 0 0,1-1 0 0 0,0 1-1 0 0,0 0 1 0 0,0 0 0 0 0,0-1 0 0 0,0 1 0 0 0,0 0 0 0 0,-1 0 0 0 0,1-1-1 0 0,0 1 1 0 0,0 0 0 0 0,0 0 0 0 0,-1-1 0 0 0,1 1 0 0 0,0 0 0 0 0,0 0 0 0 0,-1 0-1 0 0,1 0 1 0 0,0 0 0 0 0,-1-1 0 0 0,1 1 0 0 0,0 0 0 0 0,0 0 0 0 0,-1 0-1 0 0,1 0 1 0 0,0 0 0 0 0,-1 0 0 0 0,1 0 0 0 0,0 0 0 0 0,0 0 0 0 0,-1 0 0 0 0,1 0-1 0 0,0 0 94 0 0,1-12-1693 0 0,3-7-1480 0 0,0 6-3729 0 0,-3 6-3777 0 0</inkml:trace>
  <inkml:trace contextRef="#ctx0" brushRef="#br0" timeOffset="3546.839">0 3 4545 0 0,'0'0'1902'0'0,"0"0"-113"0"0,0 0-58 0 0,0 0-77 0 0,0 0-171 0 0,0 0-251 0 0,0 0-270 0 0,0 0-157 0 0,0 0-39 0 0,0 0 18 0 0,0 0 67 0 0,3 0-7 0 0,1 0-643 0 0,-3-1-35 0 0,0 1 1 0 0,0-1-1 0 0,0 1 0 0 0,0 0 1 0 0,1 0-1 0 0,-1-1 0 0 0,0 1 1 0 0,0 0-1 0 0,0 0 1 0 0,0 0-1 0 0,0 0 0 0 0,0 0 1 0 0,0 1-1 0 0,1-1 0 0 0,-1 0 1 0 0,0 0-1 0 0,0 1 1 0 0,0-1-1 0 0,0 1 0 0 0,0-1 1 0 0,0 1-1 0 0,0-1 0 0 0,0 1 1 0 0,0 0-1 0 0,-1-1 0 0 0,1 1 1 0 0,0 0-1 0 0,0 0 1 0 0,0 0-1 0 0,-1-1 0 0 0,1 1 1 0 0,0 0-1 0 0,-1 0 0 0 0,1 1-166 0 0,0 0 151 0 0,0 1 0 0 0,0 0-1 0 0,0 0 1 0 0,1-1 0 0 0,-1 1-1 0 0,1-1 1 0 0,0 1-1 0 0,0-1 1 0 0,0 0 0 0 0,0 0-1 0 0,0 0 1 0 0,0 0 0 0 0,1 0-1 0 0,-1 0 1 0 0,1-1 0 0 0,-1 1-1 0 0,1-1 1 0 0,-1 1-1 0 0,1-1 1 0 0,0 0 0 0 0,0 0-151 0 0,14 9 340 0 0,110 72 632 0 0,-115-73-911 0 0,-1-1 0 0 0,0 1 0 0 0,-1 1 0 0 0,0 0 0 0 0,-1 1-1 0 0,0 0 1 0 0,0 0 0 0 0,-1 0 0 0 0,5 12-61 0 0,57 73 338 0 0,-58-84-828 0 0,-23-26-1504 0 0,3 5-4663 0 0,5 5-5535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06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1 218 5177 0 0,'0'0'2514'0'0,"0"0"-779"0"0,0 0-239 0 0,0 0 85 0 0,0 0 159 0 0,0 0-8 0 0,0 0-233 0 0,0 0-326 0 0,0 0-297 0 0,0 0-164 0 0,0 0-67 0 0,24 5 4964 0 0,-14-3-5608 0 0,182 2 2387 0 0,-1-19-1862 0 0,-150 12-585 0 0,-39 2 100 0 0,0-2-8935 0 0,-7 3 3353 0 0,2 0-5865 0 0</inkml:trace>
  <inkml:trace contextRef="#ctx0" brushRef="#br0" timeOffset="436.219">98 373 10978 0 0,'0'0'2614'0'0,"0"0"-897"0"0,0 0-418 0 0,0 0-7 0 0,0 0 5 0 0,0 0-71 0 0,0 0-232 0 0,0 0-257 0 0,0 0-207 0 0,0 0-140 0 0,0 0-38 0 0,0 0-10 0 0,0 0 4 0 0,13 14 2368 0 0,58-6-911 0 0,53-1-1010 0 0,1-4-453 0 0,-112-4-1434 0 0,-11-5-2882 0 0,2-5-7747 0 0,-2 8 32 0 0</inkml:trace>
  <inkml:trace contextRef="#ctx0" brushRef="#br0" timeOffset="1487.234">253 23 1112 0 0,'0'0'1091'0'0,"0"0"84"0"0,0 0 211 0 0,0 0 197 0 0,0 0 116 0 0,0 0 54 0 0,0 0-46 0 0,0 0-92 0 0,0 0-106 0 0,0 0-116 0 0,0 0-87 0 0,0 0-98 0 0,1-4-79 0 0,3-10-113 0 0,-3 10-139 0 0,7 17 4378 0 0,19 11-4938 0 0,-16-16 251 0 0,159 113 488 0 0,-45-4-791 0 0,-106-88-233 0 0,-19-28-12 0 0,-33 43 338 0 0,-211 220 254 0 0,201-219-402 0 0,43-45-186 0 0,0 0-12 0 0,0 0 2 0 0,0 0-3 0 0,0 0-16 0 0,0 0 18 0 0,0 0 19 0 0,0 0 12 0 0,0 0-10 0 0,0 0-34 0 0,0 0-4 0 0,0 0 16 0 0,0 0-2 0 0,0 0-12 0 0,0 0 26 0 0,0 0 4 0 0,7-14-4402 0 0,2 6-2354 0 0,-5 4-4955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1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14 424 3537 0 0,'0'0'1232'0'0,"0"0"-78"0"0,0 0 78 0 0,0 0 160 0 0,0 0 78 0 0,0 0 5 0 0,0 0-158 0 0,0 0-215 0 0,0 0-148 0 0,0 0-144 0 0,0 0-92 0 0,-11 3 692 0 0,8-2 5959 0 0,68 1-3839 0 0,79-4-2756 0 0,-4-16-248 0 0,-82 18-262 0 0,-58-2 414 0 0,0-4-6872 0 0,0 3-241 0 0,0 3-5263 0 0</inkml:trace>
  <inkml:trace contextRef="#ctx0" brushRef="#br0" timeOffset="479.985">847 78 15979 0 0,'0'0'1907'0'0,"0"0"-424"0"0,0 0-289 0 0,0 0-24 0 0,0 0-14 0 0,0 0-108 0 0,0 0-169 0 0,0 0-207 0 0,0 0-169 0 0,0 0-96 0 0,0 0-59 0 0,0 0-54 0 0,12 16 1524 0 0,-9 18-1687 0 0,-2 0 0 0 0,-1 1 0 0 0,-2-1 0 0 0,-1 0 0 0 0,-2 0-1 0 0,-1-1 1 0 0,-10 29-131 0 0,-26 135 195 0 0,42-195-138 0 0,-6 24-365 0 0,3-45-1921 0 0,14-78-6511 0 0,-9 85 3291 0 0,-2 4-5619 0 0</inkml:trace>
  <inkml:trace contextRef="#ctx0" brushRef="#br0" timeOffset="838.459">530 104 4473 0 0,'0'0'3745'0'0,"0"0"-1375"0"0,0 0-445 0 0,0 0 21 0 0,0 0-34 0 0,0 0-123 0 0,0 0-279 0 0,0 0-320 0 0,0 0-276 0 0,0 0-186 0 0,0 0-106 0 0,0 0-89 0 0,0 0-38 0 0,1-4-34 0 0,-1 3-409 0 0,0 0-1 0 0,0 0 1 0 0,1 0 0 0 0,-1 0-1 0 0,1 0 1 0 0,-1 0-1 0 0,1 0 1 0 0,0 0-1 0 0,-1 0 1 0 0,1 0 0 0 0,0 0-1 0 0,-1 0 1 0 0,1 1-1 0 0,0-1 1 0 0,0 0-1 0 0,0 0 1 0 0,0 1-1 0 0,0-1 1 0 0,0 1 0 0 0,0-1-1 0 0,0 1 1 0 0,0-1-1 0 0,0 1 1 0 0,0 0-1 0 0,0-1 1 0 0,0 1 0 0 0,0 0-1 0 0,1 0 1 0 0,-1 0-1 0 0,0 0 1 0 0,0 0-1 0 0,0 0 1 0 0,0 0 0 0 0,0 0-1 0 0,1 0 1 0 0,-1 0-1 0 0,0 1 1 0 0,0-1-1 0 0,0 0 1 0 0,0 1-52 0 0,4-1 55 0 0,81-6 897 0 0,0-3-1 0 0,0-4 1 0 0,81-23-952 0 0,-124 26 94 0 0,8 3-301 0 0,-51 7 54 0 0,0 0-91 0 0,-1 19-2700 0 0,-13 2-3887 0 0,9-13-5092 0 0</inkml:trace>
  <inkml:trace contextRef="#ctx0" brushRef="#br0" timeOffset="1246.87">1134 439 13891 0 0,'0'0'2252'0'0,"0"0"-662"0"0,0 0-307 0 0,0 0-20 0 0,0 0-3 0 0,0 0-105 0 0,0 0-211 0 0,0 0-229 0 0,0 0-193 0 0,0 0-81 0 0,0 0-14 0 0,0 0 13 0 0,0 0 37 0 0,0 10-9 0 0,-5 160 1782 0 0,-16-52-1747 0 0,22-100-552 0 0,-2-21-2310 0 0,-1-1 1382 0 0,1 1 155 0 0,0-1-1276 0 0,-1 0-2691 0 0,1 1-7373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8450 0 0,'0'0'1399'0'0,"0"0"-150"0"0,0 0-86 0 0,0 0 52 0 0,0 0 97 0 0,0 0-66 0 0,0 0-198 0 0,0 0-277 0 0,0 0-265 0 0,0 0-180 0 0,0 0-84 0 0,7 0 6762 0 0,11 0-5667 0 0,394-4 912 0 0,-412 4-2304 0 0,-28-7-6167 0 0,17 7-2125 0 0,7 0-3105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9754 0 0,'0'0'1623'0'0,"0"0"-167"0"0,0 0-14 0 0,0 0 125 0 0,0 0-1 0 0,0 0-158 0 0,0 0-248 0 0,0 0-248 0 0,0 0-175 0 0,0 0-117 0 0,0 0-56 0 0,0 0-24 0 0,17-4-7 0 0,50-13-19 0 0,-61 15-318 0 0,0 1 0 0 0,0 0 1 0 0,0 0-1 0 0,0 0 0 0 0,0 1 0 0 0,0 0 0 0 0,0 0 1 0 0,0 1-1 0 0,0 0 0 0 0,0 0 0 0 0,0 0 1 0 0,0 0-1 0 0,-1 1 0 0 0,1 0 0 0 0,2 2-196 0 0,32 7 380 0 0,-25-9-289 0 0,-4 1-37 0 0,1-2 1 0 0,-1 1-1 0 0,1-1 1 0 0,0-1-1 0 0,-1 0 1 0 0,1-1 0 0 0,0 0-1 0 0,-1-1 1 0 0,1 0-1 0 0,0-1-54 0 0,-3-14-2864 0 0,-9 8-5933 0 0,1 5-3072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7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1 634 3873 0 0,'0'0'2427'0'0,"0"0"-340"0"0,0 0-69 0 0,0 0 32 0 0,0 0-81 0 0,0 0-228 0 0,0 0-272 0 0,0 0-243 0 0,0 0-202 0 0,0 0-169 0 0,0 0-79 0 0,0 0-56 0 0,0 0-45 0 0,4-1 1683 0 0,-4-19-1844 0 0,2-1-1 0 0,1 0 1 0 0,0 0 0 0 0,2 1-1 0 0,0 0 1 0 0,1 0 0 0 0,4-8-514 0 0,3-2 69 0 0,1 1 1 0 0,1 0-1 0 0,2 1 1 0 0,1 1-1 0 0,1 0 1 0 0,1 1-1 0 0,5-2-69 0 0,77-69 102 0 0,-61 70-140 0 0,-26 83-99 0 0,-8-28 151 0 0,-2 0 0 0 0,0 0 1 0 0,-2 0-1 0 0,-1 1 0 0 0,-2-1 0 0 0,-1 21-14 0 0,0-2 8 0 0,-1 8-82 0 0,2-55 43 0 0,0 0-18 0 0,0 0 2 0 0,0 0 20 0 0,0 0 37 0 0,0 0 7 0 0,0 0-20 0 0,0 0-5 0 0,21-22-138 0 0,300-309 155 0 0,-278 289-31 0 0,-30 28 24 0 0,1 1 0 0 0,0 0 0 0 0,0 1 0 0 0,1 1 0 0 0,1 0 0 0 0,0 1 0 0 0,3 0-2 0 0,-18 10-2 0 0,0-1 1 0 0,0 1-1 0 0,0 0 0 0 0,0 1 1 0 0,0-1-1 0 0,1 0 1 0 0,-1 0-1 0 0,0 0 0 0 0,0 1 1 0 0,0-1-1 0 0,0 0 1 0 0,0 1-1 0 0,0-1 0 0 0,0 1 1 0 0,0-1-1 0 0,0 1 1 0 0,0 0-1 0 0,0-1 0 0 0,0 1 1 0 0,0 0-1 0 0,0 0 0 0 0,-1 0 1 0 0,1-1-1 0 0,0 1 1 0 0,-1 0-1 0 0,1 0 0 0 0,0 0 1 0 0,-1 0-1 0 0,1 0 1 0 0,-1 0-1 0 0,0 1 0 0 0,1-1 1 0 0,-1 0-1 0 0,0 0 1 0 0,0 0-1 0 0,1 0 0 0 0,-1 0 1 0 0,0 0-1 0 0,0 1 0 0 0,0 0 3 0 0,8 54 84 0 0,8 102 293 0 0,-32 15 136 0 0,14-165-393 0 0,3-16-107 0 0,-1 8-70 0 0,-27-11-5652 0 0,23 11 3141 0 0,0 0-3262 0 0,1 0-5927 0 0</inkml:trace>
  <inkml:trace contextRef="#ctx0" brushRef="#br0" timeOffset="748.208">1253 332 16620 0 0,'0'0'1161'0'0,"0"0"-346"0"0,0 0-67 0 0,0 0 92 0 0,0 0 59 0 0,0 0-63 0 0,0 0-192 0 0,0 0-186 0 0,0 0-101 0 0,0 0-30 0 0,0 0-22 0 0,0 0-12 0 0,0 0-1 0 0,-6 15-14 0 0,-20 47-20 0 0,20-49-143 0 0,-1-1 0 0 0,0 0 1 0 0,-1 0-1 0 0,0-1 0 0 0,0 1 0 0 0,-1-2 1 0 0,-1 1-1 0 0,-7 5-115 0 0,-22 26 186 0 0,-17 17 115 0 0,70-81-123 0 0,1 2 0 0 0,0 0-1 0 0,2 0 1 0 0,0 2-1 0 0,1 0 1 0 0,17-13-178 0 0,4-4 93 0 0,59-61 54 0 0,-97 96-142 0 0,-1 0 0 0 0,1-1-1 0 0,0 1 1 0 0,-1-1 0 0 0,1 1 0 0 0,-1 0 0 0 0,1 0 0 0 0,-1-1-1 0 0,1 1 1 0 0,0 0 0 0 0,-1 0 0 0 0,1 0 0 0 0,0 0 0 0 0,-1-1-1 0 0,1 1 1 0 0,-1 0 0 0 0,1 0 0 0 0,0 0 0 0 0,-1 0 0 0 0,1 1-1 0 0,0-1 1 0 0,-1 0 0 0 0,1 0 0 0 0,0 0 0 0 0,-1 0 0 0 0,1 1-1 0 0,-1-1 1 0 0,1 0 0 0 0,0 1 0 0 0,-1-1 0 0 0,1 0 0 0 0,-1 1-1 0 0,1-1 1 0 0,-1 1 0 0 0,1-1 0 0 0,-1 1 0 0 0,0-1 0 0 0,1 1-1 0 0,-1-1 1 0 0,1 1 0 0 0,-1-1 0 0 0,0 1 0 0 0,0-1 0 0 0,1 1-1 0 0,-1 0 1 0 0,0-1 0 0 0,0 1 0 0 0,0 0 0 0 0,0-1 0 0 0,1 1-1 0 0,-1-1 1 0 0,0 1 0 0 0,0 0-5 0 0,18 51 409 0 0,-5 131 172 0 0,-11-178-2684 0 0,3-19-2037 0 0,-3 8 2273 0 0,2-2-1492 0 0,-3 2-1661 0 0,-1 2-6063 0 0</inkml:trace>
  <inkml:trace contextRef="#ctx0" brushRef="#br0" timeOffset="1026.212">1107 498 10146 0 0,'0'0'4052'0'0,"0"0"-1813"0"0,0 0-814 0 0,0 0-134 0 0,0 0-94 0 0,0 0-113 0 0,0 0-195 0 0,0 0-219 0 0,0 0-137 0 0,0 0-73 0 0,0 0 5 0 0,0 0-16 0 0,13 0-44 0 0,105 7 625 0 0,5-15-1642 0 0,-73-10-7929 0 0,-43 15-2232 0 0</inkml:trace>
  <inkml:trace contextRef="#ctx0" brushRef="#br0" timeOffset="1659.976">2054 155 8146 0 0,'0'0'3404'0'0,"0"0"-1479"0"0,0 0-555 0 0,0 0 67 0 0,0 0 103 0 0,0 0-71 0 0,0 0-226 0 0,0 0-266 0 0,0 0-226 0 0,0 0-173 0 0,0 0-90 0 0,0 0-51 0 0,0 0-72 0 0,-14-8-32 0 0,-41-24-47 0 0,52 31-258 0 0,0 0-1 0 0,1 0 1 0 0,-1 0 0 0 0,0 0-1 0 0,-1 0 1 0 0,1 1-1 0 0,0-1 1 0 0,0 1 0 0 0,0 0-1 0 0,0 0 1 0 0,0 0-1 0 0,0 0 1 0 0,0 1 0 0 0,0-1-1 0 0,-1 1 1 0 0,1 0-1 0 0,0-1 1 0 0,1 2 0 0 0,-1-1-1 0 0,0 0 1 0 0,0 0-1 0 0,0 1 1 0 0,1 0 0 0 0,-2 0-28 0 0,2-1 15 0 0,-32 18 148 0 0,6-4-61 0 0,0 1-1 0 0,1 2 1 0 0,1 0-1 0 0,1 2 1 0 0,-9 9-102 0 0,24-19 10 0 0,2-3 1 0 0,0-1 0 0 0,0 1-1 0 0,1 1 1 0 0,0-1 0 0 0,1 1-1 0 0,0 1 1 0 0,0-1 0 0 0,1 1-1 0 0,0 0 1 0 0,0 0 0 0 0,1 0-1 0 0,0 1 1 0 0,1-1 0 0 0,0 1-1 0 0,-2 9-10 0 0,5-17 10 0 0,1 0 1 0 0,-1 0-1 0 0,0 0 0 0 0,1 0 0 0 0,-1 0 0 0 0,1 0 1 0 0,0 0-1 0 0,0 0 0 0 0,0-1 0 0 0,0 1 0 0 0,0 0 0 0 0,0-1 1 0 0,0 1-1 0 0,0 0 0 0 0,1-1 0 0 0,-1 0 0 0 0,0 1 1 0 0,1-1-1 0 0,0 0 0 0 0,-1 0 0 0 0,1 0 0 0 0,0 0 0 0 0,-1 0 1 0 0,1 0-1 0 0,0 0 0 0 0,0 0 0 0 0,0-1 0 0 0,0 1 0 0 0,0-1 1 0 0,-1 1-1 0 0,1-1 0 0 0,0 0 0 0 0,0 0 0 0 0,0 0 1 0 0,0 0-1 0 0,0 0-10 0 0,76-9 747 0 0,-46-3-565 0 0,-1-2 1 0 0,-1 0-1 0 0,0-2 1 0 0,0-2-1 0 0,-2 0 0 0 0,0-2 1 0 0,-2-1-1 0 0,0-1 1 0 0,-1-1-1 0 0,5-7-182 0 0,23-30 334 0 0,-49 97-404 0 0,9 146 18 0 0,-12-181-146 0 0,14 42 94 0 0,-5-34-3122 0 0,4-7-4776 0 0,-10-3-3701 0 0</inkml:trace>
  <inkml:trace contextRef="#ctx0" brushRef="#br0" timeOffset="2275.08">2387 314 15579 0 0,'0'0'1845'0'0,"0"0"-490"0"0,0 0-218 0 0,0 0-46 0 0,0 0-112 0 0,0 0-175 0 0,0 0-246 0 0,0 0-202 0 0,0 0-135 0 0,-30 32-89 0 0,-91 101-40 0 0,67-66 18 0 0,-20 47 59 0 0,89-118-346 0 0,252-268 802 0 0,-195 197-281 0 0,-70 146 1635 0 0,28 73-851 0 0,-3-53-1157 0 0,-27-90-4 0 0,-1-17-6742 0 0,-2 9-748 0 0,0 4-3643 0 0</inkml:trace>
  <inkml:trace contextRef="#ctx0" brushRef="#br0" timeOffset="2524.1">2193 527 13115 0 0,'0'0'2764'0'0,"0"0"-901"0"0,0 0-549 0 0,0 0-102 0 0,0 0-18 0 0,0 0-73 0 0,0 0-104 0 0,0 0-197 0 0,0 0-191 0 0,0 0-127 0 0,0 0-93 0 0,0 0-83 0 0,0 0-88 0 0,32 1-72 0 0,98 0-101 0 0,-54-10-225 0 0,-35-1-544 0 0,-9 2-6135 0 0,-24 7-4971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25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5633 0 0,'0'0'3909'0'0,"0"0"-2058"0"0,0 0-840 0 0,0 0-16 0 0,0 0 174 0 0,0 0 102 0 0,0 0-89 0 0,0 0-175 0 0,0 0-186 0 0,0 0-139 0 0,0 0-57 0 0,9 1-106 0 0,64 0 1287 0 0,-1-2 0 0 0,1-4 1 0 0,25-6-1807 0 0,121-15 1053 0 0,-168 24-752 0 0,-18-2-3302 0 0,-50 3-3568 0 0,12 1 399 0 0,-1 0-4674 0 0</inkml:trace>
  <inkml:trace contextRef="#ctx0" brushRef="#br0" timeOffset="436.384">39 395 5313 0 0,'0'0'2690'0'0,"0"0"-516"0"0,0 0-280 0 0,0 0-55 0 0,0 0-146 0 0,0 0-206 0 0,0 0-281 0 0,0 0-290 0 0,0 0-210 0 0,0 0-168 0 0,0 0-82 0 0,0 0-30 0 0,0 0-14 0 0,-5 11 1168 0 0,170-15 2576 0 0,114-36-3248 0 0,-238 39-777 0 0,-24 2-4500 0 0,-17-4 794 0 0,0 2-3875 0 0,0 1-3977 0 0</inkml:trace>
  <inkml:trace contextRef="#ctx0" brushRef="#br0" timeOffset="1278.267">267 1 10050 0 0,'0'0'2423'0'0,"0"0"-485"0"0,0 0-354 0 0,0 0-30 0 0,0 0-8 0 0,0 0-143 0 0,0 0-314 0 0,0 0-330 0 0,0 0-268 0 0,0 0-208 0 0,0 0-58 0 0,0 0 23 0 0,0 0 65 0 0,2 6 74 0 0,44 58 1204 0 0,225 88 675 0 0,-205-110-2010 0 0,-60-37-237 0 0,-5-5-5 0 0,1 1-1 0 0,-1 0 1 0 0,1 0 0 0 0,-1 0-1 0 0,1 0 1 0 0,-1 0-1 0 0,0 0 1 0 0,0 0-1 0 0,0 0 1 0 0,1 1-1 0 0,-1-1 1 0 0,0 0-1 0 0,-1 1 1 0 0,1-1-1 0 0,0 1 1 0 0,0-1-1 0 0,-1 1 1 0 0,1-1-1 0 0,-1 1 1 0 0,1 0-1 0 0,-1-1 1 0 0,1 1-1 0 0,-1 0 1 0 0,0-1 0 0 0,0 1-1 0 0,0 0 1 0 0,0-1-1 0 0,0 1 1 0 0,0 0-1 0 0,-1-1 1 0 0,1 1-1 0 0,-1 1-13 0 0,-15 20 302 0 0,-76 61 143 0 0,-111 75-10 0 0,97-86-202 0 0,100-59-34 0 0,4-20-1491 0 0,2 6 1145 0 0,0 0 26 0 0,19-14-781 0 0,1-14-1000 0 0,-7 7-6626 0 0,-10 17-2771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1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13107 0 0,'0'0'1625'0'0,"0"0"-364"0"0,0 0-29 0 0,0 0 68 0 0,0 0-6 0 0,0 0-155 0 0,0 0-294 0 0,0 0-265 0 0,0 0-97 0 0,0 0 15 0 0,0 0 35 0 0,0 0 23 0 0,0 0-17 0 0,6 1-99 0 0,35 8 266 0 0,104-1 2078 0 0,-27-21-2065 0 0,-74 8-4120 0 0,-58 10-375 0 0,8-1-654 0 0,3-2 780 0 0,-2 2-7989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432 430 3033 0 0,'0'0'1567'0'0,"0"0"-294"0"0,0 0-177 0 0,0 0 46 0 0,0 0 78 0 0,0 0 61 0 0,0 0 26 0 0,0 0-91 0 0,0 0-129 0 0,0 0-171 0 0,0 0-191 0 0,-14-5-166 0 0,-44-17-120 0 0,55 22-387 0 0,1-1 1 0 0,-1 1-1 0 0,0-1 0 0 0,1 1 1 0 0,-1 0-1 0 0,0 0 1 0 0,1 0-1 0 0,-1 0 0 0 0,0 1 1 0 0,0-1-1 0 0,1 1 1 0 0,-1 0-1 0 0,1 0 0 0 0,-1-1 1 0 0,1 2-1 0 0,-1-1 1 0 0,1 0-1 0 0,-1 0 0 0 0,1 1 1 0 0,0-1-1 0 0,0 1 0 0 0,0 0 1 0 0,0 0-1 0 0,0 0 1 0 0,-2 2-53 0 0,-6 5 270 0 0,-14 9-55 0 0,1 0 0 0 0,2 2-1 0 0,0 0 1 0 0,0 2 0 0 0,2 0 0 0 0,1 1-1 0 0,1 1 1 0 0,1 1 0 0 0,1 0-1 0 0,1 1 1 0 0,1 0 0 0 0,2 1 0 0 0,0 1-1 0 0,2 0 1 0 0,1 0 0 0 0,2 1-1 0 0,0 0 1 0 0,2 0 0 0 0,0 22-215 0 0,3-41 28 0 0,0-1 0 0 0,1 1 0 0 0,0-1 1 0 0,0 1-1 0 0,1-1 0 0 0,0 1 0 0 0,1-1 0 0 0,0 1 1 0 0,1-1-1 0 0,0 0 0 0 0,0 0 0 0 0,1-1 0 0 0,0 1 0 0 0,1-1 1 0 0,0 1-1 0 0,0-1 0 0 0,0-1 0 0 0,1 1 0 0 0,0-1 1 0 0,1 0-1 0 0,0 0 0 0 0,2 1-28 0 0,5-1 55 0 0,-1-1 0 0 0,1-1 1 0 0,0 0-1 0 0,0-1 0 0 0,0 0 0 0 0,0-1 1 0 0,1-1-1 0 0,0 0 0 0 0,-1-1 1 0 0,1-1-1 0 0,0 0 0 0 0,-1-1 0 0 0,1 0 1 0 0,-1-2-1 0 0,1 1 0 0 0,-1-2 0 0 0,0 0 1 0 0,0 0-1 0 0,0-2 0 0 0,0 0 0 0 0,-1 0 1 0 0,0-1-1 0 0,-1-1 0 0 0,1 0 0 0 0,-1 0 1 0 0,-1-1-1 0 0,0-1 0 0 0,0 0 0 0 0,-1-1 1 0 0,4-4-56 0 0,8-7 52 0 0,-1-1 0 0 0,0 0-1 0 0,-2-2 1 0 0,-1 0 0 0 0,-1-1 0 0 0,-1-1 0 0 0,-2 0 0 0 0,0-1 0 0 0,-2-1 0 0 0,-1 0 0 0 0,-1 0 0 0 0,-2-1 0 0 0,-1 0 0 0 0,-1-1 0 0 0,-2 1 0 0 0,0-1 0 0 0,-3 0 0 0 0,-1-29-53 0 0,-1 51-19 0 0,-1-1-1 0 0,0 1 0 0 0,0-1 0 0 0,-1 1 0 0 0,0 0 0 0 0,-1 0 0 0 0,0 0 0 0 0,-1 0 0 0 0,1 1 0 0 0,-1 0 0 0 0,-1 0 0 0 0,0 0 0 0 0,0 0 0 0 0,0 1 0 0 0,-1 0 0 0 0,0 1 0 0 0,-1-1 0 0 0,1 1 0 0 0,-1 1 0 0 0,0-1 0 0 0,-1 2 0 0 0,1-1 0 0 0,-1 1 0 0 0,0 0 0 0 0,0 1 0 0 0,0 0 0 0 0,0 0 0 0 0,-1 1 0 0 0,1 0 0 0 0,-1 1 0 0 0,0 0 1 0 0,1 0-1 0 0,-1 1 0 0 0,0 0 0 0 0,1 1 0 0 0,-6 1 21 0 0,7 0-17 0 0,1 1 0 0 0,-1 0 0 0 0,1 0 0 0 0,0 1-1 0 0,0 0 1 0 0,0 0 0 0 0,0 0 0 0 0,1 1 0 0 0,0 0 0 0 0,0 0 0 0 0,0 1 0 0 0,1 0 0 0 0,0 0 0 0 0,0 0 0 0 0,0 0 0 0 0,1 1 0 0 0,-1 0 0 0 0,2 0 0 0 0,-1 0 0 0 0,1 0 0 0 0,0 1 0 0 0,1-1 0 0 0,-1 1 0 0 0,2-1 0 0 0,-1 1 0 0 0,1 0 0 0 0,0 7 17 0 0,1-8 5 0 0,0 0 1 0 0,1 0-1 0 0,0 0 1 0 0,1-1 0 0 0,-1 1-1 0 0,1 0 1 0 0,1 0 0 0 0,-1-1-1 0 0,1 0 1 0 0,0 1-1 0 0,1-1 1 0 0,-1 0 0 0 0,1 0-1 0 0,0-1 1 0 0,1 1-1 0 0,-1-1 1 0 0,1 0 0 0 0,0 0-1 0 0,1-1 1 0 0,-1 1 0 0 0,1-1-1 0 0,0-1 1 0 0,0 1-1 0 0,0-1 1 0 0,6 3-6 0 0,172 56 244 0 0,-180-61-243 0 0,45 9 95 0 0,1-1-1 0 0,0-3 1 0 0,0-1-1 0 0,1-3 1 0 0,0-3-1 0 0,13-2-95 0 0,-35-1 53 0 0,-1-2 0 0 0,0 0 0 0 0,0-2 0 0 0,-1-1 0 0 0,0-1 0 0 0,-1-2-1 0 0,0 0 1 0 0,0-2 0 0 0,-2 0 0 0 0,0-2 0 0 0,9-8-53 0 0,-7 1 50 0 0,0-1-1 0 0,-2-1 1 0 0,-1-1 0 0 0,-1-1 0 0 0,-2-1 0 0 0,13-22-50 0 0,-22 31 4 0 0,0 0 0 0 0,-2 0 0 0 0,0-1 0 0 0,-1-1 0 0 0,-1 1 0 0 0,0-1 0 0 0,-2 0 0 0 0,-1-1 0 0 0,0 1 0 0 0,-2-1 0 0 0,0 0 0 0 0,-2 1 0 0 0,-1-15-4 0 0,0 32-10 0 0,0 0 1 0 0,-1 0 0 0 0,1 0 0 0 0,-1 0 0 0 0,0 0-1 0 0,0 0 1 0 0,0 0 0 0 0,-1 1 0 0 0,1-1 0 0 0,-1 1-1 0 0,0 0 1 0 0,0 0 0 0 0,0 0 0 0 0,0 0-1 0 0,0 0 1 0 0,-1 1 0 0 0,0-1 0 0 0,1 1 0 0 0,-1 0-1 0 0,0 0 1 0 0,0 0 0 0 0,0 1 0 0 0,0-1-1 0 0,0 1 1 0 0,0 0 0 0 0,0 0 0 0 0,-1 1 0 0 0,1-1-1 0 0,0 1 1 0 0,-1 0 0 0 0,1 0 0 0 0,0 0 0 0 0,0 1-1 0 0,-1 0 1 0 0,1-1 0 0 0,0 1 0 0 0,0 1-1 0 0,0-1 1 0 0,0 1 0 0 0,0-1 0 0 0,0 1 0 0 0,0 0-1 0 0,0 1 1 0 0,0 0 9 0 0,-9 3-1 0 0,0 0-1 0 0,1 1 0 0 0,-1 1 1 0 0,2 0-1 0 0,-1 1 1 0 0,1 0-1 0 0,0 0 0 0 0,1 1 1 0 0,0 1-1 0 0,1 0 1 0 0,0 0-1 0 0,1 1 0 0 0,0 0 1 0 0,1 0-1 0 0,0 1 1 0 0,1 0-1 0 0,0 0 0 0 0,1 0 1 0 0,1 1-1 0 0,0 0 1 0 0,0 0-1 0 0,2 0 0 0 0,0 0 1 0 0,0 0-1 0 0,2 8 2 0 0,1-16 1 0 0,0 0 1 0 0,1 0-1 0 0,0-1 0 0 0,0 1 0 0 0,0-1 0 0 0,1 1 1 0 0,0-1-1 0 0,0 0 0 0 0,0 0 0 0 0,1 0 0 0 0,-1 0 1 0 0,1-1-1 0 0,0 1 0 0 0,1-1 0 0 0,-1 0 0 0 0,1 0 1 0 0,0-1-1 0 0,0 1 0 0 0,0-1 0 0 0,0 0 1 0 0,0-1-1 0 0,1 1 0 0 0,0-1-1 0 0,134 40 62 0 0,57-12 55 0 0,-193-29-109 0 0,0 0-1 0 0,-1 1 1 0 0,1-1 0 0 0,-1 1 0 0 0,1-1 0 0 0,-1 1-1 0 0,0 0 1 0 0,0 1 0 0 0,0-1 0 0 0,0 0 0 0 0,0 1-1 0 0,0 0 1 0 0,-1 0 0 0 0,1-1 0 0 0,-1 1-1 0 0,0 1 1 0 0,0-1 0 0 0,0 0 0 0 0,0 1 0 0 0,0-1-1 0 0,-1 1 1 0 0,0-1 0 0 0,1 1 0 0 0,-1 0-1 0 0,-1-1 1 0 0,1 1 0 0 0,0 0 0 0 0,-1 0 0 0 0,0-1-1 0 0,0 1 1 0 0,0 0 0 0 0,0 0 0 0 0,-2 3-8 0 0,-35 126 400 0 0,31-119-375 0 0,-3 2-6 0 0,1 0-1 0 0,0 1 1 0 0,2-1-1 0 0,0 1 1 0 0,1 1-1 0 0,0-1 1 0 0,2 1-1 0 0,0 0 1 0 0,1 0-1 0 0,0 0 1 0 0,2 0-1 0 0,0 0 1 0 0,2 12-19 0 0,-1-27-28 0 0,-1 0 0 0 0,1 0 0 0 0,0-1 0 0 0,0 1 0 0 0,0 0 1 0 0,1 0-1 0 0,-1-1 0 0 0,1 1 0 0 0,-1-1 0 0 0,1 1 0 0 0,0-1 0 0 0,0 0 1 0 0,0 0-1 0 0,0 0 0 0 0,0 0 0 0 0,0 0 0 0 0,1 0 0 0 0,-1 0 0 0 0,1-1 1 0 0,-1 1-1 0 0,1-1 0 0 0,0 0 0 0 0,1 1 28 0 0,42-14-8020 0 0,-39 8-2083 0 0</inkml:trace>
  <inkml:trace contextRef="#ctx0" brushRef="#br0" timeOffset="451.817">2359 276 3321 0 0,'0'0'4386'0'0,"0"0"-2272"0"0,0 0-699 0 0,0 0 41 0 0,0 0 190 0 0,0 0 78 0 0,0 0-104 0 0,0 0-191 0 0,0 0-220 0 0,0 0-200 0 0,0 0-141 0 0,0 0-145 0 0,-2-10-161 0 0,-6-26-116 0 0,7 36-418 0 0,0-1 1 0 0,-1 0-1 0 0,1 1 0 0 0,-1 0 1 0 0,1-1-1 0 0,-1 1 1 0 0,1 0-1 0 0,0 0 0 0 0,-1 0 1 0 0,1 0-1 0 0,-1 0 1 0 0,1 0-1 0 0,-1 0 0 0 0,1 0 1 0 0,-1 0-1 0 0,1 1 1 0 0,0-1-1 0 0,-1 1 0 0 0,1-1 1 0 0,0 1-1 0 0,-1 0 1 0 0,1-1-1 0 0,0 1 0 0 0,0 0 1 0 0,-1 0-1 0 0,1 0 1 0 0,0 0-1 0 0,0 0 0 0 0,0 0 1 0 0,0 0-1 0 0,0 1-28 0 0,-3 0 72 0 0,-22 16 50 0 0,0 1-1 0 0,0 1 1 0 0,2 1-1 0 0,1 1 1 0 0,0 1 0 0 0,2 1-1 0 0,1 1 1 0 0,0 1 0 0 0,2 0-1 0 0,2 2 1 0 0,0 0-1 0 0,1 1 1 0 0,2 0 0 0 0,1 1-1 0 0,0 6-121 0 0,7 109 167 0 0,6-137-158 0 0,1-1 0 0 0,0 1 0 0 0,0 0 0 0 0,1-1 0 0 0,0 1-1 0 0,1-1 1 0 0,-1 0 0 0 0,1 0 0 0 0,1 0 0 0 0,-1 0 0 0 0,1-1 0 0 0,1 0 0 0 0,-1 0-1 0 0,1 0 1 0 0,0-1 0 0 0,0 0 0 0 0,0 0 0 0 0,1 0 0 0 0,0-1 0 0 0,0 0 0 0 0,0 0 0 0 0,0-1-1 0 0,1 0 1 0 0,-1 0 0 0 0,1 0 0 0 0,2-1-9 0 0,11 4 26 0 0,1-2 1 0 0,-1 0-1 0 0,1-1 0 0 0,0-1 1 0 0,0-1-1 0 0,0-1 0 0 0,1-1 1 0 0,-1-1-1 0 0,2-1-26 0 0,44-17-2932 0 0,-62 17 2153 0 0,0 0 0 0 0,0 0 0 0 0,0-1 1 0 0,0 1-1 0 0,-1-1 0 0 0,1 0 0 0 0,-1-1 1 0 0,0 1-1 0 0,0-1 0 0 0,-1 0 0 0 0,1-1 1 0 0,-1 1-1 0 0,0-1 0 0 0,1-3 779 0 0,-1 2-12192 0 0</inkml:trace>
  <inkml:trace contextRef="#ctx0" brushRef="#br0" timeOffset="1380.895">2694 787 6929 0 0,'0'0'2926'0'0,"0"0"-1365"0"0,0 0-502 0 0,0 0-39 0 0,0 0 27 0 0,0 0 42 0 0,0 0-16 0 0,0 0-65 0 0,0 0-76 0 0,0 0-84 0 0,0 0-54 0 0,32 12-45 0 0,102 35-49 0 0,-59-36 415 0 0,-68-13-955 0 0,14-4 85 0 0,-1-2-1 0 0,0 0 0 0 0,0-1 0 0 0,-1-1 1 0 0,0-1-1 0 0,-1-1 0 0 0,0 0 1 0 0,-1-2-1 0 0,0 0 0 0 0,-1 0 0 0 0,7-10-244 0 0,-16 16 33 0 0,0 0 0 0 0,-1-1-1 0 0,0 0 1 0 0,-1 0 0 0 0,0 0-1 0 0,0-1 1 0 0,-1 1 0 0 0,0-1-1 0 0,-1 0 1 0 0,0-1 0 0 0,0 1-1 0 0,-1 0 1 0 0,-1-1-1 0 0,0 1 1 0 0,0-1 0 0 0,-1 0-1 0 0,0 1 1 0 0,-1-1 0 0 0,-1-5-33 0 0,2 12-2 0 0,-1 0 1 0 0,-1 0 0 0 0,1-1-1 0 0,-1 1 1 0 0,1 0 0 0 0,-1 0 0 0 0,0 1-1 0 0,0-1 1 0 0,-1 0 0 0 0,1 1-1 0 0,-1-1 1 0 0,0 1 0 0 0,0 0-1 0 0,0 0 1 0 0,0 0 0 0 0,0 0 0 0 0,-1 1-1 0 0,0-1 1 0 0,1 1 0 0 0,-1 0-1 0 0,0 0 1 0 0,0 0 0 0 0,0 0-1 0 0,0 1 1 0 0,0 0 0 0 0,0 0 0 0 0,-1 0-1 0 0,1 0 1 0 0,-1 0 1 0 0,-4 0-11 0 0,0 0-1 0 0,-1 1 1 0 0,1 0 0 0 0,-1 0 0 0 0,1 1-1 0 0,0 0 1 0 0,0 1 0 0 0,0 0 0 0 0,-1 1-1 0 0,2-1 1 0 0,-1 2 0 0 0,0-1 0 0 0,0 2 11 0 0,-11 5-7 0 0,0 2 1 0 0,1 0 0 0 0,1 1 0 0 0,0 1 0 0 0,1 1 0 0 0,0 0-1 0 0,2 1 1 0 0,0 1 0 0 0,0 0 0 0 0,2 1 0 0 0,0 1 0 0 0,1 0 0 0 0,1 1-1 0 0,0 0 1 0 0,2 0 0 0 0,1 1 0 0 0,0 0 0 0 0,1 1 0 0 0,2 0-1 0 0,0 0 1 0 0,-1 18 6 0 0,6-33 6 0 0,0 0-1 0 0,1 0 0 0 0,-1 0 1 0 0,1 0-1 0 0,1 0 1 0 0,-1 0-1 0 0,1 0 0 0 0,1-1 1 0 0,-1 1-1 0 0,1-1 0 0 0,0 1 1 0 0,1-1-1 0 0,-1 0 1 0 0,1 0-1 0 0,0 0 0 0 0,1-1 1 0 0,-1 1-1 0 0,1-1 1 0 0,0 0-1 0 0,1-1 0 0 0,-1 1 1 0 0,1-1-1 0 0,0 0 0 0 0,0 0 1 0 0,0-1-1 0 0,0 0 1 0 0,3 1-6 0 0,14 5 74 0 0,0-1 0 0 0,1-1 0 0 0,-1-1 0 0 0,1-1 0 0 0,1-1 0 0 0,-1-1 0 0 0,0-2 0 0 0,1 0 0 0 0,-1-1 1 0 0,23-4-75 0 0,-41 4 17 0 0,41-4 118 0 0,0-2-1 0 0,0-2 0 0 0,-1-2 1 0 0,0-2-1 0 0,-1-2 1 0 0,0-2-1 0 0,-1-2 0 0 0,17-11-134 0 0,-18 7 45 0 0,-2-1 0 0 0,-1-2-1 0 0,-1-1 1 0 0,-1-3-1 0 0,-1-1 1 0 0,-2-1 0 0 0,-1-2-1 0 0,-1-2 1 0 0,5-10-45 0 0,-23 27 15 0 0,5-6 7 0 0,-1-1 0 0 0,-1 0 0 0 0,-1-1 0 0 0,-1-1 1 0 0,-1-1-1 0 0,0-5-22 0 0,3-32 173 0 0,-18 64-109 0 0,0 1-11 0 0,0 0-3 0 0,0 0-29 0 0,0 0-39 0 0,0 0-21 0 0,2 12-48 0 0,80 142 180 0 0,-73-129-52 0 0,-2 0-1 0 0,0 1 0 0 0,-2 0 1 0 0,0 0-1 0 0,-2 1 0 0 0,-1-1 1 0 0,-1 1-1 0 0,-1-1 0 0 0,-4 23-40 0 0,3-39 11 0 0,-1 0 0 0 0,0 0 0 0 0,0 0-1 0 0,-1 0 1 0 0,0 0 0 0 0,-1-1 0 0 0,-1 1 0 0 0,1-1-1 0 0,-1 0 1 0 0,-1 0 0 0 0,1 0 0 0 0,-2-1-1 0 0,1 0 1 0 0,-1 0 0 0 0,0-1 0 0 0,-1 0 0 0 0,1 0-1 0 0,-2-1 1 0 0,1 0 0 0 0,-1 0 0 0 0,1-1 0 0 0,-2 0-1 0 0,-4 2-10 0 0,-128 48-462 0 0,228-32-157 0 0,0-15 833 0 0,-1-4 1 0 0,1-3 0 0 0,3-4-215 0 0,-60 1 116 0 0,0-1 0 0 0,0-1 0 0 0,-1-1 0 0 0,0-2 0 0 0,0-1 0 0 0,-1-1 0 0 0,0-1 0 0 0,4-4-116 0 0,-18 8-6 0 0,-1 0 0 0 0,0-1-1 0 0,-1 0 1 0 0,1-1 0 0 0,-1 0 0 0 0,-1-1-1 0 0,1 0 1 0 0,-2 0 0 0 0,1-2 0 0 0,-1 1 0 0 0,-1-1-1 0 0,0 0 1 0 0,0-1 0 0 0,-1 1 0 0 0,-1-2-1 0 0,0 1 1 0 0,-1-1 0 0 0,1-2 6 0 0,1-32-1296 0 0,-13 18-7063 0 0,0 21-4281 0 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2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0 10706 0 0,'0'0'1571'0'0,"0"0"-342"0"0,0 0-223 0 0,0 0-60 0 0,0 0 52 0 0,0 0 18 0 0,0 0-76 0 0,0 0-175 0 0,0 0-206 0 0,0 0-187 0 0,0 0-64 0 0,0 10 16 0 0,-37 697 3069 0 0,-9-272-3001 0 0,14-295-417 0 0,63-181-1853 0 0,31-111-2781 0 0,-41 94-1682 0 0,-11 33-4417 0 0</inkml:trace>
  <inkml:trace contextRef="#ctx0" brushRef="#br0" timeOffset="352.349">130 26 5297 0 0,'0'0'3054'0'0,"0"0"-1523"0"0,0 0-477 0 0,0 0 203 0 0,0 0 198 0 0,0 0 90 0 0,0 0-148 0 0,0 0-327 0 0,0 0-339 0 0,0 0-291 0 0,0 0-156 0 0,0 0-86 0 0,0 0 29 0 0,-6 0 123 0 0,6 1-293 0 0,1-1 0 0 0,-1 1 1 0 0,0-1-1 0 0,0 0 1 0 0,0 1-1 0 0,1-1 0 0 0,-1 1 1 0 0,0-1-1 0 0,0 1 0 0 0,0-1 1 0 0,0 1-1 0 0,0-1 1 0 0,0 0-1 0 0,0 1 0 0 0,0-1 1 0 0,0 1-1 0 0,0-1 1 0 0,0 1-1 0 0,0-1 0 0 0,0 1 1 0 0,0-1-1 0 0,0 1 1 0 0,-1-1-1 0 0,1 0 0 0 0,0 1 1 0 0,0-1-1 0 0,0 1 0 0 0,-1-1 1 0 0,1 0-1 0 0,0 1 1 0 0,-1 0-58 0 0,161 13 3396 0 0,88-39-1581 0 0,-66-4-1432 0 0,-182 29-448 0 0,0 0-1 0 0,0 1 1 0 0,0-1 0 0 0,-1 0-1 0 0,1 1 1 0 0,0-1 0 0 0,0 0-1 0 0,0 1 1 0 0,0-1-1 0 0,0 0 1 0 0,0 1 0 0 0,0-1-1 0 0,0 1 1 0 0,0-1 0 0 0,0 0-1 0 0,0 1 1 0 0,1-1-1 0 0,-1 0 1 0 0,0 1 0 0 0,0-1-1 0 0,0 0 1 0 0,0 1 0 0 0,0-1-1 0 0,1 0 1 0 0,-1 1-1 0 0,0-1 1 0 0,0 0 0 0 0,1 0-1 0 0,-1 1 1 0 0,0-1 0 0 0,0 0-1 0 0,1 0 1 0 0,-1 1-1 0 0,0-1 1 0 0,1 0 0 0 0,-1 0-1 0 0,0 0 1 0 0,1 0 0 0 0,-1 0-1 0 0,0 1 1 0 0,1-1-1 0 0,-1 0 1 0 0,0 0 0 0 0,1 0-1 0 0,-1 0 1 0 0,0 0 0 0 0,1 0-1 0 0,-1 0 1 0 0,1 0 0 0 0,-1 0-1 0 0,0 0 1 0 0,1 0-1 0 0,-1 0 1 0 0,0-1 0 0 0,1 1-1 0 0,-1 0 1 0 0,0 0 0 0 0,1 0-1 0 0,-1 0 1 0 0,0-1-1 0 0,1 1 1 0 0,-1 0 65 0 0,-22 28-7269 0 0,18-23 3228 0 0,-5 6-7835 0 0</inkml:trace>
  <inkml:trace contextRef="#ctx0" brushRef="#br0" timeOffset="609.981">1 733 13155 0 0,'0'0'1148'0'0,"0"0"-278"0"0,0 0 76 0 0,0 0 257 0 0,0 0 143 0 0,0 0 6 0 0,0 0-86 0 0,32 6-133 0 0,107 18-156 0 0,-38-27 171 0 0,-78-2-911 0 0,345-64-363 0 0,-339 65-2099 0 0,-12 3-4992 0 0,-12 1-4667 0 0</inkml:trace>
  <inkml:trace contextRef="#ctx0" brushRef="#br0" timeOffset="897.008">853 707 11562 0 0,'0'0'1070'0'0,"0"0"-230"0"0,0 0-16 0 0,0 0 101 0 0,0 0 35 0 0,0 0-119 0 0,0 0-217 0 0,-23 31-245 0 0,-71 99-167 0 0,64-60-51 0 0,30-59-136 0 0,0-5 11 0 0,0-1 1 0 0,0 1 0 0 0,0-1 0 0 0,1 1 0 0 0,0-1-1 0 0,0 1 1 0 0,0-1 0 0 0,0 0 0 0 0,1 0 0 0 0,0 1-1 0 0,0-1 1 0 0,1 0 0 0 0,-1-1 0 0 0,1 1 0 0 0,0 0-1 0 0,0-1 1 0 0,1 0 0 0 0,-1 1 0 0 0,1-1 0 0 0,0-1-1 0 0,0 1 1 0 0,0 0 0 0 0,1-1 0 0 0,-1 0 0 0 0,1 0-1 0 0,0 0 1 0 0,0-1 0 0 0,0 0 0 0 0,0 0 0 0 0,0 0-1 0 0,0 0 1 0 0,5 0-37 0 0,-1 1 157 0 0,1-1 0 0 0,0 0 0 0 0,0-1 0 0 0,0 1 0 0 0,0-2 0 0 0,0 0 0 0 0,0 0 0 0 0,0-1-1 0 0,0 0 1 0 0,-1 0 0 0 0,1-1 0 0 0,0-1 0 0 0,-1 1 0 0 0,1-2 0 0 0,-1 1 0 0 0,0-1 0 0 0,0-1 0 0 0,0 1 0 0 0,0-2 0 0 0,-1 1 0 0 0,0-1-1 0 0,0 0 1 0 0,-1-1 0 0 0,0 0 0 0 0,0 0 0 0 0,0-1 0 0 0,-1 1 0 0 0,0-2 0 0 0,-1 1 0 0 0,1 0 0 0 0,-2-1 0 0 0,1 0 0 0 0,-1 0 0 0 0,-1-1-1 0 0,1 1 1 0 0,-2-1 0 0 0,1 1 0 0 0,-1-1 0 0 0,0-4-157 0 0,-3 6-16 0 0,0 1 0 0 0,0 0-1 0 0,0 0 1 0 0,-1 0 0 0 0,0 0 0 0 0,0 0-1 0 0,-1 0 1 0 0,0 0 0 0 0,0 1 0 0 0,-1 0 0 0 0,0-1-1 0 0,0 1 1 0 0,0 0 0 0 0,-1 1 0 0 0,1-1-1 0 0,-1 1 1 0 0,-1 0 0 0 0,1 0 0 0 0,-1 1-1 0 0,0-1 1 0 0,0 1 0 0 0,0 1 0 0 0,-1-1-1 0 0,1 1 1 0 0,-1 0 0 0 0,0 0 0 0 0,0 1 0 0 0,0 0-1 0 0,0 0 1 0 0,0 1 0 0 0,0 0 0 0 0,0 0-1 0 0,0 1 1 0 0,-8 0 16 0 0,-47 8-2963 0 0,45 2-906 0 0,1 5-3743 0 0,10-4-3112 0 0</inkml:trace>
  <inkml:trace contextRef="#ctx0" brushRef="#br0" timeOffset="1203.081">1284 1160 9858 0 0,'0'0'2010'0'0,"0"0"-227"0"0,0 0 52 0 0,0 0 88 0 0,0 0-63 0 0,0 0-229 0 0,0 0-345 0 0,0 0-298 0 0,0 0-196 0 0,0 0-134 0 0,0 0-95 0 0,0 0-97 0 0,-1-9-53 0 0,0-1-264 0 0,1 0 0 0 0,0 0 0 0 0,0 0 0 0 0,1 0 0 0 0,0 0 0 0 0,1 0 0 0 0,0 0 0 0 0,0 0 0 0 0,4-9-149 0 0,8-12 198 0 0,2 2 0 0 0,1-1 0 0 0,1 2-1 0 0,1 0 1 0 0,1 2 0 0 0,6-5-198 0 0,51-60 108 0 0,-19 50-960 0 0,-55 73-4450 0 0,-3-27 2793 0 0,0 5-6000 0 0,0-2-3021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16203 0 0,'0'0'1699'0'0,"0"0"-500"0"0,0 0-232 0 0,0 0 1 0 0,0 0-10 0 0,0 0-110 0 0,0 0-168 0 0,0 0-96 0 0,0 0-83 0 0,0 0-9 0 0,0 0 5 0 0,0 0-69 0 0,0 0-48 0 0,17 0-38 0 0,119 3 746 0 0,16 8-832 0 0,-132-9-1031 0 0,-8 0-1306 0 0,-1-2-3704 0 0,-9 0-5950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17092 0 0,'0'0'1664'0'0,"0"0"-425"0"0,0 0-148 0 0,0 0-44 0 0,0 0-72 0 0,0 0-183 0 0,0 0-219 0 0,0 0-138 0 0,0 0-86 0 0,0 0-5 0 0,0 0-15 0 0,0 0-35 0 0,0 0-59 0 0,24 2-32 0 0,119 7-2 0 0,-111-8-429 0 0,19 0-885 0 0,-21-6-5476 0 0,-25 5-3342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0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52 8666 0 0,'0'0'1287'0'0,"0"0"-152"0"0,0 0 34 0 0,0 0 137 0 0,0 0 140 0 0,0 0-38 0 0,0 0-159 0 0,0 0-228 0 0,0 0-215 0 0,0 0-153 0 0,0 0-135 0 0,-13-9-56 0 0,-37-25-66 0 0,-1 25 782 0 0,42 10-1098 0 0,0 1 0 0 0,0 0 1 0 0,0 1-1 0 0,1 0 1 0 0,-1 0-1 0 0,1 1 1 0 0,0 0-1 0 0,0 0 1 0 0,0 1-1 0 0,-3 2-80 0 0,7-4 40 0 0,-7 1 33 0 0,-1 1 1 0 0,2 1 0 0 0,-1 0-1 0 0,0 0 1 0 0,1 1 0 0 0,0 1-1 0 0,1 0 1 0 0,0 0 0 0 0,0 0-1 0 0,1 1 1 0 0,0 1 0 0 0,0-1-1 0 0,1 1 1 0 0,0 1-1 0 0,1-1 1 0 0,0 1 0 0 0,1 0-1 0 0,0 0 1 0 0,1 1 0 0 0,0 0-1 0 0,1 0 1 0 0,-2 11-74 0 0,4-17 37 0 0,1-1 0 0 0,0 1 0 0 0,0-1 1 0 0,1 0-1 0 0,0 0 0 0 0,0 1 0 0 0,0-1 0 0 0,1 0 0 0 0,-1 0 0 0 0,1 0 0 0 0,0 0 0 0 0,1 0 1 0 0,-1 0-1 0 0,1-1 0 0 0,0 1 0 0 0,0-1 0 0 0,0 0 0 0 0,1 0 0 0 0,0 0 0 0 0,-1 0 1 0 0,1-1-1 0 0,1 1 0 0 0,-1-1 0 0 0,4 2-37 0 0,-4-2 45 0 0,0-1 0 0 0,1 0 0 0 0,-1 0 0 0 0,1 0 1 0 0,0-1-1 0 0,-1 0 0 0 0,1 0 0 0 0,0 0 0 0 0,0 0 0 0 0,0-1 0 0 0,0 1 1 0 0,0-1-1 0 0,0 0 0 0 0,0-1 0 0 0,0 1 0 0 0,-1-1 0 0 0,1 0 0 0 0,0-1 0 0 0,0 1 1 0 0,-1-1-1 0 0,1 0 0 0 0,-1 0 0 0 0,1 0 0 0 0,2-2-45 0 0,97-76 519 0 0,123-158-141 0 0,-214 304-276 0 0,-8-46-61 0 0,0 0 1 0 0,2 0 0 0 0,0 0-1 0 0,1-1 1 0 0,1 0 0 0 0,1-1-1 0 0,1 0 1 0 0,0 0-1 0 0,8 8-41 0 0,4-1-4 0 0,-13-20-3479 0 0,-10-5 2054 0 0,-1 3-2673 0 0,0-2-1300 0 0,1-1-6288 0 0</inkml:trace>
  <inkml:trace contextRef="#ctx0" brushRef="#br0" timeOffset="648.146">926 192 13635 0 0,'0'0'1915'0'0,"0"0"-436"0"0,0 0-205 0 0,0 0 30 0 0,0 0-59 0 0,0 0-155 0 0,0 0-252 0 0,0 0-246 0 0,0 0-195 0 0,-25 34-121 0 0,-80 108-65 0 0,44-57 86 0 0,45-61-193 0 0,-54 110 259 0 0,115-188-235 0 0,104-137 81 0 0,-35 39-46 0 0,-91 115 108 0 0,-23 37-230 0 0,0 0-25 0 0,0 0-29 0 0,-4 30-14 0 0,2-21 77 0 0,0 1 0 0 0,1-1 0 0 0,0 1 0 0 0,1-1-1 0 0,0 1 1 0 0,0-1 0 0 0,1 1 0 0 0,1-1 0 0 0,-1 0 0 0 0,1 1 0 0 0,1-1-1 0 0,0 0 1 0 0,2 5-50 0 0,6 6 165 0 0,-2 1-1 0 0,0 0 0 0 0,-1 1 0 0 0,-1 0 0 0 0,-1 0 0 0 0,-1 0 1 0 0,-1 0-1 0 0,-1 1 0 0 0,0 21-164 0 0,-41-56 1527 0 0,-11-26-1510 0 0,37 26-97 0 0,-1 0 1 0 0,0 2-1 0 0,0-1 1 0 0,-1 2-1 0 0,-1 0 1 0 0,1 0-1 0 0,-1 2 1 0 0,-1-1-1 0 0,1 2 1 0 0,-1 0-1 0 0,-1 1 1 0 0,1 1-1 0 0,0 1 1 0 0,-13-2 79 0 0,21 5-747 0 0,-15 1-1306 0 0,11 6-6890 0 0,9 0-3038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2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271 174 16027 0 0,'0'0'1682'0'0,"0"0"-428"0"0,0 0-161 0 0,0 0 30 0 0,0 0-11 0 0,0 0-121 0 0,0 0-269 0 0,0 0-273 0 0,0 0-155 0 0,0 0-62 0 0,0 0 18 0 0,0 0 42 0 0,0 0 22 0 0,-2 6-7 0 0,-35 83 1070 0 0,8 26-714 0 0,-5 42-556 0 0,26-120-290 0 0,8-36 83 0 0,0-1-45 0 0,0 0-59 0 0,0 0-70 0 0,0 0-53 0 0,0-19-2816 0 0,0-29-3355 0 0,0 16-4766 0 0,0 24 5113 0 0</inkml:trace>
  <inkml:trace contextRef="#ctx0" brushRef="#br0" timeOffset="265.962">1 126 12267 0 0,'0'0'2501'0'0,"0"0"-335"0"0,0 0-256 0 0,0 0-219 0 0,0 0-288 0 0,0 0-277 0 0,0 0-304 0 0,0 0-267 0 0,0 0-173 0 0,0 0-90 0 0,0 0-20 0 0,0 0 24 0 0,0 0 25 0 0,12-1-9 0 0,218-6 689 0 0,-134 18-1419 0 0,-52 0-1260 0 0,-17-4-5879 0 0,-22-6-21 0 0,-1-1-2508 0 0</inkml:trace>
  <inkml:trace contextRef="#ctx0" brushRef="#br0" timeOffset="506.465">546 347 17812 0 0,'0'0'1850'0'0,"0"0"-673"0"0,0 0-406 0 0,0 0 16 0 0,0 0 37 0 0,0 0 57 0 0,0 0-40 0 0,0 0-145 0 0,0 0-104 0 0,0 0-93 0 0,0 0-109 0 0,0 0-75 0 0,0 0-39 0 0,-3 22-73 0 0,-11 69-66 0 0,-5-20 129 0 0,1-2-444 0 0,18-68-112 0 0,0-1-169 0 0,0 0-219 0 0,8 0-8857 0 0,-3 0-1985 0 0</inkml:trace>
  <inkml:trace contextRef="#ctx0" brushRef="#br0" timeOffset="940.863">1357 1 6201 0 0,'0'0'5591'0'0,"0"0"-3005"0"0,0 0-1045 0 0,0 0-31 0 0,0 0-3 0 0,0 0-131 0 0,0 0-278 0 0,0 0-293 0 0,0 0-222 0 0,0 0-129 0 0,0 0-32 0 0,0 0-7 0 0,0 0 19 0 0,-3 6 24 0 0,-33 40 827 0 0,9-16-666 0 0,2 2 0 0 0,1 1 0 0 0,1 0 0 0 0,-8 18-619 0 0,-76 105 192 0 0,-283 254-148 0 0,316-342-959 0 0,66-65-212 0 0,1-2-6029 0 0,6-1 5448 0 0,-3 0-7826 0 0</inkml:trace>
  <inkml:trace contextRef="#ctx0" brushRef="#br0" timeOffset="3138.715">1065 991 6353 0 0,'0'0'3262'0'0,"0"0"-1224"0"0,0 0-531 0 0,0 0-28 0 0,0 0 47 0 0,0 0-51 0 0,0 0-199 0 0,0 0-268 0 0,0 0-236 0 0,0 0-154 0 0,0 0-50 0 0,2-1-49 0 0,54-98 2736 0 0,-11 35-2832 0 0,2 2 0 0 0,3 2 1 0 0,3 2-1 0 0,30-24-423 0 0,-68 67 38 0 0,16-12 58 0 0,-30 27-82 0 0,-1 0-21 0 0,0 0-22 0 0,0 0-10 0 0,0 0-8 0 0,0 13-226 0 0,11 228 593 0 0,-4-186-297 0 0,14-62 55 0 0,210-254 257 0 0,-160 192-360 0 0,-71 69 21 0 0,0 0 1 0 0,0 0 0 0 0,0 1 0 0 0,0-1 0 0 0,1 0-1 0 0,-1 0 1 0 0,0 1 0 0 0,0-1 0 0 0,0 0-1 0 0,0 0 1 0 0,0 1 0 0 0,0-1 0 0 0,0 0 0 0 0,0 0-1 0 0,0 1 1 0 0,1-1 0 0 0,-1 0 0 0 0,0 0 0 0 0,0 0-1 0 0,0 1 1 0 0,1-1 0 0 0,-1 0 0 0 0,0 0 0 0 0,0 0-1 0 0,0 0 1 0 0,1 1 0 0 0,-1-1 0 0 0,0 0-1 0 0,0 0 1 0 0,1 0 0 0 0,-1 0 0 0 0,0 0 0 0 0,0 0-1 0 0,1 0 1 0 0,-1 0 0 0 0,0 0 0 0 0,0 0 0 0 0,1 0-1 0 0,-1 0 1 0 0,0 0 0 0 0,0 0 0 0 0,1 0-1 0 0,-1 0 1 0 0,0 0 0 0 0,0 0 0 0 0,1 0 0 0 0,-1 0-1 0 0,0 0 1 0 0,0 0 0 0 0,1-1 0 0 0,-1 1 0 0 0,0 0-1 0 0,0 0 1 0 0,1 0 3 0 0,-2 9 60 0 0,11 64 339 0 0,-12-51-293 0 0,-1-1 0 0 0,-1 1 1 0 0,0-1-1 0 0,-2 0 0 0 0,0-1 0 0 0,-9 20-106 0 0,-6 21 39 0 0,-20 79-190 0 0,30-123-942 0 0,4-15-7264 0 0,7-3 1737 0 0,0-2-4969 0 0</inkml:trace>
  <inkml:trace contextRef="#ctx0" brushRef="#br0" timeOffset="3777.324">2079 696 14107 0 0,'0'0'3145'0'0,"0"0"-1646"0"0,0 0-668 0 0,0 0 73 0 0,0 0 103 0 0,0 0-13 0 0,0 0-155 0 0,0 0-215 0 0,0 0-186 0 0,0 0-138 0 0,0 0-56 0 0,0 0-47 0 0,0 0-27 0 0,-23 34-17 0 0,-73 101-9 0 0,33-51 210 0 0,-11 2 38 0 0,66-77-429 0 0,29-34 12 0 0,133-147 107 0 0,39 15-33 0 0,-193 157-46 0 0,0 0 0 0 0,1-1 0 0 0,0 1 0 0 0,-1-1-1 0 0,1 1 1 0 0,-1 0 0 0 0,1 0 0 0 0,-1-1 0 0 0,1 1 0 0 0,0 0 0 0 0,-1 0 0 0 0,1 0 0 0 0,-1 0-1 0 0,1 0 1 0 0,0-1 0 0 0,-1 1 0 0 0,1 0 0 0 0,0 0 0 0 0,-1 1 0 0 0,1-1 0 0 0,0 0 0 0 0,-1 0-1 0 0,1 0 1 0 0,-1 0 0 0 0,1 1 0 0 0,0-1 0 0 0,-1 0 0 0 0,1 0 0 0 0,-1 1 0 0 0,1-1 0 0 0,-1 0-1 0 0,1 1 1 0 0,-1-1 0 0 0,1 1 0 0 0,-1-1 0 0 0,1 1 0 0 0,-1-1 0 0 0,0 1 0 0 0,1-1 0 0 0,-1 1-1 0 0,0-1 1 0 0,1 1 0 0 0,-1-1 0 0 0,0 1 0 0 0,0 0 0 0 0,1-1 0 0 0,-1 1 0 0 0,0-1 0 0 0,0 1-1 0 0,0 0 1 0 0,0-1 0 0 0,0 1 0 0 0,0 0 0 0 0,0-1 0 0 0,0 1 0 0 0,0 0 0 0 0,0-1 0 0 0,0 1-1 0 0,-1-1 1 0 0,1 1 0 0 0,0 0 0 0 0,0-1 0 0 0,-1 1 0 0 0,1-1 0 0 0,0 1 0 0 0,0-1 0 0 0,-1 1-1 0 0,1-1 1 0 0,-1 1 0 0 0,1 0-3 0 0,-1 6 50 0 0,14 102 511 0 0,21 2 40 0 0,-33-107-593 0 0,-1-13-8612 0 0,-1 4 619 0 0,0 4-2899 0 0</inkml:trace>
  <inkml:trace contextRef="#ctx0" brushRef="#br0" timeOffset="4024.707">1956 888 12475 0 0,'0'0'2119'0'0,"0"0"-390"0"0,0 0-239 0 0,0 0-163 0 0,0 0-232 0 0,0 0-257 0 0,0 0-142 0 0,0 0-70 0 0,0 0-8 0 0,0 0 13 0 0,0 0-83 0 0,0 0-117 0 0,0 0-93 0 0,25-1-76 0 0,82-5-81 0 0,-1-7 618 0 0,-68 6-2557 0 0,4 4-6842 0 0,-34 3-3180 0 0</inkml:trace>
  <inkml:trace contextRef="#ctx0" brushRef="#br0" timeOffset="5390.266">262 111 0 0 0,'0'0'1291'0'0,"0"0"12"0"0,0 0 19 0 0,0 0 39 0 0,0 0-17 0 0,0 0-70 0 0,0 0-104 0 0,0 0-106 0 0,0 0-105 0 0,0 0-96 0 0,0 0-51 0 0,5 5 6739 0 0,3 2-6138 0 0,141-4 1996 0 0,35-3-2271 0 0,-127 14-921 0 0,-57-14-195 0 0,0 0 0 0 0,-1 0-1 0 0,1 0 1 0 0,0 0 0 0 0,0 0 0 0 0,0 0 0 0 0,0 0-1 0 0,-1 0 1 0 0,1 1 0 0 0,0-1 0 0 0,0 0 0 0 0,0 0-1 0 0,0 0 1 0 0,-1 0 0 0 0,1 0 0 0 0,0 0 0 0 0,0 1-1 0 0,0-1 1 0 0,0 0 0 0 0,0 0 0 0 0,0 0 0 0 0,0 0-1 0 0,-1 1 1 0 0,1-1 0 0 0,0 0 0 0 0,0 0 0 0 0,0 0 0 0 0,0 1-1 0 0,0-1 1 0 0,0 0 0 0 0,0 0 0 0 0,0 0 0 0 0,0 0-1 0 0,0 1 1 0 0,0-1 0 0 0,0 0 0 0 0,0 0 0 0 0,0 0-1 0 0,0 1 1 0 0,0-1 0 0 0,0 0-22 0 0,-6-1-3983 0 0,4 0-5468 0 0,1 1-2652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59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7073 389 9130 0 0,'0'0'4186'0'0,"0"0"-1820"0"0,0 0-595 0 0,0 0-111 0 0,0 0-126 0 0,0 0-228 0 0,0 0-321 0 0,0 0-255 0 0,0 0-155 0 0,0 0-70 0 0,0 0-17 0 0,0 0-15 0 0,0 0-36 0 0,-13-1-27 0 0,-38-4-18 0 0,50 5-342 0 0,0 0 1 0 0,-1-1-1 0 0,1 1 0 0 0,0 0 0 0 0,0 0 0 0 0,-1 0 0 0 0,1 0 0 0 0,0 0 0 0 0,0 0 0 0 0,-1 0 0 0 0,1 1 0 0 0,0-1 0 0 0,-1 0 0 0 0,1 1 0 0 0,0-1 1 0 0,0 1-1 0 0,0-1 0 0 0,0 1 0 0 0,-1-1 0 0 0,1 1 0 0 0,0 0 0 0 0,0 0 0 0 0,0 0 0 0 0,0-1 0 0 0,1 1 0 0 0,-1 0 0 0 0,0 0 0 0 0,0 0 0 0 0,0 0 0 0 0,1 1 1 0 0,-1-1-1 0 0,1 0 0 0 0,-1 0 0 0 0,1 0 0 0 0,-1 1-50 0 0,14-2 32 0 0,1-2-1 0 0,-1 0 1 0 0,0-1 0 0 0,0 0 0 0 0,0-1-1 0 0,-1 0 1 0 0,1-1 0 0 0,-1-1-1 0 0,0 0 1 0 0,4-3-32 0 0,-15 9-15 0 0,17-13 130 0 0,-33 8 151 0 0,9 4-377 0 0,-1 1 0 0 0,0 0 0 0 0,0 0 1 0 0,0 1-1 0 0,1 0 0 0 0,-1 0 0 0 0,0 1 0 0 0,1-1 1 0 0,-1 2-1 0 0,1-1 0 0 0,0 1 0 0 0,-1-1 1 0 0,1 2-1 0 0,0-1 0 0 0,1 1 0 0 0,-1 0 1 0 0,-3 3 110 0 0,5 2-1853 0 0,4-3-5967 0 0,0-3-3943 0 0</inkml:trace>
  <inkml:trace contextRef="#ctx0" brushRef="#br0" timeOffset="460.974">7149 646 10602 0 0,'0'0'2134'0'0,"0"0"-163"0"0,0 0-18 0 0,0 0-56 0 0,0 0-194 0 0,0 0-340 0 0,0 0-314 0 0,0 0-220 0 0,0 0-113 0 0,0 0-69 0 0,0 0-43 0 0,0 0-56 0 0,0 0-68 0 0,-15 4-50 0 0,-108 40 657 0 0,114-40-993 0 0,-21 29 277 0 0,80-22-270 0 0,-35-11-95 0 0,1-2 0 0 0,-1 0-1 0 0,0 0 1 0 0,0-1 0 0 0,0-1-1 0 0,0-1 1 0 0,-1 0 0 0 0,2-1-6 0 0,-5-1 167 0 0,-19 6 177 0 0,-22 6-116 0 0,-71 31-126 0 0,123-39-4115 0 0,-16-1-894 0 0,0 0-7341 0 0</inkml:trace>
  <inkml:trace contextRef="#ctx0" brushRef="#br0" timeOffset="-915.326">6160 216 7442 0 0,'0'0'3139'0'0,"0"0"-741"0"0,0 0-260 0 0,0 0-98 0 0,0 0-145 0 0,0 0-233 0 0,0 0-294 0 0,0 0-281 0 0,0 0-186 0 0,0 0-132 0 0,0 0-89 0 0,0 0-53 0 0,0 0-61 0 0,8-14-43 0 0,25-43-52 0 0,-24 95 2036 0 0,20 249-1860 0 0,-25-223-638 0 0,-3 1 1 0 0,-2-1-1 0 0,-4 0 0 0 0,-2 0 1 0 0,-5 8-10 0 0,-10-1-311 0 0,50-159-7805 0 0,-19 48 356 0 0,-6 24-3639 0 0</inkml:trace>
  <inkml:trace contextRef="#ctx0" brushRef="#br0" timeOffset="-350.744">6083 160 13371 0 0,'0'0'2364'0'0,"0"0"-453"0"0,0 0-330 0 0,0 0-132 0 0,0 0-71 0 0,0 0-146 0 0,0 0-250 0 0,0 0-247 0 0,0 0-201 0 0,0 0-123 0 0,0 0-59 0 0,0 0-16 0 0,13-11-17 0 0,48-34-44 0 0,-56 42-238 0 0,1 0 1 0 0,-1 0-1 0 0,1 0 0 0 0,0 1 1 0 0,0 0-1 0 0,0 0 0 0 0,0 0 1 0 0,0 1-1 0 0,0 0 0 0 0,0 0 1 0 0,0 1-1 0 0,0 0 0 0 0,3 0-37 0 0,14-2 84 0 0,11-2-16 0 0,-1 1-1 0 0,1 1 1 0 0,0 2 0 0 0,0 1-1 0 0,0 2 1 0 0,12 3-68 0 0,-43-6 3 0 0,0 1 1 0 0,0-1-1 0 0,0 0 1 0 0,0 1-1 0 0,0 0 1 0 0,0 0-1 0 0,-1 0 1 0 0,1 0-1 0 0,0 0 1 0 0,-1 1-1 0 0,1-1 1 0 0,-1 1-1 0 0,1-1 1 0 0,-1 1-1 0 0,0 0 1 0 0,0 0-1 0 0,1 0 1 0 0,-1 0-1 0 0,-1 1 1 0 0,1-1-1 0 0,0 0 1 0 0,-1 1-1 0 0,1-1 1 0 0,-1 1-1 0 0,0 0 1 0 0,1 0-1 0 0,-1-1 1 0 0,-1 1-1 0 0,1 0 1 0 0,0 0-1 0 0,-1 0 1 0 0,1 0-1 0 0,-1 0 1 0 0,0 0-1 0 0,0 0 1 0 0,0-1-1 0 0,0 1 1 0 0,-1 0-1 0 0,1 0 1 0 0,-1 0-1 0 0,0 0 1 0 0,0 0-1 0 0,0 0 1 0 0,0-1-1 0 0,0 1 1 0 0,0-1-1 0 0,-1 1 1 0 0,0 0-4 0 0,-12 12 20 0 0,-1-1 1 0 0,-1-1-1 0 0,0 0 1 0 0,-1 0-1 0 0,-1-2 1 0 0,-15 8-21 0 0,-59 42 15 0 0,90-59-16 0 0,0 0-1 0 0,0-1 0 0 0,1 1 0 0 0,-1 0 0 0 0,0 0 1 0 0,1 0-1 0 0,-1 0 0 0 0,1 1 0 0 0,0-1 1 0 0,0 0-1 0 0,0 1 0 0 0,0-1 0 0 0,0 0 0 0 0,0 1 1 0 0,1-1-1 0 0,-1 1 0 0 0,1-1 0 0 0,0 1 0 0 0,-1 0 1 0 0,1-1-1 0 0,0 1 0 0 0,1-1 0 0 0,-1 1 0 0 0,0-1 1 0 0,1 1-1 0 0,0-1 0 0 0,-1 1 0 0 0,1-1 1 0 0,0 1-1 0 0,0-1 0 0 0,0 0 0 0 0,1 1 0 0 0,-1-1 1 0 0,0 0-1 0 0,1 0 0 0 0,-1 0 0 0 0,1 0 0 0 0,0 0 1 0 0,0-1-1 0 0,0 1 0 0 0,0 0 0 0 0,0-1 1 0 0,0 1-1 0 0,2 0 2 0 0,108 58 46 0 0,-94-53-27 0 0,0 1 1 0 0,-1 0 0 0 0,0 2-1 0 0,0 0 1 0 0,-1 0 0 0 0,0 2-1 0 0,-1 0 1 0 0,-1 1-1 0 0,7 7-19 0 0,-16-14 64 0 0,1 0 0 0 0,-1 1-1 0 0,0-1 1 0 0,0 1 0 0 0,-1 0 0 0 0,0 0-1 0 0,0 1 1 0 0,-1-1 0 0 0,0 1-1 0 0,0 0 1 0 0,-1 0 0 0 0,0 0-1 0 0,-1 0 1 0 0,1 0 0 0 0,-1 0-1 0 0,-1 1 1 0 0,0-1 0 0 0,0 0-1 0 0,0 0 1 0 0,-1 1 0 0 0,0-1-1 0 0,-1 0 1 0 0,0 0 0 0 0,0 0-64 0 0,-11 15 94 0 0,-1-1 0 0 0,-1-1 1 0 0,-1 0-1 0 0,-1 0 1 0 0,-1-2-1 0 0,0 0 0 0 0,-1-2 1 0 0,-15 11-95 0 0,25-21-10 0 0,-1-1 1 0 0,1 1 0 0 0,-2-2-1 0 0,1 1 1 0 0,-1-2 0 0 0,0 1 0 0 0,0-1-1 0 0,0-1 1 0 0,0 0 0 0 0,-1-1-1 0 0,1 0 1 0 0,-1 0 0 0 0,0-1 0 0 0,1-1-1 0 0,-1 0 1 0 0,0-1 0 0 0,0 0-1 0 0,1 0 1 0 0,-1-2 0 0 0,1 1 0 0 0,0-1-1 0 0,-1-1 1 0 0,2 0 0 0 0,-1-1-1 0 0,0 0 1 0 0,-6-4 9 0 0,9 4-185 0 0,1 0-1 0 0,0 0 1 0 0,0-1-1 0 0,0 1 1 0 0,1-1-1 0 0,0-1 1 0 0,0 0-1 0 0,0 1 1 0 0,1-2-1 0 0,0 1 1 0 0,0 0-1 0 0,1-1 0 0 0,0 0 1 0 0,-1-3 185 0 0,2-17-4305 0 0,10-1-3371 0 0,-5 21-4594 0 0</inkml:trace>
  <inkml:trace contextRef="#ctx0" brushRef="#br0" timeOffset="-3432.484">3021 282 0 0 0,'0'0'737'0'0,"0"0"226"0"0,0 0 203 0 0,0 0 226 0 0,0 0 173 0 0,0 0-8 0 0,0 0-146 0 0,0 0-163 0 0,0 0-137 0 0,0 0-36 0 0,0 0 36 0 0,0 0 76 0 0,0 0 84 0 0,5-10 40 0 0,15-29-17 0 0,-15 29-74 0 0,-5 10-100 0 0,0 0-108 0 0,0 0-115 0 0,0 0-89 0 0,0 26 3721 0 0,7 626-3605 0 0,-18-627-1059 0 0,-5-32-2059 0 0,1-44-3086 0 0,11 18-5630 0 0,4 21 520 0 0</inkml:trace>
  <inkml:trace contextRef="#ctx0" brushRef="#br0" timeOffset="-2891.058">2896 341 10194 0 0,'0'0'2571'0'0,"0"0"-681"0"0,0 0-390 0 0,0 0-135 0 0,0 0 12 0 0,0 0-64 0 0,0 0-202 0 0,0 0-289 0 0,0 0-259 0 0,0 0-168 0 0,0 0-84 0 0,0 0 6 0 0,0 0-5 0 0,14-22 11 0 0,45-68-11 0 0,-10 55 118 0 0,-36 31-296 0 0,13-6 57 0 0,1 1 0 0 0,0 1 0 0 0,0 2 0 0 0,1 0 0 0 0,0 2 0 0 0,0 1 0 0 0,0 1 0 0 0,0 2 0 0 0,5 1-191 0 0,-29-1 13 0 0,-1 0 1 0 0,0 1-1 0 0,0-1 1 0 0,1 1-1 0 0,-1 0 0 0 0,0 0 1 0 0,0 0-1 0 0,0 0 0 0 0,0 1 1 0 0,0-1-1 0 0,0 1 1 0 0,0 0-1 0 0,-1-1 0 0 0,1 1 1 0 0,0 1-1 0 0,-1-1 0 0 0,0 0 1 0 0,1 1-1 0 0,-1-1 0 0 0,0 1 1 0 0,0 0-1 0 0,0-1 1 0 0,-1 1-1 0 0,1 0 0 0 0,-1 0 1 0 0,0 0-1 0 0,1 0 0 0 0,-1 1 1 0 0,-1-1-1 0 0,1 0 1 0 0,0 0-1 0 0,-1 1 0 0 0,0-1 1 0 0,1 0-1 0 0,-1 0 0 0 0,-1 1 1 0 0,1-1-1 0 0,0 0 0 0 0,-1 1 1 0 0,0-1-1 0 0,0 0 1 0 0,0 3-14 0 0,-5 12 22 0 0,-1 0 1 0 0,-1-1-1 0 0,0 1 1 0 0,-1-2-1 0 0,-1 1 1 0 0,0-1 0 0 0,-1-1-1 0 0,-1 0 1 0 0,-1 0-1 0 0,0-1 1 0 0,0-1 0 0 0,-1 0-1 0 0,-1-1-22 0 0,-46 49-59 0 0,61-60 57 0 0,-1-1 0 0 0,1 1 0 0 0,-1 0 0 0 0,1-1 0 0 0,-1 1 0 0 0,1 0 0 0 0,-1-1 0 0 0,1 1 0 0 0,0 0 0 0 0,-1-1 0 0 0,1 1 0 0 0,0 0 0 0 0,-1 0 0 0 0,1 0 0 0 0,0-1 0 0 0,0 1 0 0 0,0 0 0 0 0,0 0 0 0 0,0 0 0 0 0,0-1 0 0 0,0 1 0 0 0,0 0 0 0 0,0 0 0 0 0,0 0 0 0 0,1-1 0 0 0,-1 1 0 0 0,0 0 0 0 0,0 0 0 0 0,1-1 0 0 0,-1 1 0 0 0,0 0 0 0 0,1-1 0 0 0,-1 1 0 0 0,1 0 0 0 0,-1-1 0 0 0,1 1 0 0 0,-1 0 0 0 0,1-1 0 0 0,0 1 0 0 0,-1-1 0 0 0,1 1 0 0 0,0-1 0 0 0,-1 0 0 0 0,1 1 0 0 0,0-1 0 0 0,-1 0 0 0 0,1 1 0 0 0,0-1 0 0 0,0 0 0 0 0,0 0 2 0 0,42 13 26 0 0,-4-7 17 0 0,-13-3-22 0 0,1 1-1 0 0,-1 1 1 0 0,0 2-1 0 0,-1 0 1 0 0,0 2-1 0 0,18 8-20 0 0,-40-15 16 0 0,-1-1 1 0 0,1 0-1 0 0,-1 1 0 0 0,1-1 0 0 0,-1 1 0 0 0,0-1 1 0 0,0 1-1 0 0,0 0 0 0 0,0 0 0 0 0,0 0 0 0 0,0 1 0 0 0,0-1 1 0 0,-1 0-1 0 0,1 1 0 0 0,-1-1 0 0 0,1 1 0 0 0,-1-1 1 0 0,0 1-1 0 0,0-1 0 0 0,0 1 0 0 0,-1 0 0 0 0,1 0 1 0 0,-1-1-1 0 0,1 1 0 0 0,-1 0 0 0 0,0 0 0 0 0,0 0 0 0 0,0-1 1 0 0,-1 1-1 0 0,1 0 0 0 0,0 0 0 0 0,-1 0 0 0 0,0-1 1 0 0,0 1-1 0 0,0 0 0 0 0,-1 1-16 0 0,-1 3 52 0 0,-1 1-1 0 0,0-1 1 0 0,-1 1 0 0 0,0-1 0 0 0,0-1 0 0 0,0 1-1 0 0,-1-1 1 0 0,0 0 0 0 0,0 0 0 0 0,-1-1 0 0 0,-4 3-52 0 0,-8 7 50 0 0,-2 0 1 0 0,1-2 0 0 0,-2-1-1 0 0,0 0 1 0 0,0-2 0 0 0,-1-1-1 0 0,0 0 1 0 0,0-2 0 0 0,-11 2-51 0 0,-77 1-7 0 0,110-10-42 0 0,0 0-1 0 0,0 0 1 0 0,0 0-1 0 0,0-1 1 0 0,0 1 0 0 0,0 0-1 0 0,0-1 1 0 0,1 1-1 0 0,-1 0 1 0 0,0-1 0 0 0,0 1-1 0 0,0-1 1 0 0,0 0-1 0 0,0 1 1 0 0,1-1-1 0 0,-1 0 1 0 0,0 1 0 0 0,1-1-1 0 0,-1 0 1 0 0,1 0-1 0 0,-1 0 1 0 0,0 0 0 0 0,1 1-1 0 0,0-1 1 0 0,-1 0-1 0 0,1 0 1 0 0,0 0 0 0 0,-1 0-1 0 0,1 0 1 0 0,0 0-1 0 0,0 0 1 0 0,0 0 0 0 0,0 0-1 0 0,0 0 1 0 0,0 0-1 0 0,0 0 1 0 0,0 0 0 0 0,0 0-1 0 0,0 0 1 0 0,1 0-1 0 0,-1 0 1 0 0,0 0 0 0 0,1 0-1 0 0,-1 0 1 0 0,0 0-1 0 0,1 0 1 0 0,-1 0 0 0 0,1 1-1 0 0,0-1 1 0 0,0 0 49 0 0,31-40-4387 0 0,-17 29-451 0 0,-4 1-6755 0 0</inkml:trace>
  <inkml:trace contextRef="#ctx0" brushRef="#br0" timeOffset="-2590.974">3774 584 16371 0 0,'0'0'1250'0'0,"0"0"-363"0"0,0 0 4 0 0,0 0 161 0 0,0 0 31 0 0,0 0-175 0 0,0 0-308 0 0,0 0-242 0 0,0 0-101 0 0,0 0-29 0 0,0 0-9 0 0,0 0-26 0 0,-15 20-25 0 0,-45 64-28 0 0,56-79-125 0 0,0 0-1 0 0,0 0 0 0 0,0 0 0 0 0,1 1 1 0 0,0-1-1 0 0,0 1 0 0 0,0 0 1 0 0,1 0-1 0 0,-1 0 0 0 0,2 0 1 0 0,-1 0-1 0 0,1 0 0 0 0,0 1 1 0 0,0-1-1 0 0,0 0 0 0 0,1 1 0 0 0,0-1 1 0 0,1 7-15 0 0,-1-7-2 0 0,2-3 23 0 0,-1 1-1 0 0,1-1 0 0 0,0 1 1 0 0,0-1-1 0 0,0 0 0 0 0,1 0 0 0 0,-1 0 1 0 0,1 0-1 0 0,0 0 0 0 0,0 0 1 0 0,-1-1-1 0 0,2 1 0 0 0,-1-1 1 0 0,0 0-1 0 0,0 0 0 0 0,1 0 0 0 0,-1-1 1 0 0,1 1-1 0 0,0-1 0 0 0,-1 1 1 0 0,1-1-1 0 0,0 0 0 0 0,0-1 1 0 0,0 1-1 0 0,0-1 0 0 0,-1 0 0 0 0,1 0 1 0 0,0 0-1 0 0,0 0 0 0 0,0-1 1 0 0,0 1-1 0 0,0-1 0 0 0,0 0 1 0 0,2-1-21 0 0,9 2 144 0 0,-3-1 1 0 0,0-1-1 0 0,-1 0 1 0 0,1 0 0 0 0,-1-1-1 0 0,0 0 1 0 0,0-1 0 0 0,0-1-1 0 0,0 1 1 0 0,-1-2 0 0 0,0 0-1 0 0,0 0 1 0 0,0 0-1 0 0,-1-1 1 0 0,0-1 0 0 0,0 0-1 0 0,-1 0 1 0 0,0 0 0 0 0,0-1-1 0 0,-1 0 1 0 0,0-1 0 0 0,-1 0-1 0 0,4-7-144 0 0,-9 13 11 0 0,1 0 0 0 0,-1 0 1 0 0,0 0-1 0 0,0 0 0 0 0,0 0 0 0 0,0-1 0 0 0,-1 1 0 0 0,0 0 0 0 0,0-1 0 0 0,0 1 0 0 0,0 0 1 0 0,-1 0-1 0 0,1-1 0 0 0,-1 1 0 0 0,0 0 0 0 0,0 0 0 0 0,-1 0 0 0 0,1 0 0 0 0,-1 0 0 0 0,0 0 1 0 0,0 0-1 0 0,-1 1 0 0 0,1-1 0 0 0,-1 1 0 0 0,1-1 0 0 0,-1 1 0 0 0,0 0 0 0 0,0 0 0 0 0,-1 0 1 0 0,1 1-1 0 0,0-1 0 0 0,-1 1 0 0 0,0 0 0 0 0,1 0 0 0 0,-1 0 0 0 0,0 0 0 0 0,0 0 0 0 0,0 1 1 0 0,-1 0-1 0 0,1 0 0 0 0,0 0 0 0 0,0 1 0 0 0,-1-1 0 0 0,1 1 0 0 0,-1 0-11 0 0,-3-1-150 0 0,0 1 1 0 0,-1 0-1 0 0,1 0 0 0 0,0 1 0 0 0,-1 0 0 0 0,1 1 0 0 0,0 0 0 0 0,0 0 1 0 0,0 0-1 0 0,0 1 0 0 0,0 0 0 0 0,1 1 0 0 0,-3 1 150 0 0,-22 18-3177 0 0,2 6-3379 0 0,20-17-5276 0 0</inkml:trace>
  <inkml:trace contextRef="#ctx0" brushRef="#br0" timeOffset="-2088.966">4321 588 11114 0 0,'0'0'2638'0'0,"0"0"-667"0"0,0 0-237 0 0,0 0-99 0 0,0 0-224 0 0,0 0-304 0 0,0 0-299 0 0,0 0-252 0 0,0 0-177 0 0,0 0-96 0 0,0 0-93 0 0,-33 10-66 0 0,-102 35-44 0 0,69-3-34 0 0,59-32-49 0 0,2-4-19 0 0,0 0 0 0 0,1 0 0 0 0,0 0 0 0 0,0 0 0 0 0,0 1 0 0 0,1 0 0 0 0,0 0 0 0 0,0 0 0 0 0,0 0 0 0 0,1 0 1 0 0,0 0-1 0 0,1 1 0 0 0,0-1 0 0 0,0 1 0 0 0,0-1 0 0 0,1 1 0 0 0,0 2 22 0 0,3-5 9 0 0,0-1 1 0 0,0 1 0 0 0,0-1-1 0 0,0 0 1 0 0,1 0-1 0 0,-1 0 1 0 0,1 0 0 0 0,0-1-1 0 0,0 1 1 0 0,0-1-1 0 0,1 0 1 0 0,-1 0 0 0 0,1-1-1 0 0,0 1 1 0 0,0-1 0 0 0,0 0-1 0 0,0 0 1 0 0,0-1-1 0 0,0 0 1 0 0,0 1 0 0 0,1-2-1 0 0,-1 1 1 0 0,0-1-1 0 0,1 1 1 0 0,-1-2 0 0 0,0 1-1 0 0,1 0 1 0 0,-1-1-1 0 0,0 0-9 0 0,15-2 196 0 0,0-1-1 0 0,0-1 0 0 0,0-1 1 0 0,-1-1-1 0 0,0 0 1 0 0,0-1-1 0 0,-1-1 0 0 0,0-1 1 0 0,-1-1-1 0 0,0 0 0 0 0,0-1 1 0 0,-1-1-1 0 0,-1 0 0 0 0,0-2 1 0 0,-1 1-1 0 0,-1-2 0 0 0,0 0 1 0 0,-1 0-1 0 0,-1-1 0 0 0,0-1 1 0 0,0-3-196 0 0,16-20 254 0 0,-8 16-223 0 0,-1-2 0 0 0,-1 0 0 0 0,-1-1 0 0 0,-1-1 0 0 0,-2 0 0 0 0,-1-1 0 0 0,-1-1 0 0 0,-2 1 0 0 0,-1-2 0 0 0,4-31-31 0 0,-10 52-13 0 0,-1 1 1 0 0,0-1-1 0 0,0 0 0 0 0,-1 0 1 0 0,-1 1-1 0 0,0-1 0 0 0,0 0 1 0 0,-1 1-1 0 0,0-1 0 0 0,-1 1 1 0 0,0-1-1 0 0,-1 1 1 0 0,0 0-1 0 0,-1 0 0 0 0,0 1 1 0 0,0 0-1 0 0,-1-1 0 0 0,0 2 1 0 0,-1-1-1 0 0,0 1 0 0 0,-2-2 13 0 0,6 8-6 0 0,0-1 0 0 0,0 1 0 0 0,-1 0-1 0 0,1 0 1 0 0,-1 1 0 0 0,0-1 0 0 0,0 1 0 0 0,1-1-1 0 0,-1 1 1 0 0,0 0 0 0 0,0 1 0 0 0,0-1-1 0 0,0 1 1 0 0,0-1 0 0 0,0 1 0 0 0,0 1-1 0 0,0-1 1 0 0,0 0 0 0 0,0 1 0 0 0,0 0 0 0 0,0 0-1 0 0,0 0 1 0 0,0 0 0 0 0,0 1 0 0 0,1 0-1 0 0,-1-1 1 0 0,1 1 0 0 0,-1 1 0 0 0,1-1-1 0 0,0 0 1 0 0,-1 1 0 0 0,1 0 0 0 0,-1 2 6 0 0,-8 6-6 0 0,0 1 1 0 0,1 1-1 0 0,1 0 1 0 0,0 1-1 0 0,1 0 1 0 0,0 0-1 0 0,-3 10 6 0 0,2-4 7 0 0,1 0 0 0 0,1 1-1 0 0,1 0 1 0 0,1 1 0 0 0,1-1-1 0 0,0 1 1 0 0,2 0 0 0 0,1 0-1 0 0,0 1 1 0 0,2-1 0 0 0,1 0-1 0 0,0 1 1 0 0,3 9-7 0 0,2-14-29 0 0,1-1-1 0 0,1 0 1 0 0,0 0 0 0 0,1-1-1 0 0,1 0 1 0 0,0-1-1 0 0,1 0 1 0 0,1 0 0 0 0,0-1-1 0 0,1-1 1 0 0,1 0 0 0 0,0-1-1 0 0,0-1 1 0 0,1 0-1 0 0,1-1 1 0 0,0 0 0 0 0,12 4 29 0 0,-19-7-121 0 0,26 6-2223 0 0,-27-12-2362 0 0,0 0-3915 0 0,-6-1-3310 0 0</inkml:trace>
  <inkml:trace contextRef="#ctx0" brushRef="#br0" timeOffset="-1507.025">4851 518 16235 0 0,'0'0'1381'0'0,"0"0"-301"0"0,0 0-64 0 0,0 0-18 0 0,0 0-62 0 0,0 0-179 0 0,0 0-259 0 0,0 0-198 0 0,0 0-123 0 0,0 0-71 0 0,0 0-49 0 0,0 0-18 0 0,-12 30-39 0 0,-37 92-19 0 0,43-75-22 0 0,10-44 42 0 0,2 0 50 0 0,1-1 1 0 0,-1 1-1 0 0,1-1 0 0 0,0 0 1 0 0,0 0-1 0 0,0-1 0 0 0,0 0 1 0 0,0 0-1 0 0,0-1 0 0 0,0 0 1 0 0,0 0-1 0 0,0-1 0 0 0,0 0 1 0 0,0 0-1 0 0,0 0 1 0 0,0-1-1 0 0,0 0 0 0 0,0 0 1 0 0,-1-1-1 0 0,4-1-51 0 0,8-4 222 0 0,-1-1 0 0 0,0 0 1 0 0,0-1-1 0 0,-1-1 0 0 0,0-1 0 0 0,-1 0 0 0 0,0-1 0 0 0,-1 0 1 0 0,0-1-1 0 0,-2-1 0 0 0,1 0 0 0 0,-2-1 0 0 0,0 0 1 0 0,-1-1-1 0 0,0 0 0 0 0,-2 0 0 0 0,0-1 0 0 0,-1 0-222 0 0,-9 47 48 0 0,1-1 0 0 0,1 1-1 0 0,2 0 1 0 0,1 0-1 0 0,1-1 1 0 0,7 24-48 0 0,33 65-18 0 0,-30-86 27 0 0,-2-1 0 0 0,-1 1 0 0 0,-1 1 1 0 0,-2 0-1 0 0,-1 0 0 0 0,-2 1 0 0 0,2 30-9 0 0,-7-49 6 0 0,1-3 2 0 0,-1 0 0 0 0,0 0 0 0 0,-1 0 0 0 0,0 1 0 0 0,0-1 0 0 0,-1 0 0 0 0,-1-1 0 0 0,0 1 0 0 0,0 0 0 0 0,-1-1 0 0 0,0 0 0 0 0,-3 4-8 0 0,-2-3 9 0 0,0 0 1 0 0,0 0-1 0 0,-1-1 1 0 0,-1 0-1 0 0,0-1 1 0 0,0 0-1 0 0,0-1 1 0 0,-1 0-1 0 0,-1-1 0 0 0,1 0 1 0 0,-1-1-1 0 0,0 0 1 0 0,-1-1-1 0 0,1-1 1 0 0,-1 0-1 0 0,0-1 1 0 0,0 0-1 0 0,0-1 1 0 0,-1-1-1 0 0,1 0 1 0 0,0-1-10 0 0,12 0 1 0 0,-1 0 0 0 0,1 0 0 0 0,0 0-1 0 0,0 0 1 0 0,-1 0 0 0 0,1-1 0 0 0,0 1 0 0 0,0-1 0 0 0,0 1 0 0 0,-1-1 0 0 0,1 0 0 0 0,0 0 0 0 0,0 0 0 0 0,0 0 0 0 0,0 0 0 0 0,1-1 0 0 0,-1 1 0 0 0,0 0 0 0 0,0-1 0 0 0,1 0 0 0 0,-1 1 0 0 0,1-1 0 0 0,0 0 0 0 0,-1 0 0 0 0,1 0 0 0 0,0 0 0 0 0,0 0 0 0 0,0 0 0 0 0,0 0 0 0 0,0 0 0 0 0,1 0 0 0 0,-1 0 0 0 0,1 0 0 0 0,-1-1 0 0 0,1 1 0 0 0,0 0 0 0 0,0 0 0 0 0,0-1 0 0 0,0 1 0 0 0,0 0 0 0 0,1-2-1 0 0,24-94-47 0 0,0 40-88 0 0,3 2-1 0 0,3 1 1 0 0,1 2 0 0 0,3 0 0 0 0,39-42 135 0 0,-52 68-671 0 0,18-19-735 0 0,-9 19-8445 0 0,-24 23-2333 0 0</inkml:trace>
  <inkml:trace contextRef="#ctx0" brushRef="#br0" timeOffset="-9477.152">289 282 5401 0 0,'0'0'1252'0'0,"0"0"-5"0"0,0 0 203 0 0,0 0 250 0 0,0 0 159 0 0,0 0-74 0 0,0 0-288 0 0,0 0-343 0 0,0 0-295 0 0,0 0-192 0 0,0 0-91 0 0,-8 0 2116 0 0,31 0-2014 0 0,1 0 0 0 0,0-2 0 0 0,-1-1-1 0 0,0 0 1 0 0,1-2 0 0 0,20-7-678 0 0,235-102 1465 0 0,-208 87-1283 0 0,-71 27-165 0 0,0 0 27 0 0,0 0-7 0 0,0 0 3 0 0,0 0 4 0 0,0 0-8 0 0,0 0 4 0 0,-11 19 207 0 0,-24 110 242 0 0,-47 273 149 0 0,67-341-572 0 0,-13 49 6 0 0,6 2-1 0 0,-4 64-71 0 0,24-149 70 0 0,4-35 208 0 0,-1-3-392 0 0,6-91-1230 0 0,-20 38-5557 0 0,9 53 919 0 0,4 3-5886 0 0</inkml:trace>
  <inkml:trace contextRef="#ctx0" brushRef="#br0" timeOffset="-9226.929">295 713 14755 0 0,'0'0'1874'0'0,"0"0"-495"0"0,0 0-310 0 0,0 0-7 0 0,0 0 37 0 0,0 0-18 0 0,0 0-138 0 0,0 0-145 0 0,0 0-138 0 0,0 0-79 0 0,0 0-28 0 0,31-12-67 0 0,101-36-31 0 0,4 16 589 0 0,59-4-537 0 0,-104 24-1738 0 0,-91 10-1249 0 0,-2 0-4874 0 0,1 2-1021 0 0</inkml:trace>
  <inkml:trace contextRef="#ctx0" brushRef="#br0" timeOffset="-8806.807">947 831 4177 0 0,'0'0'3273'0'0,"0"0"-1170"0"0,0 0-348 0 0,0 0 21 0 0,0 0-11 0 0,0 0-156 0 0,0 0-271 0 0,0 0-289 0 0,0 0-250 0 0,0 0-111 0 0,0 0-18 0 0,0 0-5 0 0,0 0 29 0 0,1 10 14 0 0,6 32-35 0 0,-7-42-615 0 0,0-1 0 0 0,0 1 0 0 0,0 0 0 0 0,-1 0-1 0 0,1-1 1 0 0,0 1 0 0 0,0 0 0 0 0,-1 0 0 0 0,1 0 0 0 0,0 0-1 0 0,0 0 1 0 0,-1-1 0 0 0,1 1 0 0 0,0 0 0 0 0,-1 0-1 0 0,1 0 1 0 0,0 0 0 0 0,-1 0 0 0 0,1 0 0 0 0,0 0-1 0 0,0 0 1 0 0,-1 0 0 0 0,1 0 0 0 0,0 0 0 0 0,-1 0 0 0 0,1 0-1 0 0,0 0 1 0 0,-1 0 0 0 0,1 1 0 0 0,0-1 0 0 0,0 0-1 0 0,-1 0 1 0 0,1 0 0 0 0,0 0 0 0 0,0 0 0 0 0,-1 1-1 0 0,1-1 1 0 0,0 0 0 0 0,0 0 0 0 0,-1 0 0 0 0,1 1 0 0 0,0-1-1 0 0,0 0 1 0 0,0 0 0 0 0,0 1 0 0 0,-1-1 0 0 0,1 0-1 0 0,0 1 1 0 0,0-1 0 0 0,0 0 0 0 0,0 1 0 0 0,0-1-1 0 0,0 0 1 0 0,0 0 0 0 0,0 1 0 0 0,0-1 0 0 0,0 0 0 0 0,0 1-1 0 0,0-1 1 0 0,0 0-58 0 0,-2-17 76 0 0,1 0-1 0 0,1 1 1 0 0,1-1 0 0 0,0 0-1 0 0,1 0 1 0 0,1 0-1 0 0,0 1 1 0 0,2-1-1 0 0,-1 1 1 0 0,2 0 0 0 0,0 0-1 0 0,1 1 1 0 0,1 0-1 0 0,0 0 1 0 0,1 0 0 0 0,1 1-1 0 0,0 1 1 0 0,1 0-1 0 0,0 0 1 0 0,1 1 0 0 0,0 1-1 0 0,1-1 1 0 0,1 2-1 0 0,-1 0 1 0 0,16-7-76 0 0,22 1-212 0 0,-45 50-787 0 0,-6 1-2444 0 0,0-23-1169 0 0,0-1-3706 0 0,0-7-2999 0 0</inkml:trace>
  <inkml:trace contextRef="#ctx0" brushRef="#br0" timeOffset="-8420.839">1381 720 7306 0 0,'0'0'2133'0'0,"0"0"-38"0"0,0 0 14 0 0,0 0 11 0 0,0 0-139 0 0,0 0-289 0 0,0 0-326 0 0,0 0-294 0 0,0 0-217 0 0,31 5-160 0 0,98 14-95 0 0,-66-22 380 0 0,-52-4-616 0 0,-9 7-313 0 0,0-1 1 0 0,0 0-1 0 0,1 0 1 0 0,-1 0-1 0 0,-1 0 0 0 0,1-1 1 0 0,0 1-1 0 0,0 0 1 0 0,0-1-1 0 0,-1 1 0 0 0,1-1 1 0 0,-1 0-1 0 0,1 1 1 0 0,-1-1-1 0 0,1 0 0 0 0,-1 0 1 0 0,0 0-1 0 0,0 0 1 0 0,0 0-1 0 0,0 0 0 0 0,-1 0 1 0 0,1 0-1 0 0,0-1 1 0 0,-1 1-1 0 0,0 0 0 0 0,1 0 1 0 0,-1-1-1 0 0,0 1 0 0 0,0 0 1 0 0,0 0-1 0 0,0-1 1 0 0,-1 1-1 0 0,1 0 0 0 0,-1 0 1 0 0,1 0-1 0 0,-1-1 1 0 0,0 1-1 0 0,0 0 0 0 0,0 0 1 0 0,0 0-1 0 0,0 0-51 0 0,-7-2-36 0 0,1 0 1 0 0,-1 0-1 0 0,0 1 0 0 0,0 0 0 0 0,0 1 1 0 0,-1 0-1 0 0,1 0 0 0 0,-1 1 0 0 0,1 0 0 0 0,-1 0 1 0 0,1 1-1 0 0,-1 0 0 0 0,0 0 0 0 0,1 1 1 0 0,-1 0-1 0 0,1 1 0 0 0,0 0 0 0 0,-1 0 1 0 0,1 1-1 0 0,0 0 0 0 0,0 0 0 0 0,0 1 0 0 0,1 0 1 0 0,-1 1-1 0 0,1-1 0 0 0,0 1 0 0 0,1 1 1 0 0,-1-1-1 0 0,1 1 0 0 0,0 0 0 0 0,0 1 0 0 0,1 0 1 0 0,-1-1-1 0 0,1 2 36 0 0,0-2-11 0 0,0-1-1 0 0,1 1 1 0 0,-1 1 0 0 0,1-1 0 0 0,0 1-1 0 0,1-1 1 0 0,0 1 0 0 0,0 0 0 0 0,0 0-1 0 0,1 0 1 0 0,0 1 0 0 0,0-1 0 0 0,1 1-1 0 0,0-1 1 0 0,0 1 0 0 0,1-1 0 0 0,-1 1-1 0 0,2 7 12 0 0,2-11 8 0 0,0 1-1 0 0,0-1 0 0 0,1 0 1 0 0,-1 0-1 0 0,1-1 1 0 0,-1 1-1 0 0,1-1 1 0 0,0 0-1 0 0,1 1 0 0 0,-1-2 1 0 0,1 1-1 0 0,-1-1 1 0 0,1 1-1 0 0,0-1 0 0 0,-1 0 1 0 0,1-1-1 0 0,0 1 1 0 0,0-1-1 0 0,1 0 0 0 0,-1 0 1 0 0,0-1-1 0 0,0 0 1 0 0,0 0-1 0 0,1 0 0 0 0,-1 0 1 0 0,0-1-1 0 0,1 0-7 0 0,16 1-266 0 0,0-2 0 0 0,0-1 1 0 0,0 0-1 0 0,0-2 0 0 0,0 0 0 0 0,-1-1 0 0 0,1-2 0 0 0,-2 0 0 0 0,1-1 0 0 0,11-8 266 0 0,-20 10-768 0 0,39-22-2824 0 0,-19 10-4597 0 0,-19 11-2851 0 0</inkml:trace>
  <inkml:trace contextRef="#ctx0" brushRef="#br0" timeOffset="-4250.774">1869 786 4385 0 0,'0'0'2023'0'0,"0"0"-143"0"0,0 0-78 0 0,0 0-79 0 0,0 0-209 0 0,0 0-305 0 0,0 0-332 0 0,0 0-277 0 0,0 0-184 0 0,0 0-81 0 0,0 0 29 0 0,3 2 68 0 0,68 22 3455 0 0,-62-22-3706 0 0,0-1-1 0 0,0 1 1 0 0,-1-2-1 0 0,1 1 1 0 0,0-1-1 0 0,0 0 0 0 0,0-1 1 0 0,0 0-1 0 0,0 0 1 0 0,0-1-1 0 0,-1-1 1 0 0,1 1-1 0 0,-1-1 1 0 0,1 0-1 0 0,-1-1 1 0 0,0 0-181 0 0,1-2 47 0 0,-5 4 33 0 0,0 0-1 0 0,0 0 1 0 0,-1 0-1 0 0,1 0 1 0 0,0-1-1 0 0,-1 0 1 0 0,1 0-1 0 0,-1 0 1 0 0,0 0-1 0 0,0 0 1 0 0,0-1-1 0 0,0 0 1 0 0,-1 1-1 0 0,0-1 1 0 0,1 0-1 0 0,-1 0 1 0 0,-1 0-1 0 0,1 0 1 0 0,0 0-1 0 0,-1-1 1 0 0,0 1-1 0 0,0 0 1 0 0,0-1-1 0 0,-1 1 1 0 0,0-1-80 0 0,0 3 5 0 0,0-1 0 0 0,0 1 0 0 0,-1 0 0 0 0,1 0-1 0 0,-1-1 1 0 0,0 1 0 0 0,0 0 0 0 0,0 0 0 0 0,0 0 0 0 0,0 0 0 0 0,0 0 0 0 0,0 0 0 0 0,-1 0 0 0 0,1 0 0 0 0,-1 0 0 0 0,1 1 0 0 0,-1-1 0 0 0,0 1 0 0 0,1-1 0 0 0,-1 1 0 0 0,0-1 0 0 0,0 1 0 0 0,0 0 0 0 0,0 0 0 0 0,-1 0 0 0 0,1 0 0 0 0,0 1 0 0 0,0-1 0 0 0,0 0 0 0 0,-1 1 0 0 0,1 0 0 0 0,0-1 0 0 0,-1 1 0 0 0,1 0 0 0 0,0 0-1 0 0,-1 0 1 0 0,1 1 0 0 0,-2-1-5 0 0,-4 1-28 0 0,1-1 0 0 0,-1 1-1 0 0,0 0 1 0 0,1 1-1 0 0,-1 0 1 0 0,1 0-1 0 0,0 0 1 0 0,0 1-1 0 0,0 0 1 0 0,0 1 0 0 0,-6 3 28 0 0,2 1-17 0 0,5-4 25 0 0,-1-1-1 0 0,1 1 1 0 0,0 1-1 0 0,0-1 0 0 0,1 1 1 0 0,-1 0-1 0 0,1 0 0 0 0,0 0 1 0 0,0 1-1 0 0,1 0 1 0 0,0 0-1 0 0,0 0 0 0 0,0 1 1 0 0,1-1-1 0 0,0 1 0 0 0,0 0 1 0 0,1 0-1 0 0,-1 0 1 0 0,2 0-1 0 0,-1 0 0 0 0,0 6-7 0 0,2-8 47 0 0,0 1 0 0 0,1-1 0 0 0,-1 0-1 0 0,1 1 1 0 0,0-1 0 0 0,1 0-1 0 0,-1 1 1 0 0,1-1 0 0 0,0 0 0 0 0,0 0-1 0 0,1-1 1 0 0,-1 1 0 0 0,1 0 0 0 0,0-1-1 0 0,1 1 1 0 0,-1-1 0 0 0,1 0 0 0 0,-1 0-1 0 0,1-1 1 0 0,1 1 0 0 0,3 2-47 0 0,7 5 164 0 0,2 0 0 0 0,-1-2 0 0 0,1 1 0 0 0,1-2 1 0 0,0-1-1 0 0,0 0 0 0 0,0-1 0 0 0,1-1 0 0 0,0-1 0 0 0,0 0 1 0 0,2-1-165 0 0,38 1 412 0 0,-43-48-3740 0 0,-16 40 2561 0 0,1-5-1447 0 0,0 3-2084 0 0,1-1-7718 0 0</inkml:trace>
  <inkml:trace contextRef="#ctx0" brushRef="#br0" timeOffset="2278.142">0 1361 1272 0 0,'0'0'1031'0'0,"0"0"-40"0"0,0 0 147 0 0,0 0 245 0 0,0 0 172 0 0,0 0 44 0 0,0 0-76 0 0,0 0-90 0 0,0 0-79 0 0,0 0-75 0 0,0 0-91 0 0,9 2-140 0 0,149 10 2950 0 0,32-19-907 0 0,97-21-3091 0 0,56-3 648 0 0,478-6-118 0 0,-20 3 303 0 0,-170 2-673 0 0,-130 32-138 0 0,-190-7 226 0 0,86-1 24 0 0,58-6-34 0 0,155 14 180 0 0,-354 15-269 0 0,-152-8-65 0 0,-23-1-3 0 0,0-3 1 0 0,0-4 0 0 0,44-7-82 0 0,118-22 51 0 0,48 5 31 0 0,181 28 33 0 0,-408-11-63 0 0,-46 4 924 0 0,-19 2-3108 0 0,-10 1-9215 0 0,7 1-883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05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59 837 0 0 0,'0'0'616'0'0,"0"0"515"0"0,0 0 287 0 0,0 0 170 0 0,0 0 127 0 0,0 0 32 0 0,0 0-17 0 0,0 0-55 0 0,0 0-86 0 0,0 0-103 0 0,0 0-115 0 0,0 0-117 0 0,0 0-149 0 0,0 0-121 0 0,5 10 3809 0 0,-3-1-4359 0 0,17 137 1558 0 0,-28 53-1238 0 0,3 159-19 0 0,10-186-615 0 0,-15-97 64 0 0,10-60-115 0 0,0-8-418 0 0,-1-16-1397 0 0,0-22-2211 0 0,2 18-1788 0 0,0 6 509 0 0,0 0-6037 0 0</inkml:trace>
  <inkml:trace contextRef="#ctx0" brushRef="#br0" timeOffset="3475.215">30 840 0 0 0,'0'0'967'0'0,"0"0"344"0"0,0 0 56 0 0,0 0-111 0 0,0 0-156 0 0,0 0-121 0 0,0 0-9 0 0,0 0 31 0 0,-20 0 3004 0 0,10 7-814 0 0,12-6 1379 0 0,5-1-3346 0 0,-7 0-934 0 0,0 0-22 0 0,24 0 1528 0 0,245-24 289 0 0,103-51-1506 0 0,-193 67-247 0 0,-75 1-21 0 0,-104 7-318 0 0,0 0-7 0 0,0 0 23 0 0,0 0 8 0 0,0 0 6 0 0,0 0 1 0 0,0 0-9 0 0,0 0-30 0 0,0 0 23 0 0,0 0 4 0 0,0 0-5 0 0,0 0 30 0 0,0 0-24 0 0,0 0-14 0 0,0 0 12 0 0,0 0-5 0 0,0 0-11 0 0,0 0-3 0 0,0 0-4 0 0,28 0 97 0 0,77 0 1014 0 0,-105 29-1107 0 0,-7 155 218 0 0,7 41-81 0 0,4-174-123 0 0,-5 85 88 0 0,-18-29-89 0 0,18 70 94 0 0,10-92-19 0 0,-20 62 280 0 0,0-43-60 0 0,0-95 729 0 0,-6-12-1030 0 0,-32-4 12 0 0,-170 14-35 0 0,-113-3 140 0 0,222 3-124 0 0,23-7 37 0 0,18 4-13 0 0,10 7 34 0 0,43-3 198 0 0,15-8-241 0 0,0 0 1 0 0,0 0 0 0 0,0 0-1 0 0,0 0 1 0 0,0 0-1 0 0,0 0 1 0 0,0 0 0 0 0,0 0-1 0 0,1 0 1 0 0,-1 0 0 0 0,0-1-1 0 0,0 1 1 0 0,0 0-1 0 0,0-1 1 0 0,0 1 0 0 0,0-1-1 0 0,0 1 1 0 0,0-1-1 0 0,1 1 1 0 0,-1-1 0 0 0,0 1-1 0 0,0-1 1 0 0,1 0 0 0 0,-1 0-1 0 0,0 1 1 0 0,1-1-1 0 0,-1 0 1 0 0,1 0 0 0 0,-1 0-1 0 0,1 1 1 0 0,-1-1-1 0 0,1 0 1 0 0,0 0 0 0 0,-1 0-1 0 0,1 0 1 0 0,0 0 0 0 0,0 0-1 0 0,0 0 1 0 0,0 0-1 0 0,0 0 1 0 0,0 0 0 0 0,0 0-1 0 0,0 0 1 0 0,0 0-1 0 0,0 0 1 0 0,0 0 0 0 0,0 0-1 0 0,1 0 1 0 0,-1 0 0 0 0,1 0-9 0 0,-1-12-11 0 0,-4-109-64 0 0,33 46 0 0 0,-10-12 76 0 0,-19 87-10 0 0,-4-25 4 0 0,-6-6-24 0 0,5 25-107 0 0,-3 16-7661 0 0,8-5 729 0 0,0-3-5615 0 0</inkml:trace>
  <inkml:trace contextRef="#ctx0" brushRef="#br0" timeOffset="4067.039">420 1168 14227 0 0,'0'0'2020'0'0,"0"0"-666"0"0,0 0-314 0 0,0 0 23 0 0,0 0 69 0 0,0 0 15 0 0,0 0-150 0 0,0 0-224 0 0,0 0-158 0 0,0 0-54 0 0,0 0-25 0 0,0 0-27 0 0,10-1-55 0 0,30 0-83 0 0,-39 1-327 0 0,0 0-1 0 0,1 0 1 0 0,-1 0 0 0 0,0 1 0 0 0,1-1-1 0 0,-1 0 1 0 0,0 1 0 0 0,0-1-1 0 0,1 1 1 0 0,-1 0 0 0 0,0-1 0 0 0,0 1-1 0 0,0 0 1 0 0,0 0 0 0 0,0 0-1 0 0,0-1 1 0 0,0 1 0 0 0,0 0 0 0 0,0 0-1 0 0,0 1 1 0 0,0-1 0 0 0,-1 0-1 0 0,1 0 1 0 0,0 0 0 0 0,-1 0-1 0 0,1 1 1 0 0,-1-1 0 0 0,1 0 0 0 0,-1 1-1 0 0,0 0-43 0 0,3 4 171 0 0,4 15-10 0 0,0 1-1 0 0,-1 1 1 0 0,-2-1 0 0 0,0 1 0 0 0,-1 0 0 0 0,-1-1 0 0 0,-2 1 0 0 0,0 0 0 0 0,-1 0 0 0 0,-1 0-1 0 0,-1 0-160 0 0,-21 128 35 0 0,18-145-4005 0 0,9-33 357 0 0,8-2-1181 0 0,-3 11-3059 0 0,-4 6-2002 0 0</inkml:trace>
  <inkml:trace contextRef="#ctx0" brushRef="#br0" timeOffset="4635.572">497 1157 7258 0 0,'0'0'4603'0'0,"0"0"-2408"0"0,0 0-786 0 0,0 0-4 0 0,0 0 120 0 0,0 0 19 0 0,0 0-181 0 0,0 0-299 0 0,0 0-270 0 0,0 0-180 0 0,0 0-91 0 0,0 0-37 0 0,0 0-37 0 0,0-3-33 0 0,0 2-364 0 0,0 0 0 0 0,0 0 1 0 0,0-1-1 0 0,0 1 0 0 0,1 0 0 0 0,-1 0 0 0 0,0 0 0 0 0,1 0 1 0 0,-1 0-1 0 0,1 0 0 0 0,-1 0 0 0 0,1 0 0 0 0,-1 0 0 0 0,1 0 1 0 0,0 0-1 0 0,0 0 0 0 0,-1 0 0 0 0,1 1 0 0 0,0-1 0 0 0,0 0 1 0 0,0 0-1 0 0,0 1 0 0 0,0-1 0 0 0,0 1 0 0 0,0-1 0 0 0,0 1 1 0 0,0-1-1 0 0,0 1 0 0 0,0 0 0 0 0,0-1 0 0 0,0 1 0 0 0,0 0 1 0 0,0 0-1 0 0,1 0 0 0 0,0 0-52 0 0,33-9 504 0 0,4-2-233 0 0,0 2-1 0 0,1 1 0 0 0,1 2 1 0 0,31 1-271 0 0,2 5 72 0 0,-73 1-71 0 0,0-1 0 0 0,0 0 0 0 0,0 1 0 0 0,0-1 0 0 0,0 1 1 0 0,0-1-1 0 0,0 1 0 0 0,0-1 0 0 0,0 1 0 0 0,0 0 1 0 0,0 0-1 0 0,0-1 0 0 0,-1 1 0 0 0,1 0 0 0 0,0 0 0 0 0,-1 0 1 0 0,1 0-1 0 0,0 0 0 0 0,-1 0 0 0 0,1 0 0 0 0,-1 0 1 0 0,0 0-1 0 0,1 0 0 0 0,-1 0 0 0 0,0 0 0 0 0,1 0 0 0 0,-1 0 1 0 0,0 0-1 0 0,0 0 0 0 0,0 1 0 0 0,0-1 0 0 0,0 0 0 0 0,0 0 1 0 0,-1 0-1 0 0,1 0 0 0 0,0 0 0 0 0,0 0 0 0 0,-1 0 1 0 0,1 0-1 0 0,-1 0 0 0 0,1 0 0 0 0,-1 0 0 0 0,1 0 0 0 0,-1 0 0 0 0,-25 45 91 0 0,-194 154 88 0 0,219-199-180 0 0,0 0 0 0 0,1-1 0 0 0,-1 1 0 0 0,0 0 0 0 0,1 0 1 0 0,-1 0-1 0 0,0 0 0 0 0,1 0 0 0 0,-1-1 0 0 0,1 1 0 0 0,0 0 0 0 0,-1 0 1 0 0,1 0-1 0 0,0 0 0 0 0,0 0 0 0 0,-1 0 0 0 0,1 0 0 0 0,0 0 1 0 0,0 1-1 0 0,0-1 0 0 0,0 0 0 0 0,0 0 0 0 0,0 0 0 0 0,1 0 0 0 0,-1 0 1 0 0,0 0-1 0 0,0 0 0 0 0,1 0 0 0 0,-1 0 0 0 0,1 0 0 0 0,-1-1 1 0 0,1 1-1 0 0,-1 0 0 0 0,1 0 0 0 0,0 0 0 0 0,-1 0 0 0 0,1-1 0 0 0,0 1 1 0 0,-1 0-1 0 0,1 0 0 0 0,0-1 0 0 0,0 1 0 0 0,0-1 0 0 0,0 1 0 0 0,0 0 1 0 0,52 17 0 0 0,-37-14 12 0 0,30 10-1 0 0,-33-12-5 0 0,-1 2-1 0 0,1 0 0 0 0,-1 0 1 0 0,0 1-1 0 0,0 0 0 0 0,0 1 0 0 0,-1 1 1 0 0,9 6-7 0 0,-17-9 16 0 0,-1-1 1 0 0,0 2-1 0 0,0-1 1 0 0,0 0-1 0 0,-1 0 1 0 0,1 0 0 0 0,-1 1-1 0 0,0-1 1 0 0,-1 1-1 0 0,1-1 1 0 0,-1 1-1 0 0,1-1 1 0 0,-1 1 0 0 0,-1-1-1 0 0,1 1 1 0 0,-1 0-1 0 0,1-1 1 0 0,-1 0-1 0 0,-1 1 1 0 0,1-1-1 0 0,-1 0 1 0 0,1 1 0 0 0,-1-1-1 0 0,0 0 1 0 0,-1 0-1 0 0,1-1 1 0 0,-1 1-1 0 0,0 0 1 0 0,0-1 0 0 0,0 1-1 0 0,-1 0-16 0 0,-12 13 80 0 0,-1 0 0 0 0,0-2 0 0 0,-1 0-1 0 0,0-1 1 0 0,-2 0 0 0 0,1-2 0 0 0,-2 0 0 0 0,0-2-80 0 0,14-6 28 0 0,-1-1 0 0 0,0-1 1 0 0,0 0-1 0 0,0 0 0 0 0,0 0 0 0 0,0-1 0 0 0,0 0 1 0 0,0-1-1 0 0,-1 0 0 0 0,1 0 0 0 0,0 0 1 0 0,-7-2-29 0 0,9-1-122 0 0,0 0 0 0 0,1 1 0 0 0,-1-2 0 0 0,0 1 1 0 0,1-1-1 0 0,0 0 0 0 0,0 0 0 0 0,0 0 0 0 0,1-1 1 0 0,-1 1-1 0 0,1-1 0 0 0,0 0 0 0 0,1-1 0 0 0,-1 1 1 0 0,1-1-1 0 0,0 1 0 0 0,0-1 0 0 0,1 0 0 0 0,-1 0 1 0 0,1 0-1 0 0,0-4 122 0 0,-1-19-5596 0 0,3 21 80 0 0,0 0-7116 0 0</inkml:trace>
  <inkml:trace contextRef="#ctx0" brushRef="#br0" timeOffset="7025.594">484 126 0 0 0,'0'0'169'0'0,"0"0"520"0"0,0 0 300 0 0,0 0 235 0 0,0 0 109 0 0,0 0 8 0 0,0 0-87 0 0,0 0-142 0 0,0 0-114 0 0,0 0-74 0 0,0 0-28 0 0,-1-3-38 0 0,0 0-1414 0 0,8-9 9740 0 0,-6 12-8692 0 0,9 205 5925 0 0,-4 87-6467 0 0,-12-246 53 0 0,3 66-44 0 0,-8-105-4770 0 0,-5-23-1214 0 0,11 10-441 0 0,4-1-3468 0 0</inkml:trace>
  <inkml:trace contextRef="#ctx0" brushRef="#br0" timeOffset="7857.801">436 156 1168 0 0,'0'0'2578'0'0,"0"0"-860"0"0,0 0-59 0 0,0 0 240 0 0,0 0 207 0 0,0 0-54 0 0,0 0-286 0 0,0 0-339 0 0,0 0-311 0 0,0 0-218 0 0,0 0-152 0 0,0 0-93 0 0,0 0-71 0 0,-3-1-70 0 0,-7 2 1101 0 0,11-1-1438 0 0,-1 0-13 0 0,-9 14 984 0 0,-120 92 311 0 0,85-76-1175 0 0,44-29-258 0 0,0 1 0 0 0,0-1 0 0 0,0 0-1 0 0,0 0 1 0 0,1 1 0 0 0,-1-1 0 0 0,0 0 0 0 0,1 0 0 0 0,-1 1 0 0 0,1-1 0 0 0,-1 0 0 0 0,1 0 0 0 0,-1 0 0 0 0,1 0 0 0 0,0 0-1 0 0,0 0 1 0 0,-1 0 0 0 0,1 0 0 0 0,0 0 0 0 0,0 0 0 0 0,0 0 0 0 0,0 0 0 0 0,0-1 0 0 0,0 1 0 0 0,1 0 0 0 0,-1-1-1 0 0,0 1 1 0 0,0-1 0 0 0,1 1-24 0 0,15 5 113 0 0,1-2-1 0 0,0 0 0 0 0,0 0 1 0 0,0-2-1 0 0,0 0 1 0 0,0-1-1 0 0,0-1 0 0 0,0-1 1 0 0,5-1-113 0 0,31 0 93 0 0,-23 1-57 0 0,-21 0-32 0 0,-1 1-1 0 0,1 0 0 0 0,-1 0 1 0 0,1 0-1 0 0,-1 1 1 0 0,1 1-1 0 0,-1 0 0 0 0,0 0 1 0 0,0 1-1 0 0,4 1-3 0 0,-13-4 31 0 0,0 0-1 0 0,-1 0 1 0 0,1 0-1 0 0,0 1 1 0 0,0-1 0 0 0,0 0-1 0 0,0 0 1 0 0,-1 0-1 0 0,1 0 1 0 0,0 0-1 0 0,0 0 1 0 0,0 1 0 0 0,0-1-1 0 0,0 0 1 0 0,0 0-1 0 0,0 0 1 0 0,-1 0-1 0 0,1 1 1 0 0,0-1-1 0 0,0 0 1 0 0,0 0 0 0 0,0 0-1 0 0,0 1 1 0 0,0-1-1 0 0,0 0 1 0 0,0 0-1 0 0,0 0 1 0 0,0 1 0 0 0,0-1-1 0 0,0 0 1 0 0,0 0-1 0 0,0 0 1 0 0,0 1-1 0 0,0-1 1 0 0,0 0-1 0 0,1 0-30 0 0,-76-48 118 0 0,-7-14-39 0 0,80 61-80 0 0,-7-3-5 0 0,0-1-1 0 0,-1 0 1 0 0,2 0 0 0 0,-1-1-1 0 0,1 0 1 0 0,-1-1 0 0 0,2 0-1 0 0,-1 0 1 0 0,1-1-1 0 0,-3-4 7 0 0,9 11-143 0 0,1 0 0 0 0,0 1-1 0 0,0-1 1 0 0,-1 1 0 0 0,1-1-1 0 0,0 0 1 0 0,0 1 0 0 0,0-1-1 0 0,0 0 1 0 0,0 0 0 0 0,0 1-1 0 0,0-1 1 0 0,0 0 0 0 0,0 1-1 0 0,0-1 1 0 0,0 0 0 0 0,0 1-1 0 0,1-1 1 0 0,-1 0 0 0 0,0 1-1 0 0,0-1 1 0 0,1 1 0 0 0,-1-1-1 0 0,0 0 1 0 0,1 1 0 0 0,-1-1-1 0 0,1 1 1 0 0,-1-1 0 0 0,1 1-1 0 0,-1-1 1 0 0,1 1 0 0 0,-1-1-1 0 0,1 1 1 0 0,-1 0 0 0 0,1-1-1 0 0,0 1 1 0 0,-1 0 0 0 0,1-1-1 0 0,-1 1 1 0 0,1 0 0 0 0,0 0-1 0 0,-1 0 1 0 0,1 0 143 0 0,20-6-10807 0 0,-12 5-886 0 0</inkml:trace>
  <inkml:trace contextRef="#ctx0" brushRef="#br0" timeOffset="8559.311">1224 45 10626 0 0,'0'0'2318'0'0,"0"0"-404"0"0,0 0-243 0 0,0 0-4 0 0,0 0-83 0 0,0 0-181 0 0,0 0-228 0 0,0 0-260 0 0,0 0-218 0 0,0 0-158 0 0,0 0-100 0 0,0 0-58 0 0,-2-2-26 0 0,-8-5-16 0 0,8 5-35 0 0,2 2-41 0 0,0 0-45 0 0,0 0-30 0 0,0 0-21 0 0,0 0-48 0 0,0 12 30 0 0,-9 131 711 0 0,-24 59-584 0 0,18-124-233 0 0,11-120-16030 0 0,4 36 11314 0 0,0-2-3277 0 0</inkml:trace>
  <inkml:trace contextRef="#ctx0" brushRef="#br0" timeOffset="8880.473">843 27 10362 0 0,'0'0'2606'0'0,"0"0"-771"0"0,0 0-544 0 0,0 0-180 0 0,0 0-64 0 0,0 0-92 0 0,0 0-123 0 0,0 0-113 0 0,0 0-47 0 0,0 0 3 0 0,0 0 9 0 0,0 0-33 0 0,0 0-33 0 0,31-2-28 0 0,96-6-69 0 0,228-8 1225 0 0,-312 23-2585 0 0,-19 8-6826 0 0,-20-12 1079 0 0,1-2-4855 0 0</inkml:trace>
  <inkml:trace contextRef="#ctx0" brushRef="#br0" timeOffset="9425.715">1442 406 11162 0 0,'0'0'2369'0'0,"0"0"-991"0"0,0 0-473 0 0,0 0 3 0 0,0 0 115 0 0,0 0 45 0 0,0 0-155 0 0,0 0-253 0 0,0 0-192 0 0,0 0-56 0 0,0 0 24 0 0,0 0 48 0 0,0 0 19 0 0,6-1-48 0 0,197-13 2735 0 0,-200 51-2985 0 0,-99 69 1057 0 0,90-99-1191 0 0,1-4-33 0 0,1 1 0 0 0,0-1-1 0 0,1 1 1 0 0,-1 0 0 0 0,1 0 0 0 0,0 0 0 0 0,0 0 0 0 0,0 1 0 0 0,0-1 0 0 0,1 1 0 0 0,-1 0 0 0 0,1 0-1 0 0,1 0 1 0 0,-1 0 0 0 0,1 0 0 0 0,-1 0 0 0 0,2 0 0 0 0,-1 1 0 0 0,0-1 0 0 0,1 0 0 0 0,0 0 0 0 0,0 1-1 0 0,1 0-37 0 0,2-3 38 0 0,0 0 0 0 0,1 0 0 0 0,-1-1 0 0 0,1 1 0 0 0,0-1 0 0 0,0 1 0 0 0,0-1 0 0 0,0 0 0 0 0,0-1 0 0 0,0 1 0 0 0,0-1 0 0 0,1 1 0 0 0,-1-2 0 0 0,1 1 0 0 0,-1 0 0 0 0,1-1 0 0 0,-1 0 0 0 0,1 0 0 0 0,-1 0 0 0 0,1 0 0 0 0,-1-1 0 0 0,2 0-38 0 0,0 1 39 0 0,20 0 28 0 0,0-1 0 0 0,-1-1 0 0 0,1-1 0 0 0,0-1 0 0 0,-1-2 0 0 0,1 0-1 0 0,6-4-66 0 0,-27 8-561 0 0,0-1-254 0 0,-4-3-7888 0 0,-1 5-3790 0 0</inkml:trace>
  <inkml:trace contextRef="#ctx0" brushRef="#br0" timeOffset="12458.893">464 2085 1160 0 0,'0'0'1469'0'0,"0"0"88"0"0,0 0 214 0 0,0 0 188 0 0,0 0 14 0 0,0 0-184 0 0,0 0-291 0 0,0 0-278 0 0,0 0-169 0 0,0 0-145 0 0,0 0-81 0 0,-3-1-59 0 0,3 0-664 0 0,0 1 0 0 0,-1 0 0 0 0,1 0 0 0 0,-1 0 0 0 0,1-1 0 0 0,-1 1 0 0 0,1 0 1 0 0,0 0-1 0 0,-1 0 0 0 0,1 0 0 0 0,-1 0 0 0 0,1 0 0 0 0,-1 0 0 0 0,1 0 0 0 0,-1 0 0 0 0,1 0 0 0 0,0 0 1 0 0,-1 0-1 0 0,1 0 0 0 0,-1 0 0 0 0,1 0 0 0 0,-1 1 0 0 0,1-1 0 0 0,0 0 0 0 0,-1 0 0 0 0,1 0 0 0 0,-1 1 0 0 0,1-1 1 0 0,0 0-1 0 0,-1 0 0 0 0,1 1 0 0 0,0-1 0 0 0,-1 0 0 0 0,1 1 0 0 0,0-1 0 0 0,0 1 0 0 0,-1-1 0 0 0,1 0 1 0 0,0 1-1 0 0,0-1 0 0 0,0 1 0 0 0,-1-1 0 0 0,1 0 0 0 0,0 1 0 0 0,0-1 0 0 0,0 1 0 0 0,0-1 0 0 0,0 1 0 0 0,0-1 1 0 0,0 1-1 0 0,0-1 0 0 0,0 1 0 0 0,0-1 0 0 0,0 0 0 0 0,0 1 0 0 0,0-1 0 0 0,1 1 0 0 0,-1-1 0 0 0,0 1 1 0 0,0-1-1 0 0,0 0 0 0 0,1 1 0 0 0,-1-1 0 0 0,0 1 0 0 0,1-1-102 0 0,-2 15-414 0 0,5 298 2868 0 0,-30-133-2027 0 0,33-44-335 0 0,-8-66 4 0 0,1-69-72 0 0,0-5 1256 0 0,-39-49-1121 0 0,25 42-188 0 0,0 1-1 0 0,0 0 1 0 0,-1 1-1 0 0,0 0 1 0 0,0 1 0 0 0,-1 1-1 0 0,0 0 1 0 0,-1 1-1 0 0,-15-3 30 0 0,-67-29-123 0 0,74 13 195 0 0,25 25-63 0 0,7-12-31 0 0,0 7 28 0 0,0 0 1 0 0,0 0-1 0 0,1 0 1 0 0,0 1 0 0 0,-1 1-1 0 0,2-1 1 0 0,-1 1-1 0 0,0 1 1 0 0,1-1-1 0 0,-1 1 1 0 0,1 1 0 0 0,-1 0-1 0 0,3 0-6 0 0,222 1 81 0 0,-48 11 101 0 0,-203 12 187 0 0,-99 116-201 0 0,6-32-73 0 0,89-88-103 0 0,21-19-1 0 0,1 0-21 0 0,0 0-36 0 0,0 0-26 0 0,13-1-367 0 0,48-23-2227 0 0,-26 1-7047 0 0,-24 15-2548 0 0</inkml:trace>
  <inkml:trace contextRef="#ctx0" brushRef="#br0" timeOffset="13209.56">757 2674 10042 0 0,'0'0'1620'0'0,"0"0"-265"0"0,0 0 2 0 0,0 0 195 0 0,0 0 96 0 0,0 0-113 0 0,0 0-265 0 0,0 0-320 0 0,0 0-262 0 0,0 0-168 0 0,0 0-81 0 0,0 0-35 0 0,0 0-16 0 0,3-2-30 0 0,-3 2-333 0 0,1 0 0 0 0,-1-1-1 0 0,1 1 1 0 0,-1 0 0 0 0,1 0-1 0 0,-1 0 1 0 0,1 0-1 0 0,0 0 1 0 0,-1 0 0 0 0,1 0-1 0 0,-1 0 1 0 0,1 0 0 0 0,0 0-1 0 0,-1 0 1 0 0,1 0-1 0 0,-1 0 1 0 0,1 0 0 0 0,0 0-1 0 0,-1 1 1 0 0,1-1 0 0 0,-1 0-1 0 0,1 0 1 0 0,-1 1-1 0 0,1-1 1 0 0,-1 0 0 0 0,1 1-1 0 0,-1-1 1 0 0,1 0 0 0 0,-1 1-1 0 0,0-1 1 0 0,1 1-1 0 0,-1-1 1 0 0,0 1 0 0 0,1-1-1 0 0,-1 1 1 0 0,0-1 0 0 0,1 1-1 0 0,-1-1 1 0 0,0 1-1 0 0,0 0 1 0 0,0-1 0 0 0,0 1-1 0 0,0-1 1 0 0,1 1-1 0 0,-1-1 1 0 0,0 1 0 0 0,0 0-1 0 0,0-1 1 0 0,0 1 0 0 0,-1-1-1 0 0,1 1 1 0 0,0 0-1 0 0,0-1 1 0 0,0 1 0 0 0,0-1-1 0 0,-1 1 1 0 0,1-1 0 0 0,0 1-1 0 0,0-1 1 0 0,-1 1-1 0 0,1-1 1 0 0,-1 1 0 0 0,1-1-1 0 0,0 1 1 0 0,-1-1-25 0 0,2 17 320 0 0,13 86 752 0 0,-14-100-1061 0 0,0 1-1 0 0,0-1 1 0 0,0 1 0 0 0,1-1-1 0 0,-1 1 1 0 0,1-1-1 0 0,0 0 1 0 0,0 1 0 0 0,0-1-1 0 0,0 0 1 0 0,0 0-1 0 0,1 1 1 0 0,0-1 0 0 0,-1 0-1 0 0,1-1 1 0 0,0 1-1 0 0,0 0 1 0 0,1 0 0 0 0,-1-1-1 0 0,1 0 1 0 0,-1 1 0 0 0,1-1-1 0 0,0 0 1 0 0,0 0-1 0 0,0 0 1 0 0,0-1 0 0 0,0 1-1 0 0,0-1 1 0 0,0 1-1 0 0,0-1 1 0 0,1 0 0 0 0,-1 0-1 0 0,1-1 1 0 0,-1 1-1 0 0,0-1 1 0 0,1 0 0 0 0,-1 0-1 0 0,1 0 1 0 0,-1 0-1 0 0,1 0 1 0 0,-1-1 0 0 0,1 1-1 0 0,-1-1 1 0 0,0 0 0 0 0,3-1-11 0 0,10-6 55 0 0,-1-1 1 0 0,0-1 0 0 0,0 0 0 0 0,-1-1 0 0 0,0 0-1 0 0,-1-1 1 0 0,-1-1 0 0 0,0 0 0 0 0,0-1-1 0 0,-1 0 1 0 0,-1 0 0 0 0,2-5-56 0 0,37-54 211 0 0,-48 72-193 0 0,2 1-27 0 0,-3 0-7 0 0,0 0 1 0 0,0 0 1 0 0,0 15-148 0 0,0-5 167 0 0,-1-6-13 0 0,-1 1 0 0 0,1-1 1 0 0,1 1-1 0 0,-1-1 1 0 0,0 1-1 0 0,1-1 0 0 0,0 1 1 0 0,0-1-1 0 0,1 1 0 0 0,-1-1 1 0 0,1 1-1 0 0,0-1 1 0 0,0 1-1 0 0,0-1 0 0 0,1 0 1 0 0,-1 1-1 0 0,1-1 1 0 0,0 0-1 0 0,0 0 0 0 0,1 0 1 0 0,-1-1-1 0 0,1 1 1 0 0,0 0-1 0 0,0-1 0 0 0,0 0 1 0 0,1 0-1 0 0,-1 0 0 0 0,1 0 1 0 0,-1 0-1 0 0,1-1 1 0 0,0 1-1 0 0,0-1 0 0 0,0 0 1 0 0,0 0-1 0 0,1-1 1 0 0,-1 1-1 0 0,4 0 8 0 0,0-2 19 0 0,0 0 0 0 0,0-1 1 0 0,0 0-1 0 0,0 0 0 0 0,0-1 1 0 0,0 0-1 0 0,-1 0 0 0 0,1-1 0 0 0,-1 0 1 0 0,0 0-1 0 0,1 0 0 0 0,-1-1 0 0 0,-1 0 1 0 0,1-1-1 0 0,-1 0 0 0 0,5-4-19 0 0,-1 2 55 0 0,-1-1 1 0 0,-1 1-1 0 0,1-2 0 0 0,-1 1 0 0 0,-1-1 1 0 0,1-1-1 0 0,-2 1 0 0 0,1-1 0 0 0,-1 0 1 0 0,-1-1-1 0 0,0 1 0 0 0,0-1 1 0 0,-1 0-1 0 0,-1 0 0 0 0,0-1 0 0 0,0 1 1 0 0,-1-1-1 0 0,1-11-55 0 0,-21 0-1206 0 0,7 21-1762 0 0,-1 1-3672 0 0,7 1-5242 0 0</inkml:trace>
  <inkml:trace contextRef="#ctx0" brushRef="#br0" timeOffset="13611.572">1613 2744 12699 0 0,'0'0'3170'0'0,"0"0"-1509"0"0,0 0-504 0 0,0 0 79 0 0,0 0 83 0 0,0 0-31 0 0,0 0-185 0 0,0 0-243 0 0,0 0-190 0 0,0 0-124 0 0,0 0-92 0 0,0 0-66 0 0,0 0-45 0 0,-8 23-47 0 0,-24 73-51 0 0,-4-21 197 0 0,12-1-562 0 0,24-73-22 0 0,0-1-54 0 0,0 0-84 0 0,8-16-2983 0 0,-4 6 721 0 0,1 3-3093 0 0,-3 3-2862 0 0</inkml:trace>
  <inkml:trace contextRef="#ctx0" brushRef="#br0" timeOffset="14291.863">1561 2766 7970 0 0,'0'0'3566'0'0,"0"0"-1431"0"0,0 0-516 0 0,0 0-23 0 0,0 0-31 0 0,0 0-109 0 0,0 0-197 0 0,0 0-259 0 0,0 0-230 0 0,0 0-176 0 0,0 0-118 0 0,0 0-83 0 0,0 0-49 0 0,-4 1-43 0 0,-15 4-50 0 0,36 12 1157 0 0,41-12-882 0 0,-49-5-506 0 0,0 0 0 0 0,0 0 0 0 0,0 1-1 0 0,0 0 1 0 0,0 0 0 0 0,0 1 0 0 0,-1 1-1 0 0,1-1 1 0 0,-1 1 0 0 0,1 1-1 0 0,-1-1 1 0 0,0 2 0 0 0,2 1-20 0 0,-9-4 8 0 0,0 1 0 0 0,0-1 1 0 0,-1 1-1 0 0,1-1 0 0 0,-1 1 0 0 0,0 0 1 0 0,0-1-1 0 0,0 1 0 0 0,0-1 0 0 0,0 1 1 0 0,-1-1-1 0 0,1 1 0 0 0,-1-1 1 0 0,1 1-1 0 0,-1-1 0 0 0,0 1 0 0 0,0-1 1 0 0,0 1-1 0 0,0-1 0 0 0,-1 0 0 0 0,1 0 1 0 0,-1 0-1 0 0,1 0 0 0 0,-1 0 0 0 0,0 0 1 0 0,1 0-1 0 0,-1 0 0 0 0,0-1 0 0 0,0 1 1 0 0,-1-1-1 0 0,1 1 0 0 0,0-1 0 0 0,0 0 1 0 0,-1 0-1 0 0,1 0 0 0 0,-1 0-8 0 0,-58 43 140 0 0,58-41-126 0 0,3-2-17 0 0,0-1-6 0 0,6 7 5 0 0,56 4 92 0 0,-61-10-88 0 0,3-1 0 0 0,-1 1 1 0 0,0 0-1 0 0,1 0 0 0 0,-1 0 1 0 0,0 1-1 0 0,0-1 0 0 0,0 1 1 0 0,0 0-1 0 0,0 0 0 0 0,0 0 1 0 0,0 0-1 0 0,-1 0 0 0 0,1 0 1 0 0,-1 1-1 0 0,1 0 0 0 0,-1-1 1 0 0,0 1-1 0 0,0 0 0 0 0,0 0 1 0 0,0 0-1 0 0,-1 0 0 0 0,1 0 1 0 0,-1 1-1 0 0,1-1 23 0 0,-1 0 0 0 0,0 0 1 0 0,0 0-1 0 0,0 0 0 0 0,0 0 0 0 0,0 0 1 0 0,-1 0-1 0 0,0 1 0 0 0,1-1 1 0 0,-1 0-1 0 0,0 0 0 0 0,0 1 0 0 0,-1-1 1 0 0,1 0-1 0 0,-1 0 0 0 0,0 0 1 0 0,1 0-1 0 0,-1 0 0 0 0,-1 0 0 0 0,1 0 1 0 0,0 0-1 0 0,-1 0 0 0 0,1 0 1 0 0,-1-1-1 0 0,0 1 0 0 0,0 0 0 0 0,0-1 1 0 0,-3 2-24 0 0,-65 26 640 0 0,55-23-559 0 0,0-1-1 0 0,-1-1 1 0 0,0-1 0 0 0,0 0 0 0 0,0-1 0 0 0,0-1-1 0 0,-12 0-80 0 0,12-1 31 0 0,14-1-30 0 0,0 1 1 0 0,0-1 0 0 0,0 0-1 0 0,1 0 1 0 0,-1 0-1 0 0,0 0 1 0 0,0 0 0 0 0,0 0-1 0 0,1 0 1 0 0,-1-1-1 0 0,0 1 1 0 0,0-1 0 0 0,0 1-1 0 0,1-1 1 0 0,-1 0-1 0 0,0 1 1 0 0,1-1 0 0 0,-1 0-1 0 0,1 0 1 0 0,-1 0-1 0 0,1-1 1 0 0,0 1 0 0 0,-1 0-1 0 0,1 0 1 0 0,0-1-1 0 0,-1 0-1 0 0,-17-48-2526 0 0,20 38-2460 0 0,2 1-4010 0 0,-1 7-3498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23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3961 0 0,'0'0'2458'0'0,"0"0"-913"0"0,0 0-428 0 0,0 0-42 0 0,0 0 79 0 0,0 0 48 0 0,0 0-79 0 0,0 0-111 0 0,0 0-156 0 0,0 0-156 0 0,0 0-98 0 0,18-5-46 0 0,137-24 1404 0 0,-113 25-1404 0 0,0 1-1 0 0,1 3 1 0 0,0 2-1 0 0,22 3-555 0 0,101 17 439 0 0,-64-22 1297 0 0,-76 0-229 0 0,-26 0-1396 0 0,0 0 9 0 0,0 0-19 0 0,0 0-6 0 0,-8 27 1540 0 0,-8 303-904 0 0,15-253-646 0 0,11 145 287 0 0,-5-185-233 0 0,-1 0 0 0 0,-2 0 1 0 0,-1 1-1 0 0,-4 29-139 0 0,-8 49 326 0 0,22-47-146 0 0,-11-2 58 0 0,3-46 368 0 0,-13-68-75 0 0,0 31-542 0 0,0 2 0 0 0,-1-1 0 0 0,0 2 0 0 0,-2-1 0 0 0,1 2 0 0 0,-1-1 0 0 0,-1 2 0 0 0,-14-9 11 0 0,-12-14-25 0 0,-79-54 17 0 0,118 88 6 0 0,1 0 0 0 0,-1 0 1 0 0,1 0-1 0 0,-1-1 0 0 0,1 1 0 0 0,0 0 1 0 0,-1 0-1 0 0,1 0 0 0 0,-1-1 0 0 0,1 1 1 0 0,0 0-1 0 0,-1 0 0 0 0,1-1 0 0 0,0 1 1 0 0,-1 0-1 0 0,1-1 0 0 0,0 1 0 0 0,0 0 1 0 0,-1-1-1 0 0,1 1 0 0 0,0-1 0 0 0,0 1 1 0 0,0 0-1 0 0,-1-1 0 0 0,1 1 0 0 0,0-1 1 0 0,0 1-1 0 0,0-1 0 0 0,0 1 0 0 0,0 0 1 0 0,0-1-1 0 0,0 1 0 0 0,0-1 0 0 0,0 1 1 0 0,0-1-1 0 0,0 1 0 0 0,0-1 0 0 0,0 1 1 0 0,0 0-1 0 0,1-1 0 0 0,-1 1 0 0 0,0-1 0 0 0,0 1 1 0 0,0 0-1 0 0,1-1 0 0 0,-1 1 0 0 0,0-1 1 0 0,0 1-1 0 0,1 0 0 0 0,-1-1 0 0 0,0 1 1 0 0,1 0-1 0 0,-1 0 0 0 0,0-1 0 0 0,1 1 1 0 0,-1 0-1 0 0,1 0 0 0 0,-1 0 0 0 0,0-1 1 0 0,1 1-1 0 0,-1 0 2 0 0,34-5-169 0 0,-23 4 224 0 0,355-48 53 0 0,-104 2-114 0 0,-250 49 71 0 0,-32 8-13 0 0,12-7-50 0 0,-100 74 69 0 0,-109 103-81 0 0,172-144-84 0 0,34-42-6232 0 0,9 2-5874 0 0,2 4 183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25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7122 0 0,'0'0'2108'0'0,"0"0"-169"0"0,0 0-8 0 0,0 0 32 0 0,0 0-70 0 0,0 0-196 0 0,0 0-303 0 0,0 0-308 0 0,0 0-245 0 0,0 0-183 0 0,0 0-126 0 0,0 0-70 0 0,0 0-56 0 0,11 1 1031 0 0,-9 186 397 0 0,-3-182-1826 0 0,1 0-1 0 0,0-1 0 0 0,0 1 1 0 0,1 0-1 0 0,-1 0 1 0 0,1-1-1 0 0,0 1 0 0 0,0 0 1 0 0,0-1-1 0 0,1 1 1 0 0,0-1-1 0 0,0 0 0 0 0,0 1 1 0 0,0-1-1 0 0,1 0 1 0 0,-1 0-1 0 0,1 0 0 0 0,0-1 1 0 0,0 1-1 0 0,1-1 0 0 0,-1 1 1 0 0,2 0-8 0 0,2-4 24 0 0,0 0 0 0 0,-1-1 0 0 0,1 0 0 0 0,-1 0 0 0 0,1 0 0 0 0,-1-1 0 0 0,1 0 0 0 0,-1-1 0 0 0,0 1 0 0 0,0-1 0 0 0,0 0 0 0 0,0 0 0 0 0,0-1 0 0 0,-1 0 0 0 0,1 0 0 0 0,-1 0 0 0 0,0-1 0 0 0,-1 0 0 0 0,1 1 0 0 0,0-3-24 0 0,6-3 28 0 0,24-24 33 0 0,-1-1 0 0 0,-2-2 0 0 0,-1-1 0 0 0,-2-1 1 0 0,-2-2-1 0 0,6-15-61 0 0,-19 27 192 0 0,-14 28-126 0 0,0 1 8 0 0,0 0 6 0 0,0 0-18 0 0,-15 45 120 0 0,11-26-160 0 0,0 0 0 0 0,2 1-1 0 0,0-1 1 0 0,1 1 0 0 0,1 0 0 0 0,0-1 0 0 0,2 1 0 0 0,1 5-22 0 0,40 199 154 0 0,-41-195-142 0 0,-2 1 0 0 0,-1-1 0 0 0,-2 0 0 0 0,-1 1 0 0 0,-1-1 0 0 0,-1 0 0 0 0,-1-1 0 0 0,-2 0 0 0 0,-1 0 0 0 0,-1-1 0 0 0,-5 6-12 0 0,11-22 21 0 0,-1-1 0 0 0,0 1 0 0 0,-1-1 0 0 0,0-1 0 0 0,-1 0 0 0 0,0 0 0 0 0,-1 0 0 0 0,1-1 0 0 0,-1 0 0 0 0,-1-1-1 0 0,0 0 1 0 0,0 0 0 0 0,0-1 0 0 0,-1 0 0 0 0,1-1 0 0 0,-9 3-21 0 0,17-8 7 0 0,0 0-1 0 0,0 0 1 0 0,0 0-1 0 0,0-1 1 0 0,0 1-1 0 0,0 0 1 0 0,0-1-1 0 0,0 1 1 0 0,0-1-1 0 0,0 0 1 0 0,0 0-1 0 0,0 1 1 0 0,1-1-1 0 0,-1 0 1 0 0,0-1-1 0 0,1 1 1 0 0,-1 0-1 0 0,1 0 1 0 0,-1-1-1 0 0,1 1 1 0 0,-1-1-1 0 0,1 1 1 0 0,0-1-1 0 0,0 0 1 0 0,0 1-1 0 0,0-1 1 0 0,0 0-1 0 0,0 0 1 0 0,0 0-1 0 0,1 0 1 0 0,-1 1-1 0 0,1-1 1 0 0,-1 0-1 0 0,1 0 1 0 0,0 0 0 0 0,0 0-1 0 0,0 0 1 0 0,0 0-1 0 0,0 0 1 0 0,0 0-1 0 0,0 0 1 0 0,1 0-1 0 0,0-1-6 0 0,-2-9-5 0 0,2-1 0 0 0,-1 1 1 0 0,2 0-1 0 0,-1 0 0 0 0,2 0 0 0 0,0 1 0 0 0,0-1 0 0 0,1 0 0 0 0,0 1 1 0 0,1 0-1 0 0,1 0 0 0 0,-1 0 0 0 0,2 1 0 0 0,6-9 5 0 0,1-2-22 0 0,2 0 0 0 0,0 1 1 0 0,0 1-1 0 0,2 1 0 0 0,1 1 0 0 0,0 0 0 0 0,1 1 0 0 0,1 1 1 0 0,0 1-1 0 0,1 1 0 0 0,4-1 22 0 0,19 3-2573 0 0,-35 11-1622 0 0,-1 0-3313 0 0,-4 0-5020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1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23 315 7282 0 0,'0'0'2775'0'0,"0"0"-723"0"0,0 0-475 0 0,0 0-93 0 0,0 0 23 0 0,0 0-8 0 0,0 0-121 0 0,0 0-232 0 0,0 0-237 0 0,0 0-221 0 0,0 0-201 0 0,-5 1-130 0 0,1 0-503 0 0,-9 3 1101 0 0,37-3 771 0 0,170-8 604 0 0,-1-14-1827 0 0,-4 12-1166 0 0,-187 5-4114 0 0,4 1-4364 0 0,-1 3-2074 0 0</inkml:trace>
  <inkml:trace contextRef="#ctx0" brushRef="#br0" timeOffset="905.978">33 510 10778 0 0,'0'0'1866'0'0,"0"0"-375"0"0,0 0-187 0 0,0 0 26 0 0,0 0 14 0 0,0 0-110 0 0,0 0-231 0 0,0 0-263 0 0,0 0-217 0 0,0 0-177 0 0,0 0-91 0 0,0 0-40 0 0,0 0-2 0 0,9 7 5486 0 0,295-34-4602 0 0,-155 6-1972 0 0,-153-1-5563 0 0,4 8-3006 0 0,0 6-1949 0 0</inkml:trace>
  <inkml:trace contextRef="#ctx0" brushRef="#br0" timeOffset="1740.014">274 2 12203 0 0,'0'0'1841'0'0,"0"0"-408"0"0,0 0-326 0 0,0 0 7 0 0,0 0 104 0 0,0 0-2 0 0,0 0-141 0 0,0 0-247 0 0,0 0-242 0 0,0 0-191 0 0,0 0-130 0 0,0 0-78 0 0,0 0-35 0 0,-4-1 58 0 0,-8 4 411 0 0,35 19 590 0 0,-6-6-671 0 0,5 2-112 0 0,1 0 1 0 0,0-2 0 0 0,1-1-1 0 0,1 0 1 0 0,0-2 0 0 0,27 10-429 0 0,-9-3 180 0 0,-23-10-129 0 0,0 2 0 0 0,0 0 0 0 0,-1 1 0 0 0,-1 1 0 0 0,0 1-1 0 0,-1 0 1 0 0,11 14-51 0 0,-17 4 82 0 0,-11-33-60 0 0,0 0-18 0 0,0 0 10 0 0,0 0-2 0 0,0 0-32 0 0,0 0 26 0 0,0 0 12 0 0,0 0 8 0 0,0 0 17 0 0,0 0-6 0 0,0 0-17 0 0,0 0-1 0 0,0 0 8 0 0,0 0-7 0 0,0 0 1 0 0,-51 38 370 0 0,-166 197-207 0 0,48-51 107 0 0,165-165 279 0 0,4-20-556 0 0,0 1-4 0 0,0 0-16 0 0,0 0 10 0 0,0 0-6 0 0,0 0-30 0 0,0 0 23 0 0,0 0 26 0 0,0 0-1 0 0,0 0-17 0 0,0 0-38 0 0,0 0 21 0 0,0 0 19 0 0,0 0 6 0 0,0 0 31 0 0,0 0-42 0 0,0 0-16 0 0,3-18-6041 0 0,3 14 3401 0 0,1 0-5226 0 0,-3 1-4412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4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34 3865 0 0,'0'0'2790'0'0,"0"0"-219"0"0,0 0-157 0 0,0 0-243 0 0,0 0-323 0 0,0 0-327 0 0,0 0-272 0 0,0 0-175 0 0,0 0-207 0 0,0 0-202 0 0,0 0-157 0 0,35 0 1943 0 0,101-22-900 0 0,-39 11-1162 0 0,-96 11-379 0 0,-1 0 10 0 0,0 0 7 0 0,0 0 38 0 0,-107 43 917 0 0,-104 20-769 0 0,202-60 24 0 0,25-3-159 0 0,27-2 39 0 0,300-32 557 0 0,-350 42-837 0 0,-40 3-1737 0 0,49-30-3183 0 0,11 1-3265 0 0,-7 11-2691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4441 152 5505 0 0,'0'0'1491'0'0,"0"0"-65"0"0,0 0 102 0 0,0 0 199 0 0,0 0 27 0 0,0 0-148 0 0,0 0-225 0 0,0 0-233 0 0,0 0-170 0 0,0 0-81 0 0,0 0-35 0 0,0 0-67 0 0,0 0-70 0 0,-19 2-81 0 0,-59 9-89 0 0,24 12 944 0 0,43-14-1193 0 0,-9 8 7 0 0,1 1 1 0 0,1 1 0 0 0,1 1 0 0 0,1 0 0 0 0,0 1 0 0 0,-4 10-314 0 0,4-7 123 0 0,1 1 0 0 0,1 1-1 0 0,1 0 1 0 0,2 1 0 0 0,0 0 0 0 0,2 1 0 0 0,1 0 0 0 0,1 0 0 0 0,2 1 0 0 0,1 0 0 0 0,1 0-1 0 0,1 0 1 0 0,1 2-123 0 0,1-14 67 0 0,1 1-1 0 0,0-1 0 0 0,1 0 1 0 0,1 0-1 0 0,1 0 0 0 0,0 0 1 0 0,1-1-1 0 0,5 10-66 0 0,-1-2 148 0 0,2 0 0 0 0,0-1 0 0 0,2 0-1 0 0,1-1 1 0 0,0 0 0 0 0,2-1 0 0 0,0-1-1 0 0,1-1 1 0 0,1 0 0 0 0,1-1 0 0 0,8 5-148 0 0,27 0 832 0 0,-60-47-3383 0 0,5 0-6635 0 0,1 16-3708 0 0</inkml:trace>
  <inkml:trace contextRef="#ctx0" brushRef="#br0" timeOffset="-3623.728">735 141 0 0 0,'0'0'747'0'0,"0"0"656"0"0,0 0 310 0 0,0 0 51 0 0,0 0-67 0 0,0 0-91 0 0,0 0-124 0 0,0 0-94 0 0,0 0-72 0 0,0 0-82 0 0,2-5-86 0 0,6-15-96 0 0,-9 19-915 0 0,1 0 0 0 0,0 1-1 0 0,-1-1 1 0 0,1 0 0 0 0,-1 0-1 0 0,0 0 1 0 0,1 1 0 0 0,-1-1-1 0 0,1 0 1 0 0,-1 1 0 0 0,0-1 0 0 0,0 1-1 0 0,1-1 1 0 0,-1 0 0 0 0,0 1-1 0 0,0 0 1 0 0,0-1 0 0 0,1 1-1 0 0,-1-1 1 0 0,0 1 0 0 0,0 0-1 0 0,0 0 1 0 0,0 0 0 0 0,0-1 0 0 0,0 1-1 0 0,0 0 1 0 0,0 0 0 0 0,0 0-1 0 0,0 0 1 0 0,0 0 0 0 0,1 1-1 0 0,-1-1 1 0 0,0 0 0 0 0,0 0 0 0 0,0 1-137 0 0,-1-1 194 0 0,-10-1 58 0 0,0 1 0 0 0,0 1 0 0 0,0 0 0 0 0,0 1 0 0 0,0 0 0 0 0,1 0 0 0 0,-1 1 0 0 0,0 1 0 0 0,1 0 0 0 0,0 1 0 0 0,-4 2-252 0 0,-9 8 201 0 0,0 2-1 0 0,2 0 0 0 0,0 1 1 0 0,0 2-1 0 0,2 0 1 0 0,0 1-1 0 0,1 2-200 0 0,1 1 130 0 0,1 0-1 0 0,2 1 1 0 0,0 0 0 0 0,2 1-1 0 0,0 1 1 0 0,2 0 0 0 0,1 1-1 0 0,2 0 1 0 0,-3 14-130 0 0,5-15 124 0 0,1 1-1 0 0,1 0 1 0 0,1 0 0 0 0,2 0-1 0 0,0 0 1 0 0,2 0 0 0 0,4 19-124 0 0,-1-30 94 0 0,1-1-1 0 0,1 0 1 0 0,1 0 0 0 0,0 0 0 0 0,1-1 0 0 0,0 0 0 0 0,1-1 0 0 0,1 0 0 0 0,0 0 0 0 0,1-1 0 0 0,1 0 0 0 0,0-1-1 0 0,0-1 1 0 0,1 0 0 0 0,1 0 0 0 0,0-1 0 0 0,0-1 0 0 0,1 0 0 0 0,0-2 0 0 0,1 1 0 0 0,-1-2 0 0 0,1 0 0 0 0,1 0-1 0 0,9 0-93 0 0,18 2 408 0 0,-43-8-361 0 0,-1 0-5 0 0,-11 3-905 0 0,11-3 220 0 0,2-11-8376 0 0,-1 8-2269 0 0</inkml:trace>
  <inkml:trace contextRef="#ctx0" brushRef="#br0" timeOffset="-2753.929">835 1032 3425 0 0,'0'0'2802'0'0,"0"0"-779"0"0,0 0-97 0 0,0 0 170 0 0,0 0 23 0 0,0 0-189 0 0,0 0-291 0 0,0 0-295 0 0,0 0-208 0 0,0 0-101 0 0,0 0-95 0 0,0 0-86 0 0,0 0-98 0 0,-3 1-108 0 0,3 0-598 0 0,-1-1-1 0 0,0 0 0 0 0,0 0 0 0 0,0 0 1 0 0,0 0-1 0 0,1 0 0 0 0,-1 0 0 0 0,0 0 1 0 0,0 0-1 0 0,0 0 0 0 0,1 0 1 0 0,-1 0-1 0 0,0-1 0 0 0,0 1 0 0 0,0 0 1 0 0,1-1-1 0 0,-1 1 0 0 0,0 0 1 0 0,0-1-1 0 0,1 1 0 0 0,-1-1 0 0 0,0 1 1 0 0,1-1-1 0 0,-1 1 0 0 0,1-1 0 0 0,-1 0 1 0 0,1 1-1 0 0,-1-1 0 0 0,1 0 1 0 0,-1 1-1 0 0,1-1 0 0 0,-1 0 0 0 0,1 0 1 0 0,0 1-1 0 0,0-1 0 0 0,-1 0 0 0 0,1 0 1 0 0,0 0-1 0 0,0 1 0 0 0,0-1 1 0 0,0 0-1 0 0,0 0 0 0 0,0 0 0 0 0,0 0 1 0 0,0 1-1 0 0,0-1 0 0 0,0 0 1 0 0,0 0-1 0 0,1 0 0 0 0,-1 0 0 0 0,0 1 1 0 0,1-1-1 0 0,-1 0 0 0 0,0 0 0 0 0,1 1 1 0 0,-1-1-1 0 0,1 0 0 0 0,0 0-49 0 0,-1-9 72 0 0,1-1-1 0 0,0 1 1 0 0,0-1 0 0 0,1 1-1 0 0,1 0 1 0 0,-1 0-1 0 0,2 0 1 0 0,-1 0-1 0 0,2 1 1 0 0,-1-1 0 0 0,1 1-1 0 0,1 0 1 0 0,-1 0-1 0 0,1 1 1 0 0,7-8-72 0 0,0 0 4 0 0,9-12 5 0 0,0 1 0 0 0,2 0 0 0 0,1 2 0 0 0,1 1 0 0 0,1 1 0 0 0,1 1 0 0 0,1 1 0 0 0,6-1-9 0 0,13 7-134 0 0,-39 34 121 0 0,-1 120 109 0 0,-9-122-89 0 0,1-1 1 0 0,1 1-1 0 0,1 0 0 0 0,0-1 1 0 0,1 1-1 0 0,0-1 0 0 0,2 0 1 0 0,0 0-1 0 0,0-1 0 0 0,4 6-7 0 0,-9-20 2 0 0,1 1-1 0 0,0 0 0 0 0,0-1 0 0 0,0 1 0 0 0,-1 0 0 0 0,1-1 0 0 0,1 1 0 0 0,-1-1 0 0 0,0 0 0 0 0,0 1 0 0 0,0-1 1 0 0,1 0-1 0 0,-1 0 0 0 0,1 1 0 0 0,-1-1 0 0 0,1 0 0 0 0,-1-1 0 0 0,1 1 0 0 0,0 0 0 0 0,-1 0 0 0 0,1-1 0 0 0,0 1 1 0 0,0-1-1 0 0,-1 1 0 0 0,1-1 0 0 0,0 0 0 0 0,0 0 0 0 0,0 0 0 0 0,-1 0 0 0 0,1 0 0 0 0,0 0 0 0 0,0 0 0 0 0,0-1 1 0 0,0 1-1 0 0,-1 0 0 0 0,1-1 0 0 0,0 0 0 0 0,-1 1 0 0 0,1-1 0 0 0,0 0 0 0 0,-1 0 0 0 0,1 0 0 0 0,-1 0 1 0 0,2-1-3 0 0,142-156 25 0 0,-127 132-29 0 0,1 2 0 0 0,2 0-1 0 0,0 1 1 0 0,2 1 0 0 0,0 1-1 0 0,1 2 1 0 0,20-13 5 0 0,-13 20-19 0 0,-31 12 9 0 0,0 0-1 0 0,0 11 8 0 0,1 301 277 0 0,15-264-318 0 0,-15-47-76 0 0,0 0 1 0 0,0 0-1 0 0,0 0 1 0 0,0 0-1 0 0,0 0 1 0 0,0-1-1 0 0,0 1 0 0 0,0 0 1 0 0,0-1-1 0 0,1 1 1 0 0,-1-1-1 0 0,0 1 1 0 0,1-1-1 0 0,-1 1 1 0 0,0-1-1 0 0,0 0 1 0 0,1 0-1 0 0,-1 0 0 0 0,0 1 1 0 0,1-1-1 0 0,-1-1 1 0 0,1 1-1 0 0,-1 0 1 0 0,0 0-1 0 0,1 0 1 0 0,-1-1-1 0 0,0 1 1 0 0,0-1-1 0 0,1 1 0 0 0,-1-1 1 0 0,0 1-1 0 0,0-1 1 0 0,0 0-1 0 0,0 0 1 0 0,0 1-1 0 0,1-1 1 0 0,-1 0-1 0 0,-1 0 1 0 0,2 0 119 0 0,7-10-2315 0 0,-3 3-363 0 0,0 2-2561 0 0,0 1-6199 0 0</inkml:trace>
  <inkml:trace contextRef="#ctx0" brushRef="#br0" timeOffset="-2177.958">2146 553 4913 0 0,'0'0'1640'0'0,"0"0"91"0"0,0 0 269 0 0,0 0 137 0 0,0 0-131 0 0,0 0-400 0 0,0 0-490 0 0,0 0-336 0 0,0 0-168 0 0,0 0-57 0 0,0 0-19 0 0,0 0 15 0 0,0 0 12 0 0,-3 2-11 0 0,-56 59 3420 0 0,-23 27-3039 0 0,78-83-910 0 0,-14 16 28 0 0,1 0-1 0 0,1 0 1 0 0,1 2 0 0 0,1 0 0 0 0,1 1 0 0 0,1 0 0 0 0,1 1-1 0 0,-3 13-50 0 0,11 24-5 0 0,4-61 27 0 0,1 1 0 0 0,0-1 0 0 0,0 1 0 0 0,0-1 0 0 0,1 1 0 0 0,-1-1 0 0 0,0 0 0 0 0,0 0 0 0 0,1 0 0 0 0,-1 0 0 0 0,1-1 0 0 0,-1 1 0 0 0,1-1 0 0 0,-1 1 0 0 0,1-1 0 0 0,-1 0 1 0 0,1 0-1 0 0,-1 0 0 0 0,1 0 0 0 0,-1-1 0 0 0,1 1 0 0 0,-1-1 0 0 0,1 1 0 0 0,-1-1 0 0 0,0 0 0 0 0,1 0 0 0 0,-1 0 0 0 0,0 0 0 0 0,2-1-22 0 0,31-21 122 0 0,-1-2-1 0 0,0-1 1 0 0,-3-1 0 0 0,0-2-1 0 0,-1-2 1 0 0,-2 0 0 0 0,-2-2-1 0 0,9-13-121 0 0,-35 46 2 0 0,0 0-1 0 0,0 1 1 0 0,0-1-1 0 0,0 0 1 0 0,0 0 0 0 0,1 1-1 0 0,-1-1 1 0 0,0 0-1 0 0,0 0 1 0 0,0 1-1 0 0,1-1 1 0 0,-1 0-1 0 0,0 0 1 0 0,0 1-1 0 0,1-1 1 0 0,-1 0-1 0 0,0 0 1 0 0,1 0-1 0 0,-1 0 1 0 0,0 0-1 0 0,0 1 1 0 0,1-1-1 0 0,-1 0 1 0 0,0 0 0 0 0,1 0-1 0 0,-1 0 1 0 0,0 0-1 0 0,1 0 1 0 0,-1 0-1 0 0,0 0 1 0 0,1 0-1 0 0,-1 0 1 0 0,0 0-1 0 0,1 0 1 0 0,-1 0-1 0 0,0-1 1 0 0,1 1-1 0 0,-1 0 1 0 0,0 0-1 0 0,1 0 1 0 0,-1 0-1 0 0,0 0 1 0 0,0-1-1 0 0,1 1 1 0 0,-1 0 0 0 0,0 0-1 0 0,0-1 1 0 0,1 1-1 0 0,-1 0 1 0 0,0 0-1 0 0,0-1 1 0 0,0 1-1 0 0,0 0 1 0 0,1 0-1 0 0,-1-1 1 0 0,0 1-1 0 0,0 0-1 0 0,-2 40 23 0 0,0-23 18 0 0,2-7-36 0 0,-1-4-4 0 0,0 0-1 0 0,0 1 1 0 0,1-1-1 0 0,-1 0 0 0 0,2 1 1 0 0,-1-1-1 0 0,0 0 1 0 0,1 1-1 0 0,1-1 0 0 0,-1 0 1 0 0,1 0-1 0 0,0 0 1 0 0,0 0-1 0 0,0 0 0 0 0,1 0 1 0 0,0-1-1 0 0,0 1 0 0 0,1-1 1 0 0,0 0-1 0 0,-1 0 1 0 0,2 0-1 0 0,-1 0 0 0 0,0-1 1 0 0,1 0-1 0 0,0 0 1 0 0,0 0-1 0 0,2 1 0 0 0,-2-3-51 0 0,0 0 1 0 0,0-1-1 0 0,0 1 0 0 0,0-1 0 0 0,0 0 1 0 0,0-1-1 0 0,0 1 0 0 0,0-1 1 0 0,0 0-1 0 0,0 0 0 0 0,0-1 0 0 0,1 1 1 0 0,-1-1-1 0 0,0 0 0 0 0,0-1 1 0 0,-1 1-1 0 0,1-1 0 0 0,0 0 0 0 0,0 0 1 0 0,-1-1-1 0 0,1 1 0 0 0,-1-1 1 0 0,0 0-1 0 0,0 0 0 0 0,0 0 0 0 0,2-3 51 0 0,40-36-5741 0 0,-12 10-4080 0 0,-23 21-1704 0 0</inkml:trace>
  <inkml:trace contextRef="#ctx0" brushRef="#br0" timeOffset="-1752.954">2851 568 4185 0 0,'0'0'5773'0'0,"0"0"-2724"0"0,0 0-1009 0 0,0 0-149 0 0,0 0-97 0 0,0 0-126 0 0,0 0-246 0 0,0 0-307 0 0,0 0-255 0 0,0 0-174 0 0,0 0-181 0 0,0 0-117 0 0,0 0-91 0 0,-4-1-91 0 0,-2 0-147 0 0,0 1 0 0 0,0 0 1 0 0,0 0-1 0 0,0 1 0 0 0,0-1 0 0 0,1 1 1 0 0,-1 1-1 0 0,0-1 0 0 0,0 1 0 0 0,1 0 0 0 0,-1 1 1 0 0,1-1-1 0 0,-1 1 0 0 0,-1 1-59 0 0,-17 7 138 0 0,20-10-137 0 0,1 0 1 0 0,-1 1-1 0 0,0-1 1 0 0,1 1-1 0 0,0 0 1 0 0,-1 0-1 0 0,1 0 1 0 0,0 1-1 0 0,0-1 0 0 0,0 1 1 0 0,0 0-1 0 0,1-1 1 0 0,-1 1-1 0 0,1 1 1 0 0,0-1-1 0 0,-1 0 1 0 0,1 0-1 0 0,1 1 1 0 0,-1-1-1 0 0,0 1 1 0 0,1 0-1 0 0,0-1 1 0 0,0 1-1 0 0,0 0 1 0 0,0 0-1 0 0,1 0 1 0 0,-1-1-1 0 0,1 5-1 0 0,2-3-1 0 0,-1 1-1 0 0,1-1 1 0 0,0 0 0 0 0,0 0 0 0 0,1 0-1 0 0,-1 0 1 0 0,1-1 0 0 0,0 1-1 0 0,0-1 1 0 0,1 1 0 0 0,0-1-1 0 0,-1 0 1 0 0,1-1 0 0 0,1 1 0 0 0,-1-1-1 0 0,0 1 1 0 0,1-1 0 0 0,0-1-1 0 0,4 3 2 0 0,23 19 82 0 0,-28-21-61 0 0,0 0-1 0 0,0 0 1 0 0,0 0-1 0 0,-1 0 1 0 0,1 1-1 0 0,-1-1 1 0 0,0 1-1 0 0,0 0 1 0 0,0 0-1 0 0,0 0 1 0 0,-1 0-1 0 0,0 1 1 0 0,1-1-1 0 0,-2 1 1 0 0,1-1-1 0 0,0 1 1 0 0,-1 0-1 0 0,0 0 1 0 0,0 0-1 0 0,-1-1 1 0 0,1 1-1 0 0,-1 0 0 0 0,0 0 1 0 0,0 0-1 0 0,0 0 1 0 0,-1 0-1 0 0,0 0 1 0 0,-1 2-21 0 0,-3 0 39 0 0,-1 1 0 0 0,0-1 1 0 0,0 0-1 0 0,-1-1 0 0 0,1 1 0 0 0,-2-2 1 0 0,1 1-1 0 0,-1 0 0 0 0,0-1 1 0 0,0-1-1 0 0,0 0 0 0 0,0 0 0 0 0,-1 0 1 0 0,0-1-1 0 0,0 0 0 0 0,0-1 0 0 0,0 0 1 0 0,-2 0-40 0 0,-56 2-392 0 0,69-34-3002 0 0,32-2-2352 0 0,-16 17-2331 0 0,-10 7-2539 0 0</inkml:trace>
  <inkml:trace contextRef="#ctx0" brushRef="#br0" timeOffset="-1381.97">3331 538 12779 0 0,'0'0'2667'0'0,"0"0"-491"0"0,0 0-369 0 0,0 0-289 0 0,0 0-299 0 0,0 0-307 0 0,0 0-225 0 0,0 0-115 0 0,0 0-76 0 0,0 0-68 0 0,0 0-57 0 0,0 0-72 0 0,0 0-60 0 0,-30 10-33 0 0,-92 30-35 0 0,116-38-157 0 0,-40 18 196 0 0,41-11-182 0 0,5-7-29 0 0,0 0 0 0 0,1 0 0 0 0,-1 0 0 0 0,1 0-1 0 0,-1 0 1 0 0,1 0 0 0 0,0-1 0 0 0,0 1 0 0 0,0 0 0 0 0,0 0 0 0 0,0-1-1 0 0,0 1 1 0 0,0-1 0 0 0,1 1 0 0 0,-1-1 0 0 0,0 0 0 0 0,1 1 0 0 0,0-1-1 0 0,-1 0 1 0 0,1 0 0 0 0,0 0 0 0 0,-1 0 0 0 0,1 0 0 0 0,0 0 0 0 0,0-1 0 0 0,0 1-1 0 0,-1 0 1 0 0,1-1 0 0 0,0 0 0 0 0,0 1 0 0 0,0-1 0 0 0,0 0 0 0 0,0 0-1 0 0,0 0 2 0 0,8 1 7 0 0,-1 2 0 0 0,1-1 0 0 0,-1 1-1 0 0,0 0 1 0 0,0 1 0 0 0,-1 0 0 0 0,1 1-1 0 0,-1-1 1 0 0,0 2 0 0 0,0-1 0 0 0,0 1-1 0 0,-1 0 1 0 0,0 1 0 0 0,0 0 0 0 0,0 0-1 0 0,2 4-6 0 0,-8-8 33 0 0,0 0-1 0 0,0 1 1 0 0,0-1-1 0 0,0 1 1 0 0,-1-1-1 0 0,1 1 1 0 0,-1-1-1 0 0,0 1 1 0 0,0-1-1 0 0,0 1 1 0 0,0-1-1 0 0,-1 1 1 0 0,1-1-1 0 0,-1 1 1 0 0,0-1-1 0 0,0 1 1 0 0,-1-1-1 0 0,1 0 1 0 0,0 0 0 0 0,-1 0-1 0 0,0 0 1 0 0,0 0-1 0 0,0 0 1 0 0,0 0-1 0 0,0 0 1 0 0,-2 0-33 0 0,-69 62 617 0 0,-38-2-415 0 0,70-59-1697 0 0,35-25-5193 0 0,6 17 2645 0 0,0-4-7863 0 0</inkml:trace>
  <inkml:trace contextRef="#ctx0" brushRef="#br0" timeOffset="-1037.008">3372 185 14995 0 0,'0'0'2339'0'0,"0"0"-997"0"0,0 0-422 0 0,0 0-22 0 0,0 0-21 0 0,0 0-29 0 0,0 0-98 0 0,0 0-150 0 0,0 0-107 0 0,0 0-15 0 0,0 0-9 0 0,0 0-13 0 0,0 0 7 0 0,15 5-21 0 0,49 20-24 0 0,9 26 699 0 0,-54-37-1021 0 0,-2 2 0 0 0,1 0-1 0 0,-2 0 1 0 0,0 2 0 0 0,-1 0 0 0 0,-1 1 0 0 0,-1 0 0 0 0,-1 1 0 0 0,0 0 0 0 0,-1 1 0 0 0,-2 1 0 0 0,0-1 0 0 0,-1 1 0 0 0,-1 1 0 0 0,-2 0 0 0 0,0 0 0 0 0,-1 0 0 0 0,-1 0 0 0 0,-1 16-96 0 0,-1-15 7 0 0,-1 0 1 0 0,-1 0-1 0 0,-1 0 1 0 0,-1 0 0 0 0,-1 0-1 0 0,-2-1 1 0 0,0 1-1 0 0,-1-1 1 0 0,-2-1 0 0 0,0 1-1 0 0,-1-2 1 0 0,-1 1 0 0 0,-2-1-1 0 0,0-1 1 0 0,-1 0-1 0 0,0-1 1 0 0,-2-1 0 0 0,0 0-1 0 0,-1-1 1 0 0,-11 7-8 0 0,-53 7-980 0 0,23-28-6569 0 0,46-3-4632 0 0</inkml:trace>
  <inkml:trace contextRef="#ctx0" brushRef="#br0" timeOffset="2467.988">4467 987 5017 0 0,'0'0'3119'0'0,"0"0"-1734"0"0,0 0-660 0 0,0 0 65 0 0,0 0 265 0 0,0 0 246 0 0,0 0 55 0 0,0 0-75 0 0,0 0-133 0 0,0 0-154 0 0,0 0-152 0 0,0 0-133 0 0,35-8-111 0 0,112-28-75 0 0,-35-5 502 0 0,-85 26-778 0 0,6-1-86 0 0,0-1-1 0 0,-1-2 0 0 0,-1-1 1 0 0,-1-2-1 0 0,-1-1 0 0 0,-1-1 1 0 0,-1-1-1 0 0,-2-2 0 0 0,0 0 1 0 0,-2-2-1 0 0,0 0 0 0 0,-3-2 1 0 0,3-5-161 0 0,-17 25 14 0 0,-1 0 1 0 0,0 0-1 0 0,0-1 0 0 0,-1 1 1 0 0,-1-1-1 0 0,0 0 0 0 0,0 0 1 0 0,-1 0-1 0 0,-1 0 0 0 0,0-1 1 0 0,-1 1-1 0 0,0 0 0 0 0,-1-1 1 0 0,0 1-1 0 0,-1 0 0 0 0,0 0 1 0 0,-1 0-1 0 0,0 0 0 0 0,-1 0 1 0 0,0 1-1 0 0,-1 0 0 0 0,-1-1 1 0 0,0 2-1 0 0,0-1 0 0 0,-1 1 1 0 0,0 0-1 0 0,-1 0 0 0 0,0 1 1 0 0,0 0-1 0 0,-1 0 0 0 0,0 1 1 0 0,-3-2-15 0 0,7 8-13 0 0,0-1 1 0 0,-1 1 0 0 0,1 0 0 0 0,-1 1 0 0 0,1-1-1 0 0,-1 1 1 0 0,0 0 0 0 0,1 1 0 0 0,-1-1-1 0 0,0 1 1 0 0,1 0 0 0 0,-1 0 0 0 0,0 1 0 0 0,1 0-1 0 0,-1 0 1 0 0,0 0 0 0 0,1 1 0 0 0,-1 0 0 0 0,1 0-1 0 0,0 0 1 0 0,0 0 0 0 0,0 1 0 0 0,0 0-1 0 0,0 0 1 0 0,0 0 0 0 0,1 1 0 0 0,-1 0 0 0 0,1 0-1 0 0,-4 4 13 0 0,-10 12-15 0 0,0 0 0 0 0,0 2 0 0 0,2 0 0 0 0,1 0 0 0 0,-8 18 15 0 0,9-16 15 0 0,0 1 0 0 0,2 0 0 0 0,1 1-1 0 0,1 1 1 0 0,1 0 0 0 0,1 0 0 0 0,1 0 0 0 0,2 1-1 0 0,1 0 1 0 0,1 0 0 0 0,1 3-15 0 0,2-20 53 0 0,0 0 0 0 0,1 0 0 0 0,0 0 0 0 0,1 0 0 0 0,0 0-1 0 0,0 0 1 0 0,2 0 0 0 0,-1-1 0 0 0,1 0 0 0 0,0 1 0 0 0,1-1 0 0 0,1-1 0 0 0,-1 1 0 0 0,1-1 0 0 0,1 0 0 0 0,5 6-53 0 0,0-5 123 0 0,1-1-1 0 0,0-1 1 0 0,0 0 0 0 0,1 0 0 0 0,0-2 0 0 0,1 1 0 0 0,-1-2-1 0 0,1 0 1 0 0,0-1 0 0 0,0 0 0 0 0,0-1 0 0 0,1-1 0 0 0,-1 0-1 0 0,1-1 1 0 0,-1-1 0 0 0,1-1 0 0 0,0 0 0 0 0,7-2-123 0 0,0 3 44 0 0,96-3 348 0 0,-97-24 384 0 0,4-1-727 0 0,-19 22-41 0 0,0 1 0 0 0,-1-2 0 0 0,0 1 0 0 0,0-1 0 0 0,-1 0 0 0 0,0 0 0 0 0,0 0 0 0 0,0-1 0 0 0,-1 0 0 0 0,0 0-1 0 0,0 0 1 0 0,-1 0 0 0 0,-1 0 0 0 0,1-1 0 0 0,-1 0 0 0 0,0-3-8 0 0,-2 10 0 0 0,0 0-1 0 0,-1 0 1 0 0,0 1-1 0 0,1-1 1 0 0,-1 0-1 0 0,0 1 1 0 0,0-1 0 0 0,1 0-1 0 0,-1 1 1 0 0,0-1-1 0 0,-1 1 1 0 0,1-1-1 0 0,0 1 1 0 0,0 0 0 0 0,-1-1-1 0 0,1 1 1 0 0,-1 0-1 0 0,1 0 1 0 0,-1 0-1 0 0,1 0 1 0 0,-1 0-1 0 0,0 0 1 0 0,1 1 0 0 0,-1-1-1 0 0,0 0 1 0 0,0 1-1 0 0,1 0 1 0 0,-1-1-1 0 0,0 1 1 0 0,0 0-1 0 0,0 0 1 0 0,0 0 0 0 0,0 0-1 0 0,-1 0 1 0 0,-66 7-202 0 0,56-3 179 0 0,1 1 0 0 0,0 1 0 0 0,0 0 0 0 0,0 0 1 0 0,1 1-1 0 0,0 0 0 0 0,0 1 0 0 0,1 1 0 0 0,0-1 0 0 0,1 2 0 0 0,0-1 1 0 0,0 1-1 0 0,1 1 0 0 0,0-1 0 0 0,0 2 23 0 0,6-8-3 0 0,0 0 0 0 0,0-1 0 0 0,0 1 0 0 0,1 0 0 0 0,0 0 0 0 0,-1 0 0 0 0,2 1 0 0 0,-1-1 0 0 0,0 0 0 0 0,1 0 0 0 0,0 0 0 0 0,0 1 0 0 0,0-1 0 0 0,0 0 0 0 0,1 0 0 0 0,-1 0 0 0 0,1 1 0 0 0,0-1 0 0 0,0 0 0 0 0,1 0 0 0 0,-1 0 0 0 0,1 0 0 0 0,0-1 0 0 0,0 1 0 0 0,0 0 0 0 0,1-1 0 0 0,-1 0 0 0 0,1 1 0 0 0,0-1 0 0 0,0 0 0 0 0,2 1 2 0 0,4 5 20 0 0,1-1-1 0 0,1 0 0 0 0,-1-1 0 0 0,1 0 0 0 0,0-1 0 0 0,1 0 0 0 0,-1-1 0 0 0,1 0 0 0 0,10 2-18 0 0,-9-3 33 0 0,0 0 0 0 0,1 0 1 0 0,-1-2-1 0 0,1 1 0 0 0,0-2 0 0 0,0 0 0 0 0,0-1 0 0 0,0 0 0 0 0,9-2-33 0 0,52-51 178 0 0,-46 26-153 0 0,3 4-33 0 0,1 2 1 0 0,1 2-1 0 0,1 1 1 0 0,0 1 0 0 0,1 2-1 0 0,11-1 8 0 0,28-10-1 0 0,-74 26-24 0 0,-1 0 7 0 0,0 0 14 0 0,0 0 20 0 0,-6 23 50 0 0,-20 94-92 0 0,26-94 49 0 0,25-25-104 0 0,118-96 125 0 0,-83 58-16 0 0,85-38-100 0 0,-143 81 72 0 0,-1-1 1 0 0,1 1-1 0 0,0-1 1 0 0,0 1-1 0 0,-1 0 1 0 0,0 0-1 0 0,1 0 1 0 0,-1-1-1 0 0,0 1 1 0 0,0 0-1 0 0,-1 0 1 0 0,1 1-1 0 0,-1-1 1 0 0,1 0-1 0 0,-1 0 0 0 0,0 0 1 0 0,0 0-1 0 0,-1 0 1 0 0,1 0-1 0 0,-1 0 1 0 0,1 0-1 0 0,-1 0 1 0 0,0 0-1 0 0,0 0 1 0 0,0 1-1 0 0,-32 129 73 0 0,33-123 86 0 0,0-10-205 0 0,0-1 0 0 0,1 1 0 0 0,-1 0 0 0 0,0 0 0 0 0,1 0 0 0 0,-1 0 0 0 0,0 0 0 0 0,1 0 0 0 0,-1 0 0 0 0,0 0 0 0 0,1 0 1 0 0,-1 0-1 0 0,0 0 0 0 0,1 0 0 0 0,-1 0 0 0 0,0 0 0 0 0,1 0 0 0 0,-1 0 0 0 0,0 1 0 0 0,0-1 0 0 0,1 0 0 0 0,-1 0 0 0 0,0 0 0 0 0,1 0 0 0 0,-1 1 0 0 0,0-1 0 0 0,0 0 1 0 0,1 0-1 0 0,-1 1 0 0 0,0-1 0 0 0,0 0 0 0 0,1 0 0 0 0,-1 1 0 0 0,0-1 0 0 0,0 0 0 0 0,0 1 0 0 0,0-1 0 0 0,0 0 0 0 0,1 1 0 0 0,-1-1 0 0 0,0 0 0 0 0,0 1 0 0 0,0-1 0 0 0,0 0 1 0 0,0 1-1 0 0,0-1 0 0 0,0 0 0 0 0,0 1 0 0 0,0-1 46 0 0,5-6-1121 0 0,4-5-1007 0 0,-3 2-3467 0 0,-2-2-6434 0 0</inkml:trace>
  <inkml:trace contextRef="#ctx0" brushRef="#br0" timeOffset="3581.564">6590 689 10722 0 0,'0'0'2854'0'0,"0"0"-1153"0"0,0 0-354 0 0,0 0 54 0 0,0 0-27 0 0,0 0-203 0 0,0 0-283 0 0,0 0-253 0 0,0 0-178 0 0,0 0-71 0 0,0 0-64 0 0,0 0-34 0 0,0 0-46 0 0,-17 5-18 0 0,-53 17-17 0 0,60-19-122 0 0,0 1 0 0 0,0 0 1 0 0,1 1-1 0 0,-1 0 1 0 0,1 1-1 0 0,0 0 1 0 0,1 0-1 0 0,-1 1 1 0 0,-5 5-86 0 0,6-4 83 0 0,1-2-62 0 0,0 0 0 0 0,0 1 0 0 0,1-1 0 0 0,-1 2 0 0 0,2-1 0 0 0,-1 0 1 0 0,1 1-1 0 0,0 0 0 0 0,1 1 0 0 0,0-1 0 0 0,0 1 0 0 0,1-1 0 0 0,0 1 0 0 0,0 0 0 0 0,1 0 1 0 0,1 1-1 0 0,-1-1 0 0 0,1 3-21 0 0,2-10 27 0 0,1 0 0 0 0,-1 1 0 0 0,0-1 0 0 0,1 0 0 0 0,0 0 0 0 0,-1 0 0 0 0,1 0 0 0 0,0 0 0 0 0,0 0-1 0 0,0 0 1 0 0,0-1 0 0 0,0 1 0 0 0,1-1 0 0 0,-1 1 0 0 0,0-1 0 0 0,1 0 0 0 0,-1 0 0 0 0,1 0 0 0 0,0 0 0 0 0,-1 0 0 0 0,1-1 0 0 0,-1 1 0 0 0,1-1 0 0 0,0 0 0 0 0,-1 0 0 0 0,1 0 0 0 0,0 0 0 0 0,-1 0 0 0 0,1 0 0 0 0,0-1 0 0 0,-1 0 0 0 0,1 1 0 0 0,0-1 0 0 0,-1 0 0 0 0,1 0 0 0 0,-1 0 0 0 0,0 0 0 0 0,1-1 0 0 0,-1 1 0 0 0,2-2-27 0 0,24-14 215 0 0,-1-1 0 0 0,-1-1 0 0 0,-1-1 0 0 0,-1-1 0 0 0,9-11-215 0 0,94-93 406 0 0,-78 89-335 0 0,-47 37-62 0 0,-1 0 0 0 0,0-1 1 0 0,0 1-1 0 0,0 0 0 0 0,0 0 0 0 0,0 0 0 0 0,0 0 1 0 0,0 1-1 0 0,0-1 0 0 0,0 0 0 0 0,0 0 0 0 0,-1 1 1 0 0,1-1-1 0 0,0 0 0 0 0,-1 1 0 0 0,1-1 0 0 0,-1 0 1 0 0,1 1-1 0 0,-1-1 0 0 0,0 1 0 0 0,0-1 0 0 0,0 0 1 0 0,0 1-1 0 0,0-1 0 0 0,0 1 0 0 0,0-1 0 0 0,0 1 1 0 0,0-1-1 0 0,-1 1 0 0 0,1-1 0 0 0,0 0 0 0 0,-1 1 1 0 0,0-1-1 0 0,1 1-9 0 0,0 4 16 0 0,-9 270 414 0 0,7-213-388 0 0,3-16-15 0 0,-3-1-1 0 0,-2 0 1 0 0,-1 0 0 0 0,-3-1 0 0 0,-2 3-27 0 0,7-35 3 0 0,-1-1-1 0 0,0-1 1 0 0,-1 1 0 0 0,-1-1-1 0 0,1 1 1 0 0,-2-1 0 0 0,1-1-1 0 0,-2 0 1 0 0,1 0 0 0 0,-1 0-1 0 0,-1-1 1 0 0,0 0 0 0 0,0 0-1 0 0,0-1 1 0 0,-1 0 0 0 0,-1-1-1 0 0,1 0 1 0 0,-1-1 0 0 0,0 0-1 0 0,-11 3-2 0 0,11-4-11 0 0,2-1 0 0 0,1 0 1 0 0,-1-1 0 0 0,1 0-1 0 0,-1 0 1 0 0,0-1 0 0 0,0 0-1 0 0,0-1 1 0 0,0 0 0 0 0,0 0-1 0 0,-1-1 1 0 0,-5 0 10 0 0,13-2-9 0 0,0 0-1 0 0,1 0 1 0 0,-1 0 0 0 0,1 0 0 0 0,-1 0 0 0 0,1 0-1 0 0,0-1 1 0 0,0 1 0 0 0,0 0 0 0 0,0-1 0 0 0,0 1 0 0 0,0-1-1 0 0,1 1 1 0 0,0-1 0 0 0,-1 1 0 0 0,1-1 0 0 0,0 1-1 0 0,0-1 1 0 0,0 1 0 0 0,0-1 0 0 0,1 1 0 0 0,-1-1-1 0 0,1 1 1 0 0,-1-1 0 0 0,1 1 0 0 0,0-1 0 0 0,0 1-1 0 0,0 0 1 0 0,0 0 0 0 0,0-1 0 0 0,1 1 0 0 0,-1 0-1 0 0,1 0 1 0 0,-1 0 0 0 0,1 0 0 0 0,0 1 0 0 0,0-1-1 0 0,0 0 10 0 0,200-208-89 0 0,25-7 181 0 0,-198 182-72 0 0,-1-1-1 0 0,-2-1 0 0 0,-2-2 1 0 0,-1 0-1 0 0,-3-2 1 0 0,-1 0-1 0 0,2-12-19 0 0,71-267 11 0 0,-77 270-28 0 0,17-113 10 0 0,-36 108 7 0 0,3 55 1 0 0,0 0 0 0 0,0 1 0 0 0,0-1 0 0 0,0 0 1 0 0,0 1-1 0 0,0-1 0 0 0,0 1 0 0 0,0-1 0 0 0,0 1 0 0 0,1 0 0 0 0,-1-1 1 0 0,0 1-1 0 0,0 0 0 0 0,0 0 0 0 0,1-1 0 0 0,-1 1 0 0 0,0 0 1 0 0,1 0-1 0 0,-1 0 0 0 0,1 0 0 0 0,-1 0 0 0 0,1 0 0 0 0,-1 0 0 0 0,1 0 1 0 0,0 0-1 0 0,-1 0 0 0 0,1 0 0 0 0,0 0 0 0 0,0 0 0 0 0,0 0 1 0 0,0 0-1 0 0,0 0 0 0 0,0 0 0 0 0,0 1 0 0 0,0-1 0 0 0,0 0 0 0 0,0 0-1 0 0,-1 5 23 0 0,-5 163 188 0 0,24 66 152 0 0,-18-209-353 0 0,1 5 20 0 0,-1 0-1 0 0,-1 1 1 0 0,-2-1 0 0 0,-2 0-1 0 0,0-1 1 0 0,-8 24-30 0 0,-27 78 40 0 0,35-113-208 0 0,7-31-963 0 0,13-47-1522 0 0,-2 10-2124 0 0,-8 18-2885 0 0,-4 19-3919 0 0</inkml:trace>
  <inkml:trace contextRef="#ctx0" brushRef="#br0" timeOffset="3831.015">6873 428 12091 0 0,'0'0'1713'0'0,"0"0"-255"0"0,0 0-95 0 0,0 0-62 0 0,0 0-62 0 0,0 0-14 0 0,0 0-36 0 0,0 0-62 0 0,0 0-117 0 0,0 0-182 0 0,0 0-169 0 0,0 0-116 0 0,31 1-81 0 0,97 4-74 0 0,-97-4-215 0 0,1-1-1 0 0,-1-2 1 0 0,1 0-1 0 0,-1-3 1 0 0,0 0-1 0 0,0-2 0 0 0,22-9-171 0 0,-42 13-3 0 0,0 1-211 0 0,0-1 1 0 0,-1 0-1 0 0,0 0 1 0 0,0-1-1 0 0,0-1 1 0 0,0 1 0 0 0,0-2-1 0 0,-1 1 1 0 0,0-1-1 0 0,0-1 1 0 0,-1 1-1 0 0,0-2 1 0 0,0 1-1 0 0,0-1 1 0 0,2-4 212 0 0,2-6-1547 0 0,7-9-2442 0 0,-3-1-4358 0 0,-10 13-2385 0 0</inkml:trace>
  <inkml:trace contextRef="#ctx0" brushRef="#br0" timeOffset="4215.685">7611 82 10706 0 0,'0'0'2090'0'0,"0"0"-559"0"0,0 0-204 0 0,0 0 24 0 0,0 0-3 0 0,0 0-87 0 0,0 0-95 0 0,0 0-91 0 0,0 0-89 0 0,-7 32-111 0 0,-21 104-111 0 0,-25 46 1242 0 0,42-140-1801 0 0,2 1-1 0 0,2 0 1 0 0,2 1 0 0 0,1 0 0 0 0,3 12-205 0 0,0-52 7 0 0,1 0 1 0 0,0 0-1 0 0,-1 0 1 0 0,1 0-1 0 0,1 0 1 0 0,-1 0-1 0 0,1 0 0 0 0,-1 0 1 0 0,1 0-1 0 0,0 0 1 0 0,1 0-1 0 0,-1 0 1 0 0,1 0-1 0 0,-1-1 1 0 0,1 1-1 0 0,0-1 1 0 0,1 1-1 0 0,-1-1 0 0 0,1 0 1 0 0,-1 0-1 0 0,1 0 1 0 0,0 0-1 0 0,0 0 1 0 0,0-1-1 0 0,0 1 1 0 0,1-1-1 0 0,-1 0 0 0 0,1 0 1 0 0,-1 0-1 0 0,1 0 1 0 0,0-1-1 0 0,0 1 1 0 0,0-1-1 0 0,-1 0 1 0 0,1 0-1 0 0,0-1 0 0 0,0 1 1 0 0,1-1-1 0 0,-1 0 1 0 0,0 0-1 0 0,2 0-7 0 0,8-4 36 0 0,-1 0 0 0 0,0-1-1 0 0,0 0 1 0 0,0-1 0 0 0,-1 0 0 0 0,0-1-1 0 0,0-1 1 0 0,0 0 0 0 0,6-6-36 0 0,47-28 48 0 0,-64 41-46 0 0,0 0-1 0 0,0-1 1 0 0,0 1-1 0 0,0-1 1 0 0,0 1-1 0 0,0 0 1 0 0,0 0 0 0 0,0 0-1 0 0,1 0 1 0 0,-1 0-1 0 0,0 0 1 0 0,1 0-1 0 0,-1 0 1 0 0,1 0-1 0 0,-1 0 1 0 0,1 1 0 0 0,-1-1-1 0 0,1 1 1 0 0,-1-1-1 0 0,1 1 1 0 0,0 0-1 0 0,-1-1 1 0 0,1 1 0 0 0,0 0-1 0 0,-1 0 1 0 0,1 0-1 0 0,0 0 1 0 0,-1 1-1 0 0,1-1 1 0 0,0 0 0 0 0,-1 1-1 0 0,1-1 1 0 0,-1 1-1 0 0,1-1 1 0 0,-1 1-1 0 0,1 0 1 0 0,-1 0 0 0 0,1 0-1 0 0,-1 0 1 0 0,0 0-1 0 0,1 0 1 0 0,-1 0-1 0 0,0 0 1 0 0,0 0-1 0 0,0 1 1 0 0,0-1 0 0 0,0 0-1 0 0,0 1 1 0 0,0-1-1 0 0,0 1 1 0 0,-1-1-1 0 0,1 1 1 0 0,0-1 0 0 0,-1 1-1 0 0,1-1 1 0 0,-1 2-2 0 0,-13 113 534 0 0,8-16-441 0 0,5-99-110 0 0,0 0 0 0 0,0 0 0 0 0,0 0 1 0 0,0 0-1 0 0,0 0 0 0 0,0 1 0 0 0,1-1 1 0 0,-1 0-1 0 0,0 0 0 0 0,1 0 0 0 0,-1 0 1 0 0,1 0-1 0 0,-1 0 0 0 0,1 0 0 0 0,0 0 1 0 0,-1 0-1 0 0,1 0 0 0 0,0 0 0 0 0,0 0 1 0 0,-1-1-1 0 0,1 1 0 0 0,0 0 0 0 0,0-1 1 0 0,0 1-1 0 0,0 0 0 0 0,0-1 0 0 0,0 1 1 0 0,0-1-1 0 0,0 1 0 0 0,0-1 1 0 0,0 0-1 0 0,1 1 0 0 0,-1-1 0 0 0,0 0 1 0 0,0 0-1 0 0,0 0 0 0 0,0 0 0 0 0,0 0 1 0 0,1 0-1 0 0,-1 0 0 0 0,0 0 0 0 0,0 0 1 0 0,0-1-1 0 0,0 1 17 0 0,15-7-3493 0 0,-3-5-4599 0 0,-10 4-4525 0 0</inkml:trace>
  <inkml:trace contextRef="#ctx0" brushRef="#br0" timeOffset="4611.982">8156 1 15243 0 0,'0'0'1921'0'0,"0"0"-381"0"0,0 0-209 0 0,0 0-81 0 0,0 0-100 0 0,0 0-148 0 0,0 0-180 0 0,0 0-165 0 0,0 0-149 0 0,0 0-126 0 0,0 0-94 0 0,0 0-55 0 0,0 0-24 0 0,-6 5 359 0 0,38 46 483 0 0,-7-10-879 0 0,-2 2 0 0 0,-2 1 0 0 0,-2 0 0 0 0,-2 1 0 0 0,-1 1-1 0 0,-3 1 1 0 0,-2 0 0 0 0,-2 1 0 0 0,-2 0 0 0 0,-2 0 0 0 0,-2 1-1 0 0,-2-1 1 0 0,-3 14-172 0 0,-1-42-19 0 0,0-1-1 0 0,-1 1 0 0 0,0-1 1 0 0,-2 0-1 0 0,-1-1 1 0 0,0 1-1 0 0,-1-1 0 0 0,-1-1 1 0 0,0 0-1 0 0,-2 0 1 0 0,0-1-1 0 0,0 0 0 0 0,-2-1 1 0 0,-5 6 19 0 0,10-14-306 0 0,1 0 0 0 0,-2-1 0 0 0,1 0-1 0 0,-1 0 1 0 0,0 0 0 0 0,0-1 0 0 0,-1-1 0 0 0,1 1 0 0 0,-1-2 0 0 0,-10 3 306 0 0,-2 1-2628 0 0,8-3-2906 0 0,2-3-6941 0 0</inkml:trace>
  <inkml:trace contextRef="#ctx0" brushRef="#br0" timeOffset="6431.166">1 1337 7170 0 0,'0'0'864'0'0,"0"0"-504"0"0,0 0-5 0 0,0 0 426 0 0,0 0 350 0 0,0 0 197 0 0,0 0 18 0 0,0 0-135 0 0,0 0-151 0 0,33-6-133 0 0,108-19-132 0 0,31 1 1341 0 0,1 8-1 0 0,12 6-2135 0 0,-53 4 410 0 0,275 5 418 0 0,44 20-537 0 0,-434-19-276 0 0,344 9 1157 0 0,45-19-1172 0 0,-65-19 504 0 0,-97 7-204 0 0,255-15 182 0 0,96 22-297 0 0,-497 15-147 0 0,531 11 164 0 0,-226-14 51 0 0,-97-5-69 0 0,-12 5 57 0 0,6-1-55 0 0,663 0 229 0 0,-280-26 44 0 0,-422 13-174 0 0,-127 16 722 0 0,-93 1-5239 0 0,-33 0-1729 0 0,-10 0-6341 0 0</inkml:trace>
  <inkml:trace contextRef="#ctx0" brushRef="#br0" timeOffset="8967.484">2829 1466 5993 0 0,'0'0'1842'0'0,"0"0"-326"0"0,0 0-95 0 0,0 0 108 0 0,0 0 108 0 0,0 0 6 0 0,0 0-202 0 0,0 0-296 0 0,0 0-277 0 0,0 0-228 0 0,0 0-127 0 0,0-3 1361 0 0,-2 16-1504 0 0,0 0-1 0 0,0-1 1 0 0,-2 1-1 0 0,1-1 1 0 0,-1 1-1 0 0,-1-1 1 0 0,0 0 0 0 0,-1-1-1 0 0,-1 1-369 0 0,-11 26 377 0 0,-177 356 858 0 0,190-383-1161 0 0,1 0-1 0 0,0-1 0 0 0,1 1 1 0 0,0 1-1 0 0,1-1 1 0 0,0 0-1 0 0,0 1 0 0 0,2-1 1 0 0,-1 1-1 0 0,2 8-73 0 0,1-16 27 0 0,0-1 0 0 0,0 1 0 0 0,0-1 0 0 0,0 0 0 0 0,1 0 0 0 0,-1 0 0 0 0,1 0-1 0 0,0-1 1 0 0,0 1 0 0 0,0-1 0 0 0,0 0 0 0 0,0 1 0 0 0,1-1 0 0 0,-1-1 0 0 0,1 1 0 0 0,-1 0 0 0 0,1-1 0 0 0,0 0 0 0 0,-1 0 0 0 0,1 0 0 0 0,0 0 0 0 0,0-1 0 0 0,0 1 0 0 0,0-1-1 0 0,1 0-26 0 0,2 1 58 0 0,24 2 52 0 0,-1-3 0 0 0,1 0 0 0 0,-1-2 0 0 0,0-1-1 0 0,1-2 1 0 0,-2-1 0 0 0,1-1 0 0 0,-1-1 0 0 0,4-3-110 0 0,-19 9 31 0 0,-20 3-312 0 0,-58 17-3494 0 0,45-18 786 0 0,5 0-3921 0 0,7 0-4843 0 0</inkml:trace>
  <inkml:trace contextRef="#ctx0" brushRef="#br0" timeOffset="9277.616">2344 1797 12891 0 0,'0'0'1777'0'0,"0"0"-442"0"0,0 0-202 0 0,0 0 88 0 0,0 0 54 0 0,0 0-83 0 0,0 0-233 0 0,0 0-259 0 0,0 0-189 0 0,0 0-69 0 0,0 0 28 0 0,0 0 72 0 0,0 0 49 0 0,11 2-17 0 0,190 11 2220 0 0,-8-21-2083 0 0,-74-10-2919 0 0,-117 18 1263 0 0,4 0-414 0 0,-4 0-2509 0 0,0 0-3415 0 0,-2 0-5572 0 0</inkml:trace>
  <inkml:trace contextRef="#ctx0" brushRef="#br0" timeOffset="9529.98">3370 1890 18196 0 0,'0'0'648'0'0,"0"0"-256"0"0,0 0 120 0 0,0 0 331 0 0,0 0 240 0 0,0 0 32 0 0,0 0-171 0 0,0 0-257 0 0,0 0-194 0 0,0 0-109 0 0,0 0-134 0 0,0 0-80 0 0,0 0-52 0 0,-5 23-45 0 0,-15 71 10 0 0,5-54-194 0 0,6-40-2776 0 0,5-2-3686 0 0,2 1-5382 0 0</inkml:trace>
  <inkml:trace contextRef="#ctx0" brushRef="#br0" timeOffset="9683.797">3257 1448 14267 0 0,'0'0'4073'0'0,"0"0"-3073"0"0,0 0-448 0 0,0 0-160 0 0,0 0-72 0 0,0 0-112 0 0,0 0-184 0 0,0 0-120 0 0,0 0-128 0 0,0 0-136 0 0,0 0-224 0 0,0 0-696 0 0,0 0-3985 0 0,0 0-6978 0 0</inkml:trace>
  <inkml:trace contextRef="#ctx0" brushRef="#br0" timeOffset="10296.989">3631 2040 17412 0 0,'0'0'1127'0'0,"0"0"-387"0"0,0 0-64 0 0,0 0 108 0 0,0 0 74 0 0,0 0-44 0 0,0 0-125 0 0,0 0-111 0 0,0 0-84 0 0,0 0-67 0 0,0 0-79 0 0,0 0-72 0 0,0 0-74 0 0,-3-8-36 0 0,-9-25-37 0 0,12 30-116 0 0,0 1-1 0 0,0-1 1 0 0,0 0-1 0 0,1 1 1 0 0,-1-1-1 0 0,1 1 1 0 0,-1-1-1 0 0,1 1 1 0 0,0-1 0 0 0,0 1-1 0 0,0 0 1 0 0,0-1-1 0 0,0 1 1 0 0,0 0-1 0 0,1 0 1 0 0,-1 0-1 0 0,1-1 1 0 0,0 2-1 0 0,0-1 1 0 0,-1 0-1 0 0,2 0-12 0 0,3-6 36 0 0,11-12-12 0 0,1 0-1 0 0,0 2 1 0 0,2 0 0 0 0,0 0 0 0 0,0 2-1 0 0,2 1 1 0 0,0 0 0 0 0,1 2 0 0 0,0 1-1 0 0,13-5-23 0 0,24 5-116 0 0,-51 64 94 0 0,-46 117 328 0 0,36-167-302 0 0,1-1-1 0 0,0 0 0 0 0,0 1 1 0 0,0-1-1 0 0,0 1 0 0 0,0-1 0 0 0,1 0 1 0 0,-1 1-1 0 0,0-1 0 0 0,1 0 1 0 0,-1 0-1 0 0,1 1 0 0 0,-1-1 1 0 0,1 0-1 0 0,-1 0 0 0 0,1 0 1 0 0,0 1-1 0 0,0-1 0 0 0,-1 0 1 0 0,1 0-1 0 0,0 0 0 0 0,0 0 0 0 0,0-1 1 0 0,0 1-1 0 0,0 0 0 0 0,1 0 1 0 0,-1 0-1 0 0,0-1 0 0 0,0 1 1 0 0,0-1-1 0 0,1 1 0 0 0,-1-1 1 0 0,0 1-1 0 0,0-1 0 0 0,1 0 0 0 0,-1 0 1 0 0,0 1-1 0 0,1-1 0 0 0,-1 0 1 0 0,0 0-1 0 0,1 0 0 0 0,-1-1 1 0 0,0 1-1 0 0,1 0 0 0 0,-1 0 1 0 0,0-1-1 0 0,1 1 0 0 0,-1-1 1 0 0,0 1-1 0 0,0-1 0 0 0,1 1 0 0 0,-1-1 1 0 0,0 0-1 0 0,0 0 0 0 0,0 0 1 0 0,1 0-4 0 0,180-149 234 0 0,-77 85-278 0 0,-104 65 44 0 0,0 0 0 0 0,1-1 0 0 0,-1 1-1 0 0,0 0 1 0 0,0 0 0 0 0,0 0 0 0 0,1 0 0 0 0,-1 0-1 0 0,0 0 1 0 0,0 0 0 0 0,0 0 0 0 0,1 0-1 0 0,-1 0 1 0 0,0 1 0 0 0,0-1 0 0 0,0 1 0 0 0,0-1-1 0 0,0 1 1 0 0,1-1 0 0 0,-1 1 0 0 0,0-1-1 0 0,0 1 1 0 0,0 0 0 0 0,-1 0 0 0 0,1 0 0 0 0,0-1-1 0 0,0 1 1 0 0,0 0 0 0 0,-1 0 0 0 0,1 0-1 0 0,0 0 1 0 0,-1 0 0 0 0,1 0 0 0 0,-1 1 0 0 0,1-1-1 0 0,-1 0 1 0 0,1 0 0 0 0,-1 0 0 0 0,0 0-1 0 0,0 1 1 0 0,1-1 0 0 0,-1 0 0 0 0,0 0 0 0 0,4 62 99 0 0,-4-53-54 0 0,-1 10 25 0 0,2-1 0 0 0,0 1-1 0 0,1-1 1 0 0,1 0 0 0 0,0 1 0 0 0,7 16-70 0 0,6-12-423 0 0,-5-21-8702 0 0,-9-3-2896 0 0</inkml:trace>
  <inkml:trace contextRef="#ctx0" brushRef="#br0" timeOffset="10750.012">4491 1890 12131 0 0,'0'0'1501'0'0,"0"0"-139"0"0,0 0 76 0 0,0 0 2 0 0,0 0-75 0 0,0 0-128 0 0,0 0-161 0 0,0 0-171 0 0,0 0-135 0 0,0 0-137 0 0,32 1-159 0 0,102 5-58 0 0,-63-17 213 0 0,-63 8-560 0 0,0 0-1 0 0,0 0 0 0 0,0 0 0 0 0,-1-1 0 0 0,1-1 1 0 0,-1 1-1 0 0,0-1 0 0 0,0 0 0 0 0,0-1 0 0 0,-1 1 1 0 0,0-1-1 0 0,0-1 0 0 0,-1 1 0 0 0,1-1 0 0 0,-1 0 1 0 0,-1 0-1 0 0,1 0 0 0 0,-1-1 0 0 0,-1 0 1 0 0,1 0-1 0 0,1-8-68 0 0,-4 14-4 0 0,0-1 1 0 0,0 0-1 0 0,0 0 1 0 0,0 0-1 0 0,-1 0 1 0 0,0 0-1 0 0,1 0 1 0 0,-1 0-1 0 0,0 0 1 0 0,0 0-1 0 0,-1 0 1 0 0,1 0-1 0 0,-1 1 1 0 0,1-1-1 0 0,-1 0 1 0 0,0 0-1 0 0,0 0 1 0 0,0 0-1 0 0,0 1 1 0 0,-1-1-1 0 0,1 0 1 0 0,-1 1-1 0 0,0 0 1 0 0,0-1-1 0 0,1 1 1 0 0,-1 0-1 0 0,-1 0 1 0 0,1 0-1 0 0,0 0 1 0 0,0 0-1 0 0,-1 0 1 0 0,1 1-1 0 0,-1-1 1 0 0,0 1-1 0 0,1 0 1 0 0,-1 0-1 0 0,0 0 1 0 0,0 0-1 0 0,0 0 1 0 0,0 0-1 0 0,1 1 1 0 0,-1-1-1 0 0,0 1 1 0 0,0 0-1 0 0,-3 0 4 0 0,-12 2-22 0 0,0 0 1 0 0,0 2-1 0 0,0 0 0 0 0,0 0 0 0 0,1 2 0 0 0,0 0 0 0 0,0 1 0 0 0,0 1 0 0 0,1 1 0 0 0,0 0 0 0 0,1 1 1 0 0,0 0-1 0 0,1 2 0 0 0,0-1 0 0 0,0 2 0 0 0,1 0 0 0 0,1 0 0 0 0,0 1 0 0 0,-9 16 22 0 0,-28 64 16 0 0,48-90-11 0 0,0-1 1 0 0,1 1-1 0 0,-1-1 0 0 0,1 0 1 0 0,0 1-1 0 0,0-1 0 0 0,0 1 1 0 0,0-1-1 0 0,1 1 0 0 0,-1-1 0 0 0,1 1 1 0 0,0-1-1 0 0,0 0 0 0 0,0 1 1 0 0,1-1-1 0 0,-1 0 0 0 0,1 0 0 0 0,-1 0 1 0 0,1 0-1 0 0,0 0 0 0 0,0 0 1 0 0,1-1-1 0 0,-1 1 0 0 0,1-1 0 0 0,-1 1 1 0 0,1-1-1 0 0,0 0 0 0 0,2 1-5 0 0,8 5 25 0 0,1-1 0 0 0,1-1 1 0 0,-1-1-1 0 0,1 0 0 0 0,0-1 0 0 0,0 0 0 0 0,1-1 0 0 0,-1-1 0 0 0,0 0 0 0 0,1-1 0 0 0,0-1 0 0 0,-1-1 0 0 0,7 0-25 0 0,0 1 14 0 0,-7-1-65 0 0,0 0-1 0 0,0 0 1 0 0,-1-2-1 0 0,1 0 1 0 0,0 0-1 0 0,-1-1 1 0 0,0-1 0 0 0,0-1-1 0 0,0 0 1 0 0,11-6 51 0 0,27-39-10061 0 0,-48 40-1879 0 0</inkml:trace>
  <inkml:trace contextRef="#ctx0" brushRef="#br0" timeOffset="11081.714">5080 1234 13435 0 0,'0'0'2380'0'0,"0"0"-841"0"0,0 0-288 0 0,0 0 51 0 0,0 0 30 0 0,0 0-82 0 0,0 0-201 0 0,0 0-232 0 0,0 0-172 0 0,0 0-125 0 0,0 0-81 0 0,0 0-48 0 0,33 4-43 0 0,104 18-28 0 0,-134-22-304 0 0,-1 0 1 0 0,1 1-1 0 0,0-1 0 0 0,-1 1 1 0 0,1-1-1 0 0,0 1 1 0 0,-1 0-1 0 0,1 0 1 0 0,-1 0-1 0 0,1 0 0 0 0,-1 1 1 0 0,0-1-1 0 0,1 1 1 0 0,-1-1-1 0 0,0 1 0 0 0,0 0 1 0 0,0 0-1 0 0,0 0 1 0 0,0 0-1 0 0,-1 0 0 0 0,1 0 1 0 0,-1 0-1 0 0,1 1 1 0 0,-1-1-1 0 0,0 1 1 0 0,0-1-1 0 0,0 1 0 0 0,0 0-16 0 0,3 8 82 0 0,11 30 36 0 0,-3 0 1 0 0,-1 1-1 0 0,-3 0 0 0 0,-1 1 0 0 0,-2 0 1 0 0,-1 0-1 0 0,-3 0 0 0 0,-2 0 0 0 0,-2 7-118 0 0,2-20 3 0 0,-1 0 0 0 0,-2 0-1 0 0,-1 0 1 0 0,-2 0-1 0 0,-1-1 1 0 0,-1 0-1 0 0,-1-1 1 0 0,-1 0-1 0 0,-2 0 1 0 0,-1-1 0 0 0,-1-1-1 0 0,-6 6-2 0 0,6-11-97 0 0,-2-1 1 0 0,-1-1-1 0 0,0-1 0 0 0,-1 0 1 0 0,-1-1-1 0 0,-1-1 0 0 0,0-1 1 0 0,-8 3 96 0 0,-56 20-2063 0 0,55-28-1083 0 0,1-2-3348 0 0,10-4-5827 0 0</inkml:trace>
  <inkml:trace contextRef="#ctx0" brushRef="#br0" timeOffset="11718.005">1987 1348 544 0 0,'0'0'1127'0'0,"0"0"-395"0"0,0 0 387 0 0,0 0 779 0 0,0 0 613 0 0,0 0 238 0 0,0 0-204 0 0,0 0-545 0 0,0 0-521 0 0,0 0-337 0 0,0 0-213 0 0,0 0-94 0 0,0 0-30 0 0,-8 9-29 0 0,-63 65 1281 0 0,54-54-1951 0 0,1 2 1 0 0,0 0 0 0 0,2 1-1 0 0,1 0 1 0 0,1 1-1 0 0,1 1 1 0 0,1 0 0 0 0,1 0-1 0 0,1 1 1 0 0,1 0 0 0 0,2 0-1 0 0,0 1 1 0 0,2-1 0 0 0,1 1-1 0 0,1 0 1 0 0,1 0 0 0 0,2 0-1 0 0,0-1 1 0 0,2 1-1 0 0,1-1 1 0 0,1 1 0 0 0,1-1-1 0 0,2-1 1 0 0,0 0 0 0 0,2 0-1 0 0,0-1 1 0 0,2 0 0 0 0,1-1-1 0 0,6 8-106 0 0,-8-18 15 0 0,0-1-1 0 0,1 0 1 0 0,0-1-1 0 0,1 0 1 0 0,0-1-1 0 0,1 0 1 0 0,0-2-1 0 0,1 1 1 0 0,0-2-1 0 0,0 0 1 0 0,0-1-1 0 0,1-1 1 0 0,0 0-1 0 0,0-1 1 0 0,2-1-15 0 0,123 13-1201 0 0,-1-14-5226 0 0,-101-2 2991 0 0,-2 0-8801 0 0</inkml:trace>
  <inkml:trace contextRef="#ctx0" brushRef="#br0" timeOffset="12932.991">5673 1282 0 0 0,'0'0'307'0'0,"0"0"685"0"0,0 0 184 0 0,0 0 3 0 0,0 0-63 0 0,0 0-122 0 0,0 0-122 0 0,0 0-70 0 0,0 0 18 0 0,0 0 80 0 0,0 0 68 0 0,0 0 24 0 0,0 0-15 0 0,1-3 935 0 0,2-1 9925 0 0,158-11-9646 0 0,-78 11-1979 0 0,-85 26-162 0 0,-77 61 264 0 0,-31 37-286 0 0,108-117-26 0 0,-1 0 0 0 0,1 0 0 0 0,0 0 0 0 0,0 0 0 0 0,0 0 0 0 0,0 0-1 0 0,1 1 1 0 0,-1-1 0 0 0,1 1 0 0 0,0-1 0 0 0,0 1 0 0 0,0-1-1 0 0,0 1 1 0 0,1 0 0 0 0,-1-1 0 0 0,1 1 0 0 0,0 0 0 0 0,0 0-1 0 0,0-1 1 0 0,1 1 0 0 0,0 1-2 0 0,1-3 14 0 0,0 0-1 0 0,1 0 0 0 0,-1 0 1 0 0,1 0-1 0 0,-1-1 1 0 0,1 1-1 0 0,0-1 0 0 0,0 0 1 0 0,0 1-1 0 0,-1-1 1 0 0,1-1-1 0 0,0 1 1 0 0,0 0-1 0 0,1-1 0 0 0,-1 1 1 0 0,0-1-1 0 0,0 0 1 0 0,0 0-1 0 0,0 0-13 0 0,8 1 45 0 0,8 0 71 0 0,-1-1 0 0 0,1-1 0 0 0,0-1 0 0 0,0 0 0 0 0,0-1 0 0 0,-1-1 0 0 0,9-4-116 0 0,-23 7-861 0 0,2-1 2257 0 0,-3 2-5741 0 0,0 0-5026 0 0,1 0-3373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7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11378 0 0,'0'0'2248'0'0,"0"0"-567"0"0,0 0-310 0 0,0 0 0 0 0,0 0 19 0 0,0 0-83 0 0,0 0-194 0 0,0 0-231 0 0,0 0-186 0 0,0 0-105 0 0,0 0-59 0 0,0 0-36 0 0,2 0-36 0 0,8 0-49 0 0,-8 0-48 0 0,15 4 948 0 0,129 0 380 0 0,46-38-1121 0 0,-191 34-591 0 0,-1 0-19 0 0,0 0 1 0 0,0 0-27 0 0,0 0-73 0 0,0 0-65 0 0,0 0-77 0 0,-25 0-7158 0 0,21 0 2406 0 0,1 0-6446 0 0</inkml:trace>
  <inkml:trace contextRef="#ctx0" brushRef="#br0" timeOffset="281.705">144 380 14387 0 0,'0'0'1936'0'0,"0"0"-479"0"0,0 0-236 0 0,0 0-22 0 0,0 0-61 0 0,0 0-121 0 0,0 0-182 0 0,0 0-177 0 0,0 0-127 0 0,0 0-67 0 0,0 0-26 0 0,0 0-23 0 0,0 0-27 0 0,-4 28-20 0 0,-11 92-46 0 0,11-18 364 0 0,-10-3-311 0 0,-35 1-1272 0 0,47-91-361 0 0,2-8-2286 0 0,1 0-3383 0 0,2-1-4401 0 0</inkml:trace>
  <inkml:trace contextRef="#ctx0" brushRef="#br0" timeOffset="1194.331">514 144 8338 0 0,'0'0'2660'0'0,"0"0"-881"0"0,0 0-456 0 0,0 0-14 0 0,0 0 60 0 0,0 0-16 0 0,0 0-148 0 0,0 0-234 0 0,0 0-195 0 0,0 0-109 0 0,0 0-48 0 0,0 0-30 0 0,0 0-37 0 0,3 1-44 0 0,15 28 1510 0 0,-14-14-1702 0 0,3 18-94 0 0,-2 0 0 0 0,-1 1 0 0 0,-1 0 0 0 0,-2 0 0 0 0,-2 21-222 0 0,10 129 105 0 0,-8-181-92 0 0,0 1-1 0 0,-1-1 1 0 0,1 1-1 0 0,1-1 1 0 0,-1 0-1 0 0,0 1 1 0 0,1-1-1 0 0,-1 0 1 0 0,1 0-1 0 0,0 0 1 0 0,0 0-1 0 0,1 0 1 0 0,-1 0-1 0 0,0 0 0 0 0,1-1 1 0 0,0 0-1 0 0,0 1 1 0 0,-1-1-1 0 0,1 0 1 0 0,1 0-1 0 0,-1 0 1 0 0,0-1-1 0 0,0 1 1 0 0,1-1-1 0 0,-1 0 1 0 0,0 0-1 0 0,1 0 1 0 0,-1 0-1 0 0,1 0 1 0 0,0-1-1 0 0,-1 0 1 0 0,1 0-1 0 0,-1 0 1 0 0,1 0-1 0 0,0 0 1 0 0,2-1-13 0 0,-1-1 30 0 0,1 0 0 0 0,-1 0 1 0 0,0 0-1 0 0,0-1 0 0 0,0 0 0 0 0,0 0 1 0 0,0 0-1 0 0,0-1 0 0 0,-1 1 0 0 0,0-1 1 0 0,0 0-1 0 0,0-1 0 0 0,2-2-30 0 0,7-5 63 0 0,2-6-40 0 0,0 0 0 0 0,-1-1 1 0 0,0-1-1 0 0,-2 0 0 0 0,0-1 1 0 0,-2 0-1 0 0,0 0 0 0 0,2-10-23 0 0,11-55 166 0 0,-30 74-318 0 0,4 42-199 0 0,1-17 339 0 0,0-1 0 0 0,1 1 1 0 0,1 0-1 0 0,0 1 0 0 0,1-1 0 0 0,0-1 0 0 0,1 1 0 0 0,1 0 1 0 0,0 0-1 0 0,0-1 0 0 0,1 1 0 0 0,1-1 0 0 0,0 0 0 0 0,1-1 1 0 0,0 1-1 0 0,1-1 0 0 0,0 0 0 0 0,0-1 0 0 0,2 1 0 0 0,-1-1 1 0 0,1-1-1 0 0,0 0 0 0 0,1 0 0 0 0,7 4 12 0 0,-13-11 26 0 0,-1 0-1 0 0,1-1 1 0 0,-1 0 0 0 0,1 0 0 0 0,0 0-1 0 0,-1 0 1 0 0,1 0 0 0 0,0-1-1 0 0,-1 0 1 0 0,1 0 0 0 0,0 0 0 0 0,0 0-1 0 0,-1 0 1 0 0,1-1 0 0 0,0 1-1 0 0,0-1 1 0 0,-1 0 0 0 0,1 0 0 0 0,-1-1-1 0 0,1 1 1 0 0,-1-1 0 0 0,0 0 0 0 0,1 0-1 0 0,-1 0 1 0 0,0 0 0 0 0,0 0-1 0 0,0-1 1 0 0,0 1 0 0 0,-1-1 0 0 0,1 0-1 0 0,-1 0 1 0 0,1-1-26 0 0,66-110 776 0 0,-5-77-228 0 0,-55 152-516 0 0,3 1-1 0 0,1 0 0 0 0,1 0 1 0 0,2 2-1 0 0,15-24-31 0 0,-14-3 70 0 0,-17 62-78 0 0,0 1 5 0 0,-32 56-1205 0 0,2 43-1947 0 0,26-56-8116 0 0,4-38-399 0 0</inkml:trace>
  <inkml:trace contextRef="#ctx0" brushRef="#br0" timeOffset="1572.499">1411 527 19148 0 0,'0'0'1543'0'0,"0"0"-461"0"0,0 0-131 0 0,0 0 59 0 0,0 0 49 0 0,0 0-48 0 0,0 0-211 0 0,0 0-237 0 0,0 0-187 0 0,0 0-128 0 0,0 0-54 0 0,0 0-28 0 0,0 0 1 0 0,2 7-2 0 0,6 159 423 0 0,-9-78-2176 0 0,10-107-1961 0 0,-1-11-410 0 0,1-4-7718 0 0,-7 25 3379 0 0</inkml:trace>
  <inkml:trace contextRef="#ctx0" brushRef="#br0" timeOffset="2017.138">1365 446 8578 0 0,'0'0'4338'0'0,"0"0"-2093"0"0,0 0-825 0 0,0 0-48 0 0,0 0-18 0 0,0 0-105 0 0,0 0-190 0 0,0 0-255 0 0,0 0-219 0 0,0 0-87 0 0,0 0-30 0 0,0 0 26 0 0,5 1 43 0 0,232 39 3140 0 0,-234-40-3661 0 0,0 1 0 0 0,-1 0 0 0 0,1 0 0 0 0,-1-1 0 0 0,0 1 0 0 0,1 1 0 0 0,-1-1 0 0 0,0 0 0 0 0,0 1 0 0 0,1-1 0 0 0,-1 1 0 0 0,0-1 1 0 0,-1 1-1 0 0,1 0 0 0 0,0 0 0 0 0,0 0 0 0 0,-1 0 0 0 0,1 0 0 0 0,-1 0 0 0 0,0 1 0 0 0,1-1 0 0 0,-1 0 0 0 0,0 1 0 0 0,-1-1 0 0 0,1 1 0 0 0,0-1 0 0 0,-1 1 0 0 0,1-1 0 0 0,-1 1 0 0 0,0 0 0 0 0,0-1 0 0 0,0 1 0 0 0,0-1 0 0 0,0 1 0 0 0,0 0 0 0 0,-1-1 0 0 0,0 1 0 0 0,1-1 0 0 0,-1 1 0 0 0,0-1 0 0 0,0 1 0 0 0,0-1 0 0 0,0 0 0 0 0,-1 0 1 0 0,1 1-1 0 0,-1-1 0 0 0,1 0 0 0 0,-2 1-16 0 0,-102 91 222 0 0,104-92-222 0 0,1 0 0 0 0,0-1-1 0 0,0 1 1 0 0,0-1-1 0 0,0 1 1 0 0,0 0-1 0 0,0-1 1 0 0,0 1 0 0 0,0-1-1 0 0,0 1 1 0 0,1-1-1 0 0,-1 1 1 0 0,1-1 0 0 0,-1 1-1 0 0,1-1 1 0 0,0 1-1 0 0,0-1 1 0 0,-1 1-1 0 0,1-1 1 0 0,0 0 0 0 0,0 0-1 0 0,0 1 1 0 0,0-1-1 0 0,1 0 1 0 0,-1 0 0 0 0,0 0-1 0 0,0 0 1 0 0,1 0-1 0 0,-1-1 1 0 0,1 1-1 0 0,-1 0 1 0 0,0 0 0 0 0,1-1-1 0 0,-1 1 1 0 0,1-1-1 0 0,0 0 1 0 0,-1 1 0 0 0,1-1-1 0 0,0 0 1 0 0,8 6 10 0 0,-8-5-8 0 0,3 2 8 0 0,0-1 1 0 0,0 1-1 0 0,0 0 1 0 0,-1 0 0 0 0,1 1-1 0 0,-1-1 1 0 0,0 1-1 0 0,1 0 1 0 0,-2 0-1 0 0,1 1 1 0 0,0-1 0 0 0,-1 1-1 0 0,0-1 1 0 0,0 1-1 0 0,-1 0 1 0 0,1 1-1 0 0,-1-1 1 0 0,0 0 0 0 0,0 1-1 0 0,-1-1 1 0 0,2 6-11 0 0,-4-8 19 0 0,1-1 1 0 0,-1 1-1 0 0,1 0 0 0 0,-1-1 1 0 0,0 1-1 0 0,0 0 1 0 0,0-1-1 0 0,0 1 1 0 0,0-1-1 0 0,-1 0 0 0 0,1 1 1 0 0,-1-1-1 0 0,1 0 1 0 0,-1 0-1 0 0,0 0 1 0 0,0 0-1 0 0,0 0 0 0 0,0 0 1 0 0,0-1-1 0 0,0 1 1 0 0,-1-1-1 0 0,1 1 1 0 0,-1-1-1 0 0,1 0 0 0 0,-1 0 1 0 0,1 0-1 0 0,-1 0 1 0 0,1 0-1 0 0,-1-1 1 0 0,0 1-1 0 0,-2-1-19 0 0,-94 8 77 0 0,87-8-87 0 0,10 0-27 0 0,-1 0-1 0 0,1 0 0 0 0,-1-1 1 0 0,1 1-1 0 0,-1-1 0 0 0,1 1 1 0 0,-1-1-1 0 0,1 0 0 0 0,0 0 1 0 0,-1 0-1 0 0,1 0 0 0 0,0 0 1 0 0,0 0-1 0 0,-1-1 1 0 0,1 1-1 0 0,0-1 0 0 0,0 0 1 0 0,1 1-1 0 0,-1-1 0 0 0,0 0 1 0 0,1 0-1 0 0,-1 0 0 0 0,1 0 1 0 0,-1 0-1 0 0,1-1 0 0 0,0 1 1 0 0,0 0-1 0 0,0-1 0 0 0,0-1 38 0 0,-1-48-5222 0 0,6 41 142 0 0,2 6-6961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1 7866 0 0,'0'0'2627'0'0,"0"0"-704"0"0,0 0-315 0 0,0 0 61 0 0,0 0 71 0 0,0 0-106 0 0,0 0-282 0 0,0 0-358 0 0,0 0-288 0 0,0 0-183 0 0,0 0-109 0 0,0 0-44 0 0,0 3-16 0 0,-10 262 3717 0 0,-37 59-3445 0 0,40-217-628 0 0,-6-161-5747 0 0,13 3-2690 0 0,0 38 121 0 0</inkml:trace>
  <inkml:trace contextRef="#ctx0" brushRef="#br0" timeOffset="316.959">1 93 8474 0 0,'0'0'2410'0'0,"0"0"-397"0"0,0 0-271 0 0,0 0-12 0 0,0 0-50 0 0,0 0-131 0 0,0 0-261 0 0,0 0-308 0 0,0 0-249 0 0,0 0-159 0 0,0 0-104 0 0,0 0-27 0 0,1-4-31 0 0,-1 3-363 0 0,0 0-1 0 0,1 0 1 0 0,-1 0 0 0 0,1 0-1 0 0,-1 0 1 0 0,1 1 0 0 0,-1-1 0 0 0,1 0-1 0 0,-1 0 1 0 0,1 0 0 0 0,0 1-1 0 0,-1-1 1 0 0,1 0 0 0 0,0 1 0 0 0,0-1-1 0 0,-1 0 1 0 0,1 1 0 0 0,0-1-1 0 0,0 1 1 0 0,0 0 0 0 0,0-1 0 0 0,0 1-1 0 0,0 0 1 0 0,0-1 0 0 0,0 1-1 0 0,0 0 1 0 0,0 0 0 0 0,0 0-1 0 0,0 0 1 0 0,0 0 0 0 0,0 0 0 0 0,0 0-1 0 0,0 0 1 0 0,0 0 0 0 0,-1 0-1 0 0,1 1 1 0 0,0-1 0 0 0,0 0 0 0 0,0 1-1 0 0,0-1 1 0 0,0 0 0 0 0,0 1-1 0 0,0 0 1 0 0,0-1 0 0 0,-1 1 0 0 0,1-1-47 0 0,2 1-30 0 0,18 2 230 0 0,1-1 0 0 0,-1-1 1 0 0,1-1-1 0 0,0-1 0 0 0,-1-1 0 0 0,1-1 0 0 0,-1-1 1 0 0,0 0-1 0 0,5-3-200 0 0,173-44 240 0 0,-198 51-323 0 0,0 0 0 0 0,0 0 1 0 0,-1 0-1 0 0,1 0 0 0 0,0 0 1 0 0,0 0-1 0 0,0 0 0 0 0,-1 0 1 0 0,1 0-1 0 0,0 0 0 0 0,0 0 1 0 0,-1 0-1 0 0,1 1 1 0 0,0-1-1 0 0,0 0 0 0 0,-1 1 1 0 0,1-1-1 0 0,0 0 0 0 0,0 1 1 0 0,-1-1-1 0 0,1 1 0 0 0,-1-1 1 0 0,1 1-1 0 0,0-1 0 0 0,-1 1 1 0 0,1-1-1 0 0,-1 1 0 0 0,1 0 1 0 0,-1-1-1 0 0,0 1 0 0 0,1 0 1 0 0,-1 0-1 0 0,0-1 0 0 0,1 1 1 0 0,-1 0-1 0 0,0 0 0 0 0,0-1 1 0 0,0 1-1 0 0,0 0 0 0 0,1 0 1 0 0,-1-1-1 0 0,0 1 0 0 0,0 0 1 0 0,-1 0-1 0 0,1 0 0 0 0,0-1 1 0 0,0 1-1 0 0,0 0 0 0 0,0 0 1 0 0,-1-1-1 0 0,1 1 0 0 0,0 0 1 0 0,-1 0-1 0 0,1-1 0 0 0,0 1 1 0 0,-1 0-1 0 0,1-1 0 0 0,-1 1 1 0 0,1-1-1 0 0,-1 1 0 0 0,0 0 1 0 0,1-1-1 0 0,-1 1 0 0 0,0-1 1 0 0,1 0-1 0 0,-1 1 0 0 0,0-1 1 0 0,1 1-1 0 0,-2-1 83 0 0,-2 8-776 0 0,-2 4-4627 0 0,1-1-6338 0 0</inkml:trace>
  <inkml:trace contextRef="#ctx0" brushRef="#br0" timeOffset="1987.879">380 553 10674 0 0,'0'0'1903'0'0,"0"0"-576"0"0,0 0-208 0 0,0 0 133 0 0,0 0 95 0 0,0 0-49 0 0,0 0-234 0 0,0 0-290 0 0,0 0-222 0 0,0 0-93 0 0,0 0 9 0 0,0 0 44 0 0,0 0 39 0 0,6 2-7 0 0,57 11 1442 0 0,115-10-99 0 0,-177-2-1882 0 0,0-1 1 0 0,0 0 0 0 0,-1 0 0 0 0,1 1-1 0 0,0-1 1 0 0,0 0 0 0 0,0 1-1 0 0,0-1 1 0 0,-1 1 0 0 0,1-1 0 0 0,0 1-1 0 0,0 0 1 0 0,-1-1 0 0 0,1 1 0 0 0,0 0-1 0 0,-1-1 1 0 0,1 1 0 0 0,-1 0-1 0 0,1 0 1 0 0,-1-1 0 0 0,1 1 0 0 0,-1 0-1 0 0,0 0 1 0 0,1 0 0 0 0,-1 0 0 0 0,0 0-1 0 0,0 0 1 0 0,1-1 0 0 0,-1 1-1 0 0,0 0 1 0 0,0 0 0 0 0,0 0 0 0 0,0 0-1 0 0,0 0 1 0 0,0 0 0 0 0,-1 0 0 0 0,1 0-1 0 0,0 0 1 0 0,0 0 0 0 0,-1-1 0 0 0,1 1-1 0 0,0 0 1 0 0,-1 0 0 0 0,1 0-1 0 0,-1 0-5 0 0,-19 47 279 0 0,-82 135 594 0 0,101-182-855 0 0,0-1 0 0 0,1 1 0 0 0,-1 0 0 0 0,1-1 0 0 0,-1 1 0 0 0,1-1 0 0 0,-1 1 0 0 0,1 0 0 0 0,-1-1 0 0 0,1 1 0 0 0,0 0 0 0 0,-1 0-1 0 0,1-1 1 0 0,0 1 0 0 0,0 0 0 0 0,-1 0 0 0 0,1 0 0 0 0,0-1 0 0 0,0 1 0 0 0,0 0 0 0 0,0 0 0 0 0,0 0 0 0 0,0-1 0 0 0,0 1 0 0 0,1 0 0 0 0,-1 0 0 0 0,0-1 0 0 0,0 1 0 0 0,0 0 0 0 0,1 0-1 0 0,-1-1 1 0 0,0 1 0 0 0,1 0 0 0 0,-1 0 0 0 0,1-1 0 0 0,-1 1 0 0 0,1-1 0 0 0,-1 1 0 0 0,1 0 0 0 0,-1-1 0 0 0,1 1 0 0 0,0-1 0 0 0,-1 1 0 0 0,1-1 0 0 0,0 0 0 0 0,-1 1 0 0 0,1-1-1 0 0,0 0 1 0 0,0 1 0 0 0,-1-1 0 0 0,1 0 0 0 0,0 0 0 0 0,0 0 0 0 0,0 1 0 0 0,0-1-18 0 0,105-8 1126 0 0,-53-3-701 0 0,-53 11-417 0 0,0 0 7 0 0,0 0-3 0 0,0 0-16 0 0,0 0-6 0 0,0 0-3 0 0,0 0 6 0 0,0 0 10 0 0,0 0-8 0 0,0 0-1 0 0,0 0 13 0 0,0 0 6 0 0,0 0-6 0 0,0 0-8 0 0,0 0 9 0 0,0 0-12 0 0,0 0-4 0 0,0 0-2 0 0,0 0-4 0 0,0 0 2 0 0,0 0 16 0 0,0 0 5 0 0,0 0 4 0 0,0 0-3 0 0,0 0-5 0 0,0 0-6 0 0,0 0 9 0 0,0 0-14 0 0,0 0-8 0 0,0 0-1 0 0,0 0 6 0 0,0 0 3 0 0,0 0 9 0 0,0 0-6 0 0,0 0 9 0 0,0 0 3 0 0,0 0 0 0 0,0 0-21 0 0,0 0-8 0 0,0 0 8 0 0,0 0 2 0 0,-1 0 4 0 0,0 0-27 0 0,1 0 13 0 0,0 0 20 0 0,0 0 32 0 0,0 0-23 0 0,0 0-25 0 0,0 0 3 0 0,0 0-7 0 0,0 0 4 0 0,0 0 3 0 0,0 0-13 0 0,-10-3-2806 0 0,5 0-2942 0 0,4 2-2327 0 0,0 1-3568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42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4345 0 0,'0'0'2470'0'0,"0"0"-559"0"0,0 0-132 0 0,0 0 89 0 0,0 0 11 0 0,0 0-140 0 0,0 0-288 0 0,0 0-321 0 0,0 0-246 0 0,0 0-169 0 0,0 0-106 0 0,0 0-54 0 0,0 0-36 0 0,2 11 1121 0 0,4-11-923 0 0,126-11 3306 0 0,72-7-3671 0 0,-153 4-4743 0 0,-50 13 2115 0 0,-1-1 2564 0 0,0 1-3134 0 0,0 1-4879 0 0,0 0-3359 0 0</inkml:trace>
  <inkml:trace contextRef="#ctx0" brushRef="#br0" timeOffset="190.672">6 188 12531 0 0,'0'0'1641'0'0,"0"0"-306"0"0,0 0 98 0 0,0 0 132 0 0,0 0-16 0 0,0 0-173 0 0,0 0-263 0 0,0 0-254 0 0,0 0-171 0 0,0 0-119 0 0,31 1-111 0 0,97 1-91 0 0,-25-18 419 0 0,-82 12-737 0 0,-17 3-3793 0 0,-1 1-3956 0 0,-3 0-4422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44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0 600 1152 0 0,'0'0'1897'0'0,"0"0"-114"0"0,0 0 38 0 0,0 0 56 0 0,0 0-38 0 0,0 0-105 0 0,0 0-158 0 0,0 0-158 0 0,0 0-125 0 0,0 0-125 0 0,0 0-129 0 0,17 0 2465 0 0,1-52-1428 0 0,111-157-114 0 0,53-29-1257 0 0,-129 185-587 0 0,-56 113-270 0 0,-29 94 317 0 0,27-115-165 0 0,2 65 7 0 0,3-103-6 0 0,0 0 0 0 0,0 0 1 0 0,1 0-1 0 0,-1 0 0 0 0,0 0 1 0 0,1 0-1 0 0,-1 0 0 0 0,0 0 1 0 0,1 0-1 0 0,-1 0 0 0 0,1 0 0 0 0,0 0 1 0 0,-1 0-1 0 0,1-1 0 0 0,0 1 1 0 0,0 0-1 0 0,-1 0 0 0 0,1-1 1 0 0,0 1-1 0 0,0 0 0 0 0,0-1 1 0 0,0 1-1 0 0,0-1 0 0 0,0 1 0 0 0,0-1 1 0 0,0 0-1 0 0,0 1 0 0 0,0-1 1 0 0,0 0-1 0 0,0 0 0 0 0,0 1 1 0 0,0-1-1 0 0,0 0 0 0 0,0 0 0 0 0,0 0 1 0 0,0-1-1 0 0,1 1 0 0 0,-1 0 1 0 0,0 0-1 0 0,0 0 0 0 0,0-1 1 0 0,0 1-1 0 0,0-1 0 0 0,0 1 1 0 0,0-1-1 0 0,0 1 0 0 0,0-1 0 0 0,-1 1 1 0 0,1-1-1 0 0,0 0 0 0 0,0 1 1 0 0,0-1-1 0 0,-1 0-1 0 0,49-47 257 0 0,-44 41-263 0 0,238-298 99 0 0,-182 247-99 0 0,-48 101-152 0 0,-8 219 1160 0 0,-19-79-912 0 0,8-87-154 0 0,6-95 24 0 0,0-1-17 0 0,0 0-22 0 0,0 0-21 0 0,0 0-36 0 0,0 0-40 0 0,0 0-48 0 0,0-20-4431 0 0,2 10 2256 0 0,2 3-2401 0 0,1 3-6472 0 0</inkml:trace>
  <inkml:trace contextRef="#ctx0" brushRef="#br0" timeOffset="277.719">956 324 7970 0 0,'0'0'4217'0'0,"0"0"-2256"0"0,0 0-824 0 0,0 0 80 0 0,0 0 137 0 0,0 0-18 0 0,0 0-164 0 0,0 0-265 0 0,0 0-251 0 0,0 0-134 0 0,0 0-49 0 0,0 0-50 0 0,0 0-32 0 0,1 15-35 0 0,5 73 213 0 0,-22-22 223 0 0,4-7-865 0 0,11-33-2860 0 0,1-26 1816 0 0,7 0-10056 0 0,-3-3 2816 0 0</inkml:trace>
  <inkml:trace contextRef="#ctx0" brushRef="#br0" timeOffset="808.953">946 350 4473 0 0,'0'0'3506'0'0,"0"0"-1033"0"0,0 0-453 0 0,0 0-144 0 0,0 0-151 0 0,0 0-242 0 0,0 0-280 0 0,0 0-270 0 0,0 0-230 0 0,0 0-154 0 0,0 0-75 0 0,0 0-26 0 0,0 0-21 0 0,-1-11 513 0 0,188-7 1875 0 0,-186 18-2810 0 0,0 1 0 0 0,0 0 0 0 0,0 0 0 0 0,0 0 0 0 0,0 0 0 0 0,-1 0 0 0 0,1 0 0 0 0,-1 1 0 0 0,1-1 0 0 0,0 0 0 0 0,-1 0-1 0 0,0 0 1 0 0,1 1 0 0 0,-1-1 0 0 0,0 0 0 0 0,0 0 0 0 0,1 1 0 0 0,-1-1 0 0 0,0 0 0 0 0,0 1 0 0 0,0-1 0 0 0,-1 0 0 0 0,1 0 0 0 0,0 1 0 0 0,0-1 0 0 0,-1 0-1 0 0,1 0 1 0 0,-1 0 0 0 0,1 1 0 0 0,-1-1 0 0 0,1 0 0 0 0,-1 0 0 0 0,0 0 0 0 0,0 0 0 0 0,1 0 0 0 0,-1 0 0 0 0,0 0 0 0 0,-1 0-5 0 0,1 3 14 0 0,-56 80 271 0 0,57-82-282 0 0,1 1 0 0 0,0 0 0 0 0,0 0 0 0 0,0 0 1 0 0,1-1-1 0 0,-1 1 0 0 0,0-1 0 0 0,1 1 0 0 0,0-1 0 0 0,0 1 0 0 0,0-1 0 0 0,0 0 1 0 0,0 0-1 0 0,0 0 0 0 0,0 0 0 0 0,0 0 0 0 0,1-1 0 0 0,-1 1 0 0 0,1-1 0 0 0,0 1 0 0 0,-1-1 1 0 0,1 0-1 0 0,0 0 0 0 0,0 0 0 0 0,-1 0 0 0 0,1-1 0 0 0,0 1 0 0 0,0-1 0 0 0,0 0 1 0 0,0 0-1 0 0,3 0-3 0 0,25 10 20 0 0,-28-8 6 0 0,0 0-1 0 0,-1 0 0 0 0,0 0 1 0 0,1 0-1 0 0,-1 0 1 0 0,0 0-1 0 0,0 1 0 0 0,0-1 1 0 0,0 1-1 0 0,0-1 0 0 0,-1 1 1 0 0,1 0-1 0 0,-1 0 1 0 0,0 0-1 0 0,0 0 0 0 0,0 0 1 0 0,0 0-1 0 0,0 0 0 0 0,-1 0 1 0 0,1 0-1 0 0,-1 0 0 0 0,0 0 1 0 0,0 0-1 0 0,0 0 1 0 0,0 0-1 0 0,0 1 0 0 0,-1-1 1 0 0,0 0-1 0 0,1 0 0 0 0,-1 0 1 0 0,0 0-1 0 0,0 0 1 0 0,-1 0-1 0 0,1-1 0 0 0,-1 1 1 0 0,1 0-1 0 0,-1-1 0 0 0,0 1 1 0 0,0-1-1 0 0,0 1 0 0 0,0-1 1 0 0,-1 0-1 0 0,1 0 1 0 0,-2 1-26 0 0,-5 5 30 0 0,-1-1 1 0 0,1-1 0 0 0,-1 0 0 0 0,0 0 0 0 0,0-1 0 0 0,-1 0 0 0 0,1-1 0 0 0,-1 0 0 0 0,0 0 0 0 0,-1-1-1 0 0,1-1 1 0 0,0 0 0 0 0,-1-1 0 0 0,1 0 0 0 0,-1 0 0 0 0,1-1 0 0 0,-1-1 0 0 0,-5-1-31 0 0,14 2-35 0 0,-1-1 0 0 0,1 0 1 0 0,0 0-1 0 0,-1 0 0 0 0,1 0 1 0 0,0-1-1 0 0,0 1 0 0 0,0-1 1 0 0,0 0-1 0 0,0 0 0 0 0,1 0 1 0 0,-1 0-1 0 0,1 0 0 0 0,-1-1 1 0 0,1 1-1 0 0,0-1 0 0 0,-1 1 1 0 0,1-1-1 0 0,1 0 0 0 0,-1 0 1 0 0,-1-2 34 0 0,-2-10-4715 0 0,3-1-4591 0 0,2 14-2518 0 0</inkml:trace>
  <inkml:trace contextRef="#ctx0" brushRef="#br0" timeOffset="1680.297">1712 148 12371 0 0,'0'0'1877'0'0,"0"0"-392"0"0,0 0-82 0 0,0 0 44 0 0,0 0-34 0 0,0 0-143 0 0,0 0-234 0 0,0 0-225 0 0,0 0-174 0 0,0 0-131 0 0,0 0-91 0 0,0 0-81 0 0,-18-1-50 0 0,-57 0-26 0 0,22 17 272 0 0,41-8-349 0 0,0 0-116 0 0,0 1 1 0 0,1-1 0 0 0,0 2-1 0 0,0 0 1 0 0,1 0 0 0 0,1 1-1 0 0,0 0 1 0 0,0 0 0 0 0,1 1-1 0 0,0 1 1 0 0,1-1 0 0 0,1 1-1 0 0,0 0 1 0 0,0 0 0 0 0,1 1 0 0 0,0 3-66 0 0,4-14 3 0 0,0-1 0 0 0,0 1 0 0 0,1 0 0 0 0,-1 0 0 0 0,0 0 0 0 0,1 0 0 0 0,0 0 0 0 0,-1 0 0 0 0,1 0 0 0 0,1 0 0 0 0,-1 0 0 0 0,0 0 0 0 0,1 0 0 0 0,-1 0 0 0 0,1 0 0 0 0,0 0 0 0 0,0 0 0 0 0,0 0 0 0 0,0-1 0 0 0,1 1 0 0 0,-1 0 0 0 0,1-1 0 0 0,0 1 0 0 0,0-1 0 0 0,-1 0 0 0 0,2 1-3 0 0,3 0 43 0 0,-1-1 1 0 0,0-1-1 0 0,1 1 0 0 0,-1-1 0 0 0,1 0 1 0 0,0 0-1 0 0,-1 0 0 0 0,1-1 0 0 0,0 0 0 0 0,-1 0 1 0 0,1-1-1 0 0,0 1 0 0 0,-1-1 0 0 0,1 0 1 0 0,-1-1-1 0 0,1 1 0 0 0,-1-1 0 0 0,0 0 0 0 0,1-1 1 0 0,-1 1-1 0 0,0-1 0 0 0,2-2-43 0 0,100-82 534 0 0,-99 79-528 0 0,156-175 264 0 0,-124 146-225 0 0,-40 71-256 0 0,-9 11 212 0 0,1 1 0 0 0,3-1 0 0 0,2 1 0 0 0,1 0 0 0 0,3 1 0 0 0,4 18-1 0 0,9-17-478 0 0,2-50-6666 0 0,-12-3 991 0 0,0 2-5547 0 0</inkml:trace>
  <inkml:trace contextRef="#ctx0" brushRef="#br0" timeOffset="1928.901">2106 313 16692 0 0,'0'0'1747'0'0,"0"0"-552"0"0,0 0-197 0 0,0 0 21 0 0,0 0-50 0 0,0 0-151 0 0,0 0-214 0 0,0 0-203 0 0,0 0-156 0 0,0 0-84 0 0,0 0-39 0 0,0 0-53 0 0,0 0-33 0 0,-7 32-19 0 0,-23 98-34 0 0,21-53-1378 0 0,9-76 732 0 0,7-6-7727 0 0,-5 2 2162 0 0,-2-1-2172 0 0</inkml:trace>
  <inkml:trace contextRef="#ctx0" brushRef="#br0" timeOffset="2412.07">1998 287 11939 0 0,'0'0'2452'0'0,"0"0"-677"0"0,0 0-389 0 0,0 0-155 0 0,0 0-128 0 0,0 0-138 0 0,0 0-146 0 0,0 0-136 0 0,0 0-107 0 0,0 0-45 0 0,0 0-46 0 0,0 0-29 0 0,0 0-25 0 0,20-2-32 0 0,135-13 488 0 0,-18 7-55 0 0,-136 9-819 0 0,-1 0 0 0 0,1 0 0 0 0,-1 1 0 0 0,1-1 0 0 0,-1 0 0 0 0,1 1 0 0 0,-1-1 0 0 0,0 1 0 0 0,0-1 0 0 0,1 0 0 0 0,-1 1 0 0 0,0-1 0 0 0,0 1 0 0 0,-1-1 0 0 0,1 1 0 0 0,0-1 0 0 0,0 0 0 0 0,-1 1 0 0 0,1-1 0 0 0,-1 0 0 0 0,1 1 0 0 0,-1-1 0 0 0,1 0 0 0 0,-1 0 0 0 0,0 1 0 0 0,0-1 0 0 0,1 0 0 0 0,-1 0 0 0 0,0 0 0 0 0,0 0 0 0 0,0 0 0 0 0,0 0 0 0 0,-1 0-13 0 0,-125 95 240 0 0,126-96-241 0 0,1 0-1 0 0,-1 0 1 0 0,1 0-1 0 0,0 1 1 0 0,-1-1 0 0 0,1 0-1 0 0,-1 0 1 0 0,1 0-1 0 0,-1 1 1 0 0,1-1-1 0 0,0 0 1 0 0,-1 1-1 0 0,1-1 1 0 0,0 0 0 0 0,-1 1-1 0 0,1-1 1 0 0,0 0-1 0 0,0 1 1 0 0,-1-1-1 0 0,1 0 1 0 0,0 1-1 0 0,0-1 1 0 0,0 1 0 0 0,-1-1-1 0 0,1 1 1 0 0,0-1-1 0 0,0 0 1 0 0,0 1-1 0 0,0-1 1 0 0,0 1-1 0 0,0-1 1 0 0,0 1 0 0 0,0-1-1 0 0,0 1 1 0 0,0-1-1 0 0,0 1 1 0 0,0-1-1 0 0,0 0 1 0 0,0 1 0 0 0,1-1-1 0 0,-1 1 1 0 0,0-1-1 0 0,0 1 1 0 0,0-1-1 0 0,1 0 1 0 0,-1 1-1 0 0,0-1 1 0 0,1 0 0 0 0,-1 1-1 0 0,0-1 1 0 0,1 0-1 0 0,-1 1 1 0 0,0-1-1 0 0,1 0 1 0 0,-1 1-1 0 0,0-1 1 0 0,1 0 0 0 0,-1 0-1 0 0,1 0 1 0 0,-1 0-1 0 0,1 1 1 0 0,-1-1-1 0 0,0 0 1 0 0,1 0-1 0 0,-1 0 1 0 0,1 0 0 0 0,-1 0-1 0 0,1 0 2 0 0,35 6 20 0 0,-31-6-18 0 0,0 0 14 0 0,-1 0-1 0 0,1 0 1 0 0,0 1 0 0 0,0 0-1 0 0,-1 0 1 0 0,1 0-1 0 0,0 0 1 0 0,-1 1-1 0 0,1 0 1 0 0,-1 0 0 0 0,0 0-1 0 0,1 0 1 0 0,-1 1-1 0 0,0 0 1 0 0,0 0-1 0 0,-1 0 1 0 0,1 0 0 0 0,-1 0-1 0 0,1 1 1 0 0,-1-1-1 0 0,0 1 1 0 0,0 0-1 0 0,-1 0 1 0 0,1 0 0 0 0,-1 1-1 0 0,0-1 1 0 0,0 0-1 0 0,0 1 1 0 0,-1-1-1 0 0,0 1 1 0 0,1 0 0 0 0,-2 0-1 0 0,1-1 1 0 0,0 5-16 0 0,-2-1 40 0 0,-1 0 0 0 0,1 0 0 0 0,-1-1 0 0 0,-1 1 0 0 0,0 0 0 0 0,0-1 0 0 0,0 1 0 0 0,-1-1 0 0 0,0 0 1 0 0,0 0-1 0 0,-1-1 0 0 0,0 1 0 0 0,0-1 0 0 0,0 0 0 0 0,-1 0 0 0 0,0-1 0 0 0,0 1 0 0 0,-1-1 0 0 0,1-1 0 0 0,-1 1 1 0 0,0-1-1 0 0,0 0 0 0 0,-1-1 0 0 0,1 0 0 0 0,-1 0 0 0 0,0 0 0 0 0,1-1 0 0 0,-1-1 0 0 0,0 1 0 0 0,0-1 0 0 0,-1 0 0 0 0,1-1 1 0 0,-8 0-41 0 0,10 0-111 0 0,1-1 1 0 0,-1 1-1 0 0,0-1 1 0 0,1 0-1 0 0,-1-1 1 0 0,1 0-1 0 0,-1 1 1 0 0,1-1-1 0 0,0-1 1 0 0,-1 1-1 0 0,1-1 1 0 0,0 0-1 0 0,1 0 1 0 0,-1-1-1 0 0,1 1 1 0 0,-1-1-1 0 0,1 0 1 0 0,0 0-1 0 0,-2-4 111 0 0,-20-36-11250 0 0,22 36-1163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47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2000 0 0,'0'0'1278'0'0,"0"0"-22"0"0,0 0 102 0 0,0 0 144 0 0,0 0 86 0 0,0 0-18 0 0,0 0-105 0 0,0 0-138 0 0,0 0-108 0 0,0 0-45 0 0,0 0 14 0 0,9 11 5575 0 0,-9-11-6353 0 0,0 0-48 0 0,0 0-22 0 0,0 0-33 0 0,0 0-50 0 0,137-18 2685 0 0,-97 12-2684 0 0,0 1 0 0 0,1 2 0 0 0,0 2 0 0 0,32 3-258 0 0,5 0 70 0 0,-64-2-327 0 0,32-4 238 0 0,-24-15-5017 0 0,-22 17 3625 0 0,0 1-4500 0 0,2 1-5590 0 0</inkml:trace>
  <inkml:trace contextRef="#ctx0" brushRef="#br0" timeOffset="315.83">73 506 4697 0 0,'0'0'2445'0'0,"0"0"-620"0"0,0 0-98 0 0,0 0 144 0 0,0 0-12 0 0,0 0-180 0 0,0 0-364 0 0,0 0-366 0 0,0 0-235 0 0,0 0-108 0 0,0 0 1 0 0,0 0 46 0 0,0 0 47 0 0,1 2 52 0 0,4 1-440 0 0,-1-1 0 0 0,1 0 0 0 0,0 0 0 0 0,0 0 0 0 0,-1-1 0 0 0,1 1 0 0 0,0-1 0 0 0,1-1 0 0 0,-1 1 0 0 0,0-1 0 0 0,0 1 0 0 0,0-1 0 0 0,0-1 0 0 0,0 1 0 0 0,0-1-1 0 0,5-1-310 0 0,15 1 486 0 0,123-5 765 0 0,24 5-3271 0 0,-157-8-3062 0 0,-11 4 547 0 0,0 0-6089 0 0</inkml:trace>
  <inkml:trace contextRef="#ctx0" brushRef="#br0" timeOffset="1287.539">301 16 8986 0 0,'0'0'1983'0'0,"0"0"-188"0"0,0 0-20 0 0,0 0-41 0 0,0 0-115 0 0,0 0-199 0 0,0 0-276 0 0,0 0-225 0 0,0 0-181 0 0,0 0-151 0 0,0 0-77 0 0,0 0-56 0 0,0 0-42 0 0,-7-3-52 0 0,-21-9-57 0 0,21 38 892 0 0,10-18-1056 0 0,0-1 1 0 0,1 1-1 0 0,0-1 1 0 0,1 0 0 0 0,-1 0-1 0 0,1 0 1 0 0,0-1 0 0 0,1 0-1 0 0,0 0 1 0 0,0 0-1 0 0,0-1 1 0 0,1 1 0 0 0,-1-2-1 0 0,1 1 1 0 0,0-1 0 0 0,1 0-1 0 0,-1 0 1 0 0,1-1-1 0 0,6 2-139 0 0,4 5 153 0 0,26 13 126 0 0,89 61 40 0 0,-125-77-314 0 0,78 96 63 0 0,-80-81-94 0 0,-6-22 40 0 0,0 0-2 0 0,0 0-16 0 0,0 0-4 0 0,0 0 4 0 0,0 0 15 0 0,0 0 0 0 0,-23 22 66 0 0,-35 30 27 0 0,-14 11-47 0 0,-117 96 131 0 0,157-128-69 0 0,32-30-116 0 0,0-1 0 0 0,0 1 0 0 0,0-1 0 0 0,0 1 1 0 0,0-1-1 0 0,1 1 0 0 0,-1-1 0 0 0,-1 1 0 0 0,1-1 0 0 0,0 1 0 0 0,0-1 0 0 0,0 1 0 0 0,0-1 0 0 0,0 0 0 0 0,0 1 0 0 0,0-1 1 0 0,-1 1-1 0 0,1-1 0 0 0,0 1 0 0 0,0-1 0 0 0,-1 0 0 0 0,1 1 0 0 0,0-1 0 0 0,0 0 0 0 0,-1 1 0 0 0,1-1 0 0 0,0 0 1 0 0,-1 1-1 0 0,1-1 0 0 0,-1 0 0 0 0,1 0 0 0 0,0 1 0 0 0,-1-1 0 0 0,1 0 0 0 0,-1 0 0 0 0,1 0 0 0 0,-1 0 0 0 0,1 1 0 0 0,-1-1 1 0 0,1 0-1 0 0,-1 0 0 0 0,1 0 0 0 0,0 0 0 0 0,-1 0 0 0 0,1 0 0 0 0,-1 0 0 0 0,1 0 0 0 0,-1 0 0 0 0,1-1 0 0 0,-1 1 1 0 0,1 0-1 0 0,-1 0 0 0 0,1 0 0 0 0,0 0 0 0 0,-1-1 0 0 0,1 1 0 0 0,-1 0-3 0 0,1-1-239 0 0,0 1-114 0 0,0 0-176 0 0,0-8-3149 0 0,0 4-5182 0 0,0 1-3257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2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350 122 9386 0 0,'0'0'2044'0'0,"0"0"-459"0"0,0 0-328 0 0,0 0 13 0 0,0 0 94 0 0,0 0 23 0 0,0 0-132 0 0,0 0-249 0 0,0 0-218 0 0,0 0-169 0 0,0 0-94 0 0,-2-11-74 0 0,-10-34-34 0 0,-16 17 1078 0 0,21 25-1395 0 0,0 0 0 0 0,0 1-1 0 0,0 0 1 0 0,0 0 0 0 0,0 0-1 0 0,0 1 1 0 0,0 0 0 0 0,-1 0-1 0 0,1 1 1 0 0,0 0-1 0 0,-1 0 1 0 0,1 1 0 0 0,0 0-1 0 0,0 0 1 0 0,-1 0 0 0 0,1 1-1 0 0,0 0 1 0 0,-6 4-100 0 0,0 3 26 0 0,0 1 1 0 0,0 0-1 0 0,1 1 0 0 0,1 1 1 0 0,0 0-1 0 0,1 0 0 0 0,0 1 0 0 0,0 0 1 0 0,2 1-1 0 0,0 0 0 0 0,0 0 1 0 0,1 1-1 0 0,1 0 0 0 0,1 0 1 0 0,0 1-1 0 0,0 0 0 0 0,2-1 0 0 0,0 1 1 0 0,1 1-1 0 0,1-1 0 0 0,0 0 1 0 0,1 0-1 0 0,1 0 0 0 0,0 0 1 0 0,3 12-27 0 0,-3-22 28 0 0,0 1 0 0 0,1-1 1 0 0,0 0-1 0 0,0 1 1 0 0,0-1-1 0 0,1 0 1 0 0,0-1-1 0 0,0 1 1 0 0,0 0-1 0 0,1-1 1 0 0,-1 0-1 0 0,1 0 1 0 0,1 0-1 0 0,-1 0 1 0 0,1 0-1 0 0,0-1 1 0 0,0 0-1 0 0,0 0 1 0 0,0 0-1 0 0,1-1 1 0 0,-1 0-1 0 0,1 0 1 0 0,0 0-1 0 0,0-1 0 0 0,0 0 1 0 0,1 0-1 0 0,-1 0 1 0 0,0-1-1 0 0,1 0 1 0 0,-1 0-1 0 0,1-1 1 0 0,-1 0-1 0 0,1 0 1 0 0,-1 0-1 0 0,1-1 1 0 0,-1 0-1 0 0,0 0 1 0 0,1 0-1 0 0,-1-1 1 0 0,0 0-1 0 0,0-1 1 0 0,0 1-1 0 0,0-1 1 0 0,0 0-1 0 0,0-1-28 0 0,12-6 66 0 0,1-2 1 0 0,-2 0-1 0 0,1-2 0 0 0,-2 1 1 0 0,0-2-1 0 0,-1 0 0 0 0,0-1 0 0 0,-1-1 1 0 0,-1 0-1 0 0,0-1 0 0 0,7-15-66 0 0,96-220 218 0 0,-97 207-197 0 0,-13 28 8 0 0,-2 8-35 0 0,-3 26-25 0 0,12 227 159 0 0,24-52 22 0 0,-21-89-648 0 0,-16-101 294 0 0,0-1-30 0 0,29 7-9146 0 0,-22-7 3542 0 0,1 0-5532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3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10178 0 0,'0'0'2571'0'0,"0"0"-414"0"0,0 0-290 0 0,0 0-200 0 0,0 0-215 0 0,0 0-238 0 0,0 0-246 0 0,0 0-201 0 0,0 0-128 0 0,0 0-83 0 0,0 0-55 0 0,0 0-30 0 0,14 8 2011 0 0,42-2-628 0 0,141-28-758 0 0,-91 11-735 0 0,-105 11-339 0 0,-1 0-26 0 0,0 0 5 0 0,0 0-6 0 0,0 0 3 0 0,0 0 25 0 0,0 0-6 0 0,0 0-14 0 0,0 0-22 0 0,0 0 18 0 0,0 0 4 0 0,0 0 19 0 0,0 0-35 0 0,0 0-39 0 0,0 0-25 0 0,-12-1-4808 0 0,5 2-4405 0 0,4-1-2245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3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14803 0 0,'0'0'2122'0'0,"0"0"-702"0"0,0 0-292 0 0,0 0 21 0 0,0 0 3 0 0,0 0-92 0 0,0 0-178 0 0,0 0-147 0 0,0 0-66 0 0,0 0 2 0 0,0 0-2 0 0,0 0-50 0 0,0 0-81 0 0,20 1-77 0 0,123-2 621 0 0,4-6-33 0 0,-125 11-958 0 0,-20-4-167 0 0,-1 1 0 0 0,0 0 1 0 0,1-1-1 0 0,0 1 0 0 0,-1-1 1 0 0,1 0-1 0 0,-1 0 0 0 0,1 1 1 0 0,-1-1-1 0 0,1 0 0 0 0,-1 0 1 0 0,1 0-1 0 0,0-1 0 0 0,-1 1 1 0 0,1 0-1 0 0,-1-1 0 0 0,1 1 1 0 0,-1-1-1 0 0,1 1 0 0 0,-1-1 0 0 0,0 0 1 0 0,1 1-1 0 0,-1-1 0 0 0,0 0 1 0 0,1 0-1 0 0,-1 0 0 0 0,0 0 1 0 0,1-1 75 0 0,11-11-1926 0 0,-5 5-993 0 0,-1 0-4110 0 0,-3 4-5197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2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1 11787 0 0,'0'0'2321'0'0,"0"0"-828"0"0,0 0-292 0 0,0 0 174 0 0,0 0 123 0 0,0 0-59 0 0,0 0-227 0 0,0 0-268 0 0,0 0-224 0 0,0 0-141 0 0,0 0-87 0 0,-5 32-85 0 0,-16 101-64 0 0,0 26 794 0 0,16-129-1208 0 0,-3 65-2227 0 0,22-125-2810 0 0,-4 6 437 0 0,-3 5-2627 0 0,-3 11-204 0 0</inkml:trace>
  <inkml:trace contextRef="#ctx0" brushRef="#br0" timeOffset="449.872">25 37 11939 0 0,'0'0'2148'0'0,"0"0"-517"0"0,0 0-332 0 0,0 0-80 0 0,0 0-92 0 0,0 0-156 0 0,0 0-207 0 0,0 0-160 0 0,0 0-79 0 0,0 0 16 0 0,0 0 8 0 0,0 0-37 0 0,0 0-44 0 0,18 0-34 0 0,126 0 570 0 0,-23-3-265 0 0,-121 3-737 0 0,1 0 0 0 0,0 0 0 0 0,0 0 0 0 0,-1 0 0 0 0,1 0 0 0 0,0 0 0 0 0,0 0 0 0 0,-1 0 0 0 0,1 0 0 0 0,0 1 0 0 0,0-1 0 0 0,-1 0 0 0 0,1 1 0 0 0,0-1 0 0 0,-1 0 0 0 0,1 1 0 0 0,0-1 0 0 0,-1 1 0 0 0,1-1 0 0 0,-1 1 0 0 0,1-1 0 0 0,-1 1 0 0 0,1 0 0 0 0,-1-1 0 0 0,1 1 1 0 0,-1-1-1 0 0,1 1 0 0 0,-1 0 0 0 0,0 0 0 0 0,1-1 0 0 0,-1 1 0 0 0,0 0 0 0 0,0 0 0 0 0,0-1 0 0 0,0 1 0 0 0,1 0 0 0 0,-1 0 0 0 0,0-1 0 0 0,0 1 0 0 0,0 0 0 0 0,0 0 0 0 0,-1-1 0 0 0,1 1 0 0 0,0 0 0 0 0,0 0 0 0 0,0-1 0 0 0,-1 1 0 0 0,1 0 0 0 0,0 0 0 0 0,-1-1 0 0 0,1 1 0 0 0,-1 0 0 0 0,1-1 0 0 0,0 1 0 0 0,-1-1 1 0 0,0 1-3 0 0,-25 39 212 0 0,-140 129-22 0 0,165-168-192 0 0,0 0 0 0 0,1 0 0 0 0,-1 0 0 0 0,0 0-1 0 0,0 0 1 0 0,1 1 0 0 0,-1-1 0 0 0,1 0 0 0 0,-1 0 0 0 0,1 0 0 0 0,-1 1 0 0 0,1-1 0 0 0,0 0 0 0 0,0 1 0 0 0,0-1 0 0 0,0 0 0 0 0,0 0 0 0 0,0 1 0 0 0,0-1 0 0 0,0 0-1 0 0,0 1 1 0 0,0-1 0 0 0,1 0 0 0 0,-1 1 0 0 0,0-1 0 0 0,1 0 0 0 0,-1 0 0 0 0,1 0 0 0 0,0 1 0 0 0,-1-1 0 0 0,1 0 0 0 0,0 0 0 0 0,0 0 0 0 0,0 0 0 0 0,-1 0 0 0 0,1 0 0 0 0,0-1-1 0 0,0 1 1 0 0,1 0 0 0 0,-1 0 0 0 0,0-1 0 0 0,0 1 0 0 0,1 0 2 0 0,62 19 24 0 0,-41-15 23 0 0,-20-5-35 0 0,0 0-1 0 0,0 1 0 0 0,0-1 1 0 0,0 0-1 0 0,0 1 0 0 0,-1 0 1 0 0,1-1-1 0 0,0 1 0 0 0,0 1 1 0 0,0-1-1 0 0,-1 0 0 0 0,1 0 1 0 0,-1 1-1 0 0,1 0 0 0 0,-1-1 1 0 0,1 1-1 0 0,-1 0 0 0 0,0 0 1 0 0,0 0-1 0 0,0 1 0 0 0,0-1 1 0 0,0 0-1 0 0,-1 1 0 0 0,1-1 1 0 0,-1 1-1 0 0,1 0 0 0 0,-1-1 1 0 0,0 1-1 0 0,0 0 0 0 0,0 0 1 0 0,-1 0-1 0 0,1 0 1 0 0,0 0-1 0 0,-1 0 0 0 0,0 0 1 0 0,0 0-1 0 0,0 0 0 0 0,0 0 1 0 0,0-1-1 0 0,-1 1 0 0 0,0 0 1 0 0,0 2-12 0 0,-6 6 35 0 0,-1-1 0 0 0,0 0 1 0 0,-1 0-1 0 0,0-1 0 0 0,0-1 1 0 0,-1 1-1 0 0,0-1 0 0 0,-1-1 1 0 0,0 0-1 0 0,0 0 0 0 0,0-1 1 0 0,-1-1-1 0 0,0 0 0 0 0,0 0 1 0 0,0-1-1 0 0,0-1 0 0 0,-1 0 1 0 0,0-1-1 0 0,1 0 0 0 0,-6 0-35 0 0,-33-14-617 0 0,38-21-3260 0 0,13 20-346 0 0,0 5-1688 0 0,0 0-6024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6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1363 384 10074 0 0,'0'0'2907'0'0,"0"0"-910"0"0,0 0-438 0 0,0 0-49 0 0,0 0-78 0 0,0 0-171 0 0,0 0-227 0 0,0 0-215 0 0,0 0-122 0 0,0 0-33 0 0,0 0-14 0 0,0 0-21 0 0,0 0-54 0 0,18 1-48 0 0,58 7-75 0 0,70-17 740 0 0,-86 5-1321 0 0,-22-3-5995 0 0,-33 6-19 0 0,-2-2-5791 0 0</inkml:trace>
  <inkml:trace contextRef="#ctx0" brushRef="#br0" timeOffset="505.107">2143 63 8762 0 0,'0'0'5029'0'0,"0"0"-2617"0"0,0 0-1042 0 0,0 0-94 0 0,0 0 10 0 0,0 0-78 0 0,0 0-174 0 0,0 0-235 0 0,0 0-177 0 0,0 0-95 0 0,0 0-39 0 0,0 0 10 0 0,3 0-54 0 0,-2 1-376 0 0,0-1-1 0 0,0 1 1 0 0,0-1 0 0 0,0 1-1 0 0,0 0 1 0 0,0-1 0 0 0,0 1 0 0 0,0 0-1 0 0,0 0 1 0 0,-1-1 0 0 0,1 1 0 0 0,0 0-1 0 0,0 0 1 0 0,-1 0 0 0 0,1 0 0 0 0,-1 0-1 0 0,1 0 1 0 0,-1 0 0 0 0,1 0-1 0 0,-1 1 1 0 0,0-1 0 0 0,1 0 0 0 0,-1 0-1 0 0,0 0 1 0 0,0 0 0 0 0,0 0 0 0 0,0 1-1 0 0,0-1 1 0 0,0 0 0 0 0,0 0 0 0 0,0 0-1 0 0,0 0 1 0 0,-1 0 0 0 0,1 1-1 0 0,0-1 1 0 0,-1 0 0 0 0,1 0 0 0 0,-1 0-1 0 0,1 0-67 0 0,-1 1-115 0 0,-26 238 572 0 0,-13-53-489 0 0,33-177-2594 0 0,6-29-1100 0 0,1-6-788 0 0,0 9-2369 0 0,0 7-4074 0 0</inkml:trace>
  <inkml:trace contextRef="#ctx0" brushRef="#br0" timeOffset="745.899">1928 56 13147 0 0,'0'0'2046'0'0,"0"0"-362"0"0,0 0-101 0 0,0 0-93 0 0,0 0-183 0 0,0 0-258 0 0,0 0-279 0 0,0 0-200 0 0,0 0-86 0 0,0 0 15 0 0,0 0 45 0 0,0 0 37 0 0,0 0-19 0 0,16-4-52 0 0,115-22 670 0 0,177 1-252 0 0,-290 32-3188 0 0,-16 0-5874 0 0,-2-3-4053 0 0</inkml:trace>
  <inkml:trace contextRef="#ctx0" brushRef="#br0" timeOffset="-1136.896">17 119 3841 0 0,'0'0'1321'0'0,"0"0"-24"0"0,0 0 167 0 0,0 0 260 0 0,0 0 182 0 0,0 0 41 0 0,0 0-218 0 0,0 0-273 0 0,0 0-243 0 0,0 0-216 0 0,0 0-104 0 0,1-11-47 0 0,5-26-205 0 0,-6 37 3904 0 0,-10 62-4162 0 0,6-46-347 0 0,1 1 0 0 0,0-1 0 0 0,1 1 0 0 0,1 0 1 0 0,0-1-1 0 0,2 1 0 0 0,0 0 0 0 0,0-1 0 0 0,2 1 0 0 0,0-1 0 0 0,1 1-36 0 0,-3-14 3 0 0,57 111 137 0 0,-55-113-112 0 0,0 0 0 0 0,0 0 0 0 0,0 0 0 0 0,0 0 0 0 0,0 0-1 0 0,0-1 1 0 0,0 1 0 0 0,0-1 0 0 0,0 0 0 0 0,0 0 0 0 0,0 0 0 0 0,0 0 0 0 0,0-1 0 0 0,0 1-1 0 0,0-1 1 0 0,0 0 0 0 0,0 0 0 0 0,0 0 0 0 0,0 0 0 0 0,-1 0 0 0 0,1 0 0 0 0,0-1 0 0 0,-1 0 0 0 0,1 1-1 0 0,-1-1 1 0 0,1 0 0 0 0,-1 0 0 0 0,0 0 0 0 0,0-1 0 0 0,0 1 0 0 0,0 0 0 0 0,0-1 0 0 0,0 0-1 0 0,-1 1 1 0 0,1-1 0 0 0,-1 0 0 0 0,1-1-28 0 0,7-7 3 0 0,143-187 312 0 0,-118 149-358 0 0,-23 82-433 0 0,20 50 523 0 0,34 65 13 0 0,-65-147-44 0 0,1 1 0 0 0,0-1 0 0 0,0 1 0 0 0,1 0 0 0 0,-1-1 0 0 0,0 0 0 0 0,0 1 0 0 0,1-1 0 0 0,-1 0 0 0 0,1 0 0 0 0,-1 1 0 0 0,1-1 0 0 0,-1 0 0 0 0,1-1 0 0 0,0 1 0 0 0,-1 0 0 0 0,1 0 0 0 0,0-1 0 0 0,0 1 0 0 0,0-1 1 0 0,0 1-1 0 0,-1-1 0 0 0,1 0 0 0 0,0 0 0 0 0,0 0 0 0 0,0 0 0 0 0,0 0 0 0 0,0 0 0 0 0,0-1 0 0 0,-1 1 0 0 0,1 0 0 0 0,0-1 0 0 0,0 0 0 0 0,0 1 0 0 0,-1-1 0 0 0,1 0 0 0 0,0 0 0 0 0,-1 0 0 0 0,1 0 0 0 0,-1 0 0 0 0,1 0 0 0 0,-1 0 0 0 0,1-1-16 0 0,60-69 852 0 0,-50 55-821 0 0,6-11 36 0 0,0 0 1 0 0,-1-2 0 0 0,-2 0-1 0 0,-1-1 1 0 0,-1 0-1 0 0,-1-5-67 0 0,11-71-148 0 0,-23 105 19 0 0,0 1-102 0 0,-27 42-5899 0 0,23-33 4916 0 0,-8 18-6990 0 0,7-12-3430 0 0</inkml:trace>
  <inkml:trace contextRef="#ctx0" brushRef="#br0" timeOffset="-843.498">910 284 11570 0 0,'0'0'4083'0'0,"0"0"-1623"0"0,0 0-891 0 0,0 0-256 0 0,0 0-157 0 0,0 0-175 0 0,0 0-204 0 0,0 0-223 0 0,0 0-180 0 0,0 0-95 0 0,0 0-24 0 0,0 0-13 0 0,0 0-9 0 0,-3 16-41 0 0,-23 108 146 0 0,11 60-1825 0 0,15-184 813 0 0,0 0-184 0 0,0 0-172 0 0,8-15-2437 0 0,3-8-407 0 0,1-2-5584 0 0,-7 15 3930 0 0</inkml:trace>
  <inkml:trace contextRef="#ctx0" brushRef="#br0" timeOffset="-393.933">871 273 9258 0 0,'0'0'2877'0'0,"0"0"-798"0"0,0 0-655 0 0,0 0-326 0 0,0 0-198 0 0,0 0-88 0 0,0 0-111 0 0,0 0-120 0 0,0 0-73 0 0,0 0-34 0 0,0 0 9 0 0,0 0-1 0 0,9 0-13 0 0,212-4 2966 0 0,-220 6-3407 0 0,0 0 0 0 0,-1 0 0 0 0,1 0 0 0 0,0-1 0 0 0,-1 1 0 0 0,0 0-1 0 0,1 0 1 0 0,-1 0 0 0 0,0 0 0 0 0,0 0 0 0 0,0 0 0 0 0,0 0-1 0 0,0 0 1 0 0,0 0 0 0 0,-1 0 0 0 0,1-1 0 0 0,-1 1 0 0 0,1 0 0 0 0,-1 0-1 0 0,0 0 1 0 0,1-1 0 0 0,-1 1 0 0 0,0 0 0 0 0,0-1 0 0 0,-1 2-28 0 0,-78 107 597 0 0,80-107-596 0 0,1 1 1 0 0,0-1-1 0 0,0 0 1 0 0,0 1-1 0 0,0-1 0 0 0,0 0 1 0 0,1 0-1 0 0,-1 0 0 0 0,1 0 1 0 0,0 0-1 0 0,0 0 0 0 0,0 0 1 0 0,0-1-1 0 0,1 1 0 0 0,-1-1 1 0 0,1 1-1 0 0,0-1 1 0 0,-1 0-1 0 0,1 0 0 0 0,0 0 1 0 0,0-1-1 0 0,0 1 0 0 0,0-1 1 0 0,1 1-1 0 0,-1-1 0 0 0,0 0 1 0 0,0 0-1 0 0,1-1 1 0 0,-1 1-1 0 0,2-1-1 0 0,19 12 34 0 0,-21-12-19 0 0,-1 1-1 0 0,0 0 1 0 0,0 0 0 0 0,0 0 0 0 0,0 0 0 0 0,0 0 0 0 0,0 0 0 0 0,0 0-1 0 0,-1 1 1 0 0,1-1 0 0 0,0 1 0 0 0,-1-1 0 0 0,1 1 0 0 0,-1 0 0 0 0,1 0-1 0 0,-1 0 1 0 0,0-1 0 0 0,0 1 0 0 0,0 0 0 0 0,0 0 0 0 0,0 1 0 0 0,0-1-1 0 0,0 0 1 0 0,-1 0 0 0 0,1 0 0 0 0,-1 0 0 0 0,0 1 0 0 0,0-1 0 0 0,1 0-1 0 0,-2 0 1 0 0,1 1 0 0 0,0-1 0 0 0,0 0 0 0 0,-1 0 0 0 0,1 1 0 0 0,-1-1-1 0 0,1 0 1 0 0,-1 0 0 0 0,0 0 0 0 0,0 0 0 0 0,0 0 0 0 0,0 0 0 0 0,-2 2-15 0 0,-2 4 49 0 0,-2-1 1 0 0,1 0-1 0 0,-1 0 1 0 0,0 0-1 0 0,0 0 0 0 0,-1-1 1 0 0,0-1-1 0 0,0 1 1 0 0,0-1-1 0 0,0-1 1 0 0,-1 1-1 0 0,0-1 1 0 0,0-1-1 0 0,0 0 1 0 0,-1 0-1 0 0,1-1 1 0 0,-1 0-1 0 0,-8 0-49 0 0,11-1-72 0 0,0-1-1 0 0,0 0 0 0 0,0 0 0 0 0,1-1 1 0 0,-1 0-1 0 0,0 0 0 0 0,0-1 1 0 0,1 1-1 0 0,-1-2 0 0 0,1 1 0 0 0,0-1 1 0 0,-1 0-1 0 0,1 0 0 0 0,1 0 1 0 0,-1-1-1 0 0,0 0 0 0 0,-4-5 73 0 0,-9-29-3684 0 0,18 28-773 0 0,1 0-3319 0 0,0 3-3550 0 0</inkml:trace>
  <inkml:trace contextRef="#ctx0" brushRef="#br0" timeOffset="5366.025">2325 512 0 0 0,'0'0'1535'0'0,"0"0"183"0"0,0 0 37 0 0,0 0-4 0 0,0 0-120 0 0,0 0-114 0 0,0 0-58 0 0,0 0-58 0 0,0 0-50 0 0,0 0-118 0 0,0 0-156 0 0,0 0-140 0 0,0-2-99 0 0,0-8-97 0 0,0 8-71 0 0,0 2-52 0 0,0 0-56 0 0,11 3 3775 0 0,58-25-3529 0 0,61 0-364 0 0,-137 44-269 0 0,-93 93 427 0 0,77-57-272 0 0,47-58 94 0 0,95-13 317 0 0,-72 5-777 0 0,-36 8-3772 0 0,-1-1-3941 0 0,-8 1-4448 0 0</inkml:trace>
  <inkml:trace contextRef="#ctx0" brushRef="#br0" timeOffset="6868.17">181 914 0 0 0,'0'0'501'0'0,"0"0"232"0"0,0 0-7 0 0,0 0-52 0 0,0 0-42 0 0,0 0-11 0 0,0 0 104 0 0,0 0 115 0 0,0 0 111 0 0,0 0 86 0 0,0 0 5 0 0,-6 0-39 0 0,-17 0-36 0 0,17 0-37 0 0,6 0-23 0 0,0 0-16 0 0,0 0-43 0 0,0 0-74 0 0,4 1 3471 0 0,13 2-3128 0 0,271-18 2771 0 0,-69-11-2945 0 0,165-7-287 0 0,-223 29-463 0 0,-32-6-25 0 0,249 0 16 0 0,-241 12-117 0 0,64-13 8 0 0,254 7 30 0 0,-279-7 26 0 0,-41-4-75 0 0,-77 8-1039 0 0,-49 3-1774 0 0,-5 1-3107 0 0,-3 3-5657 0 0</inkml:trace>
  <inkml:trace contextRef="#ctx0" brushRef="#br0" timeOffset="9398.096">1217 1065 2945 0 0,'0'0'3068'0'0,"0"0"-1255"0"0,0 0-510 0 0,0 0 30 0 0,0 0 154 0 0,0 0 127 0 0,0 0-43 0 0,0 0-201 0 0,0 0-257 0 0,0 0-249 0 0,0 0-198 0 0,0 0-113 0 0,0 0-50 0 0,0-3-16 0 0,2-5 111 0 0,-3 15 401 0 0,-3 19-25 0 0,-89 261 313 0 0,55-195-1186 0 0,30-78 313 0 0,14-33 499 0 0,1-2-909 0 0,5-11 31 0 0,0 1 0 0 0,3 1 1 0 0,0 0-1 0 0,2 1 0 0 0,17-23-35 0 0,18-31 34 0 0,57-64-12 0 0,-109 147-20 0 0,0 1 0 0 0,0-1-1 0 0,0 0 1 0 0,0 1-1 0 0,0-1 1 0 0,1 1 0 0 0,-1-1-1 0 0,0 0 1 0 0,0 1 0 0 0,0-1-1 0 0,0 0 1 0 0,1 1 0 0 0,-1-1-1 0 0,0 0 1 0 0,0 1 0 0 0,1-1-1 0 0,-1 0 1 0 0,0 1-1 0 0,1-1 1 0 0,-1 0 0 0 0,0 0-1 0 0,1 0 1 0 0,-1 1 0 0 0,0-1-1 0 0,1 0 1 0 0,-1 0 0 0 0,0 0-1 0 0,1 0 1 0 0,-1 1-1 0 0,1-1 1 0 0,-1 0 0 0 0,0 0-1 0 0,1 0 1 0 0,-1 0 0 0 0,1 0-1 0 0,-1 0 1 0 0,0 0 0 0 0,1 0-1 0 0,-1 0 1 0 0,0 0 0 0 0,1-1-1 0 0,-1 1 1 0 0,1 0-1 0 0,-1 0 1 0 0,0 0 0 0 0,1 0-1 0 0,-1-1 1 0 0,0 1 0 0 0,1 0-1 0 0,-1 0 1 0 0,0-1 0 0 0,1 1-1 0 0,-1 0 1 0 0,0 0-1 0 0,0-1 1 0 0,1 1 0 0 0,-1 0-1 0 0,0-1 1 0 0,0 1 0 0 0,1 0-1 0 0,-1-1-1 0 0,9 167 390 0 0,-6-141-391 0 0,1 0 1 0 0,1-1-1 0 0,1 0 1 0 0,1 0-1 0 0,1 0 1 0 0,4 6 0 0 0,-1-8 3 0 0,38-73 145 0 0,199-301-56 0 0,-218 329-83 0 0,-30 23-5 0 0,0 0-37 0 0,-33 210 624 0 0,33-196-541 0 0,0 0 0 0 0,1 0 0 0 0,1 0 0 0 0,0 0 0 0 0,1 0 0 0 0,1 0 1 0 0,0-1-1 0 0,1 1 0 0 0,0-1 0 0 0,2 0-50 0 0,17 56 76 0 0,-44-57-3668 0 0,8-12-4431 0 0,9 0 3032 0 0,1 0-6493 0 0</inkml:trace>
  <inkml:trace contextRef="#ctx0" brushRef="#br0" timeOffset="9753.21">2031 1308 15723 0 0,'0'0'2644'0'0,"0"0"-1304"0"0,0 0-679 0 0,0 0-27 0 0,0 0 117 0 0,0 0 99 0 0,0 0-16 0 0,0 0-161 0 0,0 0-174 0 0,0 0-119 0 0,0 0-60 0 0,0 0-46 0 0,-1 13-39 0 0,4 85 501 0 0,-2-93-686 0 0,0 1 1 0 0,0 0 0 0 0,0 0 0 0 0,0-1-1 0 0,-1 1 1 0 0,0 0 0 0 0,0 0 0 0 0,-1-1-1 0 0,0 1 1 0 0,0 0 0 0 0,0 0 0 0 0,0-1-1 0 0,-1 1 1 0 0,0-1 0 0 0,0 1 0 0 0,-1-1-1 0 0,1 0 1 0 0,-2 1-51 0 0,-1 8 80 0 0,0-2-714 0 0,1-16-3383 0 0,3-7-1740 0 0,1 6-752 0 0,0 2-4121 0 0</inkml:trace>
  <inkml:trace contextRef="#ctx0" brushRef="#br0" timeOffset="10454.125">2029 1234 5385 0 0,'0'0'3257'0'0,"0"0"-1263"0"0,0 0-607 0 0,0 0-59 0 0,0 0 20 0 0,0 0-8 0 0,0 0-77 0 0,0 0-166 0 0,0 0-216 0 0,0 0-207 0 0,0 0-157 0 0,0 0-86 0 0,0 0-39 0 0,-5 1 0 0 0,0-1-311 0 0,-7 2 413 0 0,26-1 1133 0 0,86-23 548 0 0,54 3-1352 0 0,-153 20-820 0 0,0-1 1 0 0,0 1-1 0 0,0-1 1 0 0,0 1 0 0 0,0 0-1 0 0,0-1 1 0 0,0 1-1 0 0,0 0 1 0 0,0 0 0 0 0,0 0-1 0 0,0 0 1 0 0,-1-1-1 0 0,1 1 1 0 0,0 0-1 0 0,-1 0 1 0 0,1 1 0 0 0,-1-1-1 0 0,1 0 1 0 0,-1 0-1 0 0,1 0 1 0 0,-1 0 0 0 0,0 0-1 0 0,1 1 1 0 0,-1-1-1 0 0,0 0 1 0 0,0 0-1 0 0,0 0 1 0 0,0 1 0 0 0,0-1-1 0 0,0 0 1 0 0,0 0-1 0 0,0 0 1 0 0,-1 1 0 0 0,1-1-1 0 0,0 0 1 0 0,-1 0-1 0 0,1 0 1 0 0,-1 0-1 0 0,1 0 1 0 0,-1 0 0 0 0,0 0-1 0 0,1 0 1 0 0,-1 0-1 0 0,0 0 1 0 0,0 0 0 0 0,0 0-1 0 0,0 0 1 0 0,0-1-1 0 0,0 1 1 0 0,0 0-1 0 0,0-1 1 0 0,0 1 0 0 0,0 0-1 0 0,-1-1-3 0 0,-155 125 235 0 0,157-125-236 0 0,-1 1 1 0 0,0-1-1 0 0,1 1 1 0 0,-1-1-1 0 0,0 0 0 0 0,1 1 1 0 0,-1-1-1 0 0,1 1 1 0 0,-1 0-1 0 0,1-1 1 0 0,-1 1-1 0 0,1-1 0 0 0,-1 1 1 0 0,1 0-1 0 0,-1-1 1 0 0,1 1-1 0 0,0 0 1 0 0,0 0-1 0 0,-1-1 0 0 0,1 1 1 0 0,0 0-1 0 0,0 0 1 0 0,0-1-1 0 0,0 1 1 0 0,0 0-1 0 0,0 0 0 0 0,0-1 1 0 0,0 1-1 0 0,0 0 1 0 0,0 0-1 0 0,0-1 1 0 0,0 1-1 0 0,0 0 1 0 0,1 0-1 0 0,-1-1 0 0 0,0 1 1 0 0,1 0-1 0 0,-1-1 1 0 0,0 1-1 0 0,1 0 1 0 0,-1-1-1 0 0,1 1 0 0 0,-1-1 1 0 0,1 1-1 0 0,0 0 1 0 0,-1-1-1 0 0,1 1 1 0 0,-1-1-1 0 0,1 0 0 0 0,0 1 1 0 0,-1-1-1 0 0,1 1 1 0 0,0-1-1 0 0,-1 0 1 0 0,2 0 0 0 0,49 16 77 0 0,-38-13-46 0 0,-9-3-25 0 0,-1 1 0 0 0,1 0 0 0 0,0 0 0 0 0,-1 0 0 0 0,1 0 0 0 0,-1 0 1 0 0,0 1-1 0 0,1 0 0 0 0,-1 0 0 0 0,0 0 0 0 0,0 0 0 0 0,0 0 0 0 0,0 1 0 0 0,0-1 0 0 0,-1 1 0 0 0,1-1 0 0 0,-1 1 0 0 0,0 0 0 0 0,0 0 0 0 0,0 1 0 0 0,0-1 0 0 0,0 0 0 0 0,-1 0 0 0 0,1 1 0 0 0,-1-1 0 0 0,0 1 1 0 0,0 0-1 0 0,0 1-6 0 0,-1 13 99 0 0,-12 53 464 0 0,6-61-524 0 0,1-1 0 0 0,-2 1 1 0 0,1-1-1 0 0,-1 0 0 0 0,-1-1 0 0 0,1 1 0 0 0,-2-1 0 0 0,1-1 0 0 0,-1 0 0 0 0,0 0 0 0 0,0 0 0 0 0,-1-2 0 0 0,0 1 0 0 0,-10 3-39 0 0,7-4-11 0 0,0-2 0 0 0,0 0 0 0 0,0 0 0 0 0,-1-1 0 0 0,1-1 1 0 0,-1 0-1 0 0,1-1 0 0 0,-1-1 0 0 0,1 0 0 0 0,-4-1 11 0 0,13 1-63 0 0,1 0-1 0 0,-1 0 1 0 0,1-1 0 0 0,0 1-1 0 0,-1-1 1 0 0,1 1 0 0 0,0-1-1 0 0,0 0 1 0 0,0-1 0 0 0,0 1 0 0 0,0 0-1 0 0,1-1 1 0 0,-1 1 0 0 0,1-1-1 0 0,-1 0 1 0 0,1 0 0 0 0,0 0 0 0 0,0 0-1 0 0,1 0 1 0 0,-1-1 0 0 0,0 1-1 0 0,1-1 1 0 0,0 1 0 0 0,0-1 0 0 0,0 1-1 0 0,0-2 64 0 0,-1-28-3241 0 0,8 1-3659 0 0,-1 20-4941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4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 10274 0 0,'0'0'1382'0'0,"0"0"-177"0"0,0 0 102 0 0,0 0 231 0 0,0 0 108 0 0,0 0-145 0 0,0 0-292 0 0,0 0-273 0 0,0 0-181 0 0,0 0-82 0 0,0 0-25 0 0,0 0-26 0 0,0 0-75 0 0,-9-4 563 0 0,-3 10-559 0 0,-28 14 455 0 0,40-20-957 0 0,0 0 0 0 0,0 0 0 0 0,0-1 0 0 0,0 1 0 0 0,-1 0 1 0 0,1 0-1 0 0,0 0 0 0 0,0-1 0 0 0,0 1 0 0 0,0 0 0 0 0,0 0 1 0 0,-1 0-1 0 0,1 0 0 0 0,0-1 0 0 0,0 1 0 0 0,0 0 0 0 0,-1 0 1 0 0,1 0-1 0 0,0 0 0 0 0,0 0 0 0 0,0 0 0 0 0,-1-1-49 0 0,86-51 434 0 0,-87 55-249 0 0,-6 10-3577 0 0,4-2-5149 0 0,3-8-3791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6:51.9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 19 0 0 0,'0'0'115'0'0,"0"0"219"0"0,0 0 24 0 0,0 0 110 0 0,0 0 201 0 0,0 0 221 0 0,0 0 138 0 0,0 0-10 0 0,0 0-142 0 0,0 0-204 0 0,-1 0 247 0 0,-2 0 6879 0 0,4 0-7249 0 0,5 0 4477 0 0,11 0-4484 0 0,147-7 373 0 0,24 6-486 0 0,124 5 81 0 0,-132 10 288 0 0,177-12-798 0 0,-182-3 231 0 0,231 1 207 0 0,-326 7-416 0 0,608-3 678 0 0,-453-8-542 0 0,-82-3 18 0 0,-39-1-72 0 0,91 5 132 0 0,1156-1 631 0 0,-1172-4-729 0 0,164 1 60 0 0,-13 26-105 0 0,-39-16 157 0 0,-301-3-234 0 0,0 0 1 0 0,0 0-2 0 0,0 0-6 0 0,0 0-5 0 0,0 0-9 0 0,0 0 15 0 0,0 0-19 0 0,0 0 0 0 0,0 0 23 0 0,0 0-3 0 0,0 0-2 0 0,0 0-2 0 0,0 0-28 0 0,0 0 9 0 0,0 0 28 0 0,0 0 0 0 0,0 0-6 0 0,0 0 1 0 0,0 0-15 0 0,0 0 0 0 0,0 0 11 0 0,0 0-13 0 0,0 0 10 0 0,0 0-13 0 0,0 0 22 0 0,0 0-2 0 0,0 0-3 0 0,0 0-4 0 0,0 0-11 0 0,0 0 13 0 0,0 0-16 0 0,0 0 6 0 0,0 0 16 0 0,0 0-17 0 0,0 0 6 0 0,0 0-3 0 0,0 0 10 0 0,0 0 8 0 0,0 0-19 0 0,30 0 151 0 0,83 0 77 0 0,-112 0-230 0 0,-1 0 28 0 0,0 0 2 0 0,0 0-2 0 0,0 0-3 0 0,0 0 5 0 0,0 0-12 0 0,0 0 5 0 0,0 0 12 0 0,0 0 1 0 0,0 0-28 0 0,0 0-5 0 0,0 0-12 0 0,0 0 32 0 0,0 0 1 0 0,0 0-7 0 0,0 0-13 0 0,0 0 7 0 0,0 0 2 0 0,0 0-10 0 0,0 0 38 0 0,0 0-31 0 0,0 0 11 0 0,0 0-23 0 0,0 0 1 0 0,0 0 12 0 0,0 0 9 0 0,0 0-6 0 0,0 0-19 0 0,0 0 22 0 0,0 0 14 0 0,0 0 0 0 0,0 0 11 0 0,0 0-42 0 0,0 0-11 0 0,0 0 24 0 0,0 0 1 0 0,0 0 0 0 0,0 0-5 0 0,0 0-30 0 0,0 0 34 0 0,0 0 21 0 0,0 0 0 0 0,0 0-14 0 0,0 0-16 0 0,0 0 2 0 0,0 0-6 0 0,0 0 19 0 0,0 0-6 0 0,0 0-13 0 0,0 0 2 0 0,0 0 23 0 0,0 0 7 0 0,0 0-20 0 0,0 0-21 0 0,0 0 17 0 0,0 0 0 0 0,0 0-9 0 0,0 0 37 0 0,0 0-36 0 0,0 0-9 0 0,0 0 30 0 0,0 0-14 0 0,0 0 3 0 0,0 0 3 0 0,0 0-7 0 0,0 0-22 0 0,0 0 4 0 0,0 0-13 0 0,0 0 14 0 0,0 0-6 0 0,-29 0-13256 0 0,25 0 2096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00.6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49 0 0 0,'0'0'113'0'0,"0"0"357"0"0,0 0 239 0 0,0 0 202 0 0,0 0 167 0 0,0 0 121 0 0,0 0 2 0 0,0 0-86 0 0,0 0-119 0 0,0-2-585 0 0,4-4 10547 0 0,59-12-8906 0 0,114 3-886 0 0,-81 8-740 0 0,385 7 1000 0 0,-329 15-1288 0 0,22-12 82 0 0,14 12 62 0 0,-24-19 52 0 0,-10-7-111 0 0,327 11 195 0 0,-308 19-314 0 0,-87-19 56 0 0,43 3 312 0 0,79 9-324 0 0,101-1 9 0 0,17-8-24 0 0,77 60-67 0 0,334-48 219 0 0,-627-15-221 0 0,102 7 14 0 0,43-14-4 0 0,15 0 85 0 0,-160-1-64 0 0,42 8 14 0 0,-152 0-100 0 0,0-1 7 0 0,-3-6 580 0 0,3 7-618 0 0,0 0-16 0 0,0 0-28 0 0,0 0-21 0 0,0 0-36 0 0,0 0-35 0 0,0 0-86 0 0,0 0-87 0 0,0 0-99 0 0,0 0-116 0 0,0 0-114 0 0,0 0-139 0 0,0 0-138 0 0,0 0-455 0 0,0 4-7479 0 0,0 0-2788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0:29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1324 98 0 0 0,'0'0'1130'0'0,"0"0"335"0"0,0 0 266 0 0,0 0 111 0 0,0 0-86 0 0,0 0-217 0 0,0 0-276 0 0,0 0-226 0 0,0 0-180 0 0,2-15-94 0 0,8-44-38 0 0,-5 35 5846 0 0,-7 34-3310 0 0,-1-2-4340 0 0,-190 374 1990 0 0,-13-29-539 0 0,-133 170 180 0 0,202-303-324 0 0,133-209-1953 0 0,20-37 862 0 0,-8 12 418 0 0,39-66-4430 0 0,-20 26-4433 0 0,-18 38 1600 0 0</inkml:trace>
  <inkml:trace contextRef="#ctx0" brushRef="#br0" timeOffset="678.669">1136 139 3041 0 0,'0'0'905'0'0,"0"0"-201"0"0,0 0-56 0 0,0 0 295 0 0,0 0 587 0 0,0 0 492 0 0,0 0 134 0 0,0 0-262 0 0,0 0-551 0 0,0 0-516 0 0,0 0-334 0 0,0 0-166 0 0,0 0-66 0 0,2-4 1 0 0,2-3-253 0 0,5 9 1891 0 0,26 56 552 0 0,-25-30-2090 0 0,-2 1 0 0 0,-1 0 1 0 0,-2 0-1 0 0,-1 1 0 0 0,0 11-362 0 0,6 36 248 0 0,77 549 300 0 0,-64-424-429 0 0,-14-190-85 0 0,-9-12 25 0 0,0 0 25 0 0,0 0 39 0 0,0 0 42 0 0,0 0 7 0 0,0 0 12 0 0,0-18 510 0 0,0 4-668 0 0,-2 1 1 0 0,0-1-1 0 0,0 1 1 0 0,-1 0-1 0 0,-1 0 1 0 0,0 0-1 0 0,-1 0 1 0 0,0 1-1 0 0,-1 0 1 0 0,-1 0 0 0 0,1 0-1 0 0,-2 1 1 0 0,0 0-1 0 0,0 1 1 0 0,-1-1-1 0 0,0 2 1 0 0,-1-1-1 0 0,-3-2-26 0 0,-27-21 48 0 0,-2 2 0 0 0,0 2 0 0 0,-2 1 0 0 0,-6 0-48 0 0,34 19 1 0 0,2 0-13 0 0,1 1-1 0 0,-1 0 0 0 0,-1 1 0 0 0,1 1 0 0 0,-1 1 0 0 0,0 0 0 0 0,0 0 0 0 0,-1 2 1 0 0,1 0-1 0 0,-1 1 0 0 0,0 0 0 0 0,0 1 0 0 0,0 1 0 0 0,-4 1 13 0 0,17 0-106 0 0,0 0 0 0 0,0 0 0 0 0,0 0 0 0 0,1 0 0 0 0,-1 1 0 0 0,1-1-1 0 0,-1 1 1 0 0,1 0 0 0 0,-1 0 0 0 0,1 0 0 0 0,0 0 0 0 0,0 0 0 0 0,0 0 0 0 0,0 1-1 0 0,0-1 1 0 0,0 1 0 0 0,1-1 0 0 0,-1 1 0 0 0,1-1 0 0 0,0 1 0 0 0,0 0 0 0 0,0 0-1 0 0,-1 2 107 0 0,3 9-4861 0 0,6-2-4041 0 0,-3-5-1342 0 0</inkml:trace>
  <inkml:trace contextRef="#ctx0" brushRef="#br0" timeOffset="1761.168">1602 1324 1512 0 0,'0'0'1915'0'0,"0"0"-168"0"0,0 0-98 0 0,0 0 55 0 0,0 0 78 0 0,0 0-116 0 0,0 0-278 0 0,0 0-285 0 0,0 0-226 0 0,0 0-87 0 0,0 0-13 0 0,0 0-22 0 0,0 0-24 0 0,2-14-42 0 0,20-101 1096 0 0,-7 60-1172 0 0,2 2 0 0 0,3 0 0 0 0,2 1 0 0 0,2 2-1 0 0,15-24-612 0 0,-22 50 54 0 0,-17 24-109 0 0,0 0-16 0 0,0 16-349 0 0,7 189 519 0 0,-6-199-100 0 0,0 0-1 0 0,0 0 1 0 0,0 0 0 0 0,1 0-1 0 0,0 0 1 0 0,0 0 0 0 0,1-1-1 0 0,0 1 1 0 0,0-1 0 0 0,0 0-1 0 0,1 1 1 0 0,-1-1 0 0 0,1-1-1 0 0,0 1 1 0 0,1-1 0 0 0,-1 1-1 0 0,1-1 1 0 0,0 0 0 0 0,0-1-1 0 0,0 1 1 0 0,0-1 0 0 0,1 0-1 0 0,-1-1 1 0 0,1 1 0 0 0,0-1-1 0 0,-1 0 1 0 0,1 0 0 0 0,2-1 1 0 0,2-2 72 0 0,0-2 0 0 0,0 0-1 0 0,-1 0 1 0 0,1 0 0 0 0,-1-1 0 0 0,0-1 0 0 0,0 1 0 0 0,-1-2 0 0 0,1 1 0 0 0,-1-1 0 0 0,0 0 0 0 0,0-1-1 0 0,-1 0 1 0 0,0 0 0 0 0,0-1 0 0 0,3-5-72 0 0,6-3 182 0 0,-2 0-42 0 0,0 0 0 0 0,-1-1 0 0 0,0 0 1 0 0,-2-1-1 0 0,0-1 0 0 0,-1 0 0 0 0,-1 0 0 0 0,-1-1 0 0 0,0 0 0 0 0,-2 0 1 0 0,3-17-141 0 0,-5-19 189 0 0,-5 55-243 0 0,0 0 0 0 0,-1 1 0 0 0,1-1 0 0 0,-1 0 0 0 0,1 0 1 0 0,0 1-1 0 0,-1-1 0 0 0,1 1 0 0 0,-1 0 0 0 0,1-1 0 0 0,-1 1 0 0 0,1 0 0 0 0,-1 0 0 0 0,0 0 0 0 0,1 0 0 0 0,-1 0 1 0 0,1 0-1 0 0,-1 0 0 0 0,1 0 0 0 0,-1 1 0 0 0,1-1 0 0 0,-1 1 0 0 0,1-1 0 0 0,-1 1 0 0 0,1-1 0 0 0,0 1 0 0 0,-1 0 1 0 0,1 0-1 0 0,0 0 0 0 0,0 0 0 0 0,-1 0 0 0 0,1 0 0 0 0,0 0 54 0 0,-26 33-3409 0 0,18-19-500 0 0,6-10 1641 0 0,-7 11-9237 0 0</inkml:trace>
  <inkml:trace contextRef="#ctx0" brushRef="#br0" timeOffset="2114.498">2482 934 11763 0 0,'0'0'1540'0'0,"0"0"-627"0"0,0 0-395 0 0,0 0-5 0 0,0 0 93 0 0,0 0 9 0 0,0 0-85 0 0,0 0-128 0 0,-16 32-153 0 0,-49 98-106 0 0,63-128-139 0 0,1-1 1 0 0,-1 1-1 0 0,1-1 1 0 0,-1 1-1 0 0,1-1 1 0 0,0 1-1 0 0,0 0 1 0 0,0-1-1 0 0,0 1 1 0 0,0 0-1 0 0,1 0 1 0 0,-1 0-1 0 0,0 0 1 0 0,1 0-1 0 0,-1 0 1 0 0,1 0-1 0 0,0 0 1 0 0,0 0-1 0 0,0 0 1 0 0,0 0-1 0 0,0 0 1 0 0,0 0-1 0 0,0 0 1 0 0,1 0-1 0 0,-1 0 1 0 0,1 0-1 0 0,-1 0 1 0 0,1-1-1 0 0,0 1 1 0 0,0 0-1 0 0,0 1-4 0 0,4 3 22 0 0,-1 0 38 0 0,0 0-1 0 0,0 0 1 0 0,1-1 0 0 0,0 1-1 0 0,0-1 1 0 0,0 0 0 0 0,1-1-1 0 0,-1 1 1 0 0,1-1-1 0 0,0 0 1 0 0,0 0 0 0 0,1-1-1 0 0,-1 0 1 0 0,1 0-1 0 0,0-1 1 0 0,0 1 0 0 0,0-2-1 0 0,0 1 1 0 0,0-1 0 0 0,0 0-1 0 0,0 0 1 0 0,0-1-1 0 0,0 0 1 0 0,1 0 0 0 0,-1-1-1 0 0,0 1 1 0 0,0-2 0 0 0,0 1-1 0 0,0-1 1 0 0,0 0-1 0 0,0-1 1 0 0,-1 1 0 0 0,1-1-1 0 0,2-2-59 0 0,-1 2 162 0 0,1-1-1 0 0,-1 0 0 0 0,-1-1 0 0 0,1 1 0 0 0,0-2 1 0 0,-1 1-1 0 0,0-1 0 0 0,-1 0 0 0 0,1 0 1 0 0,-1-1-1 0 0,0 1 0 0 0,-1-2 0 0 0,1 1 1 0 0,-1 0-1 0 0,-1-1 0 0 0,0 0 0 0 0,0 0 1 0 0,0-1-1 0 0,-1 1 0 0 0,0-1 0 0 0,0-4-161 0 0,-2 8 37 0 0,-1 0-1 0 0,1 0 0 0 0,-1 0 0 0 0,-1 0 0 0 0,1 0 1 0 0,-1 0-1 0 0,1 0 0 0 0,-2 0 0 0 0,1 0 0 0 0,0 0 1 0 0,-1 0-1 0 0,0 1 0 0 0,0-1 0 0 0,0 1 1 0 0,-1-1-1 0 0,0 1 0 0 0,1 0 0 0 0,-2 0 0 0 0,1 0 1 0 0,0 0-1 0 0,-1 1 0 0 0,1-1 0 0 0,-1 1 0 0 0,0 0 1 0 0,0 0-1 0 0,-3-1-36 0 0,-5-4-245 0 0,-1 1-1 0 0,0 1 1 0 0,-1 0 0 0 0,0 0-1 0 0,0 2 1 0 0,0 0 0 0 0,0 0 0 0 0,0 1-1 0 0,-1 1 1 0 0,0 0 0 0 0,1 1-1 0 0,-1 1 1 0 0,0 0 0 0 0,-11 3 245 0 0,8 2-3242 0 0,1 3-4937 0 0,5-1-1274 0 0</inkml:trace>
  <inkml:trace contextRef="#ctx0" brushRef="#br0" timeOffset="6600.391">3165 345 6617 0 0,'0'0'1862'0'0,"0"0"-454"0"0,0 0-185 0 0,0 0 107 0 0,0 0 94 0 0,0 0-101 0 0,0 0-263 0 0,0 0-307 0 0,0 0-291 0 0,0 0-182 0 0,0 0-89 0 0,2 30 1628 0 0,1 561 716 0 0,-28-455-2315 0 0,8-84-121 0 0,17-51-91 0 0,0-1-1 0 0,0 0-25 0 0,0 0 20 0 0,0 0 6 0 0,0 0 1 0 0,0 0 9 0 0,0 0 8 0 0,0 0-3 0 0,0 0 13 0 0,0 0 5 0 0,0 0 1 0 0,0 0-21 0 0,0 0-5 0 0,0 0 0 0 0,2-26-1955 0 0,-2 8-4367 0 0,0 11 593 0 0,0 2-3190 0 0</inkml:trace>
  <inkml:trace contextRef="#ctx0" brushRef="#br0" timeOffset="7017.319">2830 794 4721 0 0,'0'0'2910'0'0,"0"0"-1014"0"0,0 0-799 0 0,0 0-212 0 0,0 0 154 0 0,0 0 224 0 0,0 0 128 0 0,0 0-29 0 0,0 0-110 0 0,0 0-192 0 0,0 0-186 0 0,0 0-141 0 0,0 0-94 0 0,18 3-27 0 0,131 12 1186 0 0,20-55-61 0 0,-62 29-3244 0 0,-98 15-3828 0 0,-6-2-1401 0 0,0-1-4579 0 0</inkml:trace>
  <inkml:trace contextRef="#ctx0" brushRef="#br0" timeOffset="7736.836">3573 234 10394 0 0,'0'0'2379'0'0,"0"0"-669"0"0,0 0-436 0 0,0 0-58 0 0,0 0 16 0 0,0 0-125 0 0,0 0-249 0 0,0 0-284 0 0,0 0-207 0 0,0 0-91 0 0,0 0-17 0 0,0 0 0 0 0,0 0-17 0 0,0 16-14 0 0,-5 131 521 0 0,5 452 524 0 0,21-489-1098 0 0,-20-109-146 0 0,0-1 0 0 0,0 1 1 0 0,0-1-1 0 0,0 1 0 0 0,0-1 0 0 0,0 1 1 0 0,0-1-1 0 0,1 0 0 0 0,-1 0 0 0 0,0 1 0 0 0,0-1 1 0 0,0 0-1 0 0,1 0 0 0 0,-1 0 0 0 0,0-1 1 0 0,0 1-1 0 0,0 0 0 0 0,1 0 0 0 0,-1-1 0 0 0,0 1 1 0 0,0 0-1 0 0,0-1 0 0 0,0 1 0 0 0,0-1 1 0 0,0 0-1 0 0,0 1 0 0 0,0-1 0 0 0,0 0 1 0 0,0 0-1 0 0,0 1 0 0 0,0-1 0 0 0,0 0 0 0 0,-1 0 1 0 0,1 0-1 0 0,0 0 0 0 0,0-1-29 0 0,132-175 596 0 0,-125 167-583 0 0,-3 3-7 0 0,0-1 1 0 0,1 1-1 0 0,1 0 0 0 0,-1 1 1 0 0,1-1-1 0 0,0 1 1 0 0,0 1-1 0 0,1-1 0 0 0,-1 1 1 0 0,1 0-1 0 0,0 1 1 0 0,2-1-7 0 0,-8 6 16 0 0,0-1-1 0 0,1 1 1 0 0,-1 0 0 0 0,0 0 0 0 0,0-1 0 0 0,0 1 0 0 0,0 1 0 0 0,0-1 0 0 0,0 0-1 0 0,-1 0 1 0 0,1 1 0 0 0,0-1 0 0 0,-1 1 0 0 0,1-1 0 0 0,-1 1 0 0 0,1 0 0 0 0,-1 0-1 0 0,0 0 1 0 0,0 0 0 0 0,0 0 0 0 0,0 0 0 0 0,0 0 0 0 0,0 0 0 0 0,0 0 0 0 0,-1 0-1 0 0,1 0 1 0 0,-1 0 0 0 0,1 1 0 0 0,-1-1 0 0 0,0 2-16 0 0,4 8 54 0 0,11 116 385 0 0,-11-10-327 0 0,0-130-3441 0 0,0-5-550 0 0,1 2-5128 0 0,-1 4-2169 0 0</inkml:trace>
  <inkml:trace contextRef="#ctx0" brushRef="#br0" timeOffset="8880.364">4039 949 8746 0 0,'0'0'2256'0'0,"0"0"-894"0"0,0 0-447 0 0,0 0 26 0 0,0 0 201 0 0,0 0 106 0 0,0 0-112 0 0,0 0-195 0 0,0 0-207 0 0,0 0-137 0 0,0 0-77 0 0,0 0-60 0 0,12 7-43 0 0,37 26-37 0 0,-44-30-258 0 0,0-1-1 0 0,1 1 0 0 0,-1-1 1 0 0,0 0-1 0 0,1 0 0 0 0,0-1 1 0 0,-1 0-1 0 0,1 0 0 0 0,0 0 1 0 0,-1-1-1 0 0,1 0 0 0 0,0 0 1 0 0,0 0-1 0 0,0-1 0 0 0,1 0-121 0 0,18 0 467 0 0,-18-2-369 0 0,0 0 0 0 0,-1 0 0 0 0,1 0 0 0 0,-1-1 0 0 0,1 0 0 0 0,-1 0-1 0 0,0-1 1 0 0,-1 0 0 0 0,1 0 0 0 0,-1 0 0 0 0,0-1 0 0 0,0 1 0 0 0,-1-1-1 0 0,0 0 1 0 0,0-1 0 0 0,3-5-98 0 0,-2 7 35 0 0,-1-1-1 0 0,0 0 0 0 0,0-1 1 0 0,-1 1-1 0 0,1-1 0 0 0,-2 1 1 0 0,1-1-1 0 0,0 0 0 0 0,-1 0 1 0 0,-1 0-1 0 0,1 0 0 0 0,-1-1 1 0 0,0 1-1 0 0,-1 0 1 0 0,0-1-1 0 0,0 1 0 0 0,-1-5-34 0 0,-1 10-3 0 0,0 0 0 0 0,0-1 0 0 0,-1 1-1 0 0,1 0 1 0 0,-1 0 0 0 0,0 1 0 0 0,0-1-1 0 0,1 0 1 0 0,-1 1 0 0 0,0 0 0 0 0,0-1-1 0 0,0 1 1 0 0,-1 0 0 0 0,1 1 0 0 0,0-1 0 0 0,0 1-1 0 0,0-1 1 0 0,-1 1 0 0 0,1 0 0 0 0,0 0-1 0 0,0 0 1 0 0,-1 1 0 0 0,1-1 0 0 0,0 1-1 0 0,0-1 1 0 0,-3 2 3 0 0,-7 4-57 0 0,0-1 0 0 0,0 2 0 0 0,1 0 0 0 0,0 0 0 0 0,0 1 0 0 0,1 1 0 0 0,0 0 0 0 0,0 0 0 0 0,1 1 0 0 0,0 0 0 0 0,1 1 0 0 0,0 0 0 0 0,-4 9 57 0 0,4-12-9 0 0,1 2-1 0 0,0-1 1 0 0,1 1 0 0 0,0 1 0 0 0,0-1-1 0 0,1 1 1 0 0,0 0 0 0 0,1 0 0 0 0,1 1-1 0 0,0 0 1 0 0,0-1 0 0 0,1 2 0 0 0,0-1-1 0 0,1 0 1 0 0,0 11 9 0 0,4-19 24 0 0,1 0 0 0 0,-1 0 0 0 0,1 0 0 0 0,0 0 0 0 0,0-1 0 0 0,0 1 0 0 0,0-1 0 0 0,1 0 0 0 0,-1 0 0 0 0,1 0-1 0 0,0-1 1 0 0,0 1 0 0 0,0-1 0 0 0,0 0 0 0 0,0 0 0 0 0,1 0 0 0 0,-1-1 0 0 0,1 1 0 0 0,-1-1 0 0 0,1 0 0 0 0,-1 0 0 0 0,5-1-24 0 0,30 3 211 0 0,0-1 1 0 0,0-3 0 0 0,-1-1-1 0 0,1-2 1 0 0,0-2-1 0 0,32-8-211 0 0,-40 8 94 0 0,-15 2-55 0 0,-1 0-1 0 0,0-1 1 0 0,0 0 0 0 0,0-2 0 0 0,-1 1 0 0 0,0-2-1 0 0,0 0 1 0 0,-1 0 0 0 0,0-1 0 0 0,-1-1 0 0 0,1 0-1 0 0,-2-1 1 0 0,0 0 0 0 0,0-1 0 0 0,-1 0 0 0 0,0-1-1 0 0,-1 0 1 0 0,-1 0 0 0 0,0-1 0 0 0,-1 0 0 0 0,0-1-1 0 0,1-5-38 0 0,45-149 143 0 0,-49 103-58 0 0,-5 65-88 0 0,-1 0-1 0 0,1 0 0 0 0,-1 1 0 0 0,1-1 0 0 0,-1 0 0 0 0,0 0 1 0 0,1 1-1 0 0,-1-1 0 0 0,0 1 0 0 0,1 0 0 0 0,-1-1 0 0 0,0 1 1 0 0,0 0-1 0 0,0 0 0 0 0,1 0 0 0 0,-1 0 0 0 0,0 1 0 0 0,0-1 1 0 0,1 0-1 0 0,-1 1 0 0 0,0-1 0 0 0,1 1 0 0 0,-1 0 0 0 0,0-1 1 0 0,1 1-1 0 0,-1 0 0 0 0,1 0 0 0 0,-1 0 0 0 0,1 0 0 0 0,-1 0 1 0 0,1 0-1 0 0,0 1 4 0 0,-10 6 0 0 0,0 1 0 0 0,1 1 0 0 0,0 0 0 0 0,0 0 1 0 0,1 1-1 0 0,1 1 0 0 0,0-1 0 0 0,-2 5 0 0 0,11-14 1 0 0,0 0 0 0 0,0 0 1 0 0,0 0-1 0 0,0 0 0 0 0,0 0 0 0 0,1 0 1 0 0,-1 0-1 0 0,1-1 0 0 0,-1 1 0 0 0,1-1 1 0 0,0 1-1 0 0,0-1 0 0 0,0 1 0 0 0,-1-1 1 0 0,1 0-1 0 0,0 0 0 0 0,1 0 0 0 0,-1 0 1 0 0,0 0-1 0 0,0-1 0 0 0,0 1 0 0 0,0-1 0 0 0,1 1 1 0 0,-1-1-1 0 0,0 0 0 0 0,1 0 0 0 0,-1 0 1 0 0,1 0-2 0 0,4 1 9 0 0,1 0 0 0 0,-1 0 1 0 0,1 1-1 0 0,-1 0 0 0 0,1 1 0 0 0,-1-1 1 0 0,0 1-1 0 0,0 1 0 0 0,0-1 1 0 0,0 1-1 0 0,-1 1 0 0 0,0-1 0 0 0,0 1 1 0 0,0 0-1 0 0,0 0 0 0 0,-1 1 1 0 0,1-1-1 0 0,-1 1 0 0 0,-1 1 0 0 0,1-1 1 0 0,-1 0-1 0 0,-1 1 0 0 0,1 0 1 0 0,-1 0-1 0 0,0 0 0 0 0,1 5-9 0 0,7 65 114 0 0,-11-67-80 0 0,1-1 0 0 0,0 1 0 0 0,0-1 0 0 0,0 1 0 0 0,1-1 1 0 0,1 0-1 0 0,0 0 0 0 0,0 0 0 0 0,0 0 0 0 0,1 0 0 0 0,1-1 0 0 0,-1 0 1 0 0,4 4-35 0 0,28 9 396 0 0,-34-32-3866 0 0,-2-3-3471 0 0,0 10-4874 0 0</inkml:trace>
  <inkml:trace contextRef="#ctx0" brushRef="#br0" timeOffset="11235.087">5902 775 0 0 0,'0'0'243'0'0,"0"0"233"0"0,0 0 29 0 0,0 0-122 0 0,0 0-159 0 0,0 0-181 0 0,-21 4-143 0 0,-64 8-116 0 0,-7 24-1209 0 0,83-32 2115 0 0,-6 2-1756 0 0,9-5 4981 0 0,-1-1 4344 0 0,11 11-3685 0 0,0-8-4389 0 0,0-1 1 0 0,0 0 0 0 0,1 0-1 0 0,-1-1 1 0 0,1 1-1 0 0,-1-1 1 0 0,1 0 0 0 0,0 0-1 0 0,-1 0 1 0 0,1-1 0 0 0,0 1-1 0 0,0-1 1 0 0,-1 0-1 0 0,1-1 1 0 0,0 1 0 0 0,-1-1-1 0 0,1 0 1 0 0,0 0-1 0 0,-1 0 1 0 0,1-1 0 0 0,-1 0-1 0 0,1 0 1 0 0,-1 0-1 0 0,0 0 1 0 0,0-1 0 0 0,0 1-1 0 0,0-1 1 0 0,-1 0-1 0 0,1 0 1 0 0,-1-1 0 0 0,1 1-1 0 0,-1-1-185 0 0,93-128 964 0 0,-90 123-871 0 0,-1-1 0 0 0,0 1 0 0 0,-1-2 0 0 0,0 1 1 0 0,-1 0-1 0 0,0-1 0 0 0,0 1 0 0 0,-1-1 1 0 0,0-10-94 0 0,-2 19 142 0 0,0 2 0 0 0,0 0-16 0 0,0 6 57 0 0,-21 198 430 0 0,13-46-290 0 0,13 153-323 0 0,1-62 166 0 0,-6-226-134 0 0,-2 0 0 0 0,0 1 0 0 0,-2-1 0 0 0,0 0 1 0 0,-2-1-1 0 0,-3 9-32 0 0,-2 2 203 0 0,3-45 179 0 0,6-106-418 0 0,6 57 39 0 0,3 1 0 0 0,3-1-1 0 0,2 1 1 0 0,12-32-3 0 0,-14 52 0 0 0,3-11-3 0 0,3 1 0 0 0,1 0 1 0 0,3 2-1 0 0,2 0 0 0 0,2 1 0 0 0,1 1 0 0 0,3 1 0 0 0,33-39 3 0 0,-55 75 0 0 0,1 0-1 0 0,0 0 0 0 0,1 1 0 0 0,-1 0 1 0 0,1 1-1 0 0,1-1 0 0 0,0 2 0 0 0,0-1 1 0 0,0 1-1 0 0,1 1 0 0 0,-1-1 0 0 0,1 2 1 0 0,1-1-1 0 0,-1 1 0 0 0,1 1 0 0 0,7-2 1 0 0,-13 8 5 0 0,1 0 0 0 0,-1 0 1 0 0,0 0-1 0 0,0 0 0 0 0,0 1 0 0 0,-1 0 0 0 0,1 0 0 0 0,-1 0 0 0 0,0 1 0 0 0,0-1 0 0 0,-1 1 0 0 0,1 0 0 0 0,-1 0 0 0 0,0 0 0 0 0,0 1 0 0 0,-1-1 0 0 0,0 1 0 0 0,0 0 1 0 0,0-1-1 0 0,0 1 0 0 0,-1 0 0 0 0,0 0 0 0 0,0 0 0 0 0,-1 0 0 0 0,1 0 0 0 0,-1 0-5 0 0,0-3 2 0 0,4 15 18 0 0,-1 0 0 0 0,0 0 0 0 0,-2 1 0 0 0,0-1 0 0 0,-1 1 0 0 0,-1-1 0 0 0,-1 1 0 0 0,0-1 0 0 0,-1 1 0 0 0,-1-1 0 0 0,-1-1 1 0 0,-1 1-1 0 0,0 0 0 0 0,-1-1 0 0 0,-1-1 0 0 0,-1 1 0 0 0,0-1 0 0 0,-1 0 0 0 0,-1-1 0 0 0,0-1 0 0 0,-1 1 0 0 0,-1-1-20 0 0,6-6-9 0 0,-1 1-1 0 0,0-2 1 0 0,0 1 0 0 0,-1-1-1 0 0,1 0 1 0 0,-2-1-1 0 0,1 0 1 0 0,-1-1 0 0 0,0 1-1 0 0,0-2 1 0 0,0 0-1 0 0,0 0 1 0 0,-1-1 0 0 0,0 0-1 0 0,0 0 1 0 0,0-2-1 0 0,0 1 1 0 0,0-1 0 0 0,0-1-1 0 0,0 0 1 0 0,0-1-1 0 0,0 0 1 0 0,-5-1 9 0 0,13 1-89 0 0,-1 0 0 0 0,1 0 0 0 0,0 0 0 0 0,0-1 0 0 0,0 1 1 0 0,0-1-1 0 0,0 0 0 0 0,0 0 0 0 0,0 0 0 0 0,1 0 0 0 0,-1-1 0 0 0,1 1 0 0 0,0-1 0 0 0,-1 1 0 0 0,1-1 0 0 0,0 0 0 0 0,0 0 0 0 0,1 0 1 0 0,-1 0-1 0 0,1 0 0 0 0,-1 0 0 0 0,1 0 0 0 0,0-1 0 0 0,0-2 89 0 0,-1-23-3821 0 0,10-1-4030 0 0,-1 18-3778 0 0</inkml:trace>
  <inkml:trace contextRef="#ctx0" brushRef="#br0" timeOffset="12250.964">6672 757 15403 0 0,'0'0'1309'0'0,"0"0"-437"0"0,0 0-217 0 0,0 0 105 0 0,0 0 180 0 0,0 0 64 0 0,0 0-142 0 0,0 0-222 0 0,0 0-196 0 0,0 0-153 0 0,-11 31-79 0 0,-34 99-70 0 0,31-50 29 0 0,16-60-132 0 0,-3-17-34 0 0,0 0 1 0 0,1 0 0 0 0,0 0-1 0 0,0 0 1 0 0,0 0-1 0 0,0 0 1 0 0,0 0 0 0 0,1 0-1 0 0,-1 0 1 0 0,1 0 0 0 0,0 0-1 0 0,-1 0 1 0 0,1 0-1 0 0,1 0 1 0 0,-1-1 0 0 0,0 1-1 0 0,1 0 1 0 0,0-1 0 0 0,-1 1-1 0 0,1-1 1 0 0,0 0-1 0 0,0 1 1 0 0,0-1 0 0 0,1 0-1 0 0,-1 0 1 0 0,0 0 0 0 0,1-1-1 0 0,-1 1 1 0 0,1 0-1 0 0,0-1 1 0 0,0 0 0 0 0,-1 0-1 0 0,1 0 1 0 0,0 0 0 0 0,0 0-1 0 0,0 0 1 0 0,0-1-1 0 0,0 1 1 0 0,0-1 0 0 0,0 0-1 0 0,0 0 1 0 0,0 0 0 0 0,0 0-1 0 0,0-1 1 0 0,0 1-1 0 0,1-1-5 0 0,7-3 81 0 0,1 0 0 0 0,-1-1 0 0 0,0 0 0 0 0,0-1 0 0 0,0 0 0 0 0,-1 0-1 0 0,0-1 1 0 0,0-1 0 0 0,-1 0 0 0 0,5-4-81 0 0,16-13 136 0 0,-10 7-16 0 0,0-2 0 0 0,-2 0 1 0 0,0-1-1 0 0,-1-1 1 0 0,-1 0-1 0 0,-1-2 1 0 0,9-19-121 0 0,-14 28 113 0 0,-10 24-19 0 0,-13 29-22 0 0,12-33-86 0 0,-5 11 23 0 0,0-2-37 0 0,1 0 0 0 0,0 0-1 0 0,1 1 1 0 0,0-1 0 0 0,1 1 0 0 0,1 0-1 0 0,1 0 1 0 0,0 0 0 0 0,1 0 0 0 0,0 0-1 0 0,1 2 30 0 0,2-12-6 0 0,1 0 1 0 0,-1-1 0 0 0,1 0 0 0 0,0 0 0 0 0,0 0 0 0 0,0 0 0 0 0,0 0-1 0 0,1-1 1 0 0,-1 0 0 0 0,1 0 0 0 0,0 0 0 0 0,0-1 0 0 0,0 1 0 0 0,0-1-1 0 0,0 0 1 0 0,1-1 0 0 0,-1 1 0 0 0,1-1 0 0 0,-1 0 0 0 0,1-1 0 0 0,-1 1-1 0 0,1-1 1 0 0,0 0 0 0 0,-1 0 0 0 0,1-1 0 0 0,-1 0 0 0 0,1 0 0 0 0,-1 0-1 0 0,4-2 5 0 0,14-5 46 0 0,-1-1-1 0 0,0-1 1 0 0,-1-1 0 0 0,0-1-1 0 0,-1-1 1 0 0,0-1-1 0 0,-1-1 1 0 0,9-9-46 0 0,1-5 48 0 0,-2-1 1 0 0,-1-1-1 0 0,-2-2 1 0 0,-1 0-1 0 0,-1-1 1 0 0,-2-2-1 0 0,-2 0 1 0 0,-1-1-1 0 0,-1 0 1 0 0,-3-1 0 0 0,3-14-49 0 0,-16 51 0 0 0,12-31 15 0 0,-2-1 0 0 0,-1 0 0 0 0,-2 0 0 0 0,-1 0 0 0 0,-1-1 0 0 0,-2 0-1 0 0,-2-24-14 0 0,0 56 5 0 0,-1 1-1 0 0,0-1 0 0 0,0 0 0 0 0,0 1 1 0 0,0-1-1 0 0,-1 0 0 0 0,1 1 0 0 0,0-1 1 0 0,-1 0-1 0 0,1 1 0 0 0,-1-1 0 0 0,1 0 1 0 0,-1 1-1 0 0,0-1 0 0 0,0 1 0 0 0,0 0 1 0 0,0-1-1 0 0,0 1 0 0 0,0 0 0 0 0,0-1 1 0 0,0 1-1 0 0,0 0 0 0 0,-1 0 0 0 0,1 0 1 0 0,0 0-1 0 0,-1 0 0 0 0,1 0 0 0 0,-1 0 1 0 0,1 1-1 0 0,-1-1 0 0 0,0 0 0 0 0,1 1 1 0 0,-1-1-1 0 0,1 1 0 0 0,-1 0 0 0 0,0 0 1 0 0,0-1-1 0 0,1 1 0 0 0,-1 0 0 0 0,0 0 1 0 0,1 1-1 0 0,-1-1 0 0 0,0 0 0 0 0,1 0 1 0 0,-1 1-1 0 0,0-1 0 0 0,1 1 0 0 0,-1 0 1 0 0,1-1-1 0 0,-1 1 0 0 0,1 0 0 0 0,-1 0 1 0 0,0 1-5 0 0,-8 8-18 0 0,0 0 1 0 0,1 1-1 0 0,0 0 1 0 0,1 0 0 0 0,0 1-1 0 0,1 0 1 0 0,0 1-1 0 0,1-1 1 0 0,0 1-1 0 0,1 1 1 0 0,-2 6 17 0 0,7-19 0 0 0,-14 37-31 0 0,2 0 0 0 0,1 1 0 0 0,2 1 0 0 0,2 0 0 0 0,2 0 1 0 0,1 1-1 0 0,2 26 31 0 0,3-51-10 0 0,2 0 1 0 0,0 1-1 0 0,1-1 1 0 0,1 0-1 0 0,0 0 1 0 0,1-1 0 0 0,0 0-1 0 0,2 0 1 0 0,0 0-1 0 0,0-1 1 0 0,1 0-1 0 0,1-1 1 0 0,7 8 9 0 0,-11-15-10 0 0,-1-1 0 0 0,1 0 1 0 0,-1 0-1 0 0,1-1 0 0 0,0 0 0 0 0,1 0 1 0 0,-1 0-1 0 0,1-1 0 0 0,0 0 0 0 0,0 0 0 0 0,0 0 1 0 0,0-1-1 0 0,0 0 0 0 0,0-1 0 0 0,1 0 0 0 0,-1 0 1 0 0,1 0-1 0 0,-1-1 0 0 0,1 0 0 0 0,-1-1 1 0 0,1 1-1 0 0,-1-1 0 0 0,0-1 0 0 0,1 1 0 0 0,-1-1 1 0 0,0-1-1 0 0,0 1 0 0 0,0-1 0 0 0,-1-1 1 0 0,4-1 9 0 0,15-15 45 0 0,-1-2-1 0 0,-1-1 1 0 0,-1-1 0 0 0,-1-1 0 0 0,-1-1 0 0 0,-2 0 0 0 0,11-21-45 0 0,5-7 36 0 0,-4-2-1 0 0,-1-1 0 0 0,-3-1 1 0 0,-3-1-1 0 0,-2-1 0 0 0,4-26-35 0 0,-18 55 12 0 0,-2 0-1 0 0,-1 0 0 0 0,-1 0 0 0 0,-2 0 0 0 0,-2-22-11 0 0,0 51 5 0 0,0 0-1 0 0,0 0 1 0 0,0 0-1 0 0,-1 0 1 0 0,1 0-1 0 0,0 1 1 0 0,-1-1-1 0 0,0 0 1 0 0,1 1 0 0 0,-1 0-1 0 0,0-1 1 0 0,0 1-1 0 0,1 0 1 0 0,-1 0-1 0 0,0 0 1 0 0,0 0-1 0 0,0 0 1 0 0,0 0-1 0 0,-1 1 1 0 0,1-1-1 0 0,0 1 1 0 0,0-1-1 0 0,0 1 1 0 0,-1 0-1 0 0,1 0 1 0 0,0 0-1 0 0,0 0 1 0 0,0 0-1 0 0,-1 0 1 0 0,1 1-1 0 0,0-1 1 0 0,0 1-1 0 0,0 0 1 0 0,0-1-1 0 0,0 1 1 0 0,0 0-1 0 0,0 0 1 0 0,0 0-1 0 0,0 1 1 0 0,0-1-1 0 0,0 0 1 0 0,1 1 0 0 0,-1-1-1 0 0,-1 2-4 0 0,-12 11-3 0 0,0 1-1 0 0,1 0 1 0 0,1 1 0 0 0,0 1 0 0 0,2-1-1 0 0,-1 2 1 0 0,2 0 0 0 0,1 0-1 0 0,0 1 1 0 0,1 0 0 0 0,1 1-1 0 0,1-1 1 0 0,0 1 0 0 0,2 2 3 0 0,-3 13 4 0 0,1 1 0 0 0,2 1 0 0 0,2-1 0 0 0,1 0-1 0 0,2 1 1 0 0,1-1 0 0 0,6 22-4 0 0,-2-28 2 0 0,1-1-1 0 0,2-1 0 0 0,1 0 1 0 0,1 0-1 0 0,1 0 0 0 0,1-2 1 0 0,2 1-1 0 0,1-2 0 0 0,1 0 1 0 0,2 0-2 0 0,-19-24-9 0 0,0-1 0 0 0,0 1 0 0 0,0-1 0 0 0,1 1 0 0 0,-1-1 0 0 0,0 1 0 0 0,1-1 0 0 0,-1 1 0 0 0,0-1 0 0 0,1 0 0 0 0,-1 1 0 0 0,0-1 0 0 0,1 1 0 0 0,-1-1 0 0 0,1 0 0 0 0,-1 1 0 0 0,1-1 0 0 0,-1 0 0 0 0,1 0 0 0 0,-1 1 0 0 0,1-1 0 0 0,-1 0 0 0 0,1 0 0 0 0,-1 0 0 0 0,1 0 0 0 0,-1 0 0 0 0,1 0 0 0 0,0 1 0 0 0,-1-1 0 0 0,1-1 0 0 0,-1 1 0 0 0,1 0 0 0 0,-1 0 0 0 0,1 0 0 0 0,-1 0 0 0 0,1 0 0 0 0,-1 0 0 0 0,1 0 0 0 0,-1-1 0 0 0,1 1 0 0 0,-1 0 0 0 0,1-1 0 0 0,-1 1 0 0 0,1 0 0 0 0,-1-1 0 0 0,1 1 0 0 0,-1 0 0 0 0,1-1 0 0 0,-1 1 0 0 0,0-1 0 0 0,1 1 0 0 0,-1 0 0 0 0,0-1 0 0 0,0 1 0 0 0,1-1 0 0 0,-1 0 9 0 0,14-38-1869 0 0,-9 22-606 0 0,0 8-1848 0 0,-2 3-1391 0 0,2-1-5703 0 0</inkml:trace>
  <inkml:trace contextRef="#ctx0" brushRef="#br0" timeOffset="13299.856">8108 875 392 0 0,'0'0'1566'0'0,"0"0"-23"0"0,0 0 102 0 0,0 0 146 0 0,0 0-29 0 0,0 0-169 0 0,0 0-216 0 0,0 0-175 0 0,0 0-115 0 0,0 0-50 0 0,0 0-41 0 0,0 0-34 0 0,0 0-63 0 0,23 0-88 0 0,72-2-89 0 0,-52-15 461 0 0,-36 9-988 0 0,0 0-1 0 0,-1 0 0 0 0,0-1 1 0 0,0 0-1 0 0,-1 0 0 0 0,0 0 1 0 0,0-1-1 0 0,-1 0 0 0 0,-1 0 1 0 0,0 0-1 0 0,0 0 0 0 0,-1 0 1 0 0,0-1-1 0 0,0 1 0 0 0,-1-1 0 0 0,-1 1 1 0 0,0-4-195 0 0,0 12 4 0 0,1 0 1 0 0,-1 0-1 0 0,0 0 1 0 0,0 0 0 0 0,0 0-1 0 0,0-1 1 0 0,0 1-1 0 0,0 0 1 0 0,0 0 0 0 0,-1 0-1 0 0,1 0 1 0 0,-1 0-1 0 0,1 0 1 0 0,-1 0-1 0 0,0 1 1 0 0,0-1 0 0 0,0 0-1 0 0,0 0 1 0 0,0 0-1 0 0,0 1 1 0 0,-1-1-1 0 0,1 1 1 0 0,0-1 0 0 0,-1 1-1 0 0,1-1 1 0 0,-1 1-1 0 0,0 0 1 0 0,1 0-1 0 0,-1 0 1 0 0,0 0 0 0 0,0 0-1 0 0,0 0 1 0 0,0 0-1 0 0,0 1 1 0 0,0-1 0 0 0,1 1-1 0 0,-2-1 1 0 0,1 1-1 0 0,0 0 1 0 0,0-1-1 0 0,0 1 1 0 0,0 0 0 0 0,0 1-1 0 0,0-1-4 0 0,-7 2-58 0 0,0 1 0 0 0,0 1-1 0 0,0 0 1 0 0,0 0 0 0 0,1 0-1 0 0,-1 1 1 0 0,1 0 0 0 0,0 1-1 0 0,1 0 1 0 0,-1 0 0 0 0,1 1-1 0 0,1 0 1 0 0,-1 0 0 0 0,1 0 0 0 0,0 1-1 0 0,1 0 1 0 0,0 0 0 0 0,-1 2 58 0 0,-6 7-67 0 0,0 0 0 0 0,2 1 1 0 0,0 0-1 0 0,1 1 0 0 0,0 0 1 0 0,2 1-1 0 0,0 0 0 0 0,2 0 0 0 0,0 0 1 0 0,1 0-1 0 0,1 1 0 0 0,0 14 67 0 0,4-30 9 0 0,1 0 0 0 0,0 0 0 0 0,0-1-1 0 0,0 1 1 0 0,1 0 0 0 0,-1-1 0 0 0,1 1-1 0 0,0-1 1 0 0,1 0 0 0 0,-1 0-1 0 0,1 0 1 0 0,-1-1 0 0 0,1 1 0 0 0,0-1-1 0 0,0 0 1 0 0,1 0 0 0 0,-1 0 0 0 0,1-1-1 0 0,0 1 1 0 0,-1-1 0 0 0,1 0 0 0 0,0 0-1 0 0,0-1 1 0 0,0 0 0 0 0,0 0-1 0 0,0 0 1 0 0,1 0 0 0 0,-1-1 0 0 0,0 0-1 0 0,0 0 1 0 0,3 0-9 0 0,6 0 76 0 0,1 0 0 0 0,-1-1 0 0 0,0 0 0 0 0,1-2 0 0 0,-1 1 0 0 0,0-2-1 0 0,0 0 1 0 0,-1 0 0 0 0,1-1 0 0 0,-1-1 0 0 0,10-6-76 0 0,-2 0 90 0 0,-1 0 0 0 0,-1-2 1 0 0,0 0-1 0 0,-1-1 0 0 0,-1-1 0 0 0,0 0 1 0 0,-1-2-1 0 0,-1 0 0 0 0,2-5-90 0 0,-17 23 1 0 0,10-12 59 0 0,-1 0-1 0 0,0 0 1 0 0,-1-1-1 0 0,0-1 1 0 0,-1 1-1 0 0,-1-1 1 0 0,0 0-1 0 0,-1-1 1 0 0,-1 1-1 0 0,0-1 1 0 0,-1 0-1 0 0,1-8-59 0 0,-22 37 149 0 0,11-4-156 0 0,0 1 1 0 0,0 0-1 0 0,1 0 0 0 0,1 1 0 0 0,0-1 0 0 0,1 1 0 0 0,0 0 0 0 0,0 1 0 0 0,1-1 0 0 0,1 1 0 0 0,0-1 0 0 0,1 1 0 0 0,1-1 0 0 0,-1 1 1 0 0,2 0-1 0 0,1 5 7 0 0,-2-12 8 0 0,1 0 0 0 0,0 0-1 0 0,1 0 1 0 0,-1 0 0 0 0,1-1 0 0 0,0 1 0 0 0,1 0 0 0 0,-1-1 0 0 0,1 0 0 0 0,0 0 0 0 0,1 1 0 0 0,-1-2 0 0 0,1 1 0 0 0,0 0 0 0 0,0-1 0 0 0,1 0 0 0 0,-1 0 0 0 0,1 0-1 0 0,0 0 1 0 0,0-1 0 0 0,0 0 0 0 0,0 0 0 0 0,0 0 0 0 0,1-1 0 0 0,0 0 0 0 0,-1 0 0 0 0,1 0 0 0 0,0 0 0 0 0,0-1 0 0 0,0 0 0 0 0,0-1 0 0 0,0 1 0 0 0,0-1 0 0 0,0 0-1 0 0,0-1 1 0 0,0 1 0 0 0,0-1 0 0 0,0 0 0 0 0,0-1 0 0 0,-1 1 0 0 0,2-1-8 0 0,3-5 70 0 0,1-1 1 0 0,-2 1-1 0 0,1-2 0 0 0,-1 1 1 0 0,0-1-1 0 0,-1 0 0 0 0,0-1 1 0 0,0 0-1 0 0,-1-1 0 0 0,-1 1 1 0 0,0-1-1 0 0,0 0 0 0 0,-1-1 1 0 0,0 1-1 0 0,2-12-70 0 0,44-165 419 0 0,-51 303-543 0 0,-1-67 113 0 0,2 0 1 0 0,3 1 0 0 0,1-1-1 0 0,7 23 11 0 0,10 38 68 0 0,-3 0-1 0 0,-6 2 1 0 0,-1 75-68 0 0,-12-167 17 0 0,2-5 20 0 0,-1 0 1 0 0,0 0-1 0 0,-1 0 1 0 0,-1 0-1 0 0,0 0 1 0 0,0 0-1 0 0,-2 0 0 0 0,0-1 1 0 0,0 1-1 0 0,-1-1 1 0 0,-1 1-1 0 0,0-1 1 0 0,-1-1-1 0 0,0 1 1 0 0,-1-1-1 0 0,-1 0 0 0 0,1 0 1 0 0,-11 10-38 0 0,16-21 17 0 0,0 1 1 0 0,0 0-1 0 0,0-1 0 0 0,0 0 1 0 0,0 1-1 0 0,0-1 0 0 0,0 0 1 0 0,-1 0-1 0 0,1 0 0 0 0,0 0 1 0 0,-1-1-1 0 0,1 1 0 0 0,-1-1 1 0 0,1 1-1 0 0,-1-1 1 0 0,1 0-1 0 0,-1 0 0 0 0,1 0 1 0 0,-1 0-1 0 0,1 0 0 0 0,-1-1 1 0 0,1 1-1 0 0,-1-1 0 0 0,1 0 1 0 0,-1 0-1 0 0,1 0 0 0 0,0 0 1 0 0,-1 0-1 0 0,1 0 1 0 0,0 0-1 0 0,0-1 0 0 0,0 1 1 0 0,0-1-1 0 0,-2-1-17 0 0,-41-78 155 0 0,40 61-146 0 0,2 0-1 0 0,1-1 1 0 0,0 1-1 0 0,1-1 1 0 0,2 1-1 0 0,0-1 1 0 0,1 1-1 0 0,1-1 0 0 0,1 1 1 0 0,0 0-1 0 0,2 0 1 0 0,0 1-1 0 0,5-10-8 0 0,13-25-8 0 0,3 0 0 0 0,2 2 0 0 0,2 1 0 0 0,3 0 8 0 0,-20 28-28 0 0,0 2 0 0 0,2-1 0 0 0,0 2 0 0 0,2 0 1 0 0,0 1-1 0 0,1 1 0 0 0,1 1 0 0 0,0 0 0 0 0,1 2 1 0 0,1 0-1 0 0,1 1 0 0 0,0 2 0 0 0,6-2 28 0 0,-1 20-1424 0 0,-28 19-7165 0 0,-4-17-3424 0 0</inkml:trace>
  <inkml:trace contextRef="#ctx0" brushRef="#br0" timeOffset="15217.236">9783 1066 3169 0 0,'0'0'1551'0'0,"0"0"-395"0"0,0 0-83 0 0,0 0 174 0 0,0 0 180 0 0,0 0 26 0 0,0 0-154 0 0,0 0-208 0 0,0 0-189 0 0,0 0-117 0 0,0 0-68 0 0,0 0-34 0 0,0 0-15 0 0,7 1 13 0 0,21 1 44 0 0,16-34 1903 0 0,-24 10-2163 0 0,-1-1 1 0 0,-1 0-1 0 0,-1-1 0 0 0,-1-1 0 0 0,-1-1 0 0 0,10-26-465 0 0,-22 53 28 0 0,-1 0 0 0 0,0 1-1 0 0,0-1 1 0 0,0 0-1 0 0,0 1 1 0 0,0-1-1 0 0,0 1 1 0 0,0 0 0 0 0,0-1-1 0 0,-1 1 1 0 0,1 0-1 0 0,-1 0 1 0 0,1 0-1 0 0,-1 0 1 0 0,0 0-1 0 0,0 1 1 0 0,0-1 0 0 0,0 0-1 0 0,0 0 1 0 0,0 1-1 0 0,-1-1 1 0 0,1 1-1 0 0,-1-1 1 0 0,1 2-28 0 0,-1-2 25 0 0,18 53 114 0 0,-3 0 1 0 0,-3 1-1 0 0,-2 0 0 0 0,-2 0 0 0 0,-3 1 0 0 0,-2 24-139 0 0,-3 117 275 0 0,-1-188-238 0 0,0 0 0 0 0,-1 1-1 0 0,0-1 1 0 0,0 0 0 0 0,-1-1 0 0 0,0 1 0 0 0,-1 0 0 0 0,0-1 0 0 0,0 0 0 0 0,-1 0-1 0 0,0 0 1 0 0,-1 0 0 0 0,0-1 0 0 0,-3 3-37 0 0,9-10 13 0 0,-1 0 0 0 0,0 0 1 0 0,0-1-1 0 0,0 1 0 0 0,0 0 1 0 0,0-1-1 0 0,0 1 0 0 0,0-1 0 0 0,0 1 1 0 0,0-1-1 0 0,0 1 0 0 0,0-1 0 0 0,0 0 1 0 0,0 1-1 0 0,0-1 0 0 0,0 0 0 0 0,0 0 1 0 0,-1 0-1 0 0,1 0 0 0 0,0 0 1 0 0,0 0-1 0 0,0 0 0 0 0,0 0 0 0 0,0-1 1 0 0,0 1-1 0 0,-1 0 0 0 0,1-1 0 0 0,0 1 1 0 0,0 0-1 0 0,0-1 0 0 0,0 0 0 0 0,0 1 1 0 0,0-1-1 0 0,0 0 0 0 0,1 1 1 0 0,-1-1-1 0 0,0 0 0 0 0,0 0 0 0 0,0 1 1 0 0,1-1-1 0 0,-1 0 0 0 0,0 0 0 0 0,1 0 1 0 0,-1 0-1 0 0,1 0 0 0 0,-1 0 0 0 0,1 0 1 0 0,0 0-1 0 0,-1-1 0 0 0,1 1 0 0 0,0 0 1 0 0,0 0-1 0 0,0 0 0 0 0,0 0 1 0 0,0 0-1 0 0,0-1-13 0 0,2-29 0 0 0,1 1 0 0 0,2 0 0 0 0,1-1 1 0 0,1 2-1 0 0,2-1 0 0 0,0 1 0 0 0,2 0 0 0 0,2 1 1 0 0,0 1-1 0 0,14-20 0 0 0,-19 31 7 0 0,11-25-13 0 0,1 1 0 0 0,3 1 0 0 0,1 1 0 0 0,1 1 0 0 0,3 1-1 0 0,1 1 1 0 0,1 2 0 0 0,2 1 0 0 0,1 2 0 0 0,1 0 0 0 0,2 3 0 0 0,17-10 6 0 0,-48 32 1 0 0,1 0 0 0 0,0 1 0 0 0,0-1 0 0 0,0 1 1 0 0,1 0-1 0 0,-1 1 0 0 0,1 0 0 0 0,0 0 0 0 0,0 0 0 0 0,0 1 0 0 0,0 0 1 0 0,1 0-1 0 0,-1 1 0 0 0,1-1 0 0 0,-1 2 0 0 0,1-1 0 0 0,-1 1 0 0 0,1 1 1 0 0,-1-1-1 0 0,1 1 0 0 0,-1 0 0 0 0,0 1 0 0 0,1 0 0 0 0,-1 0 1 0 0,0 0-1 0 0,0 1 0 0 0,0 0 0 0 0,0 1 0 0 0,3 2-1 0 0,-4 0 19 0 0,0 1 0 0 0,-1 0-1 0 0,0 0 1 0 0,-1 0 0 0 0,0 0-1 0 0,0 1 1 0 0,0-1 0 0 0,-1 1 0 0 0,0 0-1 0 0,0 0 1 0 0,-1 0 0 0 0,0 0 0 0 0,-1 1-1 0 0,0-1 1 0 0,0 1 0 0 0,-1-1-1 0 0,0 1 1 0 0,0-1 0 0 0,-1 0 0 0 0,0 1-1 0 0,-1-1 1 0 0,1 0 0 0 0,-2 1-1 0 0,1-1 1 0 0,-1 0 0 0 0,-2 4-19 0 0,-8 11 34 0 0,-1 0 0 0 0,-1 0 1 0 0,-1-1-1 0 0,-1-1 0 0 0,-1-1 1 0 0,-1-1-1 0 0,-1 0 0 0 0,0-2 0 0 0,-1 0 1 0 0,-5 2-35 0 0,13-11-38 0 0,0-1 0 0 0,0-1 0 0 0,-1 0 0 0 0,0-1 0 0 0,0-1 1 0 0,-1 0-1 0 0,1 0 0 0 0,-1-2 0 0 0,1 0 0 0 0,-1 0 0 0 0,0-2 0 0 0,0 0 1 0 0,-8-1 37 0 0,21 1-95 0 0,0 0 1 0 0,-1 0-1 0 0,1 0 1 0 0,0 0 0 0 0,-1-1-1 0 0,1 1 1 0 0,0-1-1 0 0,0 0 1 0 0,0 0 0 0 0,-1 0-1 0 0,1 0 1 0 0,0 0-1 0 0,0 0 1 0 0,0 0 0 0 0,1-1-1 0 0,-1 1 1 0 0,0-1 0 0 0,0 1-1 0 0,1-1 1 0 0,-1 0-1 0 0,1 1 1 0 0,-1-1 0 0 0,1 0-1 0 0,0 0 1 0 0,0 0-1 0 0,0 0 1 0 0,0 0 0 0 0,0 0-1 0 0,0-1 1 0 0,1 1-1 0 0,-1 0 1 0 0,1 0 0 0 0,-1-3 94 0 0,10-49-10622 0 0,-1 42-593 0 0</inkml:trace>
  <inkml:trace contextRef="#ctx0" brushRef="#br0" timeOffset="16002.914">10692 1192 6257 0 0,'0'0'1971'0'0,"0"0"-273"0"0,0 0-162 0 0,0 0 7 0 0,0 0-61 0 0,0 0-116 0 0,0 0-143 0 0,0 0-163 0 0,0 0-100 0 0,0 0-105 0 0,0 0-80 0 0,32 5-58 0 0,99 15-81 0 0,-128-19-596 0 0,0 0-1 0 0,-1 0 1 0 0,1-1-1 0 0,0 1 1 0 0,0-1-1 0 0,0 0 1 0 0,-1 0-1 0 0,1 0 1 0 0,0 0-1 0 0,0 0 1 0 0,0-1-1 0 0,-1 1 1 0 0,1-1-1 0 0,0 0 1 0 0,-1 1-1 0 0,1-1 1 0 0,0-1-1 0 0,-1 1 1 0 0,1 0-1 0 0,-1-1 1 0 0,0 1-1 0 0,1-1 1 0 0,0 0-40 0 0,5-5 205 0 0,9-4-26 0 0,0-1 1 0 0,-1-1-1 0 0,-1 0 0 0 0,0-1 1 0 0,-1-1-1 0 0,0 0 1 0 0,-1-1-1 0 0,-1 0 0 0 0,0-1 1 0 0,-2 0-1 0 0,0-1 0 0 0,0 0 1 0 0,-2-1-1 0 0,0 0 1 0 0,-2 0-1 0 0,0-1 0 0 0,-1 0 1 0 0,0 0-1 0 0,-2 0 0 0 0,-1 0 1 0 0,0 0-1 0 0,-2-17-179 0 0,0 34-1 0 0,0 1 1 0 0,0-1-1 0 0,0 0 0 0 0,-1 0 1 0 0,0 1-1 0 0,1-1 0 0 0,-1 0 1 0 0,0 1-1 0 0,0-1 0 0 0,-1 1 1 0 0,1-1-1 0 0,0 1 0 0 0,-1-1 1 0 0,0 1-1 0 0,1 0 0 0 0,-1 0 1 0 0,0 0-1 0 0,0 0 0 0 0,0 0 1 0 0,0 0-1 0 0,-1 1 0 0 0,1-1 1 0 0,0 1-1 0 0,-1-1 0 0 0,1 1 1 0 0,-1 0-1 0 0,1 0 0 0 0,-1 0 1 0 0,0 0-1 0 0,1 1 0 0 0,-1-1 1 0 0,0 1-1 0 0,0-1 0 0 0,0 1 1 0 0,1 0-1 0 0,-1 0 0 0 0,0 0 1 0 0,0 1-1 0 0,1-1 0 0 0,-1 1 1 0 0,0-1-1 0 0,0 1 0 0 0,1 0 1 0 0,-1 0-1 0 0,1 0 0 0 0,-1 0 1 0 0,1 1-1 0 0,-2 0 1 0 0,-14 12-89 0 0,1 0-1 0 0,1 2 1 0 0,0 0 0 0 0,1 0-1 0 0,1 2 1 0 0,-5 7 89 0 0,17-24-10 0 0,1 0 0 0 0,0 0 0 0 0,0 0 0 0 0,0 0 0 0 0,-1 0 0 0 0,1 0 0 0 0,0 0 0 0 0,0 1 1 0 0,0-1-1 0 0,1 0 0 0 0,-1 0 0 0 0,0 1 0 0 0,0-1 0 0 0,1 1 0 0 0,-1-1 0 0 0,1 0 0 0 0,-1 1 0 0 0,1-1 0 0 0,0 1 0 0 0,-1-1 0 0 0,1 1 0 0 0,0 0 0 0 0,0-1 0 0 0,0 1 0 0 0,0-1 0 0 0,1 1 0 0 0,-1-1 1 0 0,0 1-1 0 0,0-1 0 0 0,1 1 0 0 0,-1-1 0 0 0,1 1 0 0 0,0-1 0 0 0,-1 0 0 0 0,1 1 0 0 0,0-1 0 0 0,0 0 0 0 0,0 0 0 0 0,0 1 0 0 0,0-1 0 0 0,0 0 0 0 0,0 0 0 0 0,0 0 0 0 0,0 0 0 0 0,0 0 1 0 0,1 0-1 0 0,-1-1 0 0 0,0 1 0 0 0,1 0 0 0 0,-1 0 0 0 0,0-1 0 0 0,1 1 0 0 0,-1-1 0 0 0,1 0 0 0 0,-1 1 0 0 0,1-1 0 0 0,-1 0 0 0 0,1 0 0 0 0,0 0 10 0 0,14 0 3 0 0,-1 0 0 0 0,1-1 0 0 0,0-1 0 0 0,-1 0 0 0 0,0-1 0 0 0,1-1 0 0 0,-1-1 0 0 0,6-2-3 0 0,68-16 90 0 0,1 13 108 0 0,-88 12-178 0 0,0 0 0 0 0,-1 0 0 0 0,1 0-1 0 0,-1 1 1 0 0,1-1 0 0 0,-1 0 0 0 0,0 1 0 0 0,0-1-1 0 0,0 1 1 0 0,-1-1 0 0 0,1 1 0 0 0,0-1-1 0 0,-1 1 1 0 0,0-1 0 0 0,1 1 0 0 0,-1 0 0 0 0,0-1-1 0 0,0 1 1 0 0,-1 0 0 0 0,1-1 0 0 0,-1 1-1 0 0,1-1-19 0 0,0 6 51 0 0,-2 4-9 0 0,0 0 1 0 0,-1-1 0 0 0,0 1 0 0 0,0-1-1 0 0,-1 0 1 0 0,-1 0 0 0 0,0 0 0 0 0,-1-1 0 0 0,1 0-1 0 0,-6 7-42 0 0,-18 36 73 0 0,28-52-98 0 0,-1 1 1 0 0,1-1-1 0 0,0 1 1 0 0,-1 0 0 0 0,1-1-1 0 0,0 1 1 0 0,0 0-1 0 0,0 0 1 0 0,1 0-1 0 0,-1 0 1 0 0,0 0-1 0 0,1 0 1 0 0,-1 0 0 0 0,1 0-1 0 0,-1 0 1 0 0,1 0-1 0 0,0 0 1 0 0,0 0-1 0 0,0 0 1 0 0,0 0-1 0 0,1 0 1 0 0,-1 0-1 0 0,0 0 1 0 0,1 0 0 0 0,-1 0-1 0 0,1 0 1 0 0,0 0-1 0 0,0 0 1 0 0,0 0-1 0 0,0-1 1 0 0,0 1-1 0 0,0 0 1 0 0,0 0 0 0 0,0-1-1 0 0,1 1 1 0 0,-1-1-1 0 0,1 1 1 0 0,-1-1-1 0 0,1 0 1 0 0,-1 0-1 0 0,1 1 1 0 0,0-1-1 0 0,0 0 1 0 0,0 0 0 0 0,0-1-1 0 0,-1 1 1 0 0,1 0-1 0 0,0-1 1 0 0,0 1-1 0 0,0-1 1 0 0,1 1 24 0 0,86-31-5549 0 0,-10-31-6071 0 0,-60 45 7811 0 0,3-2 1656 0 0,29-25-1580 0 0,-18 12 4258 0 0,-7 4 3017 0 0,-2-2 3745 0 0,-25 31-513 0 0,-3 1-3310 0 0,-22 26-2426 0 0,16-17-969 0 0,1 0 0 0 0,0 1 0 0 0,1 0 1 0 0,0 1-1 0 0,1 0 0 0 0,1 0 1 0 0,0 0-1 0 0,1 1 0 0 0,1 0 0 0 0,0 0 1 0 0,1 0-1 0 0,1 1 0 0 0,0-1 0 0 0,1 1 1 0 0,0-1-1 0 0,2 10-69 0 0,0-21 20 0 0,0 1 1 0 0,0-1-1 0 0,0 0 0 0 0,0 1 1 0 0,1-1-1 0 0,0 0 1 0 0,0 0-1 0 0,0 0 0 0 0,0-1 1 0 0,1 1-1 0 0,-1 0 1 0 0,1-1-1 0 0,0 0 0 0 0,0 1 1 0 0,0-1-1 0 0,0 0 1 0 0,1-1-1 0 0,-1 1 0 0 0,1 0 1 0 0,0-1-1 0 0,0 0 1 0 0,0 0-1 0 0,0 0 0 0 0,0-1 1 0 0,0 1-1 0 0,0-1 1 0 0,1 0-1 0 0,-1 0 0 0 0,0 0 1 0 0,1-1-1 0 0,3 1-20 0 0,1 0 142 0 0,-1-1 0 0 0,1 0-1 0 0,0 0 1 0 0,0 0 0 0 0,0-1 0 0 0,-1-1 0 0 0,1 1 0 0 0,0-2-1 0 0,-1 1 1 0 0,1-1 0 0 0,-1 0 0 0 0,0-1 0 0 0,0 0-1 0 0,0 0 1 0 0,4-4-142 0 0,-2 0 92 0 0,-1 0 1 0 0,0-1-1 0 0,-1 0 0 0 0,0-1 0 0 0,0 0 1 0 0,-1 0-1 0 0,0 0 0 0 0,-1-1 0 0 0,0 0 1 0 0,-1 0-1 0 0,0-1 0 0 0,-1 0 0 0 0,0 0 1 0 0,-1 0-1 0 0,0 0 0 0 0,-1 0 0 0 0,0 0 1 0 0,-1-1-1 0 0,-1 1 0 0 0,0-1 0 0 0,0 1 0 0 0,-1-1 1 0 0,-1 1-1 0 0,0 0-92 0 0,0 5-72 0 0,-1 0 0 0 0,0 0 1 0 0,0 1-1 0 0,-1-1 0 0 0,1 1 1 0 0,-1 0-1 0 0,-1 0 0 0 0,1 0 0 0 0,-1 0 1 0 0,0 1-1 0 0,0 0 0 0 0,-1 0 0 0 0,0 1 1 0 0,1-1-1 0 0,-2 1 0 0 0,1 0 1 0 0,0 1-1 0 0,-1-1 0 0 0,1 1 0 0 0,-1 1 1 0 0,0-1-1 0 0,0 1 0 0 0,0 0 0 0 0,-1 1 1 0 0,1 0-1 0 0,0 0 0 0 0,0 0 1 0 0,-4 1 71 0 0,1 0-778 0 0,-8 0-1942 0 0,7 1-2175 0 0,1 2-7297 0 0</inkml:trace>
  <inkml:trace contextRef="#ctx0" brushRef="#br0" timeOffset="16571.705">12062 503 10074 0 0,'0'0'4843'0'0,"0"0"-2780"0"0,0 0-922 0 0,0 0-14 0 0,0 0-9 0 0,0 0-51 0 0,0 0-129 0 0,0 0-208 0 0,0 0-155 0 0,0 0-113 0 0,0 0-103 0 0,0 0-71 0 0,0 0-30 0 0,4-9-21 0 0,-2 6-221 0 0,14-21 191 0 0,-12 61 75 0 0,-27 188 221 0 0,-46 185-503 0 0,62-351 67 0 0,65-140 305 0 0,-34 47-372 0 0,2 1 0 0 0,1 1 0 0 0,2 2 0 0 0,1 1-1 0 0,1 1 1 0 0,2 2 0 0 0,1 1 0 0 0,0 1 0 0 0,2 2 0 0 0,0 2 0 0 0,19-7 0 0 0,-52 26-1 0 0,-1-1 0 0 0,1 1 0 0 0,-1-1 0 0 0,1 1 1 0 0,0 0-1 0 0,0 0 0 0 0,-1 1 0 0 0,1-1 0 0 0,0 0 1 0 0,0 1-1 0 0,0 0 0 0 0,0 0 0 0 0,0 0 0 0 0,0 0 1 0 0,0 0-1 0 0,-1 0 0 0 0,1 1 0 0 0,0-1 0 0 0,0 1 0 0 0,0 0 1 0 0,-1 0-1 0 0,1 0 0 0 0,0 0 0 0 0,-1 1 0 0 0,1-1 1 0 0,-1 1-1 0 0,1-1 0 0 0,-1 1 0 0 0,0 0 0 0 0,1 0 1 0 0,-1 0-1 0 0,0 0 0 0 0,-1 0 0 0 0,1 0 0 0 0,0 1 0 0 0,0-1 1 0 0,-1 1-1 0 0,0-1 0 0 0,1 1 0 0 0,-1 0 0 0 0,0 0 1 0 0,0 18 3 0 0,-1 1 0 0 0,-1-1-1 0 0,-1 0 1 0 0,-1 1 0 0 0,0-1-1 0 0,-2 0 1 0 0,-1-1 0 0 0,0 1-1 0 0,-1-1 1 0 0,-1-1 0 0 0,-2 1-1 0 0,1-1 1 0 0,-2-1 0 0 0,-1 0-1 0 0,0 0 1 0 0,-1-1 0 0 0,-1-1-1 0 0,0 0 1 0 0,-1-1 0 0 0,-1 0-1 0 0,-14 9-2 0 0,18-14 34 0 0,0 0 0 0 0,-1-1 0 0 0,0 0 0 0 0,0-1 0 0 0,-1-1 0 0 0,0 0 0 0 0,-1 0 0 0 0,1-2 0 0 0,-1 0-1 0 0,0-1 1 0 0,0 0 0 0 0,-1-1 0 0 0,1-1 0 0 0,-15 1-34 0 0,26-3-7 0 0,0-1 0 0 0,0 1 0 0 0,1-1 1 0 0,-1 0-1 0 0,0 0 0 0 0,0 0 0 0 0,1 0 0 0 0,-1-1 0 0 0,1 1 0 0 0,-1-1 0 0 0,1 0 0 0 0,0 0 0 0 0,0 0 1 0 0,0-1-1 0 0,0 1 0 0 0,0-1 0 0 0,0 0 0 0 0,1 1 0 0 0,-1-1 0 0 0,1 0 0 0 0,0-1 0 0 0,0 1 0 0 0,0 0 0 0 0,0-1 1 0 0,0 1-1 0 0,1-1 0 0 0,0 1 0 0 0,-1-1 0 0 0,1 0 0 0 0,1 1 0 0 0,-1-1 0 0 0,1 0 0 0 0,-1 0 7 0 0,-1-7-277 0 0,1 1 0 0 0,1-1 0 0 0,-1 0-1 0 0,1 0 1 0 0,1 1 0 0 0,0-1-1 0 0,1 0 1 0 0,0 1 0 0 0,0-1-1 0 0,1 1 1 0 0,3-7 277 0 0,17-25-6415 0 0,-20 37 4290 0 0,7-11-9607 0 0</inkml:trace>
  <inkml:trace contextRef="#ctx0" brushRef="#br0" timeOffset="16853.959">12785 127 17644 0 0,'0'0'1529'0'0,"0"0"-483"0"0,0 0-132 0 0,0 0 100 0 0,0 0 85 0 0,0 0-20 0 0,0 0-203 0 0,0 0-238 0 0,0 0-153 0 0,0 0-102 0 0,-4 36-68 0 0,-15 114-54 0 0,-12 212 375 0 0,27-334-635 0 0,-1 28 5 0 0,-3 1-1 0 0,-3-2 0 0 0,-2 1 1 0 0,-13 32-6 0 0,-40 58-145 0 0,67-146 31 0 0,-1-1 1 0 0,1 1-1 0 0,-1 0 1 0 0,1 0-1 0 0,-1 0 1 0 0,1 0-1 0 0,-1 0 1 0 0,1 0-1 0 0,-1 0 1 0 0,1 0-1 0 0,-1 0 1 0 0,1 0-1 0 0,-1 0 1 0 0,1 0-1 0 0,-1 0 1 0 0,1 0-1 0 0,-1 0 1 0 0,1 0-1 0 0,-1 1 1 0 0,1-1 0 0 0,-1 0-1 0 0,1 0 1 0 0,-1 1-1 0 0,0-1 1 0 0,1 0-1 0 0,-1 0 1 0 0,0 1-1 0 0,1-1 1 0 0,-1 0-1 0 0,1 1 1 0 0,-1-1-1 0 0,0 1 1 0 0,0-1-1 0 0,1 1 1 0 0,-1-1-1 0 0,0 0 1 0 0,0 1-1 0 0,0-1 1 0 0,1 1-1 0 0,-1-1 1 0 0,0 1-1 0 0,0-1 1 0 0,0 1 113 0 0,0-1-102 0 0,16-18-5177 0 0,-6 6-4093 0 0,-7 5 1208 0 0</inkml:trace>
  <inkml:trace contextRef="#ctx0" brushRef="#br0" timeOffset="17182.934">12767 985 7794 0 0,'0'0'1357'0'0,"0"0"-437"0"0,0 0-139 0 0,0 0 43 0 0,0 0 87 0 0,0 0 44 0 0,0 0-18 0 0,0 0-27 0 0,0 0-33 0 0,0 0-13 0 0,0 0-7 0 0,0 0-13 0 0,0 0-23 0 0,32 16-9 0 0,103 46-31 0 0,-133-60-743 0 0,0-1 0 0 0,0 0 0 0 0,0 1 0 0 0,0-1 0 0 0,1 0 0 0 0,-1 0 0 0 0,0 0 0 0 0,1-1 1 0 0,-1 1-1 0 0,1-1 0 0 0,-1 1 0 0 0,1-1 0 0 0,-1 0 0 0 0,1 0 0 0 0,0 0 0 0 0,-1 0 0 0 0,1 0 1 0 0,-1-1-1 0 0,1 1 0 0 0,-1-1 0 0 0,1 0 0 0 0,-1 1 0 0 0,0-1 0 0 0,1 0 0 0 0,-1-1 0 0 0,0 1 1 0 0,0 0-1 0 0,1-1-38 0 0,5-4 194 0 0,0 3-100 0 0,0-1 0 0 0,0-1-1 0 0,-1 0 1 0 0,1 0 0 0 0,-1 0-1 0 0,-1-1 1 0 0,1 0 0 0 0,-1 0 0 0 0,0 0-1 0 0,0-1 1 0 0,-1 0 0 0 0,1 0-1 0 0,-2-1 1 0 0,1 1 0 0 0,-1-1 0 0 0,0 0-1 0 0,-1 0 1 0 0,0-1 0 0 0,0 1-1 0 0,-1-1 1 0 0,0 1 0 0 0,0-5-94 0 0,-1 11 3 0 0,0-1 0 0 0,-1 0 1 0 0,1 1-1 0 0,-1-1 0 0 0,1 1 0 0 0,-1-1 0 0 0,0 0 1 0 0,0 1-1 0 0,-1-1 0 0 0,1 1 0 0 0,0-1 1 0 0,-1 0-1 0 0,0 1 0 0 0,1-1 0 0 0,-1 1 0 0 0,0-1 1 0 0,0 1-1 0 0,-1 0 0 0 0,1-1 0 0 0,0 1 1 0 0,-1 0-1 0 0,1 0 0 0 0,-1 0 0 0 0,0 0 0 0 0,0 0 1 0 0,0 0-1 0 0,0 1 0 0 0,0-1 0 0 0,0 1 1 0 0,0-1-1 0 0,0 1 0 0 0,-1 0 0 0 0,1-1 0 0 0,0 1 1 0 0,-1 0-1 0 0,1 1 0 0 0,-1-1 0 0 0,1 0 1 0 0,-1 1-1 0 0,0 0 0 0 0,-1-1-3 0 0,-6 2-17 0 0,0 0-1 0 0,0 1 1 0 0,0 0-1 0 0,0 1 1 0 0,0 0 0 0 0,1 0-1 0 0,-1 1 1 0 0,1 1-1 0 0,0-1 1 0 0,0 1 0 0 0,0 1-1 0 0,1 0 1 0 0,0 0-1 0 0,0 0 1 0 0,0 1-1 0 0,1 0 1 0 0,0 1 0 0 0,1 0-1 0 0,-1 0 1 0 0,-3 7 17 0 0,-1-2-43 0 0,1 1 0 0 0,1-1 0 0 0,0 2 0 0 0,0-1 0 0 0,2 1-1 0 0,0 1 1 0 0,-3 8 43 0 0,8-19-18 0 0,0 1-1 0 0,1 0 0 0 0,-1-1 1 0 0,1 1-1 0 0,0 0 0 0 0,1 0 1 0 0,-1 0-1 0 0,1-1 0 0 0,0 1 1 0 0,1 0-1 0 0,-1 0 0 0 0,1 0 1 0 0,0 0-1 0 0,1-1 0 0 0,-1 1 1 0 0,1 0-1 0 0,0-1 0 0 0,1 0 1 0 0,-1 1-1 0 0,1-1 0 0 0,0 0 1 0 0,0 0-1 0 0,1 0 19 0 0,3 3-72 0 0,1 0 1 0 0,0 0-1 0 0,1-1 1 0 0,-1 1-1 0 0,1-2 0 0 0,1 0 1 0 0,-1 0-1 0 0,1 0 1 0 0,0-1-1 0 0,0-1 1 0 0,1 0-1 0 0,-1 0 0 0 0,1-1 1 0 0,0 0-1 0 0,0-1 1 0 0,5 0 71 0 0,26-2-3539 0 0,-1-9-3302 0 0,-33 5-4135 0 0</inkml:trace>
  <inkml:trace contextRef="#ctx0" brushRef="#br0" timeOffset="21108.088">13216 1155 6009 0 0,'0'0'1870'0'0,"0"0"-302"0"0,0 0-55 0 0,0 0 119 0 0,0 0 22 0 0,0 0-165 0 0,0 0-278 0 0,0 0-249 0 0,0 0-191 0 0,0 0-130 0 0,0 0-78 0 0,10-21-60 0 0,32-64-54 0 0,40-41 2578 0 0,-72 112-2699 0 0,50-49 858 0 0,-57 64-1173 0 0,0 0-1 0 0,0 0 1 0 0,-1 1-1 0 0,1-1 1 0 0,0 1 0 0 0,0-1-1 0 0,-1 1 1 0 0,1 0-1 0 0,-1 0 1 0 0,0 0 0 0 0,1 0-1 0 0,-1 1 1 0 0,0-1-1 0 0,0 1 1 0 0,-1-1 0 0 0,1 1-1 0 0,0 0 1 0 0,-1-1-1 0 0,0 1 1 0 0,1 0 0 0 0,-1 0-1 0 0,0 0 1 0 0,-1 0-1 0 0,1 0 1 0 0,0 0 0 0 0,-1 0-1 0 0,0 3-12 0 0,6 19 60 0 0,-2 1-1 0 0,-1 0 1 0 0,-1 0-1 0 0,-1 0 1 0 0,-1 0 0 0 0,-3 16-60 0 0,-23 57 164 0 0,25-98-152 0 0,1-1-14 0 0,0 0-4 0 0,5-19 39 0 0,136-190 52 0 0,-20 91-105 0 0,-117 116 15 0 0,0-1-1 0 0,1 1 1 0 0,-1 0-1 0 0,1 0 1 0 0,-1 0-1 0 0,1 1 1 0 0,0-1-1 0 0,0 1 1 0 0,0 0-1 0 0,0 1 1 0 0,0-1-1 0 0,0 1 1 0 0,0 0-1 0 0,0 0 1 0 0,4 1 5 0 0,-7 1 4 0 0,1 0 1 0 0,-1 1-1 0 0,1-1 1 0 0,-1 1-1 0 0,0-1 1 0 0,0 1-1 0 0,0 0 1 0 0,-1 0-1 0 0,1 0 1 0 0,0 0-1 0 0,-1 0 1 0 0,0 0 0 0 0,0 0-1 0 0,0 0 1 0 0,0 1-1 0 0,0-1 1 0 0,-1 0-1 0 0,1 1 1 0 0,-1 1-5 0 0,4 12 26 0 0,-2-5-2 0 0,0 0 0 0 0,-1 0 0 0 0,0 0 0 0 0,-1 0 0 0 0,0 0 0 0 0,-1 0 0 0 0,-1 0 0 0 0,0 0 0 0 0,0 0 0 0 0,-1 0 0 0 0,0-1 0 0 0,-2 3-24 0 0,-23 31-387 0 0,28-45-812 0 0,0-9-962 0 0,0 3-5584 0 0,2-1-4308 0 0</inkml:trace>
  <inkml:trace contextRef="#ctx0" brushRef="#br0" timeOffset="24022.647">0 1685 2144 0 0,'0'0'569'0'0,"0"0"-384"0"0,0 0-177 0 0,0 0 156 0 0,0 0 308 0 0,0 0 336 0 0,0 0 223 0 0,0 0 92 0 0,0 0 36 0 0,0 0-11 0 0,0 0-41 0 0,17 2-69 0 0,108 11 1389 0 0,181 1 2735 0 0,-86-28-3445 0 0,105-8-993 0 0,319-1-540 0 0,-318-5-136 0 0,-1 27-40 0 0,-48 27 13 0 0,177-8 41 0 0,-242-25-17 0 0,118-11 71 0 0,161 14 41 0 0,-10 19 186 0 0,310 18 169 0 0,-224-48-264 0 0,-154-14-128 0 0,153-12 130 0 0,418 19 161 0 0,-855 22-384 0 0,404-26 297 0 0,227-3 73 0 0,185 29-113 0 0,-235 0-66 0 0,-537 7-105 0 0,113 21-113 0 0,23 2 51 0 0,127-11 160 0 0,-255 3-112 0 0,70-19 217 0 0,87-54-17 0 0,-202 29-241 0 0,81-4-38 0 0,36 12 58 0 0,-40 0 47 0 0,-184 9-96 0 0,-28 5-21 0 0,-1 0-13 0 0,0 0 14 0 0,0 0-2 0 0,15 4 90 0 0,28 4-86 0 0,94-5 125 0 0,-191 19-4184 0 0,44-19 1570 0 0,-3 1-6941 0 0,5-3-1059 0 0</inkml:trace>
  <inkml:trace contextRef="#ctx0" brushRef="#br0" timeOffset="24591.832">14280 904 4537 0 0,'0'0'5368'0'0,"0"0"-3358"0"0,0 0-1042 0 0,0 0 31 0 0,0 0 270 0 0,0 0 236 0 0,0 0 31 0 0,0 0-144 0 0,0 0-208 0 0,0 0-206 0 0,0 0-165 0 0,0 0-131 0 0,3-11-110 0 0,8-36-62 0 0,-11 46-474 0 0,0 1 0 0 0,0-1 0 0 0,0 0 0 0 0,0 1 0 0 0,0-1 0 0 0,-1 0 0 0 0,1 1 0 0 0,0-1 0 0 0,0 0 1 0 0,0 1-1 0 0,-1-1 0 0 0,1 0 0 0 0,0 1 0 0 0,-1-1 0 0 0,1 1 0 0 0,0-1 0 0 0,-1 1 0 0 0,1-1 0 0 0,-1 1 1 0 0,1-1-1 0 0,-1 1 0 0 0,1-1 0 0 0,-1 1 0 0 0,1-1 0 0 0,-1 1 0 0 0,0 0 0 0 0,1-1 0 0 0,-1 1 0 0 0,1 0 0 0 0,-1 0 1 0 0,0-1-1 0 0,1 1 0 0 0,-1 0 0 0 0,0 0 0 0 0,1 0 0 0 0,-1 0 0 0 0,0 0 0 0 0,1 0 0 0 0,-1 0 0 0 0,0 0 1 0 0,1 0-1 0 0,-1 0 0 0 0,0 0 0 0 0,1 0 0 0 0,-1 1 0 0 0,0-1 0 0 0,1 0 0 0 0,-1 1-36 0 0,-2-1 72 0 0,-53 21 576 0 0,56-20-652 0 0,0-1 11 0 0,0 0-11 0 0,0 0-4 0 0,0 0 5 0 0,0 0 23 0 0,0 0 20 0 0,30-22 479 0 0,5-3-56 0 0,-34 24-314 0 0,-1 1-5 0 0,0 0 15 0 0,0 0 13 0 0,0 0-2 0 0,-2 1-135 0 0,-1 0-1 0 0,1 0 1 0 0,-1 0-1 0 0,1 1 1 0 0,0-1-1 0 0,0 1 1 0 0,0-1-1 0 0,0 1 1 0 0,0 0-1 0 0,0 0 1 0 0,0 0-1 0 0,0 0 1 0 0,1 0-1 0 0,-1 0 1 0 0,1 1-1 0 0,-1-1 0 0 0,1 0 1 0 0,0 1-1 0 0,0-1 1 0 0,0 2-35 0 0,46 4-201 0 0,19-24-2449 0 0,-62 15 1556 0 0,-1 0-1513 0 0,1 0-2385 0 0,0 1-7360 0 0</inkml:trace>
  <inkml:trace contextRef="#ctx0" brushRef="#br0" timeOffset="25120.674">14335 1162 5441 0 0,'0'0'3525'0'0,"0"0"-1614"0"0,0 0-480 0 0,0 0 112 0 0,0 0 71 0 0,0 0-7 0 0,0 0-200 0 0,0 0-319 0 0,0 0-247 0 0,0 0-196 0 0,0 0-115 0 0,0 0-74 0 0,0 0-30 0 0,-7 4 9 0 0,-62 40 1474 0 0,69-43-1886 0 0,0-1 0 0 0,0 1 0 0 0,0-1-1 0 0,0 1 1 0 0,0 0 0 0 0,0-1 0 0 0,0 1-1 0 0,0-1 1 0 0,0 1 0 0 0,1 0 0 0 0,-1-1-1 0 0,0 1 1 0 0,0-1 0 0 0,1 1 0 0 0,-1-1 0 0 0,0 1-1 0 0,1-1 1 0 0,-1 1 0 0 0,1-1 0 0 0,-1 1-1 0 0,0-1 1 0 0,1 1 0 0 0,-1-1 0 0 0,1 0-1 0 0,0 1 1 0 0,-1-1 0 0 0,1 0 0 0 0,-1 0-1 0 0,1 1 1 0 0,-1-1 0 0 0,1 0 0 0 0,0 0 0 0 0,-1 0-1 0 0,1 0 1 0 0,-1 1 0 0 0,1-1 0 0 0,0 0-1 0 0,-1 0 1 0 0,1 0 0 0 0,-1-1 0 0 0,1 1-1 0 0,0 0 1 0 0,-1 0 0 0 0,1 0 0 0 0,-1 0-1 0 0,1 0 1 0 0,0-1 0 0 0,-1 1 0 0 0,1 0 0 0 0,-1-1-1 0 0,1 1 1 0 0,-1 0 0 0 0,1-1 0 0 0,-1 1-1 0 0,1 0 1 0 0,-1-1 0 0 0,1 0-23 0 0,69-38 729 0 0,-98 46 585 0 0,-27 25-1063 0 0,55-31-281 0 0,0-1-16 0 0,0 0-8 0 0,0 0 1 0 0,24 0-1129 0 0,-17 0-5152 0 0,-5 0-5614 0 0</inkml:trace>
  <inkml:trace contextRef="#ctx0" brushRef="#br0" timeOffset="39003.219">1539 2499 0 0 0,'0'0'457'0'0,"0"0"509"0"0,0 0 218 0 0,0 0 52 0 0,0 0 14 0 0,0 0-28 0 0,0 0-78 0 0,0 0-95 0 0,0 0-103 0 0,0-6-39 0 0,3-37 2266 0 0,0 14 5527 0 0,-3 29-8717 0 0,0 19 282 0 0,7 310 1824 0 0,3-110-1784 0 0,-2-40 74 0 0,-13 155-379 0 0,10-258-8 0 0,9-39-74 0 0,-14-34 56 0 0,0 0 0 0 0,1-1 0 0 0,-1 1 0 0 0,-1 0 0 0 0,1-1-1 0 0,0 1 1 0 0,-1 0 0 0 0,1-1 0 0 0,-1 1 0 0 0,0-1-1 0 0,0 1 1 0 0,0-1 0 0 0,0 1 0 0 0,0-1 0 0 0,0 1 0 0 0,-1-1-1 0 0,1 0 1 0 0,-1 0 0 0 0,0 0 0 0 0,1 0 0 0 0,-1 0 26 0 0,-13 21-1214 0 0,28-28-6327 0 0,-10 3 3944 0 0,2-2-7147 0 0</inkml:trace>
  <inkml:trace contextRef="#ctx0" brushRef="#br0" timeOffset="40478.757">1462 2414 0 0 0,'0'0'649'0'0,"0"0"276"0"0,0 0 127 0 0,0 0 57 0 0,0 0 25 0 0,0 0-59 0 0,0 0-96 0 0,0 0-91 0 0,0 0-77 0 0,0 0-30 0 0,-3 0 4154 0 0,92 9-511 0 0,4 0-3043 0 0,405-12 1436 0 0,-314-3-2400 0 0,1 1-230 0 0,34 5 35 0 0,-75-35 59 0 0,-93 18-206 0 0,35 6 24 0 0,-86 11-97 0 0,0 0 14 0 0,0 0-3 0 0,0 0 11 0 0,4 26 879 0 0,6 9-687 0 0,-2 2 1 0 0,-1-1-1 0 0,-2 1 0 0 0,-1 0 1 0 0,-2 0-1 0 0,-1 0 1 0 0,-5 34-217 0 0,-9 166 190 0 0,50 104-66 0 0,-37-121-12 0 0,18 2 77 0 0,-18-222-192 0 0,-7 8-709 0 0,6-10 170 0 0,-10-10-1138 0 0,5 3-6579 0 0,4 2-3665 0 0</inkml:trace>
  <inkml:trace contextRef="#ctx0" brushRef="#br0" timeOffset="41553.78">2156 2852 4849 0 0,'0'0'2011'0'0,"0"0"-312"0"0,0 0-184 0 0,0 0 80 0 0,0 0 94 0 0,0 0-40 0 0,0 0-203 0 0,0 0-314 0 0,0 0-341 0 0,0 0-294 0 0,0 0-167 0 0,0 0-62 0 0,-5 7 3 0 0,-25 67 650 0 0,-33 305 493 0 0,13-217-1302 0 0,37-130 279 0 0,10-50 766 0 0,80-253-1009 0 0,-63 224-141 0 0,2 1-1 0 0,2 1 0 0 0,2 1 1 0 0,2 0-1 0 0,20-28-6 0 0,-42 71 0 0 0,0 0 1 0 0,1 0-1 0 0,-1 0 1 0 0,0 1-1 0 0,0-1 0 0 0,0 0 1 0 0,0 0-1 0 0,1 0 0 0 0,-1 0 1 0 0,0 1-1 0 0,1-1 1 0 0,-1 0-1 0 0,1 0 0 0 0,-1 1 1 0 0,1-1-1 0 0,-1 0 0 0 0,1 1 1 0 0,0-1-1 0 0,-1 0 1 0 0,1 1-1 0 0,0-1 0 0 0,-1 1 1 0 0,1-1-1 0 0,0 1 0 0 0,0-1 1 0 0,-1 1-1 0 0,1 0 1 0 0,0-1-1 0 0,0 1 0 0 0,0 0 1 0 0,0 0-1 0 0,-1 0 0 0 0,1 0 1 0 0,0-1-1 0 0,0 1 0 0 0,0 0 1 0 0,0 0-1 0 0,0 1 1 0 0,-1-1-1 0 0,1 0 0 0 0,0 0 1 0 0,0 0-1 0 0,0 0 0 0 0,0 1 1 0 0,-1-1-1 0 0,1 0 1 0 0,0 1-1 0 0,0-1 0 0 0,0 1 1 0 0,-1-1-1 0 0,1 1 0 0 0,0-1 1 0 0,-1 1-1 0 0,1 0 1 0 0,-1-1-1 0 0,1 1 0 0 0,0 0 1 0 0,-1-1-1 0 0,1 1 0 0 0,-1 0 1 0 0,0 0-1 0 0,15 12 188 0 0,-1 1 0 0 0,-1 0 1 0 0,-1 1-1 0 0,0 0 0 0 0,-1 1 0 0 0,0 1 1 0 0,-1-1-1 0 0,-1 2 0 0 0,-1-1 1 0 0,-1 1-1 0 0,4 13-188 0 0,49 222 724 0 0,-41-150-643 0 0,-19-103-256 0 0,0 0 0 0 0,0-1 0 0 0,-1 1 0 0 0,1 0 0 0 0,0 0 0 0 0,0-1 0 0 0,0 1 0 0 0,0 0 0 0 0,-1 0 0 0 0,1 0 0 0 0,0 0 0 0 0,0-1 0 0 0,0 1 0 0 0,-1 0-1 0 0,1 0 1 0 0,0 0 0 0 0,0 0 0 0 0,0 0 0 0 0,-1 0 0 0 0,1 0 0 0 0,0 0 0 0 0,0 0 0 0 0,-1-1 0 0 0,1 1 0 0 0,0 0 0 0 0,0 0 0 0 0,-1 0 0 0 0,1 0 0 0 0,0 0 0 0 0,0 0 0 0 0,-1 1-1 0 0,1-1 1 0 0,0 0 0 0 0,0 0 0 0 0,-1 0 0 0 0,1 0 0 0 0,0 0 0 0 0,0 0 0 0 0,-1 0 0 0 0,1 0 0 0 0,0 1 0 0 0,0-1 0 0 0,0 0 0 0 0,0 0 0 0 0,-1 0 0 0 0,1 0 0 0 0,0 1-1 0 0,0-1 1 0 0,0 0 0 0 0,0 0 0 0 0,-1 1 175 0 0,-3-8-9801 0 0,2 4 1714 0 0</inkml:trace>
  <inkml:trace contextRef="#ctx0" brushRef="#br0" timeOffset="41898.05">1998 3301 5473 0 0,'0'0'3349'0'0,"0"0"-1438"0"0,0 0-643 0 0,0 0-26 0 0,0 0 118 0 0,0 0 59 0 0,0 0-151 0 0,0 0-269 0 0,0 0-236 0 0,0 0-111 0 0,0 0-32 0 0,0 0-5 0 0,10-5-13 0 0,31-17-42 0 0,22 12 1388 0 0,161 10 445 0 0,-141-22-2383 0 0,-43 8-6995 0 0,-34 14-4704 0 0</inkml:trace>
  <inkml:trace contextRef="#ctx0" brushRef="#br0" timeOffset="45847.63">2970 2988 0 0 0,'0'0'383'0'0,"0"0"-46"0"0,0 0-179 0 0,0 0-116 0 0,0 0 0 0 0,0 0 95 0 0,39 0 5405 0 0,7 4 3063 0 0,-32 8-8567 0 0,-14 3-5407 0 0,0-9 1018 0 0,0-2-1213 0 0</inkml:trace>
  <inkml:trace contextRef="#ctx0" brushRef="#br0" timeOffset="48097.018">5230 2944 0 0 0,'0'0'93'0'0,"0"0"347"0"0,0 0 103 0 0,0 0-13 0 0,0 0 0 0 0,0 0 59 0 0,0 0 9 0 0,0 0 59 0 0,-2-4 77 0 0,-1-1-704 0 0,-8-13 2293 0 0,-4 12 2805 0 0,-9-1-679 0 0,-14 7-2305 0 0,-83 18-70 0 0,53 30-1223 0 0,14 26 622 0 0,50-65-1424 0 0,0-1-1 0 0,1 1 1 0 0,0 0-1 0 0,0 0 1 0 0,1 0-1 0 0,0 0 1 0 0,1 1-1 0 0,0-1 1 0 0,0 0 0 0 0,1 1-1 0 0,1-1 1 0 0,-1 1-1 0 0,2 6-48 0 0,30 47 536 0 0,3-11-205 0 0,-23-37-189 0 0,0-1 0 0 0,1 0 0 0 0,1-1 0 0 0,1 0 0 0 0,-1-1 0 0 0,2-1-1 0 0,12 7-141 0 0,-17-13 107 0 0,1-2 0 0 0,0 1 0 0 0,0-2 0 0 0,0 1 0 0 0,0-2 0 0 0,1 0 0 0 0,-1 0 0 0 0,0-1 0 0 0,11-1-107 0 0,-7 1 126 0 0,-1 0-60 0 0,-8 0-27 0 0,-1 1 0 0 0,1-1 1 0 0,0 0-1 0 0,0-1 0 0 0,0 0 0 0 0,-1 0 0 0 0,1 0 1 0 0,0-1-1 0 0,-1 0 0 0 0,1 0 0 0 0,-1-1 1 0 0,0 1-1 0 0,2-3-39 0 0,15-7 131 0 0,27-31 298 0 0,-34 6-166 0 0,4-25-155 0 0,-13-48 120 0 0,-10 101-209 0 0,-1 1 1 0 0,1 0-1 0 0,-2 0 1 0 0,1 1-1 0 0,-1-1 1 0 0,0 1-1 0 0,-1 0 1 0 0,0 0 0 0 0,0 0-1 0 0,0 1 1 0 0,-1 0-1 0 0,0 1 1 0 0,-5-4-20 0 0,6 4 18 0 0,-100-39-260 0 0,89 40 47 0 0,1 2 0 0 0,-1-1-1 0 0,1 2 1 0 0,-1 0 0 0 0,0 2-1 0 0,0-1 1 0 0,1 2-1 0 0,-9 2 196 0 0,-26 9-1723 0 0,29-6-1991 0 0,7-2-2467 0 0,5-1-5640 0 0</inkml:trace>
  <inkml:trace contextRef="#ctx0" brushRef="#br0" timeOffset="49635.496">2937 3021 0 0 0,'0'0'173'0'0,"0"0"594"0"0,0 0 164 0 0,0 0 137 0 0,0 0 97 0 0,0 0-53 0 0,0 0-199 0 0,0 0-311 0 0,0 0-305 0 0,0 0-162 0 0,0 0 41 0 0,0 0 183 0 0,0 0 235 0 0,3-1 231 0 0,120-16 5063 0 0,-29 13-3823 0 0,194-10 192 0 0,-102 13-1546 0 0,-154 4-551 0 0,1-2 0 0 0,0-1 1 0 0,0-2-1 0 0,-1-1 0 0 0,1-1 0 0 0,-1-2 1 0 0,24-7-161 0 0,158-18 279 0 0,-22 38-140 0 0,68-10 221 0 0,-144 3 115 0 0,13-1-98 0 0,-53 9-351 0 0,-48 11-194 0 0,-22-11-2585 0 0,1-1-3404 0 0,-1-4-4972 0 0</inkml:trace>
  <inkml:trace contextRef="#ctx0" brushRef="#br0" timeOffset="51427.944">5459 3180 0 0 0,'0'0'356'0'0,"0"0"148"0"0,0 0 71 0 0,0 0 108 0 0,0 0 146 0 0,0 0 59 0 0,0 0-53 0 0,0 0-64 0 0,2 0-48 0 0,12 3 616 0 0,-14-3-755 0 0,0 0-81 0 0,0 0 14 0 0,1 7 5229 0 0,2 5-3829 0 0,-1-10-1765 0 0,0-1-1 0 0,0 1 0 0 0,0 0 1 0 0,0 0-1 0 0,0 1 0 0 0,-1-1 1 0 0,1 0-1 0 0,-1 1 0 0 0,1-1 1 0 0,-1 1-1 0 0,0-1 0 0 0,0 1 1 0 0,0-1-1 0 0,-1 1 0 0 0,1 0 1 0 0,-1-1-1 0 0,1 1 0 0 0,-1 0 1 0 0,0 0-1 0 0,0 0 0 0 0,0 1-151 0 0,31 232 2736 0 0,-33-19-1716 0 0,4 8-464 0 0,-11-123-424 0 0,24 64 196 0 0,-9-85 72 0 0,-4-67-113 0 0,-1-10-2298 0 0,-1-10-5175 0 0,0 5-4439 0 0</inkml:trace>
  <inkml:trace contextRef="#ctx0" brushRef="#br0" timeOffset="53587.953">4516 3658 0 0 0,'0'0'444'0'0,"0"0"343"0"0,0 0-24 0 0,0 0-92 0 0,0 0-43 0 0,0 0 28 0 0,0 0 96 0 0,0 0 84 0 0,0 0 100 0 0,19-11 4376 0 0,18-40-94 0 0,-11 10-4383 0 0,68-66 231 0 0,54-10-142 0 0,-102 76-444 0 0,6 9-434 0 0,-5 13-6 0 0,19-11 192 0 0,-39 30-238 0 0,-7 33 477 0 0,17 0-289 0 0,-26-3 124 0 0,-11-27-232 0 0,0 0 0 0 0,0 0-1 0 0,0 0 1 0 0,0 0 0 0 0,-1 0 0 0 0,1 0-1 0 0,-1 0 1 0 0,0 0 0 0 0,0 0 0 0 0,0-1-1 0 0,0 1 1 0 0,0 0 0 0 0,-1-1 0 0 0,1 1-1 0 0,-1 0 1 0 0,0-1 0 0 0,0 0-1 0 0,1 1 1 0 0,-2-1 0 0 0,1 0 0 0 0,0 0-74 0 0,-109 127 514 0 0,36-19-443 0 0,38-59 48 0 0,-24 27 37 0 0,30-38-56 0 0,7-11 53 0 0,7-5 73 0 0,13-22 230 0 0,0 1-1830 0 0,3-2-10863 0 0,1-1 1573 0 0</inkml:trace>
  <inkml:trace contextRef="#ctx0" brushRef="#br0" timeOffset="55414.883">4943 3334 0 0 0,'0'0'273'0'0,"0"0"640"0"0,0 0 270 0 0,0 0 86 0 0,0 0-33 0 0,0 0-199 0 0,0 0-245 0 0,0 0-180 0 0,0 0 4 0 0,0 0 175 0 0,0 0 216 0 0,0 0 110 0 0,5 0 1158 0 0,-42 25-1980 0 0,1 1-1 0 0,1 2 1 0 0,1 1-1 0 0,2 2 0 0 0,1 1 1 0 0,2 2-1 0 0,0 1-294 0 0,2 5-15 0 0,27-40-46 0 0,0 0-16 0 0,0 0 10 0 0,0 0 39 0 0,0 0 56 0 0,27 0 993 0 0,48-55-348 0 0,154-117-340 0 0,-189 138-142 0 0,-66 34-266 0 0,-52 47-260 0 0,-25 47-138 0 0,13 22 459 0 0,91-116 21 0 0,0-1 0 0 0,-1 0-1 0 0,1 1 1 0 0,0-1 0 0 0,-1 1-1 0 0,1-1 1 0 0,0 1-1 0 0,0-1 1 0 0,-1 1 0 0 0,1-1-1 0 0,0 1 1 0 0,0 0-1 0 0,0-1 1 0 0,0 1 0 0 0,0 0-1 0 0,-1 0 1 0 0,1 0-1 0 0,0-1 1 0 0,0 1 0 0 0,0 0-1 0 0,0 0 1 0 0,0 1-1 0 0,0-1 1 0 0,0 0 0 0 0,0 0-1 0 0,0 0 1 0 0,-1 0-1 0 0,1 1 1 0 0,0-1 0 0 0,0 0-1 0 0,0 1 1 0 0,0-1 0 0 0,-1 1-1 0 0,1-1 1 0 0,0 1-1 0 0,0-1 1 0 0,-1 1 0 0 0,1 0-1 0 0,0-1 1 0 0,-1 1-1 0 0,1 0 1 0 0,-1 0 0 0 0,1-1-1 0 0,-1 1 1 0 0,1 0-1 0 0,-1 0 1 0 0,0 0 0 0 0,1-1-1 0 0,-1 1 1 0 0,0 0-1 0 0,1 0 1 0 0,-1 0 0 0 0,0 0-1 0 0,0 0 1 0 0,0 0-1 0 0,0 0 1 0 0,0 0 0 0 0,0 0-1 0 0,0-1 1 0 0,0 1 0 0 0,-1 0-1 0 0,1 0 1 0 0,0 0-1 0 0,0 0 1 0 0,-1 0-7 0 0,216-207 481 0 0,-136 108-418 0 0,-79 99-70 0 0,-1-1 0 0 0,1 0-1 0 0,0 0 1 0 0,0 1 0 0 0,-1-1 0 0 0,1 0 0 0 0,0 0 0 0 0,0 1-1 0 0,-1-1 1 0 0,1 0 0 0 0,0 0 0 0 0,-1 0 0 0 0,1 0 0 0 0,0 1-1 0 0,-1-1 1 0 0,1 0 0 0 0,-1 0 0 0 0,1 0 0 0 0,0 0-1 0 0,-1 0 1 0 0,1 0 0 0 0,0 0 0 0 0,-1 0 0 0 0,1 0 0 0 0,0 0-1 0 0,-1 0 1 0 0,1 0 0 0 0,-1 0 0 0 0,1 0 0 0 0,0-1-1 0 0,-1 1 1 0 0,1 0 0 0 0,0 0 0 0 0,-1 0 0 0 0,1 0 0 0 0,0-1-1 0 0,0 1 1 0 0,-1 0 0 0 0,1 0 0 0 0,0-1 0 0 0,-1 1-1 0 0,1 0 1 0 0,0 0 0 0 0,0-1 0 0 0,0 1 0 0 0,-1 0 0 0 0,1-1 7 0 0,-86 82-454 0 0,54-44 469 0 0,1 1 0 0 0,1 2-1 0 0,3 0 1 0 0,-4 11-15 0 0,26-35 74 0 0,1-2 35 0 0,31-19 585 0 0,80-91-336 0 0,-40 28-404 0 0,-49 49 96 0 0,-18 19 2 0 0,-6 0-216 0 0,-56 52-230 0 0,-77 124 860 0 0,118-140-231 0 0,40-50 65 0 0,45-48-490 0 0,-64 62 140 0 0,0 0-2 0 0,0 0 2 0 0,0 0-35 0 0,0 0-75 0 0,0 0-103 0 0,-4-13-1049 0 0,68-110 2439 0 0,20 27-707 0 0,-75 88-278 0 0,-16 5 312 0 0,4 3-454 0 0,-67 40-344 0 0,67-38 281 0 0,-23 22-417 0 0,44-39 637 0 0,26-40 23 0 0,-43 55-190 0 0,-1-1-1 0 0,0 1 1 0 0,0-1-1 0 0,1 1 0 0 0,-1-1 1 0 0,0 1-1 0 0,0-1 0 0 0,1 1 1 0 0,-1-1-1 0 0,0 1 1 0 0,0-1-1 0 0,0 0 0 0 0,0 1 1 0 0,0-1-1 0 0,0 1 0 0 0,0-1 1 0 0,0 1-1 0 0,0-1 1 0 0,0 1-1 0 0,0-1 0 0 0,0 0 1 0 0,0 1-1 0 0,0-1 0 0 0,-1 1 1 0 0,1-1-1 0 0,0 1 1 0 0,0-1-1 0 0,-1 1 0 0 0,1-1 1 0 0,0 1-1 0 0,-1 0 0 0 0,1-1 1 0 0,0 1-1 0 0,-1-1 1 0 0,1 1-1 0 0,-1 0 0 0 0,1-1 1 0 0,-1 1-1 0 0,1 0 0 0 0,0-1 1 0 0,-1 1-1 0 0,1 0 1 0 0,-1 0-1 0 0,0-1 0 0 0,1 1 1 0 0,-1 0-1 0 0,1 0 0 0 0,-1 0 1 0 0,1 0-1 0 0,-1 0 0 0 0,1 0 1 0 0,-1 0-1 0 0,1 0 1 0 0,-1 0-1 0 0,0 0 0 0 0,1 0 1 0 0,-1 0-1 0 0,1 0 0 0 0,-1 1 1 0 0,1-1-1 0 0,-1 0 1 0 0,1 0-1 0 0,-1 0 0 0 0,1 1 1 0 0,-1-1-1 0 0,1 1 11 0 0,-37 9-577 0 0,37-10 591 0 0,0 0 0 0 0,0 0 1 0 0,1-1-1 0 0,-1 1 0 0 0,0 0 1 0 0,0 0-1 0 0,0 0 0 0 0,1 0 1 0 0,-1 0-1 0 0,0-1 0 0 0,0 1 1 0 0,0 0-1 0 0,0 0 0 0 0,0 0 1 0 0,0-1-1 0 0,1 1 0 0 0,-1 0 1 0 0,0 0-1 0 0,0-1 0 0 0,0 1 1 0 0,0 0-1 0 0,0 0 0 0 0,0 0 1 0 0,0-1-1 0 0,0 1 1 0 0,0 0-1 0 0,0 0 0 0 0,0-1 1 0 0,0 1-1 0 0,0 0 0 0 0,0 0 1 0 0,0-1-1 0 0,0 1-14 0 0,0 0-7 0 0,0 0 53 0 0,0 0 52 0 0,0 0 54 0 0,0 0 24 0 0,0 0 8 0 0,-9-3 841 0 0,31-42-1279 0 0,-22 45 237 0 0,0 0-63 0 0,0 0-80 0 0,0 0-120 0 0,-21 14-4999 0 0,15-9 454 0 0,0-2-2839 0 0</inkml:trace>
  <inkml:trace contextRef="#ctx0" brushRef="#br0" timeOffset="60749.403">5532 4325 0 0 0,'0'0'0'0'0,"0"0"0"0"0,0 0 0 0 0,0 0 0 0 0,0 0 0 0 0,0 0 0 0 0,0 0 0 0 0,0 0 0 0 0,0 0 0 0 0</inkml:trace>
  <inkml:trace contextRef="#ctx0" brushRef="#br0" timeOffset="64185.446">5516 4295 0 0 0,'-20'8'0'0'0,"17"-5"9861"0"0,2 4-5327 0 0,1 24-4625 0 0,0-24 1546 0 0,0 251 2677 0 0,20-155-3471 0 0,-19-4-16 0 0,-6-45-540 0 0,5-53-101 0 0,0 44 165 0 0,2-38 999 0 0,2-24-770 0 0,3-30-310 0 0,-1-170 188 0 0,3 172-280 0 0,-4 29 36 0 0,0 0-1 0 0,-2 0 1 0 0,0-1 0 0 0,-1 1-1 0 0,0-1 1 0 0,-2 1 0 0 0,0-1-1 0 0,-1 0 1 0 0,0 1 0 0 0,-1-1-1 0 0,-1 1 1 0 0,-2-6-32 0 0,-4-104 74 0 0,10 87-131 0 0,-1 38 48 0 0,0 1 25 0 0,0 0-24 0 0,0 0-15 0 0,0 0-19 0 0,0 0 19 0 0,0 0 7 0 0,0 0 0 0 0,0 0 4 0 0,0 0 16 0 0,0 0 13 0 0,0 0 29 0 0,0 0-29 0 0,0 0-9 0 0,0 0 1 0 0,0 0 2 0 0,0 0-16 0 0,0 0-9 0 0,0 0 5 0 0,0 0 0 0 0,0 0-6 0 0,-3 23-394 0 0,28 142 603 0 0,-19-101-135 0 0,-3 0-1 0 0,-3 0 0 0 0,-7 49-58 0 0,16-5 3 0 0,-9-108-3 0 0,1 3 5 0 0,-1-1 1 0 0,1 1 0 0 0,0-1-1 0 0,-1 1 1 0 0,0 0 0 0 0,1-1-1 0 0,-1 1 1 0 0,0 0-1 0 0,-1-1 1 0 0,1 1 0 0 0,0 0-1 0 0,-1-1 1 0 0,1 1 0 0 0,-1-1-1 0 0,0 1 1 0 0,0-1 0 0 0,0 1-1 0 0,0-1 1 0 0,0 1-1 0 0,-1-1 1 0 0,1 0 0 0 0,-1 1-6 0 0,-2 19-52 0 0,4-20 70 0 0,0 24 84 0 0,0-25-108 0 0,0 18-12 0 0,-5 57 148 0 0,1 13-90 0 0,0-64-76 0 0,4-25 30 0 0,0 0 14 0 0,0 0-782 0 0,0 0-8997 0 0,0 0-1724 0 0</inkml:trace>
  <inkml:trace contextRef="#ctx0" brushRef="#br0" timeOffset="74046.951">5022 3393 0 0 0,'5'-18'1550'0'0,"-4"18"-898"0"0,-1-4 6752 0 0,3-1-2861 0 0,0-2-1916 0 0,-2 1 2187 0 0,10-13-2563 0 0,-11 19-2219 0 0,0 0-16 0 0,0 0 8 0 0,0 0-15 0 0,0 19 27 0 0,6 121 321 0 0,15 107-36 0 0,-5-59-177 0 0,-5-35-68 0 0,0-20 211 0 0,-18-38-69 0 0,2 54 268 0 0,-5-70-165 0 0,-3 89 694 0 0,20-128-792 0 0,-5 29 486 0 0,-11 16-430 0 0,9-85-255 0 0,0 26 44 0 0,0-8 1 0 0,0-18-65 0 0,0 0 31 0 0,0 0-10 0 0,0 0-18 0 0,0 0-15 0 0,0 0 12 0 0,0 0 4 0 0,0 0-3 0 0,0 0-6 0 0,0 0 13 0 0,0 0 11 0 0,0 0 18 0 0,0 19 187 0 0,0 6-927 0 0,10-47-3156 0 0,-3 8-4083 0 0,-4 6-4283 0 0</inkml:trace>
  <inkml:trace contextRef="#ctx0" brushRef="#br0" timeOffset="75696.705">5035 4940 0 0 0,'0'0'644'0'0,"0"0"175"0"0,0 0 37 0 0,13 0 609 0 0,-10 0 2605 0 0,-2 0-3364 0 0,-1 0-11 0 0,0 12 4347 0 0,2 12-2903 0 0,7 54 1621 0 0,-4 29-1563 0 0,-6-95-2577 0 0,1-13-3326 0 0,-1-4-3539 0 0,1 2-3817 0 0</inkml:trace>
  <inkml:trace contextRef="#ctx0" brushRef="#br0" timeOffset="77345.794">5413 4884 0 0 0,'0'0'1300'0'0,"0"0"93"0"0,0 0 208 0 0,0 0 126 0 0,0 0-28 0 0,0 0-181 0 0,0 0-236 0 0,0 0-176 0 0,0 0-139 0 0,0 0-104 0 0,0 0-75 0 0,0 0-74 0 0,-3 0-41 0 0,-49-2 4767 0 0,-9-2-3313 0 0,54 3-2001 0 0,-1 0 1 0 0,1 1-1 0 0,-1 1 0 0 0,0-1 0 0 0,1 1 0 0 0,-1 0 0 0 0,1 1 0 0 0,-1 0 0 0 0,1 0 1 0 0,0 0-1 0 0,0 1 0 0 0,0 0 0 0 0,0 1 0 0 0,0-1 0 0 0,1 1 0 0 0,-1 1 1 0 0,1-1-1 0 0,-3 4-126 0 0,8-8 3 0 0,-45 44 791 0 0,28-18-117 0 0,8 78-153 0 0,11-72-392 0 0,34 34 7 0 0,25-3 141 0 0,19-38 100 0 0,-13-27 75 0 0,-19-20-104 0 0,-18 2-75 0 0,8-23-74 0 0,-32 38-169 0 0,-1-1-1 0 0,0 1 1 0 0,0-1 0 0 0,-1 0-1 0 0,1 0 1 0 0,-1 0-1 0 0,-1 0 1 0 0,1 0-1 0 0,-1-1 1 0 0,0 1-1 0 0,0-1 1 0 0,-1 1-1 0 0,0-1 1 0 0,0 0-33 0 0,2-66 281 0 0,-3 68-275 0 0,-2 0 1 0 0,1 1-1 0 0,-1-1 1 0 0,1 1-1 0 0,-1-1 1 0 0,0 1-1 0 0,-1 0 1 0 0,1 0 0 0 0,-1 0-1 0 0,0 0 1 0 0,0 0-1 0 0,0 0 1 0 0,0 1-1 0 0,-1 0 1 0 0,0-1 0 0 0,1 1-1 0 0,-1 1 1 0 0,0-1-1 0 0,0 0 1 0 0,-1 1-1 0 0,1 0 1 0 0,0 0 0 0 0,-1 0-1 0 0,1 1 1 0 0,-1-1-1 0 0,0 1-6 0 0,-72-15-379 0 0,41-4-2128 0 0,25 12-3701 0 0,9 7-5709 0 0</inkml:trace>
  <inkml:trace contextRef="#ctx0" brushRef="#br0" timeOffset="80440.68">5037 3356 0 0 0,'0'0'223'0'0,"0"0"721"0"0,0 0 246 0 0,0 0-86 0 0,0 0-176 0 0,2-1-243 0 0,-2 1-589 0 0,0 0-1 0 0,-1 0 1 0 0,1 0-1 0 0,0 0 1 0 0,0 0-1 0 0,-1 0 1 0 0,1-1-1 0 0,0 1 1 0 0,-1 0-1 0 0,1 0 0 0 0,0 0 1 0 0,0 0-1 0 0,-1-1 1 0 0,1 1-1 0 0,0 0 1 0 0,0 0-1 0 0,-1-1 1 0 0,1 1-1 0 0,0 0 1 0 0,0 0-1 0 0,0-1 0 0 0,-1 1 1 0 0,1 0-1 0 0,0-1 1 0 0,0 1-1 0 0,0 0 1 0 0,0-1-1 0 0,0 1 1 0 0,0 0-1 0 0,0-1 1 0 0,0 1-1 0 0,0 0 0 0 0,0-1 1 0 0,0 1-1 0 0,0 0 1 0 0,0-1-1 0 0,0 1 1 0 0,0 0-1 0 0,0-1 1 0 0,0 1-1 0 0,0 0 1 0 0,0 0-1 0 0,0-1 0 0 0,1 1 1 0 0,-1 0-1 0 0,0-1 1 0 0,0 1-1 0 0,0 0 1 0 0,1 0-1 0 0,-1-1 1 0 0,0 1-1 0 0,0 0-95 0 0,0-1 1216 0 0,-1-2 3377 0 0,0 6-4702 0 0,1-2 145 0 0,-9 21 460 0 0,-20 70-33 0 0,29-56-388 0 0,25-40 723 0 0,-14-6-579 0 0,0-1 0 0 0,0 0 0 0 0,-1-1 0 0 0,0 0 0 0 0,-1 0-1 0 0,-1-1 1 0 0,0 0 0 0 0,0 0 0 0 0,-1-1 0 0 0,-1 0 0 0 0,3-11-219 0 0,-8 24 33 0 0,0 0 0 0 0,0 0 1 0 0,0-1-1 0 0,-1 1 0 0 0,1 0 1 0 0,0 0-1 0 0,-1 0 0 0 0,1 0 1 0 0,-1-1-1 0 0,1 1 0 0 0,-1 0 1 0 0,0-1-1 0 0,1 1 0 0 0,-1 0 1 0 0,0 0-1 0 0,0-1 0 0 0,0 1 1 0 0,0 0-1 0 0,0-1 0 0 0,0 1 1 0 0,-1 0-1 0 0,1-1 0 0 0,0 1 1 0 0,-1 0-1 0 0,1-1 0 0 0,-1 1 1 0 0,1 0-1 0 0,-1 0 0 0 0,1 0 1 0 0,-1-1-1 0 0,0 1 1 0 0,0 0-1 0 0,1 0 0 0 0,-1 0 1 0 0,0 0-1 0 0,0 0 0 0 0,0 0 1 0 0,0 1-1 0 0,0-1 0 0 0,0 0 1 0 0,-1 0-1 0 0,1 1 0 0 0,0-1 1 0 0,0 1-1 0 0,0-1 0 0 0,-1 1 1 0 0,1-1-1 0 0,0 1 0 0 0,-1 0 1 0 0,1 0-1 0 0,0 0 0 0 0,-1-1 1 0 0,1 1-1 0 0,0 0 0 0 0,-1 1 1 0 0,1-1-1 0 0,-1 0-33 0 0,-2 2-4 0 0,-1 1 0 0 0,0-1-1 0 0,1 1 1 0 0,0 0 0 0 0,0 0 0 0 0,0 0 0 0 0,0 1-1 0 0,0-1 1 0 0,1 1 0 0 0,0 0 0 0 0,-1 0 0 0 0,1 1-1 0 0,1-1 1 0 0,-2 2 4 0 0,-6 7-9 0 0,4-6-6 0 0,1 0 0 0 0,0 1 0 0 0,0-1 0 0 0,0 1 0 0 0,1 0 0 0 0,0 0-1 0 0,0 1 1 0 0,1-1 0 0 0,0 1 0 0 0,1 0 0 0 0,0 0 0 0 0,0-1 0 0 0,1 1 15 0 0,30-13 576 0 0,-4-8-737 0 0,23-19 215 0 0,-114 45 288 0 0,23-7-189 0 0,42-7-123 0 0,1 0-30 0 0,0 0-19 0 0,0 0-25 0 0,0 0-36 0 0,0 0-11 0 0,0 0-10 0 0,0 0-5 0 0,20-19-22 0 0,-8-13 623 0 0,-49 35-602 0 0,22 5-277 0 0,22-10 787 0 0,-22 4 9 0 0,8-6-1369 0 0,7 4 919 0 0,0 0-70 0 0,0 0-200 0 0,0 0-481 0 0,0 0-1232 0 0,0 0-3500 0 0,0 0-5527 0 0</inkml:trace>
  <inkml:trace contextRef="#ctx0" brushRef="#br0" timeOffset="84310.688">5197 5164 0 0 0,'0'0'315'0'0,"0"0"131"0"0,0 0 1 0 0,0 0-57 0 0,0 0-81 0 0,0 0-10 0 0,0 0 0 0 0,-2-2 38 0 0,-8-5 55 0 0,7 5 47 0 0,3 2 10 0 0,0 0 10 0 0,0 0 32 0 0,0 0 72 0 0,0 0 63 0 0,0 0 62 0 0,0 0 27 0 0,0 0 0 0 0,0 0 0 0 0,0 0-11 0 0,0 0 16 0 0,0 0 26 0 0,0 0 30 0 0,0-9 3905 0 0,0 8 3089 0 0,13 214-4498 0 0,-2-129-2938 0 0,5-33-256 0 0,-10-3 313 0 0,-6-47-380 0 0,0-1-23 0 0,0 0-10 0 0,0 0 12 0 0,0 0 26 0 0,0 0 2 0 0,0 0 2 0 0,0 0-8 0 0,0 0 7 0 0,0 0 6 0 0,0 0-27 0 0,0 0 26 0 0,0 0-11 0 0,0 0 2 0 0,0 0 21 0 0,0 0-16 0 0,0 0-10 0 0,0 0 0 0 0,0 0-16 0 0,0 0 17 0 0,0 0-3 0 0,0 0-25 0 0,0 0 18 0 0,0 0 14 0 0,0 0 15 0 0,0 0-34 0 0,0 0-2 0 0,0 0 7 0 0,0 0-13 0 0,0 0-7 0 0,0 0-6 0 0,0 0 10 0 0,0 0-6 0 0,0 0-2 0 0,0 0 7 0 0,0 0 3 0 0,0 0-11 0 0,0 0 4 0 0,0 0-25 0 0,0 0 5 0 0,0 0-381 0 0,1 5-728 0 0,0-3-3395 0 0,1-2-4060 0 0,-2 0-3703 0 0</inkml:trace>
  <inkml:trace contextRef="#ctx0" brushRef="#br0" timeOffset="116496.336">1184 3772 0 0 0,'0'0'245'0'0,"0"0"716"0"0,0 0 251 0 0,0 0-13 0 0,0 0-60 0 0,0 0-118 0 0,-6 0-135 0 0,-26 0 1517 0 0,66-14 851 0 0,95-5 491 0 0,-29 20-2867 0 0,218-13 1040 0 0,-120-9-947 0 0,147 28-39 0 0,-106-15-449 0 0,-44 19-299 0 0,-55-11-13 0 0,23-7-55 0 0,-63 14-115 0 0,35-7 74 0 0,35 7-92 0 0,-12-11 105 0 0,83-17-52 0 0,-58 21 89 0 0,-67 22-120 0 0,45-15 79 0 0,22 0 30 0 0,-53-6 242 0 0,-54-1 793 0 0,-59-4-796 0 0,-7 1 957 0 0,-6 4-3186 0 0,-1 2-2766 0 0,-2 4-3816 0 0,-1-4-1963 0 0</inkml:trace>
  <inkml:trace contextRef="#ctx0" brushRef="#br0" timeOffset="120438.541">4645 3813 0 0 0,'0'0'185'0'0,"0"0"181"0"0,0 0-38 0 0,0 0-100 0 0,-4-2-80 0 0,-12-5-55 0 0,12 5-26 0 0,4 2-8 0 0,0 0 2 0 0,0 0-2 0 0,0 0 2 0 0,0 0-2 0 0,0 0-2 0 0,0 0-20 0 0,0 0-6 0 0,0 0-8 0 0,5-23 8094 0 0,-5 12-4257 0 0,0 11 1592 0 0,0 1-5388 0 0,2 25 907 0 0,19 147 720 0 0,-11-49-996 0 0,-3-24-282 0 0,-4-84-358 0 0,0 1-1 0 0,0 0 1 0 0,-2 0 0 0 0,0 0-1 0 0,-1 0 1 0 0,-1 1 0 0 0,-1-1-1 0 0,0 0 1 0 0,-1-1 0 0 0,-3 10-55 0 0,13 84 64 0 0,1-13 29 0 0,-6 65 24 0 0,-16-56-11 0 0,9 53-57 0 0,7 261 339 0 0,-15-269-233 0 0,24 55-31 0 0,-12-70 39 0 0,-11 18-70 0 0,14 38 46 0 0,9-88 19 0 0,-16-68-1346 0 0,18-75-2042 0 0,-8 24-3583 0 0,-1 6-4700 0 0</inkml:trace>
  <inkml:trace contextRef="#ctx0" brushRef="#br0" timeOffset="126004.868">4857 5621 0 0 0,'0'0'417'0'0,"0"0"-20"0"0,0 0 25 0 0,0 0 61 0 0,0 0 44 0 0,0 0 13 0 0,0 0-77 0 0,0-3-137 0 0,0-7-128 0 0,0 8-35 0 0,0 2 30 0 0,0 0 56 0 0,0 0 74 0 0,0 0 2 0 0,0 0 2 0 0,-1-23 10913 0 0,-10 12-10703 0 0,8 11 8137 0 0,3 1-8650 0 0,0 0-4 0 0,-2 222 843 0 0,8-101-464 0 0,5-70-330 0 0,-9-44-26 0 0,0 0-1 0 0,-1 0 1 0 0,1 1-1 0 0,-2-1 1 0 0,1 0-1 0 0,-1 1 1 0 0,-1-1 0 0 0,1 1-1 0 0,-1-1 1 0 0,-1 0-1 0 0,0 4-42 0 0,1 39 146 0 0,1-51-165 0 0,0 0 22 0 0,0 0-10 0 0,0 0 14 0 0,0 0 7 0 0,0 0-18 0 0,0 0 14 0 0,0 0 0 0 0,0 0 1 0 0,0 0-10 0 0,0 0 15 0 0,0 0-8 0 0,0 19 31 0 0,10 76 52 0 0,-9-92-85 0 0,0 0 1 0 0,-1 0 0 0 0,1 0-1 0 0,0 0 1 0 0,-1 0 0 0 0,0 0-1 0 0,0 0 1 0 0,0 0 0 0 0,0 0-1 0 0,0 0 1 0 0,0 0 0 0 0,-1 0-1 0 0,0 0 1 0 0,1 0 0 0 0,-1 0-1 0 0,0 0 1 0 0,0 0 0 0 0,-1 0-1 0 0,1 0 1 0 0,-1-1 0 0 0,-1 3-7 0 0,-26 35-148 0 0,28-40 53 0 0,1 0-90 0 0,8-65-5005 0 0,1 39-621 0 0,-2 10-4416 0 0</inkml:trace>
  <inkml:trace contextRef="#ctx0" brushRef="#br0" timeOffset="136656.475">5210 1939 5785 0 0,'0'0'2461'0'0,"0"0"-441"0"0,0 0-290 0 0,0 0-158 0 0,0 0-45 0 0,0 0-177 0 0,0 0-239 0 0,0 0-271 0 0,0 0-233 0 0,0 0-157 0 0,0 0-93 0 0,-3-1-69 0 0,-14 6 304 0 0,16 57 2132 0 0,5 22-709 0 0,-10 89-1205 0 0,5-65-667 0 0,16-35 3 0 0,-21 9-714 0 0,0-90-8568 0 0,6 8 7618 0 0,-5-4-10715 0 0</inkml:trace>
  <inkml:trace contextRef="#ctx0" brushRef="#br0" timeOffset="146842.568">4271 1924 0 0 0,'0'0'451'0'0,"0"0"1072"0"0,0 0 421 0 0,0 0 71 0 0,0 0-90 0 0,0 0-144 0 0,0 0-164 0 0,0 0-204 0 0,0 0-208 0 0,0 0-160 0 0,0-3-130 0 0,2-12-128 0 0,-2 11-76 0 0,0 4-121 0 0,0 0-95 0 0,0 0-36 0 0,0 0-40 0 0,0 0-36 0 0,0 0-34 0 0,0 0-16 0 0,0 0-19 0 0,0 0-17 0 0,0 22 3984 0 0,-45 70-2879 0 0,33-74-1280 0 0,-156 235 312 0 0,143-208-370 0 0,25-44-71 0 0,0-1 10 0 0,0 0-25 0 0,0 0-2 0 0,0 0-12 0 0,0 0 18 0 0,0 0-10 0 0,0 0-8 0 0,0 0-19 0 0,0 0-16 0 0,0 0-14 0 0,0 0-31 0 0,1-12-6742 0 0,0 9-2411 0 0,0-1-1383 0 0</inkml:trace>
  <inkml:trace contextRef="#ctx0" brushRef="#br0" timeOffset="147547.126">3978 1983 0 0 0,'0'0'320'0'0,"0"0"708"0"0,0 0 381 0 0,0 0 350 0 0,0 0 233 0 0,0 0-4 0 0,0 0-156 0 0,0 0-256 0 0,0 0-174 0 0,0 0-109 0 0,0 0-65 0 0,0 0-22 0 0,-2-2-59 0 0,-10-10 1528 0 0,12 11-2051 0 0,0 1-82 0 0,0 0-50 0 0,0 0-20 0 0,0 0 5 0 0,0 0-21 0 0,0 0-3 0 0,0 0-19 0 0,0 0-32 0 0,0 0-10 0 0,0 0-28 0 0,0 0-20 0 0,4 1 2340 0 0,13 2-2317 0 0,91 64-107 0 0,119 62 124 0 0,-147-64-80 0 0,-53-39-170 0 0,-33-22-408 0 0,-25 7-1690 0 0,20-4-3426 0 0,5-3-1201 0 0,2 0-6325 0 0</inkml:trace>
  <inkml:trace contextRef="#ctx0" brushRef="#br0" timeOffset="148603.23">4914 2108 0 0 0,'0'0'304'0'0,"0"0"692"0"0,0 0 107 0 0,0 0-125 0 0,0 0-137 0 0,0 0-27 0 0,0 0 34 0 0,12 1-13 0 0,36 1-26 0 0,40-4 12044 0 0,-21 1-8429 0 0,-67 1-4322 0 0,0 0 6 0 0,0 0 9 0 0,0 0-1 0 0,0 0 15 0 0,0 0 25 0 0,0 0 4 0 0,0 0-12 0 0,0 0 45 0 0,0 0 14 0 0,0 0 26 0 0,0 0 30 0 0,0 0-6 0 0,0 0-9 0 0,-15 4 558 0 0,-373-4 1756 0 0,388 0-2538 0 0,-24-4 80 0 0,-29 4-75 0 0,49-8-191 0 0,8-7-1213 0 0,0 5-4475 0 0,-3 6-4553 0 0</inkml:trace>
  <inkml:trace contextRef="#ctx0" brushRef="#br0" timeOffset="151045.514">3772 2075 0 0 0,'0'0'1264'0'0,"0"0"646"0"0,0 0 158 0 0,0 0-126 0 0,0 0-239 0 0,0 0-281 0 0,0 0-215 0 0,0 0-103 0 0,0 0-40 0 0,0 0-8 0 0,0 0-37 0 0,0 0-73 0 0,0 0-106 0 0,1 0-505 0 0,1 0 6789 0 0,-105 0-5864 0 0,-38 4 121 0 0,77 3-837 0 0,15-3-387 0 0,-15 7-44 0 0,-11-7 366 0 0,75-4-463 0 0,0 0 11 0 0,0 0-2 0 0,-33 0 86 0 0,-13 0 73 0 0,57-26 95 0 0,26-80-246 0 0,-8 17-56 0 0,6 181-241 0 0,24 70 268 0 0,-51-144-1 0 0,-1 1-1 0 0,-1 0 1 0 0,0 0-1 0 0,-1 0 1 0 0,-2 0-1 0 0,0 1 1 0 0,0-1-1 0 0,-2 17-2 0 0,12 45 16 0 0,2-56-24 0 0,-65-69 606 0 0,-39-88-536 0 0,54 63-62 0 0,23 31 23 0 0,12 38-15 0 0,-2-2-1787 0 0,-2 7-10035 0 0,4-1-577 0 0</inkml:trace>
  <inkml:trace contextRef="#ctx0" brushRef="#br0" timeOffset="152226.507">3104 1700 0 0 0,'0'0'392'0'0,"0"0"979"0"0,0 0 345 0 0,0 0 119 0 0,0 0-83 0 0,0 0-141 0 0,0 0-138 0 0,0 0-149 0 0,0 0-110 0 0,0 0-99 0 0,0 0-72 0 0,0 0-106 0 0,0 0-86 0 0,-1-3-97 0 0,-7-9 1617 0 0,8 12-1855 0 0,0 0 4 0 0,0 0-65 0 0,0 0-34 0 0,0 0-35 0 0,0 0-56 0 0,0 0-16 0 0,0 0-10 0 0,0 0-44 0 0,0 0-56 0 0,0 0-20 0 0,0 0-37 0 0,0 0-25 0 0,0 0 6 0 0,0 0-38 0 0,0 22 537 0 0,5 169 1989 0 0,10-24-1918 0 0,-13-113-532 0 0,-2-54-143 0 0,4 23 233 0 0,-4-21-248 0 0,-7 95 482 0 0,6-72-1670 0 0,4-14-2862 0 0,-1-3-3166 0 0,-1-4-3905 0 0</inkml:trace>
  <inkml:trace contextRef="#ctx0" brushRef="#br0" timeOffset="156845.299">5996 2992 0 0 0,'0'0'1372'0'0,"0"0"307"0"0,0 0 224 0 0,0 0 80 0 0,0 0-137 0 0,0 0-317 0 0,0 0-333 0 0,0 0-231 0 0,0 0-123 0 0,0 0-98 0 0,0 0-97 0 0,8-1 7003 0 0,26-1-6222 0 0,57 1 61 0 0,88 2 138 0 0,-27-5-1202 0 0,139 4 52 0 0,-84-15 24 0 0,-13 15-315 0 0,-194 0-162 0 0,0 0 12 0 0,0 0-6 0 0,0 0-11 0 0,0 0-3 0 0,0 0-5 0 0,-16 1-1388 0 0,-2 9-4284 0 0,14-6-5756 0 0</inkml:trace>
  <inkml:trace contextRef="#ctx0" brushRef="#br0" timeOffset="158267.817">6302 5485 512 0 0,'0'0'1224'0'0,"0"0"-17"0"0,0 0 74 0 0,0 0 124 0 0,0 0 101 0 0,0 0-20 0 0,0 0-153 0 0,0 0-203 0 0,0 0-254 0 0,0 0-197 0 0,0 0-78 0 0,0 0 13 0 0,0 0 22 0 0,0 0 17 0 0,0 0-63 0 0,0 0-116 0 0,0 0-81 0 0,0 0-64 0 0,0 0-20 0 0,0 0 15 0 0,0 0 26 0 0,21 0 3119 0 0,82-12-1218 0 0,131-6-460 0 0,57 14-1130 0 0,-191-18-223 0 0,30 8-150 0 0,-65 10-254 0 0,-65 4-36 0 0,0 0 12 0 0,0 0-4 0 0,0 0-10 0 0,0 0 18 0 0,0 0-32 0 0,0 0-29 0 0,-21-14-4653 0 0,14 10-2182 0 0,4 3-5290 0 0</inkml:trace>
  <inkml:trace contextRef="#ctx0" brushRef="#br0" timeOffset="159282.477">6501 3714 1816 0 0,'0'0'2992'0'0,"0"0"-641"0"0,0 0-260 0 0,0 0-7 0 0,0 0 61 0 0,0 0-101 0 0,0 0-245 0 0,0 0-374 0 0,0 0-413 0 0,0 0-317 0 0,0 0-206 0 0,0 0-157 0 0,0 0-77 0 0,0-5-62 0 0,0-3-158 0 0,5 13 561 0 0,33 197 1537 0 0,12 27-1707 0 0,-32-203-100 0 0,-17-26-102 0 0,-1 0 96 0 0,11-16 1323 0 0,19-60-1044 0 0,-20 45-562 0 0,1 2-1 0 0,1 0 0 0 0,1 0 0 0 0,2 1 0 0 0,0 0 0 0 0,2 2 0 0 0,2 0 0 0 0,0 1 0 0 0,1 1 0 0 0,8-6-36 0 0,-14 16-10 0 0,-13 12 6 0 0,0 0 1 0 0,0 0-1 0 0,0 1 0 0 0,0-1 1 0 0,0 0-1 0 0,1 0 1 0 0,-1 1-1 0 0,0-1 0 0 0,1 0 1 0 0,-1 1-1 0 0,1 0 1 0 0,0-1-1 0 0,-1 1 0 0 0,1 0 1 0 0,0 0-1 0 0,0 0 1 0 0,0 0-1 0 0,0 0 0 0 0,0 0 1 0 0,0 0-1 0 0,0 1 1 0 0,0-1-1 0 0,0 1 0 0 0,0 0 1 0 0,1-1-1 0 0,-1 1 1 0 0,0 0-1 0 0,0 0 1 0 0,0 0-1 0 0,0 1 0 0 0,1-1 1 0 0,-1 0-1 0 0,0 1 1 0 0,0 0-1 0 0,0-1 0 0 0,0 1 1 0 0,0 0-1 0 0,0 0 1 0 0,0 0-1 0 0,-1 0 0 0 0,1 0 1 0 0,0 1-1 0 0,0-1 1 0 0,-1 0-1 0 0,1 2 4 0 0,85 189 43 0 0,-68-148-11 0 0,-2 1 0 0 0,-2 0 1 0 0,-2 2-1 0 0,-2-1 0 0 0,-2 1 1 0 0,-2 1-1 0 0,-2 0 0 0 0,-2 44-32 0 0,-4-84 19 0 0,0-1 0 0 0,0 1-1 0 0,-1-1 1 0 0,0 1-1 0 0,-1-1 1 0 0,1 1 0 0 0,-2-1-1 0 0,1 0 1 0 0,-1 0-1 0 0,0-1 1 0 0,0 1 0 0 0,0-1-1 0 0,-1 0 1 0 0,0 0-1 0 0,-1 0 1 0 0,1-1 0 0 0,-1 0-1 0 0,0 0 1 0 0,-1 0-19 0 0,-96 60 113 0 0,93-61-101 0 0,-1 0 0 0 0,1-1 1 0 0,-1-1-1 0 0,0 0 0 0 0,1 0 0 0 0,-1-1 0 0 0,0 0 0 0 0,0-1 1 0 0,-9-1-13 0 0,18 0-1 0 0,0-1 1 0 0,0 0 0 0 0,-1 1 0 0 0,1-1 0 0 0,0 0-1 0 0,1 0 1 0 0,-1 0 0 0 0,0 0 0 0 0,0 0 0 0 0,1 0-1 0 0,-1-1 1 0 0,1 1 0 0 0,0 0 0 0 0,0-1 0 0 0,0 1-1 0 0,0-1 1 0 0,0 0 0 0 0,0 1 0 0 0,1-1 0 0 0,-1 0-1 0 0,1 1 1 0 0,0-1 0 0 0,0 0 0 0 0,0 1 0 0 0,0-1-1 0 0,0 0 1 0 0,1 0 0 0 0,-1 1 0 0 0,1-1 0 0 0,-1 1-1 0 0,1-1 1 0 0,0 0 0 0 0,0 1 0 0 0,1-1 0 0 0,-1 1-1 0 0,0 0 1 0 0,1-1 0 0 0,-1 1 0 0 0,1 0 0 0 0,0 0 0 0 0,145-186-293 0 0,-115 111-880 0 0,-29 59-2926 0 0,-3 0-3801 0 0,0 11-4406 0 0</inkml:trace>
  <inkml:trace contextRef="#ctx0" brushRef="#br0" timeOffset="160018.276">6753 3077 2088 0 0,'0'0'1738'0'0,"0"0"-69"0"0,0 0 91 0 0,0 0 140 0 0,0 0 15 0 0,0 0-132 0 0,0 0-284 0 0,0 0-296 0 0,0 0-234 0 0,0 0-145 0 0,0 0-71 0 0,0 0-77 0 0,0 0-69 0 0,0-3-72 0 0,0-7-74 0 0,0 8-54 0 0,0 2-45 0 0,0 0-20 0 0,0 0-35 0 0,0 0-10 0 0,0 0-26 0 0,0 0-34 0 0,2 15 1026 0 0,18 253 925 0 0,-15-231-2218 0 0,-5-37-59 0 0,0 2-324 0 0,3 0-7372 0 0,-2-2-3815 0 0</inkml:trace>
  <inkml:trace contextRef="#ctx0" brushRef="#br0" timeOffset="162427.349">6712 4612 216 0 0,'0'0'1979'0'0,"0"0"216"0"0,0 0 248 0 0,0 0 97 0 0,0 0-228 0 0,0 0-399 0 0,0 0-438 0 0,0 0-341 0 0,0 0-187 0 0,0 0-102 0 0,0 0-52 0 0,0 0-69 0 0,0 0-90 0 0,2-1-93 0 0,9-5 269 0 0,-11 6-498 0 0,0 0-46 0 0,0 0-31 0 0,0 0-23 0 0,0 0-32 0 0,3 25 1103 0 0,20 86 644 0 0,-7 234-777 0 0,-6-167-1048 0 0,-10-112 293 0 0,0-26 129 0 0,0-40-516 0 0,0 0 6 0 0,-26-44 1017 0 0,12 34-1027 0 0,-1 1 0 0 0,0 0 0 0 0,0 1 0 0 0,0 0 0 0 0,-1 1 0 0 0,0 1 0 0 0,0 1 0 0 0,-1 0 0 0 0,0 1 0 0 0,-14-1-4 0 0,-18-15 37 0 0,58 6-100 0 0,221-38 222 0 0,30-7 118 0 0,-153 48 325 0 0,-107 12-585 0 0,0 1-14 0 0,0-1 9 0 0,-21 25 57 0 0,-44 48-14 0 0,-15 14-53 0 0,-13-1 76 0 0,68-42 58 0 0,11-34-79 0 0,31-48-2730 0 0,-2 15-5205 0 0,-14 19-3886 0 0</inkml:trace>
  <inkml:trace contextRef="#ctx0" brushRef="#br0" timeOffset="194181.036">4888 5543 0 0 0,'-8'1'1611'0'0,"-4"0"-3312"0"0,2 0 42 0 0,3 0 4209 0 0,3-1 3673 0 0,0 0 5081 0 0,148-7-7567 0 0,0-1-2554 0 0,-102 23-1003 0 0,39-11 194 0 0,26-1-122 0 0,-73 5-212 0 0,60-4 179 0 0,-20-16-89 0 0,-33-2-36 0 0,-39 14-66 0 0,-1 0 0 0 0,0 1 0 0 0,0-1 0 0 0,0 1 0 0 0,0-1 0 0 0,0 1 0 0 0,1 0 0 0 0,-1-1-1 0 0,0 1 1 0 0,0 0 0 0 0,0 0 0 0 0,-1 0 0 0 0,1 0 0 0 0,0 0 0 0 0,0 0 0 0 0,0 0 0 0 0,-1 0 0 0 0,1 0-1 0 0,0 0 1 0 0,-1 0 0 0 0,1 0 0 0 0,-1 0 0 0 0,0 1 0 0 0,1-1 0 0 0,-1 0 0 0 0,0 0 0 0 0,0 1 0 0 0,1-1 0 0 0,-1 0-1 0 0,0 0 1 0 0,0 1 0 0 0,-1-1 0 0 0,1 0 0 0 0,0 0 0 0 0,0 1 0 0 0,0-1 0 0 0,-1 0 0 0 0,1 0 0 0 0,-1 0 0 0 0,1 1-1 0 0,-1-1 1 0 0,1 0 0 0 0,-1 0 0 0 0,0 0 0 0 0,0 0 0 0 0,1 0 0 0 0,-1 0 0 0 0,0 0 0 0 0,0 0 0 0 0,0-1 0 0 0,-1 2-29 0 0,-2 8-141 0 0,-16 38 236 0 0,19 74-94 0 0,1 7-17 0 0,0-45 22 0 0,-7 9-5 0 0,-8 84 22 0 0,15-123-30 0 0,6-16 1 0 0,1-13-1 0 0,-5-33 1116 0 0,-2 8-1097 0 0,-3-2 2 0 0,0 0-1 0 0,0 1 1 0 0,-1-1 0 0 0,1 1 0 0 0,0-1 0 0 0,0 1-1 0 0,-1 0 1 0 0,1 1 0 0 0,-1-1 0 0 0,1 0 0 0 0,0 1-1 0 0,-1 0 1 0 0,1 0 0 0 0,-1 0 0 0 0,1 0 0 0 0,-1 1-1 0 0,1-1 1 0 0,-4 2-13 0 0,-10-2 114 0 0,-155 0 590 0 0,114-7-353 0 0,-67 3-195 0 0,57-7 14 0 0,-69 8 104 0 0,100 10-206 0 0,37-7-41 0 0,0 0 3 0 0,-27-4 189 0 0,23 5-1057 0 0,-8-2 2150 0 0,10 0-4615 0 0,1-1-4188 0 0,1 2-4645 0 0</inkml:trace>
  <inkml:trace contextRef="#ctx0" brushRef="#br0" timeOffset="195892.527">4963 5790 0 0 0,'0'0'1027'0'0,"0"0"-34"0"0,0 0-56 0 0,0 0-33 0 0,0 0-11 0 0,0 0 48 0 0,3-2 67 0 0,-2 1-2343 0 0,4-2 1048 0 0,15-6 13809 0 0,-10 12-11193 0 0,21 9 25 0 0,-26-4-2141 0 0,-1 1-1 0 0,0 0 1 0 0,0 0-1 0 0,-1 0 0 0 0,-1 1 1 0 0,1-1-1 0 0,-2 1 1 0 0,1 0-1 0 0,-1-1 0 0 0,-1 1 1 0 0,0 3-213 0 0,21 122 371 0 0,-10-10 107 0 0,-5-110-502 0 0,-6-10-63 0 0,0 2-901 0 0,0-29-1781 0 0,1 4-3841 0 0,1 13-4559 0 0</inkml:trace>
  <inkml:trace contextRef="#ctx0" brushRef="#br0" timeOffset="197200.031">5050 5812 168 0 0,'0'0'1618'0'0,"0"0"-121"0"0,0 0 9 0 0,0 0 129 0 0,0 0 76 0 0,0 0-69 0 0,0 0-211 0 0,0 0-227 0 0,0 0-256 0 0,0 0-190 0 0,0 0-66 0 0,0 0-33 0 0,0-2 38 0 0,-2-8 53 0 0,2 7 4 0 0,0 3-28 0 0,6-3 6108 0 0,21-16-6665 0 0,-11 7-42 0 0,1 2 0 0 0,0 0 0 0 0,0 0 0 0 0,1 2 0 0 0,0 0 0 0 0,0 1 0 0 0,1 1 0 0 0,1 1-127 0 0,-15 4 10 0 0,-1 0-1 0 0,1 0 1 0 0,0 1 0 0 0,-1 0-1 0 0,1 0 1 0 0,0 0-1 0 0,-1 0 1 0 0,1 1 0 0 0,0 0-1 0 0,-1 0 1 0 0,1 0 0 0 0,-1 1-1 0 0,1-1 1 0 0,-1 1-1 0 0,0 0 1 0 0,0 0 0 0 0,0 1-1 0 0,4 1-9 0 0,19 27 148 0 0,-25-25-124 0 0,0 0 0 0 0,-1 1 0 0 0,0 0 0 0 0,0-1 0 0 0,0 1 0 0 0,-1 0 0 0 0,0-1 0 0 0,0 1 0 0 0,-1 0-1 0 0,0-1 1 0 0,0 1 0 0 0,-1-1 0 0 0,1 1 0 0 0,-3 4-24 0 0,-50 70 97 0 0,47-73-91 0 0,0-1-1 0 0,0 0 0 0 0,0 0 0 0 0,-1 0 0 0 0,0-1 0 0 0,-1 0 0 0 0,1 0 0 0 0,-1-1 0 0 0,0 0 1 0 0,0-1-1 0 0,-1 0 0 0 0,0 0-5 0 0,10-5 8 0 0,0 1 1 0 0,0 0 0 0 0,0-1-1 0 0,0 1 1 0 0,1 0 0 0 0,-1-1-1 0 0,0 1 1 0 0,-1 0 0 0 0,1-1-1 0 0,0 1 1 0 0,0 0-1 0 0,0-1 1 0 0,0 1 0 0 0,0 0-1 0 0,0-1 1 0 0,0 1 0 0 0,0 0-1 0 0,-1-1 1 0 0,1 1-1 0 0,0 0 1 0 0,0 0 0 0 0,0-1-1 0 0,-1 1 1 0 0,1 0 0 0 0,0 0-1 0 0,0-1 1 0 0,-1 1 0 0 0,1 0-1 0 0,0 0 1 0 0,0 0-1 0 0,-1-1 1 0 0,1 1 0 0 0,0 0-1 0 0,-1 0 1 0 0,1 0 0 0 0,0 0-1 0 0,-1 0 1 0 0,1 0-1 0 0,0 0 1 0 0,-1 0 0 0 0,1 0-1 0 0,-1 0-8 0 0,30-22-63 0 0,70-5 29 0 0,-86 26 52 0 0,-12 1-18 0 0,0-1 1 0 0,0 1-1 0 0,0 0 0 0 0,0 0 0 0 0,0-1 1 0 0,0 1-1 0 0,0 0 0 0 0,1 0 1 0 0,-1 0-1 0 0,0 0 0 0 0,0 1 0 0 0,0-1 1 0 0,0 0-1 0 0,0 0 0 0 0,0 1 0 0 0,0-1 1 0 0,0 0-1 0 0,1 1 0 0 0,-1-1 0 0 0,0 1 1 0 0,-1-1-1 0 0,1 1 0 0 0,0 0 0 0 0,0-1 1 0 0,0 1-1 0 0,0 0 0 0 0,0 0 1 0 0,-1 0-1 0 0,1 0 0 0 0,0 0 0 0 0,-1-1 1 0 0,1 1-1 0 0,0 1 0 0 0,51 85 19 0 0,-25-49-3 0 0,-23 2 149 0 0,-20-10 176 0 0,10-24-304 0 0,-1 0-1 0 0,0 0 0 0 0,0-1 0 0 0,0 0 1 0 0,-1 0-1 0 0,1-1 0 0 0,-1 0 0 0 0,0 0 1 0 0,0-1-1 0 0,-1 0 0 0 0,-4 1-36 0 0,-52 21 333 0 0,-49-21 385 0 0,78-4-513 0 0,36 0-181 0 0,0 0-13 0 0,0 0-18 0 0,0 0 11 0 0,0 0 0 0 0,0 0-9 0 0,0 0 17 0 0,0 0-17 0 0,0 0-10 0 0,0 0 15 0 0,0 0-29 0 0,0 0-536 0 0,-5-5-968 0 0,3-1-4230 0 0,2 3-6486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9:16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11895 654 2609 0 0,'0'0'2297'0'0,"0"0"-816"0"0,0 0-142 0 0,0 0 161 0 0,0 0 202 0 0,0 0 75 0 0,0 0-83 0 0,0 0-171 0 0,0 0-229 0 0,0 0-223 0 0,0 0-213 0 0,-11-7-163 0 0,-34-20-120 0 0,-13 20 2307 0 0,6 37-1892 0 0,41-18-941 0 0,0 1 0 0 0,1 0 0 0 0,0 1 0 0 0,1 1 0 0 0,1-1 0 0 0,0 1 0 0 0,1 0 0 0 0,0 1 0 0 0,2 0 0 0 0,0 0 0 0 0,1 0 0 0 0,0 1 1 0 0,1-1-1 0 0,1 1 0 0 0,1 0 0 0 0,0-1 0 0 0,1 1 0 0 0,1 0 0 0 0,0 0 0 0 0,2 1-49 0 0,-4-13 9 0 0,1-1 1 0 0,0 1-1 0 0,0-1 1 0 0,0 0-1 0 0,1 1 0 0 0,-1-1 1 0 0,1 1-1 0 0,0-1 0 0 0,0 0 1 0 0,1 0-1 0 0,-1 0 1 0 0,1 0-1 0 0,0 0 0 0 0,0 0 1 0 0,0 0-1 0 0,1 0 0 0 0,-1-1 1 0 0,1 1-1 0 0,0-1 1 0 0,0 0-1 0 0,0 1 0 0 0,0-2 1 0 0,1 1-1 0 0,-1 0 0 0 0,1-1 1 0 0,0 1-1 0 0,0-1 1 0 0,0 0-1 0 0,0 0 0 0 0,0-1 1 0 0,0 1-1 0 0,0-1 0 0 0,0 0 1 0 0,4 1-10 0 0,-1-4 71 0 0,0 1-1 0 0,0-1 1 0 0,-1 0 0 0 0,1-1-1 0 0,0 0 1 0 0,-1 0 0 0 0,0 0 0 0 0,1-1-1 0 0,-1 0 1 0 0,-1 0 0 0 0,1 0 0 0 0,-1-1-1 0 0,1 0 1 0 0,-1 0 0 0 0,0 0-71 0 0,3-3 59 0 0,23-22 77 0 0,-2-1 1 0 0,-1-1-1 0 0,-2-1 0 0 0,-1-1 0 0 0,-2-2 1 0 0,11-22-137 0 0,6-48 213 0 0,-23 54-66 0 0,-56 188 391 0 0,13 48-562 0 0,26-179 22 0 0,1 0 1 0 0,-1-1-1 0 0,1 1 0 0 0,0 0 0 0 0,0 0 0 0 0,0-1 0 0 0,1 1 0 0 0,0 0 0 0 0,-1-1 0 0 0,2 0 0 0 0,-1 1 0 0 0,0-1 0 0 0,1 0 1 0 0,0 0-1 0 0,0 0 0 0 0,0-1 0 0 0,1 1 0 0 0,-1-1 0 0 0,1 0 0 0 0,0 0 0 0 0,0 0 0 0 0,0 0 0 0 0,0 0 0 0 0,0-1 0 0 0,0 0 1 0 0,1 0-1 0 0,-1 0 0 0 0,1-1 0 0 0,0 1 0 0 0,-1-1 0 0 0,1 0 0 0 0,3 0 2 0 0,127 9-33 0 0,-128-11 45 0 0,0-1 0 0 0,-1 0 0 0 0,1 0 0 0 0,-1 0 1 0 0,1-1-1 0 0,-1 0 0 0 0,0-1 0 0 0,0 1 0 0 0,0-1 1 0 0,-1 0-1 0 0,1 0 0 0 0,-1-1 0 0 0,0 0 0 0 0,0 0 1 0 0,-1 0-1 0 0,3-3-12 0 0,12-11 23 0 0,3-3-1 0 0,-2 0-1 0 0,0-2 0 0 0,-2 0 0 0 0,0-1 0 0 0,-2-1 0 0 0,-1-1 1 0 0,-1 0-1 0 0,1-5-21 0 0,-7 8 21 0 0,-1 0 1 0 0,-1-1 0 0 0,-2 0-1 0 0,0 0 1 0 0,-2 0 0 0 0,0-1-1 0 0,-2 1 1 0 0,-1-2-22 0 0,1 24-10 0 0,-1 0-1 0 0,1 0 1 0 0,-1 0 0 0 0,0 0-1 0 0,0 1 1 0 0,0-1-1 0 0,0 0 1 0 0,0 0 0 0 0,-1 1-1 0 0,1-1 1 0 0,-1 1-1 0 0,0-1 1 0 0,0 1 0 0 0,0 0-1 0 0,0 0 1 0 0,0 0 0 0 0,0 0-1 0 0,0 0 1 0 0,-1 0-1 0 0,1 0 1 0 0,-1 1 0 0 0,1-1-1 0 0,-1 1 1 0 0,0 0-1 0 0,0 0 1 0 0,1 0 0 0 0,-1 0-1 0 0,0 0 1 0 0,0 1-1 0 0,0-1 1 0 0,0 1 0 0 0,0 0-1 0 0,0-1 1 0 0,0 2-1 0 0,0-1 1 0 0,0 0 0 0 0,0 1-1 0 0,0-1 1 0 0,0 1-1 0 0,0 0 1 0 0,1 0 0 0 0,-1 0-1 0 0,0 0 1 0 0,0 0 0 0 0,1 1-1 0 0,-1-1 1 0 0,1 1-1 0 0,-1 0 1 0 0,1-1 0 0 0,0 1-1 0 0,0 0 1 0 0,0 1-1 0 0,-1-1 11 0 0,0 2-8 0 0,-1 0-1 0 0,0 1 0 0 0,1-1 0 0 0,0 1 0 0 0,0 0 0 0 0,0 0 0 0 0,1 0 1 0 0,0 0-1 0 0,0 0 0 0 0,0 1 0 0 0,1-1 0 0 0,-1 0 0 0 0,1 1 0 0 0,0 0 1 0 0,1-1-1 0 0,-1 1 0 0 0,1-1 0 0 0,1 1 0 0 0,-1 0 0 0 0,1-1 1 0 0,-1 1-1 0 0,2 1 9 0 0,0-3-5 0 0,1-1 1 0 0,-1 1-1 0 0,1-1 0 0 0,0 1 1 0 0,0-1-1 0 0,1 0 1 0 0,-1 0-1 0 0,0-1 1 0 0,1 1-1 0 0,0-1 1 0 0,0 1-1 0 0,-1-1 1 0 0,1 0-1 0 0,1-1 0 0 0,-1 1 1 0 0,0-1-1 0 0,2 1 5 0 0,135 10-20 0 0,-138-10 24 0 0,0 0-1 0 0,-1 0 1 0 0,1 1-1 0 0,-1-1 1 0 0,1 0-1 0 0,-1 1 1 0 0,0 0-1 0 0,0-1 1 0 0,0 1-1 0 0,0 0 1 0 0,0 0-1 0 0,-1 0 1 0 0,1 0-1 0 0,-1 0 1 0 0,0 1-1 0 0,0-1 1 0 0,0 0-1 0 0,0 1 1 0 0,-1-1-1 0 0,1 0 1 0 0,-1 1-1 0 0,0-1 1 0 0,0 1-1 0 0,0-1 1 0 0,0 1-1 0 0,-1-1 1 0 0,1 0-1 0 0,-1 1 1 0 0,0-1-1 0 0,0 0 1 0 0,-1 2-4 0 0,1 16 11 0 0,-12 58 4 0 0,2 33 2 0 0,45-64-43 0 0,6-27 34 0 0,105-17 108 0 0,-134-6-92 0 0,1 0 1 0 0,-1-1-1 0 0,0-1 1 0 0,0 1-1 0 0,-1-2 1 0 0,1 0-1 0 0,-1 0 1 0 0,0-1-1 0 0,0 0 1 0 0,-1-1-1 0 0,0 0 1 0 0,0 0-1 0 0,0-1 1 0 0,-1 0-1 0 0,0 0 1 0 0,4-8-25 0 0,-2 0 39 0 0,-2 0 1 0 0,0 0 0 0 0,0 0-1 0 0,-2-1 1 0 0,0 0-1 0 0,-1-1 1 0 0,-1 1 0 0 0,0-1-1 0 0,-1 0 1 0 0,0-16-40 0 0,-5-69 88 0 0,-1 99-94 0 0,0 1 0 0 0,-1 0 0 0 0,1 0 0 0 0,-1 1 0 0 0,1-1 1 0 0,-1 1-1 0 0,0 0 0 0 0,0-1 0 0 0,0 2 0 0 0,0-1 0 0 0,0 0 0 0 0,0 1 0 0 0,0 0 0 0 0,-1 0 0 0 0,1 0 1 0 0,-1 0-1 0 0,1 1 0 0 0,0 0 0 0 0,-1 0 0 0 0,1 0 0 0 0,-1 0 0 0 0,1 1 0 0 0,0 0 0 0 0,-1 0 1 0 0,-1 0 5 0 0,-16 0 67 0 0,19 1-69 0 0,-1-1 0 0 0,1 1 0 0 0,-1 0 0 0 0,1 0 0 0 0,0 0-1 0 0,0 0 1 0 0,0 1 0 0 0,0-1 0 0 0,0 1 0 0 0,0 0 0 0 0,1 0 0 0 0,-1 0 0 0 0,1 0 0 0 0,0 0 0 0 0,0 0 0 0 0,0 1 0 0 0,1-1 0 0 0,-1 1 2 0 0,-9 12-59 0 0,-35 88 92 0 0,42 9 15 0 0,52-1 128 0 0,-45-105-143 0 0,0 1 0 0 0,1-1 0 0 0,0 0 0 0 0,1 0 0 0 0,0 0 0 0 0,0 0 0 0 0,0-1 0 0 0,1 0 0 0 0,0 0 0 0 0,0-1 0 0 0,0 1 0 0 0,1-1-1 0 0,0-1 1 0 0,0 1 0 0 0,0-1 0 0 0,0 0 0 0 0,1-1 0 0 0,0 0 0 0 0,-1 0 0 0 0,4 0-33 0 0,170 5 947 0 0,-72-30-414 0 0,-75-16-1723 0 0,-22 17-7524 0 0,-8 17-3877 0 0</inkml:trace>
  <inkml:trace contextRef="#ctx0" brushRef="#br0" timeOffset="-10083.927">6661 738 0 0 0,'0'0'231'0'0,"0"0"118"0"0,0 0 14 0 0,0 0 2 0 0,0 0 62 0 0,-2 2-511 0 0,-5 4 11126 0 0,10-4-10867 0 0,0-1 0 0 0,-1 1 1 0 0,1-1-1 0 0,0 0 0 0 0,0 0 0 0 0,0 0 0 0 0,0-1 0 0 0,0 1 0 0 0,0-1 0 0 0,0 1 0 0 0,0-1 0 0 0,1 0 0 0 0,-1 0 0 0 0,0-1 0 0 0,0 1 0 0 0,0-1 0 0 0,0 1 0 0 0,0-1 0 0 0,0 0 0 0 0,0 0 0 0 0,0 0 0 0 0,-1-1 0 0 0,1 1 1 0 0,0 0-1 0 0,-1-1 0 0 0,1 0 0 0 0,-1 0 0 0 0,1 0 0 0 0,-1 0 0 0 0,0 0 0 0 0,2-3-175 0 0,15-11 384 0 0,-1-1 0 0 0,-1-1 1 0 0,0-1-1 0 0,-2-1 0 0 0,0 0 1 0 0,-1-1-1 0 0,8-16-384 0 0,-4-18 1136 0 0,-18 54-979 0 0,0 1-26 0 0,0 0-23 0 0,0 0-32 0 0,0 0-20 0 0,0 0-15 0 0,0 0-11 0 0,0 0-21 0 0,-6 27-12 0 0,15 552 1325 0 0,-23-364-1174 0 0,-11-53-3 0 0,24-287 1932 0 0,5 69-2031 0 0,3 0 0 0 0,2 1 0 0 0,3 0-1 0 0,2 1 1 0 0,16-40-46 0 0,-5 11 36 0 0,-10 28-34 0 0,2 1 0 0 0,2 1 0 0 0,3 1 0 0 0,2 1 0 0 0,2 0 0 0 0,2 2 0 0 0,14-16-2 0 0,9 22-59 0 0,-12 53 14 0 0,-29 4 70 0 0,-1 0 0 0 0,0 2 0 0 0,-1-1 0 0 0,0 1 0 0 0,-2 0 0 0 0,1 0 0 0 0,-2 1 0 0 0,0 0 0 0 0,-2 0 0 0 0,1 0 0 0 0,-2 0 0 0 0,0 3-25 0 0,9 40 132 0 0,-7-41-34 0 0,-1 1 1 0 0,0 0 0 0 0,-1-1-1 0 0,-1 1 1 0 0,-2 0 0 0 0,1 0 0 0 0,-3 11-99 0 0,-3-21 50 0 0,1 0 0 0 0,-1 0 0 0 0,0 0 0 0 0,-1-1 0 0 0,0 0 0 0 0,-1 0 0 0 0,0-1 0 0 0,0 0 0 0 0,-1 0 0 0 0,0-1 0 0 0,0 0 0 0 0,0-1 0 0 0,-1 0 0 0 0,0 0 0 0 0,0-1 0 0 0,-1-1 0 0 0,0 1 0 0 0,-10 1-50 0 0,6 1-3 0 0,-2-1 0 0 0,1-1 0 0 0,0 0 0 0 0,-1-1 0 0 0,0-1 0 0 0,0-1 0 0 0,0 0 0 0 0,0-1 0 0 0,-1-1 0 0 0,-7-2 3 0 0,24 3-39 0 0,-1-1 1 0 0,1-1-1 0 0,0 1 0 0 0,0 0 0 0 0,0 0 0 0 0,-1 0 0 0 0,1-1 0 0 0,0 1 0 0 0,0 0 0 0 0,0-1 0 0 0,0 1 0 0 0,0-1 0 0 0,-1 0 0 0 0,1 1 0 0 0,0-1 0 0 0,1 0 0 0 0,-1 0 0 0 0,0 1 1 0 0,0-1-1 0 0,0 0 0 0 0,0 0 0 0 0,1 0 0 0 0,-1 0 0 0 0,0 0 0 0 0,1 0 0 0 0,-1 0 0 0 0,1 0 0 0 0,-1-1 0 0 0,1 1 0 0 0,-1 0 0 0 0,1 0 0 0 0,0 0 0 0 0,0 0 0 0 0,-1-1 0 0 0,1 1 39 0 0,19-38-5679 0 0,-7 28-1111 0 0,-2 0-5252 0 0</inkml:trace>
  <inkml:trace contextRef="#ctx0" brushRef="#br0" timeOffset="-7743.736">7578 514 1800 0 0,'0'0'1635'0'0,"0"0"-170"0"0,0 0 148 0 0,0 0 188 0 0,0 0 86 0 0,0 0-75 0 0,0 0-266 0 0,0 0-275 0 0,0 0-264 0 0,0 0-226 0 0,0 0-155 0 0,0 0-93 0 0,0 0-23 0 0,-3 2 4 0 0,0 4-293 0 0,-1 0-1 0 0,1 0 0 0 0,0 1 1 0 0,1 0-1 0 0,-1-1 1 0 0,2 1-1 0 0,-1 0 0 0 0,0 0 1 0 0,1 0-1 0 0,1 0 0 0 0,-1 1 1 0 0,1-1-1 0 0,0 0 0 0 0,1 0 1 0 0,-1 0-1 0 0,2 4-220 0 0,-1 14 329 0 0,-1 16 124 0 0,-2-14-306 0 0,3 1-1 0 0,0 0 0 0 0,1-1 1 0 0,2 1-1 0 0,5 17-146 0 0,-8-41 32 0 0,0-1 0 0 0,1 1 0 0 0,-1 0 0 0 0,1-1 0 0 0,0 0 0 0 0,0 1 0 0 0,0-1 0 0 0,1 0 0 0 0,-1 0 0 0 0,1 0 0 0 0,-1 0 1 0 0,1-1-1 0 0,0 1 0 0 0,0-1 0 0 0,0 1 0 0 0,1-1 0 0 0,-1 0 0 0 0,1-1 0 0 0,-1 1 0 0 0,1 0 0 0 0,-1-1 0 0 0,1 0 0 0 0,0 0 0 0 0,0 0 0 0 0,-1 0 0 0 0,1-1 0 0 0,0 1 0 0 0,0-1 0 0 0,0 0 0 0 0,0 0 0 0 0,0-1 0 0 0,-1 1 0 0 0,1-1 0 0 0,0 0 0 0 0,0 0 0 0 0,0 0 0 0 0,-1 0 0 0 0,1 0 0 0 0,-1-1 1 0 0,1 0-1 0 0,-1 0 0 0 0,1 0 0 0 0,-1 0 0 0 0,0 0 0 0 0,0-1 0 0 0,0 0-32 0 0,17-16 146 0 0,-1 0 1 0 0,-2-2-1 0 0,0 0 1 0 0,-1 0-1 0 0,-1-2 1 0 0,-1 0-1 0 0,-1-1 1 0 0,4-10-147 0 0,59-124 316 0 0,-64 103-53 0 0,-12 54-226 0 0,0 1 0 0 0,0 0-5 0 0,-8 5 44 0 0,-6 101 38 0 0,5 24-101 0 0,10-87-37 0 0,-1-28 37 0 0,-1-5-20 0 0,1 1 0 0 0,0-1 0 0 0,1 0 1 0 0,0 0-1 0 0,1 1 0 0 0,0-1 1 0 0,0 0-1 0 0,1 0 0 0 0,0-1 1 0 0,2 4 6 0 0,-2-9-1 0 0,1 0 0 0 0,-1 0 1 0 0,1 0-1 0 0,0-1 1 0 0,1 1-1 0 0,-1-1 1 0 0,0 0-1 0 0,1 0 0 0 0,-1-1 1 0 0,1 1-1 0 0,0-1 1 0 0,0 0-1 0 0,0 0 1 0 0,0-1-1 0 0,1 0 0 0 0,-1 0 1 0 0,0 0-1 0 0,0 0 1 0 0,1-1-1 0 0,-1 0 1 0 0,0 0-1 0 0,1 0 1 0 0,-1 0-1 0 0,0-1 0 0 0,1 0 1 0 0,3-2 0 0 0,1 0 17 0 0,-1 0 1 0 0,1-1-1 0 0,-1 0 1 0 0,0-1-1 0 0,0 0 1 0 0,0-1-1 0 0,-1 0 1 0 0,1 0 0 0 0,5-7-19 0 0,0 2 23 0 0,71-99 136 0 0,-51 54-62 0 0,-2-1 0 0 0,-3-2 0 0 0,-2 0 1 0 0,0-12-97 0 0,12-24 11 0 0,-26 66 0 0 0,-2-1 0 0 0,-1-1-1 0 0,-2 1 1 0 0,-1-2 0 0 0,-1 1-1 0 0,-2-1 1 0 0,0 0 0 0 0,-3-19-11 0 0,0 49-2 0 0,-1-1 0 0 0,1 1 0 0 0,-1 0 0 0 0,0 0 1 0 0,0-1-1 0 0,0 1 0 0 0,-1 0 0 0 0,1-1 0 0 0,0 1 1 0 0,-1 0-1 0 0,0 0 0 0 0,1-1 0 0 0,-1 1 0 0 0,0 0 1 0 0,0 0-1 0 0,0 0 0 0 0,0 0 0 0 0,-1 0 0 0 0,1 0 0 0 0,0 0 1 0 0,-1 1-1 0 0,1-1 0 0 0,-1 0 0 0 0,0 1 0 0 0,0-1 1 0 0,1 1-1 0 0,-1 0 0 0 0,0 0 0 0 0,0-1 0 0 0,0 1 1 0 0,-1 0-1 0 0,1 1 0 0 0,0-1 0 0 0,0 0 0 0 0,0 1 0 0 0,-1-1 1 0 0,1 1-1 0 0,0 0 0 0 0,0-1 0 0 0,-1 1 0 0 0,1 0 1 0 0,0 0-1 0 0,-1 1 0 0 0,1-1 0 0 0,0 0 0 0 0,0 1 1 0 0,-1 0-1 0 0,1-1 0 0 0,0 1 0 0 0,0 0 0 0 0,0 0 1 0 0,0 0-1 0 0,0 0 0 0 0,0 1 0 0 0,0-1 0 0 0,-1 1 2 0 0,-9 12-13 0 0,1 0-1 0 0,0 1 0 0 0,1 0 1 0 0,1 0-1 0 0,0 1 1 0 0,1 0-1 0 0,1 1 0 0 0,0 0 1 0 0,1 0-1 0 0,1 0 1 0 0,1 1-1 0 0,0 0 0 0 0,1 2 14 0 0,-9 236-40 0 0,46-64-57 0 0,-30-182 85 0 0,-1 1 0 0 0,2-1 0 0 0,0 0 0 0 0,0 0 1 0 0,0-1-1 0 0,1 1 0 0 0,1-1 0 0 0,0 0 0 0 0,0-1 0 0 0,1 0 1 0 0,-1 0-1 0 0,2 0 0 0 0,-1-1 0 0 0,6 3 12 0 0,-7-8 4 0 0,0 0-1 0 0,0 0 1 0 0,0-1-1 0 0,0 0 1 0 0,0 0-1 0 0,1 0 1 0 0,-1-1-1 0 0,0 0 1 0 0,1-1-1 0 0,-1 0 1 0 0,0 0-1 0 0,0 0 1 0 0,0-1-1 0 0,0 0 1 0 0,0 0-1 0 0,4-3-3 0 0,19-14 29 0 0,-1-1 0 0 0,-1-2 0 0 0,-1-1 0 0 0,-1-1 0 0 0,-1-1 0 0 0,-1-2 0 0 0,10-15-29 0 0,-13 13 19 0 0,-1-1-1 0 0,-2-1 1 0 0,-1-1 0 0 0,-1-1-1 0 0,-2 0 1 0 0,-1-1 0 0 0,1-8-19 0 0,-3 6 16 0 0,-2 0 0 0 0,-1-1 0 0 0,-1 0 0 0 0,-2-1 0 0 0,-2 1 0 0 0,-2-30-16 0 0,-1 63 5 0 0,0-1 0 0 0,0 1 0 0 0,-1-1 1 0 0,1 1-1 0 0,-1 0 0 0 0,0-1 1 0 0,-1 1-1 0 0,1 0 0 0 0,-1 0 0 0 0,0 0 1 0 0,0 0-1 0 0,0 0 0 0 0,0 0 1 0 0,-1 0-1 0 0,1 1 0 0 0,-1-1 0 0 0,0 1 1 0 0,0 0-1 0 0,0 0 0 0 0,-1 0 0 0 0,1 0 1 0 0,-1 0-1 0 0,-2 0-5 0 0,4 2-2 0 0,-1 1 1 0 0,0-1-1 0 0,0 1 0 0 0,0 0 0 0 0,0 0 1 0 0,0 0-1 0 0,0 0 0 0 0,0 1 1 0 0,0 0-1 0 0,0-1 0 0 0,0 1 0 0 0,0 0 1 0 0,0 0-1 0 0,0 0 0 0 0,1 1 0 0 0,-1-1 1 0 0,0 1-1 0 0,1-1 0 0 0,0 1 1 0 0,-1 0-1 0 0,1 0 0 0 0,0 0 0 0 0,0 0 1 0 0,0 0-1 0 0,0 1 0 0 0,0-1 0 0 0,0 1 2 0 0,-44 74 20 0 0,31-45-8 0 0,2 0 0 0 0,1 0 0 0 0,2 2-1 0 0,1-1 1 0 0,-2 21-12 0 0,0 198 35 0 0,13-235-31 0 0,1-1 0 0 0,0 0 0 0 0,2 0 0 0 0,0 0 1 0 0,0 0-1 0 0,1-1 0 0 0,8 14-4 0 0,53 89 76 0 0,-52-84 68 0 0,-5-17 1199 0 0,7 13-1210 0 0,-17-30-203 0 0,0 0 0 0 0,0 0-1 0 0,0-1 1 0 0,1 1 0 0 0,-1 0-1 0 0,0 0 1 0 0,0 0 0 0 0,0 0-1 0 0,0 0 1 0 0,0 0 0 0 0,1 0 0 0 0,-1 0-1 0 0,0 0 1 0 0,0 0 0 0 0,0 0-1 0 0,0 0 1 0 0,0 0 0 0 0,1 0-1 0 0,-1 0 1 0 0,0 0 0 0 0,0 0-1 0 0,0 0 1 0 0,0 0 0 0 0,0 0-1 0 0,1 0 1 0 0,-1 0 70 0 0,-5-10-1532 0 0,1-1-2290 0 0,2 4-3192 0 0,0 3-5283 0 0</inkml:trace>
  <inkml:trace contextRef="#ctx0" brushRef="#br0" timeOffset="-6207.928">9137 727 1096 0 0,'0'0'1307'0'0,"0"0"-392"0"0,0 0 13 0 0,0 0 315 0 0,0 0 310 0 0,0 0 146 0 0,0 0-54 0 0,0 0-282 0 0,0 0-319 0 0,0 0-279 0 0,0 0-188 0 0,-4 19 1724 0 0,9-15-2018 0 0,1 0 1 0 0,-1-1-1 0 0,1 1 1 0 0,0-1-1 0 0,0-1 1 0 0,1 1-1 0 0,-1-1 1 0 0,0 0-1 0 0,1 0 1 0 0,0-1-1 0 0,-1 0 1 0 0,1 0-1 0 0,0-1 1 0 0,-1 1-1 0 0,1-1 1 0 0,0-1-1 0 0,0 1 1 0 0,1-2-284 0 0,0 1 160 0 0,1-1 1 0 0,-1 0 0 0 0,0-1 0 0 0,0 0 0 0 0,0 0 0 0 0,0-1 0 0 0,0 0 0 0 0,-1 0 0 0 0,1-1 0 0 0,-1 0-1 0 0,0 0 1 0 0,-1-1 0 0 0,0 0 0 0 0,1 0 0 0 0,-2 0 0 0 0,1-1 0 0 0,-1 0 0 0 0,0 0 0 0 0,0 0-1 0 0,-1-1 1 0 0,3-6-161 0 0,-5 10 54 0 0,1-1-1 0 0,-1 1 0 0 0,-1-1 1 0 0,1 1-1 0 0,0-1 0 0 0,-1 0 0 0 0,0 0 1 0 0,0 1-1 0 0,-1-1 0 0 0,0 0 1 0 0,1 0-1 0 0,-1 0 0 0 0,-1 0 1 0 0,1 0-1 0 0,-1 0 0 0 0,0 1 0 0 0,0-1 1 0 0,0 0-1 0 0,-1 0 0 0 0,0 1 1 0 0,0-1-1 0 0,0 1 0 0 0,0-1 1 0 0,-1 1-1 0 0,1 0 0 0 0,-1 0 1 0 0,0 0-1 0 0,0 1 0 0 0,-1-1 0 0 0,1 1 1 0 0,-1-1-1 0 0,-1 0-53 0 0,-1 1-6 0 0,1 0 1 0 0,-1 0-1 0 0,0 1 0 0 0,0 0 1 0 0,0 0-1 0 0,0 0 0 0 0,0 1 1 0 0,0 0-1 0 0,0 0 0 0 0,0 1 0 0 0,-1-1 1 0 0,1 1-1 0 0,0 1 0 0 0,0-1 1 0 0,0 1-1 0 0,0 0 0 0 0,-1 0 1 0 0,1 1-1 0 0,0 0 0 0 0,1 0 1 0 0,-1 0-1 0 0,0 1 0 0 0,1 0 1 0 0,-1 0-1 0 0,1 0 0 0 0,0 1 0 0 0,0 0 1 0 0,0 0-1 0 0,1 0 0 0 0,-3 3 6 0 0,-1 1 1 0 0,0 0-1 0 0,0 1 0 0 0,1 0 1 0 0,1 0-1 0 0,0 0 0 0 0,0 1 1 0 0,0 0-1 0 0,2 0 0 0 0,-1 0 1 0 0,1 1-1 0 0,0-1 0 0 0,1 1 1 0 0,1 0-1 0 0,0 0 0 0 0,0 0 1 0 0,0 8-1 0 0,3-6 41 0 0,-1-1 0 0 0,2 0 1 0 0,0 1-1 0 0,0-1 0 0 0,1 0 1 0 0,1 0-1 0 0,0-1 0 0 0,1 1 1 0 0,0-1-1 0 0,0 0 0 0 0,1 0 1 0 0,3 3-42 0 0,-5-7 50 0 0,2 1 0 0 0,-1-1-1 0 0,1 0 1 0 0,0 0 0 0 0,0 0 0 0 0,0-1 0 0 0,1 0 0 0 0,0 0 0 0 0,1-1 0 0 0,-1 0-1 0 0,1 0 1 0 0,0-1 0 0 0,0 0 0 0 0,0 0 0 0 0,1-1 0 0 0,-1 0 0 0 0,1 0 0 0 0,0-1-1 0 0,0-1 1 0 0,7 2-50 0 0,65-4 1022 0 0,-63-32-4712 0 0,-7 18-4232 0 0,-7 8-3942 0 0</inkml:trace>
  <inkml:trace contextRef="#ctx0" brushRef="#br0" timeOffset="-5222.844">9691 492 12267 0 0,'0'0'2119'0'0,"0"0"-538"0"0,0 0-203 0 0,0 0-11 0 0,0 0-69 0 0,0 0-174 0 0,0 0-296 0 0,0 0-287 0 0,0 0-184 0 0,0 0-107 0 0,0 0-36 0 0,0 0 22 0 0,0 0 14 0 0,-1 12-2 0 0,-7 90 467 0 0,3 137-227 0 0,4-237-478 0 0,1 0-1 0 0,0 1 0 0 0,1-1 0 0 0,-1 1 0 0 0,0-1 0 0 0,1 0 0 0 0,-1 1 1 0 0,1-1-1 0 0,0 0 0 0 0,0 0 0 0 0,-1 1 0 0 0,2-1 0 0 0,-1 0 1 0 0,0 0-1 0 0,0 0 0 0 0,1 0 0 0 0,-1 0 0 0 0,1-1 0 0 0,-1 1 0 0 0,1 0 1 0 0,0-1-1 0 0,0 1 0 0 0,0-1 0 0 0,0 1 0 0 0,0-1 0 0 0,0 0 0 0 0,0 0 1 0 0,0 0-1 0 0,0 0 0 0 0,1 0 0 0 0,-1-1 0 0 0,0 1 0 0 0,1-1 1 0 0,-1 1-1 0 0,0-1 0 0 0,2 0-9 0 0,2-2 71 0 0,1 0 0 0 0,-1 0 0 0 0,0-1 0 0 0,0 0 0 0 0,0 0 1 0 0,0-1-1 0 0,0 1 0 0 0,-1-1 0 0 0,1 0 0 0 0,-1-1 0 0 0,0 1 0 0 0,0-1 1 0 0,-1 0-1 0 0,1-1 0 0 0,-1 1 0 0 0,0-1 0 0 0,-1 0 0 0 0,0 1 0 0 0,2-4-71 0 0,9-12 184 0 0,8-7-61 0 0,-2-1 1 0 0,-1-1-1 0 0,-1-1 1 0 0,-1-1-1 0 0,-2 0 1 0 0,-2-1-1 0 0,9-34-123 0 0,-11-4 507 0 0,-11 71-425 0 0,0 0-11 0 0,0 0-20 0 0,0 0-11 0 0,0 0-4 0 0,0 0 4 0 0,0 0-20 0 0,0 0-14 0 0,-7 17 15 0 0,1 0-1 0 0,1 0 1 0 0,0 1-1 0 0,1-1 0 0 0,1 1 1 0 0,1 0-1 0 0,1 0 0 0 0,0 0 1 0 0,1 0-1 0 0,1 0 1 0 0,3 17-21 0 0,38 145-16 0 0,-26-124 37 0 0,-2 1 0 0 0,-2 1 1 0 0,-3 0-1 0 0,-2 0 1 0 0,-3 0-1 0 0,-3 1 1 0 0,-2-1-1 0 0,-3 1 1 0 0,-2-1-1 0 0,-2 0 1 0 0,-16 51-22 0 0,18-91 43 0 0,-1 1 1 0 0,0-2-1 0 0,-2 1 1 0 0,0-1-1 0 0,-1 0 1 0 0,0-1-1 0 0,-2 0 1 0 0,-1 1-44 0 0,11-14 13 0 0,1-1 1 0 0,-1 1 0 0 0,0-1 0 0 0,-1 0-1 0 0,1 1 1 0 0,0-1 0 0 0,-1 0-1 0 0,1 0 1 0 0,-1-1 0 0 0,0 1 0 0 0,1-1-1 0 0,-1 1 1 0 0,0-1 0 0 0,0 0-1 0 0,0 0 1 0 0,0 0 0 0 0,0 0-1 0 0,0 0 1 0 0,-1-1 0 0 0,1 0 0 0 0,0 1-1 0 0,0-1 1 0 0,0 0 0 0 0,0 0-1 0 0,0-1 1 0 0,-1 1 0 0 0,1-1 0 0 0,0 0-1 0 0,0 0 1 0 0,0 0 0 0 0,0 0-1 0 0,0 0 1 0 0,0 0 0 0 0,1-1 0 0 0,-1 1-1 0 0,0-1 1 0 0,1 0 0 0 0,-1 0-1 0 0,1 0-13 0 0,-5-14 5 0 0,1 0 0 0 0,1 0 0 0 0,1 0 0 0 0,0-1-1 0 0,1 1 1 0 0,0-1 0 0 0,2 0 0 0 0,0 0 0 0 0,1 0-1 0 0,0 0 1 0 0,2 0 0 0 0,0 0 0 0 0,1 1 0 0 0,0-1-1 0 0,2 1 1 0 0,0-1 0 0 0,1 0-5 0 0,6-16 2 0 0,2 0 0 0 0,1 1 0 0 0,2 1 0 0 0,1 1-1 0 0,1 0 1 0 0,2 1 0 0 0,18-20-2 0 0,-28 36-5 0 0,1 1 0 0 0,0 0 0 0 0,1 1 0 0 0,0 0-1 0 0,0 1 1 0 0,1 0 0 0 0,0 1 0 0 0,1 1 0 0 0,0 0 0 0 0,1 1 0 0 0,-1 1-1 0 0,1 0 1 0 0,1 1 0 0 0,1 0 5 0 0,-17 5-14 0 0,0 0 0 0 0,0-1-1 0 0,1 1 1 0 0,-1 0 0 0 0,0 0 0 0 0,0 0-1 0 0,0 0 1 0 0,0 0 0 0 0,0 0 0 0 0,1 0 0 0 0,-1 0-1 0 0,0 1 1 0 0,0-1 0 0 0,0 0 0 0 0,0 1-1 0 0,0-1 1 0 0,0 0 0 0 0,0 1 0 0 0,0-1-1 0 0,0 1 1 0 0,0 0 0 0 0,0-1 0 0 0,0 1 0 0 0,0 0-1 0 0,-1 0 1 0 0,1-1 0 0 0,0 1 0 0 0,0 0-1 0 0,-1 0 1 0 0,1 0 0 0 0,0 0 0 0 0,-1 0-1 0 0,1 0 1 0 0,-1 0 0 0 0,0 0 0 0 0,1 0 0 0 0,-1 0-1 0 0,0 0 1 0 0,1 1 0 0 0,-1-1 0 0 0,0 0-1 0 0,0 0 1 0 0,0 0 0 0 0,0 0 0 0 0,0 0-1 0 0,0 1 1 0 0,0-1 0 0 0,-1 0 0 0 0,1 0 0 0 0,0 0-1 0 0,-1 0 1 0 0,1 0 0 0 0,-1 0 0 0 0,1 0-1 0 0,-1 0 1 0 0,1 0 0 0 0,-1 0 0 0 0,0 1 14 0 0,-2 3-1423 0 0,0-3-3525 0 0,-1-4-4134 0 0,3-1-3073 0 0</inkml:trace>
  <inkml:trace contextRef="#ctx0" brushRef="#br0" timeOffset="-4381.143">10678 606 1640 0 0,'0'0'1969'0'0,"0"0"302"0"0,0 0 275 0 0,0 0 84 0 0,0 0-268 0 0,0 0-333 0 0,0 0-264 0 0,0 0-205 0 0,0 0-192 0 0,0 0-179 0 0,0 0-136 0 0,0 0-125 0 0,0 0-101 0 0,-1-3-112 0 0,0 1-619 0 0,0 1-1 0 0,0-1 1 0 0,0 1 0 0 0,0 0-1 0 0,0-1 1 0 0,0 1 0 0 0,-1 0-1 0 0,1 0 1 0 0,0 0-1 0 0,-1 0 1 0 0,1 0 0 0 0,-1 0-1 0 0,1 0 1 0 0,-1 1 0 0 0,1-1-1 0 0,-1 0 1 0 0,1 1 0 0 0,-1-1-1 0 0,0 1 1 0 0,1-1 0 0 0,-1 1-1 0 0,0 0 1 0 0,0 0 0 0 0,1 0-1 0 0,-1 0 1 0 0,0 0 0 0 0,1 0-1 0 0,-1 1 1 0 0,0-1 0 0 0,-1 1-96 0 0,0-1-3 0 0,-16 0 270 0 0,9-1-216 0 0,0 0 0 0 0,-1 1 1 0 0,1 1-1 0 0,0-1 1 0 0,-1 2-1 0 0,1-1 0 0 0,0 2 1 0 0,0-1-1 0 0,0 1 0 0 0,0 1 1 0 0,0 0-1 0 0,-4 3-51 0 0,-23 8 180 0 0,42 18-172 0 0,6-14 1 0 0,1-2 0 0 0,1 0 0 0 0,1 0 0 0 0,0-1 0 0 0,1-1 0 0 0,0 0 0 0 0,11 6-9 0 0,-18-14 22 0 0,-1 0 0 0 0,1 0 0 0 0,-2 0 0 0 0,1 1 0 0 0,-1 0 1 0 0,0 0-1 0 0,0 1 0 0 0,-1 0 0 0 0,0 0 0 0 0,-1 0 0 0 0,0 0 0 0 0,1 4-22 0 0,-5-5 72 0 0,0 1 1 0 0,-1-1-1 0 0,0 0 0 0 0,0 0 0 0 0,-1 1 0 0 0,0-1 1 0 0,0 0-1 0 0,-1-1 0 0 0,0 1 0 0 0,-1 0 1 0 0,1-1-1 0 0,-1 0 0 0 0,-1 0 0 0 0,1 0 0 0 0,-1 0 1 0 0,-1-1-1 0 0,1 0 0 0 0,-1 0 0 0 0,0 0 0 0 0,0 0 1 0 0,-1-1-1 0 0,0-1 0 0 0,0 1 0 0 0,0-1 1 0 0,0 0-1 0 0,0 0 0 0 0,-2 0-72 0 0,0 0 57 0 0,-1-1 0 0 0,1 0-1 0 0,0 0 1 0 0,-1-1 0 0 0,1 0 0 0 0,-1 0 0 0 0,0-1 0 0 0,0-1-1 0 0,1 0 1 0 0,-1 0 0 0 0,-6-1-57 0 0,-6 1 110 0 0,19 0-108 0 0,1 0 0 0 0,-1-1 0 0 0,1 1 0 0 0,-1 0 0 0 0,1-1 0 0 0,-1 1 0 0 0,1-1 0 0 0,0 0 0 0 0,-1 0 0 0 0,1 0 0 0 0,0 0 0 0 0,-1 0 0 0 0,1 0 0 0 0,0-1 0 0 0,0 1 0 0 0,0-1 0 0 0,0 0 0 0 0,0 1 0 0 0,1-1 0 0 0,-1 0 0 0 0,0 0 0 0 0,1 0 0 0 0,-1 0 0 0 0,1 0 0 0 0,0-1 0 0 0,0 1 0 0 0,0 0 1 0 0,0 0-1 0 0,0-1 0 0 0,0 1 0 0 0,0-2-2 0 0,-2-23-2301 0 0,5-2-3466 0 0,0 21-6645 0 0</inkml:trace>
  <inkml:trace contextRef="#ctx0" brushRef="#br0" timeOffset="115709.605">5778 2373 1920 0 0,'0'0'1475'0'0,"0"0"-12"0"0,0 0 192 0 0,0 0 220 0 0,0 0 101 0 0,0 0-92 0 0,0 0-269 0 0,0 0-292 0 0,0 0-211 0 0,0 0-148 0 0,0 0-89 0 0,0 0-63 0 0,0 0-46 0 0,0 0-55 0 0,0 0-62 0 0,0 0-57 0 0,0-26 2846 0 0,5 7-3193 0 0,1-1 0 0 0,1 1 0 0 0,0 0 0 0 0,2 1 0 0 0,0 0 0 0 0,1 0 0 0 0,1 1-1 0 0,11-15-244 0 0,166-218 954 0 0,-150 202-782 0 0,-18 77-273 0 0,-14-17 115 0 0,1 1 0 0 0,-2 0 0 0 0,1 0 0 0 0,-2 0 0 0 0,0 1 0 0 0,0 0 0 0 0,-2-1 1 0 0,1 2-1 0 0,-2-1 0 0 0,0 0 0 0 0,0 0 0 0 0,-2 5-14 0 0,0 2 21 0 0,-1-1 0 0 0,-1 1 1 0 0,-1 0-1 0 0,-1-1 0 0 0,0 0 0 0 0,-2 0 0 0 0,0 0 0 0 0,-7 11-21 0 0,-17 43-18 0 0,31-74 6 0 0,0 0-4 0 0,0 0-8 0 0,0 0-7 0 0,0 0-1 0 0,46-41-17 0 0,172-216 126 0 0,-88 92-65 0 0,-88 124 19 0 0,-42 41-53 0 0,0 0-4 0 0,3 235 115 0 0,3-183-92 0 0,-2 91 183 0 0,-48-28 58 0 0,42-94-149 0 0,2-20-71 0 0,0-1 2 0 0,0 0-10 0 0,0 0 10 0 0,0 0 39 0 0,0 0-20 0 0,0 0 13 0 0,0 0 1 0 0,0 0-30 0 0,0 0 11 0 0,-11-15-2581 0 0,5 9-1324 0 0,2 1-6572 0 0,-1 2-1934 0 0</inkml:trace>
  <inkml:trace contextRef="#ctx0" brushRef="#br0" timeOffset="117487.977">6831 2325 3529 0 0,'0'0'1709'0'0,"0"0"-226"0"0,0 0-12 0 0,0 0 72 0 0,0 0 27 0 0,0 0-63 0 0,0 0-168 0 0,0 0-197 0 0,0 0-156 0 0,0 0-156 0 0,0 0-131 0 0,0 0-79 0 0,0 0-45 0 0,-8 8 2814 0 0,-25 25-3267 0 0,-122 173-137 0 0,134-180 63 0 0,20-23-45 0 0,1-3-2 0 0,0 0-13 0 0,0 0 22 0 0,0 0 10 0 0,13-16 271 0 0,44-53 33 0 0,55-48-24 0 0,-1 0 62 0 0,-63 61-25 0 0,-6 122 716 0 0,-37-53-1001 0 0,-1-1-1 0 0,0 1 1 0 0,-1 0 0 0 0,0 1-1 0 0,-1-1 1 0 0,-1 0 0 0 0,0 1-1 0 0,-1-1 1 0 0,0 1 0 0 0,-1-1 0 0 0,0 0-1 0 0,-3 10-51 0 0,-5 105 87 0 0,15-107 79 0 0,-6-13-3645 0 0,-15-7-5449 0 0,13-1 531 0 0</inkml:trace>
  <inkml:trace contextRef="#ctx0" brushRef="#br0" timeOffset="117774.795">6626 2469 10074 0 0,'0'0'2866'0'0,"0"0"-936"0"0,0 0-534 0 0,0 0-133 0 0,0 0-120 0 0,0 0-201 0 0,0 0-226 0 0,0 0-192 0 0,0 0-92 0 0,0 0-7 0 0,0 0 9 0 0,0 0-20 0 0,13 0-31 0 0,103 0 467 0 0,-74 0-1011 0 0,62-1 328 0 0,-35-5-5753 0 0,-58 6-449 0 0,-5 0-5198 0 0</inkml:trace>
  <inkml:trace contextRef="#ctx0" brushRef="#br0" timeOffset="118328.973">7230 2057 6265 0 0,'0'0'2210'0'0,"0"0"-200"0"0,0 0-94 0 0,0 0-5 0 0,0 0-110 0 0,0 0-252 0 0,0 0-344 0 0,0 0-328 0 0,0 0-221 0 0,0 0-130 0 0,0 0-86 0 0,0 0-39 0 0,0 0 9 0 0,2-2 26 0 0,94 7 2765 0 0,-66-5-2916 0 0,1-2 0 0 0,-1-1 1 0 0,0-1-1 0 0,0-2 0 0 0,12-4-285 0 0,79-19 197 0 0,-101 28 48 0 0,-19 1-5991 0 0,-1 0-6199 0 0,-2 0 1954 0 0</inkml:trace>
  <inkml:trace contextRef="#ctx0" brushRef="#br0" timeOffset="118610.549">7294 2288 12443 0 0,'0'0'2946'0'0,"0"0"-1471"0"0,0 0-605 0 0,0 0 33 0 0,0 0 126 0 0,0 0 32 0 0,0 0-78 0 0,0 0-159 0 0,0 0-133 0 0,0 0-84 0 0,0 0-71 0 0,0 0-53 0 0,0 0-81 0 0,23 5-27 0 0,69 12-47 0 0,-75-14-175 0 0,0-2 0 0 0,1 0 0 0 0,-1 0 0 0 0,0-2 0 0 0,1 0 0 0 0,-1-1 0 0 0,17-4-153 0 0,11-1 121 0 0,12-6-650 0 0,-41 1-4745 0 0,-15 9-964 0 0,-1 2-5652 0 0</inkml:trace>
  <inkml:trace contextRef="#ctx0" brushRef="#br0" timeOffset="119248.573">8154 1773 9762 0 0,'0'0'4661'0'0,"0"0"-2171"0"0,0 0-948 0 0,0 0-137 0 0,0 0-55 0 0,0 0-122 0 0,0 0-217 0 0,0 0-259 0 0,0 0-248 0 0,0 0-174 0 0,0 0-113 0 0,0 0-53 0 0,0 4 5 0 0,13 114 1048 0 0,-13-84-1144 0 0,-2 0 0 0 0,-2 0 0 0 0,-1-1 0 0 0,-1 1 0 0 0,-2-1 0 0 0,-3 4-73 0 0,-43 129-2 0 0,50-89-917 0 0,6-76 747 0 0,-1-1 1 0 0,1 1-1 0 0,-1-1 0 0 0,1 1 0 0 0,0-1 1 0 0,-1 0-1 0 0,1 0 0 0 0,0 0 0 0 0,-1 1 1 0 0,1-2-1 0 0,0 1 0 0 0,0 0 0 0 0,-1 0 1 0 0,1 0-1 0 0,-1-1 0 0 0,1 1 1 0 0,0-1-1 0 0,-1 1 0 0 0,1-1 0 0 0,-1 0 1 0 0,1 0-1 0 0,-1 1 0 0 0,1-1 0 0 0,-1 0 1 0 0,0 0-1 0 0,2-2 172 0 0,17-14-4619 0 0,-12 9-1120 0 0,-3 0-5069 0 0</inkml:trace>
  <inkml:trace contextRef="#ctx0" brushRef="#br0" timeOffset="119561.886">8598 1766 14411 0 0,'0'0'1803'0'0,"0"0"-592"0"0,0 0-243 0 0,0 0 2 0 0,0 0 29 0 0,0 0-38 0 0,0 0-169 0 0,0 0-193 0 0,0 0-157 0 0,-31 34-117 0 0,-95 110-109 0 0,58-39-4 0 0,15 31-211 0 0,52-131-25 0 0,0 0 0 0 0,0 0 1 0 0,1 0-1 0 0,0 0 0 0 0,-1 0 0 0 0,2 1 1 0 0,-1-1-1 0 0,1 0 0 0 0,-1 0 0 0 0,1 0 1 0 0,1 0-1 0 0,-1 0 0 0 0,1 0 1 0 0,0 0-1 0 0,0 0 0 0 0,0-1 0 0 0,1 1 1 0 0,-1-1-1 0 0,1 1 0 0 0,0-1 1 0 0,1 0-1 0 0,-1 0 0 0 0,1-1 0 0 0,-1 1 1 0 0,1-1-1 0 0,2 2 24 0 0,8 3 120 0 0,1-1-1 0 0,1 0 1 0 0,-1-1 0 0 0,1 0-1 0 0,0-2 1 0 0,0 0-1 0 0,1 0 1 0 0,-1-2 0 0 0,1 0-1 0 0,0-1 1 0 0,0 0 0 0 0,-1-2-1 0 0,1 0 1 0 0,0 0 0 0 0,-1-2-1 0 0,1 0 1 0 0,-1-1-1 0 0,0-1 1 0 0,0 0 0 0 0,0-1-1 0 0,-1-1 1 0 0,0 0 0 0 0,0-1-1 0 0,-1-1 1 0 0,0 0 0 0 0,0-1-1 0 0,-1 0 1 0 0,0-1 0 0 0,-1-1-1 0 0,-1 0 1 0 0,2-2-120 0 0,-4 0 140 0 0,0 1 0 0 0,-1-1 0 0 0,-1 0 0 0 0,0-1 0 0 0,-1 0 0 0 0,-1 0 0 0 0,0 0 0 0 0,-1-1 0 0 0,-1 1 0 0 0,0-1 0 0 0,-1 0 0 0 0,-1 0 0 0 0,0 0 0 0 0,-1 0 0 0 0,-1 0 0 0 0,-1-6-140 0 0,1 15-21 0 0,-1 0-1 0 0,0 1 0 0 0,0-1 0 0 0,0 0 1 0 0,0 0-1 0 0,-1 1 0 0 0,0-1 0 0 0,-1 1 1 0 0,1 0-1 0 0,-1 0 0 0 0,-1 1 1 0 0,1-1-1 0 0,-1 1 0 0 0,0 0 0 0 0,0 0 1 0 0,0 0-1 0 0,-1 1 0 0 0,1-1 0 0 0,-1 1 1 0 0,0 1-1 0 0,-1-1 0 0 0,1 1 1 0 0,0 0-1 0 0,-1 1 0 0 0,0-1 0 0 0,0 1 1 0 0,0 1-1 0 0,0-1 0 0 0,0 1 0 0 0,0 1 1 0 0,0-1-1 0 0,0 1 0 0 0,0 0 1 0 0,0 1-1 0 0,0-1 0 0 0,0 1 0 0 0,0 1 1 0 0,0-1-1 0 0,0 1 0 0 0,1 1 0 0 0,-1-1 1 0 0,0 1-1 0 0,1 0 0 0 0,0 1 1 0 0,0-1-1 0 0,0 1 0 0 0,0 1 0 0 0,-4 3 22 0 0,-55 58-2322 0 0,29-16-6502 0 0,25-30-3540 0 0</inkml:trace>
  <inkml:trace contextRef="#ctx0" brushRef="#br0" timeOffset="120062.571">9126 1909 11026 0 0,'0'0'1945'0'0,"0"0"-278"0"0,0 0-156 0 0,0 0-67 0 0,0 0-118 0 0,0 0-210 0 0,0 0-236 0 0,0 0-202 0 0,0 0-165 0 0,0 0-113 0 0,0 0-65 0 0,0 0-30 0 0,0 0-11 0 0,-11 8 4 0 0,-35 24-15 0 0,7 36 323 0 0,31-50-594 0 0,1 0 1 0 0,0 1 0 0 0,2 0 0 0 0,0 0 0 0 0,1 0 0 0 0,1 0 0 0 0,1 1 0 0 0,0-1 0 0 0,2 9-13 0 0,1-22 6 0 0,0 0 1 0 0,0 0-1 0 0,1 1 1 0 0,0-1-1 0 0,1-1 1 0 0,-1 1-1 0 0,1 0 1 0 0,0-1-1 0 0,1 1 1 0 0,-1-1-1 0 0,1 0 1 0 0,0 0-1 0 0,0 0 1 0 0,1-1-1 0 0,0 1 1 0 0,-1-1-1 0 0,1 0 1 0 0,0-1-1 0 0,1 1 1 0 0,-1-1-1 0 0,1 0 1 0 0,0 0-1 0 0,-1-1 1 0 0,1 0-1 0 0,0 0 1 0 0,1 0-1 0 0,-1 0 1 0 0,0-1-1 0 0,0 0 1 0 0,1-1-1 0 0,-1 1 1 0 0,0-1-1 0 0,1-1 1 0 0,-1 1-1 0 0,0-1 1 0 0,1 0-1 0 0,-1 0 1 0 0,0-1-1 0 0,0 0 1 0 0,5-2-7 0 0,6-2 204 0 0,-1-1 0 0 0,0-1 1 0 0,0-1-1 0 0,-1 0 0 0 0,0-1 0 0 0,0-1 1 0 0,-1 0-1 0 0,-1-1 0 0 0,0-1 0 0 0,0 0 1 0 0,-1 0-1 0 0,-1-1 0 0 0,0-1 1 0 0,-1 0-1 0 0,-1 0 0 0 0,0-1 0 0 0,-1 0 1 0 0,-1 0-1 0 0,-1-1 0 0 0,0 0 0 0 0,-1 0 1 0 0,0-1-1 0 0,0-14-204 0 0,37-192 159 0 0,-42 221-171 0 0,0 0 0 0 0,-1 0 1 0 0,1 0-1 0 0,0 1 0 0 0,-1-1 1 0 0,0 0-1 0 0,0 0 0 0 0,0 1 1 0 0,0-1-1 0 0,0 1 0 0 0,0-1 1 0 0,-1 1-1 0 0,1-1 0 0 0,-1 1 1 0 0,0 0-1 0 0,0 0 0 0 0,1 0 1 0 0,-1 0-1 0 0,-1 0 0 0 0,1 0 0 0 0,0 0 1 0 0,0 1-1 0 0,-1-1 0 0 0,1 1 1 0 0,-1-1-1 0 0,1 1 0 0 0,-1 0 1 0 0,1 0-1 0 0,-1 0 0 0 0,0 1 1 0 0,0-1-1 0 0,1 1 0 0 0,-1-1 1 0 0,0 1-1 0 0,0 0 0 0 0,0 0 1 0 0,0 0-1 0 0,1 0 0 0 0,-1 1 1 0 0,0-1-1 0 0,-2 1 12 0 0,-11 3-352 0 0,1 0 0 0 0,-1 0-1 0 0,1 2 1 0 0,0-1 0 0 0,0 2 0 0 0,1 0 0 0 0,0 1 0 0 0,0 1-1 0 0,1 0 1 0 0,0 0 0 0 0,0 1 0 0 0,1 1 0 0 0,0 1 352 0 0,9-10-198 0 0,-31 29-5230 0 0,9-7-6772 0 0</inkml:trace>
  <inkml:trace contextRef="#ctx0" brushRef="#br0" timeOffset="122066.366">9745 1902 0 0 0,'0'0'283'0'0,"0"0"765"0"0,0 0 279 0 0,0 0 108 0 0,0 0 119 0 0,0 0 107 0 0,0 0 40 0 0,0 0 20 0 0,0 0-28 0 0,-1-6-45 0 0,0-25 1299 0 0,-8 24 7307 0 0,7 15-9640 0 0,-15 139-179 0 0,13-84-402 0 0,-3-1 0 0 0,-3 1-1 0 0,-2-2 1 0 0,-3 1 0 0 0,-3-2 0 0 0,-9 18-33 0 0,4-20-1438 0 0,70-141-6615 0 0,-20 46-1293 0 0,-18 21-335 0 0</inkml:trace>
  <inkml:trace contextRef="#ctx0" brushRef="#br0" timeOffset="122429.129">9975 1964 6481 0 0,'0'0'3108'0'0,"0"0"-1191"0"0,0 0-467 0 0,0 0-6 0 0,0 0 13 0 0,0 0-100 0 0,0 0-176 0 0,0 0-235 0 0,0 0-219 0 0,0 0-163 0 0,0 0-145 0 0,-34 32-68 0 0,-105 98-26 0 0,67-68 275 0 0,-11-9 781 0 0,62-40-812 0 0,39-4 102 0 0,55-6 222 0 0,-64-5-824 0 0,0 1 1 0 0,0 1-1 0 0,0 0 1 0 0,0 0-1 0 0,0 1 1 0 0,0 0-1 0 0,0 0 1 0 0,0 1 0 0 0,0 0-1 0 0,0 1 1 0 0,-1 0-1 0 0,1 0 1 0 0,-1 1-1 0 0,0 0 1 0 0,0 0-1 0 0,0 1 1 0 0,0 0-1 0 0,3 4-69 0 0,-8-6 38 0 0,-1 1 0 0 0,0-1-1 0 0,0 1 1 0 0,0-1 0 0 0,0 1-1 0 0,-1 0 1 0 0,1 0-1 0 0,-1 0 1 0 0,0 0 0 0 0,0 0-1 0 0,0 0 1 0 0,-1 0 0 0 0,0 0-1 0 0,1 0 1 0 0,-1 0-1 0 0,-1 1 1 0 0,1-1 0 0 0,-1 0-1 0 0,1 0 1 0 0,-1 0 0 0 0,0 0-1 0 0,-1 0 1 0 0,1 0 0 0 0,-1-1-1 0 0,0 1 1 0 0,1 0-1 0 0,-2-1 1 0 0,-1 4-38 0 0,4-8-119 0 0,0 1 0 0 0,0 0-1 0 0,0 0 1 0 0,0 0 0 0 0,-1-1 0 0 0,1 1-1 0 0,0 0 1 0 0,0 0 0 0 0,0-1 0 0 0,0 1-1 0 0,-1 0 1 0 0,1 0 0 0 0,0 0 0 0 0,0 0-1 0 0,0-1 1 0 0,-1 1 0 0 0,1 0 0 0 0,0 0-1 0 0,0 0 1 0 0,0 0 0 0 0,-1 0 0 0 0,1 0-1 0 0,0 0 1 0 0,0 0 0 0 0,-1 0 0 0 0,1 0-1 0 0,0 0 1 0 0,0 0 0 0 0,-1 0 0 0 0,1 0 0 0 0,0 0-1 0 0,-1 0 120 0 0,20-25-5831 0 0,-9 17-559 0 0,-4 1-4983 0 0</inkml:trace>
  <inkml:trace contextRef="#ctx0" brushRef="#br0" timeOffset="123056.824">10236 2163 12443 0 0,'0'0'1839'0'0,"0"0"-363"0"0,0 0-110 0 0,0 0-17 0 0,0 0-67 0 0,0 0-149 0 0,0 0-196 0 0,0 0-177 0 0,0 0-155 0 0,0 0-103 0 0,0 0-97 0 0,0 0-67 0 0,-33 27-32 0 0,-100 81-39 0 0,76-48 122 0 0,56-58-380 0 0,-1 0 0 0 0,1 0 0 0 0,0 0 0 0 0,0 0-1 0 0,0 0 1 0 0,0 0 0 0 0,0 1 0 0 0,0-1-1 0 0,0 0 1 0 0,1 1 0 0 0,-1-1 0 0 0,1 0 0 0 0,0 1-1 0 0,0-1 1 0 0,0 1 0 0 0,0-1 0 0 0,0 0-1 0 0,0 1 1 0 0,1-1 0 0 0,-1 0 0 0 0,1 1 0 0 0,0-1-1 0 0,-1 0 1 0 0,1 1 0 0 0,0-1 0 0 0,0 0-1 0 0,1 0 1 0 0,-1 0 0 0 0,0 0 0 0 0,1 0 0 0 0,-1 0-1 0 0,1 0 1 0 0,0-1 0 0 0,-1 1 0 0 0,1 0-1 0 0,2 0-8 0 0,9-1 85 0 0,1-1 0 0 0,-1-1-1 0 0,0 0 1 0 0,1-1-1 0 0,-1 0 1 0 0,0-1 0 0 0,0-1-1 0 0,-1 0 1 0 0,1 0-1 0 0,-1-1 1 0 0,1-1 0 0 0,-2 0-1 0 0,1-1 1 0 0,-1 0-1 0 0,0-1 1 0 0,0 0 0 0 0,-1-1-1 0 0,0 0 1 0 0,-1 0-1 0 0,0-1 1 0 0,2-3-85 0 0,143-155 1072 0 0,-150 162-1031 0 0,0 8 6 0 0,-4 6-70 0 0,-26 157-9 0 0,24-130 36 0 0,3 0 0 0 0,0 0 0 0 0,2 0 0 0 0,2 0 0 0 0,6 20-4 0 0,10 112-18 0 0,-19-157 17 0 0,-1 0 0 0 0,-1 1 0 0 0,0-1-1 0 0,0 0 1 0 0,-1 0 0 0 0,0 0 0 0 0,-1 0 0 0 0,0 0 0 0 0,0 0 0 0 0,-1-1 0 0 0,-1 1 0 0 0,0-1 0 0 0,0 1 0 0 0,0-1 0 0 0,-1-1 0 0 0,-1 1-1 0 0,1-1 1 0 0,-2 0 0 0 0,1 0 0 0 0,-1 0 0 0 0,0-1 0 0 0,0 0 0 0 0,-1 0 0 0 0,0-1 0 0 0,0 0 0 0 0,-1-1 1 0 0,-5 3-10 0 0,-1-1 0 0 0,0 0 1 0 0,-1-1-1 0 0,0-1 1 0 0,1 0-1 0 0,-2-2 0 0 0,1 1 1 0 0,0-2-1 0 0,-1 0 0 0 0,1-1 1 0 0,-1-1-1 0 0,1-1 0 0 0,-1 0 10 0 0,15-1-5 0 0,0 1-1 0 0,0-1 0 0 0,1 0 1 0 0,-1 0-1 0 0,1 0 0 0 0,-1 0 1 0 0,1 0-1 0 0,0 0 0 0 0,0-1 1 0 0,0 1-1 0 0,0 0 1 0 0,0-1-1 0 0,1 1 0 0 0,-1 0 1 0 0,1-1-1 0 0,-1 1 0 0 0,1-1 1 0 0,0 1-1 0 0,0-1 0 0 0,0 1 1 0 0,0-1-1 0 0,1 1 0 0 0,-1-1 1 0 0,0 1-1 0 0,1 0 0 0 0,0-1 1 0 0,0 1-1 0 0,0 0 0 0 0,0-1 1 0 0,0 1-1 0 0,0 0 0 0 0,0 0 1 0 0,1-1 5 0 0,15-20-32 0 0,1 0-1 0 0,0 1 1 0 0,2 1 0 0 0,1 0 0 0 0,1 2 0 0 0,0 1 0 0 0,1 0-1 0 0,1 2 1 0 0,1 0 32 0 0,36-22-175 0 0,-11 7-1356 0 0,-18 8-2895 0 0,-25 18-1716 0 0,-2 1-5750 0 0</inkml:trace>
  <inkml:trace contextRef="#ctx0" brushRef="#br0" timeOffset="127693.604">10803 2392 6337 0 0,'0'0'2207'0'0,"0"0"-382"0"0,0 0-175 0 0,0 0 39 0 0,0 0 0 0 0,0 0-161 0 0,0 0-368 0 0,0 0-366 0 0,0 0-277 0 0,0 0-181 0 0,0 0-68 0 0,-7 4-21 0 0,-63 62 612 0 0,-23 47-779 0 0,76-93-955 0 0,-5 7-2330 0 0,16-6-8845 0 0,6-18 6994 0 0</inkml:trace>
  <inkml:trace contextRef="#ctx0" brushRef="#br0" timeOffset="128412.125">11048 2462 8034 0 0,'0'0'1944'0'0,"0"0"-273"0"0,0 0-123 0 0,0 0 9 0 0,0 0-89 0 0,0 0-181 0 0,0 0-264 0 0,0 0-262 0 0,0 0-154 0 0,0 0-95 0 0,0 0-54 0 0,0 0-43 0 0,0 0-43 0 0,11-23-28 0 0,36-71-22 0 0,26-4 792 0 0,124-99 374 0 0,-121 138-1149 0 0,-75 60-337 0 0,0 0 1 0 0,0 0-1 0 0,0 0 0 0 0,0-1 0 0 0,0 1 0 0 0,0 0 1 0 0,-1 0-1 0 0,1 0 0 0 0,0 0 0 0 0,0 1 1 0 0,-1-1-1 0 0,1 0 0 0 0,-1 0 0 0 0,1 0 1 0 0,-1 0-1 0 0,1 1 0 0 0,-1-1 0 0 0,0 0 1 0 0,0 1-1 0 0,0-1 0 0 0,1 0 0 0 0,-1 0 0 0 0,0 1 1 0 0,0-1-1 0 0,-1 0 0 0 0,1 1 0 0 0,0-1 1 0 0,0 0-1 0 0,-1 0 0 0 0,1 1 0 0 0,-1-1 1 0 0,1 0-1 0 0,-1 0 0 0 0,0 1-2 0 0,-11 66 258 0 0,-6 120-33 0 0,18-186-225 0 0,0-1 0 0 0,0 0 0 0 0,0 0 0 0 0,0 0 1 0 0,0 0-1 0 0,0 0 0 0 0,0 0 0 0 0,0 0 0 0 0,0 0 0 0 0,1 0 1 0 0,-1 0-1 0 0,0 0 0 0 0,1 0 0 0 0,-1 0 0 0 0,1 0 0 0 0,-1 0 1 0 0,1 0-1 0 0,-1-1 0 0 0,1 1 0 0 0,0 0 0 0 0,-1 0 0 0 0,1 0 0 0 0,0-1 1 0 0,0 1-1 0 0,0 0 0 0 0,-1-1 0 0 0,1 1 0 0 0,0-1 0 0 0,0 1 1 0 0,0-1-1 0 0,0 1 0 0 0,0-1 0 0 0,0 0 0 0 0,0 1 0 0 0,0-1 0 0 0,0 0 1 0 0,0 0-1 0 0,0 0 0 0 0,0 0 0 0 0,0 0 0 0 0,0 0 0 0 0,0 0 1 0 0,1 0-1 0 0,-1 0 0 0 0,0 0 0 0 0,0-1 0 0 0,0 1 0 0 0,0 0 1 0 0,0-1-1 0 0,0 1 0 0 0,-1-1 0 0 0,2 1 0 0 0,46-34 192 0 0,220-236 23 0 0,-193 210-186 0 0,-75 94-118 0 0,-80 193 485 0 0,60-91-2513 0 0,19-129 281 0 0,1 0-1629 0 0,1-2-4058 0 0,0-2-3662 0 0</inkml:trace>
  <inkml:trace contextRef="#ctx0" brushRef="#br0" timeOffset="128662.552">12053 2263 8082 0 0,'0'0'2860'0'0,"0"0"-1050"0"0,0 0-410 0 0,0 0 3 0 0,0 0-49 0 0,0 0-174 0 0,0 0-253 0 0,0 0-295 0 0,0 0-250 0 0,-15 32-157 0 0,-45 101-121 0 0,43-74-116 0 0,17-15-1198 0 0,8-43-4540 0 0,-4-2 348 0 0,-3 1 1590 0 0,-1 0-361 0 0</inkml:trace>
  <inkml:trace contextRef="#ctx0" brushRef="#br0" timeOffset="129177.011">11893 2255 11474 0 0,'0'0'2086'0'0,"0"0"-605"0"0,0 0-341 0 0,0 0-61 0 0,0 0-82 0 0,0 0-123 0 0,0 0-181 0 0,0 0-159 0 0,0 0-96 0 0,0 0-51 0 0,0 0-44 0 0,0 0-71 0 0,0 0-45 0 0,24-2-23 0 0,77-8-6 0 0,75 5 773 0 0,-121 4-537 0 0,-57 12 251 0 0,-119 88 417 0 0,120-98-1103 0 0,1 0 1 0 0,0 0 0 0 0,0-1-1 0 0,0 1 1 0 0,-1 0 0 0 0,1 0-1 0 0,0 0 1 0 0,0 0 0 0 0,1 0-1 0 0,-1 0 1 0 0,0 0 0 0 0,0 0-1 0 0,0 0 1 0 0,1 0 0 0 0,-1 0-1 0 0,0 0 1 0 0,1-1 0 0 0,-1 1-1 0 0,1 0 1 0 0,-1 0 0 0 0,1 0-1 0 0,-1-1 1 0 0,1 1 0 0 0,-1 0-1 0 0,1 0 1 0 0,0-1 0 0 0,0 1-1 0 0,-1-1 1 0 0,1 1 0 0 0,0-1-1 0 0,0 1 1 0 0,0-1 0 0 0,-1 1-1 0 0,1-1 1 0 0,0 0 0 0 0,0 1-1 0 0,0-1 1 0 0,0 0 0 0 0,0 0-1 0 0,0 1 1 0 0,0-1 0 0 0,0 0-1 0 0,0 0 1 0 0,0 0 0 0 0,0 0-1 0 0,0-1 1 0 0,0 1 0 0 0,-1 0-1 0 0,1 0 1 0 0,0-1 0 0 0,0 1-1 0 0,0 0 1 0 0,0-1 0 0 0,0 1-1 0 0,0-1 1 0 0,7 2 15 0 0,26 5-24 0 0,-26-5 16 0 0,0 0 0 0 0,0 0-1 0 0,0 0 1 0 0,0 1 0 0 0,0 1-1 0 0,0-1 1 0 0,-1 1 0 0 0,1 1 0 0 0,-1-1-1 0 0,0 1 1 0 0,0 0 0 0 0,0 1-1 0 0,2 2-6 0 0,-8-4 31 0 0,0 0-1 0 0,0 1 0 0 0,0-1 0 0 0,-1 0 0 0 0,0 1 0 0 0,0-1 0 0 0,0 1 0 0 0,0-1 0 0 0,0 1 0 0 0,0-1 0 0 0,-1 0 0 0 0,0 1 0 0 0,0-1 0 0 0,0 0 0 0 0,0 0 0 0 0,0 1 0 0 0,-1-1 0 0 0,1 0 0 0 0,-1 0 0 0 0,0-1 0 0 0,0 1 0 0 0,0 0 0 0 0,0 0 0 0 0,0-1 0 0 0,-1 1 0 0 0,1-1 0 0 0,-1 0 0 0 0,0 0 0 0 0,0 0 0 0 0,1 0 0 0 0,-1 0 0 0 0,-3 0-30 0 0,-7 7 59 0 0,0-1 1 0 0,-1 0-1 0 0,0-1 1 0 0,-1 0-1 0 0,1-1 1 0 0,-1-1-1 0 0,-1-1 1 0 0,1 0 0 0 0,-1-1-1 0 0,1 0 1 0 0,-1-1-1 0 0,0-1 1 0 0,0 0-1 0 0,-5-2-59 0 0,-52-21-521 0 0,71 21 343 0 0,1-1 1 0 0,0 1 0 0 0,0 0-1 0 0,0-1 1 0 0,0 1 0 0 0,0-1-1 0 0,1 1 1 0 0,-1-1-1 0 0,0 1 1 0 0,1-1 0 0 0,-1 1-1 0 0,1-1 1 0 0,-1 0 0 0 0,1 1-1 0 0,0-1 1 0 0,0 0-1 0 0,0 1 1 0 0,0-1 0 0 0,0 0-1 0 0,0 0 1 0 0,0 1 0 0 0,1-1-1 0 0,-1 0 1 0 0,0 1-1 0 0,1-1 1 0 0,-1 1 0 0 0,1-1-1 0 0,0 0 1 0 0,0 0 177 0 0,8-13-3437 0 0,-1 5-2615 0 0,-1 2-5297 0 0</inkml:trace>
  <inkml:trace contextRef="#ctx0" brushRef="#br0" timeOffset="129561.473">12530 2079 13707 0 0,'0'0'1960'0'0,"0"0"-413"0"0,0 0-110 0 0,0 0-96 0 0,0 0-167 0 0,0 0-225 0 0,0 0-239 0 0,0 0-202 0 0,0 0-113 0 0,0 0-83 0 0,0 0-65 0 0,0 0-3 0 0,22 0 762 0 0,102 0 963 0 0,33-14-1340 0 0,-89 13-4228 0 0,-72 4 221 0 0,1 1-1793 0 0,-2-4-4911 0 0</inkml:trace>
  <inkml:trace contextRef="#ctx0" brushRef="#br0" timeOffset="129763.269">12561 2292 15091 0 0,'0'0'1691'0'0,"0"0"-727"0"0,0 0-134 0 0,0 0 210 0 0,0 0 40 0 0,0 0-143 0 0,0 0-212 0 0,0 0-214 0 0,0 0-155 0 0,32-4-127 0 0,100-11-127 0 0,-36-2-401 0 0,-93 17 108 0 0,40-5-1611 0 0,-17-2-7143 0 0,-17 4-2566 0 0</inkml:trace>
  <inkml:trace contextRef="#ctx0" brushRef="#br0" timeOffset="130351.531">13287 1883 10498 0 0,'0'0'5305'0'0,"0"0"-3044"0"0,0 0-1009 0 0,0 0-48 0 0,0 0-59 0 0,0 0-120 0 0,0 0-165 0 0,0 0-209 0 0,0 0-177 0 0,0 0-150 0 0,0 0-94 0 0,0 0-50 0 0,0 0-20 0 0,0-8 8 0 0,7-25-7 0 0,-5 31-139 0 0,0 0 0 0 0,0 0 0 0 0,0 0 0 0 0,0 0 0 0 0,1 0 1 0 0,-1 1-1 0 0,1-1 0 0 0,-1 1 0 0 0,1-1 0 0 0,0 1 0 0 0,0 0 1 0 0,0 0-1 0 0,-1 0 0 0 0,1 1 0 0 0,0-1 0 0 0,0 1 0 0 0,0-1 1 0 0,0 1-1 0 0,0 0 0 0 0,0 0 0 0 0,1 0-22 0 0,7-1 76 0 0,5-2-13 0 0,0 0 1 0 0,1 1-1 0 0,-1 0 1 0 0,1 2-1 0 0,-1 0 1 0 0,1 0-1 0 0,-1 2 1 0 0,0 0-1 0 0,1 1 1 0 0,13 4-64 0 0,-28-6 2 0 0,0 0 0 0 0,0 0 0 0 0,0 1 0 0 0,0-1-1 0 0,-1 0 1 0 0,1 1 0 0 0,0-1 0 0 0,-1 1 0 0 0,1-1 0 0 0,-1 1 0 0 0,1 0 0 0 0,-1-1 0 0 0,0 1 0 0 0,0 0 0 0 0,0 0 0 0 0,0 0 0 0 0,0 0 0 0 0,0 0 0 0 0,0 0 0 0 0,-1 0 0 0 0,1 0-1 0 0,-1 1 1 0 0,0-1 0 0 0,1 0 0 0 0,-1 0 0 0 0,0 0 0 0 0,0 1 0 0 0,-1-1 0 0 0,1 0 0 0 0,0 0 0 0 0,-1 0 0 0 0,1 0 0 0 0,-1 1 0 0 0,0-1 0 0 0,1 0 0 0 0,-1 0 0 0 0,-1 1-2 0 0,-45 69 92 0 0,-94 56 15 0 0,141-125-112 0 0,0-1 1 0 0,0 1 0 0 0,0-1 0 0 0,0 1 0 0 0,0-1 0 0 0,0 1 0 0 0,1-1 0 0 0,-1 1 0 0 0,1-1 0 0 0,0 1 0 0 0,0-1 0 0 0,0 0 0 0 0,0 1 0 0 0,0-1 0 0 0,0 0 0 0 0,1 0 0 0 0,-1 0 0 0 0,1 0 0 0 0,-1 0 0 0 0,1 0 0 0 0,0 0 0 0 0,0-1 0 0 0,-1 1 0 0 0,1-1 0 0 0,1 1 0 0 0,-1-1 0 0 0,0 0 0 0 0,0 0 0 0 0,0 1 0 0 0,1-2 0 0 0,-1 1 0 0 0,0 0 0 0 0,1 0 0 0 0,-1-1 0 0 0,1 1 0 0 0,-1-1 0 0 0,1 0 0 0 0,-1 0 4 0 0,6 4-5 0 0,6 1 10 0 0,-1 1 0 0 0,0 1 0 0 0,0 0 0 0 0,-1 1 0 0 0,0 0 1 0 0,0 1-1 0 0,-1 0 0 0 0,0 1 0 0 0,-1 0 0 0 0,3 3-5 0 0,-11-7 22 0 0,0-1 0 0 0,0 1 0 0 0,-1 0 0 0 0,1 0 0 0 0,-1 0 0 0 0,0-1 0 0 0,-1 1 0 0 0,1 0 0 0 0,-1 0 0 0 0,-1 0 0 0 0,1 0 0 0 0,-1 0 0 0 0,0 0 1 0 0,0 0-1 0 0,0 0 0 0 0,-1 0 0 0 0,0-1 0 0 0,0 1 0 0 0,-1-1 0 0 0,0 0 0 0 0,0 1 0 0 0,0-1 0 0 0,0 0 0 0 0,-1-1 0 0 0,0 1 0 0 0,0-1 0 0 0,0 1 0 0 0,-3 1-22 0 0,-4 5 15 0 0,-2-1 0 0 0,1 0 0 0 0,-1-1 0 0 0,-1-1 0 0 0,1 0 0 0 0,-2-1 0 0 0,1 0 0 0 0,-1-1 0 0 0,-8 2-15 0 0,10-3-45 0 0,-37 3-2349 0 0,50-23-5299 0 0,3 4-475 0 0,1 4-1522 0 0</inkml:trace>
  <inkml:trace contextRef="#ctx0" brushRef="#br0" timeOffset="130664.241">13920 1976 10746 0 0,'0'0'1713'0'0,"0"0"-493"0"0,0 0-164 0 0,0 0 3 0 0,0 0-13 0 0,0 0-86 0 0,0 0-191 0 0,0 0-209 0 0,-24 31-193 0 0,-72 102-137 0 0,50-48-82 0 0,45-82-111 0 0,-1 1 0 0 0,0 0 1 0 0,1 0-1 0 0,0 0 1 0 0,0 0-1 0 0,0 0 1 0 0,0 0-1 0 0,1 0 0 0 0,-1 0 1 0 0,1 0-1 0 0,0 0 1 0 0,0 0-1 0 0,1 0 1 0 0,-1 0-1 0 0,1 0 0 0 0,0 0 1 0 0,0 0-1 0 0,0 0 1 0 0,1 0-1 0 0,-1 0 0 0 0,1-1 1 0 0,0 1-1 0 0,0 0 1 0 0,0-1-1 0 0,1 0 1 0 0,-1 1-1 0 0,1-1 0 0 0,0 0 1 0 0,0 0-1 0 0,0-1 1 0 0,0 1-1 0 0,2 1-37 0 0,6 0 265 0 0,0-1 0 0 0,0 0 0 0 0,0 0 0 0 0,1-1 0 0 0,-1-1-1 0 0,0 0 1 0 0,1 0 0 0 0,-1-1 0 0 0,1-1 0 0 0,-1 0 0 0 0,1 0 0 0 0,-1-1 0 0 0,0-1 0 0 0,0 0-1 0 0,0 0 1 0 0,0-1 0 0 0,0-1 0 0 0,-1 0 0 0 0,0 0 0 0 0,0-1 0 0 0,5-3-265 0 0,-4 1 163 0 0,-1 0 0 0 0,1-1 0 0 0,-2 0 0 0 0,0-1 0 0 0,0 0 0 0 0,0 0 1 0 0,-1-1-1 0 0,-1 0 0 0 0,0 0 0 0 0,0-1 0 0 0,-1 0 0 0 0,-1 0 0 0 0,0 0 0 0 0,-1-1 0 0 0,0 0 1 0 0,2-10-164 0 0,-2 7 42 0 0,0-1 0 0 0,-2 0 0 0 0,1 0 1 0 0,-2-1-1 0 0,0 1 0 0 0,-1 0 1 0 0,-2-11-43 0 0,-1 22-41 0 0,1 1 1 0 0,-1 0 0 0 0,0 0 0 0 0,-1 0 0 0 0,1 1 0 0 0,-1-1 0 0 0,0 1-1 0 0,0 0 1 0 0,0 0 0 0 0,0 0 0 0 0,-1 1 0 0 0,0-1 0 0 0,1 1-1 0 0,-1 0 1 0 0,-1 1 0 0 0,1-1 0 0 0,0 1 0 0 0,0 0 0 0 0,-1 0 0 0 0,0 1-1 0 0,1-1 1 0 0,-1 1 0 0 0,0 1 0 0 0,1-1 0 0 0,-1 1 0 0 0,0 0-1 0 0,0 0 1 0 0,1 0 0 0 0,-1 1 0 0 0,0 0 0 0 0,0 0 0 0 0,1 1-1 0 0,-1-1 1 0 0,1 1 0 0 0,0 1 0 0 0,-3 0 40 0 0,-56 40-3082 0 0,27-8-4976 0 0,23-22-4015 0 0</inkml:trace>
  <inkml:trace contextRef="#ctx0" brushRef="#br0" timeOffset="131066.165">14454 1858 16011 0 0,'0'0'1769'0'0,"0"0"-502"0"0,0 0-215 0 0,0 0-96 0 0,0 0-189 0 0,0 0-194 0 0,0 0-194 0 0,0 0-165 0 0,-32 25-76 0 0,-99 80-42 0 0,74-38-19 0 0,53-54-68 0 0,1-8-16 0 0,0 0 0 0 0,1 0 0 0 0,-1 1 0 0 0,1 0 0 0 0,1-1 0 0 0,-1 1 1 0 0,1 0-1 0 0,0 0 0 0 0,0 0 0 0 0,1 0 0 0 0,-1 0 0 0 0,1-1 0 0 0,1 1 1 0 0,-1 0-1 0 0,1 0 0 0 0,0 0 0 0 0,1 0 0 0 0,-1 0 0 0 0,1-1 0 0 0,0 1 1 0 0,0-1-1 0 0,1 1 0 0 0,0-1 0 0 0,0 0 0 0 0,0 0 0 0 0,0 0 0 0 0,1 0 0 0 0,0-1 1 0 0,0 1-1 0 0,0-1 0 0 0,1 0 0 0 0,-1 0 0 0 0,1-1 0 0 0,0 0 0 0 0,0 1 1 0 0,0-1-1 0 0,1-1 0 0 0,-1 1 0 0 0,0-1 0 0 0,1 0 0 0 0,0 0 7 0 0,4 1 145 0 0,0-1 0 0 0,0 1 0 0 0,0-2-1 0 0,0 1 1 0 0,0-1 0 0 0,0-1 0 0 0,1 0 0 0 0,-1-1-1 0 0,0 1 1 0 0,0-2 0 0 0,0 0 0 0 0,0 0 0 0 0,0-1-1 0 0,0 0 1 0 0,-1 0 0 0 0,1-1 0 0 0,-1 0 0 0 0,0-1-1 0 0,0 0 1 0 0,-1-1 0 0 0,1 0 0 0 0,-1 0 0 0 0,0-1-1 0 0,-1 0 1 0 0,0 0 0 0 0,0 0 0 0 0,0-1 0 0 0,-1 0-1 0 0,0-1 1 0 0,-1 1 0 0 0,0-1 0 0 0,0 0 0 0 0,2-7-145 0 0,-3 6 39 0 0,-1 0 0 0 0,0 0 1 0 0,-1 0-1 0 0,0 0 0 0 0,-1 0 1 0 0,0 0-1 0 0,0 0 1 0 0,-1-1-1 0 0,0 1 0 0 0,-1 0 1 0 0,0 0-1 0 0,-1-1 0 0 0,0 1 1 0 0,-1 0-1 0 0,0 0 0 0 0,0 1 1 0 0,-1-1-1 0 0,0 1 1 0 0,-1 0-1 0 0,0 0 0 0 0,0 0 1 0 0,-1 0-1 0 0,0 1 0 0 0,-1 0 1 0 0,-4-4-40 0 0,9 10-73 0 0,0 0 0 0 0,0 1-1 0 0,-1-1 1 0 0,1 0 0 0 0,-1 1 0 0 0,1-1 0 0 0,-1 1 0 0 0,0 0 0 0 0,1 0-1 0 0,-1 0 1 0 0,0 0 0 0 0,0 0 0 0 0,0 0 0 0 0,0 1 0 0 0,0 0 0 0 0,0-1-1 0 0,0 1 1 0 0,0 0 0 0 0,0 1 0 0 0,0-1 0 0 0,1 0 0 0 0,-1 1 0 0 0,0 0-1 0 0,0-1 1 0 0,0 1 0 0 0,0 1 73 0 0,-43 22-9155 0 0,36-16-3008 0 0</inkml:trace>
  <inkml:trace contextRef="#ctx0" brushRef="#br0" timeOffset="131828.715">14767 1692 11370 0 0,'0'0'2284'0'0,"0"0"-395"0"0,0 0-182 0 0,0 0-88 0 0,0 0-178 0 0,0 0-277 0 0,0 0-317 0 0,0 0-218 0 0,0 0-97 0 0,0 0-26 0 0,0 0-18 0 0,0 0-48 0 0,-3 25-59 0 0,-5 78-65 0 0,6-57-74 0 0,3 1-1 0 0,1-1 1 0 0,3 0-1 0 0,6 26-241 0 0,7 107 104 0 0,-18-145-90 0 0,2-22-25 0 0,-1 0 0 0 0,-1-1 0 0 0,0 1 0 0 0,-1 0 0 0 0,0 0-1 0 0,0-1 1 0 0,-1 1 0 0 0,-1-1 0 0 0,0 1 0 0 0,-1-1 0 0 0,0 0-1 0 0,0 0 1 0 0,-5 6 11 0 0,-13-4-1008 0 0,3-40-6328 0 0,19-6-3983 0 0,1 22 4430 0 0</inkml:trace>
  <inkml:trace contextRef="#ctx0" brushRef="#br0" timeOffset="132214.652">15017 1898 6177 0 0,'0'0'2510'0'0,"0"0"-483"0"0,0 0-74 0 0,0 0 47 0 0,0 0-134 0 0,0 0-307 0 0,0 0-360 0 0,0 0-283 0 0,0 0-143 0 0,0 0-68 0 0,0 0-88 0 0,0 0-85 0 0,-23 31-70 0 0,-72 98-76 0 0,14-46 679 0 0,45-47-517 0 0,35-35-526 0 0,7 6 112 0 0,69 8 1073 0 0,-40 26-328 0 0,27 36 327 0 0,-19-4-657 0 0,-43-70-970 0 0,5 14-233 0 0,-2-17-4016 0 0,0-5-4863 0 0,-1 2-2425 0 0</inkml:trace>
  <inkml:trace contextRef="#ctx0" brushRef="#br0" timeOffset="132834.354">15282 2119 9810 0 0,'0'0'3638'0'0,"0"0"-1467"0"0,0 0-544 0 0,0 0-65 0 0,0 0-142 0 0,0 0-197 0 0,0 0-243 0 0,0 0-247 0 0,0 0-173 0 0,0 0-143 0 0,0 0-105 0 0,0 0-90 0 0,0 0-69 0 0,-26 9-52 0 0,-81 30-27 0 0,38-2 44 0 0,66-34-117 0 0,0-1-1 0 0,1 0 0 0 0,-1 1 0 0 0,0-1 0 0 0,1 1 1 0 0,-1 0-1 0 0,1 0 0 0 0,0 0 0 0 0,0 0 0 0 0,0 0 1 0 0,0 1-1 0 0,1-1 0 0 0,-1 1 0 0 0,1-1 1 0 0,0 1-1 0 0,0-1 0 0 0,0 1 0 0 0,1 0 0 0 0,-1-1 1 0 0,1 1-1 0 0,0 0 0 0 0,0-1 0 0 0,0 1 0 0 0,0 0 1 0 0,1 0-1 0 0,2-2 41 0 0,0-1 1 0 0,0 0-1 0 0,1 0 1 0 0,-1 0 0 0 0,0 0-1 0 0,1-1 1 0 0,-1 1-1 0 0,1-1 1 0 0,-1 0-1 0 0,1 0 1 0 0,-1 0-1 0 0,1 0 1 0 0,-1 0 0 0 0,1-1-1 0 0,-1 0 1 0 0,1 0-1 0 0,-1 0 1 0 0,2 0-42 0 0,14-8 344 0 0,0-1 0 0 0,0 0 1 0 0,-1-2-1 0 0,0 0 0 0 0,-1 0 1 0 0,-1-2-1 0 0,12-11-344 0 0,-9 8 382 0 0,-18 19-363 0 0,1-1 0 0 0,-1 1 0 0 0,0 0 0 0 0,0-1-1 0 0,0 1 1 0 0,0 0 0 0 0,0 0 0 0 0,0 0-1 0 0,0 0 1 0 0,-1 0 0 0 0,1 0 0 0 0,-1-1 0 0 0,1 2-1 0 0,-1-1 1 0 0,0 0 0 0 0,0 0 0 0 0,0 0-1 0 0,0 0 1 0 0,0 0 0 0 0,0 0 0 0 0,-1 0 0 0 0,1 0-1 0 0,-1 0 1 0 0,1 0 0 0 0,-1 0-19 0 0,1-1 21 0 0,-25 132 83 0 0,30 187-117 0 0,-6-174 25 0 0,1-138-13 0 0,-1-1 0 0 0,1 1 0 0 0,-2 0 0 0 0,1-1 0 0 0,-1 1 0 0 0,0-1 0 0 0,-1 0 0 0 0,0 0 0 0 0,0 0 0 0 0,0 0 0 0 0,-1 0 0 0 0,0-1 1 0 0,-1 1-1 0 0,1-1 0 0 0,-1 0 0 0 0,0 0 0 0 0,0-1 0 0 0,-1 0 0 0 0,0 0 0 0 0,0 0 0 0 0,0 0 0 0 0,-1-1 0 0 0,1 0 0 0 0,-1-1 0 0 0,0 1 0 0 0,0-1 0 0 0,0-1 0 0 0,0 1 0 0 0,-1-1 0 0 0,1 0 0 0 0,-1-1 0 0 0,1 0 0 0 0,-1 0 1 0 0,0-1-1 0 0,0 0 1 0 0,3 1-10 0 0,0 0 0 0 0,1-1 0 0 0,-1 1 1 0 0,0-1-1 0 0,0-1 0 0 0,0 1 0 0 0,1-1 1 0 0,-1 1-1 0 0,0-1 0 0 0,0-1 0 0 0,1 1 1 0 0,-1-1-1 0 0,1 0 0 0 0,-1 0 0 0 0,1 0 1 0 0,0 0-1 0 0,0-1 0 0 0,0 0 0 0 0,0 0 1 0 0,0 0-1 0 0,1 0 0 0 0,-1 0 0 0 0,1-1 1 0 0,0 1-1 0 0,0-1 0 0 0,0 0 0 0 0,1 0 1 0 0,-1-1-1 0 0,1 1 0 0 0,0 0 0 0 0,0-1 1 0 0,0-1 9 0 0,0-1 0 0 0,0 1 0 0 0,1-1 0 0 0,0 0 0 0 0,1 0 0 0 0,-1 0 0 0 0,1 0 1 0 0,1 0-1 0 0,-1 0 0 0 0,1 0 0 0 0,0 0 0 0 0,1 0 0 0 0,0 0 1 0 0,0 1-1 0 0,0-1 0 0 0,1 1 0 0 0,0-1 0 0 0,0 1 0 0 0,1 0 0 0 0,0 0 1 0 0,0 0-1 0 0,0 1 0 0 0,0 0 0 0 0,1-1 0 0 0,0 1 0 0 0,0 1 1 0 0,1-1-1 0 0,-1 1 0 0 0,1 0 0 0 0,3-2 0 0 0,19-10-5 0 0,0 0 0 0 0,1 2 0 0 0,1 1 0 0 0,0 2 1 0 0,23-6 4 0 0,62-7-174 0 0,-66 22-7329 0 0,-47 2-4666 0 0</inkml:trace>
  <inkml:trace contextRef="#ctx0" brushRef="#br0" timeOffset="105371.086">8 2277 1176 0 0,'0'0'962'0'0,"0"0"-62"0"0,0 0 143 0 0,0 0 261 0 0,0 0 236 0 0,0 0 150 0 0,0 0-7 0 0,0 0-134 0 0,0 0-199 0 0,0 0-176 0 0,0 0-148 0 0,-7 0 2117 0 0,25-135 2492 0 0,56-57-4349 0 0,-60 170-1232 0 0,0 1-1 0 0,1 1 0 0 0,0 0 0 0 0,2 1 0 0 0,0 1 1 0 0,2 0-1 0 0,0 2 0 0 0,0 0 0 0 0,21-12-53 0 0,21 5 128 0 0,-42 49-28 0 0,-6 9-2 0 0,-2 0-1 0 0,-1 1 1 0 0,-2 0-1 0 0,-1 1 1 0 0,-2-1-1 0 0,-2 1 1 0 0,-1 0-1 0 0,-3 30-97 0 0,-1-51 27 0 0,-1 1 0 0 0,-1 0-1 0 0,-1-1 1 0 0,0 0-1 0 0,-1 0 1 0 0,0 0 0 0 0,-2-1-1 0 0,-5 9-26 0 0,8-14 17 0 0,66-164 286 0 0,-34 93-296 0 0,3 2 0 0 0,3 2 1 0 0,2 0-1 0 0,20-22-7 0 0,81-61 0 0 0,-135 140-2 0 0,-1-1 0 0 0,1 1 0 0 0,-1 0 0 0 0,1-1 0 0 0,0 1 0 0 0,-1 0-1 0 0,1 0 1 0 0,0 0 0 0 0,-1 0 0 0 0,1-1 0 0 0,0 1 0 0 0,-1 0 0 0 0,1 0 0 0 0,0 1 0 0 0,-1-1 0 0 0,1 0 0 0 0,0 0 0 0 0,0 0 0 0 0,-1 0 0 0 0,1 0 0 0 0,-1 1 0 0 0,1-1-1 0 0,0 0 1 0 0,-1 1 0 0 0,1-1 0 0 0,-1 0 0 0 0,1 1 0 0 0,0-1 0 0 0,-1 1 0 0 0,1-1 0 0 0,-1 1 0 0 0,0-1 0 0 0,1 1 0 0 0,-1-1 0 0 0,1 1 0 0 0,-1-1 0 0 0,0 1 0 0 0,1 0-1 0 0,-1-1 1 0 0,0 1 0 0 0,0 0 0 0 0,1-1 0 0 0,-1 1 0 0 0,0 0 0 0 0,0-1 0 0 0,0 1 0 0 0,0 0 0 0 0,0-1 0 0 0,0 1 0 0 0,0 0 0 0 0,0-1 0 0 0,0 1 2 0 0,8 41 7 0 0,-2 19 167 0 0,-3-1 1 0 0,-2 1-1 0 0,-2 0 0 0 0,-8 42-174 0 0,-31 51 178 0 0,40-153-205 0 0,0-1-22 0 0,0 0-30 0 0,22-4-6325 0 0,-8-10-4174 0 0,-10 10-570 0 0</inkml:trace>
  <inkml:trace contextRef="#ctx0" brushRef="#br0" timeOffset="105989.261">1347 1861 12667 0 0,'0'0'2412'0'0,"0"0"-762"0"0,0 0-338 0 0,0 0 8 0 0,0 0-19 0 0,0 0-136 0 0,0 0-228 0 0,0 0-236 0 0,0 0-172 0 0,0 0-115 0 0,0 0-81 0 0,0 0-47 0 0,0 0-26 0 0,-7-6-30 0 0,-20-22-6 0 0,24 26-184 0 0,1 1-1 0 0,-1-1 1 0 0,0 1-1 0 0,1 0 0 0 0,-1 0 1 0 0,0 0-1 0 0,0 0 0 0 0,0 1 1 0 0,0-1-1 0 0,0 1 0 0 0,0-1 1 0 0,0 1-1 0 0,0 0 0 0 0,0 0 1 0 0,0 1-1 0 0,0-1 0 0 0,0 0 1 0 0,0 1-1 0 0,0 0 0 0 0,0 0 1 0 0,0 0-1 0 0,0 0 0 0 0,0 0 1 0 0,0 1-40 0 0,-11 5 24 0 0,1 0 0 0 0,0 1 1 0 0,0 0-1 0 0,1 1 0 0 0,0 0 1 0 0,1 1-1 0 0,0 0 0 0 0,0 1 1 0 0,1 1-1 0 0,1-1 0 0 0,-1 2 1 0 0,2-1-1 0 0,0 1 0 0 0,1 0 1 0 0,0 1-1 0 0,1 0 0 0 0,0 0 1 0 0,1 0-1 0 0,1 1 0 0 0,0-1 1 0 0,1 1-1 0 0,1 0 1 0 0,0 0-1 0 0,0 15-24 0 0,3-25 18 0 0,0-1 0 0 0,1 1 1 0 0,-1-1-1 0 0,1 1 0 0 0,0-1 0 0 0,0 0 1 0 0,0 0-1 0 0,1 0 0 0 0,-1 0 1 0 0,1 0-1 0 0,0 0 0 0 0,0-1 0 0 0,1 1 1 0 0,-1-1-1 0 0,1 0 0 0 0,-1 0 1 0 0,1 0-1 0 0,0-1 0 0 0,0 1 0 0 0,0-1 1 0 0,1 0-1 0 0,-1 0 0 0 0,0 0 0 0 0,1-1 1 0 0,-1 0-1 0 0,1 1 0 0 0,0-1 1 0 0,-1-1-1 0 0,1 1 0 0 0,0-1 0 0 0,0 0 1 0 0,-1 0-1 0 0,1 0 0 0 0,0-1 1 0 0,-1 0-1 0 0,1 0 0 0 0,0 0 0 0 0,-1 0 1 0 0,1-1-1 0 0,-1 1 0 0 0,0-1 0 0 0,1 0 1 0 0,-1-1-1 0 0,2-1-18 0 0,23-13 85 0 0,0-1 1 0 0,-2-2-1 0 0,0 0 1 0 0,-1-2-1 0 0,-1-1 0 0 0,-1-1 1 0 0,-2-1-1 0 0,0-1 1 0 0,-1-1-1 0 0,-2-1 0 0 0,-1-1 1 0 0,-1-2-86 0 0,41-52 27 0 0,-41 50-21 0 0,-17 32 16 0 0,0 1 6 0 0,-3 26-74 0 0,-29 144 150 0 0,31-160-108 0 0,1 0-1 0 0,0 0 1 0 0,1-1 0 0 0,0 1 0 0 0,1 0 0 0 0,0 0 0 0 0,0-1 0 0 0,1 1 0 0 0,1-1 0 0 0,-1 0 0 0 0,1 0 0 0 0,1 0 0 0 0,-1-1 0 0 0,2 1 0 0 0,-1-1 0 0 0,1 0-1 0 0,0-1 1 0 0,1 1 0 0 0,0-1 0 0 0,0-1 0 0 0,8 7 4 0 0,43 0-1643 0 0,-23-33-8175 0 0,-28 13 1444 0 0,-1 3-945 0 0</inkml:trace>
  <inkml:trace contextRef="#ctx0" brushRef="#br0" timeOffset="106492.045">2317 1666 15859 0 0,'0'0'1830'0'0,"0"0"-418"0"0,0 0-193 0 0,0 0-60 0 0,0 0-137 0 0,0 0-255 0 0,0 0-246 0 0,0 0-188 0 0,0 0-108 0 0,0 0-32 0 0,0 0-10 0 0,0 0-11 0 0,0 0 4 0 0,-20 6 1 0 0,-63 18-21 0 0,24 9 208 0 0,52-30-340 0 0,0 0-1 0 0,0 1 1 0 0,1 0-1 0 0,-1 0 1 0 0,1 1 0 0 0,0-1-1 0 0,1 1 1 0 0,-1 1-1 0 0,1-1 1 0 0,0 1-1 0 0,0 0 1 0 0,1 0-1 0 0,-1 0 1 0 0,2 1 0 0 0,-1 0-24 0 0,4-4-2 0 0,1-1 1 0 0,0 1 0 0 0,0-1 0 0 0,0 1 0 0 0,0-1 0 0 0,0 1 0 0 0,1-1 0 0 0,-1 1-1 0 0,1-1 1 0 0,0 0 0 0 0,-1 0 0 0 0,1 0 0 0 0,0 0 0 0 0,0 0 0 0 0,0 0 0 0 0,1-1-1 0 0,-1 1 1 0 0,0-1 0 0 0,1 1 0 0 0,-1-1 0 0 0,1 0 0 0 0,-1 0 0 0 0,1 0 0 0 0,-1 0 0 0 0,1 0-1 0 0,0-1 1 0 0,0 1 0 0 0,-1-1 0 0 0,1 0 0 0 0,0 0 0 0 0,0 0 0 0 0,-1 0 0 0 0,1 0-1 0 0,0-1 1 0 0,0 1 0 0 0,0-1 1 0 0,20 4 14 0 0,-12 0 5 0 0,-7-4-6 0 0,0 1-1 0 0,1 0 1 0 0,-1 1-1 0 0,0-1 1 0 0,1 1-1 0 0,-1 0 1 0 0,0 0-1 0 0,0 0 1 0 0,0 0 0 0 0,0 1-1 0 0,0 0 1 0 0,0 0-1 0 0,0 0 1 0 0,-1 0-1 0 0,1 1 1 0 0,-1-1-1 0 0,1 1 1 0 0,-1 0-1 0 0,0 0 1 0 0,0 0-1 0 0,0 0 1 0 0,-1 0-1 0 0,1 1 1 0 0,-1-1-1 0 0,0 1 1 0 0,0 0-1 0 0,0 0 1 0 0,0 0-1 0 0,0 0 1 0 0,-1 0-1 0 0,0 0 1 0 0,1 3-13 0 0,-3-1 51 0 0,0 0 0 0 0,0 0 0 0 0,-1 0-1 0 0,0 0 1 0 0,0 0 0 0 0,0 0 0 0 0,0 0 0 0 0,-1-1 0 0 0,0 1 0 0 0,0-1-1 0 0,-1 0 1 0 0,1 0 0 0 0,-1 0 0 0 0,0 0 0 0 0,-1-1 0 0 0,1 1 0 0 0,-1-1 0 0 0,0 0-1 0 0,-2 1-50 0 0,-106 64 368 0 0,112-68-366 0 0,-182 83 190 0 0,138-73-653 0 0,45-11 190 0 0,0 0-152 0 0,26-30-6350 0 0,-14 22 4131 0 0,8-5-5244 0 0,-10 5-1701 0 0</inkml:trace>
  <inkml:trace contextRef="#ctx0" brushRef="#br0" timeOffset="107012.469">2943 1618 10082 0 0,'0'0'2074'0'0,"0"0"-304"0"0,0 0-158 0 0,0 0-54 0 0,0 0-147 0 0,0 0-199 0 0,0 0-223 0 0,0 0-219 0 0,0 0-153 0 0,0 0-114 0 0,0 0-51 0 0,0 0-20 0 0,-21 3-14 0 0,-62 7-14 0 0,13 18 667 0 0,48-13-731 0 0,9-9-253 0 0,-1 1 1 0 0,2 1-1 0 0,-1 0 0 0 0,1 0 1 0 0,0 1-1 0 0,1 1 0 0 0,0 0 1 0 0,0 0-1 0 0,1 1 0 0 0,1 1 1 0 0,0-1-1 0 0,-4 7-87 0 0,12-15 2 0 0,1 0 0 0 0,0-1 0 0 0,-1 1-1 0 0,1 0 1 0 0,0 0 0 0 0,0-1 0 0 0,0 1 0 0 0,1 0 0 0 0,-1-1 0 0 0,1 1 0 0 0,-1 0-1 0 0,1-1 1 0 0,0 1 0 0 0,0-1 0 0 0,0 1 0 0 0,0-1 0 0 0,0 1 0 0 0,1-1-1 0 0,-1 0 1 0 0,1 1 0 0 0,0-1 0 0 0,0 0 0 0 0,-1 0 0 0 0,1-1 0 0 0,0 1-1 0 0,1 0 1 0 0,-1 0 0 0 0,0-1 0 0 0,0 0 0 0 0,1 1 0 0 0,-1-1 0 0 0,1 0-1 0 0,-1 0 1 0 0,1 0 0 0 0,-1 0 0 0 0,1-1 0 0 0,1 1-2 0 0,10 6 39 0 0,23 11 38 0 0,-33-17-63 0 0,1 0-1 0 0,0 0 0 0 0,-1 1 0 0 0,1 0 0 0 0,-1 0 0 0 0,0 0 0 0 0,0 0 0 0 0,1 0 0 0 0,-1 1 0 0 0,-1 0 0 0 0,1 0 0 0 0,0 0 0 0 0,-1 0 0 0 0,0 1 0 0 0,1 0 0 0 0,-1-1 0 0 0,-1 1 0 0 0,1 0 0 0 0,-1 0 0 0 0,1 0 0 0 0,-1 1 0 0 0,0-1 0 0 0,-1 1 0 0 0,1-1 0 0 0,-1 1 0 0 0,0-1 0 0 0,1 5-12 0 0,-2-6 34 0 0,0 1 0 0 0,0-1 1 0 0,-1 0-1 0 0,1 1 0 0 0,-1-1 1 0 0,1 1-1 0 0,-1-1 1 0 0,0 0-1 0 0,-1 0 0 0 0,1 1 1 0 0,-1-1-1 0 0,1 0 1 0 0,-1 0-1 0 0,0 0 0 0 0,0-1 1 0 0,0 1-1 0 0,0 0 1 0 0,-1-1-1 0 0,1 1 0 0 0,-1-1 1 0 0,1 0-1 0 0,-1 0 1 0 0,0 0-1 0 0,-2 1-35 0 0,-11 8 81 0 0,-1-1 0 0 0,-1-1 0 0 0,1-1 1 0 0,-2 0-1 0 0,1-1 0 0 0,-1-1 0 0 0,-11 2-81 0 0,-17 6 107 0 0,-66 8-590 0 0,113-22-12 0 0,14-11-8300 0 0,-10 8-2791 0 0</inkml:trace>
  <inkml:trace contextRef="#ctx0" brushRef="#br0" timeOffset="110940.738">2810 2358 4833 0 0,'0'0'1544'0'0,"0"0"-325"0"0,0 0-68 0 0,0 0 163 0 0,0 0 179 0 0,0 0 36 0 0,0 0-176 0 0,0 0-302 0 0,0 0-297 0 0,0 0-214 0 0,0 0-131 0 0,18 4 3483 0 0,-10-6-3627 0 0,1-1-1 0 0,0 0 1 0 0,-1 0 0 0 0,0-1 0 0 0,0 0 0 0 0,0-1-1 0 0,0 0 1 0 0,-1 0 0 0 0,1-1 0 0 0,-1 1 0 0 0,-1-2-1 0 0,4-3-264 0 0,4-2 221 0 0,68-61 655 0 0,-3-4 0 0 0,-3-4 0 0 0,36-53-876 0 0,-70 78 81 0 0,-2-2-1 0 0,-2-2 1 0 0,-3-1-1 0 0,-3-2 0 0 0,-3-1 1 0 0,-3-2-1 0 0,3-15-80 0 0,-24 66 30 0 0,0 0-1 0 0,-1-1 0 0 0,-1 1 1 0 0,-1-1-1 0 0,0 0 0 0 0,0 1 1 0 0,-2-1-1 0 0,-1-15-29 0 0,0 28 3 0 0,0 1 1 0 0,-1 0-1 0 0,1 0 1 0 0,-1 0-1 0 0,0 0 0 0 0,0 0 1 0 0,0 0-1 0 0,0 0 1 0 0,0 0-1 0 0,0 1 0 0 0,0-1 1 0 0,0 1-1 0 0,-1-1 1 0 0,1 1-1 0 0,0 0 0 0 0,-1 0 1 0 0,1 0-1 0 0,-1 0 1 0 0,1 1-1 0 0,-1-1 1 0 0,0 1-1 0 0,1-1 0 0 0,-1 1 1 0 0,0 0-1 0 0,1 0 1 0 0,-1 0-1 0 0,0 0 0 0 0,1 1 1 0 0,-1-1-1 0 0,0 1 1 0 0,1-1-1 0 0,-1 1 0 0 0,1 0 1 0 0,-1 0-1 0 0,1 0 1 0 0,0 1-1 0 0,-1-1 0 0 0,1 0 1 0 0,0 1-1 0 0,0 0 1 0 0,0-1-1 0 0,0 1 1 0 0,0 0-1 0 0,0 0 0 0 0,0 0-3 0 0,-24 21-14 0 0,1 0-1 0 0,1 2 0 0 0,1 1 1 0 0,1 0-1 0 0,2 2 0 0 0,0 0 1 0 0,2 1-1 0 0,1 1 0 0 0,-11 29 15 0 0,18-37 2 0 0,1 0 1 0 0,0 1-1 0 0,2 0 0 0 0,1 0 0 0 0,0 1 0 0 0,2 0 0 0 0,1 0 0 0 0,1 0 0 0 0,0 0 0 0 0,2 1 1 0 0,1-1-1 0 0,2 7-2 0 0,51 103 113 0 0,-26-81-85 0 0,-9-18 15 0 0,14 48 106 0 0,-33-84-154 0 0,0 1-1 0 0,0 0 1 0 0,0-1 0 0 0,0 1-1 0 0,0-1 1 0 0,0 1 0 0 0,0 0-1 0 0,0-1 1 0 0,0 1 0 0 0,0-1-1 0 0,0 1 1 0 0,0 0 0 0 0,0-1-1 0 0,0 1 1 0 0,0-1 0 0 0,0 1-1 0 0,1 0 1 0 0,-1-1 0 0 0,0 1-1 0 0,0 0 1 0 0,0-1 0 0 0,1 1-1 0 0,-1 0 1 0 0,0-1 0 0 0,1 1 0 0 0,-1 0-1 0 0,0 0 1 0 0,0-1 0 0 0,1 1-1 0 0,-1 0 1 0 0,1 0 0 0 0,-1 0-1 0 0,0-1 1 0 0,1 1 0 0 0,-1 0-1 0 0,0 0 1 0 0,1 0 0 0 0,-1 0-1 0 0,1 0 1 0 0,-1 0 0 0 0,0 0-1 0 0,1 0 1 0 0,-1 0 0 0 0,1 0-1 0 0,-1 0 1 0 0,0 0 0 0 0,1 0-1 0 0,-1 0 1 0 0,1 0 0 0 0,-1 0-1 0 0,0 0 1 0 0,1 1 0 0 0,-1-1-1 0 0,0 0 1 0 0,1 0 0 0 0,-1 0-1 0 0,0 1 1 0 0,1-1 0 0 0,-1 0-1 0 0,0 0 1 0 0,1 1 0 0 0,-1-1-1 0 0,0 0 6 0 0,10-12-1156 0 0,-1 3-956 0 0,1 0-1529 0 0,-2 5-3389 0 0,-2 3-4516 0 0</inkml:trace>
  <inkml:trace contextRef="#ctx0" brushRef="#br0" timeOffset="111631.121">3810 1931 944 0 0,'0'0'652'0'0,"0"0"-105"0"0,0 0 7 0 0,0 0 43 0 0,0 0 30 0 0,0 0 2 0 0,0 0 2 0 0,0 0 60 0 0,0 0 94 0 0,0 0 137 0 0,0 0 126 0 0,0 0 44 0 0,-8 0 66 0 0,-23 0 48 0 0,5 13 6651 0 0,22 16-5487 0 0,28 24-1275 0 0,-16-49-974 0 0,0 0 1 0 0,0-1-1 0 0,0 0 0 0 0,0 0 0 0 0,1-1 1 0 0,-1 0-1 0 0,1-1 0 0 0,0 1 0 0 0,0-2 1 0 0,-1 1-1 0 0,1-2 0 0 0,0 1 0 0 0,0-1 1 0 0,-1 0-1 0 0,1-1 0 0 0,-1 0 0 0 0,1 0 1 0 0,-1-1-1 0 0,1 0 0 0 0,-1 0 0 0 0,0-1 1 0 0,-1 0-1 0 0,1 0 0 0 0,-1-1 1 0 0,0 0-1 0 0,0-1 0 0 0,6-5-121 0 0,-10 9 13 0 0,1 0-1 0 0,-1-1 1 0 0,0 1 0 0 0,0-1 0 0 0,0 0-1 0 0,-1 0 1 0 0,1 0 0 0 0,-1 0-1 0 0,0 0 1 0 0,0-1 0 0 0,0 1 0 0 0,0 0-1 0 0,0-1 1 0 0,-1 0 0 0 0,1 1-1 0 0,-1-1 1 0 0,0 0 0 0 0,0 0-1 0 0,-1 0 1 0 0,1 0 0 0 0,-1 0 0 0 0,0 1-1 0 0,0-1 1 0 0,0 0 0 0 0,0 0-1 0 0,-1 0 1 0 0,1 0 0 0 0,-1 0 0 0 0,0 0-1 0 0,0 1 1 0 0,-1-1 0 0 0,1 0-1 0 0,-1 1 1 0 0,0-1 0 0 0,0 1-1 0 0,0-1 1 0 0,0 1 0 0 0,-1 0 0 0 0,1 0-1 0 0,-1 0 1 0 0,0 0 0 0 0,1 1-1 0 0,-1-1 1 0 0,-1 1 0 0 0,1 0 0 0 0,0-1-1 0 0,-1 1 1 0 0,1 1 0 0 0,-1-1-1 0 0,1 0 1 0 0,-1 1 0 0 0,0 0-1 0 0,0 0-11 0 0,-8 0-43 0 0,-1 1 1 0 0,1 1 0 0 0,-1 0 0 0 0,1 1 0 0 0,-1 0-1 0 0,1 0 1 0 0,0 2 0 0 0,0-1 0 0 0,1 2 0 0 0,-1-1 0 0 0,1 2-1 0 0,0 0 1 0 0,0 0 0 0 0,0 0 0 0 0,1 2 0 0 0,0-1 0 0 0,1 1-1 0 0,-1 1 1 0 0,1 0 0 0 0,1 0 0 0 0,0 0 0 0 0,0 1 0 0 0,0 3 41 0 0,-2-4 4 0 0,0 1 1 0 0,1 0-1 0 0,1 1 1 0 0,0 0-1 0 0,0 0 1 0 0,1 1-1 0 0,0 0 1 0 0,1 0 0 0 0,1 1-1 0 0,0 0 1 0 0,0 0-1 0 0,1 0 1 0 0,1 0-1 0 0,0 1 1 0 0,1-1-1 0 0,1 1 1 0 0,0 12-5 0 0,3-19 25 0 0,1-1 0 0 0,0 0 1 0 0,1 0-1 0 0,0-1 0 0 0,0 1 0 0 0,0-1 0 0 0,0 0 1 0 0,1 0-1 0 0,0 0 0 0 0,0-1 0 0 0,0 1 0 0 0,1-1 1 0 0,-1 0-1 0 0,1-1 0 0 0,0 0 0 0 0,0 1 0 0 0,0-2 1 0 0,0 1-1 0 0,1-1 0 0 0,-1 0 0 0 0,1 0 0 0 0,0-1 1 0 0,-1 0-1 0 0,1 0 0 0 0,0-1 0 0 0,0 1 0 0 0,-1-2 1 0 0,1 1-1 0 0,2-1-25 0 0,11 3 20 0 0,1-2-1 0 0,-1 0 1 0 0,1-2 0 0 0,0 0-1 0 0,-1-1 1 0 0,0-1 0 0 0,0-1-1 0 0,0-1 1 0 0,0 0 0 0 0,-1-2-1 0 0,0 0 1 0 0,-1-1 0 0 0,0-1-1 0 0,0-1 1 0 0,-1 0 0 0 0,0-1 0 0 0,13-14-20 0 0,10-25-1746 0 0,-25 28-4755 0 0,-8 13 360 0 0,-3 6-5572 0 0</inkml:trace>
  <inkml:trace contextRef="#ctx0" brushRef="#br0" timeOffset="112043.11">4688 1806 15843 0 0,'0'0'1871'0'0,"0"0"-420"0"0,0 0-89 0 0,0 0 21 0 0,0 0-125 0 0,0 0-262 0 0,0 0-320 0 0,0 0-260 0 0,0 0-136 0 0,0 0-49 0 0,0 0-34 0 0,0 0-10 0 0,0 0 2 0 0,-21 8-7 0 0,-68 23-18 0 0,-36 26 305 0 0,115-52-443 0 0,0 0-1 0 0,1 0 1 0 0,-1 0-1 0 0,1 1 0 0 0,0 1 1 0 0,1-1-1 0 0,-1 2 1 0 0,2-1-1 0 0,-1 1 1 0 0,1 0-1 0 0,-4 6-25 0 0,10-13-5 0 0,1 0 0 0 0,-1 0 0 0 0,1 0 0 0 0,0 1-1 0 0,-1-1 1 0 0,1 0 0 0 0,0 0 0 0 0,0 0 0 0 0,0 0 0 0 0,0 1 0 0 0,0-1-1 0 0,0 0 1 0 0,0 0 0 0 0,0 0 0 0 0,1 1 0 0 0,-1-1 0 0 0,0 0-1 0 0,1 0 1 0 0,-1 0 0 0 0,1 0 0 0 0,-1 0 0 0 0,1 0 0 0 0,0 0 0 0 0,-1 0-1 0 0,1 0 1 0 0,0 0 0 0 0,0 0 0 0 0,0 0 0 0 0,-1 0 0 0 0,1-1-1 0 0,0 1 1 0 0,0 0 0 0 0,0-1 0 0 0,0 1 0 0 0,0-1 0 0 0,0 1 0 0 0,1-1-1 0 0,-1 1 1 0 0,0-1 0 0 0,0 0 0 0 0,0 1 0 0 0,0-1 0 0 0,2 0 5 0 0,52 10 19 0 0,-55-10-18 0 0,2 0 1 0 0,14 0 15 0 0,-1 1 0 0 0,1 1 0 0 0,-1 0 0 0 0,1 1 0 0 0,-1 0 0 0 0,0 2 0 0 0,0-1 0 0 0,-1 2 0 0 0,1 0 0 0 0,-1 1 0 0 0,8 5-17 0 0,-20-11 15 0 0,-1 0-1 0 0,1 1 0 0 0,-1-1 1 0 0,0 1-1 0 0,1-1 1 0 0,-1 1-1 0 0,0-1 0 0 0,0 1 1 0 0,0 0-1 0 0,0-1 1 0 0,0 1-1 0 0,0 0 1 0 0,-1 0-1 0 0,1 0 0 0 0,-1 0 1 0 0,1-1-1 0 0,-1 1 1 0 0,0 0-1 0 0,1 0 0 0 0,-1 0 1 0 0,0 0-1 0 0,0 0 1 0 0,0 0-1 0 0,-1 0 1 0 0,1 0-1 0 0,0 0 0 0 0,-1 0 1 0 0,0 0-1 0 0,1 0 1 0 0,-1-1-1 0 0,0 1 0 0 0,0 0 1 0 0,0 0-1 0 0,0-1 1 0 0,0 1-1 0 0,0 0 0 0 0,0-1 1 0 0,-1 1-1 0 0,1-1 1 0 0,0 0-1 0 0,-2 2-14 0 0,-69 50 369 0 0,-186 46-595 0 0,258-99-21 0 0,-22 6-723 0 0,19-5-4002 0 0,4-2-4647 0 0,2-2-1378 0 0</inkml:trace>
  <inkml:trace contextRef="#ctx0" brushRef="#br0" timeOffset="112505.321">5106 1887 9442 0 0,'0'0'2654'0'0,"0"0"-352"0"0,0 0-203 0 0,0 0-205 0 0,0 0-283 0 0,0 0-370 0 0,0 0-331 0 0,0 0-222 0 0,0 0-131 0 0,0 0-85 0 0,0 0-43 0 0,0 0-24 0 0,-20 5-24 0 0,-99 27 318 0 0,-58 45 898 0 0,176-77-1599 0 0,1 1 1 0 0,-1-1-1 0 0,0 0 1 0 0,0 1 0 0 0,1-1-1 0 0,-1 0 1 0 0,0 1 0 0 0,0-1-1 0 0,1 1 1 0 0,-1-1 0 0 0,0 1-1 0 0,1-1 1 0 0,-1 1 0 0 0,1-1-1 0 0,-1 1 1 0 0,1 0 0 0 0,-1-1-1 0 0,1 1 1 0 0,-1 0 0 0 0,1-1-1 0 0,0 1 1 0 0,-1 0 0 0 0,1 0-1 0 0,0-1 1 0 0,0 1 0 0 0,-1 0-1 0 0,1 0 1 0 0,0 0 0 0 0,0 0-1 0 0,0-1 1 0 0,0 1 0 0 0,0 0-1 0 0,0 0 1 0 0,0 0 0 0 0,0-1-1 0 0,1 1 1 0 0,-1 0 0 0 0,0 0-1 0 0,0 0 1 0 0,1-1 0 0 0,-1 1-1 0 0,0 0 1 0 0,1 0 0 0 0,-1-1-1 0 0,1 1 1 0 0,-1 0 0 0 0,1-1-1 0 0,-1 1 1 0 0,1-1 0 0 0,-1 1-1 0 0,1-1 1 0 0,0 1 0 0 0,-1-1-1 0 0,1 1 1 0 0,0-1 1 0 0,40 25-88 0 0,98 45 579 0 0,-134-67-469 0 0,-1 1 0 0 0,0-1 0 0 0,1 1 0 0 0,-1 0 0 0 0,-1 0 0 0 0,1 1 0 0 0,-1-1 0 0 0,1 1-1 0 0,-1 0 1 0 0,-1-1 0 0 0,1 2 0 0 0,-1-1 0 0 0,0 0 0 0 0,0 0 0 0 0,0 1 0 0 0,-1-1 0 0 0,0 1 0 0 0,0-1 0 0 0,0 1 0 0 0,0-1 0 0 0,-1 1 0 0 0,0 0 0 0 0,-1-1 0 0 0,1 1 0 0 0,-1-1 0 0 0,-1 4-22 0 0,-2 0 61 0 0,-1 0 0 0 0,0 0 1 0 0,-1 0-1 0 0,0-1 0 0 0,0 0 0 0 0,-1 0 1 0 0,0 0-1 0 0,-1-1 0 0 0,0 0 0 0 0,0-1 1 0 0,0 1-1 0 0,0-2 0 0 0,-1 1 0 0 0,0-1 1 0 0,-1-1-1 0 0,1 1 0 0 0,-2-1-61 0 0,-6 3 15 0 0,0 0 0 0 0,-1-2 0 0 0,0 0 0 0 0,0-1 0 0 0,0-1 0 0 0,0 0 0 0 0,-18 0-15 0 0,-33-11-3400 0 0,62 5 1163 0 0,3 0-3337 0 0,2-1-6513 0 0</inkml:trace>
  <inkml:trace contextRef="#ctx0" brushRef="#br0" timeOffset="126697.138">5384 2366 0 0 0,'0'0'419'0'0,"0"0"680"0"0,0 0 165 0 0,0 0 32 0 0,0 0 47 0 0,0 0-29 0 0,0 0 9 0 0,0 0 0 0 0,0 0-24 0 0,0 0-34 0 0,0 0-83 0 0,1-7-79 0 0,5-21-71 0 0,-13 20 6102 0 0,-15 26-6272 0 0,-129 172 351 0 0,136-173-1679 0 0,-26 34 535 0 0,25-17-7338 0 0,16-32 962 0 0,0-2-4191 0 0</inkml:trace>
  <inkml:trace contextRef="#ctx0" brushRef="#br0" timeOffset="137003.452">527 3187 3753 0 0,'0'0'3789'0'0,"0"0"-1525"0"0,0 0-649 0 0,0 0-123 0 0,0 0-9 0 0,0 0 27 0 0,0 0-63 0 0,0 0-177 0 0,0 0-185 0 0,0 0-178 0 0,0 0-131 0 0,-4-12-85 0 0,-13-38-64 0 0,13 38-54 0 0,4 12-61 0 0,0 0-67 0 0,0 0-80 0 0,-25 49 995 0 0,-72 192-1125 0 0,3-53-196 0 0,87-173-22 0 0,7-14-34 0 0,12-28 29 0 0,143-215 240 0 0,7-52-50 0 0,-168 374-150 0 0,2-60-31 0 0,1-1-1 0 0,1 0 0 0 0,0 1 0 0 0,2 0 0 0 0,0-1 0 0 0,1 1 1 0 0,1 0-1 0 0,2 6-20 0 0,0-16 1 0 0,0 0 1 0 0,0 0 0 0 0,1 0-1 0 0,0-1 1 0 0,1 0 0 0 0,0 0-1 0 0,1 0 1 0 0,-1-1 0 0 0,2 0-1 0 0,-1-1 1 0 0,1 1 0 0 0,0-1-1 0 0,1-1 1 0 0,-1 1 0 0 0,1-1-1 0 0,5 2-1 0 0,-10-7 29 0 0,-1 0-1 0 0,0 1 0 0 0,1-1 1 0 0,-1 0-1 0 0,0-1 0 0 0,1 1 0 0 0,0-1 1 0 0,-1 1-1 0 0,1-1 0 0 0,-1 0 0 0 0,1 0 1 0 0,-1-1-1 0 0,1 1 0 0 0,-1-1 0 0 0,1 0 1 0 0,-1 0-1 0 0,1 0 0 0 0,-1 0 1 0 0,0 0-1 0 0,0-1 0 0 0,1 1 0 0 0,-1-1 1 0 0,0 0-1 0 0,-1 0 0 0 0,1 0 0 0 0,0-1 1 0 0,0 1-1 0 0,-1-1 0 0 0,2-2-28 0 0,62-88 791 0 0,-61 84-760 0 0,4-9 28 0 0,-1 0-1 0 0,0-1 0 0 0,-2 0 1 0 0,0-1-1 0 0,-1 1 1 0 0,-1-1-1 0 0,-1 0 0 0 0,0 0 1 0 0,-2-1-1 0 0,0-6-58 0 0,-2 26-72 0 0,1 1 0 0 0,-1-1 0 0 0,1 1 0 0 0,-1-1-1 0 0,1 0 1 0 0,-1 1 0 0 0,0-1 0 0 0,1 1 0 0 0,-1-1 0 0 0,0 1-1 0 0,1-1 1 0 0,-1 1 0 0 0,0 0 0 0 0,0-1 0 0 0,1 1-1 0 0,-1 0 1 0 0,0 0 0 0 0,0-1 0 0 0,1 1 0 0 0,-1 0 0 0 0,0 0-1 0 0,0 0 1 0 0,0 0 0 0 0,0 0 0 0 0,1 0 0 0 0,-1 0 0 0 0,0 0-1 0 0,0 1 1 0 0,0-1 0 0 0,1 0 0 0 0,-1 0 0 0 0,0 1 0 0 0,0-1-1 0 0,1 0 1 0 0,-1 1 0 0 0,0-1 0 0 0,1 1 0 0 0,-1-1 0 0 0,0 1-1 0 0,1-1 1 0 0,-1 1 0 0 0,1-1 0 0 0,-1 1 0 0 0,1 0 0 0 0,-1-1-1 0 0,1 1 1 0 0,-1 0 0 0 0,1 0 0 0 0,-1-1 0 0 0,1 1-1 0 0,0 0 1 0 0,0 0 0 0 0,-1-1 0 0 0,1 1 0 0 0,0 0 0 0 0,0 0-1 0 0,0 0 1 0 0,0-1 0 0 0,0 1 0 0 0,0 1 72 0 0,-6 8-1371 0 0,-6 9-6341 0 0,6-5-4292 0 0</inkml:trace>
  <inkml:trace contextRef="#ctx0" brushRef="#br0" timeOffset="137311.822">1245 3139 15251 0 0,'0'0'1902'0'0,"0"0"-639"0"0,0 0-368 0 0,0 0-112 0 0,0 0-42 0 0,0 0-27 0 0,0 0-81 0 0,0 0-87 0 0,0 0-80 0 0,0 0-70 0 0,-18 32-85 0 0,-58 99-88 0 0,55-69-3 0 0,22-52-176 0 0,-1-7-28 0 0,-1-1 1 0 0,1 1-1 0 0,0-1 1 0 0,0 1-1 0 0,0 0 1 0 0,0-1-1 0 0,1 1 1 0 0,-1 0-1 0 0,1-1 1 0 0,-1 1 0 0 0,1-1-1 0 0,0 1 1 0 0,0-1-1 0 0,0 1 1 0 0,0-1-1 0 0,0 0 1 0 0,1 0-1 0 0,-1 1 1 0 0,1-1-1 0 0,0 0 1 0 0,-1 0-1 0 0,1 0 1 0 0,0-1-1 0 0,0 1 1 0 0,0 0-1 0 0,0-1 1 0 0,1 1-1 0 0,-1-1 1 0 0,0 0-1 0 0,1 0 1 0 0,-1 0-1 0 0,1 0 1 0 0,-1 0-1 0 0,2 0-16 0 0,10 1 125 0 0,-1-1-1 0 0,0-1 0 0 0,0 0 1 0 0,0-1-1 0 0,0 0 1 0 0,0-1-1 0 0,0-1 0 0 0,0 0 1 0 0,-1 0-1 0 0,1-1 1 0 0,-1-1-1 0 0,0 0 0 0 0,0-1 1 0 0,0 0-1 0 0,-1-1 0 0 0,0 0 1 0 0,0-1-1 0 0,-1 0 1 0 0,0-1-1 0 0,-1 0 0 0 0,1 0 1 0 0,-2-1-1 0 0,1 0 1 0 0,-2-1-1 0 0,1 0 0 0 0,-1 0 1 0 0,-1 0-1 0 0,0-1 0 0 0,-1 0 1 0 0,3-7-125 0 0,-5 13-9 0 0,0-1 0 0 0,0 0 0 0 0,-1 0-1 0 0,0 0 1 0 0,0 0 0 0 0,0-1 0 0 0,-1 1 0 0 0,0 0 0 0 0,-1-1 0 0 0,0 1 0 0 0,0 0 0 0 0,0-1 0 0 0,-1 1 0 0 0,0 0 0 0 0,0-1 0 0 0,-1 1 0 0 0,0 0-1 0 0,0 0 1 0 0,-1 0 0 0 0,0 0 0 0 0,0 1 0 0 0,-1-1 0 0 0,1 1 0 0 0,-1 0 0 0 0,-1 0 0 0 0,1 0 0 0 0,-1 0 0 0 0,0 1 0 0 0,-1 0 0 0 0,1 0-1 0 0,-1 0 1 0 0,0 1 0 0 0,0 0 0 0 0,0 0 0 0 0,-1 0 0 0 0,1 1 0 0 0,-1 0 0 0 0,0 0 0 0 0,0 1 0 0 0,0-1 0 0 0,-1 1 9 0 0,-62 6-2024 0 0,27 13-4166 0 0,27-6-5871 0 0</inkml:trace>
  <inkml:trace contextRef="#ctx0" brushRef="#br0" timeOffset="138552.191">2120 3025 10546 0 0,'0'0'2071'0'0,"0"0"-205"0"0,0 0-203 0 0,0 0-63 0 0,0 0-111 0 0,0 0-226 0 0,0 0-258 0 0,0 0-259 0 0,0 0-215 0 0,0 0-159 0 0,0 0-114 0 0,0 0-30 0 0,2 0 16 0 0,8-2-130 0 0,0 1 0 0 0,0-2 0 0 0,0 1 0 0 0,0-1 0 0 0,0-1 0 0 0,0 0 0 0 0,-1 0 0 0 0,0-1 0 0 0,0 0 0 0 0,0-1 0 0 0,-1 0 0 0 0,1 0 0 0 0,-2-1-1 0 0,1 0 1 0 0,-1 0 0 0 0,0 0 0 0 0,0-1 0 0 0,-1-1 0 0 0,0 1 0 0 0,0-1 0 0 0,-1 0 0 0 0,0 0 0 0 0,-1 0 0 0 0,0-1 0 0 0,0 0 0 0 0,-1 1-1 0 0,0-1 1 0 0,-1-3-114 0 0,-2 13 13 0 0,0 1-1 0 0,-1-1 0 0 0,1 0 1 0 0,0 0-1 0 0,0 0 1 0 0,-1 0-1 0 0,1 0 0 0 0,0 0 1 0 0,0 0-1 0 0,-1 0 0 0 0,1 0 1 0 0,0-1-1 0 0,0 1 0 0 0,-1 0 1 0 0,1 0-1 0 0,0 0 0 0 0,0 0 1 0 0,-1 0-13 0 0,-8 35-95 0 0,-2 81 158 0 0,4 0-1 0 0,7 27-62 0 0,-1-15 112 0 0,1-81-106 0 0,-1 0 0 0 0,-3 0 0 0 0,-2 0 0 0 0,-2 0 0 0 0,-2-1 1 0 0,-2-1-1 0 0,-2 0 0 0 0,-12 25-6 0 0,17-53 3 0 0,0 0 0 0 0,0-1 1 0 0,-2 0-1 0 0,0-1 0 0 0,-1 0 1 0 0,0-1-1 0 0,-1 0 0 0 0,-1-1 0 0 0,0 0 1 0 0,-1-1-1 0 0,0-1 0 0 0,-1 0 1 0 0,0-1-1 0 0,-1-1 0 0 0,-14 6-3 0 0,28-14 1 0 0,1 1 0 0 0,-1-1 0 0 0,1 0-1 0 0,-1 0 1 0 0,1 0 0 0 0,-1-1 0 0 0,0 1-1 0 0,1-1 1 0 0,-1 1 0 0 0,0-1 0 0 0,1 0 0 0 0,-1 0-1 0 0,0 0 1 0 0,1 0 0 0 0,-1 0 0 0 0,0-1 0 0 0,1 1-1 0 0,-1-1 1 0 0,0 0 0 0 0,1 0 0 0 0,-1 0-1 0 0,1 0 1 0 0,-1 0 0 0 0,1-1 0 0 0,0 1 0 0 0,0-1-1 0 0,-1 1 1 0 0,1-1 0 0 0,0 0 0 0 0,0 0-1 0 0,1 0 1 0 0,-1 0 0 0 0,0 0 0 0 0,1 0 0 0 0,-1 0-1 0 0,1-1 1 0 0,-1 1 0 0 0,1-1 0 0 0,0 1 0 0 0,0-1-1 0 0,0 1 1 0 0,1-1 0 0 0,-1 1 0 0 0,1-1-1 0 0,-1 0 1 0 0,1 0-1 0 0,0-20 37 0 0,0 0-1 0 0,2 0 0 0 0,0 0 0 0 0,2 0 1 0 0,1 0-1 0 0,0 1 0 0 0,2 0 1 0 0,0 0-1 0 0,2 0 0 0 0,0 1 1 0 0,2 0-1 0 0,0 1 0 0 0,1 1 0 0 0,1-1 1 0 0,1 2-1 0 0,0 0 0 0 0,2 1 1 0 0,5-5-37 0 0,20-22 109 0 0,3 1 0 0 0,1 3 1 0 0,2 1-1 0 0,13-6-109 0 0,56-18 8 0 0,-114 63-56 0 0,0 0-1 0 0,0 0 1 0 0,0 0-1 0 0,0 0 1 0 0,0 0 0 0 0,0 0-1 0 0,0 0 1 0 0,0 1-1 0 0,0-1 1 0 0,0 1 0 0 0,0-1-1 0 0,0 1 1 0 0,0 0-1 0 0,-1 0 1 0 0,1-1 0 0 0,0 2-1 0 0,-1-1 1 0 0,1 0-1 0 0,0 0 1 0 0,-1 0 0 0 0,1 1-1 0 0,-1-1 1 0 0,0 1-1 0 0,1-1 1 0 0,-1 1-1 0 0,0-1 1 0 0,0 1 0 0 0,0 0-1 0 0,0 0 1 0 0,0-1-1 0 0,-1 1 1 0 0,1 0 0 0 0,-1 0-1 0 0,1 0 1 0 0,-1 0-1 0 0,1 0 1 0 0,-1 0 48 0 0,8 32-5971 0 0,-4-17-935 0 0,-2-10-4792 0 0</inkml:trace>
  <inkml:trace contextRef="#ctx0" brushRef="#br0" timeOffset="138917.922">2556 3610 13251 0 0,'0'0'2091'0'0,"0"0"-432"0"0,0 0-228 0 0,0 0-131 0 0,0 0-145 0 0,0 0-180 0 0,0 0-201 0 0,0 0-121 0 0,0 0-78 0 0,0 0-76 0 0,0 0-74 0 0,0 0-92 0 0,0 0-73 0 0,-10 22-38 0 0,-28 67 23 0 0,29-67 63 0 0,9-22 76 0 0,2-19-76 0 0,1 0 0 0 0,1 1-1 0 0,1-1 1 0 0,1 1-1 0 0,0 1 1 0 0,1-1 0 0 0,1 1-1 0 0,3-5-307 0 0,3-9 260 0 0,96-173 223 0 0,-60 117-509 0 0,-41 116-1618 0 0,-8-12 288 0 0,3 25-1384 0 0,3-32-1959 0 0,4-3-3719 0 0,-4-6-2443 0 0</inkml:trace>
  <inkml:trace contextRef="#ctx0" brushRef="#br0" timeOffset="139166.919">2968 3441 14427 0 0,'0'0'1752'0'0,"0"0"-543"0"0,0 0-169 0 0,0 0-176 0 0,0 0-160 0 0,0 0-248 0 0,0 0-216 0 0,0 0-184 0 0,0 0-32 0 0,2 191-104 0 0,6-180-144 0 0,-3-3-224 0 0,-1-1-560 0 0,3-3-912 0 0,-1-1-1993 0 0,-5-3-7986 0 0</inkml:trace>
  <inkml:trace contextRef="#ctx0" brushRef="#br0" timeOffset="139415.373">2972 3135 16508 0 0,'0'0'2384'0'0,"0"0"-1016"0"0,0 0-431 0 0,0 0-225 0 0,0 0-144 0 0,0 0-144 0 0,0 0-208 0 0,0 0-160 0 0,0 0-168 0 0,0 0-56 0 0,0 0-104 0 0,0 0-192 0 0,0 0-632 0 0,24-29-1737 0 0,-19 40-9706 0 0</inkml:trace>
  <inkml:trace contextRef="#ctx0" brushRef="#br0" timeOffset="139662.463">3464 3422 18124 0 0,'0'0'1644'0'0,"0"0"-374"0"0,0 0-143 0 0,0 0-124 0 0,0 0-129 0 0,0 0-123 0 0,0 0-155 0 0,0 0-141 0 0,0 0-112 0 0,0 0-106 0 0,0 0-79 0 0,0 0-49 0 0,-32 14-25 0 0,-97 42-32 0 0,76-18 1 0 0,51-31-49 0 0,0-4-8 0 0,0 0 0 0 0,0 1 0 0 0,1-1 0 0 0,-1 1-1 0 0,1-1 1 0 0,0 1 0 0 0,0 0 0 0 0,1-1-1 0 0,-1 1 1 0 0,1 0 0 0 0,-1 0 0 0 0,1 0 0 0 0,0-1-1 0 0,1 1 1 0 0,-1 0 0 0 0,1 0 0 0 0,0-1-1 0 0,0 1 1 0 0,0 0 0 0 0,0-1 0 0 0,0 1 0 0 0,1-1-1 0 0,0 1 1 0 0,-1-1 0 0 0,1 0 0 0 0,1 0 0 0 0,-1 0-1 0 0,0 0 1 0 0,1 0 0 0 0,-1 0 0 0 0,1 0-1 0 0,1-1 5 0 0,3 4-4 0 0,0-1-1 0 0,1 0 0 0 0,0-1 0 0 0,0 0 0 0 0,0 0 0 0 0,1-1 0 0 0,-1 0 0 0 0,1 0 0 0 0,0-1 0 0 0,0 0 1 0 0,-1 0-1 0 0,1-1 0 0 0,1-1 5 0 0,9 2-29 0 0,-1-1 1 0 0,0 0 0 0 0,0-2-1 0 0,1 0 1 0 0,-1-1 0 0 0,0-1-1 0 0,0-1 1 0 0,0 0 0 0 0,-1-2-1 0 0,0 0 1 0 0,0 0 0 0 0,2-2 28 0 0,-12 3-406 0 0,0 1 1 0 0,-1-1-1 0 0,1 0 1 0 0,-1-1-1 0 0,0 0 1 0 0,0 0 0 0 0,-1 0-1 0 0,1 0 1 0 0,-1-1-1 0 0,-1 0 1 0 0,2-3 405 0 0,-2 3-1063 0 0,6-11-6086 0 0,-5 7-4100 0 0</inkml:trace>
  <inkml:trace contextRef="#ctx0" brushRef="#br0" timeOffset="139937.493">3999 2918 16412 0 0,'0'0'1599'0'0,"0"0"-327"0"0,0 0-85 0 0,0 0 6 0 0,0 0-4 0 0,0 0-112 0 0,0 0-229 0 0,0 0-204 0 0,0 0-117 0 0,0 0-97 0 0,0 0-69 0 0,0 0-28 0 0,2 2-20 0 0,-1 1-233 0 0,0 0 0 0 0,0 0-1 0 0,-1 1 1 0 0,1-1 0 0 0,-1 0 0 0 0,1 1 0 0 0,-1-1 0 0 0,0 0 0 0 0,0 1 0 0 0,-1-1 0 0 0,1 0 0 0 0,-1 1 0 0 0,1-1 0 0 0,-1 0 0 0 0,0 0 0 0 0,0 0 0 0 0,-1 1 0 0 0,1-1 0 0 0,-1 0 0 0 0,1-1 0 0 0,-1 1 0 0 0,-1 2-80 0 0,-11 30 270 0 0,5 16-187 0 0,2 1-1 0 0,3 0 1 0 0,2 0 0 0 0,2 0-1 0 0,4 16-82 0 0,-4-42 37 0 0,34 197-89 0 0,-27-197-166 0 0,-7-26 137 0 0,0 0-30 0 0,0 0-31 0 0,-5-11-1227 0 0,-31-38-4114 0 0,24 25-4601 0 0,10 16-1448 0 0</inkml:trace>
  <inkml:trace contextRef="#ctx0" brushRef="#br0" timeOffset="140266.952">3719 3327 14579 0 0,'0'0'2041'0'0,"0"0"-453"0"0,0 0-268 0 0,0 0-122 0 0,0 0-71 0 0,0 0-134 0 0,0 0-175 0 0,0 0-169 0 0,0 0-123 0 0,0 0-89 0 0,0 0-54 0 0,0 0-31 0 0,34-6-49 0 0,104-16-37 0 0,-30 10 200 0 0,-9 11-686 0 0,-77 1-2989 0 0,1 0-3348 0 0,-18 0-5086 0 0</inkml:trace>
  <inkml:trace contextRef="#ctx0" brushRef="#br0" timeOffset="140468.497">4334 3389 19564 0 0,'0'0'1144'0'0,"0"0"-487"0"0,0 0 39 0 0,0 0 48 0 0,0 0-80 0 0,0 0-104 0 0,0 0-248 0 0,0 0-176 0 0,0 0-72 0 0,0 0-48 0 0,0 0-48 0 0,0 0-88 0 0,0 0-128 0 0,0 0-304 0 0,21 166-480 0 0,-14-166-897 0 0,-3 0-2720 0 0,-1-4-8145 0 0</inkml:trace>
  <inkml:trace contextRef="#ctx0" brushRef="#br0" timeOffset="140732.468">4395 3047 18156 0 0,'0'0'3337'0'0,"0"0"-2105"0"0,0 0-320 0 0,0 0-240 0 0,0 0-184 0 0,0 0-152 0 0,0 0-152 0 0,0 0-144 0 0,0 0-56 0 0,0 0-56 0 0,0 0-112 0 0,0 0-224 0 0,0 0-520 0 0,0 0-1272 0 0,-64 136-7194 0 0,67-125-2761 0 0</inkml:trace>
  <inkml:trace contextRef="#ctx0" brushRef="#br0" timeOffset="140948.472">4774 3353 19332 0 0,'0'0'2007'0'0,"0"0"-909"0"0,0 0-514 0 0,0 0-151 0 0,0 0-83 0 0,0 0-56 0 0,0 0-41 0 0,0 0-103 0 0,0 0-60 0 0,0 0-41 0 0,0 0-29 0 0,-14 23-9 0 0,-42 72-6 0 0,55-94-5 0 0,0-1-1 0 0,1 1 1 0 0,-1 0 0 0 0,0 0 0 0 0,0 0-1 0 0,1 0 1 0 0,-1 0 0 0 0,1 0 0 0 0,-1 0-1 0 0,1 0 1 0 0,-1 0 0 0 0,1 0 0 0 0,-1 0-1 0 0,1 0 1 0 0,0 0 0 0 0,0 0 0 0 0,-1 0-1 0 0,1 0 1 0 0,0 0 0 0 0,0 0 0 0 0,0 1-1 0 0,0-1 1 0 0,1 0 0 0 0,-1 0 0 0 0,0 0-1 0 0,0 0 1 0 0,1 0 0 0 0,-1 0 0 0 0,0 0-1 0 0,1 0 1 0 0,-1 0 0 0 0,1 0 0 0 0,-1 0 0 0 0,1 0-1 0 0,0 0 1 0 0,0 0 0 0 0,-1 0 0 0 0,1-1-1 0 0,0 1 1 0 0,0 0 0 0 0,0 0 0 0 0,0-1-1 0 0,-1 1 1 0 0,1-1 0 0 0,0 1 0 0 0,0-1-1 0 0,0 1 1 0 0,0-1 0 0 0,1 1 0 0 0,-1-1-1 0 0,0 0 1 0 0,0 0 0 0 0,0 0 0 0 0,0 1-1 0 0,1-1 1 0 0,2 1 2 0 0,4 0 90 0 0,0 1 0 0 0,-1-1 0 0 0,1 0 0 0 0,0-1 0 0 0,0 1 0 0 0,-1-2 0 0 0,1 1 0 0 0,0-1 0 0 0,0 0 0 0 0,-1-1 0 0 0,1 0 0 0 0,-1 0 0 0 0,1 0 0 0 0,-1-1 0 0 0,0 0 0 0 0,0-1 0 0 0,0 0 0 0 0,0 0 0 0 0,-1 0 0 0 0,1-1 0 0 0,-1 0 0 0 0,0 0 0 0 0,-1 0 0 0 0,1-1 0 0 0,-1 0 0 0 0,0 0 0 0 0,-1 0 0 0 0,1-1 0 0 0,-1 0 1 0 0,-1 1-1 0 0,1-1 0 0 0,-1-1 0 0 0,0 1 0 0 0,-1 0 0 0 0,0-1 0 0 0,0 1 0 0 0,0-1 0 0 0,-1 0 0 0 0,0 0 0 0 0,-1 1 0 0 0,0-7-92 0 0,-1 10-25 0 0,0 0 1 0 0,-1 0-1 0 0,1 1 1 0 0,-1-1-1 0 0,0 1 1 0 0,0-1-1 0 0,0 1 1 0 0,-1 0-1 0 0,1-1 1 0 0,-1 1-1 0 0,0 0 1 0 0,0 1-1 0 0,0-1 1 0 0,0 0-1 0 0,0 1 1 0 0,0 0-1 0 0,-1 0 1 0 0,1 0-1 0 0,-1 0 1 0 0,0 0-1 0 0,1 1 1 0 0,-1 0-1 0 0,0 0 1 0 0,0 0 0 0 0,0 0-1 0 0,0 0 1 0 0,0 1-1 0 0,0 0 1 0 0,0-1-1 0 0,0 2 1 0 0,0-1-1 0 0,0 0 1 0 0,-3 2 24 0 0,-34 14-2664 0 0,18 4-6476 0 0,17-12-3220 0 0</inkml:trace>
  <inkml:trace contextRef="#ctx0" brushRef="#br0" timeOffset="141385.749">5227 3467 20820 0 0,'0'0'957'0'0,"0"0"-255"0"0,0 0 15 0 0,0 0 48 0 0,0 0 13 0 0,0 0-74 0 0,0 0-164 0 0,0 0-109 0 0,0 0-86 0 0,0 0-54 0 0,0 0-67 0 0,0 0-65 0 0,0 0-37 0 0,11-22-20 0 0,31-69-28 0 0,20-6 124 0 0,-13 46-296 0 0,-48 52 84 0 0,0-1-1 0 0,0 0 1 0 0,-1 0-1 0 0,1 0 1 0 0,0 0-1 0 0,0 1 1 0 0,0-1-1 0 0,0 0 1 0 0,-1 1-1 0 0,1-1 0 0 0,0 1 1 0 0,0-1-1 0 0,-1 1 1 0 0,1-1-1 0 0,0 1 1 0 0,-1-1-1 0 0,1 1 1 0 0,0 0-1 0 0,-1-1 1 0 0,1 1-1 0 0,-1 0 1 0 0,1 0-1 0 0,-1-1 1 0 0,0 1-1 0 0,1 0 1 0 0,-1 0-1 0 0,0 0 0 0 0,1 0 1 0 0,-1-1-1 0 0,0 1 1 0 0,0 0-1 0 0,0 0 1 0 0,0 0-1 0 0,0 0 1 0 0,0 0-1 0 0,0 0 1 0 0,0-1-1 0 0,0 1 1 0 0,0 0-1 0 0,0 0 1 0 0,-1 0-1 0 0,1 0 1 0 0,0 0-1 0 0,-1-1 0 0 0,1 1 1 0 0,0 0-1 0 0,-1 0 1 0 0,1-1-1 0 0,-1 2 15 0 0,1-1 8 0 0,-1 21-93 0 0,0-18 82 0 0,0 1 0 0 0,1-1 0 0 0,-1 0 0 0 0,1 1 0 0 0,0-1 0 0 0,0 0 0 0 0,1 1-1 0 0,-1-1 1 0 0,1 0 0 0 0,0 0 0 0 0,0 1 0 0 0,0-1 0 0 0,0 0 0 0 0,1 0 0 0 0,0 0 0 0 0,0 0 0 0 0,0-1-1 0 0,0 1 1 0 0,0 0 0 0 0,1-1 0 0 0,0 1 0 0 0,0-1 0 0 0,0 0 0 0 0,0 0 0 0 0,0 0 0 0 0,0-1 0 0 0,1 1 0 0 0,-1-1-1 0 0,1 1 4 0 0,9 1 105 0 0,-1-1 0 0 0,1 0 0 0 0,-1 0-1 0 0,1-1 1 0 0,0-1 0 0 0,0 0-1 0 0,0-1 1 0 0,0 0 0 0 0,0-1-1 0 0,-1-1 1 0 0,1 0 0 0 0,0 0-1 0 0,-1-2 1 0 0,1 1 0 0 0,-1-1-1 0 0,0-1 1 0 0,0 0 0 0 0,9-6-105 0 0,29-30-125 0 0,-42 30-4070 0 0,-2 1-4228 0 0,-5 9-4318 0 0</inkml:trace>
  <inkml:trace contextRef="#ctx0" brushRef="#br0" timeOffset="142887.832">21 3883 4665 0 0,'0'0'1844'0'0,"0"0"138"0"0,0 0 147 0 0,0 0 84 0 0,0 0-68 0 0,0 0-267 0 0,0 0-345 0 0,0 0-326 0 0,0 0-288 0 0,0 0-236 0 0,0 0-142 0 0,0 0-61 0 0,0 0-5 0 0,4-2 43 0 0,195-12 3042 0 0,704-32-1330 0 0,158 45-1714 0 0,-397-17-337 0 0,-69-7 102 0 0,-137 9-109 0 0,86 31-33 0 0,-6-15 47 0 0,-26 21-105 0 0,-234-20 19 0 0,-122-8-83 0 0,-163 7-1240 0 0,-2 3-882 0 0,3-2-2817 0 0,5 2-7499 0 0</inkml:trace>
  <inkml:trace contextRef="#ctx0" brushRef="#br0" timeOffset="149637.482">6532 3761 8762 0 0,'0'0'2691'0'0,"0"0"-904"0"0,0 0-524 0 0,0 0 3 0 0,0 0 190 0 0,0 0 140 0 0,0 0-69 0 0,0 0-228 0 0,0 0-292 0 0,0 0-239 0 0,0 0-182 0 0,11 12 1138 0 0,-11 20-350 0 0,1-59-965 0 0,0 11-3371 0 0,-1 0-7699 0 0,0 13-1455 0 0</inkml:trace>
  <inkml:trace contextRef="#ctx0" brushRef="#br0" timeOffset="150435.827">7197 3157 15275 0 0,'0'0'1235'0'0,"0"0"-327"0"0,0 0-126 0 0,0 0 91 0 0,0 0 145 0 0,0 0 24 0 0,0 0-164 0 0,0 0-235 0 0,0 0-217 0 0,0 0-125 0 0,0 0-17 0 0,0 0 28 0 0,0 0 56 0 0,15-6 23 0 0,99-36 340 0 0,-47 26-342 0 0,-1-3-1 0 0,-1-3 1 0 0,-1-3 0 0 0,45-25-389 0 0,-39-2 393 0 0,-150 189 794 0 0,52-72-1138 0 0,3 0 0 0 0,3 2 1 0 0,3 0-1 0 0,3 1 0 0 0,3 1 0 0 0,1 14-49 0 0,-36 162 156 0 0,-32 60 100 0 0,74-250-814 0 0,22-78-1263 0 0,-1-44-3620 0 0,-13 22-6317 0 0,-2 30 2027 0 0</inkml:trace>
  <inkml:trace contextRef="#ctx0" brushRef="#br0" timeOffset="150684.851">7193 3588 13763 0 0,'0'0'1350'0'0,"0"0"-156"0"0,0 0-88 0 0,0 0 17 0 0,0 0-29 0 0,0 0-122 0 0,0 0-148 0 0,0 0-108 0 0,0 0-49 0 0,0 0-23 0 0,0 0-17 0 0,0 0-64 0 0,0 0-67 0 0,29-4-62 0 0,91-14-48 0 0,198-22 981 0 0,-264 36-2790 0 0,-59 17-2974 0 0,2-8-1488 0 0,-2-1-5543 0 0</inkml:trace>
  <inkml:trace contextRef="#ctx0" brushRef="#br0" timeOffset="150851.438">8071 3754 17916 0 0,'0'0'1145'0'0,"0"0"-151"0"0,0 0-13 0 0,0 0 66 0 0,0 0-12 0 0,0 0-125 0 0,0 0-187 0 0,0 32-183 0 0,0 102-160 0 0,0 5-371 0 0,0-139-522 0 0,0 0-307 0 0,0-10-8855 0 0,0 6-1852 0 0</inkml:trace>
  <inkml:trace contextRef="#ctx0" brushRef="#br0" timeOffset="151025.057">8016 3187 17172 0 0,'0'0'936'0'0,"0"0"-400"0"0,0 0-232 0 0,0 0-56 0 0,0 0-16 0 0,0 0-80 0 0,0 0-80 0 0,0 0-144 0 0,0 0-136 0 0,0 0-240 0 0,0 0-640 0 0,0 0-1809 0 0,0 0-3736 0 0,0 0-1673 0 0</inkml:trace>
  <inkml:trace contextRef="#ctx0" brushRef="#br0" timeOffset="151383.6">8377 3967 14363 0 0,'0'0'1038'0'0,"0"0"-11"0"0,0 0 269 0 0,0 0 191 0 0,0 0-27 0 0,0 0-282 0 0,0 0-371 0 0,0 0-273 0 0,0 0-136 0 0,0 0-37 0 0,0 0-35 0 0,0 0-26 0 0,0 0-35 0 0,14-27-34 0 0,43-87-38 0 0,-34 42 144 0 0,-1-48 465 0 0,-7 159-1097 0 0,27 90 341 0 0,-39-125-22 0 0,-1 0 0 0 0,0 0 0 0 0,1 0 0 0 0,0 0 0 0 0,0 0 0 0 0,0-1 0 0 0,0 1 0 0 0,1-1 0 0 0,-1 0 0 0 0,1 0 0 0 0,0 0 0 0 0,0 0 0 0 0,0-1 0 0 0,0 0 0 0 0,0 0 0 0 0,1 0 0 0 0,-1 0 0 0 0,1-1 0 0 0,-1 1 0 0 0,1-1 0 0 0,-1 0 0 0 0,1 0 0 0 0,0-1 0 0 0,0 0 0 0 0,-1 0 0 0 0,1 0 0 0 0,3 0-24 0 0,2-4 105 0 0,-1 0 0 0 0,0 0 0 0 0,-1 0 0 0 0,1-1 0 0 0,-1-1 1 0 0,0 1-1 0 0,0-1 0 0 0,0-1 0 0 0,-1 1 0 0 0,0-1 0 0 0,0-1 0 0 0,-1 1 1 0 0,0-1-1 0 0,0 0 0 0 0,-1-1 0 0 0,0 1 0 0 0,2-6-105 0 0,1 1 100 0 0,19-48 237 0 0,-27 60-409 0 0,0 1-81 0 0,0 0-139 0 0,0 0-222 0 0,4 19-5191 0 0,-3-12-208 0 0,1 0-5927 0 0</inkml:trace>
  <inkml:trace contextRef="#ctx0" brushRef="#br0" timeOffset="151917.8">9117 3654 15155 0 0,'0'0'1953'0'0,"0"0"-354"0"0,0 0-107 0 0,0 0-89 0 0,0 0-201 0 0,0 0-281 0 0,0 0-278 0 0,0 0-211 0 0,0 0-101 0 0,0 0-66 0 0,0 0-53 0 0,0 0-40 0 0,0 0-45 0 0,-31 26-26 0 0,-94 82-26 0 0,73-41 4 0 0,50-58-70 0 0,0-4 6 0 0,1 0-1 0 0,0-1 1 0 0,0 1-1 0 0,1 0 1 0 0,0-1 0 0 0,-1 1-1 0 0,1 0 1 0 0,1 0-1 0 0,-1-1 1 0 0,1 1 0 0 0,0 0-1 0 0,0 0 1 0 0,0-1-1 0 0,1 1 1 0 0,-1-1 0 0 0,1 1-1 0 0,0-1 1 0 0,1 0-1 0 0,-1 0 1 0 0,1 0 0 0 0,-1 0-1 0 0,1 0 1 0 0,1-1 0 0 0,-1 1-1 0 0,0-1 1 0 0,1 0-1 0 0,-1 0 1 0 0,1 0 0 0 0,0 0-1 0 0,0 0 1 0 0,0-1-1 0 0,1 0 1 0 0,-1 0 0 0 0,1 0-1 0 0,-1-1 1 0 0,1 1-1 0 0,-1-1 1 0 0,1 0 0 0 0,0 0-1 0 0,-1-1 1 0 0,1 1-1 0 0,0-1 1 0 0,0 0 0 0 0,0-1-15 0 0,13-1 98 0 0,0 0 1 0 0,-1-1 0 0 0,0-2-1 0 0,0 1 1 0 0,0-2 0 0 0,0 0 0 0 0,-1-1-1 0 0,0-1 1 0 0,0-1 0 0 0,-1 0-1 0 0,0 0 1 0 0,-1-2 0 0 0,0 0-1 0 0,0 0 1 0 0,-2-2 0 0 0,1 1-1 0 0,-1-2 1 0 0,-1 1 0 0 0,5-9-99 0 0,6-6 2 0 0,0 0 1 0 0,-2-2 0 0 0,-1 0-1 0 0,-2-2 1 0 0,-1 0 0 0 0,-1 0-1 0 0,-2-1 1 0 0,-1-1 0 0 0,-2 0-1 0 0,-1-1 1 0 0,-2 0 0 0 0,-1 0-1 0 0,-2-1 1 0 0,-1 1 0 0 0,-2-1-1 0 0,-2 0 1 0 0,-1-9-3 0 0,1 36-15 0 0,1 1-1 0 0,-1 0 0 0 0,0 0 1 0 0,-1 0-1 0 0,1 0 1 0 0,-2 0-1 0 0,1 0 1 0 0,-1 1-1 0 0,0-1 0 0 0,-1 1 1 0 0,0-1-1 0 0,0 1 1 0 0,-1 1-1 0 0,1-1 1 0 0,-1 0-1 0 0,-1 1 0 0 0,1 0 1 0 0,-1 1-1 0 0,0-1 1 0 0,-1 1-1 0 0,1 0 0 0 0,-1 0 1 0 0,0 1-1 0 0,0 0 1 0 0,-2 0 15 0 0,0 3-7 0 0,1 0-1 0 0,-1 0 1 0 0,0 1 0 0 0,0 0 0 0 0,0 1 0 0 0,1 0 0 0 0,-1 0-1 0 0,0 1 1 0 0,1 0 0 0 0,0 1 0 0 0,-1 0 0 0 0,1 0 0 0 0,0 0 0 0 0,0 1-1 0 0,1 1 1 0 0,-1-1 0 0 0,1 1 0 0 0,0 0 0 0 0,0 1 0 0 0,0 0-1 0 0,1 0 1 0 0,0 0 0 0 0,0 1 0 0 0,1 0 0 0 0,-1 1 7 0 0,-5 6 23 0 0,0 2 1 0 0,1-1-1 0 0,1 2 1 0 0,0-1-1 0 0,1 1 1 0 0,1 0 0 0 0,1 1-1 0 0,0 0 1 0 0,1 0-1 0 0,1 0 1 0 0,-1 9-24 0 0,4-10 51 0 0,1 0 1 0 0,1 0-1 0 0,0-1 1 0 0,1 1-1 0 0,1 0 1 0 0,0-1-1 0 0,1 0 1 0 0,1 1-1 0 0,1-2 1 0 0,0 1-1 0 0,1-1 1 0 0,0 0-1 0 0,8 11-51 0 0,10 12 190 0 0,1-2-1 0 0,1-1 0 0 0,2-1 1 0 0,19 16-190 0 0,-23-25 111 0 0,2-2-1 0 0,0-1 1 0 0,1-1 0 0 0,2-1 0 0 0,0-1 0 0 0,1-2 0 0 0,0-2-1 0 0,1 0 1 0 0,21 5-111 0 0,-37-18-95 0 0,-20-8-569 0 0,-26-12-1836 0 0,27 17 2016 0 0,-16-4-1913 0 0,5 3-5978 0 0,6 2-4046 0 0</inkml:trace>
  <inkml:trace contextRef="#ctx0" brushRef="#br0" timeOffset="155373.327">10551 3769 7586 0 0,'0'0'1519'0'0,"0"0"-386"0"0,0 0-175 0 0,0 0 106 0 0,0 0 183 0 0,0 0 119 0 0,0 0-54 0 0,0 0-188 0 0,0 0-222 0 0,0 0-202 0 0,0 0-166 0 0,-28 6-95 0 0,-86 20-53 0 0,111-26-348 0 0,-1 1 1 0 0,1-1 0 0 0,0 1-1 0 0,0-1 1 0 0,0 1 0 0 0,-1 0-1 0 0,1 0 1 0 0,0 1 0 0 0,0-1 0 0 0,1 1-1 0 0,-1-1 1 0 0,0 1 0 0 0,0 0-1 0 0,1 0 1 0 0,-1 0 0 0 0,1 0-1 0 0,-1 1 1 0 0,1-1 0 0 0,0 1-1 0 0,0-1 1 0 0,0 1-39 0 0,-5 7 156 0 0,-5 7 60 0 0,1 0 0 0 0,1 0 0 0 0,0 1 1 0 0,1 0-1 0 0,1 1 0 0 0,1 0 0 0 0,0 0 0 0 0,1 1 1 0 0,-1 15-217 0 0,5-33 32 0 0,1 0 1 0 0,0 1-1 0 0,1-1 1 0 0,-1 0-1 0 0,0 0 1 0 0,0 1 0 0 0,1-1-1 0 0,0 1 1 0 0,-1-1-1 0 0,1 0 1 0 0,0 1-1 0 0,0-1 1 0 0,0 1-1 0 0,1-1 1 0 0,-1 0 0 0 0,0 1-1 0 0,1-1 1 0 0,0 0-1 0 0,-1 1 1 0 0,1-1-1 0 0,0 0 1 0 0,0 0 0 0 0,0 1-1 0 0,1-1 1 0 0,-1 0-1 0 0,0 0 1 0 0,1-1-1 0 0,-1 1 1 0 0,1 0-1 0 0,0 0 1 0 0,0-1 0 0 0,0 1-1 0 0,-1-1 1 0 0,1 1-1 0 0,1-1 1 0 0,1 1-33 0 0,3-2 83 0 0,1-1 0 0 0,-1 0 1 0 0,0 0-1 0 0,1 0 0 0 0,-1-1 0 0 0,0 0 1 0 0,0-1-1 0 0,0 1 0 0 0,0-1 1 0 0,0-1-1 0 0,-1 1 0 0 0,1-1 0 0 0,-1 0 1 0 0,0-1-1 0 0,0 0 0 0 0,0 0-83 0 0,36-30 162 0 0,0-3 0 0 0,-3-1-1 0 0,-1-1 1 0 0,23-34-162 0 0,61-99 191 0 0,-86 92-65 0 0,-36 81-135 0 0,0 0-20 0 0,-8 27-359 0 0,4-14 385 0 0,1 1 1 0 0,0 1 0 0 0,0-1 0 0 0,2 0-1 0 0,0 1 1 0 0,0-1 0 0 0,2 0 0 0 0,-1 1-1 0 0,2-1 1 0 0,0 1 0 0 0,1-1 0 0 0,0 0-1 0 0,1 0 1 0 0,1-1 0 0 0,0 1 0 0 0,3 5 2 0 0,-4-11 18 0 0,0-1-1 0 0,1 1 1 0 0,0-1 0 0 0,0 0 0 0 0,0-1 0 0 0,1 1 0 0 0,0-1 0 0 0,0 0 0 0 0,1 0 0 0 0,-1-1 0 0 0,1 0 0 0 0,1 0 0 0 0,-1-1 0 0 0,1 0 0 0 0,-1 0 0 0 0,1-1 0 0 0,0 0-1 0 0,0 0 1 0 0,1 0 0 0 0,-1-1 0 0 0,1-1 0 0 0,-1 0 0 0 0,1 0 0 0 0,-1 0 0 0 0,1-1 0 0 0,0 0 0 0 0,-1-1 0 0 0,1 0 0 0 0,-1 0 0 0 0,1-1 0 0 0,0 0-18 0 0,26-13 151 0 0,-2-2 0 0 0,0 0 1 0 0,-1-2-1 0 0,-1-2 0 0 0,-1-1 0 0 0,-1-1 1 0 0,3-5-152 0 0,3-1 60 0 0,-1-2 0 0 0,-2-2 0 0 0,-1-1 0 0 0,-2-1 0 0 0,-1-1 0 0 0,-2-1 0 0 0,-1-2 0 0 0,-3-1 0 0 0,0-2-60 0 0,-13 22 3 0 0,-1 0 0 0 0,-1-1 0 0 0,-1 0 0 0 0,-1 0 0 0 0,-1 0 0 0 0,-1 0 1 0 0,0-1-1 0 0,-2 1 0 0 0,-1-8-3 0 0,1 26-6 0 0,-1 0 0 0 0,0 0 1 0 0,0 1-1 0 0,0-1 0 0 0,0 0 1 0 0,0 0-1 0 0,0 0 0 0 0,-1 0 1 0 0,0 1-1 0 0,1-1 1 0 0,-1 0-1 0 0,0 0 0 0 0,0 1 1 0 0,-1-1-1 0 0,1 1 0 0 0,-1-1 1 0 0,1 1-1 0 0,-1-1 0 0 0,0 1 1 0 0,1 0-1 0 0,-1 0 0 0 0,0 0 1 0 0,-1 0-1 0 0,1 0 0 0 0,0 0 1 0 0,0 1-1 0 0,-1-1 0 0 0,1 1 1 0 0,-1 0-1 0 0,1-1 0 0 0,-1 1 1 0 0,0 0-1 0 0,0 1 0 0 0,1-1 1 0 0,-1 0-1 0 0,0 1 1 0 0,0-1-1 0 0,0 1 0 0 0,0 0 1 0 0,1 0-1 0 0,-1 0 0 0 0,0 1 1 0 0,0-1-1 0 0,0 1 0 0 0,0-1 1 0 0,0 1 5 0 0,-10 7-29 0 0,1 1 0 0 0,0 0 0 0 0,0 1 0 0 0,0 0 0 0 0,2 1 0 0 0,-1 0 0 0 0,1 0 1 0 0,1 1-1 0 0,0 1 0 0 0,1 0 0 0 0,0 0 0 0 0,-4 9 29 0 0,-1 2-17 0 0,1 1 0 0 0,0 0 0 0 0,2 1 0 0 0,1 0-1 0 0,1 0 1 0 0,2 1 0 0 0,0 0 0 0 0,2 0 0 0 0,0 1 0 0 0,2-1 0 0 0,2 27 17 0 0,1-44 2 0 0,0 0 0 0 0,1 1 0 0 0,0-1 0 0 0,1 0 0 0 0,0 0 0 0 0,1 0 0 0 0,0 0 0 0 0,0 0 1 0 0,1-1-1 0 0,0 0 0 0 0,1 0 0 0 0,0 0 0 0 0,1-1 0 0 0,-1 0 0 0 0,2 0 0 0 0,-1-1 0 0 0,1 0 0 0 0,0 0 0 0 0,0 0 0 0 0,1-1 0 0 0,2 1-2 0 0,5 2 18 0 0,0 0-1 0 0,1-2 0 0 0,0 1 0 0 0,0-2 1 0 0,1 0-1 0 0,-1-1 0 0 0,1-1 0 0 0,1-1 1 0 0,-1-1-1 0 0,0 0 0 0 0,14-1-17 0 0,-17 0 37 0 0,0-1-1 0 0,-1-1 1 0 0,1 0-1 0 0,-1-1 1 0 0,1-1 0 0 0,-1 0-1 0 0,0-1 1 0 0,0-1-1 0 0,0 0 1 0 0,4-3-37 0 0,14-11 40 0 0,-1-2-1 0 0,-1-1 1 0 0,0-1 0 0 0,-2-1 0 0 0,-1-2 0 0 0,-1-1 0 0 0,-1-1 0 0 0,-2-1 0 0 0,-1-1-1 0 0,13-24-39 0 0,-23 35-1 0 0,0 0-1 0 0,-2-2 0 0 0,0 1 0 0 0,-1-1 1 0 0,-1 0-1 0 0,-1-1 0 0 0,-1 0 0 0 0,-1 0 1 0 0,-1-1-1 0 0,-1 1 0 0 0,-1-1 1 0 0,-1 1-1 0 0,-2-14 2 0 0,2 33-5 0 0,-1 1 0 0 0,1-1 1 0 0,-1 1-1 0 0,0-1 0 0 0,0 0 1 0 0,0 1-1 0 0,0-1 0 0 0,-1 1 0 0 0,1-1 1 0 0,-1 1-1 0 0,1-1 0 0 0,-1 1 1 0 0,0-1-1 0 0,0 1 0 0 0,0 0 1 0 0,0-1-1 0 0,0 1 0 0 0,-1 0 0 0 0,1 0 1 0 0,-1 0-1 0 0,1 0 0 0 0,-1 0 1 0 0,0 0-1 0 0,0 0 0 0 0,0 1 1 0 0,0-1-1 0 0,0 1 0 0 0,0-1 0 0 0,0 1 1 0 0,-1 0-1 0 0,1 0 0 0 0,0 0 1 0 0,-1 0-1 0 0,1 0 0 0 0,-1 0 1 0 0,1 1-1 0 0,-1-1 0 0 0,1 1 1 0 0,-1 0-1 0 0,0 0 0 0 0,1 0 0 0 0,-2 0 5 0 0,-6 4-12 0 0,0 0-1 0 0,0 1 0 0 0,1 1 0 0 0,0 0 0 0 0,0 0 0 0 0,0 1 0 0 0,1 0 0 0 0,0 0 1 0 0,0 1-1 0 0,1 0 0 0 0,0 0 0 0 0,0 0 0 0 0,1 1 0 0 0,0 0 0 0 0,1 1 0 0 0,-1 1 13 0 0,3-7 1 0 0,-9 15 4 0 0,1 1 0 0 0,1 0-1 0 0,1 0 1 0 0,0 1 0 0 0,1 0 0 0 0,2 0-1 0 0,0 1 1 0 0,1 0 0 0 0,1 0 0 0 0,2 0-1 0 0,0 0 1 0 0,1 1 0 0 0,1-1 0 0 0,1 0-1 0 0,1 1 1 0 0,2 4-5 0 0,0-12 16 0 0,2 0 0 0 0,-1 0 0 0 0,2 0 0 0 0,0-1 0 0 0,1 1 0 0 0,0-2 1 0 0,1 1-1 0 0,1-1 0 0 0,0-1 0 0 0,1 0 0 0 0,0 0 0 0 0,0-1 0 0 0,2 0 0 0 0,-1-1 0 0 0,1-1 0 0 0,1 0 0 0 0,-1-1 0 0 0,2 0 0 0 0,2 1-16 0 0,32 8-610 0 0,-48-32-6012 0 0,-1 12 2985 0 0,0-4-8656 0 0</inkml:trace>
  <inkml:trace contextRef="#ctx0" brushRef="#br0" timeOffset="156543.467">516 4214 6033 0 0,'0'0'3086'0'0,"0"0"-905"0"0,0 0-366 0 0,0 0-113 0 0,0 0 17 0 0,0 0-72 0 0,0 0-199 0 0,0 0-233 0 0,0 0-263 0 0,0 0-229 0 0,0 0-178 0 0,-4-2-142 0 0,3 2-376 0 0,0 0 0 0 0,-1 0 0 0 0,1 0 0 0 0,0 0 1 0 0,-1 0-1 0 0,1 0 0 0 0,0 0 0 0 0,-1 0 0 0 0,1 1 0 0 0,0-1 0 0 0,0 0 0 0 0,-1 1 1 0 0,1-1-1 0 0,0 1 0 0 0,0 0 0 0 0,0-1 0 0 0,0 1 0 0 0,0 0 0 0 0,0 0 0 0 0,0 0 0 0 0,0-1 1 0 0,0 1-1 0 0,0 0 0 0 0,0 0 0 0 0,0 0 0 0 0,0 1 0 0 0,1-1 0 0 0,-1 0 0 0 0,0 0 1 0 0,1 0-1 0 0,-1 0 0 0 0,1 1 0 0 0,0-1 0 0 0,-1 0 0 0 0,1 0 0 0 0,0 1 0 0 0,0-1 1 0 0,0 0-1 0 0,0 1 0 0 0,0-1 0 0 0,0 0 0 0 0,0 1 0 0 0,0-1 0 0 0,0 0 0 0 0,0 1 0 0 0,1-1 1 0 0,-1 0-1 0 0,1 0 0 0 0,-1 1-27 0 0,0-1 11 0 0,-43 491 2319 0 0,6-102-2019 0 0,29-328-562 0 0,8-61 86 0 0,0-1-95 0 0,0 0-64 0 0,0-19-1110 0 0,1-23-489 0 0,0-12-1622 0 0,-4 20-3066 0 0,0 21-2797 0 0</inkml:trace>
  <inkml:trace contextRef="#ctx0" brushRef="#br0" timeOffset="156783.382">120 4730 11618 0 0,'0'0'1782'0'0,"0"0"-610"0"0,0 0-191 0 0,0 0 208 0 0,0 0 266 0 0,0 0 84 0 0,0 0-180 0 0,0 0-283 0 0,0 0-203 0 0,0 0-123 0 0,0 0-99 0 0,0 0-60 0 0,31-5-60 0 0,95-16-79 0 0,108-7 740 0 0,-190 27-5200 0 0,3 0-4096 0 0,-39 1-3602 0 0</inkml:trace>
  <inkml:trace contextRef="#ctx0" brushRef="#br0" timeOffset="157116.882">686 4899 11723 0 0,'0'0'1309'0'0,"0"0"43"0"0,0 0 110 0 0,0 0 76 0 0,0 0-90 0 0,0 0-162 0 0,0 0-189 0 0,0 0-191 0 0,33 13-109 0 0,104 38-119 0 0,-53-38 409 0 0,-76-14-999 0 0,0-1 1 0 0,1 1-1 0 0,-1-1 1 0 0,0-1 0 0 0,-1 0-1 0 0,1 0 1 0 0,0 0-1 0 0,-1-1 1 0 0,0 0 0 0 0,0 0-1 0 0,0-1 1 0 0,0 0-1 0 0,-1 0 1 0 0,1 0 0 0 0,-1-1-1 0 0,-1 0 1 0 0,1-1 0 0 0,-1 1-1 0 0,0-1 1 0 0,-1 0-1 0 0,1 0 1 0 0,-1 0 0 0 0,-1-1-1 0 0,0 1 1 0 0,0-1-1 0 0,0 0 1 0 0,-1 0 0 0 0,0 0-1 0 0,0 0 1 0 0,-1 0-1 0 0,0-1 1 0 0,-1 1 0 0 0,0 0-1 0 0,0-6-88 0 0,-2 9-11 0 0,0 0 0 0 0,-1 0-1 0 0,1 1 1 0 0,-1-1 0 0 0,0 1-1 0 0,0 0 1 0 0,-1 0 0 0 0,1 0 0 0 0,-1 0-1 0 0,0 1 1 0 0,0 0 0 0 0,0-1-1 0 0,0 1 1 0 0,0 1 0 0 0,-1-1-1 0 0,0 0 1 0 0,1 1 0 0 0,-1 0 0 0 0,0 0-1 0 0,0 1 1 0 0,0-1 0 0 0,0 1-1 0 0,0 0 1 0 0,0 1 0 0 0,-1-1-1 0 0,1 1 1 0 0,0 0 0 0 0,0 0 0 0 0,-1 1-1 0 0,1-1 1 0 0,0 1 0 0 0,0 0-1 0 0,0 1 1 0 0,0-1 0 0 0,0 1 0 0 0,-3 2 10 0 0,-6 3-23 0 0,2 1-1 0 0,-1 0 0 0 0,1 1 1 0 0,0 1-1 0 0,1 0 0 0 0,0 0 0 0 0,1 1 1 0 0,0 1-1 0 0,0 0 0 0 0,2 0 0 0 0,-1 1 1 0 0,2-1-1 0 0,-1 2 0 0 0,2-1 1 0 0,0 1-1 0 0,0 0 0 0 0,2 1 0 0 0,0-1 1 0 0,0 1-1 0 0,1 0 0 0 0,1 0 0 0 0,1 0 1 0 0,0 0-1 0 0,1 13 25 0 0,0-23-21 0 0,0-1 1 0 0,0 1-1 0 0,1 0 1 0 0,0-1-1 0 0,-1 1 1 0 0,2-1-1 0 0,-1 1 0 0 0,1-1 1 0 0,-1 0-1 0 0,1 0 1 0 0,0 1-1 0 0,0-1 1 0 0,1 0-1 0 0,0-1 0 0 0,-1 1 1 0 0,1 0-1 0 0,0-1 1 0 0,1 0-1 0 0,-1 1 1 0 0,0-1-1 0 0,1-1 1 0 0,0 1-1 0 0,0 0 0 0 0,0-1 1 0 0,0 0-1 0 0,0 0 1 0 0,0 0-1 0 0,1 0 1 0 0,-1-1-1 0 0,4 1 21 0 0,68 12-2805 0 0,-2-13-6304 0 0,-64-1 6841 0 0,8 0-9116 0 0</inkml:trace>
  <inkml:trace contextRef="#ctx0" brushRef="#br0" timeOffset="157529.323">1242 5219 16996 0 0,'0'0'1601'0'0,"0"0"-219"0"0,0 0-78 0 0,0 0-102 0 0,0 0-186 0 0,0 0-232 0 0,0 0-221 0 0,0 0-132 0 0,0 0-51 0 0,0 0-29 0 0,0 0-59 0 0,0 0-52 0 0,0 0-52 0 0,21-30-58 0 0,67-94-22 0 0,66-78 223 0 0,-120 158-420 0 0,-33 76-379 0 0,-27 151 678 0 0,26-181-205 0 0,1 1 0 0 0,-1-1 0 0 0,1 0 0 0 0,-1 1 0 0 0,1-1 0 0 0,0 0 0 0 0,0 0 0 0 0,0 1 0 0 0,0-1 0 0 0,0 0 0 0 0,1 0 0 0 0,-1 0 0 0 0,0 0 0 0 0,1-1 0 0 0,0 1 0 0 0,-1 0 0 0 0,1-1 0 0 0,0 1 0 0 0,0-1 0 0 0,0 1 0 0 0,0-1 0 0 0,0 0 0 0 0,0 0-1 0 0,0 0 1 0 0,1 0 0 0 0,-1 0 0 0 0,0 0 0 0 0,0-1 0 0 0,1 1 0 0 0,-1-1 0 0 0,1 0-5 0 0,76 6 549 0 0,-65-10-446 0 0,0 0 0 0 0,0 0 0 0 0,0-1 0 0 0,0-1 0 0 0,-1-1 0 0 0,0 1 0 0 0,-1-2 0 0 0,1 0-1 0 0,-1-1 1 0 0,-1 0 0 0 0,0 0 0 0 0,3-4-103 0 0,76-103 46 0 0,-71 103-3131 0 0,-12 14-1332 0 0,0 2-3571 0 0,-3 1-4338 0 0</inkml:trace>
  <inkml:trace contextRef="#ctx0" brushRef="#br0" timeOffset="157918.387">2412 4818 19620 0 0,'0'0'1167'0'0,"0"0"-304"0"0,0 0-128 0 0,0 0-60 0 0,0 0-25 0 0,0 0-48 0 0,0 0-107 0 0,0 0-93 0 0,-33 13-70 0 0,-104 44-53 0 0,54-5 341 0 0,68-35-502 0 0,16-16-116 0 0,0 0 1 0 0,0 0 0 0 0,0 1 0 0 0,0-1 0 0 0,0 0-1 0 0,0 0 1 0 0,0 0 0 0 0,0 0 0 0 0,0 0-1 0 0,0-1 1 0 0,1 1 0 0 0,-1 0 0 0 0,0 0 0 0 0,1-1-1 0 0,-1 1 1 0 0,1-1 0 0 0,-1 1 0 0 0,0-1-1 0 0,1 0 1 0 0,-1 1 0 0 0,1-1 0 0 0,-1 0 0 0 0,1 0-1 0 0,-1 0 1 0 0,1 0 0 0 0,-1 0 0 0 0,1 0-1 0 0,-1-1 1 0 0,1 1-3 0 0,1 0 10 0 0,-3 0-8 0 0,7-1 28 0 0,-1 1 0 0 0,1-1-1 0 0,-1 1 1 0 0,0 1 0 0 0,1-1 0 0 0,-1 1 0 0 0,1 0-1 0 0,-1 1 1 0 0,0-1 0 0 0,0 1 0 0 0,0 1 0 0 0,0-1-1 0 0,0 1 1 0 0,0 0 0 0 0,-1 0 0 0 0,1 0-1 0 0,-1 1 1 0 0,0 0 0 0 0,0 0 0 0 0,0 0 0 0 0,-1 1-1 0 0,1 0 1 0 0,-1 0 0 0 0,0 0 0 0 0,0 0 0 0 0,-1 1-1 0 0,0-1 1 0 0,0 1 0 0 0,0 0 0 0 0,-1 0-1 0 0,1 0 1 0 0,-1 3-30 0 0,-2-1 72 0 0,0 0 0 0 0,-1 1 1 0 0,0-1-1 0 0,0 0 0 0 0,-1 0 0 0 0,0 1 0 0 0,-1-1 0 0 0,0-1 0 0 0,0 1 1 0 0,0 0-1 0 0,-1-1 0 0 0,0 0 0 0 0,-1 1 0 0 0,0-2 0 0 0,0 1 0 0 0,0 0 0 0 0,-1-1 1 0 0,0 0-1 0 0,0-1 0 0 0,0 1 0 0 0,-1-1 0 0 0,0 0 0 0 0,-6 3-72 0 0,4-2 13 0 0,0-1 0 0 0,1 0 0 0 0,-2 0-1 0 0,1-1 1 0 0,0 0 0 0 0,-1-1 0 0 0,0 0-1 0 0,0 0 1 0 0,0-1 0 0 0,0-1 0 0 0,0 1 0 0 0,-2-1-13 0 0,0-1 11 0 0,11 0-60 0 0,-1 1 0 0 0,0 0 0 0 0,0-1 1 0 0,1 1-1 0 0,-1-1 0 0 0,0 1 0 0 0,0-1 0 0 0,0 0 0 0 0,1 0 0 0 0,-1 0 1 0 0,0 0-1 0 0,0 0 0 0 0,0 0 0 0 0,0-1 0 0 0,1 1 0 0 0,-1-1 0 0 0,0 1 1 0 0,0-1-1 0 0,1 1 0 0 0,-1-1 0 0 0,0 0 0 0 0,1 0 0 0 0,-1 0 0 0 0,1 0 0 0 0,-1 0 1 0 0,1 0-1 0 0,0 0 0 0 0,-1-1 0 0 0,1 1 0 0 0,0-1 0 0 0,0 1 0 0 0,0 0 1 0 0,0-1-1 0 0,0 0 0 0 0,0 1 0 0 0,0-1 0 0 0,0 0 0 0 0,1 1 0 0 0,-1-1 1 0 0,1 0-1 0 0,-1 0 0 0 0,1 1 0 0 0,0-1 0 0 0,0 0 0 0 0,-1 0 0 0 0,1 0 0 0 0,1 0 1 0 0,-1 1-1 0 0,0-1 0 0 0,0 0 0 0 0,1-1 49 0 0,41-52-4571 0 0,-16 36-1713 0 0,-13 9-1057 0 0,1-1-1398 0 0</inkml:trace>
  <inkml:trace contextRef="#ctx0" brushRef="#br0" timeOffset="158106.422">2626 4995 18212 0 0,'0'0'1476'0'0,"0"0"-349"0"0,0 0-151 0 0,0 0-75 0 0,0 0-75 0 0,0 0-135 0 0,0 0-193 0 0,0 0-161 0 0,0 0-117 0 0,-5 32-116 0 0,-15 96-84 0 0,15-87-236 0 0,16-38-3312 0 0,-4-8-3700 0 0,-6 4 5087 0 0,4-2-9742 0 0</inkml:trace>
  <inkml:trace contextRef="#ctx0" brushRef="#br0" timeOffset="158257.618">2552 4564 22245 0 0,'0'0'1848'0'0,"0"0"-896"0"0,0 0-424 0 0,0 0-191 0 0,0 0-153 0 0,0 0-128 0 0,0 0-16 0 0,0 0-88 0 0,0 0-96 0 0,0 0-201 0 0,0 0-399 0 0,0 0-912 0 0,0 0-2777 0 0,0 0-8986 0 0</inkml:trace>
  <inkml:trace contextRef="#ctx0" brushRef="#br0" timeOffset="158576.495">2979 4939 15443 0 0,'0'0'4496'0'0,"0"0"-2661"0"0,0 0-919 0 0,0 0-148 0 0,0 0-88 0 0,0 0-138 0 0,0 0-137 0 0,0 0-138 0 0,0 0-118 0 0,0 0-59 0 0,-25 32-38 0 0,-77 100-24 0 0,74-73-21 0 0,29-50 1 0 0,-1-6 1 0 0,0-1 1 0 0,0 1 0 0 0,0 0 0 0 0,0-1-1 0 0,1 1 1 0 0,-1-1 0 0 0,1 1-1 0 0,0-1 1 0 0,-1 0 0 0 0,1 1 0 0 0,0-1-1 0 0,1 0 1 0 0,-1 1 0 0 0,0-1 0 0 0,1 0-1 0 0,-1 0 1 0 0,1 0 0 0 0,0 0 0 0 0,-1-1-1 0 0,1 1 1 0 0,0 0 0 0 0,0-1 0 0 0,0 1-1 0 0,0-1 1 0 0,1 1 0 0 0,-1-1 0 0 0,0 0-1 0 0,1 0 1 0 0,-1 0 0 0 0,0-1 0 0 0,1 1-1 0 0,-1 0 1 0 0,1-1 0 0 0,-1 1 0 0 0,1-1-1 0 0,-1 0 1 0 0,1 0-10 0 0,5 0 94 0 0,-1 0 0 0 0,1 0 0 0 0,-1-1 1 0 0,0 0-1 0 0,1 0 0 0 0,-1-1 0 0 0,0 0 0 0 0,0 0 0 0 0,0-1 0 0 0,0 0 0 0 0,0 0 0 0 0,3-2-94 0 0,-1-1 88 0 0,0-1 0 0 0,0 0-1 0 0,-1 0 1 0 0,0-1 0 0 0,0 0 0 0 0,-1 0-1 0 0,0-1 1 0 0,0 0 0 0 0,-1 0 0 0 0,0 0 0 0 0,-1-1-1 0 0,0 0 1 0 0,0 0 0 0 0,-1 0 0 0 0,0-1-1 0 0,-1 1 1 0 0,0-1 0 0 0,-1 0 0 0 0,0 0-1 0 0,-1 0 1 0 0,0 0 0 0 0,-1 0 0 0 0,0 0-1 0 0,-1 0 1 0 0,0 0 0 0 0,0-1-88 0 0,0 8-43 0 0,1 1 1 0 0,0-1-1 0 0,-1 0 0 0 0,0 1 1 0 0,0 0-1 0 0,0-1 1 0 0,0 1-1 0 0,-1-1 0 0 0,1 1 1 0 0,-1 0-1 0 0,0 0 0 0 0,0 0 1 0 0,0 0-1 0 0,0 0 1 0 0,0 1-1 0 0,-1-1 0 0 0,1 0 1 0 0,-1 1-1 0 0,0 0 1 0 0,0 0-1 0 0,0 0 0 0 0,0 0 1 0 0,0 0-1 0 0,0 0 0 0 0,0 1 1 0 0,-1 0-1 0 0,1-1 1 0 0,-1 1-1 0 0,1 1 0 0 0,0-1 1 0 0,-1 0-1 0 0,0 1 0 0 0,1 0 1 0 0,-1-1-1 0 0,1 1 1 0 0,-1 1-1 0 0,1-1 0 0 0,-1 1 1 0 0,0-1-1 0 0,1 1 0 0 0,0 0 1 0 0,-1 0-1 0 0,1 0 1 0 0,0 1-1 0 0,-1-1 0 0 0,1 1 1 0 0,0 0-1 0 0,0 0 0 0 0,0 0 44 0 0,-24 31-2878 0 0,18-18-1505 0 0,5-10 1724 0 0,-2 7-9545 0 0</inkml:trace>
  <inkml:trace contextRef="#ctx0" brushRef="#br0" timeOffset="163649.58">3493 4855 3673 0 0,'0'0'1149'0'0,"0"0"-95"0"0,0 0 43 0 0,0 0 140 0 0,0 0 91 0 0,0 0-17 0 0,0 0-151 0 0,0 0-109 0 0,0 0-39 0 0,0 0 27 0 0,0 0 56 0 0,1-5 13 0 0,3-15-53 0 0,-3 15-96 0 0,-1 5-79 0 0,0 0-72 0 0,0 0-69 0 0,0 0-68 0 0,0 0-100 0 0,0 0-103 0 0,-6 23 768 0 0,-21 72-892 0 0,19-63-273 0 0,-1 12-16 0 0,-3 0 0 0 0,-1-1 1 0 0,-2 0-1 0 0,-3-1 0 0 0,-16 30-55 0 0,21-58 128 0 0,15-25 322 0 0,21-58-358 0 0,41-74-66 0 0,-47 103-7 0 0,-11 32-39 0 0,-6 8 29 0 0,0 0 11 0 0,0 0-4 0 0,0 0-2 0 0,0 0 11 0 0,0 0-10 0 0,0 0-25 0 0,24 55 352 0 0,27 125-17 0 0,-48-173-322 0 0,0 0-1 0 0,1 0 1 0 0,0 0 0 0 0,0-1-1 0 0,0 0 1 0 0,1 0 0 0 0,0 0-1 0 0,0 0 1 0 0,1-1 0 0 0,-1 0-1 0 0,6 3-2 0 0,-10-7 30 0 0,1 0-1 0 0,-1-1 1 0 0,1 1 0 0 0,-1-1-1 0 0,1 0 1 0 0,0 1-1 0 0,-1-1 1 0 0,1 0-1 0 0,0 0 1 0 0,-1 0-1 0 0,1 0 1 0 0,-1 0-1 0 0,1 0 1 0 0,0-1-1 0 0,-1 1 1 0 0,1-1-1 0 0,-1 1 1 0 0,1-1-1 0 0,0 1 1 0 0,-1-1-1 0 0,0 0 1 0 0,1 0-1 0 0,-1 0 1 0 0,1 0 0 0 0,-1 0-1 0 0,0 0 1 0 0,0 0-1 0 0,0 0 1 0 0,1 0-1 0 0,-1 0 1 0 0,0-1-1 0 0,-1 1 1 0 0,1-1-1 0 0,0 1 1 0 0,0-1-30 0 0,30-57 751 0 0,-30 55-730 0 0,103-315 1075 0 0,-87 261-869 0 0,-17 57-211 0 0,0 1-16 0 0,0 0 8 0 0,0 1 8 0 0,-4 46-703 0 0,4-47-792 0 0,-1 0 3566 0 0,0 0-2129 0 0,0 0-2793 0 0,1 0-10252 0 0,0 0 1089 0 0</inkml:trace>
  <inkml:trace contextRef="#ctx0" brushRef="#br0" timeOffset="164576.742">4134 4932 2857 0 0,'0'0'1271'0'0,"0"0"-62"0"0,0 0 27 0 0,0 0 58 0 0,0 0-4 0 0,0 0-91 0 0,0 0-53 0 0,0 0-23 0 0,0 0 4 0 0,0 0 54 0 0,0 0 13 0 0,0 0-24 0 0,4-2-64 0 0,21-14 779 0 0,-20-12 3029 0 0,-26 4-3338 0 0,16 22-1537 0 0,0 0 0 0 0,0 0 0 0 0,1 1 0 0 0,-1-1 0 0 0,0 1 0 0 0,0 0 1 0 0,0 1-1 0 0,-1-1 0 0 0,1 1 0 0 0,0 0 0 0 0,0 0 0 0 0,0 1 0 0 0,0 0 0 0 0,0-1 1 0 0,0 2-1 0 0,0-1 0 0 0,0 0 0 0 0,1 1 0 0 0,-1 0 0 0 0,0 0 0 0 0,1 1 0 0 0,-1-1 0 0 0,1 1 1 0 0,0 0-1 0 0,0 0 0 0 0,0 0 0 0 0,-1 2-39 0 0,4-2 12 0 0,0 0 0 0 0,0 0-1 0 0,0 0 1 0 0,0 0 0 0 0,1 0 0 0 0,0 1 0 0 0,-1-1 0 0 0,1 0-1 0 0,0 0 1 0 0,1 0 0 0 0,-1 0 0 0 0,0 0 0 0 0,1 1 0 0 0,0-1-1 0 0,0 0 1 0 0,0 0 0 0 0,0 0 0 0 0,0-1 0 0 0,0 1 0 0 0,1 0-12 0 0,-1-1 12 0 0,1 4-7 0 0,0 0 16 0 0,-1-1 0 0 0,1 1 0 0 0,0-1 0 0 0,1 0 0 0 0,-1 1 0 0 0,1-1 0 0 0,0-1 0 0 0,0 1 0 0 0,1 0 0 0 0,-1-1 1 0 0,1 1-1 0 0,0-1 0 0 0,0 0 0 0 0,1-1 0 0 0,-1 1 0 0 0,1-1 0 0 0,0 1-21 0 0,70 29 237 0 0,-70-29-200 0 0,-1 1 0 0 0,0 0 0 0 0,0 0 0 0 0,0 0 0 0 0,-1 0-1 0 0,1 1 1 0 0,-1 0 0 0 0,-1-1 0 0 0,1 1 0 0 0,-1 0-1 0 0,0 0 1 0 0,0 0 0 0 0,-1 0 0 0 0,0 1 0 0 0,0-1 0 0 0,0 0-1 0 0,-1 1 1 0 0,0-1 0 0 0,0 0 0 0 0,-1 1 0 0 0,0-1-1 0 0,0 0 1 0 0,0 1-37 0 0,-1 0 47 0 0,-1 0 0 0 0,0 1 0 0 0,0-1 0 0 0,0-1 0 0 0,-1 1 0 0 0,0 0 0 0 0,0-1 0 0 0,-1 0 0 0 0,0 0-1 0 0,0 0 1 0 0,0-1 0 0 0,-1 1 0 0 0,1-1 0 0 0,-2-1 0 0 0,1 1 0 0 0,0-1 0 0 0,-1 0 0 0 0,1 0 0 0 0,-1-1 0 0 0,0 0 0 0 0,-1 0 0 0 0,0-1-47 0 0,0 1 38 0 0,-1 0 1 0 0,0-1 0 0 0,1 0 0 0 0,-1-1 0 0 0,0 0 0 0 0,0 0 0 0 0,0-1 0 0 0,0 0-1 0 0,0-1 1 0 0,0 0 0 0 0,0 0 0 0 0,0-1 0 0 0,-8-2-39 0 0,-28-34-198 0 0,40-5-2970 0 0,11 22-3575 0 0,-2 16-5454 0 0</inkml:trace>
  <inkml:trace contextRef="#ctx0" brushRef="#br0" timeOffset="172812.413">5693 4825 6353 0 0,'0'0'2248'0'0,"0"0"-285"0"0,0 0-156 0 0,0 0-43 0 0,0 0-114 0 0,0 0-197 0 0,0 0-214 0 0,0 0-182 0 0,0 0-141 0 0,0 0-113 0 0,0 0-102 0 0,-10-26 2945 0 0,4 21-3520 0 0,1 0 0 0 0,-2 0 0 0 0,1 0 0 0 0,0 1 0 0 0,-1 0 1 0 0,0 0-1 0 0,0 1 0 0 0,0 0 0 0 0,0 0 0 0 0,-1 0 0 0 0,1 1 0 0 0,-1 0 0 0 0,1 1 0 0 0,-1 0 0 0 0,0 0 0 0 0,0 0 0 0 0,0 1 0 0 0,1 0 0 0 0,-4 1-126 0 0,-29-2 154 0 0,23 0-119 0 0,1 0 0 0 0,0 1 0 0 0,0 1 0 0 0,0 1 1 0 0,0 0-1 0 0,0 1 0 0 0,0 1 0 0 0,-4 2-35 0 0,-41 22 87 0 0,58-27-83 0 0,0 1 1 0 0,0-1-1 0 0,1 1 0 0 0,-1 0 1 0 0,0 0-1 0 0,1 0 1 0 0,-1 0-1 0 0,1 0 1 0 0,0 1-1 0 0,0-1 0 0 0,0 1 1 0 0,0 0-1 0 0,0-1 1 0 0,0 1-1 0 0,1 0 1 0 0,0 0-1 0 0,-1 0 0 0 0,1 0 1 0 0,0 0-1 0 0,0 0 1 0 0,0 1-1 0 0,1-1 1 0 0,-1 0-1 0 0,1 0 1 0 0,0 1-1 0 0,0-1 0 0 0,0 0 1 0 0,1 3-5 0 0,-2-2 4 0 0,1 1 1 0 0,0-1-1 0 0,0 0 1 0 0,1 0-1 0 0,-1 1 1 0 0,1-1 0 0 0,0 0-1 0 0,0 0 1 0 0,0 0-1 0 0,1 0 1 0 0,0 0-1 0 0,-1 0 1 0 0,1 0-1 0 0,0 0 1 0 0,1-1-1 0 0,-1 1 1 0 0,1-1-1 0 0,0 0 1 0 0,0 1-1 0 0,0-1 1 0 0,0 0 0 0 0,0-1-1 0 0,0 1 1 0 0,1-1-1 0 0,1 1-4 0 0,12 7 183 0 0,2-1-1 0 0,0-1 1 0 0,0 0-1 0 0,0-2 1 0 0,1 0 0 0 0,0-1-1 0 0,0-1 1 0 0,0-1-1 0 0,0-1 1 0 0,21 0-183 0 0,-160 32 88 0 0,88-20-80 0 0,-101 64 0 0 0,124-73-10 0 0,1 2 0 0 0,0-1 0 0 0,1 1 0 0 0,-1 0 0 0 0,2 0 0 0 0,-1 1 0 0 0,1 0 0 0 0,0 0 0 0 0,0 0 0 0 0,1 1 0 0 0,0-1 1 0 0,1 1-1 0 0,0 0 0 0 0,0 0 0 0 0,1 0 0 0 0,0 0 0 0 0,0 1 0 0 0,1-1 0 0 0,1 1 0 0 0,-1-1 0 0 0,2 0 0 0 0,-1 1 0 0 0,1-1 0 0 0,2 7 2 0 0,0-10-2 0 0,1-1-1 0 0,0 1 1 0 0,0-1-1 0 0,1 0 1 0 0,-1 0-1 0 0,1 0 0 0 0,0-1 1 0 0,1 0-1 0 0,-1 0 1 0 0,1 0-1 0 0,0 0 1 0 0,0-1-1 0 0,0 0 1 0 0,0 0-1 0 0,0-1 1 0 0,1 0-1 0 0,-1 0 0 0 0,1 0 1 0 0,-1-1-1 0 0,1 0 1 0 0,6 0 2 0 0,6 2 21 0 0,1-1 1 0 0,0-1-1 0 0,0 0 1 0 0,0-2 0 0 0,-1 0-1 0 0,1-2 1 0 0,7-1-22 0 0,8-4 26 0 0,-35 8-19 0 0,-4-8-1393 0 0,-5-8-3032 0 0,6 8-4885 0 0,3 4-3261 0 0</inkml:trace>
  <inkml:trace contextRef="#ctx0" brushRef="#br0" timeOffset="173729.978">5500 4369 3073 0 0,'0'0'1213'0'0,"0"0"-34"0"0,0 0 52 0 0,0 0 165 0 0,0 0 182 0 0,0 0 68 0 0,0 0-85 0 0,0 0-199 0 0,0 0-212 0 0,0 0-173 0 0,0 0-87 0 0,0 0-33 0 0,0 0-23 0 0,-11-3 2813 0 0,-8 76-1434 0 0,-12 235-221 0 0,-3-108-1473 0 0,0-20-271 0 0,-25 63-32 0 0,36-82-105 0 0,7-78 59 0 0,-11 1 485 0 0,8-26-445 0 0,19-21-105 0 0,0-36-82 0 0,0-1-22 0 0,0 0 7 0 0,0 0 4 0 0,0 0-31 0 0,0 0 10 0 0,0 0 12 0 0,0 0-15 0 0,0 0-32 0 0,0 0-19 0 0,0 0-12 0 0,0 0-29 0 0,0 0-64 0 0,0-5-935 0 0,0 0-3419 0 0,0 3-4832 0 0,0-1-2893 0 0</inkml:trace>
  <inkml:trace contextRef="#ctx0" brushRef="#br0" timeOffset="188181.902">6604 4976 0 0 0,'0'0'440'0'0,"0"0"627"0"0,0 0 251 0 0,0 0 113 0 0,0 0 24 0 0,0 0 16 0 0,0 0-18 0 0,0 0-49 0 0,0 0-111 0 0,0 0-164 0 0,10-5-132 0 0,39-26 730 0 0,-51 20 5926 0 0,-50-12-5982 0 0,44 20-1565 0 0,1 2-1 0 0,-1-1 1 0 0,0 1-1 0 0,0 0 1 0 0,0 1-1 0 0,0-1 1 0 0,0 2-1 0 0,0-1 1 0 0,0 1-1 0 0,1 0 1 0 0,-1 1-1 0 0,0 0 1 0 0,0 0-1 0 0,1 1 0 0 0,0-1 1 0 0,-1 2-1 0 0,1-1 1 0 0,0 1-1 0 0,0 0 1 0 0,1 1-1 0 0,-2 0-105 0 0,-3 5 28 0 0,1 0-1 0 0,-1 0 1 0 0,2 1-1 0 0,0 0 1 0 0,0 0-1 0 0,1 1 1 0 0,0 0-1 0 0,1 1 1 0 0,0 0-1 0 0,1 0 1 0 0,1 0-1 0 0,0 1 1 0 0,1 0-1 0 0,0 0 1 0 0,1 0-1 0 0,1 0 1 0 0,0 0-1 0 0,1 9-27 0 0,1-16 11 0 0,0 0-1 0 0,1-1 1 0 0,0 1 0 0 0,1 0-1 0 0,-1 0 1 0 0,1-1 0 0 0,1 1-1 0 0,-1-1 1 0 0,1 0-1 0 0,0 0 1 0 0,1 0 0 0 0,-1 0-1 0 0,1 0 1 0 0,0 0 0 0 0,1-1-1 0 0,-1 0 1 0 0,1 0-1 0 0,0 0 1 0 0,0-1 0 0 0,1 0-1 0 0,-1 0 1 0 0,1 0 0 0 0,0 0-1 0 0,0-1 1 0 0,0 0-1 0 0,1 0 1 0 0,-1-1 0 0 0,1 0-1 0 0,-1 0 1 0 0,1-1 0 0 0,0 1-1 0 0,3-1-10 0 0,-2-1 49 0 0,1 0 0 0 0,-1-1 1 0 0,1 0-1 0 0,-1-1 0 0 0,1 0 0 0 0,-1 0 0 0 0,0-1 0 0 0,0 0 0 0 0,0 0 0 0 0,0-1 0 0 0,-1 0 1 0 0,1 0-1 0 0,-1-1 0 0 0,0 0 0 0 0,0 0 0 0 0,-1-1 0 0 0,1 0-49 0 0,87-114 441 0 0,-82 104-397 0 0,-1-1 0 0 0,-1 0 0 0 0,-1-1-1 0 0,0 0 1 0 0,-1-1 0 0 0,-2 1-1 0 0,1-2 1 0 0,1-10-44 0 0,-4 8 315 0 0,-4 21-255 0 0,0 1-30 0 0,-1 12-127 0 0,-1-3 106 0 0,0 0-1 0 0,0 0 1 0 0,1 0-1 0 0,0 0 1 0 0,0 0 0 0 0,1 0-1 0 0,0 0 1 0 0,1 0 0 0 0,0 0-1 0 0,1 0 1 0 0,-1 0-1 0 0,2 0 1 0 0,-1-1 0 0 0,1 1-1 0 0,1 0-8 0 0,53 68 135 0 0,-44-64-996 0 0,14 7 1843 0 0,-16-17-4927 0 0,4-2-4614 0 0,-11-1-4062 0 0</inkml:trace>
  <inkml:trace contextRef="#ctx0" brushRef="#br0" timeOffset="188817.347">7473 4936 8234 0 0,'0'0'1732'0'0,"0"0"-350"0"0,0 0-114 0 0,0 0 110 0 0,0 0 30 0 0,0 0-141 0 0,0 0-254 0 0,0 0-232 0 0,0 0-127 0 0,0 0-1 0 0,0 0 68 0 0,0 0 83 0 0,0 0 58 0 0,5 0 3320 0 0,-52-3-2401 0 0,39 2-1666 0 0,-1-1 1 0 0,1 2-1 0 0,-1-1 0 0 0,0 2 1 0 0,1-1-1 0 0,-1 1 1 0 0,1 0-1 0 0,-1 1 1 0 0,1-1-1 0 0,-1 2 1 0 0,1-1-1 0 0,-8 5-115 0 0,3 0 47 0 0,0 1 1 0 0,0 0 0 0 0,1 1-1 0 0,0 0 1 0 0,1 1-1 0 0,0 0 1 0 0,0 1-1 0 0,1 0 1 0 0,1 1-1 0 0,0 0 1 0 0,0 0-1 0 0,1 1 1 0 0,1 0 0 0 0,0 0-1 0 0,1 1 1 0 0,0 0-1 0 0,-1 6-47 0 0,5-15 16 0 0,0-1 0 0 0,0 1 0 0 0,1 0 0 0 0,0 0 1 0 0,-1 0-1 0 0,1 0 0 0 0,1 1 0 0 0,-1-1 0 0 0,1 0 0 0 0,0 0 0 0 0,0 0 0 0 0,1 0 0 0 0,-1 1 0 0 0,1-1 0 0 0,0 0 0 0 0,1 0 1 0 0,-1 0-1 0 0,1 0 0 0 0,0-1 0 0 0,0 1 0 0 0,1 0 0 0 0,-1-1 0 0 0,1 1 0 0 0,0-1 0 0 0,0 0 0 0 0,0 0 0 0 0,1 0 0 0 0,-1 0 1 0 0,1-1-1 0 0,0 0 0 0 0,0 1 0 0 0,1-1 0 0 0,-1-1 0 0 0,4 3-16 0 0,8 0 79 0 0,0-1-1 0 0,1-1 1 0 0,0 0-1 0 0,-1-1 1 0 0,1-1-1 0 0,0-1 1 0 0,0 0 0 0 0,0-1-1 0 0,-1-1 1 0 0,1 0-1 0 0,0-2 1 0 0,-1 1 0 0 0,0-2-1 0 0,8-3-78 0 0,-24 1-870 0 0,-6 6-1963 0 0,0 1-3510 0 0,4 0-6337 0 0</inkml:trace>
  <inkml:trace contextRef="#ctx0" brushRef="#br0" timeOffset="189806.311">7839 4969 2120 0 0,'0'0'987'0'0,"0"0"156"0"0,0 0 278 0 0,0 0 282 0 0,0 0 118 0 0,0 0-58 0 0,0 0-121 0 0,0 0-139 0 0,0 0-80 0 0,0 0-53 0 0,0 0-106 0 0,0 0-123 0 0,0 0-131 0 0,3-4-122 0 0,9-22 655 0 0,-65 8 3482 0 0,46 19-4941 0 0,1 1-1 0 0,-1 0 1 0 0,1 1-1 0 0,-1-1 1 0 0,1 1-1 0 0,0 0 1 0 0,0 1 0 0 0,0-1-1 0 0,0 1 1 0 0,0 0-1 0 0,1 1 1 0 0,0 0-1 0 0,0-1 1 0 0,0 2-1 0 0,1-1 1 0 0,-1 1-84 0 0,-14 13 162 0 0,11-10-112 0 0,1 0-1 0 0,0 1 1 0 0,0 0 0 0 0,1 0-1 0 0,1 1 1 0 0,0 0 0 0 0,0 0-1 0 0,1 0 1 0 0,0 0-1 0 0,0 4-49 0 0,2-10 24 0 0,0 0 0 0 0,0 1 0 0 0,0-1 0 0 0,1 1-1 0 0,-1 0 1 0 0,1-1 0 0 0,1 1 0 0 0,-1 0 0 0 0,1 0 0 0 0,0 0-1 0 0,0-1 1 0 0,1 1 0 0 0,0 0 0 0 0,0-1 0 0 0,0 1 0 0 0,1 0-1 0 0,-1-1 1 0 0,1 1 0 0 0,1-1 0 0 0,-1 0 0 0 0,1 0 0 0 0,0 0-1 0 0,0 0 1 0 0,0 0 0 0 0,1 0 0 0 0,-1-1 0 0 0,1 0 0 0 0,1 0-1 0 0,-1 0 1 0 0,4 3-24 0 0,6-2 75 0 0,-1 0-1 0 0,1-1 1 0 0,0 0-1 0 0,1-1 0 0 0,-1-1 1 0 0,0-1-1 0 0,1 1 1 0 0,-1-2-1 0 0,1 0 1 0 0,13-3-75 0 0,13 3 189 0 0,25-8 92 0 0,-65 8-268 0 0,-1 0-7 0 0,-12-8-863 0 0,-2-2-6349 0 0,12 10-5456 0 0</inkml:trace>
  <inkml:trace contextRef="#ctx0" brushRef="#br0" timeOffset="194589.338">8082 5098 0 0 0,'0'0'552'0'0,"0"0"50"0"0,0 0 90 0 0,0 0 92 0 0,0 0 108 0 0,0 0 63 0 0,0 0 25 0 0,0 0-10 0 0,0 0-82 0 0,0 0-133 0 0,2 14 1728 0 0,0-9-2039 0 0,1-1-1 0 0,0 0 1 0 0,-1 0 0 0 0,2 0-1 0 0,-1 0 1 0 0,0 0 0 0 0,1-1 0 0 0,-1 0-1 0 0,1 1 1 0 0,0-1 0 0 0,0-1-1 0 0,0 1 1 0 0,1 0 0 0 0,-1-1 0 0 0,0 0-1 0 0,1 0 1 0 0,0-1 0 0 0,-1 1-1 0 0,1-1 1 0 0,0 0 0 0 0,3 0-444 0 0,0 0 218 0 0,-1 0-1 0 0,1-1 1 0 0,-1 0 0 0 0,0-1 0 0 0,1 0-1 0 0,-1 0 1 0 0,0 0 0 0 0,1-1 0 0 0,-1 0-1 0 0,0 0 1 0 0,0-1 0 0 0,-1 0 0 0 0,1 0 0 0 0,1-2-218 0 0,2 0 208 0 0,-5 2-94 0 0,1 1-1 0 0,-1-1 1 0 0,0-1 0 0 0,1 1-1 0 0,-1 0 1 0 0,-1-1 0 0 0,1 0 0 0 0,-1-1-1 0 0,1 1 1 0 0,-1-1 0 0 0,0 1 0 0 0,-1-1-1 0 0,1 0 1 0 0,2-5-114 0 0,-6 8 24 0 0,1 0-1 0 0,0 0 1 0 0,-1 0 0 0 0,1 0 0 0 0,-1 0 0 0 0,0 0-1 0 0,0 0 1 0 0,1 0 0 0 0,-1-1 0 0 0,-1 1-1 0 0,1 0 1 0 0,0 0 0 0 0,0 0 0 0 0,-1 0 0 0 0,1 0-1 0 0,-1 0 1 0 0,0 0 0 0 0,0 0 0 0 0,0 0-1 0 0,0 0 1 0 0,0 0 0 0 0,0 1 0 0 0,0-1 0 0 0,0 0-1 0 0,-1 1 1 0 0,1-1 0 0 0,-1 0 0 0 0,1 1-1 0 0,-1 0 1 0 0,1-1 0 0 0,-1 1 0 0 0,0 0 0 0 0,0 0-1 0 0,0 0 1 0 0,0 0 0 0 0,0 0 0 0 0,0 1-1 0 0,0-1 1 0 0,0 1 0 0 0,0-1 0 0 0,0 1-24 0 0,-4-1-24 0 0,1 0 0 0 0,-1 1 1 0 0,1 0-1 0 0,-1 0 1 0 0,1 0-1 0 0,-1 1 0 0 0,1 0 1 0 0,-1 0-1 0 0,1 0 0 0 0,-1 1 1 0 0,1-1-1 0 0,0 1 0 0 0,0 1 1 0 0,0-1-1 0 0,-1 1 24 0 0,-11 9-8 0 0,2 0 1 0 0,0 0-1 0 0,0 2 1 0 0,1 0-1 0 0,0 0 0 0 0,2 1 1 0 0,0 1-1 0 0,0 0 1 0 0,2 1-1 0 0,0 0 8 0 0,7-13 9 0 0,0 1-1 0 0,0 0 0 0 0,1 0 1 0 0,0 0-1 0 0,0 0 1 0 0,1 0-1 0 0,-1 1 1 0 0,1-1-1 0 0,0 0 1 0 0,0 1-1 0 0,1-1 1 0 0,0 1-1 0 0,0-1 1 0 0,0 0-1 0 0,0 1 1 0 0,1-1-1 0 0,0 1 1 0 0,0-1-1 0 0,1 0 0 0 0,-1 0 1 0 0,1 1-1 0 0,0-1 1 0 0,1 0-1 0 0,-1-1 1 0 0,1 1-1 0 0,0 0 1 0 0,0-1-1 0 0,0 0 1 0 0,1 1-1 0 0,0-1 1 0 0,-1-1-1 0 0,1 1 1 0 0,1 0-1 0 0,-1-1-8 0 0,6 5 53 0 0,1-1 0 0 0,-1 0 0 0 0,1 0 0 0 0,1-1 0 0 0,-1-1 0 0 0,1 0 1 0 0,0-1-1 0 0,0 0 0 0 0,1 0 0 0 0,-1-1 0 0 0,1-1 0 0 0,-1 0 0 0 0,1-1 0 0 0,2-1-53 0 0,0 1 79 0 0,-1-2 0 0 0,1 0 0 0 0,0-1 0 0 0,-1 0-1 0 0,0-1 1 0 0,1-1 0 0 0,-1 0 0 0 0,-1-1 0 0 0,1-1 0 0 0,-1 0 0 0 0,0-1 0 0 0,0 0 0 0 0,0-1-79 0 0,24-21 117 0 0,-2-1 0 0 0,0-2 1 0 0,-3-1-1 0 0,0-2 0 0 0,-3-1 1 0 0,-1-1-1 0 0,-1-2 0 0 0,-2-1 1 0 0,8-21-118 0 0,-18 37 23 0 0,-2 0 0 0 0,0-1-1 0 0,-2-1 1 0 0,0 0 0 0 0,-2-1 0 0 0,-1 0 0 0 0,-2 0 0 0 0,0 0 0 0 0,-2-1 0 0 0,-1 0 0 0 0,-1 0-1 0 0,-1-19-22 0 0,-1 45 1 0 0,1-1-1 0 0,-1 0 1 0 0,0 0-1 0 0,0 0 1 0 0,0 0-1 0 0,0 0 1 0 0,-1 0-1 0 0,1 0 1 0 0,-1 0-1 0 0,1 0 1 0 0,-1 1 0 0 0,0-1-1 0 0,0 0 1 0 0,-1 0-1 0 0,1 1 1 0 0,0-1-1 0 0,-1 1 1 0 0,0-1-1 0 0,1 1 1 0 0,-1 0-1 0 0,0 0 1 0 0,0-1-1 0 0,0 1 1 0 0,-1 1-1 0 0,1-1 1 0 0,0 0-1 0 0,-1 0 1 0 0,1 1-1 0 0,-1 0 1 0 0,0-1-1 0 0,1 1 1 0 0,-1 0-1 0 0,0 0 1 0 0,0 1-1 0 0,0-1 1 0 0,0 0-1 0 0,1 1 1 0 0,-1 0-1 0 0,0 0 1 0 0,0 0-1 0 0,0 0 1 0 0,0 0-1 0 0,0 0 1 0 0,0 1-1 0 0,0-1 1 0 0,0 1-1 0 0,1 0 1 0 0,-1 0-1 0 0,0 0 1 0 0,0 0-1 0 0,1 1 1 0 0,-1-1-1 0 0,-1 2 0 0 0,-13 13-5 0 0,0 2-1 0 0,1 0 1 0 0,0 1-1 0 0,2 0 1 0 0,0 1-1 0 0,2 1 0 0 0,0 0 1 0 0,1 0-1 0 0,1 2 1 0 0,1-1-1 0 0,1 1 1 0 0,2 0-1 0 0,0 1 1 0 0,-3 22 5 0 0,8-27 39 0 0,1 0 1 0 0,1 1 0 0 0,1-1-1 0 0,0 1 1 0 0,1-1 0 0 0,1 0-1 0 0,1 0 1 0 0,1-1 0 0 0,1 1-1 0 0,0-1 1 0 0,1-1 0 0 0,1 1-1 0 0,1-1 1 0 0,0-1 0 0 0,4 3-40 0 0,1 8 100 0 0,55 68 453 0 0,-43-73-196 0 0,-26-21-338 0 0,29 39 861 0 0,-30-40-939 0 0,0 0-1 0 0,0-1 1 0 0,0 1-1 0 0,0 0 1 0 0,0 0-1 0 0,1-1 1 0 0,-1 1-1 0 0,0 0 1 0 0,0-1-1 0 0,0 1 1 0 0,1 0-1 0 0,-1 0 1 0 0,0 0-1 0 0,0-1 1 0 0,0 1-1 0 0,1 0 1 0 0,-1 0-1 0 0,0 0 1 0 0,1 0 0 0 0,-1 0-1 0 0,0-1 1 0 0,0 1-1 0 0,1 0 1 0 0,-1 0-1 0 0,0 0 1 0 0,1 0-1 0 0,-1 0 1 0 0,0 0-1 0 0,1 0 1 0 0,-1 0-1 0 0,0 0 1 0 0,0 0-1 0 0,1 0 1 0 0,-1 0-1 0 0,0 0 1 0 0,1 0-1 0 0,-1 0 1 0 0,0 1-1 0 0,1-1 1 0 0,-1 0-1 0 0,0 0 1 0 0,0 0-1 0 0,1 0 1 0 0,-1 0-1 0 0,0 1 1 0 0,0-1-1 0 0,1 0 1 0 0,-1 0-1 0 0,0 1 1 0 0,0-1-1 0 0,0 0 60 0 0,1-1-76 0 0,5-7-6919 0 0,-2 4-5307 0 0</inkml:trace>
  <inkml:trace contextRef="#ctx0" brushRef="#br0" timeOffset="195750.287">9060 5216 0 0 0,'0'0'2410'0'0,"0"0"-839"0"0,0 0-98 0 0,0 0 211 0 0,0 0 192 0 0,0 0-2 0 0,0 0-158 0 0,0 0-253 0 0,0 0-236 0 0,0 0-187 0 0,0 0-166 0 0,0 0-127 0 0,0 0-113 0 0,-7 10 1049 0 0,10-6-1450 0 0,0 0-1 0 0,1-1 0 0 0,-1 1 0 0 0,1-1 1 0 0,0 0-1 0 0,0 0 0 0 0,0 0 1 0 0,0 0-1 0 0,0-1 0 0 0,0 0 0 0 0,1 1 1 0 0,-1-2-1 0 0,1 1 0 0 0,0 0 1 0 0,0-1-1 0 0,-1 0 0 0 0,1 0 0 0 0,0-1 1 0 0,0 1-1 0 0,0-1 0 0 0,0 0 1 0 0,0 0-1 0 0,4-1-232 0 0,3 0 128 0 0,-1 0-1 0 0,0 0 1 0 0,1-1 0 0 0,-1 0-1 0 0,0-1 1 0 0,0 0 0 0 0,-1-1-1 0 0,1 0 1 0 0,-1-1 0 0 0,1 0 0 0 0,-2-1-1 0 0,1 0 1 0 0,0 0 0 0 0,-1-1-1 0 0,-1 0 1 0 0,1-1 0 0 0,-1 0 0 0 0,0 0-1 0 0,-1-1 1 0 0,0 0 0 0 0,5-8-128 0 0,-8 12 32 0 0,2-3 2 0 0,0 0 0 0 0,0 0 0 0 0,-1 0 0 0 0,0 0 0 0 0,0-1 0 0 0,-1 0 0 0 0,0 0 0 0 0,-1 0 0 0 0,0-1 0 0 0,0 1 0 0 0,-1-1 0 0 0,0 1 0 0 0,-1-1 0 0 0,0-4-34 0 0,-1 12-5 0 0,0 0 1 0 0,0 1-1 0 0,0-1 1 0 0,-1 0-1 0 0,1 0 0 0 0,0 1 1 0 0,-1-1-1 0 0,0 1 1 0 0,1-1-1 0 0,-1 0 1 0 0,0 1-1 0 0,0-1 1 0 0,1 1-1 0 0,-1 0 1 0 0,0-1-1 0 0,-1 1 0 0 0,1 0 1 0 0,0-1-1 0 0,0 1 1 0 0,-1 0-1 0 0,1 0 1 0 0,0 0-1 0 0,-1 0 1 0 0,1 0-1 0 0,-1 1 0 0 0,1-1 1 0 0,-1 0-1 0 0,1 1 1 0 0,-1-1-1 0 0,0 1 1 0 0,1-1-1 0 0,-1 1 1 0 0,0 0-1 0 0,1 0 0 0 0,-1 0 1 0 0,0 0-1 0 0,0 0 1 0 0,1 0-1 0 0,-1 0 1 0 0,0 0-1 0 0,1 1 1 0 0,-1-1-1 0 0,0 1 0 0 0,0 0 5 0 0,-79 26-322 0 0,58-16 309 0 0,0 1-1 0 0,1 1 1 0 0,0 1-1 0 0,1 1 1 0 0,1 1-1 0 0,0 1 1 0 0,1 0-1 0 0,1 2 1 0 0,1 0-1 0 0,-12 17 14 0 0,26-32-3 0 0,1-1-1 0 0,0 1 0 0 0,0-1 0 0 0,0 1 1 0 0,0 0-1 0 0,0 0 0 0 0,1 0 0 0 0,0 0 0 0 0,0 0 1 0 0,0 0-1 0 0,0 0 0 0 0,0 0 0 0 0,1 0 1 0 0,0 0-1 0 0,0 1 0 0 0,0-1 0 0 0,0 0 1 0 0,1 0-1 0 0,0 0 0 0 0,0 0 0 0 0,0 0 1 0 0,0 0-1 0 0,0 0 0 0 0,1 0 0 0 0,0 0 0 0 0,0-1 1 0 0,0 1-1 0 0,1 1 4 0 0,6 2 31 0 0,0 0 1 0 0,1 0-1 0 0,0 0 1 0 0,1-1-1 0 0,-1-1 1 0 0,1 0-1 0 0,0 0 1 0 0,0-1-1 0 0,1-1 1 0 0,-1 0-1 0 0,1 0 1 0 0,-1-1-1 0 0,1-1 1 0 0,0 0-1 0 0,0 0 1 0 0,0-1-1 0 0,0-1 1 0 0,0 0-1 0 0,3-1-31 0 0,13 2 67 0 0,-8-3-19 0 0,0-1 0 0 0,-1-1 0 0 0,0-1 1 0 0,0-1-1 0 0,0 0 0 0 0,-1-1 0 0 0,0-1 0 0 0,0-1 0 0 0,-1 0 0 0 0,0-2 0 0 0,3-3-48 0 0,-1 3 37 0 0,0-1 0 0 0,-1-1 0 0 0,0-1 0 0 0,-1 0 0 0 0,-1-1 0 0 0,0-1 0 0 0,-2 0 0 0 0,0-1 0 0 0,11-19-37 0 0,-3 3-10 0 0,-16 26 22 0 0,0-1 1 0 0,0 0-1 0 0,0-1 1 0 0,-1 0-1 0 0,-1 1 0 0 0,0-1 1 0 0,0-1-1 0 0,-1 1 0 0 0,0-1 1 0 0,-1 1-1 0 0,0-1 1 0 0,0-9-13 0 0,-3 19-3 0 0,0-1 0 0 0,0 1 0 0 0,0 0 0 0 0,-1 0 0 0 0,1-1 0 0 0,-1 1 0 0 0,1 0 0 0 0,-1 0 0 0 0,1 1 0 0 0,-1-1 0 0 0,1 0 0 0 0,-1 0 0 0 0,0 1 0 0 0,1-1 0 0 0,-1 1 0 0 0,0 0 0 0 0,0-1 0 0 0,0 1-1 0 0,1 0 1 0 0,-1 0 0 0 0,0 0 0 0 0,0 0 0 0 0,1 0 0 0 0,-1 1 0 0 0,0-1 0 0 0,0 0 0 0 0,1 1 0 0 0,-1-1 0 0 0,0 1 0 0 0,1 0 0 0 0,-1 0 0 0 0,0-1 0 0 0,1 1 0 0 0,-1 0 0 0 0,0 1 3 0 0,-6 4-6 0 0,2-2-1 0 0,-1 0 1 0 0,1 0 0 0 0,0 1 0 0 0,0 0-1 0 0,1 0 1 0 0,-1 0 0 0 0,1 1 0 0 0,0 0-1 0 0,0 0 1 0 0,1 0 0 0 0,0 1 0 0 0,0 0-1 0 0,0 1 7 0 0,5-6-2 0 0,0 0 0 0 0,-1 1 0 0 0,1-1 0 0 0,0 0 0 0 0,1 1-1 0 0,-1-1 1 0 0,0 0 0 0 0,1 0 0 0 0,-1 0 0 0 0,1 0 0 0 0,0 0 0 0 0,-1-1 0 0 0,1 1-1 0 0,0 0 1 0 0,0-1 0 0 0,0 1 0 0 0,0-1 0 0 0,0 0 0 0 0,1 0 0 0 0,-1 0-1 0 0,0 0 1 0 0,1 0 0 0 0,-1 0 0 0 0,0-1 0 0 0,1 1 0 0 0,-1-1 0 0 0,1 1-1 0 0,-1-1 1 0 0,1 0 0 0 0,-1 0 0 0 0,1 0 0 0 0,0 0 2 0 0,5 1 3 0 0,15 5 7 0 0,-17-6-9 0 0,0 0-1 0 0,0 0 1 0 0,-1 1-1 0 0,1 0 1 0 0,0 0-1 0 0,0 0 1 0 0,-1 1-1 0 0,1-1 1 0 0,-1 1-1 0 0,1 1 1 0 0,-1-1-1 0 0,0 1 1 0 0,0 0 0 0 0,0 0-1 0 0,0 1 1 0 0,0-1-1 0 0,-1 1 1 0 0,0 0-1 0 0,1 0 1 0 0,-2 1-1 0 0,1-1 1 0 0,0 1-1 0 0,-1 0 1 0 0,0 0-1 0 0,0 0 1 0 0,0 0-1 0 0,-1 1 1 0 0,0-1 0 0 0,0 1-1 0 0,0-1 1 0 0,0 6-1 0 0,-2 5 39 0 0,-1 0 0 0 0,-1-1 0 0 0,-1 1 0 0 0,0 0-1 0 0,-1-1 1 0 0,0 1 0 0 0,-1-1 0 0 0,-1 0 0 0 0,-4 6-39 0 0,-37 69-1192 0 0,35-63-1509 0 0,10-15-7487 0 0,2-12-1684 0 0</inkml:trace>
  <inkml:trace contextRef="#ctx0" brushRef="#br0" timeOffset="196670.305">10293 5024 9394 0 0,'0'0'2092'0'0,"0"0"-234"0"0,0 0-161 0 0,0 0-58 0 0,0 0-114 0 0,0 0-166 0 0,0 0-152 0 0,0 0-151 0 0,0 0-138 0 0,0 0-91 0 0,0 0-94 0 0,0 0-78 0 0,-32 22-75 0 0,-101 68-68 0 0,53-22 227 0 0,73-60-700 0 0,-1 0 0 0 0,1 0 0 0 0,1 0-1 0 0,0 1 1 0 0,0 0 0 0 0,0 0 0 0 0,1 0 0 0 0,1 1 0 0 0,-1 0-1 0 0,2 0 1 0 0,-1 0 0 0 0,1 0 0 0 0,1 1 0 0 0,0-1 0 0 0,0 1 0 0 0,1 4-39 0 0,1-14 0 0 0,0 1 1 0 0,1-1 0 0 0,-1 1 0 0 0,1-1 0 0 0,-1 0-1 0 0,1 1 1 0 0,-1-1 0 0 0,1 0 0 0 0,0 1 0 0 0,-1-1-1 0 0,1 0 1 0 0,0 0 0 0 0,0 0 0 0 0,0 1 0 0 0,0-1-1 0 0,0 0 1 0 0,0 0 0 0 0,0-1 0 0 0,0 1 0 0 0,1 0 0 0 0,-1 0-1 0 0,0 0 1 0 0,1-1 0 0 0,-1 1 0 0 0,0-1 0 0 0,1 1-1 0 0,-1-1 1 0 0,1 0 0 0 0,-1 1 0 0 0,0-1 0 0 0,1 0-1 0 0,-1 0 1 0 0,1 0 0 0 0,-1 0 0 0 0,1 0 0 0 0,-1 0 0 0 0,1 0-1 0 0,-1-1 1 0 0,2 1-1 0 0,56-14 171 0 0,-29-1-4 0 0,-1-2 0 0 0,-1-1 0 0 0,-1-1 0 0 0,0-1-1 0 0,-2-2 1 0 0,0-1 0 0 0,-2 0 0 0 0,0-2 0 0 0,18-27-167 0 0,-26 39 37 0 0,-12 22-9 0 0,-14 30-4 0 0,9-34-24 0 0,-1 3-3 0 0,0-2-15 0 0,0-1 0 0 0,0 1 0 0 0,0-1 0 0 0,1 1 0 0 0,0 0 0 0 0,0 0 0 0 0,1 0-1 0 0,-1 0 1 0 0,1 0 0 0 0,0 0 0 0 0,1 0 0 0 0,0 1 0 0 0,0-1 0 0 0,0 0 0 0 0,1 0 0 0 0,0 0 0 0 0,0 0 0 0 0,0 0 0 0 0,1 0 0 0 0,0 0 0 0 0,0 0 0 0 0,0 0 0 0 0,1 0 0 0 0,0-1 0 0 0,0 0 0 0 0,0 1 0 0 0,1-1 0 0 0,0 0-1 0 0,0-1 19 0 0,3 0 4 0 0,-1 0-1 0 0,1-1 1 0 0,0 0-1 0 0,0-1 1 0 0,1 0-1 0 0,-1 0 1 0 0,1 0-1 0 0,-1-1 1 0 0,1 0-1 0 0,-1-1 1 0 0,1 1-1 0 0,-1-1 1 0 0,1-1-1 0 0,-1 0 1 0 0,1 0-1 0 0,-1 0 1 0 0,1-1-1 0 0,-1 0 1 0 0,0 0-1 0 0,1-1 1 0 0,-1 0-1 0 0,-1 0 1 0 0,5-3-4 0 0,11-6 86 0 0,0-2 1 0 0,0 0 0 0 0,-1-1-1 0 0,-1-1 1 0 0,-1-1 0 0 0,8-9-87 0 0,-3 0 80 0 0,0-1 1 0 0,-3 0 0 0 0,0-2 0 0 0,-2 0-1 0 0,0-2 1 0 0,-3 0 0 0 0,14-33-81 0 0,132-292-45 0 0,-158 346 49 0 0,0 0 0 0 0,0 0 0 0 0,-1-1 0 0 0,0 0 0 0 0,-1 0 0 0 0,-1 0 0 0 0,1 0 0 0 0,-2 0 0 0 0,1 0 0 0 0,-2 0 0 0 0,0-7-4 0 0,0 16-2 0 0,0 0 0 0 0,-1 1 0 0 0,1-1 1 0 0,-1 0-1 0 0,1 1 0 0 0,-1-1 0 0 0,0 1 1 0 0,0-1-1 0 0,1 1 0 0 0,-1 0 0 0 0,0-1 0 0 0,0 1 1 0 0,0 0-1 0 0,0 1 0 0 0,0-1 0 0 0,-1 0 1 0 0,1 0-1 0 0,0 1 0 0 0,0 0 0 0 0,0-1 1 0 0,-1 1-1 0 0,1 0 0 0 0,0 0 0 0 0,0 0 1 0 0,-1 0-1 0 0,1 0 0 0 0,0 1 0 0 0,0-1 0 0 0,-1 1 1 0 0,1-1-1 0 0,0 1 0 0 0,0 0 0 0 0,0 0 1 0 0,0 0-1 0 0,0 0 0 0 0,0 0 0 0 0,0 1 1 0 0,0-1-1 0 0,1 0 0 0 0,-1 1 0 0 0,0-1 0 0 0,1 1 1 0 0,-1 0-1 0 0,1 0 0 0 0,0-1 0 0 0,-2 3 2 0 0,-5 2 3 0 0,0 0 0 0 0,0 1-1 0 0,1-1 1 0 0,0 2 0 0 0,0-1-1 0 0,1 1 1 0 0,0 0 0 0 0,0 0-1 0 0,0 1 1 0 0,1 0 0 0 0,1 0-1 0 0,0 0 1 0 0,0 1 0 0 0,0-1-1 0 0,1 1 1 0 0,1 0 0 0 0,0 0-1 0 0,0 0 1 0 0,1 0-3 0 0,35 188 272 0 0,-19 174-89 0 0,-15-362-182 0 0,-2 0-1 0 0,1 0 1 0 0,-1 0 0 0 0,-1 0-1 0 0,0 0 1 0 0,0-1 0 0 0,-1 1 0 0 0,0-1-1 0 0,-1 0 1 0 0,0 0 0 0 0,0-1-1 0 0,-1 1 1 0 0,-2 1-1 0 0,5-3-452 0 0,4-18-379 0 0,23-62-2898 0 0,-18 53 2252 0 0,0 1-1127 0 0,-4 6-3233 0 0,-1 6-5389 0 0</inkml:trace>
  <inkml:trace contextRef="#ctx0" brushRef="#br0" timeOffset="197006.383">10544 4899 7370 0 0,'0'0'3419'0'0,"0"0"-785"0"0,0 0-444 0 0,0 0-194 0 0,0 0-238 0 0,0 0-287 0 0,0 0-338 0 0,0 0-247 0 0,0 0-122 0 0,0 0-18 0 0,0 0 11 0 0,0 0 10 0 0,0 0-88 0 0,20 0-109 0 0,159 0 788 0 0,173-33 366 0 0,-334 40-3090 0 0,-18-1-1957 0 0,-4 2-3351 0 0,0-3-6072 0 0</inkml:trace>
  <inkml:trace contextRef="#ctx0" brushRef="#br0" timeOffset="199435.553">11293 5171 6185 0 0,'0'0'2448'0'0,"0"0"-159"0"0,0 0-128 0 0,0 0-51 0 0,0 0-153 0 0,0 0-264 0 0,0 0-333 0 0,0 0-325 0 0,0 0-236 0 0,0 0-154 0 0,0 0-111 0 0,1-3-84 0 0,6-3 400 0 0,-7 32 299 0 0,-1-10-984 0 0,6 158 1093 0 0,-34-141-1440 0 0,0-26-2914 0 0,25-27-8165 0 0,4 19 8159 0 0,0-4-6345 0 0</inkml:trace>
  <inkml:trace contextRef="#ctx0" brushRef="#br0" timeOffset="199656.256">11447 4792 8754 0 0,'0'0'3879'0'0,"0"0"-1716"0"0,0 0-854 0 0,0 0-176 0 0,0 0-122 0 0,0 0-164 0 0,0 0-212 0 0,0 0-235 0 0,0 0-193 0 0,0 0-117 0 0,0 0-58 0 0,0 0-52 0 0,0 0-69 0 0,-13 25-91 0 0,-39 76-145 0 0,38-47-740 0 0,15-47 683 0 0,8 22-6497 0 0,-4-20-3593 0 0</inkml:trace>
  <inkml:trace contextRef="#ctx0" brushRef="#br0" timeOffset="199981.728">11806 5039 8506 0 0,'0'0'2442'0'0,"0"0"-541"0"0,0 0-256 0 0,0 0-34 0 0,0 0-75 0 0,0 0-213 0 0,0 0-339 0 0,0 0-293 0 0,0 0-233 0 0,0 0-196 0 0,-23 32-102 0 0,-73 98-73 0 0,71-74-22 0 0,26-50-49 0 0,0-3 10 0 0,0 0-1 0 0,0 0 0 0 0,0 0 0 0 0,0 0 1 0 0,0-1-1 0 0,0 1 0 0 0,1 0 0 0 0,-1-1 0 0 0,1 1 1 0 0,0-1-1 0 0,0 0 0 0 0,0 1 0 0 0,0-1 1 0 0,0 0-1 0 0,0 0 0 0 0,0 0 0 0 0,1-1 1 0 0,-1 1-1 0 0,1-1 0 0 0,-1 1 0 0 0,1-1 1 0 0,0 0-1 0 0,0 0 0 0 0,-1 0 0 0 0,1 0 1 0 0,0 0-1 0 0,0-1 0 0 0,0 1 0 0 0,2-1-25 0 0,89 3 1155 0 0,-81-5-974 0 0,-1-1-1 0 0,1 0 1 0 0,-1-1-1 0 0,0 0 1 0 0,0-1-1 0 0,0 0 0 0 0,-1-1 1 0 0,1 0-1 0 0,-1-1 1 0 0,-1 0-1 0 0,1-1 1 0 0,-2 0-1 0 0,1 0 0 0 0,-1-1 1 0 0,0 0-1 0 0,0-1 1 0 0,6-10-181 0 0,-10 12 87 0 0,-1 0-1 0 0,0 0 1 0 0,0-1 0 0 0,0 1 0 0 0,-1-1 0 0 0,0 0 0 0 0,-1 0 0 0 0,0 0-1 0 0,-1 0 1 0 0,1 0 0 0 0,-2-1 0 0 0,1 1 0 0 0,-1 0 0 0 0,-1 0 0 0 0,0-3-87 0 0,-1 8-29 0 0,-1-1 1 0 0,0 1-1 0 0,0-1 0 0 0,0 1 1 0 0,0 0-1 0 0,-1 1 1 0 0,1-1-1 0 0,-1 0 1 0 0,0 1-1 0 0,0 0 0 0 0,0 0 1 0 0,-1 0-1 0 0,1 1 1 0 0,-1-1-1 0 0,1 1 1 0 0,-1 0-1 0 0,0 0 0 0 0,0 1 1 0 0,0-1-1 0 0,0 1 1 0 0,0 0-1 0 0,0 1 1 0 0,0-1-1 0 0,0 1 0 0 0,0 0 1 0 0,-1 0-1 0 0,1 0 1 0 0,0 1-1 0 0,0 0 1 0 0,0 0-1 0 0,0 0 0 0 0,0 1 1 0 0,0 0-1 0 0,1 0 1 0 0,-1 0-1 0 0,0 0 1 0 0,1 1-1 0 0,-4 2 29 0 0,-51 45-2430 0 0,28-10-5750 0 0,19-24-3860 0 0</inkml:trace>
  <inkml:trace contextRef="#ctx0" brushRef="#br0" timeOffset="200501.271">12263 5322 11442 0 0,'0'0'2114'0'0,"0"0"-371"0"0,0 0-73 0 0,0 0-60 0 0,0 0-146 0 0,0 0-212 0 0,0 0-268 0 0,0 0-154 0 0,0 0-98 0 0,0 0-74 0 0,0 0-68 0 0,0 0-66 0 0,10-11-66 0 0,63-77 435 0 0,28-66 313 0 0,-86 146-1432 0 0,-14 37-78 0 0,-2-11 366 0 0,1-10-57 0 0,0-1-1 0 0,1 1 1 0 0,0-1-1 0 0,0 1 1 0 0,1-1 0 0 0,0 0-1 0 0,0 0 1 0 0,1 1 0 0 0,0-2-1 0 0,0 1 1 0 0,1 0 0 0 0,-1 0-1 0 0,1-1 1 0 0,1 0 0 0 0,-1 0-1 0 0,1 0 1 0 0,0-1 0 0 0,1 1-1 0 0,-1-1 1 0 0,1 0-1 0 0,0-1 1 0 0,0 0 0 0 0,1 1-1 0 0,-1-2 1 0 0,1 1 0 0 0,0-1-1 0 0,0 0 1 0 0,0-1 0 0 0,4 2-5 0 0,-3-3 62 0 0,1 0 1 0 0,0 0 0 0 0,-1-1-1 0 0,1 0 1 0 0,0 0 0 0 0,-1-1-1 0 0,1 0 1 0 0,-1-1 0 0 0,1 0-1 0 0,-1 0 1 0 0,0-1 0 0 0,0 0-1 0 0,0 0 1 0 0,0-1 0 0 0,-1 0-1 0 0,1 0 1 0 0,-1-1 0 0 0,0 0 0 0 0,0 0-1 0 0,2-3-62 0 0,2-39 159 0 0,-20 32-8337 0 0,7 15-3835 0 0</inkml:trace>
  <inkml:trace contextRef="#ctx0" brushRef="#br0" timeOffset="201000.257">13228 4954 11242 0 0,'0'0'4575'0'0,"0"0"-2153"0"0,0 0-882 0 0,0 0-84 0 0,0 0-97 0 0,0 0-193 0 0,0 0-222 0 0,0 0-209 0 0,0 0-142 0 0,0 0-93 0 0,0 0-93 0 0,0 0-72 0 0,0 0-67 0 0,-4-4-52 0 0,2 2-182 0 0,-1 0 1 0 0,1 1-1 0 0,-1-1 1 0 0,1 0-1 0 0,-1 1 1 0 0,0-1-1 0 0,0 1 1 0 0,1 0-1 0 0,-1 0 0 0 0,0 0 1 0 0,0 0-1 0 0,0 1 1 0 0,0-1-1 0 0,0 1 1 0 0,0 0-1 0 0,0-1 1 0 0,0 2-1 0 0,-1-1 1 0 0,1 0-1 0 0,0 0 0 0 0,0 1 1 0 0,0 0-1 0 0,0 0 1 0 0,0 0-35 0 0,-98 58 352 0 0,100-58-355 0 0,0 1 1 0 0,1 0 0 0 0,-1 0-1 0 0,0 0 1 0 0,1 0-1 0 0,0 0 1 0 0,-1 0 0 0 0,1 0-1 0 0,0 0 1 0 0,0 0-1 0 0,0 0 1 0 0,0 1 0 0 0,0-1-1 0 0,0 0 1 0 0,1 0-1 0 0,-1 0 1 0 0,1 0 0 0 0,0 0-1 0 0,-1-1 1 0 0,1 1-1 0 0,0 0 1 0 0,0 0-1 0 0,0 0 1 0 0,0-1 0 0 0,0 1-1 0 0,1 0 1 0 0,-1-1-1 0 0,0 1 1 0 0,1-1 0 0 0,-1 1-1 0 0,1-1 3 0 0,10 7 10 0 0,-2 0 0 0 0,1 1-1 0 0,-1 0 1 0 0,-1 0 0 0 0,1 1-1 0 0,-2 0 1 0 0,1 1 0 0 0,5 10-10 0 0,-8-13 26 0 0,-1 1 1 0 0,0-1-1 0 0,-1 1 1 0 0,0 0-1 0 0,0 0 1 0 0,-1 1 0 0 0,0-1-1 0 0,-1 0 1 0 0,0 1-1 0 0,0 0 1 0 0,-1-1 0 0 0,-1 1-1 0 0,1 0 1 0 0,-2 0-1 0 0,1 2-26 0 0,-4-5 69 0 0,0 0-1 0 0,0-1 1 0 0,0 0-1 0 0,-1 0 0 0 0,0 0 1 0 0,0 0-1 0 0,-1-1 1 0 0,1 0-1 0 0,-1 0 1 0 0,0 0-1 0 0,-1-1 1 0 0,1 0-1 0 0,-1 0 0 0 0,0-1 1 0 0,0 0-1 0 0,0 0 1 0 0,0 0-1 0 0,0-1 1 0 0,-1 0-1 0 0,1 0 0 0 0,-1-1 1 0 0,-1 0-69 0 0,-81 6 279 0 0,88-8-307 0 0,1 1 1 0 0,0-1-1 0 0,0 1 0 0 0,0-1 1 0 0,0 0-1 0 0,0 1 1 0 0,0-1-1 0 0,0 0 1 0 0,0 0-1 0 0,0 0 1 0 0,0 0-1 0 0,0 0 1 0 0,1 0-1 0 0,-1 0 0 0 0,0 0 1 0 0,1 0-1 0 0,-1 0 1 0 0,1 0-1 0 0,-1 0 1 0 0,1 0-1 0 0,-1-1 1 0 0,1 1-1 0 0,0 0 1 0 0,0 0-1 0 0,-1 0 1 0 0,1-1-1 0 0,0 1 0 0 0,0 0 1 0 0,0 0-1 0 0,0-1 1 0 0,1 1-1 0 0,-1 0 1 0 0,0 0-1 0 0,0-1 1 0 0,1 1-1 0 0,-1 0 1 0 0,1 0-1 0 0,-1 0 0 0 0,1 0 1 0 0,0-1 27 0 0,14-28-5437 0 0,-7 22-4704 0 0</inkml:trace>
  <inkml:trace contextRef="#ctx0" brushRef="#br0" timeOffset="203584.173">12668 5204 0 0 0,'0'0'453'0'0,"0"0"44"0"0,0 0-40 0 0,0 0-62 0 0,0 0-71 0 0,0 0-23 0 0,0 0 14 0 0,0 0 26 0 0,3 0 9 0 0,8 0-34 0 0,-8 0-25 0 0,-3 0-2 0 0,0 0 39 0 0,0 0 52 0 0,0 0 54 0 0,0 0-8 0 0,0 0-34 0 0,0 0-12 0 0,29 0 6539 0 0,22-14-2528 0 0,-40-36 388 0 0,-7 11-4100 0 0,13-1 539 0 0,-13 11-25 0 0,-4 28-1129 0 0,11-27 432 0 0,-6 19-1743 0 0,-3 10-601 0 0,0 1 8 0 0,-2-1-4804 0 0,0-1-5040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2:58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185 313 4569 0 0,'0'0'1579'0'0,"0"0"-327"0"0,0 0-274 0 0,0 0-38 0 0,0 0 208 0 0,0 0 205 0 0,0 0 7 0 0,0 0-192 0 0,0 0-342 0 0,0 0-302 0 0,0 0-118 0 0,4 2 52 0 0,14 5 82 0 0,0-1-1 0 0,0-1 1 0 0,1-1 0 0 0,0 0-1 0 0,0-1 1 0 0,0-1 0 0 0,0-1 0 0 0,0 0-1 0 0,0-2 1 0 0,0 0 0 0 0,0-1-1 0 0,0-1 1 0 0,8-3-540 0 0,30-12 382 0 0,0-3 0 0 0,-2-3-1 0 0,-1-1 1 0 0,-1-3 0 0 0,-1-3 0 0 0,-2-1 0 0 0,23-21-382 0 0,-68 49 42 0 0,6-3 84 0 0,-1-1 0 0 0,1 0 0 0 0,-2-1 0 0 0,1 0 0 0 0,-1-1 0 0 0,0 0 0 0 0,-1 0 0 0 0,5-8-126 0 0,-9 9 683 0 0,-8 16-208 0 0,-9 18-312 0 0,-5 32-75 0 0,2 1 0 0 0,3 0 0 0 0,2 1 0 0 0,3 4-88 0 0,-15 75 356 0 0,-6-2 0 0 0,-23 56-356 0 0,3-8 144 0 0,42-156-130 0 0,-1 0 0 0 0,0-1 0 0 0,-3 1 0 0 0,0-2 0 0 0,-1 0 0 0 0,-2 0 0 0 0,0-1 0 0 0,-2-1 0 0 0,-1-1-1 0 0,-1 0 1 0 0,-1 0-14 0 0,-24 28-44 0 0,39-46 388 0 0,4-6-419 0 0,0 1 0 0 0,0 0 0 0 0,0-1 0 0 0,0 1 0 0 0,0 0 1 0 0,0-1-1 0 0,0 1 0 0 0,0 0 0 0 0,0 0 0 0 0,0-1 0 0 0,0 1 0 0 0,0 0 0 0 0,0-1 0 0 0,0 1 0 0 0,0 0 0 0 0,-1 0 1 0 0,1-1-1 0 0,0 1 0 0 0,0 0 0 0 0,0 0 0 0 0,0-1 0 0 0,0 1 0 0 0,-1 0 0 0 0,1 0 0 0 0,0-1 0 0 0,0 1 0 0 0,0 0 1 0 0,-1 0-1 0 0,1 0 0 0 0,0-1 0 0 0,0 1 0 0 0,-1 0 0 0 0,1 0 0 0 0,0 0 0 0 0,0 0 0 0 0,-1 0 0 0 0,1 0 0 0 0,0 0 1 0 0,-1 0-1 0 0,1-1 0 0 0,0 1 0 0 0,0 0 0 0 0,-1 0 0 0 0,1 0 0 0 0,-1 0 75 0 0,14-80-5095 0 0,-4 30-3714 0 0,-7 34-2318 0 0</inkml:trace>
  <inkml:trace contextRef="#ctx0" brushRef="#br0" timeOffset="224.325">352 744 10458 0 0,'0'0'1967'0'0,"0"0"-576"0"0,0 0-358 0 0,0 0-23 0 0,0 0 104 0 0,0 0 160 0 0,0 0 62 0 0,0 0-60 0 0,0 0-118 0 0,0 0-195 0 0,32-3-189 0 0,101-11-121 0 0,282-33 2186 0 0,-246 14-2368 0 0,-161 16 335 0 0,-5 5-3792 0 0,3 9-6252 0 0,-4 3-2556 0 0</inkml:trace>
  <inkml:trace contextRef="#ctx0" brushRef="#br0" timeOffset="685.963">1234 920 13155 0 0,'0'0'1796'0'0,"0"0"-550"0"0,0 0-314 0 0,0 0 83 0 0,0 0 112 0 0,0 0 9 0 0,0 0-132 0 0,0 0-248 0 0,0 0-193 0 0,0 0-156 0 0,0 0-103 0 0,0 0-5 0 0,0 0 3 0 0,-12 29 20 0 0,-39 87 3 0 0,37-79 1867 0 0,20-45 53 0 0,-5 7-2438 0 0,26-91 1262 0 0,-15 56-983 0 0,2 1 0 0 0,1 0 0 0 0,2 2 0 0 0,1 0 1 0 0,1 0-1 0 0,2 2 0 0 0,2 1 0 0 0,11-12-86 0 0,-4 12 72 0 0,-28 27-103 0 0,-2 2-17 0 0,19 19-168 0 0,-12-13 181 0 0,19 10-617 0 0,-2-13-3117 0 0,-15-2 578 0 0,-1 0-4808 0 0,-3 0-3870 0 0</inkml:trace>
  <inkml:trace contextRef="#ctx0" brushRef="#br0" timeOffset="1077.452">1595 828 3361 0 0,'0'0'2103'0'0,"0"0"87"0"0,0 0 97 0 0,0 0-127 0 0,0 0-202 0 0,0 0-183 0 0,0 0-261 0 0,0 0-230 0 0,0 0-138 0 0,0 0-108 0 0,0 0-72 0 0,0 0-54 0 0,31 8-90 0 0,98 24-137 0 0,-63-24 359 0 0,-61-8-963 0 0,0-1-1 0 0,0 1 1 0 0,0-1-1 0 0,0 1 1 0 0,-1-1-1 0 0,1-1 0 0 0,0 1 1 0 0,-1-1-1 0 0,1 1 1 0 0,-1-1-1 0 0,1-1 1 0 0,-1 1-1 0 0,0-1 0 0 0,0 1 1 0 0,0-1-1 0 0,0 0 1 0 0,-1-1-1 0 0,1 1 1 0 0,-1 0-1 0 0,0-1 0 0 0,0 0 1 0 0,0 0-1 0 0,0 0 1 0 0,-1 0-1 0 0,1-1 1 0 0,-1 1-1 0 0,0 0 1 0 0,-1-1-1 0 0,1 0 0 0 0,-1 1 1 0 0,0-1-1 0 0,1-2-80 0 0,-3 5 1 0 0,1-1 0 0 0,0 0 0 0 0,-1 1 0 0 0,0-1 0 0 0,1 1 0 0 0,-1-1 0 0 0,0 1 0 0 0,0-1-1 0 0,-1 1 1 0 0,1-1 0 0 0,0 1 0 0 0,-1 0 0 0 0,1 0 0 0 0,-1 0 0 0 0,0 0 0 0 0,0 0 0 0 0,0 0 0 0 0,0 0-1 0 0,0 1 1 0 0,0-1 0 0 0,0 1 0 0 0,-1-1 0 0 0,1 1 0 0 0,0 0 0 0 0,-1 0 0 0 0,1 0 0 0 0,-1 0 0 0 0,1 0 0 0 0,-1 1-1 0 0,0-1 1 0 0,1 1 0 0 0,-1-1 0 0 0,0 1-1 0 0,-92 8-424 0 0,78-1 377 0 0,1 1 1 0 0,0 0-1 0 0,1 1 1 0 0,0 0 0 0 0,1 2-1 0 0,0 0 1 0 0,0 0 0 0 0,1 1-1 0 0,1 1 1 0 0,0 0 0 0 0,0 0-1 0 0,-5 11 47 0 0,14-20-4 0 0,1-1 0 0 0,0 1-1 0 0,0 0 1 0 0,1-1 0 0 0,-1 1 0 0 0,1 0-1 0 0,-1 0 1 0 0,1 0 0 0 0,1 0-1 0 0,-1 0 1 0 0,0 0 0 0 0,1 1-1 0 0,0-1 1 0 0,0 0 0 0 0,0 0-1 0 0,1 0 1 0 0,-1 0 0 0 0,1 0 0 0 0,0 0-1 0 0,0 0 1 0 0,0 0 0 0 0,1 0-1 0 0,-1 0 1 0 0,1 0 0 0 0,0 0-1 0 0,0-1 1 0 0,1 1 0 0 0,-1-1-1 0 0,1 0 1 0 0,-1 0 0 0 0,1 1-1 0 0,0-2 1 0 0,0 1 0 0 0,0 0 0 0 0,1-1-1 0 0,-1 1 1 0 0,1-1 0 0 0,-1 0-1 0 0,1 0 1 0 0,0 0 0 0 0,0-1-1 0 0,0 0 1 0 0,1 1 4 0 0,14 4 11 0 0,1-1 0 0 0,-1-1 0 0 0,1 0 0 0 0,-1-2 0 0 0,1 0 0 0 0,0-2 0 0 0,0 0 0 0 0,0-1 0 0 0,0-1 0 0 0,-1 0 0 0 0,1-2 0 0 0,-1 0 0 0 0,7-3-11 0 0,139-62-737 0 0,-71-1-6345 0 0,-86 59 1619 0 0,-2 3-5656 0 0</inkml:trace>
  <inkml:trace contextRef="#ctx0" brushRef="#br0" timeOffset="1426.403">2201 887 3673 0 0,'0'0'1096'0'0,"0"0"-129"0"0,0 0 264 0 0,0 0 334 0 0,0 0 193 0 0,0 0 88 0 0,0 0-135 0 0,0 0-141 0 0,0 0-147 0 0,0 0-128 0 0,0 0-121 0 0,0 0-99 0 0,0 0-104 0 0,26 1-72 0 0,85 3-95 0 0,-107-4-720 0 0,1 0 0 0 0,-1 0 0 0 0,0 0 0 0 0,0 0 0 0 0,1-1 0 0 0,-1 1-1 0 0,0-1 1 0 0,0 0 0 0 0,0-1 0 0 0,0 1 0 0 0,0-1 0 0 0,0 1 0 0 0,0-1 0 0 0,0 0-1 0 0,0-1 1 0 0,-1 1 0 0 0,1-1 0 0 0,1-1-84 0 0,6-5 288 0 0,-2 3-153 0 0,-1-1 0 0 0,0 0 0 0 0,0 0 1 0 0,0 0-1 0 0,-1-1 0 0 0,0 0 0 0 0,-1-1 0 0 0,1 1 0 0 0,-2-1 1 0 0,1-1-1 0 0,-1 1 0 0 0,-1-1 0 0 0,0 1 0 0 0,0-1 0 0 0,-1-1 1 0 0,0 1-1 0 0,-1 0 0 0 0,0-1 0 0 0,-1 1 0 0 0,1-5-135 0 0,-2 13 4 0 0,0 1 0 0 0,0-1-1 0 0,0 1 1 0 0,0-1 0 0 0,-1 1 0 0 0,1 0-1 0 0,0-1 1 0 0,-1 1 0 0 0,1-1 0 0 0,-1 1-1 0 0,1-1 1 0 0,-1 1 0 0 0,1 0 0 0 0,-1 0-1 0 0,0-1 1 0 0,0 1 0 0 0,0 0 0 0 0,0 0-1 0 0,0 0 1 0 0,0 0 0 0 0,0 0 0 0 0,0 0-1 0 0,0 0 1 0 0,0 0 0 0 0,-1 0 0 0 0,1 0-1 0 0,0 1 1 0 0,-1-1 0 0 0,1 0 0 0 0,0 1-1 0 0,-1 0 1 0 0,1-1 0 0 0,-1 1 0 0 0,1 0-1 0 0,-1-1 1 0 0,1 1 0 0 0,-1 0 0 0 0,1 0-1 0 0,-1 0 1 0 0,1 0 0 0 0,-1 1 0 0 0,0-1-4 0 0,-62 23-187 0 0,46-10 155 0 0,0 1 1 0 0,1 1 0 0 0,0 0-1 0 0,1 1 1 0 0,1 1-1 0 0,1 1 1 0 0,0 0 31 0 0,9-11-10 0 0,0 1-1 0 0,0-1 1 0 0,0 1-1 0 0,1 0 1 0 0,0 0-1 0 0,1 0 1 0 0,0 1-1 0 0,0-1 1 0 0,1 1-1 0 0,0 0 1 0 0,1 0-1 0 0,0 0 1 0 0,0-1-1 0 0,0 1 1 0 0,1 0 0 0 0,1 0-1 0 0,0 0 1 0 0,0 0-1 0 0,1 1 11 0 0,-1-6 7 0 0,1 1 0 0 0,0-1 0 0 0,0 0 1 0 0,1-1-1 0 0,-1 1 0 0 0,1 0 0 0 0,0-1 0 0 0,0 1 0 0 0,0-1 0 0 0,0 0 0 0 0,0 0 0 0 0,1 0 0 0 0,-1 0 1 0 0,1-1-1 0 0,0 1 0 0 0,0-1 0 0 0,0 0 0 0 0,0 0 0 0 0,0-1 0 0 0,1 1 0 0 0,-1-1 0 0 0,0 0 1 0 0,1 0-1 0 0,3 0-7 0 0,110 5 207 0 0,-104-8-214 0 0,-1 0 1 0 0,1-1 0 0 0,-1 0-1 0 0,0-1 1 0 0,0 0 0 0 0,0-1-1 0 0,-1-1 1 0 0,0 0 0 0 0,0-1-1 0 0,0 0 1 0 0,3-4 6 0 0,13-11-3762 0 0,-3-2-3828 0 0,-21 16-5012 0 0</inkml:trace>
  <inkml:trace contextRef="#ctx0" brushRef="#br0" timeOffset="4406.904">3379 195 2537 0 0,'0'0'1260'0'0,"0"0"43"0"0,0 0 169 0 0,0 0 311 0 0,0 0 247 0 0,0 0-14 0 0,0 0-177 0 0,0 0-354 0 0,0 0-342 0 0,0 0-173 0 0,0 0-89 0 0,-2-7-65 0 0,-7-20-12 0 0,7 21-54 0 0,2 6-108 0 0,0 0-99 0 0,0 0-69 0 0,0 0-57 0 0,0 0-42 0 0,0 0-17 0 0,0 0-12 0 0,0 0-6 0 0,0 0 8 0 0,0 0-7 0 0,0 0-22 0 0,0 0-27 0 0,0 0-13 0 0,0 0-12 0 0,0 0-11 0 0,0 0-35 0 0,0 0-29 0 0,0 26 538 0 0,11 404 124 0 0,11 0-459 0 0,-22-428-385 0 0,1-1-1 0 0,-1 1 1 0 0,0-1 0 0 0,0 1-1 0 0,0 0 1 0 0,0-1 0 0 0,-1 1-1 0 0,1-1 1 0 0,0 1 0 0 0,-1-1-1 0 0,1 1 1 0 0,-1-1 0 0 0,1 1-1 0 0,-1-1 1 0 0,0 0-1 0 0,1 1 1 0 0,-1-1 0 0 0,0 0-1 0 0,0 1 1 0 0,0-1 0 0 0,0 0-1 0 0,0 0 1 0 0,0 0 0 0 0,-1 0-1 0 0,1 0 1 0 0,-1 1-10 0 0,1-2 61 0 0,-19-8-99 0 0,16 5-136 0 0,1-1 0 0 0,0 1 1 0 0,0-1-1 0 0,0 0 0 0 0,0 0 1 0 0,1-1-1 0 0,-1 1 1 0 0,1 0-1 0 0,0-1 0 0 0,1 1 1 0 0,-1-1-1 0 0,1 0 0 0 0,0 1 1 0 0,0-1-1 0 0,0 0 0 0 0,1 0 1 0 0,-1 0-1 0 0,1 0 1 0 0,0 0-1 0 0,1 0 174 0 0,4-64-5313 0 0,6 15-6003 0 0,-6 35 2066 0 0</inkml:trace>
  <inkml:trace contextRef="#ctx0" brushRef="#br0" timeOffset="4910.623">3294 265 2753 0 0,'0'0'3092'0'0,"0"0"-1103"0"0,0 0-252 0 0,0 0 128 0 0,0 0 137 0 0,0 0 39 0 0,0 0-168 0 0,0 0-350 0 0,0 0-311 0 0,0 0-264 0 0,0 0-192 0 0,0 0-102 0 0,0 0-87 0 0,-4-12-63 0 0,-13-38-56 0 0,17 49-417 0 0,0 0 1 0 0,0-1 0 0 0,0 1-1 0 0,0 0 1 0 0,0 0 0 0 0,0-1-1 0 0,0 1 1 0 0,1 0 0 0 0,-1 0-1 0 0,0 0 1 0 0,1-1 0 0 0,-1 1-1 0 0,1 0 1 0 0,-1 0 0 0 0,1 0-1 0 0,-1 0 1 0 0,1 0-1 0 0,0 0 1 0 0,0 0 0 0 0,-1 0-1 0 0,1 0 1 0 0,0 0 0 0 0,0 1-1 0 0,0-1 1 0 0,0 0 0 0 0,0 0-1 0 0,0 1 1 0 0,0-1 0 0 0,0 1-1 0 0,0-1 1 0 0,1 1 0 0 0,-1-1-1 0 0,0 1 1 0 0,0 0 0 0 0,1-1-33 0 0,1 0 73 0 0,25-11 125 0 0,1 2 1 0 0,0 1-1 0 0,1 1 1 0 0,0 1-1 0 0,0 2 1 0 0,0 1-1 0 0,1 1 1 0 0,-1 2-1 0 0,24 1-197 0 0,-50 0 8 0 0,1 0 0 0 0,-1 0 0 0 0,1 0-1 0 0,-1 0 1 0 0,1 1 0 0 0,-1 0 0 0 0,1 0-1 0 0,-1 0 1 0 0,1 0 0 0 0,-1 1-1 0 0,0-1 1 0 0,0 1 0 0 0,0 0 0 0 0,0 1-1 0 0,0-1 1 0 0,0 1 0 0 0,-1-1 0 0 0,1 1-1 0 0,-1 0 1 0 0,0 1 0 0 0,0-1 0 0 0,0 0-1 0 0,0 1 1 0 0,0 0 0 0 0,-1-1 0 0 0,0 1-1 0 0,0 0 1 0 0,0 1 0 0 0,0-1-1 0 0,0 0 1 0 0,-1 0 0 0 0,0 1 0 0 0,0-1-1 0 0,0 1 1 0 0,0 0-8 0 0,-4 14 35 0 0,0 1-1 0 0,-2-1 0 0 0,0 0 1 0 0,-1-1-1 0 0,0 1 1 0 0,-2-1-1 0 0,0 0 1 0 0,-1-1-1 0 0,-1 0 0 0 0,0 0 1 0 0,-2-1-1 0 0,0-1 1 0 0,0 0-1 0 0,-2 0 1 0 0,1-2-1 0 0,-2 1-34 0 0,-41 53 32 0 0,54-65-33 0 0,0 1 0 0 0,0-1 1 0 0,0 1-1 0 0,1-1 0 0 0,-1 1 0 0 0,1 0 0 0 0,0-1 0 0 0,0 1 1 0 0,0 0-1 0 0,0 0 0 0 0,0 0 0 0 0,1 0 0 0 0,-1 0 1 0 0,1 0-1 0 0,0 0 0 0 0,0 0 0 0 0,0 0 0 0 0,0 0 1 0 0,1 0-1 0 0,-1 0 0 0 0,1 0 0 0 0,0 0 0 0 0,-1 0 1 0 0,1 0-1 0 0,1-1 0 0 0,-1 1 0 0 0,0 0 0 0 0,1-1 1 0 0,-1 1-1 0 0,1-1 0 0 0,0 1 0 0 0,0-1 0 0 0,0 0 1 0 0,0 1-1 0 0,0-1 0 0 0,0 0 0 0 0,1-1 0 0 0,-1 1 0 0 0,1 0 1 0 0,-1-1-1 0 0,1 1 0 0 0,0-1 0 0 0,0 0 1 0 0,101 44-20 0 0,-63-30 41 0 0,-31-12-20 0 0,0 0 0 0 0,0 0 0 0 0,0 1-1 0 0,-1 0 1 0 0,1 1 0 0 0,-1 0 0 0 0,0 1 0 0 0,0-1-1 0 0,-1 2 1 0 0,0-1 0 0 0,0 1 0 0 0,0 0-1 0 0,-1 1 1 0 0,0 0 0 0 0,-1 0 0 0 0,2 2-1 0 0,-6-5 27 0 0,-1-1 1 0 0,1 1 0 0 0,-1-1 0 0 0,0 1 0 0 0,0-1-1 0 0,0 1 1 0 0,-1 0 0 0 0,1-1 0 0 0,-1 1 0 0 0,0 0-1 0 0,-1 0 1 0 0,1-1 0 0 0,-1 1 0 0 0,0 0 0 0 0,0-1-1 0 0,0 1 1 0 0,-1-1 0 0 0,0 1 0 0 0,1-1 0 0 0,-4 4-28 0 0,-98 87 743 0 0,82-82-713 0 0,0-2 0 0 0,-2-1 1 0 0,1 0-1 0 0,-1-2 1 0 0,0-1-1 0 0,-1-1 1 0 0,0 0-1 0 0,0-2 0 0 0,0-1 1 0 0,0-1-1 0 0,-12-1-30 0 0,36-1-104 0 0,47-51-2608 0 0,1 20 445 0 0,-14 10-3691 0 0,-14 7-5882 0 0</inkml:trace>
  <inkml:trace contextRef="#ctx0" brushRef="#br0" timeOffset="5223.313">4211 729 13651 0 0,'0'0'2556'0'0,"0"0"-926"0"0,0 0-416 0 0,0 0-89 0 0,0 0-39 0 0,0 0-93 0 0,0 0-148 0 0,0 0-109 0 0,0 0-71 0 0,0 0-93 0 0,0 0-100 0 0,0 0-58 0 0,0 0-106 0 0,-22 32-65 0 0,-64 99-29 0 0,62-69-17 0 0,25-52-154 0 0,-1-6-23 0 0,0 1-1 0 0,1-1 1 0 0,-1 1-1 0 0,1-1 1 0 0,0 0-1 0 0,0 0 1 0 0,0 1 0 0 0,1-1-1 0 0,0 0 1 0 0,-1 0-1 0 0,1 0 1 0 0,1 0-1 0 0,-1-1 1 0 0,0 1-1 0 0,1-1 1 0 0,0 1-1 0 0,0-1 1 0 0,0 0-1 0 0,0 0 1 0 0,1 0-1 0 0,-1 0 1 0 0,1-1-1 0 0,-1 1 1 0 0,1-1-1 0 0,0 0 1 0 0,0 0-1 0 0,0 0 1 0 0,0-1-1 0 0,1 0 1 0 0,-1 1-1 0 0,0-1 1 0 0,0-1-1 0 0,1 1 1 0 0,-1-1-1 0 0,2 1-19 0 0,4-4 74 0 0,1 0-1 0 0,-1 0 0 0 0,0-1 0 0 0,0 0 1 0 0,0 0-1 0 0,0-2 0 0 0,-1 1 1 0 0,0-1-1 0 0,0 0 0 0 0,0-1 0 0 0,-1 0 1 0 0,0 0-1 0 0,0-1 0 0 0,-1 0 1 0 0,0 0-1 0 0,0-1 0 0 0,-1 0 0 0 0,0 0 1 0 0,-1 0-1 0 0,0-1 0 0 0,0 0 1 0 0,-1 0-1 0 0,1-5-73 0 0,-2 7 30 0 0,-1 0 1 0 0,0-1-1 0 0,0 0 0 0 0,-1 1 1 0 0,0-1-1 0 0,-1 0 1 0 0,1 0-1 0 0,-2 1 0 0 0,1-1 1 0 0,-1 0-1 0 0,-1 1 1 0 0,0-4-31 0 0,1 8-26 0 0,0 1 0 0 0,0-1 0 0 0,0 1 0 0 0,-1 0 0 0 0,1 0 0 0 0,-1-1 0 0 0,0 1 0 0 0,1 0 0 0 0,-2 1 0 0 0,1-1 1 0 0,0 0-1 0 0,0 1 0 0 0,-1-1 0 0 0,1 1 0 0 0,-1-1 0 0 0,0 1 0 0 0,0 0 0 0 0,0 0 0 0 0,0 1 0 0 0,0-1 0 0 0,0 1 0 0 0,0-1 0 0 0,-1 1 1 0 0,1 0-1 0 0,-1 0 0 0 0,1 0 0 0 0,0 1 0 0 0,-1-1 0 0 0,1 1 0 0 0,-1 0 0 0 0,0 0 26 0 0,-47 14-2356 0 0,24 12-3650 0 0,20-15-3668 0 0</inkml:trace>
  <inkml:trace contextRef="#ctx0" brushRef="#br0" timeOffset="5716.289">4691 692 12099 0 0,'0'0'2175'0'0,"0"0"-454"0"0,0 0-244 0 0,0 0-118 0 0,0 0-207 0 0,0 0-268 0 0,0 0-276 0 0,0 0-196 0 0,0 0-97 0 0,0 0-62 0 0,0 0-39 0 0,-34 19-42 0 0,-108 62-35 0 0,68-19-5 0 0,67-51-110 0 0,4-8-24 0 0,-1 0 1 0 0,1 0-1 0 0,0 0 0 0 0,0 1 1 0 0,0-1-1 0 0,0 1 1 0 0,1 0-1 0 0,0 0 1 0 0,-1 0-1 0 0,1 0 1 0 0,1 0-1 0 0,-1 0 1 0 0,1 1-1 0 0,-1-1 1 0 0,1 0-1 0 0,0 1 1 0 0,1-1-1 0 0,-1 1 1 0 0,1-1-1 0 0,0 1 0 0 0,0 0 1 0 0,0-1-1 0 0,1 1 1 0 0,0-1-1 0 0,0 1 1 0 0,0-1-1 0 0,0 0 1 0 0,0 1-1 0 0,1-1 1 0 0,0 0-1 0 0,0 0 1 0 0,0 0-1 0 0,1 0 1 0 0,-1 0-1 0 0,1-1 1 0 0,0 1-1 0 0,0-1 0 0 0,0 0 1 0 0,0 1-1 0 0,1-1 1 0 0,0 0 1 0 0,7 1 55 0 0,1-1 0 0 0,0 1 0 0 0,-1-2 0 0 0,1 0 0 0 0,0 0-1 0 0,1-1 1 0 0,-1-1 0 0 0,0 0 0 0 0,0-1 0 0 0,0 0 0 0 0,10-2-55 0 0,0-3 253 0 0,0 0 1 0 0,-1-2-1 0 0,0 0 1 0 0,0-1-1 0 0,-1-1 0 0 0,0-2 1 0 0,-1 1-1 0 0,0-2 1 0 0,-1-1-1 0 0,0 0 0 0 0,-1-1 1 0 0,4-5-254 0 0,7-11 248 0 0,-1-1 0 0 0,-2-1 0 0 0,-1-2 0 0 0,-1 0 0 0 0,-2-1 0 0 0,-2-1 0 0 0,14-37-248 0 0,-26 57-3 0 0,-1 1 1 0 0,0-1-1 0 0,-1 0 0 0 0,0 0 1 0 0,-2-1-1 0 0,0 1 0 0 0,-1-1 1 0 0,0 0-1 0 0,-2 0 0 0 0,0 0 1 0 0,-1 1-1 0 0,-1-1 0 0 0,-1 0 1 0 0,0 1-1 0 0,-1-1 0 0 0,-1 1 1 0 0,0 0-1 0 0,-2 1 0 0 0,0-1 1 0 0,-2-2 2 0 0,4 14-11 0 0,1 0 0 0 0,-1 1 0 0 0,0 0 0 0 0,0 0-1 0 0,0 0 1 0 0,0 1 0 0 0,0-1 0 0 0,-1 1 0 0 0,0 1 0 0 0,0-1 0 0 0,1 1 0 0 0,-1 0 0 0 0,-1 0 0 0 0,1 1 0 0 0,0-1 0 0 0,0 2 0 0 0,-1-1 0 0 0,1 1 0 0 0,0-1 0 0 0,-1 2 0 0 0,1-1 0 0 0,0 1-1 0 0,-1 0 1 0 0,1 0 0 0 0,0 1 0 0 0,0-1 0 0 0,0 2 0 0 0,0-1 0 0 0,0 0 0 0 0,1 1 0 0 0,-1 0 0 0 0,1 1 0 0 0,-1-1 0 0 0,1 1 0 0 0,0 0 0 0 0,1 0 0 0 0,-1 1 0 0 0,1-1 0 0 0,0 1 0 0 0,0 0 0 0 0,0 0-1 0 0,1 1 1 0 0,-1-1 0 0 0,1 1 0 0 0,0 0 11 0 0,-4 9 6 0 0,1 0-1 0 0,0 1 0 0 0,1 0 1 0 0,1 0-1 0 0,0 0 0 0 0,1 1 1 0 0,1-1-1 0 0,1 1 0 0 0,0-1 1 0 0,1 1-1 0 0,1 0 0 0 0,0-1 1 0 0,2 2-6 0 0,1 3 13 0 0,2-1 0 0 0,0 0 1 0 0,1 0-1 0 0,1 0 0 0 0,1-1 1 0 0,1 0-1 0 0,1-1 0 0 0,12 16-13 0 0,-4-7-7 0 0,1-1-1 0 0,1 0 0 0 0,2-2 0 0 0,0-1 0 0 0,2-1 1 0 0,20 15 7 0 0,21-17-1638 0 0,-25-40-4914 0 0,-32 10-50 0 0,0 5-5107 0 0</inkml:trace>
  <inkml:trace contextRef="#ctx0" brushRef="#br0" timeOffset="6285.296">5260 685 14475 0 0,'0'0'1812'0'0,"0"0"-419"0"0,0 0-190 0 0,0 0-64 0 0,0 0-59 0 0,0 0-135 0 0,0 0-202 0 0,0 0-180 0 0,0 0-132 0 0,0 0-118 0 0,0 0-77 0 0,0 0-57 0 0,-7 33-62 0 0,-23 101-13 0 0,30-134-100 0 0,-1 1 0 0 0,0 0-1 0 0,0 0 1 0 0,0 0 0 0 0,1 0-1 0 0,-1 0 1 0 0,0 0 0 0 0,1 0-1 0 0,-1 0 1 0 0,1 0 0 0 0,0 0-1 0 0,-1 0 1 0 0,1 0 0 0 0,0 0 0 0 0,-1 1-1 0 0,1-1 1 0 0,0 0 0 0 0,0 0-1 0 0,0 0 1 0 0,0 0 0 0 0,0 1-1 0 0,0-1 1 0 0,0 0 0 0 0,1 0-1 0 0,-1 0 1 0 0,0 0 0 0 0,1 0-1 0 0,-1 1 1 0 0,1-1 0 0 0,-1 0-1 0 0,1 0 1 0 0,-1 0 0 0 0,1 0 0 0 0,0 0-1 0 0,-1-1 1 0 0,1 1 0 0 0,0 0-1 0 0,0 0 1 0 0,0 0 0 0 0,0 0-1 0 0,0-1 1 0 0,0 1 0 0 0,0-1-1 0 0,0 1 1 0 0,1 0-4 0 0,2 0 34 0 0,2 1 59 0 0,0 0 0 0 0,0 0 0 0 0,1 0-1 0 0,-1-1 1 0 0,1 0 0 0 0,-1 0-1 0 0,1-1 1 0 0,0 0 0 0 0,-1 0 0 0 0,1 0-1 0 0,-1-1 1 0 0,1 0 0 0 0,0 0 0 0 0,-1-1-1 0 0,0 1 1 0 0,1-1 0 0 0,-1-1-1 0 0,0 1 1 0 0,0-1 0 0 0,0 0 0 0 0,-1-1-1 0 0,1 0 1 0 0,-1 1 0 0 0,1-2-93 0 0,13-10 181 0 0,-1-1 1 0 0,-1-1-1 0 0,0 0 1 0 0,-2-1-1 0 0,0 0 0 0 0,1-5-181 0 0,65-97 614 0 0,-80 119-567 0 0,-1 1-26 0 0,0 0-50 0 0,0 0-2 0 0,0 20-200 0 0,-24 343 58 0 0,25-239 136 0 0,1-2 43 0 0,-5-1 1 0 0,-14 78-7 0 0,17-190 12 0 0,0-1-1 0 0,-1 1 1 0 0,0-1 0 0 0,0 1 0 0 0,-1-1-1 0 0,-1 0 1 0 0,1 1 0 0 0,-1-1 0 0 0,0 0 0 0 0,-1-1-1 0 0,0 1 1 0 0,0-1 0 0 0,-1 1 0 0 0,0-1 0 0 0,0 0-1 0 0,0-1 1 0 0,-1 0 0 0 0,0 1 0 0 0,-1-2 0 0 0,1 1-1 0 0,-1-1 1 0 0,0 0 0 0 0,0 0 0 0 0,-1-1-1 0 0,-1 1-11 0 0,3-2 7 0 0,0-1 0 0 0,0 1-1 0 0,0-1 1 0 0,0-1 0 0 0,0 1-1 0 0,0-1 1 0 0,0 0 0 0 0,-1 0-1 0 0,1-1 1 0 0,0 0 0 0 0,-1 0-1 0 0,1 0 1 0 0,0-1 0 0 0,-1 0-1 0 0,1 0 1 0 0,0 0 0 0 0,0-1-1 0 0,0 0 1 0 0,0 0 0 0 0,0-1-1 0 0,0 0 1 0 0,1 0 0 0 0,-1 0-1 0 0,1-1 1 0 0,0 1 0 0 0,0-1 0 0 0,0-1-1 0 0,0 1 1 0 0,1-1 0 0 0,0 1-1 0 0,0-1 1 0 0,0 0 0 0 0,0-2-7 0 0,0-2-10 0 0,2-1 0 0 0,-1 1 0 0 0,1-1 0 0 0,1 0 1 0 0,-1 0-1 0 0,2 0 0 0 0,-1 0 0 0 0,2 0 1 0 0,-1 0-1 0 0,1 1 0 0 0,1-1 0 0 0,0 0 1 0 0,0 0-1 0 0,1 1 0 0 0,0-1 0 0 0,0 1 1 0 0,1 0-1 0 0,1 0 0 0 0,-1 0 0 0 0,1 1 1 0 0,1-1-1 0 0,0 1 10 0 0,10-14-34 0 0,1 1 0 0 0,0 0 0 0 0,2 2-1 0 0,0 0 1 0 0,2 1 0 0 0,0 1 0 0 0,13-8 34 0 0,63-21-328 0 0,-49 40-6709 0 0,-43 6-5018 0 0</inkml:trace>
  <inkml:trace contextRef="#ctx0" brushRef="#br0" timeOffset="9297.287">7202 604 11979 0 0,'0'0'1920'0'0,"0"0"-492"0"0,0 0-125 0 0,0 0 186 0 0,0 0 131 0 0,0 0-84 0 0,0 0-242 0 0,0 0-322 0 0,0 0-249 0 0,0 0-167 0 0,0 0-67 0 0,0 0-10 0 0,0 0-9 0 0,5-4-36 0 0,9-9-50 0 0,-27 22 187 0 0,-52 80-31 0 0,65-89-534 0 0,0 1-1 0 0,0 0 0 0 0,1-1 1 0 0,-1 1-1 0 0,1-1 1 0 0,-1 1-1 0 0,1-1 0 0 0,-1 1 1 0 0,1-1-1 0 0,-1 1 0 0 0,1-1 1 0 0,-1 0-1 0 0,1 1 0 0 0,-1-1 1 0 0,1 0-1 0 0,0 1 1 0 0,-1-1-1 0 0,1 0 0 0 0,0 0 1 0 0,-1 1-1 0 0,1-1 0 0 0,0 0 1 0 0,-1 0-1 0 0,1 0 0 0 0,0 0 1 0 0,-1 0-1 0 0,1 0 1 0 0,0 0-1 0 0,-1 0 0 0 0,1 0 1 0 0,0 0-1 0 0,-1-1 0 0 0,1 1 1 0 0,0 0-1 0 0,-1 0 0 0 0,1-1 1 0 0,0 1-1 0 0,-1 0 1 0 0,1-1-1 0 0,-1 1 0 0 0,1 0 1 0 0,-1-1-1 0 0,1 1 0 0 0,-1-1 1 0 0,1 1-1 0 0,0-1-5 0 0,71-64 584 0 0,-91 93-3716 0 0,9-13-2240 0 0,5-7-6652 0 0</inkml:trace>
  <inkml:trace contextRef="#ctx0" brushRef="#br0" timeOffset="9808.042">7235 968 11330 0 0,'0'0'2676'0'0,"0"0"-637"0"0,0 0-318 0 0,0 0-112 0 0,0 0-130 0 0,0 0-200 0 0,0 0-295 0 0,0 0-240 0 0,0 0-149 0 0,0 0-82 0 0,0 0-39 0 0,0 0-42 0 0,-12 14 1596 0 0,2-5-885 0 0,10-10-1115 0 0,0 1 11 0 0,0 0-14 0 0,-14 15 545 0 0,-77 55-480 0 0,107-71-766 0 0,26-25-637 0 0,-14 9-4658 0 0,-20 9-6209 0 0</inkml:trace>
  <inkml:trace contextRef="#ctx0" brushRef="#br0" timeOffset="8575.064">6518 578 16 0 0,'0'0'1644'0'0,"0"0"-369"0"0,0 0 58 0 0,0 0 204 0 0,0 0 192 0 0,0 0 78 0 0,0 0-26 0 0,0 0-86 0 0,0 0-109 0 0,0 0-138 0 0,0 0-143 0 0,3-6-153 0 0,12-19-176 0 0,-11 19-152 0 0,-4 6-137 0 0,0 0-108 0 0,0 0-86 0 0,0 0-58 0 0,-7 28 2561 0 0,-15 14-2735 0 0,8-19 40 0 0,-280 436 426 0 0,161-246-668 0 0,126-194-95 0 0,18-19 61 0 0,23-28 223 0 0,-2-1 0 0 0,-1-2 0 0 0,-2-1 0 0 0,22-30-248 0 0,3-2 94 0 0,1-5-43 0 0,-3-2-1 0 0,-3-3 1 0 0,-3-1 0 0 0,-4-3 0 0 0,7-22-51 0 0,22-60 152 0 0,-70 158-152 0 0,0 0 0 0 0,0 0-1 0 0,1 0 1 0 0,-1 0 0 0 0,1 1-1 0 0,-1-1 1 0 0,1 0 0 0 0,0 1-1 0 0,-1-1 1 0 0,1 1 0 0 0,0 0-1 0 0,0-1 1 0 0,0 1 0 0 0,0 0-1 0 0,0 0 1 0 0,0 0 0 0 0,1 1-1 0 0,-1-1 1 0 0,0 0 0 0 0,0 1-1 0 0,1-1 1 0 0,-1 1 0 0 0,0 0-1 0 0,1 0 1 0 0,-1 0 0 0 0,0 0-1 0 0,1 0 1 0 0,1 1 0 0 0,-1 2 26 0 0,0 0 0 0 0,0 0 0 0 0,0 0-1 0 0,0 0 1 0 0,0 0 0 0 0,-1 1 0 0 0,1 0 0 0 0,-1-1 0 0 0,0 1-1 0 0,0 0 1 0 0,0 0 0 0 0,-1 0 0 0 0,0 0 0 0 0,1 0 0 0 0,-1 0 0 0 0,-1 1-1 0 0,1-1 1 0 0,-1 0 0 0 0,1 1 0 0 0,-1-1 0 0 0,0 1-26 0 0,-6 224 861 0 0,20-49-615 0 0,36 29-105 0 0,-28-119-5 0 0,-22-83-150 0 0,-5-16-354 0 0,-2-4-413 0 0,-3 1-1135 0 0,-3-4-2116 0 0,3 6-5274 0 0,7 7-2450 0 0</inkml:trace>
  <inkml:trace contextRef="#ctx0" brushRef="#br0" timeOffset="8906.416">6321 987 8122 0 0,'0'0'1775'0'0,"0"0"-115"0"0,0 0-44 0 0,0 0 126 0 0,0 0-8 0 0,0 0-210 0 0,0 0-234 0 0,0 0-234 0 0,0 0-228 0 0,0 0-93 0 0,0 0-57 0 0,0 0-37 0 0,0 0-26 0 0,-1-11-36 0 0,-2-45 314 0 0,21 56 14 0 0,50 2-55 0 0,133-12-100 0 0,-104-19-1751 0 0,-64 8-8489 0 0,-27 17-2407 0 0</inkml:trace>
  <inkml:trace contextRef="#ctx0" brushRef="#br0" timeOffset="11579.09">1 1454 3793 0 0,'0'0'900'0'0,"0"0"-13"0"0,0 0 293 0 0,0 0 290 0 0,0 0 194 0 0,0 0 40 0 0,0 0-69 0 0,0 0-150 0 0,0 0-214 0 0,37 3-228 0 0,118 10-198 0 0,64-10 1530 0 0,480-3 869 0 0,-36 40-1837 0 0,-550-40-1207 0 0,95 2 698 0 0,0-10 0 0 0,94-19-898 0 0,-170 10 327 0 0,1 6 0 0 0,58 6-327 0 0,141 15 248 0 0,316 5 133 0 0,-65-14 96 0 0,-49 7-132 0 0,139-53-145 0 0,-211 34-107 0 0,-289 3-4 0 0,87-14 33 0 0,-117 3-16 0 0,177-10 62 0 0,-276 29-90 0 0,-8 5-54 0 0,-24-2-19 0 0,-12-3-22 0 0,0 0 26 0 0,0 0-8 0 0,0 0 11 0 0,0 0-9 0 0,0 0-59 0 0,-12 0-2275 0 0,2 0-3942 0 0,3 0-5954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20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 107 0 0 0,'0'0'928'0'0,"0"0"-61"0"0,0 0 32 0 0,0 0 208 0 0,0 0 280 0 0,0 0 157 0 0,0 0 106 0 0,0 0-94 0 0,0 0-206 0 0,0 0-205 0 0,0 0-272 0 0,-3-4-140 0 0,-8-13-66 0 0,9 13-4 0 0,2 4 45 0 0,0 0-29 0 0,0 0-90 0 0,0 0-105 0 0,0 0-80 0 0,0 0-26 0 0,0 0-17 0 0,0 0-36 0 0,0 0-14 0 0,0 0 5 0 0,0 0-24 0 0,0 0 8 0 0,0 0-1 0 0,0 0-27 0 0,0 0-20 0 0,0 0 18 0 0,0 0-20 0 0,0 0-36 0 0,0 0-6 0 0,35 191 1952 0 0,-15 93-1146 0 0,-32 61 122 0 0,11-242-929 0 0,10-80-585 0 0,-17-34-1309 0 0,1 1-2604 0 0,4 2-3250 0 0,3 4-4048 0 0</inkml:trace>
  <inkml:trace contextRef="#ctx0" brushRef="#br0" timeOffset="1971.837">1210 93 112 0 0,'0'0'911'0'0,"0"0"50"0"0,0 0 421 0 0,0 0 448 0 0,0 0 301 0 0,0 0 73 0 0,0 0-302 0 0,0 0-414 0 0,0 0-350 0 0,0 0-279 0 0,0 0-179 0 0,0 0-83 0 0,0 0-23 0 0,-2 0-42 0 0,-9 0-9 0 0,8 0-26 0 0,3 0-51 0 0,14-1 1009 0 0,130-41 1596 0 0,-45 32-1958 0 0,1 5-1 0 0,73 6-1092 0 0,-54 0 287 0 0,174-29 363 0 0,-262 23-542 0 0,-30 5-93 0 0,20-3 375 0 0,55 6-238 0 0,-75 19 317 0 0,17 53-304 0 0,-2 252 300 0 0,-14-219-310 0 0,-11 192 444 0 0,8-230-450 0 0,2-37-87 0 0,6 41 187 0 0,-7-74-237 0 0,0 0 4 0 0,-2 7 688 0 0,-239 27-627 0 0,-37-16-65 0 0,140-25 23 0 0,3 7-36 0 0,-15 29 27 0 0,89-18 29 0 0,28-7-42 0 0,-22 0 18 0 0,55-4-54 0 0,0 0-7 0 0,0 0 8 0 0,0 0-26 0 0,0 0-10 0 0,0 0-30 0 0,0 0-86 0 0,0 0-76 0 0,9-27-9022 0 0,-6 21 3966 0 0,1-2-7215 0 0</inkml:trace>
  <inkml:trace contextRef="#ctx0" brushRef="#br0" timeOffset="2846.327">1695 354 7746 0 0,'0'0'1800'0'0,"0"0"-298"0"0,0 0-83 0 0,0 0 144 0 0,0 0 128 0 0,0 0-71 0 0,0 0-293 0 0,0 0-364 0 0,0 0-310 0 0,0 0-195 0 0,0 0-91 0 0,0 0-17 0 0,-6 18 1149 0 0,-115 215 882 0 0,25-79-1973 0 0,45-85-239 0 0,83-143 1349 0 0,10 1-1519 0 0,2 2-1 0 0,3 3 1 0 0,4 1 0 0 0,12-9 1 0 0,-11 24 24 0 0,-8 88-92 0 0,-15-3 204 0 0,9 41 228 0 0,-13 88 640 0 0,1-40-707 0 0,-15-93-257 0 0,-11-29-13 0 0,0 0-8 0 0,0 0-21 0 0,0 0 16 0 0,0 0-34 0 0,0 0-6 0 0,0 0 5 0 0,0 0 2 0 0,0 0-37 0 0,0 0-33 0 0,-8-26-2948 0 0,-10-1-506 0 0,3 11-5186 0 0,8 12-1382 0 0</inkml:trace>
  <inkml:trace contextRef="#ctx0" brushRef="#br0" timeOffset="3090.19">1494 652 3785 0 0,'0'0'3478'0'0,"0"0"-1278"0"0,0 0-517 0 0,0 0-85 0 0,0 0-36 0 0,0 0-86 0 0,0 0-85 0 0,0 0-85 0 0,0 0-65 0 0,0 0-19 0 0,0 0-106 0 0,0 0-114 0 0,0 0-112 0 0,26 0-111 0 0,85 0-57 0 0,147-30 1736 0 0,-208 27-2449 0 0,-50 3-100 0 0,-12 26-4747 0 0,10-23 2804 0 0,-2 1-9887 0 0</inkml:trace>
  <inkml:trace contextRef="#ctx0" brushRef="#br0" timeOffset="5908.798">2444 468 0 0 0,'0'0'540'0'0,"0"0"246"0"0,0 0 103 0 0,0 0 107 0 0,0 0 85 0 0,0 0 116 0 0,0 0 174 0 0,0 0 157 0 0,0 0 91 0 0,0 0-56 0 0,-6 0-174 0 0,-23-3 853 0 0,29 3-1230 0 0,0 0-37 0 0,0 0-66 0 0,0 0-126 0 0,0 0-85 0 0,0 0-76 0 0,0 0-90 0 0,0 0-31 0 0,0 0-57 0 0,0 0-51 0 0,23 3 2218 0 0,245-14 67 0 0,-47-8-2247 0 0,1 10 0 0 0,37 10-431 0 0,-84 0 92 0 0,-113-26 301 0 0,-68 25-314 0 0,-1-1 0 0 0,1 0 0 0 0,-1 0 0 0 0,1-1 0 0 0,-1 0 0 0 0,1 0-1 0 0,0 0 1 0 0,0-1 0 0 0,0 0 0 0 0,0 0 0 0 0,1-1 0 0 0,-4-2-79 0 0,-109-86 156 0 0,116 93-160 0 0,0 1-1 0 0,1-1 1 0 0,-1 0 0 0 0,0 1-1 0 0,1-1 1 0 0,0 1-1 0 0,-1 0 1 0 0,1 0 0 0 0,0-1-1 0 0,0 1 1 0 0,0 0 0 0 0,0 0-1 0 0,0 0 1 0 0,0 0 0 0 0,0 0-1 0 0,1 0 1 0 0,-1 0-1 0 0,1 0 1 0 0,0 1 0 0 0,-1-1-1 0 0,1 0 1 0 0,0 0 0 0 0,0 0-1 0 0,0 0 1 0 0,1 0-1 0 0,-1 1 1 0 0,0-1 0 0 0,1 0-1 0 0,0 0 1 0 0,-1 0 0 0 0,1 1 4 0 0,-1 6-14 0 0,-28 329 67 0 0,3-184 180 0 0,71-234-23 0 0,161-134-161 0 0,-118 126-109 0 0,-66 55 137 0 0,-23 32-86 0 0,0 1-19 0 0,0 0-64 0 0,0 0-55 0 0,-4 0-1033 0 0,3 0-2465 0 0,0 0-3503 0 0,1 0-4480 0 0</inkml:trace>
  <inkml:trace contextRef="#ctx0" brushRef="#br0" timeOffset="6310.728">4200 71 15419 0 0,'0'0'1366'0'0,"0"0"-429"0"0,0 0-350 0 0,0 0-20 0 0,0 0 177 0 0,0 0 111 0 0,0 0 44 0 0,0 0-7 0 0,0 0-85 0 0,0 0-70 0 0,0 0-48 0 0,0 0-129 0 0,6 11-95 0 0,36 92 1434 0 0,-41 52-374 0 0,-27 10-1049 0 0,-9-43-311 0 0,30-120-2578 0 0,5-13 1791 0 0,1-13-1051 0 0,-1-9-1497 0 0,-1 11-3347 0 0,0 14-4860 0 0</inkml:trace>
  <inkml:trace contextRef="#ctx0" brushRef="#br0" timeOffset="6560.631">3843 111 6417 0 0,'0'0'3258'0'0,"0"0"-609"0"0,0 0-486 0 0,0 0-377 0 0,0 0-251 0 0,0 0-255 0 0,0 0-265 0 0,0 0-242 0 0,0 0-112 0 0,0 0-25 0 0,0 0 39 0 0,0 0 42 0 0,0 0-29 0 0,23-3-48 0 0,135-13 491 0 0,265-26 1158 0 0,-376 37-2427 0 0,-46 5-30 0 0,-1 0-69 0 0,0 0-150 0 0,0 0-218 0 0,0 2-1024 0 0,0 1-4737 0 0,0 3-5560 0 0</inkml:trace>
  <inkml:trace contextRef="#ctx0" brushRef="#br0" timeOffset="6895.491">4599 546 16532 0 0,'0'0'1816'0'0,"0"0"-373"0"0,0 0-161 0 0,0 0 11 0 0,0 0-65 0 0,0 0-141 0 0,0 0-280 0 0,0 0-300 0 0,0 0-214 0 0,0 0-119 0 0,0 0-12 0 0,0 0 53 0 0,0 0 46 0 0,0 10 2 0 0,1 18-112 0 0,1-5 74 0 0,-2 0 1 0 0,0 0-1 0 0,-1 0 0 0 0,-2 0 1 0 0,0 0-1 0 0,-3 7-225 0 0,2-15 129 0 0,4-8-6897 0 0,0-7-5281 0 0</inkml:trace>
  <inkml:trace contextRef="#ctx0" brushRef="#br0" timeOffset="10179.287">2004 1341 0 0 0,'0'0'380'0'0,"0"0"354"0"0,0 0 176 0 0,0 0 127 0 0,0 0 79 0 0,0 0 48 0 0,0 0 12 0 0,0 0-31 0 0,0 0 43 0 0,0 0 55 0 0,-2-4 54 0 0,-5-17 1339 0 0,7 49 6821 0 0,7 39-8818 0 0,36 241 243 0 0,-20-167-814 0 0,-25-130-2487 0 0,-12-30-8613 0 0,10 12 243 0 0</inkml:trace>
  <inkml:trace contextRef="#ctx0" brushRef="#br0" timeOffset="10798.434">1923 1223 1552 0 0,'0'0'2693'0'0,"0"0"-867"0"0,0 0-146 0 0,0 0 136 0 0,0 0 193 0 0,0 0 83 0 0,0 0-189 0 0,0 0-314 0 0,0 0-304 0 0,0 0-227 0 0,0 0-131 0 0,0 0-71 0 0,0 0-119 0 0,-5-3-127 0 0,-15-9-129 0 0,-6 31 391 0 0,-63 110 3 0 0,20-34-640 0 0,19-29 12 0 0,49-65-207 0 0,1-1-7 0 0,0 0-56 0 0,21 0 46 0 0,16-2 102 0 0,-1-1-1 0 0,1-2 1 0 0,-1-1-1 0 0,-1-2 1 0 0,10-5-125 0 0,-10 6 18 0 0,-1 1 0 0 0,1 1 0 0 0,1 2-1 0 0,-1 2 1 0 0,2 1-18 0 0,-2 7 1581 0 0,-87-62-1180 0 0,-29-26-208 0 0,31 16-163 0 0,49 63 12 0 0,1 1-2788 0 0,8 9-5265 0 0,-2-7-4030 0 0</inkml:trace>
  <inkml:trace contextRef="#ctx0" brushRef="#br0" timeOffset="11592.824">2309 1904 6329 0 0,'0'0'2704'0'0,"0"0"-453"0"0,0 0-346 0 0,0 0-51 0 0,0 0-32 0 0,0 0-171 0 0,0 0-225 0 0,0 0-326 0 0,0 0-265 0 0,0 0-195 0 0,0 0-139 0 0,0 0-69 0 0,-2-5-22 0 0,2 4-425 0 0,0 2 49 0 0,-1-1 1 0 0,1 1-1 0 0,0-1 0 0 0,0 1 0 0 0,0-1 0 0 0,-1 1 1 0 0,1-1-1 0 0,0 1 0 0 0,0-1 0 0 0,-1 0 0 0 0,1 1 1 0 0,-1-1-1 0 0,1 1 0 0 0,0-1 0 0 0,-1 0 0 0 0,1 1 0 0 0,-1-1 1 0 0,1 0-1 0 0,-1 1 0 0 0,1-1 0 0 0,-1 0 0 0 0,1 0 1 0 0,-1 0-1 0 0,1 1 0 0 0,-1-1 0 0 0,1 0 0 0 0,-1 0 1 0 0,1 0-1 0 0,-1 0 0 0 0,1 0 0 0 0,-1 0 0 0 0,1 0 0 0 0,-1 0 1 0 0,1 0-1 0 0,-1 0 0 0 0,1 0 0 0 0,-1 0 0 0 0,0-1 1 0 0,1 1-1 0 0,-1 0 0 0 0,1 0 0 0 0,-1-1 0 0 0,1 1 1 0 0,0 0-1 0 0,-1 0 0 0 0,1-1 0 0 0,-1 1-34 0 0,-3 19 127 0 0,0 0 0 0 0,2 0 0 0 0,0 0 0 0 0,1 1-1 0 0,1-1 1 0 0,1 0 0 0 0,1 1 0 0 0,2 10-127 0 0,-4-27 13 0 0,0 0 0 0 0,0 0 1 0 0,0 0-1 0 0,1 0 0 0 0,-1 0 0 0 0,1 0 1 0 0,0 0-1 0 0,-1 0 0 0 0,2 0 0 0 0,-1 0 1 0 0,0 0-1 0 0,0 0 0 0 0,1-1 0 0 0,0 1 1 0 0,-1-1-1 0 0,1 1 0 0 0,0-1 0 0 0,0 0 1 0 0,0 1-1 0 0,1-1 0 0 0,-1 0 0 0 0,1 0 1 0 0,-1-1-1 0 0,1 1 0 0 0,-1 0 0 0 0,1-1 1 0 0,0 0-1 0 0,0 1 0 0 0,0-1 0 0 0,0 0 1 0 0,0-1-1 0 0,0 1 0 0 0,0 0 0 0 0,0-1 1 0 0,0 0-1 0 0,0 0 0 0 0,0 0 0 0 0,0 0 1 0 0,0 0-1 0 0,0 0 0 0 0,0-1 0 0 0,0 0 1 0 0,0 1-1 0 0,1-1-13 0 0,72-87 697 0 0,41-99-265 0 0,-112 177-396 0 0,-4 10-45 0 0,-1 1-1 0 0,0-1 0 0 0,0 0 1 0 0,1 0-1 0 0,-1 0 0 0 0,0 1 1 0 0,1-1-1 0 0,-1 0 0 0 0,0 0 1 0 0,0 0-1 0 0,1 0 0 0 0,-1 0 1 0 0,0 0-1 0 0,1 0 0 0 0,-1 1 1 0 0,0-1-1 0 0,1 0 0 0 0,-1 0 1 0 0,0 0-1 0 0,1 0 0 0 0,-1-1 1 0 0,0 1-1 0 0,1 0 0 0 0,-1 0 1 0 0,0 0-1 0 0,1 0 0 0 0,-1 0 1 0 0,0 0-1 0 0,1 0 1 0 0,-1-1-1 0 0,0 1 0 0 0,0 0 1 0 0,1 0-1 0 0,-1 0 0 0 0,0-1 1 0 0,0 1-1 0 0,1 0 10 0 0,14 138-92 0 0,-13-134 95 0 0,-1 0-1 0 0,1 0 1 0 0,0 0-1 0 0,0 0 1 0 0,0 0-1 0 0,0 0 1 0 0,1 0-1 0 0,-1-1 1 0 0,1 1-1 0 0,0-1 0 0 0,0 0 1 0 0,0 0-1 0 0,1 0 1 0 0,-1 0-1 0 0,1-1 1 0 0,0 1-1 0 0,-1-1 1 0 0,1 0-1 0 0,0 0 1 0 0,0 0-1 0 0,1 0 1 0 0,-1-1-1 0 0,0 0 1 0 0,0 0-1 0 0,1 0 1 0 0,-1 0-1 0 0,1-1 1 0 0,-1 0-1 0 0,1 0 1 0 0,-1 0-3 0 0,2 0 28 0 0,-1 0 0 0 0,0-1 1 0 0,0 0-1 0 0,0 0 1 0 0,0 0-1 0 0,0-1 0 0 0,0 1 1 0 0,0-1-1 0 0,0 0 0 0 0,-1-1 1 0 0,1 1-1 0 0,-1-1 1 0 0,1 0-1 0 0,-1 0 0 0 0,0-1 1 0 0,0 1-1 0 0,-1-1 1 0 0,1 1-1 0 0,-1-1 0 0 0,1-1 1 0 0,0-1-29 0 0,7-7 56 0 0,-1 0 0 0 0,-1 0 0 0 0,0-1 0 0 0,-1 0 0 0 0,-1-1 0 0 0,0 0 0 0 0,-1 0 1 0 0,-1 0-1 0 0,0-1 0 0 0,-1 0 0 0 0,0 0 0 0 0,-2 0 0 0 0,0 0 0 0 0,0-6-56 0 0,-2 22-176 0 0,-13 11-9787 0 0,11-4-2287 0 0</inkml:trace>
  <inkml:trace contextRef="#ctx0" brushRef="#br0" timeOffset="12180.894">3129 1952 13587 0 0,'0'0'1898'0'0,"0"0"-638"0"0,0 0-271 0 0,0 0 48 0 0,0 0 36 0 0,0 0-58 0 0,0 0-183 0 0,0 0-225 0 0,0 0-163 0 0,0 0-102 0 0,0 0-93 0 0,0 0-52 0 0,0 0-30 0 0,-20 28-48 0 0,-61 88-3 0 0,11-21 393 0 0,61-84-277 0 0,11-14 1370 0 0,8-13-1448 0 0,15-26-54 0 0,2 2-1 0 0,1 0 1 0 0,3 2-1 0 0,5-4-99 0 0,26-8 37 0 0,-60 51-41 0 0,0 0-1 0 0,-1 1 0 0 0,1-1 0 0 0,-1 1 0 0 0,1-1 0 0 0,-1 1 1 0 0,0 0-1 0 0,0-1 0 0 0,0 1 0 0 0,0 0 0 0 0,0 0 0 0 0,0 0 0 0 0,0 0 1 0 0,-1 0-1 0 0,1 0 0 0 0,0 0 0 0 0,-1 0 0 0 0,0 0 0 0 0,0 0 1 0 0,1 0-1 0 0,-1 1 0 0 0,-1-1 0 0 0,1 0 0 0 0,0 0 5 0 0,1 6 20 0 0,12 74 251 0 0,22 49 107 0 0,-33-105-1284 0 0,-21-42-2539 0 0,12 11-197 0 0,0 1-3726 0 0,3 4-4016 0 0</inkml:trace>
  <inkml:trace contextRef="#ctx0" brushRef="#br0" timeOffset="12450.796">2954 2151 11570 0 0,'0'0'2794'0'0,"0"0"-1183"0"0,0 0-676 0 0,0 0-108 0 0,0 0 81 0 0,0 0 149 0 0,0 0 23 0 0,0 0-81 0 0,0 0-152 0 0,0 0-217 0 0,0 0-176 0 0,0 0-160 0 0,0 0-97 0 0,23 2-76 0 0,75 4-84 0 0,-20-12-1429 0 0,-58 1-3989 0 0,-13 4-6102 0 0</inkml:trace>
  <inkml:trace contextRef="#ctx0" brushRef="#br0" timeOffset="14667.864">1223 1370 0 0 0,'-29'0'253'0'0,"31"-2"5299"0"0,10-10 167 0 0,-9-3 2349 0 0,-3 15-6117 0 0,4 11 528 0 0,0 4-2304 0 0,-1 0 0 0 0,0 1 0 0 0,-1-1-1 0 0,-1 0 1 0 0,0 0 0 0 0,-2 1-1 0 0,1-1 1 0 0,-2 1-175 0 0,1 26 216 0 0,3 67 130 0 0,-1 27-167 0 0,-5-45-49 0 0,-14 33-21 0 0,13-65-218 0 0,25-92-90 0 0,11-50-1072 0 0,-23 47-3386 0 0,-4 16-394 0 0,-1 8-6461 0 0</inkml:trace>
  <inkml:trace contextRef="#ctx0" brushRef="#br0" timeOffset="15210.207">1164 1304 896 0 0,'0'0'718'0'0,"0"0"-9"0"0,0 0 195 0 0,0 0 359 0 0,0 0 310 0 0,0 0 96 0 0,0 0-74 0 0,0 0-180 0 0,0 0-160 0 0,0 0-91 0 0,0 0-54 0 0,0 0-28 0 0,0 0-13 0 0,-3-7 3369 0 0,-34 40-2106 0 0,-177 169-701 0 0,215-202-1613 0 0,-1 0 0 0 0,1 0 0 0 0,-1 0 1 0 0,1 0-1 0 0,-1 0 0 0 0,0 0 0 0 0,1 1 0 0 0,-1-1 1 0 0,1 0-1 0 0,-1 0 0 0 0,1 0 0 0 0,-1 0 1 0 0,0 1-1 0 0,1-1 0 0 0,-1 0 0 0 0,1 0 0 0 0,-1 1 1 0 0,0-1-1 0 0,1 0 0 0 0,-1 0 0 0 0,0 1 1 0 0,1-1-1 0 0,-1 1 0 0 0,0-1 0 0 0,0 0 0 0 0,1 1 1 0 0,-1-1-1 0 0,0 0 0 0 0,0 1 0 0 0,0-1 1 0 0,0 1-1 0 0,1-1 0 0 0,-1 1 0 0 0,0-1 0 0 0,0 1 1 0 0,0-1-1 0 0,0 0 0 0 0,0 1 0 0 0,0-1 1 0 0,0 1-1 0 0,0-1 0 0 0,0 1 0 0 0,0-1 0 0 0,-1 1 1 0 0,1-1-1 0 0,0 0 0 0 0,0 1-18 0 0,10-1 10 0 0,357-11 936 0 0,-226 11-582 0 0,-149-19 588 0 0,-8 2-932 0 0,0 0 0 0 0,0 1-1 0 0,-2 1 1 0 0,0 1-1 0 0,0 1 1 0 0,-1 0 0 0 0,-16-7-20 0 0,-19-9-474 0 0,45 20-417 0 0,7 4-9060 0 0,2 4-1933 0 0</inkml:trace>
  <inkml:trace contextRef="#ctx0" brushRef="#br0" timeOffset="16801.797">200 1819 6145 0 0,'0'0'1709'0'0,"0"0"-181"0"0,0 0-30 0 0,0 0 133 0 0,0 0 94 0 0,0 0-74 0 0,0 0-222 0 0,0 0-344 0 0,0 0-314 0 0,0 0-267 0 0,0 0-150 0 0,0 0-52 0 0,0 0 8 0 0,-2 2 48 0 0,-55 112 1133 0 0,-68 237-1205 0 0,110-310-335 0 0,15-40 51 0 0,0-1-10 0 0,0 0-8 0 0,0 0 23 0 0,1-8 130 0 0,77-192 343 0 0,45-128 56 0 0,-110 286-304 0 0,-13 41-206 0 0,0 1-17 0 0,0 20-74 0 0,2 2 181 0 0,1 0 0 0 0,1-1 0 0 0,1 1 1 0 0,1-1-1 0 0,0 0 0 0 0,2 0 0 0 0,0-1 0 0 0,12 19-115 0 0,-5-5 54 0 0,24 78 131 0 0,-21-71-49 0 0,-6-59 1357 0 0,104-294-818 0 0,-96 246-897 0 0,-20 65 42 0 0,0 1-87 0 0,0 0-142 0 0,0 26-5085 0 0,0-16-476 0 0,0-2-5688 0 0</inkml:trace>
  <inkml:trace contextRef="#ctx0" brushRef="#br0" timeOffset="17298.211">608 2169 6937 0 0,'0'0'2460'0'0,"0"0"-400"0"0,0 0-197 0 0,0 0-34 0 0,0 0-20 0 0,0 0-131 0 0,0 0-255 0 0,0 0-249 0 0,0 0-226 0 0,0 0-223 0 0,0 0-171 0 0,0 0-154 0 0,-5 0-143 0 0,3-1-246 0 0,0 1 0 0 0,0 0 0 0 0,0 1 0 0 0,0-1 0 0 0,0 0-1 0 0,0 0 1 0 0,0 1 0 0 0,0-1 0 0 0,0 1 0 0 0,0 0 0 0 0,0 0 0 0 0,0-1-1 0 0,1 1 1 0 0,-1 0 0 0 0,0 1 0 0 0,1-1 0 0 0,-1 0 0 0 0,0 0 0 0 0,1 1 0 0 0,0-1-1 0 0,-1 1 1 0 0,1-1 0 0 0,0 1 0 0 0,0 0 0 0 0,0-1 0 0 0,0 1 0 0 0,0 0 0 0 0,0 0-1 0 0,0 0 1 0 0,0-1 0 0 0,1 1 0 0 0,-1 0 0 0 0,1 1-11 0 0,-44 121 59 0 0,116-235 889 0 0,103-156-417 0 0,-157 248-530 0 0,-18 19-41 0 0,0 0-24 0 0,0 19-43 0 0,-1 28 154 0 0,11 115 80 0 0,27-55 141 0 0,-42-85-3014 0 0,-2-17-1379 0 0,-1 0-3278 0 0,4-4-3921 0 0</inkml:trace>
  <inkml:trace contextRef="#ctx0" brushRef="#br0" timeOffset="17546.144">524 2250 6425 0 0,'0'0'3422'0'0,"0"0"-1356"0"0,0 0-701 0 0,0 0-65 0 0,0 0 95 0 0,0 0 6 0 0,0 0-134 0 0,0 0-261 0 0,0 0-218 0 0,0 0-122 0 0,0 0-98 0 0,0 0-95 0 0,0 0-93 0 0,23-2-108 0 0,107-7-2 0 0,-98 10-525 0 0,24-1-467 0 0,-21-4-6891 0 0,-28 3-3676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49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1002 37 1608 0 0,'0'0'1815'0'0,"0"0"-485"0"0,0 0-94 0 0,0 0 125 0 0,0 0 94 0 0,0 0 72 0 0,0 0-80 0 0,0 0-210 0 0,0 0-214 0 0,0 0-203 0 0,0 0-140 0 0,0-6-56 0 0,2-19-17 0 0,9 19 3502 0 0,-2 142-1387 0 0,-1-25-1971 0 0,-9-74-514 0 0,2 98 202 0 0,15-105 3208 0 0,-16-30-3635 0 0,0 0 6 0 0,0 0-16 0 0,0 0 16 0 0,0 0 3 0 0,0 0 12 0 0,0 0-14 0 0,0 0-30 0 0,0 0 18 0 0,0 0 13 0 0,0 0-21 0 0,0 0 17 0 0,0 0-3 0 0,0 0-14 0 0,0 0 9 0 0,0 0 13 0 0,0 0-2 0 0,-23 0 165 0 0,-129-18-147 0 0,-261 22 31 0 0,229-1 40 0 0,111 1-34 0 0,-35 3 27 0 0,107-7-68 0 0,1 0-27 0 0,-1 0 7 0 0,0 0-5 0 0,1 0 31 0 0,0 0-13 0 0,0 0 9 0 0,0 0-4 0 0,0 0-14 0 0,0 0-12 0 0,0 0-6 0 0,-28 0 116 0 0,27 0-98 0 0,-17-6 388 0 0,18 5-354 0 0,5-14 56 0 0,46-165-87 0 0,-30 125-111 0 0,-21 55 88 0 0,0-1 1 0 0,0 0-1 0 0,0 1 0 0 0,0-1 1 0 0,1 1-1 0 0,-1-1 0 0 0,0 1 1 0 0,0-1-1 0 0,1 1 0 0 0,-1-1 1 0 0,0 1-1 0 0,1-1 0 0 0,-1 1 0 0 0,0-1 1 0 0,1 1-1 0 0,-1 0 0 0 0,1-1 1 0 0,-1 1-1 0 0,1-1 0 0 0,-1 1 1 0 0,0 0-1 0 0,1 0 0 0 0,0-1 1 0 0,-1 1-1 0 0,1 0 0 0 0,-1 0 1 0 0,1 0-1 0 0,-1-1 0 0 0,1 1 0 0 0,-1 0 1 0 0,1 0-1 0 0,0 0 0 0 0,-1 0 1 0 0,1 0-1 0 0,-1 0 0 0 0,1 0 1 0 0,-1 0-1 0 0,1 0 0 0 0,0 1 1 0 0,-1-1-1 0 0,1 0 0 0 0,-1 0 0 0 0,1 0 1 0 0,-1 1-1 0 0,1-1 0 0 0,-1 0 1 0 0,1 1-1 0 0,-1-1 0 0 0,1 0 1 0 0,-1 1-1 0 0,1-1 0 0 0,-1 0 1 0 0,0 1-1 0 0,1-1 0 0 0,-1 1 1 0 0,0-1-1 0 0,1 1 0 0 0,-1-1 0 0 0,0 1 1 0 0,0-1-1 0 0,1 1 0 0 0,-1-1 1 0 0,0 1-1 0 0,0 0 0 0 0,0 0 3 0 0,24 40-205 0 0,-22-37 201 0 0,39 139 0 0 0,-2 95-71 0 0,-26-212 131 0 0,-13-26-33 0 0,0 0 36 0 0,0 0-6 0 0,0 0-25 0 0,0 0-8 0 0,0 0 5 0 0,0 0-3 0 0,0 0 36 0 0,0 0 21 0 0,0 0-24 0 0,0 0-25 0 0,-6-18 136 0 0,-109-96-195 0 0,42 54-511 0 0,15 36-4371 0 0,50 23 868 0 0,5 1 56 0 0,-1 0-7738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50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29 4801 0 0,'0'0'1660'0'0,"0"0"-1"0"0,0 0 83 0 0,0 0 155 0 0,0 0 131 0 0,0 0-49 0 0,0 0-241 0 0,0 0-313 0 0,0 0-330 0 0,0 0-268 0 0,0 0-192 0 0,0 0-102 0 0,-2 22 2419 0 0,-95 135-1219 0 0,47-87-1451 0 0,-103 140 182 0 0,153-210-557 0 0,0 0 0 0 0,0-1-1 0 0,0 1 1 0 0,0 0 0 0 0,0-1 0 0 0,0 1 0 0 0,0 0 0 0 0,-1 0 0 0 0,1-1 0 0 0,0 1-1 0 0,0 0 1 0 0,0 0 0 0 0,0-1 0 0 0,0 1 0 0 0,0 0 0 0 0,-1 0 0 0 0,1-1-1 0 0,0 1 1 0 0,0 0 0 0 0,0 0 0 0 0,-1-1 0 0 0,1 1 0 0 0,0 0 0 0 0,0 0 0 0 0,-1 0-1 0 0,1 0 1 0 0,0 0 0 0 0,-1-1 0 0 0,1 1 0 0 0,0 0 0 0 0,0 0 0 0 0,-1 0-1 0 0,1 0 1 0 0,0 0 0 0 0,-1 0 0 0 0,1 0 0 0 0,0 0 0 0 0,0 0 0 0 0,-1 0 0 0 0,1 0-1 0 0,0 0 94 0 0,1-12-1693 0 0,3-7-1480 0 0,0 6-3729 0 0,-3 6-3777 0 0</inkml:trace>
  <inkml:trace contextRef="#ctx0" brushRef="#br0" timeOffset="3546.839">0 3 4545 0 0,'0'0'1902'0'0,"0"0"-113"0"0,0 0-58 0 0,0 0-77 0 0,0 0-171 0 0,0 0-251 0 0,0 0-270 0 0,0 0-157 0 0,0 0-39 0 0,0 0 18 0 0,0 0 67 0 0,3 0-7 0 0,1 0-643 0 0,-3-1-35 0 0,0 1 1 0 0,0-1-1 0 0,0 1 0 0 0,0 0 1 0 0,1 0-1 0 0,-1-1 0 0 0,0 1 1 0 0,0 0-1 0 0,0 0 1 0 0,0 0-1 0 0,0 0 0 0 0,0 0 1 0 0,0 1-1 0 0,1-1 0 0 0,-1 0 1 0 0,0 0-1 0 0,0 1 1 0 0,0-1-1 0 0,0 1 0 0 0,0-1 1 0 0,0 1-1 0 0,0-1 0 0 0,0 1 1 0 0,0 0-1 0 0,-1-1 0 0 0,1 1 1 0 0,0 0-1 0 0,0 0 1 0 0,0 0-1 0 0,-1-1 0 0 0,1 1 1 0 0,0 0-1 0 0,-1 0 0 0 0,1 1-166 0 0,0 0 151 0 0,0 1 0 0 0,0 0-1 0 0,0 0 1 0 0,1-1 0 0 0,-1 1-1 0 0,1-1 1 0 0,0 1-1 0 0,0-1 1 0 0,0 0 0 0 0,0 0-1 0 0,0 0 1 0 0,0 0 0 0 0,1 0-1 0 0,-1 0 1 0 0,1-1 0 0 0,-1 1-1 0 0,1-1 1 0 0,-1 1-1 0 0,1-1 1 0 0,0 0 0 0 0,0 0-151 0 0,14 9 340 0 0,110 72 632 0 0,-115-73-911 0 0,-1-1 0 0 0,0 1 0 0 0,-1 1 0 0 0,0 0 0 0 0,-1 1-1 0 0,0 0 1 0 0,0 0 0 0 0,-1 0 0 0 0,5 12-61 0 0,57 73 338 0 0,-58-84-828 0 0,-23-26-1504 0 0,3 5-4663 0 0,5 5-5535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06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1 218 5177 0 0,'0'0'2514'0'0,"0"0"-779"0"0,0 0-239 0 0,0 0 85 0 0,0 0 159 0 0,0 0-8 0 0,0 0-233 0 0,0 0-326 0 0,0 0-297 0 0,0 0-164 0 0,0 0-67 0 0,24 5 4964 0 0,-14-3-5608 0 0,182 2 2387 0 0,-1-19-1862 0 0,-150 12-585 0 0,-39 2 100 0 0,0-2-8935 0 0,-7 3 3353 0 0,2 0-5865 0 0</inkml:trace>
  <inkml:trace contextRef="#ctx0" brushRef="#br0" timeOffset="436.219">98 373 10978 0 0,'0'0'2614'0'0,"0"0"-897"0"0,0 0-418 0 0,0 0-7 0 0,0 0 5 0 0,0 0-71 0 0,0 0-232 0 0,0 0-257 0 0,0 0-207 0 0,0 0-140 0 0,0 0-38 0 0,0 0-10 0 0,0 0 4 0 0,13 14 2368 0 0,58-6-911 0 0,53-1-1010 0 0,1-4-453 0 0,-112-4-1434 0 0,-11-5-2882 0 0,2-5-7747 0 0,-2 8 32 0 0</inkml:trace>
  <inkml:trace contextRef="#ctx0" brushRef="#br0" timeOffset="1487.234">253 23 1112 0 0,'0'0'1091'0'0,"0"0"84"0"0,0 0 211 0 0,0 0 197 0 0,0 0 116 0 0,0 0 54 0 0,0 0-46 0 0,0 0-92 0 0,0 0-106 0 0,0 0-116 0 0,0 0-87 0 0,0 0-98 0 0,1-4-79 0 0,3-10-113 0 0,-3 10-139 0 0,7 17 4378 0 0,19 11-4938 0 0,-16-16 251 0 0,159 113 488 0 0,-45-4-791 0 0,-106-88-233 0 0,-19-28-12 0 0,-33 43 338 0 0,-211 220 254 0 0,201-219-402 0 0,43-45-186 0 0,0 0-12 0 0,0 0 2 0 0,0 0-3 0 0,0 0-16 0 0,0 0 18 0 0,0 0 19 0 0,0 0 12 0 0,0 0-10 0 0,0 0-34 0 0,0 0-4 0 0,0 0 16 0 0,0 0-2 0 0,0 0-12 0 0,0 0 26 0 0,0 0 4 0 0,7-14-4402 0 0,2 6-2354 0 0,-5 4-4955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1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14 424 3537 0 0,'0'0'1232'0'0,"0"0"-78"0"0,0 0 78 0 0,0 0 160 0 0,0 0 78 0 0,0 0 5 0 0,0 0-158 0 0,0 0-215 0 0,0 0-148 0 0,0 0-144 0 0,0 0-92 0 0,-11 3 692 0 0,8-2 5959 0 0,68 1-3839 0 0,79-4-2756 0 0,-4-16-248 0 0,-82 18-262 0 0,-58-2 414 0 0,0-4-6872 0 0,0 3-241 0 0,0 3-5263 0 0</inkml:trace>
  <inkml:trace contextRef="#ctx0" brushRef="#br0" timeOffset="479.985">847 78 15979 0 0,'0'0'1907'0'0,"0"0"-424"0"0,0 0-289 0 0,0 0-24 0 0,0 0-14 0 0,0 0-108 0 0,0 0-169 0 0,0 0-207 0 0,0 0-169 0 0,0 0-96 0 0,0 0-59 0 0,0 0-54 0 0,12 16 1524 0 0,-9 18-1687 0 0,-2 0 0 0 0,-1 1 0 0 0,-2-1 0 0 0,-1 0 0 0 0,-2 0-1 0 0,-1-1 1 0 0,-10 29-131 0 0,-26 135 195 0 0,42-195-138 0 0,-6 24-365 0 0,3-45-1921 0 0,14-78-6511 0 0,-9 85 3291 0 0,-2 4-5619 0 0</inkml:trace>
  <inkml:trace contextRef="#ctx0" brushRef="#br0" timeOffset="838.459">530 104 4473 0 0,'0'0'3745'0'0,"0"0"-1375"0"0,0 0-445 0 0,0 0 21 0 0,0 0-34 0 0,0 0-123 0 0,0 0-279 0 0,0 0-320 0 0,0 0-276 0 0,0 0-186 0 0,0 0-106 0 0,0 0-89 0 0,0 0-38 0 0,1-4-34 0 0,-1 3-409 0 0,0 0-1 0 0,0 0 1 0 0,1 0 0 0 0,-1 0-1 0 0,1 0 1 0 0,-1 0-1 0 0,1 0 1 0 0,0 0-1 0 0,-1 0 1 0 0,1 0 0 0 0,0 0-1 0 0,-1 0 1 0 0,1 1-1 0 0,0-1 1 0 0,0 0-1 0 0,0 0 1 0 0,0 1-1 0 0,0-1 1 0 0,0 1 0 0 0,0-1-1 0 0,0 1 1 0 0,0-1-1 0 0,0 1 1 0 0,0 0-1 0 0,0-1 1 0 0,0 1 0 0 0,0 0-1 0 0,1 0 1 0 0,-1 0-1 0 0,0 0 1 0 0,0 0-1 0 0,0 0 1 0 0,0 0 0 0 0,0 0-1 0 0,1 0 1 0 0,-1 0-1 0 0,0 1 1 0 0,0-1-1 0 0,0 0 1 0 0,0 1-52 0 0,4-1 55 0 0,81-6 897 0 0,0-3-1 0 0,0-4 1 0 0,81-23-952 0 0,-124 26 94 0 0,8 3-301 0 0,-51 7 54 0 0,0 0-91 0 0,-1 19-2700 0 0,-13 2-3887 0 0,9-13-5092 0 0</inkml:trace>
  <inkml:trace contextRef="#ctx0" brushRef="#br0" timeOffset="1246.87">1134 439 13891 0 0,'0'0'2252'0'0,"0"0"-662"0"0,0 0-307 0 0,0 0-20 0 0,0 0-3 0 0,0 0-105 0 0,0 0-211 0 0,0 0-229 0 0,0 0-193 0 0,0 0-81 0 0,0 0-14 0 0,0 0 13 0 0,0 0 37 0 0,0 10-9 0 0,-5 160 1782 0 0,-16-52-1747 0 0,22-100-552 0 0,-2-21-2310 0 0,-1-1 1382 0 0,1 1 155 0 0,0-1-1276 0 0,-1 0-2691 0 0,1 1-7373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5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16011 0 0,'0'0'1391'0'0,"0"0"-469"0"0,0 0-133 0 0,0 0 197 0 0,0 0 174 0 0,0 0 24 0 0,0 0-183 0 0,0 0-297 0 0,0 0-201 0 0,0 0-81 0 0,0 0-24 0 0,0 0 6 0 0,0 0 8 0 0,2 2-56 0 0,-2-1-320 0 0,1 0 0 0 0,-1 0 0 0 0,1 0 0 0 0,-1 0 0 0 0,0 0 0 0 0,0 0 1 0 0,0 0-1 0 0,1 0 0 0 0,-1 0 0 0 0,0 0 0 0 0,0 0 0 0 0,0 0 0 0 0,-1 0 0 0 0,1 1 0 0 0,0-1 0 0 0,0 0 0 0 0,-1 0 0 0 0,1 0 0 0 0,0 0 0 0 0,-1 0 0 0 0,1 0 1 0 0,-1 0-1 0 0,1 0 0 0 0,-1-1 0 0 0,0 1 0 0 0,1 0 0 0 0,-1 0 0 0 0,0 0 0 0 0,0-1 0 0 0,0 1 0 0 0,1 0 0 0 0,-1-1 0 0 0,0 1 0 0 0,0 0 0 0 0,0-1 1 0 0,0 1-1 0 0,0-1 0 0 0,0 0-36 0 0,-23 37 287 0 0,24-37-291 0 0,0 0 9 0 0,0 0 10 0 0,3 0 42 0 0,93-43 46 0 0,-86 39 445 0 0,-67 36-349 0 0,65-36-1760 0 0,4-2 12 0 0,-3 2-2831 0 0,-2 0-7896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8450 0 0,'0'0'1399'0'0,"0"0"-150"0"0,0 0-86 0 0,0 0 52 0 0,0 0 97 0 0,0 0-66 0 0,0 0-198 0 0,0 0-277 0 0,0 0-265 0 0,0 0-180 0 0,0 0-84 0 0,7 0 6762 0 0,11 0-5667 0 0,394-4 912 0 0,-412 4-2304 0 0,-28-7-6167 0 0,17 7-2125 0 0,7 0-3105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9754 0 0,'0'0'1623'0'0,"0"0"-167"0"0,0 0-14 0 0,0 0 125 0 0,0 0-1 0 0,0 0-158 0 0,0 0-248 0 0,0 0-248 0 0,0 0-175 0 0,0 0-117 0 0,0 0-56 0 0,0 0-24 0 0,17-4-7 0 0,50-13-19 0 0,-61 15-318 0 0,0 1 0 0 0,0 0 1 0 0,0 0-1 0 0,0 0 0 0 0,0 1 0 0 0,0 0 0 0 0,0 0 1 0 0,0 1-1 0 0,0 0 0 0 0,0 0 0 0 0,0 0 1 0 0,0 0-1 0 0,-1 1 0 0 0,1 0 0 0 0,2 2-196 0 0,32 7 380 0 0,-25-9-289 0 0,-4 1-37 0 0,1-2 1 0 0,-1 1-1 0 0,1-1 1 0 0,0-1-1 0 0,-1 0 1 0 0,1-1 0 0 0,0 0-1 0 0,-1-1 1 0 0,1 0-1 0 0,0-1-54 0 0,-3-14-2864 0 0,-9 8-5933 0 0,1 5-3072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7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1 634 3873 0 0,'0'0'2427'0'0,"0"0"-340"0"0,0 0-69 0 0,0 0 32 0 0,0 0-81 0 0,0 0-228 0 0,0 0-272 0 0,0 0-243 0 0,0 0-202 0 0,0 0-169 0 0,0 0-79 0 0,0 0-56 0 0,0 0-45 0 0,4-1 1683 0 0,-4-19-1844 0 0,2-1-1 0 0,1 0 1 0 0,0 0 0 0 0,2 1-1 0 0,0 0 1 0 0,1 0 0 0 0,4-8-514 0 0,3-2 69 0 0,1 1 1 0 0,1 0-1 0 0,2 1 1 0 0,1 1-1 0 0,1 0 1 0 0,1 1-1 0 0,5-2-69 0 0,77-69 102 0 0,-61 70-140 0 0,-26 83-99 0 0,-8-28 151 0 0,-2 0 0 0 0,0 0 1 0 0,-2 0-1 0 0,-1 1 0 0 0,-2-1 0 0 0,-1 21-14 0 0,0-2 8 0 0,-1 8-82 0 0,2-55 43 0 0,0 0-18 0 0,0 0 2 0 0,0 0 20 0 0,0 0 37 0 0,0 0 7 0 0,0 0-20 0 0,0 0-5 0 0,21-22-138 0 0,300-309 155 0 0,-278 289-31 0 0,-30 28 24 0 0,1 1 0 0 0,0 0 0 0 0,0 1 0 0 0,1 1 0 0 0,1 0 0 0 0,0 1 0 0 0,3 0-2 0 0,-18 10-2 0 0,0-1 1 0 0,0 1-1 0 0,0 0 0 0 0,0 1 1 0 0,0-1-1 0 0,1 0 1 0 0,-1 0-1 0 0,0 0 0 0 0,0 1 1 0 0,0-1-1 0 0,0 0 1 0 0,0 1-1 0 0,0-1 0 0 0,0 1 1 0 0,0-1-1 0 0,0 1 1 0 0,0 0-1 0 0,0-1 0 0 0,0 1 1 0 0,0 0-1 0 0,0 0 0 0 0,-1 0 1 0 0,1-1-1 0 0,0 1 1 0 0,-1 0-1 0 0,1 0 0 0 0,0 0 1 0 0,-1 0-1 0 0,1 0 1 0 0,-1 0-1 0 0,0 1 0 0 0,1-1 1 0 0,-1 0-1 0 0,0 0 1 0 0,0 0-1 0 0,1 0 0 0 0,-1 0 1 0 0,0 0-1 0 0,0 1 0 0 0,0 0 3 0 0,8 54 84 0 0,8 102 293 0 0,-32 15 136 0 0,14-165-393 0 0,3-16-107 0 0,-1 8-70 0 0,-27-11-5652 0 0,23 11 3141 0 0,0 0-3262 0 0,1 0-5927 0 0</inkml:trace>
  <inkml:trace contextRef="#ctx0" brushRef="#br0" timeOffset="748.208">1253 332 16620 0 0,'0'0'1161'0'0,"0"0"-346"0"0,0 0-67 0 0,0 0 92 0 0,0 0 59 0 0,0 0-63 0 0,0 0-192 0 0,0 0-186 0 0,0 0-101 0 0,0 0-30 0 0,0 0-22 0 0,0 0-12 0 0,0 0-1 0 0,-6 15-14 0 0,-20 47-20 0 0,20-49-143 0 0,-1-1 0 0 0,0 0 1 0 0,-1 0-1 0 0,0-1 0 0 0,0 1 0 0 0,-1-2 1 0 0,-1 1-1 0 0,-7 5-115 0 0,-22 26 186 0 0,-17 17 115 0 0,70-81-123 0 0,1 2 0 0 0,0 0-1 0 0,2 0 1 0 0,0 2-1 0 0,1 0 1 0 0,17-13-178 0 0,4-4 93 0 0,59-61 54 0 0,-97 96-142 0 0,-1 0 0 0 0,1-1-1 0 0,0 1 1 0 0,-1-1 0 0 0,1 1 0 0 0,-1 0 0 0 0,1 0 0 0 0,-1-1-1 0 0,1 1 1 0 0,0 0 0 0 0,-1 0 0 0 0,1 0 0 0 0,0 0 0 0 0,-1-1-1 0 0,1 1 1 0 0,-1 0 0 0 0,1 0 0 0 0,0 0 0 0 0,-1 0 0 0 0,1 1-1 0 0,0-1 1 0 0,-1 0 0 0 0,1 0 0 0 0,0 0 0 0 0,-1 0 0 0 0,1 1-1 0 0,-1-1 1 0 0,1 0 0 0 0,0 1 0 0 0,-1-1 0 0 0,1 0 0 0 0,-1 1-1 0 0,1-1 1 0 0,-1 1 0 0 0,1-1 0 0 0,-1 1 0 0 0,0-1 0 0 0,1 1-1 0 0,-1-1 1 0 0,1 1 0 0 0,-1-1 0 0 0,0 1 0 0 0,0-1 0 0 0,1 1-1 0 0,-1 0 1 0 0,0-1 0 0 0,0 1 0 0 0,0 0 0 0 0,0-1 0 0 0,1 1-1 0 0,-1-1 1 0 0,0 1 0 0 0,0 0-5 0 0,18 51 409 0 0,-5 131 172 0 0,-11-178-2684 0 0,3-19-2037 0 0,-3 8 2273 0 0,2-2-1492 0 0,-3 2-1661 0 0,-1 2-6063 0 0</inkml:trace>
  <inkml:trace contextRef="#ctx0" brushRef="#br0" timeOffset="1026.212">1107 498 10146 0 0,'0'0'4052'0'0,"0"0"-1813"0"0,0 0-814 0 0,0 0-134 0 0,0 0-94 0 0,0 0-113 0 0,0 0-195 0 0,0 0-219 0 0,0 0-137 0 0,0 0-73 0 0,0 0 5 0 0,0 0-16 0 0,13 0-44 0 0,105 7 625 0 0,5-15-1642 0 0,-73-10-7929 0 0,-43 15-2232 0 0</inkml:trace>
  <inkml:trace contextRef="#ctx0" brushRef="#br0" timeOffset="1659.976">2054 155 8146 0 0,'0'0'3404'0'0,"0"0"-1479"0"0,0 0-555 0 0,0 0 67 0 0,0 0 103 0 0,0 0-71 0 0,0 0-226 0 0,0 0-266 0 0,0 0-226 0 0,0 0-173 0 0,0 0-90 0 0,0 0-51 0 0,0 0-72 0 0,-14-8-32 0 0,-41-24-47 0 0,52 31-258 0 0,0 0-1 0 0,1 0 1 0 0,-1 0 0 0 0,0 0-1 0 0,-1 0 1 0 0,1 1-1 0 0,0-1 1 0 0,0 1 0 0 0,0 0-1 0 0,0 0 1 0 0,0 0-1 0 0,0 0 1 0 0,0 1 0 0 0,0-1-1 0 0,-1 1 1 0 0,1 0-1 0 0,0-1 1 0 0,1 2 0 0 0,-1-1-1 0 0,0 0 1 0 0,0 0-1 0 0,0 1 1 0 0,1 0 0 0 0,-2 0-28 0 0,2-1 15 0 0,-32 18 148 0 0,6-4-61 0 0,0 1-1 0 0,1 2 1 0 0,1 0-1 0 0,1 2 1 0 0,-9 9-102 0 0,24-19 10 0 0,2-3 1 0 0,0-1 0 0 0,0 1-1 0 0,1 1 1 0 0,0-1 0 0 0,1 1-1 0 0,0 1 1 0 0,0-1 0 0 0,1 1-1 0 0,0 0 1 0 0,0 0 0 0 0,1 0-1 0 0,0 1 1 0 0,1-1 0 0 0,0 1-1 0 0,-2 9-10 0 0,5-17 10 0 0,1 0 1 0 0,-1 0-1 0 0,0 0 0 0 0,1 0 0 0 0,-1 0 0 0 0,1 0 1 0 0,0 0-1 0 0,0 0 0 0 0,0-1 0 0 0,0 1 0 0 0,0 0 0 0 0,0-1 1 0 0,0 1-1 0 0,0 0 0 0 0,1-1 0 0 0,-1 0 0 0 0,0 1 1 0 0,1-1-1 0 0,0 0 0 0 0,-1 0 0 0 0,1 0 0 0 0,0 0 0 0 0,-1 0 1 0 0,1 0-1 0 0,0 0 0 0 0,0 0 0 0 0,0-1 0 0 0,0 1 0 0 0,0-1 1 0 0,-1 1-1 0 0,1-1 0 0 0,0 0 0 0 0,0 0 0 0 0,0 0 1 0 0,0 0-1 0 0,0 0-10 0 0,76-9 747 0 0,-46-3-565 0 0,-1-2 1 0 0,-1 0-1 0 0,0-2 1 0 0,0-2-1 0 0,-2 0 0 0 0,0-2 1 0 0,-2-1-1 0 0,0-1 1 0 0,-1-1-1 0 0,5-7-182 0 0,23-30 334 0 0,-49 97-404 0 0,9 146 18 0 0,-12-181-146 0 0,14 42 94 0 0,-5-34-3122 0 0,4-7-4776 0 0,-10-3-3701 0 0</inkml:trace>
  <inkml:trace contextRef="#ctx0" brushRef="#br0" timeOffset="2275.08">2387 314 15579 0 0,'0'0'1845'0'0,"0"0"-490"0"0,0 0-218 0 0,0 0-46 0 0,0 0-112 0 0,0 0-175 0 0,0 0-246 0 0,0 0-202 0 0,0 0-135 0 0,-30 32-89 0 0,-91 101-40 0 0,67-66 18 0 0,-20 47 59 0 0,89-118-346 0 0,252-268 802 0 0,-195 197-281 0 0,-70 146 1635 0 0,28 73-851 0 0,-3-53-1157 0 0,-27-90-4 0 0,-1-17-6742 0 0,-2 9-748 0 0,0 4-3643 0 0</inkml:trace>
  <inkml:trace contextRef="#ctx0" brushRef="#br0" timeOffset="2524.1">2193 527 13115 0 0,'0'0'2764'0'0,"0"0"-901"0"0,0 0-549 0 0,0 0-102 0 0,0 0-18 0 0,0 0-73 0 0,0 0-104 0 0,0 0-197 0 0,0 0-191 0 0,0 0-127 0 0,0 0-93 0 0,0 0-83 0 0,0 0-88 0 0,32 1-72 0 0,98 0-101 0 0,-54-10-225 0 0,-35-1-544 0 0,-9 2-6135 0 0,-24 7-4971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25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5633 0 0,'0'0'3909'0'0,"0"0"-2058"0"0,0 0-840 0 0,0 0-16 0 0,0 0 174 0 0,0 0 102 0 0,0 0-89 0 0,0 0-175 0 0,0 0-186 0 0,0 0-139 0 0,0 0-57 0 0,9 1-106 0 0,64 0 1287 0 0,-1-2 0 0 0,1-4 1 0 0,25-6-1807 0 0,121-15 1053 0 0,-168 24-752 0 0,-18-2-3302 0 0,-50 3-3568 0 0,12 1 399 0 0,-1 0-4674 0 0</inkml:trace>
  <inkml:trace contextRef="#ctx0" brushRef="#br0" timeOffset="436.384">39 395 5313 0 0,'0'0'2690'0'0,"0"0"-516"0"0,0 0-280 0 0,0 0-55 0 0,0 0-146 0 0,0 0-206 0 0,0 0-281 0 0,0 0-290 0 0,0 0-210 0 0,0 0-168 0 0,0 0-82 0 0,0 0-30 0 0,0 0-14 0 0,-5 11 1168 0 0,170-15 2576 0 0,114-36-3248 0 0,-238 39-777 0 0,-24 2-4500 0 0,-17-4 794 0 0,0 2-3875 0 0,0 1-3977 0 0</inkml:trace>
  <inkml:trace contextRef="#ctx0" brushRef="#br0" timeOffset="1278.267">267 1 10050 0 0,'0'0'2423'0'0,"0"0"-485"0"0,0 0-354 0 0,0 0-30 0 0,0 0-8 0 0,0 0-143 0 0,0 0-314 0 0,0 0-330 0 0,0 0-268 0 0,0 0-208 0 0,0 0-58 0 0,0 0 23 0 0,0 0 65 0 0,2 6 74 0 0,44 58 1204 0 0,225 88 675 0 0,-205-110-2010 0 0,-60-37-237 0 0,-5-5-5 0 0,1 1-1 0 0,-1 0 1 0 0,1 0 0 0 0,-1 0-1 0 0,1 0 1 0 0,-1 0-1 0 0,0 0 1 0 0,0 0-1 0 0,0 0 1 0 0,1 1-1 0 0,-1-1 1 0 0,0 0-1 0 0,-1 1 1 0 0,1-1-1 0 0,0 1 1 0 0,0-1-1 0 0,-1 1 1 0 0,1-1-1 0 0,-1 1 1 0 0,1 0-1 0 0,-1-1 1 0 0,1 1-1 0 0,-1 0 1 0 0,0-1 0 0 0,0 1-1 0 0,0 0 1 0 0,0-1-1 0 0,0 1 1 0 0,0 0-1 0 0,-1-1 1 0 0,1 1-1 0 0,-1 1-13 0 0,-15 20 302 0 0,-76 61 143 0 0,-111 75-10 0 0,97-86-202 0 0,100-59-34 0 0,4-20-1491 0 0,2 6 1145 0 0,0 0 26 0 0,19-14-781 0 0,1-14-1000 0 0,-7 7-6626 0 0,-10 17-2771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1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13107 0 0,'0'0'1625'0'0,"0"0"-364"0"0,0 0-29 0 0,0 0 68 0 0,0 0-6 0 0,0 0-155 0 0,0 0-294 0 0,0 0-265 0 0,0 0-97 0 0,0 0 15 0 0,0 0 35 0 0,0 0 23 0 0,0 0-17 0 0,6 1-99 0 0,35 8 266 0 0,104-1 2078 0 0,-27-21-2065 0 0,-74 8-4120 0 0,-58 10-375 0 0,8-1-654 0 0,3-2 780 0 0,-2 2-7989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16203 0 0,'0'0'1699'0'0,"0"0"-500"0"0,0 0-232 0 0,0 0 1 0 0,0 0-10 0 0,0 0-110 0 0,0 0-168 0 0,0 0-96 0 0,0 0-83 0 0,0 0-9 0 0,0 0 5 0 0,0 0-69 0 0,0 0-48 0 0,17 0-38 0 0,119 3 746 0 0,16 8-832 0 0,-132-9-1031 0 0,-8 0-1306 0 0,-1-2-3704 0 0,-9 0-5950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17092 0 0,'0'0'1664'0'0,"0"0"-425"0"0,0 0-148 0 0,0 0-44 0 0,0 0-72 0 0,0 0-183 0 0,0 0-219 0 0,0 0-138 0 0,0 0-86 0 0,0 0-5 0 0,0 0-15 0 0,0 0-35 0 0,0 0-59 0 0,24 2-32 0 0,119 7-2 0 0,-111-8-429 0 0,19 0-885 0 0,-21-6-5476 0 0,-25 5-3342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0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52 8666 0 0,'0'0'1287'0'0,"0"0"-152"0"0,0 0 34 0 0,0 0 137 0 0,0 0 140 0 0,0 0-38 0 0,0 0-159 0 0,0 0-228 0 0,0 0-215 0 0,0 0-153 0 0,0 0-135 0 0,-13-9-56 0 0,-37-25-66 0 0,-1 25 782 0 0,42 10-1098 0 0,0 1 0 0 0,0 0 1 0 0,0 1-1 0 0,1 0 1 0 0,-1 0-1 0 0,1 1 1 0 0,0 0-1 0 0,0 0 1 0 0,0 1-1 0 0,-3 2-80 0 0,7-4 40 0 0,-7 1 33 0 0,-1 1 1 0 0,2 1 0 0 0,-1 0-1 0 0,0 0 1 0 0,1 1 0 0 0,0 1-1 0 0,1 0 1 0 0,0 0 0 0 0,0 0-1 0 0,1 1 1 0 0,0 1 0 0 0,0-1-1 0 0,1 1 1 0 0,0 1-1 0 0,1-1 1 0 0,0 1 0 0 0,1 0-1 0 0,0 0 1 0 0,1 1 0 0 0,0 0-1 0 0,1 0 1 0 0,-2 11-74 0 0,4-17 37 0 0,1-1 0 0 0,0 1 0 0 0,0-1 1 0 0,1 0-1 0 0,0 0 0 0 0,0 1 0 0 0,0-1 0 0 0,1 0 0 0 0,-1 0 0 0 0,1 0 0 0 0,0 0 0 0 0,1 0 1 0 0,-1 0-1 0 0,1-1 0 0 0,0 1 0 0 0,0-1 0 0 0,0 0 0 0 0,1 0 0 0 0,0 0 0 0 0,-1 0 1 0 0,1-1-1 0 0,1 1 0 0 0,-1-1 0 0 0,4 2-37 0 0,-4-2 45 0 0,0-1 0 0 0,1 0 0 0 0,-1 0 0 0 0,1 0 1 0 0,0-1-1 0 0,-1 0 0 0 0,1 0 0 0 0,0 0 0 0 0,0 0 0 0 0,0-1 0 0 0,0 1 1 0 0,0-1-1 0 0,0 0 0 0 0,0-1 0 0 0,0 1 0 0 0,-1-1 0 0 0,1 0 0 0 0,0-1 0 0 0,0 1 1 0 0,-1-1-1 0 0,1 0 0 0 0,-1 0 0 0 0,1 0 0 0 0,2-2-45 0 0,97-76 519 0 0,123-158-141 0 0,-214 304-276 0 0,-8-46-61 0 0,0 0 1 0 0,2 0 0 0 0,0 0-1 0 0,1-1 1 0 0,1 0 0 0 0,1-1-1 0 0,1 0 1 0 0,0 0-1 0 0,8 8-41 0 0,4-1-4 0 0,-13-20-3479 0 0,-10-5 2054 0 0,-1 3-2673 0 0,0-2-1300 0 0,1-1-6288 0 0</inkml:trace>
  <inkml:trace contextRef="#ctx0" brushRef="#br0" timeOffset="648.146">926 192 13635 0 0,'0'0'1915'0'0,"0"0"-436"0"0,0 0-205 0 0,0 0 30 0 0,0 0-59 0 0,0 0-155 0 0,0 0-252 0 0,0 0-246 0 0,0 0-195 0 0,-25 34-121 0 0,-80 108-65 0 0,44-57 86 0 0,45-61-193 0 0,-54 110 259 0 0,115-188-235 0 0,104-137 81 0 0,-35 39-46 0 0,-91 115 108 0 0,-23 37-230 0 0,0 0-25 0 0,0 0-29 0 0,-4 30-14 0 0,2-21 77 0 0,0 1 0 0 0,1-1 0 0 0,0 1 0 0 0,1-1-1 0 0,0 1 1 0 0,0-1 0 0 0,1 1 0 0 0,1-1 0 0 0,-1 0 0 0 0,1 1 0 0 0,1-1-1 0 0,0 0 1 0 0,2 5-50 0 0,6 6 165 0 0,-2 1-1 0 0,0 0 0 0 0,-1 1 0 0 0,-1 0 0 0 0,-1 0 0 0 0,-1 0 1 0 0,-1 0-1 0 0,-1 1 0 0 0,0 21-164 0 0,-41-56 1527 0 0,-11-26-1510 0 0,37 26-97 0 0,-1 0 1 0 0,0 2-1 0 0,0-1 1 0 0,-1 2-1 0 0,-1 0 1 0 0,1 0-1 0 0,-1 2 1 0 0,-1-1-1 0 0,1 2 1 0 0,-1 0-1 0 0,-1 1 1 0 0,1 1-1 0 0,0 1 1 0 0,-13-2 79 0 0,21 5-747 0 0,-15 1-1306 0 0,11 6-6890 0 0,9 0-3038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2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271 174 16027 0 0,'0'0'1682'0'0,"0"0"-428"0"0,0 0-161 0 0,0 0 30 0 0,0 0-11 0 0,0 0-121 0 0,0 0-269 0 0,0 0-273 0 0,0 0-155 0 0,0 0-62 0 0,0 0 18 0 0,0 0 42 0 0,0 0 22 0 0,-2 6-7 0 0,-35 83 1070 0 0,8 26-714 0 0,-5 42-556 0 0,26-120-290 0 0,8-36 83 0 0,0-1-45 0 0,0 0-59 0 0,0 0-70 0 0,0 0-53 0 0,0-19-2816 0 0,0-29-3355 0 0,0 16-4766 0 0,0 24 5113 0 0</inkml:trace>
  <inkml:trace contextRef="#ctx0" brushRef="#br0" timeOffset="265.962">1 126 12267 0 0,'0'0'2501'0'0,"0"0"-335"0"0,0 0-256 0 0,0 0-219 0 0,0 0-288 0 0,0 0-277 0 0,0 0-304 0 0,0 0-267 0 0,0 0-173 0 0,0 0-90 0 0,0 0-20 0 0,0 0 24 0 0,0 0 25 0 0,12-1-9 0 0,218-6 689 0 0,-134 18-1419 0 0,-52 0-1260 0 0,-17-4-5879 0 0,-22-6-21 0 0,-1-1-2508 0 0</inkml:trace>
  <inkml:trace contextRef="#ctx0" brushRef="#br0" timeOffset="506.465">546 347 17812 0 0,'0'0'1850'0'0,"0"0"-673"0"0,0 0-406 0 0,0 0 16 0 0,0 0 37 0 0,0 0 57 0 0,0 0-40 0 0,0 0-145 0 0,0 0-104 0 0,0 0-93 0 0,0 0-109 0 0,0 0-75 0 0,0 0-39 0 0,-3 22-73 0 0,-11 69-66 0 0,-5-20 129 0 0,1-2-444 0 0,18-68-112 0 0,0-1-169 0 0,0 0-219 0 0,8 0-8857 0 0,-3 0-1985 0 0</inkml:trace>
  <inkml:trace contextRef="#ctx0" brushRef="#br0" timeOffset="940.863">1357 1 6201 0 0,'0'0'5591'0'0,"0"0"-3005"0"0,0 0-1045 0 0,0 0-31 0 0,0 0-3 0 0,0 0-131 0 0,0 0-278 0 0,0 0-293 0 0,0 0-222 0 0,0 0-129 0 0,0 0-32 0 0,0 0-7 0 0,0 0 19 0 0,-3 6 24 0 0,-33 40 827 0 0,9-16-666 0 0,2 2 0 0 0,1 1 0 0 0,1 0 0 0 0,-8 18-619 0 0,-76 105 192 0 0,-283 254-148 0 0,316-342-959 0 0,66-65-212 0 0,1-2-6029 0 0,6-1 5448 0 0,-3 0-7826 0 0</inkml:trace>
  <inkml:trace contextRef="#ctx0" brushRef="#br0" timeOffset="3138.715">1065 991 6353 0 0,'0'0'3262'0'0,"0"0"-1224"0"0,0 0-531 0 0,0 0-28 0 0,0 0 47 0 0,0 0-51 0 0,0 0-199 0 0,0 0-268 0 0,0 0-236 0 0,0 0-154 0 0,0 0-50 0 0,2-1-49 0 0,54-98 2736 0 0,-11 35-2832 0 0,2 2 0 0 0,3 2 1 0 0,3 2-1 0 0,30-24-423 0 0,-68 67 38 0 0,16-12 58 0 0,-30 27-82 0 0,-1 0-21 0 0,0 0-22 0 0,0 0-10 0 0,0 0-8 0 0,0 13-226 0 0,11 228 593 0 0,-4-186-297 0 0,14-62 55 0 0,210-254 257 0 0,-160 192-360 0 0,-71 69 21 0 0,0 0 1 0 0,0 0 0 0 0,0 1 0 0 0,0-1 0 0 0,1 0-1 0 0,-1 0 1 0 0,0 1 0 0 0,0-1 0 0 0,0 0-1 0 0,0 0 1 0 0,0 1 0 0 0,0-1 0 0 0,0 0 0 0 0,0 0-1 0 0,0 1 1 0 0,1-1 0 0 0,-1 0 0 0 0,0 0 0 0 0,0 0-1 0 0,0 1 1 0 0,1-1 0 0 0,-1 0 0 0 0,0 0 0 0 0,0 0-1 0 0,0 0 1 0 0,1 1 0 0 0,-1-1 0 0 0,0 0-1 0 0,0 0 1 0 0,1 0 0 0 0,-1 0 0 0 0,0 0 0 0 0,0 0-1 0 0,1 0 1 0 0,-1 0 0 0 0,0 0 0 0 0,0 0 0 0 0,1 0-1 0 0,-1 0 1 0 0,0 0 0 0 0,0 0 0 0 0,1 0-1 0 0,-1 0 1 0 0,0 0 0 0 0,0 0 0 0 0,1 0 0 0 0,-1 0-1 0 0,0 0 1 0 0,0 0 0 0 0,1-1 0 0 0,-1 1 0 0 0,0 0-1 0 0,0 0 1 0 0,1 0 3 0 0,-2 9 60 0 0,11 64 339 0 0,-12-51-293 0 0,-1-1 0 0 0,-1 1 1 0 0,0-1-1 0 0,-2 0 0 0 0,0-1 0 0 0,-9 20-106 0 0,-6 21 39 0 0,-20 79-190 0 0,30-123-942 0 0,4-15-7264 0 0,7-3 1737 0 0,0-2-4969 0 0</inkml:trace>
  <inkml:trace contextRef="#ctx0" brushRef="#br0" timeOffset="3777.324">2079 696 14107 0 0,'0'0'3145'0'0,"0"0"-1646"0"0,0 0-668 0 0,0 0 73 0 0,0 0 103 0 0,0 0-13 0 0,0 0-155 0 0,0 0-215 0 0,0 0-186 0 0,0 0-138 0 0,0 0-56 0 0,0 0-47 0 0,0 0-27 0 0,-23 34-17 0 0,-73 101-9 0 0,33-51 210 0 0,-11 2 38 0 0,66-77-429 0 0,29-34 12 0 0,133-147 107 0 0,39 15-33 0 0,-193 157-46 0 0,0 0 0 0 0,1-1 0 0 0,0 1 0 0 0,-1-1-1 0 0,1 1 1 0 0,-1 0 0 0 0,1 0 0 0 0,-1-1 0 0 0,1 1 0 0 0,0 0 0 0 0,-1 0 0 0 0,1 0 0 0 0,-1 0-1 0 0,1 0 1 0 0,0-1 0 0 0,-1 1 0 0 0,1 0 0 0 0,0 0 0 0 0,-1 1 0 0 0,1-1 0 0 0,0 0 0 0 0,-1 0-1 0 0,1 0 1 0 0,-1 0 0 0 0,1 1 0 0 0,0-1 0 0 0,-1 0 0 0 0,1 0 0 0 0,-1 1 0 0 0,1-1 0 0 0,-1 0-1 0 0,1 1 1 0 0,-1-1 0 0 0,1 1 0 0 0,-1-1 0 0 0,1 1 0 0 0,-1-1 0 0 0,0 1 0 0 0,1-1 0 0 0,-1 1-1 0 0,0-1 1 0 0,1 1 0 0 0,-1-1 0 0 0,0 1 0 0 0,0 0 0 0 0,1-1 0 0 0,-1 1 0 0 0,0-1 0 0 0,0 1-1 0 0,0 0 1 0 0,0-1 0 0 0,0 1 0 0 0,0 0 0 0 0,0-1 0 0 0,0 1 0 0 0,0 0 0 0 0,0-1 0 0 0,0 1-1 0 0,-1-1 1 0 0,1 1 0 0 0,0 0 0 0 0,0-1 0 0 0,-1 1 0 0 0,1-1 0 0 0,0 1 0 0 0,0-1 0 0 0,-1 1-1 0 0,1-1 1 0 0,-1 1 0 0 0,1 0-3 0 0,-1 6 50 0 0,14 102 511 0 0,21 2 40 0 0,-33-107-593 0 0,-1-13-8612 0 0,-1 4 619 0 0,0 4-2899 0 0</inkml:trace>
  <inkml:trace contextRef="#ctx0" brushRef="#br0" timeOffset="4024.707">1956 888 12475 0 0,'0'0'2119'0'0,"0"0"-390"0"0,0 0-239 0 0,0 0-163 0 0,0 0-232 0 0,0 0-257 0 0,0 0-142 0 0,0 0-70 0 0,0 0-8 0 0,0 0 13 0 0,0 0-83 0 0,0 0-117 0 0,0 0-93 0 0,25-1-76 0 0,82-5-81 0 0,-1-7 618 0 0,-68 6-2557 0 0,4 4-6842 0 0,-34 3-3180 0 0</inkml:trace>
  <inkml:trace contextRef="#ctx0" brushRef="#br0" timeOffset="5390.266">262 111 0 0 0,'0'0'1291'0'0,"0"0"12"0"0,0 0 19 0 0,0 0 39 0 0,0 0-17 0 0,0 0-70 0 0,0 0-104 0 0,0 0-106 0 0,0 0-105 0 0,0 0-96 0 0,0 0-51 0 0,5 5 6739 0 0,3 2-6138 0 0,141-4 1996 0 0,35-3-2271 0 0,-127 14-921 0 0,-57-14-195 0 0,0 0 0 0 0,-1 0-1 0 0,1 0 1 0 0,0 0 0 0 0,0 0 0 0 0,0 0 0 0 0,0 0-1 0 0,-1 0 1 0 0,1 1 0 0 0,0-1 0 0 0,0 0 0 0 0,0 0-1 0 0,0 0 1 0 0,-1 0 0 0 0,1 0 0 0 0,0 0 0 0 0,0 1-1 0 0,0-1 1 0 0,0 0 0 0 0,0 0 0 0 0,0 0 0 0 0,0 0-1 0 0,-1 1 1 0 0,1-1 0 0 0,0 0 0 0 0,0 0 0 0 0,0 0 0 0 0,0 1-1 0 0,0-1 1 0 0,0 0 0 0 0,0 0 0 0 0,0 0 0 0 0,0 0-1 0 0,0 1 1 0 0,0-1 0 0 0,0 0 0 0 0,0 0 0 0 0,0 0-1 0 0,0 1 1 0 0,0-1 0 0 0,0 0-22 0 0,-6-1-3983 0 0,4 0-5468 0 0,1 1-2652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59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7073 389 9130 0 0,'0'0'4186'0'0,"0"0"-1820"0"0,0 0-595 0 0,0 0-111 0 0,0 0-126 0 0,0 0-228 0 0,0 0-321 0 0,0 0-255 0 0,0 0-155 0 0,0 0-70 0 0,0 0-17 0 0,0 0-15 0 0,0 0-36 0 0,-13-1-27 0 0,-38-4-18 0 0,50 5-342 0 0,0 0 1 0 0,-1-1-1 0 0,1 1 0 0 0,0 0 0 0 0,0 0 0 0 0,-1 0 0 0 0,1 0 0 0 0,0 0 0 0 0,0 0 0 0 0,-1 0 0 0 0,1 1 0 0 0,0-1 0 0 0,-1 0 0 0 0,1 1 0 0 0,0-1 1 0 0,0 1-1 0 0,0-1 0 0 0,0 1 0 0 0,-1-1 0 0 0,1 1 0 0 0,0 0 0 0 0,0 0 0 0 0,0 0 0 0 0,0-1 0 0 0,1 1 0 0 0,-1 0 0 0 0,0 0 0 0 0,0 0 0 0 0,0 0 0 0 0,1 1 1 0 0,-1-1-1 0 0,1 0 0 0 0,-1 0 0 0 0,1 0 0 0 0,-1 1-50 0 0,14-2 32 0 0,1-2-1 0 0,-1 0 1 0 0,0-1 0 0 0,0 0 0 0 0,0-1-1 0 0,-1 0 1 0 0,1-1 0 0 0,-1-1-1 0 0,0 0 1 0 0,4-3-32 0 0,-15 9-15 0 0,17-13 130 0 0,-33 8 151 0 0,9 4-377 0 0,-1 1 0 0 0,0 0 0 0 0,0 0 1 0 0,0 1-1 0 0,1 0 0 0 0,-1 0 0 0 0,0 1 0 0 0,1-1 1 0 0,-1 2-1 0 0,1-1 0 0 0,0 1 0 0 0,-1-1 1 0 0,1 2-1 0 0,0-1 0 0 0,1 1 0 0 0,-1 0 1 0 0,-3 3 110 0 0,5 2-1853 0 0,4-3-5967 0 0,0-3-3943 0 0</inkml:trace>
  <inkml:trace contextRef="#ctx0" brushRef="#br0" timeOffset="460.974">7149 646 10602 0 0,'0'0'2134'0'0,"0"0"-163"0"0,0 0-18 0 0,0 0-56 0 0,0 0-194 0 0,0 0-340 0 0,0 0-314 0 0,0 0-220 0 0,0 0-113 0 0,0 0-69 0 0,0 0-43 0 0,0 0-56 0 0,0 0-68 0 0,-15 4-50 0 0,-108 40 657 0 0,114-40-993 0 0,-21 29 277 0 0,80-22-270 0 0,-35-11-95 0 0,1-2 0 0 0,-1 0-1 0 0,0 0 1 0 0,0-1 0 0 0,0-1-1 0 0,0-1 1 0 0,-1 0 0 0 0,2-1-6 0 0,-5-1 167 0 0,-19 6 177 0 0,-22 6-116 0 0,-71 31-126 0 0,123-39-4115 0 0,-16-1-894 0 0,0 0-7341 0 0</inkml:trace>
  <inkml:trace contextRef="#ctx0" brushRef="#br0" timeOffset="-915.326">6160 216 7442 0 0,'0'0'3139'0'0,"0"0"-741"0"0,0 0-260 0 0,0 0-98 0 0,0 0-145 0 0,0 0-233 0 0,0 0-294 0 0,0 0-281 0 0,0 0-186 0 0,0 0-132 0 0,0 0-89 0 0,0 0-53 0 0,0 0-61 0 0,8-14-43 0 0,25-43-52 0 0,-24 95 2036 0 0,20 249-1860 0 0,-25-223-638 0 0,-3 1 1 0 0,-2-1-1 0 0,-4 0 0 0 0,-2 0 1 0 0,-5 8-10 0 0,-10-1-311 0 0,50-159-7805 0 0,-19 48 356 0 0,-6 24-3639 0 0</inkml:trace>
  <inkml:trace contextRef="#ctx0" brushRef="#br0" timeOffset="-350.744">6083 160 13371 0 0,'0'0'2364'0'0,"0"0"-453"0"0,0 0-330 0 0,0 0-132 0 0,0 0-71 0 0,0 0-146 0 0,0 0-250 0 0,0 0-247 0 0,0 0-201 0 0,0 0-123 0 0,0 0-59 0 0,0 0-16 0 0,13-11-17 0 0,48-34-44 0 0,-56 42-238 0 0,1 0 1 0 0,-1 0-1 0 0,1 0 0 0 0,0 1 1 0 0,0 0-1 0 0,0 0 0 0 0,0 0 1 0 0,0 1-1 0 0,0 0 0 0 0,0 0 1 0 0,0 1-1 0 0,0 0 0 0 0,3 0-37 0 0,14-2 84 0 0,11-2-16 0 0,-1 1-1 0 0,1 1 1 0 0,0 2 0 0 0,0 1-1 0 0,0 2 1 0 0,12 3-68 0 0,-43-6 3 0 0,0 1 1 0 0,0-1-1 0 0,0 0 1 0 0,0 1-1 0 0,0 0 1 0 0,0 0-1 0 0,-1 0 1 0 0,1 0-1 0 0,0 0 1 0 0,-1 1-1 0 0,1-1 1 0 0,-1 1-1 0 0,1-1 1 0 0,-1 1-1 0 0,0 0 1 0 0,0 0-1 0 0,1 0 1 0 0,-1 0-1 0 0,-1 1 1 0 0,1-1-1 0 0,0 0 1 0 0,-1 1-1 0 0,1-1 1 0 0,-1 1-1 0 0,0 0 1 0 0,1 0-1 0 0,-1-1 1 0 0,-1 1-1 0 0,1 0 1 0 0,0 0-1 0 0,-1 0 1 0 0,1 0-1 0 0,-1 0 1 0 0,0 0-1 0 0,0 0 1 0 0,0-1-1 0 0,0 1 1 0 0,-1 0-1 0 0,1 0 1 0 0,-1 0-1 0 0,0 0 1 0 0,0 0-1 0 0,0 0 1 0 0,0-1-1 0 0,0 1 1 0 0,0-1-1 0 0,-1 1 1 0 0,0 0-4 0 0,-12 12 20 0 0,-1-1 1 0 0,-1-1-1 0 0,0 0 1 0 0,-1 0-1 0 0,-1-2 1 0 0,-15 8-21 0 0,-59 42 15 0 0,90-59-16 0 0,0 0-1 0 0,0-1 0 0 0,1 1 0 0 0,-1 0 0 0 0,0 0 1 0 0,1 0-1 0 0,-1 0 0 0 0,1 1 0 0 0,0-1 1 0 0,0 0-1 0 0,0 1 0 0 0,0-1 0 0 0,0 0 0 0 0,0 1 1 0 0,1-1-1 0 0,-1 1 0 0 0,1-1 0 0 0,0 1 0 0 0,-1 0 1 0 0,1-1-1 0 0,0 1 0 0 0,1-1 0 0 0,-1 1 0 0 0,0-1 1 0 0,1 1-1 0 0,0-1 0 0 0,-1 1 0 0 0,1-1 1 0 0,0 1-1 0 0,0-1 0 0 0,0 0 0 0 0,1 1 0 0 0,-1-1 1 0 0,0 0-1 0 0,1 0 0 0 0,-1 0 0 0 0,1 0 0 0 0,0 0 1 0 0,0-1-1 0 0,0 1 0 0 0,0 0 0 0 0,0-1 1 0 0,0 1-1 0 0,2 0 2 0 0,108 58 46 0 0,-94-53-27 0 0,0 1 1 0 0,-1 0 0 0 0,0 2-1 0 0,0 0 1 0 0,-1 0 0 0 0,0 2-1 0 0,-1 0 1 0 0,-1 1-1 0 0,7 7-19 0 0,-16-14 64 0 0,1 0 0 0 0,-1 1-1 0 0,0-1 1 0 0,0 1 0 0 0,-1 0 0 0 0,0 0-1 0 0,0 1 1 0 0,-1-1 0 0 0,0 1-1 0 0,0 0 1 0 0,-1 0 0 0 0,0 0-1 0 0,-1 0 1 0 0,1 0 0 0 0,-1 0-1 0 0,-1 1 1 0 0,0-1 0 0 0,0 0-1 0 0,0 0 1 0 0,-1 1 0 0 0,0-1-1 0 0,-1 0 1 0 0,0 0 0 0 0,0 0-64 0 0,-11 15 94 0 0,-1-1 0 0 0,-1-1 1 0 0,-1 0-1 0 0,-1 0 1 0 0,-1-2-1 0 0,0 0 0 0 0,-1-2 1 0 0,-15 11-95 0 0,25-21-10 0 0,-1-1 1 0 0,1 1 0 0 0,-2-2-1 0 0,1 1 1 0 0,-1-2 0 0 0,0 1 0 0 0,0-1-1 0 0,0-1 1 0 0,0 0 0 0 0,-1-1-1 0 0,1 0 1 0 0,-1 0 0 0 0,0-1 0 0 0,1-1-1 0 0,-1 0 1 0 0,0-1 0 0 0,0 0-1 0 0,1 0 1 0 0,-1-2 0 0 0,1 1 0 0 0,0-1-1 0 0,-1-1 1 0 0,2 0 0 0 0,-1-1-1 0 0,0 0 1 0 0,-6-4 9 0 0,9 4-185 0 0,1 0-1 0 0,0 0 1 0 0,0-1-1 0 0,0 1 1 0 0,1-1-1 0 0,0-1 1 0 0,0 0-1 0 0,0 1 1 0 0,1-2-1 0 0,0 1 1 0 0,0 0-1 0 0,1-1 0 0 0,0 0 1 0 0,-1-3 185 0 0,2-17-4305 0 0,10-1-3371 0 0,-5 21-4594 0 0</inkml:trace>
  <inkml:trace contextRef="#ctx0" brushRef="#br0" timeOffset="-3432.484">3021 282 0 0 0,'0'0'737'0'0,"0"0"226"0"0,0 0 203 0 0,0 0 226 0 0,0 0 173 0 0,0 0-8 0 0,0 0-146 0 0,0 0-163 0 0,0 0-137 0 0,0 0-36 0 0,0 0 36 0 0,0 0 76 0 0,0 0 84 0 0,5-10 40 0 0,15-29-17 0 0,-15 29-74 0 0,-5 10-100 0 0,0 0-108 0 0,0 0-115 0 0,0 0-89 0 0,0 26 3721 0 0,7 626-3605 0 0,-18-627-1059 0 0,-5-32-2059 0 0,1-44-3086 0 0,11 18-5630 0 0,4 21 520 0 0</inkml:trace>
  <inkml:trace contextRef="#ctx0" brushRef="#br0" timeOffset="-2891.058">2896 341 10194 0 0,'0'0'2571'0'0,"0"0"-681"0"0,0 0-390 0 0,0 0-135 0 0,0 0 12 0 0,0 0-64 0 0,0 0-202 0 0,0 0-289 0 0,0 0-259 0 0,0 0-168 0 0,0 0-84 0 0,0 0 6 0 0,0 0-5 0 0,14-22 11 0 0,45-68-11 0 0,-10 55 118 0 0,-36 31-296 0 0,13-6 57 0 0,1 1 0 0 0,0 1 0 0 0,0 2 0 0 0,1 0 0 0 0,0 2 0 0 0,0 1 0 0 0,0 1 0 0 0,0 2 0 0 0,5 1-191 0 0,-29-1 13 0 0,-1 0 1 0 0,0 1-1 0 0,0-1 1 0 0,1 1-1 0 0,-1 0 0 0 0,0 0 1 0 0,0 0-1 0 0,0 0 0 0 0,0 1 1 0 0,0-1-1 0 0,0 1 1 0 0,0 0-1 0 0,-1-1 0 0 0,1 1 1 0 0,0 1-1 0 0,-1-1 0 0 0,0 0 1 0 0,1 1-1 0 0,-1-1 0 0 0,0 1 1 0 0,0 0-1 0 0,0-1 1 0 0,-1 1-1 0 0,1 0 0 0 0,-1 0 1 0 0,0 0-1 0 0,1 0 0 0 0,-1 1 1 0 0,-1-1-1 0 0,1 0 1 0 0,0 0-1 0 0,-1 1 0 0 0,0-1 1 0 0,1 0-1 0 0,-1 0 0 0 0,-1 1 1 0 0,1-1-1 0 0,0 0 0 0 0,-1 1 1 0 0,0-1-1 0 0,0 0 1 0 0,0 3-14 0 0,-5 12 22 0 0,-1 0 1 0 0,-1-1-1 0 0,0 1 1 0 0,-1-2-1 0 0,-1 1 1 0 0,0-1 0 0 0,-1-1-1 0 0,-1 0 1 0 0,-1 0-1 0 0,0-1 1 0 0,0-1 0 0 0,-1 0-1 0 0,-1-1-22 0 0,-46 49-59 0 0,61-60 57 0 0,-1-1 0 0 0,1 1 0 0 0,-1 0 0 0 0,1-1 0 0 0,-1 1 0 0 0,1 0 0 0 0,-1-1 0 0 0,1 1 0 0 0,0 0 0 0 0,-1-1 0 0 0,1 1 0 0 0,0 0 0 0 0,-1 0 0 0 0,1 0 0 0 0,0-1 0 0 0,0 1 0 0 0,0 0 0 0 0,0 0 0 0 0,0 0 0 0 0,0-1 0 0 0,0 1 0 0 0,0 0 0 0 0,0 0 0 0 0,0 0 0 0 0,1-1 0 0 0,-1 1 0 0 0,0 0 0 0 0,0 0 0 0 0,1-1 0 0 0,-1 1 0 0 0,0 0 0 0 0,1-1 0 0 0,-1 1 0 0 0,1 0 0 0 0,-1-1 0 0 0,1 1 0 0 0,-1 0 0 0 0,1-1 0 0 0,0 1 0 0 0,-1-1 0 0 0,1 1 0 0 0,0-1 0 0 0,-1 0 0 0 0,1 1 0 0 0,0-1 0 0 0,-1 0 0 0 0,1 1 0 0 0,0-1 0 0 0,0 0 0 0 0,0 0 2 0 0,42 13 26 0 0,-4-7 17 0 0,-13-3-22 0 0,1 1-1 0 0,-1 1 1 0 0,0 2-1 0 0,-1 0 1 0 0,0 2-1 0 0,18 8-20 0 0,-40-15 16 0 0,-1-1 1 0 0,1 0-1 0 0,-1 1 0 0 0,1-1 0 0 0,-1 1 0 0 0,0-1 1 0 0,0 1-1 0 0,0 0 0 0 0,0 0 0 0 0,0 0 0 0 0,0 1 0 0 0,0-1 1 0 0,-1 0-1 0 0,1 1 0 0 0,-1-1 0 0 0,1 1 0 0 0,-1-1 1 0 0,0 1-1 0 0,0-1 0 0 0,0 1 0 0 0,-1 0 0 0 0,1 0 1 0 0,-1-1-1 0 0,1 1 0 0 0,-1 0 0 0 0,0 0 0 0 0,0 0 0 0 0,0-1 1 0 0,-1 1-1 0 0,1 0 0 0 0,0 0 0 0 0,-1 0 0 0 0,0-1 1 0 0,0 1-1 0 0,0 0 0 0 0,-1 1-16 0 0,-1 3 52 0 0,-1 1-1 0 0,0-1 1 0 0,-1 1 0 0 0,0-1 0 0 0,0-1 0 0 0,0 1-1 0 0,-1-1 1 0 0,0 0 0 0 0,0 0 0 0 0,-1-1 0 0 0,-4 3-52 0 0,-8 7 50 0 0,-2 0 1 0 0,1-2 0 0 0,-2-1-1 0 0,0 0 1 0 0,0-2 0 0 0,-1-1-1 0 0,0 0 1 0 0,0-2 0 0 0,-11 2-51 0 0,-77 1-7 0 0,110-10-42 0 0,0 0-1 0 0,0 0 1 0 0,0 0-1 0 0,0-1 1 0 0,0 1 0 0 0,0 0-1 0 0,0-1 1 0 0,1 1-1 0 0,-1 0 1 0 0,0-1 0 0 0,0 1-1 0 0,0-1 1 0 0,0 0-1 0 0,0 1 1 0 0,1-1-1 0 0,-1 0 1 0 0,0 1 0 0 0,1-1-1 0 0,-1 0 1 0 0,1 0-1 0 0,-1 0 1 0 0,0 0 0 0 0,1 1-1 0 0,0-1 1 0 0,-1 0-1 0 0,1 0 1 0 0,0 0 0 0 0,-1 0-1 0 0,1 0 1 0 0,0 0-1 0 0,0 0 1 0 0,0 0 0 0 0,0 0-1 0 0,0 0 1 0 0,0 0-1 0 0,0 0 1 0 0,0 0 0 0 0,0 0-1 0 0,0 0 1 0 0,1 0-1 0 0,-1 0 1 0 0,0 0 0 0 0,1 0-1 0 0,-1 0 1 0 0,0 0-1 0 0,1 0 1 0 0,-1 0 0 0 0,1 1-1 0 0,0-1 1 0 0,0 0 49 0 0,31-40-4387 0 0,-17 29-451 0 0,-4 1-6755 0 0</inkml:trace>
  <inkml:trace contextRef="#ctx0" brushRef="#br0" timeOffset="-2590.974">3774 584 16371 0 0,'0'0'1250'0'0,"0"0"-363"0"0,0 0 4 0 0,0 0 161 0 0,0 0 31 0 0,0 0-175 0 0,0 0-308 0 0,0 0-242 0 0,0 0-101 0 0,0 0-29 0 0,0 0-9 0 0,0 0-26 0 0,-15 20-25 0 0,-45 64-28 0 0,56-79-125 0 0,0 0-1 0 0,0 0 0 0 0,0 0 0 0 0,1 1 1 0 0,0-1-1 0 0,0 1 0 0 0,0 0 1 0 0,1 0-1 0 0,-1 0 0 0 0,2 0 1 0 0,-1 0-1 0 0,1 0 0 0 0,0 1 1 0 0,0-1-1 0 0,0 0 0 0 0,1 1 0 0 0,0-1 1 0 0,1 7-15 0 0,-1-7-2 0 0,2-3 23 0 0,-1 1-1 0 0,1-1 0 0 0,0 1 1 0 0,0-1-1 0 0,0 0 0 0 0,1 0 0 0 0,-1 0 1 0 0,1 0-1 0 0,0 0 0 0 0,0 0 1 0 0,-1-1-1 0 0,2 1 0 0 0,-1-1 1 0 0,0 0-1 0 0,0 0 0 0 0,1 0 0 0 0,-1-1 1 0 0,1 1-1 0 0,0-1 0 0 0,-1 1 1 0 0,1-1-1 0 0,0 0 0 0 0,0-1 1 0 0,0 1-1 0 0,0-1 0 0 0,-1 0 0 0 0,1 0 1 0 0,0 0-1 0 0,0 0 0 0 0,0-1 1 0 0,0 1-1 0 0,0-1 0 0 0,0 0 1 0 0,2-1-21 0 0,9 2 144 0 0,-3-1 1 0 0,0-1-1 0 0,-1 0 1 0 0,1 0 0 0 0,-1-1-1 0 0,0 0 1 0 0,0-1 0 0 0,0-1-1 0 0,0 1 1 0 0,-1-2 0 0 0,0 0-1 0 0,0 0 1 0 0,0 0-1 0 0,-1-1 1 0 0,0-1 0 0 0,0 0-1 0 0,-1 0 1 0 0,0 0 0 0 0,0-1-1 0 0,-1 0 1 0 0,0-1 0 0 0,-1 0-1 0 0,4-7-144 0 0,-9 13 11 0 0,1 0 0 0 0,-1 0 1 0 0,0 0-1 0 0,0 0 0 0 0,0 0 0 0 0,0-1 0 0 0,-1 1 0 0 0,0 0 0 0 0,0-1 0 0 0,0 1 0 0 0,0 0 1 0 0,-1 0-1 0 0,1-1 0 0 0,-1 1 0 0 0,0 0 0 0 0,0 0 0 0 0,-1 0 0 0 0,1 0 0 0 0,-1 0 0 0 0,0 0 1 0 0,0 0-1 0 0,-1 1 0 0 0,1-1 0 0 0,-1 1 0 0 0,1-1 0 0 0,-1 1 0 0 0,0 0 0 0 0,0 0 0 0 0,-1 0 1 0 0,1 1-1 0 0,0-1 0 0 0,-1 1 0 0 0,0 0 0 0 0,1 0 0 0 0,-1 0 0 0 0,0 0 0 0 0,0 0 0 0 0,0 1 1 0 0,-1 0-1 0 0,1 0 0 0 0,0 0 0 0 0,0 1 0 0 0,-1-1 0 0 0,1 1 0 0 0,-1 0-11 0 0,-3-1-150 0 0,0 1 1 0 0,-1 0-1 0 0,1 0 0 0 0,0 1 0 0 0,-1 0 0 0 0,1 1 0 0 0,0 0 0 0 0,0 0 1 0 0,0 0-1 0 0,0 1 0 0 0,0 0 0 0 0,1 1 0 0 0,-3 1 150 0 0,-22 18-3177 0 0,2 6-3379 0 0,20-17-5276 0 0</inkml:trace>
  <inkml:trace contextRef="#ctx0" brushRef="#br0" timeOffset="-2088.966">4321 588 11114 0 0,'0'0'2638'0'0,"0"0"-667"0"0,0 0-237 0 0,0 0-99 0 0,0 0-224 0 0,0 0-304 0 0,0 0-299 0 0,0 0-252 0 0,0 0-177 0 0,0 0-96 0 0,0 0-93 0 0,-33 10-66 0 0,-102 35-44 0 0,69-3-34 0 0,59-32-49 0 0,2-4-19 0 0,0 0 0 0 0,1 0 0 0 0,0 0 0 0 0,0 0 0 0 0,0 1 0 0 0,1 0 0 0 0,0 0 0 0 0,0 0 0 0 0,0 0 0 0 0,1 0 1 0 0,0 0-1 0 0,1 1 0 0 0,0-1 0 0 0,0 1 0 0 0,0-1 0 0 0,1 1 0 0 0,0 2 22 0 0,3-5 9 0 0,0-1 1 0 0,0 1 0 0 0,0-1-1 0 0,0 0 1 0 0,1 0-1 0 0,-1 0 1 0 0,1 0 0 0 0,0-1-1 0 0,0 1 1 0 0,0-1-1 0 0,1 0 1 0 0,-1 0 0 0 0,1-1-1 0 0,0 1 1 0 0,0-1 0 0 0,0 0-1 0 0,0 0 1 0 0,0-1-1 0 0,0 0 1 0 0,0 1 0 0 0,1-2-1 0 0,-1 1 1 0 0,0-1-1 0 0,1 1 1 0 0,-1-2 0 0 0,0 1-1 0 0,1 0 1 0 0,-1-1-1 0 0,0 0-9 0 0,15-2 196 0 0,0-1-1 0 0,0-1 0 0 0,0-1 1 0 0,-1-1-1 0 0,0 0 1 0 0,0-1-1 0 0,-1-1 0 0 0,0-1 1 0 0,-1-1-1 0 0,0 0 0 0 0,0-1 1 0 0,-1-1-1 0 0,-1 0 0 0 0,0-2 1 0 0,-1 1-1 0 0,-1-2 0 0 0,0 0 1 0 0,-1 0-1 0 0,-1-1 0 0 0,0-1 1 0 0,0-3-196 0 0,16-20 254 0 0,-8 16-223 0 0,-1-2 0 0 0,-1 0 0 0 0,-1-1 0 0 0,-1-1 0 0 0,-2 0 0 0 0,-1-1 0 0 0,-1-1 0 0 0,-2 1 0 0 0,-1-2 0 0 0,4-31-31 0 0,-10 52-13 0 0,-1 1 1 0 0,0-1-1 0 0,0 0 0 0 0,-1 0 1 0 0,-1 1-1 0 0,0-1 0 0 0,0 0 1 0 0,-1 1-1 0 0,0-1 0 0 0,-1 1 1 0 0,0-1-1 0 0,-1 1 1 0 0,0 0-1 0 0,-1 0 0 0 0,0 1 1 0 0,0 0-1 0 0,-1-1 0 0 0,0 2 1 0 0,-1-1-1 0 0,0 1 0 0 0,-2-2 13 0 0,6 8-6 0 0,0-1 0 0 0,0 1 0 0 0,-1 0-1 0 0,1 0 1 0 0,-1 1 0 0 0,0-1 0 0 0,0 1 0 0 0,1-1-1 0 0,-1 1 1 0 0,0 0 0 0 0,0 1 0 0 0,0-1-1 0 0,0 1 1 0 0,0-1 0 0 0,0 1 0 0 0,0 1-1 0 0,0-1 1 0 0,0 0 0 0 0,0 1 0 0 0,0 0 0 0 0,0 0-1 0 0,0 0 1 0 0,0 0 0 0 0,0 1 0 0 0,1 0-1 0 0,-1-1 1 0 0,1 1 0 0 0,-1 1 0 0 0,1-1-1 0 0,0 0 1 0 0,-1 1 0 0 0,1 0 0 0 0,-1 2 6 0 0,-8 6-6 0 0,0 1 1 0 0,1 1-1 0 0,1 0 1 0 0,0 1-1 0 0,1 0 1 0 0,0 0-1 0 0,-3 10 6 0 0,2-4 7 0 0,1 0 0 0 0,1 1-1 0 0,1 0 1 0 0,1 1 0 0 0,1-1-1 0 0,0 1 1 0 0,2 0 0 0 0,1 0-1 0 0,0 1 1 0 0,2-1 0 0 0,1 0-1 0 0,0 1 1 0 0,3 9-7 0 0,2-14-29 0 0,1-1-1 0 0,1 0 1 0 0,0 0 0 0 0,1-1-1 0 0,1 0 1 0 0,0-1-1 0 0,1 0 1 0 0,1 0 0 0 0,0-1-1 0 0,1-1 1 0 0,1 0 0 0 0,0-1-1 0 0,0-1 1 0 0,1 0-1 0 0,1-1 1 0 0,0 0 0 0 0,12 4 29 0 0,-19-7-121 0 0,26 6-2223 0 0,-27-12-2362 0 0,0 0-3915 0 0,-6-1-3310 0 0</inkml:trace>
  <inkml:trace contextRef="#ctx0" brushRef="#br0" timeOffset="-1507.025">4851 518 16235 0 0,'0'0'1381'0'0,"0"0"-301"0"0,0 0-64 0 0,0 0-18 0 0,0 0-62 0 0,0 0-179 0 0,0 0-259 0 0,0 0-198 0 0,0 0-123 0 0,0 0-71 0 0,0 0-49 0 0,0 0-18 0 0,-12 30-39 0 0,-37 92-19 0 0,43-75-22 0 0,10-44 42 0 0,2 0 50 0 0,1-1 1 0 0,-1 1-1 0 0,1-1 0 0 0,0 0 1 0 0,0 0-1 0 0,0-1 0 0 0,0 0 1 0 0,0 0-1 0 0,0-1 0 0 0,0 0 1 0 0,0 0-1 0 0,0-1 0 0 0,0 0 1 0 0,0 0-1 0 0,0 0 1 0 0,0-1-1 0 0,0 0 0 0 0,0 0 1 0 0,-1-1-1 0 0,4-1-51 0 0,8-4 222 0 0,-1-1 0 0 0,0 0 1 0 0,0-1-1 0 0,-1-1 0 0 0,0-1 0 0 0,-1 0 0 0 0,0-1 0 0 0,-1 0 1 0 0,0-1-1 0 0,-2-1 0 0 0,1 0 0 0 0,-2-1 0 0 0,0 0 1 0 0,-1-1-1 0 0,0 0 0 0 0,-2 0 0 0 0,0-1 0 0 0,-1 0-222 0 0,-9 47 48 0 0,1-1 0 0 0,1 1-1 0 0,2 0 1 0 0,1 0-1 0 0,1-1 1 0 0,7 24-48 0 0,33 65-18 0 0,-30-86 27 0 0,-2-1 0 0 0,-1 1 0 0 0,-1 1 1 0 0,-2 0-1 0 0,-1 0 0 0 0,-2 1 0 0 0,2 30-9 0 0,-7-49 6 0 0,1-3 2 0 0,-1 0 0 0 0,0 0 0 0 0,-1 0 0 0 0,0 1 0 0 0,0-1 0 0 0,-1 0 0 0 0,-1-1 0 0 0,0 1 0 0 0,0 0 0 0 0,-1-1 0 0 0,0 0 0 0 0,-3 4-8 0 0,-2-3 9 0 0,0 0 1 0 0,0 0-1 0 0,-1-1 1 0 0,-1 0-1 0 0,0-1 1 0 0,0 0-1 0 0,0-1 1 0 0,-1 0-1 0 0,-1-1 0 0 0,1 0 1 0 0,-1-1-1 0 0,0 0 1 0 0,-1-1-1 0 0,1-1 1 0 0,-1 0-1 0 0,0-1 1 0 0,0 0-1 0 0,0-1 1 0 0,-1-1-1 0 0,1 0 1 0 0,0-1-10 0 0,12 0 1 0 0,-1 0 0 0 0,1 0 0 0 0,0 0-1 0 0,0 0 1 0 0,-1 0 0 0 0,1-1 0 0 0,0 1 0 0 0,0-1 0 0 0,0 1 0 0 0,-1-1 0 0 0,1 0 0 0 0,0 0 0 0 0,0 0 0 0 0,0 0 0 0 0,0 0 0 0 0,1-1 0 0 0,-1 1 0 0 0,0 0 0 0 0,0-1 0 0 0,1 0 0 0 0,-1 1 0 0 0,1-1 0 0 0,0 0 0 0 0,-1 0 0 0 0,1 0 0 0 0,0 0 0 0 0,0 0 0 0 0,0 0 0 0 0,0 0 0 0 0,0 0 0 0 0,1 0 0 0 0,-1 0 0 0 0,1 0 0 0 0,-1-1 0 0 0,1 1 0 0 0,0 0 0 0 0,0 0 0 0 0,0-1 0 0 0,0 1 0 0 0,0 0 0 0 0,1-2-1 0 0,24-94-47 0 0,0 40-88 0 0,3 2-1 0 0,3 1 1 0 0,1 2 0 0 0,3 0 0 0 0,39-42 135 0 0,-52 68-671 0 0,18-19-735 0 0,-9 19-8445 0 0,-24 23-2333 0 0</inkml:trace>
  <inkml:trace contextRef="#ctx0" brushRef="#br0" timeOffset="-9477.152">289 282 5401 0 0,'0'0'1252'0'0,"0"0"-5"0"0,0 0 203 0 0,0 0 250 0 0,0 0 159 0 0,0 0-74 0 0,0 0-288 0 0,0 0-343 0 0,0 0-295 0 0,0 0-192 0 0,0 0-91 0 0,-8 0 2116 0 0,31 0-2014 0 0,1 0 0 0 0,0-2 0 0 0,-1-1-1 0 0,0 0 1 0 0,1-2 0 0 0,20-7-678 0 0,235-102 1465 0 0,-208 87-1283 0 0,-71 27-165 0 0,0 0 27 0 0,0 0-7 0 0,0 0 3 0 0,0 0 4 0 0,0 0-8 0 0,0 0 4 0 0,-11 19 207 0 0,-24 110 242 0 0,-47 273 149 0 0,67-341-572 0 0,-13 49 6 0 0,6 2-1 0 0,-4 64-71 0 0,24-149 70 0 0,4-35 208 0 0,-1-3-392 0 0,6-91-1230 0 0,-20 38-5557 0 0,9 53 919 0 0,4 3-5886 0 0</inkml:trace>
  <inkml:trace contextRef="#ctx0" brushRef="#br0" timeOffset="-9226.929">295 713 14755 0 0,'0'0'1874'0'0,"0"0"-495"0"0,0 0-310 0 0,0 0-7 0 0,0 0 37 0 0,0 0-18 0 0,0 0-138 0 0,0 0-145 0 0,0 0-138 0 0,0 0-79 0 0,0 0-28 0 0,31-12-67 0 0,101-36-31 0 0,4 16 589 0 0,59-4-537 0 0,-104 24-1738 0 0,-91 10-1249 0 0,-2 0-4874 0 0,1 2-1021 0 0</inkml:trace>
  <inkml:trace contextRef="#ctx0" brushRef="#br0" timeOffset="-8806.807">947 831 4177 0 0,'0'0'3273'0'0,"0"0"-1170"0"0,0 0-348 0 0,0 0 21 0 0,0 0-11 0 0,0 0-156 0 0,0 0-271 0 0,0 0-289 0 0,0 0-250 0 0,0 0-111 0 0,0 0-18 0 0,0 0-5 0 0,0 0 29 0 0,1 10 14 0 0,6 32-35 0 0,-7-42-615 0 0,0-1 0 0 0,0 1 0 0 0,0 0 0 0 0,-1 0-1 0 0,1-1 1 0 0,0 1 0 0 0,0 0 0 0 0,-1 0 0 0 0,1 0 0 0 0,0 0-1 0 0,0 0 1 0 0,-1-1 0 0 0,1 1 0 0 0,0 0 0 0 0,-1 0-1 0 0,1 0 1 0 0,0 0 0 0 0,-1 0 0 0 0,1 0 0 0 0,0 0-1 0 0,0 0 1 0 0,-1 0 0 0 0,1 0 0 0 0,0 0 0 0 0,-1 0 0 0 0,1 0-1 0 0,0 0 1 0 0,-1 0 0 0 0,1 1 0 0 0,0-1 0 0 0,0 0-1 0 0,-1 0 1 0 0,1 0 0 0 0,0 0 0 0 0,0 0 0 0 0,-1 1-1 0 0,1-1 1 0 0,0 0 0 0 0,0 0 0 0 0,-1 0 0 0 0,1 1 0 0 0,0-1-1 0 0,0 0 1 0 0,0 0 0 0 0,0 1 0 0 0,-1-1 0 0 0,1 0-1 0 0,0 1 1 0 0,0-1 0 0 0,0 0 0 0 0,0 1 0 0 0,0-1-1 0 0,0 0 1 0 0,0 0 0 0 0,0 1 0 0 0,0-1 0 0 0,0 0 0 0 0,0 1-1 0 0,0-1 1 0 0,0 0-58 0 0,-2-17 76 0 0,1 0-1 0 0,1 1 1 0 0,1-1 0 0 0,0 0-1 0 0,1 0 1 0 0,1 0-1 0 0,0 1 1 0 0,2-1-1 0 0,-1 1 1 0 0,2 0 0 0 0,0 0-1 0 0,1 1 1 0 0,1 0-1 0 0,0 0 1 0 0,1 0 0 0 0,1 1-1 0 0,0 1 1 0 0,1 0-1 0 0,0 0 1 0 0,1 1 0 0 0,0 1-1 0 0,1-1 1 0 0,1 2-1 0 0,-1 0 1 0 0,16-7-76 0 0,22 1-212 0 0,-45 50-787 0 0,-6 1-2444 0 0,0-23-1169 0 0,0-1-3706 0 0,0-7-2999 0 0</inkml:trace>
  <inkml:trace contextRef="#ctx0" brushRef="#br0" timeOffset="-8420.839">1381 720 7306 0 0,'0'0'2133'0'0,"0"0"-38"0"0,0 0 14 0 0,0 0 11 0 0,0 0-139 0 0,0 0-289 0 0,0 0-326 0 0,0 0-294 0 0,0 0-217 0 0,31 5-160 0 0,98 14-95 0 0,-66-22 380 0 0,-52-4-616 0 0,-9 7-313 0 0,0-1 1 0 0,0 0-1 0 0,1 0 1 0 0,-1 0-1 0 0,-1 0 0 0 0,1-1 1 0 0,0 1-1 0 0,0 0 1 0 0,0-1-1 0 0,-1 1 0 0 0,1-1 1 0 0,-1 0-1 0 0,1 1 1 0 0,-1-1-1 0 0,1 0 0 0 0,-1 0 1 0 0,0 0-1 0 0,0 0 1 0 0,0 0-1 0 0,0 0 0 0 0,-1 0 1 0 0,1 0-1 0 0,0-1 1 0 0,-1 1-1 0 0,0 0 0 0 0,1 0 1 0 0,-1-1-1 0 0,0 1 0 0 0,0 0 1 0 0,0 0-1 0 0,0-1 1 0 0,-1 1-1 0 0,1 0 0 0 0,-1 0 1 0 0,1 0-1 0 0,-1-1 1 0 0,0 1-1 0 0,0 0 0 0 0,0 0 1 0 0,0 0-1 0 0,0 0-51 0 0,-7-2-36 0 0,1 0 1 0 0,-1 0-1 0 0,0 1 0 0 0,0 0 0 0 0,0 1 1 0 0,-1 0-1 0 0,1 0 0 0 0,-1 1 0 0 0,1 0 0 0 0,-1 0 1 0 0,1 1-1 0 0,-1 0 0 0 0,0 0 0 0 0,1 1 1 0 0,-1 0-1 0 0,1 1 0 0 0,0 0 0 0 0,-1 0 1 0 0,1 1-1 0 0,0 0 0 0 0,0 0 0 0 0,0 1 0 0 0,1 0 1 0 0,-1 1-1 0 0,1-1 0 0 0,0 1 0 0 0,1 1 1 0 0,-1-1-1 0 0,1 1 0 0 0,0 0 0 0 0,0 1 0 0 0,1 0 1 0 0,-1-1-1 0 0,1 2 36 0 0,0-2-11 0 0,0-1-1 0 0,1 1 1 0 0,-1 1 0 0 0,1-1 0 0 0,0 1-1 0 0,1-1 1 0 0,0 1 0 0 0,0 0 0 0 0,0 0-1 0 0,1 0 1 0 0,0 1 0 0 0,0-1 0 0 0,1 1-1 0 0,0-1 1 0 0,0 1 0 0 0,1-1 0 0 0,-1 1-1 0 0,2 7 12 0 0,2-11 8 0 0,0 1-1 0 0,0-1 0 0 0,1 0 1 0 0,-1 0-1 0 0,1-1 1 0 0,-1 1-1 0 0,1-1 1 0 0,0 0-1 0 0,1 1 0 0 0,-1-2 1 0 0,1 1-1 0 0,-1-1 1 0 0,1 1-1 0 0,0-1 0 0 0,-1 0 1 0 0,1-1-1 0 0,0 1 1 0 0,0-1-1 0 0,1 0 0 0 0,-1 0 1 0 0,0-1-1 0 0,0 0 1 0 0,0 0-1 0 0,1 0 0 0 0,-1 0 1 0 0,0-1-1 0 0,1 0-7 0 0,16 1-266 0 0,0-2 0 0 0,0-1 1 0 0,0 0-1 0 0,0-2 0 0 0,0 0 0 0 0,-1-1 0 0 0,1-2 0 0 0,-2 0 0 0 0,1-1 0 0 0,11-8 266 0 0,-20 10-768 0 0,39-22-2824 0 0,-19 10-4597 0 0,-19 11-2851 0 0</inkml:trace>
  <inkml:trace contextRef="#ctx0" brushRef="#br0" timeOffset="-4250.774">1869 786 4385 0 0,'0'0'2023'0'0,"0"0"-143"0"0,0 0-78 0 0,0 0-79 0 0,0 0-209 0 0,0 0-305 0 0,0 0-332 0 0,0 0-277 0 0,0 0-184 0 0,0 0-81 0 0,0 0 29 0 0,3 2 68 0 0,68 22 3455 0 0,-62-22-3706 0 0,0-1-1 0 0,0 1 1 0 0,-1-2-1 0 0,1 1 1 0 0,0-1-1 0 0,0 0 0 0 0,0-1 1 0 0,0 0-1 0 0,0 0 1 0 0,0-1-1 0 0,-1-1 1 0 0,1 1-1 0 0,-1-1 1 0 0,1 0-1 0 0,-1-1 1 0 0,0 0-181 0 0,1-2 47 0 0,-5 4 33 0 0,0 0-1 0 0,0 0 1 0 0,-1 0-1 0 0,1 0 1 0 0,0-1-1 0 0,-1 0 1 0 0,1 0-1 0 0,-1 0 1 0 0,0 0-1 0 0,0 0 1 0 0,0-1-1 0 0,0 0 1 0 0,-1 1-1 0 0,0-1 1 0 0,1 0-1 0 0,-1 0 1 0 0,-1 0-1 0 0,1 0 1 0 0,0 0-1 0 0,-1-1 1 0 0,0 1-1 0 0,0 0 1 0 0,0-1-1 0 0,-1 1 1 0 0,0-1-80 0 0,0 3 5 0 0,0-1 0 0 0,0 1 0 0 0,-1 0 0 0 0,1 0-1 0 0,-1-1 1 0 0,0 1 0 0 0,0 0 0 0 0,0 0 0 0 0,0 0 0 0 0,0 0 0 0 0,0 0 0 0 0,0 0 0 0 0,-1 0 0 0 0,1 0 0 0 0,-1 0 0 0 0,1 1 0 0 0,-1-1 0 0 0,0 1 0 0 0,1-1 0 0 0,-1 1 0 0 0,0-1 0 0 0,0 1 0 0 0,0 0 0 0 0,0 0 0 0 0,-1 0 0 0 0,1 0 0 0 0,0 1 0 0 0,0-1 0 0 0,0 0 0 0 0,-1 1 0 0 0,1 0 0 0 0,0-1 0 0 0,-1 1 0 0 0,1 0 0 0 0,0 0-1 0 0,-1 0 1 0 0,1 1 0 0 0,-2-1-5 0 0,-4 1-28 0 0,1-1 0 0 0,-1 1-1 0 0,0 0 1 0 0,1 1-1 0 0,-1 0 1 0 0,1 0-1 0 0,0 0 1 0 0,0 1-1 0 0,0 0 1 0 0,0 1 0 0 0,-6 3 28 0 0,2 1-17 0 0,5-4 25 0 0,-1-1-1 0 0,1 1 1 0 0,0 1-1 0 0,0-1 0 0 0,1 1 1 0 0,-1 0-1 0 0,1 0 0 0 0,0 0 1 0 0,0 1-1 0 0,1 0 1 0 0,0 0-1 0 0,0 0 0 0 0,0 1 1 0 0,1-1-1 0 0,0 1 0 0 0,0 0 1 0 0,1 0-1 0 0,-1 0 1 0 0,2 0-1 0 0,-1 0 0 0 0,0 6-7 0 0,2-8 47 0 0,0 1 0 0 0,1-1 0 0 0,-1 0-1 0 0,1 1 1 0 0,0-1 0 0 0,1 0-1 0 0,-1 1 1 0 0,1-1 0 0 0,0 0 0 0 0,0 0-1 0 0,1-1 1 0 0,-1 1 0 0 0,1 0 0 0 0,0-1-1 0 0,1 1 1 0 0,-1-1 0 0 0,1 0 0 0 0,-1 0-1 0 0,1-1 1 0 0,1 1 0 0 0,3 2-47 0 0,7 5 164 0 0,2 0 0 0 0,-1-2 0 0 0,1 1 0 0 0,1-2 1 0 0,0-1-1 0 0,0 0 0 0 0,0-1 0 0 0,1-1 0 0 0,0-1 0 0 0,0 0 1 0 0,2-1-165 0 0,38 1 412 0 0,-43-48-3740 0 0,-16 40 2561 0 0,1-5-1447 0 0,0 3-2084 0 0,1-1-7718 0 0</inkml:trace>
  <inkml:trace contextRef="#ctx0" brushRef="#br0" timeOffset="2278.142">0 1361 1272 0 0,'0'0'1031'0'0,"0"0"-40"0"0,0 0 147 0 0,0 0 245 0 0,0 0 172 0 0,0 0 44 0 0,0 0-76 0 0,0 0-90 0 0,0 0-79 0 0,0 0-75 0 0,0 0-91 0 0,9 2-140 0 0,149 10 2950 0 0,32-19-907 0 0,97-21-3091 0 0,56-3 648 0 0,478-6-118 0 0,-20 3 303 0 0,-170 2-673 0 0,-130 32-138 0 0,-190-7 226 0 0,86-1 24 0 0,58-6-34 0 0,155 14 180 0 0,-354 15-269 0 0,-152-8-65 0 0,-23-1-3 0 0,0-3 1 0 0,0-4 0 0 0,44-7-82 0 0,118-22 51 0 0,48 5 31 0 0,181 28 33 0 0,-408-11-63 0 0,-46 4 924 0 0,-19 2-3108 0 0,-10 1-9215 0 0,7 1-883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854 77 5561 0 0,'0'0'2137'0'0,"0"0"-336"0"0,0 0-112 0 0,0 0 103 0 0,0 0 79 0 0,0 0-93 0 0,0 0-248 0 0,0 0-273 0 0,0 0-251 0 0,0 0-183 0 0,0 0-115 0 0,0-4-106 0 0,-1 1-444 0 0,0 0 0 0 0,-1 0 0 0 0,1 1 0 0 0,-1-1 0 0 0,1 0 0 0 0,-1 1 0 0 0,0-1 0 0 0,0 1 0 0 0,0-1-1 0 0,0 1 1 0 0,0 0 0 0 0,-1 0 0 0 0,1 0 0 0 0,-1 0 0 0 0,1 0 0 0 0,-1 0 0 0 0,0 1 0 0 0,1-1 0 0 0,-1 1-1 0 0,-2-1-157 0 0,-13-4 159 0 0,0 1-1 0 0,0 1 1 0 0,-1 0-1 0 0,1 1 1 0 0,-1 1-1 0 0,1 1 0 0 0,-1 1 1 0 0,0 0-1 0 0,-1 2-158 0 0,-17-2 131 0 0,1 2-51 0 0,0 2 0 0 0,1 1 0 0 0,0 2 0 0 0,0 1 0 0 0,0 2 0 0 0,-21 10-80 0 0,39-15 34 0 0,1 1-1 0 0,-1 1 1 0 0,1 0-1 0 0,1 1 1 0 0,0 1-1 0 0,0 0 1 0 0,0 2 0 0 0,1-1-1 0 0,1 2 1 0 0,0 0-1 0 0,-5 6-33 0 0,15-12 9 0 0,-1 1-1 0 0,1-1 1 0 0,0 1 0 0 0,1 0-1 0 0,-1 0 1 0 0,1 0-1 0 0,1 0 1 0 0,0 0-1 0 0,0 1 1 0 0,0-1-1 0 0,1 0 1 0 0,0 1 0 0 0,0-1-1 0 0,1 5-8 0 0,-1 7 18 0 0,2-7-12 0 0,0 0 0 0 0,1 0 0 0 0,0-1 0 0 0,1 1 0 0 0,0 0 1 0 0,1-1-1 0 0,0 0 0 0 0,1 0 0 0 0,0-1 0 0 0,6 9-6 0 0,9 8 9 0 0,2-1 1 0 0,0-1-1 0 0,2 0 0 0 0,1-2 0 0 0,0-1 1 0 0,2-2-1 0 0,0 0 0 0 0,3-1-9 0 0,2 2 20 0 0,-2 1-1 0 0,0 1 0 0 0,-2 2 0 0 0,0 1 0 0 0,-2 1 0 0 0,7 11-19 0 0,-23-24 31 0 0,0 0-1 0 0,0 0 0 0 0,-1 2 0 0 0,-1-1 0 0 0,-1 1 0 0 0,0 0 1 0 0,-1 1-1 0 0,0 0 0 0 0,-2 0 0 0 0,0 1 0 0 0,-1-1 1 0 0,-1 1-1 0 0,0 0 0 0 0,-1 0 0 0 0,-1 0 0 0 0,-2 18-30 0 0,-2-28 29 0 0,-1 1-1 0 0,-1-1 1 0 0,0 0-1 0 0,0 0 1 0 0,0 0-1 0 0,-1-1 1 0 0,0 1-1 0 0,-1-1 1 0 0,1-1-1 0 0,-1 1 1 0 0,-1-1-1 0 0,1-1 1 0 0,-1 1-1 0 0,0-1 1 0 0,0-1-1 0 0,0 1 1 0 0,-1-1-1 0 0,0-1 1 0 0,-5 2-29 0 0,-21 8 15 0 0,0-3 0 0 0,-1 0 0 0 0,0-2 0 0 0,0-2 0 0 0,0-2 0 0 0,-1-1 0 0 0,0-1 1 0 0,1-3-1 0 0,-17-2-15 0 0,39 3 2 0 0,1-1 1 0 0,-1 0 0 0 0,1-1 0 0 0,-1 0 0 0 0,1-2-1 0 0,0 1 1 0 0,0-2 0 0 0,0 1 0 0 0,0-2 0 0 0,1 0-1 0 0,-7-4-2 0 0,16 8-33 0 0,0-1 0 0 0,1 1 0 0 0,0 0 0 0 0,-1-1 0 0 0,1 1 1 0 0,0-1-1 0 0,0 0 0 0 0,0 0 0 0 0,1 0 0 0 0,-1 0 0 0 0,1 0 0 0 0,0 0 0 0 0,-1 0 0 0 0,1 0 0 0 0,1 0 0 0 0,-1-1 0 0 0,0 1 0 0 0,1 0 0 0 0,0-1 0 0 0,0 1 0 0 0,0 0 0 0 0,0-1 0 0 0,0 1 0 0 0,0 0 0 0 0,1-1 0 0 0,0 1 0 0 0,0 0 0 0 0,0 0 0 0 0,0 0 0 0 0,0-1 0 0 0,1 1 0 0 0,-1 0 0 0 0,1 1 0 0 0,0-1 0 0 0,0 0 0 0 0,0 0 0 0 0,0 1 0 0 0,0-1 0 0 0,0 1 0 0 0,1-1 33 0 0,48-43-2350 0 0,-33 32-933 0 0,1 1-3437 0 0,-5 5-5697 0 0</inkml:trace>
  <inkml:trace contextRef="#ctx0" brushRef="#br0" timeOffset="471.092">1572 250 13939 0 0,'0'0'1630'0'0,"0"0"-467"0"0,0 0-257 0 0,0 0 21 0 0,0 0 84 0 0,0 0 12 0 0,0 0-109 0 0,0 0-165 0 0,0 0-154 0 0,0 0-43 0 0,0 0 13 0 0,0 0 12 0 0,5 5-11 0 0,-1-1-447 0 0,0 1-1 0 0,0-1 0 0 0,-1 1 0 0 0,0 0 0 0 0,0 0 0 0 0,0 0 0 0 0,0 0 1 0 0,-1 0-1 0 0,0 1 0 0 0,0-1 0 0 0,0 1 0 0 0,-1 0 0 0 0,0-1 0 0 0,0 1 1 0 0,0 0-1 0 0,-1 0 0 0 0,0 3-118 0 0,-1 24 183 0 0,-1 0-1 0 0,-2 0 1 0 0,-1 0 0 0 0,-1-1-1 0 0,-2 0 1 0 0,-6 14-183 0 0,-1 0 85 0 0,-3 6-33 0 0,2 0-1 0 0,2 0 1 0 0,3 1 0 0 0,-2 31-52 0 0,13-43-221 0 0,0-41 147 0 0,0 0-8 0 0,-17-40-4109 0 0,13 24 2341 0 0,-3-11-6403 0 0,6 18-3197 0 0</inkml:trace>
  <inkml:trace contextRef="#ctx0" brushRef="#br0" timeOffset="806.844">1027 239 10058 0 0,'0'0'1693'0'0,"0"0"-205"0"0,0 0-151 0 0,0 0-19 0 0,0 0-75 0 0,0 0-148 0 0,0 0-162 0 0,0 0-124 0 0,0 0-39 0 0,0 0 37 0 0,0 0-15 0 0,0 0-33 0 0,0 0-40 0 0,32-2-52 0 0,101-5-66 0 0,179 2 1964 0 0,145-25-1370 0 0,-456 30-1248 0 0,1-1 0 0 0,-1 1 1 0 0,0 0-1 0 0,0 0 0 0 0,1 0 0 0 0,-1 0 0 0 0,0 1 1 0 0,1-1-1 0 0,-1 0 0 0 0,0 0 0 0 0,1 1 1 0 0,-1-1-1 0 0,0 1 0 0 0,0-1 0 0 0,0 1 0 0 0,0 0 1 0 0,1-1-1 0 0,-1 1 0 0 0,0 0 0 0 0,0 0 1 0 0,0 0-1 0 0,0 0 0 0 0,-1 0 0 0 0,1 0 0 0 0,0 0 1 0 0,0 0-1 0 0,0 0 0 0 0,-1 0 0 0 0,1 0 1 0 0,0 1 52 0 0,-7 28-4743 0 0,0-20-754 0 0,4-2-6440 0 0</inkml:trace>
  <inkml:trace contextRef="#ctx0" brushRef="#br0" timeOffset="1202.725">1064 972 8602 0 0,'0'0'3457'0'0,"0"0"-1714"0"0,0 0-731 0 0,0 0-24 0 0,0 0 208 0 0,0 0 110 0 0,0 0-75 0 0,0 0-244 0 0,0 0-275 0 0,0 0-165 0 0,0 0-59 0 0,0 0-5 0 0,0 0 6 0 0,-2 11-12 0 0,-3 34 2 0 0,5-43-407 0 0,0 0 0 0 0,0 0 0 0 0,1 0 0 0 0,-1 0 0 0 0,1 0 0 0 0,0 0 0 0 0,-1 0 0 0 0,1-1 0 0 0,0 1 0 0 0,0 0 0 0 0,0 0-1 0 0,0-1 1 0 0,1 1 0 0 0,-1-1 0 0 0,0 1 0 0 0,1-1 0 0 0,-1 1 0 0 0,1-1 0 0 0,-1 0 0 0 0,1 0 0 0 0,0 0 0 0 0,-1 0 0 0 0,1 0 0 0 0,0 0 0 0 0,0 0 0 0 0,0 0 0 0 0,0-1-72 0 0,0 1 92 0 0,16 5 133 0 0,0-1 0 0 0,0-2 0 0 0,0 1 0 0 0,1-2 0 0 0,-1-1 0 0 0,1 0 0 0 0,-1-1 0 0 0,1-1 0 0 0,-1-1 0 0 0,1 0 0 0 0,-1-2 0 0 0,0 0 0 0 0,15-6-225 0 0,-13 6 89 0 0,74-17 246 0 0,19-4 69 0 0,1 4 0 0 0,25 3-404 0 0,-43 21 13 0 0,-83 6-112 0 0,-4-2-3551 0 0,-3-5-5499 0 0,-4-2-3578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05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59 837 0 0 0,'0'0'616'0'0,"0"0"515"0"0,0 0 287 0 0,0 0 170 0 0,0 0 127 0 0,0 0 32 0 0,0 0-17 0 0,0 0-55 0 0,0 0-86 0 0,0 0-103 0 0,0 0-115 0 0,0 0-117 0 0,0 0-149 0 0,0 0-121 0 0,5 10 3809 0 0,-3-1-4359 0 0,17 137 1558 0 0,-28 53-1238 0 0,3 159-19 0 0,10-186-615 0 0,-15-97 64 0 0,10-60-115 0 0,0-8-418 0 0,-1-16-1397 0 0,0-22-2211 0 0,2 18-1788 0 0,0 6 509 0 0,0 0-6037 0 0</inkml:trace>
  <inkml:trace contextRef="#ctx0" brushRef="#br0" timeOffset="3475.215">30 840 0 0 0,'0'0'967'0'0,"0"0"344"0"0,0 0 56 0 0,0 0-111 0 0,0 0-156 0 0,0 0-121 0 0,0 0-9 0 0,0 0 31 0 0,-20 0 3004 0 0,10 7-814 0 0,12-6 1379 0 0,5-1-3346 0 0,-7 0-934 0 0,0 0-22 0 0,24 0 1528 0 0,245-24 289 0 0,103-51-1506 0 0,-193 67-247 0 0,-75 1-21 0 0,-104 7-318 0 0,0 0-7 0 0,0 0 23 0 0,0 0 8 0 0,0 0 6 0 0,0 0 1 0 0,0 0-9 0 0,0 0-30 0 0,0 0 23 0 0,0 0 4 0 0,0 0-5 0 0,0 0 30 0 0,0 0-24 0 0,0 0-14 0 0,0 0 12 0 0,0 0-5 0 0,0 0-11 0 0,0 0-3 0 0,0 0-4 0 0,28 0 97 0 0,77 0 1014 0 0,-105 29-1107 0 0,-7 155 218 0 0,7 41-81 0 0,4-174-123 0 0,-5 85 88 0 0,-18-29-89 0 0,18 70 94 0 0,10-92-19 0 0,-20 62 280 0 0,0-43-60 0 0,0-95 729 0 0,-6-12-1030 0 0,-32-4 12 0 0,-170 14-35 0 0,-113-3 140 0 0,222 3-124 0 0,23-7 37 0 0,18 4-13 0 0,10 7 34 0 0,43-3 198 0 0,15-8-241 0 0,0 0 1 0 0,0 0 0 0 0,0 0-1 0 0,0 0 1 0 0,0 0-1 0 0,0 0 1 0 0,0 0 0 0 0,0 0-1 0 0,1 0 1 0 0,-1 0 0 0 0,0-1-1 0 0,0 1 1 0 0,0 0-1 0 0,0-1 1 0 0,0 1 0 0 0,0-1-1 0 0,0 1 1 0 0,0-1-1 0 0,1 1 1 0 0,-1-1 0 0 0,0 1-1 0 0,0-1 1 0 0,1 0 0 0 0,-1 0-1 0 0,0 1 1 0 0,1-1-1 0 0,-1 0 1 0 0,1 0 0 0 0,-1 0-1 0 0,1 1 1 0 0,-1-1-1 0 0,1 0 1 0 0,0 0 0 0 0,-1 0-1 0 0,1 0 1 0 0,0 0 0 0 0,0 0-1 0 0,0 0 1 0 0,0 0-1 0 0,0 0 1 0 0,0 0 0 0 0,0 0-1 0 0,0 0 1 0 0,0 0-1 0 0,0 0 1 0 0,0 0 0 0 0,0 0-1 0 0,1 0 1 0 0,-1 0 0 0 0,1 0-9 0 0,-1-12-11 0 0,-4-109-64 0 0,33 46 0 0 0,-10-12 76 0 0,-19 87-10 0 0,-4-25 4 0 0,-6-6-24 0 0,5 25-107 0 0,-3 16-7661 0 0,8-5 729 0 0,0-3-5615 0 0</inkml:trace>
  <inkml:trace contextRef="#ctx0" brushRef="#br0" timeOffset="4067.039">420 1168 14227 0 0,'0'0'2020'0'0,"0"0"-666"0"0,0 0-314 0 0,0 0 23 0 0,0 0 69 0 0,0 0 15 0 0,0 0-150 0 0,0 0-224 0 0,0 0-158 0 0,0 0-54 0 0,0 0-25 0 0,0 0-27 0 0,10-1-55 0 0,30 0-83 0 0,-39 1-327 0 0,0 0-1 0 0,1 0 1 0 0,-1 0 0 0 0,0 1 0 0 0,1-1-1 0 0,-1 0 1 0 0,0 1 0 0 0,0-1-1 0 0,1 1 1 0 0,-1 0 0 0 0,0-1 0 0 0,0 1-1 0 0,0 0 1 0 0,0 0 0 0 0,0 0-1 0 0,0-1 1 0 0,0 1 0 0 0,0 0 0 0 0,0 0-1 0 0,0 1 1 0 0,0-1 0 0 0,-1 0-1 0 0,1 0 1 0 0,0 0 0 0 0,-1 0-1 0 0,1 1 1 0 0,-1-1 0 0 0,1 0 0 0 0,-1 1-1 0 0,0 0-43 0 0,3 4 171 0 0,4 15-10 0 0,0 1-1 0 0,-1 1 1 0 0,-2-1 0 0 0,0 1 0 0 0,-1 0 0 0 0,-1-1 0 0 0,-2 1 0 0 0,0 0 0 0 0,-1 0 0 0 0,-1 0-1 0 0,-1 0-160 0 0,-21 128 35 0 0,18-145-4005 0 0,9-33 357 0 0,8-2-1181 0 0,-3 11-3059 0 0,-4 6-2002 0 0</inkml:trace>
  <inkml:trace contextRef="#ctx0" brushRef="#br0" timeOffset="4635.572">497 1157 7258 0 0,'0'0'4603'0'0,"0"0"-2408"0"0,0 0-786 0 0,0 0-4 0 0,0 0 120 0 0,0 0 19 0 0,0 0-181 0 0,0 0-299 0 0,0 0-270 0 0,0 0-180 0 0,0 0-91 0 0,0 0-37 0 0,0 0-37 0 0,0-3-33 0 0,0 2-364 0 0,0 0 0 0 0,0 0 1 0 0,0-1-1 0 0,0 1 0 0 0,1 0 0 0 0,-1 0 0 0 0,0 0 0 0 0,1 0 1 0 0,-1 0-1 0 0,1 0 0 0 0,-1 0 0 0 0,1 0 0 0 0,-1 0 0 0 0,1 0 1 0 0,0 0-1 0 0,0 0 0 0 0,-1 0 0 0 0,1 1 0 0 0,0-1 0 0 0,0 0 1 0 0,0 0-1 0 0,0 1 0 0 0,0-1 0 0 0,0 1 0 0 0,0-1 0 0 0,0 1 1 0 0,0-1-1 0 0,0 1 0 0 0,0 0 0 0 0,0-1 0 0 0,0 1 0 0 0,0 0 1 0 0,0 0-1 0 0,1 0 0 0 0,0 0-52 0 0,33-9 504 0 0,4-2-233 0 0,0 2-1 0 0,1 1 0 0 0,1 2 1 0 0,31 1-271 0 0,2 5 72 0 0,-73 1-71 0 0,0-1 0 0 0,0 0 0 0 0,0 1 0 0 0,0-1 0 0 0,0 1 1 0 0,0-1-1 0 0,0 1 0 0 0,0-1 0 0 0,0 1 0 0 0,0 0 1 0 0,0 0-1 0 0,0-1 0 0 0,-1 1 0 0 0,1 0 0 0 0,0 0 0 0 0,-1 0 1 0 0,1 0-1 0 0,0 0 0 0 0,-1 0 0 0 0,1 0 0 0 0,-1 0 1 0 0,0 0-1 0 0,1 0 0 0 0,-1 0 0 0 0,0 0 0 0 0,1 0 0 0 0,-1 0 1 0 0,0 0-1 0 0,0 0 0 0 0,0 1 0 0 0,0-1 0 0 0,0 0 0 0 0,0 0 1 0 0,-1 0-1 0 0,1 0 0 0 0,0 0 0 0 0,0 0 0 0 0,-1 0 1 0 0,1 0-1 0 0,-1 0 0 0 0,1 0 0 0 0,-1 0 0 0 0,1 0 0 0 0,-1 0 0 0 0,-25 45 91 0 0,-194 154 88 0 0,219-199-180 0 0,0 0 0 0 0,1-1 0 0 0,-1 1 0 0 0,0 0 0 0 0,1 0 1 0 0,-1 0-1 0 0,0 0 0 0 0,1 0 0 0 0,-1-1 0 0 0,1 1 0 0 0,0 0 0 0 0,-1 0 1 0 0,1 0-1 0 0,0 0 0 0 0,0 0 0 0 0,-1 0 0 0 0,1 0 0 0 0,0 0 1 0 0,0 1-1 0 0,0-1 0 0 0,0 0 0 0 0,0 0 0 0 0,0 0 0 0 0,1 0 0 0 0,-1 0 1 0 0,0 0-1 0 0,0 0 0 0 0,1 0 0 0 0,-1 0 0 0 0,1 0 0 0 0,-1-1 1 0 0,1 1-1 0 0,-1 0 0 0 0,1 0 0 0 0,0 0 0 0 0,-1 0 0 0 0,1-1 0 0 0,0 1 1 0 0,-1 0-1 0 0,1 0 0 0 0,0-1 0 0 0,0 1 0 0 0,0-1 0 0 0,0 1 0 0 0,0 0 1 0 0,52 17 0 0 0,-37-14 12 0 0,30 10-1 0 0,-33-12-5 0 0,-1 2-1 0 0,1 0 0 0 0,-1 0 1 0 0,0 1-1 0 0,0 0 0 0 0,0 1 0 0 0,-1 1 1 0 0,9 6-7 0 0,-17-9 16 0 0,-1-1 1 0 0,0 2-1 0 0,0-1 1 0 0,0 0-1 0 0,-1 0 1 0 0,1 0 0 0 0,-1 1-1 0 0,0-1 1 0 0,-1 1-1 0 0,1-1 1 0 0,-1 1-1 0 0,1-1 1 0 0,-1 1 0 0 0,-1-1-1 0 0,1 1 1 0 0,-1 0-1 0 0,1-1 1 0 0,-1 0-1 0 0,-1 1 1 0 0,1-1-1 0 0,-1 0 1 0 0,1 1 0 0 0,-1-1-1 0 0,0 0 1 0 0,-1 0-1 0 0,1-1 1 0 0,-1 1-1 0 0,0 0 1 0 0,0-1 0 0 0,0 1-1 0 0,-1 0-16 0 0,-12 13 80 0 0,-1 0 0 0 0,0-2 0 0 0,-1 0-1 0 0,0-1 1 0 0,-2 0 0 0 0,1-2 0 0 0,-2 0 0 0 0,0-2-80 0 0,14-6 28 0 0,-1-1 0 0 0,0-1 1 0 0,0 0-1 0 0,0 0 0 0 0,0 0 0 0 0,0-1 0 0 0,0 0 1 0 0,0-1-1 0 0,-1 0 0 0 0,1 0 0 0 0,0 0 1 0 0,-7-2-29 0 0,9-1-122 0 0,0 0 0 0 0,1 1 0 0 0,-1-2 0 0 0,0 1 1 0 0,1-1-1 0 0,0 0 0 0 0,0 0 0 0 0,0 0 0 0 0,1-1 1 0 0,-1 1-1 0 0,1-1 0 0 0,0 0 0 0 0,1-1 0 0 0,-1 1 1 0 0,1-1-1 0 0,0 1 0 0 0,0-1 0 0 0,1 0 0 0 0,-1 0 1 0 0,1 0-1 0 0,0-4 122 0 0,-1-19-5596 0 0,3 21 80 0 0,0 0-7116 0 0</inkml:trace>
  <inkml:trace contextRef="#ctx0" brushRef="#br0" timeOffset="7025.594">484 126 0 0 0,'0'0'169'0'0,"0"0"520"0"0,0 0 300 0 0,0 0 235 0 0,0 0 109 0 0,0 0 8 0 0,0 0-87 0 0,0 0-142 0 0,0 0-114 0 0,0 0-74 0 0,0 0-28 0 0,-1-3-38 0 0,0 0-1414 0 0,8-9 9740 0 0,-6 12-8692 0 0,9 205 5925 0 0,-4 87-6467 0 0,-12-246 53 0 0,3 66-44 0 0,-8-105-4770 0 0,-5-23-1214 0 0,11 10-441 0 0,4-1-3468 0 0</inkml:trace>
  <inkml:trace contextRef="#ctx0" brushRef="#br0" timeOffset="7857.801">436 156 1168 0 0,'0'0'2578'0'0,"0"0"-860"0"0,0 0-59 0 0,0 0 240 0 0,0 0 207 0 0,0 0-54 0 0,0 0-286 0 0,0 0-339 0 0,0 0-311 0 0,0 0-218 0 0,0 0-152 0 0,0 0-93 0 0,0 0-71 0 0,-3-1-70 0 0,-7 2 1101 0 0,11-1-1438 0 0,-1 0-13 0 0,-9 14 984 0 0,-120 92 311 0 0,85-76-1175 0 0,44-29-258 0 0,0 1 0 0 0,0-1 0 0 0,0 0-1 0 0,0 0 1 0 0,1 1 0 0 0,-1-1 0 0 0,0 0 0 0 0,1 0 0 0 0,-1 1 0 0 0,1-1 0 0 0,-1 0 0 0 0,1 0 0 0 0,-1 0 0 0 0,1 0 0 0 0,0 0-1 0 0,0 0 1 0 0,-1 0 0 0 0,1 0 0 0 0,0 0 0 0 0,0 0 0 0 0,0 0 0 0 0,0 0 0 0 0,0-1 0 0 0,0 1 0 0 0,1 0 0 0 0,-1-1-1 0 0,0 1 1 0 0,0-1 0 0 0,1 1-24 0 0,15 5 113 0 0,1-2-1 0 0,0 0 0 0 0,0 0 1 0 0,0-2-1 0 0,0 0 1 0 0,0-1-1 0 0,0-1 0 0 0,0-1 1 0 0,5-1-113 0 0,31 0 93 0 0,-23 1-57 0 0,-21 0-32 0 0,-1 1-1 0 0,1 0 0 0 0,-1 0 1 0 0,1 0-1 0 0,-1 1 1 0 0,1 1-1 0 0,-1 0 0 0 0,0 0 1 0 0,0 1-1 0 0,4 1-3 0 0,-13-4 31 0 0,0 0-1 0 0,-1 0 1 0 0,1 0-1 0 0,0 1 1 0 0,0-1 0 0 0,0 0-1 0 0,0 0 1 0 0,-1 0-1 0 0,1 0 1 0 0,0 0-1 0 0,0 0 1 0 0,0 1 0 0 0,0-1-1 0 0,0 0 1 0 0,0 0-1 0 0,0 0 1 0 0,-1 0-1 0 0,1 1 1 0 0,0-1-1 0 0,0 0 1 0 0,0 0 0 0 0,0 0-1 0 0,0 1 1 0 0,0-1-1 0 0,0 0 1 0 0,0 0-1 0 0,0 0 1 0 0,0 1 0 0 0,0-1-1 0 0,0 0 1 0 0,0 0-1 0 0,0 0 1 0 0,0 1-1 0 0,0-1 1 0 0,0 0-1 0 0,1 0-30 0 0,-76-48 118 0 0,-7-14-39 0 0,80 61-80 0 0,-7-3-5 0 0,0-1-1 0 0,-1 0 1 0 0,2 0 0 0 0,-1-1-1 0 0,1 0 1 0 0,-1-1 0 0 0,2 0-1 0 0,-1 0 1 0 0,1-1-1 0 0,-3-4 7 0 0,9 11-143 0 0,1 0 0 0 0,0 1-1 0 0,0-1 1 0 0,-1 1 0 0 0,1-1-1 0 0,0 0 1 0 0,0 1 0 0 0,0-1-1 0 0,0 0 1 0 0,0 0 0 0 0,0 1-1 0 0,0-1 1 0 0,0 0 0 0 0,0 1-1 0 0,0-1 1 0 0,0 0 0 0 0,0 1-1 0 0,1-1 1 0 0,-1 0 0 0 0,0 1-1 0 0,0-1 1 0 0,1 1 0 0 0,-1-1-1 0 0,0 0 1 0 0,1 1 0 0 0,-1-1-1 0 0,1 1 1 0 0,-1-1 0 0 0,1 1-1 0 0,-1-1 1 0 0,1 1 0 0 0,-1-1-1 0 0,1 1 1 0 0,-1 0 0 0 0,1-1-1 0 0,0 1 1 0 0,-1 0 0 0 0,1-1-1 0 0,-1 1 1 0 0,1 0 0 0 0,0 0-1 0 0,-1 0 1 0 0,1 0 143 0 0,20-6-10807 0 0,-12 5-886 0 0</inkml:trace>
  <inkml:trace contextRef="#ctx0" brushRef="#br0" timeOffset="8559.311">1224 45 10626 0 0,'0'0'2318'0'0,"0"0"-404"0"0,0 0-243 0 0,0 0-4 0 0,0 0-83 0 0,0 0-181 0 0,0 0-228 0 0,0 0-260 0 0,0 0-218 0 0,0 0-158 0 0,0 0-100 0 0,0 0-58 0 0,-2-2-26 0 0,-8-5-16 0 0,8 5-35 0 0,2 2-41 0 0,0 0-45 0 0,0 0-30 0 0,0 0-21 0 0,0 0-48 0 0,0 12 30 0 0,-9 131 711 0 0,-24 59-584 0 0,18-124-233 0 0,11-120-16030 0 0,4 36 11314 0 0,0-2-3277 0 0</inkml:trace>
  <inkml:trace contextRef="#ctx0" brushRef="#br0" timeOffset="8880.473">843 27 10362 0 0,'0'0'2606'0'0,"0"0"-771"0"0,0 0-544 0 0,0 0-180 0 0,0 0-64 0 0,0 0-92 0 0,0 0-123 0 0,0 0-113 0 0,0 0-47 0 0,0 0 3 0 0,0 0 9 0 0,0 0-33 0 0,0 0-33 0 0,31-2-28 0 0,96-6-69 0 0,228-8 1225 0 0,-312 23-2585 0 0,-19 8-6826 0 0,-20-12 1079 0 0,1-2-4855 0 0</inkml:trace>
  <inkml:trace contextRef="#ctx0" brushRef="#br0" timeOffset="9425.715">1442 406 11162 0 0,'0'0'2369'0'0,"0"0"-991"0"0,0 0-473 0 0,0 0 3 0 0,0 0 115 0 0,0 0 45 0 0,0 0-155 0 0,0 0-253 0 0,0 0-192 0 0,0 0-56 0 0,0 0 24 0 0,0 0 48 0 0,0 0 19 0 0,6-1-48 0 0,197-13 2735 0 0,-200 51-2985 0 0,-99 69 1057 0 0,90-99-1191 0 0,1-4-33 0 0,1 1 0 0 0,0-1-1 0 0,1 1 1 0 0,-1 0 0 0 0,1 0 0 0 0,0 0 0 0 0,0 0 0 0 0,0 1 0 0 0,0-1 0 0 0,1 1 0 0 0,-1 0 0 0 0,1 0-1 0 0,1 0 1 0 0,-1 0 0 0 0,1 0 0 0 0,-1 0 0 0 0,2 0 0 0 0,-1 1 0 0 0,0-1 0 0 0,1 0 0 0 0,0 0 0 0 0,0 1-1 0 0,1 0-37 0 0,2-3 38 0 0,0 0 0 0 0,1 0 0 0 0,-1-1 0 0 0,1 1 0 0 0,0-1 0 0 0,0 1 0 0 0,0-1 0 0 0,0 0 0 0 0,0-1 0 0 0,0 1 0 0 0,0-1 0 0 0,1 1 0 0 0,-1-2 0 0 0,1 1 0 0 0,-1 0 0 0 0,1-1 0 0 0,-1 0 0 0 0,1 0 0 0 0,-1 0 0 0 0,1 0 0 0 0,-1-1 0 0 0,2 0-38 0 0,0 1 39 0 0,20 0 28 0 0,0-1 0 0 0,-1-1 0 0 0,1-1 0 0 0,0-1 0 0 0,-1-2 0 0 0,1 0-1 0 0,6-4-66 0 0,-27 8-561 0 0,0-1-254 0 0,-4-3-7888 0 0,-1 5-3790 0 0</inkml:trace>
  <inkml:trace contextRef="#ctx0" brushRef="#br0" timeOffset="12458.893">464 2085 1160 0 0,'0'0'1469'0'0,"0"0"88"0"0,0 0 214 0 0,0 0 188 0 0,0 0 14 0 0,0 0-184 0 0,0 0-291 0 0,0 0-278 0 0,0 0-169 0 0,0 0-145 0 0,0 0-81 0 0,-3-1-59 0 0,3 0-664 0 0,0 1 0 0 0,-1 0 0 0 0,1 0 0 0 0,-1 0 0 0 0,1-1 0 0 0,-1 1 0 0 0,1 0 1 0 0,0 0-1 0 0,-1 0 0 0 0,1 0 0 0 0,-1 0 0 0 0,1 0 0 0 0,-1 0 0 0 0,1 0 0 0 0,-1 0 0 0 0,1 0 0 0 0,0 0 1 0 0,-1 0-1 0 0,1 0 0 0 0,-1 0 0 0 0,1 0 0 0 0,-1 1 0 0 0,1-1 0 0 0,0 0 0 0 0,-1 0 0 0 0,1 0 0 0 0,-1 1 0 0 0,1-1 1 0 0,0 0-1 0 0,-1 0 0 0 0,1 1 0 0 0,0-1 0 0 0,-1 0 0 0 0,1 1 0 0 0,0-1 0 0 0,0 1 0 0 0,-1-1 0 0 0,1 0 1 0 0,0 1-1 0 0,0-1 0 0 0,0 1 0 0 0,-1-1 0 0 0,1 0 0 0 0,0 1 0 0 0,0-1 0 0 0,0 1 0 0 0,0-1 0 0 0,0 1 0 0 0,0-1 1 0 0,0 1-1 0 0,0-1 0 0 0,0 1 0 0 0,0-1 0 0 0,0 0 0 0 0,0 1 0 0 0,0-1 0 0 0,1 1 0 0 0,-1-1 0 0 0,0 1 1 0 0,0-1-1 0 0,0 0 0 0 0,1 1 0 0 0,-1-1 0 0 0,0 1 0 0 0,1-1-102 0 0,-2 15-414 0 0,5 298 2868 0 0,-30-133-2027 0 0,33-44-335 0 0,-8-66 4 0 0,1-69-72 0 0,0-5 1256 0 0,-39-49-1121 0 0,25 42-188 0 0,0 1-1 0 0,0 0 1 0 0,-1 1-1 0 0,0 0 1 0 0,0 1 0 0 0,-1 1-1 0 0,0 0 1 0 0,-1 1-1 0 0,-15-3 30 0 0,-67-29-123 0 0,74 13 195 0 0,25 25-63 0 0,7-12-31 0 0,0 7 28 0 0,0 0 1 0 0,0 0-1 0 0,1 0 1 0 0,0 1 0 0 0,-1 1-1 0 0,2-1 1 0 0,-1 1-1 0 0,0 1 1 0 0,1-1-1 0 0,-1 1 1 0 0,1 1 0 0 0,-1 0-1 0 0,3 0-6 0 0,222 1 81 0 0,-48 11 101 0 0,-203 12 187 0 0,-99 116-201 0 0,6-32-73 0 0,89-88-103 0 0,21-19-1 0 0,1 0-21 0 0,0 0-36 0 0,0 0-26 0 0,13-1-367 0 0,48-23-2227 0 0,-26 1-7047 0 0,-24 15-2548 0 0</inkml:trace>
  <inkml:trace contextRef="#ctx0" brushRef="#br0" timeOffset="13209.56">757 2674 10042 0 0,'0'0'1620'0'0,"0"0"-265"0"0,0 0 2 0 0,0 0 195 0 0,0 0 96 0 0,0 0-113 0 0,0 0-265 0 0,0 0-320 0 0,0 0-262 0 0,0 0-168 0 0,0 0-81 0 0,0 0-35 0 0,0 0-16 0 0,3-2-30 0 0,-3 2-333 0 0,1 0 0 0 0,-1-1-1 0 0,1 1 1 0 0,-1 0 0 0 0,1 0-1 0 0,-1 0 1 0 0,1 0-1 0 0,0 0 1 0 0,-1 0 0 0 0,1 0-1 0 0,-1 0 1 0 0,1 0 0 0 0,0 0-1 0 0,-1 0 1 0 0,1 0-1 0 0,-1 0 1 0 0,1 0 0 0 0,0 0-1 0 0,-1 1 1 0 0,1-1 0 0 0,-1 0-1 0 0,1 0 1 0 0,-1 1-1 0 0,1-1 1 0 0,-1 0 0 0 0,1 1-1 0 0,-1-1 1 0 0,1 0 0 0 0,-1 1-1 0 0,0-1 1 0 0,1 1-1 0 0,-1-1 1 0 0,0 1 0 0 0,1-1-1 0 0,-1 1 1 0 0,0-1 0 0 0,1 1-1 0 0,-1-1 1 0 0,0 1-1 0 0,0 0 1 0 0,0-1 0 0 0,0 1-1 0 0,0-1 1 0 0,1 1-1 0 0,-1-1 1 0 0,0 1 0 0 0,0 0-1 0 0,0-1 1 0 0,0 1 0 0 0,-1-1-1 0 0,1 1 1 0 0,0 0-1 0 0,0-1 1 0 0,0 1 0 0 0,0-1-1 0 0,-1 1 1 0 0,1-1 0 0 0,0 1-1 0 0,0-1 1 0 0,-1 1-1 0 0,1-1 1 0 0,-1 1 0 0 0,1-1-1 0 0,0 1 1 0 0,-1-1-25 0 0,2 17 320 0 0,13 86 752 0 0,-14-100-1061 0 0,0 1-1 0 0,0-1 1 0 0,0 1 0 0 0,1-1-1 0 0,-1 1 1 0 0,1-1-1 0 0,0 0 1 0 0,0 1 0 0 0,0-1-1 0 0,0 0 1 0 0,0 0-1 0 0,1 1 1 0 0,0-1 0 0 0,-1 0-1 0 0,1-1 1 0 0,0 1-1 0 0,0 0 1 0 0,1 0 0 0 0,-1-1-1 0 0,1 0 1 0 0,-1 1 0 0 0,1-1-1 0 0,0 0 1 0 0,0 0-1 0 0,0 0 1 0 0,0-1 0 0 0,0 1-1 0 0,0-1 1 0 0,0 1-1 0 0,0-1 1 0 0,1 0 0 0 0,-1 0-1 0 0,1-1 1 0 0,-1 1-1 0 0,0-1 1 0 0,1 0 0 0 0,-1 0-1 0 0,1 0 1 0 0,-1 0-1 0 0,1 0 1 0 0,-1-1 0 0 0,1 1-1 0 0,-1-1 1 0 0,0 0 0 0 0,3-1-11 0 0,10-6 55 0 0,-1-1 1 0 0,0-1 0 0 0,0 0 0 0 0,-1-1 0 0 0,0 0-1 0 0,-1-1 1 0 0,-1-1 0 0 0,0 0 0 0 0,0-1-1 0 0,-1 0 1 0 0,-1 0 0 0 0,2-5-56 0 0,37-54 211 0 0,-48 72-193 0 0,2 1-27 0 0,-3 0-7 0 0,0 0 1 0 0,0 0 1 0 0,0 15-148 0 0,0-5 167 0 0,-1-6-13 0 0,-1 1 0 0 0,1-1 1 0 0,1 1-1 0 0,-1-1 1 0 0,0 1-1 0 0,1-1 0 0 0,0 1 1 0 0,0-1-1 0 0,1 1 0 0 0,-1-1 1 0 0,1 1-1 0 0,0-1 1 0 0,0 1-1 0 0,0-1 0 0 0,1 0 1 0 0,-1 1-1 0 0,1-1 1 0 0,0 0-1 0 0,0 0 0 0 0,1 0 1 0 0,-1-1-1 0 0,1 1 1 0 0,0 0-1 0 0,0-1 0 0 0,0 0 1 0 0,1 0-1 0 0,-1 0 0 0 0,1 0 1 0 0,-1 0-1 0 0,1-1 1 0 0,0 1-1 0 0,0-1 0 0 0,0 0 1 0 0,0 0-1 0 0,1-1 1 0 0,-1 1-1 0 0,4 0 8 0 0,0-2 19 0 0,0 0 0 0 0,0-1 1 0 0,0 0-1 0 0,0 0 0 0 0,0-1 1 0 0,0 0-1 0 0,-1 0 0 0 0,1-1 0 0 0,-1 0 1 0 0,0 0-1 0 0,1 0 0 0 0,-1-1 0 0 0,-1 0 1 0 0,1-1-1 0 0,-1 0 0 0 0,5-4-19 0 0,-1 2 55 0 0,-1-1 1 0 0,-1 1-1 0 0,1-2 0 0 0,-1 1 0 0 0,-1-1 1 0 0,1-1-1 0 0,-2 1 0 0 0,1-1 0 0 0,-1 0 1 0 0,-1-1-1 0 0,0 1 0 0 0,0-1 1 0 0,-1 0-1 0 0,-1 0 0 0 0,0-1 0 0 0,0 1 1 0 0,-1-1-1 0 0,1-11-55 0 0,-21 0-1206 0 0,7 21-1762 0 0,-1 1-3672 0 0,7 1-5242 0 0</inkml:trace>
  <inkml:trace contextRef="#ctx0" brushRef="#br0" timeOffset="13611.572">1613 2744 12699 0 0,'0'0'3170'0'0,"0"0"-1509"0"0,0 0-504 0 0,0 0 79 0 0,0 0 83 0 0,0 0-31 0 0,0 0-185 0 0,0 0-243 0 0,0 0-190 0 0,0 0-124 0 0,0 0-92 0 0,0 0-66 0 0,0 0-45 0 0,-8 23-47 0 0,-24 73-51 0 0,-4-21 197 0 0,12-1-562 0 0,24-73-22 0 0,0-1-54 0 0,0 0-84 0 0,8-16-2983 0 0,-4 6 721 0 0,1 3-3093 0 0,-3 3-2862 0 0</inkml:trace>
  <inkml:trace contextRef="#ctx0" brushRef="#br0" timeOffset="14291.863">1561 2766 7970 0 0,'0'0'3566'0'0,"0"0"-1431"0"0,0 0-516 0 0,0 0-23 0 0,0 0-31 0 0,0 0-109 0 0,0 0-197 0 0,0 0-259 0 0,0 0-230 0 0,0 0-176 0 0,0 0-118 0 0,0 0-83 0 0,0 0-49 0 0,-4 1-43 0 0,-15 4-50 0 0,36 12 1157 0 0,41-12-882 0 0,-49-5-506 0 0,0 0 0 0 0,0 0 0 0 0,0 1-1 0 0,0 0 1 0 0,0 0 0 0 0,0 1 0 0 0,-1 1-1 0 0,1-1 1 0 0,-1 1 0 0 0,1 1-1 0 0,-1-1 1 0 0,0 2 0 0 0,2 1-20 0 0,-9-4 8 0 0,0 1 0 0 0,0-1 1 0 0,-1 1-1 0 0,1-1 0 0 0,-1 1 0 0 0,0 0 1 0 0,0-1-1 0 0,0 1 0 0 0,0-1 0 0 0,0 1 1 0 0,-1-1-1 0 0,1 1 0 0 0,-1-1 1 0 0,1 1-1 0 0,-1-1 0 0 0,0 1 0 0 0,0-1 1 0 0,0 1-1 0 0,0-1 0 0 0,-1 0 0 0 0,1 0 1 0 0,-1 0-1 0 0,1 0 0 0 0,-1 0 0 0 0,0 0 1 0 0,1 0-1 0 0,-1 0 0 0 0,0-1 0 0 0,0 1 1 0 0,-1-1-1 0 0,1 1 0 0 0,0-1 0 0 0,0 0 1 0 0,-1 0-1 0 0,1 0 0 0 0,-1 0-8 0 0,-58 43 140 0 0,58-41-126 0 0,3-2-17 0 0,0-1-6 0 0,6 7 5 0 0,56 4 92 0 0,-61-10-88 0 0,3-1 0 0 0,-1 1 1 0 0,0 0-1 0 0,1 0 0 0 0,-1 0 1 0 0,0 1-1 0 0,0-1 0 0 0,0 1 1 0 0,0 0-1 0 0,0 0 0 0 0,0 0 1 0 0,0 0-1 0 0,-1 0 0 0 0,1 0 1 0 0,-1 1-1 0 0,1 0 0 0 0,-1-1 1 0 0,0 1-1 0 0,0 0 0 0 0,0 0 1 0 0,0 0-1 0 0,-1 0 0 0 0,1 0 1 0 0,-1 1-1 0 0,1-1 23 0 0,-1 0 0 0 0,0 0 1 0 0,0 0-1 0 0,0 0 0 0 0,0 0 0 0 0,0 0 1 0 0,-1 0-1 0 0,0 1 0 0 0,1-1 1 0 0,-1 0-1 0 0,0 0 0 0 0,0 1 0 0 0,-1-1 1 0 0,1 0-1 0 0,-1 0 0 0 0,0 0 1 0 0,1 0-1 0 0,-1 0 0 0 0,-1 0 0 0 0,1 0 1 0 0,0 0-1 0 0,-1 0 0 0 0,1 0 1 0 0,-1-1-1 0 0,0 1 0 0 0,0 0 0 0 0,0-1 1 0 0,-3 2-24 0 0,-65 26 640 0 0,55-23-559 0 0,0-1-1 0 0,-1-1 1 0 0,0-1 0 0 0,0 0 0 0 0,0-1 0 0 0,0-1-1 0 0,-12 0-80 0 0,12-1 31 0 0,14-1-30 0 0,0 1 1 0 0,0-1 0 0 0,0 0-1 0 0,1 0 1 0 0,-1 0-1 0 0,0 0 1 0 0,0 0 0 0 0,0 0-1 0 0,1 0 1 0 0,-1-1-1 0 0,0 1 1 0 0,0-1 0 0 0,0 1-1 0 0,1-1 1 0 0,-1 0-1 0 0,0 1 1 0 0,1-1 0 0 0,-1 0-1 0 0,1 0 1 0 0,-1 0-1 0 0,1-1 1 0 0,0 1 0 0 0,-1 0-1 0 0,1 0 1 0 0,0-1-1 0 0,-1 0-1 0 0,-17-48-2526 0 0,20 38-2460 0 0,2 1-4010 0 0,-1 7-3498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23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3961 0 0,'0'0'2458'0'0,"0"0"-913"0"0,0 0-428 0 0,0 0-42 0 0,0 0 79 0 0,0 0 48 0 0,0 0-79 0 0,0 0-111 0 0,0 0-156 0 0,0 0-156 0 0,0 0-98 0 0,18-5-46 0 0,137-24 1404 0 0,-113 25-1404 0 0,0 1-1 0 0,1 3 1 0 0,0 2-1 0 0,22 3-555 0 0,101 17 439 0 0,-64-22 1297 0 0,-76 0-229 0 0,-26 0-1396 0 0,0 0 9 0 0,0 0-19 0 0,0 0-6 0 0,-8 27 1540 0 0,-8 303-904 0 0,15-253-646 0 0,11 145 287 0 0,-5-185-233 0 0,-1 0 0 0 0,-2 0 1 0 0,-1 1-1 0 0,-4 29-139 0 0,-8 49 326 0 0,22-47-146 0 0,-11-2 58 0 0,3-46 368 0 0,-13-68-75 0 0,0 31-542 0 0,0 2 0 0 0,-1-1 0 0 0,0 2 0 0 0,-2-1 0 0 0,1 2 0 0 0,-1-1 0 0 0,-1 2 0 0 0,-14-9 11 0 0,-12-14-25 0 0,-79-54 17 0 0,118 88 6 0 0,1 0 0 0 0,-1 0 1 0 0,1 0-1 0 0,-1-1 0 0 0,1 1 0 0 0,0 0 1 0 0,-1 0-1 0 0,1 0 0 0 0,-1-1 0 0 0,1 1 1 0 0,0 0-1 0 0,-1 0 0 0 0,1-1 0 0 0,0 1 1 0 0,-1 0-1 0 0,1-1 0 0 0,0 1 0 0 0,0 0 1 0 0,-1-1-1 0 0,1 1 0 0 0,0-1 0 0 0,0 1 1 0 0,0 0-1 0 0,-1-1 0 0 0,1 1 0 0 0,0-1 1 0 0,0 1-1 0 0,0-1 0 0 0,0 1 0 0 0,0 0 1 0 0,0-1-1 0 0,0 1 0 0 0,0-1 0 0 0,0 1 1 0 0,0-1-1 0 0,0 1 0 0 0,0-1 0 0 0,0 1 1 0 0,0 0-1 0 0,1-1 0 0 0,-1 1 0 0 0,0-1 0 0 0,0 1 1 0 0,0 0-1 0 0,1-1 0 0 0,-1 1 0 0 0,0-1 1 0 0,0 1-1 0 0,1 0 0 0 0,-1-1 0 0 0,0 1 1 0 0,1 0-1 0 0,-1 0 0 0 0,0-1 0 0 0,1 1 1 0 0,-1 0-1 0 0,1 0 0 0 0,-1 0 0 0 0,0-1 1 0 0,1 1-1 0 0,-1 0 2 0 0,34-5-169 0 0,-23 4 224 0 0,355-48 53 0 0,-104 2-114 0 0,-250 49 71 0 0,-32 8-13 0 0,12-7-50 0 0,-100 74 69 0 0,-109 103-81 0 0,172-144-84 0 0,34-42-6232 0 0,9 2-5874 0 0,2 4 183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25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7122 0 0,'0'0'2108'0'0,"0"0"-169"0"0,0 0-8 0 0,0 0 32 0 0,0 0-70 0 0,0 0-196 0 0,0 0-303 0 0,0 0-308 0 0,0 0-245 0 0,0 0-183 0 0,0 0-126 0 0,0 0-70 0 0,0 0-56 0 0,11 1 1031 0 0,-9 186 397 0 0,-3-182-1826 0 0,1 0-1 0 0,0-1 0 0 0,0 1 1 0 0,1 0-1 0 0,-1 0 1 0 0,1-1-1 0 0,0 1 0 0 0,0 0 1 0 0,0-1-1 0 0,1 1 1 0 0,0-1-1 0 0,0 0 0 0 0,0 1 1 0 0,0-1-1 0 0,1 0 1 0 0,-1 0-1 0 0,1 0 0 0 0,0-1 1 0 0,0 1-1 0 0,1-1 0 0 0,-1 1 1 0 0,2 0-8 0 0,2-4 24 0 0,0 0 0 0 0,-1-1 0 0 0,1 0 0 0 0,-1 0 0 0 0,1 0 0 0 0,-1-1 0 0 0,1 0 0 0 0,-1-1 0 0 0,0 1 0 0 0,0-1 0 0 0,0 0 0 0 0,0 0 0 0 0,0-1 0 0 0,-1 0 0 0 0,1 0 0 0 0,-1 0 0 0 0,0-1 0 0 0,-1 0 0 0 0,1 1 0 0 0,0-3-24 0 0,6-3 28 0 0,24-24 33 0 0,-1-1 0 0 0,-2-2 0 0 0,-1-1 0 0 0,-2-1 1 0 0,-2-2-1 0 0,6-15-61 0 0,-19 27 192 0 0,-14 28-126 0 0,0 1 8 0 0,0 0 6 0 0,0 0-18 0 0,-15 45 120 0 0,11-26-160 0 0,0 0 0 0 0,2 1-1 0 0,0-1 1 0 0,1 1 0 0 0,1 0 0 0 0,0-1 0 0 0,2 1 0 0 0,1 5-22 0 0,40 199 154 0 0,-41-195-142 0 0,-2 1 0 0 0,-1-1 0 0 0,-2 0 0 0 0,-1 1 0 0 0,-1-1 0 0 0,-1 0 0 0 0,-1-1 0 0 0,-2 0 0 0 0,-1 0 0 0 0,-1-1 0 0 0,-5 6-12 0 0,11-22 21 0 0,-1-1 0 0 0,0 1 0 0 0,-1-1 0 0 0,0-1 0 0 0,-1 0 0 0 0,0 0 0 0 0,-1 0 0 0 0,1-1 0 0 0,-1 0 0 0 0,-1-1-1 0 0,0 0 1 0 0,0 0 0 0 0,0-1 0 0 0,-1 0 0 0 0,1-1 0 0 0,-9 3-21 0 0,17-8 7 0 0,0 0-1 0 0,0 0 1 0 0,0 0-1 0 0,0-1 1 0 0,0 1-1 0 0,0 0 1 0 0,0-1-1 0 0,0 1 1 0 0,0-1-1 0 0,0 0 1 0 0,0 0-1 0 0,0 1 1 0 0,1-1-1 0 0,-1 0 1 0 0,0-1-1 0 0,1 1 1 0 0,-1 0-1 0 0,1 0 1 0 0,-1-1-1 0 0,1 1 1 0 0,-1-1-1 0 0,1 1 1 0 0,0-1-1 0 0,0 0 1 0 0,0 1-1 0 0,0-1 1 0 0,0 0-1 0 0,0 0 1 0 0,0 0-1 0 0,1 0 1 0 0,-1 1-1 0 0,1-1 1 0 0,-1 0-1 0 0,1 0 1 0 0,0 0 0 0 0,0 0-1 0 0,0 0 1 0 0,0 0-1 0 0,0 0 1 0 0,0 0-1 0 0,0 0 1 0 0,1 0-1 0 0,0-1-6 0 0,-2-9-5 0 0,2-1 0 0 0,-1 1 1 0 0,2 0-1 0 0,-1 0 0 0 0,2 0 0 0 0,0 1 0 0 0,0-1 0 0 0,1 0 0 0 0,0 1 1 0 0,1 0-1 0 0,1 0 0 0 0,-1 0 0 0 0,2 1 0 0 0,6-9 5 0 0,1-2-22 0 0,2 0 0 0 0,0 1 1 0 0,0 1-1 0 0,2 1 0 0 0,1 1 0 0 0,0 0 0 0 0,1 1 0 0 0,1 1 1 0 0,0 1-1 0 0,1 1 0 0 0,4-1 22 0 0,19 3-2573 0 0,-35 11-1622 0 0,-1 0-3313 0 0,-4 0-5020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1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23 315 7282 0 0,'0'0'2775'0'0,"0"0"-723"0"0,0 0-475 0 0,0 0-93 0 0,0 0 23 0 0,0 0-8 0 0,0 0-121 0 0,0 0-232 0 0,0 0-237 0 0,0 0-221 0 0,0 0-201 0 0,-5 1-130 0 0,1 0-503 0 0,-9 3 1101 0 0,37-3 771 0 0,170-8 604 0 0,-1-14-1827 0 0,-4 12-1166 0 0,-187 5-4114 0 0,4 1-4364 0 0,-1 3-2074 0 0</inkml:trace>
  <inkml:trace contextRef="#ctx0" brushRef="#br0" timeOffset="905.978">33 510 10778 0 0,'0'0'1866'0'0,"0"0"-375"0"0,0 0-187 0 0,0 0 26 0 0,0 0 14 0 0,0 0-110 0 0,0 0-231 0 0,0 0-263 0 0,0 0-217 0 0,0 0-177 0 0,0 0-91 0 0,0 0-40 0 0,0 0-2 0 0,9 7 5486 0 0,295-34-4602 0 0,-155 6-1972 0 0,-153-1-5563 0 0,4 8-3006 0 0,0 6-1949 0 0</inkml:trace>
  <inkml:trace contextRef="#ctx0" brushRef="#br0" timeOffset="1740.014">274 2 12203 0 0,'0'0'1841'0'0,"0"0"-408"0"0,0 0-326 0 0,0 0 7 0 0,0 0 104 0 0,0 0-2 0 0,0 0-141 0 0,0 0-247 0 0,0 0-242 0 0,0 0-191 0 0,0 0-130 0 0,0 0-78 0 0,0 0-35 0 0,-4-1 58 0 0,-8 4 411 0 0,35 19 590 0 0,-6-6-671 0 0,5 2-112 0 0,1 0 1 0 0,0-2 0 0 0,1-1-1 0 0,1 0 1 0 0,0-2 0 0 0,27 10-429 0 0,-9-3 180 0 0,-23-10-129 0 0,0 2 0 0 0,0 0 0 0 0,-1 1 0 0 0,-1 1 0 0 0,0 1-1 0 0,-1 0 1 0 0,11 14-51 0 0,-17 4 82 0 0,-11-33-60 0 0,0 0-18 0 0,0 0 10 0 0,0 0-2 0 0,0 0-32 0 0,0 0 26 0 0,0 0 12 0 0,0 0 8 0 0,0 0 17 0 0,0 0-6 0 0,0 0-17 0 0,0 0-1 0 0,0 0 8 0 0,0 0-7 0 0,0 0 1 0 0,-51 38 370 0 0,-166 197-207 0 0,48-51 107 0 0,165-165 279 0 0,4-20-556 0 0,0 1-4 0 0,0 0-16 0 0,0 0 10 0 0,0 0-6 0 0,0 0-30 0 0,0 0 23 0 0,0 0 26 0 0,0 0-1 0 0,0 0-17 0 0,0 0-38 0 0,0 0 21 0 0,0 0 19 0 0,0 0 6 0 0,0 0 31 0 0,0 0-42 0 0,0 0-16 0 0,3-18-6041 0 0,3 14 3401 0 0,1 0-5226 0 0,-3 1-4412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4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34 3865 0 0,'0'0'2790'0'0,"0"0"-219"0"0,0 0-157 0 0,0 0-243 0 0,0 0-323 0 0,0 0-327 0 0,0 0-272 0 0,0 0-175 0 0,0 0-207 0 0,0 0-202 0 0,0 0-157 0 0,35 0 1943 0 0,101-22-900 0 0,-39 11-1162 0 0,-96 11-379 0 0,-1 0 10 0 0,0 0 7 0 0,0 0 38 0 0,-107 43 917 0 0,-104 20-769 0 0,202-60 24 0 0,25-3-159 0 0,27-2 39 0 0,300-32 557 0 0,-350 42-837 0 0,-40 3-1737 0 0,49-30-3183 0 0,11 1-3265 0 0,-7 11-2691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7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11378 0 0,'0'0'2248'0'0,"0"0"-567"0"0,0 0-310 0 0,0 0 0 0 0,0 0 19 0 0,0 0-83 0 0,0 0-194 0 0,0 0-231 0 0,0 0-186 0 0,0 0-105 0 0,0 0-59 0 0,0 0-36 0 0,2 0-36 0 0,8 0-49 0 0,-8 0-48 0 0,15 4 948 0 0,129 0 380 0 0,46-38-1121 0 0,-191 34-591 0 0,-1 0-19 0 0,0 0 1 0 0,0 0-27 0 0,0 0-73 0 0,0 0-65 0 0,0 0-77 0 0,-25 0-7158 0 0,21 0 2406 0 0,1 0-6446 0 0</inkml:trace>
  <inkml:trace contextRef="#ctx0" brushRef="#br0" timeOffset="281.705">144 380 14387 0 0,'0'0'1936'0'0,"0"0"-479"0"0,0 0-236 0 0,0 0-22 0 0,0 0-61 0 0,0 0-121 0 0,0 0-182 0 0,0 0-177 0 0,0 0-127 0 0,0 0-67 0 0,0 0-26 0 0,0 0-23 0 0,0 0-27 0 0,-4 28-20 0 0,-11 92-46 0 0,11-18 364 0 0,-10-3-311 0 0,-35 1-1272 0 0,47-91-361 0 0,2-8-2286 0 0,1 0-3383 0 0,2-1-4401 0 0</inkml:trace>
  <inkml:trace contextRef="#ctx0" brushRef="#br0" timeOffset="1194.331">514 144 8338 0 0,'0'0'2660'0'0,"0"0"-881"0"0,0 0-456 0 0,0 0-14 0 0,0 0 60 0 0,0 0-16 0 0,0 0-148 0 0,0 0-234 0 0,0 0-195 0 0,0 0-109 0 0,0 0-48 0 0,0 0-30 0 0,0 0-37 0 0,3 1-44 0 0,15 28 1510 0 0,-14-14-1702 0 0,3 18-94 0 0,-2 0 0 0 0,-1 1 0 0 0,-1 0 0 0 0,-2 0 0 0 0,-2 21-222 0 0,10 129 105 0 0,-8-181-92 0 0,0 1-1 0 0,-1-1 1 0 0,1 1-1 0 0,1-1 1 0 0,-1 0-1 0 0,0 1 1 0 0,1-1-1 0 0,-1 0 1 0 0,1 0-1 0 0,0 0 1 0 0,0 0-1 0 0,1 0 1 0 0,-1 0-1 0 0,0 0 0 0 0,1-1 1 0 0,0 0-1 0 0,0 1 1 0 0,-1-1-1 0 0,1 0 1 0 0,1 0-1 0 0,-1 0 1 0 0,0-1-1 0 0,0 1 1 0 0,1-1-1 0 0,-1 0 1 0 0,0 0-1 0 0,1 0 1 0 0,-1 0-1 0 0,1 0 1 0 0,0-1-1 0 0,-1 0 1 0 0,1 0-1 0 0,-1 0 1 0 0,1 0-1 0 0,0 0 1 0 0,2-1-13 0 0,-1-1 30 0 0,1 0 0 0 0,-1 0 1 0 0,0 0-1 0 0,0-1 0 0 0,0 0 0 0 0,0 0 1 0 0,0 0-1 0 0,0-1 0 0 0,-1 1 0 0 0,0-1 1 0 0,0 0-1 0 0,0-1 0 0 0,2-2-30 0 0,7-5 63 0 0,2-6-40 0 0,0 0 0 0 0,-1-1 1 0 0,0-1-1 0 0,-2 0 0 0 0,0-1 1 0 0,-2 0-1 0 0,0 0 0 0 0,2-10-23 0 0,11-55 166 0 0,-30 74-318 0 0,4 42-199 0 0,1-17 339 0 0,0-1 0 0 0,1 1 1 0 0,1 0-1 0 0,0 1 0 0 0,1-1 0 0 0,0-1 0 0 0,1 1 0 0 0,1 0 1 0 0,0 0-1 0 0,0-1 0 0 0,1 1 0 0 0,1-1 0 0 0,0 0 0 0 0,1-1 1 0 0,0 1-1 0 0,1-1 0 0 0,0 0 0 0 0,0-1 0 0 0,2 1 0 0 0,-1-1 1 0 0,1-1-1 0 0,0 0 0 0 0,1 0 0 0 0,7 4 12 0 0,-13-11 26 0 0,-1 0-1 0 0,1-1 1 0 0,-1 0 0 0 0,1 0 0 0 0,0 0-1 0 0,-1 0 1 0 0,1 0 0 0 0,0-1-1 0 0,-1 0 1 0 0,1 0 0 0 0,0 0 0 0 0,0 0-1 0 0,-1 0 1 0 0,1-1 0 0 0,0 1-1 0 0,0-1 1 0 0,-1 0 0 0 0,1 0 0 0 0,-1-1-1 0 0,1 1 1 0 0,-1-1 0 0 0,0 0 0 0 0,1 0-1 0 0,-1 0 1 0 0,0 0 0 0 0,0 0-1 0 0,0-1 1 0 0,0 1 0 0 0,-1-1 0 0 0,1 0-1 0 0,-1 0 1 0 0,1-1-26 0 0,66-110 776 0 0,-5-77-228 0 0,-55 152-516 0 0,3 1-1 0 0,1 0 0 0 0,1 0 1 0 0,2 2-1 0 0,15-24-31 0 0,-14-3 70 0 0,-17 62-78 0 0,0 1 5 0 0,-32 56-1205 0 0,2 43-1947 0 0,26-56-8116 0 0,4-38-399 0 0</inkml:trace>
  <inkml:trace contextRef="#ctx0" brushRef="#br0" timeOffset="1572.499">1411 527 19148 0 0,'0'0'1543'0'0,"0"0"-461"0"0,0 0-131 0 0,0 0 59 0 0,0 0 49 0 0,0 0-48 0 0,0 0-211 0 0,0 0-237 0 0,0 0-187 0 0,0 0-128 0 0,0 0-54 0 0,0 0-28 0 0,0 0 1 0 0,2 7-2 0 0,6 159 423 0 0,-9-78-2176 0 0,10-107-1961 0 0,-1-11-410 0 0,1-4-7718 0 0,-7 25 3379 0 0</inkml:trace>
  <inkml:trace contextRef="#ctx0" brushRef="#br0" timeOffset="2017.138">1365 446 8578 0 0,'0'0'4338'0'0,"0"0"-2093"0"0,0 0-825 0 0,0 0-48 0 0,0 0-18 0 0,0 0-105 0 0,0 0-190 0 0,0 0-255 0 0,0 0-219 0 0,0 0-87 0 0,0 0-30 0 0,0 0 26 0 0,5 1 43 0 0,232 39 3140 0 0,-234-40-3661 0 0,0 1 0 0 0,-1 0 0 0 0,1 0 0 0 0,-1-1 0 0 0,0 1 0 0 0,1 1 0 0 0,-1-1 0 0 0,0 0 0 0 0,0 1 0 0 0,1-1 0 0 0,-1 1 0 0 0,0-1 1 0 0,-1 1-1 0 0,1 0 0 0 0,0 0 0 0 0,0 0 0 0 0,-1 0 0 0 0,1 0 0 0 0,-1 0 0 0 0,0 1 0 0 0,1-1 0 0 0,-1 0 0 0 0,0 1 0 0 0,-1-1 0 0 0,1 1 0 0 0,0-1 0 0 0,-1 1 0 0 0,1-1 0 0 0,-1 1 0 0 0,0 0 0 0 0,0-1 0 0 0,0 1 0 0 0,0-1 0 0 0,0 1 0 0 0,0 0 0 0 0,-1-1 0 0 0,0 1 0 0 0,1-1 0 0 0,-1 1 0 0 0,0-1 0 0 0,0 1 0 0 0,0-1 0 0 0,0 0 0 0 0,-1 0 1 0 0,1 1-1 0 0,-1-1 0 0 0,1 0 0 0 0,-2 1-16 0 0,-102 91 222 0 0,104-92-222 0 0,1 0 0 0 0,0-1-1 0 0,0 1 1 0 0,0-1-1 0 0,0 1 1 0 0,0 0-1 0 0,0-1 1 0 0,0 1 0 0 0,0-1-1 0 0,0 1 1 0 0,1-1-1 0 0,-1 1 1 0 0,1-1 0 0 0,-1 1-1 0 0,1-1 1 0 0,0 1-1 0 0,0-1 1 0 0,-1 1-1 0 0,1-1 1 0 0,0 0 0 0 0,0 0-1 0 0,0 1 1 0 0,0-1-1 0 0,1 0 1 0 0,-1 0 0 0 0,0 0-1 0 0,0 0 1 0 0,1 0-1 0 0,-1-1 1 0 0,1 1-1 0 0,-1 0 1 0 0,0 0 0 0 0,1-1-1 0 0,-1 1 1 0 0,1-1-1 0 0,0 0 1 0 0,-1 1 0 0 0,1-1-1 0 0,0 0 1 0 0,8 6 10 0 0,-8-5-8 0 0,3 2 8 0 0,0-1 1 0 0,0 1-1 0 0,0 0 1 0 0,-1 0 0 0 0,1 1-1 0 0,-1-1 1 0 0,0 1-1 0 0,1 0 1 0 0,-2 0-1 0 0,1 1 1 0 0,0-1 0 0 0,-1 1-1 0 0,0-1 1 0 0,0 1-1 0 0,-1 0 1 0 0,1 1-1 0 0,-1-1 1 0 0,0 0 0 0 0,0 1-1 0 0,-1-1 1 0 0,2 6-11 0 0,-4-8 19 0 0,1-1 1 0 0,-1 1-1 0 0,1 0 0 0 0,-1-1 1 0 0,0 1-1 0 0,0 0 1 0 0,0-1-1 0 0,0 1 1 0 0,0-1-1 0 0,-1 0 0 0 0,1 1 1 0 0,-1-1-1 0 0,1 0 1 0 0,-1 0-1 0 0,0 0 1 0 0,0 0-1 0 0,0 0 0 0 0,0 0 1 0 0,0-1-1 0 0,0 1 1 0 0,-1-1-1 0 0,1 1 1 0 0,-1-1-1 0 0,1 0 0 0 0,-1 0 1 0 0,1 0-1 0 0,-1 0 1 0 0,1 0-1 0 0,-1-1 1 0 0,0 1-1 0 0,-2-1-19 0 0,-94 8 77 0 0,87-8-87 0 0,10 0-27 0 0,-1 0-1 0 0,1 0 0 0 0,-1-1 1 0 0,1 1-1 0 0,-1-1 0 0 0,1 1 1 0 0,-1-1-1 0 0,1 0 0 0 0,0 0 1 0 0,-1 0-1 0 0,1 0 0 0 0,0 0 1 0 0,0 0-1 0 0,-1-1 1 0 0,1 1-1 0 0,0-1 0 0 0,0 0 1 0 0,1 1-1 0 0,-1-1 0 0 0,0 0 1 0 0,1 0-1 0 0,-1 0 0 0 0,1 0 1 0 0,-1 0-1 0 0,1-1 0 0 0,0 1 1 0 0,0 0-1 0 0,0-1 0 0 0,0-1 38 0 0,-1-48-5222 0 0,6 41 142 0 0,2 6-6961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1 7866 0 0,'0'0'2627'0'0,"0"0"-704"0"0,0 0-315 0 0,0 0 61 0 0,0 0 71 0 0,0 0-106 0 0,0 0-282 0 0,0 0-358 0 0,0 0-288 0 0,0 0-183 0 0,0 0-109 0 0,0 0-44 0 0,0 3-16 0 0,-10 262 3717 0 0,-37 59-3445 0 0,40-217-628 0 0,-6-161-5747 0 0,13 3-2690 0 0,0 38 121 0 0</inkml:trace>
  <inkml:trace contextRef="#ctx0" brushRef="#br0" timeOffset="316.959">1 93 8474 0 0,'0'0'2410'0'0,"0"0"-397"0"0,0 0-271 0 0,0 0-12 0 0,0 0-50 0 0,0 0-131 0 0,0 0-261 0 0,0 0-308 0 0,0 0-249 0 0,0 0-159 0 0,0 0-104 0 0,0 0-27 0 0,1-4-31 0 0,-1 3-363 0 0,0 0-1 0 0,1 0 1 0 0,-1 0 0 0 0,1 0-1 0 0,-1 0 1 0 0,1 1 0 0 0,-1-1 0 0 0,1 0-1 0 0,-1 0 1 0 0,1 0 0 0 0,0 1-1 0 0,-1-1 1 0 0,1 0 0 0 0,0 1 0 0 0,0-1-1 0 0,-1 0 1 0 0,1 1 0 0 0,0-1-1 0 0,0 1 1 0 0,0 0 0 0 0,0-1 0 0 0,0 1-1 0 0,0 0 1 0 0,0-1 0 0 0,0 1-1 0 0,0 0 1 0 0,0 0 0 0 0,0 0-1 0 0,0 0 1 0 0,0 0 0 0 0,0 0 0 0 0,0 0-1 0 0,0 0 1 0 0,0 0 0 0 0,-1 0-1 0 0,1 1 1 0 0,0-1 0 0 0,0 0 0 0 0,0 1-1 0 0,0-1 1 0 0,0 0 0 0 0,0 1-1 0 0,0 0 1 0 0,0-1 0 0 0,-1 1 0 0 0,1-1-47 0 0,2 1-30 0 0,18 2 230 0 0,1-1 0 0 0,-1-1 1 0 0,1-1-1 0 0,0-1 0 0 0,-1-1 0 0 0,1-1 0 0 0,-1-1 1 0 0,0 0-1 0 0,5-3-200 0 0,173-44 240 0 0,-198 51-323 0 0,0 0 0 0 0,0 0 1 0 0,-1 0-1 0 0,1 0 0 0 0,0 0 1 0 0,0 0-1 0 0,0 0 0 0 0,-1 0 1 0 0,1 0-1 0 0,0 0 0 0 0,0 0 1 0 0,-1 0-1 0 0,1 1 1 0 0,0-1-1 0 0,0 0 0 0 0,-1 1 1 0 0,1-1-1 0 0,0 0 0 0 0,0 1 1 0 0,-1-1-1 0 0,1 1 0 0 0,-1-1 1 0 0,1 1-1 0 0,0-1 0 0 0,-1 1 1 0 0,1-1-1 0 0,-1 1 0 0 0,1 0 1 0 0,-1-1-1 0 0,0 1 0 0 0,1 0 1 0 0,-1 0-1 0 0,0-1 0 0 0,1 1 1 0 0,-1 0-1 0 0,0 0 0 0 0,0-1 1 0 0,0 1-1 0 0,0 0 0 0 0,1 0 1 0 0,-1-1-1 0 0,0 1 0 0 0,0 0 1 0 0,-1 0-1 0 0,1 0 0 0 0,0-1 1 0 0,0 1-1 0 0,0 0 0 0 0,0 0 1 0 0,-1-1-1 0 0,1 1 0 0 0,0 0 1 0 0,-1 0-1 0 0,1-1 0 0 0,0 1 1 0 0,-1 0-1 0 0,1-1 0 0 0,-1 1 1 0 0,1-1-1 0 0,-1 1 0 0 0,0 0 1 0 0,1-1-1 0 0,-1 1 0 0 0,0-1 1 0 0,1 0-1 0 0,-1 1 0 0 0,0-1 1 0 0,1 1-1 0 0,-2-1 83 0 0,-2 8-776 0 0,-2 4-4627 0 0,1-1-6338 0 0</inkml:trace>
  <inkml:trace contextRef="#ctx0" brushRef="#br0" timeOffset="1987.879">380 553 10674 0 0,'0'0'1903'0'0,"0"0"-576"0"0,0 0-208 0 0,0 0 133 0 0,0 0 95 0 0,0 0-49 0 0,0 0-234 0 0,0 0-290 0 0,0 0-222 0 0,0 0-93 0 0,0 0 9 0 0,0 0 44 0 0,0 0 39 0 0,6 2-7 0 0,57 11 1442 0 0,115-10-99 0 0,-177-2-1882 0 0,0-1 1 0 0,0 0 0 0 0,-1 0 0 0 0,1 1-1 0 0,0-1 1 0 0,0 0 0 0 0,0 1-1 0 0,0-1 1 0 0,-1 1 0 0 0,1-1 0 0 0,0 1-1 0 0,0 0 1 0 0,-1-1 0 0 0,1 1 0 0 0,0 0-1 0 0,-1-1 1 0 0,1 1 0 0 0,-1 0-1 0 0,1 0 1 0 0,-1-1 0 0 0,1 1 0 0 0,-1 0-1 0 0,0 0 1 0 0,1 0 0 0 0,-1 0 0 0 0,0 0-1 0 0,0 0 1 0 0,1-1 0 0 0,-1 1-1 0 0,0 0 1 0 0,0 0 0 0 0,0 0 0 0 0,0 0-1 0 0,0 0 1 0 0,0 0 0 0 0,-1 0 0 0 0,1 0-1 0 0,0 0 1 0 0,0 0 0 0 0,-1-1 0 0 0,1 1-1 0 0,0 0 1 0 0,-1 0 0 0 0,1 0-1 0 0,-1 0-5 0 0,-19 47 279 0 0,-82 135 594 0 0,101-182-855 0 0,0-1 0 0 0,1 1 0 0 0,-1 0 0 0 0,1-1 0 0 0,-1 1 0 0 0,1-1 0 0 0,-1 1 0 0 0,1 0 0 0 0,-1-1 0 0 0,1 1 0 0 0,0 0 0 0 0,-1 0-1 0 0,1-1 1 0 0,0 1 0 0 0,0 0 0 0 0,-1 0 0 0 0,1 0 0 0 0,0-1 0 0 0,0 1 0 0 0,0 0 0 0 0,0 0 0 0 0,0 0 0 0 0,0-1 0 0 0,0 1 0 0 0,1 0 0 0 0,-1 0 0 0 0,0-1 0 0 0,0 1 0 0 0,0 0 0 0 0,1 0-1 0 0,-1-1 1 0 0,0 1 0 0 0,1 0 0 0 0,-1 0 0 0 0,1-1 0 0 0,-1 1 0 0 0,1-1 0 0 0,-1 1 0 0 0,1 0 0 0 0,-1-1 0 0 0,1 1 0 0 0,0-1 0 0 0,-1 1 0 0 0,1-1 0 0 0,0 0 0 0 0,-1 1 0 0 0,1-1-1 0 0,0 0 1 0 0,0 1 0 0 0,-1-1 0 0 0,1 0 0 0 0,0 0 0 0 0,0 0 0 0 0,0 1 0 0 0,0-1-18 0 0,105-8 1126 0 0,-53-3-701 0 0,-53 11-417 0 0,0 0 7 0 0,0 0-3 0 0,0 0-16 0 0,0 0-6 0 0,0 0-3 0 0,0 0 6 0 0,0 0 10 0 0,0 0-8 0 0,0 0-1 0 0,0 0 13 0 0,0 0 6 0 0,0 0-6 0 0,0 0-8 0 0,0 0 9 0 0,0 0-12 0 0,0 0-4 0 0,0 0-2 0 0,0 0-4 0 0,0 0 2 0 0,0 0 16 0 0,0 0 5 0 0,0 0 4 0 0,0 0-3 0 0,0 0-5 0 0,0 0-6 0 0,0 0 9 0 0,0 0-14 0 0,0 0-8 0 0,0 0-1 0 0,0 0 6 0 0,0 0 3 0 0,0 0 9 0 0,0 0-6 0 0,0 0 9 0 0,0 0 3 0 0,0 0 0 0 0,0 0-21 0 0,0 0-8 0 0,0 0 8 0 0,0 0 2 0 0,-1 0 4 0 0,0 0-27 0 0,1 0 13 0 0,0 0 20 0 0,0 0 32 0 0,0 0-23 0 0,0 0-25 0 0,0 0 3 0 0,0 0-7 0 0,0 0 4 0 0,0 0 3 0 0,0 0-13 0 0,-10-3-2806 0 0,5 0-2942 0 0,4 2-2327 0 0,0 1-3568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42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4345 0 0,'0'0'2470'0'0,"0"0"-559"0"0,0 0-132 0 0,0 0 89 0 0,0 0 11 0 0,0 0-140 0 0,0 0-288 0 0,0 0-321 0 0,0 0-246 0 0,0 0-169 0 0,0 0-106 0 0,0 0-54 0 0,0 0-36 0 0,2 11 1121 0 0,4-11-923 0 0,126-11 3306 0 0,72-7-3671 0 0,-153 4-4743 0 0,-50 13 2115 0 0,-1-1 2564 0 0,0 1-3134 0 0,0 1-4879 0 0,0 0-3359 0 0</inkml:trace>
  <inkml:trace contextRef="#ctx0" brushRef="#br0" timeOffset="190.672">6 188 12531 0 0,'0'0'1641'0'0,"0"0"-306"0"0,0 0 98 0 0,0 0 132 0 0,0 0-16 0 0,0 0-173 0 0,0 0-263 0 0,0 0-254 0 0,0 0-171 0 0,0 0-119 0 0,31 1-111 0 0,97 1-91 0 0,-25-18 419 0 0,-82 12-737 0 0,-17 3-3793 0 0,-1 1-3956 0 0,-3 0-4422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44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0 600 1152 0 0,'0'0'1897'0'0,"0"0"-114"0"0,0 0 38 0 0,0 0 56 0 0,0 0-38 0 0,0 0-105 0 0,0 0-158 0 0,0 0-158 0 0,0 0-125 0 0,0 0-125 0 0,0 0-129 0 0,17 0 2465 0 0,1-52-1428 0 0,111-157-114 0 0,53-29-1257 0 0,-129 185-587 0 0,-56 113-270 0 0,-29 94 317 0 0,27-115-165 0 0,2 65 7 0 0,3-103-6 0 0,0 0 0 0 0,0 0 1 0 0,1 0-1 0 0,-1 0 0 0 0,0 0 1 0 0,1 0-1 0 0,-1 0 0 0 0,0 0 1 0 0,1 0-1 0 0,-1 0 0 0 0,1 0 0 0 0,0 0 1 0 0,-1 0-1 0 0,1-1 0 0 0,0 1 1 0 0,0 0-1 0 0,-1 0 0 0 0,1-1 1 0 0,0 1-1 0 0,0 0 0 0 0,0-1 1 0 0,0 1-1 0 0,0-1 0 0 0,0 1 0 0 0,0-1 1 0 0,0 0-1 0 0,0 1 0 0 0,0-1 1 0 0,0 0-1 0 0,0 0 0 0 0,0 1 1 0 0,0-1-1 0 0,0 0 0 0 0,0 0 0 0 0,0 0 1 0 0,0-1-1 0 0,1 1 0 0 0,-1 0 1 0 0,0 0-1 0 0,0 0 0 0 0,0-1 1 0 0,0 1-1 0 0,0-1 0 0 0,0 1 1 0 0,0-1-1 0 0,0 1 0 0 0,0-1 0 0 0,-1 1 1 0 0,1-1-1 0 0,0 0 0 0 0,0 1 1 0 0,0-1-1 0 0,-1 0-1 0 0,49-47 257 0 0,-44 41-263 0 0,238-298 99 0 0,-182 247-99 0 0,-48 101-152 0 0,-8 219 1160 0 0,-19-79-912 0 0,8-87-154 0 0,6-95 24 0 0,0-1-17 0 0,0 0-22 0 0,0 0-21 0 0,0 0-36 0 0,0 0-40 0 0,0 0-48 0 0,0-20-4431 0 0,2 10 2256 0 0,2 3-2401 0 0,1 3-6472 0 0</inkml:trace>
  <inkml:trace contextRef="#ctx0" brushRef="#br0" timeOffset="277.719">956 324 7970 0 0,'0'0'4217'0'0,"0"0"-2256"0"0,0 0-824 0 0,0 0 80 0 0,0 0 137 0 0,0 0-18 0 0,0 0-164 0 0,0 0-265 0 0,0 0-251 0 0,0 0-134 0 0,0 0-49 0 0,0 0-50 0 0,0 0-32 0 0,1 15-35 0 0,5 73 213 0 0,-22-22 223 0 0,4-7-865 0 0,11-33-2860 0 0,1-26 1816 0 0,7 0-10056 0 0,-3-3 2816 0 0</inkml:trace>
  <inkml:trace contextRef="#ctx0" brushRef="#br0" timeOffset="808.953">946 350 4473 0 0,'0'0'3506'0'0,"0"0"-1033"0"0,0 0-453 0 0,0 0-144 0 0,0 0-151 0 0,0 0-242 0 0,0 0-280 0 0,0 0-270 0 0,0 0-230 0 0,0 0-154 0 0,0 0-75 0 0,0 0-26 0 0,0 0-21 0 0,-1-11 513 0 0,188-7 1875 0 0,-186 18-2810 0 0,0 1 0 0 0,0 0 0 0 0,0 0 0 0 0,0 0 0 0 0,0 0 0 0 0,-1 0 0 0 0,1 0 0 0 0,-1 1 0 0 0,1-1 0 0 0,0 0 0 0 0,-1 0-1 0 0,0 0 1 0 0,1 1 0 0 0,-1-1 0 0 0,0 0 0 0 0,0 0 0 0 0,1 1 0 0 0,-1-1 0 0 0,0 0 0 0 0,0 1 0 0 0,0-1 0 0 0,-1 0 0 0 0,1 0 0 0 0,0 1 0 0 0,0-1 0 0 0,-1 0-1 0 0,1 0 1 0 0,-1 0 0 0 0,1 1 0 0 0,-1-1 0 0 0,1 0 0 0 0,-1 0 0 0 0,0 0 0 0 0,0 0 0 0 0,1 0 0 0 0,-1 0 0 0 0,0 0 0 0 0,-1 0-5 0 0,1 3 14 0 0,-56 80 271 0 0,57-82-282 0 0,1 1 0 0 0,0 0 0 0 0,0 0 0 0 0,0 0 1 0 0,1-1-1 0 0,-1 1 0 0 0,0-1 0 0 0,1 1 0 0 0,0-1 0 0 0,0 1 0 0 0,0-1 0 0 0,0 0 1 0 0,0 0-1 0 0,0 0 0 0 0,0 0 0 0 0,0 0 0 0 0,1-1 0 0 0,-1 1 0 0 0,1-1 0 0 0,0 1 0 0 0,-1-1 1 0 0,1 0-1 0 0,0 0 0 0 0,0 0 0 0 0,-1 0 0 0 0,1-1 0 0 0,0 1 0 0 0,0-1 0 0 0,0 0 1 0 0,0 0-1 0 0,3 0-3 0 0,25 10 20 0 0,-28-8 6 0 0,0 0-1 0 0,-1 0 0 0 0,0 0 1 0 0,1 0-1 0 0,-1 0 1 0 0,0 0-1 0 0,0 1 0 0 0,0-1 1 0 0,0 1-1 0 0,0-1 0 0 0,-1 1 1 0 0,1 0-1 0 0,-1 0 1 0 0,0 0-1 0 0,0 0 0 0 0,0 0 1 0 0,0 0-1 0 0,0 0 0 0 0,-1 0 1 0 0,1 0-1 0 0,-1 0 0 0 0,0 0 1 0 0,0 0-1 0 0,0 0 1 0 0,0 0-1 0 0,0 1 0 0 0,-1-1 1 0 0,0 0-1 0 0,1 0 0 0 0,-1 0 1 0 0,0 0-1 0 0,0 0 1 0 0,-1 0-1 0 0,1-1 0 0 0,-1 1 1 0 0,1 0-1 0 0,-1-1 0 0 0,0 1 1 0 0,0-1-1 0 0,0 1 0 0 0,0-1 1 0 0,-1 0-1 0 0,1 0 1 0 0,-2 1-26 0 0,-5 5 30 0 0,-1-1 1 0 0,1-1 0 0 0,-1 0 0 0 0,0 0 0 0 0,0-1 0 0 0,-1 0 0 0 0,1-1 0 0 0,-1 0 0 0 0,0 0 0 0 0,-1-1-1 0 0,1-1 1 0 0,0 0 0 0 0,-1-1 0 0 0,1 0 0 0 0,-1 0 0 0 0,1-1 0 0 0,-1-1 0 0 0,-5-1-31 0 0,14 2-35 0 0,-1-1 0 0 0,1 0 1 0 0,0 0-1 0 0,-1 0 0 0 0,1 0 1 0 0,0-1-1 0 0,0 1 0 0 0,0-1 1 0 0,0 0-1 0 0,0 0 0 0 0,1 0 1 0 0,-1 0-1 0 0,1 0 0 0 0,-1-1 1 0 0,1 1-1 0 0,0-1 0 0 0,-1 1 1 0 0,1-1-1 0 0,1 0 0 0 0,-1 0 1 0 0,-1-2 34 0 0,-2-10-4715 0 0,3-1-4591 0 0,2 14-2518 0 0</inkml:trace>
  <inkml:trace contextRef="#ctx0" brushRef="#br0" timeOffset="1680.297">1712 148 12371 0 0,'0'0'1877'0'0,"0"0"-392"0"0,0 0-82 0 0,0 0 44 0 0,0 0-34 0 0,0 0-143 0 0,0 0-234 0 0,0 0-225 0 0,0 0-174 0 0,0 0-131 0 0,0 0-91 0 0,0 0-81 0 0,-18-1-50 0 0,-57 0-26 0 0,22 17 272 0 0,41-8-349 0 0,0 0-116 0 0,0 1 1 0 0,1-1 0 0 0,0 2-1 0 0,0 0 1 0 0,1 0 0 0 0,1 1-1 0 0,0 0 1 0 0,0 0 0 0 0,1 1-1 0 0,0 1 1 0 0,1-1 0 0 0,1 1-1 0 0,0 0 1 0 0,0 0 0 0 0,1 1 0 0 0,0 3-66 0 0,4-14 3 0 0,0-1 0 0 0,0 1 0 0 0,1 0 0 0 0,-1 0 0 0 0,0 0 0 0 0,1 0 0 0 0,0 0 0 0 0,-1 0 0 0 0,1 0 0 0 0,1 0 0 0 0,-1 0 0 0 0,0 0 0 0 0,1 0 0 0 0,-1 0 0 0 0,1 0 0 0 0,0 0 0 0 0,0 0 0 0 0,0 0 0 0 0,0-1 0 0 0,1 1 0 0 0,-1 0 0 0 0,1-1 0 0 0,0 1 0 0 0,0-1 0 0 0,-1 0 0 0 0,2 1-3 0 0,3 0 43 0 0,-1-1 1 0 0,0-1-1 0 0,1 1 0 0 0,-1-1 0 0 0,1 0 1 0 0,0 0-1 0 0,-1 0 0 0 0,1-1 0 0 0,0 0 0 0 0,-1 0 1 0 0,1-1-1 0 0,0 1 0 0 0,-1-1 0 0 0,1 0 1 0 0,-1-1-1 0 0,1 1 0 0 0,-1-1 0 0 0,0 0 0 0 0,1-1 1 0 0,-1 1-1 0 0,0-1 0 0 0,2-2-43 0 0,100-82 534 0 0,-99 79-528 0 0,156-175 264 0 0,-124 146-225 0 0,-40 71-256 0 0,-9 11 212 0 0,1 1 0 0 0,3-1 0 0 0,2 1 0 0 0,1 0 0 0 0,3 1 0 0 0,4 18-1 0 0,9-17-478 0 0,2-50-6666 0 0,-12-3 991 0 0,0 2-5547 0 0</inkml:trace>
  <inkml:trace contextRef="#ctx0" brushRef="#br0" timeOffset="1928.901">2106 313 16692 0 0,'0'0'1747'0'0,"0"0"-552"0"0,0 0-197 0 0,0 0 21 0 0,0 0-50 0 0,0 0-151 0 0,0 0-214 0 0,0 0-203 0 0,0 0-156 0 0,0 0-84 0 0,0 0-39 0 0,0 0-53 0 0,0 0-33 0 0,-7 32-19 0 0,-23 98-34 0 0,21-53-1378 0 0,9-76 732 0 0,7-6-7727 0 0,-5 2 2162 0 0,-2-1-2172 0 0</inkml:trace>
  <inkml:trace contextRef="#ctx0" brushRef="#br0" timeOffset="2412.07">1998 287 11939 0 0,'0'0'2452'0'0,"0"0"-677"0"0,0 0-389 0 0,0 0-155 0 0,0 0-128 0 0,0 0-138 0 0,0 0-146 0 0,0 0-136 0 0,0 0-107 0 0,0 0-45 0 0,0 0-46 0 0,0 0-29 0 0,0 0-25 0 0,20-2-32 0 0,135-13 488 0 0,-18 7-55 0 0,-136 9-819 0 0,-1 0 0 0 0,1 0 0 0 0,-1 1 0 0 0,1-1 0 0 0,-1 0 0 0 0,1 1 0 0 0,-1-1 0 0 0,0 1 0 0 0,0-1 0 0 0,1 0 0 0 0,-1 1 0 0 0,0-1 0 0 0,0 1 0 0 0,-1-1 0 0 0,1 1 0 0 0,0-1 0 0 0,0 0 0 0 0,-1 1 0 0 0,1-1 0 0 0,-1 0 0 0 0,1 1 0 0 0,-1-1 0 0 0,1 0 0 0 0,-1 0 0 0 0,0 1 0 0 0,0-1 0 0 0,1 0 0 0 0,-1 0 0 0 0,0 0 0 0 0,0 0 0 0 0,0 0 0 0 0,0 0 0 0 0,-1 0-13 0 0,-125 95 240 0 0,126-96-241 0 0,1 0-1 0 0,-1 0 1 0 0,1 0-1 0 0,0 1 1 0 0,-1-1 0 0 0,1 0-1 0 0,-1 0 1 0 0,1 0-1 0 0,-1 1 1 0 0,1-1-1 0 0,0 0 1 0 0,-1 1-1 0 0,1-1 1 0 0,0 0 0 0 0,-1 1-1 0 0,1-1 1 0 0,0 0-1 0 0,0 1 1 0 0,-1-1-1 0 0,1 0 1 0 0,0 1-1 0 0,0-1 1 0 0,0 1 0 0 0,-1-1-1 0 0,1 1 1 0 0,0-1-1 0 0,0 0 1 0 0,0 1-1 0 0,0-1 1 0 0,0 1-1 0 0,0-1 1 0 0,0 1 0 0 0,0-1-1 0 0,0 1 1 0 0,0-1-1 0 0,0 1 1 0 0,0-1-1 0 0,0 0 1 0 0,0 1 0 0 0,1-1-1 0 0,-1 1 1 0 0,0-1-1 0 0,0 1 1 0 0,0-1-1 0 0,1 0 1 0 0,-1 1-1 0 0,0-1 1 0 0,1 0 0 0 0,-1 1-1 0 0,0-1 1 0 0,1 0-1 0 0,-1 1 1 0 0,0-1-1 0 0,1 0 1 0 0,-1 1-1 0 0,0-1 1 0 0,1 0 0 0 0,-1 0-1 0 0,1 0 1 0 0,-1 0-1 0 0,1 1 1 0 0,-1-1-1 0 0,0 0 1 0 0,1 0-1 0 0,-1 0 1 0 0,1 0 0 0 0,-1 0-1 0 0,1 0 2 0 0,35 6 20 0 0,-31-6-18 0 0,0 0 14 0 0,-1 0-1 0 0,1 0 1 0 0,0 1 0 0 0,0 0-1 0 0,-1 0 1 0 0,1 0-1 0 0,0 0 1 0 0,-1 1-1 0 0,1 0 1 0 0,-1 0 0 0 0,0 0-1 0 0,1 0 1 0 0,-1 1-1 0 0,0 0 1 0 0,0 0-1 0 0,-1 0 1 0 0,1 0 0 0 0,-1 0-1 0 0,1 1 1 0 0,-1-1-1 0 0,0 1 1 0 0,0 0-1 0 0,-1 0 1 0 0,1 0 0 0 0,-1 1-1 0 0,0-1 1 0 0,0 0-1 0 0,0 1 1 0 0,-1-1-1 0 0,0 1 1 0 0,1 0 0 0 0,-2 0-1 0 0,1-1 1 0 0,0 5-16 0 0,-2-1 40 0 0,-1 0 0 0 0,1 0 0 0 0,-1-1 0 0 0,-1 1 0 0 0,0 0 0 0 0,0-1 0 0 0,0 1 0 0 0,-1-1 0 0 0,0 0 1 0 0,0 0-1 0 0,-1-1 0 0 0,0 1 0 0 0,0-1 0 0 0,0 0 0 0 0,-1 0 0 0 0,0-1 0 0 0,0 1 0 0 0,-1-1 0 0 0,1-1 0 0 0,-1 1 1 0 0,0-1-1 0 0,0 0 0 0 0,-1-1 0 0 0,1 0 0 0 0,-1 0 0 0 0,0 0 0 0 0,1-1 0 0 0,-1-1 0 0 0,0 1 0 0 0,0-1 0 0 0,-1 0 0 0 0,1-1 1 0 0,-8 0-41 0 0,10 0-111 0 0,1-1 1 0 0,-1 1-1 0 0,0-1 1 0 0,1 0-1 0 0,-1-1 1 0 0,1 0-1 0 0,-1 1 1 0 0,1-1-1 0 0,0-1 1 0 0,-1 1-1 0 0,1-1 1 0 0,0 0-1 0 0,1 0 1 0 0,-1-1-1 0 0,1 1 1 0 0,-1-1-1 0 0,1 0 1 0 0,0 0-1 0 0,-2-4 111 0 0,-20-36-11250 0 0,22 36-1163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47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2000 0 0,'0'0'1278'0'0,"0"0"-22"0"0,0 0 102 0 0,0 0 144 0 0,0 0 86 0 0,0 0-18 0 0,0 0-105 0 0,0 0-138 0 0,0 0-108 0 0,0 0-45 0 0,0 0 14 0 0,9 11 5575 0 0,-9-11-6353 0 0,0 0-48 0 0,0 0-22 0 0,0 0-33 0 0,0 0-50 0 0,137-18 2685 0 0,-97 12-2684 0 0,0 1 0 0 0,1 2 0 0 0,0 2 0 0 0,32 3-258 0 0,5 0 70 0 0,-64-2-327 0 0,32-4 238 0 0,-24-15-5017 0 0,-22 17 3625 0 0,0 1-4500 0 0,2 1-5590 0 0</inkml:trace>
  <inkml:trace contextRef="#ctx0" brushRef="#br0" timeOffset="315.83">73 506 4697 0 0,'0'0'2445'0'0,"0"0"-620"0"0,0 0-98 0 0,0 0 144 0 0,0 0-12 0 0,0 0-180 0 0,0 0-364 0 0,0 0-366 0 0,0 0-235 0 0,0 0-108 0 0,0 0 1 0 0,0 0 46 0 0,0 0 47 0 0,1 2 52 0 0,4 1-440 0 0,-1-1 0 0 0,1 0 0 0 0,0 0 0 0 0,0 0 0 0 0,-1-1 0 0 0,1 1 0 0 0,0-1 0 0 0,1-1 0 0 0,-1 1 0 0 0,0-1 0 0 0,0 1 0 0 0,0-1 0 0 0,0-1 0 0 0,0 1 0 0 0,0-1-1 0 0,5-1-310 0 0,15 1 486 0 0,123-5 765 0 0,24 5-3271 0 0,-157-8-3062 0 0,-11 4 547 0 0,0 0-6089 0 0</inkml:trace>
  <inkml:trace contextRef="#ctx0" brushRef="#br0" timeOffset="1287.539">301 16 8986 0 0,'0'0'1983'0'0,"0"0"-188"0"0,0 0-20 0 0,0 0-41 0 0,0 0-115 0 0,0 0-199 0 0,0 0-276 0 0,0 0-225 0 0,0 0-181 0 0,0 0-151 0 0,0 0-77 0 0,0 0-56 0 0,0 0-42 0 0,-7-3-52 0 0,-21-9-57 0 0,21 38 892 0 0,10-18-1056 0 0,0-1 1 0 0,1 1-1 0 0,0-1 1 0 0,1 0 0 0 0,-1 0-1 0 0,1 0 1 0 0,0-1 0 0 0,1 0-1 0 0,0 0 1 0 0,0 0-1 0 0,0-1 1 0 0,1 1 0 0 0,-1-2-1 0 0,1 1 1 0 0,0-1 0 0 0,1 0-1 0 0,-1 0 1 0 0,1-1-1 0 0,6 2-139 0 0,4 5 153 0 0,26 13 126 0 0,89 61 40 0 0,-125-77-314 0 0,78 96 63 0 0,-80-81-94 0 0,-6-22 40 0 0,0 0-2 0 0,0 0-16 0 0,0 0-4 0 0,0 0 4 0 0,0 0 15 0 0,0 0 0 0 0,-23 22 66 0 0,-35 30 27 0 0,-14 11-47 0 0,-117 96 131 0 0,157-128-69 0 0,32-30-116 0 0,0-1 0 0 0,0 1 0 0 0,0-1 0 0 0,0 1 1 0 0,0-1-1 0 0,1 1 0 0 0,-1-1 0 0 0,-1 1 0 0 0,1-1 0 0 0,0 1 0 0 0,0-1 0 0 0,0 1 0 0 0,0-1 0 0 0,0 0 0 0 0,0 1 0 0 0,0-1 1 0 0,-1 1-1 0 0,1-1 0 0 0,0 1 0 0 0,0-1 0 0 0,-1 0 0 0 0,1 1 0 0 0,0-1 0 0 0,0 0 0 0 0,-1 1 0 0 0,1-1 0 0 0,0 0 1 0 0,-1 1-1 0 0,1-1 0 0 0,-1 0 0 0 0,1 0 0 0 0,0 1 0 0 0,-1-1 0 0 0,1 0 0 0 0,-1 0 0 0 0,1 0 0 0 0,-1 0 0 0 0,1 1 0 0 0,-1-1 1 0 0,1 0-1 0 0,-1 0 0 0 0,1 0 0 0 0,0 0 0 0 0,-1 0 0 0 0,1 0 0 0 0,-1 0 0 0 0,1 0 0 0 0,-1 0 0 0 0,1-1 0 0 0,-1 1 1 0 0,1 0-1 0 0,-1 0 0 0 0,1 0 0 0 0,0 0 0 0 0,-1-1 0 0 0,1 1 0 0 0,-1 0-3 0 0,1-1-239 0 0,0 1-114 0 0,0 0-176 0 0,0-8-3149 0 0,0 4-5182 0 0,0 1-3257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7346 0 0,'0'0'2277'0'0,"0"0"-312"0"0,0 0-138 0 0,0 0-45 0 0,0 0-85 0 0,0 0-131 0 0,0 0-190 0 0,0 0-234 0 0,0 0-238 0 0,0 0-177 0 0,0 0-159 0 0,0 0-113 0 0,0 0-58 0 0,-3 0-78 0 0,-3 3 408 0 0,26 3 57 0 0,35 7 325 0 0,-13-10-749 0 0,0-1-1 0 0,0-3 0 0 0,1-1 1 0 0,-1-2-1 0 0,21-6-359 0 0,17 0 243 0 0,-32 10-898 0 0,-48 15-3996 0 0,-4-5-3165 0 0,0-6-4325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2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350 122 9386 0 0,'0'0'2044'0'0,"0"0"-459"0"0,0 0-328 0 0,0 0 13 0 0,0 0 94 0 0,0 0 23 0 0,0 0-132 0 0,0 0-249 0 0,0 0-218 0 0,0 0-169 0 0,0 0-94 0 0,-2-11-74 0 0,-10-34-34 0 0,-16 17 1078 0 0,21 25-1395 0 0,0 0 0 0 0,0 1-1 0 0,0 0 1 0 0,0 0 0 0 0,0 0-1 0 0,0 1 1 0 0,0 0 0 0 0,-1 0-1 0 0,1 1 1 0 0,0 0-1 0 0,-1 0 1 0 0,1 1 0 0 0,0 0-1 0 0,0 0 1 0 0,-1 0 0 0 0,1 1-1 0 0,0 0 1 0 0,-6 4-100 0 0,0 3 26 0 0,0 1 1 0 0,0 0-1 0 0,1 1 0 0 0,1 1 1 0 0,0 0-1 0 0,1 0 0 0 0,0 1 0 0 0,0 0 1 0 0,2 1-1 0 0,0 0 0 0 0,0 0 1 0 0,1 1-1 0 0,1 0 0 0 0,1 0 1 0 0,0 1-1 0 0,0 0 0 0 0,2-1 0 0 0,0 1 1 0 0,1 1-1 0 0,1-1 0 0 0,0 0 1 0 0,1 0-1 0 0,1 0 0 0 0,0 0 1 0 0,3 12-27 0 0,-3-22 28 0 0,0 1 0 0 0,1-1 1 0 0,0 0-1 0 0,0 1 1 0 0,0-1-1 0 0,1 0 1 0 0,0-1-1 0 0,0 1 1 0 0,0 0-1 0 0,1-1 1 0 0,-1 0-1 0 0,1 0 1 0 0,1 0-1 0 0,-1 0 1 0 0,1 0-1 0 0,0-1 1 0 0,0 0-1 0 0,0 0 1 0 0,0 0-1 0 0,1-1 1 0 0,-1 0-1 0 0,1 0 1 0 0,0 0-1 0 0,0-1 0 0 0,0 0 1 0 0,1 0-1 0 0,-1 0 1 0 0,0-1-1 0 0,1 0 1 0 0,-1 0-1 0 0,1-1 1 0 0,-1 0-1 0 0,1 0 1 0 0,-1 0-1 0 0,1-1 1 0 0,-1 0-1 0 0,0 0 1 0 0,1 0-1 0 0,-1-1 1 0 0,0 0-1 0 0,0-1 1 0 0,0 1-1 0 0,0-1 1 0 0,0 0-1 0 0,0-1-28 0 0,12-6 66 0 0,1-2 1 0 0,-2 0-1 0 0,1-2 0 0 0,-2 1 1 0 0,0-2-1 0 0,-1 0 0 0 0,0-1 0 0 0,-1-1 1 0 0,-1 0-1 0 0,0-1 0 0 0,7-15-66 0 0,96-220 218 0 0,-97 207-197 0 0,-13 28 8 0 0,-2 8-35 0 0,-3 26-25 0 0,12 227 159 0 0,24-52 22 0 0,-21-89-648 0 0,-16-101 294 0 0,0-1-30 0 0,29 7-9146 0 0,-22-7 3542 0 0,1 0-5532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3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10178 0 0,'0'0'2571'0'0,"0"0"-414"0"0,0 0-290 0 0,0 0-200 0 0,0 0-215 0 0,0 0-238 0 0,0 0-246 0 0,0 0-201 0 0,0 0-128 0 0,0 0-83 0 0,0 0-55 0 0,0 0-30 0 0,14 8 2011 0 0,42-2-628 0 0,141-28-758 0 0,-91 11-735 0 0,-105 11-339 0 0,-1 0-26 0 0,0 0 5 0 0,0 0-6 0 0,0 0 3 0 0,0 0 25 0 0,0 0-6 0 0,0 0-14 0 0,0 0-22 0 0,0 0 18 0 0,0 0 4 0 0,0 0 19 0 0,0 0-35 0 0,0 0-39 0 0,0 0-25 0 0,-12-1-4808 0 0,5 2-4405 0 0,4-1-2245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3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14803 0 0,'0'0'2122'0'0,"0"0"-702"0"0,0 0-292 0 0,0 0 21 0 0,0 0 3 0 0,0 0-92 0 0,0 0-178 0 0,0 0-147 0 0,0 0-66 0 0,0 0 2 0 0,0 0-2 0 0,0 0-50 0 0,0 0-81 0 0,20 1-77 0 0,123-2 621 0 0,4-6-33 0 0,-125 11-958 0 0,-20-4-167 0 0,-1 1 0 0 0,0 0 1 0 0,1-1-1 0 0,0 1 0 0 0,-1-1 1 0 0,1 0-1 0 0,-1 0 0 0 0,1 1 1 0 0,-1-1-1 0 0,1 0 0 0 0,-1 0 1 0 0,1 0-1 0 0,0-1 0 0 0,-1 1 1 0 0,1 0-1 0 0,-1-1 0 0 0,1 1 1 0 0,-1-1-1 0 0,1 1 0 0 0,-1-1 0 0 0,0 0 1 0 0,1 1-1 0 0,-1-1 0 0 0,0 0 1 0 0,1 0-1 0 0,-1 0 0 0 0,0 0 1 0 0,1-1 75 0 0,11-11-1926 0 0,-5 5-993 0 0,-1 0-4110 0 0,-3 4-5197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2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1 11787 0 0,'0'0'2321'0'0,"0"0"-828"0"0,0 0-292 0 0,0 0 174 0 0,0 0 123 0 0,0 0-59 0 0,0 0-227 0 0,0 0-268 0 0,0 0-224 0 0,0 0-141 0 0,0 0-87 0 0,-5 32-85 0 0,-16 101-64 0 0,0 26 794 0 0,16-129-1208 0 0,-3 65-2227 0 0,22-125-2810 0 0,-4 6 437 0 0,-3 5-2627 0 0,-3 11-204 0 0</inkml:trace>
  <inkml:trace contextRef="#ctx0" brushRef="#br0" timeOffset="449.872">25 37 11939 0 0,'0'0'2148'0'0,"0"0"-517"0"0,0 0-332 0 0,0 0-80 0 0,0 0-92 0 0,0 0-156 0 0,0 0-207 0 0,0 0-160 0 0,0 0-79 0 0,0 0 16 0 0,0 0 8 0 0,0 0-37 0 0,0 0-44 0 0,18 0-34 0 0,126 0 570 0 0,-23-3-265 0 0,-121 3-737 0 0,1 0 0 0 0,0 0 0 0 0,0 0 0 0 0,-1 0 0 0 0,1 0 0 0 0,0 0 0 0 0,0 0 0 0 0,-1 0 0 0 0,1 0 0 0 0,0 1 0 0 0,0-1 0 0 0,-1 0 0 0 0,1 1 0 0 0,0-1 0 0 0,-1 0 0 0 0,1 1 0 0 0,0-1 0 0 0,-1 1 0 0 0,1-1 0 0 0,-1 1 0 0 0,1-1 0 0 0,-1 1 0 0 0,1 0 0 0 0,-1-1 0 0 0,1 1 1 0 0,-1-1-1 0 0,1 1 0 0 0,-1 0 0 0 0,0 0 0 0 0,1-1 0 0 0,-1 1 0 0 0,0 0 0 0 0,0 0 0 0 0,0-1 0 0 0,0 1 0 0 0,1 0 0 0 0,-1 0 0 0 0,0-1 0 0 0,0 1 0 0 0,0 0 0 0 0,0 0 0 0 0,-1-1 0 0 0,1 1 0 0 0,0 0 0 0 0,0 0 0 0 0,0-1 0 0 0,-1 1 0 0 0,1 0 0 0 0,0 0 0 0 0,-1-1 0 0 0,1 1 0 0 0,-1 0 0 0 0,1-1 0 0 0,0 1 0 0 0,-1-1 1 0 0,0 1-3 0 0,-25 39 212 0 0,-140 129-22 0 0,165-168-192 0 0,0 0 0 0 0,1 0 0 0 0,-1 0 0 0 0,0 0-1 0 0,0 0 1 0 0,1 1 0 0 0,-1-1 0 0 0,1 0 0 0 0,-1 0 0 0 0,1 0 0 0 0,-1 1 0 0 0,1-1 0 0 0,0 0 0 0 0,0 1 0 0 0,0-1 0 0 0,0 0 0 0 0,0 0 0 0 0,0 1 0 0 0,0-1 0 0 0,0 0-1 0 0,0 1 1 0 0,0-1 0 0 0,1 0 0 0 0,-1 1 0 0 0,0-1 0 0 0,1 0 0 0 0,-1 0 0 0 0,1 0 0 0 0,0 1 0 0 0,-1-1 0 0 0,1 0 0 0 0,0 0 0 0 0,0 0 0 0 0,0 0 0 0 0,-1 0 0 0 0,1 0 0 0 0,0-1-1 0 0,0 1 1 0 0,1 0 0 0 0,-1 0 0 0 0,0-1 0 0 0,0 1 0 0 0,1 0 2 0 0,62 19 24 0 0,-41-15 23 0 0,-20-5-35 0 0,0 0-1 0 0,0 1 0 0 0,0-1 1 0 0,0 0-1 0 0,0 1 0 0 0,-1 0 1 0 0,1-1-1 0 0,0 1 0 0 0,0 1 1 0 0,0-1-1 0 0,-1 0 0 0 0,1 0 1 0 0,-1 1-1 0 0,1 0 0 0 0,-1-1 1 0 0,1 1-1 0 0,-1 0 0 0 0,0 0 1 0 0,0 0-1 0 0,0 1 0 0 0,0-1 1 0 0,0 0-1 0 0,-1 1 0 0 0,1-1 1 0 0,-1 1-1 0 0,1 0 0 0 0,-1-1 1 0 0,0 1-1 0 0,0 0 0 0 0,0 0 1 0 0,-1 0-1 0 0,1 0 1 0 0,0 0-1 0 0,-1 0 0 0 0,0 0 1 0 0,0 0-1 0 0,0 0 0 0 0,0 0 1 0 0,0-1-1 0 0,-1 1 0 0 0,0 0 1 0 0,0 2-12 0 0,-6 6 35 0 0,-1-1 0 0 0,0 0 1 0 0,-1 0-1 0 0,0-1 0 0 0,0-1 1 0 0,-1 1-1 0 0,0-1 0 0 0,-1-1 1 0 0,0 0-1 0 0,0 0 0 0 0,0-1 1 0 0,-1-1-1 0 0,0 0 0 0 0,0 0 1 0 0,0-1-1 0 0,0-1 0 0 0,-1 0 1 0 0,0-1-1 0 0,1 0 0 0 0,-6 0-35 0 0,-33-14-617 0 0,38-21-3260 0 0,13 20-346 0 0,0 5-1688 0 0,0 0-6024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6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1363 384 10074 0 0,'0'0'2907'0'0,"0"0"-910"0"0,0 0-438 0 0,0 0-49 0 0,0 0-78 0 0,0 0-171 0 0,0 0-227 0 0,0 0-215 0 0,0 0-122 0 0,0 0-33 0 0,0 0-14 0 0,0 0-21 0 0,0 0-54 0 0,18 1-48 0 0,58 7-75 0 0,70-17 740 0 0,-86 5-1321 0 0,-22-3-5995 0 0,-33 6-19 0 0,-2-2-5791 0 0</inkml:trace>
  <inkml:trace contextRef="#ctx0" brushRef="#br0" timeOffset="505.107">2143 63 8762 0 0,'0'0'5029'0'0,"0"0"-2617"0"0,0 0-1042 0 0,0 0-94 0 0,0 0 10 0 0,0 0-78 0 0,0 0-174 0 0,0 0-235 0 0,0 0-177 0 0,0 0-95 0 0,0 0-39 0 0,0 0 10 0 0,3 0-54 0 0,-2 1-376 0 0,0-1-1 0 0,0 1 1 0 0,0-1 0 0 0,0 1-1 0 0,0 0 1 0 0,0-1 0 0 0,0 1 0 0 0,0 0-1 0 0,0 0 1 0 0,-1-1 0 0 0,1 1 0 0 0,0 0-1 0 0,0 0 1 0 0,-1 0 0 0 0,1 0 0 0 0,-1 0-1 0 0,1 0 1 0 0,-1 0 0 0 0,1 0-1 0 0,-1 1 1 0 0,0-1 0 0 0,1 0 0 0 0,-1 0-1 0 0,0 0 1 0 0,0 0 0 0 0,0 0 0 0 0,0 1-1 0 0,0-1 1 0 0,0 0 0 0 0,0 0 0 0 0,0 0-1 0 0,0 0 1 0 0,-1 0 0 0 0,1 1-1 0 0,0-1 1 0 0,-1 0 0 0 0,1 0 0 0 0,-1 0-1 0 0,1 0-67 0 0,-1 1-115 0 0,-26 238 572 0 0,-13-53-489 0 0,33-177-2594 0 0,6-29-1100 0 0,1-6-788 0 0,0 9-2369 0 0,0 7-4074 0 0</inkml:trace>
  <inkml:trace contextRef="#ctx0" brushRef="#br0" timeOffset="745.899">1928 56 13147 0 0,'0'0'2046'0'0,"0"0"-362"0"0,0 0-101 0 0,0 0-93 0 0,0 0-183 0 0,0 0-258 0 0,0 0-279 0 0,0 0-200 0 0,0 0-86 0 0,0 0 15 0 0,0 0 45 0 0,0 0 37 0 0,0 0-19 0 0,16-4-52 0 0,115-22 670 0 0,177 1-252 0 0,-290 32-3188 0 0,-16 0-5874 0 0,-2-3-4053 0 0</inkml:trace>
  <inkml:trace contextRef="#ctx0" brushRef="#br0" timeOffset="-1136.896">17 119 3841 0 0,'0'0'1321'0'0,"0"0"-24"0"0,0 0 167 0 0,0 0 260 0 0,0 0 182 0 0,0 0 41 0 0,0 0-218 0 0,0 0-273 0 0,0 0-243 0 0,0 0-216 0 0,0 0-104 0 0,1-11-47 0 0,5-26-205 0 0,-6 37 3904 0 0,-10 62-4162 0 0,6-46-347 0 0,1 1 0 0 0,0-1 0 0 0,1 1 0 0 0,1 0 1 0 0,0-1-1 0 0,2 1 0 0 0,0 0 0 0 0,0-1 0 0 0,2 1 0 0 0,0-1 0 0 0,1 1-36 0 0,-3-14 3 0 0,57 111 137 0 0,-55-113-112 0 0,0 0 0 0 0,0 0 0 0 0,0 0 0 0 0,0 0 0 0 0,0 0-1 0 0,0-1 1 0 0,0 1 0 0 0,0-1 0 0 0,0 0 0 0 0,0 0 0 0 0,0 0 0 0 0,0 0 0 0 0,0-1 0 0 0,0 1-1 0 0,0-1 1 0 0,0 0 0 0 0,0 0 0 0 0,0 0 0 0 0,0 0 0 0 0,-1 0 0 0 0,1 0 0 0 0,0-1 0 0 0,-1 0 0 0 0,1 1-1 0 0,-1-1 1 0 0,1 0 0 0 0,-1 0 0 0 0,0 0 0 0 0,0-1 0 0 0,0 1 0 0 0,0 0 0 0 0,0-1 0 0 0,0 0-1 0 0,-1 1 1 0 0,1-1 0 0 0,-1 0 0 0 0,1-1-28 0 0,7-7 3 0 0,143-187 312 0 0,-118 149-358 0 0,-23 82-433 0 0,20 50 523 0 0,34 65 13 0 0,-65-147-44 0 0,1 1 0 0 0,0-1 0 0 0,0 1 0 0 0,1 0 0 0 0,-1-1 0 0 0,0 0 0 0 0,0 1 0 0 0,1-1 0 0 0,-1 0 0 0 0,1 0 0 0 0,-1 1 0 0 0,1-1 0 0 0,-1 0 0 0 0,1-1 0 0 0,0 1 0 0 0,-1 0 0 0 0,1 0 0 0 0,0-1 0 0 0,0 1 0 0 0,0-1 1 0 0,0 1-1 0 0,-1-1 0 0 0,1 0 0 0 0,0 0 0 0 0,0 0 0 0 0,0 0 0 0 0,0 0 0 0 0,0 0 0 0 0,0-1 0 0 0,-1 1 0 0 0,1 0 0 0 0,0-1 0 0 0,0 0 0 0 0,0 1 0 0 0,-1-1 0 0 0,1 0 0 0 0,0 0 0 0 0,-1 0 0 0 0,1 0 0 0 0,-1 0 0 0 0,1 0 0 0 0,-1 0 0 0 0,1-1-16 0 0,60-69 852 0 0,-50 55-821 0 0,6-11 36 0 0,0 0 1 0 0,-1-2 0 0 0,-2 0-1 0 0,-1-1 1 0 0,-1 0-1 0 0,-1-5-67 0 0,11-71-148 0 0,-23 105 19 0 0,0 1-102 0 0,-27 42-5899 0 0,23-33 4916 0 0,-8 18-6990 0 0,7-12-3430 0 0</inkml:trace>
  <inkml:trace contextRef="#ctx0" brushRef="#br0" timeOffset="-843.498">910 284 11570 0 0,'0'0'4083'0'0,"0"0"-1623"0"0,0 0-891 0 0,0 0-256 0 0,0 0-157 0 0,0 0-175 0 0,0 0-204 0 0,0 0-223 0 0,0 0-180 0 0,0 0-95 0 0,0 0-24 0 0,0 0-13 0 0,0 0-9 0 0,-3 16-41 0 0,-23 108 146 0 0,11 60-1825 0 0,15-184 813 0 0,0 0-184 0 0,0 0-172 0 0,8-15-2437 0 0,3-8-407 0 0,1-2-5584 0 0,-7 15 3930 0 0</inkml:trace>
  <inkml:trace contextRef="#ctx0" brushRef="#br0" timeOffset="-393.933">871 273 9258 0 0,'0'0'2877'0'0,"0"0"-798"0"0,0 0-655 0 0,0 0-326 0 0,0 0-198 0 0,0 0-88 0 0,0 0-111 0 0,0 0-120 0 0,0 0-73 0 0,0 0-34 0 0,0 0 9 0 0,0 0-1 0 0,9 0-13 0 0,212-4 2966 0 0,-220 6-3407 0 0,0 0 0 0 0,-1 0 0 0 0,1 0 0 0 0,0-1 0 0 0,-1 1 0 0 0,0 0-1 0 0,1 0 1 0 0,-1 0 0 0 0,0 0 0 0 0,0 0 0 0 0,0 0 0 0 0,0 0-1 0 0,0 0 1 0 0,0 0 0 0 0,-1 0 0 0 0,1-1 0 0 0,-1 1 0 0 0,1 0 0 0 0,-1 0-1 0 0,0 0 1 0 0,1-1 0 0 0,-1 1 0 0 0,0 0 0 0 0,0-1 0 0 0,-1 2-28 0 0,-78 107 597 0 0,80-107-596 0 0,1 1 1 0 0,0-1-1 0 0,0 0 1 0 0,0 1-1 0 0,0-1 0 0 0,0 0 1 0 0,1 0-1 0 0,-1 0 0 0 0,1 0 1 0 0,0 0-1 0 0,0 0 0 0 0,0 0 1 0 0,0-1-1 0 0,1 1 0 0 0,-1-1 1 0 0,1 1-1 0 0,0-1 1 0 0,-1 0-1 0 0,1 0 0 0 0,0 0 1 0 0,0-1-1 0 0,0 1 0 0 0,0-1 1 0 0,1 1-1 0 0,-1-1 0 0 0,0 0 1 0 0,0 0-1 0 0,1-1 1 0 0,-1 1-1 0 0,2-1-1 0 0,19 12 34 0 0,-21-12-19 0 0,-1 1-1 0 0,0 0 1 0 0,0 0 0 0 0,0 0 0 0 0,0 0 0 0 0,0 0 0 0 0,0 0 0 0 0,0 0-1 0 0,-1 1 1 0 0,1-1 0 0 0,0 1 0 0 0,-1-1 0 0 0,1 1 0 0 0,-1 0 0 0 0,1 0-1 0 0,-1 0 1 0 0,0-1 0 0 0,0 1 0 0 0,0 0 0 0 0,0 0 0 0 0,0 1 0 0 0,0-1-1 0 0,0 0 1 0 0,-1 0 0 0 0,1 0 0 0 0,-1 0 0 0 0,0 1 0 0 0,0-1 0 0 0,1 0-1 0 0,-2 0 1 0 0,1 1 0 0 0,0-1 0 0 0,0 0 0 0 0,-1 0 0 0 0,1 1 0 0 0,-1-1-1 0 0,1 0 1 0 0,-1 0 0 0 0,0 0 0 0 0,0 0 0 0 0,0 0 0 0 0,0 0 0 0 0,-2 2-15 0 0,-2 4 49 0 0,-2-1 1 0 0,1 0-1 0 0,-1 0 1 0 0,0 0-1 0 0,0 0 0 0 0,-1-1 1 0 0,0-1-1 0 0,0 1 1 0 0,0-1-1 0 0,0-1 1 0 0,-1 1-1 0 0,0-1 1 0 0,0-1-1 0 0,0 0 1 0 0,-1 0-1 0 0,1-1 1 0 0,-1 0-1 0 0,-8 0-49 0 0,11-1-72 0 0,0-1-1 0 0,0 0 0 0 0,0 0 0 0 0,1-1 1 0 0,-1 0-1 0 0,0 0 0 0 0,0-1 1 0 0,1 1-1 0 0,-1-2 0 0 0,1 1 0 0 0,0-1 1 0 0,-1 0-1 0 0,1 0 0 0 0,1 0 1 0 0,-1-1-1 0 0,0 0 0 0 0,-4-5 73 0 0,-9-29-3684 0 0,18 28-773 0 0,1 0-3319 0 0,0 3-3550 0 0</inkml:trace>
  <inkml:trace contextRef="#ctx0" brushRef="#br0" timeOffset="5366.025">2325 512 0 0 0,'0'0'1535'0'0,"0"0"183"0"0,0 0 37 0 0,0 0-4 0 0,0 0-120 0 0,0 0-114 0 0,0 0-58 0 0,0 0-58 0 0,0 0-50 0 0,0 0-118 0 0,0 0-156 0 0,0 0-140 0 0,0-2-99 0 0,0-8-97 0 0,0 8-71 0 0,0 2-52 0 0,0 0-56 0 0,11 3 3775 0 0,58-25-3529 0 0,61 0-364 0 0,-137 44-269 0 0,-93 93 427 0 0,77-57-272 0 0,47-58 94 0 0,95-13 317 0 0,-72 5-777 0 0,-36 8-3772 0 0,-1-1-3941 0 0,-8 1-4448 0 0</inkml:trace>
  <inkml:trace contextRef="#ctx0" brushRef="#br0" timeOffset="6868.17">181 914 0 0 0,'0'0'501'0'0,"0"0"232"0"0,0 0-7 0 0,0 0-52 0 0,0 0-42 0 0,0 0-11 0 0,0 0 104 0 0,0 0 115 0 0,0 0 111 0 0,0 0 86 0 0,0 0 5 0 0,-6 0-39 0 0,-17 0-36 0 0,17 0-37 0 0,6 0-23 0 0,0 0-16 0 0,0 0-43 0 0,0 0-74 0 0,4 1 3471 0 0,13 2-3128 0 0,271-18 2771 0 0,-69-11-2945 0 0,165-7-287 0 0,-223 29-463 0 0,-32-6-25 0 0,249 0 16 0 0,-241 12-117 0 0,64-13 8 0 0,254 7 30 0 0,-279-7 26 0 0,-41-4-75 0 0,-77 8-1039 0 0,-49 3-1774 0 0,-5 1-3107 0 0,-3 3-5657 0 0</inkml:trace>
  <inkml:trace contextRef="#ctx0" brushRef="#br0" timeOffset="9398.096">1217 1065 2945 0 0,'0'0'3068'0'0,"0"0"-1255"0"0,0 0-510 0 0,0 0 30 0 0,0 0 154 0 0,0 0 127 0 0,0 0-43 0 0,0 0-201 0 0,0 0-257 0 0,0 0-249 0 0,0 0-198 0 0,0 0-113 0 0,0 0-50 0 0,0-3-16 0 0,2-5 111 0 0,-3 15 401 0 0,-3 19-25 0 0,-89 261 313 0 0,55-195-1186 0 0,30-78 313 0 0,14-33 499 0 0,1-2-909 0 0,5-11 31 0 0,0 1 0 0 0,3 1 1 0 0,0 0-1 0 0,2 1 0 0 0,17-23-35 0 0,18-31 34 0 0,57-64-12 0 0,-109 147-20 0 0,0 1 0 0 0,0-1-1 0 0,0 0 1 0 0,0 1-1 0 0,0-1 1 0 0,1 1 0 0 0,-1-1-1 0 0,0 0 1 0 0,0 1 0 0 0,0-1-1 0 0,0 0 1 0 0,1 1 0 0 0,-1-1-1 0 0,0 0 1 0 0,0 1 0 0 0,1-1-1 0 0,-1 0 1 0 0,0 1-1 0 0,1-1 1 0 0,-1 0 0 0 0,0 0-1 0 0,1 0 1 0 0,-1 1 0 0 0,0-1-1 0 0,1 0 1 0 0,-1 0 0 0 0,0 0-1 0 0,1 0 1 0 0,-1 1-1 0 0,1-1 1 0 0,-1 0 0 0 0,0 0-1 0 0,1 0 1 0 0,-1 0 0 0 0,1 0-1 0 0,-1 0 1 0 0,0 0 0 0 0,1 0-1 0 0,-1 0 1 0 0,0 0 0 0 0,1-1-1 0 0,-1 1 1 0 0,1 0-1 0 0,-1 0 1 0 0,0 0 0 0 0,1 0-1 0 0,-1-1 1 0 0,0 1 0 0 0,1 0-1 0 0,-1 0 1 0 0,0-1 0 0 0,1 1-1 0 0,-1 0 1 0 0,0 0-1 0 0,0-1 1 0 0,1 1 0 0 0,-1 0-1 0 0,0-1 1 0 0,0 1 0 0 0,1 0-1 0 0,-1-1-1 0 0,9 167 390 0 0,-6-141-391 0 0,1 0 1 0 0,1-1-1 0 0,1 0 1 0 0,1 0-1 0 0,1 0 1 0 0,4 6 0 0 0,-1-8 3 0 0,38-73 145 0 0,199-301-56 0 0,-218 329-83 0 0,-30 23-5 0 0,0 0-37 0 0,-33 210 624 0 0,33-196-541 0 0,0 0 0 0 0,1 0 0 0 0,1 0 0 0 0,0 0 0 0 0,1 0 0 0 0,1 0 1 0 0,0-1-1 0 0,1 1 0 0 0,0-1 0 0 0,2 0-50 0 0,17 56 76 0 0,-44-57-3668 0 0,8-12-4431 0 0,9 0 3032 0 0,1 0-6493 0 0</inkml:trace>
  <inkml:trace contextRef="#ctx0" brushRef="#br0" timeOffset="9753.21">2031 1308 15723 0 0,'0'0'2644'0'0,"0"0"-1304"0"0,0 0-679 0 0,0 0-27 0 0,0 0 117 0 0,0 0 99 0 0,0 0-16 0 0,0 0-161 0 0,0 0-174 0 0,0 0-119 0 0,0 0-60 0 0,0 0-46 0 0,-1 13-39 0 0,4 85 501 0 0,-2-93-686 0 0,0 1 1 0 0,0 0 0 0 0,0 0 0 0 0,0-1-1 0 0,-1 1 1 0 0,0 0 0 0 0,0 0 0 0 0,-1-1-1 0 0,0 1 1 0 0,0 0 0 0 0,0 0 0 0 0,0-1-1 0 0,-1 1 1 0 0,0-1 0 0 0,0 1 0 0 0,-1-1-1 0 0,1 0 1 0 0,-2 1-51 0 0,-1 8 80 0 0,0-2-714 0 0,1-16-3383 0 0,3-7-1740 0 0,1 6-752 0 0,0 2-4121 0 0</inkml:trace>
  <inkml:trace contextRef="#ctx0" brushRef="#br0" timeOffset="10454.125">2029 1234 5385 0 0,'0'0'3257'0'0,"0"0"-1263"0"0,0 0-607 0 0,0 0-59 0 0,0 0 20 0 0,0 0-8 0 0,0 0-77 0 0,0 0-166 0 0,0 0-216 0 0,0 0-207 0 0,0 0-157 0 0,0 0-86 0 0,0 0-39 0 0,-5 1 0 0 0,0-1-311 0 0,-7 2 413 0 0,26-1 1133 0 0,86-23 548 0 0,54 3-1352 0 0,-153 20-820 0 0,0-1 1 0 0,0 1-1 0 0,0-1 1 0 0,0 1 0 0 0,0 0-1 0 0,0-1 1 0 0,0 1-1 0 0,0 0 1 0 0,0 0 0 0 0,0 0-1 0 0,0 0 1 0 0,-1-1-1 0 0,1 1 1 0 0,0 0-1 0 0,-1 0 1 0 0,1 1 0 0 0,-1-1-1 0 0,1 0 1 0 0,-1 0-1 0 0,1 0 1 0 0,-1 0 0 0 0,0 0-1 0 0,1 1 1 0 0,-1-1-1 0 0,0 0 1 0 0,0 0-1 0 0,0 0 1 0 0,0 1 0 0 0,0-1-1 0 0,0 0 1 0 0,0 0-1 0 0,0 0 1 0 0,-1 1 0 0 0,1-1-1 0 0,0 0 1 0 0,-1 0-1 0 0,1 0 1 0 0,-1 0-1 0 0,1 0 1 0 0,-1 0 0 0 0,0 0-1 0 0,1 0 1 0 0,-1 0-1 0 0,0 0 1 0 0,0 0 0 0 0,0 0-1 0 0,0 0 1 0 0,0-1-1 0 0,0 1 1 0 0,0 0-1 0 0,0-1 1 0 0,0 1 0 0 0,0 0-1 0 0,-1-1-3 0 0,-155 125 235 0 0,157-125-236 0 0,-1 1 1 0 0,0-1-1 0 0,1 1 1 0 0,-1-1-1 0 0,0 0 0 0 0,1 1 1 0 0,-1-1-1 0 0,1 1 1 0 0,-1 0-1 0 0,1-1 1 0 0,-1 1-1 0 0,1-1 0 0 0,-1 1 1 0 0,1 0-1 0 0,-1-1 1 0 0,1 1-1 0 0,0 0 1 0 0,0 0-1 0 0,-1-1 0 0 0,1 1 1 0 0,0 0-1 0 0,0 0 1 0 0,0-1-1 0 0,0 1 1 0 0,0 0-1 0 0,0 0 0 0 0,0-1 1 0 0,0 1-1 0 0,0 0 1 0 0,0 0-1 0 0,0-1 1 0 0,0 1-1 0 0,0 0 1 0 0,1 0-1 0 0,-1-1 0 0 0,0 1 1 0 0,1 0-1 0 0,-1-1 1 0 0,0 1-1 0 0,1 0 1 0 0,-1-1-1 0 0,1 1 0 0 0,-1-1 1 0 0,1 1-1 0 0,0 0 1 0 0,-1-1-1 0 0,1 1 1 0 0,-1-1-1 0 0,1 0 0 0 0,0 1 1 0 0,-1-1-1 0 0,1 1 1 0 0,0-1-1 0 0,-1 0 1 0 0,2 0 0 0 0,49 16 77 0 0,-38-13-46 0 0,-9-3-25 0 0,-1 1 0 0 0,1 0 0 0 0,0 0 0 0 0,-1 0 0 0 0,1 0 0 0 0,-1 0 1 0 0,0 1-1 0 0,1 0 0 0 0,-1 0 0 0 0,0 0 0 0 0,0 0 0 0 0,0 0 0 0 0,0 1 0 0 0,0-1 0 0 0,-1 1 0 0 0,1-1 0 0 0,-1 1 0 0 0,0 0 0 0 0,0 0 0 0 0,0 1 0 0 0,0-1 0 0 0,0 0 0 0 0,-1 0 0 0 0,1 1 0 0 0,-1-1 0 0 0,0 1 1 0 0,0 0-1 0 0,0 1-6 0 0,-1 13 99 0 0,-12 53 464 0 0,6-61-524 0 0,1-1 0 0 0,-2 1 1 0 0,1-1-1 0 0,-1 0 0 0 0,-1-1 0 0 0,1 1 0 0 0,-2-1 0 0 0,1-1 0 0 0,-1 0 0 0 0,0 0 0 0 0,0 0 0 0 0,-1-2 0 0 0,0 1 0 0 0,-10 3-39 0 0,7-4-11 0 0,0-2 0 0 0,0 0 0 0 0,0 0 0 0 0,-1-1 0 0 0,1-1 1 0 0,-1 0-1 0 0,1-1 0 0 0,-1-1 0 0 0,1 0 0 0 0,-4-1 11 0 0,13 1-63 0 0,1 0-1 0 0,-1 0 1 0 0,1-1 0 0 0,0 1-1 0 0,-1-1 1 0 0,1 1 0 0 0,0-1-1 0 0,0 0 1 0 0,0-1 0 0 0,0 1 0 0 0,0 0-1 0 0,1-1 1 0 0,-1 1 0 0 0,1-1-1 0 0,-1 0 1 0 0,1 0 0 0 0,0 0 0 0 0,0 0-1 0 0,1 0 1 0 0,-1-1 0 0 0,0 1-1 0 0,1-1 1 0 0,0 1 0 0 0,0-1 0 0 0,0 1-1 0 0,0-2 64 0 0,-1-28-3241 0 0,8 1-3659 0 0,-1 20-4941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6:51.9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 19 0 0 0,'0'0'115'0'0,"0"0"219"0"0,0 0 24 0 0,0 0 110 0 0,0 0 201 0 0,0 0 221 0 0,0 0 138 0 0,0 0-10 0 0,0 0-142 0 0,0 0-204 0 0,-1 0 247 0 0,-2 0 6879 0 0,4 0-7249 0 0,5 0 4477 0 0,11 0-4484 0 0,147-7 373 0 0,24 6-486 0 0,124 5 81 0 0,-132 10 288 0 0,177-12-798 0 0,-182-3 231 0 0,231 1 207 0 0,-326 7-416 0 0,608-3 678 0 0,-453-8-542 0 0,-82-3 18 0 0,-39-1-72 0 0,91 5 132 0 0,1156-1 631 0 0,-1172-4-729 0 0,164 1 60 0 0,-13 26-105 0 0,-39-16 157 0 0,-301-3-234 0 0,0 0 1 0 0,0 0-2 0 0,0 0-6 0 0,0 0-5 0 0,0 0-9 0 0,0 0 15 0 0,0 0-19 0 0,0 0 0 0 0,0 0 23 0 0,0 0-3 0 0,0 0-2 0 0,0 0-2 0 0,0 0-28 0 0,0 0 9 0 0,0 0 28 0 0,0 0 0 0 0,0 0-6 0 0,0 0 1 0 0,0 0-15 0 0,0 0 0 0 0,0 0 11 0 0,0 0-13 0 0,0 0 10 0 0,0 0-13 0 0,0 0 22 0 0,0 0-2 0 0,0 0-3 0 0,0 0-4 0 0,0 0-11 0 0,0 0 13 0 0,0 0-16 0 0,0 0 6 0 0,0 0 16 0 0,0 0-17 0 0,0 0 6 0 0,0 0-3 0 0,0 0 10 0 0,0 0 8 0 0,0 0-19 0 0,30 0 151 0 0,83 0 77 0 0,-112 0-230 0 0,-1 0 28 0 0,0 0 2 0 0,0 0-2 0 0,0 0-3 0 0,0 0 5 0 0,0 0-12 0 0,0 0 5 0 0,0 0 12 0 0,0 0 1 0 0,0 0-28 0 0,0 0-5 0 0,0 0-12 0 0,0 0 32 0 0,0 0 1 0 0,0 0-7 0 0,0 0-13 0 0,0 0 7 0 0,0 0 2 0 0,0 0-10 0 0,0 0 38 0 0,0 0-31 0 0,0 0 11 0 0,0 0-23 0 0,0 0 1 0 0,0 0 12 0 0,0 0 9 0 0,0 0-6 0 0,0 0-19 0 0,0 0 22 0 0,0 0 14 0 0,0 0 0 0 0,0 0 11 0 0,0 0-42 0 0,0 0-11 0 0,0 0 24 0 0,0 0 1 0 0,0 0 0 0 0,0 0-5 0 0,0 0-30 0 0,0 0 34 0 0,0 0 21 0 0,0 0 0 0 0,0 0-14 0 0,0 0-16 0 0,0 0 2 0 0,0 0-6 0 0,0 0 19 0 0,0 0-6 0 0,0 0-13 0 0,0 0 2 0 0,0 0 23 0 0,0 0 7 0 0,0 0-20 0 0,0 0-21 0 0,0 0 17 0 0,0 0 0 0 0,0 0-9 0 0,0 0 37 0 0,0 0-36 0 0,0 0-9 0 0,0 0 30 0 0,0 0-14 0 0,0 0 3 0 0,0 0 3 0 0,0 0-7 0 0,0 0-22 0 0,0 0 4 0 0,0 0-13 0 0,0 0 14 0 0,0 0-6 0 0,-29 0-13256 0 0,25 0 2096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00.6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49 0 0 0,'0'0'113'0'0,"0"0"357"0"0,0 0 239 0 0,0 0 202 0 0,0 0 167 0 0,0 0 121 0 0,0 0 2 0 0,0 0-86 0 0,0 0-119 0 0,0-2-585 0 0,4-4 10547 0 0,59-12-8906 0 0,114 3-886 0 0,-81 8-740 0 0,385 7 1000 0 0,-329 15-1288 0 0,22-12 82 0 0,14 12 62 0 0,-24-19 52 0 0,-10-7-111 0 0,327 11 195 0 0,-308 19-314 0 0,-87-19 56 0 0,43 3 312 0 0,79 9-324 0 0,101-1 9 0 0,17-8-24 0 0,77 60-67 0 0,334-48 219 0 0,-627-15-221 0 0,102 7 14 0 0,43-14-4 0 0,15 0 85 0 0,-160-1-64 0 0,42 8 14 0 0,-152 0-100 0 0,0-1 7 0 0,-3-6 580 0 0,3 7-618 0 0,0 0-16 0 0,0 0-28 0 0,0 0-21 0 0,0 0-36 0 0,0 0-35 0 0,0 0-86 0 0,0 0-87 0 0,0 0-99 0 0,0 0-116 0 0,0 0-114 0 0,0 0-139 0 0,0 0-138 0 0,0 0-455 0 0,0 4-7479 0 0,0 0-2788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33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406 232 0 0 0,'10'-12'504'0'0,"39"-50"799"0"0,-26 19 6265 0 0,-31 55 1205 0 0,-8 9-6010 0 0,-12 16-3380 0 0,-123 246 1470 0 0,-100 172-94 0 0,217-399-658 0 0,53-137 1342 0 0,13-14-1407 0 0,4 2 0 0 0,4 2 0 0 0,5 1 0 0 0,15-18-36 0 0,-32 56 30 0 0,27-45 50 0 0,3 3 0 0 0,34-36-80 0 0,-59 83 174 0 0,-31 69-236 0 0,-2 23 146 0 0,2-1 1 0 0,1 0 0 0 0,3 0 0 0 0,1 0-1 0 0,3-1 1 0 0,12 34-85 0 0,90 265 207 0 0,-93-250-9 0 0,-19-91-150 0 0,0-1 18 0 0,0 0 3 0 0,0 0 39 0 0,0 0 5 0 0,0 0-2 0 0,0 0 2 0 0,0 0 34 0 0,0 0 20 0 0,0 0 20 0 0,0 0 37 0 0,0 0-34 0 0,0 0 1 0 0,0 0 1 0 0,-75-66 353 0 0,-59-15-534 0 0,-138-85 25 0 0,175 129-700 0 0,97 37 191 0 0,0 0-256 0 0,20 29-7195 0 0,-11-21 522 0 0,0-1-2733 0 0</inkml:trace>
  <inkml:trace contextRef="#ctx0" brushRef="#br0" timeOffset="11325.954">905 887 0 0 0,'0'0'676'0'0,"0"0"294"0"0,0 0 182 0 0,0 0 152 0 0,0 0 67 0 0,0 0-79 0 0,0 0-150 0 0,0 0-131 0 0,0 0-72 0 0,0 0-27 0 0,0 0-55 0 0,4 1 3179 0 0,13 2-859 0 0,-6-6-2889 0 0,0-1 0 0 0,0 0 0 0 0,-1-1 0 0 0,1 0 0 0 0,-1 0 0 0 0,0-1 0 0 0,-1-1 0 0 0,1 1 0 0 0,-1-2 0 0 0,0 1 0 0 0,-1-1 0 0 0,0 0 1 0 0,0-1-1 0 0,-1 0 0 0 0,0 0 0 0 0,1-3-288 0 0,-5 9 48 0 0,43-51 203 0 0,-1-2 1 0 0,-3-1 0 0 0,-3-2 0 0 0,25-52-252 0 0,-55 93 51 0 0,-1 0 0 0 0,-1 0 1 0 0,-1-1-1 0 0,-1 0 1 0 0,0 0-1 0 0,-2 0 0 0 0,0-1 1 0 0,-1 1-1 0 0,-1-1 1 0 0,0 1-1 0 0,-3-14-51 0 0,2 30 14 0 0,-1-1-1 0 0,1 1 1 0 0,-1 0 0 0 0,0-1-1 0 0,0 1 1 0 0,0 0 0 0 0,0 0-1 0 0,-1 0 1 0 0,0 0 0 0 0,1 0-1 0 0,-1 0 1 0 0,0 0 0 0 0,0 1-1 0 0,-1-1 1 0 0,1 0 0 0 0,0 1-1 0 0,-1 0 1 0 0,0 0 0 0 0,1 0-1 0 0,-1 0-13 0 0,-29-5-161 0 0,22 7 104 0 0,-38 15 21 0 0,-16 72 74 0 0,33 58 97 0 0,26 112 132 0 0,7-246-230 0 0,1 0 1 0 0,0 0-1 0 0,1-1 1 0 0,0 1-1 0 0,1-1 1 0 0,0 0-1 0 0,1 0 1 0 0,0 0-1 0 0,3 3-37 0 0,17 32 342 0 0,5-10-136 0 0,2-16-223 0 0,-18-17-611 0 0,8 0-3554 0 0,-9-9-5038 0 0,-8 3 56 0 0</inkml:trace>
  <inkml:trace contextRef="#ctx0" brushRef="#br0" timeOffset="11888.272">1746 457 2128 0 0,'0'0'1522'0'0,"0"0"-102"0"0,0 0 229 0 0,0 0 286 0 0,0 0 115 0 0,0 0-125 0 0,0 0-352 0 0,0 0-338 0 0,0 0-230 0 0,0 0-114 0 0,0 0-53 0 0,0 0-45 0 0,-10-8-25 0 0,-32-24-78 0 0,-13 24 1379 0 0,51 9-1999 0 0,-1-1-1 0 0,1 1 0 0 0,-1 0 1 0 0,1 0-1 0 0,0 1 0 0 0,-1-1 1 0 0,1 1-1 0 0,0 0 0 0 0,0 0 0 0 0,0 0 1 0 0,0 1-1 0 0,1-1 0 0 0,-1 1 1 0 0,1 0-1 0 0,-1 0 0 0 0,1 0 0 0 0,0 0 1 0 0,0 1-1 0 0,1-1 0 0 0,-1 1 1 0 0,1 0-1 0 0,-1 0 0 0 0,1 1-69 0 0,2-2 9 0 0,0 1-1 0 0,0-1 1 0 0,0 1-1 0 0,1-1 1 0 0,-1 0-1 0 0,1 1 1 0 0,0-1-1 0 0,0 1 1 0 0,0-1 0 0 0,0 0-1 0 0,1 0 1 0 0,-1 0-1 0 0,1 1 1 0 0,0-2-1 0 0,0 1 1 0 0,0 0-1 0 0,0 0 1 0 0,1-1-1 0 0,-1 1 1 0 0,1-1 0 0 0,-1 1-1 0 0,1-1 1 0 0,0 0-1 0 0,0 0 1 0 0,0-1-1 0 0,0 1 1 0 0,0 0-1 0 0,0-1 1 0 0,1 0-1 0 0,-1 0 1 0 0,2 0-9 0 0,20 14 159 0 0,-20-12-108 0 0,1 0-1 0 0,-1 0 1 0 0,0 1-1 0 0,0-1 1 0 0,0 1-1 0 0,-1 0 1 0 0,1 0 0 0 0,-1 1-1 0 0,0-1 1 0 0,0 1-1 0 0,-1 0 1 0 0,1 0-1 0 0,-1 0 1 0 0,0 0-1 0 0,-1 1 1 0 0,1-1-1 0 0,-1 1 1 0 0,0 0-1 0 0,0 0 1 0 0,-1 0-1 0 0,0 0 1 0 0,0 0 0 0 0,0 0-1 0 0,-1 0 1 0 0,0 0-1 0 0,0 0 1 0 0,0 0-1 0 0,-1 3-50 0 0,-4 1 91 0 0,0-1 0 0 0,-1 0 0 0 0,0-1 0 0 0,0 1 0 0 0,-1-1 0 0 0,0-1 0 0 0,0 1-1 0 0,0-1 1 0 0,-1 0 0 0 0,-1-1 0 0 0,1 0 0 0 0,-1 0 0 0 0,0-1 0 0 0,0 0 0 0 0,0 0 0 0 0,-1-1 0 0 0,0 0 0 0 0,-9 1-91 0 0,-70 7 286 0 0,89-12-292 0 0,0 0-65 0 0,19-42-7793 0 0,-4 30-913 0 0,-10 7-2352 0 0</inkml:trace>
  <inkml:trace contextRef="#ctx0" brushRef="#br0" timeOffset="12239.954">2054 538 3673 0 0,'0'0'3012'0'0,"0"0"-944"0"0,0 0-236 0 0,0 0 30 0 0,0 0-21 0 0,0 0-216 0 0,0 0-281 0 0,0 0-230 0 0,0 0-210 0 0,0 0-104 0 0,0 0-123 0 0,0 0-90 0 0,0 0-93 0 0,-18 10-76 0 0,-53 35-63 0 0,36-1 127 0 0,32-39-462 0 0,0 0 0 0 0,0 0 0 0 0,0 0 0 0 0,0 0 0 0 0,1 0 0 0 0,0 1 0 0 0,0-1 0 0 0,0 1 0 0 0,1 0 0 0 0,0-1 0 0 0,0 1 0 0 0,0 0 0 0 0,1 0 0 0 0,0 0 0 0 0,0-1 0 0 0,1 1 0 0 0,-1 0 0 0 0,1 0 0 0 0,0 0 0 0 0,1-1 0 0 0,-1 1 0 0 0,1-1 0 0 0,0 1 0 0 0,1-1 0 0 0,-1 0 0 0 0,1 0 0 0 0,0 0 0 0 0,1 0 0 0 0,-1 0 0 0 0,1-1 0 0 0,0 1 0 0 0,0-1 0 0 0,0 0 0 0 0,0 0 0 0 0,1 0 0 0 0,0-1 0 0 0,0 0 0 0 0,0 0 0 0 0,0 0 0 0 0,0 0 0 0 0,0-1 0 0 0,6 2-20 0 0,-2-2 133 0 0,0-1 1 0 0,0 0-1 0 0,1 0 1 0 0,-1-1-1 0 0,0 0 1 0 0,1 0-1 0 0,-1-1 1 0 0,1 0-1 0 0,-1-1 1 0 0,0 0-1 0 0,0-1 1 0 0,0 1-1 0 0,0-2 1 0 0,-1 1-1 0 0,1-1 1 0 0,-1-1-1 0 0,0 0 1 0 0,0 0-1 0 0,0 0 1 0 0,-1-1-1 0 0,0 0 1 0 0,0 0 0 0 0,0-1-1 0 0,-1 0 1 0 0,0 0-1 0 0,0-1 1 0 0,1-3-134 0 0,1 1 79 0 0,-1 0 1 0 0,-1 0-1 0 0,0-1 1 0 0,0 0-1 0 0,-1 0 1 0 0,-1 0-1 0 0,0-1 1 0 0,0 1-1 0 0,-1-1 1 0 0,-1 0-1 0 0,0 0 1 0 0,-1 0-1 0 0,0 0 1 0 0,0-1-1 0 0,-1 1 1 0 0,-1-2-80 0 0,0 9-12 0 0,-1 0 0 0 0,0 0 0 0 0,1 0 0 0 0,-2 0 0 0 0,1 0 0 0 0,0 0 0 0 0,-1 0 1 0 0,0 1-1 0 0,0 0 0 0 0,0-1 0 0 0,-1 1 0 0 0,0 0 0 0 0,0 1 0 0 0,0-1 0 0 0,0 1 0 0 0,0-1 0 0 0,0 1 0 0 0,-1 0 1 0 0,0 1-1 0 0,1-1 0 0 0,-1 1 0 0 0,0 0 0 0 0,0 0 0 0 0,-1 1 0 0 0,1-1 0 0 0,-2 1 12 0 0,2 0-221 0 0,0 0 0 0 0,1 0 0 0 0,-1 1 0 0 0,1 0 0 0 0,-1 0 0 0 0,0 0 1 0 0,1 0-1 0 0,-1 1 0 0 0,0 0 0 0 0,1 0 0 0 0,-1 0 0 0 0,1 0 0 0 0,-1 1 0 0 0,1 0 0 0 0,0 0 0 0 0,0 0 0 0 0,0 0 0 0 0,0 0 0 0 0,-3 4 221 0 0,-10 8-4671 0 0,4-3-7249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51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93 0 0 0,'0'0'513'0'0,"0"0"0"0"0,0 0-28 0 0,0 0-2 0 0,0 0 37 0 0,0 0 17 0 0,0 0 2 0 0,-3-2 1635 0 0,-12-6 8643 0 0,12 6-10516 0 0,-17-1 3308 0 0,19 3 836 0 0,31-11-3936 0 0,131-44 213 0 0,-117 44-669 0 0,-44 11-43 0 0,0 0 0 0 0,0 0 9 0 0,0 0-7 0 0,0 0-1 0 0,0 0-11 0 0,0 0 6 0 0,0 0-15 0 0,0 0-7 0 0,4 15-5 0 0,-1-9 46 0 0,0 0 0 0 0,-1 0 0 0 0,0 0 1 0 0,0 1-1 0 0,-1-1 0 0 0,0 1 0 0 0,0 0 1 0 0,0-1-1 0 0,-1 1 0 0 0,0 0 1 0 0,0-1-1 0 0,-1 1 0 0 0,0 0 0 0 0,0-1 1 0 0,0 1-1 0 0,-1-1 0 0 0,0 1 0 0 0,0-1 1 0 0,-1 0-1 0 0,-1 2-25 0 0,-79 114 248 0 0,49-79-173 0 0,5-7-31 0 0,-37 64 65 0 0,65-96-84 0 0,0-1 1 0 0,0 0-1 0 0,0 0 0 0 0,0 1 1 0 0,1-1-1 0 0,0 0 1 0 0,-1 1-1 0 0,1-1 0 0 0,0 0 1 0 0,1 1-1 0 0,-1-1 0 0 0,1 1 1 0 0,-1-1-1 0 0,1 0 0 0 0,0 0 1 0 0,0 1-1 0 0,0-1 0 0 0,1 0 1 0 0,-1 0-1 0 0,1 0 0 0 0,0 0 1 0 0,0-1-1 0 0,0 1 0 0 0,0 0 1 0 0,0-1-1 0 0,0 1 0 0 0,1-1 1 0 0,-1 0-1 0 0,1 0 0 0 0,0 0 1 0 0,0 0-1 0 0,0 0 0 0 0,0-1 1 0 0,0 1-1 0 0,0-1 0 0 0,0 0 1 0 0,0 1-1 0 0,0-2 0 0 0,1 1 1 0 0,-1 0-1 0 0,0-1 0 0 0,1 1 1 0 0,-1-1-1 0 0,0 0 0 0 0,1 0 1 0 0,-1 0-26 0 0,114-19 1033 0 0,-56-2-721 0 0,37-27 63 0 0,-87 40-923 0 0,-11 8 220 0 0,-8 0-3779 0 0,5 0-3885 0 0,3 0-4005 0 0</inkml:trace>
  <inkml:trace contextRef="#ctx0" brushRef="#br0" timeOffset="812.949">609 259 7226 0 0,'0'0'2093'0'0,"0"0"-228"0"0,0 0-152 0 0,0 0 2 0 0,0 0-29 0 0,0 0-216 0 0,0 0-306 0 0,0 0-330 0 0,0 0-304 0 0,0 0-176 0 0,0 0-68 0 0,0 0 13 0 0,-5 6 32 0 0,-30 72 725 0 0,27 51-473 0 0,10-127-540 0 0,0 0 0 0 0,-1-1 1 0 0,1 1-1 0 0,0-1 0 0 0,0 1 0 0 0,0-1 0 0 0,0 0 0 0 0,0 1 1 0 0,0-1-1 0 0,0 0 0 0 0,1 0 0 0 0,-1-1 0 0 0,0 1 0 0 0,0 0 1 0 0,1-1-1 0 0,-1 0 0 0 0,1 1 0 0 0,-1-1 0 0 0,0 0 1 0 0,1 0-1 0 0,-1 0 0 0 0,1-1 0 0 0,-1 1 0 0 0,0 0 0 0 0,1-1 1 0 0,-1 0-1 0 0,0 1 0 0 0,0-1 0 0 0,1 0 0 0 0,-1 0 1 0 0,0 0-1 0 0,0-1 0 0 0,0 1 0 0 0,0 0 0 0 0,0-1 0 0 0,0 1 1 0 0,-1-1-44 0 0,74-62 884 0 0,47-86-163 0 0,-99 117-603 0 0,-17 16-4 0 0,-3 23-98 0 0,12 97 102 0 0,34 284-44 0 0,-46-177 1 0 0,-6-199-68 0 0,0 1 1 0 0,0-1-1 0 0,-2 0 1 0 0,1 0-1 0 0,-1 0 0 0 0,-1 0 1 0 0,0-1-1 0 0,0 0 1 0 0,-1 0-1 0 0,-1-1 1 0 0,1 0-1 0 0,-1 0 0 0 0,-1-1 1 0 0,0 0-1 0 0,0 0 1 0 0,-1-1-1 0 0,1 0 0 0 0,-1-1 1 0 0,-1 0-1 0 0,-9 4-7 0 0,18-9 3 0 0,0 0 1 0 0,0 1-1 0 0,0-1 1 0 0,0 0-1 0 0,-1 0 0 0 0,1-1 1 0 0,0 1-1 0 0,-1 0 0 0 0,1-1 1 0 0,0 1-1 0 0,-1-1 0 0 0,1 0 1 0 0,-1 0-1 0 0,1 0 0 0 0,-1 0 1 0 0,1 0-1 0 0,0-1 0 0 0,-1 1 1 0 0,1-1-1 0 0,0 1 0 0 0,-1-1 1 0 0,1 0-1 0 0,0 0 0 0 0,0 0 1 0 0,-1 0-1 0 0,1-1 1 0 0,0 1-1 0 0,0 0 0 0 0,0-1 1 0 0,1 1-1 0 0,-1-1 0 0 0,0 0 1 0 0,0 0-1 0 0,1 0 0 0 0,-1 0 1 0 0,1 0-1 0 0,0 0 0 0 0,0 0 1 0 0,0 0-1 0 0,0 0 0 0 0,0-1 1 0 0,0 1-1 0 0,0 0 0 0 0,1-1 1 0 0,-1 1-1 0 0,1 0 0 0 0,-1-3-3 0 0,2-16-2 0 0,1 0-1 0 0,1 0 1 0 0,1 1-1 0 0,0-1 1 0 0,2 1-1 0 0,0 0 1 0 0,1 0-1 0 0,1 0 1 0 0,1 1-1 0 0,1 0 1 0 0,0 1-1 0 0,2 0 1 0 0,0 1-1 0 0,1 0 1 0 0,0 1-1 0 0,2 1 1 0 0,-1 0-1 0 0,13-9 3 0 0,54-38-669 0 0,-71 61-2245 0 0,-6 5-8505 0 0,-3 0-570 0 0</inkml:trace>
  <inkml:trace contextRef="#ctx0" brushRef="#br0" timeOffset="1200.929">1173 399 10042 0 0,'0'0'2869'0'0,"0"0"-1090"0"0,0 0-452 0 0,0 0-16 0 0,0 0 30 0 0,0 0-127 0 0,0 0-255 0 0,0 0-204 0 0,0 0-93 0 0,0 0 20 0 0,0 0 33 0 0,0 0-23 0 0,0 0-55 0 0,22-3-73 0 0,154-21 663 0 0,42-34 46 0 0,-208 51-2472 0 0,-38-4-5715 0 0,23 10 544 0 0,0 1-5340 0 0</inkml:trace>
  <inkml:trace contextRef="#ctx0" brushRef="#br0" timeOffset="1464.167">1498 41 6873 0 0,'0'0'2410'0'0,"0"0"-227"0"0,0 0-89 0 0,0 0-59 0 0,0 0-218 0 0,0 0-328 0 0,0 0-359 0 0,0 0-310 0 0,0 0-205 0 0,0 0-116 0 0,0 0-55 0 0,0 0-27 0 0,0 0-17 0 0,-15 28-20 0 0,-47 86-36 0 0,44-52 202 0 0,9 209 1113 0 0,-8-153-1410 0 0,15-104-218 0 0,4-16-2683 0 0,0-2 1823 0 0,2-2-516 0 0,1-3-4149 0 0,-3 1-5852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55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1 3185 0 0,'0'0'2366'0'0,"0"0"-582"0"0,0 0-81 0 0,0 0 209 0 0,0 0 155 0 0,0 0-23 0 0,0 0-260 0 0,0 0-392 0 0,0 0-360 0 0,0 0-234 0 0,0 0-113 0 0,0 0-28 0 0,2-1 4837 0 0,-4 16-5296 0 0,-1 0 0 0 0,-1 0 0 0 0,0 0 0 0 0,-1 0 0 0 0,-1-1-1 0 0,0 0 1 0 0,-1 0 0 0 0,-1-1 0 0 0,0 0 0 0 0,0 0 0 0 0,-1-1 0 0 0,-2 1-198 0 0,4-2 99 0 0,-192 225 180 0 0,144-163-183 0 0,51-103-6154 0 0,10-10 798 0 0,3 15-1226 0 0,-6 15 2714 0 0,-1 1-4404 0 0</inkml:trace>
  <inkml:trace contextRef="#ctx0" brushRef="#br0" timeOffset="849.689">66 30 2377 0 0,'0'0'1621'0'0,"0"0"20"0"0,0 0 158 0 0,0 0 229 0 0,0 0 118 0 0,0 0-110 0 0,0 0-261 0 0,0 0-356 0 0,0 0-261 0 0,0 0-173 0 0,0 0-103 0 0,0 0-34 0 0,0 0-44 0 0,-3-4-42 0 0,-9-13-73 0 0,9 13-93 0 0,3 4-61 0 0,0 0-83 0 0,0 0-66 0 0,0 0-34 0 0,0 0-47 0 0,0 0-18 0 0,0 0-8 0 0,0 0 6 0 0,0 0-25 0 0,0 0-20 0 0,0 0-27 0 0,8 14 1462 0 0,111 103-728 0 0,68 123-395 0 0,-105-130-27 0 0,-80-112-1302 0 0,-2 1 219 0 0,0 1-311 0 0,-1-3-4155 0 0,0 2-1699 0 0,1-2-6136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15507 0 0,'0'0'1103'0'0,"0"0"-225"0"0,0 0 123 0 0,0 0 222 0 0,0 0 44 0 0,0 0-93 0 0,0 0-165 0 0,0 0-193 0 0,0 0-162 0 0,34-2-126 0 0,109-6-99 0 0,88-23 708 0 0,-210 28-1186 0 0,4 0-566 0 0,-17 2-4004 0 0,1 1-3832 0 0,-9 0-3285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57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0 0 0,'0'0'403'0'0,"0"0"548"0"0,0 0 244 0 0,0 0 99 0 0,0 0 136 0 0,0 0 108 0 0,0 0 102 0 0,0 0 93 0 0,0 0 27 0 0,0 0-62 0 0,0 2 6807 0 0,0-1-7868 0 0,0 0-79 0 0,0-1-48 0 0,0 0-51 0 0,0 0-45 0 0,0 0-40 0 0,0 0-22 0 0,41 7 2400 0 0,245-14-1418 0 0,-122-15-937 0 0,-147 18-682 0 0,-17 4 34 0 0,-17-2-9394 0 0,5 0 364 0 0,8 2-1191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57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7354 0 0,'0'0'2516'0'0,"0"0"-278"0"0,0 0-227 0 0,0 0-124 0 0,0 0-220 0 0,0 0-327 0 0,0 0-327 0 0,0 0-299 0 0,0 0-231 0 0,0 0-140 0 0,0 0-80 0 0,0 0-15 0 0,0 0 0 0 0,1 7 1075 0 0,53-6 1391 0 0,107-9-931 0 0,-9-17-1437 0 0,-143 24-489 0 0,-1 0 24 0 0,-6-5-9738 0 0,-2 6-2234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59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394 122 5729 0 0,'0'0'2305'0'0,"0"0"1"0"0,0 0-26 0 0,0 0-165 0 0,0 0-256 0 0,0 0-297 0 0,0 0-297 0 0,0 0-170 0 0,0 0-149 0 0,0 0-171 0 0,0 0-143 0 0,0 0-92 0 0,0 0-40 0 0,-9-3-46 0 0,-32-9-62 0 0,37 11-347 0 0,1 1 1 0 0,-1-1-1 0 0,0 1 1 0 0,1 0-1 0 0,-1 0 1 0 0,0 1-1 0 0,1-1 1 0 0,-1 1-1 0 0,1 0 1 0 0,-1 0-1 0 0,1 0 1 0 0,-1 0 0 0 0,1 1-1 0 0,-1-1 1 0 0,1 1-1 0 0,0 0 1 0 0,0 0-1 0 0,0 0 1 0 0,-2 2-46 0 0,-7 4 155 0 0,-160 113 859 0 0,164-113-987 0 0,0 0 0 0 0,1 0 0 0 0,-1 0 0 0 0,2 1 0 0 0,-1 0 0 0 0,1 1 0 0 0,1 0 0 0 0,-1-1 0 0 0,2 2 0 0 0,-1-1 0 0 0,2 0 0 0 0,-1 1 0 0 0,1 0 0 0 0,1 0 0 0 0,0 0 0 0 0,0 0 1 0 0,1 8-29 0 0,0-13 21 0 0,0 0 0 0 0,1 0-1 0 0,0 0 1 0 0,0 0-1 0 0,1-1 1 0 0,-1 1-1 0 0,1 0 1 0 0,1 0-1 0 0,-1 0 1 0 0,1-1-1 0 0,0 1 1 0 0,0-1-1 0 0,0 1 1 0 0,1-1-1 0 0,0 0 1 0 0,0 0-1 0 0,0 0 1 0 0,1 0-1 0 0,0-1 1 0 0,0 1-1 0 0,0-1 1 0 0,1 1-20 0 0,7 3 8 0 0,0-1 1 0 0,1-1-1 0 0,0 0 0 0 0,0-1 1 0 0,0 0-1 0 0,0-1 0 0 0,1 0 1 0 0,-1-1-1 0 0,1 0 0 0 0,0-2 1 0 0,0 1-1 0 0,0-2 1 0 0,0 0-1 0 0,0 0 0 0 0,1-2-8 0 0,57-24-2208 0 0,-51 12-1176 0 0,-2 0-3372 0 0,-9 6-5202 0 0</inkml:trace>
  <inkml:trace contextRef="#ctx0" brushRef="#br0" timeOffset="315.555">685 295 10802 0 0,'0'0'1583'0'0,"0"0"-300"0"0,0 0-70 0 0,0 0 107 0 0,0 0-23 0 0,0 0-223 0 0,0 0-315 0 0,0 0-279 0 0,-21 31-161 0 0,-62 98-74 0 0,59-70 68 0 0,25-49-229 0 0,-1-5-43 0 0,1 0 0 0 0,0 0 1 0 0,0 0-1 0 0,0 0 0 0 0,1-1 0 0 0,-1 1 0 0 0,1 0 0 0 0,0-1 0 0 0,1 1 0 0 0,-1-1 0 0 0,1 0 0 0 0,0 1 0 0 0,0-1 0 0 0,0-1 0 0 0,0 1 0 0 0,1 0 0 0 0,-1-1 0 0 0,1 0 0 0 0,0 0 0 0 0,0 0 0 0 0,1 0 0 0 0,-1 0 0 0 0,0-1 0 0 0,1 0 0 0 0,2 1-41 0 0,4 2 204 0 0,1-1 1 0 0,0 0-1 0 0,-1 0 1 0 0,1-1-1 0 0,1-1 1 0 0,-1 0-1 0 0,0 0 1 0 0,1-2-1 0 0,-1 1 0 0 0,1-2-204 0 0,-2 1 146 0 0,1-2 0 0 0,-1 1 1 0 0,0-2-1 0 0,0 1 0 0 0,-1-2 0 0 0,1 1 0 0 0,-1-1 0 0 0,1-1 0 0 0,-1 0 0 0 0,0 0 0 0 0,-1-1 0 0 0,0-1 0 0 0,0 1 0 0 0,0-1 0 0 0,0-1 0 0 0,-1 0 0 0 0,-1 0 0 0 0,1 0 0 0 0,-1-1 0 0 0,-1 0 0 0 0,0-1 0 0 0,0 1 0 0 0,0-1 0 0 0,-2 0 0 0 0,1-1 0 0 0,-1 1 0 0 0,-1-1 0 0 0,1 0 0 0 0,-2 1 0 0 0,2-12-146 0 0,-4 16-1 0 0,1 0 0 0 0,-1 0-1 0 0,-1 0 1 0 0,1 0 0 0 0,-1 0-1 0 0,0 0 1 0 0,-1 0 0 0 0,1 0-1 0 0,-1 0 1 0 0,0 0 0 0 0,-1 1-1 0 0,1-1 1 0 0,-1 1 0 0 0,0 0-1 0 0,-1 0 1 0 0,1 0 0 0 0,-1 0-1 0 0,0 0 1 0 0,0 1 0 0 0,0 0-1 0 0,-1 0 1 0 0,1 0 0 0 0,-1 0-1 0 0,0 1 1 0 0,0 0 0 0 0,-1 0-1 0 0,1 0 1 0 0,-1 0 1 0 0,-1 1-104 0 0,1-1 0 0 0,-1 1 0 0 0,0 1 0 0 0,0 0-1 0 0,0-1 1 0 0,0 2 0 0 0,-1-1 0 0 0,1 1 0 0 0,0 1 0 0 0,0-1 0 0 0,0 1 0 0 0,0 0 0 0 0,0 1-1 0 0,0-1 1 0 0,-6 3 104 0 0,-56 33-7984 0 0,56-25-3831 0 0</inkml:trace>
  <inkml:trace contextRef="#ctx0" brushRef="#br0" timeOffset="894.646">1165 645 6065 0 0,'0'0'2626'0'0,"0"0"-225"0"0,0 0-114 0 0,0 0-175 0 0,0 0-243 0 0,0 0-304 0 0,0 0-302 0 0,0 0-210 0 0,0 0-175 0 0,0 0-168 0 0,0 0-135 0 0,0 0-71 0 0,0 0-40 0 0,4-11 20 0 0,35-67 874 0 0,67-79 143 0 0,-93 140-1464 0 0,75-77 6 0 0,-88 95-53 0 0,0-1 0 0 0,0 0 0 0 0,0 1 0 0 0,-1-1 0 0 0,1 0 0 0 0,0 1 0 0 0,0-1 0 0 0,0 0 0 0 0,0 1 0 0 0,0-1 0 0 0,0 0 0 0 0,0 1 0 0 0,0-1 0 0 0,0 0 0 0 0,0 1 0 0 0,0-1 0 0 0,1 0 0 0 0,-1 1 0 0 0,0-1 0 0 0,0 0 0 0 0,0 1 0 0 0,0-1 0 0 0,0 0 0 0 0,1 1 0 0 0,-1-1-1 0 0,0 0 1 0 0,0 0 0 0 0,1 1 0 0 0,-1-1 0 0 0,0 0 0 0 0,0 0 0 0 0,1 1 0 0 0,-1-1 0 0 0,0 0 0 0 0,1 0 0 0 0,-1 0 0 0 0,0 0 0 0 0,1 1 0 0 0,-1-1 0 0 0,0 0 0 0 0,1 0 0 0 0,-1 0 0 0 0,0 0 0 0 0,1 0 0 0 0,-1 0 0 0 0,0 0 0 0 0,1 0 0 0 0,-1 0 0 0 0,0 0 0 0 0,1 0 0 0 0,-1 0 0 0 0,0 0 0 0 0,1 0 0 0 0,-1 0 0 0 0,0-1 0 0 0,1 1 0 0 0,-1 0-1 0 0,0 0 1 0 0,1 0 0 0 0,-1 0 0 0 0,0-1 0 0 0,1 1 10 0 0,-2 12 86 0 0,-3 32-64 0 0,3-38-26 0 0,-1 0 0 0 0,2 0 0 0 0,-1 1-1 0 0,1-1 1 0 0,0 0 0 0 0,0 1 0 0 0,0-1-1 0 0,1 0 1 0 0,0 0 0 0 0,1 1 0 0 0,-1-1-1 0 0,1 0 1 0 0,0 0 0 0 0,2 3 4 0 0,-2-4 19 0 0,-1-1-1 0 0,1 1 1 0 0,0-1 0 0 0,1 1 0 0 0,-1-1 0 0 0,1 0-1 0 0,0 0 1 0 0,-1 0 0 0 0,2-1 0 0 0,-1 1 0 0 0,0-1-1 0 0,1 1 1 0 0,0-1 0 0 0,0 0 0 0 0,0-1 0 0 0,0 1-1 0 0,0-1 1 0 0,0 1 0 0 0,1-1 0 0 0,-1 0 0 0 0,1-1 0 0 0,-1 1-1 0 0,1-1 1 0 0,0 0 0 0 0,-1 0 0 0 0,1-1 0 0 0,0 1-1 0 0,0-1 1 0 0,0 0 0 0 0,3-1-19 0 0,1-4 130 0 0,-1-1 1 0 0,1 0-1 0 0,-2-1 1 0 0,1 0-1 0 0,-1 0 1 0 0,0-1-1 0 0,0 0 1 0 0,-1 0-1 0 0,0 0 0 0 0,-1-1 1 0 0,2-2-131 0 0,112-166 656 0 0,-101 147-1329 0 0,-39 45-3099 0 0,3-1-2532 0 0,9-9-2702 0 0</inkml:trace>
  <inkml:trace contextRef="#ctx0" brushRef="#br0" timeOffset="1465.765">2226 115 11266 0 0,'0'0'2914'0'0,"0"0"-912"0"0,0 0-442 0 0,0 0-131 0 0,0 0-154 0 0,0 0-222 0 0,0 0-238 0 0,0 0-208 0 0,0 0-159 0 0,0 0-80 0 0,0 0-32 0 0,0 0-22 0 0,-25 4-18 0 0,-73 14-23 0 0,44 7 324 0 0,50-22-568 0 0,0 0 0 0 0,0 0-1 0 0,1 0 1 0 0,-1 0 0 0 0,1 0-1 0 0,0 1 1 0 0,0-1 0 0 0,0 1 0 0 0,0 0-1 0 0,1 0 1 0 0,-1 0 0 0 0,1 0-1 0 0,0 1 1 0 0,1-1 0 0 0,-1 1-1 0 0,1-1 1 0 0,-1 1 0 0 0,1-1-1 0 0,1 1 1 0 0,-1 0 0 0 0,1-1-1 0 0,-1 3-28 0 0,46 16 343 0 0,-24-14-222 0 0,-14-8-68 0 0,-1 1 1 0 0,0 0 0 0 0,0 1 0 0 0,0-1-1 0 0,0 1 1 0 0,0 0 0 0 0,-1 1 0 0 0,1 0-1 0 0,-1-1 1 0 0,0 2 0 0 0,0-1 0 0 0,0 0-1 0 0,-1 1 1 0 0,1 0 0 0 0,-1 0 0 0 0,-1 1-1 0 0,1-1 1 0 0,2 6-54 0 0,7 53 427 0 0,-13-58-389 0 0,0 1-1 0 0,-1 0 1 0 0,0 0 0 0 0,0 0-1 0 0,0 0 1 0 0,-1 0 0 0 0,0-1 0 0 0,-1 1-1 0 0,1-1 1 0 0,-1 1 0 0 0,0-1-1 0 0,-1 0 1 0 0,1 0 0 0 0,-1 0-1 0 0,-1-1 1 0 0,1 1 0 0 0,-1-1-1 0 0,0 0 1 0 0,-5 4-38 0 0,0 0 47 0 0,0-1 0 0 0,0 0 1 0 0,-1 0-1 0 0,0-1 0 0 0,-1 0 0 0 0,0-1 0 0 0,0 0 0 0 0,0-1 0 0 0,0 0 0 0 0,-1-1 0 0 0,0-1 1 0 0,0 0-1 0 0,0-1 0 0 0,0 0 0 0 0,-10 0-47 0 0,21-3-73 0 0,1 1 1 0 0,-1-1-1 0 0,1 0 1 0 0,-1 0-1 0 0,1 1 1 0 0,0-1-1 0 0,-1 0 1 0 0,1-1-1 0 0,0 1 0 0 0,0 0 1 0 0,0 0-1 0 0,0 0 1 0 0,0-1-1 0 0,0 1 1 0 0,0 0-1 0 0,0-1 1 0 0,0 1-1 0 0,1-1 1 0 0,-1 1-1 0 0,1-1 0 0 0,-1 0 1 0 0,1 1-1 0 0,-1-1 1 0 0,1 1-1 0 0,0-1 1 0 0,0 0-1 0 0,0 1 1 0 0,0-1-1 0 0,0 0 1 0 0,0 1-1 0 0,0-1 0 0 0,1 0 1 0 0,-1 1-1 0 0,0-1 1 0 0,1 1-1 0 0,0-1 1 0 0,-1 1-1 0 0,1-1 1 0 0,0 1-1 0 0,0-1 0 0 0,0 1 1 0 0,0 0-1 0 0,0-1 1 0 0,0 1-1 0 0,1-1 73 0 0,33-40-4468 0 0,-11 15-5547 0 0,-13 15-1702 0 0</inkml:trace>
  <inkml:trace contextRef="#ctx0" brushRef="#br0" timeOffset="1772.62">2579 0 12819 0 0,'0'0'3156'0'0,"0"0"-1140"0"0,0 0-555 0 0,0 0-126 0 0,0 0-140 0 0,0 0-184 0 0,0 0-188 0 0,0 0-96 0 0,0 0-37 0 0,0 0 11 0 0,0 0-13 0 0,0 0-80 0 0,0 0-89 0 0,3 19-65 0 0,6 58-62 0 0,-21 37 702 0 0,-22 173-666 0 0,20-209-524 0 0,14-79 30 0 0,-1 1-1 0 0,1 0 1 0 0,0-1-1 0 0,-1 1 1 0 0,1 0-1 0 0,0 0 1 0 0,-1-1-1 0 0,1 1 1 0 0,0 0-1 0 0,-1 0 1 0 0,1 0-1 0 0,-1-1 1 0 0,1 1-1 0 0,0 0 1 0 0,-1 0-1 0 0,1 0 1 0 0,-1 0-1 0 0,1 0 1 0 0,-1 0 0 0 0,1 0-1 0 0,0 0 1 0 0,-1 0-1 0 0,1 0 1 0 0,-1 0-1 0 0,1 0 1 0 0,-1 0-1 0 0,1 0 1 0 0,0 1-1 0 0,-1-1 1 0 0,1 0-1 0 0,-1 0 1 0 0,1 0-1 0 0,0 0 1 0 0,-1 1-1 0 0,1-1 1 0 0,0 0-1 0 0,-1 1 1 0 0,1-1-1 0 0,0 0 1 0 0,-1 1-1 0 0,1-1 1 0 0,0 0 0 0 0,0 1-1 0 0,-1-1 1 0 0,1 0-1 0 0,0 1 1 0 0,0-1-1 0 0,0 1 1 0 0,0-1-1 0 0,-1 0 1 0 0,1 1-1 0 0,0-1 1 0 0,0 1-1 0 0,0-1 1 0 0,0 0-1 0 0,0 1 1 0 0,0-1-1 0 0,0 1 1 0 0,0-1-1 0 0,0 1 1 0 0,0-1-1 0 0,0 1 1 0 0,1-1-1 0 0,-1 0 1 0 0,0 1 0 0 0,0-1 65 0 0,-16-20-4908 0 0,7 5-2791 0 0,5 10-3612 0 0</inkml:trace>
  <inkml:trace contextRef="#ctx0" brushRef="#br0" timeOffset="2013.396">2298 347 10018 0 0,'0'0'2321'0'0,"0"0"-458"0"0,0 0-298 0 0,0 0-170 0 0,0 0-90 0 0,0 0-13 0 0,0 0-89 0 0,0 0-76 0 0,0 0-94 0 0,0 0-178 0 0,0 0-169 0 0,0 0-130 0 0,0 0-79 0 0,33-2-71 0 0,104-3-64 0 0,29 4 213 0 0,-99 17-1231 0 0,-42-2-6350 0 0,-21-11-4773 0 0</inkml:trace>
  <inkml:trace contextRef="#ctx0" brushRef="#br0" timeOffset="2629.736">2830 545 8114 0 0,'0'0'3889'0'0,"0"0"-1066"0"0,0 0-563 0 0,0 0-189 0 0,0 0-189 0 0,0 0-267 0 0,0 0-320 0 0,0 0-313 0 0,0 0-212 0 0,0 0-107 0 0,0 0-67 0 0,0 0-74 0 0,0 0-78 0 0,3 33 984 0 0,-6-21-1310 0 0,2-13-1228 0 0,2-10-4938 0 0,-1 8-6416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8:04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1480 0 0,'0'0'1383'0'0,"0"0"112"0"0,0 0 270 0 0,0 0 219 0 0,0 0 18 0 0,0 0-166 0 0,0 0-279 0 0,0 0-296 0 0,0 0-201 0 0,0 0-123 0 0,0 0-76 0 0,3 9 2426 0 0,-2-3 4608 0 0,525-62-5969 0 0,-525 56-1884 0 0,-1 0 10 0 0,0 0 5 0 0,0 0 0 0 0,0 0-15 0 0,0 0-2 0 0,0 0-35 0 0,0 0 30 0 0,0 0 15 0 0,0 0-23 0 0,0 0 18 0 0,0 0-25 0 0,0 0 0 0 0,0 0-6 0 0,0 0-13 0 0,0 0 16 0 0,0 0-1 0 0,0 0-9 0 0,-40-11-8649 0 0,31 11 3317 0 0,1 0-6423 0 0</inkml:trace>
  <inkml:trace contextRef="#ctx0" brushRef="#br0" timeOffset="480.914">52 634 4281 0 0,'0'0'4182'0'0,"0"0"-1723"0"0,0 0-618 0 0,0 0-78 0 0,0 0-15 0 0,0 0-113 0 0,0 0-259 0 0,0 0-325 0 0,0 0-322 0 0,0 0-192 0 0,0 0-100 0 0,0 0 9 0 0,0 0 71 0 0,4 0 42 0 0,138 4 3530 0 0,-3 0-2882 0 0,80-37-366 0 0,-140 18-663 0 0,-87 7-4915 0 0,5 0 3339 0 0,0 2-1485 0 0,0 2-2666 0 0,0 0-6039 0 0</inkml:trace>
  <inkml:trace contextRef="#ctx0" brushRef="#br0" timeOffset="1585.589">361 12 7914 0 0,'0'0'1292'0'0,"0"0"-150"0"0,0 0 90 0 0,0 0 180 0 0,0 0 110 0 0,0 0-57 0 0,0 0-218 0 0,0 0-278 0 0,0 0-243 0 0,0 0-159 0 0,0 0-68 0 0,0 0 24 0 0,0 0 49 0 0,-1-3 27 0 0,-7-6 3039 0 0,8 10-3449 0 0,0-1-17 0 0,6 15 492 0 0,21 14-271 0 0,2-2-1 0 0,1-1 1 0 0,0-1-1 0 0,2-2 1 0 0,4 1-393 0 0,26 20 239 0 0,92 55 95 0 0,-129-77-246 0 0,-24-7 488 0 0,-11 10-568 0 0,7-15 49 0 0,-13 26 6 0 0,-2-1-1 0 0,-1-1 1 0 0,-2 0 0 0 0,-1-1-1 0 0,-12 11-62 0 0,-5 11 36 0 0,-82 88 39 0 0,104-125 34 0 0,0 2 113 0 0,12-9-170 0 0,5-11-115 0 0,0 0-57 0 0,0 0-47 0 0,0 0-73 0 0,0 0-113 0 0,0-3-801 0 0,0 0-2130 0 0,0 1-6229 0 0,0 2-2840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8:09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0 191 1176 0 0,'0'0'1191'0'0,"0"0"-19"0"0,0 0 253 0 0,0 0 354 0 0,0 0 203 0 0,0 0-53 0 0,0 0-210 0 0,0 0-284 0 0,0 0-220 0 0,0 0-160 0 0,0 0-88 0 0,0 0-53 0 0,0 0-68 0 0,0 0-55 0 0,0 0-84 0 0,0 0-84 0 0,0 0-82 0 0,0 0-59 0 0,0 0-48 0 0,16-19 1231 0 0,3 2-1474 0 0,0 0 0 0 0,1 0 0 0 0,1 2 1 0 0,0 1-1 0 0,1 0 0 0 0,1 2 0 0 0,0 1 0 0 0,0 0 0 0 0,1 2 1 0 0,1 0-1 0 0,-1 2 0 0 0,1 1 0 0 0,0 1 0 0 0,3 1-191 0 0,73 1-20 0 0,-98 4 26 0 0,-1 1-1 0 0,1-1 0 0 0,-1 1 0 0 0,1 0 0 0 0,-1 0 0 0 0,0 0 1 0 0,1 0-1 0 0,-1 0 0 0 0,0 1 0 0 0,0-1 0 0 0,-1 1 0 0 0,1-1 1 0 0,0 1-1 0 0,-1 0 0 0 0,0-1 0 0 0,1 1 0 0 0,-1 0 0 0 0,0 0 0 0 0,-1 0 1 0 0,1 0-1 0 0,0 0 0 0 0,-1 0 0 0 0,0 0 0 0 0,0 0 0 0 0,0 0 1 0 0,0 0-1 0 0,0 1 0 0 0,0-1 0 0 0,-1 0 0 0 0,1 0 0 0 0,-1 0 1 0 0,0 0-1 0 0,0-1 0 0 0,0 1 0 0 0,-1 0 0 0 0,1 0 0 0 0,-1 0 1 0 0,1-1-1 0 0,-2 2-5 0 0,-32 48 48 0 0,-1-2 1 0 0,-3-1-1 0 0,-2-2 1 0 0,-2-3 0 0 0,-21 17-49 0 0,3 0 19 0 0,54-56-18 0 0,1 0-1 0 0,1 1 1 0 0,-1 0-1 0 0,1 1 0 0 0,0-1 1 0 0,1 1-1 0 0,-1 0 0 0 0,1 0 1 0 0,0 0-1 0 0,1 0 1 0 0,0 1-1 0 0,0 0 0 0 0,1-1 1 0 0,0 1-1 0 0,0 0 0 0 0,1 0 1 0 0,0 0-1 0 0,0 7 0 0 0,1-12 10 0 0,0-1 0 0 0,0 1 0 0 0,1 0 0 0 0,-1-1 0 0 0,1 1 0 0 0,0-1 0 0 0,0 1 1 0 0,-1-1-1 0 0,2 1 0 0 0,-1-1 0 0 0,0 0 0 0 0,0 0 0 0 0,1 1 0 0 0,-1-1 0 0 0,1 0 0 0 0,0 0 0 0 0,0 0 0 0 0,-1-1 0 0 0,1 1 0 0 0,0 0 0 0 0,1-1 0 0 0,-1 1 0 0 0,0-1 0 0 0,0 0 0 0 0,1 1 0 0 0,-1-1 0 0 0,1 0 0 0 0,-1-1 1 0 0,1 1-1 0 0,-1 0 0 0 0,1-1 0 0 0,-1 1-10 0 0,94 6 996 0 0,-78-8-791 0 0,0 0-80 0 0,1-2 1 0 0,-1 0-1 0 0,0-1 0 0 0,0 0 0 0 0,-1-2 0 0 0,1 0 0 0 0,-1-1 1 0 0,10-6-126 0 0,-22 6-1873 0 0,-6-2-8485 0 0,1 6-1726 0 0</inkml:trace>
  <inkml:trace contextRef="#ctx0" brushRef="#br0" timeOffset="653.305">1029 353 2793 0 0,'0'0'2175'0'0,"0"0"-344"0"0,0 0-17 0 0,0 0 54 0 0,0 0-133 0 0,0 0-152 0 0,0 0-241 0 0,0 0-246 0 0,0 0-127 0 0,0 0-108 0 0,0 0-65 0 0,0 0-41 0 0,0 0-53 0 0,-24-6-44 0 0,-75-18-90 0 0,89 21-420 0 0,0 2 0 0 0,-1-1 0 0 0,1 1 1 0 0,0 1-1 0 0,-1 0 0 0 0,1 0 0 0 0,0 1 0 0 0,-1 1 1 0 0,1-1-1 0 0,0 2 0 0 0,0-1 0 0 0,0 2 0 0 0,0-1 0 0 0,1 1 1 0 0,-1 0-1 0 0,1 1 0 0 0,0 0 0 0 0,-4 4-148 0 0,-16 7 186 0 0,27-15-176 0 0,-6 1 11 0 0,0 0 0 0 0,0 1 1 0 0,1 1-1 0 0,-1-1 0 0 0,1 1 0 0 0,-1 0 0 0 0,1 1 0 0 0,0 0 0 0 0,1 0 0 0 0,-1 0 0 0 0,1 1 0 0 0,0 0 0 0 0,0 0 1 0 0,1 1-1 0 0,0 0 0 0 0,0 0 0 0 0,1 0 0 0 0,-1 0 0 0 0,1 0 0 0 0,1 1 0 0 0,0 0 0 0 0,0 0 0 0 0,0 0 0 0 0,1 0 0 0 0,0 0 1 0 0,1 1-1 0 0,-1 5-21 0 0,4-10 14 0 0,-1 1 0 0 0,1 0 0 0 0,0 0 0 0 0,1-1 0 0 0,-1 1 1 0 0,1-1-1 0 0,0 1 0 0 0,0-1 0 0 0,0 0 0 0 0,0-1 0 0 0,1 1 0 0 0,-1 0 1 0 0,1-1-1 0 0,0 0 0 0 0,0 0 0 0 0,0 0 0 0 0,1 0 0 0 0,-1-1 0 0 0,1 1 1 0 0,0-1-1 0 0,-1 0 0 0 0,1-1 0 0 0,4 2-14 0 0,2-1 114 0 0,-1-1 1 0 0,1 0-1 0 0,1 0 0 0 0,-1-1 0 0 0,0 0 1 0 0,0-1-1 0 0,0 0 0 0 0,0-1 0 0 0,-1 0 1 0 0,1-1-1 0 0,0 0 0 0 0,-1-1 0 0 0,0 0 1 0 0,1-1-1 0 0,-2 0 0 0 0,1 0 0 0 0,0-1 1 0 0,-1 0-1 0 0,4-4-114 0 0,22-18 260 0 0,-1-2 0 0 0,-2-1 1 0 0,-1-1-1 0 0,3-7-260 0 0,-27 31 26 0 0,37-49 278 0 0,-44 132-328 0 0,0-48 28 0 0,13 94 54 0 0,-5-97-285 0 0,24 43 219 0 0,10-49-3438 0 0,-24-18-4459 0 0,-13-3-4048 0 0</inkml:trace>
  <inkml:trace contextRef="#ctx0" brushRef="#br0" timeOffset="1420.015">1318 501 10770 0 0,'0'0'2283'0'0,"0"0"-350"0"0,0 0-143 0 0,0 0-130 0 0,0 0-233 0 0,0 0-324 0 0,0 0-391 0 0,0 0-291 0 0,0 0-61 0 0,0 0-3 0 0,0 0 12 0 0,0 0 4 0 0,0 0-63 0 0,-5 11-65 0 0,-37 95 225 0 0,39-96-460 0 0,1 0 1 0 0,1 0 0 0 0,0 0-1 0 0,0 0 1 0 0,1 0 0 0 0,0 1-1 0 0,0-1 1 0 0,1 0 0 0 0,1 0-1 0 0,1 3-10 0 0,-2-11 21 0 0,0 0 0 0 0,0 1 0 0 0,1-1 0 0 0,-1 0 0 0 0,1-1 0 0 0,0 1 0 0 0,-1 0 0 0 0,1 0 0 0 0,0-1 0 0 0,0 1 0 0 0,0-1 0 0 0,0 1 0 0 0,1-1 0 0 0,-1 0 0 0 0,0 0 0 0 0,1 0 1 0 0,-1 0-1 0 0,0 0 0 0 0,1-1 0 0 0,-1 1 0 0 0,1-1 0 0 0,-1 0 0 0 0,1 1 0 0 0,-1-1 0 0 0,1 0 0 0 0,-1 0 0 0 0,1-1 0 0 0,-1 1 0 0 0,1 0 0 0 0,-1-1 0 0 0,1 0 0 0 0,-1 1 0 0 0,0-1 0 0 0,1 0 0 0 0,-1 0 0 0 0,0-1 0 0 0,2 0-21 0 0,9-8 155 0 0,0-1 0 0 0,-1 0 0 0 0,-1-1 0 0 0,0 0 0 0 0,0-1 1 0 0,-1-1-1 0 0,-1 1 0 0 0,0-1 0 0 0,-1-1 0 0 0,0 0 0 0 0,-1 0 1 0 0,3-12-156 0 0,1 0 376 0 0,6 185-470 0 0,-5 20 82 0 0,-19-6-12 0 0,6-163 31 0 0,0 0 1 0 0,0 0-1 0 0,-1 0 0 0 0,-1 0 0 0 0,1 0 0 0 0,-1 0 1 0 0,-1-1-1 0 0,0 1 0 0 0,0-1 0 0 0,0 0 0 0 0,-1 0 1 0 0,-1-1-1 0 0,1 1 0 0 0,-1-1 0 0 0,0-1 0 0 0,-1 1 1 0 0,1-1-1 0 0,-1 0 0 0 0,-1 0 0 0 0,1-1 0 0 0,-1 0 1 0 0,0 0-1 0 0,0-1 0 0 0,0 0 0 0 0,-5 1-7 0 0,-81 0 82 0 0,90-8-80 0 0,1 0 0 0 0,0 0 1 0 0,0 0-1 0 0,1 0 1 0 0,-1-1-1 0 0,1 1 0 0 0,-1-1 1 0 0,1 0-1 0 0,0 0 1 0 0,0 0-1 0 0,1 0 0 0 0,-1 0 1 0 0,1 0-1 0 0,0 0 1 0 0,0 0-1 0 0,0-1 0 0 0,1 1 1 0 0,0 0-1 0 0,0-1 0 0 0,0 1 1 0 0,0 0-1 0 0,0-1 1 0 0,1 1-1 0 0,0 0 0 0 0,0 0 1 0 0,0-1-1 0 0,0 1 1 0 0,1 0-1 0 0,-1 0 0 0 0,1 0 1 0 0,0 1-1 0 0,1-1 1 0 0,-1 0-1 0 0,2-1-2 0 0,15-20 15 0 0,0 1-1 0 0,1 2 1 0 0,1 0 0 0 0,2 1-1 0 0,16-12-14 0 0,99-67 38 0 0,-98 78-73 0 0,-39 22-13 0 0,-1 0 11 0 0,0 0-6 0 0,0 0-24 0 0,0 0-47 0 0,0 0-97 0 0,-10 11-3247 0 0,6-8-3756 0 0,1-3-5019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8:1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0 197 6449 0 0,'0'0'2061'0'0,"0"0"-63"0"0,0 0 50 0 0,0 0-2 0 0,0 0-159 0 0,0 0-337 0 0,0 0-424 0 0,0 0-333 0 0,0 0-227 0 0,0 0-108 0 0,0 0-55 0 0,0 0-50 0 0,0 0 32 0 0,3 1 120 0 0,113 6 2689 0 0,206-49-1912 0 0,-283 32-1671 0 0,-38 10 168 0 0,-1 0-59 0 0,0 0-115 0 0,0 0-124 0 0,-9 0-3900 0 0,5 0-584 0 0,0 0-4282 0 0</inkml:trace>
  <inkml:trace contextRef="#ctx0" brushRef="#br0" timeOffset="249.975">65 378 4377 0 0,'0'0'3478'0'0,"0"0"-1307"0"0,0 0-620 0 0,0 0-45 0 0,0 0 54 0 0,0 0 60 0 0,0 0-59 0 0,0 0-150 0 0,0 0-174 0 0,0 0-230 0 0,0 0-183 0 0,0 0-133 0 0,0 0-120 0 0,21 6-134 0 0,72 21-116 0 0,-21-24-48 0 0,-56-6-240 0 0,187-38-445 0 0,-137 23-3120 0 0,-1 0-4977 0 0,-47 14-2723 0 0</inkml:trace>
  <inkml:trace contextRef="#ctx0" brushRef="#br0" timeOffset="532.968">1202 65 12091 0 0,'0'0'1771'0'0,"0"0"-440"0"0,0 0-106 0 0,0 0 55 0 0,0 0-14 0 0,-31 9-140 0 0,-99 31-237 0 0,116-35-734 0 0,0 0-1 0 0,0 1 1 0 0,1 0-1 0 0,0 1 1 0 0,0 0-1 0 0,1 1 1 0 0,0 1-1 0 0,0 0 1 0 0,1 0 0 0 0,-1 2-155 0 0,-10 9 163 0 0,11-11-131 0 0,1 1 1 0 0,0 1 0 0 0,1-1-1 0 0,0 2 1 0 0,1-1 0 0 0,0 1-1 0 0,1 1 1 0 0,1-1 0 0 0,0 1-1 0 0,0 0 1 0 0,1 1 0 0 0,1-1-1 0 0,-1 7-32 0 0,3-14 6 0 0,1 0-1 0 0,0 1 1 0 0,0-1-1 0 0,1 1 1 0 0,-1-1-1 0 0,1 1 1 0 0,1-1-1 0 0,-1 1 1 0 0,1-1-1 0 0,1 0 1 0 0,-1 1-1 0 0,1-1 1 0 0,0 0-1 0 0,0 0 1 0 0,1 0-1 0 0,0 0 1 0 0,0 0-1 0 0,0-1 1 0 0,1 1-1 0 0,-1-1 1 0 0,2 0-1 0 0,-1 0 1 0 0,0 0-1 0 0,1-1 1 0 0,0 1-1 0 0,0-1 1 0 0,0 0-1 0 0,0-1 0 0 0,1 1 1 0 0,2 0-6 0 0,11 3 147 0 0,0 0 0 0 0,1-2 0 0 0,-1 0 1 0 0,1-1-1 0 0,0-1 0 0 0,1-1 0 0 0,-1-1 0 0 0,0 0 0 0 0,0-2 0 0 0,1 0 1 0 0,-1-1-1 0 0,11-4-147 0 0,-11 3 160 0 0,0-1 0 0 0,0-2-1 0 0,-1 0 1 0 0,0 0 0 0 0,0-2 0 0 0,0-1 0 0 0,-1 0 0 0 0,-1-1 0 0 0,1-1 0 0 0,-2 0 0 0 0,0-2 0 0 0,0 0 0 0 0,-1 0 0 0 0,0-2-1 0 0,-1 0 1 0 0,-1 0 0 0 0,-1-1 0 0 0,0-1 0 0 0,-1 0 0 0 0,-1 0 0 0 0,0-1 0 0 0,-2-1 0 0 0,6-15-160 0 0,-11 26-64 0 0,0-1 0 0 0,-1 0-1 0 0,0 1 1 0 0,-1-1 0 0 0,0 0 0 0 0,0 0 0 0 0,-1 0 0 0 0,0 0 0 0 0,0 0-1 0 0,-1 0 1 0 0,-1 0 0 0 0,1 0 0 0 0,-1 0 0 0 0,-1 1 0 0 0,1-1 0 0 0,-2 1 0 0 0,1 0-1 0 0,-1-1 1 0 0,0 1 0 0 0,-1 1 0 0 0,0-1 0 0 0,0 1 0 0 0,-1 0 0 0 0,1 0 0 0 0,-2 0-1 0 0,1 1 1 0 0,-1 0 0 0 0,0 0 0 0 0,0 1 0 0 0,0 0 0 0 0,-1 0 0 0 0,0 1-1 0 0,0 0 1 0 0,-4-2 64 0 0,-7 2-615 0 0,1-1-1 0 0,-1 2 1 0 0,0 1-1 0 0,0 0 1 0 0,-1 2-1 0 0,1 0 1 0 0,-16 2 615 0 0,-35 8-7390 0 0,37-3-4251 0 0</inkml:trace>
  <inkml:trace contextRef="#ctx0" brushRef="#br0" timeOffset="1015.064">495 348 6513 0 0,'0'0'4504'0'0,"0"0"-1557"0"0,0 0-473 0 0,0 0-183 0 0,0 0-282 0 0,0 0-306 0 0,34-5-286 0 0,106-19-192 0 0,1 0 1434 0 0,1 7 0 0 0,64 2-2659 0 0,293 8-404 0 0,-499 7 279 0 0,0 0-23 0 0,0 0 12 0 0,0 0-2 0 0,0 0 26 0 0,0 0 43 0 0,0 0-23 0 0,0 0 5 0 0,-4 7-246 0 0,-15-2-895 0 0,12-3-763 0 0,1-1-3487 0 0,3-1-6332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8:13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483 68 1544 0 0,'0'0'2286'0'0,"0"0"-799"0"0,0 0-111 0 0,0 0 221 0 0,0 0 190 0 0,0 0 77 0 0,0 0-155 0 0,0 0-298 0 0,0 0-255 0 0,0 0-231 0 0,0 0-131 0 0,0 0-47 0 0,0 0-39 0 0,-33-11-4 0 0,-105-36-31 0 0,65 37 273 0 0,62 13-750 0 0,-3 0-86 0 0,0 1 0 0 0,0 1 1 0 0,1 0-1 0 0,-1 1 0 0 0,1 0 0 0 0,0 1 0 0 0,1 1 1 0 0,0 0-1 0 0,0 0 0 0 0,0 1 0 0 0,1 1 0 0 0,1 0 0 0 0,0 0 1 0 0,0 1-1 0 0,1 0 0 0 0,-6 11-110 0 0,12-17 10 0 0,0 1 1 0 0,0 0-1 0 0,1-1 0 0 0,0 1 1 0 0,0 0-1 0 0,1 0 0 0 0,0 0 1 0 0,0 1-1 0 0,0-1 0 0 0,0 0 1 0 0,1 0-1 0 0,0 1 0 0 0,1-1 1 0 0,0 0-1 0 0,-1 0 0 0 0,2 0 1 0 0,-1 0-1 0 0,1 0 0 0 0,0 0 1 0 0,0 0-1 0 0,1 0 0 0 0,-1-1 1 0 0,1 1-1 0 0,1-1 0 0 0,-1 0 1 0 0,1 0-1 0 0,0 0 0 0 0,1 1-10 0 0,-1-2 72 0 0,1 0 0 0 0,-1 0-1 0 0,1 0 1 0 0,0-1 0 0 0,0 1-1 0 0,0-2 1 0 0,1 1 0 0 0,-1 0-1 0 0,1-1 1 0 0,0 0 0 0 0,-1 0-1 0 0,1-1 1 0 0,0 1 0 0 0,0-1-1 0 0,0-1 1 0 0,0 1 0 0 0,0-1-1 0 0,0 0 1 0 0,0 0 0 0 0,0-1-1 0 0,0 0 1 0 0,0 0 0 0 0,5-2-72 0 0,1-2 111 0 0,0 0 1 0 0,0-1-1 0 0,0-1 1 0 0,-1 0-1 0 0,0 0 1 0 0,0-1-1 0 0,-1-1 1 0 0,0 1-1 0 0,0-2 1 0 0,-1 1-1 0 0,7-12-111 0 0,6-1 121 0 0,141-137 307 0 0,-163 159-428 0 0,1 0 0 0 0,-1 0 1 0 0,1-1-1 0 0,-1 1 0 0 0,1 0 1 0 0,-1 0-1 0 0,1 0 0 0 0,-1 0 1 0 0,1 0-1 0 0,0 0 0 0 0,-1 0 0 0 0,1 0 1 0 0,-1 0-1 0 0,1 0 0 0 0,-1 0 1 0 0,1 0-1 0 0,0 0 0 0 0,-1 0 1 0 0,1 0-1 0 0,-1 1 0 0 0,1-1 1 0 0,-1 0-1 0 0,1 0 0 0 0,-1 1 0 0 0,1-1 1 0 0,-1 0-1 0 0,1 1 0 0 0,-1-1 1 0 0,1 0-1 0 0,-1 1 0 0 0,0-1 1 0 0,1 1-1 0 0,-1-1 0 0 0,0 1 0 0 0,1-1 1 0 0,-1 1-1 0 0,0-1 0 0 0,1 1 1 0 0,-1-1-1 0 0,0 1 0 0 0,0-1 1 0 0,0 1-1 0 0,0-1 0 0 0,0 1 0 0 0,1 0 1 0 0,-1-1-1 0 0,0 1 0 0 0,0-1 1 0 0,0 1-1 0 0,0-1 0 0 0,-1 1 1 0 0,1 0-1 0 0,0-1 0 0 0,0 1 0 0 0,5 49 114 0 0,-4-38-89 0 0,27 117 48 0 0,-24-120-195 0 0,29 39 65 0 0,4-35-2722 0 0,-22-13-1375 0 0,-5 0-3127 0 0,-4 0-4476 0 0</inkml:trace>
  <inkml:trace contextRef="#ctx0" brushRef="#br0" timeOffset="616.43">1000 135 5889 0 0,'0'0'2709'0'0,"0"0"-979"0"0,0 0-343 0 0,0 0 109 0 0,0 0 110 0 0,0 0 29 0 0,0 0-207 0 0,0 0-316 0 0,0 0-236 0 0,0 0-173 0 0,0 0-72 0 0,0 0-30 0 0,0 0-47 0 0,-14 21-61 0 0,-72 102 234 0 0,-84 109-125 0 0,133-207-2943 0 0,26-54-5534 0 0,5-3 129 0 0,6 0 3423 0 0,19-65 2592 0 0,-9 55 1568 0 0,15-46 743 0 0,-15 53 3102 0 0,-1 0 5330 0 0,3 103 1945 0 0,61 35-9042 0 0,-42-64-631 0 0,52 56-659 0 0,-83-82-2261 0 0,-3-8-1972 0 0,1 3-4006 0 0,2-8-4174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8:12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1 291 0 0 0,'0'0'773'0'0,"0"0"406"0"0,0 0 260 0 0,0 0 224 0 0,0 0 194 0 0,0 0 29 0 0,0 0-155 0 0,0 0-242 0 0,0 0-236 0 0,0 0-176 0 0,0 0-106 0 0,0 0-84 0 0,0 0-76 0 0,0 0-53 0 0,18-1 2480 0 0,164-23 867 0 0,-47 19-5534 0 0,-135-1-13889 0 0,0 5 6948 0 0</inkml:trace>
  <inkml:trace contextRef="#ctx0" brushRef="#br0" timeOffset="291.234">207 0 5369 0 0,'0'0'2899'0'0,"0"0"-1132"0"0,0 0-468 0 0,0 0 63 0 0,0 0 196 0 0,0 0 125 0 0,0 0-98 0 0,0 0-266 0 0,0 0-280 0 0,0 0-181 0 0,0 0-109 0 0,0 0-45 0 0,0 0-41 0 0,-4 26-72 0 0,-23 125 376 0 0,-14 105 185 0 0,27-222-1851 0 0,13-33 231 0 0,1-1-344 0 0,0 0-623 0 0,0 0-1418 0 0,0 0-3504 0 0,0 0-5263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0:29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1324 98 0 0 0,'0'0'1130'0'0,"0"0"335"0"0,0 0 266 0 0,0 0 111 0 0,0 0-86 0 0,0 0-217 0 0,0 0-276 0 0,0 0-226 0 0,0 0-180 0 0,2-15-94 0 0,8-44-38 0 0,-5 35 5846 0 0,-7 34-3310 0 0,-1-2-4340 0 0,-190 374 1990 0 0,-13-29-539 0 0,-133 170 180 0 0,202-303-324 0 0,133-209-1953 0 0,20-37 862 0 0,-8 12 418 0 0,39-66-4430 0 0,-20 26-4433 0 0,-18 38 1600 0 0</inkml:trace>
  <inkml:trace contextRef="#ctx0" brushRef="#br0" timeOffset="678.669">1136 139 3041 0 0,'0'0'905'0'0,"0"0"-201"0"0,0 0-56 0 0,0 0 295 0 0,0 0 587 0 0,0 0 492 0 0,0 0 134 0 0,0 0-262 0 0,0 0-551 0 0,0 0-516 0 0,0 0-334 0 0,0 0-166 0 0,0 0-66 0 0,2-4 1 0 0,2-3-253 0 0,5 9 1891 0 0,26 56 552 0 0,-25-30-2090 0 0,-2 1 0 0 0,-1 0 1 0 0,-2 0-1 0 0,-1 1 0 0 0,0 11-362 0 0,6 36 248 0 0,77 549 300 0 0,-64-424-429 0 0,-14-190-85 0 0,-9-12 25 0 0,0 0 25 0 0,0 0 39 0 0,0 0 42 0 0,0 0 7 0 0,0 0 12 0 0,0-18 510 0 0,0 4-668 0 0,-2 1 1 0 0,0-1-1 0 0,0 1 1 0 0,-1 0-1 0 0,-1 0 1 0 0,0 0-1 0 0,-1 0 1 0 0,0 1-1 0 0,-1 0 1 0 0,-1 0 0 0 0,1 0-1 0 0,-2 1 1 0 0,0 0-1 0 0,0 1 1 0 0,-1-1-1 0 0,0 2 1 0 0,-1-1-1 0 0,-3-2-26 0 0,-27-21 48 0 0,-2 2 0 0 0,0 2 0 0 0,-2 1 0 0 0,-6 0-48 0 0,34 19 1 0 0,2 0-13 0 0,1 1-1 0 0,-1 0 0 0 0,-1 1 0 0 0,1 1 0 0 0,-1 1 0 0 0,0 0 0 0 0,0 0 0 0 0,-1 2 1 0 0,1 0-1 0 0,-1 1 0 0 0,0 0 0 0 0,0 1 0 0 0,0 1 0 0 0,-4 1 13 0 0,17 0-106 0 0,0 0 0 0 0,0 0 0 0 0,0 0 0 0 0,1 0 0 0 0,-1 1 0 0 0,1-1-1 0 0,-1 1 1 0 0,1 0 0 0 0,-1 0 0 0 0,1 0 0 0 0,0 0 0 0 0,0 0 0 0 0,0 0 0 0 0,0 1-1 0 0,0-1 1 0 0,0 1 0 0 0,1-1 0 0 0,-1 1 0 0 0,1-1 0 0 0,0 1 0 0 0,0 0 0 0 0,0 0-1 0 0,-1 2 107 0 0,3 9-4861 0 0,6-2-4041 0 0,-3-5-1342 0 0</inkml:trace>
  <inkml:trace contextRef="#ctx0" brushRef="#br0" timeOffset="1761.168">1602 1324 1512 0 0,'0'0'1915'0'0,"0"0"-168"0"0,0 0-98 0 0,0 0 55 0 0,0 0 78 0 0,0 0-116 0 0,0 0-278 0 0,0 0-285 0 0,0 0-226 0 0,0 0-87 0 0,0 0-13 0 0,0 0-22 0 0,0 0-24 0 0,2-14-42 0 0,20-101 1096 0 0,-7 60-1172 0 0,2 2 0 0 0,3 0 0 0 0,2 1 0 0 0,2 2-1 0 0,15-24-612 0 0,-22 50 54 0 0,-17 24-109 0 0,0 0-16 0 0,0 16-349 0 0,7 189 519 0 0,-6-199-100 0 0,0 0-1 0 0,0 0 1 0 0,0 0 0 0 0,1 0-1 0 0,0 0 1 0 0,0 0 0 0 0,1-1-1 0 0,0 1 1 0 0,0-1 0 0 0,0 0-1 0 0,1 1 1 0 0,-1-1 0 0 0,1-1-1 0 0,0 1 1 0 0,1-1 0 0 0,-1 1-1 0 0,1-1 1 0 0,0 0 0 0 0,0-1-1 0 0,0 1 1 0 0,0-1 0 0 0,1 0-1 0 0,-1-1 1 0 0,1 1 0 0 0,0-1-1 0 0,-1 0 1 0 0,1 0 0 0 0,2-1 1 0 0,2-2 72 0 0,0-2 0 0 0,0 0-1 0 0,-1 0 1 0 0,1 0 0 0 0,-1-1 0 0 0,0-1 0 0 0,0 1 0 0 0,-1-2 0 0 0,1 1 0 0 0,-1-1 0 0 0,0 0 0 0 0,0-1-1 0 0,-1 0 1 0 0,0 0 0 0 0,0-1 0 0 0,3-5-72 0 0,6-3 182 0 0,-2 0-42 0 0,0 0 0 0 0,-1-1 0 0 0,0 0 1 0 0,-2-1-1 0 0,0-1 0 0 0,-1 0 0 0 0,-1 0 0 0 0,-1-1 0 0 0,0 0 0 0 0,-2 0 1 0 0,3-17-141 0 0,-5-19 189 0 0,-5 55-243 0 0,0 0 0 0 0,-1 1 0 0 0,1-1 0 0 0,-1 0 0 0 0,1 0 1 0 0,0 1-1 0 0,-1-1 0 0 0,1 1 0 0 0,-1 0 0 0 0,1-1 0 0 0,-1 1 0 0 0,1 0 0 0 0,-1 0 0 0 0,0 0 0 0 0,1 0 0 0 0,-1 0 1 0 0,1 0-1 0 0,-1 0 0 0 0,1 0 0 0 0,-1 1 0 0 0,1-1 0 0 0,-1 1 0 0 0,1-1 0 0 0,-1 1 0 0 0,1-1 0 0 0,0 1 0 0 0,-1 0 1 0 0,1 0-1 0 0,0 0 0 0 0,0 0 0 0 0,-1 0 0 0 0,1 0 0 0 0,0 0 54 0 0,-26 33-3409 0 0,18-19-500 0 0,6-10 1641 0 0,-7 11-9237 0 0</inkml:trace>
  <inkml:trace contextRef="#ctx0" brushRef="#br0" timeOffset="2114.498">2482 934 11763 0 0,'0'0'1540'0'0,"0"0"-627"0"0,0 0-395 0 0,0 0-5 0 0,0 0 93 0 0,0 0 9 0 0,0 0-85 0 0,0 0-128 0 0,-16 32-153 0 0,-49 98-106 0 0,63-128-139 0 0,1-1 1 0 0,-1 1-1 0 0,1-1 1 0 0,-1 1-1 0 0,1-1 1 0 0,0 1-1 0 0,0 0 1 0 0,0-1-1 0 0,0 1 1 0 0,0 0-1 0 0,1 0 1 0 0,-1 0-1 0 0,0 0 1 0 0,1 0-1 0 0,-1 0 1 0 0,1 0-1 0 0,0 0 1 0 0,0 0-1 0 0,0 0 1 0 0,0 0-1 0 0,0 0 1 0 0,0 0-1 0 0,0 0 1 0 0,1 0-1 0 0,-1 0 1 0 0,1 0-1 0 0,-1 0 1 0 0,1-1-1 0 0,0 1 1 0 0,0 0-1 0 0,0 1-4 0 0,4 3 22 0 0,-1 0 38 0 0,0 0-1 0 0,0 0 1 0 0,1-1 0 0 0,0 1-1 0 0,0-1 1 0 0,0 0 0 0 0,1-1-1 0 0,-1 1 1 0 0,1-1-1 0 0,0 0 1 0 0,0 0 0 0 0,1-1-1 0 0,-1 0 1 0 0,1 0-1 0 0,0-1 1 0 0,0 1 0 0 0,0-2-1 0 0,0 1 1 0 0,0-1 0 0 0,0 0-1 0 0,0 0 1 0 0,0-1-1 0 0,0 0 1 0 0,1 0 0 0 0,-1-1-1 0 0,0 1 1 0 0,0-2 0 0 0,0 1-1 0 0,0-1 1 0 0,0 0-1 0 0,0-1 1 0 0,-1 1 0 0 0,1-1-1 0 0,2-2-59 0 0,-1 2 162 0 0,1-1-1 0 0,-1 0 0 0 0,-1-1 0 0 0,1 1 0 0 0,0-2 1 0 0,-1 1-1 0 0,0-1 0 0 0,-1 0 0 0 0,1 0 1 0 0,-1-1-1 0 0,0 1 0 0 0,-1-2 0 0 0,1 1 1 0 0,-1 0-1 0 0,-1-1 0 0 0,0 0 0 0 0,0 0 1 0 0,0-1-1 0 0,-1 1 0 0 0,0-1 0 0 0,0-4-161 0 0,-2 8 37 0 0,-1 0-1 0 0,1 0 0 0 0,-1 0 0 0 0,-1 0 0 0 0,1 0 1 0 0,-1 0-1 0 0,1 0 0 0 0,-2 0 0 0 0,1 0 0 0 0,0 0 1 0 0,-1 0-1 0 0,0 1 0 0 0,0-1 0 0 0,0 1 1 0 0,-1-1-1 0 0,0 1 0 0 0,1 0 0 0 0,-2 0 0 0 0,1 0 1 0 0,0 0-1 0 0,-1 1 0 0 0,1-1 0 0 0,-1 1 0 0 0,0 0 1 0 0,0 0-1 0 0,-3-1-36 0 0,-5-4-245 0 0,-1 1-1 0 0,0 1 1 0 0,-1 0 0 0 0,0 0-1 0 0,0 2 1 0 0,0 0 0 0 0,0 0 0 0 0,0 1-1 0 0,-1 1 1 0 0,0 0 0 0 0,1 1-1 0 0,-1 1 1 0 0,0 0 0 0 0,-11 3 245 0 0,8 2-3242 0 0,1 3-4937 0 0,5-1-1274 0 0</inkml:trace>
  <inkml:trace contextRef="#ctx0" brushRef="#br0" timeOffset="6600.391">3165 345 6617 0 0,'0'0'1862'0'0,"0"0"-454"0"0,0 0-185 0 0,0 0 107 0 0,0 0 94 0 0,0 0-101 0 0,0 0-263 0 0,0 0-307 0 0,0 0-291 0 0,0 0-182 0 0,0 0-89 0 0,2 30 1628 0 0,1 561 716 0 0,-28-455-2315 0 0,8-84-121 0 0,17-51-91 0 0,0-1-1 0 0,0 0-25 0 0,0 0 20 0 0,0 0 6 0 0,0 0 1 0 0,0 0 9 0 0,0 0 8 0 0,0 0-3 0 0,0 0 13 0 0,0 0 5 0 0,0 0 1 0 0,0 0-21 0 0,0 0-5 0 0,0 0 0 0 0,2-26-1955 0 0,-2 8-4367 0 0,0 11 593 0 0,0 2-3190 0 0</inkml:trace>
  <inkml:trace contextRef="#ctx0" brushRef="#br0" timeOffset="7017.319">2830 794 4721 0 0,'0'0'2910'0'0,"0"0"-1014"0"0,0 0-799 0 0,0 0-212 0 0,0 0 154 0 0,0 0 224 0 0,0 0 128 0 0,0 0-29 0 0,0 0-110 0 0,0 0-192 0 0,0 0-186 0 0,0 0-141 0 0,0 0-94 0 0,18 3-27 0 0,131 12 1186 0 0,20-55-61 0 0,-62 29-3244 0 0,-98 15-3828 0 0,-6-2-1401 0 0,0-1-4579 0 0</inkml:trace>
  <inkml:trace contextRef="#ctx0" brushRef="#br0" timeOffset="7736.836">3573 234 10394 0 0,'0'0'2379'0'0,"0"0"-669"0"0,0 0-436 0 0,0 0-58 0 0,0 0 16 0 0,0 0-125 0 0,0 0-249 0 0,0 0-284 0 0,0 0-207 0 0,0 0-91 0 0,0 0-17 0 0,0 0 0 0 0,0 0-17 0 0,0 16-14 0 0,-5 131 521 0 0,5 452 524 0 0,21-489-1098 0 0,-20-109-146 0 0,0-1 0 0 0,0 1 1 0 0,0-1-1 0 0,0 1 0 0 0,0-1 0 0 0,0 1 1 0 0,0-1-1 0 0,1 0 0 0 0,-1 0 0 0 0,0 1 0 0 0,0-1 1 0 0,0 0-1 0 0,1 0 0 0 0,-1 0 0 0 0,0-1 1 0 0,0 1-1 0 0,0 0 0 0 0,1 0 0 0 0,-1-1 0 0 0,0 1 1 0 0,0 0-1 0 0,0-1 0 0 0,0 1 0 0 0,0-1 1 0 0,0 0-1 0 0,0 1 0 0 0,0-1 0 0 0,0 0 1 0 0,0 0-1 0 0,0 1 0 0 0,0-1 0 0 0,0 0 0 0 0,-1 0 1 0 0,1 0-1 0 0,0 0 0 0 0,0-1-29 0 0,132-175 596 0 0,-125 167-583 0 0,-3 3-7 0 0,0-1 1 0 0,1 1-1 0 0,1 0 0 0 0,-1 1 1 0 0,1-1-1 0 0,0 1 1 0 0,0 1-1 0 0,1-1 0 0 0,-1 1 1 0 0,1 0-1 0 0,0 1 1 0 0,2-1-7 0 0,-8 6 16 0 0,0-1-1 0 0,1 1 1 0 0,-1 0 0 0 0,0 0 0 0 0,0-1 0 0 0,0 1 0 0 0,0 1 0 0 0,0-1 0 0 0,0 0-1 0 0,-1 0 1 0 0,1 1 0 0 0,0-1 0 0 0,-1 1 0 0 0,1-1 0 0 0,-1 1 0 0 0,1 0 0 0 0,-1 0-1 0 0,0 0 1 0 0,0 0 0 0 0,0 0 0 0 0,0 0 0 0 0,0 0 0 0 0,0 0 0 0 0,0 0 0 0 0,-1 0-1 0 0,1 0 1 0 0,-1 0 0 0 0,1 1 0 0 0,-1-1 0 0 0,0 2-16 0 0,4 8 54 0 0,11 116 385 0 0,-11-10-327 0 0,0-130-3441 0 0,0-5-550 0 0,1 2-5128 0 0,-1 4-2169 0 0</inkml:trace>
  <inkml:trace contextRef="#ctx0" brushRef="#br0" timeOffset="8880.364">4039 949 8746 0 0,'0'0'2256'0'0,"0"0"-894"0"0,0 0-447 0 0,0 0 26 0 0,0 0 201 0 0,0 0 106 0 0,0 0-112 0 0,0 0-195 0 0,0 0-207 0 0,0 0-137 0 0,0 0-77 0 0,0 0-60 0 0,12 7-43 0 0,37 26-37 0 0,-44-30-258 0 0,0-1-1 0 0,1 1 0 0 0,-1-1 1 0 0,0 0-1 0 0,1 0 0 0 0,0-1 1 0 0,-1 0-1 0 0,1 0 0 0 0,0 0 1 0 0,-1-1-1 0 0,1 0 0 0 0,0 0 1 0 0,0 0-1 0 0,0-1 0 0 0,1 0-121 0 0,18 0 467 0 0,-18-2-369 0 0,0 0 0 0 0,-1 0 0 0 0,1 0 0 0 0,-1-1 0 0 0,1 0 0 0 0,-1 0-1 0 0,0-1 1 0 0,-1 0 0 0 0,1 0 0 0 0,-1 0 0 0 0,0-1 0 0 0,0 1 0 0 0,-1-1-1 0 0,0 0 1 0 0,0-1 0 0 0,3-5-98 0 0,-2 7 35 0 0,-1-1-1 0 0,0 0 0 0 0,0-1 1 0 0,-1 1-1 0 0,1-1 0 0 0,-2 1 1 0 0,1-1-1 0 0,0 0 0 0 0,-1 0 1 0 0,-1 0-1 0 0,1 0 0 0 0,-1-1 1 0 0,0 1-1 0 0,-1 0 1 0 0,0-1-1 0 0,0 1 0 0 0,-1-5-34 0 0,-1 10-3 0 0,0 0 0 0 0,0-1 0 0 0,-1 1-1 0 0,1 0 1 0 0,-1 0 0 0 0,0 1 0 0 0,0-1-1 0 0,1 0 1 0 0,-1 1 0 0 0,0 0 0 0 0,0-1-1 0 0,0 1 1 0 0,-1 0 0 0 0,1 1 0 0 0,0-1 0 0 0,0 1-1 0 0,0-1 1 0 0,-1 1 0 0 0,1 0 0 0 0,0 0-1 0 0,0 0 1 0 0,-1 1 0 0 0,1-1 0 0 0,0 1-1 0 0,0-1 1 0 0,-3 2 3 0 0,-7 4-57 0 0,0-1 0 0 0,0 2 0 0 0,1 0 0 0 0,0 0 0 0 0,0 1 0 0 0,1 1 0 0 0,0 0 0 0 0,0 0 0 0 0,1 1 0 0 0,0 0 0 0 0,1 1 0 0 0,0 0 0 0 0,-4 9 57 0 0,4-12-9 0 0,1 2-1 0 0,0-1 1 0 0,1 1 0 0 0,0 1 0 0 0,0-1-1 0 0,1 1 1 0 0,0 0 0 0 0,1 0 0 0 0,1 1-1 0 0,0 0 1 0 0,0-1 0 0 0,1 2 0 0 0,0-1-1 0 0,1 0 1 0 0,0 11 9 0 0,4-19 24 0 0,1 0 0 0 0,-1 0 0 0 0,1 0 0 0 0,0 0 0 0 0,0-1 0 0 0,0 1 0 0 0,0-1 0 0 0,1 0 0 0 0,-1 0 0 0 0,1 0-1 0 0,0-1 1 0 0,0 1 0 0 0,0-1 0 0 0,0 0 0 0 0,0 0 0 0 0,1 0 0 0 0,-1-1 0 0 0,1 1 0 0 0,-1-1 0 0 0,1 0 0 0 0,-1 0 0 0 0,5-1-24 0 0,30 3 211 0 0,0-1 1 0 0,0-3 0 0 0,-1-1-1 0 0,1-2 1 0 0,0-2-1 0 0,32-8-211 0 0,-40 8 94 0 0,-15 2-55 0 0,-1 0-1 0 0,0-1 1 0 0,0 0 0 0 0,0-2 0 0 0,-1 1 0 0 0,0-2-1 0 0,0 0 1 0 0,-1 0 0 0 0,0-1 0 0 0,-1-1 0 0 0,1 0-1 0 0,-2-1 1 0 0,0 0 0 0 0,0-1 0 0 0,-1 0 0 0 0,0-1-1 0 0,-1 0 1 0 0,-1 0 0 0 0,0-1 0 0 0,-1 0 0 0 0,0-1-1 0 0,1-5-38 0 0,45-149 143 0 0,-49 103-58 0 0,-5 65-88 0 0,-1 0-1 0 0,1 0 0 0 0,-1 1 0 0 0,1-1 0 0 0,-1 0 0 0 0,0 0 1 0 0,1 1-1 0 0,-1-1 0 0 0,0 1 0 0 0,1 0 0 0 0,-1-1 0 0 0,0 1 1 0 0,0 0-1 0 0,0 0 0 0 0,1 0 0 0 0,-1 0 0 0 0,0 1 0 0 0,0-1 1 0 0,1 0-1 0 0,-1 1 0 0 0,0-1 0 0 0,1 1 0 0 0,-1 0 0 0 0,0-1 1 0 0,1 1-1 0 0,-1 0 0 0 0,1 0 0 0 0,-1 0 0 0 0,1 0 0 0 0,-1 0 1 0 0,1 0-1 0 0,0 1 4 0 0,-10 6 0 0 0,0 1 0 0 0,1 1 0 0 0,0 0 0 0 0,0 0 1 0 0,1 1-1 0 0,1 1 0 0 0,0-1 0 0 0,-2 5 0 0 0,11-14 1 0 0,0 0 0 0 0,0 0 1 0 0,0 0-1 0 0,0 0 0 0 0,0 0 0 0 0,1 0 1 0 0,-1 0-1 0 0,1-1 0 0 0,-1 1 0 0 0,1-1 1 0 0,0 1-1 0 0,0-1 0 0 0,0 1 0 0 0,-1-1 1 0 0,1 0-1 0 0,0 0 0 0 0,1 0 0 0 0,-1 0 1 0 0,0 0-1 0 0,0-1 0 0 0,0 1 0 0 0,0-1 0 0 0,1 1 1 0 0,-1-1-1 0 0,0 0 0 0 0,1 0 0 0 0,-1 0 1 0 0,1 0-2 0 0,4 1 9 0 0,1 0 0 0 0,-1 0 1 0 0,1 1-1 0 0,-1 0 0 0 0,1 1 0 0 0,-1-1 1 0 0,0 1-1 0 0,0 1 0 0 0,0-1 1 0 0,0 1-1 0 0,-1 1 0 0 0,0-1 0 0 0,0 1 1 0 0,0 0-1 0 0,0 0 0 0 0,-1 1 1 0 0,1-1-1 0 0,-1 1 0 0 0,-1 1 0 0 0,1-1 1 0 0,-1 0-1 0 0,-1 1 0 0 0,1 0 1 0 0,-1 0-1 0 0,0 0 0 0 0,1 5-9 0 0,7 65 114 0 0,-11-67-80 0 0,1-1 0 0 0,0 1 0 0 0,0-1 0 0 0,0 1 0 0 0,1-1 1 0 0,1 0-1 0 0,0 0 0 0 0,0 0 0 0 0,0 0 0 0 0,1 0 0 0 0,1-1 0 0 0,-1 0 1 0 0,4 4-35 0 0,28 9 396 0 0,-34-32-3866 0 0,-2-3-3471 0 0,0 10-4874 0 0</inkml:trace>
  <inkml:trace contextRef="#ctx0" brushRef="#br0" timeOffset="11235.087">5902 775 0 0 0,'0'0'243'0'0,"0"0"233"0"0,0 0 29 0 0,0 0-122 0 0,0 0-159 0 0,0 0-181 0 0,-21 4-143 0 0,-64 8-116 0 0,-7 24-1209 0 0,83-32 2115 0 0,-6 2-1756 0 0,9-5 4981 0 0,-1-1 4344 0 0,11 11-3685 0 0,0-8-4389 0 0,0-1 1 0 0,0 0 0 0 0,1 0-1 0 0,-1-1 1 0 0,1 1-1 0 0,-1-1 1 0 0,1 0 0 0 0,0 0-1 0 0,-1 0 1 0 0,1-1 0 0 0,0 1-1 0 0,0-1 1 0 0,-1 0-1 0 0,1-1 1 0 0,0 1 0 0 0,-1-1-1 0 0,1 0 1 0 0,0 0-1 0 0,-1 0 1 0 0,1-1 0 0 0,-1 0-1 0 0,1 0 1 0 0,-1 0-1 0 0,0 0 1 0 0,0-1 0 0 0,0 1-1 0 0,0-1 1 0 0,-1 0-1 0 0,1 0 1 0 0,-1-1 0 0 0,1 1-1 0 0,-1-1-185 0 0,93-128 964 0 0,-90 123-871 0 0,-1-1 0 0 0,0 1 0 0 0,-1-2 0 0 0,0 1 1 0 0,-1 0-1 0 0,0-1 0 0 0,0 1 0 0 0,-1-1 1 0 0,0-10-94 0 0,-2 19 142 0 0,0 2 0 0 0,0 0-16 0 0,0 6 57 0 0,-21 198 430 0 0,13-46-290 0 0,13 153-323 0 0,1-62 166 0 0,-6-226-134 0 0,-2 0 0 0 0,0 1 0 0 0,-2-1 0 0 0,0 0 1 0 0,-2-1-1 0 0,-3 9-32 0 0,-2 2 203 0 0,3-45 179 0 0,6-106-418 0 0,6 57 39 0 0,3 1 0 0 0,3-1-1 0 0,2 1 1 0 0,12-32-3 0 0,-14 52 0 0 0,3-11-3 0 0,3 1 0 0 0,1 0 1 0 0,3 2-1 0 0,2 0 0 0 0,2 1 0 0 0,1 1 0 0 0,3 1 0 0 0,33-39 3 0 0,-55 75 0 0 0,1 0-1 0 0,0 0 0 0 0,1 1 0 0 0,-1 0 1 0 0,1 1-1 0 0,1-1 0 0 0,0 2 0 0 0,0-1 1 0 0,0 1-1 0 0,1 1 0 0 0,-1-1 0 0 0,1 2 1 0 0,1-1-1 0 0,-1 1 0 0 0,1 1 0 0 0,7-2 1 0 0,-13 8 5 0 0,1 0 0 0 0,-1 0 1 0 0,0 0-1 0 0,0 0 0 0 0,0 1 0 0 0,-1 0 0 0 0,1 0 0 0 0,-1 0 0 0 0,0 1 0 0 0,0-1 0 0 0,-1 1 0 0 0,1 0 0 0 0,-1 0 0 0 0,0 0 0 0 0,0 1 0 0 0,-1-1 0 0 0,0 1 0 0 0,0 0 1 0 0,0-1-1 0 0,0 1 0 0 0,-1 0 0 0 0,0 0 0 0 0,0 0 0 0 0,-1 0 0 0 0,1 0 0 0 0,-1 0-5 0 0,0-3 2 0 0,4 15 18 0 0,-1 0 0 0 0,0 0 0 0 0,-2 1 0 0 0,0-1 0 0 0,-1 1 0 0 0,-1-1 0 0 0,-1 1 0 0 0,0-1 0 0 0,-1 1 0 0 0,-1-1 0 0 0,-1-1 1 0 0,-1 1-1 0 0,0 0 0 0 0,-1-1 0 0 0,-1-1 0 0 0,-1 1 0 0 0,0-1 0 0 0,-1 0 0 0 0,-1-1 0 0 0,0-1 0 0 0,-1 1 0 0 0,-1-1-20 0 0,6-6-9 0 0,-1 1-1 0 0,0-2 1 0 0,0 1 0 0 0,-1-1-1 0 0,1 0 1 0 0,-2-1-1 0 0,1 0 1 0 0,-1-1 0 0 0,0 1-1 0 0,0-2 1 0 0,0 0-1 0 0,0 0 1 0 0,-1-1 0 0 0,0 0-1 0 0,0 0 1 0 0,0-2-1 0 0,0 1 1 0 0,0-1 0 0 0,0-1-1 0 0,0 0 1 0 0,0-1-1 0 0,0 0 1 0 0,-5-1 9 0 0,13 1-89 0 0,-1 0 0 0 0,1 0 0 0 0,0 0 0 0 0,0-1 0 0 0,0 1 1 0 0,0-1-1 0 0,0 0 0 0 0,0 0 0 0 0,0 0 0 0 0,1 0 0 0 0,-1-1 0 0 0,1 1 0 0 0,0-1 0 0 0,-1 1 0 0 0,1-1 0 0 0,0 0 0 0 0,0 0 0 0 0,1 0 1 0 0,-1 0-1 0 0,1 0 0 0 0,-1 0 0 0 0,1 0 0 0 0,0-1 0 0 0,0-2 89 0 0,-1-23-3821 0 0,10-1-4030 0 0,-1 18-3778 0 0</inkml:trace>
  <inkml:trace contextRef="#ctx0" brushRef="#br0" timeOffset="12250.964">6672 757 15403 0 0,'0'0'1309'0'0,"0"0"-437"0"0,0 0-217 0 0,0 0 105 0 0,0 0 180 0 0,0 0 64 0 0,0 0-142 0 0,0 0-222 0 0,0 0-196 0 0,0 0-153 0 0,-11 31-79 0 0,-34 99-70 0 0,31-50 29 0 0,16-60-132 0 0,-3-17-34 0 0,0 0 1 0 0,1 0 0 0 0,0 0-1 0 0,0 0 1 0 0,0 0-1 0 0,0 0 1 0 0,0 0 0 0 0,1 0-1 0 0,-1 0 1 0 0,1 0 0 0 0,0 0-1 0 0,-1 0 1 0 0,1 0-1 0 0,1 0 1 0 0,-1-1 0 0 0,0 1-1 0 0,1 0 1 0 0,0-1 0 0 0,-1 1-1 0 0,1-1 1 0 0,0 0-1 0 0,0 1 1 0 0,0-1 0 0 0,1 0-1 0 0,-1 0 1 0 0,0 0 0 0 0,1-1-1 0 0,-1 1 1 0 0,1 0-1 0 0,0-1 1 0 0,0 0 0 0 0,-1 0-1 0 0,1 0 1 0 0,0 0 0 0 0,0 0-1 0 0,0 0 1 0 0,0-1-1 0 0,0 1 1 0 0,0-1 0 0 0,0 0-1 0 0,0 0 1 0 0,0 0 0 0 0,0 0-1 0 0,0-1 1 0 0,0 1-1 0 0,1-1-5 0 0,7-3 81 0 0,1 0 0 0 0,-1-1 0 0 0,0 0 0 0 0,0-1 0 0 0,0 0 0 0 0,-1 0-1 0 0,0-1 1 0 0,0-1 0 0 0,-1 0 0 0 0,5-4-81 0 0,16-13 136 0 0,-10 7-16 0 0,0-2 0 0 0,-2 0 1 0 0,0-1-1 0 0,-1-1 1 0 0,-1 0-1 0 0,-1-2 1 0 0,9-19-121 0 0,-14 28 113 0 0,-10 24-19 0 0,-13 29-22 0 0,12-33-86 0 0,-5 11 23 0 0,0-2-37 0 0,1 0 0 0 0,0 0-1 0 0,1 1 1 0 0,0-1 0 0 0,1 1 0 0 0,1 0-1 0 0,1 0 1 0 0,0 0 0 0 0,1 0 0 0 0,0 0-1 0 0,1 2 30 0 0,2-12-6 0 0,1 0 1 0 0,-1-1 0 0 0,1 0 0 0 0,0 0 0 0 0,0 0 0 0 0,0 0 0 0 0,0 0-1 0 0,1-1 1 0 0,-1 0 0 0 0,1 0 0 0 0,0 0 0 0 0,0-1 0 0 0,0 1 0 0 0,0-1-1 0 0,0 0 1 0 0,1-1 0 0 0,-1 1 0 0 0,1-1 0 0 0,-1 0 0 0 0,1-1 0 0 0,-1 1-1 0 0,1-1 1 0 0,0 0 0 0 0,-1 0 0 0 0,1-1 0 0 0,-1 0 0 0 0,1 0 0 0 0,-1 0-1 0 0,4-2 5 0 0,14-5 46 0 0,-1-1-1 0 0,0-1 1 0 0,-1-1 0 0 0,0-1-1 0 0,-1-1 1 0 0,0-1-1 0 0,-1-1 1 0 0,9-9-46 0 0,1-5 48 0 0,-2-1 1 0 0,-1-1-1 0 0,-2-2 1 0 0,-1 0-1 0 0,-1-1 1 0 0,-2-2-1 0 0,-2 0 1 0 0,-1-1-1 0 0,-1 0 1 0 0,-3-1 0 0 0,3-14-49 0 0,-16 51 0 0 0,12-31 15 0 0,-2-1 0 0 0,-1 0 0 0 0,-2 0 0 0 0,-1 0 0 0 0,-1-1 0 0 0,-2 0-1 0 0,-2-24-14 0 0,0 56 5 0 0,-1 1-1 0 0,0-1 0 0 0,0 0 0 0 0,0 1 1 0 0,0-1-1 0 0,-1 0 0 0 0,1 1 0 0 0,0-1 1 0 0,-1 0-1 0 0,1 1 0 0 0,-1-1 0 0 0,1 0 1 0 0,-1 1-1 0 0,0-1 0 0 0,0 1 0 0 0,0 0 1 0 0,0-1-1 0 0,0 1 0 0 0,0 0 0 0 0,0-1 1 0 0,0 1-1 0 0,0 0 0 0 0,-1 0 0 0 0,1 0 1 0 0,0 0-1 0 0,-1 0 0 0 0,1 0 0 0 0,-1 0 1 0 0,1 1-1 0 0,-1-1 0 0 0,0 0 0 0 0,1 1 1 0 0,-1-1-1 0 0,1 1 0 0 0,-1 0 0 0 0,0 0 1 0 0,0-1-1 0 0,1 1 0 0 0,-1 0 0 0 0,0 0 1 0 0,1 1-1 0 0,-1-1 0 0 0,0 0 0 0 0,1 0 1 0 0,-1 1-1 0 0,0-1 0 0 0,1 1 0 0 0,-1 0 1 0 0,1-1-1 0 0,-1 1 0 0 0,1 0 0 0 0,-1 0 1 0 0,0 1-5 0 0,-8 8-18 0 0,0 0 1 0 0,1 1-1 0 0,0 0 1 0 0,1 0 0 0 0,0 1-1 0 0,1 0 1 0 0,0 1-1 0 0,1-1 1 0 0,0 1-1 0 0,1 1 1 0 0,-2 6 17 0 0,7-19 0 0 0,-14 37-31 0 0,2 0 0 0 0,1 1 0 0 0,2 1 0 0 0,2 0 0 0 0,2 0 1 0 0,1 1-1 0 0,2 26 31 0 0,3-51-10 0 0,2 0 1 0 0,0 1-1 0 0,1-1 1 0 0,1 0-1 0 0,0 0 1 0 0,1-1 0 0 0,0 0-1 0 0,2 0 1 0 0,0 0-1 0 0,0-1 1 0 0,1 0-1 0 0,1-1 1 0 0,7 8 9 0 0,-11-15-10 0 0,-1-1 0 0 0,1 0 1 0 0,-1 0-1 0 0,1-1 0 0 0,0 0 0 0 0,1 0 1 0 0,-1 0-1 0 0,1-1 0 0 0,0 0 0 0 0,0 0 0 0 0,0 0 1 0 0,0-1-1 0 0,0 0 0 0 0,0-1 0 0 0,1 0 0 0 0,-1 0 1 0 0,1 0-1 0 0,-1-1 0 0 0,1 0 0 0 0,-1-1 1 0 0,1 1-1 0 0,-1-1 0 0 0,0-1 0 0 0,1 1 0 0 0,-1-1 1 0 0,0-1-1 0 0,0 1 0 0 0,0-1 0 0 0,-1-1 1 0 0,4-1 9 0 0,15-15 45 0 0,-1-2-1 0 0,-1-1 1 0 0,-1-1 0 0 0,-1-1 0 0 0,-1-1 0 0 0,-2 0 0 0 0,11-21-45 0 0,5-7 36 0 0,-4-2-1 0 0,-1-1 0 0 0,-3-1 1 0 0,-3-1-1 0 0,-2-1 0 0 0,4-26-35 0 0,-18 55 12 0 0,-2 0-1 0 0,-1 0 0 0 0,-1 0 0 0 0,-2 0 0 0 0,-2-22-11 0 0,0 51 5 0 0,0 0-1 0 0,0 0 1 0 0,0 0-1 0 0,-1 0 1 0 0,1 0-1 0 0,0 1 1 0 0,-1-1-1 0 0,0 0 1 0 0,1 1 0 0 0,-1 0-1 0 0,0-1 1 0 0,0 1-1 0 0,1 0 1 0 0,-1 0-1 0 0,0 0 1 0 0,0 0-1 0 0,0 0 1 0 0,0 0-1 0 0,-1 1 1 0 0,1-1-1 0 0,0 1 1 0 0,0-1-1 0 0,0 1 1 0 0,-1 0-1 0 0,1 0 1 0 0,0 0-1 0 0,0 0 1 0 0,0 0-1 0 0,-1 0 1 0 0,1 1-1 0 0,0-1 1 0 0,0 1-1 0 0,0 0 1 0 0,0-1-1 0 0,0 1 1 0 0,0 0-1 0 0,0 0 1 0 0,0 0-1 0 0,0 1 1 0 0,0-1-1 0 0,0 0 1 0 0,1 1 0 0 0,-1-1-1 0 0,-1 2-4 0 0,-12 11-3 0 0,0 1-1 0 0,1 0 1 0 0,1 1 0 0 0,0 1 0 0 0,2-1-1 0 0,-1 2 1 0 0,2 0 0 0 0,1 0-1 0 0,0 1 1 0 0,1 0 0 0 0,1 1-1 0 0,1-1 1 0 0,0 1 0 0 0,2 2 3 0 0,-3 13 4 0 0,1 1 0 0 0,2 1 0 0 0,2-1 0 0 0,1 0-1 0 0,2 1 1 0 0,1-1 0 0 0,6 22-4 0 0,-2-28 2 0 0,1-1-1 0 0,2-1 0 0 0,1 0 1 0 0,1 0-1 0 0,1 0 0 0 0,1-2 1 0 0,2 1-1 0 0,1-2 0 0 0,1 0 1 0 0,2 0-2 0 0,-19-24-9 0 0,0-1 0 0 0,0 1 0 0 0,0-1 0 0 0,1 1 0 0 0,-1-1 0 0 0,0 1 0 0 0,1-1 0 0 0,-1 1 0 0 0,0-1 0 0 0,1 0 0 0 0,-1 1 0 0 0,0-1 0 0 0,1 1 0 0 0,-1-1 0 0 0,1 0 0 0 0,-1 1 0 0 0,1-1 0 0 0,-1 0 0 0 0,1 0 0 0 0,-1 1 0 0 0,1-1 0 0 0,-1 0 0 0 0,1 0 0 0 0,-1 0 0 0 0,1 0 0 0 0,-1 0 0 0 0,1 0 0 0 0,0 1 0 0 0,-1-1 0 0 0,1-1 0 0 0,-1 1 0 0 0,1 0 0 0 0,-1 0 0 0 0,1 0 0 0 0,-1 0 0 0 0,1 0 0 0 0,-1 0 0 0 0,1 0 0 0 0,-1-1 0 0 0,1 1 0 0 0,-1 0 0 0 0,1-1 0 0 0,-1 1 0 0 0,1 0 0 0 0,-1-1 0 0 0,1 1 0 0 0,-1 0 0 0 0,1-1 0 0 0,-1 1 0 0 0,0-1 0 0 0,1 1 0 0 0,-1 0 0 0 0,0-1 0 0 0,0 1 0 0 0,1-1 0 0 0,-1 0 9 0 0,14-38-1869 0 0,-9 22-606 0 0,0 8-1848 0 0,-2 3-1391 0 0,2-1-5703 0 0</inkml:trace>
  <inkml:trace contextRef="#ctx0" brushRef="#br0" timeOffset="13299.856">8108 875 392 0 0,'0'0'1566'0'0,"0"0"-23"0"0,0 0 102 0 0,0 0 146 0 0,0 0-29 0 0,0 0-169 0 0,0 0-216 0 0,0 0-175 0 0,0 0-115 0 0,0 0-50 0 0,0 0-41 0 0,0 0-34 0 0,0 0-63 0 0,23 0-88 0 0,72-2-89 0 0,-52-15 461 0 0,-36 9-988 0 0,0 0-1 0 0,-1 0 0 0 0,0-1 1 0 0,0 0-1 0 0,-1 0 0 0 0,0 0 1 0 0,0-1-1 0 0,-1 0 0 0 0,-1 0 1 0 0,0 0-1 0 0,0 0 0 0 0,-1 0 1 0 0,0-1-1 0 0,0 1 0 0 0,-1-1 0 0 0,-1 1 1 0 0,0-4-195 0 0,0 12 4 0 0,1 0 1 0 0,-1 0-1 0 0,0 0 1 0 0,0 0 0 0 0,0 0-1 0 0,0-1 1 0 0,0 1-1 0 0,0 0 1 0 0,0 0 0 0 0,-1 0-1 0 0,1 0 1 0 0,-1 0-1 0 0,1 0 1 0 0,-1 0-1 0 0,0 1 1 0 0,0-1 0 0 0,0 0-1 0 0,0 0 1 0 0,0 0-1 0 0,0 1 1 0 0,-1-1-1 0 0,1 1 1 0 0,0-1 0 0 0,-1 1-1 0 0,1-1 1 0 0,-1 1-1 0 0,0 0 1 0 0,1 0-1 0 0,-1 0 1 0 0,0 0 0 0 0,0 0-1 0 0,0 0 1 0 0,0 0-1 0 0,0 1 1 0 0,0-1 0 0 0,1 1-1 0 0,-2-1 1 0 0,1 1-1 0 0,0 0 1 0 0,0-1-1 0 0,0 1 1 0 0,0 0 0 0 0,0 1-1 0 0,0-1-4 0 0,-7 2-58 0 0,0 1 0 0 0,0 1-1 0 0,0 0 1 0 0,0 0 0 0 0,1 0-1 0 0,-1 1 1 0 0,1 0 0 0 0,0 1-1 0 0,1 0 1 0 0,-1 0 0 0 0,1 1-1 0 0,1 0 1 0 0,-1 0 0 0 0,1 0 0 0 0,0 1-1 0 0,1 0 1 0 0,0 0 0 0 0,-1 2 58 0 0,-6 7-67 0 0,0 0 0 0 0,2 1 1 0 0,0 0-1 0 0,1 1 0 0 0,0 0 1 0 0,2 1-1 0 0,0 0 0 0 0,2 0 0 0 0,0 0 1 0 0,1 0-1 0 0,1 1 0 0 0,0 14 67 0 0,4-30 9 0 0,1 0 0 0 0,0 0 0 0 0,0-1-1 0 0,0 1 1 0 0,1 0 0 0 0,-1-1 0 0 0,1 1-1 0 0,0-1 1 0 0,1 0 0 0 0,-1 0-1 0 0,1 0 1 0 0,-1-1 0 0 0,1 1 0 0 0,0-1-1 0 0,0 0 1 0 0,1 0 0 0 0,-1 0 0 0 0,1-1-1 0 0,0 1 1 0 0,-1-1 0 0 0,1 0 0 0 0,0 0-1 0 0,0-1 1 0 0,0 0 0 0 0,0 0-1 0 0,0 0 1 0 0,1 0 0 0 0,-1-1 0 0 0,0 0-1 0 0,0 0 1 0 0,3 0-9 0 0,6 0 76 0 0,1 0 0 0 0,-1-1 0 0 0,0 0 0 0 0,1-2 0 0 0,-1 1 0 0 0,0-2-1 0 0,0 0 1 0 0,-1 0 0 0 0,1-1 0 0 0,-1-1 0 0 0,10-6-76 0 0,-2 0 90 0 0,-1 0 0 0 0,-1-2 1 0 0,0 0-1 0 0,-1-1 0 0 0,-1-1 0 0 0,0 0 1 0 0,-1-2-1 0 0,-1 0 0 0 0,2-5-90 0 0,-17 23 1 0 0,10-12 59 0 0,-1 0-1 0 0,0 0 1 0 0,-1-1-1 0 0,0-1 1 0 0,-1 1-1 0 0,-1-1 1 0 0,0 0-1 0 0,-1-1 1 0 0,-1 1-1 0 0,0-1 1 0 0,-1 0-1 0 0,1-8-59 0 0,-22 37 149 0 0,11-4-156 0 0,0 1 1 0 0,0 0-1 0 0,1 0 0 0 0,1 1 0 0 0,0-1 0 0 0,1 1 0 0 0,0 0 0 0 0,0 1 0 0 0,1-1 0 0 0,1 1 0 0 0,0-1 0 0 0,1 1 0 0 0,1-1 0 0 0,-1 1 1 0 0,2 0-1 0 0,1 5 7 0 0,-2-12 8 0 0,1 0 0 0 0,0 0-1 0 0,1 0 1 0 0,-1 0 0 0 0,1-1 0 0 0,0 1 0 0 0,1 0 0 0 0,-1-1 0 0 0,1 0 0 0 0,0 0 0 0 0,1 1 0 0 0,-1-2 0 0 0,1 1 0 0 0,0 0 0 0 0,0-1 0 0 0,1 0 0 0 0,-1 0 0 0 0,1 0-1 0 0,0 0 1 0 0,0-1 0 0 0,0 0 0 0 0,0 0 0 0 0,0 0 0 0 0,1-1 0 0 0,0 0 0 0 0,-1 0 0 0 0,1 0 0 0 0,0 0 0 0 0,0-1 0 0 0,0 0 0 0 0,0-1 0 0 0,0 1 0 0 0,0-1 0 0 0,0 0-1 0 0,0-1 1 0 0,0 1 0 0 0,0-1 0 0 0,0 0 0 0 0,0-1 0 0 0,-1 1 0 0 0,2-1-8 0 0,3-5 70 0 0,1-1 1 0 0,-2 1-1 0 0,1-2 0 0 0,-1 1 1 0 0,0-1-1 0 0,-1 0 0 0 0,0-1 1 0 0,0 0-1 0 0,-1-1 0 0 0,-1 1 1 0 0,0-1-1 0 0,0 0 0 0 0,-1-1 1 0 0,0 1-1 0 0,2-12-70 0 0,44-165 419 0 0,-51 303-543 0 0,-1-67 113 0 0,2 0 1 0 0,3 1 0 0 0,1-1-1 0 0,7 23 11 0 0,10 38 68 0 0,-3 0-1 0 0,-6 2 1 0 0,-1 75-68 0 0,-12-167 17 0 0,2-5 20 0 0,-1 0 1 0 0,0 0-1 0 0,-1 0 1 0 0,-1 0-1 0 0,0 0 1 0 0,0 0-1 0 0,-2 0 0 0 0,0-1 1 0 0,0 1-1 0 0,-1-1 1 0 0,-1 1-1 0 0,0-1 1 0 0,-1-1-1 0 0,0 1 1 0 0,-1-1-1 0 0,-1 0 0 0 0,1 0 1 0 0,-11 10-38 0 0,16-21 17 0 0,0 1 1 0 0,0 0-1 0 0,0-1 0 0 0,0 0 1 0 0,0 1-1 0 0,0-1 0 0 0,0 0 1 0 0,-1 0-1 0 0,1 0 0 0 0,0 0 1 0 0,-1-1-1 0 0,1 1 0 0 0,-1-1 1 0 0,1 1-1 0 0,-1-1 1 0 0,1 0-1 0 0,-1 0 0 0 0,1 0 1 0 0,-1 0-1 0 0,1 0 0 0 0,-1-1 1 0 0,1 1-1 0 0,-1-1 0 0 0,1 0 1 0 0,-1 0-1 0 0,1 0 0 0 0,0 0 1 0 0,-1 0-1 0 0,1 0 1 0 0,0 0-1 0 0,0-1 0 0 0,0 1 1 0 0,0-1-1 0 0,-2-1-17 0 0,-41-78 155 0 0,40 61-146 0 0,2 0-1 0 0,1-1 1 0 0,0 1-1 0 0,1-1 1 0 0,2 1-1 0 0,0-1 1 0 0,1 1-1 0 0,1-1 0 0 0,1 1 1 0 0,0 0-1 0 0,2 0 1 0 0,0 1-1 0 0,5-10-8 0 0,13-25-8 0 0,3 0 0 0 0,2 2 0 0 0,2 1 0 0 0,3 0 8 0 0,-20 28-28 0 0,0 2 0 0 0,2-1 0 0 0,0 2 0 0 0,2 0 1 0 0,0 1-1 0 0,1 1 0 0 0,1 1 0 0 0,0 0 0 0 0,1 2 1 0 0,1 0-1 0 0,1 1 0 0 0,0 2 0 0 0,6-2 28 0 0,-1 20-1424 0 0,-28 19-7165 0 0,-4-17-3424 0 0</inkml:trace>
  <inkml:trace contextRef="#ctx0" brushRef="#br0" timeOffset="15217.236">9783 1066 3169 0 0,'0'0'1551'0'0,"0"0"-395"0"0,0 0-83 0 0,0 0 174 0 0,0 0 180 0 0,0 0 26 0 0,0 0-154 0 0,0 0-208 0 0,0 0-189 0 0,0 0-117 0 0,0 0-68 0 0,0 0-34 0 0,0 0-15 0 0,7 1 13 0 0,21 1 44 0 0,16-34 1903 0 0,-24 10-2163 0 0,-1-1 1 0 0,-1 0-1 0 0,-1-1 0 0 0,-1-1 0 0 0,-1-1 0 0 0,10-26-465 0 0,-22 53 28 0 0,-1 0 0 0 0,0 1-1 0 0,0-1 1 0 0,0 0-1 0 0,0 1 1 0 0,0-1-1 0 0,0 1 1 0 0,0 0 0 0 0,0-1-1 0 0,-1 1 1 0 0,1 0-1 0 0,-1 0 1 0 0,1 0-1 0 0,-1 0 1 0 0,0 0-1 0 0,0 1 1 0 0,0-1 0 0 0,0 0-1 0 0,0 0 1 0 0,0 1-1 0 0,-1-1 1 0 0,1 1-1 0 0,-1-1 1 0 0,1 2-28 0 0,-1-2 25 0 0,18 53 114 0 0,-3 0 1 0 0,-3 1-1 0 0,-2 0 0 0 0,-2 0 0 0 0,-3 1 0 0 0,-2 24-139 0 0,-3 117 275 0 0,-1-188-238 0 0,0 0 0 0 0,-1 1-1 0 0,0-1 1 0 0,0 0 0 0 0,-1-1 0 0 0,0 1 0 0 0,-1 0 0 0 0,0-1 0 0 0,0 0 0 0 0,-1 0-1 0 0,0 0 1 0 0,-1 0 0 0 0,0-1 0 0 0,-3 3-37 0 0,9-10 13 0 0,-1 0 0 0 0,0 0 1 0 0,0-1-1 0 0,0 1 0 0 0,0 0 1 0 0,0-1-1 0 0,0 1 0 0 0,0-1 0 0 0,0 1 1 0 0,0-1-1 0 0,0 1 0 0 0,0-1 0 0 0,0 0 1 0 0,0 1-1 0 0,0-1 0 0 0,0 0 0 0 0,0 0 1 0 0,-1 0-1 0 0,1 0 0 0 0,0 0 1 0 0,0 0-1 0 0,0 0 0 0 0,0 0 0 0 0,0-1 1 0 0,0 1-1 0 0,-1 0 0 0 0,1-1 0 0 0,0 1 1 0 0,0 0-1 0 0,0-1 0 0 0,0 0 0 0 0,0 1 1 0 0,0-1-1 0 0,0 0 0 0 0,1 1 1 0 0,-1-1-1 0 0,0 0 0 0 0,0 0 0 0 0,0 1 1 0 0,1-1-1 0 0,-1 0 0 0 0,0 0 0 0 0,1 0 1 0 0,-1 0-1 0 0,1 0 0 0 0,-1 0 0 0 0,1 0 1 0 0,0 0-1 0 0,-1-1 0 0 0,1 1 0 0 0,0 0 1 0 0,0 0-1 0 0,0 0 0 0 0,0 0 1 0 0,0 0-1 0 0,0-1-13 0 0,2-29 0 0 0,1 1 0 0 0,2 0 0 0 0,1-1 1 0 0,1 2-1 0 0,2-1 0 0 0,0 1 0 0 0,2 0 0 0 0,2 1 1 0 0,0 1-1 0 0,14-20 0 0 0,-19 31 7 0 0,11-25-13 0 0,1 1 0 0 0,3 1 0 0 0,1 1 0 0 0,1 1 0 0 0,3 1-1 0 0,1 1 1 0 0,1 2 0 0 0,2 1 0 0 0,1 2 0 0 0,1 0 0 0 0,2 3 0 0 0,17-10 6 0 0,-48 32 1 0 0,1 0 0 0 0,0 1 0 0 0,0-1 0 0 0,0 1 1 0 0,1 0-1 0 0,-1 1 0 0 0,1 0 0 0 0,0 0 0 0 0,0 0 0 0 0,0 1 0 0 0,0 0 1 0 0,1 0-1 0 0,-1 1 0 0 0,1-1 0 0 0,-1 2 0 0 0,1-1 0 0 0,-1 1 0 0 0,1 1 1 0 0,-1-1-1 0 0,1 1 0 0 0,-1 0 0 0 0,0 1 0 0 0,1 0 0 0 0,-1 0 1 0 0,0 0-1 0 0,0 1 0 0 0,0 0 0 0 0,0 1 0 0 0,3 2-1 0 0,-4 0 19 0 0,0 1 0 0 0,-1 0-1 0 0,0 0 1 0 0,-1 0 0 0 0,0 0-1 0 0,0 1 1 0 0,0-1 0 0 0,-1 1 0 0 0,0 0-1 0 0,0 0 1 0 0,-1 0 0 0 0,0 0 0 0 0,-1 1-1 0 0,0-1 1 0 0,0 1 0 0 0,-1-1-1 0 0,0 1 1 0 0,0-1 0 0 0,-1 0 0 0 0,0 1-1 0 0,-1-1 1 0 0,1 0 0 0 0,-2 1-1 0 0,1-1 1 0 0,-1 0 0 0 0,-2 4-19 0 0,-8 11 34 0 0,-1 0 0 0 0,-1 0 1 0 0,-1-1-1 0 0,-1-1 0 0 0,-1-1 1 0 0,-1-1-1 0 0,-1 0 0 0 0,0-2 0 0 0,-1 0 1 0 0,-5 2-35 0 0,13-11-38 0 0,0-1 0 0 0,0-1 0 0 0,-1 0 0 0 0,0-1 0 0 0,0-1 1 0 0,-1 0-1 0 0,1 0 0 0 0,-1-2 0 0 0,1 0 0 0 0,-1 0 0 0 0,0-2 0 0 0,0 0 1 0 0,-8-1 37 0 0,21 1-95 0 0,0 0 1 0 0,-1 0-1 0 0,1 0 1 0 0,0 0 0 0 0,-1-1-1 0 0,1 1 1 0 0,0-1-1 0 0,0 0 1 0 0,0 0 0 0 0,-1 0-1 0 0,1 0 1 0 0,0 0-1 0 0,0 0 1 0 0,0 0 0 0 0,1-1-1 0 0,-1 1 1 0 0,0-1 0 0 0,0 1-1 0 0,1-1 1 0 0,-1 0-1 0 0,1 1 1 0 0,-1-1 0 0 0,1 0-1 0 0,0 0 1 0 0,0 0-1 0 0,0 0 1 0 0,0 0 0 0 0,0 0-1 0 0,0-1 1 0 0,1 1-1 0 0,-1 0 1 0 0,1 0 0 0 0,-1-3 94 0 0,10-49-10622 0 0,-1 42-593 0 0</inkml:trace>
  <inkml:trace contextRef="#ctx0" brushRef="#br0" timeOffset="16002.914">10692 1192 6257 0 0,'0'0'1971'0'0,"0"0"-273"0"0,0 0-162 0 0,0 0 7 0 0,0 0-61 0 0,0 0-116 0 0,0 0-143 0 0,0 0-163 0 0,0 0-100 0 0,0 0-105 0 0,0 0-80 0 0,32 5-58 0 0,99 15-81 0 0,-128-19-596 0 0,0 0-1 0 0,-1 0 1 0 0,1-1-1 0 0,0 1 1 0 0,0-1-1 0 0,0 0 1 0 0,-1 0-1 0 0,1 0 1 0 0,0 0-1 0 0,0 0 1 0 0,0-1-1 0 0,-1 1 1 0 0,1-1-1 0 0,0 0 1 0 0,-1 1-1 0 0,1-1 1 0 0,0-1-1 0 0,-1 1 1 0 0,1 0-1 0 0,-1-1 1 0 0,0 1-1 0 0,1-1 1 0 0,0 0-40 0 0,5-5 205 0 0,9-4-26 0 0,0-1 1 0 0,-1-1-1 0 0,-1 0 0 0 0,0-1 1 0 0,-1-1-1 0 0,0 0 1 0 0,-1-1-1 0 0,-1 0 0 0 0,0-1 1 0 0,-2 0-1 0 0,0-1 0 0 0,0 0 1 0 0,-2-1-1 0 0,0 0 1 0 0,-2 0-1 0 0,0-1 0 0 0,-1 0 1 0 0,0 0-1 0 0,-2 0 0 0 0,-1 0 1 0 0,0 0-1 0 0,-2-17-179 0 0,0 34-1 0 0,0 1 1 0 0,0-1-1 0 0,0 0 0 0 0,-1 0 1 0 0,0 1-1 0 0,1-1 0 0 0,-1 0 1 0 0,0 1-1 0 0,0-1 0 0 0,-1 1 1 0 0,1-1-1 0 0,0 1 0 0 0,-1-1 1 0 0,0 1-1 0 0,1 0 0 0 0,-1 0 1 0 0,0 0-1 0 0,0 0 0 0 0,0 0 1 0 0,0 0-1 0 0,-1 1 0 0 0,1-1 1 0 0,0 1-1 0 0,-1-1 0 0 0,1 1 1 0 0,-1 0-1 0 0,1 0 0 0 0,-1 0 1 0 0,0 0-1 0 0,1 1 0 0 0,-1-1 1 0 0,0 1-1 0 0,0-1 0 0 0,0 1 1 0 0,1 0-1 0 0,-1 0 0 0 0,0 0 1 0 0,0 1-1 0 0,1-1 0 0 0,-1 1 1 0 0,0-1-1 0 0,0 1 0 0 0,1 0 1 0 0,-1 0-1 0 0,1 0 0 0 0,-1 0 1 0 0,1 1-1 0 0,-2 0 1 0 0,-14 12-89 0 0,1 0-1 0 0,1 2 1 0 0,0 0 0 0 0,1 0-1 0 0,1 2 1 0 0,-5 7 89 0 0,17-24-10 0 0,1 0 0 0 0,0 0 0 0 0,0 0 0 0 0,0 0 0 0 0,-1 0 0 0 0,1 0 0 0 0,0 0 0 0 0,0 1 1 0 0,0-1-1 0 0,1 0 0 0 0,-1 0 0 0 0,0 1 0 0 0,0-1 0 0 0,1 1 0 0 0,-1-1 0 0 0,1 0 0 0 0,-1 1 0 0 0,1-1 0 0 0,0 1 0 0 0,-1-1 0 0 0,1 1 0 0 0,0 0 0 0 0,0-1 0 0 0,0 1 0 0 0,0-1 0 0 0,1 1 0 0 0,-1-1 1 0 0,0 1-1 0 0,0-1 0 0 0,1 1 0 0 0,-1-1 0 0 0,1 1 0 0 0,0-1 0 0 0,-1 0 0 0 0,1 1 0 0 0,0-1 0 0 0,0 0 0 0 0,0 0 0 0 0,0 1 0 0 0,0-1 0 0 0,0 0 0 0 0,0 0 0 0 0,0 0 0 0 0,0 0 0 0 0,0 0 1 0 0,1 0-1 0 0,-1-1 0 0 0,0 1 0 0 0,1 0 0 0 0,-1 0 0 0 0,0-1 0 0 0,1 1 0 0 0,-1-1 0 0 0,1 0 0 0 0,-1 1 0 0 0,1-1 0 0 0,-1 0 0 0 0,1 0 0 0 0,0 0 10 0 0,14 0 3 0 0,-1 0 0 0 0,1-1 0 0 0,0-1 0 0 0,-1 0 0 0 0,0-1 0 0 0,1-1 0 0 0,-1-1 0 0 0,6-2-3 0 0,68-16 90 0 0,1 13 108 0 0,-88 12-178 0 0,0 0 0 0 0,-1 0 0 0 0,1 0-1 0 0,-1 1 1 0 0,1-1 0 0 0,-1 0 0 0 0,0 1 0 0 0,0-1-1 0 0,0 1 1 0 0,-1-1 0 0 0,1 1 0 0 0,0-1-1 0 0,-1 1 1 0 0,0-1 0 0 0,1 1 0 0 0,-1 0 0 0 0,0-1-1 0 0,0 1 1 0 0,-1 0 0 0 0,1-1 0 0 0,-1 1-1 0 0,1-1-19 0 0,0 6 51 0 0,-2 4-9 0 0,0 0 1 0 0,-1-1 0 0 0,0 1 0 0 0,0-1-1 0 0,-1 0 1 0 0,-1 0 0 0 0,0 0 0 0 0,-1-1 0 0 0,1 0-1 0 0,-6 7-42 0 0,-18 36 73 0 0,28-52-98 0 0,-1 1 1 0 0,1-1-1 0 0,0 1 1 0 0,-1 0 0 0 0,1-1-1 0 0,0 1 1 0 0,0 0-1 0 0,0 0 1 0 0,1 0-1 0 0,-1 0 1 0 0,0 0-1 0 0,1 0 1 0 0,-1 0 0 0 0,1 0-1 0 0,-1 0 1 0 0,1 0-1 0 0,0 0 1 0 0,0 0-1 0 0,0 0 1 0 0,0 0-1 0 0,1 0 1 0 0,-1 0-1 0 0,0 0 1 0 0,1 0 0 0 0,-1 0-1 0 0,1 0 1 0 0,0 0-1 0 0,0 0 1 0 0,0 0-1 0 0,0-1 1 0 0,0 1-1 0 0,0 0 1 0 0,0 0 0 0 0,0-1-1 0 0,1 1 1 0 0,-1-1-1 0 0,1 1 1 0 0,-1-1-1 0 0,1 0 1 0 0,-1 0-1 0 0,1 1 1 0 0,0-1-1 0 0,0 0 1 0 0,0 0 0 0 0,0-1-1 0 0,-1 1 1 0 0,1 0-1 0 0,0-1 1 0 0,0 1-1 0 0,0-1 1 0 0,1 1 24 0 0,86-31-5549 0 0,-10-31-6071 0 0,-60 45 7811 0 0,3-2 1656 0 0,29-25-1580 0 0,-18 12 4258 0 0,-7 4 3017 0 0,-2-2 3745 0 0,-25 31-513 0 0,-3 1-3310 0 0,-22 26-2426 0 0,16-17-969 0 0,1 0 0 0 0,0 1 0 0 0,1 0 1 0 0,0 1-1 0 0,1 0 0 0 0,1 0 1 0 0,0 0-1 0 0,1 1 0 0 0,1 0 0 0 0,0 0 1 0 0,1 0-1 0 0,1 1 0 0 0,0-1 0 0 0,1 1 1 0 0,0-1-1 0 0,2 10-69 0 0,0-21 20 0 0,0 1 1 0 0,0-1-1 0 0,0 0 0 0 0,0 1 1 0 0,1-1-1 0 0,0 0 1 0 0,0 0-1 0 0,0 0 0 0 0,0-1 1 0 0,1 1-1 0 0,-1 0 1 0 0,1-1-1 0 0,0 0 0 0 0,0 1 1 0 0,0-1-1 0 0,0 0 1 0 0,1-1-1 0 0,-1 1 0 0 0,1 0 1 0 0,0-1-1 0 0,0 0 1 0 0,0 0-1 0 0,0 0 0 0 0,0-1 1 0 0,0 1-1 0 0,0-1 1 0 0,1 0-1 0 0,-1 0 0 0 0,0 0 1 0 0,1-1-1 0 0,3 1-20 0 0,1 0 142 0 0,-1-1 0 0 0,1 0-1 0 0,0 0 1 0 0,0 0 0 0 0,0-1 0 0 0,-1-1 0 0 0,1 1 0 0 0,0-2-1 0 0,-1 1 1 0 0,1-1 0 0 0,-1 0 0 0 0,0-1 0 0 0,0 0-1 0 0,0 0 1 0 0,4-4-142 0 0,-2 0 92 0 0,-1 0 1 0 0,0-1-1 0 0,-1 0 0 0 0,0-1 0 0 0,0 0 1 0 0,-1 0-1 0 0,0 0 0 0 0,-1-1 0 0 0,0 0 1 0 0,-1 0-1 0 0,0-1 0 0 0,-1 0 0 0 0,0 0 1 0 0,-1 0-1 0 0,0 0 0 0 0,-1 0 0 0 0,0 0 1 0 0,-1-1-1 0 0,-1 1 0 0 0,0-1 0 0 0,0 1 0 0 0,-1-1 1 0 0,-1 1-1 0 0,0 0-92 0 0,0 5-72 0 0,-1 0 0 0 0,0 0 1 0 0,0 1-1 0 0,-1-1 0 0 0,1 1 1 0 0,-1 0-1 0 0,-1 0 0 0 0,1 0 0 0 0,-1 0 1 0 0,0 1-1 0 0,0 0 0 0 0,-1 0 0 0 0,0 1 1 0 0,1-1-1 0 0,-2 1 0 0 0,1 0 1 0 0,0 1-1 0 0,-1-1 0 0 0,1 1 0 0 0,-1 1 1 0 0,0-1-1 0 0,0 1 0 0 0,0 0 0 0 0,-1 1 1 0 0,1 0-1 0 0,0 0 0 0 0,0 0 1 0 0,-4 1 71 0 0,1 0-778 0 0,-8 0-1942 0 0,7 1-2175 0 0,1 2-7297 0 0</inkml:trace>
  <inkml:trace contextRef="#ctx0" brushRef="#br0" timeOffset="16571.705">12062 503 10074 0 0,'0'0'4843'0'0,"0"0"-2780"0"0,0 0-922 0 0,0 0-14 0 0,0 0-9 0 0,0 0-51 0 0,0 0-129 0 0,0 0-208 0 0,0 0-155 0 0,0 0-113 0 0,0 0-103 0 0,0 0-71 0 0,0 0-30 0 0,4-9-21 0 0,-2 6-221 0 0,14-21 191 0 0,-12 61 75 0 0,-27 188 221 0 0,-46 185-503 0 0,62-351 67 0 0,65-140 305 0 0,-34 47-372 0 0,2 1 0 0 0,1 1 0 0 0,2 2 0 0 0,1 1-1 0 0,1 1 1 0 0,2 2 0 0 0,1 1 0 0 0,0 1 0 0 0,2 2 0 0 0,0 2 0 0 0,19-7 0 0 0,-52 26-1 0 0,-1-1 0 0 0,1 1 0 0 0,-1-1 0 0 0,1 1 1 0 0,0 0-1 0 0,0 0 0 0 0,-1 1 0 0 0,1-1 0 0 0,0 0 1 0 0,0 1-1 0 0,0 0 0 0 0,0 0 0 0 0,0 0 0 0 0,0 0 1 0 0,0 0-1 0 0,-1 0 0 0 0,1 1 0 0 0,0-1 0 0 0,0 1 0 0 0,0 0 1 0 0,-1 0-1 0 0,1 0 0 0 0,0 0 0 0 0,-1 1 0 0 0,1-1 1 0 0,-1 1-1 0 0,1-1 0 0 0,-1 1 0 0 0,0 0 0 0 0,1 0 1 0 0,-1 0-1 0 0,0 0 0 0 0,-1 0 0 0 0,1 0 0 0 0,0 1 0 0 0,0-1 1 0 0,-1 1-1 0 0,0-1 0 0 0,1 1 0 0 0,-1 0 0 0 0,0 0 1 0 0,0 18 3 0 0,-1 1 0 0 0,-1-1-1 0 0,-1 0 1 0 0,-1 1 0 0 0,0-1-1 0 0,-2 0 1 0 0,-1-1 0 0 0,0 1-1 0 0,-1-1 1 0 0,-1-1 0 0 0,-2 1-1 0 0,1-1 1 0 0,-2-1 0 0 0,-1 0-1 0 0,0 0 1 0 0,-1-1 0 0 0,-1-1-1 0 0,0 0 1 0 0,-1-1 0 0 0,-1 0-1 0 0,-14 9-2 0 0,18-14 34 0 0,0 0 0 0 0,-1-1 0 0 0,0 0 0 0 0,0-1 0 0 0,-1-1 0 0 0,0 0 0 0 0,-1 0 0 0 0,1-2 0 0 0,-1 0-1 0 0,0-1 1 0 0,0 0 0 0 0,-1-1 0 0 0,1-1 0 0 0,-15 1-34 0 0,26-3-7 0 0,0-1 0 0 0,0 1 0 0 0,1-1 1 0 0,-1 0-1 0 0,0 0 0 0 0,0 0 0 0 0,1 0 0 0 0,-1-1 0 0 0,1 1 0 0 0,-1-1 0 0 0,1 0 0 0 0,0 0 0 0 0,0 0 1 0 0,0-1-1 0 0,0 1 0 0 0,0-1 0 0 0,0 0 0 0 0,1 1 0 0 0,-1-1 0 0 0,1 0 0 0 0,0-1 0 0 0,0 1 0 0 0,0 0 0 0 0,0-1 1 0 0,0 1-1 0 0,1-1 0 0 0,0 1 0 0 0,-1-1 0 0 0,1 0 0 0 0,1 1 0 0 0,-1-1 0 0 0,1 0 0 0 0,-1 0 7 0 0,-1-7-277 0 0,1 1 0 0 0,1-1 0 0 0,-1 0-1 0 0,1 0 1 0 0,1 1 0 0 0,0-1-1 0 0,1 0 1 0 0,0 1 0 0 0,0-1-1 0 0,1 1 1 0 0,3-7 277 0 0,17-25-6415 0 0,-20 37 4290 0 0,7-11-9607 0 0</inkml:trace>
  <inkml:trace contextRef="#ctx0" brushRef="#br0" timeOffset="16853.959">12785 127 17644 0 0,'0'0'1529'0'0,"0"0"-483"0"0,0 0-132 0 0,0 0 100 0 0,0 0 85 0 0,0 0-20 0 0,0 0-203 0 0,0 0-238 0 0,0 0-153 0 0,0 0-102 0 0,-4 36-68 0 0,-15 114-54 0 0,-12 212 375 0 0,27-334-635 0 0,-1 28 5 0 0,-3 1-1 0 0,-3-2 0 0 0,-2 1 1 0 0,-13 32-6 0 0,-40 58-145 0 0,67-146 31 0 0,-1-1 1 0 0,1 1-1 0 0,-1 0 1 0 0,1 0-1 0 0,-1 0 1 0 0,1 0-1 0 0,-1 0 1 0 0,1 0-1 0 0,-1 0 1 0 0,1 0-1 0 0,-1 0 1 0 0,1 0-1 0 0,-1 0 1 0 0,1 0-1 0 0,-1 0 1 0 0,1 0-1 0 0,-1 0 1 0 0,1 0-1 0 0,-1 1 1 0 0,1-1 0 0 0,-1 0-1 0 0,1 0 1 0 0,-1 1-1 0 0,0-1 1 0 0,1 0-1 0 0,-1 0 1 0 0,0 1-1 0 0,1-1 1 0 0,-1 0-1 0 0,1 1 1 0 0,-1-1-1 0 0,0 1 1 0 0,0-1-1 0 0,1 1 1 0 0,-1-1-1 0 0,0 0 1 0 0,0 1-1 0 0,0-1 1 0 0,1 1-1 0 0,-1-1 1 0 0,0 1-1 0 0,0-1 1 0 0,0 1 113 0 0,0-1-102 0 0,16-18-5177 0 0,-6 6-4093 0 0,-7 5 1208 0 0</inkml:trace>
  <inkml:trace contextRef="#ctx0" brushRef="#br0" timeOffset="17182.934">12767 985 7794 0 0,'0'0'1357'0'0,"0"0"-437"0"0,0 0-139 0 0,0 0 43 0 0,0 0 87 0 0,0 0 44 0 0,0 0-18 0 0,0 0-27 0 0,0 0-33 0 0,0 0-13 0 0,0 0-7 0 0,0 0-13 0 0,0 0-23 0 0,32 16-9 0 0,103 46-31 0 0,-133-60-743 0 0,0-1 0 0 0,0 0 0 0 0,0 1 0 0 0,0-1 0 0 0,1 0 0 0 0,-1 0 0 0 0,0 0 0 0 0,1-1 1 0 0,-1 1-1 0 0,1-1 0 0 0,-1 1 0 0 0,1-1 0 0 0,-1 0 0 0 0,1 0 0 0 0,0 0 0 0 0,-1 0 0 0 0,1 0 1 0 0,-1-1-1 0 0,1 1 0 0 0,-1-1 0 0 0,1 0 0 0 0,-1 1 0 0 0,0-1 0 0 0,1 0 0 0 0,-1-1 0 0 0,0 1 1 0 0,0 0-1 0 0,1-1-38 0 0,5-4 194 0 0,0 3-100 0 0,0-1 0 0 0,0-1-1 0 0,-1 0 1 0 0,1 0 0 0 0,-1 0-1 0 0,-1-1 1 0 0,1 0 0 0 0,-1 0 0 0 0,0 0-1 0 0,0-1 1 0 0,-1 0 0 0 0,1 0-1 0 0,-2-1 1 0 0,1 1 0 0 0,-1-1 0 0 0,0 0-1 0 0,-1 0 1 0 0,0-1 0 0 0,0 1-1 0 0,-1-1 1 0 0,0 1 0 0 0,0-5-94 0 0,-1 11 3 0 0,0-1 0 0 0,-1 0 1 0 0,1 1-1 0 0,-1-1 0 0 0,1 1 0 0 0,-1-1 0 0 0,0 0 1 0 0,0 1-1 0 0,-1-1 0 0 0,1 1 0 0 0,0-1 1 0 0,-1 0-1 0 0,0 1 0 0 0,1-1 0 0 0,-1 1 0 0 0,0-1 1 0 0,0 1-1 0 0,-1 0 0 0 0,1-1 0 0 0,0 1 1 0 0,-1 0-1 0 0,1 0 0 0 0,-1 0 0 0 0,0 0 0 0 0,0 0 1 0 0,0 0-1 0 0,0 1 0 0 0,0-1 0 0 0,0 1 1 0 0,0-1-1 0 0,0 1 0 0 0,-1 0 0 0 0,1-1 0 0 0,0 1 1 0 0,-1 0-1 0 0,1 1 0 0 0,-1-1 0 0 0,1 0 1 0 0,-1 1-1 0 0,0 0 0 0 0,-1-1-3 0 0,-6 2-17 0 0,0 0-1 0 0,0 1 1 0 0,0 0-1 0 0,0 1 1 0 0,0 0 0 0 0,1 0-1 0 0,-1 1 1 0 0,1 1-1 0 0,0-1 1 0 0,0 1 0 0 0,0 1-1 0 0,1 0 1 0 0,0 0-1 0 0,0 0 1 0 0,0 1-1 0 0,1 0 1 0 0,0 1 0 0 0,1 0-1 0 0,-1 0 1 0 0,-3 7 17 0 0,-1-2-43 0 0,1 1 0 0 0,1-1 0 0 0,0 2 0 0 0,0-1 0 0 0,2 1-1 0 0,0 1 1 0 0,-3 8 43 0 0,8-19-18 0 0,0 1-1 0 0,1 0 0 0 0,-1-1 1 0 0,1 1-1 0 0,0 0 0 0 0,1 0 1 0 0,-1 0-1 0 0,1-1 0 0 0,0 1 1 0 0,1 0-1 0 0,-1 0 0 0 0,1 0 1 0 0,0 0-1 0 0,1-1 0 0 0,-1 1 1 0 0,1 0-1 0 0,0-1 0 0 0,1 0 1 0 0,-1 1-1 0 0,1-1 0 0 0,0 0 1 0 0,0 0-1 0 0,1 0 19 0 0,3 3-72 0 0,1 0 1 0 0,0 0-1 0 0,1-1 1 0 0,-1 1-1 0 0,1-2 0 0 0,1 0 1 0 0,-1 0-1 0 0,1 0 1 0 0,0-1-1 0 0,0-1 1 0 0,1 0-1 0 0,-1 0 0 0 0,1-1 1 0 0,0 0-1 0 0,0-1 1 0 0,5 0 71 0 0,26-2-3539 0 0,-1-9-3302 0 0,-33 5-4135 0 0</inkml:trace>
  <inkml:trace contextRef="#ctx0" brushRef="#br0" timeOffset="21108.088">13216 1155 6009 0 0,'0'0'1870'0'0,"0"0"-302"0"0,0 0-55 0 0,0 0 119 0 0,0 0 22 0 0,0 0-165 0 0,0 0-278 0 0,0 0-249 0 0,0 0-191 0 0,0 0-130 0 0,0 0-78 0 0,10-21-60 0 0,32-64-54 0 0,40-41 2578 0 0,-72 112-2699 0 0,50-49 858 0 0,-57 64-1173 0 0,0 0-1 0 0,0 0 1 0 0,-1 1-1 0 0,1-1 1 0 0,0 1 0 0 0,0-1-1 0 0,-1 1 1 0 0,1 0-1 0 0,-1 0 1 0 0,0 0 0 0 0,1 0-1 0 0,-1 1 1 0 0,0-1-1 0 0,0 1 1 0 0,-1-1 0 0 0,1 1-1 0 0,0 0 1 0 0,-1-1-1 0 0,0 1 1 0 0,1 0 0 0 0,-1 0-1 0 0,0 0 1 0 0,-1 0-1 0 0,1 0 1 0 0,0 0 0 0 0,-1 0-1 0 0,0 3-12 0 0,6 19 60 0 0,-2 1-1 0 0,-1 0 1 0 0,-1 0-1 0 0,-1 0 1 0 0,-1 0 0 0 0,-3 16-60 0 0,-23 57 164 0 0,25-98-152 0 0,1-1-14 0 0,0 0-4 0 0,5-19 39 0 0,136-190 52 0 0,-20 91-105 0 0,-117 116 15 0 0,0-1-1 0 0,1 1 1 0 0,-1 0-1 0 0,1 0 1 0 0,-1 0-1 0 0,1 1 1 0 0,0-1-1 0 0,0 1 1 0 0,0 0-1 0 0,0 1 1 0 0,0-1-1 0 0,0 1 1 0 0,0 0-1 0 0,0 0 1 0 0,4 1 5 0 0,-7 1 4 0 0,1 0 1 0 0,-1 1-1 0 0,1-1 1 0 0,-1 1-1 0 0,0-1 1 0 0,0 1-1 0 0,0 0 1 0 0,-1 0-1 0 0,1 0 1 0 0,0 0-1 0 0,-1 0 1 0 0,0 0 0 0 0,0 0-1 0 0,0 0 1 0 0,0 1-1 0 0,0-1 1 0 0,-1 0-1 0 0,1 1 1 0 0,-1 1-5 0 0,4 12 26 0 0,-2-5-2 0 0,0 0 0 0 0,-1 0 0 0 0,0 0 0 0 0,-1 0 0 0 0,0 0 0 0 0,-1 0 0 0 0,-1 0 0 0 0,0 0 0 0 0,0 0 0 0 0,-1 0 0 0 0,0-1 0 0 0,-2 3-24 0 0,-23 31-387 0 0,28-45-812 0 0,0-9-962 0 0,0 3-5584 0 0,2-1-4308 0 0</inkml:trace>
  <inkml:trace contextRef="#ctx0" brushRef="#br0" timeOffset="24022.647">0 1685 2144 0 0,'0'0'569'0'0,"0"0"-384"0"0,0 0-177 0 0,0 0 156 0 0,0 0 308 0 0,0 0 336 0 0,0 0 223 0 0,0 0 92 0 0,0 0 36 0 0,0 0-11 0 0,0 0-41 0 0,17 2-69 0 0,108 11 1389 0 0,181 1 2735 0 0,-86-28-3445 0 0,105-8-993 0 0,319-1-540 0 0,-318-5-136 0 0,-1 27-40 0 0,-48 27 13 0 0,177-8 41 0 0,-242-25-17 0 0,118-11 71 0 0,161 14 41 0 0,-10 19 186 0 0,310 18 169 0 0,-224-48-264 0 0,-154-14-128 0 0,153-12 130 0 0,418 19 161 0 0,-855 22-384 0 0,404-26 297 0 0,227-3 73 0 0,185 29-113 0 0,-235 0-66 0 0,-537 7-105 0 0,113 21-113 0 0,23 2 51 0 0,127-11 160 0 0,-255 3-112 0 0,70-19 217 0 0,87-54-17 0 0,-202 29-241 0 0,81-4-38 0 0,36 12 58 0 0,-40 0 47 0 0,-184 9-96 0 0,-28 5-21 0 0,-1 0-13 0 0,0 0 14 0 0,0 0-2 0 0,15 4 90 0 0,28 4-86 0 0,94-5 125 0 0,-191 19-4184 0 0,44-19 1570 0 0,-3 1-6941 0 0,5-3-1059 0 0</inkml:trace>
  <inkml:trace contextRef="#ctx0" brushRef="#br0" timeOffset="24591.832">14280 904 4537 0 0,'0'0'5368'0'0,"0"0"-3358"0"0,0 0-1042 0 0,0 0 31 0 0,0 0 270 0 0,0 0 236 0 0,0 0 31 0 0,0 0-144 0 0,0 0-208 0 0,0 0-206 0 0,0 0-165 0 0,0 0-131 0 0,3-11-110 0 0,8-36-62 0 0,-11 46-474 0 0,0 1 0 0 0,0-1 0 0 0,0 0 0 0 0,0 1 0 0 0,0-1 0 0 0,-1 0 0 0 0,1 1 0 0 0,0-1 0 0 0,0 0 1 0 0,0 1-1 0 0,-1-1 0 0 0,1 0 0 0 0,0 1 0 0 0,-1-1 0 0 0,1 1 0 0 0,0-1 0 0 0,-1 1 0 0 0,1-1 0 0 0,-1 1 1 0 0,1-1-1 0 0,-1 1 0 0 0,1-1 0 0 0,-1 1 0 0 0,1-1 0 0 0,-1 1 0 0 0,0 0 0 0 0,1-1 0 0 0,-1 1 0 0 0,1 0 0 0 0,-1 0 1 0 0,0-1-1 0 0,1 1 0 0 0,-1 0 0 0 0,0 0 0 0 0,1 0 0 0 0,-1 0 0 0 0,0 0 0 0 0,1 0 0 0 0,-1 0 0 0 0,0 0 1 0 0,1 0-1 0 0,-1 0 0 0 0,0 0 0 0 0,1 0 0 0 0,-1 1 0 0 0,0-1 0 0 0,1 0 0 0 0,-1 1-36 0 0,-2-1 72 0 0,-53 21 576 0 0,56-20-652 0 0,0-1 11 0 0,0 0-11 0 0,0 0-4 0 0,0 0 5 0 0,0 0 23 0 0,0 0 20 0 0,30-22 479 0 0,5-3-56 0 0,-34 24-314 0 0,-1 1-5 0 0,0 0 15 0 0,0 0 13 0 0,0 0-2 0 0,-2 1-135 0 0,-1 0-1 0 0,1 0 1 0 0,-1 0-1 0 0,1 1 1 0 0,0-1-1 0 0,0 1 1 0 0,0-1-1 0 0,0 1 1 0 0,0 0-1 0 0,0 0 1 0 0,0 0-1 0 0,0 0 1 0 0,1 0-1 0 0,-1 0 1 0 0,1 1-1 0 0,-1-1 0 0 0,1 0 1 0 0,0 1-1 0 0,0-1 1 0 0,0 2-35 0 0,46 4-201 0 0,19-24-2449 0 0,-62 15 1556 0 0,-1 0-1513 0 0,1 0-2385 0 0,0 1-7360 0 0</inkml:trace>
  <inkml:trace contextRef="#ctx0" brushRef="#br0" timeOffset="25120.674">14335 1162 5441 0 0,'0'0'3525'0'0,"0"0"-1614"0"0,0 0-480 0 0,0 0 112 0 0,0 0 71 0 0,0 0-7 0 0,0 0-200 0 0,0 0-319 0 0,0 0-247 0 0,0 0-196 0 0,0 0-115 0 0,0 0-74 0 0,0 0-30 0 0,-7 4 9 0 0,-62 40 1474 0 0,69-43-1886 0 0,0-1 0 0 0,0 1 0 0 0,0-1-1 0 0,0 1 1 0 0,0 0 0 0 0,0-1 0 0 0,0 1-1 0 0,0-1 1 0 0,0 1 0 0 0,1 0 0 0 0,-1-1-1 0 0,0 1 1 0 0,0-1 0 0 0,1 1 0 0 0,-1-1 0 0 0,0 1-1 0 0,1-1 1 0 0,-1 1 0 0 0,1-1 0 0 0,-1 1-1 0 0,0-1 1 0 0,1 1 0 0 0,-1-1 0 0 0,1 0-1 0 0,0 1 1 0 0,-1-1 0 0 0,1 0 0 0 0,-1 0-1 0 0,1 1 1 0 0,-1-1 0 0 0,1 0 0 0 0,0 0 0 0 0,-1 0-1 0 0,1 0 1 0 0,-1 1 0 0 0,1-1 0 0 0,0 0-1 0 0,-1 0 1 0 0,1 0 0 0 0,-1-1 0 0 0,1 1-1 0 0,0 0 1 0 0,-1 0 0 0 0,1 0 0 0 0,-1 0-1 0 0,1 0 1 0 0,0-1 0 0 0,-1 1 0 0 0,1 0 0 0 0,-1-1-1 0 0,1 1 1 0 0,-1 0 0 0 0,1-1 0 0 0,-1 1-1 0 0,1 0 1 0 0,-1-1 0 0 0,1 0-23 0 0,69-38 729 0 0,-98 46 585 0 0,-27 25-1063 0 0,55-31-281 0 0,0-1-16 0 0,0 0-8 0 0,0 0 1 0 0,24 0-1129 0 0,-17 0-5152 0 0,-5 0-5614 0 0</inkml:trace>
  <inkml:trace contextRef="#ctx0" brushRef="#br0" timeOffset="39003.219">1539 2499 0 0 0,'0'0'457'0'0,"0"0"509"0"0,0 0 218 0 0,0 0 52 0 0,0 0 14 0 0,0 0-28 0 0,0 0-78 0 0,0 0-95 0 0,0 0-103 0 0,0-6-39 0 0,3-37 2266 0 0,0 14 5527 0 0,-3 29-8717 0 0,0 19 282 0 0,7 310 1824 0 0,3-110-1784 0 0,-2-40 74 0 0,-13 155-379 0 0,10-258-8 0 0,9-39-74 0 0,-14-34 56 0 0,0 0 0 0 0,1-1 0 0 0,-1 1 0 0 0,-1 0 0 0 0,1-1-1 0 0,0 1 1 0 0,-1 0 0 0 0,1-1 0 0 0,-1 1 0 0 0,0-1-1 0 0,0 1 1 0 0,0-1 0 0 0,0 1 0 0 0,0-1 0 0 0,0 1 0 0 0,-1-1-1 0 0,1 0 1 0 0,-1 0 0 0 0,0 0 0 0 0,1 0 0 0 0,-1 0 26 0 0,-13 21-1214 0 0,28-28-6327 0 0,-10 3 3944 0 0,2-2-7147 0 0</inkml:trace>
  <inkml:trace contextRef="#ctx0" brushRef="#br0" timeOffset="40478.757">1462 2414 0 0 0,'0'0'649'0'0,"0"0"276"0"0,0 0 127 0 0,0 0 57 0 0,0 0 25 0 0,0 0-59 0 0,0 0-96 0 0,0 0-91 0 0,0 0-77 0 0,0 0-30 0 0,-3 0 4154 0 0,92 9-511 0 0,4 0-3043 0 0,405-12 1436 0 0,-314-3-2400 0 0,1 1-230 0 0,34 5 35 0 0,-75-35 59 0 0,-93 18-206 0 0,35 6 24 0 0,-86 11-97 0 0,0 0 14 0 0,0 0-3 0 0,0 0 11 0 0,4 26 879 0 0,6 9-687 0 0,-2 2 1 0 0,-1-1-1 0 0,-2 1 0 0 0,-1 0 1 0 0,-2 0-1 0 0,-1 0 1 0 0,-5 34-217 0 0,-9 166 190 0 0,50 104-66 0 0,-37-121-12 0 0,18 2 77 0 0,-18-222-192 0 0,-7 8-709 0 0,6-10 170 0 0,-10-10-1138 0 0,5 3-6579 0 0,4 2-3665 0 0</inkml:trace>
  <inkml:trace contextRef="#ctx0" brushRef="#br0" timeOffset="41553.78">2156 2852 4849 0 0,'0'0'2011'0'0,"0"0"-312"0"0,0 0-184 0 0,0 0 80 0 0,0 0 94 0 0,0 0-40 0 0,0 0-203 0 0,0 0-314 0 0,0 0-341 0 0,0 0-294 0 0,0 0-167 0 0,0 0-62 0 0,-5 7 3 0 0,-25 67 650 0 0,-33 305 493 0 0,13-217-1302 0 0,37-130 279 0 0,10-50 766 0 0,80-253-1009 0 0,-63 224-141 0 0,2 1-1 0 0,2 1 0 0 0,2 1 1 0 0,2 0-1 0 0,20-28-6 0 0,-42 71 0 0 0,0 0 1 0 0,1 0-1 0 0,-1 0 1 0 0,0 1-1 0 0,0-1 0 0 0,0 0 1 0 0,0 0-1 0 0,1 0 0 0 0,-1 0 1 0 0,0 1-1 0 0,1-1 1 0 0,-1 0-1 0 0,1 0 0 0 0,-1 1 1 0 0,1-1-1 0 0,-1 0 0 0 0,1 1 1 0 0,0-1-1 0 0,-1 0 1 0 0,1 1-1 0 0,0-1 0 0 0,-1 1 1 0 0,1-1-1 0 0,0 1 0 0 0,0-1 1 0 0,-1 1-1 0 0,1 0 1 0 0,0-1-1 0 0,0 1 0 0 0,0 0 1 0 0,0 0-1 0 0,-1 0 0 0 0,1 0 1 0 0,0-1-1 0 0,0 1 0 0 0,0 0 1 0 0,0 0-1 0 0,0 1 1 0 0,-1-1-1 0 0,1 0 0 0 0,0 0 1 0 0,0 0-1 0 0,0 0 0 0 0,0 1 1 0 0,-1-1-1 0 0,1 0 1 0 0,0 1-1 0 0,0-1 0 0 0,0 1 1 0 0,-1-1-1 0 0,1 1 0 0 0,0-1 1 0 0,-1 1-1 0 0,1 0 1 0 0,-1-1-1 0 0,1 1 0 0 0,0 0 1 0 0,-1-1-1 0 0,1 1 0 0 0,-1 0 1 0 0,0 0-1 0 0,15 12 188 0 0,-1 1 0 0 0,-1 0 1 0 0,-1 1-1 0 0,0 0 0 0 0,-1 1 0 0 0,0 1 1 0 0,-1-1-1 0 0,-1 2 0 0 0,-1-1 1 0 0,-1 1-1 0 0,4 13-188 0 0,49 222 724 0 0,-41-150-643 0 0,-19-103-256 0 0,0 0 0 0 0,0-1 0 0 0,-1 1 0 0 0,1 0 0 0 0,0 0 0 0 0,0-1 0 0 0,0 1 0 0 0,0 0 0 0 0,-1 0 0 0 0,1 0 0 0 0,0 0 0 0 0,0-1 0 0 0,0 1 0 0 0,-1 0-1 0 0,1 0 1 0 0,0 0 0 0 0,0 0 0 0 0,0 0 0 0 0,-1 0 0 0 0,1 0 0 0 0,0 0 0 0 0,0 0 0 0 0,-1-1 0 0 0,1 1 0 0 0,0 0 0 0 0,0 0 0 0 0,-1 0 0 0 0,1 0 0 0 0,0 0 0 0 0,0 0 0 0 0,-1 1-1 0 0,1-1 1 0 0,0 0 0 0 0,0 0 0 0 0,-1 0 0 0 0,1 0 0 0 0,0 0 0 0 0,0 0 0 0 0,-1 0 0 0 0,1 0 0 0 0,0 1 0 0 0,0-1 0 0 0,0 0 0 0 0,0 0 0 0 0,-1 0 0 0 0,1 0 0 0 0,0 1-1 0 0,0-1 1 0 0,0 0 0 0 0,0 0 0 0 0,-1 1 175 0 0,-3-8-9801 0 0,2 4 1714 0 0</inkml:trace>
  <inkml:trace contextRef="#ctx0" brushRef="#br0" timeOffset="41898.05">1998 3301 5473 0 0,'0'0'3349'0'0,"0"0"-1438"0"0,0 0-643 0 0,0 0-26 0 0,0 0 118 0 0,0 0 59 0 0,0 0-151 0 0,0 0-269 0 0,0 0-236 0 0,0 0-111 0 0,0 0-32 0 0,0 0-5 0 0,10-5-13 0 0,31-17-42 0 0,22 12 1388 0 0,161 10 445 0 0,-141-22-2383 0 0,-43 8-6995 0 0,-34 14-4704 0 0</inkml:trace>
  <inkml:trace contextRef="#ctx0" brushRef="#br0" timeOffset="45847.63">2970 2988 0 0 0,'0'0'383'0'0,"0"0"-46"0"0,0 0-179 0 0,0 0-116 0 0,0 0 0 0 0,0 0 95 0 0,39 0 5405 0 0,7 4 3063 0 0,-32 8-8567 0 0,-14 3-5407 0 0,0-9 1018 0 0,0-2-1213 0 0</inkml:trace>
  <inkml:trace contextRef="#ctx0" brushRef="#br0" timeOffset="48097.018">5230 2944 0 0 0,'0'0'93'0'0,"0"0"347"0"0,0 0 103 0 0,0 0-13 0 0,0 0 0 0 0,0 0 59 0 0,0 0 9 0 0,0 0 59 0 0,-2-4 77 0 0,-1-1-704 0 0,-8-13 2293 0 0,-4 12 2805 0 0,-9-1-679 0 0,-14 7-2305 0 0,-83 18-70 0 0,53 30-1223 0 0,14 26 622 0 0,50-65-1424 0 0,0-1-1 0 0,1 1 1 0 0,0 0-1 0 0,0 0 1 0 0,1 0-1 0 0,0 0 1 0 0,1 1-1 0 0,0-1 1 0 0,0 0 0 0 0,1 1-1 0 0,1-1 1 0 0,-1 1-1 0 0,2 6-48 0 0,30 47 536 0 0,3-11-205 0 0,-23-37-189 0 0,0-1 0 0 0,1 0 0 0 0,1-1 0 0 0,1 0 0 0 0,-1-1 0 0 0,2-1-1 0 0,12 7-141 0 0,-17-13 107 0 0,1-2 0 0 0,0 1 0 0 0,0-2 0 0 0,0 1 0 0 0,0-2 0 0 0,1 0 0 0 0,-1 0 0 0 0,0-1 0 0 0,11-1-107 0 0,-7 1 126 0 0,-1 0-60 0 0,-8 0-27 0 0,-1 1 0 0 0,1-1 1 0 0,0 0-1 0 0,0-1 0 0 0,0 0 0 0 0,-1 0 0 0 0,1 0 1 0 0,0-1-1 0 0,-1 0 0 0 0,1 0 0 0 0,-1-1 1 0 0,0 1-1 0 0,2-3-39 0 0,15-7 131 0 0,27-31 298 0 0,-34 6-166 0 0,4-25-155 0 0,-13-48 120 0 0,-10 101-209 0 0,-1 1 1 0 0,1 0-1 0 0,-2 0 1 0 0,1 1-1 0 0,-1-1 1 0 0,0 1-1 0 0,-1 0 1 0 0,0 0 0 0 0,0 0-1 0 0,0 1 1 0 0,-1 0-1 0 0,0 1 1 0 0,-5-4-20 0 0,6 4 18 0 0,-100-39-260 0 0,89 40 47 0 0,1 2 0 0 0,-1-1-1 0 0,1 2 1 0 0,-1 0 0 0 0,0 2-1 0 0,0-1 1 0 0,1 2-1 0 0,-9 2 196 0 0,-26 9-1723 0 0,29-6-1991 0 0,7-2-2467 0 0,5-1-5640 0 0</inkml:trace>
  <inkml:trace contextRef="#ctx0" brushRef="#br0" timeOffset="49635.496">2937 3021 0 0 0,'0'0'173'0'0,"0"0"594"0"0,0 0 164 0 0,0 0 137 0 0,0 0 97 0 0,0 0-53 0 0,0 0-199 0 0,0 0-311 0 0,0 0-305 0 0,0 0-162 0 0,0 0 41 0 0,0 0 183 0 0,0 0 235 0 0,3-1 231 0 0,120-16 5063 0 0,-29 13-3823 0 0,194-10 192 0 0,-102 13-1546 0 0,-154 4-551 0 0,1-2 0 0 0,0-1 1 0 0,0-2-1 0 0,-1-1 0 0 0,1-1 0 0 0,-1-2 1 0 0,24-7-161 0 0,158-18 279 0 0,-22 38-140 0 0,68-10 221 0 0,-144 3 115 0 0,13-1-98 0 0,-53 9-351 0 0,-48 11-194 0 0,-22-11-2585 0 0,1-1-3404 0 0,-1-4-4972 0 0</inkml:trace>
  <inkml:trace contextRef="#ctx0" brushRef="#br0" timeOffset="51427.944">5459 3180 0 0 0,'0'0'356'0'0,"0"0"148"0"0,0 0 71 0 0,0 0 108 0 0,0 0 146 0 0,0 0 59 0 0,0 0-53 0 0,0 0-64 0 0,2 0-48 0 0,12 3 616 0 0,-14-3-755 0 0,0 0-81 0 0,0 0 14 0 0,1 7 5229 0 0,2 5-3829 0 0,-1-10-1765 0 0,0-1-1 0 0,0 1 0 0 0,0 0 1 0 0,0 0-1 0 0,0 1 0 0 0,-1-1 1 0 0,1 0-1 0 0,-1 1 0 0 0,1-1 1 0 0,-1 1-1 0 0,0-1 0 0 0,0 1 1 0 0,0-1-1 0 0,-1 1 0 0 0,1 0 1 0 0,-1-1-1 0 0,1 1 0 0 0,-1 0 1 0 0,0 0-1 0 0,0 0 0 0 0,0 1-151 0 0,31 232 2736 0 0,-33-19-1716 0 0,4 8-464 0 0,-11-123-424 0 0,24 64 196 0 0,-9-85 72 0 0,-4-67-113 0 0,-1-10-2298 0 0,-1-10-5175 0 0,0 5-4439 0 0</inkml:trace>
  <inkml:trace contextRef="#ctx0" brushRef="#br0" timeOffset="53587.953">4516 3658 0 0 0,'0'0'444'0'0,"0"0"343"0"0,0 0-24 0 0,0 0-92 0 0,0 0-43 0 0,0 0 28 0 0,0 0 96 0 0,0 0 84 0 0,0 0 100 0 0,19-11 4376 0 0,18-40-94 0 0,-11 10-4383 0 0,68-66 231 0 0,54-10-142 0 0,-102 76-444 0 0,6 9-434 0 0,-5 13-6 0 0,19-11 192 0 0,-39 30-238 0 0,-7 33 477 0 0,17 0-289 0 0,-26-3 124 0 0,-11-27-232 0 0,0 0 0 0 0,0 0-1 0 0,0 0 1 0 0,0 0 0 0 0,-1 0 0 0 0,1 0-1 0 0,-1 0 1 0 0,0 0 0 0 0,0 0 0 0 0,0-1-1 0 0,0 1 1 0 0,0 0 0 0 0,-1-1 0 0 0,1 1-1 0 0,-1 0 1 0 0,0-1 0 0 0,0 0-1 0 0,1 1 1 0 0,-2-1 0 0 0,1 0 0 0 0,0 0-74 0 0,-109 127 514 0 0,36-19-443 0 0,38-59 48 0 0,-24 27 37 0 0,30-38-56 0 0,7-11 53 0 0,7-5 73 0 0,13-22 230 0 0,0 1-1830 0 0,3-2-10863 0 0,1-1 1573 0 0</inkml:trace>
  <inkml:trace contextRef="#ctx0" brushRef="#br0" timeOffset="55414.883">4943 3334 0 0 0,'0'0'273'0'0,"0"0"640"0"0,0 0 270 0 0,0 0 86 0 0,0 0-33 0 0,0 0-199 0 0,0 0-245 0 0,0 0-180 0 0,0 0 4 0 0,0 0 175 0 0,0 0 216 0 0,0 0 110 0 0,5 0 1158 0 0,-42 25-1980 0 0,1 1-1 0 0,1 2 1 0 0,1 1-1 0 0,2 2 0 0 0,1 1 1 0 0,2 2-1 0 0,0 1-294 0 0,2 5-15 0 0,27-40-46 0 0,0 0-16 0 0,0 0 10 0 0,0 0 39 0 0,0 0 56 0 0,27 0 993 0 0,48-55-348 0 0,154-117-340 0 0,-189 138-142 0 0,-66 34-266 0 0,-52 47-260 0 0,-25 47-138 0 0,13 22 459 0 0,91-116 21 0 0,0-1 0 0 0,-1 0-1 0 0,1 1 1 0 0,0-1 0 0 0,-1 1-1 0 0,1-1 1 0 0,0 1-1 0 0,0-1 1 0 0,-1 1 0 0 0,1-1-1 0 0,0 1 1 0 0,0 0-1 0 0,0-1 1 0 0,0 1 0 0 0,0 0-1 0 0,-1 0 1 0 0,1 0-1 0 0,0-1 1 0 0,0 1 0 0 0,0 0-1 0 0,0 0 1 0 0,0 1-1 0 0,0-1 1 0 0,0 0 0 0 0,0 0-1 0 0,0 0 1 0 0,-1 0-1 0 0,1 1 1 0 0,0-1 0 0 0,0 0-1 0 0,0 1 1 0 0,0-1 0 0 0,-1 1-1 0 0,1-1 1 0 0,0 1-1 0 0,0-1 1 0 0,-1 1 0 0 0,1 0-1 0 0,0-1 1 0 0,-1 1-1 0 0,1 0 1 0 0,-1 0 0 0 0,1-1-1 0 0,-1 1 1 0 0,1 0-1 0 0,-1 0 1 0 0,0 0 0 0 0,1-1-1 0 0,-1 1 1 0 0,0 0-1 0 0,1 0 1 0 0,-1 0 0 0 0,0 0-1 0 0,0 0 1 0 0,0 0-1 0 0,0 0 1 0 0,0 0 0 0 0,0 0-1 0 0,0-1 1 0 0,0 1 0 0 0,-1 0-1 0 0,1 0 1 0 0,0 0-1 0 0,0 0 1 0 0,-1 0-7 0 0,216-207 481 0 0,-136 108-418 0 0,-79 99-70 0 0,-1-1 0 0 0,1 0-1 0 0,0 0 1 0 0,0 1 0 0 0,-1-1 0 0 0,1 0 0 0 0,0 0 0 0 0,0 1-1 0 0,-1-1 1 0 0,1 0 0 0 0,0 0 0 0 0,-1 0 0 0 0,1 0 0 0 0,0 1-1 0 0,-1-1 1 0 0,1 0 0 0 0,-1 0 0 0 0,1 0 0 0 0,0 0-1 0 0,-1 0 1 0 0,1 0 0 0 0,0 0 0 0 0,-1 0 0 0 0,1 0 0 0 0,0 0-1 0 0,-1 0 1 0 0,1 0 0 0 0,-1 0 0 0 0,1 0 0 0 0,0-1-1 0 0,-1 1 1 0 0,1 0 0 0 0,0 0 0 0 0,-1 0 0 0 0,1 0 0 0 0,0-1-1 0 0,0 1 1 0 0,-1 0 0 0 0,1 0 0 0 0,0-1 0 0 0,-1 1-1 0 0,1 0 1 0 0,0 0 0 0 0,0-1 0 0 0,0 1 0 0 0,-1 0 0 0 0,1-1 7 0 0,-86 82-454 0 0,54-44 469 0 0,1 1 0 0 0,1 2-1 0 0,3 0 1 0 0,-4 11-15 0 0,26-35 74 0 0,1-2 35 0 0,31-19 585 0 0,80-91-336 0 0,-40 28-404 0 0,-49 49 96 0 0,-18 19 2 0 0,-6 0-216 0 0,-56 52-230 0 0,-77 124 860 0 0,118-140-231 0 0,40-50 65 0 0,45-48-490 0 0,-64 62 140 0 0,0 0-2 0 0,0 0 2 0 0,0 0-35 0 0,0 0-75 0 0,0 0-103 0 0,-4-13-1049 0 0,68-110 2439 0 0,20 27-707 0 0,-75 88-278 0 0,-16 5 312 0 0,4 3-454 0 0,-67 40-344 0 0,67-38 281 0 0,-23 22-417 0 0,44-39 637 0 0,26-40 23 0 0,-43 55-190 0 0,-1-1-1 0 0,0 1 1 0 0,0-1-1 0 0,1 1 0 0 0,-1-1 1 0 0,0 1-1 0 0,0-1 0 0 0,1 1 1 0 0,-1-1-1 0 0,0 1 1 0 0,0-1-1 0 0,0 0 0 0 0,0 1 1 0 0,0-1-1 0 0,0 1 0 0 0,0-1 1 0 0,0 1-1 0 0,0-1 1 0 0,0 1-1 0 0,0-1 0 0 0,0 0 1 0 0,0 1-1 0 0,0-1 0 0 0,-1 1 1 0 0,1-1-1 0 0,0 1 1 0 0,0-1-1 0 0,-1 1 0 0 0,1-1 1 0 0,0 1-1 0 0,-1 0 0 0 0,1-1 1 0 0,0 1-1 0 0,-1-1 1 0 0,1 1-1 0 0,-1 0 0 0 0,1-1 1 0 0,-1 1-1 0 0,1 0 0 0 0,0-1 1 0 0,-1 1-1 0 0,1 0 1 0 0,-1 0-1 0 0,0-1 0 0 0,1 1 1 0 0,-1 0-1 0 0,1 0 0 0 0,-1 0 1 0 0,1 0-1 0 0,-1 0 0 0 0,1 0 1 0 0,-1 0-1 0 0,1 0 1 0 0,-1 0-1 0 0,0 0 0 0 0,1 0 1 0 0,-1 0-1 0 0,1 0 0 0 0,-1 1 1 0 0,1-1-1 0 0,-1 0 1 0 0,1 0-1 0 0,-1 0 0 0 0,1 1 1 0 0,-1-1-1 0 0,1 1 11 0 0,-37 9-577 0 0,37-10 591 0 0,0 0 0 0 0,0 0 1 0 0,1-1-1 0 0,-1 1 0 0 0,0 0 1 0 0,0 0-1 0 0,0 0 0 0 0,1 0 1 0 0,-1 0-1 0 0,0-1 0 0 0,0 1 1 0 0,0 0-1 0 0,0 0 0 0 0,0 0 1 0 0,0-1-1 0 0,1 1 0 0 0,-1 0 1 0 0,0 0-1 0 0,0-1 0 0 0,0 1 1 0 0,0 0-1 0 0,0 0 0 0 0,0 0 1 0 0,0-1-1 0 0,0 1 1 0 0,0 0-1 0 0,0 0 0 0 0,0-1 1 0 0,0 1-1 0 0,0 0 0 0 0,0 0 1 0 0,0-1-1 0 0,0 1-14 0 0,0 0-7 0 0,0 0 53 0 0,0 0 52 0 0,0 0 54 0 0,0 0 24 0 0,0 0 8 0 0,-9-3 841 0 0,31-42-1279 0 0,-22 45 237 0 0,0 0-63 0 0,0 0-80 0 0,0 0-120 0 0,-21 14-4999 0 0,15-9 454 0 0,0-2-2839 0 0</inkml:trace>
  <inkml:trace contextRef="#ctx0" brushRef="#br0" timeOffset="60749.403">5532 4325 0 0 0,'0'0'0'0'0,"0"0"0"0"0,0 0 0 0 0,0 0 0 0 0,0 0 0 0 0,0 0 0 0 0,0 0 0 0 0,0 0 0 0 0,0 0 0 0 0</inkml:trace>
  <inkml:trace contextRef="#ctx0" brushRef="#br0" timeOffset="64185.446">5516 4295 0 0 0,'-20'8'0'0'0,"17"-5"9861"0"0,2 4-5327 0 0,1 24-4625 0 0,0-24 1546 0 0,0 251 2677 0 0,20-155-3471 0 0,-19-4-16 0 0,-6-45-540 0 0,5-53-101 0 0,0 44 165 0 0,2-38 999 0 0,2-24-770 0 0,3-30-310 0 0,-1-170 188 0 0,3 172-280 0 0,-4 29 36 0 0,0 0-1 0 0,-2 0 1 0 0,0-1 0 0 0,-1 1-1 0 0,0-1 1 0 0,-2 1 0 0 0,0-1-1 0 0,-1 0 1 0 0,0 1 0 0 0,-1-1-1 0 0,-1 1 1 0 0,-2-6-32 0 0,-4-104 74 0 0,10 87-131 0 0,-1 38 48 0 0,0 1 25 0 0,0 0-24 0 0,0 0-15 0 0,0 0-19 0 0,0 0 19 0 0,0 0 7 0 0,0 0 0 0 0,0 0 4 0 0,0 0 16 0 0,0 0 13 0 0,0 0 29 0 0,0 0-29 0 0,0 0-9 0 0,0 0 1 0 0,0 0 2 0 0,0 0-16 0 0,0 0-9 0 0,0 0 5 0 0,0 0 0 0 0,0 0-6 0 0,-3 23-394 0 0,28 142 603 0 0,-19-101-135 0 0,-3 0-1 0 0,-3 0 0 0 0,-7 49-58 0 0,16-5 3 0 0,-9-108-3 0 0,1 3 5 0 0,-1-1 1 0 0,1 1 0 0 0,0-1-1 0 0,-1 1 1 0 0,0 0 0 0 0,1-1-1 0 0,-1 1 1 0 0,0 0-1 0 0,-1-1 1 0 0,1 1 0 0 0,0 0-1 0 0,-1-1 1 0 0,1 1 0 0 0,-1-1-1 0 0,0 1 1 0 0,0-1 0 0 0,0 1-1 0 0,0-1 1 0 0,0 1-1 0 0,-1-1 1 0 0,1 0 0 0 0,-1 1-6 0 0,-2 19-52 0 0,4-20 70 0 0,0 24 84 0 0,0-25-108 0 0,0 18-12 0 0,-5 57 148 0 0,1 13-90 0 0,0-64-76 0 0,4-25 30 0 0,0 0 14 0 0,0 0-782 0 0,0 0-8997 0 0,0 0-1724 0 0</inkml:trace>
  <inkml:trace contextRef="#ctx0" brushRef="#br0" timeOffset="74046.951">5022 3393 0 0 0,'5'-18'1550'0'0,"-4"18"-898"0"0,-1-4 6752 0 0,3-1-2861 0 0,0-2-1916 0 0,-2 1 2187 0 0,10-13-2563 0 0,-11 19-2219 0 0,0 0-16 0 0,0 0 8 0 0,0 0-15 0 0,0 19 27 0 0,6 121 321 0 0,15 107-36 0 0,-5-59-177 0 0,-5-35-68 0 0,0-20 211 0 0,-18-38-69 0 0,2 54 268 0 0,-5-70-165 0 0,-3 89 694 0 0,20-128-792 0 0,-5 29 486 0 0,-11 16-430 0 0,9-85-255 0 0,0 26 44 0 0,0-8 1 0 0,0-18-65 0 0,0 0 31 0 0,0 0-10 0 0,0 0-18 0 0,0 0-15 0 0,0 0 12 0 0,0 0 4 0 0,0 0-3 0 0,0 0-6 0 0,0 0 13 0 0,0 0 11 0 0,0 0 18 0 0,0 19 187 0 0,0 6-927 0 0,10-47-3156 0 0,-3 8-4083 0 0,-4 6-4283 0 0</inkml:trace>
  <inkml:trace contextRef="#ctx0" brushRef="#br0" timeOffset="75696.705">5035 4940 0 0 0,'0'0'644'0'0,"0"0"175"0"0,0 0 37 0 0,13 0 609 0 0,-10 0 2605 0 0,-2 0-3364 0 0,-1 0-11 0 0,0 12 4347 0 0,2 12-2903 0 0,7 54 1621 0 0,-4 29-1563 0 0,-6-95-2577 0 0,1-13-3326 0 0,-1-4-3539 0 0,1 2-3817 0 0</inkml:trace>
  <inkml:trace contextRef="#ctx0" brushRef="#br0" timeOffset="77345.794">5413 4884 0 0 0,'0'0'1300'0'0,"0"0"93"0"0,0 0 208 0 0,0 0 126 0 0,0 0-28 0 0,0 0-181 0 0,0 0-236 0 0,0 0-176 0 0,0 0-139 0 0,0 0-104 0 0,0 0-75 0 0,0 0-74 0 0,-3 0-41 0 0,-49-2 4767 0 0,-9-2-3313 0 0,54 3-2001 0 0,-1 0 1 0 0,1 1-1 0 0,-1 1 0 0 0,0-1 0 0 0,1 1 0 0 0,-1 0 0 0 0,1 1 0 0 0,-1 0 0 0 0,1 0 1 0 0,0 0-1 0 0,0 1 0 0 0,0 0 0 0 0,0 1 0 0 0,0-1 0 0 0,1 1 0 0 0,-1 1 1 0 0,1-1-1 0 0,-3 4-126 0 0,8-8 3 0 0,-45 44 791 0 0,28-18-117 0 0,8 78-153 0 0,11-72-392 0 0,34 34 7 0 0,25-3 141 0 0,19-38 100 0 0,-13-27 75 0 0,-19-20-104 0 0,-18 2-75 0 0,8-23-74 0 0,-32 38-169 0 0,-1-1-1 0 0,0 1 1 0 0,0-1 0 0 0,-1 0-1 0 0,1 0 1 0 0,-1 0-1 0 0,-1 0 1 0 0,1 0-1 0 0,-1-1 1 0 0,0 1-1 0 0,0-1 1 0 0,-1 1-1 0 0,0-1 1 0 0,0 0-33 0 0,2-66 281 0 0,-3 68-275 0 0,-2 0 1 0 0,1 1-1 0 0,-1-1 1 0 0,1 1-1 0 0,-1-1 1 0 0,0 1-1 0 0,-1 0 1 0 0,1 0 0 0 0,-1 0-1 0 0,0 0 1 0 0,0 0-1 0 0,0 0 1 0 0,0 1-1 0 0,-1 0 1 0 0,0-1 0 0 0,1 1-1 0 0,-1 1 1 0 0,0-1-1 0 0,0 0 1 0 0,-1 1-1 0 0,1 0 1 0 0,0 0 0 0 0,-1 0-1 0 0,1 1 1 0 0,-1-1-1 0 0,0 1-6 0 0,-72-15-379 0 0,41-4-2128 0 0,25 12-3701 0 0,9 7-5709 0 0</inkml:trace>
  <inkml:trace contextRef="#ctx0" brushRef="#br0" timeOffset="80440.68">5037 3356 0 0 0,'0'0'223'0'0,"0"0"721"0"0,0 0 246 0 0,0 0-86 0 0,0 0-176 0 0,2-1-243 0 0,-2 1-589 0 0,0 0-1 0 0,-1 0 1 0 0,1 0-1 0 0,0 0 1 0 0,0 0-1 0 0,-1 0 1 0 0,1-1-1 0 0,0 1 1 0 0,-1 0-1 0 0,1 0 0 0 0,0 0 1 0 0,0 0-1 0 0,-1-1 1 0 0,1 1-1 0 0,0 0 1 0 0,0 0-1 0 0,-1-1 1 0 0,1 1-1 0 0,0 0 1 0 0,0 0-1 0 0,0-1 0 0 0,-1 1 1 0 0,1 0-1 0 0,0-1 1 0 0,0 1-1 0 0,0 0 1 0 0,0-1-1 0 0,0 1 1 0 0,0 0-1 0 0,0-1 1 0 0,0 1-1 0 0,0 0 0 0 0,0-1 1 0 0,0 1-1 0 0,0 0 1 0 0,0-1-1 0 0,0 1 1 0 0,0 0-1 0 0,0-1 1 0 0,0 1-1 0 0,0 0 1 0 0,0 0-1 0 0,0-1 0 0 0,1 1 1 0 0,-1 0-1 0 0,0-1 1 0 0,0 1-1 0 0,0 0 1 0 0,1 0-1 0 0,-1-1 1 0 0,0 1-1 0 0,0 0-95 0 0,0-1 1216 0 0,-1-2 3377 0 0,0 6-4702 0 0,1-2 145 0 0,-9 21 460 0 0,-20 70-33 0 0,29-56-388 0 0,25-40 723 0 0,-14-6-579 0 0,0-1 0 0 0,0 0 0 0 0,-1-1 0 0 0,0 0 0 0 0,-1 0-1 0 0,-1-1 1 0 0,0 0 0 0 0,0 0 0 0 0,-1-1 0 0 0,-1 0 0 0 0,3-11-219 0 0,-8 24 33 0 0,0 0 0 0 0,0 0 1 0 0,0-1-1 0 0,-1 1 0 0 0,1 0 1 0 0,0 0-1 0 0,-1 0 0 0 0,1 0 1 0 0,-1-1-1 0 0,1 1 0 0 0,-1 0 1 0 0,0-1-1 0 0,1 1 0 0 0,-1 0 1 0 0,0 0-1 0 0,0-1 0 0 0,0 1 1 0 0,0 0-1 0 0,0-1 0 0 0,0 1 1 0 0,-1 0-1 0 0,1-1 0 0 0,0 1 1 0 0,-1 0-1 0 0,1-1 0 0 0,-1 1 1 0 0,1 0-1 0 0,-1 0 0 0 0,1 0 1 0 0,-1-1-1 0 0,0 1 1 0 0,0 0-1 0 0,1 0 0 0 0,-1 0 1 0 0,0 0-1 0 0,0 0 0 0 0,0 0 1 0 0,0 1-1 0 0,0-1 0 0 0,0 0 1 0 0,-1 0-1 0 0,1 1 0 0 0,0-1 1 0 0,0 1-1 0 0,0-1 0 0 0,-1 1 1 0 0,1-1-1 0 0,0 1 0 0 0,-1 0 1 0 0,1 0-1 0 0,0 0 0 0 0,-1-1 1 0 0,1 1-1 0 0,0 0 0 0 0,-1 1 1 0 0,1-1-1 0 0,-1 0-33 0 0,-2 2-4 0 0,-1 1 0 0 0,0-1-1 0 0,1 1 1 0 0,0 0 0 0 0,0 0 0 0 0,0 0 0 0 0,0 1-1 0 0,0-1 1 0 0,1 1 0 0 0,0 0 0 0 0,-1 0 0 0 0,1 1-1 0 0,1-1 1 0 0,-2 2 4 0 0,-6 7-9 0 0,4-6-6 0 0,1 0 0 0 0,0 1 0 0 0,0-1 0 0 0,0 1 0 0 0,1 0 0 0 0,0 0-1 0 0,0 1 1 0 0,1-1 0 0 0,0 1 0 0 0,1 0 0 0 0,0 0 0 0 0,0-1 0 0 0,1 1 15 0 0,30-13 576 0 0,-4-8-737 0 0,23-19 215 0 0,-114 45 288 0 0,23-7-189 0 0,42-7-123 0 0,1 0-30 0 0,0 0-19 0 0,0 0-25 0 0,0 0-36 0 0,0 0-11 0 0,0 0-10 0 0,0 0-5 0 0,20-19-22 0 0,-8-13 623 0 0,-49 35-602 0 0,22 5-277 0 0,22-10 787 0 0,-22 4 9 0 0,8-6-1369 0 0,7 4 919 0 0,0 0-70 0 0,0 0-200 0 0,0 0-481 0 0,0 0-1232 0 0,0 0-3500 0 0,0 0-5527 0 0</inkml:trace>
  <inkml:trace contextRef="#ctx0" brushRef="#br0" timeOffset="84310.688">5197 5164 0 0 0,'0'0'315'0'0,"0"0"131"0"0,0 0 1 0 0,0 0-57 0 0,0 0-81 0 0,0 0-10 0 0,0 0 0 0 0,-2-2 38 0 0,-8-5 55 0 0,7 5 47 0 0,3 2 10 0 0,0 0 10 0 0,0 0 32 0 0,0 0 72 0 0,0 0 63 0 0,0 0 62 0 0,0 0 27 0 0,0 0 0 0 0,0 0 0 0 0,0 0-11 0 0,0 0 16 0 0,0 0 26 0 0,0 0 30 0 0,0-9 3905 0 0,0 8 3089 0 0,13 214-4498 0 0,-2-129-2938 0 0,5-33-256 0 0,-10-3 313 0 0,-6-47-380 0 0,0-1-23 0 0,0 0-10 0 0,0 0 12 0 0,0 0 26 0 0,0 0 2 0 0,0 0 2 0 0,0 0-8 0 0,0 0 7 0 0,0 0 6 0 0,0 0-27 0 0,0 0 26 0 0,0 0-11 0 0,0 0 2 0 0,0 0 21 0 0,0 0-16 0 0,0 0-10 0 0,0 0 0 0 0,0 0-16 0 0,0 0 17 0 0,0 0-3 0 0,0 0-25 0 0,0 0 18 0 0,0 0 14 0 0,0 0 15 0 0,0 0-34 0 0,0 0-2 0 0,0 0 7 0 0,0 0-13 0 0,0 0-7 0 0,0 0-6 0 0,0 0 10 0 0,0 0-6 0 0,0 0-2 0 0,0 0 7 0 0,0 0 3 0 0,0 0-11 0 0,0 0 4 0 0,0 0-25 0 0,0 0 5 0 0,0 0-381 0 0,1 5-728 0 0,0-3-3395 0 0,1-2-4060 0 0,-2 0-3703 0 0</inkml:trace>
  <inkml:trace contextRef="#ctx0" brushRef="#br0" timeOffset="116496.336">1184 3772 0 0 0,'0'0'245'0'0,"0"0"716"0"0,0 0 251 0 0,0 0-13 0 0,0 0-60 0 0,0 0-118 0 0,-6 0-135 0 0,-26 0 1517 0 0,66-14 851 0 0,95-5 491 0 0,-29 20-2867 0 0,218-13 1040 0 0,-120-9-947 0 0,147 28-39 0 0,-106-15-449 0 0,-44 19-299 0 0,-55-11-13 0 0,23-7-55 0 0,-63 14-115 0 0,35-7 74 0 0,35 7-92 0 0,-12-11 105 0 0,83-17-52 0 0,-58 21 89 0 0,-67 22-120 0 0,45-15 79 0 0,22 0 30 0 0,-53-6 242 0 0,-54-1 793 0 0,-59-4-796 0 0,-7 1 957 0 0,-6 4-3186 0 0,-1 2-2766 0 0,-2 4-3816 0 0,-1-4-1963 0 0</inkml:trace>
  <inkml:trace contextRef="#ctx0" brushRef="#br0" timeOffset="120438.541">4645 3813 0 0 0,'0'0'185'0'0,"0"0"181"0"0,0 0-38 0 0,0 0-100 0 0,-4-2-80 0 0,-12-5-55 0 0,12 5-26 0 0,4 2-8 0 0,0 0 2 0 0,0 0-2 0 0,0 0 2 0 0,0 0-2 0 0,0 0-2 0 0,0 0-20 0 0,0 0-6 0 0,0 0-8 0 0,5-23 8094 0 0,-5 12-4257 0 0,0 11 1592 0 0,0 1-5388 0 0,2 25 907 0 0,19 147 720 0 0,-11-49-996 0 0,-3-24-282 0 0,-4-84-358 0 0,0 1-1 0 0,0 0 1 0 0,-2 0 0 0 0,0 0-1 0 0,-1 0 1 0 0,-1 1 0 0 0,-1-1-1 0 0,0 0 1 0 0,-1-1 0 0 0,-3 10-55 0 0,13 84 64 0 0,1-13 29 0 0,-6 65 24 0 0,-16-56-11 0 0,9 53-57 0 0,7 261 339 0 0,-15-269-233 0 0,24 55-31 0 0,-12-70 39 0 0,-11 18-70 0 0,14 38 46 0 0,9-88 19 0 0,-16-68-1346 0 0,18-75-2042 0 0,-8 24-3583 0 0,-1 6-4700 0 0</inkml:trace>
  <inkml:trace contextRef="#ctx0" brushRef="#br0" timeOffset="126004.868">4857 5621 0 0 0,'0'0'417'0'0,"0"0"-20"0"0,0 0 25 0 0,0 0 61 0 0,0 0 44 0 0,0 0 13 0 0,0 0-77 0 0,0-3-137 0 0,0-7-128 0 0,0 8-35 0 0,0 2 30 0 0,0 0 56 0 0,0 0 74 0 0,0 0 2 0 0,0 0 2 0 0,-1-23 10913 0 0,-10 12-10703 0 0,8 11 8137 0 0,3 1-8650 0 0,0 0-4 0 0,-2 222 843 0 0,8-101-464 0 0,5-70-330 0 0,-9-44-26 0 0,0 0-1 0 0,-1 0 1 0 0,1 1-1 0 0,-2-1 1 0 0,1 0-1 0 0,-1 1 1 0 0,-1-1 0 0 0,1 1-1 0 0,-1-1 1 0 0,-1 0-1 0 0,0 4-42 0 0,1 39 146 0 0,1-51-165 0 0,0 0 22 0 0,0 0-10 0 0,0 0 14 0 0,0 0 7 0 0,0 0-18 0 0,0 0 14 0 0,0 0 0 0 0,0 0 1 0 0,0 0-10 0 0,0 0 15 0 0,0 0-8 0 0,0 19 31 0 0,10 76 52 0 0,-9-92-85 0 0,0 0 1 0 0,-1 0 0 0 0,1 0-1 0 0,0 0 1 0 0,-1 0 0 0 0,0 0-1 0 0,0 0 1 0 0,0 0 0 0 0,0 0-1 0 0,0 0 1 0 0,0 0 0 0 0,-1 0-1 0 0,0 0 1 0 0,1 0 0 0 0,-1 0-1 0 0,0 0 1 0 0,0 0 0 0 0,-1 0-1 0 0,1 0 1 0 0,-1-1 0 0 0,-1 3-7 0 0,-26 35-148 0 0,28-40 53 0 0,1 0-90 0 0,8-65-5005 0 0,1 39-621 0 0,-2 10-4416 0 0</inkml:trace>
  <inkml:trace contextRef="#ctx0" brushRef="#br0" timeOffset="136656.475">5210 1939 5785 0 0,'0'0'2461'0'0,"0"0"-441"0"0,0 0-290 0 0,0 0-158 0 0,0 0-45 0 0,0 0-177 0 0,0 0-239 0 0,0 0-271 0 0,0 0-233 0 0,0 0-157 0 0,0 0-93 0 0,-3-1-69 0 0,-14 6 304 0 0,16 57 2132 0 0,5 22-709 0 0,-10 89-1205 0 0,5-65-667 0 0,16-35 3 0 0,-21 9-714 0 0,0-90-8568 0 0,6 8 7618 0 0,-5-4-10715 0 0</inkml:trace>
  <inkml:trace contextRef="#ctx0" brushRef="#br0" timeOffset="146842.568">4271 1924 0 0 0,'0'0'451'0'0,"0"0"1072"0"0,0 0 421 0 0,0 0 71 0 0,0 0-90 0 0,0 0-144 0 0,0 0-164 0 0,0 0-204 0 0,0 0-208 0 0,0 0-160 0 0,0-3-130 0 0,2-12-128 0 0,-2 11-76 0 0,0 4-121 0 0,0 0-95 0 0,0 0-36 0 0,0 0-40 0 0,0 0-36 0 0,0 0-34 0 0,0 0-16 0 0,0 0-19 0 0,0 0-17 0 0,0 22 3984 0 0,-45 70-2879 0 0,33-74-1280 0 0,-156 235 312 0 0,143-208-370 0 0,25-44-71 0 0,0-1 10 0 0,0 0-25 0 0,0 0-2 0 0,0 0-12 0 0,0 0 18 0 0,0 0-10 0 0,0 0-8 0 0,0 0-19 0 0,0 0-16 0 0,0 0-14 0 0,0 0-31 0 0,1-12-6742 0 0,0 9-2411 0 0,0-1-1383 0 0</inkml:trace>
  <inkml:trace contextRef="#ctx0" brushRef="#br0" timeOffset="147547.126">3978 1983 0 0 0,'0'0'320'0'0,"0"0"708"0"0,0 0 381 0 0,0 0 350 0 0,0 0 233 0 0,0 0-4 0 0,0 0-156 0 0,0 0-256 0 0,0 0-174 0 0,0 0-109 0 0,0 0-65 0 0,0 0-22 0 0,-2-2-59 0 0,-10-10 1528 0 0,12 11-2051 0 0,0 1-82 0 0,0 0-50 0 0,0 0-20 0 0,0 0 5 0 0,0 0-21 0 0,0 0-3 0 0,0 0-19 0 0,0 0-32 0 0,0 0-10 0 0,0 0-28 0 0,0 0-20 0 0,4 1 2340 0 0,13 2-2317 0 0,91 64-107 0 0,119 62 124 0 0,-147-64-80 0 0,-53-39-170 0 0,-33-22-408 0 0,-25 7-1690 0 0,20-4-3426 0 0,5-3-1201 0 0,2 0-6325 0 0</inkml:trace>
  <inkml:trace contextRef="#ctx0" brushRef="#br0" timeOffset="148603.23">4914 2108 0 0 0,'0'0'304'0'0,"0"0"692"0"0,0 0 107 0 0,0 0-125 0 0,0 0-137 0 0,0 0-27 0 0,0 0 34 0 0,12 1-13 0 0,36 1-26 0 0,40-4 12044 0 0,-21 1-8429 0 0,-67 1-4322 0 0,0 0 6 0 0,0 0 9 0 0,0 0-1 0 0,0 0 15 0 0,0 0 25 0 0,0 0 4 0 0,0 0-12 0 0,0 0 45 0 0,0 0 14 0 0,0 0 26 0 0,0 0 30 0 0,0 0-6 0 0,0 0-9 0 0,-15 4 558 0 0,-373-4 1756 0 0,388 0-2538 0 0,-24-4 80 0 0,-29 4-75 0 0,49-8-191 0 0,8-7-1213 0 0,0 5-4475 0 0,-3 6-4553 0 0</inkml:trace>
  <inkml:trace contextRef="#ctx0" brushRef="#br0" timeOffset="151045.514">3772 2075 0 0 0,'0'0'1264'0'0,"0"0"646"0"0,0 0 158 0 0,0 0-126 0 0,0 0-239 0 0,0 0-281 0 0,0 0-215 0 0,0 0-103 0 0,0 0-40 0 0,0 0-8 0 0,0 0-37 0 0,0 0-73 0 0,0 0-106 0 0,1 0-505 0 0,1 0 6789 0 0,-105 0-5864 0 0,-38 4 121 0 0,77 3-837 0 0,15-3-387 0 0,-15 7-44 0 0,-11-7 366 0 0,75-4-463 0 0,0 0 11 0 0,0 0-2 0 0,-33 0 86 0 0,-13 0 73 0 0,57-26 95 0 0,26-80-246 0 0,-8 17-56 0 0,6 181-241 0 0,24 70 268 0 0,-51-144-1 0 0,-1 1-1 0 0,-1 0 1 0 0,0 0-1 0 0,-1 0 1 0 0,-2 0-1 0 0,0 1 1 0 0,0-1-1 0 0,-2 17-2 0 0,12 45 16 0 0,2-56-24 0 0,-65-69 606 0 0,-39-88-536 0 0,54 63-62 0 0,23 31 23 0 0,12 38-15 0 0,-2-2-1787 0 0,-2 7-10035 0 0,4-1-577 0 0</inkml:trace>
  <inkml:trace contextRef="#ctx0" brushRef="#br0" timeOffset="152226.507">3104 1700 0 0 0,'0'0'392'0'0,"0"0"979"0"0,0 0 345 0 0,0 0 119 0 0,0 0-83 0 0,0 0-141 0 0,0 0-138 0 0,0 0-149 0 0,0 0-110 0 0,0 0-99 0 0,0 0-72 0 0,0 0-106 0 0,0 0-86 0 0,-1-3-97 0 0,-7-9 1617 0 0,8 12-1855 0 0,0 0 4 0 0,0 0-65 0 0,0 0-34 0 0,0 0-35 0 0,0 0-56 0 0,0 0-16 0 0,0 0-10 0 0,0 0-44 0 0,0 0-56 0 0,0 0-20 0 0,0 0-37 0 0,0 0-25 0 0,0 0 6 0 0,0 0-38 0 0,0 22 537 0 0,5 169 1989 0 0,10-24-1918 0 0,-13-113-532 0 0,-2-54-143 0 0,4 23 233 0 0,-4-21-248 0 0,-7 95 482 0 0,6-72-1670 0 0,4-14-2862 0 0,-1-3-3166 0 0,-1-4-3905 0 0</inkml:trace>
  <inkml:trace contextRef="#ctx0" brushRef="#br0" timeOffset="156845.299">5996 2992 0 0 0,'0'0'1372'0'0,"0"0"307"0"0,0 0 224 0 0,0 0 80 0 0,0 0-137 0 0,0 0-317 0 0,0 0-333 0 0,0 0-231 0 0,0 0-123 0 0,0 0-98 0 0,0 0-97 0 0,8-1 7003 0 0,26-1-6222 0 0,57 1 61 0 0,88 2 138 0 0,-27-5-1202 0 0,139 4 52 0 0,-84-15 24 0 0,-13 15-315 0 0,-194 0-162 0 0,0 0 12 0 0,0 0-6 0 0,0 0-11 0 0,0 0-3 0 0,0 0-5 0 0,-16 1-1388 0 0,-2 9-4284 0 0,14-6-5756 0 0</inkml:trace>
  <inkml:trace contextRef="#ctx0" brushRef="#br0" timeOffset="158267.817">6302 5485 512 0 0,'0'0'1224'0'0,"0"0"-17"0"0,0 0 74 0 0,0 0 124 0 0,0 0 101 0 0,0 0-20 0 0,0 0-153 0 0,0 0-203 0 0,0 0-254 0 0,0 0-197 0 0,0 0-78 0 0,0 0 13 0 0,0 0 22 0 0,0 0 17 0 0,0 0-63 0 0,0 0-116 0 0,0 0-81 0 0,0 0-64 0 0,0 0-20 0 0,0 0 15 0 0,0 0 26 0 0,21 0 3119 0 0,82-12-1218 0 0,131-6-460 0 0,57 14-1130 0 0,-191-18-223 0 0,30 8-150 0 0,-65 10-254 0 0,-65 4-36 0 0,0 0 12 0 0,0 0-4 0 0,0 0-10 0 0,0 0 18 0 0,0 0-32 0 0,0 0-29 0 0,-21-14-4653 0 0,14 10-2182 0 0,4 3-5290 0 0</inkml:trace>
  <inkml:trace contextRef="#ctx0" brushRef="#br0" timeOffset="159282.477">6501 3714 1816 0 0,'0'0'2992'0'0,"0"0"-641"0"0,0 0-260 0 0,0 0-7 0 0,0 0 61 0 0,0 0-101 0 0,0 0-245 0 0,0 0-374 0 0,0 0-413 0 0,0 0-317 0 0,0 0-206 0 0,0 0-157 0 0,0 0-77 0 0,0-5-62 0 0,0-3-158 0 0,5 13 561 0 0,33 197 1537 0 0,12 27-1707 0 0,-32-203-100 0 0,-17-26-102 0 0,-1 0 96 0 0,11-16 1323 0 0,19-60-1044 0 0,-20 45-562 0 0,1 2-1 0 0,1 0 0 0 0,1 0 0 0 0,2 1 0 0 0,0 0 0 0 0,2 2 0 0 0,2 0 0 0 0,0 1 0 0 0,1 1 0 0 0,8-6-36 0 0,-14 16-10 0 0,-13 12 6 0 0,0 0 1 0 0,0 0-1 0 0,0 1 0 0 0,0-1 1 0 0,0 0-1 0 0,1 0 1 0 0,-1 1-1 0 0,0-1 0 0 0,1 0 1 0 0,-1 1-1 0 0,1 0 1 0 0,0-1-1 0 0,-1 1 0 0 0,1 0 1 0 0,0 0-1 0 0,0 0 1 0 0,0 0-1 0 0,0 0 0 0 0,0 0 1 0 0,0 0-1 0 0,0 1 1 0 0,0-1-1 0 0,0 1 0 0 0,0 0 1 0 0,1-1-1 0 0,-1 1 1 0 0,0 0-1 0 0,0 0 1 0 0,0 0-1 0 0,0 1 0 0 0,1-1 1 0 0,-1 0-1 0 0,0 1 1 0 0,0 0-1 0 0,0-1 0 0 0,0 1 1 0 0,0 0-1 0 0,0 0 1 0 0,0 0-1 0 0,-1 0 0 0 0,1 0 1 0 0,0 1-1 0 0,0-1 1 0 0,-1 0-1 0 0,1 2 4 0 0,85 189 43 0 0,-68-148-11 0 0,-2 1 0 0 0,-2 0 1 0 0,-2 2-1 0 0,-2-1 0 0 0,-2 1 1 0 0,-2 1-1 0 0,-2 0 0 0 0,-2 44-32 0 0,-4-84 19 0 0,0-1 0 0 0,0 1-1 0 0,-1-1 1 0 0,0 1-1 0 0,-1-1 1 0 0,1 1 0 0 0,-2-1-1 0 0,1 0 1 0 0,-1 0-1 0 0,0-1 1 0 0,0 1 0 0 0,0-1-1 0 0,-1 0 1 0 0,0 0-1 0 0,-1 0 1 0 0,1-1 0 0 0,-1 0-1 0 0,0 0 1 0 0,-1 0-19 0 0,-96 60 113 0 0,93-61-101 0 0,-1 0 0 0 0,1-1 1 0 0,-1-1-1 0 0,0 0 0 0 0,1 0 0 0 0,-1-1 0 0 0,0 0 0 0 0,0-1 1 0 0,-9-1-13 0 0,18 0-1 0 0,0-1 1 0 0,0 0 0 0 0,-1 1 0 0 0,1-1 0 0 0,0 0-1 0 0,1 0 1 0 0,-1 0 0 0 0,0 0 0 0 0,0 0 0 0 0,1 0-1 0 0,-1-1 1 0 0,1 1 0 0 0,0 0 0 0 0,0-1 0 0 0,0 1-1 0 0,0-1 1 0 0,0 0 0 0 0,0 1 0 0 0,1-1 0 0 0,-1 0-1 0 0,1 1 1 0 0,0-1 0 0 0,0 0 0 0 0,0 1 0 0 0,0-1-1 0 0,0 0 1 0 0,1 0 0 0 0,-1 1 0 0 0,1-1 0 0 0,-1 1-1 0 0,1-1 1 0 0,0 0 0 0 0,0 1 0 0 0,1-1 0 0 0,-1 1-1 0 0,0 0 1 0 0,1-1 0 0 0,-1 1 0 0 0,1 0 0 0 0,0 0 0 0 0,145-186-293 0 0,-115 111-880 0 0,-29 59-2926 0 0,-3 0-3801 0 0,0 11-4406 0 0</inkml:trace>
  <inkml:trace contextRef="#ctx0" brushRef="#br0" timeOffset="160018.276">6753 3077 2088 0 0,'0'0'1738'0'0,"0"0"-69"0"0,0 0 91 0 0,0 0 140 0 0,0 0 15 0 0,0 0-132 0 0,0 0-284 0 0,0 0-296 0 0,0 0-234 0 0,0 0-145 0 0,0 0-71 0 0,0 0-77 0 0,0 0-69 0 0,0-3-72 0 0,0-7-74 0 0,0 8-54 0 0,0 2-45 0 0,0 0-20 0 0,0 0-35 0 0,0 0-10 0 0,0 0-26 0 0,0 0-34 0 0,2 15 1026 0 0,18 253 925 0 0,-15-231-2218 0 0,-5-37-59 0 0,0 2-324 0 0,3 0-7372 0 0,-2-2-3815 0 0</inkml:trace>
  <inkml:trace contextRef="#ctx0" brushRef="#br0" timeOffset="162427.349">6712 4612 216 0 0,'0'0'1979'0'0,"0"0"216"0"0,0 0 248 0 0,0 0 97 0 0,0 0-228 0 0,0 0-399 0 0,0 0-438 0 0,0 0-341 0 0,0 0-187 0 0,0 0-102 0 0,0 0-52 0 0,0 0-69 0 0,0 0-90 0 0,2-1-93 0 0,9-5 269 0 0,-11 6-498 0 0,0 0-46 0 0,0 0-31 0 0,0 0-23 0 0,0 0-32 0 0,3 25 1103 0 0,20 86 644 0 0,-7 234-777 0 0,-6-167-1048 0 0,-10-112 293 0 0,0-26 129 0 0,0-40-516 0 0,0 0 6 0 0,-26-44 1017 0 0,12 34-1027 0 0,-1 1 0 0 0,0 0 0 0 0,0 1 0 0 0,0 0 0 0 0,-1 1 0 0 0,0 1 0 0 0,0 1 0 0 0,-1 0 0 0 0,0 1 0 0 0,-14-1-4 0 0,-18-15 37 0 0,58 6-100 0 0,221-38 222 0 0,30-7 118 0 0,-153 48 325 0 0,-107 12-585 0 0,0 1-14 0 0,0-1 9 0 0,-21 25 57 0 0,-44 48-14 0 0,-15 14-53 0 0,-13-1 76 0 0,68-42 58 0 0,11-34-79 0 0,31-48-2730 0 0,-2 15-5205 0 0,-14 19-3886 0 0</inkml:trace>
  <inkml:trace contextRef="#ctx0" brushRef="#br0" timeOffset="194181.036">4888 5543 0 0 0,'-8'1'1611'0'0,"-4"0"-3312"0"0,2 0 42 0 0,3 0 4209 0 0,3-1 3673 0 0,0 0 5081 0 0,148-7-7567 0 0,0-1-2554 0 0,-102 23-1003 0 0,39-11 194 0 0,26-1-122 0 0,-73 5-212 0 0,60-4 179 0 0,-20-16-89 0 0,-33-2-36 0 0,-39 14-66 0 0,-1 0 0 0 0,0 1 0 0 0,0-1 0 0 0,0 1 0 0 0,0-1 0 0 0,0 1 0 0 0,1 0 0 0 0,-1-1-1 0 0,0 1 1 0 0,0 0 0 0 0,0 0 0 0 0,-1 0 0 0 0,1 0 0 0 0,0 0 0 0 0,0 0 0 0 0,0 0 0 0 0,-1 0 0 0 0,1 0-1 0 0,0 0 1 0 0,-1 0 0 0 0,1 0 0 0 0,-1 0 0 0 0,0 1 0 0 0,1-1 0 0 0,-1 0 0 0 0,0 0 0 0 0,0 1 0 0 0,1-1 0 0 0,-1 0-1 0 0,0 0 1 0 0,0 1 0 0 0,-1-1 0 0 0,1 0 0 0 0,0 0 0 0 0,0 1 0 0 0,0-1 0 0 0,-1 0 0 0 0,1 0 0 0 0,-1 0 0 0 0,1 1-1 0 0,-1-1 1 0 0,1 0 0 0 0,-1 0 0 0 0,0 0 0 0 0,0 0 0 0 0,1 0 0 0 0,-1 0 0 0 0,0 0 0 0 0,0 0 0 0 0,0-1 0 0 0,-1 2-29 0 0,-2 8-141 0 0,-16 38 236 0 0,19 74-94 0 0,1 7-17 0 0,0-45 22 0 0,-7 9-5 0 0,-8 84 22 0 0,15-123-30 0 0,6-16 1 0 0,1-13-1 0 0,-5-33 1116 0 0,-2 8-1097 0 0,-3-2 2 0 0,0 0-1 0 0,0 1 1 0 0,-1-1 0 0 0,1 1 0 0 0,0-1 0 0 0,0 1-1 0 0,-1 0 1 0 0,1 1 0 0 0,-1-1 0 0 0,1 0 0 0 0,0 1-1 0 0,-1 0 1 0 0,1 0 0 0 0,-1 0 0 0 0,1 0 0 0 0,-1 1-1 0 0,1-1 1 0 0,-4 2-13 0 0,-10-2 114 0 0,-155 0 590 0 0,114-7-353 0 0,-67 3-195 0 0,57-7 14 0 0,-69 8 104 0 0,100 10-206 0 0,37-7-41 0 0,0 0 3 0 0,-27-4 189 0 0,23 5-1057 0 0,-8-2 2150 0 0,10 0-4615 0 0,1-1-4188 0 0,1 2-4645 0 0</inkml:trace>
  <inkml:trace contextRef="#ctx0" brushRef="#br0" timeOffset="195892.527">4963 5790 0 0 0,'0'0'1027'0'0,"0"0"-34"0"0,0 0-56 0 0,0 0-33 0 0,0 0-11 0 0,0 0 48 0 0,3-2 67 0 0,-2 1-2343 0 0,4-2 1048 0 0,15-6 13809 0 0,-10 12-11193 0 0,21 9 25 0 0,-26-4-2141 0 0,-1 1-1 0 0,0 0 1 0 0,0 0-1 0 0,-1 0 0 0 0,-1 1 1 0 0,1-1-1 0 0,-2 1 1 0 0,1 0-1 0 0,-1-1 0 0 0,-1 1 1 0 0,0 3-213 0 0,21 122 371 0 0,-10-10 107 0 0,-5-110-502 0 0,-6-10-63 0 0,0 2-901 0 0,0-29-1781 0 0,1 4-3841 0 0,1 13-4559 0 0</inkml:trace>
  <inkml:trace contextRef="#ctx0" brushRef="#br0" timeOffset="197200.031">5050 5812 168 0 0,'0'0'1618'0'0,"0"0"-121"0"0,0 0 9 0 0,0 0 129 0 0,0 0 76 0 0,0 0-69 0 0,0 0-211 0 0,0 0-227 0 0,0 0-256 0 0,0 0-190 0 0,0 0-66 0 0,0 0-33 0 0,0-2 38 0 0,-2-8 53 0 0,2 7 4 0 0,0 3-28 0 0,6-3 6108 0 0,21-16-6665 0 0,-11 7-42 0 0,1 2 0 0 0,0 0 0 0 0,0 0 0 0 0,1 2 0 0 0,0 0 0 0 0,0 1 0 0 0,1 1 0 0 0,1 1-127 0 0,-15 4 10 0 0,-1 0-1 0 0,1 0 1 0 0,0 1 0 0 0,-1 0-1 0 0,1 0 1 0 0,0 0-1 0 0,-1 0 1 0 0,1 1 0 0 0,0 0-1 0 0,-1 0 1 0 0,1 0 0 0 0,-1 1-1 0 0,1-1 1 0 0,-1 1-1 0 0,0 0 1 0 0,0 0 0 0 0,0 1-1 0 0,4 1-9 0 0,19 27 148 0 0,-25-25-124 0 0,0 0 0 0 0,-1 1 0 0 0,0 0 0 0 0,0-1 0 0 0,0 1 0 0 0,-1 0 0 0 0,0-1 0 0 0,0 1 0 0 0,-1 0-1 0 0,0-1 1 0 0,0 1 0 0 0,-1-1 0 0 0,1 1 0 0 0,-3 4-24 0 0,-50 70 97 0 0,47-73-91 0 0,0-1-1 0 0,0 0 0 0 0,0 0 0 0 0,-1 0 0 0 0,0-1 0 0 0,-1 0 0 0 0,1 0 0 0 0,-1-1 0 0 0,0 0 1 0 0,0-1-1 0 0,-1 0 0 0 0,0 0-5 0 0,10-5 8 0 0,0 1 1 0 0,0 0 0 0 0,0-1-1 0 0,0 1 1 0 0,1 0 0 0 0,-1-1-1 0 0,0 1 1 0 0,-1 0 0 0 0,1-1-1 0 0,0 1 1 0 0,0 0-1 0 0,0-1 1 0 0,0 1 0 0 0,0 0-1 0 0,0-1 1 0 0,0 1 0 0 0,0 0-1 0 0,-1-1 1 0 0,1 1-1 0 0,0 0 1 0 0,0 0 0 0 0,0-1-1 0 0,-1 1 1 0 0,1 0 0 0 0,0 0-1 0 0,0-1 1 0 0,-1 1 0 0 0,1 0-1 0 0,0 0 1 0 0,0 0-1 0 0,-1-1 1 0 0,1 1 0 0 0,0 0-1 0 0,-1 0 1 0 0,1 0 0 0 0,0 0-1 0 0,-1 0 1 0 0,1 0-1 0 0,0 0 1 0 0,-1 0 0 0 0,1 0-1 0 0,-1 0-8 0 0,30-22-63 0 0,70-5 29 0 0,-86 26 52 0 0,-12 1-18 0 0,0-1 1 0 0,0 1-1 0 0,0 0 0 0 0,0 0 0 0 0,0-1 1 0 0,0 1-1 0 0,0 0 0 0 0,1 0 1 0 0,-1 0-1 0 0,0 0 0 0 0,0 1 0 0 0,0-1 1 0 0,0 0-1 0 0,0 0 0 0 0,0 1 0 0 0,0-1 1 0 0,0 0-1 0 0,1 1 0 0 0,-1-1 0 0 0,0 1 1 0 0,-1-1-1 0 0,1 1 0 0 0,0 0 0 0 0,0-1 1 0 0,0 1-1 0 0,0 0 0 0 0,0 0 1 0 0,-1 0-1 0 0,1 0 0 0 0,0 0 0 0 0,-1-1 1 0 0,1 1-1 0 0,0 1 0 0 0,51 85 19 0 0,-25-49-3 0 0,-23 2 149 0 0,-20-10 176 0 0,10-24-304 0 0,-1 0-1 0 0,0 0 0 0 0,0-1 0 0 0,0 0 1 0 0,-1 0-1 0 0,1-1 0 0 0,-1 0 0 0 0,0 0 1 0 0,0-1-1 0 0,-1 0 0 0 0,-4 1-36 0 0,-52 21 333 0 0,-49-21 385 0 0,78-4-513 0 0,36 0-181 0 0,0 0-13 0 0,0 0-18 0 0,0 0 11 0 0,0 0 0 0 0,0 0-9 0 0,0 0 17 0 0,0 0-17 0 0,0 0-10 0 0,0 0 15 0 0,0 0-29 0 0,0 0-536 0 0,-5-5-968 0 0,3-1-4230 0 0,2 3-6486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9:16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11895 654 2609 0 0,'0'0'2297'0'0,"0"0"-816"0"0,0 0-142 0 0,0 0 161 0 0,0 0 202 0 0,0 0 75 0 0,0 0-83 0 0,0 0-171 0 0,0 0-229 0 0,0 0-223 0 0,0 0-213 0 0,-11-7-163 0 0,-34-20-120 0 0,-13 20 2307 0 0,6 37-1892 0 0,41-18-941 0 0,0 1 0 0 0,1 0 0 0 0,0 1 0 0 0,1 1 0 0 0,1-1 0 0 0,0 1 0 0 0,1 0 0 0 0,0 1 0 0 0,2 0 0 0 0,0 0 0 0 0,1 0 0 0 0,0 1 1 0 0,1-1-1 0 0,1 1 0 0 0,1 0 0 0 0,0-1 0 0 0,1 1 0 0 0,1 0 0 0 0,0 0 0 0 0,2 1-49 0 0,-4-13 9 0 0,1-1 1 0 0,0 1-1 0 0,0-1 1 0 0,0 0-1 0 0,1 1 0 0 0,-1-1 1 0 0,1 1-1 0 0,0-1 0 0 0,0 0 1 0 0,1 0-1 0 0,-1 0 1 0 0,1 0-1 0 0,0 0 0 0 0,0 0 1 0 0,0 0-1 0 0,1 0 0 0 0,-1-1 1 0 0,1 1-1 0 0,0-1 1 0 0,0 0-1 0 0,0 1 0 0 0,0-2 1 0 0,1 1-1 0 0,-1 0 0 0 0,1-1 1 0 0,0 1-1 0 0,0-1 1 0 0,0 0-1 0 0,0 0 0 0 0,0-1 1 0 0,0 1-1 0 0,0-1 0 0 0,0 0 1 0 0,4 1-10 0 0,-1-4 71 0 0,0 1-1 0 0,0-1 1 0 0,-1 0 0 0 0,1-1-1 0 0,0 0 1 0 0,-1 0 0 0 0,0 0 0 0 0,1-1-1 0 0,-1 0 1 0 0,-1 0 0 0 0,1 0 0 0 0,-1-1-1 0 0,1 0 1 0 0,-1 0 0 0 0,0 0-71 0 0,3-3 59 0 0,23-22 77 0 0,-2-1 1 0 0,-1-1-1 0 0,-2-1 0 0 0,-1-1 0 0 0,-2-2 1 0 0,11-22-137 0 0,6-48 213 0 0,-23 54-66 0 0,-56 188 391 0 0,13 48-562 0 0,26-179 22 0 0,1 0 1 0 0,-1-1-1 0 0,1 1 0 0 0,0 0 0 0 0,0 0 0 0 0,0-1 0 0 0,1 1 0 0 0,0 0 0 0 0,-1-1 0 0 0,2 0 0 0 0,-1 1 0 0 0,0-1 0 0 0,1 0 1 0 0,0 0-1 0 0,0 0 0 0 0,0-1 0 0 0,1 1 0 0 0,-1-1 0 0 0,1 0 0 0 0,0 0 0 0 0,0 0 0 0 0,0 0 0 0 0,0 0 0 0 0,0-1 0 0 0,0 0 1 0 0,1 0-1 0 0,-1 0 0 0 0,1-1 0 0 0,0 1 0 0 0,-1-1 0 0 0,1 0 0 0 0,3 0 2 0 0,127 9-33 0 0,-128-11 45 0 0,0-1 0 0 0,-1 0 0 0 0,1 0 0 0 0,-1 0 1 0 0,1-1-1 0 0,-1 0 0 0 0,0-1 0 0 0,0 1 0 0 0,0-1 1 0 0,-1 0-1 0 0,1 0 0 0 0,-1-1 0 0 0,0 0 0 0 0,0 0 1 0 0,-1 0-1 0 0,3-3-12 0 0,12-11 23 0 0,3-3-1 0 0,-2 0-1 0 0,0-2 0 0 0,-2 0 0 0 0,0-1 0 0 0,-2-1 0 0 0,-1-1 1 0 0,-1 0-1 0 0,1-5-21 0 0,-7 8 21 0 0,-1 0 1 0 0,-1-1 0 0 0,-2 0-1 0 0,0 0 1 0 0,-2 0 0 0 0,0-1-1 0 0,-2 1 1 0 0,-1-2-22 0 0,1 24-10 0 0,-1 0-1 0 0,1 0 1 0 0,-1 0 0 0 0,0 0-1 0 0,0 1 1 0 0,0-1-1 0 0,0 0 1 0 0,0 0 0 0 0,-1 1-1 0 0,1-1 1 0 0,-1 1-1 0 0,0-1 1 0 0,0 1 0 0 0,0 0-1 0 0,0 0 1 0 0,0 0 0 0 0,0 0-1 0 0,0 0 1 0 0,-1 0-1 0 0,1 0 1 0 0,-1 1 0 0 0,1-1-1 0 0,-1 1 1 0 0,0 0-1 0 0,0 0 1 0 0,1 0 0 0 0,-1 0-1 0 0,0 0 1 0 0,0 1-1 0 0,0-1 1 0 0,0 1 0 0 0,0 0-1 0 0,0-1 1 0 0,0 2-1 0 0,0-1 1 0 0,0 0 0 0 0,0 1-1 0 0,0-1 1 0 0,0 1-1 0 0,0 0 1 0 0,1 0 0 0 0,-1 0-1 0 0,0 0 1 0 0,0 0 0 0 0,1 1-1 0 0,-1-1 1 0 0,1 1-1 0 0,-1 0 1 0 0,1-1 0 0 0,0 1-1 0 0,0 0 1 0 0,0 1-1 0 0,-1-1 11 0 0,0 2-8 0 0,-1 0-1 0 0,0 1 0 0 0,1-1 0 0 0,0 1 0 0 0,0 0 0 0 0,0 0 0 0 0,1 0 1 0 0,0 0-1 0 0,0 0 0 0 0,0 1 0 0 0,1-1 0 0 0,-1 0 0 0 0,1 1 0 0 0,0 0 1 0 0,1-1-1 0 0,-1 1 0 0 0,1-1 0 0 0,1 1 0 0 0,-1 0 0 0 0,1-1 1 0 0,-1 1-1 0 0,2 1 9 0 0,0-3-5 0 0,1-1 1 0 0,-1 1-1 0 0,1-1 0 0 0,0 1 1 0 0,0-1-1 0 0,1 0 1 0 0,-1 0-1 0 0,0-1 1 0 0,1 1-1 0 0,0-1 1 0 0,0 1-1 0 0,-1-1 1 0 0,1 0-1 0 0,1-1 0 0 0,-1 1 1 0 0,0-1-1 0 0,2 1 5 0 0,135 10-20 0 0,-138-10 24 0 0,0 0-1 0 0,-1 0 1 0 0,1 1-1 0 0,-1-1 1 0 0,1 0-1 0 0,-1 1 1 0 0,0 0-1 0 0,0-1 1 0 0,0 1-1 0 0,0 0 1 0 0,0 0-1 0 0,-1 0 1 0 0,1 0-1 0 0,-1 0 1 0 0,0 1-1 0 0,0-1 1 0 0,0 0-1 0 0,0 1 1 0 0,-1-1-1 0 0,1 0 1 0 0,-1 1-1 0 0,0-1 1 0 0,0 1-1 0 0,0-1 1 0 0,0 1-1 0 0,-1-1 1 0 0,1 0-1 0 0,-1 1 1 0 0,0-1-1 0 0,0 0 1 0 0,-1 2-4 0 0,1 16 11 0 0,-12 58 4 0 0,2 33 2 0 0,45-64-43 0 0,6-27 34 0 0,105-17 108 0 0,-134-6-92 0 0,1 0 1 0 0,-1-1-1 0 0,0-1 1 0 0,0 1-1 0 0,-1-2 1 0 0,1 0-1 0 0,-1 0 1 0 0,0-1-1 0 0,0 0 1 0 0,-1-1-1 0 0,0 0 1 0 0,0 0-1 0 0,0-1 1 0 0,-1 0-1 0 0,0 0 1 0 0,4-8-25 0 0,-2 0 39 0 0,-2 0 1 0 0,0 0 0 0 0,0 0-1 0 0,-2-1 1 0 0,0 0-1 0 0,-1-1 1 0 0,-1 1 0 0 0,0-1-1 0 0,-1 0 1 0 0,0-16-40 0 0,-5-69 88 0 0,-1 99-94 0 0,0 1 0 0 0,-1 0 0 0 0,1 0 0 0 0,-1 1 0 0 0,1-1 1 0 0,-1 1-1 0 0,0 0 0 0 0,0-1 0 0 0,0 2 0 0 0,0-1 0 0 0,0 0 0 0 0,0 1 0 0 0,0 0 0 0 0,-1 0 0 0 0,1 0 1 0 0,-1 0-1 0 0,1 1 0 0 0,0 0 0 0 0,-1 0 0 0 0,1 0 0 0 0,-1 0 0 0 0,1 1 0 0 0,0 0 0 0 0,-1 0 1 0 0,-1 0 5 0 0,-16 0 67 0 0,19 1-69 0 0,-1-1 0 0 0,1 1 0 0 0,-1 0 0 0 0,1 0 0 0 0,0 0-1 0 0,0 0 1 0 0,0 1 0 0 0,0-1 0 0 0,0 1 0 0 0,0 0 0 0 0,1 0 0 0 0,-1 0 0 0 0,1 0 0 0 0,0 0 0 0 0,0 0 0 0 0,0 1 0 0 0,1-1 0 0 0,-1 1 2 0 0,-9 12-59 0 0,-35 88 92 0 0,42 9 15 0 0,52-1 128 0 0,-45-105-143 0 0,0 1 0 0 0,1-1 0 0 0,0 0 0 0 0,1 0 0 0 0,0 0 0 0 0,0 0 0 0 0,0-1 0 0 0,1 0 0 0 0,0 0 0 0 0,0-1 0 0 0,0 1 0 0 0,1-1-1 0 0,0-1 1 0 0,0 1 0 0 0,0-1 0 0 0,0 0 0 0 0,1-1 0 0 0,0 0 0 0 0,-1 0 0 0 0,4 0-33 0 0,170 5 947 0 0,-72-30-414 0 0,-75-16-1723 0 0,-22 17-7524 0 0,-8 17-3877 0 0</inkml:trace>
  <inkml:trace contextRef="#ctx0" brushRef="#br0" timeOffset="-10083.927">6661 738 0 0 0,'0'0'231'0'0,"0"0"118"0"0,0 0 14 0 0,0 0 2 0 0,0 0 62 0 0,-2 2-511 0 0,-5 4 11126 0 0,10-4-10867 0 0,0-1 0 0 0,-1 1 1 0 0,1-1-1 0 0,0 0 0 0 0,0 0 0 0 0,0 0 0 0 0,0-1 0 0 0,0 1 0 0 0,0-1 0 0 0,0 1 0 0 0,0-1 0 0 0,1 0 0 0 0,-1 0 0 0 0,0-1 0 0 0,0 1 0 0 0,0-1 0 0 0,0 1 0 0 0,0-1 0 0 0,0 0 0 0 0,0 0 0 0 0,0 0 0 0 0,-1-1 0 0 0,1 1 1 0 0,0 0-1 0 0,-1-1 0 0 0,1 0 0 0 0,-1 0 0 0 0,1 0 0 0 0,-1 0 0 0 0,0 0 0 0 0,2-3-175 0 0,15-11 384 0 0,-1-1 0 0 0,-1-1 1 0 0,0-1-1 0 0,-2-1 0 0 0,0 0 1 0 0,-1-1-1 0 0,8-16-384 0 0,-4-18 1136 0 0,-18 54-979 0 0,0 1-26 0 0,0 0-23 0 0,0 0-32 0 0,0 0-20 0 0,0 0-15 0 0,0 0-11 0 0,0 0-21 0 0,-6 27-12 0 0,15 552 1325 0 0,-23-364-1174 0 0,-11-53-3 0 0,24-287 1932 0 0,5 69-2031 0 0,3 0 0 0 0,2 1 0 0 0,3 0-1 0 0,2 1 1 0 0,16-40-46 0 0,-5 11 36 0 0,-10 28-34 0 0,2 1 0 0 0,2 1 0 0 0,3 1 0 0 0,2 1 0 0 0,2 0 0 0 0,2 2 0 0 0,14-16-2 0 0,9 22-59 0 0,-12 53 14 0 0,-29 4 70 0 0,-1 0 0 0 0,0 2 0 0 0,-1-1 0 0 0,0 1 0 0 0,-2 0 0 0 0,1 0 0 0 0,-2 1 0 0 0,0 0 0 0 0,-2 0 0 0 0,1 0 0 0 0,-2 0 0 0 0,0 3-25 0 0,9 40 132 0 0,-7-41-34 0 0,-1 1 1 0 0,0 0 0 0 0,-1-1-1 0 0,-1 1 1 0 0,-2 0 0 0 0,1 0 0 0 0,-3 11-99 0 0,-3-21 50 0 0,1 0 0 0 0,-1 0 0 0 0,0 0 0 0 0,-1-1 0 0 0,0 0 0 0 0,-1 0 0 0 0,0-1 0 0 0,0 0 0 0 0,-1 0 0 0 0,0-1 0 0 0,0 0 0 0 0,0-1 0 0 0,-1 0 0 0 0,0 0 0 0 0,0-1 0 0 0,-1-1 0 0 0,0 1 0 0 0,-10 1-50 0 0,6 1-3 0 0,-2-1 0 0 0,1-1 0 0 0,0 0 0 0 0,-1-1 0 0 0,0-1 0 0 0,0-1 0 0 0,0 0 0 0 0,0-1 0 0 0,-1-1 0 0 0,-7-2 3 0 0,24 3-39 0 0,-1-1 1 0 0,1-1-1 0 0,0 1 0 0 0,0 0 0 0 0,0 0 0 0 0,-1 0 0 0 0,1-1 0 0 0,0 1 0 0 0,0 0 0 0 0,0-1 0 0 0,0 1 0 0 0,0-1 0 0 0,-1 0 0 0 0,1 1 0 0 0,0-1 0 0 0,1 0 0 0 0,-1 0 0 0 0,0 1 1 0 0,0-1-1 0 0,0 0 0 0 0,0 0 0 0 0,1 0 0 0 0,-1 0 0 0 0,0 0 0 0 0,1 0 0 0 0,-1 0 0 0 0,1 0 0 0 0,-1-1 0 0 0,1 1 0 0 0,-1 0 0 0 0,1 0 0 0 0,0 0 0 0 0,0 0 0 0 0,-1-1 0 0 0,1 1 39 0 0,19-38-5679 0 0,-7 28-1111 0 0,-2 0-5252 0 0</inkml:trace>
  <inkml:trace contextRef="#ctx0" brushRef="#br0" timeOffset="-7743.736">7578 514 1800 0 0,'0'0'1635'0'0,"0"0"-170"0"0,0 0 148 0 0,0 0 188 0 0,0 0 86 0 0,0 0-75 0 0,0 0-266 0 0,0 0-275 0 0,0 0-264 0 0,0 0-226 0 0,0 0-155 0 0,0 0-93 0 0,0 0-23 0 0,-3 2 4 0 0,0 4-293 0 0,-1 0-1 0 0,1 0 0 0 0,0 1 1 0 0,1 0-1 0 0,-1-1 1 0 0,2 1-1 0 0,-1 0 0 0 0,0 0 1 0 0,1 0-1 0 0,1 0 0 0 0,-1 1 1 0 0,1-1-1 0 0,0 0 0 0 0,1 0 1 0 0,-1 0-1 0 0,2 4-220 0 0,-1 14 329 0 0,-1 16 124 0 0,-2-14-306 0 0,3 1-1 0 0,0 0 0 0 0,1-1 1 0 0,2 1-1 0 0,5 17-146 0 0,-8-41 32 0 0,0-1 0 0 0,1 1 0 0 0,-1 0 0 0 0,1-1 0 0 0,0 0 0 0 0,0 1 0 0 0,0-1 0 0 0,1 0 0 0 0,-1 0 0 0 0,1 0 0 0 0,-1 0 1 0 0,1-1-1 0 0,0 1 0 0 0,0-1 0 0 0,0 1 0 0 0,1-1 0 0 0,-1 0 0 0 0,1-1 0 0 0,-1 1 0 0 0,1 0 0 0 0,-1-1 0 0 0,1 0 0 0 0,0 0 0 0 0,0 0 0 0 0,-1 0 0 0 0,1-1 0 0 0,0 1 0 0 0,0-1 0 0 0,0 0 0 0 0,0 0 0 0 0,0-1 0 0 0,-1 1 0 0 0,1-1 0 0 0,0 0 0 0 0,0 0 0 0 0,0 0 0 0 0,-1 0 0 0 0,1 0 0 0 0,-1-1 1 0 0,1 0-1 0 0,-1 0 0 0 0,1 0 0 0 0,-1 0 0 0 0,0 0 0 0 0,0-1 0 0 0,0 0-32 0 0,17-16 146 0 0,-1 0 1 0 0,-2-2-1 0 0,0 0 1 0 0,-1 0-1 0 0,-1-2 1 0 0,-1 0-1 0 0,-1-1 1 0 0,4-10-147 0 0,59-124 316 0 0,-64 103-53 0 0,-12 54-226 0 0,0 1 0 0 0,0 0-5 0 0,-8 5 44 0 0,-6 101 38 0 0,5 24-101 0 0,10-87-37 0 0,-1-28 37 0 0,-1-5-20 0 0,1 1 0 0 0,0-1 0 0 0,1 0 1 0 0,0 0-1 0 0,1 1 0 0 0,0-1 1 0 0,0 0-1 0 0,1 0 0 0 0,0-1 1 0 0,2 4 6 0 0,-2-9-1 0 0,1 0 0 0 0,-1 0 1 0 0,1 0-1 0 0,0-1 1 0 0,1 1-1 0 0,-1-1 1 0 0,0 0-1 0 0,1 0 0 0 0,-1-1 1 0 0,1 1-1 0 0,0-1 1 0 0,0 0-1 0 0,0 0 1 0 0,0-1-1 0 0,1 0 0 0 0,-1 0 1 0 0,0 0-1 0 0,0 0 1 0 0,1-1-1 0 0,-1 0 1 0 0,0 0-1 0 0,1 0 1 0 0,-1 0-1 0 0,0-1 0 0 0,1 0 1 0 0,3-2 0 0 0,1 0 17 0 0,-1 0 1 0 0,1-1-1 0 0,-1 0 1 0 0,0-1-1 0 0,0 0 1 0 0,0-1-1 0 0,-1 0 1 0 0,1 0 0 0 0,5-7-19 0 0,0 2 23 0 0,71-99 136 0 0,-51 54-62 0 0,-2-1 0 0 0,-3-2 0 0 0,-2 0 1 0 0,0-12-97 0 0,12-24 11 0 0,-26 66 0 0 0,-2-1 0 0 0,-1-1-1 0 0,-2 1 1 0 0,-1-2 0 0 0,-1 1-1 0 0,-2-1 1 0 0,0 0 0 0 0,-3-19-11 0 0,0 49-2 0 0,-1-1 0 0 0,1 1 0 0 0,-1 0 0 0 0,0 0 1 0 0,0-1-1 0 0,0 1 0 0 0,-1 0 0 0 0,1-1 0 0 0,0 1 1 0 0,-1 0-1 0 0,0 0 0 0 0,1-1 0 0 0,-1 1 0 0 0,0 0 1 0 0,0 0-1 0 0,0 0 0 0 0,0 0 0 0 0,-1 0 0 0 0,1 0 0 0 0,0 0 1 0 0,-1 1-1 0 0,1-1 0 0 0,-1 0 0 0 0,0 1 0 0 0,0-1 1 0 0,1 1-1 0 0,-1 0 0 0 0,0 0 0 0 0,0-1 0 0 0,0 1 1 0 0,-1 0-1 0 0,1 1 0 0 0,0-1 0 0 0,0 0 0 0 0,0 1 0 0 0,-1-1 1 0 0,1 1-1 0 0,0 0 0 0 0,0-1 0 0 0,-1 1 0 0 0,1 0 1 0 0,0 0-1 0 0,-1 1 0 0 0,1-1 0 0 0,0 0 0 0 0,0 1 1 0 0,-1 0-1 0 0,1-1 0 0 0,0 1 0 0 0,0 0 0 0 0,0 0 1 0 0,0 0-1 0 0,0 0 0 0 0,0 1 0 0 0,0-1 0 0 0,-1 1 2 0 0,-9 12-13 0 0,1 0-1 0 0,0 1 0 0 0,1 0 1 0 0,1 0-1 0 0,0 1 1 0 0,1 0-1 0 0,1 1 0 0 0,0 0 1 0 0,1 0-1 0 0,1 0 1 0 0,1 1-1 0 0,0 0 0 0 0,1 2 14 0 0,-9 236-40 0 0,46-64-57 0 0,-30-182 85 0 0,-1 1 0 0 0,2-1 0 0 0,0 0 0 0 0,0 0 1 0 0,0-1-1 0 0,1 1 0 0 0,1-1 0 0 0,0 0 0 0 0,0-1 0 0 0,1 0 1 0 0,-1 0-1 0 0,2 0 0 0 0,-1-1 0 0 0,6 3 12 0 0,-7-8 4 0 0,0 0-1 0 0,0 0 1 0 0,0-1-1 0 0,0 0 1 0 0,0 0-1 0 0,1 0 1 0 0,-1-1-1 0 0,0 0 1 0 0,1-1-1 0 0,-1 0 1 0 0,0 0-1 0 0,0 0 1 0 0,0-1-1 0 0,0 0 1 0 0,0 0-1 0 0,4-3-3 0 0,19-14 29 0 0,-1-1 0 0 0,-1-2 0 0 0,-1-1 0 0 0,-1-1 0 0 0,-1-1 0 0 0,-1-2 0 0 0,10-15-29 0 0,-13 13 19 0 0,-1-1-1 0 0,-2-1 1 0 0,-1-1 0 0 0,-1-1-1 0 0,-2 0 1 0 0,-1-1 0 0 0,1-8-19 0 0,-3 6 16 0 0,-2 0 0 0 0,-1-1 0 0 0,-1 0 0 0 0,-2-1 0 0 0,-2 1 0 0 0,-2-30-16 0 0,-1 63 5 0 0,0-1 0 0 0,0 1 0 0 0,-1-1 1 0 0,1 1-1 0 0,-1 0 0 0 0,0-1 1 0 0,-1 1-1 0 0,1 0 0 0 0,-1 0 0 0 0,0 0 1 0 0,0 0-1 0 0,0 0 0 0 0,0 0 1 0 0,-1 0-1 0 0,1 1 0 0 0,-1-1 0 0 0,0 1 1 0 0,0 0-1 0 0,0 0 0 0 0,-1 0 0 0 0,1 0 1 0 0,-1 0-1 0 0,-2 0-5 0 0,4 2-2 0 0,-1 1 1 0 0,0-1-1 0 0,0 1 0 0 0,0 0 0 0 0,0 0 1 0 0,0 0-1 0 0,0 0 0 0 0,0 1 1 0 0,0 0-1 0 0,0-1 0 0 0,0 1 0 0 0,0 0 1 0 0,0 0-1 0 0,0 0 0 0 0,1 1 0 0 0,-1-1 1 0 0,0 1-1 0 0,1-1 0 0 0,0 1 1 0 0,-1 0-1 0 0,1 0 0 0 0,0 0 0 0 0,0 0 1 0 0,0 0-1 0 0,0 1 0 0 0,0-1 0 0 0,0 1 2 0 0,-44 74 20 0 0,31-45-8 0 0,2 0 0 0 0,1 0 0 0 0,2 2-1 0 0,1-1 1 0 0,-2 21-12 0 0,0 198 35 0 0,13-235-31 0 0,1-1 0 0 0,0 0 0 0 0,2 0 0 0 0,0 0 1 0 0,0 0-1 0 0,1-1 0 0 0,8 14-4 0 0,53 89 76 0 0,-52-84 68 0 0,-5-17 1199 0 0,7 13-1210 0 0,-17-30-203 0 0,0 0 0 0 0,0 0-1 0 0,0-1 1 0 0,1 1 0 0 0,-1 0-1 0 0,0 0 1 0 0,0 0 0 0 0,0 0-1 0 0,0 0 1 0 0,0 0 0 0 0,1 0 0 0 0,-1 0-1 0 0,0 0 1 0 0,0 0 0 0 0,0 0-1 0 0,0 0 1 0 0,0 0 0 0 0,1 0-1 0 0,-1 0 1 0 0,0 0 0 0 0,0 0-1 0 0,0 0 1 0 0,0 0 0 0 0,0 0-1 0 0,1 0 1 0 0,-1 0 70 0 0,-5-10-1532 0 0,1-1-2290 0 0,2 4-3192 0 0,0 3-5283 0 0</inkml:trace>
  <inkml:trace contextRef="#ctx0" brushRef="#br0" timeOffset="-6207.928">9137 727 1096 0 0,'0'0'1307'0'0,"0"0"-392"0"0,0 0 13 0 0,0 0 315 0 0,0 0 310 0 0,0 0 146 0 0,0 0-54 0 0,0 0-282 0 0,0 0-319 0 0,0 0-279 0 0,0 0-188 0 0,-4 19 1724 0 0,9-15-2018 0 0,1 0 1 0 0,-1-1-1 0 0,1 1 1 0 0,0-1-1 0 0,0-1 1 0 0,1 1-1 0 0,-1-1 1 0 0,0 0-1 0 0,1 0 1 0 0,0-1-1 0 0,-1 0 1 0 0,1 0-1 0 0,0-1 1 0 0,-1 1-1 0 0,1-1 1 0 0,0-1-1 0 0,0 1 1 0 0,1-2-284 0 0,0 1 160 0 0,1-1 1 0 0,-1 0 0 0 0,0-1 0 0 0,0 0 0 0 0,0 0 0 0 0,0-1 0 0 0,0 0 0 0 0,-1 0 0 0 0,1-1 0 0 0,-1 0-1 0 0,0 0 1 0 0,-1-1 0 0 0,0 0 0 0 0,1 0 0 0 0,-2 0 0 0 0,1-1 0 0 0,-1 0 0 0 0,0 0 0 0 0,0 0-1 0 0,-1-1 1 0 0,3-6-161 0 0,-5 10 54 0 0,1-1-1 0 0,-1 1 0 0 0,-1-1 1 0 0,1 1-1 0 0,0-1 0 0 0,-1 0 0 0 0,0 0 1 0 0,0 1-1 0 0,-1-1 0 0 0,0 0 1 0 0,1 0-1 0 0,-1 0 0 0 0,-1 0 1 0 0,1 0-1 0 0,-1 0 0 0 0,0 1 0 0 0,0-1 1 0 0,0 0-1 0 0,-1 0 0 0 0,0 1 1 0 0,0-1-1 0 0,0 1 0 0 0,0-1 1 0 0,-1 1-1 0 0,1 0 0 0 0,-1 0 1 0 0,0 0-1 0 0,0 1 0 0 0,-1-1 0 0 0,1 1 1 0 0,-1-1-1 0 0,-1 0-53 0 0,-1 1-6 0 0,1 0 1 0 0,-1 0-1 0 0,0 1 0 0 0,0 0 1 0 0,0 0-1 0 0,0 0 0 0 0,0 1 1 0 0,0 0-1 0 0,0 0 0 0 0,0 1 0 0 0,-1-1 1 0 0,1 1-1 0 0,0 1 0 0 0,0-1 1 0 0,0 1-1 0 0,0 0 0 0 0,-1 0 1 0 0,1 1-1 0 0,0 0 0 0 0,1 0 1 0 0,-1 0-1 0 0,0 1 0 0 0,1 0 1 0 0,-1 0-1 0 0,1 0 0 0 0,0 1 0 0 0,0 0 1 0 0,0 0-1 0 0,1 0 0 0 0,-3 3 6 0 0,-1 1 1 0 0,0 0-1 0 0,0 1 0 0 0,1 0 1 0 0,1 0-1 0 0,0 0 0 0 0,0 1 1 0 0,0 0-1 0 0,2 0 0 0 0,-1 0 1 0 0,1 1-1 0 0,0-1 0 0 0,1 1 1 0 0,1 0-1 0 0,0 0 0 0 0,0 0 1 0 0,0 8-1 0 0,3-6 41 0 0,-1-1 0 0 0,2 0 1 0 0,0 1-1 0 0,0-1 0 0 0,1 0 1 0 0,1 0-1 0 0,0-1 0 0 0,1 1 1 0 0,0-1-1 0 0,0 0 0 0 0,1 0 1 0 0,3 3-42 0 0,-5-7 50 0 0,2 1 0 0 0,-1-1-1 0 0,1 0 1 0 0,0 0 0 0 0,0 0 0 0 0,0-1 0 0 0,1 0 0 0 0,0 0 0 0 0,1-1 0 0 0,-1 0-1 0 0,1 0 1 0 0,0-1 0 0 0,0 0 0 0 0,0 0 0 0 0,1-1 0 0 0,-1 0 0 0 0,1 0 0 0 0,0-1-1 0 0,0-1 1 0 0,7 2-50 0 0,65-4 1022 0 0,-63-32-4712 0 0,-7 18-4232 0 0,-7 8-3942 0 0</inkml:trace>
  <inkml:trace contextRef="#ctx0" brushRef="#br0" timeOffset="-5222.844">9691 492 12267 0 0,'0'0'2119'0'0,"0"0"-538"0"0,0 0-203 0 0,0 0-11 0 0,0 0-69 0 0,0 0-174 0 0,0 0-296 0 0,0 0-287 0 0,0 0-184 0 0,0 0-107 0 0,0 0-36 0 0,0 0 22 0 0,0 0 14 0 0,-1 12-2 0 0,-7 90 467 0 0,3 137-227 0 0,4-237-478 0 0,1 0-1 0 0,0 1 0 0 0,1-1 0 0 0,-1 1 0 0 0,0-1 0 0 0,1 0 0 0 0,-1 1 1 0 0,1-1-1 0 0,0 0 0 0 0,0 0 0 0 0,-1 1 0 0 0,2-1 0 0 0,-1 0 1 0 0,0 0-1 0 0,0 0 0 0 0,1 0 0 0 0,-1 0 0 0 0,1-1 0 0 0,-1 1 0 0 0,1 0 1 0 0,0-1-1 0 0,0 1 0 0 0,0-1 0 0 0,0 1 0 0 0,0-1 0 0 0,0 0 0 0 0,0 0 1 0 0,0 0-1 0 0,0 0 0 0 0,1 0 0 0 0,-1-1 0 0 0,0 1 0 0 0,1-1 1 0 0,-1 1-1 0 0,0-1 0 0 0,2 0-9 0 0,2-2 71 0 0,1 0 0 0 0,-1 0 0 0 0,0-1 0 0 0,0 0 0 0 0,0 0 1 0 0,0-1-1 0 0,0 1 0 0 0,-1-1 0 0 0,1 0 0 0 0,-1-1 0 0 0,0 1 0 0 0,0-1 1 0 0,-1 0-1 0 0,1-1 0 0 0,-1 1 0 0 0,0-1 0 0 0,-1 0 0 0 0,0 1 0 0 0,2-4-71 0 0,9-12 184 0 0,8-7-61 0 0,-2-1 1 0 0,-1-1-1 0 0,-1-1 1 0 0,-1-1-1 0 0,-2 0 1 0 0,-2-1-1 0 0,9-34-123 0 0,-11-4 507 0 0,-11 71-425 0 0,0 0-11 0 0,0 0-20 0 0,0 0-11 0 0,0 0-4 0 0,0 0 4 0 0,0 0-20 0 0,0 0-14 0 0,-7 17 15 0 0,1 0-1 0 0,1 0 1 0 0,0 1-1 0 0,1-1 0 0 0,1 1 1 0 0,1 0-1 0 0,1 0 0 0 0,0 0 1 0 0,1 0-1 0 0,1 0 1 0 0,3 17-21 0 0,38 145-16 0 0,-26-124 37 0 0,-2 1 0 0 0,-2 1 1 0 0,-3 0-1 0 0,-2 0 1 0 0,-3 0-1 0 0,-3 1 1 0 0,-2-1-1 0 0,-3 1 1 0 0,-2-1-1 0 0,-2 0 1 0 0,-16 51-22 0 0,18-91 43 0 0,-1 1 1 0 0,0-2-1 0 0,-2 1 1 0 0,0-1-1 0 0,-1 0 1 0 0,0-1-1 0 0,-2 0 1 0 0,-1 1-44 0 0,11-14 13 0 0,1-1 1 0 0,-1 1 0 0 0,0-1 0 0 0,-1 0-1 0 0,1 1 1 0 0,0-1 0 0 0,-1 0-1 0 0,1 0 1 0 0,-1-1 0 0 0,0 1 0 0 0,1-1-1 0 0,-1 1 1 0 0,0-1 0 0 0,0 0-1 0 0,0 0 1 0 0,0 0 0 0 0,0 0-1 0 0,0 0 1 0 0,-1-1 0 0 0,1 0 0 0 0,0 1-1 0 0,0-1 1 0 0,0 0 0 0 0,0 0-1 0 0,0-1 1 0 0,-1 1 0 0 0,1-1 0 0 0,0 0-1 0 0,0 0 1 0 0,0 0 0 0 0,0 0-1 0 0,0 0 1 0 0,0 0 0 0 0,1-1 0 0 0,-1 1-1 0 0,0-1 1 0 0,1 0 0 0 0,-1 0-1 0 0,1 0-13 0 0,-5-14 5 0 0,1 0 0 0 0,1 0 0 0 0,1 0 0 0 0,0-1-1 0 0,1 1 1 0 0,0-1 0 0 0,2 0 0 0 0,0 0 0 0 0,1 0-1 0 0,0 0 1 0 0,2 0 0 0 0,0 0 0 0 0,1 1 0 0 0,0-1-1 0 0,2 1 1 0 0,0-1 0 0 0,1 0-5 0 0,6-16 2 0 0,2 0 0 0 0,1 1 0 0 0,2 1 0 0 0,1 1-1 0 0,1 0 1 0 0,2 1 0 0 0,18-20-2 0 0,-28 36-5 0 0,1 1 0 0 0,0 0 0 0 0,1 1 0 0 0,0 0-1 0 0,0 1 1 0 0,1 0 0 0 0,0 1 0 0 0,1 1 0 0 0,0 0 0 0 0,1 1 0 0 0,-1 1-1 0 0,1 0 1 0 0,1 1 0 0 0,1 0 5 0 0,-17 5-14 0 0,0 0 0 0 0,0-1-1 0 0,1 1 1 0 0,-1 0 0 0 0,0 0 0 0 0,0 0-1 0 0,0 0 1 0 0,0 0 0 0 0,0 0 0 0 0,1 0 0 0 0,-1 0-1 0 0,0 1 1 0 0,0-1 0 0 0,0 0 0 0 0,0 1-1 0 0,0-1 1 0 0,0 0 0 0 0,0 1 0 0 0,0-1-1 0 0,0 1 1 0 0,0 0 0 0 0,0-1 0 0 0,0 1 0 0 0,0 0-1 0 0,-1 0 1 0 0,1-1 0 0 0,0 1 0 0 0,0 0-1 0 0,-1 0 1 0 0,1 0 0 0 0,0 0 0 0 0,-1 0-1 0 0,1 0 1 0 0,-1 0 0 0 0,0 0 0 0 0,1 0 0 0 0,-1 0-1 0 0,0 0 1 0 0,1 1 0 0 0,-1-1 0 0 0,0 0-1 0 0,0 0 1 0 0,0 0 0 0 0,0 0 0 0 0,0 0-1 0 0,0 1 1 0 0,0-1 0 0 0,-1 0 0 0 0,1 0 0 0 0,0 0-1 0 0,-1 0 1 0 0,1 0 0 0 0,-1 0 0 0 0,1 0-1 0 0,-1 0 1 0 0,1 0 0 0 0,-1 0 0 0 0,0 1 14 0 0,-2 3-1423 0 0,0-3-3525 0 0,-1-4-4134 0 0,3-1-3073 0 0</inkml:trace>
  <inkml:trace contextRef="#ctx0" brushRef="#br0" timeOffset="-4381.143">10678 606 1640 0 0,'0'0'1969'0'0,"0"0"302"0"0,0 0 275 0 0,0 0 84 0 0,0 0-268 0 0,0 0-333 0 0,0 0-264 0 0,0 0-205 0 0,0 0-192 0 0,0 0-179 0 0,0 0-136 0 0,0 0-125 0 0,0 0-101 0 0,-1-3-112 0 0,0 1-619 0 0,0 1-1 0 0,0-1 1 0 0,0 1 0 0 0,0 0-1 0 0,0-1 1 0 0,0 1 0 0 0,-1 0-1 0 0,1 0 1 0 0,0 0-1 0 0,-1 0 1 0 0,1 0 0 0 0,-1 0-1 0 0,1 0 1 0 0,-1 1 0 0 0,1-1-1 0 0,-1 0 1 0 0,1 1 0 0 0,-1-1-1 0 0,0 1 1 0 0,1-1 0 0 0,-1 1-1 0 0,0 0 1 0 0,0 0 0 0 0,1 0-1 0 0,-1 0 1 0 0,0 0 0 0 0,1 0-1 0 0,-1 1 1 0 0,0-1 0 0 0,-1 1-96 0 0,0-1-3 0 0,-16 0 270 0 0,9-1-216 0 0,0 0 0 0 0,-1 1 1 0 0,1 1-1 0 0,0-1 1 0 0,-1 2-1 0 0,1-1 0 0 0,0 2 1 0 0,0-1-1 0 0,0 1 0 0 0,0 1 1 0 0,0 0-1 0 0,-4 3-51 0 0,-23 8 180 0 0,42 18-172 0 0,6-14 1 0 0,1-2 0 0 0,1 0 0 0 0,1 0 0 0 0,0-1 0 0 0,1-1 0 0 0,0 0 0 0 0,11 6-9 0 0,-18-14 22 0 0,-1 0 0 0 0,1 0 0 0 0,-2 0 0 0 0,1 1 0 0 0,-1 0 1 0 0,0 0-1 0 0,0 1 0 0 0,-1 0 0 0 0,0 0 0 0 0,-1 0 0 0 0,0 0 0 0 0,1 4-22 0 0,-5-5 72 0 0,0 1 1 0 0,-1-1-1 0 0,0 0 0 0 0,0 0 0 0 0,-1 1 0 0 0,0-1 1 0 0,0 0-1 0 0,-1-1 0 0 0,0 1 0 0 0,-1 0 1 0 0,1-1-1 0 0,-1 0 0 0 0,-1 0 0 0 0,1 0 0 0 0,-1 0 1 0 0,-1-1-1 0 0,1 0 0 0 0,-1 0 0 0 0,0 0 0 0 0,0 0 1 0 0,-1-1-1 0 0,0-1 0 0 0,0 1 0 0 0,0-1 1 0 0,0 0-1 0 0,0 0 0 0 0,-2 0-72 0 0,0 0 57 0 0,-1-1 0 0 0,1 0-1 0 0,0 0 1 0 0,-1-1 0 0 0,1 0 0 0 0,-1 0 0 0 0,0-1 0 0 0,0-1-1 0 0,1 0 1 0 0,-1 0 0 0 0,-6-1-57 0 0,-6 1 110 0 0,19 0-108 0 0,1 0 0 0 0,-1-1 0 0 0,1 1 0 0 0,-1 0 0 0 0,1-1 0 0 0,-1 1 0 0 0,1-1 0 0 0,0 0 0 0 0,-1 0 0 0 0,1 0 0 0 0,0 0 0 0 0,-1 0 0 0 0,1 0 0 0 0,0-1 0 0 0,0 1 0 0 0,0-1 0 0 0,0 0 0 0 0,0 1 0 0 0,1-1 0 0 0,-1 0 0 0 0,0 0 0 0 0,1 0 0 0 0,-1 0 0 0 0,1 0 0 0 0,0-1 0 0 0,0 1 0 0 0,0 0 1 0 0,0 0-1 0 0,0-1 0 0 0,0 1 0 0 0,0-2-2 0 0,-2-23-2301 0 0,5-2-3466 0 0,0 21-6645 0 0</inkml:trace>
  <inkml:trace contextRef="#ctx0" brushRef="#br0" timeOffset="115709.605">5778 2373 1920 0 0,'0'0'1475'0'0,"0"0"-12"0"0,0 0 192 0 0,0 0 220 0 0,0 0 101 0 0,0 0-92 0 0,0 0-269 0 0,0 0-292 0 0,0 0-211 0 0,0 0-148 0 0,0 0-89 0 0,0 0-63 0 0,0 0-46 0 0,0 0-55 0 0,0 0-62 0 0,0 0-57 0 0,0-26 2846 0 0,5 7-3193 0 0,1-1 0 0 0,1 1 0 0 0,0 0 0 0 0,2 1 0 0 0,0 0 0 0 0,1 0 0 0 0,1 1-1 0 0,11-15-244 0 0,166-218 954 0 0,-150 202-782 0 0,-18 77-273 0 0,-14-17 115 0 0,1 1 0 0 0,-2 0 0 0 0,1 0 0 0 0,-2 0 0 0 0,0 1 0 0 0,0 0 0 0 0,-2-1 1 0 0,1 2-1 0 0,-2-1 0 0 0,0 0 0 0 0,0 0 0 0 0,-2 5-14 0 0,0 2 21 0 0,-1-1 0 0 0,-1 1 1 0 0,-1 0-1 0 0,-1-1 0 0 0,0 0 0 0 0,-2 0 0 0 0,0 0 0 0 0,-7 11-21 0 0,-17 43-18 0 0,31-74 6 0 0,0 0-4 0 0,0 0-8 0 0,0 0-7 0 0,0 0-1 0 0,46-41-17 0 0,172-216 126 0 0,-88 92-65 0 0,-88 124 19 0 0,-42 41-53 0 0,0 0-4 0 0,3 235 115 0 0,3-183-92 0 0,-2 91 183 0 0,-48-28 58 0 0,42-94-149 0 0,2-20-71 0 0,0-1 2 0 0,0 0-10 0 0,0 0 10 0 0,0 0 39 0 0,0 0-20 0 0,0 0 13 0 0,0 0 1 0 0,0 0-30 0 0,0 0 11 0 0,-11-15-2581 0 0,5 9-1324 0 0,2 1-6572 0 0,-1 2-1934 0 0</inkml:trace>
  <inkml:trace contextRef="#ctx0" brushRef="#br0" timeOffset="117487.977">6831 2325 3529 0 0,'0'0'1709'0'0,"0"0"-226"0"0,0 0-12 0 0,0 0 72 0 0,0 0 27 0 0,0 0-63 0 0,0 0-168 0 0,0 0-197 0 0,0 0-156 0 0,0 0-156 0 0,0 0-131 0 0,0 0-79 0 0,0 0-45 0 0,-8 8 2814 0 0,-25 25-3267 0 0,-122 173-137 0 0,134-180 63 0 0,20-23-45 0 0,1-3-2 0 0,0 0-13 0 0,0 0 22 0 0,0 0 10 0 0,13-16 271 0 0,44-53 33 0 0,55-48-24 0 0,-1 0 62 0 0,-63 61-25 0 0,-6 122 716 0 0,-37-53-1001 0 0,-1-1-1 0 0,0 1 1 0 0,-1 0 0 0 0,0 1-1 0 0,-1-1 1 0 0,-1 0 0 0 0,0 1-1 0 0,-1-1 1 0 0,0 1 0 0 0,-1-1 0 0 0,0 0-1 0 0,-3 10-51 0 0,-5 105 87 0 0,15-107 79 0 0,-6-13-3645 0 0,-15-7-5449 0 0,13-1 531 0 0</inkml:trace>
  <inkml:trace contextRef="#ctx0" brushRef="#br0" timeOffset="117774.795">6626 2469 10074 0 0,'0'0'2866'0'0,"0"0"-936"0"0,0 0-534 0 0,0 0-133 0 0,0 0-120 0 0,0 0-201 0 0,0 0-226 0 0,0 0-192 0 0,0 0-92 0 0,0 0-7 0 0,0 0 9 0 0,0 0-20 0 0,13 0-31 0 0,103 0 467 0 0,-74 0-1011 0 0,62-1 328 0 0,-35-5-5753 0 0,-58 6-449 0 0,-5 0-5198 0 0</inkml:trace>
  <inkml:trace contextRef="#ctx0" brushRef="#br0" timeOffset="118328.973">7230 2057 6265 0 0,'0'0'2210'0'0,"0"0"-200"0"0,0 0-94 0 0,0 0-5 0 0,0 0-110 0 0,0 0-252 0 0,0 0-344 0 0,0 0-328 0 0,0 0-221 0 0,0 0-130 0 0,0 0-86 0 0,0 0-39 0 0,0 0 9 0 0,2-2 26 0 0,94 7 2765 0 0,-66-5-2916 0 0,1-2 0 0 0,-1-1 1 0 0,0-1-1 0 0,0-2 0 0 0,12-4-285 0 0,79-19 197 0 0,-101 28 48 0 0,-19 1-5991 0 0,-1 0-6199 0 0,-2 0 1954 0 0</inkml:trace>
  <inkml:trace contextRef="#ctx0" brushRef="#br0" timeOffset="118610.549">7294 2288 12443 0 0,'0'0'2946'0'0,"0"0"-1471"0"0,0 0-605 0 0,0 0 33 0 0,0 0 126 0 0,0 0 32 0 0,0 0-78 0 0,0 0-159 0 0,0 0-133 0 0,0 0-84 0 0,0 0-71 0 0,0 0-53 0 0,0 0-81 0 0,23 5-27 0 0,69 12-47 0 0,-75-14-175 0 0,0-2 0 0 0,1 0 0 0 0,-1 0 0 0 0,0-2 0 0 0,1 0 0 0 0,-1-1 0 0 0,17-4-153 0 0,11-1 121 0 0,12-6-650 0 0,-41 1-4745 0 0,-15 9-964 0 0,-1 2-5652 0 0</inkml:trace>
  <inkml:trace contextRef="#ctx0" brushRef="#br0" timeOffset="119248.573">8154 1773 9762 0 0,'0'0'4661'0'0,"0"0"-2171"0"0,0 0-948 0 0,0 0-137 0 0,0 0-55 0 0,0 0-122 0 0,0 0-217 0 0,0 0-259 0 0,0 0-248 0 0,0 0-174 0 0,0 0-113 0 0,0 0-53 0 0,0 4 5 0 0,13 114 1048 0 0,-13-84-1144 0 0,-2 0 0 0 0,-2 0 0 0 0,-1-1 0 0 0,-1 1 0 0 0,-2-1 0 0 0,-3 4-73 0 0,-43 129-2 0 0,50-89-917 0 0,6-76 747 0 0,-1-1 1 0 0,1 1-1 0 0,-1-1 0 0 0,1 1 0 0 0,0-1 1 0 0,-1 0-1 0 0,1 0 0 0 0,0 0 0 0 0,-1 1 1 0 0,1-2-1 0 0,0 1 0 0 0,0 0 0 0 0,-1 0 1 0 0,1 0-1 0 0,-1-1 0 0 0,1 1 1 0 0,0-1-1 0 0,-1 1 0 0 0,1-1 0 0 0,-1 0 1 0 0,1 0-1 0 0,-1 1 0 0 0,1-1 0 0 0,-1 0 1 0 0,0 0-1 0 0,2-2 172 0 0,17-14-4619 0 0,-12 9-1120 0 0,-3 0-5069 0 0</inkml:trace>
  <inkml:trace contextRef="#ctx0" brushRef="#br0" timeOffset="119561.886">8598 1766 14411 0 0,'0'0'1803'0'0,"0"0"-592"0"0,0 0-243 0 0,0 0 2 0 0,0 0 29 0 0,0 0-38 0 0,0 0-169 0 0,0 0-193 0 0,0 0-157 0 0,-31 34-117 0 0,-95 110-109 0 0,58-39-4 0 0,15 31-211 0 0,52-131-25 0 0,0 0 0 0 0,0 0 1 0 0,1 0-1 0 0,0 0 0 0 0,-1 0 0 0 0,2 1 1 0 0,-1-1-1 0 0,1 0 0 0 0,-1 0 0 0 0,1 0 1 0 0,1 0-1 0 0,-1 0 0 0 0,1 0 1 0 0,0 0-1 0 0,0 0 0 0 0,0-1 0 0 0,1 1 1 0 0,-1-1-1 0 0,1 1 0 0 0,0-1 1 0 0,1 0-1 0 0,-1 0 0 0 0,1-1 0 0 0,-1 1 1 0 0,1-1-1 0 0,2 2 24 0 0,8 3 120 0 0,1-1-1 0 0,1 0 1 0 0,-1-1 0 0 0,1 0-1 0 0,0-2 1 0 0,0 0-1 0 0,1 0 1 0 0,-1-2 0 0 0,1 0-1 0 0,0-1 1 0 0,0 0 0 0 0,-1-2-1 0 0,1 0 1 0 0,0 0 0 0 0,-1-2-1 0 0,1 0 1 0 0,-1-1-1 0 0,0-1 1 0 0,0 0 0 0 0,0-1-1 0 0,-1-1 1 0 0,0 0 0 0 0,0-1-1 0 0,-1-1 1 0 0,0 0 0 0 0,0-1-1 0 0,-1 0 1 0 0,0-1 0 0 0,-1-1-1 0 0,-1 0 1 0 0,2-2-120 0 0,-4 0 140 0 0,0 1 0 0 0,-1-1 0 0 0,-1 0 0 0 0,0-1 0 0 0,-1 0 0 0 0,-1 0 0 0 0,0 0 0 0 0,-1-1 0 0 0,-1 1 0 0 0,0-1 0 0 0,-1 0 0 0 0,-1 0 0 0 0,0 0 0 0 0,-1 0 0 0 0,-1 0 0 0 0,-1-6-140 0 0,1 15-21 0 0,-1 0-1 0 0,0 1 0 0 0,0-1 0 0 0,0 0 1 0 0,0 0-1 0 0,-1 1 0 0 0,0-1 0 0 0,-1 1 1 0 0,1 0-1 0 0,-1 0 0 0 0,-1 1 1 0 0,1-1-1 0 0,-1 1 0 0 0,0 0 0 0 0,0 0 1 0 0,0 0-1 0 0,-1 1 0 0 0,1-1 0 0 0,-1 1 1 0 0,0 1-1 0 0,-1-1 0 0 0,1 1 1 0 0,0 0-1 0 0,-1 1 0 0 0,0-1 0 0 0,0 1 1 0 0,0 1-1 0 0,0-1 0 0 0,0 1 0 0 0,0 1 1 0 0,0-1-1 0 0,0 1 0 0 0,0 0 1 0 0,0 1-1 0 0,0-1 0 0 0,0 1 0 0 0,0 1 1 0 0,0-1-1 0 0,0 1 0 0 0,1 1 0 0 0,-1-1 1 0 0,0 1-1 0 0,1 0 0 0 0,0 1 1 0 0,0-1-1 0 0,0 1 0 0 0,0 1 0 0 0,-4 3 22 0 0,-55 58-2322 0 0,29-16-6502 0 0,25-30-3540 0 0</inkml:trace>
  <inkml:trace contextRef="#ctx0" brushRef="#br0" timeOffset="120062.571">9126 1909 11026 0 0,'0'0'1945'0'0,"0"0"-278"0"0,0 0-156 0 0,0 0-67 0 0,0 0-118 0 0,0 0-210 0 0,0 0-236 0 0,0 0-202 0 0,0 0-165 0 0,0 0-113 0 0,0 0-65 0 0,0 0-30 0 0,0 0-11 0 0,-11 8 4 0 0,-35 24-15 0 0,7 36 323 0 0,31-50-594 0 0,1 0 1 0 0,0 1 0 0 0,2 0 0 0 0,0 0 0 0 0,1 0 0 0 0,1 0 0 0 0,1 1 0 0 0,0-1 0 0 0,2 9-13 0 0,1-22 6 0 0,0 0 1 0 0,0 0-1 0 0,1 1 1 0 0,0-1-1 0 0,1-1 1 0 0,-1 1-1 0 0,1 0 1 0 0,0-1-1 0 0,1 1 1 0 0,-1-1-1 0 0,1 0 1 0 0,0 0-1 0 0,0 0 1 0 0,1-1-1 0 0,0 1 1 0 0,-1-1-1 0 0,1 0 1 0 0,0-1-1 0 0,1 1 1 0 0,-1-1-1 0 0,1 0 1 0 0,0 0-1 0 0,-1-1 1 0 0,1 0-1 0 0,0 0 1 0 0,1 0-1 0 0,-1 0 1 0 0,0-1-1 0 0,0 0 1 0 0,1-1-1 0 0,-1 1 1 0 0,0-1-1 0 0,1-1 1 0 0,-1 1-1 0 0,0-1 1 0 0,1 0-1 0 0,-1 0 1 0 0,0-1-1 0 0,0 0 1 0 0,5-2-7 0 0,6-2 204 0 0,-1-1 0 0 0,0-1 1 0 0,0-1-1 0 0,-1 0 0 0 0,0-1 0 0 0,0-1 1 0 0,-1 0-1 0 0,-1-1 0 0 0,0-1 0 0 0,0 0 1 0 0,-1 0-1 0 0,-1-1 0 0 0,0-1 1 0 0,-1 0-1 0 0,-1 0 0 0 0,0-1 0 0 0,-1 0 1 0 0,-1 0-1 0 0,-1-1 0 0 0,0 0 0 0 0,-1 0 1 0 0,0-1-1 0 0,0-14-204 0 0,37-192 159 0 0,-42 221-171 0 0,0 0 0 0 0,-1 0 1 0 0,1 0-1 0 0,0 1 0 0 0,-1-1 1 0 0,0 0-1 0 0,0 0 0 0 0,0 1 1 0 0,0-1-1 0 0,0 1 0 0 0,0-1 1 0 0,-1 1-1 0 0,1-1 0 0 0,-1 1 1 0 0,0 0-1 0 0,0 0 0 0 0,1 0 1 0 0,-1 0-1 0 0,-1 0 0 0 0,1 0 0 0 0,0 0 1 0 0,0 1-1 0 0,-1-1 0 0 0,1 1 1 0 0,-1-1-1 0 0,1 1 0 0 0,-1 0 1 0 0,1 0-1 0 0,-1 0 0 0 0,0 1 1 0 0,0-1-1 0 0,1 1 0 0 0,-1-1 1 0 0,0 1-1 0 0,0 0 0 0 0,0 0 1 0 0,0 0-1 0 0,1 0 0 0 0,-1 1 1 0 0,0-1-1 0 0,-2 1 12 0 0,-11 3-352 0 0,1 0 0 0 0,-1 0-1 0 0,1 2 1 0 0,0-1 0 0 0,0 2 0 0 0,1 0 0 0 0,0 1 0 0 0,0 1-1 0 0,1 0 1 0 0,0 0 0 0 0,0 1 0 0 0,1 1 0 0 0,0 1 352 0 0,9-10-198 0 0,-31 29-5230 0 0,9-7-6772 0 0</inkml:trace>
  <inkml:trace contextRef="#ctx0" brushRef="#br0" timeOffset="122066.366">9745 1902 0 0 0,'0'0'283'0'0,"0"0"765"0"0,0 0 279 0 0,0 0 108 0 0,0 0 119 0 0,0 0 107 0 0,0 0 40 0 0,0 0 20 0 0,0 0-28 0 0,-1-6-45 0 0,0-25 1299 0 0,-8 24 7307 0 0,7 15-9640 0 0,-15 139-179 0 0,13-84-402 0 0,-3-1 0 0 0,-3 1-1 0 0,-2-2 1 0 0,-3 1 0 0 0,-3-2 0 0 0,-9 18-33 0 0,4-20-1438 0 0,70-141-6615 0 0,-20 46-1293 0 0,-18 21-335 0 0</inkml:trace>
  <inkml:trace contextRef="#ctx0" brushRef="#br0" timeOffset="122429.129">9975 1964 6481 0 0,'0'0'3108'0'0,"0"0"-1191"0"0,0 0-467 0 0,0 0-6 0 0,0 0 13 0 0,0 0-100 0 0,0 0-176 0 0,0 0-235 0 0,0 0-219 0 0,0 0-163 0 0,0 0-145 0 0,-34 32-68 0 0,-105 98-26 0 0,67-68 275 0 0,-11-9 781 0 0,62-40-812 0 0,39-4 102 0 0,55-6 222 0 0,-64-5-824 0 0,0 1 1 0 0,0 1-1 0 0,0 0 1 0 0,0 0-1 0 0,0 1 1 0 0,0 0-1 0 0,0 0 1 0 0,0 1 0 0 0,0 0-1 0 0,0 1 1 0 0,-1 0-1 0 0,1 0 1 0 0,-1 1-1 0 0,0 0 1 0 0,0 0-1 0 0,0 1 1 0 0,0 0-1 0 0,3 4-69 0 0,-8-6 38 0 0,-1 1 0 0 0,0-1-1 0 0,0 1 1 0 0,0-1 0 0 0,0 1-1 0 0,-1 0 1 0 0,1 0-1 0 0,-1 0 1 0 0,0 0 0 0 0,0 0-1 0 0,0 0 1 0 0,-1 0 0 0 0,0 0-1 0 0,1 0 1 0 0,-1 0-1 0 0,-1 1 1 0 0,1-1 0 0 0,-1 0-1 0 0,1 0 1 0 0,-1 0 0 0 0,0 0-1 0 0,-1 0 1 0 0,1 0 0 0 0,-1-1-1 0 0,0 1 1 0 0,1 0-1 0 0,-2-1 1 0 0,-1 4-38 0 0,4-8-119 0 0,0 1 0 0 0,0 0-1 0 0,0 0 1 0 0,0 0 0 0 0,-1-1 0 0 0,1 1-1 0 0,0 0 1 0 0,0 0 0 0 0,0-1 0 0 0,0 1-1 0 0,-1 0 1 0 0,1 0 0 0 0,0 0 0 0 0,0 0-1 0 0,0-1 1 0 0,-1 1 0 0 0,1 0 0 0 0,0 0-1 0 0,0 0 1 0 0,0 0 0 0 0,-1 0 0 0 0,1 0-1 0 0,0 0 1 0 0,0 0 0 0 0,-1 0 0 0 0,1 0-1 0 0,0 0 1 0 0,0 0 0 0 0,-1 0 0 0 0,1 0 0 0 0,0 0-1 0 0,-1 0 120 0 0,20-25-5831 0 0,-9 17-559 0 0,-4 1-4983 0 0</inkml:trace>
  <inkml:trace contextRef="#ctx0" brushRef="#br0" timeOffset="123056.824">10236 2163 12443 0 0,'0'0'1839'0'0,"0"0"-363"0"0,0 0-110 0 0,0 0-17 0 0,0 0-67 0 0,0 0-149 0 0,0 0-196 0 0,0 0-177 0 0,0 0-155 0 0,0 0-103 0 0,0 0-97 0 0,0 0-67 0 0,-33 27-32 0 0,-100 81-39 0 0,76-48 122 0 0,56-58-380 0 0,-1 0 0 0 0,1 0 0 0 0,0 0 0 0 0,0 0-1 0 0,0 0 1 0 0,0 0 0 0 0,0 1 0 0 0,0-1-1 0 0,0 0 1 0 0,1 1 0 0 0,-1-1 0 0 0,1 0 0 0 0,0 1-1 0 0,0-1 1 0 0,0 1 0 0 0,0-1 0 0 0,0 0-1 0 0,0 1 1 0 0,1-1 0 0 0,-1 0 0 0 0,1 1 0 0 0,0-1-1 0 0,-1 0 1 0 0,1 1 0 0 0,0-1 0 0 0,0 0-1 0 0,1 0 1 0 0,-1 0 0 0 0,0 0 0 0 0,1 0 0 0 0,-1 0-1 0 0,1 0 1 0 0,0-1 0 0 0,-1 1 0 0 0,1 0-1 0 0,2 0-8 0 0,9-1 85 0 0,1-1 0 0 0,-1-1-1 0 0,0 0 1 0 0,1-1-1 0 0,-1 0 1 0 0,0-1 0 0 0,0-1-1 0 0,-1 0 1 0 0,1 0-1 0 0,-1-1 1 0 0,1-1 0 0 0,-2 0-1 0 0,1-1 1 0 0,-1 0-1 0 0,0-1 1 0 0,0 0 0 0 0,-1-1-1 0 0,0 0 1 0 0,-1 0-1 0 0,0-1 1 0 0,2-3-85 0 0,143-155 1072 0 0,-150 162-1031 0 0,0 8 6 0 0,-4 6-70 0 0,-26 157-9 0 0,24-130 36 0 0,3 0 0 0 0,0 0 0 0 0,2 0 0 0 0,2 0 0 0 0,6 20-4 0 0,10 112-18 0 0,-19-157 17 0 0,-1 0 0 0 0,-1 1 0 0 0,0-1-1 0 0,0 0 1 0 0,-1 0 0 0 0,0 0 0 0 0,-1 0 0 0 0,0 0 0 0 0,0 0 0 0 0,-1-1 0 0 0,-1 1 0 0 0,0-1 0 0 0,0 1 0 0 0,0-1 0 0 0,-1-1 0 0 0,-1 1-1 0 0,1-1 1 0 0,-2 0 0 0 0,1 0 0 0 0,-1 0 0 0 0,0-1 0 0 0,0 0 0 0 0,-1 0 0 0 0,0-1 0 0 0,0 0 0 0 0,-1-1 1 0 0,-5 3-10 0 0,-1-1 0 0 0,0 0 1 0 0,-1-1-1 0 0,0-1 1 0 0,1 0-1 0 0,-2-2 0 0 0,1 1 1 0 0,0-2-1 0 0,-1 0 0 0 0,1-1 1 0 0,-1-1-1 0 0,1-1 0 0 0,-1 0 10 0 0,15-1-5 0 0,0 1-1 0 0,0-1 0 0 0,1 0 1 0 0,-1 0-1 0 0,1 0 0 0 0,-1 0 1 0 0,1 0-1 0 0,0 0 0 0 0,0-1 1 0 0,0 1-1 0 0,0 0 1 0 0,0-1-1 0 0,1 1 0 0 0,-1 0 1 0 0,1-1-1 0 0,-1 1 0 0 0,1-1 1 0 0,0 1-1 0 0,0-1 0 0 0,0 1 1 0 0,0-1-1 0 0,1 1 0 0 0,-1-1 1 0 0,0 1-1 0 0,1 0 0 0 0,0-1 1 0 0,0 1-1 0 0,0 0 0 0 0,0-1 1 0 0,0 1-1 0 0,0 0 0 0 0,0 0 1 0 0,1-1 5 0 0,15-20-32 0 0,1 0-1 0 0,0 1 1 0 0,2 1 0 0 0,1 0 0 0 0,1 2 0 0 0,0 1 0 0 0,1 0-1 0 0,1 2 1 0 0,1 0 32 0 0,36-22-175 0 0,-11 7-1356 0 0,-18 8-2895 0 0,-25 18-1716 0 0,-2 1-5750 0 0</inkml:trace>
  <inkml:trace contextRef="#ctx0" brushRef="#br0" timeOffset="127693.604">10803 2392 6337 0 0,'0'0'2207'0'0,"0"0"-382"0"0,0 0-175 0 0,0 0 39 0 0,0 0 0 0 0,0 0-161 0 0,0 0-368 0 0,0 0-366 0 0,0 0-277 0 0,0 0-181 0 0,0 0-68 0 0,-7 4-21 0 0,-63 62 612 0 0,-23 47-779 0 0,76-93-955 0 0,-5 7-2330 0 0,16-6-8845 0 0,6-18 6994 0 0</inkml:trace>
  <inkml:trace contextRef="#ctx0" brushRef="#br0" timeOffset="128412.125">11048 2462 8034 0 0,'0'0'1944'0'0,"0"0"-273"0"0,0 0-123 0 0,0 0 9 0 0,0 0-89 0 0,0 0-181 0 0,0 0-264 0 0,0 0-262 0 0,0 0-154 0 0,0 0-95 0 0,0 0-54 0 0,0 0-43 0 0,0 0-43 0 0,11-23-28 0 0,36-71-22 0 0,26-4 792 0 0,124-99 374 0 0,-121 138-1149 0 0,-75 60-337 0 0,0 0 1 0 0,0 0-1 0 0,0 0 0 0 0,0-1 0 0 0,0 1 0 0 0,0 0 1 0 0,-1 0-1 0 0,1 0 0 0 0,0 0 0 0 0,0 1 1 0 0,-1-1-1 0 0,1 0 0 0 0,-1 0 0 0 0,1 0 1 0 0,-1 0-1 0 0,1 1 0 0 0,-1-1 0 0 0,0 0 1 0 0,0 1-1 0 0,0-1 0 0 0,1 0 0 0 0,-1 0 0 0 0,0 1 1 0 0,0-1-1 0 0,-1 0 0 0 0,1 1 0 0 0,0-1 1 0 0,0 0-1 0 0,-1 0 0 0 0,1 1 0 0 0,-1-1 1 0 0,1 0-1 0 0,-1 0 0 0 0,0 1-2 0 0,-11 66 258 0 0,-6 120-33 0 0,18-186-225 0 0,0-1 0 0 0,0 0 0 0 0,0 0 0 0 0,0 0 1 0 0,0 0-1 0 0,0 0 0 0 0,0 0 0 0 0,0 0 0 0 0,0 0 0 0 0,1 0 1 0 0,-1 0-1 0 0,0 0 0 0 0,1 0 0 0 0,-1 0 0 0 0,1 0 0 0 0,-1 0 1 0 0,1 0-1 0 0,-1-1 0 0 0,1 1 0 0 0,0 0 0 0 0,-1 0 0 0 0,1 0 0 0 0,0-1 1 0 0,0 1-1 0 0,0 0 0 0 0,-1-1 0 0 0,1 1 0 0 0,0-1 0 0 0,0 1 1 0 0,0-1-1 0 0,0 1 0 0 0,0-1 0 0 0,0 0 0 0 0,0 1 0 0 0,0-1 0 0 0,0 0 1 0 0,0 0-1 0 0,0 0 0 0 0,0 0 0 0 0,0 0 0 0 0,0 0 0 0 0,0 0 1 0 0,1 0-1 0 0,-1 0 0 0 0,0 0 0 0 0,0-1 0 0 0,0 1 0 0 0,0 0 1 0 0,0-1-1 0 0,0 1 0 0 0,-1-1 0 0 0,2 1 0 0 0,46-34 192 0 0,220-236 23 0 0,-193 210-186 0 0,-75 94-118 0 0,-80 193 485 0 0,60-91-2513 0 0,19-129 281 0 0,1 0-1629 0 0,1-2-4058 0 0,0-2-3662 0 0</inkml:trace>
  <inkml:trace contextRef="#ctx0" brushRef="#br0" timeOffset="128662.552">12053 2263 8082 0 0,'0'0'2860'0'0,"0"0"-1050"0"0,0 0-410 0 0,0 0 3 0 0,0 0-49 0 0,0 0-174 0 0,0 0-253 0 0,0 0-295 0 0,0 0-250 0 0,-15 32-157 0 0,-45 101-121 0 0,43-74-116 0 0,17-15-1198 0 0,8-43-4540 0 0,-4-2 348 0 0,-3 1 1590 0 0,-1 0-361 0 0</inkml:trace>
  <inkml:trace contextRef="#ctx0" brushRef="#br0" timeOffset="129177.011">11893 2255 11474 0 0,'0'0'2086'0'0,"0"0"-605"0"0,0 0-341 0 0,0 0-61 0 0,0 0-82 0 0,0 0-123 0 0,0 0-181 0 0,0 0-159 0 0,0 0-96 0 0,0 0-51 0 0,0 0-44 0 0,0 0-71 0 0,0 0-45 0 0,24-2-23 0 0,77-8-6 0 0,75 5 773 0 0,-121 4-537 0 0,-57 12 251 0 0,-119 88 417 0 0,120-98-1103 0 0,1 0 1 0 0,0 0 0 0 0,0-1-1 0 0,0 1 1 0 0,-1 0 0 0 0,1 0-1 0 0,0 0 1 0 0,0 0 0 0 0,1 0-1 0 0,-1 0 1 0 0,0 0 0 0 0,0 0-1 0 0,0 0 1 0 0,1 0 0 0 0,-1 0-1 0 0,0 0 1 0 0,1-1 0 0 0,-1 1-1 0 0,1 0 1 0 0,-1 0 0 0 0,1 0-1 0 0,-1-1 1 0 0,1 1 0 0 0,-1 0-1 0 0,1 0 1 0 0,0-1 0 0 0,0 1-1 0 0,-1-1 1 0 0,1 1 0 0 0,0-1-1 0 0,0 1 1 0 0,0-1 0 0 0,-1 1-1 0 0,1-1 1 0 0,0 0 0 0 0,0 1-1 0 0,0-1 1 0 0,0 0 0 0 0,0 0-1 0 0,0 1 1 0 0,0-1 0 0 0,0 0-1 0 0,0 0 1 0 0,0 0 0 0 0,0 0-1 0 0,0-1 1 0 0,0 1 0 0 0,-1 0-1 0 0,1 0 1 0 0,0-1 0 0 0,0 1-1 0 0,0 0 1 0 0,0-1 0 0 0,0 1-1 0 0,0-1 1 0 0,7 2 15 0 0,26 5-24 0 0,-26-5 16 0 0,0 0 0 0 0,0 0-1 0 0,0 0 1 0 0,0 1 0 0 0,0 1-1 0 0,0-1 1 0 0,-1 1 0 0 0,1 1 0 0 0,-1-1-1 0 0,0 1 1 0 0,0 0 0 0 0,0 1-1 0 0,2 2-6 0 0,-8-4 31 0 0,0 0-1 0 0,0 1 0 0 0,0-1 0 0 0,-1 0 0 0 0,0 1 0 0 0,0-1 0 0 0,0 1 0 0 0,0-1 0 0 0,0 1 0 0 0,0-1 0 0 0,-1 0 0 0 0,0 1 0 0 0,0-1 0 0 0,0 0 0 0 0,0 0 0 0 0,0 1 0 0 0,-1-1 0 0 0,1 0 0 0 0,-1 0 0 0 0,0-1 0 0 0,0 1 0 0 0,0 0 0 0 0,0 0 0 0 0,0-1 0 0 0,-1 1 0 0 0,1-1 0 0 0,-1 0 0 0 0,0 0 0 0 0,0 0 0 0 0,1 0 0 0 0,-1 0 0 0 0,-3 0-30 0 0,-7 7 59 0 0,0-1 1 0 0,-1 0-1 0 0,0-1 1 0 0,-1 0-1 0 0,1-1 1 0 0,-1-1-1 0 0,-1-1 1 0 0,1 0 0 0 0,-1-1-1 0 0,1 0 1 0 0,-1-1-1 0 0,0-1 1 0 0,0 0-1 0 0,-5-2-59 0 0,-52-21-521 0 0,71 21 343 0 0,1-1 1 0 0,0 1 0 0 0,0 0-1 0 0,0-1 1 0 0,0 1 0 0 0,0-1-1 0 0,1 1 1 0 0,-1-1-1 0 0,0 1 1 0 0,1-1 0 0 0,-1 1-1 0 0,1-1 1 0 0,-1 0 0 0 0,1 1-1 0 0,0-1 1 0 0,0 0-1 0 0,0 1 1 0 0,0-1 0 0 0,0 0-1 0 0,0 0 1 0 0,0 1 0 0 0,1-1-1 0 0,-1 0 1 0 0,0 1-1 0 0,1-1 1 0 0,-1 1 0 0 0,1-1-1 0 0,0 0 1 0 0,0 0 177 0 0,8-13-3437 0 0,-1 5-2615 0 0,-1 2-5297 0 0</inkml:trace>
  <inkml:trace contextRef="#ctx0" brushRef="#br0" timeOffset="129561.473">12530 2079 13707 0 0,'0'0'1960'0'0,"0"0"-413"0"0,0 0-110 0 0,0 0-96 0 0,0 0-167 0 0,0 0-225 0 0,0 0-239 0 0,0 0-202 0 0,0 0-113 0 0,0 0-83 0 0,0 0-65 0 0,0 0-3 0 0,22 0 762 0 0,102 0 963 0 0,33-14-1340 0 0,-89 13-4228 0 0,-72 4 221 0 0,1 1-1793 0 0,-2-4-4911 0 0</inkml:trace>
  <inkml:trace contextRef="#ctx0" brushRef="#br0" timeOffset="129763.269">12561 2292 15091 0 0,'0'0'1691'0'0,"0"0"-727"0"0,0 0-134 0 0,0 0 210 0 0,0 0 40 0 0,0 0-143 0 0,0 0-212 0 0,0 0-214 0 0,0 0-155 0 0,32-4-127 0 0,100-11-127 0 0,-36-2-401 0 0,-93 17 108 0 0,40-5-1611 0 0,-17-2-7143 0 0,-17 4-2566 0 0</inkml:trace>
  <inkml:trace contextRef="#ctx0" brushRef="#br0" timeOffset="130351.531">13287 1883 10498 0 0,'0'0'5305'0'0,"0"0"-3044"0"0,0 0-1009 0 0,0 0-48 0 0,0 0-59 0 0,0 0-120 0 0,0 0-165 0 0,0 0-209 0 0,0 0-177 0 0,0 0-150 0 0,0 0-94 0 0,0 0-50 0 0,0 0-20 0 0,0-8 8 0 0,7-25-7 0 0,-5 31-139 0 0,0 0 0 0 0,0 0 0 0 0,0 0 0 0 0,0 0 0 0 0,1 0 1 0 0,-1 1-1 0 0,1-1 0 0 0,-1 1 0 0 0,1-1 0 0 0,0 1 0 0 0,0 0 1 0 0,0 0-1 0 0,-1 0 0 0 0,1 1 0 0 0,0-1 0 0 0,0 1 0 0 0,0-1 1 0 0,0 1-1 0 0,0 0 0 0 0,0 0 0 0 0,1 0-22 0 0,7-1 76 0 0,5-2-13 0 0,0 0 1 0 0,1 1-1 0 0,-1 0 1 0 0,1 2-1 0 0,-1 0 1 0 0,1 0-1 0 0,-1 2 1 0 0,0 0-1 0 0,1 1 1 0 0,13 4-64 0 0,-28-6 2 0 0,0 0 0 0 0,0 0 0 0 0,0 1 0 0 0,0-1-1 0 0,-1 0 1 0 0,1 1 0 0 0,0-1 0 0 0,-1 1 0 0 0,1-1 0 0 0,-1 1 0 0 0,1 0 0 0 0,-1-1 0 0 0,0 1 0 0 0,0 0 0 0 0,0 0 0 0 0,0 0 0 0 0,0 0 0 0 0,0 0 0 0 0,0 0 0 0 0,-1 0 0 0 0,1 0-1 0 0,-1 1 1 0 0,0-1 0 0 0,1 0 0 0 0,-1 0 0 0 0,0 0 0 0 0,0 1 0 0 0,-1-1 0 0 0,1 0 0 0 0,0 0 0 0 0,-1 0 0 0 0,1 0 0 0 0,-1 1 0 0 0,0-1 0 0 0,1 0 0 0 0,-1 0 0 0 0,-1 1-2 0 0,-45 69 92 0 0,-94 56 15 0 0,141-125-112 0 0,0-1 1 0 0,0 1 0 0 0,0-1 0 0 0,0 1 0 0 0,0-1 0 0 0,0 1 0 0 0,1-1 0 0 0,-1 1 0 0 0,1-1 0 0 0,0 1 0 0 0,0-1 0 0 0,0 0 0 0 0,0 1 0 0 0,0-1 0 0 0,0 0 0 0 0,1 0 0 0 0,-1 0 0 0 0,1 0 0 0 0,-1 0 0 0 0,1 0 0 0 0,0 0 0 0 0,0-1 0 0 0,-1 1 0 0 0,1-1 0 0 0,1 1 0 0 0,-1-1 0 0 0,0 0 0 0 0,0 0 0 0 0,0 1 0 0 0,1-2 0 0 0,-1 1 0 0 0,0 0 0 0 0,1 0 0 0 0,-1-1 0 0 0,1 1 0 0 0,-1-1 0 0 0,1 0 0 0 0,-1 0 4 0 0,6 4-5 0 0,6 1 10 0 0,-1 1 0 0 0,0 1 0 0 0,0 0 0 0 0,-1 1 0 0 0,0 0 1 0 0,0 1-1 0 0,-1 0 0 0 0,0 1 0 0 0,-1 0 0 0 0,3 3-5 0 0,-11-7 22 0 0,0-1 0 0 0,0 1 0 0 0,-1 0 0 0 0,1 0 0 0 0,-1 0 0 0 0,0-1 0 0 0,-1 1 0 0 0,1 0 0 0 0,-1 0 0 0 0,-1 0 0 0 0,1 0 0 0 0,-1 0 0 0 0,0 0 1 0 0,0 0-1 0 0,0 0 0 0 0,-1 0 0 0 0,0-1 0 0 0,0 1 0 0 0,-1-1 0 0 0,0 0 0 0 0,0 1 0 0 0,0-1 0 0 0,0 0 0 0 0,-1-1 0 0 0,0 1 0 0 0,0-1 0 0 0,0 1 0 0 0,-3 1-22 0 0,-4 5 15 0 0,-2-1 0 0 0,1 0 0 0 0,-1-1 0 0 0,-1-1 0 0 0,1 0 0 0 0,-2-1 0 0 0,1 0 0 0 0,-1-1 0 0 0,-8 2-15 0 0,10-3-45 0 0,-37 3-2349 0 0,50-23-5299 0 0,3 4-475 0 0,1 4-1522 0 0</inkml:trace>
  <inkml:trace contextRef="#ctx0" brushRef="#br0" timeOffset="130664.241">13920 1976 10746 0 0,'0'0'1713'0'0,"0"0"-493"0"0,0 0-164 0 0,0 0 3 0 0,0 0-13 0 0,0 0-86 0 0,0 0-191 0 0,0 0-209 0 0,-24 31-193 0 0,-72 102-137 0 0,50-48-82 0 0,45-82-111 0 0,-1 1 0 0 0,0 0 1 0 0,1 0-1 0 0,0 0 1 0 0,0 0-1 0 0,0 0 1 0 0,0 0-1 0 0,1 0 0 0 0,-1 0 1 0 0,1 0-1 0 0,0 0 1 0 0,0 0-1 0 0,1 0 1 0 0,-1 0-1 0 0,1 0 0 0 0,0 0 1 0 0,0 0-1 0 0,0 0 1 0 0,1 0-1 0 0,-1 0 0 0 0,1-1 1 0 0,0 1-1 0 0,0 0 1 0 0,0-1-1 0 0,1 0 1 0 0,-1 1-1 0 0,1-1 0 0 0,0 0 1 0 0,0 0-1 0 0,0-1 1 0 0,0 1-1 0 0,2 1-37 0 0,6 0 265 0 0,0-1 0 0 0,0 0 0 0 0,0 0 0 0 0,1-1 0 0 0,-1-1-1 0 0,0 0 1 0 0,1 0 0 0 0,-1-1 0 0 0,1-1 0 0 0,-1 0 0 0 0,1 0 0 0 0,-1-1 0 0 0,0-1 0 0 0,0 0-1 0 0,0 0 1 0 0,0-1 0 0 0,0-1 0 0 0,-1 0 0 0 0,0 0 0 0 0,0-1 0 0 0,5-3-265 0 0,-4 1 163 0 0,-1 0 0 0 0,1-1 0 0 0,-2 0 0 0 0,0-1 0 0 0,0 0 0 0 0,0 0 1 0 0,-1-1-1 0 0,-1 0 0 0 0,0 0 0 0 0,0-1 0 0 0,-1 0 0 0 0,-1 0 0 0 0,0 0 0 0 0,-1-1 0 0 0,0 0 1 0 0,2-10-164 0 0,-2 7 42 0 0,0-1 0 0 0,-2 0 0 0 0,1 0 1 0 0,-2-1-1 0 0,0 1 0 0 0,-1 0 1 0 0,-2-11-43 0 0,-1 22-41 0 0,1 1 1 0 0,-1 0 0 0 0,0 0 0 0 0,-1 0 0 0 0,1 1 0 0 0,-1-1 0 0 0,0 1-1 0 0,0 0 1 0 0,0 0 0 0 0,0 0 0 0 0,-1 1 0 0 0,0-1 0 0 0,1 1-1 0 0,-1 0 1 0 0,-1 1 0 0 0,1-1 0 0 0,0 1 0 0 0,0 0 0 0 0,-1 0 0 0 0,0 1-1 0 0,1-1 1 0 0,-1 1 0 0 0,0 1 0 0 0,1-1 0 0 0,-1 1 0 0 0,0 0-1 0 0,0 0 1 0 0,1 0 0 0 0,-1 1 0 0 0,0 0 0 0 0,0 0 0 0 0,1 1-1 0 0,-1-1 1 0 0,1 1 0 0 0,0 1 0 0 0,-3 0 40 0 0,-56 40-3082 0 0,27-8-4976 0 0,23-22-4015 0 0</inkml:trace>
  <inkml:trace contextRef="#ctx0" brushRef="#br0" timeOffset="131066.165">14454 1858 16011 0 0,'0'0'1769'0'0,"0"0"-502"0"0,0 0-215 0 0,0 0-96 0 0,0 0-189 0 0,0 0-194 0 0,0 0-194 0 0,0 0-165 0 0,-32 25-76 0 0,-99 80-42 0 0,74-38-19 0 0,53-54-68 0 0,1-8-16 0 0,0 0 0 0 0,1 0 0 0 0,-1 1 0 0 0,1 0 0 0 0,1-1 0 0 0,-1 1 1 0 0,1 0-1 0 0,0 0 0 0 0,0 0 0 0 0,1 0 0 0 0,-1 0 0 0 0,1-1 0 0 0,1 1 1 0 0,-1 0-1 0 0,1 0 0 0 0,0 0 0 0 0,1 0 0 0 0,-1 0 0 0 0,1-1 0 0 0,0 1 1 0 0,0-1-1 0 0,1 1 0 0 0,0-1 0 0 0,0 0 0 0 0,0 0 0 0 0,0 0 0 0 0,1 0 0 0 0,0-1 1 0 0,0 1-1 0 0,0-1 0 0 0,1 0 0 0 0,-1 0 0 0 0,1-1 0 0 0,0 0 0 0 0,0 1 1 0 0,0-1-1 0 0,1-1 0 0 0,-1 1 0 0 0,0-1 0 0 0,1 0 0 0 0,0 0 7 0 0,4 1 145 0 0,0-1 0 0 0,0 1 0 0 0,0-2-1 0 0,0 1 1 0 0,0-1 0 0 0,0-1 0 0 0,1 0 0 0 0,-1-1-1 0 0,0 1 1 0 0,0-2 0 0 0,0 0 0 0 0,0 0 0 0 0,0-1-1 0 0,0 0 1 0 0,-1 0 0 0 0,1-1 0 0 0,-1 0 0 0 0,0-1-1 0 0,0 0 1 0 0,-1-1 0 0 0,1 0 0 0 0,-1 0 0 0 0,0-1-1 0 0,-1 0 1 0 0,0 0 0 0 0,0 0 0 0 0,0-1 0 0 0,-1 0-1 0 0,0-1 1 0 0,-1 1 0 0 0,0-1 0 0 0,0 0 0 0 0,2-7-145 0 0,-3 6 39 0 0,-1 0 0 0 0,0 0 1 0 0,-1 0-1 0 0,0 0 0 0 0,-1 0 1 0 0,0 0-1 0 0,0 0 1 0 0,-1-1-1 0 0,0 1 0 0 0,-1 0 1 0 0,0 0-1 0 0,-1-1 0 0 0,0 1 1 0 0,-1 0-1 0 0,0 0 0 0 0,0 1 1 0 0,-1-1-1 0 0,0 1 1 0 0,-1 0-1 0 0,0 0 0 0 0,0 0 1 0 0,-1 0-1 0 0,0 1 0 0 0,-1 0 1 0 0,-4-4-40 0 0,9 10-73 0 0,0 0 0 0 0,0 1-1 0 0,-1-1 1 0 0,1 0 0 0 0,-1 1 0 0 0,1-1 0 0 0,-1 1 0 0 0,0 0 0 0 0,1 0-1 0 0,-1 0 1 0 0,0 0 0 0 0,0 0 0 0 0,0 0 0 0 0,0 1 0 0 0,0 0 0 0 0,0-1-1 0 0,0 1 1 0 0,0 0 0 0 0,0 1 0 0 0,0-1 0 0 0,1 0 0 0 0,-1 1 0 0 0,0 0-1 0 0,0-1 1 0 0,0 1 0 0 0,0 1 73 0 0,-43 22-9155 0 0,36-16-3008 0 0</inkml:trace>
  <inkml:trace contextRef="#ctx0" brushRef="#br0" timeOffset="131828.715">14767 1692 11370 0 0,'0'0'2284'0'0,"0"0"-395"0"0,0 0-182 0 0,0 0-88 0 0,0 0-178 0 0,0 0-277 0 0,0 0-317 0 0,0 0-218 0 0,0 0-97 0 0,0 0-26 0 0,0 0-18 0 0,0 0-48 0 0,-3 25-59 0 0,-5 78-65 0 0,6-57-74 0 0,3 1-1 0 0,1-1 1 0 0,3 0-1 0 0,6 26-241 0 0,7 107 104 0 0,-18-145-90 0 0,2-22-25 0 0,-1 0 0 0 0,-1-1 0 0 0,0 1 0 0 0,-1 0 0 0 0,0 0-1 0 0,0-1 1 0 0,-1 1 0 0 0,-1-1 0 0 0,0 1 0 0 0,-1-1 0 0 0,0 0-1 0 0,0 0 1 0 0,-5 6 11 0 0,-13-4-1008 0 0,3-40-6328 0 0,19-6-3983 0 0,1 22 4430 0 0</inkml:trace>
  <inkml:trace contextRef="#ctx0" brushRef="#br0" timeOffset="132214.652">15017 1898 6177 0 0,'0'0'2510'0'0,"0"0"-483"0"0,0 0-74 0 0,0 0 47 0 0,0 0-134 0 0,0 0-307 0 0,0 0-360 0 0,0 0-283 0 0,0 0-143 0 0,0 0-68 0 0,0 0-88 0 0,0 0-85 0 0,-23 31-70 0 0,-72 98-76 0 0,14-46 679 0 0,45-47-517 0 0,35-35-526 0 0,7 6 112 0 0,69 8 1073 0 0,-40 26-328 0 0,27 36 327 0 0,-19-4-657 0 0,-43-70-970 0 0,5 14-233 0 0,-2-17-4016 0 0,0-5-4863 0 0,-1 2-2425 0 0</inkml:trace>
  <inkml:trace contextRef="#ctx0" brushRef="#br0" timeOffset="132834.354">15282 2119 9810 0 0,'0'0'3638'0'0,"0"0"-1467"0"0,0 0-544 0 0,0 0-65 0 0,0 0-142 0 0,0 0-197 0 0,0 0-243 0 0,0 0-247 0 0,0 0-173 0 0,0 0-143 0 0,0 0-105 0 0,0 0-90 0 0,0 0-69 0 0,-26 9-52 0 0,-81 30-27 0 0,38-2 44 0 0,66-34-117 0 0,0-1-1 0 0,1 0 0 0 0,-1 1 0 0 0,0-1 0 0 0,1 1 1 0 0,-1 0-1 0 0,1 0 0 0 0,0 0 0 0 0,0 0 0 0 0,0 0 1 0 0,0 1-1 0 0,1-1 0 0 0,-1 1 0 0 0,1-1 1 0 0,0 1-1 0 0,0-1 0 0 0,0 1 0 0 0,1 0 0 0 0,-1-1 1 0 0,1 1-1 0 0,0 0 0 0 0,0-1 0 0 0,0 1 0 0 0,0 0 1 0 0,1 0-1 0 0,2-2 41 0 0,0-1 1 0 0,0 0-1 0 0,1 0 1 0 0,-1 0 0 0 0,0 0-1 0 0,1-1 1 0 0,-1 1-1 0 0,1-1 1 0 0,-1 0-1 0 0,1 0 1 0 0,-1 0-1 0 0,1 0 1 0 0,-1 0 0 0 0,1-1-1 0 0,-1 0 1 0 0,1 0-1 0 0,-1 0 1 0 0,2 0-42 0 0,14-8 344 0 0,0-1 0 0 0,0 0 1 0 0,-1-2-1 0 0,0 0 0 0 0,-1 0 1 0 0,-1-2-1 0 0,12-11-344 0 0,-9 8 382 0 0,-18 19-363 0 0,1-1 0 0 0,-1 1 0 0 0,0 0 0 0 0,0-1-1 0 0,0 1 1 0 0,0 0 0 0 0,0 0 0 0 0,0 0-1 0 0,0 0 1 0 0,-1 0 0 0 0,1 0 0 0 0,-1-1 0 0 0,1 2-1 0 0,-1-1 1 0 0,0 0 0 0 0,0 0 0 0 0,0 0-1 0 0,0 0 1 0 0,0 0 0 0 0,0 0 0 0 0,-1 0 0 0 0,1 0-1 0 0,-1 0 1 0 0,1 0 0 0 0,-1 0-19 0 0,1-1 21 0 0,-25 132 83 0 0,30 187-117 0 0,-6-174 25 0 0,1-138-13 0 0,-1-1 0 0 0,1 1 0 0 0,-2 0 0 0 0,1-1 0 0 0,-1 1 0 0 0,0-1 0 0 0,-1 0 0 0 0,0 0 0 0 0,0 0 0 0 0,0 0 0 0 0,-1 0 0 0 0,0-1 1 0 0,-1 1-1 0 0,1-1 0 0 0,-1 0 0 0 0,0 0 0 0 0,0-1 0 0 0,-1 0 0 0 0,0 0 0 0 0,0 0 0 0 0,0 0 0 0 0,-1-1 0 0 0,1 0 0 0 0,-1-1 0 0 0,0 1 0 0 0,0-1 0 0 0,0-1 0 0 0,0 1 0 0 0,-1-1 0 0 0,1 0 0 0 0,-1-1 0 0 0,1 0 0 0 0,-1 0 1 0 0,0-1-1 0 0,0 0 1 0 0,3 1-10 0 0,0 0 0 0 0,1-1 0 0 0,-1 1 1 0 0,0-1-1 0 0,0-1 0 0 0,0 1 0 0 0,1-1 1 0 0,-1 1-1 0 0,0-1 0 0 0,0-1 0 0 0,1 1 1 0 0,-1-1-1 0 0,1 0 0 0 0,-1 0 0 0 0,1 0 1 0 0,0 0-1 0 0,0-1 0 0 0,0 0 0 0 0,0 0 1 0 0,0 0-1 0 0,1 0 0 0 0,-1 0 0 0 0,1-1 1 0 0,0 1-1 0 0,0-1 0 0 0,0 0 0 0 0,1 0 1 0 0,-1-1-1 0 0,1 1 0 0 0,0 0 0 0 0,0-1 1 0 0,0-1 9 0 0,0-1 0 0 0,0 1 0 0 0,1-1 0 0 0,0 0 0 0 0,1 0 0 0 0,-1 0 0 0 0,1 0 1 0 0,1 0-1 0 0,-1 0 0 0 0,1 0 0 0 0,0 0 0 0 0,1 0 0 0 0,0 0 1 0 0,0 1-1 0 0,0-1 0 0 0,1 1 0 0 0,0-1 0 0 0,0 1 0 0 0,1 0 0 0 0,0 0 1 0 0,0 0-1 0 0,0 1 0 0 0,0 0 0 0 0,1-1 0 0 0,0 1 0 0 0,0 1 1 0 0,1-1-1 0 0,-1 1 0 0 0,1 0 0 0 0,3-2 0 0 0,19-10-5 0 0,0 0 0 0 0,1 2 0 0 0,1 1 0 0 0,0 2 1 0 0,23-6 4 0 0,62-7-174 0 0,-66 22-7329 0 0,-47 2-4666 0 0</inkml:trace>
  <inkml:trace contextRef="#ctx0" brushRef="#br0" timeOffset="105371.086">8 2277 1176 0 0,'0'0'962'0'0,"0"0"-62"0"0,0 0 143 0 0,0 0 261 0 0,0 0 236 0 0,0 0 150 0 0,0 0-7 0 0,0 0-134 0 0,0 0-199 0 0,0 0-176 0 0,0 0-148 0 0,-7 0 2117 0 0,25-135 2492 0 0,56-57-4349 0 0,-60 170-1232 0 0,0 1-1 0 0,1 1 0 0 0,0 0 0 0 0,2 1 0 0 0,0 1 1 0 0,2 0-1 0 0,0 2 0 0 0,0 0 0 0 0,21-12-53 0 0,21 5 128 0 0,-42 49-28 0 0,-6 9-2 0 0,-2 0-1 0 0,-1 1 1 0 0,-2 0-1 0 0,-1 1 1 0 0,-2-1-1 0 0,-2 1 1 0 0,-1 0-1 0 0,-3 30-97 0 0,-1-51 27 0 0,-1 1 0 0 0,-1 0-1 0 0,-1-1 1 0 0,0 0-1 0 0,-1 0 1 0 0,0 0 0 0 0,-2-1-1 0 0,-5 9-26 0 0,8-14 17 0 0,66-164 286 0 0,-34 93-296 0 0,3 2 0 0 0,3 2 1 0 0,2 0-1 0 0,20-22-7 0 0,81-61 0 0 0,-135 140-2 0 0,-1-1 0 0 0,1 1 0 0 0,-1 0 0 0 0,1-1 0 0 0,0 1 0 0 0,-1 0-1 0 0,1 0 1 0 0,0 0 0 0 0,-1 0 0 0 0,1-1 0 0 0,0 1 0 0 0,-1 0 0 0 0,1 0 0 0 0,0 1 0 0 0,-1-1 0 0 0,1 0 0 0 0,0 0 0 0 0,0 0 0 0 0,-1 0 0 0 0,1 0 0 0 0,-1 1 0 0 0,1-1-1 0 0,0 0 1 0 0,-1 1 0 0 0,1-1 0 0 0,-1 0 0 0 0,1 1 0 0 0,0-1 0 0 0,-1 1 0 0 0,1-1 0 0 0,-1 1 0 0 0,0-1 0 0 0,1 1 0 0 0,-1-1 0 0 0,1 1 0 0 0,-1-1 0 0 0,0 1 0 0 0,1 0-1 0 0,-1-1 1 0 0,0 1 0 0 0,0 0 0 0 0,1-1 0 0 0,-1 1 0 0 0,0 0 0 0 0,0-1 0 0 0,0 1 0 0 0,0 0 0 0 0,0-1 0 0 0,0 1 0 0 0,0 0 0 0 0,0-1 0 0 0,0 1 2 0 0,8 41 7 0 0,-2 19 167 0 0,-3-1 1 0 0,-2 1-1 0 0,-2 0 0 0 0,-8 42-174 0 0,-31 51 178 0 0,40-153-205 0 0,0-1-22 0 0,0 0-30 0 0,22-4-6325 0 0,-8-10-4174 0 0,-10 10-570 0 0</inkml:trace>
  <inkml:trace contextRef="#ctx0" brushRef="#br0" timeOffset="105989.261">1347 1861 12667 0 0,'0'0'2412'0'0,"0"0"-762"0"0,0 0-338 0 0,0 0 8 0 0,0 0-19 0 0,0 0-136 0 0,0 0-228 0 0,0 0-236 0 0,0 0-172 0 0,0 0-115 0 0,0 0-81 0 0,0 0-47 0 0,0 0-26 0 0,-7-6-30 0 0,-20-22-6 0 0,24 26-184 0 0,1 1-1 0 0,-1-1 1 0 0,0 1-1 0 0,1 0 0 0 0,-1 0 1 0 0,0 0-1 0 0,0 0 0 0 0,0 1 1 0 0,0-1-1 0 0,0 1 0 0 0,0-1 1 0 0,0 1-1 0 0,0 0 0 0 0,0 0 1 0 0,0 1-1 0 0,0-1 0 0 0,0 0 1 0 0,0 1-1 0 0,0 0 0 0 0,0 0 1 0 0,0 0-1 0 0,0 0 0 0 0,0 0 1 0 0,0 1-40 0 0,-11 5 24 0 0,1 0 0 0 0,0 1 1 0 0,0 0-1 0 0,1 1 0 0 0,0 0 1 0 0,1 1-1 0 0,0 0 0 0 0,0 1 1 0 0,1 1-1 0 0,1-1 0 0 0,-1 2 1 0 0,2-1-1 0 0,0 1 0 0 0,1 0 1 0 0,0 1-1 0 0,1 0 0 0 0,0 0 1 0 0,1 0-1 0 0,1 1 0 0 0,0-1 1 0 0,1 1-1 0 0,1 0 1 0 0,0 0-1 0 0,0 15-24 0 0,3-25 18 0 0,0-1 0 0 0,1 1 1 0 0,-1-1-1 0 0,1 1 0 0 0,0-1 0 0 0,0 0 1 0 0,0 0-1 0 0,1 0 0 0 0,-1 0 1 0 0,1 0-1 0 0,0 0 0 0 0,0-1 0 0 0,1 1 1 0 0,-1-1-1 0 0,1 0 0 0 0,-1 0 1 0 0,1 0-1 0 0,0-1 0 0 0,0 1 0 0 0,0-1 1 0 0,1 0-1 0 0,-1 0 0 0 0,0 0 0 0 0,1-1 1 0 0,-1 0-1 0 0,1 1 0 0 0,0-1 1 0 0,-1-1-1 0 0,1 1 0 0 0,0-1 0 0 0,0 0 1 0 0,-1 0-1 0 0,1 0 0 0 0,0-1 1 0 0,-1 0-1 0 0,1 0 0 0 0,0 0 0 0 0,-1 0 1 0 0,1-1-1 0 0,-1 1 0 0 0,0-1 0 0 0,1 0 1 0 0,-1-1-1 0 0,2-1-18 0 0,23-13 85 0 0,0-1 1 0 0,-2-2-1 0 0,0 0 1 0 0,-1-2-1 0 0,-1-1 0 0 0,-1-1 1 0 0,-2-1-1 0 0,0-1 1 0 0,-1-1-1 0 0,-2-1 0 0 0,-1-1 1 0 0,-1-2-86 0 0,41-52 27 0 0,-41 50-21 0 0,-17 32 16 0 0,0 1 6 0 0,-3 26-74 0 0,-29 144 150 0 0,31-160-108 0 0,1 0-1 0 0,0 0 1 0 0,1-1 0 0 0,0 1 0 0 0,1 0 0 0 0,0 0 0 0 0,0-1 0 0 0,1 1 0 0 0,1-1 0 0 0,-1 0 0 0 0,1 0 0 0 0,1 0 0 0 0,-1-1 0 0 0,2 1 0 0 0,-1-1 0 0 0,1 0-1 0 0,0-1 1 0 0,1 1 0 0 0,0-1 0 0 0,0-1 0 0 0,8 7 4 0 0,43 0-1643 0 0,-23-33-8175 0 0,-28 13 1444 0 0,-1 3-945 0 0</inkml:trace>
  <inkml:trace contextRef="#ctx0" brushRef="#br0" timeOffset="106492.045">2317 1666 15859 0 0,'0'0'1830'0'0,"0"0"-418"0"0,0 0-193 0 0,0 0-60 0 0,0 0-137 0 0,0 0-255 0 0,0 0-246 0 0,0 0-188 0 0,0 0-108 0 0,0 0-32 0 0,0 0-10 0 0,0 0-11 0 0,0 0 4 0 0,-20 6 1 0 0,-63 18-21 0 0,24 9 208 0 0,52-30-340 0 0,0 0-1 0 0,0 1 1 0 0,1 0-1 0 0,-1 0 1 0 0,1 1 0 0 0,0-1-1 0 0,1 1 1 0 0,-1 1-1 0 0,1-1 1 0 0,0 1-1 0 0,0 0 1 0 0,1 0-1 0 0,-1 0 1 0 0,2 1 0 0 0,-1 0-24 0 0,4-4-2 0 0,1-1 1 0 0,0 1 0 0 0,0-1 0 0 0,0 1 0 0 0,0-1 0 0 0,0 1 0 0 0,1-1 0 0 0,-1 1-1 0 0,1-1 1 0 0,0 0 0 0 0,-1 0 0 0 0,1 0 0 0 0,0 0 0 0 0,0 0 0 0 0,0 0 0 0 0,1-1-1 0 0,-1 1 1 0 0,0-1 0 0 0,1 1 0 0 0,-1-1 0 0 0,1 0 0 0 0,-1 0 0 0 0,1 0 0 0 0,-1 0 0 0 0,1 0-1 0 0,0-1 1 0 0,0 1 0 0 0,-1-1 0 0 0,1 0 0 0 0,0 0 0 0 0,0 0 0 0 0,-1 0 0 0 0,1 0-1 0 0,0-1 1 0 0,0 1 0 0 0,0-1 1 0 0,20 4 14 0 0,-12 0 5 0 0,-7-4-6 0 0,0 1-1 0 0,1 0 1 0 0,-1 1-1 0 0,0-1 1 0 0,1 1-1 0 0,-1 0 1 0 0,0 0-1 0 0,0 0 1 0 0,0 0 0 0 0,0 1-1 0 0,0 0 1 0 0,0 0-1 0 0,0 0 1 0 0,-1 0-1 0 0,1 1 1 0 0,-1-1-1 0 0,1 1 1 0 0,-1 0-1 0 0,0 0 1 0 0,0 0-1 0 0,0 0 1 0 0,-1 0-1 0 0,1 1 1 0 0,-1-1-1 0 0,0 1 1 0 0,0 0-1 0 0,0 0 1 0 0,0 0-1 0 0,0 0 1 0 0,-1 0-1 0 0,0 0 1 0 0,1 3-13 0 0,-3-1 51 0 0,0 0 0 0 0,0 0 0 0 0,-1 0-1 0 0,0 0 1 0 0,0 0 0 0 0,0 0 0 0 0,0 0 0 0 0,-1-1 0 0 0,0 1 0 0 0,0-1-1 0 0,-1 0 1 0 0,1 0 0 0 0,-1 0 0 0 0,0 0 0 0 0,-1-1 0 0 0,1 1 0 0 0,-1-1 0 0 0,0 0-1 0 0,-2 1-50 0 0,-106 64 368 0 0,112-68-366 0 0,-182 83 190 0 0,138-73-653 0 0,45-11 190 0 0,0 0-152 0 0,26-30-6350 0 0,-14 22 4131 0 0,8-5-5244 0 0,-10 5-1701 0 0</inkml:trace>
  <inkml:trace contextRef="#ctx0" brushRef="#br0" timeOffset="107012.469">2943 1618 10082 0 0,'0'0'2074'0'0,"0"0"-304"0"0,0 0-158 0 0,0 0-54 0 0,0 0-147 0 0,0 0-199 0 0,0 0-223 0 0,0 0-219 0 0,0 0-153 0 0,0 0-114 0 0,0 0-51 0 0,0 0-20 0 0,-21 3-14 0 0,-62 7-14 0 0,13 18 667 0 0,48-13-731 0 0,9-9-253 0 0,-1 1 1 0 0,2 1-1 0 0,-1 0 0 0 0,1 0 1 0 0,0 1-1 0 0,1 1 0 0 0,0 0 1 0 0,0 0-1 0 0,1 1 0 0 0,1 1 1 0 0,0-1-1 0 0,-4 7-87 0 0,12-15 2 0 0,1 0 0 0 0,0-1 0 0 0,-1 1-1 0 0,1 0 1 0 0,0 0 0 0 0,0-1 0 0 0,0 1 0 0 0,1 0 0 0 0,-1-1 0 0 0,1 1 0 0 0,-1 0-1 0 0,1-1 1 0 0,0 1 0 0 0,0-1 0 0 0,0 1 0 0 0,0-1 0 0 0,0 1 0 0 0,1-1-1 0 0,-1 0 1 0 0,1 1 0 0 0,0-1 0 0 0,0 0 0 0 0,-1 0 0 0 0,1-1 0 0 0,0 1-1 0 0,1 0 1 0 0,-1 0 0 0 0,0-1 0 0 0,0 0 0 0 0,1 1 0 0 0,-1-1 0 0 0,1 0-1 0 0,-1 0 1 0 0,1 0 0 0 0,-1 0 0 0 0,1-1 0 0 0,1 1-2 0 0,10 6 39 0 0,23 11 38 0 0,-33-17-63 0 0,1 0-1 0 0,0 0 0 0 0,-1 1 0 0 0,1 0 0 0 0,-1 0 0 0 0,0 0 0 0 0,0 0 0 0 0,1 0 0 0 0,-1 1 0 0 0,-1 0 0 0 0,1 0 0 0 0,0 0 0 0 0,-1 0 0 0 0,0 1 0 0 0,1 0 0 0 0,-1-1 0 0 0,-1 1 0 0 0,1 0 0 0 0,-1 0 0 0 0,1 0 0 0 0,-1 1 0 0 0,0-1 0 0 0,-1 1 0 0 0,1-1 0 0 0,-1 1 0 0 0,0-1 0 0 0,1 5-12 0 0,-2-6 34 0 0,0 1 0 0 0,0-1 1 0 0,-1 0-1 0 0,1 1 0 0 0,-1-1 1 0 0,1 1-1 0 0,-1-1 1 0 0,0 0-1 0 0,-1 0 0 0 0,1 1 1 0 0,-1-1-1 0 0,1 0 1 0 0,-1 0-1 0 0,0 0 0 0 0,0-1 1 0 0,0 1-1 0 0,0 0 1 0 0,-1-1-1 0 0,1 1 0 0 0,-1-1 1 0 0,1 0-1 0 0,-1 0 1 0 0,0 0-1 0 0,-2 1-35 0 0,-11 8 81 0 0,-1-1 0 0 0,-1-1 0 0 0,1-1 1 0 0,-2 0-1 0 0,1-1 0 0 0,-1-1 0 0 0,-11 2-81 0 0,-17 6 107 0 0,-66 8-590 0 0,113-22-12 0 0,14-11-8300 0 0,-10 8-2791 0 0</inkml:trace>
  <inkml:trace contextRef="#ctx0" brushRef="#br0" timeOffset="110940.738">2810 2358 4833 0 0,'0'0'1544'0'0,"0"0"-325"0"0,0 0-68 0 0,0 0 163 0 0,0 0 179 0 0,0 0 36 0 0,0 0-176 0 0,0 0-302 0 0,0 0-297 0 0,0 0-214 0 0,0 0-131 0 0,18 4 3483 0 0,-10-6-3627 0 0,1-1-1 0 0,0 0 1 0 0,-1 0 0 0 0,0-1 0 0 0,0 0 0 0 0,0-1-1 0 0,0 0 1 0 0,-1 0 0 0 0,1-1 0 0 0,-1 1 0 0 0,-1-2-1 0 0,4-3-264 0 0,4-2 221 0 0,68-61 655 0 0,-3-4 0 0 0,-3-4 0 0 0,36-53-876 0 0,-70 78 81 0 0,-2-2-1 0 0,-2-2 1 0 0,-3-1-1 0 0,-3-2 0 0 0,-3-1 1 0 0,-3-2-1 0 0,3-15-80 0 0,-24 66 30 0 0,0 0-1 0 0,-1-1 0 0 0,-1 1 1 0 0,-1-1-1 0 0,0 0 0 0 0,0 1 1 0 0,-2-1-1 0 0,-1-15-29 0 0,0 28 3 0 0,0 1 1 0 0,-1 0-1 0 0,1 0 1 0 0,-1 0-1 0 0,0 0 0 0 0,0 0 1 0 0,0 0-1 0 0,0 0 1 0 0,0 0-1 0 0,0 1 0 0 0,0-1 1 0 0,0 1-1 0 0,-1-1 1 0 0,1 1-1 0 0,0 0 0 0 0,-1 0 1 0 0,1 0-1 0 0,-1 0 1 0 0,1 1-1 0 0,-1-1 1 0 0,0 1-1 0 0,1-1 0 0 0,-1 1 1 0 0,0 0-1 0 0,1 0 1 0 0,-1 0-1 0 0,0 0 0 0 0,1 1 1 0 0,-1-1-1 0 0,0 1 1 0 0,1-1-1 0 0,-1 1 0 0 0,1 0 1 0 0,-1 0-1 0 0,1 0 1 0 0,0 1-1 0 0,-1-1 0 0 0,1 0 1 0 0,0 1-1 0 0,0 0 1 0 0,0-1-1 0 0,0 1 1 0 0,0 0-1 0 0,0 0 0 0 0,0 0-3 0 0,-24 21-14 0 0,1 0-1 0 0,1 2 0 0 0,1 1 1 0 0,1 0-1 0 0,2 2 0 0 0,0 0 1 0 0,2 1-1 0 0,1 1 0 0 0,-11 29 15 0 0,18-37 2 0 0,1 0 1 0 0,0 1-1 0 0,2 0 0 0 0,1 0 0 0 0,0 1 0 0 0,2 0 0 0 0,1 0 0 0 0,1 0 0 0 0,0 0 0 0 0,2 1 1 0 0,1-1-1 0 0,2 7-2 0 0,51 103 113 0 0,-26-81-85 0 0,-9-18 15 0 0,14 48 106 0 0,-33-84-154 0 0,0 1-1 0 0,0 0 1 0 0,0-1 0 0 0,0 1-1 0 0,0-1 1 0 0,0 1 0 0 0,0 0-1 0 0,0-1 1 0 0,0 1 0 0 0,0-1-1 0 0,0 1 1 0 0,0 0 0 0 0,0-1-1 0 0,0 1 1 0 0,0-1 0 0 0,0 1-1 0 0,1 0 1 0 0,-1-1 0 0 0,0 1-1 0 0,0 0 1 0 0,0-1 0 0 0,1 1-1 0 0,-1 0 1 0 0,0-1 0 0 0,1 1 0 0 0,-1 0-1 0 0,0 0 1 0 0,0-1 0 0 0,1 1-1 0 0,-1 0 1 0 0,1 0 0 0 0,-1 0-1 0 0,0-1 1 0 0,1 1 0 0 0,-1 0-1 0 0,0 0 1 0 0,1 0 0 0 0,-1 0-1 0 0,1 0 1 0 0,-1 0 0 0 0,0 0-1 0 0,1 0 1 0 0,-1 0 0 0 0,1 0-1 0 0,-1 0 1 0 0,0 0 0 0 0,1 0-1 0 0,-1 0 1 0 0,1 0 0 0 0,-1 0-1 0 0,0 0 1 0 0,1 1 0 0 0,-1-1-1 0 0,0 0 1 0 0,1 0 0 0 0,-1 0-1 0 0,0 1 1 0 0,1-1 0 0 0,-1 0-1 0 0,0 0 1 0 0,1 1 0 0 0,-1-1-1 0 0,0 0 6 0 0,10-12-1156 0 0,-1 3-956 0 0,1 0-1529 0 0,-2 5-3389 0 0,-2 3-4516 0 0</inkml:trace>
  <inkml:trace contextRef="#ctx0" brushRef="#br0" timeOffset="111631.121">3810 1931 944 0 0,'0'0'652'0'0,"0"0"-105"0"0,0 0 7 0 0,0 0 43 0 0,0 0 30 0 0,0 0 2 0 0,0 0 2 0 0,0 0 60 0 0,0 0 94 0 0,0 0 137 0 0,0 0 126 0 0,0 0 44 0 0,-8 0 66 0 0,-23 0 48 0 0,5 13 6651 0 0,22 16-5487 0 0,28 24-1275 0 0,-16-49-974 0 0,0 0 1 0 0,0-1-1 0 0,0 0 0 0 0,0 0 0 0 0,1-1 1 0 0,-1 0-1 0 0,1-1 0 0 0,0 1 0 0 0,0-2 1 0 0,-1 1-1 0 0,1-2 0 0 0,0 1 0 0 0,0-1 1 0 0,-1 0-1 0 0,1-1 0 0 0,-1 0 0 0 0,1 0 1 0 0,-1-1-1 0 0,1 0 0 0 0,-1 0 0 0 0,0-1 1 0 0,-1 0-1 0 0,1 0 0 0 0,-1-1 1 0 0,0 0-1 0 0,0-1 0 0 0,6-5-121 0 0,-10 9 13 0 0,1 0-1 0 0,-1-1 1 0 0,0 1 0 0 0,0-1 0 0 0,0 0-1 0 0,-1 0 1 0 0,1 0 0 0 0,-1 0-1 0 0,0 0 1 0 0,0-1 0 0 0,0 1 0 0 0,0 0-1 0 0,0-1 1 0 0,-1 0 0 0 0,1 1-1 0 0,-1-1 1 0 0,0 0 0 0 0,0 0-1 0 0,-1 0 1 0 0,1 0 0 0 0,-1 0 0 0 0,0 1-1 0 0,0-1 1 0 0,0 0 0 0 0,0 0-1 0 0,-1 0 1 0 0,1 0 0 0 0,-1 0 0 0 0,0 0-1 0 0,0 1 1 0 0,-1-1 0 0 0,1 0-1 0 0,-1 1 1 0 0,0-1 0 0 0,0 1-1 0 0,0-1 1 0 0,0 1 0 0 0,-1 0 0 0 0,1 0-1 0 0,-1 0 1 0 0,0 0 0 0 0,1 1-1 0 0,-1-1 1 0 0,-1 1 0 0 0,1 0 0 0 0,0-1-1 0 0,-1 1 1 0 0,1 1 0 0 0,-1-1-1 0 0,1 0 1 0 0,-1 1 0 0 0,0 0-1 0 0,0 0-11 0 0,-8 0-43 0 0,-1 1 1 0 0,1 1 0 0 0,-1 0 0 0 0,1 1 0 0 0,-1 0-1 0 0,1 0 1 0 0,0 2 0 0 0,0-1 0 0 0,1 2 0 0 0,-1-1 0 0 0,1 2-1 0 0,0 0 1 0 0,0 0 0 0 0,0 0 0 0 0,1 2 0 0 0,0-1 0 0 0,1 1-1 0 0,-1 1 1 0 0,1 0 0 0 0,1 0 0 0 0,0 0 0 0 0,0 1 0 0 0,0 3 41 0 0,-2-4 4 0 0,0 1 1 0 0,1 0-1 0 0,1 1 1 0 0,0 0-1 0 0,0 0 1 0 0,1 1-1 0 0,0 0 1 0 0,1 0 0 0 0,1 1-1 0 0,0 0 1 0 0,0 0-1 0 0,1 0 1 0 0,1 0-1 0 0,0 1 1 0 0,1-1-1 0 0,1 1 1 0 0,0 12-5 0 0,3-19 25 0 0,1-1 0 0 0,0 0 1 0 0,1 0-1 0 0,0-1 0 0 0,0 1 0 0 0,0-1 0 0 0,0 0 1 0 0,1 0-1 0 0,0 0 0 0 0,0-1 0 0 0,0 1 0 0 0,1-1 1 0 0,-1 0-1 0 0,1-1 0 0 0,0 0 0 0 0,0 1 0 0 0,0-2 1 0 0,0 1-1 0 0,1-1 0 0 0,-1 0 0 0 0,1 0 0 0 0,0-1 1 0 0,-1 0-1 0 0,1 0 0 0 0,0-1 0 0 0,0 1 0 0 0,-1-2 1 0 0,1 1-1 0 0,2-1-25 0 0,11 3 20 0 0,1-2-1 0 0,-1 0 1 0 0,1-2 0 0 0,0 0-1 0 0,-1-1 1 0 0,0-1 0 0 0,0-1-1 0 0,0-1 1 0 0,0 0 0 0 0,-1-2-1 0 0,0 0 1 0 0,-1-1 0 0 0,0-1-1 0 0,0-1 1 0 0,-1 0 0 0 0,0-1 0 0 0,13-14-20 0 0,10-25-1746 0 0,-25 28-4755 0 0,-8 13 360 0 0,-3 6-5572 0 0</inkml:trace>
  <inkml:trace contextRef="#ctx0" brushRef="#br0" timeOffset="112043.11">4688 1806 15843 0 0,'0'0'1871'0'0,"0"0"-420"0"0,0 0-89 0 0,0 0 21 0 0,0 0-125 0 0,0 0-262 0 0,0 0-320 0 0,0 0-260 0 0,0 0-136 0 0,0 0-49 0 0,0 0-34 0 0,0 0-10 0 0,0 0 2 0 0,-21 8-7 0 0,-68 23-18 0 0,-36 26 305 0 0,115-52-443 0 0,0 0-1 0 0,1 0 1 0 0,-1 0-1 0 0,1 1 0 0 0,0 1 1 0 0,1-1-1 0 0,-1 2 1 0 0,2-1-1 0 0,-1 1 1 0 0,1 0-1 0 0,-4 6-25 0 0,10-13-5 0 0,1 0 0 0 0,-1 0 0 0 0,1 0 0 0 0,0 1-1 0 0,-1-1 1 0 0,1 0 0 0 0,0 0 0 0 0,0 0 0 0 0,0 0 0 0 0,0 1 0 0 0,0-1-1 0 0,0 0 1 0 0,0 0 0 0 0,0 0 0 0 0,1 1 0 0 0,-1-1 0 0 0,0 0-1 0 0,1 0 1 0 0,-1 0 0 0 0,1 0 0 0 0,-1 0 0 0 0,1 0 0 0 0,0 0 0 0 0,-1 0-1 0 0,1 0 1 0 0,0 0 0 0 0,0 0 0 0 0,0 0 0 0 0,-1 0 0 0 0,1-1-1 0 0,0 1 1 0 0,0 0 0 0 0,0-1 0 0 0,0 1 0 0 0,0-1 0 0 0,0 1 0 0 0,1-1-1 0 0,-1 1 1 0 0,0-1 0 0 0,0 0 0 0 0,0 1 0 0 0,0-1 0 0 0,2 0 5 0 0,52 10 19 0 0,-55-10-18 0 0,2 0 1 0 0,14 0 15 0 0,-1 1 0 0 0,1 1 0 0 0,-1 0 0 0 0,1 1 0 0 0,-1 0 0 0 0,0 2 0 0 0,0-1 0 0 0,-1 2 0 0 0,1 0 0 0 0,-1 1 0 0 0,8 5-17 0 0,-20-11 15 0 0,-1 0-1 0 0,1 1 0 0 0,-1-1 1 0 0,0 1-1 0 0,1-1 1 0 0,-1 1-1 0 0,0-1 0 0 0,0 1 1 0 0,0 0-1 0 0,0-1 1 0 0,0 1-1 0 0,0 0 1 0 0,-1 0-1 0 0,1 0 0 0 0,-1 0 1 0 0,1-1-1 0 0,-1 1 1 0 0,0 0-1 0 0,1 0 0 0 0,-1 0 1 0 0,0 0-1 0 0,0 0 1 0 0,0 0-1 0 0,-1 0 1 0 0,1 0-1 0 0,0 0 0 0 0,-1 0 1 0 0,0 0-1 0 0,1 0 1 0 0,-1-1-1 0 0,0 1 0 0 0,0 0 1 0 0,0 0-1 0 0,0-1 1 0 0,0 1-1 0 0,0 0 0 0 0,0-1 1 0 0,-1 1-1 0 0,1-1 1 0 0,0 0-1 0 0,-2 2-14 0 0,-69 50 369 0 0,-186 46-595 0 0,258-99-21 0 0,-22 6-723 0 0,19-5-4002 0 0,4-2-4647 0 0,2-2-1378 0 0</inkml:trace>
  <inkml:trace contextRef="#ctx0" brushRef="#br0" timeOffset="112505.321">5106 1887 9442 0 0,'0'0'2654'0'0,"0"0"-352"0"0,0 0-203 0 0,0 0-205 0 0,0 0-283 0 0,0 0-370 0 0,0 0-331 0 0,0 0-222 0 0,0 0-131 0 0,0 0-85 0 0,0 0-43 0 0,0 0-24 0 0,-20 5-24 0 0,-99 27 318 0 0,-58 45 898 0 0,176-77-1599 0 0,1 1 1 0 0,-1-1-1 0 0,0 0 1 0 0,0 1 0 0 0,1-1-1 0 0,-1 0 1 0 0,0 1 0 0 0,0-1-1 0 0,1 1 1 0 0,-1-1 0 0 0,0 1-1 0 0,1-1 1 0 0,-1 1 0 0 0,1-1-1 0 0,-1 1 1 0 0,1 0 0 0 0,-1-1-1 0 0,1 1 1 0 0,-1 0 0 0 0,1-1-1 0 0,0 1 1 0 0,-1 0 0 0 0,1 0-1 0 0,0-1 1 0 0,0 1 0 0 0,-1 0-1 0 0,1 0 1 0 0,0 0 0 0 0,0 0-1 0 0,0-1 1 0 0,0 1 0 0 0,0 0-1 0 0,0 0 1 0 0,0 0 0 0 0,0-1-1 0 0,1 1 1 0 0,-1 0 0 0 0,0 0-1 0 0,0 0 1 0 0,1-1 0 0 0,-1 1-1 0 0,0 0 1 0 0,1 0 0 0 0,-1-1-1 0 0,1 1 1 0 0,-1 0 0 0 0,1-1-1 0 0,-1 1 1 0 0,1-1 0 0 0,-1 1-1 0 0,1-1 1 0 0,0 1 0 0 0,-1-1-1 0 0,1 1 1 0 0,0-1 1 0 0,40 25-88 0 0,98 45 579 0 0,-134-67-469 0 0,-1 1 0 0 0,0-1 0 0 0,1 1 0 0 0,-1 0 0 0 0,-1 0 0 0 0,1 1 0 0 0,-1-1 0 0 0,1 1-1 0 0,-1 0 1 0 0,-1-1 0 0 0,1 2 0 0 0,-1-1 0 0 0,0 0 0 0 0,0 0 0 0 0,0 1 0 0 0,-1-1 0 0 0,0 1 0 0 0,0-1 0 0 0,0 1 0 0 0,0-1 0 0 0,-1 1 0 0 0,0 0 0 0 0,-1-1 0 0 0,1 1 0 0 0,-1-1 0 0 0,-1 4-22 0 0,-2 0 61 0 0,-1 0 0 0 0,0 0 1 0 0,-1 0-1 0 0,0-1 0 0 0,0 0 0 0 0,-1 0 1 0 0,0 0-1 0 0,-1-1 0 0 0,0 0 0 0 0,0-1 1 0 0,0 1-1 0 0,0-2 0 0 0,-1 1 0 0 0,0-1 1 0 0,-1-1-1 0 0,1 1 0 0 0,-2-1-61 0 0,-6 3 15 0 0,0 0 0 0 0,-1-2 0 0 0,0 0 0 0 0,0-1 0 0 0,0-1 0 0 0,0 0 0 0 0,-18 0-15 0 0,-33-11-3400 0 0,62 5 1163 0 0,3 0-3337 0 0,2-1-6513 0 0</inkml:trace>
  <inkml:trace contextRef="#ctx0" brushRef="#br0" timeOffset="126697.138">5384 2366 0 0 0,'0'0'419'0'0,"0"0"680"0"0,0 0 165 0 0,0 0 32 0 0,0 0 47 0 0,0 0-29 0 0,0 0 9 0 0,0 0 0 0 0,0 0-24 0 0,0 0-34 0 0,0 0-83 0 0,1-7-79 0 0,5-21-71 0 0,-13 20 6102 0 0,-15 26-6272 0 0,-129 172 351 0 0,136-173-1679 0 0,-26 34 535 0 0,25-17-7338 0 0,16-32 962 0 0,0-2-4191 0 0</inkml:trace>
  <inkml:trace contextRef="#ctx0" brushRef="#br0" timeOffset="137003.452">527 3187 3753 0 0,'0'0'3789'0'0,"0"0"-1525"0"0,0 0-649 0 0,0 0-123 0 0,0 0-9 0 0,0 0 27 0 0,0 0-63 0 0,0 0-177 0 0,0 0-185 0 0,0 0-178 0 0,0 0-131 0 0,-4-12-85 0 0,-13-38-64 0 0,13 38-54 0 0,4 12-61 0 0,0 0-67 0 0,0 0-80 0 0,-25 49 995 0 0,-72 192-1125 0 0,3-53-196 0 0,87-173-22 0 0,7-14-34 0 0,12-28 29 0 0,143-215 240 0 0,7-52-50 0 0,-168 374-150 0 0,2-60-31 0 0,1-1-1 0 0,1 0 0 0 0,0 1 0 0 0,2 0 0 0 0,0-1 0 0 0,1 1 1 0 0,1 0-1 0 0,2 6-20 0 0,0-16 1 0 0,0 0 1 0 0,0 0 0 0 0,1 0-1 0 0,0-1 1 0 0,1 0 0 0 0,0 0-1 0 0,1 0 1 0 0,-1-1 0 0 0,2 0-1 0 0,-1-1 1 0 0,1 1 0 0 0,0-1-1 0 0,1-1 1 0 0,-1 1 0 0 0,1-1-1 0 0,5 2-1 0 0,-10-7 29 0 0,-1 0-1 0 0,0 1 0 0 0,1-1 1 0 0,-1 0-1 0 0,0-1 0 0 0,1 1 0 0 0,0-1 1 0 0,-1 1-1 0 0,1-1 0 0 0,-1 0 0 0 0,1 0 1 0 0,-1-1-1 0 0,1 1 0 0 0,-1-1 0 0 0,1 0 1 0 0,-1 0-1 0 0,1 0 0 0 0,-1 0 1 0 0,0 0-1 0 0,0-1 0 0 0,1 1 0 0 0,-1-1 1 0 0,0 0-1 0 0,-1 0 0 0 0,1 0 0 0 0,0-1 1 0 0,0 1-1 0 0,-1-1 0 0 0,2-2-28 0 0,62-88 791 0 0,-61 84-760 0 0,4-9 28 0 0,-1 0-1 0 0,0-1 0 0 0,-2 0 1 0 0,0-1-1 0 0,-1 1 1 0 0,-1-1-1 0 0,-1 0 0 0 0,0 0 1 0 0,-2-1-1 0 0,0-6-58 0 0,-2 26-72 0 0,1 1 0 0 0,-1-1 0 0 0,1 1 0 0 0,-1-1-1 0 0,1 0 1 0 0,-1 1 0 0 0,0-1 0 0 0,1 1 0 0 0,-1-1 0 0 0,0 1-1 0 0,1-1 1 0 0,-1 1 0 0 0,0 0 0 0 0,0-1 0 0 0,1 1-1 0 0,-1 0 1 0 0,0 0 0 0 0,0-1 0 0 0,1 1 0 0 0,-1 0 0 0 0,0 0-1 0 0,0 0 1 0 0,0 0 0 0 0,0 0 0 0 0,1 0 0 0 0,-1 0 0 0 0,0 0-1 0 0,0 1 1 0 0,0-1 0 0 0,1 0 0 0 0,-1 0 0 0 0,0 1 0 0 0,0-1-1 0 0,1 0 1 0 0,-1 1 0 0 0,0-1 0 0 0,1 1 0 0 0,-1-1 0 0 0,0 1-1 0 0,1-1 1 0 0,-1 1 0 0 0,1-1 0 0 0,-1 1 0 0 0,1 0 0 0 0,-1-1-1 0 0,1 1 1 0 0,-1 0 0 0 0,1 0 0 0 0,-1-1 0 0 0,1 1-1 0 0,0 0 1 0 0,0 0 0 0 0,-1-1 0 0 0,1 1 0 0 0,0 0 0 0 0,0 0-1 0 0,0 0 1 0 0,0-1 0 0 0,0 1 0 0 0,0 1 72 0 0,-6 8-1371 0 0,-6 9-6341 0 0,6-5-4292 0 0</inkml:trace>
  <inkml:trace contextRef="#ctx0" brushRef="#br0" timeOffset="137311.822">1245 3139 15251 0 0,'0'0'1902'0'0,"0"0"-639"0"0,0 0-368 0 0,0 0-112 0 0,0 0-42 0 0,0 0-27 0 0,0 0-81 0 0,0 0-87 0 0,0 0-80 0 0,0 0-70 0 0,-18 32-85 0 0,-58 99-88 0 0,55-69-3 0 0,22-52-176 0 0,-1-7-28 0 0,-1-1 1 0 0,1 1-1 0 0,0-1 1 0 0,0 1-1 0 0,0 0 1 0 0,0-1-1 0 0,1 1 1 0 0,-1 0-1 0 0,1-1 1 0 0,-1 1 0 0 0,1-1-1 0 0,0 1 1 0 0,0-1-1 0 0,0 1 1 0 0,0-1-1 0 0,0 0 1 0 0,1 0-1 0 0,-1 1 1 0 0,1-1-1 0 0,0 0 1 0 0,-1 0-1 0 0,1 0 1 0 0,0-1-1 0 0,0 1 1 0 0,0 0-1 0 0,0-1 1 0 0,1 1-1 0 0,-1-1 1 0 0,0 0-1 0 0,1 0 1 0 0,-1 0-1 0 0,1 0 1 0 0,-1 0-1 0 0,2 0-16 0 0,10 1 125 0 0,-1-1-1 0 0,0-1 0 0 0,0 0 1 0 0,0-1-1 0 0,0 0 1 0 0,0-1-1 0 0,0-1 0 0 0,0 0 1 0 0,-1 0-1 0 0,1-1 1 0 0,-1-1-1 0 0,0 0 0 0 0,0-1 1 0 0,0 0-1 0 0,-1-1 0 0 0,0 0 1 0 0,0-1-1 0 0,-1 0 1 0 0,0-1-1 0 0,-1 0 0 0 0,1 0 1 0 0,-2-1-1 0 0,1 0 1 0 0,-2-1-1 0 0,1 0 0 0 0,-1 0 1 0 0,-1 0-1 0 0,0-1 0 0 0,-1 0 1 0 0,3-7-125 0 0,-5 13-9 0 0,0-1 0 0 0,0 0 0 0 0,-1 0-1 0 0,0 0 1 0 0,0 0 0 0 0,0-1 0 0 0,-1 1 0 0 0,0 0 0 0 0,-1-1 0 0 0,0 1 0 0 0,0 0 0 0 0,0-1 0 0 0,-1 1 0 0 0,0 0 0 0 0,0-1 0 0 0,-1 1 0 0 0,0 0-1 0 0,0 0 1 0 0,-1 0 0 0 0,0 0 0 0 0,0 1 0 0 0,-1-1 0 0 0,1 1 0 0 0,-1 0 0 0 0,-1 0 0 0 0,1 0 0 0 0,-1 0 0 0 0,0 1 0 0 0,-1 0 0 0 0,1 0-1 0 0,-1 0 1 0 0,0 1 0 0 0,0 0 0 0 0,0 0 0 0 0,-1 0 0 0 0,1 1 0 0 0,-1 0 0 0 0,0 0 0 0 0,0 1 0 0 0,0-1 0 0 0,-1 1 9 0 0,-62 6-2024 0 0,27 13-4166 0 0,27-6-5871 0 0</inkml:trace>
  <inkml:trace contextRef="#ctx0" brushRef="#br0" timeOffset="138552.191">2120 3025 10546 0 0,'0'0'2071'0'0,"0"0"-205"0"0,0 0-203 0 0,0 0-63 0 0,0 0-111 0 0,0 0-226 0 0,0 0-258 0 0,0 0-259 0 0,0 0-215 0 0,0 0-159 0 0,0 0-114 0 0,0 0-30 0 0,2 0 16 0 0,8-2-130 0 0,0 1 0 0 0,0-2 0 0 0,0 1 0 0 0,0-1 0 0 0,0-1 0 0 0,0 0 0 0 0,-1 0 0 0 0,0-1 0 0 0,0 0 0 0 0,0-1 0 0 0,-1 0 0 0 0,1 0 0 0 0,-2-1-1 0 0,1 0 1 0 0,-1 0 0 0 0,0 0 0 0 0,0-1 0 0 0,-1-1 0 0 0,0 1 0 0 0,0-1 0 0 0,-1 0 0 0 0,0 0 0 0 0,-1 0 0 0 0,0-1 0 0 0,0 0 0 0 0,-1 1-1 0 0,0-1 1 0 0,-1-3-114 0 0,-2 13 13 0 0,0 1-1 0 0,-1-1 0 0 0,1 0 1 0 0,0 0-1 0 0,0 0 1 0 0,-1 0-1 0 0,1 0 0 0 0,0 0 1 0 0,0 0-1 0 0,-1 0 0 0 0,1 0 1 0 0,0-1-1 0 0,0 1 0 0 0,-1 0 1 0 0,1 0-1 0 0,0 0 0 0 0,0 0 1 0 0,-1 0-13 0 0,-8 35-95 0 0,-2 81 158 0 0,4 0-1 0 0,7 27-62 0 0,-1-15 112 0 0,1-81-106 0 0,-1 0 0 0 0,-3 0 0 0 0,-2 0 0 0 0,-2 0 0 0 0,-2-1 1 0 0,-2-1-1 0 0,-2 0 0 0 0,-12 25-6 0 0,17-53 3 0 0,0 0 0 0 0,0-1 1 0 0,-2 0-1 0 0,0-1 0 0 0,-1 0 1 0 0,0-1-1 0 0,-1 0 0 0 0,-1-1 0 0 0,0 0 1 0 0,-1-1-1 0 0,0-1 0 0 0,-1 0 1 0 0,0-1-1 0 0,-1-1 0 0 0,-14 6-3 0 0,28-14 1 0 0,1 1 0 0 0,-1-1 0 0 0,1 0-1 0 0,-1 0 1 0 0,1 0 0 0 0,-1-1 0 0 0,0 1-1 0 0,1-1 1 0 0,-1 1 0 0 0,0-1 0 0 0,1 0 0 0 0,-1 0-1 0 0,0 0 1 0 0,1 0 0 0 0,-1 0 0 0 0,0-1 0 0 0,1 1-1 0 0,-1-1 1 0 0,0 0 0 0 0,1 0 0 0 0,-1 0-1 0 0,1 0 1 0 0,-1 0 0 0 0,1-1 0 0 0,0 1 0 0 0,0-1-1 0 0,-1 1 1 0 0,1-1 0 0 0,0 0 0 0 0,0 0-1 0 0,1 0 1 0 0,-1 0 0 0 0,0 0 0 0 0,1 0 0 0 0,-1 0-1 0 0,1-1 1 0 0,-1 1 0 0 0,1-1 0 0 0,0 1 0 0 0,0-1-1 0 0,0 1 1 0 0,1-1 0 0 0,-1 1 0 0 0,1-1-1 0 0,-1 0 1 0 0,1 0-1 0 0,0-20 37 0 0,0 0-1 0 0,2 0 0 0 0,0 0 0 0 0,2 0 1 0 0,1 0-1 0 0,0 1 0 0 0,2 0 1 0 0,0 0-1 0 0,2 0 0 0 0,0 1 1 0 0,2 0-1 0 0,0 1 0 0 0,1 1 0 0 0,1-1 1 0 0,1 2-1 0 0,0 0 0 0 0,2 1 1 0 0,5-5-37 0 0,20-22 109 0 0,3 1 0 0 0,1 3 1 0 0,2 1-1 0 0,13-6-109 0 0,56-18 8 0 0,-114 63-56 0 0,0 0-1 0 0,0 0 1 0 0,0 0-1 0 0,0 0 1 0 0,0 0 0 0 0,0 0-1 0 0,0 0 1 0 0,0 1-1 0 0,0-1 1 0 0,0 1 0 0 0,0-1-1 0 0,0 1 1 0 0,0 0-1 0 0,-1 0 1 0 0,1-1 0 0 0,0 2-1 0 0,-1-1 1 0 0,1 0-1 0 0,0 0 1 0 0,-1 0 0 0 0,1 1-1 0 0,-1-1 1 0 0,0 1-1 0 0,1-1 1 0 0,-1 1-1 0 0,0-1 1 0 0,0 1 0 0 0,0 0-1 0 0,0 0 1 0 0,0-1-1 0 0,-1 1 1 0 0,1 0 0 0 0,-1 0-1 0 0,1 0 1 0 0,-1 0-1 0 0,1 0 1 0 0,-1 0 48 0 0,8 32-5971 0 0,-4-17-935 0 0,-2-10-4792 0 0</inkml:trace>
  <inkml:trace contextRef="#ctx0" brushRef="#br0" timeOffset="138917.922">2556 3610 13251 0 0,'0'0'2091'0'0,"0"0"-432"0"0,0 0-228 0 0,0 0-131 0 0,0 0-145 0 0,0 0-180 0 0,0 0-201 0 0,0 0-121 0 0,0 0-78 0 0,0 0-76 0 0,0 0-74 0 0,0 0-92 0 0,0 0-73 0 0,-10 22-38 0 0,-28 67 23 0 0,29-67 63 0 0,9-22 76 0 0,2-19-76 0 0,1 0 0 0 0,1 1-1 0 0,1-1 1 0 0,1 1-1 0 0,0 1 1 0 0,1-1 0 0 0,1 1-1 0 0,3-5-307 0 0,3-9 260 0 0,96-173 223 0 0,-60 117-509 0 0,-41 116-1618 0 0,-8-12 288 0 0,3 25-1384 0 0,3-32-1959 0 0,4-3-3719 0 0,-4-6-2443 0 0</inkml:trace>
  <inkml:trace contextRef="#ctx0" brushRef="#br0" timeOffset="139166.919">2968 3441 14427 0 0,'0'0'1752'0'0,"0"0"-543"0"0,0 0-169 0 0,0 0-176 0 0,0 0-160 0 0,0 0-248 0 0,0 0-216 0 0,0 0-184 0 0,0 0-32 0 0,2 191-104 0 0,6-180-144 0 0,-3-3-224 0 0,-1-1-560 0 0,3-3-912 0 0,-1-1-1993 0 0,-5-3-7986 0 0</inkml:trace>
  <inkml:trace contextRef="#ctx0" brushRef="#br0" timeOffset="139415.373">2972 3135 16508 0 0,'0'0'2384'0'0,"0"0"-1016"0"0,0 0-431 0 0,0 0-225 0 0,0 0-144 0 0,0 0-144 0 0,0 0-208 0 0,0 0-160 0 0,0 0-168 0 0,0 0-56 0 0,0 0-104 0 0,0 0-192 0 0,0 0-632 0 0,24-29-1737 0 0,-19 40-9706 0 0</inkml:trace>
  <inkml:trace contextRef="#ctx0" brushRef="#br0" timeOffset="139662.463">3464 3422 18124 0 0,'0'0'1644'0'0,"0"0"-374"0"0,0 0-143 0 0,0 0-124 0 0,0 0-129 0 0,0 0-123 0 0,0 0-155 0 0,0 0-141 0 0,0 0-112 0 0,0 0-106 0 0,0 0-79 0 0,0 0-49 0 0,-32 14-25 0 0,-97 42-32 0 0,76-18 1 0 0,51-31-49 0 0,0-4-8 0 0,0 0 0 0 0,0 1 0 0 0,1-1 0 0 0,-1 1-1 0 0,1-1 1 0 0,0 1 0 0 0,0 0 0 0 0,1-1-1 0 0,-1 1 1 0 0,1 0 0 0 0,-1 0 0 0 0,1 0 0 0 0,0-1-1 0 0,1 1 1 0 0,-1 0 0 0 0,1 0 0 0 0,0-1-1 0 0,0 1 1 0 0,0 0 0 0 0,0-1 0 0 0,0 1 0 0 0,1-1-1 0 0,0 1 1 0 0,-1-1 0 0 0,1 0 0 0 0,1 0 0 0 0,-1 0-1 0 0,0 0 1 0 0,1 0 0 0 0,-1 0 0 0 0,1 0-1 0 0,1-1 5 0 0,3 4-4 0 0,0-1-1 0 0,1 0 0 0 0,0-1 0 0 0,0 0 0 0 0,0 0 0 0 0,1-1 0 0 0,-1 0 0 0 0,1 0 0 0 0,0-1 0 0 0,0 0 1 0 0,-1 0-1 0 0,1-1 0 0 0,1-1 5 0 0,9 2-29 0 0,-1-1 1 0 0,0 0 0 0 0,0-2-1 0 0,1 0 1 0 0,-1-1 0 0 0,0-1-1 0 0,0-1 1 0 0,0 0 0 0 0,-1-2-1 0 0,0 0 1 0 0,0 0 0 0 0,2-2 28 0 0,-12 3-406 0 0,0 1 1 0 0,-1-1-1 0 0,1 0 1 0 0,-1-1-1 0 0,0 0 1 0 0,0 0 0 0 0,-1 0-1 0 0,1 0 1 0 0,-1-1-1 0 0,-1 0 1 0 0,2-3 405 0 0,-2 3-1063 0 0,6-11-6086 0 0,-5 7-4100 0 0</inkml:trace>
  <inkml:trace contextRef="#ctx0" brushRef="#br0" timeOffset="139937.493">3999 2918 16412 0 0,'0'0'1599'0'0,"0"0"-327"0"0,0 0-85 0 0,0 0 6 0 0,0 0-4 0 0,0 0-112 0 0,0 0-229 0 0,0 0-204 0 0,0 0-117 0 0,0 0-97 0 0,0 0-69 0 0,0 0-28 0 0,2 2-20 0 0,-1 1-233 0 0,0 0 0 0 0,0 0-1 0 0,-1 1 1 0 0,1-1 0 0 0,-1 0 0 0 0,1 1 0 0 0,-1-1 0 0 0,0 0 0 0 0,0 1 0 0 0,-1-1 0 0 0,1 0 0 0 0,-1 1 0 0 0,1-1 0 0 0,-1 0 0 0 0,0 0 0 0 0,0 0 0 0 0,-1 1 0 0 0,1-1 0 0 0,-1 0 0 0 0,1-1 0 0 0,-1 1 0 0 0,-1 2-80 0 0,-11 30 270 0 0,5 16-187 0 0,2 1-1 0 0,3 0 1 0 0,2 0 0 0 0,2 0-1 0 0,4 16-82 0 0,-4-42 37 0 0,34 197-89 0 0,-27-197-166 0 0,-7-26 137 0 0,0 0-30 0 0,0 0-31 0 0,-5-11-1227 0 0,-31-38-4114 0 0,24 25-4601 0 0,10 16-1448 0 0</inkml:trace>
  <inkml:trace contextRef="#ctx0" brushRef="#br0" timeOffset="140266.952">3719 3327 14579 0 0,'0'0'2041'0'0,"0"0"-453"0"0,0 0-268 0 0,0 0-122 0 0,0 0-71 0 0,0 0-134 0 0,0 0-175 0 0,0 0-169 0 0,0 0-123 0 0,0 0-89 0 0,0 0-54 0 0,0 0-31 0 0,34-6-49 0 0,104-16-37 0 0,-30 10 200 0 0,-9 11-686 0 0,-77 1-2989 0 0,1 0-3348 0 0,-18 0-5086 0 0</inkml:trace>
  <inkml:trace contextRef="#ctx0" brushRef="#br0" timeOffset="140468.497">4334 3389 19564 0 0,'0'0'1144'0'0,"0"0"-487"0"0,0 0 39 0 0,0 0 48 0 0,0 0-80 0 0,0 0-104 0 0,0 0-248 0 0,0 0-176 0 0,0 0-72 0 0,0 0-48 0 0,0 0-48 0 0,0 0-88 0 0,0 0-128 0 0,0 0-304 0 0,21 166-480 0 0,-14-166-897 0 0,-3 0-2720 0 0,-1-4-8145 0 0</inkml:trace>
  <inkml:trace contextRef="#ctx0" brushRef="#br0" timeOffset="140732.468">4395 3047 18156 0 0,'0'0'3337'0'0,"0"0"-2105"0"0,0 0-320 0 0,0 0-240 0 0,0 0-184 0 0,0 0-152 0 0,0 0-152 0 0,0 0-144 0 0,0 0-56 0 0,0 0-56 0 0,0 0-112 0 0,0 0-224 0 0,0 0-520 0 0,0 0-1272 0 0,-64 136-7194 0 0,67-125-2761 0 0</inkml:trace>
  <inkml:trace contextRef="#ctx0" brushRef="#br0" timeOffset="140948.472">4774 3353 19332 0 0,'0'0'2007'0'0,"0"0"-909"0"0,0 0-514 0 0,0 0-151 0 0,0 0-83 0 0,0 0-56 0 0,0 0-41 0 0,0 0-103 0 0,0 0-60 0 0,0 0-41 0 0,0 0-29 0 0,-14 23-9 0 0,-42 72-6 0 0,55-94-5 0 0,0-1-1 0 0,1 1 1 0 0,-1 0 0 0 0,0 0 0 0 0,0 0-1 0 0,1 0 1 0 0,-1 0 0 0 0,1 0 0 0 0,-1 0-1 0 0,1 0 1 0 0,-1 0 0 0 0,1 0 0 0 0,-1 0-1 0 0,1 0 1 0 0,0 0 0 0 0,0 0 0 0 0,-1 0-1 0 0,1 0 1 0 0,0 0 0 0 0,0 0 0 0 0,0 1-1 0 0,0-1 1 0 0,1 0 0 0 0,-1 0 0 0 0,0 0-1 0 0,0 0 1 0 0,1 0 0 0 0,-1 0 0 0 0,0 0-1 0 0,1 0 1 0 0,-1 0 0 0 0,1 0 0 0 0,-1 0 0 0 0,1 0-1 0 0,0 0 1 0 0,0 0 0 0 0,-1 0 0 0 0,1-1-1 0 0,0 1 1 0 0,0 0 0 0 0,0 0 0 0 0,0-1-1 0 0,-1 1 1 0 0,1-1 0 0 0,0 1 0 0 0,0-1-1 0 0,0 1 1 0 0,0-1 0 0 0,1 1 0 0 0,-1-1-1 0 0,0 0 1 0 0,0 0 0 0 0,0 0 0 0 0,0 1-1 0 0,1-1 1 0 0,2 1 2 0 0,4 0 90 0 0,0 1 0 0 0,-1-1 0 0 0,1 0 0 0 0,0-1 0 0 0,0 1 0 0 0,-1-2 0 0 0,1 1 0 0 0,0-1 0 0 0,0 0 0 0 0,-1-1 0 0 0,1 0 0 0 0,-1 0 0 0 0,1 0 0 0 0,-1-1 0 0 0,0 0 0 0 0,0-1 0 0 0,0 0 0 0 0,0 0 0 0 0,-1 0 0 0 0,1-1 0 0 0,-1 0 0 0 0,0 0 0 0 0,-1 0 0 0 0,1-1 0 0 0,-1 0 0 0 0,0 0 0 0 0,-1 0 0 0 0,1-1 0 0 0,-1 0 1 0 0,-1 1-1 0 0,1-1 0 0 0,-1-1 0 0 0,0 1 0 0 0,-1 0 0 0 0,0-1 0 0 0,0 1 0 0 0,0-1 0 0 0,-1 0 0 0 0,0 0 0 0 0,-1 1 0 0 0,0-7-92 0 0,-1 10-25 0 0,0 0 1 0 0,-1 0-1 0 0,1 1 1 0 0,-1-1-1 0 0,0 1 1 0 0,0-1-1 0 0,0 1 1 0 0,-1 0-1 0 0,1-1 1 0 0,-1 1-1 0 0,0 0 1 0 0,0 1-1 0 0,0-1 1 0 0,0 0-1 0 0,0 1 1 0 0,0 0-1 0 0,-1 0 1 0 0,1 0-1 0 0,-1 0 1 0 0,0 0-1 0 0,1 1 1 0 0,-1 0-1 0 0,0 0 1 0 0,0 0 0 0 0,0 0-1 0 0,0 0 1 0 0,0 1-1 0 0,0 0 1 0 0,0-1-1 0 0,0 2 1 0 0,0-1-1 0 0,0 0 1 0 0,-3 2 24 0 0,-34 14-2664 0 0,18 4-6476 0 0,17-12-3220 0 0</inkml:trace>
  <inkml:trace contextRef="#ctx0" brushRef="#br0" timeOffset="141385.749">5227 3467 20820 0 0,'0'0'957'0'0,"0"0"-255"0"0,0 0 15 0 0,0 0 48 0 0,0 0 13 0 0,0 0-74 0 0,0 0-164 0 0,0 0-109 0 0,0 0-86 0 0,0 0-54 0 0,0 0-67 0 0,0 0-65 0 0,0 0-37 0 0,11-22-20 0 0,31-69-28 0 0,20-6 124 0 0,-13 46-296 0 0,-48 52 84 0 0,0-1-1 0 0,0 0 1 0 0,-1 0-1 0 0,1 0 1 0 0,0 0-1 0 0,0 1 1 0 0,0-1-1 0 0,0 0 1 0 0,-1 1-1 0 0,1-1 0 0 0,0 1 1 0 0,0-1-1 0 0,-1 1 1 0 0,1-1-1 0 0,0 1 1 0 0,-1-1-1 0 0,1 1 1 0 0,0 0-1 0 0,-1-1 1 0 0,1 1-1 0 0,-1 0 1 0 0,1 0-1 0 0,-1-1 1 0 0,0 1-1 0 0,1 0 1 0 0,-1 0-1 0 0,0 0 0 0 0,1 0 1 0 0,-1-1-1 0 0,0 1 1 0 0,0 0-1 0 0,0 0 1 0 0,0 0-1 0 0,0 0 1 0 0,0 0-1 0 0,0 0 1 0 0,0-1-1 0 0,0 1 1 0 0,0 0-1 0 0,0 0 1 0 0,-1 0-1 0 0,1 0 1 0 0,0 0-1 0 0,-1-1 0 0 0,1 1 1 0 0,0 0-1 0 0,-1 0 1 0 0,1-1-1 0 0,-1 2 15 0 0,1-1 8 0 0,-1 21-93 0 0,0-18 82 0 0,0 1 0 0 0,1-1 0 0 0,-1 0 0 0 0,1 1 0 0 0,0-1 0 0 0,0 0 0 0 0,1 1-1 0 0,-1-1 1 0 0,1 0 0 0 0,0 0 0 0 0,0 1 0 0 0,0-1 0 0 0,0 0 0 0 0,1 0 0 0 0,0 0 0 0 0,0 0 0 0 0,0-1-1 0 0,0 1 1 0 0,0 0 0 0 0,1-1 0 0 0,0 1 0 0 0,0-1 0 0 0,0 0 0 0 0,0 0 0 0 0,0 0 0 0 0,0-1 0 0 0,1 1 0 0 0,-1-1-1 0 0,1 1 4 0 0,9 1 105 0 0,-1-1 0 0 0,1 0 0 0 0,-1 0-1 0 0,1-1 1 0 0,0-1 0 0 0,0 0-1 0 0,0-1 1 0 0,0 0 0 0 0,0-1-1 0 0,-1-1 1 0 0,1 0 0 0 0,0 0-1 0 0,-1-2 1 0 0,1 1 0 0 0,-1-1-1 0 0,0-1 1 0 0,0 0 0 0 0,9-6-105 0 0,29-30-125 0 0,-42 30-4070 0 0,-2 1-4228 0 0,-5 9-4318 0 0</inkml:trace>
  <inkml:trace contextRef="#ctx0" brushRef="#br0" timeOffset="142887.832">21 3883 4665 0 0,'0'0'1844'0'0,"0"0"138"0"0,0 0 147 0 0,0 0 84 0 0,0 0-68 0 0,0 0-267 0 0,0 0-345 0 0,0 0-326 0 0,0 0-288 0 0,0 0-236 0 0,0 0-142 0 0,0 0-61 0 0,0 0-5 0 0,4-2 43 0 0,195-12 3042 0 0,704-32-1330 0 0,158 45-1714 0 0,-397-17-337 0 0,-69-7 102 0 0,-137 9-109 0 0,86 31-33 0 0,-6-15 47 0 0,-26 21-105 0 0,-234-20 19 0 0,-122-8-83 0 0,-163 7-1240 0 0,-2 3-882 0 0,3-2-2817 0 0,5 2-7499 0 0</inkml:trace>
  <inkml:trace contextRef="#ctx0" brushRef="#br0" timeOffset="149637.482">6532 3761 8762 0 0,'0'0'2691'0'0,"0"0"-904"0"0,0 0-524 0 0,0 0 3 0 0,0 0 190 0 0,0 0 140 0 0,0 0-69 0 0,0 0-228 0 0,0 0-292 0 0,0 0-239 0 0,0 0-182 0 0,11 12 1138 0 0,-11 20-350 0 0,1-59-965 0 0,0 11-3371 0 0,-1 0-7699 0 0,0 13-1455 0 0</inkml:trace>
  <inkml:trace contextRef="#ctx0" brushRef="#br0" timeOffset="150435.827">7197 3157 15275 0 0,'0'0'1235'0'0,"0"0"-327"0"0,0 0-126 0 0,0 0 91 0 0,0 0 145 0 0,0 0 24 0 0,0 0-164 0 0,0 0-235 0 0,0 0-217 0 0,0 0-125 0 0,0 0-17 0 0,0 0 28 0 0,0 0 56 0 0,15-6 23 0 0,99-36 340 0 0,-47 26-342 0 0,-1-3-1 0 0,-1-3 1 0 0,-1-3 0 0 0,45-25-389 0 0,-39-2 393 0 0,-150 189 794 0 0,52-72-1138 0 0,3 0 0 0 0,3 2 1 0 0,3 0-1 0 0,3 1 0 0 0,3 1 0 0 0,1 14-49 0 0,-36 162 156 0 0,-32 60 100 0 0,74-250-814 0 0,22-78-1263 0 0,-1-44-3620 0 0,-13 22-6317 0 0,-2 30 2027 0 0</inkml:trace>
  <inkml:trace contextRef="#ctx0" brushRef="#br0" timeOffset="150684.851">7193 3588 13763 0 0,'0'0'1350'0'0,"0"0"-156"0"0,0 0-88 0 0,0 0 17 0 0,0 0-29 0 0,0 0-122 0 0,0 0-148 0 0,0 0-108 0 0,0 0-49 0 0,0 0-23 0 0,0 0-17 0 0,0 0-64 0 0,0 0-67 0 0,29-4-62 0 0,91-14-48 0 0,198-22 981 0 0,-264 36-2790 0 0,-59 17-2974 0 0,2-8-1488 0 0,-2-1-5543 0 0</inkml:trace>
  <inkml:trace contextRef="#ctx0" brushRef="#br0" timeOffset="150851.438">8071 3754 17916 0 0,'0'0'1145'0'0,"0"0"-151"0"0,0 0-13 0 0,0 0 66 0 0,0 0-12 0 0,0 0-125 0 0,0 0-187 0 0,0 32-183 0 0,0 102-160 0 0,0 5-371 0 0,0-139-522 0 0,0 0-307 0 0,0-10-8855 0 0,0 6-1852 0 0</inkml:trace>
  <inkml:trace contextRef="#ctx0" brushRef="#br0" timeOffset="151025.057">8016 3187 17172 0 0,'0'0'936'0'0,"0"0"-400"0"0,0 0-232 0 0,0 0-56 0 0,0 0-16 0 0,0 0-80 0 0,0 0-80 0 0,0 0-144 0 0,0 0-136 0 0,0 0-240 0 0,0 0-640 0 0,0 0-1809 0 0,0 0-3736 0 0,0 0-1673 0 0</inkml:trace>
  <inkml:trace contextRef="#ctx0" brushRef="#br0" timeOffset="151383.6">8377 3967 14363 0 0,'0'0'1038'0'0,"0"0"-11"0"0,0 0 269 0 0,0 0 191 0 0,0 0-27 0 0,0 0-282 0 0,0 0-371 0 0,0 0-273 0 0,0 0-136 0 0,0 0-37 0 0,0 0-35 0 0,0 0-26 0 0,0 0-35 0 0,14-27-34 0 0,43-87-38 0 0,-34 42 144 0 0,-1-48 465 0 0,-7 159-1097 0 0,27 90 341 0 0,-39-125-22 0 0,-1 0 0 0 0,0 0 0 0 0,1 0 0 0 0,0 0 0 0 0,0 0 0 0 0,0-1 0 0 0,0 1 0 0 0,1-1 0 0 0,-1 0 0 0 0,1 0 0 0 0,0 0 0 0 0,0 0 0 0 0,0-1 0 0 0,0 0 0 0 0,0 0 0 0 0,1 0 0 0 0,-1 0 0 0 0,1-1 0 0 0,-1 1 0 0 0,1-1 0 0 0,-1 0 0 0 0,1 0 0 0 0,0-1 0 0 0,0 0 0 0 0,-1 0 0 0 0,1 0 0 0 0,3 0-24 0 0,2-4 105 0 0,-1 0 0 0 0,0 0 0 0 0,-1 0 0 0 0,1-1 0 0 0,-1-1 1 0 0,0 1-1 0 0,0-1 0 0 0,0-1 0 0 0,-1 1 0 0 0,0-1 0 0 0,0-1 0 0 0,-1 1 1 0 0,0-1-1 0 0,0 0 0 0 0,-1-1 0 0 0,0 1 0 0 0,2-6-105 0 0,1 1 100 0 0,19-48 237 0 0,-27 60-409 0 0,0 1-81 0 0,0 0-139 0 0,0 0-222 0 0,4 19-5191 0 0,-3-12-208 0 0,1 0-5927 0 0</inkml:trace>
  <inkml:trace contextRef="#ctx0" brushRef="#br0" timeOffset="151917.8">9117 3654 15155 0 0,'0'0'1953'0'0,"0"0"-354"0"0,0 0-107 0 0,0 0-89 0 0,0 0-201 0 0,0 0-281 0 0,0 0-278 0 0,0 0-211 0 0,0 0-101 0 0,0 0-66 0 0,0 0-53 0 0,0 0-40 0 0,0 0-45 0 0,-31 26-26 0 0,-94 82-26 0 0,73-41 4 0 0,50-58-70 0 0,0-4 6 0 0,1 0-1 0 0,0-1 1 0 0,0 1-1 0 0,1 0 1 0 0,0-1 0 0 0,-1 1-1 0 0,1 0 1 0 0,1 0-1 0 0,-1-1 1 0 0,1 1 0 0 0,0 0-1 0 0,0 0 1 0 0,0-1-1 0 0,1 1 1 0 0,-1-1 0 0 0,1 1-1 0 0,0-1 1 0 0,1 0-1 0 0,-1 0 1 0 0,1 0 0 0 0,-1 0-1 0 0,1 0 1 0 0,1-1 0 0 0,-1 1-1 0 0,0-1 1 0 0,1 0-1 0 0,-1 0 1 0 0,1 0 0 0 0,0 0-1 0 0,0 0 1 0 0,0-1-1 0 0,1 0 1 0 0,-1 0 0 0 0,1 0-1 0 0,-1-1 1 0 0,1 1-1 0 0,-1-1 1 0 0,1 0 0 0 0,0 0-1 0 0,-1-1 1 0 0,1 1-1 0 0,0-1 1 0 0,0 0 0 0 0,0-1-15 0 0,13-1 98 0 0,0 0 1 0 0,-1-1 0 0 0,0-2-1 0 0,0 1 1 0 0,0-2 0 0 0,0 0 0 0 0,-1-1-1 0 0,0-1 1 0 0,0-1 0 0 0,-1 0-1 0 0,0 0 1 0 0,-1-2 0 0 0,0 0-1 0 0,0 0 1 0 0,-2-2 0 0 0,1 1-1 0 0,-1-2 1 0 0,-1 1 0 0 0,5-9-99 0 0,6-6 2 0 0,0 0 1 0 0,-2-2 0 0 0,-1 0-1 0 0,-2-2 1 0 0,-1 0 0 0 0,-1 0-1 0 0,-2-1 1 0 0,-1-1 0 0 0,-2 0-1 0 0,-1-1 1 0 0,-2 0 0 0 0,-1 0-1 0 0,-2-1 1 0 0,-1 1 0 0 0,-2-1-1 0 0,-2 0 1 0 0,-1-9-3 0 0,1 36-15 0 0,1 1-1 0 0,-1 0 0 0 0,0 0 1 0 0,-1 0-1 0 0,1 0 1 0 0,-2 0-1 0 0,1 0 1 0 0,-1 1-1 0 0,0-1 0 0 0,-1 1 1 0 0,0-1-1 0 0,0 1 1 0 0,-1 1-1 0 0,1-1 1 0 0,-1 0-1 0 0,-1 1 0 0 0,1 0 1 0 0,-1 1-1 0 0,0-1 1 0 0,-1 1-1 0 0,1 0 0 0 0,-1 0 1 0 0,0 1-1 0 0,0 0 1 0 0,-2 0 15 0 0,0 3-7 0 0,1 0-1 0 0,-1 0 1 0 0,0 1 0 0 0,0 0 0 0 0,0 1 0 0 0,1 0 0 0 0,-1 0-1 0 0,0 1 1 0 0,1 0 0 0 0,0 1 0 0 0,-1 0 0 0 0,1 0 0 0 0,0 0 0 0 0,0 1-1 0 0,1 1 1 0 0,-1-1 0 0 0,1 1 0 0 0,0 0 0 0 0,0 1 0 0 0,0 0-1 0 0,1 0 1 0 0,0 0 0 0 0,0 1 0 0 0,1 0 0 0 0,-1 1 7 0 0,-5 6 23 0 0,0 2 1 0 0,1-1-1 0 0,1 2 1 0 0,0-1-1 0 0,1 1 1 0 0,1 0 0 0 0,1 1-1 0 0,0 0 1 0 0,1 0-1 0 0,1 0 1 0 0,-1 9-24 0 0,4-10 51 0 0,1 0 1 0 0,1 0-1 0 0,0-1 1 0 0,1 1-1 0 0,1 0 1 0 0,0-1-1 0 0,1 0 1 0 0,1 1-1 0 0,1-2 1 0 0,0 1-1 0 0,1-1 1 0 0,0 0-1 0 0,8 11-51 0 0,10 12 190 0 0,1-2-1 0 0,1-1 0 0 0,2-1 1 0 0,19 16-190 0 0,-23-25 111 0 0,2-2-1 0 0,0-1 1 0 0,1-1 0 0 0,2-1 0 0 0,0-1 0 0 0,1-2 0 0 0,0-2-1 0 0,1 0 1 0 0,21 5-111 0 0,-37-18-95 0 0,-20-8-569 0 0,-26-12-1836 0 0,27 17 2016 0 0,-16-4-1913 0 0,5 3-5978 0 0,6 2-4046 0 0</inkml:trace>
  <inkml:trace contextRef="#ctx0" brushRef="#br0" timeOffset="155373.327">10551 3769 7586 0 0,'0'0'1519'0'0,"0"0"-386"0"0,0 0-175 0 0,0 0 106 0 0,0 0 183 0 0,0 0 119 0 0,0 0-54 0 0,0 0-188 0 0,0 0-222 0 0,0 0-202 0 0,0 0-166 0 0,-28 6-95 0 0,-86 20-53 0 0,111-26-348 0 0,-1 1 1 0 0,1-1 0 0 0,0 1-1 0 0,0-1 1 0 0,0 1 0 0 0,-1 0-1 0 0,1 0 1 0 0,0 1 0 0 0,0-1 0 0 0,1 1-1 0 0,-1-1 1 0 0,0 1 0 0 0,0 0-1 0 0,1 0 1 0 0,-1 0 0 0 0,1 0-1 0 0,-1 1 1 0 0,1-1 0 0 0,0 1-1 0 0,0-1 1 0 0,0 1-39 0 0,-5 7 156 0 0,-5 7 60 0 0,1 0 0 0 0,1 0 0 0 0,0 1 1 0 0,1 0-1 0 0,1 1 0 0 0,1 0 0 0 0,0 0 0 0 0,1 1 1 0 0,-1 15-217 0 0,5-33 32 0 0,1 0 1 0 0,0 1-1 0 0,1-1 1 0 0,-1 0-1 0 0,0 0 1 0 0,0 1 0 0 0,1-1-1 0 0,0 1 1 0 0,-1-1-1 0 0,1 0 1 0 0,0 1-1 0 0,0-1 1 0 0,0 1-1 0 0,1-1 1 0 0,-1 0 0 0 0,0 1-1 0 0,1-1 1 0 0,0 0-1 0 0,-1 1 1 0 0,1-1-1 0 0,0 0 1 0 0,0 0 0 0 0,0 1-1 0 0,1-1 1 0 0,-1 0-1 0 0,0 0 1 0 0,1-1-1 0 0,-1 1 1 0 0,1 0-1 0 0,0 0 1 0 0,0-1 0 0 0,0 1-1 0 0,-1-1 1 0 0,1 1-1 0 0,1-1 1 0 0,1 1-33 0 0,3-2 83 0 0,1-1 0 0 0,-1 0 1 0 0,0 0-1 0 0,1 0 0 0 0,-1-1 0 0 0,0 0 1 0 0,0-1-1 0 0,0 1 0 0 0,0-1 1 0 0,0-1-1 0 0,-1 1 0 0 0,1-1 0 0 0,-1 0 1 0 0,0-1-1 0 0,0 0 0 0 0,0 0-83 0 0,36-30 162 0 0,0-3 0 0 0,-3-1-1 0 0,-1-1 1 0 0,23-34-162 0 0,61-99 191 0 0,-86 92-65 0 0,-36 81-135 0 0,0 0-20 0 0,-8 27-359 0 0,4-14 385 0 0,1 1 1 0 0,0 1 0 0 0,0-1 0 0 0,2 0-1 0 0,0 1 1 0 0,0-1 0 0 0,2 0 0 0 0,-1 1-1 0 0,2-1 1 0 0,0 1 0 0 0,1-1 0 0 0,0 0-1 0 0,1 0 1 0 0,1-1 0 0 0,0 1 0 0 0,3 5 2 0 0,-4-11 18 0 0,0-1-1 0 0,1 1 1 0 0,0-1 0 0 0,0 0 0 0 0,0-1 0 0 0,1 1 0 0 0,0-1 0 0 0,0 0 0 0 0,1 0 0 0 0,-1-1 0 0 0,1 0 0 0 0,1 0 0 0 0,-1-1 0 0 0,1 0 0 0 0,-1 0 0 0 0,1-1 0 0 0,0 0-1 0 0,0 0 1 0 0,1 0 0 0 0,-1-1 0 0 0,1-1 0 0 0,-1 0 0 0 0,1 0 0 0 0,-1 0 0 0 0,1-1 0 0 0,0 0 0 0 0,-1-1 0 0 0,1 0 0 0 0,-1 0 0 0 0,1-1 0 0 0,0 0-18 0 0,26-13 151 0 0,-2-2 0 0 0,0 0 1 0 0,-1-2-1 0 0,-1-2 0 0 0,-1-1 0 0 0,-1-1 1 0 0,3-5-152 0 0,3-1 60 0 0,-1-2 0 0 0,-2-2 0 0 0,-1-1 0 0 0,-2-1 0 0 0,-1-1 0 0 0,-2-1 0 0 0,-1-2 0 0 0,-3-1 0 0 0,0-2-60 0 0,-13 22 3 0 0,-1 0 0 0 0,-1-1 0 0 0,-1 0 0 0 0,-1 0 0 0 0,-1 0 0 0 0,-1 0 1 0 0,0-1-1 0 0,-2 1 0 0 0,-1-8-3 0 0,1 26-6 0 0,-1 0 0 0 0,0 0 1 0 0,0 1-1 0 0,0-1 0 0 0,0 0 1 0 0,0 0-1 0 0,0 0 0 0 0,-1 0 1 0 0,0 1-1 0 0,1-1 1 0 0,-1 0-1 0 0,0 0 0 0 0,0 1 1 0 0,-1-1-1 0 0,1 1 0 0 0,-1-1 1 0 0,1 1-1 0 0,-1-1 0 0 0,0 1 1 0 0,1 0-1 0 0,-1 0 0 0 0,0 0 1 0 0,-1 0-1 0 0,1 0 0 0 0,0 0 1 0 0,0 1-1 0 0,-1-1 0 0 0,1 1 1 0 0,-1 0-1 0 0,1-1 0 0 0,-1 1 1 0 0,0 0-1 0 0,0 1 0 0 0,1-1 1 0 0,-1 0-1 0 0,0 1 1 0 0,0-1-1 0 0,0 1 0 0 0,0 0 1 0 0,1 0-1 0 0,-1 0 0 0 0,0 1 1 0 0,0-1-1 0 0,0 1 0 0 0,0-1 1 0 0,0 1 5 0 0,-10 7-29 0 0,1 1 0 0 0,0 0 0 0 0,0 1 0 0 0,0 0 0 0 0,2 1 0 0 0,-1 0 0 0 0,1 0 1 0 0,1 1-1 0 0,0 1 0 0 0,1 0 0 0 0,0 0 0 0 0,-4 9 29 0 0,-1 2-17 0 0,1 1 0 0 0,0 0 0 0 0,2 1 0 0 0,1 0-1 0 0,1 0 1 0 0,2 1 0 0 0,0 0 0 0 0,2 0 0 0 0,0 1 0 0 0,2-1 0 0 0,2 27 17 0 0,1-44 2 0 0,0 0 0 0 0,1 1 0 0 0,0-1 0 0 0,1 0 0 0 0,0 0 0 0 0,1 0 0 0 0,0 0 0 0 0,0 0 1 0 0,1-1-1 0 0,0 0 0 0 0,1 0 0 0 0,0 0 0 0 0,1-1 0 0 0,-1 0 0 0 0,2 0 0 0 0,-1-1 0 0 0,1 0 0 0 0,0 0 0 0 0,0 0 0 0 0,1-1 0 0 0,2 1-2 0 0,5 2 18 0 0,0 0-1 0 0,1-2 0 0 0,0 1 0 0 0,0-2 1 0 0,1 0-1 0 0,-1-1 0 0 0,1-1 0 0 0,1-1 1 0 0,-1-1-1 0 0,0 0 0 0 0,14-1-17 0 0,-17 0 37 0 0,0-1-1 0 0,-1-1 1 0 0,1 0-1 0 0,-1-1 1 0 0,1-1 0 0 0,-1 0-1 0 0,0-1 1 0 0,0-1-1 0 0,0 0 1 0 0,4-3-37 0 0,14-11 40 0 0,-1-2-1 0 0,-1-1 1 0 0,0-1 0 0 0,-2-1 0 0 0,-1-2 0 0 0,-1-1 0 0 0,-1-1 0 0 0,-2-1 0 0 0,-1-1-1 0 0,13-24-39 0 0,-23 35-1 0 0,0 0-1 0 0,-2-2 0 0 0,0 1 0 0 0,-1-1 1 0 0,-1 0-1 0 0,-1-1 0 0 0,-1 0 0 0 0,-1 0 1 0 0,-1-1-1 0 0,-1 1 0 0 0,-1-1 1 0 0,-1 1-1 0 0,-2-14 2 0 0,2 33-5 0 0,-1 1 0 0 0,1-1 1 0 0,-1 1-1 0 0,0-1 0 0 0,0 0 1 0 0,0 1-1 0 0,0-1 0 0 0,-1 1 0 0 0,1-1 1 0 0,-1 1-1 0 0,1-1 0 0 0,-1 1 1 0 0,0-1-1 0 0,0 1 0 0 0,0 0 1 0 0,0-1-1 0 0,0 1 0 0 0,-1 0 0 0 0,1 0 1 0 0,-1 0-1 0 0,1 0 0 0 0,-1 0 1 0 0,0 0-1 0 0,0 0 0 0 0,0 1 1 0 0,0-1-1 0 0,0 1 0 0 0,0-1 0 0 0,0 1 1 0 0,-1 0-1 0 0,1 0 0 0 0,0 0 1 0 0,-1 0-1 0 0,1 0 0 0 0,-1 0 1 0 0,1 1-1 0 0,-1-1 0 0 0,1 1 1 0 0,-1 0-1 0 0,0 0 0 0 0,1 0 0 0 0,-2 0 5 0 0,-6 4-12 0 0,0 0-1 0 0,0 1 0 0 0,1 1 0 0 0,0 0 0 0 0,0 0 0 0 0,0 1 0 0 0,1 0 0 0 0,0 0 1 0 0,0 1-1 0 0,1 0 0 0 0,0 0 0 0 0,0 0 0 0 0,1 1 0 0 0,0 0 0 0 0,1 1 0 0 0,-1 1 13 0 0,3-7 1 0 0,-9 15 4 0 0,1 1 0 0 0,1 0-1 0 0,1 0 1 0 0,0 1 0 0 0,1 0 0 0 0,2 0-1 0 0,0 1 1 0 0,1 0 0 0 0,1 0 0 0 0,2 0-1 0 0,0 0 1 0 0,1 1 0 0 0,1-1 0 0 0,1 0-1 0 0,1 1 1 0 0,2 4-5 0 0,0-12 16 0 0,2 0 0 0 0,-1 0 0 0 0,2 0 0 0 0,0-1 0 0 0,1 1 0 0 0,0-2 1 0 0,1 1-1 0 0,1-1 0 0 0,0-1 0 0 0,1 0 0 0 0,0 0 0 0 0,0-1 0 0 0,2 0 0 0 0,-1-1 0 0 0,1-1 0 0 0,1 0 0 0 0,-1-1 0 0 0,2 0 0 0 0,2 1-16 0 0,32 8-610 0 0,-48-32-6012 0 0,-1 12 2985 0 0,0-4-8656 0 0</inkml:trace>
  <inkml:trace contextRef="#ctx0" brushRef="#br0" timeOffset="156543.467">516 4214 6033 0 0,'0'0'3086'0'0,"0"0"-905"0"0,0 0-366 0 0,0 0-113 0 0,0 0 17 0 0,0 0-72 0 0,0 0-199 0 0,0 0-233 0 0,0 0-263 0 0,0 0-229 0 0,0 0-178 0 0,-4-2-142 0 0,3 2-376 0 0,0 0 0 0 0,-1 0 0 0 0,1 0 0 0 0,0 0 1 0 0,-1 0-1 0 0,1 0 0 0 0,0 0 0 0 0,-1 0 0 0 0,1 1 0 0 0,0-1 0 0 0,0 0 0 0 0,-1 1 1 0 0,1-1-1 0 0,0 1 0 0 0,0 0 0 0 0,0-1 0 0 0,0 1 0 0 0,0 0 0 0 0,0 0 0 0 0,0 0 0 0 0,0-1 1 0 0,0 1-1 0 0,0 0 0 0 0,0 0 0 0 0,0 0 0 0 0,0 1 0 0 0,1-1 0 0 0,-1 0 0 0 0,0 0 1 0 0,1 0-1 0 0,-1 0 0 0 0,1 1 0 0 0,0-1 0 0 0,-1 0 0 0 0,1 0 0 0 0,0 1 0 0 0,0-1 1 0 0,0 0-1 0 0,0 1 0 0 0,0-1 0 0 0,0 0 0 0 0,0 1 0 0 0,0-1 0 0 0,0 0 0 0 0,0 1 0 0 0,1-1 1 0 0,-1 0-1 0 0,1 0 0 0 0,-1 1-27 0 0,0-1 11 0 0,-43 491 2319 0 0,6-102-2019 0 0,29-328-562 0 0,8-61 86 0 0,0-1-95 0 0,0 0-64 0 0,0-19-1110 0 0,1-23-489 0 0,0-12-1622 0 0,-4 20-3066 0 0,0 21-2797 0 0</inkml:trace>
  <inkml:trace contextRef="#ctx0" brushRef="#br0" timeOffset="156783.382">120 4730 11618 0 0,'0'0'1782'0'0,"0"0"-610"0"0,0 0-191 0 0,0 0 208 0 0,0 0 266 0 0,0 0 84 0 0,0 0-180 0 0,0 0-283 0 0,0 0-203 0 0,0 0-123 0 0,0 0-99 0 0,0 0-60 0 0,31-5-60 0 0,95-16-79 0 0,108-7 740 0 0,-190 27-5200 0 0,3 0-4096 0 0,-39 1-3602 0 0</inkml:trace>
  <inkml:trace contextRef="#ctx0" brushRef="#br0" timeOffset="157116.882">686 4899 11723 0 0,'0'0'1309'0'0,"0"0"43"0"0,0 0 110 0 0,0 0 76 0 0,0 0-90 0 0,0 0-162 0 0,0 0-189 0 0,0 0-191 0 0,33 13-109 0 0,104 38-119 0 0,-53-38 409 0 0,-76-14-999 0 0,0-1 1 0 0,1 1-1 0 0,-1-1 1 0 0,0-1 0 0 0,-1 0-1 0 0,1 0 1 0 0,0 0-1 0 0,-1-1 1 0 0,0 0 0 0 0,0 0-1 0 0,0-1 1 0 0,0 0-1 0 0,-1 0 1 0 0,1 0 0 0 0,-1-1-1 0 0,-1 0 1 0 0,1-1 0 0 0,-1 1-1 0 0,0-1 1 0 0,-1 0-1 0 0,1 0 1 0 0,-1 0 0 0 0,-1-1-1 0 0,0 1 1 0 0,0-1-1 0 0,0 0 1 0 0,-1 0 0 0 0,0 0-1 0 0,0 0 1 0 0,-1 0-1 0 0,0-1 1 0 0,-1 1 0 0 0,0 0-1 0 0,0-6-88 0 0,-2 9-11 0 0,0 0 0 0 0,-1 0-1 0 0,1 1 1 0 0,-1-1 0 0 0,0 1-1 0 0,0 0 1 0 0,-1 0 0 0 0,1 0 0 0 0,-1 0-1 0 0,0 1 1 0 0,0 0 0 0 0,0-1-1 0 0,0 1 1 0 0,0 1 0 0 0,-1-1-1 0 0,0 0 1 0 0,1 1 0 0 0,-1 0 0 0 0,0 0-1 0 0,0 1 1 0 0,0-1 0 0 0,0 1-1 0 0,0 0 1 0 0,0 1 0 0 0,-1-1-1 0 0,1 1 1 0 0,0 0 0 0 0,0 0 0 0 0,-1 1-1 0 0,1-1 1 0 0,0 1 0 0 0,0 0-1 0 0,0 1 1 0 0,0-1 0 0 0,0 1 0 0 0,-3 2 10 0 0,-6 3-23 0 0,2 1-1 0 0,-1 0 0 0 0,1 1 1 0 0,0 1-1 0 0,1 0 0 0 0,0 0 0 0 0,1 1 1 0 0,0 1-1 0 0,0 0 0 0 0,2 0 0 0 0,-1 1 1 0 0,2-1-1 0 0,-1 2 0 0 0,2-1 1 0 0,0 1-1 0 0,0 0 0 0 0,2 1 0 0 0,0-1 1 0 0,0 1-1 0 0,1 0 0 0 0,1 0 0 0 0,1 0 1 0 0,0 0-1 0 0,1 13 25 0 0,0-23-21 0 0,0-1 1 0 0,0 1-1 0 0,1 0 1 0 0,0-1-1 0 0,-1 1 1 0 0,2-1-1 0 0,-1 1 0 0 0,1-1 1 0 0,-1 0-1 0 0,1 0 1 0 0,0 1-1 0 0,0-1 1 0 0,1 0-1 0 0,0-1 0 0 0,-1 1 1 0 0,1 0-1 0 0,0-1 1 0 0,1 0-1 0 0,-1 1 1 0 0,0-1-1 0 0,1-1 1 0 0,0 1-1 0 0,0 0 0 0 0,0-1 1 0 0,0 0-1 0 0,0 0 1 0 0,0 0-1 0 0,1 0 1 0 0,-1-1-1 0 0,4 1 21 0 0,68 12-2805 0 0,-2-13-6304 0 0,-64-1 6841 0 0,8 0-9116 0 0</inkml:trace>
  <inkml:trace contextRef="#ctx0" brushRef="#br0" timeOffset="157529.323">1242 5219 16996 0 0,'0'0'1601'0'0,"0"0"-219"0"0,0 0-78 0 0,0 0-102 0 0,0 0-186 0 0,0 0-232 0 0,0 0-221 0 0,0 0-132 0 0,0 0-51 0 0,0 0-29 0 0,0 0-59 0 0,0 0-52 0 0,0 0-52 0 0,21-30-58 0 0,67-94-22 0 0,66-78 223 0 0,-120 158-420 0 0,-33 76-379 0 0,-27 151 678 0 0,26-181-205 0 0,1 1 0 0 0,-1-1 0 0 0,1 0 0 0 0,-1 1 0 0 0,1-1 0 0 0,0 0 0 0 0,0 0 0 0 0,0 1 0 0 0,0-1 0 0 0,0 0 0 0 0,1 0 0 0 0,-1 0 0 0 0,0 0 0 0 0,1-1 0 0 0,0 1 0 0 0,-1 0 0 0 0,1-1 0 0 0,0 1 0 0 0,0-1 0 0 0,0 1 0 0 0,0-1 0 0 0,0 0 0 0 0,0 0-1 0 0,0 0 1 0 0,1 0 0 0 0,-1 0 0 0 0,0 0 0 0 0,0-1 0 0 0,1 1 0 0 0,-1-1 0 0 0,1 0-5 0 0,76 6 549 0 0,-65-10-446 0 0,0 0 0 0 0,0 0 0 0 0,0-1 0 0 0,0-1 0 0 0,-1-1 0 0 0,0 1 0 0 0,-1-2 0 0 0,1 0-1 0 0,-1-1 1 0 0,-1 0 0 0 0,0 0 0 0 0,3-4-103 0 0,76-103 46 0 0,-71 103-3131 0 0,-12 14-1332 0 0,0 2-3571 0 0,-3 1-4338 0 0</inkml:trace>
  <inkml:trace contextRef="#ctx0" brushRef="#br0" timeOffset="157918.387">2412 4818 19620 0 0,'0'0'1167'0'0,"0"0"-304"0"0,0 0-128 0 0,0 0-60 0 0,0 0-25 0 0,0 0-48 0 0,0 0-107 0 0,0 0-93 0 0,-33 13-70 0 0,-104 44-53 0 0,54-5 341 0 0,68-35-502 0 0,16-16-116 0 0,0 0 1 0 0,0 0 0 0 0,0 1 0 0 0,0-1 0 0 0,0 0-1 0 0,0 0 1 0 0,0 0 0 0 0,0 0 0 0 0,0 0-1 0 0,0-1 1 0 0,1 1 0 0 0,-1 0 0 0 0,0 0 0 0 0,1-1-1 0 0,-1 1 1 0 0,1-1 0 0 0,-1 1 0 0 0,0-1-1 0 0,1 0 1 0 0,-1 1 0 0 0,1-1 0 0 0,-1 0 0 0 0,1 0-1 0 0,-1 0 1 0 0,1 0 0 0 0,-1 0 0 0 0,1 0-1 0 0,-1-1 1 0 0,1 1-3 0 0,1 0 10 0 0,-3 0-8 0 0,7-1 28 0 0,-1 1 0 0 0,1-1-1 0 0,-1 1 1 0 0,0 1 0 0 0,1-1 0 0 0,-1 1 0 0 0,1 0-1 0 0,-1 1 1 0 0,0-1 0 0 0,0 1 0 0 0,0 1 0 0 0,0-1-1 0 0,0 1 1 0 0,0 0 0 0 0,-1 0 0 0 0,1 0-1 0 0,-1 1 1 0 0,0 0 0 0 0,0 0 0 0 0,0 0 0 0 0,-1 1-1 0 0,1 0 1 0 0,-1 0 0 0 0,0 0 0 0 0,0 0 0 0 0,-1 1-1 0 0,0-1 1 0 0,0 1 0 0 0,0 0 0 0 0,-1 0-1 0 0,1 0 1 0 0,-1 3-30 0 0,-2-1 72 0 0,0 0 0 0 0,-1 1 1 0 0,0-1-1 0 0,0 0 0 0 0,-1 0 0 0 0,0 1 0 0 0,-1-1 0 0 0,0-1 0 0 0,0 1 1 0 0,0 0-1 0 0,-1-1 0 0 0,0 0 0 0 0,-1 1 0 0 0,0-2 0 0 0,0 1 0 0 0,0 0 0 0 0,-1-1 1 0 0,0 0-1 0 0,0-1 0 0 0,0 1 0 0 0,-1-1 0 0 0,0 0 0 0 0,-6 3-72 0 0,4-2 13 0 0,0-1 0 0 0,1 0 0 0 0,-2 0-1 0 0,1-1 1 0 0,0 0 0 0 0,-1-1 0 0 0,0 0-1 0 0,0 0 1 0 0,0-1 0 0 0,0-1 0 0 0,0 1 0 0 0,-2-1-13 0 0,0-1 11 0 0,11 0-60 0 0,-1 1 0 0 0,0 0 0 0 0,0-1 1 0 0,1 1-1 0 0,-1-1 0 0 0,0 1 0 0 0,0-1 0 0 0,0 0 0 0 0,1 0 0 0 0,-1 0 1 0 0,0 0-1 0 0,0 0 0 0 0,0 0 0 0 0,0-1 0 0 0,1 1 0 0 0,-1-1 0 0 0,0 1 1 0 0,0-1-1 0 0,1 1 0 0 0,-1-1 0 0 0,0 0 0 0 0,1 0 0 0 0,-1 0 0 0 0,1 0 0 0 0,-1 0 1 0 0,1 0-1 0 0,0 0 0 0 0,-1-1 0 0 0,1 1 0 0 0,0-1 0 0 0,0 1 0 0 0,0 0 1 0 0,0-1-1 0 0,0 0 0 0 0,0 1 0 0 0,0-1 0 0 0,0 0 0 0 0,1 1 0 0 0,-1-1 1 0 0,1 0-1 0 0,-1 0 0 0 0,1 1 0 0 0,0-1 0 0 0,0 0 0 0 0,-1 0 0 0 0,1 0 0 0 0,1 0 1 0 0,-1 1-1 0 0,0-1 0 0 0,0 0 0 0 0,1-1 49 0 0,41-52-4571 0 0,-16 36-1713 0 0,-13 9-1057 0 0,1-1-1398 0 0</inkml:trace>
  <inkml:trace contextRef="#ctx0" brushRef="#br0" timeOffset="158106.422">2626 4995 18212 0 0,'0'0'1476'0'0,"0"0"-349"0"0,0 0-151 0 0,0 0-75 0 0,0 0-75 0 0,0 0-135 0 0,0 0-193 0 0,0 0-161 0 0,0 0-117 0 0,-5 32-116 0 0,-15 96-84 0 0,15-87-236 0 0,16-38-3312 0 0,-4-8-3700 0 0,-6 4 5087 0 0,4-2-9742 0 0</inkml:trace>
  <inkml:trace contextRef="#ctx0" brushRef="#br0" timeOffset="158257.618">2552 4564 22245 0 0,'0'0'1848'0'0,"0"0"-896"0"0,0 0-424 0 0,0 0-191 0 0,0 0-153 0 0,0 0-128 0 0,0 0-16 0 0,0 0-88 0 0,0 0-96 0 0,0 0-201 0 0,0 0-399 0 0,0 0-912 0 0,0 0-2777 0 0,0 0-8986 0 0</inkml:trace>
  <inkml:trace contextRef="#ctx0" brushRef="#br0" timeOffset="158576.495">2979 4939 15443 0 0,'0'0'4496'0'0,"0"0"-2661"0"0,0 0-919 0 0,0 0-148 0 0,0 0-88 0 0,0 0-138 0 0,0 0-137 0 0,0 0-138 0 0,0 0-118 0 0,0 0-59 0 0,-25 32-38 0 0,-77 100-24 0 0,74-73-21 0 0,29-50 1 0 0,-1-6 1 0 0,0-1 1 0 0,0 1 0 0 0,0 0 0 0 0,0-1-1 0 0,1 1 1 0 0,-1-1 0 0 0,1 1-1 0 0,0-1 1 0 0,-1 0 0 0 0,1 1 0 0 0,0-1-1 0 0,1 0 1 0 0,-1 1 0 0 0,0-1 0 0 0,1 0-1 0 0,-1 0 1 0 0,1 0 0 0 0,0 0 0 0 0,-1-1-1 0 0,1 1 1 0 0,0 0 0 0 0,0-1 0 0 0,0 1-1 0 0,0-1 1 0 0,1 1 0 0 0,-1-1 0 0 0,0 0-1 0 0,1 0 1 0 0,-1 0 0 0 0,0-1 0 0 0,1 1-1 0 0,-1 0 1 0 0,1-1 0 0 0,-1 1 0 0 0,1-1-1 0 0,-1 0 1 0 0,1 0-10 0 0,5 0 94 0 0,-1 0 0 0 0,1 0 0 0 0,-1-1 1 0 0,0 0-1 0 0,1 0 0 0 0,-1-1 0 0 0,0 0 0 0 0,0 0 0 0 0,0-1 0 0 0,0 0 0 0 0,0 0 0 0 0,3-2-94 0 0,-1-1 88 0 0,0-1 0 0 0,0 0-1 0 0,-1 0 1 0 0,0-1 0 0 0,0 0 0 0 0,-1 0-1 0 0,0-1 1 0 0,0 0 0 0 0,-1 0 0 0 0,0 0 0 0 0,-1-1-1 0 0,0 0 1 0 0,0 0 0 0 0,-1 0 0 0 0,0-1-1 0 0,-1 1 1 0 0,0-1 0 0 0,-1 0 0 0 0,0 0-1 0 0,-1 0 1 0 0,0 0 0 0 0,-1 0 0 0 0,0 0-1 0 0,-1 0 1 0 0,0 0 0 0 0,0-1-88 0 0,0 8-43 0 0,1 1 1 0 0,0-1-1 0 0,-1 0 0 0 0,0 1 1 0 0,0 0-1 0 0,0-1 1 0 0,0 1-1 0 0,-1-1 0 0 0,1 1 1 0 0,-1 0-1 0 0,0 0 0 0 0,0 0 1 0 0,0 0-1 0 0,0 0 1 0 0,0 1-1 0 0,-1-1 0 0 0,1 0 1 0 0,-1 1-1 0 0,0 0 1 0 0,0 0-1 0 0,0 0 0 0 0,0 0 1 0 0,0 0-1 0 0,0 0 0 0 0,0 1 1 0 0,-1 0-1 0 0,1-1 1 0 0,-1 1-1 0 0,1 1 0 0 0,0-1 1 0 0,-1 0-1 0 0,0 1 0 0 0,1 0 1 0 0,-1-1-1 0 0,1 1 1 0 0,-1 1-1 0 0,1-1 0 0 0,-1 1 1 0 0,0-1-1 0 0,1 1 0 0 0,0 0 1 0 0,-1 0-1 0 0,1 0 1 0 0,0 1-1 0 0,-1-1 0 0 0,1 1 1 0 0,0 0-1 0 0,0 0 0 0 0,0 0 44 0 0,-24 31-2878 0 0,18-18-1505 0 0,5-10 1724 0 0,-2 7-9545 0 0</inkml:trace>
  <inkml:trace contextRef="#ctx0" brushRef="#br0" timeOffset="163649.58">3493 4855 3673 0 0,'0'0'1149'0'0,"0"0"-95"0"0,0 0 43 0 0,0 0 140 0 0,0 0 91 0 0,0 0-17 0 0,0 0-151 0 0,0 0-109 0 0,0 0-39 0 0,0 0 27 0 0,0 0 56 0 0,1-5 13 0 0,3-15-53 0 0,-3 15-96 0 0,-1 5-79 0 0,0 0-72 0 0,0 0-69 0 0,0 0-68 0 0,0 0-100 0 0,0 0-103 0 0,-6 23 768 0 0,-21 72-892 0 0,19-63-273 0 0,-1 12-16 0 0,-3 0 0 0 0,-1-1 1 0 0,-2 0-1 0 0,-3-1 0 0 0,-16 30-55 0 0,21-58 128 0 0,15-25 322 0 0,21-58-358 0 0,41-74-66 0 0,-47 103-7 0 0,-11 32-39 0 0,-6 8 29 0 0,0 0 11 0 0,0 0-4 0 0,0 0-2 0 0,0 0 11 0 0,0 0-10 0 0,0 0-25 0 0,24 55 352 0 0,27 125-17 0 0,-48-173-322 0 0,0 0-1 0 0,1 0 1 0 0,0 0 0 0 0,0-1-1 0 0,0 0 1 0 0,1 0 0 0 0,0 0-1 0 0,0 0 1 0 0,1-1 0 0 0,-1 0-1 0 0,6 3-2 0 0,-10-7 30 0 0,1 0-1 0 0,-1-1 1 0 0,1 1 0 0 0,-1-1-1 0 0,1 0 1 0 0,0 1-1 0 0,-1-1 1 0 0,1 0-1 0 0,0 0 1 0 0,-1 0-1 0 0,1 0 1 0 0,-1 0-1 0 0,1 0 1 0 0,0-1-1 0 0,-1 1 1 0 0,1-1-1 0 0,-1 1 1 0 0,1-1-1 0 0,0 1 1 0 0,-1-1-1 0 0,0 0 1 0 0,1 0-1 0 0,-1 0 1 0 0,1 0 0 0 0,-1 0-1 0 0,0 0 1 0 0,0 0-1 0 0,0 0 1 0 0,1 0-1 0 0,-1 0 1 0 0,0-1-1 0 0,-1 1 1 0 0,1-1-1 0 0,0 1 1 0 0,0-1-30 0 0,30-57 751 0 0,-30 55-730 0 0,103-315 1075 0 0,-87 261-869 0 0,-17 57-211 0 0,0 1-16 0 0,0 0 8 0 0,0 1 8 0 0,-4 46-703 0 0,4-47-792 0 0,-1 0 3566 0 0,0 0-2129 0 0,0 0-2793 0 0,1 0-10252 0 0,0 0 1089 0 0</inkml:trace>
  <inkml:trace contextRef="#ctx0" brushRef="#br0" timeOffset="164576.742">4134 4932 2857 0 0,'0'0'1271'0'0,"0"0"-62"0"0,0 0 27 0 0,0 0 58 0 0,0 0-4 0 0,0 0-91 0 0,0 0-53 0 0,0 0-23 0 0,0 0 4 0 0,0 0 54 0 0,0 0 13 0 0,0 0-24 0 0,4-2-64 0 0,21-14 779 0 0,-20-12 3029 0 0,-26 4-3338 0 0,16 22-1537 0 0,0 0 0 0 0,0 0 0 0 0,1 1 0 0 0,-1-1 0 0 0,0 1 0 0 0,0 0 1 0 0,0 1-1 0 0,-1-1 0 0 0,1 1 0 0 0,0 0 0 0 0,0 0 0 0 0,0 1 0 0 0,0 0 0 0 0,0-1 1 0 0,0 2-1 0 0,0-1 0 0 0,0 0 0 0 0,1 1 0 0 0,-1 0 0 0 0,0 0 0 0 0,1 1 0 0 0,-1-1 0 0 0,1 1 1 0 0,0 0-1 0 0,0 0 0 0 0,0 0 0 0 0,-1 2-39 0 0,4-2 12 0 0,0 0 0 0 0,0 0-1 0 0,0 0 1 0 0,0 0 0 0 0,1 0 0 0 0,0 1 0 0 0,-1-1 0 0 0,1 0-1 0 0,0 0 1 0 0,1 0 0 0 0,-1 0 0 0 0,0 0 0 0 0,1 1 0 0 0,0-1-1 0 0,0 0 1 0 0,0 0 0 0 0,0 0 0 0 0,0-1 0 0 0,0 1 0 0 0,1 0-12 0 0,-1-1 12 0 0,1 4-7 0 0,0 0 16 0 0,-1-1 0 0 0,1 1 0 0 0,0-1 0 0 0,1 0 0 0 0,-1 1 0 0 0,1-1 0 0 0,0-1 0 0 0,0 1 0 0 0,1 0 0 0 0,-1-1 1 0 0,1 1-1 0 0,0-1 0 0 0,0 0 0 0 0,1-1 0 0 0,-1 1 0 0 0,1-1 0 0 0,0 1-21 0 0,70 29 237 0 0,-70-29-200 0 0,-1 1 0 0 0,0 0 0 0 0,0 0 0 0 0,0 0 0 0 0,-1 0-1 0 0,1 1 1 0 0,-1 0 0 0 0,-1-1 0 0 0,1 1 0 0 0,-1 0-1 0 0,0 0 1 0 0,0 0 0 0 0,-1 0 0 0 0,0 1 0 0 0,0-1 0 0 0,0 0-1 0 0,-1 1 1 0 0,0-1 0 0 0,0 0 0 0 0,-1 1 0 0 0,0-1-1 0 0,0 0 1 0 0,0 1-37 0 0,-1 0 47 0 0,-1 0 0 0 0,0 1 0 0 0,0-1 0 0 0,0-1 0 0 0,-1 1 0 0 0,0 0 0 0 0,0-1 0 0 0,-1 0 0 0 0,0 0-1 0 0,0 0 1 0 0,0-1 0 0 0,-1 1 0 0 0,1-1 0 0 0,-2-1 0 0 0,1 1 0 0 0,0-1 0 0 0,-1 0 0 0 0,1 0 0 0 0,-1-1 0 0 0,0 0 0 0 0,-1 0 0 0 0,0-1-47 0 0,0 1 38 0 0,-1 0 1 0 0,0-1 0 0 0,1 0 0 0 0,-1-1 0 0 0,0 0 0 0 0,0 0 0 0 0,0-1 0 0 0,0 0-1 0 0,0-1 1 0 0,0 0 0 0 0,0 0 0 0 0,0-1 0 0 0,-8-2-39 0 0,-28-34-198 0 0,40-5-2970 0 0,11 22-3575 0 0,-2 16-5454 0 0</inkml:trace>
  <inkml:trace contextRef="#ctx0" brushRef="#br0" timeOffset="172812.413">5693 4825 6353 0 0,'0'0'2248'0'0,"0"0"-285"0"0,0 0-156 0 0,0 0-43 0 0,0 0-114 0 0,0 0-197 0 0,0 0-214 0 0,0 0-182 0 0,0 0-141 0 0,0 0-113 0 0,0 0-102 0 0,-10-26 2945 0 0,4 21-3520 0 0,1 0 0 0 0,-2 0 0 0 0,1 0 0 0 0,0 1 0 0 0,-1 0 1 0 0,0 0-1 0 0,0 1 0 0 0,0 0 0 0 0,0 0 0 0 0,-1 0 0 0 0,1 1 0 0 0,-1 0 0 0 0,1 1 0 0 0,-1 0 0 0 0,0 0 0 0 0,0 0 0 0 0,0 1 0 0 0,1 0 0 0 0,-4 1-126 0 0,-29-2 154 0 0,23 0-119 0 0,1 0 0 0 0,0 1 0 0 0,0 1 0 0 0,0 1 1 0 0,0 0-1 0 0,0 1 0 0 0,0 1 0 0 0,-4 2-35 0 0,-41 22 87 0 0,58-27-83 0 0,0 1 1 0 0,0-1-1 0 0,1 1 0 0 0,-1 0 1 0 0,0 0-1 0 0,1 0 1 0 0,-1 0-1 0 0,1 0 1 0 0,0 1-1 0 0,0-1 0 0 0,0 1 1 0 0,0 0-1 0 0,0-1 1 0 0,0 1-1 0 0,1 0 1 0 0,0 0-1 0 0,-1 0 0 0 0,1 0 1 0 0,0 0-1 0 0,0 0 1 0 0,0 1-1 0 0,1-1 1 0 0,-1 0-1 0 0,1 0 1 0 0,0 1-1 0 0,0-1 0 0 0,0 0 1 0 0,1 3-5 0 0,-2-2 4 0 0,1 1 1 0 0,0-1-1 0 0,0 0 1 0 0,1 0-1 0 0,-1 1 1 0 0,1-1 0 0 0,0 0-1 0 0,0 0 1 0 0,0 0-1 0 0,1 0 1 0 0,0 0-1 0 0,-1 0 1 0 0,1 0-1 0 0,0 0 1 0 0,1-1-1 0 0,-1 1 1 0 0,1-1-1 0 0,0 0 1 0 0,0 1-1 0 0,0-1 1 0 0,0 0 0 0 0,0-1-1 0 0,0 1 1 0 0,1-1-1 0 0,1 1-4 0 0,12 7 183 0 0,2-1-1 0 0,0-1 1 0 0,0 0-1 0 0,0-2 1 0 0,1 0 0 0 0,0-1-1 0 0,0-1 1 0 0,0-1-1 0 0,0-1 1 0 0,21 0-183 0 0,-160 32 88 0 0,88-20-80 0 0,-101 64 0 0 0,124-73-10 0 0,1 2 0 0 0,0-1 0 0 0,1 1 0 0 0,-1 0 0 0 0,2 0 0 0 0,-1 1 0 0 0,1 0 0 0 0,0 0 0 0 0,0 0 0 0 0,1 1 0 0 0,0-1 1 0 0,1 1-1 0 0,0 0 0 0 0,0 0 0 0 0,1 0 0 0 0,0 0 0 0 0,0 1 0 0 0,1-1 0 0 0,1 1 0 0 0,-1-1 0 0 0,2 0 0 0 0,-1 1 0 0 0,1-1 0 0 0,2 7 2 0 0,0-10-2 0 0,1-1-1 0 0,0 1 1 0 0,0-1-1 0 0,1 0 1 0 0,-1 0-1 0 0,1 0 0 0 0,0-1 1 0 0,1 0-1 0 0,-1 0 1 0 0,1 0-1 0 0,0 0 1 0 0,0-1-1 0 0,0 0 1 0 0,0 0-1 0 0,0-1 1 0 0,1 0-1 0 0,-1 0 0 0 0,1 0 1 0 0,-1-1-1 0 0,1 0 1 0 0,6 0 2 0 0,6 2 21 0 0,1-1 1 0 0,0-1-1 0 0,0 0 1 0 0,0-2 0 0 0,-1 0-1 0 0,1-2 1 0 0,7-1-22 0 0,8-4 26 0 0,-35 8-19 0 0,-4-8-1393 0 0,-5-8-3032 0 0,6 8-4885 0 0,3 4-3261 0 0</inkml:trace>
  <inkml:trace contextRef="#ctx0" brushRef="#br0" timeOffset="173729.978">5500 4369 3073 0 0,'0'0'1213'0'0,"0"0"-34"0"0,0 0 52 0 0,0 0 165 0 0,0 0 182 0 0,0 0 68 0 0,0 0-85 0 0,0 0-199 0 0,0 0-212 0 0,0 0-173 0 0,0 0-87 0 0,0 0-33 0 0,0 0-23 0 0,-11-3 2813 0 0,-8 76-1434 0 0,-12 235-221 0 0,-3-108-1473 0 0,0-20-271 0 0,-25 63-32 0 0,36-82-105 0 0,7-78 59 0 0,-11 1 485 0 0,8-26-445 0 0,19-21-105 0 0,0-36-82 0 0,0-1-22 0 0,0 0 7 0 0,0 0 4 0 0,0 0-31 0 0,0 0 10 0 0,0 0 12 0 0,0 0-15 0 0,0 0-32 0 0,0 0-19 0 0,0 0-12 0 0,0 0-29 0 0,0 0-64 0 0,0-5-935 0 0,0 0-3419 0 0,0 3-4832 0 0,0-1-2893 0 0</inkml:trace>
  <inkml:trace contextRef="#ctx0" brushRef="#br0" timeOffset="188181.902">6604 4976 0 0 0,'0'0'440'0'0,"0"0"627"0"0,0 0 251 0 0,0 0 113 0 0,0 0 24 0 0,0 0 16 0 0,0 0-18 0 0,0 0-49 0 0,0 0-111 0 0,0 0-164 0 0,10-5-132 0 0,39-26 730 0 0,-51 20 5926 0 0,-50-12-5982 0 0,44 20-1565 0 0,1 2-1 0 0,-1-1 1 0 0,0 1-1 0 0,0 0 1 0 0,0 1-1 0 0,0-1 1 0 0,0 2-1 0 0,0-1 1 0 0,0 1-1 0 0,1 0 1 0 0,-1 1-1 0 0,0 0 1 0 0,0 0-1 0 0,1 1 0 0 0,0-1 1 0 0,-1 2-1 0 0,1-1 1 0 0,0 1-1 0 0,0 0 1 0 0,1 1-1 0 0,-2 0-105 0 0,-3 5 28 0 0,1 0-1 0 0,-1 0 1 0 0,2 1-1 0 0,0 0 1 0 0,0 0-1 0 0,1 1 1 0 0,0 0-1 0 0,1 1 1 0 0,0 0-1 0 0,1 0 1 0 0,1 0-1 0 0,0 1 1 0 0,1 0-1 0 0,0 0 1 0 0,1 0-1 0 0,1 0 1 0 0,0 0-1 0 0,1 9-27 0 0,1-16 11 0 0,0 0-1 0 0,1-1 1 0 0,0 1 0 0 0,1 0-1 0 0,-1 0 1 0 0,1-1 0 0 0,1 1-1 0 0,-1-1 1 0 0,1 0-1 0 0,0 0 1 0 0,1 0 0 0 0,-1 0-1 0 0,1 0 1 0 0,0 0 0 0 0,1-1-1 0 0,-1 0 1 0 0,1 0-1 0 0,0 0 1 0 0,0-1 0 0 0,1 0-1 0 0,-1 0 1 0 0,1 0 0 0 0,0 0-1 0 0,0-1 1 0 0,0 0-1 0 0,1 0 1 0 0,-1-1 0 0 0,1 0-1 0 0,-1 0 1 0 0,1-1 0 0 0,0 1-1 0 0,3-1-10 0 0,-2-1 49 0 0,1 0 0 0 0,-1-1 1 0 0,1 0-1 0 0,-1-1 0 0 0,1 0 0 0 0,-1 0 0 0 0,0-1 0 0 0,0 0 0 0 0,0 0 0 0 0,0-1 0 0 0,-1 0 1 0 0,1 0-1 0 0,-1-1 0 0 0,0 0 0 0 0,0 0 0 0 0,-1-1 0 0 0,1 0-49 0 0,87-114 441 0 0,-82 104-397 0 0,-1-1 0 0 0,-1 0 0 0 0,-1-1-1 0 0,0 0 1 0 0,-1-1 0 0 0,-2 1-1 0 0,1-2 1 0 0,1-10-44 0 0,-4 8 315 0 0,-4 21-255 0 0,0 1-30 0 0,-1 12-127 0 0,-1-3 106 0 0,0 0-1 0 0,0 0 1 0 0,1 0-1 0 0,0 0 1 0 0,0 0 0 0 0,1 0-1 0 0,0 0 1 0 0,1 0 0 0 0,0 0-1 0 0,1 0 1 0 0,-1 0-1 0 0,2 0 1 0 0,-1-1 0 0 0,1 1-1 0 0,1 0-8 0 0,53 68 135 0 0,-44-64-996 0 0,14 7 1843 0 0,-16-17-4927 0 0,4-2-4614 0 0,-11-1-4062 0 0</inkml:trace>
  <inkml:trace contextRef="#ctx0" brushRef="#br0" timeOffset="188817.347">7473 4936 8234 0 0,'0'0'1732'0'0,"0"0"-350"0"0,0 0-114 0 0,0 0 110 0 0,0 0 30 0 0,0 0-141 0 0,0 0-254 0 0,0 0-232 0 0,0 0-127 0 0,0 0-1 0 0,0 0 68 0 0,0 0 83 0 0,0 0 58 0 0,5 0 3320 0 0,-52-3-2401 0 0,39 2-1666 0 0,-1-1 1 0 0,1 2-1 0 0,-1-1 0 0 0,0 2 1 0 0,1-1-1 0 0,-1 1 1 0 0,1 0-1 0 0,-1 1 1 0 0,1-1-1 0 0,-1 2 1 0 0,1-1-1 0 0,-8 5-115 0 0,3 0 47 0 0,0 1 1 0 0,0 0 0 0 0,1 1-1 0 0,0 0 1 0 0,1 1-1 0 0,0 0 1 0 0,0 1-1 0 0,1 0 1 0 0,1 1-1 0 0,0 0 1 0 0,0 0-1 0 0,1 1 1 0 0,1 0 0 0 0,0 0-1 0 0,1 1 1 0 0,0 0-1 0 0,-1 6-47 0 0,5-15 16 0 0,0-1 0 0 0,0 1 0 0 0,1 0 0 0 0,0 0 1 0 0,-1 0-1 0 0,1 0 0 0 0,1 1 0 0 0,-1-1 0 0 0,1 0 0 0 0,0 0 0 0 0,0 0 0 0 0,1 0 0 0 0,-1 1 0 0 0,1-1 0 0 0,0 0 0 0 0,1 0 1 0 0,-1 0-1 0 0,1 0 0 0 0,0-1 0 0 0,0 1 0 0 0,1 0 0 0 0,-1-1 0 0 0,1 1 0 0 0,0-1 0 0 0,0 0 0 0 0,0 0 0 0 0,1 0 0 0 0,-1 0 1 0 0,1-1-1 0 0,0 0 0 0 0,0 1 0 0 0,1-1 0 0 0,-1-1 0 0 0,4 3-16 0 0,8 0 79 0 0,0-1-1 0 0,1-1 1 0 0,0 0-1 0 0,-1-1 1 0 0,1-1-1 0 0,0-1 1 0 0,0 0 0 0 0,0-1-1 0 0,-1-1 1 0 0,1 0-1 0 0,0-2 1 0 0,-1 1 0 0 0,0-2-1 0 0,8-3-78 0 0,-24 1-870 0 0,-6 6-1963 0 0,0 1-3510 0 0,4 0-6337 0 0</inkml:trace>
  <inkml:trace contextRef="#ctx0" brushRef="#br0" timeOffset="189806.311">7839 4969 2120 0 0,'0'0'987'0'0,"0"0"156"0"0,0 0 278 0 0,0 0 282 0 0,0 0 118 0 0,0 0-58 0 0,0 0-121 0 0,0 0-139 0 0,0 0-80 0 0,0 0-53 0 0,0 0-106 0 0,0 0-123 0 0,0 0-131 0 0,3-4-122 0 0,9-22 655 0 0,-65 8 3482 0 0,46 19-4941 0 0,1 1-1 0 0,-1 0 1 0 0,1 1-1 0 0,-1-1 1 0 0,1 1-1 0 0,0 0 1 0 0,0 1 0 0 0,0-1-1 0 0,0 1 1 0 0,0 0-1 0 0,1 1 1 0 0,0 0-1 0 0,0-1 1 0 0,0 2-1 0 0,1-1 1 0 0,-1 1-84 0 0,-14 13 162 0 0,11-10-112 0 0,1 0-1 0 0,0 1 1 0 0,0 0 0 0 0,1 0-1 0 0,1 1 1 0 0,0 0 0 0 0,0 0-1 0 0,1 0 1 0 0,0 0-1 0 0,0 4-49 0 0,2-10 24 0 0,0 0 0 0 0,0 1 0 0 0,0-1 0 0 0,1 1-1 0 0,-1 0 1 0 0,1-1 0 0 0,1 1 0 0 0,-1 0 0 0 0,1 0 0 0 0,0 0-1 0 0,0-1 1 0 0,1 1 0 0 0,0 0 0 0 0,0-1 0 0 0,0 1 0 0 0,1 0-1 0 0,-1-1 1 0 0,1 1 0 0 0,1-1 0 0 0,-1 0 0 0 0,1 0 0 0 0,0 0-1 0 0,0 0 1 0 0,0 0 0 0 0,1 0 0 0 0,-1-1 0 0 0,1 0 0 0 0,1 0-1 0 0,-1 0 1 0 0,4 3-24 0 0,6-2 75 0 0,-1 0-1 0 0,1-1 1 0 0,0 0-1 0 0,1-1 0 0 0,-1-1 1 0 0,0-1-1 0 0,1 1 1 0 0,-1-2-1 0 0,1 0 1 0 0,13-3-75 0 0,13 3 189 0 0,25-8 92 0 0,-65 8-268 0 0,-1 0-7 0 0,-12-8-863 0 0,-2-2-6349 0 0,12 10-5456 0 0</inkml:trace>
  <inkml:trace contextRef="#ctx0" brushRef="#br0" timeOffset="194589.338">8082 5098 0 0 0,'0'0'552'0'0,"0"0"50"0"0,0 0 90 0 0,0 0 92 0 0,0 0 108 0 0,0 0 63 0 0,0 0 25 0 0,0 0-10 0 0,0 0-82 0 0,0 0-133 0 0,2 14 1728 0 0,0-9-2039 0 0,1-1-1 0 0,0 0 1 0 0,-1 0 0 0 0,2 0-1 0 0,-1 0 1 0 0,0 0 0 0 0,1-1 0 0 0,-1 0-1 0 0,1 1 1 0 0,0-1 0 0 0,0-1-1 0 0,0 1 1 0 0,1 0 0 0 0,-1-1 0 0 0,0 0-1 0 0,1 0 1 0 0,0-1 0 0 0,-1 1-1 0 0,1-1 1 0 0,0 0 0 0 0,3 0-444 0 0,0 0 218 0 0,-1 0-1 0 0,1-1 1 0 0,-1 0 0 0 0,0-1 0 0 0,1 0-1 0 0,-1 0 1 0 0,0 0 0 0 0,1-1 0 0 0,-1 0-1 0 0,0 0 1 0 0,0-1 0 0 0,-1 0 0 0 0,1 0 0 0 0,1-2-218 0 0,2 0 208 0 0,-5 2-94 0 0,1 1-1 0 0,-1-1 1 0 0,0-1 0 0 0,1 1-1 0 0,-1 0 1 0 0,-1-1 0 0 0,1 0 0 0 0,-1-1-1 0 0,1 1 1 0 0,-1-1 0 0 0,0 1 0 0 0,-1-1-1 0 0,1 0 1 0 0,2-5-114 0 0,-6 8 24 0 0,1 0-1 0 0,0 0 1 0 0,-1 0 0 0 0,1 0 0 0 0,-1 0 0 0 0,0 0-1 0 0,0 0 1 0 0,1 0 0 0 0,-1-1 0 0 0,-1 1-1 0 0,1 0 1 0 0,0 0 0 0 0,0 0 0 0 0,-1 0 0 0 0,1 0-1 0 0,-1 0 1 0 0,0 0 0 0 0,0 0 0 0 0,0 0-1 0 0,0 0 1 0 0,0 0 0 0 0,0 1 0 0 0,0-1 0 0 0,0 0-1 0 0,-1 1 1 0 0,1-1 0 0 0,-1 0 0 0 0,1 1-1 0 0,-1 0 1 0 0,1-1 0 0 0,-1 1 0 0 0,0 0 0 0 0,0 0-1 0 0,0 0 1 0 0,0 0 0 0 0,0 0 0 0 0,0 1-1 0 0,0-1 1 0 0,0 1 0 0 0,0-1 0 0 0,0 1-24 0 0,-4-1-24 0 0,1 0 0 0 0,-1 1 1 0 0,1 0-1 0 0,-1 0 1 0 0,1 0-1 0 0,-1 1 0 0 0,1 0 1 0 0,-1 0-1 0 0,1 0 0 0 0,-1 1 1 0 0,1-1-1 0 0,0 1 0 0 0,0 1 1 0 0,0-1-1 0 0,-1 1 24 0 0,-11 9-8 0 0,2 0 1 0 0,0 0-1 0 0,0 2 1 0 0,1 0-1 0 0,0 0 0 0 0,2 1 1 0 0,0 1-1 0 0,0 0 1 0 0,2 1-1 0 0,0 0 8 0 0,7-13 9 0 0,0 1-1 0 0,0 0 0 0 0,1 0 1 0 0,0 0-1 0 0,0 0 1 0 0,1 0-1 0 0,-1 1 1 0 0,1-1-1 0 0,0 0 1 0 0,0 1-1 0 0,1-1 1 0 0,0 1-1 0 0,0-1 1 0 0,0 0-1 0 0,0 1 1 0 0,1-1-1 0 0,0 1 1 0 0,0-1-1 0 0,1 0 0 0 0,-1 0 1 0 0,1 1-1 0 0,0-1 1 0 0,1 0-1 0 0,-1-1 1 0 0,1 1-1 0 0,0 0 1 0 0,0-1-1 0 0,0 0 1 0 0,1 1-1 0 0,0-1 1 0 0,-1-1-1 0 0,1 1 1 0 0,1 0-1 0 0,-1-1-8 0 0,6 5 53 0 0,1-1 0 0 0,-1 0 0 0 0,1 0 0 0 0,1-1 0 0 0,-1-1 0 0 0,1 0 1 0 0,0-1-1 0 0,0 0 0 0 0,1 0 0 0 0,-1-1 0 0 0,1-1 0 0 0,-1 0 0 0 0,1-1 0 0 0,2-1-53 0 0,0 1 79 0 0,-1-2 0 0 0,1 0 0 0 0,0-1 0 0 0,-1 0-1 0 0,0-1 1 0 0,1-1 0 0 0,-1 0 0 0 0,-1-1 0 0 0,1-1 0 0 0,-1 0 0 0 0,0-1 0 0 0,0 0 0 0 0,0-1-79 0 0,24-21 117 0 0,-2-1 0 0 0,0-2 1 0 0,-3-1-1 0 0,0-2 0 0 0,-3-1 1 0 0,-1-1-1 0 0,-1-2 0 0 0,-2-1 1 0 0,8-21-118 0 0,-18 37 23 0 0,-2 0 0 0 0,0-1-1 0 0,-2-1 1 0 0,0 0 0 0 0,-2-1 0 0 0,-1 0 0 0 0,-2 0 0 0 0,0 0 0 0 0,-2-1 0 0 0,-1 0 0 0 0,-1 0-1 0 0,-1-19-22 0 0,-1 45 1 0 0,1-1-1 0 0,-1 0 1 0 0,0 0-1 0 0,0 0 1 0 0,0 0-1 0 0,0 0 1 0 0,-1 0-1 0 0,1 0 1 0 0,-1 0-1 0 0,1 0 1 0 0,-1 1 0 0 0,0-1-1 0 0,0 0 1 0 0,-1 0-1 0 0,1 1 1 0 0,0-1-1 0 0,-1 1 1 0 0,0-1-1 0 0,1 1 1 0 0,-1 0-1 0 0,0 0 1 0 0,0-1-1 0 0,0 1 1 0 0,-1 1-1 0 0,1-1 1 0 0,0 0-1 0 0,-1 0 1 0 0,1 1-1 0 0,-1 0 1 0 0,0-1-1 0 0,1 1 1 0 0,-1 0-1 0 0,0 0 1 0 0,0 1-1 0 0,0-1 1 0 0,0 0-1 0 0,1 1 1 0 0,-1 0-1 0 0,0 0 1 0 0,0 0-1 0 0,0 0 1 0 0,0 0-1 0 0,0 0 1 0 0,0 1-1 0 0,0-1 1 0 0,0 1-1 0 0,1 0 1 0 0,-1 0-1 0 0,0 0 1 0 0,0 0-1 0 0,1 1 1 0 0,-1-1-1 0 0,-1 2 0 0 0,-13 13-5 0 0,0 2-1 0 0,1 0 1 0 0,0 1-1 0 0,2 0 1 0 0,0 1-1 0 0,2 1 0 0 0,0 0 1 0 0,1 0-1 0 0,1 2 1 0 0,1-1-1 0 0,1 1 1 0 0,2 0-1 0 0,0 1 1 0 0,-3 22 5 0 0,8-27 39 0 0,1 0 1 0 0,1 1 0 0 0,1-1-1 0 0,0 1 1 0 0,1-1 0 0 0,1 0-1 0 0,1 0 1 0 0,1-1 0 0 0,1 1-1 0 0,0-1 1 0 0,1-1 0 0 0,1 1-1 0 0,1-1 1 0 0,0-1 0 0 0,4 3-40 0 0,1 8 100 0 0,55 68 453 0 0,-43-73-196 0 0,-26-21-338 0 0,29 39 861 0 0,-30-40-939 0 0,0 0-1 0 0,0-1 1 0 0,0 1-1 0 0,0 0 1 0 0,0 0-1 0 0,1-1 1 0 0,-1 1-1 0 0,0 0 1 0 0,0-1-1 0 0,0 1 1 0 0,1 0-1 0 0,-1 0 1 0 0,0 0-1 0 0,0-1 1 0 0,0 1-1 0 0,1 0 1 0 0,-1 0-1 0 0,0 0 1 0 0,1 0 0 0 0,-1 0-1 0 0,0-1 1 0 0,0 1-1 0 0,1 0 1 0 0,-1 0-1 0 0,0 0 1 0 0,1 0-1 0 0,-1 0 1 0 0,0 0-1 0 0,1 0 1 0 0,-1 0-1 0 0,0 0 1 0 0,0 0-1 0 0,1 0 1 0 0,-1 0-1 0 0,0 0 1 0 0,1 0-1 0 0,-1 0 1 0 0,0 1-1 0 0,1-1 1 0 0,-1 0-1 0 0,0 0 1 0 0,0 0-1 0 0,1 0 1 0 0,-1 0-1 0 0,0 1 1 0 0,0-1-1 0 0,1 0 1 0 0,-1 0-1 0 0,0 1 1 0 0,0-1-1 0 0,0 0 60 0 0,1-1-76 0 0,5-7-6919 0 0,-2 4-5307 0 0</inkml:trace>
  <inkml:trace contextRef="#ctx0" brushRef="#br0" timeOffset="195750.287">9060 5216 0 0 0,'0'0'2410'0'0,"0"0"-839"0"0,0 0-98 0 0,0 0 211 0 0,0 0 192 0 0,0 0-2 0 0,0 0-158 0 0,0 0-253 0 0,0 0-236 0 0,0 0-187 0 0,0 0-166 0 0,0 0-127 0 0,0 0-113 0 0,-7 10 1049 0 0,10-6-1450 0 0,0 0-1 0 0,1-1 0 0 0,-1 1 0 0 0,1-1 1 0 0,0 0-1 0 0,0 0 0 0 0,0 0 1 0 0,0 0-1 0 0,0-1 0 0 0,0 0 0 0 0,1 1 1 0 0,-1-2-1 0 0,1 1 0 0 0,0 0 1 0 0,0-1-1 0 0,-1 0 0 0 0,1 0 0 0 0,0-1 1 0 0,0 1-1 0 0,0-1 0 0 0,0 0 1 0 0,0 0-1 0 0,4-1-232 0 0,3 0 128 0 0,-1 0-1 0 0,0 0 1 0 0,1-1 0 0 0,-1 0-1 0 0,0-1 1 0 0,0 0 0 0 0,-1-1-1 0 0,1 0 1 0 0,-1-1 0 0 0,1 0 0 0 0,-2-1-1 0 0,1 0 1 0 0,0 0 0 0 0,-1-1-1 0 0,-1 0 1 0 0,1-1 0 0 0,-1 0 0 0 0,0 0-1 0 0,-1-1 1 0 0,0 0 0 0 0,5-8-128 0 0,-8 12 32 0 0,2-3 2 0 0,0 0 0 0 0,0 0 0 0 0,-1 0 0 0 0,0 0 0 0 0,0-1 0 0 0,-1 0 0 0 0,0 0 0 0 0,-1 0 0 0 0,0-1 0 0 0,0 1 0 0 0,-1-1 0 0 0,0 1 0 0 0,-1-1 0 0 0,0-4-34 0 0,-1 12-5 0 0,0 0 1 0 0,0 1-1 0 0,0-1 1 0 0,-1 0-1 0 0,1 0 0 0 0,0 1 1 0 0,-1-1-1 0 0,0 1 1 0 0,1-1-1 0 0,-1 0 1 0 0,0 1-1 0 0,0-1 1 0 0,1 1-1 0 0,-1 0 1 0 0,0-1-1 0 0,-1 1 0 0 0,1 0 1 0 0,0-1-1 0 0,0 1 1 0 0,-1 0-1 0 0,1 0 1 0 0,0 0-1 0 0,-1 0 1 0 0,1 0-1 0 0,-1 1 0 0 0,1-1 1 0 0,-1 0-1 0 0,1 1 1 0 0,-1-1-1 0 0,0 1 1 0 0,1-1-1 0 0,-1 1 1 0 0,0 0-1 0 0,1 0 0 0 0,-1 0 1 0 0,0 0-1 0 0,0 0 1 0 0,1 0-1 0 0,-1 0 1 0 0,0 0-1 0 0,1 1 1 0 0,-1-1-1 0 0,0 1 0 0 0,0 0 5 0 0,-79 26-322 0 0,58-16 309 0 0,0 1-1 0 0,1 1 1 0 0,0 1-1 0 0,1 1 1 0 0,1 1-1 0 0,0 1 1 0 0,1 0-1 0 0,1 2 1 0 0,1 0-1 0 0,-12 17 14 0 0,26-32-3 0 0,1-1-1 0 0,0 1 0 0 0,0-1 0 0 0,0 1 1 0 0,0 0-1 0 0,0 0 0 0 0,1 0 0 0 0,0 0 0 0 0,0 0 1 0 0,0 0-1 0 0,0 0 0 0 0,0 0 0 0 0,1 0 1 0 0,0 0-1 0 0,0 1 0 0 0,0-1 0 0 0,0 0 1 0 0,1 0-1 0 0,0 0 0 0 0,0 0 0 0 0,0 0 1 0 0,0 0-1 0 0,0 0 0 0 0,1 0 0 0 0,0 0 0 0 0,0-1 1 0 0,0 1-1 0 0,1 1 4 0 0,6 2 31 0 0,0 0 1 0 0,1 0-1 0 0,0 0 1 0 0,1-1-1 0 0,-1-1 1 0 0,1 0-1 0 0,0 0 1 0 0,0-1-1 0 0,1-1 1 0 0,-1 0-1 0 0,1 0 1 0 0,-1-1-1 0 0,1-1 1 0 0,0 0-1 0 0,0 0 1 0 0,0-1-1 0 0,0-1 1 0 0,0 0-1 0 0,3-1-31 0 0,13 2 67 0 0,-8-3-19 0 0,0-1 0 0 0,-1-1 0 0 0,0-1 1 0 0,0-1-1 0 0,0 0 0 0 0,-1-1 0 0 0,0-1 0 0 0,0-1 0 0 0,-1 0 0 0 0,0-2 0 0 0,3-3-48 0 0,-1 3 37 0 0,0-1 0 0 0,-1-1 0 0 0,0-1 0 0 0,-1 0 0 0 0,-1-1 0 0 0,0-1 0 0 0,-2 0 0 0 0,0-1 0 0 0,11-19-37 0 0,-3 3-10 0 0,-16 26 22 0 0,0-1 1 0 0,0 0-1 0 0,0-1 1 0 0,-1 0-1 0 0,-1 1 0 0 0,0-1 1 0 0,0-1-1 0 0,-1 1 0 0 0,0-1 1 0 0,-1 1-1 0 0,0-1 1 0 0,0-9-13 0 0,-3 19-3 0 0,0-1 0 0 0,0 1 0 0 0,0 0 0 0 0,-1 0 0 0 0,1-1 0 0 0,-1 1 0 0 0,1 0 0 0 0,-1 0 0 0 0,1 1 0 0 0,-1-1 0 0 0,1 0 0 0 0,-1 0 0 0 0,0 1 0 0 0,1-1 0 0 0,-1 1 0 0 0,0 0 0 0 0,0-1 0 0 0,0 1-1 0 0,1 0 1 0 0,-1 0 0 0 0,0 0 0 0 0,0 0 0 0 0,1 0 0 0 0,-1 1 0 0 0,0-1 0 0 0,0 0 0 0 0,1 1 0 0 0,-1-1 0 0 0,0 1 0 0 0,1 0 0 0 0,-1 0 0 0 0,0-1 0 0 0,1 1 0 0 0,-1 0 0 0 0,0 1 3 0 0,-6 4-6 0 0,2-2-1 0 0,-1 0 1 0 0,1 0 0 0 0,0 1 0 0 0,0 0-1 0 0,1 0 1 0 0,-1 0 0 0 0,1 1 0 0 0,0 0-1 0 0,0 0 1 0 0,1 0 0 0 0,0 1 0 0 0,0 0-1 0 0,0 1 7 0 0,5-6-2 0 0,0 0 0 0 0,-1 1 0 0 0,1-1 0 0 0,0 0 0 0 0,1 1-1 0 0,-1-1 1 0 0,0 0 0 0 0,1 0 0 0 0,-1 0 0 0 0,1 0 0 0 0,0 0 0 0 0,-1-1 0 0 0,1 1-1 0 0,0 0 1 0 0,0-1 0 0 0,0 1 0 0 0,0-1 0 0 0,0 0 0 0 0,1 0 0 0 0,-1 0-1 0 0,0 0 1 0 0,1 0 0 0 0,-1 0 0 0 0,0-1 0 0 0,1 1 0 0 0,-1-1 0 0 0,1 1-1 0 0,-1-1 1 0 0,1 0 0 0 0,-1 0 0 0 0,1 0 0 0 0,0 0 2 0 0,5 1 3 0 0,15 5 7 0 0,-17-6-9 0 0,0 0-1 0 0,0 0 1 0 0,-1 1-1 0 0,1 0 1 0 0,0 0-1 0 0,0 0 1 0 0,-1 1-1 0 0,1-1 1 0 0,-1 1-1 0 0,1 1 1 0 0,-1-1-1 0 0,0 1 1 0 0,0 0 0 0 0,0 0-1 0 0,0 1 1 0 0,0-1-1 0 0,-1 1 1 0 0,0 0-1 0 0,1 0 1 0 0,-2 1-1 0 0,1-1 1 0 0,0 1-1 0 0,-1 0 1 0 0,0 0-1 0 0,0 0 1 0 0,0 0-1 0 0,-1 1 1 0 0,0-1 0 0 0,0 1-1 0 0,0-1 1 0 0,0 6-1 0 0,-2 5 39 0 0,-1 0 0 0 0,-1-1 0 0 0,-1 1 0 0 0,0 0-1 0 0,-1-1 1 0 0,0 1 0 0 0,-1-1 0 0 0,-1 0 0 0 0,-4 6-39 0 0,-37 69-1192 0 0,35-63-1509 0 0,10-15-7487 0 0,2-12-1684 0 0</inkml:trace>
  <inkml:trace contextRef="#ctx0" brushRef="#br0" timeOffset="196670.305">10293 5024 9394 0 0,'0'0'2092'0'0,"0"0"-234"0"0,0 0-161 0 0,0 0-58 0 0,0 0-114 0 0,0 0-166 0 0,0 0-152 0 0,0 0-151 0 0,0 0-138 0 0,0 0-91 0 0,0 0-94 0 0,0 0-78 0 0,-32 22-75 0 0,-101 68-68 0 0,53-22 227 0 0,73-60-700 0 0,-1 0 0 0 0,1 0 0 0 0,1 0-1 0 0,0 1 1 0 0,0 0 0 0 0,0 0 0 0 0,1 0 0 0 0,1 1 0 0 0,-1 0-1 0 0,2 0 1 0 0,-1 0 0 0 0,1 0 0 0 0,1 1 0 0 0,0-1 0 0 0,0 1 0 0 0,1 4-39 0 0,1-14 0 0 0,0 1 1 0 0,1-1 0 0 0,-1 1 0 0 0,1-1 0 0 0,-1 0-1 0 0,1 1 1 0 0,-1-1 0 0 0,1 0 0 0 0,0 1 0 0 0,-1-1-1 0 0,1 0 1 0 0,0 0 0 0 0,0 0 0 0 0,0 1 0 0 0,0-1-1 0 0,0 0 1 0 0,0 0 0 0 0,0-1 0 0 0,0 1 0 0 0,1 0 0 0 0,-1 0-1 0 0,0 0 1 0 0,1-1 0 0 0,-1 1 0 0 0,0-1 0 0 0,1 1-1 0 0,-1-1 1 0 0,1 0 0 0 0,-1 1 0 0 0,0-1 0 0 0,1 0-1 0 0,-1 0 1 0 0,1 0 0 0 0,-1 0 0 0 0,1 0 0 0 0,-1 0 0 0 0,1 0-1 0 0,-1-1 1 0 0,2 1-1 0 0,56-14 171 0 0,-29-1-4 0 0,-1-2 0 0 0,-1-1 0 0 0,-1-1 0 0 0,0-1-1 0 0,-2-2 1 0 0,0-1 0 0 0,-2 0 0 0 0,0-2 0 0 0,18-27-167 0 0,-26 39 37 0 0,-12 22-9 0 0,-14 30-4 0 0,9-34-24 0 0,-1 3-3 0 0,0-2-15 0 0,0-1 0 0 0,0 1 0 0 0,0-1 0 0 0,1 1 0 0 0,0 0 0 0 0,0 0 0 0 0,1 0-1 0 0,-1 0 1 0 0,1 0 0 0 0,0 0 0 0 0,1 0 0 0 0,0 1 0 0 0,0-1 0 0 0,0 0 0 0 0,1 0 0 0 0,0 0 0 0 0,0 0 0 0 0,0 0 0 0 0,1 0 0 0 0,0 0 0 0 0,0 0 0 0 0,0 0 0 0 0,1 0 0 0 0,0-1 0 0 0,0 0 0 0 0,0 1 0 0 0,1-1 0 0 0,0 0-1 0 0,0-1 19 0 0,3 0 4 0 0,-1 0-1 0 0,1-1 1 0 0,0 0-1 0 0,0-1 1 0 0,1 0-1 0 0,-1 0 1 0 0,1 0-1 0 0,-1-1 1 0 0,1 0-1 0 0,-1-1 1 0 0,1 1-1 0 0,-1-1 1 0 0,1-1-1 0 0,-1 0 1 0 0,1 0-1 0 0,-1 0 1 0 0,1-1-1 0 0,-1 0 1 0 0,0 0-1 0 0,1-1 1 0 0,-1 0-1 0 0,-1 0 1 0 0,5-3-4 0 0,11-6 86 0 0,0-2 1 0 0,0 0 0 0 0,-1-1-1 0 0,-1-1 1 0 0,-1-1 0 0 0,8-9-87 0 0,-3 0 80 0 0,0-1 1 0 0,-3 0 0 0 0,0-2 0 0 0,-2 0-1 0 0,0-2 1 0 0,-3 0 0 0 0,14-33-81 0 0,132-292-45 0 0,-158 346 49 0 0,0 0 0 0 0,0 0 0 0 0,-1-1 0 0 0,0 0 0 0 0,-1 0 0 0 0,-1 0 0 0 0,1 0 0 0 0,-2 0 0 0 0,1 0 0 0 0,-2 0 0 0 0,0-7-4 0 0,0 16-2 0 0,0 0 0 0 0,-1 1 0 0 0,1-1 1 0 0,-1 0-1 0 0,1 1 0 0 0,-1-1 0 0 0,0 1 1 0 0,0-1-1 0 0,1 1 0 0 0,-1 0 0 0 0,0-1 0 0 0,0 1 1 0 0,0 0-1 0 0,0 1 0 0 0,0-1 0 0 0,-1 0 1 0 0,1 0-1 0 0,0 1 0 0 0,0 0 0 0 0,0-1 1 0 0,-1 1-1 0 0,1 0 0 0 0,0 0 0 0 0,0 0 1 0 0,-1 0-1 0 0,1 0 0 0 0,0 1 0 0 0,0-1 0 0 0,-1 1 1 0 0,1-1-1 0 0,0 1 0 0 0,0 0 0 0 0,0 0 1 0 0,0 0-1 0 0,0 0 0 0 0,0 0 0 0 0,0 1 1 0 0,0-1-1 0 0,1 0 0 0 0,-1 1 0 0 0,0-1 0 0 0,1 1 1 0 0,-1 0-1 0 0,1 0 0 0 0,0-1 0 0 0,-2 3 2 0 0,-5 2 3 0 0,0 0 0 0 0,0 1-1 0 0,1-1 1 0 0,0 2 0 0 0,0-1-1 0 0,1 1 1 0 0,0 0 0 0 0,0 0-1 0 0,0 1 1 0 0,1 0 0 0 0,1 0-1 0 0,0 0 1 0 0,0 1 0 0 0,0-1-1 0 0,1 1 1 0 0,1 0 0 0 0,0 0-1 0 0,0 0 1 0 0,1 0-3 0 0,35 188 272 0 0,-19 174-89 0 0,-15-362-182 0 0,-2 0-1 0 0,1 0 1 0 0,-1 0 0 0 0,-1 0-1 0 0,0 0 1 0 0,0-1 0 0 0,-1 1 0 0 0,0-1-1 0 0,-1 0 1 0 0,0 0 0 0 0,0-1-1 0 0,-1 1 1 0 0,-2 1-1 0 0,5-3-452 0 0,4-18-379 0 0,23-62-2898 0 0,-18 53 2252 0 0,0 1-1127 0 0,-4 6-3233 0 0,-1 6-5389 0 0</inkml:trace>
  <inkml:trace contextRef="#ctx0" brushRef="#br0" timeOffset="197006.383">10544 4899 7370 0 0,'0'0'3419'0'0,"0"0"-785"0"0,0 0-444 0 0,0 0-194 0 0,0 0-238 0 0,0 0-287 0 0,0 0-338 0 0,0 0-247 0 0,0 0-122 0 0,0 0-18 0 0,0 0 11 0 0,0 0 10 0 0,0 0-88 0 0,20 0-109 0 0,159 0 788 0 0,173-33 366 0 0,-334 40-3090 0 0,-18-1-1957 0 0,-4 2-3351 0 0,0-3-6072 0 0</inkml:trace>
  <inkml:trace contextRef="#ctx0" brushRef="#br0" timeOffset="199435.553">11293 5171 6185 0 0,'0'0'2448'0'0,"0"0"-159"0"0,0 0-128 0 0,0 0-51 0 0,0 0-153 0 0,0 0-264 0 0,0 0-333 0 0,0 0-325 0 0,0 0-236 0 0,0 0-154 0 0,0 0-111 0 0,1-3-84 0 0,6-3 400 0 0,-7 32 299 0 0,-1-10-984 0 0,6 158 1093 0 0,-34-141-1440 0 0,0-26-2914 0 0,25-27-8165 0 0,4 19 8159 0 0,0-4-6345 0 0</inkml:trace>
  <inkml:trace contextRef="#ctx0" brushRef="#br0" timeOffset="199656.256">11447 4792 8754 0 0,'0'0'3879'0'0,"0"0"-1716"0"0,0 0-854 0 0,0 0-176 0 0,0 0-122 0 0,0 0-164 0 0,0 0-212 0 0,0 0-235 0 0,0 0-193 0 0,0 0-117 0 0,0 0-58 0 0,0 0-52 0 0,0 0-69 0 0,-13 25-91 0 0,-39 76-145 0 0,38-47-740 0 0,15-47 683 0 0,8 22-6497 0 0,-4-20-3593 0 0</inkml:trace>
  <inkml:trace contextRef="#ctx0" brushRef="#br0" timeOffset="199981.728">11806 5039 8506 0 0,'0'0'2442'0'0,"0"0"-541"0"0,0 0-256 0 0,0 0-34 0 0,0 0-75 0 0,0 0-213 0 0,0 0-339 0 0,0 0-293 0 0,0 0-233 0 0,0 0-196 0 0,-23 32-102 0 0,-73 98-73 0 0,71-74-22 0 0,26-50-49 0 0,0-3 10 0 0,0 0-1 0 0,0 0 0 0 0,0 0 0 0 0,0 0 1 0 0,0-1-1 0 0,0 1 0 0 0,1 0 0 0 0,-1-1 0 0 0,1 1 1 0 0,0-1-1 0 0,0 0 0 0 0,0 1 0 0 0,0-1 1 0 0,0 0-1 0 0,0 0 0 0 0,0 0 0 0 0,1-1 1 0 0,-1 1-1 0 0,1-1 0 0 0,-1 1 0 0 0,1-1 1 0 0,0 0-1 0 0,0 0 0 0 0,-1 0 0 0 0,1 0 1 0 0,0 0-1 0 0,0-1 0 0 0,0 1 0 0 0,2-1-25 0 0,89 3 1155 0 0,-81-5-974 0 0,-1-1-1 0 0,1 0 1 0 0,-1-1-1 0 0,0 0 1 0 0,0-1-1 0 0,0 0 0 0 0,-1-1 1 0 0,1 0-1 0 0,-1-1 1 0 0,-1 0-1 0 0,1-1 1 0 0,-2 0-1 0 0,1 0 0 0 0,-1-1 1 0 0,0 0-1 0 0,0-1 1 0 0,6-10-181 0 0,-10 12 87 0 0,-1 0-1 0 0,0 0 1 0 0,0-1 0 0 0,0 1 0 0 0,-1-1 0 0 0,0 0 0 0 0,-1 0 0 0 0,0 0-1 0 0,-1 0 1 0 0,1 0 0 0 0,-2-1 0 0 0,1 1 0 0 0,-1 0 0 0 0,-1 0 0 0 0,0-3-87 0 0,-1 8-29 0 0,-1-1 1 0 0,0 1-1 0 0,0-1 0 0 0,0 1 1 0 0,0 0-1 0 0,-1 1 1 0 0,1-1-1 0 0,-1 0 1 0 0,0 1-1 0 0,0 0 0 0 0,0 0 1 0 0,-1 0-1 0 0,1 1 1 0 0,-1-1-1 0 0,1 1 1 0 0,-1 0-1 0 0,0 0 0 0 0,0 1 1 0 0,0-1-1 0 0,0 1 1 0 0,0 0-1 0 0,0 1 1 0 0,0-1-1 0 0,0 1 0 0 0,0 0 1 0 0,-1 0-1 0 0,1 0 1 0 0,0 1-1 0 0,0 0 1 0 0,0 0-1 0 0,0 0 0 0 0,0 1 1 0 0,0 0-1 0 0,1 0 1 0 0,-1 0-1 0 0,0 0 1 0 0,1 1-1 0 0,-4 2 29 0 0,-51 45-2430 0 0,28-10-5750 0 0,19-24-3860 0 0</inkml:trace>
  <inkml:trace contextRef="#ctx0" brushRef="#br0" timeOffset="200501.271">12263 5322 11442 0 0,'0'0'2114'0'0,"0"0"-371"0"0,0 0-73 0 0,0 0-60 0 0,0 0-146 0 0,0 0-212 0 0,0 0-268 0 0,0 0-154 0 0,0 0-98 0 0,0 0-74 0 0,0 0-68 0 0,0 0-66 0 0,10-11-66 0 0,63-77 435 0 0,28-66 313 0 0,-86 146-1432 0 0,-14 37-78 0 0,-2-11 366 0 0,1-10-57 0 0,0-1-1 0 0,1 1 1 0 0,0-1-1 0 0,0 1 1 0 0,1-1 0 0 0,0 0-1 0 0,0 0 1 0 0,1 1 0 0 0,0-2-1 0 0,0 1 1 0 0,1 0 0 0 0,-1 0-1 0 0,1-1 1 0 0,1 0 0 0 0,-1 0-1 0 0,1 0 1 0 0,0-1 0 0 0,1 1-1 0 0,-1-1 1 0 0,1 0-1 0 0,0-1 1 0 0,0 0 0 0 0,1 1-1 0 0,-1-2 1 0 0,1 1 0 0 0,0-1-1 0 0,0 0 1 0 0,0-1 0 0 0,4 2-5 0 0,-3-3 62 0 0,1 0 1 0 0,0 0 0 0 0,-1-1-1 0 0,1 0 1 0 0,0 0 0 0 0,-1-1-1 0 0,1 0 1 0 0,-1-1 0 0 0,1 0-1 0 0,-1 0 1 0 0,0-1 0 0 0,0 0-1 0 0,0 0 1 0 0,0-1 0 0 0,-1 0-1 0 0,1 0 1 0 0,-1-1 0 0 0,0 0 0 0 0,0 0-1 0 0,2-3-62 0 0,2-39 159 0 0,-20 32-8337 0 0,7 15-3835 0 0</inkml:trace>
  <inkml:trace contextRef="#ctx0" brushRef="#br0" timeOffset="201000.257">13228 4954 11242 0 0,'0'0'4575'0'0,"0"0"-2153"0"0,0 0-882 0 0,0 0-84 0 0,0 0-97 0 0,0 0-193 0 0,0 0-222 0 0,0 0-209 0 0,0 0-142 0 0,0 0-93 0 0,0 0-93 0 0,0 0-72 0 0,0 0-67 0 0,-4-4-52 0 0,2 2-182 0 0,-1 0 1 0 0,1 1-1 0 0,-1-1 1 0 0,1 0-1 0 0,-1 1 1 0 0,0-1-1 0 0,0 1 1 0 0,1 0-1 0 0,-1 0 0 0 0,0 0 1 0 0,0 0-1 0 0,0 1 1 0 0,0-1-1 0 0,0 1 1 0 0,0 0-1 0 0,0-1 1 0 0,0 2-1 0 0,-1-1 1 0 0,1 0-1 0 0,0 0 0 0 0,0 1 1 0 0,0 0-1 0 0,0 0 1 0 0,0 0-35 0 0,-98 58 352 0 0,100-58-355 0 0,0 1 1 0 0,1 0 0 0 0,-1 0-1 0 0,0 0 1 0 0,1 0-1 0 0,0 0 1 0 0,-1 0 0 0 0,1 0-1 0 0,0 0 1 0 0,0 0-1 0 0,0 0 1 0 0,0 1 0 0 0,0-1-1 0 0,0 0 1 0 0,1 0-1 0 0,-1 0 1 0 0,1 0 0 0 0,0 0-1 0 0,-1-1 1 0 0,1 1-1 0 0,0 0 1 0 0,0 0-1 0 0,0 0 1 0 0,0-1 0 0 0,0 1-1 0 0,1 0 1 0 0,-1-1-1 0 0,0 1 1 0 0,1-1 0 0 0,-1 1-1 0 0,1-1 3 0 0,10 7 10 0 0,-2 0 0 0 0,1 1-1 0 0,-1 0 1 0 0,-1 0 0 0 0,1 1-1 0 0,-2 0 1 0 0,1 1 0 0 0,5 10-10 0 0,-8-13 26 0 0,-1 1 1 0 0,0-1-1 0 0,-1 1 1 0 0,0 0-1 0 0,0 0 1 0 0,-1 1 0 0 0,0-1-1 0 0,-1 0 1 0 0,0 1-1 0 0,0 0 1 0 0,-1-1 0 0 0,-1 1-1 0 0,1 0 1 0 0,-2 0-1 0 0,1 2-26 0 0,-4-5 69 0 0,0 0-1 0 0,0-1 1 0 0,0 0-1 0 0,-1 0 0 0 0,0 0 1 0 0,0 0-1 0 0,-1-1 1 0 0,1 0-1 0 0,-1 0 1 0 0,0 0-1 0 0,-1-1 1 0 0,1 0-1 0 0,-1 0 0 0 0,0-1 1 0 0,0 0-1 0 0,0 0 1 0 0,0 0-1 0 0,0-1 1 0 0,-1 0-1 0 0,1 0 0 0 0,-1-1 1 0 0,-1 0-69 0 0,-81 6 279 0 0,88-8-307 0 0,1 1 1 0 0,0-1-1 0 0,0 1 0 0 0,0-1 1 0 0,0 0-1 0 0,0 1 1 0 0,0-1-1 0 0,0 0 1 0 0,0 0-1 0 0,0 0 1 0 0,0 0-1 0 0,0 0 1 0 0,1 0-1 0 0,-1 0 0 0 0,0 0 1 0 0,1 0-1 0 0,-1 0 1 0 0,1 0-1 0 0,-1 0 1 0 0,1 0-1 0 0,-1-1 1 0 0,1 1-1 0 0,0 0 1 0 0,0 0-1 0 0,-1 0 1 0 0,1-1-1 0 0,0 1 0 0 0,0 0 1 0 0,0 0-1 0 0,0-1 1 0 0,1 1-1 0 0,-1 0 1 0 0,0 0-1 0 0,0-1 1 0 0,1 1-1 0 0,-1 0 1 0 0,1 0-1 0 0,-1 0 0 0 0,1 0 1 0 0,0-1 27 0 0,14-28-5437 0 0,-7 22-4704 0 0</inkml:trace>
  <inkml:trace contextRef="#ctx0" brushRef="#br0" timeOffset="203584.173">12668 5204 0 0 0,'0'0'453'0'0,"0"0"44"0"0,0 0-40 0 0,0 0-62 0 0,0 0-71 0 0,0 0-23 0 0,0 0 14 0 0,0 0 26 0 0,3 0 9 0 0,8 0-34 0 0,-8 0-25 0 0,-3 0-2 0 0,0 0 39 0 0,0 0 52 0 0,0 0 54 0 0,0 0-8 0 0,0 0-34 0 0,0 0-12 0 0,29 0 6539 0 0,22-14-2528 0 0,-40-36 388 0 0,-7 11-4100 0 0,13-1 539 0 0,-13 11-25 0 0,-4 28-1129 0 0,11-27 432 0 0,-6 19-1743 0 0,-3 10-601 0 0,0 1 8 0 0,-2-1-4804 0 0,0-1-5040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13603 0 0,'0'0'1888'0'0,"0"0"-778"0"0,0 0-202 0 0,0 0 152 0 0,0 0 154 0 0,0 0 23 0 0,0 0-88 0 0,0 0-153 0 0,0 0-149 0 0,32 0-152 0 0,100-1-149 0 0,63-27 677 0 0,-145 20-1168 0 0,9 0-390 0 0,-18 6-5722 0 0,-34 2-5744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2:58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185 313 4569 0 0,'0'0'1579'0'0,"0"0"-327"0"0,0 0-274 0 0,0 0-38 0 0,0 0 208 0 0,0 0 205 0 0,0 0 7 0 0,0 0-192 0 0,0 0-342 0 0,0 0-302 0 0,0 0-118 0 0,4 2 52 0 0,14 5 82 0 0,0-1-1 0 0,0-1 1 0 0,1-1 0 0 0,0 0-1 0 0,0-1 1 0 0,0-1 0 0 0,0-1 0 0 0,0 0-1 0 0,0-2 1 0 0,0 0 0 0 0,0-1-1 0 0,0-1 1 0 0,8-3-540 0 0,30-12 382 0 0,0-3 0 0 0,-2-3-1 0 0,-1-1 1 0 0,-1-3 0 0 0,-1-3 0 0 0,-2-1 0 0 0,23-21-382 0 0,-68 49 42 0 0,6-3 84 0 0,-1-1 0 0 0,1 0 0 0 0,-2-1 0 0 0,1 0 0 0 0,-1-1 0 0 0,0 0 0 0 0,-1 0 0 0 0,5-8-126 0 0,-9 9 683 0 0,-8 16-208 0 0,-9 18-312 0 0,-5 32-75 0 0,2 1 0 0 0,3 0 0 0 0,2 1 0 0 0,3 4-88 0 0,-15 75 356 0 0,-6-2 0 0 0,-23 56-356 0 0,3-8 144 0 0,42-156-130 0 0,-1 0 0 0 0,0-1 0 0 0,-3 1 0 0 0,0-2 0 0 0,-1 0 0 0 0,-2 0 0 0 0,0-1 0 0 0,-2-1 0 0 0,-1-1-1 0 0,-1 0 1 0 0,-1 0-14 0 0,-24 28-44 0 0,39-46 388 0 0,4-6-419 0 0,0 1 0 0 0,0 0 0 0 0,0-1 0 0 0,0 1 0 0 0,0 0 1 0 0,0-1-1 0 0,0 1 0 0 0,0 0 0 0 0,0 0 0 0 0,0-1 0 0 0,0 1 0 0 0,0 0 0 0 0,0-1 0 0 0,0 1 0 0 0,0 0 0 0 0,-1 0 1 0 0,1-1-1 0 0,0 1 0 0 0,0 0 0 0 0,0 0 0 0 0,0-1 0 0 0,0 1 0 0 0,-1 0 0 0 0,1 0 0 0 0,0-1 0 0 0,0 1 0 0 0,0 0 1 0 0,-1 0-1 0 0,1 0 0 0 0,0-1 0 0 0,0 1 0 0 0,-1 0 0 0 0,1 0 0 0 0,0 0 0 0 0,0 0 0 0 0,-1 0 0 0 0,1 0 0 0 0,0 0 1 0 0,-1 0-1 0 0,1-1 0 0 0,0 1 0 0 0,0 0 0 0 0,-1 0 0 0 0,1 0 0 0 0,-1 0 75 0 0,14-80-5095 0 0,-4 30-3714 0 0,-7 34-2318 0 0</inkml:trace>
  <inkml:trace contextRef="#ctx0" brushRef="#br0" timeOffset="224.325">352 744 10458 0 0,'0'0'1967'0'0,"0"0"-576"0"0,0 0-358 0 0,0 0-23 0 0,0 0 104 0 0,0 0 160 0 0,0 0 62 0 0,0 0-60 0 0,0 0-118 0 0,0 0-195 0 0,32-3-189 0 0,101-11-121 0 0,282-33 2186 0 0,-246 14-2368 0 0,-161 16 335 0 0,-5 5-3792 0 0,3 9-6252 0 0,-4 3-2556 0 0</inkml:trace>
  <inkml:trace contextRef="#ctx0" brushRef="#br0" timeOffset="685.963">1234 920 13155 0 0,'0'0'1796'0'0,"0"0"-550"0"0,0 0-314 0 0,0 0 83 0 0,0 0 112 0 0,0 0 9 0 0,0 0-132 0 0,0 0-248 0 0,0 0-193 0 0,0 0-156 0 0,0 0-103 0 0,0 0-5 0 0,0 0 3 0 0,-12 29 20 0 0,-39 87 3 0 0,37-79 1867 0 0,20-45 53 0 0,-5 7-2438 0 0,26-91 1262 0 0,-15 56-983 0 0,2 1 0 0 0,1 0 0 0 0,2 2 0 0 0,1 0 1 0 0,1 0-1 0 0,2 2 0 0 0,2 1 0 0 0,11-12-86 0 0,-4 12 72 0 0,-28 27-103 0 0,-2 2-17 0 0,19 19-168 0 0,-12-13 181 0 0,19 10-617 0 0,-2-13-3117 0 0,-15-2 578 0 0,-1 0-4808 0 0,-3 0-3870 0 0</inkml:trace>
  <inkml:trace contextRef="#ctx0" brushRef="#br0" timeOffset="1077.452">1595 828 3361 0 0,'0'0'2103'0'0,"0"0"87"0"0,0 0 97 0 0,0 0-127 0 0,0 0-202 0 0,0 0-183 0 0,0 0-261 0 0,0 0-230 0 0,0 0-138 0 0,0 0-108 0 0,0 0-72 0 0,0 0-54 0 0,31 8-90 0 0,98 24-137 0 0,-63-24 359 0 0,-61-8-963 0 0,0-1-1 0 0,0 1 1 0 0,0-1-1 0 0,0 1 1 0 0,-1-1-1 0 0,1-1 0 0 0,0 1 1 0 0,-1-1-1 0 0,1 1 1 0 0,-1-1-1 0 0,1-1 1 0 0,-1 1-1 0 0,0-1 0 0 0,0 1 1 0 0,0-1-1 0 0,0 0 1 0 0,-1-1-1 0 0,1 1 1 0 0,-1 0-1 0 0,0-1 0 0 0,0 0 1 0 0,0 0-1 0 0,0 0 1 0 0,-1 0-1 0 0,1-1 1 0 0,-1 1-1 0 0,0 0 1 0 0,-1-1-1 0 0,1 0 0 0 0,-1 1 1 0 0,0-1-1 0 0,1-2-80 0 0,-3 5 1 0 0,1-1 0 0 0,0 0 0 0 0,-1 1 0 0 0,0-1 0 0 0,1 1 0 0 0,-1-1 0 0 0,0 1 0 0 0,0-1-1 0 0,-1 1 1 0 0,1-1 0 0 0,0 1 0 0 0,-1 0 0 0 0,1 0 0 0 0,-1 0 0 0 0,0 0 0 0 0,0 0 0 0 0,0 0 0 0 0,0 0-1 0 0,0 1 1 0 0,0-1 0 0 0,0 1 0 0 0,-1-1 0 0 0,1 1 0 0 0,0 0 0 0 0,-1 0 0 0 0,1 0 0 0 0,-1 0 0 0 0,1 0 0 0 0,-1 1-1 0 0,0-1 1 0 0,1 1 0 0 0,-1-1 0 0 0,0 1-1 0 0,-92 8-424 0 0,78-1 377 0 0,1 1 1 0 0,0 0-1 0 0,1 1 1 0 0,0 0 0 0 0,1 2-1 0 0,0 0 1 0 0,0 0 0 0 0,1 1-1 0 0,1 1 1 0 0,0 0 0 0 0,0 0-1 0 0,-5 11 47 0 0,14-20-4 0 0,1-1 0 0 0,0 1-1 0 0,0 0 1 0 0,1-1 0 0 0,-1 1 0 0 0,1 0-1 0 0,-1 0 1 0 0,1 0 0 0 0,1 0-1 0 0,-1 0 1 0 0,0 0 0 0 0,1 1-1 0 0,0-1 1 0 0,0 0 0 0 0,0 0-1 0 0,1 0 1 0 0,-1 0 0 0 0,1 0 0 0 0,0 0-1 0 0,0 0 1 0 0,0 0 0 0 0,1 0-1 0 0,-1 0 1 0 0,1 0 0 0 0,0 0-1 0 0,0-1 1 0 0,1 1 0 0 0,-1-1-1 0 0,1 0 1 0 0,-1 0 0 0 0,1 1-1 0 0,0-2 1 0 0,0 1 0 0 0,0 0 0 0 0,1-1-1 0 0,-1 1 1 0 0,1-1 0 0 0,-1 0-1 0 0,1 0 1 0 0,0 0 0 0 0,0-1-1 0 0,0 0 1 0 0,1 1 4 0 0,14 4 11 0 0,1-1 0 0 0,-1-1 0 0 0,1 0 0 0 0,-1-2 0 0 0,1 0 0 0 0,0-2 0 0 0,0 0 0 0 0,0-1 0 0 0,0-1 0 0 0,-1 0 0 0 0,1-2 0 0 0,-1 0 0 0 0,7-3-11 0 0,139-62-737 0 0,-71-1-6345 0 0,-86 59 1619 0 0,-2 3-5656 0 0</inkml:trace>
  <inkml:trace contextRef="#ctx0" brushRef="#br0" timeOffset="1426.403">2201 887 3673 0 0,'0'0'1096'0'0,"0"0"-129"0"0,0 0 264 0 0,0 0 334 0 0,0 0 193 0 0,0 0 88 0 0,0 0-135 0 0,0 0-141 0 0,0 0-147 0 0,0 0-128 0 0,0 0-121 0 0,0 0-99 0 0,0 0-104 0 0,26 1-72 0 0,85 3-95 0 0,-107-4-720 0 0,1 0 0 0 0,-1 0 0 0 0,0 0 0 0 0,0 0 0 0 0,1-1 0 0 0,-1 1-1 0 0,0-1 1 0 0,0 0 0 0 0,0-1 0 0 0,0 1 0 0 0,0-1 0 0 0,0 1 0 0 0,0-1 0 0 0,0 0-1 0 0,0-1 1 0 0,-1 1 0 0 0,1-1 0 0 0,1-1-84 0 0,6-5 288 0 0,-2 3-153 0 0,-1-1 0 0 0,0 0 0 0 0,0 0 1 0 0,0 0-1 0 0,-1-1 0 0 0,0 0 0 0 0,-1-1 0 0 0,1 1 0 0 0,-2-1 1 0 0,1-1-1 0 0,-1 1 0 0 0,-1-1 0 0 0,0 1 0 0 0,0-1 0 0 0,-1-1 1 0 0,0 1-1 0 0,-1 0 0 0 0,0-1 0 0 0,-1 1 0 0 0,1-5-135 0 0,-2 13 4 0 0,0 1 0 0 0,0-1-1 0 0,0 1 1 0 0,0-1 0 0 0,-1 1 0 0 0,1 0-1 0 0,0-1 1 0 0,-1 1 0 0 0,1-1 0 0 0,-1 1-1 0 0,1-1 1 0 0,-1 1 0 0 0,1 0 0 0 0,-1 0-1 0 0,0-1 1 0 0,0 1 0 0 0,0 0 0 0 0,0 0-1 0 0,0 0 1 0 0,0 0 0 0 0,0 0 0 0 0,0 0-1 0 0,0 0 1 0 0,0 0 0 0 0,-1 0 0 0 0,1 0-1 0 0,0 1 1 0 0,-1-1 0 0 0,1 0 0 0 0,0 1-1 0 0,-1 0 1 0 0,1-1 0 0 0,-1 1 0 0 0,1 0-1 0 0,-1-1 1 0 0,1 1 0 0 0,-1 0 0 0 0,1 0-1 0 0,-1 0 1 0 0,1 0 0 0 0,-1 1 0 0 0,0-1-4 0 0,-62 23-187 0 0,46-10 155 0 0,0 1 1 0 0,1 1 0 0 0,0 0-1 0 0,1 1 1 0 0,1 1-1 0 0,1 1 1 0 0,0 0 31 0 0,9-11-10 0 0,0 1-1 0 0,0-1 1 0 0,0 1-1 0 0,1 0 1 0 0,0 0-1 0 0,1 0 1 0 0,0 1-1 0 0,0-1 1 0 0,1 1-1 0 0,0 0 1 0 0,1 0-1 0 0,0 0 1 0 0,0-1-1 0 0,0 1 1 0 0,1 0 0 0 0,1 0-1 0 0,0 0 1 0 0,0 0-1 0 0,1 1 11 0 0,-1-6 7 0 0,1 1 0 0 0,0-1 0 0 0,0 0 1 0 0,1-1-1 0 0,-1 1 0 0 0,1 0 0 0 0,0-1 0 0 0,0 1 0 0 0,0-1 0 0 0,0 0 0 0 0,0 0 0 0 0,1 0 0 0 0,-1 0 1 0 0,1-1-1 0 0,0 1 0 0 0,0-1 0 0 0,0 0 0 0 0,0 0 0 0 0,0-1 0 0 0,1 1 0 0 0,-1-1 0 0 0,0 0 1 0 0,1 0-1 0 0,3 0-7 0 0,110 5 207 0 0,-104-8-214 0 0,-1 0 1 0 0,1-1 0 0 0,-1 0-1 0 0,0-1 1 0 0,0 0 0 0 0,0-1-1 0 0,-1-1 1 0 0,0 0 0 0 0,0-1-1 0 0,0 0 1 0 0,3-4 6 0 0,13-11-3762 0 0,-3-2-3828 0 0,-21 16-5012 0 0</inkml:trace>
  <inkml:trace contextRef="#ctx0" brushRef="#br0" timeOffset="4406.904">3379 195 2537 0 0,'0'0'1260'0'0,"0"0"43"0"0,0 0 169 0 0,0 0 311 0 0,0 0 247 0 0,0 0-14 0 0,0 0-177 0 0,0 0-354 0 0,0 0-342 0 0,0 0-173 0 0,0 0-89 0 0,-2-7-65 0 0,-7-20-12 0 0,7 21-54 0 0,2 6-108 0 0,0 0-99 0 0,0 0-69 0 0,0 0-57 0 0,0 0-42 0 0,0 0-17 0 0,0 0-12 0 0,0 0-6 0 0,0 0 8 0 0,0 0-7 0 0,0 0-22 0 0,0 0-27 0 0,0 0-13 0 0,0 0-12 0 0,0 0-11 0 0,0 0-35 0 0,0 0-29 0 0,0 26 538 0 0,11 404 124 0 0,11 0-459 0 0,-22-428-385 0 0,1-1-1 0 0,-1 1 1 0 0,0-1 0 0 0,0 1-1 0 0,0 0 1 0 0,0-1 0 0 0,-1 1-1 0 0,1-1 1 0 0,0 1 0 0 0,-1-1-1 0 0,1 1 1 0 0,-1-1 0 0 0,1 1-1 0 0,-1-1 1 0 0,0 0-1 0 0,1 1 1 0 0,-1-1 0 0 0,0 0-1 0 0,0 1 1 0 0,0-1 0 0 0,0 0-1 0 0,0 0 1 0 0,0 0 0 0 0,-1 0-1 0 0,1 0 1 0 0,-1 1-10 0 0,1-2 61 0 0,-19-8-99 0 0,16 5-136 0 0,1-1 0 0 0,0 1 1 0 0,0-1-1 0 0,0 0 0 0 0,0 0 1 0 0,1-1-1 0 0,-1 1 1 0 0,1 0-1 0 0,0-1 0 0 0,1 1 1 0 0,-1-1-1 0 0,1 0 0 0 0,0 1 1 0 0,0-1-1 0 0,0 0 0 0 0,1 0 1 0 0,-1 0-1 0 0,1 0 1 0 0,0 0-1 0 0,1 0 174 0 0,4-64-5313 0 0,6 15-6003 0 0,-6 35 2066 0 0</inkml:trace>
  <inkml:trace contextRef="#ctx0" brushRef="#br0" timeOffset="4910.623">3294 265 2753 0 0,'0'0'3092'0'0,"0"0"-1103"0"0,0 0-252 0 0,0 0 128 0 0,0 0 137 0 0,0 0 39 0 0,0 0-168 0 0,0 0-350 0 0,0 0-311 0 0,0 0-264 0 0,0 0-192 0 0,0 0-102 0 0,0 0-87 0 0,-4-12-63 0 0,-13-38-56 0 0,17 49-417 0 0,0 0 1 0 0,0-1 0 0 0,0 1-1 0 0,0 0 1 0 0,0 0 0 0 0,0-1-1 0 0,0 1 1 0 0,1 0 0 0 0,-1 0-1 0 0,0 0 1 0 0,1-1 0 0 0,-1 1-1 0 0,1 0 1 0 0,-1 0 0 0 0,1 0-1 0 0,-1 0 1 0 0,1 0-1 0 0,0 0 1 0 0,0 0 0 0 0,-1 0-1 0 0,1 0 1 0 0,0 0 0 0 0,0 1-1 0 0,0-1 1 0 0,0 0 0 0 0,0 0-1 0 0,0 1 1 0 0,0-1 0 0 0,0 1-1 0 0,0-1 1 0 0,1 1 0 0 0,-1-1-1 0 0,0 1 1 0 0,0 0 0 0 0,1-1-33 0 0,1 0 73 0 0,25-11 125 0 0,1 2 1 0 0,0 1-1 0 0,1 1 1 0 0,0 1-1 0 0,0 2 1 0 0,0 1-1 0 0,1 1 1 0 0,-1 2-1 0 0,24 1-197 0 0,-50 0 8 0 0,1 0 0 0 0,-1 0 0 0 0,1 0-1 0 0,-1 0 1 0 0,1 1 0 0 0,-1 0 0 0 0,1 0-1 0 0,-1 0 1 0 0,1 0 0 0 0,-1 1-1 0 0,0-1 1 0 0,0 1 0 0 0,0 0 0 0 0,0 1-1 0 0,0-1 1 0 0,0 1 0 0 0,-1-1 0 0 0,1 1-1 0 0,-1 0 1 0 0,0 1 0 0 0,0-1 0 0 0,0 0-1 0 0,0 1 1 0 0,0 0 0 0 0,-1-1 0 0 0,0 1-1 0 0,0 0 1 0 0,0 1 0 0 0,0-1-1 0 0,0 0 1 0 0,-1 0 0 0 0,0 1 0 0 0,0-1-1 0 0,0 1 1 0 0,0 0-8 0 0,-4 14 35 0 0,0 1-1 0 0,-2-1 0 0 0,0 0 1 0 0,-1-1-1 0 0,0 1 1 0 0,-2-1-1 0 0,0 0 1 0 0,-1-1-1 0 0,-1 0 0 0 0,0 0 1 0 0,-2-1-1 0 0,0-1 1 0 0,0 0-1 0 0,-2 0 1 0 0,1-2-1 0 0,-2 1-34 0 0,-41 53 32 0 0,54-65-33 0 0,0 1 0 0 0,0-1 1 0 0,0 1-1 0 0,1-1 0 0 0,-1 1 0 0 0,1 0 0 0 0,0-1 0 0 0,0 1 1 0 0,0 0-1 0 0,0 0 0 0 0,0 0 0 0 0,1 0 0 0 0,-1 0 1 0 0,1 0-1 0 0,0 0 0 0 0,0 0 0 0 0,0 0 0 0 0,0 0 1 0 0,1 0-1 0 0,-1 0 0 0 0,1 0 0 0 0,0 0 0 0 0,-1 0 1 0 0,1 0-1 0 0,1-1 0 0 0,-1 1 0 0 0,0 0 0 0 0,1-1 1 0 0,-1 1-1 0 0,1-1 0 0 0,0 1 0 0 0,0-1 0 0 0,0 0 1 0 0,0 1-1 0 0,0-1 0 0 0,0 0 0 0 0,1-1 0 0 0,-1 1 0 0 0,1 0 1 0 0,-1-1-1 0 0,1 1 0 0 0,0-1 0 0 0,0 0 1 0 0,101 44-20 0 0,-63-30 41 0 0,-31-12-20 0 0,0 0 0 0 0,0 0 0 0 0,0 1-1 0 0,-1 0 1 0 0,1 1 0 0 0,-1 0 0 0 0,0 1 0 0 0,0-1-1 0 0,-1 2 1 0 0,0-1 0 0 0,0 1 0 0 0,0 0-1 0 0,-1 1 1 0 0,0 0 0 0 0,-1 0 0 0 0,2 2-1 0 0,-6-5 27 0 0,-1-1 1 0 0,1 1 0 0 0,-1-1 0 0 0,0 1 0 0 0,0-1-1 0 0,0 1 1 0 0,-1 0 0 0 0,1-1 0 0 0,-1 1 0 0 0,0 0-1 0 0,-1 0 1 0 0,1-1 0 0 0,-1 1 0 0 0,0 0 0 0 0,0-1-1 0 0,0 1 1 0 0,-1-1 0 0 0,0 1 0 0 0,1-1 0 0 0,-4 4-28 0 0,-98 87 743 0 0,82-82-713 0 0,0-2 0 0 0,-2-1 1 0 0,1 0-1 0 0,-1-2 1 0 0,0-1-1 0 0,-1-1 1 0 0,0 0-1 0 0,0-2 0 0 0,0-1 1 0 0,0-1-1 0 0,-12-1-30 0 0,36-1-104 0 0,47-51-2608 0 0,1 20 445 0 0,-14 10-3691 0 0,-14 7-5882 0 0</inkml:trace>
  <inkml:trace contextRef="#ctx0" brushRef="#br0" timeOffset="5223.313">4211 729 13651 0 0,'0'0'2556'0'0,"0"0"-926"0"0,0 0-416 0 0,0 0-89 0 0,0 0-39 0 0,0 0-93 0 0,0 0-148 0 0,0 0-109 0 0,0 0-71 0 0,0 0-93 0 0,0 0-100 0 0,0 0-58 0 0,0 0-106 0 0,-22 32-65 0 0,-64 99-29 0 0,62-69-17 0 0,25-52-154 0 0,-1-6-23 0 0,0 1-1 0 0,1-1 1 0 0,-1 1-1 0 0,1-1 1 0 0,0 0-1 0 0,0 0 1 0 0,0 1 0 0 0,1-1-1 0 0,0 0 1 0 0,-1 0-1 0 0,1 0 1 0 0,1 0-1 0 0,-1-1 1 0 0,0 1-1 0 0,1-1 1 0 0,0 1-1 0 0,0-1 1 0 0,0 0-1 0 0,0 0 1 0 0,1 0-1 0 0,-1 0 1 0 0,1-1-1 0 0,-1 1 1 0 0,1-1-1 0 0,0 0 1 0 0,0 0-1 0 0,0 0 1 0 0,0-1-1 0 0,1 0 1 0 0,-1 1-1 0 0,0-1 1 0 0,0-1-1 0 0,1 1 1 0 0,-1-1-1 0 0,2 1-19 0 0,4-4 74 0 0,1 0-1 0 0,-1 0 0 0 0,0-1 0 0 0,0 0 1 0 0,0 0-1 0 0,0-2 0 0 0,-1 1 1 0 0,0-1-1 0 0,0 0 0 0 0,0-1 0 0 0,-1 0 1 0 0,0 0-1 0 0,0-1 0 0 0,-1 0 1 0 0,0 0-1 0 0,0-1 0 0 0,-1 0 0 0 0,0 0 1 0 0,-1 0-1 0 0,0-1 0 0 0,0 0 1 0 0,-1 0-1 0 0,1-5-73 0 0,-2 7 30 0 0,-1 0 1 0 0,0-1-1 0 0,0 0 0 0 0,-1 1 1 0 0,0-1-1 0 0,-1 0 1 0 0,1 0-1 0 0,-2 1 0 0 0,1-1 1 0 0,-1 0-1 0 0,-1 1 1 0 0,0-4-31 0 0,1 8-26 0 0,0 1 0 0 0,0-1 0 0 0,0 1 0 0 0,-1 0 0 0 0,1 0 0 0 0,-1-1 0 0 0,0 1 0 0 0,1 0 0 0 0,-2 1 0 0 0,1-1 1 0 0,0 0-1 0 0,0 1 0 0 0,-1-1 0 0 0,1 1 0 0 0,-1-1 0 0 0,0 1 0 0 0,0 0 0 0 0,0 0 0 0 0,0 1 0 0 0,0-1 0 0 0,0 1 0 0 0,0-1 0 0 0,-1 1 1 0 0,1 0-1 0 0,-1 0 0 0 0,1 0 0 0 0,0 1 0 0 0,-1-1 0 0 0,1 1 0 0 0,-1 0 0 0 0,0 0 26 0 0,-47 14-2356 0 0,24 12-3650 0 0,20-15-3668 0 0</inkml:trace>
  <inkml:trace contextRef="#ctx0" brushRef="#br0" timeOffset="5716.289">4691 692 12099 0 0,'0'0'2175'0'0,"0"0"-454"0"0,0 0-244 0 0,0 0-118 0 0,0 0-207 0 0,0 0-268 0 0,0 0-276 0 0,0 0-196 0 0,0 0-97 0 0,0 0-62 0 0,0 0-39 0 0,-34 19-42 0 0,-108 62-35 0 0,68-19-5 0 0,67-51-110 0 0,4-8-24 0 0,-1 0 1 0 0,1 0-1 0 0,0 0 0 0 0,0 1 1 0 0,0-1-1 0 0,0 1 1 0 0,1 0-1 0 0,0 0 1 0 0,-1 0-1 0 0,1 0 1 0 0,1 0-1 0 0,-1 0 1 0 0,1 1-1 0 0,-1-1 1 0 0,1 0-1 0 0,0 1 1 0 0,1-1-1 0 0,-1 1 1 0 0,1-1-1 0 0,0 1 0 0 0,0 0 1 0 0,0-1-1 0 0,1 1 1 0 0,0-1-1 0 0,0 1 1 0 0,0-1-1 0 0,0 0 1 0 0,0 1-1 0 0,1-1 1 0 0,0 0-1 0 0,0 0 1 0 0,0 0-1 0 0,1 0 1 0 0,-1 0-1 0 0,1-1 1 0 0,0 1-1 0 0,0-1 0 0 0,0 0 1 0 0,0 1-1 0 0,1-1 1 0 0,0 0 1 0 0,7 1 55 0 0,1-1 0 0 0,0 1 0 0 0,-1-2 0 0 0,1 0 0 0 0,0 0-1 0 0,1-1 1 0 0,-1-1 0 0 0,0 0 0 0 0,0-1 0 0 0,0 0 0 0 0,10-2-55 0 0,0-3 253 0 0,0 0 1 0 0,-1-2-1 0 0,0 0 1 0 0,0-1-1 0 0,-1-1 0 0 0,0-2 1 0 0,-1 1-1 0 0,0-2 1 0 0,-1-1-1 0 0,0 0 0 0 0,-1-1 1 0 0,4-5-254 0 0,7-11 248 0 0,-1-1 0 0 0,-2-1 0 0 0,-1-2 0 0 0,-1 0 0 0 0,-2-1 0 0 0,-2-1 0 0 0,14-37-248 0 0,-26 57-3 0 0,-1 1 1 0 0,0-1-1 0 0,-1 0 0 0 0,0 0 1 0 0,-2-1-1 0 0,0 1 0 0 0,-1-1 1 0 0,0 0-1 0 0,-2 0 0 0 0,0 0 1 0 0,-1 1-1 0 0,-1-1 0 0 0,-1 0 1 0 0,0 1-1 0 0,-1-1 0 0 0,-1 1 1 0 0,0 0-1 0 0,-2 1 0 0 0,0-1 1 0 0,-2-2 2 0 0,4 14-11 0 0,1 0 0 0 0,-1 1 0 0 0,0 0 0 0 0,0 0-1 0 0,0 0 1 0 0,0 1 0 0 0,0-1 0 0 0,-1 1 0 0 0,0 1 0 0 0,0-1 0 0 0,1 1 0 0 0,-1 0 0 0 0,-1 0 0 0 0,1 1 0 0 0,0-1 0 0 0,0 2 0 0 0,-1-1 0 0 0,1 1 0 0 0,0-1 0 0 0,-1 2 0 0 0,1-1 0 0 0,0 1-1 0 0,-1 0 1 0 0,1 0 0 0 0,0 1 0 0 0,0-1 0 0 0,0 2 0 0 0,0-1 0 0 0,0 0 0 0 0,1 1 0 0 0,-1 0 0 0 0,1 1 0 0 0,-1-1 0 0 0,1 1 0 0 0,0 0 0 0 0,1 0 0 0 0,-1 1 0 0 0,1-1 0 0 0,0 1 0 0 0,0 0 0 0 0,0 0-1 0 0,1 1 1 0 0,-1-1 0 0 0,1 1 0 0 0,0 0 11 0 0,-4 9 6 0 0,1 0-1 0 0,0 1 0 0 0,1 0 1 0 0,1 0-1 0 0,0 0 0 0 0,1 1 1 0 0,1-1-1 0 0,1 1 0 0 0,0-1 1 0 0,1 1-1 0 0,1 0 0 0 0,0-1 1 0 0,2 2-6 0 0,1 3 13 0 0,2-1 0 0 0,0 0 1 0 0,1 0-1 0 0,1 0 0 0 0,1-1 1 0 0,1 0-1 0 0,1-1 0 0 0,12 16-13 0 0,-4-7-7 0 0,1-1-1 0 0,1 0 0 0 0,2-2 0 0 0,0-1 0 0 0,2-1 1 0 0,20 15 7 0 0,21-17-1638 0 0,-25-40-4914 0 0,-32 10-50 0 0,0 5-5107 0 0</inkml:trace>
  <inkml:trace contextRef="#ctx0" brushRef="#br0" timeOffset="6285.296">5260 685 14475 0 0,'0'0'1812'0'0,"0"0"-419"0"0,0 0-190 0 0,0 0-64 0 0,0 0-59 0 0,0 0-135 0 0,0 0-202 0 0,0 0-180 0 0,0 0-132 0 0,0 0-118 0 0,0 0-77 0 0,0 0-57 0 0,-7 33-62 0 0,-23 101-13 0 0,30-134-100 0 0,-1 1 0 0 0,0 0-1 0 0,0 0 1 0 0,0 0 0 0 0,1 0-1 0 0,-1 0 1 0 0,0 0 0 0 0,1 0-1 0 0,-1 0 1 0 0,1 0 0 0 0,0 0-1 0 0,-1 0 1 0 0,1 0 0 0 0,0 0 0 0 0,-1 1-1 0 0,1-1 1 0 0,0 0 0 0 0,0 0-1 0 0,0 0 1 0 0,0 0 0 0 0,0 1-1 0 0,0-1 1 0 0,0 0 0 0 0,1 0-1 0 0,-1 0 1 0 0,0 0 0 0 0,1 0-1 0 0,-1 1 1 0 0,1-1 0 0 0,-1 0-1 0 0,1 0 1 0 0,-1 0 0 0 0,1 0 0 0 0,0 0-1 0 0,-1-1 1 0 0,1 1 0 0 0,0 0-1 0 0,0 0 1 0 0,0 0 0 0 0,0 0-1 0 0,0-1 1 0 0,0 1 0 0 0,0-1-1 0 0,0 1 1 0 0,1 0-4 0 0,2 0 34 0 0,2 1 59 0 0,0 0 0 0 0,0 0 0 0 0,1 0-1 0 0,-1-1 1 0 0,1 0 0 0 0,-1 0-1 0 0,1-1 1 0 0,0 0 0 0 0,-1 0 0 0 0,1 0-1 0 0,-1-1 1 0 0,1 0 0 0 0,0 0 0 0 0,-1-1-1 0 0,0 1 1 0 0,1-1 0 0 0,-1-1-1 0 0,0 1 1 0 0,0-1 0 0 0,0 0 0 0 0,-1-1-1 0 0,1 0 1 0 0,-1 1 0 0 0,1-2-93 0 0,13-10 181 0 0,-1-1 1 0 0,-1-1-1 0 0,0 0 1 0 0,-2-1-1 0 0,0 0 0 0 0,1-5-181 0 0,65-97 614 0 0,-80 119-567 0 0,-1 1-26 0 0,0 0-50 0 0,0 0-2 0 0,0 20-200 0 0,-24 343 58 0 0,25-239 136 0 0,1-2 43 0 0,-5-1 1 0 0,-14 78-7 0 0,17-190 12 0 0,0-1-1 0 0,-1 1 1 0 0,0-1 0 0 0,0 1 0 0 0,-1-1-1 0 0,-1 0 1 0 0,1 1 0 0 0,-1-1 0 0 0,0 0 0 0 0,-1-1-1 0 0,0 1 1 0 0,0-1 0 0 0,-1 1 0 0 0,0-1 0 0 0,0 0-1 0 0,0-1 1 0 0,-1 0 0 0 0,0 1 0 0 0,-1-2 0 0 0,1 1-1 0 0,-1-1 1 0 0,0 0 0 0 0,0 0 0 0 0,-1-1-1 0 0,-1 1-11 0 0,3-2 7 0 0,0-1 0 0 0,0 1-1 0 0,0-1 1 0 0,0-1 0 0 0,0 1-1 0 0,0-1 1 0 0,0 0 0 0 0,-1 0-1 0 0,1-1 1 0 0,0 0 0 0 0,-1 0-1 0 0,1 0 1 0 0,0-1 0 0 0,-1 0-1 0 0,1 0 1 0 0,0 0 0 0 0,0-1-1 0 0,0 0 1 0 0,0 0 0 0 0,0-1-1 0 0,0 0 1 0 0,1 0 0 0 0,-1 0-1 0 0,1-1 1 0 0,0 1 0 0 0,0-1 0 0 0,0-1-1 0 0,0 1 1 0 0,1-1 0 0 0,0 1-1 0 0,0-1 1 0 0,0 0 0 0 0,0-2-7 0 0,0-2-10 0 0,2-1 0 0 0,-1 1 0 0 0,1-1 0 0 0,1 0 1 0 0,-1 0-1 0 0,2 0 0 0 0,-1 0 0 0 0,2 0 1 0 0,-1 0-1 0 0,1 1 0 0 0,1-1 0 0 0,0 0 1 0 0,0 0-1 0 0,1 1 0 0 0,0-1 0 0 0,0 1 1 0 0,1 0-1 0 0,1 0 0 0 0,-1 0 0 0 0,1 1 1 0 0,1-1-1 0 0,0 1 10 0 0,10-14-34 0 0,1 1 0 0 0,0 0 0 0 0,2 2-1 0 0,0 0 1 0 0,2 1 0 0 0,0 1 0 0 0,13-8 34 0 0,63-21-328 0 0,-49 40-6709 0 0,-43 6-5018 0 0</inkml:trace>
  <inkml:trace contextRef="#ctx0" brushRef="#br0" timeOffset="9297.287">7202 604 11979 0 0,'0'0'1920'0'0,"0"0"-492"0"0,0 0-125 0 0,0 0 186 0 0,0 0 131 0 0,0 0-84 0 0,0 0-242 0 0,0 0-322 0 0,0 0-249 0 0,0 0-167 0 0,0 0-67 0 0,0 0-10 0 0,0 0-9 0 0,5-4-36 0 0,9-9-50 0 0,-27 22 187 0 0,-52 80-31 0 0,65-89-534 0 0,0 1-1 0 0,0 0 0 0 0,1-1 1 0 0,-1 1-1 0 0,1-1 1 0 0,-1 1-1 0 0,1-1 0 0 0,-1 1 1 0 0,1-1-1 0 0,-1 1 0 0 0,1-1 1 0 0,-1 0-1 0 0,1 1 0 0 0,-1-1 1 0 0,1 0-1 0 0,0 1 1 0 0,-1-1-1 0 0,1 0 0 0 0,0 0 1 0 0,-1 1-1 0 0,1-1 0 0 0,0 0 1 0 0,-1 0-1 0 0,1 0 0 0 0,0 0 1 0 0,-1 0-1 0 0,1 0 1 0 0,0 0-1 0 0,-1 0 0 0 0,1 0 1 0 0,0 0-1 0 0,-1-1 0 0 0,1 1 1 0 0,0 0-1 0 0,-1 0 0 0 0,1-1 1 0 0,0 1-1 0 0,-1 0 1 0 0,1-1-1 0 0,-1 1 0 0 0,1 0 1 0 0,-1-1-1 0 0,1 1 0 0 0,-1-1 1 0 0,1 1-1 0 0,0-1-5 0 0,71-64 584 0 0,-91 93-3716 0 0,9-13-2240 0 0,5-7-6652 0 0</inkml:trace>
  <inkml:trace contextRef="#ctx0" brushRef="#br0" timeOffset="9808.042">7235 968 11330 0 0,'0'0'2676'0'0,"0"0"-637"0"0,0 0-318 0 0,0 0-112 0 0,0 0-130 0 0,0 0-200 0 0,0 0-295 0 0,0 0-240 0 0,0 0-149 0 0,0 0-82 0 0,0 0-39 0 0,0 0-42 0 0,-12 14 1596 0 0,2-5-885 0 0,10-10-1115 0 0,0 1 11 0 0,0 0-14 0 0,-14 15 545 0 0,-77 55-480 0 0,107-71-766 0 0,26-25-637 0 0,-14 9-4658 0 0,-20 9-6209 0 0</inkml:trace>
  <inkml:trace contextRef="#ctx0" brushRef="#br0" timeOffset="8575.064">6518 578 16 0 0,'0'0'1644'0'0,"0"0"-369"0"0,0 0 58 0 0,0 0 204 0 0,0 0 192 0 0,0 0 78 0 0,0 0-26 0 0,0 0-86 0 0,0 0-109 0 0,0 0-138 0 0,0 0-143 0 0,3-6-153 0 0,12-19-176 0 0,-11 19-152 0 0,-4 6-137 0 0,0 0-108 0 0,0 0-86 0 0,0 0-58 0 0,-7 28 2561 0 0,-15 14-2735 0 0,8-19 40 0 0,-280 436 426 0 0,161-246-668 0 0,126-194-95 0 0,18-19 61 0 0,23-28 223 0 0,-2-1 0 0 0,-1-2 0 0 0,-2-1 0 0 0,22-30-248 0 0,3-2 94 0 0,1-5-43 0 0,-3-2-1 0 0,-3-3 1 0 0,-3-1 0 0 0,-4-3 0 0 0,7-22-51 0 0,22-60 152 0 0,-70 158-152 0 0,0 0 0 0 0,0 0-1 0 0,1 0 1 0 0,-1 0 0 0 0,1 1-1 0 0,-1-1 1 0 0,1 0 0 0 0,0 1-1 0 0,-1-1 1 0 0,1 1 0 0 0,0 0-1 0 0,0-1 1 0 0,0 1 0 0 0,0 0-1 0 0,0 0 1 0 0,0 0 0 0 0,1 1-1 0 0,-1-1 1 0 0,0 0 0 0 0,0 1-1 0 0,1-1 1 0 0,-1 1 0 0 0,0 0-1 0 0,1 0 1 0 0,-1 0 0 0 0,0 0-1 0 0,1 0 1 0 0,1 1 0 0 0,-1 2 26 0 0,0 0 0 0 0,0 0 0 0 0,0 0-1 0 0,0 0 1 0 0,0 0 0 0 0,-1 1 0 0 0,1 0 0 0 0,-1-1 0 0 0,0 1-1 0 0,0 0 1 0 0,0 0 0 0 0,-1 0 0 0 0,0 0 0 0 0,1 0 0 0 0,-1 0 0 0 0,-1 1-1 0 0,1-1 1 0 0,-1 0 0 0 0,1 1 0 0 0,-1-1 0 0 0,0 1-26 0 0,-6 224 861 0 0,20-49-615 0 0,36 29-105 0 0,-28-119-5 0 0,-22-83-150 0 0,-5-16-354 0 0,-2-4-413 0 0,-3 1-1135 0 0,-3-4-2116 0 0,3 6-5274 0 0,7 7-2450 0 0</inkml:trace>
  <inkml:trace contextRef="#ctx0" brushRef="#br0" timeOffset="8906.416">6321 987 8122 0 0,'0'0'1775'0'0,"0"0"-115"0"0,0 0-44 0 0,0 0 126 0 0,0 0-8 0 0,0 0-210 0 0,0 0-234 0 0,0 0-234 0 0,0 0-228 0 0,0 0-93 0 0,0 0-57 0 0,0 0-37 0 0,0 0-26 0 0,-1-11-36 0 0,-2-45 314 0 0,21 56 14 0 0,50 2-55 0 0,133-12-100 0 0,-104-19-1751 0 0,-64 8-8489 0 0,-27 17-2407 0 0</inkml:trace>
  <inkml:trace contextRef="#ctx0" brushRef="#br0" timeOffset="11579.09">1 1454 3793 0 0,'0'0'900'0'0,"0"0"-13"0"0,0 0 293 0 0,0 0 290 0 0,0 0 194 0 0,0 0 40 0 0,0 0-69 0 0,0 0-150 0 0,0 0-214 0 0,37 3-228 0 0,118 10-198 0 0,64-10 1530 0 0,480-3 869 0 0,-36 40-1837 0 0,-550-40-1207 0 0,95 2 698 0 0,0-10 0 0 0,94-19-898 0 0,-170 10 327 0 0,1 6 0 0 0,58 6-327 0 0,141 15 248 0 0,316 5 133 0 0,-65-14 96 0 0,-49 7-132 0 0,139-53-145 0 0,-211 34-107 0 0,-289 3-4 0 0,87-14 33 0 0,-117 3-16 0 0,177-10 62 0 0,-276 29-90 0 0,-8 5-54 0 0,-24-2-19 0 0,-12-3-22 0 0,0 0 26 0 0,0 0-8 0 0,0 0 11 0 0,0 0-9 0 0,0 0-59 0 0,-12 0-2275 0 0,2 0-3942 0 0,3 0-5954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20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 107 0 0 0,'0'0'928'0'0,"0"0"-61"0"0,0 0 32 0 0,0 0 208 0 0,0 0 280 0 0,0 0 157 0 0,0 0 106 0 0,0 0-94 0 0,0 0-206 0 0,0 0-205 0 0,0 0-272 0 0,-3-4-140 0 0,-8-13-66 0 0,9 13-4 0 0,2 4 45 0 0,0 0-29 0 0,0 0-90 0 0,0 0-105 0 0,0 0-80 0 0,0 0-26 0 0,0 0-17 0 0,0 0-36 0 0,0 0-14 0 0,0 0 5 0 0,0 0-24 0 0,0 0 8 0 0,0 0-1 0 0,0 0-27 0 0,0 0-20 0 0,0 0 18 0 0,0 0-20 0 0,0 0-36 0 0,0 0-6 0 0,35 191 1952 0 0,-15 93-1146 0 0,-32 61 122 0 0,11-242-929 0 0,10-80-585 0 0,-17-34-1309 0 0,1 1-2604 0 0,4 2-3250 0 0,3 4-4048 0 0</inkml:trace>
  <inkml:trace contextRef="#ctx0" brushRef="#br0" timeOffset="1971.837">1210 93 112 0 0,'0'0'911'0'0,"0"0"50"0"0,0 0 421 0 0,0 0 448 0 0,0 0 301 0 0,0 0 73 0 0,0 0-302 0 0,0 0-414 0 0,0 0-350 0 0,0 0-279 0 0,0 0-179 0 0,0 0-83 0 0,0 0-23 0 0,-2 0-42 0 0,-9 0-9 0 0,8 0-26 0 0,3 0-51 0 0,14-1 1009 0 0,130-41 1596 0 0,-45 32-1958 0 0,1 5-1 0 0,73 6-1092 0 0,-54 0 287 0 0,174-29 363 0 0,-262 23-542 0 0,-30 5-93 0 0,20-3 375 0 0,55 6-238 0 0,-75 19 317 0 0,17 53-304 0 0,-2 252 300 0 0,-14-219-310 0 0,-11 192 444 0 0,8-230-450 0 0,2-37-87 0 0,6 41 187 0 0,-7-74-237 0 0,0 0 4 0 0,-2 7 688 0 0,-239 27-627 0 0,-37-16-65 0 0,140-25 23 0 0,3 7-36 0 0,-15 29 27 0 0,89-18 29 0 0,28-7-42 0 0,-22 0 18 0 0,55-4-54 0 0,0 0-7 0 0,0 0 8 0 0,0 0-26 0 0,0 0-10 0 0,0 0-30 0 0,0 0-86 0 0,0 0-76 0 0,9-27-9022 0 0,-6 21 3966 0 0,1-2-7215 0 0</inkml:trace>
  <inkml:trace contextRef="#ctx0" brushRef="#br0" timeOffset="2846.327">1695 354 7746 0 0,'0'0'1800'0'0,"0"0"-298"0"0,0 0-83 0 0,0 0 144 0 0,0 0 128 0 0,0 0-71 0 0,0 0-293 0 0,0 0-364 0 0,0 0-310 0 0,0 0-195 0 0,0 0-91 0 0,0 0-17 0 0,-6 18 1149 0 0,-115 215 882 0 0,25-79-1973 0 0,45-85-239 0 0,83-143 1349 0 0,10 1-1519 0 0,2 2-1 0 0,3 3 1 0 0,4 1 0 0 0,12-9 1 0 0,-11 24 24 0 0,-8 88-92 0 0,-15-3 204 0 0,9 41 228 0 0,-13 88 640 0 0,1-40-707 0 0,-15-93-257 0 0,-11-29-13 0 0,0 0-8 0 0,0 0-21 0 0,0 0 16 0 0,0 0-34 0 0,0 0-6 0 0,0 0 5 0 0,0 0 2 0 0,0 0-37 0 0,0 0-33 0 0,-8-26-2948 0 0,-10-1-506 0 0,3 11-5186 0 0,8 12-1382 0 0</inkml:trace>
  <inkml:trace contextRef="#ctx0" brushRef="#br0" timeOffset="3090.19">1494 652 3785 0 0,'0'0'3478'0'0,"0"0"-1278"0"0,0 0-517 0 0,0 0-85 0 0,0 0-36 0 0,0 0-86 0 0,0 0-85 0 0,0 0-85 0 0,0 0-65 0 0,0 0-19 0 0,0 0-106 0 0,0 0-114 0 0,0 0-112 0 0,26 0-111 0 0,85 0-57 0 0,147-30 1736 0 0,-208 27-2449 0 0,-50 3-100 0 0,-12 26-4747 0 0,10-23 2804 0 0,-2 1-9887 0 0</inkml:trace>
  <inkml:trace contextRef="#ctx0" brushRef="#br0" timeOffset="5908.798">2444 468 0 0 0,'0'0'540'0'0,"0"0"246"0"0,0 0 103 0 0,0 0 107 0 0,0 0 85 0 0,0 0 116 0 0,0 0 174 0 0,0 0 157 0 0,0 0 91 0 0,0 0-56 0 0,-6 0-174 0 0,-23-3 853 0 0,29 3-1230 0 0,0 0-37 0 0,0 0-66 0 0,0 0-126 0 0,0 0-85 0 0,0 0-76 0 0,0 0-90 0 0,0 0-31 0 0,0 0-57 0 0,0 0-51 0 0,23 3 2218 0 0,245-14 67 0 0,-47-8-2247 0 0,1 10 0 0 0,37 10-431 0 0,-84 0 92 0 0,-113-26 301 0 0,-68 25-314 0 0,-1-1 0 0 0,1 0 0 0 0,-1 0 0 0 0,1-1 0 0 0,-1 0 0 0 0,1 0-1 0 0,0 0 1 0 0,0-1 0 0 0,0 0 0 0 0,0 0 0 0 0,1-1 0 0 0,-4-2-79 0 0,-109-86 156 0 0,116 93-160 0 0,0 1-1 0 0,1-1 1 0 0,-1 0 0 0 0,0 1-1 0 0,1-1 1 0 0,0 1-1 0 0,-1 0 1 0 0,1 0 0 0 0,0-1-1 0 0,0 1 1 0 0,0 0 0 0 0,0 0-1 0 0,0 0 1 0 0,0 0 0 0 0,0 0-1 0 0,1 0 1 0 0,-1 0-1 0 0,1 0 1 0 0,0 1 0 0 0,-1-1-1 0 0,1 0 1 0 0,0 0 0 0 0,0 0-1 0 0,0 0 1 0 0,1 0-1 0 0,-1 1 1 0 0,0-1 0 0 0,1 0-1 0 0,0 0 1 0 0,-1 0 0 0 0,1 1 4 0 0,-1 6-14 0 0,-28 329 67 0 0,3-184 180 0 0,71-234-23 0 0,161-134-161 0 0,-118 126-109 0 0,-66 55 137 0 0,-23 32-86 0 0,0 1-19 0 0,0 0-64 0 0,0 0-55 0 0,-4 0-1033 0 0,3 0-2465 0 0,0 0-3503 0 0,1 0-4480 0 0</inkml:trace>
  <inkml:trace contextRef="#ctx0" brushRef="#br0" timeOffset="6310.728">4200 71 15419 0 0,'0'0'1366'0'0,"0"0"-429"0"0,0 0-350 0 0,0 0-20 0 0,0 0 177 0 0,0 0 111 0 0,0 0 44 0 0,0 0-7 0 0,0 0-85 0 0,0 0-70 0 0,0 0-48 0 0,0 0-129 0 0,6 11-95 0 0,36 92 1434 0 0,-41 52-374 0 0,-27 10-1049 0 0,-9-43-311 0 0,30-120-2578 0 0,5-13 1791 0 0,1-13-1051 0 0,-1-9-1497 0 0,-1 11-3347 0 0,0 14-4860 0 0</inkml:trace>
  <inkml:trace contextRef="#ctx0" brushRef="#br0" timeOffset="6560.631">3843 111 6417 0 0,'0'0'3258'0'0,"0"0"-609"0"0,0 0-486 0 0,0 0-377 0 0,0 0-251 0 0,0 0-255 0 0,0 0-265 0 0,0 0-242 0 0,0 0-112 0 0,0 0-25 0 0,0 0 39 0 0,0 0 42 0 0,0 0-29 0 0,23-3-48 0 0,135-13 491 0 0,265-26 1158 0 0,-376 37-2427 0 0,-46 5-30 0 0,-1 0-69 0 0,0 0-150 0 0,0 0-218 0 0,0 2-1024 0 0,0 1-4737 0 0,0 3-5560 0 0</inkml:trace>
  <inkml:trace contextRef="#ctx0" brushRef="#br0" timeOffset="6895.491">4599 546 16532 0 0,'0'0'1816'0'0,"0"0"-373"0"0,0 0-161 0 0,0 0 11 0 0,0 0-65 0 0,0 0-141 0 0,0 0-280 0 0,0 0-300 0 0,0 0-214 0 0,0 0-119 0 0,0 0-12 0 0,0 0 53 0 0,0 0 46 0 0,0 10 2 0 0,1 18-112 0 0,1-5 74 0 0,-2 0 1 0 0,0 0-1 0 0,-1 0 0 0 0,-2 0 1 0 0,0 0-1 0 0,-3 7-225 0 0,2-15 129 0 0,4-8-6897 0 0,0-7-5281 0 0</inkml:trace>
  <inkml:trace contextRef="#ctx0" brushRef="#br0" timeOffset="10179.287">2004 1341 0 0 0,'0'0'380'0'0,"0"0"354"0"0,0 0 176 0 0,0 0 127 0 0,0 0 79 0 0,0 0 48 0 0,0 0 12 0 0,0 0-31 0 0,0 0 43 0 0,0 0 55 0 0,-2-4 54 0 0,-5-17 1339 0 0,7 49 6821 0 0,7 39-8818 0 0,36 241 243 0 0,-20-167-814 0 0,-25-130-2487 0 0,-12-30-8613 0 0,10 12 243 0 0</inkml:trace>
  <inkml:trace contextRef="#ctx0" brushRef="#br0" timeOffset="10798.434">1923 1223 1552 0 0,'0'0'2693'0'0,"0"0"-867"0"0,0 0-146 0 0,0 0 136 0 0,0 0 193 0 0,0 0 83 0 0,0 0-189 0 0,0 0-314 0 0,0 0-304 0 0,0 0-227 0 0,0 0-131 0 0,0 0-71 0 0,0 0-119 0 0,-5-3-127 0 0,-15-9-129 0 0,-6 31 391 0 0,-63 110 3 0 0,20-34-640 0 0,19-29 12 0 0,49-65-207 0 0,1-1-7 0 0,0 0-56 0 0,21 0 46 0 0,16-2 102 0 0,-1-1-1 0 0,1-2 1 0 0,-1-1-1 0 0,-1-2 1 0 0,10-5-125 0 0,-10 6 18 0 0,-1 1 0 0 0,1 1 0 0 0,1 2-1 0 0,-1 2 1 0 0,2 1-18 0 0,-2 7 1581 0 0,-87-62-1180 0 0,-29-26-208 0 0,31 16-163 0 0,49 63 12 0 0,1 1-2788 0 0,8 9-5265 0 0,-2-7-4030 0 0</inkml:trace>
  <inkml:trace contextRef="#ctx0" brushRef="#br0" timeOffset="11592.824">2309 1904 6329 0 0,'0'0'2704'0'0,"0"0"-453"0"0,0 0-346 0 0,0 0-51 0 0,0 0-32 0 0,0 0-171 0 0,0 0-225 0 0,0 0-326 0 0,0 0-265 0 0,0 0-195 0 0,0 0-139 0 0,0 0-69 0 0,-2-5-22 0 0,2 4-425 0 0,0 2 49 0 0,-1-1 1 0 0,1 1-1 0 0,0-1 0 0 0,0 1 0 0 0,0-1 0 0 0,-1 1 1 0 0,1-1-1 0 0,0 1 0 0 0,0-1 0 0 0,-1 0 0 0 0,1 1 1 0 0,-1-1-1 0 0,1 1 0 0 0,0-1 0 0 0,-1 0 0 0 0,1 1 0 0 0,-1-1 1 0 0,1 0-1 0 0,-1 1 0 0 0,1-1 0 0 0,-1 0 0 0 0,1 0 1 0 0,-1 0-1 0 0,1 1 0 0 0,-1-1 0 0 0,1 0 0 0 0,-1 0 1 0 0,1 0-1 0 0,-1 0 0 0 0,1 0 0 0 0,-1 0 0 0 0,1 0 0 0 0,-1 0 1 0 0,1 0-1 0 0,-1 0 0 0 0,1 0 0 0 0,-1 0 0 0 0,0-1 1 0 0,1 1-1 0 0,-1 0 0 0 0,1 0 0 0 0,-1-1 0 0 0,1 1 1 0 0,0 0-1 0 0,-1 0 0 0 0,1-1 0 0 0,-1 1-34 0 0,-3 19 127 0 0,0 0 0 0 0,2 0 0 0 0,0 0 0 0 0,1 1-1 0 0,1-1 1 0 0,1 0 0 0 0,1 1 0 0 0,2 10-127 0 0,-4-27 13 0 0,0 0 0 0 0,0 0 1 0 0,0 0-1 0 0,1 0 0 0 0,-1 0 0 0 0,1 0 1 0 0,0 0-1 0 0,-1 0 0 0 0,2 0 0 0 0,-1 0 1 0 0,0 0-1 0 0,0 0 0 0 0,1-1 0 0 0,0 1 1 0 0,-1-1-1 0 0,1 1 0 0 0,0-1 0 0 0,0 0 1 0 0,0 1-1 0 0,1-1 0 0 0,-1 0 0 0 0,1 0 1 0 0,-1-1-1 0 0,1 1 0 0 0,-1 0 0 0 0,1-1 1 0 0,0 0-1 0 0,0 1 0 0 0,0-1 0 0 0,0 0 1 0 0,0-1-1 0 0,0 1 0 0 0,0 0 0 0 0,0-1 1 0 0,0 0-1 0 0,0 0 0 0 0,0 0 0 0 0,0 0 1 0 0,0 0-1 0 0,0 0 0 0 0,0-1 0 0 0,0 0 1 0 0,0 1-1 0 0,1-1-13 0 0,72-87 697 0 0,41-99-265 0 0,-112 177-396 0 0,-4 10-45 0 0,-1 1-1 0 0,0-1 0 0 0,0 0 1 0 0,1 0-1 0 0,-1 0 0 0 0,0 1 1 0 0,1-1-1 0 0,-1 0 0 0 0,0 0 1 0 0,0 0-1 0 0,1 0 0 0 0,-1 0 1 0 0,0 0-1 0 0,1 0 0 0 0,-1 1 1 0 0,0-1-1 0 0,1 0 0 0 0,-1 0 1 0 0,0 0-1 0 0,1 0 0 0 0,-1-1 1 0 0,0 1-1 0 0,1 0 0 0 0,-1 0 1 0 0,0 0-1 0 0,1 0 0 0 0,-1 0 1 0 0,0 0-1 0 0,1 0 1 0 0,-1-1-1 0 0,0 1 0 0 0,0 0 1 0 0,1 0-1 0 0,-1 0 0 0 0,0-1 1 0 0,0 1-1 0 0,1 0 10 0 0,14 138-92 0 0,-13-134 95 0 0,-1 0-1 0 0,1 0 1 0 0,0 0-1 0 0,0 0 1 0 0,0 0-1 0 0,0 0 1 0 0,1 0-1 0 0,-1-1 1 0 0,1 1-1 0 0,0-1 0 0 0,0 0 1 0 0,0 0-1 0 0,1 0 1 0 0,-1 0-1 0 0,1-1 1 0 0,0 1-1 0 0,-1-1 1 0 0,1 0-1 0 0,0 0 1 0 0,0 0-1 0 0,1 0 1 0 0,-1-1-1 0 0,0 0 1 0 0,0 0-1 0 0,1 0 1 0 0,-1 0-1 0 0,1-1 1 0 0,-1 0-1 0 0,1 0 1 0 0,-1 0-3 0 0,2 0 28 0 0,-1 0 0 0 0,0-1 1 0 0,0 0-1 0 0,0 0 1 0 0,0 0-1 0 0,0-1 0 0 0,0 1 1 0 0,0-1-1 0 0,0 0 0 0 0,-1-1 1 0 0,1 1-1 0 0,-1-1 1 0 0,1 0-1 0 0,-1 0 0 0 0,0-1 1 0 0,0 1-1 0 0,-1-1 1 0 0,1 1-1 0 0,-1-1 0 0 0,1-1 1 0 0,0-1-29 0 0,7-7 56 0 0,-1 0 0 0 0,-1 0 0 0 0,0-1 0 0 0,-1 0 0 0 0,-1-1 0 0 0,0 0 0 0 0,-1 0 1 0 0,-1 0-1 0 0,0-1 0 0 0,-1 0 0 0 0,0 0 0 0 0,-2 0 0 0 0,0 0 0 0 0,0-6-56 0 0,-2 22-176 0 0,-13 11-9787 0 0,11-4-2287 0 0</inkml:trace>
  <inkml:trace contextRef="#ctx0" brushRef="#br0" timeOffset="12180.894">3129 1952 13587 0 0,'0'0'1898'0'0,"0"0"-638"0"0,0 0-271 0 0,0 0 48 0 0,0 0 36 0 0,0 0-58 0 0,0 0-183 0 0,0 0-225 0 0,0 0-163 0 0,0 0-102 0 0,0 0-93 0 0,0 0-52 0 0,0 0-30 0 0,-20 28-48 0 0,-61 88-3 0 0,11-21 393 0 0,61-84-277 0 0,11-14 1370 0 0,8-13-1448 0 0,15-26-54 0 0,2 2-1 0 0,1 0 1 0 0,3 2-1 0 0,5-4-99 0 0,26-8 37 0 0,-60 51-41 0 0,0 0-1 0 0,-1 1 0 0 0,1-1 0 0 0,-1 1 0 0 0,1-1 0 0 0,-1 1 1 0 0,0 0-1 0 0,0-1 0 0 0,0 1 0 0 0,0 0 0 0 0,0 0 0 0 0,0 0 0 0 0,0 0 1 0 0,-1 0-1 0 0,1 0 0 0 0,0 0 0 0 0,-1 0 0 0 0,0 0 0 0 0,0 0 1 0 0,1 0-1 0 0,-1 1 0 0 0,-1-1 0 0 0,1 0 0 0 0,0 0 5 0 0,1 6 20 0 0,12 74 251 0 0,22 49 107 0 0,-33-105-1284 0 0,-21-42-2539 0 0,12 11-197 0 0,0 1-3726 0 0,3 4-4016 0 0</inkml:trace>
  <inkml:trace contextRef="#ctx0" brushRef="#br0" timeOffset="12450.796">2954 2151 11570 0 0,'0'0'2794'0'0,"0"0"-1183"0"0,0 0-676 0 0,0 0-108 0 0,0 0 81 0 0,0 0 149 0 0,0 0 23 0 0,0 0-81 0 0,0 0-152 0 0,0 0-217 0 0,0 0-176 0 0,0 0-160 0 0,0 0-97 0 0,23 2-76 0 0,75 4-84 0 0,-20-12-1429 0 0,-58 1-3989 0 0,-13 4-6102 0 0</inkml:trace>
  <inkml:trace contextRef="#ctx0" brushRef="#br0" timeOffset="14667.864">1223 1370 0 0 0,'-29'0'253'0'0,"31"-2"5299"0"0,10-10 167 0 0,-9-3 2349 0 0,-3 15-6117 0 0,4 11 528 0 0,0 4-2304 0 0,-1 0 0 0 0,0 1 0 0 0,-1-1-1 0 0,-1 0 1 0 0,0 0 0 0 0,-2 1-1 0 0,1-1 1 0 0,-2 1-175 0 0,1 26 216 0 0,3 67 130 0 0,-1 27-167 0 0,-5-45-49 0 0,-14 33-21 0 0,13-65-218 0 0,25-92-90 0 0,11-50-1072 0 0,-23 47-3386 0 0,-4 16-394 0 0,-1 8-6461 0 0</inkml:trace>
  <inkml:trace contextRef="#ctx0" brushRef="#br0" timeOffset="15210.207">1164 1304 896 0 0,'0'0'718'0'0,"0"0"-9"0"0,0 0 195 0 0,0 0 359 0 0,0 0 310 0 0,0 0 96 0 0,0 0-74 0 0,0 0-180 0 0,0 0-160 0 0,0 0-91 0 0,0 0-54 0 0,0 0-28 0 0,0 0-13 0 0,-3-7 3369 0 0,-34 40-2106 0 0,-177 169-701 0 0,215-202-1613 0 0,-1 0 0 0 0,1 0 0 0 0,-1 0 1 0 0,1 0-1 0 0,-1 0 0 0 0,0 0 0 0 0,1 1 0 0 0,-1-1 1 0 0,1 0-1 0 0,-1 0 0 0 0,1 0 0 0 0,-1 0 1 0 0,0 1-1 0 0,1-1 0 0 0,-1 0 0 0 0,1 0 0 0 0,-1 1 1 0 0,0-1-1 0 0,1 0 0 0 0,-1 0 0 0 0,0 1 1 0 0,1-1-1 0 0,-1 1 0 0 0,0-1 0 0 0,0 0 0 0 0,1 1 1 0 0,-1-1-1 0 0,0 0 0 0 0,0 1 0 0 0,0-1 1 0 0,0 1-1 0 0,1-1 0 0 0,-1 1 0 0 0,0-1 0 0 0,0 1 1 0 0,0-1-1 0 0,0 0 0 0 0,0 1 0 0 0,0-1 1 0 0,0 1-1 0 0,0-1 0 0 0,0 1 0 0 0,0-1 0 0 0,-1 1 1 0 0,1-1-1 0 0,0 0 0 0 0,0 1-18 0 0,10-1 10 0 0,357-11 936 0 0,-226 11-582 0 0,-149-19 588 0 0,-8 2-932 0 0,0 0 0 0 0,0 1-1 0 0,-2 1 1 0 0,0 1-1 0 0,0 1 1 0 0,-1 0 0 0 0,-16-7-20 0 0,-19-9-474 0 0,45 20-417 0 0,7 4-9060 0 0,2 4-1933 0 0</inkml:trace>
  <inkml:trace contextRef="#ctx0" brushRef="#br0" timeOffset="16801.797">200 1819 6145 0 0,'0'0'1709'0'0,"0"0"-181"0"0,0 0-30 0 0,0 0 133 0 0,0 0 94 0 0,0 0-74 0 0,0 0-222 0 0,0 0-344 0 0,0 0-314 0 0,0 0-267 0 0,0 0-150 0 0,0 0-52 0 0,0 0 8 0 0,-2 2 48 0 0,-55 112 1133 0 0,-68 237-1205 0 0,110-310-335 0 0,15-40 51 0 0,0-1-10 0 0,0 0-8 0 0,0 0 23 0 0,1-8 130 0 0,77-192 343 0 0,45-128 56 0 0,-110 286-304 0 0,-13 41-206 0 0,0 1-17 0 0,0 20-74 0 0,2 2 181 0 0,1 0 0 0 0,1-1 0 0 0,1 1 1 0 0,1-1-1 0 0,0 0 0 0 0,2 0 0 0 0,0-1 0 0 0,12 19-115 0 0,-5-5 54 0 0,24 78 131 0 0,-21-71-49 0 0,-6-59 1357 0 0,104-294-818 0 0,-96 246-897 0 0,-20 65 42 0 0,0 1-87 0 0,0 0-142 0 0,0 26-5085 0 0,0-16-476 0 0,0-2-5688 0 0</inkml:trace>
  <inkml:trace contextRef="#ctx0" brushRef="#br0" timeOffset="17298.211">608 2169 6937 0 0,'0'0'2460'0'0,"0"0"-400"0"0,0 0-197 0 0,0 0-34 0 0,0 0-20 0 0,0 0-131 0 0,0 0-255 0 0,0 0-249 0 0,0 0-226 0 0,0 0-223 0 0,0 0-171 0 0,0 0-154 0 0,-5 0-143 0 0,3-1-246 0 0,0 1 0 0 0,0 0 0 0 0,0 1 0 0 0,0-1 0 0 0,0 0-1 0 0,0 0 1 0 0,0 1 0 0 0,0-1 0 0 0,0 1 0 0 0,0 0 0 0 0,0 0 0 0 0,0-1-1 0 0,1 1 1 0 0,-1 0 0 0 0,0 1 0 0 0,1-1 0 0 0,-1 0 0 0 0,0 0 0 0 0,1 1 0 0 0,0-1-1 0 0,-1 1 1 0 0,1-1 0 0 0,0 1 0 0 0,0 0 0 0 0,0-1 0 0 0,0 1 0 0 0,0 0 0 0 0,0 0-1 0 0,0 0 1 0 0,0-1 0 0 0,1 1 0 0 0,-1 0 0 0 0,1 1-11 0 0,-44 121 59 0 0,116-235 889 0 0,103-156-417 0 0,-157 248-530 0 0,-18 19-41 0 0,0 0-24 0 0,0 19-43 0 0,-1 28 154 0 0,11 115 80 0 0,27-55 141 0 0,-42-85-3014 0 0,-2-17-1379 0 0,-1 0-3278 0 0,4-4-3921 0 0</inkml:trace>
  <inkml:trace contextRef="#ctx0" brushRef="#br0" timeOffset="17546.144">524 2250 6425 0 0,'0'0'3422'0'0,"0"0"-1356"0"0,0 0-701 0 0,0 0-65 0 0,0 0 95 0 0,0 0 6 0 0,0 0-134 0 0,0 0-261 0 0,0 0-218 0 0,0 0-122 0 0,0 0-98 0 0,0 0-95 0 0,0 0-93 0 0,23-2-108 0 0,107-7-2 0 0,-98 10-525 0 0,24-1-467 0 0,-21-4-6891 0 0,-28 3-3676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49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1002 37 1608 0 0,'0'0'1815'0'0,"0"0"-485"0"0,0 0-94 0 0,0 0 125 0 0,0 0 94 0 0,0 0 72 0 0,0 0-80 0 0,0 0-210 0 0,0 0-214 0 0,0 0-203 0 0,0 0-140 0 0,0-6-56 0 0,2-19-17 0 0,9 19 3502 0 0,-2 142-1387 0 0,-1-25-1971 0 0,-9-74-514 0 0,2 98 202 0 0,15-105 3208 0 0,-16-30-3635 0 0,0 0 6 0 0,0 0-16 0 0,0 0 16 0 0,0 0 3 0 0,0 0 12 0 0,0 0-14 0 0,0 0-30 0 0,0 0 18 0 0,0 0 13 0 0,0 0-21 0 0,0 0 17 0 0,0 0-3 0 0,0 0-14 0 0,0 0 9 0 0,0 0 13 0 0,0 0-2 0 0,-23 0 165 0 0,-129-18-147 0 0,-261 22 31 0 0,229-1 40 0 0,111 1-34 0 0,-35 3 27 0 0,107-7-68 0 0,1 0-27 0 0,-1 0 7 0 0,0 0-5 0 0,1 0 31 0 0,0 0-13 0 0,0 0 9 0 0,0 0-4 0 0,0 0-14 0 0,0 0-12 0 0,0 0-6 0 0,-28 0 116 0 0,27 0-98 0 0,-17-6 388 0 0,18 5-354 0 0,5-14 56 0 0,46-165-87 0 0,-30 125-111 0 0,-21 55 88 0 0,0-1 1 0 0,0 0-1 0 0,0 1 0 0 0,0-1 1 0 0,1 1-1 0 0,-1-1 0 0 0,0 1 1 0 0,0-1-1 0 0,1 1 0 0 0,-1-1 1 0 0,0 1-1 0 0,1-1 0 0 0,-1 1 0 0 0,0-1 1 0 0,1 1-1 0 0,-1 0 0 0 0,1-1 1 0 0,-1 1-1 0 0,1-1 0 0 0,-1 1 1 0 0,0 0-1 0 0,1 0 0 0 0,0-1 1 0 0,-1 1-1 0 0,1 0 0 0 0,-1 0 1 0 0,1 0-1 0 0,-1-1 0 0 0,1 1 0 0 0,-1 0 1 0 0,1 0-1 0 0,0 0 0 0 0,-1 0 1 0 0,1 0-1 0 0,-1 0 0 0 0,1 0 1 0 0,-1 0-1 0 0,1 0 0 0 0,0 1 1 0 0,-1-1-1 0 0,1 0 0 0 0,-1 0 0 0 0,1 0 1 0 0,-1 1-1 0 0,1-1 0 0 0,-1 0 1 0 0,1 1-1 0 0,-1-1 0 0 0,1 0 1 0 0,-1 1-1 0 0,1-1 0 0 0,-1 0 1 0 0,0 1-1 0 0,1-1 0 0 0,-1 1 1 0 0,0-1-1 0 0,1 1 0 0 0,-1-1 0 0 0,0 1 1 0 0,0-1-1 0 0,1 1 0 0 0,-1-1 1 0 0,0 1-1 0 0,0 0 0 0 0,0 0 3 0 0,24 40-205 0 0,-22-37 201 0 0,39 139 0 0 0,-2 95-71 0 0,-26-212 131 0 0,-13-26-33 0 0,0 0 36 0 0,0 0-6 0 0,0 0-25 0 0,0 0-8 0 0,0 0 5 0 0,0 0-3 0 0,0 0 36 0 0,0 0 21 0 0,0 0-24 0 0,0 0-25 0 0,-6-18 136 0 0,-109-96-195 0 0,42 54-511 0 0,15 36-4371 0 0,50 23 868 0 0,5 1 56 0 0,-1 0-7738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50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29 4801 0 0,'0'0'1660'0'0,"0"0"-1"0"0,0 0 83 0 0,0 0 155 0 0,0 0 131 0 0,0 0-49 0 0,0 0-241 0 0,0 0-313 0 0,0 0-330 0 0,0 0-268 0 0,0 0-192 0 0,0 0-102 0 0,-2 22 2419 0 0,-95 135-1219 0 0,47-87-1451 0 0,-103 140 182 0 0,153-210-557 0 0,0 0 0 0 0,0-1-1 0 0,0 1 1 0 0,0 0 0 0 0,0-1 0 0 0,0 1 0 0 0,0 0 0 0 0,-1 0 0 0 0,1-1 0 0 0,0 1-1 0 0,0 0 1 0 0,0 0 0 0 0,0-1 0 0 0,0 1 0 0 0,0 0 0 0 0,-1 0 0 0 0,1-1-1 0 0,0 1 1 0 0,0 0 0 0 0,0 0 0 0 0,-1-1 0 0 0,1 1 0 0 0,0 0 0 0 0,0 0 0 0 0,-1 0-1 0 0,1 0 1 0 0,0 0 0 0 0,-1-1 0 0 0,1 1 0 0 0,0 0 0 0 0,0 0 0 0 0,-1 0-1 0 0,1 0 1 0 0,0 0 0 0 0,-1 0 0 0 0,1 0 0 0 0,0 0 0 0 0,0 0 0 0 0,-1 0 0 0 0,1 0-1 0 0,0 0 94 0 0,1-12-1693 0 0,3-7-1480 0 0,0 6-3729 0 0,-3 6-3777 0 0</inkml:trace>
  <inkml:trace contextRef="#ctx0" brushRef="#br0" timeOffset="3546.839">0 3 4545 0 0,'0'0'1902'0'0,"0"0"-113"0"0,0 0-58 0 0,0 0-77 0 0,0 0-171 0 0,0 0-251 0 0,0 0-270 0 0,0 0-157 0 0,0 0-39 0 0,0 0 18 0 0,0 0 67 0 0,3 0-7 0 0,1 0-643 0 0,-3-1-35 0 0,0 1 1 0 0,0-1-1 0 0,0 1 0 0 0,0 0 1 0 0,1 0-1 0 0,-1-1 0 0 0,0 1 1 0 0,0 0-1 0 0,0 0 1 0 0,0 0-1 0 0,0 0 0 0 0,0 0 1 0 0,0 1-1 0 0,1-1 0 0 0,-1 0 1 0 0,0 0-1 0 0,0 1 1 0 0,0-1-1 0 0,0 1 0 0 0,0-1 1 0 0,0 1-1 0 0,0-1 0 0 0,0 1 1 0 0,0 0-1 0 0,-1-1 0 0 0,1 1 1 0 0,0 0-1 0 0,0 0 1 0 0,0 0-1 0 0,-1-1 0 0 0,1 1 1 0 0,0 0-1 0 0,-1 0 0 0 0,1 1-166 0 0,0 0 151 0 0,0 1 0 0 0,0 0-1 0 0,0 0 1 0 0,1-1 0 0 0,-1 1-1 0 0,1-1 1 0 0,0 1-1 0 0,0-1 1 0 0,0 0 0 0 0,0 0-1 0 0,0 0 1 0 0,0 0 0 0 0,1 0-1 0 0,-1 0 1 0 0,1-1 0 0 0,-1 1-1 0 0,1-1 1 0 0,-1 1-1 0 0,1-1 1 0 0,0 0 0 0 0,0 0-151 0 0,14 9 340 0 0,110 72 632 0 0,-115-73-911 0 0,-1-1 0 0 0,0 1 0 0 0,-1 1 0 0 0,0 0 0 0 0,-1 1-1 0 0,0 0 1 0 0,0 0 0 0 0,-1 0 0 0 0,5 12-61 0 0,57 73 338 0 0,-58-84-828 0 0,-23-26-1504 0 0,3 5-4663 0 0,5 5-5535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06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1 218 5177 0 0,'0'0'2514'0'0,"0"0"-779"0"0,0 0-239 0 0,0 0 85 0 0,0 0 159 0 0,0 0-8 0 0,0 0-233 0 0,0 0-326 0 0,0 0-297 0 0,0 0-164 0 0,0 0-67 0 0,24 5 4964 0 0,-14-3-5608 0 0,182 2 2387 0 0,-1-19-1862 0 0,-150 12-585 0 0,-39 2 100 0 0,0-2-8935 0 0,-7 3 3353 0 0,2 0-5865 0 0</inkml:trace>
  <inkml:trace contextRef="#ctx0" brushRef="#br0" timeOffset="436.219">98 373 10978 0 0,'0'0'2614'0'0,"0"0"-897"0"0,0 0-418 0 0,0 0-7 0 0,0 0 5 0 0,0 0-71 0 0,0 0-232 0 0,0 0-257 0 0,0 0-207 0 0,0 0-140 0 0,0 0-38 0 0,0 0-10 0 0,0 0 4 0 0,13 14 2368 0 0,58-6-911 0 0,53-1-1010 0 0,1-4-453 0 0,-112-4-1434 0 0,-11-5-2882 0 0,2-5-7747 0 0,-2 8 32 0 0</inkml:trace>
  <inkml:trace contextRef="#ctx0" brushRef="#br0" timeOffset="1487.234">253 23 1112 0 0,'0'0'1091'0'0,"0"0"84"0"0,0 0 211 0 0,0 0 197 0 0,0 0 116 0 0,0 0 54 0 0,0 0-46 0 0,0 0-92 0 0,0 0-106 0 0,0 0-116 0 0,0 0-87 0 0,0 0-98 0 0,1-4-79 0 0,3-10-113 0 0,-3 10-139 0 0,7 17 4378 0 0,19 11-4938 0 0,-16-16 251 0 0,159 113 488 0 0,-45-4-791 0 0,-106-88-233 0 0,-19-28-12 0 0,-33 43 338 0 0,-211 220 254 0 0,201-219-402 0 0,43-45-186 0 0,0 0-12 0 0,0 0 2 0 0,0 0-3 0 0,0 0-16 0 0,0 0 18 0 0,0 0 19 0 0,0 0 12 0 0,0 0-10 0 0,0 0-34 0 0,0 0-4 0 0,0 0 16 0 0,0 0-2 0 0,0 0-12 0 0,0 0 26 0 0,0 0 4 0 0,7-14-4402 0 0,2 6-2354 0 0,-5 4-4955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1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14 424 3537 0 0,'0'0'1232'0'0,"0"0"-78"0"0,0 0 78 0 0,0 0 160 0 0,0 0 78 0 0,0 0 5 0 0,0 0-158 0 0,0 0-215 0 0,0 0-148 0 0,0 0-144 0 0,0 0-92 0 0,-11 3 692 0 0,8-2 5959 0 0,68 1-3839 0 0,79-4-2756 0 0,-4-16-248 0 0,-82 18-262 0 0,-58-2 414 0 0,0-4-6872 0 0,0 3-241 0 0,0 3-5263 0 0</inkml:trace>
  <inkml:trace contextRef="#ctx0" brushRef="#br0" timeOffset="479.985">847 78 15979 0 0,'0'0'1907'0'0,"0"0"-424"0"0,0 0-289 0 0,0 0-24 0 0,0 0-14 0 0,0 0-108 0 0,0 0-169 0 0,0 0-207 0 0,0 0-169 0 0,0 0-96 0 0,0 0-59 0 0,0 0-54 0 0,12 16 1524 0 0,-9 18-1687 0 0,-2 0 0 0 0,-1 1 0 0 0,-2-1 0 0 0,-1 0 0 0 0,-2 0-1 0 0,-1-1 1 0 0,-10 29-131 0 0,-26 135 195 0 0,42-195-138 0 0,-6 24-365 0 0,3-45-1921 0 0,14-78-6511 0 0,-9 85 3291 0 0,-2 4-5619 0 0</inkml:trace>
  <inkml:trace contextRef="#ctx0" brushRef="#br0" timeOffset="838.459">530 104 4473 0 0,'0'0'3745'0'0,"0"0"-1375"0"0,0 0-445 0 0,0 0 21 0 0,0 0-34 0 0,0 0-123 0 0,0 0-279 0 0,0 0-320 0 0,0 0-276 0 0,0 0-186 0 0,0 0-106 0 0,0 0-89 0 0,0 0-38 0 0,1-4-34 0 0,-1 3-409 0 0,0 0-1 0 0,0 0 1 0 0,1 0 0 0 0,-1 0-1 0 0,1 0 1 0 0,-1 0-1 0 0,1 0 1 0 0,0 0-1 0 0,-1 0 1 0 0,1 0 0 0 0,0 0-1 0 0,-1 0 1 0 0,1 1-1 0 0,0-1 1 0 0,0 0-1 0 0,0 0 1 0 0,0 1-1 0 0,0-1 1 0 0,0 1 0 0 0,0-1-1 0 0,0 1 1 0 0,0-1-1 0 0,0 1 1 0 0,0 0-1 0 0,0-1 1 0 0,0 1 0 0 0,0 0-1 0 0,1 0 1 0 0,-1 0-1 0 0,0 0 1 0 0,0 0-1 0 0,0 0 1 0 0,0 0 0 0 0,0 0-1 0 0,1 0 1 0 0,-1 0-1 0 0,0 1 1 0 0,0-1-1 0 0,0 0 1 0 0,0 1-52 0 0,4-1 55 0 0,81-6 897 0 0,0-3-1 0 0,0-4 1 0 0,81-23-952 0 0,-124 26 94 0 0,8 3-301 0 0,-51 7 54 0 0,0 0-91 0 0,-1 19-2700 0 0,-13 2-3887 0 0,9-13-5092 0 0</inkml:trace>
  <inkml:trace contextRef="#ctx0" brushRef="#br0" timeOffset="1246.87">1134 439 13891 0 0,'0'0'2252'0'0,"0"0"-662"0"0,0 0-307 0 0,0 0-20 0 0,0 0-3 0 0,0 0-105 0 0,0 0-211 0 0,0 0-229 0 0,0 0-193 0 0,0 0-81 0 0,0 0-14 0 0,0 0 13 0 0,0 0 37 0 0,0 10-9 0 0,-5 160 1782 0 0,-16-52-1747 0 0,22-100-552 0 0,-2-21-2310 0 0,-1-1 1382 0 0,1 1 155 0 0,0-1-1276 0 0,-1 0-2691 0 0,1 1-7373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8450 0 0,'0'0'1399'0'0,"0"0"-150"0"0,0 0-86 0 0,0 0 52 0 0,0 0 97 0 0,0 0-66 0 0,0 0-198 0 0,0 0-277 0 0,0 0-265 0 0,0 0-180 0 0,0 0-84 0 0,7 0 6762 0 0,11 0-5667 0 0,394-4 912 0 0,-412 4-2304 0 0,-28-7-6167 0 0,17 7-2125 0 0,7 0-3105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9754 0 0,'0'0'1623'0'0,"0"0"-167"0"0,0 0-14 0 0,0 0 125 0 0,0 0-1 0 0,0 0-158 0 0,0 0-248 0 0,0 0-248 0 0,0 0-175 0 0,0 0-117 0 0,0 0-56 0 0,0 0-24 0 0,17-4-7 0 0,50-13-19 0 0,-61 15-318 0 0,0 1 0 0 0,0 0 1 0 0,0 0-1 0 0,0 0 0 0 0,0 1 0 0 0,0 0 0 0 0,0 0 1 0 0,0 1-1 0 0,0 0 0 0 0,0 0 0 0 0,0 0 1 0 0,0 0-1 0 0,-1 1 0 0 0,1 0 0 0 0,2 2-196 0 0,32 7 380 0 0,-25-9-289 0 0,-4 1-37 0 0,1-2 1 0 0,-1 1-1 0 0,1-1 1 0 0,0-1-1 0 0,-1 0 1 0 0,1-1 0 0 0,0 0-1 0 0,-1-1 1 0 0,1 0-1 0 0,0-1-54 0 0,-3-14-2864 0 0,-9 8-5933 0 0,1 5-3072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7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1 634 3873 0 0,'0'0'2427'0'0,"0"0"-340"0"0,0 0-69 0 0,0 0 32 0 0,0 0-81 0 0,0 0-228 0 0,0 0-272 0 0,0 0-243 0 0,0 0-202 0 0,0 0-169 0 0,0 0-79 0 0,0 0-56 0 0,0 0-45 0 0,4-1 1683 0 0,-4-19-1844 0 0,2-1-1 0 0,1 0 1 0 0,0 0 0 0 0,2 1-1 0 0,0 0 1 0 0,1 0 0 0 0,4-8-514 0 0,3-2 69 0 0,1 1 1 0 0,1 0-1 0 0,2 1 1 0 0,1 1-1 0 0,1 0 1 0 0,1 1-1 0 0,5-2-69 0 0,77-69 102 0 0,-61 70-140 0 0,-26 83-99 0 0,-8-28 151 0 0,-2 0 0 0 0,0 0 1 0 0,-2 0-1 0 0,-1 1 0 0 0,-2-1 0 0 0,-1 21-14 0 0,0-2 8 0 0,-1 8-82 0 0,2-55 43 0 0,0 0-18 0 0,0 0 2 0 0,0 0 20 0 0,0 0 37 0 0,0 0 7 0 0,0 0-20 0 0,0 0-5 0 0,21-22-138 0 0,300-309 155 0 0,-278 289-31 0 0,-30 28 24 0 0,1 1 0 0 0,0 0 0 0 0,0 1 0 0 0,1 1 0 0 0,1 0 0 0 0,0 1 0 0 0,3 0-2 0 0,-18 10-2 0 0,0-1 1 0 0,0 1-1 0 0,0 0 0 0 0,0 1 1 0 0,0-1-1 0 0,1 0 1 0 0,-1 0-1 0 0,0 0 0 0 0,0 1 1 0 0,0-1-1 0 0,0 0 1 0 0,0 1-1 0 0,0-1 0 0 0,0 1 1 0 0,0-1-1 0 0,0 1 1 0 0,0 0-1 0 0,0-1 0 0 0,0 1 1 0 0,0 0-1 0 0,0 0 0 0 0,-1 0 1 0 0,1-1-1 0 0,0 1 1 0 0,-1 0-1 0 0,1 0 0 0 0,0 0 1 0 0,-1 0-1 0 0,1 0 1 0 0,-1 0-1 0 0,0 1 0 0 0,1-1 1 0 0,-1 0-1 0 0,0 0 1 0 0,0 0-1 0 0,1 0 0 0 0,-1 0 1 0 0,0 0-1 0 0,0 1 0 0 0,0 0 3 0 0,8 54 84 0 0,8 102 293 0 0,-32 15 136 0 0,14-165-393 0 0,3-16-107 0 0,-1 8-70 0 0,-27-11-5652 0 0,23 11 3141 0 0,0 0-3262 0 0,1 0-5927 0 0</inkml:trace>
  <inkml:trace contextRef="#ctx0" brushRef="#br0" timeOffset="748.208">1253 332 16620 0 0,'0'0'1161'0'0,"0"0"-346"0"0,0 0-67 0 0,0 0 92 0 0,0 0 59 0 0,0 0-63 0 0,0 0-192 0 0,0 0-186 0 0,0 0-101 0 0,0 0-30 0 0,0 0-22 0 0,0 0-12 0 0,0 0-1 0 0,-6 15-14 0 0,-20 47-20 0 0,20-49-143 0 0,-1-1 0 0 0,0 0 1 0 0,-1 0-1 0 0,0-1 0 0 0,0 1 0 0 0,-1-2 1 0 0,-1 1-1 0 0,-7 5-115 0 0,-22 26 186 0 0,-17 17 115 0 0,70-81-123 0 0,1 2 0 0 0,0 0-1 0 0,2 0 1 0 0,0 2-1 0 0,1 0 1 0 0,17-13-178 0 0,4-4 93 0 0,59-61 54 0 0,-97 96-142 0 0,-1 0 0 0 0,1-1-1 0 0,0 1 1 0 0,-1-1 0 0 0,1 1 0 0 0,-1 0 0 0 0,1 0 0 0 0,-1-1-1 0 0,1 1 1 0 0,0 0 0 0 0,-1 0 0 0 0,1 0 0 0 0,0 0 0 0 0,-1-1-1 0 0,1 1 1 0 0,-1 0 0 0 0,1 0 0 0 0,0 0 0 0 0,-1 0 0 0 0,1 1-1 0 0,0-1 1 0 0,-1 0 0 0 0,1 0 0 0 0,0 0 0 0 0,-1 0 0 0 0,1 1-1 0 0,-1-1 1 0 0,1 0 0 0 0,0 1 0 0 0,-1-1 0 0 0,1 0 0 0 0,-1 1-1 0 0,1-1 1 0 0,-1 1 0 0 0,1-1 0 0 0,-1 1 0 0 0,0-1 0 0 0,1 1-1 0 0,-1-1 1 0 0,1 1 0 0 0,-1-1 0 0 0,0 1 0 0 0,0-1 0 0 0,1 1-1 0 0,-1 0 1 0 0,0-1 0 0 0,0 1 0 0 0,0 0 0 0 0,0-1 0 0 0,1 1-1 0 0,-1-1 1 0 0,0 1 0 0 0,0 0-5 0 0,18 51 409 0 0,-5 131 172 0 0,-11-178-2684 0 0,3-19-2037 0 0,-3 8 2273 0 0,2-2-1492 0 0,-3 2-1661 0 0,-1 2-6063 0 0</inkml:trace>
  <inkml:trace contextRef="#ctx0" brushRef="#br0" timeOffset="1026.212">1107 498 10146 0 0,'0'0'4052'0'0,"0"0"-1813"0"0,0 0-814 0 0,0 0-134 0 0,0 0-94 0 0,0 0-113 0 0,0 0-195 0 0,0 0-219 0 0,0 0-137 0 0,0 0-73 0 0,0 0 5 0 0,0 0-16 0 0,13 0-44 0 0,105 7 625 0 0,5-15-1642 0 0,-73-10-7929 0 0,-43 15-2232 0 0</inkml:trace>
  <inkml:trace contextRef="#ctx0" brushRef="#br0" timeOffset="1659.976">2054 155 8146 0 0,'0'0'3404'0'0,"0"0"-1479"0"0,0 0-555 0 0,0 0 67 0 0,0 0 103 0 0,0 0-71 0 0,0 0-226 0 0,0 0-266 0 0,0 0-226 0 0,0 0-173 0 0,0 0-90 0 0,0 0-51 0 0,0 0-72 0 0,-14-8-32 0 0,-41-24-47 0 0,52 31-258 0 0,0 0-1 0 0,1 0 1 0 0,-1 0 0 0 0,0 0-1 0 0,-1 0 1 0 0,1 1-1 0 0,0-1 1 0 0,0 1 0 0 0,0 0-1 0 0,0 0 1 0 0,0 0-1 0 0,0 0 1 0 0,0 1 0 0 0,0-1-1 0 0,-1 1 1 0 0,1 0-1 0 0,0-1 1 0 0,1 2 0 0 0,-1-1-1 0 0,0 0 1 0 0,0 0-1 0 0,0 1 1 0 0,1 0 0 0 0,-2 0-28 0 0,2-1 15 0 0,-32 18 148 0 0,6-4-61 0 0,0 1-1 0 0,1 2 1 0 0,1 0-1 0 0,1 2 1 0 0,-9 9-102 0 0,24-19 10 0 0,2-3 1 0 0,0-1 0 0 0,0 1-1 0 0,1 1 1 0 0,0-1 0 0 0,1 1-1 0 0,0 1 1 0 0,0-1 0 0 0,1 1-1 0 0,0 0 1 0 0,0 0 0 0 0,1 0-1 0 0,0 1 1 0 0,1-1 0 0 0,0 1-1 0 0,-2 9-10 0 0,5-17 10 0 0,1 0 1 0 0,-1 0-1 0 0,0 0 0 0 0,1 0 0 0 0,-1 0 0 0 0,1 0 1 0 0,0 0-1 0 0,0 0 0 0 0,0-1 0 0 0,0 1 0 0 0,0 0 0 0 0,0-1 1 0 0,0 1-1 0 0,0 0 0 0 0,1-1 0 0 0,-1 0 0 0 0,0 1 1 0 0,1-1-1 0 0,0 0 0 0 0,-1 0 0 0 0,1 0 0 0 0,0 0 0 0 0,-1 0 1 0 0,1 0-1 0 0,0 0 0 0 0,0 0 0 0 0,0-1 0 0 0,0 1 0 0 0,0-1 1 0 0,-1 1-1 0 0,1-1 0 0 0,0 0 0 0 0,0 0 0 0 0,0 0 1 0 0,0 0-1 0 0,0 0-10 0 0,76-9 747 0 0,-46-3-565 0 0,-1-2 1 0 0,-1 0-1 0 0,0-2 1 0 0,0-2-1 0 0,-2 0 0 0 0,0-2 1 0 0,-2-1-1 0 0,0-1 1 0 0,-1-1-1 0 0,5-7-182 0 0,23-30 334 0 0,-49 97-404 0 0,9 146 18 0 0,-12-181-146 0 0,14 42 94 0 0,-5-34-3122 0 0,4-7-4776 0 0,-10-3-3701 0 0</inkml:trace>
  <inkml:trace contextRef="#ctx0" brushRef="#br0" timeOffset="2275.08">2387 314 15579 0 0,'0'0'1845'0'0,"0"0"-490"0"0,0 0-218 0 0,0 0-46 0 0,0 0-112 0 0,0 0-175 0 0,0 0-246 0 0,0 0-202 0 0,0 0-135 0 0,-30 32-89 0 0,-91 101-40 0 0,67-66 18 0 0,-20 47 59 0 0,89-118-346 0 0,252-268 802 0 0,-195 197-281 0 0,-70 146 1635 0 0,28 73-851 0 0,-3-53-1157 0 0,-27-90-4 0 0,-1-17-6742 0 0,-2 9-748 0 0,0 4-3643 0 0</inkml:trace>
  <inkml:trace contextRef="#ctx0" brushRef="#br0" timeOffset="2524.1">2193 527 13115 0 0,'0'0'2764'0'0,"0"0"-901"0"0,0 0-549 0 0,0 0-102 0 0,0 0-18 0 0,0 0-73 0 0,0 0-104 0 0,0 0-197 0 0,0 0-191 0 0,0 0-127 0 0,0 0-93 0 0,0 0-83 0 0,0 0-88 0 0,32 1-72 0 0,98 0-101 0 0,-54-10-225 0 0,-35-1-544 0 0,-9 2-6135 0 0,-24 7-4971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25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5633 0 0,'0'0'3909'0'0,"0"0"-2058"0"0,0 0-840 0 0,0 0-16 0 0,0 0 174 0 0,0 0 102 0 0,0 0-89 0 0,0 0-175 0 0,0 0-186 0 0,0 0-139 0 0,0 0-57 0 0,9 1-106 0 0,64 0 1287 0 0,-1-2 0 0 0,1-4 1 0 0,25-6-1807 0 0,121-15 1053 0 0,-168 24-752 0 0,-18-2-3302 0 0,-50 3-3568 0 0,12 1 399 0 0,-1 0-4674 0 0</inkml:trace>
  <inkml:trace contextRef="#ctx0" brushRef="#br0" timeOffset="436.384">39 395 5313 0 0,'0'0'2690'0'0,"0"0"-516"0"0,0 0-280 0 0,0 0-55 0 0,0 0-146 0 0,0 0-206 0 0,0 0-281 0 0,0 0-290 0 0,0 0-210 0 0,0 0-168 0 0,0 0-82 0 0,0 0-30 0 0,0 0-14 0 0,-5 11 1168 0 0,170-15 2576 0 0,114-36-3248 0 0,-238 39-777 0 0,-24 2-4500 0 0,-17-4 794 0 0,0 2-3875 0 0,0 1-3977 0 0</inkml:trace>
  <inkml:trace contextRef="#ctx0" brushRef="#br0" timeOffset="1278.267">267 1 10050 0 0,'0'0'2423'0'0,"0"0"-485"0"0,0 0-354 0 0,0 0-30 0 0,0 0-8 0 0,0 0-143 0 0,0 0-314 0 0,0 0-330 0 0,0 0-268 0 0,0 0-208 0 0,0 0-58 0 0,0 0 23 0 0,0 0 65 0 0,2 6 74 0 0,44 58 1204 0 0,225 88 675 0 0,-205-110-2010 0 0,-60-37-237 0 0,-5-5-5 0 0,1 1-1 0 0,-1 0 1 0 0,1 0 0 0 0,-1 0-1 0 0,1 0 1 0 0,-1 0-1 0 0,0 0 1 0 0,0 0-1 0 0,0 0 1 0 0,1 1-1 0 0,-1-1 1 0 0,0 0-1 0 0,-1 1 1 0 0,1-1-1 0 0,0 1 1 0 0,0-1-1 0 0,-1 1 1 0 0,1-1-1 0 0,-1 1 1 0 0,1 0-1 0 0,-1-1 1 0 0,1 1-1 0 0,-1 0 1 0 0,0-1 0 0 0,0 1-1 0 0,0 0 1 0 0,0-1-1 0 0,0 1 1 0 0,0 0-1 0 0,-1-1 1 0 0,1 1-1 0 0,-1 1-13 0 0,-15 20 302 0 0,-76 61 143 0 0,-111 75-10 0 0,97-86-202 0 0,100-59-34 0 0,4-20-1491 0 0,2 6 1145 0 0,0 0 26 0 0,19-14-781 0 0,1-14-1000 0 0,-7 7-6626 0 0,-10 17-2771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311 152 11987 0 0,'0'0'2080'0'0,"0"0"-541"0"0,0 0-225 0 0,0 0 63 0 0,0 0 64 0 0,0 0-70 0 0,0 0-239 0 0,0 0-352 0 0,0 0-244 0 0,0 0-111 0 0,0 0-34 0 0,0 0 25 0 0,-2 12 2 0 0,-15 97 595 0 0,-5-38-882 0 0,-4-2 0 0 0,-2 0-1 0 0,-4-2 1 0 0,-30 48-131 0 0,-46 61-883 0 0,102-166 843 0 0,0 3-1474 0 0,4-22-669 0 0,49-97-825 0 0,112-324 2809 0 0,-97 268 4605 0 0,-61 161-4030 0 0,-1 1-50 0 0,0 0-46 0 0,15 115 1500 0 0,30 128-948 0 0,5 58-725 0 0,-50-299-101 0 0,0 0 0 0 0,0 0 1 0 0,0 0-1 0 0,1 0 0 0 0,-1 0 0 0 0,1 0 0 0 0,-1 0 1 0 0,1 0-1 0 0,0 0 0 0 0,-1 0 0 0 0,1 0 0 0 0,0 0 1 0 0,0 0-1 0 0,0-1 0 0 0,1 1 0 0 0,-1 0 0 0 0,0-1 0 0 0,1 1 1 0 0,-1-1-1 0 0,1 1 0 0 0,-1-1 0 0 0,1 0 0 0 0,0 0 1 0 0,0 0-1 0 0,0 0 0 0 0,-1 0 0 0 0,1 0 0 0 0,0 0 0 0 0,0 0 1 0 0,0-1-1 0 0,0 1 0 0 0,0-1 0 0 0,0 0 0 0 0,0 1 1 0 0,0-1-1 0 0,1 0 0 0 0,-1 0 0 0 0,0 0 0 0 0,0-1 1 0 0,0 1-1 0 0,0 0 0 0 0,0-1 0 0 0,0 1 0 0 0,0-1 0 0 0,0 0 1 0 0,0 0-1 0 0,1 0-6 0 0,15-20 174 0 0,-1-1 1 0 0,0 0 0 0 0,-2-2-1 0 0,0 1 1 0 0,-2-2-1 0 0,0 0 1 0 0,-2 0 0 0 0,-1-2-1 0 0,-1 1 1 0 0,-1-1-1 0 0,-2 0 1 0 0,0 0 0 0 0,-1-13-175 0 0,23-98 182 0 0,37-142-95 0 0,-51 202-744 0 0,-24 85-4097 0 0,7-3 340 0 0,1 3-8116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1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13107 0 0,'0'0'1625'0'0,"0"0"-364"0"0,0 0-29 0 0,0 0 68 0 0,0 0-6 0 0,0 0-155 0 0,0 0-294 0 0,0 0-265 0 0,0 0-97 0 0,0 0 15 0 0,0 0 35 0 0,0 0 23 0 0,0 0-17 0 0,6 1-99 0 0,35 8 266 0 0,104-1 2078 0 0,-27-21-2065 0 0,-74 8-4120 0 0,-58 10-375 0 0,8-1-654 0 0,3-2 780 0 0,-2 2-7989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16203 0 0,'0'0'1699'0'0,"0"0"-500"0"0,0 0-232 0 0,0 0 1 0 0,0 0-10 0 0,0 0-110 0 0,0 0-168 0 0,0 0-96 0 0,0 0-83 0 0,0 0-9 0 0,0 0 5 0 0,0 0-69 0 0,0 0-48 0 0,17 0-38 0 0,119 3 746 0 0,16 8-832 0 0,-132-9-1031 0 0,-8 0-1306 0 0,-1-2-3704 0 0,-9 0-5950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17092 0 0,'0'0'1664'0'0,"0"0"-425"0"0,0 0-148 0 0,0 0-44 0 0,0 0-72 0 0,0 0-183 0 0,0 0-219 0 0,0 0-138 0 0,0 0-86 0 0,0 0-5 0 0,0 0-15 0 0,0 0-35 0 0,0 0-59 0 0,24 2-32 0 0,119 7-2 0 0,-111-8-429 0 0,19 0-885 0 0,-21-6-5476 0 0,-25 5-3342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0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52 8666 0 0,'0'0'1287'0'0,"0"0"-152"0"0,0 0 34 0 0,0 0 137 0 0,0 0 140 0 0,0 0-38 0 0,0 0-159 0 0,0 0-228 0 0,0 0-215 0 0,0 0-153 0 0,0 0-135 0 0,-13-9-56 0 0,-37-25-66 0 0,-1 25 782 0 0,42 10-1098 0 0,0 1 0 0 0,0 0 1 0 0,0 1-1 0 0,1 0 1 0 0,-1 0-1 0 0,1 1 1 0 0,0 0-1 0 0,0 0 1 0 0,0 1-1 0 0,-3 2-80 0 0,7-4 40 0 0,-7 1 33 0 0,-1 1 1 0 0,2 1 0 0 0,-1 0-1 0 0,0 0 1 0 0,1 1 0 0 0,0 1-1 0 0,1 0 1 0 0,0 0 0 0 0,0 0-1 0 0,1 1 1 0 0,0 1 0 0 0,0-1-1 0 0,1 1 1 0 0,0 1-1 0 0,1-1 1 0 0,0 1 0 0 0,1 0-1 0 0,0 0 1 0 0,1 1 0 0 0,0 0-1 0 0,1 0 1 0 0,-2 11-74 0 0,4-17 37 0 0,1-1 0 0 0,0 1 0 0 0,0-1 1 0 0,1 0-1 0 0,0 0 0 0 0,0 1 0 0 0,0-1 0 0 0,1 0 0 0 0,-1 0 0 0 0,1 0 0 0 0,0 0 0 0 0,1 0 1 0 0,-1 0-1 0 0,1-1 0 0 0,0 1 0 0 0,0-1 0 0 0,0 0 0 0 0,1 0 0 0 0,0 0 0 0 0,-1 0 1 0 0,1-1-1 0 0,1 1 0 0 0,-1-1 0 0 0,4 2-37 0 0,-4-2 45 0 0,0-1 0 0 0,1 0 0 0 0,-1 0 0 0 0,1 0 1 0 0,0-1-1 0 0,-1 0 0 0 0,1 0 0 0 0,0 0 0 0 0,0 0 0 0 0,0-1 0 0 0,0 1 1 0 0,0-1-1 0 0,0 0 0 0 0,0-1 0 0 0,0 1 0 0 0,-1-1 0 0 0,1 0 0 0 0,0-1 0 0 0,0 1 1 0 0,-1-1-1 0 0,1 0 0 0 0,-1 0 0 0 0,1 0 0 0 0,2-2-45 0 0,97-76 519 0 0,123-158-141 0 0,-214 304-276 0 0,-8-46-61 0 0,0 0 1 0 0,2 0 0 0 0,0 0-1 0 0,1-1 1 0 0,1 0 0 0 0,1-1-1 0 0,1 0 1 0 0,0 0-1 0 0,8 8-41 0 0,4-1-4 0 0,-13-20-3479 0 0,-10-5 2054 0 0,-1 3-2673 0 0,0-2-1300 0 0,1-1-6288 0 0</inkml:trace>
  <inkml:trace contextRef="#ctx0" brushRef="#br0" timeOffset="648.146">926 192 13635 0 0,'0'0'1915'0'0,"0"0"-436"0"0,0 0-205 0 0,0 0 30 0 0,0 0-59 0 0,0 0-155 0 0,0 0-252 0 0,0 0-246 0 0,0 0-195 0 0,-25 34-121 0 0,-80 108-65 0 0,44-57 86 0 0,45-61-193 0 0,-54 110 259 0 0,115-188-235 0 0,104-137 81 0 0,-35 39-46 0 0,-91 115 108 0 0,-23 37-230 0 0,0 0-25 0 0,0 0-29 0 0,-4 30-14 0 0,2-21 77 0 0,0 1 0 0 0,1-1 0 0 0,0 1 0 0 0,1-1-1 0 0,0 1 1 0 0,0-1 0 0 0,1 1 0 0 0,1-1 0 0 0,-1 0 0 0 0,1 1 0 0 0,1-1-1 0 0,0 0 1 0 0,2 5-50 0 0,6 6 165 0 0,-2 1-1 0 0,0 0 0 0 0,-1 1 0 0 0,-1 0 0 0 0,-1 0 0 0 0,-1 0 1 0 0,-1 0-1 0 0,-1 1 0 0 0,0 21-164 0 0,-41-56 1527 0 0,-11-26-1510 0 0,37 26-97 0 0,-1 0 1 0 0,0 2-1 0 0,0-1 1 0 0,-1 2-1 0 0,-1 0 1 0 0,1 0-1 0 0,-1 2 1 0 0,-1-1-1 0 0,1 2 1 0 0,-1 0-1 0 0,-1 1 1 0 0,1 1-1 0 0,0 1 1 0 0,-13-2 79 0 0,21 5-747 0 0,-15 1-1306 0 0,11 6-6890 0 0,9 0-3038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2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271 174 16027 0 0,'0'0'1682'0'0,"0"0"-428"0"0,0 0-161 0 0,0 0 30 0 0,0 0-11 0 0,0 0-121 0 0,0 0-269 0 0,0 0-273 0 0,0 0-155 0 0,0 0-62 0 0,0 0 18 0 0,0 0 42 0 0,0 0 22 0 0,-2 6-7 0 0,-35 83 1070 0 0,8 26-714 0 0,-5 42-556 0 0,26-120-290 0 0,8-36 83 0 0,0-1-45 0 0,0 0-59 0 0,0 0-70 0 0,0 0-53 0 0,0-19-2816 0 0,0-29-3355 0 0,0 16-4766 0 0,0 24 5113 0 0</inkml:trace>
  <inkml:trace contextRef="#ctx0" brushRef="#br0" timeOffset="265.962">1 126 12267 0 0,'0'0'2501'0'0,"0"0"-335"0"0,0 0-256 0 0,0 0-219 0 0,0 0-288 0 0,0 0-277 0 0,0 0-304 0 0,0 0-267 0 0,0 0-173 0 0,0 0-90 0 0,0 0-20 0 0,0 0 24 0 0,0 0 25 0 0,12-1-9 0 0,218-6 689 0 0,-134 18-1419 0 0,-52 0-1260 0 0,-17-4-5879 0 0,-22-6-21 0 0,-1-1-2508 0 0</inkml:trace>
  <inkml:trace contextRef="#ctx0" brushRef="#br0" timeOffset="506.465">546 347 17812 0 0,'0'0'1850'0'0,"0"0"-673"0"0,0 0-406 0 0,0 0 16 0 0,0 0 37 0 0,0 0 57 0 0,0 0-40 0 0,0 0-145 0 0,0 0-104 0 0,0 0-93 0 0,0 0-109 0 0,0 0-75 0 0,0 0-39 0 0,-3 22-73 0 0,-11 69-66 0 0,-5-20 129 0 0,1-2-444 0 0,18-68-112 0 0,0-1-169 0 0,0 0-219 0 0,8 0-8857 0 0,-3 0-1985 0 0</inkml:trace>
  <inkml:trace contextRef="#ctx0" brushRef="#br0" timeOffset="940.863">1357 1 6201 0 0,'0'0'5591'0'0,"0"0"-3005"0"0,0 0-1045 0 0,0 0-31 0 0,0 0-3 0 0,0 0-131 0 0,0 0-278 0 0,0 0-293 0 0,0 0-222 0 0,0 0-129 0 0,0 0-32 0 0,0 0-7 0 0,0 0 19 0 0,-3 6 24 0 0,-33 40 827 0 0,9-16-666 0 0,2 2 0 0 0,1 1 0 0 0,1 0 0 0 0,-8 18-619 0 0,-76 105 192 0 0,-283 254-148 0 0,316-342-959 0 0,66-65-212 0 0,1-2-6029 0 0,6-1 5448 0 0,-3 0-7826 0 0</inkml:trace>
  <inkml:trace contextRef="#ctx0" brushRef="#br0" timeOffset="3138.715">1065 991 6353 0 0,'0'0'3262'0'0,"0"0"-1224"0"0,0 0-531 0 0,0 0-28 0 0,0 0 47 0 0,0 0-51 0 0,0 0-199 0 0,0 0-268 0 0,0 0-236 0 0,0 0-154 0 0,0 0-50 0 0,2-1-49 0 0,54-98 2736 0 0,-11 35-2832 0 0,2 2 0 0 0,3 2 1 0 0,3 2-1 0 0,30-24-423 0 0,-68 67 38 0 0,16-12 58 0 0,-30 27-82 0 0,-1 0-21 0 0,0 0-22 0 0,0 0-10 0 0,0 0-8 0 0,0 13-226 0 0,11 228 593 0 0,-4-186-297 0 0,14-62 55 0 0,210-254 257 0 0,-160 192-360 0 0,-71 69 21 0 0,0 0 1 0 0,0 0 0 0 0,0 1 0 0 0,0-1 0 0 0,1 0-1 0 0,-1 0 1 0 0,0 1 0 0 0,0-1 0 0 0,0 0-1 0 0,0 0 1 0 0,0 1 0 0 0,0-1 0 0 0,0 0 0 0 0,0 0-1 0 0,0 1 1 0 0,1-1 0 0 0,-1 0 0 0 0,0 0 0 0 0,0 0-1 0 0,0 1 1 0 0,1-1 0 0 0,-1 0 0 0 0,0 0 0 0 0,0 0-1 0 0,0 0 1 0 0,1 1 0 0 0,-1-1 0 0 0,0 0-1 0 0,0 0 1 0 0,1 0 0 0 0,-1 0 0 0 0,0 0 0 0 0,0 0-1 0 0,1 0 1 0 0,-1 0 0 0 0,0 0 0 0 0,0 0 0 0 0,1 0-1 0 0,-1 0 1 0 0,0 0 0 0 0,0 0 0 0 0,1 0-1 0 0,-1 0 1 0 0,0 0 0 0 0,0 0 0 0 0,1 0 0 0 0,-1 0-1 0 0,0 0 1 0 0,0 0 0 0 0,1-1 0 0 0,-1 1 0 0 0,0 0-1 0 0,0 0 1 0 0,1 0 3 0 0,-2 9 60 0 0,11 64 339 0 0,-12-51-293 0 0,-1-1 0 0 0,-1 1 1 0 0,0-1-1 0 0,-2 0 0 0 0,0-1 0 0 0,-9 20-106 0 0,-6 21 39 0 0,-20 79-190 0 0,30-123-942 0 0,4-15-7264 0 0,7-3 1737 0 0,0-2-4969 0 0</inkml:trace>
  <inkml:trace contextRef="#ctx0" brushRef="#br0" timeOffset="3777.324">2079 696 14107 0 0,'0'0'3145'0'0,"0"0"-1646"0"0,0 0-668 0 0,0 0 73 0 0,0 0 103 0 0,0 0-13 0 0,0 0-155 0 0,0 0-215 0 0,0 0-186 0 0,0 0-138 0 0,0 0-56 0 0,0 0-47 0 0,0 0-27 0 0,-23 34-17 0 0,-73 101-9 0 0,33-51 210 0 0,-11 2 38 0 0,66-77-429 0 0,29-34 12 0 0,133-147 107 0 0,39 15-33 0 0,-193 157-46 0 0,0 0 0 0 0,1-1 0 0 0,0 1 0 0 0,-1-1-1 0 0,1 1 1 0 0,-1 0 0 0 0,1 0 0 0 0,-1-1 0 0 0,1 1 0 0 0,0 0 0 0 0,-1 0 0 0 0,1 0 0 0 0,-1 0-1 0 0,1 0 1 0 0,0-1 0 0 0,-1 1 0 0 0,1 0 0 0 0,0 0 0 0 0,-1 1 0 0 0,1-1 0 0 0,0 0 0 0 0,-1 0-1 0 0,1 0 1 0 0,-1 0 0 0 0,1 1 0 0 0,0-1 0 0 0,-1 0 0 0 0,1 0 0 0 0,-1 1 0 0 0,1-1 0 0 0,-1 0-1 0 0,1 1 1 0 0,-1-1 0 0 0,1 1 0 0 0,-1-1 0 0 0,1 1 0 0 0,-1-1 0 0 0,0 1 0 0 0,1-1 0 0 0,-1 1-1 0 0,0-1 1 0 0,1 1 0 0 0,-1-1 0 0 0,0 1 0 0 0,0 0 0 0 0,1-1 0 0 0,-1 1 0 0 0,0-1 0 0 0,0 1-1 0 0,0 0 1 0 0,0-1 0 0 0,0 1 0 0 0,0 0 0 0 0,0-1 0 0 0,0 1 0 0 0,0 0 0 0 0,0-1 0 0 0,0 1-1 0 0,-1-1 1 0 0,1 1 0 0 0,0 0 0 0 0,0-1 0 0 0,-1 1 0 0 0,1-1 0 0 0,0 1 0 0 0,0-1 0 0 0,-1 1-1 0 0,1-1 1 0 0,-1 1 0 0 0,1 0-3 0 0,-1 6 50 0 0,14 102 511 0 0,21 2 40 0 0,-33-107-593 0 0,-1-13-8612 0 0,-1 4 619 0 0,0 4-2899 0 0</inkml:trace>
  <inkml:trace contextRef="#ctx0" brushRef="#br0" timeOffset="4024.707">1956 888 12475 0 0,'0'0'2119'0'0,"0"0"-390"0"0,0 0-239 0 0,0 0-163 0 0,0 0-232 0 0,0 0-257 0 0,0 0-142 0 0,0 0-70 0 0,0 0-8 0 0,0 0 13 0 0,0 0-83 0 0,0 0-117 0 0,0 0-93 0 0,25-1-76 0 0,82-5-81 0 0,-1-7 618 0 0,-68 6-2557 0 0,4 4-6842 0 0,-34 3-3180 0 0</inkml:trace>
  <inkml:trace contextRef="#ctx0" brushRef="#br0" timeOffset="5390.266">262 111 0 0 0,'0'0'1291'0'0,"0"0"12"0"0,0 0 19 0 0,0 0 39 0 0,0 0-17 0 0,0 0-70 0 0,0 0-104 0 0,0 0-106 0 0,0 0-105 0 0,0 0-96 0 0,0 0-51 0 0,5 5 6739 0 0,3 2-6138 0 0,141-4 1996 0 0,35-3-2271 0 0,-127 14-921 0 0,-57-14-195 0 0,0 0 0 0 0,-1 0-1 0 0,1 0 1 0 0,0 0 0 0 0,0 0 0 0 0,0 0 0 0 0,0 0-1 0 0,-1 0 1 0 0,1 1 0 0 0,0-1 0 0 0,0 0 0 0 0,0 0-1 0 0,0 0 1 0 0,-1 0 0 0 0,1 0 0 0 0,0 0 0 0 0,0 1-1 0 0,0-1 1 0 0,0 0 0 0 0,0 0 0 0 0,0 0 0 0 0,0 0-1 0 0,-1 1 1 0 0,1-1 0 0 0,0 0 0 0 0,0 0 0 0 0,0 0 0 0 0,0 1-1 0 0,0-1 1 0 0,0 0 0 0 0,0 0 0 0 0,0 0 0 0 0,0 0-1 0 0,0 1 1 0 0,0-1 0 0 0,0 0 0 0 0,0 0 0 0 0,0 0-1 0 0,0 1 1 0 0,0-1 0 0 0,0 0-22 0 0,-6-1-3983 0 0,4 0-5468 0 0,1 1-2652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59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7073 389 9130 0 0,'0'0'4186'0'0,"0"0"-1820"0"0,0 0-595 0 0,0 0-111 0 0,0 0-126 0 0,0 0-228 0 0,0 0-321 0 0,0 0-255 0 0,0 0-155 0 0,0 0-70 0 0,0 0-17 0 0,0 0-15 0 0,0 0-36 0 0,-13-1-27 0 0,-38-4-18 0 0,50 5-342 0 0,0 0 1 0 0,-1-1-1 0 0,1 1 0 0 0,0 0 0 0 0,0 0 0 0 0,-1 0 0 0 0,1 0 0 0 0,0 0 0 0 0,0 0 0 0 0,-1 0 0 0 0,1 1 0 0 0,0-1 0 0 0,-1 0 0 0 0,1 1 0 0 0,0-1 1 0 0,0 1-1 0 0,0-1 0 0 0,0 1 0 0 0,-1-1 0 0 0,1 1 0 0 0,0 0 0 0 0,0 0 0 0 0,0 0 0 0 0,0-1 0 0 0,1 1 0 0 0,-1 0 0 0 0,0 0 0 0 0,0 0 0 0 0,0 0 0 0 0,1 1 1 0 0,-1-1-1 0 0,1 0 0 0 0,-1 0 0 0 0,1 0 0 0 0,-1 1-50 0 0,14-2 32 0 0,1-2-1 0 0,-1 0 1 0 0,0-1 0 0 0,0 0 0 0 0,0-1-1 0 0,-1 0 1 0 0,1-1 0 0 0,-1-1-1 0 0,0 0 1 0 0,4-3-32 0 0,-15 9-15 0 0,17-13 130 0 0,-33 8 151 0 0,9 4-377 0 0,-1 1 0 0 0,0 0 0 0 0,0 0 1 0 0,0 1-1 0 0,1 0 0 0 0,-1 0 0 0 0,0 1 0 0 0,1-1 1 0 0,-1 2-1 0 0,1-1 0 0 0,0 1 0 0 0,-1-1 1 0 0,1 2-1 0 0,0-1 0 0 0,1 1 0 0 0,-1 0 1 0 0,-3 3 110 0 0,5 2-1853 0 0,4-3-5967 0 0,0-3-3943 0 0</inkml:trace>
  <inkml:trace contextRef="#ctx0" brushRef="#br0" timeOffset="460.974">7149 646 10602 0 0,'0'0'2134'0'0,"0"0"-163"0"0,0 0-18 0 0,0 0-56 0 0,0 0-194 0 0,0 0-340 0 0,0 0-314 0 0,0 0-220 0 0,0 0-113 0 0,0 0-69 0 0,0 0-43 0 0,0 0-56 0 0,0 0-68 0 0,-15 4-50 0 0,-108 40 657 0 0,114-40-993 0 0,-21 29 277 0 0,80-22-270 0 0,-35-11-95 0 0,1-2 0 0 0,-1 0-1 0 0,0 0 1 0 0,0-1 0 0 0,0-1-1 0 0,0-1 1 0 0,-1 0 0 0 0,2-1-6 0 0,-5-1 167 0 0,-19 6 177 0 0,-22 6-116 0 0,-71 31-126 0 0,123-39-4115 0 0,-16-1-894 0 0,0 0-7341 0 0</inkml:trace>
  <inkml:trace contextRef="#ctx0" brushRef="#br0" timeOffset="-915.326">6160 216 7442 0 0,'0'0'3139'0'0,"0"0"-741"0"0,0 0-260 0 0,0 0-98 0 0,0 0-145 0 0,0 0-233 0 0,0 0-294 0 0,0 0-281 0 0,0 0-186 0 0,0 0-132 0 0,0 0-89 0 0,0 0-53 0 0,0 0-61 0 0,8-14-43 0 0,25-43-52 0 0,-24 95 2036 0 0,20 249-1860 0 0,-25-223-638 0 0,-3 1 1 0 0,-2-1-1 0 0,-4 0 0 0 0,-2 0 1 0 0,-5 8-10 0 0,-10-1-311 0 0,50-159-7805 0 0,-19 48 356 0 0,-6 24-3639 0 0</inkml:trace>
  <inkml:trace contextRef="#ctx0" brushRef="#br0" timeOffset="-350.744">6083 160 13371 0 0,'0'0'2364'0'0,"0"0"-453"0"0,0 0-330 0 0,0 0-132 0 0,0 0-71 0 0,0 0-146 0 0,0 0-250 0 0,0 0-247 0 0,0 0-201 0 0,0 0-123 0 0,0 0-59 0 0,0 0-16 0 0,13-11-17 0 0,48-34-44 0 0,-56 42-238 0 0,1 0 1 0 0,-1 0-1 0 0,1 0 0 0 0,0 1 1 0 0,0 0-1 0 0,0 0 0 0 0,0 0 1 0 0,0 1-1 0 0,0 0 0 0 0,0 0 1 0 0,0 1-1 0 0,0 0 0 0 0,3 0-37 0 0,14-2 84 0 0,11-2-16 0 0,-1 1-1 0 0,1 1 1 0 0,0 2 0 0 0,0 1-1 0 0,0 2 1 0 0,12 3-68 0 0,-43-6 3 0 0,0 1 1 0 0,0-1-1 0 0,0 0 1 0 0,0 1-1 0 0,0 0 1 0 0,0 0-1 0 0,-1 0 1 0 0,1 0-1 0 0,0 0 1 0 0,-1 1-1 0 0,1-1 1 0 0,-1 1-1 0 0,1-1 1 0 0,-1 1-1 0 0,0 0 1 0 0,0 0-1 0 0,1 0 1 0 0,-1 0-1 0 0,-1 1 1 0 0,1-1-1 0 0,0 0 1 0 0,-1 1-1 0 0,1-1 1 0 0,-1 1-1 0 0,0 0 1 0 0,1 0-1 0 0,-1-1 1 0 0,-1 1-1 0 0,1 0 1 0 0,0 0-1 0 0,-1 0 1 0 0,1 0-1 0 0,-1 0 1 0 0,0 0-1 0 0,0 0 1 0 0,0-1-1 0 0,0 1 1 0 0,-1 0-1 0 0,1 0 1 0 0,-1 0-1 0 0,0 0 1 0 0,0 0-1 0 0,0 0 1 0 0,0-1-1 0 0,0 1 1 0 0,0-1-1 0 0,-1 1 1 0 0,0 0-4 0 0,-12 12 20 0 0,-1-1 1 0 0,-1-1-1 0 0,0 0 1 0 0,-1 0-1 0 0,-1-2 1 0 0,-15 8-21 0 0,-59 42 15 0 0,90-59-16 0 0,0 0-1 0 0,0-1 0 0 0,1 1 0 0 0,-1 0 0 0 0,0 0 1 0 0,1 0-1 0 0,-1 0 0 0 0,1 1 0 0 0,0-1 1 0 0,0 0-1 0 0,0 1 0 0 0,0-1 0 0 0,0 0 0 0 0,0 1 1 0 0,1-1-1 0 0,-1 1 0 0 0,1-1 0 0 0,0 1 0 0 0,-1 0 1 0 0,1-1-1 0 0,0 1 0 0 0,1-1 0 0 0,-1 1 0 0 0,0-1 1 0 0,1 1-1 0 0,0-1 0 0 0,-1 1 0 0 0,1-1 1 0 0,0 1-1 0 0,0-1 0 0 0,0 0 0 0 0,1 1 0 0 0,-1-1 1 0 0,0 0-1 0 0,1 0 0 0 0,-1 0 0 0 0,1 0 0 0 0,0 0 1 0 0,0-1-1 0 0,0 1 0 0 0,0 0 0 0 0,0-1 1 0 0,0 1-1 0 0,2 0 2 0 0,108 58 46 0 0,-94-53-27 0 0,0 1 1 0 0,-1 0 0 0 0,0 2-1 0 0,0 0 1 0 0,-1 0 0 0 0,0 2-1 0 0,-1 0 1 0 0,-1 1-1 0 0,7 7-19 0 0,-16-14 64 0 0,1 0 0 0 0,-1 1-1 0 0,0-1 1 0 0,0 1 0 0 0,-1 0 0 0 0,0 0-1 0 0,0 1 1 0 0,-1-1 0 0 0,0 1-1 0 0,0 0 1 0 0,-1 0 0 0 0,0 0-1 0 0,-1 0 1 0 0,1 0 0 0 0,-1 0-1 0 0,-1 1 1 0 0,0-1 0 0 0,0 0-1 0 0,0 0 1 0 0,-1 1 0 0 0,0-1-1 0 0,-1 0 1 0 0,0 0 0 0 0,0 0-64 0 0,-11 15 94 0 0,-1-1 0 0 0,-1-1 1 0 0,-1 0-1 0 0,-1 0 1 0 0,-1-2-1 0 0,0 0 0 0 0,-1-2 1 0 0,-15 11-95 0 0,25-21-10 0 0,-1-1 1 0 0,1 1 0 0 0,-2-2-1 0 0,1 1 1 0 0,-1-2 0 0 0,0 1 0 0 0,0-1-1 0 0,0-1 1 0 0,0 0 0 0 0,-1-1-1 0 0,1 0 1 0 0,-1 0 0 0 0,0-1 0 0 0,1-1-1 0 0,-1 0 1 0 0,0-1 0 0 0,0 0-1 0 0,1 0 1 0 0,-1-2 0 0 0,1 1 0 0 0,0-1-1 0 0,-1-1 1 0 0,2 0 0 0 0,-1-1-1 0 0,0 0 1 0 0,-6-4 9 0 0,9 4-185 0 0,1 0-1 0 0,0 0 1 0 0,0-1-1 0 0,0 1 1 0 0,1-1-1 0 0,0-1 1 0 0,0 0-1 0 0,0 1 1 0 0,1-2-1 0 0,0 1 1 0 0,0 0-1 0 0,1-1 0 0 0,0 0 1 0 0,-1-3 185 0 0,2-17-4305 0 0,10-1-3371 0 0,-5 21-4594 0 0</inkml:trace>
  <inkml:trace contextRef="#ctx0" brushRef="#br0" timeOffset="-3432.484">3021 282 0 0 0,'0'0'737'0'0,"0"0"226"0"0,0 0 203 0 0,0 0 226 0 0,0 0 173 0 0,0 0-8 0 0,0 0-146 0 0,0 0-163 0 0,0 0-137 0 0,0 0-36 0 0,0 0 36 0 0,0 0 76 0 0,0 0 84 0 0,5-10 40 0 0,15-29-17 0 0,-15 29-74 0 0,-5 10-100 0 0,0 0-108 0 0,0 0-115 0 0,0 0-89 0 0,0 26 3721 0 0,7 626-3605 0 0,-18-627-1059 0 0,-5-32-2059 0 0,1-44-3086 0 0,11 18-5630 0 0,4 21 520 0 0</inkml:trace>
  <inkml:trace contextRef="#ctx0" brushRef="#br0" timeOffset="-2891.058">2896 341 10194 0 0,'0'0'2571'0'0,"0"0"-681"0"0,0 0-390 0 0,0 0-135 0 0,0 0 12 0 0,0 0-64 0 0,0 0-202 0 0,0 0-289 0 0,0 0-259 0 0,0 0-168 0 0,0 0-84 0 0,0 0 6 0 0,0 0-5 0 0,14-22 11 0 0,45-68-11 0 0,-10 55 118 0 0,-36 31-296 0 0,13-6 57 0 0,1 1 0 0 0,0 1 0 0 0,0 2 0 0 0,1 0 0 0 0,0 2 0 0 0,0 1 0 0 0,0 1 0 0 0,0 2 0 0 0,5 1-191 0 0,-29-1 13 0 0,-1 0 1 0 0,0 1-1 0 0,0-1 1 0 0,1 1-1 0 0,-1 0 0 0 0,0 0 1 0 0,0 0-1 0 0,0 0 0 0 0,0 1 1 0 0,0-1-1 0 0,0 1 1 0 0,0 0-1 0 0,-1-1 0 0 0,1 1 1 0 0,0 1-1 0 0,-1-1 0 0 0,0 0 1 0 0,1 1-1 0 0,-1-1 0 0 0,0 1 1 0 0,0 0-1 0 0,0-1 1 0 0,-1 1-1 0 0,1 0 0 0 0,-1 0 1 0 0,0 0-1 0 0,1 0 0 0 0,-1 1 1 0 0,-1-1-1 0 0,1 0 1 0 0,0 0-1 0 0,-1 1 0 0 0,0-1 1 0 0,1 0-1 0 0,-1 0 0 0 0,-1 1 1 0 0,1-1-1 0 0,0 0 0 0 0,-1 1 1 0 0,0-1-1 0 0,0 0 1 0 0,0 3-14 0 0,-5 12 22 0 0,-1 0 1 0 0,-1-1-1 0 0,0 1 1 0 0,-1-2-1 0 0,-1 1 1 0 0,0-1 0 0 0,-1-1-1 0 0,-1 0 1 0 0,-1 0-1 0 0,0-1 1 0 0,0-1 0 0 0,-1 0-1 0 0,-1-1-22 0 0,-46 49-59 0 0,61-60 57 0 0,-1-1 0 0 0,1 1 0 0 0,-1 0 0 0 0,1-1 0 0 0,-1 1 0 0 0,1 0 0 0 0,-1-1 0 0 0,1 1 0 0 0,0 0 0 0 0,-1-1 0 0 0,1 1 0 0 0,0 0 0 0 0,-1 0 0 0 0,1 0 0 0 0,0-1 0 0 0,0 1 0 0 0,0 0 0 0 0,0 0 0 0 0,0 0 0 0 0,0-1 0 0 0,0 1 0 0 0,0 0 0 0 0,0 0 0 0 0,0 0 0 0 0,1-1 0 0 0,-1 1 0 0 0,0 0 0 0 0,0 0 0 0 0,1-1 0 0 0,-1 1 0 0 0,0 0 0 0 0,1-1 0 0 0,-1 1 0 0 0,1 0 0 0 0,-1-1 0 0 0,1 1 0 0 0,-1 0 0 0 0,1-1 0 0 0,0 1 0 0 0,-1-1 0 0 0,1 1 0 0 0,0-1 0 0 0,-1 0 0 0 0,1 1 0 0 0,0-1 0 0 0,-1 0 0 0 0,1 1 0 0 0,0-1 0 0 0,0 0 0 0 0,0 0 2 0 0,42 13 26 0 0,-4-7 17 0 0,-13-3-22 0 0,1 1-1 0 0,-1 1 1 0 0,0 2-1 0 0,-1 0 1 0 0,0 2-1 0 0,18 8-20 0 0,-40-15 16 0 0,-1-1 1 0 0,1 0-1 0 0,-1 1 0 0 0,1-1 0 0 0,-1 1 0 0 0,0-1 1 0 0,0 1-1 0 0,0 0 0 0 0,0 0 0 0 0,0 0 0 0 0,0 1 0 0 0,0-1 1 0 0,-1 0-1 0 0,1 1 0 0 0,-1-1 0 0 0,1 1 0 0 0,-1-1 1 0 0,0 1-1 0 0,0-1 0 0 0,0 1 0 0 0,-1 0 0 0 0,1 0 1 0 0,-1-1-1 0 0,1 1 0 0 0,-1 0 0 0 0,0 0 0 0 0,0 0 0 0 0,0-1 1 0 0,-1 1-1 0 0,1 0 0 0 0,0 0 0 0 0,-1 0 0 0 0,0-1 1 0 0,0 1-1 0 0,0 0 0 0 0,-1 1-16 0 0,-1 3 52 0 0,-1 1-1 0 0,0-1 1 0 0,-1 1 0 0 0,0-1 0 0 0,0-1 0 0 0,0 1-1 0 0,-1-1 1 0 0,0 0 0 0 0,0 0 0 0 0,-1-1 0 0 0,-4 3-52 0 0,-8 7 50 0 0,-2 0 1 0 0,1-2 0 0 0,-2-1-1 0 0,0 0 1 0 0,0-2 0 0 0,-1-1-1 0 0,0 0 1 0 0,0-2 0 0 0,-11 2-51 0 0,-77 1-7 0 0,110-10-42 0 0,0 0-1 0 0,0 0 1 0 0,0 0-1 0 0,0-1 1 0 0,0 1 0 0 0,0 0-1 0 0,0-1 1 0 0,1 1-1 0 0,-1 0 1 0 0,0-1 0 0 0,0 1-1 0 0,0-1 1 0 0,0 0-1 0 0,0 1 1 0 0,1-1-1 0 0,-1 0 1 0 0,0 1 0 0 0,1-1-1 0 0,-1 0 1 0 0,1 0-1 0 0,-1 0 1 0 0,0 0 0 0 0,1 1-1 0 0,0-1 1 0 0,-1 0-1 0 0,1 0 1 0 0,0 0 0 0 0,-1 0-1 0 0,1 0 1 0 0,0 0-1 0 0,0 0 1 0 0,0 0 0 0 0,0 0-1 0 0,0 0 1 0 0,0 0-1 0 0,0 0 1 0 0,0 0 0 0 0,0 0-1 0 0,0 0 1 0 0,1 0-1 0 0,-1 0 1 0 0,0 0 0 0 0,1 0-1 0 0,-1 0 1 0 0,0 0-1 0 0,1 0 1 0 0,-1 0 0 0 0,1 1-1 0 0,0-1 1 0 0,0 0 49 0 0,31-40-4387 0 0,-17 29-451 0 0,-4 1-6755 0 0</inkml:trace>
  <inkml:trace contextRef="#ctx0" brushRef="#br0" timeOffset="-2590.974">3774 584 16371 0 0,'0'0'1250'0'0,"0"0"-363"0"0,0 0 4 0 0,0 0 161 0 0,0 0 31 0 0,0 0-175 0 0,0 0-308 0 0,0 0-242 0 0,0 0-101 0 0,0 0-29 0 0,0 0-9 0 0,0 0-26 0 0,-15 20-25 0 0,-45 64-28 0 0,56-79-125 0 0,0 0-1 0 0,0 0 0 0 0,0 0 0 0 0,1 1 1 0 0,0-1-1 0 0,0 1 0 0 0,0 0 1 0 0,1 0-1 0 0,-1 0 0 0 0,2 0 1 0 0,-1 0-1 0 0,1 0 0 0 0,0 1 1 0 0,0-1-1 0 0,0 0 0 0 0,1 1 0 0 0,0-1 1 0 0,1 7-15 0 0,-1-7-2 0 0,2-3 23 0 0,-1 1-1 0 0,1-1 0 0 0,0 1 1 0 0,0-1-1 0 0,0 0 0 0 0,1 0 0 0 0,-1 0 1 0 0,1 0-1 0 0,0 0 0 0 0,0 0 1 0 0,-1-1-1 0 0,2 1 0 0 0,-1-1 1 0 0,0 0-1 0 0,0 0 0 0 0,1 0 0 0 0,-1-1 1 0 0,1 1-1 0 0,0-1 0 0 0,-1 1 1 0 0,1-1-1 0 0,0 0 0 0 0,0-1 1 0 0,0 1-1 0 0,0-1 0 0 0,-1 0 0 0 0,1 0 1 0 0,0 0-1 0 0,0 0 0 0 0,0-1 1 0 0,0 1-1 0 0,0-1 0 0 0,0 0 1 0 0,2-1-21 0 0,9 2 144 0 0,-3-1 1 0 0,0-1-1 0 0,-1 0 1 0 0,1 0 0 0 0,-1-1-1 0 0,0 0 1 0 0,0-1 0 0 0,0-1-1 0 0,0 1 1 0 0,-1-2 0 0 0,0 0-1 0 0,0 0 1 0 0,0 0-1 0 0,-1-1 1 0 0,0-1 0 0 0,0 0-1 0 0,-1 0 1 0 0,0 0 0 0 0,0-1-1 0 0,-1 0 1 0 0,0-1 0 0 0,-1 0-1 0 0,4-7-144 0 0,-9 13 11 0 0,1 0 0 0 0,-1 0 1 0 0,0 0-1 0 0,0 0 0 0 0,0 0 0 0 0,0-1 0 0 0,-1 1 0 0 0,0 0 0 0 0,0-1 0 0 0,0 1 0 0 0,0 0 1 0 0,-1 0-1 0 0,1-1 0 0 0,-1 1 0 0 0,0 0 0 0 0,0 0 0 0 0,-1 0 0 0 0,1 0 0 0 0,-1 0 0 0 0,0 0 1 0 0,0 0-1 0 0,-1 1 0 0 0,1-1 0 0 0,-1 1 0 0 0,1-1 0 0 0,-1 1 0 0 0,0 0 0 0 0,0 0 0 0 0,-1 0 1 0 0,1 1-1 0 0,0-1 0 0 0,-1 1 0 0 0,0 0 0 0 0,1 0 0 0 0,-1 0 0 0 0,0 0 0 0 0,0 0 0 0 0,0 1 1 0 0,-1 0-1 0 0,1 0 0 0 0,0 0 0 0 0,0 1 0 0 0,-1-1 0 0 0,1 1 0 0 0,-1 0-11 0 0,-3-1-150 0 0,0 1 1 0 0,-1 0-1 0 0,1 0 0 0 0,0 1 0 0 0,-1 0 0 0 0,1 1 0 0 0,0 0 0 0 0,0 0 1 0 0,0 0-1 0 0,0 1 0 0 0,0 0 0 0 0,1 1 0 0 0,-3 1 150 0 0,-22 18-3177 0 0,2 6-3379 0 0,20-17-5276 0 0</inkml:trace>
  <inkml:trace contextRef="#ctx0" brushRef="#br0" timeOffset="-2088.966">4321 588 11114 0 0,'0'0'2638'0'0,"0"0"-667"0"0,0 0-237 0 0,0 0-99 0 0,0 0-224 0 0,0 0-304 0 0,0 0-299 0 0,0 0-252 0 0,0 0-177 0 0,0 0-96 0 0,0 0-93 0 0,-33 10-66 0 0,-102 35-44 0 0,69-3-34 0 0,59-32-49 0 0,2-4-19 0 0,0 0 0 0 0,1 0 0 0 0,0 0 0 0 0,0 0 0 0 0,0 1 0 0 0,1 0 0 0 0,0 0 0 0 0,0 0 0 0 0,0 0 0 0 0,1 0 1 0 0,0 0-1 0 0,1 1 0 0 0,0-1 0 0 0,0 1 0 0 0,0-1 0 0 0,1 1 0 0 0,0 2 22 0 0,3-5 9 0 0,0-1 1 0 0,0 1 0 0 0,0-1-1 0 0,0 0 1 0 0,1 0-1 0 0,-1 0 1 0 0,1 0 0 0 0,0-1-1 0 0,0 1 1 0 0,0-1-1 0 0,1 0 1 0 0,-1 0 0 0 0,1-1-1 0 0,0 1 1 0 0,0-1 0 0 0,0 0-1 0 0,0 0 1 0 0,0-1-1 0 0,0 0 1 0 0,0 1 0 0 0,1-2-1 0 0,-1 1 1 0 0,0-1-1 0 0,1 1 1 0 0,-1-2 0 0 0,0 1-1 0 0,1 0 1 0 0,-1-1-1 0 0,0 0-9 0 0,15-2 196 0 0,0-1-1 0 0,0-1 0 0 0,0-1 1 0 0,-1-1-1 0 0,0 0 1 0 0,0-1-1 0 0,-1-1 0 0 0,0-1 1 0 0,-1-1-1 0 0,0 0 0 0 0,0-1 1 0 0,-1-1-1 0 0,-1 0 0 0 0,0-2 1 0 0,-1 1-1 0 0,-1-2 0 0 0,0 0 1 0 0,-1 0-1 0 0,-1-1 0 0 0,0-1 1 0 0,0-3-196 0 0,16-20 254 0 0,-8 16-223 0 0,-1-2 0 0 0,-1 0 0 0 0,-1-1 0 0 0,-1-1 0 0 0,-2 0 0 0 0,-1-1 0 0 0,-1-1 0 0 0,-2 1 0 0 0,-1-2 0 0 0,4-31-31 0 0,-10 52-13 0 0,-1 1 1 0 0,0-1-1 0 0,0 0 0 0 0,-1 0 1 0 0,-1 1-1 0 0,0-1 0 0 0,0 0 1 0 0,-1 1-1 0 0,0-1 0 0 0,-1 1 1 0 0,0-1-1 0 0,-1 1 1 0 0,0 0-1 0 0,-1 0 0 0 0,0 1 1 0 0,0 0-1 0 0,-1-1 0 0 0,0 2 1 0 0,-1-1-1 0 0,0 1 0 0 0,-2-2 13 0 0,6 8-6 0 0,0-1 0 0 0,0 1 0 0 0,-1 0-1 0 0,1 0 1 0 0,-1 1 0 0 0,0-1 0 0 0,0 1 0 0 0,1-1-1 0 0,-1 1 1 0 0,0 0 0 0 0,0 1 0 0 0,0-1-1 0 0,0 1 1 0 0,0-1 0 0 0,0 1 0 0 0,0 1-1 0 0,0-1 1 0 0,0 0 0 0 0,0 1 0 0 0,0 0 0 0 0,0 0-1 0 0,0 0 1 0 0,0 0 0 0 0,0 1 0 0 0,1 0-1 0 0,-1-1 1 0 0,1 1 0 0 0,-1 1 0 0 0,1-1-1 0 0,0 0 1 0 0,-1 1 0 0 0,1 0 0 0 0,-1 2 6 0 0,-8 6-6 0 0,0 1 1 0 0,1 1-1 0 0,1 0 1 0 0,0 1-1 0 0,1 0 1 0 0,0 0-1 0 0,-3 10 6 0 0,2-4 7 0 0,1 0 0 0 0,1 1-1 0 0,1 0 1 0 0,1 1 0 0 0,1-1-1 0 0,0 1 1 0 0,2 0 0 0 0,1 0-1 0 0,0 1 1 0 0,2-1 0 0 0,1 0-1 0 0,0 1 1 0 0,3 9-7 0 0,2-14-29 0 0,1-1-1 0 0,1 0 1 0 0,0 0 0 0 0,1-1-1 0 0,1 0 1 0 0,0-1-1 0 0,1 0 1 0 0,1 0 0 0 0,0-1-1 0 0,1-1 1 0 0,1 0 0 0 0,0-1-1 0 0,0-1 1 0 0,1 0-1 0 0,1-1 1 0 0,0 0 0 0 0,12 4 29 0 0,-19-7-121 0 0,26 6-2223 0 0,-27-12-2362 0 0,0 0-3915 0 0,-6-1-3310 0 0</inkml:trace>
  <inkml:trace contextRef="#ctx0" brushRef="#br0" timeOffset="-1507.025">4851 518 16235 0 0,'0'0'1381'0'0,"0"0"-301"0"0,0 0-64 0 0,0 0-18 0 0,0 0-62 0 0,0 0-179 0 0,0 0-259 0 0,0 0-198 0 0,0 0-123 0 0,0 0-71 0 0,0 0-49 0 0,0 0-18 0 0,-12 30-39 0 0,-37 92-19 0 0,43-75-22 0 0,10-44 42 0 0,2 0 50 0 0,1-1 1 0 0,-1 1-1 0 0,1-1 0 0 0,0 0 1 0 0,0 0-1 0 0,0-1 0 0 0,0 0 1 0 0,0 0-1 0 0,0-1 0 0 0,0 0 1 0 0,0 0-1 0 0,0-1 0 0 0,0 0 1 0 0,0 0-1 0 0,0 0 1 0 0,0-1-1 0 0,0 0 0 0 0,0 0 1 0 0,-1-1-1 0 0,4-1-51 0 0,8-4 222 0 0,-1-1 0 0 0,0 0 1 0 0,0-1-1 0 0,-1-1 0 0 0,0-1 0 0 0,-1 0 0 0 0,0-1 0 0 0,-1 0 1 0 0,0-1-1 0 0,-2-1 0 0 0,1 0 0 0 0,-2-1 0 0 0,0 0 1 0 0,-1-1-1 0 0,0 0 0 0 0,-2 0 0 0 0,0-1 0 0 0,-1 0-222 0 0,-9 47 48 0 0,1-1 0 0 0,1 1-1 0 0,2 0 1 0 0,1 0-1 0 0,1-1 1 0 0,7 24-48 0 0,33 65-18 0 0,-30-86 27 0 0,-2-1 0 0 0,-1 1 0 0 0,-1 1 1 0 0,-2 0-1 0 0,-1 0 0 0 0,-2 1 0 0 0,2 30-9 0 0,-7-49 6 0 0,1-3 2 0 0,-1 0 0 0 0,0 0 0 0 0,-1 0 0 0 0,0 1 0 0 0,0-1 0 0 0,-1 0 0 0 0,-1-1 0 0 0,0 1 0 0 0,0 0 0 0 0,-1-1 0 0 0,0 0 0 0 0,-3 4-8 0 0,-2-3 9 0 0,0 0 1 0 0,0 0-1 0 0,-1-1 1 0 0,-1 0-1 0 0,0-1 1 0 0,0 0-1 0 0,0-1 1 0 0,-1 0-1 0 0,-1-1 0 0 0,1 0 1 0 0,-1-1-1 0 0,0 0 1 0 0,-1-1-1 0 0,1-1 1 0 0,-1 0-1 0 0,0-1 1 0 0,0 0-1 0 0,0-1 1 0 0,-1-1-1 0 0,1 0 1 0 0,0-1-10 0 0,12 0 1 0 0,-1 0 0 0 0,1 0 0 0 0,0 0-1 0 0,0 0 1 0 0,-1 0 0 0 0,1-1 0 0 0,0 1 0 0 0,0-1 0 0 0,0 1 0 0 0,-1-1 0 0 0,1 0 0 0 0,0 0 0 0 0,0 0 0 0 0,0 0 0 0 0,0 0 0 0 0,1-1 0 0 0,-1 1 0 0 0,0 0 0 0 0,0-1 0 0 0,1 0 0 0 0,-1 1 0 0 0,1-1 0 0 0,0 0 0 0 0,-1 0 0 0 0,1 0 0 0 0,0 0 0 0 0,0 0 0 0 0,0 0 0 0 0,0 0 0 0 0,0 0 0 0 0,1 0 0 0 0,-1 0 0 0 0,1 0 0 0 0,-1-1 0 0 0,1 1 0 0 0,0 0 0 0 0,0 0 0 0 0,0-1 0 0 0,0 1 0 0 0,0 0 0 0 0,1-2-1 0 0,24-94-47 0 0,0 40-88 0 0,3 2-1 0 0,3 1 1 0 0,1 2 0 0 0,3 0 0 0 0,39-42 135 0 0,-52 68-671 0 0,18-19-735 0 0,-9 19-8445 0 0,-24 23-2333 0 0</inkml:trace>
  <inkml:trace contextRef="#ctx0" brushRef="#br0" timeOffset="-9477.152">289 282 5401 0 0,'0'0'1252'0'0,"0"0"-5"0"0,0 0 203 0 0,0 0 250 0 0,0 0 159 0 0,0 0-74 0 0,0 0-288 0 0,0 0-343 0 0,0 0-295 0 0,0 0-192 0 0,0 0-91 0 0,-8 0 2116 0 0,31 0-2014 0 0,1 0 0 0 0,0-2 0 0 0,-1-1-1 0 0,0 0 1 0 0,1-2 0 0 0,20-7-678 0 0,235-102 1465 0 0,-208 87-1283 0 0,-71 27-165 0 0,0 0 27 0 0,0 0-7 0 0,0 0 3 0 0,0 0 4 0 0,0 0-8 0 0,0 0 4 0 0,-11 19 207 0 0,-24 110 242 0 0,-47 273 149 0 0,67-341-572 0 0,-13 49 6 0 0,6 2-1 0 0,-4 64-71 0 0,24-149 70 0 0,4-35 208 0 0,-1-3-392 0 0,6-91-1230 0 0,-20 38-5557 0 0,9 53 919 0 0,4 3-5886 0 0</inkml:trace>
  <inkml:trace contextRef="#ctx0" brushRef="#br0" timeOffset="-9226.929">295 713 14755 0 0,'0'0'1874'0'0,"0"0"-495"0"0,0 0-310 0 0,0 0-7 0 0,0 0 37 0 0,0 0-18 0 0,0 0-138 0 0,0 0-145 0 0,0 0-138 0 0,0 0-79 0 0,0 0-28 0 0,31-12-67 0 0,101-36-31 0 0,4 16 589 0 0,59-4-537 0 0,-104 24-1738 0 0,-91 10-1249 0 0,-2 0-4874 0 0,1 2-1021 0 0</inkml:trace>
  <inkml:trace contextRef="#ctx0" brushRef="#br0" timeOffset="-8806.807">947 831 4177 0 0,'0'0'3273'0'0,"0"0"-1170"0"0,0 0-348 0 0,0 0 21 0 0,0 0-11 0 0,0 0-156 0 0,0 0-271 0 0,0 0-289 0 0,0 0-250 0 0,0 0-111 0 0,0 0-18 0 0,0 0-5 0 0,0 0 29 0 0,1 10 14 0 0,6 32-35 0 0,-7-42-615 0 0,0-1 0 0 0,0 1 0 0 0,0 0 0 0 0,-1 0-1 0 0,1-1 1 0 0,0 1 0 0 0,0 0 0 0 0,-1 0 0 0 0,1 0 0 0 0,0 0-1 0 0,0 0 1 0 0,-1-1 0 0 0,1 1 0 0 0,0 0 0 0 0,-1 0-1 0 0,1 0 1 0 0,0 0 0 0 0,-1 0 0 0 0,1 0 0 0 0,0 0-1 0 0,0 0 1 0 0,-1 0 0 0 0,1 0 0 0 0,0 0 0 0 0,-1 0 0 0 0,1 0-1 0 0,0 0 1 0 0,-1 0 0 0 0,1 1 0 0 0,0-1 0 0 0,0 0-1 0 0,-1 0 1 0 0,1 0 0 0 0,0 0 0 0 0,0 0 0 0 0,-1 1-1 0 0,1-1 1 0 0,0 0 0 0 0,0 0 0 0 0,-1 0 0 0 0,1 1 0 0 0,0-1-1 0 0,0 0 1 0 0,0 0 0 0 0,0 1 0 0 0,-1-1 0 0 0,1 0-1 0 0,0 1 1 0 0,0-1 0 0 0,0 0 0 0 0,0 1 0 0 0,0-1-1 0 0,0 0 1 0 0,0 0 0 0 0,0 1 0 0 0,0-1 0 0 0,0 0 0 0 0,0 1-1 0 0,0-1 1 0 0,0 0-58 0 0,-2-17 76 0 0,1 0-1 0 0,1 1 1 0 0,1-1 0 0 0,0 0-1 0 0,1 0 1 0 0,1 0-1 0 0,0 1 1 0 0,2-1-1 0 0,-1 1 1 0 0,2 0 0 0 0,0 0-1 0 0,1 1 1 0 0,1 0-1 0 0,0 0 1 0 0,1 0 0 0 0,1 1-1 0 0,0 1 1 0 0,1 0-1 0 0,0 0 1 0 0,1 1 0 0 0,0 1-1 0 0,1-1 1 0 0,1 2-1 0 0,-1 0 1 0 0,16-7-76 0 0,22 1-212 0 0,-45 50-787 0 0,-6 1-2444 0 0,0-23-1169 0 0,0-1-3706 0 0,0-7-2999 0 0</inkml:trace>
  <inkml:trace contextRef="#ctx0" brushRef="#br0" timeOffset="-8420.839">1381 720 7306 0 0,'0'0'2133'0'0,"0"0"-38"0"0,0 0 14 0 0,0 0 11 0 0,0 0-139 0 0,0 0-289 0 0,0 0-326 0 0,0 0-294 0 0,0 0-217 0 0,31 5-160 0 0,98 14-95 0 0,-66-22 380 0 0,-52-4-616 0 0,-9 7-313 0 0,0-1 1 0 0,0 0-1 0 0,1 0 1 0 0,-1 0-1 0 0,-1 0 0 0 0,1-1 1 0 0,0 1-1 0 0,0 0 1 0 0,0-1-1 0 0,-1 1 0 0 0,1-1 1 0 0,-1 0-1 0 0,1 1 1 0 0,-1-1-1 0 0,1 0 0 0 0,-1 0 1 0 0,0 0-1 0 0,0 0 1 0 0,0 0-1 0 0,0 0 0 0 0,-1 0 1 0 0,1 0-1 0 0,0-1 1 0 0,-1 1-1 0 0,0 0 0 0 0,1 0 1 0 0,-1-1-1 0 0,0 1 0 0 0,0 0 1 0 0,0 0-1 0 0,0-1 1 0 0,-1 1-1 0 0,1 0 0 0 0,-1 0 1 0 0,1 0-1 0 0,-1-1 1 0 0,0 1-1 0 0,0 0 0 0 0,0 0 1 0 0,0 0-1 0 0,0 0-51 0 0,-7-2-36 0 0,1 0 1 0 0,-1 0-1 0 0,0 1 0 0 0,0 0 0 0 0,0 1 1 0 0,-1 0-1 0 0,1 0 0 0 0,-1 1 0 0 0,1 0 0 0 0,-1 0 1 0 0,1 1-1 0 0,-1 0 0 0 0,0 0 0 0 0,1 1 1 0 0,-1 0-1 0 0,1 1 0 0 0,0 0 0 0 0,-1 0 1 0 0,1 1-1 0 0,0 0 0 0 0,0 0 0 0 0,0 1 0 0 0,1 0 1 0 0,-1 1-1 0 0,1-1 0 0 0,0 1 0 0 0,1 1 1 0 0,-1-1-1 0 0,1 1 0 0 0,0 0 0 0 0,0 1 0 0 0,1 0 1 0 0,-1-1-1 0 0,1 2 36 0 0,0-2-11 0 0,0-1-1 0 0,1 1 1 0 0,-1 1 0 0 0,1-1 0 0 0,0 1-1 0 0,1-1 1 0 0,0 1 0 0 0,0 0 0 0 0,0 0-1 0 0,1 0 1 0 0,0 1 0 0 0,0-1 0 0 0,1 1-1 0 0,0-1 1 0 0,0 1 0 0 0,1-1 0 0 0,-1 1-1 0 0,2 7 12 0 0,2-11 8 0 0,0 1-1 0 0,0-1 0 0 0,1 0 1 0 0,-1 0-1 0 0,1-1 1 0 0,-1 1-1 0 0,1-1 1 0 0,0 0-1 0 0,1 1 0 0 0,-1-2 1 0 0,1 1-1 0 0,-1-1 1 0 0,1 1-1 0 0,0-1 0 0 0,-1 0 1 0 0,1-1-1 0 0,0 1 1 0 0,0-1-1 0 0,1 0 0 0 0,-1 0 1 0 0,0-1-1 0 0,0 0 1 0 0,0 0-1 0 0,1 0 0 0 0,-1 0 1 0 0,0-1-1 0 0,1 0-7 0 0,16 1-266 0 0,0-2 0 0 0,0-1 1 0 0,0 0-1 0 0,0-2 0 0 0,0 0 0 0 0,-1-1 0 0 0,1-2 0 0 0,-2 0 0 0 0,1-1 0 0 0,11-8 266 0 0,-20 10-768 0 0,39-22-2824 0 0,-19 10-4597 0 0,-19 11-2851 0 0</inkml:trace>
  <inkml:trace contextRef="#ctx0" brushRef="#br0" timeOffset="-4250.774">1869 786 4385 0 0,'0'0'2023'0'0,"0"0"-143"0"0,0 0-78 0 0,0 0-79 0 0,0 0-209 0 0,0 0-305 0 0,0 0-332 0 0,0 0-277 0 0,0 0-184 0 0,0 0-81 0 0,0 0 29 0 0,3 2 68 0 0,68 22 3455 0 0,-62-22-3706 0 0,0-1-1 0 0,0 1 1 0 0,-1-2-1 0 0,1 1 1 0 0,0-1-1 0 0,0 0 0 0 0,0-1 1 0 0,0 0-1 0 0,0 0 1 0 0,0-1-1 0 0,-1-1 1 0 0,1 1-1 0 0,-1-1 1 0 0,1 0-1 0 0,-1-1 1 0 0,0 0-181 0 0,1-2 47 0 0,-5 4 33 0 0,0 0-1 0 0,0 0 1 0 0,-1 0-1 0 0,1 0 1 0 0,0-1-1 0 0,-1 0 1 0 0,1 0-1 0 0,-1 0 1 0 0,0 0-1 0 0,0 0 1 0 0,0-1-1 0 0,0 0 1 0 0,-1 1-1 0 0,0-1 1 0 0,1 0-1 0 0,-1 0 1 0 0,-1 0-1 0 0,1 0 1 0 0,0 0-1 0 0,-1-1 1 0 0,0 1-1 0 0,0 0 1 0 0,0-1-1 0 0,-1 1 1 0 0,0-1-80 0 0,0 3 5 0 0,0-1 0 0 0,0 1 0 0 0,-1 0 0 0 0,1 0-1 0 0,-1-1 1 0 0,0 1 0 0 0,0 0 0 0 0,0 0 0 0 0,0 0 0 0 0,0 0 0 0 0,0 0 0 0 0,0 0 0 0 0,-1 0 0 0 0,1 0 0 0 0,-1 0 0 0 0,1 1 0 0 0,-1-1 0 0 0,0 1 0 0 0,1-1 0 0 0,-1 1 0 0 0,0-1 0 0 0,0 1 0 0 0,0 0 0 0 0,0 0 0 0 0,-1 0 0 0 0,1 0 0 0 0,0 1 0 0 0,0-1 0 0 0,0 0 0 0 0,-1 1 0 0 0,1 0 0 0 0,0-1 0 0 0,-1 1 0 0 0,1 0 0 0 0,0 0-1 0 0,-1 0 1 0 0,1 1 0 0 0,-2-1-5 0 0,-4 1-28 0 0,1-1 0 0 0,-1 1-1 0 0,0 0 1 0 0,1 1-1 0 0,-1 0 1 0 0,1 0-1 0 0,0 0 1 0 0,0 1-1 0 0,0 0 1 0 0,0 1 0 0 0,-6 3 28 0 0,2 1-17 0 0,5-4 25 0 0,-1-1-1 0 0,1 1 1 0 0,0 1-1 0 0,0-1 0 0 0,1 1 1 0 0,-1 0-1 0 0,1 0 0 0 0,0 0 1 0 0,0 1-1 0 0,1 0 1 0 0,0 0-1 0 0,0 0 0 0 0,0 1 1 0 0,1-1-1 0 0,0 1 0 0 0,0 0 1 0 0,1 0-1 0 0,-1 0 1 0 0,2 0-1 0 0,-1 0 0 0 0,0 6-7 0 0,2-8 47 0 0,0 1 0 0 0,1-1 0 0 0,-1 0-1 0 0,1 1 1 0 0,0-1 0 0 0,1 0-1 0 0,-1 1 1 0 0,1-1 0 0 0,0 0 0 0 0,0 0-1 0 0,1-1 1 0 0,-1 1 0 0 0,1 0 0 0 0,0-1-1 0 0,1 1 1 0 0,-1-1 0 0 0,1 0 0 0 0,-1 0-1 0 0,1-1 1 0 0,1 1 0 0 0,3 2-47 0 0,7 5 164 0 0,2 0 0 0 0,-1-2 0 0 0,1 1 0 0 0,1-2 1 0 0,0-1-1 0 0,0 0 0 0 0,0-1 0 0 0,1-1 0 0 0,0-1 0 0 0,0 0 1 0 0,2-1-165 0 0,38 1 412 0 0,-43-48-3740 0 0,-16 40 2561 0 0,1-5-1447 0 0,0 3-2084 0 0,1-1-7718 0 0</inkml:trace>
  <inkml:trace contextRef="#ctx0" brushRef="#br0" timeOffset="2278.142">0 1361 1272 0 0,'0'0'1031'0'0,"0"0"-40"0"0,0 0 147 0 0,0 0 245 0 0,0 0 172 0 0,0 0 44 0 0,0 0-76 0 0,0 0-90 0 0,0 0-79 0 0,0 0-75 0 0,0 0-91 0 0,9 2-140 0 0,149 10 2950 0 0,32-19-907 0 0,97-21-3091 0 0,56-3 648 0 0,478-6-118 0 0,-20 3 303 0 0,-170 2-673 0 0,-130 32-138 0 0,-190-7 226 0 0,86-1 24 0 0,58-6-34 0 0,155 14 180 0 0,-354 15-269 0 0,-152-8-65 0 0,-23-1-3 0 0,0-3 1 0 0,0-4 0 0 0,44-7-82 0 0,118-22 51 0 0,48 5 31 0 0,181 28 33 0 0,-408-11-63 0 0,-46 4 924 0 0,-19 2-3108 0 0,-10 1-9215 0 0,7 1-883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05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59 837 0 0 0,'0'0'616'0'0,"0"0"515"0"0,0 0 287 0 0,0 0 170 0 0,0 0 127 0 0,0 0 32 0 0,0 0-17 0 0,0 0-55 0 0,0 0-86 0 0,0 0-103 0 0,0 0-115 0 0,0 0-117 0 0,0 0-149 0 0,0 0-121 0 0,5 10 3809 0 0,-3-1-4359 0 0,17 137 1558 0 0,-28 53-1238 0 0,3 159-19 0 0,10-186-615 0 0,-15-97 64 0 0,10-60-115 0 0,0-8-418 0 0,-1-16-1397 0 0,0-22-2211 0 0,2 18-1788 0 0,0 6 509 0 0,0 0-6037 0 0</inkml:trace>
  <inkml:trace contextRef="#ctx0" brushRef="#br0" timeOffset="3475.215">30 840 0 0 0,'0'0'967'0'0,"0"0"344"0"0,0 0 56 0 0,0 0-111 0 0,0 0-156 0 0,0 0-121 0 0,0 0-9 0 0,0 0 31 0 0,-20 0 3004 0 0,10 7-814 0 0,12-6 1379 0 0,5-1-3346 0 0,-7 0-934 0 0,0 0-22 0 0,24 0 1528 0 0,245-24 289 0 0,103-51-1506 0 0,-193 67-247 0 0,-75 1-21 0 0,-104 7-318 0 0,0 0-7 0 0,0 0 23 0 0,0 0 8 0 0,0 0 6 0 0,0 0 1 0 0,0 0-9 0 0,0 0-30 0 0,0 0 23 0 0,0 0 4 0 0,0 0-5 0 0,0 0 30 0 0,0 0-24 0 0,0 0-14 0 0,0 0 12 0 0,0 0-5 0 0,0 0-11 0 0,0 0-3 0 0,0 0-4 0 0,28 0 97 0 0,77 0 1014 0 0,-105 29-1107 0 0,-7 155 218 0 0,7 41-81 0 0,4-174-123 0 0,-5 85 88 0 0,-18-29-89 0 0,18 70 94 0 0,10-92-19 0 0,-20 62 280 0 0,0-43-60 0 0,0-95 729 0 0,-6-12-1030 0 0,-32-4 12 0 0,-170 14-35 0 0,-113-3 140 0 0,222 3-124 0 0,23-7 37 0 0,18 4-13 0 0,10 7 34 0 0,43-3 198 0 0,15-8-241 0 0,0 0 1 0 0,0 0 0 0 0,0 0-1 0 0,0 0 1 0 0,0 0-1 0 0,0 0 1 0 0,0 0 0 0 0,0 0-1 0 0,1 0 1 0 0,-1 0 0 0 0,0-1-1 0 0,0 1 1 0 0,0 0-1 0 0,0-1 1 0 0,0 1 0 0 0,0-1-1 0 0,0 1 1 0 0,0-1-1 0 0,1 1 1 0 0,-1-1 0 0 0,0 1-1 0 0,0-1 1 0 0,1 0 0 0 0,-1 0-1 0 0,0 1 1 0 0,1-1-1 0 0,-1 0 1 0 0,1 0 0 0 0,-1 0-1 0 0,1 1 1 0 0,-1-1-1 0 0,1 0 1 0 0,0 0 0 0 0,-1 0-1 0 0,1 0 1 0 0,0 0 0 0 0,0 0-1 0 0,0 0 1 0 0,0 0-1 0 0,0 0 1 0 0,0 0 0 0 0,0 0-1 0 0,0 0 1 0 0,0 0-1 0 0,0 0 1 0 0,0 0 0 0 0,0 0-1 0 0,1 0 1 0 0,-1 0 0 0 0,1 0-9 0 0,-1-12-11 0 0,-4-109-64 0 0,33 46 0 0 0,-10-12 76 0 0,-19 87-10 0 0,-4-25 4 0 0,-6-6-24 0 0,5 25-107 0 0,-3 16-7661 0 0,8-5 729 0 0,0-3-5615 0 0</inkml:trace>
  <inkml:trace contextRef="#ctx0" brushRef="#br0" timeOffset="4067.039">420 1168 14227 0 0,'0'0'2020'0'0,"0"0"-666"0"0,0 0-314 0 0,0 0 23 0 0,0 0 69 0 0,0 0 15 0 0,0 0-150 0 0,0 0-224 0 0,0 0-158 0 0,0 0-54 0 0,0 0-25 0 0,0 0-27 0 0,10-1-55 0 0,30 0-83 0 0,-39 1-327 0 0,0 0-1 0 0,1 0 1 0 0,-1 0 0 0 0,0 1 0 0 0,1-1-1 0 0,-1 0 1 0 0,0 1 0 0 0,0-1-1 0 0,1 1 1 0 0,-1 0 0 0 0,0-1 0 0 0,0 1-1 0 0,0 0 1 0 0,0 0 0 0 0,0 0-1 0 0,0-1 1 0 0,0 1 0 0 0,0 0 0 0 0,0 0-1 0 0,0 1 1 0 0,0-1 0 0 0,-1 0-1 0 0,1 0 1 0 0,0 0 0 0 0,-1 0-1 0 0,1 1 1 0 0,-1-1 0 0 0,1 0 0 0 0,-1 1-1 0 0,0 0-43 0 0,3 4 171 0 0,4 15-10 0 0,0 1-1 0 0,-1 1 1 0 0,-2-1 0 0 0,0 1 0 0 0,-1 0 0 0 0,-1-1 0 0 0,-2 1 0 0 0,0 0 0 0 0,-1 0 0 0 0,-1 0-1 0 0,-1 0-160 0 0,-21 128 35 0 0,18-145-4005 0 0,9-33 357 0 0,8-2-1181 0 0,-3 11-3059 0 0,-4 6-2002 0 0</inkml:trace>
  <inkml:trace contextRef="#ctx0" brushRef="#br0" timeOffset="4635.572">497 1157 7258 0 0,'0'0'4603'0'0,"0"0"-2408"0"0,0 0-786 0 0,0 0-4 0 0,0 0 120 0 0,0 0 19 0 0,0 0-181 0 0,0 0-299 0 0,0 0-270 0 0,0 0-180 0 0,0 0-91 0 0,0 0-37 0 0,0 0-37 0 0,0-3-33 0 0,0 2-364 0 0,0 0 0 0 0,0 0 1 0 0,0-1-1 0 0,0 1 0 0 0,1 0 0 0 0,-1 0 0 0 0,0 0 0 0 0,1 0 1 0 0,-1 0-1 0 0,1 0 0 0 0,-1 0 0 0 0,1 0 0 0 0,-1 0 0 0 0,1 0 1 0 0,0 0-1 0 0,0 0 0 0 0,-1 0 0 0 0,1 1 0 0 0,0-1 0 0 0,0 0 1 0 0,0 0-1 0 0,0 1 0 0 0,0-1 0 0 0,0 1 0 0 0,0-1 0 0 0,0 1 1 0 0,0-1-1 0 0,0 1 0 0 0,0 0 0 0 0,0-1 0 0 0,0 1 0 0 0,0 0 1 0 0,0 0-1 0 0,1 0 0 0 0,0 0-52 0 0,33-9 504 0 0,4-2-233 0 0,0 2-1 0 0,1 1 0 0 0,1 2 1 0 0,31 1-271 0 0,2 5 72 0 0,-73 1-71 0 0,0-1 0 0 0,0 0 0 0 0,0 1 0 0 0,0-1 0 0 0,0 1 1 0 0,0-1-1 0 0,0 1 0 0 0,0-1 0 0 0,0 1 0 0 0,0 0 1 0 0,0 0-1 0 0,0-1 0 0 0,-1 1 0 0 0,1 0 0 0 0,0 0 0 0 0,-1 0 1 0 0,1 0-1 0 0,0 0 0 0 0,-1 0 0 0 0,1 0 0 0 0,-1 0 1 0 0,0 0-1 0 0,1 0 0 0 0,-1 0 0 0 0,0 0 0 0 0,1 0 0 0 0,-1 0 1 0 0,0 0-1 0 0,0 0 0 0 0,0 1 0 0 0,0-1 0 0 0,0 0 0 0 0,0 0 1 0 0,-1 0-1 0 0,1 0 0 0 0,0 0 0 0 0,0 0 0 0 0,-1 0 1 0 0,1 0-1 0 0,-1 0 0 0 0,1 0 0 0 0,-1 0 0 0 0,1 0 0 0 0,-1 0 0 0 0,-25 45 91 0 0,-194 154 88 0 0,219-199-180 0 0,0 0 0 0 0,1-1 0 0 0,-1 1 0 0 0,0 0 0 0 0,1 0 1 0 0,-1 0-1 0 0,0 0 0 0 0,1 0 0 0 0,-1-1 0 0 0,1 1 0 0 0,0 0 0 0 0,-1 0 1 0 0,1 0-1 0 0,0 0 0 0 0,0 0 0 0 0,-1 0 0 0 0,1 0 0 0 0,0 0 1 0 0,0 1-1 0 0,0-1 0 0 0,0 0 0 0 0,0 0 0 0 0,0 0 0 0 0,1 0 0 0 0,-1 0 1 0 0,0 0-1 0 0,0 0 0 0 0,1 0 0 0 0,-1 0 0 0 0,1 0 0 0 0,-1-1 1 0 0,1 1-1 0 0,-1 0 0 0 0,1 0 0 0 0,0 0 0 0 0,-1 0 0 0 0,1-1 0 0 0,0 1 1 0 0,-1 0-1 0 0,1 0 0 0 0,0-1 0 0 0,0 1 0 0 0,0-1 0 0 0,0 1 0 0 0,0 0 1 0 0,52 17 0 0 0,-37-14 12 0 0,30 10-1 0 0,-33-12-5 0 0,-1 2-1 0 0,1 0 0 0 0,-1 0 1 0 0,0 1-1 0 0,0 0 0 0 0,0 1 0 0 0,-1 1 1 0 0,9 6-7 0 0,-17-9 16 0 0,-1-1 1 0 0,0 2-1 0 0,0-1 1 0 0,0 0-1 0 0,-1 0 1 0 0,1 0 0 0 0,-1 1-1 0 0,0-1 1 0 0,-1 1-1 0 0,1-1 1 0 0,-1 1-1 0 0,1-1 1 0 0,-1 1 0 0 0,-1-1-1 0 0,1 1 1 0 0,-1 0-1 0 0,1-1 1 0 0,-1 0-1 0 0,-1 1 1 0 0,1-1-1 0 0,-1 0 1 0 0,1 1 0 0 0,-1-1-1 0 0,0 0 1 0 0,-1 0-1 0 0,1-1 1 0 0,-1 1-1 0 0,0 0 1 0 0,0-1 0 0 0,0 1-1 0 0,-1 0-16 0 0,-12 13 80 0 0,-1 0 0 0 0,0-2 0 0 0,-1 0-1 0 0,0-1 1 0 0,-2 0 0 0 0,1-2 0 0 0,-2 0 0 0 0,0-2-80 0 0,14-6 28 0 0,-1-1 0 0 0,0-1 1 0 0,0 0-1 0 0,0 0 0 0 0,0 0 0 0 0,0-1 0 0 0,0 0 1 0 0,0-1-1 0 0,-1 0 0 0 0,1 0 0 0 0,0 0 1 0 0,-7-2-29 0 0,9-1-122 0 0,0 0 0 0 0,1 1 0 0 0,-1-2 0 0 0,0 1 1 0 0,1-1-1 0 0,0 0 0 0 0,0 0 0 0 0,0 0 0 0 0,1-1 1 0 0,-1 1-1 0 0,1-1 0 0 0,0 0 0 0 0,1-1 0 0 0,-1 1 1 0 0,1-1-1 0 0,0 1 0 0 0,0-1 0 0 0,1 0 0 0 0,-1 0 1 0 0,1 0-1 0 0,0-4 122 0 0,-1-19-5596 0 0,3 21 80 0 0,0 0-7116 0 0</inkml:trace>
  <inkml:trace contextRef="#ctx0" brushRef="#br0" timeOffset="7025.594">484 126 0 0 0,'0'0'169'0'0,"0"0"520"0"0,0 0 300 0 0,0 0 235 0 0,0 0 109 0 0,0 0 8 0 0,0 0-87 0 0,0 0-142 0 0,0 0-114 0 0,0 0-74 0 0,0 0-28 0 0,-1-3-38 0 0,0 0-1414 0 0,8-9 9740 0 0,-6 12-8692 0 0,9 205 5925 0 0,-4 87-6467 0 0,-12-246 53 0 0,3 66-44 0 0,-8-105-4770 0 0,-5-23-1214 0 0,11 10-441 0 0,4-1-3468 0 0</inkml:trace>
  <inkml:trace contextRef="#ctx0" brushRef="#br0" timeOffset="7857.801">436 156 1168 0 0,'0'0'2578'0'0,"0"0"-860"0"0,0 0-59 0 0,0 0 240 0 0,0 0 207 0 0,0 0-54 0 0,0 0-286 0 0,0 0-339 0 0,0 0-311 0 0,0 0-218 0 0,0 0-152 0 0,0 0-93 0 0,0 0-71 0 0,-3-1-70 0 0,-7 2 1101 0 0,11-1-1438 0 0,-1 0-13 0 0,-9 14 984 0 0,-120 92 311 0 0,85-76-1175 0 0,44-29-258 0 0,0 1 0 0 0,0-1 0 0 0,0 0-1 0 0,0 0 1 0 0,1 1 0 0 0,-1-1 0 0 0,0 0 0 0 0,1 0 0 0 0,-1 1 0 0 0,1-1 0 0 0,-1 0 0 0 0,1 0 0 0 0,-1 0 0 0 0,1 0 0 0 0,0 0-1 0 0,0 0 1 0 0,-1 0 0 0 0,1 0 0 0 0,0 0 0 0 0,0 0 0 0 0,0 0 0 0 0,0 0 0 0 0,0-1 0 0 0,0 1 0 0 0,1 0 0 0 0,-1-1-1 0 0,0 1 1 0 0,0-1 0 0 0,1 1-24 0 0,15 5 113 0 0,1-2-1 0 0,0 0 0 0 0,0 0 1 0 0,0-2-1 0 0,0 0 1 0 0,0-1-1 0 0,0-1 0 0 0,0-1 1 0 0,5-1-113 0 0,31 0 93 0 0,-23 1-57 0 0,-21 0-32 0 0,-1 1-1 0 0,1 0 0 0 0,-1 0 1 0 0,1 0-1 0 0,-1 1 1 0 0,1 1-1 0 0,-1 0 0 0 0,0 0 1 0 0,0 1-1 0 0,4 1-3 0 0,-13-4 31 0 0,0 0-1 0 0,-1 0 1 0 0,1 0-1 0 0,0 1 1 0 0,0-1 0 0 0,0 0-1 0 0,0 0 1 0 0,-1 0-1 0 0,1 0 1 0 0,0 0-1 0 0,0 0 1 0 0,0 1 0 0 0,0-1-1 0 0,0 0 1 0 0,0 0-1 0 0,0 0 1 0 0,-1 0-1 0 0,1 1 1 0 0,0-1-1 0 0,0 0 1 0 0,0 0 0 0 0,0 0-1 0 0,0 1 1 0 0,0-1-1 0 0,0 0 1 0 0,0 0-1 0 0,0 0 1 0 0,0 1 0 0 0,0-1-1 0 0,0 0 1 0 0,0 0-1 0 0,0 0 1 0 0,0 1-1 0 0,0-1 1 0 0,0 0-1 0 0,1 0-30 0 0,-76-48 118 0 0,-7-14-39 0 0,80 61-80 0 0,-7-3-5 0 0,0-1-1 0 0,-1 0 1 0 0,2 0 0 0 0,-1-1-1 0 0,1 0 1 0 0,-1-1 0 0 0,2 0-1 0 0,-1 0 1 0 0,1-1-1 0 0,-3-4 7 0 0,9 11-143 0 0,1 0 0 0 0,0 1-1 0 0,0-1 1 0 0,-1 1 0 0 0,1-1-1 0 0,0 0 1 0 0,0 1 0 0 0,0-1-1 0 0,0 0 1 0 0,0 0 0 0 0,0 1-1 0 0,0-1 1 0 0,0 0 0 0 0,0 1-1 0 0,0-1 1 0 0,0 0 0 0 0,0 1-1 0 0,1-1 1 0 0,-1 0 0 0 0,0 1-1 0 0,0-1 1 0 0,1 1 0 0 0,-1-1-1 0 0,0 0 1 0 0,1 1 0 0 0,-1-1-1 0 0,1 1 1 0 0,-1-1 0 0 0,1 1-1 0 0,-1-1 1 0 0,1 1 0 0 0,-1-1-1 0 0,1 1 1 0 0,-1 0 0 0 0,1-1-1 0 0,0 1 1 0 0,-1 0 0 0 0,1-1-1 0 0,-1 1 1 0 0,1 0 0 0 0,0 0-1 0 0,-1 0 1 0 0,1 0 143 0 0,20-6-10807 0 0,-12 5-886 0 0</inkml:trace>
  <inkml:trace contextRef="#ctx0" brushRef="#br0" timeOffset="8559.311">1224 45 10626 0 0,'0'0'2318'0'0,"0"0"-404"0"0,0 0-243 0 0,0 0-4 0 0,0 0-83 0 0,0 0-181 0 0,0 0-228 0 0,0 0-260 0 0,0 0-218 0 0,0 0-158 0 0,0 0-100 0 0,0 0-58 0 0,-2-2-26 0 0,-8-5-16 0 0,8 5-35 0 0,2 2-41 0 0,0 0-45 0 0,0 0-30 0 0,0 0-21 0 0,0 0-48 0 0,0 12 30 0 0,-9 131 711 0 0,-24 59-584 0 0,18-124-233 0 0,11-120-16030 0 0,4 36 11314 0 0,0-2-3277 0 0</inkml:trace>
  <inkml:trace contextRef="#ctx0" brushRef="#br0" timeOffset="8880.473">843 27 10362 0 0,'0'0'2606'0'0,"0"0"-771"0"0,0 0-544 0 0,0 0-180 0 0,0 0-64 0 0,0 0-92 0 0,0 0-123 0 0,0 0-113 0 0,0 0-47 0 0,0 0 3 0 0,0 0 9 0 0,0 0-33 0 0,0 0-33 0 0,31-2-28 0 0,96-6-69 0 0,228-8 1225 0 0,-312 23-2585 0 0,-19 8-6826 0 0,-20-12 1079 0 0,1-2-4855 0 0</inkml:trace>
  <inkml:trace contextRef="#ctx0" brushRef="#br0" timeOffset="9425.715">1442 406 11162 0 0,'0'0'2369'0'0,"0"0"-991"0"0,0 0-473 0 0,0 0 3 0 0,0 0 115 0 0,0 0 45 0 0,0 0-155 0 0,0 0-253 0 0,0 0-192 0 0,0 0-56 0 0,0 0 24 0 0,0 0 48 0 0,0 0 19 0 0,6-1-48 0 0,197-13 2735 0 0,-200 51-2985 0 0,-99 69 1057 0 0,90-99-1191 0 0,1-4-33 0 0,1 1 0 0 0,0-1-1 0 0,1 1 1 0 0,-1 0 0 0 0,1 0 0 0 0,0 0 0 0 0,0 0 0 0 0,0 1 0 0 0,0-1 0 0 0,1 1 0 0 0,-1 0 0 0 0,1 0-1 0 0,1 0 1 0 0,-1 0 0 0 0,1 0 0 0 0,-1 0 0 0 0,2 0 0 0 0,-1 1 0 0 0,0-1 0 0 0,1 0 0 0 0,0 0 0 0 0,0 1-1 0 0,1 0-37 0 0,2-3 38 0 0,0 0 0 0 0,1 0 0 0 0,-1-1 0 0 0,1 1 0 0 0,0-1 0 0 0,0 1 0 0 0,0-1 0 0 0,0 0 0 0 0,0-1 0 0 0,0 1 0 0 0,0-1 0 0 0,1 1 0 0 0,-1-2 0 0 0,1 1 0 0 0,-1 0 0 0 0,1-1 0 0 0,-1 0 0 0 0,1 0 0 0 0,-1 0 0 0 0,1 0 0 0 0,-1-1 0 0 0,2 0-38 0 0,0 1 39 0 0,20 0 28 0 0,0-1 0 0 0,-1-1 0 0 0,1-1 0 0 0,0-1 0 0 0,-1-2 0 0 0,1 0-1 0 0,6-4-66 0 0,-27 8-561 0 0,0-1-254 0 0,-4-3-7888 0 0,-1 5-3790 0 0</inkml:trace>
  <inkml:trace contextRef="#ctx0" brushRef="#br0" timeOffset="12458.893">464 2085 1160 0 0,'0'0'1469'0'0,"0"0"88"0"0,0 0 214 0 0,0 0 188 0 0,0 0 14 0 0,0 0-184 0 0,0 0-291 0 0,0 0-278 0 0,0 0-169 0 0,0 0-145 0 0,0 0-81 0 0,-3-1-59 0 0,3 0-664 0 0,0 1 0 0 0,-1 0 0 0 0,1 0 0 0 0,-1 0 0 0 0,1-1 0 0 0,-1 1 0 0 0,1 0 1 0 0,0 0-1 0 0,-1 0 0 0 0,1 0 0 0 0,-1 0 0 0 0,1 0 0 0 0,-1 0 0 0 0,1 0 0 0 0,-1 0 0 0 0,1 0 0 0 0,0 0 1 0 0,-1 0-1 0 0,1 0 0 0 0,-1 0 0 0 0,1 0 0 0 0,-1 1 0 0 0,1-1 0 0 0,0 0 0 0 0,-1 0 0 0 0,1 0 0 0 0,-1 1 0 0 0,1-1 1 0 0,0 0-1 0 0,-1 0 0 0 0,1 1 0 0 0,0-1 0 0 0,-1 0 0 0 0,1 1 0 0 0,0-1 0 0 0,0 1 0 0 0,-1-1 0 0 0,1 0 1 0 0,0 1-1 0 0,0-1 0 0 0,0 1 0 0 0,-1-1 0 0 0,1 0 0 0 0,0 1 0 0 0,0-1 0 0 0,0 1 0 0 0,0-1 0 0 0,0 1 0 0 0,0-1 1 0 0,0 1-1 0 0,0-1 0 0 0,0 1 0 0 0,0-1 0 0 0,0 0 0 0 0,0 1 0 0 0,0-1 0 0 0,1 1 0 0 0,-1-1 0 0 0,0 1 1 0 0,0-1-1 0 0,0 0 0 0 0,1 1 0 0 0,-1-1 0 0 0,0 1 0 0 0,1-1-102 0 0,-2 15-414 0 0,5 298 2868 0 0,-30-133-2027 0 0,33-44-335 0 0,-8-66 4 0 0,1-69-72 0 0,0-5 1256 0 0,-39-49-1121 0 0,25 42-188 0 0,0 1-1 0 0,0 0 1 0 0,-1 1-1 0 0,0 0 1 0 0,0 1 0 0 0,-1 1-1 0 0,0 0 1 0 0,-1 1-1 0 0,-15-3 30 0 0,-67-29-123 0 0,74 13 195 0 0,25 25-63 0 0,7-12-31 0 0,0 7 28 0 0,0 0 1 0 0,0 0-1 0 0,1 0 1 0 0,0 1 0 0 0,-1 1-1 0 0,2-1 1 0 0,-1 1-1 0 0,0 1 1 0 0,1-1-1 0 0,-1 1 1 0 0,1 1 0 0 0,-1 0-1 0 0,3 0-6 0 0,222 1 81 0 0,-48 11 101 0 0,-203 12 187 0 0,-99 116-201 0 0,6-32-73 0 0,89-88-103 0 0,21-19-1 0 0,1 0-21 0 0,0 0-36 0 0,0 0-26 0 0,13-1-367 0 0,48-23-2227 0 0,-26 1-7047 0 0,-24 15-2548 0 0</inkml:trace>
  <inkml:trace contextRef="#ctx0" brushRef="#br0" timeOffset="13209.56">757 2674 10042 0 0,'0'0'1620'0'0,"0"0"-265"0"0,0 0 2 0 0,0 0 195 0 0,0 0 96 0 0,0 0-113 0 0,0 0-265 0 0,0 0-320 0 0,0 0-262 0 0,0 0-168 0 0,0 0-81 0 0,0 0-35 0 0,0 0-16 0 0,3-2-30 0 0,-3 2-333 0 0,1 0 0 0 0,-1-1-1 0 0,1 1 1 0 0,-1 0 0 0 0,1 0-1 0 0,-1 0 1 0 0,1 0-1 0 0,0 0 1 0 0,-1 0 0 0 0,1 0-1 0 0,-1 0 1 0 0,1 0 0 0 0,0 0-1 0 0,-1 0 1 0 0,1 0-1 0 0,-1 0 1 0 0,1 0 0 0 0,0 0-1 0 0,-1 1 1 0 0,1-1 0 0 0,-1 0-1 0 0,1 0 1 0 0,-1 1-1 0 0,1-1 1 0 0,-1 0 0 0 0,1 1-1 0 0,-1-1 1 0 0,1 0 0 0 0,-1 1-1 0 0,0-1 1 0 0,1 1-1 0 0,-1-1 1 0 0,0 1 0 0 0,1-1-1 0 0,-1 1 1 0 0,0-1 0 0 0,1 1-1 0 0,-1-1 1 0 0,0 1-1 0 0,0 0 1 0 0,0-1 0 0 0,0 1-1 0 0,0-1 1 0 0,1 1-1 0 0,-1-1 1 0 0,0 1 0 0 0,0 0-1 0 0,0-1 1 0 0,0 1 0 0 0,-1-1-1 0 0,1 1 1 0 0,0 0-1 0 0,0-1 1 0 0,0 1 0 0 0,0-1-1 0 0,-1 1 1 0 0,1-1 0 0 0,0 1-1 0 0,0-1 1 0 0,-1 1-1 0 0,1-1 1 0 0,-1 1 0 0 0,1-1-1 0 0,0 1 1 0 0,-1-1-25 0 0,2 17 320 0 0,13 86 752 0 0,-14-100-1061 0 0,0 1-1 0 0,0-1 1 0 0,0 1 0 0 0,1-1-1 0 0,-1 1 1 0 0,1-1-1 0 0,0 0 1 0 0,0 1 0 0 0,0-1-1 0 0,0 0 1 0 0,0 0-1 0 0,1 1 1 0 0,0-1 0 0 0,-1 0-1 0 0,1-1 1 0 0,0 1-1 0 0,0 0 1 0 0,1 0 0 0 0,-1-1-1 0 0,1 0 1 0 0,-1 1 0 0 0,1-1-1 0 0,0 0 1 0 0,0 0-1 0 0,0 0 1 0 0,0-1 0 0 0,0 1-1 0 0,0-1 1 0 0,0 1-1 0 0,0-1 1 0 0,1 0 0 0 0,-1 0-1 0 0,1-1 1 0 0,-1 1-1 0 0,0-1 1 0 0,1 0 0 0 0,-1 0-1 0 0,1 0 1 0 0,-1 0-1 0 0,1 0 1 0 0,-1-1 0 0 0,1 1-1 0 0,-1-1 1 0 0,0 0 0 0 0,3-1-11 0 0,10-6 55 0 0,-1-1 1 0 0,0-1 0 0 0,0 0 0 0 0,-1-1 0 0 0,0 0-1 0 0,-1-1 1 0 0,-1-1 0 0 0,0 0 0 0 0,0-1-1 0 0,-1 0 1 0 0,-1 0 0 0 0,2-5-56 0 0,37-54 211 0 0,-48 72-193 0 0,2 1-27 0 0,-3 0-7 0 0,0 0 1 0 0,0 0 1 0 0,0 15-148 0 0,0-5 167 0 0,-1-6-13 0 0,-1 1 0 0 0,1-1 1 0 0,1 1-1 0 0,-1-1 1 0 0,0 1-1 0 0,1-1 0 0 0,0 1 1 0 0,0-1-1 0 0,1 1 0 0 0,-1-1 1 0 0,1 1-1 0 0,0-1 1 0 0,0 1-1 0 0,0-1 0 0 0,1 0 1 0 0,-1 1-1 0 0,1-1 1 0 0,0 0-1 0 0,0 0 0 0 0,1 0 1 0 0,-1-1-1 0 0,1 1 1 0 0,0 0-1 0 0,0-1 0 0 0,0 0 1 0 0,1 0-1 0 0,-1 0 0 0 0,1 0 1 0 0,-1 0-1 0 0,1-1 1 0 0,0 1-1 0 0,0-1 0 0 0,0 0 1 0 0,0 0-1 0 0,1-1 1 0 0,-1 1-1 0 0,4 0 8 0 0,0-2 19 0 0,0 0 0 0 0,0-1 1 0 0,0 0-1 0 0,0 0 0 0 0,0-1 1 0 0,0 0-1 0 0,-1 0 0 0 0,1-1 0 0 0,-1 0 1 0 0,0 0-1 0 0,1 0 0 0 0,-1-1 0 0 0,-1 0 1 0 0,1-1-1 0 0,-1 0 0 0 0,5-4-19 0 0,-1 2 55 0 0,-1-1 1 0 0,-1 1-1 0 0,1-2 0 0 0,-1 1 0 0 0,-1-1 1 0 0,1-1-1 0 0,-2 1 0 0 0,1-1 0 0 0,-1 0 1 0 0,-1-1-1 0 0,0 1 0 0 0,0-1 1 0 0,-1 0-1 0 0,-1 0 0 0 0,0-1 0 0 0,0 1 1 0 0,-1-1-1 0 0,1-11-55 0 0,-21 0-1206 0 0,7 21-1762 0 0,-1 1-3672 0 0,7 1-5242 0 0</inkml:trace>
  <inkml:trace contextRef="#ctx0" brushRef="#br0" timeOffset="13611.572">1613 2744 12699 0 0,'0'0'3170'0'0,"0"0"-1509"0"0,0 0-504 0 0,0 0 79 0 0,0 0 83 0 0,0 0-31 0 0,0 0-185 0 0,0 0-243 0 0,0 0-190 0 0,0 0-124 0 0,0 0-92 0 0,0 0-66 0 0,0 0-45 0 0,-8 23-47 0 0,-24 73-51 0 0,-4-21 197 0 0,12-1-562 0 0,24-73-22 0 0,0-1-54 0 0,0 0-84 0 0,8-16-2983 0 0,-4 6 721 0 0,1 3-3093 0 0,-3 3-2862 0 0</inkml:trace>
  <inkml:trace contextRef="#ctx0" brushRef="#br0" timeOffset="14291.863">1561 2766 7970 0 0,'0'0'3566'0'0,"0"0"-1431"0"0,0 0-516 0 0,0 0-23 0 0,0 0-31 0 0,0 0-109 0 0,0 0-197 0 0,0 0-259 0 0,0 0-230 0 0,0 0-176 0 0,0 0-118 0 0,0 0-83 0 0,0 0-49 0 0,-4 1-43 0 0,-15 4-50 0 0,36 12 1157 0 0,41-12-882 0 0,-49-5-506 0 0,0 0 0 0 0,0 0 0 0 0,0 1-1 0 0,0 0 1 0 0,0 0 0 0 0,0 1 0 0 0,-1 1-1 0 0,1-1 1 0 0,-1 1 0 0 0,1 1-1 0 0,-1-1 1 0 0,0 2 0 0 0,2 1-20 0 0,-9-4 8 0 0,0 1 0 0 0,0-1 1 0 0,-1 1-1 0 0,1-1 0 0 0,-1 1 0 0 0,0 0 1 0 0,0-1-1 0 0,0 1 0 0 0,0-1 0 0 0,0 1 1 0 0,-1-1-1 0 0,1 1 0 0 0,-1-1 1 0 0,1 1-1 0 0,-1-1 0 0 0,0 1 0 0 0,0-1 1 0 0,0 1-1 0 0,0-1 0 0 0,-1 0 0 0 0,1 0 1 0 0,-1 0-1 0 0,1 0 0 0 0,-1 0 0 0 0,0 0 1 0 0,1 0-1 0 0,-1 0 0 0 0,0-1 0 0 0,0 1 1 0 0,-1-1-1 0 0,1 1 0 0 0,0-1 0 0 0,0 0 1 0 0,-1 0-1 0 0,1 0 0 0 0,-1 0-8 0 0,-58 43 140 0 0,58-41-126 0 0,3-2-17 0 0,0-1-6 0 0,6 7 5 0 0,56 4 92 0 0,-61-10-88 0 0,3-1 0 0 0,-1 1 1 0 0,0 0-1 0 0,1 0 0 0 0,-1 0 1 0 0,0 1-1 0 0,0-1 0 0 0,0 1 1 0 0,0 0-1 0 0,0 0 0 0 0,0 0 1 0 0,0 0-1 0 0,-1 0 0 0 0,1 0 1 0 0,-1 1-1 0 0,1 0 0 0 0,-1-1 1 0 0,0 1-1 0 0,0 0 0 0 0,0 0 1 0 0,0 0-1 0 0,-1 0 0 0 0,1 0 1 0 0,-1 1-1 0 0,1-1 23 0 0,-1 0 0 0 0,0 0 1 0 0,0 0-1 0 0,0 0 0 0 0,0 0 0 0 0,0 0 1 0 0,-1 0-1 0 0,0 1 0 0 0,1-1 1 0 0,-1 0-1 0 0,0 0 0 0 0,0 1 0 0 0,-1-1 1 0 0,1 0-1 0 0,-1 0 0 0 0,0 0 1 0 0,1 0-1 0 0,-1 0 0 0 0,-1 0 0 0 0,1 0 1 0 0,0 0-1 0 0,-1 0 0 0 0,1 0 1 0 0,-1-1-1 0 0,0 1 0 0 0,0 0 0 0 0,0-1 1 0 0,-3 2-24 0 0,-65 26 640 0 0,55-23-559 0 0,0-1-1 0 0,-1-1 1 0 0,0-1 0 0 0,0 0 0 0 0,0-1 0 0 0,0-1-1 0 0,-12 0-80 0 0,12-1 31 0 0,14-1-30 0 0,0 1 1 0 0,0-1 0 0 0,0 0-1 0 0,1 0 1 0 0,-1 0-1 0 0,0 0 1 0 0,0 0 0 0 0,0 0-1 0 0,1 0 1 0 0,-1-1-1 0 0,0 1 1 0 0,0-1 0 0 0,0 1-1 0 0,1-1 1 0 0,-1 0-1 0 0,0 1 1 0 0,1-1 0 0 0,-1 0-1 0 0,1 0 1 0 0,-1 0-1 0 0,1-1 1 0 0,0 1 0 0 0,-1 0-1 0 0,1 0 1 0 0,0-1-1 0 0,-1 0-1 0 0,-17-48-2526 0 0,20 38-2460 0 0,2 1-4010 0 0,-1 7-3498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23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3961 0 0,'0'0'2458'0'0,"0"0"-913"0"0,0 0-428 0 0,0 0-42 0 0,0 0 79 0 0,0 0 48 0 0,0 0-79 0 0,0 0-111 0 0,0 0-156 0 0,0 0-156 0 0,0 0-98 0 0,18-5-46 0 0,137-24 1404 0 0,-113 25-1404 0 0,0 1-1 0 0,1 3 1 0 0,0 2-1 0 0,22 3-555 0 0,101 17 439 0 0,-64-22 1297 0 0,-76 0-229 0 0,-26 0-1396 0 0,0 0 9 0 0,0 0-19 0 0,0 0-6 0 0,-8 27 1540 0 0,-8 303-904 0 0,15-253-646 0 0,11 145 287 0 0,-5-185-233 0 0,-1 0 0 0 0,-2 0 1 0 0,-1 1-1 0 0,-4 29-139 0 0,-8 49 326 0 0,22-47-146 0 0,-11-2 58 0 0,3-46 368 0 0,-13-68-75 0 0,0 31-542 0 0,0 2 0 0 0,-1-1 0 0 0,0 2 0 0 0,-2-1 0 0 0,1 2 0 0 0,-1-1 0 0 0,-1 2 0 0 0,-14-9 11 0 0,-12-14-25 0 0,-79-54 17 0 0,118 88 6 0 0,1 0 0 0 0,-1 0 1 0 0,1 0-1 0 0,-1-1 0 0 0,1 1 0 0 0,0 0 1 0 0,-1 0-1 0 0,1 0 0 0 0,-1-1 0 0 0,1 1 1 0 0,0 0-1 0 0,-1 0 0 0 0,1-1 0 0 0,0 1 1 0 0,-1 0-1 0 0,1-1 0 0 0,0 1 0 0 0,0 0 1 0 0,-1-1-1 0 0,1 1 0 0 0,0-1 0 0 0,0 1 1 0 0,0 0-1 0 0,-1-1 0 0 0,1 1 0 0 0,0-1 1 0 0,0 1-1 0 0,0-1 0 0 0,0 1 0 0 0,0 0 1 0 0,0-1-1 0 0,0 1 0 0 0,0-1 0 0 0,0 1 1 0 0,0-1-1 0 0,0 1 0 0 0,0-1 0 0 0,0 1 1 0 0,0 0-1 0 0,1-1 0 0 0,-1 1 0 0 0,0-1 0 0 0,0 1 1 0 0,0 0-1 0 0,1-1 0 0 0,-1 1 0 0 0,0-1 1 0 0,0 1-1 0 0,1 0 0 0 0,-1-1 0 0 0,0 1 1 0 0,1 0-1 0 0,-1 0 0 0 0,0-1 0 0 0,1 1 1 0 0,-1 0-1 0 0,1 0 0 0 0,-1 0 0 0 0,0-1 1 0 0,1 1-1 0 0,-1 0 2 0 0,34-5-169 0 0,-23 4 224 0 0,355-48 53 0 0,-104 2-114 0 0,-250 49 71 0 0,-32 8-13 0 0,12-7-50 0 0,-100 74 69 0 0,-109 103-81 0 0,172-144-84 0 0,34-42-6232 0 0,9 2-5874 0 0,2 4 183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25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7122 0 0,'0'0'2108'0'0,"0"0"-169"0"0,0 0-8 0 0,0 0 32 0 0,0 0-70 0 0,0 0-196 0 0,0 0-303 0 0,0 0-308 0 0,0 0-245 0 0,0 0-183 0 0,0 0-126 0 0,0 0-70 0 0,0 0-56 0 0,11 1 1031 0 0,-9 186 397 0 0,-3-182-1826 0 0,1 0-1 0 0,0-1 0 0 0,0 1 1 0 0,1 0-1 0 0,-1 0 1 0 0,1-1-1 0 0,0 1 0 0 0,0 0 1 0 0,0-1-1 0 0,1 1 1 0 0,0-1-1 0 0,0 0 0 0 0,0 1 1 0 0,0-1-1 0 0,1 0 1 0 0,-1 0-1 0 0,1 0 0 0 0,0-1 1 0 0,0 1-1 0 0,1-1 0 0 0,-1 1 1 0 0,2 0-8 0 0,2-4 24 0 0,0 0 0 0 0,-1-1 0 0 0,1 0 0 0 0,-1 0 0 0 0,1 0 0 0 0,-1-1 0 0 0,1 0 0 0 0,-1-1 0 0 0,0 1 0 0 0,0-1 0 0 0,0 0 0 0 0,0 0 0 0 0,0-1 0 0 0,-1 0 0 0 0,1 0 0 0 0,-1 0 0 0 0,0-1 0 0 0,-1 0 0 0 0,1 1 0 0 0,0-3-24 0 0,6-3 28 0 0,24-24 33 0 0,-1-1 0 0 0,-2-2 0 0 0,-1-1 0 0 0,-2-1 1 0 0,-2-2-1 0 0,6-15-61 0 0,-19 27 192 0 0,-14 28-126 0 0,0 1 8 0 0,0 0 6 0 0,0 0-18 0 0,-15 45 120 0 0,11-26-160 0 0,0 0 0 0 0,2 1-1 0 0,0-1 1 0 0,1 1 0 0 0,1 0 0 0 0,0-1 0 0 0,2 1 0 0 0,1 5-22 0 0,40 199 154 0 0,-41-195-142 0 0,-2 1 0 0 0,-1-1 0 0 0,-2 0 0 0 0,-1 1 0 0 0,-1-1 0 0 0,-1 0 0 0 0,-1-1 0 0 0,-2 0 0 0 0,-1 0 0 0 0,-1-1 0 0 0,-5 6-12 0 0,11-22 21 0 0,-1-1 0 0 0,0 1 0 0 0,-1-1 0 0 0,0-1 0 0 0,-1 0 0 0 0,0 0 0 0 0,-1 0 0 0 0,1-1 0 0 0,-1 0 0 0 0,-1-1-1 0 0,0 0 1 0 0,0 0 0 0 0,0-1 0 0 0,-1 0 0 0 0,1-1 0 0 0,-9 3-21 0 0,17-8 7 0 0,0 0-1 0 0,0 0 1 0 0,0 0-1 0 0,0-1 1 0 0,0 1-1 0 0,0 0 1 0 0,0-1-1 0 0,0 1 1 0 0,0-1-1 0 0,0 0 1 0 0,0 0-1 0 0,0 1 1 0 0,1-1-1 0 0,-1 0 1 0 0,0-1-1 0 0,1 1 1 0 0,-1 0-1 0 0,1 0 1 0 0,-1-1-1 0 0,1 1 1 0 0,-1-1-1 0 0,1 1 1 0 0,0-1-1 0 0,0 0 1 0 0,0 1-1 0 0,0-1 1 0 0,0 0-1 0 0,0 0 1 0 0,0 0-1 0 0,1 0 1 0 0,-1 1-1 0 0,1-1 1 0 0,-1 0-1 0 0,1 0 1 0 0,0 0 0 0 0,0 0-1 0 0,0 0 1 0 0,0 0-1 0 0,0 0 1 0 0,0 0-1 0 0,0 0 1 0 0,1 0-1 0 0,0-1-6 0 0,-2-9-5 0 0,2-1 0 0 0,-1 1 1 0 0,2 0-1 0 0,-1 0 0 0 0,2 0 0 0 0,0 1 0 0 0,0-1 0 0 0,1 0 0 0 0,0 1 1 0 0,1 0-1 0 0,1 0 0 0 0,-1 0 0 0 0,2 1 0 0 0,6-9 5 0 0,1-2-22 0 0,2 0 0 0 0,0 1 1 0 0,0 1-1 0 0,2 1 0 0 0,1 1 0 0 0,0 0 0 0 0,1 1 0 0 0,1 1 1 0 0,0 1-1 0 0,1 1 0 0 0,4-1 22 0 0,19 3-2573 0 0,-35 11-1622 0 0,-1 0-3313 0 0,-4 0-5020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1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23 315 7282 0 0,'0'0'2775'0'0,"0"0"-723"0"0,0 0-475 0 0,0 0-93 0 0,0 0 23 0 0,0 0-8 0 0,0 0-121 0 0,0 0-232 0 0,0 0-237 0 0,0 0-221 0 0,0 0-201 0 0,-5 1-130 0 0,1 0-503 0 0,-9 3 1101 0 0,37-3 771 0 0,170-8 604 0 0,-1-14-1827 0 0,-4 12-1166 0 0,-187 5-4114 0 0,4 1-4364 0 0,-1 3-2074 0 0</inkml:trace>
  <inkml:trace contextRef="#ctx0" brushRef="#br0" timeOffset="905.978">33 510 10778 0 0,'0'0'1866'0'0,"0"0"-375"0"0,0 0-187 0 0,0 0 26 0 0,0 0 14 0 0,0 0-110 0 0,0 0-231 0 0,0 0-263 0 0,0 0-217 0 0,0 0-177 0 0,0 0-91 0 0,0 0-40 0 0,0 0-2 0 0,9 7 5486 0 0,295-34-4602 0 0,-155 6-1972 0 0,-153-1-5563 0 0,4 8-3006 0 0,0 6-1949 0 0</inkml:trace>
  <inkml:trace contextRef="#ctx0" brushRef="#br0" timeOffset="1740.014">274 2 12203 0 0,'0'0'1841'0'0,"0"0"-408"0"0,0 0-326 0 0,0 0 7 0 0,0 0 104 0 0,0 0-2 0 0,0 0-141 0 0,0 0-247 0 0,0 0-242 0 0,0 0-191 0 0,0 0-130 0 0,0 0-78 0 0,0 0-35 0 0,-4-1 58 0 0,-8 4 411 0 0,35 19 590 0 0,-6-6-671 0 0,5 2-112 0 0,1 0 1 0 0,0-2 0 0 0,1-1-1 0 0,1 0 1 0 0,0-2 0 0 0,27 10-429 0 0,-9-3 180 0 0,-23-10-129 0 0,0 2 0 0 0,0 0 0 0 0,-1 1 0 0 0,-1 1 0 0 0,0 1-1 0 0,-1 0 1 0 0,11 14-51 0 0,-17 4 82 0 0,-11-33-60 0 0,0 0-18 0 0,0 0 10 0 0,0 0-2 0 0,0 0-32 0 0,0 0 26 0 0,0 0 12 0 0,0 0 8 0 0,0 0 17 0 0,0 0-6 0 0,0 0-17 0 0,0 0-1 0 0,0 0 8 0 0,0 0-7 0 0,0 0 1 0 0,-51 38 370 0 0,-166 197-207 0 0,48-51 107 0 0,165-165 279 0 0,4-20-556 0 0,0 1-4 0 0,0 0-16 0 0,0 0 10 0 0,0 0-6 0 0,0 0-30 0 0,0 0 23 0 0,0 0 26 0 0,0 0-1 0 0,0 0-17 0 0,0 0-38 0 0,0 0 21 0 0,0 0 19 0 0,0 0 6 0 0,0 0 31 0 0,0 0-42 0 0,0 0-16 0 0,3-18-6041 0 0,3 14 3401 0 0,1 0-5226 0 0,-3 1-4412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3049 0 0,'0'0'2125'0'0,"0"0"-411"0"0,0 0-30 0 0,0 0 101 0 0,0 0 34 0 0,0 0-129 0 0,0 0-199 0 0,0 0-215 0 0,0 0-169 0 0,0 0-148 0 0,0 0-139 0 0,0 0-93 0 0,0 0-79 0 0,-9 3 760 0 0,7-2 2437 0 0,101 11-612 0 0,155 1-2469 0 0,-129-9-343 0 0,-125-4-387 0 0,0 0-2 0 0,0 0 0 0 0,0 0 4 0 0,0 0 9 0 0,0 0-16 0 0,0 0 15 0 0,0 0-17 0 0,0 0-14 0 0,0 0 6 0 0,0 0-7 0 0,0 0 3 0 0,0 0 5 0 0,0 0 12 0 0,0 0-11 0 0,0 0 2 0 0,0 0-5 0 0,0 0-18 0 0,0 0 7 0 0,0 0 6 0 0,0 0 1 0 0,0 0 11 0 0,0 0-8 0 0,0 0-10 0 0,0 0-8 0 0,0 0 7 0 0,0 0-16 0 0,0 0-1 0 0,0 0 22 0 0,0 0 11 0 0,0 0 16 0 0,-25 0-2502 0 0,4 0-861 0 0,7 0-4581 0 0,6 0-4513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4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34 3865 0 0,'0'0'2790'0'0,"0"0"-219"0"0,0 0-157 0 0,0 0-243 0 0,0 0-323 0 0,0 0-327 0 0,0 0-272 0 0,0 0-175 0 0,0 0-207 0 0,0 0-202 0 0,0 0-157 0 0,35 0 1943 0 0,101-22-900 0 0,-39 11-1162 0 0,-96 11-379 0 0,-1 0 10 0 0,0 0 7 0 0,0 0 38 0 0,-107 43 917 0 0,-104 20-769 0 0,202-60 24 0 0,25-3-159 0 0,27-2 39 0 0,300-32 557 0 0,-350 42-837 0 0,-40 3-1737 0 0,49-30-3183 0 0,11 1-3265 0 0,-7 11-2691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7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11378 0 0,'0'0'2248'0'0,"0"0"-567"0"0,0 0-310 0 0,0 0 0 0 0,0 0 19 0 0,0 0-83 0 0,0 0-194 0 0,0 0-231 0 0,0 0-186 0 0,0 0-105 0 0,0 0-59 0 0,0 0-36 0 0,2 0-36 0 0,8 0-49 0 0,-8 0-48 0 0,15 4 948 0 0,129 0 380 0 0,46-38-1121 0 0,-191 34-591 0 0,-1 0-19 0 0,0 0 1 0 0,0 0-27 0 0,0 0-73 0 0,0 0-65 0 0,0 0-77 0 0,-25 0-7158 0 0,21 0 2406 0 0,1 0-6446 0 0</inkml:trace>
  <inkml:trace contextRef="#ctx0" brushRef="#br0" timeOffset="281.705">144 380 14387 0 0,'0'0'1936'0'0,"0"0"-479"0"0,0 0-236 0 0,0 0-22 0 0,0 0-61 0 0,0 0-121 0 0,0 0-182 0 0,0 0-177 0 0,0 0-127 0 0,0 0-67 0 0,0 0-26 0 0,0 0-23 0 0,0 0-27 0 0,-4 28-20 0 0,-11 92-46 0 0,11-18 364 0 0,-10-3-311 0 0,-35 1-1272 0 0,47-91-361 0 0,2-8-2286 0 0,1 0-3383 0 0,2-1-4401 0 0</inkml:trace>
  <inkml:trace contextRef="#ctx0" brushRef="#br0" timeOffset="1194.331">514 144 8338 0 0,'0'0'2660'0'0,"0"0"-881"0"0,0 0-456 0 0,0 0-14 0 0,0 0 60 0 0,0 0-16 0 0,0 0-148 0 0,0 0-234 0 0,0 0-195 0 0,0 0-109 0 0,0 0-48 0 0,0 0-30 0 0,0 0-37 0 0,3 1-44 0 0,15 28 1510 0 0,-14-14-1702 0 0,3 18-94 0 0,-2 0 0 0 0,-1 1 0 0 0,-1 0 0 0 0,-2 0 0 0 0,-2 21-222 0 0,10 129 105 0 0,-8-181-92 0 0,0 1-1 0 0,-1-1 1 0 0,1 1-1 0 0,1-1 1 0 0,-1 0-1 0 0,0 1 1 0 0,1-1-1 0 0,-1 0 1 0 0,1 0-1 0 0,0 0 1 0 0,0 0-1 0 0,1 0 1 0 0,-1 0-1 0 0,0 0 0 0 0,1-1 1 0 0,0 0-1 0 0,0 1 1 0 0,-1-1-1 0 0,1 0 1 0 0,1 0-1 0 0,-1 0 1 0 0,0-1-1 0 0,0 1 1 0 0,1-1-1 0 0,-1 0 1 0 0,0 0-1 0 0,1 0 1 0 0,-1 0-1 0 0,1 0 1 0 0,0-1-1 0 0,-1 0 1 0 0,1 0-1 0 0,-1 0 1 0 0,1 0-1 0 0,0 0 1 0 0,2-1-13 0 0,-1-1 30 0 0,1 0 0 0 0,-1 0 1 0 0,0 0-1 0 0,0-1 0 0 0,0 0 0 0 0,0 0 1 0 0,0 0-1 0 0,0-1 0 0 0,-1 1 0 0 0,0-1 1 0 0,0 0-1 0 0,0-1 0 0 0,2-2-30 0 0,7-5 63 0 0,2-6-40 0 0,0 0 0 0 0,-1-1 1 0 0,0-1-1 0 0,-2 0 0 0 0,0-1 1 0 0,-2 0-1 0 0,0 0 0 0 0,2-10-23 0 0,11-55 166 0 0,-30 74-318 0 0,4 42-199 0 0,1-17 339 0 0,0-1 0 0 0,1 1 1 0 0,1 0-1 0 0,0 1 0 0 0,1-1 0 0 0,0-1 0 0 0,1 1 0 0 0,1 0 1 0 0,0 0-1 0 0,0-1 0 0 0,1 1 0 0 0,1-1 0 0 0,0 0 0 0 0,1-1 1 0 0,0 1-1 0 0,1-1 0 0 0,0 0 0 0 0,0-1 0 0 0,2 1 0 0 0,-1-1 1 0 0,1-1-1 0 0,0 0 0 0 0,1 0 0 0 0,7 4 12 0 0,-13-11 26 0 0,-1 0-1 0 0,1-1 1 0 0,-1 0 0 0 0,1 0 0 0 0,0 0-1 0 0,-1 0 1 0 0,1 0 0 0 0,0-1-1 0 0,-1 0 1 0 0,1 0 0 0 0,0 0 0 0 0,0 0-1 0 0,-1 0 1 0 0,1-1 0 0 0,0 1-1 0 0,0-1 1 0 0,-1 0 0 0 0,1 0 0 0 0,-1-1-1 0 0,1 1 1 0 0,-1-1 0 0 0,0 0 0 0 0,1 0-1 0 0,-1 0 1 0 0,0 0 0 0 0,0 0-1 0 0,0-1 1 0 0,0 1 0 0 0,-1-1 0 0 0,1 0-1 0 0,-1 0 1 0 0,1-1-26 0 0,66-110 776 0 0,-5-77-228 0 0,-55 152-516 0 0,3 1-1 0 0,1 0 0 0 0,1 0 1 0 0,2 2-1 0 0,15-24-31 0 0,-14-3 70 0 0,-17 62-78 0 0,0 1 5 0 0,-32 56-1205 0 0,2 43-1947 0 0,26-56-8116 0 0,4-38-399 0 0</inkml:trace>
  <inkml:trace contextRef="#ctx0" brushRef="#br0" timeOffset="1572.499">1411 527 19148 0 0,'0'0'1543'0'0,"0"0"-461"0"0,0 0-131 0 0,0 0 59 0 0,0 0 49 0 0,0 0-48 0 0,0 0-211 0 0,0 0-237 0 0,0 0-187 0 0,0 0-128 0 0,0 0-54 0 0,0 0-28 0 0,0 0 1 0 0,2 7-2 0 0,6 159 423 0 0,-9-78-2176 0 0,10-107-1961 0 0,-1-11-410 0 0,1-4-7718 0 0,-7 25 3379 0 0</inkml:trace>
  <inkml:trace contextRef="#ctx0" brushRef="#br0" timeOffset="2017.138">1365 446 8578 0 0,'0'0'4338'0'0,"0"0"-2093"0"0,0 0-825 0 0,0 0-48 0 0,0 0-18 0 0,0 0-105 0 0,0 0-190 0 0,0 0-255 0 0,0 0-219 0 0,0 0-87 0 0,0 0-30 0 0,0 0 26 0 0,5 1 43 0 0,232 39 3140 0 0,-234-40-3661 0 0,0 1 0 0 0,-1 0 0 0 0,1 0 0 0 0,-1-1 0 0 0,0 1 0 0 0,1 1 0 0 0,-1-1 0 0 0,0 0 0 0 0,0 1 0 0 0,1-1 0 0 0,-1 1 0 0 0,0-1 1 0 0,-1 1-1 0 0,1 0 0 0 0,0 0 0 0 0,0 0 0 0 0,-1 0 0 0 0,1 0 0 0 0,-1 0 0 0 0,0 1 0 0 0,1-1 0 0 0,-1 0 0 0 0,0 1 0 0 0,-1-1 0 0 0,1 1 0 0 0,0-1 0 0 0,-1 1 0 0 0,1-1 0 0 0,-1 1 0 0 0,0 0 0 0 0,0-1 0 0 0,0 1 0 0 0,0-1 0 0 0,0 1 0 0 0,0 0 0 0 0,-1-1 0 0 0,0 1 0 0 0,1-1 0 0 0,-1 1 0 0 0,0-1 0 0 0,0 1 0 0 0,0-1 0 0 0,0 0 0 0 0,-1 0 1 0 0,1 1-1 0 0,-1-1 0 0 0,1 0 0 0 0,-2 1-16 0 0,-102 91 222 0 0,104-92-222 0 0,1 0 0 0 0,0-1-1 0 0,0 1 1 0 0,0-1-1 0 0,0 1 1 0 0,0 0-1 0 0,0-1 1 0 0,0 1 0 0 0,0-1-1 0 0,0 1 1 0 0,1-1-1 0 0,-1 1 1 0 0,1-1 0 0 0,-1 1-1 0 0,1-1 1 0 0,0 1-1 0 0,0-1 1 0 0,-1 1-1 0 0,1-1 1 0 0,0 0 0 0 0,0 0-1 0 0,0 1 1 0 0,0-1-1 0 0,1 0 1 0 0,-1 0 0 0 0,0 0-1 0 0,0 0 1 0 0,1 0-1 0 0,-1-1 1 0 0,1 1-1 0 0,-1 0 1 0 0,0 0 0 0 0,1-1-1 0 0,-1 1 1 0 0,1-1-1 0 0,0 0 1 0 0,-1 1 0 0 0,1-1-1 0 0,0 0 1 0 0,8 6 10 0 0,-8-5-8 0 0,3 2 8 0 0,0-1 1 0 0,0 1-1 0 0,0 0 1 0 0,-1 0 0 0 0,1 1-1 0 0,-1-1 1 0 0,0 1-1 0 0,1 0 1 0 0,-2 0-1 0 0,1 1 1 0 0,0-1 0 0 0,-1 1-1 0 0,0-1 1 0 0,0 1-1 0 0,-1 0 1 0 0,1 1-1 0 0,-1-1 1 0 0,0 0 0 0 0,0 1-1 0 0,-1-1 1 0 0,2 6-11 0 0,-4-8 19 0 0,1-1 1 0 0,-1 1-1 0 0,1 0 0 0 0,-1-1 1 0 0,0 1-1 0 0,0 0 1 0 0,0-1-1 0 0,0 1 1 0 0,0-1-1 0 0,-1 0 0 0 0,1 1 1 0 0,-1-1-1 0 0,1 0 1 0 0,-1 0-1 0 0,0 0 1 0 0,0 0-1 0 0,0 0 0 0 0,0 0 1 0 0,0-1-1 0 0,0 1 1 0 0,-1-1-1 0 0,1 1 1 0 0,-1-1-1 0 0,1 0 0 0 0,-1 0 1 0 0,1 0-1 0 0,-1 0 1 0 0,1 0-1 0 0,-1-1 1 0 0,0 1-1 0 0,-2-1-19 0 0,-94 8 77 0 0,87-8-87 0 0,10 0-27 0 0,-1 0-1 0 0,1 0 0 0 0,-1-1 1 0 0,1 1-1 0 0,-1-1 0 0 0,1 1 1 0 0,-1-1-1 0 0,1 0 0 0 0,0 0 1 0 0,-1 0-1 0 0,1 0 0 0 0,0 0 1 0 0,0 0-1 0 0,-1-1 1 0 0,1 1-1 0 0,0-1 0 0 0,0 0 1 0 0,1 1-1 0 0,-1-1 0 0 0,0 0 1 0 0,1 0-1 0 0,-1 0 0 0 0,1 0 1 0 0,-1 0-1 0 0,1-1 0 0 0,0 1 1 0 0,0 0-1 0 0,0-1 0 0 0,0-1 38 0 0,-1-48-5222 0 0,6 41 142 0 0,2 6-6961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1 7866 0 0,'0'0'2627'0'0,"0"0"-704"0"0,0 0-315 0 0,0 0 61 0 0,0 0 71 0 0,0 0-106 0 0,0 0-282 0 0,0 0-358 0 0,0 0-288 0 0,0 0-183 0 0,0 0-109 0 0,0 0-44 0 0,0 3-16 0 0,-10 262 3717 0 0,-37 59-3445 0 0,40-217-628 0 0,-6-161-5747 0 0,13 3-2690 0 0,0 38 121 0 0</inkml:trace>
  <inkml:trace contextRef="#ctx0" brushRef="#br0" timeOffset="316.959">1 93 8474 0 0,'0'0'2410'0'0,"0"0"-397"0"0,0 0-271 0 0,0 0-12 0 0,0 0-50 0 0,0 0-131 0 0,0 0-261 0 0,0 0-308 0 0,0 0-249 0 0,0 0-159 0 0,0 0-104 0 0,0 0-27 0 0,1-4-31 0 0,-1 3-363 0 0,0 0-1 0 0,1 0 1 0 0,-1 0 0 0 0,1 0-1 0 0,-1 0 1 0 0,1 1 0 0 0,-1-1 0 0 0,1 0-1 0 0,-1 0 1 0 0,1 0 0 0 0,0 1-1 0 0,-1-1 1 0 0,1 0 0 0 0,0 1 0 0 0,0-1-1 0 0,-1 0 1 0 0,1 1 0 0 0,0-1-1 0 0,0 1 1 0 0,0 0 0 0 0,0-1 0 0 0,0 1-1 0 0,0 0 1 0 0,0-1 0 0 0,0 1-1 0 0,0 0 1 0 0,0 0 0 0 0,0 0-1 0 0,0 0 1 0 0,0 0 0 0 0,0 0 0 0 0,0 0-1 0 0,0 0 1 0 0,0 0 0 0 0,-1 0-1 0 0,1 1 1 0 0,0-1 0 0 0,0 0 0 0 0,0 1-1 0 0,0-1 1 0 0,0 0 0 0 0,0 1-1 0 0,0 0 1 0 0,0-1 0 0 0,-1 1 0 0 0,1-1-47 0 0,2 1-30 0 0,18 2 230 0 0,1-1 0 0 0,-1-1 1 0 0,1-1-1 0 0,0-1 0 0 0,-1-1 0 0 0,1-1 0 0 0,-1-1 1 0 0,0 0-1 0 0,5-3-200 0 0,173-44 240 0 0,-198 51-323 0 0,0 0 0 0 0,0 0 1 0 0,-1 0-1 0 0,1 0 0 0 0,0 0 1 0 0,0 0-1 0 0,0 0 0 0 0,-1 0 1 0 0,1 0-1 0 0,0 0 0 0 0,0 0 1 0 0,-1 0-1 0 0,1 1 1 0 0,0-1-1 0 0,0 0 0 0 0,-1 1 1 0 0,1-1-1 0 0,0 0 0 0 0,0 1 1 0 0,-1-1-1 0 0,1 1 0 0 0,-1-1 1 0 0,1 1-1 0 0,0-1 0 0 0,-1 1 1 0 0,1-1-1 0 0,-1 1 0 0 0,1 0 1 0 0,-1-1-1 0 0,0 1 0 0 0,1 0 1 0 0,-1 0-1 0 0,0-1 0 0 0,1 1 1 0 0,-1 0-1 0 0,0 0 0 0 0,0-1 1 0 0,0 1-1 0 0,0 0 0 0 0,1 0 1 0 0,-1-1-1 0 0,0 1 0 0 0,0 0 1 0 0,-1 0-1 0 0,1 0 0 0 0,0-1 1 0 0,0 1-1 0 0,0 0 0 0 0,0 0 1 0 0,-1-1-1 0 0,1 1 0 0 0,0 0 1 0 0,-1 0-1 0 0,1-1 0 0 0,0 1 1 0 0,-1 0-1 0 0,1-1 0 0 0,-1 1 1 0 0,1-1-1 0 0,-1 1 0 0 0,0 0 1 0 0,1-1-1 0 0,-1 1 0 0 0,0-1 1 0 0,1 0-1 0 0,-1 1 0 0 0,0-1 1 0 0,1 1-1 0 0,-2-1 83 0 0,-2 8-776 0 0,-2 4-4627 0 0,1-1-6338 0 0</inkml:trace>
  <inkml:trace contextRef="#ctx0" brushRef="#br0" timeOffset="1987.879">380 553 10674 0 0,'0'0'1903'0'0,"0"0"-576"0"0,0 0-208 0 0,0 0 133 0 0,0 0 95 0 0,0 0-49 0 0,0 0-234 0 0,0 0-290 0 0,0 0-222 0 0,0 0-93 0 0,0 0 9 0 0,0 0 44 0 0,0 0 39 0 0,6 2-7 0 0,57 11 1442 0 0,115-10-99 0 0,-177-2-1882 0 0,0-1 1 0 0,0 0 0 0 0,-1 0 0 0 0,1 1-1 0 0,0-1 1 0 0,0 0 0 0 0,0 1-1 0 0,0-1 1 0 0,-1 1 0 0 0,1-1 0 0 0,0 1-1 0 0,0 0 1 0 0,-1-1 0 0 0,1 1 0 0 0,0 0-1 0 0,-1-1 1 0 0,1 1 0 0 0,-1 0-1 0 0,1 0 1 0 0,-1-1 0 0 0,1 1 0 0 0,-1 0-1 0 0,0 0 1 0 0,1 0 0 0 0,-1 0 0 0 0,0 0-1 0 0,0 0 1 0 0,1-1 0 0 0,-1 1-1 0 0,0 0 1 0 0,0 0 0 0 0,0 0 0 0 0,0 0-1 0 0,0 0 1 0 0,0 0 0 0 0,-1 0 0 0 0,1 0-1 0 0,0 0 1 0 0,0 0 0 0 0,-1-1 0 0 0,1 1-1 0 0,0 0 1 0 0,-1 0 0 0 0,1 0-1 0 0,-1 0-5 0 0,-19 47 279 0 0,-82 135 594 0 0,101-182-855 0 0,0-1 0 0 0,1 1 0 0 0,-1 0 0 0 0,1-1 0 0 0,-1 1 0 0 0,1-1 0 0 0,-1 1 0 0 0,1 0 0 0 0,-1-1 0 0 0,1 1 0 0 0,0 0 0 0 0,-1 0-1 0 0,1-1 1 0 0,0 1 0 0 0,0 0 0 0 0,-1 0 0 0 0,1 0 0 0 0,0-1 0 0 0,0 1 0 0 0,0 0 0 0 0,0 0 0 0 0,0 0 0 0 0,0-1 0 0 0,0 1 0 0 0,1 0 0 0 0,-1 0 0 0 0,0-1 0 0 0,0 1 0 0 0,0 0 0 0 0,1 0-1 0 0,-1-1 1 0 0,0 1 0 0 0,1 0 0 0 0,-1 0 0 0 0,1-1 0 0 0,-1 1 0 0 0,1-1 0 0 0,-1 1 0 0 0,1 0 0 0 0,-1-1 0 0 0,1 1 0 0 0,0-1 0 0 0,-1 1 0 0 0,1-1 0 0 0,0 0 0 0 0,-1 1 0 0 0,1-1-1 0 0,0 0 1 0 0,0 1 0 0 0,-1-1 0 0 0,1 0 0 0 0,0 0 0 0 0,0 0 0 0 0,0 1 0 0 0,0-1-18 0 0,105-8 1126 0 0,-53-3-701 0 0,-53 11-417 0 0,0 0 7 0 0,0 0-3 0 0,0 0-16 0 0,0 0-6 0 0,0 0-3 0 0,0 0 6 0 0,0 0 10 0 0,0 0-8 0 0,0 0-1 0 0,0 0 13 0 0,0 0 6 0 0,0 0-6 0 0,0 0-8 0 0,0 0 9 0 0,0 0-12 0 0,0 0-4 0 0,0 0-2 0 0,0 0-4 0 0,0 0 2 0 0,0 0 16 0 0,0 0 5 0 0,0 0 4 0 0,0 0-3 0 0,0 0-5 0 0,0 0-6 0 0,0 0 9 0 0,0 0-14 0 0,0 0-8 0 0,0 0-1 0 0,0 0 6 0 0,0 0 3 0 0,0 0 9 0 0,0 0-6 0 0,0 0 9 0 0,0 0 3 0 0,0 0 0 0 0,0 0-21 0 0,0 0-8 0 0,0 0 8 0 0,0 0 2 0 0,-1 0 4 0 0,0 0-27 0 0,1 0 13 0 0,0 0 20 0 0,0 0 32 0 0,0 0-23 0 0,0 0-25 0 0,0 0 3 0 0,0 0-7 0 0,0 0 4 0 0,0 0 3 0 0,0 0-13 0 0,-10-3-2806 0 0,5 0-2942 0 0,4 2-2327 0 0,0 1-3568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42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4345 0 0,'0'0'2470'0'0,"0"0"-559"0"0,0 0-132 0 0,0 0 89 0 0,0 0 11 0 0,0 0-140 0 0,0 0-288 0 0,0 0-321 0 0,0 0-246 0 0,0 0-169 0 0,0 0-106 0 0,0 0-54 0 0,0 0-36 0 0,2 11 1121 0 0,4-11-923 0 0,126-11 3306 0 0,72-7-3671 0 0,-153 4-4743 0 0,-50 13 2115 0 0,-1-1 2564 0 0,0 1-3134 0 0,0 1-4879 0 0,0 0-3359 0 0</inkml:trace>
  <inkml:trace contextRef="#ctx0" brushRef="#br0" timeOffset="190.672">6 188 12531 0 0,'0'0'1641'0'0,"0"0"-306"0"0,0 0 98 0 0,0 0 132 0 0,0 0-16 0 0,0 0-173 0 0,0 0-263 0 0,0 0-254 0 0,0 0-171 0 0,0 0-119 0 0,31 1-111 0 0,97 1-91 0 0,-25-18 419 0 0,-82 12-737 0 0,-17 3-3793 0 0,-1 1-3956 0 0,-3 0-4422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44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0 600 1152 0 0,'0'0'1897'0'0,"0"0"-114"0"0,0 0 38 0 0,0 0 56 0 0,0 0-38 0 0,0 0-105 0 0,0 0-158 0 0,0 0-158 0 0,0 0-125 0 0,0 0-125 0 0,0 0-129 0 0,17 0 2465 0 0,1-52-1428 0 0,111-157-114 0 0,53-29-1257 0 0,-129 185-587 0 0,-56 113-270 0 0,-29 94 317 0 0,27-115-165 0 0,2 65 7 0 0,3-103-6 0 0,0 0 0 0 0,0 0 1 0 0,1 0-1 0 0,-1 0 0 0 0,0 0 1 0 0,1 0-1 0 0,-1 0 0 0 0,0 0 1 0 0,1 0-1 0 0,-1 0 0 0 0,1 0 0 0 0,0 0 1 0 0,-1 0-1 0 0,1-1 0 0 0,0 1 1 0 0,0 0-1 0 0,-1 0 0 0 0,1-1 1 0 0,0 1-1 0 0,0 0 0 0 0,0-1 1 0 0,0 1-1 0 0,0-1 0 0 0,0 1 0 0 0,0-1 1 0 0,0 0-1 0 0,0 1 0 0 0,0-1 1 0 0,0 0-1 0 0,0 0 0 0 0,0 1 1 0 0,0-1-1 0 0,0 0 0 0 0,0 0 0 0 0,0 0 1 0 0,0-1-1 0 0,1 1 0 0 0,-1 0 1 0 0,0 0-1 0 0,0 0 0 0 0,0-1 1 0 0,0 1-1 0 0,0-1 0 0 0,0 1 1 0 0,0-1-1 0 0,0 1 0 0 0,0-1 0 0 0,-1 1 1 0 0,1-1-1 0 0,0 0 0 0 0,0 1 1 0 0,0-1-1 0 0,-1 0-1 0 0,49-47 257 0 0,-44 41-263 0 0,238-298 99 0 0,-182 247-99 0 0,-48 101-152 0 0,-8 219 1160 0 0,-19-79-912 0 0,8-87-154 0 0,6-95 24 0 0,0-1-17 0 0,0 0-22 0 0,0 0-21 0 0,0 0-36 0 0,0 0-40 0 0,0 0-48 0 0,0-20-4431 0 0,2 10 2256 0 0,2 3-2401 0 0,1 3-6472 0 0</inkml:trace>
  <inkml:trace contextRef="#ctx0" brushRef="#br0" timeOffset="277.719">956 324 7970 0 0,'0'0'4217'0'0,"0"0"-2256"0"0,0 0-824 0 0,0 0 80 0 0,0 0 137 0 0,0 0-18 0 0,0 0-164 0 0,0 0-265 0 0,0 0-251 0 0,0 0-134 0 0,0 0-49 0 0,0 0-50 0 0,0 0-32 0 0,1 15-35 0 0,5 73 213 0 0,-22-22 223 0 0,4-7-865 0 0,11-33-2860 0 0,1-26 1816 0 0,7 0-10056 0 0,-3-3 2816 0 0</inkml:trace>
  <inkml:trace contextRef="#ctx0" brushRef="#br0" timeOffset="808.953">946 350 4473 0 0,'0'0'3506'0'0,"0"0"-1033"0"0,0 0-453 0 0,0 0-144 0 0,0 0-151 0 0,0 0-242 0 0,0 0-280 0 0,0 0-270 0 0,0 0-230 0 0,0 0-154 0 0,0 0-75 0 0,0 0-26 0 0,0 0-21 0 0,-1-11 513 0 0,188-7 1875 0 0,-186 18-2810 0 0,0 1 0 0 0,0 0 0 0 0,0 0 0 0 0,0 0 0 0 0,0 0 0 0 0,-1 0 0 0 0,1 0 0 0 0,-1 1 0 0 0,1-1 0 0 0,0 0 0 0 0,-1 0-1 0 0,0 0 1 0 0,1 1 0 0 0,-1-1 0 0 0,0 0 0 0 0,0 0 0 0 0,1 1 0 0 0,-1-1 0 0 0,0 0 0 0 0,0 1 0 0 0,0-1 0 0 0,-1 0 0 0 0,1 0 0 0 0,0 1 0 0 0,0-1 0 0 0,-1 0-1 0 0,1 0 1 0 0,-1 0 0 0 0,1 1 0 0 0,-1-1 0 0 0,1 0 0 0 0,-1 0 0 0 0,0 0 0 0 0,0 0 0 0 0,1 0 0 0 0,-1 0 0 0 0,0 0 0 0 0,-1 0-5 0 0,1 3 14 0 0,-56 80 271 0 0,57-82-282 0 0,1 1 0 0 0,0 0 0 0 0,0 0 0 0 0,0 0 1 0 0,1-1-1 0 0,-1 1 0 0 0,0-1 0 0 0,1 1 0 0 0,0-1 0 0 0,0 1 0 0 0,0-1 0 0 0,0 0 1 0 0,0 0-1 0 0,0 0 0 0 0,0 0 0 0 0,0 0 0 0 0,1-1 0 0 0,-1 1 0 0 0,1-1 0 0 0,0 1 0 0 0,-1-1 1 0 0,1 0-1 0 0,0 0 0 0 0,0 0 0 0 0,-1 0 0 0 0,1-1 0 0 0,0 1 0 0 0,0-1 0 0 0,0 0 1 0 0,0 0-1 0 0,3 0-3 0 0,25 10 20 0 0,-28-8 6 0 0,0 0-1 0 0,-1 0 0 0 0,0 0 1 0 0,1 0-1 0 0,-1 0 1 0 0,0 0-1 0 0,0 1 0 0 0,0-1 1 0 0,0 1-1 0 0,0-1 0 0 0,-1 1 1 0 0,1 0-1 0 0,-1 0 1 0 0,0 0-1 0 0,0 0 0 0 0,0 0 1 0 0,0 0-1 0 0,0 0 0 0 0,-1 0 1 0 0,1 0-1 0 0,-1 0 0 0 0,0 0 1 0 0,0 0-1 0 0,0 0 1 0 0,0 0-1 0 0,0 1 0 0 0,-1-1 1 0 0,0 0-1 0 0,1 0 0 0 0,-1 0 1 0 0,0 0-1 0 0,0 0 1 0 0,-1 0-1 0 0,1-1 0 0 0,-1 1 1 0 0,1 0-1 0 0,-1-1 0 0 0,0 1 1 0 0,0-1-1 0 0,0 1 0 0 0,0-1 1 0 0,-1 0-1 0 0,1 0 1 0 0,-2 1-26 0 0,-5 5 30 0 0,-1-1 1 0 0,1-1 0 0 0,-1 0 0 0 0,0 0 0 0 0,0-1 0 0 0,-1 0 0 0 0,1-1 0 0 0,-1 0 0 0 0,0 0 0 0 0,-1-1-1 0 0,1-1 1 0 0,0 0 0 0 0,-1-1 0 0 0,1 0 0 0 0,-1 0 0 0 0,1-1 0 0 0,-1-1 0 0 0,-5-1-31 0 0,14 2-35 0 0,-1-1 0 0 0,1 0 1 0 0,0 0-1 0 0,-1 0 0 0 0,1 0 1 0 0,0-1-1 0 0,0 1 0 0 0,0-1 1 0 0,0 0-1 0 0,0 0 0 0 0,1 0 1 0 0,-1 0-1 0 0,1 0 0 0 0,-1-1 1 0 0,1 1-1 0 0,0-1 0 0 0,-1 1 1 0 0,1-1-1 0 0,1 0 0 0 0,-1 0 1 0 0,-1-2 34 0 0,-2-10-4715 0 0,3-1-4591 0 0,2 14-2518 0 0</inkml:trace>
  <inkml:trace contextRef="#ctx0" brushRef="#br0" timeOffset="1680.297">1712 148 12371 0 0,'0'0'1877'0'0,"0"0"-392"0"0,0 0-82 0 0,0 0 44 0 0,0 0-34 0 0,0 0-143 0 0,0 0-234 0 0,0 0-225 0 0,0 0-174 0 0,0 0-131 0 0,0 0-91 0 0,0 0-81 0 0,-18-1-50 0 0,-57 0-26 0 0,22 17 272 0 0,41-8-349 0 0,0 0-116 0 0,0 1 1 0 0,1-1 0 0 0,0 2-1 0 0,0 0 1 0 0,1 0 0 0 0,1 1-1 0 0,0 0 1 0 0,0 0 0 0 0,1 1-1 0 0,0 1 1 0 0,1-1 0 0 0,1 1-1 0 0,0 0 1 0 0,0 0 0 0 0,1 1 0 0 0,0 3-66 0 0,4-14 3 0 0,0-1 0 0 0,0 1 0 0 0,1 0 0 0 0,-1 0 0 0 0,0 0 0 0 0,1 0 0 0 0,0 0 0 0 0,-1 0 0 0 0,1 0 0 0 0,1 0 0 0 0,-1 0 0 0 0,0 0 0 0 0,1 0 0 0 0,-1 0 0 0 0,1 0 0 0 0,0 0 0 0 0,0 0 0 0 0,0 0 0 0 0,0-1 0 0 0,1 1 0 0 0,-1 0 0 0 0,1-1 0 0 0,0 1 0 0 0,0-1 0 0 0,-1 0 0 0 0,2 1-3 0 0,3 0 43 0 0,-1-1 1 0 0,0-1-1 0 0,1 1 0 0 0,-1-1 0 0 0,1 0 1 0 0,0 0-1 0 0,-1 0 0 0 0,1-1 0 0 0,0 0 0 0 0,-1 0 1 0 0,1-1-1 0 0,0 1 0 0 0,-1-1 0 0 0,1 0 1 0 0,-1-1-1 0 0,1 1 0 0 0,-1-1 0 0 0,0 0 0 0 0,1-1 1 0 0,-1 1-1 0 0,0-1 0 0 0,2-2-43 0 0,100-82 534 0 0,-99 79-528 0 0,156-175 264 0 0,-124 146-225 0 0,-40 71-256 0 0,-9 11 212 0 0,1 1 0 0 0,3-1 0 0 0,2 1 0 0 0,1 0 0 0 0,3 1 0 0 0,4 18-1 0 0,9-17-478 0 0,2-50-6666 0 0,-12-3 991 0 0,0 2-5547 0 0</inkml:trace>
  <inkml:trace contextRef="#ctx0" brushRef="#br0" timeOffset="1928.901">2106 313 16692 0 0,'0'0'1747'0'0,"0"0"-552"0"0,0 0-197 0 0,0 0 21 0 0,0 0-50 0 0,0 0-151 0 0,0 0-214 0 0,0 0-203 0 0,0 0-156 0 0,0 0-84 0 0,0 0-39 0 0,0 0-53 0 0,0 0-33 0 0,-7 32-19 0 0,-23 98-34 0 0,21-53-1378 0 0,9-76 732 0 0,7-6-7727 0 0,-5 2 2162 0 0,-2-1-2172 0 0</inkml:trace>
  <inkml:trace contextRef="#ctx0" brushRef="#br0" timeOffset="2412.07">1998 287 11939 0 0,'0'0'2452'0'0,"0"0"-677"0"0,0 0-389 0 0,0 0-155 0 0,0 0-128 0 0,0 0-138 0 0,0 0-146 0 0,0 0-136 0 0,0 0-107 0 0,0 0-45 0 0,0 0-46 0 0,0 0-29 0 0,0 0-25 0 0,20-2-32 0 0,135-13 488 0 0,-18 7-55 0 0,-136 9-819 0 0,-1 0 0 0 0,1 0 0 0 0,-1 1 0 0 0,1-1 0 0 0,-1 0 0 0 0,1 1 0 0 0,-1-1 0 0 0,0 1 0 0 0,0-1 0 0 0,1 0 0 0 0,-1 1 0 0 0,0-1 0 0 0,0 1 0 0 0,-1-1 0 0 0,1 1 0 0 0,0-1 0 0 0,0 0 0 0 0,-1 1 0 0 0,1-1 0 0 0,-1 0 0 0 0,1 1 0 0 0,-1-1 0 0 0,1 0 0 0 0,-1 0 0 0 0,0 1 0 0 0,0-1 0 0 0,1 0 0 0 0,-1 0 0 0 0,0 0 0 0 0,0 0 0 0 0,0 0 0 0 0,0 0 0 0 0,-1 0-13 0 0,-125 95 240 0 0,126-96-241 0 0,1 0-1 0 0,-1 0 1 0 0,1 0-1 0 0,0 1 1 0 0,-1-1 0 0 0,1 0-1 0 0,-1 0 1 0 0,1 0-1 0 0,-1 1 1 0 0,1-1-1 0 0,0 0 1 0 0,-1 1-1 0 0,1-1 1 0 0,0 0 0 0 0,-1 1-1 0 0,1-1 1 0 0,0 0-1 0 0,0 1 1 0 0,-1-1-1 0 0,1 0 1 0 0,0 1-1 0 0,0-1 1 0 0,0 1 0 0 0,-1-1-1 0 0,1 1 1 0 0,0-1-1 0 0,0 0 1 0 0,0 1-1 0 0,0-1 1 0 0,0 1-1 0 0,0-1 1 0 0,0 1 0 0 0,0-1-1 0 0,0 1 1 0 0,0-1-1 0 0,0 1 1 0 0,0-1-1 0 0,0 0 1 0 0,0 1 0 0 0,1-1-1 0 0,-1 1 1 0 0,0-1-1 0 0,0 1 1 0 0,0-1-1 0 0,1 0 1 0 0,-1 1-1 0 0,0-1 1 0 0,1 0 0 0 0,-1 1-1 0 0,0-1 1 0 0,1 0-1 0 0,-1 1 1 0 0,0-1-1 0 0,1 0 1 0 0,-1 1-1 0 0,0-1 1 0 0,1 0 0 0 0,-1 0-1 0 0,1 0 1 0 0,-1 0-1 0 0,1 1 1 0 0,-1-1-1 0 0,0 0 1 0 0,1 0-1 0 0,-1 0 1 0 0,1 0 0 0 0,-1 0-1 0 0,1 0 2 0 0,35 6 20 0 0,-31-6-18 0 0,0 0 14 0 0,-1 0-1 0 0,1 0 1 0 0,0 1 0 0 0,0 0-1 0 0,-1 0 1 0 0,1 0-1 0 0,0 0 1 0 0,-1 1-1 0 0,1 0 1 0 0,-1 0 0 0 0,0 0-1 0 0,1 0 1 0 0,-1 1-1 0 0,0 0 1 0 0,0 0-1 0 0,-1 0 1 0 0,1 0 0 0 0,-1 0-1 0 0,1 1 1 0 0,-1-1-1 0 0,0 1 1 0 0,0 0-1 0 0,-1 0 1 0 0,1 0 0 0 0,-1 1-1 0 0,0-1 1 0 0,0 0-1 0 0,0 1 1 0 0,-1-1-1 0 0,0 1 1 0 0,1 0 0 0 0,-2 0-1 0 0,1-1 1 0 0,0 5-16 0 0,-2-1 40 0 0,-1 0 0 0 0,1 0 0 0 0,-1-1 0 0 0,-1 1 0 0 0,0 0 0 0 0,0-1 0 0 0,0 1 0 0 0,-1-1 0 0 0,0 0 1 0 0,0 0-1 0 0,-1-1 0 0 0,0 1 0 0 0,0-1 0 0 0,0 0 0 0 0,-1 0 0 0 0,0-1 0 0 0,0 1 0 0 0,-1-1 0 0 0,1-1 0 0 0,-1 1 1 0 0,0-1-1 0 0,0 0 0 0 0,-1-1 0 0 0,1 0 0 0 0,-1 0 0 0 0,0 0 0 0 0,1-1 0 0 0,-1-1 0 0 0,0 1 0 0 0,0-1 0 0 0,-1 0 0 0 0,1-1 1 0 0,-8 0-41 0 0,10 0-111 0 0,1-1 1 0 0,-1 1-1 0 0,0-1 1 0 0,1 0-1 0 0,-1-1 1 0 0,1 0-1 0 0,-1 1 1 0 0,1-1-1 0 0,0-1 1 0 0,-1 1-1 0 0,1-1 1 0 0,0 0-1 0 0,1 0 1 0 0,-1-1-1 0 0,1 1 1 0 0,-1-1-1 0 0,1 0 1 0 0,0 0-1 0 0,-2-4 111 0 0,-20-36-11250 0 0,22 36-1163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47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2000 0 0,'0'0'1278'0'0,"0"0"-22"0"0,0 0 102 0 0,0 0 144 0 0,0 0 86 0 0,0 0-18 0 0,0 0-105 0 0,0 0-138 0 0,0 0-108 0 0,0 0-45 0 0,0 0 14 0 0,9 11 5575 0 0,-9-11-6353 0 0,0 0-48 0 0,0 0-22 0 0,0 0-33 0 0,0 0-50 0 0,137-18 2685 0 0,-97 12-2684 0 0,0 1 0 0 0,1 2 0 0 0,0 2 0 0 0,32 3-258 0 0,5 0 70 0 0,-64-2-327 0 0,32-4 238 0 0,-24-15-5017 0 0,-22 17 3625 0 0,0 1-4500 0 0,2 1-5590 0 0</inkml:trace>
  <inkml:trace contextRef="#ctx0" brushRef="#br0" timeOffset="315.83">73 506 4697 0 0,'0'0'2445'0'0,"0"0"-620"0"0,0 0-98 0 0,0 0 144 0 0,0 0-12 0 0,0 0-180 0 0,0 0-364 0 0,0 0-366 0 0,0 0-235 0 0,0 0-108 0 0,0 0 1 0 0,0 0 46 0 0,0 0 47 0 0,1 2 52 0 0,4 1-440 0 0,-1-1 0 0 0,1 0 0 0 0,0 0 0 0 0,0 0 0 0 0,-1-1 0 0 0,1 1 0 0 0,0-1 0 0 0,1-1 0 0 0,-1 1 0 0 0,0-1 0 0 0,0 1 0 0 0,0-1 0 0 0,0-1 0 0 0,0 1 0 0 0,0-1-1 0 0,5-1-310 0 0,15 1 486 0 0,123-5 765 0 0,24 5-3271 0 0,-157-8-3062 0 0,-11 4 547 0 0,0 0-6089 0 0</inkml:trace>
  <inkml:trace contextRef="#ctx0" brushRef="#br0" timeOffset="1287.539">301 16 8986 0 0,'0'0'1983'0'0,"0"0"-188"0"0,0 0-20 0 0,0 0-41 0 0,0 0-115 0 0,0 0-199 0 0,0 0-276 0 0,0 0-225 0 0,0 0-181 0 0,0 0-151 0 0,0 0-77 0 0,0 0-56 0 0,0 0-42 0 0,-7-3-52 0 0,-21-9-57 0 0,21 38 892 0 0,10-18-1056 0 0,0-1 1 0 0,1 1-1 0 0,0-1 1 0 0,1 0 0 0 0,-1 0-1 0 0,1 0 1 0 0,0-1 0 0 0,1 0-1 0 0,0 0 1 0 0,0 0-1 0 0,0-1 1 0 0,1 1 0 0 0,-1-2-1 0 0,1 1 1 0 0,0-1 0 0 0,1 0-1 0 0,-1 0 1 0 0,1-1-1 0 0,6 2-139 0 0,4 5 153 0 0,26 13 126 0 0,89 61 40 0 0,-125-77-314 0 0,78 96 63 0 0,-80-81-94 0 0,-6-22 40 0 0,0 0-2 0 0,0 0-16 0 0,0 0-4 0 0,0 0 4 0 0,0 0 15 0 0,0 0 0 0 0,-23 22 66 0 0,-35 30 27 0 0,-14 11-47 0 0,-117 96 131 0 0,157-128-69 0 0,32-30-116 0 0,0-1 0 0 0,0 1 0 0 0,0-1 0 0 0,0 1 1 0 0,0-1-1 0 0,1 1 0 0 0,-1-1 0 0 0,-1 1 0 0 0,1-1 0 0 0,0 1 0 0 0,0-1 0 0 0,0 1 0 0 0,0-1 0 0 0,0 0 0 0 0,0 1 0 0 0,0-1 1 0 0,-1 1-1 0 0,1-1 0 0 0,0 1 0 0 0,0-1 0 0 0,-1 0 0 0 0,1 1 0 0 0,0-1 0 0 0,0 0 0 0 0,-1 1 0 0 0,1-1 0 0 0,0 0 1 0 0,-1 1-1 0 0,1-1 0 0 0,-1 0 0 0 0,1 0 0 0 0,0 1 0 0 0,-1-1 0 0 0,1 0 0 0 0,-1 0 0 0 0,1 0 0 0 0,-1 0 0 0 0,1 1 0 0 0,-1-1 1 0 0,1 0-1 0 0,-1 0 0 0 0,1 0 0 0 0,0 0 0 0 0,-1 0 0 0 0,1 0 0 0 0,-1 0 0 0 0,1 0 0 0 0,-1 0 0 0 0,1-1 0 0 0,-1 1 1 0 0,1 0-1 0 0,-1 0 0 0 0,1 0 0 0 0,0 0 0 0 0,-1-1 0 0 0,1 1 0 0 0,-1 0-3 0 0,1-1-239 0 0,0 1-114 0 0,0 0-176 0 0,0-8-3149 0 0,0 4-5182 0 0,0 1-3257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2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350 122 9386 0 0,'0'0'2044'0'0,"0"0"-459"0"0,0 0-328 0 0,0 0 13 0 0,0 0 94 0 0,0 0 23 0 0,0 0-132 0 0,0 0-249 0 0,0 0-218 0 0,0 0-169 0 0,0 0-94 0 0,-2-11-74 0 0,-10-34-34 0 0,-16 17 1078 0 0,21 25-1395 0 0,0 0 0 0 0,0 1-1 0 0,0 0 1 0 0,0 0 0 0 0,0 0-1 0 0,0 1 1 0 0,0 0 0 0 0,-1 0-1 0 0,1 1 1 0 0,0 0-1 0 0,-1 0 1 0 0,1 1 0 0 0,0 0-1 0 0,0 0 1 0 0,-1 0 0 0 0,1 1-1 0 0,0 0 1 0 0,-6 4-100 0 0,0 3 26 0 0,0 1 1 0 0,0 0-1 0 0,1 1 0 0 0,1 1 1 0 0,0 0-1 0 0,1 0 0 0 0,0 1 0 0 0,0 0 1 0 0,2 1-1 0 0,0 0 0 0 0,0 0 1 0 0,1 1-1 0 0,1 0 0 0 0,1 0 1 0 0,0 1-1 0 0,0 0 0 0 0,2-1 0 0 0,0 1 1 0 0,1 1-1 0 0,1-1 0 0 0,0 0 1 0 0,1 0-1 0 0,1 0 0 0 0,0 0 1 0 0,3 12-27 0 0,-3-22 28 0 0,0 1 0 0 0,1-1 1 0 0,0 0-1 0 0,0 1 1 0 0,0-1-1 0 0,1 0 1 0 0,0-1-1 0 0,0 1 1 0 0,0 0-1 0 0,1-1 1 0 0,-1 0-1 0 0,1 0 1 0 0,1 0-1 0 0,-1 0 1 0 0,1 0-1 0 0,0-1 1 0 0,0 0-1 0 0,0 0 1 0 0,0 0-1 0 0,1-1 1 0 0,-1 0-1 0 0,1 0 1 0 0,0 0-1 0 0,0-1 0 0 0,0 0 1 0 0,1 0-1 0 0,-1 0 1 0 0,0-1-1 0 0,1 0 1 0 0,-1 0-1 0 0,1-1 1 0 0,-1 0-1 0 0,1 0 1 0 0,-1 0-1 0 0,1-1 1 0 0,-1 0-1 0 0,0 0 1 0 0,1 0-1 0 0,-1-1 1 0 0,0 0-1 0 0,0-1 1 0 0,0 1-1 0 0,0-1 1 0 0,0 0-1 0 0,0-1-28 0 0,12-6 66 0 0,1-2 1 0 0,-2 0-1 0 0,1-2 0 0 0,-2 1 1 0 0,0-2-1 0 0,-1 0 0 0 0,0-1 0 0 0,-1-1 1 0 0,-1 0-1 0 0,0-1 0 0 0,7-15-66 0 0,96-220 218 0 0,-97 207-197 0 0,-13 28 8 0 0,-2 8-35 0 0,-3 26-25 0 0,12 227 159 0 0,24-52 22 0 0,-21-89-648 0 0,-16-101 294 0 0,0-1-30 0 0,29 7-9146 0 0,-22-7 3542 0 0,1 0-5532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3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10178 0 0,'0'0'2571'0'0,"0"0"-414"0"0,0 0-290 0 0,0 0-200 0 0,0 0-215 0 0,0 0-238 0 0,0 0-246 0 0,0 0-201 0 0,0 0-128 0 0,0 0-83 0 0,0 0-55 0 0,0 0-30 0 0,14 8 2011 0 0,42-2-628 0 0,141-28-758 0 0,-91 11-735 0 0,-105 11-339 0 0,-1 0-26 0 0,0 0 5 0 0,0 0-6 0 0,0 0 3 0 0,0 0 25 0 0,0 0-6 0 0,0 0-14 0 0,0 0-22 0 0,0 0 18 0 0,0 0 4 0 0,0 0 19 0 0,0 0-35 0 0,0 0-39 0 0,0 0-25 0 0,-12-1-4808 0 0,5 2-4405 0 0,4-1-2245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3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14803 0 0,'0'0'2122'0'0,"0"0"-702"0"0,0 0-292 0 0,0 0 21 0 0,0 0 3 0 0,0 0-92 0 0,0 0-178 0 0,0 0-147 0 0,0 0-66 0 0,0 0 2 0 0,0 0-2 0 0,0 0-50 0 0,0 0-81 0 0,20 1-77 0 0,123-2 621 0 0,4-6-33 0 0,-125 11-958 0 0,-20-4-167 0 0,-1 1 0 0 0,0 0 1 0 0,1-1-1 0 0,0 1 0 0 0,-1-1 1 0 0,1 0-1 0 0,-1 0 0 0 0,1 1 1 0 0,-1-1-1 0 0,1 0 0 0 0,-1 0 1 0 0,1 0-1 0 0,0-1 0 0 0,-1 1 1 0 0,1 0-1 0 0,-1-1 0 0 0,1 1 1 0 0,-1-1-1 0 0,1 1 0 0 0,-1-1 0 0 0,0 0 1 0 0,1 1-1 0 0,-1-1 0 0 0,0 0 1 0 0,1 0-1 0 0,-1 0 0 0 0,0 0 1 0 0,1-1 75 0 0,11-11-1926 0 0,-5 5-993 0 0,-1 0-4110 0 0,-3 4-5197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2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1 11787 0 0,'0'0'2321'0'0,"0"0"-828"0"0,0 0-292 0 0,0 0 174 0 0,0 0 123 0 0,0 0-59 0 0,0 0-227 0 0,0 0-268 0 0,0 0-224 0 0,0 0-141 0 0,0 0-87 0 0,-5 32-85 0 0,-16 101-64 0 0,0 26 794 0 0,16-129-1208 0 0,-3 65-2227 0 0,22-125-2810 0 0,-4 6 437 0 0,-3 5-2627 0 0,-3 11-204 0 0</inkml:trace>
  <inkml:trace contextRef="#ctx0" brushRef="#br0" timeOffset="449.872">25 37 11939 0 0,'0'0'2148'0'0,"0"0"-517"0"0,0 0-332 0 0,0 0-80 0 0,0 0-92 0 0,0 0-156 0 0,0 0-207 0 0,0 0-160 0 0,0 0-79 0 0,0 0 16 0 0,0 0 8 0 0,0 0-37 0 0,0 0-44 0 0,18 0-34 0 0,126 0 570 0 0,-23-3-265 0 0,-121 3-737 0 0,1 0 0 0 0,0 0 0 0 0,0 0 0 0 0,-1 0 0 0 0,1 0 0 0 0,0 0 0 0 0,0 0 0 0 0,-1 0 0 0 0,1 0 0 0 0,0 1 0 0 0,0-1 0 0 0,-1 0 0 0 0,1 1 0 0 0,0-1 0 0 0,-1 0 0 0 0,1 1 0 0 0,0-1 0 0 0,-1 1 0 0 0,1-1 0 0 0,-1 1 0 0 0,1-1 0 0 0,-1 1 0 0 0,1 0 0 0 0,-1-1 0 0 0,1 1 1 0 0,-1-1-1 0 0,1 1 0 0 0,-1 0 0 0 0,0 0 0 0 0,1-1 0 0 0,-1 1 0 0 0,0 0 0 0 0,0 0 0 0 0,0-1 0 0 0,0 1 0 0 0,1 0 0 0 0,-1 0 0 0 0,0-1 0 0 0,0 1 0 0 0,0 0 0 0 0,0 0 0 0 0,-1-1 0 0 0,1 1 0 0 0,0 0 0 0 0,0 0 0 0 0,0-1 0 0 0,-1 1 0 0 0,1 0 0 0 0,0 0 0 0 0,-1-1 0 0 0,1 1 0 0 0,-1 0 0 0 0,1-1 0 0 0,0 1 0 0 0,-1-1 1 0 0,0 1-3 0 0,-25 39 212 0 0,-140 129-22 0 0,165-168-192 0 0,0 0 0 0 0,1 0 0 0 0,-1 0 0 0 0,0 0-1 0 0,0 0 1 0 0,1 1 0 0 0,-1-1 0 0 0,1 0 0 0 0,-1 0 0 0 0,1 0 0 0 0,-1 1 0 0 0,1-1 0 0 0,0 0 0 0 0,0 1 0 0 0,0-1 0 0 0,0 0 0 0 0,0 0 0 0 0,0 1 0 0 0,0-1 0 0 0,0 0-1 0 0,0 1 1 0 0,0-1 0 0 0,1 0 0 0 0,-1 1 0 0 0,0-1 0 0 0,1 0 0 0 0,-1 0 0 0 0,1 0 0 0 0,0 1 0 0 0,-1-1 0 0 0,1 0 0 0 0,0 0 0 0 0,0 0 0 0 0,0 0 0 0 0,-1 0 0 0 0,1 0 0 0 0,0-1-1 0 0,0 1 1 0 0,1 0 0 0 0,-1 0 0 0 0,0-1 0 0 0,0 1 0 0 0,1 0 2 0 0,62 19 24 0 0,-41-15 23 0 0,-20-5-35 0 0,0 0-1 0 0,0 1 0 0 0,0-1 1 0 0,0 0-1 0 0,0 1 0 0 0,-1 0 1 0 0,1-1-1 0 0,0 1 0 0 0,0 1 1 0 0,0-1-1 0 0,-1 0 0 0 0,1 0 1 0 0,-1 1-1 0 0,1 0 0 0 0,-1-1 1 0 0,1 1-1 0 0,-1 0 0 0 0,0 0 1 0 0,0 0-1 0 0,0 1 0 0 0,0-1 1 0 0,0 0-1 0 0,-1 1 0 0 0,1-1 1 0 0,-1 1-1 0 0,1 0 0 0 0,-1-1 1 0 0,0 1-1 0 0,0 0 0 0 0,0 0 1 0 0,-1 0-1 0 0,1 0 1 0 0,0 0-1 0 0,-1 0 0 0 0,0 0 1 0 0,0 0-1 0 0,0 0 0 0 0,0 0 1 0 0,0-1-1 0 0,-1 1 0 0 0,0 0 1 0 0,0 2-12 0 0,-6 6 35 0 0,-1-1 0 0 0,0 0 1 0 0,-1 0-1 0 0,0-1 0 0 0,0-1 1 0 0,-1 1-1 0 0,0-1 0 0 0,-1-1 1 0 0,0 0-1 0 0,0 0 0 0 0,0-1 1 0 0,-1-1-1 0 0,0 0 0 0 0,0 0 1 0 0,0-1-1 0 0,0-1 0 0 0,-1 0 1 0 0,0-1-1 0 0,1 0 0 0 0,-6 0-35 0 0,-33-14-617 0 0,38-21-3260 0 0,13 20-346 0 0,0 5-1688 0 0,0 0-6024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30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8 170 2841 0 0,'0'0'916'0'0,"0"0"-300"0"0,0 0-193 0 0,0 0-81 0 0,0 0-4 0 0,0 0 18 0 0,0 0 43 0 0,0 0 75 0 0,0 0 85 0 0,0 0 32 0 0,0 0-27 0 0,-1-4 28 0 0,-5-20 679 0 0,6 23-609 0 0,0 1-18 0 0,0 0-48 0 0,0 0-83 0 0,0 0-33 0 0,0 0-45 0 0,0 0-36 0 0,0 0-23 0 0,0 0-75 0 0,0 0-75 0 0,0 0-87 0 0,0 0-49 0 0,0 0-19 0 0,21 3 950 0 0,157 9 748 0 0,356-46-852 0 0,336-50-223 0 0,-793 79-632 0 0,335-16 563 0 0,41 18-625 0 0,237 32 433 0 0,346 12 62 0 0,13-12-203 0 0,521-22 83 0 0,-117-7-186 0 0,-60 15 48 0 0,199-15-55 0 0,-932 3-97 0 0,941-14 329 0 0,-487-11-290 0 0,651-33 485 0 0,-217 43-90 0 0,-1025 13-326 0 0,1292 21 259 0 0,-706-14-84 0 0,-3 3-57 0 0,-668-18-61 0 0,-199-12 14 0 0,151 15 68 0 0,-132-18-40 0 0,-164 15-158 0 0,36-5 52 0 0,-78 9 114 0 0,-5 18-342 0 0,-56-14-2838 0 0,-10 2-7904 0 0,12 0-1368 0 0</inkml:trace>
  <inkml:trace contextRef="#ctx0" brushRef="#br0" timeOffset="10753.08">969 899 3921 0 0,'0'0'4085'0'0,"0"0"-2773"0"0,0 0-949 0 0,0 0-39 0 0,0 0 181 0 0,0 0 238 0 0,0 0 164 0 0,0 0 85 0 0,0 0 24 0 0,0 0-45 0 0,31 20-55 0 0,99 59-73 0 0,-126-76-770 0 0,0 0 0 0 0,0 0 0 0 0,1-1 0 0 0,-1 0 0 0 0,1 1 0 0 0,0-2 0 0 0,-1 1 0 0 0,1 0 0 0 0,0-1 0 0 0,0 0 0 0 0,0 0 1 0 0,0-1-1 0 0,0 1 0 0 0,0-1 0 0 0,0 0 0 0 0,4-1-73 0 0,7 0 269 0 0,1 1-50 0 0,0 0-1 0 0,0-2 1 0 0,0 0-1 0 0,-1 0 1 0 0,1-2-1 0 0,0 0 1 0 0,-1-1 0 0 0,0 0-1 0 0,0-1 1 0 0,-1-1-1 0 0,0-1-218 0 0,16-11 132 0 0,-2-2-1 0 0,-1-1 0 0 0,0-1 1 0 0,-2-1-1 0 0,-1-2 0 0 0,-1 0 1 0 0,-1-2-1 0 0,-1 0 0 0 0,-1-1 1 0 0,-2-2-1 0 0,-1 0 0 0 0,-2-1 1 0 0,-1 0-1 0 0,-1-1 0 0 0,1-10-131 0 0,-7 16 14 0 0,0 0-1 0 0,-2 0 0 0 0,-1-1 1 0 0,-2 0-1 0 0,0 0 0 0 0,-2 0 1 0 0,-1 0-1 0 0,-3-20-13 0 0,-29-55 147 0 0,30 100-143 0 0,1 0 0 0 0,0 1 0 0 0,-1-1 0 0 0,1 1 0 0 0,-1-1 0 0 0,0 1 0 0 0,0 0 0 0 0,0 0 0 0 0,0-1 0 0 0,0 1 0 0 0,-1 1 0 0 0,1-1 0 0 0,0 0 0 0 0,-1 1 0 0 0,0-1 0 0 0,1 1 0 0 0,-1-1 0 0 0,0 1 0 0 0,1 0 0 0 0,-1 1 1 0 0,0-1-1 0 0,0 0 0 0 0,0 1 0 0 0,0-1 0 0 0,0 1 0 0 0,0 0 0 0 0,0 0 0 0 0,0 0 0 0 0,0 0 0 0 0,0 1 0 0 0,0-1 0 0 0,0 1 0 0 0,1 0 0 0 0,-3 1-4 0 0,-3 2-3 0 0,1 1-1 0 0,1 0 1 0 0,-1 1-1 0 0,1 0 1 0 0,0 0 0 0 0,0 0-1 0 0,0 1 1 0 0,1 0-1 0 0,0 0 1 0 0,1 0 0 0 0,-1 0-1 0 0,1 1 1 0 0,1 0-1 0 0,-1 2 4 0 0,0-3 0 0 0,-19 48 31 0 0,2 1 1 0 0,2 0 0 0 0,3 2-1 0 0,2 0 1 0 0,-3 36-32 0 0,1-9 77 0 0,-4 22 40 0 0,-4-1 0 0 0,-5-2 1 0 0,-5 0-1 0 0,-4-2 0 0 0,-4-2 1 0 0,-43 72-118 0 0,73-153 30 0 0,-5 13 18 0 0,-1 0 0 0 0,-1-2 0 0 0,-2-1-1 0 0,-1 0 1 0 0,-2-2 0 0 0,0 0-1 0 0,-2-2 1 0 0,-1 0 0 0 0,-9 4-48 0 0,35-28 0 0 0,0 0 1 0 0,0 0-1 0 0,0 0 1 0 0,0 0-1 0 0,-1 0 0 0 0,1-1 1 0 0,0 1-1 0 0,0 0 1 0 0,0-1-1 0 0,-1 1 1 0 0,1-1-1 0 0,0 1 0 0 0,-1-1 1 0 0,1 0-1 0 0,0 1 1 0 0,-1-1-1 0 0,1 0 1 0 0,0 0-1 0 0,-1 0 1 0 0,1 0-1 0 0,0 0 0 0 0,-1-1 1 0 0,1 1-1 0 0,0 0 1 0 0,-1-1-1 0 0,1 1 1 0 0,0 0-1 0 0,-1-1 0 0 0,1 0 1 0 0,0 1-1 0 0,0-1 1 0 0,0 0-1 0 0,0 1 1 0 0,0-1-1 0 0,-1 0 0 0 0,1 0 1 0 0,1 0-1 0 0,-1 0 1 0 0,0 0-1 0 0,0 0 1 0 0,0 0-1 0 0,0-1 0 0 0,1 1 1 0 0,-1 0-1 0 0,1 0 1 0 0,-1 0-1 0 0,1-1 1 0 0,-1 1-1 0 0,1 0 0 0 0,0-1 1 0 0,-1 1-1 0 0,1 0 1 0 0,0-1-1 0 0,0 1 1 0 0,0 0-1 0 0,0-1 0 0 0,0 1 1 0 0,0-1-1 0 0,1 1 1 0 0,-1 0-1 0 0,0-1 1 0 0,1 1-1 0 0,-1 0 0 0 0,1 0 1 0 0,0-2-1 0 0,2-8-31 0 0,0-1 1 0 0,1 1-1 0 0,0 0 1 0 0,1 0-1 0 0,1 0 1 0 0,-1 0-1 0 0,1 1 1 0 0,1 0-1 0 0,0 1 1 0 0,1-1-1 0 0,0 1 1 0 0,0 1-1 0 0,1-1 1 0 0,0 1-1 0 0,0 1 1 0 0,1 0 30 0 0,2-6-8 0 0,0 1 1 0 0,1 1-1 0 0,0 0 0 0 0,1 1 1 0 0,1 1-1 0 0,-1 0 0 0 0,1 1 1 0 0,1 0-1 0 0,-1 1 0 0 0,1 1 1 0 0,1 1-1 0 0,-1 0 0 0 0,1 1 1 0 0,0 0-1 0 0,7 1 8 0 0,-10 3-2 0 0,1 1 0 0 0,-1 1 0 0 0,0 0 0 0 0,0 1 0 0 0,0 0 0 0 0,-1 1 0 0 0,1 1 0 0 0,-1 0 0 0 0,0 1 0 0 0,6 3 2 0 0,260 139 1242 0 0,-197-96-310 0 0,-68-47-707 0 0,-22-3-2105 0 0,3-5-4505 0 0,3 2-2500 0 0</inkml:trace>
  <inkml:trace contextRef="#ctx0" brushRef="#br0" timeOffset="10989.903">2121 1481 13739 0 0,'0'0'1128'0'0,"0"0"-456"0"0,0 0-160 0 0,0 0 9 0 0,0 0-33 0 0,0 0-88 0 0,0 0-160 0 0,0 0-152 0 0,0 0-152 0 0,0 0-120 0 0,0 0-112 0 0,0 0-200 0 0,0 0-345 0 0,-42 177-1271 0 0,44-177-3025 0 0,0 0-3521 0 0</inkml:trace>
  <inkml:trace contextRef="#ctx0" brushRef="#br0" timeOffset="11135.048">2123 885 16612 0 0,'0'0'1232'0'0,"0"0"-432"0"0,0 0-400 0 0,0 0-112 0 0,0 0-80 0 0,0 0-128 0 0,0 0-144 0 0,0 0-80 0 0,0 0-80 0 0,0 0-104 0 0,0 0-200 0 0,0 0-488 0 0,0 0-1185 0 0,0 0-5120 0 0,2 180-473 0 0</inkml:trace>
  <inkml:trace contextRef="#ctx0" brushRef="#br0" timeOffset="11505.808">2407 1687 11570 0 0,'0'0'1972'0'0,"0"0"-619"0"0,0 0-343 0 0,0 0-9 0 0,0 0 84 0 0,0 0-65 0 0,0 0-173 0 0,0 0-162 0 0,10-35-115 0 0,31-113-50 0 0,36-117 1287 0 0,-64 246-1982 0 0,-13 19 3 0 0,1 8-211 0 0,-1-4 360 0 0,0 17-14 0 0,2 0-1 0 0,0 0 0 0 0,1 0 0 0 0,1 0 0 0 0,1-1 0 0 0,1 1 0 0 0,1-1 0 0 0,1 0 1 0 0,0-1-1 0 0,7 10 38 0 0,-13-25 46 0 0,0-1 1 0 0,0 0-1 0 0,0 0 1 0 0,1 0-1 0 0,0-1 1 0 0,-1 1-1 0 0,1-1 1 0 0,0 1-1 0 0,0-1 0 0 0,0 0 1 0 0,0 0-1 0 0,1 0 1 0 0,-1-1-1 0 0,0 1 1 0 0,1-1-1 0 0,-1 1 1 0 0,1-1-1 0 0,0 0 1 0 0,-1-1-1 0 0,1 1 1 0 0,0-1-1 0 0,0 1 1 0 0,-1-1-1 0 0,1 0 1 0 0,0-1-1 0 0,0 1 0 0 0,-1-1 1 0 0,1 1-1 0 0,0-1 1 0 0,-1 0-1 0 0,1 0 1 0 0,-1-1-1 0 0,1 1 1 0 0,-1-1-1 0 0,1 0 1 0 0,-1 0-1 0 0,0 0 1 0 0,0 0-1 0 0,1-1-46 0 0,4-5 205 0 0,-1-1 1 0 0,0 0-1 0 0,0-1 0 0 0,0 1 1 0 0,-1-1-1 0 0,-1 0 0 0 0,0-1 0 0 0,0 1 1 0 0,-1-1-1 0 0,0 0 0 0 0,-1 0 1 0 0,0-1-1 0 0,-1 1 0 0 0,0-6-205 0 0,6-56-384 0 0,-8 72-100 0 0,0 1-383 0 0,3 4-7823 0 0,-1 0-2871 0 0</inkml:trace>
  <inkml:trace contextRef="#ctx0" brushRef="#br0" timeOffset="12425.849">3018 1481 5457 0 0,'0'0'2927'0'0,"0"0"-202"0"0,0 0-255 0 0,0 0-358 0 0,0 0-375 0 0,0 0-326 0 0,0 0-236 0 0,0 0-194 0 0,0 0-191 0 0,32-18-165 0 0,99-59-121 0 0,-80 35 77 0 0,-46 31-416 0 0,-1 6-95 0 0,0-1 1 0 0,0 0 0 0 0,-1 0-1 0 0,0 0 1 0 0,0 0 0 0 0,-1 0-1 0 0,0-1 1 0 0,0 1 0 0 0,0-1 0 0 0,-1 1-1 0 0,0-1 1 0 0,0 0 0 0 0,0 0-1 0 0,-1 1 1 0 0,0-2-71 0 0,-2 6 8 0 0,0-1 0 0 0,0 0 0 0 0,0 1 0 0 0,-1 0 0 0 0,1 0 0 0 0,-1-1 0 0 0,1 1 0 0 0,-1 1 0 0 0,0-1 0 0 0,0 0 0 0 0,0 1 0 0 0,0-1 0 0 0,0 1 0 0 0,0 0 0 0 0,0 0 0 0 0,0 0 0 0 0,0 0 0 0 0,-1 1 0 0 0,1-1 0 0 0,0 1 0 0 0,0 0 0 0 0,-1 0 0 0 0,1 0 0 0 0,0 0 0 0 0,-1 1 0 0 0,1-1 0 0 0,0 1 0 0 0,0 0 0 0 0,0 0 0 0 0,-1 0-8 0 0,-8 4-48 0 0,0 1 1 0 0,1 1-1 0 0,-1 0 0 0 0,1 0 1 0 0,1 1-1 0 0,-1 0 0 0 0,1 1 1 0 0,1 0-1 0 0,0 1 0 0 0,0 0 1 0 0,1 0-1 0 0,0 1 0 0 0,0 0 1 0 0,2 0-1 0 0,-1 1 0 0 0,1 0 1 0 0,1 0-1 0 0,0 0 0 0 0,-1 8 48 0 0,2-9-91 0 0,0-1-1 0 0,1 1 1 0 0,1 0-1 0 0,0 0 1 0 0,0 1-1 0 0,1-1 0 0 0,1 0 1 0 0,-1 0-1 0 0,2 1 1 0 0,0 3 91 0 0,0-11-44 0 0,-1 1 1 0 0,1-1-1 0 0,0 0 1 0 0,0 1-1 0 0,1-1 1 0 0,-1 0-1 0 0,1 1 1 0 0,0-1-1 0 0,0 0 1 0 0,1 0-1 0 0,-1-1 1 0 0,1 1-1 0 0,-1 0 1 0 0,1-1-1 0 0,1 0 1 0 0,-1 1-1 0 0,0-1 0 0 0,1-1 1 0 0,-1 1-1 0 0,1 0 1 0 0,0-1-1 0 0,0 0 1 0 0,0 0-1 0 0,0 0 1 0 0,0 0-1 0 0,3 0 44 0 0,14 1-190 0 0,-1 0 0 0 0,1-2 0 0 0,-1 0 1 0 0,1-2-1 0 0,0 0 0 0 0,-1-1 0 0 0,0-1 0 0 0,1-1 0 0 0,-1-1 0 0 0,0-1 0 0 0,-1-1 0 0 0,0 0 0 0 0,0-1 0 0 0,0-2 0 0 0,-1 1 0 0 0,0-2 0 0 0,-1-1 0 0 0,3-2 190 0 0,224-151-13696 0 0,-146 88 9098 0 0,-46 15 8121 0 0,-49 44 5994 0 0,-18 17-5870 0 0,-22 16-1819 0 0,-5 13-893 0 0,2 1-1 0 0,1 2 1 0 0,2 2-1 0 0,-9 11-934 0 0,31-30 107 0 0,-1 2-83 0 0,0 0-1 0 0,1 1 0 0 0,1 0 1 0 0,1 1-1 0 0,0 1 1 0 0,1 0-1 0 0,-1 6-23 0 0,11-23-10 0 0,0 0-1 0 0,1 0 1 0 0,0 0 0 0 0,-1 0-1 0 0,1 1 1 0 0,0-1-1 0 0,0 0 1 0 0,0 1-1 0 0,1-1 1 0 0,-1 1 0 0 0,0-1-1 0 0,1 1 1 0 0,0-1-1 0 0,-1 1 1 0 0,1-1 0 0 0,0 1-1 0 0,0-1 1 0 0,1 1-1 0 0,-1-1 1 0 0,0 1 0 0 0,1-1-1 0 0,0 1 1 0 0,-1-1-1 0 0,1 1 1 0 0,0-1-1 0 0,0 0 1 0 0,0 1 0 0 0,1-1-1 0 0,-1 0 1 0 0,1 0-1 0 0,-1 0 1 0 0,1 0 0 0 0,-1 0-1 0 0,1 0 1 0 0,0-1-1 0 0,0 1 1 0 0,0 0-1 0 0,0-1 1 0 0,0 0 0 0 0,1 1-1 0 0,-1-1 1 0 0,0 0-1 0 0,0 0 1 0 0,1 0 0 0 0,-1 0-1 0 0,1-1 1 0 0,-1 1 10 0 0,16-2 53 0 0,-1 0 1 0 0,0-1 0 0 0,0-1-1 0 0,0 0 1 0 0,0-1 0 0 0,0-1-1 0 0,-1-1 1 0 0,0-1-1 0 0,0 0 1 0 0,-1 0 0 0 0,1-2-1 0 0,-2 0 1 0 0,1-1 0 0 0,9-8-54 0 0,-2-1 179 0 0,-1 0 1 0 0,-1-1 0 0 0,0-1 0 0 0,-2-1 0 0 0,0 0 0 0 0,10-19-181 0 0,-41 121 250 0 0,10-74-264 0 0,1 0 1 0 0,1 0 0 0 0,-1 1 0 0 0,1-1-1 0 0,0 0 1 0 0,0 1 0 0 0,1-1 0 0 0,0 1 0 0 0,0-1-1 0 0,1 1 1 0 0,0-1 0 0 0,0 1 0 0 0,0-1 0 0 0,1 1-1 0 0,0-1 1 0 0,0 0 0 0 0,0 0 0 0 0,1 0 0 0 0,0 0-1 0 0,0-1 1 0 0,1 1 0 0 0,-1-1 0 0 0,1 0-1 0 0,0 0 1 0 0,1 0 0 0 0,-1 0 0 0 0,1-1 0 0 0,0 0-1 0 0,0 0 1 0 0,1 0 0 0 0,-1 0 0 0 0,4 1 14 0 0,4 0 15 0 0,1 0-1 0 0,0 0 1 0 0,1-1 0 0 0,-1-1 0 0 0,0-1 0 0 0,1 0 0 0 0,0-1 0 0 0,-1 0-1 0 0,1-1 1 0 0,0-1 0 0 0,0 0 0 0 0,-1-1 0 0 0,1 0 0 0 0,-1-2 0 0 0,0 1-1 0 0,0-2 1 0 0,0 0 0 0 0,0-1 0 0 0,-1 0 0 0 0,0-1 0 0 0,0 0 0 0 0,10-8-15 0 0,-8 3 111 0 0,-1-1 1 0 0,0 0-1 0 0,-1 0 1 0 0,0-2-1 0 0,-1 1 1 0 0,-1-2-1 0 0,0 1 1 0 0,-1-1-1 0 0,-1-1 1 0 0,0 0-1 0 0,-1 0 1 0 0,-1-1-1 0 0,-1 0 1 0 0,0 0-1 0 0,-2-1 1 0 0,0 0-112 0 0,2-8 34 0 0,-1-1 0 0 0,-1 1 0 0 0,-2-1 0 0 0,-1 0 1 0 0,-2-25-35 0 0,1 50-7 0 0,0 0 1 0 0,-1 0 0 0 0,1 0 0 0 0,-1 0 0 0 0,1 0 0 0 0,-1 0 0 0 0,0 0 0 0 0,0 0-1 0 0,-1 0 1 0 0,1 0 0 0 0,-1 0 0 0 0,1 0 0 0 0,-1 1 0 0 0,0-1 0 0 0,0 1-1 0 0,0-1 1 0 0,0 1 0 0 0,0 0 0 0 0,-1 0 0 0 0,1 0 0 0 0,-1 0 0 0 0,1 0 0 0 0,-1 0-1 0 0,0 1 1 0 0,1-1 0 0 0,-1 1 0 0 0,0 0 0 0 0,0 0 0 0 0,0 0 0 0 0,0 0-1 0 0,0 1 1 0 0,-1-1 0 0 0,1 1 0 0 0,0 0 0 0 0,0-1 0 0 0,0 2 0 0 0,0-1-1 0 0,0 0 1 0 0,-1 0 0 0 0,1 1 0 0 0,0 0 0 0 0,0 0 0 0 0,0 0 0 0 0,0 0 0 0 0,0 0-1 0 0,1 0 1 0 0,-1 1 0 0 0,0 0 0 0 0,0-1 0 0 0,1 1 6 0 0,-7 4-28 0 0,1 1 0 0 0,0 0-1 0 0,0 1 1 0 0,0-1 0 0 0,1 1 0 0 0,0 1 0 0 0,1-1-1 0 0,0 1 1 0 0,0 1 0 0 0,1-1 0 0 0,0 1 0 0 0,1-1 0 0 0,0 1-1 0 0,1 1 1 0 0,0-1 0 0 0,0 0 0 0 0,1 1 0 0 0,0 0 0 0 0,1-1-1 0 0,0 1 1 0 0,1 0 0 0 0,0-1 0 0 0,1 1 0 0 0,0 0 0 0 0,1 0-1 0 0,0-1 1 0 0,0 1 0 0 0,1-1 0 0 0,1 0 0 0 0,-1 0 0 0 0,2 0-1 0 0,4 7 29 0 0,13 11 111 0 0,1-1-1 0 0,1-1 1 0 0,2-1-1 0 0,0-1 0 0 0,25 16-110 0 0,-32-26 149 0 0,67 68 491 0 0,-79-23-935 0 0,-8-38-8979 0 0,1-20-2826 0 0</inkml:trace>
  <inkml:trace contextRef="#ctx0" brushRef="#br0" timeOffset="14894.508">5151 1304 12259 0 0,'0'0'1479'0'0,"0"0"-493"0"0,0 0-368 0 0,0 0 31 0 0,0 0 148 0 0,0 0 83 0 0,0 0-45 0 0,0 0-149 0 0,0 0-135 0 0,0 0-89 0 0,0 0-38 0 0,0 0-54 0 0,0 0-43 0 0,25-22-24 0 0,74-70-50 0 0,-49 63 149 0 0,-47 28-370 0 0,0 0 1 0 0,-1 0 0 0 0,1 1-1 0 0,0 0 1 0 0,-1-1-1 0 0,1 1 1 0 0,0 0-1 0 0,-1 0 1 0 0,1 0 0 0 0,0 0-1 0 0,0 1 1 0 0,-1-1-1 0 0,1 1 1 0 0,-1 0 0 0 0,1 0-1 0 0,0 0 1 0 0,-1 0-1 0 0,1 0 1 0 0,-1 0-1 0 0,0 1 1 0 0,1-1 0 0 0,-1 1-1 0 0,0-1 1 0 0,0 1-1 0 0,0 0 1 0 0,0 0 0 0 0,0 0-1 0 0,-1 0 1 0 0,1 0-1 0 0,-1 1 1 0 0,1-1-1 0 0,-1 0 1 0 0,0 1 0 0 0,0-1-1 0 0,0 1 1 0 0,0-1-1 0 0,1 4-32 0 0,15 104 741 0 0,-15-65-656 0 0,-3-1 0 0 0,-2 1 1 0 0,-2-1-1 0 0,-1 0 1 0 0,-3 0-1 0 0,-1-1 1 0 0,-2 0-1 0 0,-2-1 1 0 0,-2 0-1 0 0,-2-2 1 0 0,-10 16-86 0 0,28-56 19 0 0,0 0 1 0 0,-1 0-1 0 0,1-1 0 0 0,0 1 1 0 0,0 0-1 0 0,-1 0 1 0 0,1 0-1 0 0,0 0 1 0 0,0 0-1 0 0,-1 0 0 0 0,1 0 1 0 0,0 0-1 0 0,-1 0 1 0 0,1 0-1 0 0,0 0 1 0 0,0 0-1 0 0,-1 0 0 0 0,1 0 1 0 0,0 0-1 0 0,-1 0 1 0 0,1 0-1 0 0,0 0 0 0 0,0 1 1 0 0,-1-1-1 0 0,1 0 1 0 0,0 0-1 0 0,0 0 1 0 0,-1 0-1 0 0,1 0 0 0 0,0 1 1 0 0,0-1-1 0 0,0 0 1 0 0,-1 0-1 0 0,1 0 1 0 0,0 1-1 0 0,0-1 0 0 0,0 0-19 0 0,6-28 382 0 0,22-38-358 0 0,2 1 0 0 0,4 2-1 0 0,2 1 1 0 0,3 2 0 0 0,3 2 0 0 0,2 1 0 0 0,13-10-24 0 0,-45 53-2 0 0,0 1 0 0 0,1 1 0 0 0,0 0 1 0 0,0 0-1 0 0,2 2 0 0 0,-1-1 0 0 0,1 2 0 0 0,1 0 1 0 0,2 0 1 0 0,-12 35-43 0 0,-6 0 85 0 0,0-1-1 0 0,-2 1 1 0 0,0 0 0 0 0,-2 0 0 0 0,-1-1-1 0 0,-1 0 1 0 0,-1 1-42 0 0,-5 9-34 0 0,3 1 1 0 0,0 0-1 0 0,3 1 1 0 0,1 0-1 0 0,0 25 34 0 0,18-66-112 0 0,50-69 264 0 0,240-290-51 0 0,-227 299-87 0 0,-73 105 68 0 0,-37 111 118 0 0,25-126-175 0 0,2 0-1 0 0,1 0 0 0 0,1 0 0 0 0,1 1 1 0 0,0 19-25 0 0,9 21-299 0 0,-4-66 181 0 0,-1-1 0 0 0,1 0 0 0 0,-1 0 0 0 0,1 0 0 0 0,0 0 0 0 0,-1 0 0 0 0,1 0 0 0 0,0 0 0 0 0,-1 0 0 0 0,1 0 0 0 0,-1 0 0 0 0,1 0 0 0 0,0 0 0 0 0,-1-1 0 0 0,1 1 0 0 0,-1 0 0 0 0,1 0 0 0 0,-1-1 0 0 0,1 1 0 0 0,-1 0 0 0 0,1-1 0 0 0,-1 1 0 0 0,1 0 1 0 0,-1-1-1 0 0,1 1 0 0 0,-1-1 0 0 0,1 1 0 0 0,-1-1 0 0 0,0 1 0 0 0,1-1 0 0 0,-1 1 0 0 0,0-1 0 0 0,0 1 0 0 0,1-1 0 0 0,-1 1 0 0 0,0-1 0 0 0,0 1 0 0 0,0-1 0 0 0,0 0 0 0 0,1 1 0 0 0,-1-1 0 0 0,0 1 0 0 0,0-1 0 0 0,0 0 0 0 0,0 1 0 0 0,-1-1 118 0 0,3-4-5585 0 0,2 0-6489 0 0</inkml:trace>
  <inkml:trace contextRef="#ctx0" brushRef="#br0" timeOffset="15859.788">6466 1282 13107 0 0,'0'0'2764'0'0,"0"0"-1623"0"0,0 0-541 0 0,0 0 51 0 0,0 0 125 0 0,0 0 13 0 0,0 0-129 0 0,0 0-188 0 0,0 0-130 0 0,0 0-95 0 0,-27 35-85 0 0,-83 106-50 0 0,81-84-64 0 0,27-51-45 0 0,1 1-1 0 0,0-1 0 0 0,1 1 0 0 0,0 0 1 0 0,0-1-1 0 0,0 1 0 0 0,0-1 1 0 0,1 1-1 0 0,0-1 0 0 0,1 1 0 0 0,0-1 1 0 0,0 1-1 0 0,0-1 0 0 0,0 0 1 0 0,1 0-1 0 0,0 0 0 0 0,1-1 0 0 0,-1 1 1 0 0,1-1-1 0 0,0 1 0 0 0,0-1 1 0 0,1 0-1 0 0,-1-1 0 0 0,1 1 0 0 0,0-1 1 0 0,1 0-1 0 0,-1 0 0 0 0,4 1-2 0 0,-2-1 92 0 0,0-1-1 0 0,0 0 0 0 0,1 0 0 0 0,-1-1 0 0 0,0 0 0 0 0,1 0 0 0 0,0 0 1 0 0,0-1-1 0 0,-1-1 0 0 0,1 1 0 0 0,0-1 0 0 0,0-1 0 0 0,-1 1 0 0 0,1-1 1 0 0,0-1-1 0 0,0 1 0 0 0,-1-1 0 0 0,1-1 0 0 0,-1 1 0 0 0,0-1 0 0 0,0 0 1 0 0,0-1-1 0 0,0 0 0 0 0,0 0 0 0 0,-1-1 0 0 0,0 1 0 0 0,5-6-91 0 0,-2 3 129 0 0,-1-2 0 0 0,0 1-1 0 0,0-1 1 0 0,-1 0 0 0 0,0-1-1 0 0,0 0 1 0 0,-1 0 0 0 0,-1 0-1 0 0,0-1 1 0 0,0 1 0 0 0,-1-1-1 0 0,0-1 1 0 0,-1 1 0 0 0,0 0-1 0 0,-1-1 1 0 0,0 1 0 0 0,-1-1-1 0 0,0-2-128 0 0,-2 3 17 0 0,0 0 0 0 0,0 0 0 0 0,-1 1 0 0 0,-1-1 0 0 0,0 0 0 0 0,0 1 0 0 0,-1 0 0 0 0,0 0 0 0 0,-1 0 0 0 0,0 0 0 0 0,-1 1 0 0 0,0-1 0 0 0,0 2-1 0 0,-1-1 1 0 0,0 1 0 0 0,0 0 0 0 0,-1 0 0 0 0,0 1 0 0 0,-1 0 0 0 0,-4-3-17 0 0,-34-8-1059 0 0,75 22 1073 0 0,-1-2 0 0 0,0-2 0 0 0,0 0 0 0 0,0-2 0 0 0,18-3-14 0 0,58-2 89 0 0,-100 6-82 0 0,0 1 0 0 0,0-1 0 0 0,0 1 0 0 0,0-1-1 0 0,0 1 1 0 0,0 0 0 0 0,0 0 0 0 0,0 0 0 0 0,0 0 0 0 0,0 1 0 0 0,0-1 0 0 0,0 1 0 0 0,0 0 0 0 0,0 0 0 0 0,0 0-1 0 0,0 0 1 0 0,0 0 0 0 0,-1 1 0 0 0,1-1 0 0 0,0 1 0 0 0,-1 0 0 0 0,1 0 0 0 0,-1 0 0 0 0,0 0 0 0 0,0 0 0 0 0,0 0-1 0 0,0 1 1 0 0,0-1 0 0 0,0 0 0 0 0,0 1 0 0 0,-1 0 0 0 0,1 0 0 0 0,-1-1 0 0 0,0 1 0 0 0,0 0 0 0 0,0 0 0 0 0,0 0-1 0 0,-1 0 1 0 0,1 3-7 0 0,-1 9 36 0 0,-1 0 0 0 0,-1 0 0 0 0,-1 0 0 0 0,0 0 0 0 0,-1 0 0 0 0,-1-1 0 0 0,0 0 0 0 0,0 0 0 0 0,-2 0 0 0 0,-6 11-36 0 0,-16 39 74 0 0,17-35-85 0 0,-16 70-78 0 0,49-99 29 0 0,85-96 265 0 0,99-120-226 0 0,-192 205 10 0 0,36-11-158 0 0,-47 43 146 0 0,-4-1 33 0 0,-1-1 0 0 0,0 1 0 0 0,-1-1 0 0 0,-1 0 0 0 0,-1 0 0 0 0,-1 0 0 0 0,-2 1-10 0 0,-5 20-7 0 0,-7 67-69 0 0,23-106 73 0 0,-1 0 1 0 0,1 0 0 0 0,0 0 0 0 0,-1-1-1 0 0,1 1 1 0 0,0 0 0 0 0,0-1 0 0 0,0 1-1 0 0,-1-1 1 0 0,1 0 0 0 0,0 0-1 0 0,0 1 1 0 0,0-1 0 0 0,0 0 0 0 0,-1-1-1 0 0,1 1 1 0 0,0 0 0 0 0,0-1 0 0 0,0 1-1 0 0,-1-1 1 0 0,1 1 0 0 0,0-1 0 0 0,0 0-1 0 0,-1 1 1 0 0,1-1 0 0 0,-1 0-1 0 0,1 0 1 0 0,-1 0 0 0 0,1-1 0 0 0,0 1 2 0 0,89-80 36 0 0,119-124 73 0 0,-198 195-98 0 0,-9 7-10 0 0,1 0 1 0 0,0-1-1 0 0,0 1 0 0 0,0 0 1 0 0,0 1-1 0 0,1-1 0 0 0,-1 1 1 0 0,1 0-1 0 0,0 0 0 0 0,0 0 0 0 0,0 1 1 0 0,-1-1-1 0 0,1 1 0 0 0,0 0 1 0 0,3 1-2 0 0,-2 33 32 0 0,-59 169 198 0 0,46-91-363 0 0,16-104-1752 0 0,0-13-8183 0 0,-7 5-2045 0 0</inkml:trace>
  <inkml:trace contextRef="#ctx0" brushRef="#br0" timeOffset="24195.45">7808 1522 3881 0 0,'0'0'2012'0'0,"0"0"-1282"0"0,0 0-764 0 0,0 0-102 0 0,0 0 303 0 0,0 0 401 0 0,0 0 306 0 0,0 0 287 0 0,0 0 86 0 0,0 0 39 0 0,0 0 27 0 0,8 3-179 0 0,76 19 2642 0 0,-52-21-2308 0 0,-20 0-1160 0 0,-1 0 0 0 0,1-1 0 0 0,-1-1 0 0 0,1 0 0 0 0,0 0 0 0 0,-1-1 0 0 0,0 0 0 0 0,1-1 0 0 0,-1-1 0 0 0,0 0 0 0 0,-1 0-1 0 0,1-1 1 0 0,0 0-308 0 0,1-2 101 0 0,0-1 0 0 0,-1 0 0 0 0,0 0-1 0 0,0-1 1 0 0,0-1 0 0 0,-1 0 0 0 0,-1 0 0 0 0,0-1-1 0 0,0 0 1 0 0,-1 0 0 0 0,-1-1 0 0 0,0 0 0 0 0,0-1-1 0 0,3-9-100 0 0,-9 19 2 0 0,0 0 0 0 0,0 0 0 0 0,0 0-1 0 0,0 0 1 0 0,-1 0 0 0 0,0 0 0 0 0,1 0 0 0 0,-1 0-1 0 0,0-1 1 0 0,-1 1 0 0 0,1 0 0 0 0,0 0 0 0 0,-1 0-1 0 0,0 0 1 0 0,0 0 0 0 0,1 0 0 0 0,-2 0-1 0 0,1 0 1 0 0,0 1 0 0 0,-1-1 0 0 0,1 0 0 0 0,-1 1-1 0 0,0-1 1 0 0,0 1 0 0 0,0-1 0 0 0,0 1 0 0 0,0 0-1 0 0,0 0 1 0 0,-1 0 0 0 0,1 0 0 0 0,-1 0 0 0 0,0 1-1 0 0,1-1 1 0 0,-1 1 0 0 0,0-1 0 0 0,0 1-1 0 0,0 0 1 0 0,0 0 0 0 0,0 1 0 0 0,0-1 0 0 0,0 0-1 0 0,-2 1-1 0 0,-5-2-40 0 0,-1 0 0 0 0,1 1-1 0 0,-1 1 1 0 0,1 0-1 0 0,-1 0 1 0 0,1 1 0 0 0,-1 0-1 0 0,1 1 1 0 0,-1 0 0 0 0,1 1-1 0 0,0 0 1 0 0,-4 2 40 0 0,0 1-13 0 0,0 0 1 0 0,1 2-1 0 0,0-1 0 0 0,0 2 1 0 0,1-1-1 0 0,0 2 1 0 0,0 0-1 0 0,1 0 0 0 0,1 1 1 0 0,0 0-1 0 0,0 1 1 0 0,1 0-1 0 0,0 1 0 0 0,1 0 1 0 0,1 0-1 0 0,0 1 0 0 0,1-1 1 0 0,0 2-1 0 0,1-1 1 0 0,1 0-1 0 0,0 1 0 0 0,1 0 1 0 0,1 0-1 0 0,-1 8 13 0 0,3-16 10 0 0,0 0 1 0 0,0 0-1 0 0,0 0 0 0 0,1 0 0 0 0,0 0 1 0 0,1 0-1 0 0,0 0 0 0 0,0 0 0 0 0,0-1 1 0 0,1 1-1 0 0,0 0 0 0 0,0-1 0 0 0,0 0 1 0 0,1 0-1 0 0,0 0 0 0 0,0 0 0 0 0,1-1 1 0 0,0 0-1 0 0,0 0 0 0 0,0 0 0 0 0,0 0 1 0 0,2 0-11 0 0,5 2 91 0 0,0-1 1 0 0,0-1-1 0 0,0 0 0 0 0,1 0 1 0 0,-1-2-1 0 0,1 1 1 0 0,0-2-1 0 0,0 1 1 0 0,0-2-1 0 0,0 0 1 0 0,1 0-1 0 0,-1-2 1 0 0,0 1-1 0 0,0-2 1 0 0,0 1-1 0 0,0-2 1 0 0,0 0-1 0 0,0 0 1 0 0,0-2-1 0 0,-1 1 1 0 0,0-1-1 0 0,0-1 1 0 0,0 0-1 0 0,-1-1 1 0 0,6-4-92 0 0,57-40 298 0 0,-3-4 1 0 0,-2-2 0 0 0,40-45-299 0 0,46-16 20 0 0,-148 114 1 0 0,-7 3-27 0 0,0 1 1 0 0,0 0-1 0 0,1-1 0 0 0,-1 1 0 0 0,0-1 1 0 0,0 1-1 0 0,1 0 0 0 0,-1-1 0 0 0,0 1 1 0 0,1 0-1 0 0,-1-1 0 0 0,0 1 0 0 0,1 0 1 0 0,-1 0-1 0 0,0-1 0 0 0,1 1 0 0 0,-1 0 1 0 0,1 0-1 0 0,-1 0 0 0 0,0 0 0 0 0,1-1 1 0 0,-1 1-1 0 0,1 0 0 0 0,-1 0 0 0 0,1 0 1 0 0,-1 0-1 0 0,0 0 0 0 0,1 0 0 0 0,-1 0 1 0 0,1 0-1 0 0,-1 0 0 0 0,1 0 1 0 0,-1 0-1 0 0,0 1 0 0 0,1-1 0 0 0,-1 0 1 0 0,1 0-1 0 0,-1 0 0 0 0,0 1 0 0 0,1-1 1 0 0,-1 0-1 0 0,1 0 0 0 0,-1 1 0 0 0,0-1 1 0 0,1 0-1 0 0,-1 0 0 0 0,0 1 0 0 0,0-1 1 0 0,1 0-1 0 0,-1 1 0 0 0,0-1 0 0 0,0 1 1 0 0,0-1-1 0 0,1 0 0 0 0,-1 1 0 0 0,0-1 1 0 0,0 1-1 0 0,0-1 0 0 0,0 0 0 0 0,0 1 1 0 0,0-1-1 0 0,0 1 0 0 0,0-1 1 0 0,0 1-1 0 0,0-1 0 0 0,0 1 0 0 0,0-1 1 0 0,0 1 4 0 0,-24 166 72 0 0,-45 82-67 0 0,68-248-7 0 0,0 0 0 0 0,0 0-1 0 0,0 0 1 0 0,0 0 0 0 0,0 1-1 0 0,1-1 1 0 0,-1 0 0 0 0,0 0-1 0 0,1 0 1 0 0,-1 1 0 0 0,1-1-1 0 0,-1 0 1 0 0,1 1 0 0 0,0-1 0 0 0,0 0-1 0 0,-1 1 1 0 0,1-1 0 0 0,0 0-1 0 0,0 1 1 0 0,0-1 0 0 0,1 1-1 0 0,-1-1 1 0 0,0 0 0 0 0,0 1-1 0 0,1-1 1 0 0,-1 0 0 0 0,1 1-1 0 0,-1-1 1 0 0,1 0 0 0 0,0 0 0 0 0,-1 0-1 0 0,1 1 1 0 0,0-1 0 0 0,0 0-1 0 0,0 0 1 0 0,0 0 0 0 0,0 0-1 0 0,0 0 1 0 0,0-1 0 0 0,0 1-1 0 0,0 0 1 0 0,0 0 0 0 0,0-1 0 0 0,0 1-1 0 0,1 0 1 0 0,-1-1 0 0 0,0 1-1 0 0,1-1 1 0 0,-1 0 0 0 0,0 1-1 0 0,1-1 1 0 0,-1 0 0 0 0,0 0-1 0 0,1 0 1 0 0,-1 0 0 0 0,1 0 3 0 0,90-76 156 0 0,181-192-81 0 0,-154 180-129 0 0,-117 136-29 0 0,-39 50 171 0 0,27-75-79 0 0,0 0 0 0 0,1 1 1 0 0,2 1-1 0 0,0-1 0 0 0,2 1 0 0 0,1 1 1 0 0,1-1-1 0 0,0 5-9 0 0,3-28-6 0 0,-1-1 1 0 0,1 1 0 0 0,-1 0-1 0 0,1-1 1 0 0,0 1 0 0 0,-1 0-1 0 0,1-1 1 0 0,0 1 0 0 0,0 0-1 0 0,0 0 1 0 0,0-1 0 0 0,1 1-1 0 0,-1 0 1 0 0,0-1-1 0 0,1 1 1 0 0,-1 0 0 0 0,1-1-1 0 0,0 1 1 0 0,0-1 0 0 0,-1 1-1 0 0,1-1 1 0 0,0 1 0 0 0,0-1-1 0 0,0 1 1 0 0,0-1-1 0 0,1 0 1 0 0,-1 0 0 0 0,0 0-1 0 0,0 1 1 0 0,1-1 0 0 0,-1 0-1 0 0,1-1 1 0 0,-1 1 0 0 0,1 0-1 0 0,-1 0 1 0 0,1-1-1 0 0,0 1 1 0 0,-1-1 0 0 0,1 1-1 0 0,0-1 1 0 0,-1 1 0 0 0,1-1-1 0 0,0 0 1 0 0,-1 0 0 0 0,1 0-1 0 0,0 0 6 0 0,15-17-1618 0 0,-11 2-5674 0 0,-6 10-4640 0 0</inkml:trace>
  <inkml:trace contextRef="#ctx0" brushRef="#br0" timeOffset="24961.314">9651 785 8610 0 0,'0'0'2470'0'0,"0"0"-807"0"0,0 0-418 0 0,0 0 1 0 0,0 0 113 0 0,0 0 51 0 0,0 0-129 0 0,0 0-225 0 0,0 0-231 0 0,0 0-192 0 0,0 0-132 0 0,0 0-59 0 0,0 0-18 0 0,2-6-31 0 0,1-1-551 0 0,-3 7 251 0 0,0 0 0 0 0,1 1 0 0 0,-1-1 0 0 0,0 0 0 0 0,0 0 0 0 0,1 1 1 0 0,-1-1-1 0 0,0 0 0 0 0,1 0 0 0 0,-1 0 0 0 0,1 0 0 0 0,-1 0 0 0 0,0 1 0 0 0,1-1 0 0 0,-1 0 0 0 0,0 0 0 0 0,1 0 0 0 0,-1 0 1 0 0,1 0-1 0 0,-1 0 0 0 0,0 0 0 0 0,1 0 0 0 0,-1 0 0 0 0,1-1 0 0 0,-1 1 0 0 0,0 0-93 0 0,-20 116 1274 0 0,-9 195-410 0 0,-10 104-589 0 0,32-341-421 0 0,-4-92-2438 0 0,-1-19-147 0 0,1 2-982 0 0,5 12-2179 0 0,3 8-5123 0 0</inkml:trace>
  <inkml:trace contextRef="#ctx0" brushRef="#br0" timeOffset="25191.809">9174 1268 4073 0 0,'0'0'3273'0'0,"0"0"-1278"0"0,0 0-111 0 0,0 0 350 0 0,0 0 25 0 0,0 0-284 0 0,0 0-396 0 0,0 0-356 0 0,0 0-271 0 0,35 1-180 0 0,113 7-114 0 0,170-10 1326 0 0,-299 2-2207 0 0,44 1-119 0 0,-22 5-4286 0 0,-25-5-5063 0 0,-10 2-286 0 0</inkml:trace>
  <inkml:trace contextRef="#ctx0" brushRef="#br0" timeOffset="25512.759">10030 1271 4457 0 0,'0'0'2103'0'0,"0"0"-6"0"0,0 0 6 0 0,0 0 21 0 0,0 0-182 0 0,0 0-371 0 0,0 0-300 0 0,0 0-232 0 0,0 0-158 0 0,0 0-111 0 0,-12 33-125 0 0,-36 104-106 0 0,25-38 583 0 0,22-93-1060 0 0,1-1 1 0 0,-1 1 0 0 0,1 0 0 0 0,0-1 0 0 0,0 1 0 0 0,1 0-1 0 0,-1 0 1 0 0,1-1 0 0 0,1 1 0 0 0,-1-1 0 0 0,1 1 0 0 0,0-1-1 0 0,0 0 1 0 0,1 1 0 0 0,-1-1 0 0 0,1 0 0 0 0,0 0 0 0 0,0-1-1 0 0,1 1 1 0 0,0-1 0 0 0,0 0 0 0 0,0 0 0 0 0,0 0 0 0 0,0 0-1 0 0,1-1 1 0 0,0 1 0 0 0,-1-1 0 0 0,1 0 0 0 0,0-1 0 0 0,1 1-1 0 0,-1-1 1 0 0,0 0 0 0 0,1-1 0 0 0,4 2-63 0 0,-5-2 92 0 0,0 0-1 0 0,0-1 1 0 0,0 1 0 0 0,0-1 0 0 0,0 0-1 0 0,1-1 1 0 0,-1 1 0 0 0,0-1-1 0 0,0 0 1 0 0,0 0 0 0 0,-1-1 0 0 0,1 1-1 0 0,0-1 1 0 0,0 0 0 0 0,-1-1-1 0 0,1 1 1 0 0,-1-1 0 0 0,0 0 0 0 0,0 0-1 0 0,0 0 1 0 0,0 0 0 0 0,0-2-92 0 0,13-13 142 0 0,-1-2 1 0 0,-1 0-1 0 0,-1-1 1 0 0,-1-1 0 0 0,-1 0-1 0 0,0-1 1 0 0,-2 0-1 0 0,-1 0 1 0 0,-1-1-1 0 0,0-2-142 0 0,17-66-1339 0 0,-25 91 525 0 0,0 1-393 0 0,-4 13-4155 0 0,3-10 1227 0 0,1 4-7226 0 0</inkml:trace>
  <inkml:trace contextRef="#ctx0" brushRef="#br0" timeOffset="26095.044">10446 1739 12715 0 0,'0'0'2223'0'0,"0"0"-507"0"0,0 0-198 0 0,0 0-7 0 0,0 0-115 0 0,0 0-269 0 0,0 0-244 0 0,0 0-210 0 0,14-31-140 0 0,42-98-39 0 0,14 2 913 0 0,-67 121-1389 0 0,0 1-1 0 0,1 0 0 0 0,-1 0 0 0 0,1 0 1 0 0,0 0-1 0 0,0 0 0 0 0,0 1 0 0 0,1 0 1 0 0,-1 0-1 0 0,1 0 0 0 0,0 1 0 0 0,0-1 1 0 0,1 1-1 0 0,-1 0 0 0 0,1 1 0 0 0,-1-1 1 0 0,1 1-1 0 0,1 0-17 0 0,11 43-128 0 0,-28 176 252 0 0,9-216-123 0 0,1-1 1 0 0,0 1-1 0 0,1 0 0 0 0,-1 0 1 0 0,0 0-1 0 0,0 0 0 0 0,0 0 0 0 0,0 0 1 0 0,1-1-1 0 0,-1 1 0 0 0,0 0 1 0 0,1 0-1 0 0,-1 0 0 0 0,1-1 1 0 0,-1 1-1 0 0,1 0 0 0 0,-1 0 1 0 0,1-1-1 0 0,-1 1 0 0 0,1-1 0 0 0,0 1 1 0 0,-1 0-1 0 0,1-1 0 0 0,0 1 1 0 0,0-1-1 0 0,-1 0 0 0 0,1 1 1 0 0,0-1-1 0 0,0 1 0 0 0,0-1 1 0 0,-1 0-1 0 0,1 0 0 0 0,0 0 0 0 0,0 1 1 0 0,0-1-1 0 0,0 0 0 0 0,0 0 1 0 0,0 0-1 0 0,-1 0 0 0 0,1 0 1 0 0,0-1-1 0 0,0 1 0 0 0,0 0 1 0 0,0 0-1 0 0,0 0 0 0 0,-1-1 0 0 0,1 1 1 0 0,0 0-1 0 0,0-1 0 0 0,0 1 1 0 0,-1-1-1 0 0,1 1 0 0 0,0-1-1 0 0,43-24 195 0 0,155-176 576 0 0,-148 161-435 0 0,-43 73-211 0 0,-21 231 299 0 0,31-224-530 0 0,-18-40 88 0 0,0 0-10 0 0,0 0 0 0 0,0 0-14 0 0,0 0-38 0 0,0 0-55 0 0,0-25-4831 0 0,0 20 1457 0 0,0 2-1722 0 0,0-1-6392 0 0</inkml:trace>
  <inkml:trace contextRef="#ctx0" brushRef="#br0" timeOffset="28513.084">11659 1175 3369 0 0,'0'0'1760'0'0,"0"0"-174"0"0,0 0 33 0 0,0 0 80 0 0,0 0 55 0 0,0 0-99 0 0,0 0-255 0 0,0 0-277 0 0,0 0-331 0 0,0 0-235 0 0,0 0-103 0 0,2-1 9 0 0,93-6 3944 0 0,-63 8-3219 0 0,226-16 1974 0 0,26-36-2208 0 0,-245 51-811 0 0,-38 0-159 0 0,-1 0 18 0 0,0 0 16 0 0,0 0 11 0 0,-18 0-650 0 0,-26 3-2341 0 0,16 2-7013 0 0,22-2-1504 0 0</inkml:trace>
  <inkml:trace contextRef="#ctx0" brushRef="#br0" timeOffset="28908.504">11733 1418 8410 0 0,'0'0'1405'0'0,"0"0"-407"0"0,0 0-94 0 0,0 0 263 0 0,0 0 215 0 0,0 0-42 0 0,0 0-237 0 0,0 0-266 0 0,0 0-175 0 0,0 0-5 0 0,0 0 62 0 0,0 0 40 0 0,0 0 35 0 0,3 3-46 0 0,4 1-316 0 0,1 0 1 0 0,-1-1-1 0 0,1 1 0 0 0,-1-2 1 0 0,1 1-1 0 0,0-1 1 0 0,0 0-1 0 0,0-1 1 0 0,0 1-1 0 0,0-2 0 0 0,8 1-432 0 0,157-26 1047 0 0,-109 12-630 0 0,14 0-287 0 0,1 3 1 0 0,-1 3 0 0 0,5 4-131 0 0,-91 5-4370 0 0,-10 0-5523 0 0,11-2-1732 0 0</inkml:trace>
  <inkml:trace contextRef="#ctx0" brushRef="#br0" timeOffset="29298.587">11714 1706 7082 0 0,'0'0'2115'0'0,"0"0"-338"0"0,0 0-55 0 0,0 0 40 0 0,0 0-97 0 0,0 0-224 0 0,0 0-274 0 0,0 0-252 0 0,0 0-215 0 0,0 0-115 0 0,0 0-45 0 0,0 0-88 0 0,0 4 1257 0 0,22 2-1215 0 0,-1-1 0 0 0,1-1 0 0 0,1-1 0 0 0,-1-1 0 0 0,0-1 1 0 0,1-1-1 0 0,-1-1 0 0 0,8-2-494 0 0,-27 3 36 0 0,247-33 605 0 0,-67 4-960 0 0,-154 26-684 0 0,-10-2-5693 0 0,-16 2-2290 0 0</inkml:trace>
  <inkml:trace contextRef="#ctx0" brushRef="#br0" timeOffset="30010.818">13193 793 7154 0 0,'0'0'5722'0'0,"0"0"-3133"0"0,0 0-1169 0 0,0 0-156 0 0,0 0-28 0 0,0 0-105 0 0,0 0-188 0 0,0 0-237 0 0,0 0-222 0 0,0 0-125 0 0,0 0-34 0 0,0 0 31 0 0,0 0 19 0 0,-4 14-27 0 0,-29 108 472 0 0,11-52-498 0 0,-3-1 0 0 0,-3-1-1 0 0,-3-1 1 0 0,-10 12-322 0 0,-78 153 137 0 0,109-212-125 0 0,1-1 0 0 0,1 1-1 0 0,1 1 1 0 0,1-1 0 0 0,0 1 0 0 0,2 1-1 0 0,0-1 1 0 0,2 1 0 0 0,0 6-12 0 0,2-27 29 0 0,0 1 0 0 0,1-1 0 0 0,-1 1 0 0 0,1-1 0 0 0,-1 1 0 0 0,1-1 0 0 0,-1 1 0 0 0,1-1 0 0 0,0 0 0 0 0,0 1 0 0 0,0-1 0 0 0,0 0 0 0 0,0 0 0 0 0,0 1 0 0 0,0-1 0 0 0,0 0 0 0 0,0 0-1 0 0,1 0 1 0 0,-1 0 0 0 0,0-1 0 0 0,1 1 0 0 0,-1 0 0 0 0,0 0 0 0 0,1-1 0 0 0,-1 1 0 0 0,1-1 0 0 0,-1 0 0 0 0,1 1 0 0 0,0-1 0 0 0,-1 0 0 0 0,1 0 0 0 0,-1 0 0 0 0,1 0 0 0 0,-1 0 0 0 0,1 0 0 0 0,0 0 0 0 0,0-1-29 0 0,62-8 740 0 0,18-13-439 0 0,1 3 0 0 0,1 4 0 0 0,42-1-301 0 0,21 22 43 0 0,-146-6-143 0 0,0 0 0 0 0,0 0 0 0 0,0 1 0 0 0,0-1 0 0 0,0 0 1 0 0,0-1-1 0 0,0 1 0 0 0,0 0 0 0 0,0 0 0 0 0,0 0 0 0 0,0-1 1 0 0,0 1-1 0 0,1 0 0 0 0,-1-1 0 0 0,-1 1 0 0 0,1-1 0 0 0,0 1 1 0 0,0-1-1 0 0,0 0 0 0 0,0 1 0 0 0,0-1 0 0 0,0 0 0 0 0,-1 1 1 0 0,1-1-1 0 0,0 0 0 0 0,-1 0 0 0 0,1 0 0 0 0,0 0 0 0 0,-1 0 1 0 0,1 0-1 0 0,-1 0 0 0 0,0 0 0 0 0,1 0 0 0 0,-1 0 100 0 0,8-10-1008 0 0,1-4-1698 0 0,-2 4-3173 0 0,0 0-6148 0 0</inkml:trace>
  <inkml:trace contextRef="#ctx0" brushRef="#br0" timeOffset="30742.356">12738 535 8162 0 0,'0'0'2451'0'0,"0"0"-349"0"0,0 0-231 0 0,0 0-28 0 0,0 0-75 0 0,0 0-161 0 0,0 0-309 0 0,0 0-349 0 0,0 0-258 0 0,0 0-179 0 0,0 0-104 0 0,0 0-76 0 0,0 0-41 0 0,-5 0 452 0 0,504 51 2782 0 0,-186-51-3200 0 0,-312 0-329 0 0,-1 0 39 0 0,0 0 10 0 0,0 0 22 0 0,0 0 36 0 0,0 0 34 0 0,0 0 24 0 0,0 0-19 0 0,0 0 4 0 0,0 0-31 0 0,0 0-31 0 0,0 0-9 0 0,0 0-5 0 0,-30-18 106 0 0,-86-38-64 0 0,103 48-99 0 0,-1-1-1 0 0,1 0 1 0 0,1-1-1 0 0,0 0 0 0 0,1-1 1 0 0,-1-1-1 0 0,2 1 1 0 0,0-2-1 0 0,0 1 1 0 0,-4-10-13 0 0,14 21-60 0 0,-18-41-454 0 0,15 25-9051 0 0,3 13-2617 0 0</inkml:trace>
  <inkml:trace contextRef="#ctx0" brushRef="#br0" timeOffset="36881.236">15742 969 0 0 0,'0'0'1868'0'0,"0"0"-522"0"0,0 0-60 0 0,0 0 278 0 0,0 0 352 0 0,0 0 121 0 0,0 0-125 0 0,0 0-253 0 0,0 0-326 0 0,0 0-233 0 0,0 0-176 0 0,5-11-119 0 0,14-34-87 0 0,-18 45-666 0 0,-1-1 0 0 0,1 0 0 0 0,-1 0 0 0 0,0 0 1 0 0,1 0-1 0 0,-1 0 0 0 0,0 0 0 0 0,0 0 0 0 0,0 0 0 0 0,0 0 0 0 0,0 0 1 0 0,0-1-1 0 0,0 1 0 0 0,0 0 0 0 0,0 0 0 0 0,-1 0 0 0 0,1 0 0 0 0,0 0 0 0 0,-1 0 1 0 0,1 0-1 0 0,0 1 0 0 0,-1-1 0 0 0,1 0 0 0 0,-1 0 0 0 0,0 0 0 0 0,1 0 1 0 0,-1 0-1 0 0,0 1 0 0 0,1-1 0 0 0,-1 0 0 0 0,0 1 0 0 0,0-1 0 0 0,0 0 0 0 0,1 1 1 0 0,-1-1-1 0 0,-1 1-52 0 0,-2-4 370 0 0,-71-40 2179 0 0,60 37-2395 0 0,0 1 0 0 0,-1 0 0 0 0,0 1 0 0 0,0 1 0 0 0,0 0 0 0 0,-1 1 0 0 0,1 1 0 0 0,-1 1 0 0 0,0 0 0 0 0,1 1 1 0 0,-1 1-1 0 0,1 0 0 0 0,-12 3-154 0 0,22-4 24 0 0,0 0 0 0 0,-1 0 1 0 0,1 1-1 0 0,0-1 1 0 0,-1 2-1 0 0,1-1 0 0 0,0 1 1 0 0,0 0-1 0 0,0 0 1 0 0,0 0-1 0 0,0 1 0 0 0,1 0 1 0 0,-1 0-1 0 0,1 1 0 0 0,-1-1 1 0 0,1 1-1 0 0,0 0 1 0 0,1 1-1 0 0,-1-1 0 0 0,1 1 1 0 0,0 0-1 0 0,0 0 0 0 0,0 0 1 0 0,1 0-1 0 0,0 1 1 0 0,0 0-1 0 0,0-1 0 0 0,1 1 1 0 0,0 0-1 0 0,0 0 1 0 0,0 1-1 0 0,1-1-24 0 0,1 1 5 0 0,0-1 1 0 0,1 1-1 0 0,0-1 1 0 0,1 0-1 0 0,0 0 0 0 0,-1 1 1 0 0,2-1-1 0 0,-1 0 1 0 0,1-1-1 0 0,0 1 0 0 0,0 0 1 0 0,1-1-1 0 0,-1 0 1 0 0,1 0-1 0 0,0 0 0 0 0,1 0 1 0 0,2 3-6 0 0,5 1 54 0 0,0 0 0 0 0,0-1 1 0 0,1 0-1 0 0,0-1 0 0 0,0-1 1 0 0,1 0-1 0 0,-1 0 0 0 0,1-1 0 0 0,1-1 1 0 0,4 1-55 0 0,-32-2 130 0 0,0 1 1 0 0,1 0-1 0 0,-1 1 1 0 0,1 0-1 0 0,0 1 1 0 0,0 1-1 0 0,1 0 0 0 0,0 0 1 0 0,0 1-1 0 0,1 0 1 0 0,0 1-1 0 0,-2 3-130 0 0,-2 2 6 0 0,1 1 0 0 0,0 1 0 0 0,1 0 0 0 0,1 1 0 0 0,0 0 0 0 0,1 0 0 0 0,1 1-1 0 0,1 1 1 0 0,1-1 0 0 0,0 1 0 0 0,2 0 0 0 0,0 1 0 0 0,1 0 0 0 0,0-1 0 0 0,2 1 0 0 0,1 0-1 0 0,0 18-5 0 0,2-34 8 0 0,-1 1 0 0 0,1-1 0 0 0,0 0 0 0 0,0 0 0 0 0,0 0 0 0 0,0 0 0 0 0,1 0 0 0 0,0 0 0 0 0,-1 0-1 0 0,2 0 1 0 0,-1-1 0 0 0,0 1 0 0 0,1-1 0 0 0,-1 0 0 0 0,1 1 0 0 0,0-1 0 0 0,0-1 0 0 0,0 1 0 0 0,1 0 0 0 0,-1-1-1 0 0,1 1 1 0 0,-1-1 0 0 0,1 0 0 0 0,0 0 0 0 0,0-1 0 0 0,0 1 0 0 0,0-1 0 0 0,0 0 0 0 0,2 1-8 0 0,127 10 237 0 0,-128-13-251 0 0,1 1-1 0 0,-1-1 0 0 0,0 0 1 0 0,1-1-1 0 0,-1 1 1 0 0,0-1-1 0 0,0 0 0 0 0,0 0 1 0 0,-1-1-1 0 0,1 1 1 0 0,0-1-1 0 0,-1 0 1 0 0,0 0-1 0 0,1-1 0 0 0,-1 1 1 0 0,0-1 14 0 0,10-21-2856 0 0,-9-7-4158 0 0,-5 27-4912 0 0</inkml:trace>
  <inkml:trace contextRef="#ctx0" brushRef="#br0" timeOffset="37592.922">15608 365 2296 0 0,'0'0'3897'0'0,"0"0"-2214"0"0,0 0-698 0 0,0 0-33 0 0,0 0 137 0 0,0 0 178 0 0,0 0 58 0 0,0 0-40 0 0,0 0-137 0 0,0 0-197 0 0,0 0-180 0 0,0 0-152 0 0,0 0-98 0 0,-6-4-38 0 0,-19-16 9 0 0,19 15 3 0 0,6 5-6 0 0,0 0-2 0 0,0 0-9 0 0,0 0-22 0 0,0 26 2472 0 0,-16 265 852 0 0,-143 504-2376 0 0,47-320-1218 0 0,60-268 43 0 0,50-131-93 0 0,-6-100-1243 0 0,-2 1-3170 0 0,8 16-947 0 0,2 2-7118 0 0</inkml:trace>
  <inkml:trace contextRef="#ctx0" brushRef="#br0" timeOffset="39344.116">17215 844 8514 0 0,'0'0'1971'0'0,"0"0"-416"0"0,0 0-249 0 0,0 0 28 0 0,0 0 71 0 0,0 0-16 0 0,0 0-178 0 0,0 0-250 0 0,0 0-200 0 0,0 0-160 0 0,0 0-86 0 0,0 0-49 0 0,0 0-14 0 0,22 12 3081 0 0,-20-8-3363 0 0,0 0 0 0 0,0 0 1 0 0,-1 0-1 0 0,1 0 1 0 0,-1 0-1 0 0,0 0 1 0 0,-1 0-1 0 0,1 1 0 0 0,0-1 1 0 0,-1 0-1 0 0,0 1 1 0 0,0-1-1 0 0,-1 0 0 0 0,1 1 1 0 0,-1-1-1 0 0,0 2-170 0 0,0 13 288 0 0,-2 12-189 0 0,-2-1 1 0 0,-2 0-1 0 0,0 0 1 0 0,-2-1 0 0 0,-1 0-1 0 0,-1 0 1 0 0,-2-1 0 0 0,-16 25-100 0 0,9-11 73 0 0,-134 296 71 0 0,146-275-125 0 0,29-60 50 0 0,153-7 377 0 0,93-17 35 0 0,-195 21-395 0 0,-61 5-32 0 0,-12-3-11 0 0,0-2-135 0 0,1 0-31 0 0,0 0-30 0 0,0 0-48 0 0,-4-5-2343 0 0,1 3-5065 0 0,3 2-4499 0 0</inkml:trace>
  <inkml:trace contextRef="#ctx0" brushRef="#br0" timeOffset="40751.909">17007 575 3769 0 0,'0'0'2047'0'0,"0"0"-549"0"0,0 0-105 0 0,0 0 168 0 0,0 0 183 0 0,0 0 76 0 0,0 0-121 0 0,0 0-212 0 0,0 0-301 0 0,0 0-231 0 0,0 0-108 0 0,0 0-67 0 0,0 0 5 0 0,-12-5-9 0 0,-44-23 623 0 0,56 28-830 0 0,0 0-109 0 0,0 0-87 0 0,0 0-61 0 0,0 0-49 0 0,0 0-23 0 0,0 0-23 0 0,0 0-41 0 0,0 0-20 0 0,43 15 999 0 0,15-5-693 0 0,1-3 0 0 0,-1-2 0 0 0,1-3 0 0 0,25-4-462 0 0,-26 2 61 0 0,23 8 63 0 0,-48 6-128 0 0,-27-12 374 0 0,-13-9 432 0 0,-2-3-855 0 0,-20-22 82 0 0,2-1 1 0 0,2-1 0 0 0,1-1-1 0 0,-18-37-29 0 0,3-26 11 0 0,39 97-43 0 0,0 1-32 0 0,0 0-13 0 0,0 0-54 0 0,0 0-49 0 0,0 0-67 0 0,0 0-105 0 0,0 0-133 0 0,28 15-4742 0 0,-16-5-3131 0 0,-3-6-4072 0 0</inkml:trace>
  <inkml:trace contextRef="#ctx0" brushRef="#br0" timeOffset="41342.719">17940 932 10474 0 0,'0'0'1391'0'0,"0"0"-348"0"0,0 0-27 0 0,0 0 138 0 0,0 0 126 0 0,0 0-41 0 0,0 0-235 0 0,0 0-257 0 0,0 0-205 0 0,0 0-48 0 0,0 0 34 0 0,0 0 95 0 0,3 4 63 0 0,70 23 3312 0 0,210-21-1468 0 0,-53-13-2259 0 0,-226 6-2784 0 0,-17-2-8980 0 0,9 3 176 0 0</inkml:trace>
  <inkml:trace contextRef="#ctx0" brushRef="#br0" timeOffset="41679.222">17981 1209 10810 0 0,'0'0'1798'0'0,"0"0"-440"0"0,0 0-143 0 0,0 0 56 0 0,0 0-3 0 0,0 0-124 0 0,0 0-236 0 0,0 0-212 0 0,0 0-62 0 0,0 0 30 0 0,0 0 21 0 0,0 0 17 0 0,0 0-63 0 0,8 3-104 0 0,129 16 1872 0 0,58-27-1019 0 0,31-6-1965 0 0,-223 13-1303 0 0,-10-2-10976 0 0,4 3 1415 0 0</inkml:trace>
  <inkml:trace contextRef="#ctx0" brushRef="#br0" timeOffset="41999.778">17900 1507 9730 0 0,'0'0'2335'0'0,"0"0"-752"0"0,0 0-336 0 0,0 0 5 0 0,0 0 5 0 0,0 0-69 0 0,0 0-196 0 0,0 0-230 0 0,0 0-125 0 0,0 0-38 0 0,0 0 6 0 0,0 0 33 0 0,0 0 11 0 0,1 5-42 0 0,-1-3-548 0 0,1 0-1 0 0,-1 0 0 0 0,1-1 1 0 0,-1 1-1 0 0,1 0 1 0 0,0-1-1 0 0,0 1 0 0 0,0 0 1 0 0,-1-1-1 0 0,2 1 1 0 0,-1-1-1 0 0,0 1 1 0 0,0-1-1 0 0,0 0 0 0 0,1 0 1 0 0,-1 1-1 0 0,0-1 1 0 0,1 0-1 0 0,-1 0 0 0 0,1 0 1 0 0,-1 0-1 0 0,1-1 1 0 0,0 1-1 0 0,-1 0 0 0 0,1-1 1 0 0,0 1-1 0 0,0-1 1 0 0,-1 0-1 0 0,1 1 1 0 0,0-1-1 0 0,0 0 0 0 0,0 0 1 0 0,-1 0-1 0 0,1 0 1 0 0,2-1-59 0 0,182-13 1964 0 0,-48 0-1302 0 0,-67 8-2043 0 0,-2-3-5874 0 0,-62 8-4763 0 0</inkml:trace>
  <inkml:trace contextRef="#ctx0" brushRef="#br0" timeOffset="43100.867">18667 1658 14443 0 0,'0'0'1957'0'0,"0"0"-364"0"0,0 0-194 0 0,0 0-57 0 0,0 0-106 0 0,0 0-206 0 0,0 0-160 0 0,0 0-167 0 0,0 0-140 0 0,0 0-90 0 0,0 0-74 0 0,0 0-77 0 0,16-33-58 0 0,52-101-6 0 0,-12 50 174 0 0,-16 33-223 0 0,2 1-1 0 0,2 2 0 0 0,2 2 1 0 0,2 3-1 0 0,19-12-208 0 0,38-7 181 0 0,-100 59-179 0 0,0 1-1 0 0,0 0 0 0 0,0 0 0 0 0,0 0 0 0 0,0 1 0 0 0,0 0 1 0 0,1 0-1 0 0,-1 0 0 0 0,0 0 0 0 0,1 1 0 0 0,-1 0 0 0 0,0 0 1 0 0,1 1-1 0 0,-1-1 0 0 0,0 1 0 0 0,3 1-1 0 0,5 62 29 0 0,-14-54-25 0 0,-1 22 1 0 0,-3 1-1 0 0,0-1 1 0 0,-3 0-1 0 0,0 0 0 0 0,-2 0 1 0 0,-8 17-5 0 0,-10 31 15 0 0,-11 53-43 0 0,54-164 59 0 0,1 0 0 0 0,2 1 0 0 0,0 1 1 0 0,2 0-1 0 0,12-11-31 0 0,-8 11-6 0 0,2 1 0 0 0,0 1 1 0 0,2 1-1 0 0,1 2 0 0 0,1 1 1 0 0,1 1-1 0 0,18-9 6 0 0,-43 28-8 0 0,1-1 1 0 0,-1 1 0 0 0,1 0-1 0 0,0 1 1 0 0,0 0 0 0 0,0 0-1 0 0,0 0 1 0 0,0 1-1 0 0,0 0 1 0 0,1 0 0 0 0,-1 1-1 0 0,0 0 1 0 0,1 0-1 0 0,-1 1 1 0 0,1 0 7 0 0,-4 1 4 0 0,-1 1 1 0 0,1 0-1 0 0,0 0 0 0 0,-1 0 0 0 0,0 0 0 0 0,1 0 1 0 0,-1 1-1 0 0,-1 0 0 0 0,1 0 0 0 0,0-1 0 0 0,-1 2 1 0 0,0-1-1 0 0,0 0 0 0 0,0 0 0 0 0,-1 1 1 0 0,1-1-1 0 0,-1 0 0 0 0,0 1 0 0 0,0 0 0 0 0,0-1 1 0 0,-1 1-1 0 0,0 0 0 0 0,0-1 0 0 0,0 1 1 0 0,0-1-1 0 0,-1 1 0 0 0,0 0 0 0 0,0-1 0 0 0,0 2-4 0 0,0 15 62 0 0,-43 122 102 0 0,-30 78 94 0 0,65-188-257 0 0,9-33 18 0 0,0 0-1 0 0,0 0-7 0 0,0 0-22 0 0,0 0-9 0 0,0 0-17 0 0,0 0-10 0 0,0 0-2 0 0,9-15-446 0 0,-4 7-52 0 0,17-24-2271 0 0,-11 11-6089 0 0,-8 13-3642 0 0</inkml:trace>
  <inkml:trace contextRef="#ctx0" brushRef="#br0" timeOffset="45485.935">19956 1025 10866 0 0,'0'0'1951'0'0,"0"0"-372"0"0,0 0-142 0 0,0 0 2 0 0,0 0-19 0 0,0 0-72 0 0,0 0-194 0 0,0 0-225 0 0,0 0-139 0 0,0 0-151 0 0,0 0-127 0 0,0 0-85 0 0,0 0-61 0 0,-5-4-38 0 0,-15-8-49 0 0,15 9-14 0 0,5 3-52 0 0,0 0-47 0 0,10 30 641 0 0,41 162 389 0 0,2 19-918 0 0,-27-77-104 0 0,-15-134 800 0 0,19-55-775 0 0,95-151-115 0 0,9-44 60 0 0,-90 169-120 0 0,-47 77-2794 0 0,-11 7-7218 0 0,10-3-1977 0 0</inkml:trace>
  <inkml:trace contextRef="#ctx0" brushRef="#br0" timeOffset="46197.946">19871 653 11955 0 0,'0'0'1417'0'0,"0"0"-223"0"0,0 0-61 0 0,0 0 76 0 0,0 0 70 0 0,0 0-49 0 0,0 0-148 0 0,0 0-182 0 0,0 0-140 0 0,0 0-130 0 0,0 0-126 0 0,0 0-71 0 0,0 0-77 0 0,-4-2-53 0 0,3 1-318 0 0,1 1 47 0 0,1 0-1 0 0,-1 0 1 0 0,0-1-1 0 0,0 1 1 0 0,0 0-1 0 0,1-1 1 0 0,-1 1-1 0 0,0 0 1 0 0,0-1-1 0 0,0 1 1 0 0,0 0 0 0 0,0-1-1 0 0,0 1 1 0 0,0 0-1 0 0,0-1 1 0 0,0 1-1 0 0,0 0 1 0 0,0-1-1 0 0,0 1 1 0 0,0 0-1 0 0,0-1 1 0 0,0 1-1 0 0,0 0 1 0 0,0-1-1 0 0,0 1 1 0 0,0 0-1 0 0,0 0 1 0 0,-1-1-1 0 0,1 1 1 0 0,0 0 0 0 0,0-1-1 0 0,0 1 1 0 0,0 0-1 0 0,-1 0 1 0 0,1-1-1 0 0,0 1 1 0 0,0 0-1 0 0,-1 0 1 0 0,1-1-1 0 0,0 1 1 0 0,-1 0-32 0 0,154-11 2050 0 0,119 25-1158 0 0,-35 28-652 0 0,-260-47 1235 0 0,-68-65-1195 0 0,75 58-312 0 0,1 0-1 0 0,0-1 1 0 0,0-1 0 0 0,1-1 0 0 0,1 0 0 0 0,1 0-1 0 0,0-1 1 0 0,1-1 0 0 0,1 0 0 0 0,0 0 0 0 0,1-1-1 0 0,1 0 1 0 0,0-4 32 0 0,4-16-1576 0 0,7 15-5752 0 0,3 15-5475 0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2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14851 0 0,'0'0'2367'0'0,"0"0"-1225"0"0,0 0-565 0 0,0 0-70 0 0,0 0 29 0 0,0 0-6 0 0,0 0-90 0 0,0 0-157 0 0,0 0-127 0 0,0 0-88 0 0,0 0-32 0 0,0 0-11 0 0,5 0-28 0 0,18-3-39 0 0,-23 3 3 0 0,0 0 24 0 0,0 0 34 0 0,0 0 14 0 0,0 0 18 0 0,0 0 30 0 0,0 0 38 0 0,0 0 32 0 0,0 0 26 0 0,0 0 28 0 0,0 0 21 0 0,23 4 2177 0 0,26 4-1454 0 0,1-1 0 0 0,-1-3 0 0 0,1-2 0 0 0,0-2 1 0 0,18-4-950 0 0,47 1 554 0 0,41 15-33 0 0,-141-6-664 0 0,-23-6-2025 0 0,3-4 485 0 0,2 2-2715 0 0,-1 1-8017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6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1363 384 10074 0 0,'0'0'2907'0'0,"0"0"-910"0"0,0 0-438 0 0,0 0-49 0 0,0 0-78 0 0,0 0-171 0 0,0 0-227 0 0,0 0-215 0 0,0 0-122 0 0,0 0-33 0 0,0 0-14 0 0,0 0-21 0 0,0 0-54 0 0,18 1-48 0 0,58 7-75 0 0,70-17 740 0 0,-86 5-1321 0 0,-22-3-5995 0 0,-33 6-19 0 0,-2-2-5791 0 0</inkml:trace>
  <inkml:trace contextRef="#ctx0" brushRef="#br0" timeOffset="505.107">2143 63 8762 0 0,'0'0'5029'0'0,"0"0"-2617"0"0,0 0-1042 0 0,0 0-94 0 0,0 0 10 0 0,0 0-78 0 0,0 0-174 0 0,0 0-235 0 0,0 0-177 0 0,0 0-95 0 0,0 0-39 0 0,0 0 10 0 0,3 0-54 0 0,-2 1-376 0 0,0-1-1 0 0,0 1 1 0 0,0-1 0 0 0,0 1-1 0 0,0 0 1 0 0,0-1 0 0 0,0 1 0 0 0,0 0-1 0 0,0 0 1 0 0,-1-1 0 0 0,1 1 0 0 0,0 0-1 0 0,0 0 1 0 0,-1 0 0 0 0,1 0 0 0 0,-1 0-1 0 0,1 0 1 0 0,-1 0 0 0 0,1 0-1 0 0,-1 1 1 0 0,0-1 0 0 0,1 0 0 0 0,-1 0-1 0 0,0 0 1 0 0,0 0 0 0 0,0 0 0 0 0,0 1-1 0 0,0-1 1 0 0,0 0 0 0 0,0 0 0 0 0,0 0-1 0 0,0 0 1 0 0,-1 0 0 0 0,1 1-1 0 0,0-1 1 0 0,-1 0 0 0 0,1 0 0 0 0,-1 0-1 0 0,1 0-67 0 0,-1 1-115 0 0,-26 238 572 0 0,-13-53-489 0 0,33-177-2594 0 0,6-29-1100 0 0,1-6-788 0 0,0 9-2369 0 0,0 7-4074 0 0</inkml:trace>
  <inkml:trace contextRef="#ctx0" brushRef="#br0" timeOffset="745.899">1928 56 13147 0 0,'0'0'2046'0'0,"0"0"-362"0"0,0 0-101 0 0,0 0-93 0 0,0 0-183 0 0,0 0-258 0 0,0 0-279 0 0,0 0-200 0 0,0 0-86 0 0,0 0 15 0 0,0 0 45 0 0,0 0 37 0 0,0 0-19 0 0,16-4-52 0 0,115-22 670 0 0,177 1-252 0 0,-290 32-3188 0 0,-16 0-5874 0 0,-2-3-4053 0 0</inkml:trace>
  <inkml:trace contextRef="#ctx0" brushRef="#br0" timeOffset="-1136.896">17 119 3841 0 0,'0'0'1321'0'0,"0"0"-24"0"0,0 0 167 0 0,0 0 260 0 0,0 0 182 0 0,0 0 41 0 0,0 0-218 0 0,0 0-273 0 0,0 0-243 0 0,0 0-216 0 0,0 0-104 0 0,1-11-47 0 0,5-26-205 0 0,-6 37 3904 0 0,-10 62-4162 0 0,6-46-347 0 0,1 1 0 0 0,0-1 0 0 0,1 1 0 0 0,1 0 1 0 0,0-1-1 0 0,2 1 0 0 0,0 0 0 0 0,0-1 0 0 0,2 1 0 0 0,0-1 0 0 0,1 1-36 0 0,-3-14 3 0 0,57 111 137 0 0,-55-113-112 0 0,0 0 0 0 0,0 0 0 0 0,0 0 0 0 0,0 0 0 0 0,0 0-1 0 0,0-1 1 0 0,0 1 0 0 0,0-1 0 0 0,0 0 0 0 0,0 0 0 0 0,0 0 0 0 0,0 0 0 0 0,0-1 0 0 0,0 1-1 0 0,0-1 1 0 0,0 0 0 0 0,0 0 0 0 0,0 0 0 0 0,0 0 0 0 0,-1 0 0 0 0,1 0 0 0 0,0-1 0 0 0,-1 0 0 0 0,1 1-1 0 0,-1-1 1 0 0,1 0 0 0 0,-1 0 0 0 0,0 0 0 0 0,0-1 0 0 0,0 1 0 0 0,0 0 0 0 0,0-1 0 0 0,0 0-1 0 0,-1 1 1 0 0,1-1 0 0 0,-1 0 0 0 0,1-1-28 0 0,7-7 3 0 0,143-187 312 0 0,-118 149-358 0 0,-23 82-433 0 0,20 50 523 0 0,34 65 13 0 0,-65-147-44 0 0,1 1 0 0 0,0-1 0 0 0,0 1 0 0 0,1 0 0 0 0,-1-1 0 0 0,0 0 0 0 0,0 1 0 0 0,1-1 0 0 0,-1 0 0 0 0,1 0 0 0 0,-1 1 0 0 0,1-1 0 0 0,-1 0 0 0 0,1-1 0 0 0,0 1 0 0 0,-1 0 0 0 0,1 0 0 0 0,0-1 0 0 0,0 1 0 0 0,0-1 1 0 0,0 1-1 0 0,-1-1 0 0 0,1 0 0 0 0,0 0 0 0 0,0 0 0 0 0,0 0 0 0 0,0 0 0 0 0,0 0 0 0 0,0-1 0 0 0,-1 1 0 0 0,1 0 0 0 0,0-1 0 0 0,0 0 0 0 0,0 1 0 0 0,-1-1 0 0 0,1 0 0 0 0,0 0 0 0 0,-1 0 0 0 0,1 0 0 0 0,-1 0 0 0 0,1 0 0 0 0,-1 0 0 0 0,1-1-16 0 0,60-69 852 0 0,-50 55-821 0 0,6-11 36 0 0,0 0 1 0 0,-1-2 0 0 0,-2 0-1 0 0,-1-1 1 0 0,-1 0-1 0 0,-1-5-67 0 0,11-71-148 0 0,-23 105 19 0 0,0 1-102 0 0,-27 42-5899 0 0,23-33 4916 0 0,-8 18-6990 0 0,7-12-3430 0 0</inkml:trace>
  <inkml:trace contextRef="#ctx0" brushRef="#br0" timeOffset="-843.498">910 284 11570 0 0,'0'0'4083'0'0,"0"0"-1623"0"0,0 0-891 0 0,0 0-256 0 0,0 0-157 0 0,0 0-175 0 0,0 0-204 0 0,0 0-223 0 0,0 0-180 0 0,0 0-95 0 0,0 0-24 0 0,0 0-13 0 0,0 0-9 0 0,-3 16-41 0 0,-23 108 146 0 0,11 60-1825 0 0,15-184 813 0 0,0 0-184 0 0,0 0-172 0 0,8-15-2437 0 0,3-8-407 0 0,1-2-5584 0 0,-7 15 3930 0 0</inkml:trace>
  <inkml:trace contextRef="#ctx0" brushRef="#br0" timeOffset="-393.933">871 273 9258 0 0,'0'0'2877'0'0,"0"0"-798"0"0,0 0-655 0 0,0 0-326 0 0,0 0-198 0 0,0 0-88 0 0,0 0-111 0 0,0 0-120 0 0,0 0-73 0 0,0 0-34 0 0,0 0 9 0 0,0 0-1 0 0,9 0-13 0 0,212-4 2966 0 0,-220 6-3407 0 0,0 0 0 0 0,-1 0 0 0 0,1 0 0 0 0,0-1 0 0 0,-1 1 0 0 0,0 0-1 0 0,1 0 1 0 0,-1 0 0 0 0,0 0 0 0 0,0 0 0 0 0,0 0 0 0 0,0 0-1 0 0,0 0 1 0 0,0 0 0 0 0,-1 0 0 0 0,1-1 0 0 0,-1 1 0 0 0,1 0 0 0 0,-1 0-1 0 0,0 0 1 0 0,1-1 0 0 0,-1 1 0 0 0,0 0 0 0 0,0-1 0 0 0,-1 2-28 0 0,-78 107 597 0 0,80-107-596 0 0,1 1 1 0 0,0-1-1 0 0,0 0 1 0 0,0 1-1 0 0,0-1 0 0 0,0 0 1 0 0,1 0-1 0 0,-1 0 0 0 0,1 0 1 0 0,0 0-1 0 0,0 0 0 0 0,0 0 1 0 0,0-1-1 0 0,1 1 0 0 0,-1-1 1 0 0,1 1-1 0 0,0-1 1 0 0,-1 0-1 0 0,1 0 0 0 0,0 0 1 0 0,0-1-1 0 0,0 1 0 0 0,0-1 1 0 0,1 1-1 0 0,-1-1 0 0 0,0 0 1 0 0,0 0-1 0 0,1-1 1 0 0,-1 1-1 0 0,2-1-1 0 0,19 12 34 0 0,-21-12-19 0 0,-1 1-1 0 0,0 0 1 0 0,0 0 0 0 0,0 0 0 0 0,0 0 0 0 0,0 0 0 0 0,0 0 0 0 0,0 0-1 0 0,-1 1 1 0 0,1-1 0 0 0,0 1 0 0 0,-1-1 0 0 0,1 1 0 0 0,-1 0 0 0 0,1 0-1 0 0,-1 0 1 0 0,0-1 0 0 0,0 1 0 0 0,0 0 0 0 0,0 0 0 0 0,0 1 0 0 0,0-1-1 0 0,0 0 1 0 0,-1 0 0 0 0,1 0 0 0 0,-1 0 0 0 0,0 1 0 0 0,0-1 0 0 0,1 0-1 0 0,-2 0 1 0 0,1 1 0 0 0,0-1 0 0 0,0 0 0 0 0,-1 0 0 0 0,1 1 0 0 0,-1-1-1 0 0,1 0 1 0 0,-1 0 0 0 0,0 0 0 0 0,0 0 0 0 0,0 0 0 0 0,0 0 0 0 0,-2 2-15 0 0,-2 4 49 0 0,-2-1 1 0 0,1 0-1 0 0,-1 0 1 0 0,0 0-1 0 0,0 0 0 0 0,-1-1 1 0 0,0-1-1 0 0,0 1 1 0 0,0-1-1 0 0,0-1 1 0 0,-1 1-1 0 0,0-1 1 0 0,0-1-1 0 0,0 0 1 0 0,-1 0-1 0 0,1-1 1 0 0,-1 0-1 0 0,-8 0-49 0 0,11-1-72 0 0,0-1-1 0 0,0 0 0 0 0,0 0 0 0 0,1-1 1 0 0,-1 0-1 0 0,0 0 0 0 0,0-1 1 0 0,1 1-1 0 0,-1-2 0 0 0,1 1 0 0 0,0-1 1 0 0,-1 0-1 0 0,1 0 0 0 0,1 0 1 0 0,-1-1-1 0 0,0 0 0 0 0,-4-5 73 0 0,-9-29-3684 0 0,18 28-773 0 0,1 0-3319 0 0,0 3-3550 0 0</inkml:trace>
  <inkml:trace contextRef="#ctx0" brushRef="#br0" timeOffset="5366.025">2325 512 0 0 0,'0'0'1535'0'0,"0"0"183"0"0,0 0 37 0 0,0 0-4 0 0,0 0-120 0 0,0 0-114 0 0,0 0-58 0 0,0 0-58 0 0,0 0-50 0 0,0 0-118 0 0,0 0-156 0 0,0 0-140 0 0,0-2-99 0 0,0-8-97 0 0,0 8-71 0 0,0 2-52 0 0,0 0-56 0 0,11 3 3775 0 0,58-25-3529 0 0,61 0-364 0 0,-137 44-269 0 0,-93 93 427 0 0,77-57-272 0 0,47-58 94 0 0,95-13 317 0 0,-72 5-777 0 0,-36 8-3772 0 0,-1-1-3941 0 0,-8 1-4448 0 0</inkml:trace>
  <inkml:trace contextRef="#ctx0" brushRef="#br0" timeOffset="6868.17">181 914 0 0 0,'0'0'501'0'0,"0"0"232"0"0,0 0-7 0 0,0 0-52 0 0,0 0-42 0 0,0 0-11 0 0,0 0 104 0 0,0 0 115 0 0,0 0 111 0 0,0 0 86 0 0,0 0 5 0 0,-6 0-39 0 0,-17 0-36 0 0,17 0-37 0 0,6 0-23 0 0,0 0-16 0 0,0 0-43 0 0,0 0-74 0 0,4 1 3471 0 0,13 2-3128 0 0,271-18 2771 0 0,-69-11-2945 0 0,165-7-287 0 0,-223 29-463 0 0,-32-6-25 0 0,249 0 16 0 0,-241 12-117 0 0,64-13 8 0 0,254 7 30 0 0,-279-7 26 0 0,-41-4-75 0 0,-77 8-1039 0 0,-49 3-1774 0 0,-5 1-3107 0 0,-3 3-5657 0 0</inkml:trace>
  <inkml:trace contextRef="#ctx0" brushRef="#br0" timeOffset="9398.096">1217 1065 2945 0 0,'0'0'3068'0'0,"0"0"-1255"0"0,0 0-510 0 0,0 0 30 0 0,0 0 154 0 0,0 0 127 0 0,0 0-43 0 0,0 0-201 0 0,0 0-257 0 0,0 0-249 0 0,0 0-198 0 0,0 0-113 0 0,0 0-50 0 0,0-3-16 0 0,2-5 111 0 0,-3 15 401 0 0,-3 19-25 0 0,-89 261 313 0 0,55-195-1186 0 0,30-78 313 0 0,14-33 499 0 0,1-2-909 0 0,5-11 31 0 0,0 1 0 0 0,3 1 1 0 0,0 0-1 0 0,2 1 0 0 0,17-23-35 0 0,18-31 34 0 0,57-64-12 0 0,-109 147-20 0 0,0 1 0 0 0,0-1-1 0 0,0 0 1 0 0,0 1-1 0 0,0-1 1 0 0,1 1 0 0 0,-1-1-1 0 0,0 0 1 0 0,0 1 0 0 0,0-1-1 0 0,0 0 1 0 0,1 1 0 0 0,-1-1-1 0 0,0 0 1 0 0,0 1 0 0 0,1-1-1 0 0,-1 0 1 0 0,0 1-1 0 0,1-1 1 0 0,-1 0 0 0 0,0 0-1 0 0,1 0 1 0 0,-1 1 0 0 0,0-1-1 0 0,1 0 1 0 0,-1 0 0 0 0,0 0-1 0 0,1 0 1 0 0,-1 1-1 0 0,1-1 1 0 0,-1 0 0 0 0,0 0-1 0 0,1 0 1 0 0,-1 0 0 0 0,1 0-1 0 0,-1 0 1 0 0,0 0 0 0 0,1 0-1 0 0,-1 0 1 0 0,0 0 0 0 0,1-1-1 0 0,-1 1 1 0 0,1 0-1 0 0,-1 0 1 0 0,0 0 0 0 0,1 0-1 0 0,-1-1 1 0 0,0 1 0 0 0,1 0-1 0 0,-1 0 1 0 0,0-1 0 0 0,1 1-1 0 0,-1 0 1 0 0,0 0-1 0 0,0-1 1 0 0,1 1 0 0 0,-1 0-1 0 0,0-1 1 0 0,0 1 0 0 0,1 0-1 0 0,-1-1-1 0 0,9 167 390 0 0,-6-141-391 0 0,1 0 1 0 0,1-1-1 0 0,1 0 1 0 0,1 0-1 0 0,1 0 1 0 0,4 6 0 0 0,-1-8 3 0 0,38-73 145 0 0,199-301-56 0 0,-218 329-83 0 0,-30 23-5 0 0,0 0-37 0 0,-33 210 624 0 0,33-196-541 0 0,0 0 0 0 0,1 0 0 0 0,1 0 0 0 0,0 0 0 0 0,1 0 0 0 0,1 0 1 0 0,0-1-1 0 0,1 1 0 0 0,0-1 0 0 0,2 0-50 0 0,17 56 76 0 0,-44-57-3668 0 0,8-12-4431 0 0,9 0 3032 0 0,1 0-6493 0 0</inkml:trace>
  <inkml:trace contextRef="#ctx0" brushRef="#br0" timeOffset="9753.21">2031 1308 15723 0 0,'0'0'2644'0'0,"0"0"-1304"0"0,0 0-679 0 0,0 0-27 0 0,0 0 117 0 0,0 0 99 0 0,0 0-16 0 0,0 0-161 0 0,0 0-174 0 0,0 0-119 0 0,0 0-60 0 0,0 0-46 0 0,-1 13-39 0 0,4 85 501 0 0,-2-93-686 0 0,0 1 1 0 0,0 0 0 0 0,0 0 0 0 0,0-1-1 0 0,-1 1 1 0 0,0 0 0 0 0,0 0 0 0 0,-1-1-1 0 0,0 1 1 0 0,0 0 0 0 0,0 0 0 0 0,0-1-1 0 0,-1 1 1 0 0,0-1 0 0 0,0 1 0 0 0,-1-1-1 0 0,1 0 1 0 0,-2 1-51 0 0,-1 8 80 0 0,0-2-714 0 0,1-16-3383 0 0,3-7-1740 0 0,1 6-752 0 0,0 2-4121 0 0</inkml:trace>
  <inkml:trace contextRef="#ctx0" brushRef="#br0" timeOffset="10454.125">2029 1234 5385 0 0,'0'0'3257'0'0,"0"0"-1263"0"0,0 0-607 0 0,0 0-59 0 0,0 0 20 0 0,0 0-8 0 0,0 0-77 0 0,0 0-166 0 0,0 0-216 0 0,0 0-207 0 0,0 0-157 0 0,0 0-86 0 0,0 0-39 0 0,-5 1 0 0 0,0-1-311 0 0,-7 2 413 0 0,26-1 1133 0 0,86-23 548 0 0,54 3-1352 0 0,-153 20-820 0 0,0-1 1 0 0,0 1-1 0 0,0-1 1 0 0,0 1 0 0 0,0 0-1 0 0,0-1 1 0 0,0 1-1 0 0,0 0 1 0 0,0 0 0 0 0,0 0-1 0 0,0 0 1 0 0,-1-1-1 0 0,1 1 1 0 0,0 0-1 0 0,-1 0 1 0 0,1 1 0 0 0,-1-1-1 0 0,1 0 1 0 0,-1 0-1 0 0,1 0 1 0 0,-1 0 0 0 0,0 0-1 0 0,1 1 1 0 0,-1-1-1 0 0,0 0 1 0 0,0 0-1 0 0,0 0 1 0 0,0 1 0 0 0,0-1-1 0 0,0 0 1 0 0,0 0-1 0 0,0 0 1 0 0,-1 1 0 0 0,1-1-1 0 0,0 0 1 0 0,-1 0-1 0 0,1 0 1 0 0,-1 0-1 0 0,1 0 1 0 0,-1 0 0 0 0,0 0-1 0 0,1 0 1 0 0,-1 0-1 0 0,0 0 1 0 0,0 0 0 0 0,0 0-1 0 0,0 0 1 0 0,0-1-1 0 0,0 1 1 0 0,0 0-1 0 0,0-1 1 0 0,0 1 0 0 0,0 0-1 0 0,-1-1-3 0 0,-155 125 235 0 0,157-125-236 0 0,-1 1 1 0 0,0-1-1 0 0,1 1 1 0 0,-1-1-1 0 0,0 0 0 0 0,1 1 1 0 0,-1-1-1 0 0,1 1 1 0 0,-1 0-1 0 0,1-1 1 0 0,-1 1-1 0 0,1-1 0 0 0,-1 1 1 0 0,1 0-1 0 0,-1-1 1 0 0,1 1-1 0 0,0 0 1 0 0,0 0-1 0 0,-1-1 0 0 0,1 1 1 0 0,0 0-1 0 0,0 0 1 0 0,0-1-1 0 0,0 1 1 0 0,0 0-1 0 0,0 0 0 0 0,0-1 1 0 0,0 1-1 0 0,0 0 1 0 0,0 0-1 0 0,0-1 1 0 0,0 1-1 0 0,0 0 1 0 0,1 0-1 0 0,-1-1 0 0 0,0 1 1 0 0,1 0-1 0 0,-1-1 1 0 0,0 1-1 0 0,1 0 1 0 0,-1-1-1 0 0,1 1 0 0 0,-1-1 1 0 0,1 1-1 0 0,0 0 1 0 0,-1-1-1 0 0,1 1 1 0 0,-1-1-1 0 0,1 0 0 0 0,0 1 1 0 0,-1-1-1 0 0,1 1 1 0 0,0-1-1 0 0,-1 0 1 0 0,2 0 0 0 0,49 16 77 0 0,-38-13-46 0 0,-9-3-25 0 0,-1 1 0 0 0,1 0 0 0 0,0 0 0 0 0,-1 0 0 0 0,1 0 0 0 0,-1 0 1 0 0,0 1-1 0 0,1 0 0 0 0,-1 0 0 0 0,0 0 0 0 0,0 0 0 0 0,0 0 0 0 0,0 1 0 0 0,0-1 0 0 0,-1 1 0 0 0,1-1 0 0 0,-1 1 0 0 0,0 0 0 0 0,0 0 0 0 0,0 1 0 0 0,0-1 0 0 0,0 0 0 0 0,-1 0 0 0 0,1 1 0 0 0,-1-1 0 0 0,0 1 1 0 0,0 0-1 0 0,0 1-6 0 0,-1 13 99 0 0,-12 53 464 0 0,6-61-524 0 0,1-1 0 0 0,-2 1 1 0 0,1-1-1 0 0,-1 0 0 0 0,-1-1 0 0 0,1 1 0 0 0,-2-1 0 0 0,1-1 0 0 0,-1 0 0 0 0,0 0 0 0 0,0 0 0 0 0,-1-2 0 0 0,0 1 0 0 0,-10 3-39 0 0,7-4-11 0 0,0-2 0 0 0,0 0 0 0 0,0 0 0 0 0,-1-1 0 0 0,1-1 1 0 0,-1 0-1 0 0,1-1 0 0 0,-1-1 0 0 0,1 0 0 0 0,-4-1 11 0 0,13 1-63 0 0,1 0-1 0 0,-1 0 1 0 0,1-1 0 0 0,0 1-1 0 0,-1-1 1 0 0,1 1 0 0 0,0-1-1 0 0,0 0 1 0 0,0-1 0 0 0,0 1 0 0 0,0 0-1 0 0,1-1 1 0 0,-1 1 0 0 0,1-1-1 0 0,-1 0 1 0 0,1 0 0 0 0,0 0 0 0 0,0 0-1 0 0,1 0 1 0 0,-1-1 0 0 0,0 1-1 0 0,1-1 1 0 0,0 1 0 0 0,0-1 0 0 0,0 1-1 0 0,0-2 64 0 0,-1-28-3241 0 0,8 1-3659 0 0,-1 20-4941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6:51.9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 19 0 0 0,'0'0'115'0'0,"0"0"219"0"0,0 0 24 0 0,0 0 110 0 0,0 0 201 0 0,0 0 221 0 0,0 0 138 0 0,0 0-10 0 0,0 0-142 0 0,0 0-204 0 0,-1 0 247 0 0,-2 0 6879 0 0,4 0-7249 0 0,5 0 4477 0 0,11 0-4484 0 0,147-7 373 0 0,24 6-486 0 0,124 5 81 0 0,-132 10 288 0 0,177-12-798 0 0,-182-3 231 0 0,231 1 207 0 0,-326 7-416 0 0,608-3 678 0 0,-453-8-542 0 0,-82-3 18 0 0,-39-1-72 0 0,91 5 132 0 0,1156-1 631 0 0,-1172-4-729 0 0,164 1 60 0 0,-13 26-105 0 0,-39-16 157 0 0,-301-3-234 0 0,0 0 1 0 0,0 0-2 0 0,0 0-6 0 0,0 0-5 0 0,0 0-9 0 0,0 0 15 0 0,0 0-19 0 0,0 0 0 0 0,0 0 23 0 0,0 0-3 0 0,0 0-2 0 0,0 0-2 0 0,0 0-28 0 0,0 0 9 0 0,0 0 28 0 0,0 0 0 0 0,0 0-6 0 0,0 0 1 0 0,0 0-15 0 0,0 0 0 0 0,0 0 11 0 0,0 0-13 0 0,0 0 10 0 0,0 0-13 0 0,0 0 22 0 0,0 0-2 0 0,0 0-3 0 0,0 0-4 0 0,0 0-11 0 0,0 0 13 0 0,0 0-16 0 0,0 0 6 0 0,0 0 16 0 0,0 0-17 0 0,0 0 6 0 0,0 0-3 0 0,0 0 10 0 0,0 0 8 0 0,0 0-19 0 0,30 0 151 0 0,83 0 77 0 0,-112 0-230 0 0,-1 0 28 0 0,0 0 2 0 0,0 0-2 0 0,0 0-3 0 0,0 0 5 0 0,0 0-12 0 0,0 0 5 0 0,0 0 12 0 0,0 0 1 0 0,0 0-28 0 0,0 0-5 0 0,0 0-12 0 0,0 0 32 0 0,0 0 1 0 0,0 0-7 0 0,0 0-13 0 0,0 0 7 0 0,0 0 2 0 0,0 0-10 0 0,0 0 38 0 0,0 0-31 0 0,0 0 11 0 0,0 0-23 0 0,0 0 1 0 0,0 0 12 0 0,0 0 9 0 0,0 0-6 0 0,0 0-19 0 0,0 0 22 0 0,0 0 14 0 0,0 0 0 0 0,0 0 11 0 0,0 0-42 0 0,0 0-11 0 0,0 0 24 0 0,0 0 1 0 0,0 0 0 0 0,0 0-5 0 0,0 0-30 0 0,0 0 34 0 0,0 0 21 0 0,0 0 0 0 0,0 0-14 0 0,0 0-16 0 0,0 0 2 0 0,0 0-6 0 0,0 0 19 0 0,0 0-6 0 0,0 0-13 0 0,0 0 2 0 0,0 0 23 0 0,0 0 7 0 0,0 0-20 0 0,0 0-21 0 0,0 0 17 0 0,0 0 0 0 0,0 0-9 0 0,0 0 37 0 0,0 0-36 0 0,0 0-9 0 0,0 0 30 0 0,0 0-14 0 0,0 0 3 0 0,0 0 3 0 0,0 0-7 0 0,0 0-22 0 0,0 0 4 0 0,0 0-13 0 0,0 0 14 0 0,0 0-6 0 0,-29 0-13256 0 0,25 0 2096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00.6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49 0 0 0,'0'0'113'0'0,"0"0"357"0"0,0 0 239 0 0,0 0 202 0 0,0 0 167 0 0,0 0 121 0 0,0 0 2 0 0,0 0-86 0 0,0 0-119 0 0,0-2-585 0 0,4-4 10547 0 0,59-12-8906 0 0,114 3-886 0 0,-81 8-740 0 0,385 7 1000 0 0,-329 15-1288 0 0,22-12 82 0 0,14 12 62 0 0,-24-19 52 0 0,-10-7-111 0 0,327 11 195 0 0,-308 19-314 0 0,-87-19 56 0 0,43 3 312 0 0,79 9-324 0 0,101-1 9 0 0,17-8-24 0 0,77 60-67 0 0,334-48 219 0 0,-627-15-221 0 0,102 7 14 0 0,43-14-4 0 0,15 0 85 0 0,-160-1-64 0 0,42 8 14 0 0,-152 0-100 0 0,0-1 7 0 0,-3-6 580 0 0,3 7-618 0 0,0 0-16 0 0,0 0-28 0 0,0 0-21 0 0,0 0-36 0 0,0 0-35 0 0,0 0-86 0 0,0 0-87 0 0,0 0-99 0 0,0 0-116 0 0,0 0-114 0 0,0 0-139 0 0,0 0-138 0 0,0 0-455 0 0,0 4-7479 0 0,0 0-2788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33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406 232 0 0 0,'10'-12'504'0'0,"39"-50"799"0"0,-26 19 6265 0 0,-31 55 1205 0 0,-8 9-6010 0 0,-12 16-3380 0 0,-123 246 1470 0 0,-100 172-94 0 0,217-399-658 0 0,53-137 1342 0 0,13-14-1407 0 0,4 2 0 0 0,4 2 0 0 0,5 1 0 0 0,15-18-36 0 0,-32 56 30 0 0,27-45 50 0 0,3 3 0 0 0,34-36-80 0 0,-59 83 174 0 0,-31 69-236 0 0,-2 23 146 0 0,2-1 1 0 0,1 0 0 0 0,3 0 0 0 0,1 0-1 0 0,3-1 1 0 0,12 34-85 0 0,90 265 207 0 0,-93-250-9 0 0,-19-91-150 0 0,0-1 18 0 0,0 0 3 0 0,0 0 39 0 0,0 0 5 0 0,0 0-2 0 0,0 0 2 0 0,0 0 34 0 0,0 0 20 0 0,0 0 20 0 0,0 0 37 0 0,0 0-34 0 0,0 0 1 0 0,0 0 1 0 0,-75-66 353 0 0,-59-15-534 0 0,-138-85 25 0 0,175 129-700 0 0,97 37 191 0 0,0 0-256 0 0,20 29-7195 0 0,-11-21 522 0 0,0-1-2733 0 0</inkml:trace>
  <inkml:trace contextRef="#ctx0" brushRef="#br0" timeOffset="11325.954">905 887 0 0 0,'0'0'676'0'0,"0"0"294"0"0,0 0 182 0 0,0 0 152 0 0,0 0 67 0 0,0 0-79 0 0,0 0-150 0 0,0 0-131 0 0,0 0-72 0 0,0 0-27 0 0,0 0-55 0 0,4 1 3179 0 0,13 2-859 0 0,-6-6-2889 0 0,0-1 0 0 0,0 0 0 0 0,-1-1 0 0 0,1 0 0 0 0,-1 0 0 0 0,0-1 0 0 0,-1-1 0 0 0,1 1 0 0 0,-1-2 0 0 0,0 1 0 0 0,-1-1 0 0 0,0 0 1 0 0,0-1-1 0 0,-1 0 0 0 0,0 0 0 0 0,1-3-288 0 0,-5 9 48 0 0,43-51 203 0 0,-1-2 1 0 0,-3-1 0 0 0,-3-2 0 0 0,25-52-252 0 0,-55 93 51 0 0,-1 0 0 0 0,-1 0 1 0 0,-1-1-1 0 0,-1 0 1 0 0,0 0-1 0 0,-2 0 0 0 0,0-1 1 0 0,-1 1-1 0 0,-1-1 1 0 0,0 1-1 0 0,-3-14-51 0 0,2 30 14 0 0,-1-1-1 0 0,1 1 1 0 0,-1 0 0 0 0,0-1-1 0 0,0 1 1 0 0,0 0 0 0 0,0 0-1 0 0,-1 0 1 0 0,0 0 0 0 0,1 0-1 0 0,-1 0 1 0 0,0 0 0 0 0,0 1-1 0 0,-1-1 1 0 0,1 0 0 0 0,0 1-1 0 0,-1 0 1 0 0,0 0 0 0 0,1 0-1 0 0,-1 0-13 0 0,-29-5-161 0 0,22 7 104 0 0,-38 15 21 0 0,-16 72 74 0 0,33 58 97 0 0,26 112 132 0 0,7-246-230 0 0,1 0 1 0 0,0 0-1 0 0,1-1 1 0 0,0 1-1 0 0,1-1 1 0 0,0 0-1 0 0,1 0 1 0 0,0 0-1 0 0,3 3-37 0 0,17 32 342 0 0,5-10-136 0 0,2-16-223 0 0,-18-17-611 0 0,8 0-3554 0 0,-9-9-5038 0 0,-8 3 56 0 0</inkml:trace>
  <inkml:trace contextRef="#ctx0" brushRef="#br0" timeOffset="11888.272">1746 457 2128 0 0,'0'0'1522'0'0,"0"0"-102"0"0,0 0 229 0 0,0 0 286 0 0,0 0 115 0 0,0 0-125 0 0,0 0-352 0 0,0 0-338 0 0,0 0-230 0 0,0 0-114 0 0,0 0-53 0 0,0 0-45 0 0,-10-8-25 0 0,-32-24-78 0 0,-13 24 1379 0 0,51 9-1999 0 0,-1-1-1 0 0,1 1 0 0 0,-1 0 1 0 0,1 0-1 0 0,0 1 0 0 0,-1-1 1 0 0,1 1-1 0 0,0 0 0 0 0,0 0 0 0 0,0 0 1 0 0,0 1-1 0 0,1-1 0 0 0,-1 1 1 0 0,1 0-1 0 0,-1 0 0 0 0,1 0 0 0 0,0 0 1 0 0,0 1-1 0 0,1-1 0 0 0,-1 1 1 0 0,1 0-1 0 0,-1 0 0 0 0,1 1-69 0 0,2-2 9 0 0,0 1-1 0 0,0-1 1 0 0,0 1-1 0 0,1-1 1 0 0,-1 0-1 0 0,1 1 1 0 0,0-1-1 0 0,0 1 1 0 0,0-1 0 0 0,0 0-1 0 0,1 0 1 0 0,-1 0-1 0 0,1 1 1 0 0,0-2-1 0 0,0 1 1 0 0,0 0-1 0 0,0 0 1 0 0,1-1-1 0 0,-1 1 1 0 0,1-1 0 0 0,-1 1-1 0 0,1-1 1 0 0,0 0-1 0 0,0 0 1 0 0,0-1-1 0 0,0 1 1 0 0,0 0-1 0 0,0-1 1 0 0,1 0-1 0 0,-1 0 1 0 0,2 0-9 0 0,20 14 159 0 0,-20-12-108 0 0,1 0-1 0 0,-1 0 1 0 0,0 1-1 0 0,0-1 1 0 0,0 1-1 0 0,-1 0 1 0 0,1 0 0 0 0,-1 1-1 0 0,0-1 1 0 0,0 1-1 0 0,-1 0 1 0 0,1 0-1 0 0,-1 0 1 0 0,0 0-1 0 0,-1 1 1 0 0,1-1-1 0 0,-1 1 1 0 0,0 0-1 0 0,0 0 1 0 0,-1 0-1 0 0,0 0 1 0 0,0 0 0 0 0,0 0-1 0 0,-1 0 1 0 0,0 0-1 0 0,0 0 1 0 0,0 0-1 0 0,-1 3-50 0 0,-4 1 91 0 0,0-1 0 0 0,-1 0 0 0 0,0-1 0 0 0,0 1 0 0 0,-1-1 0 0 0,0-1 0 0 0,0 1-1 0 0,0-1 1 0 0,-1 0 0 0 0,-1-1 0 0 0,1 0 0 0 0,-1 0 0 0 0,0-1 0 0 0,0 0 0 0 0,0 0 0 0 0,-1-1 0 0 0,0 0 0 0 0,-9 1-91 0 0,-70 7 286 0 0,89-12-292 0 0,0 0-65 0 0,19-42-7793 0 0,-4 30-913 0 0,-10 7-2352 0 0</inkml:trace>
  <inkml:trace contextRef="#ctx0" brushRef="#br0" timeOffset="12239.954">2054 538 3673 0 0,'0'0'3012'0'0,"0"0"-944"0"0,0 0-236 0 0,0 0 30 0 0,0 0-21 0 0,0 0-216 0 0,0 0-281 0 0,0 0-230 0 0,0 0-210 0 0,0 0-104 0 0,0 0-123 0 0,0 0-90 0 0,0 0-93 0 0,-18 10-76 0 0,-53 35-63 0 0,36-1 127 0 0,32-39-462 0 0,0 0 0 0 0,0 0 0 0 0,0 0 0 0 0,0 0 0 0 0,1 0 0 0 0,0 1 0 0 0,0-1 0 0 0,0 1 0 0 0,1 0 0 0 0,0-1 0 0 0,0 1 0 0 0,0 0 0 0 0,1 0 0 0 0,0 0 0 0 0,0-1 0 0 0,1 1 0 0 0,-1 0 0 0 0,1 0 0 0 0,0 0 0 0 0,1-1 0 0 0,-1 1 0 0 0,1-1 0 0 0,0 1 0 0 0,1-1 0 0 0,-1 0 0 0 0,1 0 0 0 0,0 0 0 0 0,1 0 0 0 0,-1 0 0 0 0,1-1 0 0 0,0 1 0 0 0,0-1 0 0 0,0 0 0 0 0,0 0 0 0 0,1 0 0 0 0,0-1 0 0 0,0 0 0 0 0,0 0 0 0 0,0 0 0 0 0,0 0 0 0 0,0-1 0 0 0,6 2-20 0 0,-2-2 133 0 0,0-1 1 0 0,0 0-1 0 0,1 0 1 0 0,-1-1-1 0 0,0 0 1 0 0,1 0-1 0 0,-1-1 1 0 0,1 0-1 0 0,-1-1 1 0 0,0 0-1 0 0,0-1 1 0 0,0 1-1 0 0,0-2 1 0 0,-1 1-1 0 0,1-1 1 0 0,-1-1-1 0 0,0 0 1 0 0,0 0-1 0 0,0 0 1 0 0,-1-1-1 0 0,0 0 1 0 0,0 0 0 0 0,0-1-1 0 0,-1 0 1 0 0,0 0-1 0 0,0-1 1 0 0,1-3-134 0 0,1 1 79 0 0,-1 0 1 0 0,-1 0-1 0 0,0-1 1 0 0,0 0-1 0 0,-1 0 1 0 0,-1 0-1 0 0,0-1 1 0 0,0 1-1 0 0,-1-1 1 0 0,-1 0-1 0 0,0 0 1 0 0,-1 0-1 0 0,0 0 1 0 0,0-1-1 0 0,-1 1 1 0 0,-1-2-80 0 0,0 9-12 0 0,-1 0 0 0 0,0 0 0 0 0,1 0 0 0 0,-2 0 0 0 0,1 0 0 0 0,0 0 0 0 0,-1 0 1 0 0,0 1-1 0 0,0 0 0 0 0,0-1 0 0 0,-1 1 0 0 0,0 0 0 0 0,0 1 0 0 0,0-1 0 0 0,0 1 0 0 0,0-1 0 0 0,0 1 0 0 0,-1 0 1 0 0,0 1-1 0 0,1-1 0 0 0,-1 1 0 0 0,0 0 0 0 0,0 0 0 0 0,-1 1 0 0 0,1-1 0 0 0,-2 1 12 0 0,2 0-221 0 0,0 0 0 0 0,1 0 0 0 0,-1 1 0 0 0,1 0 0 0 0,-1 0 0 0 0,0 0 1 0 0,1 0-1 0 0,-1 1 0 0 0,0 0 0 0 0,1 0 0 0 0,-1 0 0 0 0,1 0 0 0 0,-1 1 0 0 0,1 0 0 0 0,0 0 0 0 0,0 0 0 0 0,0 0 0 0 0,0 0 0 0 0,-3 4 221 0 0,-10 8-4671 0 0,4-3-7249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51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93 0 0 0,'0'0'513'0'0,"0"0"0"0"0,0 0-28 0 0,0 0-2 0 0,0 0 37 0 0,0 0 17 0 0,0 0 2 0 0,-3-2 1635 0 0,-12-6 8643 0 0,12 6-10516 0 0,-17-1 3308 0 0,19 3 836 0 0,31-11-3936 0 0,131-44 213 0 0,-117 44-669 0 0,-44 11-43 0 0,0 0 0 0 0,0 0 9 0 0,0 0-7 0 0,0 0-1 0 0,0 0-11 0 0,0 0 6 0 0,0 0-15 0 0,0 0-7 0 0,4 15-5 0 0,-1-9 46 0 0,0 0 0 0 0,-1 0 0 0 0,0 0 1 0 0,0 1-1 0 0,-1-1 0 0 0,0 1 0 0 0,0 0 1 0 0,0-1-1 0 0,-1 1 0 0 0,0 0 1 0 0,0-1-1 0 0,-1 1 0 0 0,0 0 0 0 0,0-1 1 0 0,0 1-1 0 0,-1-1 0 0 0,0 1 0 0 0,0-1 1 0 0,-1 0-1 0 0,-1 2-25 0 0,-79 114 248 0 0,49-79-173 0 0,5-7-31 0 0,-37 64 65 0 0,65-96-84 0 0,0-1 1 0 0,0 0-1 0 0,0 0 0 0 0,0 1 1 0 0,1-1-1 0 0,0 0 1 0 0,-1 1-1 0 0,1-1 0 0 0,0 0 1 0 0,1 1-1 0 0,-1-1 0 0 0,1 1 1 0 0,-1-1-1 0 0,1 0 0 0 0,0 0 1 0 0,0 1-1 0 0,0-1 0 0 0,1 0 1 0 0,-1 0-1 0 0,1 0 0 0 0,0 0 1 0 0,0-1-1 0 0,0 1 0 0 0,0 0 1 0 0,0-1-1 0 0,0 1 0 0 0,1-1 1 0 0,-1 0-1 0 0,1 0 0 0 0,0 0 1 0 0,0 0-1 0 0,0 0 0 0 0,0-1 1 0 0,0 1-1 0 0,0-1 0 0 0,0 0 1 0 0,0 1-1 0 0,0-2 0 0 0,1 1 1 0 0,-1 0-1 0 0,0-1 0 0 0,1 1 1 0 0,-1-1-1 0 0,0 0 0 0 0,1 0 1 0 0,-1 0-26 0 0,114-19 1033 0 0,-56-2-721 0 0,37-27 63 0 0,-87 40-923 0 0,-11 8 220 0 0,-8 0-3779 0 0,5 0-3885 0 0,3 0-4005 0 0</inkml:trace>
  <inkml:trace contextRef="#ctx0" brushRef="#br0" timeOffset="812.949">609 259 7226 0 0,'0'0'2093'0'0,"0"0"-228"0"0,0 0-152 0 0,0 0 2 0 0,0 0-29 0 0,0 0-216 0 0,0 0-306 0 0,0 0-330 0 0,0 0-304 0 0,0 0-176 0 0,0 0-68 0 0,0 0 13 0 0,-5 6 32 0 0,-30 72 725 0 0,27 51-473 0 0,10-127-540 0 0,0 0 0 0 0,-1-1 1 0 0,1 1-1 0 0,0-1 0 0 0,0 1 0 0 0,0-1 0 0 0,0 0 0 0 0,0 1 1 0 0,0-1-1 0 0,0 0 0 0 0,1 0 0 0 0,-1-1 0 0 0,0 1 0 0 0,0 0 1 0 0,1-1-1 0 0,-1 0 0 0 0,1 1 0 0 0,-1-1 0 0 0,0 0 1 0 0,1 0-1 0 0,-1 0 0 0 0,1-1 0 0 0,-1 1 0 0 0,0 0 0 0 0,1-1 1 0 0,-1 0-1 0 0,0 1 0 0 0,0-1 0 0 0,1 0 0 0 0,-1 0 1 0 0,0 0-1 0 0,0-1 0 0 0,0 1 0 0 0,0 0 0 0 0,0-1 0 0 0,0 1 1 0 0,-1-1-44 0 0,74-62 884 0 0,47-86-163 0 0,-99 117-603 0 0,-17 16-4 0 0,-3 23-98 0 0,12 97 102 0 0,34 284-44 0 0,-46-177 1 0 0,-6-199-68 0 0,0 1 1 0 0,0-1-1 0 0,-2 0 1 0 0,1 0-1 0 0,-1 0 0 0 0,-1 0 1 0 0,0-1-1 0 0,0 0 1 0 0,-1 0-1 0 0,-1-1 1 0 0,1 0-1 0 0,-1 0 0 0 0,-1-1 1 0 0,0 0-1 0 0,0 0 1 0 0,-1-1-1 0 0,1 0 0 0 0,-1-1 1 0 0,-1 0-1 0 0,-9 4-7 0 0,18-9 3 0 0,0 0 1 0 0,0 1-1 0 0,0-1 1 0 0,0 0-1 0 0,-1 0 0 0 0,1-1 1 0 0,0 1-1 0 0,-1 0 0 0 0,1-1 1 0 0,0 1-1 0 0,-1-1 0 0 0,1 0 1 0 0,-1 0-1 0 0,1 0 0 0 0,-1 0 1 0 0,1 0-1 0 0,0-1 0 0 0,-1 1 1 0 0,1-1-1 0 0,0 1 0 0 0,-1-1 1 0 0,1 0-1 0 0,0 0 0 0 0,0 0 1 0 0,-1 0-1 0 0,1-1 1 0 0,0 1-1 0 0,0 0 0 0 0,0-1 1 0 0,1 1-1 0 0,-1-1 0 0 0,0 0 1 0 0,0 0-1 0 0,1 0 0 0 0,-1 0 1 0 0,1 0-1 0 0,0 0 0 0 0,0 0 1 0 0,0 0-1 0 0,0 0 0 0 0,0-1 1 0 0,0 1-1 0 0,0 0 0 0 0,1-1 1 0 0,-1 1-1 0 0,1 0 0 0 0,-1-3-3 0 0,2-16-2 0 0,1 0-1 0 0,1 0 1 0 0,1 1-1 0 0,0-1 1 0 0,2 1-1 0 0,0 0 1 0 0,1 0-1 0 0,1 0 1 0 0,1 1-1 0 0,1 0 1 0 0,0 1-1 0 0,2 0 1 0 0,0 1-1 0 0,1 0 1 0 0,0 1-1 0 0,2 1 1 0 0,-1 0-1 0 0,13-9 3 0 0,54-38-669 0 0,-71 61-2245 0 0,-6 5-8505 0 0,-3 0-570 0 0</inkml:trace>
  <inkml:trace contextRef="#ctx0" brushRef="#br0" timeOffset="1200.929">1173 399 10042 0 0,'0'0'2869'0'0,"0"0"-1090"0"0,0 0-452 0 0,0 0-16 0 0,0 0 30 0 0,0 0-127 0 0,0 0-255 0 0,0 0-204 0 0,0 0-93 0 0,0 0 20 0 0,0 0 33 0 0,0 0-23 0 0,0 0-55 0 0,22-3-73 0 0,154-21 663 0 0,42-34 46 0 0,-208 51-2472 0 0,-38-4-5715 0 0,23 10 544 0 0,0 1-5340 0 0</inkml:trace>
  <inkml:trace contextRef="#ctx0" brushRef="#br0" timeOffset="1464.167">1498 41 6873 0 0,'0'0'2410'0'0,"0"0"-227"0"0,0 0-89 0 0,0 0-59 0 0,0 0-218 0 0,0 0-328 0 0,0 0-359 0 0,0 0-310 0 0,0 0-205 0 0,0 0-116 0 0,0 0-55 0 0,0 0-27 0 0,0 0-17 0 0,-15 28-20 0 0,-47 86-36 0 0,44-52 202 0 0,9 209 1113 0 0,-8-153-1410 0 0,15-104-218 0 0,4-16-2683 0 0,0-2 1823 0 0,2-2-516 0 0,1-3-4149 0 0,-3 1-5852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55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1 3185 0 0,'0'0'2366'0'0,"0"0"-582"0"0,0 0-81 0 0,0 0 209 0 0,0 0 155 0 0,0 0-23 0 0,0 0-260 0 0,0 0-392 0 0,0 0-360 0 0,0 0-234 0 0,0 0-113 0 0,0 0-28 0 0,2-1 4837 0 0,-4 16-5296 0 0,-1 0 0 0 0,-1 0 0 0 0,0 0 0 0 0,-1 0 0 0 0,-1-1-1 0 0,0 0 1 0 0,-1 0 0 0 0,-1-1 0 0 0,0 0 0 0 0,0 0 0 0 0,-1-1 0 0 0,-2 1-198 0 0,4-2 99 0 0,-192 225 180 0 0,144-163-183 0 0,51-103-6154 0 0,10-10 798 0 0,3 15-1226 0 0,-6 15 2714 0 0,-1 1-4404 0 0</inkml:trace>
  <inkml:trace contextRef="#ctx0" brushRef="#br0" timeOffset="849.689">66 30 2377 0 0,'0'0'1621'0'0,"0"0"20"0"0,0 0 158 0 0,0 0 229 0 0,0 0 118 0 0,0 0-110 0 0,0 0-261 0 0,0 0-356 0 0,0 0-261 0 0,0 0-173 0 0,0 0-103 0 0,0 0-34 0 0,0 0-44 0 0,-3-4-42 0 0,-9-13-73 0 0,9 13-93 0 0,3 4-61 0 0,0 0-83 0 0,0 0-66 0 0,0 0-34 0 0,0 0-47 0 0,0 0-18 0 0,0 0-8 0 0,0 0 6 0 0,0 0-25 0 0,0 0-20 0 0,0 0-27 0 0,8 14 1462 0 0,111 103-728 0 0,68 123-395 0 0,-105-130-27 0 0,-80-112-1302 0 0,-2 1 219 0 0,0 1-311 0 0,-1-3-4155 0 0,0 2-1699 0 0,1-2-6136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57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0 0 0,'0'0'403'0'0,"0"0"548"0"0,0 0 244 0 0,0 0 99 0 0,0 0 136 0 0,0 0 108 0 0,0 0 102 0 0,0 0 93 0 0,0 0 27 0 0,0 0-62 0 0,0 2 6807 0 0,0-1-7868 0 0,0 0-79 0 0,0-1-48 0 0,0 0-51 0 0,0 0-45 0 0,0 0-40 0 0,0 0-22 0 0,41 7 2400 0 0,245-14-1418 0 0,-122-15-937 0 0,-147 18-682 0 0,-17 4 34 0 0,-17-2-9394 0 0,5 0 364 0 0,8 2-1191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57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7354 0 0,'0'0'2516'0'0,"0"0"-278"0"0,0 0-227 0 0,0 0-124 0 0,0 0-220 0 0,0 0-327 0 0,0 0-327 0 0,0 0-299 0 0,0 0-231 0 0,0 0-140 0 0,0 0-80 0 0,0 0-15 0 0,0 0 0 0 0,1 7 1075 0 0,53-6 1391 0 0,107-9-931 0 0,-9-17-1437 0 0,-143 24-489 0 0,-1 0 24 0 0,-6-5-9738 0 0,-2 6-2234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59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394 122 5729 0 0,'0'0'2305'0'0,"0"0"1"0"0,0 0-26 0 0,0 0-165 0 0,0 0-256 0 0,0 0-297 0 0,0 0-297 0 0,0 0-170 0 0,0 0-149 0 0,0 0-171 0 0,0 0-143 0 0,0 0-92 0 0,0 0-40 0 0,-9-3-46 0 0,-32-9-62 0 0,37 11-347 0 0,1 1 1 0 0,-1-1-1 0 0,0 1 1 0 0,1 0-1 0 0,-1 0 1 0 0,0 1-1 0 0,1-1 1 0 0,-1 1-1 0 0,1 0 1 0 0,-1 0-1 0 0,1 0 1 0 0,-1 0 0 0 0,1 1-1 0 0,-1-1 1 0 0,1 1-1 0 0,0 0 1 0 0,0 0-1 0 0,0 0 1 0 0,-2 2-46 0 0,-7 4 155 0 0,-160 113 859 0 0,164-113-987 0 0,0 0 0 0 0,1 0 0 0 0,-1 0 0 0 0,2 1 0 0 0,-1 0 0 0 0,1 1 0 0 0,1 0 0 0 0,-1-1 0 0 0,2 2 0 0 0,-1-1 0 0 0,2 0 0 0 0,-1 1 0 0 0,1 0 0 0 0,1 0 0 0 0,0 0 0 0 0,0 0 1 0 0,1 8-29 0 0,0-13 21 0 0,0 0 0 0 0,1 0-1 0 0,0 0 1 0 0,0 0-1 0 0,1-1 1 0 0,-1 1-1 0 0,1 0 1 0 0,1 0-1 0 0,-1 0 1 0 0,1-1-1 0 0,0 1 1 0 0,0-1-1 0 0,0 1 1 0 0,1-1-1 0 0,0 0 1 0 0,0 0-1 0 0,0 0 1 0 0,1 0-1 0 0,0-1 1 0 0,0 1-1 0 0,0-1 1 0 0,1 1-20 0 0,7 3 8 0 0,0-1 1 0 0,1-1-1 0 0,0 0 0 0 0,0-1 1 0 0,0 0-1 0 0,0-1 0 0 0,1 0 1 0 0,-1-1-1 0 0,1 0 0 0 0,0-2 1 0 0,0 1-1 0 0,0-2 1 0 0,0 0-1 0 0,0 0 0 0 0,1-2-8 0 0,57-24-2208 0 0,-51 12-1176 0 0,-2 0-3372 0 0,-9 6-5202 0 0</inkml:trace>
  <inkml:trace contextRef="#ctx0" brushRef="#br0" timeOffset="315.555">685 295 10802 0 0,'0'0'1583'0'0,"0"0"-300"0"0,0 0-70 0 0,0 0 107 0 0,0 0-23 0 0,0 0-223 0 0,0 0-315 0 0,0 0-279 0 0,-21 31-161 0 0,-62 98-74 0 0,59-70 68 0 0,25-49-229 0 0,-1-5-43 0 0,1 0 0 0 0,0 0 1 0 0,0 0-1 0 0,0 0 0 0 0,1-1 0 0 0,-1 1 0 0 0,1 0 0 0 0,0-1 0 0 0,1 1 0 0 0,-1-1 0 0 0,1 0 0 0 0,0 1 0 0 0,0-1 0 0 0,0-1 0 0 0,0 1 0 0 0,1 0 0 0 0,-1-1 0 0 0,1 0 0 0 0,0 0 0 0 0,0 0 0 0 0,1 0 0 0 0,-1 0 0 0 0,0-1 0 0 0,1 0 0 0 0,2 1-41 0 0,4 2 204 0 0,1-1 1 0 0,0 0-1 0 0,-1 0 1 0 0,1-1-1 0 0,1-1 1 0 0,-1 0-1 0 0,0 0 1 0 0,1-2-1 0 0,-1 1 0 0 0,1-2-204 0 0,-2 1 146 0 0,1-2 0 0 0,-1 1 1 0 0,0-2-1 0 0,0 1 0 0 0,-1-2 0 0 0,1 1 0 0 0,-1-1 0 0 0,1-1 0 0 0,-1 0 0 0 0,0 0 0 0 0,-1-1 0 0 0,0-1 0 0 0,0 1 0 0 0,0-1 0 0 0,0-1 0 0 0,-1 0 0 0 0,-1 0 0 0 0,1 0 0 0 0,-1-1 0 0 0,-1 0 0 0 0,0-1 0 0 0,0 1 0 0 0,0-1 0 0 0,-2 0 0 0 0,1-1 0 0 0,-1 1 0 0 0,-1-1 0 0 0,1 0 0 0 0,-2 1 0 0 0,2-12-146 0 0,-4 16-1 0 0,1 0 0 0 0,-1 0-1 0 0,-1 0 1 0 0,1 0 0 0 0,-1 0-1 0 0,0 0 1 0 0,-1 0 0 0 0,1 0-1 0 0,-1 0 1 0 0,0 0 0 0 0,-1 1-1 0 0,1-1 1 0 0,-1 1 0 0 0,0 0-1 0 0,-1 0 1 0 0,1 0 0 0 0,-1 0-1 0 0,0 0 1 0 0,0 1 0 0 0,0 0-1 0 0,-1 0 1 0 0,1 0 0 0 0,-1 0-1 0 0,0 1 1 0 0,0 0 0 0 0,-1 0-1 0 0,1 0 1 0 0,-1 0 1 0 0,-1 1-104 0 0,1-1 0 0 0,-1 1 0 0 0,0 1 0 0 0,0 0-1 0 0,0-1 1 0 0,0 2 0 0 0,-1-1 0 0 0,1 1 0 0 0,0 1 0 0 0,0-1 0 0 0,0 1 0 0 0,0 0 0 0 0,0 1-1 0 0,0-1 1 0 0,-6 3 104 0 0,-56 33-7984 0 0,56-25-3831 0 0</inkml:trace>
  <inkml:trace contextRef="#ctx0" brushRef="#br0" timeOffset="894.646">1165 645 6065 0 0,'0'0'2626'0'0,"0"0"-225"0"0,0 0-114 0 0,0 0-175 0 0,0 0-243 0 0,0 0-304 0 0,0 0-302 0 0,0 0-210 0 0,0 0-175 0 0,0 0-168 0 0,0 0-135 0 0,0 0-71 0 0,0 0-40 0 0,4-11 20 0 0,35-67 874 0 0,67-79 143 0 0,-93 140-1464 0 0,75-77 6 0 0,-88 95-53 0 0,0-1 0 0 0,0 0 0 0 0,0 1 0 0 0,-1-1 0 0 0,1 0 0 0 0,0 1 0 0 0,0-1 0 0 0,0 0 0 0 0,0 1 0 0 0,0-1 0 0 0,0 0 0 0 0,0 1 0 0 0,0-1 0 0 0,0 0 0 0 0,0 1 0 0 0,0-1 0 0 0,1 0 0 0 0,-1 1 0 0 0,0-1 0 0 0,0 0 0 0 0,0 1 0 0 0,0-1 0 0 0,0 0 0 0 0,1 1 0 0 0,-1-1-1 0 0,0 0 1 0 0,0 0 0 0 0,1 1 0 0 0,-1-1 0 0 0,0 0 0 0 0,0 0 0 0 0,1 1 0 0 0,-1-1 0 0 0,0 0 0 0 0,1 0 0 0 0,-1 0 0 0 0,0 0 0 0 0,1 1 0 0 0,-1-1 0 0 0,0 0 0 0 0,1 0 0 0 0,-1 0 0 0 0,0 0 0 0 0,1 0 0 0 0,-1 0 0 0 0,0 0 0 0 0,1 0 0 0 0,-1 0 0 0 0,0 0 0 0 0,1 0 0 0 0,-1 0 0 0 0,0 0 0 0 0,1 0 0 0 0,-1 0 0 0 0,0-1 0 0 0,1 1 0 0 0,-1 0-1 0 0,0 0 1 0 0,1 0 0 0 0,-1 0 0 0 0,0-1 0 0 0,1 1 10 0 0,-2 12 86 0 0,-3 32-64 0 0,3-38-26 0 0,-1 0 0 0 0,2 0 0 0 0,-1 1-1 0 0,1-1 1 0 0,0 0 0 0 0,0 1 0 0 0,0-1-1 0 0,1 0 1 0 0,0 0 0 0 0,1 1 0 0 0,-1-1-1 0 0,1 0 1 0 0,0 0 0 0 0,2 3 4 0 0,-2-4 19 0 0,-1-1-1 0 0,1 1 1 0 0,0-1 0 0 0,1 1 0 0 0,-1-1 0 0 0,1 0-1 0 0,0 0 1 0 0,-1 0 0 0 0,2-1 0 0 0,-1 1 0 0 0,0-1-1 0 0,1 1 1 0 0,0-1 0 0 0,0 0 0 0 0,0-1 0 0 0,0 1-1 0 0,0-1 1 0 0,0 1 0 0 0,1-1 0 0 0,-1 0 0 0 0,1-1 0 0 0,-1 1-1 0 0,1-1 1 0 0,0 0 0 0 0,-1 0 0 0 0,1-1 0 0 0,0 1-1 0 0,0-1 1 0 0,0 0 0 0 0,3-1-19 0 0,1-4 130 0 0,-1-1 1 0 0,1 0-1 0 0,-2-1 1 0 0,1 0-1 0 0,-1 0 1 0 0,0-1-1 0 0,0 0 1 0 0,-1 0-1 0 0,0 0 0 0 0,-1-1 1 0 0,2-2-131 0 0,112-166 656 0 0,-101 147-1329 0 0,-39 45-3099 0 0,3-1-2532 0 0,9-9-2702 0 0</inkml:trace>
  <inkml:trace contextRef="#ctx0" brushRef="#br0" timeOffset="1465.765">2226 115 11266 0 0,'0'0'2914'0'0,"0"0"-912"0"0,0 0-442 0 0,0 0-131 0 0,0 0-154 0 0,0 0-222 0 0,0 0-238 0 0,0 0-208 0 0,0 0-159 0 0,0 0-80 0 0,0 0-32 0 0,0 0-22 0 0,-25 4-18 0 0,-73 14-23 0 0,44 7 324 0 0,50-22-568 0 0,0 0 0 0 0,0 0-1 0 0,1 0 1 0 0,-1 0 0 0 0,1 0-1 0 0,0 1 1 0 0,0-1 0 0 0,0 1 0 0 0,0 0-1 0 0,1 0 1 0 0,-1 0 0 0 0,1 0-1 0 0,0 1 1 0 0,1-1 0 0 0,-1 1-1 0 0,1-1 1 0 0,-1 1 0 0 0,1-1-1 0 0,1 1 1 0 0,-1 0 0 0 0,1-1-1 0 0,-1 3-28 0 0,46 16 343 0 0,-24-14-222 0 0,-14-8-68 0 0,-1 1 1 0 0,0 0 0 0 0,0 1 0 0 0,0-1-1 0 0,0 1 1 0 0,0 0 0 0 0,-1 1 0 0 0,1 0-1 0 0,-1-1 1 0 0,0 2 0 0 0,0-1 0 0 0,0 0-1 0 0,-1 1 1 0 0,1 0 0 0 0,-1 0 0 0 0,-1 1-1 0 0,1-1 1 0 0,2 6-54 0 0,7 53 427 0 0,-13-58-389 0 0,0 1-1 0 0,-1 0 1 0 0,0 0 0 0 0,0 0-1 0 0,0 0 1 0 0,-1 0 0 0 0,0-1 0 0 0,-1 1-1 0 0,1-1 1 0 0,-1 1 0 0 0,0-1-1 0 0,-1 0 1 0 0,1 0 0 0 0,-1 0-1 0 0,-1-1 1 0 0,1 1 0 0 0,-1-1-1 0 0,0 0 1 0 0,-5 4-38 0 0,0 0 47 0 0,0-1 0 0 0,0 0 1 0 0,-1 0-1 0 0,0-1 0 0 0,-1 0 0 0 0,0-1 0 0 0,0 0 0 0 0,0-1 0 0 0,0 0 0 0 0,-1-1 0 0 0,0-1 1 0 0,0 0-1 0 0,0-1 0 0 0,0 0 0 0 0,-10 0-47 0 0,21-3-73 0 0,1 1 1 0 0,-1-1-1 0 0,1 0 1 0 0,-1 0-1 0 0,1 1 1 0 0,0-1-1 0 0,-1 0 1 0 0,1-1-1 0 0,0 1 0 0 0,0 0 1 0 0,0 0-1 0 0,0 0 1 0 0,0-1-1 0 0,0 1 1 0 0,0 0-1 0 0,0-1 1 0 0,0 1-1 0 0,1-1 1 0 0,-1 1-1 0 0,1-1 0 0 0,-1 0 1 0 0,1 1-1 0 0,-1-1 1 0 0,1 1-1 0 0,0-1 1 0 0,0 0-1 0 0,0 1 1 0 0,0-1-1 0 0,0 0 1 0 0,0 1-1 0 0,0-1 0 0 0,1 0 1 0 0,-1 1-1 0 0,0-1 1 0 0,1 1-1 0 0,0-1 1 0 0,-1 1-1 0 0,1-1 1 0 0,0 1-1 0 0,0-1 0 0 0,0 1 1 0 0,0 0-1 0 0,0-1 1 0 0,0 1-1 0 0,1-1 73 0 0,33-40-4468 0 0,-11 15-5547 0 0,-13 15-1702 0 0</inkml:trace>
  <inkml:trace contextRef="#ctx0" brushRef="#br0" timeOffset="1772.62">2579 0 12819 0 0,'0'0'3156'0'0,"0"0"-1140"0"0,0 0-555 0 0,0 0-126 0 0,0 0-140 0 0,0 0-184 0 0,0 0-188 0 0,0 0-96 0 0,0 0-37 0 0,0 0 11 0 0,0 0-13 0 0,0 0-80 0 0,0 0-89 0 0,3 19-65 0 0,6 58-62 0 0,-21 37 702 0 0,-22 173-666 0 0,20-209-524 0 0,14-79 30 0 0,-1 1-1 0 0,1 0 1 0 0,0-1-1 0 0,-1 1 1 0 0,1 0-1 0 0,0 0 1 0 0,-1-1-1 0 0,1 1 1 0 0,0 0-1 0 0,-1 0 1 0 0,1 0-1 0 0,-1-1 1 0 0,1 1-1 0 0,0 0 1 0 0,-1 0-1 0 0,1 0 1 0 0,-1 0-1 0 0,1 0 1 0 0,-1 0 0 0 0,1 0-1 0 0,0 0 1 0 0,-1 0-1 0 0,1 0 1 0 0,-1 0-1 0 0,1 0 1 0 0,-1 0-1 0 0,1 0 1 0 0,0 1-1 0 0,-1-1 1 0 0,1 0-1 0 0,-1 0 1 0 0,1 0-1 0 0,0 0 1 0 0,-1 1-1 0 0,1-1 1 0 0,0 0-1 0 0,-1 1 1 0 0,1-1-1 0 0,0 0 1 0 0,-1 1-1 0 0,1-1 1 0 0,0 0 0 0 0,0 1-1 0 0,-1-1 1 0 0,1 0-1 0 0,0 1 1 0 0,0-1-1 0 0,0 1 1 0 0,0-1-1 0 0,-1 0 1 0 0,1 1-1 0 0,0-1 1 0 0,0 1-1 0 0,0-1 1 0 0,0 0-1 0 0,0 1 1 0 0,0-1-1 0 0,0 1 1 0 0,0-1-1 0 0,0 1 1 0 0,0-1-1 0 0,0 1 1 0 0,1-1-1 0 0,-1 0 1 0 0,0 1 0 0 0,0-1 65 0 0,-16-20-4908 0 0,7 5-2791 0 0,5 10-3612 0 0</inkml:trace>
  <inkml:trace contextRef="#ctx0" brushRef="#br0" timeOffset="2013.396">2298 347 10018 0 0,'0'0'2321'0'0,"0"0"-458"0"0,0 0-298 0 0,0 0-170 0 0,0 0-90 0 0,0 0-13 0 0,0 0-89 0 0,0 0-76 0 0,0 0-94 0 0,0 0-178 0 0,0 0-169 0 0,0 0-130 0 0,0 0-79 0 0,33-2-71 0 0,104-3-64 0 0,29 4 213 0 0,-99 17-1231 0 0,-42-2-6350 0 0,-21-11-4773 0 0</inkml:trace>
  <inkml:trace contextRef="#ctx0" brushRef="#br0" timeOffset="2629.736">2830 545 8114 0 0,'0'0'3889'0'0,"0"0"-1066"0"0,0 0-563 0 0,0 0-189 0 0,0 0-189 0 0,0 0-267 0 0,0 0-320 0 0,0 0-313 0 0,0 0-212 0 0,0 0-107 0 0,0 0-67 0 0,0 0-74 0 0,0 0-78 0 0,3 33 984 0 0,-6-21-1310 0 0,2-13-1228 0 0,2-10-4938 0 0,-1 8-6416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8:04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1480 0 0,'0'0'1383'0'0,"0"0"112"0"0,0 0 270 0 0,0 0 219 0 0,0 0 18 0 0,0 0-166 0 0,0 0-279 0 0,0 0-296 0 0,0 0-201 0 0,0 0-123 0 0,0 0-76 0 0,3 9 2426 0 0,-2-3 4608 0 0,525-62-5969 0 0,-525 56-1884 0 0,-1 0 10 0 0,0 0 5 0 0,0 0 0 0 0,0 0-15 0 0,0 0-2 0 0,0 0-35 0 0,0 0 30 0 0,0 0 15 0 0,0 0-23 0 0,0 0 18 0 0,0 0-25 0 0,0 0 0 0 0,0 0-6 0 0,0 0-13 0 0,0 0 16 0 0,0 0-1 0 0,0 0-9 0 0,-40-11-8649 0 0,31 11 3317 0 0,1 0-6423 0 0</inkml:trace>
  <inkml:trace contextRef="#ctx0" brushRef="#br0" timeOffset="480.914">52 634 4281 0 0,'0'0'4182'0'0,"0"0"-1723"0"0,0 0-618 0 0,0 0-78 0 0,0 0-15 0 0,0 0-113 0 0,0 0-259 0 0,0 0-325 0 0,0 0-322 0 0,0 0-192 0 0,0 0-100 0 0,0 0 9 0 0,0 0 71 0 0,4 0 42 0 0,138 4 3530 0 0,-3 0-2882 0 0,80-37-366 0 0,-140 18-663 0 0,-87 7-4915 0 0,5 0 3339 0 0,0 2-1485 0 0,0 2-2666 0 0,0 0-6039 0 0</inkml:trace>
  <inkml:trace contextRef="#ctx0" brushRef="#br0" timeOffset="1585.589">361 12 7914 0 0,'0'0'1292'0'0,"0"0"-150"0"0,0 0 90 0 0,0 0 180 0 0,0 0 110 0 0,0 0-57 0 0,0 0-218 0 0,0 0-278 0 0,0 0-243 0 0,0 0-159 0 0,0 0-68 0 0,0 0 24 0 0,0 0 49 0 0,-1-3 27 0 0,-7-6 3039 0 0,8 10-3449 0 0,0-1-17 0 0,6 15 492 0 0,21 14-271 0 0,2-2-1 0 0,1-1 1 0 0,0-1-1 0 0,2-2 1 0 0,4 1-393 0 0,26 20 239 0 0,92 55 95 0 0,-129-77-246 0 0,-24-7 488 0 0,-11 10-568 0 0,7-15 49 0 0,-13 26 6 0 0,-2-1-1 0 0,-1-1 1 0 0,-2 0 0 0 0,-1-1-1 0 0,-12 11-62 0 0,-5 11 36 0 0,-82 88 39 0 0,104-125 34 0 0,0 2 113 0 0,12-9-170 0 0,5-11-115 0 0,0 0-57 0 0,0 0-47 0 0,0 0-73 0 0,0 0-113 0 0,0-3-801 0 0,0 0-2130 0 0,0 1-6229 0 0,0 2-2840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7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 19476 0 0,'0'0'1359'0'0,"0"0"-272"0"0,0 0-115 0 0,0 0-44 0 0,0 0-61 0 0,0 0-163 0 0,0 0-222 0 0,0 0-119 0 0,0 0-13 0 0,0 0 26 0 0,0 0-7 0 0,0 0-52 0 0,0 0-66 0 0,0 34-55 0 0,0 111-34 0 0,-25 191 248 0 0,11-134-568 0 0,7-140-1649 0 0,-13-60-5989 0 0,17-3 2958 0 0,-1 1-6703 0 0</inkml:trace>
  <inkml:trace contextRef="#ctx0" brushRef="#br0" timeOffset="415.809">0 527 5481 0 0,'0'0'3023'0'0,"0"0"-1190"0"0,0 0-297 0 0,0 0 11 0 0,0 0-84 0 0,0 0-176 0 0,0 0-199 0 0,0 0-185 0 0,0 0-125 0 0,0 0-115 0 0,32-1-141 0 0,99-7-111 0 0,125 6 124 0 0,-93 6-486 0 0,-165 51 2257 0 0,-15 37-1455 0 0,17-89-838 0 0,0-1 1 0 0,0 1-1 0 0,1-1 0 0 0,-1 1 0 0 0,0-1 0 0 0,1 0 0 0 0,0 1 0 0 0,-1-1 1 0 0,1 0-1 0 0,0 0 0 0 0,0 1 0 0 0,1-1 0 0 0,-1 0 0 0 0,0 0 0 0 0,1 0 0 0 0,-1 0 1 0 0,1 0-1 0 0,0-1 0 0 0,-1 1 0 0 0,1 0 0 0 0,0-1 0 0 0,0 1 0 0 0,0-1 0 0 0,0 0 1 0 0,0 0-1 0 0,1 0 0 0 0,-1 0 0 0 0,0 0 0 0 0,0 0 0 0 0,1 0 0 0 0,-1-1 1 0 0,0 1-1 0 0,1-1 0 0 0,-1 0 0 0 0,3 1-13 0 0,4-1 122 0 0,0 1 0 0 0,-1-1 1 0 0,1-1-1 0 0,0 1 0 0 0,0-1 1 0 0,-1-1-1 0 0,1 0 0 0 0,0 0 0 0 0,-1-1 1 0 0,0 0-1 0 0,0 0 0 0 0,0-1 0 0 0,0 0 1 0 0,0 0-1 0 0,-1-1 0 0 0,1 0 0 0 0,-1 0 1 0 0,-1-1-1 0 0,1 0 0 0 0,-1 0 1 0 0,0-1-1 0 0,0 1 0 0 0,-1-1 0 0 0,0-1 1 0 0,4-6-123 0 0,-7 10 23 0 0,0 0 0 0 0,-1 0 1 0 0,1-1-1 0 0,-1 1 0 0 0,0 0 1 0 0,-1 0-1 0 0,1 0 0 0 0,-1-1 1 0 0,1 1-1 0 0,-1 0 0 0 0,0-1 1 0 0,-1 1-1 0 0,1 0 0 0 0,-1-1 1 0 0,0 1-1 0 0,0 0 0 0 0,0 0 1 0 0,-1 0-1 0 0,1 0 0 0 0,-1 0 0 0 0,0 0 1 0 0,0 0-1 0 0,0 0 0 0 0,-1 1 1 0 0,0-1-1 0 0,1 1 0 0 0,-1 0 1 0 0,0 0-1 0 0,0 0 0 0 0,-3-2-23 0 0,-1 0-141 0 0,0 0-1 0 0,-1 0 0 0 0,0 0 0 0 0,0 1 0 0 0,0 0 1 0 0,0 1-1 0 0,0 0 0 0 0,-1 0 0 0 0,1 1 0 0 0,-1 0 0 0 0,0 0 1 0 0,0 1-1 0 0,1 0 0 0 0,-4 1 142 0 0,5 0-583 0 0,-29 1-2170 0 0,13 6-6519 0 0,12 0-3251 0 0</inkml:trace>
  <inkml:trace contextRef="#ctx0" brushRef="#br0" timeOffset="956.954">1016 759 13915 0 0,'0'0'2875'0'0,"0"0"-1033"0"0,0 0-486 0 0,0 0-213 0 0,0 0-181 0 0,0 0-119 0 0,0 0-125 0 0,0 0-125 0 0,0 0-84 0 0,0 0-24 0 0,0 0-25 0 0,0 0-42 0 0,16-23-43 0 0,47-73-49 0 0,29-12 700 0 0,-92 108-1033 0 0,0 0 1 0 0,1 1-1 0 0,-1-1 0 0 0,0 0 1 0 0,0 1-1 0 0,0-1 0 0 0,0 0 1 0 0,1 1-1 0 0,-1-1 0 0 0,0 0 1 0 0,0 1-1 0 0,1-1 1 0 0,-1 0-1 0 0,0 0 0 0 0,0 1 1 0 0,1-1-1 0 0,-1 0 0 0 0,0 0 1 0 0,1 0-1 0 0,-1 0 0 0 0,0 1 1 0 0,1-1-1 0 0,-1 0 0 0 0,0 0 1 0 0,1 0-1 0 0,-1 0 0 0 0,0 0 1 0 0,1 0-1 0 0,-1 0 1 0 0,0 0-1 0 0,1 0 0 0 0,-1 0 1 0 0,1 0-1 0 0,-1 0 0 0 0,0 0 1 0 0,1 0-1 0 0,-1 0 0 0 0,0 0 1 0 0,1 0-1 0 0,-1-1 7 0 0,0 18 22 0 0,0-12-20 0 0,1 1-1 0 0,0-1 1 0 0,0 0-1 0 0,0 0 1 0 0,1 0 0 0 0,0 0-1 0 0,0 0 1 0 0,0 0-1 0 0,1 0 1 0 0,-1 0-1 0 0,1-1 1 0 0,0 1 0 0 0,1-1-1 0 0,-1 0 1 0 0,1 0-1 0 0,-1 0 1 0 0,1 0 0 0 0,1-1-1 0 0,-1 0 1 0 0,0 0-1 0 0,1 0 1 0 0,-1 0 0 0 0,1 0-1 0 0,0-1 1 0 0,0 0-1 0 0,0 0 1 0 0,0-1 0 0 0,0 1-1 0 0,1-1 1 0 0,0 0-2 0 0,2 0 81 0 0,0 0 1 0 0,0 0-1 0 0,0-1 0 0 0,0 0 1 0 0,1 0-1 0 0,-1-1 0 0 0,0 0 1 0 0,0-1-1 0 0,0 0 0 0 0,0 0 1 0 0,0 0-1 0 0,-1-1 0 0 0,1-1 1 0 0,-1 1-1 0 0,1-1 1 0 0,-1 0-1 0 0,0-1 0 0 0,-1 1 1 0 0,1-1-1 0 0,-1-1 0 0 0,0 1 1 0 0,0-1-1 0 0,-1 0 0 0 0,1-1 1 0 0,-2 1-1 0 0,1-1 0 0 0,-1 0 1 0 0,0 0-1 0 0,2-4-81 0 0,-4 8 18 0 0,-1 0-1 0 0,1 1 1 0 0,-1-1-1 0 0,0 0 1 0 0,0 0-1 0 0,0 0 1 0 0,0 0-1 0 0,0 0 1 0 0,-1 0-1 0 0,0 0 1 0 0,1 0-1 0 0,-1 0 1 0 0,0 0 0 0 0,0 0-1 0 0,0 0 1 0 0,-1 0-1 0 0,1 0 1 0 0,-1 0-1 0 0,0 0 1 0 0,0 0-1 0 0,0 0 1 0 0,0 0-1 0 0,0 0 1 0 0,-1 1-1 0 0,1-1 1 0 0,-1 0 0 0 0,0 1-18 0 0,-33-9-1113 0 0,28 31-1726 0 0,7-11-6896 0 0,1-5-2556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8:09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0 191 1176 0 0,'0'0'1191'0'0,"0"0"-19"0"0,0 0 253 0 0,0 0 354 0 0,0 0 203 0 0,0 0-53 0 0,0 0-210 0 0,0 0-284 0 0,0 0-220 0 0,0 0-160 0 0,0 0-88 0 0,0 0-53 0 0,0 0-68 0 0,0 0-55 0 0,0 0-84 0 0,0 0-84 0 0,0 0-82 0 0,0 0-59 0 0,0 0-48 0 0,16-19 1231 0 0,3 2-1474 0 0,0 0 0 0 0,1 0 0 0 0,1 2 1 0 0,0 1-1 0 0,1 0 0 0 0,1 2 0 0 0,0 1 0 0 0,0 0 0 0 0,1 2 1 0 0,1 0-1 0 0,-1 2 0 0 0,1 1 0 0 0,0 1 0 0 0,3 1-191 0 0,73 1-20 0 0,-98 4 26 0 0,-1 1-1 0 0,1-1 0 0 0,-1 1 0 0 0,1 0 0 0 0,-1 0 0 0 0,0 0 1 0 0,1 0-1 0 0,-1 0 0 0 0,0 1 0 0 0,0-1 0 0 0,-1 1 0 0 0,1-1 1 0 0,0 1-1 0 0,-1 0 0 0 0,0-1 0 0 0,1 1 0 0 0,-1 0 0 0 0,0 0 0 0 0,-1 0 1 0 0,1 0-1 0 0,0 0 0 0 0,-1 0 0 0 0,0 0 0 0 0,0 0 0 0 0,0 0 1 0 0,0 0-1 0 0,0 1 0 0 0,0-1 0 0 0,-1 0 0 0 0,1 0 0 0 0,-1 0 1 0 0,0 0-1 0 0,0-1 0 0 0,0 1 0 0 0,-1 0 0 0 0,1 0 0 0 0,-1 0 1 0 0,1-1-1 0 0,-2 2-5 0 0,-32 48 48 0 0,-1-2 1 0 0,-3-1-1 0 0,-2-2 1 0 0,-2-3 0 0 0,-21 17-49 0 0,3 0 19 0 0,54-56-18 0 0,1 0-1 0 0,1 1 1 0 0,-1 0-1 0 0,1 1 0 0 0,0-1 1 0 0,1 1-1 0 0,-1 0 0 0 0,1 0 1 0 0,0 0-1 0 0,1 0 1 0 0,0 1-1 0 0,0 0 0 0 0,1-1 1 0 0,0 1-1 0 0,0 0 0 0 0,1 0 1 0 0,0 0-1 0 0,0 7 0 0 0,1-12 10 0 0,0-1 0 0 0,0 1 0 0 0,1 0 0 0 0,-1-1 0 0 0,1 1 0 0 0,0-1 0 0 0,0 1 1 0 0,-1-1-1 0 0,2 1 0 0 0,-1-1 0 0 0,0 0 0 0 0,0 0 0 0 0,1 1 0 0 0,-1-1 0 0 0,1 0 0 0 0,0 0 0 0 0,0 0 0 0 0,-1-1 0 0 0,1 1 0 0 0,0 0 0 0 0,1-1 0 0 0,-1 1 0 0 0,0-1 0 0 0,0 0 0 0 0,1 1 0 0 0,-1-1 0 0 0,1 0 0 0 0,-1-1 1 0 0,1 1-1 0 0,-1 0 0 0 0,1-1 0 0 0,-1 1-10 0 0,94 6 996 0 0,-78-8-791 0 0,0 0-80 0 0,1-2 1 0 0,-1 0-1 0 0,0-1 0 0 0,0 0 0 0 0,-1-2 0 0 0,1 0 0 0 0,-1-1 1 0 0,10-6-126 0 0,-22 6-1873 0 0,-6-2-8485 0 0,1 6-1726 0 0</inkml:trace>
  <inkml:trace contextRef="#ctx0" brushRef="#br0" timeOffset="653.305">1029 353 2793 0 0,'0'0'2175'0'0,"0"0"-344"0"0,0 0-17 0 0,0 0 54 0 0,0 0-133 0 0,0 0-152 0 0,0 0-241 0 0,0 0-246 0 0,0 0-127 0 0,0 0-108 0 0,0 0-65 0 0,0 0-41 0 0,0 0-53 0 0,-24-6-44 0 0,-75-18-90 0 0,89 21-420 0 0,0 2 0 0 0,-1-1 0 0 0,1 1 1 0 0,0 1-1 0 0,-1 0 0 0 0,1 0 0 0 0,0 1 0 0 0,-1 1 1 0 0,1-1-1 0 0,0 2 0 0 0,0-1 0 0 0,0 2 0 0 0,0-1 0 0 0,1 1 1 0 0,-1 0-1 0 0,1 1 0 0 0,0 0 0 0 0,-4 4-148 0 0,-16 7 186 0 0,27-15-176 0 0,-6 1 11 0 0,0 0 0 0 0,0 1 1 0 0,1 1-1 0 0,-1-1 0 0 0,1 1 0 0 0,-1 0 0 0 0,1 1 0 0 0,0 0 0 0 0,1 0 0 0 0,-1 0 0 0 0,1 1 0 0 0,0 0 0 0 0,0 0 1 0 0,1 1-1 0 0,0 0 0 0 0,0 0 0 0 0,1 0 0 0 0,-1 0 0 0 0,1 0 0 0 0,1 1 0 0 0,0 0 0 0 0,0 0 0 0 0,0 0 0 0 0,1 0 0 0 0,0 0 1 0 0,1 1-1 0 0,-1 5-21 0 0,4-10 14 0 0,-1 1 0 0 0,1 0 0 0 0,0 0 0 0 0,1-1 0 0 0,-1 1 1 0 0,1-1-1 0 0,0 1 0 0 0,0-1 0 0 0,0 0 0 0 0,0-1 0 0 0,1 1 0 0 0,-1 0 1 0 0,1-1-1 0 0,0 0 0 0 0,0 0 0 0 0,0 0 0 0 0,1 0 0 0 0,-1-1 0 0 0,1 1 1 0 0,0-1-1 0 0,-1 0 0 0 0,1-1 0 0 0,4 2-14 0 0,2-1 114 0 0,-1-1 1 0 0,1 0-1 0 0,1 0 0 0 0,-1-1 0 0 0,0 0 1 0 0,0-1-1 0 0,0 0 0 0 0,0-1 0 0 0,-1 0 1 0 0,1-1-1 0 0,0 0 0 0 0,-1-1 0 0 0,0 0 1 0 0,1-1-1 0 0,-2 0 0 0 0,1 0 0 0 0,0-1 1 0 0,-1 0-1 0 0,4-4-114 0 0,22-18 260 0 0,-1-2 0 0 0,-2-1 1 0 0,-1-1-1 0 0,3-7-260 0 0,-27 31 26 0 0,37-49 278 0 0,-44 132-328 0 0,0-48 28 0 0,13 94 54 0 0,-5-97-285 0 0,24 43 219 0 0,10-49-3438 0 0,-24-18-4459 0 0,-13-3-4048 0 0</inkml:trace>
  <inkml:trace contextRef="#ctx0" brushRef="#br0" timeOffset="1420.015">1318 501 10770 0 0,'0'0'2283'0'0,"0"0"-350"0"0,0 0-143 0 0,0 0-130 0 0,0 0-233 0 0,0 0-324 0 0,0 0-391 0 0,0 0-291 0 0,0 0-61 0 0,0 0-3 0 0,0 0 12 0 0,0 0 4 0 0,0 0-63 0 0,-5 11-65 0 0,-37 95 225 0 0,39-96-460 0 0,1 0 1 0 0,1 0 0 0 0,0 0-1 0 0,0 0 1 0 0,1 0 0 0 0,0 1-1 0 0,0-1 1 0 0,1 0 0 0 0,1 0-1 0 0,1 3-10 0 0,-2-11 21 0 0,0 0 0 0 0,0 1 0 0 0,1-1 0 0 0,-1 0 0 0 0,1-1 0 0 0,0 1 0 0 0,-1 0 0 0 0,1 0 0 0 0,0-1 0 0 0,0 1 0 0 0,0-1 0 0 0,0 1 0 0 0,1-1 0 0 0,-1 0 0 0 0,0 0 0 0 0,1 0 1 0 0,-1 0-1 0 0,0 0 0 0 0,1-1 0 0 0,-1 1 0 0 0,1-1 0 0 0,-1 0 0 0 0,1 1 0 0 0,-1-1 0 0 0,1 0 0 0 0,-1 0 0 0 0,1-1 0 0 0,-1 1 0 0 0,1 0 0 0 0,-1-1 0 0 0,1 0 0 0 0,-1 1 0 0 0,0-1 0 0 0,1 0 0 0 0,-1 0 0 0 0,0-1 0 0 0,2 0-21 0 0,9-8 155 0 0,0-1 0 0 0,-1 0 0 0 0,-1-1 0 0 0,0 0 0 0 0,0-1 1 0 0,-1-1-1 0 0,-1 1 0 0 0,0-1 0 0 0,-1-1 0 0 0,0 0 0 0 0,-1 0 1 0 0,3-12-156 0 0,1 0 376 0 0,6 185-470 0 0,-5 20 82 0 0,-19-6-12 0 0,6-163 31 0 0,0 0 1 0 0,0 0-1 0 0,-1 0 0 0 0,-1 0 0 0 0,1 0 0 0 0,-1 0 1 0 0,-1-1-1 0 0,0 1 0 0 0,0-1 0 0 0,0 0 0 0 0,-1 0 1 0 0,-1-1-1 0 0,1 1 0 0 0,-1-1 0 0 0,0-1 0 0 0,-1 1 1 0 0,1-1-1 0 0,-1 0 0 0 0,-1 0 0 0 0,1-1 0 0 0,-1 0 1 0 0,0 0-1 0 0,0-1 0 0 0,0 0 0 0 0,-5 1-7 0 0,-81 0 82 0 0,90-8-80 0 0,1 0 0 0 0,0 0 1 0 0,0 0-1 0 0,1 0 1 0 0,-1-1-1 0 0,1 1 0 0 0,-1-1 1 0 0,1 0-1 0 0,0 0 1 0 0,0 0-1 0 0,1 0 0 0 0,-1 0 1 0 0,1 0-1 0 0,0 0 1 0 0,0 0-1 0 0,0-1 0 0 0,1 1 1 0 0,0 0-1 0 0,0-1 0 0 0,0 1 1 0 0,0 0-1 0 0,0-1 1 0 0,1 1-1 0 0,0 0 0 0 0,0 0 1 0 0,0-1-1 0 0,0 1 1 0 0,1 0-1 0 0,-1 0 0 0 0,1 0 1 0 0,0 1-1 0 0,1-1 1 0 0,-1 0-1 0 0,2-1-2 0 0,15-20 15 0 0,0 1-1 0 0,1 2 1 0 0,1 0 0 0 0,2 1-1 0 0,16-12-14 0 0,99-67 38 0 0,-98 78-73 0 0,-39 22-13 0 0,-1 0 11 0 0,0 0-6 0 0,0 0-24 0 0,0 0-47 0 0,0 0-97 0 0,-10 11-3247 0 0,6-8-3756 0 0,1-3-5019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8:1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0 197 6449 0 0,'0'0'2061'0'0,"0"0"-63"0"0,0 0 50 0 0,0 0-2 0 0,0 0-159 0 0,0 0-337 0 0,0 0-424 0 0,0 0-333 0 0,0 0-227 0 0,0 0-108 0 0,0 0-55 0 0,0 0-50 0 0,0 0 32 0 0,3 1 120 0 0,113 6 2689 0 0,206-49-1912 0 0,-283 32-1671 0 0,-38 10 168 0 0,-1 0-59 0 0,0 0-115 0 0,0 0-124 0 0,-9 0-3900 0 0,5 0-584 0 0,0 0-4282 0 0</inkml:trace>
  <inkml:trace contextRef="#ctx0" brushRef="#br0" timeOffset="249.975">65 378 4377 0 0,'0'0'3478'0'0,"0"0"-1307"0"0,0 0-620 0 0,0 0-45 0 0,0 0 54 0 0,0 0 60 0 0,0 0-59 0 0,0 0-150 0 0,0 0-174 0 0,0 0-230 0 0,0 0-183 0 0,0 0-133 0 0,0 0-120 0 0,21 6-134 0 0,72 21-116 0 0,-21-24-48 0 0,-56-6-240 0 0,187-38-445 0 0,-137 23-3120 0 0,-1 0-4977 0 0,-47 14-2723 0 0</inkml:trace>
  <inkml:trace contextRef="#ctx0" brushRef="#br0" timeOffset="532.968">1202 65 12091 0 0,'0'0'1771'0'0,"0"0"-440"0"0,0 0-106 0 0,0 0 55 0 0,0 0-14 0 0,-31 9-140 0 0,-99 31-237 0 0,116-35-734 0 0,0 0-1 0 0,0 1 1 0 0,1 0-1 0 0,0 1 1 0 0,0 0-1 0 0,1 1 1 0 0,0 1-1 0 0,0 0 1 0 0,1 0 0 0 0,-1 2-155 0 0,-10 9 163 0 0,11-11-131 0 0,1 1 1 0 0,0 1 0 0 0,1-1-1 0 0,0 2 1 0 0,1-1 0 0 0,0 1-1 0 0,1 1 1 0 0,1-1 0 0 0,0 1-1 0 0,0 0 1 0 0,1 1 0 0 0,1-1-1 0 0,-1 7-32 0 0,3-14 6 0 0,1 0-1 0 0,0 1 1 0 0,0-1-1 0 0,1 1 1 0 0,-1-1-1 0 0,1 1 1 0 0,1-1-1 0 0,-1 1 1 0 0,1-1-1 0 0,1 0 1 0 0,-1 1-1 0 0,1-1 1 0 0,0 0-1 0 0,0 0 1 0 0,1 0-1 0 0,0 0 1 0 0,0 0-1 0 0,0-1 1 0 0,1 1-1 0 0,-1-1 1 0 0,2 0-1 0 0,-1 0 1 0 0,0 0-1 0 0,1-1 1 0 0,0 1-1 0 0,0-1 1 0 0,0 0-1 0 0,0-1 0 0 0,1 1 1 0 0,2 0-6 0 0,11 3 147 0 0,0 0 0 0 0,1-2 0 0 0,-1 0 1 0 0,1-1-1 0 0,0-1 0 0 0,1-1 0 0 0,-1-1 0 0 0,0 0 0 0 0,0-2 0 0 0,1 0 1 0 0,-1-1-1 0 0,11-4-147 0 0,-11 3 160 0 0,0-1 0 0 0,0-2-1 0 0,-1 0 1 0 0,0 0 0 0 0,0-2 0 0 0,0-1 0 0 0,-1 0 0 0 0,-1-1 0 0 0,1-1 0 0 0,-2 0 0 0 0,0-2 0 0 0,0 0 0 0 0,-1 0 0 0 0,0-2-1 0 0,-1 0 1 0 0,-1 0 0 0 0,-1-1 0 0 0,0-1 0 0 0,-1 0 0 0 0,-1 0 0 0 0,0-1 0 0 0,-2-1 0 0 0,6-15-160 0 0,-11 26-64 0 0,0-1 0 0 0,-1 0-1 0 0,0 1 1 0 0,-1-1 0 0 0,0 0 0 0 0,0 0 0 0 0,-1 0 0 0 0,0 0 0 0 0,0 0-1 0 0,-1 0 1 0 0,-1 0 0 0 0,1 0 0 0 0,-1 0 0 0 0,-1 1 0 0 0,1-1 0 0 0,-2 1 0 0 0,1 0-1 0 0,-1-1 1 0 0,0 1 0 0 0,-1 1 0 0 0,0-1 0 0 0,0 1 0 0 0,-1 0 0 0 0,1 0 0 0 0,-2 0-1 0 0,1 1 1 0 0,-1 0 0 0 0,0 0 0 0 0,0 1 0 0 0,0 0 0 0 0,-1 0 0 0 0,0 1-1 0 0,0 0 1 0 0,-4-2 64 0 0,-7 2-615 0 0,1-1-1 0 0,-1 2 1 0 0,0 1-1 0 0,0 0 1 0 0,-1 2-1 0 0,1 0 1 0 0,-16 2 615 0 0,-35 8-7390 0 0,37-3-4251 0 0</inkml:trace>
  <inkml:trace contextRef="#ctx0" brushRef="#br0" timeOffset="1015.064">495 348 6513 0 0,'0'0'4504'0'0,"0"0"-1557"0"0,0 0-473 0 0,0 0-183 0 0,0 0-282 0 0,0 0-306 0 0,34-5-286 0 0,106-19-192 0 0,1 0 1434 0 0,1 7 0 0 0,64 2-2659 0 0,293 8-404 0 0,-499 7 279 0 0,0 0-23 0 0,0 0 12 0 0,0 0-2 0 0,0 0 26 0 0,0 0 43 0 0,0 0-23 0 0,0 0 5 0 0,-4 7-246 0 0,-15-2-895 0 0,12-3-763 0 0,1-1-3487 0 0,3-1-6332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8:13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483 68 1544 0 0,'0'0'2286'0'0,"0"0"-799"0"0,0 0-111 0 0,0 0 221 0 0,0 0 190 0 0,0 0 77 0 0,0 0-155 0 0,0 0-298 0 0,0 0-255 0 0,0 0-231 0 0,0 0-131 0 0,0 0-47 0 0,0 0-39 0 0,-33-11-4 0 0,-105-36-31 0 0,65 37 273 0 0,62 13-750 0 0,-3 0-86 0 0,0 1 0 0 0,0 1 1 0 0,1 0-1 0 0,-1 1 0 0 0,1 0 0 0 0,0 1 0 0 0,1 1 1 0 0,0 0-1 0 0,0 0 0 0 0,0 1 0 0 0,1 1 0 0 0,1 0 0 0 0,0 0 1 0 0,0 1-1 0 0,1 0 0 0 0,-6 11-110 0 0,12-17 10 0 0,0 1 1 0 0,0 0-1 0 0,1-1 0 0 0,0 1 1 0 0,0 0-1 0 0,1 0 0 0 0,0 0 1 0 0,0 1-1 0 0,0-1 0 0 0,0 0 1 0 0,1 0-1 0 0,0 1 0 0 0,1-1 1 0 0,0 0-1 0 0,-1 0 0 0 0,2 0 1 0 0,-1 0-1 0 0,1 0 0 0 0,0 0 1 0 0,0 0-1 0 0,1 0 0 0 0,-1-1 1 0 0,1 1-1 0 0,1-1 0 0 0,-1 0 1 0 0,1 0-1 0 0,0 0 0 0 0,1 1-10 0 0,-1-2 72 0 0,1 0 0 0 0,-1 0-1 0 0,1 0 1 0 0,0-1 0 0 0,0 1-1 0 0,0-2 1 0 0,1 1 0 0 0,-1 0-1 0 0,1-1 1 0 0,0 0 0 0 0,-1 0-1 0 0,1-1 1 0 0,0 1 0 0 0,0-1-1 0 0,0-1 1 0 0,0 1 0 0 0,0-1-1 0 0,0 0 1 0 0,0 0 0 0 0,0-1-1 0 0,0 0 1 0 0,0 0 0 0 0,5-2-72 0 0,1-2 111 0 0,0 0 1 0 0,0-1-1 0 0,0-1 1 0 0,-1 0-1 0 0,0 0 1 0 0,0-1-1 0 0,-1-1 1 0 0,0 1-1 0 0,0-2 1 0 0,-1 1-1 0 0,7-12-111 0 0,6-1 121 0 0,141-137 307 0 0,-163 159-428 0 0,1 0 0 0 0,-1 0 1 0 0,1-1-1 0 0,-1 1 0 0 0,1 0 1 0 0,-1 0-1 0 0,1 0 0 0 0,-1 0 1 0 0,1 0-1 0 0,0 0 0 0 0,-1 0 0 0 0,1 0 1 0 0,-1 0-1 0 0,1 0 0 0 0,-1 0 1 0 0,1 0-1 0 0,0 0 0 0 0,-1 0 1 0 0,1 0-1 0 0,-1 1 0 0 0,1-1 1 0 0,-1 0-1 0 0,1 0 0 0 0,-1 1 0 0 0,1-1 1 0 0,-1 0-1 0 0,1 1 0 0 0,-1-1 1 0 0,1 0-1 0 0,-1 1 0 0 0,0-1 1 0 0,1 1-1 0 0,-1-1 0 0 0,0 1 0 0 0,1-1 1 0 0,-1 1-1 0 0,0-1 0 0 0,1 1 1 0 0,-1-1-1 0 0,0 1 0 0 0,0-1 1 0 0,0 1-1 0 0,0-1 0 0 0,0 1 0 0 0,1 0 1 0 0,-1-1-1 0 0,0 1 0 0 0,0-1 1 0 0,0 1-1 0 0,0-1 0 0 0,-1 1 1 0 0,1 0-1 0 0,0-1 0 0 0,0 1 0 0 0,5 49 114 0 0,-4-38-89 0 0,27 117 48 0 0,-24-120-195 0 0,29 39 65 0 0,4-35-2722 0 0,-22-13-1375 0 0,-5 0-3127 0 0,-4 0-4476 0 0</inkml:trace>
  <inkml:trace contextRef="#ctx0" brushRef="#br0" timeOffset="616.43">1000 135 5889 0 0,'0'0'2709'0'0,"0"0"-979"0"0,0 0-343 0 0,0 0 109 0 0,0 0 110 0 0,0 0 29 0 0,0 0-207 0 0,0 0-316 0 0,0 0-236 0 0,0 0-173 0 0,0 0-72 0 0,0 0-30 0 0,0 0-47 0 0,-14 21-61 0 0,-72 102 234 0 0,-84 109-125 0 0,133-207-2943 0 0,26-54-5534 0 0,5-3 129 0 0,6 0 3423 0 0,19-65 2592 0 0,-9 55 1568 0 0,15-46 743 0 0,-15 53 3102 0 0,-1 0 5330 0 0,3 103 1945 0 0,61 35-9042 0 0,-42-64-631 0 0,52 56-659 0 0,-83-82-2261 0 0,-3-8-1972 0 0,1 3-4006 0 0,2-8-4174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8:12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1 291 0 0 0,'0'0'773'0'0,"0"0"406"0"0,0 0 260 0 0,0 0 224 0 0,0 0 194 0 0,0 0 29 0 0,0 0-155 0 0,0 0-242 0 0,0 0-236 0 0,0 0-176 0 0,0 0-106 0 0,0 0-84 0 0,0 0-76 0 0,0 0-53 0 0,18-1 2480 0 0,164-23 867 0 0,-47 19-5534 0 0,-135-1-13889 0 0,0 5 6948 0 0</inkml:trace>
  <inkml:trace contextRef="#ctx0" brushRef="#br0" timeOffset="291.234">207 0 5369 0 0,'0'0'2899'0'0,"0"0"-1132"0"0,0 0-468 0 0,0 0 63 0 0,0 0 196 0 0,0 0 125 0 0,0 0-98 0 0,0 0-266 0 0,0 0-280 0 0,0 0-181 0 0,0 0-109 0 0,0 0-45 0 0,0 0-41 0 0,-4 26-72 0 0,-23 125 376 0 0,-14 105 185 0 0,27-222-1851 0 0,13-33 231 0 0,1-1-344 0 0,0 0-623 0 0,0 0-1418 0 0,0 0-3504 0 0,0 0-5263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9:32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40 1496 0 0,'0'0'898'0'0,"0"0"-253"0"0,0 0-17 0 0,0 0 267 0 0,0 0 348 0 0,0 0 208 0 0,0 0-10 0 0,0 0-204 0 0,0 0-211 0 0,0 0-158 0 0,0 0-85 0 0,7-5-19 0 0,49-30 2039 0 0,-50 35 5738 0 0,-5 4-4218 0 0,-14 25-3744 0 0,-71 78-432 0 0,-20 3-131 0 0,104-110-49 0 0,1 0 1 0 0,-1 0-1 0 0,0 0 1 0 0,1 0-1 0 0,-1 0 1 0 0,0 0-1 0 0,1 0 0 0 0,-1 0 1 0 0,0 0-1 0 0,1 0 1 0 0,-1-1-1 0 0,0 1 1 0 0,1 0-1 0 0,-1 0 1 0 0,0 0-1 0 0,0 0 1 0 0,1-1-1 0 0,-1 1 1 0 0,0 0-1 0 0,0 0 1 0 0,1-1-1 0 0,-1 1 1 0 0,0 0-1 0 0,0 0 0 0 0,0-1 1 0 0,1 1-1 0 0,-1 0 1 0 0,0-1-1 0 0,0 1 1 0 0,0 0-1 0 0,0-1 1 0 0,0 1-1 0 0,0 0 1 0 0,0 0-1 0 0,0-1 1 0 0,0 1-1 0 0,0 0 1 0 0,0-1-1 0 0,0 1 1 0 0,0 0-1 0 0,0-1 1 0 0,0 1-1 0 0,0 0 0 0 0,0-1 1 0 0,0 1-1 0 0,0 0 1 0 0,0-1-1 0 0,-1 1 1 0 0,1 0-1 0 0,0-1 1 0 0,0 1-1 0 0,0 0 1 0 0,0 0-1 0 0,-1-1 1 0 0,1 1-1 0 0,0 0 1 0 0,0 0-1 0 0,-1-1 1 0 0,1 1-1 0 0,0 0 0 0 0,-1 0 1 0 0,1 0-1 0 0,0 0 1 0 0,-1-1 32 0 0,19-16-4185 0 0,-13 13 514 0 0,2 0-8445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9:38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157 174 1936 0 0,'0'0'1463'0'0,"0"0"-16"0"0,0 0 91 0 0,0 0 97 0 0,0 0 73 0 0,0 0-35 0 0,0 0-74 0 0,0 0-131 0 0,0 0-222 0 0,0 0-250 0 0,0 0-221 0 0,-1-2-144 0 0,1 2-493 0 0,0 0 1 0 0,0 1 0 0 0,1-1-1 0 0,-1 0 1 0 0,0 1 0 0 0,0-1-1 0 0,0 0 1 0 0,0 1 0 0 0,1-1-1 0 0,-1 0 1 0 0,0 1 0 0 0,0-1-1 0 0,0 0 1 0 0,0 1 0 0 0,0-1 0 0 0,0 0-1 0 0,0 1 1 0 0,0-1 0 0 0,0 0-1 0 0,0 1 1 0 0,0-1 0 0 0,0 0-1 0 0,0 1 1 0 0,-1-1 0 0 0,1 0-1 0 0,0 1 1 0 0,0-1 0 0 0,0 0-1 0 0,0 1 1 0 0,-1-1 0 0 0,1 0 0 0 0,0 1-1 0 0,0-1 1 0 0,-1 0 0 0 0,1 0-1 0 0,0 1 1 0 0,0-1 0 0 0,-1 0-1 0 0,1 0 1 0 0,0 0 0 0 0,-1 1-1 0 0,1-1 1 0 0,0 0 0 0 0,-1 0-1 0 0,1 0 1 0 0,0 0 0 0 0,-1 0 0 0 0,1 0-1 0 0,0 0 1 0 0,-1 0 0 0 0,1 0-1 0 0,0 0 1 0 0,-1 0 0 0 0,1 0-1 0 0,0 0 1 0 0,-1 0 0 0 0,1 0-139 0 0,0 11-927 0 0,-24 485 2197 0 0,0-264-2826 0 0,39-330-3541 0 0,-10 60 1230 0 0,-1 3-3741 0 0,-4 23-627 0 0</inkml:trace>
  <inkml:trace contextRef="#ctx0" brushRef="#br0" timeOffset="615.733">43 221 1552 0 0,'0'0'1183'0'0,"0"0"-31"0"0,0 0 189 0 0,0 0 294 0 0,0 0 289 0 0,0 0 129 0 0,0 0-126 0 0,0 0-262 0 0,0 0-324 0 0,0 0-281 0 0,0 0-215 0 0,0 0-167 0 0,-7-9-103 0 0,-21-31-58 0 0,21 31-30 0 0,7 9-38 0 0,0 0-62 0 0,25-16 928 0 0,-2 4-1122 0 0,0 1 1 0 0,1 1-1 0 0,1 1 0 0 0,0 2 0 0 0,0 0 1 0 0,0 1-1 0 0,1 2 0 0 0,-1 0 0 0 0,1 2 1 0 0,0 1-1 0 0,23 2-193 0 0,-45-1 6 0 0,0 0 1 0 0,0 1-1 0 0,0-1 1 0 0,0 1-1 0 0,0 0 0 0 0,-1 1 1 0 0,1-1-1 0 0,0 0 1 0 0,-1 1-1 0 0,1 0 1 0 0,-1 0-1 0 0,1 0 1 0 0,-1 0-1 0 0,0 1 0 0 0,0-1 1 0 0,0 1-1 0 0,0 0 1 0 0,0 0-1 0 0,0 0 1 0 0,-1 0-1 0 0,0 0 1 0 0,0 1-1 0 0,0-1 0 0 0,0 1 1 0 0,0-1-1 0 0,0 1 1 0 0,-1 0-1 0 0,0-1 1 0 0,0 1-1 0 0,0 0 0 0 0,0 0 1 0 0,-1 0-1 0 0,1 0 1 0 0,-1 2-7 0 0,0 6 41 0 0,0 0 1 0 0,0 0 0 0 0,-2-1-1 0 0,1 1 1 0 0,-1-1 0 0 0,-1 1 0 0 0,0-1-1 0 0,-1 0 1 0 0,0 0 0 0 0,-1 0-1 0 0,-2 3-41 0 0,-118 214 208 0 0,123-224-207 0 0,1-1 0 0 0,0 1 0 0 0,0 0-1 0 0,0 0 1 0 0,1 0 0 0 0,-1 0 0 0 0,1 0 0 0 0,0 0-1 0 0,0 0 1 0 0,1 0 0 0 0,-1 0 0 0 0,1 0-1 0 0,0-1 1 0 0,0 1 0 0 0,0 0 0 0 0,0 0-1 0 0,1-1 1 0 0,-1 1 0 0 0,1 0 0 0 0,0-1 0 0 0,0 0-1 0 0,1 1 1 0 0,-1-1 0 0 0,1 0 0 0 0,-1 0-1 0 0,1 0 1 0 0,0-1 0 0 0,0 1 0 0 0,0-1 0 0 0,0 1-1 0 0,1-1 1 0 0,-1 0 0 0 0,1 0 0 0 0,-1-1-1 0 0,1 1 1 0 0,0-1 0 0 0,-1 1 0 0 0,3-1-1 0 0,87 29 61 0 0,2-1 78 0 0,-93-28-91 0 0,1 0 1 0 0,-1 0-1 0 0,0 0 1 0 0,0 0-1 0 0,0 1 0 0 0,0-1 1 0 0,0 1-1 0 0,0 0 1 0 0,-1-1-1 0 0,1 1 1 0 0,-1 0-1 0 0,1 0 0 0 0,-1 0 1 0 0,1 0-1 0 0,-1 0 1 0 0,0 0-1 0 0,0 0 1 0 0,0 1-1 0 0,0-1 1 0 0,0 0-1 0 0,-1 1 0 0 0,1-1 1 0 0,-1 0-1 0 0,1 1 1 0 0,-1-1-1 0 0,0 1 1 0 0,0-1-1 0 0,0 1 1 0 0,0-1-1 0 0,-1 0 0 0 0,1 1 1 0 0,-1-1-1 0 0,1 1 1 0 0,-1-1-1 0 0,0 0 1 0 0,0 0-1 0 0,0 2-48 0 0,-13 13 104 0 0,-1 0-1 0 0,0-2 0 0 0,-1 1 1 0 0,-1-2-1 0 0,0 0 0 0 0,-1-1 1 0 0,0-1-1 0 0,-1 0 1 0 0,-1-2-1 0 0,1 0 0 0 0,-2-1 1 0 0,1-1-1 0 0,-11 2-103 0 0,17-4 26 0 0,0 0-25 0 0,-1 0 1 0 0,0-1-1 0 0,0-1 1 0 0,0 0-1 0 0,0-1 0 0 0,-1 0 1 0 0,1-1-1 0 0,-1-1 1 0 0,1-1-1 0 0,-1 0 1 0 0,-6-1-2 0 0,17-1-63 0 0,1-1 1 0 0,-1 1-1 0 0,1-1 0 0 0,-1 0 1 0 0,1-1-1 0 0,0 1 1 0 0,0 0-1 0 0,0-1 1 0 0,1 0-1 0 0,-1 0 0 0 0,1 0 1 0 0,0-1-1 0 0,0 1 1 0 0,0-1 62 0 0,-4-4-320 0 0,1-30-2892 0 0,9 27-842 0 0,3 4-3722 0 0,-2 4-3491 0 0</inkml:trace>
  <inkml:trace contextRef="#ctx0" brushRef="#br0" timeOffset="9957.908">805 700 2312 0 0,'0'0'1438'0'0,"0"0"-128"0"0,0 0 190 0 0,0 0 334 0 0,0 0 208 0 0,0 0-71 0 0,0 0-287 0 0,0 0-349 0 0,0 0-252 0 0,0 0-150 0 0,0 0-104 0 0,4-2-92 0 0,-4 1-653 0 0,1 1-1 0 0,0-1 1 0 0,-1 0 0 0 0,1 1-1 0 0,0-1 1 0 0,-1 1-1 0 0,1-1 1 0 0,0 0 0 0 0,0 1-1 0 0,0 0 1 0 0,-1-1 0 0 0,1 1-1 0 0,0-1 1 0 0,0 1-1 0 0,0 0 1 0 0,0 0 0 0 0,0-1-1 0 0,0 1 1 0 0,0 0-1 0 0,0 0 1 0 0,0 0 0 0 0,-1 0-1 0 0,1 0 1 0 0,0 0 0 0 0,0 1-1 0 0,0-1 1 0 0,0 0-1 0 0,0 0 1 0 0,0 1 0 0 0,0-1-1 0 0,0 0 1 0 0,-1 1 0 0 0,1-1-1 0 0,0 1 1 0 0,0-1-1 0 0,0 1 1 0 0,-1-1 0 0 0,1 1-1 0 0,0 0 1 0 0,-1-1 0 0 0,1 1-1 0 0,0 0 1 0 0,-1 0-1 0 0,1-1 1 0 0,-1 1 0 0 0,1 0-1 0 0,-1 0 1 0 0,0 0-1 0 0,1 0 1 0 0,-1-1 0 0 0,0 1-1 0 0,1 0 1 0 0,-1 0 0 0 0,0 0-1 0 0,0 0 1 0 0,0 0-1 0 0,0 0-83 0 0,15 102 930 0 0,-15-100-910 0 0,0 0 0 0 0,0 0-1 0 0,1 0 1 0 0,-1 0 0 0 0,1 0 0 0 0,0 0 0 0 0,0 0 0 0 0,0 0 0 0 0,0 0-1 0 0,1 0 1 0 0,-1-1 0 0 0,1 1 0 0 0,-1-1 0 0 0,1 1 0 0 0,0-1-1 0 0,0 1 1 0 0,0-1 0 0 0,0 0 0 0 0,1 0 0 0 0,-1 0 0 0 0,0 0-1 0 0,1-1 1 0 0,0 1 0 0 0,-1-1 0 0 0,1 1 0 0 0,0-1 0 0 0,0 0 0 0 0,0 0-1 0 0,0 0 1 0 0,-1 0 0 0 0,1-1 0 0 0,0 1 0 0 0,2-1-20 0 0,6-2 80 0 0,0-2 0 0 0,-1 1 0 0 0,1-1 0 0 0,-1-1 0 0 0,0 1 0 0 0,0-2 0 0 0,0 0 0 0 0,-1 0 0 0 0,0 0 0 0 0,0-1 0 0 0,-1-1 0 0 0,1 1 1 0 0,-2-2-1 0 0,1 1 0 0 0,-1-1 0 0 0,5-7-80 0 0,1 1 46 0 0,-1 1 24 0 0,0-1 1 0 0,-1 0-1 0 0,-1-1 1 0 0,0 0-1 0 0,-1-1 1 0 0,-1 0-1 0 0,4-12-70 0 0,-11 29 3 0 0,-1 1-1 0 0,0-1 1 0 0,0 0-1 0 0,1 0 1 0 0,-1 0-1 0 0,0 0 1 0 0,0 0-1 0 0,1 0 1 0 0,-1 0-1 0 0,0 0 1 0 0,0 0-1 0 0,1 0 1 0 0,-1 0-1 0 0,0 0 1 0 0,1 0-1 0 0,-1 0 1 0 0,0 0-1 0 0,0 0 1 0 0,1 0-1 0 0,-1 0 1 0 0,0-1-1 0 0,0 1 1 0 0,0 0-1 0 0,1 0 1 0 0,-1 0-1 0 0,0 0-2 0 0,-3 8 4 0 0,0 1-1 0 0,1-1 0 0 0,0 1 0 0 0,0 0 0 0 0,1 0 0 0 0,0 0 1 0 0,1 0-1 0 0,0 0 0 0 0,0-1 0 0 0,1 1 0 0 0,1 5-3 0 0,1-10 3 0 0,1 1 0 0 0,0 0 0 0 0,0-1 0 0 0,0 1 0 0 0,0-1 0 0 0,1-1 0 0 0,-1 1 0 0 0,1 0-1 0 0,0-1 1 0 0,0 0 0 0 0,1 0 0 0 0,-1-1 0 0 0,0 1 0 0 0,1-1 0 0 0,0-1 0 0 0,-1 1 0 0 0,1-1 0 0 0,0 1 0 0 0,0-2 0 0 0,5 1-3 0 0,-7 0 0 0 0,9 0 37 0 0,1-1 0 0 0,-1-1 0 0 0,0 0 0 0 0,0-1 0 0 0,0-1 0 0 0,0 0 0 0 0,0 0 0 0 0,-1-1 0 0 0,1-1 0 0 0,-1 0 1 0 0,0-1-1 0 0,0 0 0 0 0,-1-1 0 0 0,0 0 0 0 0,0 0 0 0 0,0-2 0 0 0,-1 1 0 0 0,-1-1 0 0 0,9-10-37 0 0,3-4 79 0 0,-1-1 1 0 0,-1-1-1 0 0,-1 0 0 0 0,-2-2 0 0 0,0 0 1 0 0,-2-1-1 0 0,11-28-79 0 0,-8 12 41 0 0,-3-1 0 0 0,-1-1 0 0 0,-2 0 0 0 0,-2-1 1 0 0,-3 0-1 0 0,-1 0 0 0 0,-2-1 0 0 0,-4-33-41 0 0,1 80 8 0 0,0 1-8 0 0,-2 19-41 0 0,-5 29 106 0 0,2 1 0 0 0,3 1 0 0 0,1-1 0 0 0,6 45-65 0 0,32 100 256 0 0,1 13-171 0 0,-20-134-71 0 0,-20-201-6302 0 0,-13 73 1415 0 0,5 18-4400 0 0,8 22 199 0 0</inkml:trace>
  <inkml:trace contextRef="#ctx0" brushRef="#br0" timeOffset="10219.338">1345 203 9274 0 0,'0'0'2687'0'0,"0"0"-370"0"0,0 0-292 0 0,0 0-193 0 0,0 0-236 0 0,0 0-309 0 0,0 0-252 0 0,0 0-146 0 0,0 0-55 0 0,0 0-38 0 0,0 0-55 0 0,0 0-78 0 0,0 0-99 0 0,24 3-34 0 0,77 9-45 0 0,-64-9-124 0 0,0-1 0 0 0,0-3 0 0 0,0 0 0 0 0,0-3 0 0 0,33-7-361 0 0,-10 1 200 0 0,118-28-1346 0 0,-107 13-8420 0 0,-53 18-3097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01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3889 0 0,'0'0'2091'0'0,"0"0"37"0"0,0 0 117 0 0,0 0 19 0 0,0 0-193 0 0,0 0-369 0 0,0 0-388 0 0,0 0-278 0 0,0 0-178 0 0,0 0-66 0 0,0 0-39 0 0,0 0-39 0 0,0 0-61 0 0,7-2 2782 0 0,11 0-2520 0 0,21 1-323 0 0,0-1-1 0 0,0-1 1 0 0,-1-3-1 0 0,32-8-591 0 0,0 7 174 0 0,-69 7-194 0 0,-1 0-6 0 0,0 0 5 0 0,0 0-32 0 0,0 0-6 0 0,0 0-20 0 0,0 0-70 0 0,0 0-59 0 0,0 0-118 0 0,0 0-162 0 0,-14 1-6950 0 0,9 1 385 0 0,3 2-4803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01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12907 0 0,'0'0'2588'0'0,"0"0"-754"0"0,0 0-450 0 0,0 0-117 0 0,0 0-70 0 0,0 0-140 0 0,0 0-146 0 0,0 0-214 0 0,0 0-126 0 0,0 0-65 0 0,0 0-66 0 0,0 0-12 0 0,0 0-4 0 0,13 6 5 0 0,39 18-54 0 0,-47-22-314 0 0,0-1-1 0 0,1 1 1 0 0,-1-1 0 0 0,0 0-1 0 0,1-1 1 0 0,-1 1-1 0 0,1-1 1 0 0,-1 0 0 0 0,0-1-1 0 0,1 1 1 0 0,-1-1 0 0 0,0 0-1 0 0,1-1 1 0 0,-1 1 0 0 0,0-1-1 0 0,4-1-60 0 0,9-3 93 0 0,76-27-1191 0 0,-75 23-3331 0 0,-2 0-3986 0 0,-12 8-4097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9:59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454 154 3417 0 0,'0'0'1085'0'0,"0"0"20"0"0,0 0 191 0 0,0 0 395 0 0,0 0 308 0 0,0 0 47 0 0,0 0-217 0 0,0 0-396 0 0,0 0-308 0 0,0 0-235 0 0,0 0-138 0 0,-2-8-33 0 0,-7-24-44 0 0,8 30-557 0 0,-1 0 0 0 0,1 1 0 0 0,0-1 1 0 0,-1 0-1 0 0,1 1 0 0 0,-1-1 1 0 0,1 1-1 0 0,-1 0 0 0 0,0-1 0 0 0,0 1 1 0 0,1 0-1 0 0,-1 0 0 0 0,0 0 1 0 0,0 0-1 0 0,0 0 0 0 0,0 1 0 0 0,0-1 1 0 0,0 1-1 0 0,-1-1 0 0 0,1 1 1 0 0,0 0-1 0 0,0 0 0 0 0,0 0 0 0 0,-1 0-118 0 0,-3-1 177 0 0,-11 1-65 0 0,-1 1 0 0 0,1 0 0 0 0,-1 2 0 0 0,1 0 0 0 0,0 1 0 0 0,0 0 1 0 0,1 2-1 0 0,-1 0 0 0 0,1 1 0 0 0,0 0 0 0 0,1 1 0 0 0,0 1 0 0 0,0 1 0 0 0,1 0 0 0 0,0 1 0 0 0,1 0 0 0 0,0 1 0 0 0,1 0 0 0 0,0 1 1 0 0,1 1-1 0 0,0 0 0 0 0,1 0 0 0 0,-7 14-112 0 0,13-21 20 0 0,0 0 0 0 0,0 0 0 0 0,0 1 0 0 0,1-1 0 0 0,0 1 0 0 0,0 0 0 0 0,1-1 0 0 0,0 1 0 0 0,1 0 0 0 0,0 0 0 0 0,0 0 0 0 0,0 1 0 0 0,1-1 0 0 0,0 0 0 0 0,1 0 0 0 0,0 0 0 0 0,1 4-20 0 0,1-8 32 0 0,0 1 0 0 0,0-1 1 0 0,1 0-1 0 0,-1 0 0 0 0,1-1 0 0 0,0 1 1 0 0,0-1-1 0 0,0 1 0 0 0,0-1 1 0 0,1-1-1 0 0,-1 1 0 0 0,1-1 0 0 0,0 1 1 0 0,0-1-1 0 0,0-1 0 0 0,0 1 0 0 0,0-1 1 0 0,0 0-1 0 0,0 0 0 0 0,0 0 0 0 0,0-1 1 0 0,1 1-1 0 0,-1-1 0 0 0,0-1 0 0 0,0 1 1 0 0,5-2-33 0 0,9-1 107 0 0,-1-1 1 0 0,0-1 0 0 0,0 0 0 0 0,-1-1 0 0 0,0-1-1 0 0,0-1 1 0 0,0-1 0 0 0,-1 0 0 0 0,0-1-1 0 0,1-2-107 0 0,19-15 88 0 0,-1-3 0 0 0,-1 0 0 0 0,-2-2 0 0 0,-1-2 0 0 0,-1-1 0 0 0,-2-1-1 0 0,-2-1 1 0 0,-1-2 0 0 0,1-6-88 0 0,7-28 392 0 0,-64 235-486 0 0,32-148 102 0 0,0 0 1 0 0,1 0-1 0 0,0 0 1 0 0,1 0 0 0 0,0 0-1 0 0,1-1 1 0 0,1 0-1 0 0,0 0 1 0 0,1 0 0 0 0,0 0-1 0 0,8 10-8 0 0,-14-23-1 0 0,7 14-155 0 0,0-1 0 0 0,1-1 0 0 0,0 0 0 0 0,1 0 0 0 0,1 0 0 0 0,-1-1 0 0 0,2 0 0 0 0,0-1 0 0 0,0-1 0 0 0,10 8 156 0 0,-9-16-3098 0 0,-7-2-3208 0 0,-3 1-5542 0 0</inkml:trace>
  <inkml:trace contextRef="#ctx0" brushRef="#br0" timeOffset="815.29">936 254 6889 0 0,'0'0'2458'0'0,"0"0"-123"0"0,0 0-186 0 0,0 0-222 0 0,0 0-284 0 0,0 0-372 0 0,0 0-344 0 0,0 0-242 0 0,0 0-173 0 0,0 0-67 0 0,0 0-25 0 0,0 0-11 0 0,-2 4-29 0 0,-8 14-26 0 0,15 23 906 0 0,-5 109-12 0 0,0-147-1229 0 0,0-1 1 0 0,0 0-1 0 0,0 0 0 0 0,1 0 0 0 0,-1 0 0 0 0,0 0 1 0 0,1 0-1 0 0,-1 0 0 0 0,1 0 0 0 0,0 0 1 0 0,0 0-1 0 0,-1 0 0 0 0,1 0 0 0 0,1 0 1 0 0,-1-1-1 0 0,0 1 0 0 0,0 0 0 0 0,1-1 1 0 0,-1 1-1 0 0,1-1 0 0 0,-1 1 0 0 0,1-1 0 0 0,-1 0 1 0 0,1 1-1 0 0,0-1 0 0 0,0 0 0 0 0,0 0 1 0 0,0-1-1 0 0,0 1 0 0 0,0 0 0 0 0,0 0 1 0 0,0-1-1 0 0,0 0 0 0 0,0 1 0 0 0,0-1 0 0 0,0 0 1 0 0,0 0-1 0 0,0 0 0 0 0,0 0 0 0 0,0 0 1 0 0,0 0-1 0 0,0-1 0 0 0,1 1 0 0 0,-1-1 1 0 0,0 1-1 0 0,0-1 0 0 0,-1 0 0 0 0,1 0 1 0 0,0 0-1 0 0,0 0 0 0 0,0 0 0 0 0,0-1-19 0 0,20-27 127 0 0,-1-1 0 0 0,-1-1-1 0 0,-2-1 1 0 0,-1-1 0 0 0,-2 0-1 0 0,10-31-126 0 0,-23 57 25 0 0,6-18 45 0 0,-4 27 105 0 0,-13 167-139 0 0,50 262 40 0 0,-41-428-72 0 0,0 0 0 0 0,1 0-1 0 0,-1 0 1 0 0,0 1 0 0 0,0-1 0 0 0,-1 0 0 0 0,1 0 0 0 0,-1 0 0 0 0,0 0-1 0 0,1 1 1 0 0,-1-1 0 0 0,-1 0 0 0 0,1 0 0 0 0,0-1 0 0 0,-1 1 0 0 0,1 0 0 0 0,-1 0-1 0 0,0-1 1 0 0,0 1 0 0 0,0-1 0 0 0,0 1 0 0 0,-1-1 0 0 0,1 0 0 0 0,0 0-1 0 0,-1 0 1 0 0,0 0 0 0 0,1-1 0 0 0,-1 1 0 0 0,0-1 0 0 0,0 1 0 0 0,0-1-1 0 0,0 0 1 0 0,0 0 0 0 0,0 0 0 0 0,0-1 0 0 0,0 1 0 0 0,-1-1 0 0 0,1 1-1 0 0,0-1 1 0 0,0 0 0 0 0,0-1 0 0 0,-1 1 0 0 0,1 0 0 0 0,0-1 0 0 0,0 0-1 0 0,0 0 1 0 0,0 0 0 0 0,0 0-4 0 0,-2-5 10 0 0,0-1 1 0 0,1-1-1 0 0,0 1 0 0 0,1 0 0 0 0,-1-1 1 0 0,1 0-1 0 0,1 0 0 0 0,0 0 0 0 0,0 0 1 0 0,0 0-1 0 0,1 0 0 0 0,0 0 0 0 0,1 0 1 0 0,0-1-1 0 0,0 1 0 0 0,1 0 0 0 0,0 0 1 0 0,0-1-1 0 0,1 1 0 0 0,0 0 0 0 0,0 0 1 0 0,3-3-11 0 0,12-34-57 0 0,2 1 0 0 0,2 1 0 0 0,2 1 0 0 0,5-4 57 0 0,-21 34-715 0 0,5-8 391 0 0,-7 16-4437 0 0,1 2-4396 0 0,-6 2-3011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04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391 148 0 0 0,'0'0'651'0'0,"0"0"494"0"0,0 0 142 0 0,0 0 8 0 0,0 0-30 0 0,0 0-35 0 0,0 0-11 0 0,0 0-18 0 0,0 0-10 0 0,0 0-63 0 0,5-2-48 0 0,23-7 2041 0 0,-28 9-2121 0 0,0 0-51 0 0,0 0-86 0 0,0 0-80 0 0,0 0-107 0 0,-5-16 1874 0 0,-75-2-381 0 0,62 20-2114 0 0,1 1 1 0 0,0 1 0 0 0,0 0 0 0 0,1 1 0 0 0,-1 0 0 0 0,1 2 0 0 0,0 0-1 0 0,1 1 1 0 0,0 0 0 0 0,0 1 0 0 0,0 1 0 0 0,1 0 0 0 0,1 1-1 0 0,0 0 1 0 0,0 2 0 0 0,-8 10-56 0 0,13-15 15 0 0,2 0 0 0 0,-1 0 1 0 0,1 1-1 0 0,0 0 0 0 0,0 0 0 0 0,1 0 0 0 0,1 1 0 0 0,0-1 0 0 0,0 1 1 0 0,0 0-1 0 0,2 0 0 0 0,-1 1 0 0 0,1-1 0 0 0,1 1 0 0 0,-1-1 0 0 0,2 1 0 0 0,0-1 1 0 0,0 1-1 0 0,1-1 0 0 0,1 11-15 0 0,0-17 15 0 0,-1-1-1 0 0,1 1 1 0 0,0-1-1 0 0,0 1 1 0 0,0-1 0 0 0,0 0-1 0 0,1 0 1 0 0,-1 1 0 0 0,1-2-1 0 0,0 1 1 0 0,0 0-1 0 0,0-1 1 0 0,0 1 0 0 0,0-1-1 0 0,0 0 1 0 0,1 0 0 0 0,-1 0-1 0 0,1 0 1 0 0,-1-1-1 0 0,1 1 1 0 0,0-1 0 0 0,0 0-1 0 0,0 0 1 0 0,0-1 0 0 0,-1 1-1 0 0,4-1-14 0 0,104-13 659 0 0,-84 1-578 0 0,1 0 0 0 0,-2-2 0 0 0,0 0 0 0 0,-1-2-1 0 0,0-1 1 0 0,-1-1 0 0 0,-1-2 0 0 0,-1 0 0 0 0,-1-1 0 0 0,-1-1 0 0 0,0 0 0 0 0,-2-2 0 0 0,-1 0 0 0 0,-1-1 0 0 0,-1-1 0 0 0,-1-1 0 0 0,-1 0 0 0 0,-1 0-1 0 0,4-20-80 0 0,-5-23 534 0 0,-22 100-609 0 0,-5 69 149 0 0,35 52 98 0 0,51 12-2 0 0,-38-106-175 0 0,-37-59-10521 0 0,5 1 633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 12859 0 0,'0'0'1021'0'0,"0"0"-402"0"0,0 0-209 0 0,0 0 190 0 0,0 0 353 0 0,0 0 271 0 0,0 0 23 0 0,0 0-202 0 0,0 0-284 0 0,-13 35-242 0 0,-41 113-162 0 0,-83 301 1006 0 0,125-415-1269 0 0,8-22-55 0 0,0 0 1 0 0,0 1-1 0 0,-1-2 1 0 0,-1 1 0 0 0,0-1-1 0 0,-1 1 1 0 0,0-2-1 0 0,-1 1 1 0 0,0-1 0 0 0,-1 1-40 0 0,8-11 17 0 0,0 0 0 0 0,0 0 0 0 0,0-1 0 0 0,0 1-1 0 0,0 0 1 0 0,0 0 0 0 0,0-1 0 0 0,0 1 0 0 0,0 0 0 0 0,0-1 0 0 0,0 1 0 0 0,0-1 0 0 0,1 1 0 0 0,-1-1 0 0 0,0 0 0 0 0,0 1 0 0 0,0-1 0 0 0,1 0 0 0 0,-1 0 0 0 0,0 1 0 0 0,1-1 0 0 0,-1 0 0 0 0,1 0 0 0 0,-1 0 0 0 0,1 0 0 0 0,-1 0 0 0 0,1 0 0 0 0,0 1 0 0 0,-1-1 0 0 0,1 0 0 0 0,0 0-1 0 0,0 0 1 0 0,0 0 0 0 0,-1 0 0 0 0,1-1 0 0 0,0 1 0 0 0,1 0 0 0 0,-1 0 0 0 0,0 0 0 0 0,0 0 0 0 0,0 0 0 0 0,1 0 0 0 0,-1 0 0 0 0,0 1 0 0 0,1-1 0 0 0,-1 0 0 0 0,1 0 0 0 0,-1 0 0 0 0,1 0 0 0 0,-1 0 0 0 0,1 0-17 0 0,-1-4 35 0 0,4-30-11 0 0,2 0 1 0 0,0 0-1 0 0,3 1 1 0 0,0 1-1 0 0,3-1 0 0 0,0 2 1 0 0,3-1-1 0 0,0 2 1 0 0,2 0-1 0 0,2 0-24 0 0,17-40 8 0 0,88-131 45 0 0,-108 184-26 0 0,-15 18-3 0 0,-1 0-29 0 0,0 0-9 0 0,0 8-48 0 0,-9 329 996 0 0,10-319-918 0 0,1-1 0 0 0,1 0-1 0 0,0 0 1 0 0,1 0-1 0 0,1 0 1 0 0,1-1 0 0 0,0 0-1 0 0,1 0 1 0 0,1 0-1 0 0,0-1 1 0 0,1 0 0 0 0,1-1-1 0 0,0 0 1 0 0,1 0-1 0 0,0-1 1 0 0,3 0-16 0 0,-12-10 21 0 0,0 0 1 0 0,0-1-1 0 0,1 1 1 0 0,-1-1 0 0 0,1 0-1 0 0,0 0 1 0 0,-1 0-1 0 0,1 0 1 0 0,0 0-1 0 0,0-1 1 0 0,0 1-1 0 0,0-1 1 0 0,1 0 0 0 0,-1 0-1 0 0,0 0 1 0 0,0 0-1 0 0,1 0 1 0 0,-1-1-1 0 0,1 0 1 0 0,-1 1-1 0 0,0-1 1 0 0,1-1-1 0 0,-1 1 1 0 0,1 0 0 0 0,-1-1-1 0 0,0 0 1 0 0,1 0-1 0 0,-1 0 1 0 0,0 0-1 0 0,0 0 1 0 0,0 0-1 0 0,0-1 1 0 0,0 0-1 0 0,0 1 1 0 0,0-1 0 0 0,0 0-1 0 0,-1-1 1 0 0,1 1-22 0 0,18-27 187 0 0,0-2 0 0 0,-3 0 0 0 0,0 0 1 0 0,-2-2-1 0 0,-1 0 0 0 0,-2-1 0 0 0,-2 0 1 0 0,0-1-1 0 0,-3 0 0 0 0,1-13-187 0 0,2-11 18 0 0,-3 0 0 0 0,-2 0-1 0 0,-2-40-17 0 0,-4 98-194 0 0,0 1-129 0 0,15 26-3913 0 0,-9-15-589 0 0,-2 0-7102 0 0</inkml:trace>
  <inkml:trace contextRef="#ctx0" brushRef="#br0" timeOffset="446.878">923 619 3737 0 0,'0'0'3834'0'0,"0"0"-2027"0"0,0 0-516 0 0,0 0 224 0 0,0 0 177 0 0,0 0-82 0 0,0 0-168 0 0,0 0-171 0 0,0 0-163 0 0,0 0-107 0 0,0 0-64 0 0,0 0-92 0 0,31-4-111 0 0,97-16-120 0 0,-62-4 196 0 0,-56 17-647 0 0,-2 2-62 0 0,0 0 0 0 0,0-1 0 0 0,0 0 0 0 0,-1 0 0 0 0,0 0 0 0 0,0-1 0 0 0,-1 0-1 0 0,1 0 1 0 0,-1-1 0 0 0,-1 1 0 0 0,0-1 0 0 0,0-1 0 0 0,0 1 0 0 0,-1-1 0 0 0,-1 0 0 0 0,1 0 0 0 0,-1 0 0 0 0,-1 0 0 0 0,0 0 0 0 0,0-1 0 0 0,-1 1 0 0 0,1-7-101 0 0,-3 14 10 0 0,1 0-1 0 0,-1 0 0 0 0,0 0 0 0 0,0 0 0 0 0,1 0 0 0 0,-1 0 1 0 0,-1 0-1 0 0,1 0 0 0 0,0 0 0 0 0,0 1 0 0 0,-1-1 1 0 0,1 0-1 0 0,-1 1 0 0 0,1-1 0 0 0,-1 1 0 0 0,0 0 1 0 0,1 0-1 0 0,-1-1 0 0 0,0 1 0 0 0,0 0 0 0 0,0 0 0 0 0,0 1 1 0 0,0-1-1 0 0,0 0 0 0 0,0 1 0 0 0,0-1 0 0 0,0 1 1 0 0,0-1-1 0 0,0 1 0 0 0,-1 0 0 0 0,1 0 0 0 0,0 0-9 0 0,-72 8-59 0 0,62-2 39 0 0,0 0-1 0 0,1 1 1 0 0,0 0 0 0 0,0 1-1 0 0,1 0 1 0 0,0 1 0 0 0,0 0-1 0 0,1 1 1 0 0,0 0 0 0 0,1 0-1 0 0,0 1 1 0 0,1 0 0 0 0,0 0-1 0 0,1 0 1 0 0,0 1-1 0 0,0 0 1 0 0,2 1 0 0 0,-1-1-1 0 0,2 1 1 0 0,-1 0 0 0 0,2 0-1 0 0,0 0 1 0 0,0 0 0 0 0,1 0-1 0 0,1 0 1 0 0,0 0 0 0 0,1 3 20 0 0,0-11-5 0 0,0-1 0 0 0,1 1 0 0 0,-1-1 0 0 0,1 1 0 0 0,0-1 0 0 0,0 0 1 0 0,0 1-1 0 0,1-1 0 0 0,-1 0 0 0 0,1-1 0 0 0,0 1 0 0 0,0 0 0 0 0,1-1 0 0 0,-1 0 1 0 0,1 0-1 0 0,-1 0 0 0 0,1 0 0 0 0,0 0 0 0 0,0-1 0 0 0,0 0 0 0 0,1 0 0 0 0,-1 0 1 0 0,0 0-1 0 0,1 0 0 0 0,-1-1 0 0 0,5 1 5 0 0,122 6-191 0 0,-113-11-38 0 0,-2-1 0 0 0,1 0 0 0 0,0-1 0 0 0,-1-1 0 0 0,0 0 0 0 0,0-1 0 0 0,10-7 229 0 0,17-11-3115 0 0,-4-2-3556 0 0,-26 19-4683 0 0</inkml:trace>
  <inkml:trace contextRef="#ctx0" brushRef="#br0" timeOffset="867.823">1564 461 10786 0 0,'0'0'1638'0'0,"0"0"-306"0"0,0 0-91 0 0,0 0 28 0 0,0 0-22 0 0,0 0-144 0 0,0 0-207 0 0,0 0-189 0 0,0 0-94 0 0,0 0-90 0 0,0 0-28 0 0,0 0-20 0 0,0 0-30 0 0,11 23 7 0 0,36 71-25 0 0,-47-92-401 0 0,1-1 0 0 0,-1 1-1 0 0,1-1 1 0 0,-1 1 0 0 0,1-1 0 0 0,0 1 0 0 0,0-1 0 0 0,0 1-1 0 0,0-1 1 0 0,0 0 0 0 0,0 0 0 0 0,0 1 0 0 0,0-1-1 0 0,0 0 1 0 0,1 0 0 0 0,-1 0 0 0 0,0 0 0 0 0,1 0-1 0 0,-1-1 1 0 0,1 1 0 0 0,-1 0 0 0 0,1-1 0 0 0,-1 1-1 0 0,1-1 1 0 0,-1 1 0 0 0,1-1 0 0 0,0 0 0 0 0,-1 0-1 0 0,1 1 1 0 0,-1-1 0 0 0,1 0 0 0 0,0-1 0 0 0,-1 1 0 0 0,1 0-1 0 0,0 0 1 0 0,0-1-26 0 0,7 0 207 0 0,5-1-47 0 0,1 0 0 0 0,-1-1 0 0 0,0 0 0 0 0,0-1-1 0 0,-1-1 1 0 0,1 0 0 0 0,-1 0 0 0 0,0-2 0 0 0,0 0-1 0 0,-1 0 1 0 0,0-1 0 0 0,10-8-160 0 0,12-6 52 0 0,-34 45-143 0 0,-1-18 91 0 0,1 1-1 0 0,0-1 0 0 0,-1 1 0 0 0,2-1 1 0 0,-1 1-1 0 0,1 0 0 0 0,0-1 1 0 0,0 1-1 0 0,0-1 0 0 0,1 0 0 0 0,-1 1 1 0 0,2-1-1 0 0,-1 0 0 0 0,0 0 0 0 0,1 0 1 0 0,0 0-1 0 0,0-1 0 0 0,0 1 0 0 0,1-1 1 0 0,0 0-1 0 0,0 0 0 0 0,0 0 1 0 0,0 0-1 0 0,0-1 0 0 0,1 0 0 0 0,-1 0 1 0 0,1 0-1 0 0,0 0 0 0 0,0-1 0 0 0,0 1 1 0 0,2-1 0 0 0,1 0 32 0 0,0-1 1 0 0,1 1-1 0 0,-1-1 1 0 0,0-1-1 0 0,1 0 0 0 0,-1 0 1 0 0,1-1-1 0 0,-1 0 1 0 0,1 0-1 0 0,-1-1 1 0 0,0 0-1 0 0,0 0 1 0 0,0-1-1 0 0,0 0 1 0 0,0-1-1 0 0,0 0 1 0 0,-1 0-1 0 0,0 0 1 0 0,0-1-1 0 0,0 0 0 0 0,0 0 1 0 0,-1-1-1 0 0,0 0 1 0 0,0 0-1 0 0,-1-1 1 0 0,1 1-1 0 0,-2-1 1 0 0,1 0-1 0 0,1-3-32 0 0,3-3 61 0 0,0 1 0 0 0,-1-2-1 0 0,0 1 1 0 0,-1-1 0 0 0,-1 0 0 0 0,0-1 0 0 0,-1 1-1 0 0,-1-1 1 0 0,2-8-61 0 0,3-9-560 0 0,-3 20-7180 0 0,-6 11-4224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07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337 195 4137 0 0,'0'0'3679'0'0,"0"0"-1241"0"0,0 0-393 0 0,0 0-72 0 0,0 0-112 0 0,0 0-201 0 0,0 0-306 0 0,0 0-261 0 0,0 0-206 0 0,0 0-133 0 0,0 0-84 0 0,0 0-71 0 0,5 0-56 0 0,17 0-78 0 0,-16 0-54 0 0,-6 0-60 0 0,0 0-34 0 0,0 0-14 0 0,0 0-43 0 0,0 0-38 0 0,0 0-41 0 0,0 0-13 0 0,0 0 24 0 0,-17 8 448 0 0,-235 109-18 0 0,214-95-374 0 0,37-22-254 0 0,1 0 6 0 0,0 0 2 0 0,11 26 39 0 0,-2-22-37 0 0,1 0 0 0 0,0 0-1 0 0,0-2 1 0 0,0 1 0 0 0,0-1 0 0 0,0 0 0 0 0,0-1 0 0 0,1-1-1 0 0,-1 1 1 0 0,0-1 0 0 0,1-1 0 0 0,-1 0-4 0 0,70 3 97 0 0,-80-2-94 0 0,1 0-1 0 0,0-1 1 0 0,-1 1 0 0 0,1 0 0 0 0,0 0 0 0 0,-1 0 0 0 0,1 0 0 0 0,0 0-1 0 0,-1 0 1 0 0,1 0 0 0 0,0 0 0 0 0,-1 0 0 0 0,1 1 0 0 0,0-1 0 0 0,-1 0-1 0 0,1 0 1 0 0,0 1 0 0 0,-1-1 0 0 0,1 0 0 0 0,-1 1 0 0 0,1-1-1 0 0,-1 0 1 0 0,1 1 0 0 0,-1-1 0 0 0,1 1 0 0 0,-1-1 0 0 0,1 1 0 0 0,-1-1-1 0 0,1 1 1 0 0,-1-1 0 0 0,0 1 0 0 0,1 0 0 0 0,-1-1 0 0 0,0 1 0 0 0,1-1-1 0 0,-1 1 1 0 0,0 0 0 0 0,0-1 0 0 0,0 1 0 0 0,0 0 0 0 0,0-1 0 0 0,0 1-1 0 0,0 0 1 0 0,0-1 0 0 0,0 1 0 0 0,0 0 0 0 0,0-1 0 0 0,0 1 0 0 0,0 0-1 0 0,0 0-2 0 0,-28 26 168 0 0,-70 33-18 0 0,-59 50-126 0 0,155-107-21 0 0,0 0-1 0 0,0 0 1 0 0,0 0 0 0 0,0 0-1 0 0,0 1 1 0 0,1-1 0 0 0,-1 1 0 0 0,1-1-1 0 0,0 1 1 0 0,0 0 0 0 0,0 0 0 0 0,1-1-1 0 0,-1 1 1 0 0,1 0 0 0 0,0 0-1 0 0,0 0 1 0 0,0-1 0 0 0,1 1 0 0 0,-1 0-1 0 0,1 0 1 0 0,0 1-3 0 0,48 36-21 0 0,-34-35 58 0 0,-1-1-1 0 0,1-1 1 0 0,0 0 0 0 0,1-1 0 0 0,-1-1-1 0 0,0 0 1 0 0,1-1 0 0 0,-1-1 0 0 0,1 0-1 0 0,0-1-36 0 0,5 1 13 0 0,-20-1-109 0 0,1 1-1 0 0,-1-1 1 0 0,1 1 0 0 0,-1-1-1 0 0,1 0 1 0 0,-1 0 0 0 0,0 0 0 0 0,1 0-1 0 0,-1 0 1 0 0,0 0 0 0 0,0 0 0 0 0,0 0-1 0 0,0 0 1 0 0,0 0 0 0 0,0-1-1 0 0,0 1 1 0 0,0 0 0 0 0,0-1 0 0 0,-1 1-1 0 0,1 0 1 0 0,-1-1 0 0 0,1 1-1 0 0,-1-1 1 0 0,1 0 0 0 0,-1 1 0 0 0,0-1-1 0 0,0 1 1 0 0,1-1 0 0 0,-1 1 0 0 0,0-1-1 0 0,-1 0 1 0 0,1 1 0 0 0,0-1-1 0 0,0 1 1 0 0,-1-1 0 0 0,1 1 0 0 0,-1-1-1 0 0,1 1 1 0 0,-1-1 0 0 0,0 0 96 0 0,0-8-477 0 0,-7-16-4115 0 0,1 8-5570 0 0,6 11 91 0 0</inkml:trace>
  <inkml:trace contextRef="#ctx0" brushRef="#br0" timeOffset="451.13">125 0 10266 0 0,'0'0'1961'0'0,"0"0"-301"0"0,0 0-109 0 0,0 0 25 0 0,0 0-47 0 0,0 0-204 0 0,0 0-271 0 0,0 0-238 0 0,0 0-124 0 0,0 0-56 0 0,0 0-52 0 0,0 0-30 0 0,0 0-50 0 0,-1 14-52 0 0,-4 41-31 0 0,5-49-301 0 0,-1 0 1 0 0,1-1-1 0 0,1 1 0 0 0,-1 0 0 0 0,1-1 0 0 0,0 1 0 0 0,1 0 0 0 0,-1-1 0 0 0,1 0 0 0 0,0 1 0 0 0,0-1 0 0 0,1 0 0 0 0,0 0 0 0 0,0 0 0 0 0,0 0-120 0 0,13 27 499 0 0,-9-5-376 0 0,-2 0 1 0 0,0 0 0 0 0,-2 0 0 0 0,-1 1-1 0 0,-1-1 1 0 0,-1 1 0 0 0,-2-1 0 0 0,-1 1-1 0 0,-1-1 1 0 0,-1 0 0 0 0,-2 3-124 0 0,-3 26 68 0 0,-22 184 206 0 0,15-93-176 0 0,12-108-99 0 0,5-37-15 0 0,0-2 1 0 0,0 0-14 0 0,0 0-22 0 0,0 0-45 0 0,0 0-1 0 0,0 0-31 0 0,0 0-67 0 0,0 0-62 0 0,0 0-101 0 0,0-23-6136 0 0,1 16-4 0 0,1 0-5668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05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68 0 0 0,'0'0'1892'0'0,"0"0"-257"0"0,0 0 38 0 0,0 0 235 0 0,0 0 189 0 0,0 0 20 0 0,0 0-145 0 0,0 0-284 0 0,0 0-277 0 0,0 0-234 0 0,0 0-123 0 0,0 0-74 0 0,0 0-50 0 0,2-4-55 0 0,4-10-99 0 0,-1 10 3320 0 0,-3 15-3717 0 0,-2-10-231 0 0,7 196 907 0 0,-20-123-1041 0 0,13-73-77 0 0,0-1-33 0 0,0 0-11 0 0,0 0-25 0 0,0 0-71 0 0,0-13-1729 0 0,4-19-2168 0 0,2 11-3289 0 0,-3 13-2169 0 0</inkml:trace>
  <inkml:trace contextRef="#ctx0" brushRef="#br0" timeOffset="565.968">32 42 8850 0 0,'0'0'2580'0'0,"0"0"-519"0"0,0 0-346 0 0,0 0-83 0 0,0 0-67 0 0,0 0-229 0 0,0 0-328 0 0,0 0-321 0 0,0 0-212 0 0,0 0-89 0 0,0 0 43 0 0,0 0 64 0 0,5-1 2 0 0,38-10 215 0 0,0 1-1 0 0,0 3 1 0 0,1 1 0 0 0,26 1-710 0 0,-69 4 3 0 0,0 1 0 0 0,1 0-1 0 0,-1 0 1 0 0,0 0 0 0 0,0 0 0 0 0,0-1-1 0 0,0 1 1 0 0,0 1 0 0 0,0-1 0 0 0,0 0-1 0 0,0 0 1 0 0,0 0 0 0 0,0 0 0 0 0,0 1-1 0 0,0-1 1 0 0,0 1 0 0 0,0-1 0 0 0,0 1 0 0 0,0-1-1 0 0,0 1 1 0 0,0-1 0 0 0,0 1 0 0 0,0 0-1 0 0,0-1 1 0 0,-1 1 0 0 0,1 0 0 0 0,0 0-1 0 0,0 0 1 0 0,-1 0 0 0 0,1-1 0 0 0,-1 1-1 0 0,1 0 1 0 0,-1 0 0 0 0,1 0 0 0 0,-1 0 0 0 0,0 0-1 0 0,1 0 1 0 0,-1 0 0 0 0,0 1 0 0 0,0-1-1 0 0,0 0 1 0 0,0 0 0 0 0,0 0 0 0 0,0 0-1 0 0,0 0 1 0 0,0 0 0 0 0,0 0 0 0 0,0 0-1 0 0,-1 0 1 0 0,1 0 0 0 0,0 0 0 0 0,-1 0-1 0 0,1 0 1 0 0,-1 0 0 0 0,1 1-3 0 0,-53 63 244 0 0,43-56-231 0 0,-114 89 71 0 0,124-96-86 0 0,-1 0-1 0 0,1 0 1 0 0,0 0-1 0 0,0 0 1 0 0,0 0-1 0 0,0 0 1 0 0,0 0-1 0 0,0-1 1 0 0,0 1-1 0 0,1 0 1 0 0,-1 0-1 0 0,1 0 1 0 0,-1 0-1 0 0,1 0 1 0 0,0-1-1 0 0,0 1 1 0 0,0 0-1 0 0,0 0 1 0 0,0-1-1 0 0,0 1 0 0 0,0-1 1 0 0,0 1-1 0 0,1-1 1 0 0,-1 0-1 0 0,1 1 1 0 0,-1-1-1 0 0,1 0 1 0 0,-1 0-1 0 0,1 0 1 0 0,0 0-1 0 0,-1 0 1 0 0,1 0-1 0 0,0-1 1 0 0,0 1-1 0 0,0 0 1 0 0,0-1-1 0 0,0 0 1 0 0,0 1-1 0 0,-1-1 1 0 0,1 0-1 0 0,1 0 3 0 0,5 4-15 0 0,27 11 30 0 0,-27-13-11 0 0,-1 1 0 0 0,1 0 1 0 0,-1 0-1 0 0,1 1 0 0 0,-1 0 0 0 0,0 0 1 0 0,-1 0-1 0 0,1 1 0 0 0,-1 0 0 0 0,0 0 1 0 0,0 1-1 0 0,0 0 0 0 0,-1 0 0 0 0,2 3-4 0 0,-5-7 21 0 0,-1 1-1 0 0,0 0 1 0 0,0 0-1 0 0,0-1 1 0 0,0 1-1 0 0,0 0 1 0 0,0 0-1 0 0,-1 0 0 0 0,1 0 1 0 0,-1 0-1 0 0,0 0 1 0 0,0 0-1 0 0,0 0 1 0 0,0 0-1 0 0,-1 0 1 0 0,1 0-1 0 0,-1 0 0 0 0,0 0 1 0 0,0 0-1 0 0,0 0 1 0 0,0 0-1 0 0,0 0 1 0 0,-1-1-1 0 0,1 1 1 0 0,-1 0-1 0 0,0-1 1 0 0,1 0-1 0 0,-1 1 0 0 0,0-1 1 0 0,-1 0-1 0 0,1 0 1 0 0,0 0-1 0 0,-1 0 1 0 0,1 0-1 0 0,-1-1 1 0 0,1 1-1 0 0,-1-1 0 0 0,0 0 1 0 0,0 1-1 0 0,1-1 1 0 0,-1 0-1 0 0,0-1-20 0 0,-11 3 6 0 0,1 0 0 0 0,-1-1-1 0 0,1-1 1 0 0,-1 0 0 0 0,1-1-1 0 0,-1-1 1 0 0,1 0 0 0 0,-1 0-1 0 0,1-2 1 0 0,-1 1 0 0 0,1-2-1 0 0,0 0 1 0 0,0 0 0 0 0,1-2-1 0 0,-1 1 1 0 0,-2-3-6 0 0,-21-22-930 0 0,32 17-1971 0 0,6-3-3630 0 0,1 9-4496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11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14603 0 0,'0'0'2222'0'0,"0"0"-806"0"0,0 0-410 0 0,0 0 3 0 0,0 0 92 0 0,0 0-7 0 0,0 0-135 0 0,0 0-185 0 0,0 0-134 0 0,0 0-87 0 0,0 0-64 0 0,0 0-32 0 0,22 2-30 0 0,74 5-73 0 0,81-12 859 0 0,-34 1-892 0 0,-128-3-2033 0 0,-14 4-2714 0 0,-1-1-3808 0 0,0 3-3567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11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12651 0 0,'0'0'2699'0'0,"0"0"-1029"0"0,0 0-422 0 0,0 0 36 0 0,0 0 72 0 0,0 0-118 0 0,0 0-226 0 0,0 0-198 0 0,0 0-189 0 0,0 0-145 0 0,0 0-108 0 0,35 5-105 0 0,113 16-75 0 0,-54-26-30 0 0,4-19-1107 0 0,-59 9-8655 0 0,-32 14-2372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09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58 3353 0 0,'0'0'1792'0'0,"0"0"-424"0"0,0 0-103 0 0,0 0 166 0 0,0 0 237 0 0,0 0 102 0 0,0 0-109 0 0,0 0-262 0 0,0 0-300 0 0,0 0-195 0 0,0 0-125 0 0,0 0-64 0 0,0 0-25 0 0,-6-8-68 0 0,-18-24-59 0 0,22 30-452 0 0,0 1-1 0 0,1-1 1 0 0,-1 1 0 0 0,0-1-1 0 0,0 1 1 0 0,0 0-1 0 0,0 0 1 0 0,0-1 0 0 0,-1 2-1 0 0,1-1 1 0 0,0 0-1 0 0,0 0 1 0 0,-1 1 0 0 0,1-1-1 0 0,0 1 1 0 0,-1 0 0 0 0,1 0-1 0 0,-1 0 1 0 0,1 0-1 0 0,0 0 1 0 0,-1 0 0 0 0,-1 1-111 0 0,-6 0 287 0 0,0 0-178 0 0,0 1 0 0 0,0 0 0 0 0,0 0 1 0 0,0 2-1 0 0,0-1 0 0 0,0 1 0 0 0,1 0 0 0 0,0 1 0 0 0,0 0 1 0 0,0 1-1 0 0,0 0 0 0 0,1 0 0 0 0,0 1 0 0 0,0 0 1 0 0,1 0-1 0 0,-2 3-109 0 0,2 0 32 0 0,-1 2 1 0 0,2-1 0 0 0,-1 1-1 0 0,2 0 1 0 0,-1 0-1 0 0,2 1 1 0 0,0 0 0 0 0,0 0-1 0 0,1 0 1 0 0,1 0-1 0 0,0 0 1 0 0,1 0 0 0 0,0 1-1 0 0,1-1 1 0 0,0 0-1 0 0,2 1 1 0 0,-1-1 0 0 0,1 0-1 0 0,1 0 1 0 0,1 0-1 0 0,0 0 1 0 0,0-1 0 0 0,1 1-1 0 0,1-1 1 0 0,0 0 0 0 0,0-1-1 0 0,2 1 1 0 0,-1-1-1 0 0,3 1-32 0 0,-4-7 40 0 0,0-1 0 0 0,1 0 0 0 0,-1-1 0 0 0,1 1 0 0 0,0-1 0 0 0,0-1 0 0 0,0 1 0 0 0,0-1 0 0 0,0 0 0 0 0,1-1 0 0 0,-1 0 0 0 0,0 0 0 0 0,1 0 0 0 0,-1-1 0 0 0,1-1 0 0 0,-1 1 0 0 0,1-1 0 0 0,-1 0 0 0 0,0-1 0 0 0,1 1 1 0 0,-1-1-1 0 0,0-1 0 0 0,0 0 0 0 0,0 0 0 0 0,-1 0 0 0 0,1-1 0 0 0,-1 1 0 0 0,1-2 0 0 0,-1 1 0 0 0,1-2-40 0 0,12-10 64 0 0,0-1 1 0 0,-2-1 0 0 0,0 0 0 0 0,-1-1 0 0 0,0-1 0 0 0,-2 0 0 0 0,-1-1 0 0 0,0-1-1 0 0,-1 0 1 0 0,-2 0 0 0 0,0-1 0 0 0,-2-1 0 0 0,0 1 0 0 0,-1-5-65 0 0,-3-18 35 0 0,-4 37-69 0 0,0 31-17 0 0,1-4 52 0 0,0 0-1 0 0,2 0 1 0 0,0 0 0 0 0,0 0-1 0 0,2-1 1 0 0,0 0-1 0 0,1 0 1 0 0,1 0-1 0 0,1-1 1 0 0,0 0-1 0 0,1 0 1 0 0,0-1-1 0 0,1 0 1 0 0,1 0-1 0 0,10 9 0 0 0,60 80-14 0 0,-80-100-3052 0 0,-7-7-5304 0 0,3 1 4149 0 0,1-1-7979 0 0</inkml:trace>
  <inkml:trace contextRef="#ctx0" brushRef="#br0" timeOffset="1128.249">974 275 3185 0 0,'0'0'2731'0'0,"0"0"-1105"0"0,0 0-351 0 0,0 0 126 0 0,0 0 145 0 0,0 0-81 0 0,0 0-295 0 0,0 0-376 0 0,0 0-278 0 0,0 0-68 0 0,0 0 47 0 0,0 0 90 0 0,6-14 3617 0 0,1 13 3108 0 0,-7 1-7221 0 0,0 0-6 0 0,0 0-18 0 0,0 0 10 0 0,0 0-6 0 0,0 0-19 0 0,0 0-16 0 0,0 0-6 0 0,0 0-10 0 0,0 0 19 0 0,0 0 11 0 0,0 0-16 0 0,0 0 4 0 0,0 0-5 0 0,0 0-6 0 0,0 0 22 0 0,0 0-14 0 0,0 0-33 0 0,0 0 12 0 0,0 0-15 0 0,0 0 1 0 0,0 0 20 0 0,0 0 1 0 0,0 0-12 0 0,0 0 26 0 0,0 0-17 0 0,0 0-21 0 0,0 0 10 0 0,0 0-12 0 0,0 0 11 0 0,0 0 6 0 0,0 0-1 0 0,0 0-20 0 0,0 0 1 0 0,0 0 14 0 0,0 0-7 0 0,0 0 44 0 0,0 0-26 0 0,0 0-38 0 0,0 0 19 0 0,0 0-2 0 0,0 0 12 0 0,0 0-10 0 0,0 12-20 0 0,-2 0 39 0 0,0 1 0 0 0,-1-1 0 0 0,-1 0 1 0 0,0 0-1 0 0,-1 0 0 0 0,0 0 0 0 0,0-1 0 0 0,-1 0 0 0 0,-1 0 0 0 0,-1 0-15 0 0,-8 17 1 0 0,-73 83 45 0 0,67-86-1034 0 0,22-93-6443 0 0,0 45 1861 0 0,0 1-3416 0 0,0 14 2117 0 0</inkml:trace>
  <inkml:trace contextRef="#ctx0" brushRef="#br0" timeOffset="1448.411">788 216 1400 0 0,'0'0'2487'0'0,"0"0"-515"0"0,0 0-113 0 0,0 0 65 0 0,0 0 67 0 0,0 0-61 0 0,0 0-219 0 0,0 0-276 0 0,0 0-234 0 0,0 0-174 0 0,0 0-108 0 0,0 0-48 0 0,0 0-73 0 0,-1-3-93 0 0,-5-6 173 0 0,9 17 1362 0 0,86 89 833 0 0,-72-83-2936 0 0,0 2 1 0 0,-1 0-1 0 0,0 0 1 0 0,-2 2 0 0 0,0 0-1 0 0,-1 0 1 0 0,2 6-138 0 0,14 36 9 0 0,-29-58-26 0 0,0-2 17 0 0,0 0-55 0 0,0 0-46 0 0,0 0-59 0 0,0 0-73 0 0,1 0-513 0 0,-1 0-3373 0 0,-1-8-7891 0 0,1 1 58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17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38 0 0 0,'0'0'860'0'0,"0"0"187"0"0,0 0 104 0 0,0 0 93 0 0,0 0 74 0 0,0 0 22 0 0,0 0-14 0 0,0 0-66 0 0,0 0-76 0 0,0 0-22 0 0,0 0-30 0 0,2-3-32 0 0,9-15 2085 0 0,-53 2 444 0 0,32 16-3383 0 0,-1 0 1 0 0,1 0 0 0 0,-1 1-1 0 0,1 0 1 0 0,0 0-1 0 0,-1 1 1 0 0,1 1 0 0 0,0 0-1 0 0,0 0 1 0 0,0 1-1 0 0,1 0-246 0 0,-100 78 834 0 0,54-9-422 0 0,49-59-355 0 0,1 1 0 0 0,1 0 0 0 0,0 0 0 0 0,1 0 0 0 0,0 0 0 0 0,2 0 0 0 0,-1 0 0 0 0,2 1 0 0 0,1 14-57 0 0,0-21 20 0 0,1 0 0 0 0,0 1-1 0 0,0-2 1 0 0,1 1-1 0 0,1 0 1 0 0,-1 0-1 0 0,1-1 1 0 0,1 0-1 0 0,-1 0 1 0 0,1 0-1 0 0,1-1 1 0 0,0 1-1 0 0,0-1 1 0 0,0 0 0 0 0,1-1-1 0 0,-1 0 1 0 0,2 0-1 0 0,-1 0 1 0 0,1-1-1 0 0,7 4-19 0 0,-7-6 75 0 0,0 0 1 0 0,0 0-1 0 0,0-1 0 0 0,1 0 0 0 0,-1-1 0 0 0,0 1 0 0 0,1-2 1 0 0,-1 1-1 0 0,1-1 0 0 0,-1-1 0 0 0,7 0-75 0 0,-4-2 72 0 0,1-1 0 0 0,0-1 0 0 0,-1 1-1 0 0,0-2 1 0 0,0 0 0 0 0,-1 0 0 0 0,1-1 0 0 0,-1 0 0 0 0,-1 0 0 0 0,1-1-1 0 0,-1-1 1 0 0,-1 0 0 0 0,0 0 0 0 0,0 0 0 0 0,0-1 0 0 0,2-5-72 0 0,2-1 74 0 0,1 0 0 0 0,-2-1 0 0 0,0-1 0 0 0,-1 0 0 0 0,-1 0 0 0 0,-1-1 0 0 0,0 0 0 0 0,-1 0 0 0 0,-1-1 0 0 0,1-13-74 0 0,-2 103 2556 0 0,2 18-2744 0 0,-7-81 188 0 0,-2 0-1 0 0,1-1 0 0 0,0 1 0 0 0,0-1-1 0 0,1 1 1 0 0,0 0 0 0 0,0-1 0 0 0,1 1-1 0 0,-1-1 1 0 0,1 1 0 0 0,1-1 0 0 0,-1 1-1 0 0,1-1 1 0 0,1 0 0 0 0,-1 1 0 0 0,1-1-1 0 0,0-1 1 0 0,0 1 0 0 0,0 0 0 0 0,1-1-1 0 0,0 1 1 0 0,0-1 0 0 0,1 0 0 0 0,-1-1-1 0 0,1 1 1 0 0,0-1 0 0 0,0 0 0 0 0,1 0 0 0 0,-1 0-1 0 0,7 2 2 0 0,5-1 9 0 0,1-2 0 0 0,0 0 0 0 0,0-1-1 0 0,0 0 1 0 0,1-2 0 0 0,-1 0 0 0 0,0-1-1 0 0,0-1 1 0 0,0 0 0 0 0,0-2 0 0 0,0 0-1 0 0,-1-1 1 0 0,0 0 0 0 0,1-2 0 0 0,-2 0-1 0 0,8-5-8 0 0,-18 4 283 0 0,-27 5-255 0 0,-32 4-368 0 0,10 6-1294 0 0,42-7 927 0 0,1 0-327 0 0,0-5-1924 0 0,1-1-2394 0 0,2 6-5249 0 0</inkml:trace>
  <inkml:trace contextRef="#ctx0" brushRef="#br0" timeOffset="1283.128">1213 336 3217 0 0,'0'0'1565'0'0,"0"0"5"0"0,0 0 73 0 0,0 0 81 0 0,0 0-35 0 0,0 0-214 0 0,0 0-232 0 0,0 0-188 0 0,0 0-163 0 0,0 0-80 0 0,0 0-48 0 0,0 0-56 0 0,0 0-46 0 0,-2-3-54 0 0,-1-2-1622 0 0,3 5 1122 0 0,0 0-1 0 0,0-1 0 0 0,0 1 0 0 0,0-1 1 0 0,0 1-1 0 0,-1 0 0 0 0,1-1 0 0 0,0 1 1 0 0,0-1-1 0 0,0 1 0 0 0,-1 0 1 0 0,1-1-1 0 0,0 1 0 0 0,0 0 0 0 0,-1-1 1 0 0,1 1-1 0 0,0 0 0 0 0,-1 0 0 0 0,1-1 1 0 0,0 1-1 0 0,-1 0 0 0 0,1 0 1 0 0,0-1-1 0 0,-1 1 0 0 0,1 0 0 0 0,0 0 1 0 0,-1 0-1 0 0,1 0 0 0 0,-1 0 0 0 0,1 0 1 0 0,0-1-1 0 0,-1 1 0 0 0,1 0 0 0 0,-1 0 1 0 0,1 0-1 0 0,-1 0 0 0 0,1 0 1 0 0,0 1-1 0 0,-1-1 0 0 0,1 0 0 0 0,-1 0 1 0 0,1 0-1 0 0,0 0 0 0 0,-1 0 0 0 0,1 1 1 0 0,0-1-1 0 0,-1 0 0 0 0,1 0 1 0 0,-1 0-1 0 0,1 1 0 0 0,0-1 0 0 0,0 0 1 0 0,-1 1-1 0 0,1-1 0 0 0,0 0 0 0 0,0 1 1 0 0,-1-1-1 0 0,1 0 0 0 0,0 1 1 0 0,0-1-1 0 0,0 0 0 0 0,-1 1 0 0 0,1-1 1 0 0,0 1-1 0 0,0-1 0 0 0,0 0 0 0 0,0 1 1 0 0,0-1-1 0 0,0 1-107 0 0,-35 44 241 0 0,-112 186 17 0 0,92-158-233 0 0,35-54-52 0 0,51-70 299 0 0,81-115-176 0 0,5 30-98 0 0,-58 89-20 0 0,-26 79 18 0 0,43 108 554 0 0,-69-128-494 0 0,-1 0 0 0 0,-1 1-1 0 0,0 0 1 0 0,-1 0 0 0 0,0 0 0 0 0,-1 0 0 0 0,0 0 0 0 0,-1 1 0 0 0,0 9-56 0 0,-10-15-1379 0 0,-9-5-175 0 0,-4-1-2541 0 0,8-4-5442 0 0,7-1-1723 0 0</inkml:trace>
  <inkml:trace contextRef="#ctx0" brushRef="#br0" timeOffset="1565.263">941 557 9058 0 0,'0'0'1710'0'0,"0"0"-250"0"0,0 0-96 0 0,0 0 77 0 0,0 0 10 0 0,0 0-167 0 0,0 0-248 0 0,0 0-212 0 0,0 0-66 0 0,0 0 9 0 0,0 0-19 0 0,0 0-46 0 0,13-1-56 0 0,92-20 966 0 0,123-22-89 0 0,-189 42-3590 0 0,-24 1-6553 0 0,-10 0-3260 0 0</inkml:trace>
  <inkml:trace contextRef="#ctx0" brushRef="#br0" timeOffset="3839.532">1644 189 6473 0 0,'0'0'1666'0'0,"0"0"-148"0"0,0 0 11 0 0,0 0 108 0 0,0 0-6 0 0,0 0-239 0 0,0 0-350 0 0,0 0-333 0 0,0 0-190 0 0,0 0-62 0 0,0 0 11 0 0,17 12 3780 0 0,-1-8-3840 0 0,0-1 0 0 0,-1 0 0 0 0,1-1 0 0 0,0 0 0 0 0,0-2 0 0 0,1 0 0 0 0,-1-1 0 0 0,2 0-408 0 0,31-1 559 0 0,97-12 316 0 0,-95 4-708 0 0,-17 8-67 0 0,-33 2-88 0 0,-1 0-13 0 0,0 0-1 0 0,0 0-15 0 0,0 0 21 0 0,0 0-8 0 0,0 0-7 0 0,0 0-11 0 0,0 0-17 0 0,0 0-38 0 0,0 0-25 0 0,0 0 5 0 0,0 0-47 0 0,0 0-39 0 0,0 0-59 0 0,0 0-69 0 0,0 0-45 0 0,0 0-87 0 0,0 0-120 0 0,0 0-170 0 0,3 8-14271 0 0,-6-4 5085 0 0</inkml:trace>
  <inkml:trace contextRef="#ctx0" brushRef="#br0" timeOffset="4152.107">1637 454 6337 0 0,'0'0'2166'0'0,"0"0"-107"0"0,0 0-32 0 0,0 0-50 0 0,0 0-177 0 0,0 0-300 0 0,0 0-314 0 0,0 0-204 0 0,0 0-116 0 0,0 0-59 0 0,0 0-61 0 0,0 0-85 0 0,0 0-71 0 0,14-3-71 0 0,106-19 1114 0 0,112 21-810 0 0,-216 2-1690 0 0,24-2-1053 0 0,-27-1-2547 0 0,-1-3-3737 0 0,-5 1-3017 0 0</inkml:trace>
  <inkml:trace contextRef="#ctx0" brushRef="#br0" timeOffset="5487.561">1916 1 2785 0 0,'0'0'1507'0'0,"0"0"-239"0"0,0 0 127 0 0,0 0 229 0 0,0 0 137 0 0,0 0-65 0 0,0 0-320 0 0,0 0-362 0 0,0 0-285 0 0,0 0-153 0 0,0 0-58 0 0,0 0-13 0 0,0 0 23 0 0,-2-1 0 0 0,-5 2 2406 0 0,18 15-1311 0 0,21 21-181 0 0,-12-20-1094 0 0,0 0 1 0 0,1-2-1 0 0,1 0 0 0 0,1-1 1 0 0,0-1-1 0 0,8 2-348 0 0,-21-10 45 0 0,-1 1 0 0 0,1 0 0 0 0,-1 1 0 0 0,-1 0 0 0 0,1 0 0 0 0,-1 1 1 0 0,0 0-1 0 0,-1 0 0 0 0,1 1 0 0 0,-2 0 0 0 0,4 6-45 0 0,-9-8 39 0 0,-1-1 0 0 0,0 1 1 0 0,0-1-1 0 0,-1 1 0 0 0,1-1 0 0 0,-2 1 0 0 0,1-1 0 0 0,-1 0 1 0 0,1 1-1 0 0,-2-1 0 0 0,1 0 0 0 0,-1 0 0 0 0,0 0 1 0 0,0-1-1 0 0,0 1 0 0 0,-1-1 0 0 0,0 0 0 0 0,0 0 1 0 0,-1 0-1 0 0,1 0 0 0 0,-1-1 0 0 0,0 0 0 0 0,0 0 0 0 0,0 0 1 0 0,-1 0-1 0 0,0-1-39 0 0,-146 140 285 0 0,47-26-133 0 0,82-76 167 0 0,23-40-252 0 0,0-1 2 0 0,0 0 7 0 0,0 0-25 0 0,-2-11-2114 0 0,2 6-2431 0 0,0 2-4346 0 0,0 0-3092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26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32 3097 0 0,'0'0'1317'0'0,"0"0"92"0"0,0 0 203 0 0,0 0 235 0 0,0 0 144 0 0,0 0-112 0 0,0 0-244 0 0,0 0-277 0 0,0 0-254 0 0,0 0-204 0 0,0 0-144 0 0,-3-1-105 0 0,-12-4-55 0 0,11 4-25 0 0,4 1-16 0 0,0 0-36 0 0,0 0-53 0 0,0 0-68 0 0,28-4 1352 0 0,7-3-1418 0 0,0 1 1 0 0,0 2 0 0 0,0 1 0 0 0,0 2-1 0 0,27 3-332 0 0,-5-1 154 0 0,-13 10-74 0 0,-44 11-28 0 0,-2-7-20 0 0,-1 0 1 0 0,0 0-1 0 0,-1-1 0 0 0,-1 0 0 0 0,0 0 0 0 0,-1 0 0 0 0,-1-1 0 0 0,0 1 0 0 0,0-1 0 0 0,-2-1 1 0 0,1 0-1 0 0,-5 4-32 0 0,-184 200 197 0 0,182-197-176 0 0,11-15-18 0 0,0 0 1 0 0,1 0-1 0 0,-1 0 1 0 0,1 0 0 0 0,0 0-1 0 0,0 1 1 0 0,0 0-1 0 0,1-1 1 0 0,-1 1 0 0 0,1 0-1 0 0,0 0 1 0 0,1 1-1 0 0,-1-1 1 0 0,1 0 0 0 0,0 0-1 0 0,1 1 1 0 0,-1-1-1 0 0,1 1 1 0 0,0-1 0 0 0,0 0-1 0 0,1 4-3 0 0,2-6 42 0 0,-1 0 0 0 0,1 0-1 0 0,0 0 1 0 0,0 0 0 0 0,1-1 0 0 0,-1 1-1 0 0,0-1 1 0 0,1 1 0 0 0,0-1-1 0 0,-1-1 1 0 0,1 1 0 0 0,0 0 0 0 0,0-1-1 0 0,0 0 1 0 0,0 0 0 0 0,0 0 0 0 0,3 0-42 0 0,10 1 162 0 0,0-2 0 0 0,0 1 0 0 0,-1-2 0 0 0,1 0 0 0 0,0-1 0 0 0,-1-1 0 0 0,1-1 0 0 0,-1 0 0 0 0,0-1 0 0 0,0-1 0 0 0,15-7-162 0 0,-19 9 43 0 0,69-29 224 0 0,-75 31 908 0 0,-5 1-3807 0 0,6-3-11556 0 0,-3 3 2224 0 0</inkml:trace>
  <inkml:trace contextRef="#ctx0" brushRef="#br0" timeOffset="751.097">1020 249 5193 0 0,'0'0'2282'0'0,"0"0"-190"0"0,0 0-54 0 0,0 0-9 0 0,0 0-117 0 0,0 0-270 0 0,0 0-318 0 0,0 0-265 0 0,0 0-198 0 0,0 0-123 0 0,0 0-74 0 0,0 0-64 0 0,-7-5-61 0 0,-21-15-52 0 0,-39 8 1280 0 0,50 12-1371 0 0,1 1-276 0 0,0 0 1 0 0,1 0-1 0 0,-1 2 0 0 0,0 0 1 0 0,1 1-1 0 0,-1 0 1 0 0,1 1-1 0 0,0 1 0 0 0,1 0 1 0 0,-1 1-1 0 0,-4 4-120 0 0,10-7 26 0 0,1 0 0 0 0,0 1-1 0 0,1 0 1 0 0,-1 0 0 0 0,1 0-1 0 0,0 1 1 0 0,1 0 0 0 0,-1 1 0 0 0,1-1-1 0 0,0 1 1 0 0,1 1 0 0 0,0-1 0 0 0,0 1-1 0 0,0 0 1 0 0,1 0 0 0 0,0 0 0 0 0,-1 7-26 0 0,4-15-1 0 0,-1 5 6 0 0,0 0 0 0 0,0 0 0 0 0,0 0 1 0 0,1 1-1 0 0,-1-1 0 0 0,1 0 0 0 0,1 1 0 0 0,-1-1 1 0 0,1 0-1 0 0,0 1 0 0 0,0-1 0 0 0,0 1 0 0 0,1-1 1 0 0,0 0-1 0 0,0 1 0 0 0,0-1 0 0 0,1 0 1 0 0,0 0-1 0 0,0 0 0 0 0,0 0 0 0 0,0 0 0 0 0,1 0 1 0 0,0-1-1 0 0,0 1 0 0 0,0-1 0 0 0,3 3-5 0 0,2-3 56 0 0,1-1-1 0 0,1 0 0 0 0,-1-1 1 0 0,0 0-1 0 0,0 0 0 0 0,1-1 1 0 0,-1 0-1 0 0,1-1 1 0 0,-1 0-1 0 0,1 0 0 0 0,-1-1 1 0 0,1 0-1 0 0,-1-1 0 0 0,0 0 1 0 0,1 0-1 0 0,-1-1 1 0 0,0 0-1 0 0,-1-1 0 0 0,1 0 1 0 0,0 0-1 0 0,-1-1 0 0 0,0 0 1 0 0,4-4-56 0 0,28-19 122 0 0,-1-1 1 0 0,-2-2-1 0 0,-1-2 1 0 0,-1-1-1 0 0,-2-2 1 0 0,-1-1-1 0 0,-1-4-122 0 0,-29 39 8 0 0,6 86-24 0 0,-6-66-65 0 0,0-1 0 0 0,1 0-1 0 0,1 1 1 0 0,1-2 0 0 0,0 1-1 0 0,1-1 1 0 0,1 1 0 0 0,1-2-1 0 0,0 1 1 0 0,1-1-1 0 0,5 5 82 0 0,-3-13-2460 0 0,-8-6-1602 0 0,-1-1-3439 0 0,0 0-4774 0 0</inkml:trace>
  <inkml:trace contextRef="#ctx0" brushRef="#br0" timeOffset="1170.875">1510 268 12635 0 0,'0'0'1893'0'0,"0"0"-667"0"0,0 0-196 0 0,0 0 154 0 0,0 0 141 0 0,0 0-52 0 0,0 0-278 0 0,0 0-295 0 0,0 0-195 0 0,0 0-94 0 0,0 0-30 0 0,0 0-5 0 0,0 0-31 0 0,-2 14-37 0 0,-15 104 911 0 0,-17 47-411 0 0,32-151-609 0 0,-4-20-6226 0 0,4-4 2456 0 0,2 2-4509 0 0,0 4-1055 0 0</inkml:trace>
  <inkml:trace contextRef="#ctx0" brushRef="#br0" timeOffset="1719.766">1414 231 7594 0 0,'0'0'2216'0'0,"0"0"-138"0"0,0 0-80 0 0,0 0-69 0 0,0 0-199 0 0,0 0-295 0 0,0 0-321 0 0,0 0-276 0 0,0 0-193 0 0,0 0-125 0 0,0 0-80 0 0,0 0-67 0 0,-3 0 485 0 0,166 0 1262 0 0,-162 0-2118 0 0,1-1-1 0 0,-1 1 0 0 0,1 0 0 0 0,0 0 1 0 0,-1 0-1 0 0,1 0 0 0 0,-1 0 1 0 0,1 0-1 0 0,-1 0 0 0 0,1 1 1 0 0,-1-1-1 0 0,1 1 0 0 0,-1-1 1 0 0,1 1-1 0 0,-1-1 0 0 0,1 1 1 0 0,-1 0-1 0 0,0 0 0 0 0,1 0 1 0 0,-1 0-1 0 0,0 0 0 0 0,0 0 1 0 0,0 0-1 0 0,1 0 0 0 0,-1 0 0 0 0,0 0 1 0 0,-1 1-1 0 0,1-1 0 0 0,0 0 1 0 0,0 1-1 0 0,-1-1 0 0 0,1 1 1 0 0,0-1-1 0 0,-1 1 0 0 0,1-1 1 0 0,-1 1-1 0 0,0-1 0 0 0,0 1 1 0 0,1-1-1 0 0,-1 1 0 0 0,0 1-1 0 0,-28 59 97 0 0,15-49-77 0 0,10-10-18 0 0,0-1-1 0 0,1 1 1 0 0,-1 0-1 0 0,0 0 1 0 0,1 0 0 0 0,-1 0-1 0 0,1 0 1 0 0,0 1-1 0 0,0-1 1 0 0,1 1 0 0 0,-1-1-1 0 0,1 1 1 0 0,-1 0-1 0 0,1-1 1 0 0,0 1 0 0 0,0 0-1 0 0,1 0 1 0 0,-1 0-1 0 0,1 0 1 0 0,0 3-2 0 0,45 27 21 0 0,-31-27-40 0 0,-8-4 16 0 0,0 0 0 0 0,0 0 0 0 0,0 1 0 0 0,0 0-1 0 0,0 0 1 0 0,-1 0 0 0 0,0 0 0 0 0,0 1 0 0 0,0 0-1 0 0,0 0 1 0 0,-1 0 0 0 0,3 5 3 0 0,-6-7 28 0 0,0 0 0 0 0,0 1 0 0 0,-1-1 0 0 0,1 0 0 0 0,-1 0 0 0 0,0 1 0 0 0,0-1 0 0 0,-1 0 1 0 0,1 0-1 0 0,0 1 0 0 0,-1-1 0 0 0,0 0 0 0 0,0 0 0 0 0,0 0 0 0 0,0 0 0 0 0,0 0 0 0 0,-1 0 0 0 0,1 0 0 0 0,-1 0 0 0 0,0-1 0 0 0,0 1 0 0 0,0 0 1 0 0,0-1-1 0 0,0 0 0 0 0,-1 1 0 0 0,1-1 0 0 0,-1 0 0 0 0,1 0 0 0 0,-1-1 0 0 0,0 1 0 0 0,0 0 0 0 0,0-1 0 0 0,0 0 0 0 0,-1 1-28 0 0,-110 38 161 0 0,99-38-236 0 0,0 0 1 0 0,-1-1-1 0 0,1 0 1 0 0,0-1-1 0 0,-1-1 1 0 0,1-1-1 0 0,0 0 1 0 0,-11-3 74 0 0,0-17-2985 0 0,28 12-1251 0 0,7-2-3520 0 0,0 4-3673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29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 0 0 0,'0'0'1642'0'0,"0"0"85"0"0,0 0 118 0 0,0 0 185 0 0,0 0 95 0 0,0 0-90 0 0,0 0-220 0 0,0 0-271 0 0,0 0-244 0 0,0 0-205 0 0,0 0-141 0 0,0 0-129 0 0,0 0-142 0 0,12 8 1284 0 0,161-19 2705 0 0,58-15-3743 0 0,-206 24-575 0 0,1 0-4678 0 0,-24-2-2515 0 0,-1 1 1149 0 0,-1 3-4999 0 0</inkml:trace>
  <inkml:trace contextRef="#ctx0" brushRef="#br0" timeOffset="251.052">35 303 7850 0 0,'0'0'4065'0'0,"0"0"-1733"0"0,0 0-817 0 0,0 0-121 0 0,0 0 63 0 0,0 0 10 0 0,0 0-210 0 0,0 0-265 0 0,0 0-251 0 0,0 0-190 0 0,0 0-138 0 0,0 0-83 0 0,0 0-91 0 0,36 4-67 0 0,111 10-52 0 0,-43-24-35 0 0,16-22-1241 0 0,-95 24-3211 0 0,0 0-3972 0 0,-14 4-2779 0 0</inkml:trace>
  <inkml:trace contextRef="#ctx0" brushRef="#br0" timeOffset="2320.838">665 123 10410 0 0,'0'0'2357'0'0,"0"0"-580"0"0,0 0-483 0 0,0 0-207 0 0,0 0-71 0 0,0 0-94 0 0,0 0-159 0 0,0 0-149 0 0,0 0-70 0 0,0 0 3 0 0,0 0-11 0 0,17-1-46 0 0,126-9 646 0 0,85-12-632 0 0,-223 22-1101 0 0,5 0-1003 0 0,-5 3-3555 0 0,-4-2-5529 0 0</inkml:trace>
  <inkml:trace contextRef="#ctx0" brushRef="#br0" timeOffset="2899.56">1838 13 6857 0 0,'0'0'3000'0'0,"0"0"-786"0"0,0 0-367 0 0,0 0-86 0 0,0 0-114 0 0,0 0-196 0 0,0 0-308 0 0,0 0-267 0 0,0 0-187 0 0,0 0-107 0 0,0 0-60 0 0,0 0-49 0 0,-29-3-45 0 0,-93-6-50 0 0,39 17 258 0 0,60-5-564 0 0,1 2 1 0 0,-1 0-1 0 0,1 2 1 0 0,1 0-1 0 0,0 1 1 0 0,0 2 0 0 0,0 0-1 0 0,1 1 1 0 0,1 1-1 0 0,0 0 1 0 0,0 2-1 0 0,1 0 1 0 0,1 1-1 0 0,1 1 1 0 0,0 0-1 0 0,0 3-72 0 0,13-16-3 0 0,1 0 0 0 0,0 0-1 0 0,0 0 1 0 0,0 0 0 0 0,0 0 0 0 0,1 1-1 0 0,-1-1 1 0 0,1 1 0 0 0,0-1 0 0 0,0 1-1 0 0,0 0 1 0 0,0-1 0 0 0,1 1-1 0 0,-1 0 1 0 0,1-1 0 0 0,0 1 0 0 0,0 0-1 0 0,1 0 1 0 0,-1-1 0 0 0,1 1 0 0 0,0 0-1 0 0,0-1 1 0 0,0 1 0 0 0,0-1 0 0 0,0 1-1 0 0,1-1 1 0 0,0 0 0 0 0,-1 1 0 0 0,1-1-1 0 0,0 0 1 0 0,1 0 0 0 0,-1 0-1 0 0,1-1 1 0 0,-1 1 0 0 0,1 0 0 0 0,0-1-1 0 0,0 0 1 0 0,1 1 3 0 0,10 1 70 0 0,0-1 0 0 0,1-1 0 0 0,-1-1 0 0 0,1 0 0 0 0,0 0 0 0 0,-1-2 0 0 0,1 0 0 0 0,-1 0 0 0 0,1-2 0 0 0,-1 0 0 0 0,0 0 0 0 0,0-1 0 0 0,0-1 0 0 0,0 0 0 0 0,-1-1 0 0 0,0-1 0 0 0,4-2-70 0 0,174-103 1140 0 0,-77 14-376 0 0,-70 44-380 0 0,-41 86-384 0 0,-3 163 4 0 0,0-191-42 0 0,1 1-1 0 0,0 0 0 0 0,0 0 1 0 0,0-1-1 0 0,0 1 1 0 0,1-1-1 0 0,0 1 1 0 0,0-1-1 0 0,0 1 0 0 0,0-1 1 0 0,1 0-1 0 0,0 0 1 0 0,0 0-1 0 0,0-1 1 0 0,0 1-1 0 0,0-1 0 0 0,1 1 1 0 0,0-1-1 0 0,-1 0 1 0 0,1 0-1 0 0,0-1 1 0 0,1 1-1 0 0,-1-1 0 0 0,0 0 1 0 0,2 0 38 0 0,46-5-7019 0 0,-40-1-428 0 0,-4 0-4841 0 0</inkml:trace>
  <inkml:trace contextRef="#ctx0" brushRef="#br0" timeOffset="3151.539">2467 171 18956 0 0,'0'0'1659'0'0,"0"0"-481"0"0,0 0-162 0 0,0 0-9 0 0,0 0-82 0 0,0 0-171 0 0,0 0-187 0 0,-18 34-183 0 0,-59 109-140 0 0,-6-11 58 0 0,18-44-620 0 0,44-79-2072 0 0,2-36-11142 0 0,19 6 4348 0 0,0 16 7616 0 0</inkml:trace>
  <inkml:trace contextRef="#ctx0" brushRef="#br0" timeOffset="3464.456">2199 175 5041 0 0,'0'0'3178'0'0,"0"0"-272"0"0,0 0-320 0 0,0 0-327 0 0,0 0-372 0 0,0 0-359 0 0,0 0-331 0 0,0 0-242 0 0,0 0-175 0 0,0 0-131 0 0,0 0-55 0 0,0 0-30 0 0,7 14 1090 0 0,-5-3-1375 0 0,1-1 1 0 0,0 1 0 0 0,1-1 0 0 0,0 1 0 0 0,1-1 0 0 0,0 0 0 0 0,1-1-1 0 0,0 1 1 0 0,0-1 0 0 0,1 0 0 0 0,0-1 0 0 0,1 0 0 0 0,0 0 0 0 0,0 0-1 0 0,0-1 1 0 0,5 2-280 0 0,57 65 426 0 0,21 36-172 0 0,-42-65-1368 0 0,-49-45 631 0 0,0 0-173 0 0,0 0-233 0 0,0 0-393 0 0,0 0-862 0 0,0 0-3175 0 0,0 0-6872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47.74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26 0 0 0,'0'0'472'0'0,"0"0"184"0"0,0 0 15 0 0,0 0-20 0 0,0 0-36 0 0,0 0-35 0 0,0 0 12 0 0,0 0 41 0 0,0 0 105 0 0,0 0 89 0 0,0 0 58 0 0,0 0 26 0 0,3 7 9834 0 0,-2-7-10256 0 0,192 0 3274 0 0,-83-7-2827 0 0,93 3-188 0 0,-93-3-536 0 0,107 3 217 0 0,-217 4-369 0 0,20-6 30 0 0,52 1 126 0 0,-71 5-221 0 0,-1 0 10 0 0,0 0 10 0 0,0 0 2 0 0,0 0-2 0 0,0 0-23 0 0,0 0 18 0 0,0 0-8 0 0,0 0 6 0 0,0 0-12 0 0,23 0 57 0 0,89 4-41 0 0,-111-4 1 0 0,-1 0-2 0 0,0 0 5 0 0,0 0 0 0 0,0 0-17 0 0,0 0 17 0 0,0 0-20 0 0,0 0 10 0 0,0 0 13 0 0,0 0-6 0 0,0 0 2 0 0,0 0-20 0 0,0 0 5 0 0,0 0-8 0 0,50 0 124 0 0,-52 0-3393 0 0,-8 3 2568 0 0,3 1-2670 0 0,2-4-7510 0 0,5 0 2881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52.77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41 0 0 0,'0'0'503'0'0,"0"0"90"0"0,0 0 53 0 0,0 0 159 0 0,0 0 222 0 0,0 0 132 0 0,0 0 15 0 0,0 0-118 0 0,0 0-184 0 0,0 0-193 0 0,5-2-78 0 0,41-10 2892 0 0,-46 12-2956 0 0,0 0-51 0 0,0 0-57 0 0,0 0-9 0 0,0 0-2 0 0,0 0 31 0 0,0 0 43 0 0,0 0 22 0 0,28-7 3561 0 0,110-9-2313 0 0,271 13 763 0 0,-341 14-2380 0 0,14-4 375 0 0,57 1 66 0 0,-38-2-420 0 0,53-5 169 0 0,6 6-123 0 0,-97-7-96 0 0,-37 4 616 0 0,-26-4-728 0 0,0 0-5 0 0,0 0 16 0 0,0 0 11 0 0,0 0-6 0 0,31 0 171 0 0,4 0-96 0 0,-35 0-103 0 0,0 0 0 0 0,-2 2-2207 0 0,1-7-5498 0 0,1 4-4619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3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44 8434 0 0,'0'0'2496'0'0,"0"0"-751"0"0,0 0-361 0 0,0 0 6 0 0,0 0 94 0 0,0 0 20 0 0,0 0-61 0 0,0 0-190 0 0,0 0-233 0 0,0 0-220 0 0,0 0-196 0 0,-7-9-119 0 0,-20-25-100 0 0,16 62 1202 0 0,10 242 657 0 0,6 232-1228 0 0,-5-498-1021 0 0,1-1-1 0 0,-1 0 0 0 0,0 0 1 0 0,-1 1-1 0 0,1-1 0 0 0,0 0 1 0 0,-1 0-1 0 0,0 0 1 0 0,0 0-1 0 0,0 1 0 0 0,0-1 1 0 0,0-1-1 0 0,-1 1 0 0 0,1 0 1 0 0,-1 0-1 0 0,0 0 1 0 0,0-1-1 0 0,-1 2 6 0 0,-3-29-1812 0 0,9 10 1314 0 0,0-1 1 0 0,1 1-1 0 0,0-1 1 0 0,2 1 0 0 0,-1 1-1 0 0,2-1 1 0 0,0 1 0 0 0,1 0-1 0 0,0 1 1 0 0,6-7 497 0 0,-8 10-418 0 0,157-227-9846 0 0,-41 88 8690 0 0,-116 143 1849 0 0,26-34 1387 0 0,-23 12 3390 0 0,-46 26-1185 0 0,-113 89-1780 0 0,128-72-1815 0 0,0 0-1 0 0,2 2 1 0 0,0 0-1 0 0,1 2 1 0 0,0 0-1 0 0,2 1 1 0 0,-6 8-272 0 0,21-26 20 0 0,1 0 0 0 0,0 0 1 0 0,0-1-1 0 0,0 1 0 0 0,0 0 0 0 0,0 0 1 0 0,0 0-1 0 0,0 1 0 0 0,0-1 1 0 0,1 0-1 0 0,-1 0 0 0 0,1 0 0 0 0,0 0 1 0 0,-1 1-1 0 0,1-1 0 0 0,0 0 1 0 0,0 0-1 0 0,1 1 0 0 0,-1-1 0 0 0,0 0 1 0 0,1 0-1 0 0,-1 0 0 0 0,1 0 1 0 0,0 0-1 0 0,0 1 0 0 0,0-1 1 0 0,0 0-1 0 0,0-1 0 0 0,0 1 0 0 0,0 0 1 0 0,1 0-1 0 0,-1 0 0 0 0,0-1 1 0 0,1 1-1 0 0,1 1-20 0 0,73 43 683 0 0,-63-39-563 0 0,203 99 2089 0 0,-215-106-2194 0 0,1 1 1 0 0,0 0-1 0 0,-1 0 1 0 0,1 0-1 0 0,-1 0 0 0 0,0 0 1 0 0,1 0-1 0 0,-1 0 1 0 0,0 0-1 0 0,1 0 1 0 0,-1 1-1 0 0,0-1 0 0 0,0 0 1 0 0,0 1-1 0 0,0-1 1 0 0,0 1-1 0 0,0 0 0 0 0,-1-1 1 0 0,1 1-1 0 0,-1-1 1 0 0,1 1-1 0 0,-1 0 1 0 0,1 0-1 0 0,-1-1 0 0 0,0 1 1 0 0,0 0-1 0 0,0 0 1 0 0,0-1-1 0 0,0 1 1 0 0,0 0-1 0 0,0 0 0 0 0,-1-1 1 0 0,1 1-1 0 0,0 0 1 0 0,-1-1-1 0 0,0 1 1 0 0,1 0-1 0 0,-1-1 0 0 0,0 1 1 0 0,0-1-1 0 0,0 1 1 0 0,0-1-1 0 0,0 1 1 0 0,-1 0-16 0 0,-25 31-91 0 0,16-20-261 0 0,11-13 202 0 0,0 1 0 0 0,0 0 0 0 0,0-1 0 0 0,0 1-1 0 0,0 0 1 0 0,0-1 0 0 0,0 1 0 0 0,0-1 0 0 0,0 1-1 0 0,0 0 1 0 0,0-1 0 0 0,1 1 0 0 0,-1-1 0 0 0,0 1 0 0 0,0 0-1 0 0,1-1 1 0 0,-1 1 0 0 0,0-1 0 0 0,1 1 0 0 0,-1-1 0 0 0,1 1-1 0 0,-1-1 1 0 0,1 1 0 0 0,-1-1 0 0 0,1 0 0 0 0,-1 1 0 0 0,1-1-1 0 0,-1 0 1 0 0,1 1 0 0 0,-1-1 0 0 0,1 0 0 0 0,-1 0 0 0 0,1 1-1 0 0,0-1 1 0 0,-1 0 0 0 0,1 0 0 0 0,-1 0 0 0 0,1 0-1 0 0,0 0 1 0 0,-1 0 0 0 0,1 0 0 0 0,0 0 0 0 0,-1 0 0 0 0,1 0-1 0 0,0 0 151 0 0,10 0-4994 0 0,-3 0-6538 0 0</inkml:trace>
  <inkml:trace contextRef="#ctx0" brushRef="#br0" timeOffset="622.228">1176 261 8146 0 0,'0'0'4402'0'0,"0"0"-2660"0"0,0 0-810 0 0,0 0 23 0 0,0 0 105 0 0,0 0 44 0 0,0 0-80 0 0,0 0-159 0 0,0 0-145 0 0,-32 15-127 0 0,-101 47-91 0 0,65-14 102 0 0,59-37-488 0 0,-58 88 571 0 0,66-96-670 0 0,-1 1 0 0 0,1-1 1 0 0,0 0-1 0 0,0 1 0 0 0,1-1 0 0 0,-1 1 0 0 0,1 0 0 0 0,-1-1 0 0 0,1 1 0 0 0,0-1 0 0 0,0 1 0 0 0,1-1 1 0 0,-1 1-1 0 0,1-1 0 0 0,0 1 0 0 0,0-1 0 0 0,0 1 0 0 0,0-1 0 0 0,0 0 0 0 0,1 1 0 0 0,0-1 1 0 0,-1 0-1 0 0,1 0 0 0 0,0 0 0 0 0,1 0 0 0 0,-1-1 0 0 0,0 1 0 0 0,1 0 0 0 0,0-1 0 0 0,-1 0 0 0 0,3 2-17 0 0,1-1 69 0 0,0 1 0 0 0,0 0-1 0 0,0-1 1 0 0,1 0 0 0 0,-1-1-1 0 0,1 0 1 0 0,0 0 0 0 0,0 0-1 0 0,0-1 1 0 0,0 1 0 0 0,0-2-1 0 0,0 1 1 0 0,0-1 0 0 0,0 0-1 0 0,0-1 1 0 0,0 0 0 0 0,0 0-1 0 0,0 0 1 0 0,0-1 0 0 0,0 0-1 0 0,0 0 1 0 0,0-1 0 0 0,-1 1-1 0 0,0-2 1 0 0,1 1 0 0 0,1-2-69 0 0,12-7 102 0 0,0-2 1 0 0,0 0-1 0 0,-1-1 1 0 0,-1-1 0 0 0,0-1-1 0 0,-2 0 1 0 0,4-6-103 0 0,115-128 278 0 0,-133 153-264 0 0,0 0 0 0 0,-1 0 0 0 0,1 1 0 0 0,-1-1 0 0 0,0 0 0 0 0,0 0 0 0 0,0 1 0 0 0,0-1 0 0 0,0 0 0 0 0,0 1 0 0 0,0-1 0 0 0,-1 1 0 0 0,1-1 0 0 0,-1 1 0 0 0,0 0 0 0 0,0-1 0 0 0,0 1-1 0 0,0-1 1 0 0,0 1 0 0 0,-1-1 0 0 0,1 1 0 0 0,-1-1 0 0 0,0 1 0 0 0,1-1 0 0 0,-2 1-14 0 0,2 8 38 0 0,0 35 33 0 0,4 31-27 0 0,-4 1 0 0 0,-3 0 1 0 0,-4-1-1 0 0,-2 0 0 0 0,-5 0 0 0 0,-2-1 0 0 0,-4-1 0 0 0,-5 4-44 0 0,19-61 4 0 0,0 0 1 0 0,-1 0-1 0 0,-1-1 0 0 0,0 0 0 0 0,-2 0 0 0 0,0-1 1 0 0,-1 0-1 0 0,0-1 0 0 0,-1 0 0 0 0,-1-1 1 0 0,0-1-1 0 0,-1 1 0 0 0,0-2 0 0 0,-1 0 0 0 0,-1-1 1 0 0,0-1-1 0 0,0 0 0 0 0,-1-1 0 0 0,-14 5-4 0 0,29-14 0 0 0,0 1-1 0 0,0-1 1 0 0,-1 0-1 0 0,1 0 1 0 0,0 0 0 0 0,0-1-1 0 0,0 1 1 0 0,-1 0-1 0 0,1-1 1 0 0,0 0-1 0 0,0 1 1 0 0,0-1-1 0 0,0 0 1 0 0,0 0 0 0 0,0 0-1 0 0,0 0 1 0 0,0 0-1 0 0,0-1 1 0 0,1 1-1 0 0,-1-1 1 0 0,0 1-1 0 0,1-1 1 0 0,-1 1 0 0 0,1-1-1 0 0,0 0 1 0 0,0 0-1 0 0,-1 0 1 0 0,1 0-1 0 0,0 0 1 0 0,0 0-1 0 0,1 0 1 0 0,-1 0 0 0 0,0 0-1 0 0,1 0 1 0 0,-1 0-1 0 0,1-1 1 0 0,0 1-1 0 0,0 0 1 0 0,0 0-1 0 0,0 0 1 0 0,0-1 0 0 0,0 1-1 0 0,0 0 1 0 0,1 0-1 0 0,-1 0 1 0 0,1 0-1 0 0,0-1 1 0 0,0 1 0 0 0,2-29-6 0 0,1 0 1 0 0,2 1-1 0 0,1-1 1 0 0,1 1-1 0 0,2 1 0 0 0,1-1 1 0 0,1 2-1 0 0,2 0 1 0 0,0 0-1 0 0,2 1 1 0 0,11-13 5 0 0,2 2 8 0 0,1 0 0 0 0,2 2 1 0 0,2 1-1 0 0,1 2 1 0 0,2 1-1 0 0,7-3-8 0 0,-29 23-106 0 0,1 1 0 0 0,1 0 0 0 0,-1 1 1 0 0,2 1-1 0 0,-1 1 0 0 0,1 0 0 0 0,15-3 106 0 0,-24 11-1722 0 0,-7 6-5636 0 0,-2-2-4483 0 0</inkml:trace>
  <inkml:trace contextRef="#ctx0" brushRef="#br0" timeOffset="1935.925">1953 588 0 0 0,'0'0'1224'0'0,"0"0"97"0"0,0 0 188 0 0,0 0 256 0 0,0 0 223 0 0,0 0 79 0 0,0 0-81 0 0,0 0-179 0 0,0 0-223 0 0,10 3 752 0 0,-8-2 6016 0 0,-41 32-7481 0 0,34-29-937 0 0,5-5 98 0 0,0 1 0 0 0,0 0 0 0 0,-1 0 0 0 0,1 0 0 0 0,0-1 0 0 0,0 1 0 0 0,0 0 0 0 0,0 0 0 0 0,0 0 0 0 0,0 0 1 0 0,0 0-1 0 0,0-1 0 0 0,-1 1 0 0 0,1 0 0 0 0,0 0 0 0 0,0 0 0 0 0,0 0 0 0 0,0 0 0 0 0,-1 0 0 0 0,1 0 0 0 0,0 0 0 0 0,0 0 0 0 0,0-1 0 0 0,0 1 0 0 0,-1 0 0 0 0,1 0 0 0 0,0 0 0 0 0,0 0 0 0 0,0 0 0 0 0,-1 0-32 0 0,49-51 100 0 0,-49 49-1210 0 0,-1 5-2463 0 0,2 4-4339 0 0,0-4-4065 0 0</inkml:trace>
  <inkml:trace contextRef="#ctx0" brushRef="#br0" timeOffset="2685.696">2193 835 8786 0 0,'0'0'2981'0'0,"0"0"-989"0"0,0 0-405 0 0,0 0-25 0 0,0 0-47 0 0,0 0-128 0 0,0 0-189 0 0,0 0-168 0 0,0 0-148 0 0,0 0-148 0 0,0 0-71 0 0,0 0-87 0 0,0 0-84 0 0,-3-5-49 0 0,2 4-422 0 0,-3-45 898 0 0,21 7-465 0 0,1 1-1 0 0,2 0 1 0 0,1 2-1 0 0,23-29-453 0 0,-20 34 36 0 0,-5 4 14 0 0,1 2 1 0 0,1 0 0 0 0,1 1 0 0 0,1 2 0 0 0,4-2-51 0 0,-19 17 3 0 0,0 0 0 0 0,0 1 0 0 0,1 0 0 0 0,0 0 0 0 0,0 1 1 0 0,0 0-1 0 0,1 0 0 0 0,-1 1 0 0 0,1 1 0 0 0,0-1 0 0 0,1 2 1 0 0,-1-1-1 0 0,9 0-3 0 0,-17 6 2 0 0,0-1 1 0 0,0 0 0 0 0,0 1-1 0 0,-1-1 1 0 0,1 1-1 0 0,-1 0 1 0 0,0 0 0 0 0,0-1-1 0 0,0 1 1 0 0,0 0-1 0 0,0 0 1 0 0,-1 0 0 0 0,1 0-1 0 0,-1 0 1 0 0,0 0-1 0 0,0 0 1 0 0,0 0 0 0 0,0 0-1 0 0,0 0 1 0 0,-1 0-1 0 0,0 2-2 0 0,1 2 17 0 0,-16 213 101 0 0,16-218-118 0 0,-1 0-1 0 0,2 1 1 0 0,-1-1-1 0 0,0 0 0 0 0,0 1 1 0 0,1-1-1 0 0,-1 0 1 0 0,1 1-1 0 0,0-1 1 0 0,0 0-1 0 0,0 0 1 0 0,0 0-1 0 0,0 0 0 0 0,0 0 1 0 0,0 0-1 0 0,1 0 1 0 0,-1 0-1 0 0,1 0 1 0 0,-1-1-1 0 0,1 1 1 0 0,0 0-1 0 0,0-1 1 0 0,0 0-1 0 0,0 1 0 0 0,0-1 1 0 0,0 0-1 0 0,0 0 1 0 0,0 0-1 0 0,2 0 1 0 0,4-3 10 0 0,-1 0 1 0 0,0-1-1 0 0,1 0 0 0 0,-1 0 0 0 0,0-1 0 0 0,-1 0 1 0 0,1-1-1 0 0,-1 1 0 0 0,1-1 0 0 0,-2 0 0 0 0,1-1 1 0 0,0 1-1 0 0,-1-1 0 0 0,0 0 0 0 0,3-6-10 0 0,15-13 6 0 0,153-187 73 0 0,-150 186-74 0 0,-14 14-1 0 0,-1 0-1 0 0,2 1 1 0 0,-1 0-1 0 0,2 1 1 0 0,-1 0 0 0 0,1 2-1 0 0,11-6-3 0 0,-19 57-30 0 0,-43 196 391 0 0,36-218-359 0 0,-1 6-2 0 0,2-1 1 0 0,0 0-1 0 0,1 1 1 0 0,2-1 0 0 0,1 0-1 0 0,6 24 0 0 0,-1-38-764 0 0,-5-11-2436 0 0,-1-3-4093 0 0,-2-1-4867 0 0</inkml:trace>
  <inkml:trace contextRef="#ctx0" brushRef="#br0" timeOffset="4365.806">0 1089 0 0 0,'0'0'303'0'0,"0"0"481"0"0,0 0 169 0 0,0 0 132 0 0,0 0 147 0 0,0 0 80 0 0,0 0 28 0 0,0 0-3 0 0,0 0-40 0 0,0 0-52 0 0,0 0-105 0 0,0 0-123 0 0,32-4-82 0 0,99-13-48 0 0,200-17 4616 0 0,104-6-3362 0 0,389-34-476 0 0,19 19-216 0 0,-658 44-1369 0 0,-107 7-1533 0 0,-78 4 814 0 0,0 0-421 0 0,-5 0-11396 0 0,3 0 2359 0 0</inkml:trace>
  <inkml:trace contextRef="#ctx0" brushRef="#br0" timeOffset="5035.804">1977 1266 8178 0 0,'0'0'1300'0'0,"0"0"-342"0"0,0 0 68 0 0,0 0 312 0 0,0 0 257 0 0,0 0 55 0 0,0 0-259 0 0,0 0-326 0 0,0 0-279 0 0,0 0-217 0 0,0 0-129 0 0,0 0-65 0 0,0 0-2 0 0,-20 3 10 0 0,-67 11 28 0 0,-13 14 756 0 0,-93 41 733 0 0,124-25-1082 0 0,68-41-794 0 0,1 1 0 0 0,0-1 0 0 0,-1 0 0 0 0,1 0 0 0 0,0 1 0 0 0,1-1 0 0 0,-1 0 0 0 0,1 0 1 0 0,-1 0-1 0 0,1 1 0 0 0,0-1 0 0 0,0 0 0 0 0,0 0 0 0 0,0 0 0 0 0,1 0 0 0 0,0 0 0 0 0,-1-1 0 0 0,1 1 0 0 0,0 0 0 0 0,0-1 1 0 0,0 1-1 0 0,0-1 0 0 0,1 0 0 0 0,-1 0 0 0 0,1 0 0 0 0,-1 0 0 0 0,1 0 0 0 0,0 0 0 0 0,0-1 0 0 0,0 1 0 0 0,0-1 0 0 0,0 0 1 0 0,0 0-1 0 0,0 0-24 0 0,104 44 441 0 0,66 28-122 0 0,-168-71-302 0 0,-1 0 0 0 0,1 0 0 0 0,-1 1 0 0 0,1-1 0 0 0,-1 1 0 0 0,0 0 0 0 0,0 0 0 0 0,0 0 0 0 0,0 1 0 0 0,-1 0 0 0 0,1-1 0 0 0,-1 1 0 0 0,0 0 0 0 0,0 0 0 0 0,0 1 0 0 0,-1-1 0 0 0,1 1 0 0 0,-1-1 0 0 0,0 1 1 0 0,-1 0-1 0 0,1 0 0 0 0,0 4-17 0 0,-4-4 26 0 0,0-1 0 0 0,0 0 0 0 0,-1 0 0 0 0,0 0 0 0 0,1 0 0 0 0,-2 0 0 0 0,1-1 0 0 0,0 1 0 0 0,-1-1 0 0 0,1 0 0 0 0,-1 0 0 0 0,0 0 0 0 0,0 0 1 0 0,0-1-1 0 0,0 1 0 0 0,-1-1 0 0 0,1 0 0 0 0,-1-1 0 0 0,1 1 0 0 0,-1-1 0 0 0,0 0 0 0 0,0 0 0 0 0,1 0 0 0 0,-3-1-26 0 0,-5 4 17 0 0,-18 5-40 0 0,-1-2-1 0 0,1-1 0 0 0,-1-2 0 0 0,0-1 0 0 0,0-1 0 0 0,-1-2 1 0 0,-25-2 23 0 0,55 2-40 0 0,1 0 1 0 0,-1 0 0 0 0,0 0-1 0 0,1 0 1 0 0,-1-1-1 0 0,0 1 1 0 0,1 0 0 0 0,-1-1-1 0 0,0 1 1 0 0,1-1-1 0 0,-1 1 1 0 0,1-1 0 0 0,-1 0-1 0 0,1 0 1 0 0,-1 0-1 0 0,1 0 1 0 0,0 0 0 0 0,-1 0-1 0 0,1 0 1 0 0,0 0-1 0 0,0 0 1 0 0,0-1 0 0 0,0 1-1 0 0,0 0 1 0 0,0-1 0 0 0,0 1-1 0 0,0-1 1 0 0,1 1-1 0 0,-1-1 1 0 0,0 1 0 0 0,1-1-1 0 0,-1 0 1 0 0,1 1-1 0 0,0-1 1 0 0,0 0 0 0 0,-1 1-1 0 0,1-1 1 0 0,0 0-1 0 0,0 1 1 0 0,1-1 0 0 0,-1 0-1 0 0,0 1 1 0 0,0-1-1 0 0,1 0 1 0 0,-1 1 0 0 0,1-1-1 0 0,0 0 40 0 0,28-45-8329 0 0,-20 39-2281 0 0</inkml:trace>
  <inkml:trace contextRef="#ctx0" brushRef="#br0" timeOffset="5514.661">2305 1089 10154 0 0,'0'0'2074'0'0,"0"0"-576"0"0,0 0-267 0 0,0 0 49 0 0,0 0 81 0 0,0 0-31 0 0,0 0-158 0 0,0 0-218 0 0,0 0-181 0 0,0 0-109 0 0,0 0-66 0 0,0 0-66 0 0,9-4-56 0 0,30-13-66 0 0,52 12 1517 0 0,-8 6-1319 0 0,-82 0-590 0 0,0 1 0 0 0,0-1 0 0 0,-1 1-1 0 0,1-1 1 0 0,0 1 0 0 0,-1-1 0 0 0,1 1 0 0 0,-1 0 0 0 0,1-1 0 0 0,-1 1 0 0 0,0 0 0 0 0,0-1 0 0 0,1 1-1 0 0,-1 0 1 0 0,0-1 0 0 0,-1 1 0 0 0,1 0 0 0 0,0-1 0 0 0,0 1 0 0 0,-1 0 0 0 0,1-1 0 0 0,-1 1 0 0 0,0-1 0 0 0,1 1-1 0 0,-1-1 1 0 0,0 1 0 0 0,0-1 0 0 0,0 1 0 0 0,0-1 0 0 0,0 0 0 0 0,0 1 0 0 0,0-1 0 0 0,0 0 0 0 0,-1 0 0 0 0,0 1-18 0 0,-28 28 270 0 0,25-28-240 0 0,1 2 1 0 0,0-1 0 0 0,-1 1-1 0 0,2-1 1 0 0,-1 1 0 0 0,0 0 0 0 0,1 0-1 0 0,0 1 1 0 0,0-1 0 0 0,0 1-1 0 0,0 0 1 0 0,1-1 0 0 0,0 1 0 0 0,0 0-1 0 0,0 0 1 0 0,1 1 0 0 0,-1-1-1 0 0,1 2-30 0 0,2-4 17 0 0,1-1 0 0 0,0-1 0 0 0,0 1 0 0 0,0 0 0 0 0,0 0 0 0 0,0-1 0 0 0,0 1 0 0 0,1-1 0 0 0,-1 1 0 0 0,0-1 0 0 0,1 0 0 0 0,-1 0 0 0 0,1 0 0 0 0,-1 0 0 0 0,1-1 0 0 0,0 1 0 0 0,-1-1 0 0 0,1 1 0 0 0,0-1 0 0 0,-1 0 0 0 0,1 0 0 0 0,0 0 0 0 0,-1-1 0 0 0,1 1 0 0 0,0-1 0 0 0,-1 1 0 0 0,1-1-17 0 0,5 1 62 0 0,157-25 216 0 0,-94 7-586 0 0,-50 14-2121 0 0,0-1-3312 0 0,-15 2-6757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3:04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348 214 5641 0 0,'0'0'1072'0'0,"0"0"-387"0"0,0 0-372 0 0,0 0-92 0 0,0 0 269 0 0,0 0 434 0 0,0 0 306 0 0,0 0 174 0 0,0 0 48 0 0,0 0-94 0 0,0 0-151 0 0,28-10-120 0 0,87-30-171 0 0,-25 23 508 0 0,1 5-710 0 0,0-4 0 0 0,-1-4 0 0 0,-2-3-1 0 0,20-12-713 0 0,-12-5 425 0 0,-97 60 345 0 0,-32 84 359 0 0,-37 110-560 0 0,16-55-295 0 0,7 2-1 0 0,-5 60-273 0 0,-48 386 176 0 0,90-550-201 0 0,8-38-42 0 0,-1-1 0 0 0,0 0 0 0 0,-2 0-1 0 0,0 0 1 0 0,-1 0 0 0 0,0-1 0 0 0,-1 0-1 0 0,-1 0 1 0 0,-1-1 0 0 0,-1 0 0 0 0,-1 1 67 0 0,6-13-201 0 0,0-1 0 0 0,-1 1 1 0 0,1-1-1 0 0,-1 0 0 0 0,0 0 1 0 0,0 0-1 0 0,0-1 1 0 0,0 0-1 0 0,0 0 0 0 0,-1-1 1 0 0,1 0-1 0 0,-1 0 0 0 0,1 0 1 0 0,-1-1-1 0 0,1 0 0 0 0,-1 0 1 0 0,1 0-1 0 0,-1-1 1 0 0,1 0-1 0 0,0-1 0 0 0,-1 1 1 0 0,1-1-1 0 0,0 0 0 0 0,0-1 1 0 0,0 1-1 0 0,0-1 0 0 0,0-1 1 0 0,1 1-1 0 0,-1-1 0 0 0,1 0 1 0 0,0 0-1 0 0,0 0 1 0 0,1-1-1 0 0,-1 1 0 0 0,1-1 1 0 0,0-1-1 0 0,0 1 0 0 0,1 0 1 0 0,-1-1-1 0 0,-1-4 201 0 0,-6-7-296 0 0,0-1 0 0 0,1 0 0 0 0,1-1 0 0 0,0 0 1 0 0,2-1-1 0 0,0 0 0 0 0,1 0 0 0 0,1 0 0 0 0,0-5 296 0 0,-8-190 757 0 0,14 199-522 0 0,1 0 0 0 0,0 0 0 0 0,1 0 0 0 0,1 1-1 0 0,1-1 1 0 0,0 1 0 0 0,1 0 0 0 0,0 0 0 0 0,1 1-1 0 0,1 0 1 0 0,1 0 0 0 0,0 0 0 0 0,0 1 0 0 0,1 1 0 0 0,1 0-1 0 0,0 0 1 0 0,1 1 0 0 0,0 0 0 0 0,4-1-235 0 0,21-15 665 0 0,0 1 0 0 0,2 2 0 0 0,1 2 0 0 0,1 2 1 0 0,0 1-1 0 0,12-1-665 0 0,-23 9-106 0 0,0 2 0 0 0,1 2 0 0 0,0 0 0 0 0,0 2 0 0 0,1 2 0 0 0,0 1 0 0 0,12 1 106 0 0,-19 8-3128 0 0,-11 4-5726 0 0,-9-7-2074 0 0</inkml:trace>
  <inkml:trace contextRef="#ctx0" brushRef="#br0" timeOffset="283.078">1254 1448 8874 0 0,'0'0'1520'0'0,"0"0"-508"0"0,0 0 94 0 0,0 0 414 0 0,0 0 241 0 0,0 0 11 0 0,0 0-248 0 0,0 0-345 0 0,0 0-225 0 0,0 0-195 0 0,0 0-218 0 0,0 0-169 0 0,-6-7-124 0 0,2 3-200 0 0,-21-45 296 0 0,28 17-184 0 0,1 1-1 0 0,1-1 1 0 0,2 1-1 0 0,1 0 1 0 0,2 1-1 0 0,5-10-159 0 0,-4 6 74 0 0,1 2-139 0 0,1 1-1 0 0,1 1 0 0 0,2 0 1 0 0,1 0-1 0 0,12-14 66 0 0,22-10-2037 0 0,-25 44-7854 0 0,-19 10-1162 0 0</inkml:trace>
  <inkml:trace contextRef="#ctx0" brushRef="#br0" timeOffset="2984.736">1959 991 392 0 0,'0'0'863'0'0,"0"0"5"0"0,0 0 214 0 0,0 0 294 0 0,0 0 242 0 0,0 0 59 0 0,0 0-171 0 0,0 0-216 0 0,0 0-189 0 0,0 0-85 0 0,0 0-2 0 0,-24 4 3516 0 0,11 1-4186 0 0,0 1-1 0 0,1 0 0 0 0,0 1 1 0 0,0 1-1 0 0,1 0 0 0 0,0 0 1 0 0,0 1-1 0 0,1 1 1 0 0,0 0-1 0 0,0 0 0 0 0,1 1 1 0 0,1 0-1 0 0,0 0 0 0 0,1 1 1 0 0,0 0-1 0 0,0 0 1 0 0,1 1-344 0 0,-1 5 51 0 0,1 1 1 0 0,0 0 0 0 0,2 0-1 0 0,0 1 1 0 0,1-1 0 0 0,1 1 0 0 0,1 0-1 0 0,0-1 1 0 0,2 1 0 0 0,2 14-52 0 0,-3-30 13 0 0,1 0 1 0 0,0 0-1 0 0,1-1 0 0 0,-1 1 0 0 0,0 0 1 0 0,1-1-1 0 0,0 1 0 0 0,0-1 1 0 0,0 0-1 0 0,0 1 0 0 0,0-1 0 0 0,1 0 1 0 0,0 0-1 0 0,-1 0 0 0 0,1-1 1 0 0,0 1-1 0 0,0-1 0 0 0,1 0 0 0 0,-1 1 1 0 0,0-1-1 0 0,1-1 0 0 0,-1 1 1 0 0,1 0-1 0 0,0-1 0 0 0,-1 0 0 0 0,1 0 1 0 0,0 0-1 0 0,0 0 0 0 0,0-1-13 0 0,4 2 74 0 0,1-1-1 0 0,-1 0 0 0 0,0-1 0 0 0,1 0 1 0 0,-1 0-1 0 0,1-1 0 0 0,-1 0 0 0 0,0-1 0 0 0,1 1 1 0 0,-1-2-1 0 0,0 1 0 0 0,7-4-73 0 0,2-3 90 0 0,-1-1-1 0 0,0-1 1 0 0,-1 0-1 0 0,0-1 1 0 0,-1 0-1 0 0,0-1 1 0 0,-1-1-1 0 0,-1 0 1 0 0,0-1-1 0 0,0 0 1 0 0,-2-1 0 0 0,0 0-1 0 0,-1-1 1 0 0,-1 0-1 0 0,0 0 1 0 0,-1-1-1 0 0,-1 0 1 0 0,-1 0-1 0 0,0 0 1 0 0,-2-1-1 0 0,0 0 1 0 0,-1 1-1 0 0,0-6-89 0 0,-2 20 0 0 0,-1 0-1 0 0,1-1 1 0 0,-1 1 0 0 0,0 0-1 0 0,0-1 1 0 0,-1 1-1 0 0,1 0 1 0 0,-1 0-1 0 0,0 0 1 0 0,0 0 0 0 0,0 1-1 0 0,0-1 1 0 0,-1 0-1 0 0,1 1 1 0 0,-1 0-1 0 0,0-1 1 0 0,0 1 0 0 0,0 0-1 0 0,-1 0 1 0 0,1 1-1 0 0,-1-1 1 0 0,1 1-1 0 0,-1 0 1 0 0,0 0 0 0 0,0 0-1 0 0,0 0 1 0 0,0 1-1 0 0,0 0 1 0 0,-1-1-1 0 0,1 1 1 0 0,0 1 0 0 0,-1-1-1 0 0,1 1 1 0 0,0 0-1 0 0,-1 0 1 0 0,1 0-1 0 0,-1 0 1 0 0,-6 0-143 0 0,1 1 0 0 0,0-1 0 0 0,0 2 0 0 0,0-1 0 0 0,0 2 0 0 0,1-1 0 0 0,-1 1 0 0 0,0 1 0 0 0,1-1 0 0 0,0 2-1 0 0,0-1 1 0 0,0 1 0 0 0,1 1 0 0 0,-8 4 143 0 0,-40 45-2501 0 0,25-13-4704 0 0,21-29-3096 0 0</inkml:trace>
  <inkml:trace contextRef="#ctx0" brushRef="#br0" timeOffset="3651.055">2384 1455 4657 0 0,'0'0'2343'0'0,"0"0"-230"0"0,0 0-66 0 0,0 0-28 0 0,0 0-99 0 0,0 0-197 0 0,0 0-289 0 0,0 0-273 0 0,0 0-234 0 0,0 0-148 0 0,0 0-131 0 0,0 0-66 0 0,0 0-42 0 0,3-7-68 0 0,68-177 2522 0 0,-58 156-2921 0 0,2 1 1 0 0,0 0-1 0 0,2 1 1 0 0,1 0-1 0 0,1 2 1 0 0,1 0-1 0 0,1 1 1 0 0,1 2-1 0 0,4-3-73 0 0,-27 25 4 0 0,1-1 0 0 0,-1 1-1 0 0,1-1 1 0 0,0 1-1 0 0,-1-1 1 0 0,1 1 0 0 0,0-1-1 0 0,-1 1 1 0 0,1-1-1 0 0,0 1 1 0 0,0-1 0 0 0,0 1-1 0 0,-1 0 1 0 0,1-1-1 0 0,0 1 1 0 0,0-1 0 0 0,0 1-1 0 0,0 0 1 0 0,0-1-1 0 0,0 1 1 0 0,0-1 0 0 0,0 1-1 0 0,0 0 1 0 0,1-1-1 0 0,-1 1 1 0 0,0-1 0 0 0,0 1-1 0 0,0-1 1 0 0,1 1-1 0 0,-1-1 1 0 0,0 1 0 0 0,1-1-1 0 0,-1 1 1 0 0,0-1-1 0 0,1 1 1 0 0,-1-1 0 0 0,1 1-1 0 0,-1-1 1 0 0,0 1-1 0 0,1-1 1 0 0,-1 0 0 0 0,1 1-1 0 0,-1-1 1 0 0,1 0 0 0 0,0 0-1 0 0,-1 1 1 0 0,1-1-1 0 0,-1 0 1 0 0,1 0 0 0 0,-1 0-1 0 0,1 0 1 0 0,0 0-1 0 0,-1 0 1 0 0,1 0 0 0 0,-1 0-1 0 0,1 0 1 0 0,0 0-1 0 0,-1 0 1 0 0,1 0 0 0 0,-1 0-1 0 0,1 0 1 0 0,0 0-1 0 0,-1-1 1 0 0,1 1 0 0 0,-1 0-1 0 0,1 0 1 0 0,0-1-4 0 0,-2 12 33 0 0,-39 213 381 0 0,38-209-405 0 0,0-13-9 0 0,1 0 1 0 0,0 0 0 0 0,0 0 0 0 0,0 0 0 0 0,0 1 0 0 0,1-1 0 0 0,-1 0 0 0 0,1 0-1 0 0,-1 1 1 0 0,1-1 0 0 0,0 0 0 0 0,0 1 0 0 0,0-1 0 0 0,0 0 0 0 0,0 1 0 0 0,0-1-1 0 0,1 0 1 0 0,-1 1 0 0 0,1-1 0 0 0,-1 0 0 0 0,1 0 0 0 0,0 1 0 0 0,0-1 0 0 0,0 0-1 0 0,0 0 1 0 0,1 0 0 0 0,-1 0 0 0 0,0 0 0 0 0,1-1 0 0 0,0 1 0 0 0,-1 0 0 0 0,1-1-1 0 0,0 1 1 0 0,0-1 0 0 0,0 1 0 0 0,0-1 0 0 0,0 0 0 0 0,0 0 0 0 0,0 0 0 0 0,1 1-1 0 0,7-5 16 0 0,-1 0 0 0 0,1 0 1 0 0,-1 0-1 0 0,0-1 0 0 0,0-1 1 0 0,0 1-1 0 0,-1-2 0 0 0,1 1 1 0 0,-1-1-1 0 0,-1 0 0 0 0,1-1 1 0 0,-1 0-1 0 0,0 0 0 0 0,3-5-16 0 0,5-3 17 0 0,137-128 56 0 0,-97 124-155 0 0,-51 50 108 0 0,-18 96 221 0 0,-2-14-290 0 0,17-111 1 0 0,-1-1 0 0 0,0 0-1 0 0,1 1 1 0 0,-1-1 0 0 0,1 1-1 0 0,-1-1 1 0 0,1 0 0 0 0,-1 0-1 0 0,1 1 1 0 0,0-1 0 0 0,0 0 0 0 0,0 0-1 0 0,0 0 1 0 0,0 0 0 0 0,0 0-1 0 0,0 0 1 0 0,0 0 0 0 0,0 0-1 0 0,0 0 1 0 0,1 0 0 0 0,-1 0-1 0 0,0-1 1 0 0,0 1 0 0 0,1-1-1 0 0,-1 1 1 0 0,1-1 0 0 0,-1 1-1 0 0,0-1 1 0 0,1 0 0 0 0,0 1 42 0 0,14 0-3014 0 0,-3-2-3584 0 0,-8-2-5403 0 0</inkml:trace>
  <inkml:trace contextRef="#ctx0" brushRef="#br0" timeOffset="5285.701">3732 1105 4897 0 0,'0'0'1570'0'0,"0"0"-127"0"0,0 0-20 0 0,0 0 128 0 0,0 0 121 0 0,0 0-38 0 0,0 0-221 0 0,0 0-359 0 0,0 0-379 0 0,0 0-293 0 0,0 0-184 0 0,0 0-37 0 0,0 0 66 0 0,4 0 104 0 0,4 0-67 0 0,0-1 1 0 0,0 0 0 0 0,1 0 0 0 0,-1-1 0 0 0,0 0-1 0 0,0-1 1 0 0,-1 1 0 0 0,1-1 0 0 0,0-1-1 0 0,-1 0 1 0 0,0 0 0 0 0,0 0 0 0 0,6-5-265 0 0,128-128 1639 0 0,-140 138-1633 0 0,0-1 1 0 0,0 0-1 0 0,0 1 1 0 0,0-1-1 0 0,0 0 1 0 0,0 1-1 0 0,0-1 1 0 0,0 1-1 0 0,-1-1 1 0 0,1 1-1 0 0,0 0 0 0 0,0-1 1 0 0,0 1-1 0 0,-1 0 1 0 0,1 0-1 0 0,-1-1 1 0 0,1 1-1 0 0,0 0 1 0 0,-1 0-1 0 0,1 0 1 0 0,-1 0-1 0 0,0 0 1 0 0,1 0-1 0 0,-1 0 1 0 0,0 0-1 0 0,1 0 1 0 0,-1 0-1 0 0,0 0 1 0 0,0 0-1 0 0,0 0 1 0 0,0 0-1 0 0,0 0 1 0 0,0 0-1 0 0,0 0 0 0 0,0 0 1 0 0,-1 0-1 0 0,1 0 1 0 0,0 0-1 0 0,0 0 1 0 0,-1-1-1 0 0,1 2-6 0 0,0 2 37 0 0,8 76 238 0 0,-3 1 0 0 0,-4-1 0 0 0,-8 62-275 0 0,-29 320 246 0 0,-21-186-162 0 0,44-262 774 0 0,9-46-421 0 0,7-26-407 0 0,2 0-1 0 0,2 0 0 0 0,3 1 0 0 0,3 0 1 0 0,2 1-1 0 0,12-27-29 0 0,-14 43 3 0 0,14-52-6 0 0,5 2 0 0 0,4 2-1 0 0,3 1 1 0 0,5 2 0 0 0,2 2 0 0 0,5 2-1 0 0,24-26 4 0 0,-68 96 4 0 0,1 1 1 0 0,1-1-1 0 0,0 1 0 0 0,0 1 0 0 0,1 0 0 0 0,0 0 0 0 0,1 1 0 0 0,0 1 1 0 0,0-1-1 0 0,8-2-4 0 0,-16 10 2 0 0,-1 0 0 0 0,0 0 0 0 0,1 0 0 0 0,-1 0-1 0 0,1 1 1 0 0,-1-1 0 0 0,0 1 0 0 0,1 0 0 0 0,-1 0 0 0 0,0 0 0 0 0,0 0 0 0 0,1 0 0 0 0,-1 0 0 0 0,0 1 0 0 0,0-1 0 0 0,0 1 0 0 0,-1-1 0 0 0,1 1 0 0 0,0 0 0 0 0,0 0 0 0 0,-1-1 0 0 0,0 1 0 0 0,1 0 0 0 0,-1 1 0 0 0,0-1 0 0 0,0 0 0 0 0,0 0 0 0 0,0 0 0 0 0,0 1 0 0 0,0-1-1 0 0,-1 0 1 0 0,1 1 0 0 0,-1-1 0 0 0,0 1 0 0 0,1-1 0 0 0,-1 0 0 0 0,0 1 0 0 0,-1-1 0 0 0,1 1 0 0 0,0-1 0 0 0,-1 1 0 0 0,0 0-2 0 0,2-1 4 0 0,0 38 60 0 0,-1 0 0 0 0,-2 1 0 0 0,-2-1-1 0 0,-2 0 1 0 0,-1 0 0 0 0,-2-1-1 0 0,-2 0 1 0 0,-2 0 0 0 0,-13 27-64 0 0,18-44 27 0 0,-1-1 1 0 0,-1 0 0 0 0,-1 0-1 0 0,-1-1 1 0 0,0-1-1 0 0,-2 0 1 0 0,0 0-1 0 0,-16 14-27 0 0,23-26-31 0 0,1 0 0 0 0,-2-1 0 0 0,1 0 0 0 0,-1-1 0 0 0,1 0 0 0 0,-2 0 0 0 0,1 0 0 0 0,0-1 0 0 0,-1 0 0 0 0,0-1 1 0 0,0 0-1 0 0,0-1 0 0 0,0 1 0 0 0,0-2 0 0 0,-1 1 0 0 0,1-1 0 0 0,0-1 0 0 0,-1 0 0 0 0,1 0 0 0 0,-1-1 0 0 0,1 0 0 0 0,0 0 0 0 0,-2-1 31 0 0,7 1-155 0 0,0-1-1 0 0,-1 1 1 0 0,1-1 0 0 0,0 0 0 0 0,0 0-1 0 0,0 0 1 0 0,1-1 0 0 0,-1 1 0 0 0,1-1-1 0 0,-1 0 1 0 0,1 0 0 0 0,0 0 0 0 0,0 0-1 0 0,0-1 1 0 0,0 1 0 0 0,1-1 0 0 0,-1 0-1 0 0,1 0 1 0 0,0 0 0 0 0,0 0 0 0 0,0 0 0 0 0,1 0-1 0 0,-1 0 1 0 0,1-2 155 0 0,-2-32-5220 0 0,12-1-4618 0 0,-2 28 1792 0 0</inkml:trace>
  <inkml:trace contextRef="#ctx0" brushRef="#br0" timeOffset="5839.118">4385 1466 0 0 0,'0'0'693'0'0,"0"0"386"0"0,0 0 336 0 0,0 0 408 0 0,0 0 346 0 0,0 0 65 0 0,0 0-173 0 0,0 0-201 0 0,0 0-203 0 0,0 0-127 0 0,0 0-91 0 0,0 0-158 0 0,0 0-202 0 0,30 5-208 0 0,93 16-175 0 0,-121-20-662 0 0,1-1 0 0 0,-1 1 0 0 0,1 0 0 0 0,-1-1 0 0 0,1 0 0 0 0,0 1 0 0 0,-1-1-1 0 0,1 0 1 0 0,-1 0 0 0 0,1-1 0 0 0,-1 1 0 0 0,1 0 0 0 0,-1-1 0 0 0,1 0 0 0 0,-1 0 0 0 0,1 1-1 0 0,-1-1 1 0 0,1-1 0 0 0,-1 1 0 0 0,0 0 0 0 0,0 0 0 0 0,0-1 0 0 0,0 1 0 0 0,0-1 0 0 0,0 0-1 0 0,1 0-33 0 0,3-5 160 0 0,26-19 182 0 0,-2-1 1 0 0,-1-2 0 0 0,-1 0 0 0 0,-1-2-1 0 0,-2-1 1 0 0,-1-1 0 0 0,8-18-343 0 0,-24 37 29 0 0,8-13-2 0 0,-1-1-1 0 0,-1-1 0 0 0,-2 0 0 0 0,0 0 0 0 0,-2-1 1 0 0,-2-1-1 0 0,-1 0 0 0 0,-1 0 0 0 0,0-7-26 0 0,-5 34 7 0 0,0 0-1 0 0,0 0 1 0 0,0 0-1 0 0,-1 0 1 0 0,1 0-1 0 0,-1 0 1 0 0,0 0 0 0 0,0 0-1 0 0,0 0 1 0 0,-1 0-1 0 0,1-1 1 0 0,-1 1-1 0 0,0 0 1 0 0,0 0 0 0 0,-1 1-1 0 0,1-1 1 0 0,-1 0-1 0 0,0 0 1 0 0,0 1-1 0 0,0-1 1 0 0,0 1-1 0 0,-1-1 1 0 0,1 1 0 0 0,-1 0-1 0 0,0 0 1 0 0,0 0-1 0 0,0 1 1 0 0,0-1-1 0 0,-1 1 1 0 0,1-1 0 0 0,-1 1-1 0 0,1 0 1 0 0,-1 0-1 0 0,0 1 1 0 0,0-1-1 0 0,0 1 1 0 0,0 0-1 0 0,0 0-5 0 0,-6 2-12 0 0,0 1 1 0 0,1 0-1 0 0,0 0 1 0 0,-1 1 0 0 0,1 0-1 0 0,0 1 1 0 0,0 0 0 0 0,1 0-1 0 0,-1 1 1 0 0,1 0 0 0 0,0 1-1 0 0,0 0 1 0 0,1 0 0 0 0,-1 1-1 0 0,1-1 1 0 0,1 1 0 0 0,-1 1-1 0 0,2 0 1 0 0,-1 0-1 0 0,1 0 1 0 0,0 0 10 0 0,0-2 0 0 0,0 0 0 0 0,1 1-1 0 0,-1-1 1 0 0,2 1 0 0 0,-1 0 0 0 0,1 0-1 0 0,0 0 1 0 0,0 0 0 0 0,1 0 0 0 0,0 1 0 0 0,0-1-1 0 0,1 1 1 0 0,0 0 0 0 0,0-1 0 0 0,1 1-1 0 0,0 0 1 0 0,0 3 0 0 0,4-7 9 0 0,-1 1-1 0 0,1 0 1 0 0,0-1-1 0 0,0 1 1 0 0,0-1-1 0 0,0 0 1 0 0,1-1-1 0 0,0 1 1 0 0,-1-1-1 0 0,1 0 1 0 0,1 0 0 0 0,-1 0-1 0 0,0-1 1 0 0,1 0-1 0 0,-1 0 1 0 0,1 0-1 0 0,0 0 1 0 0,-1-1-1 0 0,1 0 1 0 0,5 0-9 0 0,12 1 45 0 0,-1 0 1 0 0,0-1-1 0 0,0-2 1 0 0,0 0-1 0 0,1-1 1 0 0,-1-1-1 0 0,-1-1 1 0 0,9-4-46 0 0,10 0 61 0 0,-36 8-49 0 0,-2-2-11 0 0,-1 1 0 0 0,1 1 0 0 0,0-1 0 0 0,0 0 0 0 0,0 0 0 0 0,0 1 0 0 0,0-1 0 0 0,0 1 0 0 0,0-1 0 0 0,0 1 0 0 0,0 0 0 0 0,0 0 0 0 0,0 0 0 0 0,0 0 0 0 0,0 0 0 0 0,0 0 0 0 0,0 1 0 0 0,0-1 0 0 0,0 1 0 0 0,0-1 0 0 0,0 1 0 0 0,0 0 0 0 0,0 0 0 0 0,0 0 0 0 0,-1 0 1 0 0,1 0-1 0 0,0 0 0 0 0,-1 0 0 0 0,1 1 0 0 0,-1-1 0 0 0,1 0 0 0 0,-1 1 0 0 0,0-1 0 0 0,1 1 0 0 0,-1 0 0 0 0,0 0 0 0 0,0-1 0 0 0,0 2-1 0 0,-34 152 488 0 0,7-64-332 0 0,12 39-388 0 0,16-129 42 0 0,0 1-1 0 0,0-1 1 0 0,0 0-1 0 0,0 0 1 0 0,1 0 0 0 0,-1 0-1 0 0,0-1 1 0 0,1 1-1 0 0,-1-1 1 0 0,0 1 0 0 0,1-1-1 0 0,-1 0 1 0 0,1 0-1 0 0,-1 0 1 0 0,0 0 0 0 0,1 0-1 0 0,-1 0 1 0 0,1-1-1 0 0,-1 1 1 0 0,0-1 0 0 0,1 0-1 0 0,-1 1 1 0 0,0-1-1 0 0,0 0 1 0 0,0 0-1 0 0,0-1 1 0 0,1 1 0 0 0,-1 0-1 0 0,-1-1 1 0 0,1 1-1 0 0,0-1 191 0 0,23-19-5147 0 0,-9 6-1419 0 0,-5 7-2497 0 0</inkml:trace>
  <inkml:trace contextRef="#ctx0" brushRef="#br0" timeOffset="6166.33">5263 1271 0 0 0,'0'0'4338'0'0,"0"0"-1808"0"0,0 0-540 0 0,0 0-80 0 0,0 0-147 0 0,0 0-212 0 0,0 0-327 0 0,0 0-351 0 0,0 0-204 0 0,0 0-81 0 0,0 0-7 0 0,0 0 29 0 0,0 0 34 0 0,13 11 23 0 0,44 33 11 0 0,-54-42-593 0 0,1 0 0 0 0,-1-1-1 0 0,1 1 1 0 0,0-1-1 0 0,-1 0 1 0 0,1 0-1 0 0,0 0 1 0 0,0 0 0 0 0,0-1-1 0 0,-1 0 1 0 0,1 1-1 0 0,0-1 1 0 0,0-1-1 0 0,0 1 1 0 0,0-1-1 0 0,0 1 1 0 0,-1-1 0 0 0,1 0-1 0 0,0 0 1 0 0,-1-1-1 0 0,1 1 1 0 0,0-1-85 0 0,7-2 165 0 0,-1 1-91 0 0,-1-1 0 0 0,0 0-1 0 0,0 0 1 0 0,0-1 0 0 0,-1 0-1 0 0,0-1 1 0 0,0 0 0 0 0,0 0 0 0 0,0-1-1 0 0,-1 0 1 0 0,0 0 0 0 0,-1 0-1 0 0,0-1 1 0 0,0 0 0 0 0,0 0-1 0 0,-1-1 1 0 0,0 0 0 0 0,-1 0 0 0 0,0 0-1 0 0,0 0 1 0 0,-1 0 0 0 0,0-1-1 0 0,-1 0 1 0 0,0 1 0 0 0,-1-1 0 0 0,0 0-1 0 0,0 0 1 0 0,-1 0 0 0 0,0 0-1 0 0,-1-1-73 0 0,1 8-4 0 0,-1 0 1 0 0,0 0-1 0 0,0 0 0 0 0,0 0 0 0 0,0 0 0 0 0,-1 0 0 0 0,1 0 0 0 0,-1 1 0 0 0,0-1 0 0 0,0 0 1 0 0,0 1-1 0 0,0-1 0 0 0,0 1 0 0 0,0 0 0 0 0,-1 0 0 0 0,1 0 0 0 0,-1 0 0 0 0,1 0 1 0 0,-1 0-1 0 0,0 1 0 0 0,0-1 0 0 0,1 1 0 0 0,-1 0 0 0 0,0 0 0 0 0,0 0 0 0 0,-1 0 0 0 0,1 1 1 0 0,0-1-1 0 0,0 1 0 0 0,-3-1 4 0 0,-1 1-28 0 0,-1 0 1 0 0,0 0 0 0 0,1 0-1 0 0,-1 1 1 0 0,1 0-1 0 0,-1 0 1 0 0,1 1 0 0 0,0 0-1 0 0,0 1 1 0 0,0-1-1 0 0,0 1 1 0 0,-4 3 27 0 0,-1 1-42 0 0,0 1 0 0 0,0 1 1 0 0,1 0-1 0 0,0 0 0 0 0,1 1 1 0 0,0 0-1 0 0,1 1 0 0 0,0 0 0 0 0,0 1 1 0 0,1 0-1 0 0,1 0 0 0 0,0 1 0 0 0,1 0 1 0 0,0 0-1 0 0,1 0 0 0 0,0 1 0 0 0,1 0 1 0 0,1 0-1 0 0,0 0 0 0 0,1 0 1 0 0,0 0-1 0 0,1 1 0 0 0,1-1 0 0 0,1 6 42 0 0,-1-15-65 0 0,1 0 1 0 0,0-1-1 0 0,1 1 0 0 0,-1 0 0 0 0,1-1 0 0 0,0 0 0 0 0,0 1 0 0 0,0-1 0 0 0,1 0 0 0 0,-1 0 0 0 0,1 0 1 0 0,0 0-1 0 0,0-1 0 0 0,0 1 0 0 0,1-1 0 0 0,0 0 0 0 0,-1 0 0 0 0,1 0 0 0 0,0 0 0 0 0,0-1 0 0 0,0 1 1 0 0,1-1-1 0 0,-1 0 0 0 0,0 0 0 0 0,1-1 0 0 0,0 1 0 0 0,4 0 65 0 0,131 14-7952 0 0,-90-16-2335 0 0,-34 0 6872 0 0</inkml:trace>
  <inkml:trace contextRef="#ctx0" brushRef="#br0" timeOffset="6546.601">5838 1087 5193 0 0,'0'0'2503'0'0,"0"0"-140"0"0,0 0-93 0 0,0 0-201 0 0,0 0-345 0 0,0 0-404 0 0,0 0-465 0 0,0 0-416 0 0,0 0-214 0 0,0 0 10 0 0,0 0 135 0 0,0 0 170 0 0,0 0 77 0 0,1 3-42 0 0,3 11-364 0 0,0 0 1 0 0,-1 1-1 0 0,0-1 0 0 0,-1 1 1 0 0,-1-1-1 0 0,-1 1 0 0 0,0 0 1 0 0,0-1-1 0 0,-2 6-211 0 0,0 26 257 0 0,2-23-162 0 0,-1-11-69 0 0,1 1 1 0 0,0 0-1 0 0,0 0 1 0 0,1-1 0 0 0,1 1-1 0 0,0-1 1 0 0,1 1-1 0 0,1-1 1 0 0,-1 0-1 0 0,2 0 1 0 0,1 3-27 0 0,-5-13 25 0 0,-1-1 1 0 0,1 1 0 0 0,0-1-1 0 0,0 1 1 0 0,0-1 0 0 0,0 1-1 0 0,0-1 1 0 0,0 1 0 0 0,0-1-1 0 0,0 0 1 0 0,1 0-1 0 0,-1 0 1 0 0,0 0 0 0 0,1 0-1 0 0,-1 0 1 0 0,1 0 0 0 0,-1 0-1 0 0,1 0 1 0 0,-1 0 0 0 0,1-1-1 0 0,0 1 1 0 0,-1-1 0 0 0,1 0-1 0 0,0 1 1 0 0,0-1-1 0 0,-1 0 1 0 0,1 0 0 0 0,0 0-1 0 0,0 0 1 0 0,-1 0 0 0 0,1 0-1 0 0,0-1 1 0 0,-1 1 0 0 0,1 0-1 0 0,0-1 1 0 0,-1 1 0 0 0,1-1-1 0 0,0 0 1 0 0,-1 0-1 0 0,1 0 1 0 0,-1 1 0 0 0,1-1-1 0 0,-1 0 1 0 0,0-1 0 0 0,1 1-26 0 0,49-66 1461 0 0,-45 57-1363 0 0,20-40 199 0 0,-2 0 0 0 0,-2-1 0 0 0,-2-2 0 0 0,-3 0 0 0 0,8-39-297 0 0,-21 50-919 0 0,-18 57-11753 0 0,11-11 469 0 0</inkml:trace>
  <inkml:trace contextRef="#ctx0" brushRef="#br0" timeOffset="7030.624">6465 800 10450 0 0,'0'0'5145'0'0,"0"0"-3728"0"0,0 0-577 0 0,0 0-200 0 0,0 0-184 0 0,0 0-80 0 0,0 0-184 0 0,0 0-352 0 0,0 0-352 0 0,0 0-200 0 0,0 0-272 0 0,0 0-625 0 0,0 0-2047 0 0,0 0-7675 0 0</inkml:trace>
  <inkml:trace contextRef="#ctx0" brushRef="#br0" timeOffset="14508.449">8096 954 3465 0 0,'0'0'1883'0'0,"0"0"140"0"0,0 0 329 0 0,0 0 252 0 0,0 0-66 0 0,0 0-359 0 0,0 0-462 0 0,0 0-426 0 0,0 0-293 0 0,0 0-179 0 0,0 0-146 0 0,0 0-133 0 0,0 0-113 0 0,-1-7-95 0 0,-5-23-69 0 0,-35 24 396 0 0,38 6-651 0 0,1 0-1 0 0,-1 0 1 0 0,0 0 0 0 0,1 0 0 0 0,-1 1 0 0 0,0-1 0 0 0,1 1 0 0 0,-1 0 0 0 0,0 0 0 0 0,1 0 0 0 0,-1 0 0 0 0,1 0 0 0 0,0 1 0 0 0,-1-1 0 0 0,1 1-1 0 0,0 0 1 0 0,0-1 0 0 0,0 1 0 0 0,0 0 0 0 0,0 0 0 0 0,0 0 0 0 0,1 1 0 0 0,-1-1 0 0 0,1 0 0 0 0,-1 0 0 0 0,1 1 0 0 0,0-1 0 0 0,0 1 0 0 0,0-1 0 0 0,0 1-1 0 0,1 0 1 0 0,-1-1 0 0 0,1 1 0 0 0,-1 0 0 0 0,1 0 0 0 0,0-1 0 0 0,0 1 0 0 0,0 0 0 0 0,0-1 0 0 0,1 1 0 0 0,-1 0 0 0 0,1-1 0 0 0,0 1 0 0 0,-1 0-1 0 0,1-1 1 0 0,0 1 0 0 0,1-1 0 0 0,-1 1 0 0 0,0-1 0 0 0,1 0 0 0 0,-1 1 0 0 0,1-1 0 0 0,0 0 0 0 0,0 0 0 0 0,0 0 0 0 0,0 0-8 0 0,97 105 106 0 0,-94-99-34 0 0,-1 0-1 0 0,1 0 0 0 0,-1 1 0 0 0,0 0 1 0 0,-1-1-1 0 0,0 1 0 0 0,0 1 1 0 0,-1-1-1 0 0,-1 0 0 0 0,1 0 0 0 0,-1 1 1 0 0,-1-1-1 0 0,0 1 0 0 0,0-1 0 0 0,-1 1 1 0 0,-1 8-72 0 0,-2-9 33 0 0,-1 1 0 0 0,0-1 0 0 0,0 0 0 0 0,-1 0 0 0 0,0-1 0 0 0,0 0 0 0 0,-1 0 0 0 0,0 0 0 0 0,0-1 0 0 0,-1 0-1 0 0,0 0 1 0 0,0-1 0 0 0,-1 0 0 0 0,0-1 0 0 0,0 1 0 0 0,0-2 0 0 0,-1 1 0 0 0,1-1 0 0 0,-1-1 0 0 0,0 0 0 0 0,0 0 0 0 0,0-1 0 0 0,-1 0 0 0 0,1-1 0 0 0,0 0 0 0 0,-1-1 0 0 0,1 0 0 0 0,0-1 0 0 0,-1 0 0 0 0,-2 0-33 0 0,12 1-81 0 0,-1 0 0 0 0,1 0 0 0 0,0 0 0 0 0,0-1-1 0 0,0 1 1 0 0,-1 0 0 0 0,1 0 0 0 0,0-1 0 0 0,0 1-1 0 0,0 0 1 0 0,-1-1 0 0 0,1 1 0 0 0,0-1 0 0 0,0 0 0 0 0,0 1-1 0 0,0-1 1 0 0,0 0 0 0 0,0 1 0 0 0,0-1 0 0 0,0 0 0 0 0,0 0-1 0 0,1 0 1 0 0,-1 0 0 0 0,0 0 0 0 0,1 0 0 0 0,-1 0 0 0 0,0 0-1 0 0,1 0 1 0 0,-1-1 0 0 0,1 1 0 0 0,0 0 0 0 0,-1 0 0 0 0,1 0-1 0 0,0-1 1 0 0,0 0 81 0 0,-1-13-4325 0 0,2-2-3727 0 0,0 9-3421 0 0</inkml:trace>
  <inkml:trace contextRef="#ctx0" brushRef="#br0" timeOffset="13505.51">6878 1105 952 0 0,'0'0'1418'0'0,"0"0"-437"0"0,0 0 80 0 0,0 0 238 0 0,0 0 185 0 0,0 0 116 0 0,0 0-69 0 0,0 0-187 0 0,0 0-187 0 0,0 0-218 0 0,0 0-163 0 0,0 0-57 0 0,0 0-33 0 0,-10 6-8 0 0,-33 17-29 0 0,-18 41 1651 0 0,52-50-2026 0 0,5-7-197 0 0,-1 0 1 0 0,2 1-1 0 0,-1-1 0 0 0,1 1 0 0 0,0 0 0 0 0,1-1 0 0 0,0 1 1 0 0,0 1-1 0 0,1-1 0 0 0,0 0 0 0 0,0 0 0 0 0,1 1 0 0 0,0-1 1 0 0,0 0-1 0 0,1 0 0 0 0,0 1 0 0 0,1-1 0 0 0,-1 0 1 0 0,2 0-1 0 0,-1 0 0 0 0,1-1 0 0 0,0 1 0 0 0,1 0 0 0 0,0-1 1 0 0,0 0-1 0 0,0 0 0 0 0,1 0 0 0 0,0-1 0 0 0,1 1 0 0 0,2 1-77 0 0,-6-5 76 0 0,0-1 0 0 0,0 0-1 0 0,0 0 1 0 0,1 0-1 0 0,-1 0 1 0 0,1 0 0 0 0,-1-1-1 0 0,1 1 1 0 0,0-1 0 0 0,0 0-1 0 0,0 1 1 0 0,0-1-1 0 0,-1 0 1 0 0,1-1 0 0 0,0 1-1 0 0,1-1 1 0 0,-1 1 0 0 0,0-1-1 0 0,0 0 1 0 0,3 0-76 0 0,2-2 187 0 0,0-1-1 0 0,1 1 1 0 0,-1-2 0 0 0,-1 1 0 0 0,1-1-1 0 0,0 0 1 0 0,-1-1 0 0 0,0 0 0 0 0,0 0 0 0 0,0 0-1 0 0,-1-1 1 0 0,1 0-187 0 0,3-3 109 0 0,-1 2-29 0 0,0-1 1 0 0,-1-1 0 0 0,0 0-1 0 0,0 0 1 0 0,-1 0 0 0 0,0-1-1 0 0,-1 0 1 0 0,0-1 0 0 0,-1 1-1 0 0,0-1 1 0 0,-1 0 0 0 0,0 0-1 0 0,0-1 1 0 0,-1 1 0 0 0,-1-1 0 0 0,0 0-1 0 0,0 0 1 0 0,-1-10-81 0 0,0 14-28 0 0,-1 1 1 0 0,0-1 0 0 0,0 0-1 0 0,-1 0 1 0 0,0 1 0 0 0,0-1-1 0 0,-1 0 1 0 0,0 1-1 0 0,0-1 1 0 0,-1 1 0 0 0,0 0-1 0 0,0 0 1 0 0,-1 0-1 0 0,0 0 1 0 0,0 1 0 0 0,0-1-1 0 0,-1 1 1 0 0,0 0-1 0 0,0 0 1 0 0,-1 1 0 0 0,1-1-1 0 0,-1 1 1 0 0,-1 1-1 0 0,1-1 1 0 0,-1 1 0 0 0,1 0-1 0 0,-1 1 1 0 0,0-1-1 0 0,0 1 1 0 0,-1 1 0 0 0,1-1-1 0 0,-1 1 1 0 0,1 1-1 0 0,-1-1 1 0 0,0 1 0 0 0,1 0-1 0 0,-3 1 28 0 0,6 1-255 0 0,-1 1-1 0 0,1-1 0 0 0,0 1 1 0 0,0 0-1 0 0,0 0 0 0 0,0 0 1 0 0,0 0-1 0 0,0 1 0 0 0,0 0 1 0 0,1 0-1 0 0,0 0 0 0 0,-1 0 0 0 0,1 0 1 0 0,0 1-1 0 0,0-1 0 0 0,1 1 1 0 0,-2 3 255 0 0,-14 22-8530 0 0,14-20-2657 0 0</inkml:trace>
  <inkml:trace contextRef="#ctx0" brushRef="#br0" timeOffset="14016.804">7235 1043 5897 0 0,'0'0'1791'0'0,"0"0"-70"0"0,0 0-26 0 0,0 0-12 0 0,0 0-36 0 0,0 0-182 0 0,0 0-268 0 0,0 0-265 0 0,0 0-231 0 0,0 0-167 0 0,0 0-130 0 0,0 0-104 0 0,0 0-75 0 0,-5 1-30 0 0,4 0-169 0 0,-1-1-1 0 0,0 1 0 0 0,1 0 1 0 0,-1-1-1 0 0,1 1 1 0 0,-1 0-1 0 0,1 0 1 0 0,0 0-1 0 0,-1 0 1 0 0,1 0-1 0 0,0 0 1 0 0,0 0-1 0 0,-1 1 1 0 0,1-1-1 0 0,0 0 1 0 0,0 1-1 0 0,1-1 1 0 0,-1 0-1 0 0,0 1 1 0 0,0-1-1 0 0,1 1 1 0 0,-1 0-1 0 0,1-1 1 0 0,-1 1-1 0 0,1-1 1 0 0,-1 1-1 0 0,1 1-25 0 0,-2 22 178 0 0,1-1-1 0 0,1 0 1 0 0,1 1 0 0 0,1-1-1 0 0,2 0 1 0 0,2 10-178 0 0,-4-25 46 0 0,0 0-1 0 0,0 0 1 0 0,1 0 0 0 0,0 0 0 0 0,0 0 0 0 0,1-1 0 0 0,1 0-1 0 0,-1 1 1 0 0,1-1 0 0 0,1-1 0 0 0,0 1 0 0 0,0-1 0 0 0,0 0 0 0 0,0 0-1 0 0,1-1 1 0 0,6 4-46 0 0,-7-7 126 0 0,-1-1-1 0 0,0 0 1 0 0,1 0 0 0 0,-1-1-1 0 0,1 1 1 0 0,0-1-1 0 0,0-1 1 0 0,-1 1-1 0 0,1-1 1 0 0,0 0 0 0 0,0 0-1 0 0,-1-1 1 0 0,1 0-1 0 0,0 0 1 0 0,-1 0 0 0 0,1 0-1 0 0,0-1 1 0 0,-1 0-1 0 0,0 0 1 0 0,1-1-1 0 0,-1 1 1 0 0,0-1 0 0 0,4-3-126 0 0,98-92 1595 0 0,-97 83-1509 0 0,-1 1 1 0 0,0-1-1 0 0,-1 0 0 0 0,-1-1 1 0 0,0 0-1 0 0,-1 0 1 0 0,-1-1-1 0 0,0 0 0 0 0,0-11-86 0 0,-4 26-54 0 0,0 1-1 0 0,0-1 0 0 0,-1 1 0 0 0,1-1 0 0 0,-1 1 1 0 0,0-1-1 0 0,1 0 0 0 0,-1 1 0 0 0,0-1 1 0 0,0 0-1 0 0,0 1 0 0 0,0-1 0 0 0,0 1 0 0 0,0-1 1 0 0,0 0-1 0 0,-1 1 0 0 0,1-1 0 0 0,-1 0 1 0 0,1 1-1 0 0,-1-1 0 0 0,0 1 0 0 0,1-1 0 0 0,-1 1 1 0 0,0 0-1 0 0,0-1 0 0 0,0 1 0 0 0,0 0 1 0 0,0-1-1 0 0,0 1 0 0 0,-1 0 0 0 0,1 0 0 0 0,0 0 1 0 0,-1 0-1 0 0,1 0 0 0 0,0 0 0 0 0,-1 0 1 0 0,1 1-1 0 0,-1-1 0 0 0,1 1 0 0 0,-2-1 55 0 0,-17 9-6606 0 0,15-2 2104 0 0,-1-2-6821 0 0</inkml:trace>
  <inkml:trace contextRef="#ctx0" brushRef="#br0" timeOffset="6797.68">6478 1223 19492 0 0,'0'0'904'0'0,"0"0"-832"0"0,0 0-128 0 0,0 0-48 0 0,0 0 80 0 0,0 0-16 0 0,0 0-120 0 0,0 0-152 0 0,0 0-224 0 0,0 0-224 0 0,0 0-680 0 0,0 0-2121 0 0,0 0-8058 0 0</inkml:trace>
  <inkml:trace contextRef="#ctx0" brushRef="#br0" timeOffset="12635.548">6473 1227 0 0 0,'0'0'251'0'0,"0"0"267"0"0,0 0 61 0 0,0 0-49 0 0,0 0-31 0 0,0 0-35 0 0,0 0 12 0 0,1-4 98 0 0,-1 3-388 0 0,3-14 214 0 0,-2 2 3950 0 0,-1 13-3426 0 0,0-1-1176 0 0,-4 0 14897 0 0,3 2-13540 0 0,1 0-973 0 0,0-1-34 0 0,-6 19 262 0 0,-18 141 171 0 0,-1-30-111 0 0,37-146-62 0 0,16-32-1991 0 0,-14 31-5734 0 0,-12 13 484 0 0,-1 0-4382 0 0</inkml:trace>
  <inkml:trace contextRef="#ctx0" brushRef="#br0" timeOffset="29314.437">0 2118 0 0 0,'170'-32'315'0'0,"26"-6"3112"0"0,154-10 2789 0 0,48 14-2941 0 0,594-51 1354 0 0,-412 79-3655 0 0,-342 14-759 0 0,888 31 1436 0 0,-481-38-790 0 0,17-13-358 0 0,144 1-187 0 0,39-21 12 0 0,-597 26-269 0 0,844-44 457 0 0,-870 32-204 0 0,-215 17-2081 0 0,2 2 6054 0 0,-8 0-8569 0 0,1 1-6088 0 0,-2-2 9639 0 0,3 0-9991 0 0</inkml:trace>
  <inkml:trace contextRef="#ctx0" brushRef="#br0" timeOffset="82155.382">9448 262 0 0 0,'0'0'589'0'0,"0"0"568"0"0,0 0 156 0 0,0 0 57 0 0,0 0 81 0 0,0 0 105 0 0,0 0 26 0 0,0 0-46 0 0,0 0-98 0 0,0 0-148 0 0,0-6-146 0 0,0 5-1004 0 0,0-1 1 0 0,0 0-1 0 0,0 0 1 0 0,-1 0-1 0 0,1 0 0 0 0,0 0 1 0 0,-1 0-1 0 0,1 0 1 0 0,-1 0-1 0 0,0 0 1 0 0,1 0-1 0 0,-1 0 1 0 0,0 1-1 0 0,0-1 0 0 0,0 0 1 0 0,0 1-1 0 0,-1-1 1 0 0,1 1-1 0 0,0-1 1 0 0,-1 1-1 0 0,1 0 1 0 0,-1-1-1 0 0,1 1 1 0 0,-1 0-1 0 0,0 0 0 0 0,1 0 1 0 0,-1 0-1 0 0,0 0 1 0 0,0 1-1 0 0,0-1 1 0 0,0 0-1 0 0,0 1 1 0 0,1-1-1 0 0,-1 1 0 0 0,-2 0-140 0 0,-107-4 2437 0 0,94 6-2296 0 0,0 1 0 0 0,1 0 0 0 0,-1 2 0 0 0,1 0 0 0 0,0 0 0 0 0,1 1-1 0 0,0 1 1 0 0,0 1 0 0 0,0 0 0 0 0,1 1 0 0 0,0 1 0 0 0,-5 4-141 0 0,10-8 41 0 0,0 1 0 0 0,1 1 1 0 0,-1 0-1 0 0,2 0 0 0 0,-1 0 0 0 0,1 1 1 0 0,0 0-1 0 0,1 0 0 0 0,0 1 0 0 0,0 0 1 0 0,1 0-1 0 0,1 0 0 0 0,-1 1 0 0 0,2-1 0 0 0,-1 1 1 0 0,2 0-1 0 0,-1 0 0 0 0,1 1 0 0 0,1-1 1 0 0,0 0-1 0 0,1 0 0 0 0,0 1 0 0 0,1 4-41 0 0,1-8 32 0 0,0 0 0 0 0,0 0-1 0 0,1 0 1 0 0,0 0 0 0 0,1-1 0 0 0,-1 0-1 0 0,1 1 1 0 0,1-1 0 0 0,-1 0-1 0 0,1-1 1 0 0,0 1 0 0 0,1-1 0 0 0,0 0-1 0 0,0-1 1 0 0,0 1 0 0 0,0-1-1 0 0,1 0 1 0 0,0-1 0 0 0,0 0 0 0 0,0 0-1 0 0,1 0 1 0 0,-1-1 0 0 0,1 0 0 0 0,0 0-1 0 0,0-1 1 0 0,0 0 0 0 0,0-1-1 0 0,6 1-31 0 0,-3-2 79 0 0,0 0 0 0 0,-1-1 0 0 0,1 0 0 0 0,0-1 0 0 0,-1 0 0 0 0,1-1 0 0 0,-1 0 0 0 0,0-1 0 0 0,0 0 0 0 0,0 0 0 0 0,-1-1 0 0 0,1 0 0 0 0,-1-1 0 0 0,0 0 0 0 0,-1-1 0 0 0,1 0 0 0 0,-1 0 0 0 0,6-8-79 0 0,12-13 119 0 0,-1-1 0 0 0,-2-1 0 0 0,-1-2 0 0 0,13-23-119 0 0,-8 12 44 0 0,-16 27-16 0 0,0-1 0 0 0,0 0 0 0 0,-2-1 0 0 0,0 0 0 0 0,-1 0 0 0 0,-1-1 0 0 0,4-18-28 0 0,-8 64 20 0 0,0-1 0 0 0,1 0 0 0 0,2 0 0 0 0,1 0 0 0 0,0-1 0 0 0,10 20-20 0 0,-2-9 58 0 0,-2 1-1 0 0,-2 0 0 0 0,-2 0 1 0 0,5 35-58 0 0,-12-47-156 0 0,-2-7-3308 0 0,0-18 2036 0 0,5 0-9944 0 0,-2 0 287 0 0</inkml:trace>
  <inkml:trace contextRef="#ctx0" brushRef="#br0" timeOffset="82809.299">9924 494 3881 0 0,'0'0'2803'0'0,"0"0"-524"0"0,0 0-221 0 0,0 0-56 0 0,0 0-106 0 0,0 0-294 0 0,0 0-414 0 0,0 0-365 0 0,0 0-244 0 0,0 0-136 0 0,0 0-75 0 0,0 0-66 0 0,-15 24-64 0 0,-48 76-49 0 0,39-63-18 0 0,2 2 1 0 0,2 0-1 0 0,2 1 0 0 0,1 1 0 0 0,1 2-171 0 0,11-17 106 0 0,5-25-70 0 0,0-1 26 0 0,0 0 48 0 0,0 0 24 0 0,0 0 69 0 0,0 0 60 0 0,6-15 694 0 0,76-131-319 0 0,80-105-390 0 0,-100 177-172 0 0,-60 71-84 0 0,-1 3-9 0 0,-1 0-19 0 0,0 22-106 0 0,-1 13 287 0 0,0-14-87 0 0,0 0-1 0 0,2-1 0 0 0,0 1 0 0 0,2 0 0 0 0,0-1 1 0 0,1 1-1 0 0,1-1 0 0 0,6 15-57 0 0,29 86 284 0 0,-104-172 2031 0 0,-72-71-3392 0 0,133 120 184 0 0,-11-5 190 0 0,8 6-3259 0 0,0 1-4513 0 0,4 0-3266 0 0</inkml:trace>
  <inkml:trace contextRef="#ctx0" brushRef="#br0" timeOffset="83304.995">10390 376 7098 0 0,'0'0'2329'0'0,"0"0"-207"0"0,0 0-139 0 0,0 0-88 0 0,0 0-208 0 0,0 0-269 0 0,0 0-350 0 0,0 0-312 0 0,0 0-240 0 0,0 0-165 0 0,0 0-80 0 0,0 0-10 0 0,0 0-3 0 0,-6-4 577 0 0,189-2 2836 0 0,-3 1-2639 0 0,-180 5-1025 0 0,0 0-2 0 0,0 0-14 0 0,0 0-20 0 0,0 0-11 0 0,0 0-11 0 0,0 0-17 0 0,0 0-18 0 0,0 0-64 0 0,0 0-80 0 0,0 0-118 0 0,0 0-218 0 0,0 0-339 0 0,-1 0-2780 0 0,-4 0 932 0 0,2 0-4766 0 0,3 0-3605 0 0</inkml:trace>
  <inkml:trace contextRef="#ctx0" brushRef="#br0" timeOffset="83579.379">10425 571 12611 0 0,'0'0'1555'0'0,"0"0"-446"0"0,0 0-113 0 0,0 0 142 0 0,0 0 166 0 0,0 0-37 0 0,0 0-170 0 0,0 0-196 0 0,0 0-186 0 0,0 0-110 0 0,0 0-66 0 0,0 0-48 0 0,0 0-36 0 0,30-3-38 0 0,91-13-45 0 0,10 3 442 0 0,-84 12-1759 0 0,-43 3-1230 0 0,-1 0-3052 0 0,-2-2-5915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5745 0 0,'0'0'1483'0'0,"0"0"-232"0"0,0 0 21 0 0,0 0 138 0 0,0 0 46 0 0,0 0-71 0 0,0 0-214 0 0,0 0-207 0 0,0 0-91 0 0,0 0-54 0 0,0 0-28 0 0,0 0 24 0 0,16 7 0 0 0,51 23-18 0 0,-58-26-580 0 0,1-1 0 0 0,-1 0 0 0 0,0-1 0 0 0,1 0 0 0 0,-1-1 0 0 0,1 0 0 0 0,-1 0-1 0 0,1-1 1 0 0,0 0 0 0 0,5-1-217 0 0,15-1 429 0 0,207-12 1333 0 0,-194 7-1639 0 0,60-8-226 0 0,1 4-1 0 0,40 3 104 0 0,-109 15-1445 0 0,-29-3-2204 0 0,-1 1-3284 0 0,-5-2-4707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246 409 0 0 0,'0'0'864'0'0,"0"0"271"0"0,0 0 115 0 0,0 0-46 0 0,0 0-174 0 0,0 0-276 0 0,0 0-190 0 0,0 0-129 0 0,2-4-37 0 0,6-19 1583 0 0,-58 6 6024 0 0,-151-2-1587 0 0,196 17-6175 0 0,21 0-323 0 0,240 2 268 0 0,-256 0-162 0 0,0 0 42 0 0,0 0 44 0 0,0 0 64 0 0,0 0 41 0 0,-28 0 739 0 0,-107 0-752 0 0,134 0-225 0 0,1 0-39 0 0,0 0-60 0 0,36-3-2877 0 0,-7 1 374 0 0,-10-1-3757 0 0,-9 0-4838 0 0</inkml:trace>
  <inkml:trace contextRef="#ctx0" brushRef="#br0" timeOffset="373.819">694 143 6113 0 0,'0'0'2015'0'0,"0"0"-294"0"0,0 0-46 0 0,0 0 147 0 0,0 0 57 0 0,0 0-184 0 0,0 0-336 0 0,0 0-357 0 0,0 0-283 0 0,0 0-143 0 0,0 0-75 0 0,0 0-55 0 0,0 0-48 0 0,-12 23-36 0 0,-38 71-46 0 0,38-34 203 0 0,12-56-486 0 0,-17 256 1071 0 0,-19-178-1119 0 0,35-81-15 0 0,1-1 0 0 0,0 0-1 0 0,-1 1 1 0 0,1-1 0 0 0,0 1 0 0 0,-1-1 0 0 0,1 0 0 0 0,-1 0-1 0 0,1 1 1 0 0,-1-1 0 0 0,1 0 0 0 0,-1 0 0 0 0,1 0 0 0 0,-1 1-1 0 0,1-1 1 0 0,-1 0 0 0 0,1 0 0 0 0,-1 0 0 0 0,1 0 0 0 0,-1 0-1 0 0,1 0 1 0 0,-1 0 0 0 0,1 0 0 0 0,-1 0 0 0 0,1 0 0 0 0,-1 0-1 0 0,1 0 1 0 0,-1-1 0 0 0,1 1 0 0 0,-1 0 0 0 0,1 0 0 0 0,-1-1-1 0 0,1 1 1 0 0,-1 0 0 0 0,1 0 0 0 0,0-1 0 0 0,-1 1 0 0 0,1 0-1 0 0,-1-1 1 0 0,1 1 0 0 0,0-1 0 0 0,-1 1 0 0 0,1 0 0 0 0,0-1 0 0 0,0 1-1 0 0,-1-1 1 0 0,1 1 0 0 0,0-1 0 0 0,0 1 0 0 0,0-1 0 0 0,-1 1-1 0 0,1-1 1 0 0,0 1 0 0 0,0-1 0 0 0,0 1 0 0 0,0-1 0 0 0,0 1-1 0 0,0-1 1 0 0,0 1 0 0 0,0-1 30 0 0,-4-35-2483 0 0,4 22 981 0 0,1-39-4824 0 0,3 18-2186 0 0,-2 20 4905 0 0</inkml:trace>
  <inkml:trace contextRef="#ctx0" brushRef="#br0" timeOffset="632.771">456 22 0 0 0,'0'0'735'0'0,"0"0"437"0"0,0 0 263 0 0,0 0 291 0 0,0 0 280 0 0,0 0 143 0 0,0 0-26 0 0,0 0-203 0 0,0 0-264 0 0,0 0-329 0 0,0 0-340 0 0,0 0-286 0 0,0 0-217 0 0,-9-1-161 0 0,-30 0-44 0 0,68 21 1358 0 0,-11-13-1331 0 0,0-1 0 0 0,0-1 0 0 0,1 0 0 0 0,0-2-1 0 0,0 0 1 0 0,0-1 0 0 0,0-1 0 0 0,0-1 0 0 0,1 0-1 0 0,0-2-305 0 0,19 2 267 0 0,53-8-843 0 0,-67 30-3193 0 0,-18-11-2987 0 0,-3-7-4472 0 0</inkml:trace>
  <inkml:trace contextRef="#ctx0" brushRef="#br0" timeOffset="935.026">883 390 11570 0 0,'0'0'1886'0'0,"0"0"-280"0"0,0 0 17 0 0,0 0 75 0 0,0 0-93 0 0,0 0-303 0 0,0 0-381 0 0,0 0-331 0 0,0 0-218 0 0,0 0-119 0 0,0 0-93 0 0,0 0-28 0 0,0 0 10 0 0,1 4 34 0 0,11 147 1109 0 0,-10-104-202 0 0,-1-23-3529 0 0,0-11-2553 0 0,-1-1-3676 0 0,0-9-1609 0 0</inkml:trace>
  <inkml:trace contextRef="#ctx0" brushRef="#br0" timeOffset="2199.785">637 7 0 0 0,'0'0'316'0'0,"0"0"411"0"0,0 0 21 0 0,0 0-22 0 0,0 0 19 0 0,0 0 45 0 0,0 0 100 0 0,0 0 124 0 0,0 0 106 0 0,0 0 62 0 0,0 0-5 0 0,0 0-78 0 0,9-7 5067 0 0,-2 11-5857 0 0,1 0 1 0 0,0-1 0 0 0,0 0 0 0 0,0 0 0 0 0,0-1 0 0 0,0 0-1 0 0,0-1 1 0 0,1 0 0 0 0,-1 0 0 0 0,0-1 0 0 0,1 0-1 0 0,-1 0 1 0 0,8-2-310 0 0,2 2 310 0 0,200-15 1535 0 0,-144 26-1546 0 0,-74-8-500 0 0,0-2-2990 0 0,0-1-4387 0 0,0 0-3673 0 0</inkml:trace>
  <inkml:trace contextRef="#ctx0" brushRef="#br0" timeOffset="2981.004">937 62 0 0 0,'0'0'907'0'0,"0"0"112"0"0,0 0 56 0 0,0 0 26 0 0,0 0-34 0 0,0 0-27 0 0,0 0-71 0 0,0 0-56 0 0,0 0-42 0 0,0 0-39 0 0,0 0-13 0 0,-4-1-36 0 0,-147-9 5782 0 0,108 10-5926 0 0,-13-6 705 0 0,-64-2 1171 0 0,41 15-1732 0 0,62-7-1100 0 0,16 0-3611 0 0,10 0-5827 0 0,-6 0 513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86 4313 0 0,'0'0'1580'0'0,"0"0"-362"0"0,0 0-163 0 0,0 0 150 0 0,0 0 328 0 0,0 0 182 0 0,0 0-155 0 0,0 0-358 0 0,0 0-401 0 0,0 0-303 0 0,0 0-138 0 0,0 0-34 0 0,-3 12 5 0 0,-63 203 1671 0 0,-13-78-1238 0 0,75-129-1096 0 0,-7 9 1822 0 0,12-28-29 0 0,12-20-1409 0 0,1 0-1 0 0,1 1 1 0 0,2 0-1 0 0,1 2 1 0 0,9-11-52 0 0,-6 8 9 0 0,48-69 74 0 0,-22 41-21 0 0,17-11 2 0 0,-43 60-193 0 0,3 39 365 0 0,-17-8-107 0 0,-1 0-1 0 0,-1 0 1 0 0,0 1 0 0 0,-2 0 0 0 0,0 0-1 0 0,-2 0 1 0 0,0 0 0 0 0,-2 0-1 0 0,-2 19-128 0 0,1 21 108 0 0,2-11-8 0 0,0-50-86 0 0,0-1 2 0 0,0 0 2 0 0,0 0 8 0 0,0 0 18 0 0,0 0 11 0 0,32-81 903 0 0,95-139-1034 0 0,-44 137-115 0 0,-83 84 183 0 0,0-1 1 0 0,0 0 0 0 0,0 0-1 0 0,0 0 1 0 0,0 1-1 0 0,0-1 1 0 0,0 0-1 0 0,0 0 1 0 0,0 1 0 0 0,0-1-1 0 0,0 0 1 0 0,0 0-1 0 0,1 0 1 0 0,-1 1 0 0 0,0-1-1 0 0,0 0 1 0 0,0 0-1 0 0,0 0 1 0 0,0 1-1 0 0,0-1 1 0 0,0 0 0 0 0,1 0-1 0 0,-1 0 1 0 0,0 0-1 0 0,0 1 1 0 0,0-1-1 0 0,0 0 1 0 0,1 0 0 0 0,-1 0-1 0 0,0 0 1 0 0,0 0-1 0 0,0 0 1 0 0,1 1 0 0 0,-1-1-1 0 0,0 0 1 0 0,0 0-1 0 0,1 0 1 0 0,-1 0-1 0 0,0 0 1 0 0,0 0 0 0 0,0 0-1 0 0,1 0 1 0 0,-1 0-1 0 0,0 0 1 0 0,0 0-1 0 0,1 0 1 0 0,-1 0 0 0 0,0 0-1 0 0,0-1 1 0 0,0 1-1 0 0,1 0 1 0 0,-1 0 0 0 0,0 0-1 0 0,0 0 1 0 0,0 0-1 0 0,1 0 1 0 0,-1 0 7 0 0,0 6 85 0 0,4 196 348 0 0,-28-73-228 0 0,0-41-73 0 0,17-85-2733 0 0,12-19-10313 0 0,-2 15 2102 0 0</inkml:trace>
  <inkml:trace contextRef="#ctx0" brushRef="#br0" timeOffset="781.873">847 288 6657 0 0,'0'0'4141'0'0,"0"0"-2311"0"0,0 0-886 0 0,0 0 26 0 0,0 0 198 0 0,0 0 70 0 0,0 0-97 0 0,0 0-235 0 0,0 0-270 0 0,0 0-187 0 0,0 0-122 0 0,0 0-74 0 0,0 0-14 0 0,-11 19-5 0 0,-49 88 212 0 0,-4-16 532 0 0,20-35-705 0 0,29-39 110 0 0,19-31 512 0 0,175-214-812 0 0,-92 140-117 0 0,-86 87 32 0 0,-1 1-1 0 0,0 0 1 0 0,1-1-1 0 0,-1 1 0 0 0,0 0 1 0 0,1 0-1 0 0,-1 0 1 0 0,0-1-1 0 0,1 1 1 0 0,-1 0-1 0 0,1 0 1 0 0,-1 0-1 0 0,0 0 1 0 0,1-1-1 0 0,-1 1 1 0 0,1 0-1 0 0,-1 0 0 0 0,1 0 1 0 0,-1 0-1 0 0,0 0 1 0 0,1 0-1 0 0,-1 0 1 0 0,1 0-1 0 0,-1 1 1 0 0,1-1-1 0 0,-1 0 1 0 0,0 0-1 0 0,1 0 0 0 0,-1 0 1 0 0,1 0-1 0 0,-1 1 1 0 0,0-1-1 0 0,1 0 1 0 0,-1 0-1 0 0,0 1 1 0 0,1-1-1 0 0,-1 0 1 0 0,0 1-1 0 0,1-1 1 0 0,-1 0-1 0 0,0 1 0 0 0,0-1 1 0 0,1 0-1 0 0,-1 1 1 0 0,0-1-1 0 0,0 1 1 0 0,0-1-1 0 0,0 0 1 0 0,0 1-1 0 0,1-1 1 0 0,-1 1-1 0 0,0-1 0 0 0,0 0 1 0 0,0 1-1 0 0,0-1 1 0 0,0 1-1 0 0,0-1 1 0 0,0 1-1 0 0,0-1 1 0 0,-1 0-1 0 0,1 1 3 0 0,1 0 11 0 0,9 40 251 0 0,-1 1-1 0 0,-1 0 0 0 0,-3 0 1 0 0,-1 0-1 0 0,-3 1 0 0 0,-2 18-261 0 0,1-60 18 0 0,0-1 2 0 0,0 0 1 0 0,0 0 30 0 0,0 0-31 0 0,0 0-3 0 0,0 0-1 0 0,0 0-36 0 0,0 0 40 0 0,0 0-4 0 0,0 0 3 0 0,0 0-7 0 0,0 0-3 0 0,0 0-26 0 0,0 0-30 0 0,-4-21-3339 0 0,-1 15-85 0 0,1 1-3339 0 0,3 4 4214 0 0,-1 1-6877 0 0</inkml:trace>
  <inkml:trace contextRef="#ctx0" brushRef="#br0" timeOffset="1035.81">734 491 2513 0 0,'0'0'1352'0'0,"0"0"-164"0"0,0 0 128 0 0,0 0 322 0 0,0 0 208 0 0,0 0-43 0 0,0 0-315 0 0,0 0-393 0 0,0 0-229 0 0,0 0-78 0 0,0 0 3 0 0,0 0 21 0 0,0 0-57 0 0,10-2-94 0 0,202-4 1889 0 0,-206 6-3034 0 0,14 0-657 0 0,-9-4-5811 0 0,-8 1-3909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0 0 0,'0'0'161'0'0,"0"0"629"0"0,0 0 267 0 0,0 0 282 0 0,0 0 254 0 0,0 0 144 0 0,0 0-24 0 0,0 0-176 0 0,0 0-168 0 0,0 0-148 0 0,0 0-91 0 0,9-1 1397 0 0,-7 2 4379 0 0,-2-1-6748 0 0,0 0-34 0 0,0 0-24 0 0,0 22 340 0 0,3-5-275 0 0,-1-1 0 0 0,0 0-1 0 0,-2 0 1 0 0,0 1-1 0 0,-1-1 1 0 0,0 0-1 0 0,-1 1 1 0 0,-1-1-1 0 0,-1 0 1 0 0,0-1-1 0 0,-1 1 1 0 0,-1-1 0 0 0,-2 5-165 0 0,-61 86 412 0 0,44-76-349 0 0,-39 28-24 0 0,68-72-9523 0 0,0 10-346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435 347 0 0 0,'0'0'352'0'0,"0"0"524"0"0,0 0 331 0 0,0 0 208 0 0,0 0 131 0 0,0 0-17 0 0,0 0-106 0 0,0 0-136 0 0,0 0-157 0 0,0 0-91 0 0,0 0-43 0 0,8-1-18 0 0,24-4-13 0 0,-24 4-22 0 0,-8 1-33 0 0,0 0-48 0 0,0 0-61 0 0,0 0-88 0 0,-11 9 6178 0 0,-26-1-7006 0 0,20-4 490 0 0,-144 33 150 0 0,96-7-230 0 0,64-29-296 0 0,0 0 1 0 0,0 0-1 0 0,1-1 0 0 0,-1 1 0 0 0,0 1 0 0 0,0-1 1 0 0,1 0-1 0 0,-1 0 0 0 0,0 0 0 0 0,1 0 1 0 0,-1 0-1 0 0,1 1 0 0 0,0-1 0 0 0,-1 0 0 0 0,1 0 1 0 0,0 1-1 0 0,0-1 0 0 0,0 0 0 0 0,0 0 1 0 0,0 1-1 0 0,0-1 0 0 0,0 0 0 0 0,0 1 0 0 0,0-1 1 0 0,1 0-1 0 0,-1 0 0 0 0,0 1 0 0 0,1-1 1 0 0,-1 0-1 0 0,1 0 0 0 0,-1 0 0 0 0,1 0 1 0 0,0 0-1 0 0,0 0 0 0 0,-1 0 0 0 0,1 0 0 0 0,0 0 1 0 0,0 0-1 0 0,0 0 0 0 0,0 0 0 0 0,0 0 1 0 0,0-1-1 0 0,0 1 0 0 0,0 0 0 0 0,0-1 0 0 0,1 1 1 0 0,-1-1-1 0 0,0 1 0 0 0,1-1 1 0 0,74 16 124 0 0,-63-14-77 0 0,75 17 165 0 0,-100 8 337 0 0,9-24-464 0 0,-221 177 652 0 0,208-164-710 0 0,1 0 0 0 0,0 1 0 0 0,1 1 0 0 0,0 0 0 0 0,2 1 0 0 0,0 0 1 0 0,1 1-1 0 0,-5 14-27 0 0,11 46 64 0 0,6-77-59 0 0,0 0 1 0 0,1 0 0 0 0,-1-1 0 0 0,1 1 0 0 0,-1 0-1 0 0,1-1 1 0 0,0 0 0 0 0,0 1 0 0 0,1-1 0 0 0,-1 0 0 0 0,0 0-1 0 0,1 0 1 0 0,-1 0 0 0 0,1-1 0 0 0,-1 1 0 0 0,1-1-1 0 0,0 1 1 0 0,0-1 0 0 0,0 0 0 0 0,0 0 0 0 0,0 0 0 0 0,1 0-6 0 0,135 6 505 0 0,-30-40-306 0 0,-101 5-1363 0 0,-19 6-2932 0 0,5 10-3139 0 0,4 4-4897 0 0</inkml:trace>
  <inkml:trace contextRef="#ctx0" brushRef="#br0" timeOffset="620.572">297 45 10218 0 0,'0'0'1570'0'0,"0"0"-175"0"0,0 0 25 0 0,0 0 122 0 0,0 0 63 0 0,0 0-86 0 0,0 0-249 0 0,0 0-280 0 0,0 0-226 0 0,0 0-183 0 0,0 0-122 0 0,0 0-88 0 0,1-7-43 0 0,5-23-37 0 0,-4 23-55 0 0,0 33 750 0 0,22 125 1007 0 0,-19 106-1181 0 0,-10-218-715 0 0,-1 0 1 0 0,-3 0-1 0 0,0-1 0 0 0,-11 25-97 0 0,9-27 34 0 0,-45 138 88 0 0,-56 212 27 0 0,64-199-179 0 0,11-99 116 0 0,28-51-124 0 0,6-53-4507 0 0,-4 4-6560 0 0,2 8-1043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9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1675 25 0 0 0,'0'0'838'0'0,"0"0"347"0"0,0 0 261 0 0,0 0 185 0 0,0 0 180 0 0,0 0 72 0 0,0 0-68 0 0,0 0-113 0 0,0 0-155 0 0,0 0-159 0 0,0 0-164 0 0,0 0-141 0 0,0-6-148 0 0,0-12 195 0 0,0 35 802 0 0,30 107-152 0 0,-12-71-1412 0 0,83 229 669 0 0,-97-274-984 0 0,-4-6-41 0 0,0 0 0 0 0,1 0 0 0 0,0 0 0 0 0,-1 0 0 0 0,1 0 0 0 0,0 0 0 0 0,0-1 0 0 0,0 1-1 0 0,0 0 1 0 0,0 0 0 0 0,0 0 0 0 0,1-1 0 0 0,-1 1 0 0 0,1-1 0 0 0,-1 1 0 0 0,1-1 0 0 0,-1 0-1 0 0,1 1 1 0 0,0-1 0 0 0,0 0 0 0 0,0 0 0 0 0,-1 0 0 0 0,1 0 0 0 0,0-1 0 0 0,0 1 0 0 0,0 0-1 0 0,0-1 1 0 0,1 0-12 0 0,24-29 903 0 0,16-38-733 0 0,-3-1 0 0 0,-3-3 0 0 0,17-46-170 0 0,-50 107 120 0 0,-4 10-138 0 0,0 0 1 0 0,0 0-1 0 0,0 0 1 0 0,0 1-1 0 0,0-1 1 0 0,0 0-1 0 0,1 0 1 0 0,-1 0-1 0 0,0 1 1 0 0,0-1-1 0 0,0 0 1 0 0,1 0-1 0 0,-1 0 1 0 0,0 0-1 0 0,0 0 1 0 0,0 1-1 0 0,1-1 1 0 0,-1 0-1 0 0,0 0 1 0 0,0 0-1 0 0,1 0 1 0 0,-1 0-1 0 0,0 0 1 0 0,0 0-1 0 0,1 0 1 0 0,-1 0-1 0 0,0 0 1 0 0,0 0-1 0 0,1 0 1 0 0,-1 0-1 0 0,0 0 1 0 0,0 0 0 0 0,1 0-1 0 0,-1 0 1 0 0,0 0-1 0 0,0 0 1 0 0,0 0-1 0 0,1 0 1 0 0,-1-1-1 0 0,0 1 1 0 0,0 0-1 0 0,1 0 1 0 0,-1 0 17 0 0,42 190-39 0 0,-37-172 30 0 0,-4-11 8 0 0,1 0 1 0 0,0 0-1 0 0,0 0 0 0 0,1 0 1 0 0,-1 0-1 0 0,1-1 0 0 0,1 1 0 0 0,-1-1 1 0 0,1 0-1 0 0,0 0 0 0 0,1 0 1 0 0,0-1-1 0 0,0 1 0 0 0,0-1 1 0 0,0 0-1 0 0,1 0 1 0 0,-3-4 16 0 0,0 0 0 0 0,0 1 1 0 0,0-1-1 0 0,0 0 0 0 0,0 0 0 0 0,0-1 1 0 0,0 1-1 0 0,0-1 0 0 0,1 1 1 0 0,-1-1-1 0 0,0 0 0 0 0,0 0 0 0 0,1-1 1 0 0,-1 1-1 0 0,0-1 0 0 0,0 1 0 0 0,0-1 1 0 0,0 0-1 0 0,0 0 0 0 0,0 0 1 0 0,0-1-1 0 0,0 1 0 0 0,0-1 0 0 0,0 0 1 0 0,-1 1-1 0 0,1-1 0 0 0,1-2-16 0 0,64-70 534 0 0,-54 56-464 0 0,-14 17-67 0 0,14-15 75 0 0,-1 0 0 0 0,-1-1 0 0 0,-1 0-1 0 0,0-1 1 0 0,-1 0 0 0 0,-1 0 0 0 0,7-20-78 0 0,-16 37 1 0 0,6-16 19 0 0,0 0-1 0 0,-2 1 1 0 0,0-2-1 0 0,-1 1 0 0 0,0 0 1 0 0,-1-1-1 0 0,-1-14-19 0 0,-24 1-994 0 0,16 32-2998 0 0,2 5-3700 0 0,3-2-3616 0 0</inkml:trace>
  <inkml:trace contextRef="#ctx0" brushRef="#br0" timeOffset="513.332">2621 367 3809 0 0,'0'0'1204'0'0,"0"0"4"0"0,0 0 259 0 0,0 0 356 0 0,0 0 278 0 0,0 0 7 0 0,0 0-263 0 0,0 0-362 0 0,0 0-348 0 0,0 0-263 0 0,0 0-139 0 0,0 0-66 0 0,0 0-61 0 0,1-2-28 0 0,1-8-64 0 0,-1 7-65 0 0,-1 3-38 0 0,0 0-75 0 0,0 23 768 0 0,3 227 513 0 0,1-283-12112 0 0,-2 25 4583 0 0,0 1-3751 0 0</inkml:trace>
  <inkml:trace contextRef="#ctx0" brushRef="#br0" timeOffset="1066.744">2562 327 6553 0 0,'0'0'3232'0'0,"0"0"-1094"0"0,0 0-534 0 0,0 0-149 0 0,0 0-60 0 0,0 0-123 0 0,0 0-232 0 0,0 0-244 0 0,0 0-179 0 0,0 0-99 0 0,0 0-47 0 0,0 0-24 0 0,17-6-52 0 0,55-20-45 0 0,43 13 1185 0 0,-86 13-1186 0 0,-27 0-337 0 0,-1 0 1 0 0,1 0-1 0 0,-1 0 1 0 0,0 0 0 0 0,1 0-1 0 0,-1 0 1 0 0,1 0-1 0 0,-1 0 1 0 0,1 0 0 0 0,-1 1-1 0 0,0-1 1 0 0,1 1 0 0 0,-1-1-1 0 0,0 1 1 0 0,1-1-1 0 0,-1 1 1 0 0,0 0 0 0 0,0 0-1 0 0,1-1 1 0 0,-1 1 0 0 0,0 0-1 0 0,0 0 1 0 0,0 0-1 0 0,0 0 1 0 0,0 1 0 0 0,0-1-1 0 0,-1 0 1 0 0,1 0 0 0 0,0 0-1 0 0,0 1 1 0 0,-1-1-1 0 0,1 0 1 0 0,-1 1 0 0 0,1-1-1 0 0,-1 1 1 0 0,0-1-1 0 0,0 0 1 0 0,1 1 0 0 0,-1-1-1 0 0,0 1 1 0 0,0-1 0 0 0,0 1-1 0 0,0-1 1 0 0,-1 1-13 0 0,-28 58 359 0 0,-52 18-211 0 0,80-77-154 0 0,1 0 0 0 0,-1 0-1 0 0,1 0 1 0 0,0 0 0 0 0,-1 0-1 0 0,1 1 1 0 0,0-1 0 0 0,0 0-1 0 0,-1 0 1 0 0,1 0 0 0 0,0 0-1 0 0,0 0 1 0 0,0 0 0 0 0,0 0-1 0 0,1 1 1 0 0,-1-1 0 0 0,0 0-1 0 0,0 0 1 0 0,1 0-1 0 0,-1 0 1 0 0,1 0 0 0 0,-1 0-1 0 0,1 0 1 0 0,-1 0 0 0 0,1 0-1 0 0,-1 0 1 0 0,1 0 0 0 0,0 0-1 0 0,0 0 1 0 0,-1-1 0 0 0,1 1-1 0 0,0 0 1 0 0,0-1 0 0 0,0 1-1 0 0,0 0 1 0 0,0-1 0 0 0,0 1-1 0 0,0-1 1 0 0,0 1 0 0 0,0-1-1 0 0,1 1 7 0 0,54 19-32 0 0,-41-16 60 0 0,-5 0-21 0 0,0-1 1 0 0,0 1-1 0 0,-1 1 0 0 0,0-1 0 0 0,0 2 0 0 0,0-1 0 0 0,0 1 0 0 0,-1 0 0 0 0,6 7-7 0 0,-13-11 35 0 0,1 1-1 0 0,-1 0 1 0 0,0 0-1 0 0,0 0 0 0 0,0 0 1 0 0,-1 0-1 0 0,1 0 1 0 0,-1 0-1 0 0,0 0 1 0 0,0 0-1 0 0,0 0 0 0 0,0 0 1 0 0,0 0-1 0 0,0 0 1 0 0,-1 0-1 0 0,0 0 1 0 0,1 0-1 0 0,-1-1 0 0 0,0 1 1 0 0,-1 0-1 0 0,1 0 1 0 0,0 0-1 0 0,-1-1 1 0 0,1 1-1 0 0,-1-1 0 0 0,0 1 1 0 0,0-1-1 0 0,0 0 1 0 0,0 0-1 0 0,0 0 1 0 0,-1 0-1 0 0,1 0 0 0 0,-1 0 1 0 0,1-1-1 0 0,-1 1 1 0 0,0-1-1 0 0,1 1 1 0 0,-3-1-35 0 0,-119 25 662 0 0,123-26-701 0 0,-37-8 16 0 0,41-7-2332 0 0,0 9 845 0 0,0-1-3352 0 0,2 3-6756 0 0</inkml:trace>
  <inkml:trace contextRef="#ctx0" brushRef="#br0" timeOffset="-3803.344">325 514 0 0 0,'0'0'1102'0'0,"0"0"58"0"0,0 0 49 0 0,0 0 68 0 0,0 0 23 0 0,0 0-20 0 0,0 0-98 0 0,0 0-145 0 0,0 0-96 0 0,2-2-59 0 0,6-8-13 0 0,-7 8-33 0 0,-1 2-85 0 0,0 0-109 0 0,0 0-101 0 0,0 0-5 0 0,-4-12 3090 0 0,-10 7-3113 0 0,0 1 0 0 0,0 0 0 0 0,-1 1 0 0 0,1 0 0 0 0,-1 1 1 0 0,0 1-1 0 0,1 0 0 0 0,-1 2 0 0 0,-4 0-513 0 0,14-1 77 0 0,-2 1-44 0 0,0 1-1 0 0,0 0 1 0 0,1 0-1 0 0,-1 1 1 0 0,0 0-1 0 0,1 0 1 0 0,0 0 0 0 0,0 1-1 0 0,0 0 1 0 0,0 0-1 0 0,0 1 1 0 0,0 0-33 0 0,-8 6 47 0 0,6-3-32 0 0,0 0 1 0 0,1 1-1 0 0,0 0 1 0 0,1 0-1 0 0,0 1 1 0 0,0 0-1 0 0,1 0 0 0 0,0 0 1 0 0,0 0-1 0 0,1 1 1 0 0,1 0-1 0 0,0 0 1 0 0,1 0-1 0 0,0 0 0 0 0,0 0 1 0 0,1 1-1 0 0,1-1 1 0 0,0 0-1 0 0,0 4-15 0 0,1-6 13 0 0,0 0 0 0 0,1 0 0 0 0,0 0 0 0 0,0-1 0 0 0,1 1 0 0 0,0-1 0 0 0,0 1 0 0 0,1-1 0 0 0,0 0 0 0 0,1-1-1 0 0,0 1 1 0 0,0-1 0 0 0,0 0 0 0 0,1 0 0 0 0,0 0 0 0 0,0-1 0 0 0,1 0 0 0 0,0 0 0 0 0,0-1 0 0 0,0 1 0 0 0,1-2 0 0 0,0 1 0 0 0,5 1-13 0 0,-9-4 42 0 0,1 0 1 0 0,-1-1 0 0 0,1 0 0 0 0,0 0 0 0 0,-1 0 0 0 0,1-1-1 0 0,0 0 1 0 0,-1 0 0 0 0,1 0 0 0 0,0 0 0 0 0,0-1 0 0 0,-1 1-1 0 0,1-1 1 0 0,0-1 0 0 0,-1 1 0 0 0,1-1 0 0 0,-1 1 0 0 0,0-1-1 0 0,1 0 1 0 0,-1-1 0 0 0,0 1 0 0 0,0-1 0 0 0,0 0 0 0 0,-1 0-1 0 0,1 0-42 0 0,78-89 638 0 0,-41 29-532 0 0,-3-2 1 0 0,-2-2-1 0 0,4-18-106 0 0,-16 30 105 0 0,-24 55-92 0 0,0 0 6 0 0,0 0-14 0 0,0 0-29 0 0,0 23-93 0 0,-3 108 444 0 0,29 208 165 0 0,-21-266-485 0 0,1-83-2488 0 0,-2-9-3757 0 0,-3 13 1051 0 0,0 1-6311 0 0</inkml:trace>
  <inkml:trace contextRef="#ctx0" brushRef="#br0" timeOffset="-3437.388">745 746 10010 0 0,'0'0'2547'0'0,"0"0"-798"0"0,0 0-465 0 0,0 0-24 0 0,0 0 25 0 0,0 0-88 0 0,0 0-219 0 0,0 0-258 0 0,0 0-181 0 0,0 0-89 0 0,0 0-46 0 0,0 0-6 0 0,0 0-37 0 0,-1 12-38 0 0,-3 102 979 0 0,-24 65-295 0 0,25-161-943 0 0,2-28-5597 0 0,1 10 5439 0 0,0-17-3977 0 0,0 5-3104 0 0,0 5-1830 0 0</inkml:trace>
  <inkml:trace contextRef="#ctx0" brushRef="#br0" timeOffset="-2868.637">668 787 1232 0 0,'0'0'2063'0'0,"0"0"-373"0"0,0 0-19 0 0,0 0 77 0 0,0 0 2 0 0,0 0-132 0 0,0 0-221 0 0,0 0-230 0 0,0 0-157 0 0,0 0-82 0 0,0 0-89 0 0,0 0-76 0 0,15-6-90 0 0,118-32 1350 0 0,-34 30-672 0 0,-104 49-744 0 0,-88 77 15 0 0,93-115-625 0 0,-1-1 0 0 0,1 1 0 0 0,-1 0 0 0 0,1-1 0 0 0,0 1 0 0 0,0 0 0 0 0,0-1 0 0 0,0 1 0 0 0,1 0 0 0 0,-1-1 0 0 0,1 1 0 0 0,0-1 0 0 0,-1 1 0 0 0,1 0 0 0 0,0-1 0 0 0,0 0 0 0 0,1 1 0 0 0,-1-1 0 0 0,1 0 0 0 0,-1 0 0 0 0,1 1 0 0 0,-1-1 0 0 0,1 0 0 0 0,0-1 0 0 0,0 1 0 0 0,0 0 0 0 0,0-1 0 0 0,1 1 0 0 0,-1-1 0 0 0,0 1 0 0 0,1-1 0 0 0,-1 0 0 0 0,0 0 0 0 0,1 0 0 0 0,0 0 0 0 0,0 0 3 0 0,16 11 13 0 0,14 7 49 0 0,-29-17-38 0 0,0-1 1 0 0,0 1-1 0 0,0 0 0 0 0,0 0 0 0 0,0 1 0 0 0,0-1 0 0 0,0 1 0 0 0,-1-1 0 0 0,1 1 1 0 0,-1 0-1 0 0,0 1 0 0 0,0-1 0 0 0,0 0 0 0 0,-1 1 0 0 0,1 0 0 0 0,-1 0 0 0 0,0-1 1 0 0,1 1-1 0 0,-2 1 0 0 0,1-1 0 0 0,-1 0 0 0 0,1 0 0 0 0,-1 1 0 0 0,0 1-24 0 0,-2-3 62 0 0,-1-1 0 0 0,1 0 0 0 0,-1 0 0 0 0,0 0 0 0 0,1-1 0 0 0,-1 1 0 0 0,0 0-1 0 0,0-1 1 0 0,0 1 0 0 0,0-1 0 0 0,-1 0 0 0 0,1 1 0 0 0,0-1 0 0 0,-1 0 0 0 0,1 0-1 0 0,0-1 1 0 0,-1 1 0 0 0,1 0 0 0 0,-1-1 0 0 0,1 0 0 0 0,-1 1 0 0 0,0-1 0 0 0,0 0-62 0 0,-6 2 71 0 0,-1 0-31 0 0,-1-1 0 0 0,0 1-1 0 0,0-2 1 0 0,0 0-1 0 0,0 0 1 0 0,0-1-1 0 0,0 0 1 0 0,0 0-1 0 0,0-2 1 0 0,1 1 0 0 0,-1-1-1 0 0,-3-2-39 0 0,-20 1-137 0 0,32-5-666 0 0,2 5-2726 0 0,0 2-458 0 0,0 2-5119 0 0</inkml:trace>
  <inkml:trace contextRef="#ctx0" brushRef="#br0" timeOffset="-1587.09">1097 470 6857 0 0,'0'0'2128'0'0,"0"0"-396"0"0,0 0-100 0 0,0 0 83 0 0,0 0 48 0 0,0 0-134 0 0,0 0-289 0 0,0 0-325 0 0,0 0-283 0 0,0 0-184 0 0,0 0-106 0 0,0 0-54 0 0,0 0-26 0 0,0 0-4 0 0,24 0 1620 0 0,224-21 744 0 0,-178 16-2312 0 0,-70 5-386 0 0,0 0 3 0 0,0 0-15 0 0,0 0-1 0 0,0 0 5 0 0,0 0-15 0 0,0 0 7 0 0,0 0-9 0 0,0 0 3 0 0,0 0-7 0 0,0 0-12 0 0,0 0-39 0 0,0 0-20 0 0,0 0-40 0 0,0 0-79 0 0,0 0-59 0 0,-4 0-3760 0 0,-13 0-10973 0 0,12 0 6856 0 0</inkml:trace>
  <inkml:trace contextRef="#ctx0" brushRef="#br0" timeOffset="-1336.555">1146 632 7538 0 0,'0'0'2580'0'0,"0"0"-806"0"0,0 0-537 0 0,0 0-124 0 0,0 0-22 0 0,0 0-42 0 0,0 0-62 0 0,0 0-36 0 0,0 0-52 0 0,0 0-22 0 0,0 0-45 0 0,0 0-119 0 0,0 0-61 0 0,20 5-81 0 0,61 12-77 0 0,9-13 591 0 0,30-22-504 0 0,-109 16 17 0 0,-6 1-2530 0 0,1 0-8589 0 0,-5 1-1056 0 0</inkml:trace>
  <inkml:trace contextRef="#ctx0" brushRef="#br0" timeOffset="3355.127">3157 422 3913 0 0,'0'0'2580'0'0,"0"0"-878"0"0,0 0-279 0 0,0 0 248 0 0,0 0 280 0 0,0 0 10 0 0,0 0-340 0 0,0 0-447 0 0,0 0-415 0 0,0 0-287 0 0,0 0-113 0 0,0 0 19 0 0,22 0 1476 0 0,168-3 2116 0 0,-152-5-3474 0 0,-34 6 437 0 0,-3 1-4231 0 0,0 1-5735 0 0,-1 0-2420 0 0</inkml:trace>
  <inkml:trace contextRef="#ctx0" brushRef="#br0" timeOffset="3938.528">3917 113 6705 0 0,'0'0'2394'0'0,"0"0"-333"0"0,0 0-149 0 0,0 0 10 0 0,0 0 1 0 0,0 0-172 0 0,0 0-308 0 0,0 0-313 0 0,0 0-261 0 0,0 0-183 0 0,0 0-108 0 0,0 0-54 0 0,0-7 2082 0 0,-6 367-997 0 0,-16-267-3596 0 0,24-171-4333 0 0,2 27-6653 0 0,-4 40 6140 0 0</inkml:trace>
  <inkml:trace contextRef="#ctx0" brushRef="#br0" timeOffset="4212.414">3650 109 9114 0 0,'0'0'2262'0'0,"0"0"-275"0"0,0 0-109 0 0,0 0-69 0 0,0 0-127 0 0,0 0-272 0 0,0 0-355 0 0,0 0-323 0 0,0 0-207 0 0,0 0-63 0 0,0 0-2 0 0,0 0 44 0 0,0 0 13 0 0,17-4-35 0 0,125-31 675 0 0,79 1 45 0 0,-190 37-1874 0 0,-26 4-2574 0 0,-3 4-4013 0 0,-2-6-4873 0 0</inkml:trace>
  <inkml:trace contextRef="#ctx0" brushRef="#br0" timeOffset="4749.972">4095 330 6969 0 0,'0'0'1378'0'0,"0"0"-207"0"0,0 0 168 0 0,0 0 271 0 0,0 0 63 0 0,0 0-128 0 0,0 0-254 0 0,0 0-254 0 0,0 0-185 0 0,0 0-121 0 0,0 0-99 0 0,0 0-85 0 0,0 0-45 0 0,17-1-42 0 0,114-5 1585 0 0,-69 6-804 0 0,-66 22-733 0 0,-114 106 161 0 0,117-126-666 0 0,-1 0-1 0 0,1 0 1 0 0,0 1-1 0 0,0-1 0 0 0,0 0 1 0 0,0 0-1 0 0,0 1 1 0 0,0-1-1 0 0,1 0 1 0 0,-1 1-1 0 0,1-1 1 0 0,0 1-1 0 0,0-1 1 0 0,0 0-1 0 0,0 1 0 0 0,0-1 1 0 0,0 1-1 0 0,1-1 1 0 0,-1 1-1 0 0,1-1 1 0 0,-1 0-1 0 0,1 0 1 0 0,0 1-1 0 0,0-1 0 0 0,0 0 1 0 0,0 0-1 0 0,1 0 1 0 0,-1 0-1 0 0,1 0 1 0 0,0 1-3 0 0,9 0 118 0 0,0 0 1 0 0,1 0 0 0 0,0-1-1 0 0,0 0 1 0 0,-1-1 0 0 0,1-1-1 0 0,0 0 1 0 0,0 0 0 0 0,0-1 0 0 0,0-1-1 0 0,7-2-118 0 0,102-25 328 0 0,-97 25-1373 0 0,-14 4-9279 0 0,-8 0-1565 0 0</inkml:trace>
  <inkml:trace contextRef="#ctx0" brushRef="#br0" timeOffset="6086.406">1783 842 0 0 0,'0'0'336'0'0,"0"0"514"0"0,0 0 313 0 0,0 0 325 0 0,0 0 288 0 0,0 0 105 0 0,0 0-138 0 0,0 0-262 0 0,0 0-280 0 0,0 0-179 0 0,0 0-100 0 0,-7 0 2988 0 0,70 12 198 0 0,167 1 50 0 0,65-12-4158 0 0,-172-1 365 0 0,352-15 282 0 0,497 15 197 0 0,-767-12-646 0 0,-125 6-104 0 0,12 2-43 0 0,9-3-947 0 0,-114 7-3048 0 0,5 0-3403 0 0,3 0-4871 0 0</inkml:trace>
  <inkml:trace contextRef="#ctx0" brushRef="#br0" timeOffset="7174.685">3921 39 0 0 0,'0'0'580'0'0,"0"0"43"0"0,0 0 0 0 0,0 0 45 0 0,0 0 64 0 0,0 0 18 0 0,0 0-20 0 0,0 0-67 0 0,0 0-57 0 0,0 0-58 0 0,0 0-39 0 0,2-1-13 0 0,13-4 11681 0 0,11 4-9059 0 0,9-2-2879 0 0,95-1 1459 0 0,-112 4-1670 0 0,-24 5-2496 0 0,3-2-3555 0 0,1 0-5425 0 0</inkml:trace>
  <inkml:trace contextRef="#ctx0" brushRef="#br0" timeOffset="9432.177">2450 1100 3337 0 0,'0'0'1884'0'0,"0"0"-133"0"0,0 0 10 0 0,0 0 34 0 0,0 0 42 0 0,0 0-83 0 0,0 0-252 0 0,0 0-354 0 0,0 0-345 0 0,0 0-279 0 0,0 0-164 0 0,-4 7-41 0 0,-9 22 214 0 0,1 0 1 0 0,1 2 0 0 0,2-1-1 0 0,1 1 1 0 0,0 5-534 0 0,-7 28 524 0 0,-65 194 609 0 0,61-229-537 0 0,19-28-443 0 0,0-1 28 0 0,0 0 48 0 0,0 0 36 0 0,-7-74 774 0 0,10 52-1042 0 0,2 0 0 0 0,0 0 0 0 0,1 1 0 0 0,2 0 1 0 0,0 0-1 0 0,1 0 0 0 0,1 1 0 0 0,1 1 0 0 0,0-1 0 0 0,2 2 0 0 0,0 0 1 0 0,1 0-1 0 0,1 2 0 0 0,6-6 3 0 0,9-12-29 0 0,1 2 0 0 0,2 2 0 0 0,0 0 0 0 0,15-7 29 0 0,-18 30-216 0 0,-25 30 98 0 0,-2 7 175 0 0,-3 1 0 0 0,0 0 0 0 0,-2 0 0 0 0,-1 0-1 0 0,-6 23-56 0 0,-7 98 35 0 0,16-153-31 0 0,1 1 0 0 0,0-1 0 0 0,-1 1 1 0 0,1-1-1 0 0,0 1 0 0 0,-1 0 0 0 0,1-1 0 0 0,0 1 0 0 0,-1 0 0 0 0,1 0 1 0 0,0 0-1 0 0,0-1 0 0 0,-1 1 0 0 0,1 0 0 0 0,0 0 0 0 0,0 0 0 0 0,-1 0 0 0 0,1 0 1 0 0,0 0-1 0 0,0 0 0 0 0,0 0 0 0 0,-1 1 0 0 0,1-1 0 0 0,0 0 0 0 0,-1 0 0 0 0,1 1 1 0 0,0-1-1 0 0,0 0 0 0 0,-1 1 0 0 0,1-1 0 0 0,-1 1 0 0 0,1-1 0 0 0,0 1 1 0 0,-1-1-1 0 0,1 1 0 0 0,-1-1 0 0 0,1 1 0 0 0,-1 0 0 0 0,1-1 0 0 0,-1 1 0 0 0,0-1 1 0 0,1 1-1 0 0,-1 0 0 0 0,0 0 0 0 0,1-1 0 0 0,-1 1 0 0 0,0 0 0 0 0,0 0 1 0 0,0-1-1 0 0,0 1 0 0 0,0 0 0 0 0,0 0 0 0 0,0-1 0 0 0,0 1 0 0 0,0 0 0 0 0,0 0 1 0 0,0-1-1 0 0,0 1 0 0 0,0 0 0 0 0,-1 0 0 0 0,1-1 0 0 0,-1 2-4 0 0,260-361 383 0 0,-216 311-448 0 0,-37 69-200 0 0,-17 439 1314 0 0,12-454-1505 0 0,1 16 1219 0 0,3-24-6394 0 0,-3-1 3482 0 0,1-1-3985 0 0,-1 0-4969 0 0</inkml:trace>
  <inkml:trace contextRef="#ctx0" brushRef="#br0" timeOffset="9739.501">3122 1439 8866 0 0,'0'0'1679'0'0,"0"0"-520"0"0,0 0-76 0 0,0 0 285 0 0,0 0 196 0 0,0 0 19 0 0,0 0-169 0 0,0 0-302 0 0,0 0-288 0 0,0 0-237 0 0,0 0-179 0 0,-4 33-125 0 0,-13 105-76 0 0,6-51 94 0 0,9-10-210 0 0,3-74-4176 0 0,13-113-14087 0 0,-12 99 17900 0 0</inkml:trace>
  <inkml:trace contextRef="#ctx0" brushRef="#br0" timeOffset="10259.749">3122 1431 0 0 0,'0'0'1176'0'0,"0"0"349"0"0,0 0 208 0 0,0 0 85 0 0,0 0-62 0 0,0 0-158 0 0,0 0-239 0 0,0 0-217 0 0,0 0-153 0 0,0 0-119 0 0,0 0-118 0 0,0 0-79 0 0,0 0-41 0 0,4-7-54 0 0,12-20-23 0 0,16 20 2051 0 0,8-1-870 0 0,-15 1-1240 0 0,0 2 0 0 0,0 1 0 0 0,0 1-1 0 0,1 1 1 0 0,-1 1 0 0 0,22 3-496 0 0,-45-2 19 0 0,0 0 0 0 0,0 0-1 0 0,-1 1 1 0 0,1-1 0 0 0,0 0 0 0 0,-1 1-1 0 0,1 0 1 0 0,0-1 0 0 0,-1 1-1 0 0,1 0 1 0 0,-1 0 0 0 0,1 0-1 0 0,-1 0 1 0 0,1 0 0 0 0,-1 0 0 0 0,0 0-1 0 0,1 0 1 0 0,-1 1 0 0 0,0-1-1 0 0,0 0 1 0 0,0 1 0 0 0,0-1 0 0 0,0 1-1 0 0,0-1 1 0 0,-1 1 0 0 0,1 0-1 0 0,0-1 1 0 0,-1 1 0 0 0,1 0 0 0 0,-1-1-1 0 0,0 1 1 0 0,1 0 0 0 0,-1 0-1 0 0,0-1 1 0 0,0 1 0 0 0,0 0 0 0 0,0 0-1 0 0,-1 0 1 0 0,1-1 0 0 0,-1 2-19 0 0,-28 67 504 0 0,-80 30-225 0 0,86-83-226 0 0,22-17-56 0 0,1 1 0 0 0,-1-1 0 0 0,1 1 0 0 0,-1-1 0 0 0,1 0 0 0 0,-1 1 0 0 0,1-1 0 0 0,0 1 0 0 0,-1-1 0 0 0,1 1 0 0 0,0 0 0 0 0,-1-1 0 0 0,1 1 0 0 0,0-1 0 0 0,0 1 0 0 0,-1 0 0 0 0,1-1 0 0 0,0 1 0 0 0,0-1 0 0 0,0 1 0 0 0,0 0 0 0 0,0-1 0 0 0,0 1 0 0 0,0 0 0 0 0,0-1 0 0 0,0 1 0 0 0,0-1 0 0 0,1 1 0 0 0,-1 0 0 0 0,0-1 0 0 0,0 1 0 0 0,0-1 0 0 0,1 1 0 0 0,-1 0 0 0 0,0-1 0 0 0,1 1 0 0 0,-1-1 0 0 0,1 1 0 0 0,-1-1 0 0 0,0 1 0 0 0,1-1 0 0 0,-1 0 0 0 0,1 1 0 0 0,-1-1 0 0 0,1 0 0 0 0,-1 1 0 0 0,1-1 0 0 0,0 0 0 0 0,-1 1 0 0 0,1-1 0 0 0,-1 0 0 0 0,1 0 0 0 0,0 0 0 0 0,-1 0 0 0 0,1 1 0 0 0,0-1 0 0 0,-1 0 3 0 0,41 14 18 0 0,-41-14-16 0 0,7 1 5 0 0,-1 0 0 0 0,0 0 1 0 0,1 1-1 0 0,-1 0 0 0 0,0 0 0 0 0,0 0 0 0 0,0 1 1 0 0,0 0-1 0 0,-1 0 0 0 0,1 0 0 0 0,-1 1 1 0 0,0 0-1 0 0,0 0 0 0 0,0 0 0 0 0,0 0 0 0 0,-1 1 1 0 0,0 0-1 0 0,0 0 0 0 0,0 0 0 0 0,0 1 1 0 0,-1-1-1 0 0,0 1 0 0 0,0 0 0 0 0,-1 0 0 0 0,1 0 1 0 0,-1 0-1 0 0,0 0 0 0 0,-1 0 0 0 0,1 3-7 0 0,-4-4 47 0 0,-1-1 0 0 0,1 1-1 0 0,0 0 1 0 0,-1-1 0 0 0,0 1 0 0 0,0-1-1 0 0,-1 0 1 0 0,1 0 0 0 0,-1 0 0 0 0,0 0-1 0 0,0-1 1 0 0,0 1 0 0 0,0-1 0 0 0,-1 0-1 0 0,1 0 1 0 0,-1-1 0 0 0,0 0 0 0 0,0 1-1 0 0,-4 0-46 0 0,-3 2 25 0 0,0 0 0 0 0,-1-1-1 0 0,0-1 1 0 0,1 0-1 0 0,-1 0 1 0 0,0-1 0 0 0,-1-1-1 0 0,1 0 1 0 0,0-1 0 0 0,0 0-1 0 0,-6-2-24 0 0,15 1-18 0 0,-1 0-1 0 0,0 0 1 0 0,0 0-1 0 0,0 0 1 0 0,1-1-1 0 0,-1 0 1 0 0,1 0-1 0 0,-1-1 1 0 0,1 1-1 0 0,0-1 1 0 0,0 0-1 0 0,0 0 1 0 0,0 0-1 0 0,0 0 1 0 0,1-1-1 0 0,-1 0 1 0 0,1 1-1 0 0,0-1 1 0 0,0-1 18 0 0,-16-57-3756 0 0,19 46 838 0 0,0 6-2653 0 0,0 2-6067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6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0 0 0,'0'0'243'0'0,"0"0"461"0"0,0 0 128 0 0,0 0 19 0 0,0 0 34 0 0,0 0 60 0 0,0 0 66 0 0,0 0 79 0 0,0 0 97 0 0,0 0 107 0 0,0 0 80 0 0,0 0-9 0 0,0 0-67 0 0,0 0-82 0 0,0 0-105 0 0,0 0-87 0 0,0 0-93 0 0,0 0-141 0 0,3-1 3254 0 0,11-6-3535 0 0,22-13-171 0 0,1 0 0 0 0,0 3 0 0 0,1 1 0 0 0,1 2 0 0 0,1 1 1 0 0,-1 2-1 0 0,8 1-338 0 0,47-1 185 0 0,-94 11-197 0 0,0 0 15 0 0,0 0-18 0 0,-2 10 62 0 0,0 0 0 0 0,0 0 1 0 0,-1-1-1 0 0,0 1 0 0 0,-1-1 0 0 0,0 1 0 0 0,-1-1 0 0 0,1 0 0 0 0,-2-1 1 0 0,1 1-1 0 0,-1-1 0 0 0,-7 7-47 0 0,-19 31 101 0 0,-105 146 115 0 0,102-140-192 0 0,21-35-19 0 0,2 1-1 0 0,0 1 1 0 0,1 0-1 0 0,0 0 1 0 0,2 1-1 0 0,0 0 0 0 0,2 1 1 0 0,-1 3-5 0 0,7-21 11 0 0,0 1 0 0 0,0 0 0 0 0,0-1 0 0 0,0 1 0 0 0,1 0 0 0 0,0 0 0 0 0,-1 0 0 0 0,1-1 0 0 0,1 1 0 0 0,-1 0 0 0 0,1 0 0 0 0,-1 0-1 0 0,1-1 1 0 0,0 1 0 0 0,0 0 0 0 0,1-1 0 0 0,-1 1 0 0 0,1-1 0 0 0,0 1 0 0 0,0-1 0 0 0,0 0 0 0 0,0 0 0 0 0,0 0 0 0 0,1 0 0 0 0,0 0 0 0 0,-1 0 0 0 0,1-1 0 0 0,0 1 0 0 0,0-1 0 0 0,0 0 0 0 0,1 0 0 0 0,-1 0 0 0 0,0 0 0 0 0,1-1 0 0 0,-1 1 0 0 0,1-1 0 0 0,0 0 0 0 0,-1 0 0 0 0,1 0 0 0 0,0-1-1 0 0,0 1 1 0 0,0-1 0 0 0,-1 0 0 0 0,1 0 0 0 0,4 0-11 0 0,148-18 1445 0 0,-66-5-694 0 0,-90 23-709 0 0,0 0-10 0 0,0 0 16 0 0,0 0 20 0 0,0 0-2 0 0,0 0-21 0 0,0 0 14 0 0,0 0-21 0 0,0 0-3 0 0,0 0 12 0 0,0 0 5 0 0,0 0-11 0 0,0 0-2 0 0,0 0 10 0 0,0 0-29 0 0,0 0 4 0 0,0 0 13 0 0,0 0 1 0 0,0 0-14 0 0,0 0-14 0 0,0 0-16 0 0,0 0-44 0 0,0 0 58 0 0,0 0 39 0 0,0 0-30 0 0,0 0-11 0 0,0 0-2 0 0,0 0 25 0 0,0 0-22 0 0,0 0 11 0 0,0 0-7 0 0,0 0-42 0 0,0 0 38 0 0,0 0 18 0 0,0 0-17 0 0,0 0-21 0 0,0 0-3 0 0,0 0 29 0 0,0 0 19 0 0,0 0-17 0 0,0 0-24 0 0,0 0-1 0 0,0 0-7 0 0,0 0-30 0 0,0 0 15 0 0,-1-8-2251 0 0,-2 3-3901 0 0,2 4-248 0 0,1 0-6010 0 0</inkml:trace>
  <inkml:trace contextRef="#ctx0" brushRef="#br0" timeOffset="1800.008">971 115 5313 0 0,'0'0'1787'0'0,"0"0"-164"0"0,0 0 43 0 0,0 0 86 0 0,0 0-31 0 0,0 0-165 0 0,0 0-232 0 0,0 0-216 0 0,0 0-167 0 0,0 0-169 0 0,0 0-148 0 0,0 0-112 0 0,-2-5-89 0 0,-8-26 737 0 0,-33 27 724 0 0,29 6-1815 0 0,-1 1 0 0 0,1 1 0 0 0,0 1 0 0 0,1 0 0 0 0,-1 1 0 0 0,1 0-1 0 0,0 1 1 0 0,1 0 0 0 0,-1 1 0 0 0,2 1 0 0 0,-1 0 0 0 0,1 0 0 0 0,0 1-1 0 0,1 0 1 0 0,0 1 0 0 0,-4 6-69 0 0,3-4 5 0 0,-1 0-1 0 0,1 1 1 0 0,1 0 0 0 0,1 0-1 0 0,0 1 1 0 0,1 1-1 0 0,0-1 1 0 0,1 1 0 0 0,1 1-1 0 0,1-1 1 0 0,0 1 0 0 0,1 0-1 0 0,1 0 1 0 0,0 0-1 0 0,1 0 1 0 0,1 1 0 0 0,1 11-5 0 0,2-21 11 0 0,0-1 0 0 0,0 1 0 0 0,0-1 0 0 0,1 0 0 0 0,1 1 0 0 0,-1-1 0 0 0,1-1 0 0 0,0 1 0 0 0,0 0 0 0 0,1-1 0 0 0,0 0 1 0 0,0 0-1 0 0,0-1 0 0 0,1 1 0 0 0,0-1 0 0 0,0 0 0 0 0,0-1 0 0 0,1 1 0 0 0,0-1 0 0 0,0 0 0 0 0,0-1 0 0 0,0 0 0 0 0,0 0 0 0 0,0-1 0 0 0,1 1 0 0 0,0-2 1 0 0,-1 1-1 0 0,1-1 0 0 0,0 0 0 0 0,0-1 0 0 0,-1 1 0 0 0,1-2 0 0 0,0 1 0 0 0,0-1 0 0 0,0 0 0 0 0,-1-1 0 0 0,8-2-11 0 0,12-10 80 0 0,0-1-1 0 0,-1-2 1 0 0,-1 0 0 0 0,-1-2-1 0 0,0-1 1 0 0,-1 0-1 0 0,-2-2 1 0 0,0-1 0 0 0,-1 0-1 0 0,-1-1 1 0 0,-2-2-1 0 0,0 1 1 0 0,-2-2 0 0 0,0 0-1 0 0,-2-1 1 0 0,1-6-80 0 0,-7 17 48 0 0,0 1 0 0 0,-1-1 1 0 0,0-1-1 0 0,-2 1 0 0 0,0-1 1 0 0,-1 0-1 0 0,-1 1 0 0 0,-1-1 1 0 0,0-14-49 0 0,-1 31 52 0 0,-7 23-124 0 0,1 39 184 0 0,2 0 0 0 0,3 0 0 0 0,3 0 0 0 0,4 18-112 0 0,2 95 100 0 0,-8 3-11 0 0,1-177-126 0 0,-1 0 0 0 0,0 0 0 0 0,1 0 0 0 0,-1-1 0 0 0,0 1 0 0 0,1 0 0 0 0,-1 0 0 0 0,0 0 0 0 0,1 0 0 0 0,-1 0-1 0 0,0 0 1 0 0,1 0 0 0 0,-1 0 0 0 0,0 0 0 0 0,1 0 0 0 0,-1 0 0 0 0,0 0 0 0 0,1 1 0 0 0,-1-1 0 0 0,0 0 0 0 0,1 0 0 0 0,-1 0 0 0 0,0 0 0 0 0,1 1 0 0 0,-1-1 0 0 0,0 0 0 0 0,0 0 0 0 0,1 0 0 0 0,-1 1 0 0 0,0-1 0 0 0,0 0 0 0 0,1 0-1 0 0,-1 1 1 0 0,0-1 0 0 0,0 0 0 0 0,0 1 37 0 0,0-5-932 0 0,-1-12-1415 0 0,-2 7-3352 0 0,-2 5-5182 0 0</inkml:trace>
  <inkml:trace contextRef="#ctx0" brushRef="#br0" timeOffset="2703.348">1440 410 8994 0 0,'0'0'2370'0'0,"0"0"-1326"0"0,0 0-456 0 0,0 0 287 0 0,0 0 409 0 0,0 0 230 0 0,0 0-28 0 0,0 0-218 0 0,0 0-268 0 0,0 0-252 0 0,0 0-160 0 0,0 0-85 0 0,1 20-48 0 0,0 66-51 0 0,-11-19 491 0 0,-66 179 262 0 0,62-198-1095 0 0,14-99 267 0 0,0 50-330 0 0,5-32-12 0 0,2 0 0 0 0,1 1 0 0 0,1 0 0 0 0,1 0 0 0 0,2 1-1 0 0,2 0 1 0 0,0 1 0 0 0,2 1 0 0 0,2 0 0 0 0,7-9 13 0 0,49-31 3 0 0,-73 68-5 0 0,1 0 0 0 0,-1 1 1 0 0,1-1-1 0 0,0 0 0 0 0,-1 1 1 0 0,1-1-1 0 0,0 1 0 0 0,-1 0 0 0 0,1 0 1 0 0,0-1-1 0 0,0 1 0 0 0,-1 0 1 0 0,1 0-1 0 0,0 1 0 0 0,-1-1 1 0 0,1 0-1 0 0,0 1 0 0 0,-1-1 1 0 0,1 1-1 0 0,0-1 0 0 0,-1 1 0 0 0,1 0 1 0 0,-1-1-1 0 0,1 1 0 0 0,-1 0 1 0 0,1 0-1 0 0,-1 0 0 0 0,0 0 1 0 0,1 0-1 0 0,-1 1 0 0 0,0-1 0 0 0,0 0 1 0 0,0 1-1 0 0,0-1 0 0 0,0 1 1 0 0,0-1-1 0 0,0 1 0 0 0,-1-1 1 0 0,1 1-1 0 0,0-1 0 0 0,-1 1 0 0 0,1 0 1 0 0,-1-1-1 0 0,0 1 0 0 0,1 0 1 0 0,-1 0-1 0 0,0-1 0 0 0,0 1 1 0 0,0 0-1 0 0,-1-1 0 0 0,1 1 1 0 0,0 0-1 0 0,0 0 0 0 0,-1-1 0 0 0,0 2 2 0 0,-13 63 68 0 0,11-61-75 0 0,0-1-1 0 0,0 1 1 0 0,0 0-1 0 0,1 0 1 0 0,0 1-1 0 0,0-1 1 0 0,0 0-1 0 0,1 1 1 0 0,0-1-1 0 0,0 1 1 0 0,0-1-1 0 0,0 1 1 0 0,1-1-1 0 0,0 1 1 0 0,1 0-1 0 0,-1 0 8 0 0,72 29-36 0 0,-69-34 40 0 0,0 0 0 0 0,0 0 0 0 0,0 1 0 0 0,0-1 0 0 0,-1 1 0 0 0,1 0 0 0 0,0 0 0 0 0,-1 0 0 0 0,0 0 0 0 0,1 0 0 0 0,-1 0 0 0 0,0 1 0 0 0,0-1 0 0 0,0 1 0 0 0,0 0 0 0 0,-1-1 0 0 0,1 1 0 0 0,-1 0 0 0 0,1 0 0 0 0,-1 0 0 0 0,0 0 0 0 0,0 0 0 0 0,-1 0 0 0 0,1 0 0 0 0,0 0 0 0 0,-1 1 0 0 0,0-1 0 0 0,0 0 0 0 0,0 0 0 0 0,0 1-4 0 0,-18 98 506 0 0,12-87-427 0 0,4-8 9 0 0,0-1 1 0 0,-1 0-1 0 0,1 0 1 0 0,-1 0-1 0 0,0-1 1 0 0,-1 1-1 0 0,1-1 1 0 0,-1 0 0 0 0,0 1-1 0 0,-1-2 1 0 0,1 1-1 0 0,-1 0 1 0 0,0-1-1 0 0,0 0 1 0 0,-2 1-89 0 0,4-3 41 0 0,-9 5 87 0 0,0 0 1 0 0,0-1-1 0 0,0-1 0 0 0,-1 0 0 0 0,0 0 0 0 0,0-1 0 0 0,0-1 0 0 0,0 0 1 0 0,-1-1-1 0 0,-11 1-128 0 0,15-3 49 0 0,0 1-14 0 0,0-1 0 0 0,1 0 1 0 0,-1 0-1 0 0,0-1 0 0 0,1 0 1 0 0,-1 0-1 0 0,0-1 0 0 0,1-1 1 0 0,0 0-1 0 0,-1 0 0 0 0,1-1 1 0 0,0 0-1 0 0,1 0 0 0 0,-1-1 1 0 0,-4-3-36 0 0,10 7-74 0 0,0-1 0 0 0,1 0 0 0 0,-1 1 0 0 0,0-1 0 0 0,0-1 0 0 0,1 1 0 0 0,-1 0 0 0 0,1 0 0 0 0,0-1 0 0 0,0 0 0 0 0,-1 1 0 0 0,2-1 0 0 0,-1 0 0 0 0,0 0 0 0 0,1 0 0 0 0,-1 0 0 0 0,1 0 0 0 0,0 0 0 0 0,0-1 0 0 0,0 1 0 0 0,0 0 0 0 0,1-1 0 0 0,-1 1 0 0 0,1 0 0 0 0,0-1 0 0 0,0 1 0 0 0,1-4 74 0 0,12-12-2879 0 0,-3 10-2969 0 0,-1 4-6206 0 0</inkml:trace>
  <inkml:trace contextRef="#ctx0" brushRef="#br0" timeOffset="3488.837">1821 248 8330 0 0,'0'0'2066'0'0,"0"0"-282"0"0,0 0-48 0 0,0 0 63 0 0,0 0-58 0 0,0 0-256 0 0,0 0-376 0 0,0 0-311 0 0,0 0-211 0 0,0 0-107 0 0,0 0-22 0 0,0 0-1 0 0,0 0 5 0 0,26-7 1694 0 0,185-12 821 0 0,-106 0-4567 0 0,-109 19 800 0 0,-13 1-2496 0 0,6 2-2653 0 0,3 1-5608 0 0</inkml:trace>
  <inkml:trace contextRef="#ctx0" brushRef="#br0" timeOffset="3738.763">1915 399 13683 0 0,'0'0'1803'0'0,"0"0"-428"0"0,0 0-57 0 0,0 0 55 0 0,0 0-61 0 0,0 0-159 0 0,0 0-201 0 0,0 0-171 0 0,0 0-131 0 0,0 0-97 0 0,0 0-106 0 0,0 0-79 0 0,0 0-49 0 0,21-4-70 0 0,125-19 199 0 0,-130 21-536 0 0,3-2-653 0 0,-6 3-8618 0 0,-13 1-2652 0 0</inkml:trace>
  <inkml:trace contextRef="#ctx0" brushRef="#br0" timeOffset="4454.415">1554 627 0 0 0,'0'0'704'0'0,"0"0"-89"0"0,0 0-136 0 0,0 0-106 0 0,0 0-26 0 0,0 0 68 0 0,0 0 111 0 0,0 0 112 0 0,0 0 89 0 0,0 0 53 0 0,0 0 64 0 0,5 2 2082 0 0,-3-1 683 0 0,-1 0 3506 0 0,-13 16-1427 0 0,-25 5-5703 0 0,28-17 550 0 0,-41 24-253 0 0,49-29-290 0 0,1 0-12 0 0,0 0-24 0 0,0 0-21 0 0,0 0-60 0 0,0 0-86 0 0,34-11-3349 0 0,-24 7-1258 0 0,-3 1-6750 0 0</inkml:trace>
  <inkml:trace contextRef="#ctx0" brushRef="#br0" timeOffset="6671.02">2390 211 4433 0 0,'0'0'1183'0'0,"0"0"-111"0"0,0 0 123 0 0,0 0 332 0 0,0 0 261 0 0,0 0 35 0 0,0 0-165 0 0,0 0-282 0 0,0 0-250 0 0,0 0-148 0 0,0 0-84 0 0,-5-9 490 0 0,5 7 3997 0 0,114-31-4328 0 0,-84 23-1081 0 0,0 2-1 0 0,1 0 0 0 0,0 2 1 0 0,1 2-1 0 0,20-1 29 0 0,-73 24-1905 0 0,1-5 176 0 0,0 0-4867 0 0,11-9-4149 0 0</inkml:trace>
  <inkml:trace contextRef="#ctx0" brushRef="#br0" timeOffset="12993.836">3187 64 3753 0 0,'0'0'1428'0'0,"0"0"7"0"0,0 0 84 0 0,0 0 5 0 0,0 0-65 0 0,0 0-216 0 0,0 0-325 0 0,0 0-206 0 0,0 0-153 0 0,0 0-82 0 0,0 0-17 0 0,-9-2-18 0 0,-9-2 337 0 0,0 1 1 0 0,0 1-1 0 0,-1 1 1 0 0,1 0-1 0 0,0 2 1 0 0,-1 0-1 0 0,1 1 1 0 0,-12 3-780 0 0,-30 17 1285 0 0,-36 42-124 0 0,86-56-1109 0 0,1 2 1 0 0,-1-1 0 0 0,2 1 0 0 0,0 1 0 0 0,0-1 0 0 0,1 1 0 0 0,0 1 0 0 0,1-1-1 0 0,0 1 1 0 0,1 0 0 0 0,0 0 0 0 0,1 1 0 0 0,0 0 0 0 0,1-1 0 0 0,1 1 0 0 0,0 0 0 0 0,0 1-1 0 0,2-1 1 0 0,-1 0 0 0 0,2 0-53 0 0,-2-6 13 0 0,0-1 0 0 0,0 1 0 0 0,1 0-1 0 0,0-1 1 0 0,0 1 0 0 0,1-1 0 0 0,0 1 0 0 0,0-1-1 0 0,1 1 1 0 0,-1-1 0 0 0,1 1 0 0 0,1-1 0 0 0,-1 0-1 0 0,1 0 1 0 0,0 0 0 0 0,1-1 0 0 0,-1 1 0 0 0,1-1-1 0 0,0 1 1 0 0,0-1 0 0 0,1-1 0 0 0,0 1 0 0 0,0 0-1 0 0,0-1 1 0 0,0 0 0 0 0,0-1 0 0 0,1 1 0 0 0,0-1-1 0 0,0 0 1 0 0,3 2-13 0 0,1-2 71 0 0,0-1 0 0 0,0 0 0 0 0,0 0-1 0 0,0-1 1 0 0,0 0 0 0 0,1-1 0 0 0,-1 0 0 0 0,0-1 0 0 0,0 0-1 0 0,0 0 1 0 0,0-1 0 0 0,0 0 0 0 0,0-1 0 0 0,0 0-1 0 0,-1-1 1 0 0,0 0 0 0 0,1 0 0 0 0,-1-1 0 0 0,-1 0 0 0 0,2-2-71 0 0,6-6 147 0 0,-1-1 1 0 0,-1-1 0 0 0,0-1-1 0 0,-1 0 1 0 0,-1-1 0 0 0,-1 0 0 0 0,3-5-148 0 0,1-2 55 0 0,-3 4-16 0 0,-1-1-1 0 0,-1 1 1 0 0,-1-2 0 0 0,0 0-1 0 0,-2 0 1 0 0,-1 0 0 0 0,3-16-39 0 0,-7-61 65 0 0,-21 217-41 0 0,7 154 39 0 0,45-165-50 0 0,-4-86-172 0 0,-29-21 69 0 0,0 0-72 0 0,0 0-98 0 0,0 0-168 0 0,2-5-3881 0 0,0 3-49 0 0,0-2-7404 0 0</inkml:trace>
  <inkml:trace contextRef="#ctx0" brushRef="#br0" timeOffset="15821.269">3726 457 0 0 0,'0'0'830'0'0,"0"0"-154"0"0,0 0 60 0 0,0 0 168 0 0,0 0 111 0 0,0 0 28 0 0,0 0-106 0 0,0 0-146 0 0,0 0-80 0 0,0 0-2 0 0,0 0 36 0 0,0 0 32 0 0,-4 27 5334 0 0,-91 81-3310 0 0,78-92-2612 0 0,-67 76 352 0 0,63-58 1 0 0,22-35-486 0 0,-1 1 1 0 0,0 0 0 0 0,0 0-1 0 0,0 0 1 0 0,0-1 0 0 0,0 1-1 0 0,0 0 1 0 0,0 0 0 0 0,0 0 0 0 0,0-1-1 0 0,0 1 1 0 0,0 0 0 0 0,0 0-1 0 0,0-1 1 0 0,0 1 0 0 0,0 0-1 0 0,0 0 1 0 0,0 0 0 0 0,0-1-1 0 0,0 1 1 0 0,0 0 0 0 0,0 0 0 0 0,0 0-1 0 0,0-1 1 0 0,0 1 0 0 0,0 0-1 0 0,-1 0 1 0 0,1 0 0 0 0,0-1-1 0 0,0 1 1 0 0,0 0 0 0 0,0 0-1 0 0,0 0 1 0 0,-1 0 0 0 0,1-1 0 0 0,0 1-1 0 0,0 0 1 0 0,0 0 0 0 0,-1 0-1 0 0,1 0 1 0 0,0 0 0 0 0,0 0-1 0 0,0 0 1 0 0,-1 0 0 0 0,1 0-1 0 0,0 0 1 0 0,0 0 0 0 0,-1 0 0 0 0,1 0-1 0 0,0 0 1 0 0,0 0-57 0 0,23-41 41 0 0,117-112 125 0 0,-63 71 150 0 0,-62 64 600 0 0,10-12 1227 0 0,0 1-2103 0 0,-9 21-63 0 0,-16 8 14 0 0,0 0 14 0 0,0 0-11 0 0,0 0 10 0 0,0 0 0 0 0,0 0-16 0 0,0 0-3 0 0,0 0 6 0 0,0 0-3 0 0,0 0-14 0 0,0 0 8 0 0,0 0 3 0 0,0 0 6 0 0,0 0-2 0 0,17 82 88 0 0,-5-6 23 0 0,7 24-58 0 0,-2-53-14 0 0,-17-46-16 0 0,3-1-843 0 0,3-26-4490 0 0,-3 15-4773 0 0,-3 8-338 0 0</inkml:trace>
  <inkml:trace contextRef="#ctx0" brushRef="#br0" timeOffset="16159.469">3601 579 5353 0 0,'0'0'2173'0'0,"0"0"-101"0"0,0 0 19 0 0,0 0-34 0 0,0 0-242 0 0,0 0-410 0 0,0 0-394 0 0,0 0-257 0 0,0 0-116 0 0,0 0-17 0 0,0 0 35 0 0,0 0 5 0 0,8 1-38 0 0,220 5 3012 0 0,-205-12-5653 0 0,-14 2-2693 0 0,-4 3-5307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3:04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348 214 5641 0 0,'0'0'1072'0'0,"0"0"-387"0"0,0 0-372 0 0,0 0-92 0 0,0 0 269 0 0,0 0 434 0 0,0 0 306 0 0,0 0 174 0 0,0 0 48 0 0,0 0-94 0 0,0 0-151 0 0,28-10-120 0 0,87-30-171 0 0,-25 23 508 0 0,1 5-710 0 0,0-4 0 0 0,-1-4 0 0 0,-2-3-1 0 0,20-12-713 0 0,-12-5 425 0 0,-97 60 345 0 0,-32 84 359 0 0,-37 110-560 0 0,16-55-295 0 0,7 2-1 0 0,-5 60-273 0 0,-48 386 176 0 0,90-550-201 0 0,8-38-42 0 0,-1-1 0 0 0,0 0 0 0 0,-2 0-1 0 0,0 0 1 0 0,-1 0 0 0 0,0-1 0 0 0,-1 0-1 0 0,-1 0 1 0 0,-1-1 0 0 0,-1 0 0 0 0,-1 1 67 0 0,6-13-201 0 0,0-1 0 0 0,-1 1 1 0 0,1-1-1 0 0,-1 0 0 0 0,0 0 1 0 0,0 0-1 0 0,0-1 1 0 0,0 0-1 0 0,0 0 0 0 0,-1-1 1 0 0,1 0-1 0 0,-1 0 0 0 0,1 0 1 0 0,-1-1-1 0 0,1 0 0 0 0,-1 0 1 0 0,1 0-1 0 0,-1-1 1 0 0,1 0-1 0 0,0-1 0 0 0,-1 1 1 0 0,1-1-1 0 0,0 0 0 0 0,0-1 1 0 0,0 1-1 0 0,0-1 0 0 0,0-1 1 0 0,1 1-1 0 0,-1-1 0 0 0,1 0 1 0 0,0 0-1 0 0,0 0 1 0 0,1-1-1 0 0,-1 1 0 0 0,1-1 1 0 0,0-1-1 0 0,0 1 0 0 0,1 0 1 0 0,-1-1-1 0 0,-1-4 201 0 0,-6-7-296 0 0,0-1 0 0 0,1 0 0 0 0,1-1 0 0 0,0 0 1 0 0,2-1-1 0 0,0 0 0 0 0,1 0 0 0 0,1 0 0 0 0,0-5 296 0 0,-8-190 757 0 0,14 199-522 0 0,1 0 0 0 0,0 0 0 0 0,1 0 0 0 0,1 1-1 0 0,1-1 1 0 0,0 1 0 0 0,1 0 0 0 0,0 0 0 0 0,1 1-1 0 0,1 0 1 0 0,1 0 0 0 0,0 0 0 0 0,0 1 0 0 0,1 1 0 0 0,1 0-1 0 0,0 0 1 0 0,1 1 0 0 0,0 0 0 0 0,4-1-235 0 0,21-15 665 0 0,0 1 0 0 0,2 2 0 0 0,1 2 0 0 0,1 2 1 0 0,0 1-1 0 0,12-1-665 0 0,-23 9-106 0 0,0 2 0 0 0,1 2 0 0 0,0 0 0 0 0,0 2 0 0 0,1 2 0 0 0,0 1 0 0 0,12 1 106 0 0,-19 8-3128 0 0,-11 4-5726 0 0,-9-7-2074 0 0</inkml:trace>
  <inkml:trace contextRef="#ctx0" brushRef="#br0" timeOffset="283.078">1254 1448 8874 0 0,'0'0'1520'0'0,"0"0"-508"0"0,0 0 94 0 0,0 0 414 0 0,0 0 241 0 0,0 0 11 0 0,0 0-248 0 0,0 0-345 0 0,0 0-225 0 0,0 0-195 0 0,0 0-218 0 0,0 0-169 0 0,-6-7-124 0 0,2 3-200 0 0,-21-45 296 0 0,28 17-184 0 0,1 1-1 0 0,1-1 1 0 0,2 1-1 0 0,1 0 1 0 0,2 1-1 0 0,5-10-159 0 0,-4 6 74 0 0,1 2-139 0 0,1 1-1 0 0,1 1 0 0 0,2 0 1 0 0,1 0-1 0 0,12-14 66 0 0,22-10-2037 0 0,-25 44-7854 0 0,-19 10-1162 0 0</inkml:trace>
  <inkml:trace contextRef="#ctx0" brushRef="#br0" timeOffset="2984.736">1959 991 392 0 0,'0'0'863'0'0,"0"0"5"0"0,0 0 214 0 0,0 0 294 0 0,0 0 242 0 0,0 0 59 0 0,0 0-171 0 0,0 0-216 0 0,0 0-189 0 0,0 0-85 0 0,0 0-2 0 0,-24 4 3516 0 0,11 1-4186 0 0,0 1-1 0 0,1 0 0 0 0,0 1 1 0 0,0 1-1 0 0,1 0 0 0 0,0 0 1 0 0,0 1-1 0 0,1 1 1 0 0,0 0-1 0 0,0 0 0 0 0,1 1 1 0 0,1 0-1 0 0,0 0 0 0 0,1 1 1 0 0,0 0-1 0 0,0 0 1 0 0,1 1-344 0 0,-1 5 51 0 0,1 1 1 0 0,0 0 0 0 0,2 0-1 0 0,0 1 1 0 0,1-1 0 0 0,1 1 0 0 0,1 0-1 0 0,0-1 1 0 0,2 1 0 0 0,2 14-52 0 0,-3-30 13 0 0,1 0 1 0 0,0 0-1 0 0,1-1 0 0 0,-1 1 0 0 0,0 0 1 0 0,1-1-1 0 0,0 1 0 0 0,0-1 1 0 0,0 0-1 0 0,0 1 0 0 0,0-1 0 0 0,1 0 1 0 0,0 0-1 0 0,-1 0 0 0 0,1-1 1 0 0,0 1-1 0 0,0-1 0 0 0,1 0 0 0 0,-1 1 1 0 0,0-1-1 0 0,1-1 0 0 0,-1 1 1 0 0,1 0-1 0 0,0-1 0 0 0,-1 0 0 0 0,1 0 1 0 0,0 0-1 0 0,0 0 0 0 0,0-1-13 0 0,4 2 74 0 0,1-1-1 0 0,-1 0 0 0 0,0-1 0 0 0,1 0 1 0 0,-1 0-1 0 0,1-1 0 0 0,-1 0 0 0 0,0-1 0 0 0,1 1 1 0 0,-1-2-1 0 0,0 1 0 0 0,7-4-73 0 0,2-3 90 0 0,-1-1-1 0 0,0-1 1 0 0,-1 0-1 0 0,0-1 1 0 0,-1 0-1 0 0,0-1 1 0 0,-1-1-1 0 0,-1 0 1 0 0,0-1-1 0 0,0 0 1 0 0,-2-1 0 0 0,0 0-1 0 0,-1-1 1 0 0,-1 0-1 0 0,0 0 1 0 0,-1-1-1 0 0,-1 0 1 0 0,-1 0-1 0 0,0 0 1 0 0,-2-1-1 0 0,0 0 1 0 0,-1 1-1 0 0,0-6-89 0 0,-2 20 0 0 0,-1 0-1 0 0,1-1 1 0 0,-1 1 0 0 0,0 0-1 0 0,0-1 1 0 0,-1 1-1 0 0,1 0 1 0 0,-1 0-1 0 0,0 0 1 0 0,0 0 0 0 0,0 1-1 0 0,0-1 1 0 0,-1 0-1 0 0,1 1 1 0 0,-1 0-1 0 0,0-1 1 0 0,0 1 0 0 0,0 0-1 0 0,-1 0 1 0 0,1 1-1 0 0,-1-1 1 0 0,1 1-1 0 0,-1 0 1 0 0,0 0 0 0 0,0 0-1 0 0,0 0 1 0 0,0 1-1 0 0,0 0 1 0 0,-1-1-1 0 0,1 1 1 0 0,0 1 0 0 0,-1-1-1 0 0,1 1 1 0 0,0 0-1 0 0,-1 0 1 0 0,1 0-1 0 0,-1 0 1 0 0,-6 0-143 0 0,1 1 0 0 0,0-1 0 0 0,0 2 0 0 0,0-1 0 0 0,0 2 0 0 0,1-1 0 0 0,-1 1 0 0 0,0 1 0 0 0,1-1 0 0 0,0 2-1 0 0,0-1 1 0 0,0 1 0 0 0,1 1 0 0 0,-8 4 143 0 0,-40 45-2501 0 0,25-13-4704 0 0,21-29-3096 0 0</inkml:trace>
  <inkml:trace contextRef="#ctx0" brushRef="#br0" timeOffset="3651.055">2384 1455 4657 0 0,'0'0'2343'0'0,"0"0"-230"0"0,0 0-66 0 0,0 0-28 0 0,0 0-99 0 0,0 0-197 0 0,0 0-289 0 0,0 0-273 0 0,0 0-234 0 0,0 0-148 0 0,0 0-131 0 0,0 0-66 0 0,0 0-42 0 0,3-7-68 0 0,68-177 2522 0 0,-58 156-2921 0 0,2 1 1 0 0,0 0-1 0 0,2 1 1 0 0,1 0-1 0 0,1 2 1 0 0,1 0-1 0 0,1 1 1 0 0,1 2-1 0 0,4-3-73 0 0,-27 25 4 0 0,1-1 0 0 0,-1 1-1 0 0,1-1 1 0 0,0 1-1 0 0,-1-1 1 0 0,1 1 0 0 0,0-1-1 0 0,-1 1 1 0 0,1-1-1 0 0,0 1 1 0 0,0-1 0 0 0,0 1-1 0 0,-1 0 1 0 0,1-1-1 0 0,0 1 1 0 0,0-1 0 0 0,0 1-1 0 0,0 0 1 0 0,0-1-1 0 0,0 1 1 0 0,0-1 0 0 0,0 1-1 0 0,0 0 1 0 0,1-1-1 0 0,-1 1 1 0 0,0-1 0 0 0,0 1-1 0 0,0-1 1 0 0,1 1-1 0 0,-1-1 1 0 0,0 1 0 0 0,1-1-1 0 0,-1 1 1 0 0,0-1-1 0 0,1 1 1 0 0,-1-1 0 0 0,1 1-1 0 0,-1-1 1 0 0,0 1-1 0 0,1-1 1 0 0,-1 0 0 0 0,1 1-1 0 0,-1-1 1 0 0,1 0 0 0 0,0 0-1 0 0,-1 1 1 0 0,1-1-1 0 0,-1 0 1 0 0,1 0 0 0 0,-1 0-1 0 0,1 0 1 0 0,0 0-1 0 0,-1 0 1 0 0,1 0 0 0 0,-1 0-1 0 0,1 0 1 0 0,0 0-1 0 0,-1 0 1 0 0,1 0 0 0 0,-1 0-1 0 0,1 0 1 0 0,0 0-1 0 0,-1-1 1 0 0,1 1 0 0 0,-1 0-1 0 0,1 0 1 0 0,0-1-4 0 0,-2 12 33 0 0,-39 213 381 0 0,38-209-405 0 0,0-13-9 0 0,1 0 1 0 0,0 0 0 0 0,0 0 0 0 0,0 0 0 0 0,0 1 0 0 0,1-1 0 0 0,-1 0 0 0 0,1 0-1 0 0,-1 1 1 0 0,1-1 0 0 0,0 0 0 0 0,0 1 0 0 0,0-1 0 0 0,0 0 0 0 0,0 1 0 0 0,0-1-1 0 0,1 0 1 0 0,-1 1 0 0 0,1-1 0 0 0,-1 0 0 0 0,1 0 0 0 0,0 1 0 0 0,0-1 0 0 0,0 0-1 0 0,0 0 1 0 0,1 0 0 0 0,-1 0 0 0 0,0 0 0 0 0,1-1 0 0 0,0 1 0 0 0,-1 0 0 0 0,1-1-1 0 0,0 1 1 0 0,0-1 0 0 0,0 1 0 0 0,0-1 0 0 0,0 0 0 0 0,0 0 0 0 0,0 0 0 0 0,1 1-1 0 0,7-5 16 0 0,-1 0 0 0 0,1 0 1 0 0,-1 0-1 0 0,0-1 0 0 0,0-1 1 0 0,0 1-1 0 0,-1-2 0 0 0,1 1 1 0 0,-1-1-1 0 0,-1 0 0 0 0,1-1 1 0 0,-1 0-1 0 0,0 0 0 0 0,3-5-16 0 0,5-3 17 0 0,137-128 56 0 0,-97 124-155 0 0,-51 50 108 0 0,-18 96 221 0 0,-2-14-290 0 0,17-111 1 0 0,-1-1 0 0 0,0 0-1 0 0,1 1 1 0 0,-1-1 0 0 0,1 1-1 0 0,-1-1 1 0 0,1 0 0 0 0,-1 0-1 0 0,1 1 1 0 0,0-1 0 0 0,0 0 0 0 0,0 0-1 0 0,0 0 1 0 0,0 0 0 0 0,0 0-1 0 0,0 0 1 0 0,0 0 0 0 0,0 0-1 0 0,0 0 1 0 0,1 0 0 0 0,-1 0-1 0 0,0-1 1 0 0,0 1 0 0 0,1-1-1 0 0,-1 1 1 0 0,1-1 0 0 0,-1 1-1 0 0,0-1 1 0 0,1 0 0 0 0,0 1 42 0 0,14 0-3014 0 0,-3-2-3584 0 0,-8-2-5403 0 0</inkml:trace>
  <inkml:trace contextRef="#ctx0" brushRef="#br0" timeOffset="5285.701">3732 1105 4897 0 0,'0'0'1570'0'0,"0"0"-127"0"0,0 0-20 0 0,0 0 128 0 0,0 0 121 0 0,0 0-38 0 0,0 0-221 0 0,0 0-359 0 0,0 0-379 0 0,0 0-293 0 0,0 0-184 0 0,0 0-37 0 0,0 0 66 0 0,4 0 104 0 0,4 0-67 0 0,0-1 1 0 0,0 0 0 0 0,1 0 0 0 0,-1-1 0 0 0,0 0-1 0 0,0-1 1 0 0,-1 1 0 0 0,1-1 0 0 0,0-1-1 0 0,-1 0 1 0 0,0 0 0 0 0,0 0 0 0 0,6-5-265 0 0,128-128 1639 0 0,-140 138-1633 0 0,0-1 1 0 0,0 0-1 0 0,0 1 1 0 0,0-1-1 0 0,0 0 1 0 0,0 1-1 0 0,0-1 1 0 0,0 1-1 0 0,-1-1 1 0 0,1 1-1 0 0,0 0 0 0 0,0-1 1 0 0,0 1-1 0 0,-1 0 1 0 0,1 0-1 0 0,-1-1 1 0 0,1 1-1 0 0,0 0 1 0 0,-1 0-1 0 0,1 0 1 0 0,-1 0-1 0 0,0 0 1 0 0,1 0-1 0 0,-1 0 1 0 0,0 0-1 0 0,1 0 1 0 0,-1 0-1 0 0,0 0 1 0 0,0 0-1 0 0,0 0 1 0 0,0 0-1 0 0,0 0 1 0 0,0 0-1 0 0,0 0 0 0 0,0 0 1 0 0,-1 0-1 0 0,1 0 1 0 0,0 0-1 0 0,0 0 1 0 0,-1-1-1 0 0,1 2-6 0 0,0 2 37 0 0,8 76 238 0 0,-3 1 0 0 0,-4-1 0 0 0,-8 62-275 0 0,-29 320 246 0 0,-21-186-162 0 0,44-262 774 0 0,9-46-421 0 0,7-26-407 0 0,2 0-1 0 0,2 0 0 0 0,3 1 0 0 0,3 0 1 0 0,2 1-1 0 0,12-27-29 0 0,-14 43 3 0 0,14-52-6 0 0,5 2 0 0 0,4 2-1 0 0,3 1 1 0 0,5 2 0 0 0,2 2 0 0 0,5 2-1 0 0,24-26 4 0 0,-68 96 4 0 0,1 1 1 0 0,1-1-1 0 0,0 1 0 0 0,0 1 0 0 0,1 0 0 0 0,0 0 0 0 0,1 1 0 0 0,0 1 1 0 0,0-1-1 0 0,8-2-4 0 0,-16 10 2 0 0,-1 0 0 0 0,0 0 0 0 0,1 0 0 0 0,-1 0-1 0 0,1 1 1 0 0,-1-1 0 0 0,0 1 0 0 0,1 0 0 0 0,-1 0 0 0 0,0 0 0 0 0,0 0 0 0 0,1 0 0 0 0,-1 0 0 0 0,0 1 0 0 0,0-1 0 0 0,0 1 0 0 0,-1-1 0 0 0,1 1 0 0 0,0 0 0 0 0,0 0 0 0 0,-1-1 0 0 0,0 1 0 0 0,1 0 0 0 0,-1 1 0 0 0,0-1 0 0 0,0 0 0 0 0,0 0 0 0 0,0 0 0 0 0,0 1 0 0 0,0-1-1 0 0,-1 0 1 0 0,1 1 0 0 0,-1-1 0 0 0,0 1 0 0 0,1-1 0 0 0,-1 0 0 0 0,0 1 0 0 0,-1-1 0 0 0,1 1 0 0 0,0-1 0 0 0,-1 1 0 0 0,0 0-2 0 0,2-1 4 0 0,0 38 60 0 0,-1 0 0 0 0,-2 1 0 0 0,-2-1-1 0 0,-2 0 1 0 0,-1 0 0 0 0,-2-1-1 0 0,-2 0 1 0 0,-2 0 0 0 0,-13 27-64 0 0,18-44 27 0 0,-1-1 1 0 0,-1 0 0 0 0,-1 0-1 0 0,-1-1 1 0 0,0-1-1 0 0,-2 0 1 0 0,0 0-1 0 0,-16 14-27 0 0,23-26-31 0 0,1 0 0 0 0,-2-1 0 0 0,1 0 0 0 0,-1-1 0 0 0,1 0 0 0 0,-2 0 0 0 0,1 0 0 0 0,0-1 0 0 0,-1 0 0 0 0,0-1 1 0 0,0 0-1 0 0,0-1 0 0 0,0 1 0 0 0,0-2 0 0 0,-1 1 0 0 0,1-1 0 0 0,0-1 0 0 0,-1 0 0 0 0,1 0 0 0 0,-1-1 0 0 0,1 0 0 0 0,0 0 0 0 0,-2-1 31 0 0,7 1-155 0 0,0-1-1 0 0,-1 1 1 0 0,1-1 0 0 0,0 0 0 0 0,0 0-1 0 0,0 0 1 0 0,1-1 0 0 0,-1 1 0 0 0,1-1-1 0 0,-1 0 1 0 0,1 0 0 0 0,0 0 0 0 0,0 0-1 0 0,0-1 1 0 0,0 1 0 0 0,1-1 0 0 0,-1 0-1 0 0,1 0 1 0 0,0 0 0 0 0,0 0 0 0 0,0 0 0 0 0,1 0-1 0 0,-1 0 1 0 0,1-2 155 0 0,-2-32-5220 0 0,12-1-4618 0 0,-2 28 1792 0 0</inkml:trace>
  <inkml:trace contextRef="#ctx0" brushRef="#br0" timeOffset="5839.118">4385 1466 0 0 0,'0'0'693'0'0,"0"0"386"0"0,0 0 336 0 0,0 0 408 0 0,0 0 346 0 0,0 0 65 0 0,0 0-173 0 0,0 0-201 0 0,0 0-203 0 0,0 0-127 0 0,0 0-91 0 0,0 0-158 0 0,0 0-202 0 0,30 5-208 0 0,93 16-175 0 0,-121-20-662 0 0,1-1 0 0 0,-1 1 0 0 0,1 0 0 0 0,-1-1 0 0 0,1 0 0 0 0,0 1 0 0 0,-1-1-1 0 0,1 0 1 0 0,-1 0 0 0 0,1-1 0 0 0,-1 1 0 0 0,1 0 0 0 0,-1-1 0 0 0,1 0 0 0 0,-1 0 0 0 0,1 1-1 0 0,-1-1 1 0 0,1-1 0 0 0,-1 1 0 0 0,0 0 0 0 0,0 0 0 0 0,0-1 0 0 0,0 1 0 0 0,0-1 0 0 0,0 0-1 0 0,1 0-33 0 0,3-5 160 0 0,26-19 182 0 0,-2-1 1 0 0,-1-2 0 0 0,-1 0 0 0 0,-1-2-1 0 0,-2-1 1 0 0,-1-1 0 0 0,8-18-343 0 0,-24 37 29 0 0,8-13-2 0 0,-1-1-1 0 0,-1-1 0 0 0,-2 0 0 0 0,0 0 0 0 0,-2-1 1 0 0,-2-1-1 0 0,-1 0 0 0 0,-1 0 0 0 0,0-7-26 0 0,-5 34 7 0 0,0 0-1 0 0,0 0 1 0 0,0 0-1 0 0,-1 0 1 0 0,1 0-1 0 0,-1 0 1 0 0,0 0 0 0 0,0 0-1 0 0,0 0 1 0 0,-1 0-1 0 0,1-1 1 0 0,-1 1-1 0 0,0 0 1 0 0,0 0 0 0 0,-1 1-1 0 0,1-1 1 0 0,-1 0-1 0 0,0 0 1 0 0,0 1-1 0 0,0-1 1 0 0,0 1-1 0 0,-1-1 1 0 0,1 1 0 0 0,-1 0-1 0 0,0 0 1 0 0,0 0-1 0 0,0 1 1 0 0,0-1-1 0 0,-1 1 1 0 0,1-1 0 0 0,-1 1-1 0 0,1 0 1 0 0,-1 0-1 0 0,0 1 1 0 0,0-1-1 0 0,0 1 1 0 0,0 0-1 0 0,0 0-5 0 0,-6 2-12 0 0,0 1 1 0 0,1 0-1 0 0,0 0 1 0 0,-1 1 0 0 0,1 0-1 0 0,0 1 1 0 0,0 0 0 0 0,1 0-1 0 0,-1 1 1 0 0,1 0 0 0 0,0 1-1 0 0,0 0 1 0 0,1 0 0 0 0,-1 1-1 0 0,1-1 1 0 0,1 1 0 0 0,-1 1-1 0 0,2 0 1 0 0,-1 0-1 0 0,1 0 1 0 0,0 0 10 0 0,0-2 0 0 0,0 0 0 0 0,1 1-1 0 0,-1-1 1 0 0,2 1 0 0 0,-1 0 0 0 0,1 0-1 0 0,0 0 1 0 0,0 0 0 0 0,1 0 0 0 0,0 1 0 0 0,0-1-1 0 0,1 1 1 0 0,0 0 0 0 0,0-1 0 0 0,1 1-1 0 0,0 0 1 0 0,0 3 0 0 0,4-7 9 0 0,-1 1-1 0 0,1 0 1 0 0,0-1-1 0 0,0 1 1 0 0,0-1-1 0 0,0 0 1 0 0,1-1-1 0 0,0 1 1 0 0,-1-1-1 0 0,1 0 1 0 0,1 0 0 0 0,-1 0-1 0 0,0-1 1 0 0,1 0-1 0 0,-1 0 1 0 0,1 0-1 0 0,0 0 1 0 0,-1-1-1 0 0,1 0 1 0 0,5 0-9 0 0,12 1 45 0 0,-1 0 1 0 0,0-1-1 0 0,0-2 1 0 0,0 0-1 0 0,1-1 1 0 0,-1-1-1 0 0,-1-1 1 0 0,9-4-46 0 0,10 0 61 0 0,-36 8-49 0 0,-2-2-11 0 0,-1 1 0 0 0,1 1 0 0 0,0-1 0 0 0,0 0 0 0 0,0 0 0 0 0,0 1 0 0 0,0-1 0 0 0,0 1 0 0 0,0-1 0 0 0,0 1 0 0 0,0 0 0 0 0,0 0 0 0 0,0 0 0 0 0,0 0 0 0 0,0 0 0 0 0,0 0 0 0 0,0 1 0 0 0,0-1 0 0 0,0 1 0 0 0,0-1 0 0 0,0 1 0 0 0,0 0 0 0 0,0 0 0 0 0,0 0 0 0 0,-1 0 1 0 0,1 0-1 0 0,0 0 0 0 0,-1 0 0 0 0,1 1 0 0 0,-1-1 0 0 0,1 0 0 0 0,-1 1 0 0 0,0-1 0 0 0,1 1 0 0 0,-1 0 0 0 0,0 0 0 0 0,0-1 0 0 0,0 2-1 0 0,-34 152 488 0 0,7-64-332 0 0,12 39-388 0 0,16-129 42 0 0,0 1-1 0 0,0-1 1 0 0,0 0-1 0 0,0 0 1 0 0,1 0 0 0 0,-1 0-1 0 0,0-1 1 0 0,1 1-1 0 0,-1-1 1 0 0,0 1 0 0 0,1-1-1 0 0,-1 0 1 0 0,1 0-1 0 0,-1 0 1 0 0,0 0 0 0 0,1 0-1 0 0,-1 0 1 0 0,1-1-1 0 0,-1 1 1 0 0,0-1 0 0 0,1 0-1 0 0,-1 1 1 0 0,0-1-1 0 0,0 0 1 0 0,0 0-1 0 0,0-1 1 0 0,1 1 0 0 0,-1 0-1 0 0,-1-1 1 0 0,1 1-1 0 0,0-1 191 0 0,23-19-5147 0 0,-9 6-1419 0 0,-5 7-2497 0 0</inkml:trace>
  <inkml:trace contextRef="#ctx0" brushRef="#br0" timeOffset="6166.33">5263 1271 0 0 0,'0'0'4338'0'0,"0"0"-1808"0"0,0 0-540 0 0,0 0-80 0 0,0 0-147 0 0,0 0-212 0 0,0 0-327 0 0,0 0-351 0 0,0 0-204 0 0,0 0-81 0 0,0 0-7 0 0,0 0 29 0 0,0 0 34 0 0,13 11 23 0 0,44 33 11 0 0,-54-42-593 0 0,1 0 0 0 0,-1-1-1 0 0,1 1 1 0 0,0-1-1 0 0,-1 0 1 0 0,1 0-1 0 0,0 0 1 0 0,0 0 0 0 0,0-1-1 0 0,-1 0 1 0 0,1 1-1 0 0,0-1 1 0 0,0-1-1 0 0,0 1 1 0 0,0-1-1 0 0,0 1 1 0 0,-1-1 0 0 0,1 0-1 0 0,0 0 1 0 0,-1-1-1 0 0,1 1 1 0 0,0-1-85 0 0,7-2 165 0 0,-1 1-91 0 0,-1-1 0 0 0,0 0-1 0 0,0 0 1 0 0,0-1 0 0 0,-1 0-1 0 0,0-1 1 0 0,0 0 0 0 0,0 0 0 0 0,0-1-1 0 0,-1 0 1 0 0,0 0 0 0 0,-1 0-1 0 0,0-1 1 0 0,0 0 0 0 0,0 0-1 0 0,-1-1 1 0 0,0 0 0 0 0,-1 0 0 0 0,0 0-1 0 0,0 0 1 0 0,-1 0 0 0 0,0-1-1 0 0,-1 0 1 0 0,0 1 0 0 0,-1-1 0 0 0,0 0-1 0 0,0 0 1 0 0,-1 0 0 0 0,0 0-1 0 0,-1-1-73 0 0,1 8-4 0 0,-1 0 1 0 0,0 0-1 0 0,0 0 0 0 0,0 0 0 0 0,0 0 0 0 0,-1 0 0 0 0,1 0 0 0 0,-1 1 0 0 0,0-1 0 0 0,0 0 1 0 0,0 1-1 0 0,0-1 0 0 0,0 1 0 0 0,0 0 0 0 0,-1 0 0 0 0,1 0 0 0 0,-1 0 0 0 0,1 0 1 0 0,-1 0-1 0 0,0 1 0 0 0,0-1 0 0 0,1 1 0 0 0,-1 0 0 0 0,0 0 0 0 0,0 0 0 0 0,-1 0 0 0 0,1 1 1 0 0,0-1-1 0 0,0 1 0 0 0,-3-1 4 0 0,-1 1-28 0 0,-1 0 1 0 0,0 0 0 0 0,1 0-1 0 0,-1 1 1 0 0,1 0-1 0 0,-1 0 1 0 0,1 1 0 0 0,0 0-1 0 0,0 1 1 0 0,0-1-1 0 0,0 1 1 0 0,-4 3 27 0 0,-1 1-42 0 0,0 1 0 0 0,0 1 1 0 0,1 0-1 0 0,0 0 0 0 0,1 1 1 0 0,0 0-1 0 0,1 1 0 0 0,0 0 0 0 0,0 1 1 0 0,1 0-1 0 0,1 0 0 0 0,0 1 0 0 0,1 0 1 0 0,0 0-1 0 0,1 0 0 0 0,0 1 0 0 0,1 0 1 0 0,1 0-1 0 0,0 0 0 0 0,1 0 1 0 0,0 0-1 0 0,1 1 0 0 0,1-1 0 0 0,1 6 42 0 0,-1-15-65 0 0,1 0 1 0 0,0-1-1 0 0,1 1 0 0 0,-1 0 0 0 0,1-1 0 0 0,0 0 0 0 0,0 1 0 0 0,0-1 0 0 0,1 0 0 0 0,-1 0 0 0 0,1 0 1 0 0,0 0-1 0 0,0-1 0 0 0,0 1 0 0 0,1-1 0 0 0,0 0 0 0 0,-1 0 0 0 0,1 0 0 0 0,0 0 0 0 0,0-1 0 0 0,0 1 1 0 0,1-1-1 0 0,-1 0 0 0 0,0 0 0 0 0,1-1 0 0 0,0 1 0 0 0,4 0 65 0 0,131 14-7952 0 0,-90-16-2335 0 0,-34 0 6872 0 0</inkml:trace>
  <inkml:trace contextRef="#ctx0" brushRef="#br0" timeOffset="6546.601">5838 1087 5193 0 0,'0'0'2503'0'0,"0"0"-140"0"0,0 0-93 0 0,0 0-201 0 0,0 0-345 0 0,0 0-404 0 0,0 0-465 0 0,0 0-416 0 0,0 0-214 0 0,0 0 10 0 0,0 0 135 0 0,0 0 170 0 0,0 0 77 0 0,1 3-42 0 0,3 11-364 0 0,0 0 1 0 0,-1 1-1 0 0,0-1 0 0 0,-1 1 1 0 0,-1-1-1 0 0,-1 1 0 0 0,0 0 1 0 0,0-1-1 0 0,-2 6-211 0 0,0 26 257 0 0,2-23-162 0 0,-1-11-69 0 0,1 1 1 0 0,0 0-1 0 0,0 0 1 0 0,1-1 0 0 0,1 1-1 0 0,0-1 1 0 0,1 1-1 0 0,1-1 1 0 0,-1 0-1 0 0,2 0 1 0 0,1 3-27 0 0,-5-13 25 0 0,-1-1 1 0 0,1 1 0 0 0,0-1-1 0 0,0 1 1 0 0,0-1 0 0 0,0 1-1 0 0,0-1 1 0 0,0 1 0 0 0,0-1-1 0 0,0 0 1 0 0,1 0-1 0 0,-1 0 1 0 0,0 0 0 0 0,1 0-1 0 0,-1 0 1 0 0,1 0 0 0 0,-1 0-1 0 0,1 0 1 0 0,-1 0 0 0 0,1-1-1 0 0,0 1 1 0 0,-1-1 0 0 0,1 0-1 0 0,0 1 1 0 0,0-1-1 0 0,-1 0 1 0 0,1 0 0 0 0,0 0-1 0 0,0 0 1 0 0,-1 0 0 0 0,1 0-1 0 0,0-1 1 0 0,-1 1 0 0 0,1 0-1 0 0,0-1 1 0 0,-1 1 0 0 0,1-1-1 0 0,0 0 1 0 0,-1 0-1 0 0,1 0 1 0 0,-1 1 0 0 0,1-1-1 0 0,-1 0 1 0 0,0-1 0 0 0,1 1-26 0 0,49-66 1461 0 0,-45 57-1363 0 0,20-40 199 0 0,-2 0 0 0 0,-2-1 0 0 0,-2-2 0 0 0,-3 0 0 0 0,8-39-297 0 0,-21 50-919 0 0,-18 57-11753 0 0,11-11 469 0 0</inkml:trace>
  <inkml:trace contextRef="#ctx0" brushRef="#br0" timeOffset="7030.624">6465 800 10450 0 0,'0'0'5145'0'0,"0"0"-3728"0"0,0 0-577 0 0,0 0-200 0 0,0 0-184 0 0,0 0-80 0 0,0 0-184 0 0,0 0-352 0 0,0 0-352 0 0,0 0-200 0 0,0 0-272 0 0,0 0-625 0 0,0 0-2047 0 0,0 0-7675 0 0</inkml:trace>
  <inkml:trace contextRef="#ctx0" brushRef="#br0" timeOffset="14508.449">8096 954 3465 0 0,'0'0'1883'0'0,"0"0"140"0"0,0 0 329 0 0,0 0 252 0 0,0 0-66 0 0,0 0-359 0 0,0 0-462 0 0,0 0-426 0 0,0 0-293 0 0,0 0-179 0 0,0 0-146 0 0,0 0-133 0 0,0 0-113 0 0,-1-7-95 0 0,-5-23-69 0 0,-35 24 396 0 0,38 6-651 0 0,1 0-1 0 0,-1 0 1 0 0,0 0 0 0 0,1 0 0 0 0,-1 1 0 0 0,0-1 0 0 0,1 1 0 0 0,-1 0 0 0 0,0 0 0 0 0,1 0 0 0 0,-1 0 0 0 0,1 0 0 0 0,0 1 0 0 0,-1-1 0 0 0,1 1-1 0 0,0 0 1 0 0,0-1 0 0 0,0 1 0 0 0,0 0 0 0 0,0 0 0 0 0,0 0 0 0 0,1 1 0 0 0,-1-1 0 0 0,1 0 0 0 0,-1 0 0 0 0,1 1 0 0 0,0-1 0 0 0,0 1 0 0 0,0-1 0 0 0,0 1-1 0 0,1 0 1 0 0,-1-1 0 0 0,1 1 0 0 0,-1 0 0 0 0,1 0 0 0 0,0-1 0 0 0,0 1 0 0 0,0 0 0 0 0,0-1 0 0 0,1 1 0 0 0,-1 0 0 0 0,1-1 0 0 0,0 1 0 0 0,-1 0-1 0 0,1-1 1 0 0,0 1 0 0 0,1-1 0 0 0,-1 1 0 0 0,0-1 0 0 0,1 0 0 0 0,-1 1 0 0 0,1-1 0 0 0,0 0 0 0 0,0 0 0 0 0,0 0 0 0 0,0 0-8 0 0,97 105 106 0 0,-94-99-34 0 0,-1 0-1 0 0,1 0 0 0 0,-1 1 0 0 0,0 0 1 0 0,-1-1-1 0 0,0 1 0 0 0,0 1 1 0 0,-1-1-1 0 0,-1 0 0 0 0,1 0 0 0 0,-1 1 1 0 0,-1-1-1 0 0,0 1 0 0 0,0-1 0 0 0,-1 1 1 0 0,-1 8-72 0 0,-2-9 33 0 0,-1 1 0 0 0,0-1 0 0 0,0 0 0 0 0,-1 0 0 0 0,0-1 0 0 0,0 0 0 0 0,-1 0 0 0 0,0 0 0 0 0,0-1 0 0 0,-1 0-1 0 0,0 0 1 0 0,0-1 0 0 0,-1 0 0 0 0,0-1 0 0 0,0 1 0 0 0,0-2 0 0 0,-1 1 0 0 0,1-1 0 0 0,-1-1 0 0 0,0 0 0 0 0,0 0 0 0 0,0-1 0 0 0,-1 0 0 0 0,1-1 0 0 0,0 0 0 0 0,-1-1 0 0 0,1 0 0 0 0,0-1 0 0 0,-1 0 0 0 0,-2 0-33 0 0,12 1-81 0 0,-1 0 0 0 0,1 0 0 0 0,0 0 0 0 0,0-1-1 0 0,0 1 1 0 0,-1 0 0 0 0,1 0 0 0 0,0-1 0 0 0,0 1-1 0 0,0 0 1 0 0,-1-1 0 0 0,1 1 0 0 0,0-1 0 0 0,0 0 0 0 0,0 1-1 0 0,0-1 1 0 0,0 0 0 0 0,0 1 0 0 0,0-1 0 0 0,0 0 0 0 0,0 0-1 0 0,1 0 1 0 0,-1 0 0 0 0,0 0 0 0 0,1 0 0 0 0,-1 0 0 0 0,0 0-1 0 0,1 0 1 0 0,-1-1 0 0 0,1 1 0 0 0,0 0 0 0 0,-1 0 0 0 0,1 0-1 0 0,0-1 1 0 0,0 0 81 0 0,-1-13-4325 0 0,2-2-3727 0 0,0 9-3421 0 0</inkml:trace>
  <inkml:trace contextRef="#ctx0" brushRef="#br0" timeOffset="13505.51">6878 1105 952 0 0,'0'0'1418'0'0,"0"0"-437"0"0,0 0 80 0 0,0 0 238 0 0,0 0 185 0 0,0 0 116 0 0,0 0-69 0 0,0 0-187 0 0,0 0-187 0 0,0 0-218 0 0,0 0-163 0 0,0 0-57 0 0,0 0-33 0 0,-10 6-8 0 0,-33 17-29 0 0,-18 41 1651 0 0,52-50-2026 0 0,5-7-197 0 0,-1 0 1 0 0,2 1-1 0 0,-1-1 0 0 0,1 1 0 0 0,0 0 0 0 0,1-1 0 0 0,0 1 1 0 0,0 1-1 0 0,1-1 0 0 0,0 0 0 0 0,0 0 0 0 0,1 1 0 0 0,0-1 1 0 0,0 0-1 0 0,1 0 0 0 0,0 1 0 0 0,1-1 0 0 0,-1 0 1 0 0,2 0-1 0 0,-1 0 0 0 0,1-1 0 0 0,0 1 0 0 0,1 0 0 0 0,0-1 1 0 0,0 0-1 0 0,0 0 0 0 0,1 0 0 0 0,0-1 0 0 0,1 1 0 0 0,2 1-77 0 0,-6-5 76 0 0,0-1 0 0 0,0 0-1 0 0,0 0 1 0 0,1 0-1 0 0,-1 0 1 0 0,1 0 0 0 0,-1-1-1 0 0,1 1 1 0 0,0-1 0 0 0,0 0-1 0 0,0 1 1 0 0,0-1-1 0 0,-1 0 1 0 0,1-1 0 0 0,0 1-1 0 0,1-1 1 0 0,-1 1 0 0 0,0-1-1 0 0,0 0 1 0 0,3 0-76 0 0,2-2 187 0 0,0-1-1 0 0,1 1 1 0 0,-1-2 0 0 0,-1 1 0 0 0,1-1-1 0 0,0 0 1 0 0,-1-1 0 0 0,0 0 0 0 0,0 0 0 0 0,0 0-1 0 0,-1-1 1 0 0,1 0-187 0 0,3-3 109 0 0,-1 2-29 0 0,0-1 1 0 0,-1-1 0 0 0,0 0-1 0 0,0 0 1 0 0,-1 0 0 0 0,0-1-1 0 0,-1 0 1 0 0,0-1 0 0 0,-1 1-1 0 0,0-1 1 0 0,-1 0 0 0 0,0 0-1 0 0,0-1 1 0 0,-1 1 0 0 0,-1-1 0 0 0,0 0-1 0 0,0 0 1 0 0,-1-10-81 0 0,0 14-28 0 0,-1 1 1 0 0,0-1 0 0 0,0 0-1 0 0,-1 0 1 0 0,0 1 0 0 0,0-1-1 0 0,-1 0 1 0 0,0 1-1 0 0,0-1 1 0 0,-1 1 0 0 0,0 0-1 0 0,0 0 1 0 0,-1 0-1 0 0,0 0 1 0 0,0 1 0 0 0,0-1-1 0 0,-1 1 1 0 0,0 0-1 0 0,0 0 1 0 0,-1 1 0 0 0,1-1-1 0 0,-1 1 1 0 0,-1 1-1 0 0,1-1 1 0 0,-1 1 0 0 0,1 0-1 0 0,-1 1 1 0 0,0-1-1 0 0,0 1 1 0 0,-1 1 0 0 0,1-1-1 0 0,-1 1 1 0 0,1 1-1 0 0,-1-1 1 0 0,0 1 0 0 0,1 0-1 0 0,-3 1 28 0 0,6 1-255 0 0,-1 1-1 0 0,1-1 0 0 0,0 1 1 0 0,0 0-1 0 0,0 0 0 0 0,0 0 1 0 0,0 0-1 0 0,0 1 0 0 0,0 0 1 0 0,1 0-1 0 0,0 0 0 0 0,-1 0 0 0 0,1 0 1 0 0,0 1-1 0 0,0-1 0 0 0,1 1 1 0 0,-2 3 255 0 0,-14 22-8530 0 0,14-20-2657 0 0</inkml:trace>
  <inkml:trace contextRef="#ctx0" brushRef="#br0" timeOffset="14016.804">7235 1043 5897 0 0,'0'0'1791'0'0,"0"0"-70"0"0,0 0-26 0 0,0 0-12 0 0,0 0-36 0 0,0 0-182 0 0,0 0-268 0 0,0 0-265 0 0,0 0-231 0 0,0 0-167 0 0,0 0-130 0 0,0 0-104 0 0,0 0-75 0 0,-5 1-30 0 0,4 0-169 0 0,-1-1-1 0 0,0 1 0 0 0,1 0 1 0 0,-1-1-1 0 0,1 1 1 0 0,-1 0-1 0 0,1 0 1 0 0,0 0-1 0 0,-1 0 1 0 0,1 0-1 0 0,0 0 1 0 0,0 0-1 0 0,-1 1 1 0 0,1-1-1 0 0,0 0 1 0 0,0 1-1 0 0,1-1 1 0 0,-1 0-1 0 0,0 1 1 0 0,0-1-1 0 0,1 1 1 0 0,-1 0-1 0 0,1-1 1 0 0,-1 1-1 0 0,1-1 1 0 0,-1 1-1 0 0,1 1-25 0 0,-2 22 178 0 0,1-1-1 0 0,1 0 1 0 0,1 1 0 0 0,1-1-1 0 0,2 0 1 0 0,2 10-178 0 0,-4-25 46 0 0,0 0-1 0 0,0 0 1 0 0,1 0 0 0 0,0 0 0 0 0,0 0 0 0 0,1-1 0 0 0,1 0-1 0 0,-1 1 1 0 0,1-1 0 0 0,1-1 0 0 0,0 1 0 0 0,0-1 0 0 0,0 0 0 0 0,0 0-1 0 0,1-1 1 0 0,6 4-46 0 0,-7-7 126 0 0,-1-1-1 0 0,0 0 1 0 0,1 0 0 0 0,-1-1-1 0 0,1 1 1 0 0,0-1-1 0 0,0-1 1 0 0,-1 1-1 0 0,1-1 1 0 0,0 0 0 0 0,0 0-1 0 0,-1-1 1 0 0,1 0-1 0 0,0 0 1 0 0,-1 0 0 0 0,1 0-1 0 0,0-1 1 0 0,-1 0-1 0 0,0 0 1 0 0,1-1-1 0 0,-1 1 1 0 0,0-1 0 0 0,4-3-126 0 0,98-92 1595 0 0,-97 83-1509 0 0,-1 1 1 0 0,0-1-1 0 0,-1 0 0 0 0,-1-1 1 0 0,0 0-1 0 0,-1 0 1 0 0,-1-1-1 0 0,0 0 0 0 0,0-11-86 0 0,-4 26-54 0 0,0 1-1 0 0,0-1 0 0 0,-1 1 0 0 0,1-1 0 0 0,-1 1 1 0 0,0-1-1 0 0,1 0 0 0 0,-1 1 0 0 0,0-1 1 0 0,0 0-1 0 0,0 1 0 0 0,0-1 0 0 0,0 1 0 0 0,0-1 1 0 0,0 0-1 0 0,-1 1 0 0 0,1-1 0 0 0,-1 0 1 0 0,1 1-1 0 0,-1-1 0 0 0,0 1 0 0 0,1-1 0 0 0,-1 1 1 0 0,0 0-1 0 0,0-1 0 0 0,0 1 0 0 0,0 0 1 0 0,0-1-1 0 0,0 1 0 0 0,-1 0 0 0 0,1 0 0 0 0,0 0 1 0 0,-1 0-1 0 0,1 0 0 0 0,0 0 0 0 0,-1 0 1 0 0,1 1-1 0 0,-1-1 0 0 0,1 1 0 0 0,-2-1 55 0 0,-17 9-6606 0 0,15-2 2104 0 0,-1-2-6821 0 0</inkml:trace>
  <inkml:trace contextRef="#ctx0" brushRef="#br0" timeOffset="6797.68">6478 1223 19492 0 0,'0'0'904'0'0,"0"0"-832"0"0,0 0-128 0 0,0 0-48 0 0,0 0 80 0 0,0 0-16 0 0,0 0-120 0 0,0 0-152 0 0,0 0-224 0 0,0 0-224 0 0,0 0-680 0 0,0 0-2121 0 0,0 0-8058 0 0</inkml:trace>
  <inkml:trace contextRef="#ctx0" brushRef="#br0" timeOffset="12635.548">6473 1227 0 0 0,'0'0'251'0'0,"0"0"267"0"0,0 0 61 0 0,0 0-49 0 0,0 0-31 0 0,0 0-35 0 0,0 0 12 0 0,1-4 98 0 0,-1 3-388 0 0,3-14 214 0 0,-2 2 3950 0 0,-1 13-3426 0 0,0-1-1176 0 0,-4 0 14897 0 0,3 2-13540 0 0,1 0-973 0 0,0-1-34 0 0,-6 19 262 0 0,-18 141 171 0 0,-1-30-111 0 0,37-146-62 0 0,16-32-1991 0 0,-14 31-5734 0 0,-12 13 484 0 0,-1 0-4382 0 0</inkml:trace>
  <inkml:trace contextRef="#ctx0" brushRef="#br0" timeOffset="29314.437">0 2118 0 0 0,'170'-32'315'0'0,"26"-6"3112"0"0,154-10 2789 0 0,48 14-2941 0 0,594-51 1354 0 0,-412 79-3655 0 0,-342 14-759 0 0,888 31 1436 0 0,-481-38-790 0 0,17-13-358 0 0,144 1-187 0 0,39-21 12 0 0,-597 26-269 0 0,844-44 457 0 0,-870 32-204 0 0,-215 17-2081 0 0,2 2 6054 0 0,-8 0-8569 0 0,1 1-6088 0 0,-2-2 9639 0 0,3 0-9991 0 0</inkml:trace>
  <inkml:trace contextRef="#ctx0" brushRef="#br0" timeOffset="82155.382">9448 262 0 0 0,'0'0'589'0'0,"0"0"568"0"0,0 0 156 0 0,0 0 57 0 0,0 0 81 0 0,0 0 105 0 0,0 0 26 0 0,0 0-46 0 0,0 0-98 0 0,0 0-148 0 0,0-6-146 0 0,0 5-1004 0 0,0-1 1 0 0,0 0-1 0 0,0 0 1 0 0,-1 0-1 0 0,1 0 0 0 0,0 0 1 0 0,-1 0-1 0 0,1 0 1 0 0,-1 0-1 0 0,0 0 1 0 0,1 0-1 0 0,-1 0 1 0 0,0 1-1 0 0,0-1 0 0 0,0 0 1 0 0,0 1-1 0 0,-1-1 1 0 0,1 1-1 0 0,0-1 1 0 0,-1 1-1 0 0,1 0 1 0 0,-1-1-1 0 0,1 1 1 0 0,-1 0-1 0 0,0 0 0 0 0,1 0 1 0 0,-1 0-1 0 0,0 0 1 0 0,0 1-1 0 0,0-1 1 0 0,0 0-1 0 0,0 1 1 0 0,1-1-1 0 0,-1 1 0 0 0,-2 0-140 0 0,-107-4 2437 0 0,94 6-2296 0 0,0 1 0 0 0,1 0 0 0 0,-1 2 0 0 0,1 0 0 0 0,0 0 0 0 0,1 1-1 0 0,0 1 1 0 0,0 1 0 0 0,0 0 0 0 0,1 1 0 0 0,0 1 0 0 0,-5 4-141 0 0,10-8 41 0 0,0 1 0 0 0,1 1 1 0 0,-1 0-1 0 0,2 0 0 0 0,-1 0 0 0 0,1 1 1 0 0,0 0-1 0 0,1 0 0 0 0,0 1 0 0 0,0 0 1 0 0,1 0-1 0 0,1 0 0 0 0,-1 1 0 0 0,2-1 0 0 0,-1 1 1 0 0,2 0-1 0 0,-1 0 0 0 0,1 1 0 0 0,1-1 1 0 0,0 0-1 0 0,1 0 0 0 0,0 1 0 0 0,1 4-41 0 0,1-8 32 0 0,0 0 0 0 0,0 0-1 0 0,1 0 1 0 0,0 0 0 0 0,1-1 0 0 0,-1 0-1 0 0,1 1 1 0 0,1-1 0 0 0,-1 0-1 0 0,1-1 1 0 0,0 1 0 0 0,1-1 0 0 0,0 0-1 0 0,0-1 1 0 0,0 1 0 0 0,0-1-1 0 0,1 0 1 0 0,0-1 0 0 0,0 0 0 0 0,0 0-1 0 0,1 0 1 0 0,-1-1 0 0 0,1 0 0 0 0,0 0-1 0 0,0-1 1 0 0,0 0 0 0 0,0-1-1 0 0,6 1-31 0 0,-3-2 79 0 0,0 0 0 0 0,-1-1 0 0 0,1 0 0 0 0,0-1 0 0 0,-1 0 0 0 0,1-1 0 0 0,-1 0 0 0 0,0-1 0 0 0,0 0 0 0 0,0 0 0 0 0,-1-1 0 0 0,1 0 0 0 0,-1-1 0 0 0,0 0 0 0 0,-1-1 0 0 0,1 0 0 0 0,-1 0 0 0 0,6-8-79 0 0,12-13 119 0 0,-1-1 0 0 0,-2-1 0 0 0,-1-2 0 0 0,13-23-119 0 0,-8 12 44 0 0,-16 27-16 0 0,0-1 0 0 0,0 0 0 0 0,-2-1 0 0 0,0 0 0 0 0,-1 0 0 0 0,-1-1 0 0 0,4-18-28 0 0,-8 64 20 0 0,0-1 0 0 0,1 0 0 0 0,2 0 0 0 0,1 0 0 0 0,0-1 0 0 0,10 20-20 0 0,-2-9 58 0 0,-2 1-1 0 0,-2 0 0 0 0,-2 0 1 0 0,5 35-58 0 0,-12-47-156 0 0,-2-7-3308 0 0,0-18 2036 0 0,5 0-9944 0 0,-2 0 287 0 0</inkml:trace>
  <inkml:trace contextRef="#ctx0" brushRef="#br0" timeOffset="82809.299">9924 494 3881 0 0,'0'0'2803'0'0,"0"0"-524"0"0,0 0-221 0 0,0 0-56 0 0,0 0-106 0 0,0 0-294 0 0,0 0-414 0 0,0 0-365 0 0,0 0-244 0 0,0 0-136 0 0,0 0-75 0 0,0 0-66 0 0,-15 24-64 0 0,-48 76-49 0 0,39-63-18 0 0,2 2 1 0 0,2 0-1 0 0,2 1 0 0 0,1 1 0 0 0,1 2-171 0 0,11-17 106 0 0,5-25-70 0 0,0-1 26 0 0,0 0 48 0 0,0 0 24 0 0,0 0 69 0 0,0 0 60 0 0,6-15 694 0 0,76-131-319 0 0,80-105-390 0 0,-100 177-172 0 0,-60 71-84 0 0,-1 3-9 0 0,-1 0-19 0 0,0 22-106 0 0,-1 13 287 0 0,0-14-87 0 0,0 0-1 0 0,2-1 0 0 0,0 1 0 0 0,2 0 0 0 0,0-1 1 0 0,1 1-1 0 0,1-1 0 0 0,6 15-57 0 0,29 86 284 0 0,-104-172 2031 0 0,-72-71-3392 0 0,133 120 184 0 0,-11-5 190 0 0,8 6-3259 0 0,0 1-4513 0 0,4 0-3266 0 0</inkml:trace>
  <inkml:trace contextRef="#ctx0" brushRef="#br0" timeOffset="83304.995">10390 376 7098 0 0,'0'0'2329'0'0,"0"0"-207"0"0,0 0-139 0 0,0 0-88 0 0,0 0-208 0 0,0 0-269 0 0,0 0-350 0 0,0 0-312 0 0,0 0-240 0 0,0 0-165 0 0,0 0-80 0 0,0 0-10 0 0,0 0-3 0 0,-6-4 577 0 0,189-2 2836 0 0,-3 1-2639 0 0,-180 5-1025 0 0,0 0-2 0 0,0 0-14 0 0,0 0-20 0 0,0 0-11 0 0,0 0-11 0 0,0 0-17 0 0,0 0-18 0 0,0 0-64 0 0,0 0-80 0 0,0 0-118 0 0,0 0-218 0 0,0 0-339 0 0,-1 0-2780 0 0,-4 0 932 0 0,2 0-4766 0 0,3 0-3605 0 0</inkml:trace>
  <inkml:trace contextRef="#ctx0" brushRef="#br0" timeOffset="83579.379">10425 571 12611 0 0,'0'0'1555'0'0,"0"0"-446"0"0,0 0-113 0 0,0 0 142 0 0,0 0 166 0 0,0 0-37 0 0,0 0-170 0 0,0 0-196 0 0,0 0-186 0 0,0 0-110 0 0,0 0-66 0 0,0 0-48 0 0,0 0-36 0 0,30-3-38 0 0,91-13-45 0 0,10 3 442 0 0,-84 12-1759 0 0,-43 3-1230 0 0,-1 0-3052 0 0,-2-2-5915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5745 0 0,'0'0'1483'0'0,"0"0"-232"0"0,0 0 21 0 0,0 0 138 0 0,0 0 46 0 0,0 0-71 0 0,0 0-214 0 0,0 0-207 0 0,0 0-91 0 0,0 0-54 0 0,0 0-28 0 0,0 0 24 0 0,16 7 0 0 0,51 23-18 0 0,-58-26-580 0 0,1-1 0 0 0,-1 0 0 0 0,0-1 0 0 0,1 0 0 0 0,-1-1 0 0 0,1 0 0 0 0,-1 0-1 0 0,1-1 1 0 0,0 0 0 0 0,5-1-217 0 0,15-1 429 0 0,207-12 1333 0 0,-194 7-1639 0 0,60-8-226 0 0,1 4-1 0 0,40 3 104 0 0,-109 15-1445 0 0,-29-3-2204 0 0,-1 1-3284 0 0,-5-2-4707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361 169 5217 0 0,'0'0'1564'0'0,"0"0"-342"0"0,0 0 69 0 0,0 0 313 0 0,0 0 255 0 0,0 0 16 0 0,0 0-224 0 0,0 0-312 0 0,0 0-261 0 0,0 0-158 0 0,0 0-94 0 0,0 0-57 0 0,0 0-66 0 0,8-27-51 0 0,24-79-57 0 0,-29 77-59 0 0,-12 27-418 0 0,1 0 1 0 0,0 1-1 0 0,-1 0 1 0 0,1 1-1 0 0,-1 0 0 0 0,1 0 1 0 0,-1 1-1 0 0,1 0 1 0 0,-1 0-1 0 0,1 1 0 0 0,0 0 1 0 0,-1 1-1 0 0,-1 0-118 0 0,-10 3 66 0 0,0 1-1 0 0,1 1 1 0 0,-1 1 0 0 0,2 1-1 0 0,-1 0 1 0 0,1 1 0 0 0,1 1-1 0 0,0 1 1 0 0,1 0 0 0 0,0 1 0 0 0,1 1-1 0 0,-10 12-65 0 0,23-21 3 0 0,0 0 0 0 0,0-1 0 0 0,0 1-1 0 0,1 0 1 0 0,0 0 0 0 0,0 0 0 0 0,0 0 0 0 0,1 0 0 0 0,0 0-1 0 0,0 0 1 0 0,1 0 0 0 0,-1 0 0 0 0,1 0 0 0 0,1 0-1 0 0,-1 0 1 0 0,1 0 0 0 0,0 0 0 0 0,0-1 0 0 0,1 1-1 0 0,0-1 1 0 0,0 1 0 0 0,0-1 0 0 0,0 0 0 0 0,1 0-1 0 0,0-1 1 0 0,0 1 0 0 0,0-1 0 0 0,5 4-3 0 0,4 1 17 0 0,0-1-1 0 0,1 0 1 0 0,0-1 0 0 0,0 0-1 0 0,1-1 1 0 0,0-1 0 0 0,0 0-1 0 0,0-1 1 0 0,15 2-17 0 0,77 26 266 0 0,-99-28-227 0 0,-1-1 1 0 0,0 1-1 0 0,1 0 1 0 0,-2 1-1 0 0,1 0 1 0 0,0 0-1 0 0,-1 0 1 0 0,0 1-1 0 0,0 0 1 0 0,-1 0-1 0 0,1 0 1 0 0,-1 1-1 0 0,-1 0 1 0 0,1 0-1 0 0,-1 0 1 0 0,0 0-1 0 0,-1 1 1 0 0,0-1-1 0 0,0 1 1 0 0,-1 0 0 0 0,2 7-40 0 0,0 1 45 0 0,-1 0 0 0 0,0 1 1 0 0,-1 0-1 0 0,-1 0 1 0 0,0-1-1 0 0,-2 1 1 0 0,0 0-1 0 0,0 0 0 0 0,-2-1 1 0 0,0 1-1 0 0,-1-1 1 0 0,-1 0-1 0 0,0 0 1 0 0,-1 0-1 0 0,-1-1 1 0 0,0 0-1 0 0,-1 0 0 0 0,-1 0 1 0 0,0-1-1 0 0,-1-1 1 0 0,0 0-1 0 0,-1 0 1 0 0,-1-1-1 0 0,0 0 0 0 0,0-1 1 0 0,-1 0-1 0 0,-1-1 1 0 0,-7 4-46 0 0,3-6 7 0 0,1 0 0 0 0,-1-1 1 0 0,-1-1-1 0 0,1-1 0 0 0,-1 0 0 0 0,0-2 1 0 0,0 0-1 0 0,0-1 0 0 0,0-1 1 0 0,0-1-1 0 0,-14-1-7 0 0,31 1-48 0 0,-1 0 0 0 0,1-1 0 0 0,-1 1 0 0 0,1-1 0 0 0,-1 0 0 0 0,1 1 0 0 0,-1-1 1 0 0,1 0-1 0 0,0 0 0 0 0,-1-1 0 0 0,1 1 0 0 0,0 0 0 0 0,0-1 0 0 0,0 0 0 0 0,0 1 0 0 0,0-1 0 0 0,0 0 0 0 0,1 0 1 0 0,-1 0-1 0 0,1 0 0 0 0,-1 0 0 0 0,1 0 0 0 0,0 0 0 0 0,-1-1 0 0 0,1 1 0 0 0,0 0 0 0 0,1-1 0 0 0,-1 1 0 0 0,0-1 1 0 0,1 1-1 0 0,-1-1 0 0 0,1 1 0 0 0,0-1 0 0 0,0 0 0 0 0,0 1 0 0 0,0-1 0 0 0,0 1 0 0 0,1-1 0 0 0,-1 1 0 0 0,1-1 1 0 0,-1 1-1 0 0,1-1 0 0 0,0 1 0 0 0,0-1 0 0 0,0 1 0 0 0,1 0 0 0 0,-1 0 0 0 0,0-1 0 0 0,1 1 0 0 0,-1 0 0 0 0,1 0 1 0 0,0 1-1 0 0,1-2 48 0 0,26-24-2957 0 0,-6 11-5333 0 0,-10 8-4052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246 409 0 0 0,'0'0'864'0'0,"0"0"271"0"0,0 0 115 0 0,0 0-46 0 0,0 0-174 0 0,0 0-276 0 0,0 0-190 0 0,0 0-129 0 0,2-4-37 0 0,6-19 1583 0 0,-58 6 6024 0 0,-151-2-1587 0 0,196 17-6175 0 0,21 0-323 0 0,240 2 268 0 0,-256 0-162 0 0,0 0 42 0 0,0 0 44 0 0,0 0 64 0 0,0 0 41 0 0,-28 0 739 0 0,-107 0-752 0 0,134 0-225 0 0,1 0-39 0 0,0 0-60 0 0,36-3-2877 0 0,-7 1 374 0 0,-10-1-3757 0 0,-9 0-4838 0 0</inkml:trace>
  <inkml:trace contextRef="#ctx0" brushRef="#br0" timeOffset="373.819">694 143 6113 0 0,'0'0'2015'0'0,"0"0"-294"0"0,0 0-46 0 0,0 0 147 0 0,0 0 57 0 0,0 0-184 0 0,0 0-336 0 0,0 0-357 0 0,0 0-283 0 0,0 0-143 0 0,0 0-75 0 0,0 0-55 0 0,0 0-48 0 0,-12 23-36 0 0,-38 71-46 0 0,38-34 203 0 0,12-56-486 0 0,-17 256 1071 0 0,-19-178-1119 0 0,35-81-15 0 0,1-1 0 0 0,0 0-1 0 0,-1 1 1 0 0,1-1 0 0 0,0 1 0 0 0,-1-1 0 0 0,1 0 0 0 0,-1 0-1 0 0,1 1 1 0 0,-1-1 0 0 0,1 0 0 0 0,-1 0 0 0 0,1 0 0 0 0,-1 1-1 0 0,1-1 1 0 0,-1 0 0 0 0,1 0 0 0 0,-1 0 0 0 0,1 0 0 0 0,-1 0-1 0 0,1 0 1 0 0,-1 0 0 0 0,1 0 0 0 0,-1 0 0 0 0,1 0 0 0 0,-1 0-1 0 0,1 0 1 0 0,-1-1 0 0 0,1 1 0 0 0,-1 0 0 0 0,1 0 0 0 0,-1-1-1 0 0,1 1 1 0 0,-1 0 0 0 0,1 0 0 0 0,0-1 0 0 0,-1 1 0 0 0,1 0-1 0 0,-1-1 1 0 0,1 1 0 0 0,0-1 0 0 0,-1 1 0 0 0,1 0 0 0 0,0-1 0 0 0,0 1-1 0 0,-1-1 1 0 0,1 1 0 0 0,0-1 0 0 0,0 1 0 0 0,0-1 0 0 0,-1 1-1 0 0,1-1 1 0 0,0 1 0 0 0,0-1 0 0 0,0 1 0 0 0,0-1 0 0 0,0 1-1 0 0,0-1 1 0 0,0 1 0 0 0,0-1 30 0 0,-4-35-2483 0 0,4 22 981 0 0,1-39-4824 0 0,3 18-2186 0 0,-2 20 4905 0 0</inkml:trace>
  <inkml:trace contextRef="#ctx0" brushRef="#br0" timeOffset="632.771">456 22 0 0 0,'0'0'735'0'0,"0"0"437"0"0,0 0 263 0 0,0 0 291 0 0,0 0 280 0 0,0 0 143 0 0,0 0-26 0 0,0 0-203 0 0,0 0-264 0 0,0 0-329 0 0,0 0-340 0 0,0 0-286 0 0,0 0-217 0 0,-9-1-161 0 0,-30 0-44 0 0,68 21 1358 0 0,-11-13-1331 0 0,0-1 0 0 0,0-1 0 0 0,1 0 0 0 0,0-2-1 0 0,0 0 1 0 0,0-1 0 0 0,0-1 0 0 0,0-1 0 0 0,1 0-1 0 0,0-2-305 0 0,19 2 267 0 0,53-8-843 0 0,-67 30-3193 0 0,-18-11-2987 0 0,-3-7-4472 0 0</inkml:trace>
  <inkml:trace contextRef="#ctx0" brushRef="#br0" timeOffset="935.026">883 390 11570 0 0,'0'0'1886'0'0,"0"0"-280"0"0,0 0 17 0 0,0 0 75 0 0,0 0-93 0 0,0 0-303 0 0,0 0-381 0 0,0 0-331 0 0,0 0-218 0 0,0 0-119 0 0,0 0-93 0 0,0 0-28 0 0,0 0 10 0 0,1 4 34 0 0,11 147 1109 0 0,-10-104-202 0 0,-1-23-3529 0 0,0-11-2553 0 0,-1-1-3676 0 0,0-9-1609 0 0</inkml:trace>
  <inkml:trace contextRef="#ctx0" brushRef="#br0" timeOffset="2199.785">637 7 0 0 0,'0'0'316'0'0,"0"0"411"0"0,0 0 21 0 0,0 0-22 0 0,0 0 19 0 0,0 0 45 0 0,0 0 100 0 0,0 0 124 0 0,0 0 106 0 0,0 0 62 0 0,0 0-5 0 0,0 0-78 0 0,9-7 5067 0 0,-2 11-5857 0 0,1 0 1 0 0,0-1 0 0 0,0 0 0 0 0,0 0 0 0 0,0-1 0 0 0,0 0-1 0 0,0-1 1 0 0,1 0 0 0 0,-1 0 0 0 0,0-1 0 0 0,1 0-1 0 0,-1 0 1 0 0,8-2-310 0 0,2 2 310 0 0,200-15 1535 0 0,-144 26-1546 0 0,-74-8-500 0 0,0-2-2990 0 0,0-1-4387 0 0,0 0-3673 0 0</inkml:trace>
  <inkml:trace contextRef="#ctx0" brushRef="#br0" timeOffset="2981.004">937 62 0 0 0,'0'0'907'0'0,"0"0"112"0"0,0 0 56 0 0,0 0 26 0 0,0 0-34 0 0,0 0-27 0 0,0 0-71 0 0,0 0-56 0 0,0 0-42 0 0,0 0-39 0 0,0 0-13 0 0,-4-1-36 0 0,-147-9 5782 0 0,108 10-5926 0 0,-13-6 705 0 0,-64-2 1171 0 0,41 15-1732 0 0,62-7-1100 0 0,16 0-3611 0 0,10 0-5827 0 0,-6 0 513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86 4313 0 0,'0'0'1580'0'0,"0"0"-362"0"0,0 0-163 0 0,0 0 150 0 0,0 0 328 0 0,0 0 182 0 0,0 0-155 0 0,0 0-358 0 0,0 0-401 0 0,0 0-303 0 0,0 0-138 0 0,0 0-34 0 0,-3 12 5 0 0,-63 203 1671 0 0,-13-78-1238 0 0,75-129-1096 0 0,-7 9 1822 0 0,12-28-29 0 0,12-20-1409 0 0,1 0-1 0 0,1 1 1 0 0,2 0-1 0 0,1 2 1 0 0,9-11-52 0 0,-6 8 9 0 0,48-69 74 0 0,-22 41-21 0 0,17-11 2 0 0,-43 60-193 0 0,3 39 365 0 0,-17-8-107 0 0,-1 0-1 0 0,-1 0 1 0 0,0 1 0 0 0,-2 0 0 0 0,0 0-1 0 0,-2 0 1 0 0,0 0 0 0 0,-2 0-1 0 0,-2 19-128 0 0,1 21 108 0 0,2-11-8 0 0,0-50-86 0 0,0-1 2 0 0,0 0 2 0 0,0 0 8 0 0,0 0 18 0 0,0 0 11 0 0,32-81 903 0 0,95-139-1034 0 0,-44 137-115 0 0,-83 84 183 0 0,0-1 1 0 0,0 0 0 0 0,0 0-1 0 0,0 0 1 0 0,0 1-1 0 0,0-1 1 0 0,0 0-1 0 0,0 0 1 0 0,0 1 0 0 0,0-1-1 0 0,0 0 1 0 0,0 0-1 0 0,1 0 1 0 0,-1 1 0 0 0,0-1-1 0 0,0 0 1 0 0,0 0-1 0 0,0 0 1 0 0,0 1-1 0 0,0-1 1 0 0,0 0 0 0 0,1 0-1 0 0,-1 0 1 0 0,0 0-1 0 0,0 1 1 0 0,0-1-1 0 0,0 0 1 0 0,1 0 0 0 0,-1 0-1 0 0,0 0 1 0 0,0 0-1 0 0,0 0 1 0 0,1 1 0 0 0,-1-1-1 0 0,0 0 1 0 0,0 0-1 0 0,1 0 1 0 0,-1 0-1 0 0,0 0 1 0 0,0 0 0 0 0,0 0-1 0 0,1 0 1 0 0,-1 0-1 0 0,0 0 1 0 0,0 0-1 0 0,1 0 1 0 0,-1 0 0 0 0,0 0-1 0 0,0-1 1 0 0,0 1-1 0 0,1 0 1 0 0,-1 0 0 0 0,0 0-1 0 0,0 0 1 0 0,0 0-1 0 0,1 0 1 0 0,-1 0 7 0 0,0 6 85 0 0,4 196 348 0 0,-28-73-228 0 0,0-41-73 0 0,17-85-2733 0 0,12-19-10313 0 0,-2 15 2102 0 0</inkml:trace>
  <inkml:trace contextRef="#ctx0" brushRef="#br0" timeOffset="781.873">847 288 6657 0 0,'0'0'4141'0'0,"0"0"-2311"0"0,0 0-886 0 0,0 0 26 0 0,0 0 198 0 0,0 0 70 0 0,0 0-97 0 0,0 0-235 0 0,0 0-270 0 0,0 0-187 0 0,0 0-122 0 0,0 0-74 0 0,0 0-14 0 0,-11 19-5 0 0,-49 88 212 0 0,-4-16 532 0 0,20-35-705 0 0,29-39 110 0 0,19-31 512 0 0,175-214-812 0 0,-92 140-117 0 0,-86 87 32 0 0,-1 1-1 0 0,0 0 1 0 0,1-1-1 0 0,-1 1 0 0 0,0 0 1 0 0,1 0-1 0 0,-1 0 1 0 0,0-1-1 0 0,1 1 1 0 0,-1 0-1 0 0,1 0 1 0 0,-1 0-1 0 0,0 0 1 0 0,1-1-1 0 0,-1 1 1 0 0,1 0-1 0 0,-1 0 0 0 0,1 0 1 0 0,-1 0-1 0 0,0 0 1 0 0,1 0-1 0 0,-1 0 1 0 0,1 0-1 0 0,-1 1 1 0 0,1-1-1 0 0,-1 0 1 0 0,0 0-1 0 0,1 0 0 0 0,-1 0 1 0 0,1 0-1 0 0,-1 1 1 0 0,0-1-1 0 0,1 0 1 0 0,-1 0-1 0 0,0 1 1 0 0,1-1-1 0 0,-1 0 1 0 0,0 1-1 0 0,1-1 1 0 0,-1 0-1 0 0,0 1 0 0 0,0-1 1 0 0,1 0-1 0 0,-1 1 1 0 0,0-1-1 0 0,0 1 1 0 0,0-1-1 0 0,0 0 1 0 0,0 1-1 0 0,1-1 1 0 0,-1 1-1 0 0,0-1 0 0 0,0 0 1 0 0,0 1-1 0 0,0-1 1 0 0,0 1-1 0 0,0-1 1 0 0,0 1-1 0 0,0-1 1 0 0,-1 0-1 0 0,1 1 3 0 0,1 0 11 0 0,9 40 251 0 0,-1 1-1 0 0,-1 0 0 0 0,-3 0 1 0 0,-1 0-1 0 0,-3 1 0 0 0,-2 18-261 0 0,1-60 18 0 0,0-1 2 0 0,0 0 1 0 0,0 0 30 0 0,0 0-31 0 0,0 0-3 0 0,0 0-1 0 0,0 0-36 0 0,0 0 40 0 0,0 0-4 0 0,0 0 3 0 0,0 0-7 0 0,0 0-3 0 0,0 0-26 0 0,0 0-30 0 0,-4-21-3339 0 0,-1 15-85 0 0,1 1-3339 0 0,3 4 4214 0 0,-1 1-6877 0 0</inkml:trace>
  <inkml:trace contextRef="#ctx0" brushRef="#br0" timeOffset="1035.81">734 491 2513 0 0,'0'0'1352'0'0,"0"0"-164"0"0,0 0 128 0 0,0 0 322 0 0,0 0 208 0 0,0 0-43 0 0,0 0-315 0 0,0 0-393 0 0,0 0-229 0 0,0 0-78 0 0,0 0 3 0 0,0 0 21 0 0,0 0-57 0 0,10-2-94 0 0,202-4 1889 0 0,-206 6-3034 0 0,14 0-657 0 0,-9-4-5811 0 0,-8 1-3909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0 0 0,'0'0'161'0'0,"0"0"629"0"0,0 0 267 0 0,0 0 282 0 0,0 0 254 0 0,0 0 144 0 0,0 0-24 0 0,0 0-176 0 0,0 0-168 0 0,0 0-148 0 0,0 0-91 0 0,9-1 1397 0 0,-7 2 4379 0 0,-2-1-6748 0 0,0 0-34 0 0,0 0-24 0 0,0 22 340 0 0,3-5-275 0 0,-1-1 0 0 0,0 0-1 0 0,-2 0 1 0 0,0 1-1 0 0,-1-1 1 0 0,0 0-1 0 0,-1 1 1 0 0,-1-1-1 0 0,-1 0 1 0 0,0-1-1 0 0,-1 1 1 0 0,-1-1 0 0 0,-2 5-165 0 0,-61 86 412 0 0,44-76-349 0 0,-39 28-24 0 0,68-72-9523 0 0,0 10-346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435 347 0 0 0,'0'0'352'0'0,"0"0"524"0"0,0 0 331 0 0,0 0 208 0 0,0 0 131 0 0,0 0-17 0 0,0 0-106 0 0,0 0-136 0 0,0 0-157 0 0,0 0-91 0 0,0 0-43 0 0,8-1-18 0 0,24-4-13 0 0,-24 4-22 0 0,-8 1-33 0 0,0 0-48 0 0,0 0-61 0 0,0 0-88 0 0,-11 9 6178 0 0,-26-1-7006 0 0,20-4 490 0 0,-144 33 150 0 0,96-7-230 0 0,64-29-296 0 0,0 0 1 0 0,0 0-1 0 0,1-1 0 0 0,-1 1 0 0 0,0 1 0 0 0,0-1 1 0 0,1 0-1 0 0,-1 0 0 0 0,0 0 0 0 0,1 0 1 0 0,-1 0-1 0 0,1 1 0 0 0,0-1 0 0 0,-1 0 0 0 0,1 0 1 0 0,0 1-1 0 0,0-1 0 0 0,0 0 0 0 0,0 0 1 0 0,0 1-1 0 0,0-1 0 0 0,0 0 0 0 0,0 1 0 0 0,0-1 1 0 0,1 0-1 0 0,-1 0 0 0 0,0 1 0 0 0,1-1 1 0 0,-1 0-1 0 0,1 0 0 0 0,-1 0 0 0 0,1 0 1 0 0,0 0-1 0 0,0 0 0 0 0,-1 0 0 0 0,1 0 0 0 0,0 0 1 0 0,0 0-1 0 0,0 0 0 0 0,0 0 0 0 0,0 0 1 0 0,0-1-1 0 0,0 1 0 0 0,0 0 0 0 0,0-1 0 0 0,1 1 1 0 0,-1-1-1 0 0,0 1 0 0 0,1-1 1 0 0,74 16 124 0 0,-63-14-77 0 0,75 17 165 0 0,-100 8 337 0 0,9-24-464 0 0,-221 177 652 0 0,208-164-710 0 0,1 0 0 0 0,0 1 0 0 0,1 1 0 0 0,0 0 0 0 0,2 1 0 0 0,0 0 1 0 0,1 1-1 0 0,-5 14-27 0 0,11 46 64 0 0,6-77-59 0 0,0 0 1 0 0,1 0 0 0 0,-1-1 0 0 0,1 1 0 0 0,-1 0-1 0 0,1-1 1 0 0,0 0 0 0 0,0 1 0 0 0,1-1 0 0 0,-1 0 0 0 0,0 0-1 0 0,1 0 1 0 0,-1 0 0 0 0,1-1 0 0 0,-1 1 0 0 0,1-1-1 0 0,0 1 1 0 0,0-1 0 0 0,0 0 0 0 0,0 0 0 0 0,0 0 0 0 0,1 0-6 0 0,135 6 505 0 0,-30-40-306 0 0,-101 5-1363 0 0,-19 6-2932 0 0,5 10-3139 0 0,4 4-4897 0 0</inkml:trace>
  <inkml:trace contextRef="#ctx0" brushRef="#br0" timeOffset="620.572">297 45 10218 0 0,'0'0'1570'0'0,"0"0"-175"0"0,0 0 25 0 0,0 0 122 0 0,0 0 63 0 0,0 0-86 0 0,0 0-249 0 0,0 0-280 0 0,0 0-226 0 0,0 0-183 0 0,0 0-122 0 0,0 0-88 0 0,1-7-43 0 0,5-23-37 0 0,-4 23-55 0 0,0 33 750 0 0,22 125 1007 0 0,-19 106-1181 0 0,-10-218-715 0 0,-1 0 1 0 0,-3 0-1 0 0,0-1 0 0 0,-11 25-97 0 0,9-27 34 0 0,-45 138 88 0 0,-56 212 27 0 0,64-199-179 0 0,11-99 116 0 0,28-51-124 0 0,6-53-4507 0 0,-4 4-6560 0 0,2 8-1043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9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1675 25 0 0 0,'0'0'838'0'0,"0"0"347"0"0,0 0 261 0 0,0 0 185 0 0,0 0 180 0 0,0 0 72 0 0,0 0-68 0 0,0 0-113 0 0,0 0-155 0 0,0 0-159 0 0,0 0-164 0 0,0 0-141 0 0,0-6-148 0 0,0-12 195 0 0,0 35 802 0 0,30 107-152 0 0,-12-71-1412 0 0,83 229 669 0 0,-97-274-984 0 0,-4-6-41 0 0,0 0 0 0 0,1 0 0 0 0,0 0 0 0 0,-1 0 0 0 0,1 0 0 0 0,0 0 0 0 0,0-1 0 0 0,0 1-1 0 0,0 0 1 0 0,0 0 0 0 0,0 0 0 0 0,1-1 0 0 0,-1 1 0 0 0,1-1 0 0 0,-1 1 0 0 0,1-1 0 0 0,-1 0-1 0 0,1 1 1 0 0,0-1 0 0 0,0 0 0 0 0,0 0 0 0 0,-1 0 0 0 0,1 0 0 0 0,0-1 0 0 0,0 1 0 0 0,0 0-1 0 0,0-1 1 0 0,1 0-12 0 0,24-29 903 0 0,16-38-733 0 0,-3-1 0 0 0,-3-3 0 0 0,17-46-170 0 0,-50 107 120 0 0,-4 10-138 0 0,0 0 1 0 0,0 0-1 0 0,0 0 1 0 0,0 1-1 0 0,0-1 1 0 0,0 0-1 0 0,1 0 1 0 0,-1 0-1 0 0,0 1 1 0 0,0-1-1 0 0,0 0 1 0 0,1 0-1 0 0,-1 0 1 0 0,0 0-1 0 0,0 0 1 0 0,0 1-1 0 0,1-1 1 0 0,-1 0-1 0 0,0 0 1 0 0,0 0-1 0 0,1 0 1 0 0,-1 0-1 0 0,0 0 1 0 0,0 0-1 0 0,1 0 1 0 0,-1 0-1 0 0,0 0 1 0 0,0 0-1 0 0,1 0 1 0 0,-1 0-1 0 0,0 0 1 0 0,0 0 0 0 0,1 0-1 0 0,-1 0 1 0 0,0 0-1 0 0,0 0 1 0 0,0 0-1 0 0,1 0 1 0 0,-1-1-1 0 0,0 1 1 0 0,0 0-1 0 0,1 0 1 0 0,-1 0 17 0 0,42 190-39 0 0,-37-172 30 0 0,-4-11 8 0 0,1 0 1 0 0,0 0-1 0 0,0 0 0 0 0,1 0 1 0 0,-1 0-1 0 0,1-1 0 0 0,1 1 0 0 0,-1-1 1 0 0,1 0-1 0 0,0 0 0 0 0,1 0 1 0 0,0-1-1 0 0,0 1 0 0 0,0-1 1 0 0,0 0-1 0 0,1 0 1 0 0,-3-4 16 0 0,0 0 0 0 0,0 1 1 0 0,0-1-1 0 0,0 0 0 0 0,0 0 0 0 0,0-1 1 0 0,0 1-1 0 0,0-1 0 0 0,1 1 1 0 0,-1-1-1 0 0,0 0 0 0 0,0 0 0 0 0,1-1 1 0 0,-1 1-1 0 0,0-1 0 0 0,0 1 0 0 0,0-1 1 0 0,0 0-1 0 0,0 0 0 0 0,0 0 1 0 0,0-1-1 0 0,0 1 0 0 0,0-1 0 0 0,0 0 1 0 0,-1 1-1 0 0,1-1 0 0 0,1-2-16 0 0,64-70 534 0 0,-54 56-464 0 0,-14 17-67 0 0,14-15 75 0 0,-1 0 0 0 0,-1-1 0 0 0,-1 0-1 0 0,0-1 1 0 0,-1 0 0 0 0,-1 0 0 0 0,7-20-78 0 0,-16 37 1 0 0,6-16 19 0 0,0 0-1 0 0,-2 1 1 0 0,0-2-1 0 0,-1 1 0 0 0,0 0 1 0 0,-1-1-1 0 0,-1-14-19 0 0,-24 1-994 0 0,16 32-2998 0 0,2 5-3700 0 0,3-2-3616 0 0</inkml:trace>
  <inkml:trace contextRef="#ctx0" brushRef="#br0" timeOffset="513.332">2621 367 3809 0 0,'0'0'1204'0'0,"0"0"4"0"0,0 0 259 0 0,0 0 356 0 0,0 0 278 0 0,0 0 7 0 0,0 0-263 0 0,0 0-362 0 0,0 0-348 0 0,0 0-263 0 0,0 0-139 0 0,0 0-66 0 0,0 0-61 0 0,1-2-28 0 0,1-8-64 0 0,-1 7-65 0 0,-1 3-38 0 0,0 0-75 0 0,0 23 768 0 0,3 227 513 0 0,1-283-12112 0 0,-2 25 4583 0 0,0 1-3751 0 0</inkml:trace>
  <inkml:trace contextRef="#ctx0" brushRef="#br0" timeOffset="1066.744">2562 327 6553 0 0,'0'0'3232'0'0,"0"0"-1094"0"0,0 0-534 0 0,0 0-149 0 0,0 0-60 0 0,0 0-123 0 0,0 0-232 0 0,0 0-244 0 0,0 0-179 0 0,0 0-99 0 0,0 0-47 0 0,0 0-24 0 0,17-6-52 0 0,55-20-45 0 0,43 13 1185 0 0,-86 13-1186 0 0,-27 0-337 0 0,-1 0 1 0 0,1 0-1 0 0,-1 0 1 0 0,0 0 0 0 0,1 0-1 0 0,-1 0 1 0 0,1 0-1 0 0,-1 0 1 0 0,1 0 0 0 0,-1 1-1 0 0,0-1 1 0 0,1 1 0 0 0,-1-1-1 0 0,0 1 1 0 0,1-1-1 0 0,-1 1 1 0 0,0 0 0 0 0,0 0-1 0 0,1-1 1 0 0,-1 1 0 0 0,0 0-1 0 0,0 0 1 0 0,0 0-1 0 0,0 0 1 0 0,0 1 0 0 0,0-1-1 0 0,-1 0 1 0 0,1 0 0 0 0,0 0-1 0 0,0 1 1 0 0,-1-1-1 0 0,1 0 1 0 0,-1 1 0 0 0,1-1-1 0 0,-1 1 1 0 0,0-1-1 0 0,0 0 1 0 0,1 1 0 0 0,-1-1-1 0 0,0 1 1 0 0,0-1 0 0 0,0 1-1 0 0,0-1 1 0 0,-1 1-13 0 0,-28 58 359 0 0,-52 18-211 0 0,80-77-154 0 0,1 0 0 0 0,-1 0-1 0 0,1 0 1 0 0,0 0 0 0 0,-1 0-1 0 0,1 1 1 0 0,0-1 0 0 0,0 0-1 0 0,-1 0 1 0 0,1 0 0 0 0,0 0-1 0 0,0 0 1 0 0,0 0 0 0 0,0 0-1 0 0,1 1 1 0 0,-1-1 0 0 0,0 0-1 0 0,0 0 1 0 0,1 0-1 0 0,-1 0 1 0 0,1 0 0 0 0,-1 0-1 0 0,1 0 1 0 0,-1 0 0 0 0,1 0-1 0 0,-1 0 1 0 0,1 0 0 0 0,0 0-1 0 0,0 0 1 0 0,-1-1 0 0 0,1 1-1 0 0,0 0 1 0 0,0-1 0 0 0,0 1-1 0 0,0 0 1 0 0,0-1 0 0 0,0 1-1 0 0,0-1 1 0 0,0 1 0 0 0,0-1-1 0 0,1 1 7 0 0,54 19-32 0 0,-41-16 60 0 0,-5 0-21 0 0,0-1 1 0 0,0 1-1 0 0,-1 1 0 0 0,0-1 0 0 0,0 2 0 0 0,0-1 0 0 0,0 1 0 0 0,-1 0 0 0 0,6 7-7 0 0,-13-11 35 0 0,1 1-1 0 0,-1 0 1 0 0,0 0-1 0 0,0 0 0 0 0,0 0 1 0 0,-1 0-1 0 0,1 0 1 0 0,-1 0-1 0 0,0 0 1 0 0,0 0-1 0 0,0 0 0 0 0,0 0 1 0 0,0 0-1 0 0,0 0 1 0 0,-1 0-1 0 0,0 0 1 0 0,1 0-1 0 0,-1-1 0 0 0,0 1 1 0 0,-1 0-1 0 0,1 0 1 0 0,0 0-1 0 0,-1-1 1 0 0,1 1-1 0 0,-1-1 0 0 0,0 1 1 0 0,0-1-1 0 0,0 0 1 0 0,0 0-1 0 0,0 0 1 0 0,-1 0-1 0 0,1 0 0 0 0,-1 0 1 0 0,1-1-1 0 0,-1 1 1 0 0,0-1-1 0 0,1 1 1 0 0,-3-1-35 0 0,-119 25 662 0 0,123-26-701 0 0,-37-8 16 0 0,41-7-2332 0 0,0 9 845 0 0,0-1-3352 0 0,2 3-6756 0 0</inkml:trace>
  <inkml:trace contextRef="#ctx0" brushRef="#br0" timeOffset="-3803.344">325 514 0 0 0,'0'0'1102'0'0,"0"0"58"0"0,0 0 49 0 0,0 0 68 0 0,0 0 23 0 0,0 0-20 0 0,0 0-98 0 0,0 0-145 0 0,0 0-96 0 0,2-2-59 0 0,6-8-13 0 0,-7 8-33 0 0,-1 2-85 0 0,0 0-109 0 0,0 0-101 0 0,0 0-5 0 0,-4-12 3090 0 0,-10 7-3113 0 0,0 1 0 0 0,0 0 0 0 0,-1 1 0 0 0,1 0 0 0 0,-1 1 1 0 0,0 1-1 0 0,1 0 0 0 0,-1 2 0 0 0,-4 0-513 0 0,14-1 77 0 0,-2 1-44 0 0,0 1-1 0 0,0 0 1 0 0,1 0-1 0 0,-1 1 1 0 0,0 0-1 0 0,1 0 1 0 0,0 0 0 0 0,0 1-1 0 0,0 0 1 0 0,0 0-1 0 0,0 1 1 0 0,0 0-33 0 0,-8 6 47 0 0,6-3-32 0 0,0 0 1 0 0,1 1-1 0 0,0 0 1 0 0,1 0-1 0 0,0 1 1 0 0,0 0-1 0 0,1 0 0 0 0,0 0 1 0 0,0 0-1 0 0,1 1 1 0 0,1 0-1 0 0,0 0 1 0 0,1 0-1 0 0,0 0 0 0 0,0 0 1 0 0,1 1-1 0 0,1-1 1 0 0,0 0-1 0 0,0 4-15 0 0,1-6 13 0 0,0 0 0 0 0,1 0 0 0 0,0 0 0 0 0,0-1 0 0 0,1 1 0 0 0,0-1 0 0 0,0 1 0 0 0,1-1 0 0 0,0 0 0 0 0,1-1-1 0 0,0 1 1 0 0,0-1 0 0 0,0 0 0 0 0,1 0 0 0 0,0 0 0 0 0,0-1 0 0 0,1 0 0 0 0,0 0 0 0 0,0-1 0 0 0,0 1 0 0 0,1-2 0 0 0,0 1 0 0 0,5 1-13 0 0,-9-4 42 0 0,1 0 1 0 0,-1-1 0 0 0,1 0 0 0 0,0 0 0 0 0,-1 0 0 0 0,1-1-1 0 0,0 0 1 0 0,-1 0 0 0 0,1 0 0 0 0,0 0 0 0 0,0-1 0 0 0,-1 1-1 0 0,1-1 1 0 0,0-1 0 0 0,-1 1 0 0 0,1-1 0 0 0,-1 1 0 0 0,0-1-1 0 0,1 0 1 0 0,-1-1 0 0 0,0 1 0 0 0,0-1 0 0 0,0 0 0 0 0,-1 0-1 0 0,1 0-42 0 0,78-89 638 0 0,-41 29-532 0 0,-3-2 1 0 0,-2-2-1 0 0,4-18-106 0 0,-16 30 105 0 0,-24 55-92 0 0,0 0 6 0 0,0 0-14 0 0,0 0-29 0 0,0 23-93 0 0,-3 108 444 0 0,29 208 165 0 0,-21-266-485 0 0,1-83-2488 0 0,-2-9-3757 0 0,-3 13 1051 0 0,0 1-6311 0 0</inkml:trace>
  <inkml:trace contextRef="#ctx0" brushRef="#br0" timeOffset="-3437.388">745 746 10010 0 0,'0'0'2547'0'0,"0"0"-798"0"0,0 0-465 0 0,0 0-24 0 0,0 0 25 0 0,0 0-88 0 0,0 0-219 0 0,0 0-258 0 0,0 0-181 0 0,0 0-89 0 0,0 0-46 0 0,0 0-6 0 0,0 0-37 0 0,-1 12-38 0 0,-3 102 979 0 0,-24 65-295 0 0,25-161-943 0 0,2-28-5597 0 0,1 10 5439 0 0,0-17-3977 0 0,0 5-3104 0 0,0 5-1830 0 0</inkml:trace>
  <inkml:trace contextRef="#ctx0" brushRef="#br0" timeOffset="-2868.637">668 787 1232 0 0,'0'0'2063'0'0,"0"0"-373"0"0,0 0-19 0 0,0 0 77 0 0,0 0 2 0 0,0 0-132 0 0,0 0-221 0 0,0 0-230 0 0,0 0-157 0 0,0 0-82 0 0,0 0-89 0 0,0 0-76 0 0,15-6-90 0 0,118-32 1350 0 0,-34 30-672 0 0,-104 49-744 0 0,-88 77 15 0 0,93-115-625 0 0,-1-1 0 0 0,1 1 0 0 0,-1 0 0 0 0,1-1 0 0 0,0 1 0 0 0,0 0 0 0 0,0-1 0 0 0,0 1 0 0 0,1 0 0 0 0,-1-1 0 0 0,1 1 0 0 0,0-1 0 0 0,-1 1 0 0 0,1 0 0 0 0,0-1 0 0 0,0 0 0 0 0,1 1 0 0 0,-1-1 0 0 0,1 0 0 0 0,-1 0 0 0 0,1 1 0 0 0,-1-1 0 0 0,1 0 0 0 0,0-1 0 0 0,0 1 0 0 0,0 0 0 0 0,0-1 0 0 0,1 1 0 0 0,-1-1 0 0 0,0 1 0 0 0,1-1 0 0 0,-1 0 0 0 0,0 0 0 0 0,1 0 0 0 0,0 0 0 0 0,0 0 3 0 0,16 11 13 0 0,14 7 49 0 0,-29-17-38 0 0,0-1 1 0 0,0 1-1 0 0,0 0 0 0 0,0 0 0 0 0,0 1 0 0 0,0-1 0 0 0,0 1 0 0 0,-1-1 0 0 0,1 1 1 0 0,-1 0-1 0 0,0 1 0 0 0,0-1 0 0 0,0 0 0 0 0,-1 1 0 0 0,1 0 0 0 0,-1 0 0 0 0,0-1 1 0 0,1 1-1 0 0,-2 1 0 0 0,1-1 0 0 0,-1 0 0 0 0,1 0 0 0 0,-1 1 0 0 0,0 1-24 0 0,-2-3 62 0 0,-1-1 0 0 0,1 0 0 0 0,-1 0 0 0 0,0 0 0 0 0,1-1 0 0 0,-1 1 0 0 0,0 0-1 0 0,0-1 1 0 0,0 1 0 0 0,0-1 0 0 0,-1 0 0 0 0,1 1 0 0 0,0-1 0 0 0,-1 0 0 0 0,1 0-1 0 0,0-1 1 0 0,-1 1 0 0 0,1 0 0 0 0,-1-1 0 0 0,1 0 0 0 0,-1 1 0 0 0,0-1 0 0 0,0 0-62 0 0,-6 2 71 0 0,-1 0-31 0 0,-1-1 0 0 0,0 1-1 0 0,0-2 1 0 0,0 0-1 0 0,0 0 1 0 0,0-1-1 0 0,0 0 1 0 0,0 0-1 0 0,0-2 1 0 0,1 1 0 0 0,-1-1-1 0 0,-3-2-39 0 0,-20 1-137 0 0,32-5-666 0 0,2 5-2726 0 0,0 2-458 0 0,0 2-5119 0 0</inkml:trace>
  <inkml:trace contextRef="#ctx0" brushRef="#br0" timeOffset="-1587.09">1097 470 6857 0 0,'0'0'2128'0'0,"0"0"-396"0"0,0 0-100 0 0,0 0 83 0 0,0 0 48 0 0,0 0-134 0 0,0 0-289 0 0,0 0-325 0 0,0 0-283 0 0,0 0-184 0 0,0 0-106 0 0,0 0-54 0 0,0 0-26 0 0,0 0-4 0 0,24 0 1620 0 0,224-21 744 0 0,-178 16-2312 0 0,-70 5-386 0 0,0 0 3 0 0,0 0-15 0 0,0 0-1 0 0,0 0 5 0 0,0 0-15 0 0,0 0 7 0 0,0 0-9 0 0,0 0 3 0 0,0 0-7 0 0,0 0-12 0 0,0 0-39 0 0,0 0-20 0 0,0 0-40 0 0,0 0-79 0 0,0 0-59 0 0,-4 0-3760 0 0,-13 0-10973 0 0,12 0 6856 0 0</inkml:trace>
  <inkml:trace contextRef="#ctx0" brushRef="#br0" timeOffset="-1336.555">1146 632 7538 0 0,'0'0'2580'0'0,"0"0"-806"0"0,0 0-537 0 0,0 0-124 0 0,0 0-22 0 0,0 0-42 0 0,0 0-62 0 0,0 0-36 0 0,0 0-52 0 0,0 0-22 0 0,0 0-45 0 0,0 0-119 0 0,0 0-61 0 0,20 5-81 0 0,61 12-77 0 0,9-13 591 0 0,30-22-504 0 0,-109 16 17 0 0,-6 1-2530 0 0,1 0-8589 0 0,-5 1-1056 0 0</inkml:trace>
  <inkml:trace contextRef="#ctx0" brushRef="#br0" timeOffset="3355.127">3157 422 3913 0 0,'0'0'2580'0'0,"0"0"-878"0"0,0 0-279 0 0,0 0 248 0 0,0 0 280 0 0,0 0 10 0 0,0 0-340 0 0,0 0-447 0 0,0 0-415 0 0,0 0-287 0 0,0 0-113 0 0,0 0 19 0 0,22 0 1476 0 0,168-3 2116 0 0,-152-5-3474 0 0,-34 6 437 0 0,-3 1-4231 0 0,0 1-5735 0 0,-1 0-2420 0 0</inkml:trace>
  <inkml:trace contextRef="#ctx0" brushRef="#br0" timeOffset="3938.528">3917 113 6705 0 0,'0'0'2394'0'0,"0"0"-333"0"0,0 0-149 0 0,0 0 10 0 0,0 0 1 0 0,0 0-172 0 0,0 0-308 0 0,0 0-313 0 0,0 0-261 0 0,0 0-183 0 0,0 0-108 0 0,0 0-54 0 0,0-7 2082 0 0,-6 367-997 0 0,-16-267-3596 0 0,24-171-4333 0 0,2 27-6653 0 0,-4 40 6140 0 0</inkml:trace>
  <inkml:trace contextRef="#ctx0" brushRef="#br0" timeOffset="4212.414">3650 109 9114 0 0,'0'0'2262'0'0,"0"0"-275"0"0,0 0-109 0 0,0 0-69 0 0,0 0-127 0 0,0 0-272 0 0,0 0-355 0 0,0 0-323 0 0,0 0-207 0 0,0 0-63 0 0,0 0-2 0 0,0 0 44 0 0,0 0 13 0 0,17-4-35 0 0,125-31 675 0 0,79 1 45 0 0,-190 37-1874 0 0,-26 4-2574 0 0,-3 4-4013 0 0,-2-6-4873 0 0</inkml:trace>
  <inkml:trace contextRef="#ctx0" brushRef="#br0" timeOffset="4749.972">4095 330 6969 0 0,'0'0'1378'0'0,"0"0"-207"0"0,0 0 168 0 0,0 0 271 0 0,0 0 63 0 0,0 0-128 0 0,0 0-254 0 0,0 0-254 0 0,0 0-185 0 0,0 0-121 0 0,0 0-99 0 0,0 0-85 0 0,0 0-45 0 0,17-1-42 0 0,114-5 1585 0 0,-69 6-804 0 0,-66 22-733 0 0,-114 106 161 0 0,117-126-666 0 0,-1 0-1 0 0,1 0 1 0 0,0 1-1 0 0,0-1 0 0 0,0 0 1 0 0,0 0-1 0 0,0 1 1 0 0,0-1-1 0 0,1 0 1 0 0,-1 1-1 0 0,1-1 1 0 0,0 1-1 0 0,0-1 1 0 0,0 0-1 0 0,0 1 0 0 0,0-1 1 0 0,0 1-1 0 0,1-1 1 0 0,-1 1-1 0 0,1-1 1 0 0,-1 0-1 0 0,1 0 1 0 0,0 1-1 0 0,0-1 0 0 0,0 0 1 0 0,0 0-1 0 0,1 0 1 0 0,-1 0-1 0 0,1 0 1 0 0,0 1-3 0 0,9 0 118 0 0,0 0 1 0 0,1 0 0 0 0,0-1-1 0 0,0 0 1 0 0,-1-1 0 0 0,1-1-1 0 0,0 0 1 0 0,0 0 0 0 0,0-1 0 0 0,0-1-1 0 0,7-2-118 0 0,102-25 328 0 0,-97 25-1373 0 0,-14 4-9279 0 0,-8 0-1565 0 0</inkml:trace>
  <inkml:trace contextRef="#ctx0" brushRef="#br0" timeOffset="6086.406">1783 842 0 0 0,'0'0'336'0'0,"0"0"514"0"0,0 0 313 0 0,0 0 325 0 0,0 0 288 0 0,0 0 105 0 0,0 0-138 0 0,0 0-262 0 0,0 0-280 0 0,0 0-179 0 0,0 0-100 0 0,-7 0 2988 0 0,70 12 198 0 0,167 1 50 0 0,65-12-4158 0 0,-172-1 365 0 0,352-15 282 0 0,497 15 197 0 0,-767-12-646 0 0,-125 6-104 0 0,12 2-43 0 0,9-3-947 0 0,-114 7-3048 0 0,5 0-3403 0 0,3 0-4871 0 0</inkml:trace>
  <inkml:trace contextRef="#ctx0" brushRef="#br0" timeOffset="7174.685">3921 39 0 0 0,'0'0'580'0'0,"0"0"43"0"0,0 0 0 0 0,0 0 45 0 0,0 0 64 0 0,0 0 18 0 0,0 0-20 0 0,0 0-67 0 0,0 0-57 0 0,0 0-58 0 0,0 0-39 0 0,2-1-13 0 0,13-4 11681 0 0,11 4-9059 0 0,9-2-2879 0 0,95-1 1459 0 0,-112 4-1670 0 0,-24 5-2496 0 0,3-2-3555 0 0,1 0-5425 0 0</inkml:trace>
  <inkml:trace contextRef="#ctx0" brushRef="#br0" timeOffset="9432.177">2450 1100 3337 0 0,'0'0'1884'0'0,"0"0"-133"0"0,0 0 10 0 0,0 0 34 0 0,0 0 42 0 0,0 0-83 0 0,0 0-252 0 0,0 0-354 0 0,0 0-345 0 0,0 0-279 0 0,0 0-164 0 0,-4 7-41 0 0,-9 22 214 0 0,1 0 1 0 0,1 2 0 0 0,2-1-1 0 0,1 1 1 0 0,0 5-534 0 0,-7 28 524 0 0,-65 194 609 0 0,61-229-537 0 0,19-28-443 0 0,0-1 28 0 0,0 0 48 0 0,0 0 36 0 0,-7-74 774 0 0,10 52-1042 0 0,2 0 0 0 0,0 0 0 0 0,1 1 0 0 0,2 0 1 0 0,0 0-1 0 0,1 0 0 0 0,1 1 0 0 0,1 1 0 0 0,0-1 0 0 0,2 2 0 0 0,0 0 1 0 0,1 0-1 0 0,1 2 0 0 0,6-6 3 0 0,9-12-29 0 0,1 2 0 0 0,2 2 0 0 0,0 0 0 0 0,15-7 29 0 0,-18 30-216 0 0,-25 30 98 0 0,-2 7 175 0 0,-3 1 0 0 0,0 0 0 0 0,-2 0 0 0 0,-1 0-1 0 0,-6 23-56 0 0,-7 98 35 0 0,16-153-31 0 0,1 1 0 0 0,0-1 0 0 0,-1 1 1 0 0,1-1-1 0 0,0 1 0 0 0,-1 0 0 0 0,1-1 0 0 0,0 1 0 0 0,-1 0 0 0 0,1 0 1 0 0,0 0-1 0 0,0-1 0 0 0,-1 1 0 0 0,1 0 0 0 0,0 0 0 0 0,0 0 0 0 0,-1 0 0 0 0,1 0 1 0 0,0 0-1 0 0,0 0 0 0 0,0 0 0 0 0,-1 1 0 0 0,1-1 0 0 0,0 0 0 0 0,-1 0 0 0 0,1 1 1 0 0,0-1-1 0 0,0 0 0 0 0,-1 1 0 0 0,1-1 0 0 0,-1 1 0 0 0,1-1 0 0 0,0 1 1 0 0,-1-1-1 0 0,1 1 0 0 0,-1-1 0 0 0,1 1 0 0 0,-1 0 0 0 0,1-1 0 0 0,-1 1 0 0 0,0-1 1 0 0,1 1-1 0 0,-1 0 0 0 0,0 0 0 0 0,1-1 0 0 0,-1 1 0 0 0,0 0 0 0 0,0 0 1 0 0,0-1-1 0 0,0 1 0 0 0,0 0 0 0 0,0 0 0 0 0,0-1 0 0 0,0 1 0 0 0,0 0 0 0 0,0 0 1 0 0,0-1-1 0 0,0 1 0 0 0,0 0 0 0 0,-1 0 0 0 0,1-1 0 0 0,-1 2-4 0 0,260-361 383 0 0,-216 311-448 0 0,-37 69-200 0 0,-17 439 1314 0 0,12-454-1505 0 0,1 16 1219 0 0,3-24-6394 0 0,-3-1 3482 0 0,1-1-3985 0 0,-1 0-4969 0 0</inkml:trace>
  <inkml:trace contextRef="#ctx0" brushRef="#br0" timeOffset="9739.501">3122 1439 8866 0 0,'0'0'1679'0'0,"0"0"-520"0"0,0 0-76 0 0,0 0 285 0 0,0 0 196 0 0,0 0 19 0 0,0 0-169 0 0,0 0-302 0 0,0 0-288 0 0,0 0-237 0 0,0 0-179 0 0,-4 33-125 0 0,-13 105-76 0 0,6-51 94 0 0,9-10-210 0 0,3-74-4176 0 0,13-113-14087 0 0,-12 99 17900 0 0</inkml:trace>
  <inkml:trace contextRef="#ctx0" brushRef="#br0" timeOffset="10259.749">3122 1431 0 0 0,'0'0'1176'0'0,"0"0"349"0"0,0 0 208 0 0,0 0 85 0 0,0 0-62 0 0,0 0-158 0 0,0 0-239 0 0,0 0-217 0 0,0 0-153 0 0,0 0-119 0 0,0 0-118 0 0,0 0-79 0 0,0 0-41 0 0,4-7-54 0 0,12-20-23 0 0,16 20 2051 0 0,8-1-870 0 0,-15 1-1240 0 0,0 2 0 0 0,0 1 0 0 0,0 1-1 0 0,1 1 1 0 0,-1 1 0 0 0,22 3-496 0 0,-45-2 19 0 0,0 0 0 0 0,0 0-1 0 0,-1 1 1 0 0,1-1 0 0 0,0 0 0 0 0,-1 1-1 0 0,1 0 1 0 0,0-1 0 0 0,-1 1-1 0 0,1 0 1 0 0,-1 0 0 0 0,1 0-1 0 0,-1 0 1 0 0,1 0 0 0 0,-1 0 0 0 0,0 0-1 0 0,1 0 1 0 0,-1 1 0 0 0,0-1-1 0 0,0 0 1 0 0,0 1 0 0 0,0-1 0 0 0,0 1-1 0 0,0-1 1 0 0,-1 1 0 0 0,1 0-1 0 0,0-1 1 0 0,-1 1 0 0 0,1 0 0 0 0,-1-1-1 0 0,0 1 1 0 0,1 0 0 0 0,-1 0-1 0 0,0-1 1 0 0,0 1 0 0 0,0 0 0 0 0,0 0-1 0 0,-1 0 1 0 0,1-1 0 0 0,-1 2-19 0 0,-28 67 504 0 0,-80 30-225 0 0,86-83-226 0 0,22-17-56 0 0,1 1 0 0 0,-1-1 0 0 0,1 1 0 0 0,-1-1 0 0 0,1 0 0 0 0,-1 1 0 0 0,1-1 0 0 0,0 1 0 0 0,-1-1 0 0 0,1 1 0 0 0,0 0 0 0 0,-1-1 0 0 0,1 1 0 0 0,0-1 0 0 0,0 1 0 0 0,-1 0 0 0 0,1-1 0 0 0,0 1 0 0 0,0-1 0 0 0,0 1 0 0 0,0 0 0 0 0,0-1 0 0 0,0 1 0 0 0,0 0 0 0 0,0-1 0 0 0,0 1 0 0 0,0-1 0 0 0,1 1 0 0 0,-1 0 0 0 0,0-1 0 0 0,0 1 0 0 0,0-1 0 0 0,1 1 0 0 0,-1 0 0 0 0,0-1 0 0 0,1 1 0 0 0,-1-1 0 0 0,1 1 0 0 0,-1-1 0 0 0,0 1 0 0 0,1-1 0 0 0,-1 0 0 0 0,1 1 0 0 0,-1-1 0 0 0,1 0 0 0 0,-1 1 0 0 0,1-1 0 0 0,0 0 0 0 0,-1 1 0 0 0,1-1 0 0 0,-1 0 0 0 0,1 0 0 0 0,0 0 0 0 0,-1 0 0 0 0,1 1 0 0 0,0-1 0 0 0,-1 0 3 0 0,41 14 18 0 0,-41-14-16 0 0,7 1 5 0 0,-1 0 0 0 0,0 0 1 0 0,1 1-1 0 0,-1 0 0 0 0,0 0 0 0 0,0 0 0 0 0,0 1 1 0 0,0 0-1 0 0,-1 0 0 0 0,1 0 0 0 0,-1 1 1 0 0,0 0-1 0 0,0 0 0 0 0,0 0 0 0 0,0 0 0 0 0,-1 1 1 0 0,0 0-1 0 0,0 0 0 0 0,0 0 0 0 0,0 1 1 0 0,-1-1-1 0 0,0 1 0 0 0,0 0 0 0 0,-1 0 0 0 0,1 0 1 0 0,-1 0-1 0 0,0 0 0 0 0,-1 0 0 0 0,1 3-7 0 0,-4-4 47 0 0,-1-1 0 0 0,1 1-1 0 0,0 0 1 0 0,-1-1 0 0 0,0 1 0 0 0,0-1-1 0 0,-1 0 1 0 0,1 0 0 0 0,-1 0 0 0 0,0 0-1 0 0,0-1 1 0 0,0 1 0 0 0,0-1 0 0 0,-1 0-1 0 0,1 0 1 0 0,-1-1 0 0 0,0 0 0 0 0,0 1-1 0 0,-4 0-46 0 0,-3 2 25 0 0,0 0 0 0 0,-1-1-1 0 0,0-1 1 0 0,1 0-1 0 0,-1 0 1 0 0,0-1 0 0 0,-1-1-1 0 0,1 0 1 0 0,0-1 0 0 0,0 0-1 0 0,-6-2-24 0 0,15 1-18 0 0,-1 0-1 0 0,0 0 1 0 0,0 0-1 0 0,0 0 1 0 0,1-1-1 0 0,-1 0 1 0 0,1 0-1 0 0,-1-1 1 0 0,1 1-1 0 0,0-1 1 0 0,0 0-1 0 0,0 0 1 0 0,0 0-1 0 0,0 0 1 0 0,1-1-1 0 0,-1 0 1 0 0,1 1-1 0 0,0-1 1 0 0,0-1 18 0 0,-16-57-3756 0 0,19 46 838 0 0,0 6-2653 0 0,0 2-6067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6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0 0 0,'0'0'243'0'0,"0"0"461"0"0,0 0 128 0 0,0 0 19 0 0,0 0 34 0 0,0 0 60 0 0,0 0 66 0 0,0 0 79 0 0,0 0 97 0 0,0 0 107 0 0,0 0 80 0 0,0 0-9 0 0,0 0-67 0 0,0 0-82 0 0,0 0-105 0 0,0 0-87 0 0,0 0-93 0 0,0 0-141 0 0,3-1 3254 0 0,11-6-3535 0 0,22-13-171 0 0,1 0 0 0 0,0 3 0 0 0,1 1 0 0 0,1 2 0 0 0,1 1 1 0 0,-1 2-1 0 0,8 1-338 0 0,47-1 185 0 0,-94 11-197 0 0,0 0 15 0 0,0 0-18 0 0,-2 10 62 0 0,0 0 0 0 0,0 0 1 0 0,-1-1-1 0 0,0 1 0 0 0,-1-1 0 0 0,0 1 0 0 0,-1-1 0 0 0,1 0 0 0 0,-2-1 1 0 0,1 1-1 0 0,-1-1 0 0 0,-7 7-47 0 0,-19 31 101 0 0,-105 146 115 0 0,102-140-192 0 0,21-35-19 0 0,2 1-1 0 0,0 1 1 0 0,1 0-1 0 0,0 0 1 0 0,2 1-1 0 0,0 0 0 0 0,2 1 1 0 0,-1 3-5 0 0,7-21 11 0 0,0 1 0 0 0,0 0 0 0 0,0-1 0 0 0,0 1 0 0 0,1 0 0 0 0,0 0 0 0 0,-1 0 0 0 0,1-1 0 0 0,1 1 0 0 0,-1 0 0 0 0,1 0 0 0 0,-1 0-1 0 0,1-1 1 0 0,0 1 0 0 0,0 0 0 0 0,1-1 0 0 0,-1 1 0 0 0,1-1 0 0 0,0 1 0 0 0,0-1 0 0 0,0 0 0 0 0,0 0 0 0 0,0 0 0 0 0,1 0 0 0 0,0 0 0 0 0,-1 0 0 0 0,1-1 0 0 0,0 1 0 0 0,0-1 0 0 0,0 0 0 0 0,1 0 0 0 0,-1 0 0 0 0,0 0 0 0 0,1-1 0 0 0,-1 1 0 0 0,1-1 0 0 0,0 0 0 0 0,-1 0 0 0 0,1 0 0 0 0,0-1-1 0 0,0 1 1 0 0,0-1 0 0 0,-1 0 0 0 0,1 0 0 0 0,4 0-11 0 0,148-18 1445 0 0,-66-5-694 0 0,-90 23-709 0 0,0 0-10 0 0,0 0 16 0 0,0 0 20 0 0,0 0-2 0 0,0 0-21 0 0,0 0 14 0 0,0 0-21 0 0,0 0-3 0 0,0 0 12 0 0,0 0 5 0 0,0 0-11 0 0,0 0-2 0 0,0 0 10 0 0,0 0-29 0 0,0 0 4 0 0,0 0 13 0 0,0 0 1 0 0,0 0-14 0 0,0 0-14 0 0,0 0-16 0 0,0 0-44 0 0,0 0 58 0 0,0 0 39 0 0,0 0-30 0 0,0 0-11 0 0,0 0-2 0 0,0 0 25 0 0,0 0-22 0 0,0 0 11 0 0,0 0-7 0 0,0 0-42 0 0,0 0 38 0 0,0 0 18 0 0,0 0-17 0 0,0 0-21 0 0,0 0-3 0 0,0 0 29 0 0,0 0 19 0 0,0 0-17 0 0,0 0-24 0 0,0 0-1 0 0,0 0-7 0 0,0 0-30 0 0,0 0 15 0 0,-1-8-2251 0 0,-2 3-3901 0 0,2 4-248 0 0,1 0-6010 0 0</inkml:trace>
  <inkml:trace contextRef="#ctx0" brushRef="#br0" timeOffset="1800.008">971 115 5313 0 0,'0'0'1787'0'0,"0"0"-164"0"0,0 0 43 0 0,0 0 86 0 0,0 0-31 0 0,0 0-165 0 0,0 0-232 0 0,0 0-216 0 0,0 0-167 0 0,0 0-169 0 0,0 0-148 0 0,0 0-112 0 0,-2-5-89 0 0,-8-26 737 0 0,-33 27 724 0 0,29 6-1815 0 0,-1 1 0 0 0,1 1 0 0 0,0 1 0 0 0,1 0 0 0 0,-1 1 0 0 0,1 0-1 0 0,0 1 1 0 0,1 0 0 0 0,-1 1 0 0 0,2 1 0 0 0,-1 0 0 0 0,1 0 0 0 0,0 1-1 0 0,1 0 1 0 0,0 1 0 0 0,-4 6-69 0 0,3-4 5 0 0,-1 0-1 0 0,1 1 1 0 0,1 0 0 0 0,1 0-1 0 0,0 1 1 0 0,1 1-1 0 0,0-1 1 0 0,1 1 0 0 0,1 1-1 0 0,1-1 1 0 0,0 1 0 0 0,1 0-1 0 0,1 0 1 0 0,0 0-1 0 0,1 0 1 0 0,1 1 0 0 0,1 11-5 0 0,2-21 11 0 0,0-1 0 0 0,0 1 0 0 0,0-1 0 0 0,1 0 0 0 0,1 1 0 0 0,-1-1 0 0 0,1-1 0 0 0,0 1 0 0 0,0 0 0 0 0,1-1 0 0 0,0 0 1 0 0,0 0-1 0 0,0-1 0 0 0,1 1 0 0 0,0-1 0 0 0,0 0 0 0 0,0-1 0 0 0,1 1 0 0 0,0-1 0 0 0,0 0 0 0 0,0-1 0 0 0,0 0 0 0 0,0 0 0 0 0,0-1 0 0 0,1 1 0 0 0,0-2 1 0 0,-1 1-1 0 0,1-1 0 0 0,0 0 0 0 0,0-1 0 0 0,-1 1 0 0 0,1-2 0 0 0,0 1 0 0 0,0-1 0 0 0,0 0 0 0 0,-1-1 0 0 0,8-2-11 0 0,12-10 80 0 0,0-1-1 0 0,-1-2 1 0 0,-1 0 0 0 0,-1-2-1 0 0,0-1 1 0 0,-1 0-1 0 0,-2-2 1 0 0,0-1 0 0 0,-1 0-1 0 0,-1-1 1 0 0,-2-2-1 0 0,0 1 1 0 0,-2-2 0 0 0,0 0-1 0 0,-2-1 1 0 0,1-6-80 0 0,-7 17 48 0 0,0 1 0 0 0,-1-1 1 0 0,0-1-1 0 0,-2 1 0 0 0,0-1 1 0 0,-1 0-1 0 0,-1 1 0 0 0,-1-1 1 0 0,0-14-49 0 0,-1 31 52 0 0,-7 23-124 0 0,1 39 184 0 0,2 0 0 0 0,3 0 0 0 0,3 0 0 0 0,4 18-112 0 0,2 95 100 0 0,-8 3-11 0 0,1-177-126 0 0,-1 0 0 0 0,0 0 0 0 0,1 0 0 0 0,-1-1 0 0 0,0 1 0 0 0,1 0 0 0 0,-1 0 0 0 0,0 0 0 0 0,1 0 0 0 0,-1 0-1 0 0,0 0 1 0 0,1 0 0 0 0,-1 0 0 0 0,0 0 0 0 0,1 0 0 0 0,-1 0 0 0 0,0 0 0 0 0,1 1 0 0 0,-1-1 0 0 0,0 0 0 0 0,1 0 0 0 0,-1 0 0 0 0,0 0 0 0 0,1 1 0 0 0,-1-1 0 0 0,0 0 0 0 0,0 0 0 0 0,1 0 0 0 0,-1 1 0 0 0,0-1 0 0 0,0 0 0 0 0,1 0-1 0 0,-1 1 1 0 0,0-1 0 0 0,0 0 0 0 0,0 1 37 0 0,0-5-932 0 0,-1-12-1415 0 0,-2 7-3352 0 0,-2 5-5182 0 0</inkml:trace>
  <inkml:trace contextRef="#ctx0" brushRef="#br0" timeOffset="2703.348">1440 410 8994 0 0,'0'0'2370'0'0,"0"0"-1326"0"0,0 0-456 0 0,0 0 287 0 0,0 0 409 0 0,0 0 230 0 0,0 0-28 0 0,0 0-218 0 0,0 0-268 0 0,0 0-252 0 0,0 0-160 0 0,0 0-85 0 0,1 20-48 0 0,0 66-51 0 0,-11-19 491 0 0,-66 179 262 0 0,62-198-1095 0 0,14-99 267 0 0,0 50-330 0 0,5-32-12 0 0,2 0 0 0 0,1 1 0 0 0,1 0 0 0 0,1 0 0 0 0,2 1-1 0 0,2 0 1 0 0,0 1 0 0 0,2 1 0 0 0,2 0 0 0 0,7-9 13 0 0,49-31 3 0 0,-73 68-5 0 0,1 0 0 0 0,-1 1 1 0 0,1-1-1 0 0,0 0 0 0 0,-1 1 1 0 0,1-1-1 0 0,0 1 0 0 0,-1 0 0 0 0,1 0 1 0 0,0-1-1 0 0,0 1 0 0 0,-1 0 1 0 0,1 0-1 0 0,0 1 0 0 0,-1-1 1 0 0,1 0-1 0 0,0 1 0 0 0,-1-1 1 0 0,1 1-1 0 0,0-1 0 0 0,-1 1 0 0 0,1 0 1 0 0,-1-1-1 0 0,1 1 0 0 0,-1 0 1 0 0,1 0-1 0 0,-1 0 0 0 0,0 0 1 0 0,1 0-1 0 0,-1 1 0 0 0,0-1 0 0 0,0 0 1 0 0,0 1-1 0 0,0-1 0 0 0,0 1 1 0 0,0-1-1 0 0,0 1 0 0 0,-1-1 1 0 0,1 1-1 0 0,0-1 0 0 0,-1 1 0 0 0,1 0 1 0 0,-1-1-1 0 0,0 1 0 0 0,1 0 1 0 0,-1 0-1 0 0,0-1 0 0 0,0 1 1 0 0,0 0-1 0 0,-1-1 0 0 0,1 1 1 0 0,0 0-1 0 0,0 0 0 0 0,-1-1 0 0 0,0 2 2 0 0,-13 63 68 0 0,11-61-75 0 0,0-1-1 0 0,0 1 1 0 0,0 0-1 0 0,1 0 1 0 0,0 1-1 0 0,0-1 1 0 0,0 0-1 0 0,1 1 1 0 0,0-1-1 0 0,0 1 1 0 0,0-1-1 0 0,0 1 1 0 0,1-1-1 0 0,0 1 1 0 0,1 0-1 0 0,-1 0 8 0 0,72 29-36 0 0,-69-34 40 0 0,0 0 0 0 0,0 0 0 0 0,0 1 0 0 0,0-1 0 0 0,-1 1 0 0 0,1 0 0 0 0,0 0 0 0 0,-1 0 0 0 0,0 0 0 0 0,1 0 0 0 0,-1 0 0 0 0,0 1 0 0 0,0-1 0 0 0,0 1 0 0 0,0 0 0 0 0,-1-1 0 0 0,1 1 0 0 0,-1 0 0 0 0,1 0 0 0 0,-1 0 0 0 0,0 0 0 0 0,0 0 0 0 0,-1 0 0 0 0,1 0 0 0 0,0 0 0 0 0,-1 1 0 0 0,0-1 0 0 0,0 0 0 0 0,0 0 0 0 0,0 1-4 0 0,-18 98 506 0 0,12-87-427 0 0,4-8 9 0 0,0-1 1 0 0,-1 0-1 0 0,1 0 1 0 0,-1 0-1 0 0,0-1 1 0 0,-1 1-1 0 0,1-1 1 0 0,-1 0 0 0 0,0 1-1 0 0,-1-2 1 0 0,1 1-1 0 0,-1 0 1 0 0,0-1-1 0 0,0 0 1 0 0,-2 1-89 0 0,4-3 41 0 0,-9 5 87 0 0,0 0 1 0 0,0-1-1 0 0,0-1 0 0 0,-1 0 0 0 0,0 0 0 0 0,0-1 0 0 0,0-1 0 0 0,0 0 1 0 0,-1-1-1 0 0,-11 1-128 0 0,15-3 49 0 0,0 1-14 0 0,0-1 0 0 0,1 0 1 0 0,-1 0-1 0 0,0-1 0 0 0,1 0 1 0 0,-1 0-1 0 0,0-1 0 0 0,1-1 1 0 0,0 0-1 0 0,-1 0 0 0 0,1-1 1 0 0,0 0-1 0 0,1 0 0 0 0,-1-1 1 0 0,-4-3-36 0 0,10 7-74 0 0,0-1 0 0 0,1 0 0 0 0,-1 1 0 0 0,0-1 0 0 0,0-1 0 0 0,1 1 0 0 0,-1 0 0 0 0,1 0 0 0 0,0-1 0 0 0,0 0 0 0 0,-1 1 0 0 0,2-1 0 0 0,-1 0 0 0 0,0 0 0 0 0,1 0 0 0 0,-1 0 0 0 0,1 0 0 0 0,0 0 0 0 0,0-1 0 0 0,0 1 0 0 0,0 0 0 0 0,1-1 0 0 0,-1 1 0 0 0,1 0 0 0 0,0-1 0 0 0,0 1 0 0 0,1-4 74 0 0,12-12-2879 0 0,-3 10-2969 0 0,-1 4-6206 0 0</inkml:trace>
  <inkml:trace contextRef="#ctx0" brushRef="#br0" timeOffset="3488.837">1821 248 8330 0 0,'0'0'2066'0'0,"0"0"-282"0"0,0 0-48 0 0,0 0 63 0 0,0 0-58 0 0,0 0-256 0 0,0 0-376 0 0,0 0-311 0 0,0 0-211 0 0,0 0-107 0 0,0 0-22 0 0,0 0-1 0 0,0 0 5 0 0,26-7 1694 0 0,185-12 821 0 0,-106 0-4567 0 0,-109 19 800 0 0,-13 1-2496 0 0,6 2-2653 0 0,3 1-5608 0 0</inkml:trace>
  <inkml:trace contextRef="#ctx0" brushRef="#br0" timeOffset="3738.763">1915 399 13683 0 0,'0'0'1803'0'0,"0"0"-428"0"0,0 0-57 0 0,0 0 55 0 0,0 0-61 0 0,0 0-159 0 0,0 0-201 0 0,0 0-171 0 0,0 0-131 0 0,0 0-97 0 0,0 0-106 0 0,0 0-79 0 0,0 0-49 0 0,21-4-70 0 0,125-19 199 0 0,-130 21-536 0 0,3-2-653 0 0,-6 3-8618 0 0,-13 1-2652 0 0</inkml:trace>
  <inkml:trace contextRef="#ctx0" brushRef="#br0" timeOffset="4454.415">1554 627 0 0 0,'0'0'704'0'0,"0"0"-89"0"0,0 0-136 0 0,0 0-106 0 0,0 0-26 0 0,0 0 68 0 0,0 0 111 0 0,0 0 112 0 0,0 0 89 0 0,0 0 53 0 0,0 0 64 0 0,5 2 2082 0 0,-3-1 683 0 0,-1 0 3506 0 0,-13 16-1427 0 0,-25 5-5703 0 0,28-17 550 0 0,-41 24-253 0 0,49-29-290 0 0,1 0-12 0 0,0 0-24 0 0,0 0-21 0 0,0 0-60 0 0,0 0-86 0 0,34-11-3349 0 0,-24 7-1258 0 0,-3 1-6750 0 0</inkml:trace>
  <inkml:trace contextRef="#ctx0" brushRef="#br0" timeOffset="6671.02">2390 211 4433 0 0,'0'0'1183'0'0,"0"0"-111"0"0,0 0 123 0 0,0 0 332 0 0,0 0 261 0 0,0 0 35 0 0,0 0-165 0 0,0 0-282 0 0,0 0-250 0 0,0 0-148 0 0,0 0-84 0 0,-5-9 490 0 0,5 7 3997 0 0,114-31-4328 0 0,-84 23-1081 0 0,0 2-1 0 0,1 0 0 0 0,0 2 1 0 0,1 2-1 0 0,20-1 29 0 0,-73 24-1905 0 0,1-5 176 0 0,0 0-4867 0 0,11-9-4149 0 0</inkml:trace>
  <inkml:trace contextRef="#ctx0" brushRef="#br0" timeOffset="12993.836">3187 64 3753 0 0,'0'0'1428'0'0,"0"0"7"0"0,0 0 84 0 0,0 0 5 0 0,0 0-65 0 0,0 0-216 0 0,0 0-325 0 0,0 0-206 0 0,0 0-153 0 0,0 0-82 0 0,0 0-17 0 0,-9-2-18 0 0,-9-2 337 0 0,0 1 1 0 0,0 1-1 0 0,-1 1 1 0 0,1 0-1 0 0,0 2 1 0 0,-1 0-1 0 0,1 1 1 0 0,-12 3-780 0 0,-30 17 1285 0 0,-36 42-124 0 0,86-56-1109 0 0,1 2 1 0 0,-1-1 0 0 0,2 1 0 0 0,0 1 0 0 0,0-1 0 0 0,1 1 0 0 0,0 1 0 0 0,1-1-1 0 0,0 1 1 0 0,1 0 0 0 0,0 0 0 0 0,1 1 0 0 0,0 0 0 0 0,1-1 0 0 0,1 1 0 0 0,0 0 0 0 0,0 1-1 0 0,2-1 1 0 0,-1 0 0 0 0,2 0-53 0 0,-2-6 13 0 0,0-1 0 0 0,0 1 0 0 0,1 0-1 0 0,0-1 1 0 0,0 1 0 0 0,1-1 0 0 0,0 1 0 0 0,0-1-1 0 0,1 1 1 0 0,-1-1 0 0 0,1 1 0 0 0,1-1 0 0 0,-1 0-1 0 0,1 0 1 0 0,0 0 0 0 0,1-1 0 0 0,-1 1 0 0 0,1-1-1 0 0,0 1 1 0 0,0-1 0 0 0,1-1 0 0 0,0 1 0 0 0,0 0-1 0 0,0-1 1 0 0,0 0 0 0 0,0-1 0 0 0,1 1 0 0 0,0-1-1 0 0,0 0 1 0 0,3 2-13 0 0,1-2 71 0 0,0-1 0 0 0,0 0 0 0 0,0 0-1 0 0,0-1 1 0 0,0 0 0 0 0,1-1 0 0 0,-1 0 0 0 0,0-1 0 0 0,0 0-1 0 0,0 0 1 0 0,0-1 0 0 0,0 0 0 0 0,0-1 0 0 0,0 0-1 0 0,-1-1 1 0 0,0 0 0 0 0,1 0 0 0 0,-1-1 0 0 0,-1 0 0 0 0,2-2-71 0 0,6-6 147 0 0,-1-1 1 0 0,-1-1 0 0 0,0-1-1 0 0,-1 0 1 0 0,-1-1 0 0 0,-1 0 0 0 0,3-5-148 0 0,1-2 55 0 0,-3 4-16 0 0,-1-1-1 0 0,-1 1 1 0 0,-1-2 0 0 0,0 0-1 0 0,-2 0 1 0 0,-1 0 0 0 0,3-16-39 0 0,-7-61 65 0 0,-21 217-41 0 0,7 154 39 0 0,45-165-50 0 0,-4-86-172 0 0,-29-21 69 0 0,0 0-72 0 0,0 0-98 0 0,0 0-168 0 0,2-5-3881 0 0,0 3-49 0 0,0-2-7404 0 0</inkml:trace>
  <inkml:trace contextRef="#ctx0" brushRef="#br0" timeOffset="15821.269">3726 457 0 0 0,'0'0'830'0'0,"0"0"-154"0"0,0 0 60 0 0,0 0 168 0 0,0 0 111 0 0,0 0 28 0 0,0 0-106 0 0,0 0-146 0 0,0 0-80 0 0,0 0-2 0 0,0 0 36 0 0,0 0 32 0 0,-4 27 5334 0 0,-91 81-3310 0 0,78-92-2612 0 0,-67 76 352 0 0,63-58 1 0 0,22-35-486 0 0,-1 1 1 0 0,0 0 0 0 0,0 0-1 0 0,0 0 1 0 0,0-1 0 0 0,0 1-1 0 0,0 0 1 0 0,0 0 0 0 0,0 0 0 0 0,0-1-1 0 0,0 1 1 0 0,0 0 0 0 0,0 0-1 0 0,0-1 1 0 0,0 1 0 0 0,0 0-1 0 0,0 0 1 0 0,0 0 0 0 0,0-1-1 0 0,0 1 1 0 0,0 0 0 0 0,0 0 0 0 0,0 0-1 0 0,0-1 1 0 0,0 1 0 0 0,0 0-1 0 0,-1 0 1 0 0,1 0 0 0 0,0-1-1 0 0,0 1 1 0 0,0 0 0 0 0,0 0-1 0 0,0 0 1 0 0,-1 0 0 0 0,1-1 0 0 0,0 1-1 0 0,0 0 1 0 0,0 0 0 0 0,-1 0-1 0 0,1 0 1 0 0,0 0 0 0 0,0 0-1 0 0,0 0 1 0 0,-1 0 0 0 0,1 0-1 0 0,0 0 1 0 0,0 0 0 0 0,-1 0 0 0 0,1 0-1 0 0,0 0 1 0 0,0 0-57 0 0,23-41 41 0 0,117-112 125 0 0,-63 71 150 0 0,-62 64 600 0 0,10-12 1227 0 0,0 1-2103 0 0,-9 21-63 0 0,-16 8 14 0 0,0 0 14 0 0,0 0-11 0 0,0 0 10 0 0,0 0 0 0 0,0 0-16 0 0,0 0-3 0 0,0 0 6 0 0,0 0-3 0 0,0 0-14 0 0,0 0 8 0 0,0 0 3 0 0,0 0 6 0 0,0 0-2 0 0,17 82 88 0 0,-5-6 23 0 0,7 24-58 0 0,-2-53-14 0 0,-17-46-16 0 0,3-1-843 0 0,3-26-4490 0 0,-3 15-4773 0 0,-3 8-338 0 0</inkml:trace>
  <inkml:trace contextRef="#ctx0" brushRef="#br0" timeOffset="16159.469">3601 579 5353 0 0,'0'0'2173'0'0,"0"0"-101"0"0,0 0 19 0 0,0 0-34 0 0,0 0-242 0 0,0 0-410 0 0,0 0-394 0 0,0 0-257 0 0,0 0-116 0 0,0 0-17 0 0,0 0 35 0 0,0 0 5 0 0,8 1-38 0 0,220 5 3012 0 0,-205-12-5653 0 0,-14 2-2693 0 0,-4 3-5307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346 197 4273 0 0,'0'0'1519'0'0,"0"0"-243"0"0,0 0-76 0 0,0 0 186 0 0,0 0 309 0 0,0 0 197 0 0,0 0-4 0 0,0 0-203 0 0,0 0-339 0 0,0 0-354 0 0,0 0-294 0 0,8-13-181 0 0,20-39-114 0 0,-29 77 1459 0 0,-104 243-608 0 0,-59 99-801 0 0,55-160-357 0 0,106-193-82 0 0,3-13-12 0 0,0-1 22 0 0,0 0 33 0 0,0 0 35 0 0,5-15 396 0 0,107-251 93 0 0,61-83-514 0 0,-30-19 115 0 0,-136 352-204 0 0,-6 26-71 0 0,-2 8 133 0 0,-4 142 289 0 0,0-116-299 0 0,2 0 0 0 0,2 0 0 0 0,1 0 0 0 0,3-1 0 0 0,1 1 0 0 0,3 0 0 0 0,1-1 0 0 0,2-1 0 0 0,2 1 0 0 0,16 34-30 0 0,-25-67 9 0 0,1-1-1 0 0,1 0 0 0 0,0 0 0 0 0,0 0 1 0 0,1 0-1 0 0,0-1 0 0 0,0 0 0 0 0,1 0 1 0 0,0-1-1 0 0,0 0 0 0 0,1 0 0 0 0,0-1 1 0 0,0 1-1 0 0,0-2 0 0 0,1 1 0 0 0,0-1 1 0 0,0-1-1 0 0,1 0 0 0 0,-1 0 0 0 0,1-1 1 0 0,3 1-9 0 0,-5-6 77 0 0,0-1 0 0 0,-1 0 0 0 0,1-1 0 0 0,-1 0 0 0 0,0 0 0 0 0,0 0 0 0 0,0-1 0 0 0,0 0 0 0 0,-1 0 0 0 0,0-1 0 0 0,0 0 0 0 0,0 0 0 0 0,-1 0 0 0 0,1-1 1 0 0,-2 0-1 0 0,1 0 0 0 0,-1 0 0 0 0,1-2-77 0 0,17-30 121 0 0,-1-1 1 0 0,-1-1 0 0 0,-3 0 0 0 0,-1-2 0 0 0,-2 0-1 0 0,-3 0 1 0 0,-1-1 0 0 0,-2-1 0 0 0,-2 1 0 0 0,-1-1 0 0 0,-3 0-1 0 0,-3-35-121 0 0,-8 23-25 0 0,3 72-3082 0 0,8 27-546 0 0,-1-23-1443 0 0,0-4-6556 0 0</inkml:trace>
  <inkml:trace contextRef="#ctx0" brushRef="#br0" timeOffset="326.804">1206 469 11402 0 0,'0'0'1928'0'0,"0"0"-341"0"0,0 0-139 0 0,0 0-39 0 0,0 0-144 0 0,0 0-190 0 0,0 0-245 0 0,0 0-247 0 0,0 0-179 0 0,0 0-110 0 0,0 0-74 0 0,0 0-47 0 0,0 0-19 0 0,-19 33-16 0 0,-60 105-24 0 0,77-136-106 0 0,-1 1 0 0 0,1 0 0 0 0,0 0 1 0 0,0 0-1 0 0,1 1 0 0 0,-1-1 0 0 0,1 0 1 0 0,0 1-1 0 0,-1-1 0 0 0,1 1 0 0 0,1-1 0 0 0,-1 1 1 0 0,0-1-1 0 0,1 1 0 0 0,0 0 0 0 0,0-1 1 0 0,0 1-1 0 0,0 0 0 0 0,1-1 0 0 0,-1 1 1 0 0,1 0-9 0 0,2 4 25 0 0,-1 0 50 0 0,1-1-1 0 0,0 0 0 0 0,1 1 0 0 0,0-1 0 0 0,0-1 1 0 0,1 1-1 0 0,-1 0 0 0 0,1-1 0 0 0,1 0 0 0 0,-1 0 1 0 0,1-1-1 0 0,0 0 0 0 0,0 0 0 0 0,1 0 0 0 0,-1 0 1 0 0,1-1-1 0 0,0 0 0 0 0,1-1 0 0 0,-1 0 0 0 0,0 0 1 0 0,1 0-1 0 0,0-1 0 0 0,-1 0 0 0 0,1-1 0 0 0,0 1 1 0 0,0-2-1 0 0,0 1 0 0 0,0-1 0 0 0,0 0 0 0 0,0-1 1 0 0,0 0-1 0 0,0 0 0 0 0,0 0 0 0 0,0-1 0 0 0,-1-1 1 0 0,1 1-1 0 0,-1-1 0 0 0,1 0 0 0 0,1-2-74 0 0,1-3 100 0 0,0 0-1 0 0,-1-1 1 0 0,1 0-1 0 0,-2-1 1 0 0,1 0-1 0 0,-2-1 1 0 0,1 1-1 0 0,-1-1 1 0 0,-1-1-1 0 0,0 1 0 0 0,-1-1 1 0 0,0 0-1 0 0,0 0 1 0 0,-2-1-1 0 0,1 1 1 0 0,-2-1-1 0 0,1 0 1 0 0,-2 0-1 0 0,0 0 1 0 0,0 0-1 0 0,-1 0 1 0 0,-1 0-1 0 0,0 0 1 0 0,-1 0-1 0 0,-1 1 1 0 0,1-1-1 0 0,-4-6-99 0 0,4 13-103 0 0,0 1 0 0 0,0-1 0 0 0,0 0 0 0 0,-1 0 0 0 0,0 1 0 0 0,0 0 0 0 0,-1-1 0 0 0,0 1-1 0 0,0 0 1 0 0,0 1 0 0 0,0-1 0 0 0,-1 1 0 0 0,1 0 0 0 0,-1 0 0 0 0,0 0 0 0 0,-1 1 0 0 0,1 0 0 0 0,0 0 0 0 0,-1 0 0 0 0,0 0 0 0 0,0 1 0 0 0,0 0-1 0 0,0 0 1 0 0,0 1 0 0 0,0 0 0 0 0,0 0 0 0 0,0 0 0 0 0,0 1 0 0 0,-1 0 0 0 0,1 0 0 0 0,-2 0 103 0 0,-15 20-3229 0 0,12-5-3303 0 0,6-3-5121 0 0</inkml:trace>
  <inkml:trace contextRef="#ctx0" brushRef="#br0" timeOffset="853.597">1674 480 6729 0 0,'0'0'3361'0'0,"0"0"-851"0"0,0 0-566 0 0,0 0-273 0 0,0 0-165 0 0,0 0-246 0 0,0 0-295 0 0,0 0-228 0 0,0 0-185 0 0,0 0-98 0 0,0 0-16 0 0,0 0-59 0 0,0 0-63 0 0,-8 17-49 0 0,-23 51-58 0 0,31-65-173 0 0,-1-1 0 0 0,0 1 0 0 0,1-1 0 0 0,0 1-1 0 0,-1-1 1 0 0,1 1 0 0 0,0-1 0 0 0,0 1 0 0 0,1-1-1 0 0,-1 1 1 0 0,0-1 0 0 0,1 1 0 0 0,0-1 0 0 0,-1 0-1 0 0,1 1 1 0 0,0-1 0 0 0,0 0 0 0 0,0 1 0 0 0,1-1-1 0 0,-1 0 1 0 0,0 0 0 0 0,1 0 0 0 0,0 0 0 0 0,-1 0-1 0 0,1 0 1 0 0,0-1 0 0 0,0 1 0 0 0,0 0 0 0 0,0-1-1 0 0,0 0 1 0 0,0 1 0 0 0,1-1 0 0 0,-1 0 0 0 0,0 0-1 0 0,0 0 1 0 0,1-1 0 0 0,-1 1 0 0 0,1 0 0 0 0,-1-1-1 0 0,1 0 1 0 0,-1 1 0 0 0,1-1 0 0 0,-1 0 0 0 0,1 0-1 0 0,-1-1-35 0 0,8 2 173 0 0,0-1 1 0 0,0 0-1 0 0,0 0 0 0 0,0-1 0 0 0,0-1 0 0 0,0 0 0 0 0,0 0 0 0 0,0-1 0 0 0,-1 0 0 0 0,0 0 0 0 0,1-1 1 0 0,-1-1-1 0 0,0 1 0 0 0,-1-1 0 0 0,6-5-173 0 0,121-101 779 0 0,-122 107-866 0 0,-13 28-59 0 0,-1-10 113 0 0,1-7 34 0 0,-1 0 1 0 0,1 0-1 0 0,1 0 0 0 0,-1 0 0 0 0,1 0 0 0 0,0 0 0 0 0,1 0 0 0 0,-1 0 1 0 0,1 0-1 0 0,1 0 0 0 0,-1-1 0 0 0,1 1 0 0 0,1-1 0 0 0,-1 0 0 0 0,1 0 1 0 0,0 0-1 0 0,0-1 0 0 0,1 1 0 0 0,-1-1 0 0 0,1 0 0 0 0,0 0 0 0 0,1 0 0 0 0,-1-1 1 0 0,1 0-1 0 0,0 0 0 0 0,0 0 0 0 0,0-1 0 0 0,1 0 0 0 0,-1 0 0 0 0,1-1 1 0 0,0 0-1 0 0,-1 0 0 0 0,1 0 0 0 0,2-1-1 0 0,3 0 49 0 0,-1-1 0 0 0,1 0 1 0 0,0-1-1 0 0,0-1 0 0 0,0 0 0 0 0,-1 0 0 0 0,1-1 0 0 0,-1-1 1 0 0,0 0-1 0 0,0 0 0 0 0,0-1 0 0 0,0-1 0 0 0,-1 0 0 0 0,0 0 1 0 0,0-1-1 0 0,0-1-49 0 0,11-6 128 0 0,-1-1 1 0 0,0-2-1 0 0,-2 0 0 0 0,0 0 1 0 0,0-2-1 0 0,-2 0 1 0 0,0-1-1 0 0,-2-1 0 0 0,0 0 1 0 0,-1-1-1 0 0,0-3-128 0 0,-4-64-92 0 0,-23 79-1303 0 0,2 9-6925 0 0,9 1 4175 0 0,-1 0-8583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63 806 1592 0 0,'0'0'1701'0'0,"0"0"-102"0"0,0 0 50 0 0,0 0 169 0 0,0 0 76 0 0,0 0-55 0 0,0 0-109 0 0,0 0-201 0 0,0 0-202 0 0,0 0-151 0 0,0 0-163 0 0,-11-1-153 0 0,-1 0-548 0 0,-7-1-17 0 0,-2 2 3267 0 0,86-33-1735 0 0,-7 1-1530 0 0,1 2 0 0 0,1 3 0 0 0,1 2 0 0 0,1 4 0 0 0,1 2 0 0 0,1 3 0 0 0,23-2-297 0 0,-75 16 3 0 0,90 4 2 0 0,-99-1 2 0 0,-1 1-1 0 0,1-1 1 0 0,-1 1-1 0 0,0 0 1 0 0,0 0 0 0 0,0 0-1 0 0,0 0 1 0 0,0 0 0 0 0,0 0-1 0 0,0 0 1 0 0,-1 0 0 0 0,1 1-1 0 0,-1-1 1 0 0,1 1-1 0 0,-1-1 1 0 0,0 1 0 0 0,0 0-1 0 0,0-1 1 0 0,-1 1 0 0 0,1 0-1 0 0,-1 0 1 0 0,1 0-1 0 0,-1-1 1 0 0,0 1 0 0 0,0 0-1 0 0,0 0 1 0 0,0 0 0 0 0,-1 0-1 0 0,0 1-6 0 0,-27 82 228 0 0,-154 185 144 0 0,103-163-292 0 0,43-57-50 0 0,5-11-29 0 0,2 1 1 0 0,2 2-1 0 0,1 1 1 0 0,3 1-1 0 0,-10 28-1 0 0,31-66 10 0 0,1-1-1 0 0,-1 1 0 0 0,1-1 0 0 0,1 1 0 0 0,-1 0 0 0 0,1 0 0 0 0,0-1 1 0 0,1 1-1 0 0,-1 0 0 0 0,1-1 0 0 0,1 1 0 0 0,-1 0 0 0 0,1-1 0 0 0,2 6-9 0 0,-2-6 29 0 0,0-1 0 0 0,1 0-1 0 0,0 0 1 0 0,-1 1 0 0 0,1-1-1 0 0,1-1 1 0 0,-1 1-1 0 0,1 0 1 0 0,0-1 0 0 0,0 0-1 0 0,0 0 1 0 0,1 0 0 0 0,-1 0-1 0 0,1-1 1 0 0,0 0-1 0 0,0 0 1 0 0,0 0 0 0 0,0-1-1 0 0,1 1 1 0 0,-1-1-1 0 0,1 0 1 0 0,-1-1 0 0 0,1 1-1 0 0,1-1-28 0 0,16-1 128 0 0,0-2 0 0 0,1 0 0 0 0,-1-1 0 0 0,0-2 0 0 0,-1 0 0 0 0,1-1 0 0 0,-1-2 0 0 0,0 0 0 0 0,20-11-128 0 0,-13 7 86 0 0,104-40 306 0 0,-124 46-1807 0 0,-11-4-6035 0 0,3 9 4231 0 0,-1 1-8964 0 0</inkml:trace>
  <inkml:trace contextRef="#ctx0" brushRef="#br0" timeOffset="790.215">1188 570 5089 0 0,'0'0'1406'0'0,"0"0"122"0"0,0 0 218 0 0,0 0 230 0 0,0 0 49 0 0,0 0-149 0 0,0 0-292 0 0,0 0-305 0 0,0 0-238 0 0,0 0-189 0 0,0 0-157 0 0,0 0-125 0 0,0 0-96 0 0,-1-6-58 0 0,0-19-52 0 0,7 211 3130 0 0,-2-158-3368 0 0,-3-18-93 0 0,0 1-1 0 0,0 0 1 0 0,1-1-1 0 0,1 1 1 0 0,0-1-1 0 0,0 1 1 0 0,1-1-1 0 0,0 0 1 0 0,1-1-1 0 0,0 1 1 0 0,0-1-1 0 0,1 0 1 0 0,0 0-1 0 0,7 6-32 0 0,-11-14 35 0 0,0 0-1 0 0,0 1 0 0 0,0-1 0 0 0,0-1 0 0 0,1 1 0 0 0,-1 0 0 0 0,0-1 0 0 0,0 1 1 0 0,1-1-1 0 0,-1 1 0 0 0,0-1 0 0 0,1 0 0 0 0,-1 0 0 0 0,0 0 0 0 0,1-1 0 0 0,-1 1 1 0 0,0 0-1 0 0,1-1 0 0 0,-1 1 0 0 0,0-1 0 0 0,0 0 0 0 0,1 0 0 0 0,-1 0 0 0 0,0 0 0 0 0,0 0 1 0 0,0-1-1 0 0,0 1 0 0 0,-1 0 0 0 0,1-1 0 0 0,0 1 0 0 0,0-1 0 0 0,-1 0-34 0 0,55-57 474 0 0,-55 59-474 0 0,123-202 348 0 0,-88 279-644 0 0,-23-51 301 0 0,51 75-2 0 0,-62-99 6 0 0,0-1-1 0 0,0 1 1 0 0,0-1-1 0 0,1 0 1 0 0,-1 1-1 0 0,0-1 1 0 0,1 0 0 0 0,-1-1-1 0 0,1 1 1 0 0,-1 0-1 0 0,1-1 1 0 0,-1 1-1 0 0,1-1 1 0 0,0 0-1 0 0,-1 0 1 0 0,1 0-1 0 0,-1 0 1 0 0,1 0 0 0 0,0-1-1 0 0,-1 1 1 0 0,1-1-1 0 0,-1 0 1 0 0,1 1-1 0 0,-1-1 1 0 0,0 0-1 0 0,1 0 1 0 0,-1-1-1 0 0,0 1 1 0 0,0-1 0 0 0,1 1-1 0 0,-1-1 1 0 0,0 1-1 0 0,-1-1 1 0 0,1 0-1 0 0,0 0 1 0 0,1-1-9 0 0,57-78 358 0 0,52-121 28 0 0,-103 186-356 0 0,0-1 0 0 0,-1 1 0 0 0,-2-1-1 0 0,1-1 1 0 0,-2 1 0 0 0,0-1 0 0 0,-1 0 0 0 0,-1-1-1 0 0,1-17-29 0 0,-16 44-1062 0 0,-15 84-3338 0 0,37-57-6437 0 0,-5-30-678 0 0</inkml:trace>
  <inkml:trace contextRef="#ctx0" brushRef="#br0" timeOffset="1153.035">2149 636 14219 0 0,'0'0'2047'0'0,"0"0"-539"0"0,0 0-205 0 0,0 0 20 0 0,0 0 12 0 0,0 0-89 0 0,0 0-222 0 0,0 0-266 0 0,0 0-218 0 0,0 0-176 0 0,0 0-108 0 0,0 0-32 0 0,0 0-9 0 0,-4 10 10 0 0,-11 84 493 0 0,15 43 47 0 0,0-110-4460 0 0,4-53-939 0 0,1 9-3260 0 0,-1 6-3161 0 0</inkml:trace>
  <inkml:trace contextRef="#ctx0" brushRef="#br0" timeOffset="1681.178">2091 552 9146 0 0,'0'0'2218'0'0,"0"0"-642"0"0,0 0-308 0 0,0 0-42 0 0,0 0 8 0 0,0 0-104 0 0,0 0-229 0 0,0 0-199 0 0,0 0-107 0 0,0 0-13 0 0,0 0 17 0 0,0 0-27 0 0,0 0-83 0 0,18-5-78 0 0,113-27 628 0 0,-8 24 150 0 0,-122 9-1180 0 0,1-1 0 0 0,-1 0 0 0 0,1 1-1 0 0,-1-1 1 0 0,1 1 0 0 0,-1-1-1 0 0,1 1 1 0 0,-1 0 0 0 0,0-1 0 0 0,1 1-1 0 0,-1 0 1 0 0,0 0 0 0 0,1 0 0 0 0,-1 0-1 0 0,0 0 1 0 0,0 0 0 0 0,0 1 0 0 0,0-1-1 0 0,0 0 1 0 0,0 0 0 0 0,-1 1 0 0 0,1-1-1 0 0,0 1 1 0 0,-1-1 0 0 0,1 0 0 0 0,-1 1-1 0 0,1 0 1 0 0,-1-1 0 0 0,0 1 0 0 0,1-1-1 0 0,-1 1 1 0 0,0-1 0 0 0,0 1-1 0 0,0-1 1 0 0,0 1 0 0 0,-1 0 0 0 0,1-1-1 0 0,-1 2-8 0 0,-15 62 374 0 0,-83 48-5 0 0,99-111-373 0 0,1 0 0 0 0,-1-1 0 0 0,0 1 0 0 0,1-1-1 0 0,-1 1 1 0 0,0 0 0 0 0,1-1 0 0 0,0 1 0 0 0,-1-1 0 0 0,1 0 0 0 0,0 1-1 0 0,0-1 1 0 0,0 0 0 0 0,0 1 0 0 0,0-1 0 0 0,0 0 0 0 0,0 0 0 0 0,0 0-1 0 0,1 0 1 0 0,-1 0 0 0 0,0 0 0 0 0,1 0 0 0 0,-1 0 0 0 0,1 0 0 0 0,-1-1-1 0 0,1 1 1 0 0,-1-1 0 0 0,1 1 0 0 0,-1-1 0 0 0,1 1 0 0 0,0-1-1 0 0,-1 0 1 0 0,1 0 0 0 0,-1 0 0 0 0,1 0 0 0 0,0 0 0 0 0,-1 0 0 0 0,1 0-1 0 0,-1-1 1 0 0,1 1 0 0 0,0-1 4 0 0,0 2 0 0 0,6-1 3 0 0,-1 1 1 0 0,0 0-1 0 0,0 0 1 0 0,0 1 0 0 0,1 0-1 0 0,-2 0 1 0 0,1 1 0 0 0,0 0-1 0 0,0 0 1 0 0,-1 0 0 0 0,0 1-1 0 0,1 0 1 0 0,-1 0 0 0 0,-1 1-1 0 0,4 3-3 0 0,8 48 348 0 0,-20-50-284 0 0,0-1 0 0 0,0 1 0 0 0,0-1 0 0 0,-1 0-1 0 0,0 0 1 0 0,0 0 0 0 0,0 0 0 0 0,-1-1 0 0 0,1 0 0 0 0,-1 0 0 0 0,0 0-1 0 0,0 0 1 0 0,-1-1 0 0 0,1 0 0 0 0,-1 0 0 0 0,1-1 0 0 0,-1 1-1 0 0,0-1 1 0 0,0 0 0 0 0,0-1 0 0 0,0 1 0 0 0,-1-1 0 0 0,-3 0-64 0 0,-108 6 157 0 0,116-8-204 0 0,0 1 0 0 0,0 0-1 0 0,-1-1 1 0 0,1 0 0 0 0,0 1 0 0 0,0-1-1 0 0,0 0 1 0 0,0 0 0 0 0,1 0 0 0 0,-1 0 0 0 0,0-1-1 0 0,0 1 1 0 0,1 0 0 0 0,-1-1 0 0 0,0 1-1 0 0,1-1 1 0 0,-1 0 0 0 0,1 1 0 0 0,0-1 0 0 0,0 0-1 0 0,0 0 1 0 0,0 0 0 0 0,0 0 0 0 0,0 0 0 0 0,0 0-1 0 0,0 0 1 0 0,1 0 0 0 0,-1 0 0 0 0,1 0-1 0 0,0 0 1 0 0,0-1 0 0 0,-1 1 0 0 0,1 0 0 0 0,1 0-1 0 0,-1-1 48 0 0,4-23-3425 0 0,6 3-3446 0 0,-4 14-4901 0 0</inkml:trace>
  <inkml:trace contextRef="#ctx0" brushRef="#br0" timeOffset="2221.041">2769 622 6065 0 0,'0'0'2411'0'0,"0"0"-238"0"0,0 0-34 0 0,0 0-9 0 0,0 0-134 0 0,0 0-291 0 0,0 0-413 0 0,0 0-384 0 0,0 0-228 0 0,0 0-144 0 0,0 0-66 0 0,0 0-30 0 0,0 0-27 0 0,8 10 1233 0 0,37-6 104 0 0,133-22 115 0 0,-150 11-1907 0 0,-28 6-157 0 0,0 1-126 0 0,0 0-186 0 0,0 0-224 0 0,9 0-6412 0 0,-6 0-2847 0 0</inkml:trace>
  <inkml:trace contextRef="#ctx0" brushRef="#br0" timeOffset="2638.235">3474 323 14707 0 0,'0'0'2678'0'0,"0"0"-1158"0"0,0 0-509 0 0,0 0-43 0 0,0 0 61 0 0,0 0-26 0 0,0 0-154 0 0,0 0-262 0 0,0 0-250 0 0,0 0-138 0 0,0 0-67 0 0,0 0 17 0 0,0 0 37 0 0,1 4 62 0 0,3 221 1708 0 0,-38 17-1692 0 0,26-219-681 0 0,12-27-2706 0 0,22-53-1455 0 0,-13 20-3961 0 0,-10 28-2059 0 0</inkml:trace>
  <inkml:trace contextRef="#ctx0" brushRef="#br0" timeOffset="2898.623">3305 283 8074 0 0,'0'0'3259'0'0,"0"0"-1121"0"0,0 0-600 0 0,0 0-225 0 0,0 0-83 0 0,0 0-90 0 0,0 0-181 0 0,0 0-219 0 0,0 0-132 0 0,0 0-32 0 0,0 0 40 0 0,0 0 14 0 0,0 0-37 0 0,12 2-46 0 0,31 2 146 0 0,0-1 0 0 0,1-2 0 0 0,-1-2-1 0 0,29-5-692 0 0,22-7-228 0 0,-53 12-2619 0 0,-34 2 340 0 0,-4 1-2982 0 0,0-2-6227 0 0</inkml:trace>
  <inkml:trace contextRef="#ctx0" brushRef="#br0" timeOffset="3420.212">3752 566 16291 0 0,'0'0'1410'0'0,"0"0"-570"0"0,0 0-228 0 0,0 0 111 0 0,0 0 133 0 0,0 0 31 0 0,0 0-132 0 0,0 0-197 0 0,0 0-124 0 0,0 0-82 0 0,0 0-53 0 0,0 0-65 0 0,0 0-60 0 0,21-1-32 0 0,98-5 72 0 0,-116 6-199 0 0,-1 1-1 0 0,1-1 0 0 0,-1 1 0 0 0,1-1 0 0 0,0 1 1 0 0,-1 0-1 0 0,1 0 0 0 0,-1 0 0 0 0,0 0 1 0 0,1 1-1 0 0,-1-1 0 0 0,0 1 0 0 0,0-1 0 0 0,0 1 1 0 0,0 0-1 0 0,0 0 0 0 0,0 0 0 0 0,0 0 1 0 0,-1 0-1 0 0,1 0 0 0 0,-1 0 0 0 0,1 1 0 0 0,-1-1 1 0 0,0 1-1 0 0,0-1 0 0 0,0 1 0 0 0,0-1 1 0 0,-1 1-1 0 0,1-1 0 0 0,-1 1 0 0 0,1 0 1 0 0,-1-1-1 0 0,0 1 0 0 0,0 0 0 0 0,0-1 0 0 0,0 1 1 0 0,-1 0-1 0 0,1-1 0 0 0,-1 2-14 0 0,-41 56 478 0 0,-39 34-153 0 0,81-93-324 0 0,-1 0 0 0 0,1-1 0 0 0,-1 1 0 0 0,1 0 1 0 0,-1 0-1 0 0,1 0 0 0 0,0-1 0 0 0,-1 1 0 0 0,1 0 0 0 0,0 0 0 0 0,0 0 0 0 0,0 0 0 0 0,-1 0 1 0 0,1-1-1 0 0,0 1 0 0 0,0 0 0 0 0,0 0 0 0 0,1 0 0 0 0,-1 0 0 0 0,0 0 0 0 0,0 0 1 0 0,0-1-1 0 0,1 1 0 0 0,-1 0 0 0 0,0 0 0 0 0,1 0 0 0 0,-1 0 0 0 0,0-1 0 0 0,1 1 1 0 0,-1 0-1 0 0,1-1 0 0 0,0 1 0 0 0,-1 0 0 0 0,1-1 0 0 0,-1 1 0 0 0,1 0 0 0 0,0-1 1 0 0,0 1-1 0 0,-1-1 0 0 0,1 1 0 0 0,0-1 0 0 0,0 0 0 0 0,0 1 0 0 0,-1-1 0 0 0,1 0 0 0 0,0 0 1 0 0,0 1-1 0 0,0-1 0 0 0,0 0 0 0 0,0 0-1 0 0,144-15 899 0 0,-107 4-1244 0 0,0 3 0 0 0,0 1 1 0 0,0 2-1 0 0,1 1 0 0 0,0 3 0 0 0,3 0 345 0 0,-15 4-2993 0 0,-18-1-980 0 0,-1 0-3897 0 0,-2-1-2319 0 0</inkml:trace>
  <inkml:trace contextRef="#ctx0" brushRef="#br0" timeOffset="4440.555">1204 1152 1000 0 0,'0'0'1587'0'0,"0"0"-12"0"0,0 0 167 0 0,0 0 86 0 0,0 0-79 0 0,0 0-234 0 0,0 0-311 0 0,0 0-287 0 0,0 0-180 0 0,0 0-79 0 0,0 0 21 0 0,0 0 57 0 0,0 0 26 0 0,22-6-18 0 0,70-20-61 0 0,30 16 859 0 0,-85 11-1202 0 0,561 0 2208 0 0,-34 9-1512 0 0,-3-39-21 0 0,-185 3 17 0 0,-212 8-591 0 0,169 3-321 0 0,-244 8-66 0 0,22 7-358 0 0,-111-2-830 0 0,-2 0-7398 0 0,0 2-3317 0 0</inkml:trace>
  <inkml:trace contextRef="#ctx0" brushRef="#br0" timeOffset="6201.751">2563 1295 10930 0 0,'0'0'1243'0'0,"0"0"-431"0"0,0 0-315 0 0,0 0 3 0 0,0 0 181 0 0,0 0 187 0 0,0 0 59 0 0,0 0-49 0 0,0 0-118 0 0,0 0-157 0 0,0 0-153 0 0,0 0-124 0 0,0 0-69 0 0,-19 30-51 0 0,-56 91-49 0 0,28-29 268 0 0,-47 84 1045 0 0,94-182 1353 0 0,25-54-2504 0 0,91-137 120 0 0,58-13-130 0 0,-174 209-310 0 0,0 0 1 0 0,0 1-1 0 0,1-1 0 0 0,-1 1 1 0 0,0-1-1 0 0,0 0 0 0 0,0 1 0 0 0,1-1 1 0 0,-1 1-1 0 0,0-1 0 0 0,1 1 0 0 0,-1-1 1 0 0,0 1-1 0 0,1-1 0 0 0,-1 1 0 0 0,1-1 1 0 0,-1 1-1 0 0,1 0 0 0 0,-1-1 0 0 0,1 1 1 0 0,-1 0-1 0 0,1-1 0 0 0,-1 1 1 0 0,1 0-1 0 0,-1-1 0 0 0,1 1 0 0 0,0 0 1 0 0,-1 0-1 0 0,1 0 0 0 0,-1 0 0 0 0,1 0 1 0 0,0 0-1 0 0,-1 0 0 0 0,1 0 0 0 0,0 0 1 0 0,-1 0-1 0 0,1 0 0 0 0,-1 0 0 0 0,1 0 1 0 0,0 0-1 0 0,-1 0 0 0 0,1 1 1 0 0,-1-1-1 0 0,1 0 0 0 0,0 0 0 0 0,-1 1 1 0 0,1-1-1 0 0,-1 1 0 0 0,1-1 0 0 0,-1 0 1 0 0,0 1-1 0 0,1-1 0 0 0,-1 1 0 0 0,1-1 1 0 0,-1 1-1 0 0,0-1 0 0 0,1 1 0 0 0,-1-1 1 0 0,0 1-1 0 0,1-1 0 0 0,-1 1 1 0 0,0 0-1 0 0,0-1 0 0 0,0 1 0 0 0,0-1 1 0 0,1 1-1 0 0,-1 0 1 0 0,12 191 316 0 0,12 1-237 0 0,-13-167 321 0 0,2-48 52 0 0,-1-5-429 0 0,2 1 0 0 0,0 1 0 0 0,2 0 0 0 0,1 1 0 0 0,0 1 0 0 0,2 0 0 0 0,1 2 0 0 0,10-9-23 0 0,21-25 18 0 0,46-40-23 0 0,-18 45-2 0 0,-83 101 133 0 0,-43 233 199 0 0,48-129-218 0 0,17-107-126 0 0,-16-52-1723 0 0,12-15-1231 0 0,-8 10-5282 0 0,-3 5-3605 0 0</inkml:trace>
  <inkml:trace contextRef="#ctx0" brushRef="#br0" timeOffset="6540.631">3358 1531 14715 0 0,'0'0'3151'0'0,"0"0"-1921"0"0,0 0-839 0 0,0 0-96 0 0,0 0 233 0 0,0 0 268 0 0,0 0 125 0 0,0 0-58 0 0,0 0-213 0 0,0 0-200 0 0,0 0-139 0 0,0 0-89 0 0,0 0-40 0 0,-1 24-54 0 0,-7 107 34 0 0,3-101-523 0 0,-3 27 962 0 0,6-19-7926 0 0,2-38 2871 0 0,2 0-3513 0 0</inkml:trace>
  <inkml:trace contextRef="#ctx0" brushRef="#br0" timeOffset="7114.312">3319 1472 7418 0 0,'0'0'1973'0'0,"0"0"-143"0"0,0 0-39 0 0,0 0 51 0 0,0 0-62 0 0,0 0-174 0 0,0 0-328 0 0,0 0-354 0 0,0 0-269 0 0,0 0-209 0 0,0 0-134 0 0,0 0-72 0 0,0 0-9 0 0,20-11 513 0 0,143-30 882 0 0,-76 45-1450 0 0,-85-2-165 0 0,-1 1 0 0 0,1-1 0 0 0,0 1 0 0 0,-1-1 0 0 0,1 1 0 0 0,-1-1 0 0 0,0 1 0 0 0,0 0 0 0 0,0-1 0 0 0,0 1 0 0 0,-1 0 1 0 0,1 0-1 0 0,-1 0 0 0 0,0 0 0 0 0,1 0 0 0 0,-1 0 0 0 0,-1 0 0 0 0,1-1 0 0 0,0 1 0 0 0,-1 0 0 0 0,1 0 0 0 0,-1 0 0 0 0,0 0 0 0 0,0-1 0 0 0,0 1 0 0 0,0 0 0 0 0,-1-1 0 0 0,1 1 0 0 0,-1-1 0 0 0,1 1 0 0 0,-1-1 0 0 0,0 1-11 0 0,-96 147 164 0 0,97-148-166 0 0,1 1 0 0 0,-1 0 0 0 0,1-1-1 0 0,0 1 1 0 0,0 0 0 0 0,0 0-1 0 0,0-1 1 0 0,1 1 0 0 0,-1 0-1 0 0,1-1 1 0 0,-1 1 0 0 0,1-1-1 0 0,0 1 1 0 0,0-1 0 0 0,0 1 0 0 0,0-1-1 0 0,1 1 1 0 0,-1-1 0 0 0,1 0-1 0 0,-1 0 1 0 0,1 0 0 0 0,0 0-1 0 0,0 0 1 0 0,0 0 0 0 0,0 0-1 0 0,0 0 1 0 0,0-1 0 0 0,0 1 0 0 0,1-1-1 0 0,-1 0 1 0 0,0 0 0 0 0,1 0-1 0 0,-1 0 1 0 0,1 0 0 0 0,0 0-1 0 0,1 0 3 0 0,23 16-23 0 0,35 34 60 0 0,-59-48-32 0 0,1 0 19 0 0,1 0-1 0 0,-1 1 1 0 0,0-1 0 0 0,0 1 0 0 0,0 0 0 0 0,0 0 0 0 0,0 1 0 0 0,-1-1 0 0 0,0 1 0 0 0,0 0 0 0 0,0 0 0 0 0,-1 0 0 0 0,0 0 0 0 0,0 0 0 0 0,0 1 0 0 0,0-1 0 0 0,-1 0 0 0 0,0 1 0 0 0,0 0 0 0 0,-1-1 0 0 0,1 6-24 0 0,-3-7 37 0 0,-1 1 1 0 0,1-1-1 0 0,-1-1 0 0 0,0 1 1 0 0,0 0-1 0 0,0-1 0 0 0,-1 1 1 0 0,1-1-1 0 0,-1 0 0 0 0,1 0 1 0 0,-1 0-1 0 0,0-1 0 0 0,0 1 1 0 0,-1-1-1 0 0,1 0 0 0 0,0 0 1 0 0,-1-1-1 0 0,1 1 0 0 0,-1-1 0 0 0,0 0 1 0 0,-1 0-38 0 0,1 1 31 0 0,-124 20 172 0 0,124-22-219 0 0,0 0 1 0 0,1 0-1 0 0,-1-1 0 0 0,0 0 0 0 0,1 0 0 0 0,-1 0 0 0 0,1 0 0 0 0,0-1 0 0 0,-1 0 1 0 0,1 0-1 0 0,0 0 0 0 0,0 0 0 0 0,0-1 0 0 0,0 1 0 0 0,0-1 0 0 0,1 0 1 0 0,-1 0-1 0 0,1 0 0 0 0,0-1 0 0 0,0 1 0 0 0,0-1 0 0 0,0 0 0 0 0,1 0 0 0 0,0 0 1 0 0,-1 0-1 0 0,0-4 16 0 0,-1-70-1939 0 0,19 29-5547 0 0,-7 33-4018 0 0</inkml:trace>
  <inkml:trace contextRef="#ctx0" brushRef="#br0" timeOffset="7783.393">4602 43 9330 0 0,'0'0'2168'0'0,"0"0"-722"0"0,0 0-378 0 0,0 0-46 0 0,0 0 129 0 0,0 0 74 0 0,0 0-59 0 0,0 0-200 0 0,0 0-248 0 0,0 0-154 0 0,0 0-83 0 0,0 0-63 0 0,0 0-20 0 0,-4 29-18 0 0,-11 89-5 0 0,25-38 219 0 0,-4-64-442 0 0,55 151 1167 0 0,-30-88-869 0 0,-2 1 1 0 0,-4 2-1 0 0,-4 1 0 0 0,10 82-450 0 0,-25-120 79 0 0,-2 1 0 0 0,-3 0 0 0 0,-1 0 0 0 0,-2-1 1 0 0,-2 1-1 0 0,-2 0 0 0 0,-2-1 0 0 0,-12 35-79 0 0,10-48 5 0 0,-1 0 0 0 0,-2-2-1 0 0,-1 1 1 0 0,-1-2 0 0 0,-2 0-1 0 0,-1 0 1 0 0,-1-2 0 0 0,-1 0-1 0 0,-1-2 1 0 0,-17 16-5 0 0,18-22-483 0 0,-1-1 0 0 0,-1 0 1 0 0,0-1-1 0 0,-1-2 0 0 0,-1 0 0 0 0,0-2 0 0 0,-1-1 1 0 0,-19 7 482 0 0,14-8-1875 0 0,4-2-1289 0 0,9-3-1941 0 0,1-2-6199 0 0</inkml:trace>
  <inkml:trace contextRef="#ctx0" brushRef="#br0" timeOffset="8639.329">1156 7 544 0 0,'0'0'788'0'0,"0"0"-120"0"0,0 0 126 0 0,0 0 361 0 0,0 0 409 0 0,0 0 266 0 0,0 0 132 0 0,0 0-123 0 0,0 0-256 0 0,0 0-204 0 0,0 0-210 0 0,0 0-109 0 0,0 0-35 0 0,0-3-30 0 0,0 3-910 0 0,0 1 0 0 0,0-1 1 0 0,0 0-1 0 0,0 0 1 0 0,-1 1-1 0 0,1-1 1 0 0,0 0-1 0 0,0 0 1 0 0,0 1-1 0 0,0-1 0 0 0,-1 0 1 0 0,1 0-1 0 0,0 0 1 0 0,0 0-1 0 0,-1 0 1 0 0,1 1-1 0 0,0-1 1 0 0,0 0-1 0 0,-1 0 0 0 0,1 0 1 0 0,0 0-1 0 0,-1 0 1 0 0,1 0-1 0 0,0 0 1 0 0,0 0-1 0 0,-1 0 0 0 0,1 0 1 0 0,0 0-1 0 0,0 0 1 0 0,-1 0-1 0 0,1 0 1 0 0,0 0-1 0 0,-1 0 1 0 0,1 0-1 0 0,0 0 0 0 0,0 0 1 0 0,-1 0-1 0 0,1-1 1 0 0,0 1-1 0 0,0 0 1 0 0,-1 0-1 0 0,1 0 1 0 0,0 0-1 0 0,0-1 0 0 0,0 1 1 0 0,-1 0-1 0 0,1 0 1 0 0,0 0-1 0 0,0-1 1 0 0,0 1-1 0 0,0 0 1 0 0,-1 0-1 0 0,1-1 0 0 0,0 1 1 0 0,0 0-1 0 0,0 0 1 0 0,0-1-1 0 0,0 1 1 0 0,0 0-1 0 0,0-1 0 0 0,0 1 1 0 0,0 0-1 0 0,0 0 1 0 0,0-1-1 0 0,0 1 1 0 0,0-1-86 0 0,-10 13-280 0 0,-19 29 586 0 0,1 1-1 0 0,3 1 0 0 0,2 2 1 0 0,1 0-1 0 0,3 2 1 0 0,-3 13-306 0 0,-7 14 271 0 0,0-9-43 0 0,3 1 1 0 0,2 2-1 0 0,4 1 1 0 0,3 0 0 0 0,2 1-1 0 0,4 1 1 0 0,1 29-229 0 0,11-72 65 0 0,1 0 0 0 0,2 0 0 0 0,0 0 0 0 0,2-1 0 0 0,1 1-1 0 0,2-1 1 0 0,0-1 0 0 0,2 0 0 0 0,1 0 0 0 0,1-1 0 0 0,1 0 0 0 0,1-2 0 0 0,6 8-65 0 0,11 11 93 0 0,1-1 0 0 0,3-2 0 0 0,1-1 1 0 0,1-2-1 0 0,2-2 0 0 0,32 21-93 0 0,-7-14 85 0 0,58 51 63 0 0,-122-91-177 0 0,1 0-1 0 0,-1 0 1 0 0,0 1-1 0 0,1-1 1 0 0,-1 0 0 0 0,0 0-1 0 0,0 1 1 0 0,0-1-1 0 0,0 1 1 0 0,0-1-1 0 0,0 1 1 0 0,0-1 0 0 0,0 1-1 0 0,-1 0 1 0 0,1-1-1 0 0,-1 1 1 0 0,1 0-1 0 0,-1 0 1 0 0,0-1 0 0 0,1 1-1 0 0,-1 0 1 0 0,0 0-1 0 0,0 0 1 0 0,0-1-1 0 0,0 1 1 0 0,-1 0 0 0 0,1 0-1 0 0,0-1 1 0 0,-1 1-1 0 0,1 0 1 0 0,-1 0-1 0 0,0-1 1 0 0,0 1 0 0 0,1-1-1 0 0,-1 1 1 0 0,0-1-1 0 0,0 1 1 0 0,0-1-1 0 0,-1 1 1 0 0,1-1 0 0 0,0 0-1 0 0,-1 0 1 0 0,1 1-1 0 0,0-1 1 0 0,-2 0 29 0 0,-2 1-549 0 0,-13 4-1419 0 0,7-3-2953 0 0,5-3-7145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0,'0'0'144'0'0,"0"0"357"0"0,0 0 121 0 0,0 0 58 0 0,0 0 70 0 0,0 0 67 0 0,0 0-26 0 0,0 0-94 0 0,0 0-134 0 0,0 0-152 0 0,0 0-104 0 0,0 0-45 0 0,0 0-4 0 0,0 0 5 0 0,0 0 5 0 0,0 0 20 0 0,0 0 34 0 0,0 0 81 0 0,0 0 96 0 0,0 0 74 0 0,0 0 58 0 0,0 0 39 0 0,0 0 0 0 0,0 0 25 0 0,1 2 6109 0 0,-1 3-3422 0 0,3 6-729 0 0,67-3-503 0 0,87-22-925 0 0,-14-20-687 0 0,-71 23-189 0 0,-72 11-318 0 0,0 0 9 0 0,0 0 5 0 0,0 0-22 0 0,0 0 13 0 0,0 0-12 0 0,0 0 4 0 0,0 0-3 0 0,0 0-1 0 0,0 0 0 0 0,0 0-2 0 0,0 0-10 0 0,0 0 4 0 0,0 0 1 0 0,0 0-16 0 0,0 0 10 0 0,0 0-2 0 0,0 0 5 0 0,0 0 15 0 0,0 0-18 0 0,0 0-17 0 0,0 0 1 0 0,0 0 6 0 0,0 0-13 0 0,0 0-2 0 0,0 0 7 0 0,0 0 10 0 0,0 0-10 0 0,-6-7-4041 0 0,-1 7-6458 0 0,5 0-1424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9674 0 0,'0'0'2763'0'0,"0"0"-1370"0"0,0 0-715 0 0,0 0-11 0 0,0 0 261 0 0,0 0 241 0 0,0 0 62 0 0,0 0-151 0 0,0 0-256 0 0,0 0-255 0 0,0 0-162 0 0,0 0-41 0 0,0 0 39 0 0,-1 4 67 0 0,1-3-368 0 0,0 1 0 0 0,0 0 0 0 0,0 0 0 0 0,0 0 0 0 0,0 0-1 0 0,1 0 1 0 0,-1 0 0 0 0,1 0 0 0 0,0 0 0 0 0,-1 0 0 0 0,1-1 0 0 0,0 1-1 0 0,0 0 1 0 0,0-1 0 0 0,0 1 0 0 0,0 0 0 0 0,1-1 0 0 0,-1 1 0 0 0,0-1-1 0 0,1 0 1 0 0,-1 1 0 0 0,1-1 0 0 0,-1 0 0 0 0,1 0 0 0 0,0 0 0 0 0,-1 0 0 0 0,1 0-1 0 0,0 0 1 0 0,0-1 0 0 0,0 1 0 0 0,0-1 0 0 0,-1 1 0 0 0,1-1 0 0 0,1 0-104 0 0,29 7 380 0 0,1-2 1 0 0,0-1 0 0 0,0-1-1 0 0,1-3 1 0 0,-1 0 0 0 0,0-2-1 0 0,1-1 1 0 0,-2-2 0 0 0,10-4-381 0 0,21 2 114 0 0,-65 3-2967 0 0,-3 1-5360 0 0,3 3-4010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13123 0 0,'0'0'3234'0'0,"0"0"-1759"0"0,0 0-531 0 0,0 0 178 0 0,0 0 221 0 0,0 0 122 0 0,0 0-138 0 0,0 0-307 0 0,0 0-261 0 0,0 0-227 0 0,0 0-142 0 0,0 0-94 0 0,0 0-58 0 0,-4 4-43 0 0,-45 54 396 0 0,49-50-705 0 0,11-20 153 0 0,0-1 20 0 0,7-13 230 0 0,-40 29-1076 0 0,25 4-9001 0 0,0-6-2611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0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8506 0 0,'0'0'1688'0'0,"0"0"-837"0"0,0 0-278 0 0,0 0 336 0 0,0 0 450 0 0,0 0 261 0 0,0 0 30 0 0,0 0-186 0 0,0 0-201 0 0,0 0-198 0 0,0 0-182 0 0,0 0-132 0 0,37 2-93 0 0,119 5-82 0 0,14-19 727 0 0,310-45-1355 0 0,-435 51-863 0 0,-16 1-1296 0 0,-1 2-4851 0 0,-18 3-4328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1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19 512 0 0 0,'0'0'1026'0'0,"0"0"55"0"0,0 0 287 0 0,0 0 455 0 0,0 0 417 0 0,0 0 227 0 0,0 0-28 0 0,0 0-247 0 0,0 0-315 0 0,0 0-303 0 0,0 0-261 0 0,0 0-177 0 0,-3 5-129 0 0,-10 15-125 0 0,10-15-109 0 0,3-5-55 0 0,0 0-53 0 0,0 0-50 0 0,0 0-60 0 0,0 0-84 0 0,1-26 685 0 0,3 8-1050 0 0,1 0-1 0 0,0 0 1 0 0,1 1 0 0 0,2-1 0 0 0,-1 2-1 0 0,2-1 1 0 0,0 1 0 0 0,1 1 0 0 0,5-7-106 0 0,-11 16 17 0 0,11-16 2 0 0,1 0-1 0 0,1 1 1 0 0,0 0-1 0 0,2 1 1 0 0,0 2-1 0 0,1 0 1 0 0,1 1-1 0 0,17-11-18 0 0,-10 13-16 0 0,-26 17 11 0 0,1-1-1 0 0,-1 0 0 0 0,0 1 0 0 0,0-1 1 0 0,1 1-1 0 0,-1-1 0 0 0,0 1 0 0 0,-1 0 0 0 0,1 0 1 0 0,0 0-1 0 0,0 0 0 0 0,-1 0 0 0 0,1 0 1 0 0,-1 1-1 0 0,0-1 0 0 0,0 1 0 0 0,0-1 0 0 0,0 0 1 0 0,0 1-1 0 0,0 0 0 0 0,0-1 0 0 0,-1 1 0 0 0,0-1 1 0 0,1 1-1 0 0,-1 0 0 0 0,0-1 0 0 0,0 1 1 0 0,-1 0-1 0 0,1-1 0 0 0,-1 3 6 0 0,1 197 19 0 0,0-202-23 0 0,0 0 5 0 0,0 0-12 0 0,0 0 5 0 0,43-30 32 0 0,68-91 25 0 0,103-132-42 0 0,-213 254-11 0 0,0 1 0 0 0,0 0 0 0 0,-1-1-1 0 0,1 1 1 0 0,0 0 0 0 0,0-1-1 0 0,-1 1 1 0 0,1 0 0 0 0,-1 0-1 0 0,0 0 1 0 0,1-1 0 0 0,-1 1 0 0 0,0 0-1 0 0,0 0 1 0 0,0 0 0 0 0,0 0-1 0 0,-1 0 1 0 0,1-1 0 0 0,0 1 0 0 0,-1 0-1 0 0,1 0 1 0 0,-1 0 0 0 0,0-1-1 0 0,1 1 1 0 0,-2 1 2 0 0,-67 192 63 0 0,48-4-105 0 0,30-155-976 0 0,0-26-8078 0 0,-7-7-2544 0 0</inkml:trace>
  <inkml:trace contextRef="#ctx0" brushRef="#br0" timeOffset="634.516">912 372 8402 0 0,'0'0'4147'0'0,"0"0"-2044"0"0,0 0-881 0 0,0 0-26 0 0,0 0 103 0 0,0 0 56 0 0,0 0-96 0 0,0 0-243 0 0,0 0-273 0 0,0 0-256 0 0,0 0-159 0 0,0 0-93 0 0,0 0-45 0 0,-1 19 353 0 0,-73 106 315 0 0,-43 7-710 0 0,116-129-140 0 0,0-2 16 0 0,1-1-4 0 0,30-31 491 0 0,204-203-118 0 0,-211 212-378 0 0,54-33 13 0 0,-75 56-32 0 0,0 0 1 0 0,0 0-1 0 0,0 1 0 0 0,0-1 1 0 0,0 0-1 0 0,0 1 1 0 0,-1-1-1 0 0,1 1 1 0 0,-1 0-1 0 0,1-1 0 0 0,-1 1 1 0 0,0 0-1 0 0,1 0 1 0 0,-1 0-1 0 0,0 0 1 0 0,0 0-1 0 0,0 0 0 0 0,-1 0 1 0 0,1 0-1 0 0,0 1 1 0 0,-1-1-1 0 0,0 0 1 0 0,1 0-1 0 0,-1 1 0 0 0,0-1 1 0 0,0 0-1 0 0,0 0 1 0 0,0 1-1 0 0,-1-1 1 0 0,1 0-1 0 0,-1 0 0 0 0,1 1 1 0 0,-1-1-1 0 0,0 2 4 0 0,1 12-9 0 0,16 164 330 0 0,3-125-586 0 0,-20-55-3331 0 0,-2-3-1767 0 0,0-1-1439 0 0,0 0-3892 0 0</inkml:trace>
  <inkml:trace contextRef="#ctx0" brushRef="#br0" timeOffset="888.858">783 527 11690 0 0,'0'0'1322'0'0,"0"0"-646"0"0,0 0-149 0 0,0 0 229 0 0,0 0 195 0 0,0 0 84 0 0,0 0-29 0 0,0 0-100 0 0,0 0-125 0 0,0 0-124 0 0,0 0-149 0 0,32-1-158 0 0,101-5-112 0 0,20-9-368 0 0,-117 4-1572 0 0,-24 7-1438 0 0,-1 1-3317 0 0,-5 2-3517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81 0 0 0,'0'0'557'0'0,"0"0"281"0"0,0 0 256 0 0,0 0 284 0 0,0 0 192 0 0,0 0 139 0 0,4-12 10 0 0,12-38-76 0 0,-9 31 6951 0 0,-10 34-1958 0 0,2-7-7926 0 0,-3 20 1615 0 0,1 1 1 0 0,2 0 0 0 0,1-1-1 0 0,1 1 1 0 0,2 0-1 0 0,1-1 1 0 0,6 25-326 0 0,-1-14 202 0 0,-1 1 0 0 0,-3 0 0 0 0,-1 0 0 0 0,-2 1 0 0 0,-1-1 0 0 0,-4 26-202 0 0,-29 40 182 0 0,31-105-172 0 0,1-1-15 0 0,0 0-3 0 0,0 0-3 0 0,0 0-11 0 0,0 0-14 0 0,0 0-23 0 0,0 0-6 0 0,0 0-11 0 0,0 0-27 0 0,2-27-1780 0 0,-3-18-1557 0 0,-1 15-4898 0 0,1 25 6040 0 0,0-3-8769 0 0</inkml:trace>
  <inkml:trace contextRef="#ctx0" brushRef="#br0" timeOffset="348.755">57 70 0 0 0,'0'0'2320'0'0,"0"0"-1009"0"0,0 0-133 0 0,0 0 337 0 0,0 0 377 0 0,0 0 253 0 0,0 0-6 0 0,0 0-245 0 0,0 0-334 0 0,0 0-330 0 0,0 0-261 0 0,0 0-163 0 0,-12-2-94 0 0,-28-5-232 0 0,35 5 2574 0 0,409-53 709 0 0,-220 54-3577 0 0,-171 4-339 0 0,24 6-1166 0 0,-16 4-2512 0 0,-14-8-2493 0 0,-2-1-5730 0 0</inkml:trace>
  <inkml:trace contextRef="#ctx0" brushRef="#br0" timeOffset="725.839">833 350 10370 0 0,'0'0'6278'0'0,"0"0"-4283"0"0,0 0-1483 0 0,0 0-125 0 0,0 0 233 0 0,0 0 288 0 0,0 0 139 0 0,0 0-82 0 0,0 0-230 0 0,0 0-237 0 0,0 0-121 0 0,0 0-20 0 0,0 0 18 0 0,1 10 8 0 0,-1 198 1781 0 0,-6-171-1889 0 0,0 6-3762 0 0,9-43-3339 0 0,0 0-4882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3:04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348 214 5641 0 0,'0'0'1072'0'0,"0"0"-387"0"0,0 0-372 0 0,0 0-92 0 0,0 0 269 0 0,0 0 434 0 0,0 0 306 0 0,0 0 174 0 0,0 0 48 0 0,0 0-94 0 0,0 0-151 0 0,28-10-120 0 0,87-30-171 0 0,-25 23 508 0 0,1 5-710 0 0,0-4 0 0 0,-1-4 0 0 0,-2-3-1 0 0,20-12-713 0 0,-12-5 425 0 0,-97 60 345 0 0,-32 84 359 0 0,-37 110-560 0 0,16-55-295 0 0,7 2-1 0 0,-5 60-273 0 0,-48 386 176 0 0,90-550-201 0 0,8-38-42 0 0,-1-1 0 0 0,0 0 0 0 0,-2 0-1 0 0,0 0 1 0 0,-1 0 0 0 0,0-1 0 0 0,-1 0-1 0 0,-1 0 1 0 0,-1-1 0 0 0,-1 0 0 0 0,-1 1 67 0 0,6-13-201 0 0,0-1 0 0 0,-1 1 1 0 0,1-1-1 0 0,-1 0 0 0 0,0 0 1 0 0,0 0-1 0 0,0-1 1 0 0,0 0-1 0 0,0 0 0 0 0,-1-1 1 0 0,1 0-1 0 0,-1 0 0 0 0,1 0 1 0 0,-1-1-1 0 0,1 0 0 0 0,-1 0 1 0 0,1 0-1 0 0,-1-1 1 0 0,1 0-1 0 0,0-1 0 0 0,-1 1 1 0 0,1-1-1 0 0,0 0 0 0 0,0-1 1 0 0,0 1-1 0 0,0-1 0 0 0,0-1 1 0 0,1 1-1 0 0,-1-1 0 0 0,1 0 1 0 0,0 0-1 0 0,0 0 1 0 0,1-1-1 0 0,-1 1 0 0 0,1-1 1 0 0,0-1-1 0 0,0 1 0 0 0,1 0 1 0 0,-1-1-1 0 0,-1-4 201 0 0,-6-7-296 0 0,0-1 0 0 0,1 0 0 0 0,1-1 0 0 0,0 0 1 0 0,2-1-1 0 0,0 0 0 0 0,1 0 0 0 0,1 0 0 0 0,0-5 296 0 0,-8-190 757 0 0,14 199-522 0 0,1 0 0 0 0,0 0 0 0 0,1 0 0 0 0,1 1-1 0 0,1-1 1 0 0,0 1 0 0 0,1 0 0 0 0,0 0 0 0 0,1 1-1 0 0,1 0 1 0 0,1 0 0 0 0,0 0 0 0 0,0 1 0 0 0,1 1 0 0 0,1 0-1 0 0,0 0 1 0 0,1 1 0 0 0,0 0 0 0 0,4-1-235 0 0,21-15 665 0 0,0 1 0 0 0,2 2 0 0 0,1 2 0 0 0,1 2 1 0 0,0 1-1 0 0,12-1-665 0 0,-23 9-106 0 0,0 2 0 0 0,1 2 0 0 0,0 0 0 0 0,0 2 0 0 0,1 2 0 0 0,0 1 0 0 0,12 1 106 0 0,-19 8-3128 0 0,-11 4-5726 0 0,-9-7-2074 0 0</inkml:trace>
  <inkml:trace contextRef="#ctx0" brushRef="#br0" timeOffset="283.078">1254 1448 8874 0 0,'0'0'1520'0'0,"0"0"-508"0"0,0 0 94 0 0,0 0 414 0 0,0 0 241 0 0,0 0 11 0 0,0 0-248 0 0,0 0-345 0 0,0 0-225 0 0,0 0-195 0 0,0 0-218 0 0,0 0-169 0 0,-6-7-124 0 0,2 3-200 0 0,-21-45 296 0 0,28 17-184 0 0,1 1-1 0 0,1-1 1 0 0,2 1-1 0 0,1 0 1 0 0,2 1-1 0 0,5-10-159 0 0,-4 6 74 0 0,1 2-139 0 0,1 1-1 0 0,1 1 0 0 0,2 0 1 0 0,1 0-1 0 0,12-14 66 0 0,22-10-2037 0 0,-25 44-7854 0 0,-19 10-1162 0 0</inkml:trace>
  <inkml:trace contextRef="#ctx0" brushRef="#br0" timeOffset="2984.736">1959 991 392 0 0,'0'0'863'0'0,"0"0"5"0"0,0 0 214 0 0,0 0 294 0 0,0 0 242 0 0,0 0 59 0 0,0 0-171 0 0,0 0-216 0 0,0 0-189 0 0,0 0-85 0 0,0 0-2 0 0,-24 4 3516 0 0,11 1-4186 0 0,0 1-1 0 0,1 0 0 0 0,0 1 1 0 0,0 1-1 0 0,1 0 0 0 0,0 0 1 0 0,0 1-1 0 0,1 1 1 0 0,0 0-1 0 0,0 0 0 0 0,1 1 1 0 0,1 0-1 0 0,0 0 0 0 0,1 1 1 0 0,0 0-1 0 0,0 0 1 0 0,1 1-344 0 0,-1 5 51 0 0,1 1 1 0 0,0 0 0 0 0,2 0-1 0 0,0 1 1 0 0,1-1 0 0 0,1 1 0 0 0,1 0-1 0 0,0-1 1 0 0,2 1 0 0 0,2 14-52 0 0,-3-30 13 0 0,1 0 1 0 0,0 0-1 0 0,1-1 0 0 0,-1 1 0 0 0,0 0 1 0 0,1-1-1 0 0,0 1 0 0 0,0-1 1 0 0,0 0-1 0 0,0 1 0 0 0,0-1 0 0 0,1 0 1 0 0,0 0-1 0 0,-1 0 0 0 0,1-1 1 0 0,0 1-1 0 0,0-1 0 0 0,1 0 0 0 0,-1 1 1 0 0,0-1-1 0 0,1-1 0 0 0,-1 1 1 0 0,1 0-1 0 0,0-1 0 0 0,-1 0 0 0 0,1 0 1 0 0,0 0-1 0 0,0 0 0 0 0,0-1-13 0 0,4 2 74 0 0,1-1-1 0 0,-1 0 0 0 0,0-1 0 0 0,1 0 1 0 0,-1 0-1 0 0,1-1 0 0 0,-1 0 0 0 0,0-1 0 0 0,1 1 1 0 0,-1-2-1 0 0,0 1 0 0 0,7-4-73 0 0,2-3 90 0 0,-1-1-1 0 0,0-1 1 0 0,-1 0-1 0 0,0-1 1 0 0,-1 0-1 0 0,0-1 1 0 0,-1-1-1 0 0,-1 0 1 0 0,0-1-1 0 0,0 0 1 0 0,-2-1 0 0 0,0 0-1 0 0,-1-1 1 0 0,-1 0-1 0 0,0 0 1 0 0,-1-1-1 0 0,-1 0 1 0 0,-1 0-1 0 0,0 0 1 0 0,-2-1-1 0 0,0 0 1 0 0,-1 1-1 0 0,0-6-89 0 0,-2 20 0 0 0,-1 0-1 0 0,1-1 1 0 0,-1 1 0 0 0,0 0-1 0 0,0-1 1 0 0,-1 1-1 0 0,1 0 1 0 0,-1 0-1 0 0,0 0 1 0 0,0 0 0 0 0,0 1-1 0 0,0-1 1 0 0,-1 0-1 0 0,1 1 1 0 0,-1 0-1 0 0,0-1 1 0 0,0 1 0 0 0,0 0-1 0 0,-1 0 1 0 0,1 1-1 0 0,-1-1 1 0 0,1 1-1 0 0,-1 0 1 0 0,0 0 0 0 0,0 0-1 0 0,0 0 1 0 0,0 1-1 0 0,0 0 1 0 0,-1-1-1 0 0,1 1 1 0 0,0 1 0 0 0,-1-1-1 0 0,1 1 1 0 0,0 0-1 0 0,-1 0 1 0 0,1 0-1 0 0,-1 0 1 0 0,-6 0-143 0 0,1 1 0 0 0,0-1 0 0 0,0 2 0 0 0,0-1 0 0 0,0 2 0 0 0,1-1 0 0 0,-1 1 0 0 0,0 1 0 0 0,1-1 0 0 0,0 2-1 0 0,0-1 1 0 0,0 1 0 0 0,1 1 0 0 0,-8 4 143 0 0,-40 45-2501 0 0,25-13-4704 0 0,21-29-3096 0 0</inkml:trace>
  <inkml:trace contextRef="#ctx0" brushRef="#br0" timeOffset="3651.055">2384 1455 4657 0 0,'0'0'2343'0'0,"0"0"-230"0"0,0 0-66 0 0,0 0-28 0 0,0 0-99 0 0,0 0-197 0 0,0 0-289 0 0,0 0-273 0 0,0 0-234 0 0,0 0-148 0 0,0 0-131 0 0,0 0-66 0 0,0 0-42 0 0,3-7-68 0 0,68-177 2522 0 0,-58 156-2921 0 0,2 1 1 0 0,0 0-1 0 0,2 1 1 0 0,1 0-1 0 0,1 2 1 0 0,1 0-1 0 0,1 1 1 0 0,1 2-1 0 0,4-3-73 0 0,-27 25 4 0 0,1-1 0 0 0,-1 1-1 0 0,1-1 1 0 0,0 1-1 0 0,-1-1 1 0 0,1 1 0 0 0,0-1-1 0 0,-1 1 1 0 0,1-1-1 0 0,0 1 1 0 0,0-1 0 0 0,0 1-1 0 0,-1 0 1 0 0,1-1-1 0 0,0 1 1 0 0,0-1 0 0 0,0 1-1 0 0,0 0 1 0 0,0-1-1 0 0,0 1 1 0 0,0-1 0 0 0,0 1-1 0 0,0 0 1 0 0,1-1-1 0 0,-1 1 1 0 0,0-1 0 0 0,0 1-1 0 0,0-1 1 0 0,1 1-1 0 0,-1-1 1 0 0,0 1 0 0 0,1-1-1 0 0,-1 1 1 0 0,0-1-1 0 0,1 1 1 0 0,-1-1 0 0 0,1 1-1 0 0,-1-1 1 0 0,0 1-1 0 0,1-1 1 0 0,-1 0 0 0 0,1 1-1 0 0,-1-1 1 0 0,1 0 0 0 0,0 0-1 0 0,-1 1 1 0 0,1-1-1 0 0,-1 0 1 0 0,1 0 0 0 0,-1 0-1 0 0,1 0 1 0 0,0 0-1 0 0,-1 0 1 0 0,1 0 0 0 0,-1 0-1 0 0,1 0 1 0 0,0 0-1 0 0,-1 0 1 0 0,1 0 0 0 0,-1 0-1 0 0,1 0 1 0 0,0 0-1 0 0,-1-1 1 0 0,1 1 0 0 0,-1 0-1 0 0,1 0 1 0 0,0-1-4 0 0,-2 12 33 0 0,-39 213 381 0 0,38-209-405 0 0,0-13-9 0 0,1 0 1 0 0,0 0 0 0 0,0 0 0 0 0,0 0 0 0 0,0 1 0 0 0,1-1 0 0 0,-1 0 0 0 0,1 0-1 0 0,-1 1 1 0 0,1-1 0 0 0,0 0 0 0 0,0 1 0 0 0,0-1 0 0 0,0 0 0 0 0,0 1 0 0 0,0-1-1 0 0,1 0 1 0 0,-1 1 0 0 0,1-1 0 0 0,-1 0 0 0 0,1 0 0 0 0,0 1 0 0 0,0-1 0 0 0,0 0-1 0 0,0 0 1 0 0,1 0 0 0 0,-1 0 0 0 0,0 0 0 0 0,1-1 0 0 0,0 1 0 0 0,-1 0 0 0 0,1-1-1 0 0,0 1 1 0 0,0-1 0 0 0,0 1 0 0 0,0-1 0 0 0,0 0 0 0 0,0 0 0 0 0,0 0 0 0 0,1 1-1 0 0,7-5 16 0 0,-1 0 0 0 0,1 0 1 0 0,-1 0-1 0 0,0-1 0 0 0,0-1 1 0 0,0 1-1 0 0,-1-2 0 0 0,1 1 1 0 0,-1-1-1 0 0,-1 0 0 0 0,1-1 1 0 0,-1 0-1 0 0,0 0 0 0 0,3-5-16 0 0,5-3 17 0 0,137-128 56 0 0,-97 124-155 0 0,-51 50 108 0 0,-18 96 221 0 0,-2-14-290 0 0,17-111 1 0 0,-1-1 0 0 0,0 0-1 0 0,1 1 1 0 0,-1-1 0 0 0,1 1-1 0 0,-1-1 1 0 0,1 0 0 0 0,-1 0-1 0 0,1 1 1 0 0,0-1 0 0 0,0 0 0 0 0,0 0-1 0 0,0 0 1 0 0,0 0 0 0 0,0 0-1 0 0,0 0 1 0 0,0 0 0 0 0,0 0-1 0 0,0 0 1 0 0,1 0 0 0 0,-1 0-1 0 0,0-1 1 0 0,0 1 0 0 0,1-1-1 0 0,-1 1 1 0 0,1-1 0 0 0,-1 1-1 0 0,0-1 1 0 0,1 0 0 0 0,0 1 42 0 0,14 0-3014 0 0,-3-2-3584 0 0,-8-2-5403 0 0</inkml:trace>
  <inkml:trace contextRef="#ctx0" brushRef="#br0" timeOffset="5285.701">3732 1105 4897 0 0,'0'0'1570'0'0,"0"0"-127"0"0,0 0-20 0 0,0 0 128 0 0,0 0 121 0 0,0 0-38 0 0,0 0-221 0 0,0 0-359 0 0,0 0-379 0 0,0 0-293 0 0,0 0-184 0 0,0 0-37 0 0,0 0 66 0 0,4 0 104 0 0,4 0-67 0 0,0-1 1 0 0,0 0 0 0 0,1 0 0 0 0,-1-1 0 0 0,0 0-1 0 0,0-1 1 0 0,-1 1 0 0 0,1-1 0 0 0,0-1-1 0 0,-1 0 1 0 0,0 0 0 0 0,0 0 0 0 0,6-5-265 0 0,128-128 1639 0 0,-140 138-1633 0 0,0-1 1 0 0,0 0-1 0 0,0 1 1 0 0,0-1-1 0 0,0 0 1 0 0,0 1-1 0 0,0-1 1 0 0,0 1-1 0 0,-1-1 1 0 0,1 1-1 0 0,0 0 0 0 0,0-1 1 0 0,0 1-1 0 0,-1 0 1 0 0,1 0-1 0 0,-1-1 1 0 0,1 1-1 0 0,0 0 1 0 0,-1 0-1 0 0,1 0 1 0 0,-1 0-1 0 0,0 0 1 0 0,1 0-1 0 0,-1 0 1 0 0,0 0-1 0 0,1 0 1 0 0,-1 0-1 0 0,0 0 1 0 0,0 0-1 0 0,0 0 1 0 0,0 0-1 0 0,0 0 1 0 0,0 0-1 0 0,0 0 0 0 0,0 0 1 0 0,-1 0-1 0 0,1 0 1 0 0,0 0-1 0 0,0 0 1 0 0,-1-1-1 0 0,1 2-6 0 0,0 2 37 0 0,8 76 238 0 0,-3 1 0 0 0,-4-1 0 0 0,-8 62-275 0 0,-29 320 246 0 0,-21-186-162 0 0,44-262 774 0 0,9-46-421 0 0,7-26-407 0 0,2 0-1 0 0,2 0 0 0 0,3 1 0 0 0,3 0 1 0 0,2 1-1 0 0,12-27-29 0 0,-14 43 3 0 0,14-52-6 0 0,5 2 0 0 0,4 2-1 0 0,3 1 1 0 0,5 2 0 0 0,2 2 0 0 0,5 2-1 0 0,24-26 4 0 0,-68 96 4 0 0,1 1 1 0 0,1-1-1 0 0,0 1 0 0 0,0 1 0 0 0,1 0 0 0 0,0 0 0 0 0,1 1 0 0 0,0 1 1 0 0,0-1-1 0 0,8-2-4 0 0,-16 10 2 0 0,-1 0 0 0 0,0 0 0 0 0,1 0 0 0 0,-1 0-1 0 0,1 1 1 0 0,-1-1 0 0 0,0 1 0 0 0,1 0 0 0 0,-1 0 0 0 0,0 0 0 0 0,0 0 0 0 0,1 0 0 0 0,-1 0 0 0 0,0 1 0 0 0,0-1 0 0 0,0 1 0 0 0,-1-1 0 0 0,1 1 0 0 0,0 0 0 0 0,0 0 0 0 0,-1-1 0 0 0,0 1 0 0 0,1 0 0 0 0,-1 1 0 0 0,0-1 0 0 0,0 0 0 0 0,0 0 0 0 0,0 0 0 0 0,0 1 0 0 0,0-1-1 0 0,-1 0 1 0 0,1 1 0 0 0,-1-1 0 0 0,0 1 0 0 0,1-1 0 0 0,-1 0 0 0 0,0 1 0 0 0,-1-1 0 0 0,1 1 0 0 0,0-1 0 0 0,-1 1 0 0 0,0 0-2 0 0,2-1 4 0 0,0 38 60 0 0,-1 0 0 0 0,-2 1 0 0 0,-2-1-1 0 0,-2 0 1 0 0,-1 0 0 0 0,-2-1-1 0 0,-2 0 1 0 0,-2 0 0 0 0,-13 27-64 0 0,18-44 27 0 0,-1-1 1 0 0,-1 0 0 0 0,-1 0-1 0 0,-1-1 1 0 0,0-1-1 0 0,-2 0 1 0 0,0 0-1 0 0,-16 14-27 0 0,23-26-31 0 0,1 0 0 0 0,-2-1 0 0 0,1 0 0 0 0,-1-1 0 0 0,1 0 0 0 0,-2 0 0 0 0,1 0 0 0 0,0-1 0 0 0,-1 0 0 0 0,0-1 1 0 0,0 0-1 0 0,0-1 0 0 0,0 1 0 0 0,0-2 0 0 0,-1 1 0 0 0,1-1 0 0 0,0-1 0 0 0,-1 0 0 0 0,1 0 0 0 0,-1-1 0 0 0,1 0 0 0 0,0 0 0 0 0,-2-1 31 0 0,7 1-155 0 0,0-1-1 0 0,-1 1 1 0 0,1-1 0 0 0,0 0 0 0 0,0 0-1 0 0,0 0 1 0 0,1-1 0 0 0,-1 1 0 0 0,1-1-1 0 0,-1 0 1 0 0,1 0 0 0 0,0 0 0 0 0,0 0-1 0 0,0-1 1 0 0,0 1 0 0 0,1-1 0 0 0,-1 0-1 0 0,1 0 1 0 0,0 0 0 0 0,0 0 0 0 0,0 0 0 0 0,1 0-1 0 0,-1 0 1 0 0,1-2 155 0 0,-2-32-5220 0 0,12-1-4618 0 0,-2 28 1792 0 0</inkml:trace>
  <inkml:trace contextRef="#ctx0" brushRef="#br0" timeOffset="5839.118">4385 1466 0 0 0,'0'0'693'0'0,"0"0"386"0"0,0 0 336 0 0,0 0 408 0 0,0 0 346 0 0,0 0 65 0 0,0 0-173 0 0,0 0-201 0 0,0 0-203 0 0,0 0-127 0 0,0 0-91 0 0,0 0-158 0 0,0 0-202 0 0,30 5-208 0 0,93 16-175 0 0,-121-20-662 0 0,1-1 0 0 0,-1 1 0 0 0,1 0 0 0 0,-1-1 0 0 0,1 0 0 0 0,0 1 0 0 0,-1-1-1 0 0,1 0 1 0 0,-1 0 0 0 0,1-1 0 0 0,-1 1 0 0 0,1 0 0 0 0,-1-1 0 0 0,1 0 0 0 0,-1 0 0 0 0,1 1-1 0 0,-1-1 1 0 0,1-1 0 0 0,-1 1 0 0 0,0 0 0 0 0,0 0 0 0 0,0-1 0 0 0,0 1 0 0 0,0-1 0 0 0,0 0-1 0 0,1 0-33 0 0,3-5 160 0 0,26-19 182 0 0,-2-1 1 0 0,-1-2 0 0 0,-1 0 0 0 0,-1-2-1 0 0,-2-1 1 0 0,-1-1 0 0 0,8-18-343 0 0,-24 37 29 0 0,8-13-2 0 0,-1-1-1 0 0,-1-1 0 0 0,-2 0 0 0 0,0 0 0 0 0,-2-1 1 0 0,-2-1-1 0 0,-1 0 0 0 0,-1 0 0 0 0,0-7-26 0 0,-5 34 7 0 0,0 0-1 0 0,0 0 1 0 0,0 0-1 0 0,-1 0 1 0 0,1 0-1 0 0,-1 0 1 0 0,0 0 0 0 0,0 0-1 0 0,0 0 1 0 0,-1 0-1 0 0,1-1 1 0 0,-1 1-1 0 0,0 0 1 0 0,0 0 0 0 0,-1 1-1 0 0,1-1 1 0 0,-1 0-1 0 0,0 0 1 0 0,0 1-1 0 0,0-1 1 0 0,0 1-1 0 0,-1-1 1 0 0,1 1 0 0 0,-1 0-1 0 0,0 0 1 0 0,0 0-1 0 0,0 1 1 0 0,0-1-1 0 0,-1 1 1 0 0,1-1 0 0 0,-1 1-1 0 0,1 0 1 0 0,-1 0-1 0 0,0 1 1 0 0,0-1-1 0 0,0 1 1 0 0,0 0-1 0 0,0 0-5 0 0,-6 2-12 0 0,0 1 1 0 0,1 0-1 0 0,0 0 1 0 0,-1 1 0 0 0,1 0-1 0 0,0 1 1 0 0,0 0 0 0 0,1 0-1 0 0,-1 1 1 0 0,1 0 0 0 0,0 1-1 0 0,0 0 1 0 0,1 0 0 0 0,-1 1-1 0 0,1-1 1 0 0,1 1 0 0 0,-1 1-1 0 0,2 0 1 0 0,-1 0-1 0 0,1 0 1 0 0,0 0 10 0 0,0-2 0 0 0,0 0 0 0 0,1 1-1 0 0,-1-1 1 0 0,2 1 0 0 0,-1 0 0 0 0,1 0-1 0 0,0 0 1 0 0,0 0 0 0 0,1 0 0 0 0,0 1 0 0 0,0-1-1 0 0,1 1 1 0 0,0 0 0 0 0,0-1 0 0 0,1 1-1 0 0,0 0 1 0 0,0 3 0 0 0,4-7 9 0 0,-1 1-1 0 0,1 0 1 0 0,0-1-1 0 0,0 1 1 0 0,0-1-1 0 0,0 0 1 0 0,1-1-1 0 0,0 1 1 0 0,-1-1-1 0 0,1 0 1 0 0,1 0 0 0 0,-1 0-1 0 0,0-1 1 0 0,1 0-1 0 0,-1 0 1 0 0,1 0-1 0 0,0 0 1 0 0,-1-1-1 0 0,1 0 1 0 0,5 0-9 0 0,12 1 45 0 0,-1 0 1 0 0,0-1-1 0 0,0-2 1 0 0,0 0-1 0 0,1-1 1 0 0,-1-1-1 0 0,-1-1 1 0 0,9-4-46 0 0,10 0 61 0 0,-36 8-49 0 0,-2-2-11 0 0,-1 1 0 0 0,1 1 0 0 0,0-1 0 0 0,0 0 0 0 0,0 0 0 0 0,0 1 0 0 0,0-1 0 0 0,0 1 0 0 0,0-1 0 0 0,0 1 0 0 0,0 0 0 0 0,0 0 0 0 0,0 0 0 0 0,0 0 0 0 0,0 0 0 0 0,0 0 0 0 0,0 1 0 0 0,0-1 0 0 0,0 1 0 0 0,0-1 0 0 0,0 1 0 0 0,0 0 0 0 0,0 0 0 0 0,0 0 0 0 0,-1 0 1 0 0,1 0-1 0 0,0 0 0 0 0,-1 0 0 0 0,1 1 0 0 0,-1-1 0 0 0,1 0 0 0 0,-1 1 0 0 0,0-1 0 0 0,1 1 0 0 0,-1 0 0 0 0,0 0 0 0 0,0-1 0 0 0,0 2-1 0 0,-34 152 488 0 0,7-64-332 0 0,12 39-388 0 0,16-129 42 0 0,0 1-1 0 0,0-1 1 0 0,0 0-1 0 0,0 0 1 0 0,1 0 0 0 0,-1 0-1 0 0,0-1 1 0 0,1 1-1 0 0,-1-1 1 0 0,0 1 0 0 0,1-1-1 0 0,-1 0 1 0 0,1 0-1 0 0,-1 0 1 0 0,0 0 0 0 0,1 0-1 0 0,-1 0 1 0 0,1-1-1 0 0,-1 1 1 0 0,0-1 0 0 0,1 0-1 0 0,-1 1 1 0 0,0-1-1 0 0,0 0 1 0 0,0 0-1 0 0,0-1 1 0 0,1 1 0 0 0,-1 0-1 0 0,-1-1 1 0 0,1 1-1 0 0,0-1 191 0 0,23-19-5147 0 0,-9 6-1419 0 0,-5 7-2497 0 0</inkml:trace>
  <inkml:trace contextRef="#ctx0" brushRef="#br0" timeOffset="6166.33">5263 1271 0 0 0,'0'0'4338'0'0,"0"0"-1808"0"0,0 0-540 0 0,0 0-80 0 0,0 0-147 0 0,0 0-212 0 0,0 0-327 0 0,0 0-351 0 0,0 0-204 0 0,0 0-81 0 0,0 0-7 0 0,0 0 29 0 0,0 0 34 0 0,13 11 23 0 0,44 33 11 0 0,-54-42-593 0 0,1 0 0 0 0,-1-1-1 0 0,1 1 1 0 0,0-1-1 0 0,-1 0 1 0 0,1 0-1 0 0,0 0 1 0 0,0 0 0 0 0,0-1-1 0 0,-1 0 1 0 0,1 1-1 0 0,0-1 1 0 0,0-1-1 0 0,0 1 1 0 0,0-1-1 0 0,0 1 1 0 0,-1-1 0 0 0,1 0-1 0 0,0 0 1 0 0,-1-1-1 0 0,1 1 1 0 0,0-1-85 0 0,7-2 165 0 0,-1 1-91 0 0,-1-1 0 0 0,0 0-1 0 0,0 0 1 0 0,0-1 0 0 0,-1 0-1 0 0,0-1 1 0 0,0 0 0 0 0,0 0 0 0 0,0-1-1 0 0,-1 0 1 0 0,0 0 0 0 0,-1 0-1 0 0,0-1 1 0 0,0 0 0 0 0,0 0-1 0 0,-1-1 1 0 0,0 0 0 0 0,-1 0 0 0 0,0 0-1 0 0,0 0 1 0 0,-1 0 0 0 0,0-1-1 0 0,-1 0 1 0 0,0 1 0 0 0,-1-1 0 0 0,0 0-1 0 0,0 0 1 0 0,-1 0 0 0 0,0 0-1 0 0,-1-1-73 0 0,1 8-4 0 0,-1 0 1 0 0,0 0-1 0 0,0 0 0 0 0,0 0 0 0 0,0 0 0 0 0,-1 0 0 0 0,1 0 0 0 0,-1 1 0 0 0,0-1 0 0 0,0 0 1 0 0,0 1-1 0 0,0-1 0 0 0,0 1 0 0 0,0 0 0 0 0,-1 0 0 0 0,1 0 0 0 0,-1 0 0 0 0,1 0 1 0 0,-1 0-1 0 0,0 1 0 0 0,0-1 0 0 0,1 1 0 0 0,-1 0 0 0 0,0 0 0 0 0,0 0 0 0 0,-1 0 0 0 0,1 1 1 0 0,0-1-1 0 0,0 1 0 0 0,-3-1 4 0 0,-1 1-28 0 0,-1 0 1 0 0,0 0 0 0 0,1 0-1 0 0,-1 1 1 0 0,1 0-1 0 0,-1 0 1 0 0,1 1 0 0 0,0 0-1 0 0,0 1 1 0 0,0-1-1 0 0,0 1 1 0 0,-4 3 27 0 0,-1 1-42 0 0,0 1 0 0 0,0 1 1 0 0,1 0-1 0 0,0 0 0 0 0,1 1 1 0 0,0 0-1 0 0,1 1 0 0 0,0 0 0 0 0,0 1 1 0 0,1 0-1 0 0,1 0 0 0 0,0 1 0 0 0,1 0 1 0 0,0 0-1 0 0,1 0 0 0 0,0 1 0 0 0,1 0 1 0 0,1 0-1 0 0,0 0 0 0 0,1 0 1 0 0,0 0-1 0 0,1 1 0 0 0,1-1 0 0 0,1 6 42 0 0,-1-15-65 0 0,1 0 1 0 0,0-1-1 0 0,1 1 0 0 0,-1 0 0 0 0,1-1 0 0 0,0 0 0 0 0,0 1 0 0 0,0-1 0 0 0,1 0 0 0 0,-1 0 0 0 0,1 0 1 0 0,0 0-1 0 0,0-1 0 0 0,0 1 0 0 0,1-1 0 0 0,0 0 0 0 0,-1 0 0 0 0,1 0 0 0 0,0 0 0 0 0,0-1 0 0 0,0 1 1 0 0,1-1-1 0 0,-1 0 0 0 0,0 0 0 0 0,1-1 0 0 0,0 1 0 0 0,4 0 65 0 0,131 14-7952 0 0,-90-16-2335 0 0,-34 0 6872 0 0</inkml:trace>
  <inkml:trace contextRef="#ctx0" brushRef="#br0" timeOffset="6546.601">5838 1087 5193 0 0,'0'0'2503'0'0,"0"0"-140"0"0,0 0-93 0 0,0 0-201 0 0,0 0-345 0 0,0 0-404 0 0,0 0-465 0 0,0 0-416 0 0,0 0-214 0 0,0 0 10 0 0,0 0 135 0 0,0 0 170 0 0,0 0 77 0 0,1 3-42 0 0,3 11-364 0 0,0 0 1 0 0,-1 1-1 0 0,0-1 0 0 0,-1 1 1 0 0,-1-1-1 0 0,-1 1 0 0 0,0 0 1 0 0,0-1-1 0 0,-2 6-211 0 0,0 26 257 0 0,2-23-162 0 0,-1-11-69 0 0,1 1 1 0 0,0 0-1 0 0,0 0 1 0 0,1-1 0 0 0,1 1-1 0 0,0-1 1 0 0,1 1-1 0 0,1-1 1 0 0,-1 0-1 0 0,2 0 1 0 0,1 3-27 0 0,-5-13 25 0 0,-1-1 1 0 0,1 1 0 0 0,0-1-1 0 0,0 1 1 0 0,0-1 0 0 0,0 1-1 0 0,0-1 1 0 0,0 1 0 0 0,0-1-1 0 0,0 0 1 0 0,1 0-1 0 0,-1 0 1 0 0,0 0 0 0 0,1 0-1 0 0,-1 0 1 0 0,1 0 0 0 0,-1 0-1 0 0,1 0 1 0 0,-1 0 0 0 0,1-1-1 0 0,0 1 1 0 0,-1-1 0 0 0,1 0-1 0 0,0 1 1 0 0,0-1-1 0 0,-1 0 1 0 0,1 0 0 0 0,0 0-1 0 0,0 0 1 0 0,-1 0 0 0 0,1 0-1 0 0,0-1 1 0 0,-1 1 0 0 0,1 0-1 0 0,0-1 1 0 0,-1 1 0 0 0,1-1-1 0 0,0 0 1 0 0,-1 0-1 0 0,1 0 1 0 0,-1 1 0 0 0,1-1-1 0 0,-1 0 1 0 0,0-1 0 0 0,1 1-26 0 0,49-66 1461 0 0,-45 57-1363 0 0,20-40 199 0 0,-2 0 0 0 0,-2-1 0 0 0,-2-2 0 0 0,-3 0 0 0 0,8-39-297 0 0,-21 50-919 0 0,-18 57-11753 0 0,11-11 469 0 0</inkml:trace>
  <inkml:trace contextRef="#ctx0" brushRef="#br0" timeOffset="7030.624">6465 800 10450 0 0,'0'0'5145'0'0,"0"0"-3728"0"0,0 0-577 0 0,0 0-200 0 0,0 0-184 0 0,0 0-80 0 0,0 0-184 0 0,0 0-352 0 0,0 0-352 0 0,0 0-200 0 0,0 0-272 0 0,0 0-625 0 0,0 0-2047 0 0,0 0-7675 0 0</inkml:trace>
  <inkml:trace contextRef="#ctx0" brushRef="#br0" timeOffset="14508.449">8096 954 3465 0 0,'0'0'1883'0'0,"0"0"140"0"0,0 0 329 0 0,0 0 252 0 0,0 0-66 0 0,0 0-359 0 0,0 0-462 0 0,0 0-426 0 0,0 0-293 0 0,0 0-179 0 0,0 0-146 0 0,0 0-133 0 0,0 0-113 0 0,-1-7-95 0 0,-5-23-69 0 0,-35 24 396 0 0,38 6-651 0 0,1 0-1 0 0,-1 0 1 0 0,0 0 0 0 0,1 0 0 0 0,-1 1 0 0 0,0-1 0 0 0,1 1 0 0 0,-1 0 0 0 0,0 0 0 0 0,1 0 0 0 0,-1 0 0 0 0,1 0 0 0 0,0 1 0 0 0,-1-1 0 0 0,1 1-1 0 0,0 0 1 0 0,0-1 0 0 0,0 1 0 0 0,0 0 0 0 0,0 0 0 0 0,0 0 0 0 0,1 1 0 0 0,-1-1 0 0 0,1 0 0 0 0,-1 0 0 0 0,1 1 0 0 0,0-1 0 0 0,0 1 0 0 0,0-1 0 0 0,0 1-1 0 0,1 0 1 0 0,-1-1 0 0 0,1 1 0 0 0,-1 0 0 0 0,1 0 0 0 0,0-1 0 0 0,0 1 0 0 0,0 0 0 0 0,0-1 0 0 0,1 1 0 0 0,-1 0 0 0 0,1-1 0 0 0,0 1 0 0 0,-1 0-1 0 0,1-1 1 0 0,0 1 0 0 0,1-1 0 0 0,-1 1 0 0 0,0-1 0 0 0,1 0 0 0 0,-1 1 0 0 0,1-1 0 0 0,0 0 0 0 0,0 0 0 0 0,0 0 0 0 0,0 0-8 0 0,97 105 106 0 0,-94-99-34 0 0,-1 0-1 0 0,1 0 0 0 0,-1 1 0 0 0,0 0 1 0 0,-1-1-1 0 0,0 1 0 0 0,0 1 1 0 0,-1-1-1 0 0,-1 0 0 0 0,1 0 0 0 0,-1 1 1 0 0,-1-1-1 0 0,0 1 0 0 0,0-1 0 0 0,-1 1 1 0 0,-1 8-72 0 0,-2-9 33 0 0,-1 1 0 0 0,0-1 0 0 0,0 0 0 0 0,-1 0 0 0 0,0-1 0 0 0,0 0 0 0 0,-1 0 0 0 0,0 0 0 0 0,0-1 0 0 0,-1 0-1 0 0,0 0 1 0 0,0-1 0 0 0,-1 0 0 0 0,0-1 0 0 0,0 1 0 0 0,0-2 0 0 0,-1 1 0 0 0,1-1 0 0 0,-1-1 0 0 0,0 0 0 0 0,0 0 0 0 0,0-1 0 0 0,-1 0 0 0 0,1-1 0 0 0,0 0 0 0 0,-1-1 0 0 0,1 0 0 0 0,0-1 0 0 0,-1 0 0 0 0,-2 0-33 0 0,12 1-81 0 0,-1 0 0 0 0,1 0 0 0 0,0 0 0 0 0,0-1-1 0 0,0 1 1 0 0,-1 0 0 0 0,1 0 0 0 0,0-1 0 0 0,0 1-1 0 0,0 0 1 0 0,-1-1 0 0 0,1 1 0 0 0,0-1 0 0 0,0 0 0 0 0,0 1-1 0 0,0-1 1 0 0,0 0 0 0 0,0 1 0 0 0,0-1 0 0 0,0 0 0 0 0,0 0-1 0 0,1 0 1 0 0,-1 0 0 0 0,0 0 0 0 0,1 0 0 0 0,-1 0 0 0 0,0 0-1 0 0,1 0 1 0 0,-1-1 0 0 0,1 1 0 0 0,0 0 0 0 0,-1 0 0 0 0,1 0-1 0 0,0-1 1 0 0,0 0 81 0 0,-1-13-4325 0 0,2-2-3727 0 0,0 9-3421 0 0</inkml:trace>
  <inkml:trace contextRef="#ctx0" brushRef="#br0" timeOffset="13505.51">6878 1105 952 0 0,'0'0'1418'0'0,"0"0"-437"0"0,0 0 80 0 0,0 0 238 0 0,0 0 185 0 0,0 0 116 0 0,0 0-69 0 0,0 0-187 0 0,0 0-187 0 0,0 0-218 0 0,0 0-163 0 0,0 0-57 0 0,0 0-33 0 0,-10 6-8 0 0,-33 17-29 0 0,-18 41 1651 0 0,52-50-2026 0 0,5-7-197 0 0,-1 0 1 0 0,2 1-1 0 0,-1-1 0 0 0,1 1 0 0 0,0 0 0 0 0,1-1 0 0 0,0 1 1 0 0,0 1-1 0 0,1-1 0 0 0,0 0 0 0 0,0 0 0 0 0,1 1 0 0 0,0-1 1 0 0,0 0-1 0 0,1 0 0 0 0,0 1 0 0 0,1-1 0 0 0,-1 0 1 0 0,2 0-1 0 0,-1 0 0 0 0,1-1 0 0 0,0 1 0 0 0,1 0 0 0 0,0-1 1 0 0,0 0-1 0 0,0 0 0 0 0,1 0 0 0 0,0-1 0 0 0,1 1 0 0 0,2 1-77 0 0,-6-5 76 0 0,0-1 0 0 0,0 0-1 0 0,0 0 1 0 0,1 0-1 0 0,-1 0 1 0 0,1 0 0 0 0,-1-1-1 0 0,1 1 1 0 0,0-1 0 0 0,0 0-1 0 0,0 1 1 0 0,0-1-1 0 0,-1 0 1 0 0,1-1 0 0 0,0 1-1 0 0,1-1 1 0 0,-1 1 0 0 0,0-1-1 0 0,0 0 1 0 0,3 0-76 0 0,2-2 187 0 0,0-1-1 0 0,1 1 1 0 0,-1-2 0 0 0,-1 1 0 0 0,1-1-1 0 0,0 0 1 0 0,-1-1 0 0 0,0 0 0 0 0,0 0 0 0 0,0 0-1 0 0,-1-1 1 0 0,1 0-187 0 0,3-3 109 0 0,-1 2-29 0 0,0-1 1 0 0,-1-1 0 0 0,0 0-1 0 0,0 0 1 0 0,-1 0 0 0 0,0-1-1 0 0,-1 0 1 0 0,0-1 0 0 0,-1 1-1 0 0,0-1 1 0 0,-1 0 0 0 0,0 0-1 0 0,0-1 1 0 0,-1 1 0 0 0,-1-1 0 0 0,0 0-1 0 0,0 0 1 0 0,-1-10-81 0 0,0 14-28 0 0,-1 1 1 0 0,0-1 0 0 0,0 0-1 0 0,-1 0 1 0 0,0 1 0 0 0,0-1-1 0 0,-1 0 1 0 0,0 1-1 0 0,0-1 1 0 0,-1 1 0 0 0,0 0-1 0 0,0 0 1 0 0,-1 0-1 0 0,0 0 1 0 0,0 1 0 0 0,0-1-1 0 0,-1 1 1 0 0,0 0-1 0 0,0 0 1 0 0,-1 1 0 0 0,1-1-1 0 0,-1 1 1 0 0,-1 1-1 0 0,1-1 1 0 0,-1 1 0 0 0,1 0-1 0 0,-1 1 1 0 0,0-1-1 0 0,0 1 1 0 0,-1 1 0 0 0,1-1-1 0 0,-1 1 1 0 0,1 1-1 0 0,-1-1 1 0 0,0 1 0 0 0,1 0-1 0 0,-3 1 28 0 0,6 1-255 0 0,-1 1-1 0 0,1-1 0 0 0,0 1 1 0 0,0 0-1 0 0,0 0 0 0 0,0 0 1 0 0,0 0-1 0 0,0 1 0 0 0,0 0 1 0 0,1 0-1 0 0,0 0 0 0 0,-1 0 0 0 0,1 0 1 0 0,0 1-1 0 0,0-1 0 0 0,1 1 1 0 0,-2 3 255 0 0,-14 22-8530 0 0,14-20-2657 0 0</inkml:trace>
  <inkml:trace contextRef="#ctx0" brushRef="#br0" timeOffset="14016.804">7235 1043 5897 0 0,'0'0'1791'0'0,"0"0"-70"0"0,0 0-26 0 0,0 0-12 0 0,0 0-36 0 0,0 0-182 0 0,0 0-268 0 0,0 0-265 0 0,0 0-231 0 0,0 0-167 0 0,0 0-130 0 0,0 0-104 0 0,0 0-75 0 0,-5 1-30 0 0,4 0-169 0 0,-1-1-1 0 0,0 1 0 0 0,1 0 1 0 0,-1-1-1 0 0,1 1 1 0 0,-1 0-1 0 0,1 0 1 0 0,0 0-1 0 0,-1 0 1 0 0,1 0-1 0 0,0 0 1 0 0,0 0-1 0 0,-1 1 1 0 0,1-1-1 0 0,0 0 1 0 0,0 1-1 0 0,1-1 1 0 0,-1 0-1 0 0,0 1 1 0 0,0-1-1 0 0,1 1 1 0 0,-1 0-1 0 0,1-1 1 0 0,-1 1-1 0 0,1-1 1 0 0,-1 1-1 0 0,1 1-25 0 0,-2 22 178 0 0,1-1-1 0 0,1 0 1 0 0,1 1 0 0 0,1-1-1 0 0,2 0 1 0 0,2 10-178 0 0,-4-25 46 0 0,0 0-1 0 0,0 0 1 0 0,1 0 0 0 0,0 0 0 0 0,0 0 0 0 0,1-1 0 0 0,1 0-1 0 0,-1 1 1 0 0,1-1 0 0 0,1-1 0 0 0,0 1 0 0 0,0-1 0 0 0,0 0 0 0 0,0 0-1 0 0,1-1 1 0 0,6 4-46 0 0,-7-7 126 0 0,-1-1-1 0 0,0 0 1 0 0,1 0 0 0 0,-1-1-1 0 0,1 1 1 0 0,0-1-1 0 0,0-1 1 0 0,-1 1-1 0 0,1-1 1 0 0,0 0 0 0 0,0 0-1 0 0,-1-1 1 0 0,1 0-1 0 0,0 0 1 0 0,-1 0 0 0 0,1 0-1 0 0,0-1 1 0 0,-1 0-1 0 0,0 0 1 0 0,1-1-1 0 0,-1 1 1 0 0,0-1 0 0 0,4-3-126 0 0,98-92 1595 0 0,-97 83-1509 0 0,-1 1 1 0 0,0-1-1 0 0,-1 0 0 0 0,-1-1 1 0 0,0 0-1 0 0,-1 0 1 0 0,-1-1-1 0 0,0 0 0 0 0,0-11-86 0 0,-4 26-54 0 0,0 1-1 0 0,0-1 0 0 0,-1 1 0 0 0,1-1 0 0 0,-1 1 1 0 0,0-1-1 0 0,1 0 0 0 0,-1 1 0 0 0,0-1 1 0 0,0 0-1 0 0,0 1 0 0 0,0-1 0 0 0,0 1 0 0 0,0-1 1 0 0,0 0-1 0 0,-1 1 0 0 0,1-1 0 0 0,-1 0 1 0 0,1 1-1 0 0,-1-1 0 0 0,0 1 0 0 0,1-1 0 0 0,-1 1 1 0 0,0 0-1 0 0,0-1 0 0 0,0 1 0 0 0,0 0 1 0 0,0-1-1 0 0,0 1 0 0 0,-1 0 0 0 0,1 0 0 0 0,0 0 1 0 0,-1 0-1 0 0,1 0 0 0 0,0 0 0 0 0,-1 0 1 0 0,1 1-1 0 0,-1-1 0 0 0,1 1 0 0 0,-2-1 55 0 0,-17 9-6606 0 0,15-2 2104 0 0,-1-2-6821 0 0</inkml:trace>
  <inkml:trace contextRef="#ctx0" brushRef="#br0" timeOffset="6797.68">6478 1223 19492 0 0,'0'0'904'0'0,"0"0"-832"0"0,0 0-128 0 0,0 0-48 0 0,0 0 80 0 0,0 0-16 0 0,0 0-120 0 0,0 0-152 0 0,0 0-224 0 0,0 0-224 0 0,0 0-680 0 0,0 0-2121 0 0,0 0-8058 0 0</inkml:trace>
  <inkml:trace contextRef="#ctx0" brushRef="#br0" timeOffset="12635.548">6473 1227 0 0 0,'0'0'251'0'0,"0"0"267"0"0,0 0 61 0 0,0 0-49 0 0,0 0-31 0 0,0 0-35 0 0,0 0 12 0 0,1-4 98 0 0,-1 3-388 0 0,3-14 214 0 0,-2 2 3950 0 0,-1 13-3426 0 0,0-1-1176 0 0,-4 0 14897 0 0,3 2-13540 0 0,1 0-973 0 0,0-1-34 0 0,-6 19 262 0 0,-18 141 171 0 0,-1-30-111 0 0,37-146-62 0 0,16-32-1991 0 0,-14 31-5734 0 0,-12 13 484 0 0,-1 0-4382 0 0</inkml:trace>
  <inkml:trace contextRef="#ctx0" brushRef="#br0" timeOffset="29314.437">0 2118 0 0 0,'170'-32'315'0'0,"26"-6"3112"0"0,154-10 2789 0 0,48 14-2941 0 0,594-51 1354 0 0,-412 79-3655 0 0,-342 14-759 0 0,888 31 1436 0 0,-481-38-790 0 0,17-13-358 0 0,144 1-187 0 0,39-21 12 0 0,-597 26-269 0 0,844-44 457 0 0,-870 32-204 0 0,-215 17-2081 0 0,2 2 6054 0 0,-8 0-8569 0 0,1 1-6088 0 0,-2-2 9639 0 0,3 0-9991 0 0</inkml:trace>
  <inkml:trace contextRef="#ctx0" brushRef="#br0" timeOffset="82155.382">9448 262 0 0 0,'0'0'589'0'0,"0"0"568"0"0,0 0 156 0 0,0 0 57 0 0,0 0 81 0 0,0 0 105 0 0,0 0 26 0 0,0 0-46 0 0,0 0-98 0 0,0 0-148 0 0,0-6-146 0 0,0 5-1004 0 0,0-1 1 0 0,0 0-1 0 0,0 0 1 0 0,-1 0-1 0 0,1 0 0 0 0,0 0 1 0 0,-1 0-1 0 0,1 0 1 0 0,-1 0-1 0 0,0 0 1 0 0,1 0-1 0 0,-1 0 1 0 0,0 1-1 0 0,0-1 0 0 0,0 0 1 0 0,0 1-1 0 0,-1-1 1 0 0,1 1-1 0 0,0-1 1 0 0,-1 1-1 0 0,1 0 1 0 0,-1-1-1 0 0,1 1 1 0 0,-1 0-1 0 0,0 0 0 0 0,1 0 1 0 0,-1 0-1 0 0,0 0 1 0 0,0 1-1 0 0,0-1 1 0 0,0 0-1 0 0,0 1 1 0 0,1-1-1 0 0,-1 1 0 0 0,-2 0-140 0 0,-107-4 2437 0 0,94 6-2296 0 0,0 1 0 0 0,1 0 0 0 0,-1 2 0 0 0,1 0 0 0 0,0 0 0 0 0,1 1-1 0 0,0 1 1 0 0,0 1 0 0 0,0 0 0 0 0,1 1 0 0 0,0 1 0 0 0,-5 4-141 0 0,10-8 41 0 0,0 1 0 0 0,1 1 1 0 0,-1 0-1 0 0,2 0 0 0 0,-1 0 0 0 0,1 1 1 0 0,0 0-1 0 0,1 0 0 0 0,0 1 0 0 0,0 0 1 0 0,1 0-1 0 0,1 0 0 0 0,-1 1 0 0 0,2-1 0 0 0,-1 1 1 0 0,2 0-1 0 0,-1 0 0 0 0,1 1 0 0 0,1-1 1 0 0,0 0-1 0 0,1 0 0 0 0,0 1 0 0 0,1 4-41 0 0,1-8 32 0 0,0 0 0 0 0,0 0-1 0 0,1 0 1 0 0,0 0 0 0 0,1-1 0 0 0,-1 0-1 0 0,1 1 1 0 0,1-1 0 0 0,-1 0-1 0 0,1-1 1 0 0,0 1 0 0 0,1-1 0 0 0,0 0-1 0 0,0-1 1 0 0,0 1 0 0 0,0-1-1 0 0,1 0 1 0 0,0-1 0 0 0,0 0 0 0 0,0 0-1 0 0,1 0 1 0 0,-1-1 0 0 0,1 0 0 0 0,0 0-1 0 0,0-1 1 0 0,0 0 0 0 0,0-1-1 0 0,6 1-31 0 0,-3-2 79 0 0,0 0 0 0 0,-1-1 0 0 0,1 0 0 0 0,0-1 0 0 0,-1 0 0 0 0,1-1 0 0 0,-1 0 0 0 0,0-1 0 0 0,0 0 0 0 0,0 0 0 0 0,-1-1 0 0 0,1 0 0 0 0,-1-1 0 0 0,0 0 0 0 0,-1-1 0 0 0,1 0 0 0 0,-1 0 0 0 0,6-8-79 0 0,12-13 119 0 0,-1-1 0 0 0,-2-1 0 0 0,-1-2 0 0 0,13-23-119 0 0,-8 12 44 0 0,-16 27-16 0 0,0-1 0 0 0,0 0 0 0 0,-2-1 0 0 0,0 0 0 0 0,-1 0 0 0 0,-1-1 0 0 0,4-18-28 0 0,-8 64 20 0 0,0-1 0 0 0,1 0 0 0 0,2 0 0 0 0,1 0 0 0 0,0-1 0 0 0,10 20-20 0 0,-2-9 58 0 0,-2 1-1 0 0,-2 0 0 0 0,-2 0 1 0 0,5 35-58 0 0,-12-47-156 0 0,-2-7-3308 0 0,0-18 2036 0 0,5 0-9944 0 0,-2 0 287 0 0</inkml:trace>
  <inkml:trace contextRef="#ctx0" brushRef="#br0" timeOffset="82809.299">9924 494 3881 0 0,'0'0'2803'0'0,"0"0"-524"0"0,0 0-221 0 0,0 0-56 0 0,0 0-106 0 0,0 0-294 0 0,0 0-414 0 0,0 0-365 0 0,0 0-244 0 0,0 0-136 0 0,0 0-75 0 0,0 0-66 0 0,-15 24-64 0 0,-48 76-49 0 0,39-63-18 0 0,2 2 1 0 0,2 0-1 0 0,2 1 0 0 0,1 1 0 0 0,1 2-171 0 0,11-17 106 0 0,5-25-70 0 0,0-1 26 0 0,0 0 48 0 0,0 0 24 0 0,0 0 69 0 0,0 0 60 0 0,6-15 694 0 0,76-131-319 0 0,80-105-390 0 0,-100 177-172 0 0,-60 71-84 0 0,-1 3-9 0 0,-1 0-19 0 0,0 22-106 0 0,-1 13 287 0 0,0-14-87 0 0,0 0-1 0 0,2-1 0 0 0,0 1 0 0 0,2 0 0 0 0,0-1 1 0 0,1 1-1 0 0,1-1 0 0 0,6 15-57 0 0,29 86 284 0 0,-104-172 2031 0 0,-72-71-3392 0 0,133 120 184 0 0,-11-5 190 0 0,8 6-3259 0 0,0 1-4513 0 0,4 0-3266 0 0</inkml:trace>
  <inkml:trace contextRef="#ctx0" brushRef="#br0" timeOffset="83304.995">10390 376 7098 0 0,'0'0'2329'0'0,"0"0"-207"0"0,0 0-139 0 0,0 0-88 0 0,0 0-208 0 0,0 0-269 0 0,0 0-350 0 0,0 0-312 0 0,0 0-240 0 0,0 0-165 0 0,0 0-80 0 0,0 0-10 0 0,0 0-3 0 0,-6-4 577 0 0,189-2 2836 0 0,-3 1-2639 0 0,-180 5-1025 0 0,0 0-2 0 0,0 0-14 0 0,0 0-20 0 0,0 0-11 0 0,0 0-11 0 0,0 0-17 0 0,0 0-18 0 0,0 0-64 0 0,0 0-80 0 0,0 0-118 0 0,0 0-218 0 0,0 0-339 0 0,-1 0-2780 0 0,-4 0 932 0 0,2 0-4766 0 0,3 0-3605 0 0</inkml:trace>
  <inkml:trace contextRef="#ctx0" brushRef="#br0" timeOffset="83579.379">10425 571 12611 0 0,'0'0'1555'0'0,"0"0"-446"0"0,0 0-113 0 0,0 0 142 0 0,0 0 166 0 0,0 0-37 0 0,0 0-170 0 0,0 0-196 0 0,0 0-186 0 0,0 0-110 0 0,0 0-66 0 0,0 0-48 0 0,0 0-36 0 0,30-3-38 0 0,91-13-45 0 0,10 3 442 0 0,-84 12-1759 0 0,-43 3-1230 0 0,-1 0-3052 0 0,-2-2-5915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5745 0 0,'0'0'1483'0'0,"0"0"-232"0"0,0 0 21 0 0,0 0 138 0 0,0 0 46 0 0,0 0-71 0 0,0 0-214 0 0,0 0-207 0 0,0 0-91 0 0,0 0-54 0 0,0 0-28 0 0,0 0 24 0 0,16 7 0 0 0,51 23-18 0 0,-58-26-580 0 0,1-1 0 0 0,-1 0 0 0 0,0-1 0 0 0,1 0 0 0 0,-1-1 0 0 0,1 0 0 0 0,-1 0-1 0 0,1-1 1 0 0,0 0 0 0 0,5-1-217 0 0,15-1 429 0 0,207-12 1333 0 0,-194 7-1639 0 0,60-8-226 0 0,1 4-1 0 0,40 3 104 0 0,-109 15-1445 0 0,-29-3-2204 0 0,-1 1-3284 0 0,-5-2-4707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246 409 0 0 0,'0'0'864'0'0,"0"0"271"0"0,0 0 115 0 0,0 0-46 0 0,0 0-174 0 0,0 0-276 0 0,0 0-190 0 0,0 0-129 0 0,2-4-37 0 0,6-19 1583 0 0,-58 6 6024 0 0,-151-2-1587 0 0,196 17-6175 0 0,21 0-323 0 0,240 2 268 0 0,-256 0-162 0 0,0 0 42 0 0,0 0 44 0 0,0 0 64 0 0,0 0 41 0 0,-28 0 739 0 0,-107 0-752 0 0,134 0-225 0 0,1 0-39 0 0,0 0-60 0 0,36-3-2877 0 0,-7 1 374 0 0,-10-1-3757 0 0,-9 0-4838 0 0</inkml:trace>
  <inkml:trace contextRef="#ctx0" brushRef="#br0" timeOffset="373.819">694 143 6113 0 0,'0'0'2015'0'0,"0"0"-294"0"0,0 0-46 0 0,0 0 147 0 0,0 0 57 0 0,0 0-184 0 0,0 0-336 0 0,0 0-357 0 0,0 0-283 0 0,0 0-143 0 0,0 0-75 0 0,0 0-55 0 0,0 0-48 0 0,-12 23-36 0 0,-38 71-46 0 0,38-34 203 0 0,12-56-486 0 0,-17 256 1071 0 0,-19-178-1119 0 0,35-81-15 0 0,1-1 0 0 0,0 0-1 0 0,-1 1 1 0 0,1-1 0 0 0,0 1 0 0 0,-1-1 0 0 0,1 0 0 0 0,-1 0-1 0 0,1 1 1 0 0,-1-1 0 0 0,1 0 0 0 0,-1 0 0 0 0,1 0 0 0 0,-1 1-1 0 0,1-1 1 0 0,-1 0 0 0 0,1 0 0 0 0,-1 0 0 0 0,1 0 0 0 0,-1 0-1 0 0,1 0 1 0 0,-1 0 0 0 0,1 0 0 0 0,-1 0 0 0 0,1 0 0 0 0,-1 0-1 0 0,1 0 1 0 0,-1-1 0 0 0,1 1 0 0 0,-1 0 0 0 0,1 0 0 0 0,-1-1-1 0 0,1 1 1 0 0,-1 0 0 0 0,1 0 0 0 0,0-1 0 0 0,-1 1 0 0 0,1 0-1 0 0,-1-1 1 0 0,1 1 0 0 0,0-1 0 0 0,-1 1 0 0 0,1 0 0 0 0,0-1 0 0 0,0 1-1 0 0,-1-1 1 0 0,1 1 0 0 0,0-1 0 0 0,0 1 0 0 0,0-1 0 0 0,-1 1-1 0 0,1-1 1 0 0,0 1 0 0 0,0-1 0 0 0,0 1 0 0 0,0-1 0 0 0,0 1-1 0 0,0-1 1 0 0,0 1 0 0 0,0-1 30 0 0,-4-35-2483 0 0,4 22 981 0 0,1-39-4824 0 0,3 18-2186 0 0,-2 20 4905 0 0</inkml:trace>
  <inkml:trace contextRef="#ctx0" brushRef="#br0" timeOffset="632.771">456 22 0 0 0,'0'0'735'0'0,"0"0"437"0"0,0 0 263 0 0,0 0 291 0 0,0 0 280 0 0,0 0 143 0 0,0 0-26 0 0,0 0-203 0 0,0 0-264 0 0,0 0-329 0 0,0 0-340 0 0,0 0-286 0 0,0 0-217 0 0,-9-1-161 0 0,-30 0-44 0 0,68 21 1358 0 0,-11-13-1331 0 0,0-1 0 0 0,0-1 0 0 0,1 0 0 0 0,0-2-1 0 0,0 0 1 0 0,0-1 0 0 0,0-1 0 0 0,0-1 0 0 0,1 0-1 0 0,0-2-305 0 0,19 2 267 0 0,53-8-843 0 0,-67 30-3193 0 0,-18-11-2987 0 0,-3-7-4472 0 0</inkml:trace>
  <inkml:trace contextRef="#ctx0" brushRef="#br0" timeOffset="935.026">883 390 11570 0 0,'0'0'1886'0'0,"0"0"-280"0"0,0 0 17 0 0,0 0 75 0 0,0 0-93 0 0,0 0-303 0 0,0 0-381 0 0,0 0-331 0 0,0 0-218 0 0,0 0-119 0 0,0 0-93 0 0,0 0-28 0 0,0 0 10 0 0,1 4 34 0 0,11 147 1109 0 0,-10-104-202 0 0,-1-23-3529 0 0,0-11-2553 0 0,-1-1-3676 0 0,0-9-1609 0 0</inkml:trace>
  <inkml:trace contextRef="#ctx0" brushRef="#br0" timeOffset="2199.785">637 7 0 0 0,'0'0'316'0'0,"0"0"411"0"0,0 0 21 0 0,0 0-22 0 0,0 0 19 0 0,0 0 45 0 0,0 0 100 0 0,0 0 124 0 0,0 0 106 0 0,0 0 62 0 0,0 0-5 0 0,0 0-78 0 0,9-7 5067 0 0,-2 11-5857 0 0,1 0 1 0 0,0-1 0 0 0,0 0 0 0 0,0 0 0 0 0,0-1 0 0 0,0 0-1 0 0,0-1 1 0 0,1 0 0 0 0,-1 0 0 0 0,0-1 0 0 0,1 0-1 0 0,-1 0 1 0 0,8-2-310 0 0,2 2 310 0 0,200-15 1535 0 0,-144 26-1546 0 0,-74-8-500 0 0,0-2-2990 0 0,0-1-4387 0 0,0 0-3673 0 0</inkml:trace>
  <inkml:trace contextRef="#ctx0" brushRef="#br0" timeOffset="2981.004">937 62 0 0 0,'0'0'907'0'0,"0"0"112"0"0,0 0 56 0 0,0 0 26 0 0,0 0-34 0 0,0 0-27 0 0,0 0-71 0 0,0 0-56 0 0,0 0-42 0 0,0 0-39 0 0,0 0-13 0 0,-4-1-36 0 0,-147-9 5782 0 0,108 10-5926 0 0,-13-6 705 0 0,-64-2 1171 0 0,41 15-1732 0 0,62-7-1100 0 0,16 0-3611 0 0,10 0-5827 0 0,-6 0 513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86 4313 0 0,'0'0'1580'0'0,"0"0"-362"0"0,0 0-163 0 0,0 0 150 0 0,0 0 328 0 0,0 0 182 0 0,0 0-155 0 0,0 0-358 0 0,0 0-401 0 0,0 0-303 0 0,0 0-138 0 0,0 0-34 0 0,-3 12 5 0 0,-63 203 1671 0 0,-13-78-1238 0 0,75-129-1096 0 0,-7 9 1822 0 0,12-28-29 0 0,12-20-1409 0 0,1 0-1 0 0,1 1 1 0 0,2 0-1 0 0,1 2 1 0 0,9-11-52 0 0,-6 8 9 0 0,48-69 74 0 0,-22 41-21 0 0,17-11 2 0 0,-43 60-193 0 0,3 39 365 0 0,-17-8-107 0 0,-1 0-1 0 0,-1 0 1 0 0,0 1 0 0 0,-2 0 0 0 0,0 0-1 0 0,-2 0 1 0 0,0 0 0 0 0,-2 0-1 0 0,-2 19-128 0 0,1 21 108 0 0,2-11-8 0 0,0-50-86 0 0,0-1 2 0 0,0 0 2 0 0,0 0 8 0 0,0 0 18 0 0,0 0 11 0 0,32-81 903 0 0,95-139-1034 0 0,-44 137-115 0 0,-83 84 183 0 0,0-1 1 0 0,0 0 0 0 0,0 0-1 0 0,0 0 1 0 0,0 1-1 0 0,0-1 1 0 0,0 0-1 0 0,0 0 1 0 0,0 1 0 0 0,0-1-1 0 0,0 0 1 0 0,0 0-1 0 0,1 0 1 0 0,-1 1 0 0 0,0-1-1 0 0,0 0 1 0 0,0 0-1 0 0,0 0 1 0 0,0 1-1 0 0,0-1 1 0 0,0 0 0 0 0,1 0-1 0 0,-1 0 1 0 0,0 0-1 0 0,0 1 1 0 0,0-1-1 0 0,0 0 1 0 0,1 0 0 0 0,-1 0-1 0 0,0 0 1 0 0,0 0-1 0 0,0 0 1 0 0,1 1 0 0 0,-1-1-1 0 0,0 0 1 0 0,0 0-1 0 0,1 0 1 0 0,-1 0-1 0 0,0 0 1 0 0,0 0 0 0 0,0 0-1 0 0,1 0 1 0 0,-1 0-1 0 0,0 0 1 0 0,0 0-1 0 0,1 0 1 0 0,-1 0 0 0 0,0 0-1 0 0,0-1 1 0 0,0 1-1 0 0,1 0 1 0 0,-1 0 0 0 0,0 0-1 0 0,0 0 1 0 0,0 0-1 0 0,1 0 1 0 0,-1 0 7 0 0,0 6 85 0 0,4 196 348 0 0,-28-73-228 0 0,0-41-73 0 0,17-85-2733 0 0,12-19-10313 0 0,-2 15 2102 0 0</inkml:trace>
  <inkml:trace contextRef="#ctx0" brushRef="#br0" timeOffset="781.873">847 288 6657 0 0,'0'0'4141'0'0,"0"0"-2311"0"0,0 0-886 0 0,0 0 26 0 0,0 0 198 0 0,0 0 70 0 0,0 0-97 0 0,0 0-235 0 0,0 0-270 0 0,0 0-187 0 0,0 0-122 0 0,0 0-74 0 0,0 0-14 0 0,-11 19-5 0 0,-49 88 212 0 0,-4-16 532 0 0,20-35-705 0 0,29-39 110 0 0,19-31 512 0 0,175-214-812 0 0,-92 140-117 0 0,-86 87 32 0 0,-1 1-1 0 0,0 0 1 0 0,1-1-1 0 0,-1 1 0 0 0,0 0 1 0 0,1 0-1 0 0,-1 0 1 0 0,0-1-1 0 0,1 1 1 0 0,-1 0-1 0 0,1 0 1 0 0,-1 0-1 0 0,0 0 1 0 0,1-1-1 0 0,-1 1 1 0 0,1 0-1 0 0,-1 0 0 0 0,1 0 1 0 0,-1 0-1 0 0,0 0 1 0 0,1 0-1 0 0,-1 0 1 0 0,1 0-1 0 0,-1 1 1 0 0,1-1-1 0 0,-1 0 1 0 0,0 0-1 0 0,1 0 0 0 0,-1 0 1 0 0,1 0-1 0 0,-1 1 1 0 0,0-1-1 0 0,1 0 1 0 0,-1 0-1 0 0,0 1 1 0 0,1-1-1 0 0,-1 0 1 0 0,0 1-1 0 0,1-1 1 0 0,-1 0-1 0 0,0 1 0 0 0,0-1 1 0 0,1 0-1 0 0,-1 1 1 0 0,0-1-1 0 0,0 1 1 0 0,0-1-1 0 0,0 0 1 0 0,0 1-1 0 0,1-1 1 0 0,-1 1-1 0 0,0-1 0 0 0,0 0 1 0 0,0 1-1 0 0,0-1 1 0 0,0 1-1 0 0,0-1 1 0 0,0 1-1 0 0,0-1 1 0 0,-1 0-1 0 0,1 1 3 0 0,1 0 11 0 0,9 40 251 0 0,-1 1-1 0 0,-1 0 0 0 0,-3 0 1 0 0,-1 0-1 0 0,-3 1 0 0 0,-2 18-261 0 0,1-60 18 0 0,0-1 2 0 0,0 0 1 0 0,0 0 30 0 0,0 0-31 0 0,0 0-3 0 0,0 0-1 0 0,0 0-36 0 0,0 0 40 0 0,0 0-4 0 0,0 0 3 0 0,0 0-7 0 0,0 0-3 0 0,0 0-26 0 0,0 0-30 0 0,-4-21-3339 0 0,-1 15-85 0 0,1 1-3339 0 0,3 4 4214 0 0,-1 1-6877 0 0</inkml:trace>
  <inkml:trace contextRef="#ctx0" brushRef="#br0" timeOffset="1035.81">734 491 2513 0 0,'0'0'1352'0'0,"0"0"-164"0"0,0 0 128 0 0,0 0 322 0 0,0 0 208 0 0,0 0-43 0 0,0 0-315 0 0,0 0-393 0 0,0 0-229 0 0,0 0-78 0 0,0 0 3 0 0,0 0 21 0 0,0 0-57 0 0,10-2-94 0 0,202-4 1889 0 0,-206 6-3034 0 0,14 0-657 0 0,-9-4-5811 0 0,-8 1-3909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0 0 0,'0'0'161'0'0,"0"0"629"0"0,0 0 267 0 0,0 0 282 0 0,0 0 254 0 0,0 0 144 0 0,0 0-24 0 0,0 0-176 0 0,0 0-168 0 0,0 0-148 0 0,0 0-91 0 0,9-1 1397 0 0,-7 2 4379 0 0,-2-1-6748 0 0,0 0-34 0 0,0 0-24 0 0,0 22 340 0 0,3-5-275 0 0,-1-1 0 0 0,0 0-1 0 0,-2 0 1 0 0,0 1-1 0 0,-1-1 1 0 0,0 0-1 0 0,-1 1 1 0 0,-1-1-1 0 0,-1 0 1 0 0,0-1-1 0 0,-1 1 1 0 0,-1-1 0 0 0,-2 5-165 0 0,-61 86 412 0 0,44-76-349 0 0,-39 28-24 0 0,68-72-9523 0 0,0 10-346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435 347 0 0 0,'0'0'352'0'0,"0"0"524"0"0,0 0 331 0 0,0 0 208 0 0,0 0 131 0 0,0 0-17 0 0,0 0-106 0 0,0 0-136 0 0,0 0-157 0 0,0 0-91 0 0,0 0-43 0 0,8-1-18 0 0,24-4-13 0 0,-24 4-22 0 0,-8 1-33 0 0,0 0-48 0 0,0 0-61 0 0,0 0-88 0 0,-11 9 6178 0 0,-26-1-7006 0 0,20-4 490 0 0,-144 33 150 0 0,96-7-230 0 0,64-29-296 0 0,0 0 1 0 0,0 0-1 0 0,1-1 0 0 0,-1 1 0 0 0,0 1 0 0 0,0-1 1 0 0,1 0-1 0 0,-1 0 0 0 0,0 0 0 0 0,1 0 1 0 0,-1 0-1 0 0,1 1 0 0 0,0-1 0 0 0,-1 0 0 0 0,1 0 1 0 0,0 1-1 0 0,0-1 0 0 0,0 0 0 0 0,0 0 1 0 0,0 1-1 0 0,0-1 0 0 0,0 0 0 0 0,0 1 0 0 0,0-1 1 0 0,1 0-1 0 0,-1 0 0 0 0,0 1 0 0 0,1-1 1 0 0,-1 0-1 0 0,1 0 0 0 0,-1 0 0 0 0,1 0 1 0 0,0 0-1 0 0,0 0 0 0 0,-1 0 0 0 0,1 0 0 0 0,0 0 1 0 0,0 0-1 0 0,0 0 0 0 0,0 0 0 0 0,0 0 1 0 0,0-1-1 0 0,0 1 0 0 0,0 0 0 0 0,0-1 0 0 0,1 1 1 0 0,-1-1-1 0 0,0 1 0 0 0,1-1 1 0 0,74 16 124 0 0,-63-14-77 0 0,75 17 165 0 0,-100 8 337 0 0,9-24-464 0 0,-221 177 652 0 0,208-164-710 0 0,1 0 0 0 0,0 1 0 0 0,1 1 0 0 0,0 0 0 0 0,2 1 0 0 0,0 0 1 0 0,1 1-1 0 0,-5 14-27 0 0,11 46 64 0 0,6-77-59 0 0,0 0 1 0 0,1 0 0 0 0,-1-1 0 0 0,1 1 0 0 0,-1 0-1 0 0,1-1 1 0 0,0 0 0 0 0,0 1 0 0 0,1-1 0 0 0,-1 0 0 0 0,0 0-1 0 0,1 0 1 0 0,-1 0 0 0 0,1-1 0 0 0,-1 1 0 0 0,1-1-1 0 0,0 1 1 0 0,0-1 0 0 0,0 0 0 0 0,0 0 0 0 0,0 0 0 0 0,1 0-6 0 0,135 6 505 0 0,-30-40-306 0 0,-101 5-1363 0 0,-19 6-2932 0 0,5 10-3139 0 0,4 4-4897 0 0</inkml:trace>
  <inkml:trace contextRef="#ctx0" brushRef="#br0" timeOffset="620.572">297 45 10218 0 0,'0'0'1570'0'0,"0"0"-175"0"0,0 0 25 0 0,0 0 122 0 0,0 0 63 0 0,0 0-86 0 0,0 0-249 0 0,0 0-280 0 0,0 0-226 0 0,0 0-183 0 0,0 0-122 0 0,0 0-88 0 0,1-7-43 0 0,5-23-37 0 0,-4 23-55 0 0,0 33 750 0 0,22 125 1007 0 0,-19 106-1181 0 0,-10-218-715 0 0,-1 0 1 0 0,-3 0-1 0 0,0-1 0 0 0,-11 25-97 0 0,9-27 34 0 0,-45 138 88 0 0,-56 212 27 0 0,64-199-179 0 0,11-99 116 0 0,28-51-124 0 0,6-53-4507 0 0,-4 4-6560 0 0,2 8-1043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9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1675 25 0 0 0,'0'0'838'0'0,"0"0"347"0"0,0 0 261 0 0,0 0 185 0 0,0 0 180 0 0,0 0 72 0 0,0 0-68 0 0,0 0-113 0 0,0 0-155 0 0,0 0-159 0 0,0 0-164 0 0,0 0-141 0 0,0-6-148 0 0,0-12 195 0 0,0 35 802 0 0,30 107-152 0 0,-12-71-1412 0 0,83 229 669 0 0,-97-274-984 0 0,-4-6-41 0 0,0 0 0 0 0,1 0 0 0 0,0 0 0 0 0,-1 0 0 0 0,1 0 0 0 0,0 0 0 0 0,0-1 0 0 0,0 1-1 0 0,0 0 1 0 0,0 0 0 0 0,0 0 0 0 0,1-1 0 0 0,-1 1 0 0 0,1-1 0 0 0,-1 1 0 0 0,1-1 0 0 0,-1 0-1 0 0,1 1 1 0 0,0-1 0 0 0,0 0 0 0 0,0 0 0 0 0,-1 0 0 0 0,1 0 0 0 0,0-1 0 0 0,0 1 0 0 0,0 0-1 0 0,0-1 1 0 0,1 0-12 0 0,24-29 903 0 0,16-38-733 0 0,-3-1 0 0 0,-3-3 0 0 0,17-46-170 0 0,-50 107 120 0 0,-4 10-138 0 0,0 0 1 0 0,0 0-1 0 0,0 0 1 0 0,0 1-1 0 0,0-1 1 0 0,0 0-1 0 0,1 0 1 0 0,-1 0-1 0 0,0 1 1 0 0,0-1-1 0 0,0 0 1 0 0,1 0-1 0 0,-1 0 1 0 0,0 0-1 0 0,0 0 1 0 0,0 1-1 0 0,1-1 1 0 0,-1 0-1 0 0,0 0 1 0 0,0 0-1 0 0,1 0 1 0 0,-1 0-1 0 0,0 0 1 0 0,0 0-1 0 0,1 0 1 0 0,-1 0-1 0 0,0 0 1 0 0,0 0-1 0 0,1 0 1 0 0,-1 0-1 0 0,0 0 1 0 0,0 0 0 0 0,1 0-1 0 0,-1 0 1 0 0,0 0-1 0 0,0 0 1 0 0,0 0-1 0 0,1 0 1 0 0,-1-1-1 0 0,0 1 1 0 0,0 0-1 0 0,1 0 1 0 0,-1 0 17 0 0,42 190-39 0 0,-37-172 30 0 0,-4-11 8 0 0,1 0 1 0 0,0 0-1 0 0,0 0 0 0 0,1 0 1 0 0,-1 0-1 0 0,1-1 0 0 0,1 1 0 0 0,-1-1 1 0 0,1 0-1 0 0,0 0 0 0 0,1 0 1 0 0,0-1-1 0 0,0 1 0 0 0,0-1 1 0 0,0 0-1 0 0,1 0 1 0 0,-3-4 16 0 0,0 0 0 0 0,0 1 1 0 0,0-1-1 0 0,0 0 0 0 0,0 0 0 0 0,0-1 1 0 0,0 1-1 0 0,0-1 0 0 0,1 1 1 0 0,-1-1-1 0 0,0 0 0 0 0,0 0 0 0 0,1-1 1 0 0,-1 1-1 0 0,0-1 0 0 0,0 1 0 0 0,0-1 1 0 0,0 0-1 0 0,0 0 0 0 0,0 0 1 0 0,0-1-1 0 0,0 1 0 0 0,0-1 0 0 0,0 0 1 0 0,-1 1-1 0 0,1-1 0 0 0,1-2-16 0 0,64-70 534 0 0,-54 56-464 0 0,-14 17-67 0 0,14-15 75 0 0,-1 0 0 0 0,-1-1 0 0 0,-1 0-1 0 0,0-1 1 0 0,-1 0 0 0 0,-1 0 0 0 0,7-20-78 0 0,-16 37 1 0 0,6-16 19 0 0,0 0-1 0 0,-2 1 1 0 0,0-2-1 0 0,-1 1 0 0 0,0 0 1 0 0,-1-1-1 0 0,-1-14-19 0 0,-24 1-994 0 0,16 32-2998 0 0,2 5-3700 0 0,3-2-3616 0 0</inkml:trace>
  <inkml:trace contextRef="#ctx0" brushRef="#br0" timeOffset="513.332">2621 367 3809 0 0,'0'0'1204'0'0,"0"0"4"0"0,0 0 259 0 0,0 0 356 0 0,0 0 278 0 0,0 0 7 0 0,0 0-263 0 0,0 0-362 0 0,0 0-348 0 0,0 0-263 0 0,0 0-139 0 0,0 0-66 0 0,0 0-61 0 0,1-2-28 0 0,1-8-64 0 0,-1 7-65 0 0,-1 3-38 0 0,0 0-75 0 0,0 23 768 0 0,3 227 513 0 0,1-283-12112 0 0,-2 25 4583 0 0,0 1-3751 0 0</inkml:trace>
  <inkml:trace contextRef="#ctx0" brushRef="#br0" timeOffset="1066.744">2562 327 6553 0 0,'0'0'3232'0'0,"0"0"-1094"0"0,0 0-534 0 0,0 0-149 0 0,0 0-60 0 0,0 0-123 0 0,0 0-232 0 0,0 0-244 0 0,0 0-179 0 0,0 0-99 0 0,0 0-47 0 0,0 0-24 0 0,17-6-52 0 0,55-20-45 0 0,43 13 1185 0 0,-86 13-1186 0 0,-27 0-337 0 0,-1 0 1 0 0,1 0-1 0 0,-1 0 1 0 0,0 0 0 0 0,1 0-1 0 0,-1 0 1 0 0,1 0-1 0 0,-1 0 1 0 0,1 0 0 0 0,-1 1-1 0 0,0-1 1 0 0,1 1 0 0 0,-1-1-1 0 0,0 1 1 0 0,1-1-1 0 0,-1 1 1 0 0,0 0 0 0 0,0 0-1 0 0,1-1 1 0 0,-1 1 0 0 0,0 0-1 0 0,0 0 1 0 0,0 0-1 0 0,0 0 1 0 0,0 1 0 0 0,0-1-1 0 0,-1 0 1 0 0,1 0 0 0 0,0 0-1 0 0,0 1 1 0 0,-1-1-1 0 0,1 0 1 0 0,-1 1 0 0 0,1-1-1 0 0,-1 1 1 0 0,0-1-1 0 0,0 0 1 0 0,1 1 0 0 0,-1-1-1 0 0,0 1 1 0 0,0-1 0 0 0,0 1-1 0 0,0-1 1 0 0,-1 1-13 0 0,-28 58 359 0 0,-52 18-211 0 0,80-77-154 0 0,1 0 0 0 0,-1 0-1 0 0,1 0 1 0 0,0 0 0 0 0,-1 0-1 0 0,1 1 1 0 0,0-1 0 0 0,0 0-1 0 0,-1 0 1 0 0,1 0 0 0 0,0 0-1 0 0,0 0 1 0 0,0 0 0 0 0,0 0-1 0 0,1 1 1 0 0,-1-1 0 0 0,0 0-1 0 0,0 0 1 0 0,1 0-1 0 0,-1 0 1 0 0,1 0 0 0 0,-1 0-1 0 0,1 0 1 0 0,-1 0 0 0 0,1 0-1 0 0,-1 0 1 0 0,1 0 0 0 0,0 0-1 0 0,0 0 1 0 0,-1-1 0 0 0,1 1-1 0 0,0 0 1 0 0,0-1 0 0 0,0 1-1 0 0,0 0 1 0 0,0-1 0 0 0,0 1-1 0 0,0-1 1 0 0,0 1 0 0 0,0-1-1 0 0,1 1 7 0 0,54 19-32 0 0,-41-16 60 0 0,-5 0-21 0 0,0-1 1 0 0,0 1-1 0 0,-1 1 0 0 0,0-1 0 0 0,0 2 0 0 0,0-1 0 0 0,0 1 0 0 0,-1 0 0 0 0,6 7-7 0 0,-13-11 35 0 0,1 1-1 0 0,-1 0 1 0 0,0 0-1 0 0,0 0 0 0 0,0 0 1 0 0,-1 0-1 0 0,1 0 1 0 0,-1 0-1 0 0,0 0 1 0 0,0 0-1 0 0,0 0 0 0 0,0 0 1 0 0,0 0-1 0 0,0 0 1 0 0,-1 0-1 0 0,0 0 1 0 0,1 0-1 0 0,-1-1 0 0 0,0 1 1 0 0,-1 0-1 0 0,1 0 1 0 0,0 0-1 0 0,-1-1 1 0 0,1 1-1 0 0,-1-1 0 0 0,0 1 1 0 0,0-1-1 0 0,0 0 1 0 0,0 0-1 0 0,0 0 1 0 0,-1 0-1 0 0,1 0 0 0 0,-1 0 1 0 0,1-1-1 0 0,-1 1 1 0 0,0-1-1 0 0,1 1 1 0 0,-3-1-35 0 0,-119 25 662 0 0,123-26-701 0 0,-37-8 16 0 0,41-7-2332 0 0,0 9 845 0 0,0-1-3352 0 0,2 3-6756 0 0</inkml:trace>
  <inkml:trace contextRef="#ctx0" brushRef="#br0" timeOffset="-3803.344">325 514 0 0 0,'0'0'1102'0'0,"0"0"58"0"0,0 0 49 0 0,0 0 68 0 0,0 0 23 0 0,0 0-20 0 0,0 0-98 0 0,0 0-145 0 0,0 0-96 0 0,2-2-59 0 0,6-8-13 0 0,-7 8-33 0 0,-1 2-85 0 0,0 0-109 0 0,0 0-101 0 0,0 0-5 0 0,-4-12 3090 0 0,-10 7-3113 0 0,0 1 0 0 0,0 0 0 0 0,-1 1 0 0 0,1 0 0 0 0,-1 1 1 0 0,0 1-1 0 0,1 0 0 0 0,-1 2 0 0 0,-4 0-513 0 0,14-1 77 0 0,-2 1-44 0 0,0 1-1 0 0,0 0 1 0 0,1 0-1 0 0,-1 1 1 0 0,0 0-1 0 0,1 0 1 0 0,0 0 0 0 0,0 1-1 0 0,0 0 1 0 0,0 0-1 0 0,0 1 1 0 0,0 0-33 0 0,-8 6 47 0 0,6-3-32 0 0,0 0 1 0 0,1 1-1 0 0,0 0 1 0 0,1 0-1 0 0,0 1 1 0 0,0 0-1 0 0,1 0 0 0 0,0 0 1 0 0,0 0-1 0 0,1 1 1 0 0,1 0-1 0 0,0 0 1 0 0,1 0-1 0 0,0 0 0 0 0,0 0 1 0 0,1 1-1 0 0,1-1 1 0 0,0 0-1 0 0,0 4-15 0 0,1-6 13 0 0,0 0 0 0 0,1 0 0 0 0,0 0 0 0 0,0-1 0 0 0,1 1 0 0 0,0-1 0 0 0,0 1 0 0 0,1-1 0 0 0,0 0 0 0 0,1-1-1 0 0,0 1 1 0 0,0-1 0 0 0,0 0 0 0 0,1 0 0 0 0,0 0 0 0 0,0-1 0 0 0,1 0 0 0 0,0 0 0 0 0,0-1 0 0 0,0 1 0 0 0,1-2 0 0 0,0 1 0 0 0,5 1-13 0 0,-9-4 42 0 0,1 0 1 0 0,-1-1 0 0 0,1 0 0 0 0,0 0 0 0 0,-1 0 0 0 0,1-1-1 0 0,0 0 1 0 0,-1 0 0 0 0,1 0 0 0 0,0 0 0 0 0,0-1 0 0 0,-1 1-1 0 0,1-1 1 0 0,0-1 0 0 0,-1 1 0 0 0,1-1 0 0 0,-1 1 0 0 0,0-1-1 0 0,1 0 1 0 0,-1-1 0 0 0,0 1 0 0 0,0-1 0 0 0,0 0 0 0 0,-1 0-1 0 0,1 0-42 0 0,78-89 638 0 0,-41 29-532 0 0,-3-2 1 0 0,-2-2-1 0 0,4-18-106 0 0,-16 30 105 0 0,-24 55-92 0 0,0 0 6 0 0,0 0-14 0 0,0 0-29 0 0,0 23-93 0 0,-3 108 444 0 0,29 208 165 0 0,-21-266-485 0 0,1-83-2488 0 0,-2-9-3757 0 0,-3 13 1051 0 0,0 1-6311 0 0</inkml:trace>
  <inkml:trace contextRef="#ctx0" brushRef="#br0" timeOffset="-3437.388">745 746 10010 0 0,'0'0'2547'0'0,"0"0"-798"0"0,0 0-465 0 0,0 0-24 0 0,0 0 25 0 0,0 0-88 0 0,0 0-219 0 0,0 0-258 0 0,0 0-181 0 0,0 0-89 0 0,0 0-46 0 0,0 0-6 0 0,0 0-37 0 0,-1 12-38 0 0,-3 102 979 0 0,-24 65-295 0 0,25-161-943 0 0,2-28-5597 0 0,1 10 5439 0 0,0-17-3977 0 0,0 5-3104 0 0,0 5-1830 0 0</inkml:trace>
  <inkml:trace contextRef="#ctx0" brushRef="#br0" timeOffset="-2868.637">668 787 1232 0 0,'0'0'2063'0'0,"0"0"-373"0"0,0 0-19 0 0,0 0 77 0 0,0 0 2 0 0,0 0-132 0 0,0 0-221 0 0,0 0-230 0 0,0 0-157 0 0,0 0-82 0 0,0 0-89 0 0,0 0-76 0 0,15-6-90 0 0,118-32 1350 0 0,-34 30-672 0 0,-104 49-744 0 0,-88 77 15 0 0,93-115-625 0 0,-1-1 0 0 0,1 1 0 0 0,-1 0 0 0 0,1-1 0 0 0,0 1 0 0 0,0 0 0 0 0,0-1 0 0 0,0 1 0 0 0,1 0 0 0 0,-1-1 0 0 0,1 1 0 0 0,0-1 0 0 0,-1 1 0 0 0,1 0 0 0 0,0-1 0 0 0,0 0 0 0 0,1 1 0 0 0,-1-1 0 0 0,1 0 0 0 0,-1 0 0 0 0,1 1 0 0 0,-1-1 0 0 0,1 0 0 0 0,0-1 0 0 0,0 1 0 0 0,0 0 0 0 0,0-1 0 0 0,1 1 0 0 0,-1-1 0 0 0,0 1 0 0 0,1-1 0 0 0,-1 0 0 0 0,0 0 0 0 0,1 0 0 0 0,0 0 0 0 0,0 0 3 0 0,16 11 13 0 0,14 7 49 0 0,-29-17-38 0 0,0-1 1 0 0,0 1-1 0 0,0 0 0 0 0,0 0 0 0 0,0 1 0 0 0,0-1 0 0 0,0 1 0 0 0,-1-1 0 0 0,1 1 1 0 0,-1 0-1 0 0,0 1 0 0 0,0-1 0 0 0,0 0 0 0 0,-1 1 0 0 0,1 0 0 0 0,-1 0 0 0 0,0-1 1 0 0,1 1-1 0 0,-2 1 0 0 0,1-1 0 0 0,-1 0 0 0 0,1 0 0 0 0,-1 1 0 0 0,0 1-24 0 0,-2-3 62 0 0,-1-1 0 0 0,1 0 0 0 0,-1 0 0 0 0,0 0 0 0 0,1-1 0 0 0,-1 1 0 0 0,0 0-1 0 0,0-1 1 0 0,0 1 0 0 0,0-1 0 0 0,-1 0 0 0 0,1 1 0 0 0,0-1 0 0 0,-1 0 0 0 0,1 0-1 0 0,0-1 1 0 0,-1 1 0 0 0,1 0 0 0 0,-1-1 0 0 0,1 0 0 0 0,-1 1 0 0 0,0-1 0 0 0,0 0-62 0 0,-6 2 71 0 0,-1 0-31 0 0,-1-1 0 0 0,0 1-1 0 0,0-2 1 0 0,0 0-1 0 0,0 0 1 0 0,0-1-1 0 0,0 0 1 0 0,0 0-1 0 0,0-2 1 0 0,1 1 0 0 0,-1-1-1 0 0,-3-2-39 0 0,-20 1-137 0 0,32-5-666 0 0,2 5-2726 0 0,0 2-458 0 0,0 2-5119 0 0</inkml:trace>
  <inkml:trace contextRef="#ctx0" brushRef="#br0" timeOffset="-1587.09">1097 470 6857 0 0,'0'0'2128'0'0,"0"0"-396"0"0,0 0-100 0 0,0 0 83 0 0,0 0 48 0 0,0 0-134 0 0,0 0-289 0 0,0 0-325 0 0,0 0-283 0 0,0 0-184 0 0,0 0-106 0 0,0 0-54 0 0,0 0-26 0 0,0 0-4 0 0,24 0 1620 0 0,224-21 744 0 0,-178 16-2312 0 0,-70 5-386 0 0,0 0 3 0 0,0 0-15 0 0,0 0-1 0 0,0 0 5 0 0,0 0-15 0 0,0 0 7 0 0,0 0-9 0 0,0 0 3 0 0,0 0-7 0 0,0 0-12 0 0,0 0-39 0 0,0 0-20 0 0,0 0-40 0 0,0 0-79 0 0,0 0-59 0 0,-4 0-3760 0 0,-13 0-10973 0 0,12 0 6856 0 0</inkml:trace>
  <inkml:trace contextRef="#ctx0" brushRef="#br0" timeOffset="-1336.555">1146 632 7538 0 0,'0'0'2580'0'0,"0"0"-806"0"0,0 0-537 0 0,0 0-124 0 0,0 0-22 0 0,0 0-42 0 0,0 0-62 0 0,0 0-36 0 0,0 0-52 0 0,0 0-22 0 0,0 0-45 0 0,0 0-119 0 0,0 0-61 0 0,20 5-81 0 0,61 12-77 0 0,9-13 591 0 0,30-22-504 0 0,-109 16 17 0 0,-6 1-2530 0 0,1 0-8589 0 0,-5 1-1056 0 0</inkml:trace>
  <inkml:trace contextRef="#ctx0" brushRef="#br0" timeOffset="3355.127">3157 422 3913 0 0,'0'0'2580'0'0,"0"0"-878"0"0,0 0-279 0 0,0 0 248 0 0,0 0 280 0 0,0 0 10 0 0,0 0-340 0 0,0 0-447 0 0,0 0-415 0 0,0 0-287 0 0,0 0-113 0 0,0 0 19 0 0,22 0 1476 0 0,168-3 2116 0 0,-152-5-3474 0 0,-34 6 437 0 0,-3 1-4231 0 0,0 1-5735 0 0,-1 0-2420 0 0</inkml:trace>
  <inkml:trace contextRef="#ctx0" brushRef="#br0" timeOffset="3938.528">3917 113 6705 0 0,'0'0'2394'0'0,"0"0"-333"0"0,0 0-149 0 0,0 0 10 0 0,0 0 1 0 0,0 0-172 0 0,0 0-308 0 0,0 0-313 0 0,0 0-261 0 0,0 0-183 0 0,0 0-108 0 0,0 0-54 0 0,0-7 2082 0 0,-6 367-997 0 0,-16-267-3596 0 0,24-171-4333 0 0,2 27-6653 0 0,-4 40 6140 0 0</inkml:trace>
  <inkml:trace contextRef="#ctx0" brushRef="#br0" timeOffset="4212.414">3650 109 9114 0 0,'0'0'2262'0'0,"0"0"-275"0"0,0 0-109 0 0,0 0-69 0 0,0 0-127 0 0,0 0-272 0 0,0 0-355 0 0,0 0-323 0 0,0 0-207 0 0,0 0-63 0 0,0 0-2 0 0,0 0 44 0 0,0 0 13 0 0,17-4-35 0 0,125-31 675 0 0,79 1 45 0 0,-190 37-1874 0 0,-26 4-2574 0 0,-3 4-4013 0 0,-2-6-4873 0 0</inkml:trace>
  <inkml:trace contextRef="#ctx0" brushRef="#br0" timeOffset="4749.972">4095 330 6969 0 0,'0'0'1378'0'0,"0"0"-207"0"0,0 0 168 0 0,0 0 271 0 0,0 0 63 0 0,0 0-128 0 0,0 0-254 0 0,0 0-254 0 0,0 0-185 0 0,0 0-121 0 0,0 0-99 0 0,0 0-85 0 0,0 0-45 0 0,17-1-42 0 0,114-5 1585 0 0,-69 6-804 0 0,-66 22-733 0 0,-114 106 161 0 0,117-126-666 0 0,-1 0-1 0 0,1 0 1 0 0,0 1-1 0 0,0-1 0 0 0,0 0 1 0 0,0 0-1 0 0,0 1 1 0 0,0-1-1 0 0,1 0 1 0 0,-1 1-1 0 0,1-1 1 0 0,0 1-1 0 0,0-1 1 0 0,0 0-1 0 0,0 1 0 0 0,0-1 1 0 0,0 1-1 0 0,1-1 1 0 0,-1 1-1 0 0,1-1 1 0 0,-1 0-1 0 0,1 0 1 0 0,0 1-1 0 0,0-1 0 0 0,0 0 1 0 0,0 0-1 0 0,1 0 1 0 0,-1 0-1 0 0,1 0 1 0 0,0 1-3 0 0,9 0 118 0 0,0 0 1 0 0,1 0 0 0 0,0-1-1 0 0,0 0 1 0 0,-1-1 0 0 0,1-1-1 0 0,0 0 1 0 0,0 0 0 0 0,0-1 0 0 0,0-1-1 0 0,7-2-118 0 0,102-25 328 0 0,-97 25-1373 0 0,-14 4-9279 0 0,-8 0-1565 0 0</inkml:trace>
  <inkml:trace contextRef="#ctx0" brushRef="#br0" timeOffset="6086.406">1783 842 0 0 0,'0'0'336'0'0,"0"0"514"0"0,0 0 313 0 0,0 0 325 0 0,0 0 288 0 0,0 0 105 0 0,0 0-138 0 0,0 0-262 0 0,0 0-280 0 0,0 0-179 0 0,0 0-100 0 0,-7 0 2988 0 0,70 12 198 0 0,167 1 50 0 0,65-12-4158 0 0,-172-1 365 0 0,352-15 282 0 0,497 15 197 0 0,-767-12-646 0 0,-125 6-104 0 0,12 2-43 0 0,9-3-947 0 0,-114 7-3048 0 0,5 0-3403 0 0,3 0-4871 0 0</inkml:trace>
  <inkml:trace contextRef="#ctx0" brushRef="#br0" timeOffset="7174.685">3921 39 0 0 0,'0'0'580'0'0,"0"0"43"0"0,0 0 0 0 0,0 0 45 0 0,0 0 64 0 0,0 0 18 0 0,0 0-20 0 0,0 0-67 0 0,0 0-57 0 0,0 0-58 0 0,0 0-39 0 0,2-1-13 0 0,13-4 11681 0 0,11 4-9059 0 0,9-2-2879 0 0,95-1 1459 0 0,-112 4-1670 0 0,-24 5-2496 0 0,3-2-3555 0 0,1 0-5425 0 0</inkml:trace>
  <inkml:trace contextRef="#ctx0" brushRef="#br0" timeOffset="9432.177">2450 1100 3337 0 0,'0'0'1884'0'0,"0"0"-133"0"0,0 0 10 0 0,0 0 34 0 0,0 0 42 0 0,0 0-83 0 0,0 0-252 0 0,0 0-354 0 0,0 0-345 0 0,0 0-279 0 0,0 0-164 0 0,-4 7-41 0 0,-9 22 214 0 0,1 0 1 0 0,1 2 0 0 0,2-1-1 0 0,1 1 1 0 0,0 5-534 0 0,-7 28 524 0 0,-65 194 609 0 0,61-229-537 0 0,19-28-443 0 0,0-1 28 0 0,0 0 48 0 0,0 0 36 0 0,-7-74 774 0 0,10 52-1042 0 0,2 0 0 0 0,0 0 0 0 0,1 1 0 0 0,2 0 1 0 0,0 0-1 0 0,1 0 0 0 0,1 1 0 0 0,1 1 0 0 0,0-1 0 0 0,2 2 0 0 0,0 0 1 0 0,1 0-1 0 0,1 2 0 0 0,6-6 3 0 0,9-12-29 0 0,1 2 0 0 0,2 2 0 0 0,0 0 0 0 0,15-7 29 0 0,-18 30-216 0 0,-25 30 98 0 0,-2 7 175 0 0,-3 1 0 0 0,0 0 0 0 0,-2 0 0 0 0,-1 0-1 0 0,-6 23-56 0 0,-7 98 35 0 0,16-153-31 0 0,1 1 0 0 0,0-1 0 0 0,-1 1 1 0 0,1-1-1 0 0,0 1 0 0 0,-1 0 0 0 0,1-1 0 0 0,0 1 0 0 0,-1 0 0 0 0,1 0 1 0 0,0 0-1 0 0,0-1 0 0 0,-1 1 0 0 0,1 0 0 0 0,0 0 0 0 0,0 0 0 0 0,-1 0 0 0 0,1 0 1 0 0,0 0-1 0 0,0 0 0 0 0,0 0 0 0 0,-1 1 0 0 0,1-1 0 0 0,0 0 0 0 0,-1 0 0 0 0,1 1 1 0 0,0-1-1 0 0,0 0 0 0 0,-1 1 0 0 0,1-1 0 0 0,-1 1 0 0 0,1-1 0 0 0,0 1 1 0 0,-1-1-1 0 0,1 1 0 0 0,-1-1 0 0 0,1 1 0 0 0,-1 0 0 0 0,1-1 0 0 0,-1 1 0 0 0,0-1 1 0 0,1 1-1 0 0,-1 0 0 0 0,0 0 0 0 0,1-1 0 0 0,-1 1 0 0 0,0 0 0 0 0,0 0 1 0 0,0-1-1 0 0,0 1 0 0 0,0 0 0 0 0,0 0 0 0 0,0-1 0 0 0,0 1 0 0 0,0 0 0 0 0,0 0 1 0 0,0-1-1 0 0,0 1 0 0 0,0 0 0 0 0,-1 0 0 0 0,1-1 0 0 0,-1 2-4 0 0,260-361 383 0 0,-216 311-448 0 0,-37 69-200 0 0,-17 439 1314 0 0,12-454-1505 0 0,1 16 1219 0 0,3-24-6394 0 0,-3-1 3482 0 0,1-1-3985 0 0,-1 0-4969 0 0</inkml:trace>
  <inkml:trace contextRef="#ctx0" brushRef="#br0" timeOffset="9739.501">3122 1439 8866 0 0,'0'0'1679'0'0,"0"0"-520"0"0,0 0-76 0 0,0 0 285 0 0,0 0 196 0 0,0 0 19 0 0,0 0-169 0 0,0 0-302 0 0,0 0-288 0 0,0 0-237 0 0,0 0-179 0 0,-4 33-125 0 0,-13 105-76 0 0,6-51 94 0 0,9-10-210 0 0,3-74-4176 0 0,13-113-14087 0 0,-12 99 17900 0 0</inkml:trace>
  <inkml:trace contextRef="#ctx0" brushRef="#br0" timeOffset="10259.749">3122 1431 0 0 0,'0'0'1176'0'0,"0"0"349"0"0,0 0 208 0 0,0 0 85 0 0,0 0-62 0 0,0 0-158 0 0,0 0-239 0 0,0 0-217 0 0,0 0-153 0 0,0 0-119 0 0,0 0-118 0 0,0 0-79 0 0,0 0-41 0 0,4-7-54 0 0,12-20-23 0 0,16 20 2051 0 0,8-1-870 0 0,-15 1-1240 0 0,0 2 0 0 0,0 1 0 0 0,0 1-1 0 0,1 1 1 0 0,-1 1 0 0 0,22 3-496 0 0,-45-2 19 0 0,0 0 0 0 0,0 0-1 0 0,-1 1 1 0 0,1-1 0 0 0,0 0 0 0 0,-1 1-1 0 0,1 0 1 0 0,0-1 0 0 0,-1 1-1 0 0,1 0 1 0 0,-1 0 0 0 0,1 0-1 0 0,-1 0 1 0 0,1 0 0 0 0,-1 0 0 0 0,0 0-1 0 0,1 0 1 0 0,-1 1 0 0 0,0-1-1 0 0,0 0 1 0 0,0 1 0 0 0,0-1 0 0 0,0 1-1 0 0,0-1 1 0 0,-1 1 0 0 0,1 0-1 0 0,0-1 1 0 0,-1 1 0 0 0,1 0 0 0 0,-1-1-1 0 0,0 1 1 0 0,1 0 0 0 0,-1 0-1 0 0,0-1 1 0 0,0 1 0 0 0,0 0 0 0 0,0 0-1 0 0,-1 0 1 0 0,1-1 0 0 0,-1 2-19 0 0,-28 67 504 0 0,-80 30-225 0 0,86-83-226 0 0,22-17-56 0 0,1 1 0 0 0,-1-1 0 0 0,1 1 0 0 0,-1-1 0 0 0,1 0 0 0 0,-1 1 0 0 0,1-1 0 0 0,0 1 0 0 0,-1-1 0 0 0,1 1 0 0 0,0 0 0 0 0,-1-1 0 0 0,1 1 0 0 0,0-1 0 0 0,0 1 0 0 0,-1 0 0 0 0,1-1 0 0 0,0 1 0 0 0,0-1 0 0 0,0 1 0 0 0,0 0 0 0 0,0-1 0 0 0,0 1 0 0 0,0 0 0 0 0,0-1 0 0 0,0 1 0 0 0,0-1 0 0 0,1 1 0 0 0,-1 0 0 0 0,0-1 0 0 0,0 1 0 0 0,0-1 0 0 0,1 1 0 0 0,-1 0 0 0 0,0-1 0 0 0,1 1 0 0 0,-1-1 0 0 0,1 1 0 0 0,-1-1 0 0 0,0 1 0 0 0,1-1 0 0 0,-1 0 0 0 0,1 1 0 0 0,-1-1 0 0 0,1 0 0 0 0,-1 1 0 0 0,1-1 0 0 0,0 0 0 0 0,-1 1 0 0 0,1-1 0 0 0,-1 0 0 0 0,1 0 0 0 0,0 0 0 0 0,-1 0 0 0 0,1 1 0 0 0,0-1 0 0 0,-1 0 3 0 0,41 14 18 0 0,-41-14-16 0 0,7 1 5 0 0,-1 0 0 0 0,0 0 1 0 0,1 1-1 0 0,-1 0 0 0 0,0 0 0 0 0,0 0 0 0 0,0 1 1 0 0,0 0-1 0 0,-1 0 0 0 0,1 0 0 0 0,-1 1 1 0 0,0 0-1 0 0,0 0 0 0 0,0 0 0 0 0,0 0 0 0 0,-1 1 1 0 0,0 0-1 0 0,0 0 0 0 0,0 0 0 0 0,0 1 1 0 0,-1-1-1 0 0,0 1 0 0 0,0 0 0 0 0,-1 0 0 0 0,1 0 1 0 0,-1 0-1 0 0,0 0 0 0 0,-1 0 0 0 0,1 3-7 0 0,-4-4 47 0 0,-1-1 0 0 0,1 1-1 0 0,0 0 1 0 0,-1-1 0 0 0,0 1 0 0 0,0-1-1 0 0,-1 0 1 0 0,1 0 0 0 0,-1 0 0 0 0,0 0-1 0 0,0-1 1 0 0,0 1 0 0 0,0-1 0 0 0,-1 0-1 0 0,1 0 1 0 0,-1-1 0 0 0,0 0 0 0 0,0 1-1 0 0,-4 0-46 0 0,-3 2 25 0 0,0 0 0 0 0,-1-1-1 0 0,0-1 1 0 0,1 0-1 0 0,-1 0 1 0 0,0-1 0 0 0,-1-1-1 0 0,1 0 1 0 0,0-1 0 0 0,0 0-1 0 0,-6-2-24 0 0,15 1-18 0 0,-1 0-1 0 0,0 0 1 0 0,0 0-1 0 0,0 0 1 0 0,1-1-1 0 0,-1 0 1 0 0,1 0-1 0 0,-1-1 1 0 0,1 1-1 0 0,0-1 1 0 0,0 0-1 0 0,0 0 1 0 0,0 0-1 0 0,0 0 1 0 0,1-1-1 0 0,-1 0 1 0 0,1 1-1 0 0,0-1 1 0 0,0-1 18 0 0,-16-57-3756 0 0,19 46 838 0 0,0 6-2653 0 0,0 2-6067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0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5969 0 0,'0'0'2097'0'0,"0"0"-256"0"0,0 0-36 0 0,0 0 83 0 0,0 0-7 0 0,0 0-130 0 0,0 0-271 0 0,0 0-260 0 0,0 0-204 0 0,0 0-185 0 0,0 0-155 0 0,0 0-121 0 0,0 0-69 0 0,-19 0 1880 0 0,17 1 818 0 0,-45 20-2150 0 0,49-20-1294 0 0,28-13 262 0 0,-25 9 308 0 0,-1 0-3070 0 0,1 5-5376 0 0,-3-1-4163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6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0 0 0,'0'0'243'0'0,"0"0"461"0"0,0 0 128 0 0,0 0 19 0 0,0 0 34 0 0,0 0 60 0 0,0 0 66 0 0,0 0 79 0 0,0 0 97 0 0,0 0 107 0 0,0 0 80 0 0,0 0-9 0 0,0 0-67 0 0,0 0-82 0 0,0 0-105 0 0,0 0-87 0 0,0 0-93 0 0,0 0-141 0 0,3-1 3254 0 0,11-6-3535 0 0,22-13-171 0 0,1 0 0 0 0,0 3 0 0 0,1 1 0 0 0,1 2 0 0 0,1 1 1 0 0,-1 2-1 0 0,8 1-338 0 0,47-1 185 0 0,-94 11-197 0 0,0 0 15 0 0,0 0-18 0 0,-2 10 62 0 0,0 0 0 0 0,0 0 1 0 0,-1-1-1 0 0,0 1 0 0 0,-1-1 0 0 0,0 1 0 0 0,-1-1 0 0 0,1 0 0 0 0,-2-1 1 0 0,1 1-1 0 0,-1-1 0 0 0,-7 7-47 0 0,-19 31 101 0 0,-105 146 115 0 0,102-140-192 0 0,21-35-19 0 0,2 1-1 0 0,0 1 1 0 0,1 0-1 0 0,0 0 1 0 0,2 1-1 0 0,0 0 0 0 0,2 1 1 0 0,-1 3-5 0 0,7-21 11 0 0,0 1 0 0 0,0 0 0 0 0,0-1 0 0 0,0 1 0 0 0,1 0 0 0 0,0 0 0 0 0,-1 0 0 0 0,1-1 0 0 0,1 1 0 0 0,-1 0 0 0 0,1 0 0 0 0,-1 0-1 0 0,1-1 1 0 0,0 1 0 0 0,0 0 0 0 0,1-1 0 0 0,-1 1 0 0 0,1-1 0 0 0,0 1 0 0 0,0-1 0 0 0,0 0 0 0 0,0 0 0 0 0,0 0 0 0 0,1 0 0 0 0,0 0 0 0 0,-1 0 0 0 0,1-1 0 0 0,0 1 0 0 0,0-1 0 0 0,0 0 0 0 0,1 0 0 0 0,-1 0 0 0 0,0 0 0 0 0,1-1 0 0 0,-1 1 0 0 0,1-1 0 0 0,0 0 0 0 0,-1 0 0 0 0,1 0 0 0 0,0-1-1 0 0,0 1 1 0 0,0-1 0 0 0,-1 0 0 0 0,1 0 0 0 0,4 0-11 0 0,148-18 1445 0 0,-66-5-694 0 0,-90 23-709 0 0,0 0-10 0 0,0 0 16 0 0,0 0 20 0 0,0 0-2 0 0,0 0-21 0 0,0 0 14 0 0,0 0-21 0 0,0 0-3 0 0,0 0 12 0 0,0 0 5 0 0,0 0-11 0 0,0 0-2 0 0,0 0 10 0 0,0 0-29 0 0,0 0 4 0 0,0 0 13 0 0,0 0 1 0 0,0 0-14 0 0,0 0-14 0 0,0 0-16 0 0,0 0-44 0 0,0 0 58 0 0,0 0 39 0 0,0 0-30 0 0,0 0-11 0 0,0 0-2 0 0,0 0 25 0 0,0 0-22 0 0,0 0 11 0 0,0 0-7 0 0,0 0-42 0 0,0 0 38 0 0,0 0 18 0 0,0 0-17 0 0,0 0-21 0 0,0 0-3 0 0,0 0 29 0 0,0 0 19 0 0,0 0-17 0 0,0 0-24 0 0,0 0-1 0 0,0 0-7 0 0,0 0-30 0 0,0 0 15 0 0,-1-8-2251 0 0,-2 3-3901 0 0,2 4-248 0 0,1 0-6010 0 0</inkml:trace>
  <inkml:trace contextRef="#ctx0" brushRef="#br0" timeOffset="1800.008">971 115 5313 0 0,'0'0'1787'0'0,"0"0"-164"0"0,0 0 43 0 0,0 0 86 0 0,0 0-31 0 0,0 0-165 0 0,0 0-232 0 0,0 0-216 0 0,0 0-167 0 0,0 0-169 0 0,0 0-148 0 0,0 0-112 0 0,-2-5-89 0 0,-8-26 737 0 0,-33 27 724 0 0,29 6-1815 0 0,-1 1 0 0 0,1 1 0 0 0,0 1 0 0 0,1 0 0 0 0,-1 1 0 0 0,1 0-1 0 0,0 1 1 0 0,1 0 0 0 0,-1 1 0 0 0,2 1 0 0 0,-1 0 0 0 0,1 0 0 0 0,0 1-1 0 0,1 0 1 0 0,0 1 0 0 0,-4 6-69 0 0,3-4 5 0 0,-1 0-1 0 0,1 1 1 0 0,1 0 0 0 0,1 0-1 0 0,0 1 1 0 0,1 1-1 0 0,0-1 1 0 0,1 1 0 0 0,1 1-1 0 0,1-1 1 0 0,0 1 0 0 0,1 0-1 0 0,1 0 1 0 0,0 0-1 0 0,1 0 1 0 0,1 1 0 0 0,1 11-5 0 0,2-21 11 0 0,0-1 0 0 0,0 1 0 0 0,0-1 0 0 0,1 0 0 0 0,1 1 0 0 0,-1-1 0 0 0,1-1 0 0 0,0 1 0 0 0,0 0 0 0 0,1-1 0 0 0,0 0 1 0 0,0 0-1 0 0,0-1 0 0 0,1 1 0 0 0,0-1 0 0 0,0 0 0 0 0,0-1 0 0 0,1 1 0 0 0,0-1 0 0 0,0 0 0 0 0,0-1 0 0 0,0 0 0 0 0,0 0 0 0 0,0-1 0 0 0,1 1 0 0 0,0-2 1 0 0,-1 1-1 0 0,1-1 0 0 0,0 0 0 0 0,0-1 0 0 0,-1 1 0 0 0,1-2 0 0 0,0 1 0 0 0,0-1 0 0 0,0 0 0 0 0,-1-1 0 0 0,8-2-11 0 0,12-10 80 0 0,0-1-1 0 0,-1-2 1 0 0,-1 0 0 0 0,-1-2-1 0 0,0-1 1 0 0,-1 0-1 0 0,-2-2 1 0 0,0-1 0 0 0,-1 0-1 0 0,-1-1 1 0 0,-2-2-1 0 0,0 1 1 0 0,-2-2 0 0 0,0 0-1 0 0,-2-1 1 0 0,1-6-80 0 0,-7 17 48 0 0,0 1 0 0 0,-1-1 1 0 0,0-1-1 0 0,-2 1 0 0 0,0-1 1 0 0,-1 0-1 0 0,-1 1 0 0 0,-1-1 1 0 0,0-14-49 0 0,-1 31 52 0 0,-7 23-124 0 0,1 39 184 0 0,2 0 0 0 0,3 0 0 0 0,3 0 0 0 0,4 18-112 0 0,2 95 100 0 0,-8 3-11 0 0,1-177-126 0 0,-1 0 0 0 0,0 0 0 0 0,1 0 0 0 0,-1-1 0 0 0,0 1 0 0 0,1 0 0 0 0,-1 0 0 0 0,0 0 0 0 0,1 0 0 0 0,-1 0-1 0 0,0 0 1 0 0,1 0 0 0 0,-1 0 0 0 0,0 0 0 0 0,1 0 0 0 0,-1 0 0 0 0,0 0 0 0 0,1 1 0 0 0,-1-1 0 0 0,0 0 0 0 0,1 0 0 0 0,-1 0 0 0 0,0 0 0 0 0,1 1 0 0 0,-1-1 0 0 0,0 0 0 0 0,0 0 0 0 0,1 0 0 0 0,-1 1 0 0 0,0-1 0 0 0,0 0 0 0 0,1 0-1 0 0,-1 1 1 0 0,0-1 0 0 0,0 0 0 0 0,0 1 37 0 0,0-5-932 0 0,-1-12-1415 0 0,-2 7-3352 0 0,-2 5-5182 0 0</inkml:trace>
  <inkml:trace contextRef="#ctx0" brushRef="#br0" timeOffset="2703.348">1440 410 8994 0 0,'0'0'2370'0'0,"0"0"-1326"0"0,0 0-456 0 0,0 0 287 0 0,0 0 409 0 0,0 0 230 0 0,0 0-28 0 0,0 0-218 0 0,0 0-268 0 0,0 0-252 0 0,0 0-160 0 0,0 0-85 0 0,1 20-48 0 0,0 66-51 0 0,-11-19 491 0 0,-66 179 262 0 0,62-198-1095 0 0,14-99 267 0 0,0 50-330 0 0,5-32-12 0 0,2 0 0 0 0,1 1 0 0 0,1 0 0 0 0,1 0 0 0 0,2 1-1 0 0,2 0 1 0 0,0 1 0 0 0,2 1 0 0 0,2 0 0 0 0,7-9 13 0 0,49-31 3 0 0,-73 68-5 0 0,1 0 0 0 0,-1 1 1 0 0,1-1-1 0 0,0 0 0 0 0,-1 1 1 0 0,1-1-1 0 0,0 1 0 0 0,-1 0 0 0 0,1 0 1 0 0,0-1-1 0 0,0 1 0 0 0,-1 0 1 0 0,1 0-1 0 0,0 1 0 0 0,-1-1 1 0 0,1 0-1 0 0,0 1 0 0 0,-1-1 1 0 0,1 1-1 0 0,0-1 0 0 0,-1 1 0 0 0,1 0 1 0 0,-1-1-1 0 0,1 1 0 0 0,-1 0 1 0 0,1 0-1 0 0,-1 0 0 0 0,0 0 1 0 0,1 0-1 0 0,-1 1 0 0 0,0-1 0 0 0,0 0 1 0 0,0 1-1 0 0,0-1 0 0 0,0 1 1 0 0,0-1-1 0 0,0 1 0 0 0,-1-1 1 0 0,1 1-1 0 0,0-1 0 0 0,-1 1 0 0 0,1 0 1 0 0,-1-1-1 0 0,0 1 0 0 0,1 0 1 0 0,-1 0-1 0 0,0-1 0 0 0,0 1 1 0 0,0 0-1 0 0,-1-1 0 0 0,1 1 1 0 0,0 0-1 0 0,0 0 0 0 0,-1-1 0 0 0,0 2 2 0 0,-13 63 68 0 0,11-61-75 0 0,0-1-1 0 0,0 1 1 0 0,0 0-1 0 0,1 0 1 0 0,0 1-1 0 0,0-1 1 0 0,0 0-1 0 0,1 1 1 0 0,0-1-1 0 0,0 1 1 0 0,0-1-1 0 0,0 1 1 0 0,1-1-1 0 0,0 1 1 0 0,1 0-1 0 0,-1 0 8 0 0,72 29-36 0 0,-69-34 40 0 0,0 0 0 0 0,0 0 0 0 0,0 1 0 0 0,0-1 0 0 0,-1 1 0 0 0,1 0 0 0 0,0 0 0 0 0,-1 0 0 0 0,0 0 0 0 0,1 0 0 0 0,-1 0 0 0 0,0 1 0 0 0,0-1 0 0 0,0 1 0 0 0,0 0 0 0 0,-1-1 0 0 0,1 1 0 0 0,-1 0 0 0 0,1 0 0 0 0,-1 0 0 0 0,0 0 0 0 0,0 0 0 0 0,-1 0 0 0 0,1 0 0 0 0,0 0 0 0 0,-1 1 0 0 0,0-1 0 0 0,0 0 0 0 0,0 0 0 0 0,0 1-4 0 0,-18 98 506 0 0,12-87-427 0 0,4-8 9 0 0,0-1 1 0 0,-1 0-1 0 0,1 0 1 0 0,-1 0-1 0 0,0-1 1 0 0,-1 1-1 0 0,1-1 1 0 0,-1 0 0 0 0,0 1-1 0 0,-1-2 1 0 0,1 1-1 0 0,-1 0 1 0 0,0-1-1 0 0,0 0 1 0 0,-2 1-89 0 0,4-3 41 0 0,-9 5 87 0 0,0 0 1 0 0,0-1-1 0 0,0-1 0 0 0,-1 0 0 0 0,0 0 0 0 0,0-1 0 0 0,0-1 0 0 0,0 0 1 0 0,-1-1-1 0 0,-11 1-128 0 0,15-3 49 0 0,0 1-14 0 0,0-1 0 0 0,1 0 1 0 0,-1 0-1 0 0,0-1 0 0 0,1 0 1 0 0,-1 0-1 0 0,0-1 0 0 0,1-1 1 0 0,0 0-1 0 0,-1 0 0 0 0,1-1 1 0 0,0 0-1 0 0,1 0 0 0 0,-1-1 1 0 0,-4-3-36 0 0,10 7-74 0 0,0-1 0 0 0,1 0 0 0 0,-1 1 0 0 0,0-1 0 0 0,0-1 0 0 0,1 1 0 0 0,-1 0 0 0 0,1 0 0 0 0,0-1 0 0 0,0 0 0 0 0,-1 1 0 0 0,2-1 0 0 0,-1 0 0 0 0,0 0 0 0 0,1 0 0 0 0,-1 0 0 0 0,1 0 0 0 0,0 0 0 0 0,0-1 0 0 0,0 1 0 0 0,0 0 0 0 0,1-1 0 0 0,-1 1 0 0 0,1 0 0 0 0,0-1 0 0 0,0 1 0 0 0,1-4 74 0 0,12-12-2879 0 0,-3 10-2969 0 0,-1 4-6206 0 0</inkml:trace>
  <inkml:trace contextRef="#ctx0" brushRef="#br0" timeOffset="3488.837">1821 248 8330 0 0,'0'0'2066'0'0,"0"0"-282"0"0,0 0-48 0 0,0 0 63 0 0,0 0-58 0 0,0 0-256 0 0,0 0-376 0 0,0 0-311 0 0,0 0-211 0 0,0 0-107 0 0,0 0-22 0 0,0 0-1 0 0,0 0 5 0 0,26-7 1694 0 0,185-12 821 0 0,-106 0-4567 0 0,-109 19 800 0 0,-13 1-2496 0 0,6 2-2653 0 0,3 1-5608 0 0</inkml:trace>
  <inkml:trace contextRef="#ctx0" brushRef="#br0" timeOffset="3738.763">1915 399 13683 0 0,'0'0'1803'0'0,"0"0"-428"0"0,0 0-57 0 0,0 0 55 0 0,0 0-61 0 0,0 0-159 0 0,0 0-201 0 0,0 0-171 0 0,0 0-131 0 0,0 0-97 0 0,0 0-106 0 0,0 0-79 0 0,0 0-49 0 0,21-4-70 0 0,125-19 199 0 0,-130 21-536 0 0,3-2-653 0 0,-6 3-8618 0 0,-13 1-2652 0 0</inkml:trace>
  <inkml:trace contextRef="#ctx0" brushRef="#br0" timeOffset="4454.415">1554 627 0 0 0,'0'0'704'0'0,"0"0"-89"0"0,0 0-136 0 0,0 0-106 0 0,0 0-26 0 0,0 0 68 0 0,0 0 111 0 0,0 0 112 0 0,0 0 89 0 0,0 0 53 0 0,0 0 64 0 0,5 2 2082 0 0,-3-1 683 0 0,-1 0 3506 0 0,-13 16-1427 0 0,-25 5-5703 0 0,28-17 550 0 0,-41 24-253 0 0,49-29-290 0 0,1 0-12 0 0,0 0-24 0 0,0 0-21 0 0,0 0-60 0 0,0 0-86 0 0,34-11-3349 0 0,-24 7-1258 0 0,-3 1-6750 0 0</inkml:trace>
  <inkml:trace contextRef="#ctx0" brushRef="#br0" timeOffset="6671.02">2390 211 4433 0 0,'0'0'1183'0'0,"0"0"-111"0"0,0 0 123 0 0,0 0 332 0 0,0 0 261 0 0,0 0 35 0 0,0 0-165 0 0,0 0-282 0 0,0 0-250 0 0,0 0-148 0 0,0 0-84 0 0,-5-9 490 0 0,5 7 3997 0 0,114-31-4328 0 0,-84 23-1081 0 0,0 2-1 0 0,1 0 0 0 0,0 2 1 0 0,1 2-1 0 0,20-1 29 0 0,-73 24-1905 0 0,1-5 176 0 0,0 0-4867 0 0,11-9-4149 0 0</inkml:trace>
  <inkml:trace contextRef="#ctx0" brushRef="#br0" timeOffset="12993.836">3187 64 3753 0 0,'0'0'1428'0'0,"0"0"7"0"0,0 0 84 0 0,0 0 5 0 0,0 0-65 0 0,0 0-216 0 0,0 0-325 0 0,0 0-206 0 0,0 0-153 0 0,0 0-82 0 0,0 0-17 0 0,-9-2-18 0 0,-9-2 337 0 0,0 1 1 0 0,0 1-1 0 0,-1 1 1 0 0,1 0-1 0 0,0 2 1 0 0,-1 0-1 0 0,1 1 1 0 0,-12 3-780 0 0,-30 17 1285 0 0,-36 42-124 0 0,86-56-1109 0 0,1 2 1 0 0,-1-1 0 0 0,2 1 0 0 0,0 1 0 0 0,0-1 0 0 0,1 1 0 0 0,0 1 0 0 0,1-1-1 0 0,0 1 1 0 0,1 0 0 0 0,0 0 0 0 0,1 1 0 0 0,0 0 0 0 0,1-1 0 0 0,1 1 0 0 0,0 0 0 0 0,0 1-1 0 0,2-1 1 0 0,-1 0 0 0 0,2 0-53 0 0,-2-6 13 0 0,0-1 0 0 0,0 1 0 0 0,1 0-1 0 0,0-1 1 0 0,0 1 0 0 0,1-1 0 0 0,0 1 0 0 0,0-1-1 0 0,1 1 1 0 0,-1-1 0 0 0,1 1 0 0 0,1-1 0 0 0,-1 0-1 0 0,1 0 1 0 0,0 0 0 0 0,1-1 0 0 0,-1 1 0 0 0,1-1-1 0 0,0 1 1 0 0,0-1 0 0 0,1-1 0 0 0,0 1 0 0 0,0 0-1 0 0,0-1 1 0 0,0 0 0 0 0,0-1 0 0 0,1 1 0 0 0,0-1-1 0 0,0 0 1 0 0,3 2-13 0 0,1-2 71 0 0,0-1 0 0 0,0 0 0 0 0,0 0-1 0 0,0-1 1 0 0,0 0 0 0 0,1-1 0 0 0,-1 0 0 0 0,0-1 0 0 0,0 0-1 0 0,0 0 1 0 0,0-1 0 0 0,0 0 0 0 0,0-1 0 0 0,0 0-1 0 0,-1-1 1 0 0,0 0 0 0 0,1 0 0 0 0,-1-1 0 0 0,-1 0 0 0 0,2-2-71 0 0,6-6 147 0 0,-1-1 1 0 0,-1-1 0 0 0,0-1-1 0 0,-1 0 1 0 0,-1-1 0 0 0,-1 0 0 0 0,3-5-148 0 0,1-2 55 0 0,-3 4-16 0 0,-1-1-1 0 0,-1 1 1 0 0,-1-2 0 0 0,0 0-1 0 0,-2 0 1 0 0,-1 0 0 0 0,3-16-39 0 0,-7-61 65 0 0,-21 217-41 0 0,7 154 39 0 0,45-165-50 0 0,-4-86-172 0 0,-29-21 69 0 0,0 0-72 0 0,0 0-98 0 0,0 0-168 0 0,2-5-3881 0 0,0 3-49 0 0,0-2-7404 0 0</inkml:trace>
  <inkml:trace contextRef="#ctx0" brushRef="#br0" timeOffset="15821.269">3726 457 0 0 0,'0'0'830'0'0,"0"0"-154"0"0,0 0 60 0 0,0 0 168 0 0,0 0 111 0 0,0 0 28 0 0,0 0-106 0 0,0 0-146 0 0,0 0-80 0 0,0 0-2 0 0,0 0 36 0 0,0 0 32 0 0,-4 27 5334 0 0,-91 81-3310 0 0,78-92-2612 0 0,-67 76 352 0 0,63-58 1 0 0,22-35-486 0 0,-1 1 1 0 0,0 0 0 0 0,0 0-1 0 0,0 0 1 0 0,0-1 0 0 0,0 1-1 0 0,0 0 1 0 0,0 0 0 0 0,0 0 0 0 0,0-1-1 0 0,0 1 1 0 0,0 0 0 0 0,0 0-1 0 0,0-1 1 0 0,0 1 0 0 0,0 0-1 0 0,0 0 1 0 0,0 0 0 0 0,0-1-1 0 0,0 1 1 0 0,0 0 0 0 0,0 0 0 0 0,0 0-1 0 0,0-1 1 0 0,0 1 0 0 0,0 0-1 0 0,-1 0 1 0 0,1 0 0 0 0,0-1-1 0 0,0 1 1 0 0,0 0 0 0 0,0 0-1 0 0,0 0 1 0 0,-1 0 0 0 0,1-1 0 0 0,0 1-1 0 0,0 0 1 0 0,0 0 0 0 0,-1 0-1 0 0,1 0 1 0 0,0 0 0 0 0,0 0-1 0 0,0 0 1 0 0,-1 0 0 0 0,1 0-1 0 0,0 0 1 0 0,0 0 0 0 0,-1 0 0 0 0,1 0-1 0 0,0 0 1 0 0,0 0-57 0 0,23-41 41 0 0,117-112 125 0 0,-63 71 150 0 0,-62 64 600 0 0,10-12 1227 0 0,0 1-2103 0 0,-9 21-63 0 0,-16 8 14 0 0,0 0 14 0 0,0 0-11 0 0,0 0 10 0 0,0 0 0 0 0,0 0-16 0 0,0 0-3 0 0,0 0 6 0 0,0 0-3 0 0,0 0-14 0 0,0 0 8 0 0,0 0 3 0 0,0 0 6 0 0,0 0-2 0 0,17 82 88 0 0,-5-6 23 0 0,7 24-58 0 0,-2-53-14 0 0,-17-46-16 0 0,3-1-843 0 0,3-26-4490 0 0,-3 15-4773 0 0,-3 8-338 0 0</inkml:trace>
  <inkml:trace contextRef="#ctx0" brushRef="#br0" timeOffset="16159.469">3601 579 5353 0 0,'0'0'2173'0'0,"0"0"-101"0"0,0 0 19 0 0,0 0-34 0 0,0 0-242 0 0,0 0-410 0 0,0 0-394 0 0,0 0-257 0 0,0 0-116 0 0,0 0-17 0 0,0 0 35 0 0,0 0 5 0 0,8 1-38 0 0,220 5 3012 0 0,-205-12-5653 0 0,-14 2-2693 0 0,-4 3-5307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346 197 4273 0 0,'0'0'1519'0'0,"0"0"-243"0"0,0 0-76 0 0,0 0 186 0 0,0 0 309 0 0,0 0 197 0 0,0 0-4 0 0,0 0-203 0 0,0 0-339 0 0,0 0-354 0 0,0 0-294 0 0,8-13-181 0 0,20-39-114 0 0,-29 77 1459 0 0,-104 243-608 0 0,-59 99-801 0 0,55-160-357 0 0,106-193-82 0 0,3-13-12 0 0,0-1 22 0 0,0 0 33 0 0,0 0 35 0 0,5-15 396 0 0,107-251 93 0 0,61-83-514 0 0,-30-19 115 0 0,-136 352-204 0 0,-6 26-71 0 0,-2 8 133 0 0,-4 142 289 0 0,0-116-299 0 0,2 0 0 0 0,2 0 0 0 0,1 0 0 0 0,3-1 0 0 0,1 1 0 0 0,3 0 0 0 0,1-1 0 0 0,2-1 0 0 0,2 1 0 0 0,16 34-30 0 0,-25-67 9 0 0,1-1-1 0 0,1 0 0 0 0,0 0 0 0 0,0 0 1 0 0,1 0-1 0 0,0-1 0 0 0,0 0 0 0 0,1 0 1 0 0,0-1-1 0 0,0 0 0 0 0,1 0 0 0 0,0-1 1 0 0,0 1-1 0 0,0-2 0 0 0,1 1 0 0 0,0-1 1 0 0,0-1-1 0 0,1 0 0 0 0,-1 0 0 0 0,1-1 1 0 0,3 1-9 0 0,-5-6 77 0 0,0-1 0 0 0,-1 0 0 0 0,1-1 0 0 0,-1 0 0 0 0,0 0 0 0 0,0 0 0 0 0,0-1 0 0 0,0 0 0 0 0,-1 0 0 0 0,0-1 0 0 0,0 0 0 0 0,0 0 0 0 0,-1 0 0 0 0,1-1 1 0 0,-2 0-1 0 0,1 0 0 0 0,-1 0 0 0 0,1-2-77 0 0,17-30 121 0 0,-1-1 1 0 0,-1-1 0 0 0,-3 0 0 0 0,-1-2 0 0 0,-2 0-1 0 0,-3 0 1 0 0,-1-1 0 0 0,-2-1 0 0 0,-2 1 0 0 0,-1-1 0 0 0,-3 0-1 0 0,-3-35-121 0 0,-8 23-25 0 0,3 72-3082 0 0,8 27-546 0 0,-1-23-1443 0 0,0-4-6556 0 0</inkml:trace>
  <inkml:trace contextRef="#ctx0" brushRef="#br0" timeOffset="326.804">1206 469 11402 0 0,'0'0'1928'0'0,"0"0"-341"0"0,0 0-139 0 0,0 0-39 0 0,0 0-144 0 0,0 0-190 0 0,0 0-245 0 0,0 0-247 0 0,0 0-179 0 0,0 0-110 0 0,0 0-74 0 0,0 0-47 0 0,0 0-19 0 0,-19 33-16 0 0,-60 105-24 0 0,77-136-106 0 0,-1 1 0 0 0,1 0 0 0 0,0 0 1 0 0,0 0-1 0 0,1 1 0 0 0,-1-1 0 0 0,1 0 1 0 0,0 1-1 0 0,-1-1 0 0 0,1 1 0 0 0,1-1 0 0 0,-1 1 1 0 0,0-1-1 0 0,1 1 0 0 0,0 0 0 0 0,0-1 1 0 0,0 1-1 0 0,0 0 0 0 0,1-1 0 0 0,-1 1 1 0 0,1 0-9 0 0,2 4 25 0 0,-1 0 50 0 0,1-1-1 0 0,0 0 0 0 0,1 1 0 0 0,0-1 0 0 0,0-1 1 0 0,1 1-1 0 0,-1 0 0 0 0,1-1 0 0 0,1 0 0 0 0,-1 0 1 0 0,1-1-1 0 0,0 0 0 0 0,0 0 0 0 0,1 0 0 0 0,-1 0 1 0 0,1-1-1 0 0,0 0 0 0 0,1-1 0 0 0,-1 0 0 0 0,0 0 1 0 0,1 0-1 0 0,0-1 0 0 0,-1 0 0 0 0,1-1 0 0 0,0 1 1 0 0,0-2-1 0 0,0 1 0 0 0,0-1 0 0 0,0 0 0 0 0,0-1 1 0 0,0 0-1 0 0,0 0 0 0 0,0 0 0 0 0,0-1 0 0 0,-1-1 1 0 0,1 1-1 0 0,-1-1 0 0 0,1 0 0 0 0,1-2-74 0 0,1-3 100 0 0,0 0-1 0 0,-1-1 1 0 0,1 0-1 0 0,-2-1 1 0 0,1 0-1 0 0,-2-1 1 0 0,1 1-1 0 0,-1-1 1 0 0,-1-1-1 0 0,0 1 0 0 0,-1-1 1 0 0,0 0-1 0 0,0 0 1 0 0,-2-1-1 0 0,1 1 1 0 0,-2-1-1 0 0,1 0 1 0 0,-2 0-1 0 0,0 0 1 0 0,0 0-1 0 0,-1 0 1 0 0,-1 0-1 0 0,0 0 1 0 0,-1 0-1 0 0,-1 1 1 0 0,1-1-1 0 0,-4-6-99 0 0,4 13-103 0 0,0 1 0 0 0,0-1 0 0 0,0 0 0 0 0,-1 0 0 0 0,0 1 0 0 0,0 0 0 0 0,-1-1 0 0 0,0 1-1 0 0,0 0 1 0 0,0 1 0 0 0,0-1 0 0 0,-1 1 0 0 0,1 0 0 0 0,-1 0 0 0 0,0 0 0 0 0,-1 1 0 0 0,1 0 0 0 0,0 0 0 0 0,-1 0 0 0 0,0 0 0 0 0,0 1 0 0 0,0 0-1 0 0,0 0 1 0 0,0 1 0 0 0,0 0 0 0 0,0 0 0 0 0,0 0 0 0 0,0 1 0 0 0,-1 0 0 0 0,1 0 0 0 0,-2 0 103 0 0,-15 20-3229 0 0,12-5-3303 0 0,6-3-5121 0 0</inkml:trace>
  <inkml:trace contextRef="#ctx0" brushRef="#br0" timeOffset="853.597">1674 480 6729 0 0,'0'0'3361'0'0,"0"0"-851"0"0,0 0-566 0 0,0 0-273 0 0,0 0-165 0 0,0 0-246 0 0,0 0-295 0 0,0 0-228 0 0,0 0-185 0 0,0 0-98 0 0,0 0-16 0 0,0 0-59 0 0,0 0-63 0 0,-8 17-49 0 0,-23 51-58 0 0,31-65-173 0 0,-1-1 0 0 0,0 1 0 0 0,1-1 0 0 0,0 1-1 0 0,-1-1 1 0 0,1 1 0 0 0,0-1 0 0 0,0 1 0 0 0,1-1-1 0 0,-1 1 1 0 0,0-1 0 0 0,1 1 0 0 0,0-1 0 0 0,-1 0-1 0 0,1 1 1 0 0,0-1 0 0 0,0 0 0 0 0,0 1 0 0 0,1-1-1 0 0,-1 0 1 0 0,0 0 0 0 0,1 0 0 0 0,0 0 0 0 0,-1 0-1 0 0,1 0 1 0 0,0-1 0 0 0,0 1 0 0 0,0 0 0 0 0,0-1-1 0 0,0 0 1 0 0,0 1 0 0 0,1-1 0 0 0,-1 0 0 0 0,0 0-1 0 0,0 0 1 0 0,1-1 0 0 0,-1 1 0 0 0,1 0 0 0 0,-1-1-1 0 0,1 0 1 0 0,-1 1 0 0 0,1-1 0 0 0,-1 0 0 0 0,1 0-1 0 0,-1-1-35 0 0,8 2 173 0 0,0-1 1 0 0,0 0-1 0 0,0 0 0 0 0,0-1 0 0 0,0-1 0 0 0,0 0 0 0 0,0 0 0 0 0,0-1 0 0 0,-1 0 0 0 0,0 0 0 0 0,1-1 1 0 0,-1-1-1 0 0,0 1 0 0 0,-1-1 0 0 0,6-5-173 0 0,121-101 779 0 0,-122 107-866 0 0,-13 28-59 0 0,-1-10 113 0 0,1-7 34 0 0,-1 0 1 0 0,1 0-1 0 0,1 0 0 0 0,-1 0 0 0 0,1 0 0 0 0,0 0 0 0 0,1 0 0 0 0,-1 0 1 0 0,1 0-1 0 0,1 0 0 0 0,-1-1 0 0 0,1 1 0 0 0,1-1 0 0 0,-1 0 0 0 0,1 0 1 0 0,0 0-1 0 0,0-1 0 0 0,1 1 0 0 0,-1-1 0 0 0,1 0 0 0 0,0 0 0 0 0,1 0 0 0 0,-1-1 1 0 0,1 0-1 0 0,0 0 0 0 0,0 0 0 0 0,0-1 0 0 0,1 0 0 0 0,-1 0 0 0 0,1-1 1 0 0,0 0-1 0 0,-1 0 0 0 0,1 0 0 0 0,2-1-1 0 0,3 0 49 0 0,-1-1 0 0 0,1 0 1 0 0,0-1-1 0 0,0-1 0 0 0,0 0 0 0 0,-1 0 0 0 0,1-1 0 0 0,-1-1 1 0 0,0 0-1 0 0,0 0 0 0 0,0-1 0 0 0,0-1 0 0 0,-1 0 0 0 0,0 0 1 0 0,0-1-1 0 0,0-1-49 0 0,11-6 128 0 0,-1-1 1 0 0,0-2-1 0 0,-2 0 0 0 0,0 0 1 0 0,0-2-1 0 0,-2 0 1 0 0,0-1-1 0 0,-2-1 0 0 0,0 0 1 0 0,-1-1-1 0 0,0-3-128 0 0,-4-64-92 0 0,-23 79-1303 0 0,2 9-6925 0 0,9 1 4175 0 0,-1 0-8583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63 806 1592 0 0,'0'0'1701'0'0,"0"0"-102"0"0,0 0 50 0 0,0 0 169 0 0,0 0 76 0 0,0 0-55 0 0,0 0-109 0 0,0 0-201 0 0,0 0-202 0 0,0 0-151 0 0,0 0-163 0 0,-11-1-153 0 0,-1 0-548 0 0,-7-1-17 0 0,-2 2 3267 0 0,86-33-1735 0 0,-7 1-1530 0 0,1 2 0 0 0,1 3 0 0 0,1 2 0 0 0,1 4 0 0 0,1 2 0 0 0,1 3 0 0 0,23-2-297 0 0,-75 16 3 0 0,90 4 2 0 0,-99-1 2 0 0,-1 1-1 0 0,1-1 1 0 0,-1 1-1 0 0,0 0 1 0 0,0 0 0 0 0,0 0-1 0 0,0 0 1 0 0,0 0 0 0 0,0 0-1 0 0,0 0 1 0 0,-1 0 0 0 0,1 1-1 0 0,-1-1 1 0 0,1 1-1 0 0,-1-1 1 0 0,0 1 0 0 0,0 0-1 0 0,0-1 1 0 0,-1 1 0 0 0,1 0-1 0 0,-1 0 1 0 0,1 0-1 0 0,-1-1 1 0 0,0 1 0 0 0,0 0-1 0 0,0 0 1 0 0,0 0 0 0 0,-1 0-1 0 0,0 1-6 0 0,-27 82 228 0 0,-154 185 144 0 0,103-163-292 0 0,43-57-50 0 0,5-11-29 0 0,2 1 1 0 0,2 2-1 0 0,1 1 1 0 0,3 1-1 0 0,-10 28-1 0 0,31-66 10 0 0,1-1-1 0 0,-1 1 0 0 0,1-1 0 0 0,1 1 0 0 0,-1 0 0 0 0,1 0 0 0 0,0-1 1 0 0,1 1-1 0 0,-1 0 0 0 0,1-1 0 0 0,1 1 0 0 0,-1 0 0 0 0,1-1 0 0 0,2 6-9 0 0,-2-6 29 0 0,0-1 0 0 0,1 0-1 0 0,0 0 1 0 0,-1 1 0 0 0,1-1-1 0 0,1-1 1 0 0,-1 1-1 0 0,1 0 1 0 0,0-1 0 0 0,0 0-1 0 0,0 0 1 0 0,1 0 0 0 0,-1 0-1 0 0,1-1 1 0 0,0 0-1 0 0,0 0 1 0 0,0 0 0 0 0,0-1-1 0 0,1 1 1 0 0,-1-1-1 0 0,1 0 1 0 0,-1-1 0 0 0,1 1-1 0 0,1-1-28 0 0,16-1 128 0 0,0-2 0 0 0,1 0 0 0 0,-1-1 0 0 0,0-2 0 0 0,-1 0 0 0 0,1-1 0 0 0,-1-2 0 0 0,0 0 0 0 0,20-11-128 0 0,-13 7 86 0 0,104-40 306 0 0,-124 46-1807 0 0,-11-4-6035 0 0,3 9 4231 0 0,-1 1-8964 0 0</inkml:trace>
  <inkml:trace contextRef="#ctx0" brushRef="#br0" timeOffset="790.215">1188 570 5089 0 0,'0'0'1406'0'0,"0"0"122"0"0,0 0 218 0 0,0 0 230 0 0,0 0 49 0 0,0 0-149 0 0,0 0-292 0 0,0 0-305 0 0,0 0-238 0 0,0 0-189 0 0,0 0-157 0 0,0 0-125 0 0,0 0-96 0 0,-1-6-58 0 0,0-19-52 0 0,7 211 3130 0 0,-2-158-3368 0 0,-3-18-93 0 0,0 1-1 0 0,0 0 1 0 0,1-1-1 0 0,1 1 1 0 0,0-1-1 0 0,0 1 1 0 0,1-1-1 0 0,0 0 1 0 0,1-1-1 0 0,0 1 1 0 0,0-1-1 0 0,1 0 1 0 0,0 0-1 0 0,7 6-32 0 0,-11-14 35 0 0,0 0-1 0 0,0 1 0 0 0,0-1 0 0 0,0-1 0 0 0,1 1 0 0 0,-1 0 0 0 0,0-1 0 0 0,0 1 1 0 0,1-1-1 0 0,-1 1 0 0 0,0-1 0 0 0,1 0 0 0 0,-1 0 0 0 0,0 0 0 0 0,1-1 0 0 0,-1 1 1 0 0,0 0-1 0 0,1-1 0 0 0,-1 1 0 0 0,0-1 0 0 0,0 0 0 0 0,1 0 0 0 0,-1 0 0 0 0,0 0 0 0 0,0 0 1 0 0,0-1-1 0 0,0 1 0 0 0,-1 0 0 0 0,1-1 0 0 0,0 1 0 0 0,0-1 0 0 0,-1 0-34 0 0,55-57 474 0 0,-55 59-474 0 0,123-202 348 0 0,-88 279-644 0 0,-23-51 301 0 0,51 75-2 0 0,-62-99 6 0 0,0-1-1 0 0,0 1 1 0 0,0-1-1 0 0,1 0 1 0 0,-1 1-1 0 0,0-1 1 0 0,1 0 0 0 0,-1-1-1 0 0,1 1 1 0 0,-1 0-1 0 0,1-1 1 0 0,-1 1-1 0 0,1-1 1 0 0,0 0-1 0 0,-1 0 1 0 0,1 0-1 0 0,-1 0 1 0 0,1 0 0 0 0,0-1-1 0 0,-1 1 1 0 0,1-1-1 0 0,-1 0 1 0 0,1 1-1 0 0,-1-1 1 0 0,0 0-1 0 0,1 0 1 0 0,-1-1-1 0 0,0 1 1 0 0,0-1 0 0 0,1 1-1 0 0,-1-1 1 0 0,0 1-1 0 0,-1-1 1 0 0,1 0-1 0 0,0 0 1 0 0,1-1-9 0 0,57-78 358 0 0,52-121 28 0 0,-103 186-356 0 0,0-1 0 0 0,-1 1 0 0 0,-2-1-1 0 0,1-1 1 0 0,-2 1 0 0 0,0-1 0 0 0,-1 0 0 0 0,-1-1-1 0 0,1-17-29 0 0,-16 44-1062 0 0,-15 84-3338 0 0,37-57-6437 0 0,-5-30-678 0 0</inkml:trace>
  <inkml:trace contextRef="#ctx0" brushRef="#br0" timeOffset="1153.035">2149 636 14219 0 0,'0'0'2047'0'0,"0"0"-539"0"0,0 0-205 0 0,0 0 20 0 0,0 0 12 0 0,0 0-89 0 0,0 0-222 0 0,0 0-266 0 0,0 0-218 0 0,0 0-176 0 0,0 0-108 0 0,0 0-32 0 0,0 0-9 0 0,-4 10 10 0 0,-11 84 493 0 0,15 43 47 0 0,0-110-4460 0 0,4-53-939 0 0,1 9-3260 0 0,-1 6-3161 0 0</inkml:trace>
  <inkml:trace contextRef="#ctx0" brushRef="#br0" timeOffset="1681.178">2091 552 9146 0 0,'0'0'2218'0'0,"0"0"-642"0"0,0 0-308 0 0,0 0-42 0 0,0 0 8 0 0,0 0-104 0 0,0 0-229 0 0,0 0-199 0 0,0 0-107 0 0,0 0-13 0 0,0 0 17 0 0,0 0-27 0 0,0 0-83 0 0,18-5-78 0 0,113-27 628 0 0,-8 24 150 0 0,-122 9-1180 0 0,1-1 0 0 0,-1 0 0 0 0,1 1-1 0 0,-1-1 1 0 0,1 1 0 0 0,-1-1-1 0 0,1 1 1 0 0,-1 0 0 0 0,0-1 0 0 0,1 1-1 0 0,-1 0 1 0 0,0 0 0 0 0,1 0 0 0 0,-1 0-1 0 0,0 0 1 0 0,0 0 0 0 0,0 1 0 0 0,0-1-1 0 0,0 0 1 0 0,0 0 0 0 0,-1 1 0 0 0,1-1-1 0 0,0 1 1 0 0,-1-1 0 0 0,1 0 0 0 0,-1 1-1 0 0,1 0 1 0 0,-1-1 0 0 0,0 1 0 0 0,1-1-1 0 0,-1 1 1 0 0,0-1 0 0 0,0 1-1 0 0,0-1 1 0 0,0 1 0 0 0,-1 0 0 0 0,1-1-1 0 0,-1 2-8 0 0,-15 62 374 0 0,-83 48-5 0 0,99-111-373 0 0,1 0 0 0 0,-1-1 0 0 0,0 1 0 0 0,1-1-1 0 0,-1 1 1 0 0,0 0 0 0 0,1-1 0 0 0,0 1 0 0 0,-1-1 0 0 0,1 0 0 0 0,0 1-1 0 0,0-1 1 0 0,0 0 0 0 0,0 1 0 0 0,0-1 0 0 0,0 0 0 0 0,0 0 0 0 0,0 0-1 0 0,1 0 1 0 0,-1 0 0 0 0,0 0 0 0 0,1 0 0 0 0,-1 0 0 0 0,1 0 0 0 0,-1-1-1 0 0,1 1 1 0 0,-1-1 0 0 0,1 1 0 0 0,-1-1 0 0 0,1 1 0 0 0,0-1-1 0 0,-1 0 1 0 0,1 0 0 0 0,-1 0 0 0 0,1 0 0 0 0,0 0 0 0 0,-1 0 0 0 0,1 0-1 0 0,-1-1 1 0 0,1 1 0 0 0,0-1 4 0 0,0 2 0 0 0,6-1 3 0 0,-1 1 1 0 0,0 0-1 0 0,0 0 1 0 0,0 1 0 0 0,1 0-1 0 0,-2 0 1 0 0,1 1 0 0 0,0 0-1 0 0,0 0 1 0 0,-1 0 0 0 0,0 1-1 0 0,1 0 1 0 0,-1 0 0 0 0,-1 1-1 0 0,4 3-3 0 0,8 48 348 0 0,-20-50-284 0 0,0-1 0 0 0,0 1 0 0 0,0-1 0 0 0,-1 0-1 0 0,0 0 1 0 0,0 0 0 0 0,0 0 0 0 0,-1-1 0 0 0,1 0 0 0 0,-1 0 0 0 0,0 0-1 0 0,0 0 1 0 0,-1-1 0 0 0,1 0 0 0 0,-1 0 0 0 0,1-1 0 0 0,-1 1-1 0 0,0-1 1 0 0,0 0 0 0 0,0-1 0 0 0,0 1 0 0 0,-1-1 0 0 0,-3 0-64 0 0,-108 6 157 0 0,116-8-204 0 0,0 1 0 0 0,0 0-1 0 0,-1-1 1 0 0,1 0 0 0 0,0 1 0 0 0,0-1-1 0 0,0 0 1 0 0,0 0 0 0 0,1 0 0 0 0,-1 0 0 0 0,0-1-1 0 0,0 1 1 0 0,1 0 0 0 0,-1-1 0 0 0,0 1-1 0 0,1-1 1 0 0,-1 0 0 0 0,1 1 0 0 0,0-1 0 0 0,0 0-1 0 0,0 0 1 0 0,0 0 0 0 0,0 0 0 0 0,0 0 0 0 0,0 0-1 0 0,0 0 1 0 0,1 0 0 0 0,-1 0 0 0 0,1 0-1 0 0,0 0 1 0 0,0-1 0 0 0,-1 1 0 0 0,1 0 0 0 0,1 0-1 0 0,-1-1 48 0 0,4-23-3425 0 0,6 3-3446 0 0,-4 14-4901 0 0</inkml:trace>
  <inkml:trace contextRef="#ctx0" brushRef="#br0" timeOffset="2221.041">2769 622 6065 0 0,'0'0'2411'0'0,"0"0"-238"0"0,0 0-34 0 0,0 0-9 0 0,0 0-134 0 0,0 0-291 0 0,0 0-413 0 0,0 0-384 0 0,0 0-228 0 0,0 0-144 0 0,0 0-66 0 0,0 0-30 0 0,0 0-27 0 0,8 10 1233 0 0,37-6 104 0 0,133-22 115 0 0,-150 11-1907 0 0,-28 6-157 0 0,0 1-126 0 0,0 0-186 0 0,0 0-224 0 0,9 0-6412 0 0,-6 0-2847 0 0</inkml:trace>
  <inkml:trace contextRef="#ctx0" brushRef="#br0" timeOffset="2638.235">3474 323 14707 0 0,'0'0'2678'0'0,"0"0"-1158"0"0,0 0-509 0 0,0 0-43 0 0,0 0 61 0 0,0 0-26 0 0,0 0-154 0 0,0 0-262 0 0,0 0-250 0 0,0 0-138 0 0,0 0-67 0 0,0 0 17 0 0,0 0 37 0 0,1 4 62 0 0,3 221 1708 0 0,-38 17-1692 0 0,26-219-681 0 0,12-27-2706 0 0,22-53-1455 0 0,-13 20-3961 0 0,-10 28-2059 0 0</inkml:trace>
  <inkml:trace contextRef="#ctx0" brushRef="#br0" timeOffset="2898.623">3305 283 8074 0 0,'0'0'3259'0'0,"0"0"-1121"0"0,0 0-600 0 0,0 0-225 0 0,0 0-83 0 0,0 0-90 0 0,0 0-181 0 0,0 0-219 0 0,0 0-132 0 0,0 0-32 0 0,0 0 40 0 0,0 0 14 0 0,0 0-37 0 0,12 2-46 0 0,31 2 146 0 0,0-1 0 0 0,1-2 0 0 0,-1-2-1 0 0,29-5-692 0 0,22-7-228 0 0,-53 12-2619 0 0,-34 2 340 0 0,-4 1-2982 0 0,0-2-6227 0 0</inkml:trace>
  <inkml:trace contextRef="#ctx0" brushRef="#br0" timeOffset="3420.212">3752 566 16291 0 0,'0'0'1410'0'0,"0"0"-570"0"0,0 0-228 0 0,0 0 111 0 0,0 0 133 0 0,0 0 31 0 0,0 0-132 0 0,0 0-197 0 0,0 0-124 0 0,0 0-82 0 0,0 0-53 0 0,0 0-65 0 0,0 0-60 0 0,21-1-32 0 0,98-5 72 0 0,-116 6-199 0 0,-1 1-1 0 0,1-1 0 0 0,-1 1 0 0 0,1-1 0 0 0,0 1 1 0 0,-1 0-1 0 0,1 0 0 0 0,-1 0 0 0 0,0 0 1 0 0,1 1-1 0 0,-1-1 0 0 0,0 1 0 0 0,0-1 0 0 0,0 1 1 0 0,0 0-1 0 0,0 0 0 0 0,0 0 0 0 0,0 0 1 0 0,-1 0-1 0 0,1 0 0 0 0,-1 0 0 0 0,1 1 0 0 0,-1-1 1 0 0,0 1-1 0 0,0-1 0 0 0,0 1 0 0 0,0-1 1 0 0,-1 1-1 0 0,1-1 0 0 0,-1 1 0 0 0,1 0 1 0 0,-1-1-1 0 0,0 1 0 0 0,0 0 0 0 0,0-1 0 0 0,0 1 1 0 0,-1 0-1 0 0,1-1 0 0 0,-1 2-14 0 0,-41 56 478 0 0,-39 34-153 0 0,81-93-324 0 0,-1 0 0 0 0,1-1 0 0 0,-1 1 0 0 0,1 0 1 0 0,-1 0-1 0 0,1 0 0 0 0,0-1 0 0 0,-1 1 0 0 0,1 0 0 0 0,0 0 0 0 0,0 0 0 0 0,0 0 0 0 0,-1 0 1 0 0,1-1-1 0 0,0 1 0 0 0,0 0 0 0 0,0 0 0 0 0,1 0 0 0 0,-1 0 0 0 0,0 0 0 0 0,0 0 1 0 0,0-1-1 0 0,1 1 0 0 0,-1 0 0 0 0,0 0 0 0 0,1 0 0 0 0,-1 0 0 0 0,0-1 0 0 0,1 1 1 0 0,-1 0-1 0 0,1-1 0 0 0,0 1 0 0 0,-1 0 0 0 0,1-1 0 0 0,-1 1 0 0 0,1 0 0 0 0,0-1 1 0 0,0 1-1 0 0,-1-1 0 0 0,1 1 0 0 0,0-1 0 0 0,0 0 0 0 0,0 1 0 0 0,-1-1 0 0 0,1 0 0 0 0,0 0 1 0 0,0 1-1 0 0,0-1 0 0 0,0 0 0 0 0,0 0-1 0 0,144-15 899 0 0,-107 4-1244 0 0,0 3 0 0 0,0 1 1 0 0,0 2-1 0 0,1 1 0 0 0,0 3 0 0 0,3 0 345 0 0,-15 4-2993 0 0,-18-1-980 0 0,-1 0-3897 0 0,-2-1-2319 0 0</inkml:trace>
  <inkml:trace contextRef="#ctx0" brushRef="#br0" timeOffset="4440.555">1204 1152 1000 0 0,'0'0'1587'0'0,"0"0"-12"0"0,0 0 167 0 0,0 0 86 0 0,0 0-79 0 0,0 0-234 0 0,0 0-311 0 0,0 0-287 0 0,0 0-180 0 0,0 0-79 0 0,0 0 21 0 0,0 0 57 0 0,0 0 26 0 0,22-6-18 0 0,70-20-61 0 0,30 16 859 0 0,-85 11-1202 0 0,561 0 2208 0 0,-34 9-1512 0 0,-3-39-21 0 0,-185 3 17 0 0,-212 8-591 0 0,169 3-321 0 0,-244 8-66 0 0,22 7-358 0 0,-111-2-830 0 0,-2 0-7398 0 0,0 2-3317 0 0</inkml:trace>
  <inkml:trace contextRef="#ctx0" brushRef="#br0" timeOffset="6201.751">2563 1295 10930 0 0,'0'0'1243'0'0,"0"0"-431"0"0,0 0-315 0 0,0 0 3 0 0,0 0 181 0 0,0 0 187 0 0,0 0 59 0 0,0 0-49 0 0,0 0-118 0 0,0 0-157 0 0,0 0-153 0 0,0 0-124 0 0,0 0-69 0 0,-19 30-51 0 0,-56 91-49 0 0,28-29 268 0 0,-47 84 1045 0 0,94-182 1353 0 0,25-54-2504 0 0,91-137 120 0 0,58-13-130 0 0,-174 209-310 0 0,0 0 1 0 0,0 1-1 0 0,1-1 0 0 0,-1 1 1 0 0,0-1-1 0 0,0 0 0 0 0,0 1 0 0 0,1-1 1 0 0,-1 1-1 0 0,0-1 0 0 0,1 1 0 0 0,-1-1 1 0 0,0 1-1 0 0,1-1 0 0 0,-1 1 0 0 0,1-1 1 0 0,-1 1-1 0 0,1 0 0 0 0,-1-1 0 0 0,1 1 1 0 0,-1 0-1 0 0,1-1 0 0 0,-1 1 1 0 0,1 0-1 0 0,-1-1 0 0 0,1 1 0 0 0,0 0 1 0 0,-1 0-1 0 0,1 0 0 0 0,-1 0 0 0 0,1 0 1 0 0,0 0-1 0 0,-1 0 0 0 0,1 0 0 0 0,0 0 1 0 0,-1 0-1 0 0,1 0 0 0 0,-1 0 0 0 0,1 0 1 0 0,0 0-1 0 0,-1 0 0 0 0,1 1 1 0 0,-1-1-1 0 0,1 0 0 0 0,0 0 0 0 0,-1 1 1 0 0,1-1-1 0 0,-1 1 0 0 0,1-1 0 0 0,-1 0 1 0 0,0 1-1 0 0,1-1 0 0 0,-1 1 0 0 0,1-1 1 0 0,-1 1-1 0 0,0-1 0 0 0,1 1 0 0 0,-1-1 1 0 0,0 1-1 0 0,1-1 0 0 0,-1 1 1 0 0,0 0-1 0 0,0-1 0 0 0,0 1 0 0 0,0-1 1 0 0,1 1-1 0 0,-1 0 1 0 0,12 191 316 0 0,12 1-237 0 0,-13-167 321 0 0,2-48 52 0 0,-1-5-429 0 0,2 1 0 0 0,0 1 0 0 0,2 0 0 0 0,1 1 0 0 0,0 1 0 0 0,2 0 0 0 0,1 2 0 0 0,10-9-23 0 0,21-25 18 0 0,46-40-23 0 0,-18 45-2 0 0,-83 101 133 0 0,-43 233 199 0 0,48-129-218 0 0,17-107-126 0 0,-16-52-1723 0 0,12-15-1231 0 0,-8 10-5282 0 0,-3 5-3605 0 0</inkml:trace>
  <inkml:trace contextRef="#ctx0" brushRef="#br0" timeOffset="6540.631">3358 1531 14715 0 0,'0'0'3151'0'0,"0"0"-1921"0"0,0 0-839 0 0,0 0-96 0 0,0 0 233 0 0,0 0 268 0 0,0 0 125 0 0,0 0-58 0 0,0 0-213 0 0,0 0-200 0 0,0 0-139 0 0,0 0-89 0 0,0 0-40 0 0,-1 24-54 0 0,-7 107 34 0 0,3-101-523 0 0,-3 27 962 0 0,6-19-7926 0 0,2-38 2871 0 0,2 0-3513 0 0</inkml:trace>
  <inkml:trace contextRef="#ctx0" brushRef="#br0" timeOffset="7114.312">3319 1472 7418 0 0,'0'0'1973'0'0,"0"0"-143"0"0,0 0-39 0 0,0 0 51 0 0,0 0-62 0 0,0 0-174 0 0,0 0-328 0 0,0 0-354 0 0,0 0-269 0 0,0 0-209 0 0,0 0-134 0 0,0 0-72 0 0,0 0-9 0 0,20-11 513 0 0,143-30 882 0 0,-76 45-1450 0 0,-85-2-165 0 0,-1 1 0 0 0,1-1 0 0 0,0 1 0 0 0,-1-1 0 0 0,1 1 0 0 0,-1-1 0 0 0,0 1 0 0 0,0 0 0 0 0,0-1 0 0 0,0 1 0 0 0,-1 0 1 0 0,1 0-1 0 0,-1 0 0 0 0,0 0 0 0 0,1 0 0 0 0,-1 0 0 0 0,-1 0 0 0 0,1-1 0 0 0,0 1 0 0 0,-1 0 0 0 0,1 0 0 0 0,-1 0 0 0 0,0 0 0 0 0,0-1 0 0 0,0 1 0 0 0,0 0 0 0 0,-1-1 0 0 0,1 1 0 0 0,-1-1 0 0 0,1 1 0 0 0,-1-1 0 0 0,0 1-11 0 0,-96 147 164 0 0,97-148-166 0 0,1 1 0 0 0,-1 0 0 0 0,1-1-1 0 0,0 1 1 0 0,0 0 0 0 0,0 0-1 0 0,0-1 1 0 0,1 1 0 0 0,-1 0-1 0 0,1-1 1 0 0,-1 1 0 0 0,1-1-1 0 0,0 1 1 0 0,0-1 0 0 0,0 1 0 0 0,0-1-1 0 0,1 1 1 0 0,-1-1 0 0 0,1 0-1 0 0,-1 0 1 0 0,1 0 0 0 0,0 0-1 0 0,0 0 1 0 0,0 0 0 0 0,0 0-1 0 0,0 0 1 0 0,0-1 0 0 0,0 1 0 0 0,1-1-1 0 0,-1 0 1 0 0,0 0 0 0 0,1 0-1 0 0,-1 0 1 0 0,1 0 0 0 0,0 0-1 0 0,1 0 3 0 0,23 16-23 0 0,35 34 60 0 0,-59-48-32 0 0,1 0 19 0 0,1 0-1 0 0,-1 1 1 0 0,0-1 0 0 0,0 1 0 0 0,0 0 0 0 0,0 0 0 0 0,0 1 0 0 0,-1-1 0 0 0,0 1 0 0 0,0 0 0 0 0,0 0 0 0 0,-1 0 0 0 0,0 0 0 0 0,0 0 0 0 0,0 1 0 0 0,0-1 0 0 0,-1 0 0 0 0,0 1 0 0 0,0 0 0 0 0,-1-1 0 0 0,1 6-24 0 0,-3-7 37 0 0,-1 1 1 0 0,1-1-1 0 0,-1-1 0 0 0,0 1 1 0 0,0 0-1 0 0,0-1 0 0 0,-1 1 1 0 0,1-1-1 0 0,-1 0 0 0 0,1 0 1 0 0,-1 0-1 0 0,0-1 0 0 0,0 1 1 0 0,-1-1-1 0 0,1 0 0 0 0,0 0 1 0 0,-1-1-1 0 0,1 1 0 0 0,-1-1 0 0 0,0 0 1 0 0,-1 0-38 0 0,1 1 31 0 0,-124 20 172 0 0,124-22-219 0 0,0 0 1 0 0,1 0-1 0 0,-1-1 0 0 0,0 0 0 0 0,1 0 0 0 0,-1 0 0 0 0,1 0 0 0 0,0-1 0 0 0,-1 0 1 0 0,1 0-1 0 0,0 0 0 0 0,0 0 0 0 0,0-1 0 0 0,0 1 0 0 0,0-1 0 0 0,1 0 1 0 0,-1 0-1 0 0,1 0 0 0 0,0-1 0 0 0,0 1 0 0 0,0-1 0 0 0,0 0 0 0 0,1 0 0 0 0,0 0 1 0 0,-1 0-1 0 0,0-4 16 0 0,-1-70-1939 0 0,19 29-5547 0 0,-7 33-4018 0 0</inkml:trace>
  <inkml:trace contextRef="#ctx0" brushRef="#br0" timeOffset="7783.393">4602 43 9330 0 0,'0'0'2168'0'0,"0"0"-722"0"0,0 0-378 0 0,0 0-46 0 0,0 0 129 0 0,0 0 74 0 0,0 0-59 0 0,0 0-200 0 0,0 0-248 0 0,0 0-154 0 0,0 0-83 0 0,0 0-63 0 0,0 0-20 0 0,-4 29-18 0 0,-11 89-5 0 0,25-38 219 0 0,-4-64-442 0 0,55 151 1167 0 0,-30-88-869 0 0,-2 1 1 0 0,-4 2-1 0 0,-4 1 0 0 0,10 82-450 0 0,-25-120 79 0 0,-2 1 0 0 0,-3 0 0 0 0,-1 0 0 0 0,-2-1 1 0 0,-2 1-1 0 0,-2 0 0 0 0,-2-1 0 0 0,-12 35-79 0 0,10-48 5 0 0,-1 0 0 0 0,-2-2-1 0 0,-1 1 1 0 0,-1-2 0 0 0,-2 0-1 0 0,-1 0 1 0 0,-1-2 0 0 0,-1 0-1 0 0,-1-2 1 0 0,-17 16-5 0 0,18-22-483 0 0,-1-1 0 0 0,-1 0 1 0 0,0-1-1 0 0,-1-2 0 0 0,-1 0 0 0 0,0-2 0 0 0,-1-1 1 0 0,-19 7 482 0 0,14-8-1875 0 0,4-2-1289 0 0,9-3-1941 0 0,1-2-6199 0 0</inkml:trace>
  <inkml:trace contextRef="#ctx0" brushRef="#br0" timeOffset="8639.329">1156 7 544 0 0,'0'0'788'0'0,"0"0"-120"0"0,0 0 126 0 0,0 0 361 0 0,0 0 409 0 0,0 0 266 0 0,0 0 132 0 0,0 0-123 0 0,0 0-256 0 0,0 0-204 0 0,0 0-210 0 0,0 0-109 0 0,0 0-35 0 0,0-3-30 0 0,0 3-910 0 0,0 1 0 0 0,0-1 1 0 0,0 0-1 0 0,0 0 1 0 0,-1 1-1 0 0,1-1 1 0 0,0 0-1 0 0,0 0 1 0 0,0 1-1 0 0,0-1 0 0 0,-1 0 1 0 0,1 0-1 0 0,0 0 1 0 0,0 0-1 0 0,-1 0 1 0 0,1 1-1 0 0,0-1 1 0 0,0 0-1 0 0,-1 0 0 0 0,1 0 1 0 0,0 0-1 0 0,-1 0 1 0 0,1 0-1 0 0,0 0 1 0 0,0 0-1 0 0,-1 0 0 0 0,1 0 1 0 0,0 0-1 0 0,0 0 1 0 0,-1 0-1 0 0,1 0 1 0 0,0 0-1 0 0,-1 0 1 0 0,1 0-1 0 0,0 0 0 0 0,0 0 1 0 0,-1 0-1 0 0,1-1 1 0 0,0 1-1 0 0,0 0 1 0 0,-1 0-1 0 0,1 0 1 0 0,0 0-1 0 0,0-1 0 0 0,0 1 1 0 0,-1 0-1 0 0,1 0 1 0 0,0 0-1 0 0,0-1 1 0 0,0 1-1 0 0,0 0 1 0 0,-1 0-1 0 0,1-1 0 0 0,0 1 1 0 0,0 0-1 0 0,0 0 1 0 0,0-1-1 0 0,0 1 1 0 0,0 0-1 0 0,0-1 0 0 0,0 1 1 0 0,0 0-1 0 0,0 0 1 0 0,0-1-1 0 0,0 1 1 0 0,0-1-86 0 0,-10 13-280 0 0,-19 29 586 0 0,1 1-1 0 0,3 1 0 0 0,2 2 1 0 0,1 0-1 0 0,3 2 1 0 0,-3 13-306 0 0,-7 14 271 0 0,0-9-43 0 0,3 1 1 0 0,2 2-1 0 0,4 1 1 0 0,3 0 0 0 0,2 1-1 0 0,4 1 1 0 0,1 29-229 0 0,11-72 65 0 0,1 0 0 0 0,2 0 0 0 0,0 0 0 0 0,2-1 0 0 0,1 1-1 0 0,2-1 1 0 0,0-1 0 0 0,2 0 0 0 0,1 0 0 0 0,1-1 0 0 0,1 0 0 0 0,1-2 0 0 0,6 8-65 0 0,11 11 93 0 0,1-1 0 0 0,3-2 0 0 0,1-1 1 0 0,1-2-1 0 0,2-2 0 0 0,32 21-93 0 0,-7-14 85 0 0,58 51 63 0 0,-122-91-177 0 0,1 0-1 0 0,-1 0 1 0 0,0 1-1 0 0,1-1 1 0 0,-1 0 0 0 0,0 0-1 0 0,0 1 1 0 0,0-1-1 0 0,0 1 1 0 0,0-1-1 0 0,0 1 1 0 0,0-1 0 0 0,0 1-1 0 0,-1 0 1 0 0,1-1-1 0 0,-1 1 1 0 0,1 0-1 0 0,-1 0 1 0 0,0-1 0 0 0,1 1-1 0 0,-1 0 1 0 0,0 0-1 0 0,0 0 1 0 0,0-1-1 0 0,0 1 1 0 0,-1 0 0 0 0,1 0-1 0 0,0-1 1 0 0,-1 1-1 0 0,1 0 1 0 0,-1 0-1 0 0,0-1 1 0 0,0 1 0 0 0,1-1-1 0 0,-1 1 1 0 0,0-1-1 0 0,0 1 1 0 0,0-1-1 0 0,-1 1 1 0 0,1-1 0 0 0,0 0-1 0 0,-1 0 1 0 0,1 1-1 0 0,0-1 1 0 0,-2 0 29 0 0,-2 1-549 0 0,-13 4-1419 0 0,7-3-2953 0 0,5-3-7145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0,'0'0'144'0'0,"0"0"357"0"0,0 0 121 0 0,0 0 58 0 0,0 0 70 0 0,0 0 67 0 0,0 0-26 0 0,0 0-94 0 0,0 0-134 0 0,0 0-152 0 0,0 0-104 0 0,0 0-45 0 0,0 0-4 0 0,0 0 5 0 0,0 0 5 0 0,0 0 20 0 0,0 0 34 0 0,0 0 81 0 0,0 0 96 0 0,0 0 74 0 0,0 0 58 0 0,0 0 39 0 0,0 0 0 0 0,0 0 25 0 0,1 2 6109 0 0,-1 3-3422 0 0,3 6-729 0 0,67-3-503 0 0,87-22-925 0 0,-14-20-687 0 0,-71 23-189 0 0,-72 11-318 0 0,0 0 9 0 0,0 0 5 0 0,0 0-22 0 0,0 0 13 0 0,0 0-12 0 0,0 0 4 0 0,0 0-3 0 0,0 0-1 0 0,0 0 0 0 0,0 0-2 0 0,0 0-10 0 0,0 0 4 0 0,0 0 1 0 0,0 0-16 0 0,0 0 10 0 0,0 0-2 0 0,0 0 5 0 0,0 0 15 0 0,0 0-18 0 0,0 0-17 0 0,0 0 1 0 0,0 0 6 0 0,0 0-13 0 0,0 0-2 0 0,0 0 7 0 0,0 0 10 0 0,0 0-10 0 0,-6-7-4041 0 0,-1 7-6458 0 0,5 0-1424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9674 0 0,'0'0'2763'0'0,"0"0"-1370"0"0,0 0-715 0 0,0 0-11 0 0,0 0 261 0 0,0 0 241 0 0,0 0 62 0 0,0 0-151 0 0,0 0-256 0 0,0 0-255 0 0,0 0-162 0 0,0 0-41 0 0,0 0 39 0 0,-1 4 67 0 0,1-3-368 0 0,0 1 0 0 0,0 0 0 0 0,0 0 0 0 0,0 0 0 0 0,0 0-1 0 0,1 0 1 0 0,-1 0 0 0 0,1 0 0 0 0,0 0 0 0 0,-1 0 0 0 0,1-1 0 0 0,0 1-1 0 0,0 0 1 0 0,0-1 0 0 0,0 1 0 0 0,0 0 0 0 0,1-1 0 0 0,-1 1 0 0 0,0-1-1 0 0,1 0 1 0 0,-1 1 0 0 0,1-1 0 0 0,-1 0 0 0 0,1 0 0 0 0,0 0 0 0 0,-1 0 0 0 0,1 0-1 0 0,0 0 1 0 0,0-1 0 0 0,0 1 0 0 0,0-1 0 0 0,-1 1 0 0 0,1-1 0 0 0,1 0-104 0 0,29 7 380 0 0,1-2 1 0 0,0-1 0 0 0,0-1-1 0 0,1-3 1 0 0,-1 0 0 0 0,0-2-1 0 0,1-1 1 0 0,-2-2 0 0 0,10-4-381 0 0,21 2 114 0 0,-65 3-2967 0 0,-3 1-5360 0 0,3 3-4010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0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8506 0 0,'0'0'1688'0'0,"0"0"-837"0"0,0 0-278 0 0,0 0 336 0 0,0 0 450 0 0,0 0 261 0 0,0 0 30 0 0,0 0-186 0 0,0 0-201 0 0,0 0-198 0 0,0 0-182 0 0,0 0-132 0 0,37 2-93 0 0,119 5-82 0 0,14-19 727 0 0,310-45-1355 0 0,-435 51-863 0 0,-16 1-1296 0 0,-1 2-4851 0 0,-18 3-4328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1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19 512 0 0 0,'0'0'1026'0'0,"0"0"55"0"0,0 0 287 0 0,0 0 455 0 0,0 0 417 0 0,0 0 227 0 0,0 0-28 0 0,0 0-247 0 0,0 0-315 0 0,0 0-303 0 0,0 0-261 0 0,0 0-177 0 0,-3 5-129 0 0,-10 15-125 0 0,10-15-109 0 0,3-5-55 0 0,0 0-53 0 0,0 0-50 0 0,0 0-60 0 0,0 0-84 0 0,1-26 685 0 0,3 8-1050 0 0,1 0-1 0 0,0 0 1 0 0,1 1 0 0 0,2-1 0 0 0,-1 2-1 0 0,2-1 1 0 0,0 1 0 0 0,1 1 0 0 0,5-7-106 0 0,-11 16 17 0 0,11-16 2 0 0,1 0-1 0 0,1 1 1 0 0,0 0-1 0 0,2 1 1 0 0,0 2-1 0 0,1 0 1 0 0,1 1-1 0 0,17-11-18 0 0,-10 13-16 0 0,-26 17 11 0 0,1-1-1 0 0,-1 0 0 0 0,0 1 0 0 0,0-1 1 0 0,1 1-1 0 0,-1-1 0 0 0,0 1 0 0 0,-1 0 0 0 0,1 0 1 0 0,0 0-1 0 0,0 0 0 0 0,-1 0 0 0 0,1 0 1 0 0,-1 1-1 0 0,0-1 0 0 0,0 1 0 0 0,0-1 0 0 0,0 0 1 0 0,0 1-1 0 0,0 0 0 0 0,0-1 0 0 0,-1 1 0 0 0,0-1 1 0 0,1 1-1 0 0,-1 0 0 0 0,0-1 0 0 0,0 1 1 0 0,-1 0-1 0 0,1-1 0 0 0,-1 3 6 0 0,1 197 19 0 0,0-202-23 0 0,0 0 5 0 0,0 0-12 0 0,0 0 5 0 0,43-30 32 0 0,68-91 25 0 0,103-132-42 0 0,-213 254-11 0 0,0 1 0 0 0,0 0 0 0 0,-1-1-1 0 0,1 1 1 0 0,0 0 0 0 0,0-1-1 0 0,-1 1 1 0 0,1 0 0 0 0,-1 0-1 0 0,0 0 1 0 0,1-1 0 0 0,-1 1 0 0 0,0 0-1 0 0,0 0 1 0 0,0 0 0 0 0,0 0-1 0 0,-1 0 1 0 0,1-1 0 0 0,0 1 0 0 0,-1 0-1 0 0,1 0 1 0 0,-1 0 0 0 0,0-1-1 0 0,1 1 1 0 0,-2 1 2 0 0,-67 192 63 0 0,48-4-105 0 0,30-155-976 0 0,0-26-8078 0 0,-7-7-2544 0 0</inkml:trace>
  <inkml:trace contextRef="#ctx0" brushRef="#br0" timeOffset="634.516">912 372 8402 0 0,'0'0'4147'0'0,"0"0"-2044"0"0,0 0-881 0 0,0 0-26 0 0,0 0 103 0 0,0 0 56 0 0,0 0-96 0 0,0 0-243 0 0,0 0-273 0 0,0 0-256 0 0,0 0-159 0 0,0 0-93 0 0,0 0-45 0 0,-1 19 353 0 0,-73 106 315 0 0,-43 7-710 0 0,116-129-140 0 0,0-2 16 0 0,1-1-4 0 0,30-31 491 0 0,204-203-118 0 0,-211 212-378 0 0,54-33 13 0 0,-75 56-32 0 0,0 0 1 0 0,0 0-1 0 0,0 1 0 0 0,0-1 1 0 0,0 0-1 0 0,0 1 1 0 0,-1-1-1 0 0,1 1 1 0 0,-1 0-1 0 0,1-1 0 0 0,-1 1 1 0 0,0 0-1 0 0,1 0 1 0 0,-1 0-1 0 0,0 0 1 0 0,0 0-1 0 0,0 0 0 0 0,-1 0 1 0 0,1 0-1 0 0,0 1 1 0 0,-1-1-1 0 0,0 0 1 0 0,1 0-1 0 0,-1 1 0 0 0,0-1 1 0 0,0 0-1 0 0,0 0 1 0 0,0 1-1 0 0,-1-1 1 0 0,1 0-1 0 0,-1 0 0 0 0,1 1 1 0 0,-1-1-1 0 0,0 2 4 0 0,1 12-9 0 0,16 164 330 0 0,3-125-586 0 0,-20-55-3331 0 0,-2-3-1767 0 0,0-1-1439 0 0,0 0-3892 0 0</inkml:trace>
  <inkml:trace contextRef="#ctx0" brushRef="#br0" timeOffset="888.858">783 527 11690 0 0,'0'0'1322'0'0,"0"0"-646"0"0,0 0-149 0 0,0 0 229 0 0,0 0 195 0 0,0 0 84 0 0,0 0-29 0 0,0 0-100 0 0,0 0-125 0 0,0 0-124 0 0,0 0-149 0 0,32-1-158 0 0,101-5-112 0 0,20-9-368 0 0,-117 4-1572 0 0,-24 7-1438 0 0,-1 1-3317 0 0,-5 2-3517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81 0 0 0,'0'0'557'0'0,"0"0"281"0"0,0 0 256 0 0,0 0 284 0 0,0 0 192 0 0,0 0 139 0 0,4-12 10 0 0,12-38-76 0 0,-9 31 6951 0 0,-10 34-1958 0 0,2-7-7926 0 0,-3 20 1615 0 0,1 1 1 0 0,2 0 0 0 0,1-1-1 0 0,1 1 1 0 0,2 0-1 0 0,1-1 1 0 0,6 25-326 0 0,-1-14 202 0 0,-1 1 0 0 0,-3 0 0 0 0,-1 0 0 0 0,-2 1 0 0 0,-1-1 0 0 0,-4 26-202 0 0,-29 40 182 0 0,31-105-172 0 0,1-1-15 0 0,0 0-3 0 0,0 0-3 0 0,0 0-11 0 0,0 0-14 0 0,0 0-23 0 0,0 0-6 0 0,0 0-11 0 0,0 0-27 0 0,2-27-1780 0 0,-3-18-1557 0 0,-1 15-4898 0 0,1 25 6040 0 0,0-3-8769 0 0</inkml:trace>
  <inkml:trace contextRef="#ctx0" brushRef="#br0" timeOffset="348.755">57 70 0 0 0,'0'0'2320'0'0,"0"0"-1009"0"0,0 0-133 0 0,0 0 337 0 0,0 0 377 0 0,0 0 253 0 0,0 0-6 0 0,0 0-245 0 0,0 0-334 0 0,0 0-330 0 0,0 0-261 0 0,0 0-163 0 0,-12-2-94 0 0,-28-5-232 0 0,35 5 2574 0 0,409-53 709 0 0,-220 54-3577 0 0,-171 4-339 0 0,24 6-1166 0 0,-16 4-2512 0 0,-14-8-2493 0 0,-2-1-5730 0 0</inkml:trace>
  <inkml:trace contextRef="#ctx0" brushRef="#br0" timeOffset="725.839">833 350 10370 0 0,'0'0'6278'0'0,"0"0"-4283"0"0,0 0-1483 0 0,0 0-125 0 0,0 0 233 0 0,0 0 288 0 0,0 0 139 0 0,0 0-82 0 0,0 0-230 0 0,0 0-237 0 0,0 0-121 0 0,0 0-20 0 0,0 0 18 0 0,1 10 8 0 0,-1 198 1781 0 0,-6-171-1889 0 0,0 6-3762 0 0,9-43-3339 0 0,0 0-4882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36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116 387 5793 0 0,'0'0'2199'0'0,"0"0"-498"0"0,0 0-430 0 0,0 0-104 0 0,0 0 140 0 0,0 0 141 0 0,0 0 8 0 0,0 0-165 0 0,0 0-280 0 0,0 0-275 0 0,0 0-180 0 0,3 11 455 0 0,23 129 2769 0 0,-5-28-3454 0 0,-4 0 0 0 0,-5 1 0 0 0,-6 0 0 0 0,-5 33-326 0 0,-17-90-352 0 0,9-119-8670 0 0,7 13-1854 0 0,1 41 5095 0 0</inkml:trace>
  <inkml:trace contextRef="#ctx0" brushRef="#br0" timeOffset="584.257">24 471 1104 0 0,'0'0'1585'0'0,"0"0"-29"0"0,0 0 162 0 0,0 0 194 0 0,0 0 131 0 0,0 0-18 0 0,0 0-149 0 0,0 0-192 0 0,0 0-214 0 0,0 0-234 0 0,0 0-246 0 0,0 0-211 0 0,0 0-131 0 0,-5-16-99 0 0,-13-49-42 0 0,18 64-482 0 0,0-1 1 0 0,0 1-1 0 0,-1 0 0 0 0,1-1 1 0 0,0 1-1 0 0,0 0 0 0 0,0-1 1 0 0,0 1-1 0 0,1 0 0 0 0,-1-1 1 0 0,0 1-1 0 0,0 0 0 0 0,1-1 0 0 0,-1 1 1 0 0,1 0-1 0 0,-1 0 0 0 0,1 0 1 0 0,0-1-1 0 0,-1 1 0 0 0,1 0 1 0 0,0 0-1 0 0,0 0 0 0 0,0 0 1 0 0,0 0-1 0 0,0 0 0 0 0,0 0 1 0 0,0 1-1 0 0,0-1 0 0 0,0 0 1 0 0,1 0-26 0 0,4-3 140 0 0,26-21 176 0 0,1 1 1 0 0,2 1-1 0 0,0 2 0 0 0,2 2 0 0 0,0 1 1 0 0,1 2-1 0 0,0 2 0 0 0,39-10-316 0 0,-57 19 51 0 0,0 0 0 0 0,0 2 0 0 0,1 0 0 0 0,-1 1-1 0 0,1 1 1 0 0,-1 1 0 0 0,10 1-51 0 0,-28 0 6 0 0,0-1 0 0 0,0 1-1 0 0,0-1 1 0 0,0 1 0 0 0,0 0 0 0 0,0 0 0 0 0,0 0-1 0 0,0 0 1 0 0,0 1 0 0 0,0-1 0 0 0,0 1 0 0 0,-1-1-1 0 0,1 1 1 0 0,-1-1 0 0 0,1 1 0 0 0,-1 0 0 0 0,1-1-1 0 0,-1 1 1 0 0,0 0 0 0 0,0 0 0 0 0,0 0-1 0 0,0 0 1 0 0,0 0 0 0 0,-1 1 0 0 0,1-1 0 0 0,-1 0-1 0 0,1 0 1 0 0,-1 0 0 0 0,0 0 0 0 0,0 1 0 0 0,0-1-1 0 0,0 1-5 0 0,-7 77 223 0 0,-2-54-208 0 0,-2-1-1 0 0,0 0 1 0 0,-2-1 0 0 0,-1 0-1 0 0,0-1 1 0 0,-2 0 0 0 0,-1-1-1 0 0,-13 13-14 0 0,-63 92-11 0 0,91-125 5 0 0,0 0 1 0 0,1 0 0 0 0,-1 0 0 0 0,0 1 0 0 0,1-1 0 0 0,0 0 0 0 0,0 0 0 0 0,-1 1 0 0 0,1-1 0 0 0,1 1 0 0 0,-1-1 0 0 0,0 1 0 0 0,1-1 0 0 0,-1 1 0 0 0,1 0-1 0 0,0-1 1 0 0,-1 1 0 0 0,1-1 0 0 0,1 1 0 0 0,-1 0 0 0 0,0-1 0 0 0,1 1 0 0 0,-1-1 0 0 0,1 1 0 0 0,0-1 0 0 0,0 1 0 0 0,0-1 0 0 0,0 1 0 0 0,0-1 0 0 0,0 0-1 0 0,1 1 1 0 0,-1-1 0 0 0,1 0 0 0 0,-1 0 0 0 0,1 0 5 0 0,263 90 11 0 0,-259-89 3 0 0,0 0 0 0 0,-1 0-1 0 0,1 1 1 0 0,-1 0 0 0 0,0 0 0 0 0,0 0 0 0 0,0 1 0 0 0,0 0-1 0 0,-1 0 1 0 0,0 0 0 0 0,0 0 0 0 0,0 1 0 0 0,0-1 0 0 0,-1 1-1 0 0,0 0 1 0 0,-1 0 0 0 0,1 0 0 0 0,-1 1 0 0 0,0-1 0 0 0,0 0-1 0 0,-1 1 1 0 0,0-1 0 0 0,0 1 0 0 0,-1 1-14 0 0,-1 1 57 0 0,0 1 0 0 0,0-1 0 0 0,-1-1 0 0 0,0 1 0 0 0,-1 0 0 0 0,0 0 0 0 0,0-1 0 0 0,-1 0 0 0 0,0 1 0 0 0,-1-1 0 0 0,0-1 0 0 0,0 1 0 0 0,0-1 0 0 0,-1 0 0 0 0,0 0 0 0 0,-1-1 0 0 0,1 1 0 0 0,-1-1-1 0 0,-1-1 1 0 0,1 0 0 0 0,-1 0 0 0 0,0 0 0 0 0,0-1-57 0 0,-8 6 33 0 0,-1-2-1 0 0,0 0 0 0 0,0-1 1 0 0,-1-1-1 0 0,0 0 0 0 0,-1-1 1 0 0,1-1-1 0 0,-1-1 0 0 0,1-1 1 0 0,-17 0-33 0 0,17-2-48 0 0,14 2 26 0 0,0-1 0 0 0,0 0 0 0 0,0-1 0 0 0,0 1 0 0 0,0-1 0 0 0,0 0 0 0 0,0 0 0 0 0,0 0 0 0 0,0 0 0 0 0,0-1 0 0 0,0 0 0 0 0,0 0 0 0 0,0 0 0 0 0,0 0 0 0 0,0 0 0 0 0,0-1 0 0 0,0 0 0 0 0,1 0 0 0 0,-1 0 0 0 0,1 0 0 0 0,-1 0 0 0 0,1-1 0 0 0,0 1 0 0 0,0-1 0 0 0,0 0 0 0 0,0 0 0 0 0,1 0 0 0 0,-1-1 0 0 0,1 1 0 0 0,0 0 0 0 0,-1-1 22 0 0,5-1-204 0 0,0 0 0 0 0,-1 0 0 0 0,2 1 0 0 0,-1-1 0 0 0,0 1 0 0 0,1-1-1 0 0,0 1 1 0 0,0 0 0 0 0,0 0 0 0 0,0 0 0 0 0,1 0 0 0 0,0 1 0 0 0,0-1 0 0 0,0 1 0 0 0,0 0 0 0 0,0 0 0 0 0,0 1 0 0 0,1-1-1 0 0,-1 1 1 0 0,5-2 204 0 0,0-1-706 0 0,25-14-2775 0 0,-10 6-2465 0 0,-6 1-5650 0 0</inkml:trace>
  <inkml:trace contextRef="#ctx0" brushRef="#br0" timeOffset="1491.253">963 851 14403 0 0,'0'0'1530'0'0,"0"0"-470"0"0,0 0-197 0 0,0 0 58 0 0,0 0 29 0 0,0 0-77 0 0,0 0-163 0 0,0 0-211 0 0,0 0-166 0 0,0 0-98 0 0,0 0-65 0 0,0 0-13 0 0,7 18 7 0 0,27 56-3 0 0,-33-72-147 0 0,-1 0 0 0 0,1-1 0 0 0,0 1 0 0 0,0-1 0 0 0,0 1 0 0 0,0-1 0 0 0,0 1 0 0 0,0-1 1 0 0,1 0-1 0 0,-1 1 0 0 0,0-1 0 0 0,1 0 0 0 0,-1 0 0 0 0,1 0 0 0 0,-1 0 0 0 0,1 0 0 0 0,0 0 0 0 0,-1-1 0 0 0,1 1 0 0 0,0-1 0 0 0,-1 1 0 0 0,1-1 0 0 0,0 1 1 0 0,0-1-1 0 0,0 0 0 0 0,-1 0 0 0 0,1 0 0 0 0,0 0 0 0 0,0 0 0 0 0,0 0 0 0 0,-1 0 0 0 0,1-1-14 0 0,7 0 101 0 0,80-10 707 0 0,-67 3-704 0 0,-1-1 0 0 0,0-1 0 0 0,-1-1 0 0 0,0-1 0 0 0,0-1 0 0 0,-2-1 0 0 0,1 0 0 0 0,-2-1 0 0 0,6-7-104 0 0,9-18 582 0 0,-25 73-384 0 0,-5-26-192 0 0,-1-1 0 0 0,1 1-1 0 0,1-1 1 0 0,-1 1 0 0 0,1-1-1 0 0,0 0 1 0 0,1 0 0 0 0,0 0-1 0 0,0 0 1 0 0,0 0 0 0 0,0-1-1 0 0,1 0 1 0 0,0 0 0 0 0,0 0-1 0 0,0-1 1 0 0,1 0 0 0 0,-1 0 0 0 0,1 0-1 0 0,0 0 1 0 0,0-1 0 0 0,0 0-1 0 0,1 0 1 0 0,2 0-6 0 0,1 1 16 0 0,0-1 0 0 0,0 0 0 0 0,1 0 1 0 0,0-1-1 0 0,-1 0 0 0 0,1-1 0 0 0,0 0 0 0 0,0-1 0 0 0,0 0 1 0 0,0-1-1 0 0,-1 0 0 0 0,1-1 0 0 0,0 0 0 0 0,-1 0 0 0 0,1-1 1 0 0,-1-1-1 0 0,0 0 0 0 0,0 0 0 0 0,0-1 0 0 0,-1 0 0 0 0,1-1 1 0 0,-1 0-1 0 0,0 0 0 0 0,6-7-16 0 0,6-11 90 0 0,-1-1-1 0 0,-2-1 1 0 0,0-1 0 0 0,-2 0 0 0 0,-1-1-1 0 0,-1-1 1 0 0,-2 0 0 0 0,0-1 0 0 0,-2 0-1 0 0,-2-1 1 0 0,0 0 0 0 0,-3 0 0 0 0,0 0-1 0 0,0-26-89 0 0,0 12 21 0 0,-2 1 1 0 0,-2-1-1 0 0,-2 0 0 0 0,-1 0 0 0 0,-3 1 0 0 0,-6-25-21 0 0,-28-24 172 0 0,38 93-172 0 0,1-1 0 0 0,-1 0 0 0 0,0 0 0 0 0,1 0-1 0 0,-1 0 1 0 0,0 1 0 0 0,1-1 0 0 0,-1 0 0 0 0,0 1 0 0 0,0-1 0 0 0,0 1 0 0 0,0-1-1 0 0,1 1 1 0 0,-1-1 0 0 0,0 1 0 0 0,0-1 0 0 0,0 1 0 0 0,0 0 0 0 0,0 0 0 0 0,0 0-1 0 0,0-1 1 0 0,0 1 0 0 0,0 0 0 0 0,0 0 0 0 0,0 0 0 0 0,0 0 0 0 0,0 0 0 0 0,0 1 0 0 0,0-1-1 0 0,0 0 1 0 0,0 0 0 0 0,0 1 0 0 0,0-1 0 0 0,0 1 0 0 0,0-1 0 0 0,0 1 0 0 0,0-1-1 0 0,0 1 1 0 0,0-1 0 0 0,1 1 0 0 0,-1 0 0 0 0,0-1 0 0 0,1 1 0 0 0,-1 0 0 0 0,0 0-1 0 0,1 0 1 0 0,-1-1 0 0 0,1 1 0 0 0,-1 0 0 0 0,1 0 0 0 0,-1 0 0 0 0,1 0 0 0 0,0 0-1 0 0,-1 0 1 0 0,1 0 0 0 0,-5 20 8 0 0,0 1-1 0 0,2 0 0 0 0,0-1 0 0 0,2 1 0 0 0,0 0 0 0 0,2 0 1 0 0,0 0-1 0 0,1 0 0 0 0,1 0 0 0 0,2-1 0 0 0,0 0 0 0 0,2 4-7 0 0,-3-4 17 0 0,100 435 362 0 0,-66-254-193 0 0,-23-136-198 0 0,-16-96-1672 0 0,-1-79-4625 0 0,3 66-2406 0 0,-1 30-2212 0 0</inkml:trace>
  <inkml:trace contextRef="#ctx0" brushRef="#br0" timeOffset="1743.811">1585 497 12307 0 0,'0'0'2316'0'0,"0"0"-785"0"0,0 0-547 0 0,0 0-17 0 0,0 0 127 0 0,0 0 135 0 0,0 0 25 0 0,0 0-156 0 0,0 0-165 0 0,0 0-154 0 0,0 0-118 0 0,0 0-109 0 0,38-11-79 0 0,119-35-76 0 0,-7 7 442 0 0,48 19-658 0 0,-113 18-8392 0 0,-78 2-3947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4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26 0 0 0,'0'0'890'0'0,"0"0"642"0"0,0 0 575 0 0,0 0 385 0 0,0 0 165 0 0,0 0-206 0 0,0 0-370 0 0,0 0-378 0 0,0 0-288 0 0,0 0-159 0 0,-3-4-148 0 0,-11-14-126 0 0,11 14-177 0 0,3 4-139 0 0,0 0-121 0 0,0 0-102 0 0,0 0-67 0 0,0 0-80 0 0,0 41 944 0 0,0 1-885 0 0,-1 14-47 0 0,2 1-1 0 0,3-1 1 0 0,9 39-308 0 0,-7-60 78 0 0,-4-20-59 0 0,0 0-1 0 0,1 1 0 0 0,1-1 1 0 0,1 0-1 0 0,0-1 1 0 0,1 1-1 0 0,0-1 1 0 0,1 0-1 0 0,6 9-18 0 0,-12-22 10 0 0,0 0 0 0 0,-1 0 0 0 0,1 0 1 0 0,0 0-1 0 0,0 0 0 0 0,0 0 0 0 0,0 0 0 0 0,0 0 0 0 0,0 0 0 0 0,1 0 1 0 0,-1 0-1 0 0,0-1 0 0 0,0 1 0 0 0,1 0 0 0 0,-1-1 0 0 0,0 1 0 0 0,1-1 1 0 0,-1 0-1 0 0,0 1 0 0 0,1-1 0 0 0,-1 0 0 0 0,1 0 0 0 0,-1 0 0 0 0,0 0 0 0 0,1 0 1 0 0,-1 0-1 0 0,1 0 0 0 0,-1-1 0 0 0,0 1 0 0 0,1 0 0 0 0,-1-1 0 0 0,0 1 1 0 0,1-1-1 0 0,-1 1 0 0 0,0-1 0 0 0,0 0 0 0 0,0 0 0 0 0,1 1 0 0 0,-1-1-10 0 0,43-46 526 0 0,-33 33-525 0 0,166-261 372 0 0,-167 311-530 0 0,-9-18 159 0 0,1-1 0 0 0,0 0 0 0 0,2-1 0 0 0,0 1 1 0 0,1 0-1 0 0,0-1 0 0 0,1 0 0 0 0,1 0 1 0 0,1-1-1 0 0,0 0 0 0 0,1 0 0 0 0,1-1 0 0 0,0 0 1 0 0,0-1-1 0 0,2 0 0 0 0,0-1 0 0 0,0 0 1 0 0,4 2-3 0 0,-13-11 12 0 0,1 1 1 0 0,0-1 0 0 0,0 0 0 0 0,0-1 0 0 0,0 1 0 0 0,1-1 0 0 0,-1 0 0 0 0,1 0-1 0 0,-1 0 1 0 0,1-1 0 0 0,0 1 0 0 0,0-1 0 0 0,-1 0 0 0 0,1-1 0 0 0,0 1 0 0 0,0-1-1 0 0,0 0 1 0 0,0 0 0 0 0,0 0 0 0 0,0-1 0 0 0,0 0 0 0 0,0 0 0 0 0,-1 0 0 0 0,1 0-1 0 0,0-1 1 0 0,2-1-13 0 0,10-12 107 0 0,-1 0-1 0 0,0-1 0 0 0,-1-1 0 0 0,-1 0 0 0 0,-1-1 0 0 0,0-1 1 0 0,-1 0-1 0 0,-1-1 0 0 0,-1 0 0 0 0,-1 0 0 0 0,-1-1 1 0 0,0 0-1 0 0,-2-1 0 0 0,0 1 0 0 0,-2-1 0 0 0,1-6-106 0 0,8-145 272 0 0,-12 172-300 0 0,-1 0-1 0 0,0 0 0 0 0,0-1 0 0 0,1 1 0 0 0,-1 0 0 0 0,0 0 1 0 0,0 0-1 0 0,0-1 0 0 0,0 1 0 0 0,0 0 0 0 0,-1 0 0 0 0,1-1 0 0 0,0 1 1 0 0,-1 0-1 0 0,1 0 0 0 0,-1 0 0 0 0,1-1 0 0 0,-1 1 0 0 0,1 0 1 0 0,-1 0-1 0 0,0 0 0 0 0,1 0 0 0 0,-1 0 0 0 0,0 0 0 0 0,0 0 1 0 0,0 1-1 0 0,0-1 0 0 0,0 0 0 0 0,0 0 0 0 0,0 1 0 0 0,0-1 0 0 0,0 0 1 0 0,0 1-1 0 0,0-1 0 0 0,0 1 0 0 0,0-1 0 0 0,-1 1 0 0 0,1 0 1 0 0,0 0-1 0 0,0-1 0 0 0,-1 1 0 0 0,1 0 0 0 0,0 0 0 0 0,0 0 0 0 0,-1 0 1 0 0,1 1-1 0 0,0-1 0 0 0,0 0 0 0 0,0 0 0 0 0,-1 1 0 0 0,1-1 29 0 0,-24 71-4777 0 0,21-39-2747 0 0,4-31 6772 0 0,-2 15-11453 0 0</inkml:trace>
  <inkml:trace contextRef="#ctx0" brushRef="#br0" timeOffset="341.607">1035 398 13123 0 0,'0'0'2179'0'0,"0"0"-740"0"0,0 0-347 0 0,0 0 23 0 0,0 0 84 0 0,0 0 13 0 0,0 0-142 0 0,0 0-194 0 0,0 0-213 0 0,0 0-206 0 0,0 0-131 0 0,0 0-88 0 0,0 0-55 0 0,-5 15 489 0 0,25 128 1207 0 0,-20-87-1450 0 0,1 2-3785 0 0,9-79-7306 0 0,-9 20 2249 0 0</inkml:trace>
  <inkml:trace contextRef="#ctx0" brushRef="#br0" timeOffset="1036.452">1002 379 0 0 0,'0'0'1162'0'0,"0"0"-430"0"0,0 0 3 0 0,0 0 327 0 0,0 0 404 0 0,0 0 266 0 0,0 0 86 0 0,0 0-121 0 0,0 0-245 0 0,0 0-215 0 0,0 0-163 0 0,0 0-79 0 0,0 0-20 0 0,-2-7 4218 0 0,70-45-2395 0 0,-53 44-2525 0 0,-2 1-175 0 0,0 1 0 0 0,0-1 0 0 0,1 2 0 0 0,0 0-1 0 0,0 1 1 0 0,1 0 0 0 0,-1 1 0 0 0,1 1 0 0 0,0 0 0 0 0,-1 1-1 0 0,4 0-97 0 0,-16 3 16 0 0,1 0-1 0 0,-1 0 0 0 0,0 0 0 0 0,0 0 0 0 0,0 0 0 0 0,0 0 0 0 0,-1 1 0 0 0,1-1 0 0 0,0 1 1 0 0,-1-1-1 0 0,0 1 0 0 0,0-1 0 0 0,0 1 0 0 0,0 0 0 0 0,0 0 0 0 0,0-1 0 0 0,-1 1 1 0 0,1 0-1 0 0,-1 0 0 0 0,0 0 0 0 0,0 0 0 0 0,0 0 0 0 0,0 0 0 0 0,0 0 0 0 0,-1-1 0 0 0,1 1 1 0 0,-1 1-16 0 0,-2 4 32 0 0,0-1 0 0 0,0 0 0 0 0,-1 0 0 0 0,0 0 0 0 0,0-1 0 0 0,-1 1 0 0 0,0-1 0 0 0,0 0 0 0 0,0-1 0 0 0,-1 1 0 0 0,1-1 0 0 0,-2 0 0 0 0,1 0 0 0 0,-6 3-32 0 0,-24 22 38 0 0,36-28-42 0 0,0 0-1 0 0,0 0 0 0 0,0 0 0 0 0,0 0 0 0 0,1 0 1 0 0,-1 0-1 0 0,0 0 0 0 0,1 0 0 0 0,0 0 0 0 0,-1 0 1 0 0,1 0-1 0 0,0 0 0 0 0,0-1 0 0 0,0 1 0 0 0,0 0 1 0 0,0-1-1 0 0,1 1 0 0 0,-1-1 0 0 0,0 1 1 0 0,1-1-1 0 0,-1 1 0 0 0,1-1 0 0 0,0 0 0 0 0,-1 0 1 0 0,1 0-1 0 0,0 0 0 0 0,0 0 0 0 0,-1 0 0 0 0,1 0 1 0 0,0-1-1 0 0,0 1 0 0 0,0-1 0 0 0,0 1 0 0 0,0-1 5 0 0,15 11-25 0 0,94 84 129 0 0,-109-93-75 0 0,-1 0 1 0 0,1 0-1 0 0,-1 0 0 0 0,0 0 0 0 0,1 0 0 0 0,-1 0 0 0 0,0 1 1 0 0,-1-1-1 0 0,1 1 0 0 0,0-1 0 0 0,-1 0 0 0 0,1 1 0 0 0,-1-1 1 0 0,0 1-1 0 0,0-1 0 0 0,1 1 0 0 0,-2-1 0 0 0,1 1 0 0 0,0-1 1 0 0,-1 1-1 0 0,1-1 0 0 0,-1 1 0 0 0,1-1 0 0 0,-1 1 1 0 0,0-1-1 0 0,0 0 0 0 0,-1 0 0 0 0,1 1 0 0 0,0-1 0 0 0,-1 0 1 0 0,1 0-1 0 0,-1 0 0 0 0,1 0 0 0 0,-1-1 0 0 0,0 1 0 0 0,0 0 1 0 0,0-1-1 0 0,0 1 0 0 0,-2 0-29 0 0,-8 6 36 0 0,-1 0 0 0 0,0-1 0 0 0,0-1 0 0 0,-1 0-1 0 0,1 0 1 0 0,-1-2 0 0 0,0 0 0 0 0,-1 0 0 0 0,1-1 0 0 0,-1-1 0 0 0,1 0 0 0 0,-1-1 0 0 0,0-1 0 0 0,0-1 0 0 0,-10-1-36 0 0,23 2-33 0 0,1 0 0 0 0,-1 0 1 0 0,1-1-1 0 0,-1 1 0 0 0,1 0 1 0 0,0-1-1 0 0,-1 1 0 0 0,1-1 1 0 0,-1 0-1 0 0,1 0 0 0 0,0 1 0 0 0,0-1 1 0 0,-1 0-1 0 0,1 0 0 0 0,0 0 1 0 0,0 0-1 0 0,0 0 0 0 0,0-1 1 0 0,0 1-1 0 0,0 0 0 0 0,0 0 1 0 0,1-1-1 0 0,-1 1 0 0 0,0 0 1 0 0,1-1-1 0 0,-1 1 0 0 0,1-1 1 0 0,-1 1-1 0 0,1-2 33 0 0,2-12-3438 0 0,8 1-4076 0 0,-2 7-4526 0 0</inkml:trace>
  <inkml:trace contextRef="#ctx0" brushRef="#br0" timeOffset="2167.994">1473 184 7794 0 0,'0'0'2491'0'0,"0"0"-725"0"0,0 0-435 0 0,0 0-99 0 0,0 0 65 0 0,0 0 17 0 0,0 0-100 0 0,0 0-196 0 0,0 0-301 0 0,0 0-244 0 0,0 0-173 0 0,0 0-101 0 0,0 0-30 0 0,5 0 951 0 0,169 0 3129 0 0,-10-10-3370 0 0,-113 6-673 0 0,-51 4-198 0 0,0 0-19 0 0,0 0-10 0 0,0 0-18 0 0,0 0 0 0 0,0 0-42 0 0,0 0-39 0 0,0 0-78 0 0,0-3-192 0 0,0 2-4479 0 0,0 1-5261 0 0,0 0-1629 0 0</inkml:trace>
  <inkml:trace contextRef="#ctx0" brushRef="#br0" timeOffset="2416.625">1477 453 11690 0 0,'0'0'3913'0'0,"0"0"-2266"0"0,0 0-1047 0 0,0 0-211 0 0,0 0 37 0 0,0 0 117 0 0,0 0 120 0 0,0 0 97 0 0,0 0 26 0 0,0 0-21 0 0,0 0-51 0 0,0 0-114 0 0,0 0-123 0 0,26-1-101 0 0,85-2-90 0 0,114-22-759 0 0,-207 28-4009 0 0,-14-3-4396 0 0</inkml:trace>
  <inkml:trace contextRef="#ctx0" brushRef="#br0" timeOffset="3773.304">1893 644 7298 0 0,'0'0'1456'0'0,"0"0"-325"0"0,0 0-67 0 0,0 0 171 0 0,0 0 197 0 0,0 0 81 0 0,0 0-72 0 0,0 0-210 0 0,0 0-207 0 0,0 0-153 0 0,13-7 1386 0 0,148-208 1701 0 0,49-59-3395 0 0,-136 194-417 0 0,-74 79-147 0 0,1 1-1 0 0,0-1 1 0 0,-1 1-1 0 0,1-1 0 0 0,-1 1 1 0 0,1-1-1 0 0,0 1 1 0 0,0 0-1 0 0,-1-1 1 0 0,1 1-1 0 0,0 0 0 0 0,0 0 1 0 0,-1-1-1 0 0,1 1 1 0 0,0 0-1 0 0,0 0 1 0 0,-1 0-1 0 0,1 0 0 0 0,0 0 1 0 0,0 0-1 0 0,0 0 1 0 0,-1 0-1 0 0,1 1 0 0 0,0-1 1 0 0,0 0-1 0 0,-1 0 1 0 0,1 1-1 0 0,0-1 1 0 0,0 0-1 0 0,-1 1 0 0 0,1-1 1 0 0,0 1-1 0 0,-1-1 1 0 0,1 1-1 0 0,-1-1 1 0 0,1 1-1 0 0,-1-1 0 0 0,1 1 1 0 0,-1 0-1 0 0,1-1 1 0 0,-1 1-1 0 0,1 0 0 0 0,-1-1 1 0 0,0 1-1 0 0,1 0 1 0 0,-1-1-1 0 0,0 1 1 0 0,0 0-1 0 0,1 0 0 0 0,-1 0 1 0 0,0-1-1 0 0,0 1 1 0 0,0 0-1 0 0,0 0 1 0 0,0-1-1 0 0,0 1 0 0 0,0 0 1 0 0,0 0-1 0 0,-1 0 1 0 0,1-1-1 0 0,0 1 1 0 0,0 0-1 0 0,-1 0 0 0 0,1-1 1 0 0,0 1-1 0 0,-1 0 2 0 0,3 6 38 0 0,45 382 308 0 0,-32-342-327 0 0,6-54-10 0 0,269-372 389 0 0,-263 340-381 0 0,-26 38-10 0 0,-1 1-6 0 0,0 0-23 0 0,0 0 2 0 0,0 0-5 0 0,0 0-12 0 0,24 51-51 0 0,-13-21 113 0 0,-1 0 1 0 0,-1 0-1 0 0,-2 1 0 0 0,-2-1 0 0 0,0 1 1 0 0,-2 1-1 0 0,-1-1 0 0 0,-2 0 0 0 0,-1 1 0 0 0,-2-1 1 0 0,0 0-1 0 0,-7 23-25 0 0,4 15-596 0 0,6-68 398 0 0,0-1-54 0 0,0 0-85 0 0,12-4-2473 0 0,7-19-3566 0 0,-9 11-2985 0 0,-3 7 1829 0 0</inkml:trace>
  <inkml:trace contextRef="#ctx0" brushRef="#br0" timeOffset="4019.473">3115 401 7466 0 0,'0'0'2072'0'0,"0"0"-377"0"0,0 0-35 0 0,0 0 146 0 0,0 0 9 0 0,0 0-146 0 0,0 0-262 0 0,0 0-309 0 0,0 0-261 0 0,0 0-199 0 0,0 0-149 0 0,0 0-111 0 0,0 0-86 0 0,-5 32-64 0 0,-18 98-50 0 0,15-24 88 0 0,9-76-3672 0 0,1-69-13445 0 0,-2 31 13114 0 0</inkml:trace>
  <inkml:trace contextRef="#ctx0" brushRef="#br0" timeOffset="4496.761">3029 409 4809 0 0,'0'0'2257'0'0,"0"0"-698"0"0,0 0-357 0 0,0 0 104 0 0,0 0 142 0 0,0 0 14 0 0,0 0-139 0 0,0 0-240 0 0,0 0-207 0 0,0 0-138 0 0,0 0-90 0 0,0 0-79 0 0,0 0-63 0 0,28-16-30 0 0,90-49-30 0 0,-47 46 401 0 0,-57 17-586 0 0,-11 1-211 0 0,0 0 0 0 0,0 0 0 0 0,0 0 1 0 0,0 0-1 0 0,0 0 0 0 0,0 0 0 0 0,0 1 0 0 0,0-1 1 0 0,1 1-1 0 0,-1 0 0 0 0,0 0 0 0 0,0 0 0 0 0,0 1 1 0 0,0-1-1 0 0,0 1 0 0 0,1 0 0 0 0,-1-1 0 0 0,0 1 1 0 0,0 1-1 0 0,-1-1 0 0 0,1 0 0 0 0,0 1 0 0 0,0-1 1 0 0,-1 1-1 0 0,1 0 0 0 0,-1 0 0 0 0,1 0 0 0 0,-1 0 1 0 0,0 1-1 0 0,0-1 0 0 0,0 0 0 0 0,0 1 0 0 0,0 0 0 0 0,0-1 1 0 0,-1 1-1 0 0,1 0 0 0 0,0 2-50 0 0,-2 2 68 0 0,-1 1 1 0 0,0-1-1 0 0,0 1 0 0 0,0-1 0 0 0,-1 0 1 0 0,0 1-1 0 0,-1-1 0 0 0,0 0 0 0 0,0 0 1 0 0,0-1-1 0 0,-1 1 0 0 0,0-1 0 0 0,0 1 1 0 0,0-1-1 0 0,-1 0 0 0 0,0-1 0 0 0,0 1-68 0 0,-25 49 36 0 0,77-22-100 0 0,0-4 80 0 0,-36-20-10 0 0,-6-7 8 0 0,-1 1 0 0 0,1-1-1 0 0,-1 1 1 0 0,0 1 0 0 0,0-1 0 0 0,-1 0 0 0 0,1 1 0 0 0,-1 0 0 0 0,1 0 0 0 0,-1 0 0 0 0,0 0 0 0 0,-1 1-1 0 0,1-1 1 0 0,-1 1 0 0 0,0-1 0 0 0,0 1 0 0 0,0 0 0 0 0,0 0 0 0 0,-1 0 0 0 0,0 0 0 0 0,0 2-14 0 0,-1-2 49 0 0,0-1 1 0 0,0 0 0 0 0,0 1-1 0 0,-1-1 1 0 0,1 1 0 0 0,-1-1 0 0 0,0 0-1 0 0,-1 0 1 0 0,1 0 0 0 0,-1 0-1 0 0,1 0 1 0 0,-1 0 0 0 0,-1 0-1 0 0,1 0 1 0 0,0-1 0 0 0,-1 1-1 0 0,0-1 1 0 0,0 1 0 0 0,0-1-1 0 0,0 0 1 0 0,0 0 0 0 0,-1-1 0 0 0,1 1-1 0 0,-1-1 1 0 0,0 0 0 0 0,1 1-1 0 0,-2-1-49 0 0,-98 6 368 0 0,95-9-419 0 0,1-1 0 0 0,-1 1 0 0 0,1-2 0 0 0,0 1-1 0 0,-1-1 1 0 0,1 0 0 0 0,0 0 0 0 0,1-1 0 0 0,-1 1 0 0 0,0-2-1 0 0,1 1 1 0 0,0-1 0 0 0,0 0 0 0 0,1 0 0 0 0,-1-1-1 0 0,1 1 1 0 0,0-1 0 0 0,1 0 0 0 0,-1-1 0 0 0,1 1-1 0 0,0-2 53 0 0,3 6-123 0 0,0 0 1 0 0,0 0 0 0 0,0 0-1 0 0,1-1 1 0 0,-1 1 0 0 0,1 0 0 0 0,0 0-1 0 0,-1-1 1 0 0,1 1 0 0 0,0 0-1 0 0,0-1 1 0 0,1 1 0 0 0,-1 0 0 0 0,0 0-1 0 0,1-1 1 0 0,-1 1 0 0 0,1 0-1 0 0,0 0 1 0 0,0 0 0 0 0,0 0 0 0 0,0 0-1 0 0,1-1 122 0 0,19-26-7848 0 0,-15 21-3468 0 0</inkml:trace>
  <inkml:trace contextRef="#ctx0" brushRef="#br0" timeOffset="5249.792">4056 30 10226 0 0,'0'0'2025'0'0,"0"0"-548"0"0,0 0-143 0 0,0 0 14 0 0,0 0 20 0 0,0 0-61 0 0,0 0-158 0 0,0 0-169 0 0,0 0-179 0 0,0 0-171 0 0,0 0-142 0 0,-32 12-99 0 0,-100 41-66 0 0,52 0 172 0 0,69-44-465 0 0,1 1 0 0 0,-1 1-1 0 0,1-1 1 0 0,1 2 0 0 0,0-1 0 0 0,1 1 0 0 0,0 1 0 0 0,1-1 0 0 0,0 1-1 0 0,1 0 1 0 0,0 1 0 0 0,2 0 0 0 0,-1-1 0 0 0,1 2 0 0 0,1-1 0 0 0,1 0-1 0 0,0 1 1 0 0,0 12-30 0 0,3-23 19 0 0,0-1-1 0 0,0 1 0 0 0,0-1 1 0 0,0 0-1 0 0,1 0 0 0 0,-1 1 1 0 0,1-1-1 0 0,0 0 0 0 0,0 0 1 0 0,0 0-1 0 0,1-1 0 0 0,-1 1 1 0 0,0-1-1 0 0,1 1 0 0 0,0-1 1 0 0,0 0-1 0 0,-1 0 0 0 0,1 0 1 0 0,0 0-1 0 0,1 0 0 0 0,-1-1 1 0 0,0 1-1 0 0,0-1 0 0 0,1 0 1 0 0,-1 0-1 0 0,1 0 0 0 0,-1 0 1 0 0,1-1-1 0 0,-1 0 0 0 0,1 1 1 0 0,-1-1-1 0 0,1-1 0 0 0,-1 1 1 0 0,1 0-1 0 0,0-1 0 0 0,-1 0 1 0 0,0 1-1 0 0,1-1 0 0 0,-1-1 1 0 0,1 1-1 0 0,-1 0 0 0 0,0-1 1 0 0,0 0-1 0 0,2-1-18 0 0,21-16 249 0 0,-1-1 0 0 0,0-2 0 0 0,-2 0 0 0 0,-1-1 0 0 0,-1-1 0 0 0,0-2-1 0 0,-2 0 1 0 0,-2 0 0 0 0,0-2 0 0 0,-1 0 0 0 0,3-13-249 0 0,-15 33 27 0 0,-1 0 0 0 0,1 1 1 0 0,0-1-1 0 0,1 1 0 0 0,-1 0 0 0 0,1 0 1 0 0,1 1-1 0 0,-1 0 0 0 0,1 0 0 0 0,0 0 0 0 0,1 0 1 0 0,0 1-1 0 0,-1 0 0 0 0,2 1 0 0 0,1-2-27 0 0,-6 7 0 0 0,1 0 1 0 0,-1 1-1 0 0,0-1 0 0 0,0 1 1 0 0,0 0-1 0 0,0 0 0 0 0,-1 0 1 0 0,1 0-1 0 0,0 1 0 0 0,-1-1 1 0 0,0 1-1 0 0,1-1 0 0 0,-1 1 1 0 0,0 0-1 0 0,0 0 0 0 0,-1 0 0 0 0,1 0 1 0 0,-1 0-1 0 0,1 0 0 0 0,-1 0 1 0 0,0 1-1 0 0,0-1 0 0 0,0 0 1 0 0,-1 1-1 0 0,1-1 0 0 0,-1 1 1 0 0,0-1-1 0 0,0 1 0 0 0,0-1 0 0 0,0 2 0 0 0,14 98 10 0 0,-5 0-1 0 0,-4 1 1 0 0,-6 70-10 0 0,-4-127-18 0 0,-2-1 1 0 0,-2 0 0 0 0,-1-1 0 0 0,-3 0 0 0 0,-16 39 17 0 0,25-72-1 0 0,0-1 0 0 0,0 1 0 0 0,-1-1 0 0 0,0 0 0 0 0,-1-1 0 0 0,0 0 0 0 0,0 1 0 0 0,-1-2 0 0 0,-1 1-1 0 0,0-1 1 0 0,0 0 0 0 0,-1-1 0 0 0,0 0 0 0 0,0 0 0 0 0,-1-1 0 0 0,0 0 0 0 0,0-1 0 0 0,0 0 0 0 0,-1-1 0 0 0,0 0 0 0 0,0-1 0 0 0,-1 0 0 0 0,1 0 0 0 0,-1-1-1 0 0,-7 0 2 0 0,15-4-6 0 0,0-1 0 0 0,0 0 0 0 0,1 0-1 0 0,-1 0 1 0 0,1-1 0 0 0,-1 1-1 0 0,1-1 1 0 0,0 0 0 0 0,0 0 0 0 0,0 0-1 0 0,0 0 1 0 0,0 0 0 0 0,1-1-1 0 0,0 1 1 0 0,0-1 0 0 0,0 0 0 0 0,0 0-1 0 0,0 1 1 0 0,1-1 0 0 0,-1 0-1 0 0,1-1 1 0 0,0 1 0 0 0,0 0 0 0 0,1 0-1 0 0,-1 0 1 0 0,1-1 0 0 0,0 1-1 0 0,1-4 7 0 0,-2-10-4 0 0,1-1 0 0 0,1 0-1 0 0,1 0 1 0 0,0 0 0 0 0,2 1-1 0 0,0-1 1 0 0,1 1 0 0 0,1 0-1 0 0,1 0 1 0 0,0 1 0 0 0,1 0-1 0 0,1 0 1 0 0,11-15 4 0 0,2-1-3 0 0,1 2 0 0 0,2 0-1 0 0,1 2 1 0 0,1 0 0 0 0,1 2-1 0 0,11-6 4 0 0,-27 23-10 0 0,-1 1 1 0 0,2 1-1 0 0,-1 0 0 0 0,1 0 0 0 0,0 1 0 0 0,0 1 0 0 0,1 0 0 0 0,0 1 0 0 0,0 1 0 0 0,0 0 0 0 0,1 1 0 0 0,-1 0 0 0 0,1 1 0 0 0,0 1 0 0 0,10 0 10 0 0,23 11-633 0 0,-19 9-3778 0 0,-23-15-1967 0 0,-1 0-5953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0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5417 0 0,'0'0'3678'0'0,"0"0"-1611"0"0,0 0-380 0 0,0 0 96 0 0,0 0 31 0 0,0 0-89 0 0,0 0-226 0 0,0 0-258 0 0,0 0-189 0 0,0 0-155 0 0,0 0-137 0 0,0 0-75 0 0,-10 8-69 0 0,-42 32 418 0 0,51-39-1064 0 0,-7 5 1096 0 0,14-6-384 0 0,51-29-482 0 0,-57 29-188 0 0,0 0-3 0 0,0 0 4 0 0,0 0 31 0 0,0 0 39 0 0,0 0-2 0 0,0 0 17 0 0,0 0 0 0 0,-18 18 445 0 0,14-4-2796 0 0,3-9-3218 0 0,0-1-6737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2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723 0 0 0 0,'0'0'1571'0'0,"0"0"427"0"0,0 0 210 0 0,0 0-73 0 0,0 0-225 0 0,0 0-254 0 0,0 0-211 0 0,0 0-146 0 0,3 0-86 0 0,8 0-54 0 0,-8 0-68 0 0,-3 0-121 0 0,0 0-130 0 0,0 0-121 0 0,0 0-87 0 0,0 0-48 0 0,0 0-39 0 0,0 0-27 0 0,0 0-11 0 0,-7 8 2489 0 0,-139 24-2260 0 0,20 4-547 0 0,73-23-22 0 0,1 3 0 0 0,0 2 0 0 0,1 2 0 0 0,-1 4-167 0 0,47-23 6 0 0,1 2 1 0 0,-1-1 0 0 0,1 0 0 0 0,-1 1 0 0 0,1 0 0 0 0,0 0 0 0 0,0 0 0 0 0,1 1 0 0 0,-1-1 0 0 0,1 1 0 0 0,-1 0 0 0 0,1 0 0 0 0,0 0 0 0 0,1 0-1 0 0,-1 1 1 0 0,1-1 0 0 0,0 1 0 0 0,0-1 0 0 0,0 1 0 0 0,1 0 0 0 0,-1 0 0 0 0,1 0 0 0 0,0 0 0 0 0,1 0 0 0 0,-1 0 0 0 0,1 4-7 0 0,2 0-2 0 0,1 1 1 0 0,0-1 0 0 0,1 0 0 0 0,0 0-1 0 0,0 0 1 0 0,1-1 0 0 0,0 1 0 0 0,0-1-1 0 0,1 0 1 0 0,0-1 0 0 0,1 0-1 0 0,-1 1 1 0 0,2-2 0 0 0,-1 1 0 0 0,1-1-1 0 0,-1 0 1 0 0,2-1 0 0 0,-1 0 0 0 0,1 0-1 0 0,-1-1 1 0 0,1 0 0 0 0,0-1 0 0 0,1 1 1 0 0,34 20 23 0 0,120 81 29 0 0,-161-104-30 0 0,0 1-1 0 0,0-1 0 0 0,0 1 0 0 0,0-1 1 0 0,0 1-1 0 0,-1 0 0 0 0,1 0 1 0 0,-1 0-1 0 0,0 0 0 0 0,1 1 0 0 0,-1-1 1 0 0,0 0-1 0 0,0 1 0 0 0,0 0 0 0 0,-1-1 1 0 0,1 1-1 0 0,-1 0 0 0 0,1 0 1 0 0,-1 0-1 0 0,0 0 0 0 0,0 0 0 0 0,0 0 1 0 0,-1 0-1 0 0,1 1 0 0 0,-1-1 1 0 0,0 0-1 0 0,0 0 0 0 0,0 0 0 0 0,0 1 1 0 0,0-1-1 0 0,-1 0 0 0 0,1 0 0 0 0,-1 0 1 0 0,0 0-1 0 0,0 0 0 0 0,0 0 1 0 0,0 0-1 0 0,-1 0 0 0 0,1 0 0 0 0,-1 0 1 0 0,0 0-1 0 0,1-1 0 0 0,-1 1 1 0 0,-1-1-1 0 0,0 1-21 0 0,-34 21 66 0 0,-2-2 0 0 0,-1-2 0 0 0,0-2 0 0 0,-1-1 0 0 0,-1-2-1 0 0,-1-2 1 0 0,0-2 0 0 0,0-2 0 0 0,-18 1-66 0 0,-24-7-70 0 0,89-29-975 0 0,46-30-1939 0 0,-24 37-1485 0 0,-17 12 1164 0 0,7-2-8963 0 0</inkml:trace>
  <inkml:trace contextRef="#ctx0" brushRef="#br0" timeOffset="328.735">918 409 18372 0 0,'0'0'1103'0'0,"0"0"-391"0"0,0 0-187 0 0,0 0 146 0 0,0 0 196 0 0,0 0 107 0 0,0 0-74 0 0,0 0-215 0 0,-20 31-211 0 0,-66 99-164 0 0,48-44-56 0 0,36-80-249 0 0,1 1 0 0 0,-1-1 0 0 0,1 1 0 0 0,0 0 0 0 0,0-1 0 0 0,1 1 0 0 0,0 0 0 0 0,0 0 0 0 0,1-1 0 0 0,0 1 0 0 0,0 0 0 0 0,1-1 0 0 0,-1 1 0 0 0,1-1 0 0 0,1 1 0 0 0,-1-1 0 0 0,1 0 0 0 0,0 0 0 0 0,1 0 0 0 0,-1-1 0 0 0,1 1 0 0 0,0-1 0 0 0,1 1 0 0 0,-1-1 0 0 0,1-1 0 0 0,0 1 0 0 0,0-1 0 0 0,1 0 0 0 0,-1 0 0 0 0,1 0 0 0 0,0-1 0 0 0,0 0 0 0 0,0 0 1 0 0,0 0-1 0 0,1-1 0 0 0,-1 0 0 0 0,0 0 0 0 0,2-1-5 0 0,8 2 61 0 0,-1 0 1 0 0,0-1 0 0 0,1-1-1 0 0,-1-1 1 0 0,0 0 0 0 0,1-1-1 0 0,-1-1 1 0 0,1 0 0 0 0,-1-1-1 0 0,0-1 1 0 0,0 0 0 0 0,-1-1 0 0 0,1-1-1 0 0,-1 0 1 0 0,0-1 0 0 0,-1 0-1 0 0,0-1 1 0 0,0-1 0 0 0,0 0-1 0 0,-1-1 1 0 0,-1 0 0 0 0,1 0-1 0 0,-2-2 1 0 0,1 1 0 0 0,-2-1-1 0 0,0-1 1 0 0,0 1 0 0 0,-1-2 0 0 0,-1 1-1 0 0,0-1 1 0 0,4-11-62 0 0,-9 17-5 0 0,0 0 0 0 0,-1-1 0 0 0,0 1 0 0 0,0-1 0 0 0,-1 1 0 0 0,0-1 0 0 0,0 0 0 0 0,-1 1 0 0 0,0-1 0 0 0,-1 1 0 0 0,1 0 0 0 0,-2-1 0 0 0,1 1 0 0 0,-1 0 0 0 0,-1 0 0 0 0,1 1 0 0 0,-1-1-1 0 0,-1 1 1 0 0,1-1 0 0 0,-1 1 0 0 0,0 1 0 0 0,-1-1 0 0 0,0 1 0 0 0,0 0 0 0 0,0 0 0 0 0,-1 1 0 0 0,1-1 0 0 0,-2 2 0 0 0,1-1 0 0 0,0 1 0 0 0,-1 0 0 0 0,0 0 0 0 0,1 1 0 0 0,-2 0 0 0 0,1 1 0 0 0,0-1 0 0 0,0 2 0 0 0,-1-1 0 0 0,-6 0 5 0 0,-55 14-2387 0 0,32 15-7142 0 0,29-18-2636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7650 0 0,'0'0'1892'0'0,"0"0"-205"0"0,0 0 125 0 0,0 0 236 0 0,0 0 49 0 0,0 0-256 0 0,0 0-416 0 0,0 0-410 0 0,0 0-287 0 0,0 0-139 0 0,0 0-113 0 0,0 0-64 0 0,15 11 1009 0 0,9-4-1083 0 0,0-1-1 0 0,0-1 1 0 0,1-1-1 0 0,-1-1 1 0 0,1-1-1 0 0,0-2 1 0 0,22-1-338 0 0,-9 0 98 0 0,-29-3-97 0 0,-2 2-4389 0 0,-5 13-6868 0 0,-2-5-271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13483 0 0,'0'0'1884'0'0,"0"0"-842"0"0,0 0-411 0 0,0 0 73 0 0,0 0 247 0 0,0 0 126 0 0,0 0 9 0 0,0 0-79 0 0,0 0-176 0 0,0 0-153 0 0,0 0-168 0 0,0 0-153 0 0,0 0-119 0 0,33 4-88 0 0,100 16-63 0 0,-45-19-215 0 0,-37-12-2955 0 0,-40 8-1618 0 0,-5 3-6854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5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16 0 0 0,'0'0'749'0'0,"0"0"288"0"0,0 0 302 0 0,0 0 408 0 0,0 0 341 0 0,0 0 125 0 0,0 0-10 0 0,0 0-180 0 0,0 0-248 0 0,0 0-233 0 0,0 0-231 0 0,-2-2-195 0 0,-4-6-143 0 0,5 7-134 0 0,1 1-108 0 0,0 0-91 0 0,0 0-85 0 0,0 0-75 0 0,0 0-73 0 0,0 0-75 0 0,-6 19 653 0 0,-37 314 1553 0 0,30-254-2361 0 0,3-1-1 0 0,4 1 1 0 0,3 13-177 0 0,-1-26-54 0 0,4-65 68 0 0,0-1-14 0 0,0 0 2 0 0,0 0-7 0 0,0 0-4 0 0,0 0-15 0 0,0 0-38 0 0,-8-26-1506 0 0,-5-20-2523 0 0,6 16-4857 0 0,4 18-2300 0 0</inkml:trace>
  <inkml:trace contextRef="#ctx0" brushRef="#br0" timeOffset="457.929">8 16 6025 0 0,'0'0'2245'0'0,"0"0"-363"0"0,0 0-293 0 0,0 0 46 0 0,0 0 143 0 0,0 0 32 0 0,0 0-141 0 0,0 0-280 0 0,0 0-316 0 0,0 0-279 0 0,0 0-241 0 0,0 0-127 0 0,-1-3-65 0 0,-4-7-38 0 0,3 8 3 0 0,2 2 8 0 0,0 0-11 0 0,0 0-29 0 0,0 0-16 0 0,0 0-50 0 0,0 0-39 0 0,17 7 615 0 0,93 4 290 0 0,0-5 1 0 0,94-7-1095 0 0,-72 0 246 0 0,-11 2-83 0 0,-108 2-123 0 0,-13-3-24 0 0,0 0 0 0 0,0 0 0 0 0,0 0-1 0 0,0 0-14 0 0,0 0-38 0 0,-4 0-288 0 0,3 0-4368 0 0,1 0-4943 0 0,0 0-2583 0 0</inkml:trace>
  <inkml:trace contextRef="#ctx0" brushRef="#br0" timeOffset="1610.687">906 509 12435 0 0,'0'0'1943'0'0,"0"0"-599"0"0,0 0-330 0 0,0 0-4 0 0,0 0 144 0 0,0 0 76 0 0,0 0-110 0 0,0 0-271 0 0,0 0-267 0 0,0 0-154 0 0,0 0-117 0 0,0 0-35 0 0,0 0-39 0 0,0 19-66 0 0,2 139 476 0 0,-7-89-1049 0 0,-14-62-2294 0 0,12-6-1088 0 0,0-1-4190 0 0,6 0-1921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0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82 678 0 0 0,'0'0'529'0'0,"0"0"466"0"0,0 0 170 0 0,0 0 70 0 0,0 0 115 0 0,0 0 64 0 0,0 0 164 0 0,0 0 190 0 0,0 0 18 0 0,-11-4-152 0 0,-43-18 654 0 0,41 18 760 0 0,10 2 1759 0 0,15-4-4520 0 0,34-13 63 0 0,2 2 0 0 0,0 2 0 0 0,1 2 1 0 0,0 2-1 0 0,1 2-350 0 0,72 6 315 0 0,-119 4-309 0 0,0-1 0 0 0,0 1 1 0 0,0 0-1 0 0,0 1 1 0 0,0-1-1 0 0,0 0 1 0 0,-1 1-1 0 0,1-1 1 0 0,0 1-1 0 0,-1 0 1 0 0,1 0-1 0 0,-1 0 0 0 0,0 0 1 0 0,0 1-1 0 0,0-1 1 0 0,0 0-1 0 0,0 1 1 0 0,0 0-1 0 0,-1-1 1 0 0,1 1-1 0 0,-1 0 0 0 0,0 0 1 0 0,1 0-1 0 0,-1 0 1 0 0,-1 0-1 0 0,1 0 1 0 0,0 0-1 0 0,-1 0 1 0 0,0 0-1 0 0,1 3-6 0 0,-10 95 317 0 0,-2-73-257 0 0,-2 0 0 0 0,0-1 0 0 0,-2 0 0 0 0,-1-2 0 0 0,-1 1 1 0 0,-1-2-1 0 0,-20 21-60 0 0,36-43 5 0 0,-92 101 142 0 0,65-74-93 0 0,2 1 0 0 0,1 1 1 0 0,1 2-1 0 0,-16 27-54 0 0,22 26 200 0 0,21-81-165 0 0,1-1 0 0 0,-1 0 0 0 0,1 0 0 0 0,0 0 0 0 0,0 0 0 0 0,1-1 0 0 0,-1 1 0 0 0,1-1 0 0 0,0 0 0 0 0,0 0 0 0 0,0 0 0 0 0,0 0 0 0 0,0-1 0 0 0,1 0 1 0 0,-1 0-1 0 0,1 0 0 0 0,-1 0 0 0 0,4 0-35 0 0,17 3 159 0 0,-1-2 1 0 0,0 0 0 0 0,1-2 0 0 0,-1 0 0 0 0,1-2 0 0 0,-1-1-1 0 0,1-1 1 0 0,-1-1 0 0 0,0-1 0 0 0,0-1 0 0 0,-1-1-1 0 0,8-4-159 0 0,-3 8-98 0 0,-25-5-4255 0 0,4 1-3330 0 0,-4 3-4284 0 0</inkml:trace>
  <inkml:trace contextRef="#ctx0" brushRef="#br0" timeOffset="1267.629">875 858 0 0 0,'0'0'1144'0'0,"0"0"106"0"0,0 0 384 0 0,0 0 455 0 0,0 0 281 0 0,0 0-31 0 0,0 0-241 0 0,0 0-378 0 0,0 0-318 0 0,0 0-210 0 0,0 0-194 0 0,0 0-118 0 0,0 0-96 0 0,0 2-92 0 0,4 6 1002 0 0,6-21 576 0 0,-1 1-2255 0 0,43-56 741 0 0,-7 8-416 0 0,3 2 0 0 0,2 2 0 0 0,12-7-340 0 0,91-99 193 0 0,-143 185-482 0 0,-9 39 376 0 0,-1-48-97 0 0,-13 188 58 0 0,13-201-54 0 0,6-3 21 0 0,-1 1 0 0 0,1-1 0 0 0,-1 0 1 0 0,1 0-1 0 0,-1-1 0 0 0,0 1 0 0 0,0-1 1 0 0,0 0-1 0 0,0-1 0 0 0,-1 1 0 0 0,1-1 1 0 0,-1 0-1 0 0,0 0 0 0 0,0 0 0 0 0,0 0 1 0 0,-1-1-1 0 0,4-5-15 0 0,10-9 31 0 0,80-96 23 0 0,-17 17-70 0 0,-24 28 28 0 0,-56 70-13 0 0,0 0 0 0 0,0 1 0 0 0,0-1 0 0 0,0 0 0 0 0,0 1 1 0 0,0-1-1 0 0,0 0 0 0 0,0 0 0 0 0,1 1 0 0 0,-1-1 0 0 0,0 0 0 0 0,0 0 1 0 0,0 1-1 0 0,0-1 0 0 0,1 0 0 0 0,-1 0 0 0 0,0 1 0 0 0,0-1 1 0 0,1 0-1 0 0,-1 0 0 0 0,0 0 0 0 0,0 1 0 0 0,1-1 0 0 0,-1 0 0 0 0,0 0 1 0 0,0 0-1 0 0,1 0 0 0 0,-1 0 0 0 0,0 0 0 0 0,1 1 0 0 0,-1-1 0 0 0,0 0 1 0 0,0 0-1 0 0,1 0 0 0 0,-1 0 0 0 0,0 0 0 0 0,1 0 0 0 0,-1 0 0 0 0,0 0 1 0 0,1 0-1 0 0,-1-1 0 0 0,0 1 0 0 0,1 0 0 0 0,-1 0 0 0 0,0 0 1 0 0,-4 34-40 0 0,-84 285 505 0 0,35-229-774 0 0,19-61-3133 0 0,31-26 2463 0 0,-1 0-1280 0 0,2-2-2971 0 0,2-1-2806 0 0</inkml:trace>
  <inkml:trace contextRef="#ctx0" brushRef="#br0" timeOffset="1778.217">1913 512 6233 0 0,'0'0'2209'0'0,"0"0"-790"0"0,0 0-232 0 0,0 0 184 0 0,0 0 146 0 0,0 0 16 0 0,0 0-185 0 0,0 0-335 0 0,0 0-242 0 0,0 0-167 0 0,0 0-133 0 0,0 0-97 0 0,-25 32-73 0 0,-81 102-66 0 0,46-57 290 0 0,13-23-187 0 0,37-53 451 0 0,17-24-468 0 0,26-23-309 0 0,2 1 0 0 0,2 2-1 0 0,1 2 1 0 0,36-30-12 0 0,-69 66 7 0 0,0 1 0 0 0,0-1 0 0 0,0 1 0 0 0,0 0 0 0 0,0 0 0 0 0,1 1 0 0 0,0-1 0 0 0,0 1 0 0 0,0 1 0 0 0,0-1 0 0 0,0 1 0 0 0,1 0 0 0 0,-1 0-1 0 0,1 1 1 0 0,-1 0 0 0 0,1 0 0 0 0,-1 0 0 0 0,1 1 0 0 0,3 0-7 0 0,17 59 880 0 0,6 136 1274 0 0,-27-155-2170 0 0,-5-61-6420 0 0,0 10-1328 0 0,-1 10-3008 0 0</inkml:trace>
  <inkml:trace contextRef="#ctx0" brushRef="#br0" timeOffset="2019.12">1713 707 4465 0 0,'0'0'1827'0'0,"0"0"-468"0"0,0 0-208 0 0,0 0 92 0 0,0 0 152 0 0,0 0 97 0 0,0 0-80 0 0,0 0-214 0 0,0 0-175 0 0,0 0-96 0 0,0 0-59 0 0,0 0-63 0 0,0 0-58 0 0,15-1-99 0 0,107-13 790 0 0,17 1-922 0 0,-80 12-7596 0 0,-56 1-3585 0 0</inkml:trace>
  <inkml:trace contextRef="#ctx0" brushRef="#br0" timeOffset="2475.501">827 1016 3161 0 0,'0'0'831'0'0,"0"0"-473"0"0,0 0-126 0 0,0 0 312 0 0,0 0 489 0 0,0 0 464 0 0,0 0 236 0 0,0 0-5 0 0,0 0-128 0 0,0 0-207 0 0,0 0-224 0 0,0 0-203 0 0,34 0-135 0 0,107 0-63 0 0,208-22 2929 0 0,-151 4-2877 0 0,175 7-1536 0 0,-332 9-102 0 0,-20 1-1293 0 0,0 0-4680 0 0,-11 1-3926 0 0</inkml:trace>
  <inkml:trace contextRef="#ctx0" brushRef="#br0" timeOffset="3194.587">1015 1716 10258 0 0,'0'0'2098'0'0,"0"0"-436"0"0,0 0-197 0 0,0 0 1 0 0,0 0-39 0 0,0 0-128 0 0,0 0-239 0 0,0 0-284 0 0,0 0-192 0 0,0 0-132 0 0,0 0-91 0 0,0 0-25 0 0,0 0-7 0 0,8-22-4 0 0,29-68-18 0 0,-29 73-208 0 0,0 1-1 0 0,2 0 0 0 0,0 1 1 0 0,0 0-1 0 0,1 1 0 0 0,1 0 1 0 0,1 1-1 0 0,11-10-98 0 0,6-6 124 0 0,142-132 308 0 0,-72 87-344 0 0,-99 75-91 0 0,0 0 0 0 0,0 0-1 0 0,0 1 1 0 0,0-1 0 0 0,0 0 0 0 0,0 0-1 0 0,0 0 1 0 0,-1 1 0 0 0,1-1 0 0 0,0 0-1 0 0,-1 1 1 0 0,1-1 0 0 0,-1 1 0 0 0,0-1-1 0 0,1 1 1 0 0,-1-1 0 0 0,0 1 0 0 0,0-1-1 0 0,0 1 1 0 0,0-1 0 0 0,0 1 0 0 0,0-1-1 0 0,0 1 1 0 0,0-1 0 0 0,-1 1 0 0 0,1-1-1 0 0,-1 0 1 0 0,0 2 3 0 0,1 4 2 0 0,-7 115 48 0 0,8-120-45 0 0,-1 1-1 0 0,1-1 0 0 0,0 0 0 0 0,1 1 0 0 0,-1-1 0 0 0,0 0 0 0 0,1 0 0 0 0,-1 0 0 0 0,1 0 0 0 0,-1 0 0 0 0,1 0 0 0 0,0 0 0 0 0,0 0 0 0 0,0-1 0 0 0,0 1 0 0 0,0-1 0 0 0,0 1 1 0 0,1-1-1 0 0,-1 0 0 0 0,0 0 0 0 0,1 0 0 0 0,-1 0 0 0 0,0-1 0 0 0,1 1 0 0 0,0 0 0 0 0,-1-1 0 0 0,1 0 0 0 0,-1 0 0 0 0,1 0 0 0 0,-1 0 0 0 0,1 0 0 0 0,-1 0 0 0 0,1 0 1 0 0,-1-1-1 0 0,1 0 0 0 0,-1 1 0 0 0,1-1 0 0 0,-1 0 0 0 0,1 0 0 0 0,-1 0 0 0 0,0 0 0 0 0,0-1 0 0 0,1 1 0 0 0,-1-1 0 0 0,0 0-4 0 0,219-175 139 0 0,-197 155-134 0 0,47-27-26 0 0,-71 98-2 0 0,-10-15 70 0 0,1 0 0 0 0,2 1 0 0 0,1 0 0 0 0,2 0 0 0 0,0 34-47 0 0,21 20-387 0 0,-4-76-665 0 0,-1-11-6187 0 0,-9-2-1764 0 0</inkml:trace>
  <inkml:trace contextRef="#ctx0" brushRef="#br0" timeOffset="3436.384">2182 1296 14691 0 0,'0'0'1227'0'0,"0"0"-452"0"0,0 0-118 0 0,0 0 225 0 0,0 0 202 0 0,0 0 36 0 0,0 0-177 0 0,0 0-301 0 0,0 0-254 0 0,0 0-190 0 0,0 0-68 0 0,-3 34-57 0 0,-9 103-35 0 0,11-61-272 0 0,2-67-284 0 0,1 10-437 0 0,-2-7-8357 0 0,0-12-1397 0 0</inkml:trace>
  <inkml:trace contextRef="#ctx0" brushRef="#br0" timeOffset="3922.011">2127 1252 8106 0 0,'0'0'2226'0'0,"0"0"-581"0"0,0 0-311 0 0,0 0-97 0 0,0 0-32 0 0,0 0-24 0 0,0 0-184 0 0,0 0-229 0 0,0 0-164 0 0,0 0-116 0 0,0 0-49 0 0,0 0-37 0 0,0 0-28 0 0,17-9-38 0 0,55-29-32 0 0,1 23 500 0 0,48 15 159 0 0,-120 0-953 0 0,1 0-1 0 0,-1 0 1 0 0,1 0 0 0 0,-1 0 0 0 0,1 0-1 0 0,-1 1 1 0 0,1-1 0 0 0,-1 0-1 0 0,1 1 1 0 0,-1-1 0 0 0,1 1 0 0 0,-1 0-1 0 0,1-1 1 0 0,-1 1 0 0 0,0 0-1 0 0,0 0 1 0 0,1 0 0 0 0,-1 0 0 0 0,0 0-1 0 0,0 0 1 0 0,0 0 0 0 0,0 0-1 0 0,0 1 1 0 0,0-1 0 0 0,0 0-1 0 0,-1 1 1 0 0,1-1 0 0 0,0 0 0 0 0,-1 1-1 0 0,1-1 1 0 0,-1 1 0 0 0,1-1-1 0 0,-1 1 1 0 0,0-1 0 0 0,0 1 0 0 0,1-1-1 0 0,-1 1 1 0 0,0-1 0 0 0,0 1-1 0 0,-1 0 1 0 0,1-1 0 0 0,0 1 0 0 0,0-1-1 0 0,-1 1 1 0 0,1-1 0 0 0,-1 1-10 0 0,-39 62 365 0 0,-65 21-197 0 0,104-84-171 0 0,0 0-1 0 0,1-1 0 0 0,-1 1 1 0 0,0 0-1 0 0,0 0 0 0 0,1 0 1 0 0,-1 0-1 0 0,0 0 0 0 0,1 0 1 0 0,-1-1-1 0 0,1 2 1 0 0,0-1-1 0 0,-1 0 0 0 0,1 0 1 0 0,0 0-1 0 0,-1 0 0 0 0,1 0 1 0 0,0 0-1 0 0,0 0 0 0 0,0 0 1 0 0,0 0-1 0 0,0 0 1 0 0,0 1-1 0 0,0-1 0 0 0,0 0 1 0 0,1 0-1 0 0,-1 0 0 0 0,0 0 1 0 0,1 0-1 0 0,-1 0 0 0 0,1 0 1 0 0,-1 0-1 0 0,1 0 1 0 0,-1 0-1 0 0,1 0 0 0 0,0 0 1 0 0,-1 0-1 0 0,1-1 0 0 0,0 1 1 0 0,0 0-1 0 0,0 0 0 0 0,-1-1 1 0 0,1 1-1 0 0,0-1 0 0 0,1 1 4 0 0,49 24-90 0 0,-46-23 92 0 0,27 9-20 0 0,-26-10 19 0 0,1 1 0 0 0,0-1 1 0 0,-1 2-1 0 0,1-1 1 0 0,-1 1-1 0 0,1-1 0 0 0,-1 2 1 0 0,0-1-1 0 0,0 1 1 0 0,-1 0-1 0 0,1 0 0 0 0,-1 0 1 0 0,0 1-1 0 0,0 0 1 0 0,0 0-1 0 0,0 0 0 0 0,-1 1 1 0 0,0 0-1 0 0,0-1 0 0 0,1 5 0 0 0,-3-6 36 0 0,-1 1 1 0 0,0-1 0 0 0,0 0 0 0 0,0 0 0 0 0,0 1 0 0 0,-1-1 0 0 0,0 1-1 0 0,0-1 1 0 0,0 0 0 0 0,0 1 0 0 0,-1-1 0 0 0,1 0 0 0 0,-1 1 0 0 0,0-1-1 0 0,0 0 1 0 0,-1 0 0 0 0,1 0 0 0 0,-1 1 0 0 0,0-2 0 0 0,0 1 0 0 0,-1 0-1 0 0,1 0 1 0 0,-1-1 0 0 0,0 1 0 0 0,0-1 0 0 0,0 0 0 0 0,0 0 0 0 0,0 0-1 0 0,-1 0 1 0 0,1-1 0 0 0,-1 1 0 0 0,0-1 0 0 0,1 0 0 0 0,-1 0 0 0 0,-1 0-1 0 0,1-1-37 0 0,-10 7-35 0 0,0-1 0 0 0,0 0 0 0 0,-1-1 0 0 0,0-1 0 0 0,0 0 0 0 0,-1-1 0 0 0,1-1 0 0 0,-1 0-1 0 0,0-1 1 0 0,1-1 0 0 0,-1 0 0 0 0,-10-2 35 0 0,-14-31-3169 0 0,26 0-6233 0 0,11 23-1663 0 0</inkml:trace>
  <inkml:trace contextRef="#ctx0" brushRef="#br0" timeOffset="4289.089">2637 390 9922 0 0,'0'0'1670'0'0,"0"0"-274"0"0,0 0-72 0 0,0 0 102 0 0,0 0 96 0 0,0 0-98 0 0,0 0-302 0 0,0 0-360 0 0,0 0-294 0 0,0 0-153 0 0,0 0-39 0 0,0 0 34 0 0,0 0 60 0 0,11-1 39 0 0,0-1-277 0 0,52 9 514 0 0,-35 10-511 0 0,-2 1 0 0 0,0 1 0 0 0,-1 1-1 0 0,-1 1 1 0 0,-1 1 0 0 0,-1 1 0 0 0,-1 1-1 0 0,-1 1 1 0 0,-1 1 0 0 0,-1 1 0 0 0,-2 0-1 0 0,0 1 1 0 0,-2 1 0 0 0,-1 0 0 0 0,-2 1-1 0 0,-1 0 1 0 0,-1 1 0 0 0,-1 0 0 0 0,-2 1-1 0 0,-1-1 1 0 0,-2 1 0 0 0,-1 0 0 0 0,-1 7-135 0 0,-2-5-19 0 0,-1 0 0 0 0,-1 0 0 0 0,-2-1 0 0 0,-1 0 0 0 0,-2 0 0 0 0,-1 0 0 0 0,-2-1 0 0 0,-1 0 0 0 0,-1-1 0 0 0,-2 0-1 0 0,-1-1 1 0 0,-1-1 0 0 0,-2-1 0 0 0,-19 23 19 0 0,21-31-719 0 0,-1-2-1 0 0,0 0 0 0 0,-2-1 1 0 0,0-1-1 0 0,-1-1 1 0 0,0-1-1 0 0,-23 11 720 0 0,27-16-1511 0 0,-22 11-6547 0 0,18-11-3263 0 0</inkml:trace>
  <inkml:trace contextRef="#ctx0" brushRef="#br0" timeOffset="4817.232">816 0 4137 0 0,'0'0'1224'0'0,"0"0"-36"0"0,0 0 302 0 0,0 0 441 0 0,0 0 242 0 0,0 0-33 0 0,0 0-293 0 0,0 0-368 0 0,0 0-304 0 0,0 0-212 0 0,-13 37-120 0 0,-44 118-86 0 0,26-64 691 0 0,4 2 1 0 0,-9 67-1449 0 0,10-42 436 0 0,13-63-288 0 0,-7 19-14 0 0,3 1 0 0 0,3 1 0 0 0,4 0 0 0 0,3 1 0 0 0,3 0 0 0 0,5 54-134 0 0,4-103 47 0 0,1 0 1 0 0,0 0-1 0 0,3-1 0 0 0,0 0 0 0 0,1 0 1 0 0,2-1-1 0 0,1 0 0 0 0,1-1 1 0 0,15 20-48 0 0,-9-22 25 0 0,1 0 1 0 0,1-2 0 0 0,1 0 0 0 0,1-2 0 0 0,1 0 0 0 0,0-2 0 0 0,1-1 0 0 0,1-1-1 0 0,1-1 1 0 0,0-1 0 0 0,0-2 0 0 0,2 0 0 0 0,-1-3 0 0 0,1 0 0 0 0,15 1-26 0 0,-8-3-606 0 0,-22-5-7974 0 0,-13-1-3415 0 0</inkml:trace>
  <inkml:trace contextRef="#ctx0" brushRef="#br0" timeOffset="7820.465">3493 273 704 0 0,'0'0'700'0'0,"0"0"-213"0"0,0 0 129 0 0,0 0 463 0 0,0 0 588 0 0,0 0 466 0 0,0 0 136 0 0,0 0-220 0 0,0 0-406 0 0,0 0-370 0 0,0 0-232 0 0,1 12 5884 0 0,-3-2-6354 0 0,-12 14-241 0 0,1 1-1 0 0,0 1 1 0 0,2 0 0 0 0,2 1 0 0 0,0 0-1 0 0,1 0 1 0 0,-3 27-330 0 0,5-28 144 0 0,-22 106 655 0 0,5 1 0 0 0,0 76-799 0 0,21-183 88 0 0,1-1-1 0 0,0 1 1 0 0,3-1 0 0 0,0 1-1 0 0,1-1 1 0 0,1 1 0 0 0,2-1-1 0 0,0 0 1 0 0,2-1 0 0 0,1 0-1 0 0,1 0 1 0 0,0-1 0 0 0,2 0-1 0 0,1-1 1 0 0,8 10-88 0 0,125 163 1398 0 0,-117-162-850 0 0,-29-32-524 0 0,0-1 12 0 0,0 0-20 0 0,0 0 3 0 0,0 0 3 0 0,0 0-36 0 0,0 0 32 0 0,0 0 9 0 0,0 0 1 0 0,0 0-9 0 0,0 0-10 0 0,0 0-26 0 0,0 0-5 0 0,0 0 10 0 0,4-31-4089 0 0,0 19-299 0 0,-3 7 2014 0 0,1-3-9882 0 0</inkml:trace>
  <inkml:trace contextRef="#ctx0" brushRef="#br0" timeOffset="8951.082">3756 1495 6545 0 0,'0'0'2228'0'0,"0"0"-532"0"0,0 0-202 0 0,0 0 162 0 0,0 0 167 0 0,0 0-12 0 0,0 0-215 0 0,0 0-327 0 0,0 0-310 0 0,0 0-207 0 0,0 0-146 0 0,0 0-91 0 0,0 0-13 0 0,0 3 2470 0 0,3-24-2763 0 0,0 0-1 0 0,2 0 0 0 0,0 1 0 0 0,2 0 0 0 0,0 0 0 0 0,1 0 1 0 0,1 1-1 0 0,1 0 0 0 0,5-6-208 0 0,49-85 178 0 0,6 3-1 0 0,9-5-177 0 0,-57 82-4 0 0,2 3 32 0 0,-14 50-271 0 0,21 296 362 0 0,2-237-314 0 0,-31-81 196 0 0,0-1-1 0 0,1 0 1 0 0,-1 0-1 0 0,0 0 1 0 0,0 0-1 0 0,0 0 1 0 0,1 0-1 0 0,-1-1 1 0 0,0 1-1 0 0,0-1 1 0 0,0 0-1 0 0,0 1 1 0 0,0-1-1 0 0,0 0 1 0 0,0 0-1 0 0,0 0 1 0 0,0-1-1 0 0,0 1 1 0 0,-1 0-1 0 0,1-1 1 0 0,0 1 0 0 0,-1-1-1 0 0,1 1 1 0 0,-1-1-1 0 0,0 0 1 0 0,1 0-1 0 0,-1 0 1 0 0,0 0-1 0 0,0 1 1 0 0,0-1-1 0 0,0-1 1 0 0,-1 1-1 0 0,1 0 1 0 0,0 0-1 0 0,7-9 3 0 0,219-368 5 0 0,-176 302-42 0 0,-50 77-12 0 0,-1 0 20 0 0,0 0 14 0 0,17 66 90 0 0,41 215 294 0 0,-17-119-305 0 0,-34-134-279 0 0,-7-28 91 0 0,0 0 111 0 0,1 1-2153 0 0,4-5-8760 0 0,-5 0-689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9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0 969 9562 0 0,'0'0'1555'0'0,"0"0"-300"0"0,0 0 9 0 0,0 0 245 0 0,0 0 190 0 0,0 0-26 0 0,0 0-178 0 0,0 0-280 0 0,0 0-316 0 0,0 0-237 0 0,0 0-166 0 0,0 0-140 0 0,4 32-94 0 0,14 99-83 0 0,10 4-35 0 0,-17-100-847 0 0,-5-22-2523 0 0,-5-13 1950 0 0,-1 0-2566 0 0,0 0-3766 0 0,0 0 38 0 0</inkml:trace>
  <inkml:trace contextRef="#ctx0" brushRef="#br0" timeOffset="453.359">0 973 5961 0 0,'0'0'2940'0'0,"0"0"-571"0"0,0 0-420 0 0,0 0-207 0 0,0 0-246 0 0,0 0-295 0 0,0 0-298 0 0,0 0-287 0 0,0 0-209 0 0,0 0-116 0 0,0 0-26 0 0,0 0-5 0 0,0 0-10 0 0,10-11 8 0 0,30-30-25 0 0,9 29 316 0 0,-37 13-386 0 0,12-2 208 0 0,-18 0-299 0 0,0 0 1 0 0,0 1 0 0 0,0-1-1 0 0,0 1 1 0 0,0 0-1 0 0,0 1 1 0 0,0 0-1 0 0,0 0 1 0 0,0 0 0 0 0,-1 0-1 0 0,1 1 1 0 0,0 0-1 0 0,-1 0 1 0 0,1 1-1 0 0,-1-1 1 0 0,1 2-73 0 0,-5-1 34 0 0,0 0-1 0 0,0 0 1 0 0,0 0 0 0 0,-1 0-1 0 0,1 0 1 0 0,-1 0 0 0 0,1 0-1 0 0,-1 1 1 0 0,0-1 0 0 0,0 0-1 0 0,-1 0 1 0 0,1 0 0 0 0,-1 1-1 0 0,0-1 1 0 0,1 0 0 0 0,-1 0-1 0 0,-1 0 1 0 0,1 0 0 0 0,0 0-1 0 0,-1-1 1 0 0,1 1 0 0 0,-1 0 0 0 0,0 0-1 0 0,0-1 1 0 0,0 0 0 0 0,0 1-1 0 0,-1-1 1 0 0,1 0 0 0 0,0 0-1 0 0,-1 0 1 0 0,0 0 0 0 0,-2 1-34 0 0,-6 10 58 0 0,8-10-34 0 0,1-2-27 0 0,1 0 1 0 0,-1 0 0 0 0,0 0 0 0 0,1 0-1 0 0,-1 0 1 0 0,1 0 0 0 0,0 0 0 0 0,-1 1 0 0 0,1-1-1 0 0,0 1 1 0 0,0-1 0 0 0,0 1 0 0 0,0-1-1 0 0,0 1 1 0 0,0 0 0 0 0,0-1 0 0 0,1 1-1 0 0,-1 0 1 0 0,0 0 0 0 0,1-1 0 0 0,0 1 0 0 0,-1 0-1 0 0,1 0 1 0 0,0 0 0 0 0,0 0 0 0 0,0 0-1 0 0,0 0 1 0 0,0-1 0 0 0,0 1 0 0 0,1 0 0 0 0,-1 0-1 0 0,1 0 1 0 0,-1 0 0 0 0,1-1 0 0 0,0 1-1 0 0,0 0 1 0 0,0-1 0 0 0,-1 1 0 0 0,1-1-1 0 0,1 1 1 0 0,-1-1 0 0 0,0 1 0 0 0,0-1 0 0 0,1 1-1 0 0,-1-1 1 0 0,0 0 0 0 0,2 1 2 0 0,136 63-35 0 0,-137-64 35 0 0,0 0 17 0 0,1 0-1 0 0,0 0 0 0 0,-1 0 1 0 0,1 0-1 0 0,-1 0 1 0 0,1 0-1 0 0,-1 0 0 0 0,0 1 1 0 0,1 0-1 0 0,-1-1 1 0 0,0 1-1 0 0,0 0 0 0 0,0 0 1 0 0,0 0-1 0 0,0 0 1 0 0,-1 0-1 0 0,1 1 0 0 0,-1-1 1 0 0,1 0-1 0 0,-1 1 1 0 0,0-1-1 0 0,0 1 0 0 0,0-1 1 0 0,0 1-1 0 0,0 0 1 0 0,-1-1-1 0 0,1 1 0 0 0,-1 0 1 0 0,0 0-1 0 0,1-1 1 0 0,-1 1-1 0 0,-1 0 0 0 0,1 0 1 0 0,0 0-1 0 0,-1-1 1 0 0,1 1-1 0 0,-1 0 0 0 0,0-1 1 0 0,0 1-1 0 0,0-1 1 0 0,0 1-1 0 0,0-1 0 0 0,-1 1 1 0 0,0 0-17 0 0,-8 7 62 0 0,0-1-1 0 0,0 0 1 0 0,-1-1 0 0 0,0 0 0 0 0,0-1 0 0 0,-1 0 0 0 0,0 0 0 0 0,0-2 0 0 0,0 1 0 0 0,-11 2-62 0 0,20-7-25 0 0,1 0 1 0 0,-1 0-1 0 0,1 0 1 0 0,-1-1 0 0 0,1 1-1 0 0,-1 0 1 0 0,0-1-1 0 0,1 0 1 0 0,-1 0 0 0 0,0 0-1 0 0,1 0 1 0 0,-1 0-1 0 0,0 0 1 0 0,1-1 0 0 0,-1 1-1 0 0,0-1 1 0 0,1 0 0 0 0,-1 0-1 0 0,1 0 1 0 0,-3-1 24 0 0,-6-33-4851 0 0,13 24 1306 0 0,1 3-2096 0 0,1 1-5348 0 0</inkml:trace>
  <inkml:trace contextRef="#ctx0" brushRef="#br0" timeOffset="1035.247">854 664 6001 0 0,'0'0'1965'0'0,"0"0"43"0"0,0 0 107 0 0,0 0-49 0 0,0 0-243 0 0,0 0-400 0 0,0 0-375 0 0,0 0-221 0 0,0 0-105 0 0,0 0-65 0 0,0 0-98 0 0,0 0-59 0 0,-22 6-61 0 0,-71 21-69 0 0,87-25-322 0 0,0 0-1 0 0,1 0 0 0 0,-1 0 1 0 0,1 1-1 0 0,-1 0 0 0 0,1 0 1 0 0,0 0-1 0 0,1 0 0 0 0,-1 1 1 0 0,0 0-1 0 0,1 0 0 0 0,0 0 1 0 0,0 1-1 0 0,0-1 0 0 0,-2 4-47 0 0,-1 2 75 0 0,-3 0-34 0 0,2 0 1 0 0,-1 1 0 0 0,1 0-1 0 0,1 0 1 0 0,0 1 0 0 0,0 0 0 0 0,2 0-1 0 0,-1 1 1 0 0,1 0 0 0 0,1 0-1 0 0,1 0 1 0 0,-1 0 0 0 0,2 0-1 0 0,0 1 1 0 0,0 4-42 0 0,2-16 3 0 0,0 1 1 0 0,-1 0-1 0 0,1 0 1 0 0,0-1-1 0 0,0 1 0 0 0,0 0 1 0 0,1-1-1 0 0,-1 1 0 0 0,1 0 1 0 0,-1-1-1 0 0,1 1 1 0 0,0 0-1 0 0,0-1 0 0 0,0 1 1 0 0,1-1-1 0 0,-1 0 0 0 0,0 1 1 0 0,1-1-1 0 0,-1 0 1 0 0,1 0-1 0 0,0 0 0 0 0,0 0 1 0 0,0 0-1 0 0,0 0 0 0 0,0-1 1 0 0,0 1-1 0 0,1-1 1 0 0,-1 1-1 0 0,0-1 0 0 0,1 0 1 0 0,-1 0-1 0 0,1 0 0 0 0,-1 0 1 0 0,4 0-4 0 0,2 1 78 0 0,0-1 0 0 0,0-1 0 0 0,1 1 0 0 0,-1-2 0 0 0,0 1 0 0 0,0-1 0 0 0,1 0 0 0 0,-1-1 0 0 0,0 1 0 0 0,0-2 0 0 0,0 1 0 0 0,-1-1 0 0 0,1-1 0 0 0,-1 1 0 0 0,1-1 0 0 0,-1 0 0 0 0,0-1 0 0 0,3-3-78 0 0,114-112 1046 0 0,-63 54-620 0 0,-48 54-387 0 0,0 0-1 0 0,1 0 1 0 0,1 2-1 0 0,0 0 1 0 0,0 0-1 0 0,1 1 1 0 0,9-3-39 0 0,-23 13 7 0 0,0-1 0 0 0,0 1 1 0 0,0 0-1 0 0,0 1 0 0 0,0-1 0 0 0,-1 0 1 0 0,1 0-1 0 0,0 1 0 0 0,-1-1 0 0 0,1 1 0 0 0,-1 0 1 0 0,0-1-1 0 0,1 1 0 0 0,-1 0 0 0 0,0 0 1 0 0,0 0-1 0 0,0-1 0 0 0,0 1 0 0 0,-1 0 1 0 0,1 1-1 0 0,0-1 0 0 0,-1 0 0 0 0,1 0 1 0 0,-1 0-1 0 0,0 0 0 0 0,0 0 0 0 0,0 0 1 0 0,0 1-1 0 0,0-1 0 0 0,0 0 0 0 0,-1 0 1 0 0,1 0-1 0 0,-1 0 0 0 0,0 2-7 0 0,1-1 11 0 0,-1 59 113 0 0,-3-1 0 0 0,-3 0 0 0 0,-9 37-124 0 0,1-9 24 0 0,1 0-62 0 0,-3 0-1 0 0,-4-2 0 0 0,-5 0 1 0 0,-5 6 38 0 0,-19-11 3 0 0,48-80-14 0 0,0 0 0 0 0,0 1 0 0 0,-1-1 0 0 0,1 0 0 0 0,0 0 0 0 0,-1-1 0 0 0,1 1 0 0 0,-1 0 0 0 0,0-1 0 0 0,1 1 0 0 0,-1-1 0 0 0,0 0 0 0 0,0 0 0 0 0,0 0 0 0 0,0-1 0 0 0,0 1 0 0 0,0 0 0 0 0,0-1 0 0 0,0 0 0 0 0,0 0 0 0 0,0 0 0 0 0,0 0 0 0 0,0 0 0 0 0,0-1 0 0 0,0 1 0 0 0,0-1 0 0 0,0 0 0 0 0,0 0 0 0 0,0 0 0 0 0,0 0 11 0 0,-2-4-39 0 0,1 0 0 0 0,-1 0 0 0 0,1 0 0 0 0,0 0 1 0 0,0 0-1 0 0,0-1 0 0 0,1 0 0 0 0,0 0 0 0 0,0 0 0 0 0,1 0 1 0 0,0 0-1 0 0,0-1 0 0 0,0 1 0 0 0,0-1 0 0 0,1 1 0 0 0,0-1 0 0 0,1 1 1 0 0,0-1-1 0 0,0 0 0 0 0,0 1 0 0 0,1-1 0 0 0,-1 0 0 0 0,2-1 39 0 0,1-7-78 0 0,0 0-1 0 0,2 0 0 0 0,-1 0 1 0 0,2 1-1 0 0,0 0 0 0 0,1 0 1 0 0,0 0-1 0 0,1 1 0 0 0,0 0 0 0 0,1 0 1 0 0,1 1-1 0 0,2-2 79 0 0,65-75-1903 0 0,-20 37-6559 0 0,-44 43-2876 0 0</inkml:trace>
  <inkml:trace contextRef="#ctx0" brushRef="#br0" timeOffset="1317.596">1355 962 5817 0 0,'0'0'3066'0'0,"0"0"-856"0"0,0 0-223 0 0,0 0-100 0 0,0 0-148 0 0,0 0-126 0 0,0 0-176 0 0,0 0-229 0 0,0 0-226 0 0,0 0-172 0 0,0 0-154 0 0,0 0-135 0 0,0 0-69 0 0,34-1-64 0 0,103-5-45 0 0,-22-2 635 0 0,-114 19-3557 0 0,-5-4-5485 0 0,1-7-3762 0 0</inkml:trace>
  <inkml:trace contextRef="#ctx0" brushRef="#br0" timeOffset="2803.48">2110 413 2753 0 0,'0'0'1675'0'0,"0"0"-66"0"0,0 0 102 0 0,0 0 220 0 0,0 0 165 0 0,0 0 13 0 0,0 0-171 0 0,0 0-295 0 0,0 0-308 0 0,0 0-289 0 0,0 0-202 0 0,3-3-155 0 0,9-9-107 0 0,-9 9-77 0 0,-3 3-61 0 0,0 0-50 0 0,0 0-73 0 0,17 133 1758 0 0,-8-15-1452 0 0,-2-43-312 0 0,-3-1 0 0 0,-4 1-1 0 0,-6 42-314 0 0,4-94 10 0 0,-1 0 0 0 0,-1 0-1 0 0,-1-1 1 0 0,-2 0 0 0 0,0 0-1 0 0,-1 0 1 0 0,-1-1 0 0 0,-4 7-10 0 0,-6-13-607 0 0,19-15 380 0 0,0 0-101 0 0,-4-15-2965 0 0,2-30-5169 0 0,3 28-85 0 0,-1 6 2658 0 0</inkml:trace>
  <inkml:trace contextRef="#ctx0" brushRef="#br0" timeOffset="3058.041">1813 450 9018 0 0,'0'0'1739'0'0,"0"0"-473"0"0,0 0-233 0 0,0 0 73 0 0,0 0 131 0 0,0 0 85 0 0,0 0-84 0 0,0 0-172 0 0,0 0-185 0 0,0 0-128 0 0,34-10-110 0 0,105-30-122 0 0,-9 16 420 0 0,33 17-1142 0 0,-115 21-2050 0 0,-30-2-6783 0 0,-10-5-2228 0 0</inkml:trace>
  <inkml:trace contextRef="#ctx0" brushRef="#br0" timeOffset="3446.733">2334 973 12987 0 0,'0'0'924'0'0,"0"0"-617"0"0,0 0-177 0 0,0 0 344 0 0,0 0 422 0 0,0 0 292 0 0,0 0 90 0 0,0 0-98 0 0,0 0-181 0 0,0 0-193 0 0,0 0-166 0 0,0 0-120 0 0,31 0-84 0 0,98 2-85 0 0,-8-8 457 0 0,-109 6-721 0 0,-11-1-73 0 0,0 1-1 0 0,1-1 0 0 0,-1 1 1 0 0,1-1-1 0 0,-1 1 0 0 0,1 0 0 0 0,-1 0 1 0 0,1 0-1 0 0,-1-1 0 0 0,1 1 1 0 0,-1 1-1 0 0,1-1 0 0 0,-1 0 1 0 0,1 0-1 0 0,-1 1 0 0 0,1-1 1 0 0,-1 0-1 0 0,1 1 0 0 0,-1 0 1 0 0,1-1-1 0 0,-1 1 0 0 0,0 0 1 0 0,1 0-1 0 0,-1-1 0 0 0,0 1 1 0 0,0 0-1 0 0,0 0 0 0 0,0 0 0 0 0,0 1 1 0 0,0-1-1 0 0,0 0 0 0 0,0 0 1 0 0,0 1-1 0 0,0-1 0 0 0,-1 0 1 0 0,1 1-1 0 0,0-1 0 0 0,-1 1 1 0 0,1-1-1 0 0,-1 0 0 0 0,0 1 1 0 0,1-1-1 0 0,-1 1 0 0 0,0 0 1 0 0,0-1-1 0 0,0 1 0 0 0,0-1 1 0 0,0 1-1 0 0,-1 0-13 0 0,-1 6 63 0 0,-1 0 1 0 0,-1-1 0 0 0,0 1-1 0 0,0-1 1 0 0,0 1-1 0 0,-1-1 1 0 0,0-1-1 0 0,0 1 1 0 0,-1-1-1 0 0,0 0 1 0 0,0 0-1 0 0,-3 2-63 0 0,6-5 17 0 0,-26 25 75 0 0,-60 76 193 0 0,88-103-279 0 0,0 1 0 0 0,0 0 0 0 0,0 0 0 0 0,1 0 1 0 0,-1 0-1 0 0,0 0 0 0 0,1 0 0 0 0,0 0 0 0 0,0 0 0 0 0,-1 1 0 0 0,1-1 0 0 0,0 0 0 0 0,1 0 0 0 0,-1 0 0 0 0,0 0 0 0 0,1 0 0 0 0,-1 0 0 0 0,1 0 1 0 0,-1 0-1 0 0,1 0 0 0 0,0 0 0 0 0,0 0 0 0 0,0 0 0 0 0,0-1 0 0 0,0 1 0 0 0,0 0 0 0 0,1-1 0 0 0,-1 1 0 0 0,1 0 0 0 0,-1-1 0 0 0,1 0 0 0 0,-1 1 1 0 0,1-1-1 0 0,0 0 0 0 0,-1 0 0 0 0,1 0 0 0 0,0 0 0 0 0,0 0 0 0 0,0 0 0 0 0,1 0-6 0 0,83 18 351 0 0,-72-19-486 0 0,1 0 0 0 0,-1 0 0 0 0,1-1 0 0 0,-1-1 0 0 0,0-1 1 0 0,1 0-1 0 0,-1 0 0 0 0,-1-2 0 0 0,1 1 0 0 0,5-4 135 0 0,2-2-1109 0 0,12-7-1473 0 0,-13 3-3741 0 0,-11 6-5127 0 0</inkml:trace>
  <inkml:trace contextRef="#ctx0" brushRef="#br0" timeOffset="3890.763">2896 30 1944 0 0,'0'0'1306'0'0,"0"0"13"0"0,0 0 219 0 0,0 0 339 0 0,0 0 210 0 0,0 0-29 0 0,0 0-160 0 0,0 0-266 0 0,0 0-286 0 0,0 0-272 0 0,0 0-232 0 0,0 0-199 0 0,0 0-132 0 0,-3-5-32 0 0,-6-14-17 0 0,6 14-23 0 0,3 5-27 0 0,6 12 939 0 0,16 13-614 0 0,32 32-181 0 0,-2 2 1 0 0,-3 2 0 0 0,-2 2 0 0 0,-4 3-1 0 0,-2 1 1 0 0,-3 2 0 0 0,-3 1 0 0 0,-3 4-557 0 0,-19-41 15 0 0,-2 1-1 0 0,-1 1 1 0 0,-1 0 0 0 0,-2 0 0 0 0,-2 1 0 0 0,-1-1 0 0 0,-2 1-1 0 0,-2 0 1 0 0,-1 0 0 0 0,-1 0 0 0 0,-2 0 0 0 0,-2-1-1 0 0,-1 0 1 0 0,-2 0 0 0 0,-1 0 0 0 0,-2-1 0 0 0,-2 1-15 0 0,0-9-246 0 0,-1 0 1 0 0,-2-1-1 0 0,0-1 1 0 0,-2-1-1 0 0,0-1 1 0 0,-2 0-1 0 0,-1 0 246 0 0,-60 38-9637 0 0,68-52-2267 0 0</inkml:trace>
  <inkml:trace contextRef="#ctx0" brushRef="#br0" timeOffset="5108.757">2012 402 0 0 0,'0'0'780'0'0,"0"0"-54"0"0,0 0-52 0 0,0 0-73 0 0,0 0-97 0 0,0 0-28 0 0,0 0 44 0 0,0 0 83 0 0,0 0 66 0 0,0 0 45 0 0,0 0 19 0 0,-3-4 3552 0 0,76 1 3006 0 0,36-9-4411 0 0,12-1-2019 0 0,42 8 2142 0 0,-313 27-3176 0 0,-112 23-295 0 0,138-35 486 0 0,-2-9 249 0 0,75-2-227 0 0,-21 24-12 0 0,16-12 225 0 0,49-11-1409 0 0,23 2 437 0 0,1-1-2019 0 0,-6 0-3890 0 0,-5 2-4975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3:04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348 214 5641 0 0,'0'0'1072'0'0,"0"0"-387"0"0,0 0-372 0 0,0 0-92 0 0,0 0 269 0 0,0 0 434 0 0,0 0 306 0 0,0 0 174 0 0,0 0 48 0 0,0 0-94 0 0,0 0-151 0 0,28-10-120 0 0,87-30-171 0 0,-25 23 508 0 0,1 5-710 0 0,0-4 0 0 0,-1-4 0 0 0,-2-3-1 0 0,20-12-713 0 0,-12-5 425 0 0,-97 60 345 0 0,-32 84 359 0 0,-37 110-560 0 0,16-55-295 0 0,7 2-1 0 0,-5 60-273 0 0,-48 386 176 0 0,90-550-201 0 0,8-38-42 0 0,-1-1 0 0 0,0 0 0 0 0,-2 0-1 0 0,0 0 1 0 0,-1 0 0 0 0,0-1 0 0 0,-1 0-1 0 0,-1 0 1 0 0,-1-1 0 0 0,-1 0 0 0 0,-1 1 67 0 0,6-13-201 0 0,0-1 0 0 0,-1 1 1 0 0,1-1-1 0 0,-1 0 0 0 0,0 0 1 0 0,0 0-1 0 0,0-1 1 0 0,0 0-1 0 0,0 0 0 0 0,-1-1 1 0 0,1 0-1 0 0,-1 0 0 0 0,1 0 1 0 0,-1-1-1 0 0,1 0 0 0 0,-1 0 1 0 0,1 0-1 0 0,-1-1 1 0 0,1 0-1 0 0,0-1 0 0 0,-1 1 1 0 0,1-1-1 0 0,0 0 0 0 0,0-1 1 0 0,0 1-1 0 0,0-1 0 0 0,0-1 1 0 0,1 1-1 0 0,-1-1 0 0 0,1 0 1 0 0,0 0-1 0 0,0 0 1 0 0,1-1-1 0 0,-1 1 0 0 0,1-1 1 0 0,0-1-1 0 0,0 1 0 0 0,1 0 1 0 0,-1-1-1 0 0,-1-4 201 0 0,-6-7-296 0 0,0-1 0 0 0,1 0 0 0 0,1-1 0 0 0,0 0 1 0 0,2-1-1 0 0,0 0 0 0 0,1 0 0 0 0,1 0 0 0 0,0-5 296 0 0,-8-190 757 0 0,14 199-522 0 0,1 0 0 0 0,0 0 0 0 0,1 0 0 0 0,1 1-1 0 0,1-1 1 0 0,0 1 0 0 0,1 0 0 0 0,0 0 0 0 0,1 1-1 0 0,1 0 1 0 0,1 0 0 0 0,0 0 0 0 0,0 1 0 0 0,1 1 0 0 0,1 0-1 0 0,0 0 1 0 0,1 1 0 0 0,0 0 0 0 0,4-1-235 0 0,21-15 665 0 0,0 1 0 0 0,2 2 0 0 0,1 2 0 0 0,1 2 1 0 0,0 1-1 0 0,12-1-665 0 0,-23 9-106 0 0,0 2 0 0 0,1 2 0 0 0,0 0 0 0 0,0 2 0 0 0,1 2 0 0 0,0 1 0 0 0,12 1 106 0 0,-19 8-3128 0 0,-11 4-5726 0 0,-9-7-2074 0 0</inkml:trace>
  <inkml:trace contextRef="#ctx0" brushRef="#br0" timeOffset="283.078">1254 1448 8874 0 0,'0'0'1520'0'0,"0"0"-508"0"0,0 0 94 0 0,0 0 414 0 0,0 0 241 0 0,0 0 11 0 0,0 0-248 0 0,0 0-345 0 0,0 0-225 0 0,0 0-195 0 0,0 0-218 0 0,0 0-169 0 0,-6-7-124 0 0,2 3-200 0 0,-21-45 296 0 0,28 17-184 0 0,1 1-1 0 0,1-1 1 0 0,2 1-1 0 0,1 0 1 0 0,2 1-1 0 0,5-10-159 0 0,-4 6 74 0 0,1 2-139 0 0,1 1-1 0 0,1 1 0 0 0,2 0 1 0 0,1 0-1 0 0,12-14 66 0 0,22-10-2037 0 0,-25 44-7854 0 0,-19 10-1162 0 0</inkml:trace>
  <inkml:trace contextRef="#ctx0" brushRef="#br0" timeOffset="2984.736">1959 991 392 0 0,'0'0'863'0'0,"0"0"5"0"0,0 0 214 0 0,0 0 294 0 0,0 0 242 0 0,0 0 59 0 0,0 0-171 0 0,0 0-216 0 0,0 0-189 0 0,0 0-85 0 0,0 0-2 0 0,-24 4 3516 0 0,11 1-4186 0 0,0 1-1 0 0,1 0 0 0 0,0 1 1 0 0,0 1-1 0 0,1 0 0 0 0,0 0 1 0 0,0 1-1 0 0,1 1 1 0 0,0 0-1 0 0,0 0 0 0 0,1 1 1 0 0,1 0-1 0 0,0 0 0 0 0,1 1 1 0 0,0 0-1 0 0,0 0 1 0 0,1 1-344 0 0,-1 5 51 0 0,1 1 1 0 0,0 0 0 0 0,2 0-1 0 0,0 1 1 0 0,1-1 0 0 0,1 1 0 0 0,1 0-1 0 0,0-1 1 0 0,2 1 0 0 0,2 14-52 0 0,-3-30 13 0 0,1 0 1 0 0,0 0-1 0 0,1-1 0 0 0,-1 1 0 0 0,0 0 1 0 0,1-1-1 0 0,0 1 0 0 0,0-1 1 0 0,0 0-1 0 0,0 1 0 0 0,0-1 0 0 0,1 0 1 0 0,0 0-1 0 0,-1 0 0 0 0,1-1 1 0 0,0 1-1 0 0,0-1 0 0 0,1 0 0 0 0,-1 1 1 0 0,0-1-1 0 0,1-1 0 0 0,-1 1 1 0 0,1 0-1 0 0,0-1 0 0 0,-1 0 0 0 0,1 0 1 0 0,0 0-1 0 0,0 0 0 0 0,0-1-13 0 0,4 2 74 0 0,1-1-1 0 0,-1 0 0 0 0,0-1 0 0 0,1 0 1 0 0,-1 0-1 0 0,1-1 0 0 0,-1 0 0 0 0,0-1 0 0 0,1 1 1 0 0,-1-2-1 0 0,0 1 0 0 0,7-4-73 0 0,2-3 90 0 0,-1-1-1 0 0,0-1 1 0 0,-1 0-1 0 0,0-1 1 0 0,-1 0-1 0 0,0-1 1 0 0,-1-1-1 0 0,-1 0 1 0 0,0-1-1 0 0,0 0 1 0 0,-2-1 0 0 0,0 0-1 0 0,-1-1 1 0 0,-1 0-1 0 0,0 0 1 0 0,-1-1-1 0 0,-1 0 1 0 0,-1 0-1 0 0,0 0 1 0 0,-2-1-1 0 0,0 0 1 0 0,-1 1-1 0 0,0-6-89 0 0,-2 20 0 0 0,-1 0-1 0 0,1-1 1 0 0,-1 1 0 0 0,0 0-1 0 0,0-1 1 0 0,-1 1-1 0 0,1 0 1 0 0,-1 0-1 0 0,0 0 1 0 0,0 0 0 0 0,0 1-1 0 0,0-1 1 0 0,-1 0-1 0 0,1 1 1 0 0,-1 0-1 0 0,0-1 1 0 0,0 1 0 0 0,0 0-1 0 0,-1 0 1 0 0,1 1-1 0 0,-1-1 1 0 0,1 1-1 0 0,-1 0 1 0 0,0 0 0 0 0,0 0-1 0 0,0 0 1 0 0,0 1-1 0 0,0 0 1 0 0,-1-1-1 0 0,1 1 1 0 0,0 1 0 0 0,-1-1-1 0 0,1 1 1 0 0,0 0-1 0 0,-1 0 1 0 0,1 0-1 0 0,-1 0 1 0 0,-6 0-143 0 0,1 1 0 0 0,0-1 0 0 0,0 2 0 0 0,0-1 0 0 0,0 2 0 0 0,1-1 0 0 0,-1 1 0 0 0,0 1 0 0 0,1-1 0 0 0,0 2-1 0 0,0-1 1 0 0,0 1 0 0 0,1 1 0 0 0,-8 4 143 0 0,-40 45-2501 0 0,25-13-4704 0 0,21-29-3096 0 0</inkml:trace>
  <inkml:trace contextRef="#ctx0" brushRef="#br0" timeOffset="3651.055">2384 1455 4657 0 0,'0'0'2343'0'0,"0"0"-230"0"0,0 0-66 0 0,0 0-28 0 0,0 0-99 0 0,0 0-197 0 0,0 0-289 0 0,0 0-273 0 0,0 0-234 0 0,0 0-148 0 0,0 0-131 0 0,0 0-66 0 0,0 0-42 0 0,3-7-68 0 0,68-177 2522 0 0,-58 156-2921 0 0,2 1 1 0 0,0 0-1 0 0,2 1 1 0 0,1 0-1 0 0,1 2 1 0 0,1 0-1 0 0,1 1 1 0 0,1 2-1 0 0,4-3-73 0 0,-27 25 4 0 0,1-1 0 0 0,-1 1-1 0 0,1-1 1 0 0,0 1-1 0 0,-1-1 1 0 0,1 1 0 0 0,0-1-1 0 0,-1 1 1 0 0,1-1-1 0 0,0 1 1 0 0,0-1 0 0 0,0 1-1 0 0,-1 0 1 0 0,1-1-1 0 0,0 1 1 0 0,0-1 0 0 0,0 1-1 0 0,0 0 1 0 0,0-1-1 0 0,0 1 1 0 0,0-1 0 0 0,0 1-1 0 0,0 0 1 0 0,1-1-1 0 0,-1 1 1 0 0,0-1 0 0 0,0 1-1 0 0,0-1 1 0 0,1 1-1 0 0,-1-1 1 0 0,0 1 0 0 0,1-1-1 0 0,-1 1 1 0 0,0-1-1 0 0,1 1 1 0 0,-1-1 0 0 0,1 1-1 0 0,-1-1 1 0 0,0 1-1 0 0,1-1 1 0 0,-1 0 0 0 0,1 1-1 0 0,-1-1 1 0 0,1 0 0 0 0,0 0-1 0 0,-1 1 1 0 0,1-1-1 0 0,-1 0 1 0 0,1 0 0 0 0,-1 0-1 0 0,1 0 1 0 0,0 0-1 0 0,-1 0 1 0 0,1 0 0 0 0,-1 0-1 0 0,1 0 1 0 0,0 0-1 0 0,-1 0 1 0 0,1 0 0 0 0,-1 0-1 0 0,1 0 1 0 0,0 0-1 0 0,-1-1 1 0 0,1 1 0 0 0,-1 0-1 0 0,1 0 1 0 0,0-1-4 0 0,-2 12 33 0 0,-39 213 381 0 0,38-209-405 0 0,0-13-9 0 0,1 0 1 0 0,0 0 0 0 0,0 0 0 0 0,0 0 0 0 0,0 1 0 0 0,1-1 0 0 0,-1 0 0 0 0,1 0-1 0 0,-1 1 1 0 0,1-1 0 0 0,0 0 0 0 0,0 1 0 0 0,0-1 0 0 0,0 0 0 0 0,0 1 0 0 0,0-1-1 0 0,1 0 1 0 0,-1 1 0 0 0,1-1 0 0 0,-1 0 0 0 0,1 0 0 0 0,0 1 0 0 0,0-1 0 0 0,0 0-1 0 0,0 0 1 0 0,1 0 0 0 0,-1 0 0 0 0,0 0 0 0 0,1-1 0 0 0,0 1 0 0 0,-1 0 0 0 0,1-1-1 0 0,0 1 1 0 0,0-1 0 0 0,0 1 0 0 0,0-1 0 0 0,0 0 0 0 0,0 0 0 0 0,0 0 0 0 0,1 1-1 0 0,7-5 16 0 0,-1 0 0 0 0,1 0 1 0 0,-1 0-1 0 0,0-1 0 0 0,0-1 1 0 0,0 1-1 0 0,-1-2 0 0 0,1 1 1 0 0,-1-1-1 0 0,-1 0 0 0 0,1-1 1 0 0,-1 0-1 0 0,0 0 0 0 0,3-5-16 0 0,5-3 17 0 0,137-128 56 0 0,-97 124-155 0 0,-51 50 108 0 0,-18 96 221 0 0,-2-14-290 0 0,17-111 1 0 0,-1-1 0 0 0,0 0-1 0 0,1 1 1 0 0,-1-1 0 0 0,1 1-1 0 0,-1-1 1 0 0,1 0 0 0 0,-1 0-1 0 0,1 1 1 0 0,0-1 0 0 0,0 0 0 0 0,0 0-1 0 0,0 0 1 0 0,0 0 0 0 0,0 0-1 0 0,0 0 1 0 0,0 0 0 0 0,0 0-1 0 0,0 0 1 0 0,1 0 0 0 0,-1 0-1 0 0,0-1 1 0 0,0 1 0 0 0,1-1-1 0 0,-1 1 1 0 0,1-1 0 0 0,-1 1-1 0 0,0-1 1 0 0,1 0 0 0 0,0 1 42 0 0,14 0-3014 0 0,-3-2-3584 0 0,-8-2-5403 0 0</inkml:trace>
  <inkml:trace contextRef="#ctx0" brushRef="#br0" timeOffset="5285.701">3732 1105 4897 0 0,'0'0'1570'0'0,"0"0"-127"0"0,0 0-20 0 0,0 0 128 0 0,0 0 121 0 0,0 0-38 0 0,0 0-221 0 0,0 0-359 0 0,0 0-379 0 0,0 0-293 0 0,0 0-184 0 0,0 0-37 0 0,0 0 66 0 0,4 0 104 0 0,4 0-67 0 0,0-1 1 0 0,0 0 0 0 0,1 0 0 0 0,-1-1 0 0 0,0 0-1 0 0,0-1 1 0 0,-1 1 0 0 0,1-1 0 0 0,0-1-1 0 0,-1 0 1 0 0,0 0 0 0 0,0 0 0 0 0,6-5-265 0 0,128-128 1639 0 0,-140 138-1633 0 0,0-1 1 0 0,0 0-1 0 0,0 1 1 0 0,0-1-1 0 0,0 0 1 0 0,0 1-1 0 0,0-1 1 0 0,0 1-1 0 0,-1-1 1 0 0,1 1-1 0 0,0 0 0 0 0,0-1 1 0 0,0 1-1 0 0,-1 0 1 0 0,1 0-1 0 0,-1-1 1 0 0,1 1-1 0 0,0 0 1 0 0,-1 0-1 0 0,1 0 1 0 0,-1 0-1 0 0,0 0 1 0 0,1 0-1 0 0,-1 0 1 0 0,0 0-1 0 0,1 0 1 0 0,-1 0-1 0 0,0 0 1 0 0,0 0-1 0 0,0 0 1 0 0,0 0-1 0 0,0 0 1 0 0,0 0-1 0 0,0 0 0 0 0,0 0 1 0 0,-1 0-1 0 0,1 0 1 0 0,0 0-1 0 0,0 0 1 0 0,-1-1-1 0 0,1 2-6 0 0,0 2 37 0 0,8 76 238 0 0,-3 1 0 0 0,-4-1 0 0 0,-8 62-275 0 0,-29 320 246 0 0,-21-186-162 0 0,44-262 774 0 0,9-46-421 0 0,7-26-407 0 0,2 0-1 0 0,2 0 0 0 0,3 1 0 0 0,3 0 1 0 0,2 1-1 0 0,12-27-29 0 0,-14 43 3 0 0,14-52-6 0 0,5 2 0 0 0,4 2-1 0 0,3 1 1 0 0,5 2 0 0 0,2 2 0 0 0,5 2-1 0 0,24-26 4 0 0,-68 96 4 0 0,1 1 1 0 0,1-1-1 0 0,0 1 0 0 0,0 1 0 0 0,1 0 0 0 0,0 0 0 0 0,1 1 0 0 0,0 1 1 0 0,0-1-1 0 0,8-2-4 0 0,-16 10 2 0 0,-1 0 0 0 0,0 0 0 0 0,1 0 0 0 0,-1 0-1 0 0,1 1 1 0 0,-1-1 0 0 0,0 1 0 0 0,1 0 0 0 0,-1 0 0 0 0,0 0 0 0 0,0 0 0 0 0,1 0 0 0 0,-1 0 0 0 0,0 1 0 0 0,0-1 0 0 0,0 1 0 0 0,-1-1 0 0 0,1 1 0 0 0,0 0 0 0 0,0 0 0 0 0,-1-1 0 0 0,0 1 0 0 0,1 0 0 0 0,-1 1 0 0 0,0-1 0 0 0,0 0 0 0 0,0 0 0 0 0,0 0 0 0 0,0 1 0 0 0,0-1-1 0 0,-1 0 1 0 0,1 1 0 0 0,-1-1 0 0 0,0 1 0 0 0,1-1 0 0 0,-1 0 0 0 0,0 1 0 0 0,-1-1 0 0 0,1 1 0 0 0,0-1 0 0 0,-1 1 0 0 0,0 0-2 0 0,2-1 4 0 0,0 38 60 0 0,-1 0 0 0 0,-2 1 0 0 0,-2-1-1 0 0,-2 0 1 0 0,-1 0 0 0 0,-2-1-1 0 0,-2 0 1 0 0,-2 0 0 0 0,-13 27-64 0 0,18-44 27 0 0,-1-1 1 0 0,-1 0 0 0 0,-1 0-1 0 0,-1-1 1 0 0,0-1-1 0 0,-2 0 1 0 0,0 0-1 0 0,-16 14-27 0 0,23-26-31 0 0,1 0 0 0 0,-2-1 0 0 0,1 0 0 0 0,-1-1 0 0 0,1 0 0 0 0,-2 0 0 0 0,1 0 0 0 0,0-1 0 0 0,-1 0 0 0 0,0-1 1 0 0,0 0-1 0 0,0-1 0 0 0,0 1 0 0 0,0-2 0 0 0,-1 1 0 0 0,1-1 0 0 0,0-1 0 0 0,-1 0 0 0 0,1 0 0 0 0,-1-1 0 0 0,1 0 0 0 0,0 0 0 0 0,-2-1 31 0 0,7 1-155 0 0,0-1-1 0 0,-1 1 1 0 0,1-1 0 0 0,0 0 0 0 0,0 0-1 0 0,0 0 1 0 0,1-1 0 0 0,-1 1 0 0 0,1-1-1 0 0,-1 0 1 0 0,1 0 0 0 0,0 0 0 0 0,0 0-1 0 0,0-1 1 0 0,0 1 0 0 0,1-1 0 0 0,-1 0-1 0 0,1 0 1 0 0,0 0 0 0 0,0 0 0 0 0,0 0 0 0 0,1 0-1 0 0,-1 0 1 0 0,1-2 155 0 0,-2-32-5220 0 0,12-1-4618 0 0,-2 28 1792 0 0</inkml:trace>
  <inkml:trace contextRef="#ctx0" brushRef="#br0" timeOffset="5839.118">4385 1466 0 0 0,'0'0'693'0'0,"0"0"386"0"0,0 0 336 0 0,0 0 408 0 0,0 0 346 0 0,0 0 65 0 0,0 0-173 0 0,0 0-201 0 0,0 0-203 0 0,0 0-127 0 0,0 0-91 0 0,0 0-158 0 0,0 0-202 0 0,30 5-208 0 0,93 16-175 0 0,-121-20-662 0 0,1-1 0 0 0,-1 1 0 0 0,1 0 0 0 0,-1-1 0 0 0,1 0 0 0 0,0 1 0 0 0,-1-1-1 0 0,1 0 1 0 0,-1 0 0 0 0,1-1 0 0 0,-1 1 0 0 0,1 0 0 0 0,-1-1 0 0 0,1 0 0 0 0,-1 0 0 0 0,1 1-1 0 0,-1-1 1 0 0,1-1 0 0 0,-1 1 0 0 0,0 0 0 0 0,0 0 0 0 0,0-1 0 0 0,0 1 0 0 0,0-1 0 0 0,0 0-1 0 0,1 0-33 0 0,3-5 160 0 0,26-19 182 0 0,-2-1 1 0 0,-1-2 0 0 0,-1 0 0 0 0,-1-2-1 0 0,-2-1 1 0 0,-1-1 0 0 0,8-18-343 0 0,-24 37 29 0 0,8-13-2 0 0,-1-1-1 0 0,-1-1 0 0 0,-2 0 0 0 0,0 0 0 0 0,-2-1 1 0 0,-2-1-1 0 0,-1 0 0 0 0,-1 0 0 0 0,0-7-26 0 0,-5 34 7 0 0,0 0-1 0 0,0 0 1 0 0,0 0-1 0 0,-1 0 1 0 0,1 0-1 0 0,-1 0 1 0 0,0 0 0 0 0,0 0-1 0 0,0 0 1 0 0,-1 0-1 0 0,1-1 1 0 0,-1 1-1 0 0,0 0 1 0 0,0 0 0 0 0,-1 1-1 0 0,1-1 1 0 0,-1 0-1 0 0,0 0 1 0 0,0 1-1 0 0,0-1 1 0 0,0 1-1 0 0,-1-1 1 0 0,1 1 0 0 0,-1 0-1 0 0,0 0 1 0 0,0 0-1 0 0,0 1 1 0 0,0-1-1 0 0,-1 1 1 0 0,1-1 0 0 0,-1 1-1 0 0,1 0 1 0 0,-1 0-1 0 0,0 1 1 0 0,0-1-1 0 0,0 1 1 0 0,0 0-1 0 0,0 0-5 0 0,-6 2-12 0 0,0 1 1 0 0,1 0-1 0 0,0 0 1 0 0,-1 1 0 0 0,1 0-1 0 0,0 1 1 0 0,0 0 0 0 0,1 0-1 0 0,-1 1 1 0 0,1 0 0 0 0,0 1-1 0 0,0 0 1 0 0,1 0 0 0 0,-1 1-1 0 0,1-1 1 0 0,1 1 0 0 0,-1 1-1 0 0,2 0 1 0 0,-1 0-1 0 0,1 0 1 0 0,0 0 10 0 0,0-2 0 0 0,0 0 0 0 0,1 1-1 0 0,-1-1 1 0 0,2 1 0 0 0,-1 0 0 0 0,1 0-1 0 0,0 0 1 0 0,0 0 0 0 0,1 0 0 0 0,0 1 0 0 0,0-1-1 0 0,1 1 1 0 0,0 0 0 0 0,0-1 0 0 0,1 1-1 0 0,0 0 1 0 0,0 3 0 0 0,4-7 9 0 0,-1 1-1 0 0,1 0 1 0 0,0-1-1 0 0,0 1 1 0 0,0-1-1 0 0,0 0 1 0 0,1-1-1 0 0,0 1 1 0 0,-1-1-1 0 0,1 0 1 0 0,1 0 0 0 0,-1 0-1 0 0,0-1 1 0 0,1 0-1 0 0,-1 0 1 0 0,1 0-1 0 0,0 0 1 0 0,-1-1-1 0 0,1 0 1 0 0,5 0-9 0 0,12 1 45 0 0,-1 0 1 0 0,0-1-1 0 0,0-2 1 0 0,0 0-1 0 0,1-1 1 0 0,-1-1-1 0 0,-1-1 1 0 0,9-4-46 0 0,10 0 61 0 0,-36 8-49 0 0,-2-2-11 0 0,-1 1 0 0 0,1 1 0 0 0,0-1 0 0 0,0 0 0 0 0,0 0 0 0 0,0 1 0 0 0,0-1 0 0 0,0 1 0 0 0,0-1 0 0 0,0 1 0 0 0,0 0 0 0 0,0 0 0 0 0,0 0 0 0 0,0 0 0 0 0,0 0 0 0 0,0 0 0 0 0,0 1 0 0 0,0-1 0 0 0,0 1 0 0 0,0-1 0 0 0,0 1 0 0 0,0 0 0 0 0,0 0 0 0 0,0 0 0 0 0,-1 0 1 0 0,1 0-1 0 0,0 0 0 0 0,-1 0 0 0 0,1 1 0 0 0,-1-1 0 0 0,1 0 0 0 0,-1 1 0 0 0,0-1 0 0 0,1 1 0 0 0,-1 0 0 0 0,0 0 0 0 0,0-1 0 0 0,0 2-1 0 0,-34 152 488 0 0,7-64-332 0 0,12 39-388 0 0,16-129 42 0 0,0 1-1 0 0,0-1 1 0 0,0 0-1 0 0,0 0 1 0 0,1 0 0 0 0,-1 0-1 0 0,0-1 1 0 0,1 1-1 0 0,-1-1 1 0 0,0 1 0 0 0,1-1-1 0 0,-1 0 1 0 0,1 0-1 0 0,-1 0 1 0 0,0 0 0 0 0,1 0-1 0 0,-1 0 1 0 0,1-1-1 0 0,-1 1 1 0 0,0-1 0 0 0,1 0-1 0 0,-1 1 1 0 0,0-1-1 0 0,0 0 1 0 0,0 0-1 0 0,0-1 1 0 0,1 1 0 0 0,-1 0-1 0 0,-1-1 1 0 0,1 1-1 0 0,0-1 191 0 0,23-19-5147 0 0,-9 6-1419 0 0,-5 7-2497 0 0</inkml:trace>
  <inkml:trace contextRef="#ctx0" brushRef="#br0" timeOffset="6166.33">5263 1271 0 0 0,'0'0'4338'0'0,"0"0"-1808"0"0,0 0-540 0 0,0 0-80 0 0,0 0-147 0 0,0 0-212 0 0,0 0-327 0 0,0 0-351 0 0,0 0-204 0 0,0 0-81 0 0,0 0-7 0 0,0 0 29 0 0,0 0 34 0 0,13 11 23 0 0,44 33 11 0 0,-54-42-593 0 0,1 0 0 0 0,-1-1-1 0 0,1 1 1 0 0,0-1-1 0 0,-1 0 1 0 0,1 0-1 0 0,0 0 1 0 0,0 0 0 0 0,0-1-1 0 0,-1 0 1 0 0,1 1-1 0 0,0-1 1 0 0,0-1-1 0 0,0 1 1 0 0,0-1-1 0 0,0 1 1 0 0,-1-1 0 0 0,1 0-1 0 0,0 0 1 0 0,-1-1-1 0 0,1 1 1 0 0,0-1-85 0 0,7-2 165 0 0,-1 1-91 0 0,-1-1 0 0 0,0 0-1 0 0,0 0 1 0 0,0-1 0 0 0,-1 0-1 0 0,0-1 1 0 0,0 0 0 0 0,0 0 0 0 0,0-1-1 0 0,-1 0 1 0 0,0 0 0 0 0,-1 0-1 0 0,0-1 1 0 0,0 0 0 0 0,0 0-1 0 0,-1-1 1 0 0,0 0 0 0 0,-1 0 0 0 0,0 0-1 0 0,0 0 1 0 0,-1 0 0 0 0,0-1-1 0 0,-1 0 1 0 0,0 1 0 0 0,-1-1 0 0 0,0 0-1 0 0,0 0 1 0 0,-1 0 0 0 0,0 0-1 0 0,-1-1-73 0 0,1 8-4 0 0,-1 0 1 0 0,0 0-1 0 0,0 0 0 0 0,0 0 0 0 0,0 0 0 0 0,-1 0 0 0 0,1 0 0 0 0,-1 1 0 0 0,0-1 0 0 0,0 0 1 0 0,0 1-1 0 0,0-1 0 0 0,0 1 0 0 0,0 0 0 0 0,-1 0 0 0 0,1 0 0 0 0,-1 0 0 0 0,1 0 1 0 0,-1 0-1 0 0,0 1 0 0 0,0-1 0 0 0,1 1 0 0 0,-1 0 0 0 0,0 0 0 0 0,0 0 0 0 0,-1 0 0 0 0,1 1 1 0 0,0-1-1 0 0,0 1 0 0 0,-3-1 4 0 0,-1 1-28 0 0,-1 0 1 0 0,0 0 0 0 0,1 0-1 0 0,-1 1 1 0 0,1 0-1 0 0,-1 0 1 0 0,1 1 0 0 0,0 0-1 0 0,0 1 1 0 0,0-1-1 0 0,0 1 1 0 0,-4 3 27 0 0,-1 1-42 0 0,0 1 0 0 0,0 1 1 0 0,1 0-1 0 0,0 0 0 0 0,1 1 1 0 0,0 0-1 0 0,1 1 0 0 0,0 0 0 0 0,0 1 1 0 0,1 0-1 0 0,1 0 0 0 0,0 1 0 0 0,1 0 1 0 0,0 0-1 0 0,1 0 0 0 0,0 1 0 0 0,1 0 1 0 0,1 0-1 0 0,0 0 0 0 0,1 0 1 0 0,0 0-1 0 0,1 1 0 0 0,1-1 0 0 0,1 6 42 0 0,-1-15-65 0 0,1 0 1 0 0,0-1-1 0 0,1 1 0 0 0,-1 0 0 0 0,1-1 0 0 0,0 0 0 0 0,0 1 0 0 0,0-1 0 0 0,1 0 0 0 0,-1 0 0 0 0,1 0 1 0 0,0 0-1 0 0,0-1 0 0 0,0 1 0 0 0,1-1 0 0 0,0 0 0 0 0,-1 0 0 0 0,1 0 0 0 0,0 0 0 0 0,0-1 0 0 0,0 1 1 0 0,1-1-1 0 0,-1 0 0 0 0,0 0 0 0 0,1-1 0 0 0,0 1 0 0 0,4 0 65 0 0,131 14-7952 0 0,-90-16-2335 0 0,-34 0 6872 0 0</inkml:trace>
  <inkml:trace contextRef="#ctx0" brushRef="#br0" timeOffset="6546.601">5838 1087 5193 0 0,'0'0'2503'0'0,"0"0"-140"0"0,0 0-93 0 0,0 0-201 0 0,0 0-345 0 0,0 0-404 0 0,0 0-465 0 0,0 0-416 0 0,0 0-214 0 0,0 0 10 0 0,0 0 135 0 0,0 0 170 0 0,0 0 77 0 0,1 3-42 0 0,3 11-364 0 0,0 0 1 0 0,-1 1-1 0 0,0-1 0 0 0,-1 1 1 0 0,-1-1-1 0 0,-1 1 0 0 0,0 0 1 0 0,0-1-1 0 0,-2 6-211 0 0,0 26 257 0 0,2-23-162 0 0,-1-11-69 0 0,1 1 1 0 0,0 0-1 0 0,0 0 1 0 0,1-1 0 0 0,1 1-1 0 0,0-1 1 0 0,1 1-1 0 0,1-1 1 0 0,-1 0-1 0 0,2 0 1 0 0,1 3-27 0 0,-5-13 25 0 0,-1-1 1 0 0,1 1 0 0 0,0-1-1 0 0,0 1 1 0 0,0-1 0 0 0,0 1-1 0 0,0-1 1 0 0,0 1 0 0 0,0-1-1 0 0,0 0 1 0 0,1 0-1 0 0,-1 0 1 0 0,0 0 0 0 0,1 0-1 0 0,-1 0 1 0 0,1 0 0 0 0,-1 0-1 0 0,1 0 1 0 0,-1 0 0 0 0,1-1-1 0 0,0 1 1 0 0,-1-1 0 0 0,1 0-1 0 0,0 1 1 0 0,0-1-1 0 0,-1 0 1 0 0,1 0 0 0 0,0 0-1 0 0,0 0 1 0 0,-1 0 0 0 0,1 0-1 0 0,0-1 1 0 0,-1 1 0 0 0,1 0-1 0 0,0-1 1 0 0,-1 1 0 0 0,1-1-1 0 0,0 0 1 0 0,-1 0-1 0 0,1 0 1 0 0,-1 1 0 0 0,1-1-1 0 0,-1 0 1 0 0,0-1 0 0 0,1 1-26 0 0,49-66 1461 0 0,-45 57-1363 0 0,20-40 199 0 0,-2 0 0 0 0,-2-1 0 0 0,-2-2 0 0 0,-3 0 0 0 0,8-39-297 0 0,-21 50-919 0 0,-18 57-11753 0 0,11-11 469 0 0</inkml:trace>
  <inkml:trace contextRef="#ctx0" brushRef="#br0" timeOffset="7030.624">6465 800 10450 0 0,'0'0'5145'0'0,"0"0"-3728"0"0,0 0-577 0 0,0 0-200 0 0,0 0-184 0 0,0 0-80 0 0,0 0-184 0 0,0 0-352 0 0,0 0-352 0 0,0 0-200 0 0,0 0-272 0 0,0 0-625 0 0,0 0-2047 0 0,0 0-7675 0 0</inkml:trace>
  <inkml:trace contextRef="#ctx0" brushRef="#br0" timeOffset="14508.449">8096 954 3465 0 0,'0'0'1883'0'0,"0"0"140"0"0,0 0 329 0 0,0 0 252 0 0,0 0-66 0 0,0 0-359 0 0,0 0-462 0 0,0 0-426 0 0,0 0-293 0 0,0 0-179 0 0,0 0-146 0 0,0 0-133 0 0,0 0-113 0 0,-1-7-95 0 0,-5-23-69 0 0,-35 24 396 0 0,38 6-651 0 0,1 0-1 0 0,-1 0 1 0 0,0 0 0 0 0,1 0 0 0 0,-1 1 0 0 0,0-1 0 0 0,1 1 0 0 0,-1 0 0 0 0,0 0 0 0 0,1 0 0 0 0,-1 0 0 0 0,1 0 0 0 0,0 1 0 0 0,-1-1 0 0 0,1 1-1 0 0,0 0 1 0 0,0-1 0 0 0,0 1 0 0 0,0 0 0 0 0,0 0 0 0 0,0 0 0 0 0,1 1 0 0 0,-1-1 0 0 0,1 0 0 0 0,-1 0 0 0 0,1 1 0 0 0,0-1 0 0 0,0 1 0 0 0,0-1 0 0 0,0 1-1 0 0,1 0 1 0 0,-1-1 0 0 0,1 1 0 0 0,-1 0 0 0 0,1 0 0 0 0,0-1 0 0 0,0 1 0 0 0,0 0 0 0 0,0-1 0 0 0,1 1 0 0 0,-1 0 0 0 0,1-1 0 0 0,0 1 0 0 0,-1 0-1 0 0,1-1 1 0 0,0 1 0 0 0,1-1 0 0 0,-1 1 0 0 0,0-1 0 0 0,1 0 0 0 0,-1 1 0 0 0,1-1 0 0 0,0 0 0 0 0,0 0 0 0 0,0 0 0 0 0,0 0-8 0 0,97 105 106 0 0,-94-99-34 0 0,-1 0-1 0 0,1 0 0 0 0,-1 1 0 0 0,0 0 1 0 0,-1-1-1 0 0,0 1 0 0 0,0 1 1 0 0,-1-1-1 0 0,-1 0 0 0 0,1 0 0 0 0,-1 1 1 0 0,-1-1-1 0 0,0 1 0 0 0,0-1 0 0 0,-1 1 1 0 0,-1 8-72 0 0,-2-9 33 0 0,-1 1 0 0 0,0-1 0 0 0,0 0 0 0 0,-1 0 0 0 0,0-1 0 0 0,0 0 0 0 0,-1 0 0 0 0,0 0 0 0 0,0-1 0 0 0,-1 0-1 0 0,0 0 1 0 0,0-1 0 0 0,-1 0 0 0 0,0-1 0 0 0,0 1 0 0 0,0-2 0 0 0,-1 1 0 0 0,1-1 0 0 0,-1-1 0 0 0,0 0 0 0 0,0 0 0 0 0,0-1 0 0 0,-1 0 0 0 0,1-1 0 0 0,0 0 0 0 0,-1-1 0 0 0,1 0 0 0 0,0-1 0 0 0,-1 0 0 0 0,-2 0-33 0 0,12 1-81 0 0,-1 0 0 0 0,1 0 0 0 0,0 0 0 0 0,0-1-1 0 0,0 1 1 0 0,-1 0 0 0 0,1 0 0 0 0,0-1 0 0 0,0 1-1 0 0,0 0 1 0 0,-1-1 0 0 0,1 1 0 0 0,0-1 0 0 0,0 0 0 0 0,0 1-1 0 0,0-1 1 0 0,0 0 0 0 0,0 1 0 0 0,0-1 0 0 0,0 0 0 0 0,0 0-1 0 0,1 0 1 0 0,-1 0 0 0 0,0 0 0 0 0,1 0 0 0 0,-1 0 0 0 0,0 0-1 0 0,1 0 1 0 0,-1-1 0 0 0,1 1 0 0 0,0 0 0 0 0,-1 0 0 0 0,1 0-1 0 0,0-1 1 0 0,0 0 81 0 0,-1-13-4325 0 0,2-2-3727 0 0,0 9-3421 0 0</inkml:trace>
  <inkml:trace contextRef="#ctx0" brushRef="#br0" timeOffset="13505.51">6878 1105 952 0 0,'0'0'1418'0'0,"0"0"-437"0"0,0 0 80 0 0,0 0 238 0 0,0 0 185 0 0,0 0 116 0 0,0 0-69 0 0,0 0-187 0 0,0 0-187 0 0,0 0-218 0 0,0 0-163 0 0,0 0-57 0 0,0 0-33 0 0,-10 6-8 0 0,-33 17-29 0 0,-18 41 1651 0 0,52-50-2026 0 0,5-7-197 0 0,-1 0 1 0 0,2 1-1 0 0,-1-1 0 0 0,1 1 0 0 0,0 0 0 0 0,1-1 0 0 0,0 1 1 0 0,0 1-1 0 0,1-1 0 0 0,0 0 0 0 0,0 0 0 0 0,1 1 0 0 0,0-1 1 0 0,0 0-1 0 0,1 0 0 0 0,0 1 0 0 0,1-1 0 0 0,-1 0 1 0 0,2 0-1 0 0,-1 0 0 0 0,1-1 0 0 0,0 1 0 0 0,1 0 0 0 0,0-1 1 0 0,0 0-1 0 0,0 0 0 0 0,1 0 0 0 0,0-1 0 0 0,1 1 0 0 0,2 1-77 0 0,-6-5 76 0 0,0-1 0 0 0,0 0-1 0 0,0 0 1 0 0,1 0-1 0 0,-1 0 1 0 0,1 0 0 0 0,-1-1-1 0 0,1 1 1 0 0,0-1 0 0 0,0 0-1 0 0,0 1 1 0 0,0-1-1 0 0,-1 0 1 0 0,1-1 0 0 0,0 1-1 0 0,1-1 1 0 0,-1 1 0 0 0,0-1-1 0 0,0 0 1 0 0,3 0-76 0 0,2-2 187 0 0,0-1-1 0 0,1 1 1 0 0,-1-2 0 0 0,-1 1 0 0 0,1-1-1 0 0,0 0 1 0 0,-1-1 0 0 0,0 0 0 0 0,0 0 0 0 0,0 0-1 0 0,-1-1 1 0 0,1 0-187 0 0,3-3 109 0 0,-1 2-29 0 0,0-1 1 0 0,-1-1 0 0 0,0 0-1 0 0,0 0 1 0 0,-1 0 0 0 0,0-1-1 0 0,-1 0 1 0 0,0-1 0 0 0,-1 1-1 0 0,0-1 1 0 0,-1 0 0 0 0,0 0-1 0 0,0-1 1 0 0,-1 1 0 0 0,-1-1 0 0 0,0 0-1 0 0,0 0 1 0 0,-1-10-81 0 0,0 14-28 0 0,-1 1 1 0 0,0-1 0 0 0,0 0-1 0 0,-1 0 1 0 0,0 1 0 0 0,0-1-1 0 0,-1 0 1 0 0,0 1-1 0 0,0-1 1 0 0,-1 1 0 0 0,0 0-1 0 0,0 0 1 0 0,-1 0-1 0 0,0 0 1 0 0,0 1 0 0 0,0-1-1 0 0,-1 1 1 0 0,0 0-1 0 0,0 0 1 0 0,-1 1 0 0 0,1-1-1 0 0,-1 1 1 0 0,-1 1-1 0 0,1-1 1 0 0,-1 1 0 0 0,1 0-1 0 0,-1 1 1 0 0,0-1-1 0 0,0 1 1 0 0,-1 1 0 0 0,1-1-1 0 0,-1 1 1 0 0,1 1-1 0 0,-1-1 1 0 0,0 1 0 0 0,1 0-1 0 0,-3 1 28 0 0,6 1-255 0 0,-1 1-1 0 0,1-1 0 0 0,0 1 1 0 0,0 0-1 0 0,0 0 0 0 0,0 0 1 0 0,0 0-1 0 0,0 1 0 0 0,0 0 1 0 0,1 0-1 0 0,0 0 0 0 0,-1 0 0 0 0,1 0 1 0 0,0 1-1 0 0,0-1 0 0 0,1 1 1 0 0,-2 3 255 0 0,-14 22-8530 0 0,14-20-2657 0 0</inkml:trace>
  <inkml:trace contextRef="#ctx0" brushRef="#br0" timeOffset="14016.804">7235 1043 5897 0 0,'0'0'1791'0'0,"0"0"-70"0"0,0 0-26 0 0,0 0-12 0 0,0 0-36 0 0,0 0-182 0 0,0 0-268 0 0,0 0-265 0 0,0 0-231 0 0,0 0-167 0 0,0 0-130 0 0,0 0-104 0 0,0 0-75 0 0,-5 1-30 0 0,4 0-169 0 0,-1-1-1 0 0,0 1 0 0 0,1 0 1 0 0,-1-1-1 0 0,1 1 1 0 0,-1 0-1 0 0,1 0 1 0 0,0 0-1 0 0,-1 0 1 0 0,1 0-1 0 0,0 0 1 0 0,0 0-1 0 0,-1 1 1 0 0,1-1-1 0 0,0 0 1 0 0,0 1-1 0 0,1-1 1 0 0,-1 0-1 0 0,0 1 1 0 0,0-1-1 0 0,1 1 1 0 0,-1 0-1 0 0,1-1 1 0 0,-1 1-1 0 0,1-1 1 0 0,-1 1-1 0 0,1 1-25 0 0,-2 22 178 0 0,1-1-1 0 0,1 0 1 0 0,1 1 0 0 0,1-1-1 0 0,2 0 1 0 0,2 10-178 0 0,-4-25 46 0 0,0 0-1 0 0,0 0 1 0 0,1 0 0 0 0,0 0 0 0 0,0 0 0 0 0,1-1 0 0 0,1 0-1 0 0,-1 1 1 0 0,1-1 0 0 0,1-1 0 0 0,0 1 0 0 0,0-1 0 0 0,0 0 0 0 0,0 0-1 0 0,1-1 1 0 0,6 4-46 0 0,-7-7 126 0 0,-1-1-1 0 0,0 0 1 0 0,1 0 0 0 0,-1-1-1 0 0,1 1 1 0 0,0-1-1 0 0,0-1 1 0 0,-1 1-1 0 0,1-1 1 0 0,0 0 0 0 0,0 0-1 0 0,-1-1 1 0 0,1 0-1 0 0,0 0 1 0 0,-1 0 0 0 0,1 0-1 0 0,0-1 1 0 0,-1 0-1 0 0,0 0 1 0 0,1-1-1 0 0,-1 1 1 0 0,0-1 0 0 0,4-3-126 0 0,98-92 1595 0 0,-97 83-1509 0 0,-1 1 1 0 0,0-1-1 0 0,-1 0 0 0 0,-1-1 1 0 0,0 0-1 0 0,-1 0 1 0 0,-1-1-1 0 0,0 0 0 0 0,0-11-86 0 0,-4 26-54 0 0,0 1-1 0 0,0-1 0 0 0,-1 1 0 0 0,1-1 0 0 0,-1 1 1 0 0,0-1-1 0 0,1 0 0 0 0,-1 1 0 0 0,0-1 1 0 0,0 0-1 0 0,0 1 0 0 0,0-1 0 0 0,0 1 0 0 0,0-1 1 0 0,0 0-1 0 0,-1 1 0 0 0,1-1 0 0 0,-1 0 1 0 0,1 1-1 0 0,-1-1 0 0 0,0 1 0 0 0,1-1 0 0 0,-1 1 1 0 0,0 0-1 0 0,0-1 0 0 0,0 1 0 0 0,0 0 1 0 0,0-1-1 0 0,0 1 0 0 0,-1 0 0 0 0,1 0 0 0 0,0 0 1 0 0,-1 0-1 0 0,1 0 0 0 0,0 0 0 0 0,-1 0 1 0 0,1 1-1 0 0,-1-1 0 0 0,1 1 0 0 0,-2-1 55 0 0,-17 9-6606 0 0,15-2 2104 0 0,-1-2-6821 0 0</inkml:trace>
  <inkml:trace contextRef="#ctx0" brushRef="#br0" timeOffset="6797.68">6478 1223 19492 0 0,'0'0'904'0'0,"0"0"-832"0"0,0 0-128 0 0,0 0-48 0 0,0 0 80 0 0,0 0-16 0 0,0 0-120 0 0,0 0-152 0 0,0 0-224 0 0,0 0-224 0 0,0 0-680 0 0,0 0-2121 0 0,0 0-8058 0 0</inkml:trace>
  <inkml:trace contextRef="#ctx0" brushRef="#br0" timeOffset="12635.548">6473 1227 0 0 0,'0'0'251'0'0,"0"0"267"0"0,0 0 61 0 0,0 0-49 0 0,0 0-31 0 0,0 0-35 0 0,0 0 12 0 0,1-4 98 0 0,-1 3-388 0 0,3-14 214 0 0,-2 2 3950 0 0,-1 13-3426 0 0,0-1-1176 0 0,-4 0 14897 0 0,3 2-13540 0 0,1 0-973 0 0,0-1-34 0 0,-6 19 262 0 0,-18 141 171 0 0,-1-30-111 0 0,37-146-62 0 0,16-32-1991 0 0,-14 31-5734 0 0,-12 13 484 0 0,-1 0-4382 0 0</inkml:trace>
  <inkml:trace contextRef="#ctx0" brushRef="#br0" timeOffset="29314.437">0 2118 0 0 0,'170'-32'315'0'0,"26"-6"3112"0"0,154-10 2789 0 0,48 14-2941 0 0,594-51 1354 0 0,-412 79-3655 0 0,-342 14-759 0 0,888 31 1436 0 0,-481-38-790 0 0,17-13-358 0 0,144 1-187 0 0,39-21 12 0 0,-597 26-269 0 0,844-44 457 0 0,-870 32-204 0 0,-215 17-2081 0 0,2 2 6054 0 0,-8 0-8569 0 0,1 1-6088 0 0,-2-2 9639 0 0,3 0-9991 0 0</inkml:trace>
  <inkml:trace contextRef="#ctx0" brushRef="#br0" timeOffset="82155.382">9448 262 0 0 0,'0'0'589'0'0,"0"0"568"0"0,0 0 156 0 0,0 0 57 0 0,0 0 81 0 0,0 0 105 0 0,0 0 26 0 0,0 0-46 0 0,0 0-98 0 0,0 0-148 0 0,0-6-146 0 0,0 5-1004 0 0,0-1 1 0 0,0 0-1 0 0,0 0 1 0 0,-1 0-1 0 0,1 0 0 0 0,0 0 1 0 0,-1 0-1 0 0,1 0 1 0 0,-1 0-1 0 0,0 0 1 0 0,1 0-1 0 0,-1 0 1 0 0,0 1-1 0 0,0-1 0 0 0,0 0 1 0 0,0 1-1 0 0,-1-1 1 0 0,1 1-1 0 0,0-1 1 0 0,-1 1-1 0 0,1 0 1 0 0,-1-1-1 0 0,1 1 1 0 0,-1 0-1 0 0,0 0 0 0 0,1 0 1 0 0,-1 0-1 0 0,0 0 1 0 0,0 1-1 0 0,0-1 1 0 0,0 0-1 0 0,0 1 1 0 0,1-1-1 0 0,-1 1 0 0 0,-2 0-140 0 0,-107-4 2437 0 0,94 6-2296 0 0,0 1 0 0 0,1 0 0 0 0,-1 2 0 0 0,1 0 0 0 0,0 0 0 0 0,1 1-1 0 0,0 1 1 0 0,0 1 0 0 0,0 0 0 0 0,1 1 0 0 0,0 1 0 0 0,-5 4-141 0 0,10-8 41 0 0,0 1 0 0 0,1 1 1 0 0,-1 0-1 0 0,2 0 0 0 0,-1 0 0 0 0,1 1 1 0 0,0 0-1 0 0,1 0 0 0 0,0 1 0 0 0,0 0 1 0 0,1 0-1 0 0,1 0 0 0 0,-1 1 0 0 0,2-1 0 0 0,-1 1 1 0 0,2 0-1 0 0,-1 0 0 0 0,1 1 0 0 0,1-1 1 0 0,0 0-1 0 0,1 0 0 0 0,0 1 0 0 0,1 4-41 0 0,1-8 32 0 0,0 0 0 0 0,0 0-1 0 0,1 0 1 0 0,0 0 0 0 0,1-1 0 0 0,-1 0-1 0 0,1 1 1 0 0,1-1 0 0 0,-1 0-1 0 0,1-1 1 0 0,0 1 0 0 0,1-1 0 0 0,0 0-1 0 0,0-1 1 0 0,0 1 0 0 0,0-1-1 0 0,1 0 1 0 0,0-1 0 0 0,0 0 0 0 0,0 0-1 0 0,1 0 1 0 0,-1-1 0 0 0,1 0 0 0 0,0 0-1 0 0,0-1 1 0 0,0 0 0 0 0,0-1-1 0 0,6 1-31 0 0,-3-2 79 0 0,0 0 0 0 0,-1-1 0 0 0,1 0 0 0 0,0-1 0 0 0,-1 0 0 0 0,1-1 0 0 0,-1 0 0 0 0,0-1 0 0 0,0 0 0 0 0,0 0 0 0 0,-1-1 0 0 0,1 0 0 0 0,-1-1 0 0 0,0 0 0 0 0,-1-1 0 0 0,1 0 0 0 0,-1 0 0 0 0,6-8-79 0 0,12-13 119 0 0,-1-1 0 0 0,-2-1 0 0 0,-1-2 0 0 0,13-23-119 0 0,-8 12 44 0 0,-16 27-16 0 0,0-1 0 0 0,0 0 0 0 0,-2-1 0 0 0,0 0 0 0 0,-1 0 0 0 0,-1-1 0 0 0,4-18-28 0 0,-8 64 20 0 0,0-1 0 0 0,1 0 0 0 0,2 0 0 0 0,1 0 0 0 0,0-1 0 0 0,10 20-20 0 0,-2-9 58 0 0,-2 1-1 0 0,-2 0 0 0 0,-2 0 1 0 0,5 35-58 0 0,-12-47-156 0 0,-2-7-3308 0 0,0-18 2036 0 0,5 0-9944 0 0,-2 0 287 0 0</inkml:trace>
  <inkml:trace contextRef="#ctx0" brushRef="#br0" timeOffset="82809.299">9924 494 3881 0 0,'0'0'2803'0'0,"0"0"-524"0"0,0 0-221 0 0,0 0-56 0 0,0 0-106 0 0,0 0-294 0 0,0 0-414 0 0,0 0-365 0 0,0 0-244 0 0,0 0-136 0 0,0 0-75 0 0,0 0-66 0 0,-15 24-64 0 0,-48 76-49 0 0,39-63-18 0 0,2 2 1 0 0,2 0-1 0 0,2 1 0 0 0,1 1 0 0 0,1 2-171 0 0,11-17 106 0 0,5-25-70 0 0,0-1 26 0 0,0 0 48 0 0,0 0 24 0 0,0 0 69 0 0,0 0 60 0 0,6-15 694 0 0,76-131-319 0 0,80-105-390 0 0,-100 177-172 0 0,-60 71-84 0 0,-1 3-9 0 0,-1 0-19 0 0,0 22-106 0 0,-1 13 287 0 0,0-14-87 0 0,0 0-1 0 0,2-1 0 0 0,0 1 0 0 0,2 0 0 0 0,0-1 1 0 0,1 1-1 0 0,1-1 0 0 0,6 15-57 0 0,29 86 284 0 0,-104-172 2031 0 0,-72-71-3392 0 0,133 120 184 0 0,-11-5 190 0 0,8 6-3259 0 0,0 1-4513 0 0,4 0-3266 0 0</inkml:trace>
  <inkml:trace contextRef="#ctx0" brushRef="#br0" timeOffset="83304.995">10390 376 7098 0 0,'0'0'2329'0'0,"0"0"-207"0"0,0 0-139 0 0,0 0-88 0 0,0 0-208 0 0,0 0-269 0 0,0 0-350 0 0,0 0-312 0 0,0 0-240 0 0,0 0-165 0 0,0 0-80 0 0,0 0-10 0 0,0 0-3 0 0,-6-4 577 0 0,189-2 2836 0 0,-3 1-2639 0 0,-180 5-1025 0 0,0 0-2 0 0,0 0-14 0 0,0 0-20 0 0,0 0-11 0 0,0 0-11 0 0,0 0-17 0 0,0 0-18 0 0,0 0-64 0 0,0 0-80 0 0,0 0-118 0 0,0 0-218 0 0,0 0-339 0 0,-1 0-2780 0 0,-4 0 932 0 0,2 0-4766 0 0,3 0-3605 0 0</inkml:trace>
  <inkml:trace contextRef="#ctx0" brushRef="#br0" timeOffset="83579.379">10425 571 12611 0 0,'0'0'1555'0'0,"0"0"-446"0"0,0 0-113 0 0,0 0 142 0 0,0 0 166 0 0,0 0-37 0 0,0 0-170 0 0,0 0-196 0 0,0 0-186 0 0,0 0-110 0 0,0 0-66 0 0,0 0-48 0 0,0 0-36 0 0,30-3-38 0 0,91-13-45 0 0,10 3 442 0 0,-84 12-1759 0 0,-43 3-1230 0 0,-1 0-3052 0 0,-2-2-5915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5745 0 0,'0'0'1483'0'0,"0"0"-232"0"0,0 0 21 0 0,0 0 138 0 0,0 0 46 0 0,0 0-71 0 0,0 0-214 0 0,0 0-207 0 0,0 0-91 0 0,0 0-54 0 0,0 0-28 0 0,0 0 24 0 0,16 7 0 0 0,51 23-18 0 0,-58-26-580 0 0,1-1 0 0 0,-1 0 0 0 0,0-1 0 0 0,1 0 0 0 0,-1-1 0 0 0,1 0 0 0 0,-1 0-1 0 0,1-1 1 0 0,0 0 0 0 0,5-1-217 0 0,15-1 429 0 0,207-12 1333 0 0,-194 7-1639 0 0,60-8-226 0 0,1 4-1 0 0,40 3 104 0 0,-109 15-1445 0 0,-29-3-2204 0 0,-1 1-3284 0 0,-5-2-4707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246 409 0 0 0,'0'0'864'0'0,"0"0"271"0"0,0 0 115 0 0,0 0-46 0 0,0 0-174 0 0,0 0-276 0 0,0 0-190 0 0,0 0-129 0 0,2-4-37 0 0,6-19 1583 0 0,-58 6 6024 0 0,-151-2-1587 0 0,196 17-6175 0 0,21 0-323 0 0,240 2 268 0 0,-256 0-162 0 0,0 0 42 0 0,0 0 44 0 0,0 0 64 0 0,0 0 41 0 0,-28 0 739 0 0,-107 0-752 0 0,134 0-225 0 0,1 0-39 0 0,0 0-60 0 0,36-3-2877 0 0,-7 1 374 0 0,-10-1-3757 0 0,-9 0-4838 0 0</inkml:trace>
  <inkml:trace contextRef="#ctx0" brushRef="#br0" timeOffset="373.819">694 143 6113 0 0,'0'0'2015'0'0,"0"0"-294"0"0,0 0-46 0 0,0 0 147 0 0,0 0 57 0 0,0 0-184 0 0,0 0-336 0 0,0 0-357 0 0,0 0-283 0 0,0 0-143 0 0,0 0-75 0 0,0 0-55 0 0,0 0-48 0 0,-12 23-36 0 0,-38 71-46 0 0,38-34 203 0 0,12-56-486 0 0,-17 256 1071 0 0,-19-178-1119 0 0,35-81-15 0 0,1-1 0 0 0,0 0-1 0 0,-1 1 1 0 0,1-1 0 0 0,0 1 0 0 0,-1-1 0 0 0,1 0 0 0 0,-1 0-1 0 0,1 1 1 0 0,-1-1 0 0 0,1 0 0 0 0,-1 0 0 0 0,1 0 0 0 0,-1 1-1 0 0,1-1 1 0 0,-1 0 0 0 0,1 0 0 0 0,-1 0 0 0 0,1 0 0 0 0,-1 0-1 0 0,1 0 1 0 0,-1 0 0 0 0,1 0 0 0 0,-1 0 0 0 0,1 0 0 0 0,-1 0-1 0 0,1 0 1 0 0,-1-1 0 0 0,1 1 0 0 0,-1 0 0 0 0,1 0 0 0 0,-1-1-1 0 0,1 1 1 0 0,-1 0 0 0 0,1 0 0 0 0,0-1 0 0 0,-1 1 0 0 0,1 0-1 0 0,-1-1 1 0 0,1 1 0 0 0,0-1 0 0 0,-1 1 0 0 0,1 0 0 0 0,0-1 0 0 0,0 1-1 0 0,-1-1 1 0 0,1 1 0 0 0,0-1 0 0 0,0 1 0 0 0,0-1 0 0 0,-1 1-1 0 0,1-1 1 0 0,0 1 0 0 0,0-1 0 0 0,0 1 0 0 0,0-1 0 0 0,0 1-1 0 0,0-1 1 0 0,0 1 0 0 0,0-1 30 0 0,-4-35-2483 0 0,4 22 981 0 0,1-39-4824 0 0,3 18-2186 0 0,-2 20 4905 0 0</inkml:trace>
  <inkml:trace contextRef="#ctx0" brushRef="#br0" timeOffset="632.771">456 22 0 0 0,'0'0'735'0'0,"0"0"437"0"0,0 0 263 0 0,0 0 291 0 0,0 0 280 0 0,0 0 143 0 0,0 0-26 0 0,0 0-203 0 0,0 0-264 0 0,0 0-329 0 0,0 0-340 0 0,0 0-286 0 0,0 0-217 0 0,-9-1-161 0 0,-30 0-44 0 0,68 21 1358 0 0,-11-13-1331 0 0,0-1 0 0 0,0-1 0 0 0,1 0 0 0 0,0-2-1 0 0,0 0 1 0 0,0-1 0 0 0,0-1 0 0 0,0-1 0 0 0,1 0-1 0 0,0-2-305 0 0,19 2 267 0 0,53-8-843 0 0,-67 30-3193 0 0,-18-11-2987 0 0,-3-7-4472 0 0</inkml:trace>
  <inkml:trace contextRef="#ctx0" brushRef="#br0" timeOffset="935.026">883 390 11570 0 0,'0'0'1886'0'0,"0"0"-280"0"0,0 0 17 0 0,0 0 75 0 0,0 0-93 0 0,0 0-303 0 0,0 0-381 0 0,0 0-331 0 0,0 0-218 0 0,0 0-119 0 0,0 0-93 0 0,0 0-28 0 0,0 0 10 0 0,1 4 34 0 0,11 147 1109 0 0,-10-104-202 0 0,-1-23-3529 0 0,0-11-2553 0 0,-1-1-3676 0 0,0-9-1609 0 0</inkml:trace>
  <inkml:trace contextRef="#ctx0" brushRef="#br0" timeOffset="2199.785">637 7 0 0 0,'0'0'316'0'0,"0"0"411"0"0,0 0 21 0 0,0 0-22 0 0,0 0 19 0 0,0 0 45 0 0,0 0 100 0 0,0 0 124 0 0,0 0 106 0 0,0 0 62 0 0,0 0-5 0 0,0 0-78 0 0,9-7 5067 0 0,-2 11-5857 0 0,1 0 1 0 0,0-1 0 0 0,0 0 0 0 0,0 0 0 0 0,0-1 0 0 0,0 0-1 0 0,0-1 1 0 0,1 0 0 0 0,-1 0 0 0 0,0-1 0 0 0,1 0-1 0 0,-1 0 1 0 0,8-2-310 0 0,2 2 310 0 0,200-15 1535 0 0,-144 26-1546 0 0,-74-8-500 0 0,0-2-2990 0 0,0-1-4387 0 0,0 0-3673 0 0</inkml:trace>
  <inkml:trace contextRef="#ctx0" brushRef="#br0" timeOffset="2981.004">937 62 0 0 0,'0'0'907'0'0,"0"0"112"0"0,0 0 56 0 0,0 0 26 0 0,0 0-34 0 0,0 0-27 0 0,0 0-71 0 0,0 0-56 0 0,0 0-42 0 0,0 0-39 0 0,0 0-13 0 0,-4-1-36 0 0,-147-9 5782 0 0,108 10-5926 0 0,-13-6 705 0 0,-64-2 1171 0 0,41 15-1732 0 0,62-7-1100 0 0,16 0-3611 0 0,10 0-5827 0 0,-6 0 513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86 4313 0 0,'0'0'1580'0'0,"0"0"-362"0"0,0 0-163 0 0,0 0 150 0 0,0 0 328 0 0,0 0 182 0 0,0 0-155 0 0,0 0-358 0 0,0 0-401 0 0,0 0-303 0 0,0 0-138 0 0,0 0-34 0 0,-3 12 5 0 0,-63 203 1671 0 0,-13-78-1238 0 0,75-129-1096 0 0,-7 9 1822 0 0,12-28-29 0 0,12-20-1409 0 0,1 0-1 0 0,1 1 1 0 0,2 0-1 0 0,1 2 1 0 0,9-11-52 0 0,-6 8 9 0 0,48-69 74 0 0,-22 41-21 0 0,17-11 2 0 0,-43 60-193 0 0,3 39 365 0 0,-17-8-107 0 0,-1 0-1 0 0,-1 0 1 0 0,0 1 0 0 0,-2 0 0 0 0,0 0-1 0 0,-2 0 1 0 0,0 0 0 0 0,-2 0-1 0 0,-2 19-128 0 0,1 21 108 0 0,2-11-8 0 0,0-50-86 0 0,0-1 2 0 0,0 0 2 0 0,0 0 8 0 0,0 0 18 0 0,0 0 11 0 0,32-81 903 0 0,95-139-1034 0 0,-44 137-115 0 0,-83 84 183 0 0,0-1 1 0 0,0 0 0 0 0,0 0-1 0 0,0 0 1 0 0,0 1-1 0 0,0-1 1 0 0,0 0-1 0 0,0 0 1 0 0,0 1 0 0 0,0-1-1 0 0,0 0 1 0 0,0 0-1 0 0,1 0 1 0 0,-1 1 0 0 0,0-1-1 0 0,0 0 1 0 0,0 0-1 0 0,0 0 1 0 0,0 1-1 0 0,0-1 1 0 0,0 0 0 0 0,1 0-1 0 0,-1 0 1 0 0,0 0-1 0 0,0 1 1 0 0,0-1-1 0 0,0 0 1 0 0,1 0 0 0 0,-1 0-1 0 0,0 0 1 0 0,0 0-1 0 0,0 0 1 0 0,1 1 0 0 0,-1-1-1 0 0,0 0 1 0 0,0 0-1 0 0,1 0 1 0 0,-1 0-1 0 0,0 0 1 0 0,0 0 0 0 0,0 0-1 0 0,1 0 1 0 0,-1 0-1 0 0,0 0 1 0 0,0 0-1 0 0,1 0 1 0 0,-1 0 0 0 0,0 0-1 0 0,0-1 1 0 0,0 1-1 0 0,1 0 1 0 0,-1 0 0 0 0,0 0-1 0 0,0 0 1 0 0,0 0-1 0 0,1 0 1 0 0,-1 0 7 0 0,0 6 85 0 0,4 196 348 0 0,-28-73-228 0 0,0-41-73 0 0,17-85-2733 0 0,12-19-10313 0 0,-2 15 2102 0 0</inkml:trace>
  <inkml:trace contextRef="#ctx0" brushRef="#br0" timeOffset="781.873">847 288 6657 0 0,'0'0'4141'0'0,"0"0"-2311"0"0,0 0-886 0 0,0 0 26 0 0,0 0 198 0 0,0 0 70 0 0,0 0-97 0 0,0 0-235 0 0,0 0-270 0 0,0 0-187 0 0,0 0-122 0 0,0 0-74 0 0,0 0-14 0 0,-11 19-5 0 0,-49 88 212 0 0,-4-16 532 0 0,20-35-705 0 0,29-39 110 0 0,19-31 512 0 0,175-214-812 0 0,-92 140-117 0 0,-86 87 32 0 0,-1 1-1 0 0,0 0 1 0 0,1-1-1 0 0,-1 1 0 0 0,0 0 1 0 0,1 0-1 0 0,-1 0 1 0 0,0-1-1 0 0,1 1 1 0 0,-1 0-1 0 0,1 0 1 0 0,-1 0-1 0 0,0 0 1 0 0,1-1-1 0 0,-1 1 1 0 0,1 0-1 0 0,-1 0 0 0 0,1 0 1 0 0,-1 0-1 0 0,0 0 1 0 0,1 0-1 0 0,-1 0 1 0 0,1 0-1 0 0,-1 1 1 0 0,1-1-1 0 0,-1 0 1 0 0,0 0-1 0 0,1 0 0 0 0,-1 0 1 0 0,1 0-1 0 0,-1 1 1 0 0,0-1-1 0 0,1 0 1 0 0,-1 0-1 0 0,0 1 1 0 0,1-1-1 0 0,-1 0 1 0 0,0 1-1 0 0,1-1 1 0 0,-1 0-1 0 0,0 1 0 0 0,0-1 1 0 0,1 0-1 0 0,-1 1 1 0 0,0-1-1 0 0,0 1 1 0 0,0-1-1 0 0,0 0 1 0 0,0 1-1 0 0,1-1 1 0 0,-1 1-1 0 0,0-1 0 0 0,0 0 1 0 0,0 1-1 0 0,0-1 1 0 0,0 1-1 0 0,0-1 1 0 0,0 1-1 0 0,0-1 1 0 0,-1 0-1 0 0,1 1 3 0 0,1 0 11 0 0,9 40 251 0 0,-1 1-1 0 0,-1 0 0 0 0,-3 0 1 0 0,-1 0-1 0 0,-3 1 0 0 0,-2 18-261 0 0,1-60 18 0 0,0-1 2 0 0,0 0 1 0 0,0 0 30 0 0,0 0-31 0 0,0 0-3 0 0,0 0-1 0 0,0 0-36 0 0,0 0 40 0 0,0 0-4 0 0,0 0 3 0 0,0 0-7 0 0,0 0-3 0 0,0 0-26 0 0,0 0-30 0 0,-4-21-3339 0 0,-1 15-85 0 0,1 1-3339 0 0,3 4 4214 0 0,-1 1-6877 0 0</inkml:trace>
  <inkml:trace contextRef="#ctx0" brushRef="#br0" timeOffset="1035.81">734 491 2513 0 0,'0'0'1352'0'0,"0"0"-164"0"0,0 0 128 0 0,0 0 322 0 0,0 0 208 0 0,0 0-43 0 0,0 0-315 0 0,0 0-393 0 0,0 0-229 0 0,0 0-78 0 0,0 0 3 0 0,0 0 21 0 0,0 0-57 0 0,10-2-94 0 0,202-4 1889 0 0,-206 6-3034 0 0,14 0-657 0 0,-9-4-5811 0 0,-8 1-3909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66 375 0 0 0,'0'0'986'0'0,"0"0"142"0"0,0 0 204 0 0,0 0 126 0 0,0 0 162 0 0,0 0 128 0 0,0 0-2 0 0,0 0 8 0 0,8-17-82 0 0,24-50-163 0 0,-31 67 6982 0 0,-12 36-6744 0 0,-7 20-2213 0 0,-3 22 531 0 0,3 2-1 0 0,4 0 0 0 0,3 0 1 0 0,2 31-65 0 0,8-78 10 0 0,-1-15-7 0 0,1 0 0 0 0,0 0 1 0 0,2 1-1 0 0,0-1 1 0 0,1 0-1 0 0,1 0 1 0 0,1 0-1 0 0,0 0 1 0 0,1-1-1 0 0,1 0 1 0 0,7 15-4 0 0,-11-29 3 0 0,0 0 1 0 0,1 0-1 0 0,-1-1 1 0 0,1 1-1 0 0,-1-1 1 0 0,1 1-1 0 0,0-1 0 0 0,0 0 1 0 0,0 0-1 0 0,0-1 1 0 0,0 1-1 0 0,0-1 1 0 0,1 1-1 0 0,-1-1 1 0 0,1 0-1 0 0,-1 0 1 0 0,0 0-1 0 0,1-1 1 0 0,0 1-1 0 0,-1-1 1 0 0,1 0-1 0 0,-1 0 1 0 0,1 0-1 0 0,-1-1 1 0 0,1 1-1 0 0,-1-1 0 0 0,1 1 1 0 0,-1-1-1 0 0,1-1 1 0 0,-1 1-1 0 0,0 0 1 0 0,0-1-1 0 0,1 1 1 0 0,-1-1-1 0 0,0 0 1 0 0,-1 0-1 0 0,1 0 1 0 0,0-1-1 0 0,0 1 1 0 0,-1-1-1 0 0,0 1 1 0 0,1-1-1 0 0,0-2-3 0 0,32-27 46 0 0,0-2-1 0 0,-3-2 1 0 0,-1-1 0 0 0,-2-1-1 0 0,-1-2 1 0 0,-2 0 0 0 0,-2-2-1 0 0,7-19-45 0 0,5-12 16 0 0,-3-1 0 0 0,-3-2 0 0 0,-4-1 0 0 0,-3-1 0 0 0,-4-1-1 0 0,-3 0 1 0 0,3-54-16 0 0,-17 88 347 0 0,-16 69-40 0 0,-17 50-252 0 0,3 2 0 0 0,4 0 1 0 0,2 2-1 0 0,5 1 1 0 0,2 0-1 0 0,5 1 1 0 0,2 0-1 0 0,4 0 0 0 0,5 24-55 0 0,3-58 87 0 0,3-1 0 0 0,1 0 0 0 0,3 0 0 0 0,1-1 0 0 0,3-1 0 0 0,1 0 0 0 0,8 13-87 0 0,-20-46 26 0 0,25 41 133 0 0,-28-51-166 0 0,-1 0-1 0 0,1 0 1 0 0,0 0 0 0 0,-1 0-1 0 0,1 0 1 0 0,-1 0 0 0 0,1 0-1 0 0,-1 0 1 0 0,1 0 0 0 0,-1 0-1 0 0,1-1 1 0 0,-1 1 0 0 0,1 0-1 0 0,-1 0 1 0 0,0 0 0 0 0,1-1-1 0 0,-1 1 1 0 0,1 0 0 0 0,-1-1-1 0 0,1 1 1 0 0,-1 0 0 0 0,0-1-1 0 0,1 1 1 0 0,-1-1 0 0 0,0 1-1 0 0,1 0 1 0 0,-1-1 0 0 0,0 1 0 0 0,0-1-1 0 0,0 1 1 0 0,1-1 0 0 0,-1 1-1 0 0,0-1 1 0 0,0 1 0 0 0,0-1-1 0 0,0 1 1 0 0,0-1 0 0 0,0 1-1 0 0,0-1 1 0 0,0 1 0 0 0,0-1-1 0 0,0 1 1 0 0,0-1 0 0 0,0 1-1 0 0,0-1 1 0 0,0 1 0 0 0,0-1-1 0 0,-1 1 1 0 0,1-1 0 0 0,0 1-1 0 0,0-1 1 0 0,-1 1 0 0 0,1-1-1 0 0,0 1 1 0 0,0 0 0 0 0,-1-1-1 0 0,1 1 1 0 0,-1-1 0 0 0,1 1-1 0 0,-1 0 8 0 0,1-1-67 0 0,0-17-830 0 0,0-7-2045 0 0,1 10-5023 0 0,0 7-3845 0 0</inkml:trace>
  <inkml:trace contextRef="#ctx0" brushRef="#br0" timeOffset="286.974">918 920 15411 0 0,'0'0'1475'0'0,"0"0"-422"0"0,0 0-132 0 0,0 0 186 0 0,0 0 227 0 0,0 0 77 0 0,0 0-157 0 0,0 0-299 0 0,0 0-299 0 0,0 0-215 0 0,0 0-132 0 0,0 0-85 0 0,0 0-48 0 0,-3 17-37 0 0,-19 79 35 0 0,21-94-66 0 0,-4 21-898 0 0,17-24-9555 0 0,-9 0-1499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0 0 0,'0'0'161'0'0,"0"0"629"0"0,0 0 267 0 0,0 0 282 0 0,0 0 254 0 0,0 0 144 0 0,0 0-24 0 0,0 0-176 0 0,0 0-168 0 0,0 0-148 0 0,0 0-91 0 0,9-1 1397 0 0,-7 2 4379 0 0,-2-1-6748 0 0,0 0-34 0 0,0 0-24 0 0,0 22 340 0 0,3-5-275 0 0,-1-1 0 0 0,0 0-1 0 0,-2 0 1 0 0,0 1-1 0 0,-1-1 1 0 0,0 0-1 0 0,-1 1 1 0 0,-1-1-1 0 0,-1 0 1 0 0,0-1-1 0 0,-1 1 1 0 0,-1-1 0 0 0,-2 5-165 0 0,-61 86 412 0 0,44-76-349 0 0,-39 28-24 0 0,68-72-9523 0 0,0 10-346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435 347 0 0 0,'0'0'352'0'0,"0"0"524"0"0,0 0 331 0 0,0 0 208 0 0,0 0 131 0 0,0 0-17 0 0,0 0-106 0 0,0 0-136 0 0,0 0-157 0 0,0 0-91 0 0,0 0-43 0 0,8-1-18 0 0,24-4-13 0 0,-24 4-22 0 0,-8 1-33 0 0,0 0-48 0 0,0 0-61 0 0,0 0-88 0 0,-11 9 6178 0 0,-26-1-7006 0 0,20-4 490 0 0,-144 33 150 0 0,96-7-230 0 0,64-29-296 0 0,0 0 1 0 0,0 0-1 0 0,1-1 0 0 0,-1 1 0 0 0,0 1 0 0 0,0-1 1 0 0,1 0-1 0 0,-1 0 0 0 0,0 0 0 0 0,1 0 1 0 0,-1 0-1 0 0,1 1 0 0 0,0-1 0 0 0,-1 0 0 0 0,1 0 1 0 0,0 1-1 0 0,0-1 0 0 0,0 0 0 0 0,0 0 1 0 0,0 1-1 0 0,0-1 0 0 0,0 0 0 0 0,0 1 0 0 0,0-1 1 0 0,1 0-1 0 0,-1 0 0 0 0,0 1 0 0 0,1-1 1 0 0,-1 0-1 0 0,1 0 0 0 0,-1 0 0 0 0,1 0 1 0 0,0 0-1 0 0,0 0 0 0 0,-1 0 0 0 0,1 0 0 0 0,0 0 1 0 0,0 0-1 0 0,0 0 0 0 0,0 0 0 0 0,0 0 1 0 0,0-1-1 0 0,0 1 0 0 0,0 0 0 0 0,0-1 0 0 0,1 1 1 0 0,-1-1-1 0 0,0 1 0 0 0,1-1 1 0 0,74 16 124 0 0,-63-14-77 0 0,75 17 165 0 0,-100 8 337 0 0,9-24-464 0 0,-221 177 652 0 0,208-164-710 0 0,1 0 0 0 0,0 1 0 0 0,1 1 0 0 0,0 0 0 0 0,2 1 0 0 0,0 0 1 0 0,1 1-1 0 0,-5 14-27 0 0,11 46 64 0 0,6-77-59 0 0,0 0 1 0 0,1 0 0 0 0,-1-1 0 0 0,1 1 0 0 0,-1 0-1 0 0,1-1 1 0 0,0 0 0 0 0,0 1 0 0 0,1-1 0 0 0,-1 0 0 0 0,0 0-1 0 0,1 0 1 0 0,-1 0 0 0 0,1-1 0 0 0,-1 1 0 0 0,1-1-1 0 0,0 1 1 0 0,0-1 0 0 0,0 0 0 0 0,0 0 0 0 0,0 0 0 0 0,1 0-6 0 0,135 6 505 0 0,-30-40-306 0 0,-101 5-1363 0 0,-19 6-2932 0 0,5 10-3139 0 0,4 4-4897 0 0</inkml:trace>
  <inkml:trace contextRef="#ctx0" brushRef="#br0" timeOffset="620.572">297 45 10218 0 0,'0'0'1570'0'0,"0"0"-175"0"0,0 0 25 0 0,0 0 122 0 0,0 0 63 0 0,0 0-86 0 0,0 0-249 0 0,0 0-280 0 0,0 0-226 0 0,0 0-183 0 0,0 0-122 0 0,0 0-88 0 0,1-7-43 0 0,5-23-37 0 0,-4 23-55 0 0,0 33 750 0 0,22 125 1007 0 0,-19 106-1181 0 0,-10-218-715 0 0,-1 0 1 0 0,-3 0-1 0 0,0-1 0 0 0,-11 25-97 0 0,9-27 34 0 0,-45 138 88 0 0,-56 212 27 0 0,64-199-179 0 0,11-99 116 0 0,28-51-124 0 0,6-53-4507 0 0,-4 4-6560 0 0,2 8-1043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9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1675 25 0 0 0,'0'0'838'0'0,"0"0"347"0"0,0 0 261 0 0,0 0 185 0 0,0 0 180 0 0,0 0 72 0 0,0 0-68 0 0,0 0-113 0 0,0 0-155 0 0,0 0-159 0 0,0 0-164 0 0,0 0-141 0 0,0-6-148 0 0,0-12 195 0 0,0 35 802 0 0,30 107-152 0 0,-12-71-1412 0 0,83 229 669 0 0,-97-274-984 0 0,-4-6-41 0 0,0 0 0 0 0,1 0 0 0 0,0 0 0 0 0,-1 0 0 0 0,1 0 0 0 0,0 0 0 0 0,0-1 0 0 0,0 1-1 0 0,0 0 1 0 0,0 0 0 0 0,0 0 0 0 0,1-1 0 0 0,-1 1 0 0 0,1-1 0 0 0,-1 1 0 0 0,1-1 0 0 0,-1 0-1 0 0,1 1 1 0 0,0-1 0 0 0,0 0 0 0 0,0 0 0 0 0,-1 0 0 0 0,1 0 0 0 0,0-1 0 0 0,0 1 0 0 0,0 0-1 0 0,0-1 1 0 0,1 0-12 0 0,24-29 903 0 0,16-38-733 0 0,-3-1 0 0 0,-3-3 0 0 0,17-46-170 0 0,-50 107 120 0 0,-4 10-138 0 0,0 0 1 0 0,0 0-1 0 0,0 0 1 0 0,0 1-1 0 0,0-1 1 0 0,0 0-1 0 0,1 0 1 0 0,-1 0-1 0 0,0 1 1 0 0,0-1-1 0 0,0 0 1 0 0,1 0-1 0 0,-1 0 1 0 0,0 0-1 0 0,0 0 1 0 0,0 1-1 0 0,1-1 1 0 0,-1 0-1 0 0,0 0 1 0 0,0 0-1 0 0,1 0 1 0 0,-1 0-1 0 0,0 0 1 0 0,0 0-1 0 0,1 0 1 0 0,-1 0-1 0 0,0 0 1 0 0,0 0-1 0 0,1 0 1 0 0,-1 0-1 0 0,0 0 1 0 0,0 0 0 0 0,1 0-1 0 0,-1 0 1 0 0,0 0-1 0 0,0 0 1 0 0,0 0-1 0 0,1 0 1 0 0,-1-1-1 0 0,0 1 1 0 0,0 0-1 0 0,1 0 1 0 0,-1 0 17 0 0,42 190-39 0 0,-37-172 30 0 0,-4-11 8 0 0,1 0 1 0 0,0 0-1 0 0,0 0 0 0 0,1 0 1 0 0,-1 0-1 0 0,1-1 0 0 0,1 1 0 0 0,-1-1 1 0 0,1 0-1 0 0,0 0 0 0 0,1 0 1 0 0,0-1-1 0 0,0 1 0 0 0,0-1 1 0 0,0 0-1 0 0,1 0 1 0 0,-3-4 16 0 0,0 0 0 0 0,0 1 1 0 0,0-1-1 0 0,0 0 0 0 0,0 0 0 0 0,0-1 1 0 0,0 1-1 0 0,0-1 0 0 0,1 1 1 0 0,-1-1-1 0 0,0 0 0 0 0,0 0 0 0 0,1-1 1 0 0,-1 1-1 0 0,0-1 0 0 0,0 1 0 0 0,0-1 1 0 0,0 0-1 0 0,0 0 0 0 0,0 0 1 0 0,0-1-1 0 0,0 1 0 0 0,0-1 0 0 0,0 0 1 0 0,-1 1-1 0 0,1-1 0 0 0,1-2-16 0 0,64-70 534 0 0,-54 56-464 0 0,-14 17-67 0 0,14-15 75 0 0,-1 0 0 0 0,-1-1 0 0 0,-1 0-1 0 0,0-1 1 0 0,-1 0 0 0 0,-1 0 0 0 0,7-20-78 0 0,-16 37 1 0 0,6-16 19 0 0,0 0-1 0 0,-2 1 1 0 0,0-2-1 0 0,-1 1 0 0 0,0 0 1 0 0,-1-1-1 0 0,-1-14-19 0 0,-24 1-994 0 0,16 32-2998 0 0,2 5-3700 0 0,3-2-3616 0 0</inkml:trace>
  <inkml:trace contextRef="#ctx0" brushRef="#br0" timeOffset="513.332">2621 367 3809 0 0,'0'0'1204'0'0,"0"0"4"0"0,0 0 259 0 0,0 0 356 0 0,0 0 278 0 0,0 0 7 0 0,0 0-263 0 0,0 0-362 0 0,0 0-348 0 0,0 0-263 0 0,0 0-139 0 0,0 0-66 0 0,0 0-61 0 0,1-2-28 0 0,1-8-64 0 0,-1 7-65 0 0,-1 3-38 0 0,0 0-75 0 0,0 23 768 0 0,3 227 513 0 0,1-283-12112 0 0,-2 25 4583 0 0,0 1-3751 0 0</inkml:trace>
  <inkml:trace contextRef="#ctx0" brushRef="#br0" timeOffset="1066.744">2562 327 6553 0 0,'0'0'3232'0'0,"0"0"-1094"0"0,0 0-534 0 0,0 0-149 0 0,0 0-60 0 0,0 0-123 0 0,0 0-232 0 0,0 0-244 0 0,0 0-179 0 0,0 0-99 0 0,0 0-47 0 0,0 0-24 0 0,17-6-52 0 0,55-20-45 0 0,43 13 1185 0 0,-86 13-1186 0 0,-27 0-337 0 0,-1 0 1 0 0,1 0-1 0 0,-1 0 1 0 0,0 0 0 0 0,1 0-1 0 0,-1 0 1 0 0,1 0-1 0 0,-1 0 1 0 0,1 0 0 0 0,-1 1-1 0 0,0-1 1 0 0,1 1 0 0 0,-1-1-1 0 0,0 1 1 0 0,1-1-1 0 0,-1 1 1 0 0,0 0 0 0 0,0 0-1 0 0,1-1 1 0 0,-1 1 0 0 0,0 0-1 0 0,0 0 1 0 0,0 0-1 0 0,0 0 1 0 0,0 1 0 0 0,0-1-1 0 0,-1 0 1 0 0,1 0 0 0 0,0 0-1 0 0,0 1 1 0 0,-1-1-1 0 0,1 0 1 0 0,-1 1 0 0 0,1-1-1 0 0,-1 1 1 0 0,0-1-1 0 0,0 0 1 0 0,1 1 0 0 0,-1-1-1 0 0,0 1 1 0 0,0-1 0 0 0,0 1-1 0 0,0-1 1 0 0,-1 1-13 0 0,-28 58 359 0 0,-52 18-211 0 0,80-77-154 0 0,1 0 0 0 0,-1 0-1 0 0,1 0 1 0 0,0 0 0 0 0,-1 0-1 0 0,1 1 1 0 0,0-1 0 0 0,0 0-1 0 0,-1 0 1 0 0,1 0 0 0 0,0 0-1 0 0,0 0 1 0 0,0 0 0 0 0,0 0-1 0 0,1 1 1 0 0,-1-1 0 0 0,0 0-1 0 0,0 0 1 0 0,1 0-1 0 0,-1 0 1 0 0,1 0 0 0 0,-1 0-1 0 0,1 0 1 0 0,-1 0 0 0 0,1 0-1 0 0,-1 0 1 0 0,1 0 0 0 0,0 0-1 0 0,0 0 1 0 0,-1-1 0 0 0,1 1-1 0 0,0 0 1 0 0,0-1 0 0 0,0 1-1 0 0,0 0 1 0 0,0-1 0 0 0,0 1-1 0 0,0-1 1 0 0,0 1 0 0 0,0-1-1 0 0,1 1 7 0 0,54 19-32 0 0,-41-16 60 0 0,-5 0-21 0 0,0-1 1 0 0,0 1-1 0 0,-1 1 0 0 0,0-1 0 0 0,0 2 0 0 0,0-1 0 0 0,0 1 0 0 0,-1 0 0 0 0,6 7-7 0 0,-13-11 35 0 0,1 1-1 0 0,-1 0 1 0 0,0 0-1 0 0,0 0 0 0 0,0 0 1 0 0,-1 0-1 0 0,1 0 1 0 0,-1 0-1 0 0,0 0 1 0 0,0 0-1 0 0,0 0 0 0 0,0 0 1 0 0,0 0-1 0 0,0 0 1 0 0,-1 0-1 0 0,0 0 1 0 0,1 0-1 0 0,-1-1 0 0 0,0 1 1 0 0,-1 0-1 0 0,1 0 1 0 0,0 0-1 0 0,-1-1 1 0 0,1 1-1 0 0,-1-1 0 0 0,0 1 1 0 0,0-1-1 0 0,0 0 1 0 0,0 0-1 0 0,0 0 1 0 0,-1 0-1 0 0,1 0 0 0 0,-1 0 1 0 0,1-1-1 0 0,-1 1 1 0 0,0-1-1 0 0,1 1 1 0 0,-3-1-35 0 0,-119 25 662 0 0,123-26-701 0 0,-37-8 16 0 0,41-7-2332 0 0,0 9 845 0 0,0-1-3352 0 0,2 3-6756 0 0</inkml:trace>
  <inkml:trace contextRef="#ctx0" brushRef="#br0" timeOffset="-3803.344">325 514 0 0 0,'0'0'1102'0'0,"0"0"58"0"0,0 0 49 0 0,0 0 68 0 0,0 0 23 0 0,0 0-20 0 0,0 0-98 0 0,0 0-145 0 0,0 0-96 0 0,2-2-59 0 0,6-8-13 0 0,-7 8-33 0 0,-1 2-85 0 0,0 0-109 0 0,0 0-101 0 0,0 0-5 0 0,-4-12 3090 0 0,-10 7-3113 0 0,0 1 0 0 0,0 0 0 0 0,-1 1 0 0 0,1 0 0 0 0,-1 1 1 0 0,0 1-1 0 0,1 0 0 0 0,-1 2 0 0 0,-4 0-513 0 0,14-1 77 0 0,-2 1-44 0 0,0 1-1 0 0,0 0 1 0 0,1 0-1 0 0,-1 1 1 0 0,0 0-1 0 0,1 0 1 0 0,0 0 0 0 0,0 1-1 0 0,0 0 1 0 0,0 0-1 0 0,0 1 1 0 0,0 0-33 0 0,-8 6 47 0 0,6-3-32 0 0,0 0 1 0 0,1 1-1 0 0,0 0 1 0 0,1 0-1 0 0,0 1 1 0 0,0 0-1 0 0,1 0 0 0 0,0 0 1 0 0,0 0-1 0 0,1 1 1 0 0,1 0-1 0 0,0 0 1 0 0,1 0-1 0 0,0 0 0 0 0,0 0 1 0 0,1 1-1 0 0,1-1 1 0 0,0 0-1 0 0,0 4-15 0 0,1-6 13 0 0,0 0 0 0 0,1 0 0 0 0,0 0 0 0 0,0-1 0 0 0,1 1 0 0 0,0-1 0 0 0,0 1 0 0 0,1-1 0 0 0,0 0 0 0 0,1-1-1 0 0,0 1 1 0 0,0-1 0 0 0,0 0 0 0 0,1 0 0 0 0,0 0 0 0 0,0-1 0 0 0,1 0 0 0 0,0 0 0 0 0,0-1 0 0 0,0 1 0 0 0,1-2 0 0 0,0 1 0 0 0,5 1-13 0 0,-9-4 42 0 0,1 0 1 0 0,-1-1 0 0 0,1 0 0 0 0,0 0 0 0 0,-1 0 0 0 0,1-1-1 0 0,0 0 1 0 0,-1 0 0 0 0,1 0 0 0 0,0 0 0 0 0,0-1 0 0 0,-1 1-1 0 0,1-1 1 0 0,0-1 0 0 0,-1 1 0 0 0,1-1 0 0 0,-1 1 0 0 0,0-1-1 0 0,1 0 1 0 0,-1-1 0 0 0,0 1 0 0 0,0-1 0 0 0,0 0 0 0 0,-1 0-1 0 0,1 0-42 0 0,78-89 638 0 0,-41 29-532 0 0,-3-2 1 0 0,-2-2-1 0 0,4-18-106 0 0,-16 30 105 0 0,-24 55-92 0 0,0 0 6 0 0,0 0-14 0 0,0 0-29 0 0,0 23-93 0 0,-3 108 444 0 0,29 208 165 0 0,-21-266-485 0 0,1-83-2488 0 0,-2-9-3757 0 0,-3 13 1051 0 0,0 1-6311 0 0</inkml:trace>
  <inkml:trace contextRef="#ctx0" brushRef="#br0" timeOffset="-3437.388">745 746 10010 0 0,'0'0'2547'0'0,"0"0"-798"0"0,0 0-465 0 0,0 0-24 0 0,0 0 25 0 0,0 0-88 0 0,0 0-219 0 0,0 0-258 0 0,0 0-181 0 0,0 0-89 0 0,0 0-46 0 0,0 0-6 0 0,0 0-37 0 0,-1 12-38 0 0,-3 102 979 0 0,-24 65-295 0 0,25-161-943 0 0,2-28-5597 0 0,1 10 5439 0 0,0-17-3977 0 0,0 5-3104 0 0,0 5-1830 0 0</inkml:trace>
  <inkml:trace contextRef="#ctx0" brushRef="#br0" timeOffset="-2868.637">668 787 1232 0 0,'0'0'2063'0'0,"0"0"-373"0"0,0 0-19 0 0,0 0 77 0 0,0 0 2 0 0,0 0-132 0 0,0 0-221 0 0,0 0-230 0 0,0 0-157 0 0,0 0-82 0 0,0 0-89 0 0,0 0-76 0 0,15-6-90 0 0,118-32 1350 0 0,-34 30-672 0 0,-104 49-744 0 0,-88 77 15 0 0,93-115-625 0 0,-1-1 0 0 0,1 1 0 0 0,-1 0 0 0 0,1-1 0 0 0,0 1 0 0 0,0 0 0 0 0,0-1 0 0 0,0 1 0 0 0,1 0 0 0 0,-1-1 0 0 0,1 1 0 0 0,0-1 0 0 0,-1 1 0 0 0,1 0 0 0 0,0-1 0 0 0,0 0 0 0 0,1 1 0 0 0,-1-1 0 0 0,1 0 0 0 0,-1 0 0 0 0,1 1 0 0 0,-1-1 0 0 0,1 0 0 0 0,0-1 0 0 0,0 1 0 0 0,0 0 0 0 0,0-1 0 0 0,1 1 0 0 0,-1-1 0 0 0,0 1 0 0 0,1-1 0 0 0,-1 0 0 0 0,0 0 0 0 0,1 0 0 0 0,0 0 0 0 0,0 0 3 0 0,16 11 13 0 0,14 7 49 0 0,-29-17-38 0 0,0-1 1 0 0,0 1-1 0 0,0 0 0 0 0,0 0 0 0 0,0 1 0 0 0,0-1 0 0 0,0 1 0 0 0,-1-1 0 0 0,1 1 1 0 0,-1 0-1 0 0,0 1 0 0 0,0-1 0 0 0,0 0 0 0 0,-1 1 0 0 0,1 0 0 0 0,-1 0 0 0 0,0-1 1 0 0,1 1-1 0 0,-2 1 0 0 0,1-1 0 0 0,-1 0 0 0 0,1 0 0 0 0,-1 1 0 0 0,0 1-24 0 0,-2-3 62 0 0,-1-1 0 0 0,1 0 0 0 0,-1 0 0 0 0,0 0 0 0 0,1-1 0 0 0,-1 1 0 0 0,0 0-1 0 0,0-1 1 0 0,0 1 0 0 0,0-1 0 0 0,-1 0 0 0 0,1 1 0 0 0,0-1 0 0 0,-1 0 0 0 0,1 0-1 0 0,0-1 1 0 0,-1 1 0 0 0,1 0 0 0 0,-1-1 0 0 0,1 0 0 0 0,-1 1 0 0 0,0-1 0 0 0,0 0-62 0 0,-6 2 71 0 0,-1 0-31 0 0,-1-1 0 0 0,0 1-1 0 0,0-2 1 0 0,0 0-1 0 0,0 0 1 0 0,0-1-1 0 0,0 0 1 0 0,0 0-1 0 0,0-2 1 0 0,1 1 0 0 0,-1-1-1 0 0,-3-2-39 0 0,-20 1-137 0 0,32-5-666 0 0,2 5-2726 0 0,0 2-458 0 0,0 2-5119 0 0</inkml:trace>
  <inkml:trace contextRef="#ctx0" brushRef="#br0" timeOffset="-1587.09">1097 470 6857 0 0,'0'0'2128'0'0,"0"0"-396"0"0,0 0-100 0 0,0 0 83 0 0,0 0 48 0 0,0 0-134 0 0,0 0-289 0 0,0 0-325 0 0,0 0-283 0 0,0 0-184 0 0,0 0-106 0 0,0 0-54 0 0,0 0-26 0 0,0 0-4 0 0,24 0 1620 0 0,224-21 744 0 0,-178 16-2312 0 0,-70 5-386 0 0,0 0 3 0 0,0 0-15 0 0,0 0-1 0 0,0 0 5 0 0,0 0-15 0 0,0 0 7 0 0,0 0-9 0 0,0 0 3 0 0,0 0-7 0 0,0 0-12 0 0,0 0-39 0 0,0 0-20 0 0,0 0-40 0 0,0 0-79 0 0,0 0-59 0 0,-4 0-3760 0 0,-13 0-10973 0 0,12 0 6856 0 0</inkml:trace>
  <inkml:trace contextRef="#ctx0" brushRef="#br0" timeOffset="-1336.555">1146 632 7538 0 0,'0'0'2580'0'0,"0"0"-806"0"0,0 0-537 0 0,0 0-124 0 0,0 0-22 0 0,0 0-42 0 0,0 0-62 0 0,0 0-36 0 0,0 0-52 0 0,0 0-22 0 0,0 0-45 0 0,0 0-119 0 0,0 0-61 0 0,20 5-81 0 0,61 12-77 0 0,9-13 591 0 0,30-22-504 0 0,-109 16 17 0 0,-6 1-2530 0 0,1 0-8589 0 0,-5 1-1056 0 0</inkml:trace>
  <inkml:trace contextRef="#ctx0" brushRef="#br0" timeOffset="3355.127">3157 422 3913 0 0,'0'0'2580'0'0,"0"0"-878"0"0,0 0-279 0 0,0 0 248 0 0,0 0 280 0 0,0 0 10 0 0,0 0-340 0 0,0 0-447 0 0,0 0-415 0 0,0 0-287 0 0,0 0-113 0 0,0 0 19 0 0,22 0 1476 0 0,168-3 2116 0 0,-152-5-3474 0 0,-34 6 437 0 0,-3 1-4231 0 0,0 1-5735 0 0,-1 0-2420 0 0</inkml:trace>
  <inkml:trace contextRef="#ctx0" brushRef="#br0" timeOffset="3938.528">3917 113 6705 0 0,'0'0'2394'0'0,"0"0"-333"0"0,0 0-149 0 0,0 0 10 0 0,0 0 1 0 0,0 0-172 0 0,0 0-308 0 0,0 0-313 0 0,0 0-261 0 0,0 0-183 0 0,0 0-108 0 0,0 0-54 0 0,0-7 2082 0 0,-6 367-997 0 0,-16-267-3596 0 0,24-171-4333 0 0,2 27-6653 0 0,-4 40 6140 0 0</inkml:trace>
  <inkml:trace contextRef="#ctx0" brushRef="#br0" timeOffset="4212.414">3650 109 9114 0 0,'0'0'2262'0'0,"0"0"-275"0"0,0 0-109 0 0,0 0-69 0 0,0 0-127 0 0,0 0-272 0 0,0 0-355 0 0,0 0-323 0 0,0 0-207 0 0,0 0-63 0 0,0 0-2 0 0,0 0 44 0 0,0 0 13 0 0,17-4-35 0 0,125-31 675 0 0,79 1 45 0 0,-190 37-1874 0 0,-26 4-2574 0 0,-3 4-4013 0 0,-2-6-4873 0 0</inkml:trace>
  <inkml:trace contextRef="#ctx0" brushRef="#br0" timeOffset="4749.972">4095 330 6969 0 0,'0'0'1378'0'0,"0"0"-207"0"0,0 0 168 0 0,0 0 271 0 0,0 0 63 0 0,0 0-128 0 0,0 0-254 0 0,0 0-254 0 0,0 0-185 0 0,0 0-121 0 0,0 0-99 0 0,0 0-85 0 0,0 0-45 0 0,17-1-42 0 0,114-5 1585 0 0,-69 6-804 0 0,-66 22-733 0 0,-114 106 161 0 0,117-126-666 0 0,-1 0-1 0 0,1 0 1 0 0,0 1-1 0 0,0-1 0 0 0,0 0 1 0 0,0 0-1 0 0,0 1 1 0 0,0-1-1 0 0,1 0 1 0 0,-1 1-1 0 0,1-1 1 0 0,0 1-1 0 0,0-1 1 0 0,0 0-1 0 0,0 1 0 0 0,0-1 1 0 0,0 1-1 0 0,1-1 1 0 0,-1 1-1 0 0,1-1 1 0 0,-1 0-1 0 0,1 0 1 0 0,0 1-1 0 0,0-1 0 0 0,0 0 1 0 0,0 0-1 0 0,1 0 1 0 0,-1 0-1 0 0,1 0 1 0 0,0 1-3 0 0,9 0 118 0 0,0 0 1 0 0,1 0 0 0 0,0-1-1 0 0,0 0 1 0 0,-1-1 0 0 0,1-1-1 0 0,0 0 1 0 0,0 0 0 0 0,0-1 0 0 0,0-1-1 0 0,7-2-118 0 0,102-25 328 0 0,-97 25-1373 0 0,-14 4-9279 0 0,-8 0-1565 0 0</inkml:trace>
  <inkml:trace contextRef="#ctx0" brushRef="#br0" timeOffset="6086.406">1783 842 0 0 0,'0'0'336'0'0,"0"0"514"0"0,0 0 313 0 0,0 0 325 0 0,0 0 288 0 0,0 0 105 0 0,0 0-138 0 0,0 0-262 0 0,0 0-280 0 0,0 0-179 0 0,0 0-100 0 0,-7 0 2988 0 0,70 12 198 0 0,167 1 50 0 0,65-12-4158 0 0,-172-1 365 0 0,352-15 282 0 0,497 15 197 0 0,-767-12-646 0 0,-125 6-104 0 0,12 2-43 0 0,9-3-947 0 0,-114 7-3048 0 0,5 0-3403 0 0,3 0-4871 0 0</inkml:trace>
  <inkml:trace contextRef="#ctx0" brushRef="#br0" timeOffset="7174.685">3921 39 0 0 0,'0'0'580'0'0,"0"0"43"0"0,0 0 0 0 0,0 0 45 0 0,0 0 64 0 0,0 0 18 0 0,0 0-20 0 0,0 0-67 0 0,0 0-57 0 0,0 0-58 0 0,0 0-39 0 0,2-1-13 0 0,13-4 11681 0 0,11 4-9059 0 0,9-2-2879 0 0,95-1 1459 0 0,-112 4-1670 0 0,-24 5-2496 0 0,3-2-3555 0 0,1 0-5425 0 0</inkml:trace>
  <inkml:trace contextRef="#ctx0" brushRef="#br0" timeOffset="9432.177">2450 1100 3337 0 0,'0'0'1884'0'0,"0"0"-133"0"0,0 0 10 0 0,0 0 34 0 0,0 0 42 0 0,0 0-83 0 0,0 0-252 0 0,0 0-354 0 0,0 0-345 0 0,0 0-279 0 0,0 0-164 0 0,-4 7-41 0 0,-9 22 214 0 0,1 0 1 0 0,1 2 0 0 0,2-1-1 0 0,1 1 1 0 0,0 5-534 0 0,-7 28 524 0 0,-65 194 609 0 0,61-229-537 0 0,19-28-443 0 0,0-1 28 0 0,0 0 48 0 0,0 0 36 0 0,-7-74 774 0 0,10 52-1042 0 0,2 0 0 0 0,0 0 0 0 0,1 1 0 0 0,2 0 1 0 0,0 0-1 0 0,1 0 0 0 0,1 1 0 0 0,1 1 0 0 0,0-1 0 0 0,2 2 0 0 0,0 0 1 0 0,1 0-1 0 0,1 2 0 0 0,6-6 3 0 0,9-12-29 0 0,1 2 0 0 0,2 2 0 0 0,0 0 0 0 0,15-7 29 0 0,-18 30-216 0 0,-25 30 98 0 0,-2 7 175 0 0,-3 1 0 0 0,0 0 0 0 0,-2 0 0 0 0,-1 0-1 0 0,-6 23-56 0 0,-7 98 35 0 0,16-153-31 0 0,1 1 0 0 0,0-1 0 0 0,-1 1 1 0 0,1-1-1 0 0,0 1 0 0 0,-1 0 0 0 0,1-1 0 0 0,0 1 0 0 0,-1 0 0 0 0,1 0 1 0 0,0 0-1 0 0,0-1 0 0 0,-1 1 0 0 0,1 0 0 0 0,0 0 0 0 0,0 0 0 0 0,-1 0 0 0 0,1 0 1 0 0,0 0-1 0 0,0 0 0 0 0,0 0 0 0 0,-1 1 0 0 0,1-1 0 0 0,0 0 0 0 0,-1 0 0 0 0,1 1 1 0 0,0-1-1 0 0,0 0 0 0 0,-1 1 0 0 0,1-1 0 0 0,-1 1 0 0 0,1-1 0 0 0,0 1 1 0 0,-1-1-1 0 0,1 1 0 0 0,-1-1 0 0 0,1 1 0 0 0,-1 0 0 0 0,1-1 0 0 0,-1 1 0 0 0,0-1 1 0 0,1 1-1 0 0,-1 0 0 0 0,0 0 0 0 0,1-1 0 0 0,-1 1 0 0 0,0 0 0 0 0,0 0 1 0 0,0-1-1 0 0,0 1 0 0 0,0 0 0 0 0,0 0 0 0 0,0-1 0 0 0,0 1 0 0 0,0 0 0 0 0,0 0 1 0 0,0-1-1 0 0,0 1 0 0 0,0 0 0 0 0,-1 0 0 0 0,1-1 0 0 0,-1 2-4 0 0,260-361 383 0 0,-216 311-448 0 0,-37 69-200 0 0,-17 439 1314 0 0,12-454-1505 0 0,1 16 1219 0 0,3-24-6394 0 0,-3-1 3482 0 0,1-1-3985 0 0,-1 0-4969 0 0</inkml:trace>
  <inkml:trace contextRef="#ctx0" brushRef="#br0" timeOffset="9739.501">3122 1439 8866 0 0,'0'0'1679'0'0,"0"0"-520"0"0,0 0-76 0 0,0 0 285 0 0,0 0 196 0 0,0 0 19 0 0,0 0-169 0 0,0 0-302 0 0,0 0-288 0 0,0 0-237 0 0,0 0-179 0 0,-4 33-125 0 0,-13 105-76 0 0,6-51 94 0 0,9-10-210 0 0,3-74-4176 0 0,13-113-14087 0 0,-12 99 17900 0 0</inkml:trace>
  <inkml:trace contextRef="#ctx0" brushRef="#br0" timeOffset="10259.749">3122 1431 0 0 0,'0'0'1176'0'0,"0"0"349"0"0,0 0 208 0 0,0 0 85 0 0,0 0-62 0 0,0 0-158 0 0,0 0-239 0 0,0 0-217 0 0,0 0-153 0 0,0 0-119 0 0,0 0-118 0 0,0 0-79 0 0,0 0-41 0 0,4-7-54 0 0,12-20-23 0 0,16 20 2051 0 0,8-1-870 0 0,-15 1-1240 0 0,0 2 0 0 0,0 1 0 0 0,0 1-1 0 0,1 1 1 0 0,-1 1 0 0 0,22 3-496 0 0,-45-2 19 0 0,0 0 0 0 0,0 0-1 0 0,-1 1 1 0 0,1-1 0 0 0,0 0 0 0 0,-1 1-1 0 0,1 0 1 0 0,0-1 0 0 0,-1 1-1 0 0,1 0 1 0 0,-1 0 0 0 0,1 0-1 0 0,-1 0 1 0 0,1 0 0 0 0,-1 0 0 0 0,0 0-1 0 0,1 0 1 0 0,-1 1 0 0 0,0-1-1 0 0,0 0 1 0 0,0 1 0 0 0,0-1 0 0 0,0 1-1 0 0,0-1 1 0 0,-1 1 0 0 0,1 0-1 0 0,0-1 1 0 0,-1 1 0 0 0,1 0 0 0 0,-1-1-1 0 0,0 1 1 0 0,1 0 0 0 0,-1 0-1 0 0,0-1 1 0 0,0 1 0 0 0,0 0 0 0 0,0 0-1 0 0,-1 0 1 0 0,1-1 0 0 0,-1 2-19 0 0,-28 67 504 0 0,-80 30-225 0 0,86-83-226 0 0,22-17-56 0 0,1 1 0 0 0,-1-1 0 0 0,1 1 0 0 0,-1-1 0 0 0,1 0 0 0 0,-1 1 0 0 0,1-1 0 0 0,0 1 0 0 0,-1-1 0 0 0,1 1 0 0 0,0 0 0 0 0,-1-1 0 0 0,1 1 0 0 0,0-1 0 0 0,0 1 0 0 0,-1 0 0 0 0,1-1 0 0 0,0 1 0 0 0,0-1 0 0 0,0 1 0 0 0,0 0 0 0 0,0-1 0 0 0,0 1 0 0 0,0 0 0 0 0,0-1 0 0 0,0 1 0 0 0,0-1 0 0 0,1 1 0 0 0,-1 0 0 0 0,0-1 0 0 0,0 1 0 0 0,0-1 0 0 0,1 1 0 0 0,-1 0 0 0 0,0-1 0 0 0,1 1 0 0 0,-1-1 0 0 0,1 1 0 0 0,-1-1 0 0 0,0 1 0 0 0,1-1 0 0 0,-1 0 0 0 0,1 1 0 0 0,-1-1 0 0 0,1 0 0 0 0,-1 1 0 0 0,1-1 0 0 0,0 0 0 0 0,-1 1 0 0 0,1-1 0 0 0,-1 0 0 0 0,1 0 0 0 0,0 0 0 0 0,-1 0 0 0 0,1 1 0 0 0,0-1 0 0 0,-1 0 3 0 0,41 14 18 0 0,-41-14-16 0 0,7 1 5 0 0,-1 0 0 0 0,0 0 1 0 0,1 1-1 0 0,-1 0 0 0 0,0 0 0 0 0,0 0 0 0 0,0 1 1 0 0,0 0-1 0 0,-1 0 0 0 0,1 0 0 0 0,-1 1 1 0 0,0 0-1 0 0,0 0 0 0 0,0 0 0 0 0,0 0 0 0 0,-1 1 1 0 0,0 0-1 0 0,0 0 0 0 0,0 0 0 0 0,0 1 1 0 0,-1-1-1 0 0,0 1 0 0 0,0 0 0 0 0,-1 0 0 0 0,1 0 1 0 0,-1 0-1 0 0,0 0 0 0 0,-1 0 0 0 0,1 3-7 0 0,-4-4 47 0 0,-1-1 0 0 0,1 1-1 0 0,0 0 1 0 0,-1-1 0 0 0,0 1 0 0 0,0-1-1 0 0,-1 0 1 0 0,1 0 0 0 0,-1 0 0 0 0,0 0-1 0 0,0-1 1 0 0,0 1 0 0 0,0-1 0 0 0,-1 0-1 0 0,1 0 1 0 0,-1-1 0 0 0,0 0 0 0 0,0 1-1 0 0,-4 0-46 0 0,-3 2 25 0 0,0 0 0 0 0,-1-1-1 0 0,0-1 1 0 0,1 0-1 0 0,-1 0 1 0 0,0-1 0 0 0,-1-1-1 0 0,1 0 1 0 0,0-1 0 0 0,0 0-1 0 0,-6-2-24 0 0,15 1-18 0 0,-1 0-1 0 0,0 0 1 0 0,0 0-1 0 0,0 0 1 0 0,1-1-1 0 0,-1 0 1 0 0,1 0-1 0 0,-1-1 1 0 0,1 1-1 0 0,0-1 1 0 0,0 0-1 0 0,0 0 1 0 0,0 0-1 0 0,0 0 1 0 0,1-1-1 0 0,-1 0 1 0 0,1 1-1 0 0,0-1 1 0 0,0-1 18 0 0,-16-57-3756 0 0,19 46 838 0 0,0 6-2653 0 0,0 2-6067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6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0 0 0,'0'0'243'0'0,"0"0"461"0"0,0 0 128 0 0,0 0 19 0 0,0 0 34 0 0,0 0 60 0 0,0 0 66 0 0,0 0 79 0 0,0 0 97 0 0,0 0 107 0 0,0 0 80 0 0,0 0-9 0 0,0 0-67 0 0,0 0-82 0 0,0 0-105 0 0,0 0-87 0 0,0 0-93 0 0,0 0-141 0 0,3-1 3254 0 0,11-6-3535 0 0,22-13-171 0 0,1 0 0 0 0,0 3 0 0 0,1 1 0 0 0,1 2 0 0 0,1 1 1 0 0,-1 2-1 0 0,8 1-338 0 0,47-1 185 0 0,-94 11-197 0 0,0 0 15 0 0,0 0-18 0 0,-2 10 62 0 0,0 0 0 0 0,0 0 1 0 0,-1-1-1 0 0,0 1 0 0 0,-1-1 0 0 0,0 1 0 0 0,-1-1 0 0 0,1 0 0 0 0,-2-1 1 0 0,1 1-1 0 0,-1-1 0 0 0,-7 7-47 0 0,-19 31 101 0 0,-105 146 115 0 0,102-140-192 0 0,21-35-19 0 0,2 1-1 0 0,0 1 1 0 0,1 0-1 0 0,0 0 1 0 0,2 1-1 0 0,0 0 0 0 0,2 1 1 0 0,-1 3-5 0 0,7-21 11 0 0,0 1 0 0 0,0 0 0 0 0,0-1 0 0 0,0 1 0 0 0,1 0 0 0 0,0 0 0 0 0,-1 0 0 0 0,1-1 0 0 0,1 1 0 0 0,-1 0 0 0 0,1 0 0 0 0,-1 0-1 0 0,1-1 1 0 0,0 1 0 0 0,0 0 0 0 0,1-1 0 0 0,-1 1 0 0 0,1-1 0 0 0,0 1 0 0 0,0-1 0 0 0,0 0 0 0 0,0 0 0 0 0,0 0 0 0 0,1 0 0 0 0,0 0 0 0 0,-1 0 0 0 0,1-1 0 0 0,0 1 0 0 0,0-1 0 0 0,0 0 0 0 0,1 0 0 0 0,-1 0 0 0 0,0 0 0 0 0,1-1 0 0 0,-1 1 0 0 0,1-1 0 0 0,0 0 0 0 0,-1 0 0 0 0,1 0 0 0 0,0-1-1 0 0,0 1 1 0 0,0-1 0 0 0,-1 0 0 0 0,1 0 0 0 0,4 0-11 0 0,148-18 1445 0 0,-66-5-694 0 0,-90 23-709 0 0,0 0-10 0 0,0 0 16 0 0,0 0 20 0 0,0 0-2 0 0,0 0-21 0 0,0 0 14 0 0,0 0-21 0 0,0 0-3 0 0,0 0 12 0 0,0 0 5 0 0,0 0-11 0 0,0 0-2 0 0,0 0 10 0 0,0 0-29 0 0,0 0 4 0 0,0 0 13 0 0,0 0 1 0 0,0 0-14 0 0,0 0-14 0 0,0 0-16 0 0,0 0-44 0 0,0 0 58 0 0,0 0 39 0 0,0 0-30 0 0,0 0-11 0 0,0 0-2 0 0,0 0 25 0 0,0 0-22 0 0,0 0 11 0 0,0 0-7 0 0,0 0-42 0 0,0 0 38 0 0,0 0 18 0 0,0 0-17 0 0,0 0-21 0 0,0 0-3 0 0,0 0 29 0 0,0 0 19 0 0,0 0-17 0 0,0 0-24 0 0,0 0-1 0 0,0 0-7 0 0,0 0-30 0 0,0 0 15 0 0,-1-8-2251 0 0,-2 3-3901 0 0,2 4-248 0 0,1 0-6010 0 0</inkml:trace>
  <inkml:trace contextRef="#ctx0" brushRef="#br0" timeOffset="1800.008">971 115 5313 0 0,'0'0'1787'0'0,"0"0"-164"0"0,0 0 43 0 0,0 0 86 0 0,0 0-31 0 0,0 0-165 0 0,0 0-232 0 0,0 0-216 0 0,0 0-167 0 0,0 0-169 0 0,0 0-148 0 0,0 0-112 0 0,-2-5-89 0 0,-8-26 737 0 0,-33 27 724 0 0,29 6-1815 0 0,-1 1 0 0 0,1 1 0 0 0,0 1 0 0 0,1 0 0 0 0,-1 1 0 0 0,1 0-1 0 0,0 1 1 0 0,1 0 0 0 0,-1 1 0 0 0,2 1 0 0 0,-1 0 0 0 0,1 0 0 0 0,0 1-1 0 0,1 0 1 0 0,0 1 0 0 0,-4 6-69 0 0,3-4 5 0 0,-1 0-1 0 0,1 1 1 0 0,1 0 0 0 0,1 0-1 0 0,0 1 1 0 0,1 1-1 0 0,0-1 1 0 0,1 1 0 0 0,1 1-1 0 0,1-1 1 0 0,0 1 0 0 0,1 0-1 0 0,1 0 1 0 0,0 0-1 0 0,1 0 1 0 0,1 1 0 0 0,1 11-5 0 0,2-21 11 0 0,0-1 0 0 0,0 1 0 0 0,0-1 0 0 0,1 0 0 0 0,1 1 0 0 0,-1-1 0 0 0,1-1 0 0 0,0 1 0 0 0,0 0 0 0 0,1-1 0 0 0,0 0 1 0 0,0 0-1 0 0,0-1 0 0 0,1 1 0 0 0,0-1 0 0 0,0 0 0 0 0,0-1 0 0 0,1 1 0 0 0,0-1 0 0 0,0 0 0 0 0,0-1 0 0 0,0 0 0 0 0,0 0 0 0 0,0-1 0 0 0,1 1 0 0 0,0-2 1 0 0,-1 1-1 0 0,1-1 0 0 0,0 0 0 0 0,0-1 0 0 0,-1 1 0 0 0,1-2 0 0 0,0 1 0 0 0,0-1 0 0 0,0 0 0 0 0,-1-1 0 0 0,8-2-11 0 0,12-10 80 0 0,0-1-1 0 0,-1-2 1 0 0,-1 0 0 0 0,-1-2-1 0 0,0-1 1 0 0,-1 0-1 0 0,-2-2 1 0 0,0-1 0 0 0,-1 0-1 0 0,-1-1 1 0 0,-2-2-1 0 0,0 1 1 0 0,-2-2 0 0 0,0 0-1 0 0,-2-1 1 0 0,1-6-80 0 0,-7 17 48 0 0,0 1 0 0 0,-1-1 1 0 0,0-1-1 0 0,-2 1 0 0 0,0-1 1 0 0,-1 0-1 0 0,-1 1 0 0 0,-1-1 1 0 0,0-14-49 0 0,-1 31 52 0 0,-7 23-124 0 0,1 39 184 0 0,2 0 0 0 0,3 0 0 0 0,3 0 0 0 0,4 18-112 0 0,2 95 100 0 0,-8 3-11 0 0,1-177-126 0 0,-1 0 0 0 0,0 0 0 0 0,1 0 0 0 0,-1-1 0 0 0,0 1 0 0 0,1 0 0 0 0,-1 0 0 0 0,0 0 0 0 0,1 0 0 0 0,-1 0-1 0 0,0 0 1 0 0,1 0 0 0 0,-1 0 0 0 0,0 0 0 0 0,1 0 0 0 0,-1 0 0 0 0,0 0 0 0 0,1 1 0 0 0,-1-1 0 0 0,0 0 0 0 0,1 0 0 0 0,-1 0 0 0 0,0 0 0 0 0,1 1 0 0 0,-1-1 0 0 0,0 0 0 0 0,0 0 0 0 0,1 0 0 0 0,-1 1 0 0 0,0-1 0 0 0,0 0 0 0 0,1 0-1 0 0,-1 1 1 0 0,0-1 0 0 0,0 0 0 0 0,0 1 37 0 0,0-5-932 0 0,-1-12-1415 0 0,-2 7-3352 0 0,-2 5-5182 0 0</inkml:trace>
  <inkml:trace contextRef="#ctx0" brushRef="#br0" timeOffset="2703.348">1440 410 8994 0 0,'0'0'2370'0'0,"0"0"-1326"0"0,0 0-456 0 0,0 0 287 0 0,0 0 409 0 0,0 0 230 0 0,0 0-28 0 0,0 0-218 0 0,0 0-268 0 0,0 0-252 0 0,0 0-160 0 0,0 0-85 0 0,1 20-48 0 0,0 66-51 0 0,-11-19 491 0 0,-66 179 262 0 0,62-198-1095 0 0,14-99 267 0 0,0 50-330 0 0,5-32-12 0 0,2 0 0 0 0,1 1 0 0 0,1 0 0 0 0,1 0 0 0 0,2 1-1 0 0,2 0 1 0 0,0 1 0 0 0,2 1 0 0 0,2 0 0 0 0,7-9 13 0 0,49-31 3 0 0,-73 68-5 0 0,1 0 0 0 0,-1 1 1 0 0,1-1-1 0 0,0 0 0 0 0,-1 1 1 0 0,1-1-1 0 0,0 1 0 0 0,-1 0 0 0 0,1 0 1 0 0,0-1-1 0 0,0 1 0 0 0,-1 0 1 0 0,1 0-1 0 0,0 1 0 0 0,-1-1 1 0 0,1 0-1 0 0,0 1 0 0 0,-1-1 1 0 0,1 1-1 0 0,0-1 0 0 0,-1 1 0 0 0,1 0 1 0 0,-1-1-1 0 0,1 1 0 0 0,-1 0 1 0 0,1 0-1 0 0,-1 0 0 0 0,0 0 1 0 0,1 0-1 0 0,-1 1 0 0 0,0-1 0 0 0,0 0 1 0 0,0 1-1 0 0,0-1 0 0 0,0 1 1 0 0,0-1-1 0 0,0 1 0 0 0,-1-1 1 0 0,1 1-1 0 0,0-1 0 0 0,-1 1 0 0 0,1 0 1 0 0,-1-1-1 0 0,0 1 0 0 0,1 0 1 0 0,-1 0-1 0 0,0-1 0 0 0,0 1 1 0 0,0 0-1 0 0,-1-1 0 0 0,1 1 1 0 0,0 0-1 0 0,0 0 0 0 0,-1-1 0 0 0,0 2 2 0 0,-13 63 68 0 0,11-61-75 0 0,0-1-1 0 0,0 1 1 0 0,0 0-1 0 0,1 0 1 0 0,0 1-1 0 0,0-1 1 0 0,0 0-1 0 0,1 1 1 0 0,0-1-1 0 0,0 1 1 0 0,0-1-1 0 0,0 1 1 0 0,1-1-1 0 0,0 1 1 0 0,1 0-1 0 0,-1 0 8 0 0,72 29-36 0 0,-69-34 40 0 0,0 0 0 0 0,0 0 0 0 0,0 1 0 0 0,0-1 0 0 0,-1 1 0 0 0,1 0 0 0 0,0 0 0 0 0,-1 0 0 0 0,0 0 0 0 0,1 0 0 0 0,-1 0 0 0 0,0 1 0 0 0,0-1 0 0 0,0 1 0 0 0,0 0 0 0 0,-1-1 0 0 0,1 1 0 0 0,-1 0 0 0 0,1 0 0 0 0,-1 0 0 0 0,0 0 0 0 0,0 0 0 0 0,-1 0 0 0 0,1 0 0 0 0,0 0 0 0 0,-1 1 0 0 0,0-1 0 0 0,0 0 0 0 0,0 0 0 0 0,0 1-4 0 0,-18 98 506 0 0,12-87-427 0 0,4-8 9 0 0,0-1 1 0 0,-1 0-1 0 0,1 0 1 0 0,-1 0-1 0 0,0-1 1 0 0,-1 1-1 0 0,1-1 1 0 0,-1 0 0 0 0,0 1-1 0 0,-1-2 1 0 0,1 1-1 0 0,-1 0 1 0 0,0-1-1 0 0,0 0 1 0 0,-2 1-89 0 0,4-3 41 0 0,-9 5 87 0 0,0 0 1 0 0,0-1-1 0 0,0-1 0 0 0,-1 0 0 0 0,0 0 0 0 0,0-1 0 0 0,0-1 0 0 0,0 0 1 0 0,-1-1-1 0 0,-11 1-128 0 0,15-3 49 0 0,0 1-14 0 0,0-1 0 0 0,1 0 1 0 0,-1 0-1 0 0,0-1 0 0 0,1 0 1 0 0,-1 0-1 0 0,0-1 0 0 0,1-1 1 0 0,0 0-1 0 0,-1 0 0 0 0,1-1 1 0 0,0 0-1 0 0,1 0 0 0 0,-1-1 1 0 0,-4-3-36 0 0,10 7-74 0 0,0-1 0 0 0,1 0 0 0 0,-1 1 0 0 0,0-1 0 0 0,0-1 0 0 0,1 1 0 0 0,-1 0 0 0 0,1 0 0 0 0,0-1 0 0 0,0 0 0 0 0,-1 1 0 0 0,2-1 0 0 0,-1 0 0 0 0,0 0 0 0 0,1 0 0 0 0,-1 0 0 0 0,1 0 0 0 0,0 0 0 0 0,0-1 0 0 0,0 1 0 0 0,0 0 0 0 0,1-1 0 0 0,-1 1 0 0 0,1 0 0 0 0,0-1 0 0 0,0 1 0 0 0,1-4 74 0 0,12-12-2879 0 0,-3 10-2969 0 0,-1 4-6206 0 0</inkml:trace>
  <inkml:trace contextRef="#ctx0" brushRef="#br0" timeOffset="3488.837">1821 248 8330 0 0,'0'0'2066'0'0,"0"0"-282"0"0,0 0-48 0 0,0 0 63 0 0,0 0-58 0 0,0 0-256 0 0,0 0-376 0 0,0 0-311 0 0,0 0-211 0 0,0 0-107 0 0,0 0-22 0 0,0 0-1 0 0,0 0 5 0 0,26-7 1694 0 0,185-12 821 0 0,-106 0-4567 0 0,-109 19 800 0 0,-13 1-2496 0 0,6 2-2653 0 0,3 1-5608 0 0</inkml:trace>
  <inkml:trace contextRef="#ctx0" brushRef="#br0" timeOffset="3738.763">1915 399 13683 0 0,'0'0'1803'0'0,"0"0"-428"0"0,0 0-57 0 0,0 0 55 0 0,0 0-61 0 0,0 0-159 0 0,0 0-201 0 0,0 0-171 0 0,0 0-131 0 0,0 0-97 0 0,0 0-106 0 0,0 0-79 0 0,0 0-49 0 0,21-4-70 0 0,125-19 199 0 0,-130 21-536 0 0,3-2-653 0 0,-6 3-8618 0 0,-13 1-2652 0 0</inkml:trace>
  <inkml:trace contextRef="#ctx0" brushRef="#br0" timeOffset="4454.415">1554 627 0 0 0,'0'0'704'0'0,"0"0"-89"0"0,0 0-136 0 0,0 0-106 0 0,0 0-26 0 0,0 0 68 0 0,0 0 111 0 0,0 0 112 0 0,0 0 89 0 0,0 0 53 0 0,0 0 64 0 0,5 2 2082 0 0,-3-1 683 0 0,-1 0 3506 0 0,-13 16-1427 0 0,-25 5-5703 0 0,28-17 550 0 0,-41 24-253 0 0,49-29-290 0 0,1 0-12 0 0,0 0-24 0 0,0 0-21 0 0,0 0-60 0 0,0 0-86 0 0,34-11-3349 0 0,-24 7-1258 0 0,-3 1-6750 0 0</inkml:trace>
  <inkml:trace contextRef="#ctx0" brushRef="#br0" timeOffset="6671.02">2390 211 4433 0 0,'0'0'1183'0'0,"0"0"-111"0"0,0 0 123 0 0,0 0 332 0 0,0 0 261 0 0,0 0 35 0 0,0 0-165 0 0,0 0-282 0 0,0 0-250 0 0,0 0-148 0 0,0 0-84 0 0,-5-9 490 0 0,5 7 3997 0 0,114-31-4328 0 0,-84 23-1081 0 0,0 2-1 0 0,1 0 0 0 0,0 2 1 0 0,1 2-1 0 0,20-1 29 0 0,-73 24-1905 0 0,1-5 176 0 0,0 0-4867 0 0,11-9-4149 0 0</inkml:trace>
  <inkml:trace contextRef="#ctx0" brushRef="#br0" timeOffset="12993.836">3187 64 3753 0 0,'0'0'1428'0'0,"0"0"7"0"0,0 0 84 0 0,0 0 5 0 0,0 0-65 0 0,0 0-216 0 0,0 0-325 0 0,0 0-206 0 0,0 0-153 0 0,0 0-82 0 0,0 0-17 0 0,-9-2-18 0 0,-9-2 337 0 0,0 1 1 0 0,0 1-1 0 0,-1 1 1 0 0,1 0-1 0 0,0 2 1 0 0,-1 0-1 0 0,1 1 1 0 0,-12 3-780 0 0,-30 17 1285 0 0,-36 42-124 0 0,86-56-1109 0 0,1 2 1 0 0,-1-1 0 0 0,2 1 0 0 0,0 1 0 0 0,0-1 0 0 0,1 1 0 0 0,0 1 0 0 0,1-1-1 0 0,0 1 1 0 0,1 0 0 0 0,0 0 0 0 0,1 1 0 0 0,0 0 0 0 0,1-1 0 0 0,1 1 0 0 0,0 0 0 0 0,0 1-1 0 0,2-1 1 0 0,-1 0 0 0 0,2 0-53 0 0,-2-6 13 0 0,0-1 0 0 0,0 1 0 0 0,1 0-1 0 0,0-1 1 0 0,0 1 0 0 0,1-1 0 0 0,0 1 0 0 0,0-1-1 0 0,1 1 1 0 0,-1-1 0 0 0,1 1 0 0 0,1-1 0 0 0,-1 0-1 0 0,1 0 1 0 0,0 0 0 0 0,1-1 0 0 0,-1 1 0 0 0,1-1-1 0 0,0 1 1 0 0,0-1 0 0 0,1-1 0 0 0,0 1 0 0 0,0 0-1 0 0,0-1 1 0 0,0 0 0 0 0,0-1 0 0 0,1 1 0 0 0,0-1-1 0 0,0 0 1 0 0,3 2-13 0 0,1-2 71 0 0,0-1 0 0 0,0 0 0 0 0,0 0-1 0 0,0-1 1 0 0,0 0 0 0 0,1-1 0 0 0,-1 0 0 0 0,0-1 0 0 0,0 0-1 0 0,0 0 1 0 0,0-1 0 0 0,0 0 0 0 0,0-1 0 0 0,0 0-1 0 0,-1-1 1 0 0,0 0 0 0 0,1 0 0 0 0,-1-1 0 0 0,-1 0 0 0 0,2-2-71 0 0,6-6 147 0 0,-1-1 1 0 0,-1-1 0 0 0,0-1-1 0 0,-1 0 1 0 0,-1-1 0 0 0,-1 0 0 0 0,3-5-148 0 0,1-2 55 0 0,-3 4-16 0 0,-1-1-1 0 0,-1 1 1 0 0,-1-2 0 0 0,0 0-1 0 0,-2 0 1 0 0,-1 0 0 0 0,3-16-39 0 0,-7-61 65 0 0,-21 217-41 0 0,7 154 39 0 0,45-165-50 0 0,-4-86-172 0 0,-29-21 69 0 0,0 0-72 0 0,0 0-98 0 0,0 0-168 0 0,2-5-3881 0 0,0 3-49 0 0,0-2-7404 0 0</inkml:trace>
  <inkml:trace contextRef="#ctx0" brushRef="#br0" timeOffset="15821.269">3726 457 0 0 0,'0'0'830'0'0,"0"0"-154"0"0,0 0 60 0 0,0 0 168 0 0,0 0 111 0 0,0 0 28 0 0,0 0-106 0 0,0 0-146 0 0,0 0-80 0 0,0 0-2 0 0,0 0 36 0 0,0 0 32 0 0,-4 27 5334 0 0,-91 81-3310 0 0,78-92-2612 0 0,-67 76 352 0 0,63-58 1 0 0,22-35-486 0 0,-1 1 1 0 0,0 0 0 0 0,0 0-1 0 0,0 0 1 0 0,0-1 0 0 0,0 1-1 0 0,0 0 1 0 0,0 0 0 0 0,0 0 0 0 0,0-1-1 0 0,0 1 1 0 0,0 0 0 0 0,0 0-1 0 0,0-1 1 0 0,0 1 0 0 0,0 0-1 0 0,0 0 1 0 0,0 0 0 0 0,0-1-1 0 0,0 1 1 0 0,0 0 0 0 0,0 0 0 0 0,0 0-1 0 0,0-1 1 0 0,0 1 0 0 0,0 0-1 0 0,-1 0 1 0 0,1 0 0 0 0,0-1-1 0 0,0 1 1 0 0,0 0 0 0 0,0 0-1 0 0,0 0 1 0 0,-1 0 0 0 0,1-1 0 0 0,0 1-1 0 0,0 0 1 0 0,0 0 0 0 0,-1 0-1 0 0,1 0 1 0 0,0 0 0 0 0,0 0-1 0 0,0 0 1 0 0,-1 0 0 0 0,1 0-1 0 0,0 0 1 0 0,0 0 0 0 0,-1 0 0 0 0,1 0-1 0 0,0 0 1 0 0,0 0-57 0 0,23-41 41 0 0,117-112 125 0 0,-63 71 150 0 0,-62 64 600 0 0,10-12 1227 0 0,0 1-2103 0 0,-9 21-63 0 0,-16 8 14 0 0,0 0 14 0 0,0 0-11 0 0,0 0 10 0 0,0 0 0 0 0,0 0-16 0 0,0 0-3 0 0,0 0 6 0 0,0 0-3 0 0,0 0-14 0 0,0 0 8 0 0,0 0 3 0 0,0 0 6 0 0,0 0-2 0 0,17 82 88 0 0,-5-6 23 0 0,7 24-58 0 0,-2-53-14 0 0,-17-46-16 0 0,3-1-843 0 0,3-26-4490 0 0,-3 15-4773 0 0,-3 8-338 0 0</inkml:trace>
  <inkml:trace contextRef="#ctx0" brushRef="#br0" timeOffset="16159.469">3601 579 5353 0 0,'0'0'2173'0'0,"0"0"-101"0"0,0 0 19 0 0,0 0-34 0 0,0 0-242 0 0,0 0-410 0 0,0 0-394 0 0,0 0-257 0 0,0 0-116 0 0,0 0-17 0 0,0 0 35 0 0,0 0 5 0 0,8 1-38 0 0,220 5 3012 0 0,-205-12-5653 0 0,-14 2-2693 0 0,-4 3-5307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346 197 4273 0 0,'0'0'1519'0'0,"0"0"-243"0"0,0 0-76 0 0,0 0 186 0 0,0 0 309 0 0,0 0 197 0 0,0 0-4 0 0,0 0-203 0 0,0 0-339 0 0,0 0-354 0 0,0 0-294 0 0,8-13-181 0 0,20-39-114 0 0,-29 77 1459 0 0,-104 243-608 0 0,-59 99-801 0 0,55-160-357 0 0,106-193-82 0 0,3-13-12 0 0,0-1 22 0 0,0 0 33 0 0,0 0 35 0 0,5-15 396 0 0,107-251 93 0 0,61-83-514 0 0,-30-19 115 0 0,-136 352-204 0 0,-6 26-71 0 0,-2 8 133 0 0,-4 142 289 0 0,0-116-299 0 0,2 0 0 0 0,2 0 0 0 0,1 0 0 0 0,3-1 0 0 0,1 1 0 0 0,3 0 0 0 0,1-1 0 0 0,2-1 0 0 0,2 1 0 0 0,16 34-30 0 0,-25-67 9 0 0,1-1-1 0 0,1 0 0 0 0,0 0 0 0 0,0 0 1 0 0,1 0-1 0 0,0-1 0 0 0,0 0 0 0 0,1 0 1 0 0,0-1-1 0 0,0 0 0 0 0,1 0 0 0 0,0-1 1 0 0,0 1-1 0 0,0-2 0 0 0,1 1 0 0 0,0-1 1 0 0,0-1-1 0 0,1 0 0 0 0,-1 0 0 0 0,1-1 1 0 0,3 1-9 0 0,-5-6 77 0 0,0-1 0 0 0,-1 0 0 0 0,1-1 0 0 0,-1 0 0 0 0,0 0 0 0 0,0 0 0 0 0,0-1 0 0 0,0 0 0 0 0,-1 0 0 0 0,0-1 0 0 0,0 0 0 0 0,0 0 0 0 0,-1 0 0 0 0,1-1 1 0 0,-2 0-1 0 0,1 0 0 0 0,-1 0 0 0 0,1-2-77 0 0,17-30 121 0 0,-1-1 1 0 0,-1-1 0 0 0,-3 0 0 0 0,-1-2 0 0 0,-2 0-1 0 0,-3 0 1 0 0,-1-1 0 0 0,-2-1 0 0 0,-2 1 0 0 0,-1-1 0 0 0,-3 0-1 0 0,-3-35-121 0 0,-8 23-25 0 0,3 72-3082 0 0,8 27-546 0 0,-1-23-1443 0 0,0-4-6556 0 0</inkml:trace>
  <inkml:trace contextRef="#ctx0" brushRef="#br0" timeOffset="326.804">1206 469 11402 0 0,'0'0'1928'0'0,"0"0"-341"0"0,0 0-139 0 0,0 0-39 0 0,0 0-144 0 0,0 0-190 0 0,0 0-245 0 0,0 0-247 0 0,0 0-179 0 0,0 0-110 0 0,0 0-74 0 0,0 0-47 0 0,0 0-19 0 0,-19 33-16 0 0,-60 105-24 0 0,77-136-106 0 0,-1 1 0 0 0,1 0 0 0 0,0 0 1 0 0,0 0-1 0 0,1 1 0 0 0,-1-1 0 0 0,1 0 1 0 0,0 1-1 0 0,-1-1 0 0 0,1 1 0 0 0,1-1 0 0 0,-1 1 1 0 0,0-1-1 0 0,1 1 0 0 0,0 0 0 0 0,0-1 1 0 0,0 1-1 0 0,0 0 0 0 0,1-1 0 0 0,-1 1 1 0 0,1 0-9 0 0,2 4 25 0 0,-1 0 50 0 0,1-1-1 0 0,0 0 0 0 0,1 1 0 0 0,0-1 0 0 0,0-1 1 0 0,1 1-1 0 0,-1 0 0 0 0,1-1 0 0 0,1 0 0 0 0,-1 0 1 0 0,1-1-1 0 0,0 0 0 0 0,0 0 0 0 0,1 0 0 0 0,-1 0 1 0 0,1-1-1 0 0,0 0 0 0 0,1-1 0 0 0,-1 0 0 0 0,0 0 1 0 0,1 0-1 0 0,0-1 0 0 0,-1 0 0 0 0,1-1 0 0 0,0 1 1 0 0,0-2-1 0 0,0 1 0 0 0,0-1 0 0 0,0 0 0 0 0,0-1 1 0 0,0 0-1 0 0,0 0 0 0 0,0 0 0 0 0,0-1 0 0 0,-1-1 1 0 0,1 1-1 0 0,-1-1 0 0 0,1 0 0 0 0,1-2-74 0 0,1-3 100 0 0,0 0-1 0 0,-1-1 1 0 0,1 0-1 0 0,-2-1 1 0 0,1 0-1 0 0,-2-1 1 0 0,1 1-1 0 0,-1-1 1 0 0,-1-1-1 0 0,0 1 0 0 0,-1-1 1 0 0,0 0-1 0 0,0 0 1 0 0,-2-1-1 0 0,1 1 1 0 0,-2-1-1 0 0,1 0 1 0 0,-2 0-1 0 0,0 0 1 0 0,0 0-1 0 0,-1 0 1 0 0,-1 0-1 0 0,0 0 1 0 0,-1 0-1 0 0,-1 1 1 0 0,1-1-1 0 0,-4-6-99 0 0,4 13-103 0 0,0 1 0 0 0,0-1 0 0 0,0 0 0 0 0,-1 0 0 0 0,0 1 0 0 0,0 0 0 0 0,-1-1 0 0 0,0 1-1 0 0,0 0 1 0 0,0 1 0 0 0,0-1 0 0 0,-1 1 0 0 0,1 0 0 0 0,-1 0 0 0 0,0 0 0 0 0,-1 1 0 0 0,1 0 0 0 0,0 0 0 0 0,-1 0 0 0 0,0 0 0 0 0,0 1 0 0 0,0 0-1 0 0,0 0 1 0 0,0 1 0 0 0,0 0 0 0 0,0 0 0 0 0,0 0 0 0 0,0 1 0 0 0,-1 0 0 0 0,1 0 0 0 0,-2 0 103 0 0,-15 20-3229 0 0,12-5-3303 0 0,6-3-5121 0 0</inkml:trace>
  <inkml:trace contextRef="#ctx0" brushRef="#br0" timeOffset="853.597">1674 480 6729 0 0,'0'0'3361'0'0,"0"0"-851"0"0,0 0-566 0 0,0 0-273 0 0,0 0-165 0 0,0 0-246 0 0,0 0-295 0 0,0 0-228 0 0,0 0-185 0 0,0 0-98 0 0,0 0-16 0 0,0 0-59 0 0,0 0-63 0 0,-8 17-49 0 0,-23 51-58 0 0,31-65-173 0 0,-1-1 0 0 0,0 1 0 0 0,1-1 0 0 0,0 1-1 0 0,-1-1 1 0 0,1 1 0 0 0,0-1 0 0 0,0 1 0 0 0,1-1-1 0 0,-1 1 1 0 0,0-1 0 0 0,1 1 0 0 0,0-1 0 0 0,-1 0-1 0 0,1 1 1 0 0,0-1 0 0 0,0 0 0 0 0,0 1 0 0 0,1-1-1 0 0,-1 0 1 0 0,0 0 0 0 0,1 0 0 0 0,0 0 0 0 0,-1 0-1 0 0,1 0 1 0 0,0-1 0 0 0,0 1 0 0 0,0 0 0 0 0,0-1-1 0 0,0 0 1 0 0,0 1 0 0 0,1-1 0 0 0,-1 0 0 0 0,0 0-1 0 0,0 0 1 0 0,1-1 0 0 0,-1 1 0 0 0,1 0 0 0 0,-1-1-1 0 0,1 0 1 0 0,-1 1 0 0 0,1-1 0 0 0,-1 0 0 0 0,1 0-1 0 0,-1-1-35 0 0,8 2 173 0 0,0-1 1 0 0,0 0-1 0 0,0 0 0 0 0,0-1 0 0 0,0-1 0 0 0,0 0 0 0 0,0 0 0 0 0,0-1 0 0 0,-1 0 0 0 0,0 0 0 0 0,1-1 1 0 0,-1-1-1 0 0,0 1 0 0 0,-1-1 0 0 0,6-5-173 0 0,121-101 779 0 0,-122 107-866 0 0,-13 28-59 0 0,-1-10 113 0 0,1-7 34 0 0,-1 0 1 0 0,1 0-1 0 0,1 0 0 0 0,-1 0 0 0 0,1 0 0 0 0,0 0 0 0 0,1 0 0 0 0,-1 0 1 0 0,1 0-1 0 0,1 0 0 0 0,-1-1 0 0 0,1 1 0 0 0,1-1 0 0 0,-1 0 0 0 0,1 0 1 0 0,0 0-1 0 0,0-1 0 0 0,1 1 0 0 0,-1-1 0 0 0,1 0 0 0 0,0 0 0 0 0,1 0 0 0 0,-1-1 1 0 0,1 0-1 0 0,0 0 0 0 0,0 0 0 0 0,0-1 0 0 0,1 0 0 0 0,-1 0 0 0 0,1-1 1 0 0,0 0-1 0 0,-1 0 0 0 0,1 0 0 0 0,2-1-1 0 0,3 0 49 0 0,-1-1 0 0 0,1 0 1 0 0,0-1-1 0 0,0-1 0 0 0,0 0 0 0 0,-1 0 0 0 0,1-1 0 0 0,-1-1 1 0 0,0 0-1 0 0,0 0 0 0 0,0-1 0 0 0,0-1 0 0 0,-1 0 0 0 0,0 0 1 0 0,0-1-1 0 0,0-1-49 0 0,11-6 128 0 0,-1-1 1 0 0,0-2-1 0 0,-2 0 0 0 0,0 0 1 0 0,0-2-1 0 0,-2 0 1 0 0,0-1-1 0 0,-2-1 0 0 0,0 0 1 0 0,-1-1-1 0 0,0-3-128 0 0,-4-64-92 0 0,-23 79-1303 0 0,2 9-6925 0 0,9 1 4175 0 0,-1 0-8583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63 806 1592 0 0,'0'0'1701'0'0,"0"0"-102"0"0,0 0 50 0 0,0 0 169 0 0,0 0 76 0 0,0 0-55 0 0,0 0-109 0 0,0 0-201 0 0,0 0-202 0 0,0 0-151 0 0,0 0-163 0 0,-11-1-153 0 0,-1 0-548 0 0,-7-1-17 0 0,-2 2 3267 0 0,86-33-1735 0 0,-7 1-1530 0 0,1 2 0 0 0,1 3 0 0 0,1 2 0 0 0,1 4 0 0 0,1 2 0 0 0,1 3 0 0 0,23-2-297 0 0,-75 16 3 0 0,90 4 2 0 0,-99-1 2 0 0,-1 1-1 0 0,1-1 1 0 0,-1 1-1 0 0,0 0 1 0 0,0 0 0 0 0,0 0-1 0 0,0 0 1 0 0,0 0 0 0 0,0 0-1 0 0,0 0 1 0 0,-1 0 0 0 0,1 1-1 0 0,-1-1 1 0 0,1 1-1 0 0,-1-1 1 0 0,0 1 0 0 0,0 0-1 0 0,0-1 1 0 0,-1 1 0 0 0,1 0-1 0 0,-1 0 1 0 0,1 0-1 0 0,-1-1 1 0 0,0 1 0 0 0,0 0-1 0 0,0 0 1 0 0,0 0 0 0 0,-1 0-1 0 0,0 1-6 0 0,-27 82 228 0 0,-154 185 144 0 0,103-163-292 0 0,43-57-50 0 0,5-11-29 0 0,2 1 1 0 0,2 2-1 0 0,1 1 1 0 0,3 1-1 0 0,-10 28-1 0 0,31-66 10 0 0,1-1-1 0 0,-1 1 0 0 0,1-1 0 0 0,1 1 0 0 0,-1 0 0 0 0,1 0 0 0 0,0-1 1 0 0,1 1-1 0 0,-1 0 0 0 0,1-1 0 0 0,1 1 0 0 0,-1 0 0 0 0,1-1 0 0 0,2 6-9 0 0,-2-6 29 0 0,0-1 0 0 0,1 0-1 0 0,0 0 1 0 0,-1 1 0 0 0,1-1-1 0 0,1-1 1 0 0,-1 1-1 0 0,1 0 1 0 0,0-1 0 0 0,0 0-1 0 0,0 0 1 0 0,1 0 0 0 0,-1 0-1 0 0,1-1 1 0 0,0 0-1 0 0,0 0 1 0 0,0 0 0 0 0,0-1-1 0 0,1 1 1 0 0,-1-1-1 0 0,1 0 1 0 0,-1-1 0 0 0,1 1-1 0 0,1-1-28 0 0,16-1 128 0 0,0-2 0 0 0,1 0 0 0 0,-1-1 0 0 0,0-2 0 0 0,-1 0 0 0 0,1-1 0 0 0,-1-2 0 0 0,0 0 0 0 0,20-11-128 0 0,-13 7 86 0 0,104-40 306 0 0,-124 46-1807 0 0,-11-4-6035 0 0,3 9 4231 0 0,-1 1-8964 0 0</inkml:trace>
  <inkml:trace contextRef="#ctx0" brushRef="#br0" timeOffset="790.215">1188 570 5089 0 0,'0'0'1406'0'0,"0"0"122"0"0,0 0 218 0 0,0 0 230 0 0,0 0 49 0 0,0 0-149 0 0,0 0-292 0 0,0 0-305 0 0,0 0-238 0 0,0 0-189 0 0,0 0-157 0 0,0 0-125 0 0,0 0-96 0 0,-1-6-58 0 0,0-19-52 0 0,7 211 3130 0 0,-2-158-3368 0 0,-3-18-93 0 0,0 1-1 0 0,0 0 1 0 0,1-1-1 0 0,1 1 1 0 0,0-1-1 0 0,0 1 1 0 0,1-1-1 0 0,0 0 1 0 0,1-1-1 0 0,0 1 1 0 0,0-1-1 0 0,1 0 1 0 0,0 0-1 0 0,7 6-32 0 0,-11-14 35 0 0,0 0-1 0 0,0 1 0 0 0,0-1 0 0 0,0-1 0 0 0,1 1 0 0 0,-1 0 0 0 0,0-1 0 0 0,0 1 1 0 0,1-1-1 0 0,-1 1 0 0 0,0-1 0 0 0,1 0 0 0 0,-1 0 0 0 0,0 0 0 0 0,1-1 0 0 0,-1 1 1 0 0,0 0-1 0 0,1-1 0 0 0,-1 1 0 0 0,0-1 0 0 0,0 0 0 0 0,1 0 0 0 0,-1 0 0 0 0,0 0 0 0 0,0 0 1 0 0,0-1-1 0 0,0 1 0 0 0,-1 0 0 0 0,1-1 0 0 0,0 1 0 0 0,0-1 0 0 0,-1 0-34 0 0,55-57 474 0 0,-55 59-474 0 0,123-202 348 0 0,-88 279-644 0 0,-23-51 301 0 0,51 75-2 0 0,-62-99 6 0 0,0-1-1 0 0,0 1 1 0 0,0-1-1 0 0,1 0 1 0 0,-1 1-1 0 0,0-1 1 0 0,1 0 0 0 0,-1-1-1 0 0,1 1 1 0 0,-1 0-1 0 0,1-1 1 0 0,-1 1-1 0 0,1-1 1 0 0,0 0-1 0 0,-1 0 1 0 0,1 0-1 0 0,-1 0 1 0 0,1 0 0 0 0,0-1-1 0 0,-1 1 1 0 0,1-1-1 0 0,-1 0 1 0 0,1 1-1 0 0,-1-1 1 0 0,0 0-1 0 0,1 0 1 0 0,-1-1-1 0 0,0 1 1 0 0,0-1 0 0 0,1 1-1 0 0,-1-1 1 0 0,0 1-1 0 0,-1-1 1 0 0,1 0-1 0 0,0 0 1 0 0,1-1-9 0 0,57-78 358 0 0,52-121 28 0 0,-103 186-356 0 0,0-1 0 0 0,-1 1 0 0 0,-2-1-1 0 0,1-1 1 0 0,-2 1 0 0 0,0-1 0 0 0,-1 0 0 0 0,-1-1-1 0 0,1-17-29 0 0,-16 44-1062 0 0,-15 84-3338 0 0,37-57-6437 0 0,-5-30-678 0 0</inkml:trace>
  <inkml:trace contextRef="#ctx0" brushRef="#br0" timeOffset="1153.035">2149 636 14219 0 0,'0'0'2047'0'0,"0"0"-539"0"0,0 0-205 0 0,0 0 20 0 0,0 0 12 0 0,0 0-89 0 0,0 0-222 0 0,0 0-266 0 0,0 0-218 0 0,0 0-176 0 0,0 0-108 0 0,0 0-32 0 0,0 0-9 0 0,-4 10 10 0 0,-11 84 493 0 0,15 43 47 0 0,0-110-4460 0 0,4-53-939 0 0,1 9-3260 0 0,-1 6-3161 0 0</inkml:trace>
  <inkml:trace contextRef="#ctx0" brushRef="#br0" timeOffset="1681.178">2091 552 9146 0 0,'0'0'2218'0'0,"0"0"-642"0"0,0 0-308 0 0,0 0-42 0 0,0 0 8 0 0,0 0-104 0 0,0 0-229 0 0,0 0-199 0 0,0 0-107 0 0,0 0-13 0 0,0 0 17 0 0,0 0-27 0 0,0 0-83 0 0,18-5-78 0 0,113-27 628 0 0,-8 24 150 0 0,-122 9-1180 0 0,1-1 0 0 0,-1 0 0 0 0,1 1-1 0 0,-1-1 1 0 0,1 1 0 0 0,-1-1-1 0 0,1 1 1 0 0,-1 0 0 0 0,0-1 0 0 0,1 1-1 0 0,-1 0 1 0 0,0 0 0 0 0,1 0 0 0 0,-1 0-1 0 0,0 0 1 0 0,0 0 0 0 0,0 1 0 0 0,0-1-1 0 0,0 0 1 0 0,0 0 0 0 0,-1 1 0 0 0,1-1-1 0 0,0 1 1 0 0,-1-1 0 0 0,1 0 0 0 0,-1 1-1 0 0,1 0 1 0 0,-1-1 0 0 0,0 1 0 0 0,1-1-1 0 0,-1 1 1 0 0,0-1 0 0 0,0 1-1 0 0,0-1 1 0 0,0 1 0 0 0,-1 0 0 0 0,1-1-1 0 0,-1 2-8 0 0,-15 62 374 0 0,-83 48-5 0 0,99-111-373 0 0,1 0 0 0 0,-1-1 0 0 0,0 1 0 0 0,1-1-1 0 0,-1 1 1 0 0,0 0 0 0 0,1-1 0 0 0,0 1 0 0 0,-1-1 0 0 0,1 0 0 0 0,0 1-1 0 0,0-1 1 0 0,0 0 0 0 0,0 1 0 0 0,0-1 0 0 0,0 0 0 0 0,0 0 0 0 0,0 0-1 0 0,1 0 1 0 0,-1 0 0 0 0,0 0 0 0 0,1 0 0 0 0,-1 0 0 0 0,1 0 0 0 0,-1-1-1 0 0,1 1 1 0 0,-1-1 0 0 0,1 1 0 0 0,-1-1 0 0 0,1 1 0 0 0,0-1-1 0 0,-1 0 1 0 0,1 0 0 0 0,-1 0 0 0 0,1 0 0 0 0,0 0 0 0 0,-1 0 0 0 0,1 0-1 0 0,-1-1 1 0 0,1 1 0 0 0,0-1 4 0 0,0 2 0 0 0,6-1 3 0 0,-1 1 1 0 0,0 0-1 0 0,0 0 1 0 0,0 1 0 0 0,1 0-1 0 0,-2 0 1 0 0,1 1 0 0 0,0 0-1 0 0,0 0 1 0 0,-1 0 0 0 0,0 1-1 0 0,1 0 1 0 0,-1 0 0 0 0,-1 1-1 0 0,4 3-3 0 0,8 48 348 0 0,-20-50-284 0 0,0-1 0 0 0,0 1 0 0 0,0-1 0 0 0,-1 0-1 0 0,0 0 1 0 0,0 0 0 0 0,0 0 0 0 0,-1-1 0 0 0,1 0 0 0 0,-1 0 0 0 0,0 0-1 0 0,0 0 1 0 0,-1-1 0 0 0,1 0 0 0 0,-1 0 0 0 0,1-1 0 0 0,-1 1-1 0 0,0-1 1 0 0,0 0 0 0 0,0-1 0 0 0,0 1 0 0 0,-1-1 0 0 0,-3 0-64 0 0,-108 6 157 0 0,116-8-204 0 0,0 1 0 0 0,0 0-1 0 0,-1-1 1 0 0,1 0 0 0 0,0 1 0 0 0,0-1-1 0 0,0 0 1 0 0,0 0 0 0 0,1 0 0 0 0,-1 0 0 0 0,0-1-1 0 0,0 1 1 0 0,1 0 0 0 0,-1-1 0 0 0,0 1-1 0 0,1-1 1 0 0,-1 0 0 0 0,1 1 0 0 0,0-1 0 0 0,0 0-1 0 0,0 0 1 0 0,0 0 0 0 0,0 0 0 0 0,0 0 0 0 0,0 0-1 0 0,0 0 1 0 0,1 0 0 0 0,-1 0 0 0 0,1 0-1 0 0,0 0 1 0 0,0-1 0 0 0,-1 1 0 0 0,1 0 0 0 0,1 0-1 0 0,-1-1 48 0 0,4-23-3425 0 0,6 3-3446 0 0,-4 14-4901 0 0</inkml:trace>
  <inkml:trace contextRef="#ctx0" brushRef="#br0" timeOffset="2221.041">2769 622 6065 0 0,'0'0'2411'0'0,"0"0"-238"0"0,0 0-34 0 0,0 0-9 0 0,0 0-134 0 0,0 0-291 0 0,0 0-413 0 0,0 0-384 0 0,0 0-228 0 0,0 0-144 0 0,0 0-66 0 0,0 0-30 0 0,0 0-27 0 0,8 10 1233 0 0,37-6 104 0 0,133-22 115 0 0,-150 11-1907 0 0,-28 6-157 0 0,0 1-126 0 0,0 0-186 0 0,0 0-224 0 0,9 0-6412 0 0,-6 0-2847 0 0</inkml:trace>
  <inkml:trace contextRef="#ctx0" brushRef="#br0" timeOffset="2638.235">3474 323 14707 0 0,'0'0'2678'0'0,"0"0"-1158"0"0,0 0-509 0 0,0 0-43 0 0,0 0 61 0 0,0 0-26 0 0,0 0-154 0 0,0 0-262 0 0,0 0-250 0 0,0 0-138 0 0,0 0-67 0 0,0 0 17 0 0,0 0 37 0 0,1 4 62 0 0,3 221 1708 0 0,-38 17-1692 0 0,26-219-681 0 0,12-27-2706 0 0,22-53-1455 0 0,-13 20-3961 0 0,-10 28-2059 0 0</inkml:trace>
  <inkml:trace contextRef="#ctx0" brushRef="#br0" timeOffset="2898.623">3305 283 8074 0 0,'0'0'3259'0'0,"0"0"-1121"0"0,0 0-600 0 0,0 0-225 0 0,0 0-83 0 0,0 0-90 0 0,0 0-181 0 0,0 0-219 0 0,0 0-132 0 0,0 0-32 0 0,0 0 40 0 0,0 0 14 0 0,0 0-37 0 0,12 2-46 0 0,31 2 146 0 0,0-1 0 0 0,1-2 0 0 0,-1-2-1 0 0,29-5-692 0 0,22-7-228 0 0,-53 12-2619 0 0,-34 2 340 0 0,-4 1-2982 0 0,0-2-6227 0 0</inkml:trace>
  <inkml:trace contextRef="#ctx0" brushRef="#br0" timeOffset="3420.212">3752 566 16291 0 0,'0'0'1410'0'0,"0"0"-570"0"0,0 0-228 0 0,0 0 111 0 0,0 0 133 0 0,0 0 31 0 0,0 0-132 0 0,0 0-197 0 0,0 0-124 0 0,0 0-82 0 0,0 0-53 0 0,0 0-65 0 0,0 0-60 0 0,21-1-32 0 0,98-5 72 0 0,-116 6-199 0 0,-1 1-1 0 0,1-1 0 0 0,-1 1 0 0 0,1-1 0 0 0,0 1 1 0 0,-1 0-1 0 0,1 0 0 0 0,-1 0 0 0 0,0 0 1 0 0,1 1-1 0 0,-1-1 0 0 0,0 1 0 0 0,0-1 0 0 0,0 1 1 0 0,0 0-1 0 0,0 0 0 0 0,0 0 0 0 0,0 0 1 0 0,-1 0-1 0 0,1 0 0 0 0,-1 0 0 0 0,1 1 0 0 0,-1-1 1 0 0,0 1-1 0 0,0-1 0 0 0,0 1 0 0 0,0-1 1 0 0,-1 1-1 0 0,1-1 0 0 0,-1 1 0 0 0,1 0 1 0 0,-1-1-1 0 0,0 1 0 0 0,0 0 0 0 0,0-1 0 0 0,0 1 1 0 0,-1 0-1 0 0,1-1 0 0 0,-1 2-14 0 0,-41 56 478 0 0,-39 34-153 0 0,81-93-324 0 0,-1 0 0 0 0,1-1 0 0 0,-1 1 0 0 0,1 0 1 0 0,-1 0-1 0 0,1 0 0 0 0,0-1 0 0 0,-1 1 0 0 0,1 0 0 0 0,0 0 0 0 0,0 0 0 0 0,0 0 0 0 0,-1 0 1 0 0,1-1-1 0 0,0 1 0 0 0,0 0 0 0 0,0 0 0 0 0,1 0 0 0 0,-1 0 0 0 0,0 0 0 0 0,0 0 1 0 0,0-1-1 0 0,1 1 0 0 0,-1 0 0 0 0,0 0 0 0 0,1 0 0 0 0,-1 0 0 0 0,0-1 0 0 0,1 1 1 0 0,-1 0-1 0 0,1-1 0 0 0,0 1 0 0 0,-1 0 0 0 0,1-1 0 0 0,-1 1 0 0 0,1 0 0 0 0,0-1 1 0 0,0 1-1 0 0,-1-1 0 0 0,1 1 0 0 0,0-1 0 0 0,0 0 0 0 0,0 1 0 0 0,-1-1 0 0 0,1 0 0 0 0,0 0 1 0 0,0 1-1 0 0,0-1 0 0 0,0 0 0 0 0,0 0-1 0 0,144-15 899 0 0,-107 4-1244 0 0,0 3 0 0 0,0 1 1 0 0,0 2-1 0 0,1 1 0 0 0,0 3 0 0 0,3 0 345 0 0,-15 4-2993 0 0,-18-1-980 0 0,-1 0-3897 0 0,-2-1-2319 0 0</inkml:trace>
  <inkml:trace contextRef="#ctx0" brushRef="#br0" timeOffset="4440.555">1204 1152 1000 0 0,'0'0'1587'0'0,"0"0"-12"0"0,0 0 167 0 0,0 0 86 0 0,0 0-79 0 0,0 0-234 0 0,0 0-311 0 0,0 0-287 0 0,0 0-180 0 0,0 0-79 0 0,0 0 21 0 0,0 0 57 0 0,0 0 26 0 0,22-6-18 0 0,70-20-61 0 0,30 16 859 0 0,-85 11-1202 0 0,561 0 2208 0 0,-34 9-1512 0 0,-3-39-21 0 0,-185 3 17 0 0,-212 8-591 0 0,169 3-321 0 0,-244 8-66 0 0,22 7-358 0 0,-111-2-830 0 0,-2 0-7398 0 0,0 2-3317 0 0</inkml:trace>
  <inkml:trace contextRef="#ctx0" brushRef="#br0" timeOffset="6201.751">2563 1295 10930 0 0,'0'0'1243'0'0,"0"0"-431"0"0,0 0-315 0 0,0 0 3 0 0,0 0 181 0 0,0 0 187 0 0,0 0 59 0 0,0 0-49 0 0,0 0-118 0 0,0 0-157 0 0,0 0-153 0 0,0 0-124 0 0,0 0-69 0 0,-19 30-51 0 0,-56 91-49 0 0,28-29 268 0 0,-47 84 1045 0 0,94-182 1353 0 0,25-54-2504 0 0,91-137 120 0 0,58-13-130 0 0,-174 209-310 0 0,0 0 1 0 0,0 1-1 0 0,1-1 0 0 0,-1 1 1 0 0,0-1-1 0 0,0 0 0 0 0,0 1 0 0 0,1-1 1 0 0,-1 1-1 0 0,0-1 0 0 0,1 1 0 0 0,-1-1 1 0 0,0 1-1 0 0,1-1 0 0 0,-1 1 0 0 0,1-1 1 0 0,-1 1-1 0 0,1 0 0 0 0,-1-1 0 0 0,1 1 1 0 0,-1 0-1 0 0,1-1 0 0 0,-1 1 1 0 0,1 0-1 0 0,-1-1 0 0 0,1 1 0 0 0,0 0 1 0 0,-1 0-1 0 0,1 0 0 0 0,-1 0 0 0 0,1 0 1 0 0,0 0-1 0 0,-1 0 0 0 0,1 0 0 0 0,0 0 1 0 0,-1 0-1 0 0,1 0 0 0 0,-1 0 0 0 0,1 0 1 0 0,0 0-1 0 0,-1 0 0 0 0,1 1 1 0 0,-1-1-1 0 0,1 0 0 0 0,0 0 0 0 0,-1 1 1 0 0,1-1-1 0 0,-1 1 0 0 0,1-1 0 0 0,-1 0 1 0 0,0 1-1 0 0,1-1 0 0 0,-1 1 0 0 0,1-1 1 0 0,-1 1-1 0 0,0-1 0 0 0,1 1 0 0 0,-1-1 1 0 0,0 1-1 0 0,1-1 0 0 0,-1 1 1 0 0,0 0-1 0 0,0-1 0 0 0,0 1 0 0 0,0-1 1 0 0,1 1-1 0 0,-1 0 1 0 0,12 191 316 0 0,12 1-237 0 0,-13-167 321 0 0,2-48 52 0 0,-1-5-429 0 0,2 1 0 0 0,0 1 0 0 0,2 0 0 0 0,1 1 0 0 0,0 1 0 0 0,2 0 0 0 0,1 2 0 0 0,10-9-23 0 0,21-25 18 0 0,46-40-23 0 0,-18 45-2 0 0,-83 101 133 0 0,-43 233 199 0 0,48-129-218 0 0,17-107-126 0 0,-16-52-1723 0 0,12-15-1231 0 0,-8 10-5282 0 0,-3 5-3605 0 0</inkml:trace>
  <inkml:trace contextRef="#ctx0" brushRef="#br0" timeOffset="6540.631">3358 1531 14715 0 0,'0'0'3151'0'0,"0"0"-1921"0"0,0 0-839 0 0,0 0-96 0 0,0 0 233 0 0,0 0 268 0 0,0 0 125 0 0,0 0-58 0 0,0 0-213 0 0,0 0-200 0 0,0 0-139 0 0,0 0-89 0 0,0 0-40 0 0,-1 24-54 0 0,-7 107 34 0 0,3-101-523 0 0,-3 27 962 0 0,6-19-7926 0 0,2-38 2871 0 0,2 0-3513 0 0</inkml:trace>
  <inkml:trace contextRef="#ctx0" brushRef="#br0" timeOffset="7114.312">3319 1472 7418 0 0,'0'0'1973'0'0,"0"0"-143"0"0,0 0-39 0 0,0 0 51 0 0,0 0-62 0 0,0 0-174 0 0,0 0-328 0 0,0 0-354 0 0,0 0-269 0 0,0 0-209 0 0,0 0-134 0 0,0 0-72 0 0,0 0-9 0 0,20-11 513 0 0,143-30 882 0 0,-76 45-1450 0 0,-85-2-165 0 0,-1 1 0 0 0,1-1 0 0 0,0 1 0 0 0,-1-1 0 0 0,1 1 0 0 0,-1-1 0 0 0,0 1 0 0 0,0 0 0 0 0,0-1 0 0 0,0 1 0 0 0,-1 0 1 0 0,1 0-1 0 0,-1 0 0 0 0,0 0 0 0 0,1 0 0 0 0,-1 0 0 0 0,-1 0 0 0 0,1-1 0 0 0,0 1 0 0 0,-1 0 0 0 0,1 0 0 0 0,-1 0 0 0 0,0 0 0 0 0,0-1 0 0 0,0 1 0 0 0,0 0 0 0 0,-1-1 0 0 0,1 1 0 0 0,-1-1 0 0 0,1 1 0 0 0,-1-1 0 0 0,0 1-11 0 0,-96 147 164 0 0,97-148-166 0 0,1 1 0 0 0,-1 0 0 0 0,1-1-1 0 0,0 1 1 0 0,0 0 0 0 0,0 0-1 0 0,0-1 1 0 0,1 1 0 0 0,-1 0-1 0 0,1-1 1 0 0,-1 1 0 0 0,1-1-1 0 0,0 1 1 0 0,0-1 0 0 0,0 1 0 0 0,0-1-1 0 0,1 1 1 0 0,-1-1 0 0 0,1 0-1 0 0,-1 0 1 0 0,1 0 0 0 0,0 0-1 0 0,0 0 1 0 0,0 0 0 0 0,0 0-1 0 0,0 0 1 0 0,0-1 0 0 0,0 1 0 0 0,1-1-1 0 0,-1 0 1 0 0,0 0 0 0 0,1 0-1 0 0,-1 0 1 0 0,1 0 0 0 0,0 0-1 0 0,1 0 3 0 0,23 16-23 0 0,35 34 60 0 0,-59-48-32 0 0,1 0 19 0 0,1 0-1 0 0,-1 1 1 0 0,0-1 0 0 0,0 1 0 0 0,0 0 0 0 0,0 0 0 0 0,0 1 0 0 0,-1-1 0 0 0,0 1 0 0 0,0 0 0 0 0,0 0 0 0 0,-1 0 0 0 0,0 0 0 0 0,0 0 0 0 0,0 1 0 0 0,0-1 0 0 0,-1 0 0 0 0,0 1 0 0 0,0 0 0 0 0,-1-1 0 0 0,1 6-24 0 0,-3-7 37 0 0,-1 1 1 0 0,1-1-1 0 0,-1-1 0 0 0,0 1 1 0 0,0 0-1 0 0,0-1 0 0 0,-1 1 1 0 0,1-1-1 0 0,-1 0 0 0 0,1 0 1 0 0,-1 0-1 0 0,0-1 0 0 0,0 1 1 0 0,-1-1-1 0 0,1 0 0 0 0,0 0 1 0 0,-1-1-1 0 0,1 1 0 0 0,-1-1 0 0 0,0 0 1 0 0,-1 0-38 0 0,1 1 31 0 0,-124 20 172 0 0,124-22-219 0 0,0 0 1 0 0,1 0-1 0 0,-1-1 0 0 0,0 0 0 0 0,1 0 0 0 0,-1 0 0 0 0,1 0 0 0 0,0-1 0 0 0,-1 0 1 0 0,1 0-1 0 0,0 0 0 0 0,0 0 0 0 0,0-1 0 0 0,0 1 0 0 0,0-1 0 0 0,1 0 1 0 0,-1 0-1 0 0,1 0 0 0 0,0-1 0 0 0,0 1 0 0 0,0-1 0 0 0,0 0 0 0 0,1 0 0 0 0,0 0 1 0 0,-1 0-1 0 0,0-4 16 0 0,-1-70-1939 0 0,19 29-5547 0 0,-7 33-4018 0 0</inkml:trace>
  <inkml:trace contextRef="#ctx0" brushRef="#br0" timeOffset="7783.393">4602 43 9330 0 0,'0'0'2168'0'0,"0"0"-722"0"0,0 0-378 0 0,0 0-46 0 0,0 0 129 0 0,0 0 74 0 0,0 0-59 0 0,0 0-200 0 0,0 0-248 0 0,0 0-154 0 0,0 0-83 0 0,0 0-63 0 0,0 0-20 0 0,-4 29-18 0 0,-11 89-5 0 0,25-38 219 0 0,-4-64-442 0 0,55 151 1167 0 0,-30-88-869 0 0,-2 1 1 0 0,-4 2-1 0 0,-4 1 0 0 0,10 82-450 0 0,-25-120 79 0 0,-2 1 0 0 0,-3 0 0 0 0,-1 0 0 0 0,-2-1 1 0 0,-2 1-1 0 0,-2 0 0 0 0,-2-1 0 0 0,-12 35-79 0 0,10-48 5 0 0,-1 0 0 0 0,-2-2-1 0 0,-1 1 1 0 0,-1-2 0 0 0,-2 0-1 0 0,-1 0 1 0 0,-1-2 0 0 0,-1 0-1 0 0,-1-2 1 0 0,-17 16-5 0 0,18-22-483 0 0,-1-1 0 0 0,-1 0 1 0 0,0-1-1 0 0,-1-2 0 0 0,-1 0 0 0 0,0-2 0 0 0,-1-1 1 0 0,-19 7 482 0 0,14-8-1875 0 0,4-2-1289 0 0,9-3-1941 0 0,1-2-6199 0 0</inkml:trace>
  <inkml:trace contextRef="#ctx0" brushRef="#br0" timeOffset="8639.329">1156 7 544 0 0,'0'0'788'0'0,"0"0"-120"0"0,0 0 126 0 0,0 0 361 0 0,0 0 409 0 0,0 0 266 0 0,0 0 132 0 0,0 0-123 0 0,0 0-256 0 0,0 0-204 0 0,0 0-210 0 0,0 0-109 0 0,0 0-35 0 0,0-3-30 0 0,0 3-910 0 0,0 1 0 0 0,0-1 1 0 0,0 0-1 0 0,0 0 1 0 0,-1 1-1 0 0,1-1 1 0 0,0 0-1 0 0,0 0 1 0 0,0 1-1 0 0,0-1 0 0 0,-1 0 1 0 0,1 0-1 0 0,0 0 1 0 0,0 0-1 0 0,-1 0 1 0 0,1 1-1 0 0,0-1 1 0 0,0 0-1 0 0,-1 0 0 0 0,1 0 1 0 0,0 0-1 0 0,-1 0 1 0 0,1 0-1 0 0,0 0 1 0 0,0 0-1 0 0,-1 0 0 0 0,1 0 1 0 0,0 0-1 0 0,0 0 1 0 0,-1 0-1 0 0,1 0 1 0 0,0 0-1 0 0,-1 0 1 0 0,1 0-1 0 0,0 0 0 0 0,0 0 1 0 0,-1 0-1 0 0,1-1 1 0 0,0 1-1 0 0,0 0 1 0 0,-1 0-1 0 0,1 0 1 0 0,0 0-1 0 0,0-1 0 0 0,0 1 1 0 0,-1 0-1 0 0,1 0 1 0 0,0 0-1 0 0,0-1 1 0 0,0 1-1 0 0,0 0 1 0 0,-1 0-1 0 0,1-1 0 0 0,0 1 1 0 0,0 0-1 0 0,0 0 1 0 0,0-1-1 0 0,0 1 1 0 0,0 0-1 0 0,0-1 0 0 0,0 1 1 0 0,0 0-1 0 0,0 0 1 0 0,0-1-1 0 0,0 1 1 0 0,0-1-86 0 0,-10 13-280 0 0,-19 29 586 0 0,1 1-1 0 0,3 1 0 0 0,2 2 1 0 0,1 0-1 0 0,3 2 1 0 0,-3 13-306 0 0,-7 14 271 0 0,0-9-43 0 0,3 1 1 0 0,2 2-1 0 0,4 1 1 0 0,3 0 0 0 0,2 1-1 0 0,4 1 1 0 0,1 29-229 0 0,11-72 65 0 0,1 0 0 0 0,2 0 0 0 0,0 0 0 0 0,2-1 0 0 0,1 1-1 0 0,2-1 1 0 0,0-1 0 0 0,2 0 0 0 0,1 0 0 0 0,1-1 0 0 0,1 0 0 0 0,1-2 0 0 0,6 8-65 0 0,11 11 93 0 0,1-1 0 0 0,3-2 0 0 0,1-1 1 0 0,1-2-1 0 0,2-2 0 0 0,32 21-93 0 0,-7-14 85 0 0,58 51 63 0 0,-122-91-177 0 0,1 0-1 0 0,-1 0 1 0 0,0 1-1 0 0,1-1 1 0 0,-1 0 0 0 0,0 0-1 0 0,0 1 1 0 0,0-1-1 0 0,0 1 1 0 0,0-1-1 0 0,0 1 1 0 0,0-1 0 0 0,0 1-1 0 0,-1 0 1 0 0,1-1-1 0 0,-1 1 1 0 0,1 0-1 0 0,-1 0 1 0 0,0-1 0 0 0,1 1-1 0 0,-1 0 1 0 0,0 0-1 0 0,0 0 1 0 0,0-1-1 0 0,0 1 1 0 0,-1 0 0 0 0,1 0-1 0 0,0-1 1 0 0,-1 1-1 0 0,1 0 1 0 0,-1 0-1 0 0,0-1 1 0 0,0 1 0 0 0,1-1-1 0 0,-1 1 1 0 0,0-1-1 0 0,0 1 1 0 0,0-1-1 0 0,-1 1 1 0 0,1-1 0 0 0,0 0-1 0 0,-1 0 1 0 0,1 1-1 0 0,0-1 1 0 0,-2 0 29 0 0,-2 1-549 0 0,-13 4-1419 0 0,7-3-2953 0 0,5-3-7145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0,'0'0'144'0'0,"0"0"357"0"0,0 0 121 0 0,0 0 58 0 0,0 0 70 0 0,0 0 67 0 0,0 0-26 0 0,0 0-94 0 0,0 0-134 0 0,0 0-152 0 0,0 0-104 0 0,0 0-45 0 0,0 0-4 0 0,0 0 5 0 0,0 0 5 0 0,0 0 20 0 0,0 0 34 0 0,0 0 81 0 0,0 0 96 0 0,0 0 74 0 0,0 0 58 0 0,0 0 39 0 0,0 0 0 0 0,0 0 25 0 0,1 2 6109 0 0,-1 3-3422 0 0,3 6-729 0 0,67-3-503 0 0,87-22-925 0 0,-14-20-687 0 0,-71 23-189 0 0,-72 11-318 0 0,0 0 9 0 0,0 0 5 0 0,0 0-22 0 0,0 0 13 0 0,0 0-12 0 0,0 0 4 0 0,0 0-3 0 0,0 0-1 0 0,0 0 0 0 0,0 0-2 0 0,0 0-10 0 0,0 0 4 0 0,0 0 1 0 0,0 0-16 0 0,0 0 10 0 0,0 0-2 0 0,0 0 5 0 0,0 0 15 0 0,0 0-18 0 0,0 0-17 0 0,0 0 1 0 0,0 0 6 0 0,0 0-13 0 0,0 0-2 0 0,0 0 7 0 0,0 0 10 0 0,0 0-10 0 0,-6-7-4041 0 0,-1 7-6458 0 0,5 0-1424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9674 0 0,'0'0'2763'0'0,"0"0"-1370"0"0,0 0-715 0 0,0 0-11 0 0,0 0 261 0 0,0 0 241 0 0,0 0 62 0 0,0 0-151 0 0,0 0-256 0 0,0 0-255 0 0,0 0-162 0 0,0 0-41 0 0,0 0 39 0 0,-1 4 67 0 0,1-3-368 0 0,0 1 0 0 0,0 0 0 0 0,0 0 0 0 0,0 0 0 0 0,0 0-1 0 0,1 0 1 0 0,-1 0 0 0 0,1 0 0 0 0,0 0 0 0 0,-1 0 0 0 0,1-1 0 0 0,0 1-1 0 0,0 0 1 0 0,0-1 0 0 0,0 1 0 0 0,0 0 0 0 0,1-1 0 0 0,-1 1 0 0 0,0-1-1 0 0,1 0 1 0 0,-1 1 0 0 0,1-1 0 0 0,-1 0 0 0 0,1 0 0 0 0,0 0 0 0 0,-1 0 0 0 0,1 0-1 0 0,0 0 1 0 0,0-1 0 0 0,0 1 0 0 0,0-1 0 0 0,-1 1 0 0 0,1-1 0 0 0,1 0-104 0 0,29 7 380 0 0,1-2 1 0 0,0-1 0 0 0,0-1-1 0 0,1-3 1 0 0,-1 0 0 0 0,0-2-1 0 0,1-1 1 0 0,-2-2 0 0 0,10-4-381 0 0,21 2 114 0 0,-65 3-2967 0 0,-3 1-5360 0 0,3 3-4010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0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8506 0 0,'0'0'1688'0'0,"0"0"-837"0"0,0 0-278 0 0,0 0 336 0 0,0 0 450 0 0,0 0 261 0 0,0 0 30 0 0,0 0-186 0 0,0 0-201 0 0,0 0-198 0 0,0 0-182 0 0,0 0-132 0 0,37 2-93 0 0,119 5-82 0 0,14-19 727 0 0,310-45-1355 0 0,-435 51-863 0 0,-16 1-1296 0 0,-1 2-4851 0 0,-18 3-4328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1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19 512 0 0 0,'0'0'1026'0'0,"0"0"55"0"0,0 0 287 0 0,0 0 455 0 0,0 0 417 0 0,0 0 227 0 0,0 0-28 0 0,0 0-247 0 0,0 0-315 0 0,0 0-303 0 0,0 0-261 0 0,0 0-177 0 0,-3 5-129 0 0,-10 15-125 0 0,10-15-109 0 0,3-5-55 0 0,0 0-53 0 0,0 0-50 0 0,0 0-60 0 0,0 0-84 0 0,1-26 685 0 0,3 8-1050 0 0,1 0-1 0 0,0 0 1 0 0,1 1 0 0 0,2-1 0 0 0,-1 2-1 0 0,2-1 1 0 0,0 1 0 0 0,1 1 0 0 0,5-7-106 0 0,-11 16 17 0 0,11-16 2 0 0,1 0-1 0 0,1 1 1 0 0,0 0-1 0 0,2 1 1 0 0,0 2-1 0 0,1 0 1 0 0,1 1-1 0 0,17-11-18 0 0,-10 13-16 0 0,-26 17 11 0 0,1-1-1 0 0,-1 0 0 0 0,0 1 0 0 0,0-1 1 0 0,1 1-1 0 0,-1-1 0 0 0,0 1 0 0 0,-1 0 0 0 0,1 0 1 0 0,0 0-1 0 0,0 0 0 0 0,-1 0 0 0 0,1 0 1 0 0,-1 1-1 0 0,0-1 0 0 0,0 1 0 0 0,0-1 0 0 0,0 0 1 0 0,0 1-1 0 0,0 0 0 0 0,0-1 0 0 0,-1 1 0 0 0,0-1 1 0 0,1 1-1 0 0,-1 0 0 0 0,0-1 0 0 0,0 1 1 0 0,-1 0-1 0 0,1-1 0 0 0,-1 3 6 0 0,1 197 19 0 0,0-202-23 0 0,0 0 5 0 0,0 0-12 0 0,0 0 5 0 0,43-30 32 0 0,68-91 25 0 0,103-132-42 0 0,-213 254-11 0 0,0 1 0 0 0,0 0 0 0 0,-1-1-1 0 0,1 1 1 0 0,0 0 0 0 0,0-1-1 0 0,-1 1 1 0 0,1 0 0 0 0,-1 0-1 0 0,0 0 1 0 0,1-1 0 0 0,-1 1 0 0 0,0 0-1 0 0,0 0 1 0 0,0 0 0 0 0,0 0-1 0 0,-1 0 1 0 0,1-1 0 0 0,0 1 0 0 0,-1 0-1 0 0,1 0 1 0 0,-1 0 0 0 0,0-1-1 0 0,1 1 1 0 0,-2 1 2 0 0,-67 192 63 0 0,48-4-105 0 0,30-155-976 0 0,0-26-8078 0 0,-7-7-2544 0 0</inkml:trace>
  <inkml:trace contextRef="#ctx0" brushRef="#br0" timeOffset="634.516">912 372 8402 0 0,'0'0'4147'0'0,"0"0"-2044"0"0,0 0-881 0 0,0 0-26 0 0,0 0 103 0 0,0 0 56 0 0,0 0-96 0 0,0 0-243 0 0,0 0-273 0 0,0 0-256 0 0,0 0-159 0 0,0 0-93 0 0,0 0-45 0 0,-1 19 353 0 0,-73 106 315 0 0,-43 7-710 0 0,116-129-140 0 0,0-2 16 0 0,1-1-4 0 0,30-31 491 0 0,204-203-118 0 0,-211 212-378 0 0,54-33 13 0 0,-75 56-32 0 0,0 0 1 0 0,0 0-1 0 0,0 1 0 0 0,0-1 1 0 0,0 0-1 0 0,0 1 1 0 0,-1-1-1 0 0,1 1 1 0 0,-1 0-1 0 0,1-1 0 0 0,-1 1 1 0 0,0 0-1 0 0,1 0 1 0 0,-1 0-1 0 0,0 0 1 0 0,0 0-1 0 0,0 0 0 0 0,-1 0 1 0 0,1 0-1 0 0,0 1 1 0 0,-1-1-1 0 0,0 0 1 0 0,1 0-1 0 0,-1 1 0 0 0,0-1 1 0 0,0 0-1 0 0,0 0 1 0 0,0 1-1 0 0,-1-1 1 0 0,1 0-1 0 0,-1 0 0 0 0,1 1 1 0 0,-1-1-1 0 0,0 2 4 0 0,1 12-9 0 0,16 164 330 0 0,3-125-586 0 0,-20-55-3331 0 0,-2-3-1767 0 0,0-1-1439 0 0,0 0-3892 0 0</inkml:trace>
  <inkml:trace contextRef="#ctx0" brushRef="#br0" timeOffset="888.858">783 527 11690 0 0,'0'0'1322'0'0,"0"0"-646"0"0,0 0-149 0 0,0 0 229 0 0,0 0 195 0 0,0 0 84 0 0,0 0-29 0 0,0 0-100 0 0,0 0-125 0 0,0 0-124 0 0,0 0-149 0 0,32-1-158 0 0,101-5-112 0 0,20-9-368 0 0,-117 4-1572 0 0,-24 7-1438 0 0,-1 1-3317 0 0,-5 2-3517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3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3673 723 14947 0 0,'0'0'2229'0'0,"0"0"-694"0"0,0 0-304 0 0,0 0-2 0 0,0 0-10 0 0,0 0-107 0 0,0 0-250 0 0,0 0-271 0 0,0 0-177 0 0,0 0-119 0 0,0 0-80 0 0,0 0-48 0 0,-19 0-49 0 0,-60 7-40 0 0,74-5-69 0 0,0-1 0 0 0,0 2 0 0 0,0-1 0 0 0,0 0 1 0 0,0 1-1 0 0,0 0 0 0 0,1 0 0 0 0,-1 1 0 0 0,1-1 0 0 0,0 1 1 0 0,0 0-1 0 0,0 0 0 0 0,1 0 0 0 0,0 0 0 0 0,-1 1 1 0 0,1 0-1 0 0,0 1-9 0 0,-5 5 14 0 0,-1 1-11 0 0,1 1-1 0 0,0 1 1 0 0,1-1-1 0 0,1 1 1 0 0,0 0-1 0 0,1 0 1 0 0,0 1-1 0 0,1 0 1 0 0,1 0-1 0 0,0 0 0 0 0,0 3-2 0 0,3-12-2 0 0,-1 0 0 0 0,1-1 0 0 0,0 1 0 0 0,0 0 0 0 0,1 0-1 0 0,0-1 1 0 0,0 1 0 0 0,0 0 0 0 0,1-1 0 0 0,-1 1-1 0 0,1-1 1 0 0,1 1 0 0 0,-1-1 0 0 0,1 0 0 0 0,0 0-1 0 0,0 0 1 0 0,0 0 0 0 0,1-1 0 0 0,-1 1 0 0 0,1-1-1 0 0,0 0 1 0 0,1 0 0 0 0,-1-1 0 0 0,1 1 0 0 0,0-1-1 0 0,-1 0 1 0 0,1 0 0 0 0,1 0 0 0 0,-1-1 0 0 0,3 2 2 0 0,2-1 25 0 0,0-1 0 0 0,0 1 0 0 0,0-1 0 0 0,0-1 0 0 0,0 0 0 0 0,0 0 0 0 0,1-1 0 0 0,-1-1 0 0 0,0 1 0 0 0,0-2 0 0 0,0 1 0 0 0,0-1 0 0 0,0-1 1 0 0,0 0-1 0 0,0 0 0 0 0,-1-1 0 0 0,0 0 0 0 0,1-1 0 0 0,-2 0 0 0 0,1 0 0 0 0,0-1 0 0 0,-1 0 0 0 0,0-1 0 0 0,0-1-25 0 0,16-13 166 0 0,-1-2 0 0 0,-1 0 1 0 0,-2-2-1 0 0,0 0 0 0 0,-2-1 0 0 0,0-1 0 0 0,0-5-166 0 0,16-32 117 0 0,-4 0 0 0 0,-2-2 0 0 0,9-38-117 0 0,-30 80-40 0 0,-1 1-1 0 0,0-1 1 0 0,-2-1 0 0 0,-1 1 0 0 0,-1 0-1 0 0,-1-1 1 0 0,-1 1 0 0 0,-1-1 0 0 0,-2 1-1 0 0,0-1 1 0 0,-2-1 40 0 0,4 18-14 0 0,-1 1 0 0 0,1-1 0 0 0,-2 1 0 0 0,1-1 0 0 0,-1 1 0 0 0,0 0-1 0 0,-1 0 1 0 0,0 0 0 0 0,0 1 0 0 0,0-1 0 0 0,-1 1 0 0 0,0 0 0 0 0,0 0 0 0 0,0 1 0 0 0,-1-1 0 0 0,0 1 0 0 0,0 0 0 0 0,-1 1 0 0 0,1 0 0 0 0,-1 0-1 0 0,0 0 1 0 0,0 1 0 0 0,0 0 0 0 0,0 0 0 0 0,-1 0 0 0 0,1 1 0 0 0,-1 0 0 0 0,1 1 0 0 0,-1 0 0 0 0,0 0 0 0 0,0 1 0 0 0,1 0 0 0 0,-1 0-1 0 0,0 0 1 0 0,0 1 0 0 0,1 1 0 0 0,-1-1 0 0 0,-1 2 14 0 0,-5 5 4 0 0,1 2 1 0 0,0 0-1 0 0,0 1 0 0 0,1 0 0 0 0,0 1 0 0 0,1 0 0 0 0,0 1 1 0 0,1 0-1 0 0,1 0 0 0 0,0 1 0 0 0,0 1 0 0 0,2-1 1 0 0,0 1-1 0 0,1 1 0 0 0,0-1 0 0 0,1 1 0 0 0,1 0 1 0 0,0 0-1 0 0,1 1 0 0 0,1-1 0 0 0,1 1 0 0 0,0 0-4 0 0,-2 10 52 0 0,1-1-1 0 0,1 0 0 0 0,1 0 0 0 0,2 1 1 0 0,0-1-1 0 0,2 0 0 0 0,1 0 0 0 0,1-1 1 0 0,7 21-52 0 0,0-10 125 0 0,2-2 1 0 0,0 0 0 0 0,3-1-1 0 0,1-1 1 0 0,1 0 0 0 0,1-2-1 0 0,2 0 1 0 0,1-1-1 0 0,2-2 1 0 0,0-1 0 0 0,2 0-1 0 0,0-2 1 0 0,2-2 0 0 0,18 11-126 0 0,-18-14 86 0 0,85 39 130 0 0,-98-61-3647 0 0,-14-7-1326 0 0,-2 6-4557 0 0,1 3-3310 0 0</inkml:trace>
  <inkml:trace contextRef="#ctx0" brushRef="#br0" timeOffset="-1702.642">0 991 8450 0 0,'0'0'683'0'0,"0"0"-123"0"0,0 0 232 0 0,0 0 259 0 0,0 0 173 0 0,0 0 64 0 0,32-1-85 0 0,102-6-139 0 0,-59-17 331 0 0,-64 16-1096 0 0,1 1-88 0 0,-1-1 0 0 0,0 0 0 0 0,0 0 0 0 0,-1-1 0 0 0,0 0 0 0 0,-1-1 0 0 0,0 0 0 0 0,0-1 0 0 0,-1 0 0 0 0,0 0 0 0 0,-1 0 0 0 0,0-1 0 0 0,-1 0 0 0 0,-1-1 0 0 0,0 1 0 0 0,0-1 0 0 0,-1 0 0 0 0,-1 0 0 0 0,0-1 0 0 0,-1 1-1 0 0,0-6-210 0 0,0-58 2505 0 0,-2 77-2126 0 0,0 0-97 0 0,0 0-97 0 0,-2 20 0 0 0,2 328 466 0 0,16 87-362 0 0,-9-61-153 0 0,-7-369-109 0 0,1 1-1 0 0,-1-1 1 0 0,0 1 0 0 0,-1-1-1 0 0,0 0 1 0 0,1 1-1 0 0,-2-1 1 0 0,1 0 0 0 0,-1 1-1 0 0,1-1 1 0 0,-1 0 0 0 0,-1 0-1 0 0,1 0 1 0 0,-1-1-1 0 0,0 1 1 0 0,0-1 0 0 0,0 1-1 0 0,-1-1 1 0 0,1 0-1 0 0,-1 0 1 0 0,0 0 0 0 0,0-1-1 0 0,0 0 1 0 0,-1 1 0 0 0,-2 0-27 0 0,4-5 21 0 0,0-1 1 0 0,-1 1-1 0 0,1-1 1 0 0,0 0-1 0 0,0 0 1 0 0,0 0-1 0 0,0 0 1 0 0,0-1-1 0 0,0 1 1 0 0,0-1 0 0 0,1 0-1 0 0,0 1 1 0 0,-1-1-1 0 0,1 0 1 0 0,0 0-1 0 0,0-1 1 0 0,1 1-1 0 0,-1 0 1 0 0,1-1-1 0 0,-1 1 1 0 0,1-1 0 0 0,0 1-1 0 0,1-1 1 0 0,-1 1-1 0 0,0-1 1 0 0,1-3-22 0 0,-2-29-2 0 0,2-1 1 0 0,1 1-1 0 0,1-1 1 0 0,3 1-1 0 0,1 0 1 0 0,1 0 0 0 0,2 1-1 0 0,2 0 1 0 0,1 1-1 0 0,1 0 1 0 0,2 0-1 0 0,11-14 2 0 0,-1-9-11 0 0,3 2-1 0 0,3 0 1 0 0,1 3-1 0 0,3 0 1 0 0,3 3-1 0 0,1 1 1 0 0,2 1-1 0 0,3 3 1 0 0,1 2-1 0 0,2 1 1 0 0,2 3-1 0 0,1 2 1 0 0,50-27 11 0 0,-82 55 1 0 0,-1 0 0 0 0,1 2 1 0 0,0 0-1 0 0,0 1 0 0 0,1 1 0 0 0,-1 1 0 0 0,1 0 0 0 0,14 1-1 0 0,-29 1 2 0 0,0 1 0 0 0,0 0 0 0 0,0 1 0 0 0,0-1 0 0 0,0 1 0 0 0,0 0 0 0 0,0 0 0 0 0,-1 0 0 0 0,1 0 0 0 0,0 1-1 0 0,-1-1 1 0 0,1 1 0 0 0,-1 0 0 0 0,1 0 0 0 0,-1 1 0 0 0,0-1 0 0 0,0 0 0 0 0,0 1 0 0 0,0 0 0 0 0,0 0 0 0 0,-1 0 0 0 0,1 0 0 0 0,-1 0-1 0 0,0 1 1 0 0,0-1 0 0 0,0 0 0 0 0,0 1 0 0 0,-1 0 0 0 0,0-1 0 0 0,1 1 0 0 0,-1 0 0 0 0,0 0 0 0 0,-1 0 0 0 0,1 0 0 0 0,-1 0-2 0 0,2 9 15 0 0,-1 0 0 0 0,0 0 0 0 0,-1 0 0 0 0,0 0 0 0 0,-1-1 0 0 0,0 1 0 0 0,-1 0 0 0 0,-1 0 0 0 0,0-1 0 0 0,-3 7-15 0 0,-9 16 30 0 0,-2-2 1 0 0,-1 0 0 0 0,-1-1-1 0 0,-2-1 1 0 0,-1-1 0 0 0,-1-1-1 0 0,-2-1 1 0 0,0-1 0 0 0,-2-1-1 0 0,-1-2 1 0 0,-31 22-31 0 0,42-34-1 0 0,0-1-1 0 0,0 0 1 0 0,-1-1-1 0 0,0-1 0 0 0,-1-1 1 0 0,0-1-1 0 0,0 0 1 0 0,0-1-1 0 0,-1-1 1 0 0,0-1-1 0 0,0-1 1 0 0,0-1-1 0 0,-6 0 2 0 0,21-1-40 0 0,0 0-1 0 0,0-1 0 0 0,-1 0 1 0 0,1 0-1 0 0,0 0 1 0 0,0-1-1 0 0,-1 0 1 0 0,1 0-1 0 0,0 0 1 0 0,0 0-1 0 0,0-1 1 0 0,0 0-1 0 0,0 0 0 0 0,0 0 1 0 0,1-1-1 0 0,-1 1 1 0 0,1-1-1 0 0,-1 0 1 0 0,1-1-1 0 0,0 1 1 0 0,0-1-1 0 0,1 0 0 0 0,-1 0 1 0 0,1 0-1 0 0,0 0 1 0 0,0 0-1 0 0,0-1 1 0 0,0 1-1 0 0,1-1 1 0 0,0 0-1 0 0,0 0 1 0 0,-1-3 40 0 0,2-1-284 0 0,0 1 0 0 0,0-1 0 0 0,0 1 0 0 0,2-1 0 0 0,-1 0 0 0 0,1 1 0 0 0,0-1 0 0 0,1 1 0 0 0,-1-1 0 0 0,2 1 0 0 0,-1 0 0 0 0,1 0 0 0 0,1 0 0 0 0,-1 0 0 0 0,2 0 284 0 0,44-70-10574 0 0,-33 58-685 0 0</inkml:trace>
  <inkml:trace contextRef="#ctx0" brushRef="#br0" timeOffset="-1322.511">1548 745 3737 0 0,'0'0'2876'0'0,"0"0"-1294"0"0,0 0-272 0 0,0 0 242 0 0,0 0 303 0 0,0 0 199 0 0,0 0-20 0 0,0 0-194 0 0,0 0-262 0 0,0 0-298 0 0,0 0-297 0 0,0 0-260 0 0,0 0-202 0 0,5 1-130 0 0,-4 0-379 0 0,-1-1 1 0 0,1 0-1 0 0,0 1 0 0 0,-1-1 1 0 0,1 0-1 0 0,0 1 0 0 0,-1-1 1 0 0,1 1-1 0 0,0-1 1 0 0,-1 1-1 0 0,1-1 0 0 0,-1 1 1 0 0,1-1-1 0 0,-1 1 0 0 0,1 0 1 0 0,-1-1-1 0 0,0 1 1 0 0,1 0-1 0 0,-1-1 0 0 0,0 1 1 0 0,1 0-1 0 0,-1-1 0 0 0,0 1 1 0 0,0 0-1 0 0,0 0 0 0 0,0-1 1 0 0,1 1-1 0 0,-1 0 1 0 0,0 0-1 0 0,0 0 0 0 0,-1-1 1 0 0,1 1-1 0 0,0 0 0 0 0,0 0 1 0 0,0-1-1 0 0,0 1 1 0 0,-1 0-1 0 0,1-1 0 0 0,0 1 1 0 0,-1 0-1 0 0,1 0 0 0 0,0-1 1 0 0,-1 1-1 0 0,1-1 0 0 0,-1 1 1 0 0,1 0-1 0 0,-1-1 1 0 0,1 1-1 0 0,-1-1 0 0 0,0 1 1 0 0,1-1-1 0 0,-1 0 0 0 0,0 1 1 0 0,1-1-1 0 0,-1 0 1 0 0,0 1-1 0 0,1-1 0 0 0,-1 0 1 0 0,0 0-1 0 0,0 1 0 0 0,1-1 1 0 0,-1 0-1 0 0,0 0 0 0 0,0 0 1 0 0,1 0-1 0 0,-1 0 1 0 0,0 0-13 0 0,-15 13 171 0 0,1-1-105 0 0,0 1 1 0 0,0 1-1 0 0,1 0 1 0 0,1 1-1 0 0,1 1 0 0 0,0 0 1 0 0,1 0-1 0 0,0 1 1 0 0,2 1-1 0 0,0-1 0 0 0,1 2 1 0 0,0-1-1 0 0,2 1 1 0 0,0 0-1 0 0,1 1 0 0 0,1-1 1 0 0,1 1-1 0 0,1 0 1 0 0,0 17-67 0 0,3-32 10 0 0,0 0 1 0 0,0 0-1 0 0,0 0 1 0 0,1 0-1 0 0,0 0 1 0 0,0 0 0 0 0,0 0-1 0 0,0 0 1 0 0,1-1-1 0 0,0 1 1 0 0,0-1-1 0 0,0 0 1 0 0,0 0-1 0 0,1 0 1 0 0,-1 0-1 0 0,1-1 1 0 0,0 1 0 0 0,1-1-1 0 0,-1 0 1 0 0,0 0-1 0 0,1 0 1 0 0,0-1-1 0 0,-1 0 1 0 0,1 0-1 0 0,0 0 1 0 0,0 0 0 0 0,0-1-1 0 0,0 0 1 0 0,1 0-1 0 0,-1 0 1 0 0,0-1-1 0 0,0 1 1 0 0,1-1-1 0 0,3-1-10 0 0,5 1 47 0 0,-1-2 0 0 0,1 1 0 0 0,-1-1-1 0 0,0-1 1 0 0,0-1 0 0 0,0 0 0 0 0,-1 0-1 0 0,1-1 1 0 0,-1-1 0 0 0,0 0-1 0 0,0-1 1 0 0,-1 0 0 0 0,0 0 0 0 0,0-2-1 0 0,-1 1 1 0 0,0-1 0 0 0,0-1 0 0 0,-1 1-1 0 0,0-2 1 0 0,-1 1 0 0 0,0-1 0 0 0,-1-1-1 0 0,0 1 1 0 0,2-8-47 0 0,-2 9-7 0 0,-2 0 1 0 0,1 0-1 0 0,-2-1 1 0 0,1 1-1 0 0,-1-1 1 0 0,-1 0-1 0 0,0-1 1 0 0,0 1-1 0 0,-2-1 1 0 0,1 1-1 0 0,-1-1 1 0 0,-1 1-1 0 0,0-1 1 0 0,0 0-1 0 0,-1 1 1 0 0,-1-1-1 0 0,0 1 1 0 0,-1 0-1 0 0,0-1 1 0 0,0 1-1 0 0,-1 0 1 0 0,-1 1-1 0 0,0-1 1 0 0,0 1-1 0 0,-1 0 1 0 0,-1 0-1 0 0,1 0 1 0 0,-2 1-1 0 0,1 0 1 0 0,-1 1-1 0 0,0 0 1 0 0,-1 0-1 0 0,-9-6 7 0 0,15 12-83 0 0,0 0-1 0 0,0 1 0 0 0,-1-1 1 0 0,1 1-1 0 0,0 0 0 0 0,-1 0 1 0 0,1 0-1 0 0,-1 1 0 0 0,1-1 1 0 0,-1 1-1 0 0,0 0 0 0 0,1 0 1 0 0,-1 0-1 0 0,1 0 0 0 0,-1 0 1 0 0,1 1-1 0 0,-1 0 0 0 0,1 0 1 0 0,-1 0-1 0 0,1 0 0 0 0,-1 0 1 0 0,1 1-1 0 0,0-1 0 0 0,0 1 1 0 0,0 0-1 0 0,0 0 0 0 0,-2 2 84 0 0,-18 21-3563 0 0,8 6-3698 0 0,11-19-4386 0 0</inkml:trace>
  <inkml:trace contextRef="#ctx0" brushRef="#br0" timeOffset="-1032.061">1952 881 6153 0 0,'0'0'5664'0'0,"0"0"-2853"0"0,0 0-971 0 0,0 0-163 0 0,0 0-47 0 0,0 0-94 0 0,0 0-215 0 0,0 0-311 0 0,0 0-324 0 0,0 0-233 0 0,0 0-146 0 0,0 0-84 0 0,0 0-47 0 0,0 15-39 0 0,-4 89 31 0 0,2-98-162 0 0,1-1 0 0 0,0 1 1 0 0,0 0-1 0 0,0 0 0 0 0,1 0 0 0 0,0-1 0 0 0,0 1 0 0 0,0 0 1 0 0,1 0-1 0 0,0 0 0 0 0,0 0 0 0 0,0-1 0 0 0,1 1 0 0 0,0 0 0 0 0,0-1 1 0 0,0 1-1 0 0,1-1 0 0 0,-1 0 0 0 0,1 0 0 0 0,1 0 0 0 0,-1 0 1 0 0,1-1-1 0 0,0 1 0 0 0,0-1 0 0 0,0 0 0 0 0,0 0 0 0 0,1 0 0 0 0,0-1 1 0 0,0 1-1 0 0,0-1 0 0 0,5 2-6 0 0,-1-3 56 0 0,0 0-1 0 0,0-1 1 0 0,1 0 0 0 0,-1 0-1 0 0,0-1 1 0 0,1 0 0 0 0,-1-1-1 0 0,0 0 1 0 0,0 0 0 0 0,1-1-1 0 0,-1 0 1 0 0,0-1 0 0 0,-1 0-1 0 0,1-1 1 0 0,0 1 0 0 0,6-5-56 0 0,3-3 87 0 0,-1 1 1 0 0,0-2 0 0 0,0-1 0 0 0,-2 0 0 0 0,1-1-1 0 0,-2 0 1 0 0,0-1 0 0 0,0-1 0 0 0,-2 0-1 0 0,0-1 1 0 0,-1 0 0 0 0,0-1 0 0 0,-2 0-1 0 0,0-1 1 0 0,6-19-88 0 0,-2-97-571 0 0,-18 118-242 0 0,4 14-8188 0 0,1 3 8984 0 0,0 0-11930 0 0</inkml:trace>
  <inkml:trace contextRef="#ctx0" brushRef="#br0" timeOffset="-566.282">2590 1142 9186 0 0,'0'0'3486'0'0,"0"0"-1386"0"0,0 0-482 0 0,0 0-136 0 0,0 0-129 0 0,0 0-172 0 0,0 0-238 0 0,0 0-149 0 0,0 0-55 0 0,0 0-61 0 0,0 0-74 0 0,0 0-67 0 0,0 0-83 0 0,11-27-65 0 0,33-89-35 0 0,23-10 591 0 0,3 2-585 0 0,-70 124-367 0 0,0 0 0 0 0,0 0-1 0 0,0 1 1 0 0,1-1 0 0 0,-1 0-1 0 0,0 0 1 0 0,0 0 0 0 0,0 0-1 0 0,0 0 1 0 0,1 1 0 0 0,-1-1 0 0 0,0 0-1 0 0,0 0 1 0 0,0 0 0 0 0,1 0-1 0 0,-1 0 1 0 0,0 0 0 0 0,0 0-1 0 0,1 0 1 0 0,-1 0 0 0 0,0 0-1 0 0,0 0 1 0 0,1 0 0 0 0,-1 0 0 0 0,0 0-1 0 0,0 0 1 0 0,0 0 0 0 0,1 0-1 0 0,-1 0 1 0 0,0 0 0 0 0,0 0-1 0 0,1 0 1 0 0,-1 0 0 0 0,0-1 0 0 0,0 1-1 0 0,0 0 1 0 0,1 0 0 0 0,-1 0-1 0 0,0 0 1 0 0,0 0 0 0 0,0-1-1 0 0,0 1 8 0 0,1 30-249 0 0,-1-27 300 0 0,-3 52-123 0 0,0-47 69 0 0,2 0 0 0 0,-1 1 0 0 0,1-1 0 0 0,1 0 0 0 0,-1 1 0 0 0,1-1 1 0 0,1 0-1 0 0,0 1 0 0 0,0-1 0 0 0,0 0 0 0 0,1 0 0 0 0,0 0 1 0 0,1 0-1 0 0,0 0 0 0 0,0 0 0 0 0,0-1 0 0 0,1 1 0 0 0,1-1 1 0 0,-1 0-1 0 0,1 0 0 0 0,0-1 0 0 0,4 4 3 0 0,-6-8 23 0 0,1 0-1 0 0,-1 0 1 0 0,1 0 0 0 0,0 0-1 0 0,0-1 1 0 0,0 1-1 0 0,-1-1 1 0 0,1 0 0 0 0,0-1-1 0 0,1 1 1 0 0,-1-1 0 0 0,0 1-1 0 0,0-1 1 0 0,0-1-1 0 0,0 1 1 0 0,0 0 0 0 0,0-1-1 0 0,0 0 1 0 0,0 0 0 0 0,0 0-1 0 0,0 0 1 0 0,0-1-1 0 0,-1 0 1 0 0,1 1 0 0 0,0-2-1 0 0,-1 1 1 0 0,1 0 0 0 0,0-2-23 0 0,83-82 916 0 0,-73 65-918 0 0,-1 0 1 0 0,-1-1-1 0 0,-1 0 1 0 0,-1-1-1 0 0,-2-1 1 0 0,0 1-1 0 0,-1-1 1 0 0,3-20 1 0 0,-7 36-1673 0 0,1 8-5926 0 0,-3 3-4325 0 0</inkml:trace>
  <inkml:trace contextRef="#ctx0" brushRef="#br0" timeOffset="1318.17">4715 745 10858 0 0,'0'0'1949'0'0,"0"0"-462"0"0,0 0-359 0 0,0 0-112 0 0,0 0 4 0 0,0 0 15 0 0,0 0-84 0 0,0 0-176 0 0,0 0-156 0 0,0 0 6 0 0,0 0 35 0 0,0 0 71 0 0,0 0 24 0 0,13 0-119 0 0,142-7 1098 0 0,144-45 174 0 0,-286 48-1989 0 0,6-2 137 0 0,-7 5-4974 0 0,-12 1-57 0 0,-3 3-6841 0 0</inkml:trace>
  <inkml:trace contextRef="#ctx0" brushRef="#br0" timeOffset="1601.149">4595 1054 12891 0 0,'0'0'3276'0'0,"0"0"-1934"0"0,0 0-699 0 0,0 0 58 0 0,0 0 197 0 0,0 0 82 0 0,0 0-14 0 0,0 0-101 0 0,0 0-114 0 0,34 1-119 0 0,111 0-120 0 0,40-28 563 0 0,5-11-631 0 0,-169 32-4271 0 0,-5 1-4888 0 0,-18 5-2511 0 0</inkml:trace>
  <inkml:trace contextRef="#ctx0" brushRef="#br0" timeOffset="1846.368">4555 1389 8938 0 0,'0'0'4126'0'0,"0"0"-2252"0"0,0 0-661 0 0,0 0 90 0 0,0 0 55 0 0,0 0-76 0 0,0 0-133 0 0,0 0-150 0 0,35 0-152 0 0,111-1-128 0 0,-2-20 690 0 0,-78 9-1016 0 0,13-2-473 0 0,-26 10-5908 0 0,-46 4-5720 0 0</inkml:trace>
  <inkml:trace contextRef="#ctx0" brushRef="#br0" timeOffset="2933.59">5368 1599 2256 0 0,'0'0'2556'0'0,"0"0"-1376"0"0,0 0 95 0 0,0 0 568 0 0,0 0 217 0 0,0 0-51 0 0,0 0-254 0 0,32-12-310 0 0,102-42-264 0 0,-31-14 746 0 0,-35 13-1278 0 0,-2-3 0 0 0,-3-3 0 0 0,-2-3 0 0 0,-4-2 0 0 0,-2-2 0 0 0,-3-3 0 0 0,-3-3 0 0 0,5-16-649 0 0,-10 12 25 0 0,-4-2 0 0 0,-4-1 1 0 0,-2-1-1 0 0,-5-2 0 0 0,6-35-25 0 0,-35 118-1 0 0,2-1 8 0 0,-1-1-1 0 0,0 1 0 0 0,1-1 1 0 0,-1 1-1 0 0,0-1 0 0 0,0 1 0 0 0,-1-1 1 0 0,1 0-1 0 0,0 0 0 0 0,-1 1 1 0 0,0-1-1 0 0,1 0 0 0 0,-1 0 1 0 0,0 1-1 0 0,-1-1 0 0 0,1 0 0 0 0,0 0 1 0 0,-1 1-1 0 0,1-1 0 0 0,-1 0 1 0 0,0 1-1 0 0,0-1 0 0 0,0 1 1 0 0,0-1-1 0 0,-1 1 0 0 0,1-1 0 0 0,-1 1 1 0 0,1 0-1 0 0,-1 0 0 0 0,0-1 1 0 0,0 1-1 0 0,0 1 0 0 0,0-1 1 0 0,0 0-1 0 0,0 0 0 0 0,0 1 0 0 0,-1-1 1 0 0,1 1-1 0 0,-1 0 0 0 0,1 0 1 0 0,-1 0-7 0 0,-6 3-13 0 0,1 0 1 0 0,0 1-1 0 0,-1 0 0 0 0,1 1 1 0 0,0 0-1 0 0,0 0 1 0 0,1 0-1 0 0,0 1 1 0 0,-1 0-1 0 0,1 1 0 0 0,1 0 1 0 0,-1 0-1 0 0,1 0 1 0 0,0 1-1 0 0,1 0 1 0 0,0 0-1 0 0,0 0 1 0 0,-2 4 12 0 0,0-2-1 0 0,-24 31 4 0 0,2 2 0 0 0,2 1 1 0 0,1 1-1 0 0,2 2 0 0 0,3 0 0 0 0,1 1 0 0 0,3 1 1 0 0,1 1-1 0 0,3 0 0 0 0,-2 24-3 0 0,12-49-6 0 0,0 0 0 0 0,2 1 0 0 0,1-1 0 0 0,1 0 0 0 0,1 0 0 0 0,1 0 0 0 0,1 0 0 0 0,1 0 0 0 0,3 7 6 0 0,-5-23 5 0 0,-1 1-1 0 0,2-1 0 0 0,-1 1 0 0 0,1-1 0 0 0,0 0 1 0 0,1-1-1 0 0,0 1 0 0 0,0-1 0 0 0,0 0 1 0 0,1 0-1 0 0,0 0 0 0 0,1-1 0 0 0,-1 0 0 0 0,1 0 1 0 0,0-1-1 0 0,1 0 0 0 0,-1 0 0 0 0,1 0 0 0 0,0-1 1 0 0,0 0-1 0 0,1-1 0 0 0,-1 0 0 0 0,1 0 1 0 0,-1-1-1 0 0,1 0 0 0 0,2 0-4 0 0,9-1 69 0 0,-1 0 1 0 0,1-2-1 0 0,0 0 0 0 0,-1-1 0 0 0,1-1 1 0 0,-1 0-1 0 0,0-2 0 0 0,0 0 0 0 0,0-1 1 0 0,0-1-1 0 0,-1-1 0 0 0,-1-1 0 0 0,1 0 1 0 0,13-11-70 0 0,22-16 223 0 0,-3-3 0 0 0,-1-2 0 0 0,41-45-223 0 0,-57 54 11 0 0,-2-1 1 0 0,-1-2-1 0 0,-1-1 0 0 0,-3-1 0 0 0,0-1 1 0 0,-3-1-1 0 0,-1-1 0 0 0,-2-1 1 0 0,-2-1-1 0 0,-2-1 0 0 0,-1-1 0 0 0,-3 0 1 0 0,5-32-12 0 0,-15 66-2 0 0,-1 8 1 0 0,0 0-1 0 0,0 0 0 0 0,0 0 0 0 0,0 0 0 0 0,0 0 1 0 0,-1 0-1 0 0,1-1 0 0 0,-1 1 0 0 0,1 0 0 0 0,-1 0 0 0 0,0-1 1 0 0,0 1-1 0 0,0 0 0 0 0,0 0 0 0 0,0-1 0 0 0,0 1 0 0 0,-1 0 1 0 0,1 0-1 0 0,-1 0 0 0 0,0-1 0 0 0,1 1 0 0 0,-1 0 1 0 0,0 0-1 0 0,0 0 0 0 0,0 0 0 0 0,-1 0 0 0 0,1 0 0 0 0,0 1 1 0 0,-1-1-1 0 0,1 0 0 0 0,-1 1 0 0 0,0-1 0 0 0,1 1 1 0 0,-1-1-1 0 0,0 1 0 0 0,0 0 0 0 0,0 0 0 0 0,0 0 0 0 0,0 0 1 0 0,0 0-1 0 0,0 0 0 0 0,0 0 0 0 0,-1 1 0 0 0,-1-1 2 0 0,-5 4-12 0 0,0 0-1 0 0,1 0 1 0 0,-1 1-1 0 0,1 1 1 0 0,0-1-1 0 0,0 1 1 0 0,0 1-1 0 0,1-1 1 0 0,0 1-1 0 0,0 1 1 0 0,0-1-1 0 0,1 1 0 0 0,0 0 1 0 0,0 1-1 0 0,1 0 1 0 0,-3 3 12 0 0,-2 3 11 0 0,-34 48-14 0 0,3 2-1 0 0,3 2 1 0 0,3 2-1 0 0,3 1 1 0 0,-6 24 3 0 0,22-55-4 0 0,2 2 1 0 0,1 0-1 0 0,2 0 1 0 0,2 1-1 0 0,2 1 1 0 0,1-1-1 0 0,2 1 1 0 0,2 16 3 0 0,3-46-1 0 0,-1-1 0 0 0,2 1 1 0 0,-1-1-1 0 0,2 1 1 0 0,-1-1-1 0 0,1 0 0 0 0,1 0 1 0 0,0 0-1 0 0,1-1 0 0 0,0 1 1 0 0,1-1-1 0 0,5 8 1 0 0,-5-9 14 0 0,1-1-1 0 0,0 0 1 0 0,0 0 0 0 0,0 0-1 0 0,1-1 1 0 0,1-1 0 0 0,-1 1-1 0 0,1-1 1 0 0,0 0-1 0 0,0-1 1 0 0,1 0 0 0 0,-1-1-1 0 0,1 0 1 0 0,0 0 0 0 0,0-1-1 0 0,1 0 1 0 0,-1-1-1 0 0,1 0 1 0 0,-1-1 0 0 0,1 0-1 0 0,3-1-13 0 0,0-1 53 0 0,0 0-1 0 0,0-1 1 0 0,-1-1-1 0 0,1 0 0 0 0,-1-1 1 0 0,0-1-1 0 0,0 0 1 0 0,-1-1-1 0 0,1 0 1 0 0,-1 0-1 0 0,0-2 0 0 0,-1 1 1 0 0,0-2-1 0 0,0 1 1 0 0,-1-1-1 0 0,0-1 1 0 0,0 0-1 0 0,-1-1 0 0 0,-1 1 1 0 0,1-2-1 0 0,-2 1 1 0 0,0-1-1 0 0,0 0 1 0 0,-1-1-1 0 0,-1 1 0 0 0,0-1 1 0 0,0 0-1 0 0,-1-1 1 0 0,1-11-53 0 0,-3 17-15 0 0,-1 1 0 0 0,0-1-1 0 0,-1 0 1 0 0,1 0 0 0 0,-1 0 0 0 0,-1 0 0 0 0,0 1 0 0 0,0-1 0 0 0,0 0 0 0 0,-1 1 0 0 0,0-1 0 0 0,-1 1 0 0 0,0-1-1 0 0,0 1 1 0 0,0 0 0 0 0,-1 0 0 0 0,0 0 0 0 0,0 1 0 0 0,-1 0 0 0 0,0-1 0 0 0,0 1 0 0 0,0 1 0 0 0,-1-1 0 0 0,0 1-1 0 0,0 0 1 0 0,0 0 0 0 0,0 1 0 0 0,-1 0 0 0 0,0 0 0 0 0,0 1 0 0 0,0-1 0 0 0,0 2 0 0 0,-1-1 0 0 0,1 1 0 0 0,-5-1 15 0 0,-3 0-245 0 0,0 1-1 0 0,-1 1 1 0 0,1 0 0 0 0,-1 1 0 0 0,1 1 0 0 0,-1 1 0 0 0,-13 2 245 0 0,-15 8-2919 0 0,3 4-3363 0 0,22-5-5681 0 0</inkml:trace>
  <inkml:trace contextRef="#ctx0" brushRef="#br0" timeOffset="4670.929">7474 881 4201 0 0,'0'0'1772'0'0,"0"0"-143"0"0,0 0-16 0 0,0 0 101 0 0,0 0 52 0 0,0 0-139 0 0,0 0-255 0 0,0 0-330 0 0,0 0-273 0 0,0 0-195 0 0,0 0-94 0 0,0 0-39 0 0,0 0-17 0 0,-3 2 11 0 0,-1 12 2114 0 0,36-5-278 0 0,139-8-170 0 0,78-35-1343 0 0,-104 23-665 0 0,-146 11-269 0 0,1 0-91 0 0,0 0-155 0 0,-12 2-6081 0 0,6 0-3368 0 0,2-2-521 0 0</inkml:trace>
  <inkml:trace contextRef="#ctx0" brushRef="#br0" timeOffset="4917.052">7494 1238 7082 0 0,'0'0'5606'0'0,"0"0"-3375"0"0,0 0-1249 0 0,0 0-207 0 0,0 0 75 0 0,0 0 229 0 0,0 0 216 0 0,0 0 63 0 0,0 0-73 0 0,0 0-200 0 0,0 0-226 0 0,0 0-155 0 0,0 0-133 0 0,28 3-106 0 0,89 8-49 0 0,-13-21 227 0 0,-72 2-458 0 0,119-28-279 0 0,-144 35-2956 0 0,-6 1-2137 0 0,1 0-6976 0 0</inkml:trace>
  <inkml:trace contextRef="#ctx0" brushRef="#br0" timeOffset="6114.655">8409 1164 9914 0 0,'0'0'1386'0'0,"0"0"-407"0"0,0 0-314 0 0,0 0 15 0 0,0 0 107 0 0,0 0 65 0 0,0 0 52 0 0,0 0-14 0 0,0 0-47 0 0,0 0-31 0 0,0 0-88 0 0,12 1-48 0 0,-2 0-581 0 0,-2 0 128 0 0,-1 0-1 0 0,1 0 0 0 0,0-1 0 0 0,0 0 1 0 0,0-1-1 0 0,-1 1 0 0 0,1-2 0 0 0,0 1 1 0 0,-1-1-1 0 0,1 0 0 0 0,-1 0 0 0 0,1-1-222 0 0,38-28 677 0 0,-1-2 0 0 0,-1-2 0 0 0,-2-2-1 0 0,-2-1 1 0 0,9-14-677 0 0,73-68 358 0 0,88-66-67 0 0,-209 185-290 0 0,4-3 3 0 0,0-1 0 0 0,0 1 0 0 0,1 0 0 0 0,-1 0 0 0 0,1 0 0 0 0,0 1 0 0 0,-1 0 0 0 0,2 0 0 0 0,-1 0 0 0 0,0 1 0 0 0,0 0-1 0 0,1 0 1 0 0,-1 1 0 0 0,1 0 0 0 0,0 0 0 0 0,-1 0 0 0 0,1 1 0 0 0,1 0-4 0 0,16 48 200 0 0,-18-17-108 0 0,-1 0 0 0 0,-2 0 0 0 0,-1 1-1 0 0,-1-1 1 0 0,-2 1 0 0 0,-2 11-92 0 0,3-29 2 0 0,-1-1-1 0 0,0 0 1 0 0,-1 1 0 0 0,-1-1-1 0 0,0 0 1 0 0,0 0 0 0 0,-2 0-1 0 0,0 0 1 0 0,0-1 0 0 0,-1 0 0 0 0,0 0-1 0 0,-1-1 1 0 0,0 1 0 0 0,-1-1-1 0 0,-1-1 1 0 0,0 0 0 0 0,0 0-1 0 0,0 0 1 0 0,-2-1 0 0 0,1-1-1 0 0,-1 0 1 0 0,0 0 0 0 0,0-1 0 0 0,-1-1-1 0 0,0 0 1 0 0,-9 3-2 0 0,5-4-31 0 0,0-1 0 0 0,0-1-1 0 0,-1 0 1 0 0,1-2 0 0 0,-1 0 0 0 0,0 0-1 0 0,1-2 1 0 0,-1 0 0 0 0,0-1 0 0 0,-1-1 31 0 0,11 2-59 0 0,1-1 0 0 0,0-1 0 0 0,0 1 0 0 0,0-1 0 0 0,0 0 0 0 0,0-1 0 0 0,1 1 0 0 0,-1-1 0 0 0,1 0 0 0 0,0-1 0 0 0,0 1-1 0 0,0-1 1 0 0,1 0 0 0 0,0 0 0 0 0,-4-6 59 0 0,6 9-158 0 0,0-1-1 0 0,1 0 0 0 0,-1 0 0 0 0,1 0 0 0 0,-1 0 1 0 0,1 0-1 0 0,0 0 0 0 0,0 0 0 0 0,0 0 1 0 0,1-1-1 0 0,-1 1 0 0 0,1 0 0 0 0,0 0 0 0 0,0-1 1 0 0,0 1-1 0 0,0 0 0 0 0,0-1 0 0 0,1 1 0 0 0,-1 0 1 0 0,1 0-1 0 0,0-1 0 0 0,0 1 0 0 0,0 0 1 0 0,1 0-1 0 0,-1 0 0 0 0,1 0 0 0 0,-1 1 0 0 0,1-1 1 0 0,0 0-1 0 0,0 1 0 0 0,0-1 0 0 0,2-1 159 0 0,18-17-4190 0 0,-7 7-2181 0 0,0 1-4563 0 0</inkml:trace>
  <inkml:trace contextRef="#ctx0" brushRef="#br0" timeOffset="6778.217">9996 520 12043 0 0,'0'0'1996'0'0,"0"0"-618"0"0,0 0-222 0 0,0 0 117 0 0,0 0 68 0 0,0 0-65 0 0,0 0-210 0 0,0 0-284 0 0,0 0-217 0 0,-11 32-123 0 0,-35 100-91 0 0,24-22 434 0 0,22-90-634 0 0,2-16-120 0 0,0-1 0 0 0,0 0 0 0 0,0 1 0 0 0,0-1 0 0 0,0 0-1 0 0,1 0 1 0 0,0 0 0 0 0,-1 0 0 0 0,1-1 0 0 0,0 1 0 0 0,0-1 0 0 0,1 0 0 0 0,-1 1-1 0 0,0-1 1 0 0,1-1 0 0 0,-1 1 0 0 0,1-1 0 0 0,0 1 0 0 0,0-1 0 0 0,-1 0 0 0 0,1 0-1 0 0,0-1 1 0 0,0 1 0 0 0,0-1 0 0 0,0 0 0 0 0,0 0 0 0 0,0 0 0 0 0,0 0-1 0 0,-1-1 1 0 0,1 1 0 0 0,0-1 0 0 0,0 0 0 0 0,0 0 0 0 0,1-1-31 0 0,14-6-4 0 0,1 0 1 0 0,-2-1 0 0 0,1-1-1 0 0,-2-1 1 0 0,1 0-1 0 0,-1-1 1 0 0,-1-1-1 0 0,0-1 1 0 0,-1 0 0 0 0,-1-1-1 0 0,0-1 1 0 0,-1 0-1 0 0,0 0 1 0 0,-1-2 0 0 0,-1 1-1 0 0,4-12 4 0 0,-3 5-1254 0 0,-9 17-1935 0 0,0 1-3952 0 0,-2 5-4627 0 0</inkml:trace>
  <inkml:trace contextRef="#ctx0" brushRef="#br0" timeOffset="7415.304">10648 586 12579 0 0,'0'0'2395'0'0,"0"0"-855"0"0,0 0-304 0 0,0 0 117 0 0,0 0 82 0 0,0 0-11 0 0,0 0-242 0 0,0 0-405 0 0,0 0-315 0 0,0 0-190 0 0,0 0-94 0 0,0 0-26 0 0,0 0 3 0 0,-23 17-38 0 0,-70 52-25 0 0,82-61-77 0 0,0 0 0 0 0,0 0 0 0 0,1 1 0 0 0,1 0-1 0 0,0 1 1 0 0,0 0 0 0 0,1 0 0 0 0,0 1 0 0 0,0 0-1 0 0,0 4-14 0 0,-4 4 6 0 0,-16 58-36 0 0,28-75 30 0 0,-1 0 1 0 0,1-1-1 0 0,0 1 1 0 0,0 0-1 0 0,-1 0 0 0 0,1-1 1 0 0,0 1-1 0 0,1 0 1 0 0,-1 0-1 0 0,0-1 0 0 0,0 1 1 0 0,1 0-1 0 0,-1-1 1 0 0,1 1-1 0 0,0 0 0 0 0,-1-1 1 0 0,1 1-1 0 0,0-1 1 0 0,0 1-1 0 0,0-1 0 0 0,0 1 1 0 0,0-1-1 0 0,0 0 1 0 0,0 1-1 0 0,1-1 1 0 0,-1 0-1 0 0,0 0 0 0 0,1 0 1 0 0,-1 0-1 0 0,1 0 1 0 0,-1 0-1 0 0,1-1 0 0 0,0 1 1 0 0,-1 0-1 0 0,1-1 1 0 0,0 1-1 0 0,-1-1 0 0 0,1 0 1 0 0,0 1-1 0 0,-1-1 1 0 0,1 0-1 0 0,0 0 0 0 0,0 0 1 0 0,0 0-1 0 0,11-3 59 0 0,-1 1 0 0 0,1-2 1 0 0,-1 0-1 0 0,1 0 1 0 0,-1-1-1 0 0,0-1 0 0 0,-1 0 1 0 0,1-1-1 0 0,-1 0 0 0 0,-1 0 1 0 0,1-1-1 0 0,-1-1 0 0 0,-1 1 1 0 0,8-10-60 0 0,-7 10 24 0 0,44-47 178 0 0,-43 42-161 0 0,1 1 0 0 0,0 0 1 0 0,1 0-1 0 0,1 1 0 0 0,-1 1 0 0 0,2 0 1 0 0,-1 1-1 0 0,13-6-41 0 0,-26 14 6 0 0,1 0 1 0 0,0 0-1 0 0,-1 1 1 0 0,1-1 0 0 0,0 0-1 0 0,-1 1 1 0 0,1-1-1 0 0,0 1 1 0 0,0-1-1 0 0,0 1 1 0 0,0 0-1 0 0,-1 0 1 0 0,1 0-1 0 0,0 0 1 0 0,0 0 0 0 0,0 0-1 0 0,0 0 1 0 0,-1 1-1 0 0,1-1 1 0 0,0 1-1 0 0,0-1 1 0 0,-1 1-1 0 0,1 0 1 0 0,0 0 0 0 0,-1 0-1 0 0,1-1 1 0 0,-1 2-1 0 0,1-1 1 0 0,-1 0-1 0 0,1 0 1 0 0,-1 0-1 0 0,0 1 1 0 0,1-1 0 0 0,-1 0-1 0 0,0 1 1 0 0,0 0-1 0 0,0-1 1 0 0,0 1-1 0 0,-1-1 1 0 0,1 1-1 0 0,0 0 1 0 0,-1 0 0 0 0,1 0-7 0 0,6 87 435 0 0,-7-70-353 0 0,-4 41-3 0 0,-3 0 1 0 0,-2-1-1 0 0,-3 0 1 0 0,-12 31-80 0 0,14-51 8 0 0,0 4-2 0 0,-1 0-1 0 0,-3-2 0 0 0,-1 1 1 0 0,-3-2-1 0 0,0 0 0 0 0,-3-1 1 0 0,-1-1-1 0 0,-11 12-5 0 0,26-41-1 0 0,0 0 0 0 0,0 0 0 0 0,-1-1 0 0 0,0 0 0 0 0,-1 0 1 0 0,0-1-1 0 0,0 0 0 0 0,0-1 0 0 0,-1 0 0 0 0,0 0 0 0 0,0-1 0 0 0,0 0 0 0 0,-1-1 0 0 0,0 0 0 0 0,0-1 0 0 0,0 0 1 0 0,0-1-1 0 0,0 0 0 0 0,-1-1 0 0 0,1 0 0 0 0,0 0 0 0 0,-1-2 1 0 0,10 1 1 0 0,0-1 0 0 0,0 1 1 0 0,-1-1-1 0 0,1 0 0 0 0,0 0 0 0 0,0 0 1 0 0,0 0-1 0 0,0 0 0 0 0,0 0 0 0 0,1 0 1 0 0,-1-1-1 0 0,0 1 0 0 0,0-1 0 0 0,1 1 0 0 0,-1-1 1 0 0,1 0-1 0 0,0 0 0 0 0,-1 1 0 0 0,1-1 1 0 0,0 0-1 0 0,0 0 0 0 0,0 0 0 0 0,0-1 0 0 0,0 1 1 0 0,1 0-1 0 0,-1 0 0 0 0,1 0 0 0 0,-1 0 1 0 0,1-1-1 0 0,0 1 0 0 0,0 0 0 0 0,0-1 1 0 0,0 1-1 0 0,0 0 0 0 0,1 0 0 0 0,-1-1-1 0 0,22-81-21 0 0,6 42 23 0 0,1 2 0 0 0,1 0 1 0 0,3 3-1 0 0,1 0 0 0 0,1 2 1 0 0,2 2-1 0 0,2 1 0 0 0,8-2-2 0 0,-22 14 13 0 0,2 1-1 0 0,1 1 1 0 0,0 1-1 0 0,1 2 1 0 0,0 1-1 0 0,10-2-12 0 0,-39 16-12 0 0,1-1 1 0 0,0 0-1 0 0,0 1 0 0 0,-1-1 1 0 0,1 1-1 0 0,0-1 0 0 0,0 1 1 0 0,0-1-1 0 0,0 1 0 0 0,0 0 1 0 0,-1-1-1 0 0,1 1 0 0 0,0 0 1 0 0,0 0-1 0 0,0 0 0 0 0,0 0 1 0 0,0 0-1 0 0,0 0 1 0 0,0 0-1 0 0,0 0 0 0 0,0 0 1 0 0,0 0-1 0 0,0 0 0 0 0,0 1 1 0 0,0-1-1 0 0,0 0 0 0 0,0 1 1 0 0,0-1-1 0 0,-1 0 0 0 0,1 1 1 0 0,0-1-1 0 0,0 1 0 0 0,0 0 1 0 0,-1-1-1 0 0,1 1 0 0 0,0 0 1 0 0,-1-1-1 0 0,1 1 0 0 0,0 0 1 0 0,-1 0-1 0 0,1-1 0 0 0,-1 1 1 0 0,0 0-1 0 0,1 0 0 0 0,-1 0 1 0 0,1 0-1 0 0,-1 0 0 0 0,0 0 1 0 0,0 0-1 0 0,0 0 0 0 0,1 0 1 0 0,-1 0-1 0 0,0 0 0 0 0,0 0 1 0 0,0 0-1 0 0,-1-1 1 0 0,1 1-1 0 0,0 1 12 0 0,0 8-979 0 0,0 6-1109 0 0,0-5-8967 0 0,0-11-1249 0 0</inkml:trace>
  <inkml:trace contextRef="#ctx0" brushRef="#br0" timeOffset="9200.971">11427 910 10642 0 0,'0'0'1810'0'0,"0"0"-383"0"0,0 0-107 0 0,0 0 10 0 0,0 0-30 0 0,0 0-130 0 0,0 0-210 0 0,0 0-212 0 0,0 0-152 0 0,0 0-97 0 0,0 0-96 0 0,0 0-51 0 0,0 0-8 0 0,-7 5-3 0 0,-61 37 961 0 0,66-37-838 0 0,19-13-269 0 0,70-54 243 0 0,-75 47 487 0 0,-13 15-1043 0 0,-17 6 309 0 0,14-8-7657 0 0,4-2-2545 0 0</inkml:trace>
  <inkml:trace contextRef="#ctx0" brushRef="#br0" timeOffset="10216.077">11758 277 6961 0 0,'0'0'1487'0'0,"0"0"-230"0"0,0 0-45 0 0,0 0 86 0 0,0 0 54 0 0,0 0-62 0 0,0 0-145 0 0,0 0-135 0 0,0 0-55 0 0,0 0 1 0 0,0 0-15 0 0,0 0-61 0 0,13 4-69 0 0,103 14 1139 0 0,-85-20-1654 0 0,0-2 0 0 0,0-1 0 0 0,-1-2 0 0 0,0 0 0 0 0,0-3 0 0 0,-1 0 0 0 0,0-2 1 0 0,15-8-297 0 0,-30 13 53 0 0,0 0 0 0 0,-1-1 0 0 0,0-1 0 0 0,0 0 1 0 0,-1-1-1 0 0,0 0 0 0 0,0 0 0 0 0,-1-2 0 0 0,6-8-53 0 0,-12 13 114 0 0,-4 7 118 0 0,-4 9-235 0 0,-44 136 35 0 0,-41 204 40 0 0,58-214-74 0 0,-5-1 1 0 0,-6-2-1 0 0,-8 4 2 0 0,-42 45 2 0 0,86-175-21 0 0,-1-1 0 0 0,0 1 0 0 0,0-1 0 0 0,0-1 0 0 0,-1 1 0 0 0,1-1 0 0 0,-1 0 0 0 0,0 0 0 0 0,-1-1 0 0 0,1 0 0 0 0,0 0 0 0 0,-1-1 0 0 0,0 0 0 0 0,1 0 0 0 0,-1-1 0 0 0,0 0 0 0 0,0 0 0 0 0,0-1 0 0 0,0 0 0 0 0,0 0 0 0 0,0-1 0 0 0,-6-1 19 0 0,9-1-10 0 0,1 1 0 0 0,-1-1 0 0 0,1 0 0 0 0,0-1 0 0 0,0 1 0 0 0,0-1 0 0 0,0 1 0 0 0,0-1 0 0 0,1-1 0 0 0,0 1 0 0 0,0 0 0 0 0,0-1 0 0 0,0 1 0 0 0,1-1 0 0 0,0 0 0 0 0,0 0 0 0 0,0 0 0 0 0,1 0 0 0 0,-1 0 0 0 0,1 0 1 0 0,0-1-1 0 0,1 1 0 0 0,-1 0 0 0 0,1-1 0 0 0,0 1 0 0 0,0 0 0 0 0,1-1 0 0 0,0 1 0 0 0,0 0 0 0 0,1-4 10 0 0,2-11 13 0 0,1 1 0 0 0,0 0 0 0 0,2 0 0 0 0,0 0 0 0 0,1 1 0 0 0,1 0 1 0 0,1 1-1 0 0,0 0 0 0 0,1 0 0 0 0,1 1 0 0 0,9-9-13 0 0,-7 6 37 0 0,2 1 1 0 0,0 0-1 0 0,2 1 1 0 0,-1 1-1 0 0,2 1 1 0 0,0 1-1 0 0,1 0 0 0 0,0 1 1 0 0,1 1-1 0 0,1 2 1 0 0,-1 0-1 0 0,2 1 1 0 0,-1 1-1 0 0,1 0 0 0 0,22-2-37 0 0,60-15-4 0 0,-45 10-719 0 0,-36 3-8622 0 0,-20 9-2342 0 0</inkml:trace>
  <inkml:trace contextRef="#ctx0" brushRef="#br0" timeOffset="10636.493">12787 251 8138 0 0,'0'0'2860'0'0,"0"0"-755"0"0,0 0-318 0 0,0 0-36 0 0,0 0-129 0 0,0 0-183 0 0,0 0-222 0 0,0 0-214 0 0,0 0-160 0 0,0 0-98 0 0,0 0-51 0 0,0 0-53 0 0,0 0-62 0 0,4 8-105 0 0,-1-2-373 0 0,-1-5-75 0 0,-1 1 0 0 0,0 0 0 0 0,0 0 0 0 0,0 0 0 0 0,0 0 0 0 0,0 0 0 0 0,0 0 0 0 0,0 0 0 0 0,-1 0 0 0 0,1 1 0 0 0,-1-1 0 0 0,0 0 0 0 0,1 0 0 0 0,-1 0 0 0 0,0 1 0 0 0,0-1 0 0 0,-1 0 0 0 0,1 0 0 0 0,0 1 0 0 0,-1-1 0 0 0,1 0 0 0 0,-1 0 0 0 0,0 0 0 0 0,0 1-26 0 0,-87 158 1024 0 0,-38 107-1024 0 0,119-253-9 0 0,1 1 0 0 0,1-1-1 0 0,0 1 1 0 0,1 0 0 0 0,1 0-1 0 0,0 1 1 0 0,2-1 0 0 0,-1 9 9 0 0,55-18 73 0 0,70-47 142 0 0,-78 16-778 0 0,-41 15-4037 0 0,-2-2-4474 0 0,-2 7-2670 0 0</inkml:trace>
  <inkml:trace contextRef="#ctx0" brushRef="#br0" timeOffset="10883.116">12485 509 11763 0 0,'0'0'2845'0'0,"0"0"-944"0"0,0 0-513 0 0,0 0-124 0 0,0 0-57 0 0,0 0-41 0 0,0 0-98 0 0,0 0-185 0 0,0 0-185 0 0,0 0-148 0 0,0 0-131 0 0,0 0-86 0 0,0 0-51 0 0,28-4-43 0 0,139-18 143 0 0,-19 6-379 0 0,-117 14-3351 0 0,0 2-3353 0 0,-25 0-5616 0 0</inkml:trace>
  <inkml:trace contextRef="#ctx0" brushRef="#br0" timeOffset="12118.331">8332 1466 3065 0 0,'0'0'2411'0'0,"0"0"-1127"0"0,0 0-298 0 0,0 0 226 0 0,0 0 288 0 0,0 0 147 0 0,0 0-170 0 0,0 0-379 0 0,0 0-388 0 0,0 0-301 0 0,0 0-135 0 0,0 0-14 0 0,0 0 85 0 0,8 0 106 0 0,635-14 4965 0 0,183-64-4261 0 0,-300 41 353 0 0,-18 0-526 0 0,-234 27-757 0 0,216 10-144 0 0,110-34 114 0 0,-268 8 45 0 0,-141 8-63 0 0,-156 16 201 0 0,-5 0-1669 0 0,-10 3-6283 0 0,-20-1-4294 0 0</inkml:trace>
  <inkml:trace contextRef="#ctx0" brushRef="#br0" timeOffset="15784.389">10015 1783 728 0 0,'0'0'2263'0'0,"0"0"-1018"0"0,0 0-304 0 0,0 0 151 0 0,0 0 243 0 0,0 0 183 0 0,0 0 14 0 0,0 0-117 0 0,0 0-205 0 0,0 0-206 0 0,0 0-140 0 0,0 0-65 0 0,-6-13-41 0 0,-17-40 8 0 0,22 50-577 0 0,0 1-1 0 0,-1-1 1 0 0,1 0-1 0 0,-1 0 1 0 0,0 1-1 0 0,0-1 1 0 0,0 1-1 0 0,0 0 1 0 0,0-1-1 0 0,0 1 1 0 0,-1 0-1 0 0,1 0 1 0 0,-1 1-1 0 0,1-1 1 0 0,-1 0-1 0 0,0 1 1 0 0,0 0-1 0 0,0-1 1 0 0,0 1-1 0 0,0 0 1 0 0,0 1-1 0 0,0-1 1 0 0,0 0-1 0 0,-3 1-188 0 0,-7-2 159 0 0,0 1 1 0 0,0 1-1 0 0,0 0 0 0 0,0 1 1 0 0,-1 0-1 0 0,1 1 0 0 0,1 0 1 0 0,-1 1-1 0 0,0 0 0 0 0,1 2 1 0 0,-1-1-1 0 0,1 1 0 0 0,0 1 1 0 0,1 0-1 0 0,-1 1 0 0 0,1 0 1 0 0,1 1-1 0 0,-1 0 0 0 0,-2 4-159 0 0,10-11 22 0 0,1 1-1 0 0,0 0 1 0 0,0-1-1 0 0,0 1 1 0 0,0 0-1 0 0,0 1 1 0 0,0-1-1 0 0,1 0 1 0 0,-1 0-1 0 0,1 1 1 0 0,-1-1-1 0 0,1 1 1 0 0,0-1-1 0 0,0 1 1 0 0,0-1-1 0 0,1 1 1 0 0,-1 0-1 0 0,0 0 1 0 0,1-1-1 0 0,0 1 1 0 0,0 0-1 0 0,0 0 1 0 0,0-1-1 0 0,0 1 1 0 0,0 0-1 0 0,1 0 1 0 0,-1 0-1 0 0,1-1 1 0 0,0 1 0 0 0,0 0-1 0 0,0-1 1 0 0,0 1-1 0 0,0-1 1 0 0,0 1-1 0 0,1-1 1 0 0,0 0-1 0 0,-1 0 1 0 0,2 2-22 0 0,81 74 475 0 0,-80-75-454 0 0,34 25 130 0 0,-28-22-119 0 0,1 0-1 0 0,-1 0 1 0 0,0 1 0 0 0,0 0 0 0 0,-1 1-1 0 0,0 0 1 0 0,0 0 0 0 0,-1 1 0 0 0,0 0-1 0 0,0 1 1 0 0,-1 0 0 0 0,-1 0 0 0 0,1 0-1 0 0,-2 1 1 0 0,1 0 0 0 0,-2 0-1 0 0,1 1 1 0 0,-2-1 0 0 0,1 1 0 0 0,-2 0-1 0 0,2 6-31 0 0,-5-13 33 0 0,1 0 0 0 0,-1 0-1 0 0,1 0 1 0 0,-2-1-1 0 0,1 1 1 0 0,0 0-1 0 0,-1 0 1 0 0,0-1-1 0 0,0 1 1 0 0,0-1-1 0 0,-1 0 1 0 0,1 1-1 0 0,-1-1 1 0 0,0 0 0 0 0,0-1-1 0 0,-1 1 1 0 0,1-1-1 0 0,-1 1 1 0 0,0-1-1 0 0,-4 3-32 0 0,-1 0 8 0 0,-2-1 0 0 0,1 0 0 0 0,0-1 0 0 0,-1 1 0 0 0,0-2 0 0 0,0 0 0 0 0,0 0 0 0 0,0-1-1 0 0,0-1 1 0 0,-1 1 0 0 0,1-2 0 0 0,-1 0 0 0 0,1 0 0 0 0,0-1 0 0 0,-5-1-8 0 0,11 2-42 0 0,1-1 0 0 0,-1 0 1 0 0,1 0-1 0 0,-1 0 0 0 0,1 0 0 0 0,0-1 1 0 0,-1 1-1 0 0,1-1 0 0 0,0 0 0 0 0,0-1 1 0 0,0 1-1 0 0,1-1 0 0 0,-1 1 0 0 0,1-1 1 0 0,-1 0-1 0 0,1 0 0 0 0,0-1 0 0 0,0 1 0 0 0,0-1 1 0 0,1 1-1 0 0,-1-1 0 0 0,1 0 0 0 0,0 0 1 0 0,0 0-1 0 0,0-1 0 0 0,0 1 0 0 0,1 0 1 0 0,0 0-1 0 0,0-1 0 0 0,0 1 0 0 0,0-1 1 0 0,1-4 41 0 0,19-54-8713 0 0,-14 55-3047 0 0</inkml:trace>
  <inkml:trace contextRef="#ctx0" brushRef="#br0" timeOffset="16726.275">10147 1661 0 0 0,'0'0'919'0'0,"0"0"365"0"0,0 0 212 0 0,0 0 258 0 0,0 0 225 0 0,0 0 116 0 0,0 0-180 0 0,0 0-262 0 0,0 0-321 0 0,0 0-232 0 0,0 0-102 0 0,0 0-85 0 0,0 0-76 0 0,-3-1-63 0 0,-3-6 2389 0 0,33 7 1104 0 0,-10 1-4864 0 0,157-1 1626 0 0,-173 1-1015 0 0,0 0-1 0 0,-1-1 0 0 0,1 1 1 0 0,-1 0-1 0 0,1 0 1 0 0,-1 0-1 0 0,1 0 1 0 0,-1 0-1 0 0,1 0 1 0 0,-1 0-1 0 0,0 0 1 0 0,0 0-1 0 0,0 0 1 0 0,1 0-1 0 0,-1 0 0 0 0,0 0 1 0 0,0 0-1 0 0,0 0 1 0 0,0 0-1 0 0,-1 0 1 0 0,1 0-1 0 0,0 0 1 0 0,0-1-1 0 0,-1 1 1 0 0,1 0-1 0 0,0 0 1 0 0,-1 0-1 0 0,1 0 0 0 0,-1 0 1 0 0,1 0-1 0 0,-1 0 1 0 0,1-1-1 0 0,-1 1 1 0 0,0 0-1 0 0,1 0 1 0 0,-1-1-1 0 0,0 1 1 0 0,0 0-1 0 0,0-1 1 0 0,1 1-1 0 0,-1-1 1 0 0,-1 1-14 0 0,-88 105 402 0 0,41-39-24 0 0,49-66-368 0 0,-1-1 0 0 0,1 1 0 0 0,-1 0 0 0 0,1 0-1 0 0,0 0 1 0 0,-1 0 0 0 0,1 0 0 0 0,0-1 0 0 0,-1 1 0 0 0,1 0 0 0 0,0 0 0 0 0,0 0 0 0 0,0 0 0 0 0,0 0 0 0 0,0 0 0 0 0,0 0 0 0 0,0 0 0 0 0,0 0 0 0 0,0 0 0 0 0,1 0 0 0 0,-1-1 0 0 0,0 1 0 0 0,1 0 0 0 0,-1 0 0 0 0,0 0 0 0 0,1 0-1 0 0,-1 0 1 0 0,1-1 0 0 0,-1 1 0 0 0,1 0 0 0 0,0-1 0 0 0,-1 1 0 0 0,1 0 0 0 0,0-1 0 0 0,-1 1 0 0 0,1 0 0 0 0,0-1 0 0 0,0 1 0 0 0,0-1 0 0 0,-1 0 0 0 0,1 1 0 0 0,0-1 0 0 0,0 0 0 0 0,0 1 0 0 0,0-1 0 0 0,0 0 0 0 0,0 0 0 0 0,0 0-1 0 0,0 0-9 0 0,54 3 492 0 0,-44-3-439 0 0,138-15 582 0 0,-147 15-982 0 0,13 0-360 0 0,-5 0-7977 0 0,-8 0-4004 0 0</inkml:trace>
  <inkml:trace contextRef="#ctx0" brushRef="#br0" timeOffset="22840.345">9665 1 0 0 0,'0'0'437'0'0,"0"0"393"0"0,0 0 67 0 0,0 0 97 0 0,0 0 165 0 0,0 0 141 0 0,0 0-2 0 0,0 0-161 0 0,0 0-200 0 0,0 0-131 0 0,0 0-28 0 0,4 7 5742 0 0,-3-3-6172 0 0,-6 103 4209 0 0,-15-15-3490 0 0,-30 191 8 0 0,35-173-699 0 0,-3 4-11 0 0,10-3-39 0 0,-8-22 374 0 0,-1 9-317 0 0,17-97-385 0 0,0-1 9 0 0,0 0 8 0 0,0 0 2 0 0,-1 1-349 0 0,-5 2 720 0 0,4-8-9414 0 0,2-1-2690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81 0 0 0,'0'0'557'0'0,"0"0"281"0"0,0 0 256 0 0,0 0 284 0 0,0 0 192 0 0,0 0 139 0 0,4-12 10 0 0,12-38-76 0 0,-9 31 6951 0 0,-10 34-1958 0 0,2-7-7926 0 0,-3 20 1615 0 0,1 1 1 0 0,2 0 0 0 0,1-1-1 0 0,1 1 1 0 0,2 0-1 0 0,1-1 1 0 0,6 25-326 0 0,-1-14 202 0 0,-1 1 0 0 0,-3 0 0 0 0,-1 0 0 0 0,-2 1 0 0 0,-1-1 0 0 0,-4 26-202 0 0,-29 40 182 0 0,31-105-172 0 0,1-1-15 0 0,0 0-3 0 0,0 0-3 0 0,0 0-11 0 0,0 0-14 0 0,0 0-23 0 0,0 0-6 0 0,0 0-11 0 0,0 0-27 0 0,2-27-1780 0 0,-3-18-1557 0 0,-1 15-4898 0 0,1 25 6040 0 0,0-3-8769 0 0</inkml:trace>
  <inkml:trace contextRef="#ctx0" brushRef="#br0" timeOffset="348.755">57 70 0 0 0,'0'0'2320'0'0,"0"0"-1009"0"0,0 0-133 0 0,0 0 337 0 0,0 0 377 0 0,0 0 253 0 0,0 0-6 0 0,0 0-245 0 0,0 0-334 0 0,0 0-330 0 0,0 0-261 0 0,0 0-163 0 0,-12-2-94 0 0,-28-5-232 0 0,35 5 2574 0 0,409-53 709 0 0,-220 54-3577 0 0,-171 4-339 0 0,24 6-1166 0 0,-16 4-2512 0 0,-14-8-2493 0 0,-2-1-5730 0 0</inkml:trace>
  <inkml:trace contextRef="#ctx0" brushRef="#br0" timeOffset="725.839">833 350 10370 0 0,'0'0'6278'0'0,"0"0"-4283"0"0,0 0-1483 0 0,0 0-125 0 0,0 0 233 0 0,0 0 288 0 0,0 0 139 0 0,0 0-82 0 0,0 0-230 0 0,0 0-237 0 0,0 0-121 0 0,0 0-20 0 0,0 0 18 0 0,1 10 8 0 0,-1 198 1781 0 0,-6-171-1889 0 0,0 6-3762 0 0,9-43-3339 0 0,0 0-4882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36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116 387 5793 0 0,'0'0'2199'0'0,"0"0"-498"0"0,0 0-430 0 0,0 0-104 0 0,0 0 140 0 0,0 0 141 0 0,0 0 8 0 0,0 0-165 0 0,0 0-280 0 0,0 0-275 0 0,0 0-180 0 0,3 11 455 0 0,23 129 2769 0 0,-5-28-3454 0 0,-4 0 0 0 0,-5 1 0 0 0,-6 0 0 0 0,-5 33-326 0 0,-17-90-352 0 0,9-119-8670 0 0,7 13-1854 0 0,1 41 5095 0 0</inkml:trace>
  <inkml:trace contextRef="#ctx0" brushRef="#br0" timeOffset="584.257">24 471 1104 0 0,'0'0'1585'0'0,"0"0"-29"0"0,0 0 162 0 0,0 0 194 0 0,0 0 131 0 0,0 0-18 0 0,0 0-149 0 0,0 0-192 0 0,0 0-214 0 0,0 0-234 0 0,0 0-246 0 0,0 0-211 0 0,0 0-131 0 0,-5-16-99 0 0,-13-49-42 0 0,18 64-482 0 0,0-1 1 0 0,0 1-1 0 0,-1 0 0 0 0,1-1 1 0 0,0 1-1 0 0,0 0 0 0 0,0-1 1 0 0,0 1-1 0 0,1 0 0 0 0,-1-1 1 0 0,0 1-1 0 0,0 0 0 0 0,1-1 0 0 0,-1 1 1 0 0,1 0-1 0 0,-1 0 0 0 0,1 0 1 0 0,0-1-1 0 0,-1 1 0 0 0,1 0 1 0 0,0 0-1 0 0,0 0 0 0 0,0 0 1 0 0,0 0-1 0 0,0 0 0 0 0,0 0 1 0 0,0 1-1 0 0,0-1 0 0 0,0 0 1 0 0,1 0-26 0 0,4-3 140 0 0,26-21 176 0 0,1 1 1 0 0,2 1-1 0 0,0 2 0 0 0,2 2 0 0 0,0 1 1 0 0,1 2-1 0 0,0 2 0 0 0,39-10-316 0 0,-57 19 51 0 0,0 0 0 0 0,0 2 0 0 0,1 0 0 0 0,-1 1-1 0 0,1 1 1 0 0,-1 1 0 0 0,10 1-51 0 0,-28 0 6 0 0,0-1 0 0 0,0 1-1 0 0,0-1 1 0 0,0 1 0 0 0,0 0 0 0 0,0 0 0 0 0,0 0-1 0 0,0 0 1 0 0,0 1 0 0 0,0-1 0 0 0,0 1 0 0 0,-1-1-1 0 0,1 1 1 0 0,-1-1 0 0 0,1 1 0 0 0,-1 0 0 0 0,1-1-1 0 0,-1 1 1 0 0,0 0 0 0 0,0 0 0 0 0,0 0-1 0 0,0 0 1 0 0,0 0 0 0 0,-1 1 0 0 0,1-1 0 0 0,-1 0-1 0 0,1 0 1 0 0,-1 0 0 0 0,0 0 0 0 0,0 1 0 0 0,0-1-1 0 0,0 1-5 0 0,-7 77 223 0 0,-2-54-208 0 0,-2-1-1 0 0,0 0 1 0 0,-2-1 0 0 0,-1 0-1 0 0,0-1 1 0 0,-2 0 0 0 0,-1-1-1 0 0,-13 13-14 0 0,-63 92-11 0 0,91-125 5 0 0,0 0 1 0 0,1 0 0 0 0,-1 0 0 0 0,0 1 0 0 0,1-1 0 0 0,0 0 0 0 0,0 0 0 0 0,-1 1 0 0 0,1-1 0 0 0,1 1 0 0 0,-1-1 0 0 0,0 1 0 0 0,1-1 0 0 0,-1 1 0 0 0,1 0-1 0 0,0-1 1 0 0,-1 1 0 0 0,1-1 0 0 0,1 1 0 0 0,-1 0 0 0 0,0-1 0 0 0,1 1 0 0 0,-1-1 0 0 0,1 1 0 0 0,0-1 0 0 0,0 1 0 0 0,0-1 0 0 0,0 1 0 0 0,0-1 0 0 0,0 0-1 0 0,1 1 1 0 0,-1-1 0 0 0,1 0 0 0 0,-1 0 0 0 0,1 0 5 0 0,263 90 11 0 0,-259-89 3 0 0,0 0 0 0 0,-1 0-1 0 0,1 1 1 0 0,-1 0 0 0 0,0 0 0 0 0,0 0 0 0 0,0 1 0 0 0,0 0-1 0 0,-1 0 1 0 0,0 0 0 0 0,0 0 0 0 0,0 1 0 0 0,0-1 0 0 0,-1 1-1 0 0,0 0 1 0 0,-1 0 0 0 0,1 0 0 0 0,-1 1 0 0 0,0-1 0 0 0,0 0-1 0 0,-1 1 1 0 0,0-1 0 0 0,0 1 0 0 0,-1 1-14 0 0,-1 1 57 0 0,0 1 0 0 0,0-1 0 0 0,-1-1 0 0 0,0 1 0 0 0,-1 0 0 0 0,0 0 0 0 0,0-1 0 0 0,-1 0 0 0 0,0 1 0 0 0,-1-1 0 0 0,0-1 0 0 0,0 1 0 0 0,0-1 0 0 0,-1 0 0 0 0,0 0 0 0 0,-1-1 0 0 0,1 1 0 0 0,-1-1-1 0 0,-1-1 1 0 0,1 0 0 0 0,-1 0 0 0 0,0 0 0 0 0,0-1-57 0 0,-8 6 33 0 0,-1-2-1 0 0,0 0 0 0 0,0-1 1 0 0,-1-1-1 0 0,0 0 0 0 0,-1-1 1 0 0,1-1-1 0 0,-1-1 0 0 0,1-1 1 0 0,-17 0-33 0 0,17-2-48 0 0,14 2 26 0 0,0-1 0 0 0,0 0 0 0 0,0-1 0 0 0,0 1 0 0 0,0-1 0 0 0,0 0 0 0 0,0 0 0 0 0,0 0 0 0 0,0 0 0 0 0,0-1 0 0 0,0 0 0 0 0,0 0 0 0 0,0 0 0 0 0,0 0 0 0 0,0 0 0 0 0,0-1 0 0 0,0 0 0 0 0,1 0 0 0 0,-1 0 0 0 0,1 0 0 0 0,-1 0 0 0 0,1-1 0 0 0,0 1 0 0 0,0-1 0 0 0,0 0 0 0 0,0 0 0 0 0,1 0 0 0 0,-1-1 0 0 0,1 1 0 0 0,0 0 0 0 0,-1-1 22 0 0,5-1-204 0 0,0 0 0 0 0,-1 0 0 0 0,2 1 0 0 0,-1-1 0 0 0,0 1 0 0 0,1-1-1 0 0,0 1 1 0 0,0 0 0 0 0,0 0 0 0 0,0 0 0 0 0,1 0 0 0 0,0 1 0 0 0,0-1 0 0 0,0 1 0 0 0,0 0 0 0 0,0 0 0 0 0,0 1 0 0 0,1-1-1 0 0,-1 1 1 0 0,5-2 204 0 0,0-1-706 0 0,25-14-2775 0 0,-10 6-2465 0 0,-6 1-5650 0 0</inkml:trace>
  <inkml:trace contextRef="#ctx0" brushRef="#br0" timeOffset="1491.253">963 851 14403 0 0,'0'0'1530'0'0,"0"0"-470"0"0,0 0-197 0 0,0 0 58 0 0,0 0 29 0 0,0 0-77 0 0,0 0-163 0 0,0 0-211 0 0,0 0-166 0 0,0 0-98 0 0,0 0-65 0 0,0 0-13 0 0,7 18 7 0 0,27 56-3 0 0,-33-72-147 0 0,-1 0 0 0 0,1-1 0 0 0,0 1 0 0 0,0-1 0 0 0,0 1 0 0 0,0-1 0 0 0,0 1 0 0 0,0-1 1 0 0,1 0-1 0 0,-1 1 0 0 0,0-1 0 0 0,1 0 0 0 0,-1 0 0 0 0,1 0 0 0 0,-1 0 0 0 0,1 0 0 0 0,0 0 0 0 0,-1-1 0 0 0,1 1 0 0 0,0-1 0 0 0,-1 1 0 0 0,1-1 0 0 0,0 1 1 0 0,0-1-1 0 0,0 0 0 0 0,-1 0 0 0 0,1 0 0 0 0,0 0 0 0 0,0 0 0 0 0,0 0 0 0 0,-1 0 0 0 0,1-1-14 0 0,7 0 101 0 0,80-10 707 0 0,-67 3-704 0 0,-1-1 0 0 0,0-1 0 0 0,-1-1 0 0 0,0-1 0 0 0,0-1 0 0 0,-2-1 0 0 0,1 0 0 0 0,-2-1 0 0 0,6-7-104 0 0,9-18 582 0 0,-25 73-384 0 0,-5-26-192 0 0,-1-1 0 0 0,1 1-1 0 0,1-1 1 0 0,-1 1 0 0 0,1-1-1 0 0,0 0 1 0 0,1 0 0 0 0,0 0-1 0 0,0 0 1 0 0,0 0 0 0 0,0-1-1 0 0,1 0 1 0 0,0 0 0 0 0,0 0-1 0 0,0-1 1 0 0,1 0 0 0 0,-1 0 0 0 0,1 0-1 0 0,0 0 1 0 0,0-1 0 0 0,0 0-1 0 0,1 0 1 0 0,2 0-6 0 0,1 1 16 0 0,0-1 0 0 0,0 0 0 0 0,1 0 1 0 0,0-1-1 0 0,-1 0 0 0 0,1-1 0 0 0,0 0 0 0 0,0-1 0 0 0,0 0 1 0 0,0-1-1 0 0,-1 0 0 0 0,1-1 0 0 0,0 0 0 0 0,-1 0 0 0 0,1-1 1 0 0,-1-1-1 0 0,0 0 0 0 0,0 0 0 0 0,0-1 0 0 0,-1 0 0 0 0,1-1 1 0 0,-1 0-1 0 0,0 0 0 0 0,6-7-16 0 0,6-11 90 0 0,-1-1-1 0 0,-2-1 1 0 0,0-1 0 0 0,-2 0 0 0 0,-1-1-1 0 0,-1-1 1 0 0,-2 0 0 0 0,0-1 0 0 0,-2 0-1 0 0,-2-1 1 0 0,0 0 0 0 0,-3 0 0 0 0,0 0-1 0 0,0-26-89 0 0,0 12 21 0 0,-2 1 1 0 0,-2-1-1 0 0,-2 0 0 0 0,-1 0 0 0 0,-3 1 0 0 0,-6-25-21 0 0,-28-24 172 0 0,38 93-172 0 0,1-1 0 0 0,-1 0 0 0 0,0 0 0 0 0,1 0-1 0 0,-1 0 1 0 0,0 1 0 0 0,1-1 0 0 0,-1 0 0 0 0,0 1 0 0 0,0-1 0 0 0,0 1 0 0 0,0-1-1 0 0,1 1 1 0 0,-1-1 0 0 0,0 1 0 0 0,0-1 0 0 0,0 1 0 0 0,0 0 0 0 0,0 0 0 0 0,0 0-1 0 0,0-1 1 0 0,0 1 0 0 0,0 0 0 0 0,0 0 0 0 0,0 0 0 0 0,0 0 0 0 0,0 0 0 0 0,0 1 0 0 0,0-1-1 0 0,0 0 1 0 0,0 0 0 0 0,0 1 0 0 0,0-1 0 0 0,0 1 0 0 0,0-1 0 0 0,0 1 0 0 0,0-1-1 0 0,0 1 1 0 0,0-1 0 0 0,1 1 0 0 0,-1 0 0 0 0,0-1 0 0 0,1 1 0 0 0,-1 0 0 0 0,0 0-1 0 0,1 0 1 0 0,-1-1 0 0 0,1 1 0 0 0,-1 0 0 0 0,1 0 0 0 0,-1 0 0 0 0,1 0 0 0 0,0 0-1 0 0,-1 0 1 0 0,1 0 0 0 0,-5 20 8 0 0,0 1-1 0 0,2 0 0 0 0,0-1 0 0 0,2 1 0 0 0,0 0 0 0 0,2 0 1 0 0,0 0-1 0 0,1 0 0 0 0,1 0 0 0 0,2-1 0 0 0,0 0 0 0 0,2 4-7 0 0,-3-4 17 0 0,100 435 362 0 0,-66-254-193 0 0,-23-136-198 0 0,-16-96-1672 0 0,-1-79-4625 0 0,3 66-2406 0 0,-1 30-2212 0 0</inkml:trace>
  <inkml:trace contextRef="#ctx0" brushRef="#br0" timeOffset="1743.811">1585 497 12307 0 0,'0'0'2316'0'0,"0"0"-785"0"0,0 0-547 0 0,0 0-17 0 0,0 0 127 0 0,0 0 135 0 0,0 0 25 0 0,0 0-156 0 0,0 0-165 0 0,0 0-154 0 0,0 0-118 0 0,0 0-109 0 0,38-11-79 0 0,119-35-76 0 0,-7 7 442 0 0,48 19-658 0 0,-113 18-8392 0 0,-78 2-3947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4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26 0 0 0,'0'0'890'0'0,"0"0"642"0"0,0 0 575 0 0,0 0 385 0 0,0 0 165 0 0,0 0-206 0 0,0 0-370 0 0,0 0-378 0 0,0 0-288 0 0,0 0-159 0 0,-3-4-148 0 0,-11-14-126 0 0,11 14-177 0 0,3 4-139 0 0,0 0-121 0 0,0 0-102 0 0,0 0-67 0 0,0 0-80 0 0,0 41 944 0 0,0 1-885 0 0,-1 14-47 0 0,2 1-1 0 0,3-1 1 0 0,9 39-308 0 0,-7-60 78 0 0,-4-20-59 0 0,0 0-1 0 0,1 1 0 0 0,1-1 1 0 0,1 0-1 0 0,0-1 1 0 0,1 1-1 0 0,0-1 1 0 0,1 0-1 0 0,6 9-18 0 0,-12-22 10 0 0,0 0 0 0 0,-1 0 0 0 0,1 0 1 0 0,0 0-1 0 0,0 0 0 0 0,0 0 0 0 0,0 0 0 0 0,0 0 0 0 0,0 0 0 0 0,1 0 1 0 0,-1 0-1 0 0,0-1 0 0 0,0 1 0 0 0,1 0 0 0 0,-1-1 0 0 0,0 1 0 0 0,1-1 1 0 0,-1 0-1 0 0,0 1 0 0 0,1-1 0 0 0,-1 0 0 0 0,1 0 0 0 0,-1 0 0 0 0,0 0 0 0 0,1 0 1 0 0,-1 0-1 0 0,1 0 0 0 0,-1-1 0 0 0,0 1 0 0 0,1 0 0 0 0,-1-1 0 0 0,0 1 1 0 0,1-1-1 0 0,-1 1 0 0 0,0-1 0 0 0,0 0 0 0 0,0 0 0 0 0,1 1 0 0 0,-1-1-10 0 0,43-46 526 0 0,-33 33-525 0 0,166-261 372 0 0,-167 311-530 0 0,-9-18 159 0 0,1-1 0 0 0,0 0 0 0 0,2-1 0 0 0,0 1 1 0 0,1 0-1 0 0,0-1 0 0 0,1 0 0 0 0,1 0 1 0 0,1-1-1 0 0,0 0 0 0 0,1 0 0 0 0,1-1 0 0 0,0 0 1 0 0,0-1-1 0 0,2 0 0 0 0,0-1 0 0 0,0 0 1 0 0,4 2-3 0 0,-13-11 12 0 0,1 1 1 0 0,0-1 0 0 0,0 0 0 0 0,0-1 0 0 0,0 1 0 0 0,1-1 0 0 0,-1 0 0 0 0,1 0-1 0 0,-1 0 1 0 0,1-1 0 0 0,0 1 0 0 0,0-1 0 0 0,-1 0 0 0 0,1-1 0 0 0,0 1 0 0 0,0-1-1 0 0,0 0 1 0 0,0 0 0 0 0,0 0 0 0 0,0-1 0 0 0,0 0 0 0 0,0 0 0 0 0,-1 0 0 0 0,1 0-1 0 0,0-1 1 0 0,2-1-13 0 0,10-12 107 0 0,-1 0-1 0 0,0-1 0 0 0,-1-1 0 0 0,-1 0 0 0 0,-1-1 0 0 0,0-1 1 0 0,-1 0-1 0 0,-1-1 0 0 0,-1 0 0 0 0,-1 0 0 0 0,-1-1 1 0 0,0 0-1 0 0,-2-1 0 0 0,0 1 0 0 0,-2-1 0 0 0,1-6-106 0 0,8-145 272 0 0,-12 172-300 0 0,-1 0-1 0 0,0 0 0 0 0,0-1 0 0 0,1 1 0 0 0,-1 0 0 0 0,0 0 1 0 0,0 0-1 0 0,0-1 0 0 0,0 1 0 0 0,0 0 0 0 0,-1 0 0 0 0,1-1 0 0 0,0 1 1 0 0,-1 0-1 0 0,1 0 0 0 0,-1 0 0 0 0,1-1 0 0 0,-1 1 0 0 0,1 0 1 0 0,-1 0-1 0 0,0 0 0 0 0,1 0 0 0 0,-1 0 0 0 0,0 0 0 0 0,0 0 1 0 0,0 1-1 0 0,0-1 0 0 0,0 0 0 0 0,0 0 0 0 0,0 1 0 0 0,0-1 0 0 0,0 0 1 0 0,0 1-1 0 0,0-1 0 0 0,0 1 0 0 0,0-1 0 0 0,-1 1 0 0 0,1 0 1 0 0,0 0-1 0 0,0-1 0 0 0,-1 1 0 0 0,1 0 0 0 0,0 0 0 0 0,0 0 0 0 0,-1 0 1 0 0,1 1-1 0 0,0-1 0 0 0,0 0 0 0 0,0 0 0 0 0,-1 1 0 0 0,1-1 29 0 0,-24 71-4777 0 0,21-39-2747 0 0,4-31 6772 0 0,-2 15-11453 0 0</inkml:trace>
  <inkml:trace contextRef="#ctx0" brushRef="#br0" timeOffset="341.607">1035 398 13123 0 0,'0'0'2179'0'0,"0"0"-740"0"0,0 0-347 0 0,0 0 23 0 0,0 0 84 0 0,0 0 13 0 0,0 0-142 0 0,0 0-194 0 0,0 0-213 0 0,0 0-206 0 0,0 0-131 0 0,0 0-88 0 0,0 0-55 0 0,-5 15 489 0 0,25 128 1207 0 0,-20-87-1450 0 0,1 2-3785 0 0,9-79-7306 0 0,-9 20 2249 0 0</inkml:trace>
  <inkml:trace contextRef="#ctx0" brushRef="#br0" timeOffset="1036.452">1002 379 0 0 0,'0'0'1162'0'0,"0"0"-430"0"0,0 0 3 0 0,0 0 327 0 0,0 0 404 0 0,0 0 266 0 0,0 0 86 0 0,0 0-121 0 0,0 0-245 0 0,0 0-215 0 0,0 0-163 0 0,0 0-79 0 0,0 0-20 0 0,-2-7 4218 0 0,70-45-2395 0 0,-53 44-2525 0 0,-2 1-175 0 0,0 1 0 0 0,0-1 0 0 0,1 2 0 0 0,0 0-1 0 0,0 1 1 0 0,1 0 0 0 0,-1 1 0 0 0,1 1 0 0 0,0 0 0 0 0,-1 1-1 0 0,4 0-97 0 0,-16 3 16 0 0,1 0-1 0 0,-1 0 0 0 0,0 0 0 0 0,0 0 0 0 0,0 0 0 0 0,0 0 0 0 0,-1 1 0 0 0,1-1 0 0 0,0 1 1 0 0,-1-1-1 0 0,0 1 0 0 0,0-1 0 0 0,0 1 0 0 0,0 0 0 0 0,0 0 0 0 0,0-1 0 0 0,-1 1 1 0 0,1 0-1 0 0,-1 0 0 0 0,0 0 0 0 0,0 0 0 0 0,0 0 0 0 0,0 0 0 0 0,0 0 0 0 0,-1-1 0 0 0,1 1 1 0 0,-1 1-16 0 0,-2 4 32 0 0,0-1 0 0 0,0 0 0 0 0,-1 0 0 0 0,0 0 0 0 0,0-1 0 0 0,-1 1 0 0 0,0-1 0 0 0,0 0 0 0 0,0-1 0 0 0,-1 1 0 0 0,1-1 0 0 0,-2 0 0 0 0,1 0 0 0 0,-6 3-32 0 0,-24 22 38 0 0,36-28-42 0 0,0 0-1 0 0,0 0 0 0 0,0 0 0 0 0,0 0 0 0 0,1 0 1 0 0,-1 0-1 0 0,0 0 0 0 0,1 0 0 0 0,0 0 0 0 0,-1 0 1 0 0,1 0-1 0 0,0 0 0 0 0,0-1 0 0 0,0 1 0 0 0,0 0 1 0 0,0-1-1 0 0,1 1 0 0 0,-1-1 0 0 0,0 1 1 0 0,1-1-1 0 0,-1 1 0 0 0,1-1 0 0 0,0 0 0 0 0,-1 0 1 0 0,1 0-1 0 0,0 0 0 0 0,0 0 0 0 0,-1 0 0 0 0,1 0 1 0 0,0-1-1 0 0,0 1 0 0 0,0-1 0 0 0,0 1 0 0 0,0-1 5 0 0,15 11-25 0 0,94 84 129 0 0,-109-93-75 0 0,-1 0 1 0 0,1 0-1 0 0,-1 0 0 0 0,0 0 0 0 0,1 0 0 0 0,-1 0 0 0 0,0 1 1 0 0,-1-1-1 0 0,1 1 0 0 0,0-1 0 0 0,-1 0 0 0 0,1 1 0 0 0,-1-1 1 0 0,0 1-1 0 0,0-1 0 0 0,1 1 0 0 0,-2-1 0 0 0,1 1 0 0 0,0-1 1 0 0,-1 1-1 0 0,1-1 0 0 0,-1 1 0 0 0,1-1 0 0 0,-1 1 1 0 0,0-1-1 0 0,0 0 0 0 0,-1 0 0 0 0,1 1 0 0 0,0-1 0 0 0,-1 0 1 0 0,1 0-1 0 0,-1 0 0 0 0,1 0 0 0 0,-1-1 0 0 0,0 1 0 0 0,0 0 1 0 0,0-1-1 0 0,0 1 0 0 0,-2 0-29 0 0,-8 6 36 0 0,-1 0 0 0 0,0-1 0 0 0,0-1 0 0 0,-1 0-1 0 0,1 0 1 0 0,-1-2 0 0 0,0 0 0 0 0,-1 0 0 0 0,1-1 0 0 0,-1-1 0 0 0,1 0 0 0 0,-1-1 0 0 0,0-1 0 0 0,0-1 0 0 0,-10-1-36 0 0,23 2-33 0 0,1 0 0 0 0,-1 0 1 0 0,1-1-1 0 0,-1 1 0 0 0,1 0 1 0 0,0-1-1 0 0,-1 1 0 0 0,1-1 1 0 0,-1 0-1 0 0,1 0 0 0 0,0 1 0 0 0,0-1 1 0 0,-1 0-1 0 0,1 0 0 0 0,0 0 1 0 0,0 0-1 0 0,0 0 0 0 0,0-1 1 0 0,0 1-1 0 0,0 0 0 0 0,0 0 1 0 0,1-1-1 0 0,-1 1 0 0 0,0 0 1 0 0,1-1-1 0 0,-1 1 0 0 0,1-1 1 0 0,-1 1-1 0 0,1-2 33 0 0,2-12-3438 0 0,8 1-4076 0 0,-2 7-4526 0 0</inkml:trace>
  <inkml:trace contextRef="#ctx0" brushRef="#br0" timeOffset="2167.994">1473 184 7794 0 0,'0'0'2491'0'0,"0"0"-725"0"0,0 0-435 0 0,0 0-99 0 0,0 0 65 0 0,0 0 17 0 0,0 0-100 0 0,0 0-196 0 0,0 0-301 0 0,0 0-244 0 0,0 0-173 0 0,0 0-101 0 0,0 0-30 0 0,5 0 951 0 0,169 0 3129 0 0,-10-10-3370 0 0,-113 6-673 0 0,-51 4-198 0 0,0 0-19 0 0,0 0-10 0 0,0 0-18 0 0,0 0 0 0 0,0 0-42 0 0,0 0-39 0 0,0 0-78 0 0,0-3-192 0 0,0 2-4479 0 0,0 1-5261 0 0,0 0-1629 0 0</inkml:trace>
  <inkml:trace contextRef="#ctx0" brushRef="#br0" timeOffset="2416.625">1477 453 11690 0 0,'0'0'3913'0'0,"0"0"-2266"0"0,0 0-1047 0 0,0 0-211 0 0,0 0 37 0 0,0 0 117 0 0,0 0 120 0 0,0 0 97 0 0,0 0 26 0 0,0 0-21 0 0,0 0-51 0 0,0 0-114 0 0,0 0-123 0 0,26-1-101 0 0,85-2-90 0 0,114-22-759 0 0,-207 28-4009 0 0,-14-3-4396 0 0</inkml:trace>
  <inkml:trace contextRef="#ctx0" brushRef="#br0" timeOffset="3773.304">1893 644 7298 0 0,'0'0'1456'0'0,"0"0"-325"0"0,0 0-67 0 0,0 0 171 0 0,0 0 197 0 0,0 0 81 0 0,0 0-72 0 0,0 0-210 0 0,0 0-207 0 0,0 0-153 0 0,13-7 1386 0 0,148-208 1701 0 0,49-59-3395 0 0,-136 194-417 0 0,-74 79-147 0 0,1 1-1 0 0,0-1 1 0 0,-1 1-1 0 0,1-1 0 0 0,-1 1 1 0 0,1-1-1 0 0,0 1 1 0 0,0 0-1 0 0,-1-1 1 0 0,1 1-1 0 0,0 0 0 0 0,0 0 1 0 0,-1-1-1 0 0,1 1 1 0 0,0 0-1 0 0,0 0 1 0 0,-1 0-1 0 0,1 0 0 0 0,0 0 1 0 0,0 0-1 0 0,0 0 1 0 0,-1 0-1 0 0,1 1 0 0 0,0-1 1 0 0,0 0-1 0 0,-1 0 1 0 0,1 1-1 0 0,0-1 1 0 0,0 0-1 0 0,-1 1 0 0 0,1-1 1 0 0,0 1-1 0 0,-1-1 1 0 0,1 1-1 0 0,-1-1 1 0 0,1 1-1 0 0,-1-1 0 0 0,1 1 1 0 0,-1 0-1 0 0,1-1 1 0 0,-1 1-1 0 0,1 0 0 0 0,-1-1 1 0 0,0 1-1 0 0,1 0 1 0 0,-1-1-1 0 0,0 1 1 0 0,0 0-1 0 0,1 0 0 0 0,-1 0 1 0 0,0-1-1 0 0,0 1 1 0 0,0 0-1 0 0,0 0 1 0 0,0-1-1 0 0,0 1 0 0 0,0 0 1 0 0,0 0-1 0 0,-1 0 1 0 0,1-1-1 0 0,0 1 1 0 0,0 0-1 0 0,-1 0 0 0 0,1-1 1 0 0,0 1-1 0 0,-1 0 2 0 0,3 6 38 0 0,45 382 308 0 0,-32-342-327 0 0,6-54-10 0 0,269-372 389 0 0,-263 340-381 0 0,-26 38-10 0 0,-1 1-6 0 0,0 0-23 0 0,0 0 2 0 0,0 0-5 0 0,0 0-12 0 0,24 51-51 0 0,-13-21 113 0 0,-1 0 1 0 0,-1 0-1 0 0,-2 1 0 0 0,-2-1 0 0 0,0 1 1 0 0,-2 1-1 0 0,-1-1 0 0 0,-2 0 0 0 0,-1 1 0 0 0,-2-1 1 0 0,0 0-1 0 0,-7 23-25 0 0,4 15-596 0 0,6-68 398 0 0,0-1-54 0 0,0 0-85 0 0,12-4-2473 0 0,7-19-3566 0 0,-9 11-2985 0 0,-3 7 1829 0 0</inkml:trace>
  <inkml:trace contextRef="#ctx0" brushRef="#br0" timeOffset="4019.473">3115 401 7466 0 0,'0'0'2072'0'0,"0"0"-377"0"0,0 0-35 0 0,0 0 146 0 0,0 0 9 0 0,0 0-146 0 0,0 0-262 0 0,0 0-309 0 0,0 0-261 0 0,0 0-199 0 0,0 0-149 0 0,0 0-111 0 0,0 0-86 0 0,-5 32-64 0 0,-18 98-50 0 0,15-24 88 0 0,9-76-3672 0 0,1-69-13445 0 0,-2 31 13114 0 0</inkml:trace>
  <inkml:trace contextRef="#ctx0" brushRef="#br0" timeOffset="4496.761">3029 409 4809 0 0,'0'0'2257'0'0,"0"0"-698"0"0,0 0-357 0 0,0 0 104 0 0,0 0 142 0 0,0 0 14 0 0,0 0-139 0 0,0 0-240 0 0,0 0-207 0 0,0 0-138 0 0,0 0-90 0 0,0 0-79 0 0,0 0-63 0 0,28-16-30 0 0,90-49-30 0 0,-47 46 401 0 0,-57 17-586 0 0,-11 1-211 0 0,0 0 0 0 0,0 0 0 0 0,0 0 1 0 0,0 0-1 0 0,0 0 0 0 0,0 0 0 0 0,0 1 0 0 0,0-1 1 0 0,1 1-1 0 0,-1 0 0 0 0,0 0 0 0 0,0 0 0 0 0,0 1 1 0 0,0-1-1 0 0,0 1 0 0 0,1 0 0 0 0,-1-1 0 0 0,0 1 1 0 0,0 1-1 0 0,-1-1 0 0 0,1 0 0 0 0,0 1 0 0 0,0-1 1 0 0,-1 1-1 0 0,1 0 0 0 0,-1 0 0 0 0,1 0 0 0 0,-1 0 1 0 0,0 1-1 0 0,0-1 0 0 0,0 0 0 0 0,0 1 0 0 0,0 0 0 0 0,0-1 1 0 0,-1 1-1 0 0,1 0 0 0 0,0 2-50 0 0,-2 2 68 0 0,-1 1 1 0 0,0-1-1 0 0,0 1 0 0 0,0-1 0 0 0,-1 0 1 0 0,0 1-1 0 0,-1-1 0 0 0,0 0 0 0 0,0 0 1 0 0,0-1-1 0 0,-1 1 0 0 0,0-1 0 0 0,0 1 1 0 0,0-1-1 0 0,-1 0 0 0 0,0-1 0 0 0,0 1-68 0 0,-25 49 36 0 0,77-22-100 0 0,0-4 80 0 0,-36-20-10 0 0,-6-7 8 0 0,-1 1 0 0 0,1-1-1 0 0,-1 1 1 0 0,0 1 0 0 0,0-1 0 0 0,-1 0 0 0 0,1 1 0 0 0,-1 0 0 0 0,1 0 0 0 0,-1 0 0 0 0,0 0 0 0 0,-1 1-1 0 0,1-1 1 0 0,-1 1 0 0 0,0-1 0 0 0,0 1 0 0 0,0 0 0 0 0,0 0 0 0 0,-1 0 0 0 0,0 0 0 0 0,0 2-14 0 0,-1-2 49 0 0,0-1 1 0 0,0 0 0 0 0,0 1-1 0 0,-1-1 1 0 0,1 1 0 0 0,-1-1 0 0 0,0 0-1 0 0,-1 0 1 0 0,1 0 0 0 0,-1 0-1 0 0,1 0 1 0 0,-1 0 0 0 0,-1 0-1 0 0,1 0 1 0 0,0-1 0 0 0,-1 1-1 0 0,0-1 1 0 0,0 1 0 0 0,0-1-1 0 0,0 0 1 0 0,0 0 0 0 0,-1-1 0 0 0,1 1-1 0 0,-1-1 1 0 0,0 0 0 0 0,1 1-1 0 0,-2-1-49 0 0,-98 6 368 0 0,95-9-419 0 0,1-1 0 0 0,-1 1 0 0 0,1-2 0 0 0,0 1-1 0 0,-1-1 1 0 0,1 0 0 0 0,0 0 0 0 0,1-1 0 0 0,-1 1 0 0 0,0-2-1 0 0,1 1 1 0 0,0-1 0 0 0,0 0 0 0 0,1 0 0 0 0,-1-1-1 0 0,1 1 1 0 0,0-1 0 0 0,1 0 0 0 0,-1-1 0 0 0,1 1-1 0 0,0-2 53 0 0,3 6-123 0 0,0 0 1 0 0,0 0 0 0 0,0 0-1 0 0,1-1 1 0 0,-1 1 0 0 0,1 0 0 0 0,0 0-1 0 0,-1-1 1 0 0,1 1 0 0 0,0 0-1 0 0,0-1 1 0 0,1 1 0 0 0,-1 0 0 0 0,0 0-1 0 0,1-1 1 0 0,-1 1 0 0 0,1 0-1 0 0,0 0 1 0 0,0 0 0 0 0,0 0 0 0 0,0 0-1 0 0,1-1 122 0 0,19-26-7848 0 0,-15 21-3468 0 0</inkml:trace>
  <inkml:trace contextRef="#ctx0" brushRef="#br0" timeOffset="5249.792">4056 30 10226 0 0,'0'0'2025'0'0,"0"0"-548"0"0,0 0-143 0 0,0 0 14 0 0,0 0 20 0 0,0 0-61 0 0,0 0-158 0 0,0 0-169 0 0,0 0-179 0 0,0 0-171 0 0,0 0-142 0 0,-32 12-99 0 0,-100 41-66 0 0,52 0 172 0 0,69-44-465 0 0,1 1 0 0 0,-1 1-1 0 0,1-1 1 0 0,1 2 0 0 0,0-1 0 0 0,1 1 0 0 0,0 1 0 0 0,1-1 0 0 0,0 1-1 0 0,1 0 1 0 0,0 1 0 0 0,2 0 0 0 0,-1-1 0 0 0,1 2 0 0 0,1-1 0 0 0,1 0-1 0 0,0 1 1 0 0,0 12-30 0 0,3-23 19 0 0,0-1-1 0 0,0 1 0 0 0,0-1 1 0 0,0 0-1 0 0,1 0 0 0 0,-1 1 1 0 0,1-1-1 0 0,0 0 0 0 0,0 0 1 0 0,0 0-1 0 0,1-1 0 0 0,-1 1 1 0 0,0-1-1 0 0,1 1 0 0 0,0-1 1 0 0,0 0-1 0 0,-1 0 0 0 0,1 0 1 0 0,0 0-1 0 0,1 0 0 0 0,-1-1 1 0 0,0 1-1 0 0,0-1 0 0 0,1 0 1 0 0,-1 0-1 0 0,1 0 0 0 0,-1 0 1 0 0,1-1-1 0 0,-1 0 0 0 0,1 1 1 0 0,-1-1-1 0 0,1-1 0 0 0,-1 1 1 0 0,1 0-1 0 0,0-1 0 0 0,-1 0 1 0 0,0 1-1 0 0,1-1 0 0 0,-1-1 1 0 0,1 1-1 0 0,-1 0 0 0 0,0-1 1 0 0,0 0-1 0 0,2-1-18 0 0,21-16 249 0 0,-1-1 0 0 0,0-2 0 0 0,-2 0 0 0 0,-1-1 0 0 0,-1-1 0 0 0,0-2-1 0 0,-2 0 1 0 0,-2 0 0 0 0,0-2 0 0 0,-1 0 0 0 0,3-13-249 0 0,-15 33 27 0 0,-1 0 0 0 0,1 1 1 0 0,0-1-1 0 0,1 1 0 0 0,-1 0 0 0 0,1 0 1 0 0,1 1-1 0 0,-1 0 0 0 0,1 0 0 0 0,0 0 0 0 0,1 0 1 0 0,0 1-1 0 0,-1 0 0 0 0,2 1 0 0 0,1-2-27 0 0,-6 7 0 0 0,1 0 1 0 0,-1 1-1 0 0,0-1 0 0 0,0 1 1 0 0,0 0-1 0 0,0 0 0 0 0,-1 0 1 0 0,1 0-1 0 0,0 1 0 0 0,-1-1 1 0 0,0 1-1 0 0,1-1 0 0 0,-1 1 1 0 0,0 0-1 0 0,0 0 0 0 0,-1 0 0 0 0,1 0 1 0 0,-1 0-1 0 0,1 0 0 0 0,-1 0 1 0 0,0 1-1 0 0,0-1 0 0 0,0 0 1 0 0,-1 1-1 0 0,1-1 0 0 0,-1 1 1 0 0,0-1-1 0 0,0 1 0 0 0,0-1 0 0 0,0 2 0 0 0,14 98 10 0 0,-5 0-1 0 0,-4 1 1 0 0,-6 70-10 0 0,-4-127-18 0 0,-2-1 1 0 0,-2 0 0 0 0,-1-1 0 0 0,-3 0 0 0 0,-16 39 17 0 0,25-72-1 0 0,0-1 0 0 0,0 1 0 0 0,-1-1 0 0 0,0 0 0 0 0,-1-1 0 0 0,0 0 0 0 0,0 1 0 0 0,-1-2 0 0 0,-1 1-1 0 0,0-1 1 0 0,0 0 0 0 0,-1-1 0 0 0,0 0 0 0 0,0 0 0 0 0,-1-1 0 0 0,0 0 0 0 0,0-1 0 0 0,0 0 0 0 0,-1-1 0 0 0,0 0 0 0 0,0-1 0 0 0,-1 0 0 0 0,1 0 0 0 0,-1-1-1 0 0,-7 0 2 0 0,15-4-6 0 0,0-1 0 0 0,0 0 0 0 0,1 0-1 0 0,-1 0 1 0 0,1-1 0 0 0,-1 1-1 0 0,1-1 1 0 0,0 0 0 0 0,0 0 0 0 0,0 0-1 0 0,0 0 1 0 0,0 0 0 0 0,1-1-1 0 0,0 1 1 0 0,0-1 0 0 0,0 0 0 0 0,0 0-1 0 0,0 1 1 0 0,1-1 0 0 0,-1 0-1 0 0,1-1 1 0 0,0 1 0 0 0,0 0 0 0 0,1 0-1 0 0,-1 0 1 0 0,1-1 0 0 0,0 1-1 0 0,1-4 7 0 0,-2-10-4 0 0,1-1 0 0 0,1 0-1 0 0,1 0 1 0 0,0 0 0 0 0,2 1-1 0 0,0-1 1 0 0,1 1 0 0 0,1 0-1 0 0,1 0 1 0 0,0 1 0 0 0,1 0-1 0 0,1 0 1 0 0,11-15 4 0 0,2-1-3 0 0,1 2 0 0 0,2 0-1 0 0,1 2 1 0 0,1 0 0 0 0,1 2-1 0 0,11-6 4 0 0,-27 23-10 0 0,-1 1 1 0 0,2 1-1 0 0,-1 0 0 0 0,1 0 0 0 0,0 1 0 0 0,0 1 0 0 0,1 0 0 0 0,0 1 0 0 0,0 1 0 0 0,0 0 0 0 0,1 1 0 0 0,-1 0 0 0 0,1 1 0 0 0,0 1 0 0 0,10 0 10 0 0,23 11-633 0 0,-19 9-3778 0 0,-23-15-1967 0 0,-1 0-5953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2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723 0 0 0 0,'0'0'1571'0'0,"0"0"427"0"0,0 0 210 0 0,0 0-73 0 0,0 0-225 0 0,0 0-254 0 0,0 0-211 0 0,0 0-146 0 0,3 0-86 0 0,8 0-54 0 0,-8 0-68 0 0,-3 0-121 0 0,0 0-130 0 0,0 0-121 0 0,0 0-87 0 0,0 0-48 0 0,0 0-39 0 0,0 0-27 0 0,0 0-11 0 0,-7 8 2489 0 0,-139 24-2260 0 0,20 4-547 0 0,73-23-22 0 0,1 3 0 0 0,0 2 0 0 0,1 2 0 0 0,-1 4-167 0 0,47-23 6 0 0,1 2 1 0 0,-1-1 0 0 0,1 0 0 0 0,-1 1 0 0 0,1 0 0 0 0,0 0 0 0 0,0 0 0 0 0,1 1 0 0 0,-1-1 0 0 0,1 1 0 0 0,-1 0 0 0 0,1 0 0 0 0,0 0 0 0 0,1 0-1 0 0,-1 1 1 0 0,1-1 0 0 0,0 1 0 0 0,0-1 0 0 0,0 1 0 0 0,1 0 0 0 0,-1 0 0 0 0,1 0 0 0 0,0 0 0 0 0,1 0 0 0 0,-1 0 0 0 0,1 4-7 0 0,2 0-2 0 0,1 1 1 0 0,0-1 0 0 0,1 0 0 0 0,0 0-1 0 0,0 0 1 0 0,1-1 0 0 0,0 1 0 0 0,0-1-1 0 0,1 0 1 0 0,0-1 0 0 0,1 0-1 0 0,-1 1 1 0 0,2-2 0 0 0,-1 1 0 0 0,1-1-1 0 0,-1 0 1 0 0,2-1 0 0 0,-1 0 0 0 0,1 0-1 0 0,-1-1 1 0 0,1 0 0 0 0,0-1 0 0 0,1 1 1 0 0,34 20 23 0 0,120 81 29 0 0,-161-104-30 0 0,0 1-1 0 0,0-1 0 0 0,0 1 0 0 0,0-1 1 0 0,0 1-1 0 0,-1 0 0 0 0,1 0 1 0 0,-1 0-1 0 0,0 0 0 0 0,1 1 0 0 0,-1-1 1 0 0,0 0-1 0 0,0 1 0 0 0,0 0 0 0 0,-1-1 1 0 0,1 1-1 0 0,-1 0 0 0 0,1 0 1 0 0,-1 0-1 0 0,0 0 0 0 0,0 0 0 0 0,0 0 1 0 0,-1 0-1 0 0,1 1 0 0 0,-1-1 1 0 0,0 0-1 0 0,0 0 0 0 0,0 0 0 0 0,0 1 1 0 0,0-1-1 0 0,-1 0 0 0 0,1 0 0 0 0,-1 0 1 0 0,0 0-1 0 0,0 0 0 0 0,0 0 1 0 0,0 0-1 0 0,-1 0 0 0 0,1 0 0 0 0,-1 0 1 0 0,0 0-1 0 0,1-1 0 0 0,-1 1 1 0 0,-1-1-1 0 0,0 1-21 0 0,-34 21 66 0 0,-2-2 0 0 0,-1-2 0 0 0,0-2 0 0 0,-1-1 0 0 0,-1-2-1 0 0,-1-2 1 0 0,0-2 0 0 0,0-2 0 0 0,-18 1-66 0 0,-24-7-70 0 0,89-29-975 0 0,46-30-1939 0 0,-24 37-1485 0 0,-17 12 1164 0 0,7-2-8963 0 0</inkml:trace>
  <inkml:trace contextRef="#ctx0" brushRef="#br0" timeOffset="328.735">918 409 18372 0 0,'0'0'1103'0'0,"0"0"-391"0"0,0 0-187 0 0,0 0 146 0 0,0 0 196 0 0,0 0 107 0 0,0 0-74 0 0,0 0-215 0 0,-20 31-211 0 0,-66 99-164 0 0,48-44-56 0 0,36-80-249 0 0,1 1 0 0 0,-1-1 0 0 0,1 1 0 0 0,0 0 0 0 0,0-1 0 0 0,1 1 0 0 0,0 0 0 0 0,0 0 0 0 0,1-1 0 0 0,0 1 0 0 0,0 0 0 0 0,1-1 0 0 0,-1 1 0 0 0,1-1 0 0 0,1 1 0 0 0,-1-1 0 0 0,1 0 0 0 0,0 0 0 0 0,1 0 0 0 0,-1-1 0 0 0,1 1 0 0 0,0-1 0 0 0,1 1 0 0 0,-1-1 0 0 0,1-1 0 0 0,0 1 0 0 0,0-1 0 0 0,1 0 0 0 0,-1 0 0 0 0,1 0 0 0 0,0-1 0 0 0,0 0 0 0 0,0 0 1 0 0,0 0-1 0 0,1-1 0 0 0,-1 0 0 0 0,0 0 0 0 0,2-1-5 0 0,8 2 61 0 0,-1 0 1 0 0,0-1 0 0 0,1-1-1 0 0,-1-1 1 0 0,0 0 0 0 0,1-1-1 0 0,-1-1 1 0 0,1 0 0 0 0,-1-1-1 0 0,0-1 1 0 0,0 0 0 0 0,-1-1 0 0 0,1-1-1 0 0,-1 0 1 0 0,0-1 0 0 0,-1 0-1 0 0,0-1 1 0 0,0-1 0 0 0,0 0-1 0 0,-1-1 1 0 0,-1 0 0 0 0,1 0-1 0 0,-2-2 1 0 0,1 1 0 0 0,-2-1-1 0 0,0-1 1 0 0,0 1 0 0 0,-1-2 0 0 0,-1 1-1 0 0,0-1 1 0 0,4-11-62 0 0,-9 17-5 0 0,0 0 0 0 0,-1-1 0 0 0,0 1 0 0 0,0-1 0 0 0,-1 1 0 0 0,0-1 0 0 0,0 0 0 0 0,-1 1 0 0 0,0-1 0 0 0,-1 1 0 0 0,1 0 0 0 0,-2-1 0 0 0,1 1 0 0 0,-1 0 0 0 0,-1 0 0 0 0,1 1 0 0 0,-1-1-1 0 0,-1 1 1 0 0,1-1 0 0 0,-1 1 0 0 0,0 1 0 0 0,-1-1 0 0 0,0 1 0 0 0,0 0 0 0 0,0 0 0 0 0,-1 1 0 0 0,1-1 0 0 0,-2 2 0 0 0,1-1 0 0 0,0 1 0 0 0,-1 0 0 0 0,0 0 0 0 0,1 1 0 0 0,-2 0 0 0 0,1 1 0 0 0,0-1 0 0 0,0 2 0 0 0,-1-1 0 0 0,-6 0 5 0 0,-55 14-2387 0 0,32 15-7142 0 0,29-18-2636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7650 0 0,'0'0'1892'0'0,"0"0"-205"0"0,0 0 125 0 0,0 0 236 0 0,0 0 49 0 0,0 0-256 0 0,0 0-416 0 0,0 0-410 0 0,0 0-287 0 0,0 0-139 0 0,0 0-113 0 0,0 0-64 0 0,15 11 1009 0 0,9-4-1083 0 0,0-1-1 0 0,0-1 1 0 0,1-1-1 0 0,-1-1 1 0 0,1-1-1 0 0,0-2 1 0 0,22-1-338 0 0,-9 0 98 0 0,-29-3-97 0 0,-2 2-4389 0 0,-5 13-6868 0 0,-2-5-271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13483 0 0,'0'0'1884'0'0,"0"0"-842"0"0,0 0-411 0 0,0 0 73 0 0,0 0 247 0 0,0 0 126 0 0,0 0 9 0 0,0 0-79 0 0,0 0-176 0 0,0 0-153 0 0,0 0-168 0 0,0 0-153 0 0,0 0-119 0 0,33 4-88 0 0,100 16-63 0 0,-45-19-215 0 0,-37-12-2955 0 0,-40 8-1618 0 0,-5 3-6854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5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16 0 0 0,'0'0'749'0'0,"0"0"288"0"0,0 0 302 0 0,0 0 408 0 0,0 0 341 0 0,0 0 125 0 0,0 0-10 0 0,0 0-180 0 0,0 0-248 0 0,0 0-233 0 0,0 0-231 0 0,-2-2-195 0 0,-4-6-143 0 0,5 7-134 0 0,1 1-108 0 0,0 0-91 0 0,0 0-85 0 0,0 0-75 0 0,0 0-73 0 0,0 0-75 0 0,-6 19 653 0 0,-37 314 1553 0 0,30-254-2361 0 0,3-1-1 0 0,4 1 1 0 0,3 13-177 0 0,-1-26-54 0 0,4-65 68 0 0,0-1-14 0 0,0 0 2 0 0,0 0-7 0 0,0 0-4 0 0,0 0-15 0 0,0 0-38 0 0,-8-26-1506 0 0,-5-20-2523 0 0,6 16-4857 0 0,4 18-2300 0 0</inkml:trace>
  <inkml:trace contextRef="#ctx0" brushRef="#br0" timeOffset="457.929">8 16 6025 0 0,'0'0'2245'0'0,"0"0"-363"0"0,0 0-293 0 0,0 0 46 0 0,0 0 143 0 0,0 0 32 0 0,0 0-141 0 0,0 0-280 0 0,0 0-316 0 0,0 0-279 0 0,0 0-241 0 0,0 0-127 0 0,-1-3-65 0 0,-4-7-38 0 0,3 8 3 0 0,2 2 8 0 0,0 0-11 0 0,0 0-29 0 0,0 0-16 0 0,0 0-50 0 0,0 0-39 0 0,17 7 615 0 0,93 4 290 0 0,0-5 1 0 0,94-7-1095 0 0,-72 0 246 0 0,-11 2-83 0 0,-108 2-123 0 0,-13-3-24 0 0,0 0 0 0 0,0 0 0 0 0,0 0-1 0 0,0 0-14 0 0,0 0-38 0 0,-4 0-288 0 0,3 0-4368 0 0,1 0-4943 0 0,0 0-2583 0 0</inkml:trace>
  <inkml:trace contextRef="#ctx0" brushRef="#br0" timeOffset="1610.687">906 509 12435 0 0,'0'0'1943'0'0,"0"0"-599"0"0,0 0-330 0 0,0 0-4 0 0,0 0 144 0 0,0 0 76 0 0,0 0-110 0 0,0 0-271 0 0,0 0-267 0 0,0 0-154 0 0,0 0-117 0 0,0 0-35 0 0,0 0-39 0 0,0 19-66 0 0,2 139 476 0 0,-7-89-1049 0 0,-14-62-2294 0 0,12-6-1088 0 0,0-1-4190 0 0,6 0-1921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0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82 678 0 0 0,'0'0'529'0'0,"0"0"466"0"0,0 0 170 0 0,0 0 70 0 0,0 0 115 0 0,0 0 64 0 0,0 0 164 0 0,0 0 190 0 0,0 0 18 0 0,-11-4-152 0 0,-43-18 654 0 0,41 18 760 0 0,10 2 1759 0 0,15-4-4520 0 0,34-13 63 0 0,2 2 0 0 0,0 2 0 0 0,1 2 1 0 0,0 2-1 0 0,1 2-350 0 0,72 6 315 0 0,-119 4-309 0 0,0-1 0 0 0,0 1 1 0 0,0 0-1 0 0,0 1 1 0 0,0-1-1 0 0,0 0 1 0 0,-1 1-1 0 0,1-1 1 0 0,0 1-1 0 0,-1 0 1 0 0,1 0-1 0 0,-1 0 0 0 0,0 0 1 0 0,0 1-1 0 0,0-1 1 0 0,0 0-1 0 0,0 1 1 0 0,0 0-1 0 0,-1-1 1 0 0,1 1-1 0 0,-1 0 0 0 0,0 0 1 0 0,1 0-1 0 0,-1 0 1 0 0,-1 0-1 0 0,1 0 1 0 0,0 0-1 0 0,-1 0 1 0 0,0 0-1 0 0,1 3-6 0 0,-10 95 317 0 0,-2-73-257 0 0,-2 0 0 0 0,0-1 0 0 0,-2 0 0 0 0,-1-2 0 0 0,-1 1 1 0 0,-1-2-1 0 0,-20 21-60 0 0,36-43 5 0 0,-92 101 142 0 0,65-74-93 0 0,2 1 0 0 0,1 1 1 0 0,1 2-1 0 0,-16 27-54 0 0,22 26 200 0 0,21-81-165 0 0,1-1 0 0 0,-1 0 0 0 0,1 0 0 0 0,0 0 0 0 0,0 0 0 0 0,1-1 0 0 0,-1 1 0 0 0,1-1 0 0 0,0 0 0 0 0,0 0 0 0 0,0 0 0 0 0,0 0 0 0 0,0-1 0 0 0,1 0 1 0 0,-1 0-1 0 0,1 0 0 0 0,-1 0 0 0 0,4 0-35 0 0,17 3 159 0 0,-1-2 1 0 0,0 0 0 0 0,1-2 0 0 0,-1 0 0 0 0,1-2 0 0 0,-1-1-1 0 0,1-1 1 0 0,-1-1 0 0 0,0-1 0 0 0,0-1 0 0 0,-1-1-1 0 0,8-4-159 0 0,-3 8-98 0 0,-25-5-4255 0 0,4 1-3330 0 0,-4 3-4284 0 0</inkml:trace>
  <inkml:trace contextRef="#ctx0" brushRef="#br0" timeOffset="1267.629">875 858 0 0 0,'0'0'1144'0'0,"0"0"106"0"0,0 0 384 0 0,0 0 455 0 0,0 0 281 0 0,0 0-31 0 0,0 0-241 0 0,0 0-378 0 0,0 0-318 0 0,0 0-210 0 0,0 0-194 0 0,0 0-118 0 0,0 0-96 0 0,0 2-92 0 0,4 6 1002 0 0,6-21 576 0 0,-1 1-2255 0 0,43-56 741 0 0,-7 8-416 0 0,3 2 0 0 0,2 2 0 0 0,12-7-340 0 0,91-99 193 0 0,-143 185-482 0 0,-9 39 376 0 0,-1-48-97 0 0,-13 188 58 0 0,13-201-54 0 0,6-3 21 0 0,-1 1 0 0 0,1-1 0 0 0,-1 0 1 0 0,1 0-1 0 0,-1-1 0 0 0,0 1 0 0 0,0-1 1 0 0,0 0-1 0 0,0-1 0 0 0,-1 1 0 0 0,1-1 1 0 0,-1 0-1 0 0,0 0 0 0 0,0 0 0 0 0,0 0 1 0 0,-1-1-1 0 0,4-5-15 0 0,10-9 31 0 0,80-96 23 0 0,-17 17-70 0 0,-24 28 28 0 0,-56 70-13 0 0,0 0 0 0 0,0 1 0 0 0,0-1 0 0 0,0 0 0 0 0,0 1 1 0 0,0-1-1 0 0,0 0 0 0 0,0 0 0 0 0,1 1 0 0 0,-1-1 0 0 0,0 0 0 0 0,0 0 1 0 0,0 1-1 0 0,0-1 0 0 0,1 0 0 0 0,-1 0 0 0 0,0 1 0 0 0,0-1 1 0 0,1 0-1 0 0,-1 0 0 0 0,0 0 0 0 0,0 1 0 0 0,1-1 0 0 0,-1 0 0 0 0,0 0 1 0 0,0 0-1 0 0,1 0 0 0 0,-1 0 0 0 0,0 0 0 0 0,1 1 0 0 0,-1-1 0 0 0,0 0 1 0 0,0 0-1 0 0,1 0 0 0 0,-1 0 0 0 0,0 0 0 0 0,1 0 0 0 0,-1 0 0 0 0,0 0 1 0 0,1 0-1 0 0,-1-1 0 0 0,0 1 0 0 0,1 0 0 0 0,-1 0 0 0 0,0 0 1 0 0,-4 34-40 0 0,-84 285 505 0 0,35-229-774 0 0,19-61-3133 0 0,31-26 2463 0 0,-1 0-1280 0 0,2-2-2971 0 0,2-1-2806 0 0</inkml:trace>
  <inkml:trace contextRef="#ctx0" brushRef="#br0" timeOffset="1778.217">1913 512 6233 0 0,'0'0'2209'0'0,"0"0"-790"0"0,0 0-232 0 0,0 0 184 0 0,0 0 146 0 0,0 0 16 0 0,0 0-185 0 0,0 0-335 0 0,0 0-242 0 0,0 0-167 0 0,0 0-133 0 0,0 0-97 0 0,-25 32-73 0 0,-81 102-66 0 0,46-57 290 0 0,13-23-187 0 0,37-53 451 0 0,17-24-468 0 0,26-23-309 0 0,2 1 0 0 0,2 2-1 0 0,1 2 1 0 0,36-30-12 0 0,-69 66 7 0 0,0 1 0 0 0,0-1 0 0 0,0 1 0 0 0,0 0 0 0 0,0 0 0 0 0,1 1 0 0 0,0-1 0 0 0,0 1 0 0 0,0 1 0 0 0,0-1 0 0 0,0 1 0 0 0,1 0 0 0 0,-1 0-1 0 0,1 1 1 0 0,-1 0 0 0 0,1 0 0 0 0,-1 0 0 0 0,1 1 0 0 0,3 0-7 0 0,17 59 880 0 0,6 136 1274 0 0,-27-155-2170 0 0,-5-61-6420 0 0,0 10-1328 0 0,-1 10-3008 0 0</inkml:trace>
  <inkml:trace contextRef="#ctx0" brushRef="#br0" timeOffset="2019.12">1713 707 4465 0 0,'0'0'1827'0'0,"0"0"-468"0"0,0 0-208 0 0,0 0 92 0 0,0 0 152 0 0,0 0 97 0 0,0 0-80 0 0,0 0-214 0 0,0 0-175 0 0,0 0-96 0 0,0 0-59 0 0,0 0-63 0 0,0 0-58 0 0,15-1-99 0 0,107-13 790 0 0,17 1-922 0 0,-80 12-7596 0 0,-56 1-3585 0 0</inkml:trace>
  <inkml:trace contextRef="#ctx0" brushRef="#br0" timeOffset="2475.501">827 1016 3161 0 0,'0'0'831'0'0,"0"0"-473"0"0,0 0-126 0 0,0 0 312 0 0,0 0 489 0 0,0 0 464 0 0,0 0 236 0 0,0 0-5 0 0,0 0-128 0 0,0 0-207 0 0,0 0-224 0 0,0 0-203 0 0,34 0-135 0 0,107 0-63 0 0,208-22 2929 0 0,-151 4-2877 0 0,175 7-1536 0 0,-332 9-102 0 0,-20 1-1293 0 0,0 0-4680 0 0,-11 1-3926 0 0</inkml:trace>
  <inkml:trace contextRef="#ctx0" brushRef="#br0" timeOffset="3194.587">1015 1716 10258 0 0,'0'0'2098'0'0,"0"0"-436"0"0,0 0-197 0 0,0 0 1 0 0,0 0-39 0 0,0 0-128 0 0,0 0-239 0 0,0 0-284 0 0,0 0-192 0 0,0 0-132 0 0,0 0-91 0 0,0 0-25 0 0,0 0-7 0 0,8-22-4 0 0,29-68-18 0 0,-29 73-208 0 0,0 1-1 0 0,2 0 0 0 0,0 1 1 0 0,0 0-1 0 0,1 1 0 0 0,1 0 1 0 0,1 1-1 0 0,11-10-98 0 0,6-6 124 0 0,142-132 308 0 0,-72 87-344 0 0,-99 75-91 0 0,0 0 0 0 0,0 0-1 0 0,0 1 1 0 0,0-1 0 0 0,0 0 0 0 0,0 0-1 0 0,0 0 1 0 0,-1 1 0 0 0,1-1 0 0 0,0 0-1 0 0,-1 1 1 0 0,1-1 0 0 0,-1 1 0 0 0,0-1-1 0 0,1 1 1 0 0,-1-1 0 0 0,0 1 0 0 0,0-1-1 0 0,0 1 1 0 0,0-1 0 0 0,0 1 0 0 0,0-1-1 0 0,0 1 1 0 0,0-1 0 0 0,-1 1 0 0 0,1-1-1 0 0,-1 0 1 0 0,0 2 3 0 0,1 4 2 0 0,-7 115 48 0 0,8-120-45 0 0,-1 1-1 0 0,1-1 0 0 0,0 0 0 0 0,1 1 0 0 0,-1-1 0 0 0,0 0 0 0 0,1 0 0 0 0,-1 0 0 0 0,1 0 0 0 0,-1 0 0 0 0,1 0 0 0 0,0 0 0 0 0,0 0 0 0 0,0-1 0 0 0,0 1 0 0 0,0-1 0 0 0,0 1 1 0 0,1-1-1 0 0,-1 0 0 0 0,0 0 0 0 0,1 0 0 0 0,-1 0 0 0 0,0-1 0 0 0,1 1 0 0 0,0 0 0 0 0,-1-1 0 0 0,1 0 0 0 0,-1 0 0 0 0,1 0 0 0 0,-1 0 0 0 0,1 0 0 0 0,-1 0 0 0 0,1 0 1 0 0,-1-1-1 0 0,1 0 0 0 0,-1 1 0 0 0,1-1 0 0 0,-1 0 0 0 0,1 0 0 0 0,-1 0 0 0 0,0 0 0 0 0,0-1 0 0 0,1 1 0 0 0,-1-1 0 0 0,0 0-4 0 0,219-175 139 0 0,-197 155-134 0 0,47-27-26 0 0,-71 98-2 0 0,-10-15 70 0 0,1 0 0 0 0,2 1 0 0 0,1 0 0 0 0,2 0 0 0 0,0 34-47 0 0,21 20-387 0 0,-4-76-665 0 0,-1-11-6187 0 0,-9-2-1764 0 0</inkml:trace>
  <inkml:trace contextRef="#ctx0" brushRef="#br0" timeOffset="3436.384">2182 1296 14691 0 0,'0'0'1227'0'0,"0"0"-452"0"0,0 0-118 0 0,0 0 225 0 0,0 0 202 0 0,0 0 36 0 0,0 0-177 0 0,0 0-301 0 0,0 0-254 0 0,0 0-190 0 0,0 0-68 0 0,-3 34-57 0 0,-9 103-35 0 0,11-61-272 0 0,2-67-284 0 0,1 10-437 0 0,-2-7-8357 0 0,0-12-1397 0 0</inkml:trace>
  <inkml:trace contextRef="#ctx0" brushRef="#br0" timeOffset="3922.011">2127 1252 8106 0 0,'0'0'2226'0'0,"0"0"-581"0"0,0 0-311 0 0,0 0-97 0 0,0 0-32 0 0,0 0-24 0 0,0 0-184 0 0,0 0-229 0 0,0 0-164 0 0,0 0-116 0 0,0 0-49 0 0,0 0-37 0 0,0 0-28 0 0,17-9-38 0 0,55-29-32 0 0,1 23 500 0 0,48 15 159 0 0,-120 0-953 0 0,1 0-1 0 0,-1 0 1 0 0,1 0 0 0 0,-1 0 0 0 0,1 0-1 0 0,-1 1 1 0 0,1-1 0 0 0,-1 0-1 0 0,1 1 1 0 0,-1-1 0 0 0,1 1 0 0 0,-1 0-1 0 0,1-1 1 0 0,-1 1 0 0 0,0 0-1 0 0,0 0 1 0 0,1 0 0 0 0,-1 0 0 0 0,0 0-1 0 0,0 0 1 0 0,0 0 0 0 0,0 0-1 0 0,0 1 1 0 0,0-1 0 0 0,0 0-1 0 0,-1 1 1 0 0,1-1 0 0 0,0 0 0 0 0,-1 1-1 0 0,1-1 1 0 0,-1 1 0 0 0,1-1-1 0 0,-1 1 1 0 0,0-1 0 0 0,0 1 0 0 0,1-1-1 0 0,-1 1 1 0 0,0-1 0 0 0,0 1-1 0 0,-1 0 1 0 0,1-1 0 0 0,0 1 0 0 0,0-1-1 0 0,-1 1 1 0 0,1-1 0 0 0,-1 1-10 0 0,-39 62 365 0 0,-65 21-197 0 0,104-84-171 0 0,0 0-1 0 0,1-1 0 0 0,-1 1 1 0 0,0 0-1 0 0,0 0 0 0 0,1 0 1 0 0,-1 0-1 0 0,0 0 0 0 0,1 0 1 0 0,-1-1-1 0 0,1 2 1 0 0,0-1-1 0 0,-1 0 0 0 0,1 0 1 0 0,0 0-1 0 0,-1 0 0 0 0,1 0 1 0 0,0 0-1 0 0,0 0 0 0 0,0 0 1 0 0,0 0-1 0 0,0 0 1 0 0,0 1-1 0 0,0-1 0 0 0,0 0 1 0 0,1 0-1 0 0,-1 0 0 0 0,0 0 1 0 0,1 0-1 0 0,-1 0 0 0 0,1 0 1 0 0,-1 0-1 0 0,1 0 1 0 0,-1 0-1 0 0,1 0 0 0 0,0 0 1 0 0,-1 0-1 0 0,1-1 0 0 0,0 1 1 0 0,0 0-1 0 0,0 0 0 0 0,-1-1 1 0 0,1 1-1 0 0,0-1 0 0 0,1 1 4 0 0,49 24-90 0 0,-46-23 92 0 0,27 9-20 0 0,-26-10 19 0 0,1 1 0 0 0,0-1 1 0 0,-1 2-1 0 0,1-1 1 0 0,-1 1-1 0 0,1-1 0 0 0,-1 2 1 0 0,0-1-1 0 0,0 1 1 0 0,-1 0-1 0 0,1 0 0 0 0,-1 0 1 0 0,0 1-1 0 0,0 0 1 0 0,0 0-1 0 0,0 0 0 0 0,-1 1 1 0 0,0 0-1 0 0,0-1 0 0 0,1 5 0 0 0,-3-6 36 0 0,-1 1 1 0 0,0-1 0 0 0,0 0 0 0 0,0 0 0 0 0,0 1 0 0 0,-1-1 0 0 0,0 1-1 0 0,0-1 1 0 0,0 0 0 0 0,0 1 0 0 0,-1-1 0 0 0,1 0 0 0 0,-1 1 0 0 0,0-1-1 0 0,0 0 1 0 0,-1 0 0 0 0,1 0 0 0 0,-1 1 0 0 0,0-2 0 0 0,0 1 0 0 0,-1 0-1 0 0,1 0 1 0 0,-1-1 0 0 0,0 1 0 0 0,0-1 0 0 0,0 0 0 0 0,0 0 0 0 0,0 0-1 0 0,-1 0 1 0 0,1-1 0 0 0,-1 1 0 0 0,0-1 0 0 0,1 0 0 0 0,-1 0 0 0 0,-1 0-1 0 0,1-1-37 0 0,-10 7-35 0 0,0-1 0 0 0,0 0 0 0 0,-1-1 0 0 0,0-1 0 0 0,0 0 0 0 0,-1-1 0 0 0,1-1 0 0 0,-1 0-1 0 0,0-1 1 0 0,1-1 0 0 0,-1 0 0 0 0,-10-2 35 0 0,-14-31-3169 0 0,26 0-6233 0 0,11 23-1663 0 0</inkml:trace>
  <inkml:trace contextRef="#ctx0" brushRef="#br0" timeOffset="4289.089">2637 390 9922 0 0,'0'0'1670'0'0,"0"0"-274"0"0,0 0-72 0 0,0 0 102 0 0,0 0 96 0 0,0 0-98 0 0,0 0-302 0 0,0 0-360 0 0,0 0-294 0 0,0 0-153 0 0,0 0-39 0 0,0 0 34 0 0,0 0 60 0 0,11-1 39 0 0,0-1-277 0 0,52 9 514 0 0,-35 10-511 0 0,-2 1 0 0 0,0 1 0 0 0,-1 1-1 0 0,-1 1 1 0 0,-1 1 0 0 0,-1 1 0 0 0,-1 1-1 0 0,-1 1 1 0 0,-1 1 0 0 0,-1 1 0 0 0,-2 0-1 0 0,0 1 1 0 0,-2 1 0 0 0,-1 0 0 0 0,-2 1-1 0 0,-1 0 1 0 0,-1 1 0 0 0,-1 0 0 0 0,-2 1-1 0 0,-1-1 1 0 0,-2 1 0 0 0,-1 0 0 0 0,-1 7-135 0 0,-2-5-19 0 0,-1 0 0 0 0,-1 0 0 0 0,-2-1 0 0 0,-1 0 0 0 0,-2 0 0 0 0,-1 0 0 0 0,-2-1 0 0 0,-1 0 0 0 0,-1-1 0 0 0,-2 0-1 0 0,-1-1 1 0 0,-1-1 0 0 0,-2-1 0 0 0,-19 23 19 0 0,21-31-719 0 0,-1-2-1 0 0,0 0 0 0 0,-2-1 1 0 0,0-1-1 0 0,-1-1 1 0 0,0-1-1 0 0,-23 11 720 0 0,27-16-1511 0 0,-22 11-6547 0 0,18-11-3263 0 0</inkml:trace>
  <inkml:trace contextRef="#ctx0" brushRef="#br0" timeOffset="4817.232">816 0 4137 0 0,'0'0'1224'0'0,"0"0"-36"0"0,0 0 302 0 0,0 0 441 0 0,0 0 242 0 0,0 0-33 0 0,0 0-293 0 0,0 0-368 0 0,0 0-304 0 0,0 0-212 0 0,-13 37-120 0 0,-44 118-86 0 0,26-64 691 0 0,4 2 1 0 0,-9 67-1449 0 0,10-42 436 0 0,13-63-288 0 0,-7 19-14 0 0,3 1 0 0 0,3 1 0 0 0,4 0 0 0 0,3 1 0 0 0,3 0 0 0 0,5 54-134 0 0,4-103 47 0 0,1 0 1 0 0,0 0-1 0 0,3-1 0 0 0,0 0 0 0 0,1 0 1 0 0,2-1-1 0 0,1 0 0 0 0,1-1 1 0 0,15 20-48 0 0,-9-22 25 0 0,1 0 1 0 0,1-2 0 0 0,1 0 0 0 0,1-2 0 0 0,1 0 0 0 0,0-2 0 0 0,1-1 0 0 0,1-1-1 0 0,1-1 1 0 0,0-1 0 0 0,0-2 0 0 0,2 0 0 0 0,-1-3 0 0 0,1 0 0 0 0,15 1-26 0 0,-8-3-606 0 0,-22-5-7974 0 0,-13-1-3415 0 0</inkml:trace>
  <inkml:trace contextRef="#ctx0" brushRef="#br0" timeOffset="7820.465">3493 273 704 0 0,'0'0'700'0'0,"0"0"-213"0"0,0 0 129 0 0,0 0 463 0 0,0 0 588 0 0,0 0 466 0 0,0 0 136 0 0,0 0-220 0 0,0 0-406 0 0,0 0-370 0 0,0 0-232 0 0,1 12 5884 0 0,-3-2-6354 0 0,-12 14-241 0 0,1 1-1 0 0,0 1 1 0 0,2 0 0 0 0,2 1 0 0 0,0 0-1 0 0,1 0 1 0 0,-3 27-330 0 0,5-28 144 0 0,-22 106 655 0 0,5 1 0 0 0,0 76-799 0 0,21-183 88 0 0,1-1-1 0 0,0 1 1 0 0,3-1 0 0 0,0 1-1 0 0,1-1 1 0 0,1 1 0 0 0,2-1-1 0 0,0 0 1 0 0,2-1 0 0 0,1 0-1 0 0,1 0 1 0 0,0-1 0 0 0,2 0-1 0 0,1-1 1 0 0,8 10-88 0 0,125 163 1398 0 0,-117-162-850 0 0,-29-32-524 0 0,0-1 12 0 0,0 0-20 0 0,0 0 3 0 0,0 0 3 0 0,0 0-36 0 0,0 0 32 0 0,0 0 9 0 0,0 0 1 0 0,0 0-9 0 0,0 0-10 0 0,0 0-26 0 0,0 0-5 0 0,0 0 10 0 0,4-31-4089 0 0,0 19-299 0 0,-3 7 2014 0 0,1-3-9882 0 0</inkml:trace>
  <inkml:trace contextRef="#ctx0" brushRef="#br0" timeOffset="8951.082">3756 1495 6545 0 0,'0'0'2228'0'0,"0"0"-532"0"0,0 0-202 0 0,0 0 162 0 0,0 0 167 0 0,0 0-12 0 0,0 0-215 0 0,0 0-327 0 0,0 0-310 0 0,0 0-207 0 0,0 0-146 0 0,0 0-91 0 0,0 0-13 0 0,0 3 2470 0 0,3-24-2763 0 0,0 0-1 0 0,2 0 0 0 0,0 1 0 0 0,2 0 0 0 0,0 0 0 0 0,1 0 1 0 0,1 1-1 0 0,1 0 0 0 0,5-6-208 0 0,49-85 178 0 0,6 3-1 0 0,9-5-177 0 0,-57 82-4 0 0,2 3 32 0 0,-14 50-271 0 0,21 296 362 0 0,2-237-314 0 0,-31-81 196 0 0,0-1-1 0 0,1 0 1 0 0,-1 0-1 0 0,0 0 1 0 0,0 0-1 0 0,0 0 1 0 0,1 0-1 0 0,-1-1 1 0 0,0 1-1 0 0,0-1 1 0 0,0 0-1 0 0,0 1 1 0 0,0-1-1 0 0,0 0 1 0 0,0 0-1 0 0,0 0 1 0 0,0-1-1 0 0,0 1 1 0 0,-1 0-1 0 0,1-1 1 0 0,0 1 0 0 0,-1-1-1 0 0,1 1 1 0 0,-1-1-1 0 0,0 0 1 0 0,1 0-1 0 0,-1 0 1 0 0,0 0-1 0 0,0 1 1 0 0,0-1-1 0 0,0-1 1 0 0,-1 1-1 0 0,1 0 1 0 0,0 0-1 0 0,7-9 3 0 0,219-368 5 0 0,-176 302-42 0 0,-50 77-12 0 0,-1 0 20 0 0,0 0 14 0 0,17 66 90 0 0,41 215 294 0 0,-17-119-305 0 0,-34-134-279 0 0,-7-28 91 0 0,0 0 111 0 0,1 1-2153 0 0,4-5-8760 0 0,-5 0-689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9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0 969 9562 0 0,'0'0'1555'0'0,"0"0"-300"0"0,0 0 9 0 0,0 0 245 0 0,0 0 190 0 0,0 0-26 0 0,0 0-178 0 0,0 0-280 0 0,0 0-316 0 0,0 0-237 0 0,0 0-166 0 0,0 0-140 0 0,4 32-94 0 0,14 99-83 0 0,10 4-35 0 0,-17-100-847 0 0,-5-22-2523 0 0,-5-13 1950 0 0,-1 0-2566 0 0,0 0-3766 0 0,0 0 38 0 0</inkml:trace>
  <inkml:trace contextRef="#ctx0" brushRef="#br0" timeOffset="453.359">0 973 5961 0 0,'0'0'2940'0'0,"0"0"-571"0"0,0 0-420 0 0,0 0-207 0 0,0 0-246 0 0,0 0-295 0 0,0 0-298 0 0,0 0-287 0 0,0 0-209 0 0,0 0-116 0 0,0 0-26 0 0,0 0-5 0 0,0 0-10 0 0,10-11 8 0 0,30-30-25 0 0,9 29 316 0 0,-37 13-386 0 0,12-2 208 0 0,-18 0-299 0 0,0 0 1 0 0,0 1 0 0 0,0-1-1 0 0,0 1 1 0 0,0 0-1 0 0,0 1 1 0 0,0 0-1 0 0,0 0 1 0 0,0 0 0 0 0,-1 0-1 0 0,1 1 1 0 0,0 0-1 0 0,-1 0 1 0 0,1 1-1 0 0,-1-1 1 0 0,1 2-73 0 0,-5-1 34 0 0,0 0-1 0 0,0 0 1 0 0,0 0 0 0 0,-1 0-1 0 0,1 0 1 0 0,-1 0 0 0 0,1 0-1 0 0,-1 1 1 0 0,0-1 0 0 0,0 0-1 0 0,-1 0 1 0 0,1 0 0 0 0,-1 1-1 0 0,0-1 1 0 0,1 0 0 0 0,-1 0-1 0 0,-1 0 1 0 0,1 0 0 0 0,0 0-1 0 0,-1-1 1 0 0,1 1 0 0 0,-1 0 0 0 0,0 0-1 0 0,0-1 1 0 0,0 0 0 0 0,0 1-1 0 0,-1-1 1 0 0,1 0 0 0 0,0 0-1 0 0,-1 0 1 0 0,0 0 0 0 0,-2 1-34 0 0,-6 10 58 0 0,8-10-34 0 0,1-2-27 0 0,1 0 1 0 0,-1 0 0 0 0,0 0 0 0 0,1 0-1 0 0,-1 0 1 0 0,1 0 0 0 0,0 0 0 0 0,-1 1 0 0 0,1-1-1 0 0,0 1 1 0 0,0-1 0 0 0,0 1 0 0 0,0-1-1 0 0,0 1 1 0 0,0 0 0 0 0,0-1 0 0 0,1 1-1 0 0,-1 0 1 0 0,0 0 0 0 0,1-1 0 0 0,0 1 0 0 0,-1 0-1 0 0,1 0 1 0 0,0 0 0 0 0,0 0 0 0 0,0 0-1 0 0,0 0 1 0 0,0-1 0 0 0,0 1 0 0 0,1 0 0 0 0,-1 0-1 0 0,1 0 1 0 0,-1 0 0 0 0,1-1 0 0 0,0 1-1 0 0,0 0 1 0 0,0-1 0 0 0,-1 1 0 0 0,1-1-1 0 0,1 1 1 0 0,-1-1 0 0 0,0 1 0 0 0,0-1 0 0 0,1 1-1 0 0,-1-1 1 0 0,0 0 0 0 0,2 1 2 0 0,136 63-35 0 0,-137-64 35 0 0,0 0 17 0 0,1 0-1 0 0,0 0 0 0 0,-1 0 1 0 0,1 0-1 0 0,-1 0 1 0 0,1 0-1 0 0,-1 0 0 0 0,0 1 1 0 0,1 0-1 0 0,-1-1 1 0 0,0 1-1 0 0,0 0 0 0 0,0 0 1 0 0,0 0-1 0 0,0 0 1 0 0,-1 0-1 0 0,1 1 0 0 0,-1-1 1 0 0,1 0-1 0 0,-1 1 1 0 0,0-1-1 0 0,0 1 0 0 0,0-1 1 0 0,0 1-1 0 0,0 0 1 0 0,-1-1-1 0 0,1 1 0 0 0,-1 0 1 0 0,0 0-1 0 0,1-1 1 0 0,-1 1-1 0 0,-1 0 0 0 0,1 0 1 0 0,0 0-1 0 0,-1-1 1 0 0,1 1-1 0 0,-1 0 0 0 0,0-1 1 0 0,0 1-1 0 0,0-1 1 0 0,0 1-1 0 0,0-1 0 0 0,-1 1 1 0 0,0 0-17 0 0,-8 7 62 0 0,0-1-1 0 0,0 0 1 0 0,-1-1 0 0 0,0 0 0 0 0,0-1 0 0 0,-1 0 0 0 0,0 0 0 0 0,0-2 0 0 0,0 1 0 0 0,-11 2-62 0 0,20-7-25 0 0,1 0 1 0 0,-1 0-1 0 0,1 0 1 0 0,-1-1 0 0 0,1 1-1 0 0,-1 0 1 0 0,0-1-1 0 0,1 0 1 0 0,-1 0 0 0 0,0 0-1 0 0,1 0 1 0 0,-1 0-1 0 0,0 0 1 0 0,1-1 0 0 0,-1 1-1 0 0,0-1 1 0 0,1 0 0 0 0,-1 0-1 0 0,1 0 1 0 0,-3-1 24 0 0,-6-33-4851 0 0,13 24 1306 0 0,1 3-2096 0 0,1 1-5348 0 0</inkml:trace>
  <inkml:trace contextRef="#ctx0" brushRef="#br0" timeOffset="1035.247">854 664 6001 0 0,'0'0'1965'0'0,"0"0"43"0"0,0 0 107 0 0,0 0-49 0 0,0 0-243 0 0,0 0-400 0 0,0 0-375 0 0,0 0-221 0 0,0 0-105 0 0,0 0-65 0 0,0 0-98 0 0,0 0-59 0 0,-22 6-61 0 0,-71 21-69 0 0,87-25-322 0 0,0 0-1 0 0,1 0 0 0 0,-1 0 1 0 0,1 1-1 0 0,-1 0 0 0 0,1 0 1 0 0,0 0-1 0 0,1 0 0 0 0,-1 1 1 0 0,0 0-1 0 0,1 0 0 0 0,0 0 1 0 0,0 1-1 0 0,0-1 0 0 0,-2 4-47 0 0,-1 2 75 0 0,-3 0-34 0 0,2 0 1 0 0,-1 1 0 0 0,1 0-1 0 0,1 0 1 0 0,0 1 0 0 0,0 0 0 0 0,2 0-1 0 0,-1 1 1 0 0,1 0 0 0 0,1 0-1 0 0,1 0 1 0 0,-1 0 0 0 0,2 0-1 0 0,0 1 1 0 0,0 4-42 0 0,2-16 3 0 0,0 1 1 0 0,-1 0-1 0 0,1 0 1 0 0,0-1-1 0 0,0 1 0 0 0,0 0 1 0 0,1-1-1 0 0,-1 1 0 0 0,1 0 1 0 0,-1-1-1 0 0,1 1 1 0 0,0 0-1 0 0,0-1 0 0 0,0 1 1 0 0,1-1-1 0 0,-1 0 0 0 0,0 1 1 0 0,1-1-1 0 0,-1 0 1 0 0,1 0-1 0 0,0 0 0 0 0,0 0 1 0 0,0 0-1 0 0,0 0 0 0 0,0-1 1 0 0,0 1-1 0 0,1-1 1 0 0,-1 1-1 0 0,0-1 0 0 0,1 0 1 0 0,-1 0-1 0 0,1 0 0 0 0,-1 0 1 0 0,4 0-4 0 0,2 1 78 0 0,0-1 0 0 0,0-1 0 0 0,1 1 0 0 0,-1-2 0 0 0,0 1 0 0 0,0-1 0 0 0,1 0 0 0 0,-1-1 0 0 0,0 1 0 0 0,0-2 0 0 0,0 1 0 0 0,-1-1 0 0 0,1-1 0 0 0,-1 1 0 0 0,1-1 0 0 0,-1 0 0 0 0,0-1 0 0 0,3-3-78 0 0,114-112 1046 0 0,-63 54-620 0 0,-48 54-387 0 0,0 0-1 0 0,1 0 1 0 0,1 2-1 0 0,0 0 1 0 0,0 0-1 0 0,1 1 1 0 0,9-3-39 0 0,-23 13 7 0 0,0-1 0 0 0,0 1 1 0 0,0 0-1 0 0,0 1 0 0 0,0-1 0 0 0,-1 0 1 0 0,1 0-1 0 0,0 1 0 0 0,-1-1 0 0 0,1 1 0 0 0,-1 0 1 0 0,0-1-1 0 0,1 1 0 0 0,-1 0 0 0 0,0 0 1 0 0,0 0-1 0 0,0-1 0 0 0,0 1 0 0 0,-1 0 1 0 0,1 1-1 0 0,0-1 0 0 0,-1 0 0 0 0,1 0 1 0 0,-1 0-1 0 0,0 0 0 0 0,0 0 0 0 0,0 0 1 0 0,0 1-1 0 0,0-1 0 0 0,0 0 0 0 0,-1 0 1 0 0,1 0-1 0 0,-1 0 0 0 0,0 2-7 0 0,1-1 11 0 0,-1 59 113 0 0,-3-1 0 0 0,-3 0 0 0 0,-9 37-124 0 0,1-9 24 0 0,1 0-62 0 0,-3 0-1 0 0,-4-2 0 0 0,-5 0 1 0 0,-5 6 38 0 0,-19-11 3 0 0,48-80-14 0 0,0 0 0 0 0,0 1 0 0 0,-1-1 0 0 0,1 0 0 0 0,0 0 0 0 0,-1-1 0 0 0,1 1 0 0 0,-1 0 0 0 0,0-1 0 0 0,1 1 0 0 0,-1-1 0 0 0,0 0 0 0 0,0 0 0 0 0,0 0 0 0 0,0-1 0 0 0,0 1 0 0 0,0 0 0 0 0,0-1 0 0 0,0 0 0 0 0,0 0 0 0 0,0 0 0 0 0,0 0 0 0 0,0 0 0 0 0,0-1 0 0 0,0 1 0 0 0,0-1 0 0 0,0 0 0 0 0,0 0 0 0 0,0 0 0 0 0,0 0 11 0 0,-2-4-39 0 0,1 0 0 0 0,-1 0 0 0 0,1 0 0 0 0,0 0 1 0 0,0 0-1 0 0,0-1 0 0 0,1 0 0 0 0,0 0 0 0 0,0 0 0 0 0,1 0 1 0 0,0 0-1 0 0,0-1 0 0 0,0 1 0 0 0,0-1 0 0 0,1 1 0 0 0,0-1 0 0 0,1 1 1 0 0,0-1-1 0 0,0 0 0 0 0,0 1 0 0 0,1-1 0 0 0,-1 0 0 0 0,2-1 39 0 0,1-7-78 0 0,0 0-1 0 0,2 0 0 0 0,-1 0 1 0 0,2 1-1 0 0,0 0 0 0 0,1 0 1 0 0,0 0-1 0 0,1 1 0 0 0,0 0 0 0 0,1 0 1 0 0,1 1-1 0 0,2-2 79 0 0,65-75-1903 0 0,-20 37-6559 0 0,-44 43-2876 0 0</inkml:trace>
  <inkml:trace contextRef="#ctx0" brushRef="#br0" timeOffset="1317.596">1355 962 5817 0 0,'0'0'3066'0'0,"0"0"-856"0"0,0 0-223 0 0,0 0-100 0 0,0 0-148 0 0,0 0-126 0 0,0 0-176 0 0,0 0-229 0 0,0 0-226 0 0,0 0-172 0 0,0 0-154 0 0,0 0-135 0 0,0 0-69 0 0,34-1-64 0 0,103-5-45 0 0,-22-2 635 0 0,-114 19-3557 0 0,-5-4-5485 0 0,1-7-3762 0 0</inkml:trace>
  <inkml:trace contextRef="#ctx0" brushRef="#br0" timeOffset="2803.48">2110 413 2753 0 0,'0'0'1675'0'0,"0"0"-66"0"0,0 0 102 0 0,0 0 220 0 0,0 0 165 0 0,0 0 13 0 0,0 0-171 0 0,0 0-295 0 0,0 0-308 0 0,0 0-289 0 0,0 0-202 0 0,3-3-155 0 0,9-9-107 0 0,-9 9-77 0 0,-3 3-61 0 0,0 0-50 0 0,0 0-73 0 0,17 133 1758 0 0,-8-15-1452 0 0,-2-43-312 0 0,-3-1 0 0 0,-4 1-1 0 0,-6 42-314 0 0,4-94 10 0 0,-1 0 0 0 0,-1 0-1 0 0,-1-1 1 0 0,-2 0 0 0 0,0 0-1 0 0,-1 0 1 0 0,-1-1 0 0 0,-4 7-10 0 0,-6-13-607 0 0,19-15 380 0 0,0 0-101 0 0,-4-15-2965 0 0,2-30-5169 0 0,3 28-85 0 0,-1 6 2658 0 0</inkml:trace>
  <inkml:trace contextRef="#ctx0" brushRef="#br0" timeOffset="3058.041">1813 450 9018 0 0,'0'0'1739'0'0,"0"0"-473"0"0,0 0-233 0 0,0 0 73 0 0,0 0 131 0 0,0 0 85 0 0,0 0-84 0 0,0 0-172 0 0,0 0-185 0 0,0 0-128 0 0,34-10-110 0 0,105-30-122 0 0,-9 16 420 0 0,33 17-1142 0 0,-115 21-2050 0 0,-30-2-6783 0 0,-10-5-2228 0 0</inkml:trace>
  <inkml:trace contextRef="#ctx0" brushRef="#br0" timeOffset="3446.733">2334 973 12987 0 0,'0'0'924'0'0,"0"0"-617"0"0,0 0-177 0 0,0 0 344 0 0,0 0 422 0 0,0 0 292 0 0,0 0 90 0 0,0 0-98 0 0,0 0-181 0 0,0 0-193 0 0,0 0-166 0 0,0 0-120 0 0,31 0-84 0 0,98 2-85 0 0,-8-8 457 0 0,-109 6-721 0 0,-11-1-73 0 0,0 1-1 0 0,1-1 0 0 0,-1 1 1 0 0,1-1-1 0 0,-1 1 0 0 0,1 0 0 0 0,-1 0 1 0 0,1 0-1 0 0,-1-1 0 0 0,1 1 1 0 0,-1 1-1 0 0,1-1 0 0 0,-1 0 1 0 0,1 0-1 0 0,-1 1 0 0 0,1-1 1 0 0,-1 0-1 0 0,1 1 0 0 0,-1 0 1 0 0,1-1-1 0 0,-1 1 0 0 0,0 0 1 0 0,1 0-1 0 0,-1-1 0 0 0,0 1 1 0 0,0 0-1 0 0,0 0 0 0 0,0 0 0 0 0,0 1 1 0 0,0-1-1 0 0,0 0 0 0 0,0 0 1 0 0,0 1-1 0 0,0-1 0 0 0,-1 0 1 0 0,1 1-1 0 0,0-1 0 0 0,-1 1 1 0 0,1-1-1 0 0,-1 0 0 0 0,0 1 1 0 0,1-1-1 0 0,-1 1 0 0 0,0 0 1 0 0,0-1-1 0 0,0 1 0 0 0,0-1 1 0 0,0 1-1 0 0,-1 0-13 0 0,-1 6 63 0 0,-1 0 1 0 0,-1-1 0 0 0,0 1-1 0 0,0-1 1 0 0,0 1-1 0 0,-1-1 1 0 0,0-1-1 0 0,0 1 1 0 0,-1-1-1 0 0,0 0 1 0 0,0 0-1 0 0,-3 2-63 0 0,6-5 17 0 0,-26 25 75 0 0,-60 76 193 0 0,88-103-279 0 0,0 1 0 0 0,0 0 0 0 0,0 0 0 0 0,1 0 1 0 0,-1 0-1 0 0,0 0 0 0 0,1 0 0 0 0,0 0 0 0 0,0 0 0 0 0,-1 1 0 0 0,1-1 0 0 0,0 0 0 0 0,1 0 0 0 0,-1 0 0 0 0,0 0 0 0 0,1 0 0 0 0,-1 0 0 0 0,1 0 1 0 0,-1 0-1 0 0,1 0 0 0 0,0 0 0 0 0,0 0 0 0 0,0 0 0 0 0,0-1 0 0 0,0 1 0 0 0,0 0 0 0 0,1-1 0 0 0,-1 1 0 0 0,1 0 0 0 0,-1-1 0 0 0,1 0 0 0 0,-1 1 1 0 0,1-1-1 0 0,0 0 0 0 0,-1 0 0 0 0,1 0 0 0 0,0 0 0 0 0,0 0 0 0 0,0 0 0 0 0,1 0-6 0 0,83 18 351 0 0,-72-19-486 0 0,1 0 0 0 0,-1 0 0 0 0,1-1 0 0 0,-1-1 0 0 0,0-1 1 0 0,1 0-1 0 0,-1 0 0 0 0,-1-2 0 0 0,1 1 0 0 0,5-4 135 0 0,2-2-1109 0 0,12-7-1473 0 0,-13 3-3741 0 0,-11 6-5127 0 0</inkml:trace>
  <inkml:trace contextRef="#ctx0" brushRef="#br0" timeOffset="3890.763">2896 30 1944 0 0,'0'0'1306'0'0,"0"0"13"0"0,0 0 219 0 0,0 0 339 0 0,0 0 210 0 0,0 0-29 0 0,0 0-160 0 0,0 0-266 0 0,0 0-286 0 0,0 0-272 0 0,0 0-232 0 0,0 0-199 0 0,0 0-132 0 0,-3-5-32 0 0,-6-14-17 0 0,6 14-23 0 0,3 5-27 0 0,6 12 939 0 0,16 13-614 0 0,32 32-181 0 0,-2 2 1 0 0,-3 2 0 0 0,-2 2 0 0 0,-4 3-1 0 0,-2 1 1 0 0,-3 2 0 0 0,-3 1 0 0 0,-3 4-557 0 0,-19-41 15 0 0,-2 1-1 0 0,-1 1 1 0 0,-1 0 0 0 0,-2 0 0 0 0,-2 1 0 0 0,-1-1 0 0 0,-2 1-1 0 0,-2 0 1 0 0,-1 0 0 0 0,-1 0 0 0 0,-2 0 0 0 0,-2-1-1 0 0,-1 0 1 0 0,-2 0 0 0 0,-1 0 0 0 0,-2-1 0 0 0,-2 1-15 0 0,0-9-246 0 0,-1 0 1 0 0,-2-1-1 0 0,0-1 1 0 0,-2-1-1 0 0,0-1 1 0 0,-2 0-1 0 0,-1 0 246 0 0,-60 38-9637 0 0,68-52-2267 0 0</inkml:trace>
  <inkml:trace contextRef="#ctx0" brushRef="#br0" timeOffset="5108.757">2012 402 0 0 0,'0'0'780'0'0,"0"0"-54"0"0,0 0-52 0 0,0 0-73 0 0,0 0-97 0 0,0 0-28 0 0,0 0 44 0 0,0 0 83 0 0,0 0 66 0 0,0 0 45 0 0,0 0 19 0 0,-3-4 3552 0 0,76 1 3006 0 0,36-9-4411 0 0,12-1-2019 0 0,42 8 2142 0 0,-313 27-3176 0 0,-112 23-295 0 0,138-35 486 0 0,-2-9 249 0 0,75-2-227 0 0,-21 24-12 0 0,16-12 225 0 0,49-11-1409 0 0,23 2 437 0 0,1-1-2019 0 0,-6 0-3890 0 0,-5 2-4975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9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41 4121 0 0,'0'0'1591'0'0,"0"0"-133"0"0,0 0 149 0 0,0 0 332 0 0,0 0 258 0 0,0 0-4 0 0,0 0-271 0 0,0 0-405 0 0,0 0-382 0 0,0 0-280 0 0,0 0-209 0 0,0 0-110 0 0,0 0-56 0 0,7-9 716 0 0,-46 216 1168 0 0,15-67-2163 0 0,10-55-237 0 0,8-72-752 0 0,4-15-3682 0 0,3-23-10822 0 0,1 18 9920 0 0</inkml:trace>
  <inkml:trace contextRef="#ctx0" brushRef="#br0" timeOffset="263.339">1 52 4361 0 0,'0'0'3029'0'0,"0"0"-1421"0"0,0 0-553 0 0,0 0 89 0 0,0 0 243 0 0,0 0 231 0 0,0 0 42 0 0,0 0-144 0 0,0 0-189 0 0,0 0-168 0 0,0 0-163 0 0,0 0-137 0 0,0 0-99 0 0,30 0-115 0 0,97-4-104 0 0,55-25 850 0 0,-50 11-2657 0 0,-125 25-2138 0 0,-7 0-2606 0 0,0-3-5573 0 0</inkml:trace>
  <inkml:trace contextRef="#ctx0" brushRef="#br0" timeOffset="655.016">564 513 12179 0 0,'0'0'2469'0'0,"0"0"-912"0"0,0 0-361 0 0,0 0 31 0 0,0 0 80 0 0,0 0-5 0 0,0 0-180 0 0,0 0-291 0 0,0 0-273 0 0,0 0-208 0 0,0 0-143 0 0,0 0-37 0 0,0 0 22 0 0,0 6 33 0 0,-7 127 869 0 0,2-22-1221 0 0,20-94-1299 0 0,0-11-4951 0 0,-11-3-5222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6T01:03:25.03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3783,'37'26,"2"-1,1-2,1-1,0-2,2-2,0-2,19 3,-33-11,1-1,0-1,0-1,1-2,-1-2,1 0,0-2,-1-1,1-2,-1-1,0-1,0-1,-1-2,0-1,0-1,-1-2,20-12,20-18,-2-3,-2-3,-2-2,-3-3,-2-3,-2-2,-3-2,-3-3,13-26,-38 56,-2 0,-2-2,-1-1,-2 0,-1-2,-2 1,-2-2,2-17,-18-20,4 75,0 1,0-1,-1 1,1-1,-1 1,1 0,-1-1,1 1,-1 0,0-1,0 1,1 0,-1 0,0 0,0-1,0 1,-1 0,1 0,0 1,0-1,0 0,-1 0,1 1,0-1,-1 0,1 1,0-1,-1 1,1 0,-1-1,1 1,-1 0,1 0,-1 0,1 0,-1 0,1 1,-1-1,1 0,-1 1,1-1,0 0,-1 1,1 0,0-1,-1 1,1 0,-1 0,-8 7,0 1,1 0,0 0,0 1,1 0,1 0,-1 1,2 0,-1 0,2 1,-1-1,1 3,-35 88,5 2,5 1,4 1,0 25,12-63,-72 383,33-152,-13-3,-66 172,108-402,-2-1,-3-1,-19 26,44-83,2-2,0 1,-1-1,0 0,0 0,-1 0,1 0,-1 0,0-1,0 1,-1-1,1 0,-1-1,0 1,0-1,0 0,0 0,-1 0,-3 0,7-3,0 0,0-1,0 0,0 1,0-1,1 0,-1 0,0 0,0 0,1 0,-1 0,0-1,1 1,-1 0,1-1,0 1,0-1,-1 0,1 1,0-1,0 0,0 0,1 0,-1 0,0 0,1 0,-1 1,1-1,0-1,0 1,-1 0,1 0,-1-68,7 41,0 1,2 0,1 1,1-1,1 2,1 0,2 0,0 1,2 1,1 0,1 1,0 1,2 1,6-4,-19 16,1 0,0 0,0 1,1 0,0 1,1 0,-1 0,1 1,1 0,-1 1,1 0,0 0,0 2,0-1,1 1,-1 1,1 0,-1 1,1 0,0 0,0 2,-1-1,1 1,0 1,9 2,83 44,-79-34,0-2,0-1,1-1,1-1,0-2,13 2,30 2,-23-2,1-3,0-1,0-3,37-3,43-35,-110 27</inkml:trace>
  <inkml:trace contextRef="#ctx0" brushRef="#br0" timeOffset="245.647">2287 4770,'5'39,"6"21,6 1,1-4,1-13,-2-14</inkml:trace>
  <inkml:trace contextRef="#ctx0" brushRef="#br0" timeOffset="397.227">2174 4093,'0'0</inkml:trace>
  <inkml:trace contextRef="#ctx0" brushRef="#br0" timeOffset="815.546">2739 4855,'6'1,"1"0,-1 0,1-1,-1 0,1 0,-1 0,1-1,-1 0,1 0,-1 0,0-1,1 0,-1 0,0-1,0 0,-1 0,1 0,0-1,-1 1,0-2,0 1,0 0,-1-1,1 0,-1 0,0 0,-1 0,3-5,10-17,0-1,-2-1,-1 0,-2-1,2-8,-12 33,71-215,-61 198,-5 27,-3 41,-3-29,1-8,0-1,1 0,0 0,0 1,1-1,0-1,0 1,1 0,0-1,0 0,1 0,0 0,0 0,1-1,0 0,0 0,0 0,1-1,-1 0,1 0,1-1,-1 0,1 0,-1-1,1 0,0 0,0 0,1-1,-1-1,0 1,1-2,-1 1,0-1,1 0,-1 0,1-1,-1-1,0 1,1-1,0-1,5-4,-1 0,-1-1,1 0,-1-1,-1 0,1-1,-2-1,1 0,-1 0,-1-1,0 0,-1 0,0-1,-1 0,-1-1,0 1,0-1,-2-1,1 1,-2-1,0 1,-1-1,0 0,-1-2,0-8</inkml:trace>
  <inkml:trace contextRef="#ctx0" brushRef="#br0" timeOffset="1368.308">3924 4431,'27'-28,"-1"-2,-1 0,-2-2,-1-1,-2 0,-1-2,-1 0,1-9,-6-47,-13 89,0-1,0 1,-1 0,1-1,-1 1,0 0,1 0,-1-1,0 1,0 0,0 0,-1 0,1 0,0 0,-1 1,0-1,1 0,-1 1,0-1,0 1,1-1,-1 1,0 0,0 0,-1 0,1 0,0 0,0 0,0 1,-1-1,1 1,0 0,-1-1,1 1,0 0,-1 0,1 0,-8 3,1 1,-1 0,1 0,1 0,-1 1,1 0,-1 1,1 0,1 0,-1 1,1 0,1 0,-1 1,1 0,0 0,1 0,0 1,0-1,1 1,-1 5,-2-1,2 1,-1 1,2-1,0 1,1-1,0 1,1 0,1 1,0-1,1 0,1 5,-1-13,1 0,0 0,0 0,1-1,-1 1,2 0,-1 0,1-1,0 0,0 1,0-1,1 0,0 0,0-1,1 1,0-1,0 0,0 0,0-1,1 0,0 0,0 0,0 0,0-1,1 0,5 0,0-1,0 0,1-1,-1 0,1-1,-1-1,1 0,-1 0,0-1,1-1,-1 0,0-1,0 0,-1 0,1-2,-1 1,0-1,-1-1,0 0,0-1,0 0,-1 0,1-2,15-11</inkml:trace>
  <inkml:trace contextRef="#ctx0" brushRef="#br0" timeOffset="1913.82">4686 3783,'-33'22,"0"3,3 0,0 2,1 1,2 2,1 0,1 2,2 1,-19 34,40-63,-1-1,1 1,0 0,0 0,1-1,-1 1,1 0,-1 1,1-1,1 0,-1 0,1 0,-1 1,1-1,0 0,1 0,-1 0,1 1,0-1,0 0,0 0,0 0,1 0,0 0,-1 0,2-1,-1 1,0-1,1 1,-1-1,1 0,0 0,0 0,0 0,1 0,-1-1,1 1,-1-1,1 0,0 0,0-1,0 1,0-1,0 0,0 0,0 0,0 0,2-1,10-4,0-1,-1-1,1 0,-1-1,0-1,-1 0,0-1,0 0,-1-1,0-1,-1 0,0-1,-1 0,0-1,-1 0,2-4,135-175,-147 191,0 0,0 0,0 0,1 0,-1 0,0 0,1 0,-1 0,1 0,-1 0,1 0,-1 0,1 1,0-1,0 0,-1 0,1 1,0-1,0 0,0 1,0-1,-1 1,1-1,0 1,0-1,0 1,0 0,0-1,0 1,0 0,1 0,-1 0,0 0,0 0,0 0,0 0,0 0,0 0,0 0,0 1,0-1,0 0,0 1,0-1,0 1,0-1,0 1,0 0,-1-1,1 1,0 0,0-1,-1 1,1 0,0 0,-1 0,1 0,-1 0,1 0,6 72,-8-67,1-1,-1 1,1 0,1 0,-1 0,1 0,0-1,0 1,0 0,1-1,0 1,0-1,0 1,1-1,0 0,0 0,0 0,1-1,-1 1,1-1,0 0,1 0,4 4,-5-6,0 1,0-1,1 0,-1 0,1-1,-1 1,1-1,0 0,-1 0,1-1,0 1,0-1,0 0,-1-1,1 1,0-1,0 0,-1 0,1 0,0 0,-1-1,1 0,-1 0,0 0,0-1,0 0,0 1,3-4,94-101,-84 88,0-1,-1-1,-1-1,-1 0,-1-1,-1 0,-1-1,-1-1,-1 1,-1-1,-2-1,0 0,-2 1,0-2,-1-22,-3 46,0 1,0-1,0 0,0 0,-1 1,1-1,-1 0,1 1,-1-1,0 0,0 1,0-1,-1 1,1-1,0 1,-1 0,0 0,1-1,-1 1,0 0,0 1,0-1,-1 0,1 0,0 1,-1 0,1-1,-1 1,1 0,-1 0,1 0,-1 0,0 1,1-1,-1 1,0 0,0 0,1 0,-1 0,0 0,0 0,1 1,-1-1,0 1,0 0,1 0,-1 0,1 0,-1 0,1 1,0-1,-1 1,1-1,0 1,0 0,-3 2,2 1,-1-1,0 0,1 1,0 0,0 0,0 0,1 0,-1 0,1 1,1-1,-1 1,1-1,0 1,0 0,0-1,1 1,0 0,0-1,1 1,-1 0,1-1,1 1,-1 0,1-1,0 1,0-1,0 0,1 0,-1 0,1 0,1 0,-1-1,1 1,0-1,0 0,0 0,0 0,1-1,4 3,96 37,-87-38,0 1,0 1,-1 0,0 2,-1 0,1 0,-2 2,0 0,9 8,23 42,-39-42</inkml:trace>
  <inkml:trace contextRef="#ctx0" brushRef="#br0" timeOffset="-2351.838">819 311,'0'0,"0"0,0 1,0-1,1 1,-1-1,0 0,0 1,0-1,0 0,1 1,-1-1,0 1,1-1,-1 0,0 0,1 1,-1-1,0 0,1 0,-1 1,0-1,1 0,-1 0,0 0,1 0,-1 1,1-1,-1 0,1 0,-1 0,0 0,1 0,-1 0,1 0,-1 0,1 0,-1 0,0 0,1-1,-1 1,1 0,-1 0,0 0,1-1,-1 1,0 0,1 0,-1-1,0 1,1 0,-1 0,0-1,1 1,-1 0,0-1,0 1,1-1,-1 1,0 0,0-1,0 1,0-1,0 1,0 0,0-1,1 1,-1-1,0 0,24 32,-2 11,-1 2,-3 1,-2 0,11 46,-11-36,58 305,-67-323,-7-32,0-1,0 0,0 0,0 0,1 0,-1 0,1 0,0 0,1 0,-1 0,0 0,1 0,0-1,0 1,0-1,1 1,-1-1,1 0,0 0,0 0,0 0,0 0,0-1,0 1,1-1,-1 0,1 0,0 0,0-1,3 2,5-3,-1-1,1 0,0-1,0 0,-1 0,1-2,-1 1,0-1,0-1,0 0,-1 0,0-1,1-1,29-14,38-9,0 3,1 4,2 3,67-7,428-42,-377 50,65-6,211-49,-304 33,-2-9,43-23,-92 26,-119 45,0 1,-1 0,1 0,0-1,-1 1,1 0,-1-1,1 1,-1 0,0-1,1 1,-1-1,0 1,0-1,0 1,0-1,-1 1,1-1,0 1,0 0,-1-1,1 1,-1 0,1-1,-1 1,0 0,0-1,1 1,-1 0,0 0,0 0,0 0,0-1,-8-17,2-18,1 0,3 0,1 0,1-1,4-26,-1-8,4-81,0 126</inkml:trace>
  <inkml:trace contextRef="#ctx0" brushRef="#br0" timeOffset="-1235.061">2541 1044,'-4'-6,"16"33,8 16,47 110,-8-23,36 125,46 268,-126-475,1-1,2 0,2-1,12 16,-21-51,-20-27,-62-60,-2 4,-4 4,-3 2,-18-6,78 56,-1 2,-1 1,0 0,-1 2,0 1,-1 0,0 2,-4 0,-1 7,29 1,0 0,1 0,-1 0,0 0,1 0,-1 0,0 0,1 0,-1 1,0-1,1 0,-1 0,0 0,1 0,-1 0,0 1,0-1,1 0,-1 0,0 1,0-1,1 0,-1 0,0 1,0-1,0 0,1 0,-1 1,0-1,0 0,0 1,0-1,0 0,0 1,0-1,0 0,0 1,0-1,0 0,0 1,0-1,0 0,0 1,0-1,0 0,0 1,0-1,0 0,-1 1,1-1,0 0,0 1,0-1,-1 0,1 0,0 1,0-1,0 0,-1 0,1 0,0 1,-1-1,1 0,0 0,-1 0,18 7,0-1,1-1,-1-1,1 0,0-1,0-1,0-1,0-1,0 0,0-1,0-1,0-1,0 0,-1-1,5-3,338-99,-251 71,-49 14,1 2,1 3,0 2,1 3,1 3,24 2,-87 6,0-1,1 0,-1 0,1 1,0-1,-1 0,1 1,0 0,-1-1,1 1,0 0,0 0,-1 0,1 0,0 0,0 0,-1 1,1-1,0 1,-1-1,1 1,0-1,-1 1,1 0,-1 0,1 0,-1 0,1 0,-1 0,0 0,0 0,1 1,-1-1,0 1,0-1,0 0,0 1,-1 0,1-1,0 1,-1-1,1 1,-1 0,1-1,-1 1,0 0,0 0,0-1,0 1,0 0,0 0,0 0,-12 16,-1-1,0-1,-1-1,-1 0,-1 0,0-2,-7 5,-7 7,-379 295,342-262,45-33</inkml:trace>
  <inkml:trace contextRef="#ctx0" brushRef="#br0" timeOffset="3416.465">6294 2992,'5'-4,"35"-27,0 2,2 1,1 2,1 2,24-8,-65 30,0 1,1-1,-1 0,1 1,0 0,-1 0,1 0,0 0,-1 1,1-1,0 1,0 0,0 0,-1 0,1 1,0-1,0 1,-1 0,1 0,0 0,-1 0,1 1,-1 0,0-1,1 1,-1 1,0-1,0 0,0 1,0-1,-1 1,1 0,-1 0,0 0,1 0,-2 0,1 1,0-1,0 1,5 24,-2 0,0 0,-2 0,0 1,-2-1,-2 1,0 0,-2-1,-2 2,-9 74,-5-1,-4 0,-5-2,-5 3,14-43,49-106,173-384,-174 362,4 2,2 1,20-23,-54 84,28-31,-29 33,1 1,-1-1,1 1,-1-1,1 1,-1-1,1 1,-1 0,1-1,0 1,-1 0,1 0,0-1,-1 1,1 0,0 0,-1 0,1 0,0 0,-1 0,1 0,0 0,0 0,-1 0,1 0,0 0,-1 1,1-1,0 0,-1 0,1 1,-1-1,1 0,0 1,-1-1,1 1,-1-1,1 1,-1-1,0 1,1-1,-1 1,1-1,-1 1,0 0,1-1,-1 1,0 0,0-1,1 1,-1 0,0-1,0 1,0 0,0-1,0 1,0 0,0 0,5 168,-6-118,-2-24,2 0,1 0,2 0,0-1,2 1,0-1,2 1,7 17,-13-42,1 0,-1 0,1 0,0 0,0-1,-1 1,1 0,0-1,1 1,-1-1,0 1,0-1,0 1,1-1,-1 0,1 1,-1-1,1 0,0 0,-1 0,1-1,0 1,0 0,-1-1,1 1,0-1,0 1,0-1,0 0,0 0,0 0,0 0,-1 0,1 0,0 0,0-1,0 1,0-1,0 1,-1-1,1 0,0 0,0 0,-1 0,1 0,-1 0,1 0,9-11,-1 1,0-1,0-1,-1 0,-1 0,-1-1,0 0,0 0,1-8,9-14,7-14,173-320,-192 361,0 1,-1 0,1 1,0 0,1-1,-1 2,1-1,1 1,-1 0,1 0,0 1,4-2,-10 6,0 1,0 0,0-1,0 1,0 0,0 0,0 0,0 0,0 0,0 0,0 0,0 0,0 0,0 1,0-1,0 0,0 1,0-1,0 0,-1 1,1-1,0 1,0 0,0-1,-1 1,1 0,0-1,0 1,-1 0,1 0,-1-1,1 1,-1 0,1 0,-1 0,1 0,-1 0,0 0,0 0,1 0,-1 0,0 0,0 0,0 0,0 0,0 0,5 56,-5-50,-1 133,-2-106,1 0,1 1,2-1,2 0,1 0,1 0,2 0,2-1,1 0,1-1,4 5,-14-35,-1 0,1 1,0-1,1 0,-1 0,0 0,0 0,1 0,0 0,-1 0,1 0,0 0,0-1,0 1,0-1,0 0,0 1,0-1,0 0,0 0,1 0,-1 0,0-1,1 1,-1-1,1 1,-1-1,1 0,-1 0,1 0,-1 0,1-1,-1 1,0-1,1 1,-1-1,0 0,1 0,-1 0,0 0,0 0,0 0,0-1,0 1,0-1,0 1,0-1,0 0,-1 0,1 0,12-15</inkml:trace>
  <inkml:trace contextRef="#ctx0" brushRef="#br0" timeOffset="3750.326">8016 2766,'-14'58,"2"0,3 1,3 0,1 32,4-84,0 0,1 0,0 0,0 0,1-1,0 1,0 0,0 0,1-1,0 1,0-1,1 1,0-1,0 0,0 0,1 0,0-1,0 1,0-1,1 0,0 0,0 0,0-1,0 0,1 0,0 0,0 0,0-1,0 0,1 0,4-1,-1-1,0 0,1 0,-1-1,1 0,-1-1,0 0,1-1,-1 0,0-1,0 0,0 0,-1-1,1 0,-1-1,0 0,0-1,0 1,-1-2,0 1,0-1,-1-1,0 1,0-1,0 0,-1-1,-1 1,1-1,-1-1,-1 1,0-1,0 1,0-4,0 1,-1 1,0-1,0 1,-2-1,1 0,-1 0,-1 0,0 0,-1 0,0 0,-1 0,0 0,-1 1,-1-1,1 1,-2 0,0 0,0 0,-1 0,-4-5,2 7,-2 1,1 0,-1 0,0 1,-1 0,0 1,0 0,0 1,-1 0,0 0,0 2,0-1,0 2,0-1,-1 2,1 0,-1 0,1 1,-1 1,-3 0,-46 30,49-19</inkml:trace>
  <inkml:trace contextRef="#ctx0" brushRef="#br0" timeOffset="4279.575">8496 3246,'6'-73,"4"0,3 0,3 1,3 1,4 1,7-12,-28 75,1 1,-1 0,1 1,0-1,0 0,1 1,-1 0,1-1,1 1,-1 1,1-1,0 1,0 0,0 0,0 0,1 1,-1-1,1 2,0-1,1 0,-2 5,-1 1,1-1,-1 1,1 0,-1 0,0 1,0-1,0 1,-1 0,0 0,1 0,-1 0,0 1,-1-1,1 1,-1 0,0 0,0 0,-1 0,1 0,-1 0,0 0,-1 0,1 2,2 36,-4-37,0-1,1 1,0-1,0 0,0 1,0-1,1 1,0-1,1 0,-1 0,1 0,0 0,0 0,0 0,1 0,-1 0,1-1,1 1,-1-1,0 0,1 0,1 1,-1-5,0 0,0 0,1 0,-1-1,0 0,0 1,0-2,0 1,0 0,-1-1,1 1,0-1,0 0,-1 0,0-1,1 1,-1-1,0 0,0 1,0-2,-1 1,1 0,-1 0,1-1,-1 1,0-1,-1 0,1 1,1-5,7-7,212-290,-222 303,1 0,-1 0,1 1,0-1,0 0,0 1,0-1,0 0,0 1,0-1,0 1,1 0,-1-1,1 1,-1 0,1 0,-1 0,1 0,-1 0,1 0,0 0,0 1,-1-1,1 0,0 1,0 0,0-1,0 1,0 0,0 0,-1 0,1 0,0 0,0 1,0-1,0 1,0-1,-1 1,1-1,0 1,0 0,-1 0,1 0,-1 0,2 1,0 6,-1-1,0 1,-1 0,0 0,0 0,0 0,-1 0,-1 0,1 0,-1 0,0 0,-1 0,0 1,-2 17,3-18,-2 7,0-1,1 0,1 0,1 1,0-1,0 1,2-1,0 0,0 1,1-1,1 0,1-1,4 12,-6-21,-1-1,1 0,-1 0,1 0,0 0,0-1,1 1,-1-1,0 0,1 0,-1 0,1 0,0-1,0 1,0-1,-1 0,1 0,0-1,0 1,1-1,2 1,16 0</inkml:trace>
  <inkml:trace contextRef="#ctx0" brushRef="#br0" timeOffset="4867.171">9512 2766,'40'-14,"0"-2,-1-2,-2-2,0-1,0-1,-2-2,-1-2,10-12,-37 31,-1-1,0-1,0 1,-1-1,0 0,0-1,-1 1,0-1,-1 0,0 0,1-7,-3 13,0-1,0 0,-1 1,1-1,-1 0,0 0,0 1,-1-1,1 0,-1 0,0 1,-1-1,1 1,-1-1,0 1,0-1,0 1,-1 0,1 0,-1 0,0 0,0 1,0-1,-1 1,-3-3,3 4,0-1,0 1,-1 1,1-1,-1 1,1 0,-1 0,1 0,-1 0,0 1,1 0,-1 0,0 0,0 1,1-1,-1 1,1 0,-1 1,1-1,-1 1,1 0,-2 1,-91 56,83-47,1 0,0 1,0 0,1 1,1 0,1 1,0 0,0 1,2 0,0 1,1-1,0 1,2 1,0-1,1 1,0 0,2 0,0 0,1 0,1 0,1 1,0-1,2 3,-2-15,1 0,-1 0,1 0,1-1,-1 1,1-1,0 1,0-1,0 0,1 0,0 0,0-1,0 1,1-1,-1 0,1-1,0 1,0-1,0 1,1-2,-1 1,1 0,-1-1,1 0,0-1,0 1,1-1,5 1,0-1,0 0,0-1,0 0,-1-1,1-1,0 0,0 0,-1-1,1 0,-1-1,0-1,6-3,11-8,-2-2,0-1,-2-1,0-1,-1-1,17-21,-40 42,24-24</inkml:trace>
  <inkml:trace contextRef="#ctx0" brushRef="#br0" timeOffset="5265.18">10077 2596,'28'-17,"0"-1,-2-1,0-2,-1-1,-1 0,-1-2,-1-1,-1-1,-1 0,2-7,21-27,-41 61,0-1,0 1,-1 0,1-1,-1 1,1 0,-1 0,1 0,-1 0,1 0,-1 0,0 0,0 1,1-1,-1 1,0-1,0 0,0 1,-1 0,1-1,0 1,0-1,-1 1,1 0,-1 0,0-1,1 1,-1 0,0 0,0-1,0 1,0 0,-1 0,1-1,0 1,-1 0,1-1,2 24,19 92,-20-113,1 0,0 0,0-1,0 1,0-1,0 1,1-1,0 0,-1 0,1 0,1 0,-1 0,0-1,1 1,-1-1,1 0,0 0,-1 0,1-1,0 1,0-1,0 0,0 0,0 0,1-1,1 1,4-4,0 1,-1-1,0-1,0 0,0 0,0 0,-1-1,1-1,-1 0,-1 0,1 0,-1-1,0 0,0 0,-1-1,0 0,0 0,-1 0,0-1,-1 0,0 0,2-6,91-186,-81 151,-12 27</inkml:trace>
  <inkml:trace contextRef="#ctx0" brushRef="#br0" timeOffset="5513.935">11092 1355,'5'48,"1"44,1 17,2-1,1-9,-2-12,-2-11,3-9,0-6,-2-4,3-7,-1-2,-1-5,3-9,-1-6,-2-3,-2-5</inkml:trace>
  <inkml:trace contextRef="#ctx0" brushRef="#br0" timeOffset="5683.38">10895 1976,'38'-5,"32"-1,10-5,-6-1,-9 3,-12 2,-9 2,-13 2</inkml:trace>
  <inkml:trace contextRef="#ctx0" brushRef="#br0" timeOffset="5902.463">11544 1919,'43'19,"20"7,-2-6,-11-12,-9-11,-12-11,-10-7,-9-5,-6-3,1-1,0-1,-1 1,-1 0,-2 6</inkml:trace>
  <inkml:trace contextRef="#ctx0" brushRef="#br0" timeOffset="6351.016">12165 2061,'327'-420,"-323"414,-4 5,1-1,-1 1,1-1,-1 0,1 1,-1-1,1 1,0-1,0 1,0-1,0 1,0 0,0 0,0-1,0 1,0 0,1 0,-1 0,0 0,1 0,-1 0,1 1,-1-1,1 0,-1 1,1-1,-1 1,1-1,0 1,-1 0,1 0,0 0,-1 0,1 0,0 0,-1 0,1 1,0-1,-1 0,1 1,-1-1,1 1,-1 0,1 0,-1-1,1 2,6 30,9 23,-16-54,0 0,0 0,0 0,0 0,0 0,1-1,-1 1,0 0,0-1,1 1,-1-1,0 1,1-1,-1 1,0-1,1 0,-1 0,1 0,-1 0,0 0,1 0,-1 0,1 0,-1-1,0 1,1 0,-1-1,0 1,1-1,-1 0,0 1,0-1,1 0,-1 0,0 0,0 1,0-1,0 0,0-1,125-134,-106 112,-9 10,1 1,0 0,1 0,0 1,1 1,0 0,1 1,3-1,-16 10,0 0,-1 1,1-1,0 0,0 1,0-1,0 1,0 0,0 0,0 0,0 0,0 0,-1 0,1 0,0 0,0 1,0-1,0 1,0 0,0-1,-1 1,1 0,0 0,-1 0,1 0,0 0,-1 1,1-1,-1 0,0 1,0-1,1 1,-1 0,0-1,0 1,0 0,28 73,-22-50,-5-17,1 0,0-1,0 1,0 0,1-1,0 0,1 0,0 0,0-1,0 1,1-1,0 0,0-1,0 0,1 0,0 0,0 0,0-1,0 0,1-1,0 0,-1 0,1-1,0 0,0 0,1 0,-1-1,0-1,1 1,16-6</inkml:trace>
  <inkml:trace contextRef="#ctx0" brushRef="#br0" timeOffset="7902.271">3190 6012,'-26'2,"1"2,-1 0,1 2,0 1,1 1,0 1,0 1,-2 2,-11 4,-159 76,5 8,-178 126,78-46,236-140,78-37,270-107,-188 61,58-20,3 7,68-10,-36 25,-144 44,-53-2,0-1,0 1,0-1,0 1,0 0,0-1,-1 1,1 0,0-1,0 1,0 0,-1 0,1 0,0 0,-1 0,1 0,-1 0,1 0,-1 0,1 0,-1 0,0 0,0 0,1 0,-1 0,0 0,0 1,0-1,0 0,0 0,-1 0,1 0,0 0,0 0,-1 0,1 0,0 0,-1 0,0 0,1 0,-1 0,1 0,-1 0,0 0,-9 15,0-2,-1 0,0 0,-1-1,-1 0,0-1,-4 2,-5 6,-248 210,-226 145,293-228,202-147,1 0,-1 0,0 0,1 1,-1-1,1 0,-1 1,0-1,1 0,-1 1,1-1,-1 1,1-1,0 1,-1-1,1 1,-1-1,1 1,0-1,0 1,-1-1,1 1,0 0,0-1,-1 1,1-1,0 1,0 0,0-1,0 1,0 0,0-1,0 1,0 0,0-1,1 1,-1-1,0 1,0 0,0-1,1 1,-1-1,0 1,1 0,-1-1,0 1,1-1,-1 0,1 1,-1-1,1 1,-1-1,1 1,-1-1,1 0,0 0,-1 1,1-1,-1 0,1 0,0 1,-1-1,1 0,-1 0,1 0,0 0,0 0,46-2,6-11,0-2,-2-2,0-3,-1-2,-1-2,-2-3,0-1,30-26,90-61,-132 85</inkml:trace>
  <inkml:trace contextRef="#ctx0" brushRef="#br0" timeOffset="8150.714">2429 5842,'54'222,"-9"2,-10 2,-2 96,-23-177,-6-36,6 0,4-1,27 100,5-95,-28-88</inkml:trace>
  <inkml:trace contextRef="#ctx0" brushRef="#br0" timeOffset="8835.611">4375 5786,'299'-262,"-224"187,-3-3,-3-4,23-39,-20 37,-70 84,0 0,0 0,0 1,0-1,0 1,0-1,0 1,0 0,-1-1,1 1,0 0,-1 0,1 1,0-1,-1 0,1 0,-1 1,0-1,1 1,-1-1,0 1,0-1,0 1,0 0,0 0,0-1,-1 1,1 0,-1 0,1 0,-1 0,0 0,1 0,-1 0,0 0,0 0,-1 0,1 0,0 0,-1 0,1 0,-1 0,2 3,88 737,-84-702,28 263,-6 238,-28-484,-2-1,-3 0,-3-1,-1 0,-4 0,-12 33,15-59,0 0,-2-1,-2 0,0-1,-1-1,-2 0,-1-2,-1 0,-1-1,0-1,-2-1,-20 14,37-29,0-1,0 0,0 0,-1 0,0-1,0 0,0-1,0 1,-1-1,1-1,-1 1,0-1,0-1,1 0,-1 0,0 0,0-1,0 0,0 0,0-1,0 0,0-1,0 0,0 0,1 0,-1-1,1 0,0-1,0 0,0 0,0 0,0-1,1 0,0 0,-5-6,5 2,1-1,0 0,0-1,1 1,1-1,0 0,0 1,1-1,0-1,1 1,0 0,1 0,1 0,-1 0,3-9,48-164,-15 104,4 2,3 1,4 3,3 1,3 3,55-56,-28 43,3 2,4 5,3 4,11-3,-75 55,-6 4</inkml:trace>
  <inkml:trace contextRef="#ctx0" brushRef="#br0" timeOffset="9119.284">5843 5870,'-17'133,"6"-60,3-1,3 1,5 56,-1-124,1-1,-1 1,1 0,0-1,1 1,-1 0,1-1,0 1,0 0,0-1,1 1,-1-1,1 0,0 0,0 1,1-1,-1 0,1-1,0 1,0 0,1-1,-1 0,0 0,1 0,0 0,0 0,0-1,0 0,0 1,0-2,1 1,-1 0,1-1,-1 0,1 0,1 0,8-4,0 0,-1-2,1 1,-1-2,0 0,0 0,-1-1,0-1,0 0,0 0,-1-1,-1-1,0 0,0 0,-1-1,0 0,0-1,5-11,-7 13,0-1,0 1,-1-1,-1 0,0-1,0 1,-1-1,-1 0,0 0,0 0,-1-1,-1 1,0 0,-1-1,0 1,-1-1,0 1,-1 0,0-1,-1 1,-1 0,0 1,0-1,-1 1,-1-1,0 1,0 1,-8-10,5 9,-1 0,0 1,0 1,-1-1,0 2,0-1,-1 2,0-1,-1 2,0 0,0 0,0 1,0 1,-1 0,0 1,0 0,0 1,0 1,0 0,0 1,0 0,0 1,-4 2,-26 24,32-10</inkml:trace>
  <inkml:trace contextRef="#ctx0" brushRef="#br0" timeOffset="9368.27">6577 6293,'-34'-33,"-10"-31,1-14,9-3,9 3,15 4,8 11,10 11,8 5,6 5,4 10,-2 6,-1 7,1 2,1 4,6 4,2 3,-4 4</inkml:trace>
  <inkml:trace contextRef="#ctx0" brushRef="#br0" timeOffset="9666.195">7254 5391,'-31'18,"0"1,2 2,0 1,2 1,0 1,1 1,-12 18,-53 93,88-130,0 1,0 0,0 0,1 0,0 0,0 0,1 1,0-1,0 0,1 1,0-1,0 1,1-1,0 1,0-1,0 0,1 0,1 1,-1-1,2 2,3-1,-1-1,1-1,1 1,-1-2,1 1,0-1,1 0,-1 0,1-1,0 0,0-1,0 0,0 0,1-1,-1 0,1-1,-1 0,1 0,0-1,-1 0,1-1,2-1,21-2,-1-2,1-1,-1-1,0-2,-1-2,-1 0,0-2,9-7,-8 3,-1-2,-2-1,0-1,20-21,-23 21,-1 1</inkml:trace>
  <inkml:trace contextRef="#ctx0" brushRef="#br0" timeOffset="10064.192">7705 5616,'42'-11,"0"-2,-1-1,-1-3,0-1,-2-1,0-3,34-26,-62 43,-1-1,0-1,0 0,-1 0,0-1,0 0,-1 0,0 0,-1-1,1-1,-2 1,1-1,-2 1,1-2,-1 1,0 0,-1-1,-1 0,1 1,-2-1,0 0,0 0,-1 0,0-5,-3 11,-1 0,0 1,0 0,0-1,0 1,-1 1,1-1,-1 1,0 0,0 0,-1 0,1 1,0-1,-1 1,0 1,1-1,-1 1,0 0,0 0,1 1,-1 0,0 0,0 0,0 0,0 1,1 0,-1 1,0-1,1 1,-1 0,1 0,-4 2,-9 2,0 1,0 1,1 0,0 2,0 0,1 0,0 2,1 0,1 0,-1 1,2 1,0 1,1 0,0 0,2 1,-1 1,2 0,0 0,2 1,-1-1,2 2,1-1,0 1,1 0,3-12,1 1,0-1,0 0,1 0,0 0,0 1,0-1,1 0,0 0,1-1,0 1,0 0,0-1,1 0,0 0,0 0,0 0,1 0,0-1,0 0,0 0,1 0,-1-1,1 0,0 0,1 0,-1-1,1 0,-1 0,1 0,0-1,0 0,0-1,0 1,0-1,0-1,7 1,13-3,1-1,-1-1,0-1,0-2,0 0,-1-2,0-1,0-1,-2-1,1-2,-1 0,-1-1,14-13,-35 26,99-71,-53 35</inkml:trace>
  <inkml:trace contextRef="#ctx0" brushRef="#br0" timeOffset="10337.024">8919 4882,'-32'19,"1"2,1 1,1 1,1 1,0 2,2 1,-12 17,35-41,1-1,-1 1,1 0,-1 0,1 0,0 0,0 1,1-1,-1 1,0-1,1 1,0-1,0 1,0 0,1-1,-1 1,1 0,0 0,0 0,0 0,0-1,1 1,-1 0,1 0,0-1,0 1,1-1,-1 1,1-1,-1 1,1-1,0 0,1 0,-1 1,0-2,1 1,0 0,0 0,-1-1,4 2,200 59,-200-60,-2-3,0 0,0 1,0 0,0-1,0 2,0-1,0 0,0 1,0-1,-1 1,1 0,-1 1,1-1,-1 1,0-1,0 1,0 0,0 0,-1 0,1 0,-1 1,0-1,0 1,0-1,0 1,0 0,-1 0,0 0,0 0,0 0,0 0,-1 0,1 0,-1 0,0 4,-5 1,0 0,-1 0,1-1,-2 1,1-1,-1-1,0 1,-1-1,0 0,0-1,-1 0,1 0,-7 2,1 2,-2 1,0-1,0 0,-1-1,0-1,-1-1,0-1,0 0,0-1,-1-1,-13 1,5-3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3:25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6 453 536 0 0,'0'0'2626'0'0,"0"0"-1242"0"0,0 0-565 0 0,0 0-147 0 0,0 0-40 0 0,0 0-21 0 0,0 0-12 0 0,0 0-7 0 0,0 0 31 0 0,0 0 49 0 0,-5-3 1642 0 0,23-9 1869 0 0,66-13-935 0 0,226-46-2173 0 0,217-6-308 0 0,-55 18-255 0 0,-167 45 87 0 0,25 13-599 0 0,-167 2 94 0 0,524-12 282 0 0,324 0-33 0 0,-197 11-210 0 0,46 3-131 0 0,-387 4 71 0 0,-108 8-45 0 0,371 26-21 0 0,81 2 42 0 0,-395-24-61 0 0,817-15 123 0 0,-129-8-134 0 0,-621 26-34 0 0,379 4 98 0 0,-160-18-58 0 0,318-11 66 0 0,-255-35 38 0 0,14-9 51 0 0,-491 42-171 0 0,386 1 188 0 0,-230-10 20 0 0,93-16-17 0 0,250 1 106 0 0,-338 18-1 0 0,602-11 265 0 0,-485 15-379 0 0,-125-1-39 0 0,162-3 79 0 0,208-33 42 0 0,-218-15 228 0 0,-350 42-309 0 0,158 12-26 0 0,565 5 458 0 0,-972 0-579 0 0,0 0 2 0 0,0 0-1 0 0,0 0-7 0 0,0 0 23 0 0,0 0-28 0 0,0 0 16 0 0,0 0 22 0 0,0 0-17 0 0,0 0-12 0 0,0 0-18 0 0,0 0 24 0 0,0 0 2 0 0,18 0 107 0 0,85 0 41 0 0,-91 3-117 0 0,-12-2-4327 0 0,-4-1-4547 0 0,4 0-3091 0 0</inkml:trace>
  <inkml:trace contextRef="#ctx0" brushRef="#br0" timeOffset="4584.742">680 1580 0 0 0,'0'0'1982'0'0,"0"0"-518"0"0,0 0-212 0 0,0 0 62 0 0,0 0 100 0 0,0 0 50 0 0,0 0-12 0 0,0 0-110 0 0,0 0-173 0 0,0 0-176 0 0,0 0-173 0 0,-18 13-147 0 0,-50 43-91 0 0,67-55-537 0 0,-1-1-1 0 0,1 1 1 0 0,0 0 0 0 0,0 0 0 0 0,0 0 0 0 0,0 0 0 0 0,0 0 0 0 0,0 0 0 0 0,0 0 0 0 0,0 0-1 0 0,0 0 1 0 0,1 0 0 0 0,-1 1 0 0 0,0-1 0 0 0,1 0 0 0 0,-1 1 0 0 0,1-1 0 0 0,-1 0 0 0 0,1 1-1 0 0,0-1 1 0 0,-1 0 0 0 0,1 1 0 0 0,0-1 0 0 0,0 1 0 0 0,0-1 0 0 0,0 1 0 0 0,0-1-1 0 0,0 0 1 0 0,1 1 0 0 0,-1-1 0 0 0,0 1 0 0 0,1-1 0 0 0,-1 0 0 0 0,1 0 0 0 0,0 1 0 0 0,-1-1-1 0 0,1 0 1 0 0,0 0 0 0 0,0 1 0 0 0,-1-1 0 0 0,1 0 0 0 0,0 0 0 0 0,0 0 0 0 0,0 0-1 0 0,1 0-44 0 0,2 4 225 0 0,7 6 49 0 0,0 1 0 0 0,1-1-1 0 0,0-1 1 0 0,1 0-1 0 0,0-1 1 0 0,0 0 0 0 0,1-1-1 0 0,0 0 1 0 0,1-1 0 0 0,-1-1-1 0 0,1-1 1 0 0,1 0 0 0 0,-1 0-1 0 0,1-2 1 0 0,0 0 0 0 0,0-1-1 0 0,0 0 1 0 0,0-1-1 0 0,0-1 1 0 0,0-1 0 0 0,11-2-274 0 0,5-2 227 0 0,0-3 0 0 0,0 0 0 0 0,-1-2 1 0 0,-1-1-1 0 0,0-2 0 0 0,0-1 0 0 0,-1-1 1 0 0,8-7-229 0 0,4-2 120 0 0,-1-1-1 0 0,0-2 0 0 0,-3-2 0 0 0,0-1 0 0 0,-2-2 0 0 0,-1-2 0 0 0,-2-1 0 0 0,4-8-118 0 0,35-51 170 0 0,-4-4 1 0 0,-5-2 0 0 0,-4-3 0 0 0,28-71-171 0 0,-21-13 246 0 0,-61 163-183 0 0,-1 27-207 0 0,0 6 113 0 0,21 55 92 0 0,-3 1-1 0 0,-3 1 0 0 0,7 55-60 0 0,-22-107 11 0 0,12 69 33 0 0,-3 0-1 0 0,-3 1 0 0 0,-5 1 1 0 0,-4 37-44 0 0,0-108 11 0 0,0 1 1 0 0,-2 0 0 0 0,0-1 0 0 0,-1 1 0 0 0,0-1-1 0 0,-1 0 1 0 0,-1 0 0 0 0,0 0 0 0 0,-1-1 0 0 0,0 0-1 0 0,-1 0 1 0 0,0 0 0 0 0,-2-1 0 0 0,1 0 0 0 0,-1 0-1 0 0,-1-1 1 0 0,0 0 0 0 0,0-1 0 0 0,-12 9-12 0 0,-17 5 1 0 0,-1-1 0 0 0,-1-1 0 0 0,-1-3 0 0 0,0-1 1 0 0,-2-2-1 0 0,0-3 0 0 0,0-1 0 0 0,-1-2 0 0 0,-6-1-1 0 0,-92 1-190 0 0,141-12 32 0 0,-1 0 1 0 0,1 0 0 0 0,0 0-1 0 0,0 0 1 0 0,0-1 0 0 0,0 1 0 0 0,0-1-1 0 0,1 0 1 0 0,-1 1 0 0 0,1-1 0 0 0,0 0-1 0 0,0 0 1 0 0,0 0 0 0 0,0 0-1 0 0,0 0 1 0 0,1 0 0 0 0,-1 0 0 0 0,1 0-1 0 0,0 0 1 0 0,0-1 0 0 0,0 1-1 0 0,0 0 1 0 0,0 0 0 0 0,1 0 0 0 0,-1 0-1 0 0,1 0 1 0 0,0 0 0 0 0,0 0-1 0 0,0 0 1 0 0,1 0 0 0 0,-1 1 0 0 0,1-2 157 0 0,9-15-4824 0 0,-2 3-6795 0 0</inkml:trace>
  <inkml:trace contextRef="#ctx0" brushRef="#br0" timeOffset="5002.16">2351 1447 9754 0 0,'0'0'1946'0'0,"0"0"-507"0"0,0 0-223 0 0,0 0 83 0 0,0 0 104 0 0,0 0 15 0 0,0 0-131 0 0,0 0-198 0 0,0 0-207 0 0,0 0-229 0 0,0 0-193 0 0,0 0-98 0 0,0 0-37 0 0,-2 11-1 0 0,-13 84 466 0 0,-8 94-202 0 0,19-146-1200 0 0,0-71-15659 0 0,4 20 7919 0 0</inkml:trace>
  <inkml:trace contextRef="#ctx0" brushRef="#br0" timeOffset="5170.113">2241 1130 12539 0 0,'0'0'2328'0'0,"0"0"-735"0"0,0 0-441 0 0,0 0-200 0 0,0 0-120 0 0,0 0-160 0 0,0 0-144 0 0,0 0-200 0 0,0 0-183 0 0,0 0-210 0 0,0 0-279 0 0,0 0-64 0 0,0 0-56 0 0,0 0-96 0 0,-44-47-216 0 0,56 69-752 0 0,-1-8-2489 0 0,-7-3-7842 0 0</inkml:trace>
  <inkml:trace contextRef="#ctx0" brushRef="#br0" timeOffset="5585.986">2532 1782 12859 0 0,'0'0'959'0'0,"0"0"-161"0"0,0 0 139 0 0,0 0 191 0 0,0 0 28 0 0,0 0-176 0 0,0 0-297 0 0,0 0-191 0 0,0 0-58 0 0,0 0-62 0 0,0 0-75 0 0,0 0-45 0 0,2-26-48 0 0,10-85-30 0 0,15 34 138 0 0,56-101 213 0 0,-73 240-574 0 0,-12-53 72 0 0,1 1 0 0 0,0-1 0 0 0,1 1 0 0 0,-1-1 0 0 0,2 1 1 0 0,0-1-1 0 0,0 1 0 0 0,0-1 0 0 0,1 1 0 0 0,1-1 0 0 0,-1 0 0 0 0,2 0 1 0 0,-1 0-1 0 0,1 0 0 0 0,1-1 0 0 0,-1 0 0 0 0,1 0 0 0 0,1 0 0 0 0,-1 0 0 0 0,1-1 1 0 0,1 0-1 0 0,0 0 0 0 0,0 0 0 0 0,0-1 0 0 0,0 0 0 0 0,4 1-23 0 0,-7-5 91 0 0,0 0-1 0 0,0-1 0 0 0,0 1 0 0 0,1-1 1 0 0,-1 0-1 0 0,0 0 0 0 0,1-1 0 0 0,-1 1 1 0 0,1-1-1 0 0,-1 0 0 0 0,1 0 1 0 0,-1-1-1 0 0,0 1 0 0 0,1-1 0 0 0,-1 0 1 0 0,1 0-1 0 0,-1 0 0 0 0,0-1 0 0 0,0 1 1 0 0,0-1-1 0 0,0 0 0 0 0,0 0 1 0 0,0-1-1 0 0,-1 1 0 0 0,1-1 0 0 0,-1 0 1 0 0,1 0-1 0 0,-1 0 0 0 0,0 0 1 0 0,0 0-1 0 0,0-2-90 0 0,76-121 1392 0 0,-76 121-1385 0 0,40-141 392 0 0,-39 132-1163 0 0,-1 23-1517 0 0,3 14 56 0 0,0-12 612 0 0,2 7-5655 0 0,-3-7-4236 0 0</inkml:trace>
  <inkml:trace contextRef="#ctx0" brushRef="#br0" timeOffset="11020.871">3515 1425 2849 0 0,'0'0'1315'0'0,"0"0"-127"0"0,0 0-57 0 0,0 0 42 0 0,0 0 57 0 0,0 0-49 0 0,0 0-100 0 0,0 0-173 0 0,0 0-195 0 0,0 0-158 0 0,0 0-120 0 0,-30 15-36 0 0,-93 46 9 0 0,75-22 294 0 0,45-29-508 0 0,-3 2 11 0 0,0 0 0 0 0,1 1 0 0 0,1 0 0 0 0,0 0 0 0 0,1 0 0 0 0,0 0 0 0 0,1 1 1 0 0,0-1-1 0 0,1 1 0 0 0,1-1 0 0 0,0 1 0 0 0,1-1 0 0 0,1 4-205 0 0,-2-16 36 0 0,-1 1-1 0 0,1 0 1 0 0,0 0 0 0 0,1-1 0 0 0,-1 1 0 0 0,0 0-1 0 0,0 0 1 0 0,1-1 0 0 0,-1 1 0 0 0,1-1 0 0 0,-1 1-1 0 0,1 0 1 0 0,0-1 0 0 0,0 1 0 0 0,-1-1 0 0 0,1 1-1 0 0,0-1 1 0 0,1 0 0 0 0,-1 1 0 0 0,0-1 0 0 0,0 0-1 0 0,0 0 1 0 0,1 0 0 0 0,-1 0 0 0 0,1 0 0 0 0,-1 0-1 0 0,1 0 1 0 0,-1 0 0 0 0,1 0 0 0 0,-1-1 0 0 0,1 1-1 0 0,0-1 1 0 0,-1 1 0 0 0,1-1 0 0 0,0 0 0 0 0,-1 1-1 0 0,1-1 1 0 0,0 0 0 0 0,0 0 0 0 0,-1 0 0 0 0,1-1-1 0 0,0 1-35 0 0,63-41 2566 0 0,-41 8-2157 0 0,-2-2 1 0 0,-1-1-1 0 0,-2-1 1 0 0,-2 0-1 0 0,8-26-409 0 0,-6 16 205 0 0,51-120 546 0 0,-69 267-108 0 0,2-52-552 0 0,2 0 0 0 0,2-1 0 0 0,3 1 0 0 0,6 14-91 0 0,3 19 60 0 0,-11-43-21 0 0,6 17-21 0 0,-3 1 0 0 0,-2 0-1 0 0,-3 0 1 0 0,-1 1 0 0 0,-4 0-1 0 0,-2 13-17 0 0,-2-51 5 0 0,0-1-1 0 0,-1 0 0 0 0,-1 0 0 0 0,0-1 0 0 0,-1 0 0 0 0,-1 0 1 0 0,-1 0-1 0 0,0 0 0 0 0,-2-2 0 0 0,1 1 0 0 0,-2-1 1 0 0,0 0-1 0 0,-1-1 0 0 0,-1 0-4 0 0,8-9-3 0 0,-1 0-1 0 0,1 0 1 0 0,-1 0-1 0 0,0-1 1 0 0,-1 0 0 0 0,1 0-1 0 0,-1-1 1 0 0,0 0 0 0 0,1 0-1 0 0,-1 0 1 0 0,-1-1-1 0 0,1 0 1 0 0,0-1 0 0 0,0 1-1 0 0,-7-1 4 0 0,12-2-4 0 0,1 1 0 0 0,0-1 0 0 0,-1 0 0 0 0,1 0 0 0 0,0-1-1 0 0,0 1 1 0 0,0 0 0 0 0,0 0 0 0 0,0 0 0 0 0,0-1 0 0 0,0 1-1 0 0,0-1 1 0 0,1 1 0 0 0,-1-1 0 0 0,0 1 0 0 0,1-1 0 0 0,-1 1-1 0 0,1-1 1 0 0,0 1 0 0 0,0-1 0 0 0,-1 1 0 0 0,1-1 0 0 0,0 0 0 0 0,0 1-1 0 0,0-1 1 0 0,1 0 0 0 0,-1 1 0 0 0,0-1 0 0 0,0 1 0 0 0,1-1-1 0 0,0 0 5 0 0,-1-4-12 0 0,2-12-3 0 0,1-1 1 0 0,1 1-1 0 0,1-1 0 0 0,0 1 1 0 0,2 1-1 0 0,0-1 1 0 0,0 1-1 0 0,9-12 15 0 0,-6 7 12 0 0,156-368-127 0 0,-133 306 114 0 0,4 2 1 0 0,4 1 0 0 0,15-18 0 0 0,-24 45 2 0 0,2-1-2 0 0,-3 0-1 0 0,-1-3 1 0 0,-4 0 0 0 0,-2-1 0 0 0,-2-2 0 0 0,10-51 0 0 0,-27-10 113 0 0,-7 119-115 0 0,1 1 1 0 0,0-1-1 0 0,-1 1 0 0 0,0 0 0 0 0,1 0 0 0 0,-1-1 1 0 0,0 1-1 0 0,0 0 0 0 0,0 0 0 0 0,0 1 0 0 0,-1-1 1 0 0,1 0-1 0 0,0 1 0 0 0,-1-1 0 0 0,1 1 0 0 0,-1 0 0 0 0,1 0 1 0 0,-1 0-1 0 0,0 0 0 0 0,0 0 0 0 0,1 1 0 0 0,-1-1 1 0 0,0 1-1 0 0,0 0 0 0 0,0 0 0 0 0,1 0 0 0 0,-1 0 1 0 0,0 0-1 0 0,0 1 0 0 0,0-1 0 0 0,1 1 0 0 0,-1-1 1 0 0,0 1-1 0 0,0 0 0 0 0,1 0 0 0 0,-1 1 0 0 0,1-1 0 0 0,-1 0 1 0 0,1 1-1 0 0,0 0 0 0 0,-1-1 0 0 0,1 2 2 0 0,-12 12-2 0 0,2 1 0 0 0,0 1 0 0 0,1 1 0 0 0,0-1 0 0 0,1 2 0 0 0,2-1 0 0 0,0 1 1 0 0,0 0-1 0 0,2 1 0 0 0,0 0 0 0 0,2 0 0 0 0,0 0 0 0 0,1 1 0 0 0,1-1 0 0 0,1 1 0 0 0,1-1 0 0 0,1 1 0 0 0,0 0 0 0 0,5 17 2 0 0,-1-3 13 0 0,1 0 0 0 0,2-1-1 0 0,1 1 1 0 0,1-2 0 0 0,3 0 0 0 0,0 0 0 0 0,2-1 0 0 0,11 15-13 0 0,-16-28 16 0 0,1-1 1 0 0,1 0 0 0 0,1-1-1 0 0,1 0 1 0 0,0-1 0 0 0,1-1-1 0 0,0 0 1 0 0,3 1-17 0 0,3 3 19 0 0,-16-14-18 0 0,0 0 1 0 0,0 0-1 0 0,0 0 0 0 0,1 0 1 0 0,0-1-1 0 0,0 0 0 0 0,0 0 1 0 0,0-1-1 0 0,0 0 0 0 0,1 0 0 0 0,-1 0 1 0 0,1-1-1 0 0,0 0 0 0 0,0 0 1 0 0,0-1-1 0 0,5 1-1 0 0,-4-3 14 0 0,1-1 1 0 0,0 0-1 0 0,-1-1 0 0 0,1 1 1 0 0,-1-2-1 0 0,0 1 1 0 0,0-1-1 0 0,0 0 0 0 0,-1-1 1 0 0,1 0-1 0 0,-1 0 0 0 0,0-1 1 0 0,-1 0-1 0 0,1 0 0 0 0,-1 0 1 0 0,1-2-15 0 0,12-9 46 0 0,-6 3-33 0 0,-1 1 0 0 0,-1-2 1 0 0,0 0-1 0 0,0 0 0 0 0,-2 0 0 0 0,0-2 0 0 0,0 1 1 0 0,-2-1-1 0 0,5-15-13 0 0,-9 28 0 0 0,-1 0 0 0 0,0-1 0 0 0,0 1 0 0 0,-1-1 0 0 0,1 0 1 0 0,-1 1-1 0 0,0-1 0 0 0,0 0 0 0 0,0 0 0 0 0,-1 0 0 0 0,0 0 1 0 0,0 0-1 0 0,0 1 0 0 0,0-1 0 0 0,-1 0 0 0 0,0 0 0 0 0,0 0 0 0 0,0 0 1 0 0,-1 1-1 0 0,0-1 0 0 0,1 1 0 0 0,-2-1 0 0 0,1 1 0 0 0,0 0 1 0 0,-1-1-1 0 0,0 1 0 0 0,0 1 0 0 0,0-1 0 0 0,0 0 0 0 0,-1 1 0 0 0,1-1 1 0 0,-1 1-1 0 0,0 0 0 0 0,0 1 0 0 0,0-1 0 0 0,-1 0 0 0 0,1 1 1 0 0,0 0-1 0 0,-1 0 0 0 0,0 1 0 0 0,1-1 0 0 0,-1 1 0 0 0,-4-1 0 0 0,-1 5-4 0 0,0-1-1 0 0,0 2 0 0 0,1 0 0 0 0,-1 0 0 0 0,1 0 1 0 0,0 1-1 0 0,0 1 0 0 0,1-1 0 0 0,0 2 1 0 0,0-1-1 0 0,0 1 0 0 0,1 0 0 0 0,0 0 0 0 0,0 1 1 0 0,1 0-1 0 0,0 0 0 0 0,0 1 0 0 0,1 0 1 0 0,0 0-1 0 0,0 0 0 0 0,1 0 0 0 0,1 1 0 0 0,-1 0 1 0 0,1 0 4 0 0,0-1 4 0 0,0 1 1 0 0,1-1-1 0 0,-1 1 1 0 0,2-1-1 0 0,-1 1 1 0 0,1 0 0 0 0,1-1-1 0 0,0 1 1 0 0,0 0-1 0 0,1 0 1 0 0,0 0-1 0 0,1-1 1 0 0,0 1-1 0 0,1-1 1 0 0,0 1 0 0 0,0-1-1 0 0,1 0 1 0 0,0 0-1 0 0,0 0 1 0 0,1-1-1 0 0,0 0 1 0 0,1 0-1 0 0,0 0 1 0 0,5 5-5 0 0,-1-2 7 0 0,0 0 1 0 0,1-1-1 0 0,1 0 0 0 0,0-1 0 0 0,0 0 1 0 0,1-1-1 0 0,0 0 0 0 0,0-1 1 0 0,1-1-1 0 0,-1 0 0 0 0,2-1 1 0 0,-1 0-1 0 0,0-1 0 0 0,1-1 0 0 0,14 2-7 0 0,33-5-148 0 0,-49-19-1177 0 0,-13 3-6350 0 0,0 15 5969 0 0,0-6-10615 0 0</inkml:trace>
  <inkml:trace contextRef="#ctx0" brushRef="#br0" timeOffset="12639.018">5541 1079 4617 0 0,'0'0'2717'0'0,"0"0"-1592"0"0,0 0-475 0 0,0 0 335 0 0,0 0 534 0 0,0 0 244 0 0,0 0-10 0 0,0 0-182 0 0,0 0-231 0 0,37-4-213 0 0,117-16-174 0 0,-28-15 524 0 0,-85 20-1089 0 0,-2-1 1 0 0,0-3-1 0 0,0-1 0 0 0,-2-1 1 0 0,-1-3-1 0 0,-1-1 1 0 0,29-26-389 0 0,-57 45 71 0 0,-1 0 0 0 0,1 0 0 0 0,-2-1-1 0 0,1 0 1 0 0,-1-1 0 0 0,0 1 0 0 0,0-1 0 0 0,-1 0 0 0 0,0 0 0 0 0,0 0 0 0 0,-1 0-1 0 0,0-1 1 0 0,-1 1 0 0 0,0-1 0 0 0,0 0 0 0 0,-1 0 0 0 0,0 0 0 0 0,0 0 0 0 0,-1 0 0 0 0,0-2-72 0 0,-2 9 15 0 0,1 0-1 0 0,-1 1 1 0 0,0-1-1 0 0,1 0 0 0 0,-1 0 1 0 0,0 1-1 0 0,0-1 0 0 0,0 1 1 0 0,0 0-1 0 0,0-1 0 0 0,0 1 1 0 0,-1 0-1 0 0,1 0 0 0 0,0 0 1 0 0,0 1-1 0 0,-1-1 0 0 0,1 1 1 0 0,-1-1-1 0 0,1 1 0 0 0,-1 0 1 0 0,1-1-1 0 0,0 1 0 0 0,-1 1 1 0 0,1-1-1 0 0,-1 0 0 0 0,1 1 1 0 0,-1-1-1 0 0,1 1 0 0 0,0-1 1 0 0,-1 1-1 0 0,1 0 0 0 0,0 0 1 0 0,0 0-1 0 0,0 1 0 0 0,-1-1 1 0 0,1 0-1 0 0,0 1 0 0 0,1 0 1 0 0,-1-1-1 0 0,0 1-13 0 0,-11 12-2 0 0,1 0 1 0 0,1 1-1 0 0,0 0 0 0 0,1 1 1 0 0,1 0-1 0 0,1 1 0 0 0,0 0 1 0 0,1 0-1 0 0,0 0 0 0 0,2 1 1 0 0,0 0-1 0 0,0 5 2 0 0,-19 86-17 0 0,5 0 1 0 0,4 1-1 0 0,1 94 17 0 0,5-62-66 0 0,-28 135 66 0 0,29-226-11 0 0,-3-1 1 0 0,-2-1-1 0 0,-2 0 0 0 0,-2-1 1 0 0,-2-1-1 0 0,-3 0 0 0 0,-1-2 1 0 0,-2 0-1 0 0,-3-2 0 0 0,-1-1 1 0 0,-2-1 10 0 0,23-31 4 0 0,0 0 1 0 0,-1 0 0 0 0,0-1-1 0 0,-1-1 1 0 0,0 1 0 0 0,-1-1-1 0 0,1-1 1 0 0,-1 0 0 0 0,-1-1-1 0 0,1 0 1 0 0,-1 0 0 0 0,0-2-1 0 0,0 1 1 0 0,-1-1 0 0 0,1-1-1 0 0,-1-1 1 0 0,0 1 0 0 0,-2-2-5 0 0,13-1-1 0 0,-1 0 1 0 0,1 0-1 0 0,0-1 1 0 0,0 1-1 0 0,0-1 1 0 0,0 0 0 0 0,-1 0-1 0 0,1 0 1 0 0,0 0-1 0 0,1 0 1 0 0,-1 0-1 0 0,0 0 1 0 0,0-1 0 0 0,0 1-1 0 0,1 0 1 0 0,-1-1-1 0 0,1 0 1 0 0,-1 1 0 0 0,1-1-1 0 0,0 0 1 0 0,-1 0-1 0 0,1 0 1 0 0,0 0-1 0 0,0 0 1 0 0,0 0 0 0 0,1 0-1 0 0,-1 0 1 0 0,0 0-1 0 0,1 0 1 0 0,-1-1-1 0 0,1 1 1 0 0,0 0 0 0 0,0-2 0 0 0,-1-80-23 0 0,1 79 24 0 0,4-24 12 0 0,2 0 1 0 0,1 0-1 0 0,1 1 1 0 0,1 0-1 0 0,10-18-13 0 0,-4 7 11 0 0,21-49 29 0 0,5 2-1 0 0,39-63-39 0 0,-72 134-1 0 0,0 1-1 0 0,0-1 1 0 0,2 2 0 0 0,0-1 0 0 0,0 1-1 0 0,1 0 1 0 0,1 1 0 0 0,0 1 0 0 0,1 0-1 0 0,0 0 1 0 0,1 1 0 0 0,0 1 0 0 0,0 0-1 0 0,1 1 1 0 0,0 1 0 0 0,1 0 1 0 0,146 3-1940 0 0,-120 1-763 0 0,-14 0-3185 0 0,-23 2 4180 0 0,6 1-9443 0 0</inkml:trace>
  <inkml:trace contextRef="#ctx0" brushRef="#br0" timeOffset="12971.394">6467 1425 6561 0 0,'0'0'1797'0'0,"0"0"-312"0"0,0 0-71 0 0,0 0 118 0 0,0 0 22 0 0,0 0-119 0 0,0 0-235 0 0,0 0-272 0 0,0 0-201 0 0,0 0-128 0 0,-32 23-116 0 0,-99 71-90 0 0,75-44 127 0 0,49-37-408 0 0,2-6-53 0 0,1 1-1 0 0,0 0 1 0 0,0 0-1 0 0,1 1 0 0 0,0-1 1 0 0,0 1-1 0 0,1-1 1 0 0,0 1-1 0 0,0 0 0 0 0,1 0 1 0 0,0 0-1 0 0,1 0 1 0 0,0 0-1 0 0,1 4-58 0 0,-1-9 29 0 0,0 0-1 0 0,1 0 1 0 0,0-1-1 0 0,-1 1 1 0 0,1 0 0 0 0,1-1-1 0 0,-1 1 1 0 0,0 0-1 0 0,1-1 1 0 0,0 0 0 0 0,0 1-1 0 0,0-1 1 0 0,0 0 0 0 0,0 0-1 0 0,1 0 1 0 0,-1 0-1 0 0,1-1 1 0 0,0 1 0 0 0,0-1-1 0 0,0 1 1 0 0,0-1-1 0 0,0 0 1 0 0,1 0 0 0 0,-1-1-1 0 0,0 1 1 0 0,1-1 0 0 0,0 1-1 0 0,-1-1 1 0 0,1 0-1 0 0,3 0-28 0 0,1 1 119 0 0,1 0-1 0 0,-1-1 0 0 0,1 0 0 0 0,-1 0 0 0 0,1-1 0 0 0,0 0 0 0 0,-1-1 0 0 0,1 0 0 0 0,-1 0 0 0 0,1-1 1 0 0,-1 0-1 0 0,0-1 0 0 0,3 0-118 0 0,1-3 95 0 0,-1 0-1 0 0,0 0 1 0 0,0-1 0 0 0,0 0 0 0 0,-1-1 0 0 0,0 0 0 0 0,-1-1 0 0 0,0 0-1 0 0,0 0 1 0 0,-1-1 0 0 0,0 0 0 0 0,0-1 0 0 0,-2 0 0 0 0,1 0-1 0 0,-1 0 1 0 0,-1-1 0 0 0,0 0 0 0 0,0 0 0 0 0,-1 0 0 0 0,-1 0-1 0 0,0-1 1 0 0,-1 0 0 0 0,0 1 0 0 0,-1-1 0 0 0,-1 0 0 0 0,0-10-95 0 0,-1 18-68 0 0,-1 0 1 0 0,1 0 0 0 0,-1 0-1 0 0,0 0 1 0 0,-1 1 0 0 0,1-1-1 0 0,-1 1 1 0 0,0 0 0 0 0,0-1-1 0 0,0 1 1 0 0,0 1 0 0 0,-1-1-1 0 0,0 0 1 0 0,0 1 0 0 0,0 0-1 0 0,0 0 1 0 0,0 0 0 0 0,0 0-1 0 0,-1 1 1 0 0,0-1 0 0 0,1 1-1 0 0,-1 1 1 0 0,0-1 0 0 0,0 1-1 0 0,0-1 1 0 0,0 1 0 0 0,0 1-1 0 0,0-1 1 0 0,0 1 0 0 0,-1 0-1 0 0,1 0 1 0 0,0 0 0 0 0,0 1-1 0 0,0-1 1 0 0,0 1 0 0 0,0 1-1 0 0,0-1 1 0 0,0 1 0 0 0,0 0-1 0 0,1 0 1 0 0,-1 0 0 0 0,0 1-1 0 0,1-1 1 0 0,0 1 0 0 0,-2 1 67 0 0,-16 26-2612 0 0,10-9-3637 0 0,6-10-4925 0 0</inkml:trace>
  <inkml:trace contextRef="#ctx0" brushRef="#br0" timeOffset="13305.89">6729 1863 7962 0 0,'0'0'1497'0'0,"0"0"-19"0"0,0 0 172 0 0,0 0 169 0 0,0 0 10 0 0,0 0-164 0 0,0 0-217 0 0,0 0-152 0 0,0 0-130 0 0,0 0-224 0 0,0 0-222 0 0,0 0-178 0 0,-3-3-124 0 0,0-5-292 0 0,0-1 0 0 0,1 0 0 0 0,0 0 0 0 0,1 0-1 0 0,-1 0 1 0 0,2 0 0 0 0,-1 0 0 0 0,1 0 0 0 0,1 0 0 0 0,0 0 0 0 0,0 0 0 0 0,1 0 0 0 0,0 0 0 0 0,0 0 0 0 0,1 0 0 0 0,0 1 0 0 0,1-1-1 0 0,2-3-125 0 0,1-11 140 0 0,2-3-75 0 0,1 1 0 0 0,2 0 0 0 0,0 1 1 0 0,1 0-1 0 0,2 1 0 0 0,0 0 0 0 0,2 2 0 0 0,0 0 1 0 0,1 0-1 0 0,10-7-65 0 0,26-6-490 0 0,-48 61-1138 0 0,-6-17 771 0 0,0 11-1170 0 0,-2-6-4274 0 0,0-7-5541 0 0</inkml:trace>
  <inkml:trace contextRef="#ctx0" brushRef="#br0" timeOffset="13635.695">7351 1458 12171 0 0,'0'0'2043'0'0,"0"0"-430"0"0,0 0-188 0 0,0 0-2 0 0,0 0-70 0 0,0 0-216 0 0,0 0-272 0 0,0 0-229 0 0,0 0-168 0 0,0 0-129 0 0,0 0-78 0 0,0 0-41 0 0,0 0-21 0 0,-28 4-20 0 0,-85 14-12 0 0,110-17-157 0 0,0-1 1 0 0,0 1-1 0 0,-1-1 1 0 0,1 1 0 0 0,0 0-1 0 0,1 0 1 0 0,-1 1-1 0 0,0-1 1 0 0,0 1 0 0 0,0-1-1 0 0,1 1 1 0 0,-1 0 0 0 0,1 0-1 0 0,-1 0 1 0 0,1 0-1 0 0,0 0 1 0 0,0 1 0 0 0,0-1-1 0 0,0 1 1 0 0,-1 1-11 0 0,-4 6 37 0 0,0-2-17 0 0,0 1 1 0 0,0-1-1 0 0,1 1 1 0 0,1 1-1 0 0,-1-1 1 0 0,1 1-1 0 0,1 0 1 0 0,0 0-1 0 0,0 0 0 0 0,1 0 1 0 0,1 1-1 0 0,-1 0 1 0 0,2-1-1 0 0,-1 1 1 0 0,2 0-1 0 0,-1 0 1 0 0,1 0-1 0 0,1 4-20 0 0,1-9 0 0 0,1 0 1 0 0,0 0-1 0 0,-1-1 0 0 0,2 1 1 0 0,-1-1-1 0 0,1 1 0 0 0,-1-1 1 0 0,1 0-1 0 0,1-1 0 0 0,-1 1 1 0 0,1-1-1 0 0,0 0 0 0 0,0 0 1 0 0,0 0-1 0 0,0 0 0 0 0,1-1 1 0 0,-1 0-1 0 0,1 0 0 0 0,0-1 1 0 0,0 0-1 0 0,0 0 0 0 0,0 0 1 0 0,0-1-1 0 0,7 1 0 0 0,0 1-65 0 0,1 0 0 0 0,0-2 0 0 0,0 1 1 0 0,0-2-1 0 0,0 0 0 0 0,0-1 0 0 0,0 0 0 0 0,0-1 0 0 0,0-1 1 0 0,0 0-1 0 0,0 0 0 0 0,-1-2 0 0 0,0 0 0 0 0,0 0 0 0 0,0-1 0 0 0,8-6 65 0 0,10-16-2025 0 0,-15 6-6997 0 0,-13 14-2513 0 0</inkml:trace>
  <inkml:trace contextRef="#ctx0" brushRef="#br0" timeOffset="14049.9">7519 1697 3201 0 0,'0'0'2486'0'0,"0"0"86"0"0,0 0 143 0 0,0 0-41 0 0,0 0-317 0 0,0 0-434 0 0,0 0-368 0 0,0 0-295 0 0,0 0-230 0 0,0 0-197 0 0,34-10-174 0 0,108-34-131 0 0,-64 3 258 0 0,-67 33-631 0 0,0-1 1 0 0,-1 0-1 0 0,0-1 1 0 0,-1-1-1 0 0,0 1 1 0 0,0-1-1 0 0,-1-1 1 0 0,0 0-1 0 0,-1 0 1 0 0,-1 0-1 0 0,0-1 1 0 0,0 0-1 0 0,2-12-155 0 0,-6 23 14 0 0,-1-1 0 0 0,0 1 0 0 0,0-1-1 0 0,-1 0 1 0 0,1 1 0 0 0,0-1 0 0 0,-1 0-1 0 0,0 0 1 0 0,0 1 0 0 0,1-1 0 0 0,-2 0-1 0 0,1 0 1 0 0,0 0 0 0 0,0 1 0 0 0,-1-1-1 0 0,0 0 1 0 0,1 0 0 0 0,-1 1 0 0 0,0-1-1 0 0,-1 1 1 0 0,1-1 0 0 0,0 1 0 0 0,-1-1 0 0 0,1 1-1 0 0,-1 0 1 0 0,0-1 0 0 0,1 1 0 0 0,-1 0-1 0 0,0 0 1 0 0,-1 0 0 0 0,1 1 0 0 0,0-1-1 0 0,0 1 1 0 0,-1-1 0 0 0,1 1 0 0 0,-1-1-1 0 0,1 1 1 0 0,-1 0-14 0 0,-8 2-10 0 0,0 0 0 0 0,0 1 0 0 0,0 0 0 0 0,0 1 0 0 0,0 0 0 0 0,1 0 0 0 0,-1 1 0 0 0,1 1 0 0 0,0 0 0 0 0,0 0 0 0 0,1 1 1 0 0,-1 0-1 0 0,1 1 0 0 0,1 0 0 0 0,-1 0 0 0 0,1 1 0 0 0,0 0 0 0 0,1 0 0 0 0,0 1 10 0 0,-11 8-27 0 0,1 0 0 0 0,0 2 0 0 0,2 0 0 0 0,0 0 0 0 0,1 2 0 0 0,1 0 0 0 0,1 0 1 0 0,1 1-1 0 0,0 1 0 0 0,2 0 0 0 0,1 0 0 0 0,-2 10 27 0 0,8-27 3 0 0,1 1-1 0 0,-1 0 1 0 0,1 0 0 0 0,1 0 0 0 0,-1 0-1 0 0,1 0 1 0 0,0 0 0 0 0,1 0-1 0 0,-1 0 1 0 0,2 0 0 0 0,-1 0 0 0 0,1 0-1 0 0,0-1 1 0 0,0 1 0 0 0,0 0-1 0 0,1-1 1 0 0,0 0 0 0 0,1 0 0 0 0,-1 0-1 0 0,1 0 1 0 0,1 0 0 0 0,-1-1-1 0 0,1 1 1 0 0,-1-1 0 0 0,2-1 0 0 0,-1 1-1 0 0,0-1 1 0 0,1 1 0 0 0,0-2-1 0 0,0 1 1 0 0,1 0-3 0 0,21 5 17 0 0,-1-1 0 0 0,1-1 1 0 0,1-1-1 0 0,-1-2 0 0 0,1 0 0 0 0,0-3 0 0 0,-1 0 0 0 0,28-3-17 0 0,-14 2-25 0 0,75-19-231 0 0,-85 11-2747 0 0,0 2-3905 0 0,-21 5-5195 0 0</inkml:trace>
  <inkml:trace contextRef="#ctx0" brushRef="#br0" timeOffset="19890.864">8533 1256 2200 0 0,'0'0'1650'0'0,"0"0"-29"0"0,0 0 268 0 0,0 0 252 0 0,0 0 22 0 0,0 0-199 0 0,0 0-351 0 0,0 0-369 0 0,0 0-248 0 0,0 0-162 0 0,0 0-112 0 0,6-3-79 0 0,19-10-40 0 0,-19 10-58 0 0,-6 3-70 0 0,0 0-16 0 0,0 0-50 0 0,0 0-51 0 0,0 0-31 0 0,0 0-33 0 0,-4 15 923 0 0,-31 35-368 0 0,35-48-828 0 0,0-2-6 0 0,0 0-2 0 0,0 0 11 0 0,0 0-4 0 0,11-2 513 0 0,38-27 668 0 0,-48 40-4804 0 0,-1-3-4006 0 0,0-4-4189 0 0</inkml:trace>
  <inkml:trace contextRef="#ctx0" brushRef="#br0" timeOffset="20418.695">8516 1727 8202 0 0,'0'0'2386'0'0,"0"0"-647"0"0,0 0-338 0 0,0 0-70 0 0,0 0 47 0 0,0 0-34 0 0,0 0-137 0 0,0 0-229 0 0,0 0-265 0 0,0 0-209 0 0,0 0-102 0 0,0 0-62 0 0,0 0-22 0 0,-4-7 697 0 0,-16 65 174 0 0,20-58-1153 0 0,0 0 24 0 0,0 0 17 0 0,0 0 35 0 0,0 0 37 0 0,0 0 30 0 0,0 0 38 0 0,0 0 38 0 0,12-15 755 0 0,48-49-753 0 0,-51 52 5 0 0,-16 20 194 0 0,-18 34-402 0 0,37-41-3796 0 0,-7-5-1411 0 0,-1 1-6866 0 0</inkml:trace>
  <inkml:trace contextRef="#ctx0" brushRef="#br0" timeOffset="27688.989">9912 1002 5769 0 0,'0'0'2185'0'0,"0"0"-473"0"0,0 0-320 0 0,0 0 21 0 0,0 0 199 0 0,0 0 82 0 0,0 0-139 0 0,0 0-275 0 0,0 0-330 0 0,0 0-318 0 0,12 27 2306 0 0,-8-9-2639 0 0,0 0 0 0 0,-2 0 1 0 0,0 0-1 0 0,-1 0 0 0 0,-1 0 0 0 0,0 0 1 0 0,-2 2-300 0 0,1 28 364 0 0,1-27-233 0 0,1 83 386 0 0,-4-1 1 0 0,-5 0-1 0 0,-13 55-517 0 0,-14-22 177 0 0,16-105-138 0 0,14-39-2622 0 0,5-19-1412 0 0,0 10-3451 0 0,0 9-3772 0 0</inkml:trace>
  <inkml:trace contextRef="#ctx0" brushRef="#br0" timeOffset="28073.065">9750 1175 5017 0 0,'0'0'3693'0'0,"0"0"-1265"0"0,0 0-571 0 0,0 0-134 0 0,0 0-83 0 0,0 0-233 0 0,0 0-280 0 0,0 0-283 0 0,0 0-261 0 0,0 0-179 0 0,0 0 34 0 0,0 0 72 0 0,0 0 76 0 0,11-6 75 0 0,137-52 1602 0 0,144-4 3 0 0,-92 48-1764 0 0,-237 32-2705 0 0,19-10 748 0 0,1-1-1520 0 0,6-4-2999 0 0,2-2-5527 0 0</inkml:trace>
  <inkml:trace contextRef="#ctx0" brushRef="#br0" timeOffset="28323.911">9810 1458 11466 0 0,'0'0'1209'0'0,"0"0"-216"0"0,0 0 172 0 0,0 0 363 0 0,0 0 227 0 0,0 0-83 0 0,0 0-199 0 0,0 0-257 0 0,0 0-201 0 0,0 0-163 0 0,0 0-159 0 0,32-5-107 0 0,98-15-89 0 0,34-9 838 0 0,-106 27-1803 0 0,-33 3-5317 0 0,-21-1-3086 0 0</inkml:trace>
  <inkml:trace contextRef="#ctx0" brushRef="#br0" timeOffset="28875.168">10567 1385 3465 0 0,'0'0'2779'0'0,"0"0"-723"0"0,0 0-163 0 0,0 0 57 0 0,0 0 101 0 0,0 0-106 0 0,0 0-335 0 0,0 0-362 0 0,0 0-289 0 0,0 0-224 0 0,0 0-117 0 0,0 0-60 0 0,0 0-48 0 0,-7 0 1629 0 0,70 0 677 0 0,100-4-1399 0 0,7 4-1300 0 0,-131-11-2149 0 0,-38 11 1214 0 0,-1 0-319 0 0,0 0-482 0 0,0 0-993 0 0,-1 0-2914 0 0,-4 0-5979 0 0</inkml:trace>
  <inkml:trace contextRef="#ctx0" brushRef="#br0" timeOffset="29139.95">10493 1635 8234 0 0,'0'0'4241'0'0,"0"0"-2090"0"0,0 0-1038 0 0,0 0-99 0 0,0 0 178 0 0,0 0 164 0 0,0 0 42 0 0,0 0-131 0 0,0 0-211 0 0,0 0-186 0 0,0 0-145 0 0,0 0-85 0 0,33-3-78 0 0,104-8-94 0 0,-26-9 516 0 0,-13-1-689 0 0,-79 20-1841 0 0,-12 2-4284 0 0,-5-1-6054 0 0</inkml:trace>
  <inkml:trace contextRef="#ctx0" brushRef="#br0" timeOffset="29961.196">11110 1874 9066 0 0,'0'0'2251'0'0,"0"0"-292"0"0,0 0-126 0 0,0 0-10 0 0,0 0-30 0 0,0 0-190 0 0,0 0-358 0 0,0 0-329 0 0,0 0-223 0 0,0 0-122 0 0,0 0-5 0 0,0 0-5 0 0,0 0-58 0 0,2-15-50 0 0,20-102 549 0 0,-10 86-822 0 0,1 1-1 0 0,1 0 1 0 0,2 2 0 0 0,0-1 0 0 0,2 2 0 0 0,2 0 0 0 0,11-11-180 0 0,-7 9 11 0 0,-18 20-10 0 0,0 0 0 0 0,1 0 0 0 0,0 1 1 0 0,0 0-1 0 0,0 1 0 0 0,1-1 0 0 0,0 1 1 0 0,1 1-1 0 0,0-1 0 0 0,0 2 0 0 0,0-1 1 0 0,1 1-1 0 0,-1 1 0 0 0,1-1 0 0 0,0 2 1 0 0,0-1-1 0 0,1 2 0 0 0,-1-1 0 0 0,9 0-1 0 0,-16 5-1 0 0,0 0 0 0 0,0 1 0 0 0,-1-1 0 0 0,1 1 0 0 0,0 0 0 0 0,-1-1 0 0 0,0 1 0 0 0,0 0 0 0 0,0 0 0 0 0,0 1 0 0 0,0-1 0 0 0,0 0 0 0 0,-1 1 0 0 0,0-1 0 0 0,1 1 0 0 0,-1-1 0 0 0,-1 1 0 0 0,1-1 0 0 0,0 1 0 0 0,-1 0 0 0 0,0 0 0 0 0,0 1 1 0 0,7 219 57 0 0,8-236 72 0 0,-2-11-123 0 0,0 1 0 0 0,1 1-1 0 0,1 0 1 0 0,1 1 0 0 0,0 0-1 0 0,2 2 1 0 0,7-7-6 0 0,5-6-29 0 0,-25 25 23 0 0,0 1 0 0 0,1-1-1 0 0,-1 1 1 0 0,1 0 0 0 0,1 0 0 0 0,-1 0 0 0 0,1 1-1 0 0,-1 0 1 0 0,1 0 0 0 0,0 1 0 0 0,0 0 0 0 0,1 0-1 0 0,-1 1 1 0 0,1 0 0 0 0,-1 0 0 0 0,1 1 0 0 0,2-1 6 0 0,-7 4 3 0 0,-1-1 0 0 0,0 1 0 0 0,0-1 0 0 0,0 1 0 0 0,0 0 0 0 0,0 0 0 0 0,0 0 0 0 0,-1 0 0 0 0,1 0 0 0 0,0 0 0 0 0,-1 0 1 0 0,0 0-1 0 0,1 1 0 0 0,-1-1 0 0 0,0 0 0 0 0,0 1 0 0 0,-1-1 0 0 0,1 1 0 0 0,0 0 0 0 0,-1-1 0 0 0,1 2-3 0 0,5 15 16 0 0,2-3-1 0 0,-2 0 1 0 0,0 0 0 0 0,0 1-1 0 0,-2 0 1 0 0,0 0-1 0 0,-1 1 1 0 0,-1-1 0 0 0,0 0-1 0 0,-2 1 1 0 0,0 7-16 0 0,0-20-18 0 0,0-1 0 0 0,-1 0 0 0 0,1 1 0 0 0,-1-1 0 0 0,0 0 0 0 0,0 1 0 0 0,-1-1 0 0 0,1 0 0 0 0,-1 0 0 0 0,0 0 0 0 0,0 0 0 0 0,0-1 0 0 0,-1 1 0 0 0,1 0 0 0 0,-1-1 1 0 0,-2 3 17 0 0,2-2-57 0 0,-2 10-533 0 0,4-10-8738 0 0,1-4 163 0 0</inkml:trace>
  <inkml:trace contextRef="#ctx0" brushRef="#br0" timeOffset="30491.648">12592 1443 12707 0 0,'0'0'2024'0'0,"0"0"-596"0"0,0 0-83 0 0,0 0 91 0 0,0 0-4 0 0,0 0-137 0 0,0 0-224 0 0,0 0-208 0 0,0 0-167 0 0,0 0-128 0 0,0 0-114 0 0,0 0-86 0 0,0 0-53 0 0,-32-3-65 0 0,-98-7-51 0 0,68 21 35 0 0,53-5-192 0 0,-5 2-12 0 0,1 0 0 0 0,0 0 0 0 0,1 1 0 0 0,-1 1 0 0 0,2 0 1 0 0,0 1-1 0 0,0 0 0 0 0,1 0 0 0 0,-6 9-30 0 0,13-14 5 0 0,-2-1-9 0 0,0 0 0 0 0,1 0 0 0 0,0 1 0 0 0,0 0 0 0 0,0 0 1 0 0,1 0-1 0 0,0 0 0 0 0,0 1 0 0 0,1-1 0 0 0,0 1 0 0 0,0-1 0 0 0,0 1 0 0 0,1 0 1 0 0,0 0-1 0 0,0 0 0 0 0,0 0 0 0 0,1 0 0 0 0,1 0 0 0 0,-1 0 0 0 0,1 0 1 0 0,0 0-1 0 0,1 2 4 0 0,-1-7-1 0 0,0 1-1 0 0,1-1 1 0 0,-1 1 0 0 0,1-1 0 0 0,-1 1 0 0 0,1-1 0 0 0,0 0-1 0 0,0 1 1 0 0,0-1 0 0 0,0 0 0 0 0,0-1 0 0 0,1 1 0 0 0,-1 0 0 0 0,1-1-1 0 0,-1 1 1 0 0,1-1 0 0 0,-1 0 0 0 0,1 1 0 0 0,0-1 0 0 0,0-1-1 0 0,-1 1 1 0 0,1 0 0 0 0,0-1 0 0 0,0 1 0 0 0,0-1 0 0 0,0 0 0 0 0,0 0-1 0 0,0 0 1 0 0,0 0 0 0 0,0-1 0 0 0,-1 1 0 0 0,2-1 1 0 0,86-39 275 0 0,-56 13-142 0 0,-1-1-1 0 0,-1-2 0 0 0,-1-2 0 0 0,-2 0 1 0 0,-1-2-1 0 0,11-19-132 0 0,-39 53 1 0 0,0 0-1 0 0,-1 1 1 0 0,1-1 0 0 0,0 0-1 0 0,0 1 1 0 0,0-1 0 0 0,0 0-1 0 0,0 1 1 0 0,0-1-1 0 0,0 0 1 0 0,0 1 0 0 0,1-1-1 0 0,-1 0 1 0 0,0 0 0 0 0,0 1-1 0 0,0-1 1 0 0,0 0 0 0 0,0 1-1 0 0,0-1 1 0 0,0 0 0 0 0,1 0-1 0 0,-1 1 1 0 0,0-1 0 0 0,0 0-1 0 0,0 0 1 0 0,1 0 0 0 0,-1 1-1 0 0,0-1 1 0 0,0 0 0 0 0,1 0-1 0 0,-1 0 1 0 0,0 1 0 0 0,1-1-1 0 0,-1 0 1 0 0,0 0-1 0 0,0 0 1 0 0,1 0 0 0 0,-1 0-1 0 0,0 0 1 0 0,1 0 0 0 0,-1 0-1 0 0,0 0 1 0 0,1 0 0 0 0,-1 0-1 0 0,0 0 1 0 0,0 0 0 0 0,1 0-1 0 0,-1 0 1 0 0,0 0 0 0 0,1 0-1 0 0,-1 0 1 0 0,0 0 0 0 0,0 0-1 0 0,1-1 1 0 0,-1 1 0 0 0,0 0-1 0 0,1 0 1 0 0,-1 0-1 0 0,0 0 1 0 0,0-1 0 0 0,0 1-1 0 0,1 0 1 0 0,-1 0 0 0 0,0-1-1 0 0,0 1 1 0 0,0 0 0 0 0,1 0-1 0 0,-1-1 1 0 0,0 1-1 0 0,3 36-5 0 0,-2-25 34 0 0,0 2-5 0 0,-1-4-22 0 0,0 0 0 0 0,1 0 1 0 0,-1 1-1 0 0,2-1 1 0 0,-1 0-1 0 0,1-1 0 0 0,1 1 1 0 0,0 0-1 0 0,0-1 0 0 0,1 1 1 0 0,-1-1-1 0 0,2 0 0 0 0,-1 0 1 0 0,1 0-1 0 0,1-1 1 0 0,-1 0-1 0 0,1 0 0 0 0,0 0 1 0 0,1-1-1 0 0,1 1-2 0 0,-3-4-3 0 0,-1 1-20 0 0,1-1 0 0 0,-1 0-1 0 0,1 0 1 0 0,0 0 0 0 0,0-1-1 0 0,0 0 1 0 0,0 0 0 0 0,0 0 0 0 0,0 0-1 0 0,0-1 1 0 0,1 0 0 0 0,-1 0-1 0 0,1-1 1 0 0,-1 1 0 0 0,1-1 0 0 0,-1 0-1 0 0,5-1 24 0 0,22-35-1974 0 0,-27 18-1676 0 0,-3 3-4205 0 0,-2 7-3796 0 0</inkml:trace>
  <inkml:trace contextRef="#ctx0" brushRef="#br0" timeOffset="30994.374">12093 1160 12067 0 0,'0'0'3358'0'0,"0"0"-1246"0"0,0 0-645 0 0,0 0-192 0 0,0 0-101 0 0,0 0-145 0 0,0 0-179 0 0,0 0-129 0 0,0 0-126 0 0,0 0-76 0 0,0 0-23 0 0,0 0-63 0 0,14-7-39 0 0,46-23-28 0 0,-49 25-204 0 0,0 1 0 0 0,1 0 0 0 0,0 1 0 0 0,-1 1 0 0 0,1 0 0 0 0,0 1 0 0 0,1 0 0 0 0,-1 0 0 0 0,11 2-162 0 0,-7-1 119 0 0,128 11 329 0 0,-90 3-419 0 0,-41-10 6 0 0,-12-4-14 0 0,-1 0-2 0 0,0 0-15 0 0,0 0 25 0 0,0 0 29 0 0,0 0 27 0 0,0 0 28 0 0,0 0 39 0 0,0 0-37 0 0,0 0-11 0 0,0 0 17 0 0,0 0-18 0 0,0 0 20 0 0,-10-4 246 0 0,-45-54-135 0 0,42 41-253 0 0,1 0 0 0 0,1-1 0 0 0,0 0 0 0 0,1-1 0 0 0,1-1 0 0 0,1 1 0 0 0,-3-12 19 0 0,1-45-4311 0 0,10 65-1805 0 0,0 3-6693 0 0</inkml:trace>
  <inkml:trace contextRef="#ctx0" brushRef="#br0" timeOffset="32073.387">9636 659 3305 0 0,'0'0'1285'0'0,"0"0"-104"0"0,0 0 171 0 0,0 0 372 0 0,0 0 277 0 0,0 0 92 0 0,0 0-189 0 0,0 0-345 0 0,0 0-327 0 0,0 0-249 0 0,-8-2-197 0 0,-23-8-133 0 0,24 7-87 0 0,7 3-95 0 0,0 0-53 0 0,0 0-65 0 0,0 0-64 0 0,0 0-46 0 0,0 0-4 0 0,15 1 858 0 0,184 32 2550 0 0,147 0-2434 0 0,-265-18-1073 0 0,-75-18 1075 0 0,-20-12-945 0 0,-25-15-288 0 0,22 18-25 0 0,1 0 0 0 0,0 0 0 0 0,1-2-1 0 0,0 0 1 0 0,1 0 0 0 0,0-1 0 0 0,2-1 0 0 0,-3-4 43 0 0,9-13-1730 0 0,10 23-1219 0 0,1 1-3279 0 0,1 2-6368 0 0</inkml:trace>
  <inkml:trace contextRef="#ctx0" brushRef="#br0" timeOffset="36630.376">650 2290 7802 0 0,'0'0'1081'0'0,"0"0"-217"0"0,0 0-325 0 0,0 0-223 0 0,0 0-108 0 0,0 0-50 0 0,0 0-16 0 0,0 0 28 0 0,0 0 67 0 0,0 0 62 0 0,0 0 42 0 0,3-4 53 0 0,-2 2-317 0 0,1-1 0 0 0,0 1 0 0 0,0 0 0 0 0,0 0 1 0 0,0 0-1 0 0,0 0 0 0 0,0 0 0 0 0,1 1 0 0 0,-1-1 0 0 0,1 1 1 0 0,-1-1-1 0 0,1 1 0 0 0,0 0 0 0 0,-1 0 0 0 0,1 0 1 0 0,0 0-1 0 0,0 1 0 0 0,-1-1 0 0 0,1 1 0 0 0,0-1 0 0 0,0 1 1 0 0,0 0-1 0 0,1 1-77 0 0,362-8 4083 0 0,-82-10-2469 0 0,137 16-1614 0 0,18 19 1119 0 0,311 16 44 0 0,355 24-384 0 0,147-36-198 0 0,-22-41-408 0 0,-480 41 412 0 0,-555-18 92 0 0,-194-4-661 0 0,-1 0-4 0 0,0 0 8 0 0,0 0-3 0 0,0 0 3 0 0,0 0 12 0 0,0 0-13 0 0,0 0-7 0 0,0 0 8 0 0,0 0-3 0 0,0 0-1 0 0,0 0 2 0 0,0 0 3 0 0,0 0 0 0 0,0 0 10 0 0,0 0-15 0 0,0 0 7 0 0,0 0 6 0 0,0 0 0 0 0,0 0 10 0 0,0 0-18 0 0,0 0-2 0 0,0 0 12 0 0,0 0 2 0 0,18 0 72 0 0,115-14 20 0 0,137 14-68 0 0,-270 0-53 0 0,0 0-5 0 0,0 0 11 0 0,0 0-4 0 0,0 0-20 0 0,0 0-12 0 0,0 0-26 0 0,0 0-58 0 0,0 0-119 0 0,0 0-178 0 0,0 0-306 0 0,0 0-482 0 0,0 0-674 0 0,0 0-1453 0 0,0 0-3543 0 0,0 0-4271 0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1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2232 730 19396 0 0,'0'0'844'0'0,"0"0"-365"0"0,0 0-28 0 0,0 0 249 0 0,0 0 194 0 0,0 0 24 0 0,0 0-175 0 0,0 0-245 0 0,0 0-188 0 0,0 0-50 0 0,0 0-13 0 0,0 0-35 0 0,0 0-10 0 0,-5 31-53 0 0,-16 97-44 0 0,3-19-1437 0 0,18-109-23 0 0,0 0-1630 0 0,0 0-4137 0 0,0 0-5116 0 0</inkml:trace>
  <inkml:trace contextRef="#ctx0" brushRef="#br0" timeOffset="169.272">2212 328 17156 0 0,'0'0'1408'0'0,"0"0"-408"0"0,0 0-424 0 0,0 0-216 0 0,0 0-128 0 0,0 0-216 0 0,0 0-208 0 0,0 0-344 0 0,0 0-400 0 0,0 0-728 0 0,0 0-3337 0 0,0 0-7058 0 0</inkml:trace>
  <inkml:trace contextRef="#ctx0" brushRef="#br0" timeOffset="463.942">2689 34 20396 0 0,'0'0'1235'0'0,"0"0"-285"0"0,0 0-102 0 0,0 0-16 0 0,0 0-53 0 0,0 0-139 0 0,0 0-221 0 0,0 0-123 0 0,0 0-25 0 0,0 0 11 0 0,0 0-4 0 0,0 0-30 0 0,0 0-64 0 0,-3 34-59 0 0,-7 107-14 0 0,6 125 188 0 0,13 132-190 0 0,-21-306-854 0 0,-7-90-4406 0 0,8-12-2800 0 0,7 4-1791 0 0</inkml:trace>
  <inkml:trace contextRef="#ctx0" brushRef="#br0" timeOffset="720.492">2407 605 10658 0 0,'0'0'5752'0'0,"0"0"-3458"0"0,0 0-1227 0 0,0 0-166 0 0,0 0-34 0 0,0 0-19 0 0,0 0-66 0 0,0 0-143 0 0,0 0-127 0 0,0 0-87 0 0,0 0-75 0 0,33-3-82 0 0,107-7-68 0 0,131-6-686 0 0,-203 15-2763 0 0,-41 1-4136 0 0,-14 0-4449 0 0</inkml:trace>
  <inkml:trace contextRef="#ctx0" brushRef="#br0" timeOffset="1011.863">3292 571 13923 0 0,'0'0'2283'0'0,"0"0"-300"0"0,0 0-205 0 0,0 0-247 0 0,0 0-267 0 0,0 0-297 0 0,0 0-284 0 0,0 0-176 0 0,0 0-127 0 0,0 0-75 0 0,0 0-51 0 0,0 0-36 0 0,0 0-46 0 0,-23 7-21 0 0,-74 19 16 0 0,21 8 103 0 0,74-33-269 0 0,0-1-1 0 0,0 1 0 0 0,1-1 1 0 0,-1 1-1 0 0,0 0 0 0 0,1 0 1 0 0,-1 0-1 0 0,0 0 0 0 0,1 0 1 0 0,-1 0-1 0 0,1 0 0 0 0,0 0 0 0 0,-1 1 1 0 0,1-1-1 0 0,0 1 0 0 0,0-1 1 0 0,0 1-1 0 0,0-1 0 0 0,0 1 1 0 0,0-1-1 0 0,0 1 0 0 0,0 0 1 0 0,1 0-1 0 0,-1-1 0 0 0,1 1 0 0 0,-1 0 1 0 0,1 0-1 0 0,0 0 0 0 0,0 0 1 0 0,-1-1-1 0 0,2 1 0 0 0,-1 0 1 0 0,0 0-1 0 0,0 0 0 0 0,0 0 1 0 0,1-1-1 0 0,-1 1 0 0 0,1 0 1 0 0,-1 0-1 0 0,1 0 0 0 0,0-1 0 0 0,0 1 1 0 0,1 1-1 0 0,60 35 26 0 0,-51-33-20 0 0,-1 0 1 0 0,1 1-1 0 0,-2 0 1 0 0,1 1-1 0 0,-1 0 1 0 0,0 0-1 0 0,0 1 1 0 0,-1 0-1 0 0,0 1 1 0 0,0 0-1 0 0,-1 0 1 0 0,0 1-7 0 0,-2-4 49 0 0,-1 0-1 0 0,0 0 1 0 0,-1 1 0 0 0,1 0 0 0 0,-1 0 0 0 0,0 0 0 0 0,-1 0 0 0 0,1 0-1 0 0,-2 0 1 0 0,1 1 0 0 0,-1-1 0 0 0,0 1 0 0 0,0-1 0 0 0,-1 1 0 0 0,0-1 0 0 0,-1 1-1 0 0,1-1 1 0 0,-1 1 0 0 0,-1-1 0 0 0,0 1 0 0 0,0-1 0 0 0,0 0 0 0 0,-1 0-1 0 0,0 0 1 0 0,0 0 0 0 0,0 0 0 0 0,-1-1 0 0 0,0 0 0 0 0,-1 1 0 0 0,1-2-1 0 0,-1 1 1 0 0,0 0 0 0 0,-2 0-49 0 0,-1 0 21 0 0,0-1 0 0 0,0 0 0 0 0,0 0 1 0 0,-1-1-1 0 0,0 0 0 0 0,0-1 0 0 0,0 0 0 0 0,0 0 0 0 0,0-1 0 0 0,-1 0 0 0 0,1 0 0 0 0,-1-1 0 0 0,0-1 1 0 0,1 1-1 0 0,-1-2 0 0 0,1 1 0 0 0,-2-1-21 0 0,-40-29-2244 0 0,36 9-8188 0 0,11 13-2464 0 0</inkml:trace>
  <inkml:trace contextRef="#ctx0" brushRef="#br0" timeOffset="-885.309">678 207 6441 0 0,'0'0'1319'0'0,"0"0"-365"0"0,0 0-83 0 0,0 0 200 0 0,0 0 266 0 0,0 0 74 0 0,0 0-203 0 0,0 0-346 0 0,0 0-331 0 0,0 0-235 0 0,4 26 1712 0 0,-11 162 1484 0 0,-27 114-2172 0 0,47-93-1016 0 0,-10-192-255 0 0,-4-11-30 0 0,1 0 1 0 0,0 0-1 0 0,0 0 0 0 0,0 0 0 0 0,1 0 0 0 0,0 0 0 0 0,0 0 0 0 0,1 0 0 0 0,-1-1 0 0 0,1 1 0 0 0,1 0 0 0 0,-1-1 0 0 0,1 1 0 0 0,0-1 0 0 0,0 0 0 0 0,0 0 0 0 0,1 0 0 0 0,0 0 0 0 0,0-1 0 0 0,0 0 0 0 0,0 1 0 0 0,1-1 0 0 0,0-1 0 0 0,0 1 0 0 0,0-1 0 0 0,0 0 0 0 0,0 0 0 0 0,1 0 0 0 0,-1-1 0 0 0,1 0 0 0 0,0 0 0 0 0,-1 0 1 0 0,2 0-21 0 0,-1-4 62 0 0,-1 1 0 0 0,0-1 0 0 0,0 0 0 0 0,0 0 0 0 0,0-1 0 0 0,0 1 0 0 0,0-1-1 0 0,-1 0 1 0 0,0-1 0 0 0,1 1 0 0 0,-1-1 0 0 0,0 1 0 0 0,0-1 0 0 0,-1-1-61 0 0,8-5 102 0 0,32-33 61 0 0,-2-2-1 0 0,-2-2 0 0 0,-2-2 1 0 0,-2-1-1 0 0,-2-1 0 0 0,-3-2 1 0 0,16-39-163 0 0,-16 29 31 0 0,-3-2 0 0 0,-3-1 0 0 0,-3-1 0 0 0,-2-1 1 0 0,-3-3-32 0 0,-1-110 229 0 0,-15 180-210 0 0,0-1 1 0 0,1 1-1 0 0,-1 0 1 0 0,0-1-1 0 0,0 1 1 0 0,0 0-1 0 0,-1-1 1 0 0,1 1-1 0 0,0 0 0 0 0,-1-1 1 0 0,1 1-1 0 0,0 0 1 0 0,-1-1-1 0 0,0 1 1 0 0,1 0-1 0 0,-1 0 1 0 0,0-1-1 0 0,1 1 1 0 0,-1 0-1 0 0,0 0 0 0 0,0 0 1 0 0,0 0-1 0 0,0 0 1 0 0,0 0-1 0 0,0 1 1 0 0,0-1-1 0 0,0 0 1 0 0,-1 0-1 0 0,1 1 0 0 0,0-1 1 0 0,0 1-1 0 0,-1-1 1 0 0,1 1-1 0 0,0-1 1 0 0,-1 1-1 0 0,0 0-19 0 0,-11 23 68 0 0,0 9-43 0 0,3 1 0 0 0,0 1 0 0 0,2-1 0 0 0,1 1 0 0 0,2 1 0 0 0,1 7-25 0 0,-2 155 908 0 0,17 176-908 0 0,30-124 260 0 0,-37-201-107 0 0,-3-64-2428 0 0,-1 4-4847 0 0,0 8-5113 0 0</inkml:trace>
  <inkml:trace contextRef="#ctx0" brushRef="#br0" timeOffset="-244.429">1336 1135 11242 0 0,'0'0'2086'0'0,"0"0"-529"0"0,0 0-251 0 0,0 0 92 0 0,0 0 85 0 0,0 0-69 0 0,0 0-230 0 0,0 0-327 0 0,0 0-228 0 0,0 0-117 0 0,0 0-46 0 0,0 0 24 0 0,0 0-17 0 0,10-21-27 0 0,70-128 662 0 0,42-96 706 0 0,-122 245-1813 0 0,12-24 91 0 0,-9 36-189 0 0,-4 3 98 0 0,-1 1 0 0 0,2-1 0 0 0,0 0 0 0 0,1 0 0 0 0,0 0 0 0 0,2 0 0 0 0,-1 0 0 0 0,2 0 0 0 0,1 3-1 0 0,-2-10 6 0 0,1 3-2 0 0,0 0-1 0 0,0-1 1 0 0,1 1 0 0 0,1-1 0 0 0,0 0 0 0 0,0 0 0 0 0,1-1-1 0 0,0 0 1 0 0,1 0 0 0 0,0 0-4 0 0,-4-7 45 0 0,0-1-1 0 0,-1 1 1 0 0,1-1-1 0 0,0 0 1 0 0,0-1 0 0 0,0 1-1 0 0,0-1 1 0 0,-1 0-1 0 0,1 0 1 0 0,0 0 0 0 0,0 0-1 0 0,0 0 1 0 0,0-1-1 0 0,0 0 1 0 0,-1 0-1 0 0,1 0 1 0 0,0 0 0 0 0,-1-1-1 0 0,1 1 1 0 0,-1-1-1 0 0,1 0 1 0 0,-1 0 0 0 0,0 0-1 0 0,1-1 1 0 0,-1 1-1 0 0,-1-1 1 0 0,1 1 0 0 0,0-1-1 0 0,-1 0 1 0 0,1 0-1 0 0,-1 0 1 0 0,0-1 0 0 0,0 1-1 0 0,0 0 1 0 0,0-1-1 0 0,-1 0 1 0 0,2-2-45 0 0,9-10 72 0 0,5-9 15 0 0,-1 0 1 0 0,-1-2-1 0 0,-1 0 1 0 0,-2-1-1 0 0,-1 0 0 0 0,0-1 1 0 0,5-28-88 0 0,-3-19 169 0 0,-13 75-174 0 0,0 1-20 0 0,-12 22-2345 0 0,11-1-471 0 0,2-12-3044 0 0,0-2-6244 0 0</inkml:trace>
  <inkml:trace contextRef="#ctx0" brushRef="#br0" timeOffset="2741.644">1 1602 6689 0 0,'0'0'1410'0'0,"0"0"-70"0"0,0 0 95 0 0,0 0 160 0 0,0 0 55 0 0,0 0-122 0 0,0 0-282 0 0,0 0-323 0 0,0 0-302 0 0,0 0-223 0 0,0 0-101 0 0,2 0 38 0 0,453-19 5646 0 0,225-54-4449 0 0,407-59-567 0 0,-267 54-503 0 0,-238 28-180 0 0,-437 49-209 0 0,-144 1-62 0 0,-1-1-27 0 0,0-1 13 0 0,-32 1-1282 0 0,12 1-682 0 0,6 0-6643 0 0,8 0-3601 0 0</inkml:trace>
  <inkml:trace contextRef="#ctx0" brushRef="#br0" timeOffset="3279.092">4112 649 8354 0 0,'0'0'1596'0'0,"0"0"-296"0"0,0 0 2 0 0,0 0 228 0 0,0 0 201 0 0,0 0 0 0 0,0 0-236 0 0,0 0-334 0 0,0 0-267 0 0,0 0-185 0 0,0 0-103 0 0,0 0-39 0 0,0 0-29 0 0,3-6-23 0 0,12-19-36 0 0,-47 34 1072 0 0,-39 27-987 0 0,93-47 80 0 0,42-32-278 0 0,-66 76-3981 0 0,0-26 2219 0 0,0 1-1958 0 0,1-2-2805 0 0,1 2-6142 0 0</inkml:trace>
  <inkml:trace contextRef="#ctx0" brushRef="#br0" timeOffset="3833.672">4235 969 13363 0 0,'0'0'1500'0'0,"0"0"-292"0"0,0 0 11 0 0,0 0 186 0 0,0 0 98 0 0,0 0-86 0 0,0 0-255 0 0,0 0-319 0 0,0 0-211 0 0,0 0-115 0 0,0 0-66 0 0,0 0-26 0 0,0 0-31 0 0,2 7 1420 0 0,-26 11-829 0 0,34-29-369 0 0,-11 12-592 0 0,1-1-26 0 0,0 0 14 0 0,0 0 8 0 0,0 0-10 0 0,0 0 0 0 0,0 0 0 0 0,0 0-11 0 0,0 0 6 0 0,0 0 1 0 0,0 0-8 0 0,0 0 8 0 0,0 0-22 0 0,0 0-7 0 0,0 0-17 0 0,0 0 1 0 0,0 0-14 0 0,4-6-451 0 0,-2 4-6596 0 0,-2 2-1994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4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963 1132 1008 0 0,'0'0'1092'0'0,"0"0"-54"0"0,0 0 118 0 0,0 0 197 0 0,0 0 150 0 0,0 0 114 0 0,0 0-64 0 0,0 0-116 0 0,0 0-142 0 0,0 0-200 0 0,0 0-152 0 0,-5-9-104 0 0,-29-41 1404 0 0,-37 13 2499 0 0,-64 30-2813 0 0,119 9-1798 0 0,0 2 0 0 0,0 0 0 0 0,1 0 0 0 0,-1 2 0 0 0,1 0 0 0 0,0 0 0 0 0,0 2 0 0 0,1 0 0 0 0,0 0 0 0 0,1 2 0 0 0,0-1 0 0 0,0 2 0 0 0,-6 6-131 0 0,-1 3 163 0 0,0 0 0 0 0,1 2 0 0 0,1 0 1 0 0,2 1-1 0 0,-8 14-163 0 0,4-7 200 0 0,3 2 0 0 0,0 0 0 0 0,2 0 0 0 0,2 1 0 0 0,0 1 0 0 0,-5 30-200 0 0,-11 106 422 0 0,28-154-404 0 0,1 0 1 0 0,0 1 0 0 0,1-1 0 0 0,1 0-1 0 0,1 0 1 0 0,0 0 0 0 0,1 0 0 0 0,1 0 0 0 0,1-1-1 0 0,0 0 1 0 0,6 13-19 0 0,-2-12 35 0 0,1 0 0 0 0,1 0 0 0 0,0-1 0 0 0,0 0 0 0 0,2-1 0 0 0,0 0 0 0 0,0-2 0 0 0,1 1 0 0 0,1-2 0 0 0,0 0 0 0 0,1-1 0 0 0,0 0 0 0 0,0-2 0 0 0,2 1-35 0 0,136 28 464 0 0,13-33-117 0 0,-142-6-291 0 0,0-1 1 0 0,0-1 0 0 0,0-2 0 0 0,-1 0 0 0 0,0-2 0 0 0,0 0-1 0 0,-1-2 1 0 0,4-3-57 0 0,-6 1 56 0 0,-1-1-1 0 0,-1-1 0 0 0,0-1 0 0 0,-1 0 1 0 0,-1-2-1 0 0,16-18-55 0 0,-32 33 6 0 0,8-8 19 0 0,-1 0 1 0 0,-1 0 0 0 0,0-1 0 0 0,-1 0 0 0 0,0 0 0 0 0,0 0-1 0 0,-1-1 1 0 0,-1 0 0 0 0,0-1 0 0 0,-1 1 0 0 0,0-1-1 0 0,-1 0 1 0 0,0 0 0 0 0,-1 0-26 0 0,23-93 77 0 0,-17-103 21 0 0,-41 94-26 0 0,27 100-80 0 0,1 0 0 0 0,-2 1 1 0 0,0 0-1 0 0,-1 0 0 0 0,0 1 1 0 0,-1 0-1 0 0,0 0 0 0 0,-1 1 0 0 0,-1 0 1 0 0,0 1-1 0 0,0 0 0 0 0,-1 0 1 0 0,-1 2-1 0 0,0-1 0 0 0,0 2 1 0 0,0 0-1 0 0,-1 0 0 0 0,-2 1 8 0 0,-114-41-273 0 0,33 0-1579 0 0,82 32-2130 0 0,3-3-3395 0 0,11 15-4954 0 0</inkml:trace>
  <inkml:trace contextRef="#ctx0" brushRef="#br0" timeOffset="997.903">300 215 1136 0 0,'0'0'1100'0'0,"0"0"-71"0"0,0 0 188 0 0,0 0 321 0 0,0 0 262 0 0,0 0 33 0 0,0 0-152 0 0,0 0-199 0 0,0 0-155 0 0,0 0-95 0 0,0 0-118 0 0,0 0-155 0 0,0 0-156 0 0,-5-4-115 0 0,-15-13-96 0 0,18 17-529 0 0,1 0 0 0 0,0 0 0 0 0,0 1 0 0 0,0-1-1 0 0,0 0 1 0 0,-1 0 0 0 0,1 1 0 0 0,0-1 0 0 0,0 1 0 0 0,0-1 0 0 0,0 1 0 0 0,0-1 0 0 0,0 1 0 0 0,0-1 0 0 0,0 1 0 0 0,0 0 0 0 0,0 0 0 0 0,1 0 0 0 0,-1-1-1 0 0,0 1 1 0 0,0 0 0 0 0,1 0 0 0 0,-1 0 0 0 0,0 0 0 0 0,1 0 0 0 0,-1 0 0 0 0,1 0 0 0 0,0 1 0 0 0,-1-1 0 0 0,1 0 0 0 0,0 0 0 0 0,-1 0 0 0 0,1 0 0 0 0,0 0-1 0 0,0 1 1 0 0,0-1 0 0 0,0 0-63 0 0,2 234 3337 0 0,32 88-1709 0 0,-16-206-1237 0 0,-8-67-183 0 0,-2 1 1 0 0,-3-1-1 0 0,-2 1 1 0 0,-2 32-209 0 0,-16 32 408 0 0,22-30-216 0 0,-5-78-165 0 0,1 0 1 0 0,-1 1 0 0 0,-1-1-1 0 0,0 1 1 0 0,0 0 0 0 0,0-1-1 0 0,-1 1 1 0 0,0-1 0 0 0,0 1 0 0 0,-1 0-1 0 0,0-1 1 0 0,-1 1 0 0 0,1-1-1 0 0,-1 1 1 0 0,-1-1 0 0 0,-1 4-28 0 0,-7 12-144 0 0,12-25-468 0 0,2-4 318 0 0,37-62-4914 0 0,-29 49-964 0 0,-2 7-5961 0 0</inkml:trace>
  <inkml:trace contextRef="#ctx0" brushRef="#br0" timeOffset="1934.841">1316 193 120 0 0,'0'0'659'0'0,"0"0"65"0"0,0 0 150 0 0,0 0 255 0 0,0 0 227 0 0,0 0 103 0 0,0 0 36 0 0,0 0-45 0 0,0 0-86 0 0,0 0-71 0 0,0 0-65 0 0,0 0-109 0 0,0 0-123 0 0,4-6-111 0 0,9-19-106 0 0,-9 19-67 0 0,-4 6-57 0 0,0 0-63 0 0,0 0-62 0 0,0 0-55 0 0,0 52 3050 0 0,7 172-448 0 0,-5-35-2269 0 0,-47 41-274 0 0,18-1-179 0 0,40-104-109 0 0,-2-36-11 0 0,-11 25 239 0 0,-13-66-265 0 0,12-29-275 0 0,0-25-873 0 0,1 3 806 0 0,12-69-3573 0 0,-1 24-5624 0 0,-8 29-2612 0 0</inkml:trace>
  <inkml:trace contextRef="#ctx0" brushRef="#br0" timeOffset="2812.011">1289 138 1896 0 0,'0'0'757'0'0,"0"0"85"0"0,0 0 381 0 0,0 0 507 0 0,0 0 341 0 0,0 0-9 0 0,0 0-319 0 0,0 0-389 0 0,0 0-268 0 0,0 0-100 0 0,0 0-4 0 0,0 0-10 0 0,0 0-60 0 0,-8 19 4272 0 0,-151 117-3665 0 0,38-30-1315 0 0,120-104-202 0 0,0 0 0 0 0,0 1 1 0 0,1-1-1 0 0,-1 0 0 0 0,1 0 1 0 0,-1 1-1 0 0,1-1 0 0 0,0 0 1 0 0,-1 0-1 0 0,1 1 0 0 0,1-1 1 0 0,-1 0-1 0 0,0 1 0 0 0,0-1 1 0 0,1 0-1 0 0,-1 0 0 0 0,1 1 1 0 0,0-1-1 0 0,0 0 0 0 0,0 0 1 0 0,0 0-1 0 0,0 0 0 0 0,0 0 1 0 0,0 0-1 0 0,1 0 0 0 0,-1 0 1 0 0,1-1-1 0 0,0 1 0 0 0,-1 0 1 0 0,1-1-1 0 0,0 1 0 0 0,0-1 1 0 0,0 0-1 0 0,0 0 0 0 0,0 0 1 0 0,0 0-1 0 0,0 0 0 0 0,0 0 1 0 0,0 0-1 0 0,0-1 0 0 0,1 1 0 0 0,-1-1 1 0 0,0 1-1 0 0,1-1 0 0 0,-1 0 1 0 0,0 0-1 0 0,2 0-2 0 0,31 6 134 0 0,0-1-1 0 0,0-2 1 0 0,0-2-1 0 0,1-1 1 0 0,7-2-134 0 0,28 1 116 0 0,85-6 208 0 0,-123 6-209 0 0,-33 1-83 0 0,0 0 12 0 0,0 0 23 0 0,0 0 11 0 0,0 0 28 0 0,0 0 10 0 0,0 0 19 0 0,0 0 5 0 0,0 0-30 0 0,0 0 8 0 0,0 0-18 0 0,0 0-14 0 0,0 0-15 0 0,0 0-24 0 0,-24-40 590 0 0,-90-89-503 0 0,20 55-351 0 0,89 70 599 0 0,-2-4-3445 0 0,15 1-6821 0 0,-2 4-1881 0 0</inkml:trace>
  <inkml:trace contextRef="#ctx0" brushRef="#br0" timeOffset="3235.889">2020 38 12147 0 0,'0'0'2355'0'0,"0"0"-799"0"0,0 0-340 0 0,0 0 34 0 0,0 0 72 0 0,0 0-37 0 0,0 0-155 0 0,0 0-265 0 0,0 0-259 0 0,0 0-165 0 0,0 0-99 0 0,0 0-65 0 0,0 3-26 0 0,0 66 1342 0 0,-13 223-178 0 0,-4-173-1344 0 0,6-83-204 0 0,11-36 23 0 0,0 0-14 0 0,0 0-45 0 0,0 0-32 0 0,0 0-50 0 0,0-17-2474 0 0,3-33-4178 0 0,0 30 83 0 0,-1 8-3866 0 0</inkml:trace>
  <inkml:trace contextRef="#ctx0" brushRef="#br0" timeOffset="3449.653">1817 79 5137 0 0,'0'0'3213'0'0,"0"0"-787"0"0,0 0-446 0 0,0 0-104 0 0,0 0-201 0 0,0 0-210 0 0,0 0-248 0 0,0 0-302 0 0,0 0-267 0 0,0 0-200 0 0,0 0-75 0 0,0 0 29 0 0,0 0 64 0 0,10-3 55 0 0,229-46 1769 0 0,-205 42-2301 0 0,-15 1-240 0 0,0 2 0 0 0,1 0 0 0 0,-1 1 0 0 0,1 2 0 0 0,0 0 0 0 0,-1 0 0 0 0,17 3 251 0 0,-20 8-5976 0 0,-10-6-5291 0 0</inkml:trace>
  <inkml:trace contextRef="#ctx0" brushRef="#br0" timeOffset="3706.79">2423 384 17220 0 0,'0'0'2910'0'0,"0"0"-1839"0"0,0 0-694 0 0,0 0 50 0 0,0 0 169 0 0,0 0 109 0 0,0 0-27 0 0,0 0-189 0 0,0 0-199 0 0,0 0-121 0 0,0 0-64 0 0,0 0-45 0 0,-6 27-28 0 0,-18 83-21 0 0,14-71-533 0 0,3 0 793 0 0,6-15-9307 0 0,1-23-2544 0 0</inkml:trace>
  <inkml:trace contextRef="#ctx0" brushRef="#br0" timeOffset="4879.188">273 204 0 0 0,'0'0'388'0'0,"0"0"288"0"0,0 0 150 0 0,0 0 114 0 0,0 0 140 0 0,0 0 52 0 0,0 0-5 0 0,0 0-72 0 0,0-7-59 0 0,-1-23-29 0 0,1 30-798 0 0,0 0 0 0 0,0 0 0 0 0,0 1 0 0 0,0-1 0 0 0,-1 0 0 0 0,1 0 0 0 0,0 0 0 0 0,0 1-1 0 0,-1-1 1 0 0,1 0 0 0 0,0 0 0 0 0,0 0 0 0 0,-1 0 0 0 0,1 1 0 0 0,0-1 0 0 0,0 0 0 0 0,-1 0 0 0 0,1 0 0 0 0,0 0 0 0 0,-1 0-1 0 0,1 0 1 0 0,0 0 0 0 0,0 0 0 0 0,-1 0 0 0 0,1 0 0 0 0,0 0 0 0 0,-1 0 0 0 0,1 0 0 0 0,0 0 0 0 0,-1 0 0 0 0,1 0-1 0 0,0 0 1 0 0,0 0 0 0 0,-1 0 0 0 0,1-1 0 0 0,0 1 0 0 0,0 0 0 0 0,-1 0 0 0 0,1 0 0 0 0,0 0 0 0 0,0-1 0 0 0,-1 1-1 0 0,1 0 1 0 0,0 0 0 0 0,0-1 0 0 0,0 1 0 0 0,-1 0 0 0 0,1 0 0 0 0,0-1 0 0 0,0 1 0 0 0,0 0 0 0 0,0 0 0 0 0,0-1-1 0 0,0 1 1 0 0,0 0 0 0 0,0-1 0 0 0,-1 1 0 0 0,1 0 0 0 0,0 0 0 0 0,0-1 0 0 0,0 1 0 0 0,1-1-169 0 0,-7 9 1492 0 0,4-6-2690 0 0,-198 217 2595 0 0,185-205-1285 0 0,12-12-72 0 0,0 0 1 0 0,0 1-1 0 0,0-1 1 0 0,1 0-1 0 0,-1 1 1 0 0,1 0-1 0 0,0 0 1 0 0,0-1-1 0 0,0 1 1 0 0,0 0-1 0 0,0 1 1 0 0,0-1-1 0 0,1 0 1 0 0,0 0-1 0 0,0 1 1 0 0,0-1-1 0 0,-1 3-40 0 0,54 8 694 0 0,332-14 602 0 0,-370 2-592 0 0,-14-2-642 0 0,0 0-1 0 0,-1 0 1 0 0,1 0 0 0 0,0-1 0 0 0,0 1 0 0 0,0 0 0 0 0,0 0 0 0 0,0-1 0 0 0,0 1 0 0 0,0 0 0 0 0,0 0-1 0 0,0-1 1 0 0,0 1 0 0 0,0 0 0 0 0,0 0 0 0 0,0 0 0 0 0,0-1 0 0 0,0 1 0 0 0,0 0 0 0 0,0 0 0 0 0,1-1-1 0 0,-1 1 1 0 0,0 0 0 0 0,0 0 0 0 0,0 0 0 0 0,0-1 0 0 0,0 1 0 0 0,0 0 0 0 0,1 0 0 0 0,-1 0-62 0 0,-152-140 190 0 0,136 123-822 0 0,-22-30 926 0 0,29 30-3500 0 0,4-1-3518 0 0,4 14-5259 0 0</inkml:trace>
  <inkml:trace contextRef="#ctx0" brushRef="#br0" timeOffset="8365.957">777 1706 0 0 0,'0'0'839'0'0,"0"0"641"0"0,0 0 199 0 0,0 0 88 0 0,0 0 128 0 0,0 0 32 0 0,0 0-36 0 0,0 0-90 0 0,0 0-190 0 0,0 0-210 0 0,0 0-226 0 0,0 0-202 0 0,0 0-177 0 0,-1 7 2489 0 0,-3 8-2456 0 0,-2 0 5168 0 0,6 10-5715 0 0,0-5-196 0 0,-50 295 260 0 0,14-2-270 0 0,26-32-35 0 0,-2-149 7 0 0,8-68 53 0 0,4-9 366 0 0,0-56-457 0 0,0 1 19 0 0,-5-19 458 0 0,-11-1-501 0 0,-1 0 1 0 0,-1 2-1 0 0,0 0 1 0 0,-2 1-1 0 0,0 0 1 0 0,0 2-1 0 0,-2 1 1 0 0,0 0-1 0 0,0 2 1 0 0,-1 0-1 0 0,-1 1 1 0 0,0 2-1 0 0,-1 1 1 0 0,1 0-1 0 0,-11 0 14 0 0,30 4-359 0 0,19 1 278 0 0,26 0 130 0 0,205-16-27 0 0,43 4-25 0 0,-241 12 4 0 0,-47 3-11 0 0,0 0 0 0 0,0 0 20 0 0,0 0-20 0 0,0 0 16 0 0,0 0-12 0 0,0 0-8 0 0,0 0 4 0 0,0 0 30 0 0,0 0 15 0 0,0 0-15 0 0,0 0-29 0 0,0 0-2 0 0,0 0 22 0 0,0 0 6 0 0,-13 12 78 0 0,-105 100 18 0 0,100-93-110 0 0,-1-1-1 0 0,-1-1 1 0 0,0 0 0 0 0,-2-2-1 0 0,0 0 1 0 0,-2-1-3 0 0,-13 15-4 0 0,37-28-9 0 0,0-1-7 0 0,0 0-6 0 0,0 0 25 0 0,0 0-44 0 0,0 0-13 0 0,0 0-68 0 0,19-8-976 0 0,46-19-1816 0 0,-24 4-6475 0 0,-38 22 8288 0 0,7-7-11251 0 0</inkml:trace>
  <inkml:trace contextRef="#ctx0" brushRef="#br0" timeOffset="8737.46">1425 2601 14923 0 0,'0'0'2995'0'0,"0"0"-1670"0"0,0 0-841 0 0,0 0-63 0 0,0 0 225 0 0,0 0 317 0 0,0 0 169 0 0,0 0-83 0 0,0 0-200 0 0,0 0-241 0 0,0 0-177 0 0,0 0-26 0 0,0 0-30 0 0,1 22-43 0 0,4 107 216 0 0,-35 55 263 0 0,15-37-823 0 0,15-147-35 0 0,0 0-2 0 0,0 0-15 0 0,0 0-42 0 0,0 0-22 0 0,11-1-596 0 0,26-50-4440 0 0,-24 12-5899 0 0,-9 27 123 0 0</inkml:trace>
  <inkml:trace contextRef="#ctx0" brushRef="#br0" timeOffset="8984.284">1158 2524 13307 0 0,'0'0'2290'0'0,"0"0"-726"0"0,0 0-525 0 0,0 0-112 0 0,0 0-26 0 0,0 0-15 0 0,0 0-41 0 0,0 0-7 0 0,0 0-42 0 0,0 0-48 0 0,0 0-8 0 0,0 0-122 0 0,0 0-105 0 0,25 1-41 0 0,83 6-82 0 0,29-21 361 0 0,-95 5-631 0 0,179-24-1717 0 0,-203 34-753 0 0,-8 3-3565 0 0,-6 2-5927 0 0</inkml:trace>
  <inkml:trace contextRef="#ctx0" brushRef="#br0" timeOffset="9430.848">1613 2899 11787 0 0,'0'0'3062'0'0,"0"0"-1431"0"0,0 0-774 0 0,0 0-141 0 0,0 0 38 0 0,0 0 67 0 0,0 0 65 0 0,0 0-42 0 0,0 0-84 0 0,0 0-94 0 0,0 0-128 0 0,0 0-142 0 0,0 0-89 0 0,16 0-39 0 0,119 0 682 0 0,-130 0-888 0 0,-3-1-38 0 0,0 0 0 0 0,1 0 0 0 0,-1 1 0 0 0,0-1 0 0 0,0 1-1 0 0,1-1 1 0 0,-1 1 0 0 0,0 0 0 0 0,1-1 0 0 0,-1 1 0 0 0,1 1 0 0 0,-1-1 0 0 0,0 0 0 0 0,1 1 0 0 0,-1-1-1 0 0,0 1 1 0 0,1-1 0 0 0,-1 1 0 0 0,0 0 0 0 0,0 0 0 0 0,0 0 0 0 0,0 0 0 0 0,0 1 0 0 0,0-1 0 0 0,0 0-1 0 0,0 1 1 0 0,0 0 0 0 0,-1-1 0 0 0,1 1 0 0 0,0 0 0 0 0,-1 0 0 0 0,0 0 0 0 0,1 0 0 0 0,-1 0 0 0 0,0 0-1 0 0,0 0 1 0 0,0 0 0 0 0,0 1 0 0 0,-1-1 0 0 0,1 0 0 0 0,0 0 0 0 0,-1 1 0 0 0,0-1 0 0 0,1 0 0 0 0,-1 1-1 0 0,0-1 1 0 0,0 1 0 0 0,-1-1-24 0 0,-2 7 32 0 0,-1-1-1 0 0,0 0 1 0 0,-1-1-1 0 0,0 1 0 0 0,0-1 1 0 0,0 0-1 0 0,-1 0 1 0 0,0 0-1 0 0,0-1 0 0 0,-1 0 1 0 0,0 0-1 0 0,-2 1-31 0 0,-8 8 2 0 0,-16 12 18 0 0,-43 52 200 0 0,76-78-217 0 0,-1 0 1 0 0,1-1-1 0 0,-1 1 1 0 0,1 0-1 0 0,-1 0 0 0 0,1 0 1 0 0,0 0-1 0 0,0 0 0 0 0,-1 0 1 0 0,1 0-1 0 0,0 0 0 0 0,0 0 1 0 0,0 0-1 0 0,0 0 0 0 0,0 0 1 0 0,0 0-1 0 0,1 0 1 0 0,-1 0-1 0 0,0 0 0 0 0,0 0 1 0 0,1 0-1 0 0,-1 0 0 0 0,0 0 1 0 0,1 0-1 0 0,-1-1 0 0 0,1 1 1 0 0,0 0-1 0 0,-1 0 0 0 0,1 0 1 0 0,-1-1-1 0 0,1 1 0 0 0,0 0 1 0 0,0-1-1 0 0,-1 1 1 0 0,1 0-1 0 0,0-1 0 0 0,0 1 1 0 0,0-1-1 0 0,0 1 0 0 0,0-1 1 0 0,0 0-1 0 0,0 1 0 0 0,-1-1 1 0 0,1 0-1 0 0,0 0 0 0 0,0 0 1 0 0,1 1-4 0 0,51 3 346 0 0,-49-4-307 0 0,24-1 180 0 0,0-2-1 0 0,0-1 1 0 0,0-1 0 0 0,-1-2-1 0 0,1-1 1 0 0,-1 0 0 0 0,1-3-219 0 0,63-25-5149 0 0,-52 20-442 0 0,-31 12-6933 0 0</inkml:trace>
  <inkml:trace contextRef="#ctx0" brushRef="#br0" timeOffset="11361.903">2114 1290 9122 0 0,'0'0'1678'0'0,"0"0"-470"0"0,0 0-116 0 0,0 0 203 0 0,0 0 244 0 0,0 0 53 0 0,0 0-193 0 0,0 0-321 0 0,0 0-358 0 0,0 0-248 0 0,0 0-128 0 0,23 15 1118 0 0,3-8-980 0 0,0-1 1 0 0,0-1-1 0 0,1-1 0 0 0,-1-1 1 0 0,1-2-1 0 0,0 0 1 0 0,6-2-483 0 0,-26 1 69 0 0,157-14 694 0 0,-119 9-650 0 0,-44 5-103 0 0,-1 0 2 0 0,0 0 6 0 0,0 0-6 0 0,0 0 2 0 0,0 0-9 0 0,0 0-13 0 0,0 0 8 0 0,0 0-20 0 0,0 0-44 0 0,0 0-50 0 0,0 0-60 0 0,0 0-92 0 0,-11 2-6204 0 0,4 0-2438 0 0,5 2-2382 0 0</inkml:trace>
  <inkml:trace contextRef="#ctx0" brushRef="#br0" timeOffset="11615.853">1990 1570 8434 0 0,'0'0'1900'0'0,"0"0"-413"0"0,0 0-128 0 0,0 0 83 0 0,0 0-26 0 0,0 0-170 0 0,0 0-251 0 0,0 0-185 0 0,0 0-91 0 0,0 0 37 0 0,0 0 29 0 0,0 0-71 0 0,0 0-79 0 0,21 3-68 0 0,69 9-68 0 0,145-2 1256 0 0,-231-10-1774 0 0,11 3-212 0 0,0-2-1 0 0,0 0 1 0 0,0-1-1 0 0,0 0 0 0 0,-1-1 1 0 0,1-1-1 0 0,0 0 1 0 0,0-1-1 0 0,-1-1 0 0 0,0 0 1 0 0,4-3 231 0 0,8-13-3702 0 0,-12 4-5870 0 0,-8 8-107 0 0</inkml:trace>
  <inkml:trace contextRef="#ctx0" brushRef="#br0" timeOffset="12116.034">2250 1025 5721 0 0,'0'0'2627'0'0,"0"0"-759"0"0,0 0-451 0 0,0 0-129 0 0,0 0-130 0 0,0 0-135 0 0,0 0-180 0 0,0 0-228 0 0,0 0-163 0 0,0 0-50 0 0,0 0 60 0 0,0 0 129 0 0,0 0 119 0 0,4 6 33 0 0,59 40 1188 0 0,203 28 761 0 0,-256-72-2679 0 0,-1 0 1 0 0,1 1 0 0 0,-1 1-1 0 0,1-1 1 0 0,-1 2-1 0 0,0-1 1 0 0,0 1 0 0 0,-1 0-1 0 0,1 1 1 0 0,-1 0 0 0 0,-1 0-1 0 0,1 1 1 0 0,4 5-14 0 0,-10-6 38 0 0,0 1 1 0 0,0-1-1 0 0,0 1 0 0 0,-1 0 0 0 0,0 0 1 0 0,-1 0-1 0 0,1-1 0 0 0,-1 1 1 0 0,-1 0-1 0 0,1 0 0 0 0,-1 0 1 0 0,0 0-1 0 0,-1-1 0 0 0,1 1 1 0 0,-2 0-1 0 0,1-1 0 0 0,0 0 0 0 0,-4 5-38 0 0,-16 39 180 0 0,-2-2-1 0 0,-2-1 1 0 0,-2 0-1 0 0,-3-3 1 0 0,-1 0-1 0 0,-2-2 1 0 0,-10 8-180 0 0,11-14 106 0 0,21-22-44 0 0,0-1-1 0 0,0 0 1 0 0,-1-1 0 0 0,-1 0-1 0 0,0-1 1 0 0,-1-1-1 0 0,-10 6-61 0 0,-5 13-711 0 0,58-40-1525 0 0,-8-1 13 0 0,-12 7-380 0 0,1 0-3283 0 0,0-2-5834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74 4049 0 0,'0'0'3114'0'0,"0"0"-1050"0"0,0 0-482 0 0,0 0 14 0 0,0 0 97 0 0,0 0 11 0 0,0 0-186 0 0,0 0-343 0 0,0 0-385 0 0,0 0-283 0 0,0 0-167 0 0,0 0-52 0 0,-1 4 50 0 0,-6 221 4525 0 0,-72 117-3408 0 0,48-199-1380 0 0,28-129-552 0 0,0-21-2800 0 0,6-21-1582 0 0,2 9-3147 0 0,-3 8-2526 0 0</inkml:trace>
  <inkml:trace contextRef="#ctx0" brushRef="#br0" timeOffset="269.179">0 85 11482 0 0,'0'0'1455'0'0,"0"0"-404"0"0,0 0-122 0 0,0 0 141 0 0,0 0 147 0 0,0 0 70 0 0,0 0-88 0 0,0 0-182 0 0,0 0-155 0 0,0 0-124 0 0,0 0-92 0 0,0 0-45 0 0,38-5-54 0 0,119-19-51 0 0,122-28 1443 0 0,-228 48-2144 0 0,-51 4-14 0 0,0 0-113 0 0,0 0-111 0 0,-7 18-8349 0 0,5-13-2816 0 0</inkml:trace>
  <inkml:trace contextRef="#ctx0" brushRef="#br0" timeOffset="701.944">409 464 11522 0 0,'0'0'1569'0'0,"0"0"-921"0"0,0 0-392 0 0,0 0 207 0 0,0 0 372 0 0,0 0 246 0 0,0 0 65 0 0,0 0-105 0 0,0 0-189 0 0,0 0-179 0 0,0 0-137 0 0,0 0-97 0 0,24 4-87 0 0,115 15 197 0 0,-136-19-521 0 0,-1-1 0 0 0,0 1-1 0 0,1-1 1 0 0,-1 1 0 0 0,0 0 0 0 0,1 0 0 0 0,-1 1-1 0 0,1-1 1 0 0,-1 0 0 0 0,0 1 0 0 0,1-1 0 0 0,-1 1-1 0 0,0 0 1 0 0,0 0 0 0 0,1 0 0 0 0,-1 0 0 0 0,0 0-1 0 0,0 0 1 0 0,0 0 0 0 0,0 1 0 0 0,0-1 0 0 0,0 1 0 0 0,-1 0-1 0 0,1-1 1 0 0,-1 1 0 0 0,1 0 0 0 0,-1 0 0 0 0,1 0-1 0 0,-1 0 1 0 0,0 0 0 0 0,0 0 0 0 0,0 0 0 0 0,0 1-1 0 0,0-1 1 0 0,-1 0 0 0 0,1 1 0 0 0,-1-1 0 0 0,1 0-1 0 0,-1 1 1 0 0,0-1 0 0 0,0 0 0 0 0,0 1 0 0 0,0-1-1 0 0,0 1 1 0 0,-1-1 0 0 0,1 0 0 0 0,-1 1 0 0 0,1-1-1 0 0,-1 0 1 0 0,0 0 0 0 0,0 1 0 0 0,0-1 0 0 0,0 0-28 0 0,-93 98 772 0 0,80-88-701 0 0,0 0-1 0 0,1 1 1 0 0,0 0-1 0 0,1 1 1 0 0,1 1-1 0 0,0 0 0 0 0,1 1 1 0 0,-6 12-71 0 0,15-26 22 0 0,0 0 0 0 0,0 0 0 0 0,0 0 0 0 0,0 0-1 0 0,1 0 1 0 0,-1 0 0 0 0,1 0 0 0 0,-1 0 0 0 0,1 0 0 0 0,0 0 0 0 0,0 0 0 0 0,0 0-1 0 0,0 0 1 0 0,0 0 0 0 0,1 0 0 0 0,-1 0 0 0 0,1 0 0 0 0,-1 0 0 0 0,1 0 0 0 0,-1 0 0 0 0,1 0-1 0 0,0 0 1 0 0,0 0 0 0 0,0 0 0 0 0,0-1 0 0 0,1 1 0 0 0,-1 0 0 0 0,0-1 0 0 0,1 1 0 0 0,-1-1-1 0 0,1 1 1 0 0,-1-1 0 0 0,1 0 0 0 0,0 0 0 0 0,0 1 0 0 0,-1-1 0 0 0,1 0 0 0 0,0-1 0 0 0,0 1-1 0 0,0 0 1 0 0,0-1 0 0 0,0 1 0 0 0,0-1 0 0 0,0 1 0 0 0,0-1 0 0 0,0 0 0 0 0,0 0-1 0 0,0 0 1 0 0,1 0 0 0 0,-1 0 0 0 0,1-1-22 0 0,13 2 81 0 0,1 0 0 0 0,0-2 0 0 0,-1 0 0 0 0,1-1 0 0 0,-1-1 0 0 0,1 0 0 0 0,-1-1 0 0 0,0-1 0 0 0,0 0 0 0 0,2-3-81 0 0,23-18-1927 0 0,-29 15-1172 0 0,-2 0-3400 0 0,-5 4-5121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9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9922 0 0,'0'0'2021'0'0,"0"0"-504"0"0,0 0-139 0 0,0 0 38 0 0,0 0 4 0 0,0 0-111 0 0,0 0-254 0 0,0 0-286 0 0,0 0-141 0 0,0 0-26 0 0,0 0 5 0 0,0 0 21 0 0,0 0-32 0 0,8 4-79 0 0,63 15 787 0 0,137-41-487 0 0,-175 18-2330 0 0,-18 4-8118 0 0,-15 0-1690 0 0</inkml:trace>
  <inkml:trace contextRef="#ctx0" brushRef="#br0" timeOffset="250.589">58 612 10978 0 0,'0'0'1289'0'0,"0"0"-737"0"0,0 0 248 0 0,0 0 312 0 0,0 0 48 0 0,0 0-71 0 0,0 0-265 0 0,0 0-256 0 0,0 0-232 0 0,0 0-224 0 0,0 0-144 0 0,0 0-200 0 0,190-11-352 0 0,-165 3-536 0 0,-6 5-1689 0 0,-8 3-8241 0 0</inkml:trace>
  <inkml:trace contextRef="#ctx0" brushRef="#br0" timeOffset="1424.236">450 19 4729 0 0,'0'0'1748'0'0,"0"0"-42"0"0,0 0 38 0 0,0 0 132 0 0,0 0 33 0 0,0 0-166 0 0,0 0-362 0 0,0 0-387 0 0,0 0-349 0 0,0 0-244 0 0,0 0-96 0 0,0 0 49 0 0,0 0 137 0 0,7 0 129 0 0,314-18 3391 0 0,-316 18-3993 0 0,0 0 0 0 0,0 0 0 0 0,1 0 0 0 0,-1 1 0 0 0,0-1 0 0 0,0 1 0 0 0,0 1 0 0 0,0-1 0 0 0,0 1 0 0 0,0 0 0 0 0,0 0 0 0 0,-1 0 0 0 0,1 1 0 0 0,-1-1 0 0 0,1 1 0 0 0,-1 0 0 0 0,0 0 0 0 0,0 1 0 0 0,0-1-1 0 0,-1 1 1 0 0,1 0 0 0 0,-1 0 0 0 0,0 0 0 0 0,0 1 0 0 0,0-1 0 0 0,-1 1 0 0 0,1-1 0 0 0,-1 1 0 0 0,0 0 0 0 0,0 2-18 0 0,-5 12 54 0 0,-1 0-1 0 0,-1-1 1 0 0,0 1-1 0 0,-2-1 1 0 0,0-1-1 0 0,-1 1 1 0 0,0-1-1 0 0,-2 0 1 0 0,0-1-1 0 0,-1 0 1 0 0,0-1-1 0 0,-1 0 1 0 0,-4 2-54 0 0,-7 14 48 0 0,10-14-33 0 0,-13 17 20 0 0,1 2 0 0 0,1 0 0 0 0,3 1 0 0 0,-17 38-35 0 0,36-71 4 0 0,0 0 1 0 0,0 0-1 0 0,1 0 0 0 0,-1 0 0 0 0,1 0 1 0 0,0 0-1 0 0,0 0 0 0 0,1 0 1 0 0,-1 1-1 0 0,1-1 0 0 0,0 0 1 0 0,0 1-1 0 0,0-1 0 0 0,0 0 0 0 0,1 0 1 0 0,0 1-1 0 0,0-1 0 0 0,0 0 1 0 0,0 0-1 0 0,1 0 0 0 0,0 0 1 0 0,-1 0-1 0 0,1-1 0 0 0,1 1 0 0 0,-1 0 1 0 0,0-1-1 0 0,1 0 0 0 0,0 1 1 0 0,0-1-1 0 0,0 0 0 0 0,0 0 1 0 0,0-1-1 0 0,1 1 0 0 0,-1-1 0 0 0,1 1 1 0 0,0-1-1 0 0,0 0 0 0 0,0-1 1 0 0,0 1-1 0 0,0-1-4 0 0,22 6 143 0 0,2-2-1 0 0,-1 0 1 0 0,0-2 0 0 0,1-1-1 0 0,-1-2 1 0 0,28-2-143 0 0,0 1 177 0 0,25-6-48 0 0,-80 7-236 0 0,0 0-85 0 0,-10-4-13689 0 0,8 4 1728 0 0</inkml:trace>
  <inkml:trace contextRef="#ctx0" brushRef="#br0" timeOffset="1740.11">1417 122 12075 0 0,'0'0'2117'0'0,"0"0"-299"0"0,0 0-226 0 0,0 0-178 0 0,0 0-250 0 0,0 0-283 0 0,0 0-260 0 0,0 0-122 0 0,0 0-8 0 0,0 0 42 0 0,0 0 7 0 0,0 0-22 0 0,0 0-42 0 0,-14 28-56 0 0,-42 90-54 0 0,27-16 443 0 0,26-74-639 0 0,-22 175 298 0 0,-10-42-1032 0 0,35-204-17422 0 0,0 35 9940 0 0</inkml:trace>
  <inkml:trace contextRef="#ctx0" brushRef="#br0" timeOffset="1981.377">1074 144 9506 0 0,'0'0'1891'0'0,"0"0"-364"0"0,0 0-137 0 0,0 0 135 0 0,0 0 38 0 0,0 0-125 0 0,0 0-307 0 0,0 0-287 0 0,0 0-180 0 0,0 0-84 0 0,0 0-29 0 0,0 0-51 0 0,17-4-40 0 0,118-29 866 0 0,90-7 284 0 0,-221 40-1796 0 0,28-1 163 0 0,-21 13-4011 0 0,-11-5-2102 0 0,0 1-5870 0 0</inkml:trace>
  <inkml:trace contextRef="#ctx0" brushRef="#br0" timeOffset="2288.957">1626 626 18404 0 0,'0'0'1088'0'0,"0"0"-189"0"0,0 0 101 0 0,0 0 112 0 0,0 0 15 0 0,0 0-84 0 0,0 0-151 0 0,0 0-147 0 0,0 0-145 0 0,0 0-135 0 0,0 0-87 0 0,0 0-52 0 0,3 36-67 0 0,9 111-36 0 0,-24-65 102 0 0,-22 10-93 0 0,34-90 127 0 0,-2 2-2102 0 0,6-2-6486 0 0,1-2-4403 0 0</inkml:trace>
  <inkml:trace contextRef="#ctx0" brushRef="#br0" timeOffset="3498.541">1380 37 0 0 0,'0'0'559'0'0,"0"0"2"0"0,0 0 49 0 0,0 0 95 0 0,0 0 115 0 0,0 0 117 0 0,0 0 60 0 0,0 0 54 0 0,0 0-5 0 0,0 0-48 0 0,0 0-9 0 0,-5 2 1802 0 0,1 0 5903 0 0,36 5-6047 0 0,224-32 392 0 0,-218 25-3001 0 0,-54 7-696 0 0,12-6-3886 0 0,3-2-4633 0 0,1 1-2926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3:04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348 214 5641 0 0,'0'0'1072'0'0,"0"0"-387"0"0,0 0-372 0 0,0 0-92 0 0,0 0 269 0 0,0 0 434 0 0,0 0 306 0 0,0 0 174 0 0,0 0 48 0 0,0 0-94 0 0,0 0-151 0 0,28-10-120 0 0,87-30-171 0 0,-25 23 508 0 0,1 5-710 0 0,0-4 0 0 0,-1-4 0 0 0,-2-3-1 0 0,20-12-713 0 0,-12-5 425 0 0,-97 60 345 0 0,-32 84 359 0 0,-37 110-560 0 0,16-55-295 0 0,7 2-1 0 0,-5 60-273 0 0,-48 386 176 0 0,90-550-201 0 0,8-38-42 0 0,-1-1 0 0 0,0 0 0 0 0,-2 0-1 0 0,0 0 1 0 0,-1 0 0 0 0,0-1 0 0 0,-1 0-1 0 0,-1 0 1 0 0,-1-1 0 0 0,-1 0 0 0 0,-1 1 67 0 0,6-13-201 0 0,0-1 0 0 0,-1 1 1 0 0,1-1-1 0 0,-1 0 0 0 0,0 0 1 0 0,0 0-1 0 0,0-1 1 0 0,0 0-1 0 0,0 0 0 0 0,-1-1 1 0 0,1 0-1 0 0,-1 0 0 0 0,1 0 1 0 0,-1-1-1 0 0,1 0 0 0 0,-1 0 1 0 0,1 0-1 0 0,-1-1 1 0 0,1 0-1 0 0,0-1 0 0 0,-1 1 1 0 0,1-1-1 0 0,0 0 0 0 0,0-1 1 0 0,0 1-1 0 0,0-1 0 0 0,0-1 1 0 0,1 1-1 0 0,-1-1 0 0 0,1 0 1 0 0,0 0-1 0 0,0 0 1 0 0,1-1-1 0 0,-1 1 0 0 0,1-1 1 0 0,0-1-1 0 0,0 1 0 0 0,1 0 1 0 0,-1-1-1 0 0,-1-4 201 0 0,-6-7-296 0 0,0-1 0 0 0,1 0 0 0 0,1-1 0 0 0,0 0 1 0 0,2-1-1 0 0,0 0 0 0 0,1 0 0 0 0,1 0 0 0 0,0-5 296 0 0,-8-190 757 0 0,14 199-522 0 0,1 0 0 0 0,0 0 0 0 0,1 0 0 0 0,1 1-1 0 0,1-1 1 0 0,0 1 0 0 0,1 0 0 0 0,0 0 0 0 0,1 1-1 0 0,1 0 1 0 0,1 0 0 0 0,0 0 0 0 0,0 1 0 0 0,1 1 0 0 0,1 0-1 0 0,0 0 1 0 0,1 1 0 0 0,0 0 0 0 0,4-1-235 0 0,21-15 665 0 0,0 1 0 0 0,2 2 0 0 0,1 2 0 0 0,1 2 1 0 0,0 1-1 0 0,12-1-665 0 0,-23 9-106 0 0,0 2 0 0 0,1 2 0 0 0,0 0 0 0 0,0 2 0 0 0,1 2 0 0 0,0 1 0 0 0,12 1 106 0 0,-19 8-3128 0 0,-11 4-5726 0 0,-9-7-2074 0 0</inkml:trace>
  <inkml:trace contextRef="#ctx0" brushRef="#br0" timeOffset="283.078">1254 1448 8874 0 0,'0'0'1520'0'0,"0"0"-508"0"0,0 0 94 0 0,0 0 414 0 0,0 0 241 0 0,0 0 11 0 0,0 0-248 0 0,0 0-345 0 0,0 0-225 0 0,0 0-195 0 0,0 0-218 0 0,0 0-169 0 0,-6-7-124 0 0,2 3-200 0 0,-21-45 296 0 0,28 17-184 0 0,1 1-1 0 0,1-1 1 0 0,2 1-1 0 0,1 0 1 0 0,2 1-1 0 0,5-10-159 0 0,-4 6 74 0 0,1 2-139 0 0,1 1-1 0 0,1 1 0 0 0,2 0 1 0 0,1 0-1 0 0,12-14 66 0 0,22-10-2037 0 0,-25 44-7854 0 0,-19 10-1162 0 0</inkml:trace>
  <inkml:trace contextRef="#ctx0" brushRef="#br0" timeOffset="2984.736">1959 991 392 0 0,'0'0'863'0'0,"0"0"5"0"0,0 0 214 0 0,0 0 294 0 0,0 0 242 0 0,0 0 59 0 0,0 0-171 0 0,0 0-216 0 0,0 0-189 0 0,0 0-85 0 0,0 0-2 0 0,-24 4 3516 0 0,11 1-4186 0 0,0 1-1 0 0,1 0 0 0 0,0 1 1 0 0,0 1-1 0 0,1 0 0 0 0,0 0 1 0 0,0 1-1 0 0,1 1 1 0 0,0 0-1 0 0,0 0 0 0 0,1 1 1 0 0,1 0-1 0 0,0 0 0 0 0,1 1 1 0 0,0 0-1 0 0,0 0 1 0 0,1 1-344 0 0,-1 5 51 0 0,1 1 1 0 0,0 0 0 0 0,2 0-1 0 0,0 1 1 0 0,1-1 0 0 0,1 1 0 0 0,1 0-1 0 0,0-1 1 0 0,2 1 0 0 0,2 14-52 0 0,-3-30 13 0 0,1 0 1 0 0,0 0-1 0 0,1-1 0 0 0,-1 1 0 0 0,0 0 1 0 0,1-1-1 0 0,0 1 0 0 0,0-1 1 0 0,0 0-1 0 0,0 1 0 0 0,0-1 0 0 0,1 0 1 0 0,0 0-1 0 0,-1 0 0 0 0,1-1 1 0 0,0 1-1 0 0,0-1 0 0 0,1 0 0 0 0,-1 1 1 0 0,0-1-1 0 0,1-1 0 0 0,-1 1 1 0 0,1 0-1 0 0,0-1 0 0 0,-1 0 0 0 0,1 0 1 0 0,0 0-1 0 0,0 0 0 0 0,0-1-13 0 0,4 2 74 0 0,1-1-1 0 0,-1 0 0 0 0,0-1 0 0 0,1 0 1 0 0,-1 0-1 0 0,1-1 0 0 0,-1 0 0 0 0,0-1 0 0 0,1 1 1 0 0,-1-2-1 0 0,0 1 0 0 0,7-4-73 0 0,2-3 90 0 0,-1-1-1 0 0,0-1 1 0 0,-1 0-1 0 0,0-1 1 0 0,-1 0-1 0 0,0-1 1 0 0,-1-1-1 0 0,-1 0 1 0 0,0-1-1 0 0,0 0 1 0 0,-2-1 0 0 0,0 0-1 0 0,-1-1 1 0 0,-1 0-1 0 0,0 0 1 0 0,-1-1-1 0 0,-1 0 1 0 0,-1 0-1 0 0,0 0 1 0 0,-2-1-1 0 0,0 0 1 0 0,-1 1-1 0 0,0-6-89 0 0,-2 20 0 0 0,-1 0-1 0 0,1-1 1 0 0,-1 1 0 0 0,0 0-1 0 0,0-1 1 0 0,-1 1-1 0 0,1 0 1 0 0,-1 0-1 0 0,0 0 1 0 0,0 0 0 0 0,0 1-1 0 0,0-1 1 0 0,-1 0-1 0 0,1 1 1 0 0,-1 0-1 0 0,0-1 1 0 0,0 1 0 0 0,0 0-1 0 0,-1 0 1 0 0,1 1-1 0 0,-1-1 1 0 0,1 1-1 0 0,-1 0 1 0 0,0 0 0 0 0,0 0-1 0 0,0 0 1 0 0,0 1-1 0 0,0 0 1 0 0,-1-1-1 0 0,1 1 1 0 0,0 1 0 0 0,-1-1-1 0 0,1 1 1 0 0,0 0-1 0 0,-1 0 1 0 0,1 0-1 0 0,-1 0 1 0 0,-6 0-143 0 0,1 1 0 0 0,0-1 0 0 0,0 2 0 0 0,0-1 0 0 0,0 2 0 0 0,1-1 0 0 0,-1 1 0 0 0,0 1 0 0 0,1-1 0 0 0,0 2-1 0 0,0-1 1 0 0,0 1 0 0 0,1 1 0 0 0,-8 4 143 0 0,-40 45-2501 0 0,25-13-4704 0 0,21-29-3096 0 0</inkml:trace>
  <inkml:trace contextRef="#ctx0" brushRef="#br0" timeOffset="3651.055">2384 1455 4657 0 0,'0'0'2343'0'0,"0"0"-230"0"0,0 0-66 0 0,0 0-28 0 0,0 0-99 0 0,0 0-197 0 0,0 0-289 0 0,0 0-273 0 0,0 0-234 0 0,0 0-148 0 0,0 0-131 0 0,0 0-66 0 0,0 0-42 0 0,3-7-68 0 0,68-177 2522 0 0,-58 156-2921 0 0,2 1 1 0 0,0 0-1 0 0,2 1 1 0 0,1 0-1 0 0,1 2 1 0 0,1 0-1 0 0,1 1 1 0 0,1 2-1 0 0,4-3-73 0 0,-27 25 4 0 0,1-1 0 0 0,-1 1-1 0 0,1-1 1 0 0,0 1-1 0 0,-1-1 1 0 0,1 1 0 0 0,0-1-1 0 0,-1 1 1 0 0,1-1-1 0 0,0 1 1 0 0,0-1 0 0 0,0 1-1 0 0,-1 0 1 0 0,1-1-1 0 0,0 1 1 0 0,0-1 0 0 0,0 1-1 0 0,0 0 1 0 0,0-1-1 0 0,0 1 1 0 0,0-1 0 0 0,0 1-1 0 0,0 0 1 0 0,1-1-1 0 0,-1 1 1 0 0,0-1 0 0 0,0 1-1 0 0,0-1 1 0 0,1 1-1 0 0,-1-1 1 0 0,0 1 0 0 0,1-1-1 0 0,-1 1 1 0 0,0-1-1 0 0,1 1 1 0 0,-1-1 0 0 0,1 1-1 0 0,-1-1 1 0 0,0 1-1 0 0,1-1 1 0 0,-1 0 0 0 0,1 1-1 0 0,-1-1 1 0 0,1 0 0 0 0,0 0-1 0 0,-1 1 1 0 0,1-1-1 0 0,-1 0 1 0 0,1 0 0 0 0,-1 0-1 0 0,1 0 1 0 0,0 0-1 0 0,-1 0 1 0 0,1 0 0 0 0,-1 0-1 0 0,1 0 1 0 0,0 0-1 0 0,-1 0 1 0 0,1 0 0 0 0,-1 0-1 0 0,1 0 1 0 0,0 0-1 0 0,-1-1 1 0 0,1 1 0 0 0,-1 0-1 0 0,1 0 1 0 0,0-1-4 0 0,-2 12 33 0 0,-39 213 381 0 0,38-209-405 0 0,0-13-9 0 0,1 0 1 0 0,0 0 0 0 0,0 0 0 0 0,0 0 0 0 0,0 1 0 0 0,1-1 0 0 0,-1 0 0 0 0,1 0-1 0 0,-1 1 1 0 0,1-1 0 0 0,0 0 0 0 0,0 1 0 0 0,0-1 0 0 0,0 0 0 0 0,0 1 0 0 0,0-1-1 0 0,1 0 1 0 0,-1 1 0 0 0,1-1 0 0 0,-1 0 0 0 0,1 0 0 0 0,0 1 0 0 0,0-1 0 0 0,0 0-1 0 0,0 0 1 0 0,1 0 0 0 0,-1 0 0 0 0,0 0 0 0 0,1-1 0 0 0,0 1 0 0 0,-1 0 0 0 0,1-1-1 0 0,0 1 1 0 0,0-1 0 0 0,0 1 0 0 0,0-1 0 0 0,0 0 0 0 0,0 0 0 0 0,0 0 0 0 0,1 1-1 0 0,7-5 16 0 0,-1 0 0 0 0,1 0 1 0 0,-1 0-1 0 0,0-1 0 0 0,0-1 1 0 0,0 1-1 0 0,-1-2 0 0 0,1 1 1 0 0,-1-1-1 0 0,-1 0 0 0 0,1-1 1 0 0,-1 0-1 0 0,0 0 0 0 0,3-5-16 0 0,5-3 17 0 0,137-128 56 0 0,-97 124-155 0 0,-51 50 108 0 0,-18 96 221 0 0,-2-14-290 0 0,17-111 1 0 0,-1-1 0 0 0,0 0-1 0 0,1 1 1 0 0,-1-1 0 0 0,1 1-1 0 0,-1-1 1 0 0,1 0 0 0 0,-1 0-1 0 0,1 1 1 0 0,0-1 0 0 0,0 0 0 0 0,0 0-1 0 0,0 0 1 0 0,0 0 0 0 0,0 0-1 0 0,0 0 1 0 0,0 0 0 0 0,0 0-1 0 0,0 0 1 0 0,1 0 0 0 0,-1 0-1 0 0,0-1 1 0 0,0 1 0 0 0,1-1-1 0 0,-1 1 1 0 0,1-1 0 0 0,-1 1-1 0 0,0-1 1 0 0,1 0 0 0 0,0 1 42 0 0,14 0-3014 0 0,-3-2-3584 0 0,-8-2-5403 0 0</inkml:trace>
  <inkml:trace contextRef="#ctx0" brushRef="#br0" timeOffset="5285.701">3732 1105 4897 0 0,'0'0'1570'0'0,"0"0"-127"0"0,0 0-20 0 0,0 0 128 0 0,0 0 121 0 0,0 0-38 0 0,0 0-221 0 0,0 0-359 0 0,0 0-379 0 0,0 0-293 0 0,0 0-184 0 0,0 0-37 0 0,0 0 66 0 0,4 0 104 0 0,4 0-67 0 0,0-1 1 0 0,0 0 0 0 0,1 0 0 0 0,-1-1 0 0 0,0 0-1 0 0,0-1 1 0 0,-1 1 0 0 0,1-1 0 0 0,0-1-1 0 0,-1 0 1 0 0,0 0 0 0 0,0 0 0 0 0,6-5-265 0 0,128-128 1639 0 0,-140 138-1633 0 0,0-1 1 0 0,0 0-1 0 0,0 1 1 0 0,0-1-1 0 0,0 0 1 0 0,0 1-1 0 0,0-1 1 0 0,0 1-1 0 0,-1-1 1 0 0,1 1-1 0 0,0 0 0 0 0,0-1 1 0 0,0 1-1 0 0,-1 0 1 0 0,1 0-1 0 0,-1-1 1 0 0,1 1-1 0 0,0 0 1 0 0,-1 0-1 0 0,1 0 1 0 0,-1 0-1 0 0,0 0 1 0 0,1 0-1 0 0,-1 0 1 0 0,0 0-1 0 0,1 0 1 0 0,-1 0-1 0 0,0 0 1 0 0,0 0-1 0 0,0 0 1 0 0,0 0-1 0 0,0 0 1 0 0,0 0-1 0 0,0 0 0 0 0,0 0 1 0 0,-1 0-1 0 0,1 0 1 0 0,0 0-1 0 0,0 0 1 0 0,-1-1-1 0 0,1 2-6 0 0,0 2 37 0 0,8 76 238 0 0,-3 1 0 0 0,-4-1 0 0 0,-8 62-275 0 0,-29 320 246 0 0,-21-186-162 0 0,44-262 774 0 0,9-46-421 0 0,7-26-407 0 0,2 0-1 0 0,2 0 0 0 0,3 1 0 0 0,3 0 1 0 0,2 1-1 0 0,12-27-29 0 0,-14 43 3 0 0,14-52-6 0 0,5 2 0 0 0,4 2-1 0 0,3 1 1 0 0,5 2 0 0 0,2 2 0 0 0,5 2-1 0 0,24-26 4 0 0,-68 96 4 0 0,1 1 1 0 0,1-1-1 0 0,0 1 0 0 0,0 1 0 0 0,1 0 0 0 0,0 0 0 0 0,1 1 0 0 0,0 1 1 0 0,0-1-1 0 0,8-2-4 0 0,-16 10 2 0 0,-1 0 0 0 0,0 0 0 0 0,1 0 0 0 0,-1 0-1 0 0,1 1 1 0 0,-1-1 0 0 0,0 1 0 0 0,1 0 0 0 0,-1 0 0 0 0,0 0 0 0 0,0 0 0 0 0,1 0 0 0 0,-1 0 0 0 0,0 1 0 0 0,0-1 0 0 0,0 1 0 0 0,-1-1 0 0 0,1 1 0 0 0,0 0 0 0 0,0 0 0 0 0,-1-1 0 0 0,0 1 0 0 0,1 0 0 0 0,-1 1 0 0 0,0-1 0 0 0,0 0 0 0 0,0 0 0 0 0,0 0 0 0 0,0 1 0 0 0,0-1-1 0 0,-1 0 1 0 0,1 1 0 0 0,-1-1 0 0 0,0 1 0 0 0,1-1 0 0 0,-1 0 0 0 0,0 1 0 0 0,-1-1 0 0 0,1 1 0 0 0,0-1 0 0 0,-1 1 0 0 0,0 0-2 0 0,2-1 4 0 0,0 38 60 0 0,-1 0 0 0 0,-2 1 0 0 0,-2-1-1 0 0,-2 0 1 0 0,-1 0 0 0 0,-2-1-1 0 0,-2 0 1 0 0,-2 0 0 0 0,-13 27-64 0 0,18-44 27 0 0,-1-1 1 0 0,-1 0 0 0 0,-1 0-1 0 0,-1-1 1 0 0,0-1-1 0 0,-2 0 1 0 0,0 0-1 0 0,-16 14-27 0 0,23-26-31 0 0,1 0 0 0 0,-2-1 0 0 0,1 0 0 0 0,-1-1 0 0 0,1 0 0 0 0,-2 0 0 0 0,1 0 0 0 0,0-1 0 0 0,-1 0 0 0 0,0-1 1 0 0,0 0-1 0 0,0-1 0 0 0,0 1 0 0 0,0-2 0 0 0,-1 1 0 0 0,1-1 0 0 0,0-1 0 0 0,-1 0 0 0 0,1 0 0 0 0,-1-1 0 0 0,1 0 0 0 0,0 0 0 0 0,-2-1 31 0 0,7 1-155 0 0,0-1-1 0 0,-1 1 1 0 0,1-1 0 0 0,0 0 0 0 0,0 0-1 0 0,0 0 1 0 0,1-1 0 0 0,-1 1 0 0 0,1-1-1 0 0,-1 0 1 0 0,1 0 0 0 0,0 0 0 0 0,0 0-1 0 0,0-1 1 0 0,0 1 0 0 0,1-1 0 0 0,-1 0-1 0 0,1 0 1 0 0,0 0 0 0 0,0 0 0 0 0,0 0 0 0 0,1 0-1 0 0,-1 0 1 0 0,1-2 155 0 0,-2-32-5220 0 0,12-1-4618 0 0,-2 28 1792 0 0</inkml:trace>
  <inkml:trace contextRef="#ctx0" brushRef="#br0" timeOffset="5839.118">4385 1466 0 0 0,'0'0'693'0'0,"0"0"386"0"0,0 0 336 0 0,0 0 408 0 0,0 0 346 0 0,0 0 65 0 0,0 0-173 0 0,0 0-201 0 0,0 0-203 0 0,0 0-127 0 0,0 0-91 0 0,0 0-158 0 0,0 0-202 0 0,30 5-208 0 0,93 16-175 0 0,-121-20-662 0 0,1-1 0 0 0,-1 1 0 0 0,1 0 0 0 0,-1-1 0 0 0,1 0 0 0 0,0 1 0 0 0,-1-1-1 0 0,1 0 1 0 0,-1 0 0 0 0,1-1 0 0 0,-1 1 0 0 0,1 0 0 0 0,-1-1 0 0 0,1 0 0 0 0,-1 0 0 0 0,1 1-1 0 0,-1-1 1 0 0,1-1 0 0 0,-1 1 0 0 0,0 0 0 0 0,0 0 0 0 0,0-1 0 0 0,0 1 0 0 0,0-1 0 0 0,0 0-1 0 0,1 0-33 0 0,3-5 160 0 0,26-19 182 0 0,-2-1 1 0 0,-1-2 0 0 0,-1 0 0 0 0,-1-2-1 0 0,-2-1 1 0 0,-1-1 0 0 0,8-18-343 0 0,-24 37 29 0 0,8-13-2 0 0,-1-1-1 0 0,-1-1 0 0 0,-2 0 0 0 0,0 0 0 0 0,-2-1 1 0 0,-2-1-1 0 0,-1 0 0 0 0,-1 0 0 0 0,0-7-26 0 0,-5 34 7 0 0,0 0-1 0 0,0 0 1 0 0,0 0-1 0 0,-1 0 1 0 0,1 0-1 0 0,-1 0 1 0 0,0 0 0 0 0,0 0-1 0 0,0 0 1 0 0,-1 0-1 0 0,1-1 1 0 0,-1 1-1 0 0,0 0 1 0 0,0 0 0 0 0,-1 1-1 0 0,1-1 1 0 0,-1 0-1 0 0,0 0 1 0 0,0 1-1 0 0,0-1 1 0 0,0 1-1 0 0,-1-1 1 0 0,1 1 0 0 0,-1 0-1 0 0,0 0 1 0 0,0 0-1 0 0,0 1 1 0 0,0-1-1 0 0,-1 1 1 0 0,1-1 0 0 0,-1 1-1 0 0,1 0 1 0 0,-1 0-1 0 0,0 1 1 0 0,0-1-1 0 0,0 1 1 0 0,0 0-1 0 0,0 0-5 0 0,-6 2-12 0 0,0 1 1 0 0,1 0-1 0 0,0 0 1 0 0,-1 1 0 0 0,1 0-1 0 0,0 1 1 0 0,0 0 0 0 0,1 0-1 0 0,-1 1 1 0 0,1 0 0 0 0,0 1-1 0 0,0 0 1 0 0,1 0 0 0 0,-1 1-1 0 0,1-1 1 0 0,1 1 0 0 0,-1 1-1 0 0,2 0 1 0 0,-1 0-1 0 0,1 0 1 0 0,0 0 10 0 0,0-2 0 0 0,0 0 0 0 0,1 1-1 0 0,-1-1 1 0 0,2 1 0 0 0,-1 0 0 0 0,1 0-1 0 0,0 0 1 0 0,0 0 0 0 0,1 0 0 0 0,0 1 0 0 0,0-1-1 0 0,1 1 1 0 0,0 0 0 0 0,0-1 0 0 0,1 1-1 0 0,0 0 1 0 0,0 3 0 0 0,4-7 9 0 0,-1 1-1 0 0,1 0 1 0 0,0-1-1 0 0,0 1 1 0 0,0-1-1 0 0,0 0 1 0 0,1-1-1 0 0,0 1 1 0 0,-1-1-1 0 0,1 0 1 0 0,1 0 0 0 0,-1 0-1 0 0,0-1 1 0 0,1 0-1 0 0,-1 0 1 0 0,1 0-1 0 0,0 0 1 0 0,-1-1-1 0 0,1 0 1 0 0,5 0-9 0 0,12 1 45 0 0,-1 0 1 0 0,0-1-1 0 0,0-2 1 0 0,0 0-1 0 0,1-1 1 0 0,-1-1-1 0 0,-1-1 1 0 0,9-4-46 0 0,10 0 61 0 0,-36 8-49 0 0,-2-2-11 0 0,-1 1 0 0 0,1 1 0 0 0,0-1 0 0 0,0 0 0 0 0,0 0 0 0 0,0 1 0 0 0,0-1 0 0 0,0 1 0 0 0,0-1 0 0 0,0 1 0 0 0,0 0 0 0 0,0 0 0 0 0,0 0 0 0 0,0 0 0 0 0,0 0 0 0 0,0 0 0 0 0,0 1 0 0 0,0-1 0 0 0,0 1 0 0 0,0-1 0 0 0,0 1 0 0 0,0 0 0 0 0,0 0 0 0 0,0 0 0 0 0,-1 0 1 0 0,1 0-1 0 0,0 0 0 0 0,-1 0 0 0 0,1 1 0 0 0,-1-1 0 0 0,1 0 0 0 0,-1 1 0 0 0,0-1 0 0 0,1 1 0 0 0,-1 0 0 0 0,0 0 0 0 0,0-1 0 0 0,0 2-1 0 0,-34 152 488 0 0,7-64-332 0 0,12 39-388 0 0,16-129 42 0 0,0 1-1 0 0,0-1 1 0 0,0 0-1 0 0,0 0 1 0 0,1 0 0 0 0,-1 0-1 0 0,0-1 1 0 0,1 1-1 0 0,-1-1 1 0 0,0 1 0 0 0,1-1-1 0 0,-1 0 1 0 0,1 0-1 0 0,-1 0 1 0 0,0 0 0 0 0,1 0-1 0 0,-1 0 1 0 0,1-1-1 0 0,-1 1 1 0 0,0-1 0 0 0,1 0-1 0 0,-1 1 1 0 0,0-1-1 0 0,0 0 1 0 0,0 0-1 0 0,0-1 1 0 0,1 1 0 0 0,-1 0-1 0 0,-1-1 1 0 0,1 1-1 0 0,0-1 191 0 0,23-19-5147 0 0,-9 6-1419 0 0,-5 7-2497 0 0</inkml:trace>
  <inkml:trace contextRef="#ctx0" brushRef="#br0" timeOffset="6166.33">5263 1271 0 0 0,'0'0'4338'0'0,"0"0"-1808"0"0,0 0-540 0 0,0 0-80 0 0,0 0-147 0 0,0 0-212 0 0,0 0-327 0 0,0 0-351 0 0,0 0-204 0 0,0 0-81 0 0,0 0-7 0 0,0 0 29 0 0,0 0 34 0 0,13 11 23 0 0,44 33 11 0 0,-54-42-593 0 0,1 0 0 0 0,-1-1-1 0 0,1 1 1 0 0,0-1-1 0 0,-1 0 1 0 0,1 0-1 0 0,0 0 1 0 0,0 0 0 0 0,0-1-1 0 0,-1 0 1 0 0,1 1-1 0 0,0-1 1 0 0,0-1-1 0 0,0 1 1 0 0,0-1-1 0 0,0 1 1 0 0,-1-1 0 0 0,1 0-1 0 0,0 0 1 0 0,-1-1-1 0 0,1 1 1 0 0,0-1-85 0 0,7-2 165 0 0,-1 1-91 0 0,-1-1 0 0 0,0 0-1 0 0,0 0 1 0 0,0-1 0 0 0,-1 0-1 0 0,0-1 1 0 0,0 0 0 0 0,0 0 0 0 0,0-1-1 0 0,-1 0 1 0 0,0 0 0 0 0,-1 0-1 0 0,0-1 1 0 0,0 0 0 0 0,0 0-1 0 0,-1-1 1 0 0,0 0 0 0 0,-1 0 0 0 0,0 0-1 0 0,0 0 1 0 0,-1 0 0 0 0,0-1-1 0 0,-1 0 1 0 0,0 1 0 0 0,-1-1 0 0 0,0 0-1 0 0,0 0 1 0 0,-1 0 0 0 0,0 0-1 0 0,-1-1-73 0 0,1 8-4 0 0,-1 0 1 0 0,0 0-1 0 0,0 0 0 0 0,0 0 0 0 0,0 0 0 0 0,-1 0 0 0 0,1 0 0 0 0,-1 1 0 0 0,0-1 0 0 0,0 0 1 0 0,0 1-1 0 0,0-1 0 0 0,0 1 0 0 0,0 0 0 0 0,-1 0 0 0 0,1 0 0 0 0,-1 0 0 0 0,1 0 1 0 0,-1 0-1 0 0,0 1 0 0 0,0-1 0 0 0,1 1 0 0 0,-1 0 0 0 0,0 0 0 0 0,0 0 0 0 0,-1 0 0 0 0,1 1 1 0 0,0-1-1 0 0,0 1 0 0 0,-3-1 4 0 0,-1 1-28 0 0,-1 0 1 0 0,0 0 0 0 0,1 0-1 0 0,-1 1 1 0 0,1 0-1 0 0,-1 0 1 0 0,1 1 0 0 0,0 0-1 0 0,0 1 1 0 0,0-1-1 0 0,0 1 1 0 0,-4 3 27 0 0,-1 1-42 0 0,0 1 0 0 0,0 1 1 0 0,1 0-1 0 0,0 0 0 0 0,1 1 1 0 0,0 0-1 0 0,1 1 0 0 0,0 0 0 0 0,0 1 1 0 0,1 0-1 0 0,1 0 0 0 0,0 1 0 0 0,1 0 1 0 0,0 0-1 0 0,1 0 0 0 0,0 1 0 0 0,1 0 1 0 0,1 0-1 0 0,0 0 0 0 0,1 0 1 0 0,0 0-1 0 0,1 1 0 0 0,1-1 0 0 0,1 6 42 0 0,-1-15-65 0 0,1 0 1 0 0,0-1-1 0 0,1 1 0 0 0,-1 0 0 0 0,1-1 0 0 0,0 0 0 0 0,0 1 0 0 0,0-1 0 0 0,1 0 0 0 0,-1 0 0 0 0,1 0 1 0 0,0 0-1 0 0,0-1 0 0 0,0 1 0 0 0,1-1 0 0 0,0 0 0 0 0,-1 0 0 0 0,1 0 0 0 0,0 0 0 0 0,0-1 0 0 0,0 1 1 0 0,1-1-1 0 0,-1 0 0 0 0,0 0 0 0 0,1-1 0 0 0,0 1 0 0 0,4 0 65 0 0,131 14-7952 0 0,-90-16-2335 0 0,-34 0 6872 0 0</inkml:trace>
  <inkml:trace contextRef="#ctx0" brushRef="#br0" timeOffset="6546.601">5838 1087 5193 0 0,'0'0'2503'0'0,"0"0"-140"0"0,0 0-93 0 0,0 0-201 0 0,0 0-345 0 0,0 0-404 0 0,0 0-465 0 0,0 0-416 0 0,0 0-214 0 0,0 0 10 0 0,0 0 135 0 0,0 0 170 0 0,0 0 77 0 0,1 3-42 0 0,3 11-364 0 0,0 0 1 0 0,-1 1-1 0 0,0-1 0 0 0,-1 1 1 0 0,-1-1-1 0 0,-1 1 0 0 0,0 0 1 0 0,0-1-1 0 0,-2 6-211 0 0,0 26 257 0 0,2-23-162 0 0,-1-11-69 0 0,1 1 1 0 0,0 0-1 0 0,0 0 1 0 0,1-1 0 0 0,1 1-1 0 0,0-1 1 0 0,1 1-1 0 0,1-1 1 0 0,-1 0-1 0 0,2 0 1 0 0,1 3-27 0 0,-5-13 25 0 0,-1-1 1 0 0,1 1 0 0 0,0-1-1 0 0,0 1 1 0 0,0-1 0 0 0,0 1-1 0 0,0-1 1 0 0,0 1 0 0 0,0-1-1 0 0,0 0 1 0 0,1 0-1 0 0,-1 0 1 0 0,0 0 0 0 0,1 0-1 0 0,-1 0 1 0 0,1 0 0 0 0,-1 0-1 0 0,1 0 1 0 0,-1 0 0 0 0,1-1-1 0 0,0 1 1 0 0,-1-1 0 0 0,1 0-1 0 0,0 1 1 0 0,0-1-1 0 0,-1 0 1 0 0,1 0 0 0 0,0 0-1 0 0,0 0 1 0 0,-1 0 0 0 0,1 0-1 0 0,0-1 1 0 0,-1 1 0 0 0,1 0-1 0 0,0-1 1 0 0,-1 1 0 0 0,1-1-1 0 0,0 0 1 0 0,-1 0-1 0 0,1 0 1 0 0,-1 1 0 0 0,1-1-1 0 0,-1 0 1 0 0,0-1 0 0 0,1 1-26 0 0,49-66 1461 0 0,-45 57-1363 0 0,20-40 199 0 0,-2 0 0 0 0,-2-1 0 0 0,-2-2 0 0 0,-3 0 0 0 0,8-39-297 0 0,-21 50-919 0 0,-18 57-11753 0 0,11-11 469 0 0</inkml:trace>
  <inkml:trace contextRef="#ctx0" brushRef="#br0" timeOffset="7030.624">6465 800 10450 0 0,'0'0'5145'0'0,"0"0"-3728"0"0,0 0-577 0 0,0 0-200 0 0,0 0-184 0 0,0 0-80 0 0,0 0-184 0 0,0 0-352 0 0,0 0-352 0 0,0 0-200 0 0,0 0-272 0 0,0 0-625 0 0,0 0-2047 0 0,0 0-7675 0 0</inkml:trace>
  <inkml:trace contextRef="#ctx0" brushRef="#br0" timeOffset="14508.449">8096 954 3465 0 0,'0'0'1883'0'0,"0"0"140"0"0,0 0 329 0 0,0 0 252 0 0,0 0-66 0 0,0 0-359 0 0,0 0-462 0 0,0 0-426 0 0,0 0-293 0 0,0 0-179 0 0,0 0-146 0 0,0 0-133 0 0,0 0-113 0 0,-1-7-95 0 0,-5-23-69 0 0,-35 24 396 0 0,38 6-651 0 0,1 0-1 0 0,-1 0 1 0 0,0 0 0 0 0,1 0 0 0 0,-1 1 0 0 0,0-1 0 0 0,1 1 0 0 0,-1 0 0 0 0,0 0 0 0 0,1 0 0 0 0,-1 0 0 0 0,1 0 0 0 0,0 1 0 0 0,-1-1 0 0 0,1 1-1 0 0,0 0 1 0 0,0-1 0 0 0,0 1 0 0 0,0 0 0 0 0,0 0 0 0 0,0 0 0 0 0,1 1 0 0 0,-1-1 0 0 0,1 0 0 0 0,-1 0 0 0 0,1 1 0 0 0,0-1 0 0 0,0 1 0 0 0,0-1 0 0 0,0 1-1 0 0,1 0 1 0 0,-1-1 0 0 0,1 1 0 0 0,-1 0 0 0 0,1 0 0 0 0,0-1 0 0 0,0 1 0 0 0,0 0 0 0 0,0-1 0 0 0,1 1 0 0 0,-1 0 0 0 0,1-1 0 0 0,0 1 0 0 0,-1 0-1 0 0,1-1 1 0 0,0 1 0 0 0,1-1 0 0 0,-1 1 0 0 0,0-1 0 0 0,1 0 0 0 0,-1 1 0 0 0,1-1 0 0 0,0 0 0 0 0,0 0 0 0 0,0 0 0 0 0,0 0-8 0 0,97 105 106 0 0,-94-99-34 0 0,-1 0-1 0 0,1 0 0 0 0,-1 1 0 0 0,0 0 1 0 0,-1-1-1 0 0,0 1 0 0 0,0 1 1 0 0,-1-1-1 0 0,-1 0 0 0 0,1 0 0 0 0,-1 1 1 0 0,-1-1-1 0 0,0 1 0 0 0,0-1 0 0 0,-1 1 1 0 0,-1 8-72 0 0,-2-9 33 0 0,-1 1 0 0 0,0-1 0 0 0,0 0 0 0 0,-1 0 0 0 0,0-1 0 0 0,0 0 0 0 0,-1 0 0 0 0,0 0 0 0 0,0-1 0 0 0,-1 0-1 0 0,0 0 1 0 0,0-1 0 0 0,-1 0 0 0 0,0-1 0 0 0,0 1 0 0 0,0-2 0 0 0,-1 1 0 0 0,1-1 0 0 0,-1-1 0 0 0,0 0 0 0 0,0 0 0 0 0,0-1 0 0 0,-1 0 0 0 0,1-1 0 0 0,0 0 0 0 0,-1-1 0 0 0,1 0 0 0 0,0-1 0 0 0,-1 0 0 0 0,-2 0-33 0 0,12 1-81 0 0,-1 0 0 0 0,1 0 0 0 0,0 0 0 0 0,0-1-1 0 0,0 1 1 0 0,-1 0 0 0 0,1 0 0 0 0,0-1 0 0 0,0 1-1 0 0,0 0 1 0 0,-1-1 0 0 0,1 1 0 0 0,0-1 0 0 0,0 0 0 0 0,0 1-1 0 0,0-1 1 0 0,0 0 0 0 0,0 1 0 0 0,0-1 0 0 0,0 0 0 0 0,0 0-1 0 0,1 0 1 0 0,-1 0 0 0 0,0 0 0 0 0,1 0 0 0 0,-1 0 0 0 0,0 0-1 0 0,1 0 1 0 0,-1-1 0 0 0,1 1 0 0 0,0 0 0 0 0,-1 0 0 0 0,1 0-1 0 0,0-1 1 0 0,0 0 81 0 0,-1-13-4325 0 0,2-2-3727 0 0,0 9-3421 0 0</inkml:trace>
  <inkml:trace contextRef="#ctx0" brushRef="#br0" timeOffset="13505.51">6878 1105 952 0 0,'0'0'1418'0'0,"0"0"-437"0"0,0 0 80 0 0,0 0 238 0 0,0 0 185 0 0,0 0 116 0 0,0 0-69 0 0,0 0-187 0 0,0 0-187 0 0,0 0-218 0 0,0 0-163 0 0,0 0-57 0 0,0 0-33 0 0,-10 6-8 0 0,-33 17-29 0 0,-18 41 1651 0 0,52-50-2026 0 0,5-7-197 0 0,-1 0 1 0 0,2 1-1 0 0,-1-1 0 0 0,1 1 0 0 0,0 0 0 0 0,1-1 0 0 0,0 1 1 0 0,0 1-1 0 0,1-1 0 0 0,0 0 0 0 0,0 0 0 0 0,1 1 0 0 0,0-1 1 0 0,0 0-1 0 0,1 0 0 0 0,0 1 0 0 0,1-1 0 0 0,-1 0 1 0 0,2 0-1 0 0,-1 0 0 0 0,1-1 0 0 0,0 1 0 0 0,1 0 0 0 0,0-1 1 0 0,0 0-1 0 0,0 0 0 0 0,1 0 0 0 0,0-1 0 0 0,1 1 0 0 0,2 1-77 0 0,-6-5 76 0 0,0-1 0 0 0,0 0-1 0 0,0 0 1 0 0,1 0-1 0 0,-1 0 1 0 0,1 0 0 0 0,-1-1-1 0 0,1 1 1 0 0,0-1 0 0 0,0 0-1 0 0,0 1 1 0 0,0-1-1 0 0,-1 0 1 0 0,1-1 0 0 0,0 1-1 0 0,1-1 1 0 0,-1 1 0 0 0,0-1-1 0 0,0 0 1 0 0,3 0-76 0 0,2-2 187 0 0,0-1-1 0 0,1 1 1 0 0,-1-2 0 0 0,-1 1 0 0 0,1-1-1 0 0,0 0 1 0 0,-1-1 0 0 0,0 0 0 0 0,0 0 0 0 0,0 0-1 0 0,-1-1 1 0 0,1 0-187 0 0,3-3 109 0 0,-1 2-29 0 0,0-1 1 0 0,-1-1 0 0 0,0 0-1 0 0,0 0 1 0 0,-1 0 0 0 0,0-1-1 0 0,-1 0 1 0 0,0-1 0 0 0,-1 1-1 0 0,0-1 1 0 0,-1 0 0 0 0,0 0-1 0 0,0-1 1 0 0,-1 1 0 0 0,-1-1 0 0 0,0 0-1 0 0,0 0 1 0 0,-1-10-81 0 0,0 14-28 0 0,-1 1 1 0 0,0-1 0 0 0,0 0-1 0 0,-1 0 1 0 0,0 1 0 0 0,0-1-1 0 0,-1 0 1 0 0,0 1-1 0 0,0-1 1 0 0,-1 1 0 0 0,0 0-1 0 0,0 0 1 0 0,-1 0-1 0 0,0 0 1 0 0,0 1 0 0 0,0-1-1 0 0,-1 1 1 0 0,0 0-1 0 0,0 0 1 0 0,-1 1 0 0 0,1-1-1 0 0,-1 1 1 0 0,-1 1-1 0 0,1-1 1 0 0,-1 1 0 0 0,1 0-1 0 0,-1 1 1 0 0,0-1-1 0 0,0 1 1 0 0,-1 1 0 0 0,1-1-1 0 0,-1 1 1 0 0,1 1-1 0 0,-1-1 1 0 0,0 1 0 0 0,1 0-1 0 0,-3 1 28 0 0,6 1-255 0 0,-1 1-1 0 0,1-1 0 0 0,0 1 1 0 0,0 0-1 0 0,0 0 0 0 0,0 0 1 0 0,0 0-1 0 0,0 1 0 0 0,0 0 1 0 0,1 0-1 0 0,0 0 0 0 0,-1 0 0 0 0,1 0 1 0 0,0 1-1 0 0,0-1 0 0 0,1 1 1 0 0,-2 3 255 0 0,-14 22-8530 0 0,14-20-2657 0 0</inkml:trace>
  <inkml:trace contextRef="#ctx0" brushRef="#br0" timeOffset="14016.804">7235 1043 5897 0 0,'0'0'1791'0'0,"0"0"-70"0"0,0 0-26 0 0,0 0-12 0 0,0 0-36 0 0,0 0-182 0 0,0 0-268 0 0,0 0-265 0 0,0 0-231 0 0,0 0-167 0 0,0 0-130 0 0,0 0-104 0 0,0 0-75 0 0,-5 1-30 0 0,4 0-169 0 0,-1-1-1 0 0,0 1 0 0 0,1 0 1 0 0,-1-1-1 0 0,1 1 1 0 0,-1 0-1 0 0,1 0 1 0 0,0 0-1 0 0,-1 0 1 0 0,1 0-1 0 0,0 0 1 0 0,0 0-1 0 0,-1 1 1 0 0,1-1-1 0 0,0 0 1 0 0,0 1-1 0 0,1-1 1 0 0,-1 0-1 0 0,0 1 1 0 0,0-1-1 0 0,1 1 1 0 0,-1 0-1 0 0,1-1 1 0 0,-1 1-1 0 0,1-1 1 0 0,-1 1-1 0 0,1 1-25 0 0,-2 22 178 0 0,1-1-1 0 0,1 0 1 0 0,1 1 0 0 0,1-1-1 0 0,2 0 1 0 0,2 10-178 0 0,-4-25 46 0 0,0 0-1 0 0,0 0 1 0 0,1 0 0 0 0,0 0 0 0 0,0 0 0 0 0,1-1 0 0 0,1 0-1 0 0,-1 1 1 0 0,1-1 0 0 0,1-1 0 0 0,0 1 0 0 0,0-1 0 0 0,0 0 0 0 0,0 0-1 0 0,1-1 1 0 0,6 4-46 0 0,-7-7 126 0 0,-1-1-1 0 0,0 0 1 0 0,1 0 0 0 0,-1-1-1 0 0,1 1 1 0 0,0-1-1 0 0,0-1 1 0 0,-1 1-1 0 0,1-1 1 0 0,0 0 0 0 0,0 0-1 0 0,-1-1 1 0 0,1 0-1 0 0,0 0 1 0 0,-1 0 0 0 0,1 0-1 0 0,0-1 1 0 0,-1 0-1 0 0,0 0 1 0 0,1-1-1 0 0,-1 1 1 0 0,0-1 0 0 0,4-3-126 0 0,98-92 1595 0 0,-97 83-1509 0 0,-1 1 1 0 0,0-1-1 0 0,-1 0 0 0 0,-1-1 1 0 0,0 0-1 0 0,-1 0 1 0 0,-1-1-1 0 0,0 0 0 0 0,0-11-86 0 0,-4 26-54 0 0,0 1-1 0 0,0-1 0 0 0,-1 1 0 0 0,1-1 0 0 0,-1 1 1 0 0,0-1-1 0 0,1 0 0 0 0,-1 1 0 0 0,0-1 1 0 0,0 0-1 0 0,0 1 0 0 0,0-1 0 0 0,0 1 0 0 0,0-1 1 0 0,0 0-1 0 0,-1 1 0 0 0,1-1 0 0 0,-1 0 1 0 0,1 1-1 0 0,-1-1 0 0 0,0 1 0 0 0,1-1 0 0 0,-1 1 1 0 0,0 0-1 0 0,0-1 0 0 0,0 1 0 0 0,0 0 1 0 0,0-1-1 0 0,0 1 0 0 0,-1 0 0 0 0,1 0 0 0 0,0 0 1 0 0,-1 0-1 0 0,1 0 0 0 0,0 0 0 0 0,-1 0 1 0 0,1 1-1 0 0,-1-1 0 0 0,1 1 0 0 0,-2-1 55 0 0,-17 9-6606 0 0,15-2 2104 0 0,-1-2-6821 0 0</inkml:trace>
  <inkml:trace contextRef="#ctx0" brushRef="#br0" timeOffset="6797.68">6478 1223 19492 0 0,'0'0'904'0'0,"0"0"-832"0"0,0 0-128 0 0,0 0-48 0 0,0 0 80 0 0,0 0-16 0 0,0 0-120 0 0,0 0-152 0 0,0 0-224 0 0,0 0-224 0 0,0 0-680 0 0,0 0-2121 0 0,0 0-8058 0 0</inkml:trace>
  <inkml:trace contextRef="#ctx0" brushRef="#br0" timeOffset="12635.548">6473 1227 0 0 0,'0'0'251'0'0,"0"0"267"0"0,0 0 61 0 0,0 0-49 0 0,0 0-31 0 0,0 0-35 0 0,0 0 12 0 0,1-4 98 0 0,-1 3-388 0 0,3-14 214 0 0,-2 2 3950 0 0,-1 13-3426 0 0,0-1-1176 0 0,-4 0 14897 0 0,3 2-13540 0 0,1 0-973 0 0,0-1-34 0 0,-6 19 262 0 0,-18 141 171 0 0,-1-30-111 0 0,37-146-62 0 0,16-32-1991 0 0,-14 31-5734 0 0,-12 13 484 0 0,-1 0-4382 0 0</inkml:trace>
  <inkml:trace contextRef="#ctx0" brushRef="#br0" timeOffset="29314.437">0 2118 0 0 0,'170'-32'315'0'0,"26"-6"3112"0"0,154-10 2789 0 0,48 14-2941 0 0,594-51 1354 0 0,-412 79-3655 0 0,-342 14-759 0 0,888 31 1436 0 0,-481-38-790 0 0,17-13-358 0 0,144 1-187 0 0,39-21 12 0 0,-597 26-269 0 0,844-44 457 0 0,-870 32-204 0 0,-215 17-2081 0 0,2 2 6054 0 0,-8 0-8569 0 0,1 1-6088 0 0,-2-2 9639 0 0,3 0-9991 0 0</inkml:trace>
  <inkml:trace contextRef="#ctx0" brushRef="#br0" timeOffset="82155.382">9448 262 0 0 0,'0'0'589'0'0,"0"0"568"0"0,0 0 156 0 0,0 0 57 0 0,0 0 81 0 0,0 0 105 0 0,0 0 26 0 0,0 0-46 0 0,0 0-98 0 0,0 0-148 0 0,0-6-146 0 0,0 5-1004 0 0,0-1 1 0 0,0 0-1 0 0,0 0 1 0 0,-1 0-1 0 0,1 0 0 0 0,0 0 1 0 0,-1 0-1 0 0,1 0 1 0 0,-1 0-1 0 0,0 0 1 0 0,1 0-1 0 0,-1 0 1 0 0,0 1-1 0 0,0-1 0 0 0,0 0 1 0 0,0 1-1 0 0,-1-1 1 0 0,1 1-1 0 0,0-1 1 0 0,-1 1-1 0 0,1 0 1 0 0,-1-1-1 0 0,1 1 1 0 0,-1 0-1 0 0,0 0 0 0 0,1 0 1 0 0,-1 0-1 0 0,0 0 1 0 0,0 1-1 0 0,0-1 1 0 0,0 0-1 0 0,0 1 1 0 0,1-1-1 0 0,-1 1 0 0 0,-2 0-140 0 0,-107-4 2437 0 0,94 6-2296 0 0,0 1 0 0 0,1 0 0 0 0,-1 2 0 0 0,1 0 0 0 0,0 0 0 0 0,1 1-1 0 0,0 1 1 0 0,0 1 0 0 0,0 0 0 0 0,1 1 0 0 0,0 1 0 0 0,-5 4-141 0 0,10-8 41 0 0,0 1 0 0 0,1 1 1 0 0,-1 0-1 0 0,2 0 0 0 0,-1 0 0 0 0,1 1 1 0 0,0 0-1 0 0,1 0 0 0 0,0 1 0 0 0,0 0 1 0 0,1 0-1 0 0,1 0 0 0 0,-1 1 0 0 0,2-1 0 0 0,-1 1 1 0 0,2 0-1 0 0,-1 0 0 0 0,1 1 0 0 0,1-1 1 0 0,0 0-1 0 0,1 0 0 0 0,0 1 0 0 0,1 4-41 0 0,1-8 32 0 0,0 0 0 0 0,0 0-1 0 0,1 0 1 0 0,0 0 0 0 0,1-1 0 0 0,-1 0-1 0 0,1 1 1 0 0,1-1 0 0 0,-1 0-1 0 0,1-1 1 0 0,0 1 0 0 0,1-1 0 0 0,0 0-1 0 0,0-1 1 0 0,0 1 0 0 0,0-1-1 0 0,1 0 1 0 0,0-1 0 0 0,0 0 0 0 0,0 0-1 0 0,1 0 1 0 0,-1-1 0 0 0,1 0 0 0 0,0 0-1 0 0,0-1 1 0 0,0 0 0 0 0,0-1-1 0 0,6 1-31 0 0,-3-2 79 0 0,0 0 0 0 0,-1-1 0 0 0,1 0 0 0 0,0-1 0 0 0,-1 0 0 0 0,1-1 0 0 0,-1 0 0 0 0,0-1 0 0 0,0 0 0 0 0,0 0 0 0 0,-1-1 0 0 0,1 0 0 0 0,-1-1 0 0 0,0 0 0 0 0,-1-1 0 0 0,1 0 0 0 0,-1 0 0 0 0,6-8-79 0 0,12-13 119 0 0,-1-1 0 0 0,-2-1 0 0 0,-1-2 0 0 0,13-23-119 0 0,-8 12 44 0 0,-16 27-16 0 0,0-1 0 0 0,0 0 0 0 0,-2-1 0 0 0,0 0 0 0 0,-1 0 0 0 0,-1-1 0 0 0,4-18-28 0 0,-8 64 20 0 0,0-1 0 0 0,1 0 0 0 0,2 0 0 0 0,1 0 0 0 0,0-1 0 0 0,10 20-20 0 0,-2-9 58 0 0,-2 1-1 0 0,-2 0 0 0 0,-2 0 1 0 0,5 35-58 0 0,-12-47-156 0 0,-2-7-3308 0 0,0-18 2036 0 0,5 0-9944 0 0,-2 0 287 0 0</inkml:trace>
  <inkml:trace contextRef="#ctx0" brushRef="#br0" timeOffset="82809.299">9924 494 3881 0 0,'0'0'2803'0'0,"0"0"-524"0"0,0 0-221 0 0,0 0-56 0 0,0 0-106 0 0,0 0-294 0 0,0 0-414 0 0,0 0-365 0 0,0 0-244 0 0,0 0-136 0 0,0 0-75 0 0,0 0-66 0 0,-15 24-64 0 0,-48 76-49 0 0,39-63-18 0 0,2 2 1 0 0,2 0-1 0 0,2 1 0 0 0,1 1 0 0 0,1 2-171 0 0,11-17 106 0 0,5-25-70 0 0,0-1 26 0 0,0 0 48 0 0,0 0 24 0 0,0 0 69 0 0,0 0 60 0 0,6-15 694 0 0,76-131-319 0 0,80-105-390 0 0,-100 177-172 0 0,-60 71-84 0 0,-1 3-9 0 0,-1 0-19 0 0,0 22-106 0 0,-1 13 287 0 0,0-14-87 0 0,0 0-1 0 0,2-1 0 0 0,0 1 0 0 0,2 0 0 0 0,0-1 1 0 0,1 1-1 0 0,1-1 0 0 0,6 15-57 0 0,29 86 284 0 0,-104-172 2031 0 0,-72-71-3392 0 0,133 120 184 0 0,-11-5 190 0 0,8 6-3259 0 0,0 1-4513 0 0,4 0-3266 0 0</inkml:trace>
  <inkml:trace contextRef="#ctx0" brushRef="#br0" timeOffset="83304.995">10390 376 7098 0 0,'0'0'2329'0'0,"0"0"-207"0"0,0 0-139 0 0,0 0-88 0 0,0 0-208 0 0,0 0-269 0 0,0 0-350 0 0,0 0-312 0 0,0 0-240 0 0,0 0-165 0 0,0 0-80 0 0,0 0-10 0 0,0 0-3 0 0,-6-4 577 0 0,189-2 2836 0 0,-3 1-2639 0 0,-180 5-1025 0 0,0 0-2 0 0,0 0-14 0 0,0 0-20 0 0,0 0-11 0 0,0 0-11 0 0,0 0-17 0 0,0 0-18 0 0,0 0-64 0 0,0 0-80 0 0,0 0-118 0 0,0 0-218 0 0,0 0-339 0 0,-1 0-2780 0 0,-4 0 932 0 0,2 0-4766 0 0,3 0-3605 0 0</inkml:trace>
  <inkml:trace contextRef="#ctx0" brushRef="#br0" timeOffset="83579.379">10425 571 12611 0 0,'0'0'1555'0'0,"0"0"-446"0"0,0 0-113 0 0,0 0 142 0 0,0 0 166 0 0,0 0-37 0 0,0 0-170 0 0,0 0-196 0 0,0 0-186 0 0,0 0-110 0 0,0 0-66 0 0,0 0-48 0 0,0 0-36 0 0,30-3-38 0 0,91-13-45 0 0,10 3 442 0 0,-84 12-1759 0 0,-43 3-1230 0 0,-1 0-3052 0 0,-2-2-5915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5745 0 0,'0'0'1483'0'0,"0"0"-232"0"0,0 0 21 0 0,0 0 138 0 0,0 0 46 0 0,0 0-71 0 0,0 0-214 0 0,0 0-207 0 0,0 0-91 0 0,0 0-54 0 0,0 0-28 0 0,0 0 24 0 0,16 7 0 0 0,51 23-18 0 0,-58-26-580 0 0,1-1 0 0 0,-1 0 0 0 0,0-1 0 0 0,1 0 0 0 0,-1-1 0 0 0,1 0 0 0 0,-1 0-1 0 0,1-1 1 0 0,0 0 0 0 0,5-1-217 0 0,15-1 429 0 0,207-12 1333 0 0,-194 7-1639 0 0,60-8-226 0 0,1 4-1 0 0,40 3 104 0 0,-109 15-1445 0 0,-29-3-2204 0 0,-1 1-3284 0 0,-5-2-4707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246 409 0 0 0,'0'0'864'0'0,"0"0"271"0"0,0 0 115 0 0,0 0-46 0 0,0 0-174 0 0,0 0-276 0 0,0 0-190 0 0,0 0-129 0 0,2-4-37 0 0,6-19 1583 0 0,-58 6 6024 0 0,-151-2-1587 0 0,196 17-6175 0 0,21 0-323 0 0,240 2 268 0 0,-256 0-162 0 0,0 0 42 0 0,0 0 44 0 0,0 0 64 0 0,0 0 41 0 0,-28 0 739 0 0,-107 0-752 0 0,134 0-225 0 0,1 0-39 0 0,0 0-60 0 0,36-3-2877 0 0,-7 1 374 0 0,-10-1-3757 0 0,-9 0-4838 0 0</inkml:trace>
  <inkml:trace contextRef="#ctx0" brushRef="#br0" timeOffset="373.819">694 143 6113 0 0,'0'0'2015'0'0,"0"0"-294"0"0,0 0-46 0 0,0 0 147 0 0,0 0 57 0 0,0 0-184 0 0,0 0-336 0 0,0 0-357 0 0,0 0-283 0 0,0 0-143 0 0,0 0-75 0 0,0 0-55 0 0,0 0-48 0 0,-12 23-36 0 0,-38 71-46 0 0,38-34 203 0 0,12-56-486 0 0,-17 256 1071 0 0,-19-178-1119 0 0,35-81-15 0 0,1-1 0 0 0,0 0-1 0 0,-1 1 1 0 0,1-1 0 0 0,0 1 0 0 0,-1-1 0 0 0,1 0 0 0 0,-1 0-1 0 0,1 1 1 0 0,-1-1 0 0 0,1 0 0 0 0,-1 0 0 0 0,1 0 0 0 0,-1 1-1 0 0,1-1 1 0 0,-1 0 0 0 0,1 0 0 0 0,-1 0 0 0 0,1 0 0 0 0,-1 0-1 0 0,1 0 1 0 0,-1 0 0 0 0,1 0 0 0 0,-1 0 0 0 0,1 0 0 0 0,-1 0-1 0 0,1 0 1 0 0,-1-1 0 0 0,1 1 0 0 0,-1 0 0 0 0,1 0 0 0 0,-1-1-1 0 0,1 1 1 0 0,-1 0 0 0 0,1 0 0 0 0,0-1 0 0 0,-1 1 0 0 0,1 0-1 0 0,-1-1 1 0 0,1 1 0 0 0,0-1 0 0 0,-1 1 0 0 0,1 0 0 0 0,0-1 0 0 0,0 1-1 0 0,-1-1 1 0 0,1 1 0 0 0,0-1 0 0 0,0 1 0 0 0,0-1 0 0 0,-1 1-1 0 0,1-1 1 0 0,0 1 0 0 0,0-1 0 0 0,0 1 0 0 0,0-1 0 0 0,0 1-1 0 0,0-1 1 0 0,0 1 0 0 0,0-1 30 0 0,-4-35-2483 0 0,4 22 981 0 0,1-39-4824 0 0,3 18-2186 0 0,-2 20 4905 0 0</inkml:trace>
  <inkml:trace contextRef="#ctx0" brushRef="#br0" timeOffset="632.771">456 22 0 0 0,'0'0'735'0'0,"0"0"437"0"0,0 0 263 0 0,0 0 291 0 0,0 0 280 0 0,0 0 143 0 0,0 0-26 0 0,0 0-203 0 0,0 0-264 0 0,0 0-329 0 0,0 0-340 0 0,0 0-286 0 0,0 0-217 0 0,-9-1-161 0 0,-30 0-44 0 0,68 21 1358 0 0,-11-13-1331 0 0,0-1 0 0 0,0-1 0 0 0,1 0 0 0 0,0-2-1 0 0,0 0 1 0 0,0-1 0 0 0,0-1 0 0 0,0-1 0 0 0,1 0-1 0 0,0-2-305 0 0,19 2 267 0 0,53-8-843 0 0,-67 30-3193 0 0,-18-11-2987 0 0,-3-7-4472 0 0</inkml:trace>
  <inkml:trace contextRef="#ctx0" brushRef="#br0" timeOffset="935.026">883 390 11570 0 0,'0'0'1886'0'0,"0"0"-280"0"0,0 0 17 0 0,0 0 75 0 0,0 0-93 0 0,0 0-303 0 0,0 0-381 0 0,0 0-331 0 0,0 0-218 0 0,0 0-119 0 0,0 0-93 0 0,0 0-28 0 0,0 0 10 0 0,1 4 34 0 0,11 147 1109 0 0,-10-104-202 0 0,-1-23-3529 0 0,0-11-2553 0 0,-1-1-3676 0 0,0-9-1609 0 0</inkml:trace>
  <inkml:trace contextRef="#ctx0" brushRef="#br0" timeOffset="2199.785">637 7 0 0 0,'0'0'316'0'0,"0"0"411"0"0,0 0 21 0 0,0 0-22 0 0,0 0 19 0 0,0 0 45 0 0,0 0 100 0 0,0 0 124 0 0,0 0 106 0 0,0 0 62 0 0,0 0-5 0 0,0 0-78 0 0,9-7 5067 0 0,-2 11-5857 0 0,1 0 1 0 0,0-1 0 0 0,0 0 0 0 0,0 0 0 0 0,0-1 0 0 0,0 0-1 0 0,0-1 1 0 0,1 0 0 0 0,-1 0 0 0 0,0-1 0 0 0,1 0-1 0 0,-1 0 1 0 0,8-2-310 0 0,2 2 310 0 0,200-15 1535 0 0,-144 26-1546 0 0,-74-8-500 0 0,0-2-2990 0 0,0-1-4387 0 0,0 0-3673 0 0</inkml:trace>
  <inkml:trace contextRef="#ctx0" brushRef="#br0" timeOffset="2981.004">937 62 0 0 0,'0'0'907'0'0,"0"0"112"0"0,0 0 56 0 0,0 0 26 0 0,0 0-34 0 0,0 0-27 0 0,0 0-71 0 0,0 0-56 0 0,0 0-42 0 0,0 0-39 0 0,0 0-13 0 0,-4-1-36 0 0,-147-9 5782 0 0,108 10-5926 0 0,-13-6 705 0 0,-64-2 1171 0 0,41 15-1732 0 0,62-7-1100 0 0,16 0-3611 0 0,10 0-5827 0 0,-6 0 513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86 4313 0 0,'0'0'1580'0'0,"0"0"-362"0"0,0 0-163 0 0,0 0 150 0 0,0 0 328 0 0,0 0 182 0 0,0 0-155 0 0,0 0-358 0 0,0 0-401 0 0,0 0-303 0 0,0 0-138 0 0,0 0-34 0 0,-3 12 5 0 0,-63 203 1671 0 0,-13-78-1238 0 0,75-129-1096 0 0,-7 9 1822 0 0,12-28-29 0 0,12-20-1409 0 0,1 0-1 0 0,1 1 1 0 0,2 0-1 0 0,1 2 1 0 0,9-11-52 0 0,-6 8 9 0 0,48-69 74 0 0,-22 41-21 0 0,17-11 2 0 0,-43 60-193 0 0,3 39 365 0 0,-17-8-107 0 0,-1 0-1 0 0,-1 0 1 0 0,0 1 0 0 0,-2 0 0 0 0,0 0-1 0 0,-2 0 1 0 0,0 0 0 0 0,-2 0-1 0 0,-2 19-128 0 0,1 21 108 0 0,2-11-8 0 0,0-50-86 0 0,0-1 2 0 0,0 0 2 0 0,0 0 8 0 0,0 0 18 0 0,0 0 11 0 0,32-81 903 0 0,95-139-1034 0 0,-44 137-115 0 0,-83 84 183 0 0,0-1 1 0 0,0 0 0 0 0,0 0-1 0 0,0 0 1 0 0,0 1-1 0 0,0-1 1 0 0,0 0-1 0 0,0 0 1 0 0,0 1 0 0 0,0-1-1 0 0,0 0 1 0 0,0 0-1 0 0,1 0 1 0 0,-1 1 0 0 0,0-1-1 0 0,0 0 1 0 0,0 0-1 0 0,0 0 1 0 0,0 1-1 0 0,0-1 1 0 0,0 0 0 0 0,1 0-1 0 0,-1 0 1 0 0,0 0-1 0 0,0 1 1 0 0,0-1-1 0 0,0 0 1 0 0,1 0 0 0 0,-1 0-1 0 0,0 0 1 0 0,0 0-1 0 0,0 0 1 0 0,1 1 0 0 0,-1-1-1 0 0,0 0 1 0 0,0 0-1 0 0,1 0 1 0 0,-1 0-1 0 0,0 0 1 0 0,0 0 0 0 0,0 0-1 0 0,1 0 1 0 0,-1 0-1 0 0,0 0 1 0 0,0 0-1 0 0,1 0 1 0 0,-1 0 0 0 0,0 0-1 0 0,0-1 1 0 0,0 1-1 0 0,1 0 1 0 0,-1 0 0 0 0,0 0-1 0 0,0 0 1 0 0,0 0-1 0 0,1 0 1 0 0,-1 0 7 0 0,0 6 85 0 0,4 196 348 0 0,-28-73-228 0 0,0-41-73 0 0,17-85-2733 0 0,12-19-10313 0 0,-2 15 2102 0 0</inkml:trace>
  <inkml:trace contextRef="#ctx0" brushRef="#br0" timeOffset="781.873">847 288 6657 0 0,'0'0'4141'0'0,"0"0"-2311"0"0,0 0-886 0 0,0 0 26 0 0,0 0 198 0 0,0 0 70 0 0,0 0-97 0 0,0 0-235 0 0,0 0-270 0 0,0 0-187 0 0,0 0-122 0 0,0 0-74 0 0,0 0-14 0 0,-11 19-5 0 0,-49 88 212 0 0,-4-16 532 0 0,20-35-705 0 0,29-39 110 0 0,19-31 512 0 0,175-214-812 0 0,-92 140-117 0 0,-86 87 32 0 0,-1 1-1 0 0,0 0 1 0 0,1-1-1 0 0,-1 1 0 0 0,0 0 1 0 0,1 0-1 0 0,-1 0 1 0 0,0-1-1 0 0,1 1 1 0 0,-1 0-1 0 0,1 0 1 0 0,-1 0-1 0 0,0 0 1 0 0,1-1-1 0 0,-1 1 1 0 0,1 0-1 0 0,-1 0 0 0 0,1 0 1 0 0,-1 0-1 0 0,0 0 1 0 0,1 0-1 0 0,-1 0 1 0 0,1 0-1 0 0,-1 1 1 0 0,1-1-1 0 0,-1 0 1 0 0,0 0-1 0 0,1 0 0 0 0,-1 0 1 0 0,1 0-1 0 0,-1 1 1 0 0,0-1-1 0 0,1 0 1 0 0,-1 0-1 0 0,0 1 1 0 0,1-1-1 0 0,-1 0 1 0 0,0 1-1 0 0,1-1 1 0 0,-1 0-1 0 0,0 1 0 0 0,0-1 1 0 0,1 0-1 0 0,-1 1 1 0 0,0-1-1 0 0,0 1 1 0 0,0-1-1 0 0,0 0 1 0 0,0 1-1 0 0,1-1 1 0 0,-1 1-1 0 0,0-1 0 0 0,0 0 1 0 0,0 1-1 0 0,0-1 1 0 0,0 1-1 0 0,0-1 1 0 0,0 1-1 0 0,0-1 1 0 0,-1 0-1 0 0,1 1 3 0 0,1 0 11 0 0,9 40 251 0 0,-1 1-1 0 0,-1 0 0 0 0,-3 0 1 0 0,-1 0-1 0 0,-3 1 0 0 0,-2 18-261 0 0,1-60 18 0 0,0-1 2 0 0,0 0 1 0 0,0 0 30 0 0,0 0-31 0 0,0 0-3 0 0,0 0-1 0 0,0 0-36 0 0,0 0 40 0 0,0 0-4 0 0,0 0 3 0 0,0 0-7 0 0,0 0-3 0 0,0 0-26 0 0,0 0-30 0 0,-4-21-3339 0 0,-1 15-85 0 0,1 1-3339 0 0,3 4 4214 0 0,-1 1-6877 0 0</inkml:trace>
  <inkml:trace contextRef="#ctx0" brushRef="#br0" timeOffset="1035.81">734 491 2513 0 0,'0'0'1352'0'0,"0"0"-164"0"0,0 0 128 0 0,0 0 322 0 0,0 0 208 0 0,0 0-43 0 0,0 0-315 0 0,0 0-393 0 0,0 0-229 0 0,0 0-78 0 0,0 0 3 0 0,0 0 21 0 0,0 0-57 0 0,10-2-94 0 0,202-4 1889 0 0,-206 6-3034 0 0,14 0-657 0 0,-9-4-5811 0 0,-8 1-3909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0 0 0,'0'0'161'0'0,"0"0"629"0"0,0 0 267 0 0,0 0 282 0 0,0 0 254 0 0,0 0 144 0 0,0 0-24 0 0,0 0-176 0 0,0 0-168 0 0,0 0-148 0 0,0 0-91 0 0,9-1 1397 0 0,-7 2 4379 0 0,-2-1-6748 0 0,0 0-34 0 0,0 0-24 0 0,0 22 340 0 0,3-5-275 0 0,-1-1 0 0 0,0 0-1 0 0,-2 0 1 0 0,0 1-1 0 0,-1-1 1 0 0,0 0-1 0 0,-1 1 1 0 0,-1-1-1 0 0,-1 0 1 0 0,0-1-1 0 0,-1 1 1 0 0,-1-1 0 0 0,-2 5-165 0 0,-61 86 412 0 0,44-76-349 0 0,-39 28-24 0 0,68-72-9523 0 0,0 10-346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435 347 0 0 0,'0'0'352'0'0,"0"0"524"0"0,0 0 331 0 0,0 0 208 0 0,0 0 131 0 0,0 0-17 0 0,0 0-106 0 0,0 0-136 0 0,0 0-157 0 0,0 0-91 0 0,0 0-43 0 0,8-1-18 0 0,24-4-13 0 0,-24 4-22 0 0,-8 1-33 0 0,0 0-48 0 0,0 0-61 0 0,0 0-88 0 0,-11 9 6178 0 0,-26-1-7006 0 0,20-4 490 0 0,-144 33 150 0 0,96-7-230 0 0,64-29-296 0 0,0 0 1 0 0,0 0-1 0 0,1-1 0 0 0,-1 1 0 0 0,0 1 0 0 0,0-1 1 0 0,1 0-1 0 0,-1 0 0 0 0,0 0 0 0 0,1 0 1 0 0,-1 0-1 0 0,1 1 0 0 0,0-1 0 0 0,-1 0 0 0 0,1 0 1 0 0,0 1-1 0 0,0-1 0 0 0,0 0 0 0 0,0 0 1 0 0,0 1-1 0 0,0-1 0 0 0,0 0 0 0 0,0 1 0 0 0,0-1 1 0 0,1 0-1 0 0,-1 0 0 0 0,0 1 0 0 0,1-1 1 0 0,-1 0-1 0 0,1 0 0 0 0,-1 0 0 0 0,1 0 1 0 0,0 0-1 0 0,0 0 0 0 0,-1 0 0 0 0,1 0 0 0 0,0 0 1 0 0,0 0-1 0 0,0 0 0 0 0,0 0 0 0 0,0 0 1 0 0,0-1-1 0 0,0 1 0 0 0,0 0 0 0 0,0-1 0 0 0,1 1 1 0 0,-1-1-1 0 0,0 1 0 0 0,1-1 1 0 0,74 16 124 0 0,-63-14-77 0 0,75 17 165 0 0,-100 8 337 0 0,9-24-464 0 0,-221 177 652 0 0,208-164-710 0 0,1 0 0 0 0,0 1 0 0 0,1 1 0 0 0,0 0 0 0 0,2 1 0 0 0,0 0 1 0 0,1 1-1 0 0,-5 14-27 0 0,11 46 64 0 0,6-77-59 0 0,0 0 1 0 0,1 0 0 0 0,-1-1 0 0 0,1 1 0 0 0,-1 0-1 0 0,1-1 1 0 0,0 0 0 0 0,0 1 0 0 0,1-1 0 0 0,-1 0 0 0 0,0 0-1 0 0,1 0 1 0 0,-1 0 0 0 0,1-1 0 0 0,-1 1 0 0 0,1-1-1 0 0,0 1 1 0 0,0-1 0 0 0,0 0 0 0 0,0 0 0 0 0,0 0 0 0 0,1 0-6 0 0,135 6 505 0 0,-30-40-306 0 0,-101 5-1363 0 0,-19 6-2932 0 0,5 10-3139 0 0,4 4-4897 0 0</inkml:trace>
  <inkml:trace contextRef="#ctx0" brushRef="#br0" timeOffset="620.572">297 45 10218 0 0,'0'0'1570'0'0,"0"0"-175"0"0,0 0 25 0 0,0 0 122 0 0,0 0 63 0 0,0 0-86 0 0,0 0-249 0 0,0 0-280 0 0,0 0-226 0 0,0 0-183 0 0,0 0-122 0 0,0 0-88 0 0,1-7-43 0 0,5-23-37 0 0,-4 23-55 0 0,0 33 750 0 0,22 125 1007 0 0,-19 106-1181 0 0,-10-218-715 0 0,-1 0 1 0 0,-3 0-1 0 0,0-1 0 0 0,-11 25-97 0 0,9-27 34 0 0,-45 138 88 0 0,-56 212 27 0 0,64-199-179 0 0,11-99 116 0 0,28-51-124 0 0,6-53-4507 0 0,-4 4-6560 0 0,2 8-1043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9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1675 25 0 0 0,'0'0'838'0'0,"0"0"347"0"0,0 0 261 0 0,0 0 185 0 0,0 0 180 0 0,0 0 72 0 0,0 0-68 0 0,0 0-113 0 0,0 0-155 0 0,0 0-159 0 0,0 0-164 0 0,0 0-141 0 0,0-6-148 0 0,0-12 195 0 0,0 35 802 0 0,30 107-152 0 0,-12-71-1412 0 0,83 229 669 0 0,-97-274-984 0 0,-4-6-41 0 0,0 0 0 0 0,1 0 0 0 0,0 0 0 0 0,-1 0 0 0 0,1 0 0 0 0,0 0 0 0 0,0-1 0 0 0,0 1-1 0 0,0 0 1 0 0,0 0 0 0 0,0 0 0 0 0,1-1 0 0 0,-1 1 0 0 0,1-1 0 0 0,-1 1 0 0 0,1-1 0 0 0,-1 0-1 0 0,1 1 1 0 0,0-1 0 0 0,0 0 0 0 0,0 0 0 0 0,-1 0 0 0 0,1 0 0 0 0,0-1 0 0 0,0 1 0 0 0,0 0-1 0 0,0-1 1 0 0,1 0-12 0 0,24-29 903 0 0,16-38-733 0 0,-3-1 0 0 0,-3-3 0 0 0,17-46-170 0 0,-50 107 120 0 0,-4 10-138 0 0,0 0 1 0 0,0 0-1 0 0,0 0 1 0 0,0 1-1 0 0,0-1 1 0 0,0 0-1 0 0,1 0 1 0 0,-1 0-1 0 0,0 1 1 0 0,0-1-1 0 0,0 0 1 0 0,1 0-1 0 0,-1 0 1 0 0,0 0-1 0 0,0 0 1 0 0,0 1-1 0 0,1-1 1 0 0,-1 0-1 0 0,0 0 1 0 0,0 0-1 0 0,1 0 1 0 0,-1 0-1 0 0,0 0 1 0 0,0 0-1 0 0,1 0 1 0 0,-1 0-1 0 0,0 0 1 0 0,0 0-1 0 0,1 0 1 0 0,-1 0-1 0 0,0 0 1 0 0,0 0 0 0 0,1 0-1 0 0,-1 0 1 0 0,0 0-1 0 0,0 0 1 0 0,0 0-1 0 0,1 0 1 0 0,-1-1-1 0 0,0 1 1 0 0,0 0-1 0 0,1 0 1 0 0,-1 0 17 0 0,42 190-39 0 0,-37-172 30 0 0,-4-11 8 0 0,1 0 1 0 0,0 0-1 0 0,0 0 0 0 0,1 0 1 0 0,-1 0-1 0 0,1-1 0 0 0,1 1 0 0 0,-1-1 1 0 0,1 0-1 0 0,0 0 0 0 0,1 0 1 0 0,0-1-1 0 0,0 1 0 0 0,0-1 1 0 0,0 0-1 0 0,1 0 1 0 0,-3-4 16 0 0,0 0 0 0 0,0 1 1 0 0,0-1-1 0 0,0 0 0 0 0,0 0 0 0 0,0-1 1 0 0,0 1-1 0 0,0-1 0 0 0,1 1 1 0 0,-1-1-1 0 0,0 0 0 0 0,0 0 0 0 0,1-1 1 0 0,-1 1-1 0 0,0-1 0 0 0,0 1 0 0 0,0-1 1 0 0,0 0-1 0 0,0 0 0 0 0,0 0 1 0 0,0-1-1 0 0,0 1 0 0 0,0-1 0 0 0,0 0 1 0 0,-1 1-1 0 0,1-1 0 0 0,1-2-16 0 0,64-70 534 0 0,-54 56-464 0 0,-14 17-67 0 0,14-15 75 0 0,-1 0 0 0 0,-1-1 0 0 0,-1 0-1 0 0,0-1 1 0 0,-1 0 0 0 0,-1 0 0 0 0,7-20-78 0 0,-16 37 1 0 0,6-16 19 0 0,0 0-1 0 0,-2 1 1 0 0,0-2-1 0 0,-1 1 0 0 0,0 0 1 0 0,-1-1-1 0 0,-1-14-19 0 0,-24 1-994 0 0,16 32-2998 0 0,2 5-3700 0 0,3-2-3616 0 0</inkml:trace>
  <inkml:trace contextRef="#ctx0" brushRef="#br0" timeOffset="513.332">2621 367 3809 0 0,'0'0'1204'0'0,"0"0"4"0"0,0 0 259 0 0,0 0 356 0 0,0 0 278 0 0,0 0 7 0 0,0 0-263 0 0,0 0-362 0 0,0 0-348 0 0,0 0-263 0 0,0 0-139 0 0,0 0-66 0 0,0 0-61 0 0,1-2-28 0 0,1-8-64 0 0,-1 7-65 0 0,-1 3-38 0 0,0 0-75 0 0,0 23 768 0 0,3 227 513 0 0,1-283-12112 0 0,-2 25 4583 0 0,0 1-3751 0 0</inkml:trace>
  <inkml:trace contextRef="#ctx0" brushRef="#br0" timeOffset="1066.744">2562 327 6553 0 0,'0'0'3232'0'0,"0"0"-1094"0"0,0 0-534 0 0,0 0-149 0 0,0 0-60 0 0,0 0-123 0 0,0 0-232 0 0,0 0-244 0 0,0 0-179 0 0,0 0-99 0 0,0 0-47 0 0,0 0-24 0 0,17-6-52 0 0,55-20-45 0 0,43 13 1185 0 0,-86 13-1186 0 0,-27 0-337 0 0,-1 0 1 0 0,1 0-1 0 0,-1 0 1 0 0,0 0 0 0 0,1 0-1 0 0,-1 0 1 0 0,1 0-1 0 0,-1 0 1 0 0,1 0 0 0 0,-1 1-1 0 0,0-1 1 0 0,1 1 0 0 0,-1-1-1 0 0,0 1 1 0 0,1-1-1 0 0,-1 1 1 0 0,0 0 0 0 0,0 0-1 0 0,1-1 1 0 0,-1 1 0 0 0,0 0-1 0 0,0 0 1 0 0,0 0-1 0 0,0 0 1 0 0,0 1 0 0 0,0-1-1 0 0,-1 0 1 0 0,1 0 0 0 0,0 0-1 0 0,0 1 1 0 0,-1-1-1 0 0,1 0 1 0 0,-1 1 0 0 0,1-1-1 0 0,-1 1 1 0 0,0-1-1 0 0,0 0 1 0 0,1 1 0 0 0,-1-1-1 0 0,0 1 1 0 0,0-1 0 0 0,0 1-1 0 0,0-1 1 0 0,-1 1-13 0 0,-28 58 359 0 0,-52 18-211 0 0,80-77-154 0 0,1 0 0 0 0,-1 0-1 0 0,1 0 1 0 0,0 0 0 0 0,-1 0-1 0 0,1 1 1 0 0,0-1 0 0 0,0 0-1 0 0,-1 0 1 0 0,1 0 0 0 0,0 0-1 0 0,0 0 1 0 0,0 0 0 0 0,0 0-1 0 0,1 1 1 0 0,-1-1 0 0 0,0 0-1 0 0,0 0 1 0 0,1 0-1 0 0,-1 0 1 0 0,1 0 0 0 0,-1 0-1 0 0,1 0 1 0 0,-1 0 0 0 0,1 0-1 0 0,-1 0 1 0 0,1 0 0 0 0,0 0-1 0 0,0 0 1 0 0,-1-1 0 0 0,1 1-1 0 0,0 0 1 0 0,0-1 0 0 0,0 1-1 0 0,0 0 1 0 0,0-1 0 0 0,0 1-1 0 0,0-1 1 0 0,0 1 0 0 0,0-1-1 0 0,1 1 7 0 0,54 19-32 0 0,-41-16 60 0 0,-5 0-21 0 0,0-1 1 0 0,0 1-1 0 0,-1 1 0 0 0,0-1 0 0 0,0 2 0 0 0,0-1 0 0 0,0 1 0 0 0,-1 0 0 0 0,6 7-7 0 0,-13-11 35 0 0,1 1-1 0 0,-1 0 1 0 0,0 0-1 0 0,0 0 0 0 0,0 0 1 0 0,-1 0-1 0 0,1 0 1 0 0,-1 0-1 0 0,0 0 1 0 0,0 0-1 0 0,0 0 0 0 0,0 0 1 0 0,0 0-1 0 0,0 0 1 0 0,-1 0-1 0 0,0 0 1 0 0,1 0-1 0 0,-1-1 0 0 0,0 1 1 0 0,-1 0-1 0 0,1 0 1 0 0,0 0-1 0 0,-1-1 1 0 0,1 1-1 0 0,-1-1 0 0 0,0 1 1 0 0,0-1-1 0 0,0 0 1 0 0,0 0-1 0 0,0 0 1 0 0,-1 0-1 0 0,1 0 0 0 0,-1 0 1 0 0,1-1-1 0 0,-1 1 1 0 0,0-1-1 0 0,1 1 1 0 0,-3-1-35 0 0,-119 25 662 0 0,123-26-701 0 0,-37-8 16 0 0,41-7-2332 0 0,0 9 845 0 0,0-1-3352 0 0,2 3-6756 0 0</inkml:trace>
  <inkml:trace contextRef="#ctx0" brushRef="#br0" timeOffset="-3803.344">325 514 0 0 0,'0'0'1102'0'0,"0"0"58"0"0,0 0 49 0 0,0 0 68 0 0,0 0 23 0 0,0 0-20 0 0,0 0-98 0 0,0 0-145 0 0,0 0-96 0 0,2-2-59 0 0,6-8-13 0 0,-7 8-33 0 0,-1 2-85 0 0,0 0-109 0 0,0 0-101 0 0,0 0-5 0 0,-4-12 3090 0 0,-10 7-3113 0 0,0 1 0 0 0,0 0 0 0 0,-1 1 0 0 0,1 0 0 0 0,-1 1 1 0 0,0 1-1 0 0,1 0 0 0 0,-1 2 0 0 0,-4 0-513 0 0,14-1 77 0 0,-2 1-44 0 0,0 1-1 0 0,0 0 1 0 0,1 0-1 0 0,-1 1 1 0 0,0 0-1 0 0,1 0 1 0 0,0 0 0 0 0,0 1-1 0 0,0 0 1 0 0,0 0-1 0 0,0 1 1 0 0,0 0-33 0 0,-8 6 47 0 0,6-3-32 0 0,0 0 1 0 0,1 1-1 0 0,0 0 1 0 0,1 0-1 0 0,0 1 1 0 0,0 0-1 0 0,1 0 0 0 0,0 0 1 0 0,0 0-1 0 0,1 1 1 0 0,1 0-1 0 0,0 0 1 0 0,1 0-1 0 0,0 0 0 0 0,0 0 1 0 0,1 1-1 0 0,1-1 1 0 0,0 0-1 0 0,0 4-15 0 0,1-6 13 0 0,0 0 0 0 0,1 0 0 0 0,0 0 0 0 0,0-1 0 0 0,1 1 0 0 0,0-1 0 0 0,0 1 0 0 0,1-1 0 0 0,0 0 0 0 0,1-1-1 0 0,0 1 1 0 0,0-1 0 0 0,0 0 0 0 0,1 0 0 0 0,0 0 0 0 0,0-1 0 0 0,1 0 0 0 0,0 0 0 0 0,0-1 0 0 0,0 1 0 0 0,1-2 0 0 0,0 1 0 0 0,5 1-13 0 0,-9-4 42 0 0,1 0 1 0 0,-1-1 0 0 0,1 0 0 0 0,0 0 0 0 0,-1 0 0 0 0,1-1-1 0 0,0 0 1 0 0,-1 0 0 0 0,1 0 0 0 0,0 0 0 0 0,0-1 0 0 0,-1 1-1 0 0,1-1 1 0 0,0-1 0 0 0,-1 1 0 0 0,1-1 0 0 0,-1 1 0 0 0,0-1-1 0 0,1 0 1 0 0,-1-1 0 0 0,0 1 0 0 0,0-1 0 0 0,0 0 0 0 0,-1 0-1 0 0,1 0-42 0 0,78-89 638 0 0,-41 29-532 0 0,-3-2 1 0 0,-2-2-1 0 0,4-18-106 0 0,-16 30 105 0 0,-24 55-92 0 0,0 0 6 0 0,0 0-14 0 0,0 0-29 0 0,0 23-93 0 0,-3 108 444 0 0,29 208 165 0 0,-21-266-485 0 0,1-83-2488 0 0,-2-9-3757 0 0,-3 13 1051 0 0,0 1-6311 0 0</inkml:trace>
  <inkml:trace contextRef="#ctx0" brushRef="#br0" timeOffset="-3437.388">745 746 10010 0 0,'0'0'2547'0'0,"0"0"-798"0"0,0 0-465 0 0,0 0-24 0 0,0 0 25 0 0,0 0-88 0 0,0 0-219 0 0,0 0-258 0 0,0 0-181 0 0,0 0-89 0 0,0 0-46 0 0,0 0-6 0 0,0 0-37 0 0,-1 12-38 0 0,-3 102 979 0 0,-24 65-295 0 0,25-161-943 0 0,2-28-5597 0 0,1 10 5439 0 0,0-17-3977 0 0,0 5-3104 0 0,0 5-1830 0 0</inkml:trace>
  <inkml:trace contextRef="#ctx0" brushRef="#br0" timeOffset="-2868.637">668 787 1232 0 0,'0'0'2063'0'0,"0"0"-373"0"0,0 0-19 0 0,0 0 77 0 0,0 0 2 0 0,0 0-132 0 0,0 0-221 0 0,0 0-230 0 0,0 0-157 0 0,0 0-82 0 0,0 0-89 0 0,0 0-76 0 0,15-6-90 0 0,118-32 1350 0 0,-34 30-672 0 0,-104 49-744 0 0,-88 77 15 0 0,93-115-625 0 0,-1-1 0 0 0,1 1 0 0 0,-1 0 0 0 0,1-1 0 0 0,0 1 0 0 0,0 0 0 0 0,0-1 0 0 0,0 1 0 0 0,1 0 0 0 0,-1-1 0 0 0,1 1 0 0 0,0-1 0 0 0,-1 1 0 0 0,1 0 0 0 0,0-1 0 0 0,0 0 0 0 0,1 1 0 0 0,-1-1 0 0 0,1 0 0 0 0,-1 0 0 0 0,1 1 0 0 0,-1-1 0 0 0,1 0 0 0 0,0-1 0 0 0,0 1 0 0 0,0 0 0 0 0,0-1 0 0 0,1 1 0 0 0,-1-1 0 0 0,0 1 0 0 0,1-1 0 0 0,-1 0 0 0 0,0 0 0 0 0,1 0 0 0 0,0 0 0 0 0,0 0 3 0 0,16 11 13 0 0,14 7 49 0 0,-29-17-38 0 0,0-1 1 0 0,0 1-1 0 0,0 0 0 0 0,0 0 0 0 0,0 1 0 0 0,0-1 0 0 0,0 1 0 0 0,-1-1 0 0 0,1 1 1 0 0,-1 0-1 0 0,0 1 0 0 0,0-1 0 0 0,0 0 0 0 0,-1 1 0 0 0,1 0 0 0 0,-1 0 0 0 0,0-1 1 0 0,1 1-1 0 0,-2 1 0 0 0,1-1 0 0 0,-1 0 0 0 0,1 0 0 0 0,-1 1 0 0 0,0 1-24 0 0,-2-3 62 0 0,-1-1 0 0 0,1 0 0 0 0,-1 0 0 0 0,0 0 0 0 0,1-1 0 0 0,-1 1 0 0 0,0 0-1 0 0,0-1 1 0 0,0 1 0 0 0,0-1 0 0 0,-1 0 0 0 0,1 1 0 0 0,0-1 0 0 0,-1 0 0 0 0,1 0-1 0 0,0-1 1 0 0,-1 1 0 0 0,1 0 0 0 0,-1-1 0 0 0,1 0 0 0 0,-1 1 0 0 0,0-1 0 0 0,0 0-62 0 0,-6 2 71 0 0,-1 0-31 0 0,-1-1 0 0 0,0 1-1 0 0,0-2 1 0 0,0 0-1 0 0,0 0 1 0 0,0-1-1 0 0,0 0 1 0 0,0 0-1 0 0,0-2 1 0 0,1 1 0 0 0,-1-1-1 0 0,-3-2-39 0 0,-20 1-137 0 0,32-5-666 0 0,2 5-2726 0 0,0 2-458 0 0,0 2-5119 0 0</inkml:trace>
  <inkml:trace contextRef="#ctx0" brushRef="#br0" timeOffset="-1587.09">1097 470 6857 0 0,'0'0'2128'0'0,"0"0"-396"0"0,0 0-100 0 0,0 0 83 0 0,0 0 48 0 0,0 0-134 0 0,0 0-289 0 0,0 0-325 0 0,0 0-283 0 0,0 0-184 0 0,0 0-106 0 0,0 0-54 0 0,0 0-26 0 0,0 0-4 0 0,24 0 1620 0 0,224-21 744 0 0,-178 16-2312 0 0,-70 5-386 0 0,0 0 3 0 0,0 0-15 0 0,0 0-1 0 0,0 0 5 0 0,0 0-15 0 0,0 0 7 0 0,0 0-9 0 0,0 0 3 0 0,0 0-7 0 0,0 0-12 0 0,0 0-39 0 0,0 0-20 0 0,0 0-40 0 0,0 0-79 0 0,0 0-59 0 0,-4 0-3760 0 0,-13 0-10973 0 0,12 0 6856 0 0</inkml:trace>
  <inkml:trace contextRef="#ctx0" brushRef="#br0" timeOffset="-1336.555">1146 632 7538 0 0,'0'0'2580'0'0,"0"0"-806"0"0,0 0-537 0 0,0 0-124 0 0,0 0-22 0 0,0 0-42 0 0,0 0-62 0 0,0 0-36 0 0,0 0-52 0 0,0 0-22 0 0,0 0-45 0 0,0 0-119 0 0,0 0-61 0 0,20 5-81 0 0,61 12-77 0 0,9-13 591 0 0,30-22-504 0 0,-109 16 17 0 0,-6 1-2530 0 0,1 0-8589 0 0,-5 1-1056 0 0</inkml:trace>
  <inkml:trace contextRef="#ctx0" brushRef="#br0" timeOffset="3355.127">3157 422 3913 0 0,'0'0'2580'0'0,"0"0"-878"0"0,0 0-279 0 0,0 0 248 0 0,0 0 280 0 0,0 0 10 0 0,0 0-340 0 0,0 0-447 0 0,0 0-415 0 0,0 0-287 0 0,0 0-113 0 0,0 0 19 0 0,22 0 1476 0 0,168-3 2116 0 0,-152-5-3474 0 0,-34 6 437 0 0,-3 1-4231 0 0,0 1-5735 0 0,-1 0-2420 0 0</inkml:trace>
  <inkml:trace contextRef="#ctx0" brushRef="#br0" timeOffset="3938.528">3917 113 6705 0 0,'0'0'2394'0'0,"0"0"-333"0"0,0 0-149 0 0,0 0 10 0 0,0 0 1 0 0,0 0-172 0 0,0 0-308 0 0,0 0-313 0 0,0 0-261 0 0,0 0-183 0 0,0 0-108 0 0,0 0-54 0 0,0-7 2082 0 0,-6 367-997 0 0,-16-267-3596 0 0,24-171-4333 0 0,2 27-6653 0 0,-4 40 6140 0 0</inkml:trace>
  <inkml:trace contextRef="#ctx0" brushRef="#br0" timeOffset="4212.414">3650 109 9114 0 0,'0'0'2262'0'0,"0"0"-275"0"0,0 0-109 0 0,0 0-69 0 0,0 0-127 0 0,0 0-272 0 0,0 0-355 0 0,0 0-323 0 0,0 0-207 0 0,0 0-63 0 0,0 0-2 0 0,0 0 44 0 0,0 0 13 0 0,17-4-35 0 0,125-31 675 0 0,79 1 45 0 0,-190 37-1874 0 0,-26 4-2574 0 0,-3 4-4013 0 0,-2-6-4873 0 0</inkml:trace>
  <inkml:trace contextRef="#ctx0" brushRef="#br0" timeOffset="4749.972">4095 330 6969 0 0,'0'0'1378'0'0,"0"0"-207"0"0,0 0 168 0 0,0 0 271 0 0,0 0 63 0 0,0 0-128 0 0,0 0-254 0 0,0 0-254 0 0,0 0-185 0 0,0 0-121 0 0,0 0-99 0 0,0 0-85 0 0,0 0-45 0 0,17-1-42 0 0,114-5 1585 0 0,-69 6-804 0 0,-66 22-733 0 0,-114 106 161 0 0,117-126-666 0 0,-1 0-1 0 0,1 0 1 0 0,0 1-1 0 0,0-1 0 0 0,0 0 1 0 0,0 0-1 0 0,0 1 1 0 0,0-1-1 0 0,1 0 1 0 0,-1 1-1 0 0,1-1 1 0 0,0 1-1 0 0,0-1 1 0 0,0 0-1 0 0,0 1 0 0 0,0-1 1 0 0,0 1-1 0 0,1-1 1 0 0,-1 1-1 0 0,1-1 1 0 0,-1 0-1 0 0,1 0 1 0 0,0 1-1 0 0,0-1 0 0 0,0 0 1 0 0,0 0-1 0 0,1 0 1 0 0,-1 0-1 0 0,1 0 1 0 0,0 1-3 0 0,9 0 118 0 0,0 0 1 0 0,1 0 0 0 0,0-1-1 0 0,0 0 1 0 0,-1-1 0 0 0,1-1-1 0 0,0 0 1 0 0,0 0 0 0 0,0-1 0 0 0,0-1-1 0 0,7-2-118 0 0,102-25 328 0 0,-97 25-1373 0 0,-14 4-9279 0 0,-8 0-1565 0 0</inkml:trace>
  <inkml:trace contextRef="#ctx0" brushRef="#br0" timeOffset="6086.406">1783 842 0 0 0,'0'0'336'0'0,"0"0"514"0"0,0 0 313 0 0,0 0 325 0 0,0 0 288 0 0,0 0 105 0 0,0 0-138 0 0,0 0-262 0 0,0 0-280 0 0,0 0-179 0 0,0 0-100 0 0,-7 0 2988 0 0,70 12 198 0 0,167 1 50 0 0,65-12-4158 0 0,-172-1 365 0 0,352-15 282 0 0,497 15 197 0 0,-767-12-646 0 0,-125 6-104 0 0,12 2-43 0 0,9-3-947 0 0,-114 7-3048 0 0,5 0-3403 0 0,3 0-4871 0 0</inkml:trace>
  <inkml:trace contextRef="#ctx0" brushRef="#br0" timeOffset="7174.685">3921 39 0 0 0,'0'0'580'0'0,"0"0"43"0"0,0 0 0 0 0,0 0 45 0 0,0 0 64 0 0,0 0 18 0 0,0 0-20 0 0,0 0-67 0 0,0 0-57 0 0,0 0-58 0 0,0 0-39 0 0,2-1-13 0 0,13-4 11681 0 0,11 4-9059 0 0,9-2-2879 0 0,95-1 1459 0 0,-112 4-1670 0 0,-24 5-2496 0 0,3-2-3555 0 0,1 0-5425 0 0</inkml:trace>
  <inkml:trace contextRef="#ctx0" brushRef="#br0" timeOffset="9432.177">2450 1100 3337 0 0,'0'0'1884'0'0,"0"0"-133"0"0,0 0 10 0 0,0 0 34 0 0,0 0 42 0 0,0 0-83 0 0,0 0-252 0 0,0 0-354 0 0,0 0-345 0 0,0 0-279 0 0,0 0-164 0 0,-4 7-41 0 0,-9 22 214 0 0,1 0 1 0 0,1 2 0 0 0,2-1-1 0 0,1 1 1 0 0,0 5-534 0 0,-7 28 524 0 0,-65 194 609 0 0,61-229-537 0 0,19-28-443 0 0,0-1 28 0 0,0 0 48 0 0,0 0 36 0 0,-7-74 774 0 0,10 52-1042 0 0,2 0 0 0 0,0 0 0 0 0,1 1 0 0 0,2 0 1 0 0,0 0-1 0 0,1 0 0 0 0,1 1 0 0 0,1 1 0 0 0,0-1 0 0 0,2 2 0 0 0,0 0 1 0 0,1 0-1 0 0,1 2 0 0 0,6-6 3 0 0,9-12-29 0 0,1 2 0 0 0,2 2 0 0 0,0 0 0 0 0,15-7 29 0 0,-18 30-216 0 0,-25 30 98 0 0,-2 7 175 0 0,-3 1 0 0 0,0 0 0 0 0,-2 0 0 0 0,-1 0-1 0 0,-6 23-56 0 0,-7 98 35 0 0,16-153-31 0 0,1 1 0 0 0,0-1 0 0 0,-1 1 1 0 0,1-1-1 0 0,0 1 0 0 0,-1 0 0 0 0,1-1 0 0 0,0 1 0 0 0,-1 0 0 0 0,1 0 1 0 0,0 0-1 0 0,0-1 0 0 0,-1 1 0 0 0,1 0 0 0 0,0 0 0 0 0,0 0 0 0 0,-1 0 0 0 0,1 0 1 0 0,0 0-1 0 0,0 0 0 0 0,0 0 0 0 0,-1 1 0 0 0,1-1 0 0 0,0 0 0 0 0,-1 0 0 0 0,1 1 1 0 0,0-1-1 0 0,0 0 0 0 0,-1 1 0 0 0,1-1 0 0 0,-1 1 0 0 0,1-1 0 0 0,0 1 1 0 0,-1-1-1 0 0,1 1 0 0 0,-1-1 0 0 0,1 1 0 0 0,-1 0 0 0 0,1-1 0 0 0,-1 1 0 0 0,0-1 1 0 0,1 1-1 0 0,-1 0 0 0 0,0 0 0 0 0,1-1 0 0 0,-1 1 0 0 0,0 0 0 0 0,0 0 1 0 0,0-1-1 0 0,0 1 0 0 0,0 0 0 0 0,0 0 0 0 0,0-1 0 0 0,0 1 0 0 0,0 0 0 0 0,0 0 1 0 0,0-1-1 0 0,0 1 0 0 0,0 0 0 0 0,-1 0 0 0 0,1-1 0 0 0,-1 2-4 0 0,260-361 383 0 0,-216 311-448 0 0,-37 69-200 0 0,-17 439 1314 0 0,12-454-1505 0 0,1 16 1219 0 0,3-24-6394 0 0,-3-1 3482 0 0,1-1-3985 0 0,-1 0-4969 0 0</inkml:trace>
  <inkml:trace contextRef="#ctx0" brushRef="#br0" timeOffset="9739.501">3122 1439 8866 0 0,'0'0'1679'0'0,"0"0"-520"0"0,0 0-76 0 0,0 0 285 0 0,0 0 196 0 0,0 0 19 0 0,0 0-169 0 0,0 0-302 0 0,0 0-288 0 0,0 0-237 0 0,0 0-179 0 0,-4 33-125 0 0,-13 105-76 0 0,6-51 94 0 0,9-10-210 0 0,3-74-4176 0 0,13-113-14087 0 0,-12 99 17900 0 0</inkml:trace>
  <inkml:trace contextRef="#ctx0" brushRef="#br0" timeOffset="10259.749">3122 1431 0 0 0,'0'0'1176'0'0,"0"0"349"0"0,0 0 208 0 0,0 0 85 0 0,0 0-62 0 0,0 0-158 0 0,0 0-239 0 0,0 0-217 0 0,0 0-153 0 0,0 0-119 0 0,0 0-118 0 0,0 0-79 0 0,0 0-41 0 0,4-7-54 0 0,12-20-23 0 0,16 20 2051 0 0,8-1-870 0 0,-15 1-1240 0 0,0 2 0 0 0,0 1 0 0 0,0 1-1 0 0,1 1 1 0 0,-1 1 0 0 0,22 3-496 0 0,-45-2 19 0 0,0 0 0 0 0,0 0-1 0 0,-1 1 1 0 0,1-1 0 0 0,0 0 0 0 0,-1 1-1 0 0,1 0 1 0 0,0-1 0 0 0,-1 1-1 0 0,1 0 1 0 0,-1 0 0 0 0,1 0-1 0 0,-1 0 1 0 0,1 0 0 0 0,-1 0 0 0 0,0 0-1 0 0,1 0 1 0 0,-1 1 0 0 0,0-1-1 0 0,0 0 1 0 0,0 1 0 0 0,0-1 0 0 0,0 1-1 0 0,0-1 1 0 0,-1 1 0 0 0,1 0-1 0 0,0-1 1 0 0,-1 1 0 0 0,1 0 0 0 0,-1-1-1 0 0,0 1 1 0 0,1 0 0 0 0,-1 0-1 0 0,0-1 1 0 0,0 1 0 0 0,0 0 0 0 0,0 0-1 0 0,-1 0 1 0 0,1-1 0 0 0,-1 2-19 0 0,-28 67 504 0 0,-80 30-225 0 0,86-83-226 0 0,22-17-56 0 0,1 1 0 0 0,-1-1 0 0 0,1 1 0 0 0,-1-1 0 0 0,1 0 0 0 0,-1 1 0 0 0,1-1 0 0 0,0 1 0 0 0,-1-1 0 0 0,1 1 0 0 0,0 0 0 0 0,-1-1 0 0 0,1 1 0 0 0,0-1 0 0 0,0 1 0 0 0,-1 0 0 0 0,1-1 0 0 0,0 1 0 0 0,0-1 0 0 0,0 1 0 0 0,0 0 0 0 0,0-1 0 0 0,0 1 0 0 0,0 0 0 0 0,0-1 0 0 0,0 1 0 0 0,0-1 0 0 0,1 1 0 0 0,-1 0 0 0 0,0-1 0 0 0,0 1 0 0 0,0-1 0 0 0,1 1 0 0 0,-1 0 0 0 0,0-1 0 0 0,1 1 0 0 0,-1-1 0 0 0,1 1 0 0 0,-1-1 0 0 0,0 1 0 0 0,1-1 0 0 0,-1 0 0 0 0,1 1 0 0 0,-1-1 0 0 0,1 0 0 0 0,-1 1 0 0 0,1-1 0 0 0,0 0 0 0 0,-1 1 0 0 0,1-1 0 0 0,-1 0 0 0 0,1 0 0 0 0,0 0 0 0 0,-1 0 0 0 0,1 1 0 0 0,0-1 0 0 0,-1 0 3 0 0,41 14 18 0 0,-41-14-16 0 0,7 1 5 0 0,-1 0 0 0 0,0 0 1 0 0,1 1-1 0 0,-1 0 0 0 0,0 0 0 0 0,0 0 0 0 0,0 1 1 0 0,0 0-1 0 0,-1 0 0 0 0,1 0 0 0 0,-1 1 1 0 0,0 0-1 0 0,0 0 0 0 0,0 0 0 0 0,0 0 0 0 0,-1 1 1 0 0,0 0-1 0 0,0 0 0 0 0,0 0 0 0 0,0 1 1 0 0,-1-1-1 0 0,0 1 0 0 0,0 0 0 0 0,-1 0 0 0 0,1 0 1 0 0,-1 0-1 0 0,0 0 0 0 0,-1 0 0 0 0,1 3-7 0 0,-4-4 47 0 0,-1-1 0 0 0,1 1-1 0 0,0 0 1 0 0,-1-1 0 0 0,0 1 0 0 0,0-1-1 0 0,-1 0 1 0 0,1 0 0 0 0,-1 0 0 0 0,0 0-1 0 0,0-1 1 0 0,0 1 0 0 0,0-1 0 0 0,-1 0-1 0 0,1 0 1 0 0,-1-1 0 0 0,0 0 0 0 0,0 1-1 0 0,-4 0-46 0 0,-3 2 25 0 0,0 0 0 0 0,-1-1-1 0 0,0-1 1 0 0,1 0-1 0 0,-1 0 1 0 0,0-1 0 0 0,-1-1-1 0 0,1 0 1 0 0,0-1 0 0 0,0 0-1 0 0,-6-2-24 0 0,15 1-18 0 0,-1 0-1 0 0,0 0 1 0 0,0 0-1 0 0,0 0 1 0 0,1-1-1 0 0,-1 0 1 0 0,1 0-1 0 0,-1-1 1 0 0,1 1-1 0 0,0-1 1 0 0,0 0-1 0 0,0 0 1 0 0,0 0-1 0 0,0 0 1 0 0,1-1-1 0 0,-1 0 1 0 0,1 1-1 0 0,0-1 1 0 0,0-1 18 0 0,-16-57-3756 0 0,19 46 838 0 0,0 6-2653 0 0,0 2-6067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 0 0,'0'0'4980'0'0,"0"0"-2010"0"0,0 0-662 0 0,0 0-169 0 0,0 0-225 0 0,0 0-296 0 0,0 0-311 0 0,0 0-306 0 0,0 0-191 0 0,0 0-98 0 0,0 0-64 0 0,0 0-14 0 0,0 0-50 0 0,3 0-19 0 0,25 7 1889 0 0,107 15 1283 0 0,52-18-2941 0 0,-82-25-660 0 0,-121 24-3209 0 0,3 0-673 0 0,4 1-3429 0 0,5-4-4815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6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0 0 0,'0'0'243'0'0,"0"0"461"0"0,0 0 128 0 0,0 0 19 0 0,0 0 34 0 0,0 0 60 0 0,0 0 66 0 0,0 0 79 0 0,0 0 97 0 0,0 0 107 0 0,0 0 80 0 0,0 0-9 0 0,0 0-67 0 0,0 0-82 0 0,0 0-105 0 0,0 0-87 0 0,0 0-93 0 0,0 0-141 0 0,3-1 3254 0 0,11-6-3535 0 0,22-13-171 0 0,1 0 0 0 0,0 3 0 0 0,1 1 0 0 0,1 2 0 0 0,1 1 1 0 0,-1 2-1 0 0,8 1-338 0 0,47-1 185 0 0,-94 11-197 0 0,0 0 15 0 0,0 0-18 0 0,-2 10 62 0 0,0 0 0 0 0,0 0 1 0 0,-1-1-1 0 0,0 1 0 0 0,-1-1 0 0 0,0 1 0 0 0,-1-1 0 0 0,1 0 0 0 0,-2-1 1 0 0,1 1-1 0 0,-1-1 0 0 0,-7 7-47 0 0,-19 31 101 0 0,-105 146 115 0 0,102-140-192 0 0,21-35-19 0 0,2 1-1 0 0,0 1 1 0 0,1 0-1 0 0,0 0 1 0 0,2 1-1 0 0,0 0 0 0 0,2 1 1 0 0,-1 3-5 0 0,7-21 11 0 0,0 1 0 0 0,0 0 0 0 0,0-1 0 0 0,0 1 0 0 0,1 0 0 0 0,0 0 0 0 0,-1 0 0 0 0,1-1 0 0 0,1 1 0 0 0,-1 0 0 0 0,1 0 0 0 0,-1 0-1 0 0,1-1 1 0 0,0 1 0 0 0,0 0 0 0 0,1-1 0 0 0,-1 1 0 0 0,1-1 0 0 0,0 1 0 0 0,0-1 0 0 0,0 0 0 0 0,0 0 0 0 0,0 0 0 0 0,1 0 0 0 0,0 0 0 0 0,-1 0 0 0 0,1-1 0 0 0,0 1 0 0 0,0-1 0 0 0,0 0 0 0 0,1 0 0 0 0,-1 0 0 0 0,0 0 0 0 0,1-1 0 0 0,-1 1 0 0 0,1-1 0 0 0,0 0 0 0 0,-1 0 0 0 0,1 0 0 0 0,0-1-1 0 0,0 1 1 0 0,0-1 0 0 0,-1 0 0 0 0,1 0 0 0 0,4 0-11 0 0,148-18 1445 0 0,-66-5-694 0 0,-90 23-709 0 0,0 0-10 0 0,0 0 16 0 0,0 0 20 0 0,0 0-2 0 0,0 0-21 0 0,0 0 14 0 0,0 0-21 0 0,0 0-3 0 0,0 0 12 0 0,0 0 5 0 0,0 0-11 0 0,0 0-2 0 0,0 0 10 0 0,0 0-29 0 0,0 0 4 0 0,0 0 13 0 0,0 0 1 0 0,0 0-14 0 0,0 0-14 0 0,0 0-16 0 0,0 0-44 0 0,0 0 58 0 0,0 0 39 0 0,0 0-30 0 0,0 0-11 0 0,0 0-2 0 0,0 0 25 0 0,0 0-22 0 0,0 0 11 0 0,0 0-7 0 0,0 0-42 0 0,0 0 38 0 0,0 0 18 0 0,0 0-17 0 0,0 0-21 0 0,0 0-3 0 0,0 0 29 0 0,0 0 19 0 0,0 0-17 0 0,0 0-24 0 0,0 0-1 0 0,0 0-7 0 0,0 0-30 0 0,0 0 15 0 0,-1-8-2251 0 0,-2 3-3901 0 0,2 4-248 0 0,1 0-6010 0 0</inkml:trace>
  <inkml:trace contextRef="#ctx0" brushRef="#br0" timeOffset="1800.008">971 115 5313 0 0,'0'0'1787'0'0,"0"0"-164"0"0,0 0 43 0 0,0 0 86 0 0,0 0-31 0 0,0 0-165 0 0,0 0-232 0 0,0 0-216 0 0,0 0-167 0 0,0 0-169 0 0,0 0-148 0 0,0 0-112 0 0,-2-5-89 0 0,-8-26 737 0 0,-33 27 724 0 0,29 6-1815 0 0,-1 1 0 0 0,1 1 0 0 0,0 1 0 0 0,1 0 0 0 0,-1 1 0 0 0,1 0-1 0 0,0 1 1 0 0,1 0 0 0 0,-1 1 0 0 0,2 1 0 0 0,-1 0 0 0 0,1 0 0 0 0,0 1-1 0 0,1 0 1 0 0,0 1 0 0 0,-4 6-69 0 0,3-4 5 0 0,-1 0-1 0 0,1 1 1 0 0,1 0 0 0 0,1 0-1 0 0,0 1 1 0 0,1 1-1 0 0,0-1 1 0 0,1 1 0 0 0,1 1-1 0 0,1-1 1 0 0,0 1 0 0 0,1 0-1 0 0,1 0 1 0 0,0 0-1 0 0,1 0 1 0 0,1 1 0 0 0,1 11-5 0 0,2-21 11 0 0,0-1 0 0 0,0 1 0 0 0,0-1 0 0 0,1 0 0 0 0,1 1 0 0 0,-1-1 0 0 0,1-1 0 0 0,0 1 0 0 0,0 0 0 0 0,1-1 0 0 0,0 0 1 0 0,0 0-1 0 0,0-1 0 0 0,1 1 0 0 0,0-1 0 0 0,0 0 0 0 0,0-1 0 0 0,1 1 0 0 0,0-1 0 0 0,0 0 0 0 0,0-1 0 0 0,0 0 0 0 0,0 0 0 0 0,0-1 0 0 0,1 1 0 0 0,0-2 1 0 0,-1 1-1 0 0,1-1 0 0 0,0 0 0 0 0,0-1 0 0 0,-1 1 0 0 0,1-2 0 0 0,0 1 0 0 0,0-1 0 0 0,0 0 0 0 0,-1-1 0 0 0,8-2-11 0 0,12-10 80 0 0,0-1-1 0 0,-1-2 1 0 0,-1 0 0 0 0,-1-2-1 0 0,0-1 1 0 0,-1 0-1 0 0,-2-2 1 0 0,0-1 0 0 0,-1 0-1 0 0,-1-1 1 0 0,-2-2-1 0 0,0 1 1 0 0,-2-2 0 0 0,0 0-1 0 0,-2-1 1 0 0,1-6-80 0 0,-7 17 48 0 0,0 1 0 0 0,-1-1 1 0 0,0-1-1 0 0,-2 1 0 0 0,0-1 1 0 0,-1 0-1 0 0,-1 1 0 0 0,-1-1 1 0 0,0-14-49 0 0,-1 31 52 0 0,-7 23-124 0 0,1 39 184 0 0,2 0 0 0 0,3 0 0 0 0,3 0 0 0 0,4 18-112 0 0,2 95 100 0 0,-8 3-11 0 0,1-177-126 0 0,-1 0 0 0 0,0 0 0 0 0,1 0 0 0 0,-1-1 0 0 0,0 1 0 0 0,1 0 0 0 0,-1 0 0 0 0,0 0 0 0 0,1 0 0 0 0,-1 0-1 0 0,0 0 1 0 0,1 0 0 0 0,-1 0 0 0 0,0 0 0 0 0,1 0 0 0 0,-1 0 0 0 0,0 0 0 0 0,1 1 0 0 0,-1-1 0 0 0,0 0 0 0 0,1 0 0 0 0,-1 0 0 0 0,0 0 0 0 0,1 1 0 0 0,-1-1 0 0 0,0 0 0 0 0,0 0 0 0 0,1 0 0 0 0,-1 1 0 0 0,0-1 0 0 0,0 0 0 0 0,1 0-1 0 0,-1 1 1 0 0,0-1 0 0 0,0 0 0 0 0,0 1 37 0 0,0-5-932 0 0,-1-12-1415 0 0,-2 7-3352 0 0,-2 5-5182 0 0</inkml:trace>
  <inkml:trace contextRef="#ctx0" brushRef="#br0" timeOffset="2703.348">1440 410 8994 0 0,'0'0'2370'0'0,"0"0"-1326"0"0,0 0-456 0 0,0 0 287 0 0,0 0 409 0 0,0 0 230 0 0,0 0-28 0 0,0 0-218 0 0,0 0-268 0 0,0 0-252 0 0,0 0-160 0 0,0 0-85 0 0,1 20-48 0 0,0 66-51 0 0,-11-19 491 0 0,-66 179 262 0 0,62-198-1095 0 0,14-99 267 0 0,0 50-330 0 0,5-32-12 0 0,2 0 0 0 0,1 1 0 0 0,1 0 0 0 0,1 0 0 0 0,2 1-1 0 0,2 0 1 0 0,0 1 0 0 0,2 1 0 0 0,2 0 0 0 0,7-9 13 0 0,49-31 3 0 0,-73 68-5 0 0,1 0 0 0 0,-1 1 1 0 0,1-1-1 0 0,0 0 0 0 0,-1 1 1 0 0,1-1-1 0 0,0 1 0 0 0,-1 0 0 0 0,1 0 1 0 0,0-1-1 0 0,0 1 0 0 0,-1 0 1 0 0,1 0-1 0 0,0 1 0 0 0,-1-1 1 0 0,1 0-1 0 0,0 1 0 0 0,-1-1 1 0 0,1 1-1 0 0,0-1 0 0 0,-1 1 0 0 0,1 0 1 0 0,-1-1-1 0 0,1 1 0 0 0,-1 0 1 0 0,1 0-1 0 0,-1 0 0 0 0,0 0 1 0 0,1 0-1 0 0,-1 1 0 0 0,0-1 0 0 0,0 0 1 0 0,0 1-1 0 0,0-1 0 0 0,0 1 1 0 0,0-1-1 0 0,0 1 0 0 0,-1-1 1 0 0,1 1-1 0 0,0-1 0 0 0,-1 1 0 0 0,1 0 1 0 0,-1-1-1 0 0,0 1 0 0 0,1 0 1 0 0,-1 0-1 0 0,0-1 0 0 0,0 1 1 0 0,0 0-1 0 0,-1-1 0 0 0,1 1 1 0 0,0 0-1 0 0,0 0 0 0 0,-1-1 0 0 0,0 2 2 0 0,-13 63 68 0 0,11-61-75 0 0,0-1-1 0 0,0 1 1 0 0,0 0-1 0 0,1 0 1 0 0,0 1-1 0 0,0-1 1 0 0,0 0-1 0 0,1 1 1 0 0,0-1-1 0 0,0 1 1 0 0,0-1-1 0 0,0 1 1 0 0,1-1-1 0 0,0 1 1 0 0,1 0-1 0 0,-1 0 8 0 0,72 29-36 0 0,-69-34 40 0 0,0 0 0 0 0,0 0 0 0 0,0 1 0 0 0,0-1 0 0 0,-1 1 0 0 0,1 0 0 0 0,0 0 0 0 0,-1 0 0 0 0,0 0 0 0 0,1 0 0 0 0,-1 0 0 0 0,0 1 0 0 0,0-1 0 0 0,0 1 0 0 0,0 0 0 0 0,-1-1 0 0 0,1 1 0 0 0,-1 0 0 0 0,1 0 0 0 0,-1 0 0 0 0,0 0 0 0 0,0 0 0 0 0,-1 0 0 0 0,1 0 0 0 0,0 0 0 0 0,-1 1 0 0 0,0-1 0 0 0,0 0 0 0 0,0 0 0 0 0,0 1-4 0 0,-18 98 506 0 0,12-87-427 0 0,4-8 9 0 0,0-1 1 0 0,-1 0-1 0 0,1 0 1 0 0,-1 0-1 0 0,0-1 1 0 0,-1 1-1 0 0,1-1 1 0 0,-1 0 0 0 0,0 1-1 0 0,-1-2 1 0 0,1 1-1 0 0,-1 0 1 0 0,0-1-1 0 0,0 0 1 0 0,-2 1-89 0 0,4-3 41 0 0,-9 5 87 0 0,0 0 1 0 0,0-1-1 0 0,0-1 0 0 0,-1 0 0 0 0,0 0 0 0 0,0-1 0 0 0,0-1 0 0 0,0 0 1 0 0,-1-1-1 0 0,-11 1-128 0 0,15-3 49 0 0,0 1-14 0 0,0-1 0 0 0,1 0 1 0 0,-1 0-1 0 0,0-1 0 0 0,1 0 1 0 0,-1 0-1 0 0,0-1 0 0 0,1-1 1 0 0,0 0-1 0 0,-1 0 0 0 0,1-1 1 0 0,0 0-1 0 0,1 0 0 0 0,-1-1 1 0 0,-4-3-36 0 0,10 7-74 0 0,0-1 0 0 0,1 0 0 0 0,-1 1 0 0 0,0-1 0 0 0,0-1 0 0 0,1 1 0 0 0,-1 0 0 0 0,1 0 0 0 0,0-1 0 0 0,0 0 0 0 0,-1 1 0 0 0,2-1 0 0 0,-1 0 0 0 0,0 0 0 0 0,1 0 0 0 0,-1 0 0 0 0,1 0 0 0 0,0 0 0 0 0,0-1 0 0 0,0 1 0 0 0,0 0 0 0 0,1-1 0 0 0,-1 1 0 0 0,1 0 0 0 0,0-1 0 0 0,0 1 0 0 0,1-4 74 0 0,12-12-2879 0 0,-3 10-2969 0 0,-1 4-6206 0 0</inkml:trace>
  <inkml:trace contextRef="#ctx0" brushRef="#br0" timeOffset="3488.837">1821 248 8330 0 0,'0'0'2066'0'0,"0"0"-282"0"0,0 0-48 0 0,0 0 63 0 0,0 0-58 0 0,0 0-256 0 0,0 0-376 0 0,0 0-311 0 0,0 0-211 0 0,0 0-107 0 0,0 0-22 0 0,0 0-1 0 0,0 0 5 0 0,26-7 1694 0 0,185-12 821 0 0,-106 0-4567 0 0,-109 19 800 0 0,-13 1-2496 0 0,6 2-2653 0 0,3 1-5608 0 0</inkml:trace>
  <inkml:trace contextRef="#ctx0" brushRef="#br0" timeOffset="3738.763">1915 399 13683 0 0,'0'0'1803'0'0,"0"0"-428"0"0,0 0-57 0 0,0 0 55 0 0,0 0-61 0 0,0 0-159 0 0,0 0-201 0 0,0 0-171 0 0,0 0-131 0 0,0 0-97 0 0,0 0-106 0 0,0 0-79 0 0,0 0-49 0 0,21-4-70 0 0,125-19 199 0 0,-130 21-536 0 0,3-2-653 0 0,-6 3-8618 0 0,-13 1-2652 0 0</inkml:trace>
  <inkml:trace contextRef="#ctx0" brushRef="#br0" timeOffset="4454.415">1554 627 0 0 0,'0'0'704'0'0,"0"0"-89"0"0,0 0-136 0 0,0 0-106 0 0,0 0-26 0 0,0 0 68 0 0,0 0 111 0 0,0 0 112 0 0,0 0 89 0 0,0 0 53 0 0,0 0 64 0 0,5 2 2082 0 0,-3-1 683 0 0,-1 0 3506 0 0,-13 16-1427 0 0,-25 5-5703 0 0,28-17 550 0 0,-41 24-253 0 0,49-29-290 0 0,1 0-12 0 0,0 0-24 0 0,0 0-21 0 0,0 0-60 0 0,0 0-86 0 0,34-11-3349 0 0,-24 7-1258 0 0,-3 1-6750 0 0</inkml:trace>
  <inkml:trace contextRef="#ctx0" brushRef="#br0" timeOffset="6671.02">2390 211 4433 0 0,'0'0'1183'0'0,"0"0"-111"0"0,0 0 123 0 0,0 0 332 0 0,0 0 261 0 0,0 0 35 0 0,0 0-165 0 0,0 0-282 0 0,0 0-250 0 0,0 0-148 0 0,0 0-84 0 0,-5-9 490 0 0,5 7 3997 0 0,114-31-4328 0 0,-84 23-1081 0 0,0 2-1 0 0,1 0 0 0 0,0 2 1 0 0,1 2-1 0 0,20-1 29 0 0,-73 24-1905 0 0,1-5 176 0 0,0 0-4867 0 0,11-9-4149 0 0</inkml:trace>
  <inkml:trace contextRef="#ctx0" brushRef="#br0" timeOffset="12993.836">3187 64 3753 0 0,'0'0'1428'0'0,"0"0"7"0"0,0 0 84 0 0,0 0 5 0 0,0 0-65 0 0,0 0-216 0 0,0 0-325 0 0,0 0-206 0 0,0 0-153 0 0,0 0-82 0 0,0 0-17 0 0,-9-2-18 0 0,-9-2 337 0 0,0 1 1 0 0,0 1-1 0 0,-1 1 1 0 0,1 0-1 0 0,0 2 1 0 0,-1 0-1 0 0,1 1 1 0 0,-12 3-780 0 0,-30 17 1285 0 0,-36 42-124 0 0,86-56-1109 0 0,1 2 1 0 0,-1-1 0 0 0,2 1 0 0 0,0 1 0 0 0,0-1 0 0 0,1 1 0 0 0,0 1 0 0 0,1-1-1 0 0,0 1 1 0 0,1 0 0 0 0,0 0 0 0 0,1 1 0 0 0,0 0 0 0 0,1-1 0 0 0,1 1 0 0 0,0 0 0 0 0,0 1-1 0 0,2-1 1 0 0,-1 0 0 0 0,2 0-53 0 0,-2-6 13 0 0,0-1 0 0 0,0 1 0 0 0,1 0-1 0 0,0-1 1 0 0,0 1 0 0 0,1-1 0 0 0,0 1 0 0 0,0-1-1 0 0,1 1 1 0 0,-1-1 0 0 0,1 1 0 0 0,1-1 0 0 0,-1 0-1 0 0,1 0 1 0 0,0 0 0 0 0,1-1 0 0 0,-1 1 0 0 0,1-1-1 0 0,0 1 1 0 0,0-1 0 0 0,1-1 0 0 0,0 1 0 0 0,0 0-1 0 0,0-1 1 0 0,0 0 0 0 0,0-1 0 0 0,1 1 0 0 0,0-1-1 0 0,0 0 1 0 0,3 2-13 0 0,1-2 71 0 0,0-1 0 0 0,0 0 0 0 0,0 0-1 0 0,0-1 1 0 0,0 0 0 0 0,1-1 0 0 0,-1 0 0 0 0,0-1 0 0 0,0 0-1 0 0,0 0 1 0 0,0-1 0 0 0,0 0 0 0 0,0-1 0 0 0,0 0-1 0 0,-1-1 1 0 0,0 0 0 0 0,1 0 0 0 0,-1-1 0 0 0,-1 0 0 0 0,2-2-71 0 0,6-6 147 0 0,-1-1 1 0 0,-1-1 0 0 0,0-1-1 0 0,-1 0 1 0 0,-1-1 0 0 0,-1 0 0 0 0,3-5-148 0 0,1-2 55 0 0,-3 4-16 0 0,-1-1-1 0 0,-1 1 1 0 0,-1-2 0 0 0,0 0-1 0 0,-2 0 1 0 0,-1 0 0 0 0,3-16-39 0 0,-7-61 65 0 0,-21 217-41 0 0,7 154 39 0 0,45-165-50 0 0,-4-86-172 0 0,-29-21 69 0 0,0 0-72 0 0,0 0-98 0 0,0 0-168 0 0,2-5-3881 0 0,0 3-49 0 0,0-2-7404 0 0</inkml:trace>
  <inkml:trace contextRef="#ctx0" brushRef="#br0" timeOffset="15821.269">3726 457 0 0 0,'0'0'830'0'0,"0"0"-154"0"0,0 0 60 0 0,0 0 168 0 0,0 0 111 0 0,0 0 28 0 0,0 0-106 0 0,0 0-146 0 0,0 0-80 0 0,0 0-2 0 0,0 0 36 0 0,0 0 32 0 0,-4 27 5334 0 0,-91 81-3310 0 0,78-92-2612 0 0,-67 76 352 0 0,63-58 1 0 0,22-35-486 0 0,-1 1 1 0 0,0 0 0 0 0,0 0-1 0 0,0 0 1 0 0,0-1 0 0 0,0 1-1 0 0,0 0 1 0 0,0 0 0 0 0,0 0 0 0 0,0-1-1 0 0,0 1 1 0 0,0 0 0 0 0,0 0-1 0 0,0-1 1 0 0,0 1 0 0 0,0 0-1 0 0,0 0 1 0 0,0 0 0 0 0,0-1-1 0 0,0 1 1 0 0,0 0 0 0 0,0 0 0 0 0,0 0-1 0 0,0-1 1 0 0,0 1 0 0 0,0 0-1 0 0,-1 0 1 0 0,1 0 0 0 0,0-1-1 0 0,0 1 1 0 0,0 0 0 0 0,0 0-1 0 0,0 0 1 0 0,-1 0 0 0 0,1-1 0 0 0,0 1-1 0 0,0 0 1 0 0,0 0 0 0 0,-1 0-1 0 0,1 0 1 0 0,0 0 0 0 0,0 0-1 0 0,0 0 1 0 0,-1 0 0 0 0,1 0-1 0 0,0 0 1 0 0,0 0 0 0 0,-1 0 0 0 0,1 0-1 0 0,0 0 1 0 0,0 0-57 0 0,23-41 41 0 0,117-112 125 0 0,-63 71 150 0 0,-62 64 600 0 0,10-12 1227 0 0,0 1-2103 0 0,-9 21-63 0 0,-16 8 14 0 0,0 0 14 0 0,0 0-11 0 0,0 0 10 0 0,0 0 0 0 0,0 0-16 0 0,0 0-3 0 0,0 0 6 0 0,0 0-3 0 0,0 0-14 0 0,0 0 8 0 0,0 0 3 0 0,0 0 6 0 0,0 0-2 0 0,17 82 88 0 0,-5-6 23 0 0,7 24-58 0 0,-2-53-14 0 0,-17-46-16 0 0,3-1-843 0 0,3-26-4490 0 0,-3 15-4773 0 0,-3 8-338 0 0</inkml:trace>
  <inkml:trace contextRef="#ctx0" brushRef="#br0" timeOffset="16159.469">3601 579 5353 0 0,'0'0'2173'0'0,"0"0"-101"0"0,0 0 19 0 0,0 0-34 0 0,0 0-242 0 0,0 0-410 0 0,0 0-394 0 0,0 0-257 0 0,0 0-116 0 0,0 0-17 0 0,0 0 35 0 0,0 0 5 0 0,8 1-38 0 0,220 5 3012 0 0,-205-12-5653 0 0,-14 2-2693 0 0,-4 3-5307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346 197 4273 0 0,'0'0'1519'0'0,"0"0"-243"0"0,0 0-76 0 0,0 0 186 0 0,0 0 309 0 0,0 0 197 0 0,0 0-4 0 0,0 0-203 0 0,0 0-339 0 0,0 0-354 0 0,0 0-294 0 0,8-13-181 0 0,20-39-114 0 0,-29 77 1459 0 0,-104 243-608 0 0,-59 99-801 0 0,55-160-357 0 0,106-193-82 0 0,3-13-12 0 0,0-1 22 0 0,0 0 33 0 0,0 0 35 0 0,5-15 396 0 0,107-251 93 0 0,61-83-514 0 0,-30-19 115 0 0,-136 352-204 0 0,-6 26-71 0 0,-2 8 133 0 0,-4 142 289 0 0,0-116-299 0 0,2 0 0 0 0,2 0 0 0 0,1 0 0 0 0,3-1 0 0 0,1 1 0 0 0,3 0 0 0 0,1-1 0 0 0,2-1 0 0 0,2 1 0 0 0,16 34-30 0 0,-25-67 9 0 0,1-1-1 0 0,1 0 0 0 0,0 0 0 0 0,0 0 1 0 0,1 0-1 0 0,0-1 0 0 0,0 0 0 0 0,1 0 1 0 0,0-1-1 0 0,0 0 0 0 0,1 0 0 0 0,0-1 1 0 0,0 1-1 0 0,0-2 0 0 0,1 1 0 0 0,0-1 1 0 0,0-1-1 0 0,1 0 0 0 0,-1 0 0 0 0,1-1 1 0 0,3 1-9 0 0,-5-6 77 0 0,0-1 0 0 0,-1 0 0 0 0,1-1 0 0 0,-1 0 0 0 0,0 0 0 0 0,0 0 0 0 0,0-1 0 0 0,0 0 0 0 0,-1 0 0 0 0,0-1 0 0 0,0 0 0 0 0,0 0 0 0 0,-1 0 0 0 0,1-1 1 0 0,-2 0-1 0 0,1 0 0 0 0,-1 0 0 0 0,1-2-77 0 0,17-30 121 0 0,-1-1 1 0 0,-1-1 0 0 0,-3 0 0 0 0,-1-2 0 0 0,-2 0-1 0 0,-3 0 1 0 0,-1-1 0 0 0,-2-1 0 0 0,-2 1 0 0 0,-1-1 0 0 0,-3 0-1 0 0,-3-35-121 0 0,-8 23-25 0 0,3 72-3082 0 0,8 27-546 0 0,-1-23-1443 0 0,0-4-6556 0 0</inkml:trace>
  <inkml:trace contextRef="#ctx0" brushRef="#br0" timeOffset="326.804">1206 469 11402 0 0,'0'0'1928'0'0,"0"0"-341"0"0,0 0-139 0 0,0 0-39 0 0,0 0-144 0 0,0 0-190 0 0,0 0-245 0 0,0 0-247 0 0,0 0-179 0 0,0 0-110 0 0,0 0-74 0 0,0 0-47 0 0,0 0-19 0 0,-19 33-16 0 0,-60 105-24 0 0,77-136-106 0 0,-1 1 0 0 0,1 0 0 0 0,0 0 1 0 0,0 0-1 0 0,1 1 0 0 0,-1-1 0 0 0,1 0 1 0 0,0 1-1 0 0,-1-1 0 0 0,1 1 0 0 0,1-1 0 0 0,-1 1 1 0 0,0-1-1 0 0,1 1 0 0 0,0 0 0 0 0,0-1 1 0 0,0 1-1 0 0,0 0 0 0 0,1-1 0 0 0,-1 1 1 0 0,1 0-9 0 0,2 4 25 0 0,-1 0 50 0 0,1-1-1 0 0,0 0 0 0 0,1 1 0 0 0,0-1 0 0 0,0-1 1 0 0,1 1-1 0 0,-1 0 0 0 0,1-1 0 0 0,1 0 0 0 0,-1 0 1 0 0,1-1-1 0 0,0 0 0 0 0,0 0 0 0 0,1 0 0 0 0,-1 0 1 0 0,1-1-1 0 0,0 0 0 0 0,1-1 0 0 0,-1 0 0 0 0,0 0 1 0 0,1 0-1 0 0,0-1 0 0 0,-1 0 0 0 0,1-1 0 0 0,0 1 1 0 0,0-2-1 0 0,0 1 0 0 0,0-1 0 0 0,0 0 0 0 0,0-1 1 0 0,0 0-1 0 0,0 0 0 0 0,0 0 0 0 0,0-1 0 0 0,-1-1 1 0 0,1 1-1 0 0,-1-1 0 0 0,1 0 0 0 0,1-2-74 0 0,1-3 100 0 0,0 0-1 0 0,-1-1 1 0 0,1 0-1 0 0,-2-1 1 0 0,1 0-1 0 0,-2-1 1 0 0,1 1-1 0 0,-1-1 1 0 0,-1-1-1 0 0,0 1 0 0 0,-1-1 1 0 0,0 0-1 0 0,0 0 1 0 0,-2-1-1 0 0,1 1 1 0 0,-2-1-1 0 0,1 0 1 0 0,-2 0-1 0 0,0 0 1 0 0,0 0-1 0 0,-1 0 1 0 0,-1 0-1 0 0,0 0 1 0 0,-1 0-1 0 0,-1 1 1 0 0,1-1-1 0 0,-4-6-99 0 0,4 13-103 0 0,0 1 0 0 0,0-1 0 0 0,0 0 0 0 0,-1 0 0 0 0,0 1 0 0 0,0 0 0 0 0,-1-1 0 0 0,0 1-1 0 0,0 0 1 0 0,0 1 0 0 0,0-1 0 0 0,-1 1 0 0 0,1 0 0 0 0,-1 0 0 0 0,0 0 0 0 0,-1 1 0 0 0,1 0 0 0 0,0 0 0 0 0,-1 0 0 0 0,0 0 0 0 0,0 1 0 0 0,0 0-1 0 0,0 0 1 0 0,0 1 0 0 0,0 0 0 0 0,0 0 0 0 0,0 0 0 0 0,0 1 0 0 0,-1 0 0 0 0,1 0 0 0 0,-2 0 103 0 0,-15 20-3229 0 0,12-5-3303 0 0,6-3-5121 0 0</inkml:trace>
  <inkml:trace contextRef="#ctx0" brushRef="#br0" timeOffset="853.597">1674 480 6729 0 0,'0'0'3361'0'0,"0"0"-851"0"0,0 0-566 0 0,0 0-273 0 0,0 0-165 0 0,0 0-246 0 0,0 0-295 0 0,0 0-228 0 0,0 0-185 0 0,0 0-98 0 0,0 0-16 0 0,0 0-59 0 0,0 0-63 0 0,-8 17-49 0 0,-23 51-58 0 0,31-65-173 0 0,-1-1 0 0 0,0 1 0 0 0,1-1 0 0 0,0 1-1 0 0,-1-1 1 0 0,1 1 0 0 0,0-1 0 0 0,0 1 0 0 0,1-1-1 0 0,-1 1 1 0 0,0-1 0 0 0,1 1 0 0 0,0-1 0 0 0,-1 0-1 0 0,1 1 1 0 0,0-1 0 0 0,0 0 0 0 0,0 1 0 0 0,1-1-1 0 0,-1 0 1 0 0,0 0 0 0 0,1 0 0 0 0,0 0 0 0 0,-1 0-1 0 0,1 0 1 0 0,0-1 0 0 0,0 1 0 0 0,0 0 0 0 0,0-1-1 0 0,0 0 1 0 0,0 1 0 0 0,1-1 0 0 0,-1 0 0 0 0,0 0-1 0 0,0 0 1 0 0,1-1 0 0 0,-1 1 0 0 0,1 0 0 0 0,-1-1-1 0 0,1 0 1 0 0,-1 1 0 0 0,1-1 0 0 0,-1 0 0 0 0,1 0-1 0 0,-1-1-35 0 0,8 2 173 0 0,0-1 1 0 0,0 0-1 0 0,0 0 0 0 0,0-1 0 0 0,0-1 0 0 0,0 0 0 0 0,0 0 0 0 0,0-1 0 0 0,-1 0 0 0 0,0 0 0 0 0,1-1 1 0 0,-1-1-1 0 0,0 1 0 0 0,-1-1 0 0 0,6-5-173 0 0,121-101 779 0 0,-122 107-866 0 0,-13 28-59 0 0,-1-10 113 0 0,1-7 34 0 0,-1 0 1 0 0,1 0-1 0 0,1 0 0 0 0,-1 0 0 0 0,1 0 0 0 0,0 0 0 0 0,1 0 0 0 0,-1 0 1 0 0,1 0-1 0 0,1 0 0 0 0,-1-1 0 0 0,1 1 0 0 0,1-1 0 0 0,-1 0 0 0 0,1 0 1 0 0,0 0-1 0 0,0-1 0 0 0,1 1 0 0 0,-1-1 0 0 0,1 0 0 0 0,0 0 0 0 0,1 0 0 0 0,-1-1 1 0 0,1 0-1 0 0,0 0 0 0 0,0 0 0 0 0,0-1 0 0 0,1 0 0 0 0,-1 0 0 0 0,1-1 1 0 0,0 0-1 0 0,-1 0 0 0 0,1 0 0 0 0,2-1-1 0 0,3 0 49 0 0,-1-1 0 0 0,1 0 1 0 0,0-1-1 0 0,0-1 0 0 0,0 0 0 0 0,-1 0 0 0 0,1-1 0 0 0,-1-1 1 0 0,0 0-1 0 0,0 0 0 0 0,0-1 0 0 0,0-1 0 0 0,-1 0 0 0 0,0 0 1 0 0,0-1-1 0 0,0-1-49 0 0,11-6 128 0 0,-1-1 1 0 0,0-2-1 0 0,-2 0 0 0 0,0 0 1 0 0,0-2-1 0 0,-2 0 1 0 0,0-1-1 0 0,-2-1 0 0 0,0 0 1 0 0,-1-1-1 0 0,0-3-128 0 0,-4-64-92 0 0,-23 79-1303 0 0,2 9-6925 0 0,9 1 4175 0 0,-1 0-8583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63 806 1592 0 0,'0'0'1701'0'0,"0"0"-102"0"0,0 0 50 0 0,0 0 169 0 0,0 0 76 0 0,0 0-55 0 0,0 0-109 0 0,0 0-201 0 0,0 0-202 0 0,0 0-151 0 0,0 0-163 0 0,-11-1-153 0 0,-1 0-548 0 0,-7-1-17 0 0,-2 2 3267 0 0,86-33-1735 0 0,-7 1-1530 0 0,1 2 0 0 0,1 3 0 0 0,1 2 0 0 0,1 4 0 0 0,1 2 0 0 0,1 3 0 0 0,23-2-297 0 0,-75 16 3 0 0,90 4 2 0 0,-99-1 2 0 0,-1 1-1 0 0,1-1 1 0 0,-1 1-1 0 0,0 0 1 0 0,0 0 0 0 0,0 0-1 0 0,0 0 1 0 0,0 0 0 0 0,0 0-1 0 0,0 0 1 0 0,-1 0 0 0 0,1 1-1 0 0,-1-1 1 0 0,1 1-1 0 0,-1-1 1 0 0,0 1 0 0 0,0 0-1 0 0,0-1 1 0 0,-1 1 0 0 0,1 0-1 0 0,-1 0 1 0 0,1 0-1 0 0,-1-1 1 0 0,0 1 0 0 0,0 0-1 0 0,0 0 1 0 0,0 0 0 0 0,-1 0-1 0 0,0 1-6 0 0,-27 82 228 0 0,-154 185 144 0 0,103-163-292 0 0,43-57-50 0 0,5-11-29 0 0,2 1 1 0 0,2 2-1 0 0,1 1 1 0 0,3 1-1 0 0,-10 28-1 0 0,31-66 10 0 0,1-1-1 0 0,-1 1 0 0 0,1-1 0 0 0,1 1 0 0 0,-1 0 0 0 0,1 0 0 0 0,0-1 1 0 0,1 1-1 0 0,-1 0 0 0 0,1-1 0 0 0,1 1 0 0 0,-1 0 0 0 0,1-1 0 0 0,2 6-9 0 0,-2-6 29 0 0,0-1 0 0 0,1 0-1 0 0,0 0 1 0 0,-1 1 0 0 0,1-1-1 0 0,1-1 1 0 0,-1 1-1 0 0,1 0 1 0 0,0-1 0 0 0,0 0-1 0 0,0 0 1 0 0,1 0 0 0 0,-1 0-1 0 0,1-1 1 0 0,0 0-1 0 0,0 0 1 0 0,0 0 0 0 0,0-1-1 0 0,1 1 1 0 0,-1-1-1 0 0,1 0 1 0 0,-1-1 0 0 0,1 1-1 0 0,1-1-28 0 0,16-1 128 0 0,0-2 0 0 0,1 0 0 0 0,-1-1 0 0 0,0-2 0 0 0,-1 0 0 0 0,1-1 0 0 0,-1-2 0 0 0,0 0 0 0 0,20-11-128 0 0,-13 7 86 0 0,104-40 306 0 0,-124 46-1807 0 0,-11-4-6035 0 0,3 9 4231 0 0,-1 1-8964 0 0</inkml:trace>
  <inkml:trace contextRef="#ctx0" brushRef="#br0" timeOffset="790.215">1188 570 5089 0 0,'0'0'1406'0'0,"0"0"122"0"0,0 0 218 0 0,0 0 230 0 0,0 0 49 0 0,0 0-149 0 0,0 0-292 0 0,0 0-305 0 0,0 0-238 0 0,0 0-189 0 0,0 0-157 0 0,0 0-125 0 0,0 0-96 0 0,-1-6-58 0 0,0-19-52 0 0,7 211 3130 0 0,-2-158-3368 0 0,-3-18-93 0 0,0 1-1 0 0,0 0 1 0 0,1-1-1 0 0,1 1 1 0 0,0-1-1 0 0,0 1 1 0 0,1-1-1 0 0,0 0 1 0 0,1-1-1 0 0,0 1 1 0 0,0-1-1 0 0,1 0 1 0 0,0 0-1 0 0,7 6-32 0 0,-11-14 35 0 0,0 0-1 0 0,0 1 0 0 0,0-1 0 0 0,0-1 0 0 0,1 1 0 0 0,-1 0 0 0 0,0-1 0 0 0,0 1 1 0 0,1-1-1 0 0,-1 1 0 0 0,0-1 0 0 0,1 0 0 0 0,-1 0 0 0 0,0 0 0 0 0,1-1 0 0 0,-1 1 1 0 0,0 0-1 0 0,1-1 0 0 0,-1 1 0 0 0,0-1 0 0 0,0 0 0 0 0,1 0 0 0 0,-1 0 0 0 0,0 0 0 0 0,0 0 1 0 0,0-1-1 0 0,0 1 0 0 0,-1 0 0 0 0,1-1 0 0 0,0 1 0 0 0,0-1 0 0 0,-1 0-34 0 0,55-57 474 0 0,-55 59-474 0 0,123-202 348 0 0,-88 279-644 0 0,-23-51 301 0 0,51 75-2 0 0,-62-99 6 0 0,0-1-1 0 0,0 1 1 0 0,0-1-1 0 0,1 0 1 0 0,-1 1-1 0 0,0-1 1 0 0,1 0 0 0 0,-1-1-1 0 0,1 1 1 0 0,-1 0-1 0 0,1-1 1 0 0,-1 1-1 0 0,1-1 1 0 0,0 0-1 0 0,-1 0 1 0 0,1 0-1 0 0,-1 0 1 0 0,1 0 0 0 0,0-1-1 0 0,-1 1 1 0 0,1-1-1 0 0,-1 0 1 0 0,1 1-1 0 0,-1-1 1 0 0,0 0-1 0 0,1 0 1 0 0,-1-1-1 0 0,0 1 1 0 0,0-1 0 0 0,1 1-1 0 0,-1-1 1 0 0,0 1-1 0 0,-1-1 1 0 0,1 0-1 0 0,0 0 1 0 0,1-1-9 0 0,57-78 358 0 0,52-121 28 0 0,-103 186-356 0 0,0-1 0 0 0,-1 1 0 0 0,-2-1-1 0 0,1-1 1 0 0,-2 1 0 0 0,0-1 0 0 0,-1 0 0 0 0,-1-1-1 0 0,1-17-29 0 0,-16 44-1062 0 0,-15 84-3338 0 0,37-57-6437 0 0,-5-30-678 0 0</inkml:trace>
  <inkml:trace contextRef="#ctx0" brushRef="#br0" timeOffset="1153.035">2149 636 14219 0 0,'0'0'2047'0'0,"0"0"-539"0"0,0 0-205 0 0,0 0 20 0 0,0 0 12 0 0,0 0-89 0 0,0 0-222 0 0,0 0-266 0 0,0 0-218 0 0,0 0-176 0 0,0 0-108 0 0,0 0-32 0 0,0 0-9 0 0,-4 10 10 0 0,-11 84 493 0 0,15 43 47 0 0,0-110-4460 0 0,4-53-939 0 0,1 9-3260 0 0,-1 6-3161 0 0</inkml:trace>
  <inkml:trace contextRef="#ctx0" brushRef="#br0" timeOffset="1681.178">2091 552 9146 0 0,'0'0'2218'0'0,"0"0"-642"0"0,0 0-308 0 0,0 0-42 0 0,0 0 8 0 0,0 0-104 0 0,0 0-229 0 0,0 0-199 0 0,0 0-107 0 0,0 0-13 0 0,0 0 17 0 0,0 0-27 0 0,0 0-83 0 0,18-5-78 0 0,113-27 628 0 0,-8 24 150 0 0,-122 9-1180 0 0,1-1 0 0 0,-1 0 0 0 0,1 1-1 0 0,-1-1 1 0 0,1 1 0 0 0,-1-1-1 0 0,1 1 1 0 0,-1 0 0 0 0,0-1 0 0 0,1 1-1 0 0,-1 0 1 0 0,0 0 0 0 0,1 0 0 0 0,-1 0-1 0 0,0 0 1 0 0,0 0 0 0 0,0 1 0 0 0,0-1-1 0 0,0 0 1 0 0,0 0 0 0 0,-1 1 0 0 0,1-1-1 0 0,0 1 1 0 0,-1-1 0 0 0,1 0 0 0 0,-1 1-1 0 0,1 0 1 0 0,-1-1 0 0 0,0 1 0 0 0,1-1-1 0 0,-1 1 1 0 0,0-1 0 0 0,0 1-1 0 0,0-1 1 0 0,0 1 0 0 0,-1 0 0 0 0,1-1-1 0 0,-1 2-8 0 0,-15 62 374 0 0,-83 48-5 0 0,99-111-373 0 0,1 0 0 0 0,-1-1 0 0 0,0 1 0 0 0,1-1-1 0 0,-1 1 1 0 0,0 0 0 0 0,1-1 0 0 0,0 1 0 0 0,-1-1 0 0 0,1 0 0 0 0,0 1-1 0 0,0-1 1 0 0,0 0 0 0 0,0 1 0 0 0,0-1 0 0 0,0 0 0 0 0,0 0 0 0 0,0 0-1 0 0,1 0 1 0 0,-1 0 0 0 0,0 0 0 0 0,1 0 0 0 0,-1 0 0 0 0,1 0 0 0 0,-1-1-1 0 0,1 1 1 0 0,-1-1 0 0 0,1 1 0 0 0,-1-1 0 0 0,1 1 0 0 0,0-1-1 0 0,-1 0 1 0 0,1 0 0 0 0,-1 0 0 0 0,1 0 0 0 0,0 0 0 0 0,-1 0 0 0 0,1 0-1 0 0,-1-1 1 0 0,1 1 0 0 0,0-1 4 0 0,0 2 0 0 0,6-1 3 0 0,-1 1 1 0 0,0 0-1 0 0,0 0 1 0 0,0 1 0 0 0,1 0-1 0 0,-2 0 1 0 0,1 1 0 0 0,0 0-1 0 0,0 0 1 0 0,-1 0 0 0 0,0 1-1 0 0,1 0 1 0 0,-1 0 0 0 0,-1 1-1 0 0,4 3-3 0 0,8 48 348 0 0,-20-50-284 0 0,0-1 0 0 0,0 1 0 0 0,0-1 0 0 0,-1 0-1 0 0,0 0 1 0 0,0 0 0 0 0,0 0 0 0 0,-1-1 0 0 0,1 0 0 0 0,-1 0 0 0 0,0 0-1 0 0,0 0 1 0 0,-1-1 0 0 0,1 0 0 0 0,-1 0 0 0 0,1-1 0 0 0,-1 1-1 0 0,0-1 1 0 0,0 0 0 0 0,0-1 0 0 0,0 1 0 0 0,-1-1 0 0 0,-3 0-64 0 0,-108 6 157 0 0,116-8-204 0 0,0 1 0 0 0,0 0-1 0 0,-1-1 1 0 0,1 0 0 0 0,0 1 0 0 0,0-1-1 0 0,0 0 1 0 0,0 0 0 0 0,1 0 0 0 0,-1 0 0 0 0,0-1-1 0 0,0 1 1 0 0,1 0 0 0 0,-1-1 0 0 0,0 1-1 0 0,1-1 1 0 0,-1 0 0 0 0,1 1 0 0 0,0-1 0 0 0,0 0-1 0 0,0 0 1 0 0,0 0 0 0 0,0 0 0 0 0,0 0 0 0 0,0 0-1 0 0,0 0 1 0 0,1 0 0 0 0,-1 0 0 0 0,1 0-1 0 0,0 0 1 0 0,0-1 0 0 0,-1 1 0 0 0,1 0 0 0 0,1 0-1 0 0,-1-1 48 0 0,4-23-3425 0 0,6 3-3446 0 0,-4 14-4901 0 0</inkml:trace>
  <inkml:trace contextRef="#ctx0" brushRef="#br0" timeOffset="2221.041">2769 622 6065 0 0,'0'0'2411'0'0,"0"0"-238"0"0,0 0-34 0 0,0 0-9 0 0,0 0-134 0 0,0 0-291 0 0,0 0-413 0 0,0 0-384 0 0,0 0-228 0 0,0 0-144 0 0,0 0-66 0 0,0 0-30 0 0,0 0-27 0 0,8 10 1233 0 0,37-6 104 0 0,133-22 115 0 0,-150 11-1907 0 0,-28 6-157 0 0,0 1-126 0 0,0 0-186 0 0,0 0-224 0 0,9 0-6412 0 0,-6 0-2847 0 0</inkml:trace>
  <inkml:trace contextRef="#ctx0" brushRef="#br0" timeOffset="2638.235">3474 323 14707 0 0,'0'0'2678'0'0,"0"0"-1158"0"0,0 0-509 0 0,0 0-43 0 0,0 0 61 0 0,0 0-26 0 0,0 0-154 0 0,0 0-262 0 0,0 0-250 0 0,0 0-138 0 0,0 0-67 0 0,0 0 17 0 0,0 0 37 0 0,1 4 62 0 0,3 221 1708 0 0,-38 17-1692 0 0,26-219-681 0 0,12-27-2706 0 0,22-53-1455 0 0,-13 20-3961 0 0,-10 28-2059 0 0</inkml:trace>
  <inkml:trace contextRef="#ctx0" brushRef="#br0" timeOffset="2898.623">3305 283 8074 0 0,'0'0'3259'0'0,"0"0"-1121"0"0,0 0-600 0 0,0 0-225 0 0,0 0-83 0 0,0 0-90 0 0,0 0-181 0 0,0 0-219 0 0,0 0-132 0 0,0 0-32 0 0,0 0 40 0 0,0 0 14 0 0,0 0-37 0 0,12 2-46 0 0,31 2 146 0 0,0-1 0 0 0,1-2 0 0 0,-1-2-1 0 0,29-5-692 0 0,22-7-228 0 0,-53 12-2619 0 0,-34 2 340 0 0,-4 1-2982 0 0,0-2-6227 0 0</inkml:trace>
  <inkml:trace contextRef="#ctx0" brushRef="#br0" timeOffset="3420.212">3752 566 16291 0 0,'0'0'1410'0'0,"0"0"-570"0"0,0 0-228 0 0,0 0 111 0 0,0 0 133 0 0,0 0 31 0 0,0 0-132 0 0,0 0-197 0 0,0 0-124 0 0,0 0-82 0 0,0 0-53 0 0,0 0-65 0 0,0 0-60 0 0,21-1-32 0 0,98-5 72 0 0,-116 6-199 0 0,-1 1-1 0 0,1-1 0 0 0,-1 1 0 0 0,1-1 0 0 0,0 1 1 0 0,-1 0-1 0 0,1 0 0 0 0,-1 0 0 0 0,0 0 1 0 0,1 1-1 0 0,-1-1 0 0 0,0 1 0 0 0,0-1 0 0 0,0 1 1 0 0,0 0-1 0 0,0 0 0 0 0,0 0 0 0 0,0 0 1 0 0,-1 0-1 0 0,1 0 0 0 0,-1 0 0 0 0,1 1 0 0 0,-1-1 1 0 0,0 1-1 0 0,0-1 0 0 0,0 1 0 0 0,0-1 1 0 0,-1 1-1 0 0,1-1 0 0 0,-1 1 0 0 0,1 0 1 0 0,-1-1-1 0 0,0 1 0 0 0,0 0 0 0 0,0-1 0 0 0,0 1 1 0 0,-1 0-1 0 0,1-1 0 0 0,-1 2-14 0 0,-41 56 478 0 0,-39 34-153 0 0,81-93-324 0 0,-1 0 0 0 0,1-1 0 0 0,-1 1 0 0 0,1 0 1 0 0,-1 0-1 0 0,1 0 0 0 0,0-1 0 0 0,-1 1 0 0 0,1 0 0 0 0,0 0 0 0 0,0 0 0 0 0,0 0 0 0 0,-1 0 1 0 0,1-1-1 0 0,0 1 0 0 0,0 0 0 0 0,0 0 0 0 0,1 0 0 0 0,-1 0 0 0 0,0 0 0 0 0,0 0 1 0 0,0-1-1 0 0,1 1 0 0 0,-1 0 0 0 0,0 0 0 0 0,1 0 0 0 0,-1 0 0 0 0,0-1 0 0 0,1 1 1 0 0,-1 0-1 0 0,1-1 0 0 0,0 1 0 0 0,-1 0 0 0 0,1-1 0 0 0,-1 1 0 0 0,1 0 0 0 0,0-1 1 0 0,0 1-1 0 0,-1-1 0 0 0,1 1 0 0 0,0-1 0 0 0,0 0 0 0 0,0 1 0 0 0,-1-1 0 0 0,1 0 0 0 0,0 0 1 0 0,0 1-1 0 0,0-1 0 0 0,0 0 0 0 0,0 0-1 0 0,144-15 899 0 0,-107 4-1244 0 0,0 3 0 0 0,0 1 1 0 0,0 2-1 0 0,1 1 0 0 0,0 3 0 0 0,3 0 345 0 0,-15 4-2993 0 0,-18-1-980 0 0,-1 0-3897 0 0,-2-1-2319 0 0</inkml:trace>
  <inkml:trace contextRef="#ctx0" brushRef="#br0" timeOffset="4440.555">1204 1152 1000 0 0,'0'0'1587'0'0,"0"0"-12"0"0,0 0 167 0 0,0 0 86 0 0,0 0-79 0 0,0 0-234 0 0,0 0-311 0 0,0 0-287 0 0,0 0-180 0 0,0 0-79 0 0,0 0 21 0 0,0 0 57 0 0,0 0 26 0 0,22-6-18 0 0,70-20-61 0 0,30 16 859 0 0,-85 11-1202 0 0,561 0 2208 0 0,-34 9-1512 0 0,-3-39-21 0 0,-185 3 17 0 0,-212 8-591 0 0,169 3-321 0 0,-244 8-66 0 0,22 7-358 0 0,-111-2-830 0 0,-2 0-7398 0 0,0 2-3317 0 0</inkml:trace>
  <inkml:trace contextRef="#ctx0" brushRef="#br0" timeOffset="6201.751">2563 1295 10930 0 0,'0'0'1243'0'0,"0"0"-431"0"0,0 0-315 0 0,0 0 3 0 0,0 0 181 0 0,0 0 187 0 0,0 0 59 0 0,0 0-49 0 0,0 0-118 0 0,0 0-157 0 0,0 0-153 0 0,0 0-124 0 0,0 0-69 0 0,-19 30-51 0 0,-56 91-49 0 0,28-29 268 0 0,-47 84 1045 0 0,94-182 1353 0 0,25-54-2504 0 0,91-137 120 0 0,58-13-130 0 0,-174 209-310 0 0,0 0 1 0 0,0 1-1 0 0,1-1 0 0 0,-1 1 1 0 0,0-1-1 0 0,0 0 0 0 0,0 1 0 0 0,1-1 1 0 0,-1 1-1 0 0,0-1 0 0 0,1 1 0 0 0,-1-1 1 0 0,0 1-1 0 0,1-1 0 0 0,-1 1 0 0 0,1-1 1 0 0,-1 1-1 0 0,1 0 0 0 0,-1-1 0 0 0,1 1 1 0 0,-1 0-1 0 0,1-1 0 0 0,-1 1 1 0 0,1 0-1 0 0,-1-1 0 0 0,1 1 0 0 0,0 0 1 0 0,-1 0-1 0 0,1 0 0 0 0,-1 0 0 0 0,1 0 1 0 0,0 0-1 0 0,-1 0 0 0 0,1 0 0 0 0,0 0 1 0 0,-1 0-1 0 0,1 0 0 0 0,-1 0 0 0 0,1 0 1 0 0,0 0-1 0 0,-1 0 0 0 0,1 1 1 0 0,-1-1-1 0 0,1 0 0 0 0,0 0 0 0 0,-1 1 1 0 0,1-1-1 0 0,-1 1 0 0 0,1-1 0 0 0,-1 0 1 0 0,0 1-1 0 0,1-1 0 0 0,-1 1 0 0 0,1-1 1 0 0,-1 1-1 0 0,0-1 0 0 0,1 1 0 0 0,-1-1 1 0 0,0 1-1 0 0,1-1 0 0 0,-1 1 1 0 0,0 0-1 0 0,0-1 0 0 0,0 1 0 0 0,0-1 1 0 0,1 1-1 0 0,-1 0 1 0 0,12 191 316 0 0,12 1-237 0 0,-13-167 321 0 0,2-48 52 0 0,-1-5-429 0 0,2 1 0 0 0,0 1 0 0 0,2 0 0 0 0,1 1 0 0 0,0 1 0 0 0,2 0 0 0 0,1 2 0 0 0,10-9-23 0 0,21-25 18 0 0,46-40-23 0 0,-18 45-2 0 0,-83 101 133 0 0,-43 233 199 0 0,48-129-218 0 0,17-107-126 0 0,-16-52-1723 0 0,12-15-1231 0 0,-8 10-5282 0 0,-3 5-3605 0 0</inkml:trace>
  <inkml:trace contextRef="#ctx0" brushRef="#br0" timeOffset="6540.631">3358 1531 14715 0 0,'0'0'3151'0'0,"0"0"-1921"0"0,0 0-839 0 0,0 0-96 0 0,0 0 233 0 0,0 0 268 0 0,0 0 125 0 0,0 0-58 0 0,0 0-213 0 0,0 0-200 0 0,0 0-139 0 0,0 0-89 0 0,0 0-40 0 0,-1 24-54 0 0,-7 107 34 0 0,3-101-523 0 0,-3 27 962 0 0,6-19-7926 0 0,2-38 2871 0 0,2 0-3513 0 0</inkml:trace>
  <inkml:trace contextRef="#ctx0" brushRef="#br0" timeOffset="7114.312">3319 1472 7418 0 0,'0'0'1973'0'0,"0"0"-143"0"0,0 0-39 0 0,0 0 51 0 0,0 0-62 0 0,0 0-174 0 0,0 0-328 0 0,0 0-354 0 0,0 0-269 0 0,0 0-209 0 0,0 0-134 0 0,0 0-72 0 0,0 0-9 0 0,20-11 513 0 0,143-30 882 0 0,-76 45-1450 0 0,-85-2-165 0 0,-1 1 0 0 0,1-1 0 0 0,0 1 0 0 0,-1-1 0 0 0,1 1 0 0 0,-1-1 0 0 0,0 1 0 0 0,0 0 0 0 0,0-1 0 0 0,0 1 0 0 0,-1 0 1 0 0,1 0-1 0 0,-1 0 0 0 0,0 0 0 0 0,1 0 0 0 0,-1 0 0 0 0,-1 0 0 0 0,1-1 0 0 0,0 1 0 0 0,-1 0 0 0 0,1 0 0 0 0,-1 0 0 0 0,0 0 0 0 0,0-1 0 0 0,0 1 0 0 0,0 0 0 0 0,-1-1 0 0 0,1 1 0 0 0,-1-1 0 0 0,1 1 0 0 0,-1-1 0 0 0,0 1-11 0 0,-96 147 164 0 0,97-148-166 0 0,1 1 0 0 0,-1 0 0 0 0,1-1-1 0 0,0 1 1 0 0,0 0 0 0 0,0 0-1 0 0,0-1 1 0 0,1 1 0 0 0,-1 0-1 0 0,1-1 1 0 0,-1 1 0 0 0,1-1-1 0 0,0 1 1 0 0,0-1 0 0 0,0 1 0 0 0,0-1-1 0 0,1 1 1 0 0,-1-1 0 0 0,1 0-1 0 0,-1 0 1 0 0,1 0 0 0 0,0 0-1 0 0,0 0 1 0 0,0 0 0 0 0,0 0-1 0 0,0 0 1 0 0,0-1 0 0 0,0 1 0 0 0,1-1-1 0 0,-1 0 1 0 0,0 0 0 0 0,1 0-1 0 0,-1 0 1 0 0,1 0 0 0 0,0 0-1 0 0,1 0 3 0 0,23 16-23 0 0,35 34 60 0 0,-59-48-32 0 0,1 0 19 0 0,1 0-1 0 0,-1 1 1 0 0,0-1 0 0 0,0 1 0 0 0,0 0 0 0 0,0 0 0 0 0,0 1 0 0 0,-1-1 0 0 0,0 1 0 0 0,0 0 0 0 0,0 0 0 0 0,-1 0 0 0 0,0 0 0 0 0,0 0 0 0 0,0 1 0 0 0,0-1 0 0 0,-1 0 0 0 0,0 1 0 0 0,0 0 0 0 0,-1-1 0 0 0,1 6-24 0 0,-3-7 37 0 0,-1 1 1 0 0,1-1-1 0 0,-1-1 0 0 0,0 1 1 0 0,0 0-1 0 0,0-1 0 0 0,-1 1 1 0 0,1-1-1 0 0,-1 0 0 0 0,1 0 1 0 0,-1 0-1 0 0,0-1 0 0 0,0 1 1 0 0,-1-1-1 0 0,1 0 0 0 0,0 0 1 0 0,-1-1-1 0 0,1 1 0 0 0,-1-1 0 0 0,0 0 1 0 0,-1 0-38 0 0,1 1 31 0 0,-124 20 172 0 0,124-22-219 0 0,0 0 1 0 0,1 0-1 0 0,-1-1 0 0 0,0 0 0 0 0,1 0 0 0 0,-1 0 0 0 0,1 0 0 0 0,0-1 0 0 0,-1 0 1 0 0,1 0-1 0 0,0 0 0 0 0,0 0 0 0 0,0-1 0 0 0,0 1 0 0 0,0-1 0 0 0,1 0 1 0 0,-1 0-1 0 0,1 0 0 0 0,0-1 0 0 0,0 1 0 0 0,0-1 0 0 0,0 0 0 0 0,1 0 0 0 0,0 0 1 0 0,-1 0-1 0 0,0-4 16 0 0,-1-70-1939 0 0,19 29-5547 0 0,-7 33-4018 0 0</inkml:trace>
  <inkml:trace contextRef="#ctx0" brushRef="#br0" timeOffset="7783.393">4602 43 9330 0 0,'0'0'2168'0'0,"0"0"-722"0"0,0 0-378 0 0,0 0-46 0 0,0 0 129 0 0,0 0 74 0 0,0 0-59 0 0,0 0-200 0 0,0 0-248 0 0,0 0-154 0 0,0 0-83 0 0,0 0-63 0 0,0 0-20 0 0,-4 29-18 0 0,-11 89-5 0 0,25-38 219 0 0,-4-64-442 0 0,55 151 1167 0 0,-30-88-869 0 0,-2 1 1 0 0,-4 2-1 0 0,-4 1 0 0 0,10 82-450 0 0,-25-120 79 0 0,-2 1 0 0 0,-3 0 0 0 0,-1 0 0 0 0,-2-1 1 0 0,-2 1-1 0 0,-2 0 0 0 0,-2-1 0 0 0,-12 35-79 0 0,10-48 5 0 0,-1 0 0 0 0,-2-2-1 0 0,-1 1 1 0 0,-1-2 0 0 0,-2 0-1 0 0,-1 0 1 0 0,-1-2 0 0 0,-1 0-1 0 0,-1-2 1 0 0,-17 16-5 0 0,18-22-483 0 0,-1-1 0 0 0,-1 0 1 0 0,0-1-1 0 0,-1-2 0 0 0,-1 0 0 0 0,0-2 0 0 0,-1-1 1 0 0,-19 7 482 0 0,14-8-1875 0 0,4-2-1289 0 0,9-3-1941 0 0,1-2-6199 0 0</inkml:trace>
  <inkml:trace contextRef="#ctx0" brushRef="#br0" timeOffset="8639.329">1156 7 544 0 0,'0'0'788'0'0,"0"0"-120"0"0,0 0 126 0 0,0 0 361 0 0,0 0 409 0 0,0 0 266 0 0,0 0 132 0 0,0 0-123 0 0,0 0-256 0 0,0 0-204 0 0,0 0-210 0 0,0 0-109 0 0,0 0-35 0 0,0-3-30 0 0,0 3-910 0 0,0 1 0 0 0,0-1 1 0 0,0 0-1 0 0,0 0 1 0 0,-1 1-1 0 0,1-1 1 0 0,0 0-1 0 0,0 0 1 0 0,0 1-1 0 0,0-1 0 0 0,-1 0 1 0 0,1 0-1 0 0,0 0 1 0 0,0 0-1 0 0,-1 0 1 0 0,1 1-1 0 0,0-1 1 0 0,0 0-1 0 0,-1 0 0 0 0,1 0 1 0 0,0 0-1 0 0,-1 0 1 0 0,1 0-1 0 0,0 0 1 0 0,0 0-1 0 0,-1 0 0 0 0,1 0 1 0 0,0 0-1 0 0,0 0 1 0 0,-1 0-1 0 0,1 0 1 0 0,0 0-1 0 0,-1 0 1 0 0,1 0-1 0 0,0 0 0 0 0,0 0 1 0 0,-1 0-1 0 0,1-1 1 0 0,0 1-1 0 0,0 0 1 0 0,-1 0-1 0 0,1 0 1 0 0,0 0-1 0 0,0-1 0 0 0,0 1 1 0 0,-1 0-1 0 0,1 0 1 0 0,0 0-1 0 0,0-1 1 0 0,0 1-1 0 0,0 0 1 0 0,-1 0-1 0 0,1-1 0 0 0,0 1 1 0 0,0 0-1 0 0,0 0 1 0 0,0-1-1 0 0,0 1 1 0 0,0 0-1 0 0,0-1 0 0 0,0 1 1 0 0,0 0-1 0 0,0 0 1 0 0,0-1-1 0 0,0 1 1 0 0,0-1-86 0 0,-10 13-280 0 0,-19 29 586 0 0,1 1-1 0 0,3 1 0 0 0,2 2 1 0 0,1 0-1 0 0,3 2 1 0 0,-3 13-306 0 0,-7 14 271 0 0,0-9-43 0 0,3 1 1 0 0,2 2-1 0 0,4 1 1 0 0,3 0 0 0 0,2 1-1 0 0,4 1 1 0 0,1 29-229 0 0,11-72 65 0 0,1 0 0 0 0,2 0 0 0 0,0 0 0 0 0,2-1 0 0 0,1 1-1 0 0,2-1 1 0 0,0-1 0 0 0,2 0 0 0 0,1 0 0 0 0,1-1 0 0 0,1 0 0 0 0,1-2 0 0 0,6 8-65 0 0,11 11 93 0 0,1-1 0 0 0,3-2 0 0 0,1-1 1 0 0,1-2-1 0 0,2-2 0 0 0,32 21-93 0 0,-7-14 85 0 0,58 51 63 0 0,-122-91-177 0 0,1 0-1 0 0,-1 0 1 0 0,0 1-1 0 0,1-1 1 0 0,-1 0 0 0 0,0 0-1 0 0,0 1 1 0 0,0-1-1 0 0,0 1 1 0 0,0-1-1 0 0,0 1 1 0 0,0-1 0 0 0,0 1-1 0 0,-1 0 1 0 0,1-1-1 0 0,-1 1 1 0 0,1 0-1 0 0,-1 0 1 0 0,0-1 0 0 0,1 1-1 0 0,-1 0 1 0 0,0 0-1 0 0,0 0 1 0 0,0-1-1 0 0,0 1 1 0 0,-1 0 0 0 0,1 0-1 0 0,0-1 1 0 0,-1 1-1 0 0,1 0 1 0 0,-1 0-1 0 0,0-1 1 0 0,0 1 0 0 0,1-1-1 0 0,-1 1 1 0 0,0-1-1 0 0,0 1 1 0 0,0-1-1 0 0,-1 1 1 0 0,1-1 0 0 0,0 0-1 0 0,-1 0 1 0 0,1 1-1 0 0,0-1 1 0 0,-2 0 29 0 0,-2 1-549 0 0,-13 4-1419 0 0,7-3-2953 0 0,5-3-7145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0,'0'0'144'0'0,"0"0"357"0"0,0 0 121 0 0,0 0 58 0 0,0 0 70 0 0,0 0 67 0 0,0 0-26 0 0,0 0-94 0 0,0 0-134 0 0,0 0-152 0 0,0 0-104 0 0,0 0-45 0 0,0 0-4 0 0,0 0 5 0 0,0 0 5 0 0,0 0 20 0 0,0 0 34 0 0,0 0 81 0 0,0 0 96 0 0,0 0 74 0 0,0 0 58 0 0,0 0 39 0 0,0 0 0 0 0,0 0 25 0 0,1 2 6109 0 0,-1 3-3422 0 0,3 6-729 0 0,67-3-503 0 0,87-22-925 0 0,-14-20-687 0 0,-71 23-189 0 0,-72 11-318 0 0,0 0 9 0 0,0 0 5 0 0,0 0-22 0 0,0 0 13 0 0,0 0-12 0 0,0 0 4 0 0,0 0-3 0 0,0 0-1 0 0,0 0 0 0 0,0 0-2 0 0,0 0-10 0 0,0 0 4 0 0,0 0 1 0 0,0 0-16 0 0,0 0 10 0 0,0 0-2 0 0,0 0 5 0 0,0 0 15 0 0,0 0-18 0 0,0 0-17 0 0,0 0 1 0 0,0 0 6 0 0,0 0-13 0 0,0 0-2 0 0,0 0 7 0 0,0 0 10 0 0,0 0-10 0 0,-6-7-4041 0 0,-1 7-6458 0 0,5 0-1424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9674 0 0,'0'0'2763'0'0,"0"0"-1370"0"0,0 0-715 0 0,0 0-11 0 0,0 0 261 0 0,0 0 241 0 0,0 0 62 0 0,0 0-151 0 0,0 0-256 0 0,0 0-255 0 0,0 0-162 0 0,0 0-41 0 0,0 0 39 0 0,-1 4 67 0 0,1-3-368 0 0,0 1 0 0 0,0 0 0 0 0,0 0 0 0 0,0 0 0 0 0,0 0-1 0 0,1 0 1 0 0,-1 0 0 0 0,1 0 0 0 0,0 0 0 0 0,-1 0 0 0 0,1-1 0 0 0,0 1-1 0 0,0 0 1 0 0,0-1 0 0 0,0 1 0 0 0,0 0 0 0 0,1-1 0 0 0,-1 1 0 0 0,0-1-1 0 0,1 0 1 0 0,-1 1 0 0 0,1-1 0 0 0,-1 0 0 0 0,1 0 0 0 0,0 0 0 0 0,-1 0 0 0 0,1 0-1 0 0,0 0 1 0 0,0-1 0 0 0,0 1 0 0 0,0-1 0 0 0,-1 1 0 0 0,1-1 0 0 0,1 0-104 0 0,29 7 380 0 0,1-2 1 0 0,0-1 0 0 0,0-1-1 0 0,1-3 1 0 0,-1 0 0 0 0,0-2-1 0 0,1-1 1 0 0,-2-2 0 0 0,10-4-381 0 0,21 2 114 0 0,-65 3-2967 0 0,-3 1-5360 0 0,3 3-4010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0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8506 0 0,'0'0'1688'0'0,"0"0"-837"0"0,0 0-278 0 0,0 0 336 0 0,0 0 450 0 0,0 0 261 0 0,0 0 30 0 0,0 0-186 0 0,0 0-201 0 0,0 0-198 0 0,0 0-182 0 0,0 0-132 0 0,37 2-93 0 0,119 5-82 0 0,14-19 727 0 0,310-45-1355 0 0,-435 51-863 0 0,-16 1-1296 0 0,-1 2-4851 0 0,-18 3-4328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1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19 512 0 0 0,'0'0'1026'0'0,"0"0"55"0"0,0 0 287 0 0,0 0 455 0 0,0 0 417 0 0,0 0 227 0 0,0 0-28 0 0,0 0-247 0 0,0 0-315 0 0,0 0-303 0 0,0 0-261 0 0,0 0-177 0 0,-3 5-129 0 0,-10 15-125 0 0,10-15-109 0 0,3-5-55 0 0,0 0-53 0 0,0 0-50 0 0,0 0-60 0 0,0 0-84 0 0,1-26 685 0 0,3 8-1050 0 0,1 0-1 0 0,0 0 1 0 0,1 1 0 0 0,2-1 0 0 0,-1 2-1 0 0,2-1 1 0 0,0 1 0 0 0,1 1 0 0 0,5-7-106 0 0,-11 16 17 0 0,11-16 2 0 0,1 0-1 0 0,1 1 1 0 0,0 0-1 0 0,2 1 1 0 0,0 2-1 0 0,1 0 1 0 0,1 1-1 0 0,17-11-18 0 0,-10 13-16 0 0,-26 17 11 0 0,1-1-1 0 0,-1 0 0 0 0,0 1 0 0 0,0-1 1 0 0,1 1-1 0 0,-1-1 0 0 0,0 1 0 0 0,-1 0 0 0 0,1 0 1 0 0,0 0-1 0 0,0 0 0 0 0,-1 0 0 0 0,1 0 1 0 0,-1 1-1 0 0,0-1 0 0 0,0 1 0 0 0,0-1 0 0 0,0 0 1 0 0,0 1-1 0 0,0 0 0 0 0,0-1 0 0 0,-1 1 0 0 0,0-1 1 0 0,1 1-1 0 0,-1 0 0 0 0,0-1 0 0 0,0 1 1 0 0,-1 0-1 0 0,1-1 0 0 0,-1 3 6 0 0,1 197 19 0 0,0-202-23 0 0,0 0 5 0 0,0 0-12 0 0,0 0 5 0 0,43-30 32 0 0,68-91 25 0 0,103-132-42 0 0,-213 254-11 0 0,0 1 0 0 0,0 0 0 0 0,-1-1-1 0 0,1 1 1 0 0,0 0 0 0 0,0-1-1 0 0,-1 1 1 0 0,1 0 0 0 0,-1 0-1 0 0,0 0 1 0 0,1-1 0 0 0,-1 1 0 0 0,0 0-1 0 0,0 0 1 0 0,0 0 0 0 0,0 0-1 0 0,-1 0 1 0 0,1-1 0 0 0,0 1 0 0 0,-1 0-1 0 0,1 0 1 0 0,-1 0 0 0 0,0-1-1 0 0,1 1 1 0 0,-2 1 2 0 0,-67 192 63 0 0,48-4-105 0 0,30-155-976 0 0,0-26-8078 0 0,-7-7-2544 0 0</inkml:trace>
  <inkml:trace contextRef="#ctx0" brushRef="#br0" timeOffset="634.516">912 372 8402 0 0,'0'0'4147'0'0,"0"0"-2044"0"0,0 0-881 0 0,0 0-26 0 0,0 0 103 0 0,0 0 56 0 0,0 0-96 0 0,0 0-243 0 0,0 0-273 0 0,0 0-256 0 0,0 0-159 0 0,0 0-93 0 0,0 0-45 0 0,-1 19 353 0 0,-73 106 315 0 0,-43 7-710 0 0,116-129-140 0 0,0-2 16 0 0,1-1-4 0 0,30-31 491 0 0,204-203-118 0 0,-211 212-378 0 0,54-33 13 0 0,-75 56-32 0 0,0 0 1 0 0,0 0-1 0 0,0 1 0 0 0,0-1 1 0 0,0 0-1 0 0,0 1 1 0 0,-1-1-1 0 0,1 1 1 0 0,-1 0-1 0 0,1-1 0 0 0,-1 1 1 0 0,0 0-1 0 0,1 0 1 0 0,-1 0-1 0 0,0 0 1 0 0,0 0-1 0 0,0 0 0 0 0,-1 0 1 0 0,1 0-1 0 0,0 1 1 0 0,-1-1-1 0 0,0 0 1 0 0,1 0-1 0 0,-1 1 0 0 0,0-1 1 0 0,0 0-1 0 0,0 0 1 0 0,0 1-1 0 0,-1-1 1 0 0,1 0-1 0 0,-1 0 0 0 0,1 1 1 0 0,-1-1-1 0 0,0 2 4 0 0,1 12-9 0 0,16 164 330 0 0,3-125-586 0 0,-20-55-3331 0 0,-2-3-1767 0 0,0-1-1439 0 0,0 0-3892 0 0</inkml:trace>
  <inkml:trace contextRef="#ctx0" brushRef="#br0" timeOffset="888.858">783 527 11690 0 0,'0'0'1322'0'0,"0"0"-646"0"0,0 0-149 0 0,0 0 229 0 0,0 0 195 0 0,0 0 84 0 0,0 0-29 0 0,0 0-100 0 0,0 0-125 0 0,0 0-124 0 0,0 0-149 0 0,32-1-158 0 0,101-5-112 0 0,20-9-368 0 0,-117 4-1572 0 0,-24 7-1438 0 0,-1 1-3317 0 0,-5 2-3517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81 0 0 0,'0'0'557'0'0,"0"0"281"0"0,0 0 256 0 0,0 0 284 0 0,0 0 192 0 0,0 0 139 0 0,4-12 10 0 0,12-38-76 0 0,-9 31 6951 0 0,-10 34-1958 0 0,2-7-7926 0 0,-3 20 1615 0 0,1 1 1 0 0,2 0 0 0 0,1-1-1 0 0,1 1 1 0 0,2 0-1 0 0,1-1 1 0 0,6 25-326 0 0,-1-14 202 0 0,-1 1 0 0 0,-3 0 0 0 0,-1 0 0 0 0,-2 1 0 0 0,-1-1 0 0 0,-4 26-202 0 0,-29 40 182 0 0,31-105-172 0 0,1-1-15 0 0,0 0-3 0 0,0 0-3 0 0,0 0-11 0 0,0 0-14 0 0,0 0-23 0 0,0 0-6 0 0,0 0-11 0 0,0 0-27 0 0,2-27-1780 0 0,-3-18-1557 0 0,-1 15-4898 0 0,1 25 6040 0 0,0-3-8769 0 0</inkml:trace>
  <inkml:trace contextRef="#ctx0" brushRef="#br0" timeOffset="348.755">57 70 0 0 0,'0'0'2320'0'0,"0"0"-1009"0"0,0 0-133 0 0,0 0 337 0 0,0 0 377 0 0,0 0 253 0 0,0 0-6 0 0,0 0-245 0 0,0 0-334 0 0,0 0-330 0 0,0 0-261 0 0,0 0-163 0 0,-12-2-94 0 0,-28-5-232 0 0,35 5 2574 0 0,409-53 709 0 0,-220 54-3577 0 0,-171 4-339 0 0,24 6-1166 0 0,-16 4-2512 0 0,-14-8-2493 0 0,-2-1-5730 0 0</inkml:trace>
  <inkml:trace contextRef="#ctx0" brushRef="#br0" timeOffset="725.839">833 350 10370 0 0,'0'0'6278'0'0,"0"0"-4283"0"0,0 0-1483 0 0,0 0-125 0 0,0 0 233 0 0,0 0 288 0 0,0 0 139 0 0,0 0-82 0 0,0 0-230 0 0,0 0-237 0 0,0 0-121 0 0,0 0-20 0 0,0 0 18 0 0,1 10 8 0 0,-1 198 1781 0 0,-6-171-1889 0 0,0 6-3762 0 0,9-43-3339 0 0,0 0-4882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36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116 387 5793 0 0,'0'0'2199'0'0,"0"0"-498"0"0,0 0-430 0 0,0 0-104 0 0,0 0 140 0 0,0 0 141 0 0,0 0 8 0 0,0 0-165 0 0,0 0-280 0 0,0 0-275 0 0,0 0-180 0 0,3 11 455 0 0,23 129 2769 0 0,-5-28-3454 0 0,-4 0 0 0 0,-5 1 0 0 0,-6 0 0 0 0,-5 33-326 0 0,-17-90-352 0 0,9-119-8670 0 0,7 13-1854 0 0,1 41 5095 0 0</inkml:trace>
  <inkml:trace contextRef="#ctx0" brushRef="#br0" timeOffset="584.257">24 471 1104 0 0,'0'0'1585'0'0,"0"0"-29"0"0,0 0 162 0 0,0 0 194 0 0,0 0 131 0 0,0 0-18 0 0,0 0-149 0 0,0 0-192 0 0,0 0-214 0 0,0 0-234 0 0,0 0-246 0 0,0 0-211 0 0,0 0-131 0 0,-5-16-99 0 0,-13-49-42 0 0,18 64-482 0 0,0-1 1 0 0,0 1-1 0 0,-1 0 0 0 0,1-1 1 0 0,0 1-1 0 0,0 0 0 0 0,0-1 1 0 0,0 1-1 0 0,1 0 0 0 0,-1-1 1 0 0,0 1-1 0 0,0 0 0 0 0,1-1 0 0 0,-1 1 1 0 0,1 0-1 0 0,-1 0 0 0 0,1 0 1 0 0,0-1-1 0 0,-1 1 0 0 0,1 0 1 0 0,0 0-1 0 0,0 0 0 0 0,0 0 1 0 0,0 0-1 0 0,0 0 0 0 0,0 0 1 0 0,0 1-1 0 0,0-1 0 0 0,0 0 1 0 0,1 0-26 0 0,4-3 140 0 0,26-21 176 0 0,1 1 1 0 0,2 1-1 0 0,0 2 0 0 0,2 2 0 0 0,0 1 1 0 0,1 2-1 0 0,0 2 0 0 0,39-10-316 0 0,-57 19 51 0 0,0 0 0 0 0,0 2 0 0 0,1 0 0 0 0,-1 1-1 0 0,1 1 1 0 0,-1 1 0 0 0,10 1-51 0 0,-28 0 6 0 0,0-1 0 0 0,0 1-1 0 0,0-1 1 0 0,0 1 0 0 0,0 0 0 0 0,0 0 0 0 0,0 0-1 0 0,0 0 1 0 0,0 1 0 0 0,0-1 0 0 0,0 1 0 0 0,-1-1-1 0 0,1 1 1 0 0,-1-1 0 0 0,1 1 0 0 0,-1 0 0 0 0,1-1-1 0 0,-1 1 1 0 0,0 0 0 0 0,0 0 0 0 0,0 0-1 0 0,0 0 1 0 0,0 0 0 0 0,-1 1 0 0 0,1-1 0 0 0,-1 0-1 0 0,1 0 1 0 0,-1 0 0 0 0,0 0 0 0 0,0 1 0 0 0,0-1-1 0 0,0 1-5 0 0,-7 77 223 0 0,-2-54-208 0 0,-2-1-1 0 0,0 0 1 0 0,-2-1 0 0 0,-1 0-1 0 0,0-1 1 0 0,-2 0 0 0 0,-1-1-1 0 0,-13 13-14 0 0,-63 92-11 0 0,91-125 5 0 0,0 0 1 0 0,1 0 0 0 0,-1 0 0 0 0,0 1 0 0 0,1-1 0 0 0,0 0 0 0 0,0 0 0 0 0,-1 1 0 0 0,1-1 0 0 0,1 1 0 0 0,-1-1 0 0 0,0 1 0 0 0,1-1 0 0 0,-1 1 0 0 0,1 0-1 0 0,0-1 1 0 0,-1 1 0 0 0,1-1 0 0 0,1 1 0 0 0,-1 0 0 0 0,0-1 0 0 0,1 1 0 0 0,-1-1 0 0 0,1 1 0 0 0,0-1 0 0 0,0 1 0 0 0,0-1 0 0 0,0 1 0 0 0,0-1 0 0 0,0 0-1 0 0,1 1 1 0 0,-1-1 0 0 0,1 0 0 0 0,-1 0 0 0 0,1 0 5 0 0,263 90 11 0 0,-259-89 3 0 0,0 0 0 0 0,-1 0-1 0 0,1 1 1 0 0,-1 0 0 0 0,0 0 0 0 0,0 0 0 0 0,0 1 0 0 0,0 0-1 0 0,-1 0 1 0 0,0 0 0 0 0,0 0 0 0 0,0 1 0 0 0,0-1 0 0 0,-1 1-1 0 0,0 0 1 0 0,-1 0 0 0 0,1 0 0 0 0,-1 1 0 0 0,0-1 0 0 0,0 0-1 0 0,-1 1 1 0 0,0-1 0 0 0,0 1 0 0 0,-1 1-14 0 0,-1 1 57 0 0,0 1 0 0 0,0-1 0 0 0,-1-1 0 0 0,0 1 0 0 0,-1 0 0 0 0,0 0 0 0 0,0-1 0 0 0,-1 0 0 0 0,0 1 0 0 0,-1-1 0 0 0,0-1 0 0 0,0 1 0 0 0,0-1 0 0 0,-1 0 0 0 0,0 0 0 0 0,-1-1 0 0 0,1 1 0 0 0,-1-1-1 0 0,-1-1 1 0 0,1 0 0 0 0,-1 0 0 0 0,0 0 0 0 0,0-1-57 0 0,-8 6 33 0 0,-1-2-1 0 0,0 0 0 0 0,0-1 1 0 0,-1-1-1 0 0,0 0 0 0 0,-1-1 1 0 0,1-1-1 0 0,-1-1 0 0 0,1-1 1 0 0,-17 0-33 0 0,17-2-48 0 0,14 2 26 0 0,0-1 0 0 0,0 0 0 0 0,0-1 0 0 0,0 1 0 0 0,0-1 0 0 0,0 0 0 0 0,0 0 0 0 0,0 0 0 0 0,0 0 0 0 0,0-1 0 0 0,0 0 0 0 0,0 0 0 0 0,0 0 0 0 0,0 0 0 0 0,0 0 0 0 0,0-1 0 0 0,0 0 0 0 0,1 0 0 0 0,-1 0 0 0 0,1 0 0 0 0,-1 0 0 0 0,1-1 0 0 0,0 1 0 0 0,0-1 0 0 0,0 0 0 0 0,0 0 0 0 0,1 0 0 0 0,-1-1 0 0 0,1 1 0 0 0,0 0 0 0 0,-1-1 22 0 0,5-1-204 0 0,0 0 0 0 0,-1 0 0 0 0,2 1 0 0 0,-1-1 0 0 0,0 1 0 0 0,1-1-1 0 0,0 1 1 0 0,0 0 0 0 0,0 0 0 0 0,0 0 0 0 0,1 0 0 0 0,0 1 0 0 0,0-1 0 0 0,0 1 0 0 0,0 0 0 0 0,0 0 0 0 0,0 1 0 0 0,1-1-1 0 0,-1 1 1 0 0,5-2 204 0 0,0-1-706 0 0,25-14-2775 0 0,-10 6-2465 0 0,-6 1-5650 0 0</inkml:trace>
  <inkml:trace contextRef="#ctx0" brushRef="#br0" timeOffset="1491.253">963 851 14403 0 0,'0'0'1530'0'0,"0"0"-470"0"0,0 0-197 0 0,0 0 58 0 0,0 0 29 0 0,0 0-77 0 0,0 0-163 0 0,0 0-211 0 0,0 0-166 0 0,0 0-98 0 0,0 0-65 0 0,0 0-13 0 0,7 18 7 0 0,27 56-3 0 0,-33-72-147 0 0,-1 0 0 0 0,1-1 0 0 0,0 1 0 0 0,0-1 0 0 0,0 1 0 0 0,0-1 0 0 0,0 1 0 0 0,0-1 1 0 0,1 0-1 0 0,-1 1 0 0 0,0-1 0 0 0,1 0 0 0 0,-1 0 0 0 0,1 0 0 0 0,-1 0 0 0 0,1 0 0 0 0,0 0 0 0 0,-1-1 0 0 0,1 1 0 0 0,0-1 0 0 0,-1 1 0 0 0,1-1 0 0 0,0 1 1 0 0,0-1-1 0 0,0 0 0 0 0,-1 0 0 0 0,1 0 0 0 0,0 0 0 0 0,0 0 0 0 0,0 0 0 0 0,-1 0 0 0 0,1-1-14 0 0,7 0 101 0 0,80-10 707 0 0,-67 3-704 0 0,-1-1 0 0 0,0-1 0 0 0,-1-1 0 0 0,0-1 0 0 0,0-1 0 0 0,-2-1 0 0 0,1 0 0 0 0,-2-1 0 0 0,6-7-104 0 0,9-18 582 0 0,-25 73-384 0 0,-5-26-192 0 0,-1-1 0 0 0,1 1-1 0 0,1-1 1 0 0,-1 1 0 0 0,1-1-1 0 0,0 0 1 0 0,1 0 0 0 0,0 0-1 0 0,0 0 1 0 0,0 0 0 0 0,0-1-1 0 0,1 0 1 0 0,0 0 0 0 0,0 0-1 0 0,0-1 1 0 0,1 0 0 0 0,-1 0 0 0 0,1 0-1 0 0,0 0 1 0 0,0-1 0 0 0,0 0-1 0 0,1 0 1 0 0,2 0-6 0 0,1 1 16 0 0,0-1 0 0 0,0 0 0 0 0,1 0 1 0 0,0-1-1 0 0,-1 0 0 0 0,1-1 0 0 0,0 0 0 0 0,0-1 0 0 0,0 0 1 0 0,0-1-1 0 0,-1 0 0 0 0,1-1 0 0 0,0 0 0 0 0,-1 0 0 0 0,1-1 1 0 0,-1-1-1 0 0,0 0 0 0 0,0 0 0 0 0,0-1 0 0 0,-1 0 0 0 0,1-1 1 0 0,-1 0-1 0 0,0 0 0 0 0,6-7-16 0 0,6-11 90 0 0,-1-1-1 0 0,-2-1 1 0 0,0-1 0 0 0,-2 0 0 0 0,-1-1-1 0 0,-1-1 1 0 0,-2 0 0 0 0,0-1 0 0 0,-2 0-1 0 0,-2-1 1 0 0,0 0 0 0 0,-3 0 0 0 0,0 0-1 0 0,0-26-89 0 0,0 12 21 0 0,-2 1 1 0 0,-2-1-1 0 0,-2 0 0 0 0,-1 0 0 0 0,-3 1 0 0 0,-6-25-21 0 0,-28-24 172 0 0,38 93-172 0 0,1-1 0 0 0,-1 0 0 0 0,0 0 0 0 0,1 0-1 0 0,-1 0 1 0 0,0 1 0 0 0,1-1 0 0 0,-1 0 0 0 0,0 1 0 0 0,0-1 0 0 0,0 1 0 0 0,0-1-1 0 0,1 1 1 0 0,-1-1 0 0 0,0 1 0 0 0,0-1 0 0 0,0 1 0 0 0,0 0 0 0 0,0 0 0 0 0,0 0-1 0 0,0-1 1 0 0,0 1 0 0 0,0 0 0 0 0,0 0 0 0 0,0 0 0 0 0,0 0 0 0 0,0 0 0 0 0,0 1 0 0 0,0-1-1 0 0,0 0 1 0 0,0 0 0 0 0,0 1 0 0 0,0-1 0 0 0,0 1 0 0 0,0-1 0 0 0,0 1 0 0 0,0-1-1 0 0,0 1 1 0 0,0-1 0 0 0,1 1 0 0 0,-1 0 0 0 0,0-1 0 0 0,1 1 0 0 0,-1 0 0 0 0,0 0-1 0 0,1 0 1 0 0,-1-1 0 0 0,1 1 0 0 0,-1 0 0 0 0,1 0 0 0 0,-1 0 0 0 0,1 0 0 0 0,0 0-1 0 0,-1 0 1 0 0,1 0 0 0 0,-5 20 8 0 0,0 1-1 0 0,2 0 0 0 0,0-1 0 0 0,2 1 0 0 0,0 0 0 0 0,2 0 1 0 0,0 0-1 0 0,1 0 0 0 0,1 0 0 0 0,2-1 0 0 0,0 0 0 0 0,2 4-7 0 0,-3-4 17 0 0,100 435 362 0 0,-66-254-193 0 0,-23-136-198 0 0,-16-96-1672 0 0,-1-79-4625 0 0,3 66-2406 0 0,-1 30-2212 0 0</inkml:trace>
  <inkml:trace contextRef="#ctx0" brushRef="#br0" timeOffset="1743.811">1585 497 12307 0 0,'0'0'2316'0'0,"0"0"-785"0"0,0 0-547 0 0,0 0-17 0 0,0 0 127 0 0,0 0 135 0 0,0 0 25 0 0,0 0-156 0 0,0 0-165 0 0,0 0-154 0 0,0 0-118 0 0,0 0-109 0 0,38-11-79 0 0,119-35-76 0 0,-7 7 442 0 0,48 19-658 0 0,-113 18-8392 0 0,-78 2-3947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4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26 0 0 0,'0'0'890'0'0,"0"0"642"0"0,0 0 575 0 0,0 0 385 0 0,0 0 165 0 0,0 0-206 0 0,0 0-370 0 0,0 0-378 0 0,0 0-288 0 0,0 0-159 0 0,-3-4-148 0 0,-11-14-126 0 0,11 14-177 0 0,3 4-139 0 0,0 0-121 0 0,0 0-102 0 0,0 0-67 0 0,0 0-80 0 0,0 41 944 0 0,0 1-885 0 0,-1 14-47 0 0,2 1-1 0 0,3-1 1 0 0,9 39-308 0 0,-7-60 78 0 0,-4-20-59 0 0,0 0-1 0 0,1 1 0 0 0,1-1 1 0 0,1 0-1 0 0,0-1 1 0 0,1 1-1 0 0,0-1 1 0 0,1 0-1 0 0,6 9-18 0 0,-12-22 10 0 0,0 0 0 0 0,-1 0 0 0 0,1 0 1 0 0,0 0-1 0 0,0 0 0 0 0,0 0 0 0 0,0 0 0 0 0,0 0 0 0 0,0 0 0 0 0,1 0 1 0 0,-1 0-1 0 0,0-1 0 0 0,0 1 0 0 0,1 0 0 0 0,-1-1 0 0 0,0 1 0 0 0,1-1 1 0 0,-1 0-1 0 0,0 1 0 0 0,1-1 0 0 0,-1 0 0 0 0,1 0 0 0 0,-1 0 0 0 0,0 0 0 0 0,1 0 1 0 0,-1 0-1 0 0,1 0 0 0 0,-1-1 0 0 0,0 1 0 0 0,1 0 0 0 0,-1-1 0 0 0,0 1 1 0 0,1-1-1 0 0,-1 1 0 0 0,0-1 0 0 0,0 0 0 0 0,0 0 0 0 0,1 1 0 0 0,-1-1-10 0 0,43-46 526 0 0,-33 33-525 0 0,166-261 372 0 0,-167 311-530 0 0,-9-18 159 0 0,1-1 0 0 0,0 0 0 0 0,2-1 0 0 0,0 1 1 0 0,1 0-1 0 0,0-1 0 0 0,1 0 0 0 0,1 0 1 0 0,1-1-1 0 0,0 0 0 0 0,1 0 0 0 0,1-1 0 0 0,0 0 1 0 0,0-1-1 0 0,2 0 0 0 0,0-1 0 0 0,0 0 1 0 0,4 2-3 0 0,-13-11 12 0 0,1 1 1 0 0,0-1 0 0 0,0 0 0 0 0,0-1 0 0 0,0 1 0 0 0,1-1 0 0 0,-1 0 0 0 0,1 0-1 0 0,-1 0 1 0 0,1-1 0 0 0,0 1 0 0 0,0-1 0 0 0,-1 0 0 0 0,1-1 0 0 0,0 1 0 0 0,0-1-1 0 0,0 0 1 0 0,0 0 0 0 0,0 0 0 0 0,0-1 0 0 0,0 0 0 0 0,0 0 0 0 0,-1 0 0 0 0,1 0-1 0 0,0-1 1 0 0,2-1-13 0 0,10-12 107 0 0,-1 0-1 0 0,0-1 0 0 0,-1-1 0 0 0,-1 0 0 0 0,-1-1 0 0 0,0-1 1 0 0,-1 0-1 0 0,-1-1 0 0 0,-1 0 0 0 0,-1 0 0 0 0,-1-1 1 0 0,0 0-1 0 0,-2-1 0 0 0,0 1 0 0 0,-2-1 0 0 0,1-6-106 0 0,8-145 272 0 0,-12 172-300 0 0,-1 0-1 0 0,0 0 0 0 0,0-1 0 0 0,1 1 0 0 0,-1 0 0 0 0,0 0 1 0 0,0 0-1 0 0,0-1 0 0 0,0 1 0 0 0,0 0 0 0 0,-1 0 0 0 0,1-1 0 0 0,0 1 1 0 0,-1 0-1 0 0,1 0 0 0 0,-1 0 0 0 0,1-1 0 0 0,-1 1 0 0 0,1 0 1 0 0,-1 0-1 0 0,0 0 0 0 0,1 0 0 0 0,-1 0 0 0 0,0 0 0 0 0,0 0 1 0 0,0 1-1 0 0,0-1 0 0 0,0 0 0 0 0,0 0 0 0 0,0 1 0 0 0,0-1 0 0 0,0 0 1 0 0,0 1-1 0 0,0-1 0 0 0,0 1 0 0 0,0-1 0 0 0,-1 1 0 0 0,1 0 1 0 0,0 0-1 0 0,0-1 0 0 0,-1 1 0 0 0,1 0 0 0 0,0 0 0 0 0,0 0 0 0 0,-1 0 1 0 0,1 1-1 0 0,0-1 0 0 0,0 0 0 0 0,0 0 0 0 0,-1 1 0 0 0,1-1 29 0 0,-24 71-4777 0 0,21-39-2747 0 0,4-31 6772 0 0,-2 15-11453 0 0</inkml:trace>
  <inkml:trace contextRef="#ctx0" brushRef="#br0" timeOffset="341.607">1035 398 13123 0 0,'0'0'2179'0'0,"0"0"-740"0"0,0 0-347 0 0,0 0 23 0 0,0 0 84 0 0,0 0 13 0 0,0 0-142 0 0,0 0-194 0 0,0 0-213 0 0,0 0-206 0 0,0 0-131 0 0,0 0-88 0 0,0 0-55 0 0,-5 15 489 0 0,25 128 1207 0 0,-20-87-1450 0 0,1 2-3785 0 0,9-79-7306 0 0,-9 20 2249 0 0</inkml:trace>
  <inkml:trace contextRef="#ctx0" brushRef="#br0" timeOffset="1036.452">1002 379 0 0 0,'0'0'1162'0'0,"0"0"-430"0"0,0 0 3 0 0,0 0 327 0 0,0 0 404 0 0,0 0 266 0 0,0 0 86 0 0,0 0-121 0 0,0 0-245 0 0,0 0-215 0 0,0 0-163 0 0,0 0-79 0 0,0 0-20 0 0,-2-7 4218 0 0,70-45-2395 0 0,-53 44-2525 0 0,-2 1-175 0 0,0 1 0 0 0,0-1 0 0 0,1 2 0 0 0,0 0-1 0 0,0 1 1 0 0,1 0 0 0 0,-1 1 0 0 0,1 1 0 0 0,0 0 0 0 0,-1 1-1 0 0,4 0-97 0 0,-16 3 16 0 0,1 0-1 0 0,-1 0 0 0 0,0 0 0 0 0,0 0 0 0 0,0 0 0 0 0,0 0 0 0 0,-1 1 0 0 0,1-1 0 0 0,0 1 1 0 0,-1-1-1 0 0,0 1 0 0 0,0-1 0 0 0,0 1 0 0 0,0 0 0 0 0,0 0 0 0 0,0-1 0 0 0,-1 1 1 0 0,1 0-1 0 0,-1 0 0 0 0,0 0 0 0 0,0 0 0 0 0,0 0 0 0 0,0 0 0 0 0,0 0 0 0 0,-1-1 0 0 0,1 1 1 0 0,-1 1-16 0 0,-2 4 32 0 0,0-1 0 0 0,0 0 0 0 0,-1 0 0 0 0,0 0 0 0 0,0-1 0 0 0,-1 1 0 0 0,0-1 0 0 0,0 0 0 0 0,0-1 0 0 0,-1 1 0 0 0,1-1 0 0 0,-2 0 0 0 0,1 0 0 0 0,-6 3-32 0 0,-24 22 38 0 0,36-28-42 0 0,0 0-1 0 0,0 0 0 0 0,0 0 0 0 0,0 0 0 0 0,1 0 1 0 0,-1 0-1 0 0,0 0 0 0 0,1 0 0 0 0,0 0 0 0 0,-1 0 1 0 0,1 0-1 0 0,0 0 0 0 0,0-1 0 0 0,0 1 0 0 0,0 0 1 0 0,0-1-1 0 0,1 1 0 0 0,-1-1 0 0 0,0 1 1 0 0,1-1-1 0 0,-1 1 0 0 0,1-1 0 0 0,0 0 0 0 0,-1 0 1 0 0,1 0-1 0 0,0 0 0 0 0,0 0 0 0 0,-1 0 0 0 0,1 0 1 0 0,0-1-1 0 0,0 1 0 0 0,0-1 0 0 0,0 1 0 0 0,0-1 5 0 0,15 11-25 0 0,94 84 129 0 0,-109-93-75 0 0,-1 0 1 0 0,1 0-1 0 0,-1 0 0 0 0,0 0 0 0 0,1 0 0 0 0,-1 0 0 0 0,0 1 1 0 0,-1-1-1 0 0,1 1 0 0 0,0-1 0 0 0,-1 0 0 0 0,1 1 0 0 0,-1-1 1 0 0,0 1-1 0 0,0-1 0 0 0,1 1 0 0 0,-2-1 0 0 0,1 1 0 0 0,0-1 1 0 0,-1 1-1 0 0,1-1 0 0 0,-1 1 0 0 0,1-1 0 0 0,-1 1 1 0 0,0-1-1 0 0,0 0 0 0 0,-1 0 0 0 0,1 1 0 0 0,0-1 0 0 0,-1 0 1 0 0,1 0-1 0 0,-1 0 0 0 0,1 0 0 0 0,-1-1 0 0 0,0 1 0 0 0,0 0 1 0 0,0-1-1 0 0,0 1 0 0 0,-2 0-29 0 0,-8 6 36 0 0,-1 0 0 0 0,0-1 0 0 0,0-1 0 0 0,-1 0-1 0 0,1 0 1 0 0,-1-2 0 0 0,0 0 0 0 0,-1 0 0 0 0,1-1 0 0 0,-1-1 0 0 0,1 0 0 0 0,-1-1 0 0 0,0-1 0 0 0,0-1 0 0 0,-10-1-36 0 0,23 2-33 0 0,1 0 0 0 0,-1 0 1 0 0,1-1-1 0 0,-1 1 0 0 0,1 0 1 0 0,0-1-1 0 0,-1 1 0 0 0,1-1 1 0 0,-1 0-1 0 0,1 0 0 0 0,0 1 0 0 0,0-1 1 0 0,-1 0-1 0 0,1 0 0 0 0,0 0 1 0 0,0 0-1 0 0,0 0 0 0 0,0-1 1 0 0,0 1-1 0 0,0 0 0 0 0,0 0 1 0 0,1-1-1 0 0,-1 1 0 0 0,0 0 1 0 0,1-1-1 0 0,-1 1 0 0 0,1-1 1 0 0,-1 1-1 0 0,1-2 33 0 0,2-12-3438 0 0,8 1-4076 0 0,-2 7-4526 0 0</inkml:trace>
  <inkml:trace contextRef="#ctx0" brushRef="#br0" timeOffset="2167.994">1473 184 7794 0 0,'0'0'2491'0'0,"0"0"-725"0"0,0 0-435 0 0,0 0-99 0 0,0 0 65 0 0,0 0 17 0 0,0 0-100 0 0,0 0-196 0 0,0 0-301 0 0,0 0-244 0 0,0 0-173 0 0,0 0-101 0 0,0 0-30 0 0,5 0 951 0 0,169 0 3129 0 0,-10-10-3370 0 0,-113 6-673 0 0,-51 4-198 0 0,0 0-19 0 0,0 0-10 0 0,0 0-18 0 0,0 0 0 0 0,0 0-42 0 0,0 0-39 0 0,0 0-78 0 0,0-3-192 0 0,0 2-4479 0 0,0 1-5261 0 0,0 0-1629 0 0</inkml:trace>
  <inkml:trace contextRef="#ctx0" brushRef="#br0" timeOffset="2416.625">1477 453 11690 0 0,'0'0'3913'0'0,"0"0"-2266"0"0,0 0-1047 0 0,0 0-211 0 0,0 0 37 0 0,0 0 117 0 0,0 0 120 0 0,0 0 97 0 0,0 0 26 0 0,0 0-21 0 0,0 0-51 0 0,0 0-114 0 0,0 0-123 0 0,26-1-101 0 0,85-2-90 0 0,114-22-759 0 0,-207 28-4009 0 0,-14-3-4396 0 0</inkml:trace>
  <inkml:trace contextRef="#ctx0" brushRef="#br0" timeOffset="3773.304">1893 644 7298 0 0,'0'0'1456'0'0,"0"0"-325"0"0,0 0-67 0 0,0 0 171 0 0,0 0 197 0 0,0 0 81 0 0,0 0-72 0 0,0 0-210 0 0,0 0-207 0 0,0 0-153 0 0,13-7 1386 0 0,148-208 1701 0 0,49-59-3395 0 0,-136 194-417 0 0,-74 79-147 0 0,1 1-1 0 0,0-1 1 0 0,-1 1-1 0 0,1-1 0 0 0,-1 1 1 0 0,1-1-1 0 0,0 1 1 0 0,0 0-1 0 0,-1-1 1 0 0,1 1-1 0 0,0 0 0 0 0,0 0 1 0 0,-1-1-1 0 0,1 1 1 0 0,0 0-1 0 0,0 0 1 0 0,-1 0-1 0 0,1 0 0 0 0,0 0 1 0 0,0 0-1 0 0,0 0 1 0 0,-1 0-1 0 0,1 1 0 0 0,0-1 1 0 0,0 0-1 0 0,-1 0 1 0 0,1 1-1 0 0,0-1 1 0 0,0 0-1 0 0,-1 1 0 0 0,1-1 1 0 0,0 1-1 0 0,-1-1 1 0 0,1 1-1 0 0,-1-1 1 0 0,1 1-1 0 0,-1-1 0 0 0,1 1 1 0 0,-1 0-1 0 0,1-1 1 0 0,-1 1-1 0 0,1 0 0 0 0,-1-1 1 0 0,0 1-1 0 0,1 0 1 0 0,-1-1-1 0 0,0 1 1 0 0,0 0-1 0 0,1 0 0 0 0,-1 0 1 0 0,0-1-1 0 0,0 1 1 0 0,0 0-1 0 0,0 0 1 0 0,0-1-1 0 0,0 1 0 0 0,0 0 1 0 0,0 0-1 0 0,-1 0 1 0 0,1-1-1 0 0,0 1 1 0 0,0 0-1 0 0,-1 0 0 0 0,1-1 1 0 0,0 1-1 0 0,-1 0 2 0 0,3 6 38 0 0,45 382 308 0 0,-32-342-327 0 0,6-54-10 0 0,269-372 389 0 0,-263 340-381 0 0,-26 38-10 0 0,-1 1-6 0 0,0 0-23 0 0,0 0 2 0 0,0 0-5 0 0,0 0-12 0 0,24 51-51 0 0,-13-21 113 0 0,-1 0 1 0 0,-1 0-1 0 0,-2 1 0 0 0,-2-1 0 0 0,0 1 1 0 0,-2 1-1 0 0,-1-1 0 0 0,-2 0 0 0 0,-1 1 0 0 0,-2-1 1 0 0,0 0-1 0 0,-7 23-25 0 0,4 15-596 0 0,6-68 398 0 0,0-1-54 0 0,0 0-85 0 0,12-4-2473 0 0,7-19-3566 0 0,-9 11-2985 0 0,-3 7 1829 0 0</inkml:trace>
  <inkml:trace contextRef="#ctx0" brushRef="#br0" timeOffset="4019.473">3115 401 7466 0 0,'0'0'2072'0'0,"0"0"-377"0"0,0 0-35 0 0,0 0 146 0 0,0 0 9 0 0,0 0-146 0 0,0 0-262 0 0,0 0-309 0 0,0 0-261 0 0,0 0-199 0 0,0 0-149 0 0,0 0-111 0 0,0 0-86 0 0,-5 32-64 0 0,-18 98-50 0 0,15-24 88 0 0,9-76-3672 0 0,1-69-13445 0 0,-2 31 13114 0 0</inkml:trace>
  <inkml:trace contextRef="#ctx0" brushRef="#br0" timeOffset="4496.761">3029 409 4809 0 0,'0'0'2257'0'0,"0"0"-698"0"0,0 0-357 0 0,0 0 104 0 0,0 0 142 0 0,0 0 14 0 0,0 0-139 0 0,0 0-240 0 0,0 0-207 0 0,0 0-138 0 0,0 0-90 0 0,0 0-79 0 0,0 0-63 0 0,28-16-30 0 0,90-49-30 0 0,-47 46 401 0 0,-57 17-586 0 0,-11 1-211 0 0,0 0 0 0 0,0 0 0 0 0,0 0 1 0 0,0 0-1 0 0,0 0 0 0 0,0 0 0 0 0,0 1 0 0 0,0-1 1 0 0,1 1-1 0 0,-1 0 0 0 0,0 0 0 0 0,0 0 0 0 0,0 1 1 0 0,0-1-1 0 0,0 1 0 0 0,1 0 0 0 0,-1-1 0 0 0,0 1 1 0 0,0 1-1 0 0,-1-1 0 0 0,1 0 0 0 0,0 1 0 0 0,0-1 1 0 0,-1 1-1 0 0,1 0 0 0 0,-1 0 0 0 0,1 0 0 0 0,-1 0 1 0 0,0 1-1 0 0,0-1 0 0 0,0 0 0 0 0,0 1 0 0 0,0 0 0 0 0,0-1 1 0 0,-1 1-1 0 0,1 0 0 0 0,0 2-50 0 0,-2 2 68 0 0,-1 1 1 0 0,0-1-1 0 0,0 1 0 0 0,0-1 0 0 0,-1 0 1 0 0,0 1-1 0 0,-1-1 0 0 0,0 0 0 0 0,0 0 1 0 0,0-1-1 0 0,-1 1 0 0 0,0-1 0 0 0,0 1 1 0 0,0-1-1 0 0,-1 0 0 0 0,0-1 0 0 0,0 1-68 0 0,-25 49 36 0 0,77-22-100 0 0,0-4 80 0 0,-36-20-10 0 0,-6-7 8 0 0,-1 1 0 0 0,1-1-1 0 0,-1 1 1 0 0,0 1 0 0 0,0-1 0 0 0,-1 0 0 0 0,1 1 0 0 0,-1 0 0 0 0,1 0 0 0 0,-1 0 0 0 0,0 0 0 0 0,-1 1-1 0 0,1-1 1 0 0,-1 1 0 0 0,0-1 0 0 0,0 1 0 0 0,0 0 0 0 0,0 0 0 0 0,-1 0 0 0 0,0 0 0 0 0,0 2-14 0 0,-1-2 49 0 0,0-1 1 0 0,0 0 0 0 0,0 1-1 0 0,-1-1 1 0 0,1 1 0 0 0,-1-1 0 0 0,0 0-1 0 0,-1 0 1 0 0,1 0 0 0 0,-1 0-1 0 0,1 0 1 0 0,-1 0 0 0 0,-1 0-1 0 0,1 0 1 0 0,0-1 0 0 0,-1 1-1 0 0,0-1 1 0 0,0 1 0 0 0,0-1-1 0 0,0 0 1 0 0,0 0 0 0 0,-1-1 0 0 0,1 1-1 0 0,-1-1 1 0 0,0 0 0 0 0,1 1-1 0 0,-2-1-49 0 0,-98 6 368 0 0,95-9-419 0 0,1-1 0 0 0,-1 1 0 0 0,1-2 0 0 0,0 1-1 0 0,-1-1 1 0 0,1 0 0 0 0,0 0 0 0 0,1-1 0 0 0,-1 1 0 0 0,0-2-1 0 0,1 1 1 0 0,0-1 0 0 0,0 0 0 0 0,1 0 0 0 0,-1-1-1 0 0,1 1 1 0 0,0-1 0 0 0,1 0 0 0 0,-1-1 0 0 0,1 1-1 0 0,0-2 53 0 0,3 6-123 0 0,0 0 1 0 0,0 0 0 0 0,0 0-1 0 0,1-1 1 0 0,-1 1 0 0 0,1 0 0 0 0,0 0-1 0 0,-1-1 1 0 0,1 1 0 0 0,0 0-1 0 0,0-1 1 0 0,1 1 0 0 0,-1 0 0 0 0,0 0-1 0 0,1-1 1 0 0,-1 1 0 0 0,1 0-1 0 0,0 0 1 0 0,0 0 0 0 0,0 0 0 0 0,0 0-1 0 0,1-1 122 0 0,19-26-7848 0 0,-15 21-3468 0 0</inkml:trace>
  <inkml:trace contextRef="#ctx0" brushRef="#br0" timeOffset="5249.792">4056 30 10226 0 0,'0'0'2025'0'0,"0"0"-548"0"0,0 0-143 0 0,0 0 14 0 0,0 0 20 0 0,0 0-61 0 0,0 0-158 0 0,0 0-169 0 0,0 0-179 0 0,0 0-171 0 0,0 0-142 0 0,-32 12-99 0 0,-100 41-66 0 0,52 0 172 0 0,69-44-465 0 0,1 1 0 0 0,-1 1-1 0 0,1-1 1 0 0,1 2 0 0 0,0-1 0 0 0,1 1 0 0 0,0 1 0 0 0,1-1 0 0 0,0 1-1 0 0,1 0 1 0 0,0 1 0 0 0,2 0 0 0 0,-1-1 0 0 0,1 2 0 0 0,1-1 0 0 0,1 0-1 0 0,0 1 1 0 0,0 12-30 0 0,3-23 19 0 0,0-1-1 0 0,0 1 0 0 0,0-1 1 0 0,0 0-1 0 0,1 0 0 0 0,-1 1 1 0 0,1-1-1 0 0,0 0 0 0 0,0 0 1 0 0,0 0-1 0 0,1-1 0 0 0,-1 1 1 0 0,0-1-1 0 0,1 1 0 0 0,0-1 1 0 0,0 0-1 0 0,-1 0 0 0 0,1 0 1 0 0,0 0-1 0 0,1 0 0 0 0,-1-1 1 0 0,0 1-1 0 0,0-1 0 0 0,1 0 1 0 0,-1 0-1 0 0,1 0 0 0 0,-1 0 1 0 0,1-1-1 0 0,-1 0 0 0 0,1 1 1 0 0,-1-1-1 0 0,1-1 0 0 0,-1 1 1 0 0,1 0-1 0 0,0-1 0 0 0,-1 0 1 0 0,0 1-1 0 0,1-1 0 0 0,-1-1 1 0 0,1 1-1 0 0,-1 0 0 0 0,0-1 1 0 0,0 0-1 0 0,2-1-18 0 0,21-16 249 0 0,-1-1 0 0 0,0-2 0 0 0,-2 0 0 0 0,-1-1 0 0 0,-1-1 0 0 0,0-2-1 0 0,-2 0 1 0 0,-2 0 0 0 0,0-2 0 0 0,-1 0 0 0 0,3-13-249 0 0,-15 33 27 0 0,-1 0 0 0 0,1 1 1 0 0,0-1-1 0 0,1 1 0 0 0,-1 0 0 0 0,1 0 1 0 0,1 1-1 0 0,-1 0 0 0 0,1 0 0 0 0,0 0 0 0 0,1 0 1 0 0,0 1-1 0 0,-1 0 0 0 0,2 1 0 0 0,1-2-27 0 0,-6 7 0 0 0,1 0 1 0 0,-1 1-1 0 0,0-1 0 0 0,0 1 1 0 0,0 0-1 0 0,0 0 0 0 0,-1 0 1 0 0,1 0-1 0 0,0 1 0 0 0,-1-1 1 0 0,0 1-1 0 0,1-1 0 0 0,-1 1 1 0 0,0 0-1 0 0,0 0 0 0 0,-1 0 0 0 0,1 0 1 0 0,-1 0-1 0 0,1 0 0 0 0,-1 0 1 0 0,0 1-1 0 0,0-1 0 0 0,0 0 1 0 0,-1 1-1 0 0,1-1 0 0 0,-1 1 1 0 0,0-1-1 0 0,0 1 0 0 0,0-1 0 0 0,0 2 0 0 0,14 98 10 0 0,-5 0-1 0 0,-4 1 1 0 0,-6 70-10 0 0,-4-127-18 0 0,-2-1 1 0 0,-2 0 0 0 0,-1-1 0 0 0,-3 0 0 0 0,-16 39 17 0 0,25-72-1 0 0,0-1 0 0 0,0 1 0 0 0,-1-1 0 0 0,0 0 0 0 0,-1-1 0 0 0,0 0 0 0 0,0 1 0 0 0,-1-2 0 0 0,-1 1-1 0 0,0-1 1 0 0,0 0 0 0 0,-1-1 0 0 0,0 0 0 0 0,0 0 0 0 0,-1-1 0 0 0,0 0 0 0 0,0-1 0 0 0,0 0 0 0 0,-1-1 0 0 0,0 0 0 0 0,0-1 0 0 0,-1 0 0 0 0,1 0 0 0 0,-1-1-1 0 0,-7 0 2 0 0,15-4-6 0 0,0-1 0 0 0,0 0 0 0 0,1 0-1 0 0,-1 0 1 0 0,1-1 0 0 0,-1 1-1 0 0,1-1 1 0 0,0 0 0 0 0,0 0 0 0 0,0 0-1 0 0,0 0 1 0 0,0 0 0 0 0,1-1-1 0 0,0 1 1 0 0,0-1 0 0 0,0 0 0 0 0,0 0-1 0 0,0 1 1 0 0,1-1 0 0 0,-1 0-1 0 0,1-1 1 0 0,0 1 0 0 0,0 0 0 0 0,1 0-1 0 0,-1 0 1 0 0,1-1 0 0 0,0 1-1 0 0,1-4 7 0 0,-2-10-4 0 0,1-1 0 0 0,1 0-1 0 0,1 0 1 0 0,0 0 0 0 0,2 1-1 0 0,0-1 1 0 0,1 1 0 0 0,1 0-1 0 0,1 0 1 0 0,0 1 0 0 0,1 0-1 0 0,1 0 1 0 0,11-15 4 0 0,2-1-3 0 0,1 2 0 0 0,2 0-1 0 0,1 2 1 0 0,1 0 0 0 0,1 2-1 0 0,11-6 4 0 0,-27 23-10 0 0,-1 1 1 0 0,2 1-1 0 0,-1 0 0 0 0,1 0 0 0 0,0 1 0 0 0,0 1 0 0 0,1 0 0 0 0,0 1 0 0 0,0 1 0 0 0,0 0 0 0 0,1 1 0 0 0,-1 0 0 0 0,1 1 0 0 0,0 1 0 0 0,10 0 10 0 0,23 11-633 0 0,-19 9-3778 0 0,-23-15-1967 0 0,-1 0-5953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4569 0 0,'0'0'1562'0'0,"0"0"-38"0"0,0 0 91 0 0,0 0 89 0 0,0 0-53 0 0,0 0-160 0 0,0 0-253 0 0,0 0-237 0 0,0 0-155 0 0,0 0-104 0 0,0 0-44 0 0,0 0-11 0 0,0 0 8 0 0,31 10 4118 0 0,8-3-3962 0 0,1-1-1 0 0,0-3 1 0 0,0-1-1 0 0,1-2 1 0 0,27-3-851 0 0,170-19 769 0 0,-260 26-1831 0 0,11-2-2112 0 0,-1 0-8377 0 0,10-2-328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2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723 0 0 0 0,'0'0'1571'0'0,"0"0"427"0"0,0 0 210 0 0,0 0-73 0 0,0 0-225 0 0,0 0-254 0 0,0 0-211 0 0,0 0-146 0 0,3 0-86 0 0,8 0-54 0 0,-8 0-68 0 0,-3 0-121 0 0,0 0-130 0 0,0 0-121 0 0,0 0-87 0 0,0 0-48 0 0,0 0-39 0 0,0 0-27 0 0,0 0-11 0 0,-7 8 2489 0 0,-139 24-2260 0 0,20 4-547 0 0,73-23-22 0 0,1 3 0 0 0,0 2 0 0 0,1 2 0 0 0,-1 4-167 0 0,47-23 6 0 0,1 2 1 0 0,-1-1 0 0 0,1 0 0 0 0,-1 1 0 0 0,1 0 0 0 0,0 0 0 0 0,0 0 0 0 0,1 1 0 0 0,-1-1 0 0 0,1 1 0 0 0,-1 0 0 0 0,1 0 0 0 0,0 0 0 0 0,1 0-1 0 0,-1 1 1 0 0,1-1 0 0 0,0 1 0 0 0,0-1 0 0 0,0 1 0 0 0,1 0 0 0 0,-1 0 0 0 0,1 0 0 0 0,0 0 0 0 0,1 0 0 0 0,-1 0 0 0 0,1 4-7 0 0,2 0-2 0 0,1 1 1 0 0,0-1 0 0 0,1 0 0 0 0,0 0-1 0 0,0 0 1 0 0,1-1 0 0 0,0 1 0 0 0,0-1-1 0 0,1 0 1 0 0,0-1 0 0 0,1 0-1 0 0,-1 1 1 0 0,2-2 0 0 0,-1 1 0 0 0,1-1-1 0 0,-1 0 1 0 0,2-1 0 0 0,-1 0 0 0 0,1 0-1 0 0,-1-1 1 0 0,1 0 0 0 0,0-1 0 0 0,1 1 1 0 0,34 20 23 0 0,120 81 29 0 0,-161-104-30 0 0,0 1-1 0 0,0-1 0 0 0,0 1 0 0 0,0-1 1 0 0,0 1-1 0 0,-1 0 0 0 0,1 0 1 0 0,-1 0-1 0 0,0 0 0 0 0,1 1 0 0 0,-1-1 1 0 0,0 0-1 0 0,0 1 0 0 0,0 0 0 0 0,-1-1 1 0 0,1 1-1 0 0,-1 0 0 0 0,1 0 1 0 0,-1 0-1 0 0,0 0 0 0 0,0 0 0 0 0,0 0 1 0 0,-1 0-1 0 0,1 1 0 0 0,-1-1 1 0 0,0 0-1 0 0,0 0 0 0 0,0 0 0 0 0,0 1 1 0 0,0-1-1 0 0,-1 0 0 0 0,1 0 0 0 0,-1 0 1 0 0,0 0-1 0 0,0 0 0 0 0,0 0 1 0 0,0 0-1 0 0,-1 0 0 0 0,1 0 0 0 0,-1 0 1 0 0,0 0-1 0 0,1-1 0 0 0,-1 1 1 0 0,-1-1-1 0 0,0 1-21 0 0,-34 21 66 0 0,-2-2 0 0 0,-1-2 0 0 0,0-2 0 0 0,-1-1 0 0 0,-1-2-1 0 0,-1-2 1 0 0,0-2 0 0 0,0-2 0 0 0,-18 1-66 0 0,-24-7-70 0 0,89-29-975 0 0,46-30-1939 0 0,-24 37-1485 0 0,-17 12 1164 0 0,7-2-8963 0 0</inkml:trace>
  <inkml:trace contextRef="#ctx0" brushRef="#br0" timeOffset="328.735">918 409 18372 0 0,'0'0'1103'0'0,"0"0"-391"0"0,0 0-187 0 0,0 0 146 0 0,0 0 196 0 0,0 0 107 0 0,0 0-74 0 0,0 0-215 0 0,-20 31-211 0 0,-66 99-164 0 0,48-44-56 0 0,36-80-249 0 0,1 1 0 0 0,-1-1 0 0 0,1 1 0 0 0,0 0 0 0 0,0-1 0 0 0,1 1 0 0 0,0 0 0 0 0,0 0 0 0 0,1-1 0 0 0,0 1 0 0 0,0 0 0 0 0,1-1 0 0 0,-1 1 0 0 0,1-1 0 0 0,1 1 0 0 0,-1-1 0 0 0,1 0 0 0 0,0 0 0 0 0,1 0 0 0 0,-1-1 0 0 0,1 1 0 0 0,0-1 0 0 0,1 1 0 0 0,-1-1 0 0 0,1-1 0 0 0,0 1 0 0 0,0-1 0 0 0,1 0 0 0 0,-1 0 0 0 0,1 0 0 0 0,0-1 0 0 0,0 0 0 0 0,0 0 1 0 0,0 0-1 0 0,1-1 0 0 0,-1 0 0 0 0,0 0 0 0 0,2-1-5 0 0,8 2 61 0 0,-1 0 1 0 0,0-1 0 0 0,1-1-1 0 0,-1-1 1 0 0,0 0 0 0 0,1-1-1 0 0,-1-1 1 0 0,1 0 0 0 0,-1-1-1 0 0,0-1 1 0 0,0 0 0 0 0,-1-1 0 0 0,1-1-1 0 0,-1 0 1 0 0,0-1 0 0 0,-1 0-1 0 0,0-1 1 0 0,0-1 0 0 0,0 0-1 0 0,-1-1 1 0 0,-1 0 0 0 0,1 0-1 0 0,-2-2 1 0 0,1 1 0 0 0,-2-1-1 0 0,0-1 1 0 0,0 1 0 0 0,-1-2 0 0 0,-1 1-1 0 0,0-1 1 0 0,4-11-62 0 0,-9 17-5 0 0,0 0 0 0 0,-1-1 0 0 0,0 1 0 0 0,0-1 0 0 0,-1 1 0 0 0,0-1 0 0 0,0 0 0 0 0,-1 1 0 0 0,0-1 0 0 0,-1 1 0 0 0,1 0 0 0 0,-2-1 0 0 0,1 1 0 0 0,-1 0 0 0 0,-1 0 0 0 0,1 1 0 0 0,-1-1-1 0 0,-1 1 1 0 0,1-1 0 0 0,-1 1 0 0 0,0 1 0 0 0,-1-1 0 0 0,0 1 0 0 0,0 0 0 0 0,0 0 0 0 0,-1 1 0 0 0,1-1 0 0 0,-2 2 0 0 0,1-1 0 0 0,0 1 0 0 0,-1 0 0 0 0,0 0 0 0 0,1 1 0 0 0,-2 0 0 0 0,1 1 0 0 0,0-1 0 0 0,0 2 0 0 0,-1-1 0 0 0,-6 0 5 0 0,-55 14-2387 0 0,32 15-7142 0 0,29-18-2636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7650 0 0,'0'0'1892'0'0,"0"0"-205"0"0,0 0 125 0 0,0 0 236 0 0,0 0 49 0 0,0 0-256 0 0,0 0-416 0 0,0 0-410 0 0,0 0-287 0 0,0 0-139 0 0,0 0-113 0 0,0 0-64 0 0,15 11 1009 0 0,9-4-1083 0 0,0-1-1 0 0,0-1 1 0 0,1-1-1 0 0,-1-1 1 0 0,1-1-1 0 0,0-2 1 0 0,22-1-338 0 0,-9 0 98 0 0,-29-3-97 0 0,-2 2-4389 0 0,-5 13-6868 0 0,-2-5-271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13483 0 0,'0'0'1884'0'0,"0"0"-842"0"0,0 0-411 0 0,0 0 73 0 0,0 0 247 0 0,0 0 126 0 0,0 0 9 0 0,0 0-79 0 0,0 0-176 0 0,0 0-153 0 0,0 0-168 0 0,0 0-153 0 0,0 0-119 0 0,33 4-88 0 0,100 16-63 0 0,-45-19-215 0 0,-37-12-2955 0 0,-40 8-1618 0 0,-5 3-6854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5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16 0 0 0,'0'0'749'0'0,"0"0"288"0"0,0 0 302 0 0,0 0 408 0 0,0 0 341 0 0,0 0 125 0 0,0 0-10 0 0,0 0-180 0 0,0 0-248 0 0,0 0-233 0 0,0 0-231 0 0,-2-2-195 0 0,-4-6-143 0 0,5 7-134 0 0,1 1-108 0 0,0 0-91 0 0,0 0-85 0 0,0 0-75 0 0,0 0-73 0 0,0 0-75 0 0,-6 19 653 0 0,-37 314 1553 0 0,30-254-2361 0 0,3-1-1 0 0,4 1 1 0 0,3 13-177 0 0,-1-26-54 0 0,4-65 68 0 0,0-1-14 0 0,0 0 2 0 0,0 0-7 0 0,0 0-4 0 0,0 0-15 0 0,0 0-38 0 0,-8-26-1506 0 0,-5-20-2523 0 0,6 16-4857 0 0,4 18-2300 0 0</inkml:trace>
  <inkml:trace contextRef="#ctx0" brushRef="#br0" timeOffset="457.929">8 16 6025 0 0,'0'0'2245'0'0,"0"0"-363"0"0,0 0-293 0 0,0 0 46 0 0,0 0 143 0 0,0 0 32 0 0,0 0-141 0 0,0 0-280 0 0,0 0-316 0 0,0 0-279 0 0,0 0-241 0 0,0 0-127 0 0,-1-3-65 0 0,-4-7-38 0 0,3 8 3 0 0,2 2 8 0 0,0 0-11 0 0,0 0-29 0 0,0 0-16 0 0,0 0-50 0 0,0 0-39 0 0,17 7 615 0 0,93 4 290 0 0,0-5 1 0 0,94-7-1095 0 0,-72 0 246 0 0,-11 2-83 0 0,-108 2-123 0 0,-13-3-24 0 0,0 0 0 0 0,0 0 0 0 0,0 0-1 0 0,0 0-14 0 0,0 0-38 0 0,-4 0-288 0 0,3 0-4368 0 0,1 0-4943 0 0,0 0-2583 0 0</inkml:trace>
  <inkml:trace contextRef="#ctx0" brushRef="#br0" timeOffset="1610.687">906 509 12435 0 0,'0'0'1943'0'0,"0"0"-599"0"0,0 0-330 0 0,0 0-4 0 0,0 0 144 0 0,0 0 76 0 0,0 0-110 0 0,0 0-271 0 0,0 0-267 0 0,0 0-154 0 0,0 0-117 0 0,0 0-35 0 0,0 0-39 0 0,0 19-66 0 0,2 139 476 0 0,-7-89-1049 0 0,-14-62-2294 0 0,12-6-1088 0 0,0-1-4190 0 0,6 0-1921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0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82 678 0 0 0,'0'0'529'0'0,"0"0"466"0"0,0 0 170 0 0,0 0 70 0 0,0 0 115 0 0,0 0 64 0 0,0 0 164 0 0,0 0 190 0 0,0 0 18 0 0,-11-4-152 0 0,-43-18 654 0 0,41 18 760 0 0,10 2 1759 0 0,15-4-4520 0 0,34-13 63 0 0,2 2 0 0 0,0 2 0 0 0,1 2 1 0 0,0 2-1 0 0,1 2-350 0 0,72 6 315 0 0,-119 4-309 0 0,0-1 0 0 0,0 1 1 0 0,0 0-1 0 0,0 1 1 0 0,0-1-1 0 0,0 0 1 0 0,-1 1-1 0 0,1-1 1 0 0,0 1-1 0 0,-1 0 1 0 0,1 0-1 0 0,-1 0 0 0 0,0 0 1 0 0,0 1-1 0 0,0-1 1 0 0,0 0-1 0 0,0 1 1 0 0,0 0-1 0 0,-1-1 1 0 0,1 1-1 0 0,-1 0 0 0 0,0 0 1 0 0,1 0-1 0 0,-1 0 1 0 0,-1 0-1 0 0,1 0 1 0 0,0 0-1 0 0,-1 0 1 0 0,0 0-1 0 0,1 3-6 0 0,-10 95 317 0 0,-2-73-257 0 0,-2 0 0 0 0,0-1 0 0 0,-2 0 0 0 0,-1-2 0 0 0,-1 1 1 0 0,-1-2-1 0 0,-20 21-60 0 0,36-43 5 0 0,-92 101 142 0 0,65-74-93 0 0,2 1 0 0 0,1 1 1 0 0,1 2-1 0 0,-16 27-54 0 0,22 26 200 0 0,21-81-165 0 0,1-1 0 0 0,-1 0 0 0 0,1 0 0 0 0,0 0 0 0 0,0 0 0 0 0,1-1 0 0 0,-1 1 0 0 0,1-1 0 0 0,0 0 0 0 0,0 0 0 0 0,0 0 0 0 0,0 0 0 0 0,0-1 0 0 0,1 0 1 0 0,-1 0-1 0 0,1 0 0 0 0,-1 0 0 0 0,4 0-35 0 0,17 3 159 0 0,-1-2 1 0 0,0 0 0 0 0,1-2 0 0 0,-1 0 0 0 0,1-2 0 0 0,-1-1-1 0 0,1-1 1 0 0,-1-1 0 0 0,0-1 0 0 0,0-1 0 0 0,-1-1-1 0 0,8-4-159 0 0,-3 8-98 0 0,-25-5-4255 0 0,4 1-3330 0 0,-4 3-4284 0 0</inkml:trace>
  <inkml:trace contextRef="#ctx0" brushRef="#br0" timeOffset="1267.629">875 858 0 0 0,'0'0'1144'0'0,"0"0"106"0"0,0 0 384 0 0,0 0 455 0 0,0 0 281 0 0,0 0-31 0 0,0 0-241 0 0,0 0-378 0 0,0 0-318 0 0,0 0-210 0 0,0 0-194 0 0,0 0-118 0 0,0 0-96 0 0,0 2-92 0 0,4 6 1002 0 0,6-21 576 0 0,-1 1-2255 0 0,43-56 741 0 0,-7 8-416 0 0,3 2 0 0 0,2 2 0 0 0,12-7-340 0 0,91-99 193 0 0,-143 185-482 0 0,-9 39 376 0 0,-1-48-97 0 0,-13 188 58 0 0,13-201-54 0 0,6-3 21 0 0,-1 1 0 0 0,1-1 0 0 0,-1 0 1 0 0,1 0-1 0 0,-1-1 0 0 0,0 1 0 0 0,0-1 1 0 0,0 0-1 0 0,0-1 0 0 0,-1 1 0 0 0,1-1 1 0 0,-1 0-1 0 0,0 0 0 0 0,0 0 0 0 0,0 0 1 0 0,-1-1-1 0 0,4-5-15 0 0,10-9 31 0 0,80-96 23 0 0,-17 17-70 0 0,-24 28 28 0 0,-56 70-13 0 0,0 0 0 0 0,0 1 0 0 0,0-1 0 0 0,0 0 0 0 0,0 1 1 0 0,0-1-1 0 0,0 0 0 0 0,0 0 0 0 0,1 1 0 0 0,-1-1 0 0 0,0 0 0 0 0,0 0 1 0 0,0 1-1 0 0,0-1 0 0 0,1 0 0 0 0,-1 0 0 0 0,0 1 0 0 0,0-1 1 0 0,1 0-1 0 0,-1 0 0 0 0,0 0 0 0 0,0 1 0 0 0,1-1 0 0 0,-1 0 0 0 0,0 0 1 0 0,0 0-1 0 0,1 0 0 0 0,-1 0 0 0 0,0 0 0 0 0,1 1 0 0 0,-1-1 0 0 0,0 0 1 0 0,0 0-1 0 0,1 0 0 0 0,-1 0 0 0 0,0 0 0 0 0,1 0 0 0 0,-1 0 0 0 0,0 0 1 0 0,1 0-1 0 0,-1-1 0 0 0,0 1 0 0 0,1 0 0 0 0,-1 0 0 0 0,0 0 1 0 0,-4 34-40 0 0,-84 285 505 0 0,35-229-774 0 0,19-61-3133 0 0,31-26 2463 0 0,-1 0-1280 0 0,2-2-2971 0 0,2-1-2806 0 0</inkml:trace>
  <inkml:trace contextRef="#ctx0" brushRef="#br0" timeOffset="1778.217">1913 512 6233 0 0,'0'0'2209'0'0,"0"0"-790"0"0,0 0-232 0 0,0 0 184 0 0,0 0 146 0 0,0 0 16 0 0,0 0-185 0 0,0 0-335 0 0,0 0-242 0 0,0 0-167 0 0,0 0-133 0 0,0 0-97 0 0,-25 32-73 0 0,-81 102-66 0 0,46-57 290 0 0,13-23-187 0 0,37-53 451 0 0,17-24-468 0 0,26-23-309 0 0,2 1 0 0 0,2 2-1 0 0,1 2 1 0 0,36-30-12 0 0,-69 66 7 0 0,0 1 0 0 0,0-1 0 0 0,0 1 0 0 0,0 0 0 0 0,0 0 0 0 0,1 1 0 0 0,0-1 0 0 0,0 1 0 0 0,0 1 0 0 0,0-1 0 0 0,0 1 0 0 0,1 0 0 0 0,-1 0-1 0 0,1 1 1 0 0,-1 0 0 0 0,1 0 0 0 0,-1 0 0 0 0,1 1 0 0 0,3 0-7 0 0,17 59 880 0 0,6 136 1274 0 0,-27-155-2170 0 0,-5-61-6420 0 0,0 10-1328 0 0,-1 10-3008 0 0</inkml:trace>
  <inkml:trace contextRef="#ctx0" brushRef="#br0" timeOffset="2019.12">1713 707 4465 0 0,'0'0'1827'0'0,"0"0"-468"0"0,0 0-208 0 0,0 0 92 0 0,0 0 152 0 0,0 0 97 0 0,0 0-80 0 0,0 0-214 0 0,0 0-175 0 0,0 0-96 0 0,0 0-59 0 0,0 0-63 0 0,0 0-58 0 0,15-1-99 0 0,107-13 790 0 0,17 1-922 0 0,-80 12-7596 0 0,-56 1-3585 0 0</inkml:trace>
  <inkml:trace contextRef="#ctx0" brushRef="#br0" timeOffset="2475.501">827 1016 3161 0 0,'0'0'831'0'0,"0"0"-473"0"0,0 0-126 0 0,0 0 312 0 0,0 0 489 0 0,0 0 464 0 0,0 0 236 0 0,0 0-5 0 0,0 0-128 0 0,0 0-207 0 0,0 0-224 0 0,0 0-203 0 0,34 0-135 0 0,107 0-63 0 0,208-22 2929 0 0,-151 4-2877 0 0,175 7-1536 0 0,-332 9-102 0 0,-20 1-1293 0 0,0 0-4680 0 0,-11 1-3926 0 0</inkml:trace>
  <inkml:trace contextRef="#ctx0" brushRef="#br0" timeOffset="3194.587">1015 1716 10258 0 0,'0'0'2098'0'0,"0"0"-436"0"0,0 0-197 0 0,0 0 1 0 0,0 0-39 0 0,0 0-128 0 0,0 0-239 0 0,0 0-284 0 0,0 0-192 0 0,0 0-132 0 0,0 0-91 0 0,0 0-25 0 0,0 0-7 0 0,8-22-4 0 0,29-68-18 0 0,-29 73-208 0 0,0 1-1 0 0,2 0 0 0 0,0 1 1 0 0,0 0-1 0 0,1 1 0 0 0,1 0 1 0 0,1 1-1 0 0,11-10-98 0 0,6-6 124 0 0,142-132 308 0 0,-72 87-344 0 0,-99 75-91 0 0,0 0 0 0 0,0 0-1 0 0,0 1 1 0 0,0-1 0 0 0,0 0 0 0 0,0 0-1 0 0,0 0 1 0 0,-1 1 0 0 0,1-1 0 0 0,0 0-1 0 0,-1 1 1 0 0,1-1 0 0 0,-1 1 0 0 0,0-1-1 0 0,1 1 1 0 0,-1-1 0 0 0,0 1 0 0 0,0-1-1 0 0,0 1 1 0 0,0-1 0 0 0,0 1 0 0 0,0-1-1 0 0,0 1 1 0 0,0-1 0 0 0,-1 1 0 0 0,1-1-1 0 0,-1 0 1 0 0,0 2 3 0 0,1 4 2 0 0,-7 115 48 0 0,8-120-45 0 0,-1 1-1 0 0,1-1 0 0 0,0 0 0 0 0,1 1 0 0 0,-1-1 0 0 0,0 0 0 0 0,1 0 0 0 0,-1 0 0 0 0,1 0 0 0 0,-1 0 0 0 0,1 0 0 0 0,0 0 0 0 0,0 0 0 0 0,0-1 0 0 0,0 1 0 0 0,0-1 0 0 0,0 1 1 0 0,1-1-1 0 0,-1 0 0 0 0,0 0 0 0 0,1 0 0 0 0,-1 0 0 0 0,0-1 0 0 0,1 1 0 0 0,0 0 0 0 0,-1-1 0 0 0,1 0 0 0 0,-1 0 0 0 0,1 0 0 0 0,-1 0 0 0 0,1 0 0 0 0,-1 0 0 0 0,1 0 1 0 0,-1-1-1 0 0,1 0 0 0 0,-1 1 0 0 0,1-1 0 0 0,-1 0 0 0 0,1 0 0 0 0,-1 0 0 0 0,0 0 0 0 0,0-1 0 0 0,1 1 0 0 0,-1-1 0 0 0,0 0-4 0 0,219-175 139 0 0,-197 155-134 0 0,47-27-26 0 0,-71 98-2 0 0,-10-15 70 0 0,1 0 0 0 0,2 1 0 0 0,1 0 0 0 0,2 0 0 0 0,0 34-47 0 0,21 20-387 0 0,-4-76-665 0 0,-1-11-6187 0 0,-9-2-1764 0 0</inkml:trace>
  <inkml:trace contextRef="#ctx0" brushRef="#br0" timeOffset="3436.384">2182 1296 14691 0 0,'0'0'1227'0'0,"0"0"-452"0"0,0 0-118 0 0,0 0 225 0 0,0 0 202 0 0,0 0 36 0 0,0 0-177 0 0,0 0-301 0 0,0 0-254 0 0,0 0-190 0 0,0 0-68 0 0,-3 34-57 0 0,-9 103-35 0 0,11-61-272 0 0,2-67-284 0 0,1 10-437 0 0,-2-7-8357 0 0,0-12-1397 0 0</inkml:trace>
  <inkml:trace contextRef="#ctx0" brushRef="#br0" timeOffset="3922.011">2127 1252 8106 0 0,'0'0'2226'0'0,"0"0"-581"0"0,0 0-311 0 0,0 0-97 0 0,0 0-32 0 0,0 0-24 0 0,0 0-184 0 0,0 0-229 0 0,0 0-164 0 0,0 0-116 0 0,0 0-49 0 0,0 0-37 0 0,0 0-28 0 0,17-9-38 0 0,55-29-32 0 0,1 23 500 0 0,48 15 159 0 0,-120 0-953 0 0,1 0-1 0 0,-1 0 1 0 0,1 0 0 0 0,-1 0 0 0 0,1 0-1 0 0,-1 1 1 0 0,1-1 0 0 0,-1 0-1 0 0,1 1 1 0 0,-1-1 0 0 0,1 1 0 0 0,-1 0-1 0 0,1-1 1 0 0,-1 1 0 0 0,0 0-1 0 0,0 0 1 0 0,1 0 0 0 0,-1 0 0 0 0,0 0-1 0 0,0 0 1 0 0,0 0 0 0 0,0 0-1 0 0,0 1 1 0 0,0-1 0 0 0,0 0-1 0 0,-1 1 1 0 0,1-1 0 0 0,0 0 0 0 0,-1 1-1 0 0,1-1 1 0 0,-1 1 0 0 0,1-1-1 0 0,-1 1 1 0 0,0-1 0 0 0,0 1 0 0 0,1-1-1 0 0,-1 1 1 0 0,0-1 0 0 0,0 1-1 0 0,-1 0 1 0 0,1-1 0 0 0,0 1 0 0 0,0-1-1 0 0,-1 1 1 0 0,1-1 0 0 0,-1 1-10 0 0,-39 62 365 0 0,-65 21-197 0 0,104-84-171 0 0,0 0-1 0 0,1-1 0 0 0,-1 1 1 0 0,0 0-1 0 0,0 0 0 0 0,1 0 1 0 0,-1 0-1 0 0,0 0 0 0 0,1 0 1 0 0,-1-1-1 0 0,1 2 1 0 0,0-1-1 0 0,-1 0 0 0 0,1 0 1 0 0,0 0-1 0 0,-1 0 0 0 0,1 0 1 0 0,0 0-1 0 0,0 0 0 0 0,0 0 1 0 0,0 0-1 0 0,0 0 1 0 0,0 1-1 0 0,0-1 0 0 0,0 0 1 0 0,1 0-1 0 0,-1 0 0 0 0,0 0 1 0 0,1 0-1 0 0,-1 0 0 0 0,1 0 1 0 0,-1 0-1 0 0,1 0 1 0 0,-1 0-1 0 0,1 0 0 0 0,0 0 1 0 0,-1 0-1 0 0,1-1 0 0 0,0 1 1 0 0,0 0-1 0 0,0 0 0 0 0,-1-1 1 0 0,1 1-1 0 0,0-1 0 0 0,1 1 4 0 0,49 24-90 0 0,-46-23 92 0 0,27 9-20 0 0,-26-10 19 0 0,1 1 0 0 0,0-1 1 0 0,-1 2-1 0 0,1-1 1 0 0,-1 1-1 0 0,1-1 0 0 0,-1 2 1 0 0,0-1-1 0 0,0 1 1 0 0,-1 0-1 0 0,1 0 0 0 0,-1 0 1 0 0,0 1-1 0 0,0 0 1 0 0,0 0-1 0 0,0 0 0 0 0,-1 1 1 0 0,0 0-1 0 0,0-1 0 0 0,1 5 0 0 0,-3-6 36 0 0,-1 1 1 0 0,0-1 0 0 0,0 0 0 0 0,0 0 0 0 0,0 1 0 0 0,-1-1 0 0 0,0 1-1 0 0,0-1 1 0 0,0 0 0 0 0,0 1 0 0 0,-1-1 0 0 0,1 0 0 0 0,-1 1 0 0 0,0-1-1 0 0,0 0 1 0 0,-1 0 0 0 0,1 0 0 0 0,-1 1 0 0 0,0-2 0 0 0,0 1 0 0 0,-1 0-1 0 0,1 0 1 0 0,-1-1 0 0 0,0 1 0 0 0,0-1 0 0 0,0 0 0 0 0,0 0 0 0 0,0 0-1 0 0,-1 0 1 0 0,1-1 0 0 0,-1 1 0 0 0,0-1 0 0 0,1 0 0 0 0,-1 0 0 0 0,-1 0-1 0 0,1-1-37 0 0,-10 7-35 0 0,0-1 0 0 0,0 0 0 0 0,-1-1 0 0 0,0-1 0 0 0,0 0 0 0 0,-1-1 0 0 0,1-1 0 0 0,-1 0-1 0 0,0-1 1 0 0,1-1 0 0 0,-1 0 0 0 0,-10-2 35 0 0,-14-31-3169 0 0,26 0-6233 0 0,11 23-1663 0 0</inkml:trace>
  <inkml:trace contextRef="#ctx0" brushRef="#br0" timeOffset="4289.089">2637 390 9922 0 0,'0'0'1670'0'0,"0"0"-274"0"0,0 0-72 0 0,0 0 102 0 0,0 0 96 0 0,0 0-98 0 0,0 0-302 0 0,0 0-360 0 0,0 0-294 0 0,0 0-153 0 0,0 0-39 0 0,0 0 34 0 0,0 0 60 0 0,11-1 39 0 0,0-1-277 0 0,52 9 514 0 0,-35 10-511 0 0,-2 1 0 0 0,0 1 0 0 0,-1 1-1 0 0,-1 1 1 0 0,-1 1 0 0 0,-1 1 0 0 0,-1 1-1 0 0,-1 1 1 0 0,-1 1 0 0 0,-1 1 0 0 0,-2 0-1 0 0,0 1 1 0 0,-2 1 0 0 0,-1 0 0 0 0,-2 1-1 0 0,-1 0 1 0 0,-1 1 0 0 0,-1 0 0 0 0,-2 1-1 0 0,-1-1 1 0 0,-2 1 0 0 0,-1 0 0 0 0,-1 7-135 0 0,-2-5-19 0 0,-1 0 0 0 0,-1 0 0 0 0,-2-1 0 0 0,-1 0 0 0 0,-2 0 0 0 0,-1 0 0 0 0,-2-1 0 0 0,-1 0 0 0 0,-1-1 0 0 0,-2 0-1 0 0,-1-1 1 0 0,-1-1 0 0 0,-2-1 0 0 0,-19 23 19 0 0,21-31-719 0 0,-1-2-1 0 0,0 0 0 0 0,-2-1 1 0 0,0-1-1 0 0,-1-1 1 0 0,0-1-1 0 0,-23 11 720 0 0,27-16-1511 0 0,-22 11-6547 0 0,18-11-3263 0 0</inkml:trace>
  <inkml:trace contextRef="#ctx0" brushRef="#br0" timeOffset="4817.232">816 0 4137 0 0,'0'0'1224'0'0,"0"0"-36"0"0,0 0 302 0 0,0 0 441 0 0,0 0 242 0 0,0 0-33 0 0,0 0-293 0 0,0 0-368 0 0,0 0-304 0 0,0 0-212 0 0,-13 37-120 0 0,-44 118-86 0 0,26-64 691 0 0,4 2 1 0 0,-9 67-1449 0 0,10-42 436 0 0,13-63-288 0 0,-7 19-14 0 0,3 1 0 0 0,3 1 0 0 0,4 0 0 0 0,3 1 0 0 0,3 0 0 0 0,5 54-134 0 0,4-103 47 0 0,1 0 1 0 0,0 0-1 0 0,3-1 0 0 0,0 0 0 0 0,1 0 1 0 0,2-1-1 0 0,1 0 0 0 0,1-1 1 0 0,15 20-48 0 0,-9-22 25 0 0,1 0 1 0 0,1-2 0 0 0,1 0 0 0 0,1-2 0 0 0,1 0 0 0 0,0-2 0 0 0,1-1 0 0 0,1-1-1 0 0,1-1 1 0 0,0-1 0 0 0,0-2 0 0 0,2 0 0 0 0,-1-3 0 0 0,1 0 0 0 0,15 1-26 0 0,-8-3-606 0 0,-22-5-7974 0 0,-13-1-3415 0 0</inkml:trace>
  <inkml:trace contextRef="#ctx0" brushRef="#br0" timeOffset="7820.465">3493 273 704 0 0,'0'0'700'0'0,"0"0"-213"0"0,0 0 129 0 0,0 0 463 0 0,0 0 588 0 0,0 0 466 0 0,0 0 136 0 0,0 0-220 0 0,0 0-406 0 0,0 0-370 0 0,0 0-232 0 0,1 12 5884 0 0,-3-2-6354 0 0,-12 14-241 0 0,1 1-1 0 0,0 1 1 0 0,2 0 0 0 0,2 1 0 0 0,0 0-1 0 0,1 0 1 0 0,-3 27-330 0 0,5-28 144 0 0,-22 106 655 0 0,5 1 0 0 0,0 76-799 0 0,21-183 88 0 0,1-1-1 0 0,0 1 1 0 0,3-1 0 0 0,0 1-1 0 0,1-1 1 0 0,1 1 0 0 0,2-1-1 0 0,0 0 1 0 0,2-1 0 0 0,1 0-1 0 0,1 0 1 0 0,0-1 0 0 0,2 0-1 0 0,1-1 1 0 0,8 10-88 0 0,125 163 1398 0 0,-117-162-850 0 0,-29-32-524 0 0,0-1 12 0 0,0 0-20 0 0,0 0 3 0 0,0 0 3 0 0,0 0-36 0 0,0 0 32 0 0,0 0 9 0 0,0 0 1 0 0,0 0-9 0 0,0 0-10 0 0,0 0-26 0 0,0 0-5 0 0,0 0 10 0 0,4-31-4089 0 0,0 19-299 0 0,-3 7 2014 0 0,1-3-9882 0 0</inkml:trace>
  <inkml:trace contextRef="#ctx0" brushRef="#br0" timeOffset="8951.082">3756 1495 6545 0 0,'0'0'2228'0'0,"0"0"-532"0"0,0 0-202 0 0,0 0 162 0 0,0 0 167 0 0,0 0-12 0 0,0 0-215 0 0,0 0-327 0 0,0 0-310 0 0,0 0-207 0 0,0 0-146 0 0,0 0-91 0 0,0 0-13 0 0,0 3 2470 0 0,3-24-2763 0 0,0 0-1 0 0,2 0 0 0 0,0 1 0 0 0,2 0 0 0 0,0 0 0 0 0,1 0 1 0 0,1 1-1 0 0,1 0 0 0 0,5-6-208 0 0,49-85 178 0 0,6 3-1 0 0,9-5-177 0 0,-57 82-4 0 0,2 3 32 0 0,-14 50-271 0 0,21 296 362 0 0,2-237-314 0 0,-31-81 196 0 0,0-1-1 0 0,1 0 1 0 0,-1 0-1 0 0,0 0 1 0 0,0 0-1 0 0,0 0 1 0 0,1 0-1 0 0,-1-1 1 0 0,0 1-1 0 0,0-1 1 0 0,0 0-1 0 0,0 1 1 0 0,0-1-1 0 0,0 0 1 0 0,0 0-1 0 0,0 0 1 0 0,0-1-1 0 0,0 1 1 0 0,-1 0-1 0 0,1-1 1 0 0,0 1 0 0 0,-1-1-1 0 0,1 1 1 0 0,-1-1-1 0 0,0 0 1 0 0,1 0-1 0 0,-1 0 1 0 0,0 0-1 0 0,0 1 1 0 0,0-1-1 0 0,0-1 1 0 0,-1 1-1 0 0,1 0 1 0 0,0 0-1 0 0,7-9 3 0 0,219-368 5 0 0,-176 302-42 0 0,-50 77-12 0 0,-1 0 20 0 0,0 0 14 0 0,17 66 90 0 0,41 215 294 0 0,-17-119-305 0 0,-34-134-279 0 0,-7-28 91 0 0,0 0 111 0 0,1 1-2153 0 0,4-5-8760 0 0,-5 0-689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9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0 969 9562 0 0,'0'0'1555'0'0,"0"0"-300"0"0,0 0 9 0 0,0 0 245 0 0,0 0 190 0 0,0 0-26 0 0,0 0-178 0 0,0 0-280 0 0,0 0-316 0 0,0 0-237 0 0,0 0-166 0 0,0 0-140 0 0,4 32-94 0 0,14 99-83 0 0,10 4-35 0 0,-17-100-847 0 0,-5-22-2523 0 0,-5-13 1950 0 0,-1 0-2566 0 0,0 0-3766 0 0,0 0 38 0 0</inkml:trace>
  <inkml:trace contextRef="#ctx0" brushRef="#br0" timeOffset="453.359">0 973 5961 0 0,'0'0'2940'0'0,"0"0"-571"0"0,0 0-420 0 0,0 0-207 0 0,0 0-246 0 0,0 0-295 0 0,0 0-298 0 0,0 0-287 0 0,0 0-209 0 0,0 0-116 0 0,0 0-26 0 0,0 0-5 0 0,0 0-10 0 0,10-11 8 0 0,30-30-25 0 0,9 29 316 0 0,-37 13-386 0 0,12-2 208 0 0,-18 0-299 0 0,0 0 1 0 0,0 1 0 0 0,0-1-1 0 0,0 1 1 0 0,0 0-1 0 0,0 1 1 0 0,0 0-1 0 0,0 0 1 0 0,0 0 0 0 0,-1 0-1 0 0,1 1 1 0 0,0 0-1 0 0,-1 0 1 0 0,1 1-1 0 0,-1-1 1 0 0,1 2-73 0 0,-5-1 34 0 0,0 0-1 0 0,0 0 1 0 0,0 0 0 0 0,-1 0-1 0 0,1 0 1 0 0,-1 0 0 0 0,1 0-1 0 0,-1 1 1 0 0,0-1 0 0 0,0 0-1 0 0,-1 0 1 0 0,1 0 0 0 0,-1 1-1 0 0,0-1 1 0 0,1 0 0 0 0,-1 0-1 0 0,-1 0 1 0 0,1 0 0 0 0,0 0-1 0 0,-1-1 1 0 0,1 1 0 0 0,-1 0 0 0 0,0 0-1 0 0,0-1 1 0 0,0 0 0 0 0,0 1-1 0 0,-1-1 1 0 0,1 0 0 0 0,0 0-1 0 0,-1 0 1 0 0,0 0 0 0 0,-2 1-34 0 0,-6 10 58 0 0,8-10-34 0 0,1-2-27 0 0,1 0 1 0 0,-1 0 0 0 0,0 0 0 0 0,1 0-1 0 0,-1 0 1 0 0,1 0 0 0 0,0 0 0 0 0,-1 1 0 0 0,1-1-1 0 0,0 1 1 0 0,0-1 0 0 0,0 1 0 0 0,0-1-1 0 0,0 1 1 0 0,0 0 0 0 0,0-1 0 0 0,1 1-1 0 0,-1 0 1 0 0,0 0 0 0 0,1-1 0 0 0,0 1 0 0 0,-1 0-1 0 0,1 0 1 0 0,0 0 0 0 0,0 0 0 0 0,0 0-1 0 0,0 0 1 0 0,0-1 0 0 0,0 1 0 0 0,1 0 0 0 0,-1 0-1 0 0,1 0 1 0 0,-1 0 0 0 0,1-1 0 0 0,0 1-1 0 0,0 0 1 0 0,0-1 0 0 0,-1 1 0 0 0,1-1-1 0 0,1 1 1 0 0,-1-1 0 0 0,0 1 0 0 0,0-1 0 0 0,1 1-1 0 0,-1-1 1 0 0,0 0 0 0 0,2 1 2 0 0,136 63-35 0 0,-137-64 35 0 0,0 0 17 0 0,1 0-1 0 0,0 0 0 0 0,-1 0 1 0 0,1 0-1 0 0,-1 0 1 0 0,1 0-1 0 0,-1 0 0 0 0,0 1 1 0 0,1 0-1 0 0,-1-1 1 0 0,0 1-1 0 0,0 0 0 0 0,0 0 1 0 0,0 0-1 0 0,0 0 1 0 0,-1 0-1 0 0,1 1 0 0 0,-1-1 1 0 0,1 0-1 0 0,-1 1 1 0 0,0-1-1 0 0,0 1 0 0 0,0-1 1 0 0,0 1-1 0 0,0 0 1 0 0,-1-1-1 0 0,1 1 0 0 0,-1 0 1 0 0,0 0-1 0 0,1-1 1 0 0,-1 1-1 0 0,-1 0 0 0 0,1 0 1 0 0,0 0-1 0 0,-1-1 1 0 0,1 1-1 0 0,-1 0 0 0 0,0-1 1 0 0,0 1-1 0 0,0-1 1 0 0,0 1-1 0 0,0-1 0 0 0,-1 1 1 0 0,0 0-17 0 0,-8 7 62 0 0,0-1-1 0 0,0 0 1 0 0,-1-1 0 0 0,0 0 0 0 0,0-1 0 0 0,-1 0 0 0 0,0 0 0 0 0,0-2 0 0 0,0 1 0 0 0,-11 2-62 0 0,20-7-25 0 0,1 0 1 0 0,-1 0-1 0 0,1 0 1 0 0,-1-1 0 0 0,1 1-1 0 0,-1 0 1 0 0,0-1-1 0 0,1 0 1 0 0,-1 0 0 0 0,0 0-1 0 0,1 0 1 0 0,-1 0-1 0 0,0 0 1 0 0,1-1 0 0 0,-1 1-1 0 0,0-1 1 0 0,1 0 0 0 0,-1 0-1 0 0,1 0 1 0 0,-3-1 24 0 0,-6-33-4851 0 0,13 24 1306 0 0,1 3-2096 0 0,1 1-5348 0 0</inkml:trace>
  <inkml:trace contextRef="#ctx0" brushRef="#br0" timeOffset="1035.247">854 664 6001 0 0,'0'0'1965'0'0,"0"0"43"0"0,0 0 107 0 0,0 0-49 0 0,0 0-243 0 0,0 0-400 0 0,0 0-375 0 0,0 0-221 0 0,0 0-105 0 0,0 0-65 0 0,0 0-98 0 0,0 0-59 0 0,-22 6-61 0 0,-71 21-69 0 0,87-25-322 0 0,0 0-1 0 0,1 0 0 0 0,-1 0 1 0 0,1 1-1 0 0,-1 0 0 0 0,1 0 1 0 0,0 0-1 0 0,1 0 0 0 0,-1 1 1 0 0,0 0-1 0 0,1 0 0 0 0,0 0 1 0 0,0 1-1 0 0,0-1 0 0 0,-2 4-47 0 0,-1 2 75 0 0,-3 0-34 0 0,2 0 1 0 0,-1 1 0 0 0,1 0-1 0 0,1 0 1 0 0,0 1 0 0 0,0 0 0 0 0,2 0-1 0 0,-1 1 1 0 0,1 0 0 0 0,1 0-1 0 0,1 0 1 0 0,-1 0 0 0 0,2 0-1 0 0,0 1 1 0 0,0 4-42 0 0,2-16 3 0 0,0 1 1 0 0,-1 0-1 0 0,1 0 1 0 0,0-1-1 0 0,0 1 0 0 0,0 0 1 0 0,1-1-1 0 0,-1 1 0 0 0,1 0 1 0 0,-1-1-1 0 0,1 1 1 0 0,0 0-1 0 0,0-1 0 0 0,0 1 1 0 0,1-1-1 0 0,-1 0 0 0 0,0 1 1 0 0,1-1-1 0 0,-1 0 1 0 0,1 0-1 0 0,0 0 0 0 0,0 0 1 0 0,0 0-1 0 0,0 0 0 0 0,0-1 1 0 0,0 1-1 0 0,1-1 1 0 0,-1 1-1 0 0,0-1 0 0 0,1 0 1 0 0,-1 0-1 0 0,1 0 0 0 0,-1 0 1 0 0,4 0-4 0 0,2 1 78 0 0,0-1 0 0 0,0-1 0 0 0,1 1 0 0 0,-1-2 0 0 0,0 1 0 0 0,0-1 0 0 0,1 0 0 0 0,-1-1 0 0 0,0 1 0 0 0,0-2 0 0 0,0 1 0 0 0,-1-1 0 0 0,1-1 0 0 0,-1 1 0 0 0,1-1 0 0 0,-1 0 0 0 0,0-1 0 0 0,3-3-78 0 0,114-112 1046 0 0,-63 54-620 0 0,-48 54-387 0 0,0 0-1 0 0,1 0 1 0 0,1 2-1 0 0,0 0 1 0 0,0 0-1 0 0,1 1 1 0 0,9-3-39 0 0,-23 13 7 0 0,0-1 0 0 0,0 1 1 0 0,0 0-1 0 0,0 1 0 0 0,0-1 0 0 0,-1 0 1 0 0,1 0-1 0 0,0 1 0 0 0,-1-1 0 0 0,1 1 0 0 0,-1 0 1 0 0,0-1-1 0 0,1 1 0 0 0,-1 0 0 0 0,0 0 1 0 0,0 0-1 0 0,0-1 0 0 0,0 1 0 0 0,-1 0 1 0 0,1 1-1 0 0,0-1 0 0 0,-1 0 0 0 0,1 0 1 0 0,-1 0-1 0 0,0 0 0 0 0,0 0 0 0 0,0 0 1 0 0,0 1-1 0 0,0-1 0 0 0,0 0 0 0 0,-1 0 1 0 0,1 0-1 0 0,-1 0 0 0 0,0 2-7 0 0,1-1 11 0 0,-1 59 113 0 0,-3-1 0 0 0,-3 0 0 0 0,-9 37-124 0 0,1-9 24 0 0,1 0-62 0 0,-3 0-1 0 0,-4-2 0 0 0,-5 0 1 0 0,-5 6 38 0 0,-19-11 3 0 0,48-80-14 0 0,0 0 0 0 0,0 1 0 0 0,-1-1 0 0 0,1 0 0 0 0,0 0 0 0 0,-1-1 0 0 0,1 1 0 0 0,-1 0 0 0 0,0-1 0 0 0,1 1 0 0 0,-1-1 0 0 0,0 0 0 0 0,0 0 0 0 0,0 0 0 0 0,0-1 0 0 0,0 1 0 0 0,0 0 0 0 0,0-1 0 0 0,0 0 0 0 0,0 0 0 0 0,0 0 0 0 0,0 0 0 0 0,0 0 0 0 0,0-1 0 0 0,0 1 0 0 0,0-1 0 0 0,0 0 0 0 0,0 0 0 0 0,0 0 0 0 0,0 0 11 0 0,-2-4-39 0 0,1 0 0 0 0,-1 0 0 0 0,1 0 0 0 0,0 0 1 0 0,0 0-1 0 0,0-1 0 0 0,1 0 0 0 0,0 0 0 0 0,0 0 0 0 0,1 0 1 0 0,0 0-1 0 0,0-1 0 0 0,0 1 0 0 0,0-1 0 0 0,1 1 0 0 0,0-1 0 0 0,1 1 1 0 0,0-1-1 0 0,0 0 0 0 0,0 1 0 0 0,1-1 0 0 0,-1 0 0 0 0,2-1 39 0 0,1-7-78 0 0,0 0-1 0 0,2 0 0 0 0,-1 0 1 0 0,2 1-1 0 0,0 0 0 0 0,1 0 1 0 0,0 0-1 0 0,1 1 0 0 0,0 0 0 0 0,1 0 1 0 0,1 1-1 0 0,2-2 79 0 0,65-75-1903 0 0,-20 37-6559 0 0,-44 43-2876 0 0</inkml:trace>
  <inkml:trace contextRef="#ctx0" brushRef="#br0" timeOffset="1317.596">1355 962 5817 0 0,'0'0'3066'0'0,"0"0"-856"0"0,0 0-223 0 0,0 0-100 0 0,0 0-148 0 0,0 0-126 0 0,0 0-176 0 0,0 0-229 0 0,0 0-226 0 0,0 0-172 0 0,0 0-154 0 0,0 0-135 0 0,0 0-69 0 0,34-1-64 0 0,103-5-45 0 0,-22-2 635 0 0,-114 19-3557 0 0,-5-4-5485 0 0,1-7-3762 0 0</inkml:trace>
  <inkml:trace contextRef="#ctx0" brushRef="#br0" timeOffset="2803.48">2110 413 2753 0 0,'0'0'1675'0'0,"0"0"-66"0"0,0 0 102 0 0,0 0 220 0 0,0 0 165 0 0,0 0 13 0 0,0 0-171 0 0,0 0-295 0 0,0 0-308 0 0,0 0-289 0 0,0 0-202 0 0,3-3-155 0 0,9-9-107 0 0,-9 9-77 0 0,-3 3-61 0 0,0 0-50 0 0,0 0-73 0 0,17 133 1758 0 0,-8-15-1452 0 0,-2-43-312 0 0,-3-1 0 0 0,-4 1-1 0 0,-6 42-314 0 0,4-94 10 0 0,-1 0 0 0 0,-1 0-1 0 0,-1-1 1 0 0,-2 0 0 0 0,0 0-1 0 0,-1 0 1 0 0,-1-1 0 0 0,-4 7-10 0 0,-6-13-607 0 0,19-15 380 0 0,0 0-101 0 0,-4-15-2965 0 0,2-30-5169 0 0,3 28-85 0 0,-1 6 2658 0 0</inkml:trace>
  <inkml:trace contextRef="#ctx0" brushRef="#br0" timeOffset="3058.041">1813 450 9018 0 0,'0'0'1739'0'0,"0"0"-473"0"0,0 0-233 0 0,0 0 73 0 0,0 0 131 0 0,0 0 85 0 0,0 0-84 0 0,0 0-172 0 0,0 0-185 0 0,0 0-128 0 0,34-10-110 0 0,105-30-122 0 0,-9 16 420 0 0,33 17-1142 0 0,-115 21-2050 0 0,-30-2-6783 0 0,-10-5-2228 0 0</inkml:trace>
  <inkml:trace contextRef="#ctx0" brushRef="#br0" timeOffset="3446.733">2334 973 12987 0 0,'0'0'924'0'0,"0"0"-617"0"0,0 0-177 0 0,0 0 344 0 0,0 0 422 0 0,0 0 292 0 0,0 0 90 0 0,0 0-98 0 0,0 0-181 0 0,0 0-193 0 0,0 0-166 0 0,0 0-120 0 0,31 0-84 0 0,98 2-85 0 0,-8-8 457 0 0,-109 6-721 0 0,-11-1-73 0 0,0 1-1 0 0,1-1 0 0 0,-1 1 1 0 0,1-1-1 0 0,-1 1 0 0 0,1 0 0 0 0,-1 0 1 0 0,1 0-1 0 0,-1-1 0 0 0,1 1 1 0 0,-1 1-1 0 0,1-1 0 0 0,-1 0 1 0 0,1 0-1 0 0,-1 1 0 0 0,1-1 1 0 0,-1 0-1 0 0,1 1 0 0 0,-1 0 1 0 0,1-1-1 0 0,-1 1 0 0 0,0 0 1 0 0,1 0-1 0 0,-1-1 0 0 0,0 1 1 0 0,0 0-1 0 0,0 0 0 0 0,0 0 0 0 0,0 1 1 0 0,0-1-1 0 0,0 0 0 0 0,0 0 1 0 0,0 1-1 0 0,0-1 0 0 0,-1 0 1 0 0,1 1-1 0 0,0-1 0 0 0,-1 1 1 0 0,1-1-1 0 0,-1 0 0 0 0,0 1 1 0 0,1-1-1 0 0,-1 1 0 0 0,0 0 1 0 0,0-1-1 0 0,0 1 0 0 0,0-1 1 0 0,0 1-1 0 0,-1 0-13 0 0,-1 6 63 0 0,-1 0 1 0 0,-1-1 0 0 0,0 1-1 0 0,0-1 1 0 0,0 1-1 0 0,-1-1 1 0 0,0-1-1 0 0,0 1 1 0 0,-1-1-1 0 0,0 0 1 0 0,0 0-1 0 0,-3 2-63 0 0,6-5 17 0 0,-26 25 75 0 0,-60 76 193 0 0,88-103-279 0 0,0 1 0 0 0,0 0 0 0 0,0 0 0 0 0,1 0 1 0 0,-1 0-1 0 0,0 0 0 0 0,1 0 0 0 0,0 0 0 0 0,0 0 0 0 0,-1 1 0 0 0,1-1 0 0 0,0 0 0 0 0,1 0 0 0 0,-1 0 0 0 0,0 0 0 0 0,1 0 0 0 0,-1 0 0 0 0,1 0 1 0 0,-1 0-1 0 0,1 0 0 0 0,0 0 0 0 0,0 0 0 0 0,0 0 0 0 0,0-1 0 0 0,0 1 0 0 0,0 0 0 0 0,1-1 0 0 0,-1 1 0 0 0,1 0 0 0 0,-1-1 0 0 0,1 0 0 0 0,-1 1 1 0 0,1-1-1 0 0,0 0 0 0 0,-1 0 0 0 0,1 0 0 0 0,0 0 0 0 0,0 0 0 0 0,0 0 0 0 0,1 0-6 0 0,83 18 351 0 0,-72-19-486 0 0,1 0 0 0 0,-1 0 0 0 0,1-1 0 0 0,-1-1 0 0 0,0-1 1 0 0,1 0-1 0 0,-1 0 0 0 0,-1-2 0 0 0,1 1 0 0 0,5-4 135 0 0,2-2-1109 0 0,12-7-1473 0 0,-13 3-3741 0 0,-11 6-5127 0 0</inkml:trace>
  <inkml:trace contextRef="#ctx0" brushRef="#br0" timeOffset="3890.763">2896 30 1944 0 0,'0'0'1306'0'0,"0"0"13"0"0,0 0 219 0 0,0 0 339 0 0,0 0 210 0 0,0 0-29 0 0,0 0-160 0 0,0 0-266 0 0,0 0-286 0 0,0 0-272 0 0,0 0-232 0 0,0 0-199 0 0,0 0-132 0 0,-3-5-32 0 0,-6-14-17 0 0,6 14-23 0 0,3 5-27 0 0,6 12 939 0 0,16 13-614 0 0,32 32-181 0 0,-2 2 1 0 0,-3 2 0 0 0,-2 2 0 0 0,-4 3-1 0 0,-2 1 1 0 0,-3 2 0 0 0,-3 1 0 0 0,-3 4-557 0 0,-19-41 15 0 0,-2 1-1 0 0,-1 1 1 0 0,-1 0 0 0 0,-2 0 0 0 0,-2 1 0 0 0,-1-1 0 0 0,-2 1-1 0 0,-2 0 1 0 0,-1 0 0 0 0,-1 0 0 0 0,-2 0 0 0 0,-2-1-1 0 0,-1 0 1 0 0,-2 0 0 0 0,-1 0 0 0 0,-2-1 0 0 0,-2 1-15 0 0,0-9-246 0 0,-1 0 1 0 0,-2-1-1 0 0,0-1 1 0 0,-2-1-1 0 0,0-1 1 0 0,-2 0-1 0 0,-1 0 246 0 0,-60 38-9637 0 0,68-52-2267 0 0</inkml:trace>
  <inkml:trace contextRef="#ctx0" brushRef="#br0" timeOffset="5108.757">2012 402 0 0 0,'0'0'780'0'0,"0"0"-54"0"0,0 0-52 0 0,0 0-73 0 0,0 0-97 0 0,0 0-28 0 0,0 0 44 0 0,0 0 83 0 0,0 0 66 0 0,0 0 45 0 0,0 0 19 0 0,-3-4 3552 0 0,76 1 3006 0 0,36-9-4411 0 0,12-1-2019 0 0,42 8 2142 0 0,-313 27-3176 0 0,-112 23-295 0 0,138-35 486 0 0,-2-9 249 0 0,75-2-227 0 0,-21 24-12 0 0,16-12 225 0 0,49-11-1409 0 0,23 2 437 0 0,1-1-2019 0 0,-6 0-3890 0 0,-5 2-4975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9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41 4121 0 0,'0'0'1591'0'0,"0"0"-133"0"0,0 0 149 0 0,0 0 332 0 0,0 0 258 0 0,0 0-4 0 0,0 0-271 0 0,0 0-405 0 0,0 0-382 0 0,0 0-280 0 0,0 0-209 0 0,0 0-110 0 0,0 0-56 0 0,7-9 716 0 0,-46 216 1168 0 0,15-67-2163 0 0,10-55-237 0 0,8-72-752 0 0,4-15-3682 0 0,3-23-10822 0 0,1 18 9920 0 0</inkml:trace>
  <inkml:trace contextRef="#ctx0" brushRef="#br0" timeOffset="263.339">1 52 4361 0 0,'0'0'3029'0'0,"0"0"-1421"0"0,0 0-553 0 0,0 0 89 0 0,0 0 243 0 0,0 0 231 0 0,0 0 42 0 0,0 0-144 0 0,0 0-189 0 0,0 0-168 0 0,0 0-163 0 0,0 0-137 0 0,0 0-99 0 0,30 0-115 0 0,97-4-104 0 0,55-25 850 0 0,-50 11-2657 0 0,-125 25-2138 0 0,-7 0-2606 0 0,0-3-5573 0 0</inkml:trace>
  <inkml:trace contextRef="#ctx0" brushRef="#br0" timeOffset="655.016">564 513 12179 0 0,'0'0'2469'0'0,"0"0"-912"0"0,0 0-361 0 0,0 0 31 0 0,0 0 80 0 0,0 0-5 0 0,0 0-180 0 0,0 0-291 0 0,0 0-273 0 0,0 0-208 0 0,0 0-143 0 0,0 0-37 0 0,0 0 22 0 0,0 6 33 0 0,-7 127 869 0 0,2-22-1221 0 0,20-94-1299 0 0,0-11-4951 0 0,-11-3-5222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4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963 1132 1008 0 0,'0'0'1092'0'0,"0"0"-54"0"0,0 0 118 0 0,0 0 197 0 0,0 0 150 0 0,0 0 114 0 0,0 0-64 0 0,0 0-116 0 0,0 0-142 0 0,0 0-200 0 0,0 0-152 0 0,-5-9-104 0 0,-29-41 1404 0 0,-37 13 2499 0 0,-64 30-2813 0 0,119 9-1798 0 0,0 2 0 0 0,0 0 0 0 0,1 0 0 0 0,-1 2 0 0 0,1 0 0 0 0,0 0 0 0 0,0 2 0 0 0,1 0 0 0 0,0 0 0 0 0,1 2 0 0 0,0-1 0 0 0,0 2 0 0 0,-6 6-131 0 0,-1 3 163 0 0,0 0 0 0 0,1 2 0 0 0,1 0 1 0 0,2 1-1 0 0,-8 14-163 0 0,4-7 200 0 0,3 2 0 0 0,0 0 0 0 0,2 0 0 0 0,2 1 0 0 0,0 1 0 0 0,-5 30-200 0 0,-11 106 422 0 0,28-154-404 0 0,1 0 1 0 0,0 1 0 0 0,1-1 0 0 0,1 0-1 0 0,1 0 1 0 0,0 0 0 0 0,1 0 0 0 0,1 0 0 0 0,1-1-1 0 0,0 0 1 0 0,6 13-19 0 0,-2-12 35 0 0,1 0 0 0 0,1 0 0 0 0,0-1 0 0 0,0 0 0 0 0,2-1 0 0 0,0 0 0 0 0,0-2 0 0 0,1 1 0 0 0,1-2 0 0 0,0 0 0 0 0,1-1 0 0 0,0 0 0 0 0,0-2 0 0 0,2 1-35 0 0,136 28 464 0 0,13-33-117 0 0,-142-6-291 0 0,0-1 1 0 0,0-1 0 0 0,0-2 0 0 0,-1 0 0 0 0,0-2 0 0 0,0 0-1 0 0,-1-2 1 0 0,4-3-57 0 0,-6 1 56 0 0,-1-1-1 0 0,-1-1 0 0 0,0-1 0 0 0,-1 0 1 0 0,-1-2-1 0 0,16-18-55 0 0,-32 33 6 0 0,8-8 19 0 0,-1 0 1 0 0,-1 0 0 0 0,0-1 0 0 0,-1 0 0 0 0,0 0 0 0 0,0 0-1 0 0,-1-1 1 0 0,-1 0 0 0 0,0-1 0 0 0,-1 1 0 0 0,0-1-1 0 0,-1 0 1 0 0,0 0 0 0 0,-1 0-26 0 0,23-93 77 0 0,-17-103 21 0 0,-41 94-26 0 0,27 100-80 0 0,1 0 0 0 0,-2 1 1 0 0,0 0-1 0 0,-1 0 0 0 0,0 1 1 0 0,-1 0-1 0 0,0 0 0 0 0,-1 1 0 0 0,-1 0 1 0 0,0 1-1 0 0,0 0 0 0 0,-1 0 1 0 0,-1 2-1 0 0,0-1 0 0 0,0 2 1 0 0,0 0-1 0 0,-1 0 0 0 0,-2 1 8 0 0,-114-41-273 0 0,33 0-1579 0 0,82 32-2130 0 0,3-3-3395 0 0,11 15-4954 0 0</inkml:trace>
  <inkml:trace contextRef="#ctx0" brushRef="#br0" timeOffset="997.903">300 215 1136 0 0,'0'0'1100'0'0,"0"0"-71"0"0,0 0 188 0 0,0 0 321 0 0,0 0 262 0 0,0 0 33 0 0,0 0-152 0 0,0 0-199 0 0,0 0-155 0 0,0 0-95 0 0,0 0-118 0 0,0 0-155 0 0,0 0-156 0 0,-5-4-115 0 0,-15-13-96 0 0,18 17-529 0 0,1 0 0 0 0,0 0 0 0 0,0 1 0 0 0,0-1-1 0 0,0 0 1 0 0,-1 0 0 0 0,1 1 0 0 0,0-1 0 0 0,0 1 0 0 0,0-1 0 0 0,0 1 0 0 0,0-1 0 0 0,0 1 0 0 0,0-1 0 0 0,0 1 0 0 0,0 0 0 0 0,0 0 0 0 0,1 0 0 0 0,-1-1-1 0 0,0 1 1 0 0,0 0 0 0 0,1 0 0 0 0,-1 0 0 0 0,0 0 0 0 0,1 0 0 0 0,-1 0 0 0 0,1 0 0 0 0,0 1 0 0 0,-1-1 0 0 0,1 0 0 0 0,0 0 0 0 0,-1 0 0 0 0,1 0 0 0 0,0 0-1 0 0,0 1 1 0 0,0-1 0 0 0,0 0-63 0 0,2 234 3337 0 0,32 88-1709 0 0,-16-206-1237 0 0,-8-67-183 0 0,-2 1 1 0 0,-3-1-1 0 0,-2 1 1 0 0,-2 32-209 0 0,-16 32 408 0 0,22-30-216 0 0,-5-78-165 0 0,1 0 1 0 0,-1 1 0 0 0,-1-1-1 0 0,0 1 1 0 0,0 0 0 0 0,0-1-1 0 0,-1 1 1 0 0,0-1 0 0 0,0 1 0 0 0,-1 0-1 0 0,0-1 1 0 0,-1 1 0 0 0,1-1-1 0 0,-1 1 1 0 0,-1-1 0 0 0,-1 4-28 0 0,-7 12-144 0 0,12-25-468 0 0,2-4 318 0 0,37-62-4914 0 0,-29 49-964 0 0,-2 7-5961 0 0</inkml:trace>
  <inkml:trace contextRef="#ctx0" brushRef="#br0" timeOffset="1934.841">1316 193 120 0 0,'0'0'659'0'0,"0"0"65"0"0,0 0 150 0 0,0 0 255 0 0,0 0 227 0 0,0 0 103 0 0,0 0 36 0 0,0 0-45 0 0,0 0-86 0 0,0 0-71 0 0,0 0-65 0 0,0 0-109 0 0,0 0-123 0 0,4-6-111 0 0,9-19-106 0 0,-9 19-67 0 0,-4 6-57 0 0,0 0-63 0 0,0 0-62 0 0,0 0-55 0 0,0 52 3050 0 0,7 172-448 0 0,-5-35-2269 0 0,-47 41-274 0 0,18-1-179 0 0,40-104-109 0 0,-2-36-11 0 0,-11 25 239 0 0,-13-66-265 0 0,12-29-275 0 0,0-25-873 0 0,1 3 806 0 0,12-69-3573 0 0,-1 24-5624 0 0,-8 29-2612 0 0</inkml:trace>
  <inkml:trace contextRef="#ctx0" brushRef="#br0" timeOffset="2812.011">1289 138 1896 0 0,'0'0'757'0'0,"0"0"85"0"0,0 0 381 0 0,0 0 507 0 0,0 0 341 0 0,0 0-9 0 0,0 0-319 0 0,0 0-389 0 0,0 0-268 0 0,0 0-100 0 0,0 0-4 0 0,0 0-10 0 0,0 0-60 0 0,-8 19 4272 0 0,-151 117-3665 0 0,38-30-1315 0 0,120-104-202 0 0,0 0 0 0 0,0 1 1 0 0,1-1-1 0 0,-1 0 0 0 0,1 0 1 0 0,-1 1-1 0 0,1-1 0 0 0,0 0 1 0 0,-1 0-1 0 0,1 1 0 0 0,1-1 1 0 0,-1 0-1 0 0,0 1 0 0 0,0-1 1 0 0,1 0-1 0 0,-1 0 0 0 0,1 1 1 0 0,0-1-1 0 0,0 0 0 0 0,0 0 1 0 0,0 0-1 0 0,0 0 0 0 0,0 0 1 0 0,0 0-1 0 0,1 0 0 0 0,-1 0 1 0 0,1-1-1 0 0,0 1 0 0 0,-1 0 1 0 0,1-1-1 0 0,0 1 0 0 0,0-1 1 0 0,0 0-1 0 0,0 0 0 0 0,0 0 1 0 0,0 0-1 0 0,0 0 0 0 0,0 0 1 0 0,0 0-1 0 0,0-1 0 0 0,1 1 0 0 0,-1-1 1 0 0,0 1-1 0 0,1-1 0 0 0,-1 0 1 0 0,0 0-1 0 0,2 0-2 0 0,31 6 134 0 0,0-1-1 0 0,0-2 1 0 0,0-2-1 0 0,1-1 1 0 0,7-2-134 0 0,28 1 116 0 0,85-6 208 0 0,-123 6-209 0 0,-33 1-83 0 0,0 0 12 0 0,0 0 23 0 0,0 0 11 0 0,0 0 28 0 0,0 0 10 0 0,0 0 19 0 0,0 0 5 0 0,0 0-30 0 0,0 0 8 0 0,0 0-18 0 0,0 0-14 0 0,0 0-15 0 0,0 0-24 0 0,-24-40 590 0 0,-90-89-503 0 0,20 55-351 0 0,89 70 599 0 0,-2-4-3445 0 0,15 1-6821 0 0,-2 4-1881 0 0</inkml:trace>
  <inkml:trace contextRef="#ctx0" brushRef="#br0" timeOffset="3235.889">2020 38 12147 0 0,'0'0'2355'0'0,"0"0"-799"0"0,0 0-340 0 0,0 0 34 0 0,0 0 72 0 0,0 0-37 0 0,0 0-155 0 0,0 0-265 0 0,0 0-259 0 0,0 0-165 0 0,0 0-99 0 0,0 0-65 0 0,0 3-26 0 0,0 66 1342 0 0,-13 223-178 0 0,-4-173-1344 0 0,6-83-204 0 0,11-36 23 0 0,0 0-14 0 0,0 0-45 0 0,0 0-32 0 0,0 0-50 0 0,0-17-2474 0 0,3-33-4178 0 0,0 30 83 0 0,-1 8-3866 0 0</inkml:trace>
  <inkml:trace contextRef="#ctx0" brushRef="#br0" timeOffset="3449.653">1817 79 5137 0 0,'0'0'3213'0'0,"0"0"-787"0"0,0 0-446 0 0,0 0-104 0 0,0 0-201 0 0,0 0-210 0 0,0 0-248 0 0,0 0-302 0 0,0 0-267 0 0,0 0-200 0 0,0 0-75 0 0,0 0 29 0 0,0 0 64 0 0,10-3 55 0 0,229-46 1769 0 0,-205 42-2301 0 0,-15 1-240 0 0,0 2 0 0 0,1 0 0 0 0,-1 1 0 0 0,1 2 0 0 0,0 0 0 0 0,-1 0 0 0 0,17 3 251 0 0,-20 8-5976 0 0,-10-6-5291 0 0</inkml:trace>
  <inkml:trace contextRef="#ctx0" brushRef="#br0" timeOffset="3706.79">2423 384 17220 0 0,'0'0'2910'0'0,"0"0"-1839"0"0,0 0-694 0 0,0 0 50 0 0,0 0 169 0 0,0 0 109 0 0,0 0-27 0 0,0 0-189 0 0,0 0-199 0 0,0 0-121 0 0,0 0-64 0 0,0 0-45 0 0,-6 27-28 0 0,-18 83-21 0 0,14-71-533 0 0,3 0 793 0 0,6-15-9307 0 0,1-23-2544 0 0</inkml:trace>
  <inkml:trace contextRef="#ctx0" brushRef="#br0" timeOffset="4879.188">273 204 0 0 0,'0'0'388'0'0,"0"0"288"0"0,0 0 150 0 0,0 0 114 0 0,0 0 140 0 0,0 0 52 0 0,0 0-5 0 0,0 0-72 0 0,0-7-59 0 0,-1-23-29 0 0,1 30-798 0 0,0 0 0 0 0,0 0 0 0 0,0 1 0 0 0,0-1 0 0 0,-1 0 0 0 0,1 0 0 0 0,0 0 0 0 0,0 1-1 0 0,-1-1 1 0 0,1 0 0 0 0,0 0 0 0 0,0 0 0 0 0,-1 0 0 0 0,1 1 0 0 0,0-1 0 0 0,0 0 0 0 0,-1 0 0 0 0,1 0 0 0 0,0 0 0 0 0,-1 0-1 0 0,1 0 1 0 0,0 0 0 0 0,0 0 0 0 0,-1 0 0 0 0,1 0 0 0 0,0 0 0 0 0,-1 0 0 0 0,1 0 0 0 0,0 0 0 0 0,-1 0 0 0 0,1 0-1 0 0,0 0 1 0 0,0 0 0 0 0,-1 0 0 0 0,1-1 0 0 0,0 1 0 0 0,0 0 0 0 0,-1 0 0 0 0,1 0 0 0 0,0 0 0 0 0,0-1 0 0 0,-1 1-1 0 0,1 0 1 0 0,0 0 0 0 0,0-1 0 0 0,0 1 0 0 0,-1 0 0 0 0,1 0 0 0 0,0-1 0 0 0,0 1 0 0 0,0 0 0 0 0,0 0 0 0 0,0-1-1 0 0,0 1 1 0 0,0 0 0 0 0,0-1 0 0 0,-1 1 0 0 0,1 0 0 0 0,0 0 0 0 0,0-1 0 0 0,0 1 0 0 0,1-1-169 0 0,-7 9 1492 0 0,4-6-2690 0 0,-198 217 2595 0 0,185-205-1285 0 0,12-12-72 0 0,0 0 1 0 0,0 1-1 0 0,0-1 1 0 0,1 0-1 0 0,-1 1 1 0 0,1 0-1 0 0,0 0 1 0 0,0-1-1 0 0,0 1 1 0 0,0 0-1 0 0,0 1 1 0 0,0-1-1 0 0,1 0 1 0 0,0 0-1 0 0,0 1 1 0 0,0-1-1 0 0,-1 3-40 0 0,54 8 694 0 0,332-14 602 0 0,-370 2-592 0 0,-14-2-642 0 0,0 0-1 0 0,-1 0 1 0 0,1 0 0 0 0,0-1 0 0 0,0 1 0 0 0,0 0 0 0 0,0 0 0 0 0,0-1 0 0 0,0 1 0 0 0,0 0 0 0 0,0 0-1 0 0,0-1 1 0 0,0 1 0 0 0,0 0 0 0 0,0 0 0 0 0,0 0 0 0 0,0-1 0 0 0,0 1 0 0 0,0 0 0 0 0,0 0 0 0 0,1-1-1 0 0,-1 1 1 0 0,0 0 0 0 0,0 0 0 0 0,0 0 0 0 0,0-1 0 0 0,0 1 0 0 0,0 0 0 0 0,1 0 0 0 0,-1 0-62 0 0,-152-140 190 0 0,136 123-822 0 0,-22-30 926 0 0,29 30-3500 0 0,4-1-3518 0 0,4 14-5259 0 0</inkml:trace>
  <inkml:trace contextRef="#ctx0" brushRef="#br0" timeOffset="8365.957">777 1706 0 0 0,'0'0'839'0'0,"0"0"641"0"0,0 0 199 0 0,0 0 88 0 0,0 0 128 0 0,0 0 32 0 0,0 0-36 0 0,0 0-90 0 0,0 0-190 0 0,0 0-210 0 0,0 0-226 0 0,0 0-202 0 0,0 0-177 0 0,-1 7 2489 0 0,-3 8-2456 0 0,-2 0 5168 0 0,6 10-5715 0 0,0-5-196 0 0,-50 295 260 0 0,14-2-270 0 0,26-32-35 0 0,-2-149 7 0 0,8-68 53 0 0,4-9 366 0 0,0-56-457 0 0,0 1 19 0 0,-5-19 458 0 0,-11-1-501 0 0,-1 0 1 0 0,-1 2-1 0 0,0 0 1 0 0,-2 1-1 0 0,0 0 1 0 0,0 2-1 0 0,-2 1 1 0 0,0 0-1 0 0,0 2 1 0 0,-1 0-1 0 0,-1 1 1 0 0,0 2-1 0 0,-1 1 1 0 0,1 0-1 0 0,-11 0 14 0 0,30 4-359 0 0,19 1 278 0 0,26 0 130 0 0,205-16-27 0 0,43 4-25 0 0,-241 12 4 0 0,-47 3-11 0 0,0 0 0 0 0,0 0 20 0 0,0 0-20 0 0,0 0 16 0 0,0 0-12 0 0,0 0-8 0 0,0 0 4 0 0,0 0 30 0 0,0 0 15 0 0,0 0-15 0 0,0 0-29 0 0,0 0-2 0 0,0 0 22 0 0,0 0 6 0 0,-13 12 78 0 0,-105 100 18 0 0,100-93-110 0 0,-1-1-1 0 0,-1-1 1 0 0,0 0 0 0 0,-2-2-1 0 0,0 0 1 0 0,-2-1-3 0 0,-13 15-4 0 0,37-28-9 0 0,0-1-7 0 0,0 0-6 0 0,0 0 25 0 0,0 0-44 0 0,0 0-13 0 0,0 0-68 0 0,19-8-976 0 0,46-19-1816 0 0,-24 4-6475 0 0,-38 22 8288 0 0,7-7-11251 0 0</inkml:trace>
  <inkml:trace contextRef="#ctx0" brushRef="#br0" timeOffset="8737.46">1425 2601 14923 0 0,'0'0'2995'0'0,"0"0"-1670"0"0,0 0-841 0 0,0 0-63 0 0,0 0 225 0 0,0 0 317 0 0,0 0 169 0 0,0 0-83 0 0,0 0-200 0 0,0 0-241 0 0,0 0-177 0 0,0 0-26 0 0,0 0-30 0 0,1 22-43 0 0,4 107 216 0 0,-35 55 263 0 0,15-37-823 0 0,15-147-35 0 0,0 0-2 0 0,0 0-15 0 0,0 0-42 0 0,0 0-22 0 0,11-1-596 0 0,26-50-4440 0 0,-24 12-5899 0 0,-9 27 123 0 0</inkml:trace>
  <inkml:trace contextRef="#ctx0" brushRef="#br0" timeOffset="8984.284">1158 2524 13307 0 0,'0'0'2290'0'0,"0"0"-726"0"0,0 0-525 0 0,0 0-112 0 0,0 0-26 0 0,0 0-15 0 0,0 0-41 0 0,0 0-7 0 0,0 0-42 0 0,0 0-48 0 0,0 0-8 0 0,0 0-122 0 0,0 0-105 0 0,25 1-41 0 0,83 6-82 0 0,29-21 361 0 0,-95 5-631 0 0,179-24-1717 0 0,-203 34-753 0 0,-8 3-3565 0 0,-6 2-5927 0 0</inkml:trace>
  <inkml:trace contextRef="#ctx0" brushRef="#br0" timeOffset="9430.848">1613 2899 11787 0 0,'0'0'3062'0'0,"0"0"-1431"0"0,0 0-774 0 0,0 0-141 0 0,0 0 38 0 0,0 0 67 0 0,0 0 65 0 0,0 0-42 0 0,0 0-84 0 0,0 0-94 0 0,0 0-128 0 0,0 0-142 0 0,0 0-89 0 0,16 0-39 0 0,119 0 682 0 0,-130 0-888 0 0,-3-1-38 0 0,0 0 0 0 0,1 0 0 0 0,-1 1 0 0 0,0-1 0 0 0,0 1-1 0 0,1-1 1 0 0,-1 1 0 0 0,0 0 0 0 0,1-1 0 0 0,-1 1 0 0 0,1 1 0 0 0,-1-1 0 0 0,0 0 0 0 0,1 1 0 0 0,-1-1-1 0 0,0 1 1 0 0,1-1 0 0 0,-1 1 0 0 0,0 0 0 0 0,0 0 0 0 0,0 0 0 0 0,0 0 0 0 0,0 1 0 0 0,0-1 0 0 0,0 0-1 0 0,0 1 1 0 0,0 0 0 0 0,-1-1 0 0 0,1 1 0 0 0,0 0 0 0 0,-1 0 0 0 0,0 0 0 0 0,1 0 0 0 0,-1 0 0 0 0,0 0-1 0 0,0 0 1 0 0,0 0 0 0 0,0 1 0 0 0,-1-1 0 0 0,1 0 0 0 0,0 0 0 0 0,-1 1 0 0 0,0-1 0 0 0,1 0 0 0 0,-1 1-1 0 0,0-1 1 0 0,0 1 0 0 0,-1-1-24 0 0,-2 7 32 0 0,-1-1-1 0 0,0 0 1 0 0,-1-1-1 0 0,0 1 0 0 0,0-1 1 0 0,0 0-1 0 0,-1 0 1 0 0,0 0-1 0 0,0-1 0 0 0,-1 0 1 0 0,0 0-1 0 0,-2 1-31 0 0,-8 8 2 0 0,-16 12 18 0 0,-43 52 200 0 0,76-78-217 0 0,-1 0 1 0 0,1-1-1 0 0,-1 1 1 0 0,1 0-1 0 0,-1 0 0 0 0,1 0 1 0 0,0 0-1 0 0,0 0 0 0 0,-1 0 1 0 0,1 0-1 0 0,0 0 0 0 0,0 0 1 0 0,0 0-1 0 0,0 0 0 0 0,0 0 1 0 0,0 0-1 0 0,1 0 1 0 0,-1 0-1 0 0,0 0 0 0 0,0 0 1 0 0,1 0-1 0 0,-1 0 0 0 0,0 0 1 0 0,1 0-1 0 0,-1-1 0 0 0,1 1 1 0 0,0 0-1 0 0,-1 0 0 0 0,1 0 1 0 0,-1-1-1 0 0,1 1 0 0 0,0 0 1 0 0,0-1-1 0 0,-1 1 1 0 0,1 0-1 0 0,0-1 0 0 0,0 1 1 0 0,0-1-1 0 0,0 1 0 0 0,0-1 1 0 0,0 0-1 0 0,0 1 0 0 0,-1-1 1 0 0,1 0-1 0 0,0 0 0 0 0,0 0 1 0 0,1 1-4 0 0,51 3 346 0 0,-49-4-307 0 0,24-1 180 0 0,0-2-1 0 0,0-1 1 0 0,0-1 0 0 0,-1-2-1 0 0,1-1 1 0 0,-1 0 0 0 0,1-3-219 0 0,63-25-5149 0 0,-52 20-442 0 0,-31 12-6933 0 0</inkml:trace>
  <inkml:trace contextRef="#ctx0" brushRef="#br0" timeOffset="11361.903">2114 1290 9122 0 0,'0'0'1678'0'0,"0"0"-470"0"0,0 0-116 0 0,0 0 203 0 0,0 0 244 0 0,0 0 53 0 0,0 0-193 0 0,0 0-321 0 0,0 0-358 0 0,0 0-248 0 0,0 0-128 0 0,23 15 1118 0 0,3-8-980 0 0,0-1 1 0 0,0-1-1 0 0,1-1 0 0 0,-1-1 1 0 0,1-2-1 0 0,0 0 1 0 0,6-2-483 0 0,-26 1 69 0 0,157-14 694 0 0,-119 9-650 0 0,-44 5-103 0 0,-1 0 2 0 0,0 0 6 0 0,0 0-6 0 0,0 0 2 0 0,0 0-9 0 0,0 0-13 0 0,0 0 8 0 0,0 0-20 0 0,0 0-44 0 0,0 0-50 0 0,0 0-60 0 0,0 0-92 0 0,-11 2-6204 0 0,4 0-2438 0 0,5 2-2382 0 0</inkml:trace>
  <inkml:trace contextRef="#ctx0" brushRef="#br0" timeOffset="11615.853">1990 1570 8434 0 0,'0'0'1900'0'0,"0"0"-413"0"0,0 0-128 0 0,0 0 83 0 0,0 0-26 0 0,0 0-170 0 0,0 0-251 0 0,0 0-185 0 0,0 0-91 0 0,0 0 37 0 0,0 0 29 0 0,0 0-71 0 0,0 0-79 0 0,21 3-68 0 0,69 9-68 0 0,145-2 1256 0 0,-231-10-1774 0 0,11 3-212 0 0,0-2-1 0 0,0 0 1 0 0,0-1-1 0 0,0 0 0 0 0,-1-1 1 0 0,1-1-1 0 0,0 0 1 0 0,0-1-1 0 0,-1-1 0 0 0,0 0 1 0 0,4-3 231 0 0,8-13-3702 0 0,-12 4-5870 0 0,-8 8-107 0 0</inkml:trace>
  <inkml:trace contextRef="#ctx0" brushRef="#br0" timeOffset="12116.034">2250 1025 5721 0 0,'0'0'2627'0'0,"0"0"-759"0"0,0 0-451 0 0,0 0-129 0 0,0 0-130 0 0,0 0-135 0 0,0 0-180 0 0,0 0-228 0 0,0 0-163 0 0,0 0-50 0 0,0 0 60 0 0,0 0 129 0 0,0 0 119 0 0,4 6 33 0 0,59 40 1188 0 0,203 28 761 0 0,-256-72-2679 0 0,-1 0 1 0 0,1 1 0 0 0,-1 1-1 0 0,1-1 1 0 0,-1 2-1 0 0,0-1 1 0 0,0 1 0 0 0,-1 0-1 0 0,1 1 1 0 0,-1 0 0 0 0,-1 0-1 0 0,1 1 1 0 0,4 5-14 0 0,-10-6 38 0 0,0 1 1 0 0,0-1-1 0 0,0 1 0 0 0,-1 0 0 0 0,0 0 1 0 0,-1 0-1 0 0,1-1 0 0 0,-1 1 1 0 0,-1 0-1 0 0,1 0 0 0 0,-1 0 1 0 0,0 0-1 0 0,-1-1 0 0 0,1 1 1 0 0,-2 0-1 0 0,1-1 0 0 0,0 0 0 0 0,-4 5-38 0 0,-16 39 180 0 0,-2-2-1 0 0,-2-1 1 0 0,-2 0-1 0 0,-3-3 1 0 0,-1 0-1 0 0,-2-2 1 0 0,-10 8-180 0 0,11-14 106 0 0,21-22-44 0 0,0-1-1 0 0,0 0 1 0 0,-1-1 0 0 0,-1 0-1 0 0,0-1 1 0 0,-1-1-1 0 0,-10 6-61 0 0,-5 13-711 0 0,58-40-1525 0 0,-8-1 13 0 0,-12 7-380 0 0,1 0-3283 0 0,0-2-5834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74 4049 0 0,'0'0'3114'0'0,"0"0"-1050"0"0,0 0-482 0 0,0 0 14 0 0,0 0 97 0 0,0 0 11 0 0,0 0-186 0 0,0 0-343 0 0,0 0-385 0 0,0 0-283 0 0,0 0-167 0 0,0 0-52 0 0,-1 4 50 0 0,-6 221 4525 0 0,-72 117-3408 0 0,48-199-1380 0 0,28-129-552 0 0,0-21-2800 0 0,6-21-1582 0 0,2 9-3147 0 0,-3 8-2526 0 0</inkml:trace>
  <inkml:trace contextRef="#ctx0" brushRef="#br0" timeOffset="269.179">0 85 11482 0 0,'0'0'1455'0'0,"0"0"-404"0"0,0 0-122 0 0,0 0 141 0 0,0 0 147 0 0,0 0 70 0 0,0 0-88 0 0,0 0-182 0 0,0 0-155 0 0,0 0-124 0 0,0 0-92 0 0,0 0-45 0 0,38-5-54 0 0,119-19-51 0 0,122-28 1443 0 0,-228 48-2144 0 0,-51 4-14 0 0,0 0-113 0 0,0 0-111 0 0,-7 18-8349 0 0,5-13-2816 0 0</inkml:trace>
  <inkml:trace contextRef="#ctx0" brushRef="#br0" timeOffset="701.944">409 464 11522 0 0,'0'0'1569'0'0,"0"0"-921"0"0,0 0-392 0 0,0 0 207 0 0,0 0 372 0 0,0 0 246 0 0,0 0 65 0 0,0 0-105 0 0,0 0-189 0 0,0 0-179 0 0,0 0-137 0 0,0 0-97 0 0,24 4-87 0 0,115 15 197 0 0,-136-19-521 0 0,-1-1 0 0 0,0 1-1 0 0,1-1 1 0 0,-1 1 0 0 0,0 0 0 0 0,1 0 0 0 0,-1 1-1 0 0,1-1 1 0 0,-1 0 0 0 0,0 1 0 0 0,1-1 0 0 0,-1 1-1 0 0,0 0 1 0 0,0 0 0 0 0,1 0 0 0 0,-1 0 0 0 0,0 0-1 0 0,0 0 1 0 0,0 0 0 0 0,0 1 0 0 0,0-1 0 0 0,0 1 0 0 0,-1 0-1 0 0,1-1 1 0 0,-1 1 0 0 0,1 0 0 0 0,-1 0 0 0 0,1 0-1 0 0,-1 0 1 0 0,0 0 0 0 0,0 0 0 0 0,0 0 0 0 0,0 1-1 0 0,0-1 1 0 0,-1 0 0 0 0,1 1 0 0 0,-1-1 0 0 0,1 0-1 0 0,-1 1 1 0 0,0-1 0 0 0,0 0 0 0 0,0 1 0 0 0,0-1-1 0 0,0 1 1 0 0,-1-1 0 0 0,1 0 0 0 0,-1 1 0 0 0,1-1-1 0 0,-1 0 1 0 0,0 0 0 0 0,0 1 0 0 0,0-1 0 0 0,0 0-28 0 0,-93 98 772 0 0,80-88-701 0 0,0 0-1 0 0,1 1 1 0 0,0 0-1 0 0,1 1 1 0 0,1 1-1 0 0,0 0 0 0 0,1 1 1 0 0,-6 12-71 0 0,15-26 22 0 0,0 0 0 0 0,0 0 0 0 0,0 0 0 0 0,0 0-1 0 0,1 0 1 0 0,-1 0 0 0 0,1 0 0 0 0,-1 0 0 0 0,1 0 0 0 0,0 0 0 0 0,0 0 0 0 0,0 0-1 0 0,0 0 1 0 0,0 0 0 0 0,1 0 0 0 0,-1 0 0 0 0,1 0 0 0 0,-1 0 0 0 0,1 0 0 0 0,-1 0 0 0 0,1 0-1 0 0,0 0 1 0 0,0 0 0 0 0,0 0 0 0 0,0-1 0 0 0,1 1 0 0 0,-1 0 0 0 0,0-1 0 0 0,1 1 0 0 0,-1-1-1 0 0,1 1 1 0 0,-1-1 0 0 0,1 0 0 0 0,0 0 0 0 0,0 1 0 0 0,-1-1 0 0 0,1 0 0 0 0,0-1 0 0 0,0 1-1 0 0,0 0 1 0 0,0-1 0 0 0,0 1 0 0 0,0-1 0 0 0,0 1 0 0 0,0-1 0 0 0,0 0 0 0 0,0 0-1 0 0,0 0 1 0 0,1 0 0 0 0,-1 0 0 0 0,1-1-22 0 0,13 2 81 0 0,1 0 0 0 0,0-2 0 0 0,-1 0 0 0 0,1-1 0 0 0,-1-1 0 0 0,1 0 0 0 0,-1-1 0 0 0,0-1 0 0 0,0 0 0 0 0,2-3-81 0 0,23-18-1927 0 0,-29 15-1172 0 0,-2 0-3400 0 0,-5 4-5121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9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9922 0 0,'0'0'2021'0'0,"0"0"-504"0"0,0 0-139 0 0,0 0 38 0 0,0 0 4 0 0,0 0-111 0 0,0 0-254 0 0,0 0-286 0 0,0 0-141 0 0,0 0-26 0 0,0 0 5 0 0,0 0 21 0 0,0 0-32 0 0,8 4-79 0 0,63 15 787 0 0,137-41-487 0 0,-175 18-2330 0 0,-18 4-8118 0 0,-15 0-1690 0 0</inkml:trace>
  <inkml:trace contextRef="#ctx0" brushRef="#br0" timeOffset="250.589">58 612 10978 0 0,'0'0'1289'0'0,"0"0"-737"0"0,0 0 248 0 0,0 0 312 0 0,0 0 48 0 0,0 0-71 0 0,0 0-265 0 0,0 0-256 0 0,0 0-232 0 0,0 0-224 0 0,0 0-144 0 0,0 0-200 0 0,190-11-352 0 0,-165 3-536 0 0,-6 5-1689 0 0,-8 3-8241 0 0</inkml:trace>
  <inkml:trace contextRef="#ctx0" brushRef="#br0" timeOffset="1424.236">450 19 4729 0 0,'0'0'1748'0'0,"0"0"-42"0"0,0 0 38 0 0,0 0 132 0 0,0 0 33 0 0,0 0-166 0 0,0 0-362 0 0,0 0-387 0 0,0 0-349 0 0,0 0-244 0 0,0 0-96 0 0,0 0 49 0 0,0 0 137 0 0,7 0 129 0 0,314-18 3391 0 0,-316 18-3993 0 0,0 0 0 0 0,0 0 0 0 0,1 0 0 0 0,-1 1 0 0 0,0-1 0 0 0,0 1 0 0 0,0 1 0 0 0,0-1 0 0 0,0 1 0 0 0,0 0 0 0 0,0 0 0 0 0,-1 0 0 0 0,1 1 0 0 0,-1-1 0 0 0,1 1 0 0 0,-1 0 0 0 0,0 0 0 0 0,0 1 0 0 0,0-1-1 0 0,-1 1 1 0 0,1 0 0 0 0,-1 0 0 0 0,0 0 0 0 0,0 1 0 0 0,0-1 0 0 0,-1 1 0 0 0,1-1 0 0 0,-1 1 0 0 0,0 0 0 0 0,0 2-18 0 0,-5 12 54 0 0,-1 0-1 0 0,-1-1 1 0 0,0 1-1 0 0,-2-1 1 0 0,0-1-1 0 0,-1 1 1 0 0,0-1-1 0 0,-2 0 1 0 0,0-1-1 0 0,-1 0 1 0 0,0-1-1 0 0,-1 0 1 0 0,-4 2-54 0 0,-7 14 48 0 0,10-14-33 0 0,-13 17 20 0 0,1 2 0 0 0,1 0 0 0 0,3 1 0 0 0,-17 38-35 0 0,36-71 4 0 0,0 0 1 0 0,0 0-1 0 0,1 0 0 0 0,-1 0 0 0 0,1 0 1 0 0,0 0-1 0 0,0 0 0 0 0,1 0 1 0 0,-1 1-1 0 0,1-1 0 0 0,0 0 1 0 0,0 1-1 0 0,0-1 0 0 0,0 0 0 0 0,1 0 1 0 0,0 1-1 0 0,0-1 0 0 0,0 0 1 0 0,0 0-1 0 0,1 0 0 0 0,0 0 1 0 0,-1 0-1 0 0,1-1 0 0 0,1 1 0 0 0,-1 0 1 0 0,0-1-1 0 0,1 0 0 0 0,0 1 1 0 0,0-1-1 0 0,0 0 0 0 0,0 0 1 0 0,0-1-1 0 0,1 1 0 0 0,-1-1 0 0 0,1 1 1 0 0,0-1-1 0 0,0 0 0 0 0,0-1 1 0 0,0 1-1 0 0,0-1-4 0 0,22 6 143 0 0,2-2-1 0 0,-1 0 1 0 0,0-2 0 0 0,1-1-1 0 0,-1-2 1 0 0,28-2-143 0 0,0 1 177 0 0,25-6-48 0 0,-80 7-236 0 0,0 0-85 0 0,-10-4-13689 0 0,8 4 1728 0 0</inkml:trace>
  <inkml:trace contextRef="#ctx0" brushRef="#br0" timeOffset="1740.11">1417 122 12075 0 0,'0'0'2117'0'0,"0"0"-299"0"0,0 0-226 0 0,0 0-178 0 0,0 0-250 0 0,0 0-283 0 0,0 0-260 0 0,0 0-122 0 0,0 0-8 0 0,0 0 42 0 0,0 0 7 0 0,0 0-22 0 0,0 0-42 0 0,-14 28-56 0 0,-42 90-54 0 0,27-16 443 0 0,26-74-639 0 0,-22 175 298 0 0,-10-42-1032 0 0,35-204-17422 0 0,0 35 9940 0 0</inkml:trace>
  <inkml:trace contextRef="#ctx0" brushRef="#br0" timeOffset="1981.377">1074 144 9506 0 0,'0'0'1891'0'0,"0"0"-364"0"0,0 0-137 0 0,0 0 135 0 0,0 0 38 0 0,0 0-125 0 0,0 0-307 0 0,0 0-287 0 0,0 0-180 0 0,0 0-84 0 0,0 0-29 0 0,0 0-51 0 0,17-4-40 0 0,118-29 866 0 0,90-7 284 0 0,-221 40-1796 0 0,28-1 163 0 0,-21 13-4011 0 0,-11-5-2102 0 0,0 1-5870 0 0</inkml:trace>
  <inkml:trace contextRef="#ctx0" brushRef="#br0" timeOffset="2288.957">1626 626 18404 0 0,'0'0'1088'0'0,"0"0"-189"0"0,0 0 101 0 0,0 0 112 0 0,0 0 15 0 0,0 0-84 0 0,0 0-151 0 0,0 0-147 0 0,0 0-145 0 0,0 0-135 0 0,0 0-87 0 0,0 0-52 0 0,3 36-67 0 0,9 111-36 0 0,-24-65 102 0 0,-22 10-93 0 0,34-90 127 0 0,-2 2-2102 0 0,6-2-6486 0 0,1-2-4403 0 0</inkml:trace>
  <inkml:trace contextRef="#ctx0" brushRef="#br0" timeOffset="3498.541">1380 37 0 0 0,'0'0'559'0'0,"0"0"2"0"0,0 0 49 0 0,0 0 95 0 0,0 0 115 0 0,0 0 117 0 0,0 0 60 0 0,0 0 54 0 0,0 0-5 0 0,0 0-48 0 0,0 0-9 0 0,-5 2 1802 0 0,1 0 5903 0 0,36 5-6047 0 0,224-32 392 0 0,-218 25-3001 0 0,-54 7-696 0 0,12-6-3886 0 0,3-2-4633 0 0,1 1-2926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1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6905 0 0,'0'0'2125'0'0,"0"0"-398"0"0,0 0 91 0 0,0 0 270 0 0,0 0 7 0 0,0 0-229 0 0,0 0-420 0 0,0 0-422 0 0,0 0-231 0 0,0 0-173 0 0,0 0-153 0 0,0 0-124 0 0,0 0-62 0 0,-15 2-42 0 0,-47 10-36 0 0,55-10-165 0 0,1 0 0 0 0,0 0 1 0 0,0 1-1 0 0,0 0 0 0 0,0 0 0 0 0,1 1 1 0 0,-1 0-1 0 0,1 0 0 0 0,0 0 0 0 0,0 0 1 0 0,1 1-1 0 0,-1 0 0 0 0,1 0 0 0 0,0 0 1 0 0,0 1-1 0 0,0-1 0 0 0,1 1 0 0 0,0 0 1 0 0,-2 5-39 0 0,2-5 9 0 0,0 0 0 0 0,0 0 0 0 0,0 0 0 0 0,1 1 0 0 0,0-1 0 0 0,0 1 1 0 0,1 0-1 0 0,0 0 0 0 0,0-1 0 0 0,0 1 0 0 0,1 0 0 0 0,0 0 0 0 0,0 0 1 0 0,1 0-1 0 0,0 0 0 0 0,0-1 0 0 0,1 1 0 0 0,0 0 0 0 0,0-1 0 0 0,0 1 0 0 0,1-1 1 0 0,0 0-1 0 0,0 0 0 0 0,0 0 0 0 0,1 0 0 0 0,0 0 0 0 0,0-1 0 0 0,1 0 1 0 0,0 0-1 0 0,-1 0 0 0 0,2 0 0 0 0,-1-1 0 0 0,0 0 0 0 0,1 0 0 0 0,0 0 0 0 0,0-1 1 0 0,0 0-1 0 0,0 0 0 0 0,1 0 0 0 0,2 0-9 0 0,1 0 21 0 0,-1 0 0 0 0,1-1 0 0 0,0 0 0 0 0,0-1 0 0 0,0 0 0 0 0,0 0-1 0 0,0-1 1 0 0,0 0 0 0 0,0-1 0 0 0,-1 0 0 0 0,1-1 0 0 0,0 0 0 0 0,0 0 0 0 0,-1-1 0 0 0,1-1 0 0 0,1 0-21 0 0,-7 1-274 0 0,50-27-930 0 0,-38 18-2166 0 0,-1-2-3757 0 0,-7 6-4813 0 0</inkml:trace>
  <inkml:trace contextRef="#ctx0" brushRef="#br0" timeOffset="368.448">532 314 4209 0 0,'0'0'3351'0'0,"0"0"-551"0"0,0 0-301 0 0,0 0-205 0 0,0 0-245 0 0,0 0-244 0 0,0 0-253 0 0,0 0-312 0 0,31 1-211 0 0,97 2-187 0 0,-56-15 464 0 0,-60 8-1178 0 0,-1-1 0 0 0,1 0 1 0 0,-1-1-1 0 0,-1 0 0 0 0,1-1 0 0 0,-1 0 0 0 0,-1-1 1 0 0,1 1-1 0 0,-1-2 0 0 0,0 0 0 0 0,-1 0 0 0 0,0 0 1 0 0,-1-1-1 0 0,0 0 0 0 0,0-1 0 0 0,3-6-128 0 0,-9 14-5 0 0,0 1 1 0 0,0-1-1 0 0,0 1 0 0 0,0-1 1 0 0,0 0-1 0 0,0 1 0 0 0,0-1 1 0 0,-1 0-1 0 0,0 0 0 0 0,1 0 0 0 0,-1 0 1 0 0,0 1-1 0 0,-1-1 0 0 0,1 0 1 0 0,0 0-1 0 0,-1 0 0 0 0,1 1 1 0 0,-1-1-1 0 0,0 0 0 0 0,0 1 1 0 0,0-1-1 0 0,0 0 0 0 0,-1 1 0 0 0,1-1 1 0 0,-1 1-1 0 0,1 0 0 0 0,-1 0 1 0 0,0-1-1 0 0,0 1 0 0 0,0 0 1 0 0,0 1-1 0 0,0-1 0 0 0,0 0 0 0 0,-1 0 1 0 0,1 1-1 0 0,-1 0 0 0 0,1-1 1 0 0,-1 1-1 0 0,1 0 0 0 0,-3 0 5 0 0,-3-2-45 0 0,0 0 0 0 0,0 1 0 0 0,-1 0-1 0 0,1 0 1 0 0,0 1 0 0 0,-1 0 0 0 0,1 1-1 0 0,-1 0 1 0 0,1 0 0 0 0,-1 1-1 0 0,1 0 1 0 0,-1 1 0 0 0,-1 0 45 0 0,-3 2-24 0 0,0 1 0 0 0,0 1 0 0 0,1 0 0 0 0,-1 1 0 0 0,1 0 0 0 0,1 0 0 0 0,-1 2 0 0 0,1-1 0 0 0,1 2 0 0 0,-1-1 1 0 0,2 1-1 0 0,-1 1 0 0 0,1 0 0 0 0,1 0 0 0 0,0 1 0 0 0,1-1 0 0 0,0 2 0 0 0,1-1 0 0 0,0 1 0 0 0,1 0 0 0 0,0 0 0 0 0,1 1 0 0 0,1-1 0 0 0,0 4 24 0 0,3-12 2 0 0,0-1 0 0 0,0 1-1 0 0,1-1 1 0 0,0 1 0 0 0,0-1 0 0 0,0 1-1 0 0,0-1 1 0 0,1 0 0 0 0,0 1 0 0 0,0-1-1 0 0,0 0 1 0 0,0 0 0 0 0,0 0 0 0 0,1 0-1 0 0,0-1 1 0 0,0 1 0 0 0,0-1 0 0 0,0 0-1 0 0,1 0 1 0 0,-1 0 0 0 0,1 0 0 0 0,0 0-1 0 0,-1-1 1 0 0,1 1 0 0 0,0-1 0 0 0,1 0-1 0 0,-1-1 1 0 0,2 1-2 0 0,8 4 24 0 0,0-1 0 0 0,0-1 0 0 0,1 0 0 0 0,-1-1 0 0 0,1 0-1 0 0,0-2 1 0 0,0 1 0 0 0,3-2-24 0 0,5 0-714 0 0,147-7 1869 0 0,-115-3-5240 0 0,-1-6-6243 0 0,-38 9-1616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8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5521 0 0,'0'0'2165'0'0,"0"0"-484"0"0,0 0-158 0 0,0 0 140 0 0,0 0 147 0 0,0 0-46 0 0,0 0-251 0 0,0 0-362 0 0,0 0-279 0 0,0 0-176 0 0,0 0-80 0 0,0 0-6 0 0,4 18 6059 0 0,313-58-4845 0 0,-314 36-2371 0 0,-9 0-3689 0 0,2 4 2292 0 0,1 0-3302 0 0,3 0-6490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14843 0 0,'0'0'1894'0'0,"0"0"-615"0"0,0 0-384 0 0,0 0-70 0 0,0 0 33 0 0,0 0-39 0 0,0 0-73 0 0,0 0-125 0 0,0 0-16 0 0,0 0 87 0 0,0 0 58 0 0,0 0 11 0 0,0 0-89 0 0,19 0-144 0 0,62 2-136 0 0,3-16 249 0 0,38-4-1762 0 0,-111 18-437 0 0,-5 0-2275 0 0,-1 0-7738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415 123 7986 0 0,'0'0'2906'0'0,"0"0"-589"0"0,0 0-340 0 0,0 0-87 0 0,0 0-29 0 0,0 0-128 0 0,0 0-301 0 0,0 0-362 0 0,0 0-333 0 0,0 0-237 0 0,0 0-137 0 0,0 0-96 0 0,0 5 203 0 0,13 443 2739 0 0,-13-239-3900 0 0,-24-307-4945 0 0,13 66 1198 0 0,0 3-3420 0 0,5 16-2237 0 0</inkml:trace>
  <inkml:trace contextRef="#ctx0" brushRef="#br0" timeOffset="257.925">1 130 10626 0 0,'0'0'2229'0'0,"0"0"-404"0"0,0 0-360 0 0,0 0-105 0 0,0 0 7 0 0,0 0-37 0 0,0 0-142 0 0,0 0-179 0 0,0 0-171 0 0,0 0-143 0 0,0 0-102 0 0,0 0-58 0 0,30-19-52 0 0,96-60-44 0 0,-49 51 145 0 0,-63 27-466 0 0,22-1-88 0 0,1 2-1 0 0,0 1 0 0 0,-1 2 0 0 0,1 1 0 0 0,-1 2 0 0 0,0 2 0 0 0,6 3-29 0 0,65 0-2642 0 0,-60-10-6114 0 0,-39-1 5939 0 0,8 0-9024 0 0</inkml:trace>
  <inkml:trace contextRef="#ctx0" brushRef="#br0" timeOffset="639.454">851 591 5025 0 0,'0'0'1818'0'0,"0"0"-139"0"0,0 0 173 0 0,0 0 187 0 0,0 0 119 0 0,0 0-113 0 0,0 0-382 0 0,0 0-363 0 0,0 0-251 0 0,0 0-156 0 0,0 0-115 0 0,0 0-71 0 0,0 0-91 0 0,10 8 665 0 0,-21 149 1246 0 0,-15-79-2894 0 0,20-71-367 0 0,-1 0-1727 0 0,5-13-9212 0 0,2 5 374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6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5 1168 0 0,'0'0'3478'0'0,"0"0"-1567"0"0,0 0-581 0 0,0 0 30 0 0,0 0 301 0 0,0 0 264 0 0,0 0 32 0 0,0 0-237 0 0,0 0-350 0 0,0 0-334 0 0,0 0-196 0 0,-8-4 2002 0 0,-126 19-456 0 0,57 10-1987 0 0,1 4 0 0 0,2 2 0 0 0,1 4 0 0 0,-36 25-399 0 0,107-59 5 0 0,1-1-1 0 0,-1 1 0 0 0,1 0 1 0 0,-1 0-1 0 0,1 0 0 0 0,-1 0 1 0 0,1 0-1 0 0,0 0 0 0 0,-1 0 1 0 0,1 1-1 0 0,0-1 0 0 0,0 0 1 0 0,0 1-1 0 0,0-1 0 0 0,0 1 1 0 0,0-1-1 0 0,1 1 0 0 0,-1-1 1 0 0,0 1-1 0 0,1 0 0 0 0,-1-1 1 0 0,1 1-1 0 0,-1 0 0 0 0,1-1 1 0 0,0 1-1 0 0,0 0 0 0 0,0 0 1 0 0,0-1-1 0 0,0 1 0 0 0,0 0 1 0 0,1 0-1 0 0,-1-1 0 0 0,0 1 1 0 0,1 0-1 0 0,-1-1 0 0 0,1 1 0 0 0,0 0 1 0 0,0-1-1 0 0,-1 1 0 0 0,1-1 1 0 0,0 1-1 0 0,0-1 0 0 0,0 0 1 0 0,1 1-1 0 0,-1-1 0 0 0,0 0 1 0 0,0 0-1 0 0,1 0 0 0 0,1 1-4 0 0,9 8 12 0 0,1 0 0 0 0,0-1-1 0 0,0 0 1 0 0,1-1 0 0 0,1-1-1 0 0,-1 0 1 0 0,1-1 0 0 0,0 0-1 0 0,1-1 1 0 0,-1-1 0 0 0,3 0-12 0 0,31 11 13 0 0,155 53 133 0 0,-135-20-70 0 0,-68-46-46 0 0,0 0-1 0 0,0 0 0 0 0,0 0 0 0 0,0 0 1 0 0,-1 0-1 0 0,1 0 0 0 0,-1 1 0 0 0,1-1 0 0 0,-1 0 1 0 0,0 1-1 0 0,0-1 0 0 0,0 0 0 0 0,0 0 0 0 0,0 1 1 0 0,-1-1-1 0 0,1 0 0 0 0,0 1 0 0 0,-1-1 0 0 0,0 0 1 0 0,0 0-1 0 0,0 0 0 0 0,0 0 0 0 0,0 0 1 0 0,0 0-1 0 0,0 0 0 0 0,-1 0 0 0 0,1 0 0 0 0,0 0 1 0 0,-1-1-1 0 0,0 1 0 0 0,0 0-29 0 0,-15 12 93 0 0,-1-2-1 0 0,0 0 1 0 0,0-1 0 0 0,-1 0-1 0 0,-1-2 1 0 0,0 0 0 0 0,0-1-1 0 0,-1-2 1 0 0,-16 5-93 0 0,15-5 33 0 0,-27 9 25 0 0,0-3 0 0 0,-1-2 0 0 0,-1-2 0 0 0,-20-1-58 0 0,-27-7 85 0 0,97 0-147 0 0,25-19-1495 0 0,36-9-905 0 0,-20 14-3904 0 0,-20 9-5680 0 0</inkml:trace>
  <inkml:trace contextRef="#ctx0" brushRef="#br0" timeOffset="315.359">941 321 14131 0 0,'0'0'1068'0'0,"0"0"-394"0"0,0 0-23 0 0,0 0 271 0 0,0 0 245 0 0,0 0 84 0 0,0 0-145 0 0,0 0-286 0 0,0 0-299 0 0,-21 33-192 0 0,-64 105-129 0 0,61-65-18 0 0,25-59-134 0 0,0-8-27 0 0,-1 0 0 0 0,1 0-1 0 0,0-1 1 0 0,0 1 0 0 0,1 0-1 0 0,0 0 1 0 0,0-1 0 0 0,0 1-1 0 0,1-1 1 0 0,-1 0 0 0 0,1 0-1 0 0,1 0 1 0 0,-1 0-1 0 0,1 0 1 0 0,0-1 0 0 0,0 1-1 0 0,0-1 1 0 0,0 0 0 0 0,1 0-1 0 0,-1-1 1 0 0,1 0 0 0 0,0 1-1 0 0,1-1 1 0 0,-1-1 0 0 0,0 1-1 0 0,1-1 1 0 0,-1 0 0 0 0,1 0-1 0 0,0-1 1 0 0,3 1-21 0 0,4 1 89 0 0,-1 0 0 0 0,1-1-1 0 0,0-1 1 0 0,0 0 0 0 0,0 0 0 0 0,1-2-1 0 0,-1 1 1 0 0,0-2 0 0 0,-1 0 0 0 0,1 0-1 0 0,0-1 1 0 0,0-1 0 0 0,7-3-89 0 0,-8 3 100 0 0,1-1 0 0 0,-1 0 0 0 0,-1-1 0 0 0,1 0 0 0 0,-1-1 0 0 0,0 0 0 0 0,-1 0 0 0 0,1-2 0 0 0,-1 1 0 0 0,-1-1 0 0 0,0-1 0 0 0,0 1 0 0 0,-1-2 0 0 0,0 1 0 0 0,-1-1 0 0 0,0 0 0 0 0,-1-1 0 0 0,0 1 0 0 0,-1-1 0 0 0,0 0 0 0 0,-1-1 0 0 0,0 1 0 0 0,-1-1 0 0 0,0 0 0 0 0,-1 0 1 0 0,-1 0-1 0 0,0 0 0 0 0,0-1-100 0 0,-3 7 10 0 0,0 0 0 0 0,0 0 0 0 0,0 0 0 0 0,-1 0 0 0 0,0 1 1 0 0,0-1-1 0 0,0 1 0 0 0,-1 0 0 0 0,0 0 0 0 0,0 0 0 0 0,-1 0 0 0 0,0 1 1 0 0,0 0-1 0 0,0 0 0 0 0,-1 0 0 0 0,1 0 0 0 0,-1 1 0 0 0,0 0 1 0 0,-1 0-1 0 0,1 1 0 0 0,-5-2-10 0 0,-4-2-76 0 0,0 1 1 0 0,0 0 0 0 0,-1 1-1 0 0,1 1 1 0 0,-1 0-1 0 0,0 2 1 0 0,0-1 0 0 0,0 2-1 0 0,-6 0 76 0 0,-66 22-2180 0 0,62-6-1122 0 0,2 4-3573 0 0,12-8-5242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4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0 667 5857 0 0,'0'0'3130'0'0,"0"0"-924"0"0,0 0-506 0 0,0 0-190 0 0,0 0-79 0 0,0 0-87 0 0,0 0-85 0 0,0 0-154 0 0,0 0-139 0 0,0 0-121 0 0,0 0-176 0 0,0 0-110 0 0,0 0-86 0 0,26-6-53 0 0,123-28 202 0 0,-57 19-270 0 0,-72 15-4671 0 0,0-1-4498 0 0,-19 1-2495 0 0</inkml:trace>
  <inkml:trace contextRef="#ctx0" brushRef="#br0" timeOffset="1022.935">626 265 2064 0 0,'0'0'2874'0'0,"0"0"-891"0"0,0 0-214 0 0,0 0 51 0 0,0 0 89 0 0,0 0-1 0 0,0 0-124 0 0,0 0-231 0 0,0 0-232 0 0,0 0-248 0 0,0 0-244 0 0,0 0-179 0 0,0 0-129 0 0,-6-3-110 0 0,-20-9-90 0 0,19 9-63 0 0,19 2 136 0 0,157-20 781 0 0,-140 20-1132 0 0,-20 0-21 0 0,1 0 0 0 0,-1 0 0 0 0,1 1 0 0 0,-1 0 0 0 0,1 0 0 0 0,0 1 1 0 0,-1 1-1 0 0,1-1 0 0 0,-1 2 0 0 0,0-1 0 0 0,0 1 0 0 0,0 1 0 0 0,0-1 0 0 0,0 2 1 0 0,-1-1-1 0 0,1 1 0 0 0,-1 0 0 0 0,-1 1 0 0 0,4 3-22 0 0,-8-5 7 0 0,0-1 1 0 0,-1 1-1 0 0,0 0 0 0 0,0 0 1 0 0,0 0-1 0 0,-1 1 0 0 0,1-1 1 0 0,-1 0-1 0 0,0 0 0 0 0,0 1 1 0 0,-1-1-1 0 0,1 1 0 0 0,-1-1 1 0 0,0 1-1 0 0,0-1 0 0 0,-1 1 1 0 0,1-1-1 0 0,-1 1 0 0 0,0-1 0 0 0,0 0 1 0 0,0 1-1 0 0,-1-1 0 0 0,1 0 1 0 0,-1 0-1 0 0,0 0 0 0 0,-1 0-7 0 0,-68 98 265 0 0,-311 268-155 0 0,358-346-82 0 0,17-19-19 0 0,1 0 0 0 0,0 0 0 0 0,0 0-1 0 0,0 1 1 0 0,1 0 0 0 0,-1 0-1 0 0,2 0 1 0 0,-1 1 0 0 0,1 0-1 0 0,-1 0 1 0 0,2 0 0 0 0,-1 0 0 0 0,1 1-1 0 0,0-1 1 0 0,1 1 0 0 0,0 0-1 0 0,0-1 1 0 0,1 1 0 0 0,0 0-1 0 0,0 0 1 0 0,0 2-9 0 0,5-4 50 0 0,0-2-1 0 0,1 1 0 0 0,-1 0 1 0 0,1-1-1 0 0,0 0 1 0 0,0 0-1 0 0,1 0 0 0 0,-1 0 1 0 0,1-1-1 0 0,-1 0 1 0 0,1 0-1 0 0,0-1 0 0 0,0 0 1 0 0,0 0-1 0 0,1 0 1 0 0,-1-1-1 0 0,0 0 0 0 0,1 0 1 0 0,-1 0-1 0 0,1-1 1 0 0,-1 0-1 0 0,1 0 0 0 0,-1-1 1 0 0,5 0-50 0 0,22 1 126 0 0,-4 1-119 0 0,0 0 0 0 0,0-2 0 0 0,0-1-1 0 0,-1-2 1 0 0,1 0 0 0 0,-1-2 0 0 0,0-1 0 0 0,18-8-7 0 0,-14-5-2498 0 0,-12 4-7269 0 0,-14 11-1926 0 0</inkml:trace>
  <inkml:trace contextRef="#ctx0" brushRef="#br0" timeOffset="1470.996">1429 273 13987 0 0,'0'0'2011'0'0,"0"0"-499"0"0,0 0-219 0 0,0 0 28 0 0,0 0-4 0 0,0 0-114 0 0,0 0-197 0 0,0 0-243 0 0,0 0-219 0 0,0 0-114 0 0,0 0-67 0 0,0 0-43 0 0,0 0-14 0 0,3-3-32 0 0,0-1-228 0 0,-3 5-34 0 0,0-1-1 0 0,0 0 0 0 0,0 1 0 0 0,0-1 1 0 0,0 0-1 0 0,0 1 0 0 0,0-1 0 0 0,1 1 0 0 0,-1-1 1 0 0,0 0-1 0 0,0 1 0 0 0,0-1 0 0 0,0 0 1 0 0,0 1-1 0 0,0-1 0 0 0,1 0 0 0 0,-1 0 0 0 0,0 1 1 0 0,0-1-1 0 0,0 0 0 0 0,1 1 0 0 0,-1-1 1 0 0,0 0-1 0 0,1 0 0 0 0,-1 0 0 0 0,0 1 0 0 0,0-1 1 0 0,1 0-1 0 0,-1 0 0 0 0,0 0 0 0 0,1 0 1 0 0,-1 1-1 0 0,0-1 0 0 0,1 0 0 0 0,-1 0 1 0 0,0 0-1 0 0,1 0 0 0 0,-1 0 0 0 0,0 0 0 0 0,1 0 1 0 0,-1 0-1 0 0,1 0 0 0 0,-1 0 0 0 0,0 0 1 0 0,1 0-1 0 0,-1 0 0 0 0,0-1 0 0 0,1 1 0 0 0,-1 0 1 0 0,0 0-1 0 0,1 0 0 0 0,-1 0 0 0 0,0-1 1 0 0,0 1-1 0 0,1 0-11 0 0,-25 329 1846 0 0,-11-81-1833 0 0,24-202-221 0 0,17-173-13771 0 0,-6 87 3286 0 0,0 24 6400 0 0</inkml:trace>
  <inkml:trace contextRef="#ctx0" brushRef="#br0" timeOffset="1754.879">1038 254 5657 0 0,'0'0'2741'0'0,"0"0"-553"0"0,0 0-362 0 0,0 0-126 0 0,0 0-87 0 0,0 0-184 0 0,0 0-283 0 0,0 0-262 0 0,0 0-6 0 0,0 0 28 0 0,0 0 53 0 0,0 0-26 0 0,17 1-223 0 0,278 9 1381 0 0,1-3-2580 0 0,-270-6-443 0 0,1 0-2624 0 0,-10 2-5551 0 0,-12 0-2470 0 0</inkml:trace>
  <inkml:trace contextRef="#ctx0" brushRef="#br0" timeOffset="2004.86">1686 740 16660 0 0,'0'0'2309'0'0,"0"0"-1116"0"0,0 0-463 0 0,0 0 3 0 0,0 0 88 0 0,0 0 9 0 0,0 0-117 0 0,0 0-242 0 0,0 0-202 0 0,0 0-134 0 0,-7 32-104 0 0,-21 98-22 0 0,21-52-1192 0 0,7-77 2138 0 0,0 0-4003 0 0,2 0-7695 0 0,2-1-142 0 0</inkml:trace>
  <inkml:trace contextRef="#ctx0" brushRef="#br0" timeOffset="2225.876">1966 0 13363 0 0,'0'0'2324'0'0,"0"0"-547"0"0,0 0-500 0 0,0 0-296 0 0,0 0-176 0 0,0 0-115 0 0,0 0-36 0 0,0 0 1 0 0,0 0-15 0 0,0 0 15 0 0,0 0-75 0 0,0 0-97 0 0,13 25-32 0 0,39 78-26 0 0,-29-58 53 0 0,1-4-114 0 0,-3 1 0 0 0,-1 0 0 0 0,-2 2 0 0 0,-3 0 0 0 0,-1 1 0 0 0,0 7-364 0 0,-8-24 38 0 0,-1 0 0 0 0,-2 1-1 0 0,-1-1 1 0 0,-1 1 0 0 0,-1-1 0 0 0,-1 1-1 0 0,-2-1 1 0 0,-1 0 0 0 0,-1 0 0 0 0,-1 0-1 0 0,-2 0 1 0 0,-1-1 0 0 0,-5 11-38 0 0,-7 4-67 0 0,-2-1 0 0 0,-2-1 0 0 0,-1-1 1 0 0,-2-1-1 0 0,-1-1 0 0 0,-2-2 0 0 0,-2-1 0 0 0,-1-2 0 0 0,-10 6 67 0 0,-7 9-281 0 0,-5 5-1358 0 0,17-22-7723 0 0,35-26-2522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30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140 453 336 0 0,'0'0'3165'0'0,"0"0"-1026"0"0,0 0-177 0 0,0 0 135 0 0,0 0 111 0 0,0 0-72 0 0,0 0-202 0 0,0 0-333 0 0,0 0-364 0 0,0 0-286 0 0,0 0-233 0 0,-11 0-194 0 0,-33 0-162 0 0,33 0-111 0 0,11 0-71 0 0,41-8 146 0 0,59-11 546 0 0,110-9 13 0 0,-207 28-869 0 0,1-1-5 0 0,-1 0 0 0 0,1 0 0 0 0,0 1 0 0 0,0-1 0 0 0,0 1-1 0 0,0 0 1 0 0,0 0 0 0 0,0 0 0 0 0,0 1 0 0 0,0 0 0 0 0,0-1 0 0 0,-1 1 0 0 0,1 1 0 0 0,0-1-1 0 0,-1 0 1 0 0,1 1 0 0 0,0 0 0 0 0,-1 0 0 0 0,0 0 0 0 0,1 0 0 0 0,-1 0 0 0 0,0 1 0 0 0,0-1 0 0 0,0 1-1 0 0,-1 0 1 0 0,1 0 0 0 0,-1 0 0 0 0,1 0 0 0 0,-1 1 0 0 0,0-1 0 0 0,0 0 0 0 0,-1 1 0 0 0,1 0-1 0 0,-1-1-9 0 0,-1 5 67 0 0,-1 0 1 0 0,0 0 0 0 0,0-1 0 0 0,-1 1-1 0 0,0 0 1 0 0,-1-1 0 0 0,1 0 0 0 0,-2 1 0 0 0,1-1-1 0 0,-1 0 1 0 0,0-1 0 0 0,0 1 0 0 0,0-1 0 0 0,-1 0-1 0 0,0 0 1 0 0,-1 0 0 0 0,1 0 0 0 0,-7 3-69 0 0,-8 14 86 0 0,-214 223 274 0 0,201-211-216 0 0,1 1-1 0 0,1 1 1 0 0,2 2 0 0 0,2 1 0 0 0,-11 24-144 0 0,33-54 55 0 0,1 0 1 0 0,0 0-1 0 0,1 1 1 0 0,0-1-1 0 0,0 1 1 0 0,1-1-1 0 0,1 1 1 0 0,0 0-1 0 0,0 0 0 0 0,1 0 1 0 0,1-1-1 0 0,0 1 1 0 0,0 0-1 0 0,1 0 1 0 0,1 3-56 0 0,1-10 37 0 0,1 0 0 0 0,0-1 0 0 0,0 0 0 0 0,0 0 0 0 0,0 0 0 0 0,0-1 0 0 0,0 0 0 0 0,1 0 0 0 0,-1 0 0 0 0,1 0 0 0 0,0-1 0 0 0,-1 0 0 0 0,1 0 0 0 0,0-1 0 0 0,0 1 0 0 0,0-1 0 0 0,-1-1 0 0 0,1 1 0 0 0,0-1 0 0 0,0 0-1 0 0,-1 0 1 0 0,1-1 0 0 0,0 1 0 0 0,-1-1 0 0 0,0-1 0 0 0,5-1-37 0 0,126-63 289 0 0,-56 5-3941 0 0,-56 41-3376 0 0,-17 16-4727 0 0</inkml:trace>
  <inkml:trace contextRef="#ctx0" brushRef="#br0" timeOffset="391.962">1085 181 8970 0 0,'0'0'1926'0'0,"0"0"-117"0"0,0 0-72 0 0,0 0-56 0 0,0 0-79 0 0,0 0-214 0 0,0 0-277 0 0,0 0-234 0 0,0 0-224 0 0,0 0-149 0 0,0 0-40 0 0,0 0-12 0 0,-28 22 8 0 0,-87 72 14 0 0,60-21 181 0 0,47-55-485 0 0,-26 55 262 0 0,4 2 0 0 0,3 1 0 0 0,3 2 0 0 0,3 0-1 0 0,-2 34-431 0 0,14 71 347 0 0,12-170-323 0 0,0-1-1 0 0,1 0 0 0 0,1 0 1 0 0,-1 0-1 0 0,2 0 0 0 0,0-1 1 0 0,0 1-1 0 0,1-2 0 0 0,0 1 1 0 0,1-1-1 0 0,0 0 0 0 0,1-1 1 0 0,0 1-1 0 0,0-2 1 0 0,5 4-24 0 0,-11-10-1 0 0,-1 0 311 0 0,2 2-1811 0 0,-3-11-7938 0 0,-1 4 7036 0 0,0 0-9152 0 0</inkml:trace>
  <inkml:trace contextRef="#ctx0" brushRef="#br0" timeOffset="1040.149">1133 737 4745 0 0,'0'0'3206'0'0,"0"0"-1547"0"0,0 0-487 0 0,0 0 105 0 0,0 0 267 0 0,0 0 120 0 0,0 0-155 0 0,0 0-298 0 0,0 0-314 0 0,0 0-190 0 0,0 0-43 0 0,0 0 55 0 0,0 0 102 0 0,2 1 114 0 0,1-1-817 0 0,0-1 0 0 0,0 0-1 0 0,0 1 1 0 0,0-1 0 0 0,0 0-1 0 0,0-1 1 0 0,-1 1 0 0 0,1 0 0 0 0,0-1-1 0 0,-1 1 1 0 0,1-1 0 0 0,-1 0-1 0 0,1 0 1 0 0,-1 0 0 0 0,0 0 0 0 0,0 0-1 0 0,0-1 1 0 0,0 1 0 0 0,0-1-1 0 0,0 1 1 0 0,-1-1 0 0 0,1 0 0 0 0,0-1-118 0 0,8-10 287 0 0,193-276 1943 0 0,-196 280-2148 0 0,-3 5-175 0 0,-3 18-111 0 0,-1-6 158 0 0,-1 32 59 0 0,10 79 17 0 0,-9-115-26 0 0,1-1 0 0 0,0 1 1 0 0,0-1-1 0 0,0 1 1 0 0,0-1-1 0 0,0 0 0 0 0,1 1 1 0 0,-1-1-1 0 0,1 0 1 0 0,-1 0-1 0 0,1 0 1 0 0,0 0-1 0 0,0-1 0 0 0,0 1 1 0 0,0 0-1 0 0,0-1 1 0 0,0 1-1 0 0,0-1 0 0 0,1 0 1 0 0,-1 1-1 0 0,0-1 1 0 0,1 0-1 0 0,-1-1 0 0 0,1 1 1 0 0,-1 0-1 0 0,1-1 1 0 0,0 1-1 0 0,-1-1 1 0 0,1 0-1 0 0,-1 0 0 0 0,1 0 1 0 0,0 0-1 0 0,-1 0 1 0 0,1-1-1 0 0,-1 1 0 0 0,1-1 1 0 0,0 0-1 0 0,-1 1 1 0 0,2-2-5 0 0,14-12 52 0 0,-1-1 1 0 0,-1 0 0 0 0,0-1 0 0 0,-1-1 0 0 0,0 0-1 0 0,-2-1 1 0 0,0-1 0 0 0,-1 0 0 0 0,-1 0-53 0 0,24-35 30 0 0,26-34 10 0 0,-61 88-41 0 0,0 0 19 0 0,0 0 5 0 0,0 0-32 0 0,0 0-14 0 0,0 0-5 0 0,0 23-164 0 0,0 11 186 0 0,11 100 61 0 0,24-56-327 0 0,-11-61-1741 0 0,-2-16-6935 0 0,-16-1-2717 0 0</inkml:trace>
  <inkml:trace contextRef="#ctx0" brushRef="#br0" timeOffset="10028.961">2094 398 5785 0 0,'0'0'2111'0'0,"0"0"-398"0"0,0 0-233 0 0,0 0 71 0 0,0 0 96 0 0,0 0-77 0 0,0 0-283 0 0,0 0-364 0 0,0 0-267 0 0,0 0-186 0 0,0 0-79 0 0,-5 23 1188 0 0,-56 57-852 0 0,-59 75-420 0 0,163-186 1416 0 0,-8 3-1352 0 0,-1-2-1 0 0,-1-1 1 0 0,-2-1 0 0 0,16-22-371 0 0,-20 25 120 0 0,15 28-218 0 0,-41 1 100 0 0,0 0 0 0 0,1 0 0 0 0,-1 0 0 0 0,0 0 0 0 0,1 1 0 0 0,-1-1 0 0 0,0 0 0 0 0,1 1 0 0 0,-1-1 0 0 0,0 1 0 0 0,0-1 0 0 0,1 1 0 0 0,-1 0 0 0 0,0 0 0 0 0,0-1 0 0 0,0 1 0 0 0,0 0 0 0 0,0 0 0 0 0,0 0 0 0 0,0 0 0 0 0,0 0 0 0 0,-1 0 0 0 0,1 0 0 0 0,0 0 0 0 0,0 0 0 0 0,-1 1 0 0 0,1-1 0 0 0,-1 0-1 0 0,1 0 1 0 0,-1 1 0 0 0,1 0-2 0 0,3 7 45 0 0,57 130 587 0 0,-23-58-221 0 0,-35-91-3410 0 0,-6-1-2139 0 0,1 3-5295 0 0,-2 4 2429 0 0</inkml:trace>
  <inkml:trace contextRef="#ctx0" brushRef="#br0" timeOffset="10345.04">1922 519 1400 0 0,'0'0'1422'0'0,"0"0"145"0"0,0 0 295 0 0,0 0 177 0 0,0 0-75 0 0,0 0-269 0 0,0 0-417 0 0,0 0-377 0 0,0 0-255 0 0,0 0-137 0 0,0 0-13 0 0,0 0 183 0 0,0 0 176 0 0,3 4 99 0 0,73 35 3634 0 0,69-33-3116 0 0,-101-7-1551 0 0,-27 2-629 0 0,14-1-1788 0 0,-14-4-7520 0 0,-13 0-1012 0 0</inkml:trace>
  <inkml:trace contextRef="#ctx0" brushRef="#br0" timeOffset="10858.029">1142 888 2264 0 0,'0'0'1531'0'0,"0"0"-170"0"0,0 0 39 0 0,0 0 226 0 0,0 0 198 0 0,0 0-90 0 0,0 0-326 0 0,0 0-493 0 0,0 0-496 0 0,0 0-242 0 0,0 0 58 0 0,0 0 197 0 0,0 3 241 0 0,3 1-519 0 0,1-1 0 0 0,-1 0-1 0 0,1 0 1 0 0,0-1-1 0 0,0 1 1 0 0,-1-1-1 0 0,2 1 1 0 0,-1-1 0 0 0,0-1-1 0 0,0 1 1 0 0,1 0-1 0 0,-1-1 1 0 0,1 0-1 0 0,-1 0 1 0 0,1-1 0 0 0,-1 1-1 0 0,1-1 1 0 0,0 0-1 0 0,-1 0 1 0 0,1 0-1 0 0,-1-1 1 0 0,3 0-154 0 0,16 2 368 0 0,88 3 497 0 0,0-6 0 0 0,-1-4 1 0 0,0-6-1 0 0,105-24-865 0 0,42-4 51 0 0,-216 35-363 0 0,120-15-254 0 0,-55 9-4726 0 0,-89 11-428 0 0,-5 0-5192 0 0</inkml:trace>
  <inkml:trace contextRef="#ctx0" brushRef="#br0" timeOffset="11689.131">1201 1565 6409 0 0,'0'0'4260'0'0,"0"0"-2125"0"0,0 0-848 0 0,0 0-23 0 0,0 0 153 0 0,0 0 95 0 0,0 0-30 0 0,0 0-238 0 0,0 0-291 0 0,0 0-235 0 0,0 0-134 0 0,0 0-68 0 0,0 0-13 0 0,6-22-18 0 0,21-69-57 0 0,-22 76-241 0 0,-1 2 1 0 0,2-1-1 0 0,0 0 0 0 0,1 1 0 0 0,0 0 0 0 0,1 1 0 0 0,0 0 0 0 0,5-6-187 0 0,13-18 277 0 0,-6 9-215 0 0,1 0-1 0 0,1 1 1 0 0,1 2 0 0 0,1 0-1 0 0,1 1 1 0 0,1 2 0 0 0,2 1 0 0 0,1 0-62 0 0,-30 20-7 0 0,1 1 0 0 0,0-1 0 0 0,0 0 0 0 0,-1 1 0 0 0,1-1 0 0 0,0 1 0 0 0,0-1 0 0 0,0 1 0 0 0,0-1 0 0 0,0 1 0 0 0,0-1 0 0 0,0 1 1 0 0,0-1-1 0 0,0 1 0 0 0,0-1 0 0 0,0 1 0 0 0,0-1 0 0 0,0 1 0 0 0,0-1 0 0 0,0 1 0 0 0,0-1 0 0 0,0 1 0 0 0,1-1 0 0 0,-1 0 0 0 0,0 1 1 0 0,0-1-1 0 0,1 1 0 0 0,-1-1 0 0 0,0 1 0 0 0,0-1 0 0 0,1 0 0 0 0,-1 1 0 0 0,1-1 0 0 0,-1 0 0 0 0,0 1 0 0 0,1-1 0 0 0,-1 0 0 0 0,1 0 1 0 0,-1 1-1 0 0,0-1 0 0 0,1 0 0 0 0,-1 0 0 0 0,1 0 0 0 0,-1 0 0 0 0,1 0 0 0 0,-1 1 0 0 0,1-1 0 0 0,-1 0 0 0 0,1 0 0 0 0,-1 0 0 0 0,1 0 1 0 0,-1 0-1 0 0,1 0 0 0 0,-1-1 0 0 0,1 1 0 0 0,-1 0 0 0 0,1 0 0 0 0,-1 0 0 0 0,1 0 0 0 0,-1-1 0 0 0,0 1 0 0 0,1 0 0 0 0,-1 0 0 0 0,1-1 0 0 0,-1 1 1 0 0,0 0 6 0 0,0 14 92 0 0,25 143 24 0 0,-23-152-114 0 0,0-1 0 0 0,0 1 0 0 0,0-1-1 0 0,0 0 1 0 0,0 0 0 0 0,1 0 0 0 0,0 0-1 0 0,0 0 1 0 0,0-1 0 0 0,0 1 0 0 0,1-1-1 0 0,-1 0 1 0 0,1 0 0 0 0,0 0-1 0 0,0 0 1 0 0,0-1 0 0 0,0 0 0 0 0,1 1-1 0 0,-1-2 1 0 0,0 1 0 0 0,1 0 0 0 0,-1-1-1 0 0,1 0 1 0 0,0 0 0 0 0,-1 0-1 0 0,1-1 1 0 0,0 1 0 0 0,0-1 0 0 0,0 0-1 0 0,-1-1 1 0 0,1 1 0 0 0,0-1 0 0 0,-1 0-1 0 0,1 0 1 0 0,0 0 0 0 0,-1-1 0 0 0,2 0-3 0 0,16-12 27 0 0,-1-1-1 0 0,-1-1 0 0 0,0-1 0 0 0,-2-1 0 0 0,0 0 0 0 0,0-2 0 0 0,-2 0 0 0 0,1-3-25 0 0,34-38 14 0 0,43-56 26 0 0,-91 113-59 0 0,-3 4 17 0 0,0 0 0 0 0,0-1 0 0 0,0 1 0 0 0,0 0 0 0 0,0-1 0 0 0,0 1 1 0 0,0 0-1 0 0,0-1 0 0 0,0 1 0 0 0,0 0 0 0 0,1-1 0 0 0,-1 1 1 0 0,0 0-1 0 0,0-1 0 0 0,0 1 0 0 0,0 0 0 0 0,0 0 0 0 0,1-1 1 0 0,-1 1-1 0 0,0 0 0 0 0,0-1 0 0 0,1 1 0 0 0,-1 0 0 0 0,0 0 0 0 0,0 0 1 0 0,1-1-1 0 0,-1 1 0 0 0,0 0 0 0 0,1 0 0 0 0,-1 0 0 0 0,0 0 1 0 0,1-1-1 0 0,-1 1 0 0 0,0 0 0 0 0,1 0 0 0 0,-1 0 0 0 0,0 0 1 0 0,1 0-1 0 0,-1 0 0 0 0,0 0 0 0 0,1 0 0 0 0,-1 0 0 0 0,0 0 0 0 0,1 0 1 0 0,-1 0-1 0 0,0 1 0 0 0,1-1 0 0 0,-1 0 0 0 0,0 0 0 0 0,1 0 1 0 0,-1 0-1 0 0,0 0 0 0 0,1 1 0 0 0,-1-1 0 0 0,0 0 0 0 0,0 0 1 0 0,1 0-1 0 0,-1 1 0 0 0,0-1 0 0 0,0 0 0 0 0,1 1 0 0 0,-1-1 0 0 0,0 0 1 0 0,0 0-1 0 0,0 1 0 0 0,0-1 0 0 0,1 0 0 0 0,-1 1 0 0 0,0-1 3 0 0,12 127 103 0 0,5-27-99 0 0,0-16-20 0 0,13-20-904 0 0,-19-60-1295 0 0,-3-4-2990 0 0,-3-1-2286 0 0,-1 1-4166 0 0</inkml:trace>
  <inkml:trace contextRef="#ctx0" brushRef="#br0" timeOffset="11943.627">2370 1212 15259 0 0,'0'0'1842'0'0,"0"0"-683"0"0,0 0-328 0 0,0 0 66 0 0,0 0 130 0 0,0 0 40 0 0,0 0-140 0 0,0 0-236 0 0,0 0-199 0 0,0 0-137 0 0,0 0-107 0 0,-9 32-70 0 0,-24 101-52 0 0,27-68 1 0 0,10-53-102 0 0,1 17-6 0 0,-1-9 1672 0 0,-2-10-4150 0 0,-1-7-3667 0 0,-1-5-5076 0 0,0-2 4028 0 0</inkml:trace>
  <inkml:trace contextRef="#ctx0" brushRef="#br0" timeOffset="12429.971">2366 1145 6441 0 0,'0'0'2886'0'0,"0"0"-629"0"0,0 0-325 0 0,0 0-81 0 0,0 0-96 0 0,0 0-229 0 0,0 0-306 0 0,0 0-334 0 0,0 0-323 0 0,0 0-211 0 0,0 0-131 0 0,0 0-30 0 0,0 0 27 0 0,1-6 72 0 0,0 3-218 0 0,-1 1-53 0 0,0 1 0 0 0,0 0 0 0 0,0 0 0 0 0,0-1 0 0 0,0 1 1 0 0,0 0-1 0 0,1 0 0 0 0,-1 0 0 0 0,0-1 0 0 0,1 1 0 0 0,-1 0 1 0 0,1 0-1 0 0,0 0 0 0 0,-1 0 0 0 0,1 0 0 0 0,0 0 0 0 0,-1 0 1 0 0,1 0-1 0 0,0 0 0 0 0,0 0 0 0 0,0 0 0 0 0,0 0 0 0 0,0 1 1 0 0,0-1-1 0 0,0 0 0 0 0,0 1 0 0 0,0-1 0 0 0,0 1 0 0 0,0-1 1 0 0,2 1-20 0 0,203-12 1817 0 0,-204 12-1803 0 0,0-1-1 0 0,1 1 0 0 0,-1 0 0 0 0,0 0 1 0 0,0 0-1 0 0,0 1 0 0 0,0-1 0 0 0,0 0 1 0 0,0 1-1 0 0,0 0 0 0 0,0-1 0 0 0,0 1 1 0 0,0 0-1 0 0,0 0 0 0 0,0 0 1 0 0,0 0-1 0 0,-1 0 0 0 0,1 1 0 0 0,0-1 1 0 0,-1 0-1 0 0,1 1 0 0 0,-1-1 0 0 0,1 1 1 0 0,-1 0-1 0 0,0-1 0 0 0,0 1 0 0 0,0 0 1 0 0,0 0-1 0 0,0 0 0 0 0,0 0 0 0 0,0 0 1 0 0,-1 0-1 0 0,1 0 0 0 0,0 0 1 0 0,-1 0-1 0 0,0 0 0 0 0,0 0 0 0 0,1 0 1 0 0,-1 0-1 0 0,-1 0 0 0 0,1 0 0 0 0,0 0 1 0 0,0 1-1 0 0,-1-1 0 0 0,1 0 0 0 0,-1 0 1 0 0,0 0-1 0 0,1 0 0 0 0,-1 0 0 0 0,0-1 1 0 0,0 1-1 0 0,0 0 0 0 0,0 0 0 0 0,-1 0-12 0 0,-14 18 65 0 0,-2-1 0 0 0,0-1 0 0 0,0-1 1 0 0,-2 0-1 0 0,0-1 0 0 0,-1-1 1 0 0,-2-1-67 0 0,0 3 44 0 0,2 9-86 0 0,51-18-2 0 0,105-8 42 0 0,-132 0 5 0 0,-1 0 1 0 0,0 0 0 0 0,0 0 0 0 0,0 0-1 0 0,0 1 1 0 0,0-1 0 0 0,0 1 0 0 0,0-1 0 0 0,0 1-1 0 0,0 0 1 0 0,0 0 0 0 0,-1 0 0 0 0,1 0-1 0 0,0 0 1 0 0,0 0 0 0 0,-1 0 0 0 0,1 1-1 0 0,-1-1 1 0 0,1 0 0 0 0,-1 1 0 0 0,1 0 0 0 0,-1-1-1 0 0,0 1 1 0 0,0 0 0 0 0,0-1 0 0 0,0 1-1 0 0,0 0 1 0 0,0 0 0 0 0,0 0 0 0 0,-1 0 0 0 0,1 0-1 0 0,-1 0 1 0 0,1 0 0 0 0,-1 0 0 0 0,0 0-1 0 0,0 0 1 0 0,0 0 0 0 0,0 0 0 0 0,0 2-4 0 0,-23 78 397 0 0,18-72-400 0 0,-2-1 0 0 0,0 1 0 0 0,0-1 0 0 0,0 0 0 0 0,-1-1 0 0 0,0 1-1 0 0,-1-2 1 0 0,0 1 0 0 0,0-1 0 0 0,-1 0 0 0 0,0-1 0 0 0,0 0 0 0 0,0-1 0 0 0,-1 0 0 0 0,1-1 0 0 0,-1 0 0 0 0,0-1 0 0 0,-1 0 0 0 0,1 0 0 0 0,-1-1 0 0 0,1-1 0 0 0,-4 0 3 0 0,13 0-105 0 0,1-1 0 0 0,-1 0 1 0 0,0 0-1 0 0,1 1 0 0 0,-1-1 0 0 0,0-1 1 0 0,0 1-1 0 0,1 0 0 0 0,-1 0 0 0 0,1-1 0 0 0,-1 1 1 0 0,0 0-1 0 0,1-1 0 0 0,-1 0 0 0 0,1 1 0 0 0,-1-1 1 0 0,1 0-1 0 0,-1 0 0 0 0,1 0 0 0 0,0 0 1 0 0,-1 0-1 0 0,1 0 0 0 0,0 0 0 0 0,0 0 0 0 0,0-1 1 0 0,0 1-1 0 0,0 0 0 0 0,0-1 0 0 0,0 1 1 0 0,0-1-1 0 0,0 1 0 0 0,1-1 0 0 0,-1 1 0 0 0,1-1 1 0 0,-1 0-1 0 0,1 1 0 0 0,0-1 0 0 0,-1 0 0 0 0,1 1 1 0 0,0-1-1 0 0,0 0 0 0 0,0 0 105 0 0,-1-47-6146 0 0,2 19-1008 0 0,1 17-1812 0 0</inkml:trace>
  <inkml:trace contextRef="#ctx0" brushRef="#br0" timeOffset="12899.956">2789 427 5161 0 0,'0'0'1468'0'0,"0"0"-51"0"0,0 0 135 0 0,0 0 220 0 0,0 0 89 0 0,0 0-118 0 0,0 0-285 0 0,0 0-293 0 0,0 0-185 0 0,0 0-88 0 0,0 0-71 0 0,0 0-38 0 0,0 0-63 0 0,15-28-66 0 0,46-89-39 0 0,-28 77 252 0 0,-26 38-624 0 0,-6 0-192 0 0,0 1 0 0 0,1 0 0 0 0,-1 0 0 0 0,0 0 0 0 0,1 0 0 0 0,-1 0 0 0 0,1 0 1 0 0,0 0-1 0 0,-1 1 0 0 0,1-1 0 0 0,-1 0 0 0 0,1 1 0 0 0,0-1 0 0 0,0 1 0 0 0,-1 0 0 0 0,1 0 0 0 0,0 0 0 0 0,0 0 0 0 0,-1 0 1 0 0,1 0-1 0 0,0 0 0 0 0,0 0 0 0 0,-1 0 0 0 0,1 1 0 0 0,0-1 0 0 0,-1 1 0 0 0,1 0 0 0 0,0-1 0 0 0,-1 1 0 0 0,1 0 1 0 0,-1 0-1 0 0,1 0 0 0 0,-1 0 0 0 0,1 0 0 0 0,-1 0 0 0 0,0 0 0 0 0,0 1 0 0 0,1-1 0 0 0,-1 0 0 0 0,0 1 0 0 0,0-1 0 0 0,0 1 1 0 0,-1-1-1 0 0,1 1 0 0 0,0-1 0 0 0,0 1 0 0 0,-1 0 0 0 0,1-1 0 0 0,-1 2-51 0 0,72 189 1244 0 0,-51-124-978 0 0,27 101 43 0 0,-36-136-291 0 0,-2 1 0 0 0,-2 0 0 0 0,-1 1 0 0 0,-1-1 0 0 0,-2 1 0 0 0,-2 0 0 0 0,-1 1 1 0 0,-1-1-1 0 0,-2 0 0 0 0,-2 0 0 0 0,-1 0 0 0 0,-2-1 0 0 0,-6 21-18 0 0,-3-15 7 0 0,-1 0 1 0 0,-2-1 0 0 0,-1-1-1 0 0,-2-1 1 0 0,-2 0 0 0 0,-2-2-1 0 0,-11 12-7 0 0,28-38-42 0 0,0 0-1 0 0,0-1 1 0 0,-1 0 0 0 0,0-1-1 0 0,-1 1 1 0 0,1-2 0 0 0,-1 0-1 0 0,0 0 1 0 0,-1-1 0 0 0,0 0-1 0 0,-5 1 43 0 0,-49 3-2889 0 0,52-18-1426 0 0,10-3-4798 0 0,4 7-2326 0 0</inkml:trace>
  <inkml:trace contextRef="#ctx0" brushRef="#br0" timeOffset="14566.236">3285 1175 1168 0 0,'0'0'1839'0'0,"0"0"-450"0"0,0 0-65 0 0,0 0 208 0 0,0 0 287 0 0,0 0 234 0 0,0 0 7 0 0,0 0-237 0 0,0 0-372 0 0,0 0-319 0 0,0 0-165 0 0,-1-5-133 0 0,5-72 2198 0 0,7 41-2671 0 0,1 1-1 0 0,2 0 0 0 0,1 0 0 0 0,2 2 0 0 0,1 0 0 0 0,2 1 0 0 0,3-2-360 0 0,19-35 255 0 0,54-85 210 0 0,-75 124-725 0 0,-21 72-156 0 0,1 243 661 0 0,0-277-249 0 0,-1 0 0 0 0,1-1-1 0 0,0 1 1 0 0,1 0-1 0 0,0-1 1 0 0,0 1 0 0 0,1-1-1 0 0,0 1 1 0 0,0-1-1 0 0,1 0 1 0 0,0 0 0 0 0,0-1-1 0 0,0 1 1 0 0,1-1 0 0 0,0 0-1 0 0,0 0 1 0 0,4 3 4 0 0,-6-9 27 0 0,-1 1-1 0 0,1-1 1 0 0,0 0 0 0 0,0 0 0 0 0,0 0 0 0 0,-1 0 0 0 0,1-1 0 0 0,0 1-1 0 0,-1-1 1 0 0,1 0 0 0 0,0 0 0 0 0,-1 0 0 0 0,1 0 0 0 0,-1 0 0 0 0,1 0 0 0 0,-1-1-1 0 0,0 1 1 0 0,1-1 0 0 0,-1 1 0 0 0,0-1 0 0 0,0 0 0 0 0,0 0 0 0 0,0 0-1 0 0,0 0 1 0 0,-1-1 0 0 0,1 1 0 0 0,-1 0 0 0 0,1-1 0 0 0,-1 1 0 0 0,0-1-1 0 0,0 1 1 0 0,0-1 0 0 0,0 0-27 0 0,5-7 35 0 0,112-216 372 0 0,-66 115-371 0 0,8-4 7 0 0,-57 117-52 0 0,-1-1 0 0 0,1 1 1 0 0,-1 0-1 0 0,1 1 1 0 0,-1-1-1 0 0,0 0 0 0 0,1 1 1 0 0,-1-1-1 0 0,-1 1 1 0 0,1 0-1 0 0,0 0 0 0 0,-1 0 1 0 0,1-1-1 0 0,-1 1 1 0 0,0 1-1 0 0,0-1 0 0 0,0 0 1 0 0,0 0-1 0 0,-1 0 1 0 0,1 0-1 0 0,-1 1 0 0 0,0 1 9 0 0,16 160 635 0 0,16 84-351 0 0,-14-201-388 0 0,-17-48 535 0 0,0 0-4025 0 0,-1 0-4672 0 0,0 0 210 0 0</inkml:trace>
  <inkml:trace contextRef="#ctx0" brushRef="#br0" timeOffset="15212.036">3469 0 2240 0 0,'0'0'1857'0'0,"0"0"-653"0"0,0 0-145 0 0,0 0 312 0 0,0 0 392 0 0,0 0 195 0 0,0 0-123 0 0,0 0-346 0 0,0 0-306 0 0,0 0-205 0 0,0 0-85 0 0,0 0-56 0 0,-3 2-131 0 0,-9 8-363 0 0,-1 1-1 0 0,1 1 0 0 0,1 0 0 0 0,0 1 0 0 0,1 0 1 0 0,0 1-1 0 0,1-1 0 0 0,1 2 0 0 0,0 0 0 0 0,1 0 1 0 0,1 0-1 0 0,0 0 0 0 0,1 1 0 0 0,-2 10-342 0 0,3-14 107 0 0,-17 59 342 0 0,3 0 0 0 0,4 2 1 0 0,3 0-1 0 0,3 0 1 0 0,3 1-1 0 0,5 67-449 0 0,4-87 199 0 0,2-1 1 0 0,2 0-1 0 0,3 0 0 0 0,2-1 0 0 0,2 0 1 0 0,15 31-200 0 0,-13-33 222 0 0,30 43 285 0 0,13-83-121 0 0,-47-17-6522 0 0,-9 0-2133 0 0,2 4-3507 0 0</inkml:trace>
  <inkml:trace contextRef="#ctx0" brushRef="#br0" timeOffset="15648.354">4328 774 11002 0 0,'0'0'1967'0'0,"0"0"-657"0"0,0 0-426 0 0,0 0 56 0 0,0 0 185 0 0,0 0 79 0 0,0 0-113 0 0,0 0-262 0 0,0 0-249 0 0,0 0-150 0 0,0 0-71 0 0,0 0-26 0 0,0 0 10 0 0,3 0 48 0 0,0 2-251 0 0,-1 2 0 0 0,1-1 0 0 0,-1 0 0 0 0,0 0 0 0 0,0 1 0 0 0,0-1 0 0 0,0 1 0 0 0,-1 0 1 0 0,0-1-1 0 0,1 1 0 0 0,-1 0 0 0 0,-1 0 0 0 0,1 0 0 0 0,0 0 0 0 0,-1 0 0 0 0,0 0 1 0 0,0 0-1 0 0,0 0 0 0 0,-1 0 0 0 0,1 0 0 0 0,-1-1 0 0 0,0 1 0 0 0,-1 3-140 0 0,2 12 240 0 0,-16 140 346 0 0,10-111-445 0 0,1 17-2563 0 0,42-130-4645 0 0,-27 43-536 0 0,-5 14-2282 0 0</inkml:trace>
  <inkml:trace contextRef="#ctx0" brushRef="#br0" timeOffset="16179.374">4271 774 6849 0 0,'0'0'2488'0'0,"0"0"-472"0"0,0 0-309 0 0,0 0-85 0 0,0 0-79 0 0,0 0-191 0 0,0 0-257 0 0,0 0-295 0 0,0 0-249 0 0,0 0-114 0 0,0 0 53 0 0,0 0 62 0 0,0 0 52 0 0,8-4 6 0 0,18-6-210 0 0,-1 0 0 0 0,2 2 1 0 0,-1 1-1 0 0,1 2 1 0 0,0 0-1 0 0,0 2 1 0 0,24-1-401 0 0,-50 4 4 0 0,0 1 1 0 0,0-1 0 0 0,0 0-1 0 0,0 1 1 0 0,0-1 0 0 0,0 0 0 0 0,0 1-1 0 0,0-1 1 0 0,0 1 0 0 0,-1-1-1 0 0,1 1 1 0 0,0 0 0 0 0,0-1-1 0 0,0 1 1 0 0,-1 0 0 0 0,1 0-1 0 0,0-1 1 0 0,-1 1 0 0 0,1 0-1 0 0,0 0 1 0 0,-1 0 0 0 0,1 0-1 0 0,-1 0 1 0 0,0 0 0 0 0,1 0-1 0 0,-1 0 1 0 0,0 0 0 0 0,1 0-1 0 0,-1 0 1 0 0,0 0 0 0 0,0 0-1 0 0,0 0 1 0 0,0 0 0 0 0,0 0 0 0 0,0 0-1 0 0,0 0 1 0 0,-1 0 0 0 0,1 0-1 0 0,0 0 1 0 0,-1 0 0 0 0,1 0-1 0 0,0 0 1 0 0,-1 0 0 0 0,1 0-5 0 0,-19 48 241 0 0,-88 95 37 0 0,106-141-277 0 0,0 0-1 0 0,1 0 1 0 0,-1 0-1 0 0,1 0 1 0 0,0 0-1 0 0,0 1 1 0 0,0-1-1 0 0,0 0 1 0 0,1 0-1 0 0,-1 0 1 0 0,1 0-1 0 0,0 0 1 0 0,-1 0-1 0 0,2 0 1 0 0,-1 0-1 0 0,0 0 1 0 0,0 0-1 0 0,1 0 0 0 0,0 0 1 0 0,-1-1-1 0 0,1 1 1 0 0,0-1-1 0 0,1 1 1 0 0,-1-1-1 0 0,0 0 1 0 0,0 0-1 0 0,1 0 1 0 0,0 0-1 0 0,-1 0 1 0 0,1-1-1 0 0,0 1 1 0 0,0-1-1 0 0,0 0 1 0 0,0 1-1 0 0,0-1 1 0 0,0-1-1 0 0,0 1 1 0 0,0 0-1 0 0,0-1 1 0 0,0 0-1 0 0,0 1 1 0 0,2-1-1 0 0,17 8 39 0 0,74 26 7 0 0,-95-34-38 0 0,1 0 0 0 0,-1 0 0 0 0,0 0 0 0 0,1 1 0 0 0,-1-1 0 0 0,1 0 0 0 0,-1 1 0 0 0,0 0 0 0 0,1-1 0 0 0,-1 1 0 0 0,0 0 0 0 0,1-1 0 0 0,-1 1 0 0 0,0 0 0 0 0,0 0 1 0 0,0 0-1 0 0,0 0 0 0 0,0 0 0 0 0,0 0 0 0 0,0 0 0 0 0,0 0 0 0 0,0 1 0 0 0,-1-1 0 0 0,1 0 0 0 0,0 1 0 0 0,-1-1 0 0 0,1 0 0 0 0,-1 1 0 0 0,1-1 0 0 0,-1 0 0 0 0,0 1 0 0 0,0-1 0 0 0,0 1 0 0 0,1-1 1 0 0,-1 1-1 0 0,0-1 0 0 0,-1 1 0 0 0,1-1 0 0 0,0 1 0 0 0,0-1 0 0 0,-1 0 0 0 0,1 1 0 0 0,-1-1 0 0 0,1 0 0 0 0,-1 1 0 0 0,1-1 0 0 0,-1 0 0 0 0,0 1 0 0 0,0-1 0 0 0,-1 1-8 0 0,-9 5 15 0 0,-1-1-1 0 0,-1 0 0 0 0,1 0 0 0 0,-1-1 1 0 0,0-1-1 0 0,0 0 0 0 0,0-1 1 0 0,-1-1-1 0 0,1 0 0 0 0,-1 0 0 0 0,0-2 1 0 0,1 1-1 0 0,-1-2 0 0 0,0 0 1 0 0,1 0-1 0 0,-1-2 0 0 0,0 0-14 0 0,-34-23-1554 0 0,48-5-7673 0 0,5 27 3513 0 0,1 0-4786 0 0</inkml:trace>
  <inkml:trace contextRef="#ctx0" brushRef="#br0" timeOffset="16891.91">5133 516 6833 0 0,'0'0'2044'0'0,"0"0"-192"0"0,0 0-62 0 0,0 0 47 0 0,0 0-114 0 0,0 0-229 0 0,0 0-218 0 0,0 0-266 0 0,0 0-206 0 0,0 0-129 0 0,0 0-80 0 0,0 0-79 0 0,-6-4-52 0 0,-17-11-109 0 0,-19 19 125 0 0,32 0-398 0 0,-1 0-52 0 0,0 0-1 0 0,0 0 0 0 0,1 1 0 0 0,0 0 0 0 0,0 1 1 0 0,0 0-1 0 0,1 0 0 0 0,-1 1 0 0 0,2 1 0 0 0,-1-1 1 0 0,1 1-1 0 0,0 1 0 0 0,1 0 0 0 0,0 0 0 0 0,0 0 1 0 0,1 1-1 0 0,0 0 0 0 0,1 0 0 0 0,0 0 0 0 0,0 1 1 0 0,1-1-1 0 0,1 1 0 0 0,0 0 0 0 0,0 1 0 0 0,1-1 1 0 0,1 0-1 0 0,0 1 0 0 0,0 6-29 0 0,2-16 13 0 0,-1 1-1 0 0,1 0 1 0 0,0 0 0 0 0,0-1 0 0 0,0 1-1 0 0,0 0 1 0 0,0-1 0 0 0,1 1 0 0 0,-1-1-1 0 0,1 0 1 0 0,-1 1 0 0 0,1-1 0 0 0,0 0-1 0 0,0 0 1 0 0,0 0 0 0 0,0 0 0 0 0,1 0-1 0 0,-1-1 1 0 0,0 1 0 0 0,1-1 0 0 0,-1 1-1 0 0,1-1 1 0 0,-1 0 0 0 0,1 0 0 0 0,0 0-1 0 0,0 0 1 0 0,-1-1 0 0 0,1 1 0 0 0,0-1-1 0 0,0 1 1 0 0,0-1-13 0 0,88-12 1003 0 0,-52-10-744 0 0,-1-2 1 0 0,0-1-1 0 0,-3-2 1 0 0,0-2 0 0 0,-1-1-1 0 0,26-32-259 0 0,-31 39 64 0 0,-24 43-113 0 0,3 42 69 0 0,-3 0 1 0 0,-3 1-1 0 0,-4 41-20 0 0,0-6-33 0 0,2-55 29 0 0,3 12-5 0 0,-3 0 0 0 0,-3 1 0 0 0,-1-1 0 0 0,-4 0 0 0 0,-1 0 0 0 0,-3-1 0 0 0,-12 29 9 0 0,22-73 3 0 0,-1 0 0 0 0,-1 0 0 0 0,0 0 0 0 0,0-1 0 0 0,-1 0 0 0 0,0 0 0 0 0,-1 0 0 0 0,1 0 0 0 0,-2-1 0 0 0,1 0 0 0 0,-1 0 0 0 0,-1-1 0 0 0,1 0 0 0 0,-1 0 0 0 0,0-1 0 0 0,-1 0 0 0 0,0 0 0 0 0,-3 1-3 0 0,8-4 1 0 0,1-1 0 0 0,-1 1 1 0 0,1-1-1 0 0,-1 0 1 0 0,0 0-1 0 0,0 0 1 0 0,0 0-1 0 0,0-1 0 0 0,0 1 1 0 0,0-1-1 0 0,-1 0 1 0 0,1-1-1 0 0,0 1 1 0 0,-1-1-1 0 0,1 0 0 0 0,0 0 1 0 0,-1 0-1 0 0,1 0 1 0 0,0-1-1 0 0,-1 0 1 0 0,1 0-1 0 0,0 0 0 0 0,0 0 1 0 0,0-1-1 0 0,0 1 1 0 0,0-1-1 0 0,0 0 1 0 0,0-1-1 0 0,1 1 1 0 0,-1 0-1 0 0,1-1 0 0 0,-1 0 1 0 0,1 0-1 0 0,0 0 1 0 0,0 0-1 0 0,0-1 1 0 0,1 1-1 0 0,-1-1 0 0 0,1 1 1 0 0,0-1-1 0 0,-1-2-1 0 0,0-11-1 0 0,1 0 0 0 0,0-1 0 0 0,1 1 0 0 0,1 0 0 0 0,1 0 0 0 0,0-1 0 0 0,2 1 0 0 0,0 0 0 0 0,0 0 0 0 0,2 1 0 0 0,0-1 0 0 0,1 1 0 0 0,0 0 0 0 0,9-14 1 0 0,-4 7-63 0 0,2 1 0 0 0,1 0 0 0 0,0 1 0 0 0,1 0 0 0 0,2 1 0 0 0,0 1 0 0 0,1 0 0 0 0,1 2 0 0 0,0 0 0 0 0,2 1 0 0 0,-1 1 0 0 0,2 1 0 0 0,18-9 63 0 0,-7 9-1968 0 0,-22 10-2009 0 0,0 0-4939 0 0,-4 3-3081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3:04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348 214 5641 0 0,'0'0'1072'0'0,"0"0"-387"0"0,0 0-372 0 0,0 0-92 0 0,0 0 269 0 0,0 0 434 0 0,0 0 306 0 0,0 0 174 0 0,0 0 48 0 0,0 0-94 0 0,0 0-151 0 0,28-10-120 0 0,87-30-171 0 0,-25 23 508 0 0,1 5-710 0 0,0-4 0 0 0,-1-4 0 0 0,-2-3-1 0 0,20-12-713 0 0,-12-5 425 0 0,-97 60 345 0 0,-32 84 359 0 0,-37 110-560 0 0,16-55-295 0 0,7 2-1 0 0,-5 60-273 0 0,-48 386 176 0 0,90-550-201 0 0,8-38-42 0 0,-1-1 0 0 0,0 0 0 0 0,-2 0-1 0 0,0 0 1 0 0,-1 0 0 0 0,0-1 0 0 0,-1 0-1 0 0,-1 0 1 0 0,-1-1 0 0 0,-1 0 0 0 0,-1 1 67 0 0,6-13-201 0 0,0-1 0 0 0,-1 1 1 0 0,1-1-1 0 0,-1 0 0 0 0,0 0 1 0 0,0 0-1 0 0,0-1 1 0 0,0 0-1 0 0,0 0 0 0 0,-1-1 1 0 0,1 0-1 0 0,-1 0 0 0 0,1 0 1 0 0,-1-1-1 0 0,1 0 0 0 0,-1 0 1 0 0,1 0-1 0 0,-1-1 1 0 0,1 0-1 0 0,0-1 0 0 0,-1 1 1 0 0,1-1-1 0 0,0 0 0 0 0,0-1 1 0 0,0 1-1 0 0,0-1 0 0 0,0-1 1 0 0,1 1-1 0 0,-1-1 0 0 0,1 0 1 0 0,0 0-1 0 0,0 0 1 0 0,1-1-1 0 0,-1 1 0 0 0,1-1 1 0 0,0-1-1 0 0,0 1 0 0 0,1 0 1 0 0,-1-1-1 0 0,-1-4 201 0 0,-6-7-296 0 0,0-1 0 0 0,1 0 0 0 0,1-1 0 0 0,0 0 1 0 0,2-1-1 0 0,0 0 0 0 0,1 0 0 0 0,1 0 0 0 0,0-5 296 0 0,-8-190 757 0 0,14 199-522 0 0,1 0 0 0 0,0 0 0 0 0,1 0 0 0 0,1 1-1 0 0,1-1 1 0 0,0 1 0 0 0,1 0 0 0 0,0 0 0 0 0,1 1-1 0 0,1 0 1 0 0,1 0 0 0 0,0 0 0 0 0,0 1 0 0 0,1 1 0 0 0,1 0-1 0 0,0 0 1 0 0,1 1 0 0 0,0 0 0 0 0,4-1-235 0 0,21-15 665 0 0,0 1 0 0 0,2 2 0 0 0,1 2 0 0 0,1 2 1 0 0,0 1-1 0 0,12-1-665 0 0,-23 9-106 0 0,0 2 0 0 0,1 2 0 0 0,0 0 0 0 0,0 2 0 0 0,1 2 0 0 0,0 1 0 0 0,12 1 106 0 0,-19 8-3128 0 0,-11 4-5726 0 0,-9-7-2074 0 0</inkml:trace>
  <inkml:trace contextRef="#ctx0" brushRef="#br0" timeOffset="283.078">1254 1448 8874 0 0,'0'0'1520'0'0,"0"0"-508"0"0,0 0 94 0 0,0 0 414 0 0,0 0 241 0 0,0 0 11 0 0,0 0-248 0 0,0 0-345 0 0,0 0-225 0 0,0 0-195 0 0,0 0-218 0 0,0 0-169 0 0,-6-7-124 0 0,2 3-200 0 0,-21-45 296 0 0,28 17-184 0 0,1 1-1 0 0,1-1 1 0 0,2 1-1 0 0,1 0 1 0 0,2 1-1 0 0,5-10-159 0 0,-4 6 74 0 0,1 2-139 0 0,1 1-1 0 0,1 1 0 0 0,2 0 1 0 0,1 0-1 0 0,12-14 66 0 0,22-10-2037 0 0,-25 44-7854 0 0,-19 10-1162 0 0</inkml:trace>
  <inkml:trace contextRef="#ctx0" brushRef="#br0" timeOffset="2984.736">1959 991 392 0 0,'0'0'863'0'0,"0"0"5"0"0,0 0 214 0 0,0 0 294 0 0,0 0 242 0 0,0 0 59 0 0,0 0-171 0 0,0 0-216 0 0,0 0-189 0 0,0 0-85 0 0,0 0-2 0 0,-24 4 3516 0 0,11 1-4186 0 0,0 1-1 0 0,1 0 0 0 0,0 1 1 0 0,0 1-1 0 0,1 0 0 0 0,0 0 1 0 0,0 1-1 0 0,1 1 1 0 0,0 0-1 0 0,0 0 0 0 0,1 1 1 0 0,1 0-1 0 0,0 0 0 0 0,1 1 1 0 0,0 0-1 0 0,0 0 1 0 0,1 1-344 0 0,-1 5 51 0 0,1 1 1 0 0,0 0 0 0 0,2 0-1 0 0,0 1 1 0 0,1-1 0 0 0,1 1 0 0 0,1 0-1 0 0,0-1 1 0 0,2 1 0 0 0,2 14-52 0 0,-3-30 13 0 0,1 0 1 0 0,0 0-1 0 0,1-1 0 0 0,-1 1 0 0 0,0 0 1 0 0,1-1-1 0 0,0 1 0 0 0,0-1 1 0 0,0 0-1 0 0,0 1 0 0 0,0-1 0 0 0,1 0 1 0 0,0 0-1 0 0,-1 0 0 0 0,1-1 1 0 0,0 1-1 0 0,0-1 0 0 0,1 0 0 0 0,-1 1 1 0 0,0-1-1 0 0,1-1 0 0 0,-1 1 1 0 0,1 0-1 0 0,0-1 0 0 0,-1 0 0 0 0,1 0 1 0 0,0 0-1 0 0,0 0 0 0 0,0-1-13 0 0,4 2 74 0 0,1-1-1 0 0,-1 0 0 0 0,0-1 0 0 0,1 0 1 0 0,-1 0-1 0 0,1-1 0 0 0,-1 0 0 0 0,0-1 0 0 0,1 1 1 0 0,-1-2-1 0 0,0 1 0 0 0,7-4-73 0 0,2-3 90 0 0,-1-1-1 0 0,0-1 1 0 0,-1 0-1 0 0,0-1 1 0 0,-1 0-1 0 0,0-1 1 0 0,-1-1-1 0 0,-1 0 1 0 0,0-1-1 0 0,0 0 1 0 0,-2-1 0 0 0,0 0-1 0 0,-1-1 1 0 0,-1 0-1 0 0,0 0 1 0 0,-1-1-1 0 0,-1 0 1 0 0,-1 0-1 0 0,0 0 1 0 0,-2-1-1 0 0,0 0 1 0 0,-1 1-1 0 0,0-6-89 0 0,-2 20 0 0 0,-1 0-1 0 0,1-1 1 0 0,-1 1 0 0 0,0 0-1 0 0,0-1 1 0 0,-1 1-1 0 0,1 0 1 0 0,-1 0-1 0 0,0 0 1 0 0,0 0 0 0 0,0 1-1 0 0,0-1 1 0 0,-1 0-1 0 0,1 1 1 0 0,-1 0-1 0 0,0-1 1 0 0,0 1 0 0 0,0 0-1 0 0,-1 0 1 0 0,1 1-1 0 0,-1-1 1 0 0,1 1-1 0 0,-1 0 1 0 0,0 0 0 0 0,0 0-1 0 0,0 0 1 0 0,0 1-1 0 0,0 0 1 0 0,-1-1-1 0 0,1 1 1 0 0,0 1 0 0 0,-1-1-1 0 0,1 1 1 0 0,0 0-1 0 0,-1 0 1 0 0,1 0-1 0 0,-1 0 1 0 0,-6 0-143 0 0,1 1 0 0 0,0-1 0 0 0,0 2 0 0 0,0-1 0 0 0,0 2 0 0 0,1-1 0 0 0,-1 1 0 0 0,0 1 0 0 0,1-1 0 0 0,0 2-1 0 0,0-1 1 0 0,0 1 0 0 0,1 1 0 0 0,-8 4 143 0 0,-40 45-2501 0 0,25-13-4704 0 0,21-29-3096 0 0</inkml:trace>
  <inkml:trace contextRef="#ctx0" brushRef="#br0" timeOffset="3651.055">2384 1455 4657 0 0,'0'0'2343'0'0,"0"0"-230"0"0,0 0-66 0 0,0 0-28 0 0,0 0-99 0 0,0 0-197 0 0,0 0-289 0 0,0 0-273 0 0,0 0-234 0 0,0 0-148 0 0,0 0-131 0 0,0 0-66 0 0,0 0-42 0 0,3-7-68 0 0,68-177 2522 0 0,-58 156-2921 0 0,2 1 1 0 0,0 0-1 0 0,2 1 1 0 0,1 0-1 0 0,1 2 1 0 0,1 0-1 0 0,1 1 1 0 0,1 2-1 0 0,4-3-73 0 0,-27 25 4 0 0,1-1 0 0 0,-1 1-1 0 0,1-1 1 0 0,0 1-1 0 0,-1-1 1 0 0,1 1 0 0 0,0-1-1 0 0,-1 1 1 0 0,1-1-1 0 0,0 1 1 0 0,0-1 0 0 0,0 1-1 0 0,-1 0 1 0 0,1-1-1 0 0,0 1 1 0 0,0-1 0 0 0,0 1-1 0 0,0 0 1 0 0,0-1-1 0 0,0 1 1 0 0,0-1 0 0 0,0 1-1 0 0,0 0 1 0 0,1-1-1 0 0,-1 1 1 0 0,0-1 0 0 0,0 1-1 0 0,0-1 1 0 0,1 1-1 0 0,-1-1 1 0 0,0 1 0 0 0,1-1-1 0 0,-1 1 1 0 0,0-1-1 0 0,1 1 1 0 0,-1-1 0 0 0,1 1-1 0 0,-1-1 1 0 0,0 1-1 0 0,1-1 1 0 0,-1 0 0 0 0,1 1-1 0 0,-1-1 1 0 0,1 0 0 0 0,0 0-1 0 0,-1 1 1 0 0,1-1-1 0 0,-1 0 1 0 0,1 0 0 0 0,-1 0-1 0 0,1 0 1 0 0,0 0-1 0 0,-1 0 1 0 0,1 0 0 0 0,-1 0-1 0 0,1 0 1 0 0,0 0-1 0 0,-1 0 1 0 0,1 0 0 0 0,-1 0-1 0 0,1 0 1 0 0,0 0-1 0 0,-1-1 1 0 0,1 1 0 0 0,-1 0-1 0 0,1 0 1 0 0,0-1-4 0 0,-2 12 33 0 0,-39 213 381 0 0,38-209-405 0 0,0-13-9 0 0,1 0 1 0 0,0 0 0 0 0,0 0 0 0 0,0 0 0 0 0,0 1 0 0 0,1-1 0 0 0,-1 0 0 0 0,1 0-1 0 0,-1 1 1 0 0,1-1 0 0 0,0 0 0 0 0,0 1 0 0 0,0-1 0 0 0,0 0 0 0 0,0 1 0 0 0,0-1-1 0 0,1 0 1 0 0,-1 1 0 0 0,1-1 0 0 0,-1 0 0 0 0,1 0 0 0 0,0 1 0 0 0,0-1 0 0 0,0 0-1 0 0,0 0 1 0 0,1 0 0 0 0,-1 0 0 0 0,0 0 0 0 0,1-1 0 0 0,0 1 0 0 0,-1 0 0 0 0,1-1-1 0 0,0 1 1 0 0,0-1 0 0 0,0 1 0 0 0,0-1 0 0 0,0 0 0 0 0,0 0 0 0 0,0 0 0 0 0,1 1-1 0 0,7-5 16 0 0,-1 0 0 0 0,1 0 1 0 0,-1 0-1 0 0,0-1 0 0 0,0-1 1 0 0,0 1-1 0 0,-1-2 0 0 0,1 1 1 0 0,-1-1-1 0 0,-1 0 0 0 0,1-1 1 0 0,-1 0-1 0 0,0 0 0 0 0,3-5-16 0 0,5-3 17 0 0,137-128 56 0 0,-97 124-155 0 0,-51 50 108 0 0,-18 96 221 0 0,-2-14-290 0 0,17-111 1 0 0,-1-1 0 0 0,0 0-1 0 0,1 1 1 0 0,-1-1 0 0 0,1 1-1 0 0,-1-1 1 0 0,1 0 0 0 0,-1 0-1 0 0,1 1 1 0 0,0-1 0 0 0,0 0 0 0 0,0 0-1 0 0,0 0 1 0 0,0 0 0 0 0,0 0-1 0 0,0 0 1 0 0,0 0 0 0 0,0 0-1 0 0,0 0 1 0 0,1 0 0 0 0,-1 0-1 0 0,0-1 1 0 0,0 1 0 0 0,1-1-1 0 0,-1 1 1 0 0,1-1 0 0 0,-1 1-1 0 0,0-1 1 0 0,1 0 0 0 0,0 1 42 0 0,14 0-3014 0 0,-3-2-3584 0 0,-8-2-5403 0 0</inkml:trace>
  <inkml:trace contextRef="#ctx0" brushRef="#br0" timeOffset="5285.701">3732 1105 4897 0 0,'0'0'1570'0'0,"0"0"-127"0"0,0 0-20 0 0,0 0 128 0 0,0 0 121 0 0,0 0-38 0 0,0 0-221 0 0,0 0-359 0 0,0 0-379 0 0,0 0-293 0 0,0 0-184 0 0,0 0-37 0 0,0 0 66 0 0,4 0 104 0 0,4 0-67 0 0,0-1 1 0 0,0 0 0 0 0,1 0 0 0 0,-1-1 0 0 0,0 0-1 0 0,0-1 1 0 0,-1 1 0 0 0,1-1 0 0 0,0-1-1 0 0,-1 0 1 0 0,0 0 0 0 0,0 0 0 0 0,6-5-265 0 0,128-128 1639 0 0,-140 138-1633 0 0,0-1 1 0 0,0 0-1 0 0,0 1 1 0 0,0-1-1 0 0,0 0 1 0 0,0 1-1 0 0,0-1 1 0 0,0 1-1 0 0,-1-1 1 0 0,1 1-1 0 0,0 0 0 0 0,0-1 1 0 0,0 1-1 0 0,-1 0 1 0 0,1 0-1 0 0,-1-1 1 0 0,1 1-1 0 0,0 0 1 0 0,-1 0-1 0 0,1 0 1 0 0,-1 0-1 0 0,0 0 1 0 0,1 0-1 0 0,-1 0 1 0 0,0 0-1 0 0,1 0 1 0 0,-1 0-1 0 0,0 0 1 0 0,0 0-1 0 0,0 0 1 0 0,0 0-1 0 0,0 0 1 0 0,0 0-1 0 0,0 0 0 0 0,0 0 1 0 0,-1 0-1 0 0,1 0 1 0 0,0 0-1 0 0,0 0 1 0 0,-1-1-1 0 0,1 2-6 0 0,0 2 37 0 0,8 76 238 0 0,-3 1 0 0 0,-4-1 0 0 0,-8 62-275 0 0,-29 320 246 0 0,-21-186-162 0 0,44-262 774 0 0,9-46-421 0 0,7-26-407 0 0,2 0-1 0 0,2 0 0 0 0,3 1 0 0 0,3 0 1 0 0,2 1-1 0 0,12-27-29 0 0,-14 43 3 0 0,14-52-6 0 0,5 2 0 0 0,4 2-1 0 0,3 1 1 0 0,5 2 0 0 0,2 2 0 0 0,5 2-1 0 0,24-26 4 0 0,-68 96 4 0 0,1 1 1 0 0,1-1-1 0 0,0 1 0 0 0,0 1 0 0 0,1 0 0 0 0,0 0 0 0 0,1 1 0 0 0,0 1 1 0 0,0-1-1 0 0,8-2-4 0 0,-16 10 2 0 0,-1 0 0 0 0,0 0 0 0 0,1 0 0 0 0,-1 0-1 0 0,1 1 1 0 0,-1-1 0 0 0,0 1 0 0 0,1 0 0 0 0,-1 0 0 0 0,0 0 0 0 0,0 0 0 0 0,1 0 0 0 0,-1 0 0 0 0,0 1 0 0 0,0-1 0 0 0,0 1 0 0 0,-1-1 0 0 0,1 1 0 0 0,0 0 0 0 0,0 0 0 0 0,-1-1 0 0 0,0 1 0 0 0,1 0 0 0 0,-1 1 0 0 0,0-1 0 0 0,0 0 0 0 0,0 0 0 0 0,0 0 0 0 0,0 1 0 0 0,0-1-1 0 0,-1 0 1 0 0,1 1 0 0 0,-1-1 0 0 0,0 1 0 0 0,1-1 0 0 0,-1 0 0 0 0,0 1 0 0 0,-1-1 0 0 0,1 1 0 0 0,0-1 0 0 0,-1 1 0 0 0,0 0-2 0 0,2-1 4 0 0,0 38 60 0 0,-1 0 0 0 0,-2 1 0 0 0,-2-1-1 0 0,-2 0 1 0 0,-1 0 0 0 0,-2-1-1 0 0,-2 0 1 0 0,-2 0 0 0 0,-13 27-64 0 0,18-44 27 0 0,-1-1 1 0 0,-1 0 0 0 0,-1 0-1 0 0,-1-1 1 0 0,0-1-1 0 0,-2 0 1 0 0,0 0-1 0 0,-16 14-27 0 0,23-26-31 0 0,1 0 0 0 0,-2-1 0 0 0,1 0 0 0 0,-1-1 0 0 0,1 0 0 0 0,-2 0 0 0 0,1 0 0 0 0,0-1 0 0 0,-1 0 0 0 0,0-1 1 0 0,0 0-1 0 0,0-1 0 0 0,0 1 0 0 0,0-2 0 0 0,-1 1 0 0 0,1-1 0 0 0,0-1 0 0 0,-1 0 0 0 0,1 0 0 0 0,-1-1 0 0 0,1 0 0 0 0,0 0 0 0 0,-2-1 31 0 0,7 1-155 0 0,0-1-1 0 0,-1 1 1 0 0,1-1 0 0 0,0 0 0 0 0,0 0-1 0 0,0 0 1 0 0,1-1 0 0 0,-1 1 0 0 0,1-1-1 0 0,-1 0 1 0 0,1 0 0 0 0,0 0 0 0 0,0 0-1 0 0,0-1 1 0 0,0 1 0 0 0,1-1 0 0 0,-1 0-1 0 0,1 0 1 0 0,0 0 0 0 0,0 0 0 0 0,0 0 0 0 0,1 0-1 0 0,-1 0 1 0 0,1-2 155 0 0,-2-32-5220 0 0,12-1-4618 0 0,-2 28 1792 0 0</inkml:trace>
  <inkml:trace contextRef="#ctx0" brushRef="#br0" timeOffset="5839.118">4385 1466 0 0 0,'0'0'693'0'0,"0"0"386"0"0,0 0 336 0 0,0 0 408 0 0,0 0 346 0 0,0 0 65 0 0,0 0-173 0 0,0 0-201 0 0,0 0-203 0 0,0 0-127 0 0,0 0-91 0 0,0 0-158 0 0,0 0-202 0 0,30 5-208 0 0,93 16-175 0 0,-121-20-662 0 0,1-1 0 0 0,-1 1 0 0 0,1 0 0 0 0,-1-1 0 0 0,1 0 0 0 0,0 1 0 0 0,-1-1-1 0 0,1 0 1 0 0,-1 0 0 0 0,1-1 0 0 0,-1 1 0 0 0,1 0 0 0 0,-1-1 0 0 0,1 0 0 0 0,-1 0 0 0 0,1 1-1 0 0,-1-1 1 0 0,1-1 0 0 0,-1 1 0 0 0,0 0 0 0 0,0 0 0 0 0,0-1 0 0 0,0 1 0 0 0,0-1 0 0 0,0 0-1 0 0,1 0-33 0 0,3-5 160 0 0,26-19 182 0 0,-2-1 1 0 0,-1-2 0 0 0,-1 0 0 0 0,-1-2-1 0 0,-2-1 1 0 0,-1-1 0 0 0,8-18-343 0 0,-24 37 29 0 0,8-13-2 0 0,-1-1-1 0 0,-1-1 0 0 0,-2 0 0 0 0,0 0 0 0 0,-2-1 1 0 0,-2-1-1 0 0,-1 0 0 0 0,-1 0 0 0 0,0-7-26 0 0,-5 34 7 0 0,0 0-1 0 0,0 0 1 0 0,0 0-1 0 0,-1 0 1 0 0,1 0-1 0 0,-1 0 1 0 0,0 0 0 0 0,0 0-1 0 0,0 0 1 0 0,-1 0-1 0 0,1-1 1 0 0,-1 1-1 0 0,0 0 1 0 0,0 0 0 0 0,-1 1-1 0 0,1-1 1 0 0,-1 0-1 0 0,0 0 1 0 0,0 1-1 0 0,0-1 1 0 0,0 1-1 0 0,-1-1 1 0 0,1 1 0 0 0,-1 0-1 0 0,0 0 1 0 0,0 0-1 0 0,0 1 1 0 0,0-1-1 0 0,-1 1 1 0 0,1-1 0 0 0,-1 1-1 0 0,1 0 1 0 0,-1 0-1 0 0,0 1 1 0 0,0-1-1 0 0,0 1 1 0 0,0 0-1 0 0,0 0-5 0 0,-6 2-12 0 0,0 1 1 0 0,1 0-1 0 0,0 0 1 0 0,-1 1 0 0 0,1 0-1 0 0,0 1 1 0 0,0 0 0 0 0,1 0-1 0 0,-1 1 1 0 0,1 0 0 0 0,0 1-1 0 0,0 0 1 0 0,1 0 0 0 0,-1 1-1 0 0,1-1 1 0 0,1 1 0 0 0,-1 1-1 0 0,2 0 1 0 0,-1 0-1 0 0,1 0 1 0 0,0 0 10 0 0,0-2 0 0 0,0 0 0 0 0,1 1-1 0 0,-1-1 1 0 0,2 1 0 0 0,-1 0 0 0 0,1 0-1 0 0,0 0 1 0 0,0 0 0 0 0,1 0 0 0 0,0 1 0 0 0,0-1-1 0 0,1 1 1 0 0,0 0 0 0 0,0-1 0 0 0,1 1-1 0 0,0 0 1 0 0,0 3 0 0 0,4-7 9 0 0,-1 1-1 0 0,1 0 1 0 0,0-1-1 0 0,0 1 1 0 0,0-1-1 0 0,0 0 1 0 0,1-1-1 0 0,0 1 1 0 0,-1-1-1 0 0,1 0 1 0 0,1 0 0 0 0,-1 0-1 0 0,0-1 1 0 0,1 0-1 0 0,-1 0 1 0 0,1 0-1 0 0,0 0 1 0 0,-1-1-1 0 0,1 0 1 0 0,5 0-9 0 0,12 1 45 0 0,-1 0 1 0 0,0-1-1 0 0,0-2 1 0 0,0 0-1 0 0,1-1 1 0 0,-1-1-1 0 0,-1-1 1 0 0,9-4-46 0 0,10 0 61 0 0,-36 8-49 0 0,-2-2-11 0 0,-1 1 0 0 0,1 1 0 0 0,0-1 0 0 0,0 0 0 0 0,0 0 0 0 0,0 1 0 0 0,0-1 0 0 0,0 1 0 0 0,0-1 0 0 0,0 1 0 0 0,0 0 0 0 0,0 0 0 0 0,0 0 0 0 0,0 0 0 0 0,0 0 0 0 0,0 0 0 0 0,0 1 0 0 0,0-1 0 0 0,0 1 0 0 0,0-1 0 0 0,0 1 0 0 0,0 0 0 0 0,0 0 0 0 0,0 0 0 0 0,-1 0 1 0 0,1 0-1 0 0,0 0 0 0 0,-1 0 0 0 0,1 1 0 0 0,-1-1 0 0 0,1 0 0 0 0,-1 1 0 0 0,0-1 0 0 0,1 1 0 0 0,-1 0 0 0 0,0 0 0 0 0,0-1 0 0 0,0 2-1 0 0,-34 152 488 0 0,7-64-332 0 0,12 39-388 0 0,16-129 42 0 0,0 1-1 0 0,0-1 1 0 0,0 0-1 0 0,0 0 1 0 0,1 0 0 0 0,-1 0-1 0 0,0-1 1 0 0,1 1-1 0 0,-1-1 1 0 0,0 1 0 0 0,1-1-1 0 0,-1 0 1 0 0,1 0-1 0 0,-1 0 1 0 0,0 0 0 0 0,1 0-1 0 0,-1 0 1 0 0,1-1-1 0 0,-1 1 1 0 0,0-1 0 0 0,1 0-1 0 0,-1 1 1 0 0,0-1-1 0 0,0 0 1 0 0,0 0-1 0 0,0-1 1 0 0,1 1 0 0 0,-1 0-1 0 0,-1-1 1 0 0,1 1-1 0 0,0-1 191 0 0,23-19-5147 0 0,-9 6-1419 0 0,-5 7-2497 0 0</inkml:trace>
  <inkml:trace contextRef="#ctx0" brushRef="#br0" timeOffset="6166.33">5263 1271 0 0 0,'0'0'4338'0'0,"0"0"-1808"0"0,0 0-540 0 0,0 0-80 0 0,0 0-147 0 0,0 0-212 0 0,0 0-327 0 0,0 0-351 0 0,0 0-204 0 0,0 0-81 0 0,0 0-7 0 0,0 0 29 0 0,0 0 34 0 0,13 11 23 0 0,44 33 11 0 0,-54-42-593 0 0,1 0 0 0 0,-1-1-1 0 0,1 1 1 0 0,0-1-1 0 0,-1 0 1 0 0,1 0-1 0 0,0 0 1 0 0,0 0 0 0 0,0-1-1 0 0,-1 0 1 0 0,1 1-1 0 0,0-1 1 0 0,0-1-1 0 0,0 1 1 0 0,0-1-1 0 0,0 1 1 0 0,-1-1 0 0 0,1 0-1 0 0,0 0 1 0 0,-1-1-1 0 0,1 1 1 0 0,0-1-85 0 0,7-2 165 0 0,-1 1-91 0 0,-1-1 0 0 0,0 0-1 0 0,0 0 1 0 0,0-1 0 0 0,-1 0-1 0 0,0-1 1 0 0,0 0 0 0 0,0 0 0 0 0,0-1-1 0 0,-1 0 1 0 0,0 0 0 0 0,-1 0-1 0 0,0-1 1 0 0,0 0 0 0 0,0 0-1 0 0,-1-1 1 0 0,0 0 0 0 0,-1 0 0 0 0,0 0-1 0 0,0 0 1 0 0,-1 0 0 0 0,0-1-1 0 0,-1 0 1 0 0,0 1 0 0 0,-1-1 0 0 0,0 0-1 0 0,0 0 1 0 0,-1 0 0 0 0,0 0-1 0 0,-1-1-73 0 0,1 8-4 0 0,-1 0 1 0 0,0 0-1 0 0,0 0 0 0 0,0 0 0 0 0,0 0 0 0 0,-1 0 0 0 0,1 0 0 0 0,-1 1 0 0 0,0-1 0 0 0,0 0 1 0 0,0 1-1 0 0,0-1 0 0 0,0 1 0 0 0,0 0 0 0 0,-1 0 0 0 0,1 0 0 0 0,-1 0 0 0 0,1 0 1 0 0,-1 0-1 0 0,0 1 0 0 0,0-1 0 0 0,1 1 0 0 0,-1 0 0 0 0,0 0 0 0 0,0 0 0 0 0,-1 0 0 0 0,1 1 1 0 0,0-1-1 0 0,0 1 0 0 0,-3-1 4 0 0,-1 1-28 0 0,-1 0 1 0 0,0 0 0 0 0,1 0-1 0 0,-1 1 1 0 0,1 0-1 0 0,-1 0 1 0 0,1 1 0 0 0,0 0-1 0 0,0 1 1 0 0,0-1-1 0 0,0 1 1 0 0,-4 3 27 0 0,-1 1-42 0 0,0 1 0 0 0,0 1 1 0 0,1 0-1 0 0,0 0 0 0 0,1 1 1 0 0,0 0-1 0 0,1 1 0 0 0,0 0 0 0 0,0 1 1 0 0,1 0-1 0 0,1 0 0 0 0,0 1 0 0 0,1 0 1 0 0,0 0-1 0 0,1 0 0 0 0,0 1 0 0 0,1 0 1 0 0,1 0-1 0 0,0 0 0 0 0,1 0 1 0 0,0 0-1 0 0,1 1 0 0 0,1-1 0 0 0,1 6 42 0 0,-1-15-65 0 0,1 0 1 0 0,0-1-1 0 0,1 1 0 0 0,-1 0 0 0 0,1-1 0 0 0,0 0 0 0 0,0 1 0 0 0,0-1 0 0 0,1 0 0 0 0,-1 0 0 0 0,1 0 1 0 0,0 0-1 0 0,0-1 0 0 0,0 1 0 0 0,1-1 0 0 0,0 0 0 0 0,-1 0 0 0 0,1 0 0 0 0,0 0 0 0 0,0-1 0 0 0,0 1 1 0 0,1-1-1 0 0,-1 0 0 0 0,0 0 0 0 0,1-1 0 0 0,0 1 0 0 0,4 0 65 0 0,131 14-7952 0 0,-90-16-2335 0 0,-34 0 6872 0 0</inkml:trace>
  <inkml:trace contextRef="#ctx0" brushRef="#br0" timeOffset="6546.601">5838 1087 5193 0 0,'0'0'2503'0'0,"0"0"-140"0"0,0 0-93 0 0,0 0-201 0 0,0 0-345 0 0,0 0-404 0 0,0 0-465 0 0,0 0-416 0 0,0 0-214 0 0,0 0 10 0 0,0 0 135 0 0,0 0 170 0 0,0 0 77 0 0,1 3-42 0 0,3 11-364 0 0,0 0 1 0 0,-1 1-1 0 0,0-1 0 0 0,-1 1 1 0 0,-1-1-1 0 0,-1 1 0 0 0,0 0 1 0 0,0-1-1 0 0,-2 6-211 0 0,0 26 257 0 0,2-23-162 0 0,-1-11-69 0 0,1 1 1 0 0,0 0-1 0 0,0 0 1 0 0,1-1 0 0 0,1 1-1 0 0,0-1 1 0 0,1 1-1 0 0,1-1 1 0 0,-1 0-1 0 0,2 0 1 0 0,1 3-27 0 0,-5-13 25 0 0,-1-1 1 0 0,1 1 0 0 0,0-1-1 0 0,0 1 1 0 0,0-1 0 0 0,0 1-1 0 0,0-1 1 0 0,0 1 0 0 0,0-1-1 0 0,0 0 1 0 0,1 0-1 0 0,-1 0 1 0 0,0 0 0 0 0,1 0-1 0 0,-1 0 1 0 0,1 0 0 0 0,-1 0-1 0 0,1 0 1 0 0,-1 0 0 0 0,1-1-1 0 0,0 1 1 0 0,-1-1 0 0 0,1 0-1 0 0,0 1 1 0 0,0-1-1 0 0,-1 0 1 0 0,1 0 0 0 0,0 0-1 0 0,0 0 1 0 0,-1 0 0 0 0,1 0-1 0 0,0-1 1 0 0,-1 1 0 0 0,1 0-1 0 0,0-1 1 0 0,-1 1 0 0 0,1-1-1 0 0,0 0 1 0 0,-1 0-1 0 0,1 0 1 0 0,-1 1 0 0 0,1-1-1 0 0,-1 0 1 0 0,0-1 0 0 0,1 1-26 0 0,49-66 1461 0 0,-45 57-1363 0 0,20-40 199 0 0,-2 0 0 0 0,-2-1 0 0 0,-2-2 0 0 0,-3 0 0 0 0,8-39-297 0 0,-21 50-919 0 0,-18 57-11753 0 0,11-11 469 0 0</inkml:trace>
  <inkml:trace contextRef="#ctx0" brushRef="#br0" timeOffset="7030.624">6465 800 10450 0 0,'0'0'5145'0'0,"0"0"-3728"0"0,0 0-577 0 0,0 0-200 0 0,0 0-184 0 0,0 0-80 0 0,0 0-184 0 0,0 0-352 0 0,0 0-352 0 0,0 0-200 0 0,0 0-272 0 0,0 0-625 0 0,0 0-2047 0 0,0 0-7675 0 0</inkml:trace>
  <inkml:trace contextRef="#ctx0" brushRef="#br0" timeOffset="14508.449">8096 954 3465 0 0,'0'0'1883'0'0,"0"0"140"0"0,0 0 329 0 0,0 0 252 0 0,0 0-66 0 0,0 0-359 0 0,0 0-462 0 0,0 0-426 0 0,0 0-293 0 0,0 0-179 0 0,0 0-146 0 0,0 0-133 0 0,0 0-113 0 0,-1-7-95 0 0,-5-23-69 0 0,-35 24 396 0 0,38 6-651 0 0,1 0-1 0 0,-1 0 1 0 0,0 0 0 0 0,1 0 0 0 0,-1 1 0 0 0,0-1 0 0 0,1 1 0 0 0,-1 0 0 0 0,0 0 0 0 0,1 0 0 0 0,-1 0 0 0 0,1 0 0 0 0,0 1 0 0 0,-1-1 0 0 0,1 1-1 0 0,0 0 1 0 0,0-1 0 0 0,0 1 0 0 0,0 0 0 0 0,0 0 0 0 0,0 0 0 0 0,1 1 0 0 0,-1-1 0 0 0,1 0 0 0 0,-1 0 0 0 0,1 1 0 0 0,0-1 0 0 0,0 1 0 0 0,0-1 0 0 0,0 1-1 0 0,1 0 1 0 0,-1-1 0 0 0,1 1 0 0 0,-1 0 0 0 0,1 0 0 0 0,0-1 0 0 0,0 1 0 0 0,0 0 0 0 0,0-1 0 0 0,1 1 0 0 0,-1 0 0 0 0,1-1 0 0 0,0 1 0 0 0,-1 0-1 0 0,1-1 1 0 0,0 1 0 0 0,1-1 0 0 0,-1 1 0 0 0,0-1 0 0 0,1 0 0 0 0,-1 1 0 0 0,1-1 0 0 0,0 0 0 0 0,0 0 0 0 0,0 0 0 0 0,0 0-8 0 0,97 105 106 0 0,-94-99-34 0 0,-1 0-1 0 0,1 0 0 0 0,-1 1 0 0 0,0 0 1 0 0,-1-1-1 0 0,0 1 0 0 0,0 1 1 0 0,-1-1-1 0 0,-1 0 0 0 0,1 0 0 0 0,-1 1 1 0 0,-1-1-1 0 0,0 1 0 0 0,0-1 0 0 0,-1 1 1 0 0,-1 8-72 0 0,-2-9 33 0 0,-1 1 0 0 0,0-1 0 0 0,0 0 0 0 0,-1 0 0 0 0,0-1 0 0 0,0 0 0 0 0,-1 0 0 0 0,0 0 0 0 0,0-1 0 0 0,-1 0-1 0 0,0 0 1 0 0,0-1 0 0 0,-1 0 0 0 0,0-1 0 0 0,0 1 0 0 0,0-2 0 0 0,-1 1 0 0 0,1-1 0 0 0,-1-1 0 0 0,0 0 0 0 0,0 0 0 0 0,0-1 0 0 0,-1 0 0 0 0,1-1 0 0 0,0 0 0 0 0,-1-1 0 0 0,1 0 0 0 0,0-1 0 0 0,-1 0 0 0 0,-2 0-33 0 0,12 1-81 0 0,-1 0 0 0 0,1 0 0 0 0,0 0 0 0 0,0-1-1 0 0,0 1 1 0 0,-1 0 0 0 0,1 0 0 0 0,0-1 0 0 0,0 1-1 0 0,0 0 1 0 0,-1-1 0 0 0,1 1 0 0 0,0-1 0 0 0,0 0 0 0 0,0 1-1 0 0,0-1 1 0 0,0 0 0 0 0,0 1 0 0 0,0-1 0 0 0,0 0 0 0 0,0 0-1 0 0,1 0 1 0 0,-1 0 0 0 0,0 0 0 0 0,1 0 0 0 0,-1 0 0 0 0,0 0-1 0 0,1 0 1 0 0,-1-1 0 0 0,1 1 0 0 0,0 0 0 0 0,-1 0 0 0 0,1 0-1 0 0,0-1 1 0 0,0 0 81 0 0,-1-13-4325 0 0,2-2-3727 0 0,0 9-3421 0 0</inkml:trace>
  <inkml:trace contextRef="#ctx0" brushRef="#br0" timeOffset="13505.51">6878 1105 952 0 0,'0'0'1418'0'0,"0"0"-437"0"0,0 0 80 0 0,0 0 238 0 0,0 0 185 0 0,0 0 116 0 0,0 0-69 0 0,0 0-187 0 0,0 0-187 0 0,0 0-218 0 0,0 0-163 0 0,0 0-57 0 0,0 0-33 0 0,-10 6-8 0 0,-33 17-29 0 0,-18 41 1651 0 0,52-50-2026 0 0,5-7-197 0 0,-1 0 1 0 0,2 1-1 0 0,-1-1 0 0 0,1 1 0 0 0,0 0 0 0 0,1-1 0 0 0,0 1 1 0 0,0 1-1 0 0,1-1 0 0 0,0 0 0 0 0,0 0 0 0 0,1 1 0 0 0,0-1 1 0 0,0 0-1 0 0,1 0 0 0 0,0 1 0 0 0,1-1 0 0 0,-1 0 1 0 0,2 0-1 0 0,-1 0 0 0 0,1-1 0 0 0,0 1 0 0 0,1 0 0 0 0,0-1 1 0 0,0 0-1 0 0,0 0 0 0 0,1 0 0 0 0,0-1 0 0 0,1 1 0 0 0,2 1-77 0 0,-6-5 76 0 0,0-1 0 0 0,0 0-1 0 0,0 0 1 0 0,1 0-1 0 0,-1 0 1 0 0,1 0 0 0 0,-1-1-1 0 0,1 1 1 0 0,0-1 0 0 0,0 0-1 0 0,0 1 1 0 0,0-1-1 0 0,-1 0 1 0 0,1-1 0 0 0,0 1-1 0 0,1-1 1 0 0,-1 1 0 0 0,0-1-1 0 0,0 0 1 0 0,3 0-76 0 0,2-2 187 0 0,0-1-1 0 0,1 1 1 0 0,-1-2 0 0 0,-1 1 0 0 0,1-1-1 0 0,0 0 1 0 0,-1-1 0 0 0,0 0 0 0 0,0 0 0 0 0,0 0-1 0 0,-1-1 1 0 0,1 0-187 0 0,3-3 109 0 0,-1 2-29 0 0,0-1 1 0 0,-1-1 0 0 0,0 0-1 0 0,0 0 1 0 0,-1 0 0 0 0,0-1-1 0 0,-1 0 1 0 0,0-1 0 0 0,-1 1-1 0 0,0-1 1 0 0,-1 0 0 0 0,0 0-1 0 0,0-1 1 0 0,-1 1 0 0 0,-1-1 0 0 0,0 0-1 0 0,0 0 1 0 0,-1-10-81 0 0,0 14-28 0 0,-1 1 1 0 0,0-1 0 0 0,0 0-1 0 0,-1 0 1 0 0,0 1 0 0 0,0-1-1 0 0,-1 0 1 0 0,0 1-1 0 0,0-1 1 0 0,-1 1 0 0 0,0 0-1 0 0,0 0 1 0 0,-1 0-1 0 0,0 0 1 0 0,0 1 0 0 0,0-1-1 0 0,-1 1 1 0 0,0 0-1 0 0,0 0 1 0 0,-1 1 0 0 0,1-1-1 0 0,-1 1 1 0 0,-1 1-1 0 0,1-1 1 0 0,-1 1 0 0 0,1 0-1 0 0,-1 1 1 0 0,0-1-1 0 0,0 1 1 0 0,-1 1 0 0 0,1-1-1 0 0,-1 1 1 0 0,1 1-1 0 0,-1-1 1 0 0,0 1 0 0 0,1 0-1 0 0,-3 1 28 0 0,6 1-255 0 0,-1 1-1 0 0,1-1 0 0 0,0 1 1 0 0,0 0-1 0 0,0 0 0 0 0,0 0 1 0 0,0 0-1 0 0,0 1 0 0 0,0 0 1 0 0,1 0-1 0 0,0 0 0 0 0,-1 0 0 0 0,1 0 1 0 0,0 1-1 0 0,0-1 0 0 0,1 1 1 0 0,-2 3 255 0 0,-14 22-8530 0 0,14-20-2657 0 0</inkml:trace>
  <inkml:trace contextRef="#ctx0" brushRef="#br0" timeOffset="14016.804">7235 1043 5897 0 0,'0'0'1791'0'0,"0"0"-70"0"0,0 0-26 0 0,0 0-12 0 0,0 0-36 0 0,0 0-182 0 0,0 0-268 0 0,0 0-265 0 0,0 0-231 0 0,0 0-167 0 0,0 0-130 0 0,0 0-104 0 0,0 0-75 0 0,-5 1-30 0 0,4 0-169 0 0,-1-1-1 0 0,0 1 0 0 0,1 0 1 0 0,-1-1-1 0 0,1 1 1 0 0,-1 0-1 0 0,1 0 1 0 0,0 0-1 0 0,-1 0 1 0 0,1 0-1 0 0,0 0 1 0 0,0 0-1 0 0,-1 1 1 0 0,1-1-1 0 0,0 0 1 0 0,0 1-1 0 0,1-1 1 0 0,-1 0-1 0 0,0 1 1 0 0,0-1-1 0 0,1 1 1 0 0,-1 0-1 0 0,1-1 1 0 0,-1 1-1 0 0,1-1 1 0 0,-1 1-1 0 0,1 1-25 0 0,-2 22 178 0 0,1-1-1 0 0,1 0 1 0 0,1 1 0 0 0,1-1-1 0 0,2 0 1 0 0,2 10-178 0 0,-4-25 46 0 0,0 0-1 0 0,0 0 1 0 0,1 0 0 0 0,0 0 0 0 0,0 0 0 0 0,1-1 0 0 0,1 0-1 0 0,-1 1 1 0 0,1-1 0 0 0,1-1 0 0 0,0 1 0 0 0,0-1 0 0 0,0 0 0 0 0,0 0-1 0 0,1-1 1 0 0,6 4-46 0 0,-7-7 126 0 0,-1-1-1 0 0,0 0 1 0 0,1 0 0 0 0,-1-1-1 0 0,1 1 1 0 0,0-1-1 0 0,0-1 1 0 0,-1 1-1 0 0,1-1 1 0 0,0 0 0 0 0,0 0-1 0 0,-1-1 1 0 0,1 0-1 0 0,0 0 1 0 0,-1 0 0 0 0,1 0-1 0 0,0-1 1 0 0,-1 0-1 0 0,0 0 1 0 0,1-1-1 0 0,-1 1 1 0 0,0-1 0 0 0,4-3-126 0 0,98-92 1595 0 0,-97 83-1509 0 0,-1 1 1 0 0,0-1-1 0 0,-1 0 0 0 0,-1-1 1 0 0,0 0-1 0 0,-1 0 1 0 0,-1-1-1 0 0,0 0 0 0 0,0-11-86 0 0,-4 26-54 0 0,0 1-1 0 0,0-1 0 0 0,-1 1 0 0 0,1-1 0 0 0,-1 1 1 0 0,0-1-1 0 0,1 0 0 0 0,-1 1 0 0 0,0-1 1 0 0,0 0-1 0 0,0 1 0 0 0,0-1 0 0 0,0 1 0 0 0,0-1 1 0 0,0 0-1 0 0,-1 1 0 0 0,1-1 0 0 0,-1 0 1 0 0,1 1-1 0 0,-1-1 0 0 0,0 1 0 0 0,1-1 0 0 0,-1 1 1 0 0,0 0-1 0 0,0-1 0 0 0,0 1 0 0 0,0 0 1 0 0,0-1-1 0 0,0 1 0 0 0,-1 0 0 0 0,1 0 0 0 0,0 0 1 0 0,-1 0-1 0 0,1 0 0 0 0,0 0 0 0 0,-1 0 1 0 0,1 1-1 0 0,-1-1 0 0 0,1 1 0 0 0,-2-1 55 0 0,-17 9-6606 0 0,15-2 2104 0 0,-1-2-6821 0 0</inkml:trace>
  <inkml:trace contextRef="#ctx0" brushRef="#br0" timeOffset="6797.68">6478 1223 19492 0 0,'0'0'904'0'0,"0"0"-832"0"0,0 0-128 0 0,0 0-48 0 0,0 0 80 0 0,0 0-16 0 0,0 0-120 0 0,0 0-152 0 0,0 0-224 0 0,0 0-224 0 0,0 0-680 0 0,0 0-2121 0 0,0 0-8058 0 0</inkml:trace>
  <inkml:trace contextRef="#ctx0" brushRef="#br0" timeOffset="12635.548">6473 1227 0 0 0,'0'0'251'0'0,"0"0"267"0"0,0 0 61 0 0,0 0-49 0 0,0 0-31 0 0,0 0-35 0 0,0 0 12 0 0,1-4 98 0 0,-1 3-388 0 0,3-14 214 0 0,-2 2 3950 0 0,-1 13-3426 0 0,0-1-1176 0 0,-4 0 14897 0 0,3 2-13540 0 0,1 0-973 0 0,0-1-34 0 0,-6 19 262 0 0,-18 141 171 0 0,-1-30-111 0 0,37-146-62 0 0,16-32-1991 0 0,-14 31-5734 0 0,-12 13 484 0 0,-1 0-4382 0 0</inkml:trace>
  <inkml:trace contextRef="#ctx0" brushRef="#br0" timeOffset="29314.437">0 2118 0 0 0,'170'-32'315'0'0,"26"-6"3112"0"0,154-10 2789 0 0,48 14-2941 0 0,594-51 1354 0 0,-412 79-3655 0 0,-342 14-759 0 0,888 31 1436 0 0,-481-38-790 0 0,17-13-358 0 0,144 1-187 0 0,39-21 12 0 0,-597 26-269 0 0,844-44 457 0 0,-870 32-204 0 0,-215 17-2081 0 0,2 2 6054 0 0,-8 0-8569 0 0,1 1-6088 0 0,-2-2 9639 0 0,3 0-9991 0 0</inkml:trace>
  <inkml:trace contextRef="#ctx0" brushRef="#br0" timeOffset="82155.382">9448 262 0 0 0,'0'0'589'0'0,"0"0"568"0"0,0 0 156 0 0,0 0 57 0 0,0 0 81 0 0,0 0 105 0 0,0 0 26 0 0,0 0-46 0 0,0 0-98 0 0,0 0-148 0 0,0-6-146 0 0,0 5-1004 0 0,0-1 1 0 0,0 0-1 0 0,0 0 1 0 0,-1 0-1 0 0,1 0 0 0 0,0 0 1 0 0,-1 0-1 0 0,1 0 1 0 0,-1 0-1 0 0,0 0 1 0 0,1 0-1 0 0,-1 0 1 0 0,0 1-1 0 0,0-1 0 0 0,0 0 1 0 0,0 1-1 0 0,-1-1 1 0 0,1 1-1 0 0,0-1 1 0 0,-1 1-1 0 0,1 0 1 0 0,-1-1-1 0 0,1 1 1 0 0,-1 0-1 0 0,0 0 0 0 0,1 0 1 0 0,-1 0-1 0 0,0 0 1 0 0,0 1-1 0 0,0-1 1 0 0,0 0-1 0 0,0 1 1 0 0,1-1-1 0 0,-1 1 0 0 0,-2 0-140 0 0,-107-4 2437 0 0,94 6-2296 0 0,0 1 0 0 0,1 0 0 0 0,-1 2 0 0 0,1 0 0 0 0,0 0 0 0 0,1 1-1 0 0,0 1 1 0 0,0 1 0 0 0,0 0 0 0 0,1 1 0 0 0,0 1 0 0 0,-5 4-141 0 0,10-8 41 0 0,0 1 0 0 0,1 1 1 0 0,-1 0-1 0 0,2 0 0 0 0,-1 0 0 0 0,1 1 1 0 0,0 0-1 0 0,1 0 0 0 0,0 1 0 0 0,0 0 1 0 0,1 0-1 0 0,1 0 0 0 0,-1 1 0 0 0,2-1 0 0 0,-1 1 1 0 0,2 0-1 0 0,-1 0 0 0 0,1 1 0 0 0,1-1 1 0 0,0 0-1 0 0,1 0 0 0 0,0 1 0 0 0,1 4-41 0 0,1-8 32 0 0,0 0 0 0 0,0 0-1 0 0,1 0 1 0 0,0 0 0 0 0,1-1 0 0 0,-1 0-1 0 0,1 1 1 0 0,1-1 0 0 0,-1 0-1 0 0,1-1 1 0 0,0 1 0 0 0,1-1 0 0 0,0 0-1 0 0,0-1 1 0 0,0 1 0 0 0,0-1-1 0 0,1 0 1 0 0,0-1 0 0 0,0 0 0 0 0,0 0-1 0 0,1 0 1 0 0,-1-1 0 0 0,1 0 0 0 0,0 0-1 0 0,0-1 1 0 0,0 0 0 0 0,0-1-1 0 0,6 1-31 0 0,-3-2 79 0 0,0 0 0 0 0,-1-1 0 0 0,1 0 0 0 0,0-1 0 0 0,-1 0 0 0 0,1-1 0 0 0,-1 0 0 0 0,0-1 0 0 0,0 0 0 0 0,0 0 0 0 0,-1-1 0 0 0,1 0 0 0 0,-1-1 0 0 0,0 0 0 0 0,-1-1 0 0 0,1 0 0 0 0,-1 0 0 0 0,6-8-79 0 0,12-13 119 0 0,-1-1 0 0 0,-2-1 0 0 0,-1-2 0 0 0,13-23-119 0 0,-8 12 44 0 0,-16 27-16 0 0,0-1 0 0 0,0 0 0 0 0,-2-1 0 0 0,0 0 0 0 0,-1 0 0 0 0,-1-1 0 0 0,4-18-28 0 0,-8 64 20 0 0,0-1 0 0 0,1 0 0 0 0,2 0 0 0 0,1 0 0 0 0,0-1 0 0 0,10 20-20 0 0,-2-9 58 0 0,-2 1-1 0 0,-2 0 0 0 0,-2 0 1 0 0,5 35-58 0 0,-12-47-156 0 0,-2-7-3308 0 0,0-18 2036 0 0,5 0-9944 0 0,-2 0 287 0 0</inkml:trace>
  <inkml:trace contextRef="#ctx0" brushRef="#br0" timeOffset="82809.299">9924 494 3881 0 0,'0'0'2803'0'0,"0"0"-524"0"0,0 0-221 0 0,0 0-56 0 0,0 0-106 0 0,0 0-294 0 0,0 0-414 0 0,0 0-365 0 0,0 0-244 0 0,0 0-136 0 0,0 0-75 0 0,0 0-66 0 0,-15 24-64 0 0,-48 76-49 0 0,39-63-18 0 0,2 2 1 0 0,2 0-1 0 0,2 1 0 0 0,1 1 0 0 0,1 2-171 0 0,11-17 106 0 0,5-25-70 0 0,0-1 26 0 0,0 0 48 0 0,0 0 24 0 0,0 0 69 0 0,0 0 60 0 0,6-15 694 0 0,76-131-319 0 0,80-105-390 0 0,-100 177-172 0 0,-60 71-84 0 0,-1 3-9 0 0,-1 0-19 0 0,0 22-106 0 0,-1 13 287 0 0,0-14-87 0 0,0 0-1 0 0,2-1 0 0 0,0 1 0 0 0,2 0 0 0 0,0-1 1 0 0,1 1-1 0 0,1-1 0 0 0,6 15-57 0 0,29 86 284 0 0,-104-172 2031 0 0,-72-71-3392 0 0,133 120 184 0 0,-11-5 190 0 0,8 6-3259 0 0,0 1-4513 0 0,4 0-3266 0 0</inkml:trace>
  <inkml:trace contextRef="#ctx0" brushRef="#br0" timeOffset="83304.995">10390 376 7098 0 0,'0'0'2329'0'0,"0"0"-207"0"0,0 0-139 0 0,0 0-88 0 0,0 0-208 0 0,0 0-269 0 0,0 0-350 0 0,0 0-312 0 0,0 0-240 0 0,0 0-165 0 0,0 0-80 0 0,0 0-10 0 0,0 0-3 0 0,-6-4 577 0 0,189-2 2836 0 0,-3 1-2639 0 0,-180 5-1025 0 0,0 0-2 0 0,0 0-14 0 0,0 0-20 0 0,0 0-11 0 0,0 0-11 0 0,0 0-17 0 0,0 0-18 0 0,0 0-64 0 0,0 0-80 0 0,0 0-118 0 0,0 0-218 0 0,0 0-339 0 0,-1 0-2780 0 0,-4 0 932 0 0,2 0-4766 0 0,3 0-3605 0 0</inkml:trace>
  <inkml:trace contextRef="#ctx0" brushRef="#br0" timeOffset="83579.379">10425 571 12611 0 0,'0'0'1555'0'0,"0"0"-446"0"0,0 0-113 0 0,0 0 142 0 0,0 0 166 0 0,0 0-37 0 0,0 0-170 0 0,0 0-196 0 0,0 0-186 0 0,0 0-110 0 0,0 0-66 0 0,0 0-48 0 0,0 0-36 0 0,30-3-38 0 0,91-13-45 0 0,10 3 442 0 0,-84 12-1759 0 0,-43 3-1230 0 0,-1 0-3052 0 0,-2-2-5915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5745 0 0,'0'0'1483'0'0,"0"0"-232"0"0,0 0 21 0 0,0 0 138 0 0,0 0 46 0 0,0 0-71 0 0,0 0-214 0 0,0 0-207 0 0,0 0-91 0 0,0 0-54 0 0,0 0-28 0 0,0 0 24 0 0,16 7 0 0 0,51 23-18 0 0,-58-26-580 0 0,1-1 0 0 0,-1 0 0 0 0,0-1 0 0 0,1 0 0 0 0,-1-1 0 0 0,1 0 0 0 0,-1 0-1 0 0,1-1 1 0 0,0 0 0 0 0,5-1-217 0 0,15-1 429 0 0,207-12 1333 0 0,-194 7-1639 0 0,60-8-226 0 0,1 4-1 0 0,40 3 104 0 0,-109 15-1445 0 0,-29-3-2204 0 0,-1 1-3284 0 0,-5-2-4707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246 409 0 0 0,'0'0'864'0'0,"0"0"271"0"0,0 0 115 0 0,0 0-46 0 0,0 0-174 0 0,0 0-276 0 0,0 0-190 0 0,0 0-129 0 0,2-4-37 0 0,6-19 1583 0 0,-58 6 6024 0 0,-151-2-1587 0 0,196 17-6175 0 0,21 0-323 0 0,240 2 268 0 0,-256 0-162 0 0,0 0 42 0 0,0 0 44 0 0,0 0 64 0 0,0 0 41 0 0,-28 0 739 0 0,-107 0-752 0 0,134 0-225 0 0,1 0-39 0 0,0 0-60 0 0,36-3-2877 0 0,-7 1 374 0 0,-10-1-3757 0 0,-9 0-4838 0 0</inkml:trace>
  <inkml:trace contextRef="#ctx0" brushRef="#br0" timeOffset="373.819">694 143 6113 0 0,'0'0'2015'0'0,"0"0"-294"0"0,0 0-46 0 0,0 0 147 0 0,0 0 57 0 0,0 0-184 0 0,0 0-336 0 0,0 0-357 0 0,0 0-283 0 0,0 0-143 0 0,0 0-75 0 0,0 0-55 0 0,0 0-48 0 0,-12 23-36 0 0,-38 71-46 0 0,38-34 203 0 0,12-56-486 0 0,-17 256 1071 0 0,-19-178-1119 0 0,35-81-15 0 0,1-1 0 0 0,0 0-1 0 0,-1 1 1 0 0,1-1 0 0 0,0 1 0 0 0,-1-1 0 0 0,1 0 0 0 0,-1 0-1 0 0,1 1 1 0 0,-1-1 0 0 0,1 0 0 0 0,-1 0 0 0 0,1 0 0 0 0,-1 1-1 0 0,1-1 1 0 0,-1 0 0 0 0,1 0 0 0 0,-1 0 0 0 0,1 0 0 0 0,-1 0-1 0 0,1 0 1 0 0,-1 0 0 0 0,1 0 0 0 0,-1 0 0 0 0,1 0 0 0 0,-1 0-1 0 0,1 0 1 0 0,-1-1 0 0 0,1 1 0 0 0,-1 0 0 0 0,1 0 0 0 0,-1-1-1 0 0,1 1 1 0 0,-1 0 0 0 0,1 0 0 0 0,0-1 0 0 0,-1 1 0 0 0,1 0-1 0 0,-1-1 1 0 0,1 1 0 0 0,0-1 0 0 0,-1 1 0 0 0,1 0 0 0 0,0-1 0 0 0,0 1-1 0 0,-1-1 1 0 0,1 1 0 0 0,0-1 0 0 0,0 1 0 0 0,0-1 0 0 0,-1 1-1 0 0,1-1 1 0 0,0 1 0 0 0,0-1 0 0 0,0 1 0 0 0,0-1 0 0 0,0 1-1 0 0,0-1 1 0 0,0 1 0 0 0,0-1 30 0 0,-4-35-2483 0 0,4 22 981 0 0,1-39-4824 0 0,3 18-2186 0 0,-2 20 4905 0 0</inkml:trace>
  <inkml:trace contextRef="#ctx0" brushRef="#br0" timeOffset="632.771">456 22 0 0 0,'0'0'735'0'0,"0"0"437"0"0,0 0 263 0 0,0 0 291 0 0,0 0 280 0 0,0 0 143 0 0,0 0-26 0 0,0 0-203 0 0,0 0-264 0 0,0 0-329 0 0,0 0-340 0 0,0 0-286 0 0,0 0-217 0 0,-9-1-161 0 0,-30 0-44 0 0,68 21 1358 0 0,-11-13-1331 0 0,0-1 0 0 0,0-1 0 0 0,1 0 0 0 0,0-2-1 0 0,0 0 1 0 0,0-1 0 0 0,0-1 0 0 0,0-1 0 0 0,1 0-1 0 0,0-2-305 0 0,19 2 267 0 0,53-8-843 0 0,-67 30-3193 0 0,-18-11-2987 0 0,-3-7-4472 0 0</inkml:trace>
  <inkml:trace contextRef="#ctx0" brushRef="#br0" timeOffset="935.026">883 390 11570 0 0,'0'0'1886'0'0,"0"0"-280"0"0,0 0 17 0 0,0 0 75 0 0,0 0-93 0 0,0 0-303 0 0,0 0-381 0 0,0 0-331 0 0,0 0-218 0 0,0 0-119 0 0,0 0-93 0 0,0 0-28 0 0,0 0 10 0 0,1 4 34 0 0,11 147 1109 0 0,-10-104-202 0 0,-1-23-3529 0 0,0-11-2553 0 0,-1-1-3676 0 0,0-9-1609 0 0</inkml:trace>
  <inkml:trace contextRef="#ctx0" brushRef="#br0" timeOffset="2199.785">637 7 0 0 0,'0'0'316'0'0,"0"0"411"0"0,0 0 21 0 0,0 0-22 0 0,0 0 19 0 0,0 0 45 0 0,0 0 100 0 0,0 0 124 0 0,0 0 106 0 0,0 0 62 0 0,0 0-5 0 0,0 0-78 0 0,9-7 5067 0 0,-2 11-5857 0 0,1 0 1 0 0,0-1 0 0 0,0 0 0 0 0,0 0 0 0 0,0-1 0 0 0,0 0-1 0 0,0-1 1 0 0,1 0 0 0 0,-1 0 0 0 0,0-1 0 0 0,1 0-1 0 0,-1 0 1 0 0,8-2-310 0 0,2 2 310 0 0,200-15 1535 0 0,-144 26-1546 0 0,-74-8-500 0 0,0-2-2990 0 0,0-1-4387 0 0,0 0-3673 0 0</inkml:trace>
  <inkml:trace contextRef="#ctx0" brushRef="#br0" timeOffset="2981.004">937 62 0 0 0,'0'0'907'0'0,"0"0"112"0"0,0 0 56 0 0,0 0 26 0 0,0 0-34 0 0,0 0-27 0 0,0 0-71 0 0,0 0-56 0 0,0 0-42 0 0,0 0-39 0 0,0 0-13 0 0,-4-1-36 0 0,-147-9 5782 0 0,108 10-5926 0 0,-13-6 705 0 0,-64-2 1171 0 0,41 15-1732 0 0,62-7-1100 0 0,16 0-3611 0 0,10 0-5827 0 0,-6 0 513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86 4313 0 0,'0'0'1580'0'0,"0"0"-362"0"0,0 0-163 0 0,0 0 150 0 0,0 0 328 0 0,0 0 182 0 0,0 0-155 0 0,0 0-358 0 0,0 0-401 0 0,0 0-303 0 0,0 0-138 0 0,0 0-34 0 0,-3 12 5 0 0,-63 203 1671 0 0,-13-78-1238 0 0,75-129-1096 0 0,-7 9 1822 0 0,12-28-29 0 0,12-20-1409 0 0,1 0-1 0 0,1 1 1 0 0,2 0-1 0 0,1 2 1 0 0,9-11-52 0 0,-6 8 9 0 0,48-69 74 0 0,-22 41-21 0 0,17-11 2 0 0,-43 60-193 0 0,3 39 365 0 0,-17-8-107 0 0,-1 0-1 0 0,-1 0 1 0 0,0 1 0 0 0,-2 0 0 0 0,0 0-1 0 0,-2 0 1 0 0,0 0 0 0 0,-2 0-1 0 0,-2 19-128 0 0,1 21 108 0 0,2-11-8 0 0,0-50-86 0 0,0-1 2 0 0,0 0 2 0 0,0 0 8 0 0,0 0 18 0 0,0 0 11 0 0,32-81 903 0 0,95-139-1034 0 0,-44 137-115 0 0,-83 84 183 0 0,0-1 1 0 0,0 0 0 0 0,0 0-1 0 0,0 0 1 0 0,0 1-1 0 0,0-1 1 0 0,0 0-1 0 0,0 0 1 0 0,0 1 0 0 0,0-1-1 0 0,0 0 1 0 0,0 0-1 0 0,1 0 1 0 0,-1 1 0 0 0,0-1-1 0 0,0 0 1 0 0,0 0-1 0 0,0 0 1 0 0,0 1-1 0 0,0-1 1 0 0,0 0 0 0 0,1 0-1 0 0,-1 0 1 0 0,0 0-1 0 0,0 1 1 0 0,0-1-1 0 0,0 0 1 0 0,1 0 0 0 0,-1 0-1 0 0,0 0 1 0 0,0 0-1 0 0,0 0 1 0 0,1 1 0 0 0,-1-1-1 0 0,0 0 1 0 0,0 0-1 0 0,1 0 1 0 0,-1 0-1 0 0,0 0 1 0 0,0 0 0 0 0,0 0-1 0 0,1 0 1 0 0,-1 0-1 0 0,0 0 1 0 0,0 0-1 0 0,1 0 1 0 0,-1 0 0 0 0,0 0-1 0 0,0-1 1 0 0,0 1-1 0 0,1 0 1 0 0,-1 0 0 0 0,0 0-1 0 0,0 0 1 0 0,0 0-1 0 0,1 0 1 0 0,-1 0 7 0 0,0 6 85 0 0,4 196 348 0 0,-28-73-228 0 0,0-41-73 0 0,17-85-2733 0 0,12-19-10313 0 0,-2 15 2102 0 0</inkml:trace>
  <inkml:trace contextRef="#ctx0" brushRef="#br0" timeOffset="781.873">847 288 6657 0 0,'0'0'4141'0'0,"0"0"-2311"0"0,0 0-886 0 0,0 0 26 0 0,0 0 198 0 0,0 0 70 0 0,0 0-97 0 0,0 0-235 0 0,0 0-270 0 0,0 0-187 0 0,0 0-122 0 0,0 0-74 0 0,0 0-14 0 0,-11 19-5 0 0,-49 88 212 0 0,-4-16 532 0 0,20-35-705 0 0,29-39 110 0 0,19-31 512 0 0,175-214-812 0 0,-92 140-117 0 0,-86 87 32 0 0,-1 1-1 0 0,0 0 1 0 0,1-1-1 0 0,-1 1 0 0 0,0 0 1 0 0,1 0-1 0 0,-1 0 1 0 0,0-1-1 0 0,1 1 1 0 0,-1 0-1 0 0,1 0 1 0 0,-1 0-1 0 0,0 0 1 0 0,1-1-1 0 0,-1 1 1 0 0,1 0-1 0 0,-1 0 0 0 0,1 0 1 0 0,-1 0-1 0 0,0 0 1 0 0,1 0-1 0 0,-1 0 1 0 0,1 0-1 0 0,-1 1 1 0 0,1-1-1 0 0,-1 0 1 0 0,0 0-1 0 0,1 0 0 0 0,-1 0 1 0 0,1 0-1 0 0,-1 1 1 0 0,0-1-1 0 0,1 0 1 0 0,-1 0-1 0 0,0 1 1 0 0,1-1-1 0 0,-1 0 1 0 0,0 1-1 0 0,1-1 1 0 0,-1 0-1 0 0,0 1 0 0 0,0-1 1 0 0,1 0-1 0 0,-1 1 1 0 0,0-1-1 0 0,0 1 1 0 0,0-1-1 0 0,0 0 1 0 0,0 1-1 0 0,1-1 1 0 0,-1 1-1 0 0,0-1 0 0 0,0 0 1 0 0,0 1-1 0 0,0-1 1 0 0,0 1-1 0 0,0-1 1 0 0,0 1-1 0 0,0-1 1 0 0,-1 0-1 0 0,1 1 3 0 0,1 0 11 0 0,9 40 251 0 0,-1 1-1 0 0,-1 0 0 0 0,-3 0 1 0 0,-1 0-1 0 0,-3 1 0 0 0,-2 18-261 0 0,1-60 18 0 0,0-1 2 0 0,0 0 1 0 0,0 0 30 0 0,0 0-31 0 0,0 0-3 0 0,0 0-1 0 0,0 0-36 0 0,0 0 40 0 0,0 0-4 0 0,0 0 3 0 0,0 0-7 0 0,0 0-3 0 0,0 0-26 0 0,0 0-30 0 0,-4-21-3339 0 0,-1 15-85 0 0,1 1-3339 0 0,3 4 4214 0 0,-1 1-6877 0 0</inkml:trace>
  <inkml:trace contextRef="#ctx0" brushRef="#br0" timeOffset="1035.81">734 491 2513 0 0,'0'0'1352'0'0,"0"0"-164"0"0,0 0 128 0 0,0 0 322 0 0,0 0 208 0 0,0 0-43 0 0,0 0-315 0 0,0 0-393 0 0,0 0-229 0 0,0 0-78 0 0,0 0 3 0 0,0 0 21 0 0,0 0-57 0 0,10-2-94 0 0,202-4 1889 0 0,-206 6-3034 0 0,14 0-657 0 0,-9-4-5811 0 0,-8 1-3909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2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0 10706 0 0,'0'0'1571'0'0,"0"0"-342"0"0,0 0-223 0 0,0 0-60 0 0,0 0 52 0 0,0 0 18 0 0,0 0-76 0 0,0 0-175 0 0,0 0-206 0 0,0 0-187 0 0,0 0-64 0 0,0 10 16 0 0,-37 697 3069 0 0,-9-272-3001 0 0,14-295-417 0 0,63-181-1853 0 0,31-111-2781 0 0,-41 94-1682 0 0,-11 33-4417 0 0</inkml:trace>
  <inkml:trace contextRef="#ctx0" brushRef="#br0" timeOffset="352.349">130 26 5297 0 0,'0'0'3054'0'0,"0"0"-1523"0"0,0 0-477 0 0,0 0 203 0 0,0 0 198 0 0,0 0 90 0 0,0 0-148 0 0,0 0-327 0 0,0 0-339 0 0,0 0-291 0 0,0 0-156 0 0,0 0-86 0 0,0 0 29 0 0,-6 0 123 0 0,6 1-293 0 0,1-1 0 0 0,-1 1 1 0 0,0-1-1 0 0,0 0 1 0 0,0 1-1 0 0,1-1 0 0 0,-1 1 1 0 0,0-1-1 0 0,0 1 0 0 0,0-1 1 0 0,0 1-1 0 0,0-1 1 0 0,0 0-1 0 0,0 1 0 0 0,0-1 1 0 0,0 1-1 0 0,0-1 1 0 0,0 1-1 0 0,0-1 0 0 0,0 1 1 0 0,0-1-1 0 0,0 1 1 0 0,-1-1-1 0 0,1 0 0 0 0,0 1 1 0 0,0-1-1 0 0,0 1 0 0 0,-1-1 1 0 0,1 0-1 0 0,0 1 1 0 0,-1 0-58 0 0,161 13 3396 0 0,88-39-1581 0 0,-66-4-1432 0 0,-182 29-448 0 0,0 0-1 0 0,0 1 1 0 0,0-1 0 0 0,-1 0-1 0 0,1 1 1 0 0,0-1 0 0 0,0 0-1 0 0,0 1 1 0 0,0-1-1 0 0,0 0 1 0 0,0 1 0 0 0,0-1-1 0 0,0 1 1 0 0,0-1 0 0 0,0 0-1 0 0,0 1 1 0 0,1-1-1 0 0,-1 0 1 0 0,0 1 0 0 0,0-1-1 0 0,0 0 1 0 0,0 1 0 0 0,0-1-1 0 0,1 0 1 0 0,-1 1-1 0 0,0-1 1 0 0,0 0 0 0 0,1 0-1 0 0,-1 1 1 0 0,0-1 0 0 0,0 0-1 0 0,1 0 1 0 0,-1 1-1 0 0,0-1 1 0 0,1 0 0 0 0,-1 0-1 0 0,0 0 1 0 0,1 0 0 0 0,-1 0-1 0 0,0 1 1 0 0,1-1-1 0 0,-1 0 1 0 0,0 0 0 0 0,1 0-1 0 0,-1 0 1 0 0,0 0 0 0 0,1 0-1 0 0,-1 0 1 0 0,1 0 0 0 0,-1 0-1 0 0,0 0 1 0 0,1 0-1 0 0,-1 0 1 0 0,0-1 0 0 0,1 1-1 0 0,-1 0 1 0 0,0 0 0 0 0,1 0-1 0 0,-1 0 1 0 0,0-1-1 0 0,1 1 1 0 0,-1 0 65 0 0,-22 28-7269 0 0,18-23 3228 0 0,-5 6-7835 0 0</inkml:trace>
  <inkml:trace contextRef="#ctx0" brushRef="#br0" timeOffset="609.981">1 733 13155 0 0,'0'0'1148'0'0,"0"0"-278"0"0,0 0 76 0 0,0 0 257 0 0,0 0 143 0 0,0 0 6 0 0,0 0-86 0 0,32 6-133 0 0,107 18-156 0 0,-38-27 171 0 0,-78-2-911 0 0,345-64-363 0 0,-339 65-2099 0 0,-12 3-4992 0 0,-12 1-4667 0 0</inkml:trace>
  <inkml:trace contextRef="#ctx0" brushRef="#br0" timeOffset="897.008">853 707 11562 0 0,'0'0'1070'0'0,"0"0"-230"0"0,0 0-16 0 0,0 0 101 0 0,0 0 35 0 0,0 0-119 0 0,0 0-217 0 0,-23 31-245 0 0,-71 99-167 0 0,64-60-51 0 0,30-59-136 0 0,0-5 11 0 0,0-1 1 0 0,0 1 0 0 0,0-1 0 0 0,1 1 0 0 0,0-1-1 0 0,0 1 1 0 0,0-1 0 0 0,0 0 0 0 0,1 0 0 0 0,0 1-1 0 0,0-1 1 0 0,1 0 0 0 0,-1-1 0 0 0,1 1 0 0 0,0 0-1 0 0,0-1 1 0 0,1 0 0 0 0,-1 1 0 0 0,1-1 0 0 0,0-1-1 0 0,0 1 1 0 0,0 0 0 0 0,1-1 0 0 0,-1 0 0 0 0,1 0-1 0 0,0 0 1 0 0,0-1 0 0 0,0 0 0 0 0,0 0 0 0 0,0 0-1 0 0,0 0 1 0 0,5 0-37 0 0,-1 1 157 0 0,1-1 0 0 0,0 0 0 0 0,0-1 0 0 0,0 1 0 0 0,0-2 0 0 0,0 0 0 0 0,0 0 0 0 0,0-1-1 0 0,0 0 1 0 0,-1 0 0 0 0,1-1 0 0 0,0-1 0 0 0,-1 1 0 0 0,1-2 0 0 0,-1 1 0 0 0,0-1 0 0 0,0-1 0 0 0,0 1 0 0 0,0-2 0 0 0,-1 1 0 0 0,0-1-1 0 0,0 0 1 0 0,-1-1 0 0 0,0 0 0 0 0,0 0 0 0 0,0-1 0 0 0,-1 1 0 0 0,0-2 0 0 0,-1 1 0 0 0,1 0 0 0 0,-2-1 0 0 0,1 0 0 0 0,-1 0 0 0 0,-1-1-1 0 0,1 1 1 0 0,-2-1 0 0 0,1 1 0 0 0,-1-1 0 0 0,0-4-157 0 0,-3 6-16 0 0,0 1 0 0 0,0 0-1 0 0,0 0 1 0 0,-1 0 0 0 0,0 0 0 0 0,0 0-1 0 0,-1 0 1 0 0,0 0 0 0 0,0 1 0 0 0,-1 0 0 0 0,0-1-1 0 0,0 1 1 0 0,0 0 0 0 0,-1 1 0 0 0,1-1-1 0 0,-1 1 1 0 0,-1 0 0 0 0,1 0 0 0 0,-1 1-1 0 0,0-1 1 0 0,0 1 0 0 0,0 1 0 0 0,-1-1-1 0 0,1 1 1 0 0,-1 0 0 0 0,0 0 0 0 0,0 1 0 0 0,0 0-1 0 0,0 0 1 0 0,0 1 0 0 0,0 0 0 0 0,0 0-1 0 0,0 1 1 0 0,-8 0 16 0 0,-47 8-2963 0 0,45 2-906 0 0,1 5-3743 0 0,10-4-3112 0 0</inkml:trace>
  <inkml:trace contextRef="#ctx0" brushRef="#br0" timeOffset="1203.081">1284 1160 9858 0 0,'0'0'2010'0'0,"0"0"-227"0"0,0 0 52 0 0,0 0 88 0 0,0 0-63 0 0,0 0-229 0 0,0 0-345 0 0,0 0-298 0 0,0 0-196 0 0,0 0-134 0 0,0 0-95 0 0,0 0-97 0 0,-1-9-53 0 0,0-1-264 0 0,1 0 0 0 0,0 0 0 0 0,0 0 0 0 0,1 0 0 0 0,0 0 0 0 0,1 0 0 0 0,0 0 0 0 0,0 0 0 0 0,4-9-149 0 0,8-12 198 0 0,2 2 0 0 0,1-1 0 0 0,1 2-1 0 0,1 0 1 0 0,1 2 0 0 0,6-5-198 0 0,51-60 108 0 0,-19 50-960 0 0,-55 73-4450 0 0,-3-27 2793 0 0,0 5-6000 0 0,0-2-3021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0 0 0,'0'0'161'0'0,"0"0"629"0"0,0 0 267 0 0,0 0 282 0 0,0 0 254 0 0,0 0 144 0 0,0 0-24 0 0,0 0-176 0 0,0 0-168 0 0,0 0-148 0 0,0 0-91 0 0,9-1 1397 0 0,-7 2 4379 0 0,-2-1-6748 0 0,0 0-34 0 0,0 0-24 0 0,0 22 340 0 0,3-5-275 0 0,-1-1 0 0 0,0 0-1 0 0,-2 0 1 0 0,0 1-1 0 0,-1-1 1 0 0,0 0-1 0 0,-1 1 1 0 0,-1-1-1 0 0,-1 0 1 0 0,0-1-1 0 0,-1 1 1 0 0,-1-1 0 0 0,-2 5-165 0 0,-61 86 412 0 0,44-76-349 0 0,-39 28-24 0 0,68-72-9523 0 0,0 10-346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435 347 0 0 0,'0'0'352'0'0,"0"0"524"0"0,0 0 331 0 0,0 0 208 0 0,0 0 131 0 0,0 0-17 0 0,0 0-106 0 0,0 0-136 0 0,0 0-157 0 0,0 0-91 0 0,0 0-43 0 0,8-1-18 0 0,24-4-13 0 0,-24 4-22 0 0,-8 1-33 0 0,0 0-48 0 0,0 0-61 0 0,0 0-88 0 0,-11 9 6178 0 0,-26-1-7006 0 0,20-4 490 0 0,-144 33 150 0 0,96-7-230 0 0,64-29-296 0 0,0 0 1 0 0,0 0-1 0 0,1-1 0 0 0,-1 1 0 0 0,0 1 0 0 0,0-1 1 0 0,1 0-1 0 0,-1 0 0 0 0,0 0 0 0 0,1 0 1 0 0,-1 0-1 0 0,1 1 0 0 0,0-1 0 0 0,-1 0 0 0 0,1 0 1 0 0,0 1-1 0 0,0-1 0 0 0,0 0 0 0 0,0 0 1 0 0,0 1-1 0 0,0-1 0 0 0,0 0 0 0 0,0 1 0 0 0,0-1 1 0 0,1 0-1 0 0,-1 0 0 0 0,0 1 0 0 0,1-1 1 0 0,-1 0-1 0 0,1 0 0 0 0,-1 0 0 0 0,1 0 1 0 0,0 0-1 0 0,0 0 0 0 0,-1 0 0 0 0,1 0 0 0 0,0 0 1 0 0,0 0-1 0 0,0 0 0 0 0,0 0 0 0 0,0 0 1 0 0,0-1-1 0 0,0 1 0 0 0,0 0 0 0 0,0-1 0 0 0,1 1 1 0 0,-1-1-1 0 0,0 1 0 0 0,1-1 1 0 0,74 16 124 0 0,-63-14-77 0 0,75 17 165 0 0,-100 8 337 0 0,9-24-464 0 0,-221 177 652 0 0,208-164-710 0 0,1 0 0 0 0,0 1 0 0 0,1 1 0 0 0,0 0 0 0 0,2 1 0 0 0,0 0 1 0 0,1 1-1 0 0,-5 14-27 0 0,11 46 64 0 0,6-77-59 0 0,0 0 1 0 0,1 0 0 0 0,-1-1 0 0 0,1 1 0 0 0,-1 0-1 0 0,1-1 1 0 0,0 0 0 0 0,0 1 0 0 0,1-1 0 0 0,-1 0 0 0 0,0 0-1 0 0,1 0 1 0 0,-1 0 0 0 0,1-1 0 0 0,-1 1 0 0 0,1-1-1 0 0,0 1 1 0 0,0-1 0 0 0,0 0 0 0 0,0 0 0 0 0,0 0 0 0 0,1 0-6 0 0,135 6 505 0 0,-30-40-306 0 0,-101 5-1363 0 0,-19 6-2932 0 0,5 10-3139 0 0,4 4-4897 0 0</inkml:trace>
  <inkml:trace contextRef="#ctx0" brushRef="#br0" timeOffset="620.572">297 45 10218 0 0,'0'0'1570'0'0,"0"0"-175"0"0,0 0 25 0 0,0 0 122 0 0,0 0 63 0 0,0 0-86 0 0,0 0-249 0 0,0 0-280 0 0,0 0-226 0 0,0 0-183 0 0,0 0-122 0 0,0 0-88 0 0,1-7-43 0 0,5-23-37 0 0,-4 23-55 0 0,0 33 750 0 0,22 125 1007 0 0,-19 106-1181 0 0,-10-218-715 0 0,-1 0 1 0 0,-3 0-1 0 0,0-1 0 0 0,-11 25-97 0 0,9-27 34 0 0,-45 138 88 0 0,-56 212 27 0 0,64-199-179 0 0,11-99 116 0 0,28-51-124 0 0,6-53-4507 0 0,-4 4-6560 0 0,2 8-1043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9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1675 25 0 0 0,'0'0'838'0'0,"0"0"347"0"0,0 0 261 0 0,0 0 185 0 0,0 0 180 0 0,0 0 72 0 0,0 0-68 0 0,0 0-113 0 0,0 0-155 0 0,0 0-159 0 0,0 0-164 0 0,0 0-141 0 0,0-6-148 0 0,0-12 195 0 0,0 35 802 0 0,30 107-152 0 0,-12-71-1412 0 0,83 229 669 0 0,-97-274-984 0 0,-4-6-41 0 0,0 0 0 0 0,1 0 0 0 0,0 0 0 0 0,-1 0 0 0 0,1 0 0 0 0,0 0 0 0 0,0-1 0 0 0,0 1-1 0 0,0 0 1 0 0,0 0 0 0 0,0 0 0 0 0,1-1 0 0 0,-1 1 0 0 0,1-1 0 0 0,-1 1 0 0 0,1-1 0 0 0,-1 0-1 0 0,1 1 1 0 0,0-1 0 0 0,0 0 0 0 0,0 0 0 0 0,-1 0 0 0 0,1 0 0 0 0,0-1 0 0 0,0 1 0 0 0,0 0-1 0 0,0-1 1 0 0,1 0-12 0 0,24-29 903 0 0,16-38-733 0 0,-3-1 0 0 0,-3-3 0 0 0,17-46-170 0 0,-50 107 120 0 0,-4 10-138 0 0,0 0 1 0 0,0 0-1 0 0,0 0 1 0 0,0 1-1 0 0,0-1 1 0 0,0 0-1 0 0,1 0 1 0 0,-1 0-1 0 0,0 1 1 0 0,0-1-1 0 0,0 0 1 0 0,1 0-1 0 0,-1 0 1 0 0,0 0-1 0 0,0 0 1 0 0,0 1-1 0 0,1-1 1 0 0,-1 0-1 0 0,0 0 1 0 0,0 0-1 0 0,1 0 1 0 0,-1 0-1 0 0,0 0 1 0 0,0 0-1 0 0,1 0 1 0 0,-1 0-1 0 0,0 0 1 0 0,0 0-1 0 0,1 0 1 0 0,-1 0-1 0 0,0 0 1 0 0,0 0 0 0 0,1 0-1 0 0,-1 0 1 0 0,0 0-1 0 0,0 0 1 0 0,0 0-1 0 0,1 0 1 0 0,-1-1-1 0 0,0 1 1 0 0,0 0-1 0 0,1 0 1 0 0,-1 0 17 0 0,42 190-39 0 0,-37-172 30 0 0,-4-11 8 0 0,1 0 1 0 0,0 0-1 0 0,0 0 0 0 0,1 0 1 0 0,-1 0-1 0 0,1-1 0 0 0,1 1 0 0 0,-1-1 1 0 0,1 0-1 0 0,0 0 0 0 0,1 0 1 0 0,0-1-1 0 0,0 1 0 0 0,0-1 1 0 0,0 0-1 0 0,1 0 1 0 0,-3-4 16 0 0,0 0 0 0 0,0 1 1 0 0,0-1-1 0 0,0 0 0 0 0,0 0 0 0 0,0-1 1 0 0,0 1-1 0 0,0-1 0 0 0,1 1 1 0 0,-1-1-1 0 0,0 0 0 0 0,0 0 0 0 0,1-1 1 0 0,-1 1-1 0 0,0-1 0 0 0,0 1 0 0 0,0-1 1 0 0,0 0-1 0 0,0 0 0 0 0,0 0 1 0 0,0-1-1 0 0,0 1 0 0 0,0-1 0 0 0,0 0 1 0 0,-1 1-1 0 0,1-1 0 0 0,1-2-16 0 0,64-70 534 0 0,-54 56-464 0 0,-14 17-67 0 0,14-15 75 0 0,-1 0 0 0 0,-1-1 0 0 0,-1 0-1 0 0,0-1 1 0 0,-1 0 0 0 0,-1 0 0 0 0,7-20-78 0 0,-16 37 1 0 0,6-16 19 0 0,0 0-1 0 0,-2 1 1 0 0,0-2-1 0 0,-1 1 0 0 0,0 0 1 0 0,-1-1-1 0 0,-1-14-19 0 0,-24 1-994 0 0,16 32-2998 0 0,2 5-3700 0 0,3-2-3616 0 0</inkml:trace>
  <inkml:trace contextRef="#ctx0" brushRef="#br0" timeOffset="513.332">2621 367 3809 0 0,'0'0'1204'0'0,"0"0"4"0"0,0 0 259 0 0,0 0 356 0 0,0 0 278 0 0,0 0 7 0 0,0 0-263 0 0,0 0-362 0 0,0 0-348 0 0,0 0-263 0 0,0 0-139 0 0,0 0-66 0 0,0 0-61 0 0,1-2-28 0 0,1-8-64 0 0,-1 7-65 0 0,-1 3-38 0 0,0 0-75 0 0,0 23 768 0 0,3 227 513 0 0,1-283-12112 0 0,-2 25 4583 0 0,0 1-3751 0 0</inkml:trace>
  <inkml:trace contextRef="#ctx0" brushRef="#br0" timeOffset="1066.744">2562 327 6553 0 0,'0'0'3232'0'0,"0"0"-1094"0"0,0 0-534 0 0,0 0-149 0 0,0 0-60 0 0,0 0-123 0 0,0 0-232 0 0,0 0-244 0 0,0 0-179 0 0,0 0-99 0 0,0 0-47 0 0,0 0-24 0 0,17-6-52 0 0,55-20-45 0 0,43 13 1185 0 0,-86 13-1186 0 0,-27 0-337 0 0,-1 0 1 0 0,1 0-1 0 0,-1 0 1 0 0,0 0 0 0 0,1 0-1 0 0,-1 0 1 0 0,1 0-1 0 0,-1 0 1 0 0,1 0 0 0 0,-1 1-1 0 0,0-1 1 0 0,1 1 0 0 0,-1-1-1 0 0,0 1 1 0 0,1-1-1 0 0,-1 1 1 0 0,0 0 0 0 0,0 0-1 0 0,1-1 1 0 0,-1 1 0 0 0,0 0-1 0 0,0 0 1 0 0,0 0-1 0 0,0 0 1 0 0,0 1 0 0 0,0-1-1 0 0,-1 0 1 0 0,1 0 0 0 0,0 0-1 0 0,0 1 1 0 0,-1-1-1 0 0,1 0 1 0 0,-1 1 0 0 0,1-1-1 0 0,-1 1 1 0 0,0-1-1 0 0,0 0 1 0 0,1 1 0 0 0,-1-1-1 0 0,0 1 1 0 0,0-1 0 0 0,0 1-1 0 0,0-1 1 0 0,-1 1-13 0 0,-28 58 359 0 0,-52 18-211 0 0,80-77-154 0 0,1 0 0 0 0,-1 0-1 0 0,1 0 1 0 0,0 0 0 0 0,-1 0-1 0 0,1 1 1 0 0,0-1 0 0 0,0 0-1 0 0,-1 0 1 0 0,1 0 0 0 0,0 0-1 0 0,0 0 1 0 0,0 0 0 0 0,0 0-1 0 0,1 1 1 0 0,-1-1 0 0 0,0 0-1 0 0,0 0 1 0 0,1 0-1 0 0,-1 0 1 0 0,1 0 0 0 0,-1 0-1 0 0,1 0 1 0 0,-1 0 0 0 0,1 0-1 0 0,-1 0 1 0 0,1 0 0 0 0,0 0-1 0 0,0 0 1 0 0,-1-1 0 0 0,1 1-1 0 0,0 0 1 0 0,0-1 0 0 0,0 1-1 0 0,0 0 1 0 0,0-1 0 0 0,0 1-1 0 0,0-1 1 0 0,0 1 0 0 0,0-1-1 0 0,1 1 7 0 0,54 19-32 0 0,-41-16 60 0 0,-5 0-21 0 0,0-1 1 0 0,0 1-1 0 0,-1 1 0 0 0,0-1 0 0 0,0 2 0 0 0,0-1 0 0 0,0 1 0 0 0,-1 0 0 0 0,6 7-7 0 0,-13-11 35 0 0,1 1-1 0 0,-1 0 1 0 0,0 0-1 0 0,0 0 0 0 0,0 0 1 0 0,-1 0-1 0 0,1 0 1 0 0,-1 0-1 0 0,0 0 1 0 0,0 0-1 0 0,0 0 0 0 0,0 0 1 0 0,0 0-1 0 0,0 0 1 0 0,-1 0-1 0 0,0 0 1 0 0,1 0-1 0 0,-1-1 0 0 0,0 1 1 0 0,-1 0-1 0 0,1 0 1 0 0,0 0-1 0 0,-1-1 1 0 0,1 1-1 0 0,-1-1 0 0 0,0 1 1 0 0,0-1-1 0 0,0 0 1 0 0,0 0-1 0 0,0 0 1 0 0,-1 0-1 0 0,1 0 0 0 0,-1 0 1 0 0,1-1-1 0 0,-1 1 1 0 0,0-1-1 0 0,1 1 1 0 0,-3-1-35 0 0,-119 25 662 0 0,123-26-701 0 0,-37-8 16 0 0,41-7-2332 0 0,0 9 845 0 0,0-1-3352 0 0,2 3-6756 0 0</inkml:trace>
  <inkml:trace contextRef="#ctx0" brushRef="#br0" timeOffset="-3803.344">325 514 0 0 0,'0'0'1102'0'0,"0"0"58"0"0,0 0 49 0 0,0 0 68 0 0,0 0 23 0 0,0 0-20 0 0,0 0-98 0 0,0 0-145 0 0,0 0-96 0 0,2-2-59 0 0,6-8-13 0 0,-7 8-33 0 0,-1 2-85 0 0,0 0-109 0 0,0 0-101 0 0,0 0-5 0 0,-4-12 3090 0 0,-10 7-3113 0 0,0 1 0 0 0,0 0 0 0 0,-1 1 0 0 0,1 0 0 0 0,-1 1 1 0 0,0 1-1 0 0,1 0 0 0 0,-1 2 0 0 0,-4 0-513 0 0,14-1 77 0 0,-2 1-44 0 0,0 1-1 0 0,0 0 1 0 0,1 0-1 0 0,-1 1 1 0 0,0 0-1 0 0,1 0 1 0 0,0 0 0 0 0,0 1-1 0 0,0 0 1 0 0,0 0-1 0 0,0 1 1 0 0,0 0-33 0 0,-8 6 47 0 0,6-3-32 0 0,0 0 1 0 0,1 1-1 0 0,0 0 1 0 0,1 0-1 0 0,0 1 1 0 0,0 0-1 0 0,1 0 0 0 0,0 0 1 0 0,0 0-1 0 0,1 1 1 0 0,1 0-1 0 0,0 0 1 0 0,1 0-1 0 0,0 0 0 0 0,0 0 1 0 0,1 1-1 0 0,1-1 1 0 0,0 0-1 0 0,0 4-15 0 0,1-6 13 0 0,0 0 0 0 0,1 0 0 0 0,0 0 0 0 0,0-1 0 0 0,1 1 0 0 0,0-1 0 0 0,0 1 0 0 0,1-1 0 0 0,0 0 0 0 0,1-1-1 0 0,0 1 1 0 0,0-1 0 0 0,0 0 0 0 0,1 0 0 0 0,0 0 0 0 0,0-1 0 0 0,1 0 0 0 0,0 0 0 0 0,0-1 0 0 0,0 1 0 0 0,1-2 0 0 0,0 1 0 0 0,5 1-13 0 0,-9-4 42 0 0,1 0 1 0 0,-1-1 0 0 0,1 0 0 0 0,0 0 0 0 0,-1 0 0 0 0,1-1-1 0 0,0 0 1 0 0,-1 0 0 0 0,1 0 0 0 0,0 0 0 0 0,0-1 0 0 0,-1 1-1 0 0,1-1 1 0 0,0-1 0 0 0,-1 1 0 0 0,1-1 0 0 0,-1 1 0 0 0,0-1-1 0 0,1 0 1 0 0,-1-1 0 0 0,0 1 0 0 0,0-1 0 0 0,0 0 0 0 0,-1 0-1 0 0,1 0-42 0 0,78-89 638 0 0,-41 29-532 0 0,-3-2 1 0 0,-2-2-1 0 0,4-18-106 0 0,-16 30 105 0 0,-24 55-92 0 0,0 0 6 0 0,0 0-14 0 0,0 0-29 0 0,0 23-93 0 0,-3 108 444 0 0,29 208 165 0 0,-21-266-485 0 0,1-83-2488 0 0,-2-9-3757 0 0,-3 13 1051 0 0,0 1-6311 0 0</inkml:trace>
  <inkml:trace contextRef="#ctx0" brushRef="#br0" timeOffset="-3437.388">745 746 10010 0 0,'0'0'2547'0'0,"0"0"-798"0"0,0 0-465 0 0,0 0-24 0 0,0 0 25 0 0,0 0-88 0 0,0 0-219 0 0,0 0-258 0 0,0 0-181 0 0,0 0-89 0 0,0 0-46 0 0,0 0-6 0 0,0 0-37 0 0,-1 12-38 0 0,-3 102 979 0 0,-24 65-295 0 0,25-161-943 0 0,2-28-5597 0 0,1 10 5439 0 0,0-17-3977 0 0,0 5-3104 0 0,0 5-1830 0 0</inkml:trace>
  <inkml:trace contextRef="#ctx0" brushRef="#br0" timeOffset="-2868.637">668 787 1232 0 0,'0'0'2063'0'0,"0"0"-373"0"0,0 0-19 0 0,0 0 77 0 0,0 0 2 0 0,0 0-132 0 0,0 0-221 0 0,0 0-230 0 0,0 0-157 0 0,0 0-82 0 0,0 0-89 0 0,0 0-76 0 0,15-6-90 0 0,118-32 1350 0 0,-34 30-672 0 0,-104 49-744 0 0,-88 77 15 0 0,93-115-625 0 0,-1-1 0 0 0,1 1 0 0 0,-1 0 0 0 0,1-1 0 0 0,0 1 0 0 0,0 0 0 0 0,0-1 0 0 0,0 1 0 0 0,1 0 0 0 0,-1-1 0 0 0,1 1 0 0 0,0-1 0 0 0,-1 1 0 0 0,1 0 0 0 0,0-1 0 0 0,0 0 0 0 0,1 1 0 0 0,-1-1 0 0 0,1 0 0 0 0,-1 0 0 0 0,1 1 0 0 0,-1-1 0 0 0,1 0 0 0 0,0-1 0 0 0,0 1 0 0 0,0 0 0 0 0,0-1 0 0 0,1 1 0 0 0,-1-1 0 0 0,0 1 0 0 0,1-1 0 0 0,-1 0 0 0 0,0 0 0 0 0,1 0 0 0 0,0 0 0 0 0,0 0 3 0 0,16 11 13 0 0,14 7 49 0 0,-29-17-38 0 0,0-1 1 0 0,0 1-1 0 0,0 0 0 0 0,0 0 0 0 0,0 1 0 0 0,0-1 0 0 0,0 1 0 0 0,-1-1 0 0 0,1 1 1 0 0,-1 0-1 0 0,0 1 0 0 0,0-1 0 0 0,0 0 0 0 0,-1 1 0 0 0,1 0 0 0 0,-1 0 0 0 0,0-1 1 0 0,1 1-1 0 0,-2 1 0 0 0,1-1 0 0 0,-1 0 0 0 0,1 0 0 0 0,-1 1 0 0 0,0 1-24 0 0,-2-3 62 0 0,-1-1 0 0 0,1 0 0 0 0,-1 0 0 0 0,0 0 0 0 0,1-1 0 0 0,-1 1 0 0 0,0 0-1 0 0,0-1 1 0 0,0 1 0 0 0,0-1 0 0 0,-1 0 0 0 0,1 1 0 0 0,0-1 0 0 0,-1 0 0 0 0,1 0-1 0 0,0-1 1 0 0,-1 1 0 0 0,1 0 0 0 0,-1-1 0 0 0,1 0 0 0 0,-1 1 0 0 0,0-1 0 0 0,0 0-62 0 0,-6 2 71 0 0,-1 0-31 0 0,-1-1 0 0 0,0 1-1 0 0,0-2 1 0 0,0 0-1 0 0,0 0 1 0 0,0-1-1 0 0,0 0 1 0 0,0 0-1 0 0,0-2 1 0 0,1 1 0 0 0,-1-1-1 0 0,-3-2-39 0 0,-20 1-137 0 0,32-5-666 0 0,2 5-2726 0 0,0 2-458 0 0,0 2-5119 0 0</inkml:trace>
  <inkml:trace contextRef="#ctx0" brushRef="#br0" timeOffset="-1587.09">1097 470 6857 0 0,'0'0'2128'0'0,"0"0"-396"0"0,0 0-100 0 0,0 0 83 0 0,0 0 48 0 0,0 0-134 0 0,0 0-289 0 0,0 0-325 0 0,0 0-283 0 0,0 0-184 0 0,0 0-106 0 0,0 0-54 0 0,0 0-26 0 0,0 0-4 0 0,24 0 1620 0 0,224-21 744 0 0,-178 16-2312 0 0,-70 5-386 0 0,0 0 3 0 0,0 0-15 0 0,0 0-1 0 0,0 0 5 0 0,0 0-15 0 0,0 0 7 0 0,0 0-9 0 0,0 0 3 0 0,0 0-7 0 0,0 0-12 0 0,0 0-39 0 0,0 0-20 0 0,0 0-40 0 0,0 0-79 0 0,0 0-59 0 0,-4 0-3760 0 0,-13 0-10973 0 0,12 0 6856 0 0</inkml:trace>
  <inkml:trace contextRef="#ctx0" brushRef="#br0" timeOffset="-1336.555">1146 632 7538 0 0,'0'0'2580'0'0,"0"0"-806"0"0,0 0-537 0 0,0 0-124 0 0,0 0-22 0 0,0 0-42 0 0,0 0-62 0 0,0 0-36 0 0,0 0-52 0 0,0 0-22 0 0,0 0-45 0 0,0 0-119 0 0,0 0-61 0 0,20 5-81 0 0,61 12-77 0 0,9-13 591 0 0,30-22-504 0 0,-109 16 17 0 0,-6 1-2530 0 0,1 0-8589 0 0,-5 1-1056 0 0</inkml:trace>
  <inkml:trace contextRef="#ctx0" brushRef="#br0" timeOffset="3355.127">3157 422 3913 0 0,'0'0'2580'0'0,"0"0"-878"0"0,0 0-279 0 0,0 0 248 0 0,0 0 280 0 0,0 0 10 0 0,0 0-340 0 0,0 0-447 0 0,0 0-415 0 0,0 0-287 0 0,0 0-113 0 0,0 0 19 0 0,22 0 1476 0 0,168-3 2116 0 0,-152-5-3474 0 0,-34 6 437 0 0,-3 1-4231 0 0,0 1-5735 0 0,-1 0-2420 0 0</inkml:trace>
  <inkml:trace contextRef="#ctx0" brushRef="#br0" timeOffset="3938.528">3917 113 6705 0 0,'0'0'2394'0'0,"0"0"-333"0"0,0 0-149 0 0,0 0 10 0 0,0 0 1 0 0,0 0-172 0 0,0 0-308 0 0,0 0-313 0 0,0 0-261 0 0,0 0-183 0 0,0 0-108 0 0,0 0-54 0 0,0-7 2082 0 0,-6 367-997 0 0,-16-267-3596 0 0,24-171-4333 0 0,2 27-6653 0 0,-4 40 6140 0 0</inkml:trace>
  <inkml:trace contextRef="#ctx0" brushRef="#br0" timeOffset="4212.414">3650 109 9114 0 0,'0'0'2262'0'0,"0"0"-275"0"0,0 0-109 0 0,0 0-69 0 0,0 0-127 0 0,0 0-272 0 0,0 0-355 0 0,0 0-323 0 0,0 0-207 0 0,0 0-63 0 0,0 0-2 0 0,0 0 44 0 0,0 0 13 0 0,17-4-35 0 0,125-31 675 0 0,79 1 45 0 0,-190 37-1874 0 0,-26 4-2574 0 0,-3 4-4013 0 0,-2-6-4873 0 0</inkml:trace>
  <inkml:trace contextRef="#ctx0" brushRef="#br0" timeOffset="4749.972">4095 330 6969 0 0,'0'0'1378'0'0,"0"0"-207"0"0,0 0 168 0 0,0 0 271 0 0,0 0 63 0 0,0 0-128 0 0,0 0-254 0 0,0 0-254 0 0,0 0-185 0 0,0 0-121 0 0,0 0-99 0 0,0 0-85 0 0,0 0-45 0 0,17-1-42 0 0,114-5 1585 0 0,-69 6-804 0 0,-66 22-733 0 0,-114 106 161 0 0,117-126-666 0 0,-1 0-1 0 0,1 0 1 0 0,0 1-1 0 0,0-1 0 0 0,0 0 1 0 0,0 0-1 0 0,0 1 1 0 0,0-1-1 0 0,1 0 1 0 0,-1 1-1 0 0,1-1 1 0 0,0 1-1 0 0,0-1 1 0 0,0 0-1 0 0,0 1 0 0 0,0-1 1 0 0,0 1-1 0 0,1-1 1 0 0,-1 1-1 0 0,1-1 1 0 0,-1 0-1 0 0,1 0 1 0 0,0 1-1 0 0,0-1 0 0 0,0 0 1 0 0,0 0-1 0 0,1 0 1 0 0,-1 0-1 0 0,1 0 1 0 0,0 1-3 0 0,9 0 118 0 0,0 0 1 0 0,1 0 0 0 0,0-1-1 0 0,0 0 1 0 0,-1-1 0 0 0,1-1-1 0 0,0 0 1 0 0,0 0 0 0 0,0-1 0 0 0,0-1-1 0 0,7-2-118 0 0,102-25 328 0 0,-97 25-1373 0 0,-14 4-9279 0 0,-8 0-1565 0 0</inkml:trace>
  <inkml:trace contextRef="#ctx0" brushRef="#br0" timeOffset="6086.406">1783 842 0 0 0,'0'0'336'0'0,"0"0"514"0"0,0 0 313 0 0,0 0 325 0 0,0 0 288 0 0,0 0 105 0 0,0 0-138 0 0,0 0-262 0 0,0 0-280 0 0,0 0-179 0 0,0 0-100 0 0,-7 0 2988 0 0,70 12 198 0 0,167 1 50 0 0,65-12-4158 0 0,-172-1 365 0 0,352-15 282 0 0,497 15 197 0 0,-767-12-646 0 0,-125 6-104 0 0,12 2-43 0 0,9-3-947 0 0,-114 7-3048 0 0,5 0-3403 0 0,3 0-4871 0 0</inkml:trace>
  <inkml:trace contextRef="#ctx0" brushRef="#br0" timeOffset="7174.685">3921 39 0 0 0,'0'0'580'0'0,"0"0"43"0"0,0 0 0 0 0,0 0 45 0 0,0 0 64 0 0,0 0 18 0 0,0 0-20 0 0,0 0-67 0 0,0 0-57 0 0,0 0-58 0 0,0 0-39 0 0,2-1-13 0 0,13-4 11681 0 0,11 4-9059 0 0,9-2-2879 0 0,95-1 1459 0 0,-112 4-1670 0 0,-24 5-2496 0 0,3-2-3555 0 0,1 0-5425 0 0</inkml:trace>
  <inkml:trace contextRef="#ctx0" brushRef="#br0" timeOffset="9432.177">2450 1100 3337 0 0,'0'0'1884'0'0,"0"0"-133"0"0,0 0 10 0 0,0 0 34 0 0,0 0 42 0 0,0 0-83 0 0,0 0-252 0 0,0 0-354 0 0,0 0-345 0 0,0 0-279 0 0,0 0-164 0 0,-4 7-41 0 0,-9 22 214 0 0,1 0 1 0 0,1 2 0 0 0,2-1-1 0 0,1 1 1 0 0,0 5-534 0 0,-7 28 524 0 0,-65 194 609 0 0,61-229-537 0 0,19-28-443 0 0,0-1 28 0 0,0 0 48 0 0,0 0 36 0 0,-7-74 774 0 0,10 52-1042 0 0,2 0 0 0 0,0 0 0 0 0,1 1 0 0 0,2 0 1 0 0,0 0-1 0 0,1 0 0 0 0,1 1 0 0 0,1 1 0 0 0,0-1 0 0 0,2 2 0 0 0,0 0 1 0 0,1 0-1 0 0,1 2 0 0 0,6-6 3 0 0,9-12-29 0 0,1 2 0 0 0,2 2 0 0 0,0 0 0 0 0,15-7 29 0 0,-18 30-216 0 0,-25 30 98 0 0,-2 7 175 0 0,-3 1 0 0 0,0 0 0 0 0,-2 0 0 0 0,-1 0-1 0 0,-6 23-56 0 0,-7 98 35 0 0,16-153-31 0 0,1 1 0 0 0,0-1 0 0 0,-1 1 1 0 0,1-1-1 0 0,0 1 0 0 0,-1 0 0 0 0,1-1 0 0 0,0 1 0 0 0,-1 0 0 0 0,1 0 1 0 0,0 0-1 0 0,0-1 0 0 0,-1 1 0 0 0,1 0 0 0 0,0 0 0 0 0,0 0 0 0 0,-1 0 0 0 0,1 0 1 0 0,0 0-1 0 0,0 0 0 0 0,0 0 0 0 0,-1 1 0 0 0,1-1 0 0 0,0 0 0 0 0,-1 0 0 0 0,1 1 1 0 0,0-1-1 0 0,0 0 0 0 0,-1 1 0 0 0,1-1 0 0 0,-1 1 0 0 0,1-1 0 0 0,0 1 1 0 0,-1-1-1 0 0,1 1 0 0 0,-1-1 0 0 0,1 1 0 0 0,-1 0 0 0 0,1-1 0 0 0,-1 1 0 0 0,0-1 1 0 0,1 1-1 0 0,-1 0 0 0 0,0 0 0 0 0,1-1 0 0 0,-1 1 0 0 0,0 0 0 0 0,0 0 1 0 0,0-1-1 0 0,0 1 0 0 0,0 0 0 0 0,0 0 0 0 0,0-1 0 0 0,0 1 0 0 0,0 0 0 0 0,0 0 1 0 0,0-1-1 0 0,0 1 0 0 0,0 0 0 0 0,-1 0 0 0 0,1-1 0 0 0,-1 2-4 0 0,260-361 383 0 0,-216 311-448 0 0,-37 69-200 0 0,-17 439 1314 0 0,12-454-1505 0 0,1 16 1219 0 0,3-24-6394 0 0,-3-1 3482 0 0,1-1-3985 0 0,-1 0-4969 0 0</inkml:trace>
  <inkml:trace contextRef="#ctx0" brushRef="#br0" timeOffset="9739.501">3122 1439 8866 0 0,'0'0'1679'0'0,"0"0"-520"0"0,0 0-76 0 0,0 0 285 0 0,0 0 196 0 0,0 0 19 0 0,0 0-169 0 0,0 0-302 0 0,0 0-288 0 0,0 0-237 0 0,0 0-179 0 0,-4 33-125 0 0,-13 105-76 0 0,6-51 94 0 0,9-10-210 0 0,3-74-4176 0 0,13-113-14087 0 0,-12 99 17900 0 0</inkml:trace>
  <inkml:trace contextRef="#ctx0" brushRef="#br0" timeOffset="10259.749">3122 1431 0 0 0,'0'0'1176'0'0,"0"0"349"0"0,0 0 208 0 0,0 0 85 0 0,0 0-62 0 0,0 0-158 0 0,0 0-239 0 0,0 0-217 0 0,0 0-153 0 0,0 0-119 0 0,0 0-118 0 0,0 0-79 0 0,0 0-41 0 0,4-7-54 0 0,12-20-23 0 0,16 20 2051 0 0,8-1-870 0 0,-15 1-1240 0 0,0 2 0 0 0,0 1 0 0 0,0 1-1 0 0,1 1 1 0 0,-1 1 0 0 0,22 3-496 0 0,-45-2 19 0 0,0 0 0 0 0,0 0-1 0 0,-1 1 1 0 0,1-1 0 0 0,0 0 0 0 0,-1 1-1 0 0,1 0 1 0 0,0-1 0 0 0,-1 1-1 0 0,1 0 1 0 0,-1 0 0 0 0,1 0-1 0 0,-1 0 1 0 0,1 0 0 0 0,-1 0 0 0 0,0 0-1 0 0,1 0 1 0 0,-1 1 0 0 0,0-1-1 0 0,0 0 1 0 0,0 1 0 0 0,0-1 0 0 0,0 1-1 0 0,0-1 1 0 0,-1 1 0 0 0,1 0-1 0 0,0-1 1 0 0,-1 1 0 0 0,1 0 0 0 0,-1-1-1 0 0,0 1 1 0 0,1 0 0 0 0,-1 0-1 0 0,0-1 1 0 0,0 1 0 0 0,0 0 0 0 0,0 0-1 0 0,-1 0 1 0 0,1-1 0 0 0,-1 2-19 0 0,-28 67 504 0 0,-80 30-225 0 0,86-83-226 0 0,22-17-56 0 0,1 1 0 0 0,-1-1 0 0 0,1 1 0 0 0,-1-1 0 0 0,1 0 0 0 0,-1 1 0 0 0,1-1 0 0 0,0 1 0 0 0,-1-1 0 0 0,1 1 0 0 0,0 0 0 0 0,-1-1 0 0 0,1 1 0 0 0,0-1 0 0 0,0 1 0 0 0,-1 0 0 0 0,1-1 0 0 0,0 1 0 0 0,0-1 0 0 0,0 1 0 0 0,0 0 0 0 0,0-1 0 0 0,0 1 0 0 0,0 0 0 0 0,0-1 0 0 0,0 1 0 0 0,0-1 0 0 0,1 1 0 0 0,-1 0 0 0 0,0-1 0 0 0,0 1 0 0 0,0-1 0 0 0,1 1 0 0 0,-1 0 0 0 0,0-1 0 0 0,1 1 0 0 0,-1-1 0 0 0,1 1 0 0 0,-1-1 0 0 0,0 1 0 0 0,1-1 0 0 0,-1 0 0 0 0,1 1 0 0 0,-1-1 0 0 0,1 0 0 0 0,-1 1 0 0 0,1-1 0 0 0,0 0 0 0 0,-1 1 0 0 0,1-1 0 0 0,-1 0 0 0 0,1 0 0 0 0,0 0 0 0 0,-1 0 0 0 0,1 1 0 0 0,0-1 0 0 0,-1 0 3 0 0,41 14 18 0 0,-41-14-16 0 0,7 1 5 0 0,-1 0 0 0 0,0 0 1 0 0,1 1-1 0 0,-1 0 0 0 0,0 0 0 0 0,0 0 0 0 0,0 1 1 0 0,0 0-1 0 0,-1 0 0 0 0,1 0 0 0 0,-1 1 1 0 0,0 0-1 0 0,0 0 0 0 0,0 0 0 0 0,0 0 0 0 0,-1 1 1 0 0,0 0-1 0 0,0 0 0 0 0,0 0 0 0 0,0 1 1 0 0,-1-1-1 0 0,0 1 0 0 0,0 0 0 0 0,-1 0 0 0 0,1 0 1 0 0,-1 0-1 0 0,0 0 0 0 0,-1 0 0 0 0,1 3-7 0 0,-4-4 47 0 0,-1-1 0 0 0,1 1-1 0 0,0 0 1 0 0,-1-1 0 0 0,0 1 0 0 0,0-1-1 0 0,-1 0 1 0 0,1 0 0 0 0,-1 0 0 0 0,0 0-1 0 0,0-1 1 0 0,0 1 0 0 0,0-1 0 0 0,-1 0-1 0 0,1 0 1 0 0,-1-1 0 0 0,0 0 0 0 0,0 1-1 0 0,-4 0-46 0 0,-3 2 25 0 0,0 0 0 0 0,-1-1-1 0 0,0-1 1 0 0,1 0-1 0 0,-1 0 1 0 0,0-1 0 0 0,-1-1-1 0 0,1 0 1 0 0,0-1 0 0 0,0 0-1 0 0,-6-2-24 0 0,15 1-18 0 0,-1 0-1 0 0,0 0 1 0 0,0 0-1 0 0,0 0 1 0 0,1-1-1 0 0,-1 0 1 0 0,1 0-1 0 0,-1-1 1 0 0,1 1-1 0 0,0-1 1 0 0,0 0-1 0 0,0 0 1 0 0,0 0-1 0 0,0 0 1 0 0,1-1-1 0 0,-1 0 1 0 0,1 1-1 0 0,0-1 1 0 0,0-1 18 0 0,-16-57-3756 0 0,19 46 838 0 0,0 6-2653 0 0,0 2-6067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6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0 0 0,'0'0'243'0'0,"0"0"461"0"0,0 0 128 0 0,0 0 19 0 0,0 0 34 0 0,0 0 60 0 0,0 0 66 0 0,0 0 79 0 0,0 0 97 0 0,0 0 107 0 0,0 0 80 0 0,0 0-9 0 0,0 0-67 0 0,0 0-82 0 0,0 0-105 0 0,0 0-87 0 0,0 0-93 0 0,0 0-141 0 0,3-1 3254 0 0,11-6-3535 0 0,22-13-171 0 0,1 0 0 0 0,0 3 0 0 0,1 1 0 0 0,1 2 0 0 0,1 1 1 0 0,-1 2-1 0 0,8 1-338 0 0,47-1 185 0 0,-94 11-197 0 0,0 0 15 0 0,0 0-18 0 0,-2 10 62 0 0,0 0 0 0 0,0 0 1 0 0,-1-1-1 0 0,0 1 0 0 0,-1-1 0 0 0,0 1 0 0 0,-1-1 0 0 0,1 0 0 0 0,-2-1 1 0 0,1 1-1 0 0,-1-1 0 0 0,-7 7-47 0 0,-19 31 101 0 0,-105 146 115 0 0,102-140-192 0 0,21-35-19 0 0,2 1-1 0 0,0 1 1 0 0,1 0-1 0 0,0 0 1 0 0,2 1-1 0 0,0 0 0 0 0,2 1 1 0 0,-1 3-5 0 0,7-21 11 0 0,0 1 0 0 0,0 0 0 0 0,0-1 0 0 0,0 1 0 0 0,1 0 0 0 0,0 0 0 0 0,-1 0 0 0 0,1-1 0 0 0,1 1 0 0 0,-1 0 0 0 0,1 0 0 0 0,-1 0-1 0 0,1-1 1 0 0,0 1 0 0 0,0 0 0 0 0,1-1 0 0 0,-1 1 0 0 0,1-1 0 0 0,0 1 0 0 0,0-1 0 0 0,0 0 0 0 0,0 0 0 0 0,0 0 0 0 0,1 0 0 0 0,0 0 0 0 0,-1 0 0 0 0,1-1 0 0 0,0 1 0 0 0,0-1 0 0 0,0 0 0 0 0,1 0 0 0 0,-1 0 0 0 0,0 0 0 0 0,1-1 0 0 0,-1 1 0 0 0,1-1 0 0 0,0 0 0 0 0,-1 0 0 0 0,1 0 0 0 0,0-1-1 0 0,0 1 1 0 0,0-1 0 0 0,-1 0 0 0 0,1 0 0 0 0,4 0-11 0 0,148-18 1445 0 0,-66-5-694 0 0,-90 23-709 0 0,0 0-10 0 0,0 0 16 0 0,0 0 20 0 0,0 0-2 0 0,0 0-21 0 0,0 0 14 0 0,0 0-21 0 0,0 0-3 0 0,0 0 12 0 0,0 0 5 0 0,0 0-11 0 0,0 0-2 0 0,0 0 10 0 0,0 0-29 0 0,0 0 4 0 0,0 0 13 0 0,0 0 1 0 0,0 0-14 0 0,0 0-14 0 0,0 0-16 0 0,0 0-44 0 0,0 0 58 0 0,0 0 39 0 0,0 0-30 0 0,0 0-11 0 0,0 0-2 0 0,0 0 25 0 0,0 0-22 0 0,0 0 11 0 0,0 0-7 0 0,0 0-42 0 0,0 0 38 0 0,0 0 18 0 0,0 0-17 0 0,0 0-21 0 0,0 0-3 0 0,0 0 29 0 0,0 0 19 0 0,0 0-17 0 0,0 0-24 0 0,0 0-1 0 0,0 0-7 0 0,0 0-30 0 0,0 0 15 0 0,-1-8-2251 0 0,-2 3-3901 0 0,2 4-248 0 0,1 0-6010 0 0</inkml:trace>
  <inkml:trace contextRef="#ctx0" brushRef="#br0" timeOffset="1800.008">971 115 5313 0 0,'0'0'1787'0'0,"0"0"-164"0"0,0 0 43 0 0,0 0 86 0 0,0 0-31 0 0,0 0-165 0 0,0 0-232 0 0,0 0-216 0 0,0 0-167 0 0,0 0-169 0 0,0 0-148 0 0,0 0-112 0 0,-2-5-89 0 0,-8-26 737 0 0,-33 27 724 0 0,29 6-1815 0 0,-1 1 0 0 0,1 1 0 0 0,0 1 0 0 0,1 0 0 0 0,-1 1 0 0 0,1 0-1 0 0,0 1 1 0 0,1 0 0 0 0,-1 1 0 0 0,2 1 0 0 0,-1 0 0 0 0,1 0 0 0 0,0 1-1 0 0,1 0 1 0 0,0 1 0 0 0,-4 6-69 0 0,3-4 5 0 0,-1 0-1 0 0,1 1 1 0 0,1 0 0 0 0,1 0-1 0 0,0 1 1 0 0,1 1-1 0 0,0-1 1 0 0,1 1 0 0 0,1 1-1 0 0,1-1 1 0 0,0 1 0 0 0,1 0-1 0 0,1 0 1 0 0,0 0-1 0 0,1 0 1 0 0,1 1 0 0 0,1 11-5 0 0,2-21 11 0 0,0-1 0 0 0,0 1 0 0 0,0-1 0 0 0,1 0 0 0 0,1 1 0 0 0,-1-1 0 0 0,1-1 0 0 0,0 1 0 0 0,0 0 0 0 0,1-1 0 0 0,0 0 1 0 0,0 0-1 0 0,0-1 0 0 0,1 1 0 0 0,0-1 0 0 0,0 0 0 0 0,0-1 0 0 0,1 1 0 0 0,0-1 0 0 0,0 0 0 0 0,0-1 0 0 0,0 0 0 0 0,0 0 0 0 0,0-1 0 0 0,1 1 0 0 0,0-2 1 0 0,-1 1-1 0 0,1-1 0 0 0,0 0 0 0 0,0-1 0 0 0,-1 1 0 0 0,1-2 0 0 0,0 1 0 0 0,0-1 0 0 0,0 0 0 0 0,-1-1 0 0 0,8-2-11 0 0,12-10 80 0 0,0-1-1 0 0,-1-2 1 0 0,-1 0 0 0 0,-1-2-1 0 0,0-1 1 0 0,-1 0-1 0 0,-2-2 1 0 0,0-1 0 0 0,-1 0-1 0 0,-1-1 1 0 0,-2-2-1 0 0,0 1 1 0 0,-2-2 0 0 0,0 0-1 0 0,-2-1 1 0 0,1-6-80 0 0,-7 17 48 0 0,0 1 0 0 0,-1-1 1 0 0,0-1-1 0 0,-2 1 0 0 0,0-1 1 0 0,-1 0-1 0 0,-1 1 0 0 0,-1-1 1 0 0,0-14-49 0 0,-1 31 52 0 0,-7 23-124 0 0,1 39 184 0 0,2 0 0 0 0,3 0 0 0 0,3 0 0 0 0,4 18-112 0 0,2 95 100 0 0,-8 3-11 0 0,1-177-126 0 0,-1 0 0 0 0,0 0 0 0 0,1 0 0 0 0,-1-1 0 0 0,0 1 0 0 0,1 0 0 0 0,-1 0 0 0 0,0 0 0 0 0,1 0 0 0 0,-1 0-1 0 0,0 0 1 0 0,1 0 0 0 0,-1 0 0 0 0,0 0 0 0 0,1 0 0 0 0,-1 0 0 0 0,0 0 0 0 0,1 1 0 0 0,-1-1 0 0 0,0 0 0 0 0,1 0 0 0 0,-1 0 0 0 0,0 0 0 0 0,1 1 0 0 0,-1-1 0 0 0,0 0 0 0 0,0 0 0 0 0,1 0 0 0 0,-1 1 0 0 0,0-1 0 0 0,0 0 0 0 0,1 0-1 0 0,-1 1 1 0 0,0-1 0 0 0,0 0 0 0 0,0 1 37 0 0,0-5-932 0 0,-1-12-1415 0 0,-2 7-3352 0 0,-2 5-5182 0 0</inkml:trace>
  <inkml:trace contextRef="#ctx0" brushRef="#br0" timeOffset="2703.348">1440 410 8994 0 0,'0'0'2370'0'0,"0"0"-1326"0"0,0 0-456 0 0,0 0 287 0 0,0 0 409 0 0,0 0 230 0 0,0 0-28 0 0,0 0-218 0 0,0 0-268 0 0,0 0-252 0 0,0 0-160 0 0,0 0-85 0 0,1 20-48 0 0,0 66-51 0 0,-11-19 491 0 0,-66 179 262 0 0,62-198-1095 0 0,14-99 267 0 0,0 50-330 0 0,5-32-12 0 0,2 0 0 0 0,1 1 0 0 0,1 0 0 0 0,1 0 0 0 0,2 1-1 0 0,2 0 1 0 0,0 1 0 0 0,2 1 0 0 0,2 0 0 0 0,7-9 13 0 0,49-31 3 0 0,-73 68-5 0 0,1 0 0 0 0,-1 1 1 0 0,1-1-1 0 0,0 0 0 0 0,-1 1 1 0 0,1-1-1 0 0,0 1 0 0 0,-1 0 0 0 0,1 0 1 0 0,0-1-1 0 0,0 1 0 0 0,-1 0 1 0 0,1 0-1 0 0,0 1 0 0 0,-1-1 1 0 0,1 0-1 0 0,0 1 0 0 0,-1-1 1 0 0,1 1-1 0 0,0-1 0 0 0,-1 1 0 0 0,1 0 1 0 0,-1-1-1 0 0,1 1 0 0 0,-1 0 1 0 0,1 0-1 0 0,-1 0 0 0 0,0 0 1 0 0,1 0-1 0 0,-1 1 0 0 0,0-1 0 0 0,0 0 1 0 0,0 1-1 0 0,0-1 0 0 0,0 1 1 0 0,0-1-1 0 0,0 1 0 0 0,-1-1 1 0 0,1 1-1 0 0,0-1 0 0 0,-1 1 0 0 0,1 0 1 0 0,-1-1-1 0 0,0 1 0 0 0,1 0 1 0 0,-1 0-1 0 0,0-1 0 0 0,0 1 1 0 0,0 0-1 0 0,-1-1 0 0 0,1 1 1 0 0,0 0-1 0 0,0 0 0 0 0,-1-1 0 0 0,0 2 2 0 0,-13 63 68 0 0,11-61-75 0 0,0-1-1 0 0,0 1 1 0 0,0 0-1 0 0,1 0 1 0 0,0 1-1 0 0,0-1 1 0 0,0 0-1 0 0,1 1 1 0 0,0-1-1 0 0,0 1 1 0 0,0-1-1 0 0,0 1 1 0 0,1-1-1 0 0,0 1 1 0 0,1 0-1 0 0,-1 0 8 0 0,72 29-36 0 0,-69-34 40 0 0,0 0 0 0 0,0 0 0 0 0,0 1 0 0 0,0-1 0 0 0,-1 1 0 0 0,1 0 0 0 0,0 0 0 0 0,-1 0 0 0 0,0 0 0 0 0,1 0 0 0 0,-1 0 0 0 0,0 1 0 0 0,0-1 0 0 0,0 1 0 0 0,0 0 0 0 0,-1-1 0 0 0,1 1 0 0 0,-1 0 0 0 0,1 0 0 0 0,-1 0 0 0 0,0 0 0 0 0,0 0 0 0 0,-1 0 0 0 0,1 0 0 0 0,0 0 0 0 0,-1 1 0 0 0,0-1 0 0 0,0 0 0 0 0,0 0 0 0 0,0 1-4 0 0,-18 98 506 0 0,12-87-427 0 0,4-8 9 0 0,0-1 1 0 0,-1 0-1 0 0,1 0 1 0 0,-1 0-1 0 0,0-1 1 0 0,-1 1-1 0 0,1-1 1 0 0,-1 0 0 0 0,0 1-1 0 0,-1-2 1 0 0,1 1-1 0 0,-1 0 1 0 0,0-1-1 0 0,0 0 1 0 0,-2 1-89 0 0,4-3 41 0 0,-9 5 87 0 0,0 0 1 0 0,0-1-1 0 0,0-1 0 0 0,-1 0 0 0 0,0 0 0 0 0,0-1 0 0 0,0-1 0 0 0,0 0 1 0 0,-1-1-1 0 0,-11 1-128 0 0,15-3 49 0 0,0 1-14 0 0,0-1 0 0 0,1 0 1 0 0,-1 0-1 0 0,0-1 0 0 0,1 0 1 0 0,-1 0-1 0 0,0-1 0 0 0,1-1 1 0 0,0 0-1 0 0,-1 0 0 0 0,1-1 1 0 0,0 0-1 0 0,1 0 0 0 0,-1-1 1 0 0,-4-3-36 0 0,10 7-74 0 0,0-1 0 0 0,1 0 0 0 0,-1 1 0 0 0,0-1 0 0 0,0-1 0 0 0,1 1 0 0 0,-1 0 0 0 0,1 0 0 0 0,0-1 0 0 0,0 0 0 0 0,-1 1 0 0 0,2-1 0 0 0,-1 0 0 0 0,0 0 0 0 0,1 0 0 0 0,-1 0 0 0 0,1 0 0 0 0,0 0 0 0 0,0-1 0 0 0,0 1 0 0 0,0 0 0 0 0,1-1 0 0 0,-1 1 0 0 0,1 0 0 0 0,0-1 0 0 0,0 1 0 0 0,1-4 74 0 0,12-12-2879 0 0,-3 10-2969 0 0,-1 4-6206 0 0</inkml:trace>
  <inkml:trace contextRef="#ctx0" brushRef="#br0" timeOffset="3488.837">1821 248 8330 0 0,'0'0'2066'0'0,"0"0"-282"0"0,0 0-48 0 0,0 0 63 0 0,0 0-58 0 0,0 0-256 0 0,0 0-376 0 0,0 0-311 0 0,0 0-211 0 0,0 0-107 0 0,0 0-22 0 0,0 0-1 0 0,0 0 5 0 0,26-7 1694 0 0,185-12 821 0 0,-106 0-4567 0 0,-109 19 800 0 0,-13 1-2496 0 0,6 2-2653 0 0,3 1-5608 0 0</inkml:trace>
  <inkml:trace contextRef="#ctx0" brushRef="#br0" timeOffset="3738.763">1915 399 13683 0 0,'0'0'1803'0'0,"0"0"-428"0"0,0 0-57 0 0,0 0 55 0 0,0 0-61 0 0,0 0-159 0 0,0 0-201 0 0,0 0-171 0 0,0 0-131 0 0,0 0-97 0 0,0 0-106 0 0,0 0-79 0 0,0 0-49 0 0,21-4-70 0 0,125-19 199 0 0,-130 21-536 0 0,3-2-653 0 0,-6 3-8618 0 0,-13 1-2652 0 0</inkml:trace>
  <inkml:trace contextRef="#ctx0" brushRef="#br0" timeOffset="4454.415">1554 627 0 0 0,'0'0'704'0'0,"0"0"-89"0"0,0 0-136 0 0,0 0-106 0 0,0 0-26 0 0,0 0 68 0 0,0 0 111 0 0,0 0 112 0 0,0 0 89 0 0,0 0 53 0 0,0 0 64 0 0,5 2 2082 0 0,-3-1 683 0 0,-1 0 3506 0 0,-13 16-1427 0 0,-25 5-5703 0 0,28-17 550 0 0,-41 24-253 0 0,49-29-290 0 0,1 0-12 0 0,0 0-24 0 0,0 0-21 0 0,0 0-60 0 0,0 0-86 0 0,34-11-3349 0 0,-24 7-1258 0 0,-3 1-6750 0 0</inkml:trace>
  <inkml:trace contextRef="#ctx0" brushRef="#br0" timeOffset="6671.02">2390 211 4433 0 0,'0'0'1183'0'0,"0"0"-111"0"0,0 0 123 0 0,0 0 332 0 0,0 0 261 0 0,0 0 35 0 0,0 0-165 0 0,0 0-282 0 0,0 0-250 0 0,0 0-148 0 0,0 0-84 0 0,-5-9 490 0 0,5 7 3997 0 0,114-31-4328 0 0,-84 23-1081 0 0,0 2-1 0 0,1 0 0 0 0,0 2 1 0 0,1 2-1 0 0,20-1 29 0 0,-73 24-1905 0 0,1-5 176 0 0,0 0-4867 0 0,11-9-4149 0 0</inkml:trace>
  <inkml:trace contextRef="#ctx0" brushRef="#br0" timeOffset="12993.836">3187 64 3753 0 0,'0'0'1428'0'0,"0"0"7"0"0,0 0 84 0 0,0 0 5 0 0,0 0-65 0 0,0 0-216 0 0,0 0-325 0 0,0 0-206 0 0,0 0-153 0 0,0 0-82 0 0,0 0-17 0 0,-9-2-18 0 0,-9-2 337 0 0,0 1 1 0 0,0 1-1 0 0,-1 1 1 0 0,1 0-1 0 0,0 2 1 0 0,-1 0-1 0 0,1 1 1 0 0,-12 3-780 0 0,-30 17 1285 0 0,-36 42-124 0 0,86-56-1109 0 0,1 2 1 0 0,-1-1 0 0 0,2 1 0 0 0,0 1 0 0 0,0-1 0 0 0,1 1 0 0 0,0 1 0 0 0,1-1-1 0 0,0 1 1 0 0,1 0 0 0 0,0 0 0 0 0,1 1 0 0 0,0 0 0 0 0,1-1 0 0 0,1 1 0 0 0,0 0 0 0 0,0 1-1 0 0,2-1 1 0 0,-1 0 0 0 0,2 0-53 0 0,-2-6 13 0 0,0-1 0 0 0,0 1 0 0 0,1 0-1 0 0,0-1 1 0 0,0 1 0 0 0,1-1 0 0 0,0 1 0 0 0,0-1-1 0 0,1 1 1 0 0,-1-1 0 0 0,1 1 0 0 0,1-1 0 0 0,-1 0-1 0 0,1 0 1 0 0,0 0 0 0 0,1-1 0 0 0,-1 1 0 0 0,1-1-1 0 0,0 1 1 0 0,0-1 0 0 0,1-1 0 0 0,0 1 0 0 0,0 0-1 0 0,0-1 1 0 0,0 0 0 0 0,0-1 0 0 0,1 1 0 0 0,0-1-1 0 0,0 0 1 0 0,3 2-13 0 0,1-2 71 0 0,0-1 0 0 0,0 0 0 0 0,0 0-1 0 0,0-1 1 0 0,0 0 0 0 0,1-1 0 0 0,-1 0 0 0 0,0-1 0 0 0,0 0-1 0 0,0 0 1 0 0,0-1 0 0 0,0 0 0 0 0,0-1 0 0 0,0 0-1 0 0,-1-1 1 0 0,0 0 0 0 0,1 0 0 0 0,-1-1 0 0 0,-1 0 0 0 0,2-2-71 0 0,6-6 147 0 0,-1-1 1 0 0,-1-1 0 0 0,0-1-1 0 0,-1 0 1 0 0,-1-1 0 0 0,-1 0 0 0 0,3-5-148 0 0,1-2 55 0 0,-3 4-16 0 0,-1-1-1 0 0,-1 1 1 0 0,-1-2 0 0 0,0 0-1 0 0,-2 0 1 0 0,-1 0 0 0 0,3-16-39 0 0,-7-61 65 0 0,-21 217-41 0 0,7 154 39 0 0,45-165-50 0 0,-4-86-172 0 0,-29-21 69 0 0,0 0-72 0 0,0 0-98 0 0,0 0-168 0 0,2-5-3881 0 0,0 3-49 0 0,0-2-7404 0 0</inkml:trace>
  <inkml:trace contextRef="#ctx0" brushRef="#br0" timeOffset="15821.269">3726 457 0 0 0,'0'0'830'0'0,"0"0"-154"0"0,0 0 60 0 0,0 0 168 0 0,0 0 111 0 0,0 0 28 0 0,0 0-106 0 0,0 0-146 0 0,0 0-80 0 0,0 0-2 0 0,0 0 36 0 0,0 0 32 0 0,-4 27 5334 0 0,-91 81-3310 0 0,78-92-2612 0 0,-67 76 352 0 0,63-58 1 0 0,22-35-486 0 0,-1 1 1 0 0,0 0 0 0 0,0 0-1 0 0,0 0 1 0 0,0-1 0 0 0,0 1-1 0 0,0 0 1 0 0,0 0 0 0 0,0 0 0 0 0,0-1-1 0 0,0 1 1 0 0,0 0 0 0 0,0 0-1 0 0,0-1 1 0 0,0 1 0 0 0,0 0-1 0 0,0 0 1 0 0,0 0 0 0 0,0-1-1 0 0,0 1 1 0 0,0 0 0 0 0,0 0 0 0 0,0 0-1 0 0,0-1 1 0 0,0 1 0 0 0,0 0-1 0 0,-1 0 1 0 0,1 0 0 0 0,0-1-1 0 0,0 1 1 0 0,0 0 0 0 0,0 0-1 0 0,0 0 1 0 0,-1 0 0 0 0,1-1 0 0 0,0 1-1 0 0,0 0 1 0 0,0 0 0 0 0,-1 0-1 0 0,1 0 1 0 0,0 0 0 0 0,0 0-1 0 0,0 0 1 0 0,-1 0 0 0 0,1 0-1 0 0,0 0 1 0 0,0 0 0 0 0,-1 0 0 0 0,1 0-1 0 0,0 0 1 0 0,0 0-57 0 0,23-41 41 0 0,117-112 125 0 0,-63 71 150 0 0,-62 64 600 0 0,10-12 1227 0 0,0 1-2103 0 0,-9 21-63 0 0,-16 8 14 0 0,0 0 14 0 0,0 0-11 0 0,0 0 10 0 0,0 0 0 0 0,0 0-16 0 0,0 0-3 0 0,0 0 6 0 0,0 0-3 0 0,0 0-14 0 0,0 0 8 0 0,0 0 3 0 0,0 0 6 0 0,0 0-2 0 0,17 82 88 0 0,-5-6 23 0 0,7 24-58 0 0,-2-53-14 0 0,-17-46-16 0 0,3-1-843 0 0,3-26-4490 0 0,-3 15-4773 0 0,-3 8-338 0 0</inkml:trace>
  <inkml:trace contextRef="#ctx0" brushRef="#br0" timeOffset="16159.469">3601 579 5353 0 0,'0'0'2173'0'0,"0"0"-101"0"0,0 0 19 0 0,0 0-34 0 0,0 0-242 0 0,0 0-410 0 0,0 0-394 0 0,0 0-257 0 0,0 0-116 0 0,0 0-17 0 0,0 0 35 0 0,0 0 5 0 0,8 1-38 0 0,220 5 3012 0 0,-205-12-5653 0 0,-14 2-2693 0 0,-4 3-5307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346 197 4273 0 0,'0'0'1519'0'0,"0"0"-243"0"0,0 0-76 0 0,0 0 186 0 0,0 0 309 0 0,0 0 197 0 0,0 0-4 0 0,0 0-203 0 0,0 0-339 0 0,0 0-354 0 0,0 0-294 0 0,8-13-181 0 0,20-39-114 0 0,-29 77 1459 0 0,-104 243-608 0 0,-59 99-801 0 0,55-160-357 0 0,106-193-82 0 0,3-13-12 0 0,0-1 22 0 0,0 0 33 0 0,0 0 35 0 0,5-15 396 0 0,107-251 93 0 0,61-83-514 0 0,-30-19 115 0 0,-136 352-204 0 0,-6 26-71 0 0,-2 8 133 0 0,-4 142 289 0 0,0-116-299 0 0,2 0 0 0 0,2 0 0 0 0,1 0 0 0 0,3-1 0 0 0,1 1 0 0 0,3 0 0 0 0,1-1 0 0 0,2-1 0 0 0,2 1 0 0 0,16 34-30 0 0,-25-67 9 0 0,1-1-1 0 0,1 0 0 0 0,0 0 0 0 0,0 0 1 0 0,1 0-1 0 0,0-1 0 0 0,0 0 0 0 0,1 0 1 0 0,0-1-1 0 0,0 0 0 0 0,1 0 0 0 0,0-1 1 0 0,0 1-1 0 0,0-2 0 0 0,1 1 0 0 0,0-1 1 0 0,0-1-1 0 0,1 0 0 0 0,-1 0 0 0 0,1-1 1 0 0,3 1-9 0 0,-5-6 77 0 0,0-1 0 0 0,-1 0 0 0 0,1-1 0 0 0,-1 0 0 0 0,0 0 0 0 0,0 0 0 0 0,0-1 0 0 0,0 0 0 0 0,-1 0 0 0 0,0-1 0 0 0,0 0 0 0 0,0 0 0 0 0,-1 0 0 0 0,1-1 1 0 0,-2 0-1 0 0,1 0 0 0 0,-1 0 0 0 0,1-2-77 0 0,17-30 121 0 0,-1-1 1 0 0,-1-1 0 0 0,-3 0 0 0 0,-1-2 0 0 0,-2 0-1 0 0,-3 0 1 0 0,-1-1 0 0 0,-2-1 0 0 0,-2 1 0 0 0,-1-1 0 0 0,-3 0-1 0 0,-3-35-121 0 0,-8 23-25 0 0,3 72-3082 0 0,8 27-546 0 0,-1-23-1443 0 0,0-4-6556 0 0</inkml:trace>
  <inkml:trace contextRef="#ctx0" brushRef="#br0" timeOffset="326.804">1206 469 11402 0 0,'0'0'1928'0'0,"0"0"-341"0"0,0 0-139 0 0,0 0-39 0 0,0 0-144 0 0,0 0-190 0 0,0 0-245 0 0,0 0-247 0 0,0 0-179 0 0,0 0-110 0 0,0 0-74 0 0,0 0-47 0 0,0 0-19 0 0,-19 33-16 0 0,-60 105-24 0 0,77-136-106 0 0,-1 1 0 0 0,1 0 0 0 0,0 0 1 0 0,0 0-1 0 0,1 1 0 0 0,-1-1 0 0 0,1 0 1 0 0,0 1-1 0 0,-1-1 0 0 0,1 1 0 0 0,1-1 0 0 0,-1 1 1 0 0,0-1-1 0 0,1 1 0 0 0,0 0 0 0 0,0-1 1 0 0,0 1-1 0 0,0 0 0 0 0,1-1 0 0 0,-1 1 1 0 0,1 0-9 0 0,2 4 25 0 0,-1 0 50 0 0,1-1-1 0 0,0 0 0 0 0,1 1 0 0 0,0-1 0 0 0,0-1 1 0 0,1 1-1 0 0,-1 0 0 0 0,1-1 0 0 0,1 0 0 0 0,-1 0 1 0 0,1-1-1 0 0,0 0 0 0 0,0 0 0 0 0,1 0 0 0 0,-1 0 1 0 0,1-1-1 0 0,0 0 0 0 0,1-1 0 0 0,-1 0 0 0 0,0 0 1 0 0,1 0-1 0 0,0-1 0 0 0,-1 0 0 0 0,1-1 0 0 0,0 1 1 0 0,0-2-1 0 0,0 1 0 0 0,0-1 0 0 0,0 0 0 0 0,0-1 1 0 0,0 0-1 0 0,0 0 0 0 0,0 0 0 0 0,0-1 0 0 0,-1-1 1 0 0,1 1-1 0 0,-1-1 0 0 0,1 0 0 0 0,1-2-74 0 0,1-3 100 0 0,0 0-1 0 0,-1-1 1 0 0,1 0-1 0 0,-2-1 1 0 0,1 0-1 0 0,-2-1 1 0 0,1 1-1 0 0,-1-1 1 0 0,-1-1-1 0 0,0 1 0 0 0,-1-1 1 0 0,0 0-1 0 0,0 0 1 0 0,-2-1-1 0 0,1 1 1 0 0,-2-1-1 0 0,1 0 1 0 0,-2 0-1 0 0,0 0 1 0 0,0 0-1 0 0,-1 0 1 0 0,-1 0-1 0 0,0 0 1 0 0,-1 0-1 0 0,-1 1 1 0 0,1-1-1 0 0,-4-6-99 0 0,4 13-103 0 0,0 1 0 0 0,0-1 0 0 0,0 0 0 0 0,-1 0 0 0 0,0 1 0 0 0,0 0 0 0 0,-1-1 0 0 0,0 1-1 0 0,0 0 1 0 0,0 1 0 0 0,0-1 0 0 0,-1 1 0 0 0,1 0 0 0 0,-1 0 0 0 0,0 0 0 0 0,-1 1 0 0 0,1 0 0 0 0,0 0 0 0 0,-1 0 0 0 0,0 0 0 0 0,0 1 0 0 0,0 0-1 0 0,0 0 1 0 0,0 1 0 0 0,0 0 0 0 0,0 0 0 0 0,0 0 0 0 0,0 1 0 0 0,-1 0 0 0 0,1 0 0 0 0,-2 0 103 0 0,-15 20-3229 0 0,12-5-3303 0 0,6-3-5121 0 0</inkml:trace>
  <inkml:trace contextRef="#ctx0" brushRef="#br0" timeOffset="853.597">1674 480 6729 0 0,'0'0'3361'0'0,"0"0"-851"0"0,0 0-566 0 0,0 0-273 0 0,0 0-165 0 0,0 0-246 0 0,0 0-295 0 0,0 0-228 0 0,0 0-185 0 0,0 0-98 0 0,0 0-16 0 0,0 0-59 0 0,0 0-63 0 0,-8 17-49 0 0,-23 51-58 0 0,31-65-173 0 0,-1-1 0 0 0,0 1 0 0 0,1-1 0 0 0,0 1-1 0 0,-1-1 1 0 0,1 1 0 0 0,0-1 0 0 0,0 1 0 0 0,1-1-1 0 0,-1 1 1 0 0,0-1 0 0 0,1 1 0 0 0,0-1 0 0 0,-1 0-1 0 0,1 1 1 0 0,0-1 0 0 0,0 0 0 0 0,0 1 0 0 0,1-1-1 0 0,-1 0 1 0 0,0 0 0 0 0,1 0 0 0 0,0 0 0 0 0,-1 0-1 0 0,1 0 1 0 0,0-1 0 0 0,0 1 0 0 0,0 0 0 0 0,0-1-1 0 0,0 0 1 0 0,0 1 0 0 0,1-1 0 0 0,-1 0 0 0 0,0 0-1 0 0,0 0 1 0 0,1-1 0 0 0,-1 1 0 0 0,1 0 0 0 0,-1-1-1 0 0,1 0 1 0 0,-1 1 0 0 0,1-1 0 0 0,-1 0 0 0 0,1 0-1 0 0,-1-1-35 0 0,8 2 173 0 0,0-1 1 0 0,0 0-1 0 0,0 0 0 0 0,0-1 0 0 0,0-1 0 0 0,0 0 0 0 0,0 0 0 0 0,0-1 0 0 0,-1 0 0 0 0,0 0 0 0 0,1-1 1 0 0,-1-1-1 0 0,0 1 0 0 0,-1-1 0 0 0,6-5-173 0 0,121-101 779 0 0,-122 107-866 0 0,-13 28-59 0 0,-1-10 113 0 0,1-7 34 0 0,-1 0 1 0 0,1 0-1 0 0,1 0 0 0 0,-1 0 0 0 0,1 0 0 0 0,0 0 0 0 0,1 0 0 0 0,-1 0 1 0 0,1 0-1 0 0,1 0 0 0 0,-1-1 0 0 0,1 1 0 0 0,1-1 0 0 0,-1 0 0 0 0,1 0 1 0 0,0 0-1 0 0,0-1 0 0 0,1 1 0 0 0,-1-1 0 0 0,1 0 0 0 0,0 0 0 0 0,1 0 0 0 0,-1-1 1 0 0,1 0-1 0 0,0 0 0 0 0,0 0 0 0 0,0-1 0 0 0,1 0 0 0 0,-1 0 0 0 0,1-1 1 0 0,0 0-1 0 0,-1 0 0 0 0,1 0 0 0 0,2-1-1 0 0,3 0 49 0 0,-1-1 0 0 0,1 0 1 0 0,0-1-1 0 0,0-1 0 0 0,0 0 0 0 0,-1 0 0 0 0,1-1 0 0 0,-1-1 1 0 0,0 0-1 0 0,0 0 0 0 0,0-1 0 0 0,0-1 0 0 0,-1 0 0 0 0,0 0 1 0 0,0-1-1 0 0,0-1-49 0 0,11-6 128 0 0,-1-1 1 0 0,0-2-1 0 0,-2 0 0 0 0,0 0 1 0 0,0-2-1 0 0,-2 0 1 0 0,0-1-1 0 0,-2-1 0 0 0,0 0 1 0 0,-1-1-1 0 0,0-3-128 0 0,-4-64-92 0 0,-23 79-1303 0 0,2 9-6925 0 0,9 1 4175 0 0,-1 0-8583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63 806 1592 0 0,'0'0'1701'0'0,"0"0"-102"0"0,0 0 50 0 0,0 0 169 0 0,0 0 76 0 0,0 0-55 0 0,0 0-109 0 0,0 0-201 0 0,0 0-202 0 0,0 0-151 0 0,0 0-163 0 0,-11-1-153 0 0,-1 0-548 0 0,-7-1-17 0 0,-2 2 3267 0 0,86-33-1735 0 0,-7 1-1530 0 0,1 2 0 0 0,1 3 0 0 0,1 2 0 0 0,1 4 0 0 0,1 2 0 0 0,1 3 0 0 0,23-2-297 0 0,-75 16 3 0 0,90 4 2 0 0,-99-1 2 0 0,-1 1-1 0 0,1-1 1 0 0,-1 1-1 0 0,0 0 1 0 0,0 0 0 0 0,0 0-1 0 0,0 0 1 0 0,0 0 0 0 0,0 0-1 0 0,0 0 1 0 0,-1 0 0 0 0,1 1-1 0 0,-1-1 1 0 0,1 1-1 0 0,-1-1 1 0 0,0 1 0 0 0,0 0-1 0 0,0-1 1 0 0,-1 1 0 0 0,1 0-1 0 0,-1 0 1 0 0,1 0-1 0 0,-1-1 1 0 0,0 1 0 0 0,0 0-1 0 0,0 0 1 0 0,0 0 0 0 0,-1 0-1 0 0,0 1-6 0 0,-27 82 228 0 0,-154 185 144 0 0,103-163-292 0 0,43-57-50 0 0,5-11-29 0 0,2 1 1 0 0,2 2-1 0 0,1 1 1 0 0,3 1-1 0 0,-10 28-1 0 0,31-66 10 0 0,1-1-1 0 0,-1 1 0 0 0,1-1 0 0 0,1 1 0 0 0,-1 0 0 0 0,1 0 0 0 0,0-1 1 0 0,1 1-1 0 0,-1 0 0 0 0,1-1 0 0 0,1 1 0 0 0,-1 0 0 0 0,1-1 0 0 0,2 6-9 0 0,-2-6 29 0 0,0-1 0 0 0,1 0-1 0 0,0 0 1 0 0,-1 1 0 0 0,1-1-1 0 0,1-1 1 0 0,-1 1-1 0 0,1 0 1 0 0,0-1 0 0 0,0 0-1 0 0,0 0 1 0 0,1 0 0 0 0,-1 0-1 0 0,1-1 1 0 0,0 0-1 0 0,0 0 1 0 0,0 0 0 0 0,0-1-1 0 0,1 1 1 0 0,-1-1-1 0 0,1 0 1 0 0,-1-1 0 0 0,1 1-1 0 0,1-1-28 0 0,16-1 128 0 0,0-2 0 0 0,1 0 0 0 0,-1-1 0 0 0,0-2 0 0 0,-1 0 0 0 0,1-1 0 0 0,-1-2 0 0 0,0 0 0 0 0,20-11-128 0 0,-13 7 86 0 0,104-40 306 0 0,-124 46-1807 0 0,-11-4-6035 0 0,3 9 4231 0 0,-1 1-8964 0 0</inkml:trace>
  <inkml:trace contextRef="#ctx0" brushRef="#br0" timeOffset="790.215">1188 570 5089 0 0,'0'0'1406'0'0,"0"0"122"0"0,0 0 218 0 0,0 0 230 0 0,0 0 49 0 0,0 0-149 0 0,0 0-292 0 0,0 0-305 0 0,0 0-238 0 0,0 0-189 0 0,0 0-157 0 0,0 0-125 0 0,0 0-96 0 0,-1-6-58 0 0,0-19-52 0 0,7 211 3130 0 0,-2-158-3368 0 0,-3-18-93 0 0,0 1-1 0 0,0 0 1 0 0,1-1-1 0 0,1 1 1 0 0,0-1-1 0 0,0 1 1 0 0,1-1-1 0 0,0 0 1 0 0,1-1-1 0 0,0 1 1 0 0,0-1-1 0 0,1 0 1 0 0,0 0-1 0 0,7 6-32 0 0,-11-14 35 0 0,0 0-1 0 0,0 1 0 0 0,0-1 0 0 0,0-1 0 0 0,1 1 0 0 0,-1 0 0 0 0,0-1 0 0 0,0 1 1 0 0,1-1-1 0 0,-1 1 0 0 0,0-1 0 0 0,1 0 0 0 0,-1 0 0 0 0,0 0 0 0 0,1-1 0 0 0,-1 1 1 0 0,0 0-1 0 0,1-1 0 0 0,-1 1 0 0 0,0-1 0 0 0,0 0 0 0 0,1 0 0 0 0,-1 0 0 0 0,0 0 0 0 0,0 0 1 0 0,0-1-1 0 0,0 1 0 0 0,-1 0 0 0 0,1-1 0 0 0,0 1 0 0 0,0-1 0 0 0,-1 0-34 0 0,55-57 474 0 0,-55 59-474 0 0,123-202 348 0 0,-88 279-644 0 0,-23-51 301 0 0,51 75-2 0 0,-62-99 6 0 0,0-1-1 0 0,0 1 1 0 0,0-1-1 0 0,1 0 1 0 0,-1 1-1 0 0,0-1 1 0 0,1 0 0 0 0,-1-1-1 0 0,1 1 1 0 0,-1 0-1 0 0,1-1 1 0 0,-1 1-1 0 0,1-1 1 0 0,0 0-1 0 0,-1 0 1 0 0,1 0-1 0 0,-1 0 1 0 0,1 0 0 0 0,0-1-1 0 0,-1 1 1 0 0,1-1-1 0 0,-1 0 1 0 0,1 1-1 0 0,-1-1 1 0 0,0 0-1 0 0,1 0 1 0 0,-1-1-1 0 0,0 1 1 0 0,0-1 0 0 0,1 1-1 0 0,-1-1 1 0 0,0 1-1 0 0,-1-1 1 0 0,1 0-1 0 0,0 0 1 0 0,1-1-9 0 0,57-78 358 0 0,52-121 28 0 0,-103 186-356 0 0,0-1 0 0 0,-1 1 0 0 0,-2-1-1 0 0,1-1 1 0 0,-2 1 0 0 0,0-1 0 0 0,-1 0 0 0 0,-1-1-1 0 0,1-17-29 0 0,-16 44-1062 0 0,-15 84-3338 0 0,37-57-6437 0 0,-5-30-678 0 0</inkml:trace>
  <inkml:trace contextRef="#ctx0" brushRef="#br0" timeOffset="1153.035">2149 636 14219 0 0,'0'0'2047'0'0,"0"0"-539"0"0,0 0-205 0 0,0 0 20 0 0,0 0 12 0 0,0 0-89 0 0,0 0-222 0 0,0 0-266 0 0,0 0-218 0 0,0 0-176 0 0,0 0-108 0 0,0 0-32 0 0,0 0-9 0 0,-4 10 10 0 0,-11 84 493 0 0,15 43 47 0 0,0-110-4460 0 0,4-53-939 0 0,1 9-3260 0 0,-1 6-3161 0 0</inkml:trace>
  <inkml:trace contextRef="#ctx0" brushRef="#br0" timeOffset="1681.178">2091 552 9146 0 0,'0'0'2218'0'0,"0"0"-642"0"0,0 0-308 0 0,0 0-42 0 0,0 0 8 0 0,0 0-104 0 0,0 0-229 0 0,0 0-199 0 0,0 0-107 0 0,0 0-13 0 0,0 0 17 0 0,0 0-27 0 0,0 0-83 0 0,18-5-78 0 0,113-27 628 0 0,-8 24 150 0 0,-122 9-1180 0 0,1-1 0 0 0,-1 0 0 0 0,1 1-1 0 0,-1-1 1 0 0,1 1 0 0 0,-1-1-1 0 0,1 1 1 0 0,-1 0 0 0 0,0-1 0 0 0,1 1-1 0 0,-1 0 1 0 0,0 0 0 0 0,1 0 0 0 0,-1 0-1 0 0,0 0 1 0 0,0 0 0 0 0,0 1 0 0 0,0-1-1 0 0,0 0 1 0 0,0 0 0 0 0,-1 1 0 0 0,1-1-1 0 0,0 1 1 0 0,-1-1 0 0 0,1 0 0 0 0,-1 1-1 0 0,1 0 1 0 0,-1-1 0 0 0,0 1 0 0 0,1-1-1 0 0,-1 1 1 0 0,0-1 0 0 0,0 1-1 0 0,0-1 1 0 0,0 1 0 0 0,-1 0 0 0 0,1-1-1 0 0,-1 2-8 0 0,-15 62 374 0 0,-83 48-5 0 0,99-111-373 0 0,1 0 0 0 0,-1-1 0 0 0,0 1 0 0 0,1-1-1 0 0,-1 1 1 0 0,0 0 0 0 0,1-1 0 0 0,0 1 0 0 0,-1-1 0 0 0,1 0 0 0 0,0 1-1 0 0,0-1 1 0 0,0 0 0 0 0,0 1 0 0 0,0-1 0 0 0,0 0 0 0 0,0 0 0 0 0,0 0-1 0 0,1 0 1 0 0,-1 0 0 0 0,0 0 0 0 0,1 0 0 0 0,-1 0 0 0 0,1 0 0 0 0,-1-1-1 0 0,1 1 1 0 0,-1-1 0 0 0,1 1 0 0 0,-1-1 0 0 0,1 1 0 0 0,0-1-1 0 0,-1 0 1 0 0,1 0 0 0 0,-1 0 0 0 0,1 0 0 0 0,0 0 0 0 0,-1 0 0 0 0,1 0-1 0 0,-1-1 1 0 0,1 1 0 0 0,0-1 4 0 0,0 2 0 0 0,6-1 3 0 0,-1 1 1 0 0,0 0-1 0 0,0 0 1 0 0,0 1 0 0 0,1 0-1 0 0,-2 0 1 0 0,1 1 0 0 0,0 0-1 0 0,0 0 1 0 0,-1 0 0 0 0,0 1-1 0 0,1 0 1 0 0,-1 0 0 0 0,-1 1-1 0 0,4 3-3 0 0,8 48 348 0 0,-20-50-284 0 0,0-1 0 0 0,0 1 0 0 0,0-1 0 0 0,-1 0-1 0 0,0 0 1 0 0,0 0 0 0 0,0 0 0 0 0,-1-1 0 0 0,1 0 0 0 0,-1 0 0 0 0,0 0-1 0 0,0 0 1 0 0,-1-1 0 0 0,1 0 0 0 0,-1 0 0 0 0,1-1 0 0 0,-1 1-1 0 0,0-1 1 0 0,0 0 0 0 0,0-1 0 0 0,0 1 0 0 0,-1-1 0 0 0,-3 0-64 0 0,-108 6 157 0 0,116-8-204 0 0,0 1 0 0 0,0 0-1 0 0,-1-1 1 0 0,1 0 0 0 0,0 1 0 0 0,0-1-1 0 0,0 0 1 0 0,0 0 0 0 0,1 0 0 0 0,-1 0 0 0 0,0-1-1 0 0,0 1 1 0 0,1 0 0 0 0,-1-1 0 0 0,0 1-1 0 0,1-1 1 0 0,-1 0 0 0 0,1 1 0 0 0,0-1 0 0 0,0 0-1 0 0,0 0 1 0 0,0 0 0 0 0,0 0 0 0 0,0 0 0 0 0,0 0-1 0 0,0 0 1 0 0,1 0 0 0 0,-1 0 0 0 0,1 0-1 0 0,0 0 1 0 0,0-1 0 0 0,-1 1 0 0 0,1 0 0 0 0,1 0-1 0 0,-1-1 48 0 0,4-23-3425 0 0,6 3-3446 0 0,-4 14-4901 0 0</inkml:trace>
  <inkml:trace contextRef="#ctx0" brushRef="#br0" timeOffset="2221.041">2769 622 6065 0 0,'0'0'2411'0'0,"0"0"-238"0"0,0 0-34 0 0,0 0-9 0 0,0 0-134 0 0,0 0-291 0 0,0 0-413 0 0,0 0-384 0 0,0 0-228 0 0,0 0-144 0 0,0 0-66 0 0,0 0-30 0 0,0 0-27 0 0,8 10 1233 0 0,37-6 104 0 0,133-22 115 0 0,-150 11-1907 0 0,-28 6-157 0 0,0 1-126 0 0,0 0-186 0 0,0 0-224 0 0,9 0-6412 0 0,-6 0-2847 0 0</inkml:trace>
  <inkml:trace contextRef="#ctx0" brushRef="#br0" timeOffset="2638.235">3474 323 14707 0 0,'0'0'2678'0'0,"0"0"-1158"0"0,0 0-509 0 0,0 0-43 0 0,0 0 61 0 0,0 0-26 0 0,0 0-154 0 0,0 0-262 0 0,0 0-250 0 0,0 0-138 0 0,0 0-67 0 0,0 0 17 0 0,0 0 37 0 0,1 4 62 0 0,3 221 1708 0 0,-38 17-1692 0 0,26-219-681 0 0,12-27-2706 0 0,22-53-1455 0 0,-13 20-3961 0 0,-10 28-2059 0 0</inkml:trace>
  <inkml:trace contextRef="#ctx0" brushRef="#br0" timeOffset="2898.623">3305 283 8074 0 0,'0'0'3259'0'0,"0"0"-1121"0"0,0 0-600 0 0,0 0-225 0 0,0 0-83 0 0,0 0-90 0 0,0 0-181 0 0,0 0-219 0 0,0 0-132 0 0,0 0-32 0 0,0 0 40 0 0,0 0 14 0 0,0 0-37 0 0,12 2-46 0 0,31 2 146 0 0,0-1 0 0 0,1-2 0 0 0,-1-2-1 0 0,29-5-692 0 0,22-7-228 0 0,-53 12-2619 0 0,-34 2 340 0 0,-4 1-2982 0 0,0-2-6227 0 0</inkml:trace>
  <inkml:trace contextRef="#ctx0" brushRef="#br0" timeOffset="3420.212">3752 566 16291 0 0,'0'0'1410'0'0,"0"0"-570"0"0,0 0-228 0 0,0 0 111 0 0,0 0 133 0 0,0 0 31 0 0,0 0-132 0 0,0 0-197 0 0,0 0-124 0 0,0 0-82 0 0,0 0-53 0 0,0 0-65 0 0,0 0-60 0 0,21-1-32 0 0,98-5 72 0 0,-116 6-199 0 0,-1 1-1 0 0,1-1 0 0 0,-1 1 0 0 0,1-1 0 0 0,0 1 1 0 0,-1 0-1 0 0,1 0 0 0 0,-1 0 0 0 0,0 0 1 0 0,1 1-1 0 0,-1-1 0 0 0,0 1 0 0 0,0-1 0 0 0,0 1 1 0 0,0 0-1 0 0,0 0 0 0 0,0 0 0 0 0,0 0 1 0 0,-1 0-1 0 0,1 0 0 0 0,-1 0 0 0 0,1 1 0 0 0,-1-1 1 0 0,0 1-1 0 0,0-1 0 0 0,0 1 0 0 0,0-1 1 0 0,-1 1-1 0 0,1-1 0 0 0,-1 1 0 0 0,1 0 1 0 0,-1-1-1 0 0,0 1 0 0 0,0 0 0 0 0,0-1 0 0 0,0 1 1 0 0,-1 0-1 0 0,1-1 0 0 0,-1 2-14 0 0,-41 56 478 0 0,-39 34-153 0 0,81-93-324 0 0,-1 0 0 0 0,1-1 0 0 0,-1 1 0 0 0,1 0 1 0 0,-1 0-1 0 0,1 0 0 0 0,0-1 0 0 0,-1 1 0 0 0,1 0 0 0 0,0 0 0 0 0,0 0 0 0 0,0 0 0 0 0,-1 0 1 0 0,1-1-1 0 0,0 1 0 0 0,0 0 0 0 0,0 0 0 0 0,1 0 0 0 0,-1 0 0 0 0,0 0 0 0 0,0 0 1 0 0,0-1-1 0 0,1 1 0 0 0,-1 0 0 0 0,0 0 0 0 0,1 0 0 0 0,-1 0 0 0 0,0-1 0 0 0,1 1 1 0 0,-1 0-1 0 0,1-1 0 0 0,0 1 0 0 0,-1 0 0 0 0,1-1 0 0 0,-1 1 0 0 0,1 0 0 0 0,0-1 1 0 0,0 1-1 0 0,-1-1 0 0 0,1 1 0 0 0,0-1 0 0 0,0 0 0 0 0,0 1 0 0 0,-1-1 0 0 0,1 0 0 0 0,0 0 1 0 0,0 1-1 0 0,0-1 0 0 0,0 0 0 0 0,0 0-1 0 0,144-15 899 0 0,-107 4-1244 0 0,0 3 0 0 0,0 1 1 0 0,0 2-1 0 0,1 1 0 0 0,0 3 0 0 0,3 0 345 0 0,-15 4-2993 0 0,-18-1-980 0 0,-1 0-3897 0 0,-2-1-2319 0 0</inkml:trace>
  <inkml:trace contextRef="#ctx0" brushRef="#br0" timeOffset="4440.555">1204 1152 1000 0 0,'0'0'1587'0'0,"0"0"-12"0"0,0 0 167 0 0,0 0 86 0 0,0 0-79 0 0,0 0-234 0 0,0 0-311 0 0,0 0-287 0 0,0 0-180 0 0,0 0-79 0 0,0 0 21 0 0,0 0 57 0 0,0 0 26 0 0,22-6-18 0 0,70-20-61 0 0,30 16 859 0 0,-85 11-1202 0 0,561 0 2208 0 0,-34 9-1512 0 0,-3-39-21 0 0,-185 3 17 0 0,-212 8-591 0 0,169 3-321 0 0,-244 8-66 0 0,22 7-358 0 0,-111-2-830 0 0,-2 0-7398 0 0,0 2-3317 0 0</inkml:trace>
  <inkml:trace contextRef="#ctx0" brushRef="#br0" timeOffset="6201.751">2563 1295 10930 0 0,'0'0'1243'0'0,"0"0"-431"0"0,0 0-315 0 0,0 0 3 0 0,0 0 181 0 0,0 0 187 0 0,0 0 59 0 0,0 0-49 0 0,0 0-118 0 0,0 0-157 0 0,0 0-153 0 0,0 0-124 0 0,0 0-69 0 0,-19 30-51 0 0,-56 91-49 0 0,28-29 268 0 0,-47 84 1045 0 0,94-182 1353 0 0,25-54-2504 0 0,91-137 120 0 0,58-13-130 0 0,-174 209-310 0 0,0 0 1 0 0,0 1-1 0 0,1-1 0 0 0,-1 1 1 0 0,0-1-1 0 0,0 0 0 0 0,0 1 0 0 0,1-1 1 0 0,-1 1-1 0 0,0-1 0 0 0,1 1 0 0 0,-1-1 1 0 0,0 1-1 0 0,1-1 0 0 0,-1 1 0 0 0,1-1 1 0 0,-1 1-1 0 0,1 0 0 0 0,-1-1 0 0 0,1 1 1 0 0,-1 0-1 0 0,1-1 0 0 0,-1 1 1 0 0,1 0-1 0 0,-1-1 0 0 0,1 1 0 0 0,0 0 1 0 0,-1 0-1 0 0,1 0 0 0 0,-1 0 0 0 0,1 0 1 0 0,0 0-1 0 0,-1 0 0 0 0,1 0 0 0 0,0 0 1 0 0,-1 0-1 0 0,1 0 0 0 0,-1 0 0 0 0,1 0 1 0 0,0 0-1 0 0,-1 0 0 0 0,1 1 1 0 0,-1-1-1 0 0,1 0 0 0 0,0 0 0 0 0,-1 1 1 0 0,1-1-1 0 0,-1 1 0 0 0,1-1 0 0 0,-1 0 1 0 0,0 1-1 0 0,1-1 0 0 0,-1 1 0 0 0,1-1 1 0 0,-1 1-1 0 0,0-1 0 0 0,1 1 0 0 0,-1-1 1 0 0,0 1-1 0 0,1-1 0 0 0,-1 1 1 0 0,0 0-1 0 0,0-1 0 0 0,0 1 0 0 0,0-1 1 0 0,1 1-1 0 0,-1 0 1 0 0,12 191 316 0 0,12 1-237 0 0,-13-167 321 0 0,2-48 52 0 0,-1-5-429 0 0,2 1 0 0 0,0 1 0 0 0,2 0 0 0 0,1 1 0 0 0,0 1 0 0 0,2 0 0 0 0,1 2 0 0 0,10-9-23 0 0,21-25 18 0 0,46-40-23 0 0,-18 45-2 0 0,-83 101 133 0 0,-43 233 199 0 0,48-129-218 0 0,17-107-126 0 0,-16-52-1723 0 0,12-15-1231 0 0,-8 10-5282 0 0,-3 5-3605 0 0</inkml:trace>
  <inkml:trace contextRef="#ctx0" brushRef="#br0" timeOffset="6540.631">3358 1531 14715 0 0,'0'0'3151'0'0,"0"0"-1921"0"0,0 0-839 0 0,0 0-96 0 0,0 0 233 0 0,0 0 268 0 0,0 0 125 0 0,0 0-58 0 0,0 0-213 0 0,0 0-200 0 0,0 0-139 0 0,0 0-89 0 0,0 0-40 0 0,-1 24-54 0 0,-7 107 34 0 0,3-101-523 0 0,-3 27 962 0 0,6-19-7926 0 0,2-38 2871 0 0,2 0-3513 0 0</inkml:trace>
  <inkml:trace contextRef="#ctx0" brushRef="#br0" timeOffset="7114.312">3319 1472 7418 0 0,'0'0'1973'0'0,"0"0"-143"0"0,0 0-39 0 0,0 0 51 0 0,0 0-62 0 0,0 0-174 0 0,0 0-328 0 0,0 0-354 0 0,0 0-269 0 0,0 0-209 0 0,0 0-134 0 0,0 0-72 0 0,0 0-9 0 0,20-11 513 0 0,143-30 882 0 0,-76 45-1450 0 0,-85-2-165 0 0,-1 1 0 0 0,1-1 0 0 0,0 1 0 0 0,-1-1 0 0 0,1 1 0 0 0,-1-1 0 0 0,0 1 0 0 0,0 0 0 0 0,0-1 0 0 0,0 1 0 0 0,-1 0 1 0 0,1 0-1 0 0,-1 0 0 0 0,0 0 0 0 0,1 0 0 0 0,-1 0 0 0 0,-1 0 0 0 0,1-1 0 0 0,0 1 0 0 0,-1 0 0 0 0,1 0 0 0 0,-1 0 0 0 0,0 0 0 0 0,0-1 0 0 0,0 1 0 0 0,0 0 0 0 0,-1-1 0 0 0,1 1 0 0 0,-1-1 0 0 0,1 1 0 0 0,-1-1 0 0 0,0 1-11 0 0,-96 147 164 0 0,97-148-166 0 0,1 1 0 0 0,-1 0 0 0 0,1-1-1 0 0,0 1 1 0 0,0 0 0 0 0,0 0-1 0 0,0-1 1 0 0,1 1 0 0 0,-1 0-1 0 0,1-1 1 0 0,-1 1 0 0 0,1-1-1 0 0,0 1 1 0 0,0-1 0 0 0,0 1 0 0 0,0-1-1 0 0,1 1 1 0 0,-1-1 0 0 0,1 0-1 0 0,-1 0 1 0 0,1 0 0 0 0,0 0-1 0 0,0 0 1 0 0,0 0 0 0 0,0 0-1 0 0,0 0 1 0 0,0-1 0 0 0,0 1 0 0 0,1-1-1 0 0,-1 0 1 0 0,0 0 0 0 0,1 0-1 0 0,-1 0 1 0 0,1 0 0 0 0,0 0-1 0 0,1 0 3 0 0,23 16-23 0 0,35 34 60 0 0,-59-48-32 0 0,1 0 19 0 0,1 0-1 0 0,-1 1 1 0 0,0-1 0 0 0,0 1 0 0 0,0 0 0 0 0,0 0 0 0 0,0 1 0 0 0,-1-1 0 0 0,0 1 0 0 0,0 0 0 0 0,0 0 0 0 0,-1 0 0 0 0,0 0 0 0 0,0 0 0 0 0,0 1 0 0 0,0-1 0 0 0,-1 0 0 0 0,0 1 0 0 0,0 0 0 0 0,-1-1 0 0 0,1 6-24 0 0,-3-7 37 0 0,-1 1 1 0 0,1-1-1 0 0,-1-1 0 0 0,0 1 1 0 0,0 0-1 0 0,0-1 0 0 0,-1 1 1 0 0,1-1-1 0 0,-1 0 0 0 0,1 0 1 0 0,-1 0-1 0 0,0-1 0 0 0,0 1 1 0 0,-1-1-1 0 0,1 0 0 0 0,0 0 1 0 0,-1-1-1 0 0,1 1 0 0 0,-1-1 0 0 0,0 0 1 0 0,-1 0-38 0 0,1 1 31 0 0,-124 20 172 0 0,124-22-219 0 0,0 0 1 0 0,1 0-1 0 0,-1-1 0 0 0,0 0 0 0 0,1 0 0 0 0,-1 0 0 0 0,1 0 0 0 0,0-1 0 0 0,-1 0 1 0 0,1 0-1 0 0,0 0 0 0 0,0 0 0 0 0,0-1 0 0 0,0 1 0 0 0,0-1 0 0 0,1 0 1 0 0,-1 0-1 0 0,1 0 0 0 0,0-1 0 0 0,0 1 0 0 0,0-1 0 0 0,0 0 0 0 0,1 0 0 0 0,0 0 1 0 0,-1 0-1 0 0,0-4 16 0 0,-1-70-1939 0 0,19 29-5547 0 0,-7 33-4018 0 0</inkml:trace>
  <inkml:trace contextRef="#ctx0" brushRef="#br0" timeOffset="7783.393">4602 43 9330 0 0,'0'0'2168'0'0,"0"0"-722"0"0,0 0-378 0 0,0 0-46 0 0,0 0 129 0 0,0 0 74 0 0,0 0-59 0 0,0 0-200 0 0,0 0-248 0 0,0 0-154 0 0,0 0-83 0 0,0 0-63 0 0,0 0-20 0 0,-4 29-18 0 0,-11 89-5 0 0,25-38 219 0 0,-4-64-442 0 0,55 151 1167 0 0,-30-88-869 0 0,-2 1 1 0 0,-4 2-1 0 0,-4 1 0 0 0,10 82-450 0 0,-25-120 79 0 0,-2 1 0 0 0,-3 0 0 0 0,-1 0 0 0 0,-2-1 1 0 0,-2 1-1 0 0,-2 0 0 0 0,-2-1 0 0 0,-12 35-79 0 0,10-48 5 0 0,-1 0 0 0 0,-2-2-1 0 0,-1 1 1 0 0,-1-2 0 0 0,-2 0-1 0 0,-1 0 1 0 0,-1-2 0 0 0,-1 0-1 0 0,-1-2 1 0 0,-17 16-5 0 0,18-22-483 0 0,-1-1 0 0 0,-1 0 1 0 0,0-1-1 0 0,-1-2 0 0 0,-1 0 0 0 0,0-2 0 0 0,-1-1 1 0 0,-19 7 482 0 0,14-8-1875 0 0,4-2-1289 0 0,9-3-1941 0 0,1-2-6199 0 0</inkml:trace>
  <inkml:trace contextRef="#ctx0" brushRef="#br0" timeOffset="8639.329">1156 7 544 0 0,'0'0'788'0'0,"0"0"-120"0"0,0 0 126 0 0,0 0 361 0 0,0 0 409 0 0,0 0 266 0 0,0 0 132 0 0,0 0-123 0 0,0 0-256 0 0,0 0-204 0 0,0 0-210 0 0,0 0-109 0 0,0 0-35 0 0,0-3-30 0 0,0 3-910 0 0,0 1 0 0 0,0-1 1 0 0,0 0-1 0 0,0 0 1 0 0,-1 1-1 0 0,1-1 1 0 0,0 0-1 0 0,0 0 1 0 0,0 1-1 0 0,0-1 0 0 0,-1 0 1 0 0,1 0-1 0 0,0 0 1 0 0,0 0-1 0 0,-1 0 1 0 0,1 1-1 0 0,0-1 1 0 0,0 0-1 0 0,-1 0 0 0 0,1 0 1 0 0,0 0-1 0 0,-1 0 1 0 0,1 0-1 0 0,0 0 1 0 0,0 0-1 0 0,-1 0 0 0 0,1 0 1 0 0,0 0-1 0 0,0 0 1 0 0,-1 0-1 0 0,1 0 1 0 0,0 0-1 0 0,-1 0 1 0 0,1 0-1 0 0,0 0 0 0 0,0 0 1 0 0,-1 0-1 0 0,1-1 1 0 0,0 1-1 0 0,0 0 1 0 0,-1 0-1 0 0,1 0 1 0 0,0 0-1 0 0,0-1 0 0 0,0 1 1 0 0,-1 0-1 0 0,1 0 1 0 0,0 0-1 0 0,0-1 1 0 0,0 1-1 0 0,0 0 1 0 0,-1 0-1 0 0,1-1 0 0 0,0 1 1 0 0,0 0-1 0 0,0 0 1 0 0,0-1-1 0 0,0 1 1 0 0,0 0-1 0 0,0-1 0 0 0,0 1 1 0 0,0 0-1 0 0,0 0 1 0 0,0-1-1 0 0,0 1 1 0 0,0-1-86 0 0,-10 13-280 0 0,-19 29 586 0 0,1 1-1 0 0,3 1 0 0 0,2 2 1 0 0,1 0-1 0 0,3 2 1 0 0,-3 13-306 0 0,-7 14 271 0 0,0-9-43 0 0,3 1 1 0 0,2 2-1 0 0,4 1 1 0 0,3 0 0 0 0,2 1-1 0 0,4 1 1 0 0,1 29-229 0 0,11-72 65 0 0,1 0 0 0 0,2 0 0 0 0,0 0 0 0 0,2-1 0 0 0,1 1-1 0 0,2-1 1 0 0,0-1 0 0 0,2 0 0 0 0,1 0 0 0 0,1-1 0 0 0,1 0 0 0 0,1-2 0 0 0,6 8-65 0 0,11 11 93 0 0,1-1 0 0 0,3-2 0 0 0,1-1 1 0 0,1-2-1 0 0,2-2 0 0 0,32 21-93 0 0,-7-14 85 0 0,58 51 63 0 0,-122-91-177 0 0,1 0-1 0 0,-1 0 1 0 0,0 1-1 0 0,1-1 1 0 0,-1 0 0 0 0,0 0-1 0 0,0 1 1 0 0,0-1-1 0 0,0 1 1 0 0,0-1-1 0 0,0 1 1 0 0,0-1 0 0 0,0 1-1 0 0,-1 0 1 0 0,1-1-1 0 0,-1 1 1 0 0,1 0-1 0 0,-1 0 1 0 0,0-1 0 0 0,1 1-1 0 0,-1 0 1 0 0,0 0-1 0 0,0 0 1 0 0,0-1-1 0 0,0 1 1 0 0,-1 0 0 0 0,1 0-1 0 0,0-1 1 0 0,-1 1-1 0 0,1 0 1 0 0,-1 0-1 0 0,0-1 1 0 0,0 1 0 0 0,1-1-1 0 0,-1 1 1 0 0,0-1-1 0 0,0 1 1 0 0,0-1-1 0 0,-1 1 1 0 0,1-1 0 0 0,0 0-1 0 0,-1 0 1 0 0,1 1-1 0 0,0-1 1 0 0,-2 0 29 0 0,-2 1-549 0 0,-13 4-1419 0 0,7-3-2953 0 0,5-3-7145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0,'0'0'144'0'0,"0"0"357"0"0,0 0 121 0 0,0 0 58 0 0,0 0 70 0 0,0 0 67 0 0,0 0-26 0 0,0 0-94 0 0,0 0-134 0 0,0 0-152 0 0,0 0-104 0 0,0 0-45 0 0,0 0-4 0 0,0 0 5 0 0,0 0 5 0 0,0 0 20 0 0,0 0 34 0 0,0 0 81 0 0,0 0 96 0 0,0 0 74 0 0,0 0 58 0 0,0 0 39 0 0,0 0 0 0 0,0 0 25 0 0,1 2 6109 0 0,-1 3-3422 0 0,3 6-729 0 0,67-3-503 0 0,87-22-925 0 0,-14-20-687 0 0,-71 23-189 0 0,-72 11-318 0 0,0 0 9 0 0,0 0 5 0 0,0 0-22 0 0,0 0 13 0 0,0 0-12 0 0,0 0 4 0 0,0 0-3 0 0,0 0-1 0 0,0 0 0 0 0,0 0-2 0 0,0 0-10 0 0,0 0 4 0 0,0 0 1 0 0,0 0-16 0 0,0 0 10 0 0,0 0-2 0 0,0 0 5 0 0,0 0 15 0 0,0 0-18 0 0,0 0-17 0 0,0 0 1 0 0,0 0 6 0 0,0 0-13 0 0,0 0-2 0 0,0 0 7 0 0,0 0 10 0 0,0 0-10 0 0,-6-7-4041 0 0,-1 7-6458 0 0,5 0-1424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9674 0 0,'0'0'2763'0'0,"0"0"-1370"0"0,0 0-715 0 0,0 0-11 0 0,0 0 261 0 0,0 0 241 0 0,0 0 62 0 0,0 0-151 0 0,0 0-256 0 0,0 0-255 0 0,0 0-162 0 0,0 0-41 0 0,0 0 39 0 0,-1 4 67 0 0,1-3-368 0 0,0 1 0 0 0,0 0 0 0 0,0 0 0 0 0,0 0 0 0 0,0 0-1 0 0,1 0 1 0 0,-1 0 0 0 0,1 0 0 0 0,0 0 0 0 0,-1 0 0 0 0,1-1 0 0 0,0 1-1 0 0,0 0 1 0 0,0-1 0 0 0,0 1 0 0 0,0 0 0 0 0,1-1 0 0 0,-1 1 0 0 0,0-1-1 0 0,1 0 1 0 0,-1 1 0 0 0,1-1 0 0 0,-1 0 0 0 0,1 0 0 0 0,0 0 0 0 0,-1 0 0 0 0,1 0-1 0 0,0 0 1 0 0,0-1 0 0 0,0 1 0 0 0,0-1 0 0 0,-1 1 0 0 0,1-1 0 0 0,1 0-104 0 0,29 7 380 0 0,1-2 1 0 0,0-1 0 0 0,0-1-1 0 0,1-3 1 0 0,-1 0 0 0 0,0-2-1 0 0,1-1 1 0 0,-2-2 0 0 0,10-4-381 0 0,21 2 114 0 0,-65 3-2967 0 0,-3 1-5360 0 0,3 3-4010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0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8506 0 0,'0'0'1688'0'0,"0"0"-837"0"0,0 0-278 0 0,0 0 336 0 0,0 0 450 0 0,0 0 261 0 0,0 0 30 0 0,0 0-186 0 0,0 0-201 0 0,0 0-198 0 0,0 0-182 0 0,0 0-132 0 0,37 2-93 0 0,119 5-82 0 0,14-19 727 0 0,310-45-1355 0 0,-435 51-863 0 0,-16 1-1296 0 0,-1 2-4851 0 0,-18 3-4328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1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19 512 0 0 0,'0'0'1026'0'0,"0"0"55"0"0,0 0 287 0 0,0 0 455 0 0,0 0 417 0 0,0 0 227 0 0,0 0-28 0 0,0 0-247 0 0,0 0-315 0 0,0 0-303 0 0,0 0-261 0 0,0 0-177 0 0,-3 5-129 0 0,-10 15-125 0 0,10-15-109 0 0,3-5-55 0 0,0 0-53 0 0,0 0-50 0 0,0 0-60 0 0,0 0-84 0 0,1-26 685 0 0,3 8-1050 0 0,1 0-1 0 0,0 0 1 0 0,1 1 0 0 0,2-1 0 0 0,-1 2-1 0 0,2-1 1 0 0,0 1 0 0 0,1 1 0 0 0,5-7-106 0 0,-11 16 17 0 0,11-16 2 0 0,1 0-1 0 0,1 1 1 0 0,0 0-1 0 0,2 1 1 0 0,0 2-1 0 0,1 0 1 0 0,1 1-1 0 0,17-11-18 0 0,-10 13-16 0 0,-26 17 11 0 0,1-1-1 0 0,-1 0 0 0 0,0 1 0 0 0,0-1 1 0 0,1 1-1 0 0,-1-1 0 0 0,0 1 0 0 0,-1 0 0 0 0,1 0 1 0 0,0 0-1 0 0,0 0 0 0 0,-1 0 0 0 0,1 0 1 0 0,-1 1-1 0 0,0-1 0 0 0,0 1 0 0 0,0-1 0 0 0,0 0 1 0 0,0 1-1 0 0,0 0 0 0 0,0-1 0 0 0,-1 1 0 0 0,0-1 1 0 0,1 1-1 0 0,-1 0 0 0 0,0-1 0 0 0,0 1 1 0 0,-1 0-1 0 0,1-1 0 0 0,-1 3 6 0 0,1 197 19 0 0,0-202-23 0 0,0 0 5 0 0,0 0-12 0 0,0 0 5 0 0,43-30 32 0 0,68-91 25 0 0,103-132-42 0 0,-213 254-11 0 0,0 1 0 0 0,0 0 0 0 0,-1-1-1 0 0,1 1 1 0 0,0 0 0 0 0,0-1-1 0 0,-1 1 1 0 0,1 0 0 0 0,-1 0-1 0 0,0 0 1 0 0,1-1 0 0 0,-1 1 0 0 0,0 0-1 0 0,0 0 1 0 0,0 0 0 0 0,0 0-1 0 0,-1 0 1 0 0,1-1 0 0 0,0 1 0 0 0,-1 0-1 0 0,1 0 1 0 0,-1 0 0 0 0,0-1-1 0 0,1 1 1 0 0,-2 1 2 0 0,-67 192 63 0 0,48-4-105 0 0,30-155-976 0 0,0-26-8078 0 0,-7-7-2544 0 0</inkml:trace>
  <inkml:trace contextRef="#ctx0" brushRef="#br0" timeOffset="634.516">912 372 8402 0 0,'0'0'4147'0'0,"0"0"-2044"0"0,0 0-881 0 0,0 0-26 0 0,0 0 103 0 0,0 0 56 0 0,0 0-96 0 0,0 0-243 0 0,0 0-273 0 0,0 0-256 0 0,0 0-159 0 0,0 0-93 0 0,0 0-45 0 0,-1 19 353 0 0,-73 106 315 0 0,-43 7-710 0 0,116-129-140 0 0,0-2 16 0 0,1-1-4 0 0,30-31 491 0 0,204-203-118 0 0,-211 212-378 0 0,54-33 13 0 0,-75 56-32 0 0,0 0 1 0 0,0 0-1 0 0,0 1 0 0 0,0-1 1 0 0,0 0-1 0 0,0 1 1 0 0,-1-1-1 0 0,1 1 1 0 0,-1 0-1 0 0,1-1 0 0 0,-1 1 1 0 0,0 0-1 0 0,1 0 1 0 0,-1 0-1 0 0,0 0 1 0 0,0 0-1 0 0,0 0 0 0 0,-1 0 1 0 0,1 0-1 0 0,0 1 1 0 0,-1-1-1 0 0,0 0 1 0 0,1 0-1 0 0,-1 1 0 0 0,0-1 1 0 0,0 0-1 0 0,0 0 1 0 0,0 1-1 0 0,-1-1 1 0 0,1 0-1 0 0,-1 0 0 0 0,1 1 1 0 0,-1-1-1 0 0,0 2 4 0 0,1 12-9 0 0,16 164 330 0 0,3-125-586 0 0,-20-55-3331 0 0,-2-3-1767 0 0,0-1-1439 0 0,0 0-3892 0 0</inkml:trace>
  <inkml:trace contextRef="#ctx0" brushRef="#br0" timeOffset="888.858">783 527 11690 0 0,'0'0'1322'0'0,"0"0"-646"0"0,0 0-149 0 0,0 0 229 0 0,0 0 195 0 0,0 0 84 0 0,0 0-29 0 0,0 0-100 0 0,0 0-125 0 0,0 0-124 0 0,0 0-149 0 0,32-1-158 0 0,101-5-112 0 0,20-9-368 0 0,-117 4-1572 0 0,-24 7-1438 0 0,-1 1-3317 0 0,-5 2-3517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4441 152 5505 0 0,'0'0'1491'0'0,"0"0"-65"0"0,0 0 102 0 0,0 0 199 0 0,0 0 27 0 0,0 0-148 0 0,0 0-225 0 0,0 0-233 0 0,0 0-170 0 0,0 0-81 0 0,0 0-35 0 0,0 0-67 0 0,0 0-70 0 0,-19 2-81 0 0,-59 9-89 0 0,24 12 944 0 0,43-14-1193 0 0,-9 8 7 0 0,1 1 1 0 0,1 1 0 0 0,1 1 0 0 0,1 0 0 0 0,0 1 0 0 0,-4 10-314 0 0,4-7 123 0 0,1 1 0 0 0,1 1-1 0 0,1 0 1 0 0,2 1 0 0 0,0 0 0 0 0,2 1 0 0 0,1 0 0 0 0,1 0 0 0 0,2 1 0 0 0,1 0 0 0 0,1 0-1 0 0,1 0 1 0 0,1 2-123 0 0,1-14 67 0 0,1 1-1 0 0,0-1 0 0 0,1 0 1 0 0,1 0-1 0 0,1 0 0 0 0,0 0 1 0 0,1-1-1 0 0,5 10-66 0 0,-1-2 148 0 0,2 0 0 0 0,0-1 0 0 0,2 0-1 0 0,1-1 1 0 0,0 0 0 0 0,2-1 0 0 0,0-1-1 0 0,1-1 1 0 0,1 0 0 0 0,1-1 0 0 0,8 5-148 0 0,27 0 832 0 0,-60-47-3383 0 0,5 0-6635 0 0,1 16-3708 0 0</inkml:trace>
  <inkml:trace contextRef="#ctx0" brushRef="#br0" timeOffset="-3623.728">735 141 0 0 0,'0'0'747'0'0,"0"0"656"0"0,0 0 310 0 0,0 0 51 0 0,0 0-67 0 0,0 0-91 0 0,0 0-124 0 0,0 0-94 0 0,0 0-72 0 0,0 0-82 0 0,2-5-86 0 0,6-15-96 0 0,-9 19-915 0 0,1 0 0 0 0,0 1-1 0 0,-1-1 1 0 0,1 0 0 0 0,-1 0-1 0 0,0 0 1 0 0,1 1 0 0 0,-1-1-1 0 0,1 0 1 0 0,-1 1 0 0 0,0-1 0 0 0,0 1-1 0 0,1-1 1 0 0,-1 0 0 0 0,0 1-1 0 0,0 0 1 0 0,0-1 0 0 0,1 1-1 0 0,-1-1 1 0 0,0 1 0 0 0,0 0-1 0 0,0 0 1 0 0,0 0 0 0 0,0-1 0 0 0,0 1-1 0 0,0 0 1 0 0,0 0 0 0 0,0 0-1 0 0,0 0 1 0 0,0 0 0 0 0,1 1-1 0 0,-1-1 1 0 0,0 0 0 0 0,0 0 0 0 0,0 1-137 0 0,-1-1 194 0 0,-10-1 58 0 0,0 1 0 0 0,0 1 0 0 0,0 0 0 0 0,0 1 0 0 0,0 0 0 0 0,1 0 0 0 0,-1 1 0 0 0,0 1 0 0 0,1 0 0 0 0,0 1 0 0 0,-4 2-252 0 0,-9 8 201 0 0,0 2-1 0 0,2 0 0 0 0,0 1 1 0 0,0 2-1 0 0,2 0 1 0 0,0 1-1 0 0,1 2-200 0 0,1 1 130 0 0,1 0-1 0 0,2 1 1 0 0,0 0 0 0 0,2 1-1 0 0,0 1 1 0 0,2 0 0 0 0,1 1-1 0 0,2 0 1 0 0,-3 14-130 0 0,5-15 124 0 0,1 1-1 0 0,1 0 1 0 0,1 0 0 0 0,2 0-1 0 0,0 0 1 0 0,2 0 0 0 0,4 19-124 0 0,-1-30 94 0 0,1-1-1 0 0,1 0 1 0 0,1 0 0 0 0,0 0 0 0 0,1-1 0 0 0,0 0 0 0 0,1-1 0 0 0,1 0 0 0 0,0 0 0 0 0,1-1 0 0 0,1 0 0 0 0,0-1-1 0 0,0-1 1 0 0,1 0 0 0 0,1 0 0 0 0,0-1 0 0 0,0-1 0 0 0,1 0 0 0 0,0-2 0 0 0,1 1 0 0 0,-1-2 0 0 0,1 0 0 0 0,1 0-1 0 0,9 0-93 0 0,18 2 408 0 0,-43-8-361 0 0,-1 0-5 0 0,-11 3-905 0 0,11-3 220 0 0,2-11-8376 0 0,-1 8-2269 0 0</inkml:trace>
  <inkml:trace contextRef="#ctx0" brushRef="#br0" timeOffset="-2753.929">835 1032 3425 0 0,'0'0'2802'0'0,"0"0"-779"0"0,0 0-97 0 0,0 0 170 0 0,0 0 23 0 0,0 0-189 0 0,0 0-291 0 0,0 0-295 0 0,0 0-208 0 0,0 0-101 0 0,0 0-95 0 0,0 0-86 0 0,0 0-98 0 0,-3 1-108 0 0,3 0-598 0 0,-1-1-1 0 0,0 0 0 0 0,0 0 0 0 0,0 0 1 0 0,0 0-1 0 0,1 0 0 0 0,-1 0 0 0 0,0 0 1 0 0,0 0-1 0 0,0 0 0 0 0,1 0 1 0 0,-1 0-1 0 0,0-1 0 0 0,0 1 0 0 0,0 0 1 0 0,1-1-1 0 0,-1 1 0 0 0,0 0 1 0 0,0-1-1 0 0,1 1 0 0 0,-1-1 0 0 0,0 1 1 0 0,1-1-1 0 0,-1 1 0 0 0,1-1 0 0 0,-1 0 1 0 0,1 1-1 0 0,-1-1 0 0 0,1 0 1 0 0,-1 1-1 0 0,1-1 0 0 0,-1 0 0 0 0,1 0 1 0 0,0 1-1 0 0,0-1 0 0 0,-1 0 0 0 0,1 0 1 0 0,0 0-1 0 0,0 1 0 0 0,0-1 1 0 0,0 0-1 0 0,0 0 0 0 0,0 0 0 0 0,0 0 1 0 0,0 1-1 0 0,0-1 0 0 0,0 0 1 0 0,0 0-1 0 0,1 0 0 0 0,-1 0 0 0 0,0 1 1 0 0,1-1-1 0 0,-1 0 0 0 0,0 0 0 0 0,1 1 1 0 0,-1-1-1 0 0,1 0 0 0 0,0 0-49 0 0,-1-9 72 0 0,1-1-1 0 0,0 1 1 0 0,0-1 0 0 0,1 1-1 0 0,1 0 1 0 0,-1 0-1 0 0,2 0 1 0 0,-1 0-1 0 0,2 1 1 0 0,-1-1 0 0 0,1 1-1 0 0,1 0 1 0 0,-1 0-1 0 0,1 1 1 0 0,7-8-72 0 0,0 0 4 0 0,9-12 5 0 0,0 1 0 0 0,2 0 0 0 0,1 2 0 0 0,1 1 0 0 0,1 1 0 0 0,1 1 0 0 0,1 1 0 0 0,6-1-9 0 0,13 7-134 0 0,-39 34 121 0 0,-1 120 109 0 0,-9-122-89 0 0,1-1 1 0 0,1 1-1 0 0,1 0 0 0 0,0-1 1 0 0,1 1-1 0 0,0-1 0 0 0,2 0 1 0 0,0 0-1 0 0,0-1 0 0 0,4 6-7 0 0,-9-20 2 0 0,1 1-1 0 0,0 0 0 0 0,0-1 0 0 0,0 1 0 0 0,-1 0 0 0 0,1-1 0 0 0,1 1 0 0 0,-1-1 0 0 0,0 0 0 0 0,0 1 0 0 0,0-1 1 0 0,1 0-1 0 0,-1 0 0 0 0,1 1 0 0 0,-1-1 0 0 0,1 0 0 0 0,-1-1 0 0 0,1 1 0 0 0,0 0 0 0 0,-1 0 0 0 0,1-1 0 0 0,0 1 1 0 0,0-1-1 0 0,-1 1 0 0 0,1-1 0 0 0,0 0 0 0 0,0 0 0 0 0,0 0 0 0 0,-1 0 0 0 0,1 0 0 0 0,0 0 0 0 0,0 0 0 0 0,0-1 1 0 0,0 1-1 0 0,-1 0 0 0 0,1-1 0 0 0,0 0 0 0 0,-1 1 0 0 0,1-1 0 0 0,0 0 0 0 0,-1 0 0 0 0,1 0 0 0 0,-1 0 1 0 0,2-1-3 0 0,142-156 25 0 0,-127 132-29 0 0,1 2 0 0 0,2 0-1 0 0,0 1 1 0 0,2 1 0 0 0,0 1-1 0 0,1 2 1 0 0,20-13 5 0 0,-13 20-19 0 0,-31 12 9 0 0,0 0-1 0 0,0 11 8 0 0,1 301 277 0 0,15-264-318 0 0,-15-47-76 0 0,0 0 1 0 0,0 0-1 0 0,0 0 1 0 0,0 0-1 0 0,0 0 1 0 0,0-1-1 0 0,0 1 0 0 0,0 0 1 0 0,0-1-1 0 0,1 1 1 0 0,-1-1-1 0 0,0 1 1 0 0,1-1-1 0 0,-1 1 1 0 0,0-1-1 0 0,0 0 1 0 0,1 0-1 0 0,-1 0 0 0 0,0 1 1 0 0,1-1-1 0 0,-1-1 1 0 0,1 1-1 0 0,-1 0 1 0 0,0 0-1 0 0,1 0 1 0 0,-1-1-1 0 0,0 1 1 0 0,0-1-1 0 0,1 1 0 0 0,-1-1 1 0 0,0 1-1 0 0,0-1 1 0 0,0 0-1 0 0,0 0 1 0 0,0 1-1 0 0,1-1 1 0 0,-1 0-1 0 0,-1 0 1 0 0,2 0 119 0 0,7-10-2315 0 0,-3 3-363 0 0,0 2-2561 0 0,0 1-6199 0 0</inkml:trace>
  <inkml:trace contextRef="#ctx0" brushRef="#br0" timeOffset="-2177.958">2146 553 4913 0 0,'0'0'1640'0'0,"0"0"91"0"0,0 0 269 0 0,0 0 137 0 0,0 0-131 0 0,0 0-400 0 0,0 0-490 0 0,0 0-336 0 0,0 0-168 0 0,0 0-57 0 0,0 0-19 0 0,0 0 15 0 0,0 0 12 0 0,-3 2-11 0 0,-56 59 3420 0 0,-23 27-3039 0 0,78-83-910 0 0,-14 16 28 0 0,1 0-1 0 0,1 0 1 0 0,1 2 0 0 0,1 0 0 0 0,1 1 0 0 0,1 0 0 0 0,1 1-1 0 0,-3 13-50 0 0,11 24-5 0 0,4-61 27 0 0,1 1 0 0 0,0-1 0 0 0,0 1 0 0 0,0-1 0 0 0,1 1 0 0 0,-1-1 0 0 0,0 0 0 0 0,0 0 0 0 0,1 0 0 0 0,-1 0 0 0 0,1-1 0 0 0,-1 1 0 0 0,1-1 0 0 0,-1 1 0 0 0,1-1 0 0 0,-1 0 1 0 0,1 0-1 0 0,-1 0 0 0 0,1 0 0 0 0,-1-1 0 0 0,1 1 0 0 0,-1-1 0 0 0,1 1 0 0 0,-1-1 0 0 0,0 0 0 0 0,1 0 0 0 0,-1 0 0 0 0,0 0 0 0 0,2-1-22 0 0,31-21 122 0 0,-1-2-1 0 0,0-1 1 0 0,-3-1 0 0 0,0-2-1 0 0,-1-2 1 0 0,-2 0 0 0 0,-2-2-1 0 0,9-13-121 0 0,-35 46 2 0 0,0 0-1 0 0,0 1 1 0 0,0-1-1 0 0,0 0 1 0 0,0 0 0 0 0,1 1-1 0 0,-1-1 1 0 0,0 0-1 0 0,0 0 1 0 0,0 1-1 0 0,1-1 1 0 0,-1 0-1 0 0,0 0 1 0 0,0 1-1 0 0,1-1 1 0 0,-1 0-1 0 0,0 0 1 0 0,1 0-1 0 0,-1 0 1 0 0,0 0-1 0 0,0 1 1 0 0,1-1-1 0 0,-1 0 1 0 0,0 0 0 0 0,1 0-1 0 0,-1 0 1 0 0,0 0-1 0 0,1 0 1 0 0,-1 0-1 0 0,0 0 1 0 0,1 0-1 0 0,-1 0 1 0 0,0 0-1 0 0,1 0 1 0 0,-1 0-1 0 0,0-1 1 0 0,1 1-1 0 0,-1 0 1 0 0,0 0-1 0 0,1 0 1 0 0,-1 0-1 0 0,0 0 1 0 0,0-1-1 0 0,1 1 1 0 0,-1 0 0 0 0,0 0-1 0 0,0-1 1 0 0,1 1-1 0 0,-1 0 1 0 0,0 0-1 0 0,0-1 1 0 0,0 1-1 0 0,0 0 1 0 0,1 0-1 0 0,-1-1 1 0 0,0 1-1 0 0,0 0-1 0 0,-2 40 23 0 0,0-23 18 0 0,2-7-36 0 0,-1-4-4 0 0,0 0-1 0 0,0 1 1 0 0,1-1-1 0 0,-1 0 0 0 0,2 1 1 0 0,-1-1-1 0 0,0 0 1 0 0,1 1-1 0 0,1-1 0 0 0,-1 0 1 0 0,1 0-1 0 0,0 0 1 0 0,0 0-1 0 0,0 0 0 0 0,1 0 1 0 0,0-1-1 0 0,0 1 0 0 0,1-1 1 0 0,0 0-1 0 0,-1 0 1 0 0,2 0-1 0 0,-1 0 0 0 0,0-1 1 0 0,1 0-1 0 0,0 0 1 0 0,0 0-1 0 0,2 1 0 0 0,-2-3-51 0 0,0 0 1 0 0,0-1-1 0 0,0 1 0 0 0,0-1 0 0 0,0 0 1 0 0,0-1-1 0 0,0 1 0 0 0,0-1 1 0 0,0 0-1 0 0,0 0 0 0 0,0-1 0 0 0,1 1 1 0 0,-1-1-1 0 0,0 0 0 0 0,0-1 1 0 0,-1 1-1 0 0,1-1 0 0 0,0 0 0 0 0,0 0 1 0 0,-1-1-1 0 0,1 1 0 0 0,-1-1 1 0 0,0 0-1 0 0,0 0 0 0 0,0 0 0 0 0,2-3 51 0 0,40-36-5741 0 0,-12 10-4080 0 0,-23 21-1704 0 0</inkml:trace>
  <inkml:trace contextRef="#ctx0" brushRef="#br0" timeOffset="-1752.954">2851 568 4185 0 0,'0'0'5773'0'0,"0"0"-2724"0"0,0 0-1009 0 0,0 0-149 0 0,0 0-97 0 0,0 0-126 0 0,0 0-246 0 0,0 0-307 0 0,0 0-255 0 0,0 0-174 0 0,0 0-181 0 0,0 0-117 0 0,0 0-91 0 0,-4-1-91 0 0,-2 0-147 0 0,0 1 0 0 0,0 0 1 0 0,0 0-1 0 0,0 1 0 0 0,0-1 0 0 0,1 1 1 0 0,-1 1-1 0 0,0-1 0 0 0,0 1 0 0 0,1 0 0 0 0,-1 1 1 0 0,1-1-1 0 0,-1 1 0 0 0,-1 1-59 0 0,-17 7 138 0 0,20-10-137 0 0,1 0 1 0 0,-1 1-1 0 0,0-1 1 0 0,1 1-1 0 0,0 0 1 0 0,-1 0-1 0 0,1 0 1 0 0,0 1-1 0 0,0-1 0 0 0,0 1 1 0 0,0 0-1 0 0,1-1 1 0 0,-1 1-1 0 0,1 1 1 0 0,0-1-1 0 0,-1 0 1 0 0,1 0-1 0 0,1 1 1 0 0,-1-1-1 0 0,0 1 1 0 0,1 0-1 0 0,0-1 1 0 0,0 1-1 0 0,0 0 1 0 0,0 0-1 0 0,1 0 1 0 0,-1-1-1 0 0,1 5-1 0 0,2-3-1 0 0,-1 1-1 0 0,1-1 1 0 0,0 0 0 0 0,0 0 0 0 0,1 0-1 0 0,-1 0 1 0 0,1-1 0 0 0,0 1-1 0 0,0-1 1 0 0,1 1 0 0 0,0-1-1 0 0,-1 0 1 0 0,1-1 0 0 0,1 1 0 0 0,-1-1-1 0 0,0 1 1 0 0,1-1 0 0 0,0-1-1 0 0,4 3 2 0 0,23 19 82 0 0,-28-21-61 0 0,0 0-1 0 0,0 0 1 0 0,0 0-1 0 0,-1 0 1 0 0,1 1-1 0 0,-1-1 1 0 0,0 1-1 0 0,0 0 1 0 0,0 0-1 0 0,0 0 1 0 0,-1 0-1 0 0,0 1 1 0 0,1-1-1 0 0,-2 1 1 0 0,1-1-1 0 0,0 1 1 0 0,-1 0-1 0 0,0 0 1 0 0,0 0-1 0 0,-1-1 1 0 0,1 1-1 0 0,-1 0 0 0 0,0 0 1 0 0,0 0-1 0 0,0 0 1 0 0,-1 0-1 0 0,0 0 1 0 0,-1 2-21 0 0,-3 0 39 0 0,-1 1 0 0 0,0-1 1 0 0,0 0-1 0 0,-1-1 0 0 0,1 1 0 0 0,-2-2 1 0 0,1 1-1 0 0,-1 0 0 0 0,0-1 1 0 0,0-1-1 0 0,0 0 0 0 0,0 0 0 0 0,-1 0 1 0 0,0-1-1 0 0,0 0 0 0 0,0-1 0 0 0,0 0 1 0 0,-2 0-40 0 0,-56 2-392 0 0,69-34-3002 0 0,32-2-2352 0 0,-16 17-2331 0 0,-10 7-2539 0 0</inkml:trace>
  <inkml:trace contextRef="#ctx0" brushRef="#br0" timeOffset="-1381.97">3331 538 12779 0 0,'0'0'2667'0'0,"0"0"-491"0"0,0 0-369 0 0,0 0-289 0 0,0 0-299 0 0,0 0-307 0 0,0 0-225 0 0,0 0-115 0 0,0 0-76 0 0,0 0-68 0 0,0 0-57 0 0,0 0-72 0 0,0 0-60 0 0,-30 10-33 0 0,-92 30-35 0 0,116-38-157 0 0,-40 18 196 0 0,41-11-182 0 0,5-7-29 0 0,0 0 0 0 0,1 0 0 0 0,-1 0 0 0 0,1 0-1 0 0,-1 0 1 0 0,1 0 0 0 0,0-1 0 0 0,0 1 0 0 0,0 0 0 0 0,0 0 0 0 0,0-1-1 0 0,0 1 1 0 0,0-1 0 0 0,1 1 0 0 0,-1-1 0 0 0,0 0 0 0 0,1 1 0 0 0,0-1-1 0 0,-1 0 1 0 0,1 0 0 0 0,0 0 0 0 0,-1 0 0 0 0,1 0 0 0 0,0 0 0 0 0,0-1 0 0 0,0 1-1 0 0,-1 0 1 0 0,1-1 0 0 0,0 0 0 0 0,0 1 0 0 0,0-1 0 0 0,0 0 0 0 0,0 0-1 0 0,0 0 2 0 0,8 1 7 0 0,-1 2 0 0 0,1-1 0 0 0,-1 1-1 0 0,0 0 1 0 0,0 1 0 0 0,-1 0 0 0 0,1 1-1 0 0,-1-1 1 0 0,0 2 0 0 0,0-1 0 0 0,0 1-1 0 0,-1 0 1 0 0,0 1 0 0 0,0 0 0 0 0,0 0-1 0 0,2 4-6 0 0,-8-8 33 0 0,0 0-1 0 0,0 1 1 0 0,0-1-1 0 0,0 1 1 0 0,-1-1-1 0 0,1 1 1 0 0,-1-1-1 0 0,0 1 1 0 0,0-1-1 0 0,0 1 1 0 0,0-1-1 0 0,-1 1 1 0 0,1-1-1 0 0,-1 1 1 0 0,0-1-1 0 0,0 1 1 0 0,-1-1-1 0 0,1 0 1 0 0,0 0 0 0 0,-1 0-1 0 0,0 0 1 0 0,0 0-1 0 0,0 0 1 0 0,0 0-1 0 0,0 0 1 0 0,-2 0-33 0 0,-69 62 617 0 0,-38-2-415 0 0,70-59-1697 0 0,35-25-5193 0 0,6 17 2645 0 0,0-4-7863 0 0</inkml:trace>
  <inkml:trace contextRef="#ctx0" brushRef="#br0" timeOffset="-1037.008">3372 185 14995 0 0,'0'0'2339'0'0,"0"0"-997"0"0,0 0-422 0 0,0 0-22 0 0,0 0-21 0 0,0 0-29 0 0,0 0-98 0 0,0 0-150 0 0,0 0-107 0 0,0 0-15 0 0,0 0-9 0 0,0 0-13 0 0,0 0 7 0 0,15 5-21 0 0,49 20-24 0 0,9 26 699 0 0,-54-37-1021 0 0,-2 2 0 0 0,1 0-1 0 0,-2 0 1 0 0,0 2 0 0 0,-1 0 0 0 0,-1 1 0 0 0,-1 0 0 0 0,-1 1 0 0 0,0 0 0 0 0,-1 1 0 0 0,-2 1 0 0 0,0-1 0 0 0,-1 1 0 0 0,-1 1 0 0 0,-2 0 0 0 0,0 0 0 0 0,-1 0 0 0 0,-1 0 0 0 0,-1 16-96 0 0,-1-15 7 0 0,-1 0 1 0 0,-1 0-1 0 0,-1 0 1 0 0,-1 0 0 0 0,-1 0-1 0 0,-2-1 1 0 0,0 1-1 0 0,-1-1 1 0 0,-2-1 0 0 0,0 1-1 0 0,-1-2 1 0 0,-1 1 0 0 0,-2-1-1 0 0,0-1 1 0 0,-1 0-1 0 0,0-1 1 0 0,-2-1 0 0 0,0 0-1 0 0,-1-1 1 0 0,-11 7-8 0 0,-53 7-980 0 0,23-28-6569 0 0,46-3-4632 0 0</inkml:trace>
  <inkml:trace contextRef="#ctx0" brushRef="#br0" timeOffset="2467.988">4467 987 5017 0 0,'0'0'3119'0'0,"0"0"-1734"0"0,0 0-660 0 0,0 0 65 0 0,0 0 265 0 0,0 0 246 0 0,0 0 55 0 0,0 0-75 0 0,0 0-133 0 0,0 0-154 0 0,0 0-152 0 0,0 0-133 0 0,35-8-111 0 0,112-28-75 0 0,-35-5 502 0 0,-85 26-778 0 0,6-1-86 0 0,0-1-1 0 0,-1-2 0 0 0,-1-1 1 0 0,-1-2-1 0 0,-1-1 0 0 0,-1-1 1 0 0,-1-1-1 0 0,-2-2 0 0 0,0 0 1 0 0,-2-2-1 0 0,0 0 0 0 0,-3-2 1 0 0,3-5-161 0 0,-17 25 14 0 0,-1 0 1 0 0,0 0-1 0 0,0-1 0 0 0,-1 1 1 0 0,-1-1-1 0 0,0 0 0 0 0,0 0 1 0 0,-1 0-1 0 0,-1 0 0 0 0,0-1 1 0 0,-1 1-1 0 0,0 0 0 0 0,-1-1 1 0 0,0 1-1 0 0,-1 0 0 0 0,0 0 1 0 0,-1 0-1 0 0,0 0 0 0 0,-1 0 1 0 0,0 1-1 0 0,-1 0 0 0 0,-1-1 1 0 0,0 2-1 0 0,0-1 0 0 0,-1 1 1 0 0,0 0-1 0 0,-1 0 0 0 0,0 1 1 0 0,0 0-1 0 0,-1 0 0 0 0,0 1 1 0 0,-3-2-15 0 0,7 8-13 0 0,0-1 1 0 0,-1 1 0 0 0,1 0 0 0 0,-1 1 0 0 0,1-1-1 0 0,-1 1 1 0 0,0 0 0 0 0,1 1 0 0 0,-1-1-1 0 0,0 1 1 0 0,1 0 0 0 0,-1 0 0 0 0,0 1 0 0 0,1 0-1 0 0,-1 0 1 0 0,0 0 0 0 0,1 1 0 0 0,-1 0 0 0 0,1 0-1 0 0,0 0 1 0 0,0 0 0 0 0,0 1 0 0 0,0 0-1 0 0,0 0 1 0 0,0 0 0 0 0,1 1 0 0 0,-1 0 0 0 0,1 0-1 0 0,-4 4 13 0 0,-10 12-15 0 0,0 0 0 0 0,0 2 0 0 0,2 0 0 0 0,1 0 0 0 0,-8 18 15 0 0,9-16 15 0 0,0 1 0 0 0,2 0 0 0 0,1 1-1 0 0,1 1 1 0 0,1 0 0 0 0,1 0 0 0 0,1 0 0 0 0,2 1-1 0 0,1 0 1 0 0,1 0 0 0 0,1 3-15 0 0,2-20 53 0 0,0 0 0 0 0,1 0 0 0 0,0 0 0 0 0,1 0 0 0 0,0 0-1 0 0,0 0 1 0 0,2 0 0 0 0,-1-1 0 0 0,1 0 0 0 0,0 1 0 0 0,1-1 0 0 0,1-1 0 0 0,-1 1 0 0 0,1-1 0 0 0,1 0 0 0 0,5 6-53 0 0,0-5 123 0 0,1-1-1 0 0,0-1 1 0 0,0 0 0 0 0,1 0 0 0 0,0-2 0 0 0,1 1 0 0 0,-1-2-1 0 0,1 0 1 0 0,0-1 0 0 0,0 0 0 0 0,0-1 0 0 0,1-1 0 0 0,-1 0-1 0 0,1-1 1 0 0,-1-1 0 0 0,1-1 0 0 0,0 0 0 0 0,7-2-123 0 0,0 3 44 0 0,96-3 348 0 0,-97-24 384 0 0,4-1-727 0 0,-19 22-41 0 0,0 1 0 0 0,-1-2 0 0 0,0 1 0 0 0,0-1 0 0 0,-1 0 0 0 0,0 0 0 0 0,0 0 0 0 0,0-1 0 0 0,-1 0 0 0 0,0 0-1 0 0,0 0 1 0 0,-1 0 0 0 0,-1 0 0 0 0,1-1 0 0 0,-1 0 0 0 0,0-3-8 0 0,-2 10 0 0 0,0 0-1 0 0,-1 0 1 0 0,0 1-1 0 0,1-1 1 0 0,-1 0-1 0 0,0 1 1 0 0,0-1 0 0 0,1 0-1 0 0,-1 1 1 0 0,0-1-1 0 0,-1 1 1 0 0,1-1-1 0 0,0 1 1 0 0,0 0 0 0 0,-1-1-1 0 0,1 1 1 0 0,-1 0-1 0 0,1 0 1 0 0,-1 0-1 0 0,1 0 1 0 0,-1 0-1 0 0,0 0 1 0 0,1 1 0 0 0,-1-1-1 0 0,0 0 1 0 0,0 1-1 0 0,1 0 1 0 0,-1-1-1 0 0,0 1 1 0 0,0 0-1 0 0,0 0 1 0 0,0 0 0 0 0,0 0-1 0 0,-1 0 1 0 0,-66 7-202 0 0,56-3 179 0 0,1 1 0 0 0,0 1 0 0 0,0 0 0 0 0,0 0 1 0 0,1 1-1 0 0,0 0 0 0 0,0 1 0 0 0,1 1 0 0 0,0-1 0 0 0,1 2 0 0 0,0-1 1 0 0,0 1-1 0 0,1 1 0 0 0,0-1 0 0 0,0 2 23 0 0,6-8-3 0 0,0 0 0 0 0,0-1 0 0 0,0 1 0 0 0,1 0 0 0 0,0 0 0 0 0,-1 0 0 0 0,2 1 0 0 0,-1-1 0 0 0,0 0 0 0 0,1 0 0 0 0,0 0 0 0 0,0 1 0 0 0,0-1 0 0 0,0 0 0 0 0,1 0 0 0 0,-1 0 0 0 0,1 1 0 0 0,0-1 0 0 0,0 0 0 0 0,1 0 0 0 0,-1 0 0 0 0,1 0 0 0 0,0-1 0 0 0,0 1 0 0 0,0 0 0 0 0,1-1 0 0 0,-1 0 0 0 0,1 1 0 0 0,0-1 0 0 0,0 0 0 0 0,2 1 2 0 0,4 5 20 0 0,1-1-1 0 0,1 0 0 0 0,-1-1 0 0 0,1 0 0 0 0,0-1 0 0 0,1 0 0 0 0,-1-1 0 0 0,1 0 0 0 0,10 2-18 0 0,-9-3 33 0 0,0 0 0 0 0,1 0 1 0 0,-1-2-1 0 0,1 1 0 0 0,0-2 0 0 0,0 0 0 0 0,0-1 0 0 0,0 0 0 0 0,9-2-33 0 0,52-51 178 0 0,-46 26-153 0 0,3 4-33 0 0,1 2 1 0 0,1 2-1 0 0,1 1 1 0 0,0 1 0 0 0,1 2-1 0 0,11-1 8 0 0,28-10-1 0 0,-74 26-24 0 0,-1 0 7 0 0,0 0 14 0 0,0 0 20 0 0,-6 23 50 0 0,-20 94-92 0 0,26-94 49 0 0,25-25-104 0 0,118-96 125 0 0,-83 58-16 0 0,85-38-100 0 0,-143 81 72 0 0,-1-1 1 0 0,1 1-1 0 0,0-1 1 0 0,0 1-1 0 0,-1 0 1 0 0,0 0-1 0 0,1 0 1 0 0,-1-1-1 0 0,0 1 1 0 0,0 0-1 0 0,-1 0 1 0 0,1 1-1 0 0,-1-1 1 0 0,1 0-1 0 0,-1 0 0 0 0,0 0 1 0 0,0 0-1 0 0,-1 0 1 0 0,1 0-1 0 0,-1 0 1 0 0,1 0-1 0 0,-1 0 1 0 0,0 0-1 0 0,0 0 1 0 0,0 1-1 0 0,-32 129 73 0 0,33-123 86 0 0,0-10-205 0 0,0-1 0 0 0,1 1 0 0 0,-1 0 0 0 0,0 0 0 0 0,1 0 0 0 0,-1 0 0 0 0,0 0 0 0 0,1 0 0 0 0,-1 0 0 0 0,0 0 0 0 0,1 0 1 0 0,-1 0-1 0 0,0 0 0 0 0,1 0 0 0 0,-1 0 0 0 0,0 0 0 0 0,1 0 0 0 0,-1 0 0 0 0,0 1 0 0 0,0-1 0 0 0,1 0 0 0 0,-1 0 0 0 0,0 0 0 0 0,1 0 0 0 0,-1 1 0 0 0,0-1 0 0 0,0 0 1 0 0,1 0-1 0 0,-1 1 0 0 0,0-1 0 0 0,0 0 0 0 0,1 0 0 0 0,-1 1 0 0 0,0-1 0 0 0,0 0 0 0 0,0 1 0 0 0,0-1 0 0 0,0 0 0 0 0,1 1 0 0 0,-1-1 0 0 0,0 0 0 0 0,0 1 0 0 0,0-1 0 0 0,0 0 1 0 0,0 1-1 0 0,0-1 0 0 0,0 0 0 0 0,0 1 0 0 0,0-1 46 0 0,5-6-1121 0 0,4-5-1007 0 0,-3 2-3467 0 0,-2-2-6434 0 0</inkml:trace>
  <inkml:trace contextRef="#ctx0" brushRef="#br0" timeOffset="3581.564">6590 689 10722 0 0,'0'0'2854'0'0,"0"0"-1153"0"0,0 0-354 0 0,0 0 54 0 0,0 0-27 0 0,0 0-203 0 0,0 0-283 0 0,0 0-253 0 0,0 0-178 0 0,0 0-71 0 0,0 0-64 0 0,0 0-34 0 0,0 0-46 0 0,-17 5-18 0 0,-53 17-17 0 0,60-19-122 0 0,0 1 0 0 0,0 0 1 0 0,1 1-1 0 0,-1 0 1 0 0,1 1-1 0 0,0 0 1 0 0,1 0-1 0 0,-1 1 1 0 0,-5 5-86 0 0,6-4 83 0 0,1-2-62 0 0,0 0 0 0 0,0 1 0 0 0,1-1 0 0 0,-1 2 0 0 0,2-1 0 0 0,-1 0 1 0 0,1 1-1 0 0,0 0 0 0 0,1 1 0 0 0,0-1 0 0 0,0 1 0 0 0,1-1 0 0 0,0 1 0 0 0,0 0 0 0 0,1 0 1 0 0,1 1-1 0 0,-1-1 0 0 0,1 3-21 0 0,2-10 27 0 0,1 0 0 0 0,-1 1 0 0 0,0-1 0 0 0,1 0 0 0 0,0 0 0 0 0,-1 0 0 0 0,1 0 0 0 0,0 0 0 0 0,0 0-1 0 0,0 0 1 0 0,0-1 0 0 0,0 1 0 0 0,1-1 0 0 0,-1 1 0 0 0,0-1 0 0 0,1 0 0 0 0,-1 0 0 0 0,1 0 0 0 0,0 0 0 0 0,-1 0 0 0 0,1-1 0 0 0,-1 1 0 0 0,1-1 0 0 0,0 0 0 0 0,-1 0 0 0 0,1 0 0 0 0,0 0 0 0 0,-1 0 0 0 0,1 0 0 0 0,0-1 0 0 0,-1 0 0 0 0,1 1 0 0 0,0-1 0 0 0,-1 0 0 0 0,1 0 0 0 0,-1 0 0 0 0,0 0 0 0 0,1-1 0 0 0,-1 1 0 0 0,2-2-27 0 0,24-14 215 0 0,-1-1 0 0 0,-1-1 0 0 0,-1-1 0 0 0,-1-1 0 0 0,9-11-215 0 0,94-93 406 0 0,-78 89-335 0 0,-47 37-62 0 0,-1 0 0 0 0,0-1 1 0 0,0 1-1 0 0,0 0 0 0 0,0 0 0 0 0,0 0 0 0 0,0 0 1 0 0,0 1-1 0 0,0-1 0 0 0,0 0 0 0 0,0 0 0 0 0,-1 1 1 0 0,1-1-1 0 0,0 0 0 0 0,-1 1 0 0 0,1-1 0 0 0,-1 0 1 0 0,1 1-1 0 0,-1-1 0 0 0,0 1 0 0 0,0-1 0 0 0,0 0 1 0 0,0 1-1 0 0,0-1 0 0 0,0 1 0 0 0,0-1 0 0 0,0 1 1 0 0,0-1-1 0 0,-1 1 0 0 0,1-1 0 0 0,0 0 0 0 0,-1 1 1 0 0,0-1-1 0 0,1 1-9 0 0,0 4 16 0 0,-9 270 414 0 0,7-213-388 0 0,3-16-15 0 0,-3-1-1 0 0,-2 0 1 0 0,-1 0 0 0 0,-3-1 0 0 0,-2 3-27 0 0,7-35 3 0 0,-1-1-1 0 0,0-1 1 0 0,-1 1 0 0 0,-1-1-1 0 0,1 1 1 0 0,-2-1 0 0 0,1-1-1 0 0,-2 0 1 0 0,1 0 0 0 0,-1 0-1 0 0,-1-1 1 0 0,0 0 0 0 0,0 0-1 0 0,0-1 1 0 0,-1 0 0 0 0,-1-1-1 0 0,1 0 1 0 0,-1-1 0 0 0,0 0-1 0 0,-11 3-2 0 0,11-4-11 0 0,2-1 0 0 0,1 0 1 0 0,-1-1 0 0 0,1 0-1 0 0,-1 0 1 0 0,0-1 0 0 0,0 0-1 0 0,0-1 1 0 0,0 0 0 0 0,0 0-1 0 0,-1-1 1 0 0,-5 0 10 0 0,13-2-9 0 0,0 0-1 0 0,1 0 1 0 0,-1 0 0 0 0,1 0 0 0 0,-1 0 0 0 0,1 0-1 0 0,0-1 1 0 0,0 1 0 0 0,0 0 0 0 0,0-1 0 0 0,0 1 0 0 0,0-1-1 0 0,1 1 1 0 0,0-1 0 0 0,-1 1 0 0 0,1-1 0 0 0,0 1-1 0 0,0-1 1 0 0,0 1 0 0 0,0-1 0 0 0,1 1 0 0 0,-1-1-1 0 0,1 1 1 0 0,-1-1 0 0 0,1 1 0 0 0,0-1 0 0 0,0 1-1 0 0,0 0 1 0 0,0 0 0 0 0,0-1 0 0 0,1 1 0 0 0,-1 0-1 0 0,1 0 1 0 0,-1 0 0 0 0,1 0 0 0 0,0 1 0 0 0,0-1-1 0 0,0 0 10 0 0,200-208-89 0 0,25-7 181 0 0,-198 182-72 0 0,-1-1-1 0 0,-2-1 0 0 0,-2-2 1 0 0,-1 0-1 0 0,-3-2 1 0 0,-1 0-1 0 0,2-12-19 0 0,71-267 11 0 0,-77 270-28 0 0,17-113 10 0 0,-36 108 7 0 0,3 55 1 0 0,0 0 0 0 0,0 1 0 0 0,0-1 0 0 0,0 0 1 0 0,0 1-1 0 0,0-1 0 0 0,0 1 0 0 0,0-1 0 0 0,0 1 0 0 0,1 0 0 0 0,-1-1 1 0 0,0 1-1 0 0,0 0 0 0 0,0 0 0 0 0,1-1 0 0 0,-1 1 0 0 0,0 0 1 0 0,1 0-1 0 0,-1 0 0 0 0,1 0 0 0 0,-1 0 0 0 0,1 0 0 0 0,-1 0 0 0 0,1 0 1 0 0,0 0-1 0 0,-1 0 0 0 0,1 0 0 0 0,0 0 0 0 0,0 0 0 0 0,0 0 1 0 0,0 0-1 0 0,0 0 0 0 0,0 0 0 0 0,0 1 0 0 0,0-1 0 0 0,0 0 0 0 0,0 0-1 0 0,-1 5 23 0 0,-5 163 188 0 0,24 66 152 0 0,-18-209-353 0 0,1 5 20 0 0,-1 0-1 0 0,-1 1 1 0 0,-2-1 0 0 0,-2 0-1 0 0,0-1 1 0 0,-8 24-30 0 0,-27 78 40 0 0,35-113-208 0 0,7-31-963 0 0,13-47-1522 0 0,-2 10-2124 0 0,-8 18-2885 0 0,-4 19-3919 0 0</inkml:trace>
  <inkml:trace contextRef="#ctx0" brushRef="#br0" timeOffset="3831.015">6873 428 12091 0 0,'0'0'1713'0'0,"0"0"-255"0"0,0 0-95 0 0,0 0-62 0 0,0 0-62 0 0,0 0-14 0 0,0 0-36 0 0,0 0-62 0 0,0 0-117 0 0,0 0-182 0 0,0 0-169 0 0,0 0-116 0 0,31 1-81 0 0,97 4-74 0 0,-97-4-215 0 0,1-1-1 0 0,-1-2 1 0 0,1 0-1 0 0,-1-3 1 0 0,0 0-1 0 0,0-2 0 0 0,22-9-171 0 0,-42 13-3 0 0,0 1-211 0 0,0-1 1 0 0,-1 0-1 0 0,0 0 1 0 0,0-1-1 0 0,0-1 1 0 0,0 1 0 0 0,0-2-1 0 0,-1 1 1 0 0,0-1-1 0 0,0-1 1 0 0,-1 1-1 0 0,0-2 1 0 0,0 1-1 0 0,0-1 1 0 0,2-4 212 0 0,2-6-1547 0 0,7-9-2442 0 0,-3-1-4358 0 0,-10 13-2385 0 0</inkml:trace>
  <inkml:trace contextRef="#ctx0" brushRef="#br0" timeOffset="4215.685">7611 82 10706 0 0,'0'0'2090'0'0,"0"0"-559"0"0,0 0-204 0 0,0 0 24 0 0,0 0-3 0 0,0 0-87 0 0,0 0-95 0 0,0 0-91 0 0,0 0-89 0 0,-7 32-111 0 0,-21 104-111 0 0,-25 46 1242 0 0,42-140-1801 0 0,2 1-1 0 0,2 0 1 0 0,2 1 0 0 0,1 0 0 0 0,3 12-205 0 0,0-52 7 0 0,1 0 1 0 0,0 0-1 0 0,-1 0 1 0 0,1 0-1 0 0,1 0 1 0 0,-1 0-1 0 0,1 0 0 0 0,-1 0 1 0 0,1 0-1 0 0,0 0 1 0 0,1 0-1 0 0,-1 0 1 0 0,1 0-1 0 0,-1-1 1 0 0,1 1-1 0 0,0-1 1 0 0,1 1-1 0 0,-1-1 0 0 0,1 0 1 0 0,-1 0-1 0 0,1 0 1 0 0,0 0-1 0 0,0 0 1 0 0,0-1-1 0 0,0 1 1 0 0,1-1-1 0 0,-1 0 0 0 0,1 0 1 0 0,-1 0-1 0 0,1 0 1 0 0,0-1-1 0 0,0 1 1 0 0,0-1-1 0 0,-1 0 1 0 0,1 0-1 0 0,0-1 0 0 0,0 1 1 0 0,1-1-1 0 0,-1 0 1 0 0,0 0-1 0 0,2 0-7 0 0,8-4 36 0 0,-1 0 0 0 0,0-1-1 0 0,0 0 1 0 0,0-1 0 0 0,-1 0 0 0 0,0-1-1 0 0,0-1 1 0 0,0 0 0 0 0,6-6-36 0 0,47-28 48 0 0,-64 41-46 0 0,0 0-1 0 0,0-1 1 0 0,0 1-1 0 0,0-1 1 0 0,0 1-1 0 0,0 0 1 0 0,0 0 0 0 0,0 0-1 0 0,1 0 1 0 0,-1 0-1 0 0,0 0 1 0 0,1 0-1 0 0,-1 0 1 0 0,1 0-1 0 0,-1 0 1 0 0,1 1 0 0 0,-1-1-1 0 0,1 1 1 0 0,-1-1-1 0 0,1 1 1 0 0,0 0-1 0 0,-1-1 1 0 0,1 1 0 0 0,0 0-1 0 0,-1 0 1 0 0,1 0-1 0 0,0 0 1 0 0,-1 1-1 0 0,1-1 1 0 0,0 0 0 0 0,-1 1-1 0 0,1-1 1 0 0,-1 1-1 0 0,1-1 1 0 0,-1 1-1 0 0,1 0 1 0 0,-1 0 0 0 0,1 0-1 0 0,-1 0 1 0 0,0 0-1 0 0,1 0 1 0 0,-1 0-1 0 0,0 0 1 0 0,0 0-1 0 0,0 1 1 0 0,0-1 0 0 0,0 0-1 0 0,0 1 1 0 0,0-1-1 0 0,0 1 1 0 0,-1-1-1 0 0,1 1 1 0 0,0-1 0 0 0,-1 1-1 0 0,1-1 1 0 0,-1 2-2 0 0,-13 113 534 0 0,8-16-441 0 0,5-99-110 0 0,0 0 0 0 0,0 0 0 0 0,0 0 1 0 0,0 0-1 0 0,0 0 0 0 0,0 1 0 0 0,1-1 1 0 0,-1 0-1 0 0,0 0 0 0 0,1 0 0 0 0,-1 0 1 0 0,1 0-1 0 0,-1 0 0 0 0,1 0 0 0 0,0 0 1 0 0,-1 0-1 0 0,1 0 0 0 0,0 0 0 0 0,0 0 1 0 0,-1-1-1 0 0,1 1 0 0 0,0 0 0 0 0,0-1 1 0 0,0 1-1 0 0,0 0 0 0 0,0-1 0 0 0,0 1 1 0 0,0-1-1 0 0,0 1 0 0 0,0-1 1 0 0,0 0-1 0 0,1 1 0 0 0,-1-1 0 0 0,0 0 1 0 0,0 0-1 0 0,0 0 0 0 0,0 0 0 0 0,0 0 1 0 0,1 0-1 0 0,-1 0 0 0 0,0 0 0 0 0,0 0 1 0 0,0-1-1 0 0,0 1 17 0 0,15-7-3493 0 0,-3-5-4599 0 0,-10 4-4525 0 0</inkml:trace>
  <inkml:trace contextRef="#ctx0" brushRef="#br0" timeOffset="4611.982">8156 1 15243 0 0,'0'0'1921'0'0,"0"0"-381"0"0,0 0-209 0 0,0 0-81 0 0,0 0-100 0 0,0 0-148 0 0,0 0-180 0 0,0 0-165 0 0,0 0-149 0 0,0 0-126 0 0,0 0-94 0 0,0 0-55 0 0,0 0-24 0 0,-6 5 359 0 0,38 46 483 0 0,-7-10-879 0 0,-2 2 0 0 0,-2 1 0 0 0,-2 0 0 0 0,-2 1 0 0 0,-1 1-1 0 0,-3 1 1 0 0,-2 0 0 0 0,-2 1 0 0 0,-2 0 0 0 0,-2 0 0 0 0,-2 1-1 0 0,-2-1 1 0 0,-3 14-172 0 0,-1-42-19 0 0,0-1-1 0 0,-1 1 0 0 0,0-1 1 0 0,-2 0-1 0 0,-1-1 1 0 0,0 1-1 0 0,-1-1 0 0 0,-1-1 1 0 0,0 0-1 0 0,-2 0 1 0 0,0-1-1 0 0,0 0 0 0 0,-2-1 1 0 0,-5 6 19 0 0,10-14-306 0 0,1 0 0 0 0,-2-1 0 0 0,1 0-1 0 0,-1 0 1 0 0,0 0 0 0 0,0-1 0 0 0,-1-1 0 0 0,1 1 0 0 0,-1-2 0 0 0,-10 3 306 0 0,-2 1-2628 0 0,8-3-2906 0 0,2-3-6941 0 0</inkml:trace>
  <inkml:trace contextRef="#ctx0" brushRef="#br0" timeOffset="6431.166">1 1337 7170 0 0,'0'0'864'0'0,"0"0"-504"0"0,0 0-5 0 0,0 0 426 0 0,0 0 350 0 0,0 0 197 0 0,0 0 18 0 0,0 0-135 0 0,0 0-151 0 0,33-6-133 0 0,108-19-132 0 0,31 1 1341 0 0,1 8-1 0 0,12 6-2135 0 0,-53 4 410 0 0,275 5 418 0 0,44 20-537 0 0,-434-19-276 0 0,344 9 1157 0 0,45-19-1172 0 0,-65-19 504 0 0,-97 7-204 0 0,255-15 182 0 0,96 22-297 0 0,-497 15-147 0 0,531 11 164 0 0,-226-14 51 0 0,-97-5-69 0 0,-12 5 57 0 0,6-1-55 0 0,663 0 229 0 0,-280-26 44 0 0,-422 13-174 0 0,-127 16 722 0 0,-93 1-5239 0 0,-33 0-1729 0 0,-10 0-6341 0 0</inkml:trace>
  <inkml:trace contextRef="#ctx0" brushRef="#br0" timeOffset="8967.484">2829 1466 5993 0 0,'0'0'1842'0'0,"0"0"-326"0"0,0 0-95 0 0,0 0 108 0 0,0 0 108 0 0,0 0 6 0 0,0 0-202 0 0,0 0-296 0 0,0 0-277 0 0,0 0-228 0 0,0 0-127 0 0,0-3 1361 0 0,-2 16-1504 0 0,0 0-1 0 0,0-1 1 0 0,-2 1-1 0 0,1-1 1 0 0,-1 1-1 0 0,-1-1 1 0 0,0 0 0 0 0,-1-1-1 0 0,-1 1-369 0 0,-11 26 377 0 0,-177 356 858 0 0,190-383-1161 0 0,1 0-1 0 0,0-1 0 0 0,1 1 1 0 0,0 1-1 0 0,1-1 1 0 0,0 0-1 0 0,0 1 0 0 0,2-1 1 0 0,-1 1-1 0 0,2 8-73 0 0,1-16 27 0 0,0-1 0 0 0,0 1 0 0 0,0-1 0 0 0,0 0 0 0 0,1 0 0 0 0,-1 0 0 0 0,1 0-1 0 0,0-1 1 0 0,0 1 0 0 0,0-1 0 0 0,0 0 0 0 0,0 1 0 0 0,1-1 0 0 0,-1-1 0 0 0,1 1 0 0 0,-1 0 0 0 0,1-1 0 0 0,0 0 0 0 0,-1 0 0 0 0,1 0 0 0 0,0 0 0 0 0,0-1 0 0 0,0 1 0 0 0,0-1-1 0 0,1 0-26 0 0,2 1 58 0 0,24 2 52 0 0,-1-3 0 0 0,1 0 0 0 0,-1-2 0 0 0,0-1-1 0 0,1-2 1 0 0,-2-1 0 0 0,1-1 0 0 0,-1-1 0 0 0,4-3-110 0 0,-19 9 31 0 0,-20 3-312 0 0,-58 17-3494 0 0,45-18 786 0 0,5 0-3921 0 0,7 0-4843 0 0</inkml:trace>
  <inkml:trace contextRef="#ctx0" brushRef="#br0" timeOffset="9277.616">2344 1797 12891 0 0,'0'0'1777'0'0,"0"0"-442"0"0,0 0-202 0 0,0 0 88 0 0,0 0 54 0 0,0 0-83 0 0,0 0-233 0 0,0 0-259 0 0,0 0-189 0 0,0 0-69 0 0,0 0 28 0 0,0 0 72 0 0,0 0 49 0 0,11 2-17 0 0,190 11 2220 0 0,-8-21-2083 0 0,-74-10-2919 0 0,-117 18 1263 0 0,4 0-414 0 0,-4 0-2509 0 0,0 0-3415 0 0,-2 0-5572 0 0</inkml:trace>
  <inkml:trace contextRef="#ctx0" brushRef="#br0" timeOffset="9529.98">3370 1890 18196 0 0,'0'0'648'0'0,"0"0"-256"0"0,0 0 120 0 0,0 0 331 0 0,0 0 240 0 0,0 0 32 0 0,0 0-171 0 0,0 0-257 0 0,0 0-194 0 0,0 0-109 0 0,0 0-134 0 0,0 0-80 0 0,0 0-52 0 0,-5 23-45 0 0,-15 71 10 0 0,5-54-194 0 0,6-40-2776 0 0,5-2-3686 0 0,2 1-5382 0 0</inkml:trace>
  <inkml:trace contextRef="#ctx0" brushRef="#br0" timeOffset="9683.797">3257 1448 14267 0 0,'0'0'4073'0'0,"0"0"-3073"0"0,0 0-448 0 0,0 0-160 0 0,0 0-72 0 0,0 0-112 0 0,0 0-184 0 0,0 0-120 0 0,0 0-128 0 0,0 0-136 0 0,0 0-224 0 0,0 0-696 0 0,0 0-3985 0 0,0 0-6978 0 0</inkml:trace>
  <inkml:trace contextRef="#ctx0" brushRef="#br0" timeOffset="10296.989">3631 2040 17412 0 0,'0'0'1127'0'0,"0"0"-387"0"0,0 0-64 0 0,0 0 108 0 0,0 0 74 0 0,0 0-44 0 0,0 0-125 0 0,0 0-111 0 0,0 0-84 0 0,0 0-67 0 0,0 0-79 0 0,0 0-72 0 0,0 0-74 0 0,-3-8-36 0 0,-9-25-37 0 0,12 30-116 0 0,0 1-1 0 0,0-1 1 0 0,0 0-1 0 0,1 1 1 0 0,-1-1-1 0 0,1 1 1 0 0,-1-1-1 0 0,1 1 1 0 0,0-1 0 0 0,0 1-1 0 0,0 0 1 0 0,0-1-1 0 0,0 1 1 0 0,0 0-1 0 0,1 0 1 0 0,-1 0-1 0 0,1-1 1 0 0,0 2-1 0 0,0-1 1 0 0,-1 0-1 0 0,2 0-12 0 0,3-6 36 0 0,11-12-12 0 0,1 0-1 0 0,0 2 1 0 0,2 0 0 0 0,0 0 0 0 0,0 2-1 0 0,2 1 1 0 0,0 0 0 0 0,1 2 0 0 0,0 1-1 0 0,13-5-23 0 0,24 5-116 0 0,-51 64 94 0 0,-46 117 328 0 0,36-167-302 0 0,1-1-1 0 0,0 0 0 0 0,0 1 1 0 0,0-1-1 0 0,0 1 0 0 0,0-1 0 0 0,1 0 1 0 0,-1 1-1 0 0,0-1 0 0 0,1 0 1 0 0,-1 0-1 0 0,1 1 0 0 0,-1-1 1 0 0,1 0-1 0 0,-1 0 0 0 0,1 0 1 0 0,0 1-1 0 0,0-1 0 0 0,-1 0 1 0 0,1 0-1 0 0,0 0 0 0 0,0 0 0 0 0,0-1 1 0 0,0 1-1 0 0,0 0 0 0 0,1 0 1 0 0,-1 0-1 0 0,0-1 0 0 0,0 1 1 0 0,0-1-1 0 0,1 1 0 0 0,-1-1 1 0 0,0 1-1 0 0,0-1 0 0 0,1 0 0 0 0,-1 0 1 0 0,0 1-1 0 0,1-1 0 0 0,-1 0 1 0 0,0 0-1 0 0,1 0 0 0 0,-1-1 1 0 0,0 1-1 0 0,1 0 0 0 0,-1 0 1 0 0,0-1-1 0 0,1 1 0 0 0,-1-1 1 0 0,0 1-1 0 0,0-1 0 0 0,1 1 0 0 0,-1-1 1 0 0,0 0-1 0 0,0 0 0 0 0,0 0 1 0 0,1 0-4 0 0,180-149 234 0 0,-77 85-278 0 0,-104 65 44 0 0,0 0 0 0 0,1-1 0 0 0,-1 1-1 0 0,0 0 1 0 0,0 0 0 0 0,0 0 0 0 0,1 0 0 0 0,-1 0-1 0 0,0 0 1 0 0,0 0 0 0 0,0 0 0 0 0,1 0-1 0 0,-1 0 1 0 0,0 1 0 0 0,0-1 0 0 0,0 1 0 0 0,0-1-1 0 0,0 1 1 0 0,1-1 0 0 0,-1 1 0 0 0,0-1-1 0 0,0 1 1 0 0,0 0 0 0 0,-1 0 0 0 0,1 0 0 0 0,0-1-1 0 0,0 1 1 0 0,0 0 0 0 0,-1 0 0 0 0,1 0-1 0 0,0 0 1 0 0,-1 0 0 0 0,1 0 0 0 0,-1 1 0 0 0,1-1-1 0 0,-1 0 1 0 0,1 0 0 0 0,-1 0 0 0 0,0 0-1 0 0,0 1 1 0 0,1-1 0 0 0,-1 0 0 0 0,0 0 0 0 0,4 62 99 0 0,-4-53-54 0 0,-1 10 25 0 0,2-1 0 0 0,0 1-1 0 0,1-1 1 0 0,1 0 0 0 0,0 1 0 0 0,7 16-70 0 0,6-12-423 0 0,-5-21-8702 0 0,-9-3-2896 0 0</inkml:trace>
  <inkml:trace contextRef="#ctx0" brushRef="#br0" timeOffset="10750.012">4491 1890 12131 0 0,'0'0'1501'0'0,"0"0"-139"0"0,0 0 76 0 0,0 0 2 0 0,0 0-75 0 0,0 0-128 0 0,0 0-161 0 0,0 0-171 0 0,0 0-135 0 0,0 0-137 0 0,32 1-159 0 0,102 5-58 0 0,-63-17 213 0 0,-63 8-560 0 0,0 0-1 0 0,0 0 0 0 0,0 0 0 0 0,-1-1 0 0 0,1-1 1 0 0,-1 1-1 0 0,0-1 0 0 0,0 0 0 0 0,0-1 0 0 0,-1 1 1 0 0,0-1-1 0 0,0-1 0 0 0,-1 1 0 0 0,1-1 0 0 0,-1 0 1 0 0,-1 0-1 0 0,1 0 0 0 0,-1-1 0 0 0,-1 0 1 0 0,1 0-1 0 0,1-8-68 0 0,-4 14-4 0 0,0-1 1 0 0,0 0-1 0 0,0 0 1 0 0,0 0-1 0 0,-1 0 1 0 0,0 0-1 0 0,1 0 1 0 0,-1 0-1 0 0,0 0 1 0 0,0 0-1 0 0,-1 0 1 0 0,1 0-1 0 0,-1 1 1 0 0,1-1-1 0 0,-1 0 1 0 0,0 0-1 0 0,0 0 1 0 0,0 0-1 0 0,0 1 1 0 0,-1-1-1 0 0,1 0 1 0 0,-1 1-1 0 0,0 0 1 0 0,0-1-1 0 0,1 1 1 0 0,-1 0-1 0 0,-1 0 1 0 0,1 0-1 0 0,0 0 1 0 0,0 0-1 0 0,-1 0 1 0 0,1 1-1 0 0,-1-1 1 0 0,0 1-1 0 0,1 0 1 0 0,-1 0-1 0 0,0 0 1 0 0,0 0-1 0 0,0 0 1 0 0,0 0-1 0 0,1 1 1 0 0,-1-1-1 0 0,0 1 1 0 0,0 0-1 0 0,-3 0 4 0 0,-12 2-22 0 0,0 0 1 0 0,0 2-1 0 0,0 0 0 0 0,0 0 0 0 0,1 2 0 0 0,0 0 0 0 0,0 1 0 0 0,0 1 0 0 0,1 1 0 0 0,0 0 0 0 0,1 1 1 0 0,0 0-1 0 0,1 2 0 0 0,0-1 0 0 0,0 2 0 0 0,1 0 0 0 0,1 0 0 0 0,0 1 0 0 0,-9 16 22 0 0,-28 64 16 0 0,48-90-11 0 0,0-1 1 0 0,1 1-1 0 0,-1-1 0 0 0,1 0 1 0 0,0 1-1 0 0,0-1 0 0 0,0 1 1 0 0,0-1-1 0 0,1 1 0 0 0,-1-1 0 0 0,1 1 1 0 0,0-1-1 0 0,0 0 0 0 0,0 1 1 0 0,1-1-1 0 0,-1 0 0 0 0,1 0 0 0 0,-1 0 1 0 0,1 0-1 0 0,0 0 0 0 0,0 0 1 0 0,1-1-1 0 0,-1 1 0 0 0,1-1 0 0 0,-1 1 1 0 0,1-1-1 0 0,0 0 0 0 0,2 1-5 0 0,8 5 25 0 0,1-1 0 0 0,1-1 1 0 0,-1-1-1 0 0,1 0 0 0 0,0-1 0 0 0,0 0 0 0 0,1-1 0 0 0,-1-1 0 0 0,0 0 0 0 0,1-1 0 0 0,0-1 0 0 0,-1-1 0 0 0,7 0-25 0 0,0 1 14 0 0,-7-1-65 0 0,0 0-1 0 0,0 0 1 0 0,-1-2-1 0 0,1 0 1 0 0,0 0-1 0 0,-1-1 1 0 0,0-1 0 0 0,0-1-1 0 0,0 0 1 0 0,11-6 51 0 0,27-39-10061 0 0,-48 40-1879 0 0</inkml:trace>
  <inkml:trace contextRef="#ctx0" brushRef="#br0" timeOffset="11081.714">5080 1234 13435 0 0,'0'0'2380'0'0,"0"0"-841"0"0,0 0-288 0 0,0 0 51 0 0,0 0 30 0 0,0 0-82 0 0,0 0-201 0 0,0 0-232 0 0,0 0-172 0 0,0 0-125 0 0,0 0-81 0 0,0 0-48 0 0,33 4-43 0 0,104 18-28 0 0,-134-22-304 0 0,-1 0 1 0 0,1 1-1 0 0,0-1 0 0 0,-1 1 1 0 0,1-1-1 0 0,0 1 1 0 0,-1 0-1 0 0,1 0 1 0 0,-1 0-1 0 0,1 0 0 0 0,-1 1 1 0 0,0-1-1 0 0,1 1 1 0 0,-1-1-1 0 0,0 1 0 0 0,0 0 1 0 0,0 0-1 0 0,0 0 1 0 0,0 0-1 0 0,-1 0 0 0 0,1 0 1 0 0,-1 0-1 0 0,1 1 1 0 0,-1-1-1 0 0,0 1 1 0 0,0-1-1 0 0,0 1 0 0 0,0 0-16 0 0,3 8 82 0 0,11 30 36 0 0,-3 0 1 0 0,-1 1-1 0 0,-3 0 0 0 0,-1 1 0 0 0,-2 0 1 0 0,-1 0-1 0 0,-3 0 0 0 0,-2 0 0 0 0,-2 7-118 0 0,2-20 3 0 0,-1 0 0 0 0,-2 0-1 0 0,-1 0 1 0 0,-2 0-1 0 0,-1-1 1 0 0,-1 0-1 0 0,-1-1 1 0 0,-1 0-1 0 0,-2 0 1 0 0,-1-1 0 0 0,-1-1-1 0 0,-6 6-2 0 0,6-11-97 0 0,-2-1 1 0 0,-1-1-1 0 0,0-1 0 0 0,-1 0 1 0 0,-1-1-1 0 0,-1-1 0 0 0,0-1 1 0 0,-8 3 96 0 0,-56 20-2063 0 0,55-28-1083 0 0,1-2-3348 0 0,10-4-5827 0 0</inkml:trace>
  <inkml:trace contextRef="#ctx0" brushRef="#br0" timeOffset="11718.005">1987 1348 544 0 0,'0'0'1127'0'0,"0"0"-395"0"0,0 0 387 0 0,0 0 779 0 0,0 0 613 0 0,0 0 238 0 0,0 0-204 0 0,0 0-545 0 0,0 0-521 0 0,0 0-337 0 0,0 0-213 0 0,0 0-94 0 0,0 0-30 0 0,-8 9-29 0 0,-63 65 1281 0 0,54-54-1951 0 0,1 2 1 0 0,0 0 0 0 0,2 1-1 0 0,1 0 1 0 0,1 1-1 0 0,1 1 1 0 0,1 0 0 0 0,1 0-1 0 0,1 1 1 0 0,1 0 0 0 0,2 0-1 0 0,0 1 1 0 0,2-1 0 0 0,1 1-1 0 0,1 0 1 0 0,1 0 0 0 0,2 0-1 0 0,0-1 1 0 0,2 1-1 0 0,1-1 1 0 0,1 1 0 0 0,1-1-1 0 0,2-1 1 0 0,0 0 0 0 0,2 0-1 0 0,0-1 1 0 0,2 0 0 0 0,1-1-1 0 0,6 8-106 0 0,-8-18 15 0 0,0-1-1 0 0,1 0 1 0 0,0-1-1 0 0,1 0 1 0 0,0-1-1 0 0,1 0 1 0 0,0-2-1 0 0,1 1 1 0 0,0-2-1 0 0,0 0 1 0 0,0-1-1 0 0,1-1 1 0 0,0 0-1 0 0,0-1 1 0 0,2-1-15 0 0,123 13-1201 0 0,-1-14-5226 0 0,-101-2 2991 0 0,-2 0-8801 0 0</inkml:trace>
  <inkml:trace contextRef="#ctx0" brushRef="#br0" timeOffset="12932.991">5673 1282 0 0 0,'0'0'307'0'0,"0"0"685"0"0,0 0 184 0 0,0 0 3 0 0,0 0-63 0 0,0 0-122 0 0,0 0-122 0 0,0 0-70 0 0,0 0 18 0 0,0 0 80 0 0,0 0 68 0 0,0 0 24 0 0,0 0-15 0 0,1-3 935 0 0,2-1 9925 0 0,158-11-9646 0 0,-78 11-1979 0 0,-85 26-162 0 0,-77 61 264 0 0,-31 37-286 0 0,108-117-26 0 0,-1 0 0 0 0,1 0 0 0 0,0 0 0 0 0,0 0 0 0 0,0 0 0 0 0,0 0-1 0 0,1 1 1 0 0,-1-1 0 0 0,1 1 0 0 0,0-1 0 0 0,0 1 0 0 0,0-1-1 0 0,0 1 1 0 0,1 0 0 0 0,-1-1 0 0 0,1 1 0 0 0,0 0 0 0 0,0 0-1 0 0,0-1 1 0 0,1 1 0 0 0,0 1-2 0 0,1-3 14 0 0,0 0-1 0 0,1 0 0 0 0,-1 0 1 0 0,1 0-1 0 0,-1-1 1 0 0,1 1-1 0 0,0-1 0 0 0,0 0 1 0 0,0 1-1 0 0,-1-1 1 0 0,1-1-1 0 0,0 1 1 0 0,0 0-1 0 0,1-1 0 0 0,-1 1 1 0 0,0-1-1 0 0,0 0 1 0 0,0 0-1 0 0,0 0-13 0 0,8 1 45 0 0,8 0 71 0 0,-1-1 0 0 0,1-1 0 0 0,0-1 0 0 0,0 0 0 0 0,0-1 0 0 0,-1-1 0 0 0,9-4-116 0 0,-23 7-861 0 0,2-1 2257 0 0,-3 2-5741 0 0,0 0-5026 0 0,1 0-3373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81 0 0 0,'0'0'557'0'0,"0"0"281"0"0,0 0 256 0 0,0 0 284 0 0,0 0 192 0 0,0 0 139 0 0,4-12 10 0 0,12-38-76 0 0,-9 31 6951 0 0,-10 34-1958 0 0,2-7-7926 0 0,-3 20 1615 0 0,1 1 1 0 0,2 0 0 0 0,1-1-1 0 0,1 1 1 0 0,2 0-1 0 0,1-1 1 0 0,6 25-326 0 0,-1-14 202 0 0,-1 1 0 0 0,-3 0 0 0 0,-1 0 0 0 0,-2 1 0 0 0,-1-1 0 0 0,-4 26-202 0 0,-29 40 182 0 0,31-105-172 0 0,1-1-15 0 0,0 0-3 0 0,0 0-3 0 0,0 0-11 0 0,0 0-14 0 0,0 0-23 0 0,0 0-6 0 0,0 0-11 0 0,0 0-27 0 0,2-27-1780 0 0,-3-18-1557 0 0,-1 15-4898 0 0,1 25 6040 0 0,0-3-8769 0 0</inkml:trace>
  <inkml:trace contextRef="#ctx0" brushRef="#br0" timeOffset="348.755">57 70 0 0 0,'0'0'2320'0'0,"0"0"-1009"0"0,0 0-133 0 0,0 0 337 0 0,0 0 377 0 0,0 0 253 0 0,0 0-6 0 0,0 0-245 0 0,0 0-334 0 0,0 0-330 0 0,0 0-261 0 0,0 0-163 0 0,-12-2-94 0 0,-28-5-232 0 0,35 5 2574 0 0,409-53 709 0 0,-220 54-3577 0 0,-171 4-339 0 0,24 6-1166 0 0,-16 4-2512 0 0,-14-8-2493 0 0,-2-1-5730 0 0</inkml:trace>
  <inkml:trace contextRef="#ctx0" brushRef="#br0" timeOffset="725.839">833 350 10370 0 0,'0'0'6278'0'0,"0"0"-4283"0"0,0 0-1483 0 0,0 0-125 0 0,0 0 233 0 0,0 0 288 0 0,0 0 139 0 0,0 0-82 0 0,0 0-230 0 0,0 0-237 0 0,0 0-121 0 0,0 0-20 0 0,0 0 18 0 0,1 10 8 0 0,-1 198 1781 0 0,-6-171-1889 0 0,0 6-3762 0 0,9-43-3339 0 0,0 0-4882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36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116 387 5793 0 0,'0'0'2199'0'0,"0"0"-498"0"0,0 0-430 0 0,0 0-104 0 0,0 0 140 0 0,0 0 141 0 0,0 0 8 0 0,0 0-165 0 0,0 0-280 0 0,0 0-275 0 0,0 0-180 0 0,3 11 455 0 0,23 129 2769 0 0,-5-28-3454 0 0,-4 0 0 0 0,-5 1 0 0 0,-6 0 0 0 0,-5 33-326 0 0,-17-90-352 0 0,9-119-8670 0 0,7 13-1854 0 0,1 41 5095 0 0</inkml:trace>
  <inkml:trace contextRef="#ctx0" brushRef="#br0" timeOffset="584.257">24 471 1104 0 0,'0'0'1585'0'0,"0"0"-29"0"0,0 0 162 0 0,0 0 194 0 0,0 0 131 0 0,0 0-18 0 0,0 0-149 0 0,0 0-192 0 0,0 0-214 0 0,0 0-234 0 0,0 0-246 0 0,0 0-211 0 0,0 0-131 0 0,-5-16-99 0 0,-13-49-42 0 0,18 64-482 0 0,0-1 1 0 0,0 1-1 0 0,-1 0 0 0 0,1-1 1 0 0,0 1-1 0 0,0 0 0 0 0,0-1 1 0 0,0 1-1 0 0,1 0 0 0 0,-1-1 1 0 0,0 1-1 0 0,0 0 0 0 0,1-1 0 0 0,-1 1 1 0 0,1 0-1 0 0,-1 0 0 0 0,1 0 1 0 0,0-1-1 0 0,-1 1 0 0 0,1 0 1 0 0,0 0-1 0 0,0 0 0 0 0,0 0 1 0 0,0 0-1 0 0,0 0 0 0 0,0 0 1 0 0,0 1-1 0 0,0-1 0 0 0,0 0 1 0 0,1 0-26 0 0,4-3 140 0 0,26-21 176 0 0,1 1 1 0 0,2 1-1 0 0,0 2 0 0 0,2 2 0 0 0,0 1 1 0 0,1 2-1 0 0,0 2 0 0 0,39-10-316 0 0,-57 19 51 0 0,0 0 0 0 0,0 2 0 0 0,1 0 0 0 0,-1 1-1 0 0,1 1 1 0 0,-1 1 0 0 0,10 1-51 0 0,-28 0 6 0 0,0-1 0 0 0,0 1-1 0 0,0-1 1 0 0,0 1 0 0 0,0 0 0 0 0,0 0 0 0 0,0 0-1 0 0,0 0 1 0 0,0 1 0 0 0,0-1 0 0 0,0 1 0 0 0,-1-1-1 0 0,1 1 1 0 0,-1-1 0 0 0,1 1 0 0 0,-1 0 0 0 0,1-1-1 0 0,-1 1 1 0 0,0 0 0 0 0,0 0 0 0 0,0 0-1 0 0,0 0 1 0 0,0 0 0 0 0,-1 1 0 0 0,1-1 0 0 0,-1 0-1 0 0,1 0 1 0 0,-1 0 0 0 0,0 0 0 0 0,0 1 0 0 0,0-1-1 0 0,0 1-5 0 0,-7 77 223 0 0,-2-54-208 0 0,-2-1-1 0 0,0 0 1 0 0,-2-1 0 0 0,-1 0-1 0 0,0-1 1 0 0,-2 0 0 0 0,-1-1-1 0 0,-13 13-14 0 0,-63 92-11 0 0,91-125 5 0 0,0 0 1 0 0,1 0 0 0 0,-1 0 0 0 0,0 1 0 0 0,1-1 0 0 0,0 0 0 0 0,0 0 0 0 0,-1 1 0 0 0,1-1 0 0 0,1 1 0 0 0,-1-1 0 0 0,0 1 0 0 0,1-1 0 0 0,-1 1 0 0 0,1 0-1 0 0,0-1 1 0 0,-1 1 0 0 0,1-1 0 0 0,1 1 0 0 0,-1 0 0 0 0,0-1 0 0 0,1 1 0 0 0,-1-1 0 0 0,1 1 0 0 0,0-1 0 0 0,0 1 0 0 0,0-1 0 0 0,0 1 0 0 0,0-1 0 0 0,0 0-1 0 0,1 1 1 0 0,-1-1 0 0 0,1 0 0 0 0,-1 0 0 0 0,1 0 5 0 0,263 90 11 0 0,-259-89 3 0 0,0 0 0 0 0,-1 0-1 0 0,1 1 1 0 0,-1 0 0 0 0,0 0 0 0 0,0 0 0 0 0,0 1 0 0 0,0 0-1 0 0,-1 0 1 0 0,0 0 0 0 0,0 0 0 0 0,0 1 0 0 0,0-1 0 0 0,-1 1-1 0 0,0 0 1 0 0,-1 0 0 0 0,1 0 0 0 0,-1 1 0 0 0,0-1 0 0 0,0 0-1 0 0,-1 1 1 0 0,0-1 0 0 0,0 1 0 0 0,-1 1-14 0 0,-1 1 57 0 0,0 1 0 0 0,0-1 0 0 0,-1-1 0 0 0,0 1 0 0 0,-1 0 0 0 0,0 0 0 0 0,0-1 0 0 0,-1 0 0 0 0,0 1 0 0 0,-1-1 0 0 0,0-1 0 0 0,0 1 0 0 0,0-1 0 0 0,-1 0 0 0 0,0 0 0 0 0,-1-1 0 0 0,1 1 0 0 0,-1-1-1 0 0,-1-1 1 0 0,1 0 0 0 0,-1 0 0 0 0,0 0 0 0 0,0-1-57 0 0,-8 6 33 0 0,-1-2-1 0 0,0 0 0 0 0,0-1 1 0 0,-1-1-1 0 0,0 0 0 0 0,-1-1 1 0 0,1-1-1 0 0,-1-1 0 0 0,1-1 1 0 0,-17 0-33 0 0,17-2-48 0 0,14 2 26 0 0,0-1 0 0 0,0 0 0 0 0,0-1 0 0 0,0 1 0 0 0,0-1 0 0 0,0 0 0 0 0,0 0 0 0 0,0 0 0 0 0,0 0 0 0 0,0-1 0 0 0,0 0 0 0 0,0 0 0 0 0,0 0 0 0 0,0 0 0 0 0,0 0 0 0 0,0-1 0 0 0,0 0 0 0 0,1 0 0 0 0,-1 0 0 0 0,1 0 0 0 0,-1 0 0 0 0,1-1 0 0 0,0 1 0 0 0,0-1 0 0 0,0 0 0 0 0,0 0 0 0 0,1 0 0 0 0,-1-1 0 0 0,1 1 0 0 0,0 0 0 0 0,-1-1 22 0 0,5-1-204 0 0,0 0 0 0 0,-1 0 0 0 0,2 1 0 0 0,-1-1 0 0 0,0 1 0 0 0,1-1-1 0 0,0 1 1 0 0,0 0 0 0 0,0 0 0 0 0,0 0 0 0 0,1 0 0 0 0,0 1 0 0 0,0-1 0 0 0,0 1 0 0 0,0 0 0 0 0,0 0 0 0 0,0 1 0 0 0,1-1-1 0 0,-1 1 1 0 0,5-2 204 0 0,0-1-706 0 0,25-14-2775 0 0,-10 6-2465 0 0,-6 1-5650 0 0</inkml:trace>
  <inkml:trace contextRef="#ctx0" brushRef="#br0" timeOffset="1491.253">963 851 14403 0 0,'0'0'1530'0'0,"0"0"-470"0"0,0 0-197 0 0,0 0 58 0 0,0 0 29 0 0,0 0-77 0 0,0 0-163 0 0,0 0-211 0 0,0 0-166 0 0,0 0-98 0 0,0 0-65 0 0,0 0-13 0 0,7 18 7 0 0,27 56-3 0 0,-33-72-147 0 0,-1 0 0 0 0,1-1 0 0 0,0 1 0 0 0,0-1 0 0 0,0 1 0 0 0,0-1 0 0 0,0 1 0 0 0,0-1 1 0 0,1 0-1 0 0,-1 1 0 0 0,0-1 0 0 0,1 0 0 0 0,-1 0 0 0 0,1 0 0 0 0,-1 0 0 0 0,1 0 0 0 0,0 0 0 0 0,-1-1 0 0 0,1 1 0 0 0,0-1 0 0 0,-1 1 0 0 0,1-1 0 0 0,0 1 1 0 0,0-1-1 0 0,0 0 0 0 0,-1 0 0 0 0,1 0 0 0 0,0 0 0 0 0,0 0 0 0 0,0 0 0 0 0,-1 0 0 0 0,1-1-14 0 0,7 0 101 0 0,80-10 707 0 0,-67 3-704 0 0,-1-1 0 0 0,0-1 0 0 0,-1-1 0 0 0,0-1 0 0 0,0-1 0 0 0,-2-1 0 0 0,1 0 0 0 0,-2-1 0 0 0,6-7-104 0 0,9-18 582 0 0,-25 73-384 0 0,-5-26-192 0 0,-1-1 0 0 0,1 1-1 0 0,1-1 1 0 0,-1 1 0 0 0,1-1-1 0 0,0 0 1 0 0,1 0 0 0 0,0 0-1 0 0,0 0 1 0 0,0 0 0 0 0,0-1-1 0 0,1 0 1 0 0,0 0 0 0 0,0 0-1 0 0,0-1 1 0 0,1 0 0 0 0,-1 0 0 0 0,1 0-1 0 0,0 0 1 0 0,0-1 0 0 0,0 0-1 0 0,1 0 1 0 0,2 0-6 0 0,1 1 16 0 0,0-1 0 0 0,0 0 0 0 0,1 0 1 0 0,0-1-1 0 0,-1 0 0 0 0,1-1 0 0 0,0 0 0 0 0,0-1 0 0 0,0 0 1 0 0,0-1-1 0 0,-1 0 0 0 0,1-1 0 0 0,0 0 0 0 0,-1 0 0 0 0,1-1 1 0 0,-1-1-1 0 0,0 0 0 0 0,0 0 0 0 0,0-1 0 0 0,-1 0 0 0 0,1-1 1 0 0,-1 0-1 0 0,0 0 0 0 0,6-7-16 0 0,6-11 90 0 0,-1-1-1 0 0,-2-1 1 0 0,0-1 0 0 0,-2 0 0 0 0,-1-1-1 0 0,-1-1 1 0 0,-2 0 0 0 0,0-1 0 0 0,-2 0-1 0 0,-2-1 1 0 0,0 0 0 0 0,-3 0 0 0 0,0 0-1 0 0,0-26-89 0 0,0 12 21 0 0,-2 1 1 0 0,-2-1-1 0 0,-2 0 0 0 0,-1 0 0 0 0,-3 1 0 0 0,-6-25-21 0 0,-28-24 172 0 0,38 93-172 0 0,1-1 0 0 0,-1 0 0 0 0,0 0 0 0 0,1 0-1 0 0,-1 0 1 0 0,0 1 0 0 0,1-1 0 0 0,-1 0 0 0 0,0 1 0 0 0,0-1 0 0 0,0 1 0 0 0,0-1-1 0 0,1 1 1 0 0,-1-1 0 0 0,0 1 0 0 0,0-1 0 0 0,0 1 0 0 0,0 0 0 0 0,0 0 0 0 0,0 0-1 0 0,0-1 1 0 0,0 1 0 0 0,0 0 0 0 0,0 0 0 0 0,0 0 0 0 0,0 0 0 0 0,0 0 0 0 0,0 1 0 0 0,0-1-1 0 0,0 0 1 0 0,0 0 0 0 0,0 1 0 0 0,0-1 0 0 0,0 1 0 0 0,0-1 0 0 0,0 1 0 0 0,0-1-1 0 0,0 1 1 0 0,0-1 0 0 0,1 1 0 0 0,-1 0 0 0 0,0-1 0 0 0,1 1 0 0 0,-1 0 0 0 0,0 0-1 0 0,1 0 1 0 0,-1-1 0 0 0,1 1 0 0 0,-1 0 0 0 0,1 0 0 0 0,-1 0 0 0 0,1 0 0 0 0,0 0-1 0 0,-1 0 1 0 0,1 0 0 0 0,-5 20 8 0 0,0 1-1 0 0,2 0 0 0 0,0-1 0 0 0,2 1 0 0 0,0 0 0 0 0,2 0 1 0 0,0 0-1 0 0,1 0 0 0 0,1 0 0 0 0,2-1 0 0 0,0 0 0 0 0,2 4-7 0 0,-3-4 17 0 0,100 435 362 0 0,-66-254-193 0 0,-23-136-198 0 0,-16-96-1672 0 0,-1-79-4625 0 0,3 66-2406 0 0,-1 30-2212 0 0</inkml:trace>
  <inkml:trace contextRef="#ctx0" brushRef="#br0" timeOffset="1743.811">1585 497 12307 0 0,'0'0'2316'0'0,"0"0"-785"0"0,0 0-547 0 0,0 0-17 0 0,0 0 127 0 0,0 0 135 0 0,0 0 25 0 0,0 0-156 0 0,0 0-165 0 0,0 0-154 0 0,0 0-118 0 0,0 0-109 0 0,38-11-79 0 0,119-35-76 0 0,-7 7 442 0 0,48 19-658 0 0,-113 18-8392 0 0,-78 2-3947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4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26 0 0 0,'0'0'890'0'0,"0"0"642"0"0,0 0 575 0 0,0 0 385 0 0,0 0 165 0 0,0 0-206 0 0,0 0-370 0 0,0 0-378 0 0,0 0-288 0 0,0 0-159 0 0,-3-4-148 0 0,-11-14-126 0 0,11 14-177 0 0,3 4-139 0 0,0 0-121 0 0,0 0-102 0 0,0 0-67 0 0,0 0-80 0 0,0 41 944 0 0,0 1-885 0 0,-1 14-47 0 0,2 1-1 0 0,3-1 1 0 0,9 39-308 0 0,-7-60 78 0 0,-4-20-59 0 0,0 0-1 0 0,1 1 0 0 0,1-1 1 0 0,1 0-1 0 0,0-1 1 0 0,1 1-1 0 0,0-1 1 0 0,1 0-1 0 0,6 9-18 0 0,-12-22 10 0 0,0 0 0 0 0,-1 0 0 0 0,1 0 1 0 0,0 0-1 0 0,0 0 0 0 0,0 0 0 0 0,0 0 0 0 0,0 0 0 0 0,0 0 0 0 0,1 0 1 0 0,-1 0-1 0 0,0-1 0 0 0,0 1 0 0 0,1 0 0 0 0,-1-1 0 0 0,0 1 0 0 0,1-1 1 0 0,-1 0-1 0 0,0 1 0 0 0,1-1 0 0 0,-1 0 0 0 0,1 0 0 0 0,-1 0 0 0 0,0 0 0 0 0,1 0 1 0 0,-1 0-1 0 0,1 0 0 0 0,-1-1 0 0 0,0 1 0 0 0,1 0 0 0 0,-1-1 0 0 0,0 1 1 0 0,1-1-1 0 0,-1 1 0 0 0,0-1 0 0 0,0 0 0 0 0,0 0 0 0 0,1 1 0 0 0,-1-1-10 0 0,43-46 526 0 0,-33 33-525 0 0,166-261 372 0 0,-167 311-530 0 0,-9-18 159 0 0,1-1 0 0 0,0 0 0 0 0,2-1 0 0 0,0 1 1 0 0,1 0-1 0 0,0-1 0 0 0,1 0 0 0 0,1 0 1 0 0,1-1-1 0 0,0 0 0 0 0,1 0 0 0 0,1-1 0 0 0,0 0 1 0 0,0-1-1 0 0,2 0 0 0 0,0-1 0 0 0,0 0 1 0 0,4 2-3 0 0,-13-11 12 0 0,1 1 1 0 0,0-1 0 0 0,0 0 0 0 0,0-1 0 0 0,0 1 0 0 0,1-1 0 0 0,-1 0 0 0 0,1 0-1 0 0,-1 0 1 0 0,1-1 0 0 0,0 1 0 0 0,0-1 0 0 0,-1 0 0 0 0,1-1 0 0 0,0 1 0 0 0,0-1-1 0 0,0 0 1 0 0,0 0 0 0 0,0 0 0 0 0,0-1 0 0 0,0 0 0 0 0,0 0 0 0 0,-1 0 0 0 0,1 0-1 0 0,0-1 1 0 0,2-1-13 0 0,10-12 107 0 0,-1 0-1 0 0,0-1 0 0 0,-1-1 0 0 0,-1 0 0 0 0,-1-1 0 0 0,0-1 1 0 0,-1 0-1 0 0,-1-1 0 0 0,-1 0 0 0 0,-1 0 0 0 0,-1-1 1 0 0,0 0-1 0 0,-2-1 0 0 0,0 1 0 0 0,-2-1 0 0 0,1-6-106 0 0,8-145 272 0 0,-12 172-300 0 0,-1 0-1 0 0,0 0 0 0 0,0-1 0 0 0,1 1 0 0 0,-1 0 0 0 0,0 0 1 0 0,0 0-1 0 0,0-1 0 0 0,0 1 0 0 0,0 0 0 0 0,-1 0 0 0 0,1-1 0 0 0,0 1 1 0 0,-1 0-1 0 0,1 0 0 0 0,-1 0 0 0 0,1-1 0 0 0,-1 1 0 0 0,1 0 1 0 0,-1 0-1 0 0,0 0 0 0 0,1 0 0 0 0,-1 0 0 0 0,0 0 0 0 0,0 0 1 0 0,0 1-1 0 0,0-1 0 0 0,0 0 0 0 0,0 0 0 0 0,0 1 0 0 0,0-1 0 0 0,0 0 1 0 0,0 1-1 0 0,0-1 0 0 0,0 1 0 0 0,0-1 0 0 0,-1 1 0 0 0,1 0 1 0 0,0 0-1 0 0,0-1 0 0 0,-1 1 0 0 0,1 0 0 0 0,0 0 0 0 0,0 0 0 0 0,-1 0 1 0 0,1 1-1 0 0,0-1 0 0 0,0 0 0 0 0,0 0 0 0 0,-1 1 0 0 0,1-1 29 0 0,-24 71-4777 0 0,21-39-2747 0 0,4-31 6772 0 0,-2 15-11453 0 0</inkml:trace>
  <inkml:trace contextRef="#ctx0" brushRef="#br0" timeOffset="341.607">1035 398 13123 0 0,'0'0'2179'0'0,"0"0"-740"0"0,0 0-347 0 0,0 0 23 0 0,0 0 84 0 0,0 0 13 0 0,0 0-142 0 0,0 0-194 0 0,0 0-213 0 0,0 0-206 0 0,0 0-131 0 0,0 0-88 0 0,0 0-55 0 0,-5 15 489 0 0,25 128 1207 0 0,-20-87-1450 0 0,1 2-3785 0 0,9-79-7306 0 0,-9 20 2249 0 0</inkml:trace>
  <inkml:trace contextRef="#ctx0" brushRef="#br0" timeOffset="1036.452">1002 379 0 0 0,'0'0'1162'0'0,"0"0"-430"0"0,0 0 3 0 0,0 0 327 0 0,0 0 404 0 0,0 0 266 0 0,0 0 86 0 0,0 0-121 0 0,0 0-245 0 0,0 0-215 0 0,0 0-163 0 0,0 0-79 0 0,0 0-20 0 0,-2-7 4218 0 0,70-45-2395 0 0,-53 44-2525 0 0,-2 1-175 0 0,0 1 0 0 0,0-1 0 0 0,1 2 0 0 0,0 0-1 0 0,0 1 1 0 0,1 0 0 0 0,-1 1 0 0 0,1 1 0 0 0,0 0 0 0 0,-1 1-1 0 0,4 0-97 0 0,-16 3 16 0 0,1 0-1 0 0,-1 0 0 0 0,0 0 0 0 0,0 0 0 0 0,0 0 0 0 0,0 0 0 0 0,-1 1 0 0 0,1-1 0 0 0,0 1 1 0 0,-1-1-1 0 0,0 1 0 0 0,0-1 0 0 0,0 1 0 0 0,0 0 0 0 0,0 0 0 0 0,0-1 0 0 0,-1 1 1 0 0,1 0-1 0 0,-1 0 0 0 0,0 0 0 0 0,0 0 0 0 0,0 0 0 0 0,0 0 0 0 0,0 0 0 0 0,-1-1 0 0 0,1 1 1 0 0,-1 1-16 0 0,-2 4 32 0 0,0-1 0 0 0,0 0 0 0 0,-1 0 0 0 0,0 0 0 0 0,0-1 0 0 0,-1 1 0 0 0,0-1 0 0 0,0 0 0 0 0,0-1 0 0 0,-1 1 0 0 0,1-1 0 0 0,-2 0 0 0 0,1 0 0 0 0,-6 3-32 0 0,-24 22 38 0 0,36-28-42 0 0,0 0-1 0 0,0 0 0 0 0,0 0 0 0 0,0 0 0 0 0,1 0 1 0 0,-1 0-1 0 0,0 0 0 0 0,1 0 0 0 0,0 0 0 0 0,-1 0 1 0 0,1 0-1 0 0,0 0 0 0 0,0-1 0 0 0,0 1 0 0 0,0 0 1 0 0,0-1-1 0 0,1 1 0 0 0,-1-1 0 0 0,0 1 1 0 0,1-1-1 0 0,-1 1 0 0 0,1-1 0 0 0,0 0 0 0 0,-1 0 1 0 0,1 0-1 0 0,0 0 0 0 0,0 0 0 0 0,-1 0 0 0 0,1 0 1 0 0,0-1-1 0 0,0 1 0 0 0,0-1 0 0 0,0 1 0 0 0,0-1 5 0 0,15 11-25 0 0,94 84 129 0 0,-109-93-75 0 0,-1 0 1 0 0,1 0-1 0 0,-1 0 0 0 0,0 0 0 0 0,1 0 0 0 0,-1 0 0 0 0,0 1 1 0 0,-1-1-1 0 0,1 1 0 0 0,0-1 0 0 0,-1 0 0 0 0,1 1 0 0 0,-1-1 1 0 0,0 1-1 0 0,0-1 0 0 0,1 1 0 0 0,-2-1 0 0 0,1 1 0 0 0,0-1 1 0 0,-1 1-1 0 0,1-1 0 0 0,-1 1 0 0 0,1-1 0 0 0,-1 1 1 0 0,0-1-1 0 0,0 0 0 0 0,-1 0 0 0 0,1 1 0 0 0,0-1 0 0 0,-1 0 1 0 0,1 0-1 0 0,-1 0 0 0 0,1 0 0 0 0,-1-1 0 0 0,0 1 0 0 0,0 0 1 0 0,0-1-1 0 0,0 1 0 0 0,-2 0-29 0 0,-8 6 36 0 0,-1 0 0 0 0,0-1 0 0 0,0-1 0 0 0,-1 0-1 0 0,1 0 1 0 0,-1-2 0 0 0,0 0 0 0 0,-1 0 0 0 0,1-1 0 0 0,-1-1 0 0 0,1 0 0 0 0,-1-1 0 0 0,0-1 0 0 0,0-1 0 0 0,-10-1-36 0 0,23 2-33 0 0,1 0 0 0 0,-1 0 1 0 0,1-1-1 0 0,-1 1 0 0 0,1 0 1 0 0,0-1-1 0 0,-1 1 0 0 0,1-1 1 0 0,-1 0-1 0 0,1 0 0 0 0,0 1 0 0 0,0-1 1 0 0,-1 0-1 0 0,1 0 0 0 0,0 0 1 0 0,0 0-1 0 0,0 0 0 0 0,0-1 1 0 0,0 1-1 0 0,0 0 0 0 0,0 0 1 0 0,1-1-1 0 0,-1 1 0 0 0,0 0 1 0 0,1-1-1 0 0,-1 1 0 0 0,1-1 1 0 0,-1 1-1 0 0,1-2 33 0 0,2-12-3438 0 0,8 1-4076 0 0,-2 7-4526 0 0</inkml:trace>
  <inkml:trace contextRef="#ctx0" brushRef="#br0" timeOffset="2167.994">1473 184 7794 0 0,'0'0'2491'0'0,"0"0"-725"0"0,0 0-435 0 0,0 0-99 0 0,0 0 65 0 0,0 0 17 0 0,0 0-100 0 0,0 0-196 0 0,0 0-301 0 0,0 0-244 0 0,0 0-173 0 0,0 0-101 0 0,0 0-30 0 0,5 0 951 0 0,169 0 3129 0 0,-10-10-3370 0 0,-113 6-673 0 0,-51 4-198 0 0,0 0-19 0 0,0 0-10 0 0,0 0-18 0 0,0 0 0 0 0,0 0-42 0 0,0 0-39 0 0,0 0-78 0 0,0-3-192 0 0,0 2-4479 0 0,0 1-5261 0 0,0 0-1629 0 0</inkml:trace>
  <inkml:trace contextRef="#ctx0" brushRef="#br0" timeOffset="2416.625">1477 453 11690 0 0,'0'0'3913'0'0,"0"0"-2266"0"0,0 0-1047 0 0,0 0-211 0 0,0 0 37 0 0,0 0 117 0 0,0 0 120 0 0,0 0 97 0 0,0 0 26 0 0,0 0-21 0 0,0 0-51 0 0,0 0-114 0 0,0 0-123 0 0,26-1-101 0 0,85-2-90 0 0,114-22-759 0 0,-207 28-4009 0 0,-14-3-4396 0 0</inkml:trace>
  <inkml:trace contextRef="#ctx0" brushRef="#br0" timeOffset="3773.304">1893 644 7298 0 0,'0'0'1456'0'0,"0"0"-325"0"0,0 0-67 0 0,0 0 171 0 0,0 0 197 0 0,0 0 81 0 0,0 0-72 0 0,0 0-210 0 0,0 0-207 0 0,0 0-153 0 0,13-7 1386 0 0,148-208 1701 0 0,49-59-3395 0 0,-136 194-417 0 0,-74 79-147 0 0,1 1-1 0 0,0-1 1 0 0,-1 1-1 0 0,1-1 0 0 0,-1 1 1 0 0,1-1-1 0 0,0 1 1 0 0,0 0-1 0 0,-1-1 1 0 0,1 1-1 0 0,0 0 0 0 0,0 0 1 0 0,-1-1-1 0 0,1 1 1 0 0,0 0-1 0 0,0 0 1 0 0,-1 0-1 0 0,1 0 0 0 0,0 0 1 0 0,0 0-1 0 0,0 0 1 0 0,-1 0-1 0 0,1 1 0 0 0,0-1 1 0 0,0 0-1 0 0,-1 0 1 0 0,1 1-1 0 0,0-1 1 0 0,0 0-1 0 0,-1 1 0 0 0,1-1 1 0 0,0 1-1 0 0,-1-1 1 0 0,1 1-1 0 0,-1-1 1 0 0,1 1-1 0 0,-1-1 0 0 0,1 1 1 0 0,-1 0-1 0 0,1-1 1 0 0,-1 1-1 0 0,1 0 0 0 0,-1-1 1 0 0,0 1-1 0 0,1 0 1 0 0,-1-1-1 0 0,0 1 1 0 0,0 0-1 0 0,1 0 0 0 0,-1 0 1 0 0,0-1-1 0 0,0 1 1 0 0,0 0-1 0 0,0 0 1 0 0,0-1-1 0 0,0 1 0 0 0,0 0 1 0 0,0 0-1 0 0,-1 0 1 0 0,1-1-1 0 0,0 1 1 0 0,0 0-1 0 0,-1 0 0 0 0,1-1 1 0 0,0 1-1 0 0,-1 0 2 0 0,3 6 38 0 0,45 382 308 0 0,-32-342-327 0 0,6-54-10 0 0,269-372 389 0 0,-263 340-381 0 0,-26 38-10 0 0,-1 1-6 0 0,0 0-23 0 0,0 0 2 0 0,0 0-5 0 0,0 0-12 0 0,24 51-51 0 0,-13-21 113 0 0,-1 0 1 0 0,-1 0-1 0 0,-2 1 0 0 0,-2-1 0 0 0,0 1 1 0 0,-2 1-1 0 0,-1-1 0 0 0,-2 0 0 0 0,-1 1 0 0 0,-2-1 1 0 0,0 0-1 0 0,-7 23-25 0 0,4 15-596 0 0,6-68 398 0 0,0-1-54 0 0,0 0-85 0 0,12-4-2473 0 0,7-19-3566 0 0,-9 11-2985 0 0,-3 7 1829 0 0</inkml:trace>
  <inkml:trace contextRef="#ctx0" brushRef="#br0" timeOffset="4019.473">3115 401 7466 0 0,'0'0'2072'0'0,"0"0"-377"0"0,0 0-35 0 0,0 0 146 0 0,0 0 9 0 0,0 0-146 0 0,0 0-262 0 0,0 0-309 0 0,0 0-261 0 0,0 0-199 0 0,0 0-149 0 0,0 0-111 0 0,0 0-86 0 0,-5 32-64 0 0,-18 98-50 0 0,15-24 88 0 0,9-76-3672 0 0,1-69-13445 0 0,-2 31 13114 0 0</inkml:trace>
  <inkml:trace contextRef="#ctx0" brushRef="#br0" timeOffset="4496.761">3029 409 4809 0 0,'0'0'2257'0'0,"0"0"-698"0"0,0 0-357 0 0,0 0 104 0 0,0 0 142 0 0,0 0 14 0 0,0 0-139 0 0,0 0-240 0 0,0 0-207 0 0,0 0-138 0 0,0 0-90 0 0,0 0-79 0 0,0 0-63 0 0,28-16-30 0 0,90-49-30 0 0,-47 46 401 0 0,-57 17-586 0 0,-11 1-211 0 0,0 0 0 0 0,0 0 0 0 0,0 0 1 0 0,0 0-1 0 0,0 0 0 0 0,0 0 0 0 0,0 1 0 0 0,0-1 1 0 0,1 1-1 0 0,-1 0 0 0 0,0 0 0 0 0,0 0 0 0 0,0 1 1 0 0,0-1-1 0 0,0 1 0 0 0,1 0 0 0 0,-1-1 0 0 0,0 1 1 0 0,0 1-1 0 0,-1-1 0 0 0,1 0 0 0 0,0 1 0 0 0,0-1 1 0 0,-1 1-1 0 0,1 0 0 0 0,-1 0 0 0 0,1 0 0 0 0,-1 0 1 0 0,0 1-1 0 0,0-1 0 0 0,0 0 0 0 0,0 1 0 0 0,0 0 0 0 0,0-1 1 0 0,-1 1-1 0 0,1 0 0 0 0,0 2-50 0 0,-2 2 68 0 0,-1 1 1 0 0,0-1-1 0 0,0 1 0 0 0,0-1 0 0 0,-1 0 1 0 0,0 1-1 0 0,-1-1 0 0 0,0 0 0 0 0,0 0 1 0 0,0-1-1 0 0,-1 1 0 0 0,0-1 0 0 0,0 1 1 0 0,0-1-1 0 0,-1 0 0 0 0,0-1 0 0 0,0 1-68 0 0,-25 49 36 0 0,77-22-100 0 0,0-4 80 0 0,-36-20-10 0 0,-6-7 8 0 0,-1 1 0 0 0,1-1-1 0 0,-1 1 1 0 0,0 1 0 0 0,0-1 0 0 0,-1 0 0 0 0,1 1 0 0 0,-1 0 0 0 0,1 0 0 0 0,-1 0 0 0 0,0 0 0 0 0,-1 1-1 0 0,1-1 1 0 0,-1 1 0 0 0,0-1 0 0 0,0 1 0 0 0,0 0 0 0 0,0 0 0 0 0,-1 0 0 0 0,0 0 0 0 0,0 2-14 0 0,-1-2 49 0 0,0-1 1 0 0,0 0 0 0 0,0 1-1 0 0,-1-1 1 0 0,1 1 0 0 0,-1-1 0 0 0,0 0-1 0 0,-1 0 1 0 0,1 0 0 0 0,-1 0-1 0 0,1 0 1 0 0,-1 0 0 0 0,-1 0-1 0 0,1 0 1 0 0,0-1 0 0 0,-1 1-1 0 0,0-1 1 0 0,0 1 0 0 0,0-1-1 0 0,0 0 1 0 0,0 0 0 0 0,-1-1 0 0 0,1 1-1 0 0,-1-1 1 0 0,0 0 0 0 0,1 1-1 0 0,-2-1-49 0 0,-98 6 368 0 0,95-9-419 0 0,1-1 0 0 0,-1 1 0 0 0,1-2 0 0 0,0 1-1 0 0,-1-1 1 0 0,1 0 0 0 0,0 0 0 0 0,1-1 0 0 0,-1 1 0 0 0,0-2-1 0 0,1 1 1 0 0,0-1 0 0 0,0 0 0 0 0,1 0 0 0 0,-1-1-1 0 0,1 1 1 0 0,0-1 0 0 0,1 0 0 0 0,-1-1 0 0 0,1 1-1 0 0,0-2 53 0 0,3 6-123 0 0,0 0 1 0 0,0 0 0 0 0,0 0-1 0 0,1-1 1 0 0,-1 1 0 0 0,1 0 0 0 0,0 0-1 0 0,-1-1 1 0 0,1 1 0 0 0,0 0-1 0 0,0-1 1 0 0,1 1 0 0 0,-1 0 0 0 0,0 0-1 0 0,1-1 1 0 0,-1 1 0 0 0,1 0-1 0 0,0 0 1 0 0,0 0 0 0 0,0 0 0 0 0,0 0-1 0 0,1-1 122 0 0,19-26-7848 0 0,-15 21-3468 0 0</inkml:trace>
  <inkml:trace contextRef="#ctx0" brushRef="#br0" timeOffset="5249.792">4056 30 10226 0 0,'0'0'2025'0'0,"0"0"-548"0"0,0 0-143 0 0,0 0 14 0 0,0 0 20 0 0,0 0-61 0 0,0 0-158 0 0,0 0-169 0 0,0 0-179 0 0,0 0-171 0 0,0 0-142 0 0,-32 12-99 0 0,-100 41-66 0 0,52 0 172 0 0,69-44-465 0 0,1 1 0 0 0,-1 1-1 0 0,1-1 1 0 0,1 2 0 0 0,0-1 0 0 0,1 1 0 0 0,0 1 0 0 0,1-1 0 0 0,0 1-1 0 0,1 0 1 0 0,0 1 0 0 0,2 0 0 0 0,-1-1 0 0 0,1 2 0 0 0,1-1 0 0 0,1 0-1 0 0,0 1 1 0 0,0 12-30 0 0,3-23 19 0 0,0-1-1 0 0,0 1 0 0 0,0-1 1 0 0,0 0-1 0 0,1 0 0 0 0,-1 1 1 0 0,1-1-1 0 0,0 0 0 0 0,0 0 1 0 0,0 0-1 0 0,1-1 0 0 0,-1 1 1 0 0,0-1-1 0 0,1 1 0 0 0,0-1 1 0 0,0 0-1 0 0,-1 0 0 0 0,1 0 1 0 0,0 0-1 0 0,1 0 0 0 0,-1-1 1 0 0,0 1-1 0 0,0-1 0 0 0,1 0 1 0 0,-1 0-1 0 0,1 0 0 0 0,-1 0 1 0 0,1-1-1 0 0,-1 0 0 0 0,1 1 1 0 0,-1-1-1 0 0,1-1 0 0 0,-1 1 1 0 0,1 0-1 0 0,0-1 0 0 0,-1 0 1 0 0,0 1-1 0 0,1-1 0 0 0,-1-1 1 0 0,1 1-1 0 0,-1 0 0 0 0,0-1 1 0 0,0 0-1 0 0,2-1-18 0 0,21-16 249 0 0,-1-1 0 0 0,0-2 0 0 0,-2 0 0 0 0,-1-1 0 0 0,-1-1 0 0 0,0-2-1 0 0,-2 0 1 0 0,-2 0 0 0 0,0-2 0 0 0,-1 0 0 0 0,3-13-249 0 0,-15 33 27 0 0,-1 0 0 0 0,1 1 1 0 0,0-1-1 0 0,1 1 0 0 0,-1 0 0 0 0,1 0 1 0 0,1 1-1 0 0,-1 0 0 0 0,1 0 0 0 0,0 0 0 0 0,1 0 1 0 0,0 1-1 0 0,-1 0 0 0 0,2 1 0 0 0,1-2-27 0 0,-6 7 0 0 0,1 0 1 0 0,-1 1-1 0 0,0-1 0 0 0,0 1 1 0 0,0 0-1 0 0,0 0 0 0 0,-1 0 1 0 0,1 0-1 0 0,0 1 0 0 0,-1-1 1 0 0,0 1-1 0 0,1-1 0 0 0,-1 1 1 0 0,0 0-1 0 0,0 0 0 0 0,-1 0 0 0 0,1 0 1 0 0,-1 0-1 0 0,1 0 0 0 0,-1 0 1 0 0,0 1-1 0 0,0-1 0 0 0,0 0 1 0 0,-1 1-1 0 0,1-1 0 0 0,-1 1 1 0 0,0-1-1 0 0,0 1 0 0 0,0-1 0 0 0,0 2 0 0 0,14 98 10 0 0,-5 0-1 0 0,-4 1 1 0 0,-6 70-10 0 0,-4-127-18 0 0,-2-1 1 0 0,-2 0 0 0 0,-1-1 0 0 0,-3 0 0 0 0,-16 39 17 0 0,25-72-1 0 0,0-1 0 0 0,0 1 0 0 0,-1-1 0 0 0,0 0 0 0 0,-1-1 0 0 0,0 0 0 0 0,0 1 0 0 0,-1-2 0 0 0,-1 1-1 0 0,0-1 1 0 0,0 0 0 0 0,-1-1 0 0 0,0 0 0 0 0,0 0 0 0 0,-1-1 0 0 0,0 0 0 0 0,0-1 0 0 0,0 0 0 0 0,-1-1 0 0 0,0 0 0 0 0,0-1 0 0 0,-1 0 0 0 0,1 0 0 0 0,-1-1-1 0 0,-7 0 2 0 0,15-4-6 0 0,0-1 0 0 0,0 0 0 0 0,1 0-1 0 0,-1 0 1 0 0,1-1 0 0 0,-1 1-1 0 0,1-1 1 0 0,0 0 0 0 0,0 0 0 0 0,0 0-1 0 0,0 0 1 0 0,0 0 0 0 0,1-1-1 0 0,0 1 1 0 0,0-1 0 0 0,0 0 0 0 0,0 0-1 0 0,0 1 1 0 0,1-1 0 0 0,-1 0-1 0 0,1-1 1 0 0,0 1 0 0 0,0 0 0 0 0,1 0-1 0 0,-1 0 1 0 0,1-1 0 0 0,0 1-1 0 0,1-4 7 0 0,-2-10-4 0 0,1-1 0 0 0,1 0-1 0 0,1 0 1 0 0,0 0 0 0 0,2 1-1 0 0,0-1 1 0 0,1 1 0 0 0,1 0-1 0 0,1 0 1 0 0,0 1 0 0 0,1 0-1 0 0,1 0 1 0 0,11-15 4 0 0,2-1-3 0 0,1 2 0 0 0,2 0-1 0 0,1 2 1 0 0,1 0 0 0 0,1 2-1 0 0,11-6 4 0 0,-27 23-10 0 0,-1 1 1 0 0,2 1-1 0 0,-1 0 0 0 0,1 0 0 0 0,0 1 0 0 0,0 1 0 0 0,1 0 0 0 0,0 1 0 0 0,0 1 0 0 0,0 0 0 0 0,1 1 0 0 0,-1 0 0 0 0,1 1 0 0 0,0 1 0 0 0,10 0 10 0 0,23 11-633 0 0,-19 9-3778 0 0,-23-15-1967 0 0,-1 0-5953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2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723 0 0 0 0,'0'0'1571'0'0,"0"0"427"0"0,0 0 210 0 0,0 0-73 0 0,0 0-225 0 0,0 0-254 0 0,0 0-211 0 0,0 0-146 0 0,3 0-86 0 0,8 0-54 0 0,-8 0-68 0 0,-3 0-121 0 0,0 0-130 0 0,0 0-121 0 0,0 0-87 0 0,0 0-48 0 0,0 0-39 0 0,0 0-27 0 0,0 0-11 0 0,-7 8 2489 0 0,-139 24-2260 0 0,20 4-547 0 0,73-23-22 0 0,1 3 0 0 0,0 2 0 0 0,1 2 0 0 0,-1 4-167 0 0,47-23 6 0 0,1 2 1 0 0,-1-1 0 0 0,1 0 0 0 0,-1 1 0 0 0,1 0 0 0 0,0 0 0 0 0,0 0 0 0 0,1 1 0 0 0,-1-1 0 0 0,1 1 0 0 0,-1 0 0 0 0,1 0 0 0 0,0 0 0 0 0,1 0-1 0 0,-1 1 1 0 0,1-1 0 0 0,0 1 0 0 0,0-1 0 0 0,0 1 0 0 0,1 0 0 0 0,-1 0 0 0 0,1 0 0 0 0,0 0 0 0 0,1 0 0 0 0,-1 0 0 0 0,1 4-7 0 0,2 0-2 0 0,1 1 1 0 0,0-1 0 0 0,1 0 0 0 0,0 0-1 0 0,0 0 1 0 0,1-1 0 0 0,0 1 0 0 0,0-1-1 0 0,1 0 1 0 0,0-1 0 0 0,1 0-1 0 0,-1 1 1 0 0,2-2 0 0 0,-1 1 0 0 0,1-1-1 0 0,-1 0 1 0 0,2-1 0 0 0,-1 0 0 0 0,1 0-1 0 0,-1-1 1 0 0,1 0 0 0 0,0-1 0 0 0,1 1 1 0 0,34 20 23 0 0,120 81 29 0 0,-161-104-30 0 0,0 1-1 0 0,0-1 0 0 0,0 1 0 0 0,0-1 1 0 0,0 1-1 0 0,-1 0 0 0 0,1 0 1 0 0,-1 0-1 0 0,0 0 0 0 0,1 1 0 0 0,-1-1 1 0 0,0 0-1 0 0,0 1 0 0 0,0 0 0 0 0,-1-1 1 0 0,1 1-1 0 0,-1 0 0 0 0,1 0 1 0 0,-1 0-1 0 0,0 0 0 0 0,0 0 0 0 0,0 0 1 0 0,-1 0-1 0 0,1 1 0 0 0,-1-1 1 0 0,0 0-1 0 0,0 0 0 0 0,0 0 0 0 0,0 1 1 0 0,0-1-1 0 0,-1 0 0 0 0,1 0 0 0 0,-1 0 1 0 0,0 0-1 0 0,0 0 0 0 0,0 0 1 0 0,0 0-1 0 0,-1 0 0 0 0,1 0 0 0 0,-1 0 1 0 0,0 0-1 0 0,1-1 0 0 0,-1 1 1 0 0,-1-1-1 0 0,0 1-21 0 0,-34 21 66 0 0,-2-2 0 0 0,-1-2 0 0 0,0-2 0 0 0,-1-1 0 0 0,-1-2-1 0 0,-1-2 1 0 0,0-2 0 0 0,0-2 0 0 0,-18 1-66 0 0,-24-7-70 0 0,89-29-975 0 0,46-30-1939 0 0,-24 37-1485 0 0,-17 12 1164 0 0,7-2-8963 0 0</inkml:trace>
  <inkml:trace contextRef="#ctx0" brushRef="#br0" timeOffset="328.735">918 409 18372 0 0,'0'0'1103'0'0,"0"0"-391"0"0,0 0-187 0 0,0 0 146 0 0,0 0 196 0 0,0 0 107 0 0,0 0-74 0 0,0 0-215 0 0,-20 31-211 0 0,-66 99-164 0 0,48-44-56 0 0,36-80-249 0 0,1 1 0 0 0,-1-1 0 0 0,1 1 0 0 0,0 0 0 0 0,0-1 0 0 0,1 1 0 0 0,0 0 0 0 0,0 0 0 0 0,1-1 0 0 0,0 1 0 0 0,0 0 0 0 0,1-1 0 0 0,-1 1 0 0 0,1-1 0 0 0,1 1 0 0 0,-1-1 0 0 0,1 0 0 0 0,0 0 0 0 0,1 0 0 0 0,-1-1 0 0 0,1 1 0 0 0,0-1 0 0 0,1 1 0 0 0,-1-1 0 0 0,1-1 0 0 0,0 1 0 0 0,0-1 0 0 0,1 0 0 0 0,-1 0 0 0 0,1 0 0 0 0,0-1 0 0 0,0 0 0 0 0,0 0 1 0 0,0 0-1 0 0,1-1 0 0 0,-1 0 0 0 0,0 0 0 0 0,2-1-5 0 0,8 2 61 0 0,-1 0 1 0 0,0-1 0 0 0,1-1-1 0 0,-1-1 1 0 0,0 0 0 0 0,1-1-1 0 0,-1-1 1 0 0,1 0 0 0 0,-1-1-1 0 0,0-1 1 0 0,0 0 0 0 0,-1-1 0 0 0,1-1-1 0 0,-1 0 1 0 0,0-1 0 0 0,-1 0-1 0 0,0-1 1 0 0,0-1 0 0 0,0 0-1 0 0,-1-1 1 0 0,-1 0 0 0 0,1 0-1 0 0,-2-2 1 0 0,1 1 0 0 0,-2-1-1 0 0,0-1 1 0 0,0 1 0 0 0,-1-2 0 0 0,-1 1-1 0 0,0-1 1 0 0,4-11-62 0 0,-9 17-5 0 0,0 0 0 0 0,-1-1 0 0 0,0 1 0 0 0,0-1 0 0 0,-1 1 0 0 0,0-1 0 0 0,0 0 0 0 0,-1 1 0 0 0,0-1 0 0 0,-1 1 0 0 0,1 0 0 0 0,-2-1 0 0 0,1 1 0 0 0,-1 0 0 0 0,-1 0 0 0 0,1 1 0 0 0,-1-1-1 0 0,-1 1 1 0 0,1-1 0 0 0,-1 1 0 0 0,0 1 0 0 0,-1-1 0 0 0,0 1 0 0 0,0 0 0 0 0,0 0 0 0 0,-1 1 0 0 0,1-1 0 0 0,-2 2 0 0 0,1-1 0 0 0,0 1 0 0 0,-1 0 0 0 0,0 0 0 0 0,1 1 0 0 0,-2 0 0 0 0,1 1 0 0 0,0-1 0 0 0,0 2 0 0 0,-1-1 0 0 0,-6 0 5 0 0,-55 14-2387 0 0,32 15-7142 0 0,29-18-2636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7650 0 0,'0'0'1892'0'0,"0"0"-205"0"0,0 0 125 0 0,0 0 236 0 0,0 0 49 0 0,0 0-256 0 0,0 0-416 0 0,0 0-410 0 0,0 0-287 0 0,0 0-139 0 0,0 0-113 0 0,0 0-64 0 0,15 11 1009 0 0,9-4-1083 0 0,0-1-1 0 0,0-1 1 0 0,1-1-1 0 0,-1-1 1 0 0,1-1-1 0 0,0-2 1 0 0,22-1-338 0 0,-9 0 98 0 0,-29-3-97 0 0,-2 2-4389 0 0,-5 13-6868 0 0,-2-5-271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13483 0 0,'0'0'1884'0'0,"0"0"-842"0"0,0 0-411 0 0,0 0 73 0 0,0 0 247 0 0,0 0 126 0 0,0 0 9 0 0,0 0-79 0 0,0 0-176 0 0,0 0-153 0 0,0 0-168 0 0,0 0-153 0 0,0 0-119 0 0,33 4-88 0 0,100 16-63 0 0,-45-19-215 0 0,-37-12-2955 0 0,-40 8-1618 0 0,-5 3-6854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5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16 0 0 0,'0'0'749'0'0,"0"0"288"0"0,0 0 302 0 0,0 0 408 0 0,0 0 341 0 0,0 0 125 0 0,0 0-10 0 0,0 0-180 0 0,0 0-248 0 0,0 0-233 0 0,0 0-231 0 0,-2-2-195 0 0,-4-6-143 0 0,5 7-134 0 0,1 1-108 0 0,0 0-91 0 0,0 0-85 0 0,0 0-75 0 0,0 0-73 0 0,0 0-75 0 0,-6 19 653 0 0,-37 314 1553 0 0,30-254-2361 0 0,3-1-1 0 0,4 1 1 0 0,3 13-177 0 0,-1-26-54 0 0,4-65 68 0 0,0-1-14 0 0,0 0 2 0 0,0 0-7 0 0,0 0-4 0 0,0 0-15 0 0,0 0-38 0 0,-8-26-1506 0 0,-5-20-2523 0 0,6 16-4857 0 0,4 18-2300 0 0</inkml:trace>
  <inkml:trace contextRef="#ctx0" brushRef="#br0" timeOffset="457.929">8 16 6025 0 0,'0'0'2245'0'0,"0"0"-363"0"0,0 0-293 0 0,0 0 46 0 0,0 0 143 0 0,0 0 32 0 0,0 0-141 0 0,0 0-280 0 0,0 0-316 0 0,0 0-279 0 0,0 0-241 0 0,0 0-127 0 0,-1-3-65 0 0,-4-7-38 0 0,3 8 3 0 0,2 2 8 0 0,0 0-11 0 0,0 0-29 0 0,0 0-16 0 0,0 0-50 0 0,0 0-39 0 0,17 7 615 0 0,93 4 290 0 0,0-5 1 0 0,94-7-1095 0 0,-72 0 246 0 0,-11 2-83 0 0,-108 2-123 0 0,-13-3-24 0 0,0 0 0 0 0,0 0 0 0 0,0 0-1 0 0,0 0-14 0 0,0 0-38 0 0,-4 0-288 0 0,3 0-4368 0 0,1 0-4943 0 0,0 0-2583 0 0</inkml:trace>
  <inkml:trace contextRef="#ctx0" brushRef="#br0" timeOffset="1610.687">906 509 12435 0 0,'0'0'1943'0'0,"0"0"-599"0"0,0 0-330 0 0,0 0-4 0 0,0 0 144 0 0,0 0 76 0 0,0 0-110 0 0,0 0-271 0 0,0 0-267 0 0,0 0-154 0 0,0 0-117 0 0,0 0-35 0 0,0 0-39 0 0,0 19-66 0 0,2 139 476 0 0,-7-89-1049 0 0,-14-62-2294 0 0,12-6-1088 0 0,0-1-4190 0 0,6 0-1921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0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82 678 0 0 0,'0'0'529'0'0,"0"0"466"0"0,0 0 170 0 0,0 0 70 0 0,0 0 115 0 0,0 0 64 0 0,0 0 164 0 0,0 0 190 0 0,0 0 18 0 0,-11-4-152 0 0,-43-18 654 0 0,41 18 760 0 0,10 2 1759 0 0,15-4-4520 0 0,34-13 63 0 0,2 2 0 0 0,0 2 0 0 0,1 2 1 0 0,0 2-1 0 0,1 2-350 0 0,72 6 315 0 0,-119 4-309 0 0,0-1 0 0 0,0 1 1 0 0,0 0-1 0 0,0 1 1 0 0,0-1-1 0 0,0 0 1 0 0,-1 1-1 0 0,1-1 1 0 0,0 1-1 0 0,-1 0 1 0 0,1 0-1 0 0,-1 0 0 0 0,0 0 1 0 0,0 1-1 0 0,0-1 1 0 0,0 0-1 0 0,0 1 1 0 0,0 0-1 0 0,-1-1 1 0 0,1 1-1 0 0,-1 0 0 0 0,0 0 1 0 0,1 0-1 0 0,-1 0 1 0 0,-1 0-1 0 0,1 0 1 0 0,0 0-1 0 0,-1 0 1 0 0,0 0-1 0 0,1 3-6 0 0,-10 95 317 0 0,-2-73-257 0 0,-2 0 0 0 0,0-1 0 0 0,-2 0 0 0 0,-1-2 0 0 0,-1 1 1 0 0,-1-2-1 0 0,-20 21-60 0 0,36-43 5 0 0,-92 101 142 0 0,65-74-93 0 0,2 1 0 0 0,1 1 1 0 0,1 2-1 0 0,-16 27-54 0 0,22 26 200 0 0,21-81-165 0 0,1-1 0 0 0,-1 0 0 0 0,1 0 0 0 0,0 0 0 0 0,0 0 0 0 0,1-1 0 0 0,-1 1 0 0 0,1-1 0 0 0,0 0 0 0 0,0 0 0 0 0,0 0 0 0 0,0 0 0 0 0,0-1 0 0 0,1 0 1 0 0,-1 0-1 0 0,1 0 0 0 0,-1 0 0 0 0,4 0-35 0 0,17 3 159 0 0,-1-2 1 0 0,0 0 0 0 0,1-2 0 0 0,-1 0 0 0 0,1-2 0 0 0,-1-1-1 0 0,1-1 1 0 0,-1-1 0 0 0,0-1 0 0 0,0-1 0 0 0,-1-1-1 0 0,8-4-159 0 0,-3 8-98 0 0,-25-5-4255 0 0,4 1-3330 0 0,-4 3-4284 0 0</inkml:trace>
  <inkml:trace contextRef="#ctx0" brushRef="#br0" timeOffset="1267.629">875 858 0 0 0,'0'0'1144'0'0,"0"0"106"0"0,0 0 384 0 0,0 0 455 0 0,0 0 281 0 0,0 0-31 0 0,0 0-241 0 0,0 0-378 0 0,0 0-318 0 0,0 0-210 0 0,0 0-194 0 0,0 0-118 0 0,0 0-96 0 0,0 2-92 0 0,4 6 1002 0 0,6-21 576 0 0,-1 1-2255 0 0,43-56 741 0 0,-7 8-416 0 0,3 2 0 0 0,2 2 0 0 0,12-7-340 0 0,91-99 193 0 0,-143 185-482 0 0,-9 39 376 0 0,-1-48-97 0 0,-13 188 58 0 0,13-201-54 0 0,6-3 21 0 0,-1 1 0 0 0,1-1 0 0 0,-1 0 1 0 0,1 0-1 0 0,-1-1 0 0 0,0 1 0 0 0,0-1 1 0 0,0 0-1 0 0,0-1 0 0 0,-1 1 0 0 0,1-1 1 0 0,-1 0-1 0 0,0 0 0 0 0,0 0 0 0 0,0 0 1 0 0,-1-1-1 0 0,4-5-15 0 0,10-9 31 0 0,80-96 23 0 0,-17 17-70 0 0,-24 28 28 0 0,-56 70-13 0 0,0 0 0 0 0,0 1 0 0 0,0-1 0 0 0,0 0 0 0 0,0 1 1 0 0,0-1-1 0 0,0 0 0 0 0,0 0 0 0 0,1 1 0 0 0,-1-1 0 0 0,0 0 0 0 0,0 0 1 0 0,0 1-1 0 0,0-1 0 0 0,1 0 0 0 0,-1 0 0 0 0,0 1 0 0 0,0-1 1 0 0,1 0-1 0 0,-1 0 0 0 0,0 0 0 0 0,0 1 0 0 0,1-1 0 0 0,-1 0 0 0 0,0 0 1 0 0,0 0-1 0 0,1 0 0 0 0,-1 0 0 0 0,0 0 0 0 0,1 1 0 0 0,-1-1 0 0 0,0 0 1 0 0,0 0-1 0 0,1 0 0 0 0,-1 0 0 0 0,0 0 0 0 0,1 0 0 0 0,-1 0 0 0 0,0 0 1 0 0,1 0-1 0 0,-1-1 0 0 0,0 1 0 0 0,1 0 0 0 0,-1 0 0 0 0,0 0 1 0 0,-4 34-40 0 0,-84 285 505 0 0,35-229-774 0 0,19-61-3133 0 0,31-26 2463 0 0,-1 0-1280 0 0,2-2-2971 0 0,2-1-2806 0 0</inkml:trace>
  <inkml:trace contextRef="#ctx0" brushRef="#br0" timeOffset="1778.217">1913 512 6233 0 0,'0'0'2209'0'0,"0"0"-790"0"0,0 0-232 0 0,0 0 184 0 0,0 0 146 0 0,0 0 16 0 0,0 0-185 0 0,0 0-335 0 0,0 0-242 0 0,0 0-167 0 0,0 0-133 0 0,0 0-97 0 0,-25 32-73 0 0,-81 102-66 0 0,46-57 290 0 0,13-23-187 0 0,37-53 451 0 0,17-24-468 0 0,26-23-309 0 0,2 1 0 0 0,2 2-1 0 0,1 2 1 0 0,36-30-12 0 0,-69 66 7 0 0,0 1 0 0 0,0-1 0 0 0,0 1 0 0 0,0 0 0 0 0,0 0 0 0 0,1 1 0 0 0,0-1 0 0 0,0 1 0 0 0,0 1 0 0 0,0-1 0 0 0,0 1 0 0 0,1 0 0 0 0,-1 0-1 0 0,1 1 1 0 0,-1 0 0 0 0,1 0 0 0 0,-1 0 0 0 0,1 1 0 0 0,3 0-7 0 0,17 59 880 0 0,6 136 1274 0 0,-27-155-2170 0 0,-5-61-6420 0 0,0 10-1328 0 0,-1 10-3008 0 0</inkml:trace>
  <inkml:trace contextRef="#ctx0" brushRef="#br0" timeOffset="2019.12">1713 707 4465 0 0,'0'0'1827'0'0,"0"0"-468"0"0,0 0-208 0 0,0 0 92 0 0,0 0 152 0 0,0 0 97 0 0,0 0-80 0 0,0 0-214 0 0,0 0-175 0 0,0 0-96 0 0,0 0-59 0 0,0 0-63 0 0,0 0-58 0 0,15-1-99 0 0,107-13 790 0 0,17 1-922 0 0,-80 12-7596 0 0,-56 1-3585 0 0</inkml:trace>
  <inkml:trace contextRef="#ctx0" brushRef="#br0" timeOffset="2475.501">827 1016 3161 0 0,'0'0'831'0'0,"0"0"-473"0"0,0 0-126 0 0,0 0 312 0 0,0 0 489 0 0,0 0 464 0 0,0 0 236 0 0,0 0-5 0 0,0 0-128 0 0,0 0-207 0 0,0 0-224 0 0,0 0-203 0 0,34 0-135 0 0,107 0-63 0 0,208-22 2929 0 0,-151 4-2877 0 0,175 7-1536 0 0,-332 9-102 0 0,-20 1-1293 0 0,0 0-4680 0 0,-11 1-3926 0 0</inkml:trace>
  <inkml:trace contextRef="#ctx0" brushRef="#br0" timeOffset="3194.587">1015 1716 10258 0 0,'0'0'2098'0'0,"0"0"-436"0"0,0 0-197 0 0,0 0 1 0 0,0 0-39 0 0,0 0-128 0 0,0 0-239 0 0,0 0-284 0 0,0 0-192 0 0,0 0-132 0 0,0 0-91 0 0,0 0-25 0 0,0 0-7 0 0,8-22-4 0 0,29-68-18 0 0,-29 73-208 0 0,0 1-1 0 0,2 0 0 0 0,0 1 1 0 0,0 0-1 0 0,1 1 0 0 0,1 0 1 0 0,1 1-1 0 0,11-10-98 0 0,6-6 124 0 0,142-132 308 0 0,-72 87-344 0 0,-99 75-91 0 0,0 0 0 0 0,0 0-1 0 0,0 1 1 0 0,0-1 0 0 0,0 0 0 0 0,0 0-1 0 0,0 0 1 0 0,-1 1 0 0 0,1-1 0 0 0,0 0-1 0 0,-1 1 1 0 0,1-1 0 0 0,-1 1 0 0 0,0-1-1 0 0,1 1 1 0 0,-1-1 0 0 0,0 1 0 0 0,0-1-1 0 0,0 1 1 0 0,0-1 0 0 0,0 1 0 0 0,0-1-1 0 0,0 1 1 0 0,0-1 0 0 0,-1 1 0 0 0,1-1-1 0 0,-1 0 1 0 0,0 2 3 0 0,1 4 2 0 0,-7 115 48 0 0,8-120-45 0 0,-1 1-1 0 0,1-1 0 0 0,0 0 0 0 0,1 1 0 0 0,-1-1 0 0 0,0 0 0 0 0,1 0 0 0 0,-1 0 0 0 0,1 0 0 0 0,-1 0 0 0 0,1 0 0 0 0,0 0 0 0 0,0 0 0 0 0,0-1 0 0 0,0 1 0 0 0,0-1 0 0 0,0 1 1 0 0,1-1-1 0 0,-1 0 0 0 0,0 0 0 0 0,1 0 0 0 0,-1 0 0 0 0,0-1 0 0 0,1 1 0 0 0,0 0 0 0 0,-1-1 0 0 0,1 0 0 0 0,-1 0 0 0 0,1 0 0 0 0,-1 0 0 0 0,1 0 0 0 0,-1 0 0 0 0,1 0 1 0 0,-1-1-1 0 0,1 0 0 0 0,-1 1 0 0 0,1-1 0 0 0,-1 0 0 0 0,1 0 0 0 0,-1 0 0 0 0,0 0 0 0 0,0-1 0 0 0,1 1 0 0 0,-1-1 0 0 0,0 0-4 0 0,219-175 139 0 0,-197 155-134 0 0,47-27-26 0 0,-71 98-2 0 0,-10-15 70 0 0,1 0 0 0 0,2 1 0 0 0,1 0 0 0 0,2 0 0 0 0,0 34-47 0 0,21 20-387 0 0,-4-76-665 0 0,-1-11-6187 0 0,-9-2-1764 0 0</inkml:trace>
  <inkml:trace contextRef="#ctx0" brushRef="#br0" timeOffset="3436.384">2182 1296 14691 0 0,'0'0'1227'0'0,"0"0"-452"0"0,0 0-118 0 0,0 0 225 0 0,0 0 202 0 0,0 0 36 0 0,0 0-177 0 0,0 0-301 0 0,0 0-254 0 0,0 0-190 0 0,0 0-68 0 0,-3 34-57 0 0,-9 103-35 0 0,11-61-272 0 0,2-67-284 0 0,1 10-437 0 0,-2-7-8357 0 0,0-12-1397 0 0</inkml:trace>
  <inkml:trace contextRef="#ctx0" brushRef="#br0" timeOffset="3922.011">2127 1252 8106 0 0,'0'0'2226'0'0,"0"0"-581"0"0,0 0-311 0 0,0 0-97 0 0,0 0-32 0 0,0 0-24 0 0,0 0-184 0 0,0 0-229 0 0,0 0-164 0 0,0 0-116 0 0,0 0-49 0 0,0 0-37 0 0,0 0-28 0 0,17-9-38 0 0,55-29-32 0 0,1 23 500 0 0,48 15 159 0 0,-120 0-953 0 0,1 0-1 0 0,-1 0 1 0 0,1 0 0 0 0,-1 0 0 0 0,1 0-1 0 0,-1 1 1 0 0,1-1 0 0 0,-1 0-1 0 0,1 1 1 0 0,-1-1 0 0 0,1 1 0 0 0,-1 0-1 0 0,1-1 1 0 0,-1 1 0 0 0,0 0-1 0 0,0 0 1 0 0,1 0 0 0 0,-1 0 0 0 0,0 0-1 0 0,0 0 1 0 0,0 0 0 0 0,0 0-1 0 0,0 1 1 0 0,0-1 0 0 0,0 0-1 0 0,-1 1 1 0 0,1-1 0 0 0,0 0 0 0 0,-1 1-1 0 0,1-1 1 0 0,-1 1 0 0 0,1-1-1 0 0,-1 1 1 0 0,0-1 0 0 0,0 1 0 0 0,1-1-1 0 0,-1 1 1 0 0,0-1 0 0 0,0 1-1 0 0,-1 0 1 0 0,1-1 0 0 0,0 1 0 0 0,0-1-1 0 0,-1 1 1 0 0,1-1 0 0 0,-1 1-10 0 0,-39 62 365 0 0,-65 21-197 0 0,104-84-171 0 0,0 0-1 0 0,1-1 0 0 0,-1 1 1 0 0,0 0-1 0 0,0 0 0 0 0,1 0 1 0 0,-1 0-1 0 0,0 0 0 0 0,1 0 1 0 0,-1-1-1 0 0,1 2 1 0 0,0-1-1 0 0,-1 0 0 0 0,1 0 1 0 0,0 0-1 0 0,-1 0 0 0 0,1 0 1 0 0,0 0-1 0 0,0 0 0 0 0,0 0 1 0 0,0 0-1 0 0,0 0 1 0 0,0 1-1 0 0,0-1 0 0 0,0 0 1 0 0,1 0-1 0 0,-1 0 0 0 0,0 0 1 0 0,1 0-1 0 0,-1 0 0 0 0,1 0 1 0 0,-1 0-1 0 0,1 0 1 0 0,-1 0-1 0 0,1 0 0 0 0,0 0 1 0 0,-1 0-1 0 0,1-1 0 0 0,0 1 1 0 0,0 0-1 0 0,0 0 0 0 0,-1-1 1 0 0,1 1-1 0 0,0-1 0 0 0,1 1 4 0 0,49 24-90 0 0,-46-23 92 0 0,27 9-20 0 0,-26-10 19 0 0,1 1 0 0 0,0-1 1 0 0,-1 2-1 0 0,1-1 1 0 0,-1 1-1 0 0,1-1 0 0 0,-1 2 1 0 0,0-1-1 0 0,0 1 1 0 0,-1 0-1 0 0,1 0 0 0 0,-1 0 1 0 0,0 1-1 0 0,0 0 1 0 0,0 0-1 0 0,0 0 0 0 0,-1 1 1 0 0,0 0-1 0 0,0-1 0 0 0,1 5 0 0 0,-3-6 36 0 0,-1 1 1 0 0,0-1 0 0 0,0 0 0 0 0,0 0 0 0 0,0 1 0 0 0,-1-1 0 0 0,0 1-1 0 0,0-1 1 0 0,0 0 0 0 0,0 1 0 0 0,-1-1 0 0 0,1 0 0 0 0,-1 1 0 0 0,0-1-1 0 0,0 0 1 0 0,-1 0 0 0 0,1 0 0 0 0,-1 1 0 0 0,0-2 0 0 0,0 1 0 0 0,-1 0-1 0 0,1 0 1 0 0,-1-1 0 0 0,0 1 0 0 0,0-1 0 0 0,0 0 0 0 0,0 0 0 0 0,0 0-1 0 0,-1 0 1 0 0,1-1 0 0 0,-1 1 0 0 0,0-1 0 0 0,1 0 0 0 0,-1 0 0 0 0,-1 0-1 0 0,1-1-37 0 0,-10 7-35 0 0,0-1 0 0 0,0 0 0 0 0,-1-1 0 0 0,0-1 0 0 0,0 0 0 0 0,-1-1 0 0 0,1-1 0 0 0,-1 0-1 0 0,0-1 1 0 0,1-1 0 0 0,-1 0 0 0 0,-10-2 35 0 0,-14-31-3169 0 0,26 0-6233 0 0,11 23-1663 0 0</inkml:trace>
  <inkml:trace contextRef="#ctx0" brushRef="#br0" timeOffset="4289.089">2637 390 9922 0 0,'0'0'1670'0'0,"0"0"-274"0"0,0 0-72 0 0,0 0 102 0 0,0 0 96 0 0,0 0-98 0 0,0 0-302 0 0,0 0-360 0 0,0 0-294 0 0,0 0-153 0 0,0 0-39 0 0,0 0 34 0 0,0 0 60 0 0,11-1 39 0 0,0-1-277 0 0,52 9 514 0 0,-35 10-511 0 0,-2 1 0 0 0,0 1 0 0 0,-1 1-1 0 0,-1 1 1 0 0,-1 1 0 0 0,-1 1 0 0 0,-1 1-1 0 0,-1 1 1 0 0,-1 1 0 0 0,-1 1 0 0 0,-2 0-1 0 0,0 1 1 0 0,-2 1 0 0 0,-1 0 0 0 0,-2 1-1 0 0,-1 0 1 0 0,-1 1 0 0 0,-1 0 0 0 0,-2 1-1 0 0,-1-1 1 0 0,-2 1 0 0 0,-1 0 0 0 0,-1 7-135 0 0,-2-5-19 0 0,-1 0 0 0 0,-1 0 0 0 0,-2-1 0 0 0,-1 0 0 0 0,-2 0 0 0 0,-1 0 0 0 0,-2-1 0 0 0,-1 0 0 0 0,-1-1 0 0 0,-2 0-1 0 0,-1-1 1 0 0,-1-1 0 0 0,-2-1 0 0 0,-19 23 19 0 0,21-31-719 0 0,-1-2-1 0 0,0 0 0 0 0,-2-1 1 0 0,0-1-1 0 0,-1-1 1 0 0,0-1-1 0 0,-23 11 720 0 0,27-16-1511 0 0,-22 11-6547 0 0,18-11-3263 0 0</inkml:trace>
  <inkml:trace contextRef="#ctx0" brushRef="#br0" timeOffset="4817.232">816 0 4137 0 0,'0'0'1224'0'0,"0"0"-36"0"0,0 0 302 0 0,0 0 441 0 0,0 0 242 0 0,0 0-33 0 0,0 0-293 0 0,0 0-368 0 0,0 0-304 0 0,0 0-212 0 0,-13 37-120 0 0,-44 118-86 0 0,26-64 691 0 0,4 2 1 0 0,-9 67-1449 0 0,10-42 436 0 0,13-63-288 0 0,-7 19-14 0 0,3 1 0 0 0,3 1 0 0 0,4 0 0 0 0,3 1 0 0 0,3 0 0 0 0,5 54-134 0 0,4-103 47 0 0,1 0 1 0 0,0 0-1 0 0,3-1 0 0 0,0 0 0 0 0,1 0 1 0 0,2-1-1 0 0,1 0 0 0 0,1-1 1 0 0,15 20-48 0 0,-9-22 25 0 0,1 0 1 0 0,1-2 0 0 0,1 0 0 0 0,1-2 0 0 0,1 0 0 0 0,0-2 0 0 0,1-1 0 0 0,1-1-1 0 0,1-1 1 0 0,0-1 0 0 0,0-2 0 0 0,2 0 0 0 0,-1-3 0 0 0,1 0 0 0 0,15 1-26 0 0,-8-3-606 0 0,-22-5-7974 0 0,-13-1-3415 0 0</inkml:trace>
  <inkml:trace contextRef="#ctx0" brushRef="#br0" timeOffset="7820.465">3493 273 704 0 0,'0'0'700'0'0,"0"0"-213"0"0,0 0 129 0 0,0 0 463 0 0,0 0 588 0 0,0 0 466 0 0,0 0 136 0 0,0 0-220 0 0,0 0-406 0 0,0 0-370 0 0,0 0-232 0 0,1 12 5884 0 0,-3-2-6354 0 0,-12 14-241 0 0,1 1-1 0 0,0 1 1 0 0,2 0 0 0 0,2 1 0 0 0,0 0-1 0 0,1 0 1 0 0,-3 27-330 0 0,5-28 144 0 0,-22 106 655 0 0,5 1 0 0 0,0 76-799 0 0,21-183 88 0 0,1-1-1 0 0,0 1 1 0 0,3-1 0 0 0,0 1-1 0 0,1-1 1 0 0,1 1 0 0 0,2-1-1 0 0,0 0 1 0 0,2-1 0 0 0,1 0-1 0 0,1 0 1 0 0,0-1 0 0 0,2 0-1 0 0,1-1 1 0 0,8 10-88 0 0,125 163 1398 0 0,-117-162-850 0 0,-29-32-524 0 0,0-1 12 0 0,0 0-20 0 0,0 0 3 0 0,0 0 3 0 0,0 0-36 0 0,0 0 32 0 0,0 0 9 0 0,0 0 1 0 0,0 0-9 0 0,0 0-10 0 0,0 0-26 0 0,0 0-5 0 0,0 0 10 0 0,4-31-4089 0 0,0 19-299 0 0,-3 7 2014 0 0,1-3-9882 0 0</inkml:trace>
  <inkml:trace contextRef="#ctx0" brushRef="#br0" timeOffset="8951.082">3756 1495 6545 0 0,'0'0'2228'0'0,"0"0"-532"0"0,0 0-202 0 0,0 0 162 0 0,0 0 167 0 0,0 0-12 0 0,0 0-215 0 0,0 0-327 0 0,0 0-310 0 0,0 0-207 0 0,0 0-146 0 0,0 0-91 0 0,0 0-13 0 0,0 3 2470 0 0,3-24-2763 0 0,0 0-1 0 0,2 0 0 0 0,0 1 0 0 0,2 0 0 0 0,0 0 0 0 0,1 0 1 0 0,1 1-1 0 0,1 0 0 0 0,5-6-208 0 0,49-85 178 0 0,6 3-1 0 0,9-5-177 0 0,-57 82-4 0 0,2 3 32 0 0,-14 50-271 0 0,21 296 362 0 0,2-237-314 0 0,-31-81 196 0 0,0-1-1 0 0,1 0 1 0 0,-1 0-1 0 0,0 0 1 0 0,0 0-1 0 0,0 0 1 0 0,1 0-1 0 0,-1-1 1 0 0,0 1-1 0 0,0-1 1 0 0,0 0-1 0 0,0 1 1 0 0,0-1-1 0 0,0 0 1 0 0,0 0-1 0 0,0 0 1 0 0,0-1-1 0 0,0 1 1 0 0,-1 0-1 0 0,1-1 1 0 0,0 1 0 0 0,-1-1-1 0 0,1 1 1 0 0,-1-1-1 0 0,0 0 1 0 0,1 0-1 0 0,-1 0 1 0 0,0 0-1 0 0,0 1 1 0 0,0-1-1 0 0,0-1 1 0 0,-1 1-1 0 0,1 0 1 0 0,0 0-1 0 0,7-9 3 0 0,219-368 5 0 0,-176 302-42 0 0,-50 77-12 0 0,-1 0 20 0 0,0 0 14 0 0,17 66 90 0 0,41 215 294 0 0,-17-119-305 0 0,-34-134-279 0 0,-7-28 91 0 0,0 0 111 0 0,1 1-2153 0 0,4-5-8760 0 0,-5 0-689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9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0 969 9562 0 0,'0'0'1555'0'0,"0"0"-300"0"0,0 0 9 0 0,0 0 245 0 0,0 0 190 0 0,0 0-26 0 0,0 0-178 0 0,0 0-280 0 0,0 0-316 0 0,0 0-237 0 0,0 0-166 0 0,0 0-140 0 0,4 32-94 0 0,14 99-83 0 0,10 4-35 0 0,-17-100-847 0 0,-5-22-2523 0 0,-5-13 1950 0 0,-1 0-2566 0 0,0 0-3766 0 0,0 0 38 0 0</inkml:trace>
  <inkml:trace contextRef="#ctx0" brushRef="#br0" timeOffset="453.359">0 973 5961 0 0,'0'0'2940'0'0,"0"0"-571"0"0,0 0-420 0 0,0 0-207 0 0,0 0-246 0 0,0 0-295 0 0,0 0-298 0 0,0 0-287 0 0,0 0-209 0 0,0 0-116 0 0,0 0-26 0 0,0 0-5 0 0,0 0-10 0 0,10-11 8 0 0,30-30-25 0 0,9 29 316 0 0,-37 13-386 0 0,12-2 208 0 0,-18 0-299 0 0,0 0 1 0 0,0 1 0 0 0,0-1-1 0 0,0 1 1 0 0,0 0-1 0 0,0 1 1 0 0,0 0-1 0 0,0 0 1 0 0,0 0 0 0 0,-1 0-1 0 0,1 1 1 0 0,0 0-1 0 0,-1 0 1 0 0,1 1-1 0 0,-1-1 1 0 0,1 2-73 0 0,-5-1 34 0 0,0 0-1 0 0,0 0 1 0 0,0 0 0 0 0,-1 0-1 0 0,1 0 1 0 0,-1 0 0 0 0,1 0-1 0 0,-1 1 1 0 0,0-1 0 0 0,0 0-1 0 0,-1 0 1 0 0,1 0 0 0 0,-1 1-1 0 0,0-1 1 0 0,1 0 0 0 0,-1 0-1 0 0,-1 0 1 0 0,1 0 0 0 0,0 0-1 0 0,-1-1 1 0 0,1 1 0 0 0,-1 0 0 0 0,0 0-1 0 0,0-1 1 0 0,0 0 0 0 0,0 1-1 0 0,-1-1 1 0 0,1 0 0 0 0,0 0-1 0 0,-1 0 1 0 0,0 0 0 0 0,-2 1-34 0 0,-6 10 58 0 0,8-10-34 0 0,1-2-27 0 0,1 0 1 0 0,-1 0 0 0 0,0 0 0 0 0,1 0-1 0 0,-1 0 1 0 0,1 0 0 0 0,0 0 0 0 0,-1 1 0 0 0,1-1-1 0 0,0 1 1 0 0,0-1 0 0 0,0 1 0 0 0,0-1-1 0 0,0 1 1 0 0,0 0 0 0 0,0-1 0 0 0,1 1-1 0 0,-1 0 1 0 0,0 0 0 0 0,1-1 0 0 0,0 1 0 0 0,-1 0-1 0 0,1 0 1 0 0,0 0 0 0 0,0 0 0 0 0,0 0-1 0 0,0 0 1 0 0,0-1 0 0 0,0 1 0 0 0,1 0 0 0 0,-1 0-1 0 0,1 0 1 0 0,-1 0 0 0 0,1-1 0 0 0,0 1-1 0 0,0 0 1 0 0,0-1 0 0 0,-1 1 0 0 0,1-1-1 0 0,1 1 1 0 0,-1-1 0 0 0,0 1 0 0 0,0-1 0 0 0,1 1-1 0 0,-1-1 1 0 0,0 0 0 0 0,2 1 2 0 0,136 63-35 0 0,-137-64 35 0 0,0 0 17 0 0,1 0-1 0 0,0 0 0 0 0,-1 0 1 0 0,1 0-1 0 0,-1 0 1 0 0,1 0-1 0 0,-1 0 0 0 0,0 1 1 0 0,1 0-1 0 0,-1-1 1 0 0,0 1-1 0 0,0 0 0 0 0,0 0 1 0 0,0 0-1 0 0,0 0 1 0 0,-1 0-1 0 0,1 1 0 0 0,-1-1 1 0 0,1 0-1 0 0,-1 1 1 0 0,0-1-1 0 0,0 1 0 0 0,0-1 1 0 0,0 1-1 0 0,0 0 1 0 0,-1-1-1 0 0,1 1 0 0 0,-1 0 1 0 0,0 0-1 0 0,1-1 1 0 0,-1 1-1 0 0,-1 0 0 0 0,1 0 1 0 0,0 0-1 0 0,-1-1 1 0 0,1 1-1 0 0,-1 0 0 0 0,0-1 1 0 0,0 1-1 0 0,0-1 1 0 0,0 1-1 0 0,0-1 0 0 0,-1 1 1 0 0,0 0-17 0 0,-8 7 62 0 0,0-1-1 0 0,0 0 1 0 0,-1-1 0 0 0,0 0 0 0 0,0-1 0 0 0,-1 0 0 0 0,0 0 0 0 0,0-2 0 0 0,0 1 0 0 0,-11 2-62 0 0,20-7-25 0 0,1 0 1 0 0,-1 0-1 0 0,1 0 1 0 0,-1-1 0 0 0,1 1-1 0 0,-1 0 1 0 0,0-1-1 0 0,1 0 1 0 0,-1 0 0 0 0,0 0-1 0 0,1 0 1 0 0,-1 0-1 0 0,0 0 1 0 0,1-1 0 0 0,-1 1-1 0 0,0-1 1 0 0,1 0 0 0 0,-1 0-1 0 0,1 0 1 0 0,-3-1 24 0 0,-6-33-4851 0 0,13 24 1306 0 0,1 3-2096 0 0,1 1-5348 0 0</inkml:trace>
  <inkml:trace contextRef="#ctx0" brushRef="#br0" timeOffset="1035.247">854 664 6001 0 0,'0'0'1965'0'0,"0"0"43"0"0,0 0 107 0 0,0 0-49 0 0,0 0-243 0 0,0 0-400 0 0,0 0-375 0 0,0 0-221 0 0,0 0-105 0 0,0 0-65 0 0,0 0-98 0 0,0 0-59 0 0,-22 6-61 0 0,-71 21-69 0 0,87-25-322 0 0,0 0-1 0 0,1 0 0 0 0,-1 0 1 0 0,1 1-1 0 0,-1 0 0 0 0,1 0 1 0 0,0 0-1 0 0,1 0 0 0 0,-1 1 1 0 0,0 0-1 0 0,1 0 0 0 0,0 0 1 0 0,0 1-1 0 0,0-1 0 0 0,-2 4-47 0 0,-1 2 75 0 0,-3 0-34 0 0,2 0 1 0 0,-1 1 0 0 0,1 0-1 0 0,1 0 1 0 0,0 1 0 0 0,0 0 0 0 0,2 0-1 0 0,-1 1 1 0 0,1 0 0 0 0,1 0-1 0 0,1 0 1 0 0,-1 0 0 0 0,2 0-1 0 0,0 1 1 0 0,0 4-42 0 0,2-16 3 0 0,0 1 1 0 0,-1 0-1 0 0,1 0 1 0 0,0-1-1 0 0,0 1 0 0 0,0 0 1 0 0,1-1-1 0 0,-1 1 0 0 0,1 0 1 0 0,-1-1-1 0 0,1 1 1 0 0,0 0-1 0 0,0-1 0 0 0,0 1 1 0 0,1-1-1 0 0,-1 0 0 0 0,0 1 1 0 0,1-1-1 0 0,-1 0 1 0 0,1 0-1 0 0,0 0 0 0 0,0 0 1 0 0,0 0-1 0 0,0 0 0 0 0,0-1 1 0 0,0 1-1 0 0,1-1 1 0 0,-1 1-1 0 0,0-1 0 0 0,1 0 1 0 0,-1 0-1 0 0,1 0 0 0 0,-1 0 1 0 0,4 0-4 0 0,2 1 78 0 0,0-1 0 0 0,0-1 0 0 0,1 1 0 0 0,-1-2 0 0 0,0 1 0 0 0,0-1 0 0 0,1 0 0 0 0,-1-1 0 0 0,0 1 0 0 0,0-2 0 0 0,0 1 0 0 0,-1-1 0 0 0,1-1 0 0 0,-1 1 0 0 0,1-1 0 0 0,-1 0 0 0 0,0-1 0 0 0,3-3-78 0 0,114-112 1046 0 0,-63 54-620 0 0,-48 54-387 0 0,0 0-1 0 0,1 0 1 0 0,1 2-1 0 0,0 0 1 0 0,0 0-1 0 0,1 1 1 0 0,9-3-39 0 0,-23 13 7 0 0,0-1 0 0 0,0 1 1 0 0,0 0-1 0 0,0 1 0 0 0,0-1 0 0 0,-1 0 1 0 0,1 0-1 0 0,0 1 0 0 0,-1-1 0 0 0,1 1 0 0 0,-1 0 1 0 0,0-1-1 0 0,1 1 0 0 0,-1 0 0 0 0,0 0 1 0 0,0 0-1 0 0,0-1 0 0 0,0 1 0 0 0,-1 0 1 0 0,1 1-1 0 0,0-1 0 0 0,-1 0 0 0 0,1 0 1 0 0,-1 0-1 0 0,0 0 0 0 0,0 0 0 0 0,0 0 1 0 0,0 1-1 0 0,0-1 0 0 0,0 0 0 0 0,-1 0 1 0 0,1 0-1 0 0,-1 0 0 0 0,0 2-7 0 0,1-1 11 0 0,-1 59 113 0 0,-3-1 0 0 0,-3 0 0 0 0,-9 37-124 0 0,1-9 24 0 0,1 0-62 0 0,-3 0-1 0 0,-4-2 0 0 0,-5 0 1 0 0,-5 6 38 0 0,-19-11 3 0 0,48-80-14 0 0,0 0 0 0 0,0 1 0 0 0,-1-1 0 0 0,1 0 0 0 0,0 0 0 0 0,-1-1 0 0 0,1 1 0 0 0,-1 0 0 0 0,0-1 0 0 0,1 1 0 0 0,-1-1 0 0 0,0 0 0 0 0,0 0 0 0 0,0 0 0 0 0,0-1 0 0 0,0 1 0 0 0,0 0 0 0 0,0-1 0 0 0,0 0 0 0 0,0 0 0 0 0,0 0 0 0 0,0 0 0 0 0,0 0 0 0 0,0-1 0 0 0,0 1 0 0 0,0-1 0 0 0,0 0 0 0 0,0 0 0 0 0,0 0 0 0 0,0 0 11 0 0,-2-4-39 0 0,1 0 0 0 0,-1 0 0 0 0,1 0 0 0 0,0 0 1 0 0,0 0-1 0 0,0-1 0 0 0,1 0 0 0 0,0 0 0 0 0,0 0 0 0 0,1 0 1 0 0,0 0-1 0 0,0-1 0 0 0,0 1 0 0 0,0-1 0 0 0,1 1 0 0 0,0-1 0 0 0,1 1 1 0 0,0-1-1 0 0,0 0 0 0 0,0 1 0 0 0,1-1 0 0 0,-1 0 0 0 0,2-1 39 0 0,1-7-78 0 0,0 0-1 0 0,2 0 0 0 0,-1 0 1 0 0,2 1-1 0 0,0 0 0 0 0,1 0 1 0 0,0 0-1 0 0,1 1 0 0 0,0 0 0 0 0,1 0 1 0 0,1 1-1 0 0,2-2 79 0 0,65-75-1903 0 0,-20 37-6559 0 0,-44 43-2876 0 0</inkml:trace>
  <inkml:trace contextRef="#ctx0" brushRef="#br0" timeOffset="1317.596">1355 962 5817 0 0,'0'0'3066'0'0,"0"0"-856"0"0,0 0-223 0 0,0 0-100 0 0,0 0-148 0 0,0 0-126 0 0,0 0-176 0 0,0 0-229 0 0,0 0-226 0 0,0 0-172 0 0,0 0-154 0 0,0 0-135 0 0,0 0-69 0 0,34-1-64 0 0,103-5-45 0 0,-22-2 635 0 0,-114 19-3557 0 0,-5-4-5485 0 0,1-7-3762 0 0</inkml:trace>
  <inkml:trace contextRef="#ctx0" brushRef="#br0" timeOffset="2803.48">2110 413 2753 0 0,'0'0'1675'0'0,"0"0"-66"0"0,0 0 102 0 0,0 0 220 0 0,0 0 165 0 0,0 0 13 0 0,0 0-171 0 0,0 0-295 0 0,0 0-308 0 0,0 0-289 0 0,0 0-202 0 0,3-3-155 0 0,9-9-107 0 0,-9 9-77 0 0,-3 3-61 0 0,0 0-50 0 0,0 0-73 0 0,17 133 1758 0 0,-8-15-1452 0 0,-2-43-312 0 0,-3-1 0 0 0,-4 1-1 0 0,-6 42-314 0 0,4-94 10 0 0,-1 0 0 0 0,-1 0-1 0 0,-1-1 1 0 0,-2 0 0 0 0,0 0-1 0 0,-1 0 1 0 0,-1-1 0 0 0,-4 7-10 0 0,-6-13-607 0 0,19-15 380 0 0,0 0-101 0 0,-4-15-2965 0 0,2-30-5169 0 0,3 28-85 0 0,-1 6 2658 0 0</inkml:trace>
  <inkml:trace contextRef="#ctx0" brushRef="#br0" timeOffset="3058.041">1813 450 9018 0 0,'0'0'1739'0'0,"0"0"-473"0"0,0 0-233 0 0,0 0 73 0 0,0 0 131 0 0,0 0 85 0 0,0 0-84 0 0,0 0-172 0 0,0 0-185 0 0,0 0-128 0 0,34-10-110 0 0,105-30-122 0 0,-9 16 420 0 0,33 17-1142 0 0,-115 21-2050 0 0,-30-2-6783 0 0,-10-5-2228 0 0</inkml:trace>
  <inkml:trace contextRef="#ctx0" brushRef="#br0" timeOffset="3446.733">2334 973 12987 0 0,'0'0'924'0'0,"0"0"-617"0"0,0 0-177 0 0,0 0 344 0 0,0 0 422 0 0,0 0 292 0 0,0 0 90 0 0,0 0-98 0 0,0 0-181 0 0,0 0-193 0 0,0 0-166 0 0,0 0-120 0 0,31 0-84 0 0,98 2-85 0 0,-8-8 457 0 0,-109 6-721 0 0,-11-1-73 0 0,0 1-1 0 0,1-1 0 0 0,-1 1 1 0 0,1-1-1 0 0,-1 1 0 0 0,1 0 0 0 0,-1 0 1 0 0,1 0-1 0 0,-1-1 0 0 0,1 1 1 0 0,-1 1-1 0 0,1-1 0 0 0,-1 0 1 0 0,1 0-1 0 0,-1 1 0 0 0,1-1 1 0 0,-1 0-1 0 0,1 1 0 0 0,-1 0 1 0 0,1-1-1 0 0,-1 1 0 0 0,0 0 1 0 0,1 0-1 0 0,-1-1 0 0 0,0 1 1 0 0,0 0-1 0 0,0 0 0 0 0,0 0 0 0 0,0 1 1 0 0,0-1-1 0 0,0 0 0 0 0,0 0 1 0 0,0 1-1 0 0,0-1 0 0 0,-1 0 1 0 0,1 1-1 0 0,0-1 0 0 0,-1 1 1 0 0,1-1-1 0 0,-1 0 0 0 0,0 1 1 0 0,1-1-1 0 0,-1 1 0 0 0,0 0 1 0 0,0-1-1 0 0,0 1 0 0 0,0-1 1 0 0,0 1-1 0 0,-1 0-13 0 0,-1 6 63 0 0,-1 0 1 0 0,-1-1 0 0 0,0 1-1 0 0,0-1 1 0 0,0 1-1 0 0,-1-1 1 0 0,0-1-1 0 0,0 1 1 0 0,-1-1-1 0 0,0 0 1 0 0,0 0-1 0 0,-3 2-63 0 0,6-5 17 0 0,-26 25 75 0 0,-60 76 193 0 0,88-103-279 0 0,0 1 0 0 0,0 0 0 0 0,0 0 0 0 0,1 0 1 0 0,-1 0-1 0 0,0 0 0 0 0,1 0 0 0 0,0 0 0 0 0,0 0 0 0 0,-1 1 0 0 0,1-1 0 0 0,0 0 0 0 0,1 0 0 0 0,-1 0 0 0 0,0 0 0 0 0,1 0 0 0 0,-1 0 0 0 0,1 0 1 0 0,-1 0-1 0 0,1 0 0 0 0,0 0 0 0 0,0 0 0 0 0,0 0 0 0 0,0-1 0 0 0,0 1 0 0 0,0 0 0 0 0,1-1 0 0 0,-1 1 0 0 0,1 0 0 0 0,-1-1 0 0 0,1 0 0 0 0,-1 1 1 0 0,1-1-1 0 0,0 0 0 0 0,-1 0 0 0 0,1 0 0 0 0,0 0 0 0 0,0 0 0 0 0,0 0 0 0 0,1 0-6 0 0,83 18 351 0 0,-72-19-486 0 0,1 0 0 0 0,-1 0 0 0 0,1-1 0 0 0,-1-1 0 0 0,0-1 1 0 0,1 0-1 0 0,-1 0 0 0 0,-1-2 0 0 0,1 1 0 0 0,5-4 135 0 0,2-2-1109 0 0,12-7-1473 0 0,-13 3-3741 0 0,-11 6-5127 0 0</inkml:trace>
  <inkml:trace contextRef="#ctx0" brushRef="#br0" timeOffset="3890.763">2896 30 1944 0 0,'0'0'1306'0'0,"0"0"13"0"0,0 0 219 0 0,0 0 339 0 0,0 0 210 0 0,0 0-29 0 0,0 0-160 0 0,0 0-266 0 0,0 0-286 0 0,0 0-272 0 0,0 0-232 0 0,0 0-199 0 0,0 0-132 0 0,-3-5-32 0 0,-6-14-17 0 0,6 14-23 0 0,3 5-27 0 0,6 12 939 0 0,16 13-614 0 0,32 32-181 0 0,-2 2 1 0 0,-3 2 0 0 0,-2 2 0 0 0,-4 3-1 0 0,-2 1 1 0 0,-3 2 0 0 0,-3 1 0 0 0,-3 4-557 0 0,-19-41 15 0 0,-2 1-1 0 0,-1 1 1 0 0,-1 0 0 0 0,-2 0 0 0 0,-2 1 0 0 0,-1-1 0 0 0,-2 1-1 0 0,-2 0 1 0 0,-1 0 0 0 0,-1 0 0 0 0,-2 0 0 0 0,-2-1-1 0 0,-1 0 1 0 0,-2 0 0 0 0,-1 0 0 0 0,-2-1 0 0 0,-2 1-15 0 0,0-9-246 0 0,-1 0 1 0 0,-2-1-1 0 0,0-1 1 0 0,-2-1-1 0 0,0-1 1 0 0,-2 0-1 0 0,-1 0 246 0 0,-60 38-9637 0 0,68-52-2267 0 0</inkml:trace>
  <inkml:trace contextRef="#ctx0" brushRef="#br0" timeOffset="5108.757">2012 402 0 0 0,'0'0'780'0'0,"0"0"-54"0"0,0 0-52 0 0,0 0-73 0 0,0 0-97 0 0,0 0-28 0 0,0 0 44 0 0,0 0 83 0 0,0 0 66 0 0,0 0 45 0 0,0 0 19 0 0,-3-4 3552 0 0,76 1 3006 0 0,36-9-4411 0 0,12-1-2019 0 0,42 8 2142 0 0,-313 27-3176 0 0,-112 23-295 0 0,138-35 486 0 0,-2-9 249 0 0,75-2-227 0 0,-21 24-12 0 0,16-12 225 0 0,49-11-1409 0 0,23 2 437 0 0,1-1-2019 0 0,-6 0-3890 0 0,-5 2-4975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9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41 4121 0 0,'0'0'1591'0'0,"0"0"-133"0"0,0 0 149 0 0,0 0 332 0 0,0 0 258 0 0,0 0-4 0 0,0 0-271 0 0,0 0-405 0 0,0 0-382 0 0,0 0-280 0 0,0 0-209 0 0,0 0-110 0 0,0 0-56 0 0,7-9 716 0 0,-46 216 1168 0 0,15-67-2163 0 0,10-55-237 0 0,8-72-752 0 0,4-15-3682 0 0,3-23-10822 0 0,1 18 9920 0 0</inkml:trace>
  <inkml:trace contextRef="#ctx0" brushRef="#br0" timeOffset="263.339">1 52 4361 0 0,'0'0'3029'0'0,"0"0"-1421"0"0,0 0-553 0 0,0 0 89 0 0,0 0 243 0 0,0 0 231 0 0,0 0 42 0 0,0 0-144 0 0,0 0-189 0 0,0 0-168 0 0,0 0-163 0 0,0 0-137 0 0,0 0-99 0 0,30 0-115 0 0,97-4-104 0 0,55-25 850 0 0,-50 11-2657 0 0,-125 25-2138 0 0,-7 0-2606 0 0,0-3-5573 0 0</inkml:trace>
  <inkml:trace contextRef="#ctx0" brushRef="#br0" timeOffset="655.016">564 513 12179 0 0,'0'0'2469'0'0,"0"0"-912"0"0,0 0-361 0 0,0 0 31 0 0,0 0 80 0 0,0 0-5 0 0,0 0-180 0 0,0 0-291 0 0,0 0-273 0 0,0 0-208 0 0,0 0-143 0 0,0 0-37 0 0,0 0 22 0 0,0 6 33 0 0,-7 127 869 0 0,2-22-1221 0 0,20-94-1299 0 0,0-11-4951 0 0,-11-3-5222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4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 10274 0 0,'0'0'1382'0'0,"0"0"-177"0"0,0 0 102 0 0,0 0 231 0 0,0 0 108 0 0,0 0-145 0 0,0 0-292 0 0,0 0-273 0 0,0 0-181 0 0,0 0-82 0 0,0 0-25 0 0,0 0-26 0 0,0 0-75 0 0,-9-4 563 0 0,-3 10-559 0 0,-28 14 455 0 0,40-20-957 0 0,0 0 0 0 0,0 0 0 0 0,0-1 0 0 0,0 1 0 0 0,-1 0 1 0 0,1 0-1 0 0,0 0 0 0 0,0-1 0 0 0,0 1 0 0 0,0 0 0 0 0,0 0 1 0 0,-1 0-1 0 0,1 0 0 0 0,0-1 0 0 0,0 1 0 0 0,0 0 0 0 0,-1 0 1 0 0,1 0-1 0 0,0 0 0 0 0,0 0 0 0 0,0 0 0 0 0,-1-1-49 0 0,86-51 434 0 0,-87 55-249 0 0,-6 10-3577 0 0,4-2-5149 0 0,3-8-3791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4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963 1132 1008 0 0,'0'0'1092'0'0,"0"0"-54"0"0,0 0 118 0 0,0 0 197 0 0,0 0 150 0 0,0 0 114 0 0,0 0-64 0 0,0 0-116 0 0,0 0-142 0 0,0 0-200 0 0,0 0-152 0 0,-5-9-104 0 0,-29-41 1404 0 0,-37 13 2499 0 0,-64 30-2813 0 0,119 9-1798 0 0,0 2 0 0 0,0 0 0 0 0,1 0 0 0 0,-1 2 0 0 0,1 0 0 0 0,0 0 0 0 0,0 2 0 0 0,1 0 0 0 0,0 0 0 0 0,1 2 0 0 0,0-1 0 0 0,0 2 0 0 0,-6 6-131 0 0,-1 3 163 0 0,0 0 0 0 0,1 2 0 0 0,1 0 1 0 0,2 1-1 0 0,-8 14-163 0 0,4-7 200 0 0,3 2 0 0 0,0 0 0 0 0,2 0 0 0 0,2 1 0 0 0,0 1 0 0 0,-5 30-200 0 0,-11 106 422 0 0,28-154-404 0 0,1 0 1 0 0,0 1 0 0 0,1-1 0 0 0,1 0-1 0 0,1 0 1 0 0,0 0 0 0 0,1 0 0 0 0,1 0 0 0 0,1-1-1 0 0,0 0 1 0 0,6 13-19 0 0,-2-12 35 0 0,1 0 0 0 0,1 0 0 0 0,0-1 0 0 0,0 0 0 0 0,2-1 0 0 0,0 0 0 0 0,0-2 0 0 0,1 1 0 0 0,1-2 0 0 0,0 0 0 0 0,1-1 0 0 0,0 0 0 0 0,0-2 0 0 0,2 1-35 0 0,136 28 464 0 0,13-33-117 0 0,-142-6-291 0 0,0-1 1 0 0,0-1 0 0 0,0-2 0 0 0,-1 0 0 0 0,0-2 0 0 0,0 0-1 0 0,-1-2 1 0 0,4-3-57 0 0,-6 1 56 0 0,-1-1-1 0 0,-1-1 0 0 0,0-1 0 0 0,-1 0 1 0 0,-1-2-1 0 0,16-18-55 0 0,-32 33 6 0 0,8-8 19 0 0,-1 0 1 0 0,-1 0 0 0 0,0-1 0 0 0,-1 0 0 0 0,0 0 0 0 0,0 0-1 0 0,-1-1 1 0 0,-1 0 0 0 0,0-1 0 0 0,-1 1 0 0 0,0-1-1 0 0,-1 0 1 0 0,0 0 0 0 0,-1 0-26 0 0,23-93 77 0 0,-17-103 21 0 0,-41 94-26 0 0,27 100-80 0 0,1 0 0 0 0,-2 1 1 0 0,0 0-1 0 0,-1 0 0 0 0,0 1 1 0 0,-1 0-1 0 0,0 0 0 0 0,-1 1 0 0 0,-1 0 1 0 0,0 1-1 0 0,0 0 0 0 0,-1 0 1 0 0,-1 2-1 0 0,0-1 0 0 0,0 2 1 0 0,0 0-1 0 0,-1 0 0 0 0,-2 1 8 0 0,-114-41-273 0 0,33 0-1579 0 0,82 32-2130 0 0,3-3-3395 0 0,11 15-4954 0 0</inkml:trace>
  <inkml:trace contextRef="#ctx0" brushRef="#br0" timeOffset="997.903">300 215 1136 0 0,'0'0'1100'0'0,"0"0"-71"0"0,0 0 188 0 0,0 0 321 0 0,0 0 262 0 0,0 0 33 0 0,0 0-152 0 0,0 0-199 0 0,0 0-155 0 0,0 0-95 0 0,0 0-118 0 0,0 0-155 0 0,0 0-156 0 0,-5-4-115 0 0,-15-13-96 0 0,18 17-529 0 0,1 0 0 0 0,0 0 0 0 0,0 1 0 0 0,0-1-1 0 0,0 0 1 0 0,-1 0 0 0 0,1 1 0 0 0,0-1 0 0 0,0 1 0 0 0,0-1 0 0 0,0 1 0 0 0,0-1 0 0 0,0 1 0 0 0,0-1 0 0 0,0 1 0 0 0,0 0 0 0 0,0 0 0 0 0,1 0 0 0 0,-1-1-1 0 0,0 1 1 0 0,0 0 0 0 0,1 0 0 0 0,-1 0 0 0 0,0 0 0 0 0,1 0 0 0 0,-1 0 0 0 0,1 0 0 0 0,0 1 0 0 0,-1-1 0 0 0,1 0 0 0 0,0 0 0 0 0,-1 0 0 0 0,1 0 0 0 0,0 0-1 0 0,0 1 1 0 0,0-1 0 0 0,0 0-63 0 0,2 234 3337 0 0,32 88-1709 0 0,-16-206-1237 0 0,-8-67-183 0 0,-2 1 1 0 0,-3-1-1 0 0,-2 1 1 0 0,-2 32-209 0 0,-16 32 408 0 0,22-30-216 0 0,-5-78-165 0 0,1 0 1 0 0,-1 1 0 0 0,-1-1-1 0 0,0 1 1 0 0,0 0 0 0 0,0-1-1 0 0,-1 1 1 0 0,0-1 0 0 0,0 1 0 0 0,-1 0-1 0 0,0-1 1 0 0,-1 1 0 0 0,1-1-1 0 0,-1 1 1 0 0,-1-1 0 0 0,-1 4-28 0 0,-7 12-144 0 0,12-25-468 0 0,2-4 318 0 0,37-62-4914 0 0,-29 49-964 0 0,-2 7-5961 0 0</inkml:trace>
  <inkml:trace contextRef="#ctx0" brushRef="#br0" timeOffset="1934.841">1316 193 120 0 0,'0'0'659'0'0,"0"0"65"0"0,0 0 150 0 0,0 0 255 0 0,0 0 227 0 0,0 0 103 0 0,0 0 36 0 0,0 0-45 0 0,0 0-86 0 0,0 0-71 0 0,0 0-65 0 0,0 0-109 0 0,0 0-123 0 0,4-6-111 0 0,9-19-106 0 0,-9 19-67 0 0,-4 6-57 0 0,0 0-63 0 0,0 0-62 0 0,0 0-55 0 0,0 52 3050 0 0,7 172-448 0 0,-5-35-2269 0 0,-47 41-274 0 0,18-1-179 0 0,40-104-109 0 0,-2-36-11 0 0,-11 25 239 0 0,-13-66-265 0 0,12-29-275 0 0,0-25-873 0 0,1 3 806 0 0,12-69-3573 0 0,-1 24-5624 0 0,-8 29-2612 0 0</inkml:trace>
  <inkml:trace contextRef="#ctx0" brushRef="#br0" timeOffset="2812.011">1289 138 1896 0 0,'0'0'757'0'0,"0"0"85"0"0,0 0 381 0 0,0 0 507 0 0,0 0 341 0 0,0 0-9 0 0,0 0-319 0 0,0 0-389 0 0,0 0-268 0 0,0 0-100 0 0,0 0-4 0 0,0 0-10 0 0,0 0-60 0 0,-8 19 4272 0 0,-151 117-3665 0 0,38-30-1315 0 0,120-104-202 0 0,0 0 0 0 0,0 1 1 0 0,1-1-1 0 0,-1 0 0 0 0,1 0 1 0 0,-1 1-1 0 0,1-1 0 0 0,0 0 1 0 0,-1 0-1 0 0,1 1 0 0 0,1-1 1 0 0,-1 0-1 0 0,0 1 0 0 0,0-1 1 0 0,1 0-1 0 0,-1 0 0 0 0,1 1 1 0 0,0-1-1 0 0,0 0 0 0 0,0 0 1 0 0,0 0-1 0 0,0 0 0 0 0,0 0 1 0 0,0 0-1 0 0,1 0 0 0 0,-1 0 1 0 0,1-1-1 0 0,0 1 0 0 0,-1 0 1 0 0,1-1-1 0 0,0 1 0 0 0,0-1 1 0 0,0 0-1 0 0,0 0 0 0 0,0 0 1 0 0,0 0-1 0 0,0 0 0 0 0,0 0 1 0 0,0 0-1 0 0,0-1 0 0 0,1 1 0 0 0,-1-1 1 0 0,0 1-1 0 0,1-1 0 0 0,-1 0 1 0 0,0 0-1 0 0,2 0-2 0 0,31 6 134 0 0,0-1-1 0 0,0-2 1 0 0,0-2-1 0 0,1-1 1 0 0,7-2-134 0 0,28 1 116 0 0,85-6 208 0 0,-123 6-209 0 0,-33 1-83 0 0,0 0 12 0 0,0 0 23 0 0,0 0 11 0 0,0 0 28 0 0,0 0 10 0 0,0 0 19 0 0,0 0 5 0 0,0 0-30 0 0,0 0 8 0 0,0 0-18 0 0,0 0-14 0 0,0 0-15 0 0,0 0-24 0 0,-24-40 590 0 0,-90-89-503 0 0,20 55-351 0 0,89 70 599 0 0,-2-4-3445 0 0,15 1-6821 0 0,-2 4-1881 0 0</inkml:trace>
  <inkml:trace contextRef="#ctx0" brushRef="#br0" timeOffset="3235.889">2020 38 12147 0 0,'0'0'2355'0'0,"0"0"-799"0"0,0 0-340 0 0,0 0 34 0 0,0 0 72 0 0,0 0-37 0 0,0 0-155 0 0,0 0-265 0 0,0 0-259 0 0,0 0-165 0 0,0 0-99 0 0,0 0-65 0 0,0 3-26 0 0,0 66 1342 0 0,-13 223-178 0 0,-4-173-1344 0 0,6-83-204 0 0,11-36 23 0 0,0 0-14 0 0,0 0-45 0 0,0 0-32 0 0,0 0-50 0 0,0-17-2474 0 0,3-33-4178 0 0,0 30 83 0 0,-1 8-3866 0 0</inkml:trace>
  <inkml:trace contextRef="#ctx0" brushRef="#br0" timeOffset="3449.653">1817 79 5137 0 0,'0'0'3213'0'0,"0"0"-787"0"0,0 0-446 0 0,0 0-104 0 0,0 0-201 0 0,0 0-210 0 0,0 0-248 0 0,0 0-302 0 0,0 0-267 0 0,0 0-200 0 0,0 0-75 0 0,0 0 29 0 0,0 0 64 0 0,10-3 55 0 0,229-46 1769 0 0,-205 42-2301 0 0,-15 1-240 0 0,0 2 0 0 0,1 0 0 0 0,-1 1 0 0 0,1 2 0 0 0,0 0 0 0 0,-1 0 0 0 0,17 3 251 0 0,-20 8-5976 0 0,-10-6-5291 0 0</inkml:trace>
  <inkml:trace contextRef="#ctx0" brushRef="#br0" timeOffset="3706.79">2423 384 17220 0 0,'0'0'2910'0'0,"0"0"-1839"0"0,0 0-694 0 0,0 0 50 0 0,0 0 169 0 0,0 0 109 0 0,0 0-27 0 0,0 0-189 0 0,0 0-199 0 0,0 0-121 0 0,0 0-64 0 0,0 0-45 0 0,-6 27-28 0 0,-18 83-21 0 0,14-71-533 0 0,3 0 793 0 0,6-15-9307 0 0,1-23-2544 0 0</inkml:trace>
  <inkml:trace contextRef="#ctx0" brushRef="#br0" timeOffset="4879.188">273 204 0 0 0,'0'0'388'0'0,"0"0"288"0"0,0 0 150 0 0,0 0 114 0 0,0 0 140 0 0,0 0 52 0 0,0 0-5 0 0,0 0-72 0 0,0-7-59 0 0,-1-23-29 0 0,1 30-798 0 0,0 0 0 0 0,0 0 0 0 0,0 1 0 0 0,0-1 0 0 0,-1 0 0 0 0,1 0 0 0 0,0 0 0 0 0,0 1-1 0 0,-1-1 1 0 0,1 0 0 0 0,0 0 0 0 0,0 0 0 0 0,-1 0 0 0 0,1 1 0 0 0,0-1 0 0 0,0 0 0 0 0,-1 0 0 0 0,1 0 0 0 0,0 0 0 0 0,-1 0-1 0 0,1 0 1 0 0,0 0 0 0 0,0 0 0 0 0,-1 0 0 0 0,1 0 0 0 0,0 0 0 0 0,-1 0 0 0 0,1 0 0 0 0,0 0 0 0 0,-1 0 0 0 0,1 0-1 0 0,0 0 1 0 0,0 0 0 0 0,-1 0 0 0 0,1-1 0 0 0,0 1 0 0 0,0 0 0 0 0,-1 0 0 0 0,1 0 0 0 0,0 0 0 0 0,0-1 0 0 0,-1 1-1 0 0,1 0 1 0 0,0 0 0 0 0,0-1 0 0 0,0 1 0 0 0,-1 0 0 0 0,1 0 0 0 0,0-1 0 0 0,0 1 0 0 0,0 0 0 0 0,0 0 0 0 0,0-1-1 0 0,0 1 1 0 0,0 0 0 0 0,0-1 0 0 0,-1 1 0 0 0,1 0 0 0 0,0 0 0 0 0,0-1 0 0 0,0 1 0 0 0,1-1-169 0 0,-7 9 1492 0 0,4-6-2690 0 0,-198 217 2595 0 0,185-205-1285 0 0,12-12-72 0 0,0 0 1 0 0,0 1-1 0 0,0-1 1 0 0,1 0-1 0 0,-1 1 1 0 0,1 0-1 0 0,0 0 1 0 0,0-1-1 0 0,0 1 1 0 0,0 0-1 0 0,0 1 1 0 0,0-1-1 0 0,1 0 1 0 0,0 0-1 0 0,0 1 1 0 0,0-1-1 0 0,-1 3-40 0 0,54 8 694 0 0,332-14 602 0 0,-370 2-592 0 0,-14-2-642 0 0,0 0-1 0 0,-1 0 1 0 0,1 0 0 0 0,0-1 0 0 0,0 1 0 0 0,0 0 0 0 0,0 0 0 0 0,0-1 0 0 0,0 1 0 0 0,0 0 0 0 0,0 0-1 0 0,0-1 1 0 0,0 1 0 0 0,0 0 0 0 0,0 0 0 0 0,0 0 0 0 0,0-1 0 0 0,0 1 0 0 0,0 0 0 0 0,0 0 0 0 0,1-1-1 0 0,-1 1 1 0 0,0 0 0 0 0,0 0 0 0 0,0 0 0 0 0,0-1 0 0 0,0 1 0 0 0,0 0 0 0 0,1 0 0 0 0,-1 0-62 0 0,-152-140 190 0 0,136 123-822 0 0,-22-30 926 0 0,29 30-3500 0 0,4-1-3518 0 0,4 14-5259 0 0</inkml:trace>
  <inkml:trace contextRef="#ctx0" brushRef="#br0" timeOffset="8365.957">777 1706 0 0 0,'0'0'839'0'0,"0"0"641"0"0,0 0 199 0 0,0 0 88 0 0,0 0 128 0 0,0 0 32 0 0,0 0-36 0 0,0 0-90 0 0,0 0-190 0 0,0 0-210 0 0,0 0-226 0 0,0 0-202 0 0,0 0-177 0 0,-1 7 2489 0 0,-3 8-2456 0 0,-2 0 5168 0 0,6 10-5715 0 0,0-5-196 0 0,-50 295 260 0 0,14-2-270 0 0,26-32-35 0 0,-2-149 7 0 0,8-68 53 0 0,4-9 366 0 0,0-56-457 0 0,0 1 19 0 0,-5-19 458 0 0,-11-1-501 0 0,-1 0 1 0 0,-1 2-1 0 0,0 0 1 0 0,-2 1-1 0 0,0 0 1 0 0,0 2-1 0 0,-2 1 1 0 0,0 0-1 0 0,0 2 1 0 0,-1 0-1 0 0,-1 1 1 0 0,0 2-1 0 0,-1 1 1 0 0,1 0-1 0 0,-11 0 14 0 0,30 4-359 0 0,19 1 278 0 0,26 0 130 0 0,205-16-27 0 0,43 4-25 0 0,-241 12 4 0 0,-47 3-11 0 0,0 0 0 0 0,0 0 20 0 0,0 0-20 0 0,0 0 16 0 0,0 0-12 0 0,0 0-8 0 0,0 0 4 0 0,0 0 30 0 0,0 0 15 0 0,0 0-15 0 0,0 0-29 0 0,0 0-2 0 0,0 0 22 0 0,0 0 6 0 0,-13 12 78 0 0,-105 100 18 0 0,100-93-110 0 0,-1-1-1 0 0,-1-1 1 0 0,0 0 0 0 0,-2-2-1 0 0,0 0 1 0 0,-2-1-3 0 0,-13 15-4 0 0,37-28-9 0 0,0-1-7 0 0,0 0-6 0 0,0 0 25 0 0,0 0-44 0 0,0 0-13 0 0,0 0-68 0 0,19-8-976 0 0,46-19-1816 0 0,-24 4-6475 0 0,-38 22 8288 0 0,7-7-11251 0 0</inkml:trace>
  <inkml:trace contextRef="#ctx0" brushRef="#br0" timeOffset="8737.46">1425 2601 14923 0 0,'0'0'2995'0'0,"0"0"-1670"0"0,0 0-841 0 0,0 0-63 0 0,0 0 225 0 0,0 0 317 0 0,0 0 169 0 0,0 0-83 0 0,0 0-200 0 0,0 0-241 0 0,0 0-177 0 0,0 0-26 0 0,0 0-30 0 0,1 22-43 0 0,4 107 216 0 0,-35 55 263 0 0,15-37-823 0 0,15-147-35 0 0,0 0-2 0 0,0 0-15 0 0,0 0-42 0 0,0 0-22 0 0,11-1-596 0 0,26-50-4440 0 0,-24 12-5899 0 0,-9 27 123 0 0</inkml:trace>
  <inkml:trace contextRef="#ctx0" brushRef="#br0" timeOffset="8984.284">1158 2524 13307 0 0,'0'0'2290'0'0,"0"0"-726"0"0,0 0-525 0 0,0 0-112 0 0,0 0-26 0 0,0 0-15 0 0,0 0-41 0 0,0 0-7 0 0,0 0-42 0 0,0 0-48 0 0,0 0-8 0 0,0 0-122 0 0,0 0-105 0 0,25 1-41 0 0,83 6-82 0 0,29-21 361 0 0,-95 5-631 0 0,179-24-1717 0 0,-203 34-753 0 0,-8 3-3565 0 0,-6 2-5927 0 0</inkml:trace>
  <inkml:trace contextRef="#ctx0" brushRef="#br0" timeOffset="9430.848">1613 2899 11787 0 0,'0'0'3062'0'0,"0"0"-1431"0"0,0 0-774 0 0,0 0-141 0 0,0 0 38 0 0,0 0 67 0 0,0 0 65 0 0,0 0-42 0 0,0 0-84 0 0,0 0-94 0 0,0 0-128 0 0,0 0-142 0 0,0 0-89 0 0,16 0-39 0 0,119 0 682 0 0,-130 0-888 0 0,-3-1-38 0 0,0 0 0 0 0,1 0 0 0 0,-1 1 0 0 0,0-1 0 0 0,0 1-1 0 0,1-1 1 0 0,-1 1 0 0 0,0 0 0 0 0,1-1 0 0 0,-1 1 0 0 0,1 1 0 0 0,-1-1 0 0 0,0 0 0 0 0,1 1 0 0 0,-1-1-1 0 0,0 1 1 0 0,1-1 0 0 0,-1 1 0 0 0,0 0 0 0 0,0 0 0 0 0,0 0 0 0 0,0 0 0 0 0,0 1 0 0 0,0-1 0 0 0,0 0-1 0 0,0 1 1 0 0,0 0 0 0 0,-1-1 0 0 0,1 1 0 0 0,0 0 0 0 0,-1 0 0 0 0,0 0 0 0 0,1 0 0 0 0,-1 0 0 0 0,0 0-1 0 0,0 0 1 0 0,0 0 0 0 0,0 1 0 0 0,-1-1 0 0 0,1 0 0 0 0,0 0 0 0 0,-1 1 0 0 0,0-1 0 0 0,1 0 0 0 0,-1 1-1 0 0,0-1 1 0 0,0 1 0 0 0,-1-1-24 0 0,-2 7 32 0 0,-1-1-1 0 0,0 0 1 0 0,-1-1-1 0 0,0 1 0 0 0,0-1 1 0 0,0 0-1 0 0,-1 0 1 0 0,0 0-1 0 0,0-1 0 0 0,-1 0 1 0 0,0 0-1 0 0,-2 1-31 0 0,-8 8 2 0 0,-16 12 18 0 0,-43 52 200 0 0,76-78-217 0 0,-1 0 1 0 0,1-1-1 0 0,-1 1 1 0 0,1 0-1 0 0,-1 0 0 0 0,1 0 1 0 0,0 0-1 0 0,0 0 0 0 0,-1 0 1 0 0,1 0-1 0 0,0 0 0 0 0,0 0 1 0 0,0 0-1 0 0,0 0 0 0 0,0 0 1 0 0,0 0-1 0 0,1 0 1 0 0,-1 0-1 0 0,0 0 0 0 0,0 0 1 0 0,1 0-1 0 0,-1 0 0 0 0,0 0 1 0 0,1 0-1 0 0,-1-1 0 0 0,1 1 1 0 0,0 0-1 0 0,-1 0 0 0 0,1 0 1 0 0,-1-1-1 0 0,1 1 0 0 0,0 0 1 0 0,0-1-1 0 0,-1 1 1 0 0,1 0-1 0 0,0-1 0 0 0,0 1 1 0 0,0-1-1 0 0,0 1 0 0 0,0-1 1 0 0,0 0-1 0 0,0 1 0 0 0,-1-1 1 0 0,1 0-1 0 0,0 0 0 0 0,0 0 1 0 0,1 1-4 0 0,51 3 346 0 0,-49-4-307 0 0,24-1 180 0 0,0-2-1 0 0,0-1 1 0 0,0-1 0 0 0,-1-2-1 0 0,1-1 1 0 0,-1 0 0 0 0,1-3-219 0 0,63-25-5149 0 0,-52 20-442 0 0,-31 12-6933 0 0</inkml:trace>
  <inkml:trace contextRef="#ctx0" brushRef="#br0" timeOffset="11361.903">2114 1290 9122 0 0,'0'0'1678'0'0,"0"0"-470"0"0,0 0-116 0 0,0 0 203 0 0,0 0 244 0 0,0 0 53 0 0,0 0-193 0 0,0 0-321 0 0,0 0-358 0 0,0 0-248 0 0,0 0-128 0 0,23 15 1118 0 0,3-8-980 0 0,0-1 1 0 0,0-1-1 0 0,1-1 0 0 0,-1-1 1 0 0,1-2-1 0 0,0 0 1 0 0,6-2-483 0 0,-26 1 69 0 0,157-14 694 0 0,-119 9-650 0 0,-44 5-103 0 0,-1 0 2 0 0,0 0 6 0 0,0 0-6 0 0,0 0 2 0 0,0 0-9 0 0,0 0-13 0 0,0 0 8 0 0,0 0-20 0 0,0 0-44 0 0,0 0-50 0 0,0 0-60 0 0,0 0-92 0 0,-11 2-6204 0 0,4 0-2438 0 0,5 2-2382 0 0</inkml:trace>
  <inkml:trace contextRef="#ctx0" brushRef="#br0" timeOffset="11615.853">1990 1570 8434 0 0,'0'0'1900'0'0,"0"0"-413"0"0,0 0-128 0 0,0 0 83 0 0,0 0-26 0 0,0 0-170 0 0,0 0-251 0 0,0 0-185 0 0,0 0-91 0 0,0 0 37 0 0,0 0 29 0 0,0 0-71 0 0,0 0-79 0 0,21 3-68 0 0,69 9-68 0 0,145-2 1256 0 0,-231-10-1774 0 0,11 3-212 0 0,0-2-1 0 0,0 0 1 0 0,0-1-1 0 0,0 0 0 0 0,-1-1 1 0 0,1-1-1 0 0,0 0 1 0 0,0-1-1 0 0,-1-1 0 0 0,0 0 1 0 0,4-3 231 0 0,8-13-3702 0 0,-12 4-5870 0 0,-8 8-107 0 0</inkml:trace>
  <inkml:trace contextRef="#ctx0" brushRef="#br0" timeOffset="12116.034">2250 1025 5721 0 0,'0'0'2627'0'0,"0"0"-759"0"0,0 0-451 0 0,0 0-129 0 0,0 0-130 0 0,0 0-135 0 0,0 0-180 0 0,0 0-228 0 0,0 0-163 0 0,0 0-50 0 0,0 0 60 0 0,0 0 129 0 0,0 0 119 0 0,4 6 33 0 0,59 40 1188 0 0,203 28 761 0 0,-256-72-2679 0 0,-1 0 1 0 0,1 1 0 0 0,-1 1-1 0 0,1-1 1 0 0,-1 2-1 0 0,0-1 1 0 0,0 1 0 0 0,-1 0-1 0 0,1 1 1 0 0,-1 0 0 0 0,-1 0-1 0 0,1 1 1 0 0,4 5-14 0 0,-10-6 38 0 0,0 1 1 0 0,0-1-1 0 0,0 1 0 0 0,-1 0 0 0 0,0 0 1 0 0,-1 0-1 0 0,1-1 0 0 0,-1 1 1 0 0,-1 0-1 0 0,1 0 0 0 0,-1 0 1 0 0,0 0-1 0 0,-1-1 0 0 0,1 1 1 0 0,-2 0-1 0 0,1-1 0 0 0,0 0 0 0 0,-4 5-38 0 0,-16 39 180 0 0,-2-2-1 0 0,-2-1 1 0 0,-2 0-1 0 0,-3-3 1 0 0,-1 0-1 0 0,-2-2 1 0 0,-10 8-180 0 0,11-14 106 0 0,21-22-44 0 0,0-1-1 0 0,0 0 1 0 0,-1-1 0 0 0,-1 0-1 0 0,0-1 1 0 0,-1-1-1 0 0,-10 6-61 0 0,-5 13-711 0 0,58-40-1525 0 0,-8-1 13 0 0,-12 7-380 0 0,1 0-3283 0 0,0-2-5834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74 4049 0 0,'0'0'3114'0'0,"0"0"-1050"0"0,0 0-482 0 0,0 0 14 0 0,0 0 97 0 0,0 0 11 0 0,0 0-186 0 0,0 0-343 0 0,0 0-385 0 0,0 0-283 0 0,0 0-167 0 0,0 0-52 0 0,-1 4 50 0 0,-6 221 4525 0 0,-72 117-3408 0 0,48-199-1380 0 0,28-129-552 0 0,0-21-2800 0 0,6-21-1582 0 0,2 9-3147 0 0,-3 8-2526 0 0</inkml:trace>
  <inkml:trace contextRef="#ctx0" brushRef="#br0" timeOffset="269.179">0 85 11482 0 0,'0'0'1455'0'0,"0"0"-404"0"0,0 0-122 0 0,0 0 141 0 0,0 0 147 0 0,0 0 70 0 0,0 0-88 0 0,0 0-182 0 0,0 0-155 0 0,0 0-124 0 0,0 0-92 0 0,0 0-45 0 0,38-5-54 0 0,119-19-51 0 0,122-28 1443 0 0,-228 48-2144 0 0,-51 4-14 0 0,0 0-113 0 0,0 0-111 0 0,-7 18-8349 0 0,5-13-2816 0 0</inkml:trace>
  <inkml:trace contextRef="#ctx0" brushRef="#br0" timeOffset="701.944">409 464 11522 0 0,'0'0'1569'0'0,"0"0"-921"0"0,0 0-392 0 0,0 0 207 0 0,0 0 372 0 0,0 0 246 0 0,0 0 65 0 0,0 0-105 0 0,0 0-189 0 0,0 0-179 0 0,0 0-137 0 0,0 0-97 0 0,24 4-87 0 0,115 15 197 0 0,-136-19-521 0 0,-1-1 0 0 0,0 1-1 0 0,1-1 1 0 0,-1 1 0 0 0,0 0 0 0 0,1 0 0 0 0,-1 1-1 0 0,1-1 1 0 0,-1 0 0 0 0,0 1 0 0 0,1-1 0 0 0,-1 1-1 0 0,0 0 1 0 0,0 0 0 0 0,1 0 0 0 0,-1 0 0 0 0,0 0-1 0 0,0 0 1 0 0,0 0 0 0 0,0 1 0 0 0,0-1 0 0 0,0 1 0 0 0,-1 0-1 0 0,1-1 1 0 0,-1 1 0 0 0,1 0 0 0 0,-1 0 0 0 0,1 0-1 0 0,-1 0 1 0 0,0 0 0 0 0,0 0 0 0 0,0 0 0 0 0,0 1-1 0 0,0-1 1 0 0,-1 0 0 0 0,1 1 0 0 0,-1-1 0 0 0,1 0-1 0 0,-1 1 1 0 0,0-1 0 0 0,0 0 0 0 0,0 1 0 0 0,0-1-1 0 0,0 1 1 0 0,-1-1 0 0 0,1 0 0 0 0,-1 1 0 0 0,1-1-1 0 0,-1 0 1 0 0,0 0 0 0 0,0 1 0 0 0,0-1 0 0 0,0 0-28 0 0,-93 98 772 0 0,80-88-701 0 0,0 0-1 0 0,1 1 1 0 0,0 0-1 0 0,1 1 1 0 0,1 1-1 0 0,0 0 0 0 0,1 1 1 0 0,-6 12-71 0 0,15-26 22 0 0,0 0 0 0 0,0 0 0 0 0,0 0 0 0 0,0 0-1 0 0,1 0 1 0 0,-1 0 0 0 0,1 0 0 0 0,-1 0 0 0 0,1 0 0 0 0,0 0 0 0 0,0 0 0 0 0,0 0-1 0 0,0 0 1 0 0,0 0 0 0 0,1 0 0 0 0,-1 0 0 0 0,1 0 0 0 0,-1 0 0 0 0,1 0 0 0 0,-1 0 0 0 0,1 0-1 0 0,0 0 1 0 0,0 0 0 0 0,0 0 0 0 0,0-1 0 0 0,1 1 0 0 0,-1 0 0 0 0,0-1 0 0 0,1 1 0 0 0,-1-1-1 0 0,1 1 1 0 0,-1-1 0 0 0,1 0 0 0 0,0 0 0 0 0,0 1 0 0 0,-1-1 0 0 0,1 0 0 0 0,0-1 0 0 0,0 1-1 0 0,0 0 1 0 0,0-1 0 0 0,0 1 0 0 0,0-1 0 0 0,0 1 0 0 0,0-1 0 0 0,0 0 0 0 0,0 0-1 0 0,0 0 1 0 0,1 0 0 0 0,-1 0 0 0 0,1-1-22 0 0,13 2 81 0 0,1 0 0 0 0,0-2 0 0 0,-1 0 0 0 0,1-1 0 0 0,-1-1 0 0 0,1 0 0 0 0,-1-1 0 0 0,0-1 0 0 0,0 0 0 0 0,2-3-81 0 0,23-18-1927 0 0,-29 15-1172 0 0,-2 0-3400 0 0,-5 4-5121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9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9922 0 0,'0'0'2021'0'0,"0"0"-504"0"0,0 0-139 0 0,0 0 38 0 0,0 0 4 0 0,0 0-111 0 0,0 0-254 0 0,0 0-286 0 0,0 0-141 0 0,0 0-26 0 0,0 0 5 0 0,0 0 21 0 0,0 0-32 0 0,8 4-79 0 0,63 15 787 0 0,137-41-487 0 0,-175 18-2330 0 0,-18 4-8118 0 0,-15 0-1690 0 0</inkml:trace>
  <inkml:trace contextRef="#ctx0" brushRef="#br0" timeOffset="250.589">58 612 10978 0 0,'0'0'1289'0'0,"0"0"-737"0"0,0 0 248 0 0,0 0 312 0 0,0 0 48 0 0,0 0-71 0 0,0 0-265 0 0,0 0-256 0 0,0 0-232 0 0,0 0-224 0 0,0 0-144 0 0,0 0-200 0 0,190-11-352 0 0,-165 3-536 0 0,-6 5-1689 0 0,-8 3-8241 0 0</inkml:trace>
  <inkml:trace contextRef="#ctx0" brushRef="#br0" timeOffset="1424.236">450 19 4729 0 0,'0'0'1748'0'0,"0"0"-42"0"0,0 0 38 0 0,0 0 132 0 0,0 0 33 0 0,0 0-166 0 0,0 0-362 0 0,0 0-387 0 0,0 0-349 0 0,0 0-244 0 0,0 0-96 0 0,0 0 49 0 0,0 0 137 0 0,7 0 129 0 0,314-18 3391 0 0,-316 18-3993 0 0,0 0 0 0 0,0 0 0 0 0,1 0 0 0 0,-1 1 0 0 0,0-1 0 0 0,0 1 0 0 0,0 1 0 0 0,0-1 0 0 0,0 1 0 0 0,0 0 0 0 0,0 0 0 0 0,-1 0 0 0 0,1 1 0 0 0,-1-1 0 0 0,1 1 0 0 0,-1 0 0 0 0,0 0 0 0 0,0 1 0 0 0,0-1-1 0 0,-1 1 1 0 0,1 0 0 0 0,-1 0 0 0 0,0 0 0 0 0,0 1 0 0 0,0-1 0 0 0,-1 1 0 0 0,1-1 0 0 0,-1 1 0 0 0,0 0 0 0 0,0 2-18 0 0,-5 12 54 0 0,-1 0-1 0 0,-1-1 1 0 0,0 1-1 0 0,-2-1 1 0 0,0-1-1 0 0,-1 1 1 0 0,0-1-1 0 0,-2 0 1 0 0,0-1-1 0 0,-1 0 1 0 0,0-1-1 0 0,-1 0 1 0 0,-4 2-54 0 0,-7 14 48 0 0,10-14-33 0 0,-13 17 20 0 0,1 2 0 0 0,1 0 0 0 0,3 1 0 0 0,-17 38-35 0 0,36-71 4 0 0,0 0 1 0 0,0 0-1 0 0,1 0 0 0 0,-1 0 0 0 0,1 0 1 0 0,0 0-1 0 0,0 0 0 0 0,1 0 1 0 0,-1 1-1 0 0,1-1 0 0 0,0 0 1 0 0,0 1-1 0 0,0-1 0 0 0,0 0 0 0 0,1 0 1 0 0,0 1-1 0 0,0-1 0 0 0,0 0 1 0 0,0 0-1 0 0,1 0 0 0 0,0 0 1 0 0,-1 0-1 0 0,1-1 0 0 0,1 1 0 0 0,-1 0 1 0 0,0-1-1 0 0,1 0 0 0 0,0 1 1 0 0,0-1-1 0 0,0 0 0 0 0,0 0 1 0 0,0-1-1 0 0,1 1 0 0 0,-1-1 0 0 0,1 1 1 0 0,0-1-1 0 0,0 0 0 0 0,0-1 1 0 0,0 1-1 0 0,0-1-4 0 0,22 6 143 0 0,2-2-1 0 0,-1 0 1 0 0,0-2 0 0 0,1-1-1 0 0,-1-2 1 0 0,28-2-143 0 0,0 1 177 0 0,25-6-48 0 0,-80 7-236 0 0,0 0-85 0 0,-10-4-13689 0 0,8 4 1728 0 0</inkml:trace>
  <inkml:trace contextRef="#ctx0" brushRef="#br0" timeOffset="1740.11">1417 122 12075 0 0,'0'0'2117'0'0,"0"0"-299"0"0,0 0-226 0 0,0 0-178 0 0,0 0-250 0 0,0 0-283 0 0,0 0-260 0 0,0 0-122 0 0,0 0-8 0 0,0 0 42 0 0,0 0 7 0 0,0 0-22 0 0,0 0-42 0 0,-14 28-56 0 0,-42 90-54 0 0,27-16 443 0 0,26-74-639 0 0,-22 175 298 0 0,-10-42-1032 0 0,35-204-17422 0 0,0 35 9940 0 0</inkml:trace>
  <inkml:trace contextRef="#ctx0" brushRef="#br0" timeOffset="1981.377">1074 144 9506 0 0,'0'0'1891'0'0,"0"0"-364"0"0,0 0-137 0 0,0 0 135 0 0,0 0 38 0 0,0 0-125 0 0,0 0-307 0 0,0 0-287 0 0,0 0-180 0 0,0 0-84 0 0,0 0-29 0 0,0 0-51 0 0,17-4-40 0 0,118-29 866 0 0,90-7 284 0 0,-221 40-1796 0 0,28-1 163 0 0,-21 13-4011 0 0,-11-5-2102 0 0,0 1-5870 0 0</inkml:trace>
  <inkml:trace contextRef="#ctx0" brushRef="#br0" timeOffset="2288.957">1626 626 18404 0 0,'0'0'1088'0'0,"0"0"-189"0"0,0 0 101 0 0,0 0 112 0 0,0 0 15 0 0,0 0-84 0 0,0 0-151 0 0,0 0-147 0 0,0 0-145 0 0,0 0-135 0 0,0 0-87 0 0,0 0-52 0 0,3 36-67 0 0,9 111-36 0 0,-24-65 102 0 0,-22 10-93 0 0,34-90 127 0 0,-2 2-2102 0 0,6-2-6486 0 0,1-2-4403 0 0</inkml:trace>
  <inkml:trace contextRef="#ctx0" brushRef="#br0" timeOffset="3498.541">1380 37 0 0 0,'0'0'559'0'0,"0"0"2"0"0,0 0 49 0 0,0 0 95 0 0,0 0 115 0 0,0 0 117 0 0,0 0 60 0 0,0 0 54 0 0,0 0-5 0 0,0 0-48 0 0,0 0-9 0 0,-5 2 1802 0 0,1 0 5903 0 0,36 5-6047 0 0,224-32 392 0 0,-218 25-3001 0 0,-54 7-696 0 0,12-6-3886 0 0,3-2-4633 0 0,1 1-2926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8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5521 0 0,'0'0'2165'0'0,"0"0"-484"0"0,0 0-158 0 0,0 0 140 0 0,0 0 147 0 0,0 0-46 0 0,0 0-251 0 0,0 0-362 0 0,0 0-279 0 0,0 0-176 0 0,0 0-80 0 0,0 0-6 0 0,4 18 6059 0 0,313-58-4845 0 0,-314 36-2371 0 0,-9 0-3689 0 0,2 4 2292 0 0,1 0-3302 0 0,3 0-6490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14843 0 0,'0'0'1894'0'0,"0"0"-615"0"0,0 0-384 0 0,0 0-70 0 0,0 0 33 0 0,0 0-39 0 0,0 0-73 0 0,0 0-125 0 0,0 0-16 0 0,0 0 87 0 0,0 0 58 0 0,0 0 11 0 0,0 0-89 0 0,19 0-144 0 0,62 2-136 0 0,3-16 249 0 0,38-4-1762 0 0,-111 18-437 0 0,-5 0-2275 0 0,-1 0-7738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415 123 7986 0 0,'0'0'2906'0'0,"0"0"-589"0"0,0 0-340 0 0,0 0-87 0 0,0 0-29 0 0,0 0-128 0 0,0 0-301 0 0,0 0-362 0 0,0 0-333 0 0,0 0-237 0 0,0 0-137 0 0,0 0-96 0 0,0 5 203 0 0,13 443 2739 0 0,-13-239-3900 0 0,-24-307-4945 0 0,13 66 1198 0 0,0 3-3420 0 0,5 16-2237 0 0</inkml:trace>
  <inkml:trace contextRef="#ctx0" brushRef="#br0" timeOffset="257.925">1 130 10626 0 0,'0'0'2229'0'0,"0"0"-404"0"0,0 0-360 0 0,0 0-105 0 0,0 0 7 0 0,0 0-37 0 0,0 0-142 0 0,0 0-179 0 0,0 0-171 0 0,0 0-143 0 0,0 0-102 0 0,0 0-58 0 0,30-19-52 0 0,96-60-44 0 0,-49 51 145 0 0,-63 27-466 0 0,22-1-88 0 0,1 2-1 0 0,0 1 0 0 0,-1 2 0 0 0,1 1 0 0 0,-1 2 0 0 0,0 2 0 0 0,6 3-29 0 0,65 0-2642 0 0,-60-10-6114 0 0,-39-1 5939 0 0,8 0-9024 0 0</inkml:trace>
  <inkml:trace contextRef="#ctx0" brushRef="#br0" timeOffset="639.454">851 591 5025 0 0,'0'0'1818'0'0,"0"0"-139"0"0,0 0 173 0 0,0 0 187 0 0,0 0 119 0 0,0 0-113 0 0,0 0-382 0 0,0 0-363 0 0,0 0-251 0 0,0 0-156 0 0,0 0-115 0 0,0 0-71 0 0,0 0-91 0 0,10 8 665 0 0,-21 149 1246 0 0,-15-79-2894 0 0,20-71-367 0 0,-1 0-1727 0 0,5-13-9212 0 0,2 5 374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6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5 1168 0 0,'0'0'3478'0'0,"0"0"-1567"0"0,0 0-581 0 0,0 0 30 0 0,0 0 301 0 0,0 0 264 0 0,0 0 32 0 0,0 0-237 0 0,0 0-350 0 0,0 0-334 0 0,0 0-196 0 0,-8-4 2002 0 0,-126 19-456 0 0,57 10-1987 0 0,1 4 0 0 0,2 2 0 0 0,1 4 0 0 0,-36 25-399 0 0,107-59 5 0 0,1-1-1 0 0,-1 1 0 0 0,1 0 1 0 0,-1 0-1 0 0,1 0 0 0 0,-1 0 1 0 0,1 0-1 0 0,0 0 0 0 0,-1 0 1 0 0,1 1-1 0 0,0-1 0 0 0,0 0 1 0 0,0 1-1 0 0,0-1 0 0 0,0 1 1 0 0,0-1-1 0 0,1 1 0 0 0,-1-1 1 0 0,0 1-1 0 0,1 0 0 0 0,-1-1 1 0 0,1 1-1 0 0,-1 0 0 0 0,1-1 1 0 0,0 1-1 0 0,0 0 0 0 0,0 0 1 0 0,0-1-1 0 0,0 1 0 0 0,0 0 1 0 0,1 0-1 0 0,-1-1 0 0 0,0 1 1 0 0,1 0-1 0 0,-1-1 0 0 0,1 1 0 0 0,0 0 1 0 0,0-1-1 0 0,-1 1 0 0 0,1-1 1 0 0,0 1-1 0 0,0-1 0 0 0,0 0 1 0 0,1 1-1 0 0,-1-1 0 0 0,0 0 1 0 0,0 0-1 0 0,1 0 0 0 0,1 1-4 0 0,9 8 12 0 0,1 0 0 0 0,0-1-1 0 0,0 0 1 0 0,1-1 0 0 0,1-1-1 0 0,-1 0 1 0 0,1-1 0 0 0,0 0-1 0 0,1-1 1 0 0,-1-1 0 0 0,3 0-12 0 0,31 11 13 0 0,155 53 133 0 0,-135-20-70 0 0,-68-46-46 0 0,0 0-1 0 0,0 0 0 0 0,0 0 0 0 0,0 0 1 0 0,-1 0-1 0 0,1 0 0 0 0,-1 1 0 0 0,1-1 0 0 0,-1 0 1 0 0,0 1-1 0 0,0-1 0 0 0,0 0 0 0 0,0 0 0 0 0,0 1 1 0 0,-1-1-1 0 0,1 0 0 0 0,0 1 0 0 0,-1-1 0 0 0,0 0 1 0 0,0 0-1 0 0,0 0 0 0 0,0 0 0 0 0,0 0 1 0 0,0 0-1 0 0,0 0 0 0 0,-1 0 0 0 0,1 0 0 0 0,0 0 1 0 0,-1-1-1 0 0,0 1 0 0 0,0 0-29 0 0,-15 12 93 0 0,-1-2-1 0 0,0 0 1 0 0,0-1 0 0 0,-1 0-1 0 0,-1-2 1 0 0,0 0 0 0 0,0-1-1 0 0,-1-2 1 0 0,-16 5-93 0 0,15-5 33 0 0,-27 9 25 0 0,0-3 0 0 0,-1-2 0 0 0,-1-2 0 0 0,-20-1-58 0 0,-27-7 85 0 0,97 0-147 0 0,25-19-1495 0 0,36-9-905 0 0,-20 14-3904 0 0,-20 9-5680 0 0</inkml:trace>
  <inkml:trace contextRef="#ctx0" brushRef="#br0" timeOffset="315.359">941 321 14131 0 0,'0'0'1068'0'0,"0"0"-394"0"0,0 0-23 0 0,0 0 271 0 0,0 0 245 0 0,0 0 84 0 0,0 0-145 0 0,0 0-286 0 0,0 0-299 0 0,-21 33-192 0 0,-64 105-129 0 0,61-65-18 0 0,25-59-134 0 0,0-8-27 0 0,-1 0 0 0 0,1 0-1 0 0,0-1 1 0 0,0 1 0 0 0,1 0-1 0 0,0 0 1 0 0,0-1 0 0 0,0 1-1 0 0,1-1 1 0 0,-1 0 0 0 0,1 0-1 0 0,1 0 1 0 0,-1 0-1 0 0,1 0 1 0 0,0-1 0 0 0,0 1-1 0 0,0-1 1 0 0,0 0 0 0 0,1 0-1 0 0,-1-1 1 0 0,1 0 0 0 0,0 1-1 0 0,1-1 1 0 0,-1-1 0 0 0,0 1-1 0 0,1-1 1 0 0,-1 0 0 0 0,1 0-1 0 0,0-1 1 0 0,3 1-21 0 0,4 1 89 0 0,-1 0 0 0 0,1-1-1 0 0,0-1 1 0 0,0 0 0 0 0,0 0 0 0 0,1-2-1 0 0,-1 1 1 0 0,0-2 0 0 0,-1 0 0 0 0,1 0-1 0 0,0-1 1 0 0,0-1 0 0 0,7-3-89 0 0,-8 3 100 0 0,1-1 0 0 0,-1 0 0 0 0,-1-1 0 0 0,1 0 0 0 0,-1-1 0 0 0,0 0 0 0 0,-1 0 0 0 0,1-2 0 0 0,-1 1 0 0 0,-1-1 0 0 0,0-1 0 0 0,0 1 0 0 0,-1-2 0 0 0,0 1 0 0 0,-1-1 0 0 0,0 0 0 0 0,-1-1 0 0 0,0 1 0 0 0,-1-1 0 0 0,0 0 0 0 0,-1-1 0 0 0,0 1 0 0 0,-1-1 0 0 0,0 0 0 0 0,-1 0 1 0 0,-1 0-1 0 0,0 0 0 0 0,0-1-100 0 0,-3 7 10 0 0,0 0 0 0 0,0 0 0 0 0,0 0 0 0 0,-1 0 0 0 0,0 1 1 0 0,0-1-1 0 0,0 1 0 0 0,-1 0 0 0 0,0 0 0 0 0,0 0 0 0 0,-1 0 0 0 0,0 1 1 0 0,0 0-1 0 0,0 0 0 0 0,-1 0 0 0 0,1 0 0 0 0,-1 1 0 0 0,0 0 1 0 0,-1 0-1 0 0,1 1 0 0 0,-5-2-10 0 0,-4-2-76 0 0,0 1 1 0 0,0 0 0 0 0,-1 1-1 0 0,1 1 1 0 0,-1 0-1 0 0,0 2 1 0 0,0-1 0 0 0,0 2-1 0 0,-6 0 76 0 0,-66 22-2180 0 0,62-6-1122 0 0,2 4-3573 0 0,12-8-5242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4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0 667 5857 0 0,'0'0'3130'0'0,"0"0"-924"0"0,0 0-506 0 0,0 0-190 0 0,0 0-79 0 0,0 0-87 0 0,0 0-85 0 0,0 0-154 0 0,0 0-139 0 0,0 0-121 0 0,0 0-176 0 0,0 0-110 0 0,0 0-86 0 0,26-6-53 0 0,123-28 202 0 0,-57 19-270 0 0,-72 15-4671 0 0,0-1-4498 0 0,-19 1-2495 0 0</inkml:trace>
  <inkml:trace contextRef="#ctx0" brushRef="#br0" timeOffset="1022.935">626 265 2064 0 0,'0'0'2874'0'0,"0"0"-891"0"0,0 0-214 0 0,0 0 51 0 0,0 0 89 0 0,0 0-1 0 0,0 0-124 0 0,0 0-231 0 0,0 0-232 0 0,0 0-248 0 0,0 0-244 0 0,0 0-179 0 0,0 0-129 0 0,-6-3-110 0 0,-20-9-90 0 0,19 9-63 0 0,19 2 136 0 0,157-20 781 0 0,-140 20-1132 0 0,-20 0-21 0 0,1 0 0 0 0,-1 0 0 0 0,1 1 0 0 0,-1 0 0 0 0,1 0 0 0 0,0 1 1 0 0,-1 1-1 0 0,1-1 0 0 0,-1 2 0 0 0,0-1 0 0 0,0 1 0 0 0,0 1 0 0 0,0-1 0 0 0,0 2 1 0 0,-1-1-1 0 0,1 1 0 0 0,-1 0 0 0 0,-1 1 0 0 0,4 3-22 0 0,-8-5 7 0 0,0-1 1 0 0,-1 1-1 0 0,0 0 0 0 0,0 0 1 0 0,0 0-1 0 0,-1 1 0 0 0,1-1 1 0 0,-1 0-1 0 0,0 0 0 0 0,0 1 1 0 0,-1-1-1 0 0,1 1 0 0 0,-1-1 1 0 0,0 1-1 0 0,0-1 0 0 0,-1 1 1 0 0,1-1-1 0 0,-1 1 0 0 0,0-1 0 0 0,0 0 1 0 0,0 1-1 0 0,-1-1 0 0 0,1 0 1 0 0,-1 0-1 0 0,0 0 0 0 0,-1 0-7 0 0,-68 98 265 0 0,-311 268-155 0 0,358-346-82 0 0,17-19-19 0 0,1 0 0 0 0,0 0 0 0 0,0 0-1 0 0,0 1 1 0 0,1 0 0 0 0,-1 0-1 0 0,2 0 1 0 0,-1 1 0 0 0,1 0-1 0 0,-1 0 1 0 0,2 0 0 0 0,-1 0 0 0 0,1 1-1 0 0,0-1 1 0 0,1 1 0 0 0,0 0-1 0 0,0-1 1 0 0,1 1 0 0 0,0 0-1 0 0,0 0 1 0 0,0 2-9 0 0,5-4 50 0 0,0-2-1 0 0,1 1 0 0 0,-1 0 1 0 0,1-1-1 0 0,0 0 1 0 0,0 0-1 0 0,1 0 0 0 0,-1 0 1 0 0,1-1-1 0 0,-1 0 1 0 0,1 0-1 0 0,0-1 0 0 0,0 0 1 0 0,0 0-1 0 0,1 0 1 0 0,-1-1-1 0 0,0 0 0 0 0,1 0 1 0 0,-1 0-1 0 0,1-1 1 0 0,-1 0-1 0 0,1 0 0 0 0,-1-1 1 0 0,5 0-50 0 0,22 1 126 0 0,-4 1-119 0 0,0 0 0 0 0,0-2 0 0 0,0-1-1 0 0,-1-2 1 0 0,1 0 0 0 0,-1-2 0 0 0,0-1 0 0 0,18-8-7 0 0,-14-5-2498 0 0,-12 4-7269 0 0,-14 11-1926 0 0</inkml:trace>
  <inkml:trace contextRef="#ctx0" brushRef="#br0" timeOffset="1470.996">1429 273 13987 0 0,'0'0'2011'0'0,"0"0"-499"0"0,0 0-219 0 0,0 0 28 0 0,0 0-4 0 0,0 0-114 0 0,0 0-197 0 0,0 0-243 0 0,0 0-219 0 0,0 0-114 0 0,0 0-67 0 0,0 0-43 0 0,0 0-14 0 0,3-3-32 0 0,0-1-228 0 0,-3 5-34 0 0,0-1-1 0 0,0 0 0 0 0,0 1 0 0 0,0-1 1 0 0,0 0-1 0 0,0 1 0 0 0,0-1 0 0 0,1 1 0 0 0,-1-1 1 0 0,0 0-1 0 0,0 1 0 0 0,0-1 0 0 0,0 0 1 0 0,0 1-1 0 0,0-1 0 0 0,1 0 0 0 0,-1 0 0 0 0,0 1 1 0 0,0-1-1 0 0,0 0 0 0 0,1 1 0 0 0,-1-1 1 0 0,0 0-1 0 0,1 0 0 0 0,-1 0 0 0 0,0 1 0 0 0,0-1 1 0 0,1 0-1 0 0,-1 0 0 0 0,0 0 0 0 0,1 0 1 0 0,-1 1-1 0 0,0-1 0 0 0,1 0 0 0 0,-1 0 1 0 0,0 0-1 0 0,1 0 0 0 0,-1 0 0 0 0,0 0 0 0 0,1 0 1 0 0,-1 0-1 0 0,1 0 0 0 0,-1 0 0 0 0,0 0 1 0 0,1 0-1 0 0,-1 0 0 0 0,0-1 0 0 0,1 1 0 0 0,-1 0 1 0 0,0 0-1 0 0,1 0 0 0 0,-1 0 0 0 0,0-1 1 0 0,0 1-1 0 0,1 0-11 0 0,-25 329 1846 0 0,-11-81-1833 0 0,24-202-221 0 0,17-173-13771 0 0,-6 87 3286 0 0,0 24 6400 0 0</inkml:trace>
  <inkml:trace contextRef="#ctx0" brushRef="#br0" timeOffset="1754.879">1038 254 5657 0 0,'0'0'2741'0'0,"0"0"-553"0"0,0 0-362 0 0,0 0-126 0 0,0 0-87 0 0,0 0-184 0 0,0 0-283 0 0,0 0-262 0 0,0 0-6 0 0,0 0 28 0 0,0 0 53 0 0,0 0-26 0 0,17 1-223 0 0,278 9 1381 0 0,1-3-2580 0 0,-270-6-443 0 0,1 0-2624 0 0,-10 2-5551 0 0,-12 0-2470 0 0</inkml:trace>
  <inkml:trace contextRef="#ctx0" brushRef="#br0" timeOffset="2004.86">1686 740 16660 0 0,'0'0'2309'0'0,"0"0"-1116"0"0,0 0-463 0 0,0 0 3 0 0,0 0 88 0 0,0 0 9 0 0,0 0-117 0 0,0 0-242 0 0,0 0-202 0 0,0 0-134 0 0,-7 32-104 0 0,-21 98-22 0 0,21-52-1192 0 0,7-77 2138 0 0,0 0-4003 0 0,2 0-7695 0 0,2-1-142 0 0</inkml:trace>
  <inkml:trace contextRef="#ctx0" brushRef="#br0" timeOffset="2225.876">1966 0 13363 0 0,'0'0'2324'0'0,"0"0"-547"0"0,0 0-500 0 0,0 0-296 0 0,0 0-176 0 0,0 0-115 0 0,0 0-36 0 0,0 0 1 0 0,0 0-15 0 0,0 0 15 0 0,0 0-75 0 0,0 0-97 0 0,13 25-32 0 0,39 78-26 0 0,-29-58 53 0 0,1-4-114 0 0,-3 1 0 0 0,-1 0 0 0 0,-2 2 0 0 0,-3 0 0 0 0,-1 1 0 0 0,0 7-364 0 0,-8-24 38 0 0,-1 0 0 0 0,-2 1-1 0 0,-1-1 1 0 0,-1 1 0 0 0,-1-1 0 0 0,-1 1-1 0 0,-2-1 1 0 0,-1 0 0 0 0,-1 0 0 0 0,-1 0-1 0 0,-2 0 1 0 0,-1-1 0 0 0,-5 11-38 0 0,-7 4-67 0 0,-2-1 0 0 0,-2-1 0 0 0,-1-1 1 0 0,-2-1-1 0 0,-1-1 0 0 0,-2-2 0 0 0,-2-1 0 0 0,-1-2 0 0 0,-10 6 67 0 0,-7 9-281 0 0,-5 5-1358 0 0,17-22-7723 0 0,35-26-2522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30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140 453 336 0 0,'0'0'3165'0'0,"0"0"-1026"0"0,0 0-177 0 0,0 0 135 0 0,0 0 111 0 0,0 0-72 0 0,0 0-202 0 0,0 0-333 0 0,0 0-364 0 0,0 0-286 0 0,0 0-233 0 0,-11 0-194 0 0,-33 0-162 0 0,33 0-111 0 0,11 0-71 0 0,41-8 146 0 0,59-11 546 0 0,110-9 13 0 0,-207 28-869 0 0,1-1-5 0 0,-1 0 0 0 0,1 0 0 0 0,0 1 0 0 0,0-1 0 0 0,0 1-1 0 0,0 0 1 0 0,0 0 0 0 0,0 0 0 0 0,0 1 0 0 0,0 0 0 0 0,0-1 0 0 0,-1 1 0 0 0,1 1 0 0 0,0-1-1 0 0,-1 0 1 0 0,1 1 0 0 0,0 0 0 0 0,-1 0 0 0 0,0 0 0 0 0,1 0 0 0 0,-1 0 0 0 0,0 1 0 0 0,0-1 0 0 0,0 1-1 0 0,-1 0 1 0 0,1 0 0 0 0,-1 0 0 0 0,1 0 0 0 0,-1 1 0 0 0,0-1 0 0 0,0 0 0 0 0,-1 1 0 0 0,1 0-1 0 0,-1-1-9 0 0,-1 5 67 0 0,-1 0 1 0 0,0 0 0 0 0,0-1 0 0 0,-1 1-1 0 0,0 0 1 0 0,-1-1 0 0 0,1 0 0 0 0,-2 1 0 0 0,1-1-1 0 0,-1 0 1 0 0,0-1 0 0 0,0 1 0 0 0,0-1 0 0 0,-1 0-1 0 0,0 0 1 0 0,-1 0 0 0 0,1 0 0 0 0,-7 3-69 0 0,-8 14 86 0 0,-214 223 274 0 0,201-211-216 0 0,1 1-1 0 0,1 1 1 0 0,2 2 0 0 0,2 1 0 0 0,-11 24-144 0 0,33-54 55 0 0,1 0 1 0 0,0 0-1 0 0,1 1 1 0 0,0-1-1 0 0,0 1 1 0 0,1-1-1 0 0,1 1 1 0 0,0 0-1 0 0,0 0 0 0 0,1 0 1 0 0,1-1-1 0 0,0 1 1 0 0,0 0-1 0 0,1 0 1 0 0,1 3-56 0 0,1-10 37 0 0,1 0 0 0 0,0-1 0 0 0,0 0 0 0 0,0 0 0 0 0,0 0 0 0 0,0-1 0 0 0,0 0 0 0 0,1 0 0 0 0,-1 0 0 0 0,1 0 0 0 0,0-1 0 0 0,-1 0 0 0 0,1 0 0 0 0,0-1 0 0 0,0 1 0 0 0,0-1 0 0 0,-1-1 0 0 0,1 1 0 0 0,0-1 0 0 0,0 0-1 0 0,-1 0 1 0 0,1-1 0 0 0,0 1 0 0 0,-1-1 0 0 0,0-1 0 0 0,5-1-37 0 0,126-63 289 0 0,-56 5-3941 0 0,-56 41-3376 0 0,-17 16-4727 0 0</inkml:trace>
  <inkml:trace contextRef="#ctx0" brushRef="#br0" timeOffset="391.962">1085 181 8970 0 0,'0'0'1926'0'0,"0"0"-117"0"0,0 0-72 0 0,0 0-56 0 0,0 0-79 0 0,0 0-214 0 0,0 0-277 0 0,0 0-234 0 0,0 0-224 0 0,0 0-149 0 0,0 0-40 0 0,0 0-12 0 0,-28 22 8 0 0,-87 72 14 0 0,60-21 181 0 0,47-55-485 0 0,-26 55 262 0 0,4 2 0 0 0,3 1 0 0 0,3 2 0 0 0,3 0-1 0 0,-2 34-431 0 0,14 71 347 0 0,12-170-323 0 0,0-1-1 0 0,1 0 0 0 0,1 0 1 0 0,-1 0-1 0 0,2 0 0 0 0,0-1 1 0 0,0 1-1 0 0,1-2 0 0 0,0 1 1 0 0,1-1-1 0 0,0 0 0 0 0,1-1 1 0 0,0 1-1 0 0,0-2 1 0 0,5 4-24 0 0,-11-10-1 0 0,-1 0 311 0 0,2 2-1811 0 0,-3-11-7938 0 0,-1 4 7036 0 0,0 0-9152 0 0</inkml:trace>
  <inkml:trace contextRef="#ctx0" brushRef="#br0" timeOffset="1040.149">1133 737 4745 0 0,'0'0'3206'0'0,"0"0"-1547"0"0,0 0-487 0 0,0 0 105 0 0,0 0 267 0 0,0 0 120 0 0,0 0-155 0 0,0 0-298 0 0,0 0-314 0 0,0 0-190 0 0,0 0-43 0 0,0 0 55 0 0,0 0 102 0 0,2 1 114 0 0,1-1-817 0 0,0-1 0 0 0,0 0-1 0 0,0 1 1 0 0,0-1 0 0 0,0 0-1 0 0,0-1 1 0 0,-1 1 0 0 0,1 0 0 0 0,0-1-1 0 0,-1 1 1 0 0,1-1 0 0 0,-1 0-1 0 0,1 0 1 0 0,-1 0 0 0 0,0 0 0 0 0,0 0-1 0 0,0-1 1 0 0,0 1 0 0 0,0-1-1 0 0,0 1 1 0 0,-1-1 0 0 0,1 0 0 0 0,0-1-118 0 0,8-10 287 0 0,193-276 1943 0 0,-196 280-2148 0 0,-3 5-175 0 0,-3 18-111 0 0,-1-6 158 0 0,-1 32 59 0 0,10 79 17 0 0,-9-115-26 0 0,1-1 0 0 0,0 1 1 0 0,0-1-1 0 0,0 1 1 0 0,0-1-1 0 0,0 0 0 0 0,1 1 1 0 0,-1-1-1 0 0,1 0 1 0 0,-1 0-1 0 0,1 0 1 0 0,0 0-1 0 0,0-1 0 0 0,0 1 1 0 0,0 0-1 0 0,0-1 1 0 0,0 1-1 0 0,0-1 0 0 0,1 0 1 0 0,-1 1-1 0 0,0-1 1 0 0,1 0-1 0 0,-1-1 0 0 0,1 1 1 0 0,-1 0-1 0 0,1-1 1 0 0,0 1-1 0 0,-1-1 1 0 0,1 0-1 0 0,-1 0 0 0 0,1 0 1 0 0,0 0-1 0 0,-1 0 1 0 0,1-1-1 0 0,-1 1 0 0 0,1-1 1 0 0,0 0-1 0 0,-1 1 1 0 0,2-2-5 0 0,14-12 52 0 0,-1-1 1 0 0,-1 0 0 0 0,0-1 0 0 0,-1-1 0 0 0,0 0-1 0 0,-2-1 1 0 0,0-1 0 0 0,-1 0 0 0 0,-1 0-53 0 0,24-35 30 0 0,26-34 10 0 0,-61 88-41 0 0,0 0 19 0 0,0 0 5 0 0,0 0-32 0 0,0 0-14 0 0,0 0-5 0 0,0 23-164 0 0,0 11 186 0 0,11 100 61 0 0,24-56-327 0 0,-11-61-1741 0 0,-2-16-6935 0 0,-16-1-2717 0 0</inkml:trace>
  <inkml:trace contextRef="#ctx0" brushRef="#br0" timeOffset="10028.961">2094 398 5785 0 0,'0'0'2111'0'0,"0"0"-398"0"0,0 0-233 0 0,0 0 71 0 0,0 0 96 0 0,0 0-77 0 0,0 0-283 0 0,0 0-364 0 0,0 0-267 0 0,0 0-186 0 0,0 0-79 0 0,-5 23 1188 0 0,-56 57-852 0 0,-59 75-420 0 0,163-186 1416 0 0,-8 3-1352 0 0,-1-2-1 0 0,-1-1 1 0 0,-2-1 0 0 0,16-22-371 0 0,-20 25 120 0 0,15 28-218 0 0,-41 1 100 0 0,0 0 0 0 0,1 0 0 0 0,-1 0 0 0 0,0 0 0 0 0,1 1 0 0 0,-1-1 0 0 0,0 0 0 0 0,1 1 0 0 0,-1-1 0 0 0,0 1 0 0 0,0-1 0 0 0,1 1 0 0 0,-1 0 0 0 0,0 0 0 0 0,0-1 0 0 0,0 1 0 0 0,0 0 0 0 0,0 0 0 0 0,0 0 0 0 0,0 0 0 0 0,0 0 0 0 0,-1 0 0 0 0,1 0 0 0 0,0 0 0 0 0,0 0 0 0 0,-1 1 0 0 0,1-1 0 0 0,-1 0-1 0 0,1 0 1 0 0,-1 1 0 0 0,1 0-2 0 0,3 7 45 0 0,57 130 587 0 0,-23-58-221 0 0,-35-91-3410 0 0,-6-1-2139 0 0,1 3-5295 0 0,-2 4 2429 0 0</inkml:trace>
  <inkml:trace contextRef="#ctx0" brushRef="#br0" timeOffset="10345.04">1922 519 1400 0 0,'0'0'1422'0'0,"0"0"145"0"0,0 0 295 0 0,0 0 177 0 0,0 0-75 0 0,0 0-269 0 0,0 0-417 0 0,0 0-377 0 0,0 0-255 0 0,0 0-137 0 0,0 0-13 0 0,0 0 183 0 0,0 0 176 0 0,3 4 99 0 0,73 35 3634 0 0,69-33-3116 0 0,-101-7-1551 0 0,-27 2-629 0 0,14-1-1788 0 0,-14-4-7520 0 0,-13 0-1012 0 0</inkml:trace>
  <inkml:trace contextRef="#ctx0" brushRef="#br0" timeOffset="10858.029">1142 888 2264 0 0,'0'0'1531'0'0,"0"0"-170"0"0,0 0 39 0 0,0 0 226 0 0,0 0 198 0 0,0 0-90 0 0,0 0-326 0 0,0 0-493 0 0,0 0-496 0 0,0 0-242 0 0,0 0 58 0 0,0 0 197 0 0,0 3 241 0 0,3 1-519 0 0,1-1 0 0 0,-1 0-1 0 0,1 0 1 0 0,0-1-1 0 0,0 1 1 0 0,-1-1-1 0 0,2 1 1 0 0,-1-1 0 0 0,0-1-1 0 0,0 1 1 0 0,1 0-1 0 0,-1-1 1 0 0,1 0-1 0 0,-1 0 1 0 0,1-1 0 0 0,-1 1-1 0 0,1-1 1 0 0,0 0-1 0 0,-1 0 1 0 0,1 0-1 0 0,-1-1 1 0 0,3 0-154 0 0,16 2 368 0 0,88 3 497 0 0,0-6 0 0 0,-1-4 1 0 0,0-6-1 0 0,105-24-865 0 0,42-4 51 0 0,-216 35-363 0 0,120-15-254 0 0,-55 9-4726 0 0,-89 11-428 0 0,-5 0-5192 0 0</inkml:trace>
  <inkml:trace contextRef="#ctx0" brushRef="#br0" timeOffset="11689.131">1201 1565 6409 0 0,'0'0'4260'0'0,"0"0"-2125"0"0,0 0-848 0 0,0 0-23 0 0,0 0 153 0 0,0 0 95 0 0,0 0-30 0 0,0 0-238 0 0,0 0-291 0 0,0 0-235 0 0,0 0-134 0 0,0 0-68 0 0,0 0-13 0 0,6-22-18 0 0,21-69-57 0 0,-22 76-241 0 0,-1 2 1 0 0,2-1-1 0 0,0 0 0 0 0,1 1 0 0 0,0 0 0 0 0,1 1 0 0 0,0 0 0 0 0,5-6-187 0 0,13-18 277 0 0,-6 9-215 0 0,1 0-1 0 0,1 1 1 0 0,1 2 0 0 0,1 0-1 0 0,1 1 1 0 0,1 2 0 0 0,2 1 0 0 0,1 0-62 0 0,-30 20-7 0 0,1 1 0 0 0,0-1 0 0 0,0 0 0 0 0,-1 1 0 0 0,1-1 0 0 0,0 1 0 0 0,0-1 0 0 0,0 1 0 0 0,0-1 0 0 0,0 1 0 0 0,0-1 0 0 0,0 1 1 0 0,0-1-1 0 0,0 1 0 0 0,0-1 0 0 0,0 1 0 0 0,0-1 0 0 0,0 1 0 0 0,0-1 0 0 0,0 1 0 0 0,0-1 0 0 0,0 1 0 0 0,1-1 0 0 0,-1 0 0 0 0,0 1 1 0 0,0-1-1 0 0,1 1 0 0 0,-1-1 0 0 0,0 1 0 0 0,0-1 0 0 0,1 0 0 0 0,-1 1 0 0 0,1-1 0 0 0,-1 0 0 0 0,0 1 0 0 0,1-1 0 0 0,-1 0 0 0 0,1 0 1 0 0,-1 1-1 0 0,0-1 0 0 0,1 0 0 0 0,-1 0 0 0 0,1 0 0 0 0,-1 0 0 0 0,1 0 0 0 0,-1 1 0 0 0,1-1 0 0 0,-1 0 0 0 0,1 0 0 0 0,-1 0 0 0 0,1 0 1 0 0,-1 0-1 0 0,1 0 0 0 0,-1-1 0 0 0,1 1 0 0 0,-1 0 0 0 0,1 0 0 0 0,-1 0 0 0 0,1 0 0 0 0,-1-1 0 0 0,0 1 0 0 0,1 0 0 0 0,-1 0 0 0 0,1-1 0 0 0,-1 1 1 0 0,0 0 6 0 0,0 14 92 0 0,25 143 24 0 0,-23-152-114 0 0,0-1 0 0 0,0 1 0 0 0,0-1-1 0 0,0 0 1 0 0,0 0 0 0 0,1 0 0 0 0,0 0-1 0 0,0 0 1 0 0,0-1 0 0 0,0 1 0 0 0,1-1-1 0 0,-1 0 1 0 0,1 0 0 0 0,0 0-1 0 0,0 0 1 0 0,0-1 0 0 0,0 0 0 0 0,1 1-1 0 0,-1-2 1 0 0,0 1 0 0 0,1 0 0 0 0,-1-1-1 0 0,1 0 1 0 0,0 0 0 0 0,-1 0-1 0 0,1-1 1 0 0,0 1 0 0 0,0-1 0 0 0,0 0-1 0 0,-1-1 1 0 0,1 1 0 0 0,0-1 0 0 0,-1 0-1 0 0,1 0 1 0 0,0 0 0 0 0,-1-1 0 0 0,2 0-3 0 0,16-12 27 0 0,-1-1-1 0 0,-1-1 0 0 0,0-1 0 0 0,-2-1 0 0 0,0 0 0 0 0,0-2 0 0 0,-2 0 0 0 0,1-3-25 0 0,34-38 14 0 0,43-56 26 0 0,-91 113-59 0 0,-3 4 17 0 0,0 0 0 0 0,0-1 0 0 0,0 1 0 0 0,0 0 0 0 0,0-1 0 0 0,0 1 1 0 0,0 0-1 0 0,0-1 0 0 0,0 1 0 0 0,0 0 0 0 0,1-1 0 0 0,-1 1 1 0 0,0 0-1 0 0,0-1 0 0 0,0 1 0 0 0,0 0 0 0 0,0 0 0 0 0,1-1 1 0 0,-1 1-1 0 0,0 0 0 0 0,0-1 0 0 0,1 1 0 0 0,-1 0 0 0 0,0 0 0 0 0,0 0 1 0 0,1-1-1 0 0,-1 1 0 0 0,0 0 0 0 0,1 0 0 0 0,-1 0 0 0 0,0 0 1 0 0,1-1-1 0 0,-1 1 0 0 0,0 0 0 0 0,1 0 0 0 0,-1 0 0 0 0,0 0 1 0 0,1 0-1 0 0,-1 0 0 0 0,0 0 0 0 0,1 0 0 0 0,-1 0 0 0 0,0 0 0 0 0,1 0 1 0 0,-1 0-1 0 0,0 1 0 0 0,1-1 0 0 0,-1 0 0 0 0,0 0 0 0 0,1 0 1 0 0,-1 0-1 0 0,0 0 0 0 0,1 1 0 0 0,-1-1 0 0 0,0 0 0 0 0,0 0 1 0 0,1 0-1 0 0,-1 1 0 0 0,0-1 0 0 0,0 0 0 0 0,1 1 0 0 0,-1-1 0 0 0,0 0 1 0 0,0 0-1 0 0,0 1 0 0 0,0-1 0 0 0,1 0 0 0 0,-1 1 0 0 0,0-1 3 0 0,12 127 103 0 0,5-27-99 0 0,0-16-20 0 0,13-20-904 0 0,-19-60-1295 0 0,-3-4-2990 0 0,-3-1-2286 0 0,-1 1-4166 0 0</inkml:trace>
  <inkml:trace contextRef="#ctx0" brushRef="#br0" timeOffset="11943.627">2370 1212 15259 0 0,'0'0'1842'0'0,"0"0"-683"0"0,0 0-328 0 0,0 0 66 0 0,0 0 130 0 0,0 0 40 0 0,0 0-140 0 0,0 0-236 0 0,0 0-199 0 0,0 0-137 0 0,0 0-107 0 0,-9 32-70 0 0,-24 101-52 0 0,27-68 1 0 0,10-53-102 0 0,1 17-6 0 0,-1-9 1672 0 0,-2-10-4150 0 0,-1-7-3667 0 0,-1-5-5076 0 0,0-2 4028 0 0</inkml:trace>
  <inkml:trace contextRef="#ctx0" brushRef="#br0" timeOffset="12429.971">2366 1145 6441 0 0,'0'0'2886'0'0,"0"0"-629"0"0,0 0-325 0 0,0 0-81 0 0,0 0-96 0 0,0 0-229 0 0,0 0-306 0 0,0 0-334 0 0,0 0-323 0 0,0 0-211 0 0,0 0-131 0 0,0 0-30 0 0,0 0 27 0 0,1-6 72 0 0,0 3-218 0 0,-1 1-53 0 0,0 1 0 0 0,0 0 0 0 0,0 0 0 0 0,0-1 0 0 0,0 1 1 0 0,0 0-1 0 0,1 0 0 0 0,-1 0 0 0 0,0-1 0 0 0,1 1 0 0 0,-1 0 1 0 0,1 0-1 0 0,0 0 0 0 0,-1 0 0 0 0,1 0 0 0 0,0 0 0 0 0,-1 0 1 0 0,1 0-1 0 0,0 0 0 0 0,0 0 0 0 0,0 0 0 0 0,0 0 0 0 0,0 1 1 0 0,0-1-1 0 0,0 0 0 0 0,0 1 0 0 0,0-1 0 0 0,0 1 0 0 0,0-1 1 0 0,2 1-20 0 0,203-12 1817 0 0,-204 12-1803 0 0,0-1-1 0 0,1 1 0 0 0,-1 0 0 0 0,0 0 1 0 0,0 0-1 0 0,0 1 0 0 0,0-1 0 0 0,0 0 1 0 0,0 1-1 0 0,0 0 0 0 0,0-1 0 0 0,0 1 1 0 0,0 0-1 0 0,0 0 0 0 0,0 0 1 0 0,0 0-1 0 0,-1 0 0 0 0,1 1 0 0 0,0-1 1 0 0,-1 0-1 0 0,1 1 0 0 0,-1-1 0 0 0,1 1 1 0 0,-1 0-1 0 0,0-1 0 0 0,0 1 0 0 0,0 0 1 0 0,0 0-1 0 0,0 0 0 0 0,0 0 0 0 0,0 0 1 0 0,-1 0-1 0 0,1 0 0 0 0,0 0 1 0 0,-1 0-1 0 0,0 0 0 0 0,0 0 0 0 0,1 0 1 0 0,-1 0-1 0 0,-1 0 0 0 0,1 0 0 0 0,0 0 1 0 0,0 1-1 0 0,-1-1 0 0 0,1 0 0 0 0,-1 0 1 0 0,0 0-1 0 0,1 0 0 0 0,-1 0 0 0 0,0-1 1 0 0,0 1-1 0 0,0 0 0 0 0,0 0 0 0 0,-1 0-12 0 0,-14 18 65 0 0,-2-1 0 0 0,0-1 0 0 0,0-1 1 0 0,-2 0-1 0 0,0-1 0 0 0,-1-1 1 0 0,-2-1-67 0 0,0 3 44 0 0,2 9-86 0 0,51-18-2 0 0,105-8 42 0 0,-132 0 5 0 0,-1 0 1 0 0,0 0 0 0 0,0 0 0 0 0,0 0-1 0 0,0 1 1 0 0,0-1 0 0 0,0 1 0 0 0,0-1 0 0 0,0 1-1 0 0,0 0 1 0 0,0 0 0 0 0,-1 0 0 0 0,1 0-1 0 0,0 0 1 0 0,0 0 0 0 0,-1 0 0 0 0,1 1-1 0 0,-1-1 1 0 0,1 0 0 0 0,-1 1 0 0 0,1 0 0 0 0,-1-1-1 0 0,0 1 1 0 0,0 0 0 0 0,0-1 0 0 0,0 1-1 0 0,0 0 1 0 0,0 0 0 0 0,0 0 0 0 0,-1 0 0 0 0,1 0-1 0 0,-1 0 1 0 0,1 0 0 0 0,-1 0 0 0 0,0 0-1 0 0,0 0 1 0 0,0 0 0 0 0,0 0 0 0 0,0 2-4 0 0,-23 78 397 0 0,18-72-400 0 0,-2-1 0 0 0,0 1 0 0 0,0-1 0 0 0,0 0 0 0 0,-1-1 0 0 0,0 1-1 0 0,-1-2 1 0 0,0 1 0 0 0,0-1 0 0 0,-1 0 0 0 0,0-1 0 0 0,0 0 0 0 0,0-1 0 0 0,-1 0 0 0 0,1-1 0 0 0,-1 0 0 0 0,0-1 0 0 0,-1 0 0 0 0,1 0 0 0 0,-1-1 0 0 0,1-1 0 0 0,-4 0 3 0 0,13 0-105 0 0,1-1 0 0 0,-1 0 1 0 0,0 0-1 0 0,1 1 0 0 0,-1-1 0 0 0,0-1 1 0 0,0 1-1 0 0,1 0 0 0 0,-1 0 0 0 0,1-1 0 0 0,-1 1 1 0 0,0 0-1 0 0,1-1 0 0 0,-1 0 0 0 0,1 1 0 0 0,-1-1 1 0 0,1 0-1 0 0,-1 0 0 0 0,1 0 0 0 0,0 0 1 0 0,-1 0-1 0 0,1 0 0 0 0,0 0 0 0 0,0 0 0 0 0,0-1 1 0 0,0 1-1 0 0,0 0 0 0 0,0-1 0 0 0,0 1 1 0 0,0-1-1 0 0,0 1 0 0 0,1-1 0 0 0,-1 1 0 0 0,1-1 1 0 0,-1 0-1 0 0,1 1 0 0 0,0-1 0 0 0,-1 0 0 0 0,1 1 1 0 0,0-1-1 0 0,0 0 0 0 0,0 0 105 0 0,-1-47-6146 0 0,2 19-1008 0 0,1 17-1812 0 0</inkml:trace>
  <inkml:trace contextRef="#ctx0" brushRef="#br0" timeOffset="12899.956">2789 427 5161 0 0,'0'0'1468'0'0,"0"0"-51"0"0,0 0 135 0 0,0 0 220 0 0,0 0 89 0 0,0 0-118 0 0,0 0-285 0 0,0 0-293 0 0,0 0-185 0 0,0 0-88 0 0,0 0-71 0 0,0 0-38 0 0,0 0-63 0 0,15-28-66 0 0,46-89-39 0 0,-28 77 252 0 0,-26 38-624 0 0,-6 0-192 0 0,0 1 0 0 0,1 0 0 0 0,-1 0 0 0 0,0 0 0 0 0,1 0 0 0 0,-1 0 0 0 0,1 0 1 0 0,0 0-1 0 0,-1 1 0 0 0,1-1 0 0 0,-1 0 0 0 0,1 1 0 0 0,0-1 0 0 0,0 1 0 0 0,-1 0 0 0 0,1 0 0 0 0,0 0 0 0 0,0 0 0 0 0,-1 0 1 0 0,1 0-1 0 0,0 0 0 0 0,0 0 0 0 0,-1 0 0 0 0,1 1 0 0 0,0-1 0 0 0,-1 1 0 0 0,1 0 0 0 0,0-1 0 0 0,-1 1 0 0 0,1 0 1 0 0,-1 0-1 0 0,1 0 0 0 0,-1 0 0 0 0,1 0 0 0 0,-1 0 0 0 0,0 0 0 0 0,0 1 0 0 0,1-1 0 0 0,-1 0 0 0 0,0 1 0 0 0,0-1 0 0 0,0 1 1 0 0,-1-1-1 0 0,1 1 0 0 0,0-1 0 0 0,0 1 0 0 0,-1 0 0 0 0,1-1 0 0 0,-1 2-51 0 0,72 189 1244 0 0,-51-124-978 0 0,27 101 43 0 0,-36-136-291 0 0,-2 1 0 0 0,-2 0 0 0 0,-1 1 0 0 0,-1-1 0 0 0,-2 1 0 0 0,-2 0 0 0 0,-1 1 1 0 0,-1-1-1 0 0,-2 0 0 0 0,-2 0 0 0 0,-1 0 0 0 0,-2-1 0 0 0,-6 21-18 0 0,-3-15 7 0 0,-1 0 1 0 0,-2-1 0 0 0,-1-1-1 0 0,-2-1 1 0 0,-2 0 0 0 0,-2-2-1 0 0,-11 12-7 0 0,28-38-42 0 0,0 0-1 0 0,0-1 1 0 0,-1 0 0 0 0,0-1-1 0 0,-1 1 1 0 0,1-2 0 0 0,-1 0-1 0 0,0 0 1 0 0,-1-1 0 0 0,0 0-1 0 0,-5 1 43 0 0,-49 3-2889 0 0,52-18-1426 0 0,10-3-4798 0 0,4 7-2326 0 0</inkml:trace>
  <inkml:trace contextRef="#ctx0" brushRef="#br0" timeOffset="14566.236">3285 1175 1168 0 0,'0'0'1839'0'0,"0"0"-450"0"0,0 0-65 0 0,0 0 208 0 0,0 0 287 0 0,0 0 234 0 0,0 0 7 0 0,0 0-237 0 0,0 0-372 0 0,0 0-319 0 0,0 0-165 0 0,-1-5-133 0 0,5-72 2198 0 0,7 41-2671 0 0,1 1-1 0 0,2 0 0 0 0,1 0 0 0 0,2 2 0 0 0,1 0 0 0 0,2 1 0 0 0,3-2-360 0 0,19-35 255 0 0,54-85 210 0 0,-75 124-725 0 0,-21 72-156 0 0,1 243 661 0 0,0-277-249 0 0,-1 0 0 0 0,1-1-1 0 0,0 1 1 0 0,1 0-1 0 0,0-1 1 0 0,0 1 0 0 0,1-1-1 0 0,0 1 1 0 0,0-1-1 0 0,1 0 1 0 0,0 0 0 0 0,0-1-1 0 0,0 1 1 0 0,1-1 0 0 0,0 0-1 0 0,0 0 1 0 0,4 3 4 0 0,-6-9 27 0 0,-1 1-1 0 0,1-1 1 0 0,0 0 0 0 0,0 0 0 0 0,0 0 0 0 0,-1 0 0 0 0,1-1 0 0 0,0 1-1 0 0,-1-1 1 0 0,1 0 0 0 0,0 0 0 0 0,-1 0 0 0 0,1 0 0 0 0,-1 0 0 0 0,1 0 0 0 0,-1-1-1 0 0,0 1 1 0 0,1-1 0 0 0,-1 1 0 0 0,0-1 0 0 0,0 0 0 0 0,0 0 0 0 0,0 0-1 0 0,0 0 1 0 0,-1-1 0 0 0,1 1 0 0 0,-1 0 0 0 0,1-1 0 0 0,-1 1 0 0 0,0-1-1 0 0,0 1 1 0 0,0-1 0 0 0,0 0-27 0 0,5-7 35 0 0,112-216 372 0 0,-66 115-371 0 0,8-4 7 0 0,-57 117-52 0 0,-1-1 0 0 0,1 1 1 0 0,-1 0-1 0 0,1 1 1 0 0,-1-1-1 0 0,0 0 0 0 0,1 1 1 0 0,-1-1-1 0 0,-1 1 1 0 0,1 0-1 0 0,0 0 0 0 0,-1 0 1 0 0,1-1-1 0 0,-1 1 1 0 0,0 1-1 0 0,0-1 0 0 0,0 0 1 0 0,0 0-1 0 0,-1 0 1 0 0,1 0-1 0 0,-1 1 0 0 0,0 1 9 0 0,16 160 635 0 0,16 84-351 0 0,-14-201-388 0 0,-17-48 535 0 0,0 0-4025 0 0,-1 0-4672 0 0,0 0 210 0 0</inkml:trace>
  <inkml:trace contextRef="#ctx0" brushRef="#br0" timeOffset="15212.036">3469 0 2240 0 0,'0'0'1857'0'0,"0"0"-653"0"0,0 0-145 0 0,0 0 312 0 0,0 0 392 0 0,0 0 195 0 0,0 0-123 0 0,0 0-346 0 0,0 0-306 0 0,0 0-205 0 0,0 0-85 0 0,0 0-56 0 0,-3 2-131 0 0,-9 8-363 0 0,-1 1-1 0 0,1 1 0 0 0,1 0 0 0 0,0 1 0 0 0,1 0 1 0 0,0 1-1 0 0,1-1 0 0 0,1 2 0 0 0,0 0 0 0 0,1 0 1 0 0,1 0-1 0 0,0 0 0 0 0,1 1 0 0 0,-2 10-342 0 0,3-14 107 0 0,-17 59 342 0 0,3 0 0 0 0,4 2 1 0 0,3 0-1 0 0,3 0 1 0 0,3 1-1 0 0,5 67-449 0 0,4-87 199 0 0,2-1 1 0 0,2 0-1 0 0,3 0 0 0 0,2-1 0 0 0,2 0 1 0 0,15 31-200 0 0,-13-33 222 0 0,30 43 285 0 0,13-83-121 0 0,-47-17-6522 0 0,-9 0-2133 0 0,2 4-3507 0 0</inkml:trace>
  <inkml:trace contextRef="#ctx0" brushRef="#br0" timeOffset="15648.354">4328 774 11002 0 0,'0'0'1967'0'0,"0"0"-657"0"0,0 0-426 0 0,0 0 56 0 0,0 0 185 0 0,0 0 79 0 0,0 0-113 0 0,0 0-262 0 0,0 0-249 0 0,0 0-150 0 0,0 0-71 0 0,0 0-26 0 0,0 0 10 0 0,3 0 48 0 0,0 2-251 0 0,-1 2 0 0 0,1-1 0 0 0,-1 0 0 0 0,0 0 0 0 0,0 1 0 0 0,0-1 0 0 0,0 1 0 0 0,-1 0 1 0 0,0-1-1 0 0,1 1 0 0 0,-1 0 0 0 0,-1 0 0 0 0,1 0 0 0 0,0 0 0 0 0,-1 0 0 0 0,0 0 1 0 0,0 0-1 0 0,0 0 0 0 0,-1 0 0 0 0,1 0 0 0 0,-1-1 0 0 0,0 1 0 0 0,-1 3-140 0 0,2 12 240 0 0,-16 140 346 0 0,10-111-445 0 0,1 17-2563 0 0,42-130-4645 0 0,-27 43-536 0 0,-5 14-2282 0 0</inkml:trace>
  <inkml:trace contextRef="#ctx0" brushRef="#br0" timeOffset="16179.374">4271 774 6849 0 0,'0'0'2488'0'0,"0"0"-472"0"0,0 0-309 0 0,0 0-85 0 0,0 0-79 0 0,0 0-191 0 0,0 0-257 0 0,0 0-295 0 0,0 0-249 0 0,0 0-114 0 0,0 0 53 0 0,0 0 62 0 0,0 0 52 0 0,8-4 6 0 0,18-6-210 0 0,-1 0 0 0 0,2 2 1 0 0,-1 1-1 0 0,1 2 1 0 0,0 0-1 0 0,0 2 1 0 0,24-1-401 0 0,-50 4 4 0 0,0 1 1 0 0,0-1 0 0 0,0 0-1 0 0,0 1 1 0 0,0-1 0 0 0,0 0 0 0 0,0 1-1 0 0,0-1 1 0 0,0 1 0 0 0,-1-1-1 0 0,1 1 1 0 0,0 0 0 0 0,0-1-1 0 0,0 1 1 0 0,-1 0 0 0 0,1 0-1 0 0,0-1 1 0 0,-1 1 0 0 0,1 0-1 0 0,0 0 1 0 0,-1 0 0 0 0,1 0-1 0 0,-1 0 1 0 0,0 0 0 0 0,1 0-1 0 0,-1 0 1 0 0,0 0 0 0 0,1 0-1 0 0,-1 0 1 0 0,0 0 0 0 0,0 0-1 0 0,0 0 1 0 0,0 0 0 0 0,0 0 0 0 0,0 0-1 0 0,0 0 1 0 0,-1 0 0 0 0,1 0-1 0 0,0 0 1 0 0,-1 0 0 0 0,1 0-1 0 0,0 0 1 0 0,-1 0 0 0 0,1 0-5 0 0,-19 48 241 0 0,-88 95 37 0 0,106-141-277 0 0,0 0-1 0 0,1 0 1 0 0,-1 0-1 0 0,1 0 1 0 0,0 0-1 0 0,0 1 1 0 0,0-1-1 0 0,0 0 1 0 0,1 0-1 0 0,-1 0 1 0 0,1 0-1 0 0,0 0 1 0 0,-1 0-1 0 0,2 0 1 0 0,-1 0-1 0 0,0 0 1 0 0,0 0-1 0 0,1 0 0 0 0,0 0 1 0 0,-1-1-1 0 0,1 1 1 0 0,0-1-1 0 0,1 1 1 0 0,-1-1-1 0 0,0 0 1 0 0,0 0-1 0 0,1 0 1 0 0,0 0-1 0 0,-1 0 1 0 0,1-1-1 0 0,0 1 1 0 0,0-1-1 0 0,0 0 1 0 0,0 1-1 0 0,0-1 1 0 0,0-1-1 0 0,0 1 1 0 0,0 0-1 0 0,0-1 1 0 0,0 0-1 0 0,0 1 1 0 0,2-1-1 0 0,17 8 39 0 0,74 26 7 0 0,-95-34-38 0 0,1 0 0 0 0,-1 0 0 0 0,0 0 0 0 0,1 1 0 0 0,-1-1 0 0 0,1 0 0 0 0,-1 1 0 0 0,0 0 0 0 0,1-1 0 0 0,-1 1 0 0 0,0 0 0 0 0,1-1 0 0 0,-1 1 0 0 0,0 0 0 0 0,0 0 1 0 0,0 0-1 0 0,0 0 0 0 0,0 0 0 0 0,0 0 0 0 0,0 0 0 0 0,0 0 0 0 0,0 1 0 0 0,-1-1 0 0 0,1 0 0 0 0,0 1 0 0 0,-1-1 0 0 0,1 0 0 0 0,-1 1 0 0 0,1-1 0 0 0,-1 0 0 0 0,0 1 0 0 0,0-1 0 0 0,0 1 0 0 0,1-1 1 0 0,-1 1-1 0 0,0-1 0 0 0,-1 1 0 0 0,1-1 0 0 0,0 1 0 0 0,0-1 0 0 0,-1 0 0 0 0,1 1 0 0 0,-1-1 0 0 0,1 0 0 0 0,-1 1 0 0 0,1-1 0 0 0,-1 0 0 0 0,0 1 0 0 0,0-1 0 0 0,-1 1-8 0 0,-9 5 15 0 0,-1-1-1 0 0,-1 0 0 0 0,1 0 0 0 0,-1-1 1 0 0,0-1-1 0 0,0 0 0 0 0,0-1 1 0 0,-1-1-1 0 0,1 0 0 0 0,-1 0 0 0 0,0-2 1 0 0,1 1-1 0 0,-1-2 0 0 0,0 0 1 0 0,1 0-1 0 0,-1-2 0 0 0,0 0-14 0 0,-34-23-1554 0 0,48-5-7673 0 0,5 27 3513 0 0,1 0-4786 0 0</inkml:trace>
  <inkml:trace contextRef="#ctx0" brushRef="#br0" timeOffset="16891.91">5133 516 6833 0 0,'0'0'2044'0'0,"0"0"-192"0"0,0 0-62 0 0,0 0 47 0 0,0 0-114 0 0,0 0-229 0 0,0 0-218 0 0,0 0-266 0 0,0 0-206 0 0,0 0-129 0 0,0 0-80 0 0,0 0-79 0 0,-6-4-52 0 0,-17-11-109 0 0,-19 19 125 0 0,32 0-398 0 0,-1 0-52 0 0,0 0-1 0 0,0 0 0 0 0,1 1 0 0 0,0 0 0 0 0,0 1 1 0 0,0 0-1 0 0,1 0 0 0 0,-1 1 0 0 0,2 1 0 0 0,-1-1 1 0 0,1 1-1 0 0,0 1 0 0 0,1 0 0 0 0,0 0 0 0 0,0 0 1 0 0,1 1-1 0 0,0 0 0 0 0,1 0 0 0 0,0 0 0 0 0,0 1 1 0 0,1-1-1 0 0,1 1 0 0 0,0 0 0 0 0,0 1 0 0 0,1-1 1 0 0,1 0-1 0 0,0 1 0 0 0,0 6-29 0 0,2-16 13 0 0,-1 1-1 0 0,1 0 1 0 0,0 0 0 0 0,0-1 0 0 0,0 1-1 0 0,0 0 1 0 0,0-1 0 0 0,1 1 0 0 0,-1-1-1 0 0,1 0 1 0 0,-1 1 0 0 0,1-1 0 0 0,0 0-1 0 0,0 0 1 0 0,0 0 0 0 0,0 0 0 0 0,1 0-1 0 0,-1-1 1 0 0,0 1 0 0 0,1-1 0 0 0,-1 1-1 0 0,1-1 1 0 0,-1 0 0 0 0,1 0 0 0 0,0 0-1 0 0,0 0 1 0 0,-1-1 0 0 0,1 1 0 0 0,0-1-1 0 0,0 1 1 0 0,0-1-13 0 0,88-12 1003 0 0,-52-10-744 0 0,-1-2 1 0 0,0-1-1 0 0,-3-2 1 0 0,0-2 0 0 0,-1-1-1 0 0,26-32-259 0 0,-31 39 64 0 0,-24 43-113 0 0,3 42 69 0 0,-3 0 1 0 0,-3 1-1 0 0,-4 41-20 0 0,0-6-33 0 0,2-55 29 0 0,3 12-5 0 0,-3 0 0 0 0,-3 1 0 0 0,-1-1 0 0 0,-4 0 0 0 0,-1 0 0 0 0,-3-1 0 0 0,-12 29 9 0 0,22-73 3 0 0,-1 0 0 0 0,-1 0 0 0 0,0 0 0 0 0,0-1 0 0 0,-1 0 0 0 0,0 0 0 0 0,-1 0 0 0 0,1 0 0 0 0,-2-1 0 0 0,1 0 0 0 0,-1 0 0 0 0,-1-1 0 0 0,1 0 0 0 0,-1 0 0 0 0,0-1 0 0 0,-1 0 0 0 0,0 0 0 0 0,-3 1-3 0 0,8-4 1 0 0,1-1 0 0 0,-1 1 1 0 0,1-1-1 0 0,-1 0 1 0 0,0 0-1 0 0,0 0 1 0 0,0 0-1 0 0,0-1 0 0 0,0 1 1 0 0,0-1-1 0 0,-1 0 1 0 0,1-1-1 0 0,0 1 1 0 0,-1-1-1 0 0,1 0 0 0 0,0 0 1 0 0,-1 0-1 0 0,1 0 1 0 0,0-1-1 0 0,-1 0 1 0 0,1 0-1 0 0,0 0 0 0 0,0 0 1 0 0,0-1-1 0 0,0 1 1 0 0,0-1-1 0 0,0 0 1 0 0,0-1-1 0 0,1 1 1 0 0,-1 0-1 0 0,1-1 0 0 0,-1 0 1 0 0,1 0-1 0 0,0 0 1 0 0,0 0-1 0 0,0-1 1 0 0,1 1-1 0 0,-1-1 0 0 0,1 1 1 0 0,0-1-1 0 0,-1-2-1 0 0,0-11-1 0 0,1 0 0 0 0,0-1 0 0 0,1 1 0 0 0,1 0 0 0 0,1 0 0 0 0,0-1 0 0 0,2 1 0 0 0,0 0 0 0 0,0 0 0 0 0,2 1 0 0 0,0-1 0 0 0,1 1 0 0 0,0 0 0 0 0,9-14 1 0 0,-4 7-63 0 0,2 1 0 0 0,1 0 0 0 0,0 1 0 0 0,1 0 0 0 0,2 1 0 0 0,0 1 0 0 0,1 0 0 0 0,1 2 0 0 0,0 0 0 0 0,2 1 0 0 0,-1 1 0 0 0,2 1 0 0 0,18-9 63 0 0,-7 9-1968 0 0,-22 10-2009 0 0,0 0-4939 0 0,-4 3-3081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06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1 284 1344 0 0,'0'0'1302'0'0,"0"0"88"0"0,0 0 197 0 0,0 0 232 0 0,0 0 81 0 0,0 0-144 0 0,0 0-277 0 0,0 0-324 0 0,0 0-275 0 0,0 0-187 0 0,0 0-115 0 0,10 2 661 0 0,-7-1 3641 0 0,-3 0-4551 0 0,0-1-22 0 0,0 0-29 0 0,0 0-17 0 0,0 0-21 0 0,0 0-27 0 0,0 0-37 0 0,0 0-26 0 0,0 0 10 0 0,0 0-29 0 0,0 0-5 0 0,0 0-2 0 0,35 4 1014 0 0,354-4 834 0 0,-256-4-1634 0 0,-133 4-296 0 0,0 0 2 0 0,0 0 38 0 0,0 0 14 0 0,0 0-8 0 0,0 0 26 0 0,0 0-27 0 0,0 0 0 0 0,-47-7-9437 0 0,39 7 3148 0 0,-1 0-5279 0 0</inkml:trace>
  <inkml:trace contextRef="#ctx0" brushRef="#br0" timeOffset="342.707">28 513 9218 0 0,'0'0'1572'0'0,"0"0"-383"0"0,0 0-121 0 0,0 0 157 0 0,0 0 144 0 0,0 0-53 0 0,0 0-214 0 0,0 0-277 0 0,0 0-236 0 0,0 0-151 0 0,0 0-43 0 0,0 0 25 0 0,3 0 75 0 0,159-13 4280 0 0,6 0-3596 0 0,-63 9-1930 0 0,-105 1-766 0 0,0-3-456 0 0,1 3-4495 0 0,0 0-4997 0 0</inkml:trace>
  <inkml:trace contextRef="#ctx0" brushRef="#br0" timeOffset="1058.805">319 8 3825 0 0,'0'0'1699'0'0,"0"0"-13"0"0,0 0 23 0 0,0 0 17 0 0,0 0 72 0 0,0 0-11 0 0,0 0-155 0 0,0 0-221 0 0,0 0-255 0 0,0 0-262 0 0,0 0-206 0 0,0 0-149 0 0,0 0-82 0 0,-9-1-5 0 0,-39-5 1375 0 0,74 25-593 0 0,38 24-242 0 0,1-2-1 0 0,1-3 1 0 0,51 20-992 0 0,43 26 304 0 0,-139-65 767 0 0,-42 0-717 0 0,-275 230 86 0 0,179-164-324 0 0,115-88-2707 0 0,3 0-737 0 0,0 2-3577 0 0,2 1-5370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5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16011 0 0,'0'0'1391'0'0,"0"0"-469"0"0,0 0-133 0 0,0 0 197 0 0,0 0 174 0 0,0 0 24 0 0,0 0-183 0 0,0 0-297 0 0,0 0-201 0 0,0 0-81 0 0,0 0-24 0 0,0 0 6 0 0,0 0 8 0 0,2 2-56 0 0,-2-1-320 0 0,1 0 0 0 0,-1 0 0 0 0,1 0 0 0 0,-1 0 0 0 0,0 0 0 0 0,0 0 1 0 0,0 0-1 0 0,1 0 0 0 0,-1 0 0 0 0,0 0 0 0 0,0 0 0 0 0,0 0 0 0 0,-1 0 0 0 0,1 1 0 0 0,0-1 0 0 0,0 0 0 0 0,-1 0 0 0 0,1 0 0 0 0,0 0 0 0 0,-1 0 0 0 0,1 0 1 0 0,-1 0-1 0 0,1 0 0 0 0,-1-1 0 0 0,0 1 0 0 0,1 0 0 0 0,-1 0 0 0 0,0 0 0 0 0,0-1 0 0 0,0 1 0 0 0,1 0 0 0 0,-1-1 0 0 0,0 1 0 0 0,0 0 0 0 0,0-1 1 0 0,0 1-1 0 0,0-1 0 0 0,0 0-36 0 0,-23 37 287 0 0,24-37-291 0 0,0 0 9 0 0,0 0 10 0 0,3 0 42 0 0,93-43 46 0 0,-86 39 445 0 0,-67 36-349 0 0,65-36-1760 0 0,4-2 12 0 0,-3 2-2831 0 0,-2 0-7896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19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0 483 5369 0 0,'0'0'2989'0'0,"0"0"-574"0"0,0 0-453 0 0,0 0-165 0 0,0 0-63 0 0,0 0-127 0 0,0 0-279 0 0,0 0-327 0 0,0 0-264 0 0,0 0-183 0 0,0 0-69 0 0,0 0-13 0 0,6-11 19 0 0,51-75 1396 0 0,42-71 15 0 0,1 25-1573 0 0,-93 161-924 0 0,-1 22 684 0 0,-6-42-90 0 0,0 0 0 0 0,0-1 0 0 0,1 1 0 0 0,1 0 1 0 0,-1-1-1 0 0,1 1 0 0 0,1-1 0 0 0,-1 0 0 0 0,1 0 0 0 0,1 0 0 0 0,0 0 0 0 0,0 0 0 0 0,0-1 0 0 0,5 6 1 0 0,-5-10 4 0 0,1-1 0 0 0,-1 0 0 0 0,1 0 0 0 0,0 0 1 0 0,0-1-1 0 0,0 0 0 0 0,0 0 0 0 0,0 0 0 0 0,0 0 0 0 0,0-1 0 0 0,0 0 0 0 0,0 0 0 0 0,0 0 0 0 0,0 0 0 0 0,0-1 0 0 0,1 0 0 0 0,-2 0 0 0 0,1 0 0 0 0,0-1 0 0 0,0 0 0 0 0,0 0 0 0 0,-1 0 0 0 0,1 0 0 0 0,-1-1 0 0 0,1 0 0 0 0,-1 0 0 0 0,0 0 0 0 0,0 0 1 0 0,-1-1-1 0 0,1 1 0 0 0,-1-1 0 0 0,1 0 0 0 0,-1 0 0 0 0,0-1-4 0 0,108-127 68 0 0,-44 43-34 0 0,-14 43-74 0 0,-49 44 8 0 0,-4 28-68 0 0,-15 328-780 0 0,27-350-5680 0 0,-9-5 3346 0 0,1 1-8475 0 0</inkml:trace>
  <inkml:trace contextRef="#ctx0" brushRef="#br0" timeOffset="475.009">994 133 11218 0 0,'0'0'2140'0'0,"0"0"-679"0"0,0 0-201 0 0,0 0 119 0 0,0 0 91 0 0,0 0-140 0 0,0 0-279 0 0,0 0-298 0 0,0 0-289 0 0,-17 33-165 0 0,-58 101-116 0 0,-5-14 87 0 0,19-39-180 0 0,61-82-86 0 0,-1 1-1 0 0,1 0 1 0 0,0 0 0 0 0,0 0 0 0 0,0-1 0 0 0,0 1 0 0 0,0 0 0 0 0,0 0-1 0 0,0 0 1 0 0,0 0 0 0 0,-1 0 0 0 0,1-1 0 0 0,0 1 0 0 0,0 0 0 0 0,0 0 0 0 0,0 0-1 0 0,-1 0 1 0 0,1 0 0 0 0,0 0 0 0 0,0 0 0 0 0,0 0 0 0 0,0 0 0 0 0,-1-1-1 0 0,1 1 1 0 0,0 0 0 0 0,0 0 0 0 0,0 0 0 0 0,-1 0 0 0 0,1 0 0 0 0,0 0-1 0 0,0 0-3 0 0,7-22 65 0 0,13-16-25 0 0,1 2 0 0 0,2 0 0 0 0,2 2 0 0 0,1 1 0 0 0,13-12-40 0 0,37-49 136 0 0,-75 93-133 0 0,0-1 1 0 0,-1 1 0 0 0,1 0 0 0 0,0 0-1 0 0,0 0 1 0 0,1 0 0 0 0,-1 0-1 0 0,0 1 1 0 0,0-1 0 0 0,0 0-1 0 0,1 0 1 0 0,-1 1 0 0 0,0-1 0 0 0,1 1-1 0 0,-1-1 1 0 0,0 1 0 0 0,1 0-1 0 0,-1-1 1 0 0,1 1 0 0 0,-1 0-1 0 0,0 0 1 0 0,1 0 0 0 0,-1 0 0 0 0,1 0-1 0 0,-1 0 1 0 0,1 1 0 0 0,-1-1-1 0 0,0 0 1 0 0,1 1 0 0 0,-1-1-1 0 0,0 1 1 0 0,1-1 0 0 0,-1 1-1 0 0,0 0 1 0 0,0-1 0 0 0,1 1 0 0 0,-1 0-1 0 0,0 0 1 0 0,0 0 0 0 0,0 0-1 0 0,0 0 1 0 0,0 0 0 0 0,0 0-1 0 0,0 0 1 0 0,-1 1 0 0 0,1-1 0 0 0,0 0-1 0 0,-1 0 1 0 0,1 1 0 0 0,-1-1-1 0 0,1 1 1 0 0,-1-1 0 0 0,1 0-1 0 0,-1 1 1 0 0,0-1 0 0 0,0 1 0 0 0,0 0-5 0 0,64 98 484 0 0,-25-16-1235 0 0,-37-84 665 0 0,-2 0-4182 0 0,0 0-4544 0 0,0-3-1847 0 0</inkml:trace>
  <inkml:trace contextRef="#ctx0" brushRef="#br0" timeOffset="727.798">821 347 6793 0 0,'0'0'4416'0'0,"0"0"-2565"0"0,0 0-1104 0 0,0 0-16 0 0,0 0 288 0 0,0 0 149 0 0,0 0-68 0 0,0 0-198 0 0,0 0-253 0 0,0 0-209 0 0,0 0-134 0 0,0 0-102 0 0,34 1-59 0 0,107 4-68 0 0,10-4-2536 0 0,-137-2-171 0 0,-4-1-2644 0 0,-1 1-4911 0 0</inkml:trace>
  <inkml:trace contextRef="#ctx0" brushRef="#br0" timeOffset="1058.209">157 582 4241 0 0,'0'0'1832'0'0,"0"0"-521"0"0,0 0-110 0 0,0 0 247 0 0,0 0 223 0 0,0 0 39 0 0,0 0-265 0 0,0 0-351 0 0,0 0-253 0 0,0 0-121 0 0,0 0-45 0 0,0 0 40 0 0,0 0 59 0 0,21 7 8 0 0,70 20-37 0 0,-80-24-575 0 0,1-1 1 0 0,0 0-1 0 0,-1-1 1 0 0,1 0-1 0 0,0 0 1 0 0,0-2 0 0 0,-1 1-1 0 0,1-2 1 0 0,4 0-171 0 0,4-1 193 0 0,273-48 1138 0 0,10-25-1511 0 0,-258 67-180 0 0,-13 3-2071 0 0,-11 1-3837 0 0,-17 2-4956 0 0</inkml:trace>
  <inkml:trace contextRef="#ctx0" brushRef="#br0" timeOffset="1764.421">15 1123 10810 0 0,'0'0'2303'0'0,"0"0"-676"0"0,0 0-402 0 0,0 0-41 0 0,0 0 70 0 0,0 0-11 0 0,0 0-122 0 0,0 0-170 0 0,0 0-170 0 0,0 0-119 0 0,0 0-101 0 0,0 0-47 0 0,0 0-77 0 0,24-19-35 0 0,77-64-36 0 0,48-61 645 0 0,29-28-636 0 0,-178 171-379 0 0,0 1 0 0 0,1 0 1 0 0,-1-1-1 0 0,0 1 0 0 0,1-1 0 0 0,-1 1 0 0 0,0-1 0 0 0,1 1 0 0 0,-1 0 1 0 0,0-1-1 0 0,1 1 0 0 0,-1 0 0 0 0,1 0 0 0 0,-1-1 0 0 0,1 1 1 0 0,-1 0-1 0 0,1 0 0 0 0,-1-1 0 0 0,0 1 0 0 0,1 0 0 0 0,0 0 0 0 0,-1 0 1 0 0,1 0-1 0 0,-1 0 0 0 0,1 0 0 0 0,-1 0 0 0 0,1 0 0 0 0,-1 0 1 0 0,1 0-1 0 0,-1 0 0 0 0,1 0 0 0 0,-1 0 0 0 0,1 0 0 0 0,-1 1 0 0 0,1-1 1 0 0,-1 0-1 0 0,1 0 0 0 0,-1 0 0 0 0,0 1 0 0 0,1-1 0 0 0,-1 0 1 0 0,1 1-1 0 0,-1-1 0 0 0,0 0 0 0 0,1 1 0 0 0,-1-1 0 0 0,0 1 0 0 0,1-1 1 0 0,-1 0-1 0 0,0 1 0 0 0,1-1 0 0 0,-1 1 0 0 0,0-1 0 0 0,0 1 1 0 0,0-1-1 0 0,0 1 0 0 0,1-1 4 0 0,-2 36-146 0 0,0-27 218 0 0,-11 104-71 0 0,14-111 0 0 0,0 1 1 0 0,0-1-1 0 0,0 0 0 0 0,0 0 0 0 0,1 0 1 0 0,-1 0-1 0 0,1 0 0 0 0,-1-1 1 0 0,1 1-1 0 0,-1-1 0 0 0,1 1 1 0 0,0-1-1 0 0,0 0 0 0 0,0 0 0 0 0,0 0 1 0 0,0-1-1 0 0,0 1 0 0 0,0-1 1 0 0,0 1-1 0 0,0-1 0 0 0,0 0 0 0 0,0 0 1 0 0,0-1-1 0 0,0 1 0 0 0,0-1 1 0 0,0 1-1 0 0,0-1 0 0 0,0 0 1 0 0,0 0-1 0 0,-1 0 0 0 0,1 0 0 0 0,0-1 1 0 0,-1 1-1 0 0,3-3-1 0 0,155-113 67 0 0,-84 51-65 0 0,-76 66-1 0 0,0 1-1 0 0,-1-1 1 0 0,1 0-1 0 0,0 1 0 0 0,0-1 1 0 0,-1 0-1 0 0,1 1 1 0 0,0-1-1 0 0,0 1 1 0 0,0-1-1 0 0,-1 0 0 0 0,1 1 1 0 0,0-1-1 0 0,0 1 1 0 0,0-1-1 0 0,0 1 0 0 0,0-1 1 0 0,0 1-1 0 0,0-1 1 0 0,0 0-1 0 0,0 1 1 0 0,0-1-1 0 0,0 1 0 0 0,0-1 1 0 0,0 1-1 0 0,0-1 1 0 0,1 1-1 0 0,-1-1 0 0 0,0 0 1 0 0,0 1-1 0 0,0-1 1 0 0,1 1-1 0 0,-1-1 1 0 0,0 0-1 0 0,1 1 0 0 0,-1-1 1 0 0,0 0-1 0 0,1 1 1 0 0,-1-1-1 0 0,0 0 0 0 0,1 0 1 0 0,-1 1-1 0 0,0-1 1 0 0,1 0-1 0 0,-1 0 1 0 0,1 0-1 0 0,-1 1 0 0 0,1-1 1 0 0,-1 0-1 0 0,0 0 1 0 0,1 0-1 0 0,-1 0 1 0 0,1 0-1 0 0,-1 0 0 0 0,1 0 1 0 0,-1 0-1 0 0,1 0 1 0 0,-1 0-1 0 0,0 0 0 0 0,1 0 1 0 0,-1 0-1 0 0,1 0 1 0 0,-1-1-1 0 0,1 1 1 0 0,-1 0-1 0 0,0 0 0 0 0,1 0 1 0 0,-1-1-1 0 0,1 1 1 0 0,-1 0-1 0 0,-7 50 45 0 0,5-39-37 0 0,-3 15-25 0 0,1 1 1 0 0,1 0-1 0 0,2 0 0 0 0,0 0 1 0 0,2 1-1 0 0,1-1 0 0 0,1 0 1 0 0,1 0 16 0 0,-2-20-846 0 0,4 10 1150 0 0,-2-13-4024 0 0,3-3-4138 0 0,-5-1-4003 0 0</inkml:trace>
  <inkml:trace contextRef="#ctx0" brushRef="#br0" timeOffset="2018.511">1072 788 13971 0 0,'0'0'1167'0'0,"0"0"-302"0"0,0 0 70 0 0,0 0 278 0 0,0 0 166 0 0,0 0-131 0 0,0 0-311 0 0,0 0-289 0 0,0 0-194 0 0,0 0-93 0 0,0 0-77 0 0,0 0-112 0 0,-7 34-77 0 0,-21 104-70 0 0,4-29-349 0 0,20-66-2095 0 0,4-43 1223 0 0,0 0-731 0 0,0 0-1439 0 0,0 0-2215 0 0,0 0-3360 0 0</inkml:trace>
  <inkml:trace contextRef="#ctx0" brushRef="#br0" timeOffset="2494.858">1016 818 1128 0 0,'0'0'4349'0'0,"0"0"-1698"0"0,0 0-485 0 0,0 0-1 0 0,0 0-42 0 0,0 0-247 0 0,0 0-375 0 0,0 0-401 0 0,0 0-333 0 0,0 0-218 0 0,0 0-133 0 0,0 0-84 0 0,0 0-58 0 0,9-15-44 0 0,29-44-20 0 0,-37 57-190 0 0,0 0 1 0 0,0 1 0 0 0,0 0 0 0 0,0-1-1 0 0,0 1 1 0 0,1 0 0 0 0,-1-1 0 0 0,0 1-1 0 0,1 0 1 0 0,-1 0 0 0 0,1 0-1 0 0,-1 0 1 0 0,1 1 0 0 0,0-1 0 0 0,-1 0-1 0 0,1 1 1 0 0,0-1 0 0 0,-1 1 0 0 0,1-1-1 0 0,0 1 1 0 0,0 0 0 0 0,0 0 0 0 0,-1-1-1 0 0,1 1 1 0 0,0 1 0 0 0,0-1-1 0 0,0 0 1 0 0,-1 0 0 0 0,1 1 0 0 0,1-1-21 0 0,7 2 136 0 0,84 35 1015 0 0,-93-34-1101 0 0,0 0-1 0 0,0 0 0 0 0,0-1 0 0 0,0 1 0 0 0,0 0 1 0 0,-1 0-1 0 0,1 0 0 0 0,-1 0 0 0 0,0 0 0 0 0,0 0 1 0 0,0 0-1 0 0,0 0 0 0 0,-1 0 0 0 0,1 0 0 0 0,-1 0 1 0 0,0 0-1 0 0,0 0 0 0 0,0 0 0 0 0,0-1 1 0 0,0 1-1 0 0,-1 0 0 0 0,1-1 0 0 0,-1 1 0 0 0,1-1 1 0 0,-1 1-1 0 0,0-1 0 0 0,0 0 0 0 0,0 0 0 0 0,-2 2-49 0 0,-18 18 164 0 0,18-19-154 0 0,1 0-1 0 0,-1 1 1 0 0,0-1-1 0 0,1 1 1 0 0,0-1-1 0 0,0 1 1 0 0,0 0-1 0 0,0 0 1 0 0,1 1-1 0 0,0-1 1 0 0,0 0-1 0 0,0 1 1 0 0,0-1-1 0 0,0 1 1 0 0,1 0-1 0 0,0 0 1 0 0,0 3-10 0 0,44 18-20 0 0,-40-26 32 0 0,1 0 1 0 0,0 0-1 0 0,0 0 0 0 0,0 0 1 0 0,0 1-1 0 0,0 0 1 0 0,-1 0-1 0 0,1 0 0 0 0,0 0 1 0 0,0 0-1 0 0,-1 1 1 0 0,1 0-1 0 0,-1 0 1 0 0,0 0-1 0 0,1 0 0 0 0,-1 0 1 0 0,0 1-1 0 0,0-1 1 0 0,-1 1-1 0 0,1 0 0 0 0,0 0 1 0 0,-1 0-1 0 0,0 0 1 0 0,1 0-1 0 0,-1 0 0 0 0,0 1 1 0 0,-1-1-1 0 0,1 1 1 0 0,-1-1-1 0 0,0 1 0 0 0,1 0 1 0 0,-2 0-1 0 0,1 0 1 0 0,0-1-1 0 0,-1 1 1 0 0,0 1-13 0 0,1 0 53 0 0,-1 0 0 0 0,-1 0 1 0 0,1 0-1 0 0,-1 0 0 0 0,0 0 1 0 0,0 0-1 0 0,0 0 0 0 0,-1 0 1 0 0,0 0-1 0 0,0 0 0 0 0,0-1 1 0 0,0 1-1 0 0,-1-1 0 0 0,0 1 1 0 0,0-1-1 0 0,0 0 0 0 0,0 0 1 0 0,-1 0-1 0 0,1-1 0 0 0,-1 1 1 0 0,0-1-1 0 0,-1 0-53 0 0,-9 9 65 0 0,11-9-63 0 0,0 0-1 0 0,0 0 1 0 0,0 0 0 0 0,-1-1-1 0 0,1 1 1 0 0,-1-1 0 0 0,0 0-1 0 0,0 0 1 0 0,0 0 0 0 0,0-1-1 0 0,0 1 1 0 0,0-1 0 0 0,0 0-1 0 0,0 0 1 0 0,-1 0 0 0 0,1-1-1 0 0,0 0-1 0 0,-1 0-75 0 0,0 0 0 0 0,0-1-1 0 0,1 0 1 0 0,-1 0 0 0 0,0 0-1 0 0,0 0 1 0 0,1-1 0 0 0,-1 0-1 0 0,1 0 1 0 0,-1 0 0 0 0,1 0-1 0 0,0-1 1 0 0,0 0-1 0 0,0 0 1 0 0,0 0 0 0 0,0-1 75 0 0,-16-16-3234 0 0,2-2-3981 0 0,13 14-4602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1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34 2961 0 0,'0'0'2219'0'0,"0"0"-771"0"0,0 0-474 0 0,0 0 18 0 0,0 0 325 0 0,0 0 316 0 0,0 0 42 0 0,0 0-218 0 0,0 0-344 0 0,0 0-316 0 0,0 0-203 0 0,8 0 237 0 0,-5 1 4891 0 0,-3 13-5467 0 0,-1 1 0 0 0,0 0 0 0 0,-1-1-1 0 0,-1 1 1 0 0,0-1 0 0 0,-1 1 0 0 0,-1-1 0 0 0,0 0 0 0 0,-1-1-1 0 0,0 1 1 0 0,-5 5-255 0 0,-108 175 194 0 0,42-80-113 0 0,72-107-65 0 0,4-7-18 0 0,1 0 0 0 0,-1 1 0 0 0,1-1 0 0 0,-1 0 0 0 0,0 1 0 0 0,1-1 0 0 0,-1 0 0 0 0,1 1 1 0 0,-1-1-1 0 0,1 1 0 0 0,-1-1 0 0 0,1 1 0 0 0,0-1 0 0 0,-1 1 0 0 0,1-1 0 0 0,-1 1 0 0 0,1 0 0 0 0,0-1 0 0 0,0 1 0 0 0,-1-1 0 0 0,1 1 0 0 0,0 0 0 0 0,0-1 0 0 0,0 1 0 0 0,0 0 0 0 0,-1-1 0 0 0,1 1 0 0 0,0 0 0 0 0,0-1 0 0 0,0 1 0 0 0,1 0 0 0 0,-1-1 0 0 0,0 1 0 0 0,0 0 0 0 0,0-1 1 0 0,0 1-1 0 0,1-1 0 0 0,-1 1 0 0 0,0 0 0 0 0,0-1 0 0 0,1 1 0 0 0,-1-1 0 0 0,1 1 0 0 0,-1-1 0 0 0,0 1 0 0 0,1-1 0 0 0,-1 1 0 0 0,1-1 0 0 0,0 1 2 0 0,141-5 667 0 0,94-51-48 0 0,-184 36-457 0 0,-48 12-2003 0 0,-4 0-3631 0 0,0 3-33 0 0,0 1-6463 0 0</inkml:trace>
  <inkml:trace contextRef="#ctx0" brushRef="#br0" timeOffset="423.969">566 1 10506 0 0,'0'0'2142'0'0,"0"0"-362"0"0,0 0-327 0 0,0 0-69 0 0,0 0 0 0 0,0 0-107 0 0,0 0-219 0 0,0 0-249 0 0,0 0-212 0 0,0 0-131 0 0,0 0-54 0 0,0 0-39 0 0,-5 13 10 0 0,-21 96 750 0 0,-50 372 1140 0 0,45-297-1994 0 0,27-140-247 0 0,4-43-14 0 0,0-1-2 0 0,0 0-25 0 0,0 0-7 0 0,0 0 5 0 0,0 0 17 0 0,0 0-13 0 0,0 0 2 0 0,0 0-25 0 0,0 0 24 0 0,0 0-14 0 0,0 0-12 0 0,1-30-2645 0 0,16-7-1088 0 0,0 13-2093 0 0,-7 9-1217 0 0,-5 7-1195 0 0</inkml:trace>
  <inkml:trace contextRef="#ctx0" brushRef="#br0" timeOffset="925.048">1034 185 6305 0 0,'0'0'1977'0'0,"0"0"-236"0"0,0 0-72 0 0,0 0 103 0 0,0 0 41 0 0,0 0-201 0 0,0 0-332 0 0,0 0-341 0 0,0 0-265 0 0,0 0-116 0 0,0 0-46 0 0,0 0-9 0 0,0 0 1 0 0,1 25 1901 0 0,-14 27-1125 0 0,-15 62-385 0 0,-26 115-150 0 0,39-145-641 0 0,2-29-45 0 0,13-54-84 0 0,0-1 6 0 0,0 0-17 0 0,0 0 15 0 0,0 0-1 0 0,0 0-19 0 0,0 0-4 0 0,0 0-17 0 0,0 0-12 0 0,0 0-24 0 0,9-82-6391 0 0,1 50-3166 0 0,-5 20-1105 0 0</inkml:trace>
  <inkml:trace contextRef="#ctx0" brushRef="#br0" timeOffset="1223.08">699 133 6393 0 0,'0'0'2354'0'0,"0"0"-316"0"0,0 0-330 0 0,0 0-86 0 0,0 0-11 0 0,0 0-63 0 0,0 0-207 0 0,0 0-230 0 0,0 0-234 0 0,0 0-238 0 0,0 0-204 0 0,0 0-143 0 0,0 0-79 0 0,-3 0-32 0 0,-4-5 220 0 0,24 2 404 0 0,3 0-286 0 0,224-52 1945 0 0,-83 15-1810 0 0,-110 29-593 0 0,-39 9 32 0 0,-1 3-2310 0 0,-9 11-4562 0 0,-2-9-4359 0 0</inkml:trace>
  <inkml:trace contextRef="#ctx0" brushRef="#br0" timeOffset="1623.166">1201 579 10674 0 0,'0'0'3128'0'0,"0"0"-1429"0"0,0 0-772 0 0,0 0-74 0 0,0 0 175 0 0,0 0 138 0 0,0 0-7 0 0,0 0-140 0 0,0 0-182 0 0,0 0-151 0 0,0 0-94 0 0,0 0-79 0 0,0 0-62 0 0,1 16-18 0 0,0 116 936 0 0,-32 18-533 0 0,25-135-1319 0 0,2-14-2607 0 0,3-10-3953 0 0,1 6-4582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10274 0 0,'0'0'1694'0'0,"0"0"-674"0"0,0 0-185 0 0,0 0 296 0 0,0 0 246 0 0,0 0-12 0 0,0 0-165 0 0,0 0-246 0 0,0 0-236 0 0,0 0-145 0 0,0 0-132 0 0,34 3-94 0 0,108 9-78 0 0,21-13 165 0 0,-65-13-1588 0 0,-58 3-8345 0 0,-35 11-1288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4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9722 0 0,'0'0'2939'0'0,"0"0"-1386"0"0,0 0-541 0 0,0 0-3 0 0,0 0 122 0 0,0 0 92 0 0,0 0-41 0 0,0 0-179 0 0,0 0-222 0 0,0 0-202 0 0,0 0-176 0 0,0 0-122 0 0,33 5-70 0 0,103 10-54 0 0,-54-21-3 0 0,-31-9-91 0 0,1-2-1539 0 0,-19 13-5885 0 0,-26 4-4036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3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0 446 3969 0 0,'0'0'1448'0'0,"0"0"-382"0"0,0 0-187 0 0,0 0 93 0 0,0 0 132 0 0,0 0-26 0 0,0 0-194 0 0,0 0-184 0 0,0 0-52 0 0,0 0 60 0 0,0 0 143 0 0,12 2 87 0 0,96 10 1654 0 0,219-26 1124 0 0,-326 14-3864 0 0,42-9-219 0 0,-42-7-8648 0 0,-3 12-1752 0 0</inkml:trace>
  <inkml:trace contextRef="#ctx0" brushRef="#br0" timeOffset="270.732">206 222 7170 0 0,'0'0'2539'0'0,"0"0"-1368"0"0,0 0-449 0 0,0 0 120 0 0,0 0 297 0 0,0 0 252 0 0,-3 35 100 0 0,-9 111-107 0 0,-5 118 1634 0 0,1-131-5605 0 0,26-129-4250 0 0,-6-5 1833 0 0,-1 1-1435 0 0</inkml:trace>
  <inkml:trace contextRef="#ctx0" brushRef="#br0" timeOffset="531.758">895 16 14403 0 0,'0'0'1575'0'0,"0"0"-841"0"0,0 0-416 0 0,0 0 213 0 0,0 0 409 0 0,0 0 265 0 0,0 0-33 0 0,0 0-208 0 0,-2 31-237 0 0,-7 103-170 0 0,-4 411 1132 0 0,13-542-1765 0 0,-1 0 0 0 0,1 0 0 0 0,-1 1 0 0 0,0-1 0 0 0,0 0 0 0 0,0 0 0 0 0,0 0 0 0 0,-1 1 0 0 0,1-2 0 0 0,-1 1 0 0 0,0 0 0 0 0,0 0 1 0 0,0 0-1 0 0,0-1 0 0 0,0 1 0 0 0,0-1 0 0 0,-1 0 0 0 0,1 1 0 0 0,-1-1 0 0 0,0 0 0 0 0,-2 1 76 0 0,-18 6-3643 0 0,-2-11-4126 0 0,19-1 2962 0 0,1 0-2194 0 0</inkml:trace>
  <inkml:trace contextRef="#ctx0" brushRef="#br0" timeOffset="786.563">471 52 10354 0 0,'0'0'984'0'0,"0"0"-421"0"0,0 0-192 0 0,0 0 256 0 0,0 0 408 0 0,0 0 216 0 0,0 0 1 0 0,0 0-127 0 0,0 0-178 0 0,36-3-144 0 0,113-10-125 0 0,337-22 1150 0 0,-470 35-2588 0 0,49 2 774 0 0,-45 3-3490 0 0,0 3-4157 0 0,-13-5-2330 0 0</inkml:trace>
  <inkml:trace contextRef="#ctx0" brushRef="#br0" timeOffset="1033.05">1329 564 13955 0 0,'0'0'4378'0'0,"0"0"-3000"0"0,0 0-963 0 0,0 0 42 0 0,0 0 179 0 0,0 0 115 0 0,0 0-53 0 0,0 0-186 0 0,0 0-230 0 0,0 0-168 0 0,0 0-64 0 0,-4 34-54 0 0,-15 103-42 0 0,15-69-924 0 0,20-60-5462 0 0,-11-8 1467 0 0,-1 0-5948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33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11 218 2561 0 0,'0'0'1113'0'0,"0"0"131"0"0,0 0 185 0 0,0 0 248 0 0,0 0 269 0 0,0 0 48 0 0,0 0-203 0 0,0 0-312 0 0,0 0-307 0 0,0 0-284 0 0,0 0-155 0 0,-3-9-101 0 0,-5-26-47 0 0,36-2 1306 0 0,-8 25-1381 0 0,-1 0 0 0 0,1 2 0 0 0,1 0-1 0 0,0 1 1 0 0,1 1 0 0 0,-1 2 0 0 0,15-3-510 0 0,-33 7 44 0 0,9-2 13 0 0,1 1-1 0 0,-1-1 1 0 0,0 2 0 0 0,1 0 0 0 0,-1 0-1 0 0,1 1 1 0 0,0 1 0 0 0,-1 0 0 0 0,1 0-1 0 0,0 2 1 0 0,-1-1 0 0 0,1 2 0 0 0,-1 0-1 0 0,0 0 1 0 0,0 1 0 0 0,0 0 0 0 0,0 1-1 0 0,-1 1 1 0 0,1 0 0 0 0,7 6-57 0 0,-15-6 16 0 0,0 1 1 0 0,-1 0-1 0 0,0 0 1 0 0,0 0-1 0 0,0 1 1 0 0,-1-1-1 0 0,0 1 1 0 0,0-1-1 0 0,-1 1 1 0 0,0 0-1 0 0,0 0 1 0 0,-1 0-1 0 0,0-1 1 0 0,-1 1-1 0 0,1 0 1 0 0,-1 0-1 0 0,-1-1 1 0 0,0 1-1 0 0,0 0 0 0 0,0-1 1 0 0,-1 0-1 0 0,0 1 1 0 0,0-1-1 0 0,-1 0 1 0 0,0-1-1 0 0,0 1 1 0 0,-1-1-1 0 0,-1 1-16 0 0,-199 280 140 0 0,197-277-133 0 0,1 0-1 0 0,1 1 1 0 0,-1 0-1 0 0,2 0 1 0 0,-1 0-1 0 0,2 1 0 0 0,0 0 1 0 0,0 0-1 0 0,1 0 1 0 0,0 0-1 0 0,1 1 1 0 0,0 8-7 0 0,3-17 58 0 0,1 0 1 0 0,0-1 0 0 0,0 1 0 0 0,0-1-1 0 0,0 0 1 0 0,0 1 0 0 0,1-1 0 0 0,0 0-1 0 0,-1-1 1 0 0,1 1 0 0 0,0 0-1 0 0,0-1 1 0 0,1 0 0 0 0,-1 1 0 0 0,0-1-1 0 0,1 0 1 0 0,0-1 0 0 0,-1 1 0 0 0,1-1-1 0 0,0 0 1 0 0,0 1 0 0 0,-1-2 0 0 0,1 1-1 0 0,0 0 1 0 0,2-1-59 0 0,7 1 131 0 0,0 0 0 0 0,0-1 0 0 0,0-1 0 0 0,0 0 0 0 0,0-1 0 0 0,0 0 0 0 0,0-1 1 0 0,-1-1-1 0 0,1 0 0 0 0,-1 0 0 0 0,0-1 0 0 0,0-1 0 0 0,-1 0-131 0 0,48-17 136 0 0,110-34-66 0 0,-164 56-1396 0 0,13-2 3440 0 0,-12 3-6850 0 0,0-1-6545 0 0,-4 1-493 0 0</inkml:trace>
  <inkml:trace contextRef="#ctx0" brushRef="#br0" timeOffset="758.971">848 814 10290 0 0,'0'0'1697'0'0,"0"0"-410"0"0,0 0-30 0 0,0 0 231 0 0,0 0 171 0 0,0 0-46 0 0,0 0-298 0 0,0 0-354 0 0,0 0-279 0 0,0 0-194 0 0,0 0-55 0 0,0 0-14 0 0,9-15-2 0 0,57-110 749 0 0,-15 27-465 0 0,5 2 0 0 0,4 3 0 0 0,55-65-701 0 0,-62 88 147 0 0,-55 107-495 0 0,-7-4 358 0 0,2 0-1 0 0,1 0 1 0 0,2 1 0 0 0,1-1 0 0 0,1 1-1 0 0,3 23-9 0 0,-1-54 4 0 0,0 0 0 0 0,1 0 0 0 0,-1 0 0 0 0,1 0-1 0 0,-1-1 1 0 0,1 1 0 0 0,0 0 0 0 0,0-1 0 0 0,0 1 0 0 0,0 0-1 0 0,1-1 1 0 0,-1 1 0 0 0,1-1 0 0 0,0 0 0 0 0,-1 0-1 0 0,1 1 1 0 0,0-1 0 0 0,0 0 0 0 0,0-1 0 0 0,1 1-1 0 0,-1 0 1 0 0,0 0 0 0 0,1-1 0 0 0,-1 0 0 0 0,1 1-1 0 0,-1-1 1 0 0,1 0 0 0 0,0 0 0 0 0,-1 0 0 0 0,1-1-1 0 0,0 1 1 0 0,0-1 0 0 0,0 1 0 0 0,0-1 0 0 0,-1 0 0 0 0,1 0-1 0 0,0 0 1 0 0,0-1 0 0 0,0 1 0 0 0,0-1 0 0 0,-1 1-1 0 0,1-1 1 0 0,0 0 0 0 0,-1 0 0 0 0,1 0 0 0 0,0-1-1 0 0,-1 1 1 0 0,1-1-4 0 0,25-20 51 0 0,-1-1-1 0 0,-1-1 1 0 0,-1-2-1 0 0,-2 0 1 0 0,13-20-51 0 0,9-7 15 0 0,134-215 72 0 0,-167 249-68 0 0,-12 19-30 0 0,-1 15-113 0 0,-19 55 143 0 0,2 1 0 0 0,4 1 0 0 0,-3 49-19 0 0,10 178-10 0 0,-2-279-239 0 0,8-19-3809 0 0,0-3-4167 0 0,1 1-3115 0 0</inkml:trace>
  <inkml:trace contextRef="#ctx0" brushRef="#br0" timeOffset="1352.236">2058 457 6809 0 0,'0'0'1694'0'0,"0"0"-342"0"0,0 0 29 0 0,0 0 167 0 0,0 0 78 0 0,0 0-81 0 0,0 0-287 0 0,-29 33-320 0 0,-91 102-266 0 0,54-52 200 0 0,-14 63 303 0 0,66-116-744 0 0,71-108 2357 0 0,176-226-2014 0 0,-131 212-584 0 0,-101 92-192 0 0,1 1-1 0 0,-1 0 0 0 0,0 0 0 0 0,0 0 1 0 0,1 0-1 0 0,-1 0 0 0 0,0 0 0 0 0,0 0 1 0 0,0 0-1 0 0,0 0 0 0 0,0 0 0 0 0,0 0 1 0 0,0 1-1 0 0,0-1 0 0 0,-1 0 1 0 0,1 1-1 0 0,0-1 0 0 0,-1 1 0 0 0,1-1 1 0 0,-1 1-1 0 0,1-1 0 0 0,-1 1 0 0 0,0-1 1 0 0,0 1-1 0 0,0-1 0 0 0,0 1 0 0 0,0-1 1 0 0,0 1-1 0 0,0-1 0 0 0,0 1 0 0 0,-1 0 1 0 0,1-1-1 0 0,0 1 0 0 0,-1-1 0 0 0,0 0 1 0 0,1 1-1 0 0,-1-1 0 0 0,0 1 0 0 0,0 0 3 0 0,0 11 9 0 0,1 7-2 0 0,-1 9 7 0 0,1 1 0 0 0,1-1 0 0 0,2 0-1 0 0,1 1 1 0 0,1-1 0 0 0,1-1 0 0 0,10 27-14 0 0,0-25 3 0 0,-15-31 2425 0 0,-5-7-2388 0 0,0 0 0 0 0,-1 1 0 0 0,0-1 0 0 0,-1 1 1 0 0,1 0-1 0 0,-2 0 0 0 0,1 1 0 0 0,-1 0 0 0 0,1 0 0 0 0,-8-4-40 0 0,1 1-79 0 0,0 1 0 0 0,-1 1 0 0 0,0 0 0 0 0,0 0 0 0 0,0 2 0 0 0,-1 0 0 0 0,0 0-1 0 0,0 2 1 0 0,0 0 0 0 0,0 0 0 0 0,0 1 0 0 0,-1 1 0 0 0,1 1 0 0 0,-1 0 0 0 0,1 1 0 0 0,-1 1 79 0 0,-11 11-2832 0 0,21-1-6910 0 0,6-8-2006 0 0</inkml:trace>
  <inkml:trace contextRef="#ctx0" brushRef="#br0" timeOffset="2279.98">2761 229 0 0 0,'0'0'329'0'0,"0"0"105"0"0,0 0 63 0 0,0 0 169 0 0,0 0 279 0 0,0 0 234 0 0,0 0 139 0 0,0 0 13 0 0,0 0-48 0 0,0 0-123 0 0,0 0-157 0 0,0 0-20 0 0,0 0-23 0 0,-4-6 47 0 0,-12-16 22 0 0,-7 9 4457 0 0,-19 12-4060 0 0,27 2-933 0 0,-96 43 935 0 0,97-37-1325 0 0,0 1 0 0 0,1 0-1 0 0,0 1 1 0 0,0 0 0 0 0,1 1 0 0 0,1 0 0 0 0,-1 1-1 0 0,2 1 1 0 0,-1 0 0 0 0,-1 3-103 0 0,9-10 14 0 0,0 0 0 0 0,0-1 1 0 0,1 2-1 0 0,-1-1 0 0 0,1 0 0 0 0,0 0 0 0 0,1 1 1 0 0,-1-1-1 0 0,1 1 0 0 0,0 0 0 0 0,1-1 0 0 0,-1 1 0 0 0,1 0 1 0 0,0-1-1 0 0,1 1 0 0 0,-1 0 0 0 0,1-1 0 0 0,0 1 0 0 0,0 0 1 0 0,1-1-1 0 0,0 0 0 0 0,0 1 0 0 0,0-1 0 0 0,0 0 0 0 0,1 0 1 0 0,0 0-1 0 0,0 0 0 0 0,0-1 0 0 0,1 1 0 0 0,0-1 1 0 0,0 0-1 0 0,0 0 0 0 0,0 0 0 0 0,0 0 0 0 0,2 0-14 0 0,3 0 102 0 0,0-1 0 0 0,0 0 0 0 0,0 0-1 0 0,1-1 1 0 0,-1 0 0 0 0,1 0 0 0 0,-1-1-1 0 0,1 0 1 0 0,0-1 0 0 0,0 0 0 0 0,-1-1-1 0 0,1 0 1 0 0,-1 0 0 0 0,1-1 0 0 0,-1-1-1 0 0,1 1 1 0 0,-1-1 0 0 0,0-1 0 0 0,0 0-1 0 0,-1 0 1 0 0,1-1 0 0 0,-1 0 0 0 0,2-1-102 0 0,9-4 100 0 0,-1-1 0 0 0,-1 0 0 0 0,0-2 0 0 0,0 0 0 0 0,-1 0 0 0 0,-1-2 0 0 0,0 0 0 0 0,-1 0 0 0 0,-1-1 0 0 0,0-1 0 0 0,-2 0 0 0 0,0-1 0 0 0,0 0 0 0 0,-2-1-100 0 0,-8 19-2 0 0,-1 0-1 0 0,0 0 1 0 0,0 0-1 0 0,1 0 1 0 0,-1 0-1 0 0,0 0 1 0 0,0 0-1 0 0,1 0 1 0 0,-1 0-1 0 0,0 1 1 0 0,0-1-1 0 0,1 0 1 0 0,-1-1-1 0 0,0 1 1 0 0,0 0-1 0 0,1 0 1 0 0,-1 0-1 0 0,0 0 0 0 0,1 0 1 0 0,-1 0-1 0 0,0 0 1 0 0,0 0-1 0 0,1 0 1 0 0,-1 0-1 0 0,0-1 1 0 0,0 1-1 0 0,1 0 3 0 0,0 20-100 0 0,21 182 168 0 0,-17-139-66 0 0,-2 1 0 0 0,-4 0 0 0 0,-2 0 0 0 0,-3 0 0 0 0,-3-1 1 0 0,-2 0-1 0 0,-4 2-2 0 0,14-55 7 0 0,-1 1-1 0 0,-1-1 1 0 0,0 0 0 0 0,0 0 0 0 0,-1 0 0 0 0,0-1 0 0 0,-1 1 0 0 0,0-1 0 0 0,0 0 0 0 0,-1 0 0 0 0,0-1 0 0 0,-1 0-1 0 0,0 0 1 0 0,0 0 0 0 0,-1-1 0 0 0,0 0 0 0 0,0 0 0 0 0,0-1 0 0 0,-1 0 0 0 0,0-1 0 0 0,0 0 0 0 0,-1 0 0 0 0,1-1-1 0 0,-1 0 1 0 0,0-1 0 0 0,0 0 0 0 0,0 0 0 0 0,-7 0-7 0 0,15-3 3 0 0,0-1 0 0 0,-1 1 0 0 0,1 0 1 0 0,0-1-1 0 0,-1 0 0 0 0,1 1 0 0 0,0-1 0 0 0,0 0 0 0 0,0 0 1 0 0,0 0-1 0 0,-1-1 0 0 0,2 1 0 0 0,-1 0 0 0 0,0-1 0 0 0,0 0 0 0 0,0 1 1 0 0,1-1-1 0 0,-1 0 0 0 0,1 0 0 0 0,-1 1 0 0 0,1-1 0 0 0,0-1 0 0 0,0 1 1 0 0,0 0-1 0 0,0 0 0 0 0,0 0 0 0 0,0 0 0 0 0,0-1 0 0 0,1 1 1 0 0,-1 0-1 0 0,1-1 0 0 0,0 1 0 0 0,0-1-3 0 0,-2-80 24 0 0,6 68-28 0 0,0 0 0 0 0,1 1 0 0 0,1-1 0 0 0,1 1 1 0 0,0 0-1 0 0,0 1 0 0 0,1 0 0 0 0,1 0 0 0 0,0 0 0 0 0,1 1 0 0 0,1 1 0 0 0,-1 0 0 0 0,2 0 0 0 0,5-4 4 0 0,8-5 21 0 0,1 0 0 0 0,0 1-1 0 0,1 2 1 0 0,2 1-1 0 0,-1 1 1 0 0,2 1-1 0 0,15-4-20 0 0,83-9-29 0 0,-127 27-10 0 0,-1 0 1 0 0,0 0 7 0 0,0 0-17 0 0,0 0-16 0 0,0 0 5 0 0,0 0-26 0 0,0 0-19 0 0,0 0 12 0 0,0 0 3 0 0,0 0-11 0 0,0 12-1071 0 0,0-10-2461 0 0,0-1-3513 0 0,0-1-5011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4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7 516 2232 0 0,'0'0'2068'0'0,"0"0"-579"0"0,0 0-8 0 0,0 0 314 0 0,0 0 292 0 0,0 0 60 0 0,0 0-252 0 0,0 0-413 0 0,0 0-406 0 0,0 0-279 0 0,0 0-185 0 0,-7 0 1817 0 0,36-3 2233 0 0,13-10-3699 0 0,-1-1-683 0 0,324-54 1345 0 0,-354 66-1559 0 0,9-1 2 0 0,-9 3 446 0 0,-12-2-839 0 0,0-2-5356 0 0,-2 3-6679 0 0,3 1 1214 0 0</inkml:trace>
  <inkml:trace contextRef="#ctx0" brushRef="#br0" timeOffset="352.743">55 675 344 0 0,'0'0'1476'0'0,"0"0"190"0"0,0 0 395 0 0,0 0 290 0 0,0 0-45 0 0,0 0-233 0 0,0 0-350 0 0,0 0-374 0 0,0 0-284 0 0,0 0-169 0 0,0 0-58 0 0,0 0-38 0 0,0 0-9 0 0,-2 0-23 0 0,-8 0-69 0 0,7 0-26 0 0,7 1 2672 0 0,15 1-2507 0 0,32-5-100 0 0,0-2 1 0 0,-1-2-1 0 0,44-14-738 0 0,-21 6 358 0 0,99-11 44 0 0,-172 26-402 0 0,0 0-29 0 0,0 0 22 0 0,0 0-10 0 0,0 0-1 0 0,0 0 2 0 0,0 0-13 0 0,0 0-66 0 0,-11-5-2889 0 0,9 1-632 0 0,-2 1-3392 0 0,1 0-4929 0 0</inkml:trace>
  <inkml:trace contextRef="#ctx0" brushRef="#br0" timeOffset="1149.688">215 1 9770 0 0,'0'0'1611'0'0,"0"0"-383"0"0,0 0-227 0 0,0 0 75 0 0,0 0 137 0 0,0 0 36 0 0,0 0-146 0 0,0 0-305 0 0,0 0-283 0 0,0 0-136 0 0,0 0 36 0 0,0 0 85 0 0,0 0 55 0 0,4 1 50 0 0,69 62 2992 0 0,-35-24-2902 0 0,6-5-385 0 0,2-3 0 0 0,0-2 0 0 0,2-1 0 0 0,2-3-1 0 0,25 9-309 0 0,-53-24 48 0 0,97 46 171 0 0,-113-46-207 0 0,-6-9 5 0 0,0-1 27 0 0,0 0 16 0 0,0 0 26 0 0,0 0 15 0 0,0 0 6 0 0,0 0 13 0 0,0 0 5 0 0,0 0-27 0 0,0 0-10 0 0,0 0-26 0 0,0 0-3 0 0,0 0 4 0 0,0 0-25 0 0,0 0-10 0 0,0 0-14 0 0,0 0 2 0 0,0 0 16 0 0,0 0 26 0 0,-25 26 9 0 0,-156 168 61 0 0,-18 23-16 0 0,154-161-39 0 0,38-40-67 0 0,6-24-1332 0 0,1 8 1073 0 0,2-14-3524 0 0,0 6-2210 0 0,-2 8 5380 0 0,1-4-11294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9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562 15 2128 0 0,'0'0'1689'0'0,"0"0"-38"0"0,0 0 107 0 0,0 0 115 0 0,0 0 96 0 0,0 0-113 0 0,0 0-241 0 0,0 0-228 0 0,0 0-279 0 0,0 0-206 0 0,0 0-127 0 0,0 0-87 0 0,-11-2-73 0 0,-92-11 1240 0 0,-79 32 358 0 0,175-17-2159 0 0,-1-1-1 0 0,1 1 1 0 0,0 0-1 0 0,-1 1 1 0 0,1-1-1 0 0,0 2 1 0 0,1-1-1 0 0,-1 1 1 0 0,0 0-1 0 0,1 0 1 0 0,0 1-1 0 0,0-1 1 0 0,0 2-1 0 0,1-1 1 0 0,0 0-1 0 0,0 1 1 0 0,0 0-1 0 0,1 0 1 0 0,-1 1-1 0 0,-2 5-53 0 0,-3 25 115 0 0,2 1-1 0 0,1 0 1 0 0,1 0-1 0 0,3 1 1 0 0,1 0 0 0 0,2-1-1 0 0,3 22-114 0 0,-3 54 246 0 0,-15 98 46 0 0,-20-35 63 0 0,-16-48-44 0 0,50-126-310 0 0,1-3 4 0 0,1 0-1 0 0,-1-1 1 0 0,0 1-1 0 0,1 0 0 0 0,-1 0 1 0 0,0 0-1 0 0,1 0 1 0 0,-1 0-1 0 0,0 0 0 0 0,1 0 1 0 0,-1 0-1 0 0,0 0 0 0 0,0 0 1 0 0,1 0-1 0 0,-1 0 1 0 0,0 0-1 0 0,1 1 0 0 0,-1-1 1 0 0,0 0-1 0 0,1 0 1 0 0,-1 0-1 0 0,0 0 0 0 0,0 0 1 0 0,1 1-1 0 0,-1-1 1 0 0,0 0-1 0 0,0 0 0 0 0,1 0 1 0 0,-1 1-1 0 0,0-1 1 0 0,0 0-1 0 0,0 0 0 0 0,1 1 1 0 0,-1-1-1 0 0,0 0 1 0 0,0 1-1 0 0,0-1 0 0 0,0 0 1 0 0,0 0-1 0 0,0 1 1 0 0,0-1-1 0 0,1 0 0 0 0,-1 1 1 0 0,0-1-1 0 0,0 0 0 0 0,0 1 1 0 0,0-1-1 0 0,0 0 1 0 0,0 1-1 0 0,-1-1 0 0 0,1 0 1 0 0,0 1-1 0 0,0-1 1 0 0,0 0-1 0 0,0 1 0 0 0,0-1 1 0 0,0 0-1 0 0,-1 0 1 0 0,1 1-1 0 0,0-1 0 0 0,0 0 1 0 0,0 0-1 0 0,0 1 1 0 0,-1-1-1 0 0,1 0 0 0 0,0 0 1 0 0,-1 1-5 0 0,10-2 77 0 0,294-32 1257 0 0,-207 22-1075 0 0,-96 11-242 0 0,0 0 3 0 0,0 0 7 0 0,0 0-9 0 0,0 0-2 0 0,0 0 0 0 0,0 0-1 0 0,0 0-4 0 0,0 0 6 0 0,0 0 15 0 0,0 0 17 0 0,0 0 13 0 0,0 0-28 0 0,0 0-19 0 0,0 0-2 0 0,0 0-22 0 0,0 0 18 0 0,0 0-1 0 0,0 0-24 0 0,0 0 18 0 0,0 0-13 0 0,0 0 19 0 0,0 0 3 0 0,0 0-1 0 0,0 0-19 0 0,0-2-107 0 0,-2-6-4423 0 0,3 0-7564 0 0,0 8 284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9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98 148 8042 0 0,'0'0'2635'0'0,"0"0"-647"0"0,0 0-486 0 0,0 0-152 0 0,0 0 22 0 0,0 0 15 0 0,0 0-100 0 0,0 0-231 0 0,0 0-270 0 0,0 0-210 0 0,0 0-168 0 0,0 0-67 0 0,6-4 1616 0 0,-8 18-1881 0 0,0 0 0 0 0,-1 0 0 0 0,0-1 0 0 0,-1 1 1 0 0,-1-1-1 0 0,0 0 0 0 0,-1 0 0 0 0,0 0 0 0 0,-1 0-76 0 0,-19 43 109 0 0,19-38-96 0 0,1 0-1 0 0,0 0 0 0 0,2 1 0 0 0,0-1 0 0 0,1 1 1 0 0,0 0-1 0 0,2 8-12 0 0,2-25 25 0 0,0 0 1 0 0,0 0-1 0 0,0-1 1 0 0,1 1-1 0 0,-1 0 1 0 0,1 0 0 0 0,0-1-1 0 0,-1 1 1 0 0,1-1-1 0 0,0 1 1 0 0,0-1-1 0 0,0 0 1 0 0,0 1-1 0 0,0-1 1 0 0,0 0-1 0 0,1-1 1 0 0,-1 1-1 0 0,0 0 1 0 0,0-1-1 0 0,1 1 1 0 0,-1-1-1 0 0,0 1 1 0 0,1-1 0 0 0,-1 0-1 0 0,0 0 1 0 0,1 0-1 0 0,-1 0 1 0 0,0-1-1 0 0,0 1 1 0 0,1-1-1 0 0,1 0-25 0 0,3 1 96 0 0,7 0-35 0 0,0-1 0 0 0,1-1 0 0 0,-1 0 1 0 0,0 0-1 0 0,0-2 0 0 0,0 0 0 0 0,-1 0 0 0 0,1-1 1 0 0,-1-1-1 0 0,0 0 0 0 0,3-3-61 0 0,8-23-1770 0 0,1 2-2161 0 0,-16 9-5808 0 0,-7 16-1500 0 0</inkml:trace>
  <inkml:trace contextRef="#ctx0" brushRef="#br0" timeOffset="304.705">437 78 7138 0 0,'0'0'3464'0'0,"0"0"-1347"0"0,0 0-606 0 0,0 0-100 0 0,0 0 72 0 0,0 0-19 0 0,0 0-217 0 0,0 0-319 0 0,0 0-274 0 0,0 0-121 0 0,0 0 19 0 0,0 0 14 0 0,0 0-9 0 0,-12 30-20 0 0,-34 98-18 0 0,19-6 723 0 0,21-73-1127 0 0,-2 22 251 0 0,-3-1 0 0 0,-3-1 0 0 0,-19 54-366 0 0,4-13 22 0 0,29-109-64 0 0,0-1-10 0 0,0 0-34 0 0,0 0-48 0 0,0 0 6 0 0,0 0-38 0 0,0 0-52 0 0,0 0-68 0 0,0 0-128 0 0,0 0-135 0 0,0 0-167 0 0,0 0-241 0 0,0-8-5504 0 0,0 5 1332 0 0,2-1-5691 0 0</inkml:trace>
  <inkml:trace contextRef="#ctx0" brushRef="#br0" timeOffset="968.339">591 501 3825 0 0,'0'0'1387'0'0,"0"0"-99"0"0,0 0 251 0 0,0 0 461 0 0,0 0 373 0 0,0 0 44 0 0,0 0-324 0 0,0 0-435 0 0,0 0-326 0 0,0 0-297 0 0,0 0-233 0 0,0 0-137 0 0,0 0-146 0 0,12-16-60 0 0,84-114 776 0 0,49-96 516 0 0,-89 157-1570 0 0,-55 68-166 0 0,-1 1 1 0 0,0 0-15 0 0,0 0-53 0 0,0 0-3 0 0,0 0-42 0 0,0 42-250 0 0,2 97 401 0 0,-2-133-56 0 0,1 0 1 0 0,-1-1 0 0 0,1 1-1 0 0,0 0 1 0 0,1 0 0 0 0,0 0-1 0 0,0-1 1 0 0,0 1 0 0 0,0-1-1 0 0,1 0 1 0 0,0 0 0 0 0,0 0-1 0 0,0 0 1 0 0,3 2 1 0 0,-3-6 15 0 0,1 0 0 0 0,-1-1 0 0 0,0 1 0 0 0,1-1-1 0 0,-1 0 1 0 0,1 0 0 0 0,-1 0 0 0 0,0-1 0 0 0,1 1 0 0 0,-1-1 0 0 0,0 0 0 0 0,1 0 0 0 0,-1 0 0 0 0,0 0 0 0 0,0-1-1 0 0,0 1 1 0 0,0-1 0 0 0,0 0 0 0 0,0 1 0 0 0,0-1 0 0 0,-1-1 0 0 0,2 0-15 0 0,28-24 52 0 0,-2-2 0 0 0,0 0 1 0 0,-3-2-1 0 0,0-2 0 0 0,18-29-52 0 0,3-1-1 0 0,-21 33 18 0 0,-27 29 10 0 0,0 1-15 0 0,0 0-24 0 0,0 0 8 0 0,-6 34-320 0 0,-77 231 431 0 0,75-170-3269 0 0,12-85-415 0 0,3-5-5200 0 0,-3-5-2193 0 0</inkml:trace>
  <inkml:trace contextRef="#ctx0" brushRef="#br0" timeOffset="1514.223">1457 210 12899 0 0,'0'0'1950'0'0,"0"0"-746"0"0,0 0-415 0 0,0 0-19 0 0,0 0 75 0 0,0 0 34 0 0,0 0-35 0 0,0 0-134 0 0,0 0-190 0 0,0 0-163 0 0,0 0-123 0 0,-33 28-84 0 0,-100 86-67 0 0,55-35 29 0 0,55-32-287 0 0,46-50 526 0 0,81-82 486 0 0,-82 64-760 0 0,189-189 1079 0 0,-203 266-887 0 0,-9-43-259 0 0,0 0-1 0 0,2 0 0 0 0,-1 1 0 0 0,1-1 0 0 0,1 0 1 0 0,1 0-1 0 0,0 0 0 0 0,0 0 0 0 0,1 0 1 0 0,1-1-1 0 0,0 0 0 0 0,1 0 0 0 0,7 11-9 0 0,-8-17 252 0 0,-14-5 1802 0 0,-59-26-1871 0 0,39 19-347 0 0,-75-13 125 0 0,34 15-3075 0 0,62 4-74 0 0,1 0-4433 0 0,3 0-4699 0 0</inkml:trace>
  <inkml:trace contextRef="#ctx0" brushRef="#br0" timeOffset="1908.935">599 626 6993 0 0,'0'0'2633'0'0,"0"0"-1359"0"0,0 0-648 0 0,0 0-120 0 0,0 0 66 0 0,0 0 279 0 0,0 0 253 0 0,0 0 128 0 0,0 0 3 0 0,0 0-169 0 0,0 0-225 0 0,0 0-176 0 0,0 0-103 0 0,34-1-66 0 0,111-7-31 0 0,569-48 1723 0 0,-698 55-2802 0 0,82-9 417 0 0,-65 5-2926 0 0,-1-3-4085 0 0,-25 5-3687 0 0</inkml:trace>
  <inkml:trace contextRef="#ctx0" brushRef="#br0" timeOffset="2539.552">689 1249 13875 0 0,'0'0'2251'0'0,"0"0"-521"0"0,0 0-201 0 0,0 0-6 0 0,0 0-66 0 0,0 0-228 0 0,0 0-326 0 0,0 0-303 0 0,0 0-200 0 0,0 0-57 0 0,0 0-29 0 0,0 0-29 0 0,0 0-37 0 0,23-34-37 0 0,74-106-25 0 0,-6 23 225 0 0,-72 92-365 0 0,1 2 0 0 0,1 0 0 0 0,1 2 0 0 0,0 0 0 0 0,2 2 0 0 0,10-7-46 0 0,3 7-396 0 0,-33 37 84 0 0,-20 155 293 0 0,16-171 20 0 0,1 0 0 0 0,0-1 0 0 0,0 1 0 0 0,0 0 0 0 0,0 0 0 0 0,0-1 0 0 0,0 1 0 0 0,0 0 0 0 0,1-1-1 0 0,-1 1 1 0 0,1-1 0 0 0,-1 0 0 0 0,1 1 0 0 0,-1-1 0 0 0,1 0 0 0 0,0 0 0 0 0,0 0 0 0 0,0 0 0 0 0,-1 0-1 0 0,1-1 1 0 0,0 1 0 0 0,0 0 0 0 0,0-1 0 0 0,0 0 0 0 0,0 1 0 0 0,0-1 0 0 0,0 0 0 0 0,0 0 0 0 0,0 0-1 0 0,0 0 1 0 0,0 0 0 0 0,0-1 0 0 0,0 1 0 0 0,0-1 0 0 0,0 1 0 0 0,0-1 0 0 0,0 0 0 0 0,0 1-1 0 0,0-1 1 0 0,-1 0 0 0 0,1 0 0 0 0,0 0 0 0 0,-1-1 0 0 0,1 1 0 0 0,0 0 0 0 0,-1-1-1 0 0,188-129 132 0 0,-152 101-142 0 0,-37 30 6 0 0,0 0-6 0 0,0 0 10 0 0,0 0-15 0 0,0 0-18 0 0,0 18-93 0 0,-11 100 269 0 0,-56 80-775 0 0,63-178-726 0 0,6-13-5451 0 0,3-4-2529 0 0</inkml:trace>
  <inkml:trace contextRef="#ctx0" brushRef="#br0" timeOffset="3116.981">1593 950 9906 0 0,'0'0'1066'0'0,"0"0"-205"0"0,0 0 167 0 0,0 0 231 0 0,0 0 68 0 0,0 0-152 0 0,0 0-301 0 0,0 0-337 0 0,-14 32-254 0 0,-42 96-160 0 0,27-45-387 0 0,27-78-56 0 0,-2 30-87 0 0,17-23-5497 0 0,-11-22 1073 0 0,0-13 3973 0 0,-3-56 2303 0 0,2-81 7109 0 0,-1 154-8213 0 0,1-1 1 0 0,0 1-1 0 0,0 0 1 0 0,0-1-1 0 0,1 1 1 0 0,0 0-1 0 0,0 0 1 0 0,0 0-1 0 0,1 1 0 0 0,0-1 1 0 0,0 0-1 0 0,1 1 1 0 0,-1 0-1 0 0,1 0 1 0 0,0 0-1 0 0,1 0-341 0 0,-1 1 75 0 0,1 0-1 0 0,-1 0 1 0 0,1 1-1 0 0,0 0 1 0 0,0 0-1 0 0,0 0 1 0 0,0 0-1 0 0,1 1 1 0 0,-1 0-1 0 0,1 0 1 0 0,-1 0-1 0 0,1 1 1 0 0,0 0-1 0 0,0 0 1 0 0,-1 1-1 0 0,1-1 1 0 0,1 1-75 0 0,-4 0 3 0 0,0-1 1 0 0,0 1 0 0 0,0-1-1 0 0,0 1 1 0 0,0 0 0 0 0,0 1 0 0 0,0-1-1 0 0,0 0 1 0 0,0 1 0 0 0,-1-1-1 0 0,1 1 1 0 0,0 0 0 0 0,0 0 0 0 0,0 0-1 0 0,-1 0 1 0 0,1 1 0 0 0,-1-1-1 0 0,1 1 1 0 0,-1 0 0 0 0,1-1 0 0 0,-1 1-1 0 0,0 0 1 0 0,0 0 0 0 0,0 1 0 0 0,0-1-1 0 0,0 0 1 0 0,0 1 0 0 0,-1-1-1 0 0,1 1 1 0 0,-1-1 0 0 0,0 1 0 0 0,0 0-1 0 0,0 0 1 0 0,0-1 0 0 0,0 1-1 0 0,0 0 1 0 0,-1 0 0 0 0,0 0-4 0 0,1 3 24 0 0,-1 1 0 0 0,0-1 0 0 0,-1 0 1 0 0,0 1-1 0 0,0-1 0 0 0,0 0 0 0 0,-1 0 0 0 0,0 0 1 0 0,0 0-1 0 0,0 0 0 0 0,-1 0 0 0 0,0-1 0 0 0,0 1 0 0 0,0-1 1 0 0,-1 0-1 0 0,1 0 0 0 0,-1 0 0 0 0,-1 0 0 0 0,1-1 1 0 0,-1 1-1 0 0,0-1 0 0 0,-3 2-24 0 0,-1 3 48 0 0,6-7-38 0 0,0 0 0 0 0,0 0 0 0 0,0 1-1 0 0,0-1 1 0 0,1 1 0 0 0,-1 0 0 0 0,1 0 0 0 0,-1 0 0 0 0,1 0 0 0 0,0 0 0 0 0,1 1 0 0 0,-1-1-1 0 0,0 0 1 0 0,1 1 0 0 0,0-1 0 0 0,0 1 0 0 0,0 0-10 0 0,4-1 7 0 0,0-1 0 0 0,1 1 0 0 0,-1-1-1 0 0,1 0 1 0 0,-1 0 0 0 0,1 0 0 0 0,0 0 0 0 0,0-1 0 0 0,-1 1-1 0 0,1-1 1 0 0,0 0 0 0 0,1-1 0 0 0,-1 1 0 0 0,0-1 0 0 0,0 1-1 0 0,2-1-6 0 0,0 0 7 0 0,-3 0-3 0 0,-1-1 1 0 0,1 1-1 0 0,0 0 0 0 0,0 0 1 0 0,0 0-1 0 0,0 0 1 0 0,0 1-1 0 0,0-1 0 0 0,-1 1 1 0 0,1 0-1 0 0,0-1 1 0 0,0 1-1 0 0,-1 0 1 0 0,1 1-1 0 0,0-1 0 0 0,-1 0 1 0 0,1 1-1 0 0,-1 0 1 0 0,0-1-1 0 0,0 1 0 0 0,1 0 1 0 0,-1 0-1 0 0,0 0 1 0 0,-1 1-1 0 0,1-1 1 0 0,0 0-1 0 0,-1 1 0 0 0,1-1 1 0 0,-1 1-1 0 0,1-1 1 0 0,-1 1-1 0 0,0 0 0 0 0,0 1-4 0 0,-4 6 83 0 0,-1 0-1 0 0,0-1 1 0 0,-1 0-1 0 0,0 0 0 0 0,0 0 1 0 0,0 0-1 0 0,-2-1 0 0 0,1 0 1 0 0,-1 0-1 0 0,0-1 1 0 0,0 0-1 0 0,-1 0 0 0 0,0 0 1 0 0,0-1-1 0 0,-1 0 0 0 0,1-1 1 0 0,-1 0-1 0 0,-1 0 1 0 0,1-1-1 0 0,-1 0 0 0 0,1-1 1 0 0,-4 1-83 0 0,7-1-165 0 0,-1 0 0 0 0,1-1 1 0 0,-1 1-1 0 0,0-1 0 0 0,1-1 0 0 0,-1 1 1 0 0,0-1-1 0 0,0 0 0 0 0,0-1 0 0 0,0 1 1 0 0,0-1-1 0 0,0-1 0 0 0,-1 0 165 0 0,-8-9-5375 0 0,12 6 651 0 0,1 1-6574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7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393 159 8210 0 0,'0'0'2383'0'0,"0"0"-269"0"0,0 0-257 0 0,0 0-206 0 0,0 0-90 0 0,0 0-72 0 0,0 0-218 0 0,0 0-252 0 0,0 0-223 0 0,0 0-234 0 0,0 0-141 0 0,-1-3-86 0 0,-4-7-58 0 0,4 8-51 0 0,1 2-25 0 0,-4 15 202 0 0,-20 502 1672 0 0,2-416-2052 0 0,15-158-9944 0 0,1 31 1787 0 0,4 17-685 0 0</inkml:trace>
  <inkml:trace contextRef="#ctx0" brushRef="#br0" timeOffset="266.884">1 122 9818 0 0,'0'0'2303'0'0,"0"0"-228"0"0,0 0-177 0 0,0 0-88 0 0,0 0-198 0 0,0 0-294 0 0,0 0-370 0 0,0 0-325 0 0,0 0-211 0 0,0 0-23 0 0,0 0 25 0 0,0 0 72 0 0,0 0 59 0 0,22-8-39 0 0,75-23-48 0 0,215-47 1478 0 0,-171 74-1978 0 0,-137 5-43 0 0,0 0 0 0 0,0 0 0 0 0,-1 0 0 0 0,1 0 0 0 0,-1 1 0 0 0,1 0 0 0 0,-1 0 0 0 0,1 0-1 0 0,-1 0 1 0 0,0 0 0 0 0,0 1 0 0 0,0-1 0 0 0,0 1 0 0 0,-1 0 0 0 0,1 0 0 0 0,-1 0 0 0 0,0 0 0 0 0,1 0 0 0 0,-1 0 0 0 0,1 4 85 0 0,8 19-3108 0 0,-6 0-3465 0 0,-3-11-5337 0 0</inkml:trace>
  <inkml:trace contextRef="#ctx0" brushRef="#br0" timeOffset="604.685">748 718 13787 0 0,'0'0'2026'0'0,"0"0"-410"0"0,0 0-336 0 0,0 0-54 0 0,0 0-6 0 0,0 0-120 0 0,0 0-274 0 0,0 0-270 0 0,0 0-231 0 0,0 0-150 0 0,0 0-43 0 0,0 0 19 0 0,0 0 106 0 0,1 8 99 0 0,-8 120 1183 0 0,-20 77-1453 0 0,27-203-273 0 0,7-2-1169 0 0,-3-1 848 0 0,0 0 1 0 0,0 0-1 0 0,0 0 1 0 0,0 0-1 0 0,0-1 1 0 0,0 1-1 0 0,0-1 1 0 0,-1 0-1 0 0,1 0 1 0 0,-1-1-1 0 0,1 1 1 0 0,-1-1-1 0 0,0 1 1 0 0,0-1-1 0 0,0 0 1 0 0,2-3 507 0 0,7-6-5431 0 0,2 1-5893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854 77 5561 0 0,'0'0'2137'0'0,"0"0"-336"0"0,0 0-112 0 0,0 0 103 0 0,0 0 79 0 0,0 0-93 0 0,0 0-248 0 0,0 0-273 0 0,0 0-251 0 0,0 0-183 0 0,0 0-115 0 0,0-4-106 0 0,-1 1-444 0 0,0 0 0 0 0,-1 0 0 0 0,1 1 0 0 0,-1-1 0 0 0,1 0 0 0 0,-1 1 0 0 0,0-1 0 0 0,0 1 0 0 0,0-1-1 0 0,0 1 1 0 0,0 0 0 0 0,-1 0 0 0 0,1 0 0 0 0,-1 0 0 0 0,1 0 0 0 0,-1 0 0 0 0,0 1 0 0 0,1-1 0 0 0,-1 1-1 0 0,-2-1-157 0 0,-13-4 159 0 0,0 1-1 0 0,0 1 1 0 0,-1 0-1 0 0,1 1 1 0 0,-1 1-1 0 0,1 1 0 0 0,-1 1 1 0 0,0 0-1 0 0,-1 2-158 0 0,-17-2 131 0 0,1 2-51 0 0,0 2 0 0 0,1 1 0 0 0,0 2 0 0 0,0 1 0 0 0,0 2 0 0 0,-21 10-80 0 0,39-15 34 0 0,1 1-1 0 0,-1 1 1 0 0,1 0-1 0 0,1 1 1 0 0,0 1-1 0 0,0 0 1 0 0,0 2 0 0 0,1-1-1 0 0,1 2 1 0 0,0 0-1 0 0,-5 6-33 0 0,15-12 9 0 0,-1 1-1 0 0,1-1 1 0 0,0 1 0 0 0,1 0-1 0 0,-1 0 1 0 0,1 0-1 0 0,1 0 1 0 0,0 0-1 0 0,0 1 1 0 0,0-1-1 0 0,1 0 1 0 0,0 1 0 0 0,0-1-1 0 0,1 5-8 0 0,-1 7 18 0 0,2-7-12 0 0,0 0 0 0 0,1 0 0 0 0,0-1 0 0 0,1 1 0 0 0,0 0 1 0 0,1-1-1 0 0,0 0 0 0 0,1 0 0 0 0,0-1 0 0 0,6 9-6 0 0,9 8 9 0 0,2-1 1 0 0,0-1-1 0 0,2 0 0 0 0,1-2 0 0 0,0-1 1 0 0,2-2-1 0 0,0 0 0 0 0,3-1-9 0 0,2 2 20 0 0,-2 1-1 0 0,0 1 0 0 0,-2 2 0 0 0,0 1 0 0 0,-2 1 0 0 0,7 11-19 0 0,-23-24 31 0 0,0 0-1 0 0,0 0 0 0 0,-1 2 0 0 0,-1-1 0 0 0,-1 1 0 0 0,0 0 1 0 0,-1 1-1 0 0,0 0 0 0 0,-2 0 0 0 0,0 1 0 0 0,-1-1 1 0 0,-1 1-1 0 0,0 0 0 0 0,-1 0 0 0 0,-1 0 0 0 0,-2 18-30 0 0,-2-28 29 0 0,-1 1-1 0 0,-1-1 1 0 0,0 0-1 0 0,0 0 1 0 0,0 0-1 0 0,-1-1 1 0 0,0 1-1 0 0,-1-1 1 0 0,1-1-1 0 0,-1 1 1 0 0,-1-1-1 0 0,1-1 1 0 0,-1 1-1 0 0,0-1 1 0 0,0-1-1 0 0,0 1 1 0 0,-1-1-1 0 0,0-1 1 0 0,-5 2-29 0 0,-21 8 15 0 0,0-3 0 0 0,-1 0 0 0 0,0-2 0 0 0,0-2 0 0 0,0-2 0 0 0,-1-1 0 0 0,0-1 1 0 0,1-3-1 0 0,-17-2-15 0 0,39 3 2 0 0,1-1 1 0 0,-1 0 0 0 0,1-1 0 0 0,-1 0 0 0 0,1-2-1 0 0,0 1 1 0 0,0-2 0 0 0,0 1 0 0 0,0-2 0 0 0,1 0-1 0 0,-7-4-2 0 0,16 8-33 0 0,0-1 0 0 0,1 1 0 0 0,0 0 0 0 0,-1-1 0 0 0,1 1 1 0 0,0-1-1 0 0,0 0 0 0 0,0 0 0 0 0,1 0 0 0 0,-1 0 0 0 0,1 0 0 0 0,0 0 0 0 0,-1 0 0 0 0,1 0 0 0 0,1 0 0 0 0,-1-1 0 0 0,0 1 0 0 0,1 0 0 0 0,0-1 0 0 0,0 1 0 0 0,0 0 0 0 0,0-1 0 0 0,0 1 0 0 0,0 0 0 0 0,1-1 0 0 0,0 1 0 0 0,0 0 0 0 0,0 0 0 0 0,0 0 0 0 0,0-1 0 0 0,1 1 0 0 0,-1 0 0 0 0,1 1 0 0 0,0-1 0 0 0,0 0 0 0 0,0 0 0 0 0,0 1 0 0 0,0-1 0 0 0,0 1 0 0 0,1-1 33 0 0,48-43-2350 0 0,-33 32-933 0 0,1 1-3437 0 0,-5 5-5697 0 0</inkml:trace>
  <inkml:trace contextRef="#ctx0" brushRef="#br0" timeOffset="471.092">1572 250 13939 0 0,'0'0'1630'0'0,"0"0"-467"0"0,0 0-257 0 0,0 0 21 0 0,0 0 84 0 0,0 0 12 0 0,0 0-109 0 0,0 0-165 0 0,0 0-154 0 0,0 0-43 0 0,0 0 13 0 0,0 0 12 0 0,5 5-11 0 0,-1-1-447 0 0,0 1-1 0 0,0-1 0 0 0,-1 1 0 0 0,0 0 0 0 0,0 0 0 0 0,0 0 0 0 0,0 0 1 0 0,-1 0-1 0 0,0 1 0 0 0,0-1 0 0 0,0 1 0 0 0,-1 0 0 0 0,0-1 0 0 0,0 1 1 0 0,0 0-1 0 0,-1 0 0 0 0,0 3-118 0 0,-1 24 183 0 0,-1 0-1 0 0,-2 0 1 0 0,-1 0 0 0 0,-1-1-1 0 0,-2 0 1 0 0,-6 14-183 0 0,-1 0 85 0 0,-3 6-33 0 0,2 0-1 0 0,2 0 1 0 0,3 1 0 0 0,-2 31-52 0 0,13-43-221 0 0,0-41 147 0 0,0 0-8 0 0,-17-40-4109 0 0,13 24 2341 0 0,-3-11-6403 0 0,6 18-3197 0 0</inkml:trace>
  <inkml:trace contextRef="#ctx0" brushRef="#br0" timeOffset="806.844">1027 239 10058 0 0,'0'0'1693'0'0,"0"0"-205"0"0,0 0-151 0 0,0 0-19 0 0,0 0-75 0 0,0 0-148 0 0,0 0-162 0 0,0 0-124 0 0,0 0-39 0 0,0 0 37 0 0,0 0-15 0 0,0 0-33 0 0,0 0-40 0 0,32-2-52 0 0,101-5-66 0 0,179 2 1964 0 0,145-25-1370 0 0,-456 30-1248 0 0,1-1 0 0 0,-1 1 1 0 0,0 0-1 0 0,0 0 0 0 0,1 0 0 0 0,-1 0 0 0 0,0 1 1 0 0,1-1-1 0 0,-1 0 0 0 0,0 0 0 0 0,1 1 1 0 0,-1-1-1 0 0,0 1 0 0 0,0-1 0 0 0,0 1 0 0 0,0 0 1 0 0,1-1-1 0 0,-1 1 0 0 0,0 0 0 0 0,0 0 1 0 0,0 0-1 0 0,0 0 0 0 0,-1 0 0 0 0,1 0 0 0 0,0 0 1 0 0,0 0-1 0 0,0 0 0 0 0,-1 0 0 0 0,1 0 1 0 0,0 1 52 0 0,-7 28-4743 0 0,0-20-754 0 0,4-2-6440 0 0</inkml:trace>
  <inkml:trace contextRef="#ctx0" brushRef="#br0" timeOffset="1202.725">1064 972 8602 0 0,'0'0'3457'0'0,"0"0"-1714"0"0,0 0-731 0 0,0 0-24 0 0,0 0 208 0 0,0 0 110 0 0,0 0-75 0 0,0 0-244 0 0,0 0-275 0 0,0 0-165 0 0,0 0-59 0 0,0 0-5 0 0,0 0 6 0 0,-2 11-12 0 0,-3 34 2 0 0,5-43-407 0 0,0 0 0 0 0,0 0 0 0 0,1 0 0 0 0,-1 0 0 0 0,1 0 0 0 0,0 0 0 0 0,-1 0 0 0 0,1-1 0 0 0,0 1 0 0 0,0 0 0 0 0,0 0-1 0 0,0-1 1 0 0,1 1 0 0 0,-1-1 0 0 0,0 1 0 0 0,1-1 0 0 0,-1 1 0 0 0,1-1 0 0 0,-1 0 0 0 0,1 0 0 0 0,0 0 0 0 0,-1 0 0 0 0,1 0 0 0 0,0 0 0 0 0,0 0 0 0 0,0 0 0 0 0,0-1-72 0 0,0 1 92 0 0,16 5 133 0 0,0-1 0 0 0,0-2 0 0 0,0 1 0 0 0,1-2 0 0 0,-1-1 0 0 0,1 0 0 0 0,-1-1 0 0 0,1-1 0 0 0,-1-1 0 0 0,1 0 0 0 0,-1-2 0 0 0,0 0 0 0 0,15-6-225 0 0,-13 6 89 0 0,74-17 246 0 0,19-4 69 0 0,1 4 0 0 0,25 3-404 0 0,-43 21 13 0 0,-83 6-112 0 0,-4-2-3551 0 0,-3-5-5499 0 0,-4-2-3578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4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34 0 0 0,'0'0'517'0'0,"0"0"77"0"0,0 0 6 0 0,0 0 104 0 0,0 0 147 0 0,0 0 220 0 0,0 0 325 0 0,0 0 222 0 0,0 0 85 0 0,0 0-29 0 0,-2 9 3023 0 0,1-4 4358 0 0,57-7-7797 0 0,1-3-1 0 0,-1-2 1 0 0,54-15-1258 0 0,-51 14-278 0 0,-66 6-4438 0 0,3 1 302 0 0,1 1-3637 0 0,1 0-2743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4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7202 0 0,'0'0'3086'0'0,"0"0"-1238"0"0,0 0-573 0 0,0 0 0 0 0,0 0 69 0 0,0 0 35 0 0,0 0-99 0 0,0 0-187 0 0,0 0-185 0 0,0 0-157 0 0,0 0-126 0 0,0 0-112 0 0,-16 31-108 0 0,-50 99-119 0 0,43-45 56 0 0,11 99-784 0 0,26-155-1516 0 0,5-21-7185 0 0,-12-8-1246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5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11018 0 0,'0'0'3206'0'0,"0"0"-758"0"0,0 0-643 0 0,0 0-335 0 0,0 0-246 0 0,0 0-222 0 0,0 0-263 0 0,0 0-229 0 0,0 0-176 0 0,0 0-105 0 0,0 0-44 0 0,0 0-14 0 0,0 0 140 0 0,3 5 134 0 0,1 6-203 0 0,0 1-1 0 0,-2 0 0 0 0,1-1 0 0 0,-1 1 0 0 0,-1 0 1 0 0,0 0-1 0 0,-1 0 0 0 0,0 0 0 0 0,-1 0 0 0 0,0 1-241 0 0,0 25 321 0 0,-23 237 607 0 0,-1-98-814 0 0,-7 124-96 0 0,34-216-309 0 0,12-117-9257 0 0,-12 18 3787 0 0,0 5-5441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2977 0 0,'0'0'968'0'0,"0"0"-128"0"0,0 0-20 0 0,0 0 62 0 0,0 0 67 0 0,0 0 39 0 0,0 0 90 0 0,0 0 137 0 0,0 0 79 0 0,0 0 22 0 0,0 0-111 0 0,0 0-196 0 0,0 0-140 0 0,11 3-58 0 0,74 27 1583 0 0,-54-22-1724 0 0,1-2 0 0 0,0-1 0 0 0,1-1 0 0 0,-1-1 0 0 0,1-2 0 0 0,0-2 0 0 0,8-1-670 0 0,34 0 552 0 0,11 2-172 0 0,-84 2-368 0 0,0-1-1 0 0,0 0 0 0 0,0 1 0 0 0,0 0 1 0 0,0-1-1 0 0,-1 1 0 0 0,1 0 0 0 0,-1 0 1 0 0,1 0-1 0 0,-1 0 0 0 0,0 0 1 0 0,0 0-1 0 0,1 1 0 0 0,-2-1 0 0 0,1 0 1 0 0,0 1-1 0 0,0-1 0 0 0,-1 0 0 0 0,1 1 1 0 0,-1-1-1 0 0,0 1 0 0 0,0-1 0 0 0,0 1 1 0 0,0-1-1 0 0,0 1 0 0 0,0-1 0 0 0,-1 0 1 0 0,1 1-1 0 0,-1-1 0 0 0,0 1-11 0 0,1 5 74 0 0,-3 64 144 0 0,-4-1-1 0 0,-3 1 0 0 0,-5 7-217 0 0,12-58 26 0 0,-26 155 22 0 0,9 0 0 0 0,7 0 0 0 0,8 6-48 0 0,0-79 23 0 0,5-102-27 0 0,0-1 18 0 0,0 0 24 0 0,0 0 34 0 0,0 0 18 0 0,0 0 50 0 0,0 0 43 0 0,0 0 33 0 0,0 0 30 0 0,-20-8 880 0 0,4 1-1107 0 0,0 0 0 0 0,0 0 0 0 0,-1 2 0 0 0,0 0 0 0 0,-1 1 0 0 0,1 1 0 0 0,-1 0 0 0 0,1 2 0 0 0,-13 0-19 0 0,-136 26-547 0 0,142-21-926 0 0,24-4-101 0 0,1 0-3321 0 0,6 0-728 0 0,-1 0-6827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16500 0 0,'0'0'2216'0'0,"0"0"-748"0"0,0 0-587 0 0,0 0-89 0 0,0 0 27 0 0,0 0 18 0 0,0 0-77 0 0,0 0-193 0 0,0 0-195 0 0,0 0-73 0 0,0 0 2 0 0,0 0 27 0 0,0 0-13 0 0,17-1-71 0 0,118-5 103 0 0,-13 2 120 0 0,-70 4-3611 0 0,-29 0-175 0 0,-22 0-2920 0 0,-1 3-5595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12787 0 0,'0'0'1431'0'0,"0"0"38"0"0,0 0 300 0 0,0 0 55 0 0,0 0-197 0 0,0 0-323 0 0,0 0-331 0 0,35-2-279 0 0,110-9-209 0 0,25-23 495 0 0,-129 23-1124 0 0,21-4-226 0 0,-22 11-7058 0 0,-34 4-4324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7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33 7618 0 0,'0'0'1003'0'0,"0"0"-422"0"0,0 0 195 0 0,0 0 610 0 0,0 0 473 0 0,0 0 152 0 0,0 0-209 0 0,0 0-386 0 0,0 0-337 0 0,0 0-243 0 0,0 0-138 0 0,2 1-74 0 0,11 0-162 0 0,-1 0 1 0 0,1 0 0 0 0,0-2 0 0 0,-1 1-1 0 0,1-1 1 0 0,-1-1 0 0 0,1-1 0 0 0,-1 1-1 0 0,3-2-462 0 0,54-9 567 0 0,-37 9-378 0 0,-12 1-122 0 0,-1 1 1 0 0,1 1-1 0 0,0 0 0 0 0,0 2 0 0 0,0 0 0 0 0,0 1 0 0 0,4 2-67 0 0,-21-3 1 0 0,0-1-1 0 0,0 1 1 0 0,0 1 0 0 0,0-1-1 0 0,0 0 1 0 0,0 1 0 0 0,0 0-1 0 0,-1-1 1 0 0,1 1 0 0 0,0 0 0 0 0,-1 1-1 0 0,1-1 1 0 0,-1 0 0 0 0,0 1-1 0 0,0-1 1 0 0,0 1 0 0 0,0 0-1 0 0,0-1 1 0 0,-1 1 0 0 0,1 0-1 0 0,-1 0 1 0 0,0 0 0 0 0,0 0-1 0 0,0 0 1 0 0,0 1 0 0 0,0-1-1 0 0,-1 0 1 0 0,1 0 0 0 0,-1 1-1 0 0,0-1 1 0 0,0 3-1 0 0,-1 3 4 0 0,0 1 1 0 0,-1-1 0 0 0,1 0-1 0 0,-2 0 1 0 0,1 0-1 0 0,-1 0 1 0 0,-1 0 0 0 0,0-1-1 0 0,0 1 1 0 0,-5 6-5 0 0,-26 34 32 0 0,-2-1-1 0 0,-2-1 1 0 0,-2-3 0 0 0,-14 10-32 0 0,-98 111 61 0 0,141-150-60 0 0,4-7 3 0 0,0 0 0 0 0,0 1 1 0 0,1 0-1 0 0,1 0 0 0 0,-1 1 0 0 0,2 0 0 0 0,-1 0 0 0 0,1 0 1 0 0,1 0-1 0 0,0 1 0 0 0,0 0 0 0 0,1 0 0 0 0,0 0 0 0 0,1 0 1 0 0,1 0-1 0 0,-1 0 0 0 0,2 4-4 0 0,1-11 15 0 0,0-1 0 0 0,1 1 0 0 0,-1 0 0 0 0,1-1 0 0 0,0 1 0 0 0,0-1 0 0 0,0 0 0 0 0,0 1 0 0 0,1-1 0 0 0,-1 0 0 0 0,1 0 0 0 0,0-1 0 0 0,0 1 0 0 0,0-1 0 0 0,0 1 0 0 0,1-1 0 0 0,-1 0 0 0 0,0 0 0 0 0,1 0 0 0 0,0-1 0 0 0,-1 1 0 0 0,1-1 0 0 0,0 0 0 0 0,2 1-15 0 0,98 13 648 0 0,70-34 199 0 0,-80-7-494 0 0,-113 14-2853 0 0,2 6-6446 0 0,13 6-3141 0 0</inkml:trace>
  <inkml:trace contextRef="#ctx0" brushRef="#br0" timeOffset="5014.992">664 1027 4121 0 0,'0'0'2935'0'0,"0"0"-1261"0"0,0 0-574 0 0,0 0 10 0 0,0 0 173 0 0,0 0 145 0 0,0 0-6 0 0,0 0-172 0 0,0 0-191 0 0,0 0-170 0 0,0 0-133 0 0,13-32-100 0 0,39-100-65 0 0,36-46 1413 0 0,-70 151-1855 0 0,0 1 0 0 0,2 1 0 0 0,0 1 0 0 0,2 1 0 0 0,1 1 0 0 0,0 1 0 0 0,2 1 0 0 0,0 1 0 0 0,1 1 0 0 0,1 1 0 0 0,2 2-149 0 0,-28 13 3 0 0,0 1 0 0 0,0 0 0 0 0,0 0 0 0 0,1-1 0 0 0,-1 1 0 0 0,1 0 0 0 0,-1 0 0 0 0,0 1 0 0 0,1-1 1 0 0,0 0-1 0 0,-1 0 0 0 0,1 1 0 0 0,-1-1 0 0 0,1 1 0 0 0,0-1 0 0 0,-1 1 0 0 0,1 0 0 0 0,0 0 0 0 0,0 0 0 0 0,-1 0 0 0 0,1 0 0 0 0,0 0 0 0 0,0 0 0 0 0,-1 0 0 0 0,1 1 0 0 0,0-1 0 0 0,-1 1 0 0 0,1-1 0 0 0,-1 1 0 0 0,1 0 0 0 0,0-1 0 0 0,-1 1 1 0 0,1 0-1 0 0,-1 0 0 0 0,0 0 0 0 0,1 0 0 0 0,-1 1 0 0 0,0-1 0 0 0,1 1-3 0 0,-1 13 123 0 0,-1 0 1 0 0,0 0 0 0 0,-1 0-1 0 0,-1 0 1 0 0,0 0 0 0 0,-1-1-1 0 0,-1 1 1 0 0,0-1 0 0 0,-4 7-124 0 0,-13 64 142 0 0,-14 177-109 0 0,34-252-54 0 0,2-10 22 0 0,-1 0 1 0 0,0 0-1 0 0,0 0 1 0 0,1 0-1 0 0,-1 0 0 0 0,0 0 1 0 0,0 0-1 0 0,1 0 0 0 0,-1 0 1 0 0,0 0-1 0 0,1 0 0 0 0,-1 0 1 0 0,0 0-1 0 0,0 1 1 0 0,1-1-1 0 0,-1 0 0 0 0,0 0 1 0 0,0 0-1 0 0,1 0 0 0 0,-1 0 1 0 0,0 1-1 0 0,0-1 1 0 0,0 0-1 0 0,1 0 0 0 0,-1 0 1 0 0,0 1-1 0 0,0-1 0 0 0,0 0 1 0 0,0 0-1 0 0,1 1-1 0 0,226-368 361 0 0,-195 321-354 0 0,1 0-1 0 0,3 2 0 0 0,1 2 1 0 0,12-8-7 0 0,7 16-43 0 0,-49 90 95 0 0,-49 369 46 0 0,42-415-208 0 0,14 54-1610 0 0,-12-63 614 0 0,1-1-7298 0 0,-2 0 4967 0 0,-1 0-7560 0 0</inkml:trace>
  <inkml:trace contextRef="#ctx0" brushRef="#br0" timeOffset="5580.856">1890 629 17108 0 0,'0'0'1351'0'0,"0"0"-490"0"0,0 0-250 0 0,0 0-8 0 0,0 0 6 0 0,0 0-45 0 0,0 0-126 0 0,0 0-117 0 0,0 0-73 0 0,0 0-66 0 0,0 0-70 0 0,0 0-43 0 0,-22 31-44 0 0,-73 97-30 0 0,-69 81 13 0 0,142-186-40 0 0,22-23 11 0 0,0 0-19 0 0,18-20-16 0 0,159-192 769 0 0,21-8-544 0 0,-170 197-299 0 0,-28 44 130 0 0,-33 231 272 0 0,33-228-288 0 0,13 87 0 0 0,-13-111-4 0 0,0 1 10 0 0,0 1 6 0 0,0-1-16 0 0,0-1-40 0 0,0 0-77 0 0,-23-4-3050 0 0,8 0-698 0 0,3 2-3906 0 0,5 1-1043 0 0</inkml:trace>
  <inkml:trace contextRef="#ctx0" brushRef="#br0" timeOffset="5830.839">1671 865 13931 0 0,'0'0'2244'0'0,"0"0"-969"0"0,0 0-566 0 0,0 0-28 0 0,0 0 101 0 0,0 0 51 0 0,0 0-38 0 0,0 0-128 0 0,0 0-109 0 0,0 0-103 0 0,0 0-111 0 0,0 0-112 0 0,31-7-109 0 0,96-23-92 0 0,-39 26-1146 0 0,-58 8-8622 0 0,-24-4-1519 0 0</inkml:trace>
  <inkml:trace contextRef="#ctx0" brushRef="#br0" timeOffset="6628.986">2583 353 4257 0 0,'0'0'1846'0'0,"0"0"-137"0"0,0 0 122 0 0,0 0 124 0 0,0 0-51 0 0,0 0-176 0 0,0 0-249 0 0,0 0-228 0 0,0 0-176 0 0,0 0-155 0 0,0 0-153 0 0,0 0-142 0 0,-18-5-71 0 0,-56-17-54 0 0,70 21-437 0 0,0 0 1 0 0,0 1-1 0 0,0-1 0 0 0,0 1 1 0 0,0-1-1 0 0,0 1 1 0 0,0 0-1 0 0,0 1 0 0 0,0-1 1 0 0,0 1-1 0 0,0 0 0 0 0,0 0 1 0 0,0 0-1 0 0,0 0 1 0 0,1 1-1 0 0,-1-1 0 0 0,0 1 1 0 0,1 0-1 0 0,-1 0 1 0 0,1 1-1 0 0,-1 0-63 0 0,-8 4 168 0 0,-11 8-95 0 0,0 0 1 0 0,0 1 0 0 0,2 1-1 0 0,0 2 1 0 0,1 0 0 0 0,1 1-1 0 0,1 0 1 0 0,1 2 0 0 0,-6 10-74 0 0,16-20-13 0 0,1 0 0 0 0,1 0 0 0 0,0 0 0 0 0,1 0 0 0 0,0 1 1 0 0,1 0-1 0 0,0 0 0 0 0,1 0 0 0 0,1 0 0 0 0,0 0 1 0 0,1 0-1 0 0,0 0 0 0 0,2 13 13 0 0,0-23 18 0 0,-1 0 0 0 0,1 0 1 0 0,0 0-1 0 0,1-1 0 0 0,-1 1 0 0 0,0-1 1 0 0,1 1-1 0 0,-1-1 0 0 0,1 0 0 0 0,0 0 1 0 0,0 0-1 0 0,0 0 0 0 0,0-1 0 0 0,0 1 1 0 0,0-1-1 0 0,0 0 0 0 0,1 0 0 0 0,-1 0 1 0 0,0 0-1 0 0,1 0 0 0 0,-1-1 0 0 0,1 1 1 0 0,-1-1-1 0 0,1 0 0 0 0,-1 0 0 0 0,0-1 1 0 0,1 1-1 0 0,-1 0 0 0 0,1-1 0 0 0,-1 0 1 0 0,0 0-1 0 0,1 0 0 0 0,-1 0 0 0 0,0-1 1 0 0,0 1-1 0 0,0-1 0 0 0,0 0 0 0 0,2-1-18 0 0,34-26 306 0 0,0-1 0 0 0,-2-2 0 0 0,-1-2-1 0 0,17-21-305 0 0,-4 4 122 0 0,118-114 378 0 0,-162 159-484 0 0,0 1 1 0 0,0 0 0 0 0,1 0-1 0 0,-1 0 1 0 0,1 1 0 0 0,0 0-1 0 0,1 0 1 0 0,-1 0-1 0 0,1 1 1 0 0,-1 0 0 0 0,1 0-1 0 0,0 0 1 0 0,0 1 0 0 0,0 0-1 0 0,0 1 1 0 0,1 0 0 0 0,-1 0-1 0 0,0 0 1 0 0,4 1-17 0 0,-8 2 4 0 0,0 1 1 0 0,0-1 0 0 0,-1 1-1 0 0,1 0 1 0 0,-1 0 0 0 0,0 0-1 0 0,0 0 1 0 0,0 0 0 0 0,0 0-1 0 0,-1 1 1 0 0,1-1 0 0 0,-1 1-1 0 0,0-1 1 0 0,0 1-1 0 0,0-1 1 0 0,0 1 0 0 0,0 0-5 0 0,-1-3 2 0 0,7 38-14 0 0,-1-1 0 0 0,-2 1-1 0 0,-2 0 1 0 0,-1 0 0 0 0,-4 20 12 0 0,2 15-37 0 0,2-20 28 0 0,0-20 1 0 0,-1-1-1 0 0,-1 1 1 0 0,-2-1-1 0 0,-2 0 1 0 0,-5 22 8 0 0,-3-13 1 0 0,-1-1 0 0 0,-2-1 0 0 0,-2 0 0 0 0,-2-1 0 0 0,-1-1 0 0 0,-6 5-1 0 0,14-25-17 0 0,0-1-1 0 0,-1-1 1 0 0,-1 0-1 0 0,-1-1 0 0 0,0-1 1 0 0,-1 0-1 0 0,0-1 0 0 0,-1-1 1 0 0,0-1-1 0 0,-1 0 0 0 0,0-2 1 0 0,-1 0-1 0 0,-17 5 18 0 0,34-12-1 0 0,-1 0-1 0 0,1-1 1 0 0,-1 1 0 0 0,0-1 0 0 0,0 1-1 0 0,1-1 1 0 0,-1 0 0 0 0,0-1-1 0 0,0 1 1 0 0,0-1 0 0 0,0 0-1 0 0,0 0 1 0 0,0 0 0 0 0,0 0 0 0 0,0 0-1 0 0,0-1 1 0 0,0 0 0 0 0,0 0-1 0 0,0 0 1 0 0,0-1 0 0 0,0 1-1 0 0,1-1 1 0 0,-1 0 0 0 0,1 0 0 0 0,-1 0-1 0 0,1 0 1 0 0,0 0 0 0 0,0-1-1 0 0,0 0 1 0 0,0 1 0 0 0,0-1-1 0 0,0 0 1 0 0,1-1 0 0 0,0 1 0 0 0,-1 0-1 0 0,1-1 1 0 0,1 1 0 0 0,-1-1-1 0 0,0 0 1 0 0,1 1 0 0 0,-1-5 1 0 0,3-3 4 0 0,2-1 0 0 0,0 0 0 0 0,0 0 0 0 0,1 1 0 0 0,0 0 0 0 0,1 0 0 0 0,0 0 0 0 0,1 0 0 0 0,0 1 0 0 0,1 0 0 0 0,0 0 0 0 0,0 1 0 0 0,1 0 0 0 0,1 0 0 0 0,-1 0 0 0 0,1 2 1 0 0,9-7-5 0 0,-6 2-5 0 0,36-31 20 0 0,1 2 0 0 0,3 2 1 0 0,1 3-1 0 0,10-4-15 0 0,33-13-308 0 0,2 5 0 0 0,71-24 308 0 0,-142 67-3654 0 0,-23 5 1481 0 0,1 0-7869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1 482 3153 0 0,'0'0'1056'0'0,"0"0"13"0"0,0 0 236 0 0,0 0 328 0 0,0 0 196 0 0,0 0-113 0 0,0 0-354 0 0,0 0-394 0 0,0 0-236 0 0,0 0-42 0 0,0 0 80 0 0,1 2 159 0 0,42 21 3743 0 0,43-18-2036 0 0,-71-5-2252 0 0,30-3 179 0 0,-1-2-1 0 0,0-1 1 0 0,-1-3-1 0 0,28-9-562 0 0,99-18 504 0 0,2 21-420 0 0,-172 15-179 0 0,0 0-59 0 0,0 0-33 0 0,0 0-65 0 0,-25 26-3802 0 0,1-5-3023 0 0,14-13 405 0 0,1-1-2579 0 0</inkml:trace>
  <inkml:trace contextRef="#ctx0" brushRef="#br0" timeOffset="304.393">76 737 9290 0 0,'0'0'1955'0'0,"0"0"-323"0"0,0 0-115 0 0,0 0 58 0 0,0 0 44 0 0,0 0-147 0 0,0 0-330 0 0,0 0-310 0 0,0 0-235 0 0,0 0-83 0 0,0 0 43 0 0,0 0 63 0 0,-1 6 51 0 0,0-2-538 0 0,1-3-108 0 0,0 0 1 0 0,-1 0-1 0 0,1 0 1 0 0,-1-1-1 0 0,1 1 1 0 0,0 0 0 0 0,0 0-1 0 0,0 0 1 0 0,-1 0-1 0 0,1 0 1 0 0,0 0 0 0 0,0 0-1 0 0,0 0 1 0 0,1 0-1 0 0,-1 0 1 0 0,0 0 0 0 0,0 0-1 0 0,0 0 1 0 0,1 0-1 0 0,-1 0 1 0 0,0 0 0 0 0,1 0-1 0 0,-1-1 1 0 0,1 1-1 0 0,-1 0 1 0 0,1 0-1 0 0,0 0 1 0 0,-1-1 0 0 0,1 1-1 0 0,0 0 1 0 0,-1 0-1 0 0,1-1 1 0 0,0 1 0 0 0,0-1-1 0 0,0 1 1 0 0,-1-1-1 0 0,1 1 1 0 0,0-1 0 0 0,0 0-1 0 0,0 1 1 0 0,0-1-26 0 0,46 0 434 0 0,-1-1 0 0 0,1-3 0 0 0,-1-2 0 0 0,0-2 0 0 0,0-1 0 0 0,-1-3 0 0 0,29-12-434 0 0,-19 8 114 0 0,119-28-295 0 0,-151 44-1261 0 0,-23 0 677 0 0,0 0-242 0 0,0 0-401 0 0,0 0-734 0 0,0 0-3445 0 0,-3 0 312 0 0,2 0-5245 0 0</inkml:trace>
  <inkml:trace contextRef="#ctx0" brushRef="#br0" timeOffset="802.874">378 0 10330 0 0,'0'0'1926'0'0,"0"0"-287"0"0,0 0-287 0 0,0 0-151 0 0,0 0-136 0 0,0 0-186 0 0,0 0-162 0 0,0 0-79 0 0,0 0 14 0 0,0 0 22 0 0,0 0 15 0 0,0 0-18 0 0,0 0-55 0 0,5 22-36 0 0,17 67-43 0 0,-22-86-499 0 0,1-1-1 0 0,0 1 0 0 0,0 0 0 0 0,0 0 1 0 0,1 0-1 0 0,-1-1 0 0 0,1 1 0 0 0,-1-1 1 0 0,1 1-1 0 0,0-1 0 0 0,0 0 0 0 0,0 1 0 0 0,0-1 1 0 0,1 0-1 0 0,-1 0 0 0 0,0-1 0 0 0,1 1 1 0 0,-1 0-1 0 0,1-1 0 0 0,0 0 0 0 0,-1 1 1 0 0,1-1-38 0 0,7 3 134 0 0,178 74 1414 0 0,-147-64-1429 0 0,-1 1-1 0 0,-1 2 1 0 0,0 2-1 0 0,-2 1 0 0 0,33 23-118 0 0,-63-38 7 0 0,3 2-3 0 0,0 0 1 0 0,0 0-1 0 0,-1 1 0 0 0,0 1 1 0 0,-1-1-1 0 0,1 1 1 0 0,-2 1-1 0 0,1 0 1 0 0,-1 0-1 0 0,3 7-4 0 0,-9-13 11 0 0,-1 1 0 0 0,0-1 0 0 0,0 0 0 0 0,0 1 0 0 0,-1-1-1 0 0,0 0 1 0 0,1 0 0 0 0,-1 1 0 0 0,-1-1 0 0 0,1 0 0 0 0,-1 0 0 0 0,1 0 0 0 0,-1 0 0 0 0,0-1-1 0 0,-1 1 1 0 0,1 0 0 0 0,0-1 0 0 0,-1 0 0 0 0,0 1 0 0 0,0-1 0 0 0,0 0 0 0 0,0 0-1 0 0,-1-1 1 0 0,1 1 0 0 0,-1-1 0 0 0,1 0 0 0 0,-1 0 0 0 0,0 0 0 0 0,0 0 0 0 0,0 0-1 0 0,-2-1-9 0 0,-16 14 27 0 0,-369 232 176 0 0,317-189-368 0 0,74-57 79 0 0,0 0 1 0 0,0-1 0 0 0,0 1 0 0 0,0 0 0 0 0,0-1 0 0 0,0 1 0 0 0,0 0-1 0 0,0-1 1 0 0,0 1 0 0 0,0 0 0 0 0,0-1 0 0 0,0 1 0 0 0,1 0 0 0 0,-1-1-1 0 0,0 1 1 0 0,0 0 0 0 0,1-1 0 0 0,-1 1 0 0 0,0 0 0 0 0,1-1 0 0 0,-1 1 0 0 0,1-1-1 0 0,-1 1 1 0 0,1-1 0 0 0,-1 1 0 0 0,1-1 0 0 0,-1 0 0 0 0,1 1 0 0 0,-1-1-1 0 0,1 1 1 0 0,0-1 0 0 0,-1 0 0 0 0,1 0 0 0 0,-1 1 0 0 0,1-1 0 0 0,0 0-1 0 0,-1 0 1 0 0,1 0 0 0 0,0 0 0 0 0,-1 1 0 0 0,1-1 0 0 0,0 0 0 0 0,0 0-1 0 0,-1-1 1 0 0,1 1 84 0 0,13 3-5002 0 0,-8-2-1285 0 0,-2 2-5442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5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365 203 7450 0 0,'0'0'2399'0'0,"0"0"-293"0"0,0 0-202 0 0,0 0-78 0 0,0 0-87 0 0,0 0-143 0 0,0 0-268 0 0,0 0-314 0 0,0 0-263 0 0,0 0-220 0 0,0 0-189 0 0,0 0-115 0 0,0 0-58 0 0,-2 12 210 0 0,-8 358 2506 0 0,-23-35-2409 0 0,21-254-423 0 0,12-80-52 0 0,0-1-18 0 0,0 0-10 0 0,0 0-35 0 0,0-119-5761 0 0,0 69-5122 0 0,0 38 643 0 0</inkml:trace>
  <inkml:trace contextRef="#ctx0" brushRef="#br0" timeOffset="269.345">1 214 12595 0 0,'0'0'1416'0'0,"0"0"-334"0"0,0 0-238 0 0,0 0 77 0 0,0 0 198 0 0,0 0 113 0 0,0 0-59 0 0,0 0-197 0 0,0 0-181 0 0,0 0-112 0 0,0 0-33 0 0,0 0-35 0 0,0 0-43 0 0,36-22-34 0 0,115-69-58 0 0,-39 42 309 0 0,-76 38-620 0 0,-1 1 1 0 0,2 2-1 0 0,-1 1 0 0 0,1 2 0 0 0,9 1-169 0 0,97-3-324 0 0,-140 7 164 0 0,1 1 1 0 0,-1-1-1 0 0,0 1 1 0 0,0-1-1 0 0,0 1 1 0 0,0 0-1 0 0,1 0 1 0 0,-1 1-1 0 0,-1-1 1 0 0,1 0-1 0 0,0 1 1 0 0,0 0-1 0 0,0 0 1 0 0,-1 0-1 0 0,1 0 1 0 0,-1 0-1 0 0,0 0 1 0 0,2 2 159 0 0,10 13-4371 0 0,-3 1-4477 0 0,-7-10-2064 0 0</inkml:trace>
  <inkml:trace contextRef="#ctx0" brushRef="#br0" timeOffset="666.038">914 759 15851 0 0,'0'0'1837'0'0,"0"0"-610"0"0,0 0-462 0 0,0 0-58 0 0,0 0 175 0 0,0 0 134 0 0,0 0-9 0 0,0 0-174 0 0,0 0-217 0 0,0 0-158 0 0,0 0-125 0 0,0 0-74 0 0,-1 31-70 0 0,0 99-25 0 0,-7-2 202 0 0,6-79-508 0 0,1-56-11580 0 0,3 3 1229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1:14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0 472 5737 0 0,'0'0'1814'0'0,"0"0"-191"0"0,0 0-120 0 0,0 0 0 0 0,0 0 36 0 0,0 0-31 0 0,0 0-141 0 0,0 0-243 0 0,0 0-285 0 0,0 0-189 0 0,0 0-87 0 0,5-1-23 0 0,21-4 231 0 0,1 2 0 0 0,0 1 0 0 0,-1 1 0 0 0,1 1 0 0 0,0 2 0 0 0,0 0 0 0 0,7 4-771 0 0,94 3 1101 0 0,16-9-189 0 0,-1-7-1 0 0,18-7-911 0 0,9-6 337 0 0,-155 9-2947 0 0,-18 6-3053 0 0,-5 0-4656 0 0,4 5-57 0 0</inkml:trace>
  <inkml:trace contextRef="#ctx0" brushRef="#br0" timeOffset="264.037">123 674 4817 0 0,'0'0'3357'0'0,"0"0"-1239"0"0,0 0-439 0 0,0 0 26 0 0,0 0 9 0 0,0 0-107 0 0,0 0-309 0 0,0 0-434 0 0,0 0-389 0 0,0 0-206 0 0,0 0-12 0 0,0 0 74 0 0,0 0 124 0 0,-5 10 110 0 0,-12 27 25 0 0,17-36-561 0 0,1 0 0 0 0,0 0 0 0 0,-1 0 0 0 0,1 0 0 0 0,0 0 0 0 0,-1 0 0 0 0,1-1 1 0 0,0 1-1 0 0,0 0 0 0 0,0 0 0 0 0,0-1 0 0 0,0 1 0 0 0,0 0 0 0 0,0-1 0 0 0,0 1 0 0 0,0-1 1 0 0,0 1-1 0 0,0-1 0 0 0,0 0 0 0 0,0 0 0 0 0,1 1 0 0 0,-1-1 0 0 0,0 0 0 0 0,0 0 0 0 0,0 0 1 0 0,0 0-1 0 0,1 0 0 0 0,-1 0 0 0 0,0 0 0 0 0,0-1 0 0 0,0 1 0 0 0,0 0 0 0 0,0-1 0 0 0,1 0-29 0 0,4 1 139 0 0,353-29 3151 0 0,-171 25-3406 0 0,-124 4-5165 0 0,-64 0 1479 0 0,0 0-2868 0 0,0 0-3980 0 0</inkml:trace>
  <inkml:trace contextRef="#ctx0" brushRef="#br0" timeOffset="966.096">400 1 7017 0 0,'0'0'1750'0'0,"0"0"-144"0"0,0 0 72 0 0,0 0 74 0 0,0 0 32 0 0,0 0-221 0 0,0 0-428 0 0,0 0-448 0 0,0 0-316 0 0,0 0-102 0 0,0 0 47 0 0,0 0 147 0 0,0 0 148 0 0,5 8 77 0 0,46 47 652 0 0,7-26-258 0 0,149 93 950 0 0,68 75-1309 0 0,-270-194-704 0 0,-1 0 0 0 0,1 1 0 0 0,-1-1 0 0 0,0 1 0 0 0,0 0 0 0 0,-1 0 0 0 0,1 0 0 0 0,-1 0 0 0 0,0 1 0 0 0,0-1 0 0 0,0 1 0 0 0,0 0 0 0 0,-1 0 0 0 0,0 0 0 0 0,0 0 0 0 0,0 0 0 0 0,-1 1 0 0 0,0-1 0 0 0,0 0 0 0 0,0 1 0 0 0,0 4-19 0 0,-67 42 761 0 0,-123 95-414 0 0,-115 92-11 0 0,253-180-236 0 0,6-7-208 0 0,45-52 76 0 0,0 0 0 0 0,1-1 0 0 0,-1 1 0 0 0,0-1 0 0 0,0 1 0 0 0,0 0 0 0 0,0-1 0 0 0,0 1 0 0 0,0 0 0 0 0,0-1 0 0 0,0 1 0 0 0,0-1 0 0 0,0 1 0 0 0,0 0 0 0 0,0-1 0 0 0,0 1 0 0 0,0 0 0 0 0,0-1 0 0 0,-1 1 0 0 0,1 0 0 0 0,0-1 0 0 0,0 1 1 0 0,0 0-1 0 0,0-1 0 0 0,-1 1 0 0 0,1 0 0 0 0,0-1 0 0 0,0 1 0 0 0,-1 0 0 0 0,1 0 0 0 0,0-1 0 0 0,-1 1 0 0 0,1 0 0 0 0,0 0 0 0 0,-1-1 0 0 0,1 1 0 0 0,0 0 0 0 0,-1 0 0 0 0,1 0 0 0 0,0 0 0 0 0,-1 0 0 0 0,1 0 0 0 0,0 0 0 0 0,-1-1 0 0 0,1 1 0 0 0,-1 0 0 0 0,1 0 0 0 0,0 0 0 0 0,-1 1 0 0 0,1-1 0 0 0,0 0 0 0 0,-1 0 0 0 0,1 0 0 0 0,0 0 0 0 0,-1 0 0 0 0,1 0 0 0 0,-1 0 0 0 0,1 1 0 0 0,0-1 0 0 0,0 0 0 0 0,-1 0 0 0 0,1 0 32 0 0,3-20-3626 0 0,1 6-6503 0 0,-2 11-1531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7346 0 0,'0'0'2277'0'0,"0"0"-312"0"0,0 0-138 0 0,0 0-45 0 0,0 0-85 0 0,0 0-131 0 0,0 0-190 0 0,0 0-234 0 0,0 0-238 0 0,0 0-177 0 0,0 0-159 0 0,0 0-113 0 0,0 0-58 0 0,-3 0-78 0 0,-3 3 408 0 0,26 3 57 0 0,35 7 325 0 0,-13-10-749 0 0,0-1-1 0 0,0-3 0 0 0,1-1 1 0 0,-1-2-1 0 0,21-6-359 0 0,17 0 243 0 0,-32 10-898 0 0,-48 15-3996 0 0,-4-5-3165 0 0,0-6-4325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1:17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433 214 3977 0 0,'0'0'1928'0'0,"0"0"27"0"0,0 0-14 0 0,0 0-10 0 0,0 0-19 0 0,0 0-142 0 0,0 0-308 0 0,0 0-408 0 0,0 0-383 0 0,0 0-305 0 0,0 0-194 0 0,1 3 2 0 0,4 440 3897 0 0,-7-25-3463 0 0,2-417-646 0 0,0-1-8 0 0,0 0-10 0 0,0 0-14 0 0,0-27-1455 0 0,-7-60-3212 0 0,3 30-1259 0 0,2 39 2744 0 0,0 1-5020 0 0</inkml:trace>
  <inkml:trace contextRef="#ctx0" brushRef="#br0" timeOffset="249.349">1 144 2072 0 0,'0'0'2382'0'0,"0"0"-785"0"0,0 0-244 0 0,0 0-94 0 0,0 0-5 0 0,0 0 103 0 0,0 0 18 0 0,0 0-60 0 0,0 0-132 0 0,0 0-168 0 0,0 0-123 0 0,0 0-113 0 0,0 0-75 0 0,27-13-54 0 0,89-40-14 0 0,-16 27 614 0 0,280-8 777 0 0,-301 26-1976 0 0,-9 0-1813 0 0,-23 6-5047 0 0,-38 2-4130 0 0</inkml:trace>
  <inkml:trace contextRef="#ctx0" brushRef="#br0" timeOffset="587.925">903 803 12363 0 0,'0'0'434'0'0,"0"0"-348"0"0,0 0-32 0 0,0 0 427 0 0,0 0 471 0 0,0 0 255 0 0,0 0 86 0 0,0 0-31 0 0,0 0-130 0 0,0 0-170 0 0,0 0-193 0 0,0 0-150 0 0,0 0-92 0 0,8 24-59 0 0,24 75-63 0 0,-21-12 570 0 0,-13-61-783 0 0,-7 42-54 0 0,6-64-657 0 0,0 0-516 0 0,4 0-9551 0 0,1-3 2680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7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491 395 3561 0 0,'0'0'2088'0'0,"0"0"-262"0"0,0 0 46 0 0,0 0 115 0 0,0 0 90 0 0,0 0-82 0 0,0 0-341 0 0,0 0-338 0 0,0 0-267 0 0,0 0-202 0 0,0 0-128 0 0,0 0-83 0 0,0 0-58 0 0,-24-8-49 0 0,-72-24-41 0 0,33 24 1158 0 0,55 10-1565 0 0,0 1 0 0 0,0 0-1 0 0,1 1 1 0 0,-1-1 0 0 0,1 1 0 0 0,0 1-1 0 0,0 0 1 0 0,0 0 0 0 0,1 0 0 0 0,0 0 0 0 0,0 1-1 0 0,0 0 1 0 0,1 1 0 0 0,-1-1 0 0 0,2 1-1 0 0,-1 0 1 0 0,1 0 0 0 0,0 1 0 0 0,0-1 0 0 0,1 1-1 0 0,-2 5-80 0 0,-79 273 667 0 0,66-150-547 0 0,2 22-49 0 0,-16 59 32 0 0,6-69 2 0 0,31-144 1327 0 0,135-26-1304 0 0,92-12-57 0 0,-186 31-7 0 0,-46 3-57 0 0,0 0-6 0 0,0 0 22 0 0,0 0 1 0 0,0 0 21 0 0,0 0 16 0 0,0 0 2 0 0,0 0-8 0 0,0 0-11 0 0,0 0-2 0 0,0 0-8 0 0,0 0 15 0 0,0 0-4 0 0,0 0-14 0 0,0 0 2 0 0,0 0-11 0 0,0 0-2 0 0,0 0-8 0 0,0 0-3 0 0,0 0-14 0 0,0 0 11 0 0,0 0-7 0 0,0 0 6 0 0,0 0 1 0 0,0 0-13 0 0,0 0-5 0 0,-3 0 4 0 0,3 0-16 0 0,0 0 3 0 0,0 0-9 0 0,0 0 1 0 0,0 0 6 0 0,0 0-13 0 0,0 0-6 0 0,-25 0-3679 0 0,20 0 590 0 0,0 0-2359 0 0,3 0-6435 0 0</inkml:trace>
  <inkml:trace contextRef="#ctx0" brushRef="#br0" timeOffset="12546.81">6427 700 17748 0 0,'0'0'979'0'0,"0"0"-259"0"0,0 0-85 0 0,0 0 129 0 0,0 0 139 0 0,0 0 34 0 0,0 0-111 0 0,0 0-161 0 0,0 0-123 0 0,0 0-89 0 0,0 0-60 0 0,0 0-51 0 0,0 0-54 0 0,34-3-19 0 0,103-9 7 0 0,116 5 1023 0 0,41-34-932 0 0,-287 38-2740 0 0,-32 4-5816 0 0,12 2-3774 0 0</inkml:trace>
  <inkml:trace contextRef="#ctx0" brushRef="#br0" timeOffset="12793.648">6461 951 13899 0 0,'0'0'4645'0'0,"0"0"-2854"0"0,0 0-775 0 0,0 0 66 0 0,0 0 51 0 0,0 0-84 0 0,0 0-209 0 0,0 0-215 0 0,0 0-143 0 0,0 0-120 0 0,36 5-99 0 0,118 17-75 0 0,-36-27-37 0 0,25-11-560 0 0,-50 9-2651 0 0,-68 4-2357 0 0,-7-1-6742 0 0</inkml:trace>
  <inkml:trace contextRef="#ctx0" brushRef="#br0" timeOffset="13741.454">8055 538 2649 0 0,'0'0'1404'0'0,"0"0"100"0"0,0 0 269 0 0,0 0 282 0 0,0 0 198 0 0,0 0-13 0 0,0 0-208 0 0,0 0-302 0 0,0 0-306 0 0,0 0-277 0 0,0 0-272 0 0,-9-8-200 0 0,-28-27-167 0 0,37 35-492 0 0,-1 0 1 0 0,1-1-1 0 0,0 1 0 0 0,0 0 1 0 0,-1-1-1 0 0,1 1 1 0 0,0-1-1 0 0,0 1 0 0 0,0 0 1 0 0,0-1-1 0 0,0 1 1 0 0,-1-1-1 0 0,1 1 1 0 0,0-1-1 0 0,0 1 0 0 0,0 0 1 0 0,0-1-1 0 0,0 1 1 0 0,0-1-1 0 0,0 1 0 0 0,1-1 1 0 0,-1 1-1 0 0,0-1 1 0 0,0 1-1 0 0,0 0 1 0 0,0-1-1 0 0,0 1 0 0 0,1-1 1 0 0,-1 1-1 0 0,0 0 1 0 0,0-1-1 0 0,1 1 0 0 0,-1 0 1 0 0,0-1-1 0 0,1 1 1 0 0,-1 0-1 0 0,0-1 0 0 0,1 1 1 0 0,-1 0-1 0 0,0 0 1 0 0,1-1-1 0 0,-1 1 1 0 0,1 0-1 0 0,-1 0 0 0 0,0 0 1 0 0,1 0-1 0 0,-1 0 1 0 0,1-1-1 0 0,-1 1 0 0 0,1 0 1 0 0,-1 0-1 0 0,0 0 1 0 0,1 0-1 0 0,-1 0 1 0 0,1 0-1 0 0,-1 0 0 0 0,1 1 1 0 0,-1-1-1 0 0,0 0 1 0 0,1 0-1 0 0,-1 0 0 0 0,1 0 1 0 0,-1 0-17 0 0,1 0 65 0 0,50-11 471 0 0,1 2 0 0 0,0 3 0 0 0,0 1 0 0 0,0 3 0 0 0,23 3-536 0 0,-68-2 16 0 0,1 1-1 0 0,-1 0 0 0 0,1 1 0 0 0,0 0 1 0 0,-1 0-1 0 0,1 0 0 0 0,-1 1 1 0 0,0 0-1 0 0,0 0 0 0 0,1 1 1 0 0,-1 0-1 0 0,-1 0 0 0 0,1 1 1 0 0,0 0-1 0 0,-1 0 0 0 0,0 1 1 0 0,0-1-1 0 0,0 1 0 0 0,-1 1 1 0 0,1-1-1 0 0,-1 1 0 0 0,-1 0 0 0 0,1 0 1 0 0,-1 0-1 0 0,0 1 0 0 0,0-1 1 0 0,-1 1-1 0 0,0 0 0 0 0,0 0 1 0 0,-1 0-1 0 0,1 1-15 0 0,-3 3 26 0 0,0 0 0 0 0,-1 0 0 0 0,0 0 0 0 0,-1 0 0 0 0,0 0 0 0 0,-1 0 0 0 0,0 0 0 0 0,-1-1 0 0 0,0 0 0 0 0,0 1 0 0 0,-1-2 0 0 0,0 1 0 0 0,-1 0 0 0 0,0-1 0 0 0,-2 1-26 0 0,-114 126 112 0 0,120-134-110 0 0,-237 223 97 0 0,214-203-37 0 0,0 1 1 0 0,2 2-1 0 0,1 0 0 0 0,0 2 1 0 0,-11 20-63 0 0,31-45 12 0 0,0 1 0 0 0,1-1 0 0 0,-1 1 0 0 0,1 0 0 0 0,0-1 0 0 0,-1 1 0 0 0,1 0-1 0 0,0 0 1 0 0,1-1 0 0 0,-1 1 0 0 0,0 0 0 0 0,1 0 0 0 0,0 0 0 0 0,0 0 0 0 0,0 0 0 0 0,0 0 0 0 0,0 0 0 0 0,0 0 0 0 0,1 0 0 0 0,0 0 0 0 0,-1 0 0 0 0,1 0 0 0 0,0-1 0 0 0,0 1 0 0 0,1 0 0 0 0,-1 0 0 0 0,0-1-1 0 0,1 1 1 0 0,0-1 0 0 0,-1 0 0 0 0,1 1 0 0 0,0-1 0 0 0,0 0 0 0 0,1 0 0 0 0,-1 0 0 0 0,0 0 0 0 0,1 0 0 0 0,-1-1 0 0 0,1 1 0 0 0,-1-1 0 0 0,1 0 0 0 0,0 0 0 0 0,0 1 0 0 0,-1-2 0 0 0,1 1 0 0 0,0 0 0 0 0,0-1 0 0 0,0 1-1 0 0,0-1 1 0 0,0 0 0 0 0,2 0-12 0 0,23 1 73 0 0,-1-2-1 0 0,0 0 1 0 0,1-2-1 0 0,-1-1 1 0 0,0-1-1 0 0,0-1 1 0 0,-1-2-1 0 0,0-1 1 0 0,0 0-1 0 0,-1-2 1 0 0,2-3-73 0 0,10-1 9 0 0,49-25-808 0 0,-58 25-1575 0 0,-19 11-1101 0 0,-3 0-6048 0 0,-3 1-2616 0 0</inkml:trace>
  <inkml:trace contextRef="#ctx0" brushRef="#br0" timeOffset="14311.454">8522 1223 9938 0 0,'0'0'3905'0'0,"0"0"-1749"0"0,0 0-775 0 0,0 0-189 0 0,0 0-56 0 0,0 0-37 0 0,0 0-144 0 0,0 0-160 0 0,0 0-148 0 0,0 0-134 0 0,0 0-61 0 0,33-36-24 0 0,102-115-17 0 0,-29 41 288 0 0,80-92 254 0 0,-55 65-765 0 0,-99 103-126 0 0,-35 50-197 0 0,-68 156 176 0 0,63-152-46 0 0,1 1 0 0 0,1 0 1 0 0,0 0-1 0 0,2 1 0 0 0,1-1 0 0 0,0 1 0 0 0,1 5 5 0 0,3-24-1 0 0,0 0 1 0 0,0 0 0 0 0,0 0-1 0 0,1 0 1 0 0,-1-1 0 0 0,1 1-1 0 0,0 0 1 0 0,-1-1-1 0 0,1 0 1 0 0,0 1 0 0 0,0-1-1 0 0,1 0 1 0 0,-1 0 0 0 0,0 0-1 0 0,1 0 1 0 0,-1 0 0 0 0,1-1-1 0 0,0 1 1 0 0,-1-1-1 0 0,1 0 1 0 0,0 1 0 0 0,0-1-1 0 0,0-1 1 0 0,0 1 0 0 0,0 0-1 0 0,0-1 1 0 0,0 1 0 0 0,0-1-1 0 0,0 0 1 0 0,0 0-1 0 0,0 0 1 0 0,0-1 0 0 0,1 1-1 0 0,-1-1 1 0 0,0 1 0 0 0,-1-1-1 0 0,1 0 1 0 0,0 0 0 0 0,0-1-1 0 0,0 1 1 0 0,0 0-1 0 0,-1-1 1 0 0,1 0 0 0 0,0 0 0 0 0,49-29 14 0 0,-1-2 1 0 0,-2-2 0 0 0,-1-2-1 0 0,-3-2 1 0 0,0-3 0 0 0,9-14-15 0 0,-31 34 0 0 0,212-237-95 0 0,-235 259 96 0 0,0 0-1 0 0,0 0 1 0 0,1 1 0 0 0,-1-1-1 0 0,0 0 1 0 0,0 0 0 0 0,0 0-1 0 0,0 0 1 0 0,0 1 0 0 0,1-1-1 0 0,-1 0 1 0 0,0 0 0 0 0,0 0-1 0 0,0 0 1 0 0,1 1 0 0 0,-1-1-1 0 0,0 0 1 0 0,0 0 0 0 0,0 0-1 0 0,1 0 1 0 0,-1 0 0 0 0,0 0-1 0 0,0 0 1 0 0,0 0 0 0 0,1 0-1 0 0,-1 0 1 0 0,0 0 0 0 0,0 0-1 0 0,1 0 1 0 0,-1 0 0 0 0,0 0-1 0 0,0 0 1 0 0,1 0-1 0 0,-1 0 1 0 0,0 0 0 0 0,0 0-1 0 0,1 0 1 0 0,-1 0 0 0 0,0 0-1 0 0,0 0 1 0 0,0 0 0 0 0,1-1-1 0 0,-14 36 44 0 0,9-25-28 0 0,-63 163 286 0 0,41-116-263 0 0,3 2 0 0 0,3 0 0 0 0,2 2-1 0 0,3 0 1 0 0,0 15-39 0 0,15-75-7 0 0,-2 4-66 0 0,1 1 0 0 0,0-1-1 0 0,0 1 1 0 0,0 0 0 0 0,1-1 0 0 0,-1 1-1 0 0,1-1 1 0 0,1 1 0 0 0,-1 0 0 0 0,1-1-1 0 0,0 1 1 0 0,1-1 0 0 0,-1 1-1 0 0,1-1 1 0 0,0 0 0 0 0,0 1 0 0 0,0-1-1 0 0,1 0 1 0 0,0-1 0 0 0,0 1 0 0 0,4 4 73 0 0,23-4-3273 0 0,-11-10-3817 0 0,-11 2-4552 0 0</inkml:trace>
  <inkml:trace contextRef="#ctx0" brushRef="#br0" timeOffset="14807.762">10013 789 13899 0 0,'0'0'1382'0'0,"0"0"-231"0"0,0 0-23 0 0,0 0 80 0 0,0 0-25 0 0,0 0-170 0 0,-33 30-264 0 0,-104 94-255 0 0,79-54 19 0 0,56-67-491 0 0,1 1 1 0 0,-1-1 0 0 0,0 1 0 0 0,1 0 0 0 0,-1-1-1 0 0,1 1 1 0 0,0 0 0 0 0,1 0 0 0 0,-1 0 0 0 0,1 0 0 0 0,-1 0-1 0 0,1 0 1 0 0,0 0 0 0 0,1 0 0 0 0,-1 0 0 0 0,1 0-1 0 0,0 0 1 0 0,0 0-23 0 0,1-3 35 0 0,0 0 0 0 0,0 0-1 0 0,0-1 1 0 0,0 1-1 0 0,0-1 1 0 0,0 1 0 0 0,0-1-1 0 0,0 0 1 0 0,0 0-1 0 0,0 0 1 0 0,0 0 0 0 0,0 0-1 0 0,0-1 1 0 0,0 1 0 0 0,0 0-1 0 0,0-1 1 0 0,0 0-1 0 0,0 1 1 0 0,0-1 0 0 0,0 0-1 0 0,0 0 1 0 0,0 0-1 0 0,0 0-34 0 0,171-128 1278 0 0,80-112-686 0 0,-189 192-470 0 0,-63 71-157 0 0,-42 165 495 0 0,38-176-458 0 0,0 0-1 0 0,1 0 1 0 0,0 1 0 0 0,1-1 0 0 0,1 1-1 0 0,0-1 1 0 0,0 1 0 0 0,1-1 0 0 0,1 1-1 0 0,-1-1 1 0 0,2 0 0 0 0,0 0 0 0 0,0 0-1 0 0,1 0 1 0 0,0 0 0 0 0,4 4-2 0 0,0 2-80 0 0,-4-10 158 0 0,-7-13 975 0 0,-66-53-739 0 0,56 52-289 0 0,-177-99-1602 0 0,180 98 836 0 0,-12-9-841 0 0,10 5-6165 0 0,10 8-4022 0 0</inkml:trace>
  <inkml:trace contextRef="#ctx0" brushRef="#br0" timeOffset="2238.156">1273 196 0 0 0,'0'0'145'0'0,"0"0"566"0"0,0 0 228 0 0,0 0 172 0 0,0 0 268 0 0,0 0 271 0 0,5-12 249 0 0,17-34 121 0 0,-16 34-69 0 0,-6 12-113 0 0,0 0-206 0 0,0 0-193 0 0,0 0-158 0 0,0 0-145 0 0,0 0-115 0 0,0 0-118 0 0,0 0-121 0 0,0 0-106 0 0,0 0-111 0 0,0 0-86 0 0,-5 20 1707 0 0,-136 225-1553 0 0,81-135-582 0 0,60-108-47 0 0,0-1-1 0 0,0 0 1 0 0,0 0 0 0 0,-1 1-1 0 0,1-1 1 0 0,0 0 0 0 0,0 0-1 0 0,1 1 1 0 0,-1-1 0 0 0,0 0-1 0 0,0 0 1 0 0,1 0 0 0 0,-1 1-1 0 0,0-1 1 0 0,1 0 0 0 0,-1 0-1 0 0,1 0 1 0 0,0 0 0 0 0,-1 0-1 0 0,1 0 1 0 0,0 0 0 0 0,0 0-1 0 0,-1 0 1 0 0,1 0 0 0 0,0 0-1 0 0,0 0 1 0 0,0-1 0 0 0,0 1-1 0 0,0 0 1 0 0,0-1 0 0 0,0 1-1 0 0,1-1 1 0 0,-1 1 0 0 0,0-1-1 0 0,0 1 1 0 0,0-1 0 0 0,1 0 0 0 0,-1 0-1 0 0,0 0 1 0 0,0 1 0 0 0,0-1-1 0 0,1 0-3 0 0,64 1 467 0 0,-46-2-339 0 0,179-40 486 0 0,-183 35-1034 0 0,-15 2-4359 0 0,-1-3-3463 0 0,0-1-96 0 0,0 4 2327 0 0</inkml:trace>
  <inkml:trace contextRef="#ctx0" brushRef="#br0" timeOffset="2593.526">1558 185 5785 0 0,'0'0'2759'0'0,"0"0"-485"0"0,0 0-249 0 0,0 0-68 0 0,0 0-37 0 0,0 0-143 0 0,0 0-327 0 0,0 0-414 0 0,0 0-365 0 0,0 0-254 0 0,0 0-69 0 0,0 0-2 0 0,0 0 49 0 0,-9 9 74 0 0,-29 31-9 0 0,5 37 948 0 0,29-59-1095 0 0,-29 184 1123 0 0,0 4-1228 0 0,0-73-65 0 0,25-97-157 0 0,8-36 2 0 0,0 0-6 0 0,0 0 3 0 0,0 0-16 0 0,0 0-14 0 0,0 0-6 0 0,3-15-498 0 0,19-47-3817 0 0,-13 41-3964 0 0,-6 13-3307 0 0</inkml:trace>
  <inkml:trace contextRef="#ctx0" brushRef="#br0" timeOffset="3454.498">1667 881 5193 0 0,'0'0'2289'0'0,"0"0"-61"0"0,0 0-9 0 0,0 0-85 0 0,0 0-294 0 0,0 0-410 0 0,0 0-338 0 0,0 0-244 0 0,0 0-115 0 0,0 0-33 0 0,0 0-81 0 0,0 0-53 0 0,0 0-19 0 0,11-16-33 0 0,76-116 1106 0 0,-55 83-866 0 0,0-3-479 0 0,1 2 0 0 0,3 2 1 0 0,2 1-1 0 0,40-38-275 0 0,-37 59-57 0 0,-37 42-81 0 0,3 124 246 0 0,-8-107-88 0 0,0-24-24 0 0,-1-1-1 0 0,2 1 1 0 0,-1-1-1 0 0,1 1 1 0 0,1-1-1 0 0,-1 1 1 0 0,1-1-1 0 0,1 0 1 0 0,0 1-1 0 0,0-1 1 0 0,0 0-1 0 0,1 0 1 0 0,1 0-1 0 0,-1 0 1 0 0,1-1-1 0 0,2 3 5 0 0,-5-9 3 0 0,1 1 0 0 0,-1-1 0 0 0,1 0 0 0 0,-1 0 0 0 0,1 0 0 0 0,-1 0 0 0 0,1 0 0 0 0,0 0 0 0 0,0 0 0 0 0,-1-1 0 0 0,1 1 0 0 0,0-1 0 0 0,0 1 0 0 0,0-1 0 0 0,0 0 0 0 0,0 1 0 0 0,0-1 0 0 0,-1 0 0 0 0,1 0 0 0 0,0-1 0 0 0,0 1 0 0 0,0 0 0 0 0,0 0 0 0 0,0-1 0 0 0,0 0 0 0 0,-1 1 0 0 0,1-1 0 0 0,0 0 0 0 0,0 0 0 0 0,-1 0 0 0 0,1 0 0 0 0,-1 0-1 0 0,1 0 1 0 0,-1 0 0 0 0,1-1-3 0 0,53-56 187 0 0,-41 41-170 0 0,90-121 32 0 0,-72 91-27 0 0,3 1-1 0 0,1 2 1 0 0,32-29-22 0 0,-48 58 20 0 0,-25 35-192 0 0,-78 268 621 0 0,52-150-376 0 0,30-136-551 0 0,-4 17-1266 0 0,5-14-2620 0 0,3-3-4059 0 0,-2-2-2584 0 0</inkml:trace>
  <inkml:trace contextRef="#ctx0" brushRef="#br0" timeOffset="4136.506">2768 535 11002 0 0,'0'0'1819'0'0,"0"0"-352"0"0,0 0-105 0 0,0 0 81 0 0,0 0-1 0 0,0 0-173 0 0,0 0-306 0 0,0 0-301 0 0,0 0-210 0 0,-27 32-156 0 0,-80 102-80 0 0,58-58 111 0 0,-18 46 221 0 0,66-119-544 0 0,1-2 8 0 0,0-1 28 0 0,19-22 758 0 0,9-12-400 0 0,175-187 230 0 0,-89 119-607 0 0,-113 102-20 0 0,0-1 0 0 0,0 1 0 0 0,-1-1 0 0 0,1 1 0 0 0,0-1 0 0 0,0 1 0 0 0,0 0 0 0 0,0-1 0 0 0,0 1 0 0 0,0 0 0 0 0,0 0 0 0 0,0 0 0 0 0,0 0 0 0 0,0 0 0 0 0,0 0 0 0 0,0 0 0 0 0,0 0 0 0 0,0 0 0 0 0,0 0 0 0 0,0 1 0 0 0,0-1 0 0 0,0 0 0 0 0,0 1 0 0 0,0-1 0 0 0,0 1 0 0 0,0-1 0 0 0,0 1 0 0 0,0-1 0 0 0,0 1 0 0 0,-1 0 0 0 0,1-1 0 0 0,0 1 0 0 0,0 0 0 0 0,-1 0 0 0 0,1 0 0 0 0,-1-1 0 0 0,1 1 0 0 0,-1 0 0 0 0,1 0 0 0 0,-1 0 0 0 0,1 0 0 0 0,-1 0 0 0 0,0 0 0 0 0,1 0-1 0 0,17 57 202 0 0,-11-35-154 0 0,5 12 59 0 0,-7-18-77 0 0,1 1 0 0 0,1-2 0 0 0,0 1-1 0 0,2-1 1 0 0,0 0 0 0 0,0-1 0 0 0,7 8-30 0 0,5 3 60 0 0,-75-41 2492 0 0,-108-15-2484 0 0,142 26-292 0 0,0-2 0 0 0,0 0 0 0 0,1-1 0 0 0,0-1 0 0 0,0-1 0 0 0,1 0 0 0 0,0-2 0 0 0,-7-5 224 0 0,12-5-2649 0 0,12 13-1155 0 0,3-1-3938 0 0,1 2-4114 0 0</inkml:trace>
  <inkml:trace contextRef="#ctx0" brushRef="#br0" timeOffset="6569.81">3372 630 2304 0 0,'0'0'1704'0'0,"0"0"141"0"0,0 0 253 0 0,0 0 120 0 0,0 0-103 0 0,0 0-303 0 0,0 0-377 0 0,0 0-320 0 0,0 0-181 0 0,0 0-77 0 0,0 0-71 0 0,0 0-49 0 0,0 0-67 0 0,5 2 2366 0 0,21 4-1917 0 0,113-17 752 0 0,7-18-1225 0 0,-100 18-513 0 0,-11 0-151 0 0,-35 10-74 0 0,0 1-61 0 0,0 0-97 0 0,0 0-121 0 0,0 0-156 0 0,0 0-272 0 0,-9 0-4749 0 0,6 0-663 0 0,0 0-5207 0 0</inkml:trace>
  <inkml:trace contextRef="#ctx0" brushRef="#br0" timeOffset="6856.266">3510 443 11851 0 0,'0'0'2013'0'0,"0"0"-792"0"0,0 0-481 0 0,0 0 19 0 0,0 0 243 0 0,0 0 261 0 0,0 0 10 0 0,0 0-178 0 0,0 0-227 0 0,0 0-251 0 0,0 0-146 0 0,0 0-63 0 0,0 0-44 0 0,3 23-25 0 0,13 74-19 0 0,9 62 616 0 0,-23-52-2133 0 0,-2-84-815 0 0,6-13-2146 0 0,8-10-4155 0 0,-9 0 3830 0 0,1 0-894 0 0</inkml:trace>
  <inkml:trace contextRef="#ctx0" brushRef="#br0" timeOffset="7672.295">4023 811 624 0 0,'0'0'1495'0'0,"0"0"100"0"0,0 0 224 0 0,0 0 235 0 0,0 0 108 0 0,0 0-22 0 0,0 0-114 0 0,0 0-226 0 0,0 0-274 0 0,0 0-254 0 0,0 0-202 0 0,0 0-142 0 0,0 0-116 0 0,19-1-72 0 0,59-4-71 0 0,-76 5-622 0 0,-1 0 0 0 0,1-1 0 0 0,0 1 1 0 0,0 0-1 0 0,-1-1 0 0 0,1 0 0 0 0,0 1 1 0 0,0-1-1 0 0,-1 0 0 0 0,1 0 0 0 0,-1 0 1 0 0,1 0-1 0 0,-1 0 0 0 0,1 0 0 0 0,-1 0 1 0 0,0-1-1 0 0,0 1 0 0 0,0 0 1 0 0,1-1-1 0 0,-1 1 0 0 0,0-1 0 0 0,-1 0 1 0 0,1 1-1 0 0,0-1 0 0 0,0 0 0 0 0,-1 1 1 0 0,1-1-1 0 0,-1 0 0 0 0,1 0 0 0 0,-1 1 1 0 0,0-1-48 0 0,3-7 234 0 0,79-231 2177 0 0,-78 226-2403 0 0,2 0 0 0 0,0 1 0 0 0,1 0 0 0 0,0 0 0 0 0,1 0 1 0 0,0 1-1 0 0,1 0 0 0 0,1 0 0 0 0,0 1 0 0 0,0 1 0 0 0,1-1 1 0 0,0 2-1 0 0,1 0 0 0 0,0 0 0 0 0,1 1 0 0 0,-1 0 0 0 0,1 1 0 0 0,10-3-8 0 0,-20 11-5 0 0,-1 1 0 0 0,1-1 0 0 0,-1 1 0 0 0,0 0-1 0 0,0 0 1 0 0,0 0 0 0 0,0 0 0 0 0,0 1 0 0 0,0-1-1 0 0,-1 0 1 0 0,1 1 0 0 0,-1-1 0 0 0,1 1 0 0 0,-1 0-1 0 0,0-1 1 0 0,0 1 0 0 0,0 0 0 0 0,-1 0-1 0 0,1-1 1 0 0,-1 1 0 0 0,1 0 0 0 0,-1 0 0 0 0,0 0-1 0 0,0 0 1 0 0,0 0 0 0 0,0 0 0 0 0,-1 0 0 0 0,1-1-1 0 0,-1 1 1 0 0,0 0 0 0 0,0 0 0 0 0,0 0 0 0 0,-1 1 5 0 0,1 15-10 0 0,1 9 7 0 0,-2-21-1 0 0,1 1 1 0 0,0-1-1 0 0,0 1 1 0 0,1 0-1 0 0,0-1 0 0 0,0 1 1 0 0,0-1-1 0 0,1 1 1 0 0,1-1-1 0 0,-1 1 1 0 0,1-1-1 0 0,0 0 1 0 0,1 1-1 0 0,0-1 1 0 0,0 0-1 0 0,0-1 0 0 0,1 1 1 0 0,0-1-1 0 0,0 1 1 0 0,1-1-1 0 0,0 0 1 0 0,0-1-1 0 0,0 1 1 0 0,1-1-1 0 0,3 2 4 0 0,-6-6 2 0 0,1 0-1 0 0,0 0 1 0 0,-1 0 0 0 0,1-1-1 0 0,-1 0 1 0 0,1 0 0 0 0,0 0 0 0 0,-1 0-1 0 0,1-1 1 0 0,0 1 0 0 0,-1-1-1 0 0,1 0 1 0 0,-1 0 0 0 0,1 0-1 0 0,-1 0 1 0 0,0-1 0 0 0,1 1-1 0 0,-1-1 1 0 0,1-1-2 0 0,22-22 41 0 0,-1-1 0 0 0,-2-2-1 0 0,-1 0 1 0 0,-1-1 0 0 0,-1-2 0 0 0,3-9-41 0 0,23-32 54 0 0,25-16-1 0 0,-63 122 62 0 0,7 123 492 0 0,7 90-187 0 0,-4-177-815 0 0,-3-62-2360 0 0,-6-13-6043 0 0,-7 2-2134 0 0</inkml:trace>
  <inkml:trace contextRef="#ctx0" brushRef="#br0" timeOffset="8392.645">5163 479 14155 0 0,'0'0'1394'0'0,"0"0"-554"0"0,0 0-17 0 0,0 0 276 0 0,0 0 184 0 0,0 0-53 0 0,0 0-241 0 0,0 0-305 0 0,0 0-219 0 0,0 0-123 0 0,0 0-88 0 0,-2 33-80 0 0,-6 100-58 0 0,16-15-47 0 0,-6-105-126 0 0,0 11-3349 0 0,-20-50-1211 0 0,12 13 4598 0 0,1 0 1 0 0,0 0-1 0 0,1-1 0 0 0,0 1 1 0 0,1-1-1 0 0,1 0 0 0 0,0 0 1 0 0,1 0-1 0 0,0-6 19 0 0,1 8 286 0 0,0-1-1 0 0,1 0 0 0 0,0 0 1 0 0,1 0-1 0 0,0 0 0 0 0,1 1 1 0 0,0-1-1 0 0,1 1 0 0 0,1 0 0 0 0,0 0 1 0 0,1 1-1 0 0,0-1 0 0 0,0 1 1 0 0,1 0-1 0 0,1 1 0 0 0,0-1 1 0 0,0 2-1 0 0,1-1 0 0 0,0 1 1 0 0,1 1-1 0 0,0-1 0 0 0,0 2 1 0 0,0-1-1 0 0,1 1 0 0 0,9-3-285 0 0,-17 8 44 0 0,-1 0-1 0 0,1 0 0 0 0,0 1 1 0 0,0-1-1 0 0,0 1 0 0 0,0 0 0 0 0,0 0 1 0 0,0 0-1 0 0,0 0 0 0 0,0 0 1 0 0,0 1-1 0 0,0 0 0 0 0,0-1 1 0 0,0 1-1 0 0,0 0 0 0 0,1 0 1 0 0,-1 1-1 0 0,0-1 0 0 0,0 1 1 0 0,0-1-1 0 0,0 1 0 0 0,0 0 1 0 0,0 0-1 0 0,0 1 0 0 0,0-1 1 0 0,-1 1-1 0 0,1-1 0 0 0,0 1 1 0 0,-1 0-1 0 0,1 0 0 0 0,-1 0 1 0 0,1 0-1 0 0,-1 0 0 0 0,0 0 1 0 0,0 1-1 0 0,0-1 0 0 0,-1 1 1 0 0,1 0-1 0 0,0-1 0 0 0,-1 1 1 0 0,0 0-1 0 0,1 0 0 0 0,-1 3-43 0 0,-1 1 80 0 0,0 1 0 0 0,-1-1-1 0 0,-1 0 1 0 0,1 0 0 0 0,-1 1 0 0 0,0-1-1 0 0,-1-1 1 0 0,0 1 0 0 0,0 0-1 0 0,0-1 1 0 0,-1 1 0 0 0,0-1 0 0 0,0 0-1 0 0,0 0 1 0 0,-1 0 0 0 0,0-1-1 0 0,0 0 1 0 0,-1 1-80 0 0,-22 28 224 0 0,27-32-223 0 0,1 1-1 0 0,-1 0 1 0 0,1-1-1 0 0,0 1 0 0 0,0 0 1 0 0,0-1-1 0 0,0 1 1 0 0,1 0-1 0 0,-1-1 1 0 0,1 1-1 0 0,0 0 1 0 0,-1-1-1 0 0,1 1 0 0 0,0-1 1 0 0,0 1-1 0 0,1-1 1 0 0,-1 1-1 0 0,1-1 1 0 0,-1 0-1 0 0,1 0 1 0 0,-1 0-1 0 0,1 0 0 0 0,0 0 1 0 0,0 0-1 0 0,0 0 1 0 0,0-1-1 0 0,1 1 1 0 0,-1-1-1 0 0,0 1 0 0 0,1-1 1 0 0,-1 0-1 0 0,1 0 1 0 0,-1 0-1 0 0,1 0 1 0 0,-1 0-1 0 0,1-1 1 0 0,0 1-1 0 0,-1-1 0 0 0,1 0 1 0 0,2 0-1 0 0,12 8 10 0 0,-10-3 26 0 0,0 0 0 0 0,-1 0-1 0 0,1 0 1 0 0,-1 1 0 0 0,0 0 0 0 0,-1 0-1 0 0,0 1 1 0 0,0-1 0 0 0,0 1 0 0 0,-1 0-1 0 0,1 0 1 0 0,-2 1 0 0 0,1-1 0 0 0,-1 1-1 0 0,0 0 1 0 0,-1 0 0 0 0,0 0-1 0 0,0 0 1 0 0,-1 0 0 0 0,0 0 0 0 0,0 1-1 0 0,-1-1 1 0 0,0 0 0 0 0,-1 1 0 0 0,1-1-1 0 0,-2 0 1 0 0,1 0 0 0 0,-1 0 0 0 0,-3 8-36 0 0,5-11 12 0 0,-1-1 1 0 0,0 1 0 0 0,-1 0 0 0 0,1-1-1 0 0,-1 1 1 0 0,0-1 0 0 0,0 0 0 0 0,0 0-1 0 0,-1 1 1 0 0,1-1 0 0 0,-1-1 0 0 0,0 1 0 0 0,0 0-1 0 0,0-1 1 0 0,-1 1 0 0 0,1-1 0 0 0,-1 0-1 0 0,0 0 1 0 0,0-1 0 0 0,0 1 0 0 0,0-1-1 0 0,0 0 1 0 0,-1 0 0 0 0,1 0 0 0 0,-1 0 0 0 0,1-1-1 0 0,-1 0 1 0 0,1 0 0 0 0,-1 0 0 0 0,0-1-1 0 0,0 1 1 0 0,1-1 0 0 0,-3 0-13 0 0,-29 0-1147 0 0,-1 0 1 0 0,0-3-1 0 0,1-1 0 0 0,-1-2 1 0 0,-22-6 1146 0 0,6 0-7292 0 0,50 12 6325 0 0,-15-4-10362 0 0</inkml:trace>
  <inkml:trace contextRef="#ctx0" brushRef="#br0" timeOffset="9571.501">899 1068 2601 0 0,'0'0'1347'0'0,"0"0"5"0"0,0 0 273 0 0,0 0 273 0 0,0 0 48 0 0,0 0-140 0 0,0 0-254 0 0,0 0-286 0 0,0 0-222 0 0,0 0-175 0 0,0 0-115 0 0,33-1-95 0 0,104-7-79 0 0,484-31 3038 0 0,108 29-3082 0 0,-480 14-495 0 0,-246-4-40 0 0,103 6 114 0 0,0-4 1 0 0,0-5-1 0 0,42-9-115 0 0,116-15 293 0 0,40 17-134 0 0,-73 6-149 0 0,214-8 35 0 0,-53-2 30 0 0,80 10 279 0 0,-342 11-1391 0 0,-112-7 174 0 0,23 0-2149 0 0,-15-3-7390 0 0,-18 3 939 0 0</inkml:trace>
  <inkml:trace contextRef="#ctx0" brushRef="#br0" timeOffset="10458.559">2839 1606 8746 0 0,'0'0'2760'0'0,"0"0"-731"0"0,0 0-427 0 0,0 0-139 0 0,0 0-54 0 0,0 0-133 0 0,0 0-275 0 0,0 0-239 0 0,0 0-176 0 0,0 0-138 0 0,0 0-44 0 0,0 0-33 0 0,9-15-30 0 0,26-49-30 0 0,22 3 497 0 0,-32 41-468 0 0,256-221 958 0 0,-260 223-1267 0 0,59-35 82 0 0,-79 53-113 0 0,0 0 0 0 0,1 0 0 0 0,-1 0-1 0 0,0 0 1 0 0,0 0 0 0 0,1 0 0 0 0,-1 0 0 0 0,0 0 0 0 0,0 0 0 0 0,1 1 0 0 0,-1-1-1 0 0,0 1 1 0 0,0-1 0 0 0,0 1 0 0 0,0-1 0 0 0,0 1 0 0 0,0 0 0 0 0,0-1 0 0 0,0 1-1 0 0,0 0 1 0 0,0 0 0 0 0,0 0 0 0 0,0-1 0 0 0,0 1 0 0 0,0 0 0 0 0,-1 0 0 0 0,1 1 0 0 0,0-1-1 0 0,-1 0 1 0 0,1 0 0 0 0,-1 0 0 0 0,1 0 0 0 0,-1 0 0 0 0,0 1 0 0 0,1-1 0 0 0,-1 0-1 0 0,0 0 1 0 0,0 1 0 0 0,0-1 0 0 0,0 0 0 0 0,0 0 0 0 0,0 1 0 0 0,2 4 0 0 0,-1-2 0 0 0,-1 1 1 0 0,0 0 0 0 0,1-1 1 0 0,0 1-1 0 0,0 0 1 0 0,0-1-1 0 0,0 1 1 0 0,1-1-1 0 0,-1 0 0 0 0,1 1 1 0 0,0-1-1 0 0,1 0 1 0 0,-1 0-1 0 0,1 0 0 0 0,0 0 1 0 0,0-1-1 0 0,0 1 1 0 0,0-1-1 0 0,0 0 1 0 0,1 0-1 0 0,0 0 0 0 0,-1 0 1 0 0,1 0-1 0 0,0-1 1 0 0,0 0-1 0 0,1 0 0 0 0,-1 0 1 0 0,0 0-1 0 0,1-1 1 0 0,-1 0-1 0 0,1 0 0 0 0,0 0 1 0 0,-1 0-2 0 0,11-2 19 0 0,-1 0 0 0 0,0-1-1 0 0,0-1 1 0 0,0 0 0 0 0,0-1 0 0 0,-1 0 0 0 0,1-1-1 0 0,-1-1 1 0 0,0 0 0 0 0,11-7-19 0 0,50-32 56 0 0,69-30 119 0 0,-141 74-169 0 0,0 1 1 0 0,1 0-1 0 0,-1-1 0 0 0,0 1 1 0 0,1 0-1 0 0,-1 0 1 0 0,0 1-1 0 0,1-1 1 0 0,-1 0-1 0 0,0 1 0 0 0,1-1 1 0 0,-1 1-1 0 0,0 0 1 0 0,0 0-1 0 0,1 0 0 0 0,-1 0 1 0 0,0 0-1 0 0,0 0 1 0 0,0 1-1 0 0,0-1 1 0 0,-1 1-1 0 0,1-1 0 0 0,0 1 1 0 0,0 0-1 0 0,-1-1 1 0 0,1 1-1 0 0,-1 0 1 0 0,0 0-1 0 0,0 0 0 0 0,1 0 1 0 0,-1 1-1 0 0,-1-1 1 0 0,1 0-1 0 0,0 0 1 0 0,0 1-1 0 0,-1-1 0 0 0,1 0 1 0 0,-1 1-1 0 0,0-1 1 0 0,0 0-1 0 0,0 1 1 0 0,0-1-1 0 0,0 0 0 0 0,-1 2-6 0 0,19 102 408 0 0,24 45-193 0 0,-23-129-2248 0 0,-9-19-1844 0 0,1-2-3577 0 0,-7-1-3948 0 0</inkml:trace>
  <inkml:trace contextRef="#ctx0" brushRef="#br0" timeOffset="11145.442">4375 1282 10194 0 0,'0'0'1344'0'0,"0"0"-273"0"0,0 0 158 0 0,0 0 264 0 0,0 0 88 0 0,0 0-162 0 0,0 0-343 0 0,0 0-316 0 0,0 0-223 0 0,0 0-132 0 0,0 0-100 0 0,0 0-84 0 0,0 0-55 0 0,-10 30-30 0 0,-29 92-27 0 0,33-57 111 0 0,6-63-227 0 0,0-1-1 0 0,1 1 1 0 0,-1-1-1 0 0,0 1 1 0 0,0-1-1 0 0,0 1 1 0 0,0-1-1 0 0,0 1 1 0 0,0-1-1 0 0,0 1 1 0 0,0-1-1 0 0,-1 1 1 0 0,1-1-1 0 0,-1 0 1 0 0,1 1-1 0 0,-1-1 1 0 0,1 1-1 0 0,-1-1 1 0 0,0 0-1 0 0,0 0 1 0 0,0 1-1 0 0,0-1 1 0 0,0 0-1 0 0,0 0 1 0 0,0 0-1 0 0,0 0 1 0 0,0 0-1 0 0,0 0 1 0 0,0 0-1 0 0,-1 0 1 0 0,1-1-1 0 0,0 1 1 0 0,-1 0-1 0 0,1-1 1 0 0,-1 1-1 0 0,1-1 1 0 0,0 1-1 0 0,-1-1 1 0 0,1 0-1 0 0,-1 0 1 0 0,1 0 0 0 0,-1 0-1 0 0,1 0 1 0 0,-1 0-1 0 0,1 0 1 0 0,-1 0-1 0 0,0-1 8 0 0,-1 0 0 0 0,0-1-1 0 0,0 0 1 0 0,0 0-1 0 0,1-1 1 0 0,-1 1 0 0 0,1 0-1 0 0,0-1 1 0 0,-1 0 0 0 0,1 1-1 0 0,0-1 1 0 0,1 0-1 0 0,-1 0 1 0 0,0 0 0 0 0,1 0-1 0 0,0-1 1 0 0,0 1 0 0 0,0 0-1 0 0,0 0 1 0 0,0-1-1 0 0,0 1 1 0 0,1-3 0 0 0,-1-3 58 0 0,0 0-1 0 0,1 0 1 0 0,0 0 0 0 0,1 0 0 0 0,0 0-1 0 0,0 1 1 0 0,1-1 0 0 0,0 0 0 0 0,1 1-1 0 0,0-1 1 0 0,0 1 0 0 0,1 0 0 0 0,-1 0-1 0 0,2 0 1 0 0,-1 0 0 0 0,1 1-1 0 0,1 0 1 0 0,-1 0 0 0 0,1 0 0 0 0,5-3-58 0 0,3-5 93 0 0,1 2 0 0 0,0 0 1 0 0,1 0-1 0 0,1 2 1 0 0,0 0-1 0 0,0 1 0 0 0,1 0 1 0 0,14-4-94 0 0,61-1 583 0 0,-90 17-552 0 0,-1 0 1 0 0,0 0-1 0 0,0 0 1 0 0,0 1 0 0 0,-1-1-1 0 0,1 1 1 0 0,0 0-1 0 0,-1-1 1 0 0,0 1 0 0 0,1 0-1 0 0,-1 0 1 0 0,-1 0-1 0 0,1 0 1 0 0,0 0 0 0 0,-1 0-1 0 0,1 0 1 0 0,-1 0-1 0 0,0 0 1 0 0,0 0 0 0 0,0 0-1 0 0,0 0 1 0 0,-1 0-1 0 0,1 0 1 0 0,-1 0 0 0 0,1 0-1 0 0,-1 0 1 0 0,0 0 0 0 0,-1-1-1 0 0,1 1 1 0 0,-1 1-32 0 0,-71 91 318 0 0,44-65-307 0 0,28-30-11 0 0,0 1-1 0 0,1-1 0 0 0,-1 1 1 0 0,0-1-1 0 0,1 1 0 0 0,-1 0 1 0 0,0-1-1 0 0,1 1 1 0 0,-1 0-1 0 0,1-1 0 0 0,-1 1 1 0 0,1 0-1 0 0,-1-1 0 0 0,1 1 1 0 0,0 0-1 0 0,-1 0 1 0 0,1 0-1 0 0,0 0 0 0 0,0-1 1 0 0,0 1-1 0 0,-1 0 1 0 0,1 0-1 0 0,0 0 0 0 0,0 0 1 0 0,0 0-1 0 0,0 0 0 0 0,0-1 1 0 0,1 1-1 0 0,-1 0 1 0 0,0 0-1 0 0,0 0 0 0 0,1 0 1 0 0,-1-1-1 0 0,0 1 1 0 0,1 0-1 0 0,-1 0 0 0 0,0 0 1 0 0,1-1-1 0 0,0 1 0 0 0,-1 0 1 0 0,1-1-1 0 0,-1 1 1 0 0,1 0-1 0 0,0-1 0 0 0,-1 1 1 0 0,1-1-1 0 0,0 1 1 0 0,-1-1-1 0 0,1 1 0 0 0,0-1 1 0 0,0 0-1 0 0,0 1 1 0 0,51 10-27 0 0,-41-9 33 0 0,-2-1-5 0 0,3 0-4 0 0,0 1 0 0 0,0 0-1 0 0,0 0 1 0 0,0 1 0 0 0,-1 1-1 0 0,1 0 1 0 0,-1 1 0 0 0,0 0-1 0 0,0 0 1 0 0,9 7 3 0 0,-19-10 25 0 0,1 0 0 0 0,-1 1-1 0 0,1-1 1 0 0,-1 0 0 0 0,0 0 0 0 0,0 1 0 0 0,0-1 0 0 0,0 1-1 0 0,-1-1 1 0 0,1 1 0 0 0,-1-1 0 0 0,1 1 0 0 0,-1-1 0 0 0,0 1 0 0 0,0-1-1 0 0,0 1 1 0 0,0 0 0 0 0,-1-1 0 0 0,1 1 0 0 0,-1-1 0 0 0,1 1 0 0 0,-1-1-1 0 0,0 1 1 0 0,0-1 0 0 0,0 0 0 0 0,0 1 0 0 0,0-1 0 0 0,-1 0-1 0 0,1 0 1 0 0,-1 0 0 0 0,1 0 0 0 0,-1 0 0 0 0,0 0 0 0 0,0 0 0 0 0,0-1-1 0 0,0 1 1 0 0,0 0 0 0 0,0-1 0 0 0,0 0 0 0 0,-1 0 0 0 0,-1 1-25 0 0,-14 9 83 0 0,-1-1 1 0 0,0-1 0 0 0,-1-1 0 0 0,0-1-1 0 0,0 0 1 0 0,0-2 0 0 0,-1 0-1 0 0,0-1 1 0 0,0-2 0 0 0,0 0-1 0 0,0-1 1 0 0,-1-1 0 0 0,-11-1-84 0 0,29 0-39 0 0,1 1-1 0 0,-1 0 1 0 0,1-1 0 0 0,-1 0 0 0 0,1 0 0 0 0,-1 0-1 0 0,1 0 1 0 0,0 0 0 0 0,0-1 0 0 0,-1 0-1 0 0,1 1 1 0 0,0-1 0 0 0,0 0 0 0 0,1-1-1 0 0,-1 1 1 0 0,0 0 0 0 0,1-1 0 0 0,-1 1 0 0 0,1-1-1 0 0,-1-2 40 0 0,2 4-192 0 0,0-1 0 0 0,1 0-1 0 0,-1 0 1 0 0,1 0 0 0 0,-1 1-1 0 0,1-1 1 0 0,0 0 0 0 0,0 0-1 0 0,0 0 1 0 0,0 0 0 0 0,0 0-1 0 0,0 1 1 0 0,1-1 0 0 0,-1 0-1 0 0,0 0 1 0 0,1 0 0 0 0,-1 1-1 0 0,1-1 1 0 0,0 0 0 0 0,0 0-1 0 0,0 1 1 0 0,0-1 0 0 0,0 1-1 0 0,0-1 1 0 0,0 1 0 0 0,1-2 192 0 0,8-8-5643 0 0,-3 3-6170 0 0</inkml:trace>
  <inkml:trace contextRef="#ctx0" brushRef="#br0" timeOffset="12036.33">5474 27 7378 0 0,'0'0'2209'0'0,"0"0"-147"0"0,0 0-132 0 0,0 0-40 0 0,0 0-99 0 0,0 0-211 0 0,0 0-238 0 0,0 0-302 0 0,0 0-288 0 0,0 0-265 0 0,0 0-192 0 0,0 0-103 0 0,0 0-23 0 0,-4-4 448 0 0,263-2 1839 0 0,-251 7-2426 0 0,1 1 0 0 0,-1 0 1 0 0,0 1-1 0 0,0 0 1 0 0,0 0-1 0 0,0 1 0 0 0,-1 0 1 0 0,0 0-1 0 0,1 1 1 0 0,-1 0-1 0 0,-1 0 0 0 0,1 0 1 0 0,-1 1-1 0 0,0 0 1 0 0,0 1-1 0 0,-1-1 0 0 0,1 1 1 0 0,-1 0-1 0 0,-1 0 1 0 0,0 1-1 0 0,0-1 0 0 0,0 1 1 0 0,-1 0-1 0 0,0 0 1 0 0,0 0-1 0 0,-1 0 0 0 0,0 1 1 0 0,-1-1-1 0 0,1 4-30 0 0,0 113 206 0 0,-4-1 0 0 0,-14 79-206 0 0,-16 313-42 0 0,4-252 211 0 0,28-263-142 0 0,-55 13 1288 0 0,-99-11-902 0 0,-56 2-2116 0 0,207-11-1223 0 0,3 3-1230 0 0,0-3-4918 0 0</inkml:trace>
  <inkml:trace contextRef="#ctx0" brushRef="#br0" timeOffset="15408.832">10884 505 7746 0 0,'0'0'2215'0'0,"0"0"-111"0"0,0 0-67 0 0,0 0-74 0 0,0 0-227 0 0,0 0-297 0 0,0 0-304 0 0,0 0-267 0 0,0 0-208 0 0,0 0-168 0 0,0 0-115 0 0,0 0-93 0 0,-28-1-44 0 0,-89-1-26 0 0,115 2-203 0 0,0-1 1 0 0,0 1-1 0 0,0 0 0 0 0,1 0 0 0 0,-1 0 0 0 0,0 0 0 0 0,0 0 0 0 0,0 1 1 0 0,0-1-1 0 0,0 1 0 0 0,0-1 0 0 0,0 1 0 0 0,1-1 0 0 0,-1 1 0 0 0,0 0 1 0 0,1 0-1 0 0,-1 0 0 0 0,0 0 0 0 0,1 0 0 0 0,-1 0 0 0 0,1 1 0 0 0,-1-1 1 0 0,1 0-1 0 0,0 1 0 0 0,0-1 0 0 0,-1 1 0 0 0,1 0 0 0 0,0-1 0 0 0,1 1 1 0 0,-2 0-12 0 0,-2 6 76 0 0,-4 6-34 0 0,1 0 0 0 0,0 1 0 0 0,1-1-1 0 0,1 1 1 0 0,0 0 0 0 0,1 1 0 0 0,1-1 0 0 0,0 1-1 0 0,1 0 1 0 0,1-1 0 0 0,0 1 0 0 0,2 0 0 0 0,-1 0 0 0 0,3 9-42 0 0,-2-20 45 0 0,1 0 0 0 0,-1 0 0 0 0,1 0 1 0 0,0 0-1 0 0,0 0 0 0 0,1 0 1 0 0,0 0-1 0 0,0-1 0 0 0,0 1 0 0 0,0-1 1 0 0,1 0-1 0 0,-1 0 0 0 0,1 0 0 0 0,0-1 1 0 0,0 1-1 0 0,0-1 0 0 0,1 0 1 0 0,-1 0-1 0 0,1 0 0 0 0,0-1 0 0 0,0 1 1 0 0,0-1-1 0 0,0-1 0 0 0,0 1 1 0 0,0-1-1 0 0,1 1 0 0 0,-1-2 0 0 0,0 1 1 0 0,1 0-1 0 0,-1-1 0 0 0,1 0 0 0 0,-1-1 1 0 0,0 1-1 0 0,1-1 0 0 0,-1 0 1 0 0,0 0-1 0 0,0 0 0 0 0,1-1 0 0 0,-1 0 1 0 0,0 0-1 0 0,2-2-45 0 0,26-14 230 0 0,0-2 0 0 0,-2-2 0 0 0,0-1 0 0 0,-2-1 1 0 0,16-17-231 0 0,38-30 349 0 0,-76 65-305 0 0,-6 4-38 0 0,0 0 1 0 0,1 0-1 0 0,-1 0 0 0 0,1 1 0 0 0,-1-1 1 0 0,1 1-1 0 0,0-1 0 0 0,0 1 0 0 0,0-1 1 0 0,-1 1-1 0 0,1 0 0 0 0,0 0 0 0 0,1 0 0 0 0,-1 0 1 0 0,0 0-1 0 0,0 0 0 0 0,0 1 0 0 0,1-1 1 0 0,-1 1-1 0 0,0 0 0 0 0,0-1 0 0 0,1 1 1 0 0,-1 0-1 0 0,0 0 0 0 0,1 0 0 0 0,-1 1 1 0 0,0-1-1 0 0,0 1 0 0 0,1-1 0 0 0,-1 1 1 0 0,0 0-1 0 0,0 0 0 0 0,0 0 0 0 0,1 0-6 0 0,4 12 13 0 0,0 1 0 0 0,-1-1 0 0 0,-1 1-1 0 0,0 0 1 0 0,-1 0 0 0 0,0 1 0 0 0,-1-1 0 0 0,-1 1-1 0 0,0 0 1 0 0,-2 0 0 0 0,1-1 0 0 0,-2 1-1 0 0,-1 10-12 0 0,3 11 2 0 0,0 37-49 0 0,-3-1 1 0 0,-2 1-1 0 0,-4-1 0 0 0,-3 0 47 0 0,5-44-10 0 0,-1 0-1 0 0,-1 0 1 0 0,-1 0 0 0 0,-2-1 0 0 0,0-1 0 0 0,-2 0 0 0 0,-1 0 0 0 0,-1-2 0 0 0,-1 1 0 0 0,-1-2 0 0 0,-11 11 10 0 0,20-23 5 0 0,-1 0 0 0 0,0 0-1 0 0,-1-1 1 0 0,0 0 0 0 0,-1-1 0 0 0,0 0 0 0 0,0-1 0 0 0,-1 0 0 0 0,0-1 0 0 0,-1 0 0 0 0,1-1 0 0 0,-1 0 0 0 0,0-1 0 0 0,-1-1 0 0 0,1 0 0 0 0,-1-1 0 0 0,0 0-5 0 0,12-3 1 0 0,0-1 1 0 0,0 1 0 0 0,0-1-1 0 0,0 0 1 0 0,0 1 0 0 0,0-1-1 0 0,0 0 1 0 0,0 0 0 0 0,0 0-1 0 0,0-1 1 0 0,1 1 0 0 0,-1 0-1 0 0,1-1 1 0 0,-1 1 0 0 0,1-1-1 0 0,-1 1 1 0 0,1-1 0 0 0,0 0-1 0 0,-1 0 1 0 0,1 0 0 0 0,0 1-1 0 0,0-1 1 0 0,1 0 0 0 0,-1 0-1 0 0,0 0 1 0 0,1 0 0 0 0,-1 0-1 0 0,1-1 1 0 0,-1 1 0 0 0,1 0-1 0 0,0 0 1 0 0,0 0 0 0 0,0 0-1 0 0,0 0 1 0 0,1 0 0 0 0,-1-2-2 0 0,13-81 44 0 0,4 49-30 0 0,1 2 1 0 0,2 0 0 0 0,1 1-1 0 0,1 1 1 0 0,2 1 0 0 0,2 2-1 0 0,0 0 1 0 0,6-3-15 0 0,-2 1 4 0 0,2 1 0 0 0,0 2 0 0 0,2 1 0 0 0,1 1 0 0 0,1 2-1 0 0,1 2 1 0 0,1 1 0 0 0,1 2 0 0 0,1 2 0 0 0,0 1 0 0 0,1 2 0 0 0,1 2 0 0 0,4 1-4 0 0,45 4-1013 0 0,-54 10-7635 0 0,-28 0-3747 0 0</inkml:trace>
  <inkml:trace contextRef="#ctx0" brushRef="#br0" timeOffset="17940.816">11952 697 0 0 0,'0'0'389'0'0,"0"0"258"0"0,0 0-16 0 0,0 0-39 0 0,0 0 20 0 0,0 0 75 0 0,0 0 91 0 0,0 0 124 0 0,0 0 127 0 0,0 0 110 0 0,2 0 9643 0 0,2 0-5232 0 0,22 3-3712 0 0,76-3 9 0 0,-102 0-1799 0 0,0 0 3 0 0,0 0-8 0 0,0 0 21 0 0,0 0-3 0 0,0 0-14 0 0,0 0 7 0 0,0 0 6 0 0,0 0-8 0 0,0 0 2 0 0,0 0-12 0 0,0 0-26 0 0,0 0-2 0 0,0 0-1 0 0,0 0 14 0 0,0 0-3 0 0,0 0-6 0 0,0 0-2 0 0,0 0-20 0 0,0 0 15 0 0,0 0 5 0 0,0 0-1 0 0,21-3 118 0 0,40-8 80 0 0,-57 9-1176 0 0,-8 3-2903 0 0,-4 0-4874 0 0,6-1-3033 0 0</inkml:trace>
  <inkml:trace contextRef="#ctx0" brushRef="#br0" timeOffset="18261.88">11840 884 9034 0 0,'0'0'3454'0'0,"0"0"-1302"0"0,0 0-842 0 0,0 0-107 0 0,0 0 95 0 0,0 0 23 0 0,0 0-142 0 0,0 0-268 0 0,0 0-199 0 0,0 0-120 0 0,0 0-18 0 0,0 0-22 0 0,0 0-75 0 0,16 0-47 0 0,117-10 586 0 0,70 2 24 0 0,-189 12-1153 0 0,-7-2-2929 0 0,-1-1-8022 0 0,-4-1-252 0 0</inkml:trace>
  <inkml:trace contextRef="#ctx0" brushRef="#br0" timeOffset="18930.682">11983 483 7034 0 0,'0'0'2836'0'0,"0"0"-611"0"0,0 0-365 0 0,0 0-137 0 0,0 0-131 0 0,0 0-191 0 0,0 0-285 0 0,0 0-256 0 0,0 0-221 0 0,0 0-180 0 0,0 0-122 0 0,0 0-72 0 0,-5-3-37 0 0,-11-9 34 0 0,25 17 923 0 0,13 12-675 0 0,0 1 0 0 0,-2 2 0 0 0,0 0 0 0 0,-1 1 0 0 0,-1 1 0 0 0,13 21-510 0 0,94 85 381 0 0,-97-80-237 0 0,-28-47-130 0 0,0-1-2 0 0,0 0 6 0 0,0 0-3 0 0,0 0 6 0 0,0 0-19 0 0,0 0-1 0 0,0 0-8 0 0,-4 26 153 0 0,-4-14-97 0 0,-1 0 1 0 0,0-1-1 0 0,0 0 1 0 0,-1 0-1 0 0,0-1 1 0 0,-1-1-1 0 0,0 0 1 0 0,-1 0-1 0 0,-2 0-49 0 0,-108 79 396 0 0,-52 29 35 0 0,150-95-466 0 0,24-21-5 0 0,19 3-1391 0 0,24-15-1599 0 0,-26 3-1885 0 0,-10 4 1592 0 0,6-3-9075 0 0</inkml:trace>
  <inkml:trace contextRef="#ctx0" brushRef="#br0" timeOffset="19775.118">12095 697 0 0 0,'0'0'848'0'0,"0"0"39"0"0,0 0 25 0 0,0 0-29 0 0,0 0-12 0 0,0 0-35 0 0,0 0-40 0 0,0 0-88 0 0,0 0-123 0 0,0 0-148 0 0,-3-1 1469 0 0,-16-1 12369 0 0,15 1-12879 0 0,1 1-3887 0 0,-293 0 7035 0 0,296 0-4496 0 0,0 0-20 0 0,0 0-12 0 0,0 0-6 0 0,-1 0-7 0 0,-51 21-642 0 0,47-12-3454 0 0,8-3-6636 0 0,2-5-1068 0 0</inkml:trace>
  <inkml:trace contextRef="#ctx0" brushRef="#br0" timeOffset="20642.324">12777 325 560 0 0,'0'0'1430'0'0,"0"0"-351"0"0,0 0 157 0 0,0 0 434 0 0,0 0 389 0 0,0 0 183 0 0,0 0-71 0 0,0 0-236 0 0,0 0-264 0 0,0 0-232 0 0,0 0-190 0 0,0 0-139 0 0,5-2-109 0 0,-1 0-619 0 0,6-4-139 0 0,0 5 2655 0 0,-10 13-1666 0 0,-34 190 806 0 0,-33 146-1254 0 0,54-204-784 0 0,13-143-43 0 0,0-1-18 0 0,0 0-14 0 0,0 0-24 0 0,0 0-38 0 0,0 0-48 0 0,0 0-53 0 0,7-19-762 0 0,4-12-54 0 0,17-76-6682 0 0,-27 88 1979 0 0,0 3-5319 0 0</inkml:trace>
  <inkml:trace contextRef="#ctx0" brushRef="#br0" timeOffset="20908.188">12394 295 10978 0 0,'0'0'1977'0'0,"0"0"-222"0"0,0 0-178 0 0,0 0-94 0 0,0 0-109 0 0,0 0-172 0 0,0 0-234 0 0,0 0-200 0 0,0 0-116 0 0,0 0-42 0 0,0 0-2 0 0,0 0-29 0 0,0 0-66 0 0,30-8-92 0 0,98-25-70 0 0,91 1 712 0 0,-127 24-843 0 0,-37 1-347 0 0,68-8 263 0 0,-42 12-3364 0 0,-77 17-6137 0 0,-4-10-1845 0 0</inkml:trace>
  <inkml:trace contextRef="#ctx0" brushRef="#br0" timeOffset="21247.837">13010 862 12931 0 0,'0'0'1860'0'0,"0"0"-468"0"0,0 0-127 0 0,0 0 8 0 0,0 0-27 0 0,0 0-136 0 0,0 0-258 0 0,0 0-252 0 0,0 0-152 0 0,0 0-5 0 0,0 0 38 0 0,0 0 38 0 0,0 13-15 0 0,-10 99 464 0 0,-23 10-413 0 0,23-64-767 0 0,10-57 59 0 0,0-1-47 0 0,0 0-103 0 0,0 0-109 0 0,29-21-4889 0 0,-17 9-1853 0 0,-3 4-4174 0 0</inkml:trace>
  <inkml:trace contextRef="#ctx0" brushRef="#br0" timeOffset="21651.742">13373 531 7626 0 0,'0'0'2177'0'0,"0"0"-558"0"0,0 0-316 0 0,0 0 38 0 0,0 0 76 0 0,0 0-14 0 0,0 0-164 0 0,0 0-257 0 0,0 0-230 0 0,0 0-97 0 0,0 0 45 0 0,0 0 51 0 0,0 0 13 0 0,4 2-8 0 0,13 5-343 0 0,0 0 0 0 0,1-2 0 0 0,0 0 0 0 0,0-1-1 0 0,0-1 1 0 0,0 0 0 0 0,1-2 0 0 0,-1 0 0 0 0,0-1 0 0 0,1-1 0 0 0,9-2-413 0 0,29 2 271 0 0,51-10-210 0 0,-107 11-119 0 0,-1 0-20 0 0,0 0-43 0 0,0 0-91 0 0,0 0-127 0 0,-10 4-2892 0 0,8-1 2438 0 0,-7 10-2208 0 0,3-4-3795 0 0,2-5-4774 0 0</inkml:trace>
  <inkml:trace contextRef="#ctx0" brushRef="#br0" timeOffset="21893.402">13307 859 14563 0 0,'0'0'1374'0'0,"0"0"-499"0"0,0 0 17 0 0,0 0 263 0 0,0 0 185 0 0,0 0 19 0 0,0 0-251 0 0,0 0-257 0 0,0 0-198 0 0,0 0-147 0 0,34-3-82 0 0,109-7-92 0 0,29-6 143 0 0,-111 15-2005 0 0,-35 1-4998 0 0,-15 0-5304 0 0</inkml:trace>
  <inkml:trace contextRef="#ctx0" brushRef="#br0" timeOffset="29215.124">14522 152 168 0 0,'0'0'1939'0'0,"0"0"-487"0"0,0 0-18 0 0,0 0 260 0 0,0 0 269 0 0,0 0 71 0 0,0 0-97 0 0,0 0-259 0 0,0 0-354 0 0,0 0-306 0 0,0 0-222 0 0,-3-2-166 0 0,-11-7 1426 0 0,14 9-1580 0 0,15-4 3998 0 0,17-15-3928 0 0,-4 3-400 0 0,0 2 1 0 0,1 0-1 0 0,1 2 1 0 0,0 1-1 0 0,32-6-146 0 0,-16 6 43 0 0,1 3 1 0 0,0 1-1 0 0,0 3 1 0 0,0 1-1 0 0,6 3-43 0 0,-51 1 5 0 0,-1 1-1 0 0,1 0 1 0 0,-1-1-1 0 0,0 1 0 0 0,0 0 1 0 0,1 0-1 0 0,-2 0 1 0 0,1 0-1 0 0,0 0 0 0 0,0 0 1 0 0,-1 0-1 0 0,1 0 1 0 0,-1 0-1 0 0,1 1 0 0 0,-1-1 1 0 0,0 0-1 0 0,0 0 1 0 0,0 0-1 0 0,0 0 1 0 0,0 1-1 0 0,0-1 0 0 0,-1 0 1 0 0,1 0-1 0 0,-1 0 1 0 0,0 0-1 0 0,1 0 0 0 0,-1 0 1 0 0,0 0-1 0 0,0 0 1 0 0,0 0-1 0 0,-1 0 0 0 0,1 0 1 0 0,0-1-1 0 0,-1 1 1 0 0,1 0-1 0 0,-2 0-4 0 0,-24 34 64 0 0,-2-2 0 0 0,-1-1 0 0 0,-1-2 0 0 0,-2-1 0 0 0,-30 22-64 0 0,-5 5 9 0 0,8-8-6 0 0,-60 61 109 0 0,116-106-106 0 0,2-3-3 0 0,0 0 1 0 0,1 0-1 0 0,-1 0 0 0 0,1 1 0 0 0,0-1 0 0 0,-1 0 0 0 0,1 0 1 0 0,0 1-1 0 0,0-1 0 0 0,-1 1 0 0 0,1-1 0 0 0,0 1 0 0 0,1 0 1 0 0,-1-1-1 0 0,0 1 0 0 0,0 0 0 0 0,1 0 0 0 0,-1-1 0 0 0,1 1 0 0 0,-1 0 1 0 0,1 0-1 0 0,0 0 0 0 0,0 0 0 0 0,0 0 0 0 0,0-1 0 0 0,0 1 1 0 0,0 0-1 0 0,1 0 0 0 0,-1 0 0 0 0,1 0 0 0 0,-1-1 0 0 0,1 1 1 0 0,-1 0-1 0 0,1 0 0 0 0,0-1 0 0 0,0 1 0 0 0,0 0 0 0 0,0-1 0 0 0,1 2-3 0 0,7 1 85 0 0,1 0 0 0 0,-1-1-1 0 0,1 0 1 0 0,0 0 0 0 0,0-1-1 0 0,0 0 1 0 0,0-1-1 0 0,0 0 1 0 0,0-1 0 0 0,0 0-1 0 0,0-1 1 0 0,1 0-1 0 0,-1 0 1 0 0,0-1 0 0 0,0 0-1 0 0,-1-1 1 0 0,1 0-1 0 0,8-4-84 0 0,-4 0 657 0 0,-9 4-2996 0 0,-1 2-8108 0 0,-2 1-934 0 0</inkml:trace>
  <inkml:trace contextRef="#ctx0" brushRef="#br0" timeOffset="30186.096">14923 619 4001 0 0,'0'0'1419'0'0,"0"0"-42"0"0,0 0 198 0 0,0 0 226 0 0,0 0 46 0 0,0 0-211 0 0,0 0-365 0 0,0 0-351 0 0,0 0-246 0 0,0 0-87 0 0,0 0 2 0 0,0 0 70 0 0,-5 7 1669 0 0,35-65 722 0 0,118-119-1717 0 0,-82 107-1207 0 0,-20 19-56 0 0,119-152 75 0 0,-156 195-272 0 0,-14 30-58 0 0,3-14 161 0 0,-96 316 72 0 0,88-261-275 0 0,47-108 390 0 0,224-274-250 0 0,-210 249 27 0 0,-51 70 56 0 0,0-1 0 0 0,0 1-1 0 0,0-1 1 0 0,0 0 0 0 0,0 1-1 0 0,1-1 1 0 0,-1 0 0 0 0,0 1-1 0 0,0-1 1 0 0,1 0 0 0 0,-1 1-1 0 0,0-1 1 0 0,1 1-1 0 0,-1-1 1 0 0,1 1 0 0 0,-1-1-1 0 0,0 1 1 0 0,1-1 0 0 0,-1 1-1 0 0,1-1 1 0 0,0 1 0 0 0,-1 0-1 0 0,1-1 1 0 0,-1 1 0 0 0,1 0-1 0 0,-1 0 1 0 0,1-1 0 0 0,0 1-1 0 0,-1 0 1 0 0,1 0 0 0 0,0 0-1 0 0,-1 0 1 0 0,1-1 0 0 0,0 1-1 0 0,-1 0 1 0 0,1 0 0 0 0,0 1-1 0 0,-1-1 1 0 0,1 0-1 0 0,0 0 1 0 0,-1 0 0 0 0,1 0-1 0 0,0 0 1 0 0,-1 1 0 0 0,1-1-1 0 0,-1 0 1 0 0,1 1 0 0 0,-1-1-1 0 0,1 0 1 0 0,0 1 0 0 0,-1-1-1 0 0,1 1 1 0 0,-1-1 0 0 0,0 1-1 0 0,1-1 5 0 0,8 41-157 0 0,-8-29 233 0 0,0 84 114 0 0,-46 31-13 0 0,-27 62-585 0 0,71-165-1092 0 0,8-15-4154 0 0,-1-6-4608 0 0,-2-2 3130 0 0</inkml:trace>
  <inkml:trace contextRef="#ctx0" brushRef="#br0" timeOffset="30974.398">15809 358 0 0 0,'0'0'1220'0'0,"0"0"-217"0"0,0 0 92 0 0,0 0 324 0 0,0 0 308 0 0,0 0 140 0 0,0 0-45 0 0,0 0-228 0 0,0 0-306 0 0,0 0-241 0 0,0 0-160 0 0,0 0-114 0 0,0 0-85 0 0,3-4-74 0 0,9-11-57 0 0,-9 12-54 0 0,-10 18 1301 0 0,-216 250-133 0 0,297-357-995 0 0,97-62-710 0 0,-82 87-10 0 0,-84 108-56 0 0,7 68 388 0 0,14-2-802 0 0,-23-102-488 0 0,-1-3-4153 0 0,-1-1-2044 0 0,-1-1-1296 0 0</inkml:trace>
  <inkml:trace contextRef="#ctx0" brushRef="#br0" timeOffset="31215.112">15647 513 6241 0 0,'0'0'1454'0'0,"0"0"-403"0"0,0 0-83 0 0,0 0 242 0 0,0 0 302 0 0,0 0 124 0 0,0 0-161 0 0,0 0-288 0 0,0 0-349 0 0,0 0-311 0 0,0 0-179 0 0,0 0-126 0 0,29-5-86 0 0,96-16-52 0 0,13-2-864 0 0,-89 17-5745 0 0,-35 5-3435 0 0</inkml:trace>
  <inkml:trace contextRef="#ctx0" brushRef="#br0" timeOffset="32647.408">16105 571 1968 0 0,'0'0'1651'0'0,"0"0"58"0"0,0 0 217 0 0,0 0 143 0 0,0 0-75 0 0,0 0-256 0 0,0 0-342 0 0,0 0-317 0 0,0 0-197 0 0,0 0-66 0 0,0 0-1 0 0,0 0 22 0 0,0 0-31 0 0,13-12 886 0 0,103-145 1231 0 0,36-38-2581 0 0,-128 166-345 0 0,-23 28-20 0 0,0 35-677 0 0,-6 172 723 0 0,6-203-19 0 0,-1-1 1 0 0,1 1-1 0 0,0-1 0 0 0,0 0 1 0 0,0 0-1 0 0,0 0 0 0 0,0 1 1 0 0,1-1-1 0 0,-1 0 1 0 0,1 0-1 0 0,-1-1 0 0 0,1 1 1 0 0,0 0-1 0 0,-1 0 1 0 0,1-1-1 0 0,0 1 0 0 0,0-1 1 0 0,0 0-1 0 0,0 1 0 0 0,1-1 1 0 0,-1 0-1 0 0,0 0 1 0 0,0-1-1 0 0,1 1 0 0 0,-1 0 1 0 0,1-1-1 0 0,-1 1 1 0 0,0-1-1 0 0,1 0 0 0 0,-1 0 1 0 0,1 0-1 0 0,-1 0 0 0 0,1 0 1 0 0,-1 0-1 0 0,0-1 1 0 0,1 1-1 0 0,-1-1 0 0 0,1 0 1 0 0,-1 0-1 0 0,0 0 1 0 0,0 0-1 0 0,0 0 0 0 0,1 0 1 0 0,-1 0-1 0 0,0-1 0 0 0,0 1 1 0 0,-1-1-1 0 0,1 0 1 0 0,0 1-1 0 0,0-1 0 0 0,-1 0 1 0 0,1 0-5 0 0,20-21 31 0 0,-1-1 0 0 0,-1 0 1 0 0,-1-2-1 0 0,-2 0 0 0 0,0-1 0 0 0,4-13-31 0 0,77-108 18 0 0,-97 147-11 0 0,17-16-85 0 0,-12 34-27 0 0,5 182 565 0 0,-10-104 970 0 0,-1-34-4631 0 0,1-19-8299 0 0,-1-41 290 0 0</inkml:trace>
  <inkml:trace contextRef="#ctx0" brushRef="#br0" timeOffset="33475.547">16955 325 56 0 0,'0'0'1192'0'0,"0"0"-5"0"0,0 0 143 0 0,0 0 229 0 0,0 0 149 0 0,0 0-6 0 0,0 0-156 0 0,0 0-240 0 0,0 0-224 0 0,0 0-144 0 0,0 0-85 0 0,0 0-57 0 0,0 0-64 0 0,0 3 3833 0 0,-12 56-2103 0 0,-14 144-807 0 0,26-185-1741 0 0,0-18 72 0 0,0 0-11 0 0,0 0 4 0 0,0 0-6 0 0,0 0 2 0 0,0 0-29 0 0,0 0-27 0 0,0 0-34 0 0,0 0-33 0 0,0 0-4 0 0,0 0-57 0 0,0-22-6461 0 0,0 18 5165 0 0,-1-2-769 0 0,2 1-3463 0 0,1 2-1789 0 0</inkml:trace>
  <inkml:trace contextRef="#ctx0" brushRef="#br0" timeOffset="34139.383">16849 347 1752 0 0,'0'0'2552'0'0,"0"0"-708"0"0,0 0-140 0 0,0 0 113 0 0,0 0 14 0 0,0 0-132 0 0,0 0-260 0 0,0 0-340 0 0,0 0-291 0 0,0 0-173 0 0,0 0-98 0 0,0 0-49 0 0,2-2-36 0 0,127-54 2924 0 0,-7 44-2235 0 0,-121 12-1133 0 0,-4 15 290 0 0,-92 87 363 0 0,96-99-663 0 0,-1 0-1 0 0,0-1 1 0 0,1 1-1 0 0,0 0 0 0 0,-1-1 1 0 0,1 1-1 0 0,0-1 1 0 0,0 1-1 0 0,1-1 1 0 0,-1 1-1 0 0,0-1 1 0 0,1 0-1 0 0,-1 0 1 0 0,1 1-1 0 0,0-1 1 0 0,0 0-1 0 0,0-1 0 0 0,0 1 1 0 0,0 0-1 0 0,0 0 1 0 0,0-1-1 0 0,1 0 1 0 0,-1 1-1 0 0,1-1 1 0 0,-1 0-1 0 0,1 0 1 0 0,-1 0-1 0 0,1 0 1 0 0,0-1-1 0 0,-1 1 0 0 0,1-1 1 0 0,0 0-1 0 0,-1 1 1 0 0,2-1 2 0 0,4 3-3 0 0,-3-2 12 0 0,-1 0 0 0 0,0 1 0 0 0,1 0 1 0 0,-1 0-1 0 0,0 0 0 0 0,0 0 0 0 0,0 1 0 0 0,0 0 0 0 0,0 0 1 0 0,-1 0-1 0 0,1 0 0 0 0,-1 0 0 0 0,0 1 0 0 0,0-1 1 0 0,0 1-1 0 0,0 0 0 0 0,0 0 0 0 0,-1 0 0 0 0,0 0 0 0 0,0 0 1 0 0,0 1-1 0 0,-1-1 0 0 0,1 1 0 0 0,-1-1 0 0 0,0 1 1 0 0,0 0-10 0 0,-1 0 37 0 0,0-1 1 0 0,0 1 0 0 0,0-1-1 0 0,0 1 1 0 0,-1-1 0 0 0,0 0 0 0 0,0 1-1 0 0,0-1 1 0 0,-1 0 0 0 0,1 1 0 0 0,-1-1-1 0 0,0 0 1 0 0,0 0 0 0 0,0-1 0 0 0,-1 1-1 0 0,0 0 1 0 0,1-1 0 0 0,-1 1 0 0 0,0-1-1 0 0,-1 0 1 0 0,1 0 0 0 0,0 0-1 0 0,-1-1 1 0 0,0 1 0 0 0,0-1 0 0 0,1 0-1 0 0,-3 1-37 0 0,-6 2 115 0 0,1 0 0 0 0,-1-2 0 0 0,0 1 0 0 0,0-1 0 0 0,0-1 0 0 0,0 0 0 0 0,0-1-1 0 0,0-1 1 0 0,-12 0-115 0 0,-39-18-2769 0 0,38-3-2334 0 0,8-9-3582 0 0,15 22-1101 0 0</inkml:trace>
  <inkml:trace contextRef="#ctx0" brushRef="#br0" timeOffset="36166.976">17552 233 2657 0 0,'0'0'1072'0'0,"0"0"-255"0"0,0 0 2 0 0,0 0 309 0 0,0 0 389 0 0,0 0 288 0 0,0 0-7 0 0,0 0-267 0 0,0 0-324 0 0,0 0-344 0 0,0 0-178 0 0,-15 0-136 0 0,-64 0 285 0 0,72 2-656 0 0,1 0-1 0 0,0 0 0 0 0,0 1 0 0 0,0 0 1 0 0,0 0-1 0 0,0 1 0 0 0,1-1 1 0 0,-1 1-1 0 0,1 1 0 0 0,0-1 0 0 0,0 1 1 0 0,1 0-1 0 0,-2 2-177 0 0,-1 3 82 0 0,2 0 0 0 0,-1 0-1 0 0,2 1 1 0 0,-1 0 0 0 0,2 0 0 0 0,-1 0 0 0 0,1 0 0 0 0,1 1 0 0 0,0-1-1 0 0,1 1 1 0 0,0-1 0 0 0,0 1 0 0 0,2 0 0 0 0,-1-1 0 0 0,1 1-1 0 0,1 1-81 0 0,-2-9 44 0 0,1-1-1 0 0,-1 1 0 0 0,1 0 0 0 0,-1 0 0 0 0,1-1 0 0 0,0 1 0 0 0,1 0 0 0 0,-1-1 0 0 0,1 1 0 0 0,-1-1 0 0 0,1 0 0 0 0,0 1 0 0 0,0-1 0 0 0,1 0 0 0 0,-1 0 0 0 0,1 0 0 0 0,-1-1 0 0 0,1 1 0 0 0,0-1 0 0 0,0 1 0 0 0,0-1 0 0 0,0 0 0 0 0,0 0 0 0 0,1 0 1 0 0,-1 0-1 0 0,1-1 0 0 0,-1 1 0 0 0,1-1 0 0 0,-1 0 0 0 0,1 0 0 0 0,0-1 0 0 0,0 1 0 0 0,-1-1 0 0 0,1 1 0 0 0,0-1 0 0 0,0 0 0 0 0,0-1 0 0 0,-1 1 0 0 0,1-1 0 0 0,0 0 0 0 0,0 1 0 0 0,-1-2 0 0 0,1 1 0 0 0,0 0 0 0 0,-1-1 0 0 0,0 1 0 0 0,1-1 0 0 0,-1 0 1 0 0,0 0-1 0 0,0-1 0 0 0,1 0-43 0 0,58-57 461 0 0,-3-3 1 0 0,-3-2 0 0 0,6-14-462 0 0,-13 24 204 0 0,-35 96-105 0 0,2 18-57 0 0,-2 1 0 0 0,-3 1 1 0 0,-3 0-1 0 0,-2 0 0 0 0,-3 0 0 0 0,-3 5-42 0 0,-1-48-4 0 0,-1 0 1 0 0,0 0-1 0 0,-2 0 0 0 0,0-1 0 0 0,-1 1 0 0 0,0-1 0 0 0,-2 0 0 0 0,0-1 0 0 0,-1 0 0 0 0,0 0 0 0 0,-1 0 0 0 0,-1-1 0 0 0,-1-1 0 0 0,0 1 1 0 0,-1-2-1 0 0,-4 4 4 0 0,1-4-17 0 0,1-1 1 0 0,-2 0-1 0 0,0-2 1 0 0,0 0-1 0 0,-1 0 0 0 0,0-2 1 0 0,-1 0-1 0 0,1-1 1 0 0,-2-1-1 0 0,-10 2 17 0 0,-65-2-41 0 0,92-8 39 0 0,0-1 1 0 0,1 1 0 0 0,-1-1-1 0 0,0 0 1 0 0,1 0-1 0 0,-1 0 1 0 0,1 1-1 0 0,0-1 1 0 0,0-1-1 0 0,0 1 1 0 0,1 0-1 0 0,-1 0 1 0 0,1 0-1 0 0,-1 0 1 0 0,1 0 0 0 0,0-1-1 0 0,1 1 1 0 0,-1 0-1 0 0,0 0 1 0 0,1 0-1 0 0,-1 0 1 0 0,1-1-1 0 0,0 1 1 0 0,0 0-1 0 0,1 0 1 0 0,-1 1-1 0 0,0-1 1 0 0,1 0 0 0 0,0 0-1 0 0,0 1 1 0 0,0-1 1 0 0,17-28 16 0 0,1 2 0 0 0,2 0 0 0 0,1 2 0 0 0,1 0 1 0 0,1 2-1 0 0,1 0 0 0 0,2 2 0 0 0,0 1 0 0 0,1 2 0 0 0,1 0 1 0 0,1 2-1 0 0,1 1 0 0 0,0 2 0 0 0,1 1 0 0 0,6 0-16 0 0,32 5-1096 0 0,-62 19-3106 0 0,-8-2-3964 0 0,-1-4-3203 0 0</inkml:trace>
  <inkml:trace contextRef="#ctx0" brushRef="#br0" timeOffset="39462.311">14575 892 0 0 0,'0'0'681'0'0,"0"0"161"0"0,0 0 10 0 0,0 0-45 0 0,0 0-19 0 0,0 0 16 0 0,0 0 66 0 0,0 0 67 0 0,0 0 65 0 0,0 0 38 0 0,5 5 6743 0 0,-2-3-7938 0 0,85 9 3682 0 0,236-7-1208 0 0,66-26-1370 0 0,-230 11-590 0 0,41-8-91 0 0,57 8-104 0 0,34 4-83 0 0,-202 0-50 0 0,3-1-20 0 0,48 1 23 0 0,186-19 40 0 0,92 22-17 0 0,293-36 430 0 0,-420 55-780 0 0,-72 6-1867 0 0,-155-17-592 0 0,-43-4-1035 0 0,-1 0-3738 0 0,-13 0-570 0 0</inkml:trace>
  <inkml:trace contextRef="#ctx0" brushRef="#br0" timeOffset="42049.363">15037 1080 5657 0 0,'0'0'3740'0'0,"0"0"-2009"0"0,0 0-888 0 0,0 0-125 0 0,0 0 185 0 0,0 0 252 0 0,0 0 151 0 0,0 0-114 0 0,0 0-301 0 0,0 0-340 0 0,0 0-265 0 0,0 0-138 0 0,0 0-21 0 0,-2 4 54 0 0,0 2-79 0 0,-21 49 679 0 0,-3-1 0 0 0,-2-1 0 0 0,-29 39-781 0 0,-5 11 479 0 0,62-102-455 0 0,-1 0 0 0 0,0 0 0 0 0,1 1 0 0 0,0-1 0 0 0,-1 0 0 0 0,1 0 0 0 0,0 0 0 0 0,-1 1 0 0 0,1-1 0 0 0,0 0 0 0 0,0 0 0 0 0,0 1 0 0 0,0-1 0 0 0,0 0 0 0 0,1 0 0 0 0,-1 1 0 0 0,0-1 0 0 0,0 0 0 0 0,1 0 0 0 0,-1 0 0 0 0,1 1 0 0 0,-1-1 0 0 0,1 0 0 0 0,-1 0 0 0 0,1 0 0 0 0,0 0 0 0 0,0 0 0 0 0,-1 0 0 0 0,1 0 0 0 0,0 0 0 0 0,0-1 0 0 0,0 1 0 0 0,0 0 0 0 0,0 0 0 0 0,0-1 0 0 0,0 1 0 0 0,0 0 0 0 0,0-1 0 0 0,1 1 0 0 0,-1-1 0 0 0,0 0-1 0 0,0 1 1 0 0,0-1 0 0 0,1 0 0 0 0,-1 0 0 0 0,0 0 0 0 0,0 0 0 0 0,1 0 0 0 0,-1 0 0 0 0,0 0 0 0 0,1 0-24 0 0,68-5 1011 0 0,-69 5-1010 0 0,157-37 575 0 0,-131 30-1119 0 0,-26 6 173 0 0,-1 1-160 0 0,0 0-173 0 0,0 0-212 0 0,0 0-294 0 0,0-10-6550 0 0,0 6 909 0 0,0 0 565 0 0</inkml:trace>
  <inkml:trace contextRef="#ctx0" brushRef="#br0" timeOffset="42453.189">15306 1116 1568 0 0,'0'0'2178'0'0,"0"0"-766"0"0,0 0 14 0 0,0 0 478 0 0,0 0 398 0 0,0 0 105 0 0,0 0-267 0 0,0 0-569 0 0,0 0-557 0 0,0 0-387 0 0,0 0-184 0 0,0 0 2 0 0,-10 8 90 0 0,-31 24 77 0 0,36-28-440 0 0,1 2 0 0 0,-1-1-1 0 0,1 0 1 0 0,0 1 0 0 0,0 0-1 0 0,1 0 1 0 0,0 0 0 0 0,0 0 0 0 0,0 0-1 0 0,0 1 1 0 0,1 0 0 0 0,1-1-1 0 0,-1 1 1 0 0,1 0 0 0 0,0 2-172 0 0,-7 22 629 0 0,-45 260 1430 0 0,0-162-1831 0 0,34-75-156 0 0,19-53-89 0 0,2 9-271 0 0,7-38-1915 0 0,-4 11-566 0 0,1 1-5034 0 0,-4 11-3145 0 0</inkml:trace>
  <inkml:trace contextRef="#ctx0" brushRef="#br0" timeOffset="43139.026">15194 1775 5025 0 0,'0'0'2622'0'0,"0"0"-1452"0"0,0 0-681 0 0,0 0 179 0 0,0 0 447 0 0,0 0 369 0 0,0 0 179 0 0,0 0-102 0 0,0 0-241 0 0,0 0-212 0 0,0 0-233 0 0,0 0-189 0 0,0 0-120 0 0,18-13-70 0 0,57-44-30 0 0,-3-19 813 0 0,-53 49-946 0 0,161-205 771 0 0,-114 148-1044 0 0,-46 63-59 0 0,-13 13-2 0 0,-1 0-1 0 0,1 1 1 0 0,1 0-1 0 0,-1 0 1 0 0,1 1-1 0 0,1 0 1 0 0,-1 1-1 0 0,1 0 1 0 0,0 0-1 0 0,0 0 0 0 0,4 0 2 0 0,-11 6-1 0 0,0 1 0 0 0,-1 0 0 0 0,1 0 0 0 0,-1 0 0 0 0,0 0 0 0 0,0 0-1 0 0,0 1 1 0 0,0-1 0 0 0,0 0 0 0 0,0 0 0 0 0,-1 1 0 0 0,1-1 0 0 0,-1 0-1 0 0,1 1 1 0 0,-1-1 0 0 0,0 1 0 0 0,0-1 0 0 0,0 0 0 0 0,0 1 0 0 0,-1-1-1 0 0,1 0 1 0 0,-1 1 0 0 0,1-1 0 0 0,-1 0 0 0 0,0 1 0 0 0,0-1 0 0 0,0 0-1 0 0,-1 2 2 0 0,-34 88 179 0 0,27-75-163 0 0,1 2 0 0 0,1-1-1 0 0,1 1 1 0 0,0 0 0 0 0,1 1-1 0 0,1-1 1 0 0,1 1 0 0 0,0 16-16 0 0,3-34-1 0 0,0-1 1 0 0,0 0 0 0 0,0 1 0 0 0,0-1 0 0 0,0 1 0 0 0,1-1 0 0 0,-1 1 0 0 0,1-1 0 0 0,-1 0-1 0 0,1 1 1 0 0,-1-1 0 0 0,1 0 0 0 0,-1 1 0 0 0,1-1 0 0 0,0 0 0 0 0,0 0 0 0 0,0 0 0 0 0,0 0 0 0 0,0 0-1 0 0,0 0 1 0 0,0 0 0 0 0,0 0 0 0 0,0 0 0 0 0,1 0 0 0 0,-1 0 0 0 0,0-1 0 0 0,0 1 0 0 0,1 0-1 0 0,-1-1 1 0 0,0 1 0 0 0,1-1 0 0 0,-1 0 0 0 0,1 1 0 0 0,-1-1 0 0 0,1 0 0 0 0,-1 0 0 0 0,1 0-1 0 0,-1 0 1 0 0,0 0 0 0 0,1 0 0 0 0,-1-1 0 0 0,1 1 0 0 0,-1 0 0 0 0,1-1 0 0 0,0 1 0 0 0,63-27 150 0 0,-21-11-140 0 0,-1-2 1 0 0,-3-2-1 0 0,-1-1 0 0 0,-2-2 0 0 0,-2-2 1 0 0,0-3-11 0 0,40-51-1 0 0,-68 91 6 0 0,8-8-38 0 0,-23 38-40 0 0,-34 64 217 0 0,3 1 0 0 0,4 2 0 0 0,-10 45-144 0 0,24-28-67 0 0,21-102-1267 0 0,-1 13 3715 0 0,0-11-4704 0 0,1-1-3327 0 0,0-1-4575 0 0,0-2 2559 0 0</inkml:trace>
  <inkml:trace contextRef="#ctx0" brushRef="#br0" timeOffset="43747.094">16330 1418 6201 0 0,'0'0'1489'0'0,"0"0"-168"0"0,0 0 205 0 0,0 0 184 0 0,0 0 13 0 0,0 0-191 0 0,0 0-329 0 0,0 0-303 0 0,0 0-229 0 0,0 0-154 0 0,0 0-106 0 0,-32 32-64 0 0,-95 99-68 0 0,74-70 125 0 0,14-2-24 0 0,39-58-370 0 0,0-1-10 0 0,0 0 18 0 0,0 0 32 0 0,7-12 319 0 0,52-59-157 0 0,3 3 0 0 0,3 3 0 0 0,2 3 0 0 0,23-13-212 0 0,-28 34 14 0 0,-62 74 370 0 0,-33 152 450 0 0,34-176-781 0 0,0 1 0 0 0,1-1 0 0 0,0 1 1 0 0,0-1-1 0 0,1 1 0 0 0,0-1 0 0 0,1 0 0 0 0,0-1 0 0 0,1 1 0 0 0,-1-1 0 0 0,1 1 1 0 0,1-1-1 0 0,2 2-53 0 0,6 2 1326 0 0,-30-27-700 0 0,3 10-653 0 0,0-1-1 0 0,0 2 0 0 0,-1 0 1 0 0,1 0-1 0 0,-1 2 1 0 0,0 0-1 0 0,0 0 0 0 0,-14 1 28 0 0,-31-6-107 0 0,7 2-159 0 0,40 4-59 0 0,-1 1-1 0 0,1-2 0 0 0,-1 0 1 0 0,1 0-1 0 0,0-1 1 0 0,0-1-1 0 0,0 0 0 0 0,0 0 1 0 0,1-1-1 0 0,-4-3 326 0 0,2-6-2786 0 0,8 4-2559 0 0,4 9 4155 0 0,0-4-9511 0 0</inkml:trace>
  <inkml:trace contextRef="#ctx0" brushRef="#br0" timeOffset="44641.728">16687 1437 0 0 0,'0'0'625'0'0,"0"0"329"0"0,0 0 88 0 0,0 0-12 0 0,0 0 8 0 0,0 0 5 0 0,0 0 18 0 0,0 0 38 0 0,0 0 20 0 0,0 0 4 0 0,0 0-17 0 0,0 0-29 0 0,4 0 6650 0 0,17 3-6186 0 0,96-36 1238 0 0,79-23-933 0 0,-150 46-1581 0 0,-46 10-229 0 0,0 0-20 0 0,0 0-3 0 0,0 0-7 0 0,0 0-24 0 0,-17 1-986 0 0,-9 5-643 0 0,-7 3-2383 0 0,10-7-5619 0 0,17-2-549 0 0</inkml:trace>
  <inkml:trace contextRef="#ctx0" brushRef="#br0" timeOffset="45178.012">16917 1157 200 0 0,'0'0'1167'0'0,"0"0"-83"0"0,0 0 232 0 0,0 0 338 0 0,0 0 208 0 0,0 0-2 0 0,0 0-215 0 0,0 0-268 0 0,0 0-214 0 0,0 0-119 0 0,0 0-49 0 0,0 0-21 0 0,7 4 3747 0 0,-14 131-998 0 0,-35 97-3156 0 0,32-202-2129 0 0,10-30 1024 0 0,0 0-104 0 0,0 0-119 0 0,15-5-7828 0 0,-9 3 2564 0 0,-1-2-1210 0 0</inkml:trace>
  <inkml:trace contextRef="#ctx0" brushRef="#br0" timeOffset="45969.622">17097 1595 8514 0 0,'0'0'1571'0'0,"0"0"-276"0"0,0 0 108 0 0,0 0 261 0 0,0 0 106 0 0,0 0-147 0 0,0 0-326 0 0,0 0-342 0 0,0 0-280 0 0,0 0-184 0 0,0 0-114 0 0,0 0-55 0 0,0 0-6 0 0,6-8 18 0 0,106-152 1742 0 0,-25 30-1610 0 0,31-10-315 0 0,-95 125-159 0 0,-23 15 1 0 0,0 0-5 0 0,0 0-14 0 0,0 16-12 0 0,2 226 257 0 0,-2-240-217 0 0,0 0 1 0 0,0 0-1 0 0,1 0 0 0 0,-1 0 1 0 0,0 0-1 0 0,1 0 0 0 0,-1 0 1 0 0,1 0-1 0 0,-1 0 0 0 0,1 0 0 0 0,0-1 1 0 0,0 1-1 0 0,0 0 0 0 0,0 0 1 0 0,0-1-1 0 0,0 1 0 0 0,1 0 1 0 0,-1-1-1 0 0,0 0 0 0 0,1 1 0 0 0,-1-1 1 0 0,1 0-1 0 0,0 1 0 0 0,-1-1 1 0 0,1 0-1 0 0,0 0 0 0 0,0-1 1 0 0,0 1-1 0 0,0 0 0 0 0,0 0 0 0 0,-1-1 1 0 0,1 1-1 0 0,0-1 0 0 0,0 0 1 0 0,0 0-1 0 0,0 0 0 0 0,0 1 1 0 0,1-2-1 0 0,-1 1 0 0 0,0 0 0 0 0,0 0 1 0 0,0-1-1 0 0,-1 1 0 0 0,1-1 1 0 0,0 0-1 0 0,0 1 0 0 0,0-1 1 0 0,0 0-1 0 0,0 0 0 0 0,-1 0 0 0 0,1-1-2 0 0,21-15 24 0 0,-2-2 0 0 0,0-1-1 0 0,-1 0 1 0 0,-2-2-1 0 0,0 0 1 0 0,-1-1-1 0 0,12-20-23 0 0,32-43 15 0 0,28-2-1 0 0,-89 88-17 0 0,0 1-1 0 0,0-1 1 0 0,0 0 0 0 0,0 1 0 0 0,0-1 0 0 0,0 0-1 0 0,-1 0 1 0 0,1 1 0 0 0,0-1 0 0 0,0 0 0 0 0,0 1 0 0 0,0-1-1 0 0,0 0 1 0 0,0 1 0 0 0,0-1 0 0 0,1 0 0 0 0,-1 1-1 0 0,0-1 1 0 0,0 0 0 0 0,0 0 0 0 0,0 1 0 0 0,0-1-1 0 0,0 0 1 0 0,0 1 0 0 0,1-1 0 0 0,-1 0 0 0 0,0 0-1 0 0,0 1 1 0 0,0-1 0 0 0,1 0 0 0 0,-1 0 0 0 0,0 0-1 0 0,0 1 1 0 0,1-1 0 0 0,-1 0 0 0 0,0 0 0 0 0,0 0-1 0 0,1 0 1 0 0,-1 0 0 0 0,0 0 0 0 0,1 1 0 0 0,-1-1 0 0 0,0 0-1 0 0,1 0 1 0 0,-1 0 0 0 0,0 0 0 0 0,0 0 0 0 0,1 0-1 0 0,-1 0 1 0 0,0 0 0 0 0,1 0 0 0 0,-1 0 0 0 0,0 0-1 0 0,1-1 1 0 0,-1 1 0 0 0,0 0 3 0 0,-1 8 21 0 0,-37 261 248 0 0,54-110-159 0 0,-16-158-142 0 0,0 0-1 0 0,1 0 0 0 0,-1 0 1 0 0,0 0-1 0 0,0 0 0 0 0,1 0 1 0 0,-1 0-1 0 0,1 0 0 0 0,-1 0 1 0 0,1 0-1 0 0,-1 0 1 0 0,1 0-1 0 0,0 0 0 0 0,-1 0 1 0 0,1 0-1 0 0,0-1 0 0 0,0 1 1 0 0,0 0-1 0 0,-1 0 0 0 0,1-1 1 0 0,0 1-1 0 0,0-1 1 0 0,0 1-1 0 0,0-1 0 0 0,0 1 1 0 0,0-1-1 0 0,0 1 0 0 0,0-1 1 0 0,1 0-1 0 0,-1 0 1 0 0,0 0-1 0 0,0 0 0 0 0,0 1 1 0 0,0-1-1 0 0,0 0 0 0 0,0-1 1 0 0,0 1-1 0 0,1 0 33 0 0,26-17-4300 0 0,-23 13 2288 0 0,2-3-6481 0 0,-2 4-1422 0 0</inkml:trace>
  <inkml:trace contextRef="#ctx0" brushRef="#br0" timeOffset="46259.85">18143 1319 10114 0 0,'0'0'4993'0'0,"0"0"-3042"0"0,0 0-1091 0 0,0 0 66 0 0,0 0 146 0 0,0 0 68 0 0,0 0-103 0 0,0 0-213 0 0,0 0-195 0 0,0 0-155 0 0,0 0-109 0 0,0 0-79 0 0,0 0-81 0 0,-2 28-58 0 0,-5 87-46 0 0,20-41 60 0 0,-6-30-670 0 0,-4-38-984 0 0,3-14-15174 0 0,-6 7 10051 0 0</inkml:trace>
  <inkml:trace contextRef="#ctx0" brushRef="#br0" timeOffset="46776.356">18093 1267 8658 0 0,'0'0'2099'0'0,"0"0"-591"0"0,0 0-351 0 0,0 0-12 0 0,0 0 25 0 0,0 0-25 0 0,0 0-109 0 0,0 0-195 0 0,0 0-172 0 0,0 0-109 0 0,0 0-90 0 0,0 0-70 0 0,0 0-59 0 0,24-8-43 0 0,74-27-49 0 0,-23 25 461 0 0,-53 12-368 0 0,-19-3-306 0 0,0 1-1 0 0,1 0 1 0 0,-1 0 0 0 0,0 0-1 0 0,0 1 1 0 0,0-1-1 0 0,0 1 1 0 0,0 0 0 0 0,0 0-1 0 0,0 0 1 0 0,0 0 0 0 0,0 0-1 0 0,0 0 1 0 0,-1 1-1 0 0,1 0 1 0 0,0-1 0 0 0,-1 1-1 0 0,1 0 1 0 0,-1 0-1 0 0,0 0 1 0 0,0 1 0 0 0,1-1-1 0 0,-1 0 1 0 0,-1 1-1 0 0,1 0 1 0 0,0-1 0 0 0,-1 1-1 0 0,1 0 1 0 0,-1 0 0 0 0,0 0-1 0 0,0 0 1 0 0,0 0-1 0 0,0 0 1 0 0,-1 0 0 0 0,1 0-1 0 0,-1 0 1 0 0,0 1-36 0 0,-1 1 60 0 0,-1 1 1 0 0,0-1-1 0 0,0 0 0 0 0,0 0 1 0 0,-1-1-1 0 0,0 1 0 0 0,0 0 1 0 0,0-1-1 0 0,0 1 0 0 0,-1-1 1 0 0,0 0-1 0 0,0 0 0 0 0,0-1 1 0 0,0 1-1 0 0,0-1 0 0 0,-1 0-60 0 0,0 1 30 0 0,1-1-21 0 0,0-1 1 0 0,0 1-1 0 0,0 0 1 0 0,0 0 0 0 0,1 1-1 0 0,-1-1 1 0 0,1 1 0 0 0,0 0-1 0 0,0 0 1 0 0,0 0 0 0 0,1 0-1 0 0,-1 0 1 0 0,1 0 0 0 0,0 1-1 0 0,0-1 1 0 0,0 1 0 0 0,1 0-1 0 0,0 0 1 0 0,0-1-1 0 0,0 1 1 0 0,0 0 0 0 0,1 4-10 0 0,49 34 52 0 0,-22-27-18 0 0,-22-12 15 0 0,0 1-1 0 0,0-1 1 0 0,0 1-1 0 0,0 0 0 0 0,-1 0 1 0 0,0 0-1 0 0,0 1 1 0 0,0-1-1 0 0,-1 1 1 0 0,0 0-1 0 0,0 0 0 0 0,-1 0 1 0 0,1 1-1 0 0,-1-1 1 0 0,0 0-1 0 0,-1 1 0 0 0,0 0 1 0 0,0-1-1 0 0,0 1 1 0 0,-1 4-49 0 0,0-4 80 0 0,0-1 1 0 0,0 1-1 0 0,0 0 1 0 0,-1-1-1 0 0,0 1 1 0 0,-1 0-1 0 0,0-1 1 0 0,0 0-1 0 0,0 1 0 0 0,-1-1 1 0 0,1 0-1 0 0,-1 0 1 0 0,-1 0-1 0 0,1-1 1 0 0,-1 1-1 0 0,0-1 1 0 0,-1 0-1 0 0,1 0 1 0 0,-1 0-1 0 0,-3 3-80 0 0,-4-1 13 0 0,1-1 0 0 0,-1 0 0 0 0,0-1 0 0 0,0 0-1 0 0,0-1 1 0 0,-1 0 0 0 0,1-1 0 0 0,-1 0 0 0 0,0-1 0 0 0,0-1 0 0 0,0 0-1 0 0,0 0 1 0 0,0-2 0 0 0,0 1 0 0 0,0-2 0 0 0,-1 0-13 0 0,2 1-49 0 0,0 0 1 0 0,1-1 0 0 0,-1-1 0 0 0,1 0 0 0 0,-1 0-1 0 0,1-1 1 0 0,0-1 0 0 0,1 1 0 0 0,-1-2 0 0 0,1 0-1 0 0,0 0 1 0 0,0-1 0 0 0,1 0 0 0 0,0 0 48 0 0,-7-35-1976 0 0,26 15-5146 0 0,-5 22-4577 0 0</inkml:trace>
  <inkml:trace contextRef="#ctx0" brushRef="#br0" timeOffset="106767.893">9785 2858 9978 0 0,'0'0'2145'0'0,"0"0"-628"0"0,0 0-345 0 0,0 0-42 0 0,0 0 6 0 0,0 0-50 0 0,0 0-166 0 0,0 0-189 0 0,0 0-134 0 0,0 0 54 0 0,0 0 103 0 0,0 0 81 0 0,9 2 50 0 0,103 11 2133 0 0,119-36-1287 0 0,-30 5-1343 0 0,-200 18-383 0 0,-1 0 3 0 0,0 0-18 0 0,0 0 19 0 0,0 0 7 0 0,0 0 5 0 0,0 0 9 0 0,0 0-54 0 0,0 0-44 0 0,0 0-47 0 0,0 0-45 0 0,-33 18-12223 0 0,29-14 8501 0 0,-1 0-7399 0 0</inkml:trace>
  <inkml:trace contextRef="#ctx0" brushRef="#br0" timeOffset="107020.1">9923 3094 8522 0 0,'0'0'1891'0'0,"0"0"-569"0"0,0 0-128 0 0,0 0 152 0 0,0 0 164 0 0,0 0 27 0 0,0 0-132 0 0,0 0-193 0 0,0 0-115 0 0,0 0-52 0 0,0 0-33 0 0,0 0-60 0 0,0 0-122 0 0,14 0-121 0 0,197-8 2124 0 0,4-3-2625 0 0,-182 7-699 0 0,0 1-5721 0 0,-23 3-5804 0 0</inkml:trace>
  <inkml:trace contextRef="#ctx0" brushRef="#br0" timeOffset="61132.217">163 2913 5129 0 0,'0'0'4049'0'0,"0"0"-1879"0"0,0 0-833 0 0,0 0-223 0 0,0 0 20 0 0,0 0 27 0 0,0 0-118 0 0,0 0-231 0 0,0 0-204 0 0,0 0-45 0 0,0 0 93 0 0,0 0 123 0 0,1 5 105 0 0,0-4-822 0 0,-1 1 1 0 0,1-1-1 0 0,-1 1 0 0 0,1-1 0 0 0,0 0 1 0 0,-1 1-1 0 0,1-1 0 0 0,0 0 0 0 0,0 0 0 0 0,0 1 1 0 0,0-1-1 0 0,0 0 0 0 0,0 0 0 0 0,0 0 0 0 0,0 0 1 0 0,1-1-1 0 0,-1 1 0 0 0,0 0 0 0 0,0 0 0 0 0,1-1 1 0 0,-1 1-1 0 0,1-1 0 0 0,-1 1 0 0 0,0-1 1 0 0,1 1-1 0 0,-1-1 0 0 0,1 0 0 0 0,-1 0 0 0 0,1 0 1 0 0,-1 0-1 0 0,1 0 0 0 0,-1 0 0 0 0,1 0 0 0 0,-1 0 1 0 0,1-1-1 0 0,-1 1 0 0 0,1 0-62 0 0,130-10 2545 0 0,88 1-1460 0 0,-186 13-1314 0 0,-34-4 91 0 0,0 0-84 0 0,0 0-109 0 0,0 0-162 0 0,0 0-216 0 0,0 0-203 0 0,4 0-3415 0 0,-2 0-3166 0 0,-2 0-3752 0 0</inkml:trace>
  <inkml:trace contextRef="#ctx0" brushRef="#br0" timeOffset="61386.507">218 3237 11506 0 0,'0'0'1454'0'0,"0"0"-603"0"0,0 0-291 0 0,0 0 175 0 0,0 0 326 0 0,0 0 229 0 0,0 0 109 0 0,0 0-52 0 0,0 0-131 0 0,0 0-133 0 0,0 0-204 0 0,0 0-188 0 0,0 0-128 0 0,33-4-73 0 0,102-15-58 0 0,100-24 242 0 0,-198 52-2890 0 0,-27 4-8140 0 0,-9-9-1775 0 0</inkml:trace>
  <inkml:trace contextRef="#ctx0" brushRef="#br0" timeOffset="75979.25">2217 2596 0 0 0,'0'0'2879'0'0,"0"0"-1440"0"0,0 0-457 0 0,0 0 29 0 0,0 0 198 0 0,0 0 89 0 0,0 0-94 0 0,0 0-249 0 0,0 0-302 0 0,0 0-183 0 0,0 0-103 0 0,0 0-87 0 0,0 0-55 0 0,-11 10-36 0 0,-86 77 556 0 0,-71 71-373 0 0,67-79-1989 0 0,27-41-7394 0 0,67-34 5361 0 0</inkml:trace>
  <inkml:trace contextRef="#ctx0" brushRef="#br0" timeOffset="76311.845">1781 2630 168 0 0,'0'0'1102'0'0,"0"0"-74"0"0,0 0-16 0 0,0 0-33 0 0,0 0-144 0 0,0 0-280 0 0,0 0-377 0 0,0 0-198 0 0,0 0 22 0 0,0 0 211 0 0,0 0 298 0 0,0 0 166 0 0,0 0 46 0 0,4 12-20 0 0,13 39-6 0 0,-14-44-417 0 0,0 0-1 0 0,0-1 0 0 0,1 1 0 0 0,-1-1 0 0 0,2 0 0 0 0,-1 0 1 0 0,0-1-1 0 0,1 1 0 0 0,0-1 0 0 0,1 0 0 0 0,-1 0 0 0 0,2 0-279 0 0,18 18 1126 0 0,57 57 992 0 0,-39-14-1491 0 0,-43-65-631 0 0,0-2-1101 0 0,-14-37-11251 0 0,12 33 9237 0 0</inkml:trace>
  <inkml:trace contextRef="#ctx0" brushRef="#br0" timeOffset="76611.224">1880 2578 0 0 0,'0'0'49'0'0,"0"0"90"0"0,0 0-3 0 0,0 0 91 0 0,0 0 146 0 0,0 0 202 0 0,0 0 188 0 0,0 0 93 0 0,0 0 48 0 0,-5 16 72 0 0,-14 51 73 0 0,17-58-596 0 0,0 0 0 0 0,1 1 0 0 0,0-1 0 0 0,0 0 1 0 0,1 1-1 0 0,0-1 0 0 0,1 1 0 0 0,0-1 0 0 0,1 0 1 0 0,0 0-1 0 0,0 1 0 0 0,1-1 0 0 0,0 1-453 0 0,7 26 1014 0 0,-7-20-688 0 0,3 7-95 0 0,-1 0 0 0 0,-1 0 1 0 0,-2 0-1 0 0,0 0 0 0 0,-1 1 1 0 0,-3 13-232 0 0,1-30-58 0 0,-1-1 0 0 0,0 1 1 0 0,0-1-1 0 0,-1 0 0 0 0,0 0 1 0 0,0 0-1 0 0,0 0 0 0 0,-1 0 0 0 0,1-1 1 0 0,-2 1-1 0 0,1-1 0 0 0,0 0 1 0 0,-1-1-1 0 0,0 1 0 0 0,-2 0 58 0 0,21-3-9688 0 0,-8-3 5576 0 0</inkml:trace>
  <inkml:trace contextRef="#ctx0" brushRef="#br0" timeOffset="77010.209">2359 2471 2833 0 0,'0'0'978'0'0,"0"0"-216"0"0,0 0 21 0 0,0 0 456 0 0,0 0 529 0 0,0 0 267 0 0,0 0-156 0 0,0 0-493 0 0,0 0-531 0 0,0 0-407 0 0,0 0-232 0 0,0 0-96 0 0,0 0-25 0 0,3 19 669 0 0,-27 279 3173 0 0,-32-37-4000 0 0,56-261-22 0 0,0 1 0 0 0,0-1 0 0 0,0 1 0 0 0,0-1 0 0 0,0 1 0 0 0,0-1 1 0 0,0 1-1 0 0,0-1 0 0 0,0 1 0 0 0,0-1 0 0 0,0 1 0 0 0,0-1 0 0 0,1 1 0 0 0,-1-1 0 0 0,0 0 0 0 0,0 1 0 0 0,1-1 1 0 0,-1 1-1 0 0,0-1 0 0 0,0 1 0 0 0,1-1 0 0 0,-1 0 0 0 0,0 1 0 0 0,1-1 0 0 0,-1 0 0 0 0,1 1 0 0 0,-1-1 0 0 0,0 0 1 0 0,1 0-1 0 0,-1 1 0 0 0,1-1 0 0 0,-1 0 0 0 0,1 0 0 0 0,-1 0 0 0 0,1 0 0 0 0,-1 0 0 0 0,1 0 0 0 0,-1 1 0 0 0,1-1 1 0 0,-1 0-1 0 0,1 0 0 0 0,-1 0 0 0 0,1-1 0 0 0,-1 1 0 0 0,1 0 0 0 0,-1 0 0 0 0,1 0 0 0 0,-1 0 0 0 0,1 0 0 0 0,-1-1 1 0 0,0 1-1 0 0,1 0 0 0 0,-1 0 0 0 0,1-1 0 0 0,-1 1 0 0 0,1 0 0 0 0,-1 0 0 0 0,0-1 0 0 0,1 1 0 0 0,-1-1 85 0 0,31-15-5983 0 0,-31 16 5869 0 0,16-10-5323 0 0,-2 2 2031 0 0</inkml:trace>
  <inkml:trace contextRef="#ctx0" brushRef="#br0" timeOffset="77326.704">2722 2593 3801 0 0,'0'0'1352'0'0,"0"0"-145"0"0,0 0-65 0 0,0 0 162 0 0,0 0 186 0 0,-30 34 17 0 0,-91 107-213 0 0,68-54 162 0 0,50-74-1258 0 0,1-9-107 0 0,0 1 1 0 0,0 0-1 0 0,0 0 0 0 0,1-1 1 0 0,-1 1-1 0 0,1 0 0 0 0,1 0 1 0 0,-1 1-1 0 0,1-1 0 0 0,0 0 0 0 0,0 0 1 0 0,0 0-1 0 0,1 0 0 0 0,0 0 1 0 0,0 0-1 0 0,0 0 0 0 0,0 0 1 0 0,1 0-1 0 0,0 0 0 0 0,0-1 0 0 0,0 1 1 0 0,0-1-1 0 0,1 1 0 0 0,0-1 1 0 0,0 0-1 0 0,0 0 0 0 0,1 0 1 0 0,-1-1-1 0 0,1 1 0 0 0,0-1 1 0 0,0 1-1 0 0,0-1 0 0 0,0-1 0 0 0,0 1 1 0 0,1-1-1 0 0,-1 1 0 0 0,1-1 1 0 0,0 0-1 0 0,0-1-91 0 0,14 1 218 0 0,1-1-1 0 0,-1-1 1 0 0,1-1 0 0 0,-1 0 0 0 0,0-2-1 0 0,0 0 1 0 0,0-1 0 0 0,0-1-1 0 0,0-1 1 0 0,-1-1 0 0 0,0 0 0 0 0,0-1-1 0 0,-1-1 1 0 0,0-1 0 0 0,-1 0 0 0 0,0-1-1 0 0,0-1 1 0 0,-1-1 0 0 0,0-1-218 0 0,3 0 126 0 0,0-2 0 0 0,-1-1-1 0 0,-1 0 1 0 0,0-1 0 0 0,-2 0 0 0 0,0-2 0 0 0,1-2-126 0 0,-9 13 30 0 0,-1 1 0 0 0,-1-1-1 0 0,0 0 1 0 0,0 0 0 0 0,0 0 0 0 0,-1-1 0 0 0,-1 1 0 0 0,0-1 0 0 0,0 0 0 0 0,-1 0 0 0 0,0 1-1 0 0,0-1 1 0 0,-1 0 0 0 0,-1 0 0 0 0,1 0 0 0 0,-2 0 0 0 0,1 0 0 0 0,-2-4-30 0 0,-2 7-32 0 0,1-1 1 0 0,-1 1-1 0 0,0 0 0 0 0,-1 0 1 0 0,1 1-1 0 0,-2 0 0 0 0,1 0 1 0 0,0 0-1 0 0,-1 1 1 0 0,0 0-1 0 0,0 0 0 0 0,-1 0 1 0 0,0 1-1 0 0,1 0 0 0 0,-1 1 1 0 0,0 0-1 0 0,-1 0 1 0 0,1 1-1 0 0,0 0 0 0 0,-1 0 1 0 0,0 1-1 0 0,1 0 0 0 0,-1 0 1 0 0,0 1-1 0 0,1 0 0 0 0,-1 1 1 0 0,0 0-1 0 0,1 0 1 0 0,-1 1-1 0 0,1 0 0 0 0,0 1 1 0 0,-1-1-1 0 0,1 2 0 0 0,0-1 1 0 0,-4 3 31 0 0,-124 81-1824 0 0,73-2-6797 0 0,56-69-1783 0 0</inkml:trace>
  <inkml:trace contextRef="#ctx0" brushRef="#br0" timeOffset="77659.34">3337 2582 0 0 0,'0'0'440'0'0,"0"0"534"0"0,0 0 562 0 0,0 0 542 0 0,0 0 145 0 0,0 0-243 0 0,0 0-579 0 0,0 0-607 0 0,0 0-288 0 0,0 0-101 0 0,0 0-23 0 0,0 0-21 0 0,0 0-10 0 0,-30 15 10 0 0,-93 51-9 0 0,52-6 186 0 0,61-47-416 0 0,4-7-19 0 0,-1 1 0 0 0,2 0 0 0 0,-1 0 0 0 0,1 0-1 0 0,0 1 1 0 0,0-1 0 0 0,1 1 0 0 0,0 0-1 0 0,1 1 1 0 0,-1-1 0 0 0,2 1 0 0 0,-1-1-1 0 0,1 1 1 0 0,1 0 0 0 0,-1 0 0 0 0,1 0-1 0 0,1 0 1 0 0,0 0 0 0 0,0 0 0 0 0,1 0-1 0 0,1 7-102 0 0,3-11 189 0 0,0 0 0 0 0,1 0 0 0 0,0-1 0 0 0,-1 1 0 0 0,2-1 0 0 0,-1-1 0 0 0,0 1 0 0 0,1-1-1 0 0,-1 0 1 0 0,1 0 0 0 0,0-1 0 0 0,0 0 0 0 0,0 0 0 0 0,0-1 0 0 0,1 0 0 0 0,-1 0 0 0 0,0-1 0 0 0,0 0 0 0 0,1 0-1 0 0,-1 0 1 0 0,0-1 0 0 0,0 0 0 0 0,4-1-189 0 0,-7 1 78 0 0,18-2 172 0 0,1-1 0 0 0,0-2 1 0 0,-1 0-1 0 0,0-1 0 0 0,-1-2 1 0 0,0 0-1 0 0,0-1 0 0 0,-1-1 1 0 0,0-1-1 0 0,-1-1 0 0 0,0 0 1 0 0,-1-2-1 0 0,-1 0 0 0 0,9-10-250 0 0,-19 20 34 0 0,-1 0-1 0 0,0-1 0 0 0,0 1 1 0 0,0-1-1 0 0,-1-1 0 0 0,0 1 0 0 0,0-1 1 0 0,-1 0-1 0 0,0 0 0 0 0,0 0 1 0 0,0 0-1 0 0,-1-1 0 0 0,0 0 0 0 0,-1 1 1 0 0,0-1-1 0 0,0 0 0 0 0,0 0 1 0 0,-1-1-1 0 0,0 1 0 0 0,-1 0 1 0 0,0 0-1 0 0,0 0 0 0 0,-1 0 0 0 0,0-1 1 0 0,0 1-1 0 0,-1 0 0 0 0,0 0 1 0 0,-1 1-1 0 0,1-1 0 0 0,-1 0 1 0 0,-1 1-1 0 0,0-2-33 0 0,-2 3-80 0 0,0 0 1 0 0,-1 0 0 0 0,1 0-1 0 0,-1 1 1 0 0,0 0-1 0 0,0 0 1 0 0,-1 1-1 0 0,0 0 1 0 0,1 1 0 0 0,-1-1-1 0 0,0 1 1 0 0,-1 1-1 0 0,1-1 1 0 0,0 2-1 0 0,-1-1 1 0 0,1 1 0 0 0,-1 0-1 0 0,0 1 1 0 0,1 0-1 0 0,-1 0 1 0 0,0 1-1 0 0,1 0 1 0 0,-1 1 0 0 0,1 0-1 0 0,-7 2 80 0 0,-70 32-3470 0 0,33-5-5185 0 0,33-18-2557 0 0</inkml:trace>
  <inkml:trace contextRef="#ctx0" brushRef="#br0" timeOffset="78054.207">4187 2585 7578 0 0,'0'0'2730'0'0,"0"0"-669"0"0,0 0-422 0 0,0 0-117 0 0,0 0-94 0 0,0 0-254 0 0,0 0-351 0 0,0 0-301 0 0,0 0-212 0 0,0 0-83 0 0,0 0-41 0 0,0 0-26 0 0,0 0-28 0 0,-23 21-38 0 0,-72 63-30 0 0,-50 80-1094 0 0,110-137-2079 0 0,10-13-6589 0 0,19-11 2885 0 0</inkml:trace>
  <inkml:trace contextRef="#ctx0" brushRef="#br0" timeOffset="78341.218">3664 2622 4369 0 0,'0'0'2039'0'0,"0"0"-833"0"0,0 0-146 0 0,0 0 220 0 0,0 0 140 0 0,0 0-17 0 0,0 0-140 0 0,0 0-169 0 0,32 1-66 0 0,99 6-58 0 0,-47 15 711 0 0,-52-8-1350 0 0,-1 1 0 0 0,-1 1 0 0 0,-1 1 0 0 0,0 2 0 0 0,-1 1 0 0 0,-1 2 0 0 0,0 1-331 0 0,25 22-21 0 0,-51-71-221 0 0,-31-62-3556 0 0,6 33-3524 0 0,20 46 5279 0 0,-1-4-5661 0 0</inkml:trace>
  <inkml:trace contextRef="#ctx0" brushRef="#br0" timeOffset="78592.188">3927 2291 3817 0 0,'0'0'1611'0'0,"0"0"-600"0"0,0 0-118 0 0,0 0 211 0 0,0 0 247 0 0,0 0 179 0 0,-4 34 26 0 0,-11 110-97 0 0,13 72 2956 0 0,0 59-3546 0 0,-20-195-1611 0 0,4-52-7734 0 0,15-25-1754 0 0</inkml:trace>
  <inkml:trace contextRef="#ctx0" brushRef="#br0" timeOffset="79277.251">4437 2471 3425 0 0,'0'0'1363'0'0,"0"0"17"0"0,0 0 186 0 0,0 0 206 0 0,0 0 127 0 0,0 0-38 0 0,0 0-193 0 0,0 0-169 0 0,0 0-223 0 0,0 0-193 0 0,0 0-184 0 0,0 0-215 0 0,0 0-135 0 0,-3-5-62 0 0,-12-17-48 0 0,11 16-30 0 0,4 6-51 0 0,23-14 643 0 0,-4 7-884 0 0,0 1 0 0 0,1 1 0 0 0,0 1 0 0 0,0 1 1 0 0,0 0-1 0 0,0 1 0 0 0,0 2 0 0 0,6 0-117 0 0,-23 0 6 0 0,-1 1 1 0 0,0-1-1 0 0,1 1 1 0 0,-1-1-1 0 0,0 1 1 0 0,0 0-1 0 0,0 0 1 0 0,1 0-1 0 0,-1 0 1 0 0,0 1-1 0 0,-1-1 1 0 0,1 0-1 0 0,0 1 1 0 0,0-1 0 0 0,0 1-1 0 0,-1 0 1 0 0,1 0-1 0 0,-1-1 1 0 0,1 1-1 0 0,-1 0 1 0 0,0 0-1 0 0,0 0 1 0 0,0 1-1 0 0,0-1 1 0 0,0 0-1 0 0,0 0 1 0 0,-1 0-1 0 0,1 1 1 0 0,-1-1 0 0 0,0 0-1 0 0,1 1 1 0 0,-1-1-1 0 0,0 0 1 0 0,0 1-1 0 0,0-1 1 0 0,-1 1-1 0 0,1-1 1 0 0,-1 0-1 0 0,1 0 1 0 0,-1 1-1 0 0,0-1 1 0 0,0 0-1 0 0,0 0 1 0 0,0 0-1 0 0,0 0 1 0 0,0 0 0 0 0,0 0-1 0 0,-1 0 1 0 0,1 0-1 0 0,-1 0 1 0 0,0-1-1 0 0,1 1 1 0 0,-1 0-1 0 0,0-1 1 0 0,0 0-1 0 0,0 1 1 0 0,0-1-1 0 0,-1 0-6 0 0,-123 87 340 0 0,124-87-346 0 0,1-1 0 0 0,0 1-1 0 0,-1 0 1 0 0,1-1 0 0 0,0 1 0 0 0,0 0-1 0 0,-1 0 1 0 0,1 0 0 0 0,0 0-1 0 0,0 0 1 0 0,0 0 0 0 0,0 0-1 0 0,0 1 1 0 0,1-1 0 0 0,-1 0-1 0 0,0 0 1 0 0,0 1 0 0 0,1-1-1 0 0,-1 0 1 0 0,1 1 0 0 0,-1-1 0 0 0,1 1-1 0 0,0-1 1 0 0,-1 1 0 0 0,1-1-1 0 0,0 1 1 0 0,0-1 0 0 0,0 1-1 0 0,0-1 1 0 0,0 1 0 0 0,1-1-1 0 0,-1 0 1 0 0,0 1 0 0 0,1-1-1 0 0,-1 1 1 0 0,1-1 0 0 0,-1 1 0 0 0,1-1-1 0 0,-1 0 1 0 0,1 0 0 0 0,0 1-1 0 0,0-1 1 0 0,0 0 0 0 0,0 0-1 0 0,1 1 7 0 0,105 86 8 0 0,-100-82 2 0 0,0 1 0 0 0,0 0 1 0 0,-1 0-1 0 0,0 0 0 0 0,0 1 0 0 0,-1 0 0 0 0,0 0 0 0 0,0 0 0 0 0,-1 1 0 0 0,0-1 0 0 0,0 1 0 0 0,-1 0 0 0 0,0 0 0 0 0,-1 1 0 0 0,0-1 1 0 0,0 1-1 0 0,-1-1 0 0 0,0 9-10 0 0,-4-10 48 0 0,0 0 0 0 0,0 0 1 0 0,-1-1-1 0 0,-1 1 0 0 0,1-1 1 0 0,-1 0-1 0 0,0-1 0 0 0,0 1 1 0 0,-1-1-1 0 0,0 0 1 0 0,0 0-1 0 0,-1-1 0 0 0,0 0 1 0 0,0 0-1 0 0,0 0 0 0 0,-4 1-48 0 0,1 1-33 0 0,0 0 0 0 0,0-1 0 0 0,0-1 0 0 0,-1 1 0 0 0,0-2 0 0 0,0 1-1 0 0,0-1 1 0 0,0-1 0 0 0,-1 0 0 0 0,1-1 0 0 0,-1 0 0 0 0,-4-1 33 0 0,19-20-5955 0 0,7 6-1971 0 0,-1 5-3700 0 0</inkml:trace>
  <inkml:trace contextRef="#ctx0" brushRef="#br0" timeOffset="79614.929">5185 2449 10218 0 0,'0'0'4816'0'0,"0"0"-3623"0"0,0 0-1000 0 0,0 0 101 0 0,0 0 212 0 0,0 0 178 0 0,-33 23 65 0 0,-101 73-77 0 0,70-27 41 0 0,56-54-596 0 0,1-3-83 0 0,1 0 1 0 0,0 1-1 0 0,1 0 0 0 0,1 0 1 0 0,0 0-1 0 0,1 0 0 0 0,0 1 1 0 0,1-1-1 0 0,0 1 1 0 0,1 10-35 0 0,1-20 42 0 0,0 1 0 0 0,0-1 0 0 0,0 1 0 0 0,1-1 0 0 0,-1 1 0 0 0,1-1 0 0 0,0 0 0 0 0,1 1 0 0 0,-1-1 0 0 0,1 0 0 0 0,0 0 0 0 0,0 0 0 0 0,0 0 0 0 0,0 0 0 0 0,1 0 0 0 0,0 0 0 0 0,-1-1 0 0 0,2 1 0 0 0,-1-1 0 0 0,0 0 0 0 0,0 0 0 0 0,1 0 0 0 0,0-1 0 0 0,-1 1 0 0 0,1-1 0 0 0,0 0 0 0 0,0 0 0 0 0,1 0 0 0 0,-1 0 0 0 0,0-1 0 0 0,1 0 0 0 0,-1 0 0 0 0,5 1-42 0 0,6-3 190 0 0,-1 0 0 0 0,1 0 0 0 0,0-2 0 0 0,0 1 0 0 0,-1-2 0 0 0,0 0 0 0 0,1-1 0 0 0,-2 0 0 0 0,1-1 0 0 0,-1-1 0 0 0,0 0 0 0 0,0-1 0 0 0,0 0 0 0 0,-1-1 0 0 0,-1-1 0 0 0,0 1 0 0 0,0-2 0 0 0,0 1 0 0 0,-2-2 0 0 0,1 1 0 0 0,-2-1 0 0 0,1-1 0 0 0,1-5-190 0 0,-6 13 11 0 0,0-1 0 0 0,-1 0-1 0 0,0 0 1 0 0,0 0 0 0 0,0 0 0 0 0,-1 0-1 0 0,0 0 1 0 0,0-1 0 0 0,-1 1 0 0 0,0-1 0 0 0,0 1-1 0 0,0-1 1 0 0,-1 1 0 0 0,0-1 0 0 0,0 0-1 0 0,0 1 1 0 0,-1-1 0 0 0,0 1 0 0 0,-1-1 0 0 0,1 1-1 0 0,-1-1 1 0 0,-1 1 0 0 0,1 0 0 0 0,-1 0 0 0 0,0 0-1 0 0,0 0 1 0 0,-1 1 0 0 0,0-1 0 0 0,0 1-1 0 0,0 0 1 0 0,0 0 0 0 0,-1 0 0 0 0,0 1 0 0 0,0-1-1 0 0,0 1-10 0 0,-4-1-170 0 0,0 0 0 0 0,0 0 0 0 0,0 1 0 0 0,-1 0-1 0 0,1 1 1 0 0,-1 0 0 0 0,0 1 0 0 0,0 0-1 0 0,0 0 1 0 0,0 1 0 0 0,0 0 0 0 0,0 1 0 0 0,0 0-1 0 0,0 0 1 0 0,-7 2 170 0 0,-51 18-9385 0 0,52-13-2204 0 0</inkml:trace>
  <inkml:trace contextRef="#ctx0" brushRef="#br0" timeOffset="79963.54">5606 2471 9506 0 0,'0'0'399'0'0,"0"0"-321"0"0,0 0 139 0 0,0 0 380 0 0,0 0 247 0 0,0 0 131 0 0,0 0-133 0 0,0 0-297 0 0,0 0-242 0 0,0 0-158 0 0,-18 32-100 0 0,-61 98-57 0 0,16-15-17 0 0,61-111 55 0 0,0 1-1 0 0,0-1 0 0 0,1 1 1 0 0,-1-1-1 0 0,1 1 1 0 0,0 0-1 0 0,0 0 0 0 0,1-1 1 0 0,-1 1-1 0 0,1 0 1 0 0,0 0-1 0 0,0 0 0 0 0,1-1 1 0 0,0 1-1 0 0,-1 0 1 0 0,2 0-1 0 0,-1-1 1 0 0,0 1-1 0 0,1-1 0 0 0,0 1 1 0 0,0-1-1 0 0,0 0 1 0 0,1 1-1 0 0,-1-1 0 0 0,1 0 1 0 0,0-1-1 0 0,0 1 1 0 0,1 0-1 0 0,-1-1 1 0 0,1 0-1 0 0,-1 0 0 0 0,1 0 1 0 0,0 0-1 0 0,0-1 1 0 0,1 1-26 0 0,9 2 456 0 0,1-1 1 0 0,0-1-1 0 0,0 0 0 0 0,0 0 1 0 0,0-2-1 0 0,0 0 1 0 0,0 0-1 0 0,1-2 1 0 0,-1 0-1 0 0,0 0 1 0 0,7-3-457 0 0,0 0 416 0 0,-1-1 1 0 0,0-1 0 0 0,-1-1-1 0 0,1-1 1 0 0,-1-1 0 0 0,-1-1-1 0 0,0 0 1 0 0,0-1 0 0 0,-1-1-1 0 0,-1-1 1 0 0,0-1 0 0 0,0 0-1 0 0,-1-1 1 0 0,12-15-417 0 0,-24 24 43 0 0,1 0 1 0 0,-1 0-1 0 0,0 0 1 0 0,0 0-1 0 0,-1 0 1 0 0,0-1-1 0 0,0 0 1 0 0,-1 1-1 0 0,1-1 1 0 0,-1 0-1 0 0,-1-1 1 0 0,0 1-1 0 0,0 0 1 0 0,0 0-1 0 0,0 0 1 0 0,-1-1-1 0 0,-1 1 0 0 0,1 0 1 0 0,-1 0-1 0 0,0-1 1 0 0,-1 1-1 0 0,0 0 1 0 0,0 0-1 0 0,0 0 1 0 0,-1 1-1 0 0,0-1 1 0 0,-1 1-1 0 0,1-1 1 0 0,-1 1-1 0 0,0 0 1 0 0,-1 0-1 0 0,1 1 1 0 0,-1-1-1 0 0,0 1 1 0 0,-5-4-44 0 0,2 3-52 0 0,0 0 0 0 0,0 1 0 0 0,0-1 0 0 0,-1 1 0 0 0,0 1 0 0 0,0 0 0 0 0,0 0 0 0 0,0 1 0 0 0,-1 0 0 0 0,1 0 0 0 0,-1 1 0 0 0,0 1 0 0 0,1-1 0 0 0,-1 2 0 0 0,0-1 0 0 0,0 1 0 0 0,0 1 0 0 0,0 0 0 0 0,0 0 0 0 0,1 1 0 0 0,-1 0 0 0 0,0 1 0 0 0,1 0 0 0 0,0 0 1 0 0,0 1-1 0 0,0 0 0 0 0,0 1 0 0 0,-4 3 52 0 0,-48 34-2008 0 0,25-12-3501 0 0,32-27 4394 0 0,-18 14-10926 0 0</inkml:trace>
  <inkml:trace contextRef="#ctx0" brushRef="#br0" timeOffset="88587.538">1190 3366 0 0 0,'0'0'151'0'0,"0"0"229"0"0,0 0 108 0 0,-2-4 59 0 0,-8-10 39 0 0,7 10 44 0 0,3 4 26 0 0,0 0-13 0 0,0 0-52 0 0,0 0-95 0 0,0 0-95 0 0,0 0-47 0 0,0 0 15 0 0,0 0 83 0 0,25 2 5480 0 0,-2 0-4670 0 0,295-25 3852 0 0,520-6-2113 0 0,-723 37-2688 0 0,176 6 706 0 0,-217-13-816 0 0,196-13 51 0 0,-65 4-108 0 0,182-6 77 0 0,-236 8 335 0 0,146-25-558 0 0,52-9 467 0 0,292-30-88 0 0,-358 52-318 0 0,333-23 143 0 0,-395 24-189 0 0,-174 16-3367 0 0,0 0-3520 0 0,-42 1-4774 0 0</inkml:trace>
  <inkml:trace contextRef="#ctx0" brushRef="#br0" timeOffset="90210.629">1632 3487 6625 0 0,'0'0'1449'0'0,"0"0"-629"0"0,0 0-511 0 0,0 0-209 0 0,0 0 134 0 0,0 0 300 0 0,0 0 287 0 0,0 0 103 0 0,0 0-101 0 0,0 0-225 0 0,0 0-163 0 0,0 0-32 0 0,0 0 45 0 0,1 8 67 0 0,-7 113 2044 0 0,-62 37-526 0 0,68-156-2001 0 0,1 0 0 0 0,0 0 0 0 0,0-1 1 0 0,0 1-1 0 0,1 0 0 0 0,-1-1 1 0 0,0 1-1 0 0,1 0 0 0 0,-1-1 0 0 0,1 0 1 0 0,-1 1-1 0 0,1-1 0 0 0,-1 0 1 0 0,1 0-1 0 0,0 0 0 0 0,0 0 0 0 0,0 0 1 0 0,0 0-1 0 0,0 0 0 0 0,0-1 1 0 0,0 1-1 0 0,0-1 0 0 0,0 0 1 0 0,0 1-1 0 0,0-1 0 0 0,0 0 0 0 0,0 0 1 0 0,0 0-1 0 0,0 0 0 0 0,0-1 1 0 0,0 1-1 0 0,0 0 0 0 0,0-1 0 0 0,0 0 1 0 0,0 1-33 0 0,5-1 103 0 0,129-20 735 0 0,-67-1-708 0 0,-63 14-2628 0 0,-6-27-11369 0 0,0 26 11055 0 0,0 5 158 0 0</inkml:trace>
  <inkml:trace contextRef="#ctx0" brushRef="#br0" timeOffset="90468.327">2006 3440 1416 0 0,'0'0'2237'0'0,"0"0"-163"0"0,0 0-109 0 0,0 0-8 0 0,0 0-5 0 0,0 0-41 0 0,0 0-212 0 0,0 0-381 0 0,0 0-362 0 0,0 0-306 0 0,0 0-174 0 0,0 0-43 0 0,-16 27-22 0 0,-49 87 38 0 0,-4 46 1354 0 0,60-135-1561 0 0,0 1-1 0 0,1 0 0 0 0,2 0 1 0 0,1 1-1 0 0,1 0 1 0 0,-1 22-242 0 0,-8 47-419 0 0,14-107-7592 0 0,92-57-3701 0 0,-78 59 8698 0 0</inkml:trace>
  <inkml:trace contextRef="#ctx0" brushRef="#br0" timeOffset="90988.291">2490 3638 0 0 0,'0'0'459'0'0,"0"0"1121"0"0,0 0 919 0 0,0 0 430 0 0,0 0-60 0 0,0 0-441 0 0,0 0-646 0 0,0 0-435 0 0,0 0-275 0 0,0 0-161 0 0,0 0-138 0 0,0 0-111 0 0,-28 24-87 0 0,-87 71-89 0 0,-6 22 827 0 0,117-114-1444 0 0,0-1 1 0 0,0 1 0 0 0,0-1 0 0 0,-1 0-1 0 0,1 0 1 0 0,-1 0 0 0 0,0-1 0 0 0,1 0-1 0 0,-1 0 1 0 0,0 0 0 0 0,0 0 0 0 0,1-1-1 0 0,-1 0 1 0 0,0 0 0 0 0,0 0 0 0 0,0 0-1 0 0,0-1 1 0 0,1 0 0 0 0,-1 0 0 0 0,0 0-1 0 0,1-1 1 0 0,-1 1 0 0 0,1-1 0 0 0,-1 0-1 0 0,1-1 1 0 0,0 1 0 0 0,0-1 0 0 0,0 0-1 0 0,0 0 1 0 0,0 0 0 0 0,0 0 0 0 0,1 0-1 0 0,0-1 1 0 0,0 0 0 0 0,0 0 0 0 0,0 0 130 0 0,-71-79-4469 0 0,70 76 4489 0 0,1 0-1 0 0,-1 0 1 0 0,2 0 0 0 0,-1-1-1 0 0,1 1 1 0 0,0-1 0 0 0,1 1-1 0 0,-1-1 1 0 0,2 0 0 0 0,-1 1-1 0 0,1-1 1 0 0,0 0 0 0 0,1-3-20 0 0,1 7 90 0 0,1 1 1 0 0,-1 0-1 0 0,1-1 1 0 0,0 1-1 0 0,0 0 1 0 0,0 0-1 0 0,0 1 1 0 0,0-1-1 0 0,1 1 1 0 0,-1 0 0 0 0,1 0-1 0 0,0 0 1 0 0,0 0-1 0 0,-1 0 1 0 0,1 1-1 0 0,0 0 1 0 0,0 0-1 0 0,0 0 1 0 0,1 0-1 0 0,-1 1 1 0 0,0-1-1 0 0,0 1 1 0 0,0 0-1 0 0,0 0 1 0 0,3 1-91 0 0,99 26 1664 0 0,-91-21-1437 0 0,41 19 1193 0 0,-2 2 0 0 0,0 3 0 0 0,44 32-1420 0 0,-25 0 717 0 0,-104-110-861 0 0,-15-2-4311 0 0,3-1-8700 0 0,37 42 8995 0 0</inkml:trace>
  <inkml:trace contextRef="#ctx0" brushRef="#br0" timeOffset="91253.245">2355 3440 0 0 0,'0'0'988'0'0,"0"0"-448"0"0,0 0 84 0 0,0 0 731 0 0,0 0 885 0 0,0 0 432 0 0,0 0-9 0 0,0 0-411 0 0,0 0-503 0 0,0 0-339 0 0,0 0-299 0 0,0 0-200 0 0,-2 35-115 0 0,-9 109-80 0 0,-5-28 992 0 0,-15 122-334 0 0,25-218-1158 0 0,7-20-429 0 0,-1 0 0 0 0,0 0 0 0 0,1 0 0 0 0,-1 0 1 0 0,0-1-1 0 0,0 1 0 0 0,1 0 0 0 0,-1 0 0 0 0,0 0 1 0 0,1 0-1 0 0,-1 0 0 0 0,0 0 0 0 0,1 0 0 0 0,-1 0 1 0 0,0 0-1 0 0,1 0 0 0 0,-1 0 0 0 0,0 0 0 0 0,1 0 1 0 0,-1 1-1 0 0,0-1 0 0 0,1 0 0 0 0,-1 0 0 0 0,0 0 1 0 0,0 0-1 0 0,1 0 0 0 0,-1 1 0 0 0,0-1 1 0 0,0 0-1 0 0,1 0 0 0 0,-1 0 0 0 0,0 1 0 0 0,0-1 1 0 0,1 0-1 0 0,-1 1 213 0 0,6-6-1964 0 0,5-5-5376 0 0,-2 2 767 0 0</inkml:trace>
  <inkml:trace contextRef="#ctx0" brushRef="#br0" timeOffset="91528.193">2806 3535 8226 0 0,'0'0'2560'0'0,"0"0"-686"0"0,0 0-351 0 0,0 0-64 0 0,0 0-15 0 0,0 0-55 0 0,0 0-182 0 0,0 0-249 0 0,0 0-247 0 0,0 0-175 0 0,0 0-98 0 0,0 0-79 0 0,0 0-21 0 0,-6 24 9 0 0,-18 73 13 0 0,18 18 670 0 0,6 83-1545 0 0,-1-200-5667 0 0,1 0 3669 0 0,-2-3 806 0 0,3 0-4051 0 0,1 1-2326 0 0</inkml:trace>
  <inkml:trace contextRef="#ctx0" brushRef="#br0" timeOffset="91840.041">3095 3587 4553 0 0,'0'0'2355'0'0,"0"0"-282"0"0,0 0-229 0 0,0 0-106 0 0,0 0-51 0 0,0 0-172 0 0,0 0-240 0 0,0 0-300 0 0,0 0-293 0 0,0 0-182 0 0,0 0-123 0 0,0 0-59 0 0,0 0-43 0 0,-22 31-40 0 0,-70 99-54 0 0,49-52 68 0 0,41-76-229 0 0,0 1 0 0 0,1 0-1 0 0,-1 0 1 0 0,1 1 0 0 0,0-1-1 0 0,0 0 1 0 0,0 0 0 0 0,0 1-1 0 0,0-1 1 0 0,1 0-1 0 0,0 1 1 0 0,-1-1 0 0 0,1 1-1 0 0,0-1 1 0 0,1 0 0 0 0,-1 1-1 0 0,1-1 1 0 0,-1 0 0 0 0,1 1-1 0 0,0-1 1 0 0,0 0-1 0 0,1 0 1 0 0,-1 1 0 0 0,1-1-1 0 0,-1 0 1 0 0,1-1 0 0 0,0 1-1 0 0,0 0 1 0 0,0 0 0 0 0,1-1-1 0 0,-1 1 1 0 0,0-1-1 0 0,1 0 1 0 0,0 0 0 0 0,-1 0-1 0 0,1 0 1 0 0,0 0 0 0 0,0-1-1 0 0,0 1 1 0 0,0-1 0 0 0,1 0-1 0 0,-1 1 1 0 0,0-2-1 0 0,1 1 1 0 0,-1 0 0 0 0,0-1-1 0 0,1 1-19 0 0,11-2 146 0 0,0 0 0 0 0,0 0 0 0 0,-1-1-1 0 0,1-1 1 0 0,0-1 0 0 0,-1 0 0 0 0,0-1 0 0 0,0 0-1 0 0,0-1 1 0 0,-1-1 0 0 0,0 0 0 0 0,0-1-1 0 0,0-1-145 0 0,-1 3 87 0 0,0-2 1 0 0,-1 1-1 0 0,-1-1 0 0 0,1-1 0 0 0,-1 1 0 0 0,-1-2 0 0 0,1 0 0 0 0,-2 0 0 0 0,1 0 0 0 0,-2-1 0 0 0,1 0 0 0 0,-1-1 0 0 0,-1 0 1 0 0,0 0-1 0 0,-1 0 0 0 0,0-1 0 0 0,-1 1 0 0 0,0-1 0 0 0,-1 0 0 0 0,1-11-87 0 0,-4 5 7 0 0,1 15-28 0 0,0 1-1 0 0,0 0 1 0 0,0-1 0 0 0,0 1 0 0 0,-1-1-1 0 0,0 1 1 0 0,0-1 0 0 0,0 1-1 0 0,0 0 1 0 0,0-1 0 0 0,-1 1 0 0 0,1-1-1 0 0,-1 1 1 0 0,0-1 0 0 0,0 1 0 0 0,0 0-1 0 0,-1 0 1 0 0,1-1 0 0 0,-1 1-1 0 0,1 0 1 0 0,-1 0 0 0 0,0 1 0 0 0,0-1-1 0 0,-1 0 1 0 0,1 1 0 0 0,-1-1 0 0 0,1 1-1 0 0,-1 0 1 0 0,0 0 0 0 0,0 0-1 0 0,1 0 1 0 0,-2 0 0 0 0,1 0 0 0 0,0 1-1 0 0,0 0 1 0 0,0 0 0 0 0,-1-1 0 0 0,1 2 21 0 0,-3-1-237 0 0,1 1-1 0 0,-1 0 1 0 0,1 1 0 0 0,0 0 0 0 0,-1-1 0 0 0,1 2 0 0 0,0-1 0 0 0,0 1 0 0 0,-1-1 0 0 0,1 1 0 0 0,0 1 0 0 0,1-1 0 0 0,-1 1 0 0 0,0 0 237 0 0,-35 34-7514 0 0,34-25-635 0 0</inkml:trace>
  <inkml:trace contextRef="#ctx0" brushRef="#br0" timeOffset="92190.483">3714 3576 2929 0 0,'0'0'1752'0'0,"0"0"-324"0"0,0 0-85 0 0,0 0 62 0 0,0 0 108 0 0,0 0 60 0 0,0 0 19 0 0,0 0-21 0 0,0 0-87 0 0,0 0-265 0 0,0 0-395 0 0,0 0-337 0 0,0 0-304 0 0,-3 1-105 0 0,-62 43 294 0 0,-16 50 321 0 0,79-91-658 0 0,0 1 0 0 0,0-1 0 0 0,0 0 0 0 0,0 1 1 0 0,0-1-1 0 0,1 1 0 0 0,0 0 0 0 0,0 0 0 0 0,0-1 0 0 0,0 1 0 0 0,0 0 1 0 0,1 0-1 0 0,-1 0 0 0 0,1 0 0 0 0,0 0 0 0 0,1 0 0 0 0,-1 0 1 0 0,0-1-1 0 0,1 1 0 0 0,0 0 0 0 0,0 0 0 0 0,0 0 0 0 0,1-1 1 0 0,-1 1-1 0 0,1 0 0 0 0,0-1 0 0 0,0 0 0 0 0,0 1 0 0 0,0-1 1 0 0,1 0-1 0 0,-1 0 0 0 0,1 0 0 0 0,0 0 0 0 0,0-1 0 0 0,0 1 1 0 0,0-1-1 0 0,0 0 0 0 0,1 0 0 0 0,-1 0 0 0 0,1 0 0 0 0,3 1-35 0 0,9 1 230 0 0,1 0-1 0 0,1-1 0 0 0,-1-1 1 0 0,0 0-1 0 0,0-2 1 0 0,1 0-1 0 0,-1-1 0 0 0,0 0 1 0 0,5-2-230 0 0,-4 0 176 0 0,0-2 1 0 0,1 0-1 0 0,-2 0 1 0 0,1-2-1 0 0,-1 0 1 0 0,0-1-1 0 0,0-1 1 0 0,-1 0-1 0 0,0-1 1 0 0,-1-1 0 0 0,13-11-177 0 0,-23 17 20 0 0,1 0 0 0 0,-1 0 0 0 0,0-1 0 0 0,-1 1 0 0 0,1-1 0 0 0,-1 0 1 0 0,0 0-1 0 0,-1 0 0 0 0,0-1 0 0 0,0 1 0 0 0,0-1 0 0 0,0 0 1 0 0,-1 0-1 0 0,0 0 0 0 0,-1 0 0 0 0,0 0 0 0 0,0 0 0 0 0,0-1 1 0 0,-1 1-1 0 0,0 0 0 0 0,0 0 0 0 0,-1-1 0 0 0,0 1 0 0 0,0 0 1 0 0,-1 0-1 0 0,0 0 0 0 0,0 0 0 0 0,-1 0 0 0 0,1 1 0 0 0,-2-1 0 0 0,1 1 1 0 0,-1-1-1 0 0,0 1 0 0 0,0 0 0 0 0,0 1 0 0 0,-1-1 0 0 0,0 1 1 0 0,0 0-1 0 0,0 0 0 0 0,-1 0 0 0 0,0 1 0 0 0,0 0 0 0 0,-6-3-20 0 0,-95-13-2056 0 0,72 25-2223 0 0,4 7-5144 0 0,21-7-1579 0 0</inkml:trace>
  <inkml:trace contextRef="#ctx0" brushRef="#br0" timeOffset="96734.134">4292 3697 0 0 0,'0'0'859'0'0,"0"0"422"0"0,0 0-55 0 0,0 0-126 0 0,0 0 70 0 0,0 0 158 0 0,0 0 187 0 0,0 0 99 0 0,11 2-85 0 0,115 4 3511 0 0,155-65-751 0 0,-184 51-5122 0 0,-126 31-4927 0 0,20-16 463 0 0,1 0-3764 0 0</inkml:trace>
  <inkml:trace contextRef="#ctx0" brushRef="#br0" timeOffset="96981.5">4623 3414 6977 0 0,'0'0'1263'0'0,"0"0"-364"0"0,0 0 59 0 0,0 0 306 0 0,0 0 323 0 0,0 0 88 0 0,0 0-200 0 0,0 0-263 0 0,-10 32-286 0 0,-32 105-206 0 0,26-37 274 0 0,12-75-888 0 0,2 0 1 0 0,0 1 0 0 0,2 0 0 0 0,0-1 0 0 0,2 1 0 0 0,1-1 0 0 0,4 14-107 0 0,10-10-1031 0 0,-3-25-7696 0 0,-10-4-1789 0 0</inkml:trace>
  <inkml:trace contextRef="#ctx0" brushRef="#br0" timeOffset="96982.5">4899 3429 10826 0 0,'0'0'1847'0'0,"0"0"-601"0"0,0 0-498 0 0,0 0-201 0 0,0 0 30 0 0,0 0 110 0 0,0 0 92 0 0,0 0-5 0 0,0 0-66 0 0,0 0-78 0 0,0 0-133 0 0,0 0-109 0 0,35-8-55 0 0,113-23-44 0 0,9 8 460 0 0,-29 23-312 0 0,-126 0-435 0 0,0 1 1 0 0,0-1-1 0 0,-1 0 0 0 0,1 1 0 0 0,0-1 1 0 0,-1 1-1 0 0,1 0 0 0 0,0-1 1 0 0,-1 1-1 0 0,1 0 0 0 0,-1 0 0 0 0,1 0 1 0 0,-1 0-1 0 0,0 0 0 0 0,1 1 1 0 0,-1-1-1 0 0,0 0 0 0 0,0 1 1 0 0,0-1-1 0 0,0 0 0 0 0,0 1 0 0 0,0 0 1 0 0,0-1-1 0 0,0 1 0 0 0,-1-1 1 0 0,1 1-1 0 0,0 0 0 0 0,-1 0 0 0 0,0-1 1 0 0,1 1-1 0 0,-1 0 0 0 0,0 0 1 0 0,0-1-1 0 0,0 1 0 0 0,0 0 0 0 0,0 0 1 0 0,0-1-1 0 0,-1 1 0 0 0,1 0 1 0 0,-1 0-1 0 0,1-1 0 0 0,-1 1 0 0 0,1 0 1 0 0,-1-1-1 0 0,0 1 0 0 0,0-1 1 0 0,0 1-1 0 0,0-1 0 0 0,0 1 0 0 0,0-1 1 0 0,0 0-1 0 0,-1 1 0 0 0,1-1 1 0 0,0 0-1 0 0,-1 0 0 0 0,1 0 0 0 0,-1 0 1 0 0,1 0-1 0 0,-1 0 0 0 0,0-1 1 0 0,1 1-1 0 0,-1 0 0 0 0,-1 0-2 0 0,-307 200 411 0 0,309-201-414 0 0,0 1 1 0 0,0 0-1 0 0,-1 0 1 0 0,1-1-1 0 0,0 1 1 0 0,0 0-1 0 0,0 0 1 0 0,0 0-1 0 0,0 0 1 0 0,0 0-1 0 0,1 0 1 0 0,-1 1-1 0 0,0-1 0 0 0,1 0 1 0 0,-1 0-1 0 0,0 0 1 0 0,1 1-1 0 0,-1-1 1 0 0,1 0-1 0 0,0 1 1 0 0,-1-1-1 0 0,1 0 1 0 0,0 1-1 0 0,0-1 1 0 0,0 1-1 0 0,0-1 1 0 0,0 0-1 0 0,0 1 1 0 0,0-1-1 0 0,1 0 0 0 0,-1 1 1 0 0,0-1-1 0 0,1 0 1 0 0,-1 1-1 0 0,1-1 1 0 0,0 0-1 0 0,-1 0 1 0 0,1 1-1 0 0,0-1 1 0 0,0 0-1 0 0,-1 0 1 0 0,1 0-1 0 0,0 0 1 0 0,0 0-1 0 0,0 0 1 0 0,0 0-1 0 0,0-1 1 0 0,1 1-1 0 0,-1 0 0 0 0,0 0 1 0 0,1 0 2 0 0,68 26 90 0 0,29-11 26 0 0,93 27-54 0 0,-193-43-56 0 0,0 0 1 0 0,0 0-1 0 0,0 0 1 0 0,0 0 0 0 0,0 1-1 0 0,0-1 1 0 0,0 0-1 0 0,0 1 1 0 0,0-1 0 0 0,0 0-1 0 0,0 1 1 0 0,0-1-1 0 0,0 1 1 0 0,0-1 0 0 0,1 1-1 0 0,-1 0 1 0 0,0-1-1 0 0,0 1 1 0 0,1 0 0 0 0,-1 0-1 0 0,0-1 1 0 0,1 1 0 0 0,-1 0-1 0 0,0 0 1 0 0,1 0-1 0 0,0 0 1 0 0,-1 0 0 0 0,1 0-1 0 0,-1 0 1 0 0,1 0-1 0 0,0 0 1 0 0,0 0 0 0 0,0 0-1 0 0,-1 0 1 0 0,1 0-1 0 0,0 0 1 0 0,0 0 0 0 0,1 0-1 0 0,-1 0 1 0 0,0 0 0 0 0,0 0-1 0 0,0 0 1 0 0,1 0-1 0 0,-1 0 1 0 0,0 0 0 0 0,1 0-1 0 0,-1 0 1 0 0,1 0-1 0 0,-1 0 1 0 0,1-1 0 0 0,-1 1-1 0 0,1 0 1 0 0,0 0-1 0 0,-1 0 1 0 0,1-1 0 0 0,0 1-1 0 0,0 0 1 0 0,0-1-1 0 0,0 1 1 0 0,-1-1 0 0 0,1 1-1 0 0,0-1 1 0 0,0 1 0 0 0,0-1-1 0 0,0 0 1 0 0,0 1-1 0 0,0-1 1 0 0,0 0 0 0 0,1 0-7 0 0,-48 22-196 0 0,-1-2 0 0 0,-1-2-1 0 0,-1-2 1 0 0,0-3 0 0 0,-1-1 0 0 0,0-3 0 0 0,-9-1 196 0 0,45-7-1220 0 0,12-1-2667 0 0,1 0-3736 0 0,1 0-1486 0 0</inkml:trace>
  <inkml:trace contextRef="#ctx0" brushRef="#br0" timeOffset="96983.5">5713 3499 9962 0 0,'0'0'1275'0'0,"0"0"-304"0"0,0 0-19 0 0,0 0 188 0 0,0 0 157 0 0,0 0-66 0 0,-31 34-227 0 0,-94 111-288 0 0,122-143-685 0 0,0 1-1 0 0,1-1 1 0 0,-1 0-1 0 0,1 1 1 0 0,-1-1-1 0 0,1 1 1 0 0,0 0-1 0 0,0 0 1 0 0,0 0-1 0 0,0 0 1 0 0,0 0-1 0 0,1 1 1 0 0,-1-1 0 0 0,1 0-1 0 0,0 1 1 0 0,0-1-1 0 0,0 1 1 0 0,1-1-1 0 0,-1 1 1 0 0,1-1-1 0 0,0 1 1 0 0,0-1-1 0 0,0 3-30 0 0,2 3 105 0 0,-2-4-62 0 0,2-1 1 0 0,-1 1-1 0 0,0-1 1 0 0,1 1 0 0 0,0-1-1 0 0,0 0 1 0 0,0 1-1 0 0,1-1 1 0 0,-1 0-1 0 0,1 0 1 0 0,0-1-1 0 0,0 1 1 0 0,1-1 0 0 0,-1 1-1 0 0,0-1 1 0 0,1 0-1 0 0,0 0 1 0 0,0-1-1 0 0,0 1 1 0 0,0-1-1 0 0,0 0 1 0 0,1 0 0 0 0,-1 0-1 0 0,2 0-43 0 0,113 19 1361 0 0,-109-20-1260 0 0,0 0 0 0 0,-1-1 0 0 0,1 0 0 0 0,0-1 0 0 0,0 0 0 0 0,-1-1 0 0 0,1 0 1 0 0,-1 0-1 0 0,1-1 0 0 0,-1 0 0 0 0,0-1 0 0 0,0 0 0 0 0,0 0 0 0 0,-1-1 0 0 0,1 0 0 0 0,-1-1 1 0 0,0 0-1 0 0,-1 0 0 0 0,0 0 0 0 0,0-1 0 0 0,0 0 0 0 0,4-7-101 0 0,-8 7 3 0 0,0-1 0 0 0,0 0-1 0 0,-1 1 1 0 0,0-1 0 0 0,-1 0 0 0 0,1-1 0 0 0,-2 1-1 0 0,1 0 1 0 0,-1 0 0 0 0,0 0 0 0 0,-1-1-1 0 0,0 1 1 0 0,0 0 0 0 0,-1 0 0 0 0,0 0 0 0 0,0 0-1 0 0,-1 1 1 0 0,0-1 0 0 0,0 1 0 0 0,-1-1-1 0 0,0 1 1 0 0,-1 0 0 0 0,1 0 0 0 0,-1 1-1 0 0,-1-1-2 0 0,-70-70-2555 0 0,34 59-5784 0 0,30 16-2749 0 0</inkml:trace>
  <inkml:trace contextRef="#ctx0" brushRef="#br0" timeOffset="96984.5">6346 3532 11178 0 0,'0'0'863'0'0,"0"0"-272"0"0,0 0 65 0 0,0 0 271 0 0,0 0 209 0 0,-32 5 51 0 0,-104 20-167 0 0,126-24-905 0 0,0 0 0 0 0,0 2-1 0 0,1-1 1 0 0,-1 1-1 0 0,1 0 1 0 0,-1 1 0 0 0,1 0-1 0 0,0 0 1 0 0,1 1-1 0 0,-1 0 1 0 0,1 1 0 0 0,0 0-1 0 0,0 0 1 0 0,1 1-1 0 0,-2 2-114 0 0,-3 2 70 0 0,8-8-62 0 0,0 0 0 0 0,0 0 1 0 0,1 0-1 0 0,-1 1 0 0 0,1-1 1 0 0,0 1-1 0 0,0 0 0 0 0,0 0 0 0 0,0 0 1 0 0,1 0-1 0 0,-1 1 0 0 0,1-1 1 0 0,1 1-1 0 0,-1-1 0 0 0,0 1 0 0 0,1 0 1 0 0,0 0-1 0 0,0-1 0 0 0,0 1 1 0 0,1 0-1 0 0,0 0 0 0 0,0 0 0 0 0,0 0 1 0 0,0 0-1 0 0,1 0 0 0 0,0 0 0 0 0,0-1 1 0 0,0 1-1 0 0,1 0 0 0 0,-1-1 1 0 0,1 1-1 0 0,0-1 0 0 0,2 3-8 0 0,7 2 110 0 0,0-2 1 0 0,1 0-1 0 0,-1 0 0 0 0,2-1 0 0 0,-1 0 1 0 0,1-1-1 0 0,-1-1 0 0 0,1 0 0 0 0,0 0 1 0 0,1-2-1 0 0,-1 1 0 0 0,1-2 0 0 0,-1 0 0 0 0,1 0 1 0 0,-1-2-1 0 0,1 1 0 0 0,5-2-110 0 0,-17 2 13 0 0,8 1 103 0 0,0-1 1 0 0,1 0-1 0 0,-1 0 0 0 0,0-1 0 0 0,1 0 0 0 0,-1-1 0 0 0,0 0 0 0 0,0-1 1 0 0,0 0-1 0 0,0 0 0 0 0,-1-1 0 0 0,1 0 0 0 0,-1-1 0 0 0,0 0 0 0 0,0-1 1 0 0,-1 0-1 0 0,1 0 0 0 0,-1 0 0 0 0,-1-1 0 0 0,1-1 0 0 0,-1 1 0 0 0,0-1 1 0 0,-1 0-1 0 0,0-1 0 0 0,0 0 0 0 0,-1 1 0 0 0,0-2 0 0 0,-1 1 1 0 0,0-1-1 0 0,0 1 0 0 0,-1-1 0 0 0,0 0 0 0 0,0-4-116 0 0,-3 5-54 0 0,-1 1 0 0 0,1-1 0 0 0,-2 0 0 0 0,1 0 0 0 0,-1 1 0 0 0,-1-1 0 0 0,1 1 0 0 0,-1 0 0 0 0,-1 0 0 0 0,0 0 0 0 0,0 0 0 0 0,0 0 0 0 0,-1 1 0 0 0,0 0 0 0 0,0 0 0 0 0,-1 0 0 0 0,0 1 0 0 0,0 0 0 0 0,-1 0 0 0 0,0 0 0 0 0,0 1 0 0 0,0 0 0 0 0,-1 0 0 0 0,1 1 0 0 0,-1 0 0 0 0,-2-1 54 0 0,-38-13-4141 0 0,-3 9-3473 0 0,35 8-3935 0 0</inkml:trace>
  <inkml:trace contextRef="#ctx0" brushRef="#br0" timeOffset="99447.199">6422 2180 968 0 0,'0'0'824'0'0,"0"0"-139"0"0,0 0-81 0 0,0 0 18 0 0,0 0 152 0 0,0 0 151 0 0,0 0 56 0 0,0 0-58 0 0,0 0-135 0 0,0 0-144 0 0,0 0-67 0 0,0 0-25 0 0,0 0 33 0 0,15-8 9 0 0,47-27-15 0 0,45 5 1431 0 0,-76 25-1617 0 0,-5 0-172 0 0,0 1-1 0 0,0 1 0 0 0,1 1 1 0 0,-1 1-1 0 0,22 3-220 0 0,-43 1 53 0 0,0 0 0 0 0,1 0 0 0 0,-1 0 0 0 0,0 1 0 0 0,0 0 0 0 0,-1 0 0 0 0,1 0 0 0 0,-1 1 0 0 0,0-1 0 0 0,0 1 0 0 0,-1 0 0 0 0,1 0 0 0 0,-1 1 0 0 0,0-1 0 0 0,0 1 0 0 0,-1-1 0 0 0,0 1 0 0 0,0 0 0 0 0,0 0 0 0 0,0 0 0 0 0,-1 0 0 0 0,0 0 0 0 0,-1 0 0 0 0,1 0 1 0 0,-1 1-1 0 0,0-1 0 0 0,-1 5-53 0 0,1-6 59 0 0,19 326 1897 0 0,35 427-47 0 0,-42-196-80 0 0,-12-550-1545 0 0,-3 0-155 0 0,0-9 3491 0 0,-70 16-3580 0 0,31-7-401 0 0,0-2 1 0 0,-1-2-1 0 0,0-1 0 0 0,-1-3 0 0 0,0-1 361 0 0,36-6-3665 0 0,6-2-4445 0 0,2 2-3883 0 0</inkml:trace>
  <inkml:trace contextRef="#ctx0" brushRef="#br0" timeOffset="100770.255">1161 1996 0 0 0,'0'0'372'0'0,"0"0"326"0"0,0 0 338 0 0,0 0 299 0 0,0 0 118 0 0,0 0-22 0 0,0 0-157 0 0,0 0-228 0 0,-5-11-185 0 0,-14-37-129 0 0,-17 21 2790 0 0,29 26-2762 0 0,3 0-664 0 0,1 0 0 0 0,-1 1-1 0 0,1 0 1 0 0,-1 0-1 0 0,0 0 1 0 0,1 1 0 0 0,-1-1-1 0 0,1 1 1 0 0,-1-1-1 0 0,1 1 1 0 0,-1 1-1 0 0,1-1 1 0 0,0 0 0 0 0,-1 1-1 0 0,1-1 1 0 0,0 1-1 0 0,0 0 1 0 0,0 0 0 0 0,0 0-1 0 0,1 1 1 0 0,-1-1-1 0 0,0 1 1 0 0,1-1 0 0 0,0 1-1 0 0,-1 0 1 0 0,1 0-1 0 0,0 0 1 0 0,1 0-1 0 0,-1 0 1 0 0,0 2-96 0 0,-42 104 569 0 0,39-77-402 0 0,1-1 0 0 0,1 1 0 0 0,2 0 0 0 0,1 0 0 0 0,2 6-167 0 0,0 31 147 0 0,27 294 341 0 0,-5-117-279 0 0,-13 218 361 0 0,-46-154 36 0 0,24-97 48 0 0,10-144-458 0 0,1-27 393 0 0,-1-13 889 0 0,47-37-298 0 0,114-2-986 0 0,-120 23-1723 0 0,-26-6-1951 0 0,0-2-4169 0 0,-8-4-4348 0 0</inkml:trace>
  <inkml:trace contextRef="#ctx0" brushRef="#br0" timeOffset="101958.769">7258 2593 2040 0 0,'0'0'1369'0'0,"0"0"-198"0"0,0 0-24 0 0,0 0 240 0 0,0 0 325 0 0,0 0 179 0 0,0 0 40 0 0,0 0-296 0 0,0 0-427 0 0,0 0-332 0 0,0 0-314 0 0,-3-3-182 0 0,-7-10-91 0 0,8 10-39 0 0,2 12 531 0 0,0 68 769 0 0,-8 357 624 0 0,-19-74-2886 0 0,27-360 440 0 0,0 0-32 0 0,1-11-1574 0 0,40-95-11317 0 0,-33 87 7203 0 0</inkml:trace>
  <inkml:trace contextRef="#ctx0" brushRef="#br0" timeOffset="103049.114">7530 2677 2184 0 0,'0'0'3320'0'0,"0"0"-1522"0"0,0 0-861 0 0,0 0-383 0 0,0 0 51 0 0,0 0 221 0 0,0 0 263 0 0,0 0 93 0 0,0 0-97 0 0,0 0-181 0 0,0 0-210 0 0,0 0-150 0 0,0 0-60 0 0,-24 25 4 0 0,-75 75 22 0 0,33-14 1860 0 0,-61 76 142 0 0,104-122-2108 0 0,24-38-363 0 0,0 1 1 0 0,-1 0-1 0 0,1-1 0 0 0,0 0 1 0 0,1 1-1 0 0,-1-1 0 0 0,0 1 0 0 0,1-1 1 0 0,-1 0-1 0 0,1 0 0 0 0,-1 0 0 0 0,1 0 1 0 0,0 0-1 0 0,0 0 0 0 0,0-1 1 0 0,0 1-1 0 0,1 0 0 0 0,-1-1 0 0 0,0 0 1 0 0,0 1-1 0 0,1-1 0 0 0,-1 0 1 0 0,1 0-1 0 0,-1-1 0 0 0,1 1 0 0 0,0 0 1 0 0,1-1-42 0 0,3 3 81 0 0,20 10 221 0 0,-13-8-206 0 0,0 2-1 0 0,0 0 1 0 0,-1 0-1 0 0,0 1 1 0 0,0 1-1 0 0,0 0 0 0 0,-2 0 1 0 0,1 2-96 0 0,7 9 103 0 0,-13-16-73 0 0,-1 1 0 0 0,1-1-1 0 0,-1 2 1 0 0,-1-1-1 0 0,1 0 1 0 0,-1 1 0 0 0,0 0-1 0 0,0 0 1 0 0,-1 0-1 0 0,0 0 1 0 0,0 1 0 0 0,0-1-1 0 0,-1 1 1 0 0,0 0 0 0 0,0 0-1 0 0,0 0 1 0 0,0 6-30 0 0,-2-9 19 0 0,0-1 0 0 0,1 1 0 0 0,-1-1 0 0 0,-1 1 0 0 0,1-1 0 0 0,0 1 0 0 0,-1-1 0 0 0,0 0 0 0 0,1 1 0 0 0,-1-1 0 0 0,-1 0 0 0 0,1 1 0 0 0,0-1 0 0 0,-1 0 0 0 0,0 0 0 0 0,0 0 0 0 0,0 0 0 0 0,0 0 0 0 0,0-1 0 0 0,-1 2-19 0 0,4-19-4022 0 0,113-129-13335 0 0,-59 87 12784 0 0,-22 23 4786 0 0,125-120 1013 0 0,-151 148-2458 0 0,-1-2 8089 0 0,-8 7 1586 0 0,-7 5-6860 0 0,-14 9-1227 0 0,0 0-1 0 0,1 1 1 0 0,0 2 0 0 0,1 0-1 0 0,1 1 1 0 0,1 2 0 0 0,0-1 0 0 0,1 2-1 0 0,2 1 1 0 0,0 0 0 0 0,1 1-1 0 0,1 0 1 0 0,0 1 0 0 0,-6 19-356 0 0,13 50-58 0 0,9-89 94 0 0,1 0-1 0 0,0 0 1 0 0,-1-1-1 0 0,1 1 1 0 0,0-1-1 0 0,1 0 1 0 0,-1 1-1 0 0,0-1 1 0 0,0-1-1 0 0,1 1 0 0 0,-1 0 1 0 0,1-1-1 0 0,0 0 1 0 0,-1 0-1 0 0,1 0 1 0 0,0 0-1 0 0,0-1 1 0 0,0 1-1 0 0,-1-1 1 0 0,1 0-1 0 0,0 0 1 0 0,0-1-1 0 0,0 1 0 0 0,0-1 1 0 0,-1 1-1 0 0,1-1 1 0 0,3-2-36 0 0,6-2 134 0 0,-1-1-1 0 0,0 0 1 0 0,0-1 0 0 0,0 0-1 0 0,-1-1 1 0 0,0-1 0 0 0,-1 1-1 0 0,0-2 1 0 0,5-5-134 0 0,0 1 108 0 0,207-202 983 0 0,-199 279-933 0 0,33 261 66 0 0,-53-295-216 0 0,-1 0-1 0 0,-1 0 0 0 0,-2 0 1 0 0,-1 0-1 0 0,-2 0 0 0 0,-5 22-7 0 0,8-43 3 0 0,-1 0-1 0 0,-1 1 1 0 0,0-1-1 0 0,0 0 1 0 0,0-1 0 0 0,-1 1-1 0 0,-1-1 1 0 0,1 1-1 0 0,-1-1 1 0 0,0 0-1 0 0,0-1 1 0 0,-1 1 0 0 0,0-1-1 0 0,0 0 1 0 0,-1-1-1 0 0,0 0 1 0 0,0 0-1 0 0,0 0 1 0 0,0-1 0 0 0,-1 0-1 0 0,1 0 1 0 0,-1 0-1 0 0,0-1 1 0 0,-8 1-3 0 0,-67 1 128 0 0,79-5-128 0 0,1-1 1 0 0,0 1-1 0 0,-1-1 1 0 0,1 0-1 0 0,0 0 0 0 0,0 0 1 0 0,-1 0-1 0 0,1-1 1 0 0,0 1-1 0 0,0-1 0 0 0,0 0 1 0 0,1 0-1 0 0,-1 0 1 0 0,0 0-1 0 0,1 0 1 0 0,-1-1-1 0 0,1 1 0 0 0,0-1 1 0 0,0 1-1 0 0,0-1 1 0 0,0 0-1 0 0,0 0 0 0 0,1 0 1 0 0,-1 0-1 0 0,1 0 1 0 0,0 0-1 0 0,0-1 1 0 0,0 1-1 0 0,0-1 0 0 0,-12-100-148 0 0,15 89 164 0 0,1 0 1 0 0,0 1-1 0 0,1-1 1 0 0,1 1-1 0 0,0-1 0 0 0,1 1 1 0 0,1 1-1 0 0,0-1 1 0 0,0 1-1 0 0,2 0 1 0 0,-1 1-1 0 0,2 0 1 0 0,0 0-1 0 0,0 1 0 0 0,1 1 1 0 0,4-4-17 0 0,70-63-8109 0 0,-56 51 1369 0 0,-22 21-4313 0 0</inkml:trace>
  <inkml:trace contextRef="#ctx0" brushRef="#br0" timeOffset="104446.583">8614 2898 4625 0 0,'0'0'1563'0'0,"0"0"-123"0"0,0 0 103 0 0,0 0 162 0 0,0 0 4 0 0,0 0-199 0 0,0 0-388 0 0,0 0-454 0 0,0 0-335 0 0,0 0-210 0 0,0 0-123 0 0,4 0 461 0 0,0 2 4902 0 0,-7 12-5321 0 0,0 0 0 0 0,0 0-1 0 0,-1 0 1 0 0,-1 0 0 0 0,-1-1 0 0 0,0 1 0 0 0,0-1 0 0 0,-1-1 0 0 0,-1 1 0 0 0,0-1 0 0 0,-1-1 0 0 0,0 1 0 0 0,-1-2 0 0 0,-3 3-42 0 0,-132 104-2640 0 0,101-95-1965 0 0,13-17-6288 0 0,27-5 6279 0 0</inkml:trace>
  <inkml:trace contextRef="#ctx0" brushRef="#br0" timeOffset="104721.249">8276 2950 2353 0 0,'0'0'778'0'0,"0"0"-119"0"0,0 0 117 0 0,0 0 201 0 0,0 0 99 0 0,0 0-43 0 0,0 0 94 0 0,0 0 76 0 0,0 0 97 0 0,0 0 131 0 0,0 0-152 0 0,0 0-160 0 0,0 0-84 0 0,20 11-52 0 0,63 35-35 0 0,-68-38-591 0 0,0-1 0 0 0,1-1 0 0 0,-1 0 0 0 0,1-1 0 0 0,0-1 0 0 0,1-1-1 0 0,-1 0 1 0 0,1-1 0 0 0,4 0-357 0 0,39 6 329 0 0,60 17-160 0 0,-98-11-431 0 0,-22-13 186 0 0,0-1-22 0 0,-17 5-1330 0 0,16-4 1243 0 0,0 0 1 0 0,0 0 0 0 0,0-1 0 0 0,0 1 0 0 0,0-1-1 0 0,0 1 1 0 0,0-1 0 0 0,0 1 0 0 0,0-1-1 0 0,0 0 1 0 0,0 1 0 0 0,0-1 0 0 0,-1 0 0 0 0,1 0-1 0 0,0 0 1 0 0,0 0 0 0 0,0 0 0 0 0,0 0-1 0 0,0 0 1 0 0,-1 0 0 0 0,1-1 0 0 0,0 1-1 0 0,0 0 1 0 0,0-1 0 0 0,0 1 0 0 0,0 0 0 0 0,0-1-1 0 0,0 0 1 0 0,0 1 0 0 0,0-1 0 0 0,0 1-1 0 0,0-1 1 0 0,0 0 0 0 0,0 0 184 0 0,-14-22-11499 0 0,12 16 9339 0 0</inkml:trace>
  <inkml:trace contextRef="#ctx0" brushRef="#br0" timeOffset="105218.33">8681 2821 0 0 0,'0'0'275'0'0,"0"0"1082"0"0,0 0 454 0 0,0 0 44 0 0,0 0-93 0 0,0 0-189 0 0,0 0-147 0 0,0 0-59 0 0,0 0-44 0 0,0 0-65 0 0,-4 9-171 0 0,2-2-850 0 0,-1 0 0 0 0,0 0 0 0 0,0 0 0 0 0,-1-1 0 0 0,0 0 0 0 0,0 1 0 0 0,0-1 0 0 0,-1-1 0 0 0,0 1 0 0 0,0-1 0 0 0,-1 0 1 0 0,1 0-238 0 0,-29 17 514 0 0,-1-2 1 0 0,0-2 0 0 0,-1-1-1 0 0,-1-1 1 0 0,-34 8-515 0 0,-39 18 965 0 0,109-43-981 0 0,0 1 0 0 0,0 0 1 0 0,0 0-1 0 0,0 0 0 0 0,0-1 1 0 0,0 1-1 0 0,0 0 0 0 0,0 0 1 0 0,0 0-1 0 0,0 0 0 0 0,0 1 1 0 0,0-1-1 0 0,0 0 0 0 0,0 0 1 0 0,1 1-1 0 0,-1-1 0 0 0,0 0 1 0 0,0 1-1 0 0,0-1 0 0 0,0 1 1 0 0,0-1-1 0 0,1 1 1 0 0,-1-1-1 0 0,0 1 0 0 0,0 0 1 0 0,1-1-1 0 0,-1 1 0 0 0,1 0 1 0 0,-1 0-1 0 0,0-1 0 0 0,1 1 1 0 0,-1 0-1 0 0,1 0 0 0 0,0 0 1 0 0,-1 0-1 0 0,1-1 0 0 0,0 1 1 0 0,-1 0-1 0 0,1 0 0 0 0,0 0 1 0 0,0 0-1 0 0,0 0 0 0 0,0 0 1 0 0,0 0-1 0 0,0 0 0 0 0,0 0 1 0 0,0 0-1 0 0,0 0 0 0 0,1 0 1 0 0,-1 0-1 0 0,0 0 0 0 0,0 0 1 0 0,1-1-1 0 0,-1 1 1 0 0,1 0-1 0 0,-1 0 0 0 0,1 0 1 0 0,-1-1-1 0 0,1 1 0 0 0,-1 0 1 0 0,1 0-1 0 0,0-1 0 0 0,0 1 1 0 0,-1 0-1 0 0,1-1 0 0 0,0 1 1 0 0,0-1-1 0 0,0 1 0 0 0,0-1 16 0 0,73-2-2030 0 0,-51-9-1107 0 0,-5-5-3584 0 0,-14 12-1787 0 0</inkml:trace>
  <inkml:trace contextRef="#ctx0" brushRef="#br0" timeOffset="105634.061">8397 2685 0 0 0,'0'0'339'0'0,"0"0"696"0"0,0 0 498 0 0,0 0 185 0 0,0 0-168 0 0,0 0-398 0 0,0 0-375 0 0,0 0-191 0 0,0 0 61 0 0,0 0 310 0 0,0 2 290 0 0,38 88 6775 0 0,-30-64-7469 0 0,-3 0 0 0 0,0 0 1 0 0,-1 1-1 0 0,-2-1 0 0 0,0 1 0 0 0,-2-1 0 0 0,-1 2-553 0 0,1-15 105 0 0,-7 218 694 0 0,6-168-1158 0 0,2-62 270 0 0,-1-1-1 0 0,0 1 1 0 0,0-1 0 0 0,0 1 0 0 0,1-1 0 0 0,-1 1-1 0 0,0-1 1 0 0,0 1 0 0 0,1-1 0 0 0,-1 0 0 0 0,0 1-1 0 0,1-1 1 0 0,-1 1 0 0 0,1-1 0 0 0,-1 0 0 0 0,1 1-1 0 0,-1-1 1 0 0,0 0 0 0 0,1 0 0 0 0,-1 1 0 0 0,1-1 0 0 0,-1 0-1 0 0,1 0 1 0 0,0 0 0 0 0,-1 1 0 0 0,1-1 0 0 0,-1 0-1 0 0,1 0 1 0 0,-1 0 0 0 0,1 0 0 0 0,-1 0 0 0 0,1 0-1 0 0,-1 0 1 0 0,1 0 0 0 0,0 0 0 0 0,-1-1 0 0 0,1 1-1 0 0,-1 0 1 0 0,1 0 0 0 0,-1 0 0 0 0,1-1 0 0 0,-1 1-1 0 0,1 0 1 0 0,-1 0 0 0 0,0-1 0 0 0,1 1 0 0 0,-1-1-1 0 0,1 1 1 0 0,-1 0 0 0 0,0-1 0 0 0,1 0 89 0 0,14-10-10278 0 0,-12 7 1125 0 0</inkml:trace>
  <inkml:trace contextRef="#ctx0" brushRef="#br0" timeOffset="106350.605">9209 2703 5905 0 0,'0'0'1657'0'0,"0"0"-88"0"0,0 0 36 0 0,0 0 120 0 0,0 0 113 0 0,0 0-75 0 0,0 0-215 0 0,-33-7-289 0 0,-103-20-297 0 0,130 25-841 0 0,-1 0 0 0 0,0 1 0 0 0,0-1 0 0 0,0 1 0 0 0,0 1 0 0 0,0-1 0 0 0,0 1 0 0 0,0 0 0 0 0,-1 1 0 0 0,1 0 0 0 0,0 0 0 0 0,0 0 0 0 0,1 1 1 0 0,-1 0-1 0 0,0 0 0 0 0,1 1 0 0 0,-1 0 0 0 0,1 0 0 0 0,-1 1-121 0 0,-4 1 154 0 0,2 2-123 0 0,-1 0 1 0 0,1 0 0 0 0,1 1 0 0 0,0 0-1 0 0,0 0 1 0 0,0 1 0 0 0,1 0-1 0 0,0 0 1 0 0,1 1 0 0 0,0 0-1 0 0,1 0 1 0 0,0 1 0 0 0,0-1 0 0 0,1 1-1 0 0,0 0 1 0 0,1 0 0 0 0,1 0-1 0 0,-1 1 1 0 0,2-1 0 0 0,0 0-1 0 0,0 1 1 0 0,1-1 0 0 0,0 1 0 0 0,1-1-1 0 0,0 1 1 0 0,3 6-32 0 0,-4-12 15 0 0,0 0 1 0 0,1-1-1 0 0,0 1 0 0 0,0 0 1 0 0,1 0-1 0 0,0 0 0 0 0,0-1 0 0 0,0 1 1 0 0,1-1-1 0 0,-1 0 0 0 0,1 1 1 0 0,0-1-1 0 0,1-1 0 0 0,0 1 1 0 0,-1 0-1 0 0,1-1 0 0 0,1 0 1 0 0,-1 0-1 0 0,1 0 0 0 0,-1 0 1 0 0,1-1-1 0 0,0 1 0 0 0,0-1 1 0 0,1-1-1 0 0,-1 1 0 0 0,0-1 0 0 0,1 0 1 0 0,0 0-1 0 0,0-1 0 0 0,-1 1 1 0 0,4-1-16 0 0,9-3 115 0 0,-1-1 0 0 0,1-1 0 0 0,-1-1 1 0 0,0-1-1 0 0,0 0 0 0 0,0-1 0 0 0,-1-1 0 0 0,0 0 1 0 0,0-1-1 0 0,-1-1 0 0 0,0 0 0 0 0,-1-1 0 0 0,-1-1 1 0 0,1 0-1 0 0,-2-1 0 0 0,0 0 0 0 0,0-1 0 0 0,8-13-115 0 0,57-101 829 0 0,-49 165-1180 0 0,-8 21 399 0 0,-3 0 1 0 0,-3 1 0 0 0,-2 0-1 0 0,-3 2 1 0 0,-1 22-49 0 0,-4-35-13 0 0,-2 0 0 0 0,-2 0 0 0 0,-2 0 0 0 0,-2 0 0 0 0,-3 0 0 0 0,-2 4 13 0 0,4-30-20 0 0,-1-1-1 0 0,0 0 1 0 0,-1 0 0 0 0,-2-1-1 0 0,0 0 1 0 0,-1 0-1 0 0,-1-1 1 0 0,0-1 0 0 0,-2 0-1 0 0,0 0 1 0 0,-1-1 0 0 0,-1-1-1 0 0,0 0 1 0 0,-11 7 20 0 0,17-16-24 0 0,-1 0-1 0 0,-1-1 1 0 0,1 0 0 0 0,-1-1 0 0 0,0 0-1 0 0,0 0 1 0 0,-1-1 0 0 0,1-1-1 0 0,-1 0 1 0 0,0 0 0 0 0,0-1 0 0 0,0-1-1 0 0,0 0 1 0 0,0-1 0 0 0,-9 0 24 0 0,18-1-9 0 0,1 1 0 0 0,-1-1 0 0 0,1 0 0 0 0,0 0 0 0 0,-1 0 0 0 0,1 0 0 0 0,0-1 0 0 0,0 1 0 0 0,0 0 0 0 0,0-1 0 0 0,0 0 0 0 0,0 1 0 0 0,0-1-1 0 0,1 0 1 0 0,-1 0 0 0 0,1 0 0 0 0,-1 0 0 0 0,1 0 0 0 0,0 0 0 0 0,-1 0 0 0 0,1-1 0 0 0,0 1 0 0 0,1 0 0 0 0,-1-1 0 0 0,0 1 0 0 0,1-1 0 0 0,-1 1 0 0 0,1-1 0 0 0,0 1 0 0 0,0-1 0 0 0,0 0 9 0 0,6-82-167 0 0,11 33 98 0 0,1 1-1 0 0,3 0 1 0 0,3 2-1 0 0,1 1 1 0 0,2 1-1 0 0,3 1 1 0 0,1 1-1 0 0,3 2 1 0 0,17-16 69 0 0,15-18-1971 0 0,-37 46-4935 0 0,-22 23-4323 0 0</inkml:trace>
  <inkml:trace contextRef="#ctx0" brushRef="#br0" timeOffset="144130.159">1098 2585 0 0 0,'0'0'183'0'0,"0"0"425"0"0,0 0 175 0 0,0 0 102 0 0,0 0 193 0 0,0 0 210 0 0,0 0 128 0 0,0 0 101 0 0,0 0-64 0 0,0 0-200 0 0,-1-4-205 0 0,-4-13-155 0 0,4 13-83 0 0,1 4-30 0 0,0 0-8 0 0,8-11 2441 0 0,66-26-609 0 0,-37 26-2071 0 0,-6 1-301 0 0,1 1-1 0 0,0 2 1 0 0,0 1 0 0 0,0 1-1 0 0,17 1-231 0 0,-46 6 32 0 0,1 0 0 0 0,-1 1 0 0 0,0-1-1 0 0,0 1 1 0 0,0 0 0 0 0,0-1 0 0 0,0 1-1 0 0,0 1 1 0 0,-1-1 0 0 0,1 0 0 0 0,-1 1-1 0 0,0-1 1 0 0,0 1 0 0 0,-1-1 0 0 0,1 1-1 0 0,-1 0 1 0 0,1 0 0 0 0,-1 0 0 0 0,0 0-1 0 0,-1 0 1 0 0,1 0 0 0 0,-1 0-1 0 0,1 0 1 0 0,-1 0 0 0 0,-1 0 0 0 0,1 0-1 0 0,0 0 1 0 0,-1 0 0 0 0,0 0 0 0 0,-1 3-32 0 0,0 7 94 0 0,-2 1 1 0 0,0-1-1 0 0,0 1 1 0 0,-2-1 0 0 0,1-1-1 0 0,-2 1 1 0 0,0-1-1 0 0,-8 12-94 0 0,-9 19 197 0 0,16-27-123 0 0,-1-1 0 0 0,-1 0-1 0 0,-1 0 1 0 0,0-1 0 0 0,-1 0-1 0 0,-1-1 1 0 0,0 0 0 0 0,-9 6-74 0 0,-61 68 510 0 0,81-86-502 0 0,1 1 0 0 0,-1-1-1 0 0,1 1 1 0 0,-1 0 0 0 0,1-1-1 0 0,0 1 1 0 0,0 0-1 0 0,0 0 1 0 0,1 0 0 0 0,-1-1-1 0 0,1 1 1 0 0,-1 0 0 0 0,1 0-1 0 0,0 0 1 0 0,0 0 0 0 0,0 0-1 0 0,0 0 1 0 0,1 0-1 0 0,-1 0 1 0 0,1 0 0 0 0,0 0-1 0 0,0-1 1 0 0,0 1 0 0 0,0 0-1 0 0,0-1 1 0 0,1 1 0 0 0,-1 0-1 0 0,1-1 1 0 0,0 0-1 0 0,-1 1 1 0 0,1-1 0 0 0,0 0-1 0 0,1 0 1 0 0,-1 0 0 0 0,0 0-1 0 0,0 0 1 0 0,1-1 0 0 0,-1 1-1 0 0,1-1 1 0 0,1 1-8 0 0,6 4 87 0 0,0-2 0 0 0,0 1 0 0 0,0-1 0 0 0,1-1 0 0 0,-1 0 0 0 0,1 0 0 0 0,0-1 1 0 0,0-1-1 0 0,0 1 0 0 0,5-2-87 0 0,140-32 1725 0 0,-147 30-1648 0 0,-2 0-46 0 0,-2 1-8014 0 0,-3 1-4115 0 0</inkml:trace>
  <inkml:trace contextRef="#ctx0" brushRef="#br0" timeOffset="-185366.193">11227 2390 2473 0 0,'0'0'1330'0'0,"0"0"-53"0"0,0 0 11 0 0,0 0 162 0 0,0 0 211 0 0,0 0 118 0 0,0 0-46 0 0,0 0-198 0 0,0 0-251 0 0,0 0-210 0 0,0 0-190 0 0,-15-18-171 0 0,-43-56-157 0 0,24 55 80 0 0,28 20-509 0 0,-3 1-34 0 0,-1 1-1 0 0,1 1 1 0 0,0-1-1 0 0,0 1 1 0 0,1 1-1 0 0,-1 0 1 0 0,1 0-1 0 0,0 1 1 0 0,1 0-1 0 0,-1 0 1 0 0,1 0 0 0 0,0 1-1 0 0,0 1-92 0 0,3-4 29 0 0,-11 11 4 0 0,1 0-1 0 0,1 1 0 0 0,0 1 0 0 0,1 0 1 0 0,1 1-1 0 0,1 0 0 0 0,0 0 0 0 0,2 1 1 0 0,0 1-1 0 0,1-1 0 0 0,1 1 0 0 0,0 0 1 0 0,2 1-1 0 0,0-1 0 0 0,2 1 0 0 0,0 0 1 0 0,1 13-33 0 0,1-30 9 0 0,1 1 0 0 0,-1 0 0 0 0,1 0 1 0 0,0-1-1 0 0,0 1 0 0 0,1 0 0 0 0,-1-1 1 0 0,1 1-1 0 0,0-1 0 0 0,0 0 0 0 0,1 0 0 0 0,-1 0 1 0 0,1 0-1 0 0,0 0 0 0 0,0 0 0 0 0,0-1 1 0 0,0 1-1 0 0,1-1 0 0 0,-1 0 0 0 0,1 0 1 0 0,0 0-1 0 0,0 0 0 0 0,0-1 0 0 0,0 0 1 0 0,1 0-1 0 0,-1 0 0 0 0,1 0 0 0 0,-1-1 1 0 0,5 2-10 0 0,9 1 78 0 0,0 0 0 0 0,0-1 1 0 0,0 0-1 0 0,0-2 0 0 0,0 0 0 0 0,1-1 1 0 0,5-1-79 0 0,12-5 146 0 0,1 0 0 0 0,-1-2 0 0 0,0-2 0 0 0,-1-1 0 0 0,0-2 0 0 0,0-2 1 0 0,-2-1-1 0 0,0-1 0 0 0,17-13-146 0 0,-34 21 80 0 0,0 0 0 0 0,0-1 0 0 0,-1-1 0 0 0,0 0 0 0 0,-1-1 1 0 0,-1-1-1 0 0,0 0 0 0 0,-1-1 0 0 0,0 0 0 0 0,-1-1 0 0 0,0 0 0 0 0,-1-1 1 0 0,-1 0-1 0 0,-1-1 0 0 0,0 0 0 0 0,-1 0 0 0 0,-1 0 0 0 0,-1-1 0 0 0,0 0 1 0 0,-1 0-1 0 0,0-5-80 0 0,-3 13-12 0 0,0 1 0 0 0,-1-1-1 0 0,0 1 1 0 0,-1-1 0 0 0,0 1 0 0 0,0-1 0 0 0,0 1 0 0 0,-2 0 0 0 0,1 0 0 0 0,-1 0 0 0 0,0 0-1 0 0,-1 0 1 0 0,0 0 0 0 0,0 1 0 0 0,-1 0 0 0 0,0 0 0 0 0,-1 0 0 0 0,0 0 0 0 0,0 1 0 0 0,0 0 0 0 0,-1 0-1 0 0,0 1 1 0 0,0 0 0 0 0,-1 0 0 0 0,0 1 0 0 0,-1-1 12 0 0,-8-2-220 0 0,0 1 1 0 0,-1 1-1 0 0,0 0 0 0 0,0 1 0 0 0,0 1 0 0 0,0 1 1 0 0,-1 0-1 0 0,0 2 0 0 0,1 0 0 0 0,-1 1 1 0 0,0 1-1 0 0,1 1 0 0 0,-1 0 0 0 0,1 1 1 0 0,-1 1-1 0 0,1 1 0 0 0,1 1 0 0 0,-1 0 1 0 0,1 1-1 0 0,0 1 0 0 0,0 1 0 0 0,1 0 1 0 0,-5 5 219 0 0,-31 24-2768 0 0,20-12-2439 0 0,4-2-5668 0 0</inkml:trace>
  <inkml:trace contextRef="#ctx0" brushRef="#br0" timeOffset="-184993.162">11129 2898 7650 0 0,'0'0'2092'0'0,"0"0"-413"0"0,0 0-244 0 0,0 0 80 0 0,-36 23 57 0 0,-114 72-43 0 0,69-28 591 0 0,73-57-1866 0 0,2-2-72 0 0,1 1 1 0 0,0 0 0 0 0,0 0 0 0 0,1 1 0 0 0,0-1 0 0 0,0 1 0 0 0,1 0 0 0 0,0 0 0 0 0,-1 10-183 0 0,4-17 18 0 0,-1 1 1 0 0,1 0-1 0 0,-1 0 1 0 0,1 0-1 0 0,0-1 1 0 0,0 1-1 0 0,1 0 1 0 0,-1 0 0 0 0,1 0-1 0 0,0-1 1 0 0,0 1-1 0 0,0 0 1 0 0,1-1-1 0 0,-1 1 1 0 0,1-1 0 0 0,0 1-1 0 0,0-1 1 0 0,0 0-1 0 0,0 0 1 0 0,1 0-1 0 0,-1 0 1 0 0,1 0-1 0 0,-1-1 1 0 0,1 1 0 0 0,0-1-1 0 0,0 1 1 0 0,4 1-19 0 0,3 1 89 0 0,2-1 1 0 0,-1 1 0 0 0,0-2 0 0 0,1 1-1 0 0,-1-2 1 0 0,1 0 0 0 0,0 0-1 0 0,0-1 1 0 0,0 0 0 0 0,0-1-1 0 0,0-1 1 0 0,0 0 0 0 0,0 0 0 0 0,0-1-1 0 0,0-1 1 0 0,7-2-90 0 0,15-6 266 0 0,0-1 0 0 0,-1-2 0 0 0,0-1 0 0 0,29-19-266 0 0,-41 24 118 0 0,-1-1 1 0 0,-1-1 0 0 0,0-1-1 0 0,0-1 1 0 0,-2-1-1 0 0,0 0 1 0 0,0-1-1 0 0,-1-1 1 0 0,-2 0 0 0 0,1-1-1 0 0,1-5-118 0 0,-13 18 20 0 0,-1 0 1 0 0,0-1-1 0 0,1 1 0 0 0,-1-1 1 0 0,-1 1-1 0 0,1-1 0 0 0,-1 0 1 0 0,0 0-1 0 0,-1 1 0 0 0,1-1 1 0 0,-1 0-1 0 0,0 0 0 0 0,-1 0 0 0 0,1 0 1 0 0,-1 0-1 0 0,0 1 0 0 0,-1-1 1 0 0,0 0-1 0 0,1 1 0 0 0,-2-1 1 0 0,1 1-1 0 0,-1-1 0 0 0,1 1 0 0 0,-1 0 1 0 0,-1 0-1 0 0,1 1 0 0 0,-1-1 1 0 0,0 1-1 0 0,0-1 0 0 0,-2 0-20 0 0,-5-5-97 0 0,1 1-1 0 0,-2 0 0 0 0,1 1 1 0 0,-1 1-1 0 0,-1 0 0 0 0,1 0 1 0 0,-1 1-1 0 0,0 1 0 0 0,-1 0 1 0 0,1 1-1 0 0,-1 0 0 0 0,-2 1 98 0 0,-132-4-2901 0 0,100 14-664 0 0,3 7-3588 0 0,21-3-4461 0 0</inkml:trace>
  <inkml:trace contextRef="#ctx0" brushRef="#br0" timeOffset="-184536.678">12110 2254 11106 0 0,'0'0'2214'0'0,"0"0"-722"0"0,0 0-569 0 0,0 0-82 0 0,0 0 177 0 0,0 0 195 0 0,0 0 18 0 0,0 0-174 0 0,0 0-287 0 0,0 0-266 0 0,0 0-200 0 0,0 0-88 0 0,-10 14-33 0 0,-70 109 277 0 0,75-113-420 0 0,-20 38 47 0 0,2 1 0 0 0,2 2 1 0 0,3 0-1 0 0,-2 11-87 0 0,19-59 1 0 0,-1 0-1 0 0,0 0 1 0 0,1-1 0 0 0,0 1-1 0 0,0 1 1 0 0,0-1 0 0 0,0 0-1 0 0,0 0 1 0 0,1 0 0 0 0,-1 0-1 0 0,1 1 1 0 0,0-1 0 0 0,0 0-1 0 0,0 0 1 0 0,0 1 0 0 0,0-1-1 0 0,1 0 1 0 0,0 0 0 0 0,0 0-1 0 0,0 0 1 0 0,0 1 0 0 0,0-1-1 0 0,0-1 1 0 0,1 1 0 0 0,-1 0-1 0 0,1 0 1 0 0,0 0 0 0 0,0-1-1 0 0,0 1 1 0 0,0-1 0 0 0,0 0-1 0 0,1 1 1 0 0,-1-1 0 0 0,1 0-1 0 0,0 0 1 0 0,-1-1 0 0 0,1 1-1 0 0,0-1 1 0 0,0 1 0 0 0,0-1-1 0 0,0 0 1 0 0,0 0 0 0 0,0 0-1 0 0,1 0 0 0 0,15-1 49 0 0,0 0-1 0 0,0-2 1 0 0,0 0-1 0 0,0-1 0 0 0,0 0 1 0 0,0-2-1 0 0,15-6-48 0 0,-12 3-206 0 0,89-44 207 0 0,-54-5-4199 0 0,-52 50 2585 0 0,4-8-6256 0 0,-7 7-2535 0 0</inkml:trace>
  <inkml:trace contextRef="#ctx0" brushRef="#br0" timeOffset="-184261.719">12416 2210 15171 0 0,'0'0'1618'0'0,"0"0"-561"0"0,0 0-319 0 0,0 0 38 0 0,0 0 91 0 0,0 0 104 0 0,0 0-8 0 0,0 0-166 0 0,0 0-145 0 0,0 0-112 0 0,-13 37-82 0 0,-41 121-43 0 0,-7 31 484 0 0,-90 230-599 0 0,138-383-342 0 0,1 2 1 0 0,2-1 0 0 0,2 1-1 0 0,2 1 1 0 0,1 0 0 0 0,1 25 41 0 0,3-61-80 0 0,1-1 0 0 0,0 1 0 0 0,0-1 0 0 0,0 1 1 0 0,0 0-1 0 0,0-1 0 0 0,0 1 0 0 0,0-1 1 0 0,1 1-1 0 0,0-1 0 0 0,-1 1 0 0 0,1-1 1 0 0,0 1-1 0 0,0-1 0 0 0,0 1 0 0 0,1-1 1 0 0,-1 0-1 0 0,0 0 0 0 0,1 0 0 0 0,0 0 0 0 0,-1 0 1 0 0,1 0-1 0 0,0 0 0 0 0,0 0 0 0 0,0-1 1 0 0,0 1-1 0 0,0-1 0 0 0,0 1 0 0 0,1-1 1 0 0,-1 0-1 0 0,0 0 0 0 0,1 0 0 0 0,-1 0 0 0 0,1 0 1 0 0,-1-1-1 0 0,1 1 0 0 0,0-1 0 0 0,-1 0 1 0 0,1 1-1 0 0,-1-1 0 0 0,1 0 0 0 0,0-1 1 0 0,-1 1-1 0 0,1 0 0 0 0,-1-1 0 0 0,1 1 0 0 0,-1-1 1 0 0,3-1 79 0 0,23-15-3484 0 0,-12 2-3544 0 0,-7 4-3709 0 0</inkml:trace>
  <inkml:trace contextRef="#ctx0" brushRef="#br0" timeOffset="-183986.835">12771 2280 14715 0 0,'0'0'1319'0'0,"0"0"-692"0"0,0 0-296 0 0,0 0 245 0 0,0 0 448 0 0,0 0 339 0 0,0 0 75 0 0,0 0-222 0 0,0 0-317 0 0,-1 32-210 0 0,-2 103-105 0 0,2-112-334 0 0,-1 1 0 0 0,-1-1-1 0 0,-2 1 1 0 0,0-1 0 0 0,-1 0-1 0 0,-3 5-249 0 0,-6 20 341 0 0,-113 349 612 0 0,62-199-1139 0 0,65-195 135 0 0,0-1 1 0 0,1 1-1 0 0,-1 0 0 0 0,0-1 1 0 0,1 1-1 0 0,-1 0 0 0 0,1 0 0 0 0,0 0 1 0 0,0-1-1 0 0,0 1 0 0 0,0 0 0 0 0,0 0 1 0 0,1 0-1 0 0,-1-1 0 0 0,1 1 0 0 0,0 0 1 0 0,0-1-1 0 0,0 1 0 0 0,0 0 1 0 0,0-1-1 0 0,1 1 0 0 0,-1-1 0 0 0,1 0 1 0 0,0 1 50 0 0,35-8-2420 0 0,-16-7-3397 0 0,-10 4-5707 0 0</inkml:trace>
  <inkml:trace contextRef="#ctx0" brushRef="#br0" timeOffset="-182954.965">13257 2401 11971 0 0,'0'0'2624'0'0,"0"0"-1306"0"0,0 0-674 0 0,0 0-85 0 0,0 0 153 0 0,0 0 175 0 0,0 0 76 0 0,0 0-89 0 0,0 0-220 0 0,0 0-187 0 0,0 0-123 0 0,0 0-72 0 0,-13 37-31 0 0,-40 114-19 0 0,-28 100 339 0 0,33-48-649 0 0,26-64-488 0 0,20-62-2189 0 0,17-88-3121 0 0,30-74-4493 0 0,-11-8 6345 0 0,25-197 5056 0 0,-55 261-1629 0 0,32-238 1534 0 0,-27 152 8747 0 0,-8 82-2110 0 0,-1 32-6569 0 0,0 1-300 0 0,0 5-48 0 0,-2 62-267 0 0,11 126 119 0 0,42-5-277 0 0,-47-180-202 0 0,4 19 52 0 0,2 1 0 0 0,2-2 1 0 0,0 0-1 0 0,1 0 0 0 0,2-1 0 0 0,1-1 0 0 0,0 0 0 0 0,2-2 0 0 0,1 0 1 0 0,0 0-1 0 0,7 3-72 0 0,-23-22 88 0 0,0 0 1 0 0,0 0 0 0 0,0-1-1 0 0,0 1 1 0 0,1-1 0 0 0,-1 0-1 0 0,1 0 1 0 0,0 0 0 0 0,0 0-1 0 0,-1-1 1 0 0,1 1 0 0 0,0-1-1 0 0,0 0 1 0 0,1 0 0 0 0,-1-1-1 0 0,0 1 1 0 0,0-1 0 0 0,0 0-1 0 0,0 0 1 0 0,0 0 0 0 0,1-1-1 0 0,-1 1 1 0 0,0-1 0 0 0,0 0-1 0 0,0 0 1 0 0,0 0 0 0 0,0-1-1 0 0,-1 0 1 0 0,1 1 0 0 0,0-1-1 0 0,-1 0 1 0 0,1-1 0 0 0,0 0-89 0 0,20-24 322 0 0,-1-1-1 0 0,-2-1 1 0 0,-1-1 0 0 0,-1 0 0 0 0,-2-2 0 0 0,-1 0 0 0 0,-1 0 0 0 0,-2-2-1 0 0,-1-1-321 0 0,3-16 67 0 0,-2-1 0 0 0,-3 0 1 0 0,-1-1-1 0 0,-3 0 0 0 0,-2 0 0 0 0,-3 0 0 0 0,-4-31-67 0 0,3 66-109 0 0,-1 0 0 0 0,0 0 0 0 0,-2 0 0 0 0,0 0 0 0 0,-1 1 0 0 0,-1-1 0 0 0,-1 1 0 0 0,0 0 0 0 0,-1 1 0 0 0,-1-1 109 0 0,-2 7-1328 0 0,4 5-5400 0 0,4 4-5569 0 0</inkml:trace>
  <inkml:trace contextRef="#ctx0" brushRef="#br0" timeOffset="-177385.004">14190 3049 472 0 0,'0'0'684'0'0,"0"0"-36"0"0,0 0 259 0 0,0 0 548 0 0,0 0 528 0 0,0 0 291 0 0,0 0-52 0 0,0 0-342 0 0,0 0-455 0 0,0 0-337 0 0,0 0-225 0 0,3-3-128 0 0,-2 2-237 0 0,6-9-644 0 0,-5 13 4864 0 0,-2-3-4743 0 0,0 0-13 0 0,0 0 29 0 0,0 0 34 0 0,0 0 27 0 0,0 0-13 0 0,0 0 1 0 0,0 0 9 0 0,0 0 15 0 0,0 0 14 0 0,0 0 2 0 0,0 0-3 0 0,0 0-8 0 0,0 0 7 0 0,0 0-2 0 0,0 0-8 0 0,0 0-20 0 0,0 0-9 0 0,0 0-12 0 0,0 0-3 0 0,0 0 10 0 0,0 0-8 0 0,0 0 12 0 0,0 0 7 0 0,0 0 6 0 0,0 0-17 0 0,0 0-20 0 0,0 0-11 0 0,0 0-18 0 0,0 0 24 0 0,0 0 5 0 0,0 0 9 0 0,0 0 6 0 0,6 6 1236 0 0,-14 17-1192 0 0,8-22-56 0 0,0-1 5 0 0,0 0 12 0 0,0 0-17 0 0,39-44 453 0 0,-17 19-411 0 0,-58 83 610 0 0,25-59-8160 0 0,7-1 2904 0 0,2 1-7377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38.5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0 122 0 0 0,'23'-1'81'0'0,"111"-2"570"0"0,12-16 2518 0 0,542-25 1273 0 0,-58 0-3016 0 0,247 34-459 0 0,-146 46-998 0 0,-302 2-81 0 0,-325-24 92 0 0,413 38 88 0 0,406-45 380 0 0,-615-15-199 0 0,817 49-18 0 0,-567 3-167 0 0,-123-22 148 0 0,266 8-44 0 0,213-30 531 0 0,-418-15-51 0 0,318-7-174 0 0,549 18-248 0 0,-1083 4-220 0 0,24-11 202 0 0,-177 4-91 0 0,122-18 154 0 0,279-43 277 0 0,-226 56-527 0 0,250 24-21 0 0,29 14 55 0 0,49-15 57 0 0,-86-11-124 0 0,-416 12-68 0 0,-80 6-373 0 0,-37 33 304 0 0,-26 82 691 0 0,-44 80 239 0 0,29-121-562 0 0,3 1-1 0 0,5 1 1 0 0,3 1-1 0 0,5 0 1 0 0,4 2-1 0 0,3 29-218 0 0,-22 140 407 0 0,13-170-240 0 0,-17 70 134 0 0,-25-23-67 0 0,49-96-185 0 0,9-46-32 0 0,0-1-5 0 0,0 0 0 0 0,-1 3-10 0 0,0-3-10 0 0,1 0-8 0 0,0 0-6 0 0,0 0 2 0 0,0 0 4 0 0,-12 37 303 0 0,8 3-243 0 0,4-39-53 0 0,0-1 25 0 0,0 0 2 0 0,0 0 6 0 0,0 0 10 0 0,0 0 11 0 0,0 0 3 0 0,0 0 1 0 0,0 0 6 0 0,0 0 0 0 0,0 0-2 0 0,0 0 19 0 0,0 0 19 0 0,0 0 6 0 0,-130-15 838 0 0,-309 19-1382 0 0,84 6 517 0 0,-37-3-89 0 0,-1034 28-304 0 0,1145-18 307 0 0,-561 43-249 0 0,181-15-414 0 0,-117-24 447 0 0,-59-7 199 0 0,-1573 24-745 0 0,311-2 1204 0 0,1442-50-265 0 0,-972-24 23 0 0,968 35-60 0 0,-121-1 756 0 0,606-3-578 0 0,-6 18-170 0 0,136-11-53 0 0,-132-11 435 0 0,-50-32-273 0 0,137 24-146 0 0,11 2-58 0 0,64 15 40 0 0,1-1-1 0 0,-1 0 0 0 0,1-1 0 0 0,0-1 0 0 0,0 0 1 0 0,0-1-1 0 0,0-1 0 0 0,-7-4-76 0 0,-15-15 341 0 0,33-34 624 0 0,43-9-1071 0 0,59-107 294 0 0,-77 98-160 0 0,-4-1 0 0 0,-3-1-1 0 0,-4 0 1 0 0,-3-1 0 0 0,-3-12-28 0 0,4-31 27 0 0,4-34-6 0 0,53-498 68 0 0,24 336-118 0 0,-82 258-295 0 0,-7 61 233 0 0,0 1-40 0 0,0 0-54 0 0,0 0-60 0 0,0 0-50 0 0,0 0-41 0 0,0 0-55 0 0,11 2-6329 0 0,8 15 1591 0 0,-9-7 109 0 0,-3-6 818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3:04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348 214 5641 0 0,'0'0'1072'0'0,"0"0"-387"0"0,0 0-372 0 0,0 0-92 0 0,0 0 269 0 0,0 0 434 0 0,0 0 306 0 0,0 0 174 0 0,0 0 48 0 0,0 0-94 0 0,0 0-151 0 0,28-10-120 0 0,87-30-171 0 0,-25 23 508 0 0,1 5-710 0 0,0-4 0 0 0,-1-4 0 0 0,-2-3-1 0 0,20-12-713 0 0,-12-5 425 0 0,-97 60 345 0 0,-32 84 359 0 0,-37 110-560 0 0,16-55-295 0 0,7 2-1 0 0,-5 60-273 0 0,-48 386 176 0 0,90-550-201 0 0,8-38-42 0 0,-1-1 0 0 0,0 0 0 0 0,-2 0-1 0 0,0 0 1 0 0,-1 0 0 0 0,0-1 0 0 0,-1 0-1 0 0,-1 0 1 0 0,-1-1 0 0 0,-1 0 0 0 0,-1 1 67 0 0,6-13-201 0 0,0-1 0 0 0,-1 1 1 0 0,1-1-1 0 0,-1 0 0 0 0,0 0 1 0 0,0 0-1 0 0,0-1 1 0 0,0 0-1 0 0,0 0 0 0 0,-1-1 1 0 0,1 0-1 0 0,-1 0 0 0 0,1 0 1 0 0,-1-1-1 0 0,1 0 0 0 0,-1 0 1 0 0,1 0-1 0 0,-1-1 1 0 0,1 0-1 0 0,0-1 0 0 0,-1 1 1 0 0,1-1-1 0 0,0 0 0 0 0,0-1 1 0 0,0 1-1 0 0,0-1 0 0 0,0-1 1 0 0,1 1-1 0 0,-1-1 0 0 0,1 0 1 0 0,0 0-1 0 0,0 0 1 0 0,1-1-1 0 0,-1 1 0 0 0,1-1 1 0 0,0-1-1 0 0,0 1 0 0 0,1 0 1 0 0,-1-1-1 0 0,-1-4 201 0 0,-6-7-296 0 0,0-1 0 0 0,1 0 0 0 0,1-1 0 0 0,0 0 1 0 0,2-1-1 0 0,0 0 0 0 0,1 0 0 0 0,1 0 0 0 0,0-5 296 0 0,-8-190 757 0 0,14 199-522 0 0,1 0 0 0 0,0 0 0 0 0,1 0 0 0 0,1 1-1 0 0,1-1 1 0 0,0 1 0 0 0,1 0 0 0 0,0 0 0 0 0,1 1-1 0 0,1 0 1 0 0,1 0 0 0 0,0 0 0 0 0,0 1 0 0 0,1 1 0 0 0,1 0-1 0 0,0 0 1 0 0,1 1 0 0 0,0 0 0 0 0,4-1-235 0 0,21-15 665 0 0,0 1 0 0 0,2 2 0 0 0,1 2 0 0 0,1 2 1 0 0,0 1-1 0 0,12-1-665 0 0,-23 9-106 0 0,0 2 0 0 0,1 2 0 0 0,0 0 0 0 0,0 2 0 0 0,1 2 0 0 0,0 1 0 0 0,12 1 106 0 0,-19 8-3128 0 0,-11 4-5726 0 0,-9-7-2074 0 0</inkml:trace>
  <inkml:trace contextRef="#ctx0" brushRef="#br0" timeOffset="283.078">1254 1448 8874 0 0,'0'0'1520'0'0,"0"0"-508"0"0,0 0 94 0 0,0 0 414 0 0,0 0 241 0 0,0 0 11 0 0,0 0-248 0 0,0 0-345 0 0,0 0-225 0 0,0 0-195 0 0,0 0-218 0 0,0 0-169 0 0,-6-7-124 0 0,2 3-200 0 0,-21-45 296 0 0,28 17-184 0 0,1 1-1 0 0,1-1 1 0 0,2 1-1 0 0,1 0 1 0 0,2 1-1 0 0,5-10-159 0 0,-4 6 74 0 0,1 2-139 0 0,1 1-1 0 0,1 1 0 0 0,2 0 1 0 0,1 0-1 0 0,12-14 66 0 0,22-10-2037 0 0,-25 44-7854 0 0,-19 10-1162 0 0</inkml:trace>
  <inkml:trace contextRef="#ctx0" brushRef="#br0" timeOffset="2984.736">1959 991 392 0 0,'0'0'863'0'0,"0"0"5"0"0,0 0 214 0 0,0 0 294 0 0,0 0 242 0 0,0 0 59 0 0,0 0-171 0 0,0 0-216 0 0,0 0-189 0 0,0 0-85 0 0,0 0-2 0 0,-24 4 3516 0 0,11 1-4186 0 0,0 1-1 0 0,1 0 0 0 0,0 1 1 0 0,0 1-1 0 0,1 0 0 0 0,0 0 1 0 0,0 1-1 0 0,1 1 1 0 0,0 0-1 0 0,0 0 0 0 0,1 1 1 0 0,1 0-1 0 0,0 0 0 0 0,1 1 1 0 0,0 0-1 0 0,0 0 1 0 0,1 1-344 0 0,-1 5 51 0 0,1 1 1 0 0,0 0 0 0 0,2 0-1 0 0,0 1 1 0 0,1-1 0 0 0,1 1 0 0 0,1 0-1 0 0,0-1 1 0 0,2 1 0 0 0,2 14-52 0 0,-3-30 13 0 0,1 0 1 0 0,0 0-1 0 0,1-1 0 0 0,-1 1 0 0 0,0 0 1 0 0,1-1-1 0 0,0 1 0 0 0,0-1 1 0 0,0 0-1 0 0,0 1 0 0 0,0-1 0 0 0,1 0 1 0 0,0 0-1 0 0,-1 0 0 0 0,1-1 1 0 0,0 1-1 0 0,0-1 0 0 0,1 0 0 0 0,-1 1 1 0 0,0-1-1 0 0,1-1 0 0 0,-1 1 1 0 0,1 0-1 0 0,0-1 0 0 0,-1 0 0 0 0,1 0 1 0 0,0 0-1 0 0,0 0 0 0 0,0-1-13 0 0,4 2 74 0 0,1-1-1 0 0,-1 0 0 0 0,0-1 0 0 0,1 0 1 0 0,-1 0-1 0 0,1-1 0 0 0,-1 0 0 0 0,0-1 0 0 0,1 1 1 0 0,-1-2-1 0 0,0 1 0 0 0,7-4-73 0 0,2-3 90 0 0,-1-1-1 0 0,0-1 1 0 0,-1 0-1 0 0,0-1 1 0 0,-1 0-1 0 0,0-1 1 0 0,-1-1-1 0 0,-1 0 1 0 0,0-1-1 0 0,0 0 1 0 0,-2-1 0 0 0,0 0-1 0 0,-1-1 1 0 0,-1 0-1 0 0,0 0 1 0 0,-1-1-1 0 0,-1 0 1 0 0,-1 0-1 0 0,0 0 1 0 0,-2-1-1 0 0,0 0 1 0 0,-1 1-1 0 0,0-6-89 0 0,-2 20 0 0 0,-1 0-1 0 0,1-1 1 0 0,-1 1 0 0 0,0 0-1 0 0,0-1 1 0 0,-1 1-1 0 0,1 0 1 0 0,-1 0-1 0 0,0 0 1 0 0,0 0 0 0 0,0 1-1 0 0,0-1 1 0 0,-1 0-1 0 0,1 1 1 0 0,-1 0-1 0 0,0-1 1 0 0,0 1 0 0 0,0 0-1 0 0,-1 0 1 0 0,1 1-1 0 0,-1-1 1 0 0,1 1-1 0 0,-1 0 1 0 0,0 0 0 0 0,0 0-1 0 0,0 0 1 0 0,0 1-1 0 0,0 0 1 0 0,-1-1-1 0 0,1 1 1 0 0,0 1 0 0 0,-1-1-1 0 0,1 1 1 0 0,0 0-1 0 0,-1 0 1 0 0,1 0-1 0 0,-1 0 1 0 0,-6 0-143 0 0,1 1 0 0 0,0-1 0 0 0,0 2 0 0 0,0-1 0 0 0,0 2 0 0 0,1-1 0 0 0,-1 1 0 0 0,0 1 0 0 0,1-1 0 0 0,0 2-1 0 0,0-1 1 0 0,0 1 0 0 0,1 1 0 0 0,-8 4 143 0 0,-40 45-2501 0 0,25-13-4704 0 0,21-29-3096 0 0</inkml:trace>
  <inkml:trace contextRef="#ctx0" brushRef="#br0" timeOffset="3651.055">2384 1455 4657 0 0,'0'0'2343'0'0,"0"0"-230"0"0,0 0-66 0 0,0 0-28 0 0,0 0-99 0 0,0 0-197 0 0,0 0-289 0 0,0 0-273 0 0,0 0-234 0 0,0 0-148 0 0,0 0-131 0 0,0 0-66 0 0,0 0-42 0 0,3-7-68 0 0,68-177 2522 0 0,-58 156-2921 0 0,2 1 1 0 0,0 0-1 0 0,2 1 1 0 0,1 0-1 0 0,1 2 1 0 0,1 0-1 0 0,1 1 1 0 0,1 2-1 0 0,4-3-73 0 0,-27 25 4 0 0,1-1 0 0 0,-1 1-1 0 0,1-1 1 0 0,0 1-1 0 0,-1-1 1 0 0,1 1 0 0 0,0-1-1 0 0,-1 1 1 0 0,1-1-1 0 0,0 1 1 0 0,0-1 0 0 0,0 1-1 0 0,-1 0 1 0 0,1-1-1 0 0,0 1 1 0 0,0-1 0 0 0,0 1-1 0 0,0 0 1 0 0,0-1-1 0 0,0 1 1 0 0,0-1 0 0 0,0 1-1 0 0,0 0 1 0 0,1-1-1 0 0,-1 1 1 0 0,0-1 0 0 0,0 1-1 0 0,0-1 1 0 0,1 1-1 0 0,-1-1 1 0 0,0 1 0 0 0,1-1-1 0 0,-1 1 1 0 0,0-1-1 0 0,1 1 1 0 0,-1-1 0 0 0,1 1-1 0 0,-1-1 1 0 0,0 1-1 0 0,1-1 1 0 0,-1 0 0 0 0,1 1-1 0 0,-1-1 1 0 0,1 0 0 0 0,0 0-1 0 0,-1 1 1 0 0,1-1-1 0 0,-1 0 1 0 0,1 0 0 0 0,-1 0-1 0 0,1 0 1 0 0,0 0-1 0 0,-1 0 1 0 0,1 0 0 0 0,-1 0-1 0 0,1 0 1 0 0,0 0-1 0 0,-1 0 1 0 0,1 0 0 0 0,-1 0-1 0 0,1 0 1 0 0,0 0-1 0 0,-1-1 1 0 0,1 1 0 0 0,-1 0-1 0 0,1 0 1 0 0,0-1-4 0 0,-2 12 33 0 0,-39 213 381 0 0,38-209-405 0 0,0-13-9 0 0,1 0 1 0 0,0 0 0 0 0,0 0 0 0 0,0 0 0 0 0,0 1 0 0 0,1-1 0 0 0,-1 0 0 0 0,1 0-1 0 0,-1 1 1 0 0,1-1 0 0 0,0 0 0 0 0,0 1 0 0 0,0-1 0 0 0,0 0 0 0 0,0 1 0 0 0,0-1-1 0 0,1 0 1 0 0,-1 1 0 0 0,1-1 0 0 0,-1 0 0 0 0,1 0 0 0 0,0 1 0 0 0,0-1 0 0 0,0 0-1 0 0,0 0 1 0 0,1 0 0 0 0,-1 0 0 0 0,0 0 0 0 0,1-1 0 0 0,0 1 0 0 0,-1 0 0 0 0,1-1-1 0 0,0 1 1 0 0,0-1 0 0 0,0 1 0 0 0,0-1 0 0 0,0 0 0 0 0,0 0 0 0 0,0 0 0 0 0,1 1-1 0 0,7-5 16 0 0,-1 0 0 0 0,1 0 1 0 0,-1 0-1 0 0,0-1 0 0 0,0-1 1 0 0,0 1-1 0 0,-1-2 0 0 0,1 1 1 0 0,-1-1-1 0 0,-1 0 0 0 0,1-1 1 0 0,-1 0-1 0 0,0 0 0 0 0,3-5-16 0 0,5-3 17 0 0,137-128 56 0 0,-97 124-155 0 0,-51 50 108 0 0,-18 96 221 0 0,-2-14-290 0 0,17-111 1 0 0,-1-1 0 0 0,0 0-1 0 0,1 1 1 0 0,-1-1 0 0 0,1 1-1 0 0,-1-1 1 0 0,1 0 0 0 0,-1 0-1 0 0,1 1 1 0 0,0-1 0 0 0,0 0 0 0 0,0 0-1 0 0,0 0 1 0 0,0 0 0 0 0,0 0-1 0 0,0 0 1 0 0,0 0 0 0 0,0 0-1 0 0,0 0 1 0 0,1 0 0 0 0,-1 0-1 0 0,0-1 1 0 0,0 1 0 0 0,1-1-1 0 0,-1 1 1 0 0,1-1 0 0 0,-1 1-1 0 0,0-1 1 0 0,1 0 0 0 0,0 1 42 0 0,14 0-3014 0 0,-3-2-3584 0 0,-8-2-5403 0 0</inkml:trace>
  <inkml:trace contextRef="#ctx0" brushRef="#br0" timeOffset="5285.701">3732 1105 4897 0 0,'0'0'1570'0'0,"0"0"-127"0"0,0 0-20 0 0,0 0 128 0 0,0 0 121 0 0,0 0-38 0 0,0 0-221 0 0,0 0-359 0 0,0 0-379 0 0,0 0-293 0 0,0 0-184 0 0,0 0-37 0 0,0 0 66 0 0,4 0 104 0 0,4 0-67 0 0,0-1 1 0 0,0 0 0 0 0,1 0 0 0 0,-1-1 0 0 0,0 0-1 0 0,0-1 1 0 0,-1 1 0 0 0,1-1 0 0 0,0-1-1 0 0,-1 0 1 0 0,0 0 0 0 0,0 0 0 0 0,6-5-265 0 0,128-128 1639 0 0,-140 138-1633 0 0,0-1 1 0 0,0 0-1 0 0,0 1 1 0 0,0-1-1 0 0,0 0 1 0 0,0 1-1 0 0,0-1 1 0 0,0 1-1 0 0,-1-1 1 0 0,1 1-1 0 0,0 0 0 0 0,0-1 1 0 0,0 1-1 0 0,-1 0 1 0 0,1 0-1 0 0,-1-1 1 0 0,1 1-1 0 0,0 0 1 0 0,-1 0-1 0 0,1 0 1 0 0,-1 0-1 0 0,0 0 1 0 0,1 0-1 0 0,-1 0 1 0 0,0 0-1 0 0,1 0 1 0 0,-1 0-1 0 0,0 0 1 0 0,0 0-1 0 0,0 0 1 0 0,0 0-1 0 0,0 0 1 0 0,0 0-1 0 0,0 0 0 0 0,0 0 1 0 0,-1 0-1 0 0,1 0 1 0 0,0 0-1 0 0,0 0 1 0 0,-1-1-1 0 0,1 2-6 0 0,0 2 37 0 0,8 76 238 0 0,-3 1 0 0 0,-4-1 0 0 0,-8 62-275 0 0,-29 320 246 0 0,-21-186-162 0 0,44-262 774 0 0,9-46-421 0 0,7-26-407 0 0,2 0-1 0 0,2 0 0 0 0,3 1 0 0 0,3 0 1 0 0,2 1-1 0 0,12-27-29 0 0,-14 43 3 0 0,14-52-6 0 0,5 2 0 0 0,4 2-1 0 0,3 1 1 0 0,5 2 0 0 0,2 2 0 0 0,5 2-1 0 0,24-26 4 0 0,-68 96 4 0 0,1 1 1 0 0,1-1-1 0 0,0 1 0 0 0,0 1 0 0 0,1 0 0 0 0,0 0 0 0 0,1 1 0 0 0,0 1 1 0 0,0-1-1 0 0,8-2-4 0 0,-16 10 2 0 0,-1 0 0 0 0,0 0 0 0 0,1 0 0 0 0,-1 0-1 0 0,1 1 1 0 0,-1-1 0 0 0,0 1 0 0 0,1 0 0 0 0,-1 0 0 0 0,0 0 0 0 0,0 0 0 0 0,1 0 0 0 0,-1 0 0 0 0,0 1 0 0 0,0-1 0 0 0,0 1 0 0 0,-1-1 0 0 0,1 1 0 0 0,0 0 0 0 0,0 0 0 0 0,-1-1 0 0 0,0 1 0 0 0,1 0 0 0 0,-1 1 0 0 0,0-1 0 0 0,0 0 0 0 0,0 0 0 0 0,0 0 0 0 0,0 1 0 0 0,0-1-1 0 0,-1 0 1 0 0,1 1 0 0 0,-1-1 0 0 0,0 1 0 0 0,1-1 0 0 0,-1 0 0 0 0,0 1 0 0 0,-1-1 0 0 0,1 1 0 0 0,0-1 0 0 0,-1 1 0 0 0,0 0-2 0 0,2-1 4 0 0,0 38 60 0 0,-1 0 0 0 0,-2 1 0 0 0,-2-1-1 0 0,-2 0 1 0 0,-1 0 0 0 0,-2-1-1 0 0,-2 0 1 0 0,-2 0 0 0 0,-13 27-64 0 0,18-44 27 0 0,-1-1 1 0 0,-1 0 0 0 0,-1 0-1 0 0,-1-1 1 0 0,0-1-1 0 0,-2 0 1 0 0,0 0-1 0 0,-16 14-27 0 0,23-26-31 0 0,1 0 0 0 0,-2-1 0 0 0,1 0 0 0 0,-1-1 0 0 0,1 0 0 0 0,-2 0 0 0 0,1 0 0 0 0,0-1 0 0 0,-1 0 0 0 0,0-1 1 0 0,0 0-1 0 0,0-1 0 0 0,0 1 0 0 0,0-2 0 0 0,-1 1 0 0 0,1-1 0 0 0,0-1 0 0 0,-1 0 0 0 0,1 0 0 0 0,-1-1 0 0 0,1 0 0 0 0,0 0 0 0 0,-2-1 31 0 0,7 1-155 0 0,0-1-1 0 0,-1 1 1 0 0,1-1 0 0 0,0 0 0 0 0,0 0-1 0 0,0 0 1 0 0,1-1 0 0 0,-1 1 0 0 0,1-1-1 0 0,-1 0 1 0 0,1 0 0 0 0,0 0 0 0 0,0 0-1 0 0,0-1 1 0 0,0 1 0 0 0,1-1 0 0 0,-1 0-1 0 0,1 0 1 0 0,0 0 0 0 0,0 0 0 0 0,0 0 0 0 0,1 0-1 0 0,-1 0 1 0 0,1-2 155 0 0,-2-32-5220 0 0,12-1-4618 0 0,-2 28 1792 0 0</inkml:trace>
  <inkml:trace contextRef="#ctx0" brushRef="#br0" timeOffset="5839.118">4385 1466 0 0 0,'0'0'693'0'0,"0"0"386"0"0,0 0 336 0 0,0 0 408 0 0,0 0 346 0 0,0 0 65 0 0,0 0-173 0 0,0 0-201 0 0,0 0-203 0 0,0 0-127 0 0,0 0-91 0 0,0 0-158 0 0,0 0-202 0 0,30 5-208 0 0,93 16-175 0 0,-121-20-662 0 0,1-1 0 0 0,-1 1 0 0 0,1 0 0 0 0,-1-1 0 0 0,1 0 0 0 0,0 1 0 0 0,-1-1-1 0 0,1 0 1 0 0,-1 0 0 0 0,1-1 0 0 0,-1 1 0 0 0,1 0 0 0 0,-1-1 0 0 0,1 0 0 0 0,-1 0 0 0 0,1 1-1 0 0,-1-1 1 0 0,1-1 0 0 0,-1 1 0 0 0,0 0 0 0 0,0 0 0 0 0,0-1 0 0 0,0 1 0 0 0,0-1 0 0 0,0 0-1 0 0,1 0-33 0 0,3-5 160 0 0,26-19 182 0 0,-2-1 1 0 0,-1-2 0 0 0,-1 0 0 0 0,-1-2-1 0 0,-2-1 1 0 0,-1-1 0 0 0,8-18-343 0 0,-24 37 29 0 0,8-13-2 0 0,-1-1-1 0 0,-1-1 0 0 0,-2 0 0 0 0,0 0 0 0 0,-2-1 1 0 0,-2-1-1 0 0,-1 0 0 0 0,-1 0 0 0 0,0-7-26 0 0,-5 34 7 0 0,0 0-1 0 0,0 0 1 0 0,0 0-1 0 0,-1 0 1 0 0,1 0-1 0 0,-1 0 1 0 0,0 0 0 0 0,0 0-1 0 0,0 0 1 0 0,-1 0-1 0 0,1-1 1 0 0,-1 1-1 0 0,0 0 1 0 0,0 0 0 0 0,-1 1-1 0 0,1-1 1 0 0,-1 0-1 0 0,0 0 1 0 0,0 1-1 0 0,0-1 1 0 0,0 1-1 0 0,-1-1 1 0 0,1 1 0 0 0,-1 0-1 0 0,0 0 1 0 0,0 0-1 0 0,0 1 1 0 0,0-1-1 0 0,-1 1 1 0 0,1-1 0 0 0,-1 1-1 0 0,1 0 1 0 0,-1 0-1 0 0,0 1 1 0 0,0-1-1 0 0,0 1 1 0 0,0 0-1 0 0,0 0-5 0 0,-6 2-12 0 0,0 1 1 0 0,1 0-1 0 0,0 0 1 0 0,-1 1 0 0 0,1 0-1 0 0,0 1 1 0 0,0 0 0 0 0,1 0-1 0 0,-1 1 1 0 0,1 0 0 0 0,0 1-1 0 0,0 0 1 0 0,1 0 0 0 0,-1 1-1 0 0,1-1 1 0 0,1 1 0 0 0,-1 1-1 0 0,2 0 1 0 0,-1 0-1 0 0,1 0 1 0 0,0 0 10 0 0,0-2 0 0 0,0 0 0 0 0,1 1-1 0 0,-1-1 1 0 0,2 1 0 0 0,-1 0 0 0 0,1 0-1 0 0,0 0 1 0 0,0 0 0 0 0,1 0 0 0 0,0 1 0 0 0,0-1-1 0 0,1 1 1 0 0,0 0 0 0 0,0-1 0 0 0,1 1-1 0 0,0 0 1 0 0,0 3 0 0 0,4-7 9 0 0,-1 1-1 0 0,1 0 1 0 0,0-1-1 0 0,0 1 1 0 0,0-1-1 0 0,0 0 1 0 0,1-1-1 0 0,0 1 1 0 0,-1-1-1 0 0,1 0 1 0 0,1 0 0 0 0,-1 0-1 0 0,0-1 1 0 0,1 0-1 0 0,-1 0 1 0 0,1 0-1 0 0,0 0 1 0 0,-1-1-1 0 0,1 0 1 0 0,5 0-9 0 0,12 1 45 0 0,-1 0 1 0 0,0-1-1 0 0,0-2 1 0 0,0 0-1 0 0,1-1 1 0 0,-1-1-1 0 0,-1-1 1 0 0,9-4-46 0 0,10 0 61 0 0,-36 8-49 0 0,-2-2-11 0 0,-1 1 0 0 0,1 1 0 0 0,0-1 0 0 0,0 0 0 0 0,0 0 0 0 0,0 1 0 0 0,0-1 0 0 0,0 1 0 0 0,0-1 0 0 0,0 1 0 0 0,0 0 0 0 0,0 0 0 0 0,0 0 0 0 0,0 0 0 0 0,0 0 0 0 0,0 0 0 0 0,0 1 0 0 0,0-1 0 0 0,0 1 0 0 0,0-1 0 0 0,0 1 0 0 0,0 0 0 0 0,0 0 0 0 0,0 0 0 0 0,-1 0 1 0 0,1 0-1 0 0,0 0 0 0 0,-1 0 0 0 0,1 1 0 0 0,-1-1 0 0 0,1 0 0 0 0,-1 1 0 0 0,0-1 0 0 0,1 1 0 0 0,-1 0 0 0 0,0 0 0 0 0,0-1 0 0 0,0 2-1 0 0,-34 152 488 0 0,7-64-332 0 0,12 39-388 0 0,16-129 42 0 0,0 1-1 0 0,0-1 1 0 0,0 0-1 0 0,0 0 1 0 0,1 0 0 0 0,-1 0-1 0 0,0-1 1 0 0,1 1-1 0 0,-1-1 1 0 0,0 1 0 0 0,1-1-1 0 0,-1 0 1 0 0,1 0-1 0 0,-1 0 1 0 0,0 0 0 0 0,1 0-1 0 0,-1 0 1 0 0,1-1-1 0 0,-1 1 1 0 0,0-1 0 0 0,1 0-1 0 0,-1 1 1 0 0,0-1-1 0 0,0 0 1 0 0,0 0-1 0 0,0-1 1 0 0,1 1 0 0 0,-1 0-1 0 0,-1-1 1 0 0,1 1-1 0 0,0-1 191 0 0,23-19-5147 0 0,-9 6-1419 0 0,-5 7-2497 0 0</inkml:trace>
  <inkml:trace contextRef="#ctx0" brushRef="#br0" timeOffset="6166.33">5263 1271 0 0 0,'0'0'4338'0'0,"0"0"-1808"0"0,0 0-540 0 0,0 0-80 0 0,0 0-147 0 0,0 0-212 0 0,0 0-327 0 0,0 0-351 0 0,0 0-204 0 0,0 0-81 0 0,0 0-7 0 0,0 0 29 0 0,0 0 34 0 0,13 11 23 0 0,44 33 11 0 0,-54-42-593 0 0,1 0 0 0 0,-1-1-1 0 0,1 1 1 0 0,0-1-1 0 0,-1 0 1 0 0,1 0-1 0 0,0 0 1 0 0,0 0 0 0 0,0-1-1 0 0,-1 0 1 0 0,1 1-1 0 0,0-1 1 0 0,0-1-1 0 0,0 1 1 0 0,0-1-1 0 0,0 1 1 0 0,-1-1 0 0 0,1 0-1 0 0,0 0 1 0 0,-1-1-1 0 0,1 1 1 0 0,0-1-85 0 0,7-2 165 0 0,-1 1-91 0 0,-1-1 0 0 0,0 0-1 0 0,0 0 1 0 0,0-1 0 0 0,-1 0-1 0 0,0-1 1 0 0,0 0 0 0 0,0 0 0 0 0,0-1-1 0 0,-1 0 1 0 0,0 0 0 0 0,-1 0-1 0 0,0-1 1 0 0,0 0 0 0 0,0 0-1 0 0,-1-1 1 0 0,0 0 0 0 0,-1 0 0 0 0,0 0-1 0 0,0 0 1 0 0,-1 0 0 0 0,0-1-1 0 0,-1 0 1 0 0,0 1 0 0 0,-1-1 0 0 0,0 0-1 0 0,0 0 1 0 0,-1 0 0 0 0,0 0-1 0 0,-1-1-73 0 0,1 8-4 0 0,-1 0 1 0 0,0 0-1 0 0,0 0 0 0 0,0 0 0 0 0,0 0 0 0 0,-1 0 0 0 0,1 0 0 0 0,-1 1 0 0 0,0-1 0 0 0,0 0 1 0 0,0 1-1 0 0,0-1 0 0 0,0 1 0 0 0,0 0 0 0 0,-1 0 0 0 0,1 0 0 0 0,-1 0 0 0 0,1 0 1 0 0,-1 0-1 0 0,0 1 0 0 0,0-1 0 0 0,1 1 0 0 0,-1 0 0 0 0,0 0 0 0 0,0 0 0 0 0,-1 0 0 0 0,1 1 1 0 0,0-1-1 0 0,0 1 0 0 0,-3-1 4 0 0,-1 1-28 0 0,-1 0 1 0 0,0 0 0 0 0,1 0-1 0 0,-1 1 1 0 0,1 0-1 0 0,-1 0 1 0 0,1 1 0 0 0,0 0-1 0 0,0 1 1 0 0,0-1-1 0 0,0 1 1 0 0,-4 3 27 0 0,-1 1-42 0 0,0 1 0 0 0,0 1 1 0 0,1 0-1 0 0,0 0 0 0 0,1 1 1 0 0,0 0-1 0 0,1 1 0 0 0,0 0 0 0 0,0 1 1 0 0,1 0-1 0 0,1 0 0 0 0,0 1 0 0 0,1 0 1 0 0,0 0-1 0 0,1 0 0 0 0,0 1 0 0 0,1 0 1 0 0,1 0-1 0 0,0 0 0 0 0,1 0 1 0 0,0 0-1 0 0,1 1 0 0 0,1-1 0 0 0,1 6 42 0 0,-1-15-65 0 0,1 0 1 0 0,0-1-1 0 0,1 1 0 0 0,-1 0 0 0 0,1-1 0 0 0,0 0 0 0 0,0 1 0 0 0,0-1 0 0 0,1 0 0 0 0,-1 0 0 0 0,1 0 1 0 0,0 0-1 0 0,0-1 0 0 0,0 1 0 0 0,1-1 0 0 0,0 0 0 0 0,-1 0 0 0 0,1 0 0 0 0,0 0 0 0 0,0-1 0 0 0,0 1 1 0 0,1-1-1 0 0,-1 0 0 0 0,0 0 0 0 0,1-1 0 0 0,0 1 0 0 0,4 0 65 0 0,131 14-7952 0 0,-90-16-2335 0 0,-34 0 6872 0 0</inkml:trace>
  <inkml:trace contextRef="#ctx0" brushRef="#br0" timeOffset="6546.601">5838 1087 5193 0 0,'0'0'2503'0'0,"0"0"-140"0"0,0 0-93 0 0,0 0-201 0 0,0 0-345 0 0,0 0-404 0 0,0 0-465 0 0,0 0-416 0 0,0 0-214 0 0,0 0 10 0 0,0 0 135 0 0,0 0 170 0 0,0 0 77 0 0,1 3-42 0 0,3 11-364 0 0,0 0 1 0 0,-1 1-1 0 0,0-1 0 0 0,-1 1 1 0 0,-1-1-1 0 0,-1 1 0 0 0,0 0 1 0 0,0-1-1 0 0,-2 6-211 0 0,0 26 257 0 0,2-23-162 0 0,-1-11-69 0 0,1 1 1 0 0,0 0-1 0 0,0 0 1 0 0,1-1 0 0 0,1 1-1 0 0,0-1 1 0 0,1 1-1 0 0,1-1 1 0 0,-1 0-1 0 0,2 0 1 0 0,1 3-27 0 0,-5-13 25 0 0,-1-1 1 0 0,1 1 0 0 0,0-1-1 0 0,0 1 1 0 0,0-1 0 0 0,0 1-1 0 0,0-1 1 0 0,0 1 0 0 0,0-1-1 0 0,0 0 1 0 0,1 0-1 0 0,-1 0 1 0 0,0 0 0 0 0,1 0-1 0 0,-1 0 1 0 0,1 0 0 0 0,-1 0-1 0 0,1 0 1 0 0,-1 0 0 0 0,1-1-1 0 0,0 1 1 0 0,-1-1 0 0 0,1 0-1 0 0,0 1 1 0 0,0-1-1 0 0,-1 0 1 0 0,1 0 0 0 0,0 0-1 0 0,0 0 1 0 0,-1 0 0 0 0,1 0-1 0 0,0-1 1 0 0,-1 1 0 0 0,1 0-1 0 0,0-1 1 0 0,-1 1 0 0 0,1-1-1 0 0,0 0 1 0 0,-1 0-1 0 0,1 0 1 0 0,-1 1 0 0 0,1-1-1 0 0,-1 0 1 0 0,0-1 0 0 0,1 1-26 0 0,49-66 1461 0 0,-45 57-1363 0 0,20-40 199 0 0,-2 0 0 0 0,-2-1 0 0 0,-2-2 0 0 0,-3 0 0 0 0,8-39-297 0 0,-21 50-919 0 0,-18 57-11753 0 0,11-11 469 0 0</inkml:trace>
  <inkml:trace contextRef="#ctx0" brushRef="#br0" timeOffset="7030.624">6465 800 10450 0 0,'0'0'5145'0'0,"0"0"-3728"0"0,0 0-577 0 0,0 0-200 0 0,0 0-184 0 0,0 0-80 0 0,0 0-184 0 0,0 0-352 0 0,0 0-352 0 0,0 0-200 0 0,0 0-272 0 0,0 0-625 0 0,0 0-2047 0 0,0 0-7675 0 0</inkml:trace>
  <inkml:trace contextRef="#ctx0" brushRef="#br0" timeOffset="14508.449">8096 954 3465 0 0,'0'0'1883'0'0,"0"0"140"0"0,0 0 329 0 0,0 0 252 0 0,0 0-66 0 0,0 0-359 0 0,0 0-462 0 0,0 0-426 0 0,0 0-293 0 0,0 0-179 0 0,0 0-146 0 0,0 0-133 0 0,0 0-113 0 0,-1-7-95 0 0,-5-23-69 0 0,-35 24 396 0 0,38 6-651 0 0,1 0-1 0 0,-1 0 1 0 0,0 0 0 0 0,1 0 0 0 0,-1 1 0 0 0,0-1 0 0 0,1 1 0 0 0,-1 0 0 0 0,0 0 0 0 0,1 0 0 0 0,-1 0 0 0 0,1 0 0 0 0,0 1 0 0 0,-1-1 0 0 0,1 1-1 0 0,0 0 1 0 0,0-1 0 0 0,0 1 0 0 0,0 0 0 0 0,0 0 0 0 0,0 0 0 0 0,1 1 0 0 0,-1-1 0 0 0,1 0 0 0 0,-1 0 0 0 0,1 1 0 0 0,0-1 0 0 0,0 1 0 0 0,0-1 0 0 0,0 1-1 0 0,1 0 1 0 0,-1-1 0 0 0,1 1 0 0 0,-1 0 0 0 0,1 0 0 0 0,0-1 0 0 0,0 1 0 0 0,0 0 0 0 0,0-1 0 0 0,1 1 0 0 0,-1 0 0 0 0,1-1 0 0 0,0 1 0 0 0,-1 0-1 0 0,1-1 1 0 0,0 1 0 0 0,1-1 0 0 0,-1 1 0 0 0,0-1 0 0 0,1 0 0 0 0,-1 1 0 0 0,1-1 0 0 0,0 0 0 0 0,0 0 0 0 0,0 0 0 0 0,0 0-8 0 0,97 105 106 0 0,-94-99-34 0 0,-1 0-1 0 0,1 0 0 0 0,-1 1 0 0 0,0 0 1 0 0,-1-1-1 0 0,0 1 0 0 0,0 1 1 0 0,-1-1-1 0 0,-1 0 0 0 0,1 0 0 0 0,-1 1 1 0 0,-1-1-1 0 0,0 1 0 0 0,0-1 0 0 0,-1 1 1 0 0,-1 8-72 0 0,-2-9 33 0 0,-1 1 0 0 0,0-1 0 0 0,0 0 0 0 0,-1 0 0 0 0,0-1 0 0 0,0 0 0 0 0,-1 0 0 0 0,0 0 0 0 0,0-1 0 0 0,-1 0-1 0 0,0 0 1 0 0,0-1 0 0 0,-1 0 0 0 0,0-1 0 0 0,0 1 0 0 0,0-2 0 0 0,-1 1 0 0 0,1-1 0 0 0,-1-1 0 0 0,0 0 0 0 0,0 0 0 0 0,0-1 0 0 0,-1 0 0 0 0,1-1 0 0 0,0 0 0 0 0,-1-1 0 0 0,1 0 0 0 0,0-1 0 0 0,-1 0 0 0 0,-2 0-33 0 0,12 1-81 0 0,-1 0 0 0 0,1 0 0 0 0,0 0 0 0 0,0-1-1 0 0,0 1 1 0 0,-1 0 0 0 0,1 0 0 0 0,0-1 0 0 0,0 1-1 0 0,0 0 1 0 0,-1-1 0 0 0,1 1 0 0 0,0-1 0 0 0,0 0 0 0 0,0 1-1 0 0,0-1 1 0 0,0 0 0 0 0,0 1 0 0 0,0-1 0 0 0,0 0 0 0 0,0 0-1 0 0,1 0 1 0 0,-1 0 0 0 0,0 0 0 0 0,1 0 0 0 0,-1 0 0 0 0,0 0-1 0 0,1 0 1 0 0,-1-1 0 0 0,1 1 0 0 0,0 0 0 0 0,-1 0 0 0 0,1 0-1 0 0,0-1 1 0 0,0 0 81 0 0,-1-13-4325 0 0,2-2-3727 0 0,0 9-3421 0 0</inkml:trace>
  <inkml:trace contextRef="#ctx0" brushRef="#br0" timeOffset="13505.51">6878 1105 952 0 0,'0'0'1418'0'0,"0"0"-437"0"0,0 0 80 0 0,0 0 238 0 0,0 0 185 0 0,0 0 116 0 0,0 0-69 0 0,0 0-187 0 0,0 0-187 0 0,0 0-218 0 0,0 0-163 0 0,0 0-57 0 0,0 0-33 0 0,-10 6-8 0 0,-33 17-29 0 0,-18 41 1651 0 0,52-50-2026 0 0,5-7-197 0 0,-1 0 1 0 0,2 1-1 0 0,-1-1 0 0 0,1 1 0 0 0,0 0 0 0 0,1-1 0 0 0,0 1 1 0 0,0 1-1 0 0,1-1 0 0 0,0 0 0 0 0,0 0 0 0 0,1 1 0 0 0,0-1 1 0 0,0 0-1 0 0,1 0 0 0 0,0 1 0 0 0,1-1 0 0 0,-1 0 1 0 0,2 0-1 0 0,-1 0 0 0 0,1-1 0 0 0,0 1 0 0 0,1 0 0 0 0,0-1 1 0 0,0 0-1 0 0,0 0 0 0 0,1 0 0 0 0,0-1 0 0 0,1 1 0 0 0,2 1-77 0 0,-6-5 76 0 0,0-1 0 0 0,0 0-1 0 0,0 0 1 0 0,1 0-1 0 0,-1 0 1 0 0,1 0 0 0 0,-1-1-1 0 0,1 1 1 0 0,0-1 0 0 0,0 0-1 0 0,0 1 1 0 0,0-1-1 0 0,-1 0 1 0 0,1-1 0 0 0,0 1-1 0 0,1-1 1 0 0,-1 1 0 0 0,0-1-1 0 0,0 0 1 0 0,3 0-76 0 0,2-2 187 0 0,0-1-1 0 0,1 1 1 0 0,-1-2 0 0 0,-1 1 0 0 0,1-1-1 0 0,0 0 1 0 0,-1-1 0 0 0,0 0 0 0 0,0 0 0 0 0,0 0-1 0 0,-1-1 1 0 0,1 0-187 0 0,3-3 109 0 0,-1 2-29 0 0,0-1 1 0 0,-1-1 0 0 0,0 0-1 0 0,0 0 1 0 0,-1 0 0 0 0,0-1-1 0 0,-1 0 1 0 0,0-1 0 0 0,-1 1-1 0 0,0-1 1 0 0,-1 0 0 0 0,0 0-1 0 0,0-1 1 0 0,-1 1 0 0 0,-1-1 0 0 0,0 0-1 0 0,0 0 1 0 0,-1-10-81 0 0,0 14-28 0 0,-1 1 1 0 0,0-1 0 0 0,0 0-1 0 0,-1 0 1 0 0,0 1 0 0 0,0-1-1 0 0,-1 0 1 0 0,0 1-1 0 0,0-1 1 0 0,-1 1 0 0 0,0 0-1 0 0,0 0 1 0 0,-1 0-1 0 0,0 0 1 0 0,0 1 0 0 0,0-1-1 0 0,-1 1 1 0 0,0 0-1 0 0,0 0 1 0 0,-1 1 0 0 0,1-1-1 0 0,-1 1 1 0 0,-1 1-1 0 0,1-1 1 0 0,-1 1 0 0 0,1 0-1 0 0,-1 1 1 0 0,0-1-1 0 0,0 1 1 0 0,-1 1 0 0 0,1-1-1 0 0,-1 1 1 0 0,1 1-1 0 0,-1-1 1 0 0,0 1 0 0 0,1 0-1 0 0,-3 1 28 0 0,6 1-255 0 0,-1 1-1 0 0,1-1 0 0 0,0 1 1 0 0,0 0-1 0 0,0 0 0 0 0,0 0 1 0 0,0 0-1 0 0,0 1 0 0 0,0 0 1 0 0,1 0-1 0 0,0 0 0 0 0,-1 0 0 0 0,1 0 1 0 0,0 1-1 0 0,0-1 0 0 0,1 1 1 0 0,-2 3 255 0 0,-14 22-8530 0 0,14-20-2657 0 0</inkml:trace>
  <inkml:trace contextRef="#ctx0" brushRef="#br0" timeOffset="14016.804">7235 1043 5897 0 0,'0'0'1791'0'0,"0"0"-70"0"0,0 0-26 0 0,0 0-12 0 0,0 0-36 0 0,0 0-182 0 0,0 0-268 0 0,0 0-265 0 0,0 0-231 0 0,0 0-167 0 0,0 0-130 0 0,0 0-104 0 0,0 0-75 0 0,-5 1-30 0 0,4 0-169 0 0,-1-1-1 0 0,0 1 0 0 0,1 0 1 0 0,-1-1-1 0 0,1 1 1 0 0,-1 0-1 0 0,1 0 1 0 0,0 0-1 0 0,-1 0 1 0 0,1 0-1 0 0,0 0 1 0 0,0 0-1 0 0,-1 1 1 0 0,1-1-1 0 0,0 0 1 0 0,0 1-1 0 0,1-1 1 0 0,-1 0-1 0 0,0 1 1 0 0,0-1-1 0 0,1 1 1 0 0,-1 0-1 0 0,1-1 1 0 0,-1 1-1 0 0,1-1 1 0 0,-1 1-1 0 0,1 1-25 0 0,-2 22 178 0 0,1-1-1 0 0,1 0 1 0 0,1 1 0 0 0,1-1-1 0 0,2 0 1 0 0,2 10-178 0 0,-4-25 46 0 0,0 0-1 0 0,0 0 1 0 0,1 0 0 0 0,0 0 0 0 0,0 0 0 0 0,1-1 0 0 0,1 0-1 0 0,-1 1 1 0 0,1-1 0 0 0,1-1 0 0 0,0 1 0 0 0,0-1 0 0 0,0 0 0 0 0,0 0-1 0 0,1-1 1 0 0,6 4-46 0 0,-7-7 126 0 0,-1-1-1 0 0,0 0 1 0 0,1 0 0 0 0,-1-1-1 0 0,1 1 1 0 0,0-1-1 0 0,0-1 1 0 0,-1 1-1 0 0,1-1 1 0 0,0 0 0 0 0,0 0-1 0 0,-1-1 1 0 0,1 0-1 0 0,0 0 1 0 0,-1 0 0 0 0,1 0-1 0 0,0-1 1 0 0,-1 0-1 0 0,0 0 1 0 0,1-1-1 0 0,-1 1 1 0 0,0-1 0 0 0,4-3-126 0 0,98-92 1595 0 0,-97 83-1509 0 0,-1 1 1 0 0,0-1-1 0 0,-1 0 0 0 0,-1-1 1 0 0,0 0-1 0 0,-1 0 1 0 0,-1-1-1 0 0,0 0 0 0 0,0-11-86 0 0,-4 26-54 0 0,0 1-1 0 0,0-1 0 0 0,-1 1 0 0 0,1-1 0 0 0,-1 1 1 0 0,0-1-1 0 0,1 0 0 0 0,-1 1 0 0 0,0-1 1 0 0,0 0-1 0 0,0 1 0 0 0,0-1 0 0 0,0 1 0 0 0,0-1 1 0 0,0 0-1 0 0,-1 1 0 0 0,1-1 0 0 0,-1 0 1 0 0,1 1-1 0 0,-1-1 0 0 0,0 1 0 0 0,1-1 0 0 0,-1 1 1 0 0,0 0-1 0 0,0-1 0 0 0,0 1 0 0 0,0 0 1 0 0,0-1-1 0 0,0 1 0 0 0,-1 0 0 0 0,1 0 0 0 0,0 0 1 0 0,-1 0-1 0 0,1 0 0 0 0,0 0 0 0 0,-1 0 1 0 0,1 1-1 0 0,-1-1 0 0 0,1 1 0 0 0,-2-1 55 0 0,-17 9-6606 0 0,15-2 2104 0 0,-1-2-6821 0 0</inkml:trace>
  <inkml:trace contextRef="#ctx0" brushRef="#br0" timeOffset="6797.68">6478 1223 19492 0 0,'0'0'904'0'0,"0"0"-832"0"0,0 0-128 0 0,0 0-48 0 0,0 0 80 0 0,0 0-16 0 0,0 0-120 0 0,0 0-152 0 0,0 0-224 0 0,0 0-224 0 0,0 0-680 0 0,0 0-2121 0 0,0 0-8058 0 0</inkml:trace>
  <inkml:trace contextRef="#ctx0" brushRef="#br0" timeOffset="12635.548">6473 1227 0 0 0,'0'0'251'0'0,"0"0"267"0"0,0 0 61 0 0,0 0-49 0 0,0 0-31 0 0,0 0-35 0 0,0 0 12 0 0,1-4 98 0 0,-1 3-388 0 0,3-14 214 0 0,-2 2 3950 0 0,-1 13-3426 0 0,0-1-1176 0 0,-4 0 14897 0 0,3 2-13540 0 0,1 0-973 0 0,0-1-34 0 0,-6 19 262 0 0,-18 141 171 0 0,-1-30-111 0 0,37-146-62 0 0,16-32-1991 0 0,-14 31-5734 0 0,-12 13 484 0 0,-1 0-4382 0 0</inkml:trace>
  <inkml:trace contextRef="#ctx0" brushRef="#br0" timeOffset="29314.437">0 2118 0 0 0,'170'-32'315'0'0,"26"-6"3112"0"0,154-10 2789 0 0,48 14-2941 0 0,594-51 1354 0 0,-412 79-3655 0 0,-342 14-759 0 0,888 31 1436 0 0,-481-38-790 0 0,17-13-358 0 0,144 1-187 0 0,39-21 12 0 0,-597 26-269 0 0,844-44 457 0 0,-870 32-204 0 0,-215 17-2081 0 0,2 2 6054 0 0,-8 0-8569 0 0,1 1-6088 0 0,-2-2 9639 0 0,3 0-9991 0 0</inkml:trace>
  <inkml:trace contextRef="#ctx0" brushRef="#br0" timeOffset="82155.382">9448 262 0 0 0,'0'0'589'0'0,"0"0"568"0"0,0 0 156 0 0,0 0 57 0 0,0 0 81 0 0,0 0 105 0 0,0 0 26 0 0,0 0-46 0 0,0 0-98 0 0,0 0-148 0 0,0-6-146 0 0,0 5-1004 0 0,0-1 1 0 0,0 0-1 0 0,0 0 1 0 0,-1 0-1 0 0,1 0 0 0 0,0 0 1 0 0,-1 0-1 0 0,1 0 1 0 0,-1 0-1 0 0,0 0 1 0 0,1 0-1 0 0,-1 0 1 0 0,0 1-1 0 0,0-1 0 0 0,0 0 1 0 0,0 1-1 0 0,-1-1 1 0 0,1 1-1 0 0,0-1 1 0 0,-1 1-1 0 0,1 0 1 0 0,-1-1-1 0 0,1 1 1 0 0,-1 0-1 0 0,0 0 0 0 0,1 0 1 0 0,-1 0-1 0 0,0 0 1 0 0,0 1-1 0 0,0-1 1 0 0,0 0-1 0 0,0 1 1 0 0,1-1-1 0 0,-1 1 0 0 0,-2 0-140 0 0,-107-4 2437 0 0,94 6-2296 0 0,0 1 0 0 0,1 0 0 0 0,-1 2 0 0 0,1 0 0 0 0,0 0 0 0 0,1 1-1 0 0,0 1 1 0 0,0 1 0 0 0,0 0 0 0 0,1 1 0 0 0,0 1 0 0 0,-5 4-141 0 0,10-8 41 0 0,0 1 0 0 0,1 1 1 0 0,-1 0-1 0 0,2 0 0 0 0,-1 0 0 0 0,1 1 1 0 0,0 0-1 0 0,1 0 0 0 0,0 1 0 0 0,0 0 1 0 0,1 0-1 0 0,1 0 0 0 0,-1 1 0 0 0,2-1 0 0 0,-1 1 1 0 0,2 0-1 0 0,-1 0 0 0 0,1 1 0 0 0,1-1 1 0 0,0 0-1 0 0,1 0 0 0 0,0 1 0 0 0,1 4-41 0 0,1-8 32 0 0,0 0 0 0 0,0 0-1 0 0,1 0 1 0 0,0 0 0 0 0,1-1 0 0 0,-1 0-1 0 0,1 1 1 0 0,1-1 0 0 0,-1 0-1 0 0,1-1 1 0 0,0 1 0 0 0,1-1 0 0 0,0 0-1 0 0,0-1 1 0 0,0 1 0 0 0,0-1-1 0 0,1 0 1 0 0,0-1 0 0 0,0 0 0 0 0,0 0-1 0 0,1 0 1 0 0,-1-1 0 0 0,1 0 0 0 0,0 0-1 0 0,0-1 1 0 0,0 0 0 0 0,0-1-1 0 0,6 1-31 0 0,-3-2 79 0 0,0 0 0 0 0,-1-1 0 0 0,1 0 0 0 0,0-1 0 0 0,-1 0 0 0 0,1-1 0 0 0,-1 0 0 0 0,0-1 0 0 0,0 0 0 0 0,0 0 0 0 0,-1-1 0 0 0,1 0 0 0 0,-1-1 0 0 0,0 0 0 0 0,-1-1 0 0 0,1 0 0 0 0,-1 0 0 0 0,6-8-79 0 0,12-13 119 0 0,-1-1 0 0 0,-2-1 0 0 0,-1-2 0 0 0,13-23-119 0 0,-8 12 44 0 0,-16 27-16 0 0,0-1 0 0 0,0 0 0 0 0,-2-1 0 0 0,0 0 0 0 0,-1 0 0 0 0,-1-1 0 0 0,4-18-28 0 0,-8 64 20 0 0,0-1 0 0 0,1 0 0 0 0,2 0 0 0 0,1 0 0 0 0,0-1 0 0 0,10 20-20 0 0,-2-9 58 0 0,-2 1-1 0 0,-2 0 0 0 0,-2 0 1 0 0,5 35-58 0 0,-12-47-156 0 0,-2-7-3308 0 0,0-18 2036 0 0,5 0-9944 0 0,-2 0 287 0 0</inkml:trace>
  <inkml:trace contextRef="#ctx0" brushRef="#br0" timeOffset="82809.299">9924 494 3881 0 0,'0'0'2803'0'0,"0"0"-524"0"0,0 0-221 0 0,0 0-56 0 0,0 0-106 0 0,0 0-294 0 0,0 0-414 0 0,0 0-365 0 0,0 0-244 0 0,0 0-136 0 0,0 0-75 0 0,0 0-66 0 0,-15 24-64 0 0,-48 76-49 0 0,39-63-18 0 0,2 2 1 0 0,2 0-1 0 0,2 1 0 0 0,1 1 0 0 0,1 2-171 0 0,11-17 106 0 0,5-25-70 0 0,0-1 26 0 0,0 0 48 0 0,0 0 24 0 0,0 0 69 0 0,0 0 60 0 0,6-15 694 0 0,76-131-319 0 0,80-105-390 0 0,-100 177-172 0 0,-60 71-84 0 0,-1 3-9 0 0,-1 0-19 0 0,0 22-106 0 0,-1 13 287 0 0,0-14-87 0 0,0 0-1 0 0,2-1 0 0 0,0 1 0 0 0,2 0 0 0 0,0-1 1 0 0,1 1-1 0 0,1-1 0 0 0,6 15-57 0 0,29 86 284 0 0,-104-172 2031 0 0,-72-71-3392 0 0,133 120 184 0 0,-11-5 190 0 0,8 6-3259 0 0,0 1-4513 0 0,4 0-3266 0 0</inkml:trace>
  <inkml:trace contextRef="#ctx0" brushRef="#br0" timeOffset="83304.995">10390 376 7098 0 0,'0'0'2329'0'0,"0"0"-207"0"0,0 0-139 0 0,0 0-88 0 0,0 0-208 0 0,0 0-269 0 0,0 0-350 0 0,0 0-312 0 0,0 0-240 0 0,0 0-165 0 0,0 0-80 0 0,0 0-10 0 0,0 0-3 0 0,-6-4 577 0 0,189-2 2836 0 0,-3 1-2639 0 0,-180 5-1025 0 0,0 0-2 0 0,0 0-14 0 0,0 0-20 0 0,0 0-11 0 0,0 0-11 0 0,0 0-17 0 0,0 0-18 0 0,0 0-64 0 0,0 0-80 0 0,0 0-118 0 0,0 0-218 0 0,0 0-339 0 0,-1 0-2780 0 0,-4 0 932 0 0,2 0-4766 0 0,3 0-3605 0 0</inkml:trace>
  <inkml:trace contextRef="#ctx0" brushRef="#br0" timeOffset="83579.379">10425 571 12611 0 0,'0'0'1555'0'0,"0"0"-446"0"0,0 0-113 0 0,0 0 142 0 0,0 0 166 0 0,0 0-37 0 0,0 0-170 0 0,0 0-196 0 0,0 0-186 0 0,0 0-110 0 0,0 0-66 0 0,0 0-48 0 0,0 0-36 0 0,30-3-38 0 0,91-13-45 0 0,10 3 442 0 0,-84 12-1759 0 0,-43 3-1230 0 0,-1 0-3052 0 0,-2-2-5915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5745 0 0,'0'0'1483'0'0,"0"0"-232"0"0,0 0 21 0 0,0 0 138 0 0,0 0 46 0 0,0 0-71 0 0,0 0-214 0 0,0 0-207 0 0,0 0-91 0 0,0 0-54 0 0,0 0-28 0 0,0 0 24 0 0,16 7 0 0 0,51 23-18 0 0,-58-26-580 0 0,1-1 0 0 0,-1 0 0 0 0,0-1 0 0 0,1 0 0 0 0,-1-1 0 0 0,1 0 0 0 0,-1 0-1 0 0,1-1 1 0 0,0 0 0 0 0,5-1-217 0 0,15-1 429 0 0,207-12 1333 0 0,-194 7-1639 0 0,60-8-226 0 0,1 4-1 0 0,40 3 104 0 0,-109 15-1445 0 0,-29-3-2204 0 0,-1 1-3284 0 0,-5-2-4707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246 409 0 0 0,'0'0'864'0'0,"0"0"271"0"0,0 0 115 0 0,0 0-46 0 0,0 0-174 0 0,0 0-276 0 0,0 0-190 0 0,0 0-129 0 0,2-4-37 0 0,6-19 1583 0 0,-58 6 6024 0 0,-151-2-1587 0 0,196 17-6175 0 0,21 0-323 0 0,240 2 268 0 0,-256 0-162 0 0,0 0 42 0 0,0 0 44 0 0,0 0 64 0 0,0 0 41 0 0,-28 0 739 0 0,-107 0-752 0 0,134 0-225 0 0,1 0-39 0 0,0 0-60 0 0,36-3-2877 0 0,-7 1 374 0 0,-10-1-3757 0 0,-9 0-4838 0 0</inkml:trace>
  <inkml:trace contextRef="#ctx0" brushRef="#br0" timeOffset="373.819">694 143 6113 0 0,'0'0'2015'0'0,"0"0"-294"0"0,0 0-46 0 0,0 0 147 0 0,0 0 57 0 0,0 0-184 0 0,0 0-336 0 0,0 0-357 0 0,0 0-283 0 0,0 0-143 0 0,0 0-75 0 0,0 0-55 0 0,0 0-48 0 0,-12 23-36 0 0,-38 71-46 0 0,38-34 203 0 0,12-56-486 0 0,-17 256 1071 0 0,-19-178-1119 0 0,35-81-15 0 0,1-1 0 0 0,0 0-1 0 0,-1 1 1 0 0,1-1 0 0 0,0 1 0 0 0,-1-1 0 0 0,1 0 0 0 0,-1 0-1 0 0,1 1 1 0 0,-1-1 0 0 0,1 0 0 0 0,-1 0 0 0 0,1 0 0 0 0,-1 1-1 0 0,1-1 1 0 0,-1 0 0 0 0,1 0 0 0 0,-1 0 0 0 0,1 0 0 0 0,-1 0-1 0 0,1 0 1 0 0,-1 0 0 0 0,1 0 0 0 0,-1 0 0 0 0,1 0 0 0 0,-1 0-1 0 0,1 0 1 0 0,-1-1 0 0 0,1 1 0 0 0,-1 0 0 0 0,1 0 0 0 0,-1-1-1 0 0,1 1 1 0 0,-1 0 0 0 0,1 0 0 0 0,0-1 0 0 0,-1 1 0 0 0,1 0-1 0 0,-1-1 1 0 0,1 1 0 0 0,0-1 0 0 0,-1 1 0 0 0,1 0 0 0 0,0-1 0 0 0,0 1-1 0 0,-1-1 1 0 0,1 1 0 0 0,0-1 0 0 0,0 1 0 0 0,0-1 0 0 0,-1 1-1 0 0,1-1 1 0 0,0 1 0 0 0,0-1 0 0 0,0 1 0 0 0,0-1 0 0 0,0 1-1 0 0,0-1 1 0 0,0 1 0 0 0,0-1 30 0 0,-4-35-2483 0 0,4 22 981 0 0,1-39-4824 0 0,3 18-2186 0 0,-2 20 4905 0 0</inkml:trace>
  <inkml:trace contextRef="#ctx0" brushRef="#br0" timeOffset="632.771">456 22 0 0 0,'0'0'735'0'0,"0"0"437"0"0,0 0 263 0 0,0 0 291 0 0,0 0 280 0 0,0 0 143 0 0,0 0-26 0 0,0 0-203 0 0,0 0-264 0 0,0 0-329 0 0,0 0-340 0 0,0 0-286 0 0,0 0-217 0 0,-9-1-161 0 0,-30 0-44 0 0,68 21 1358 0 0,-11-13-1331 0 0,0-1 0 0 0,0-1 0 0 0,1 0 0 0 0,0-2-1 0 0,0 0 1 0 0,0-1 0 0 0,0-1 0 0 0,0-1 0 0 0,1 0-1 0 0,0-2-305 0 0,19 2 267 0 0,53-8-843 0 0,-67 30-3193 0 0,-18-11-2987 0 0,-3-7-4472 0 0</inkml:trace>
  <inkml:trace contextRef="#ctx0" brushRef="#br0" timeOffset="935.026">883 390 11570 0 0,'0'0'1886'0'0,"0"0"-280"0"0,0 0 17 0 0,0 0 75 0 0,0 0-93 0 0,0 0-303 0 0,0 0-381 0 0,0 0-331 0 0,0 0-218 0 0,0 0-119 0 0,0 0-93 0 0,0 0-28 0 0,0 0 10 0 0,1 4 34 0 0,11 147 1109 0 0,-10-104-202 0 0,-1-23-3529 0 0,0-11-2553 0 0,-1-1-3676 0 0,0-9-1609 0 0</inkml:trace>
  <inkml:trace contextRef="#ctx0" brushRef="#br0" timeOffset="2199.785">637 7 0 0 0,'0'0'316'0'0,"0"0"411"0"0,0 0 21 0 0,0 0-22 0 0,0 0 19 0 0,0 0 45 0 0,0 0 100 0 0,0 0 124 0 0,0 0 106 0 0,0 0 62 0 0,0 0-5 0 0,0 0-78 0 0,9-7 5067 0 0,-2 11-5857 0 0,1 0 1 0 0,0-1 0 0 0,0 0 0 0 0,0 0 0 0 0,0-1 0 0 0,0 0-1 0 0,0-1 1 0 0,1 0 0 0 0,-1 0 0 0 0,0-1 0 0 0,1 0-1 0 0,-1 0 1 0 0,8-2-310 0 0,2 2 310 0 0,200-15 1535 0 0,-144 26-1546 0 0,-74-8-500 0 0,0-2-2990 0 0,0-1-4387 0 0,0 0-3673 0 0</inkml:trace>
  <inkml:trace contextRef="#ctx0" brushRef="#br0" timeOffset="2981.004">937 62 0 0 0,'0'0'907'0'0,"0"0"112"0"0,0 0 56 0 0,0 0 26 0 0,0 0-34 0 0,0 0-27 0 0,0 0-71 0 0,0 0-56 0 0,0 0-42 0 0,0 0-39 0 0,0 0-13 0 0,-4-1-36 0 0,-147-9 5782 0 0,108 10-5926 0 0,-13-6 705 0 0,-64-2 1171 0 0,41 15-1732 0 0,62-7-1100 0 0,16 0-3611 0 0,10 0-5827 0 0,-6 0 513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86 4313 0 0,'0'0'1580'0'0,"0"0"-362"0"0,0 0-163 0 0,0 0 150 0 0,0 0 328 0 0,0 0 182 0 0,0 0-155 0 0,0 0-358 0 0,0 0-401 0 0,0 0-303 0 0,0 0-138 0 0,0 0-34 0 0,-3 12 5 0 0,-63 203 1671 0 0,-13-78-1238 0 0,75-129-1096 0 0,-7 9 1822 0 0,12-28-29 0 0,12-20-1409 0 0,1 0-1 0 0,1 1 1 0 0,2 0-1 0 0,1 2 1 0 0,9-11-52 0 0,-6 8 9 0 0,48-69 74 0 0,-22 41-21 0 0,17-11 2 0 0,-43 60-193 0 0,3 39 365 0 0,-17-8-107 0 0,-1 0-1 0 0,-1 0 1 0 0,0 1 0 0 0,-2 0 0 0 0,0 0-1 0 0,-2 0 1 0 0,0 0 0 0 0,-2 0-1 0 0,-2 19-128 0 0,1 21 108 0 0,2-11-8 0 0,0-50-86 0 0,0-1 2 0 0,0 0 2 0 0,0 0 8 0 0,0 0 18 0 0,0 0 11 0 0,32-81 903 0 0,95-139-1034 0 0,-44 137-115 0 0,-83 84 183 0 0,0-1 1 0 0,0 0 0 0 0,0 0-1 0 0,0 0 1 0 0,0 1-1 0 0,0-1 1 0 0,0 0-1 0 0,0 0 1 0 0,0 1 0 0 0,0-1-1 0 0,0 0 1 0 0,0 0-1 0 0,1 0 1 0 0,-1 1 0 0 0,0-1-1 0 0,0 0 1 0 0,0 0-1 0 0,0 0 1 0 0,0 1-1 0 0,0-1 1 0 0,0 0 0 0 0,1 0-1 0 0,-1 0 1 0 0,0 0-1 0 0,0 1 1 0 0,0-1-1 0 0,0 0 1 0 0,1 0 0 0 0,-1 0-1 0 0,0 0 1 0 0,0 0-1 0 0,0 0 1 0 0,1 1 0 0 0,-1-1-1 0 0,0 0 1 0 0,0 0-1 0 0,1 0 1 0 0,-1 0-1 0 0,0 0 1 0 0,0 0 0 0 0,0 0-1 0 0,1 0 1 0 0,-1 0-1 0 0,0 0 1 0 0,0 0-1 0 0,1 0 1 0 0,-1 0 0 0 0,0 0-1 0 0,0-1 1 0 0,0 1-1 0 0,1 0 1 0 0,-1 0 0 0 0,0 0-1 0 0,0 0 1 0 0,0 0-1 0 0,1 0 1 0 0,-1 0 7 0 0,0 6 85 0 0,4 196 348 0 0,-28-73-228 0 0,0-41-73 0 0,17-85-2733 0 0,12-19-10313 0 0,-2 15 2102 0 0</inkml:trace>
  <inkml:trace contextRef="#ctx0" brushRef="#br0" timeOffset="781.873">847 288 6657 0 0,'0'0'4141'0'0,"0"0"-2311"0"0,0 0-886 0 0,0 0 26 0 0,0 0 198 0 0,0 0 70 0 0,0 0-97 0 0,0 0-235 0 0,0 0-270 0 0,0 0-187 0 0,0 0-122 0 0,0 0-74 0 0,0 0-14 0 0,-11 19-5 0 0,-49 88 212 0 0,-4-16 532 0 0,20-35-705 0 0,29-39 110 0 0,19-31 512 0 0,175-214-812 0 0,-92 140-117 0 0,-86 87 32 0 0,-1 1-1 0 0,0 0 1 0 0,1-1-1 0 0,-1 1 0 0 0,0 0 1 0 0,1 0-1 0 0,-1 0 1 0 0,0-1-1 0 0,1 1 1 0 0,-1 0-1 0 0,1 0 1 0 0,-1 0-1 0 0,0 0 1 0 0,1-1-1 0 0,-1 1 1 0 0,1 0-1 0 0,-1 0 0 0 0,1 0 1 0 0,-1 0-1 0 0,0 0 1 0 0,1 0-1 0 0,-1 0 1 0 0,1 0-1 0 0,-1 1 1 0 0,1-1-1 0 0,-1 0 1 0 0,0 0-1 0 0,1 0 0 0 0,-1 0 1 0 0,1 0-1 0 0,-1 1 1 0 0,0-1-1 0 0,1 0 1 0 0,-1 0-1 0 0,0 1 1 0 0,1-1-1 0 0,-1 0 1 0 0,0 1-1 0 0,1-1 1 0 0,-1 0-1 0 0,0 1 0 0 0,0-1 1 0 0,1 0-1 0 0,-1 1 1 0 0,0-1-1 0 0,0 1 1 0 0,0-1-1 0 0,0 0 1 0 0,0 1-1 0 0,1-1 1 0 0,-1 1-1 0 0,0-1 0 0 0,0 0 1 0 0,0 1-1 0 0,0-1 1 0 0,0 1-1 0 0,0-1 1 0 0,0 1-1 0 0,0-1 1 0 0,-1 0-1 0 0,1 1 3 0 0,1 0 11 0 0,9 40 251 0 0,-1 1-1 0 0,-1 0 0 0 0,-3 0 1 0 0,-1 0-1 0 0,-3 1 0 0 0,-2 18-261 0 0,1-60 18 0 0,0-1 2 0 0,0 0 1 0 0,0 0 30 0 0,0 0-31 0 0,0 0-3 0 0,0 0-1 0 0,0 0-36 0 0,0 0 40 0 0,0 0-4 0 0,0 0 3 0 0,0 0-7 0 0,0 0-3 0 0,0 0-26 0 0,0 0-30 0 0,-4-21-3339 0 0,-1 15-85 0 0,1 1-3339 0 0,3 4 4214 0 0,-1 1-6877 0 0</inkml:trace>
  <inkml:trace contextRef="#ctx0" brushRef="#br0" timeOffset="1035.81">734 491 2513 0 0,'0'0'1352'0'0,"0"0"-164"0"0,0 0 128 0 0,0 0 322 0 0,0 0 208 0 0,0 0-43 0 0,0 0-315 0 0,0 0-393 0 0,0 0-229 0 0,0 0-78 0 0,0 0 3 0 0,0 0 21 0 0,0 0-57 0 0,10-2-94 0 0,202-4 1889 0 0,-206 6-3034 0 0,14 0-657 0 0,-9-4-5811 0 0,-8 1-3909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0 0 0,'0'0'161'0'0,"0"0"629"0"0,0 0 267 0 0,0 0 282 0 0,0 0 254 0 0,0 0 144 0 0,0 0-24 0 0,0 0-176 0 0,0 0-168 0 0,0 0-148 0 0,0 0-91 0 0,9-1 1397 0 0,-7 2 4379 0 0,-2-1-6748 0 0,0 0-34 0 0,0 0-24 0 0,0 22 340 0 0,3-5-275 0 0,-1-1 0 0 0,0 0-1 0 0,-2 0 1 0 0,0 1-1 0 0,-1-1 1 0 0,0 0-1 0 0,-1 1 1 0 0,-1-1-1 0 0,-1 0 1 0 0,0-1-1 0 0,-1 1 1 0 0,-1-1 0 0 0,-2 5-165 0 0,-61 86 412 0 0,44-76-349 0 0,-39 28-24 0 0,68-72-9523 0 0,0 10-346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435 347 0 0 0,'0'0'352'0'0,"0"0"524"0"0,0 0 331 0 0,0 0 208 0 0,0 0 131 0 0,0 0-17 0 0,0 0-106 0 0,0 0-136 0 0,0 0-157 0 0,0 0-91 0 0,0 0-43 0 0,8-1-18 0 0,24-4-13 0 0,-24 4-22 0 0,-8 1-33 0 0,0 0-48 0 0,0 0-61 0 0,0 0-88 0 0,-11 9 6178 0 0,-26-1-7006 0 0,20-4 490 0 0,-144 33 150 0 0,96-7-230 0 0,64-29-296 0 0,0 0 1 0 0,0 0-1 0 0,1-1 0 0 0,-1 1 0 0 0,0 1 0 0 0,0-1 1 0 0,1 0-1 0 0,-1 0 0 0 0,0 0 0 0 0,1 0 1 0 0,-1 0-1 0 0,1 1 0 0 0,0-1 0 0 0,-1 0 0 0 0,1 0 1 0 0,0 1-1 0 0,0-1 0 0 0,0 0 0 0 0,0 0 1 0 0,0 1-1 0 0,0-1 0 0 0,0 0 0 0 0,0 1 0 0 0,0-1 1 0 0,1 0-1 0 0,-1 0 0 0 0,0 1 0 0 0,1-1 1 0 0,-1 0-1 0 0,1 0 0 0 0,-1 0 0 0 0,1 0 1 0 0,0 0-1 0 0,0 0 0 0 0,-1 0 0 0 0,1 0 0 0 0,0 0 1 0 0,0 0-1 0 0,0 0 0 0 0,0 0 0 0 0,0 0 1 0 0,0-1-1 0 0,0 1 0 0 0,0 0 0 0 0,0-1 0 0 0,1 1 1 0 0,-1-1-1 0 0,0 1 0 0 0,1-1 1 0 0,74 16 124 0 0,-63-14-77 0 0,75 17 165 0 0,-100 8 337 0 0,9-24-464 0 0,-221 177 652 0 0,208-164-710 0 0,1 0 0 0 0,0 1 0 0 0,1 1 0 0 0,0 0 0 0 0,2 1 0 0 0,0 0 1 0 0,1 1-1 0 0,-5 14-27 0 0,11 46 64 0 0,6-77-59 0 0,0 0 1 0 0,1 0 0 0 0,-1-1 0 0 0,1 1 0 0 0,-1 0-1 0 0,1-1 1 0 0,0 0 0 0 0,0 1 0 0 0,1-1 0 0 0,-1 0 0 0 0,0 0-1 0 0,1 0 1 0 0,-1 0 0 0 0,1-1 0 0 0,-1 1 0 0 0,1-1-1 0 0,0 1 1 0 0,0-1 0 0 0,0 0 0 0 0,0 0 0 0 0,0 0 0 0 0,1 0-6 0 0,135 6 505 0 0,-30-40-306 0 0,-101 5-1363 0 0,-19 6-2932 0 0,5 10-3139 0 0,4 4-4897 0 0</inkml:trace>
  <inkml:trace contextRef="#ctx0" brushRef="#br0" timeOffset="620.572">297 45 10218 0 0,'0'0'1570'0'0,"0"0"-175"0"0,0 0 25 0 0,0 0 122 0 0,0 0 63 0 0,0 0-86 0 0,0 0-249 0 0,0 0-280 0 0,0 0-226 0 0,0 0-183 0 0,0 0-122 0 0,0 0-88 0 0,1-7-43 0 0,5-23-37 0 0,-4 23-55 0 0,0 33 750 0 0,22 125 1007 0 0,-19 106-1181 0 0,-10-218-715 0 0,-1 0 1 0 0,-3 0-1 0 0,0-1 0 0 0,-11 25-97 0 0,9-27 34 0 0,-45 138 88 0 0,-56 212 27 0 0,64-199-179 0 0,11-99 116 0 0,28-51-124 0 0,6-53-4507 0 0,-4 4-6560 0 0,2 8-1043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9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1675 25 0 0 0,'0'0'838'0'0,"0"0"347"0"0,0 0 261 0 0,0 0 185 0 0,0 0 180 0 0,0 0 72 0 0,0 0-68 0 0,0 0-113 0 0,0 0-155 0 0,0 0-159 0 0,0 0-164 0 0,0 0-141 0 0,0-6-148 0 0,0-12 195 0 0,0 35 802 0 0,30 107-152 0 0,-12-71-1412 0 0,83 229 669 0 0,-97-274-984 0 0,-4-6-41 0 0,0 0 0 0 0,1 0 0 0 0,0 0 0 0 0,-1 0 0 0 0,1 0 0 0 0,0 0 0 0 0,0-1 0 0 0,0 1-1 0 0,0 0 1 0 0,0 0 0 0 0,0 0 0 0 0,1-1 0 0 0,-1 1 0 0 0,1-1 0 0 0,-1 1 0 0 0,1-1 0 0 0,-1 0-1 0 0,1 1 1 0 0,0-1 0 0 0,0 0 0 0 0,0 0 0 0 0,-1 0 0 0 0,1 0 0 0 0,0-1 0 0 0,0 1 0 0 0,0 0-1 0 0,0-1 1 0 0,1 0-12 0 0,24-29 903 0 0,16-38-733 0 0,-3-1 0 0 0,-3-3 0 0 0,17-46-170 0 0,-50 107 120 0 0,-4 10-138 0 0,0 0 1 0 0,0 0-1 0 0,0 0 1 0 0,0 1-1 0 0,0-1 1 0 0,0 0-1 0 0,1 0 1 0 0,-1 0-1 0 0,0 1 1 0 0,0-1-1 0 0,0 0 1 0 0,1 0-1 0 0,-1 0 1 0 0,0 0-1 0 0,0 0 1 0 0,0 1-1 0 0,1-1 1 0 0,-1 0-1 0 0,0 0 1 0 0,0 0-1 0 0,1 0 1 0 0,-1 0-1 0 0,0 0 1 0 0,0 0-1 0 0,1 0 1 0 0,-1 0-1 0 0,0 0 1 0 0,0 0-1 0 0,1 0 1 0 0,-1 0-1 0 0,0 0 1 0 0,0 0 0 0 0,1 0-1 0 0,-1 0 1 0 0,0 0-1 0 0,0 0 1 0 0,0 0-1 0 0,1 0 1 0 0,-1-1-1 0 0,0 1 1 0 0,0 0-1 0 0,1 0 1 0 0,-1 0 17 0 0,42 190-39 0 0,-37-172 30 0 0,-4-11 8 0 0,1 0 1 0 0,0 0-1 0 0,0 0 0 0 0,1 0 1 0 0,-1 0-1 0 0,1-1 0 0 0,1 1 0 0 0,-1-1 1 0 0,1 0-1 0 0,0 0 0 0 0,1 0 1 0 0,0-1-1 0 0,0 1 0 0 0,0-1 1 0 0,0 0-1 0 0,1 0 1 0 0,-3-4 16 0 0,0 0 0 0 0,0 1 1 0 0,0-1-1 0 0,0 0 0 0 0,0 0 0 0 0,0-1 1 0 0,0 1-1 0 0,0-1 0 0 0,1 1 1 0 0,-1-1-1 0 0,0 0 0 0 0,0 0 0 0 0,1-1 1 0 0,-1 1-1 0 0,0-1 0 0 0,0 1 0 0 0,0-1 1 0 0,0 0-1 0 0,0 0 0 0 0,0 0 1 0 0,0-1-1 0 0,0 1 0 0 0,0-1 0 0 0,0 0 1 0 0,-1 1-1 0 0,1-1 0 0 0,1-2-16 0 0,64-70 534 0 0,-54 56-464 0 0,-14 17-67 0 0,14-15 75 0 0,-1 0 0 0 0,-1-1 0 0 0,-1 0-1 0 0,0-1 1 0 0,-1 0 0 0 0,-1 0 0 0 0,7-20-78 0 0,-16 37 1 0 0,6-16 19 0 0,0 0-1 0 0,-2 1 1 0 0,0-2-1 0 0,-1 1 0 0 0,0 0 1 0 0,-1-1-1 0 0,-1-14-19 0 0,-24 1-994 0 0,16 32-2998 0 0,2 5-3700 0 0,3-2-3616 0 0</inkml:trace>
  <inkml:trace contextRef="#ctx0" brushRef="#br0" timeOffset="513.332">2621 367 3809 0 0,'0'0'1204'0'0,"0"0"4"0"0,0 0 259 0 0,0 0 356 0 0,0 0 278 0 0,0 0 7 0 0,0 0-263 0 0,0 0-362 0 0,0 0-348 0 0,0 0-263 0 0,0 0-139 0 0,0 0-66 0 0,0 0-61 0 0,1-2-28 0 0,1-8-64 0 0,-1 7-65 0 0,-1 3-38 0 0,0 0-75 0 0,0 23 768 0 0,3 227 513 0 0,1-283-12112 0 0,-2 25 4583 0 0,0 1-3751 0 0</inkml:trace>
  <inkml:trace contextRef="#ctx0" brushRef="#br0" timeOffset="1066.744">2562 327 6553 0 0,'0'0'3232'0'0,"0"0"-1094"0"0,0 0-534 0 0,0 0-149 0 0,0 0-60 0 0,0 0-123 0 0,0 0-232 0 0,0 0-244 0 0,0 0-179 0 0,0 0-99 0 0,0 0-47 0 0,0 0-24 0 0,17-6-52 0 0,55-20-45 0 0,43 13 1185 0 0,-86 13-1186 0 0,-27 0-337 0 0,-1 0 1 0 0,1 0-1 0 0,-1 0 1 0 0,0 0 0 0 0,1 0-1 0 0,-1 0 1 0 0,1 0-1 0 0,-1 0 1 0 0,1 0 0 0 0,-1 1-1 0 0,0-1 1 0 0,1 1 0 0 0,-1-1-1 0 0,0 1 1 0 0,1-1-1 0 0,-1 1 1 0 0,0 0 0 0 0,0 0-1 0 0,1-1 1 0 0,-1 1 0 0 0,0 0-1 0 0,0 0 1 0 0,0 0-1 0 0,0 0 1 0 0,0 1 0 0 0,0-1-1 0 0,-1 0 1 0 0,1 0 0 0 0,0 0-1 0 0,0 1 1 0 0,-1-1-1 0 0,1 0 1 0 0,-1 1 0 0 0,1-1-1 0 0,-1 1 1 0 0,0-1-1 0 0,0 0 1 0 0,1 1 0 0 0,-1-1-1 0 0,0 1 1 0 0,0-1 0 0 0,0 1-1 0 0,0-1 1 0 0,-1 1-13 0 0,-28 58 359 0 0,-52 18-211 0 0,80-77-154 0 0,1 0 0 0 0,-1 0-1 0 0,1 0 1 0 0,0 0 0 0 0,-1 0-1 0 0,1 1 1 0 0,0-1 0 0 0,0 0-1 0 0,-1 0 1 0 0,1 0 0 0 0,0 0-1 0 0,0 0 1 0 0,0 0 0 0 0,0 0-1 0 0,1 1 1 0 0,-1-1 0 0 0,0 0-1 0 0,0 0 1 0 0,1 0-1 0 0,-1 0 1 0 0,1 0 0 0 0,-1 0-1 0 0,1 0 1 0 0,-1 0 0 0 0,1 0-1 0 0,-1 0 1 0 0,1 0 0 0 0,0 0-1 0 0,0 0 1 0 0,-1-1 0 0 0,1 1-1 0 0,0 0 1 0 0,0-1 0 0 0,0 1-1 0 0,0 0 1 0 0,0-1 0 0 0,0 1-1 0 0,0-1 1 0 0,0 1 0 0 0,0-1-1 0 0,1 1 7 0 0,54 19-32 0 0,-41-16 60 0 0,-5 0-21 0 0,0-1 1 0 0,0 1-1 0 0,-1 1 0 0 0,0-1 0 0 0,0 2 0 0 0,0-1 0 0 0,0 1 0 0 0,-1 0 0 0 0,6 7-7 0 0,-13-11 35 0 0,1 1-1 0 0,-1 0 1 0 0,0 0-1 0 0,0 0 0 0 0,0 0 1 0 0,-1 0-1 0 0,1 0 1 0 0,-1 0-1 0 0,0 0 1 0 0,0 0-1 0 0,0 0 0 0 0,0 0 1 0 0,0 0-1 0 0,0 0 1 0 0,-1 0-1 0 0,0 0 1 0 0,1 0-1 0 0,-1-1 0 0 0,0 1 1 0 0,-1 0-1 0 0,1 0 1 0 0,0 0-1 0 0,-1-1 1 0 0,1 1-1 0 0,-1-1 0 0 0,0 1 1 0 0,0-1-1 0 0,0 0 1 0 0,0 0-1 0 0,0 0 1 0 0,-1 0-1 0 0,1 0 0 0 0,-1 0 1 0 0,1-1-1 0 0,-1 1 1 0 0,0-1-1 0 0,1 1 1 0 0,-3-1-35 0 0,-119 25 662 0 0,123-26-701 0 0,-37-8 16 0 0,41-7-2332 0 0,0 9 845 0 0,0-1-3352 0 0,2 3-6756 0 0</inkml:trace>
  <inkml:trace contextRef="#ctx0" brushRef="#br0" timeOffset="-3803.344">325 514 0 0 0,'0'0'1102'0'0,"0"0"58"0"0,0 0 49 0 0,0 0 68 0 0,0 0 23 0 0,0 0-20 0 0,0 0-98 0 0,0 0-145 0 0,0 0-96 0 0,2-2-59 0 0,6-8-13 0 0,-7 8-33 0 0,-1 2-85 0 0,0 0-109 0 0,0 0-101 0 0,0 0-5 0 0,-4-12 3090 0 0,-10 7-3113 0 0,0 1 0 0 0,0 0 0 0 0,-1 1 0 0 0,1 0 0 0 0,-1 1 1 0 0,0 1-1 0 0,1 0 0 0 0,-1 2 0 0 0,-4 0-513 0 0,14-1 77 0 0,-2 1-44 0 0,0 1-1 0 0,0 0 1 0 0,1 0-1 0 0,-1 1 1 0 0,0 0-1 0 0,1 0 1 0 0,0 0 0 0 0,0 1-1 0 0,0 0 1 0 0,0 0-1 0 0,0 1 1 0 0,0 0-33 0 0,-8 6 47 0 0,6-3-32 0 0,0 0 1 0 0,1 1-1 0 0,0 0 1 0 0,1 0-1 0 0,0 1 1 0 0,0 0-1 0 0,1 0 0 0 0,0 0 1 0 0,0 0-1 0 0,1 1 1 0 0,1 0-1 0 0,0 0 1 0 0,1 0-1 0 0,0 0 0 0 0,0 0 1 0 0,1 1-1 0 0,1-1 1 0 0,0 0-1 0 0,0 4-15 0 0,1-6 13 0 0,0 0 0 0 0,1 0 0 0 0,0 0 0 0 0,0-1 0 0 0,1 1 0 0 0,0-1 0 0 0,0 1 0 0 0,1-1 0 0 0,0 0 0 0 0,1-1-1 0 0,0 1 1 0 0,0-1 0 0 0,0 0 0 0 0,1 0 0 0 0,0 0 0 0 0,0-1 0 0 0,1 0 0 0 0,0 0 0 0 0,0-1 0 0 0,0 1 0 0 0,1-2 0 0 0,0 1 0 0 0,5 1-13 0 0,-9-4 42 0 0,1 0 1 0 0,-1-1 0 0 0,1 0 0 0 0,0 0 0 0 0,-1 0 0 0 0,1-1-1 0 0,0 0 1 0 0,-1 0 0 0 0,1 0 0 0 0,0 0 0 0 0,0-1 0 0 0,-1 1-1 0 0,1-1 1 0 0,0-1 0 0 0,-1 1 0 0 0,1-1 0 0 0,-1 1 0 0 0,0-1-1 0 0,1 0 1 0 0,-1-1 0 0 0,0 1 0 0 0,0-1 0 0 0,0 0 0 0 0,-1 0-1 0 0,1 0-42 0 0,78-89 638 0 0,-41 29-532 0 0,-3-2 1 0 0,-2-2-1 0 0,4-18-106 0 0,-16 30 105 0 0,-24 55-92 0 0,0 0 6 0 0,0 0-14 0 0,0 0-29 0 0,0 23-93 0 0,-3 108 444 0 0,29 208 165 0 0,-21-266-485 0 0,1-83-2488 0 0,-2-9-3757 0 0,-3 13 1051 0 0,0 1-6311 0 0</inkml:trace>
  <inkml:trace contextRef="#ctx0" brushRef="#br0" timeOffset="-3437.388">745 746 10010 0 0,'0'0'2547'0'0,"0"0"-798"0"0,0 0-465 0 0,0 0-24 0 0,0 0 25 0 0,0 0-88 0 0,0 0-219 0 0,0 0-258 0 0,0 0-181 0 0,0 0-89 0 0,0 0-46 0 0,0 0-6 0 0,0 0-37 0 0,-1 12-38 0 0,-3 102 979 0 0,-24 65-295 0 0,25-161-943 0 0,2-28-5597 0 0,1 10 5439 0 0,0-17-3977 0 0,0 5-3104 0 0,0 5-1830 0 0</inkml:trace>
  <inkml:trace contextRef="#ctx0" brushRef="#br0" timeOffset="-2868.637">668 787 1232 0 0,'0'0'2063'0'0,"0"0"-373"0"0,0 0-19 0 0,0 0 77 0 0,0 0 2 0 0,0 0-132 0 0,0 0-221 0 0,0 0-230 0 0,0 0-157 0 0,0 0-82 0 0,0 0-89 0 0,0 0-76 0 0,15-6-90 0 0,118-32 1350 0 0,-34 30-672 0 0,-104 49-744 0 0,-88 77 15 0 0,93-115-625 0 0,-1-1 0 0 0,1 1 0 0 0,-1 0 0 0 0,1-1 0 0 0,0 1 0 0 0,0 0 0 0 0,0-1 0 0 0,0 1 0 0 0,1 0 0 0 0,-1-1 0 0 0,1 1 0 0 0,0-1 0 0 0,-1 1 0 0 0,1 0 0 0 0,0-1 0 0 0,0 0 0 0 0,1 1 0 0 0,-1-1 0 0 0,1 0 0 0 0,-1 0 0 0 0,1 1 0 0 0,-1-1 0 0 0,1 0 0 0 0,0-1 0 0 0,0 1 0 0 0,0 0 0 0 0,0-1 0 0 0,1 1 0 0 0,-1-1 0 0 0,0 1 0 0 0,1-1 0 0 0,-1 0 0 0 0,0 0 0 0 0,1 0 0 0 0,0 0 0 0 0,0 0 3 0 0,16 11 13 0 0,14 7 49 0 0,-29-17-38 0 0,0-1 1 0 0,0 1-1 0 0,0 0 0 0 0,0 0 0 0 0,0 1 0 0 0,0-1 0 0 0,0 1 0 0 0,-1-1 0 0 0,1 1 1 0 0,-1 0-1 0 0,0 1 0 0 0,0-1 0 0 0,0 0 0 0 0,-1 1 0 0 0,1 0 0 0 0,-1 0 0 0 0,0-1 1 0 0,1 1-1 0 0,-2 1 0 0 0,1-1 0 0 0,-1 0 0 0 0,1 0 0 0 0,-1 1 0 0 0,0 1-24 0 0,-2-3 62 0 0,-1-1 0 0 0,1 0 0 0 0,-1 0 0 0 0,0 0 0 0 0,1-1 0 0 0,-1 1 0 0 0,0 0-1 0 0,0-1 1 0 0,0 1 0 0 0,0-1 0 0 0,-1 0 0 0 0,1 1 0 0 0,0-1 0 0 0,-1 0 0 0 0,1 0-1 0 0,0-1 1 0 0,-1 1 0 0 0,1 0 0 0 0,-1-1 0 0 0,1 0 0 0 0,-1 1 0 0 0,0-1 0 0 0,0 0-62 0 0,-6 2 71 0 0,-1 0-31 0 0,-1-1 0 0 0,0 1-1 0 0,0-2 1 0 0,0 0-1 0 0,0 0 1 0 0,0-1-1 0 0,0 0 1 0 0,0 0-1 0 0,0-2 1 0 0,1 1 0 0 0,-1-1-1 0 0,-3-2-39 0 0,-20 1-137 0 0,32-5-666 0 0,2 5-2726 0 0,0 2-458 0 0,0 2-5119 0 0</inkml:trace>
  <inkml:trace contextRef="#ctx0" brushRef="#br0" timeOffset="-1587.09">1097 470 6857 0 0,'0'0'2128'0'0,"0"0"-396"0"0,0 0-100 0 0,0 0 83 0 0,0 0 48 0 0,0 0-134 0 0,0 0-289 0 0,0 0-325 0 0,0 0-283 0 0,0 0-184 0 0,0 0-106 0 0,0 0-54 0 0,0 0-26 0 0,0 0-4 0 0,24 0 1620 0 0,224-21 744 0 0,-178 16-2312 0 0,-70 5-386 0 0,0 0 3 0 0,0 0-15 0 0,0 0-1 0 0,0 0 5 0 0,0 0-15 0 0,0 0 7 0 0,0 0-9 0 0,0 0 3 0 0,0 0-7 0 0,0 0-12 0 0,0 0-39 0 0,0 0-20 0 0,0 0-40 0 0,0 0-79 0 0,0 0-59 0 0,-4 0-3760 0 0,-13 0-10973 0 0,12 0 6856 0 0</inkml:trace>
  <inkml:trace contextRef="#ctx0" brushRef="#br0" timeOffset="-1336.555">1146 632 7538 0 0,'0'0'2580'0'0,"0"0"-806"0"0,0 0-537 0 0,0 0-124 0 0,0 0-22 0 0,0 0-42 0 0,0 0-62 0 0,0 0-36 0 0,0 0-52 0 0,0 0-22 0 0,0 0-45 0 0,0 0-119 0 0,0 0-61 0 0,20 5-81 0 0,61 12-77 0 0,9-13 591 0 0,30-22-504 0 0,-109 16 17 0 0,-6 1-2530 0 0,1 0-8589 0 0,-5 1-1056 0 0</inkml:trace>
  <inkml:trace contextRef="#ctx0" brushRef="#br0" timeOffset="3355.127">3157 422 3913 0 0,'0'0'2580'0'0,"0"0"-878"0"0,0 0-279 0 0,0 0 248 0 0,0 0 280 0 0,0 0 10 0 0,0 0-340 0 0,0 0-447 0 0,0 0-415 0 0,0 0-287 0 0,0 0-113 0 0,0 0 19 0 0,22 0 1476 0 0,168-3 2116 0 0,-152-5-3474 0 0,-34 6 437 0 0,-3 1-4231 0 0,0 1-5735 0 0,-1 0-2420 0 0</inkml:trace>
  <inkml:trace contextRef="#ctx0" brushRef="#br0" timeOffset="3938.528">3917 113 6705 0 0,'0'0'2394'0'0,"0"0"-333"0"0,0 0-149 0 0,0 0 10 0 0,0 0 1 0 0,0 0-172 0 0,0 0-308 0 0,0 0-313 0 0,0 0-261 0 0,0 0-183 0 0,0 0-108 0 0,0 0-54 0 0,0-7 2082 0 0,-6 367-997 0 0,-16-267-3596 0 0,24-171-4333 0 0,2 27-6653 0 0,-4 40 6140 0 0</inkml:trace>
  <inkml:trace contextRef="#ctx0" brushRef="#br0" timeOffset="4212.414">3650 109 9114 0 0,'0'0'2262'0'0,"0"0"-275"0"0,0 0-109 0 0,0 0-69 0 0,0 0-127 0 0,0 0-272 0 0,0 0-355 0 0,0 0-323 0 0,0 0-207 0 0,0 0-63 0 0,0 0-2 0 0,0 0 44 0 0,0 0 13 0 0,17-4-35 0 0,125-31 675 0 0,79 1 45 0 0,-190 37-1874 0 0,-26 4-2574 0 0,-3 4-4013 0 0,-2-6-4873 0 0</inkml:trace>
  <inkml:trace contextRef="#ctx0" brushRef="#br0" timeOffset="4749.972">4095 330 6969 0 0,'0'0'1378'0'0,"0"0"-207"0"0,0 0 168 0 0,0 0 271 0 0,0 0 63 0 0,0 0-128 0 0,0 0-254 0 0,0 0-254 0 0,0 0-185 0 0,0 0-121 0 0,0 0-99 0 0,0 0-85 0 0,0 0-45 0 0,17-1-42 0 0,114-5 1585 0 0,-69 6-804 0 0,-66 22-733 0 0,-114 106 161 0 0,117-126-666 0 0,-1 0-1 0 0,1 0 1 0 0,0 1-1 0 0,0-1 0 0 0,0 0 1 0 0,0 0-1 0 0,0 1 1 0 0,0-1-1 0 0,1 0 1 0 0,-1 1-1 0 0,1-1 1 0 0,0 1-1 0 0,0-1 1 0 0,0 0-1 0 0,0 1 0 0 0,0-1 1 0 0,0 1-1 0 0,1-1 1 0 0,-1 1-1 0 0,1-1 1 0 0,-1 0-1 0 0,1 0 1 0 0,0 1-1 0 0,0-1 0 0 0,0 0 1 0 0,0 0-1 0 0,1 0 1 0 0,-1 0-1 0 0,1 0 1 0 0,0 1-3 0 0,9 0 118 0 0,0 0 1 0 0,1 0 0 0 0,0-1-1 0 0,0 0 1 0 0,-1-1 0 0 0,1-1-1 0 0,0 0 1 0 0,0 0 0 0 0,0-1 0 0 0,0-1-1 0 0,7-2-118 0 0,102-25 328 0 0,-97 25-1373 0 0,-14 4-9279 0 0,-8 0-1565 0 0</inkml:trace>
  <inkml:trace contextRef="#ctx0" brushRef="#br0" timeOffset="6086.406">1783 842 0 0 0,'0'0'336'0'0,"0"0"514"0"0,0 0 313 0 0,0 0 325 0 0,0 0 288 0 0,0 0 105 0 0,0 0-138 0 0,0 0-262 0 0,0 0-280 0 0,0 0-179 0 0,0 0-100 0 0,-7 0 2988 0 0,70 12 198 0 0,167 1 50 0 0,65-12-4158 0 0,-172-1 365 0 0,352-15 282 0 0,497 15 197 0 0,-767-12-646 0 0,-125 6-104 0 0,12 2-43 0 0,9-3-947 0 0,-114 7-3048 0 0,5 0-3403 0 0,3 0-4871 0 0</inkml:trace>
  <inkml:trace contextRef="#ctx0" brushRef="#br0" timeOffset="7174.685">3921 39 0 0 0,'0'0'580'0'0,"0"0"43"0"0,0 0 0 0 0,0 0 45 0 0,0 0 64 0 0,0 0 18 0 0,0 0-20 0 0,0 0-67 0 0,0 0-57 0 0,0 0-58 0 0,0 0-39 0 0,2-1-13 0 0,13-4 11681 0 0,11 4-9059 0 0,9-2-2879 0 0,95-1 1459 0 0,-112 4-1670 0 0,-24 5-2496 0 0,3-2-3555 0 0,1 0-5425 0 0</inkml:trace>
  <inkml:trace contextRef="#ctx0" brushRef="#br0" timeOffset="9432.177">2450 1100 3337 0 0,'0'0'1884'0'0,"0"0"-133"0"0,0 0 10 0 0,0 0 34 0 0,0 0 42 0 0,0 0-83 0 0,0 0-252 0 0,0 0-354 0 0,0 0-345 0 0,0 0-279 0 0,0 0-164 0 0,-4 7-41 0 0,-9 22 214 0 0,1 0 1 0 0,1 2 0 0 0,2-1-1 0 0,1 1 1 0 0,0 5-534 0 0,-7 28 524 0 0,-65 194 609 0 0,61-229-537 0 0,19-28-443 0 0,0-1 28 0 0,0 0 48 0 0,0 0 36 0 0,-7-74 774 0 0,10 52-1042 0 0,2 0 0 0 0,0 0 0 0 0,1 1 0 0 0,2 0 1 0 0,0 0-1 0 0,1 0 0 0 0,1 1 0 0 0,1 1 0 0 0,0-1 0 0 0,2 2 0 0 0,0 0 1 0 0,1 0-1 0 0,1 2 0 0 0,6-6 3 0 0,9-12-29 0 0,1 2 0 0 0,2 2 0 0 0,0 0 0 0 0,15-7 29 0 0,-18 30-216 0 0,-25 30 98 0 0,-2 7 175 0 0,-3 1 0 0 0,0 0 0 0 0,-2 0 0 0 0,-1 0-1 0 0,-6 23-56 0 0,-7 98 35 0 0,16-153-31 0 0,1 1 0 0 0,0-1 0 0 0,-1 1 1 0 0,1-1-1 0 0,0 1 0 0 0,-1 0 0 0 0,1-1 0 0 0,0 1 0 0 0,-1 0 0 0 0,1 0 1 0 0,0 0-1 0 0,0-1 0 0 0,-1 1 0 0 0,1 0 0 0 0,0 0 0 0 0,0 0 0 0 0,-1 0 0 0 0,1 0 1 0 0,0 0-1 0 0,0 0 0 0 0,0 0 0 0 0,-1 1 0 0 0,1-1 0 0 0,0 0 0 0 0,-1 0 0 0 0,1 1 1 0 0,0-1-1 0 0,0 0 0 0 0,-1 1 0 0 0,1-1 0 0 0,-1 1 0 0 0,1-1 0 0 0,0 1 1 0 0,-1-1-1 0 0,1 1 0 0 0,-1-1 0 0 0,1 1 0 0 0,-1 0 0 0 0,1-1 0 0 0,-1 1 0 0 0,0-1 1 0 0,1 1-1 0 0,-1 0 0 0 0,0 0 0 0 0,1-1 0 0 0,-1 1 0 0 0,0 0 0 0 0,0 0 1 0 0,0-1-1 0 0,0 1 0 0 0,0 0 0 0 0,0 0 0 0 0,0-1 0 0 0,0 1 0 0 0,0 0 0 0 0,0 0 1 0 0,0-1-1 0 0,0 1 0 0 0,0 0 0 0 0,-1 0 0 0 0,1-1 0 0 0,-1 2-4 0 0,260-361 383 0 0,-216 311-448 0 0,-37 69-200 0 0,-17 439 1314 0 0,12-454-1505 0 0,1 16 1219 0 0,3-24-6394 0 0,-3-1 3482 0 0,1-1-3985 0 0,-1 0-4969 0 0</inkml:trace>
  <inkml:trace contextRef="#ctx0" brushRef="#br0" timeOffset="9739.501">3122 1439 8866 0 0,'0'0'1679'0'0,"0"0"-520"0"0,0 0-76 0 0,0 0 285 0 0,0 0 196 0 0,0 0 19 0 0,0 0-169 0 0,0 0-302 0 0,0 0-288 0 0,0 0-237 0 0,0 0-179 0 0,-4 33-125 0 0,-13 105-76 0 0,6-51 94 0 0,9-10-210 0 0,3-74-4176 0 0,13-113-14087 0 0,-12 99 17900 0 0</inkml:trace>
  <inkml:trace contextRef="#ctx0" brushRef="#br0" timeOffset="10259.749">3122 1431 0 0 0,'0'0'1176'0'0,"0"0"349"0"0,0 0 208 0 0,0 0 85 0 0,0 0-62 0 0,0 0-158 0 0,0 0-239 0 0,0 0-217 0 0,0 0-153 0 0,0 0-119 0 0,0 0-118 0 0,0 0-79 0 0,0 0-41 0 0,4-7-54 0 0,12-20-23 0 0,16 20 2051 0 0,8-1-870 0 0,-15 1-1240 0 0,0 2 0 0 0,0 1 0 0 0,0 1-1 0 0,1 1 1 0 0,-1 1 0 0 0,22 3-496 0 0,-45-2 19 0 0,0 0 0 0 0,0 0-1 0 0,-1 1 1 0 0,1-1 0 0 0,0 0 0 0 0,-1 1-1 0 0,1 0 1 0 0,0-1 0 0 0,-1 1-1 0 0,1 0 1 0 0,-1 0 0 0 0,1 0-1 0 0,-1 0 1 0 0,1 0 0 0 0,-1 0 0 0 0,0 0-1 0 0,1 0 1 0 0,-1 1 0 0 0,0-1-1 0 0,0 0 1 0 0,0 1 0 0 0,0-1 0 0 0,0 1-1 0 0,0-1 1 0 0,-1 1 0 0 0,1 0-1 0 0,0-1 1 0 0,-1 1 0 0 0,1 0 0 0 0,-1-1-1 0 0,0 1 1 0 0,1 0 0 0 0,-1 0-1 0 0,0-1 1 0 0,0 1 0 0 0,0 0 0 0 0,0 0-1 0 0,-1 0 1 0 0,1-1 0 0 0,-1 2-19 0 0,-28 67 504 0 0,-80 30-225 0 0,86-83-226 0 0,22-17-56 0 0,1 1 0 0 0,-1-1 0 0 0,1 1 0 0 0,-1-1 0 0 0,1 0 0 0 0,-1 1 0 0 0,1-1 0 0 0,0 1 0 0 0,-1-1 0 0 0,1 1 0 0 0,0 0 0 0 0,-1-1 0 0 0,1 1 0 0 0,0-1 0 0 0,0 1 0 0 0,-1 0 0 0 0,1-1 0 0 0,0 1 0 0 0,0-1 0 0 0,0 1 0 0 0,0 0 0 0 0,0-1 0 0 0,0 1 0 0 0,0 0 0 0 0,0-1 0 0 0,0 1 0 0 0,0-1 0 0 0,1 1 0 0 0,-1 0 0 0 0,0-1 0 0 0,0 1 0 0 0,0-1 0 0 0,1 1 0 0 0,-1 0 0 0 0,0-1 0 0 0,1 1 0 0 0,-1-1 0 0 0,1 1 0 0 0,-1-1 0 0 0,0 1 0 0 0,1-1 0 0 0,-1 0 0 0 0,1 1 0 0 0,-1-1 0 0 0,1 0 0 0 0,-1 1 0 0 0,1-1 0 0 0,0 0 0 0 0,-1 1 0 0 0,1-1 0 0 0,-1 0 0 0 0,1 0 0 0 0,0 0 0 0 0,-1 0 0 0 0,1 1 0 0 0,0-1 0 0 0,-1 0 3 0 0,41 14 18 0 0,-41-14-16 0 0,7 1 5 0 0,-1 0 0 0 0,0 0 1 0 0,1 1-1 0 0,-1 0 0 0 0,0 0 0 0 0,0 0 0 0 0,0 1 1 0 0,0 0-1 0 0,-1 0 0 0 0,1 0 0 0 0,-1 1 1 0 0,0 0-1 0 0,0 0 0 0 0,0 0 0 0 0,0 0 0 0 0,-1 1 1 0 0,0 0-1 0 0,0 0 0 0 0,0 0 0 0 0,0 1 1 0 0,-1-1-1 0 0,0 1 0 0 0,0 0 0 0 0,-1 0 0 0 0,1 0 1 0 0,-1 0-1 0 0,0 0 0 0 0,-1 0 0 0 0,1 3-7 0 0,-4-4 47 0 0,-1-1 0 0 0,1 1-1 0 0,0 0 1 0 0,-1-1 0 0 0,0 1 0 0 0,0-1-1 0 0,-1 0 1 0 0,1 0 0 0 0,-1 0 0 0 0,0 0-1 0 0,0-1 1 0 0,0 1 0 0 0,0-1 0 0 0,-1 0-1 0 0,1 0 1 0 0,-1-1 0 0 0,0 0 0 0 0,0 1-1 0 0,-4 0-46 0 0,-3 2 25 0 0,0 0 0 0 0,-1-1-1 0 0,0-1 1 0 0,1 0-1 0 0,-1 0 1 0 0,0-1 0 0 0,-1-1-1 0 0,1 0 1 0 0,0-1 0 0 0,0 0-1 0 0,-6-2-24 0 0,15 1-18 0 0,-1 0-1 0 0,0 0 1 0 0,0 0-1 0 0,0 0 1 0 0,1-1-1 0 0,-1 0 1 0 0,1 0-1 0 0,-1-1 1 0 0,1 1-1 0 0,0-1 1 0 0,0 0-1 0 0,0 0 1 0 0,0 0-1 0 0,0 0 1 0 0,1-1-1 0 0,-1 0 1 0 0,1 1-1 0 0,0-1 1 0 0,0-1 18 0 0,-16-57-3756 0 0,19 46 838 0 0,0 6-2653 0 0,0 2-6067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4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154 745 0 0 0,'0'0'213'0'0,"0"0"-202"0"0,0 0 857 0 0,0 0 463 0 0,11 3-83 0 0,83 17 1744 0 0,-48-16-1551 0 0,0-2-1 0 0,1-2 1 0 0,-1-2 0 0 0,0-2 0 0 0,0-2-1 0 0,25-8-1440 0 0,22-11 467 0 0,-1-4-1 0 0,-1-4 0 0 0,-2-5 0 0 0,-2-3 1 0 0,-1-3-1 0 0,-3-5 0 0 0,-1-3 0 0 0,8-12-466 0 0,-71 51 33 0 0,0 0 0 0 0,-1-2-1 0 0,-1 0 1 0 0,-1-1 0 0 0,0 0-1 0 0,-1-2 1 0 0,0 1-1 0 0,-2-2 1 0 0,0 0 0 0 0,-1-1-1 0 0,-1 0 1 0 0,-1 0-1 0 0,3-12-32 0 0,-11 29-7 0 0,-1-1-1 0 0,0 1 1 0 0,0 0-1 0 0,0-1 0 0 0,0 1 1 0 0,-1-1-1 0 0,1 1 0 0 0,-1-1 1 0 0,0 1-1 0 0,0-1 0 0 0,0 1 1 0 0,-1-1-1 0 0,1 1 0 0 0,-1-1 1 0 0,0 1-1 0 0,0-1 1 0 0,0 1-1 0 0,0 0 0 0 0,-1 0 1 0 0,1-1-1 0 0,-1 1 0 0 0,0 0 1 0 0,0 0-1 0 0,0 0 0 0 0,0 1 1 0 0,0-1-1 0 0,-1 0 0 0 0,1 1 1 0 0,-1 0-1 0 0,0-1 1 0 0,1 1-1 0 0,-1 0 0 0 0,0 1 1 0 0,0-1-1 0 0,-1 0 0 0 0,1 1 1 0 0,0 0-1 0 0,-1-1 0 0 0,1 1 1 0 0,0 1-1 0 0,-1-1 8 0 0,-8-1-23 0 0,0 0 0 0 0,0 1 0 0 0,0 1 1 0 0,0 0-1 0 0,0 1 0 0 0,0 0 0 0 0,0 0 0 0 0,0 2 0 0 0,1-1 0 0 0,-1 1 0 0 0,0 1 0 0 0,1 0 0 0 0,0 1 1 0 0,0 0-1 0 0,0 1 0 0 0,1 0 0 0 0,0 0 0 0 0,0 1 0 0 0,1 1 0 0 0,-4 2 23 0 0,-6 7-1 0 0,1 1-1 0 0,0 0 1 0 0,1 2-1 0 0,1 0 1 0 0,0 0 0 0 0,2 2-1 0 0,1-1 1 0 0,0 2-1 0 0,0 3 2 0 0,-3 19 26 0 0,3 0-1 0 0,1 1 1 0 0,2 0-1 0 0,2 1 0 0 0,2 0 1 0 0,1 39-26 0 0,4-72 10 0 0,-10 131 83 0 0,2 20 9 0 0,-6 0-1 0 0,-8-1 0 0 0,-8-1 1 0 0,-46 145-102 0 0,60-257 62 0 0,-3-1 1 0 0,-2-1-1 0 0,-1-1 1 0 0,-3-1-1 0 0,-2-1 0 0 0,-2-1 1 0 0,-2-2-1 0 0,-2-1 1 0 0,-1-2-1 0 0,-2-1 1 0 0,-2-2-1 0 0,-2-2 0 0 0,-1-1 1 0 0,-1-3-1 0 0,-2-1 1 0 0,-23 10-63 0 0,56-32 39 0 0,-1-1-1 0 0,0-1 1 0 0,0 0 0 0 0,-1-1 0 0 0,1-1 0 0 0,-1 0 0 0 0,0 0 0 0 0,0-2 0 0 0,-1 0 0 0 0,1 0 0 0 0,0-1-1 0 0,-1-1 1 0 0,1 0 0 0 0,0-1 0 0 0,-1-1 0 0 0,1 0 0 0 0,0-1 0 0 0,-5-2-39 0 0,13 0 1 0 0,1 0 0 0 0,0 0 1 0 0,0 0-1 0 0,0 0 0 0 0,1-1 1 0 0,-1 0-1 0 0,1 0 0 0 0,1 0 1 0 0,-1-1-1 0 0,1 1 1 0 0,0-1-1 0 0,0 0 0 0 0,1 0 1 0 0,0 0-1 0 0,1 0 0 0 0,-1 0 1 0 0,1 0-1 0 0,0-1 0 0 0,1 1 1 0 0,0 0-1 0 0,0 0 0 0 0,1-1 1 0 0,-1 1-1 0 0,2 0 0 0 0,-1 0 1 0 0,1 0-1 0 0,0 0 0 0 0,0 0 1 0 0,1 0-1 0 0,0 0 0 0 0,0 1 1 0 0,1 0-1 0 0,0-1 0 0 0,0 1 1 0 0,5-5-2 0 0,4-10 5 0 0,2 1 1 0 0,1 0 0 0 0,0 1-1 0 0,1 1 1 0 0,1 0 0 0 0,1 2 0 0 0,0 0-1 0 0,1 1 1 0 0,1 1 0 0 0,0 1 0 0 0,1 0-1 0 0,1 2 1 0 0,0 1 0 0 0,0 1 0 0 0,0 0-1 0 0,1 2 1 0 0,1 1 0 0 0,-1 1-1 0 0,1 1 1 0 0,8 0-6 0 0,-11 3 28 0 0,1 0 0 0 0,-1 2 0 0 0,1 0 0 0 0,-1 2 0 0 0,0 0-1 0 0,0 1 1 0 0,0 2 0 0 0,0 0 0 0 0,-1 1 0 0 0,16 8-28 0 0,-2 5 77 0 0,-1 2 0 0 0,0 1 0 0 0,-2 2 0 0 0,-1 1 0 0 0,7 8-77 0 0,140 103 715 0 0,-161-130-650 0 0,0-1 0 0 0,1 0 0 0 0,0-1 1 0 0,0-1-1 0 0,1 0 0 0 0,-1-2 0 0 0,1 0 0 0 0,0-1 0 0 0,-1-1 0 0 0,1 0 0 0 0,0-2 0 0 0,-1 0 0 0 0,1-1 0 0 0,-1-1 1 0 0,0-1-1 0 0,0 0 0 0 0,0-2 0 0 0,-1 0 0 0 0,0 0 0 0 0,0-2 0 0 0,3-3-65 0 0,-11 6-1348 0 0,-6 2-4527 0 0,-3 3-4150 0 0</inkml:trace>
  <inkml:trace contextRef="#ctx0" brushRef="#br0" timeOffset="9072.101">2033 1890 0 0 0,'0'0'367'0'0,"0"0"488"0"0,0 0 186 0 0,0 0 77 0 0,0 0 55 0 0,0 0 117 0 0,0 0 80 0 0,7-17 73 0 0,21-55 54 0 0,-21 44 4949 0 0,-7 28-5769 0 0,0 0-82 0 0,0 0-75 0 0,0 0-73 0 0,0 0-69 0 0,0 0-31 0 0,0 0-39 0 0,0 0-25 0 0,0 0-20 0 0,0 0-47 0 0,0 0-27 0 0,0 0-24 0 0,0 0-4 0 0,0 0-1 0 0,0 0 2 0 0,-2 19 592 0 0,-20 112 219 0 0,15 83-481 0 0,11-196-469 0 0,0 0 0 0 0,1 0 1 0 0,1-1-1 0 0,1 1 0 0 0,0-2 0 0 0,2 1 0 0 0,-1-1 0 0 0,2 0 0 0 0,0-1 0 0 0,1 0 0 0 0,5 5-23 0 0,-15-18 1 0 0,4 4 21 0 0,0 0-1 0 0,0 0 1 0 0,1-1-1 0 0,-1 1 0 0 0,1-1 1 0 0,0-1-1 0 0,1 1 1 0 0,-1-1-1 0 0,1 0 1 0 0,0 0-1 0 0,0-1 1 0 0,0 0-1 0 0,1 0 1 0 0,-1-1-1 0 0,1 0 1 0 0,-1 0-1 0 0,1 0 1 0 0,0-1-1 0 0,-1-1 1 0 0,4 1-22 0 0,-2-4 65 0 0,1 0 0 0 0,-1 0 0 0 0,0-1 0 0 0,0 0 0 0 0,0-1 0 0 0,0 0 1 0 0,-1-1-1 0 0,0 1 0 0 0,0-2 0 0 0,0 1 0 0 0,-1-1 0 0 0,0 0 0 0 0,0 0 0 0 0,-1-1 1 0 0,0 0-1 0 0,0 0 0 0 0,-1-1 0 0 0,0 1 0 0 0,0-1 0 0 0,-1 0 0 0 0,-1 0 1 0 0,1-1-1 0 0,-1 1 0 0 0,1-7-65 0 0,7-8 48 0 0,101-208 157 0 0,6 86-174 0 0,-45 106-121 0 0,-71 40 90 0 0,1 0 0 0 0,-1 1 0 0 0,0-1 0 0 0,0 1 0 0 0,1 0 0 0 0,-1 0 0 0 0,0 0 0 0 0,0 0 0 0 0,0 0 0 0 0,0 0 0 0 0,0 1 0 0 0,0-1 0 0 0,-1 0 0 0 0,1 1 0 0 0,0 0 0 0 0,-1-1 0 0 0,1 1 0 0 0,-1 0 0 0 0,1 0 0 0 0,-1 0 0 0 0,0 0 0 0 0,0 0 0 0 0,0 0 0 0 0,0 0-1 0 0,0 0 1 0 0,0 1 0 0 0,-1-1 0 0 0,1 0 0 0 0,-1 1 0 0 0,0-1 0 0 0,1 0 0 0 0,-1 1 0 0 0,0-1 0 0 0,0 0 0 0 0,0 1 0 0 0,-1-1 0 0 0,0 2 0 0 0,3 3 7 0 0,10 184 141 0 0,-7 72-63 0 0,-15-181 178 0 0,19-106-261 0 0,1-1 0 0 0,1 2 0 0 0,1-1 1 0 0,0 2-1 0 0,2-1 0 0 0,3 0-2 0 0,18-31-9 0 0,3 2-1 0 0,2 2 1 0 0,2 1 0 0 0,2 2-1 0 0,2 3 1 0 0,5-2 9 0 0,52-24-31 0 0,-102 70 30 0 0,-1-1-1 0 0,1 1 1 0 0,0-1-1 0 0,0 1 1 0 0,0-1-1 0 0,0 1 1 0 0,-1 0 0 0 0,1 0-1 0 0,0-1 1 0 0,0 1-1 0 0,0 0 1 0 0,0 0-1 0 0,0 0 1 0 0,0 0-1 0 0,0 0 1 0 0,0 0-1 0 0,0 0 1 0 0,0 1-1 0 0,0-1 1 0 0,-1 0-1 0 0,1 0 1 0 0,0 1-1 0 0,0-1 1 0 0,0 1-1 0 0,0-1 1 0 0,0 0-1 0 0,-1 1 1 0 0,1 0-1 0 0,0-1 1 0 0,0 1 0 0 0,-1-1-1 0 0,1 1 1 0 0,-1 0-1 0 0,1 0 1 0 0,0-1-1 0 0,-1 1 1 0 0,1 0-1 0 0,-1 0 1 0 0,0 0-1 0 0,1-1 1 0 0,-1 1-1 0 0,1 0 1 0 0,-1 0-1 0 0,0 0 1 0 0,0 0-1 0 0,0 0 1 0 0,0 0-1 0 0,0 0 1 0 0,1 0-1 0 0,-2-1 1 0 0,1 1-1 0 0,0 0 1 0 0,0 0 0 0 0,0 0-1 0 0,0 0 1 0 0,0 0-1 0 0,-1 0 1 0 0,1 0-1 0 0,0 0 1 0 0,-1-1-1 0 0,1 1 1 0 0,-1 0-1 0 0,1 0 1 0 0,-1 0 1 0 0,1 9 32 0 0,-43 207 249 0 0,38-175-270 0 0,1 1 0 0 0,3 0 0 0 0,1 0 1 0 0,2 0-1 0 0,2-1 0 0 0,5 20-11 0 0,-8-61-15 0 0,-1-1-4 0 0,0 0-6 0 0,0 0-10 0 0,0 0-2 0 0,0 0-56 0 0,0 0-114 0 0,-18-25-4689 0 0,6 7-7084 0 0,7 10 2441 0 0</inkml:trace>
  <inkml:trace contextRef="#ctx0" brushRef="#br0" timeOffset="9504.71">2271 1158 5921 0 0,'0'0'1738'0'0,"0"0"-267"0"0,0 0-96 0 0,0 0 144 0 0,0 0 193 0 0,0 0 63 0 0,0 0-146 0 0,0 0-276 0 0,0 0-302 0 0,0 0-216 0 0,0 0-111 0 0,0 0-34 0 0,0 0 3 0 0,-2-5-31 0 0,-3-15-58 0 0,-21 51 2070 0 0,38-52-7779 0 0,-6 14-1339 0 0,-1 3-5496 0 0</inkml:trace>
  <inkml:trace contextRef="#ctx0" brushRef="#br0" timeOffset="11839.874">3765 2097 1960 0 0,'0'0'1286'0'0,"0"0"-180"0"0,0 0 82 0 0,0 0 237 0 0,0 0 233 0 0,0 0 77 0 0,0 0-116 0 0,0 0-257 0 0,0 0-257 0 0,0 0-263 0 0,0 0-214 0 0,0 0-122 0 0,0 0-93 0 0,-1-3-74 0 0,1 3-310 0 0,0-1 1 0 0,-1 1-1 0 0,1-1 1 0 0,0 1-1 0 0,0 0 1 0 0,0-1-1 0 0,0 1 1 0 0,-1-1-1 0 0,1 1 0 0 0,0-1 1 0 0,0 1-1 0 0,0-1 1 0 0,0 1-1 0 0,0-1 1 0 0,0 1-1 0 0,0-1 1 0 0,0 1-1 0 0,0 0 1 0 0,0-1-1 0 0,1 1 1 0 0,-1-1-1 0 0,0 1 1 0 0,0-1-1 0 0,0 1 1 0 0,1-1-1 0 0,-1 1 1 0 0,0 0-1 0 0,0-1 1 0 0,1 1-1 0 0,-1 0 1 0 0,0-1-1 0 0,1 1 0 0 0,-1 0 1 0 0,0-1-1 0 0,1 1 1 0 0,-1 0-1 0 0,1-1 1 0 0,-1 1-1 0 0,0 0 1 0 0,1 0-1 0 0,-1 0 1 0 0,1 0-1 0 0,-1-1 1 0 0,1 1-1 0 0,-1 0 1 0 0,1 0-1 0 0,-1 0 1 0 0,0 0-1 0 0,1 0 1 0 0,-1 0-1 0 0,1 0 1 0 0,-1 0-1 0 0,1 0 1 0 0,-1 0-1 0 0,1 0-29 0 0,8-3 331 0 0,35-11 881 0 0,-33 12-981 0 0,0-1 0 0 0,0-1 0 0 0,-1 0 0 0 0,1 0 0 0 0,-1-1 0 0 0,0 0 0 0 0,0 0 0 0 0,0-1 0 0 0,-1-1 0 0 0,0 0 1 0 0,0 0-1 0 0,-1-1 0 0 0,3-3-231 0 0,-5 5 104 0 0,-1 0 0 0 0,0 0 1 0 0,-1-1-1 0 0,1 1 0 0 0,-1-1 1 0 0,0 0-1 0 0,-1 0 1 0 0,0 0-1 0 0,0-1 0 0 0,-1 1 1 0 0,0-1-1 0 0,0 1 0 0 0,0-1 1 0 0,-1 0-1 0 0,0 0 0 0 0,-1-4-104 0 0,0 9 18 0 0,-1 0 0 0 0,1 0 0 0 0,-1 0 0 0 0,0 0 0 0 0,0 0-1 0 0,0 0 1 0 0,0 0 0 0 0,-1 0 0 0 0,1 0 0 0 0,-1 1 0 0 0,0-1 0 0 0,0 0 0 0 0,0 1-1 0 0,0 0 1 0 0,0-1 0 0 0,0 1 0 0 0,-1 0 0 0 0,1 0 0 0 0,-1 0 0 0 0,0 0-1 0 0,1 1 1 0 0,-1-1 0 0 0,0 1 0 0 0,0 0 0 0 0,0 0 0 0 0,0 0 0 0 0,0 0-1 0 0,0 0 1 0 0,0 0 0 0 0,0 1 0 0 0,-1 0-18 0 0,-4-2-15 0 0,1 1 1 0 0,-1 0-1 0 0,0 0 1 0 0,0 1-1 0 0,0 0 1 0 0,0 0-1 0 0,0 1 0 0 0,0 0 1 0 0,1 0-1 0 0,-1 1 1 0 0,0 0-1 0 0,-2 2 15 0 0,-2 1-2 0 0,0 2 0 0 0,0 0 0 0 0,0 0 0 0 0,1 1 0 0 0,0 0 0 0 0,1 1 0 0 0,0 0 0 0 0,0 1 0 0 0,1 0 0 0 0,0 1 0 0 0,1-1 0 0 0,0 2 0 0 0,1-1 0 0 0,0 1 0 0 0,0 0 0 0 0,2 0 0 0 0,-1 1 0 0 0,2 0 0 0 0,0 0 0 0 0,0 0 0 0 0,1 1 0 0 0,0 4 2 0 0,3-15 4 0 0,-2 8 10 0 0,0-1 0 0 0,0 0 0 0 0,1 1 0 0 0,1-1 1 0 0,0 1-1 0 0,0-1 0 0 0,1 1 0 0 0,1-1 0 0 0,-1 1 0 0 0,2-1 1 0 0,-1 0-1 0 0,2 0 0 0 0,-1 0 0 0 0,1 0 0 0 0,1 0-14 0 0,5 4 66 0 0,1 0 0 0 0,0-1-1 0 0,1 0 1 0 0,0-1 0 0 0,1-1-1 0 0,0 0 1 0 0,1 0 0 0 0,1-2 0 0 0,-1 1-1 0 0,1-2 1 0 0,1 0 0 0 0,-1-1 0 0 0,2-1-1 0 0,3 2-65 0 0,-2-2 75 0 0,0 0 0 0 0,0-1 0 0 0,0 0 0 0 0,1-2 0 0 0,-1 0-1 0 0,1-1 1 0 0,0-1 0 0 0,-1-1 0 0 0,1-1 0 0 0,0 0 0 0 0,-1-1 0 0 0,1-1 0 0 0,-1-1-1 0 0,1-1 1 0 0,15-6-75 0 0,59-38 271 0 0,-3-5 0 0 0,32-26-271 0 0,-88 57 14 0 0,194-150 41 0 0,-201 165 261 0 0,-39 11-305 0 0,0-1 0 0 0,1 1 0 0 0,-1 1-1 0 0,0 0 1 0 0,1 1 0 0 0,0 0 0 0 0,0 1 0 0 0,1 0 0 0 0,0 0-1 0 0,0 1 1 0 0,0 1 0 0 0,-5 5-11 0 0,-14 8 10 0 0,3-2-23 0 0,2 0 1 0 0,0 2-1 0 0,2 0 0 0 0,0 2 0 0 0,1 0 1 0 0,1 2-1 0 0,-10 18 13 0 0,27-40-6 0 0,0 1 0 0 0,0-1 0 0 0,1 1 1 0 0,-1 0-1 0 0,1 0 0 0 0,0 0 0 0 0,0 0 1 0 0,0 0-1 0 0,1 0 0 0 0,-1 0 0 0 0,1 1 1 0 0,0-1-1 0 0,0 1 0 0 0,1-1 0 0 0,-1 1 1 0 0,1-1-1 0 0,0 0 0 0 0,1 1 0 0 0,-1-1 1 0 0,1 1-1 0 0,-1-1 0 0 0,1 1 0 0 0,0-1 0 0 0,1 0 1 0 0,-1 1-1 0 0,1-1 0 0 0,0 0 0 0 0,0 0 1 0 0,0 0-1 0 0,1-1 0 0 0,-1 1 0 0 0,1 0 1 0 0,0-1-1 0 0,0 0 0 0 0,0 1 0 0 0,1-1 1 0 0,-1 0-1 0 0,1-1 0 0 0,-1 1 0 0 0,1-1 1 0 0,0 0-1 0 0,0 1 0 0 0,0-2 0 0 0,0 1 1 0 0,0 0-1 0 0,1-1 0 0 0,-1 0 0 0 0,0 0 0 0 0,1 0 1 0 0,1 0 5 0 0,5-1 7 0 0,0-1 0 0 0,0 0 0 0 0,0-1 0 0 0,0 0 0 0 0,0 0 0 0 0,0-1 0 0 0,-1-1 0 0 0,1 0 0 0 0,-1 0 1 0 0,0-1-1 0 0,0 0 0 0 0,0-1 0 0 0,-1 0 0 0 0,0 0 0 0 0,0-1 0 0 0,2-3-7 0 0,43-39 36 0 0,-3-2 0 0 0,-3-3 0 0 0,-1-2 0 0 0,23-39-36 0 0,-63 86 3 0 0,-6 52-274 0 0,-4-21 273 0 0,0-11-9 0 0,0 0 0 0 0,1 0 0 0 0,0 0 0 0 0,1 0-1 0 0,0 0 1 0 0,0 0 0 0 0,1 1 0 0 0,1-1 0 0 0,0 0 0 0 0,1 0-1 0 0,0 0 1 0 0,0 0 0 0 0,1 0 0 0 0,1 0 0 0 0,0-1 0 0 0,0 1-1 0 0,1-1 1 0 0,0 0 0 0 0,1-1 0 0 0,0 1 0 0 0,0-1 0 0 0,1 0-1 0 0,1 0 8 0 0,0-2 2 0 0,0-1 0 0 0,1 0 0 0 0,0 0-1 0 0,0-1 1 0 0,1 0 0 0 0,-1-1 0 0 0,1 0-1 0 0,0 0 1 0 0,0-1 0 0 0,1-1 0 0 0,-1 1-1 0 0,0-2 1 0 0,1 1 0 0 0,-1-1 0 0 0,1-1-1 0 0,0 0 1 0 0,-1-1 0 0 0,1 0 0 0 0,-1 0 0 0 0,1-1-1 0 0,-1 0 1 0 0,0-1 0 0 0,0 0 0 0 0,0-1-1 0 0,1-1-1 0 0,14-10 25 0 0,0-1 0 0 0,-1-1 0 0 0,-1-1 0 0 0,-1-1 0 0 0,-1-1 0 0 0,-1-1 0 0 0,0 0 0 0 0,-2-2 0 0 0,0 0 0 0 0,-1-2 0 0 0,-2 1 0 0 0,-1-2 0 0 0,-1 0 0 0 0,4-11-25 0 0,-11 24 6 0 0,0 1-1 0 0,-1-1 1 0 0,-1-1 0 0 0,0 1-1 0 0,-1-1 1 0 0,0 1 0 0 0,-1-1 0 0 0,-1 0-1 0 0,0 0 1 0 0,-1 0 0 0 0,0 1 0 0 0,-1-1-1 0 0,-1-6-5 0 0,0 17-9 0 0,1 1 0 0 0,0-1 0 0 0,-1 0 0 0 0,1 0 0 0 0,-1 1 0 0 0,0-1-1 0 0,0 1 1 0 0,0-1 0 0 0,0 1 0 0 0,0 0 0 0 0,0 0 0 0 0,-1 0 0 0 0,1 0-1 0 0,-1 0 1 0 0,0 0 0 0 0,1 1 0 0 0,-1-1 0 0 0,0 1 0 0 0,0 0 0 0 0,0 0-1 0 0,0 0 1 0 0,0 0 0 0 0,0 1 0 0 0,0-1 0 0 0,0 1 0 0 0,0-1 0 0 0,0 1-1 0 0,-1 0 1 0 0,1 1 0 0 0,0-1 0 0 0,0 0 0 0 0,0 1 0 0 0,0 0 0 0 0,0-1-1 0 0,-1 2 10 0 0,2-2-20 0 0,0 0 0 0 0,1 1 0 0 0,-1-1 0 0 0,0 1-1 0 0,0 0 1 0 0,1-1 0 0 0,-1 1 0 0 0,0 0 0 0 0,1 0-1 0 0,-1 0 1 0 0,1 0 0 0 0,0 0 0 0 0,-1 0 0 0 0,1 1-1 0 0,0-1 1 0 0,-1 0 0 0 0,1 1 0 0 0,0-1 0 0 0,0 1-1 0 0,0-1 1 0 0,0 1 0 0 0,1 0 0 0 0,-1-1 0 0 0,0 1-1 0 0,1 0 1 0 0,-1-1 0 0 0,1 1 20 0 0,42 10-108 0 0,-30-10 112 0 0,-3-3 3 0 0,-1 1 0 0 0,1 0 0 0 0,-1 1 0 0 0,1 0 0 0 0,-1 1 0 0 0,0-1 0 0 0,1 2 0 0 0,-1-1 0 0 0,0 1 0 0 0,0 0 0 0 0,-1 1-1 0 0,1 0 1 0 0,-1 0 0 0 0,1 0 0 0 0,-1 1 0 0 0,-1 0 0 0 0,1 1 0 0 0,-1 0 0 0 0,0 0 0 0 0,0 0 0 0 0,0 0 0 0 0,-1 1 0 0 0,0 0 0 0 0,3 5-7 0 0,-2 10 46 0 0,-1-1 1 0 0,0 1 0 0 0,-2 0 0 0 0,-1 0 0 0 0,0 0 0 0 0,-2 1-1 0 0,0-1 1 0 0,-3 11-47 0 0,2 27 72 0 0,1-59-70 0 0,-2 11 13 0 0,1 0 1 0 0,1 0-1 0 0,0 0 1 0 0,1 0-1 0 0,0 0 1 0 0,0-1-1 0 0,1 1 1 0 0,1 0-1 0 0,0-1 1 0 0,1 1-1 0 0,0-1 1 0 0,1 0-1 0 0,0 0 1 0 0,0-1-1 0 0,1 1 0 0 0,1-1 1 0 0,0 0-1 0 0,2 2-15 0 0,18 17 287 0 0,-15-11 195 0 0,-12-17-454 0 0,0-1-6 0 0,0 0 14 0 0,0 0 3 0 0,0 0-8 0 0,0 0-13 0 0,0 0 0 0 0,0 0 3 0 0,0 0-10 0 0,0 0-19 0 0,0 0 28 0 0,0 0 1 0 0,0 0 4 0 0,0 0-10 0 0,0 0 16 0 0,4 14 769 0 0,-4-11-4185 0 0,0-2-4043 0 0,0-1-5061 0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15507 0 0,'0'0'1103'0'0,"0"0"-225"0"0,0 0 123 0 0,0 0 222 0 0,0 0 44 0 0,0 0-93 0 0,0 0-165 0 0,0 0-193 0 0,0 0-162 0 0,34-2-126 0 0,109-6-99 0 0,88-23 708 0 0,-210 28-1186 0 0,4 0-566 0 0,-17 2-4004 0 0,1 1-3832 0 0,-9 0-3285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6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0 0 0,'0'0'243'0'0,"0"0"461"0"0,0 0 128 0 0,0 0 19 0 0,0 0 34 0 0,0 0 60 0 0,0 0 66 0 0,0 0 79 0 0,0 0 97 0 0,0 0 107 0 0,0 0 80 0 0,0 0-9 0 0,0 0-67 0 0,0 0-82 0 0,0 0-105 0 0,0 0-87 0 0,0 0-93 0 0,0 0-141 0 0,3-1 3254 0 0,11-6-3535 0 0,22-13-171 0 0,1 0 0 0 0,0 3 0 0 0,1 1 0 0 0,1 2 0 0 0,1 1 1 0 0,-1 2-1 0 0,8 1-338 0 0,47-1 185 0 0,-94 11-197 0 0,0 0 15 0 0,0 0-18 0 0,-2 10 62 0 0,0 0 0 0 0,0 0 1 0 0,-1-1-1 0 0,0 1 0 0 0,-1-1 0 0 0,0 1 0 0 0,-1-1 0 0 0,1 0 0 0 0,-2-1 1 0 0,1 1-1 0 0,-1-1 0 0 0,-7 7-47 0 0,-19 31 101 0 0,-105 146 115 0 0,102-140-192 0 0,21-35-19 0 0,2 1-1 0 0,0 1 1 0 0,1 0-1 0 0,0 0 1 0 0,2 1-1 0 0,0 0 0 0 0,2 1 1 0 0,-1 3-5 0 0,7-21 11 0 0,0 1 0 0 0,0 0 0 0 0,0-1 0 0 0,0 1 0 0 0,1 0 0 0 0,0 0 0 0 0,-1 0 0 0 0,1-1 0 0 0,1 1 0 0 0,-1 0 0 0 0,1 0 0 0 0,-1 0-1 0 0,1-1 1 0 0,0 1 0 0 0,0 0 0 0 0,1-1 0 0 0,-1 1 0 0 0,1-1 0 0 0,0 1 0 0 0,0-1 0 0 0,0 0 0 0 0,0 0 0 0 0,0 0 0 0 0,1 0 0 0 0,0 0 0 0 0,-1 0 0 0 0,1-1 0 0 0,0 1 0 0 0,0-1 0 0 0,0 0 0 0 0,1 0 0 0 0,-1 0 0 0 0,0 0 0 0 0,1-1 0 0 0,-1 1 0 0 0,1-1 0 0 0,0 0 0 0 0,-1 0 0 0 0,1 0 0 0 0,0-1-1 0 0,0 1 1 0 0,0-1 0 0 0,-1 0 0 0 0,1 0 0 0 0,4 0-11 0 0,148-18 1445 0 0,-66-5-694 0 0,-90 23-709 0 0,0 0-10 0 0,0 0 16 0 0,0 0 20 0 0,0 0-2 0 0,0 0-21 0 0,0 0 14 0 0,0 0-21 0 0,0 0-3 0 0,0 0 12 0 0,0 0 5 0 0,0 0-11 0 0,0 0-2 0 0,0 0 10 0 0,0 0-29 0 0,0 0 4 0 0,0 0 13 0 0,0 0 1 0 0,0 0-14 0 0,0 0-14 0 0,0 0-16 0 0,0 0-44 0 0,0 0 58 0 0,0 0 39 0 0,0 0-30 0 0,0 0-11 0 0,0 0-2 0 0,0 0 25 0 0,0 0-22 0 0,0 0 11 0 0,0 0-7 0 0,0 0-42 0 0,0 0 38 0 0,0 0 18 0 0,0 0-17 0 0,0 0-21 0 0,0 0-3 0 0,0 0 29 0 0,0 0 19 0 0,0 0-17 0 0,0 0-24 0 0,0 0-1 0 0,0 0-7 0 0,0 0-30 0 0,0 0 15 0 0,-1-8-2251 0 0,-2 3-3901 0 0,2 4-248 0 0,1 0-6010 0 0</inkml:trace>
  <inkml:trace contextRef="#ctx0" brushRef="#br0" timeOffset="1800.008">971 115 5313 0 0,'0'0'1787'0'0,"0"0"-164"0"0,0 0 43 0 0,0 0 86 0 0,0 0-31 0 0,0 0-165 0 0,0 0-232 0 0,0 0-216 0 0,0 0-167 0 0,0 0-169 0 0,0 0-148 0 0,0 0-112 0 0,-2-5-89 0 0,-8-26 737 0 0,-33 27 724 0 0,29 6-1815 0 0,-1 1 0 0 0,1 1 0 0 0,0 1 0 0 0,1 0 0 0 0,-1 1 0 0 0,1 0-1 0 0,0 1 1 0 0,1 0 0 0 0,-1 1 0 0 0,2 1 0 0 0,-1 0 0 0 0,1 0 0 0 0,0 1-1 0 0,1 0 1 0 0,0 1 0 0 0,-4 6-69 0 0,3-4 5 0 0,-1 0-1 0 0,1 1 1 0 0,1 0 0 0 0,1 0-1 0 0,0 1 1 0 0,1 1-1 0 0,0-1 1 0 0,1 1 0 0 0,1 1-1 0 0,1-1 1 0 0,0 1 0 0 0,1 0-1 0 0,1 0 1 0 0,0 0-1 0 0,1 0 1 0 0,1 1 0 0 0,1 11-5 0 0,2-21 11 0 0,0-1 0 0 0,0 1 0 0 0,0-1 0 0 0,1 0 0 0 0,1 1 0 0 0,-1-1 0 0 0,1-1 0 0 0,0 1 0 0 0,0 0 0 0 0,1-1 0 0 0,0 0 1 0 0,0 0-1 0 0,0-1 0 0 0,1 1 0 0 0,0-1 0 0 0,0 0 0 0 0,0-1 0 0 0,1 1 0 0 0,0-1 0 0 0,0 0 0 0 0,0-1 0 0 0,0 0 0 0 0,0 0 0 0 0,0-1 0 0 0,1 1 0 0 0,0-2 1 0 0,-1 1-1 0 0,1-1 0 0 0,0 0 0 0 0,0-1 0 0 0,-1 1 0 0 0,1-2 0 0 0,0 1 0 0 0,0-1 0 0 0,0 0 0 0 0,-1-1 0 0 0,8-2-11 0 0,12-10 80 0 0,0-1-1 0 0,-1-2 1 0 0,-1 0 0 0 0,-1-2-1 0 0,0-1 1 0 0,-1 0-1 0 0,-2-2 1 0 0,0-1 0 0 0,-1 0-1 0 0,-1-1 1 0 0,-2-2-1 0 0,0 1 1 0 0,-2-2 0 0 0,0 0-1 0 0,-2-1 1 0 0,1-6-80 0 0,-7 17 48 0 0,0 1 0 0 0,-1-1 1 0 0,0-1-1 0 0,-2 1 0 0 0,0-1 1 0 0,-1 0-1 0 0,-1 1 0 0 0,-1-1 1 0 0,0-14-49 0 0,-1 31 52 0 0,-7 23-124 0 0,1 39 184 0 0,2 0 0 0 0,3 0 0 0 0,3 0 0 0 0,4 18-112 0 0,2 95 100 0 0,-8 3-11 0 0,1-177-126 0 0,-1 0 0 0 0,0 0 0 0 0,1 0 0 0 0,-1-1 0 0 0,0 1 0 0 0,1 0 0 0 0,-1 0 0 0 0,0 0 0 0 0,1 0 0 0 0,-1 0-1 0 0,0 0 1 0 0,1 0 0 0 0,-1 0 0 0 0,0 0 0 0 0,1 0 0 0 0,-1 0 0 0 0,0 0 0 0 0,1 1 0 0 0,-1-1 0 0 0,0 0 0 0 0,1 0 0 0 0,-1 0 0 0 0,0 0 0 0 0,1 1 0 0 0,-1-1 0 0 0,0 0 0 0 0,0 0 0 0 0,1 0 0 0 0,-1 1 0 0 0,0-1 0 0 0,0 0 0 0 0,1 0-1 0 0,-1 1 1 0 0,0-1 0 0 0,0 0 0 0 0,0 1 37 0 0,0-5-932 0 0,-1-12-1415 0 0,-2 7-3352 0 0,-2 5-5182 0 0</inkml:trace>
  <inkml:trace contextRef="#ctx0" brushRef="#br0" timeOffset="2703.348">1440 410 8994 0 0,'0'0'2370'0'0,"0"0"-1326"0"0,0 0-456 0 0,0 0 287 0 0,0 0 409 0 0,0 0 230 0 0,0 0-28 0 0,0 0-218 0 0,0 0-268 0 0,0 0-252 0 0,0 0-160 0 0,0 0-85 0 0,1 20-48 0 0,0 66-51 0 0,-11-19 491 0 0,-66 179 262 0 0,62-198-1095 0 0,14-99 267 0 0,0 50-330 0 0,5-32-12 0 0,2 0 0 0 0,1 1 0 0 0,1 0 0 0 0,1 0 0 0 0,2 1-1 0 0,2 0 1 0 0,0 1 0 0 0,2 1 0 0 0,2 0 0 0 0,7-9 13 0 0,49-31 3 0 0,-73 68-5 0 0,1 0 0 0 0,-1 1 1 0 0,1-1-1 0 0,0 0 0 0 0,-1 1 1 0 0,1-1-1 0 0,0 1 0 0 0,-1 0 0 0 0,1 0 1 0 0,0-1-1 0 0,0 1 0 0 0,-1 0 1 0 0,1 0-1 0 0,0 1 0 0 0,-1-1 1 0 0,1 0-1 0 0,0 1 0 0 0,-1-1 1 0 0,1 1-1 0 0,0-1 0 0 0,-1 1 0 0 0,1 0 1 0 0,-1-1-1 0 0,1 1 0 0 0,-1 0 1 0 0,1 0-1 0 0,-1 0 0 0 0,0 0 1 0 0,1 0-1 0 0,-1 1 0 0 0,0-1 0 0 0,0 0 1 0 0,0 1-1 0 0,0-1 0 0 0,0 1 1 0 0,0-1-1 0 0,0 1 0 0 0,-1-1 1 0 0,1 1-1 0 0,0-1 0 0 0,-1 1 0 0 0,1 0 1 0 0,-1-1-1 0 0,0 1 0 0 0,1 0 1 0 0,-1 0-1 0 0,0-1 0 0 0,0 1 1 0 0,0 0-1 0 0,-1-1 0 0 0,1 1 1 0 0,0 0-1 0 0,0 0 0 0 0,-1-1 0 0 0,0 2 2 0 0,-13 63 68 0 0,11-61-75 0 0,0-1-1 0 0,0 1 1 0 0,0 0-1 0 0,1 0 1 0 0,0 1-1 0 0,0-1 1 0 0,0 0-1 0 0,1 1 1 0 0,0-1-1 0 0,0 1 1 0 0,0-1-1 0 0,0 1 1 0 0,1-1-1 0 0,0 1 1 0 0,1 0-1 0 0,-1 0 8 0 0,72 29-36 0 0,-69-34 40 0 0,0 0 0 0 0,0 0 0 0 0,0 1 0 0 0,0-1 0 0 0,-1 1 0 0 0,1 0 0 0 0,0 0 0 0 0,-1 0 0 0 0,0 0 0 0 0,1 0 0 0 0,-1 0 0 0 0,0 1 0 0 0,0-1 0 0 0,0 1 0 0 0,0 0 0 0 0,-1-1 0 0 0,1 1 0 0 0,-1 0 0 0 0,1 0 0 0 0,-1 0 0 0 0,0 0 0 0 0,0 0 0 0 0,-1 0 0 0 0,1 0 0 0 0,0 0 0 0 0,-1 1 0 0 0,0-1 0 0 0,0 0 0 0 0,0 0 0 0 0,0 1-4 0 0,-18 98 506 0 0,12-87-427 0 0,4-8 9 0 0,0-1 1 0 0,-1 0-1 0 0,1 0 1 0 0,-1 0-1 0 0,0-1 1 0 0,-1 1-1 0 0,1-1 1 0 0,-1 0 0 0 0,0 1-1 0 0,-1-2 1 0 0,1 1-1 0 0,-1 0 1 0 0,0-1-1 0 0,0 0 1 0 0,-2 1-89 0 0,4-3 41 0 0,-9 5 87 0 0,0 0 1 0 0,0-1-1 0 0,0-1 0 0 0,-1 0 0 0 0,0 0 0 0 0,0-1 0 0 0,0-1 0 0 0,0 0 1 0 0,-1-1-1 0 0,-11 1-128 0 0,15-3 49 0 0,0 1-14 0 0,0-1 0 0 0,1 0 1 0 0,-1 0-1 0 0,0-1 0 0 0,1 0 1 0 0,-1 0-1 0 0,0-1 0 0 0,1-1 1 0 0,0 0-1 0 0,-1 0 0 0 0,1-1 1 0 0,0 0-1 0 0,1 0 0 0 0,-1-1 1 0 0,-4-3-36 0 0,10 7-74 0 0,0-1 0 0 0,1 0 0 0 0,-1 1 0 0 0,0-1 0 0 0,0-1 0 0 0,1 1 0 0 0,-1 0 0 0 0,1 0 0 0 0,0-1 0 0 0,0 0 0 0 0,-1 1 0 0 0,2-1 0 0 0,-1 0 0 0 0,0 0 0 0 0,1 0 0 0 0,-1 0 0 0 0,1 0 0 0 0,0 0 0 0 0,0-1 0 0 0,0 1 0 0 0,0 0 0 0 0,1-1 0 0 0,-1 1 0 0 0,1 0 0 0 0,0-1 0 0 0,0 1 0 0 0,1-4 74 0 0,12-12-2879 0 0,-3 10-2969 0 0,-1 4-6206 0 0</inkml:trace>
  <inkml:trace contextRef="#ctx0" brushRef="#br0" timeOffset="3488.837">1821 248 8330 0 0,'0'0'2066'0'0,"0"0"-282"0"0,0 0-48 0 0,0 0 63 0 0,0 0-58 0 0,0 0-256 0 0,0 0-376 0 0,0 0-311 0 0,0 0-211 0 0,0 0-107 0 0,0 0-22 0 0,0 0-1 0 0,0 0 5 0 0,26-7 1694 0 0,185-12 821 0 0,-106 0-4567 0 0,-109 19 800 0 0,-13 1-2496 0 0,6 2-2653 0 0,3 1-5608 0 0</inkml:trace>
  <inkml:trace contextRef="#ctx0" brushRef="#br0" timeOffset="3738.763">1915 399 13683 0 0,'0'0'1803'0'0,"0"0"-428"0"0,0 0-57 0 0,0 0 55 0 0,0 0-61 0 0,0 0-159 0 0,0 0-201 0 0,0 0-171 0 0,0 0-131 0 0,0 0-97 0 0,0 0-106 0 0,0 0-79 0 0,0 0-49 0 0,21-4-70 0 0,125-19 199 0 0,-130 21-536 0 0,3-2-653 0 0,-6 3-8618 0 0,-13 1-2652 0 0</inkml:trace>
  <inkml:trace contextRef="#ctx0" brushRef="#br0" timeOffset="4454.415">1554 627 0 0 0,'0'0'704'0'0,"0"0"-89"0"0,0 0-136 0 0,0 0-106 0 0,0 0-26 0 0,0 0 68 0 0,0 0 111 0 0,0 0 112 0 0,0 0 89 0 0,0 0 53 0 0,0 0 64 0 0,5 2 2082 0 0,-3-1 683 0 0,-1 0 3506 0 0,-13 16-1427 0 0,-25 5-5703 0 0,28-17 550 0 0,-41 24-253 0 0,49-29-290 0 0,1 0-12 0 0,0 0-24 0 0,0 0-21 0 0,0 0-60 0 0,0 0-86 0 0,34-11-3349 0 0,-24 7-1258 0 0,-3 1-6750 0 0</inkml:trace>
  <inkml:trace contextRef="#ctx0" brushRef="#br0" timeOffset="6671.02">2390 211 4433 0 0,'0'0'1183'0'0,"0"0"-111"0"0,0 0 123 0 0,0 0 332 0 0,0 0 261 0 0,0 0 35 0 0,0 0-165 0 0,0 0-282 0 0,0 0-250 0 0,0 0-148 0 0,0 0-84 0 0,-5-9 490 0 0,5 7 3997 0 0,114-31-4328 0 0,-84 23-1081 0 0,0 2-1 0 0,1 0 0 0 0,0 2 1 0 0,1 2-1 0 0,20-1 29 0 0,-73 24-1905 0 0,1-5 176 0 0,0 0-4867 0 0,11-9-4149 0 0</inkml:trace>
  <inkml:trace contextRef="#ctx0" brushRef="#br0" timeOffset="12993.836">3187 64 3753 0 0,'0'0'1428'0'0,"0"0"7"0"0,0 0 84 0 0,0 0 5 0 0,0 0-65 0 0,0 0-216 0 0,0 0-325 0 0,0 0-206 0 0,0 0-153 0 0,0 0-82 0 0,0 0-17 0 0,-9-2-18 0 0,-9-2 337 0 0,0 1 1 0 0,0 1-1 0 0,-1 1 1 0 0,1 0-1 0 0,0 2 1 0 0,-1 0-1 0 0,1 1 1 0 0,-12 3-780 0 0,-30 17 1285 0 0,-36 42-124 0 0,86-56-1109 0 0,1 2 1 0 0,-1-1 0 0 0,2 1 0 0 0,0 1 0 0 0,0-1 0 0 0,1 1 0 0 0,0 1 0 0 0,1-1-1 0 0,0 1 1 0 0,1 0 0 0 0,0 0 0 0 0,1 1 0 0 0,0 0 0 0 0,1-1 0 0 0,1 1 0 0 0,0 0 0 0 0,0 1-1 0 0,2-1 1 0 0,-1 0 0 0 0,2 0-53 0 0,-2-6 13 0 0,0-1 0 0 0,0 1 0 0 0,1 0-1 0 0,0-1 1 0 0,0 1 0 0 0,1-1 0 0 0,0 1 0 0 0,0-1-1 0 0,1 1 1 0 0,-1-1 0 0 0,1 1 0 0 0,1-1 0 0 0,-1 0-1 0 0,1 0 1 0 0,0 0 0 0 0,1-1 0 0 0,-1 1 0 0 0,1-1-1 0 0,0 1 1 0 0,0-1 0 0 0,1-1 0 0 0,0 1 0 0 0,0 0-1 0 0,0-1 1 0 0,0 0 0 0 0,0-1 0 0 0,1 1 0 0 0,0-1-1 0 0,0 0 1 0 0,3 2-13 0 0,1-2 71 0 0,0-1 0 0 0,0 0 0 0 0,0 0-1 0 0,0-1 1 0 0,0 0 0 0 0,1-1 0 0 0,-1 0 0 0 0,0-1 0 0 0,0 0-1 0 0,0 0 1 0 0,0-1 0 0 0,0 0 0 0 0,0-1 0 0 0,0 0-1 0 0,-1-1 1 0 0,0 0 0 0 0,1 0 0 0 0,-1-1 0 0 0,-1 0 0 0 0,2-2-71 0 0,6-6 147 0 0,-1-1 1 0 0,-1-1 0 0 0,0-1-1 0 0,-1 0 1 0 0,-1-1 0 0 0,-1 0 0 0 0,3-5-148 0 0,1-2 55 0 0,-3 4-16 0 0,-1-1-1 0 0,-1 1 1 0 0,-1-2 0 0 0,0 0-1 0 0,-2 0 1 0 0,-1 0 0 0 0,3-16-39 0 0,-7-61 65 0 0,-21 217-41 0 0,7 154 39 0 0,45-165-50 0 0,-4-86-172 0 0,-29-21 69 0 0,0 0-72 0 0,0 0-98 0 0,0 0-168 0 0,2-5-3881 0 0,0 3-49 0 0,0-2-7404 0 0</inkml:trace>
  <inkml:trace contextRef="#ctx0" brushRef="#br0" timeOffset="15821.269">3726 457 0 0 0,'0'0'830'0'0,"0"0"-154"0"0,0 0 60 0 0,0 0 168 0 0,0 0 111 0 0,0 0 28 0 0,0 0-106 0 0,0 0-146 0 0,0 0-80 0 0,0 0-2 0 0,0 0 36 0 0,0 0 32 0 0,-4 27 5334 0 0,-91 81-3310 0 0,78-92-2612 0 0,-67 76 352 0 0,63-58 1 0 0,22-35-486 0 0,-1 1 1 0 0,0 0 0 0 0,0 0-1 0 0,0 0 1 0 0,0-1 0 0 0,0 1-1 0 0,0 0 1 0 0,0 0 0 0 0,0 0 0 0 0,0-1-1 0 0,0 1 1 0 0,0 0 0 0 0,0 0-1 0 0,0-1 1 0 0,0 1 0 0 0,0 0-1 0 0,0 0 1 0 0,0 0 0 0 0,0-1-1 0 0,0 1 1 0 0,0 0 0 0 0,0 0 0 0 0,0 0-1 0 0,0-1 1 0 0,0 1 0 0 0,0 0-1 0 0,-1 0 1 0 0,1 0 0 0 0,0-1-1 0 0,0 1 1 0 0,0 0 0 0 0,0 0-1 0 0,0 0 1 0 0,-1 0 0 0 0,1-1 0 0 0,0 1-1 0 0,0 0 1 0 0,0 0 0 0 0,-1 0-1 0 0,1 0 1 0 0,0 0 0 0 0,0 0-1 0 0,0 0 1 0 0,-1 0 0 0 0,1 0-1 0 0,0 0 1 0 0,0 0 0 0 0,-1 0 0 0 0,1 0-1 0 0,0 0 1 0 0,0 0-57 0 0,23-41 41 0 0,117-112 125 0 0,-63 71 150 0 0,-62 64 600 0 0,10-12 1227 0 0,0 1-2103 0 0,-9 21-63 0 0,-16 8 14 0 0,0 0 14 0 0,0 0-11 0 0,0 0 10 0 0,0 0 0 0 0,0 0-16 0 0,0 0-3 0 0,0 0 6 0 0,0 0-3 0 0,0 0-14 0 0,0 0 8 0 0,0 0 3 0 0,0 0 6 0 0,0 0-2 0 0,17 82 88 0 0,-5-6 23 0 0,7 24-58 0 0,-2-53-14 0 0,-17-46-16 0 0,3-1-843 0 0,3-26-4490 0 0,-3 15-4773 0 0,-3 8-338 0 0</inkml:trace>
  <inkml:trace contextRef="#ctx0" brushRef="#br0" timeOffset="16159.469">3601 579 5353 0 0,'0'0'2173'0'0,"0"0"-101"0"0,0 0 19 0 0,0 0-34 0 0,0 0-242 0 0,0 0-410 0 0,0 0-394 0 0,0 0-257 0 0,0 0-116 0 0,0 0-17 0 0,0 0 35 0 0,0 0 5 0 0,8 1-38 0 0,220 5 3012 0 0,-205-12-5653 0 0,-14 2-2693 0 0,-4 3-5307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346 197 4273 0 0,'0'0'1519'0'0,"0"0"-243"0"0,0 0-76 0 0,0 0 186 0 0,0 0 309 0 0,0 0 197 0 0,0 0-4 0 0,0 0-203 0 0,0 0-339 0 0,0 0-354 0 0,0 0-294 0 0,8-13-181 0 0,20-39-114 0 0,-29 77 1459 0 0,-104 243-608 0 0,-59 99-801 0 0,55-160-357 0 0,106-193-82 0 0,3-13-12 0 0,0-1 22 0 0,0 0 33 0 0,0 0 35 0 0,5-15 396 0 0,107-251 93 0 0,61-83-514 0 0,-30-19 115 0 0,-136 352-204 0 0,-6 26-71 0 0,-2 8 133 0 0,-4 142 289 0 0,0-116-299 0 0,2 0 0 0 0,2 0 0 0 0,1 0 0 0 0,3-1 0 0 0,1 1 0 0 0,3 0 0 0 0,1-1 0 0 0,2-1 0 0 0,2 1 0 0 0,16 34-30 0 0,-25-67 9 0 0,1-1-1 0 0,1 0 0 0 0,0 0 0 0 0,0 0 1 0 0,1 0-1 0 0,0-1 0 0 0,0 0 0 0 0,1 0 1 0 0,0-1-1 0 0,0 0 0 0 0,1 0 0 0 0,0-1 1 0 0,0 1-1 0 0,0-2 0 0 0,1 1 0 0 0,0-1 1 0 0,0-1-1 0 0,1 0 0 0 0,-1 0 0 0 0,1-1 1 0 0,3 1-9 0 0,-5-6 77 0 0,0-1 0 0 0,-1 0 0 0 0,1-1 0 0 0,-1 0 0 0 0,0 0 0 0 0,0 0 0 0 0,0-1 0 0 0,0 0 0 0 0,-1 0 0 0 0,0-1 0 0 0,0 0 0 0 0,0 0 0 0 0,-1 0 0 0 0,1-1 1 0 0,-2 0-1 0 0,1 0 0 0 0,-1 0 0 0 0,1-2-77 0 0,17-30 121 0 0,-1-1 1 0 0,-1-1 0 0 0,-3 0 0 0 0,-1-2 0 0 0,-2 0-1 0 0,-3 0 1 0 0,-1-1 0 0 0,-2-1 0 0 0,-2 1 0 0 0,-1-1 0 0 0,-3 0-1 0 0,-3-35-121 0 0,-8 23-25 0 0,3 72-3082 0 0,8 27-546 0 0,-1-23-1443 0 0,0-4-6556 0 0</inkml:trace>
  <inkml:trace contextRef="#ctx0" brushRef="#br0" timeOffset="326.804">1206 469 11402 0 0,'0'0'1928'0'0,"0"0"-341"0"0,0 0-139 0 0,0 0-39 0 0,0 0-144 0 0,0 0-190 0 0,0 0-245 0 0,0 0-247 0 0,0 0-179 0 0,0 0-110 0 0,0 0-74 0 0,0 0-47 0 0,0 0-19 0 0,-19 33-16 0 0,-60 105-24 0 0,77-136-106 0 0,-1 1 0 0 0,1 0 0 0 0,0 0 1 0 0,0 0-1 0 0,1 1 0 0 0,-1-1 0 0 0,1 0 1 0 0,0 1-1 0 0,-1-1 0 0 0,1 1 0 0 0,1-1 0 0 0,-1 1 1 0 0,0-1-1 0 0,1 1 0 0 0,0 0 0 0 0,0-1 1 0 0,0 1-1 0 0,0 0 0 0 0,1-1 0 0 0,-1 1 1 0 0,1 0-9 0 0,2 4 25 0 0,-1 0 50 0 0,1-1-1 0 0,0 0 0 0 0,1 1 0 0 0,0-1 0 0 0,0-1 1 0 0,1 1-1 0 0,-1 0 0 0 0,1-1 0 0 0,1 0 0 0 0,-1 0 1 0 0,1-1-1 0 0,0 0 0 0 0,0 0 0 0 0,1 0 0 0 0,-1 0 1 0 0,1-1-1 0 0,0 0 0 0 0,1-1 0 0 0,-1 0 0 0 0,0 0 1 0 0,1 0-1 0 0,0-1 0 0 0,-1 0 0 0 0,1-1 0 0 0,0 1 1 0 0,0-2-1 0 0,0 1 0 0 0,0-1 0 0 0,0 0 0 0 0,0-1 1 0 0,0 0-1 0 0,0 0 0 0 0,0 0 0 0 0,0-1 0 0 0,-1-1 1 0 0,1 1-1 0 0,-1-1 0 0 0,1 0 0 0 0,1-2-74 0 0,1-3 100 0 0,0 0-1 0 0,-1-1 1 0 0,1 0-1 0 0,-2-1 1 0 0,1 0-1 0 0,-2-1 1 0 0,1 1-1 0 0,-1-1 1 0 0,-1-1-1 0 0,0 1 0 0 0,-1-1 1 0 0,0 0-1 0 0,0 0 1 0 0,-2-1-1 0 0,1 1 1 0 0,-2-1-1 0 0,1 0 1 0 0,-2 0-1 0 0,0 0 1 0 0,0 0-1 0 0,-1 0 1 0 0,-1 0-1 0 0,0 0 1 0 0,-1 0-1 0 0,-1 1 1 0 0,1-1-1 0 0,-4-6-99 0 0,4 13-103 0 0,0 1 0 0 0,0-1 0 0 0,0 0 0 0 0,-1 0 0 0 0,0 1 0 0 0,0 0 0 0 0,-1-1 0 0 0,0 1-1 0 0,0 0 1 0 0,0 1 0 0 0,0-1 0 0 0,-1 1 0 0 0,1 0 0 0 0,-1 0 0 0 0,0 0 0 0 0,-1 1 0 0 0,1 0 0 0 0,0 0 0 0 0,-1 0 0 0 0,0 0 0 0 0,0 1 0 0 0,0 0-1 0 0,0 0 1 0 0,0 1 0 0 0,0 0 0 0 0,0 0 0 0 0,0 0 0 0 0,0 1 0 0 0,-1 0 0 0 0,1 0 0 0 0,-2 0 103 0 0,-15 20-3229 0 0,12-5-3303 0 0,6-3-5121 0 0</inkml:trace>
  <inkml:trace contextRef="#ctx0" brushRef="#br0" timeOffset="853.597">1674 480 6729 0 0,'0'0'3361'0'0,"0"0"-851"0"0,0 0-566 0 0,0 0-273 0 0,0 0-165 0 0,0 0-246 0 0,0 0-295 0 0,0 0-228 0 0,0 0-185 0 0,0 0-98 0 0,0 0-16 0 0,0 0-59 0 0,0 0-63 0 0,-8 17-49 0 0,-23 51-58 0 0,31-65-173 0 0,-1-1 0 0 0,0 1 0 0 0,1-1 0 0 0,0 1-1 0 0,-1-1 1 0 0,1 1 0 0 0,0-1 0 0 0,0 1 0 0 0,1-1-1 0 0,-1 1 1 0 0,0-1 0 0 0,1 1 0 0 0,0-1 0 0 0,-1 0-1 0 0,1 1 1 0 0,0-1 0 0 0,0 0 0 0 0,0 1 0 0 0,1-1-1 0 0,-1 0 1 0 0,0 0 0 0 0,1 0 0 0 0,0 0 0 0 0,-1 0-1 0 0,1 0 1 0 0,0-1 0 0 0,0 1 0 0 0,0 0 0 0 0,0-1-1 0 0,0 0 1 0 0,0 1 0 0 0,1-1 0 0 0,-1 0 0 0 0,0 0-1 0 0,0 0 1 0 0,1-1 0 0 0,-1 1 0 0 0,1 0 0 0 0,-1-1-1 0 0,1 0 1 0 0,-1 1 0 0 0,1-1 0 0 0,-1 0 0 0 0,1 0-1 0 0,-1-1-35 0 0,8 2 173 0 0,0-1 1 0 0,0 0-1 0 0,0 0 0 0 0,0-1 0 0 0,0-1 0 0 0,0 0 0 0 0,0 0 0 0 0,0-1 0 0 0,-1 0 0 0 0,0 0 0 0 0,1-1 1 0 0,-1-1-1 0 0,0 1 0 0 0,-1-1 0 0 0,6-5-173 0 0,121-101 779 0 0,-122 107-866 0 0,-13 28-59 0 0,-1-10 113 0 0,1-7 34 0 0,-1 0 1 0 0,1 0-1 0 0,1 0 0 0 0,-1 0 0 0 0,1 0 0 0 0,0 0 0 0 0,1 0 0 0 0,-1 0 1 0 0,1 0-1 0 0,1 0 0 0 0,-1-1 0 0 0,1 1 0 0 0,1-1 0 0 0,-1 0 0 0 0,1 0 1 0 0,0 0-1 0 0,0-1 0 0 0,1 1 0 0 0,-1-1 0 0 0,1 0 0 0 0,0 0 0 0 0,1 0 0 0 0,-1-1 1 0 0,1 0-1 0 0,0 0 0 0 0,0 0 0 0 0,0-1 0 0 0,1 0 0 0 0,-1 0 0 0 0,1-1 1 0 0,0 0-1 0 0,-1 0 0 0 0,1 0 0 0 0,2-1-1 0 0,3 0 49 0 0,-1-1 0 0 0,1 0 1 0 0,0-1-1 0 0,0-1 0 0 0,0 0 0 0 0,-1 0 0 0 0,1-1 0 0 0,-1-1 1 0 0,0 0-1 0 0,0 0 0 0 0,0-1 0 0 0,0-1 0 0 0,-1 0 0 0 0,0 0 1 0 0,0-1-1 0 0,0-1-49 0 0,11-6 128 0 0,-1-1 1 0 0,0-2-1 0 0,-2 0 0 0 0,0 0 1 0 0,0-2-1 0 0,-2 0 1 0 0,0-1-1 0 0,-2-1 0 0 0,0 0 1 0 0,-1-1-1 0 0,0-3-128 0 0,-4-64-92 0 0,-23 79-1303 0 0,2 9-6925 0 0,9 1 4175 0 0,-1 0-8583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63 806 1592 0 0,'0'0'1701'0'0,"0"0"-102"0"0,0 0 50 0 0,0 0 169 0 0,0 0 76 0 0,0 0-55 0 0,0 0-109 0 0,0 0-201 0 0,0 0-202 0 0,0 0-151 0 0,0 0-163 0 0,-11-1-153 0 0,-1 0-548 0 0,-7-1-17 0 0,-2 2 3267 0 0,86-33-1735 0 0,-7 1-1530 0 0,1 2 0 0 0,1 3 0 0 0,1 2 0 0 0,1 4 0 0 0,1 2 0 0 0,1 3 0 0 0,23-2-297 0 0,-75 16 3 0 0,90 4 2 0 0,-99-1 2 0 0,-1 1-1 0 0,1-1 1 0 0,-1 1-1 0 0,0 0 1 0 0,0 0 0 0 0,0 0-1 0 0,0 0 1 0 0,0 0 0 0 0,0 0-1 0 0,0 0 1 0 0,-1 0 0 0 0,1 1-1 0 0,-1-1 1 0 0,1 1-1 0 0,-1-1 1 0 0,0 1 0 0 0,0 0-1 0 0,0-1 1 0 0,-1 1 0 0 0,1 0-1 0 0,-1 0 1 0 0,1 0-1 0 0,-1-1 1 0 0,0 1 0 0 0,0 0-1 0 0,0 0 1 0 0,0 0 0 0 0,-1 0-1 0 0,0 1-6 0 0,-27 82 228 0 0,-154 185 144 0 0,103-163-292 0 0,43-57-50 0 0,5-11-29 0 0,2 1 1 0 0,2 2-1 0 0,1 1 1 0 0,3 1-1 0 0,-10 28-1 0 0,31-66 10 0 0,1-1-1 0 0,-1 1 0 0 0,1-1 0 0 0,1 1 0 0 0,-1 0 0 0 0,1 0 0 0 0,0-1 1 0 0,1 1-1 0 0,-1 0 0 0 0,1-1 0 0 0,1 1 0 0 0,-1 0 0 0 0,1-1 0 0 0,2 6-9 0 0,-2-6 29 0 0,0-1 0 0 0,1 0-1 0 0,0 0 1 0 0,-1 1 0 0 0,1-1-1 0 0,1-1 1 0 0,-1 1-1 0 0,1 0 1 0 0,0-1 0 0 0,0 0-1 0 0,0 0 1 0 0,1 0 0 0 0,-1 0-1 0 0,1-1 1 0 0,0 0-1 0 0,0 0 1 0 0,0 0 0 0 0,0-1-1 0 0,1 1 1 0 0,-1-1-1 0 0,1 0 1 0 0,-1-1 0 0 0,1 1-1 0 0,1-1-28 0 0,16-1 128 0 0,0-2 0 0 0,1 0 0 0 0,-1-1 0 0 0,0-2 0 0 0,-1 0 0 0 0,1-1 0 0 0,-1-2 0 0 0,0 0 0 0 0,20-11-128 0 0,-13 7 86 0 0,104-40 306 0 0,-124 46-1807 0 0,-11-4-6035 0 0,3 9 4231 0 0,-1 1-8964 0 0</inkml:trace>
  <inkml:trace contextRef="#ctx0" brushRef="#br0" timeOffset="790.215">1188 570 5089 0 0,'0'0'1406'0'0,"0"0"122"0"0,0 0 218 0 0,0 0 230 0 0,0 0 49 0 0,0 0-149 0 0,0 0-292 0 0,0 0-305 0 0,0 0-238 0 0,0 0-189 0 0,0 0-157 0 0,0 0-125 0 0,0 0-96 0 0,-1-6-58 0 0,0-19-52 0 0,7 211 3130 0 0,-2-158-3368 0 0,-3-18-93 0 0,0 1-1 0 0,0 0 1 0 0,1-1-1 0 0,1 1 1 0 0,0-1-1 0 0,0 1 1 0 0,1-1-1 0 0,0 0 1 0 0,1-1-1 0 0,0 1 1 0 0,0-1-1 0 0,1 0 1 0 0,0 0-1 0 0,7 6-32 0 0,-11-14 35 0 0,0 0-1 0 0,0 1 0 0 0,0-1 0 0 0,0-1 0 0 0,1 1 0 0 0,-1 0 0 0 0,0-1 0 0 0,0 1 1 0 0,1-1-1 0 0,-1 1 0 0 0,0-1 0 0 0,1 0 0 0 0,-1 0 0 0 0,0 0 0 0 0,1-1 0 0 0,-1 1 1 0 0,0 0-1 0 0,1-1 0 0 0,-1 1 0 0 0,0-1 0 0 0,0 0 0 0 0,1 0 0 0 0,-1 0 0 0 0,0 0 0 0 0,0 0 1 0 0,0-1-1 0 0,0 1 0 0 0,-1 0 0 0 0,1-1 0 0 0,0 1 0 0 0,0-1 0 0 0,-1 0-34 0 0,55-57 474 0 0,-55 59-474 0 0,123-202 348 0 0,-88 279-644 0 0,-23-51 301 0 0,51 75-2 0 0,-62-99 6 0 0,0-1-1 0 0,0 1 1 0 0,0-1-1 0 0,1 0 1 0 0,-1 1-1 0 0,0-1 1 0 0,1 0 0 0 0,-1-1-1 0 0,1 1 1 0 0,-1 0-1 0 0,1-1 1 0 0,-1 1-1 0 0,1-1 1 0 0,0 0-1 0 0,-1 0 1 0 0,1 0-1 0 0,-1 0 1 0 0,1 0 0 0 0,0-1-1 0 0,-1 1 1 0 0,1-1-1 0 0,-1 0 1 0 0,1 1-1 0 0,-1-1 1 0 0,0 0-1 0 0,1 0 1 0 0,-1-1-1 0 0,0 1 1 0 0,0-1 0 0 0,1 1-1 0 0,-1-1 1 0 0,0 1-1 0 0,-1-1 1 0 0,1 0-1 0 0,0 0 1 0 0,1-1-9 0 0,57-78 358 0 0,52-121 28 0 0,-103 186-356 0 0,0-1 0 0 0,-1 1 0 0 0,-2-1-1 0 0,1-1 1 0 0,-2 1 0 0 0,0-1 0 0 0,-1 0 0 0 0,-1-1-1 0 0,1-17-29 0 0,-16 44-1062 0 0,-15 84-3338 0 0,37-57-6437 0 0,-5-30-678 0 0</inkml:trace>
  <inkml:trace contextRef="#ctx0" brushRef="#br0" timeOffset="1153.035">2149 636 14219 0 0,'0'0'2047'0'0,"0"0"-539"0"0,0 0-205 0 0,0 0 20 0 0,0 0 12 0 0,0 0-89 0 0,0 0-222 0 0,0 0-266 0 0,0 0-218 0 0,0 0-176 0 0,0 0-108 0 0,0 0-32 0 0,0 0-9 0 0,-4 10 10 0 0,-11 84 493 0 0,15 43 47 0 0,0-110-4460 0 0,4-53-939 0 0,1 9-3260 0 0,-1 6-3161 0 0</inkml:trace>
  <inkml:trace contextRef="#ctx0" brushRef="#br0" timeOffset="1681.178">2091 552 9146 0 0,'0'0'2218'0'0,"0"0"-642"0"0,0 0-308 0 0,0 0-42 0 0,0 0 8 0 0,0 0-104 0 0,0 0-229 0 0,0 0-199 0 0,0 0-107 0 0,0 0-13 0 0,0 0 17 0 0,0 0-27 0 0,0 0-83 0 0,18-5-78 0 0,113-27 628 0 0,-8 24 150 0 0,-122 9-1180 0 0,1-1 0 0 0,-1 0 0 0 0,1 1-1 0 0,-1-1 1 0 0,1 1 0 0 0,-1-1-1 0 0,1 1 1 0 0,-1 0 0 0 0,0-1 0 0 0,1 1-1 0 0,-1 0 1 0 0,0 0 0 0 0,1 0 0 0 0,-1 0-1 0 0,0 0 1 0 0,0 0 0 0 0,0 1 0 0 0,0-1-1 0 0,0 0 1 0 0,0 0 0 0 0,-1 1 0 0 0,1-1-1 0 0,0 1 1 0 0,-1-1 0 0 0,1 0 0 0 0,-1 1-1 0 0,1 0 1 0 0,-1-1 0 0 0,0 1 0 0 0,1-1-1 0 0,-1 1 1 0 0,0-1 0 0 0,0 1-1 0 0,0-1 1 0 0,0 1 0 0 0,-1 0 0 0 0,1-1-1 0 0,-1 2-8 0 0,-15 62 374 0 0,-83 48-5 0 0,99-111-373 0 0,1 0 0 0 0,-1-1 0 0 0,0 1 0 0 0,1-1-1 0 0,-1 1 1 0 0,0 0 0 0 0,1-1 0 0 0,0 1 0 0 0,-1-1 0 0 0,1 0 0 0 0,0 1-1 0 0,0-1 1 0 0,0 0 0 0 0,0 1 0 0 0,0-1 0 0 0,0 0 0 0 0,0 0 0 0 0,0 0-1 0 0,1 0 1 0 0,-1 0 0 0 0,0 0 0 0 0,1 0 0 0 0,-1 0 0 0 0,1 0 0 0 0,-1-1-1 0 0,1 1 1 0 0,-1-1 0 0 0,1 1 0 0 0,-1-1 0 0 0,1 1 0 0 0,0-1-1 0 0,-1 0 1 0 0,1 0 0 0 0,-1 0 0 0 0,1 0 0 0 0,0 0 0 0 0,-1 0 0 0 0,1 0-1 0 0,-1-1 1 0 0,1 1 0 0 0,0-1 4 0 0,0 2 0 0 0,6-1 3 0 0,-1 1 1 0 0,0 0-1 0 0,0 0 1 0 0,0 1 0 0 0,1 0-1 0 0,-2 0 1 0 0,1 1 0 0 0,0 0-1 0 0,0 0 1 0 0,-1 0 0 0 0,0 1-1 0 0,1 0 1 0 0,-1 0 0 0 0,-1 1-1 0 0,4 3-3 0 0,8 48 348 0 0,-20-50-284 0 0,0-1 0 0 0,0 1 0 0 0,0-1 0 0 0,-1 0-1 0 0,0 0 1 0 0,0 0 0 0 0,0 0 0 0 0,-1-1 0 0 0,1 0 0 0 0,-1 0 0 0 0,0 0-1 0 0,0 0 1 0 0,-1-1 0 0 0,1 0 0 0 0,-1 0 0 0 0,1-1 0 0 0,-1 1-1 0 0,0-1 1 0 0,0 0 0 0 0,0-1 0 0 0,0 1 0 0 0,-1-1 0 0 0,-3 0-64 0 0,-108 6 157 0 0,116-8-204 0 0,0 1 0 0 0,0 0-1 0 0,-1-1 1 0 0,1 0 0 0 0,0 1 0 0 0,0-1-1 0 0,0 0 1 0 0,0 0 0 0 0,1 0 0 0 0,-1 0 0 0 0,0-1-1 0 0,0 1 1 0 0,1 0 0 0 0,-1-1 0 0 0,0 1-1 0 0,1-1 1 0 0,-1 0 0 0 0,1 1 0 0 0,0-1 0 0 0,0 0-1 0 0,0 0 1 0 0,0 0 0 0 0,0 0 0 0 0,0 0 0 0 0,0 0-1 0 0,0 0 1 0 0,1 0 0 0 0,-1 0 0 0 0,1 0-1 0 0,0 0 1 0 0,0-1 0 0 0,-1 1 0 0 0,1 0 0 0 0,1 0-1 0 0,-1-1 48 0 0,4-23-3425 0 0,6 3-3446 0 0,-4 14-4901 0 0</inkml:trace>
  <inkml:trace contextRef="#ctx0" brushRef="#br0" timeOffset="2221.041">2769 622 6065 0 0,'0'0'2411'0'0,"0"0"-238"0"0,0 0-34 0 0,0 0-9 0 0,0 0-134 0 0,0 0-291 0 0,0 0-413 0 0,0 0-384 0 0,0 0-228 0 0,0 0-144 0 0,0 0-66 0 0,0 0-30 0 0,0 0-27 0 0,8 10 1233 0 0,37-6 104 0 0,133-22 115 0 0,-150 11-1907 0 0,-28 6-157 0 0,0 1-126 0 0,0 0-186 0 0,0 0-224 0 0,9 0-6412 0 0,-6 0-2847 0 0</inkml:trace>
  <inkml:trace contextRef="#ctx0" brushRef="#br0" timeOffset="2638.235">3474 323 14707 0 0,'0'0'2678'0'0,"0"0"-1158"0"0,0 0-509 0 0,0 0-43 0 0,0 0 61 0 0,0 0-26 0 0,0 0-154 0 0,0 0-262 0 0,0 0-250 0 0,0 0-138 0 0,0 0-67 0 0,0 0 17 0 0,0 0 37 0 0,1 4 62 0 0,3 221 1708 0 0,-38 17-1692 0 0,26-219-681 0 0,12-27-2706 0 0,22-53-1455 0 0,-13 20-3961 0 0,-10 28-2059 0 0</inkml:trace>
  <inkml:trace contextRef="#ctx0" brushRef="#br0" timeOffset="2898.623">3305 283 8074 0 0,'0'0'3259'0'0,"0"0"-1121"0"0,0 0-600 0 0,0 0-225 0 0,0 0-83 0 0,0 0-90 0 0,0 0-181 0 0,0 0-219 0 0,0 0-132 0 0,0 0-32 0 0,0 0 40 0 0,0 0 14 0 0,0 0-37 0 0,12 2-46 0 0,31 2 146 0 0,0-1 0 0 0,1-2 0 0 0,-1-2-1 0 0,29-5-692 0 0,22-7-228 0 0,-53 12-2619 0 0,-34 2 340 0 0,-4 1-2982 0 0,0-2-6227 0 0</inkml:trace>
  <inkml:trace contextRef="#ctx0" brushRef="#br0" timeOffset="3420.212">3752 566 16291 0 0,'0'0'1410'0'0,"0"0"-570"0"0,0 0-228 0 0,0 0 111 0 0,0 0 133 0 0,0 0 31 0 0,0 0-132 0 0,0 0-197 0 0,0 0-124 0 0,0 0-82 0 0,0 0-53 0 0,0 0-65 0 0,0 0-60 0 0,21-1-32 0 0,98-5 72 0 0,-116 6-199 0 0,-1 1-1 0 0,1-1 0 0 0,-1 1 0 0 0,1-1 0 0 0,0 1 1 0 0,-1 0-1 0 0,1 0 0 0 0,-1 0 0 0 0,0 0 1 0 0,1 1-1 0 0,-1-1 0 0 0,0 1 0 0 0,0-1 0 0 0,0 1 1 0 0,0 0-1 0 0,0 0 0 0 0,0 0 0 0 0,0 0 1 0 0,-1 0-1 0 0,1 0 0 0 0,-1 0 0 0 0,1 1 0 0 0,-1-1 1 0 0,0 1-1 0 0,0-1 0 0 0,0 1 0 0 0,0-1 1 0 0,-1 1-1 0 0,1-1 0 0 0,-1 1 0 0 0,1 0 1 0 0,-1-1-1 0 0,0 1 0 0 0,0 0 0 0 0,0-1 0 0 0,0 1 1 0 0,-1 0-1 0 0,1-1 0 0 0,-1 2-14 0 0,-41 56 478 0 0,-39 34-153 0 0,81-93-324 0 0,-1 0 0 0 0,1-1 0 0 0,-1 1 0 0 0,1 0 1 0 0,-1 0-1 0 0,1 0 0 0 0,0-1 0 0 0,-1 1 0 0 0,1 0 0 0 0,0 0 0 0 0,0 0 0 0 0,0 0 0 0 0,-1 0 1 0 0,1-1-1 0 0,0 1 0 0 0,0 0 0 0 0,0 0 0 0 0,1 0 0 0 0,-1 0 0 0 0,0 0 0 0 0,0 0 1 0 0,0-1-1 0 0,1 1 0 0 0,-1 0 0 0 0,0 0 0 0 0,1 0 0 0 0,-1 0 0 0 0,0-1 0 0 0,1 1 1 0 0,-1 0-1 0 0,1-1 0 0 0,0 1 0 0 0,-1 0 0 0 0,1-1 0 0 0,-1 1 0 0 0,1 0 0 0 0,0-1 1 0 0,0 1-1 0 0,-1-1 0 0 0,1 1 0 0 0,0-1 0 0 0,0 0 0 0 0,0 1 0 0 0,-1-1 0 0 0,1 0 0 0 0,0 0 1 0 0,0 1-1 0 0,0-1 0 0 0,0 0 0 0 0,0 0-1 0 0,144-15 899 0 0,-107 4-1244 0 0,0 3 0 0 0,0 1 1 0 0,0 2-1 0 0,1 1 0 0 0,0 3 0 0 0,3 0 345 0 0,-15 4-2993 0 0,-18-1-980 0 0,-1 0-3897 0 0,-2-1-2319 0 0</inkml:trace>
  <inkml:trace contextRef="#ctx0" brushRef="#br0" timeOffset="4440.555">1204 1152 1000 0 0,'0'0'1587'0'0,"0"0"-12"0"0,0 0 167 0 0,0 0 86 0 0,0 0-79 0 0,0 0-234 0 0,0 0-311 0 0,0 0-287 0 0,0 0-180 0 0,0 0-79 0 0,0 0 21 0 0,0 0 57 0 0,0 0 26 0 0,22-6-18 0 0,70-20-61 0 0,30 16 859 0 0,-85 11-1202 0 0,561 0 2208 0 0,-34 9-1512 0 0,-3-39-21 0 0,-185 3 17 0 0,-212 8-591 0 0,169 3-321 0 0,-244 8-66 0 0,22 7-358 0 0,-111-2-830 0 0,-2 0-7398 0 0,0 2-3317 0 0</inkml:trace>
  <inkml:trace contextRef="#ctx0" brushRef="#br0" timeOffset="6201.751">2563 1295 10930 0 0,'0'0'1243'0'0,"0"0"-431"0"0,0 0-315 0 0,0 0 3 0 0,0 0 181 0 0,0 0 187 0 0,0 0 59 0 0,0 0-49 0 0,0 0-118 0 0,0 0-157 0 0,0 0-153 0 0,0 0-124 0 0,0 0-69 0 0,-19 30-51 0 0,-56 91-49 0 0,28-29 268 0 0,-47 84 1045 0 0,94-182 1353 0 0,25-54-2504 0 0,91-137 120 0 0,58-13-130 0 0,-174 209-310 0 0,0 0 1 0 0,0 1-1 0 0,1-1 0 0 0,-1 1 1 0 0,0-1-1 0 0,0 0 0 0 0,0 1 0 0 0,1-1 1 0 0,-1 1-1 0 0,0-1 0 0 0,1 1 0 0 0,-1-1 1 0 0,0 1-1 0 0,1-1 0 0 0,-1 1 0 0 0,1-1 1 0 0,-1 1-1 0 0,1 0 0 0 0,-1-1 0 0 0,1 1 1 0 0,-1 0-1 0 0,1-1 0 0 0,-1 1 1 0 0,1 0-1 0 0,-1-1 0 0 0,1 1 0 0 0,0 0 1 0 0,-1 0-1 0 0,1 0 0 0 0,-1 0 0 0 0,1 0 1 0 0,0 0-1 0 0,-1 0 0 0 0,1 0 0 0 0,0 0 1 0 0,-1 0-1 0 0,1 0 0 0 0,-1 0 0 0 0,1 0 1 0 0,0 0-1 0 0,-1 0 0 0 0,1 1 1 0 0,-1-1-1 0 0,1 0 0 0 0,0 0 0 0 0,-1 1 1 0 0,1-1-1 0 0,-1 1 0 0 0,1-1 0 0 0,-1 0 1 0 0,0 1-1 0 0,1-1 0 0 0,-1 1 0 0 0,1-1 1 0 0,-1 1-1 0 0,0-1 0 0 0,1 1 0 0 0,-1-1 1 0 0,0 1-1 0 0,1-1 0 0 0,-1 1 1 0 0,0 0-1 0 0,0-1 0 0 0,0 1 0 0 0,0-1 1 0 0,1 1-1 0 0,-1 0 1 0 0,12 191 316 0 0,12 1-237 0 0,-13-167 321 0 0,2-48 52 0 0,-1-5-429 0 0,2 1 0 0 0,0 1 0 0 0,2 0 0 0 0,1 1 0 0 0,0 1 0 0 0,2 0 0 0 0,1 2 0 0 0,10-9-23 0 0,21-25 18 0 0,46-40-23 0 0,-18 45-2 0 0,-83 101 133 0 0,-43 233 199 0 0,48-129-218 0 0,17-107-126 0 0,-16-52-1723 0 0,12-15-1231 0 0,-8 10-5282 0 0,-3 5-3605 0 0</inkml:trace>
  <inkml:trace contextRef="#ctx0" brushRef="#br0" timeOffset="6540.631">3358 1531 14715 0 0,'0'0'3151'0'0,"0"0"-1921"0"0,0 0-839 0 0,0 0-96 0 0,0 0 233 0 0,0 0 268 0 0,0 0 125 0 0,0 0-58 0 0,0 0-213 0 0,0 0-200 0 0,0 0-139 0 0,0 0-89 0 0,0 0-40 0 0,-1 24-54 0 0,-7 107 34 0 0,3-101-523 0 0,-3 27 962 0 0,6-19-7926 0 0,2-38 2871 0 0,2 0-3513 0 0</inkml:trace>
  <inkml:trace contextRef="#ctx0" brushRef="#br0" timeOffset="7114.312">3319 1472 7418 0 0,'0'0'1973'0'0,"0"0"-143"0"0,0 0-39 0 0,0 0 51 0 0,0 0-62 0 0,0 0-174 0 0,0 0-328 0 0,0 0-354 0 0,0 0-269 0 0,0 0-209 0 0,0 0-134 0 0,0 0-72 0 0,0 0-9 0 0,20-11 513 0 0,143-30 882 0 0,-76 45-1450 0 0,-85-2-165 0 0,-1 1 0 0 0,1-1 0 0 0,0 1 0 0 0,-1-1 0 0 0,1 1 0 0 0,-1-1 0 0 0,0 1 0 0 0,0 0 0 0 0,0-1 0 0 0,0 1 0 0 0,-1 0 1 0 0,1 0-1 0 0,-1 0 0 0 0,0 0 0 0 0,1 0 0 0 0,-1 0 0 0 0,-1 0 0 0 0,1-1 0 0 0,0 1 0 0 0,-1 0 0 0 0,1 0 0 0 0,-1 0 0 0 0,0 0 0 0 0,0-1 0 0 0,0 1 0 0 0,0 0 0 0 0,-1-1 0 0 0,1 1 0 0 0,-1-1 0 0 0,1 1 0 0 0,-1-1 0 0 0,0 1-11 0 0,-96 147 164 0 0,97-148-166 0 0,1 1 0 0 0,-1 0 0 0 0,1-1-1 0 0,0 1 1 0 0,0 0 0 0 0,0 0-1 0 0,0-1 1 0 0,1 1 0 0 0,-1 0-1 0 0,1-1 1 0 0,-1 1 0 0 0,1-1-1 0 0,0 1 1 0 0,0-1 0 0 0,0 1 0 0 0,0-1-1 0 0,1 1 1 0 0,-1-1 0 0 0,1 0-1 0 0,-1 0 1 0 0,1 0 0 0 0,0 0-1 0 0,0 0 1 0 0,0 0 0 0 0,0 0-1 0 0,0 0 1 0 0,0-1 0 0 0,0 1 0 0 0,1-1-1 0 0,-1 0 1 0 0,0 0 0 0 0,1 0-1 0 0,-1 0 1 0 0,1 0 0 0 0,0 0-1 0 0,1 0 3 0 0,23 16-23 0 0,35 34 60 0 0,-59-48-32 0 0,1 0 19 0 0,1 0-1 0 0,-1 1 1 0 0,0-1 0 0 0,0 1 0 0 0,0 0 0 0 0,0 0 0 0 0,0 1 0 0 0,-1-1 0 0 0,0 1 0 0 0,0 0 0 0 0,0 0 0 0 0,-1 0 0 0 0,0 0 0 0 0,0 0 0 0 0,0 1 0 0 0,0-1 0 0 0,-1 0 0 0 0,0 1 0 0 0,0 0 0 0 0,-1-1 0 0 0,1 6-24 0 0,-3-7 37 0 0,-1 1 1 0 0,1-1-1 0 0,-1-1 0 0 0,0 1 1 0 0,0 0-1 0 0,0-1 0 0 0,-1 1 1 0 0,1-1-1 0 0,-1 0 0 0 0,1 0 1 0 0,-1 0-1 0 0,0-1 0 0 0,0 1 1 0 0,-1-1-1 0 0,1 0 0 0 0,0 0 1 0 0,-1-1-1 0 0,1 1 0 0 0,-1-1 0 0 0,0 0 1 0 0,-1 0-38 0 0,1 1 31 0 0,-124 20 172 0 0,124-22-219 0 0,0 0 1 0 0,1 0-1 0 0,-1-1 0 0 0,0 0 0 0 0,1 0 0 0 0,-1 0 0 0 0,1 0 0 0 0,0-1 0 0 0,-1 0 1 0 0,1 0-1 0 0,0 0 0 0 0,0 0 0 0 0,0-1 0 0 0,0 1 0 0 0,0-1 0 0 0,1 0 1 0 0,-1 0-1 0 0,1 0 0 0 0,0-1 0 0 0,0 1 0 0 0,0-1 0 0 0,0 0 0 0 0,1 0 0 0 0,0 0 1 0 0,-1 0-1 0 0,0-4 16 0 0,-1-70-1939 0 0,19 29-5547 0 0,-7 33-4018 0 0</inkml:trace>
  <inkml:trace contextRef="#ctx0" brushRef="#br0" timeOffset="7783.393">4602 43 9330 0 0,'0'0'2168'0'0,"0"0"-722"0"0,0 0-378 0 0,0 0-46 0 0,0 0 129 0 0,0 0 74 0 0,0 0-59 0 0,0 0-200 0 0,0 0-248 0 0,0 0-154 0 0,0 0-83 0 0,0 0-63 0 0,0 0-20 0 0,-4 29-18 0 0,-11 89-5 0 0,25-38 219 0 0,-4-64-442 0 0,55 151 1167 0 0,-30-88-869 0 0,-2 1 1 0 0,-4 2-1 0 0,-4 1 0 0 0,10 82-450 0 0,-25-120 79 0 0,-2 1 0 0 0,-3 0 0 0 0,-1 0 0 0 0,-2-1 1 0 0,-2 1-1 0 0,-2 0 0 0 0,-2-1 0 0 0,-12 35-79 0 0,10-48 5 0 0,-1 0 0 0 0,-2-2-1 0 0,-1 1 1 0 0,-1-2 0 0 0,-2 0-1 0 0,-1 0 1 0 0,-1-2 0 0 0,-1 0-1 0 0,-1-2 1 0 0,-17 16-5 0 0,18-22-483 0 0,-1-1 0 0 0,-1 0 1 0 0,0-1-1 0 0,-1-2 0 0 0,-1 0 0 0 0,0-2 0 0 0,-1-1 1 0 0,-19 7 482 0 0,14-8-1875 0 0,4-2-1289 0 0,9-3-1941 0 0,1-2-6199 0 0</inkml:trace>
  <inkml:trace contextRef="#ctx0" brushRef="#br0" timeOffset="8639.329">1156 7 544 0 0,'0'0'788'0'0,"0"0"-120"0"0,0 0 126 0 0,0 0 361 0 0,0 0 409 0 0,0 0 266 0 0,0 0 132 0 0,0 0-123 0 0,0 0-256 0 0,0 0-204 0 0,0 0-210 0 0,0 0-109 0 0,0 0-35 0 0,0-3-30 0 0,0 3-910 0 0,0 1 0 0 0,0-1 1 0 0,0 0-1 0 0,0 0 1 0 0,-1 1-1 0 0,1-1 1 0 0,0 0-1 0 0,0 0 1 0 0,0 1-1 0 0,0-1 0 0 0,-1 0 1 0 0,1 0-1 0 0,0 0 1 0 0,0 0-1 0 0,-1 0 1 0 0,1 1-1 0 0,0-1 1 0 0,0 0-1 0 0,-1 0 0 0 0,1 0 1 0 0,0 0-1 0 0,-1 0 1 0 0,1 0-1 0 0,0 0 1 0 0,0 0-1 0 0,-1 0 0 0 0,1 0 1 0 0,0 0-1 0 0,0 0 1 0 0,-1 0-1 0 0,1 0 1 0 0,0 0-1 0 0,-1 0 1 0 0,1 0-1 0 0,0 0 0 0 0,0 0 1 0 0,-1 0-1 0 0,1-1 1 0 0,0 1-1 0 0,0 0 1 0 0,-1 0-1 0 0,1 0 1 0 0,0 0-1 0 0,0-1 0 0 0,0 1 1 0 0,-1 0-1 0 0,1 0 1 0 0,0 0-1 0 0,0-1 1 0 0,0 1-1 0 0,0 0 1 0 0,-1 0-1 0 0,1-1 0 0 0,0 1 1 0 0,0 0-1 0 0,0 0 1 0 0,0-1-1 0 0,0 1 1 0 0,0 0-1 0 0,0-1 0 0 0,0 1 1 0 0,0 0-1 0 0,0 0 1 0 0,0-1-1 0 0,0 1 1 0 0,0-1-86 0 0,-10 13-280 0 0,-19 29 586 0 0,1 1-1 0 0,3 1 0 0 0,2 2 1 0 0,1 0-1 0 0,3 2 1 0 0,-3 13-306 0 0,-7 14 271 0 0,0-9-43 0 0,3 1 1 0 0,2 2-1 0 0,4 1 1 0 0,3 0 0 0 0,2 1-1 0 0,4 1 1 0 0,1 29-229 0 0,11-72 65 0 0,1 0 0 0 0,2 0 0 0 0,0 0 0 0 0,2-1 0 0 0,1 1-1 0 0,2-1 1 0 0,0-1 0 0 0,2 0 0 0 0,1 0 0 0 0,1-1 0 0 0,1 0 0 0 0,1-2 0 0 0,6 8-65 0 0,11 11 93 0 0,1-1 0 0 0,3-2 0 0 0,1-1 1 0 0,1-2-1 0 0,2-2 0 0 0,32 21-93 0 0,-7-14 85 0 0,58 51 63 0 0,-122-91-177 0 0,1 0-1 0 0,-1 0 1 0 0,0 1-1 0 0,1-1 1 0 0,-1 0 0 0 0,0 0-1 0 0,0 1 1 0 0,0-1-1 0 0,0 1 1 0 0,0-1-1 0 0,0 1 1 0 0,0-1 0 0 0,0 1-1 0 0,-1 0 1 0 0,1-1-1 0 0,-1 1 1 0 0,1 0-1 0 0,-1 0 1 0 0,0-1 0 0 0,1 1-1 0 0,-1 0 1 0 0,0 0-1 0 0,0 0 1 0 0,0-1-1 0 0,0 1 1 0 0,-1 0 0 0 0,1 0-1 0 0,0-1 1 0 0,-1 1-1 0 0,1 0 1 0 0,-1 0-1 0 0,0-1 1 0 0,0 1 0 0 0,1-1-1 0 0,-1 1 1 0 0,0-1-1 0 0,0 1 1 0 0,0-1-1 0 0,-1 1 1 0 0,1-1 0 0 0,0 0-1 0 0,-1 0 1 0 0,1 1-1 0 0,0-1 1 0 0,-2 0 29 0 0,-2 1-549 0 0,-13 4-1419 0 0,7-3-2953 0 0,5-3-7145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0,'0'0'144'0'0,"0"0"357"0"0,0 0 121 0 0,0 0 58 0 0,0 0 70 0 0,0 0 67 0 0,0 0-26 0 0,0 0-94 0 0,0 0-134 0 0,0 0-152 0 0,0 0-104 0 0,0 0-45 0 0,0 0-4 0 0,0 0 5 0 0,0 0 5 0 0,0 0 20 0 0,0 0 34 0 0,0 0 81 0 0,0 0 96 0 0,0 0 74 0 0,0 0 58 0 0,0 0 39 0 0,0 0 0 0 0,0 0 25 0 0,1 2 6109 0 0,-1 3-3422 0 0,3 6-729 0 0,67-3-503 0 0,87-22-925 0 0,-14-20-687 0 0,-71 23-189 0 0,-72 11-318 0 0,0 0 9 0 0,0 0 5 0 0,0 0-22 0 0,0 0 13 0 0,0 0-12 0 0,0 0 4 0 0,0 0-3 0 0,0 0-1 0 0,0 0 0 0 0,0 0-2 0 0,0 0-10 0 0,0 0 4 0 0,0 0 1 0 0,0 0-16 0 0,0 0 10 0 0,0 0-2 0 0,0 0 5 0 0,0 0 15 0 0,0 0-18 0 0,0 0-17 0 0,0 0 1 0 0,0 0 6 0 0,0 0-13 0 0,0 0-2 0 0,0 0 7 0 0,0 0 10 0 0,0 0-10 0 0,-6-7-4041 0 0,-1 7-6458 0 0,5 0-1424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9674 0 0,'0'0'2763'0'0,"0"0"-1370"0"0,0 0-715 0 0,0 0-11 0 0,0 0 261 0 0,0 0 241 0 0,0 0 62 0 0,0 0-151 0 0,0 0-256 0 0,0 0-255 0 0,0 0-162 0 0,0 0-41 0 0,0 0 39 0 0,-1 4 67 0 0,1-3-368 0 0,0 1 0 0 0,0 0 0 0 0,0 0 0 0 0,0 0 0 0 0,0 0-1 0 0,1 0 1 0 0,-1 0 0 0 0,1 0 0 0 0,0 0 0 0 0,-1 0 0 0 0,1-1 0 0 0,0 1-1 0 0,0 0 1 0 0,0-1 0 0 0,0 1 0 0 0,0 0 0 0 0,1-1 0 0 0,-1 1 0 0 0,0-1-1 0 0,1 0 1 0 0,-1 1 0 0 0,1-1 0 0 0,-1 0 0 0 0,1 0 0 0 0,0 0 0 0 0,-1 0 0 0 0,1 0-1 0 0,0 0 1 0 0,0-1 0 0 0,0 1 0 0 0,0-1 0 0 0,-1 1 0 0 0,1-1 0 0 0,1 0-104 0 0,29 7 380 0 0,1-2 1 0 0,0-1 0 0 0,0-1-1 0 0,1-3 1 0 0,-1 0 0 0 0,0-2-1 0 0,1-1 1 0 0,-2-2 0 0 0,10-4-381 0 0,21 2 114 0 0,-65 3-2967 0 0,-3 1-5360 0 0,3 3-4010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0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8506 0 0,'0'0'1688'0'0,"0"0"-837"0"0,0 0-278 0 0,0 0 336 0 0,0 0 450 0 0,0 0 261 0 0,0 0 30 0 0,0 0-186 0 0,0 0-201 0 0,0 0-198 0 0,0 0-182 0 0,0 0-132 0 0,37 2-93 0 0,119 5-82 0 0,14-19 727 0 0,310-45-1355 0 0,-435 51-863 0 0,-16 1-1296 0 0,-1 2-4851 0 0,-18 3-4328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1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19 512 0 0 0,'0'0'1026'0'0,"0"0"55"0"0,0 0 287 0 0,0 0 455 0 0,0 0 417 0 0,0 0 227 0 0,0 0-28 0 0,0 0-247 0 0,0 0-315 0 0,0 0-303 0 0,0 0-261 0 0,0 0-177 0 0,-3 5-129 0 0,-10 15-125 0 0,10-15-109 0 0,3-5-55 0 0,0 0-53 0 0,0 0-50 0 0,0 0-60 0 0,0 0-84 0 0,1-26 685 0 0,3 8-1050 0 0,1 0-1 0 0,0 0 1 0 0,1 1 0 0 0,2-1 0 0 0,-1 2-1 0 0,2-1 1 0 0,0 1 0 0 0,1 1 0 0 0,5-7-106 0 0,-11 16 17 0 0,11-16 2 0 0,1 0-1 0 0,1 1 1 0 0,0 0-1 0 0,2 1 1 0 0,0 2-1 0 0,1 0 1 0 0,1 1-1 0 0,17-11-18 0 0,-10 13-16 0 0,-26 17 11 0 0,1-1-1 0 0,-1 0 0 0 0,0 1 0 0 0,0-1 1 0 0,1 1-1 0 0,-1-1 0 0 0,0 1 0 0 0,-1 0 0 0 0,1 0 1 0 0,0 0-1 0 0,0 0 0 0 0,-1 0 0 0 0,1 0 1 0 0,-1 1-1 0 0,0-1 0 0 0,0 1 0 0 0,0-1 0 0 0,0 0 1 0 0,0 1-1 0 0,0 0 0 0 0,0-1 0 0 0,-1 1 0 0 0,0-1 1 0 0,1 1-1 0 0,-1 0 0 0 0,0-1 0 0 0,0 1 1 0 0,-1 0-1 0 0,1-1 0 0 0,-1 3 6 0 0,1 197 19 0 0,0-202-23 0 0,0 0 5 0 0,0 0-12 0 0,0 0 5 0 0,43-30 32 0 0,68-91 25 0 0,103-132-42 0 0,-213 254-11 0 0,0 1 0 0 0,0 0 0 0 0,-1-1-1 0 0,1 1 1 0 0,0 0 0 0 0,0-1-1 0 0,-1 1 1 0 0,1 0 0 0 0,-1 0-1 0 0,0 0 1 0 0,1-1 0 0 0,-1 1 0 0 0,0 0-1 0 0,0 0 1 0 0,0 0 0 0 0,0 0-1 0 0,-1 0 1 0 0,1-1 0 0 0,0 1 0 0 0,-1 0-1 0 0,1 0 1 0 0,-1 0 0 0 0,0-1-1 0 0,1 1 1 0 0,-2 1 2 0 0,-67 192 63 0 0,48-4-105 0 0,30-155-976 0 0,0-26-8078 0 0,-7-7-2544 0 0</inkml:trace>
  <inkml:trace contextRef="#ctx0" brushRef="#br0" timeOffset="634.516">912 372 8402 0 0,'0'0'4147'0'0,"0"0"-2044"0"0,0 0-881 0 0,0 0-26 0 0,0 0 103 0 0,0 0 56 0 0,0 0-96 0 0,0 0-243 0 0,0 0-273 0 0,0 0-256 0 0,0 0-159 0 0,0 0-93 0 0,0 0-45 0 0,-1 19 353 0 0,-73 106 315 0 0,-43 7-710 0 0,116-129-140 0 0,0-2 16 0 0,1-1-4 0 0,30-31 491 0 0,204-203-118 0 0,-211 212-378 0 0,54-33 13 0 0,-75 56-32 0 0,0 0 1 0 0,0 0-1 0 0,0 1 0 0 0,0-1 1 0 0,0 0-1 0 0,0 1 1 0 0,-1-1-1 0 0,1 1 1 0 0,-1 0-1 0 0,1-1 0 0 0,-1 1 1 0 0,0 0-1 0 0,1 0 1 0 0,-1 0-1 0 0,0 0 1 0 0,0 0-1 0 0,0 0 0 0 0,-1 0 1 0 0,1 0-1 0 0,0 1 1 0 0,-1-1-1 0 0,0 0 1 0 0,1 0-1 0 0,-1 1 0 0 0,0-1 1 0 0,0 0-1 0 0,0 0 1 0 0,0 1-1 0 0,-1-1 1 0 0,1 0-1 0 0,-1 0 0 0 0,1 1 1 0 0,-1-1-1 0 0,0 2 4 0 0,1 12-9 0 0,16 164 330 0 0,3-125-586 0 0,-20-55-3331 0 0,-2-3-1767 0 0,0-1-1439 0 0,0 0-3892 0 0</inkml:trace>
  <inkml:trace contextRef="#ctx0" brushRef="#br0" timeOffset="888.858">783 527 11690 0 0,'0'0'1322'0'0,"0"0"-646"0"0,0 0-149 0 0,0 0 229 0 0,0 0 195 0 0,0 0 84 0 0,0 0-29 0 0,0 0-100 0 0,0 0-125 0 0,0 0-124 0 0,0 0-149 0 0,32-1-158 0 0,101-5-112 0 0,20-9-368 0 0,-117 4-1572 0 0,-24 7-1438 0 0,-1 1-3317 0 0,-5 2-3517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81 0 0 0,'0'0'557'0'0,"0"0"281"0"0,0 0 256 0 0,0 0 284 0 0,0 0 192 0 0,0 0 139 0 0,4-12 10 0 0,12-38-76 0 0,-9 31 6951 0 0,-10 34-1958 0 0,2-7-7926 0 0,-3 20 1615 0 0,1 1 1 0 0,2 0 0 0 0,1-1-1 0 0,1 1 1 0 0,2 0-1 0 0,1-1 1 0 0,6 25-326 0 0,-1-14 202 0 0,-1 1 0 0 0,-3 0 0 0 0,-1 0 0 0 0,-2 1 0 0 0,-1-1 0 0 0,-4 26-202 0 0,-29 40 182 0 0,31-105-172 0 0,1-1-15 0 0,0 0-3 0 0,0 0-3 0 0,0 0-11 0 0,0 0-14 0 0,0 0-23 0 0,0 0-6 0 0,0 0-11 0 0,0 0-27 0 0,2-27-1780 0 0,-3-18-1557 0 0,-1 15-4898 0 0,1 25 6040 0 0,0-3-8769 0 0</inkml:trace>
  <inkml:trace contextRef="#ctx0" brushRef="#br0" timeOffset="348.755">57 70 0 0 0,'0'0'2320'0'0,"0"0"-1009"0"0,0 0-133 0 0,0 0 337 0 0,0 0 377 0 0,0 0 253 0 0,0 0-6 0 0,0 0-245 0 0,0 0-334 0 0,0 0-330 0 0,0 0-261 0 0,0 0-163 0 0,-12-2-94 0 0,-28-5-232 0 0,35 5 2574 0 0,409-53 709 0 0,-220 54-3577 0 0,-171 4-339 0 0,24 6-1166 0 0,-16 4-2512 0 0,-14-8-2493 0 0,-2-1-5730 0 0</inkml:trace>
  <inkml:trace contextRef="#ctx0" brushRef="#br0" timeOffset="725.839">833 350 10370 0 0,'0'0'6278'0'0,"0"0"-4283"0"0,0 0-1483 0 0,0 0-125 0 0,0 0 233 0 0,0 0 288 0 0,0 0 139 0 0,0 0-82 0 0,0 0-230 0 0,0 0-237 0 0,0 0-121 0 0,0 0-20 0 0,0 0 18 0 0,1 10 8 0 0,-1 198 1781 0 0,-6-171-1889 0 0,0 6-3762 0 0,9-43-3339 0 0,0 0-4882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36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116 387 5793 0 0,'0'0'2199'0'0,"0"0"-498"0"0,0 0-430 0 0,0 0-104 0 0,0 0 140 0 0,0 0 141 0 0,0 0 8 0 0,0 0-165 0 0,0 0-280 0 0,0 0-275 0 0,0 0-180 0 0,3 11 455 0 0,23 129 2769 0 0,-5-28-3454 0 0,-4 0 0 0 0,-5 1 0 0 0,-6 0 0 0 0,-5 33-326 0 0,-17-90-352 0 0,9-119-8670 0 0,7 13-1854 0 0,1 41 5095 0 0</inkml:trace>
  <inkml:trace contextRef="#ctx0" brushRef="#br0" timeOffset="584.257">24 471 1104 0 0,'0'0'1585'0'0,"0"0"-29"0"0,0 0 162 0 0,0 0 194 0 0,0 0 131 0 0,0 0-18 0 0,0 0-149 0 0,0 0-192 0 0,0 0-214 0 0,0 0-234 0 0,0 0-246 0 0,0 0-211 0 0,0 0-131 0 0,-5-16-99 0 0,-13-49-42 0 0,18 64-482 0 0,0-1 1 0 0,0 1-1 0 0,-1 0 0 0 0,1-1 1 0 0,0 1-1 0 0,0 0 0 0 0,0-1 1 0 0,0 1-1 0 0,1 0 0 0 0,-1-1 1 0 0,0 1-1 0 0,0 0 0 0 0,1-1 0 0 0,-1 1 1 0 0,1 0-1 0 0,-1 0 0 0 0,1 0 1 0 0,0-1-1 0 0,-1 1 0 0 0,1 0 1 0 0,0 0-1 0 0,0 0 0 0 0,0 0 1 0 0,0 0-1 0 0,0 0 0 0 0,0 0 1 0 0,0 1-1 0 0,0-1 0 0 0,0 0 1 0 0,1 0-26 0 0,4-3 140 0 0,26-21 176 0 0,1 1 1 0 0,2 1-1 0 0,0 2 0 0 0,2 2 0 0 0,0 1 1 0 0,1 2-1 0 0,0 2 0 0 0,39-10-316 0 0,-57 19 51 0 0,0 0 0 0 0,0 2 0 0 0,1 0 0 0 0,-1 1-1 0 0,1 1 1 0 0,-1 1 0 0 0,10 1-51 0 0,-28 0 6 0 0,0-1 0 0 0,0 1-1 0 0,0-1 1 0 0,0 1 0 0 0,0 0 0 0 0,0 0 0 0 0,0 0-1 0 0,0 0 1 0 0,0 1 0 0 0,0-1 0 0 0,0 1 0 0 0,-1-1-1 0 0,1 1 1 0 0,-1-1 0 0 0,1 1 0 0 0,-1 0 0 0 0,1-1-1 0 0,-1 1 1 0 0,0 0 0 0 0,0 0 0 0 0,0 0-1 0 0,0 0 1 0 0,0 0 0 0 0,-1 1 0 0 0,1-1 0 0 0,-1 0-1 0 0,1 0 1 0 0,-1 0 0 0 0,0 0 0 0 0,0 1 0 0 0,0-1-1 0 0,0 1-5 0 0,-7 77 223 0 0,-2-54-208 0 0,-2-1-1 0 0,0 0 1 0 0,-2-1 0 0 0,-1 0-1 0 0,0-1 1 0 0,-2 0 0 0 0,-1-1-1 0 0,-13 13-14 0 0,-63 92-11 0 0,91-125 5 0 0,0 0 1 0 0,1 0 0 0 0,-1 0 0 0 0,0 1 0 0 0,1-1 0 0 0,0 0 0 0 0,0 0 0 0 0,-1 1 0 0 0,1-1 0 0 0,1 1 0 0 0,-1-1 0 0 0,0 1 0 0 0,1-1 0 0 0,-1 1 0 0 0,1 0-1 0 0,0-1 1 0 0,-1 1 0 0 0,1-1 0 0 0,1 1 0 0 0,-1 0 0 0 0,0-1 0 0 0,1 1 0 0 0,-1-1 0 0 0,1 1 0 0 0,0-1 0 0 0,0 1 0 0 0,0-1 0 0 0,0 1 0 0 0,0-1 0 0 0,0 0-1 0 0,1 1 1 0 0,-1-1 0 0 0,1 0 0 0 0,-1 0 0 0 0,1 0 5 0 0,263 90 11 0 0,-259-89 3 0 0,0 0 0 0 0,-1 0-1 0 0,1 1 1 0 0,-1 0 0 0 0,0 0 0 0 0,0 0 0 0 0,0 1 0 0 0,0 0-1 0 0,-1 0 1 0 0,0 0 0 0 0,0 0 0 0 0,0 1 0 0 0,0-1 0 0 0,-1 1-1 0 0,0 0 1 0 0,-1 0 0 0 0,1 0 0 0 0,-1 1 0 0 0,0-1 0 0 0,0 0-1 0 0,-1 1 1 0 0,0-1 0 0 0,0 1 0 0 0,-1 1-14 0 0,-1 1 57 0 0,0 1 0 0 0,0-1 0 0 0,-1-1 0 0 0,0 1 0 0 0,-1 0 0 0 0,0 0 0 0 0,0-1 0 0 0,-1 0 0 0 0,0 1 0 0 0,-1-1 0 0 0,0-1 0 0 0,0 1 0 0 0,0-1 0 0 0,-1 0 0 0 0,0 0 0 0 0,-1-1 0 0 0,1 1 0 0 0,-1-1-1 0 0,-1-1 1 0 0,1 0 0 0 0,-1 0 0 0 0,0 0 0 0 0,0-1-57 0 0,-8 6 33 0 0,-1-2-1 0 0,0 0 0 0 0,0-1 1 0 0,-1-1-1 0 0,0 0 0 0 0,-1-1 1 0 0,1-1-1 0 0,-1-1 0 0 0,1-1 1 0 0,-17 0-33 0 0,17-2-48 0 0,14 2 26 0 0,0-1 0 0 0,0 0 0 0 0,0-1 0 0 0,0 1 0 0 0,0-1 0 0 0,0 0 0 0 0,0 0 0 0 0,0 0 0 0 0,0 0 0 0 0,0-1 0 0 0,0 0 0 0 0,0 0 0 0 0,0 0 0 0 0,0 0 0 0 0,0 0 0 0 0,0-1 0 0 0,0 0 0 0 0,1 0 0 0 0,-1 0 0 0 0,1 0 0 0 0,-1 0 0 0 0,1-1 0 0 0,0 1 0 0 0,0-1 0 0 0,0 0 0 0 0,0 0 0 0 0,1 0 0 0 0,-1-1 0 0 0,1 1 0 0 0,0 0 0 0 0,-1-1 22 0 0,5-1-204 0 0,0 0 0 0 0,-1 0 0 0 0,2 1 0 0 0,-1-1 0 0 0,0 1 0 0 0,1-1-1 0 0,0 1 1 0 0,0 0 0 0 0,0 0 0 0 0,0 0 0 0 0,1 0 0 0 0,0 1 0 0 0,0-1 0 0 0,0 1 0 0 0,0 0 0 0 0,0 0 0 0 0,0 1 0 0 0,1-1-1 0 0,-1 1 1 0 0,5-2 204 0 0,0-1-706 0 0,25-14-2775 0 0,-10 6-2465 0 0,-6 1-5650 0 0</inkml:trace>
  <inkml:trace contextRef="#ctx0" brushRef="#br0" timeOffset="1491.253">963 851 14403 0 0,'0'0'1530'0'0,"0"0"-470"0"0,0 0-197 0 0,0 0 58 0 0,0 0 29 0 0,0 0-77 0 0,0 0-163 0 0,0 0-211 0 0,0 0-166 0 0,0 0-98 0 0,0 0-65 0 0,0 0-13 0 0,7 18 7 0 0,27 56-3 0 0,-33-72-147 0 0,-1 0 0 0 0,1-1 0 0 0,0 1 0 0 0,0-1 0 0 0,0 1 0 0 0,0-1 0 0 0,0 1 0 0 0,0-1 1 0 0,1 0-1 0 0,-1 1 0 0 0,0-1 0 0 0,1 0 0 0 0,-1 0 0 0 0,1 0 0 0 0,-1 0 0 0 0,1 0 0 0 0,0 0 0 0 0,-1-1 0 0 0,1 1 0 0 0,0-1 0 0 0,-1 1 0 0 0,1-1 0 0 0,0 1 1 0 0,0-1-1 0 0,0 0 0 0 0,-1 0 0 0 0,1 0 0 0 0,0 0 0 0 0,0 0 0 0 0,0 0 0 0 0,-1 0 0 0 0,1-1-14 0 0,7 0 101 0 0,80-10 707 0 0,-67 3-704 0 0,-1-1 0 0 0,0-1 0 0 0,-1-1 0 0 0,0-1 0 0 0,0-1 0 0 0,-2-1 0 0 0,1 0 0 0 0,-2-1 0 0 0,6-7-104 0 0,9-18 582 0 0,-25 73-384 0 0,-5-26-192 0 0,-1-1 0 0 0,1 1-1 0 0,1-1 1 0 0,-1 1 0 0 0,1-1-1 0 0,0 0 1 0 0,1 0 0 0 0,0 0-1 0 0,0 0 1 0 0,0 0 0 0 0,0-1-1 0 0,1 0 1 0 0,0 0 0 0 0,0 0-1 0 0,0-1 1 0 0,1 0 0 0 0,-1 0 0 0 0,1 0-1 0 0,0 0 1 0 0,0-1 0 0 0,0 0-1 0 0,1 0 1 0 0,2 0-6 0 0,1 1 16 0 0,0-1 0 0 0,0 0 0 0 0,1 0 1 0 0,0-1-1 0 0,-1 0 0 0 0,1-1 0 0 0,0 0 0 0 0,0-1 0 0 0,0 0 1 0 0,0-1-1 0 0,-1 0 0 0 0,1-1 0 0 0,0 0 0 0 0,-1 0 0 0 0,1-1 1 0 0,-1-1-1 0 0,0 0 0 0 0,0 0 0 0 0,0-1 0 0 0,-1 0 0 0 0,1-1 1 0 0,-1 0-1 0 0,0 0 0 0 0,6-7-16 0 0,6-11 90 0 0,-1-1-1 0 0,-2-1 1 0 0,0-1 0 0 0,-2 0 0 0 0,-1-1-1 0 0,-1-1 1 0 0,-2 0 0 0 0,0-1 0 0 0,-2 0-1 0 0,-2-1 1 0 0,0 0 0 0 0,-3 0 0 0 0,0 0-1 0 0,0-26-89 0 0,0 12 21 0 0,-2 1 1 0 0,-2-1-1 0 0,-2 0 0 0 0,-1 0 0 0 0,-3 1 0 0 0,-6-25-21 0 0,-28-24 172 0 0,38 93-172 0 0,1-1 0 0 0,-1 0 0 0 0,0 0 0 0 0,1 0-1 0 0,-1 0 1 0 0,0 1 0 0 0,1-1 0 0 0,-1 0 0 0 0,0 1 0 0 0,0-1 0 0 0,0 1 0 0 0,0-1-1 0 0,1 1 1 0 0,-1-1 0 0 0,0 1 0 0 0,0-1 0 0 0,0 1 0 0 0,0 0 0 0 0,0 0 0 0 0,0 0-1 0 0,0-1 1 0 0,0 1 0 0 0,0 0 0 0 0,0 0 0 0 0,0 0 0 0 0,0 0 0 0 0,0 0 0 0 0,0 1 0 0 0,0-1-1 0 0,0 0 1 0 0,0 0 0 0 0,0 1 0 0 0,0-1 0 0 0,0 1 0 0 0,0-1 0 0 0,0 1 0 0 0,0-1-1 0 0,0 1 1 0 0,0-1 0 0 0,1 1 0 0 0,-1 0 0 0 0,0-1 0 0 0,1 1 0 0 0,-1 0 0 0 0,0 0-1 0 0,1 0 1 0 0,-1-1 0 0 0,1 1 0 0 0,-1 0 0 0 0,1 0 0 0 0,-1 0 0 0 0,1 0 0 0 0,0 0-1 0 0,-1 0 1 0 0,1 0 0 0 0,-5 20 8 0 0,0 1-1 0 0,2 0 0 0 0,0-1 0 0 0,2 1 0 0 0,0 0 0 0 0,2 0 1 0 0,0 0-1 0 0,1 0 0 0 0,1 0 0 0 0,2-1 0 0 0,0 0 0 0 0,2 4-7 0 0,-3-4 17 0 0,100 435 362 0 0,-66-254-193 0 0,-23-136-198 0 0,-16-96-1672 0 0,-1-79-4625 0 0,3 66-2406 0 0,-1 30-2212 0 0</inkml:trace>
  <inkml:trace contextRef="#ctx0" brushRef="#br0" timeOffset="1743.811">1585 497 12307 0 0,'0'0'2316'0'0,"0"0"-785"0"0,0 0-547 0 0,0 0-17 0 0,0 0 127 0 0,0 0 135 0 0,0 0 25 0 0,0 0-156 0 0,0 0-165 0 0,0 0-154 0 0,0 0-118 0 0,0 0-109 0 0,38-11-79 0 0,119-35-76 0 0,-7 7 442 0 0,48 19-658 0 0,-113 18-8392 0 0,-78 2-3947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4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26 0 0 0,'0'0'890'0'0,"0"0"642"0"0,0 0 575 0 0,0 0 385 0 0,0 0 165 0 0,0 0-206 0 0,0 0-370 0 0,0 0-378 0 0,0 0-288 0 0,0 0-159 0 0,-3-4-148 0 0,-11-14-126 0 0,11 14-177 0 0,3 4-139 0 0,0 0-121 0 0,0 0-102 0 0,0 0-67 0 0,0 0-80 0 0,0 41 944 0 0,0 1-885 0 0,-1 14-47 0 0,2 1-1 0 0,3-1 1 0 0,9 39-308 0 0,-7-60 78 0 0,-4-20-59 0 0,0 0-1 0 0,1 1 0 0 0,1-1 1 0 0,1 0-1 0 0,0-1 1 0 0,1 1-1 0 0,0-1 1 0 0,1 0-1 0 0,6 9-18 0 0,-12-22 10 0 0,0 0 0 0 0,-1 0 0 0 0,1 0 1 0 0,0 0-1 0 0,0 0 0 0 0,0 0 0 0 0,0 0 0 0 0,0 0 0 0 0,0 0 0 0 0,1 0 1 0 0,-1 0-1 0 0,0-1 0 0 0,0 1 0 0 0,1 0 0 0 0,-1-1 0 0 0,0 1 0 0 0,1-1 1 0 0,-1 0-1 0 0,0 1 0 0 0,1-1 0 0 0,-1 0 0 0 0,1 0 0 0 0,-1 0 0 0 0,0 0 0 0 0,1 0 1 0 0,-1 0-1 0 0,1 0 0 0 0,-1-1 0 0 0,0 1 0 0 0,1 0 0 0 0,-1-1 0 0 0,0 1 1 0 0,1-1-1 0 0,-1 1 0 0 0,0-1 0 0 0,0 0 0 0 0,0 0 0 0 0,1 1 0 0 0,-1-1-10 0 0,43-46 526 0 0,-33 33-525 0 0,166-261 372 0 0,-167 311-530 0 0,-9-18 159 0 0,1-1 0 0 0,0 0 0 0 0,2-1 0 0 0,0 1 1 0 0,1 0-1 0 0,0-1 0 0 0,1 0 0 0 0,1 0 1 0 0,1-1-1 0 0,0 0 0 0 0,1 0 0 0 0,1-1 0 0 0,0 0 1 0 0,0-1-1 0 0,2 0 0 0 0,0-1 0 0 0,0 0 1 0 0,4 2-3 0 0,-13-11 12 0 0,1 1 1 0 0,0-1 0 0 0,0 0 0 0 0,0-1 0 0 0,0 1 0 0 0,1-1 0 0 0,-1 0 0 0 0,1 0-1 0 0,-1 0 1 0 0,1-1 0 0 0,0 1 0 0 0,0-1 0 0 0,-1 0 0 0 0,1-1 0 0 0,0 1 0 0 0,0-1-1 0 0,0 0 1 0 0,0 0 0 0 0,0 0 0 0 0,0-1 0 0 0,0 0 0 0 0,0 0 0 0 0,-1 0 0 0 0,1 0-1 0 0,0-1 1 0 0,2-1-13 0 0,10-12 107 0 0,-1 0-1 0 0,0-1 0 0 0,-1-1 0 0 0,-1 0 0 0 0,-1-1 0 0 0,0-1 1 0 0,-1 0-1 0 0,-1-1 0 0 0,-1 0 0 0 0,-1 0 0 0 0,-1-1 1 0 0,0 0-1 0 0,-2-1 0 0 0,0 1 0 0 0,-2-1 0 0 0,1-6-106 0 0,8-145 272 0 0,-12 172-300 0 0,-1 0-1 0 0,0 0 0 0 0,0-1 0 0 0,1 1 0 0 0,-1 0 0 0 0,0 0 1 0 0,0 0-1 0 0,0-1 0 0 0,0 1 0 0 0,0 0 0 0 0,-1 0 0 0 0,1-1 0 0 0,0 1 1 0 0,-1 0-1 0 0,1 0 0 0 0,-1 0 0 0 0,1-1 0 0 0,-1 1 0 0 0,1 0 1 0 0,-1 0-1 0 0,0 0 0 0 0,1 0 0 0 0,-1 0 0 0 0,0 0 0 0 0,0 0 1 0 0,0 1-1 0 0,0-1 0 0 0,0 0 0 0 0,0 0 0 0 0,0 1 0 0 0,0-1 0 0 0,0 0 1 0 0,0 1-1 0 0,0-1 0 0 0,0 1 0 0 0,0-1 0 0 0,-1 1 0 0 0,1 0 1 0 0,0 0-1 0 0,0-1 0 0 0,-1 1 0 0 0,1 0 0 0 0,0 0 0 0 0,0 0 0 0 0,-1 0 1 0 0,1 1-1 0 0,0-1 0 0 0,0 0 0 0 0,0 0 0 0 0,-1 1 0 0 0,1-1 29 0 0,-24 71-4777 0 0,21-39-2747 0 0,4-31 6772 0 0,-2 15-11453 0 0</inkml:trace>
  <inkml:trace contextRef="#ctx0" brushRef="#br0" timeOffset="341.607">1035 398 13123 0 0,'0'0'2179'0'0,"0"0"-740"0"0,0 0-347 0 0,0 0 23 0 0,0 0 84 0 0,0 0 13 0 0,0 0-142 0 0,0 0-194 0 0,0 0-213 0 0,0 0-206 0 0,0 0-131 0 0,0 0-88 0 0,0 0-55 0 0,-5 15 489 0 0,25 128 1207 0 0,-20-87-1450 0 0,1 2-3785 0 0,9-79-7306 0 0,-9 20 2249 0 0</inkml:trace>
  <inkml:trace contextRef="#ctx0" brushRef="#br0" timeOffset="1036.452">1002 379 0 0 0,'0'0'1162'0'0,"0"0"-430"0"0,0 0 3 0 0,0 0 327 0 0,0 0 404 0 0,0 0 266 0 0,0 0 86 0 0,0 0-121 0 0,0 0-245 0 0,0 0-215 0 0,0 0-163 0 0,0 0-79 0 0,0 0-20 0 0,-2-7 4218 0 0,70-45-2395 0 0,-53 44-2525 0 0,-2 1-175 0 0,0 1 0 0 0,0-1 0 0 0,1 2 0 0 0,0 0-1 0 0,0 1 1 0 0,1 0 0 0 0,-1 1 0 0 0,1 1 0 0 0,0 0 0 0 0,-1 1-1 0 0,4 0-97 0 0,-16 3 16 0 0,1 0-1 0 0,-1 0 0 0 0,0 0 0 0 0,0 0 0 0 0,0 0 0 0 0,0 0 0 0 0,-1 1 0 0 0,1-1 0 0 0,0 1 1 0 0,-1-1-1 0 0,0 1 0 0 0,0-1 0 0 0,0 1 0 0 0,0 0 0 0 0,0 0 0 0 0,0-1 0 0 0,-1 1 1 0 0,1 0-1 0 0,-1 0 0 0 0,0 0 0 0 0,0 0 0 0 0,0 0 0 0 0,0 0 0 0 0,0 0 0 0 0,-1-1 0 0 0,1 1 1 0 0,-1 1-16 0 0,-2 4 32 0 0,0-1 0 0 0,0 0 0 0 0,-1 0 0 0 0,0 0 0 0 0,0-1 0 0 0,-1 1 0 0 0,0-1 0 0 0,0 0 0 0 0,0-1 0 0 0,-1 1 0 0 0,1-1 0 0 0,-2 0 0 0 0,1 0 0 0 0,-6 3-32 0 0,-24 22 38 0 0,36-28-42 0 0,0 0-1 0 0,0 0 0 0 0,0 0 0 0 0,0 0 0 0 0,1 0 1 0 0,-1 0-1 0 0,0 0 0 0 0,1 0 0 0 0,0 0 0 0 0,-1 0 1 0 0,1 0-1 0 0,0 0 0 0 0,0-1 0 0 0,0 1 0 0 0,0 0 1 0 0,0-1-1 0 0,1 1 0 0 0,-1-1 0 0 0,0 1 1 0 0,1-1-1 0 0,-1 1 0 0 0,1-1 0 0 0,0 0 0 0 0,-1 0 1 0 0,1 0-1 0 0,0 0 0 0 0,0 0 0 0 0,-1 0 0 0 0,1 0 1 0 0,0-1-1 0 0,0 1 0 0 0,0-1 0 0 0,0 1 0 0 0,0-1 5 0 0,15 11-25 0 0,94 84 129 0 0,-109-93-75 0 0,-1 0 1 0 0,1 0-1 0 0,-1 0 0 0 0,0 0 0 0 0,1 0 0 0 0,-1 0 0 0 0,0 1 1 0 0,-1-1-1 0 0,1 1 0 0 0,0-1 0 0 0,-1 0 0 0 0,1 1 0 0 0,-1-1 1 0 0,0 1-1 0 0,0-1 0 0 0,1 1 0 0 0,-2-1 0 0 0,1 1 0 0 0,0-1 1 0 0,-1 1-1 0 0,1-1 0 0 0,-1 1 0 0 0,1-1 0 0 0,-1 1 1 0 0,0-1-1 0 0,0 0 0 0 0,-1 0 0 0 0,1 1 0 0 0,0-1 0 0 0,-1 0 1 0 0,1 0-1 0 0,-1 0 0 0 0,1 0 0 0 0,-1-1 0 0 0,0 1 0 0 0,0 0 1 0 0,0-1-1 0 0,0 1 0 0 0,-2 0-29 0 0,-8 6 36 0 0,-1 0 0 0 0,0-1 0 0 0,0-1 0 0 0,-1 0-1 0 0,1 0 1 0 0,-1-2 0 0 0,0 0 0 0 0,-1 0 0 0 0,1-1 0 0 0,-1-1 0 0 0,1 0 0 0 0,-1-1 0 0 0,0-1 0 0 0,0-1 0 0 0,-10-1-36 0 0,23 2-33 0 0,1 0 0 0 0,-1 0 1 0 0,1-1-1 0 0,-1 1 0 0 0,1 0 1 0 0,0-1-1 0 0,-1 1 0 0 0,1-1 1 0 0,-1 0-1 0 0,1 0 0 0 0,0 1 0 0 0,0-1 1 0 0,-1 0-1 0 0,1 0 0 0 0,0 0 1 0 0,0 0-1 0 0,0 0 0 0 0,0-1 1 0 0,0 1-1 0 0,0 0 0 0 0,0 0 1 0 0,1-1-1 0 0,-1 1 0 0 0,0 0 1 0 0,1-1-1 0 0,-1 1 0 0 0,1-1 1 0 0,-1 1-1 0 0,1-2 33 0 0,2-12-3438 0 0,8 1-4076 0 0,-2 7-4526 0 0</inkml:trace>
  <inkml:trace contextRef="#ctx0" brushRef="#br0" timeOffset="2167.994">1473 184 7794 0 0,'0'0'2491'0'0,"0"0"-725"0"0,0 0-435 0 0,0 0-99 0 0,0 0 65 0 0,0 0 17 0 0,0 0-100 0 0,0 0-196 0 0,0 0-301 0 0,0 0-244 0 0,0 0-173 0 0,0 0-101 0 0,0 0-30 0 0,5 0 951 0 0,169 0 3129 0 0,-10-10-3370 0 0,-113 6-673 0 0,-51 4-198 0 0,0 0-19 0 0,0 0-10 0 0,0 0-18 0 0,0 0 0 0 0,0 0-42 0 0,0 0-39 0 0,0 0-78 0 0,0-3-192 0 0,0 2-4479 0 0,0 1-5261 0 0,0 0-1629 0 0</inkml:trace>
  <inkml:trace contextRef="#ctx0" brushRef="#br0" timeOffset="2416.625">1477 453 11690 0 0,'0'0'3913'0'0,"0"0"-2266"0"0,0 0-1047 0 0,0 0-211 0 0,0 0 37 0 0,0 0 117 0 0,0 0 120 0 0,0 0 97 0 0,0 0 26 0 0,0 0-21 0 0,0 0-51 0 0,0 0-114 0 0,0 0-123 0 0,26-1-101 0 0,85-2-90 0 0,114-22-759 0 0,-207 28-4009 0 0,-14-3-4396 0 0</inkml:trace>
  <inkml:trace contextRef="#ctx0" brushRef="#br0" timeOffset="3773.304">1893 644 7298 0 0,'0'0'1456'0'0,"0"0"-325"0"0,0 0-67 0 0,0 0 171 0 0,0 0 197 0 0,0 0 81 0 0,0 0-72 0 0,0 0-210 0 0,0 0-207 0 0,0 0-153 0 0,13-7 1386 0 0,148-208 1701 0 0,49-59-3395 0 0,-136 194-417 0 0,-74 79-147 0 0,1 1-1 0 0,0-1 1 0 0,-1 1-1 0 0,1-1 0 0 0,-1 1 1 0 0,1-1-1 0 0,0 1 1 0 0,0 0-1 0 0,-1-1 1 0 0,1 1-1 0 0,0 0 0 0 0,0 0 1 0 0,-1-1-1 0 0,1 1 1 0 0,0 0-1 0 0,0 0 1 0 0,-1 0-1 0 0,1 0 0 0 0,0 0 1 0 0,0 0-1 0 0,0 0 1 0 0,-1 0-1 0 0,1 1 0 0 0,0-1 1 0 0,0 0-1 0 0,-1 0 1 0 0,1 1-1 0 0,0-1 1 0 0,0 0-1 0 0,-1 1 0 0 0,1-1 1 0 0,0 1-1 0 0,-1-1 1 0 0,1 1-1 0 0,-1-1 1 0 0,1 1-1 0 0,-1-1 0 0 0,1 1 1 0 0,-1 0-1 0 0,1-1 1 0 0,-1 1-1 0 0,1 0 0 0 0,-1-1 1 0 0,0 1-1 0 0,1 0 1 0 0,-1-1-1 0 0,0 1 1 0 0,0 0-1 0 0,1 0 0 0 0,-1 0 1 0 0,0-1-1 0 0,0 1 1 0 0,0 0-1 0 0,0 0 1 0 0,0-1-1 0 0,0 1 0 0 0,0 0 1 0 0,0 0-1 0 0,-1 0 1 0 0,1-1-1 0 0,0 1 1 0 0,0 0-1 0 0,-1 0 0 0 0,1-1 1 0 0,0 1-1 0 0,-1 0 2 0 0,3 6 38 0 0,45 382 308 0 0,-32-342-327 0 0,6-54-10 0 0,269-372 389 0 0,-263 340-381 0 0,-26 38-10 0 0,-1 1-6 0 0,0 0-23 0 0,0 0 2 0 0,0 0-5 0 0,0 0-12 0 0,24 51-51 0 0,-13-21 113 0 0,-1 0 1 0 0,-1 0-1 0 0,-2 1 0 0 0,-2-1 0 0 0,0 1 1 0 0,-2 1-1 0 0,-1-1 0 0 0,-2 0 0 0 0,-1 1 0 0 0,-2-1 1 0 0,0 0-1 0 0,-7 23-25 0 0,4 15-596 0 0,6-68 398 0 0,0-1-54 0 0,0 0-85 0 0,12-4-2473 0 0,7-19-3566 0 0,-9 11-2985 0 0,-3 7 1829 0 0</inkml:trace>
  <inkml:trace contextRef="#ctx0" brushRef="#br0" timeOffset="4019.473">3115 401 7466 0 0,'0'0'2072'0'0,"0"0"-377"0"0,0 0-35 0 0,0 0 146 0 0,0 0 9 0 0,0 0-146 0 0,0 0-262 0 0,0 0-309 0 0,0 0-261 0 0,0 0-199 0 0,0 0-149 0 0,0 0-111 0 0,0 0-86 0 0,-5 32-64 0 0,-18 98-50 0 0,15-24 88 0 0,9-76-3672 0 0,1-69-13445 0 0,-2 31 13114 0 0</inkml:trace>
  <inkml:trace contextRef="#ctx0" brushRef="#br0" timeOffset="4496.761">3029 409 4809 0 0,'0'0'2257'0'0,"0"0"-698"0"0,0 0-357 0 0,0 0 104 0 0,0 0 142 0 0,0 0 14 0 0,0 0-139 0 0,0 0-240 0 0,0 0-207 0 0,0 0-138 0 0,0 0-90 0 0,0 0-79 0 0,0 0-63 0 0,28-16-30 0 0,90-49-30 0 0,-47 46 401 0 0,-57 17-586 0 0,-11 1-211 0 0,0 0 0 0 0,0 0 0 0 0,0 0 1 0 0,0 0-1 0 0,0 0 0 0 0,0 0 0 0 0,0 1 0 0 0,0-1 1 0 0,1 1-1 0 0,-1 0 0 0 0,0 0 0 0 0,0 0 0 0 0,0 1 1 0 0,0-1-1 0 0,0 1 0 0 0,1 0 0 0 0,-1-1 0 0 0,0 1 1 0 0,0 1-1 0 0,-1-1 0 0 0,1 0 0 0 0,0 1 0 0 0,0-1 1 0 0,-1 1-1 0 0,1 0 0 0 0,-1 0 0 0 0,1 0 0 0 0,-1 0 1 0 0,0 1-1 0 0,0-1 0 0 0,0 0 0 0 0,0 1 0 0 0,0 0 0 0 0,0-1 1 0 0,-1 1-1 0 0,1 0 0 0 0,0 2-50 0 0,-2 2 68 0 0,-1 1 1 0 0,0-1-1 0 0,0 1 0 0 0,0-1 0 0 0,-1 0 1 0 0,0 1-1 0 0,-1-1 0 0 0,0 0 0 0 0,0 0 1 0 0,0-1-1 0 0,-1 1 0 0 0,0-1 0 0 0,0 1 1 0 0,0-1-1 0 0,-1 0 0 0 0,0-1 0 0 0,0 1-68 0 0,-25 49 36 0 0,77-22-100 0 0,0-4 80 0 0,-36-20-10 0 0,-6-7 8 0 0,-1 1 0 0 0,1-1-1 0 0,-1 1 1 0 0,0 1 0 0 0,0-1 0 0 0,-1 0 0 0 0,1 1 0 0 0,-1 0 0 0 0,1 0 0 0 0,-1 0 0 0 0,0 0 0 0 0,-1 1-1 0 0,1-1 1 0 0,-1 1 0 0 0,0-1 0 0 0,0 1 0 0 0,0 0 0 0 0,0 0 0 0 0,-1 0 0 0 0,0 0 0 0 0,0 2-14 0 0,-1-2 49 0 0,0-1 1 0 0,0 0 0 0 0,0 1-1 0 0,-1-1 1 0 0,1 1 0 0 0,-1-1 0 0 0,0 0-1 0 0,-1 0 1 0 0,1 0 0 0 0,-1 0-1 0 0,1 0 1 0 0,-1 0 0 0 0,-1 0-1 0 0,1 0 1 0 0,0-1 0 0 0,-1 1-1 0 0,0-1 1 0 0,0 1 0 0 0,0-1-1 0 0,0 0 1 0 0,0 0 0 0 0,-1-1 0 0 0,1 1-1 0 0,-1-1 1 0 0,0 0 0 0 0,1 1-1 0 0,-2-1-49 0 0,-98 6 368 0 0,95-9-419 0 0,1-1 0 0 0,-1 1 0 0 0,1-2 0 0 0,0 1-1 0 0,-1-1 1 0 0,1 0 0 0 0,0 0 0 0 0,1-1 0 0 0,-1 1 0 0 0,0-2-1 0 0,1 1 1 0 0,0-1 0 0 0,0 0 0 0 0,1 0 0 0 0,-1-1-1 0 0,1 1 1 0 0,0-1 0 0 0,1 0 0 0 0,-1-1 0 0 0,1 1-1 0 0,0-2 53 0 0,3 6-123 0 0,0 0 1 0 0,0 0 0 0 0,0 0-1 0 0,1-1 1 0 0,-1 1 0 0 0,1 0 0 0 0,0 0-1 0 0,-1-1 1 0 0,1 1 0 0 0,0 0-1 0 0,0-1 1 0 0,1 1 0 0 0,-1 0 0 0 0,0 0-1 0 0,1-1 1 0 0,-1 1 0 0 0,1 0-1 0 0,0 0 1 0 0,0 0 0 0 0,0 0 0 0 0,0 0-1 0 0,1-1 122 0 0,19-26-7848 0 0,-15 21-3468 0 0</inkml:trace>
  <inkml:trace contextRef="#ctx0" brushRef="#br0" timeOffset="5249.792">4056 30 10226 0 0,'0'0'2025'0'0,"0"0"-548"0"0,0 0-143 0 0,0 0 14 0 0,0 0 20 0 0,0 0-61 0 0,0 0-158 0 0,0 0-169 0 0,0 0-179 0 0,0 0-171 0 0,0 0-142 0 0,-32 12-99 0 0,-100 41-66 0 0,52 0 172 0 0,69-44-465 0 0,1 1 0 0 0,-1 1-1 0 0,1-1 1 0 0,1 2 0 0 0,0-1 0 0 0,1 1 0 0 0,0 1 0 0 0,1-1 0 0 0,0 1-1 0 0,1 0 1 0 0,0 1 0 0 0,2 0 0 0 0,-1-1 0 0 0,1 2 0 0 0,1-1 0 0 0,1 0-1 0 0,0 1 1 0 0,0 12-30 0 0,3-23 19 0 0,0-1-1 0 0,0 1 0 0 0,0-1 1 0 0,0 0-1 0 0,1 0 0 0 0,-1 1 1 0 0,1-1-1 0 0,0 0 0 0 0,0 0 1 0 0,0 0-1 0 0,1-1 0 0 0,-1 1 1 0 0,0-1-1 0 0,1 1 0 0 0,0-1 1 0 0,0 0-1 0 0,-1 0 0 0 0,1 0 1 0 0,0 0-1 0 0,1 0 0 0 0,-1-1 1 0 0,0 1-1 0 0,0-1 0 0 0,1 0 1 0 0,-1 0-1 0 0,1 0 0 0 0,-1 0 1 0 0,1-1-1 0 0,-1 0 0 0 0,1 1 1 0 0,-1-1-1 0 0,1-1 0 0 0,-1 1 1 0 0,1 0-1 0 0,0-1 0 0 0,-1 0 1 0 0,0 1-1 0 0,1-1 0 0 0,-1-1 1 0 0,1 1-1 0 0,-1 0 0 0 0,0-1 1 0 0,0 0-1 0 0,2-1-18 0 0,21-16 249 0 0,-1-1 0 0 0,0-2 0 0 0,-2 0 0 0 0,-1-1 0 0 0,-1-1 0 0 0,0-2-1 0 0,-2 0 1 0 0,-2 0 0 0 0,0-2 0 0 0,-1 0 0 0 0,3-13-249 0 0,-15 33 27 0 0,-1 0 0 0 0,1 1 1 0 0,0-1-1 0 0,1 1 0 0 0,-1 0 0 0 0,1 0 1 0 0,1 1-1 0 0,-1 0 0 0 0,1 0 0 0 0,0 0 0 0 0,1 0 1 0 0,0 1-1 0 0,-1 0 0 0 0,2 1 0 0 0,1-2-27 0 0,-6 7 0 0 0,1 0 1 0 0,-1 1-1 0 0,0-1 0 0 0,0 1 1 0 0,0 0-1 0 0,0 0 0 0 0,-1 0 1 0 0,1 0-1 0 0,0 1 0 0 0,-1-1 1 0 0,0 1-1 0 0,1-1 0 0 0,-1 1 1 0 0,0 0-1 0 0,0 0 0 0 0,-1 0 0 0 0,1 0 1 0 0,-1 0-1 0 0,1 0 0 0 0,-1 0 1 0 0,0 1-1 0 0,0-1 0 0 0,0 0 1 0 0,-1 1-1 0 0,1-1 0 0 0,-1 1 1 0 0,0-1-1 0 0,0 1 0 0 0,0-1 0 0 0,0 2 0 0 0,14 98 10 0 0,-5 0-1 0 0,-4 1 1 0 0,-6 70-10 0 0,-4-127-18 0 0,-2-1 1 0 0,-2 0 0 0 0,-1-1 0 0 0,-3 0 0 0 0,-16 39 17 0 0,25-72-1 0 0,0-1 0 0 0,0 1 0 0 0,-1-1 0 0 0,0 0 0 0 0,-1-1 0 0 0,0 0 0 0 0,0 1 0 0 0,-1-2 0 0 0,-1 1-1 0 0,0-1 1 0 0,0 0 0 0 0,-1-1 0 0 0,0 0 0 0 0,0 0 0 0 0,-1-1 0 0 0,0 0 0 0 0,0-1 0 0 0,0 0 0 0 0,-1-1 0 0 0,0 0 0 0 0,0-1 0 0 0,-1 0 0 0 0,1 0 0 0 0,-1-1-1 0 0,-7 0 2 0 0,15-4-6 0 0,0-1 0 0 0,0 0 0 0 0,1 0-1 0 0,-1 0 1 0 0,1-1 0 0 0,-1 1-1 0 0,1-1 1 0 0,0 0 0 0 0,0 0 0 0 0,0 0-1 0 0,0 0 1 0 0,0 0 0 0 0,1-1-1 0 0,0 1 1 0 0,0-1 0 0 0,0 0 0 0 0,0 0-1 0 0,0 1 1 0 0,1-1 0 0 0,-1 0-1 0 0,1-1 1 0 0,0 1 0 0 0,0 0 0 0 0,1 0-1 0 0,-1 0 1 0 0,1-1 0 0 0,0 1-1 0 0,1-4 7 0 0,-2-10-4 0 0,1-1 0 0 0,1 0-1 0 0,1 0 1 0 0,0 0 0 0 0,2 1-1 0 0,0-1 1 0 0,1 1 0 0 0,1 0-1 0 0,1 0 1 0 0,0 1 0 0 0,1 0-1 0 0,1 0 1 0 0,11-15 4 0 0,2-1-3 0 0,1 2 0 0 0,2 0-1 0 0,1 2 1 0 0,1 0 0 0 0,1 2-1 0 0,11-6 4 0 0,-27 23-10 0 0,-1 1 1 0 0,2 1-1 0 0,-1 0 0 0 0,1 0 0 0 0,0 1 0 0 0,0 1 0 0 0,1 0 0 0 0,0 1 0 0 0,0 1 0 0 0,0 0 0 0 0,1 1 0 0 0,-1 0 0 0 0,1 1 0 0 0,0 1 0 0 0,10 0 10 0 0,23 11-633 0 0,-19 9-3778 0 0,-23-15-1967 0 0,-1 0-5953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13603 0 0,'0'0'1888'0'0,"0"0"-778"0"0,0 0-202 0 0,0 0 152 0 0,0 0 154 0 0,0 0 23 0 0,0 0-88 0 0,0 0-153 0 0,0 0-149 0 0,32 0-152 0 0,100-1-149 0 0,63-27 677 0 0,-145 20-1168 0 0,9 0-390 0 0,-18 6-5722 0 0,-34 2-5744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2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723 0 0 0 0,'0'0'1571'0'0,"0"0"427"0"0,0 0 210 0 0,0 0-73 0 0,0 0-225 0 0,0 0-254 0 0,0 0-211 0 0,0 0-146 0 0,3 0-86 0 0,8 0-54 0 0,-8 0-68 0 0,-3 0-121 0 0,0 0-130 0 0,0 0-121 0 0,0 0-87 0 0,0 0-48 0 0,0 0-39 0 0,0 0-27 0 0,0 0-11 0 0,-7 8 2489 0 0,-139 24-2260 0 0,20 4-547 0 0,73-23-22 0 0,1 3 0 0 0,0 2 0 0 0,1 2 0 0 0,-1 4-167 0 0,47-23 6 0 0,1 2 1 0 0,-1-1 0 0 0,1 0 0 0 0,-1 1 0 0 0,1 0 0 0 0,0 0 0 0 0,0 0 0 0 0,1 1 0 0 0,-1-1 0 0 0,1 1 0 0 0,-1 0 0 0 0,1 0 0 0 0,0 0 0 0 0,1 0-1 0 0,-1 1 1 0 0,1-1 0 0 0,0 1 0 0 0,0-1 0 0 0,0 1 0 0 0,1 0 0 0 0,-1 0 0 0 0,1 0 0 0 0,0 0 0 0 0,1 0 0 0 0,-1 0 0 0 0,1 4-7 0 0,2 0-2 0 0,1 1 1 0 0,0-1 0 0 0,1 0 0 0 0,0 0-1 0 0,0 0 1 0 0,1-1 0 0 0,0 1 0 0 0,0-1-1 0 0,1 0 1 0 0,0-1 0 0 0,1 0-1 0 0,-1 1 1 0 0,2-2 0 0 0,-1 1 0 0 0,1-1-1 0 0,-1 0 1 0 0,2-1 0 0 0,-1 0 0 0 0,1 0-1 0 0,-1-1 1 0 0,1 0 0 0 0,0-1 0 0 0,1 1 1 0 0,34 20 23 0 0,120 81 29 0 0,-161-104-30 0 0,0 1-1 0 0,0-1 0 0 0,0 1 0 0 0,0-1 1 0 0,0 1-1 0 0,-1 0 0 0 0,1 0 1 0 0,-1 0-1 0 0,0 0 0 0 0,1 1 0 0 0,-1-1 1 0 0,0 0-1 0 0,0 1 0 0 0,0 0 0 0 0,-1-1 1 0 0,1 1-1 0 0,-1 0 0 0 0,1 0 1 0 0,-1 0-1 0 0,0 0 0 0 0,0 0 0 0 0,0 0 1 0 0,-1 0-1 0 0,1 1 0 0 0,-1-1 1 0 0,0 0-1 0 0,0 0 0 0 0,0 0 0 0 0,0 1 1 0 0,0-1-1 0 0,-1 0 0 0 0,1 0 0 0 0,-1 0 1 0 0,0 0-1 0 0,0 0 0 0 0,0 0 1 0 0,0 0-1 0 0,-1 0 0 0 0,1 0 0 0 0,-1 0 1 0 0,0 0-1 0 0,1-1 0 0 0,-1 1 1 0 0,-1-1-1 0 0,0 1-21 0 0,-34 21 66 0 0,-2-2 0 0 0,-1-2 0 0 0,0-2 0 0 0,-1-1 0 0 0,-1-2-1 0 0,-1-2 1 0 0,0-2 0 0 0,0-2 0 0 0,-18 1-66 0 0,-24-7-70 0 0,89-29-975 0 0,46-30-1939 0 0,-24 37-1485 0 0,-17 12 1164 0 0,7-2-8963 0 0</inkml:trace>
  <inkml:trace contextRef="#ctx0" brushRef="#br0" timeOffset="328.735">918 409 18372 0 0,'0'0'1103'0'0,"0"0"-391"0"0,0 0-187 0 0,0 0 146 0 0,0 0 196 0 0,0 0 107 0 0,0 0-74 0 0,0 0-215 0 0,-20 31-211 0 0,-66 99-164 0 0,48-44-56 0 0,36-80-249 0 0,1 1 0 0 0,-1-1 0 0 0,1 1 0 0 0,0 0 0 0 0,0-1 0 0 0,1 1 0 0 0,0 0 0 0 0,0 0 0 0 0,1-1 0 0 0,0 1 0 0 0,0 0 0 0 0,1-1 0 0 0,-1 1 0 0 0,1-1 0 0 0,1 1 0 0 0,-1-1 0 0 0,1 0 0 0 0,0 0 0 0 0,1 0 0 0 0,-1-1 0 0 0,1 1 0 0 0,0-1 0 0 0,1 1 0 0 0,-1-1 0 0 0,1-1 0 0 0,0 1 0 0 0,0-1 0 0 0,1 0 0 0 0,-1 0 0 0 0,1 0 0 0 0,0-1 0 0 0,0 0 0 0 0,0 0 1 0 0,0 0-1 0 0,1-1 0 0 0,-1 0 0 0 0,0 0 0 0 0,2-1-5 0 0,8 2 61 0 0,-1 0 1 0 0,0-1 0 0 0,1-1-1 0 0,-1-1 1 0 0,0 0 0 0 0,1-1-1 0 0,-1-1 1 0 0,1 0 0 0 0,-1-1-1 0 0,0-1 1 0 0,0 0 0 0 0,-1-1 0 0 0,1-1-1 0 0,-1 0 1 0 0,0-1 0 0 0,-1 0-1 0 0,0-1 1 0 0,0-1 0 0 0,0 0-1 0 0,-1-1 1 0 0,-1 0 0 0 0,1 0-1 0 0,-2-2 1 0 0,1 1 0 0 0,-2-1-1 0 0,0-1 1 0 0,0 1 0 0 0,-1-2 0 0 0,-1 1-1 0 0,0-1 1 0 0,4-11-62 0 0,-9 17-5 0 0,0 0 0 0 0,-1-1 0 0 0,0 1 0 0 0,0-1 0 0 0,-1 1 0 0 0,0-1 0 0 0,0 0 0 0 0,-1 1 0 0 0,0-1 0 0 0,-1 1 0 0 0,1 0 0 0 0,-2-1 0 0 0,1 1 0 0 0,-1 0 0 0 0,-1 0 0 0 0,1 1 0 0 0,-1-1-1 0 0,-1 1 1 0 0,1-1 0 0 0,-1 1 0 0 0,0 1 0 0 0,-1-1 0 0 0,0 1 0 0 0,0 0 0 0 0,0 0 0 0 0,-1 1 0 0 0,1-1 0 0 0,-2 2 0 0 0,1-1 0 0 0,0 1 0 0 0,-1 0 0 0 0,0 0 0 0 0,1 1 0 0 0,-2 0 0 0 0,1 1 0 0 0,0-1 0 0 0,0 2 0 0 0,-1-1 0 0 0,-6 0 5 0 0,-55 14-2387 0 0,32 15-7142 0 0,29-18-2636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7650 0 0,'0'0'1892'0'0,"0"0"-205"0"0,0 0 125 0 0,0 0 236 0 0,0 0 49 0 0,0 0-256 0 0,0 0-416 0 0,0 0-410 0 0,0 0-287 0 0,0 0-139 0 0,0 0-113 0 0,0 0-64 0 0,15 11 1009 0 0,9-4-1083 0 0,0-1-1 0 0,0-1 1 0 0,1-1-1 0 0,-1-1 1 0 0,1-1-1 0 0,0-2 1 0 0,22-1-338 0 0,-9 0 98 0 0,-29-3-97 0 0,-2 2-4389 0 0,-5 13-6868 0 0,-2-5-271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13483 0 0,'0'0'1884'0'0,"0"0"-842"0"0,0 0-411 0 0,0 0 73 0 0,0 0 247 0 0,0 0 126 0 0,0 0 9 0 0,0 0-79 0 0,0 0-176 0 0,0 0-153 0 0,0 0-168 0 0,0 0-153 0 0,0 0-119 0 0,33 4-88 0 0,100 16-63 0 0,-45-19-215 0 0,-37-12-2955 0 0,-40 8-1618 0 0,-5 3-6854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5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16 0 0 0,'0'0'749'0'0,"0"0"288"0"0,0 0 302 0 0,0 0 408 0 0,0 0 341 0 0,0 0 125 0 0,0 0-10 0 0,0 0-180 0 0,0 0-248 0 0,0 0-233 0 0,0 0-231 0 0,-2-2-195 0 0,-4-6-143 0 0,5 7-134 0 0,1 1-108 0 0,0 0-91 0 0,0 0-85 0 0,0 0-75 0 0,0 0-73 0 0,0 0-75 0 0,-6 19 653 0 0,-37 314 1553 0 0,30-254-2361 0 0,3-1-1 0 0,4 1 1 0 0,3 13-177 0 0,-1-26-54 0 0,4-65 68 0 0,0-1-14 0 0,0 0 2 0 0,0 0-7 0 0,0 0-4 0 0,0 0-15 0 0,0 0-38 0 0,-8-26-1506 0 0,-5-20-2523 0 0,6 16-4857 0 0,4 18-2300 0 0</inkml:trace>
  <inkml:trace contextRef="#ctx0" brushRef="#br0" timeOffset="457.929">8 16 6025 0 0,'0'0'2245'0'0,"0"0"-363"0"0,0 0-293 0 0,0 0 46 0 0,0 0 143 0 0,0 0 32 0 0,0 0-141 0 0,0 0-280 0 0,0 0-316 0 0,0 0-279 0 0,0 0-241 0 0,0 0-127 0 0,-1-3-65 0 0,-4-7-38 0 0,3 8 3 0 0,2 2 8 0 0,0 0-11 0 0,0 0-29 0 0,0 0-16 0 0,0 0-50 0 0,0 0-39 0 0,17 7 615 0 0,93 4 290 0 0,0-5 1 0 0,94-7-1095 0 0,-72 0 246 0 0,-11 2-83 0 0,-108 2-123 0 0,-13-3-24 0 0,0 0 0 0 0,0 0 0 0 0,0 0-1 0 0,0 0-14 0 0,0 0-38 0 0,-4 0-288 0 0,3 0-4368 0 0,1 0-4943 0 0,0 0-2583 0 0</inkml:trace>
  <inkml:trace contextRef="#ctx0" brushRef="#br0" timeOffset="1610.687">906 509 12435 0 0,'0'0'1943'0'0,"0"0"-599"0"0,0 0-330 0 0,0 0-4 0 0,0 0 144 0 0,0 0 76 0 0,0 0-110 0 0,0 0-271 0 0,0 0-267 0 0,0 0-154 0 0,0 0-117 0 0,0 0-35 0 0,0 0-39 0 0,0 19-66 0 0,2 139 476 0 0,-7-89-1049 0 0,-14-62-2294 0 0,12-6-1088 0 0,0-1-4190 0 0,6 0-1921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0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82 678 0 0 0,'0'0'529'0'0,"0"0"466"0"0,0 0 170 0 0,0 0 70 0 0,0 0 115 0 0,0 0 64 0 0,0 0 164 0 0,0 0 190 0 0,0 0 18 0 0,-11-4-152 0 0,-43-18 654 0 0,41 18 760 0 0,10 2 1759 0 0,15-4-4520 0 0,34-13 63 0 0,2 2 0 0 0,0 2 0 0 0,1 2 1 0 0,0 2-1 0 0,1 2-350 0 0,72 6 315 0 0,-119 4-309 0 0,0-1 0 0 0,0 1 1 0 0,0 0-1 0 0,0 1 1 0 0,0-1-1 0 0,0 0 1 0 0,-1 1-1 0 0,1-1 1 0 0,0 1-1 0 0,-1 0 1 0 0,1 0-1 0 0,-1 0 0 0 0,0 0 1 0 0,0 1-1 0 0,0-1 1 0 0,0 0-1 0 0,0 1 1 0 0,0 0-1 0 0,-1-1 1 0 0,1 1-1 0 0,-1 0 0 0 0,0 0 1 0 0,1 0-1 0 0,-1 0 1 0 0,-1 0-1 0 0,1 0 1 0 0,0 0-1 0 0,-1 0 1 0 0,0 0-1 0 0,1 3-6 0 0,-10 95 317 0 0,-2-73-257 0 0,-2 0 0 0 0,0-1 0 0 0,-2 0 0 0 0,-1-2 0 0 0,-1 1 1 0 0,-1-2-1 0 0,-20 21-60 0 0,36-43 5 0 0,-92 101 142 0 0,65-74-93 0 0,2 1 0 0 0,1 1 1 0 0,1 2-1 0 0,-16 27-54 0 0,22 26 200 0 0,21-81-165 0 0,1-1 0 0 0,-1 0 0 0 0,1 0 0 0 0,0 0 0 0 0,0 0 0 0 0,1-1 0 0 0,-1 1 0 0 0,1-1 0 0 0,0 0 0 0 0,0 0 0 0 0,0 0 0 0 0,0 0 0 0 0,0-1 0 0 0,1 0 1 0 0,-1 0-1 0 0,1 0 0 0 0,-1 0 0 0 0,4 0-35 0 0,17 3 159 0 0,-1-2 1 0 0,0 0 0 0 0,1-2 0 0 0,-1 0 0 0 0,1-2 0 0 0,-1-1-1 0 0,1-1 1 0 0,-1-1 0 0 0,0-1 0 0 0,0-1 0 0 0,-1-1-1 0 0,8-4-159 0 0,-3 8-98 0 0,-25-5-4255 0 0,4 1-3330 0 0,-4 3-4284 0 0</inkml:trace>
  <inkml:trace contextRef="#ctx0" brushRef="#br0" timeOffset="1267.629">875 858 0 0 0,'0'0'1144'0'0,"0"0"106"0"0,0 0 384 0 0,0 0 455 0 0,0 0 281 0 0,0 0-31 0 0,0 0-241 0 0,0 0-378 0 0,0 0-318 0 0,0 0-210 0 0,0 0-194 0 0,0 0-118 0 0,0 0-96 0 0,0 2-92 0 0,4 6 1002 0 0,6-21 576 0 0,-1 1-2255 0 0,43-56 741 0 0,-7 8-416 0 0,3 2 0 0 0,2 2 0 0 0,12-7-340 0 0,91-99 193 0 0,-143 185-482 0 0,-9 39 376 0 0,-1-48-97 0 0,-13 188 58 0 0,13-201-54 0 0,6-3 21 0 0,-1 1 0 0 0,1-1 0 0 0,-1 0 1 0 0,1 0-1 0 0,-1-1 0 0 0,0 1 0 0 0,0-1 1 0 0,0 0-1 0 0,0-1 0 0 0,-1 1 0 0 0,1-1 1 0 0,-1 0-1 0 0,0 0 0 0 0,0 0 0 0 0,0 0 1 0 0,-1-1-1 0 0,4-5-15 0 0,10-9 31 0 0,80-96 23 0 0,-17 17-70 0 0,-24 28 28 0 0,-56 70-13 0 0,0 0 0 0 0,0 1 0 0 0,0-1 0 0 0,0 0 0 0 0,0 1 1 0 0,0-1-1 0 0,0 0 0 0 0,0 0 0 0 0,1 1 0 0 0,-1-1 0 0 0,0 0 0 0 0,0 0 1 0 0,0 1-1 0 0,0-1 0 0 0,1 0 0 0 0,-1 0 0 0 0,0 1 0 0 0,0-1 1 0 0,1 0-1 0 0,-1 0 0 0 0,0 0 0 0 0,0 1 0 0 0,1-1 0 0 0,-1 0 0 0 0,0 0 1 0 0,0 0-1 0 0,1 0 0 0 0,-1 0 0 0 0,0 0 0 0 0,1 1 0 0 0,-1-1 0 0 0,0 0 1 0 0,0 0-1 0 0,1 0 0 0 0,-1 0 0 0 0,0 0 0 0 0,1 0 0 0 0,-1 0 0 0 0,0 0 1 0 0,1 0-1 0 0,-1-1 0 0 0,0 1 0 0 0,1 0 0 0 0,-1 0 0 0 0,0 0 1 0 0,-4 34-40 0 0,-84 285 505 0 0,35-229-774 0 0,19-61-3133 0 0,31-26 2463 0 0,-1 0-1280 0 0,2-2-2971 0 0,2-1-2806 0 0</inkml:trace>
  <inkml:trace contextRef="#ctx0" brushRef="#br0" timeOffset="1778.217">1913 512 6233 0 0,'0'0'2209'0'0,"0"0"-790"0"0,0 0-232 0 0,0 0 184 0 0,0 0 146 0 0,0 0 16 0 0,0 0-185 0 0,0 0-335 0 0,0 0-242 0 0,0 0-167 0 0,0 0-133 0 0,0 0-97 0 0,-25 32-73 0 0,-81 102-66 0 0,46-57 290 0 0,13-23-187 0 0,37-53 451 0 0,17-24-468 0 0,26-23-309 0 0,2 1 0 0 0,2 2-1 0 0,1 2 1 0 0,36-30-12 0 0,-69 66 7 0 0,0 1 0 0 0,0-1 0 0 0,0 1 0 0 0,0 0 0 0 0,0 0 0 0 0,1 1 0 0 0,0-1 0 0 0,0 1 0 0 0,0 1 0 0 0,0-1 0 0 0,0 1 0 0 0,1 0 0 0 0,-1 0-1 0 0,1 1 1 0 0,-1 0 0 0 0,1 0 0 0 0,-1 0 0 0 0,1 1 0 0 0,3 0-7 0 0,17 59 880 0 0,6 136 1274 0 0,-27-155-2170 0 0,-5-61-6420 0 0,0 10-1328 0 0,-1 10-3008 0 0</inkml:trace>
  <inkml:trace contextRef="#ctx0" brushRef="#br0" timeOffset="2019.12">1713 707 4465 0 0,'0'0'1827'0'0,"0"0"-468"0"0,0 0-208 0 0,0 0 92 0 0,0 0 152 0 0,0 0 97 0 0,0 0-80 0 0,0 0-214 0 0,0 0-175 0 0,0 0-96 0 0,0 0-59 0 0,0 0-63 0 0,0 0-58 0 0,15-1-99 0 0,107-13 790 0 0,17 1-922 0 0,-80 12-7596 0 0,-56 1-3585 0 0</inkml:trace>
  <inkml:trace contextRef="#ctx0" brushRef="#br0" timeOffset="2475.501">827 1016 3161 0 0,'0'0'831'0'0,"0"0"-473"0"0,0 0-126 0 0,0 0 312 0 0,0 0 489 0 0,0 0 464 0 0,0 0 236 0 0,0 0-5 0 0,0 0-128 0 0,0 0-207 0 0,0 0-224 0 0,0 0-203 0 0,34 0-135 0 0,107 0-63 0 0,208-22 2929 0 0,-151 4-2877 0 0,175 7-1536 0 0,-332 9-102 0 0,-20 1-1293 0 0,0 0-4680 0 0,-11 1-3926 0 0</inkml:trace>
  <inkml:trace contextRef="#ctx0" brushRef="#br0" timeOffset="3194.587">1015 1716 10258 0 0,'0'0'2098'0'0,"0"0"-436"0"0,0 0-197 0 0,0 0 1 0 0,0 0-39 0 0,0 0-128 0 0,0 0-239 0 0,0 0-284 0 0,0 0-192 0 0,0 0-132 0 0,0 0-91 0 0,0 0-25 0 0,0 0-7 0 0,8-22-4 0 0,29-68-18 0 0,-29 73-208 0 0,0 1-1 0 0,2 0 0 0 0,0 1 1 0 0,0 0-1 0 0,1 1 0 0 0,1 0 1 0 0,1 1-1 0 0,11-10-98 0 0,6-6 124 0 0,142-132 308 0 0,-72 87-344 0 0,-99 75-91 0 0,0 0 0 0 0,0 0-1 0 0,0 1 1 0 0,0-1 0 0 0,0 0 0 0 0,0 0-1 0 0,0 0 1 0 0,-1 1 0 0 0,1-1 0 0 0,0 0-1 0 0,-1 1 1 0 0,1-1 0 0 0,-1 1 0 0 0,0-1-1 0 0,1 1 1 0 0,-1-1 0 0 0,0 1 0 0 0,0-1-1 0 0,0 1 1 0 0,0-1 0 0 0,0 1 0 0 0,0-1-1 0 0,0 1 1 0 0,0-1 0 0 0,-1 1 0 0 0,1-1-1 0 0,-1 0 1 0 0,0 2 3 0 0,1 4 2 0 0,-7 115 48 0 0,8-120-45 0 0,-1 1-1 0 0,1-1 0 0 0,0 0 0 0 0,1 1 0 0 0,-1-1 0 0 0,0 0 0 0 0,1 0 0 0 0,-1 0 0 0 0,1 0 0 0 0,-1 0 0 0 0,1 0 0 0 0,0 0 0 0 0,0 0 0 0 0,0-1 0 0 0,0 1 0 0 0,0-1 0 0 0,0 1 1 0 0,1-1-1 0 0,-1 0 0 0 0,0 0 0 0 0,1 0 0 0 0,-1 0 0 0 0,0-1 0 0 0,1 1 0 0 0,0 0 0 0 0,-1-1 0 0 0,1 0 0 0 0,-1 0 0 0 0,1 0 0 0 0,-1 0 0 0 0,1 0 0 0 0,-1 0 0 0 0,1 0 1 0 0,-1-1-1 0 0,1 0 0 0 0,-1 1 0 0 0,1-1 0 0 0,-1 0 0 0 0,1 0 0 0 0,-1 0 0 0 0,0 0 0 0 0,0-1 0 0 0,1 1 0 0 0,-1-1 0 0 0,0 0-4 0 0,219-175 139 0 0,-197 155-134 0 0,47-27-26 0 0,-71 98-2 0 0,-10-15 70 0 0,1 0 0 0 0,2 1 0 0 0,1 0 0 0 0,2 0 0 0 0,0 34-47 0 0,21 20-387 0 0,-4-76-665 0 0,-1-11-6187 0 0,-9-2-1764 0 0</inkml:trace>
  <inkml:trace contextRef="#ctx0" brushRef="#br0" timeOffset="3436.384">2182 1296 14691 0 0,'0'0'1227'0'0,"0"0"-452"0"0,0 0-118 0 0,0 0 225 0 0,0 0 202 0 0,0 0 36 0 0,0 0-177 0 0,0 0-301 0 0,0 0-254 0 0,0 0-190 0 0,0 0-68 0 0,-3 34-57 0 0,-9 103-35 0 0,11-61-272 0 0,2-67-284 0 0,1 10-437 0 0,-2-7-8357 0 0,0-12-1397 0 0</inkml:trace>
  <inkml:trace contextRef="#ctx0" brushRef="#br0" timeOffset="3922.011">2127 1252 8106 0 0,'0'0'2226'0'0,"0"0"-581"0"0,0 0-311 0 0,0 0-97 0 0,0 0-32 0 0,0 0-24 0 0,0 0-184 0 0,0 0-229 0 0,0 0-164 0 0,0 0-116 0 0,0 0-49 0 0,0 0-37 0 0,0 0-28 0 0,17-9-38 0 0,55-29-32 0 0,1 23 500 0 0,48 15 159 0 0,-120 0-953 0 0,1 0-1 0 0,-1 0 1 0 0,1 0 0 0 0,-1 0 0 0 0,1 0-1 0 0,-1 1 1 0 0,1-1 0 0 0,-1 0-1 0 0,1 1 1 0 0,-1-1 0 0 0,1 1 0 0 0,-1 0-1 0 0,1-1 1 0 0,-1 1 0 0 0,0 0-1 0 0,0 0 1 0 0,1 0 0 0 0,-1 0 0 0 0,0 0-1 0 0,0 0 1 0 0,0 0 0 0 0,0 0-1 0 0,0 1 1 0 0,0-1 0 0 0,0 0-1 0 0,-1 1 1 0 0,1-1 0 0 0,0 0 0 0 0,-1 1-1 0 0,1-1 1 0 0,-1 1 0 0 0,1-1-1 0 0,-1 1 1 0 0,0-1 0 0 0,0 1 0 0 0,1-1-1 0 0,-1 1 1 0 0,0-1 0 0 0,0 1-1 0 0,-1 0 1 0 0,1-1 0 0 0,0 1 0 0 0,0-1-1 0 0,-1 1 1 0 0,1-1 0 0 0,-1 1-10 0 0,-39 62 365 0 0,-65 21-197 0 0,104-84-171 0 0,0 0-1 0 0,1-1 0 0 0,-1 1 1 0 0,0 0-1 0 0,0 0 0 0 0,1 0 1 0 0,-1 0-1 0 0,0 0 0 0 0,1 0 1 0 0,-1-1-1 0 0,1 2 1 0 0,0-1-1 0 0,-1 0 0 0 0,1 0 1 0 0,0 0-1 0 0,-1 0 0 0 0,1 0 1 0 0,0 0-1 0 0,0 0 0 0 0,0 0 1 0 0,0 0-1 0 0,0 0 1 0 0,0 1-1 0 0,0-1 0 0 0,0 0 1 0 0,1 0-1 0 0,-1 0 0 0 0,0 0 1 0 0,1 0-1 0 0,-1 0 0 0 0,1 0 1 0 0,-1 0-1 0 0,1 0 1 0 0,-1 0-1 0 0,1 0 0 0 0,0 0 1 0 0,-1 0-1 0 0,1-1 0 0 0,0 1 1 0 0,0 0-1 0 0,0 0 0 0 0,-1-1 1 0 0,1 1-1 0 0,0-1 0 0 0,1 1 4 0 0,49 24-90 0 0,-46-23 92 0 0,27 9-20 0 0,-26-10 19 0 0,1 1 0 0 0,0-1 1 0 0,-1 2-1 0 0,1-1 1 0 0,-1 1-1 0 0,1-1 0 0 0,-1 2 1 0 0,0-1-1 0 0,0 1 1 0 0,-1 0-1 0 0,1 0 0 0 0,-1 0 1 0 0,0 1-1 0 0,0 0 1 0 0,0 0-1 0 0,0 0 0 0 0,-1 1 1 0 0,0 0-1 0 0,0-1 0 0 0,1 5 0 0 0,-3-6 36 0 0,-1 1 1 0 0,0-1 0 0 0,0 0 0 0 0,0 0 0 0 0,0 1 0 0 0,-1-1 0 0 0,0 1-1 0 0,0-1 1 0 0,0 0 0 0 0,0 1 0 0 0,-1-1 0 0 0,1 0 0 0 0,-1 1 0 0 0,0-1-1 0 0,0 0 1 0 0,-1 0 0 0 0,1 0 0 0 0,-1 1 0 0 0,0-2 0 0 0,0 1 0 0 0,-1 0-1 0 0,1 0 1 0 0,-1-1 0 0 0,0 1 0 0 0,0-1 0 0 0,0 0 0 0 0,0 0 0 0 0,0 0-1 0 0,-1 0 1 0 0,1-1 0 0 0,-1 1 0 0 0,0-1 0 0 0,1 0 0 0 0,-1 0 0 0 0,-1 0-1 0 0,1-1-37 0 0,-10 7-35 0 0,0-1 0 0 0,0 0 0 0 0,-1-1 0 0 0,0-1 0 0 0,0 0 0 0 0,-1-1 0 0 0,1-1 0 0 0,-1 0-1 0 0,0-1 1 0 0,1-1 0 0 0,-1 0 0 0 0,-10-2 35 0 0,-14-31-3169 0 0,26 0-6233 0 0,11 23-1663 0 0</inkml:trace>
  <inkml:trace contextRef="#ctx0" brushRef="#br0" timeOffset="4289.089">2637 390 9922 0 0,'0'0'1670'0'0,"0"0"-274"0"0,0 0-72 0 0,0 0 102 0 0,0 0 96 0 0,0 0-98 0 0,0 0-302 0 0,0 0-360 0 0,0 0-294 0 0,0 0-153 0 0,0 0-39 0 0,0 0 34 0 0,0 0 60 0 0,11-1 39 0 0,0-1-277 0 0,52 9 514 0 0,-35 10-511 0 0,-2 1 0 0 0,0 1 0 0 0,-1 1-1 0 0,-1 1 1 0 0,-1 1 0 0 0,-1 1 0 0 0,-1 1-1 0 0,-1 1 1 0 0,-1 1 0 0 0,-1 1 0 0 0,-2 0-1 0 0,0 1 1 0 0,-2 1 0 0 0,-1 0 0 0 0,-2 1-1 0 0,-1 0 1 0 0,-1 1 0 0 0,-1 0 0 0 0,-2 1-1 0 0,-1-1 1 0 0,-2 1 0 0 0,-1 0 0 0 0,-1 7-135 0 0,-2-5-19 0 0,-1 0 0 0 0,-1 0 0 0 0,-2-1 0 0 0,-1 0 0 0 0,-2 0 0 0 0,-1 0 0 0 0,-2-1 0 0 0,-1 0 0 0 0,-1-1 0 0 0,-2 0-1 0 0,-1-1 1 0 0,-1-1 0 0 0,-2-1 0 0 0,-19 23 19 0 0,21-31-719 0 0,-1-2-1 0 0,0 0 0 0 0,-2-1 1 0 0,0-1-1 0 0,-1-1 1 0 0,0-1-1 0 0,-23 11 720 0 0,27-16-1511 0 0,-22 11-6547 0 0,18-11-3263 0 0</inkml:trace>
  <inkml:trace contextRef="#ctx0" brushRef="#br0" timeOffset="4817.232">816 0 4137 0 0,'0'0'1224'0'0,"0"0"-36"0"0,0 0 302 0 0,0 0 441 0 0,0 0 242 0 0,0 0-33 0 0,0 0-293 0 0,0 0-368 0 0,0 0-304 0 0,0 0-212 0 0,-13 37-120 0 0,-44 118-86 0 0,26-64 691 0 0,4 2 1 0 0,-9 67-1449 0 0,10-42 436 0 0,13-63-288 0 0,-7 19-14 0 0,3 1 0 0 0,3 1 0 0 0,4 0 0 0 0,3 1 0 0 0,3 0 0 0 0,5 54-134 0 0,4-103 47 0 0,1 0 1 0 0,0 0-1 0 0,3-1 0 0 0,0 0 0 0 0,1 0 1 0 0,2-1-1 0 0,1 0 0 0 0,1-1 1 0 0,15 20-48 0 0,-9-22 25 0 0,1 0 1 0 0,1-2 0 0 0,1 0 0 0 0,1-2 0 0 0,1 0 0 0 0,0-2 0 0 0,1-1 0 0 0,1-1-1 0 0,1-1 1 0 0,0-1 0 0 0,0-2 0 0 0,2 0 0 0 0,-1-3 0 0 0,1 0 0 0 0,15 1-26 0 0,-8-3-606 0 0,-22-5-7974 0 0,-13-1-3415 0 0</inkml:trace>
  <inkml:trace contextRef="#ctx0" brushRef="#br0" timeOffset="7820.465">3493 273 704 0 0,'0'0'700'0'0,"0"0"-213"0"0,0 0 129 0 0,0 0 463 0 0,0 0 588 0 0,0 0 466 0 0,0 0 136 0 0,0 0-220 0 0,0 0-406 0 0,0 0-370 0 0,0 0-232 0 0,1 12 5884 0 0,-3-2-6354 0 0,-12 14-241 0 0,1 1-1 0 0,0 1 1 0 0,2 0 0 0 0,2 1 0 0 0,0 0-1 0 0,1 0 1 0 0,-3 27-330 0 0,5-28 144 0 0,-22 106 655 0 0,5 1 0 0 0,0 76-799 0 0,21-183 88 0 0,1-1-1 0 0,0 1 1 0 0,3-1 0 0 0,0 1-1 0 0,1-1 1 0 0,1 1 0 0 0,2-1-1 0 0,0 0 1 0 0,2-1 0 0 0,1 0-1 0 0,1 0 1 0 0,0-1 0 0 0,2 0-1 0 0,1-1 1 0 0,8 10-88 0 0,125 163 1398 0 0,-117-162-850 0 0,-29-32-524 0 0,0-1 12 0 0,0 0-20 0 0,0 0 3 0 0,0 0 3 0 0,0 0-36 0 0,0 0 32 0 0,0 0 9 0 0,0 0 1 0 0,0 0-9 0 0,0 0-10 0 0,0 0-26 0 0,0 0-5 0 0,0 0 10 0 0,4-31-4089 0 0,0 19-299 0 0,-3 7 2014 0 0,1-3-9882 0 0</inkml:trace>
  <inkml:trace contextRef="#ctx0" brushRef="#br0" timeOffset="8951.082">3756 1495 6545 0 0,'0'0'2228'0'0,"0"0"-532"0"0,0 0-202 0 0,0 0 162 0 0,0 0 167 0 0,0 0-12 0 0,0 0-215 0 0,0 0-327 0 0,0 0-310 0 0,0 0-207 0 0,0 0-146 0 0,0 0-91 0 0,0 0-13 0 0,0 3 2470 0 0,3-24-2763 0 0,0 0-1 0 0,2 0 0 0 0,0 1 0 0 0,2 0 0 0 0,0 0 0 0 0,1 0 1 0 0,1 1-1 0 0,1 0 0 0 0,5-6-208 0 0,49-85 178 0 0,6 3-1 0 0,9-5-177 0 0,-57 82-4 0 0,2 3 32 0 0,-14 50-271 0 0,21 296 362 0 0,2-237-314 0 0,-31-81 196 0 0,0-1-1 0 0,1 0 1 0 0,-1 0-1 0 0,0 0 1 0 0,0 0-1 0 0,0 0 1 0 0,1 0-1 0 0,-1-1 1 0 0,0 1-1 0 0,0-1 1 0 0,0 0-1 0 0,0 1 1 0 0,0-1-1 0 0,0 0 1 0 0,0 0-1 0 0,0 0 1 0 0,0-1-1 0 0,0 1 1 0 0,-1 0-1 0 0,1-1 1 0 0,0 1 0 0 0,-1-1-1 0 0,1 1 1 0 0,-1-1-1 0 0,0 0 1 0 0,1 0-1 0 0,-1 0 1 0 0,0 0-1 0 0,0 1 1 0 0,0-1-1 0 0,0-1 1 0 0,-1 1-1 0 0,1 0 1 0 0,0 0-1 0 0,7-9 3 0 0,219-368 5 0 0,-176 302-42 0 0,-50 77-12 0 0,-1 0 20 0 0,0 0 14 0 0,17 66 90 0 0,41 215 294 0 0,-17-119-305 0 0,-34-134-279 0 0,-7-28 91 0 0,0 0 111 0 0,1 1-2153 0 0,4-5-8760 0 0,-5 0-689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9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0 969 9562 0 0,'0'0'1555'0'0,"0"0"-300"0"0,0 0 9 0 0,0 0 245 0 0,0 0 190 0 0,0 0-26 0 0,0 0-178 0 0,0 0-280 0 0,0 0-316 0 0,0 0-237 0 0,0 0-166 0 0,0 0-140 0 0,4 32-94 0 0,14 99-83 0 0,10 4-35 0 0,-17-100-847 0 0,-5-22-2523 0 0,-5-13 1950 0 0,-1 0-2566 0 0,0 0-3766 0 0,0 0 38 0 0</inkml:trace>
  <inkml:trace contextRef="#ctx0" brushRef="#br0" timeOffset="453.359">0 973 5961 0 0,'0'0'2940'0'0,"0"0"-571"0"0,0 0-420 0 0,0 0-207 0 0,0 0-246 0 0,0 0-295 0 0,0 0-298 0 0,0 0-287 0 0,0 0-209 0 0,0 0-116 0 0,0 0-26 0 0,0 0-5 0 0,0 0-10 0 0,10-11 8 0 0,30-30-25 0 0,9 29 316 0 0,-37 13-386 0 0,12-2 208 0 0,-18 0-299 0 0,0 0 1 0 0,0 1 0 0 0,0-1-1 0 0,0 1 1 0 0,0 0-1 0 0,0 1 1 0 0,0 0-1 0 0,0 0 1 0 0,0 0 0 0 0,-1 0-1 0 0,1 1 1 0 0,0 0-1 0 0,-1 0 1 0 0,1 1-1 0 0,-1-1 1 0 0,1 2-73 0 0,-5-1 34 0 0,0 0-1 0 0,0 0 1 0 0,0 0 0 0 0,-1 0-1 0 0,1 0 1 0 0,-1 0 0 0 0,1 0-1 0 0,-1 1 1 0 0,0-1 0 0 0,0 0-1 0 0,-1 0 1 0 0,1 0 0 0 0,-1 1-1 0 0,0-1 1 0 0,1 0 0 0 0,-1 0-1 0 0,-1 0 1 0 0,1 0 0 0 0,0 0-1 0 0,-1-1 1 0 0,1 1 0 0 0,-1 0 0 0 0,0 0-1 0 0,0-1 1 0 0,0 0 0 0 0,0 1-1 0 0,-1-1 1 0 0,1 0 0 0 0,0 0-1 0 0,-1 0 1 0 0,0 0 0 0 0,-2 1-34 0 0,-6 10 58 0 0,8-10-34 0 0,1-2-27 0 0,1 0 1 0 0,-1 0 0 0 0,0 0 0 0 0,1 0-1 0 0,-1 0 1 0 0,1 0 0 0 0,0 0 0 0 0,-1 1 0 0 0,1-1-1 0 0,0 1 1 0 0,0-1 0 0 0,0 1 0 0 0,0-1-1 0 0,0 1 1 0 0,0 0 0 0 0,0-1 0 0 0,1 1-1 0 0,-1 0 1 0 0,0 0 0 0 0,1-1 0 0 0,0 1 0 0 0,-1 0-1 0 0,1 0 1 0 0,0 0 0 0 0,0 0 0 0 0,0 0-1 0 0,0 0 1 0 0,0-1 0 0 0,0 1 0 0 0,1 0 0 0 0,-1 0-1 0 0,1 0 1 0 0,-1 0 0 0 0,1-1 0 0 0,0 1-1 0 0,0 0 1 0 0,0-1 0 0 0,-1 1 0 0 0,1-1-1 0 0,1 1 1 0 0,-1-1 0 0 0,0 1 0 0 0,0-1 0 0 0,1 1-1 0 0,-1-1 1 0 0,0 0 0 0 0,2 1 2 0 0,136 63-35 0 0,-137-64 35 0 0,0 0 17 0 0,1 0-1 0 0,0 0 0 0 0,-1 0 1 0 0,1 0-1 0 0,-1 0 1 0 0,1 0-1 0 0,-1 0 0 0 0,0 1 1 0 0,1 0-1 0 0,-1-1 1 0 0,0 1-1 0 0,0 0 0 0 0,0 0 1 0 0,0 0-1 0 0,0 0 1 0 0,-1 0-1 0 0,1 1 0 0 0,-1-1 1 0 0,1 0-1 0 0,-1 1 1 0 0,0-1-1 0 0,0 1 0 0 0,0-1 1 0 0,0 1-1 0 0,0 0 1 0 0,-1-1-1 0 0,1 1 0 0 0,-1 0 1 0 0,0 0-1 0 0,1-1 1 0 0,-1 1-1 0 0,-1 0 0 0 0,1 0 1 0 0,0 0-1 0 0,-1-1 1 0 0,1 1-1 0 0,-1 0 0 0 0,0-1 1 0 0,0 1-1 0 0,0-1 1 0 0,0 1-1 0 0,0-1 0 0 0,-1 1 1 0 0,0 0-17 0 0,-8 7 62 0 0,0-1-1 0 0,0 0 1 0 0,-1-1 0 0 0,0 0 0 0 0,0-1 0 0 0,-1 0 0 0 0,0 0 0 0 0,0-2 0 0 0,0 1 0 0 0,-11 2-62 0 0,20-7-25 0 0,1 0 1 0 0,-1 0-1 0 0,1 0 1 0 0,-1-1 0 0 0,1 1-1 0 0,-1 0 1 0 0,0-1-1 0 0,1 0 1 0 0,-1 0 0 0 0,0 0-1 0 0,1 0 1 0 0,-1 0-1 0 0,0 0 1 0 0,1-1 0 0 0,-1 1-1 0 0,0-1 1 0 0,1 0 0 0 0,-1 0-1 0 0,1 0 1 0 0,-3-1 24 0 0,-6-33-4851 0 0,13 24 1306 0 0,1 3-2096 0 0,1 1-5348 0 0</inkml:trace>
  <inkml:trace contextRef="#ctx0" brushRef="#br0" timeOffset="1035.247">854 664 6001 0 0,'0'0'1965'0'0,"0"0"43"0"0,0 0 107 0 0,0 0-49 0 0,0 0-243 0 0,0 0-400 0 0,0 0-375 0 0,0 0-221 0 0,0 0-105 0 0,0 0-65 0 0,0 0-98 0 0,0 0-59 0 0,-22 6-61 0 0,-71 21-69 0 0,87-25-322 0 0,0 0-1 0 0,1 0 0 0 0,-1 0 1 0 0,1 1-1 0 0,-1 0 0 0 0,1 0 1 0 0,0 0-1 0 0,1 0 0 0 0,-1 1 1 0 0,0 0-1 0 0,1 0 0 0 0,0 0 1 0 0,0 1-1 0 0,0-1 0 0 0,-2 4-47 0 0,-1 2 75 0 0,-3 0-34 0 0,2 0 1 0 0,-1 1 0 0 0,1 0-1 0 0,1 0 1 0 0,0 1 0 0 0,0 0 0 0 0,2 0-1 0 0,-1 1 1 0 0,1 0 0 0 0,1 0-1 0 0,1 0 1 0 0,-1 0 0 0 0,2 0-1 0 0,0 1 1 0 0,0 4-42 0 0,2-16 3 0 0,0 1 1 0 0,-1 0-1 0 0,1 0 1 0 0,0-1-1 0 0,0 1 0 0 0,0 0 1 0 0,1-1-1 0 0,-1 1 0 0 0,1 0 1 0 0,-1-1-1 0 0,1 1 1 0 0,0 0-1 0 0,0-1 0 0 0,0 1 1 0 0,1-1-1 0 0,-1 0 0 0 0,0 1 1 0 0,1-1-1 0 0,-1 0 1 0 0,1 0-1 0 0,0 0 0 0 0,0 0 1 0 0,0 0-1 0 0,0 0 0 0 0,0-1 1 0 0,0 1-1 0 0,1-1 1 0 0,-1 1-1 0 0,0-1 0 0 0,1 0 1 0 0,-1 0-1 0 0,1 0 0 0 0,-1 0 1 0 0,4 0-4 0 0,2 1 78 0 0,0-1 0 0 0,0-1 0 0 0,1 1 0 0 0,-1-2 0 0 0,0 1 0 0 0,0-1 0 0 0,1 0 0 0 0,-1-1 0 0 0,0 1 0 0 0,0-2 0 0 0,0 1 0 0 0,-1-1 0 0 0,1-1 0 0 0,-1 1 0 0 0,1-1 0 0 0,-1 0 0 0 0,0-1 0 0 0,3-3-78 0 0,114-112 1046 0 0,-63 54-620 0 0,-48 54-387 0 0,0 0-1 0 0,1 0 1 0 0,1 2-1 0 0,0 0 1 0 0,0 0-1 0 0,1 1 1 0 0,9-3-39 0 0,-23 13 7 0 0,0-1 0 0 0,0 1 1 0 0,0 0-1 0 0,0 1 0 0 0,0-1 0 0 0,-1 0 1 0 0,1 0-1 0 0,0 1 0 0 0,-1-1 0 0 0,1 1 0 0 0,-1 0 1 0 0,0-1-1 0 0,1 1 0 0 0,-1 0 0 0 0,0 0 1 0 0,0 0-1 0 0,0-1 0 0 0,0 1 0 0 0,-1 0 1 0 0,1 1-1 0 0,0-1 0 0 0,-1 0 0 0 0,1 0 1 0 0,-1 0-1 0 0,0 0 0 0 0,0 0 0 0 0,0 0 1 0 0,0 1-1 0 0,0-1 0 0 0,0 0 0 0 0,-1 0 1 0 0,1 0-1 0 0,-1 0 0 0 0,0 2-7 0 0,1-1 11 0 0,-1 59 113 0 0,-3-1 0 0 0,-3 0 0 0 0,-9 37-124 0 0,1-9 24 0 0,1 0-62 0 0,-3 0-1 0 0,-4-2 0 0 0,-5 0 1 0 0,-5 6 38 0 0,-19-11 3 0 0,48-80-14 0 0,0 0 0 0 0,0 1 0 0 0,-1-1 0 0 0,1 0 0 0 0,0 0 0 0 0,-1-1 0 0 0,1 1 0 0 0,-1 0 0 0 0,0-1 0 0 0,1 1 0 0 0,-1-1 0 0 0,0 0 0 0 0,0 0 0 0 0,0 0 0 0 0,0-1 0 0 0,0 1 0 0 0,0 0 0 0 0,0-1 0 0 0,0 0 0 0 0,0 0 0 0 0,0 0 0 0 0,0 0 0 0 0,0 0 0 0 0,0-1 0 0 0,0 1 0 0 0,0-1 0 0 0,0 0 0 0 0,0 0 0 0 0,0 0 0 0 0,0 0 11 0 0,-2-4-39 0 0,1 0 0 0 0,-1 0 0 0 0,1 0 0 0 0,0 0 1 0 0,0 0-1 0 0,0-1 0 0 0,1 0 0 0 0,0 0 0 0 0,0 0 0 0 0,1 0 1 0 0,0 0-1 0 0,0-1 0 0 0,0 1 0 0 0,0-1 0 0 0,1 1 0 0 0,0-1 0 0 0,1 1 1 0 0,0-1-1 0 0,0 0 0 0 0,0 1 0 0 0,1-1 0 0 0,-1 0 0 0 0,2-1 39 0 0,1-7-78 0 0,0 0-1 0 0,2 0 0 0 0,-1 0 1 0 0,2 1-1 0 0,0 0 0 0 0,1 0 1 0 0,0 0-1 0 0,1 1 0 0 0,0 0 0 0 0,1 0 1 0 0,1 1-1 0 0,2-2 79 0 0,65-75-1903 0 0,-20 37-6559 0 0,-44 43-2876 0 0</inkml:trace>
  <inkml:trace contextRef="#ctx0" brushRef="#br0" timeOffset="1317.596">1355 962 5817 0 0,'0'0'3066'0'0,"0"0"-856"0"0,0 0-223 0 0,0 0-100 0 0,0 0-148 0 0,0 0-126 0 0,0 0-176 0 0,0 0-229 0 0,0 0-226 0 0,0 0-172 0 0,0 0-154 0 0,0 0-135 0 0,0 0-69 0 0,34-1-64 0 0,103-5-45 0 0,-22-2 635 0 0,-114 19-3557 0 0,-5-4-5485 0 0,1-7-3762 0 0</inkml:trace>
  <inkml:trace contextRef="#ctx0" brushRef="#br0" timeOffset="2803.48">2110 413 2753 0 0,'0'0'1675'0'0,"0"0"-66"0"0,0 0 102 0 0,0 0 220 0 0,0 0 165 0 0,0 0 13 0 0,0 0-171 0 0,0 0-295 0 0,0 0-308 0 0,0 0-289 0 0,0 0-202 0 0,3-3-155 0 0,9-9-107 0 0,-9 9-77 0 0,-3 3-61 0 0,0 0-50 0 0,0 0-73 0 0,17 133 1758 0 0,-8-15-1452 0 0,-2-43-312 0 0,-3-1 0 0 0,-4 1-1 0 0,-6 42-314 0 0,4-94 10 0 0,-1 0 0 0 0,-1 0-1 0 0,-1-1 1 0 0,-2 0 0 0 0,0 0-1 0 0,-1 0 1 0 0,-1-1 0 0 0,-4 7-10 0 0,-6-13-607 0 0,19-15 380 0 0,0 0-101 0 0,-4-15-2965 0 0,2-30-5169 0 0,3 28-85 0 0,-1 6 2658 0 0</inkml:trace>
  <inkml:trace contextRef="#ctx0" brushRef="#br0" timeOffset="3058.041">1813 450 9018 0 0,'0'0'1739'0'0,"0"0"-473"0"0,0 0-233 0 0,0 0 73 0 0,0 0 131 0 0,0 0 85 0 0,0 0-84 0 0,0 0-172 0 0,0 0-185 0 0,0 0-128 0 0,34-10-110 0 0,105-30-122 0 0,-9 16 420 0 0,33 17-1142 0 0,-115 21-2050 0 0,-30-2-6783 0 0,-10-5-2228 0 0</inkml:trace>
  <inkml:trace contextRef="#ctx0" brushRef="#br0" timeOffset="3446.733">2334 973 12987 0 0,'0'0'924'0'0,"0"0"-617"0"0,0 0-177 0 0,0 0 344 0 0,0 0 422 0 0,0 0 292 0 0,0 0 90 0 0,0 0-98 0 0,0 0-181 0 0,0 0-193 0 0,0 0-166 0 0,0 0-120 0 0,31 0-84 0 0,98 2-85 0 0,-8-8 457 0 0,-109 6-721 0 0,-11-1-73 0 0,0 1-1 0 0,1-1 0 0 0,-1 1 1 0 0,1-1-1 0 0,-1 1 0 0 0,1 0 0 0 0,-1 0 1 0 0,1 0-1 0 0,-1-1 0 0 0,1 1 1 0 0,-1 1-1 0 0,1-1 0 0 0,-1 0 1 0 0,1 0-1 0 0,-1 1 0 0 0,1-1 1 0 0,-1 0-1 0 0,1 1 0 0 0,-1 0 1 0 0,1-1-1 0 0,-1 1 0 0 0,0 0 1 0 0,1 0-1 0 0,-1-1 0 0 0,0 1 1 0 0,0 0-1 0 0,0 0 0 0 0,0 0 0 0 0,0 1 1 0 0,0-1-1 0 0,0 0 0 0 0,0 0 1 0 0,0 1-1 0 0,0-1 0 0 0,-1 0 1 0 0,1 1-1 0 0,0-1 0 0 0,-1 1 1 0 0,1-1-1 0 0,-1 0 0 0 0,0 1 1 0 0,1-1-1 0 0,-1 1 0 0 0,0 0 1 0 0,0-1-1 0 0,0 1 0 0 0,0-1 1 0 0,0 1-1 0 0,-1 0-13 0 0,-1 6 63 0 0,-1 0 1 0 0,-1-1 0 0 0,0 1-1 0 0,0-1 1 0 0,0 1-1 0 0,-1-1 1 0 0,0-1-1 0 0,0 1 1 0 0,-1-1-1 0 0,0 0 1 0 0,0 0-1 0 0,-3 2-63 0 0,6-5 17 0 0,-26 25 75 0 0,-60 76 193 0 0,88-103-279 0 0,0 1 0 0 0,0 0 0 0 0,0 0 0 0 0,1 0 1 0 0,-1 0-1 0 0,0 0 0 0 0,1 0 0 0 0,0 0 0 0 0,0 0 0 0 0,-1 1 0 0 0,1-1 0 0 0,0 0 0 0 0,1 0 0 0 0,-1 0 0 0 0,0 0 0 0 0,1 0 0 0 0,-1 0 0 0 0,1 0 1 0 0,-1 0-1 0 0,1 0 0 0 0,0 0 0 0 0,0 0 0 0 0,0 0 0 0 0,0-1 0 0 0,0 1 0 0 0,0 0 0 0 0,1-1 0 0 0,-1 1 0 0 0,1 0 0 0 0,-1-1 0 0 0,1 0 0 0 0,-1 1 1 0 0,1-1-1 0 0,0 0 0 0 0,-1 0 0 0 0,1 0 0 0 0,0 0 0 0 0,0 0 0 0 0,0 0 0 0 0,1 0-6 0 0,83 18 351 0 0,-72-19-486 0 0,1 0 0 0 0,-1 0 0 0 0,1-1 0 0 0,-1-1 0 0 0,0-1 1 0 0,1 0-1 0 0,-1 0 0 0 0,-1-2 0 0 0,1 1 0 0 0,5-4 135 0 0,2-2-1109 0 0,12-7-1473 0 0,-13 3-3741 0 0,-11 6-5127 0 0</inkml:trace>
  <inkml:trace contextRef="#ctx0" brushRef="#br0" timeOffset="3890.763">2896 30 1944 0 0,'0'0'1306'0'0,"0"0"13"0"0,0 0 219 0 0,0 0 339 0 0,0 0 210 0 0,0 0-29 0 0,0 0-160 0 0,0 0-266 0 0,0 0-286 0 0,0 0-272 0 0,0 0-232 0 0,0 0-199 0 0,0 0-132 0 0,-3-5-32 0 0,-6-14-17 0 0,6 14-23 0 0,3 5-27 0 0,6 12 939 0 0,16 13-614 0 0,32 32-181 0 0,-2 2 1 0 0,-3 2 0 0 0,-2 2 0 0 0,-4 3-1 0 0,-2 1 1 0 0,-3 2 0 0 0,-3 1 0 0 0,-3 4-557 0 0,-19-41 15 0 0,-2 1-1 0 0,-1 1 1 0 0,-1 0 0 0 0,-2 0 0 0 0,-2 1 0 0 0,-1-1 0 0 0,-2 1-1 0 0,-2 0 1 0 0,-1 0 0 0 0,-1 0 0 0 0,-2 0 0 0 0,-2-1-1 0 0,-1 0 1 0 0,-2 0 0 0 0,-1 0 0 0 0,-2-1 0 0 0,-2 1-15 0 0,0-9-246 0 0,-1 0 1 0 0,-2-1-1 0 0,0-1 1 0 0,-2-1-1 0 0,0-1 1 0 0,-2 0-1 0 0,-1 0 246 0 0,-60 38-9637 0 0,68-52-2267 0 0</inkml:trace>
  <inkml:trace contextRef="#ctx0" brushRef="#br0" timeOffset="5108.757">2012 402 0 0 0,'0'0'780'0'0,"0"0"-54"0"0,0 0-52 0 0,0 0-73 0 0,0 0-97 0 0,0 0-28 0 0,0 0 44 0 0,0 0 83 0 0,0 0 66 0 0,0 0 45 0 0,0 0 19 0 0,-3-4 3552 0 0,76 1 3006 0 0,36-9-4411 0 0,12-1-2019 0 0,42 8 2142 0 0,-313 27-3176 0 0,-112 23-295 0 0,138-35 486 0 0,-2-9 249 0 0,75-2-227 0 0,-21 24-12 0 0,16-12 225 0 0,49-11-1409 0 0,23 2 437 0 0,1-1-2019 0 0,-6 0-3890 0 0,-5 2-4975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9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41 4121 0 0,'0'0'1591'0'0,"0"0"-133"0"0,0 0 149 0 0,0 0 332 0 0,0 0 258 0 0,0 0-4 0 0,0 0-271 0 0,0 0-405 0 0,0 0-382 0 0,0 0-280 0 0,0 0-209 0 0,0 0-110 0 0,0 0-56 0 0,7-9 716 0 0,-46 216 1168 0 0,15-67-2163 0 0,10-55-237 0 0,8-72-752 0 0,4-15-3682 0 0,3-23-10822 0 0,1 18 9920 0 0</inkml:trace>
  <inkml:trace contextRef="#ctx0" brushRef="#br0" timeOffset="263.339">1 52 4361 0 0,'0'0'3029'0'0,"0"0"-1421"0"0,0 0-553 0 0,0 0 89 0 0,0 0 243 0 0,0 0 231 0 0,0 0 42 0 0,0 0-144 0 0,0 0-189 0 0,0 0-168 0 0,0 0-163 0 0,0 0-137 0 0,0 0-99 0 0,30 0-115 0 0,97-4-104 0 0,55-25 850 0 0,-50 11-2657 0 0,-125 25-2138 0 0,-7 0-2606 0 0,0-3-5573 0 0</inkml:trace>
  <inkml:trace contextRef="#ctx0" brushRef="#br0" timeOffset="655.016">564 513 12179 0 0,'0'0'2469'0'0,"0"0"-912"0"0,0 0-361 0 0,0 0 31 0 0,0 0 80 0 0,0 0-5 0 0,0 0-180 0 0,0 0-291 0 0,0 0-273 0 0,0 0-208 0 0,0 0-143 0 0,0 0-37 0 0,0 0 22 0 0,0 6 33 0 0,-7 127 869 0 0,2-22-1221 0 0,20-94-1299 0 0,0-11-4951 0 0,-11-3-5222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4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963 1132 1008 0 0,'0'0'1092'0'0,"0"0"-54"0"0,0 0 118 0 0,0 0 197 0 0,0 0 150 0 0,0 0 114 0 0,0 0-64 0 0,0 0-116 0 0,0 0-142 0 0,0 0-200 0 0,0 0-152 0 0,-5-9-104 0 0,-29-41 1404 0 0,-37 13 2499 0 0,-64 30-2813 0 0,119 9-1798 0 0,0 2 0 0 0,0 0 0 0 0,1 0 0 0 0,-1 2 0 0 0,1 0 0 0 0,0 0 0 0 0,0 2 0 0 0,1 0 0 0 0,0 0 0 0 0,1 2 0 0 0,0-1 0 0 0,0 2 0 0 0,-6 6-131 0 0,-1 3 163 0 0,0 0 0 0 0,1 2 0 0 0,1 0 1 0 0,2 1-1 0 0,-8 14-163 0 0,4-7 200 0 0,3 2 0 0 0,0 0 0 0 0,2 0 0 0 0,2 1 0 0 0,0 1 0 0 0,-5 30-200 0 0,-11 106 422 0 0,28-154-404 0 0,1 0 1 0 0,0 1 0 0 0,1-1 0 0 0,1 0-1 0 0,1 0 1 0 0,0 0 0 0 0,1 0 0 0 0,1 0 0 0 0,1-1-1 0 0,0 0 1 0 0,6 13-19 0 0,-2-12 35 0 0,1 0 0 0 0,1 0 0 0 0,0-1 0 0 0,0 0 0 0 0,2-1 0 0 0,0 0 0 0 0,0-2 0 0 0,1 1 0 0 0,1-2 0 0 0,0 0 0 0 0,1-1 0 0 0,0 0 0 0 0,0-2 0 0 0,2 1-35 0 0,136 28 464 0 0,13-33-117 0 0,-142-6-291 0 0,0-1 1 0 0,0-1 0 0 0,0-2 0 0 0,-1 0 0 0 0,0-2 0 0 0,0 0-1 0 0,-1-2 1 0 0,4-3-57 0 0,-6 1 56 0 0,-1-1-1 0 0,-1-1 0 0 0,0-1 0 0 0,-1 0 1 0 0,-1-2-1 0 0,16-18-55 0 0,-32 33 6 0 0,8-8 19 0 0,-1 0 1 0 0,-1 0 0 0 0,0-1 0 0 0,-1 0 0 0 0,0 0 0 0 0,0 0-1 0 0,-1-1 1 0 0,-1 0 0 0 0,0-1 0 0 0,-1 1 0 0 0,0-1-1 0 0,-1 0 1 0 0,0 0 0 0 0,-1 0-26 0 0,23-93 77 0 0,-17-103 21 0 0,-41 94-26 0 0,27 100-80 0 0,1 0 0 0 0,-2 1 1 0 0,0 0-1 0 0,-1 0 0 0 0,0 1 1 0 0,-1 0-1 0 0,0 0 0 0 0,-1 1 0 0 0,-1 0 1 0 0,0 1-1 0 0,0 0 0 0 0,-1 0 1 0 0,-1 2-1 0 0,0-1 0 0 0,0 2 1 0 0,0 0-1 0 0,-1 0 0 0 0,-2 1 8 0 0,-114-41-273 0 0,33 0-1579 0 0,82 32-2130 0 0,3-3-3395 0 0,11 15-4954 0 0</inkml:trace>
  <inkml:trace contextRef="#ctx0" brushRef="#br0" timeOffset="997.903">300 215 1136 0 0,'0'0'1100'0'0,"0"0"-71"0"0,0 0 188 0 0,0 0 321 0 0,0 0 262 0 0,0 0 33 0 0,0 0-152 0 0,0 0-199 0 0,0 0-155 0 0,0 0-95 0 0,0 0-118 0 0,0 0-155 0 0,0 0-156 0 0,-5-4-115 0 0,-15-13-96 0 0,18 17-529 0 0,1 0 0 0 0,0 0 0 0 0,0 1 0 0 0,0-1-1 0 0,0 0 1 0 0,-1 0 0 0 0,1 1 0 0 0,0-1 0 0 0,0 1 0 0 0,0-1 0 0 0,0 1 0 0 0,0-1 0 0 0,0 1 0 0 0,0-1 0 0 0,0 1 0 0 0,0 0 0 0 0,0 0 0 0 0,1 0 0 0 0,-1-1-1 0 0,0 1 1 0 0,0 0 0 0 0,1 0 0 0 0,-1 0 0 0 0,0 0 0 0 0,1 0 0 0 0,-1 0 0 0 0,1 0 0 0 0,0 1 0 0 0,-1-1 0 0 0,1 0 0 0 0,0 0 0 0 0,-1 0 0 0 0,1 0 0 0 0,0 0-1 0 0,0 1 1 0 0,0-1 0 0 0,0 0-63 0 0,2 234 3337 0 0,32 88-1709 0 0,-16-206-1237 0 0,-8-67-183 0 0,-2 1 1 0 0,-3-1-1 0 0,-2 1 1 0 0,-2 32-209 0 0,-16 32 408 0 0,22-30-216 0 0,-5-78-165 0 0,1 0 1 0 0,-1 1 0 0 0,-1-1-1 0 0,0 1 1 0 0,0 0 0 0 0,0-1-1 0 0,-1 1 1 0 0,0-1 0 0 0,0 1 0 0 0,-1 0-1 0 0,0-1 1 0 0,-1 1 0 0 0,1-1-1 0 0,-1 1 1 0 0,-1-1 0 0 0,-1 4-28 0 0,-7 12-144 0 0,12-25-468 0 0,2-4 318 0 0,37-62-4914 0 0,-29 49-964 0 0,-2 7-5961 0 0</inkml:trace>
  <inkml:trace contextRef="#ctx0" brushRef="#br0" timeOffset="1934.841">1316 193 120 0 0,'0'0'659'0'0,"0"0"65"0"0,0 0 150 0 0,0 0 255 0 0,0 0 227 0 0,0 0 103 0 0,0 0 36 0 0,0 0-45 0 0,0 0-86 0 0,0 0-71 0 0,0 0-65 0 0,0 0-109 0 0,0 0-123 0 0,4-6-111 0 0,9-19-106 0 0,-9 19-67 0 0,-4 6-57 0 0,0 0-63 0 0,0 0-62 0 0,0 0-55 0 0,0 52 3050 0 0,7 172-448 0 0,-5-35-2269 0 0,-47 41-274 0 0,18-1-179 0 0,40-104-109 0 0,-2-36-11 0 0,-11 25 239 0 0,-13-66-265 0 0,12-29-275 0 0,0-25-873 0 0,1 3 806 0 0,12-69-3573 0 0,-1 24-5624 0 0,-8 29-2612 0 0</inkml:trace>
  <inkml:trace contextRef="#ctx0" brushRef="#br0" timeOffset="2812.011">1289 138 1896 0 0,'0'0'757'0'0,"0"0"85"0"0,0 0 381 0 0,0 0 507 0 0,0 0 341 0 0,0 0-9 0 0,0 0-319 0 0,0 0-389 0 0,0 0-268 0 0,0 0-100 0 0,0 0-4 0 0,0 0-10 0 0,0 0-60 0 0,-8 19 4272 0 0,-151 117-3665 0 0,38-30-1315 0 0,120-104-202 0 0,0 0 0 0 0,0 1 1 0 0,1-1-1 0 0,-1 0 0 0 0,1 0 1 0 0,-1 1-1 0 0,1-1 0 0 0,0 0 1 0 0,-1 0-1 0 0,1 1 0 0 0,1-1 1 0 0,-1 0-1 0 0,0 1 0 0 0,0-1 1 0 0,1 0-1 0 0,-1 0 0 0 0,1 1 1 0 0,0-1-1 0 0,0 0 0 0 0,0 0 1 0 0,0 0-1 0 0,0 0 0 0 0,0 0 1 0 0,0 0-1 0 0,1 0 0 0 0,-1 0 1 0 0,1-1-1 0 0,0 1 0 0 0,-1 0 1 0 0,1-1-1 0 0,0 1 0 0 0,0-1 1 0 0,0 0-1 0 0,0 0 0 0 0,0 0 1 0 0,0 0-1 0 0,0 0 0 0 0,0 0 1 0 0,0 0-1 0 0,0-1 0 0 0,1 1 0 0 0,-1-1 1 0 0,0 1-1 0 0,1-1 0 0 0,-1 0 1 0 0,0 0-1 0 0,2 0-2 0 0,31 6 134 0 0,0-1-1 0 0,0-2 1 0 0,0-2-1 0 0,1-1 1 0 0,7-2-134 0 0,28 1 116 0 0,85-6 208 0 0,-123 6-209 0 0,-33 1-83 0 0,0 0 12 0 0,0 0 23 0 0,0 0 11 0 0,0 0 28 0 0,0 0 10 0 0,0 0 19 0 0,0 0 5 0 0,0 0-30 0 0,0 0 8 0 0,0 0-18 0 0,0 0-14 0 0,0 0-15 0 0,0 0-24 0 0,-24-40 590 0 0,-90-89-503 0 0,20 55-351 0 0,89 70 599 0 0,-2-4-3445 0 0,15 1-6821 0 0,-2 4-1881 0 0</inkml:trace>
  <inkml:trace contextRef="#ctx0" brushRef="#br0" timeOffset="3235.889">2020 38 12147 0 0,'0'0'2355'0'0,"0"0"-799"0"0,0 0-340 0 0,0 0 34 0 0,0 0 72 0 0,0 0-37 0 0,0 0-155 0 0,0 0-265 0 0,0 0-259 0 0,0 0-165 0 0,0 0-99 0 0,0 0-65 0 0,0 3-26 0 0,0 66 1342 0 0,-13 223-178 0 0,-4-173-1344 0 0,6-83-204 0 0,11-36 23 0 0,0 0-14 0 0,0 0-45 0 0,0 0-32 0 0,0 0-50 0 0,0-17-2474 0 0,3-33-4178 0 0,0 30 83 0 0,-1 8-3866 0 0</inkml:trace>
  <inkml:trace contextRef="#ctx0" brushRef="#br0" timeOffset="3449.653">1817 79 5137 0 0,'0'0'3213'0'0,"0"0"-787"0"0,0 0-446 0 0,0 0-104 0 0,0 0-201 0 0,0 0-210 0 0,0 0-248 0 0,0 0-302 0 0,0 0-267 0 0,0 0-200 0 0,0 0-75 0 0,0 0 29 0 0,0 0 64 0 0,10-3 55 0 0,229-46 1769 0 0,-205 42-2301 0 0,-15 1-240 0 0,0 2 0 0 0,1 0 0 0 0,-1 1 0 0 0,1 2 0 0 0,0 0 0 0 0,-1 0 0 0 0,17 3 251 0 0,-20 8-5976 0 0,-10-6-5291 0 0</inkml:trace>
  <inkml:trace contextRef="#ctx0" brushRef="#br0" timeOffset="3706.79">2423 384 17220 0 0,'0'0'2910'0'0,"0"0"-1839"0"0,0 0-694 0 0,0 0 50 0 0,0 0 169 0 0,0 0 109 0 0,0 0-27 0 0,0 0-189 0 0,0 0-199 0 0,0 0-121 0 0,0 0-64 0 0,0 0-45 0 0,-6 27-28 0 0,-18 83-21 0 0,14-71-533 0 0,3 0 793 0 0,6-15-9307 0 0,1-23-2544 0 0</inkml:trace>
  <inkml:trace contextRef="#ctx0" brushRef="#br0" timeOffset="4879.188">273 204 0 0 0,'0'0'388'0'0,"0"0"288"0"0,0 0 150 0 0,0 0 114 0 0,0 0 140 0 0,0 0 52 0 0,0 0-5 0 0,0 0-72 0 0,0-7-59 0 0,-1-23-29 0 0,1 30-798 0 0,0 0 0 0 0,0 0 0 0 0,0 1 0 0 0,0-1 0 0 0,-1 0 0 0 0,1 0 0 0 0,0 0 0 0 0,0 1-1 0 0,-1-1 1 0 0,1 0 0 0 0,0 0 0 0 0,0 0 0 0 0,-1 0 0 0 0,1 1 0 0 0,0-1 0 0 0,0 0 0 0 0,-1 0 0 0 0,1 0 0 0 0,0 0 0 0 0,-1 0-1 0 0,1 0 1 0 0,0 0 0 0 0,0 0 0 0 0,-1 0 0 0 0,1 0 0 0 0,0 0 0 0 0,-1 0 0 0 0,1 0 0 0 0,0 0 0 0 0,-1 0 0 0 0,1 0-1 0 0,0 0 1 0 0,0 0 0 0 0,-1 0 0 0 0,1-1 0 0 0,0 1 0 0 0,0 0 0 0 0,-1 0 0 0 0,1 0 0 0 0,0 0 0 0 0,0-1 0 0 0,-1 1-1 0 0,1 0 1 0 0,0 0 0 0 0,0-1 0 0 0,0 1 0 0 0,-1 0 0 0 0,1 0 0 0 0,0-1 0 0 0,0 1 0 0 0,0 0 0 0 0,0 0 0 0 0,0-1-1 0 0,0 1 1 0 0,0 0 0 0 0,0-1 0 0 0,-1 1 0 0 0,1 0 0 0 0,0 0 0 0 0,0-1 0 0 0,0 1 0 0 0,1-1-169 0 0,-7 9 1492 0 0,4-6-2690 0 0,-198 217 2595 0 0,185-205-1285 0 0,12-12-72 0 0,0 0 1 0 0,0 1-1 0 0,0-1 1 0 0,1 0-1 0 0,-1 1 1 0 0,1 0-1 0 0,0 0 1 0 0,0-1-1 0 0,0 1 1 0 0,0 0-1 0 0,0 1 1 0 0,0-1-1 0 0,1 0 1 0 0,0 0-1 0 0,0 1 1 0 0,0-1-1 0 0,-1 3-40 0 0,54 8 694 0 0,332-14 602 0 0,-370 2-592 0 0,-14-2-642 0 0,0 0-1 0 0,-1 0 1 0 0,1 0 0 0 0,0-1 0 0 0,0 1 0 0 0,0 0 0 0 0,0 0 0 0 0,0-1 0 0 0,0 1 0 0 0,0 0 0 0 0,0 0-1 0 0,0-1 1 0 0,0 1 0 0 0,0 0 0 0 0,0 0 0 0 0,0 0 0 0 0,0-1 0 0 0,0 1 0 0 0,0 0 0 0 0,0 0 0 0 0,1-1-1 0 0,-1 1 1 0 0,0 0 0 0 0,0 0 0 0 0,0 0 0 0 0,0-1 0 0 0,0 1 0 0 0,0 0 0 0 0,1 0 0 0 0,-1 0-62 0 0,-152-140 190 0 0,136 123-822 0 0,-22-30 926 0 0,29 30-3500 0 0,4-1-3518 0 0,4 14-5259 0 0</inkml:trace>
  <inkml:trace contextRef="#ctx0" brushRef="#br0" timeOffset="8365.957">777 1706 0 0 0,'0'0'839'0'0,"0"0"641"0"0,0 0 199 0 0,0 0 88 0 0,0 0 128 0 0,0 0 32 0 0,0 0-36 0 0,0 0-90 0 0,0 0-190 0 0,0 0-210 0 0,0 0-226 0 0,0 0-202 0 0,0 0-177 0 0,-1 7 2489 0 0,-3 8-2456 0 0,-2 0 5168 0 0,6 10-5715 0 0,0-5-196 0 0,-50 295 260 0 0,14-2-270 0 0,26-32-35 0 0,-2-149 7 0 0,8-68 53 0 0,4-9 366 0 0,0-56-457 0 0,0 1 19 0 0,-5-19 458 0 0,-11-1-501 0 0,-1 0 1 0 0,-1 2-1 0 0,0 0 1 0 0,-2 1-1 0 0,0 0 1 0 0,0 2-1 0 0,-2 1 1 0 0,0 0-1 0 0,0 2 1 0 0,-1 0-1 0 0,-1 1 1 0 0,0 2-1 0 0,-1 1 1 0 0,1 0-1 0 0,-11 0 14 0 0,30 4-359 0 0,19 1 278 0 0,26 0 130 0 0,205-16-27 0 0,43 4-25 0 0,-241 12 4 0 0,-47 3-11 0 0,0 0 0 0 0,0 0 20 0 0,0 0-20 0 0,0 0 16 0 0,0 0-12 0 0,0 0-8 0 0,0 0 4 0 0,0 0 30 0 0,0 0 15 0 0,0 0-15 0 0,0 0-29 0 0,0 0-2 0 0,0 0 22 0 0,0 0 6 0 0,-13 12 78 0 0,-105 100 18 0 0,100-93-110 0 0,-1-1-1 0 0,-1-1 1 0 0,0 0 0 0 0,-2-2-1 0 0,0 0 1 0 0,-2-1-3 0 0,-13 15-4 0 0,37-28-9 0 0,0-1-7 0 0,0 0-6 0 0,0 0 25 0 0,0 0-44 0 0,0 0-13 0 0,0 0-68 0 0,19-8-976 0 0,46-19-1816 0 0,-24 4-6475 0 0,-38 22 8288 0 0,7-7-11251 0 0</inkml:trace>
  <inkml:trace contextRef="#ctx0" brushRef="#br0" timeOffset="8737.46">1425 2601 14923 0 0,'0'0'2995'0'0,"0"0"-1670"0"0,0 0-841 0 0,0 0-63 0 0,0 0 225 0 0,0 0 317 0 0,0 0 169 0 0,0 0-83 0 0,0 0-200 0 0,0 0-241 0 0,0 0-177 0 0,0 0-26 0 0,0 0-30 0 0,1 22-43 0 0,4 107 216 0 0,-35 55 263 0 0,15-37-823 0 0,15-147-35 0 0,0 0-2 0 0,0 0-15 0 0,0 0-42 0 0,0 0-22 0 0,11-1-596 0 0,26-50-4440 0 0,-24 12-5899 0 0,-9 27 123 0 0</inkml:trace>
  <inkml:trace contextRef="#ctx0" brushRef="#br0" timeOffset="8984.284">1158 2524 13307 0 0,'0'0'2290'0'0,"0"0"-726"0"0,0 0-525 0 0,0 0-112 0 0,0 0-26 0 0,0 0-15 0 0,0 0-41 0 0,0 0-7 0 0,0 0-42 0 0,0 0-48 0 0,0 0-8 0 0,0 0-122 0 0,0 0-105 0 0,25 1-41 0 0,83 6-82 0 0,29-21 361 0 0,-95 5-631 0 0,179-24-1717 0 0,-203 34-753 0 0,-8 3-3565 0 0,-6 2-5927 0 0</inkml:trace>
  <inkml:trace contextRef="#ctx0" brushRef="#br0" timeOffset="9430.848">1613 2899 11787 0 0,'0'0'3062'0'0,"0"0"-1431"0"0,0 0-774 0 0,0 0-141 0 0,0 0 38 0 0,0 0 67 0 0,0 0 65 0 0,0 0-42 0 0,0 0-84 0 0,0 0-94 0 0,0 0-128 0 0,0 0-142 0 0,0 0-89 0 0,16 0-39 0 0,119 0 682 0 0,-130 0-888 0 0,-3-1-38 0 0,0 0 0 0 0,1 0 0 0 0,-1 1 0 0 0,0-1 0 0 0,0 1-1 0 0,1-1 1 0 0,-1 1 0 0 0,0 0 0 0 0,1-1 0 0 0,-1 1 0 0 0,1 1 0 0 0,-1-1 0 0 0,0 0 0 0 0,1 1 0 0 0,-1-1-1 0 0,0 1 1 0 0,1-1 0 0 0,-1 1 0 0 0,0 0 0 0 0,0 0 0 0 0,0 0 0 0 0,0 0 0 0 0,0 1 0 0 0,0-1 0 0 0,0 0-1 0 0,0 1 1 0 0,0 0 0 0 0,-1-1 0 0 0,1 1 0 0 0,0 0 0 0 0,-1 0 0 0 0,0 0 0 0 0,1 0 0 0 0,-1 0 0 0 0,0 0-1 0 0,0 0 1 0 0,0 0 0 0 0,0 1 0 0 0,-1-1 0 0 0,1 0 0 0 0,0 0 0 0 0,-1 1 0 0 0,0-1 0 0 0,1 0 0 0 0,-1 1-1 0 0,0-1 1 0 0,0 1 0 0 0,-1-1-24 0 0,-2 7 32 0 0,-1-1-1 0 0,0 0 1 0 0,-1-1-1 0 0,0 1 0 0 0,0-1 1 0 0,0 0-1 0 0,-1 0 1 0 0,0 0-1 0 0,0-1 0 0 0,-1 0 1 0 0,0 0-1 0 0,-2 1-31 0 0,-8 8 2 0 0,-16 12 18 0 0,-43 52 200 0 0,76-78-217 0 0,-1 0 1 0 0,1-1-1 0 0,-1 1 1 0 0,1 0-1 0 0,-1 0 0 0 0,1 0 1 0 0,0 0-1 0 0,0 0 0 0 0,-1 0 1 0 0,1 0-1 0 0,0 0 0 0 0,0 0 1 0 0,0 0-1 0 0,0 0 0 0 0,0 0 1 0 0,0 0-1 0 0,1 0 1 0 0,-1 0-1 0 0,0 0 0 0 0,0 0 1 0 0,1 0-1 0 0,-1 0 0 0 0,0 0 1 0 0,1 0-1 0 0,-1-1 0 0 0,1 1 1 0 0,0 0-1 0 0,-1 0 0 0 0,1 0 1 0 0,-1-1-1 0 0,1 1 0 0 0,0 0 1 0 0,0-1-1 0 0,-1 1 1 0 0,1 0-1 0 0,0-1 0 0 0,0 1 1 0 0,0-1-1 0 0,0 1 0 0 0,0-1 1 0 0,0 0-1 0 0,0 1 0 0 0,-1-1 1 0 0,1 0-1 0 0,0 0 0 0 0,0 0 1 0 0,1 1-4 0 0,51 3 346 0 0,-49-4-307 0 0,24-1 180 0 0,0-2-1 0 0,0-1 1 0 0,0-1 0 0 0,-1-2-1 0 0,1-1 1 0 0,-1 0 0 0 0,1-3-219 0 0,63-25-5149 0 0,-52 20-442 0 0,-31 12-6933 0 0</inkml:trace>
  <inkml:trace contextRef="#ctx0" brushRef="#br0" timeOffset="11361.903">2114 1290 9122 0 0,'0'0'1678'0'0,"0"0"-470"0"0,0 0-116 0 0,0 0 203 0 0,0 0 244 0 0,0 0 53 0 0,0 0-193 0 0,0 0-321 0 0,0 0-358 0 0,0 0-248 0 0,0 0-128 0 0,23 15 1118 0 0,3-8-980 0 0,0-1 1 0 0,0-1-1 0 0,1-1 0 0 0,-1-1 1 0 0,1-2-1 0 0,0 0 1 0 0,6-2-483 0 0,-26 1 69 0 0,157-14 694 0 0,-119 9-650 0 0,-44 5-103 0 0,-1 0 2 0 0,0 0 6 0 0,0 0-6 0 0,0 0 2 0 0,0 0-9 0 0,0 0-13 0 0,0 0 8 0 0,0 0-20 0 0,0 0-44 0 0,0 0-50 0 0,0 0-60 0 0,0 0-92 0 0,-11 2-6204 0 0,4 0-2438 0 0,5 2-2382 0 0</inkml:trace>
  <inkml:trace contextRef="#ctx0" brushRef="#br0" timeOffset="11615.853">1990 1570 8434 0 0,'0'0'1900'0'0,"0"0"-413"0"0,0 0-128 0 0,0 0 83 0 0,0 0-26 0 0,0 0-170 0 0,0 0-251 0 0,0 0-185 0 0,0 0-91 0 0,0 0 37 0 0,0 0 29 0 0,0 0-71 0 0,0 0-79 0 0,21 3-68 0 0,69 9-68 0 0,145-2 1256 0 0,-231-10-1774 0 0,11 3-212 0 0,0-2-1 0 0,0 0 1 0 0,0-1-1 0 0,0 0 0 0 0,-1-1 1 0 0,1-1-1 0 0,0 0 1 0 0,0-1-1 0 0,-1-1 0 0 0,0 0 1 0 0,4-3 231 0 0,8-13-3702 0 0,-12 4-5870 0 0,-8 8-107 0 0</inkml:trace>
  <inkml:trace contextRef="#ctx0" brushRef="#br0" timeOffset="12116.034">2250 1025 5721 0 0,'0'0'2627'0'0,"0"0"-759"0"0,0 0-451 0 0,0 0-129 0 0,0 0-130 0 0,0 0-135 0 0,0 0-180 0 0,0 0-228 0 0,0 0-163 0 0,0 0-50 0 0,0 0 60 0 0,0 0 129 0 0,0 0 119 0 0,4 6 33 0 0,59 40 1188 0 0,203 28 761 0 0,-256-72-2679 0 0,-1 0 1 0 0,1 1 0 0 0,-1 1-1 0 0,1-1 1 0 0,-1 2-1 0 0,0-1 1 0 0,0 1 0 0 0,-1 0-1 0 0,1 1 1 0 0,-1 0 0 0 0,-1 0-1 0 0,1 1 1 0 0,4 5-14 0 0,-10-6 38 0 0,0 1 1 0 0,0-1-1 0 0,0 1 0 0 0,-1 0 0 0 0,0 0 1 0 0,-1 0-1 0 0,1-1 0 0 0,-1 1 1 0 0,-1 0-1 0 0,1 0 0 0 0,-1 0 1 0 0,0 0-1 0 0,-1-1 0 0 0,1 1 1 0 0,-2 0-1 0 0,1-1 0 0 0,0 0 0 0 0,-4 5-38 0 0,-16 39 180 0 0,-2-2-1 0 0,-2-1 1 0 0,-2 0-1 0 0,-3-3 1 0 0,-1 0-1 0 0,-2-2 1 0 0,-10 8-180 0 0,11-14 106 0 0,21-22-44 0 0,0-1-1 0 0,0 0 1 0 0,-1-1 0 0 0,-1 0-1 0 0,0-1 1 0 0,-1-1-1 0 0,-10 6-61 0 0,-5 13-711 0 0,58-40-1525 0 0,-8-1 13 0 0,-12 7-380 0 0,1 0-3283 0 0,0-2-5834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74 4049 0 0,'0'0'3114'0'0,"0"0"-1050"0"0,0 0-482 0 0,0 0 14 0 0,0 0 97 0 0,0 0 11 0 0,0 0-186 0 0,0 0-343 0 0,0 0-385 0 0,0 0-283 0 0,0 0-167 0 0,0 0-52 0 0,-1 4 50 0 0,-6 221 4525 0 0,-72 117-3408 0 0,48-199-1380 0 0,28-129-552 0 0,0-21-2800 0 0,6-21-1582 0 0,2 9-3147 0 0,-3 8-2526 0 0</inkml:trace>
  <inkml:trace contextRef="#ctx0" brushRef="#br0" timeOffset="269.179">0 85 11482 0 0,'0'0'1455'0'0,"0"0"-404"0"0,0 0-122 0 0,0 0 141 0 0,0 0 147 0 0,0 0 70 0 0,0 0-88 0 0,0 0-182 0 0,0 0-155 0 0,0 0-124 0 0,0 0-92 0 0,0 0-45 0 0,38-5-54 0 0,119-19-51 0 0,122-28 1443 0 0,-228 48-2144 0 0,-51 4-14 0 0,0 0-113 0 0,0 0-111 0 0,-7 18-8349 0 0,5-13-2816 0 0</inkml:trace>
  <inkml:trace contextRef="#ctx0" brushRef="#br0" timeOffset="701.944">409 464 11522 0 0,'0'0'1569'0'0,"0"0"-921"0"0,0 0-392 0 0,0 0 207 0 0,0 0 372 0 0,0 0 246 0 0,0 0 65 0 0,0 0-105 0 0,0 0-189 0 0,0 0-179 0 0,0 0-137 0 0,0 0-97 0 0,24 4-87 0 0,115 15 197 0 0,-136-19-521 0 0,-1-1 0 0 0,0 1-1 0 0,1-1 1 0 0,-1 1 0 0 0,0 0 0 0 0,1 0 0 0 0,-1 1-1 0 0,1-1 1 0 0,-1 0 0 0 0,0 1 0 0 0,1-1 0 0 0,-1 1-1 0 0,0 0 1 0 0,0 0 0 0 0,1 0 0 0 0,-1 0 0 0 0,0 0-1 0 0,0 0 1 0 0,0 0 0 0 0,0 1 0 0 0,0-1 0 0 0,0 1 0 0 0,-1 0-1 0 0,1-1 1 0 0,-1 1 0 0 0,1 0 0 0 0,-1 0 0 0 0,1 0-1 0 0,-1 0 1 0 0,0 0 0 0 0,0 0 0 0 0,0 0 0 0 0,0 1-1 0 0,0-1 1 0 0,-1 0 0 0 0,1 1 0 0 0,-1-1 0 0 0,1 0-1 0 0,-1 1 1 0 0,0-1 0 0 0,0 0 0 0 0,0 1 0 0 0,0-1-1 0 0,0 1 1 0 0,-1-1 0 0 0,1 0 0 0 0,-1 1 0 0 0,1-1-1 0 0,-1 0 1 0 0,0 0 0 0 0,0 1 0 0 0,0-1 0 0 0,0 0-28 0 0,-93 98 772 0 0,80-88-701 0 0,0 0-1 0 0,1 1 1 0 0,0 0-1 0 0,1 1 1 0 0,1 1-1 0 0,0 0 0 0 0,1 1 1 0 0,-6 12-71 0 0,15-26 22 0 0,0 0 0 0 0,0 0 0 0 0,0 0 0 0 0,0 0-1 0 0,1 0 1 0 0,-1 0 0 0 0,1 0 0 0 0,-1 0 0 0 0,1 0 0 0 0,0 0 0 0 0,0 0 0 0 0,0 0-1 0 0,0 0 1 0 0,0 0 0 0 0,1 0 0 0 0,-1 0 0 0 0,1 0 0 0 0,-1 0 0 0 0,1 0 0 0 0,-1 0 0 0 0,1 0-1 0 0,0 0 1 0 0,0 0 0 0 0,0 0 0 0 0,0-1 0 0 0,1 1 0 0 0,-1 0 0 0 0,0-1 0 0 0,1 1 0 0 0,-1-1-1 0 0,1 1 1 0 0,-1-1 0 0 0,1 0 0 0 0,0 0 0 0 0,0 1 0 0 0,-1-1 0 0 0,1 0 0 0 0,0-1 0 0 0,0 1-1 0 0,0 0 1 0 0,0-1 0 0 0,0 1 0 0 0,0-1 0 0 0,0 1 0 0 0,0-1 0 0 0,0 0 0 0 0,0 0-1 0 0,0 0 1 0 0,1 0 0 0 0,-1 0 0 0 0,1-1-22 0 0,13 2 81 0 0,1 0 0 0 0,0-2 0 0 0,-1 0 0 0 0,1-1 0 0 0,-1-1 0 0 0,1 0 0 0 0,-1-1 0 0 0,0-1 0 0 0,0 0 0 0 0,2-3-81 0 0,23-18-1927 0 0,-29 15-1172 0 0,-2 0-3400 0 0,-5 4-5121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9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9922 0 0,'0'0'2021'0'0,"0"0"-504"0"0,0 0-139 0 0,0 0 38 0 0,0 0 4 0 0,0 0-111 0 0,0 0-254 0 0,0 0-286 0 0,0 0-141 0 0,0 0-26 0 0,0 0 5 0 0,0 0 21 0 0,0 0-32 0 0,8 4-79 0 0,63 15 787 0 0,137-41-487 0 0,-175 18-2330 0 0,-18 4-8118 0 0,-15 0-1690 0 0</inkml:trace>
  <inkml:trace contextRef="#ctx0" brushRef="#br0" timeOffset="250.589">58 612 10978 0 0,'0'0'1289'0'0,"0"0"-737"0"0,0 0 248 0 0,0 0 312 0 0,0 0 48 0 0,0 0-71 0 0,0 0-265 0 0,0 0-256 0 0,0 0-232 0 0,0 0-224 0 0,0 0-144 0 0,0 0-200 0 0,190-11-352 0 0,-165 3-536 0 0,-6 5-1689 0 0,-8 3-8241 0 0</inkml:trace>
  <inkml:trace contextRef="#ctx0" brushRef="#br0" timeOffset="1424.236">450 19 4729 0 0,'0'0'1748'0'0,"0"0"-42"0"0,0 0 38 0 0,0 0 132 0 0,0 0 33 0 0,0 0-166 0 0,0 0-362 0 0,0 0-387 0 0,0 0-349 0 0,0 0-244 0 0,0 0-96 0 0,0 0 49 0 0,0 0 137 0 0,7 0 129 0 0,314-18 3391 0 0,-316 18-3993 0 0,0 0 0 0 0,0 0 0 0 0,1 0 0 0 0,-1 1 0 0 0,0-1 0 0 0,0 1 0 0 0,0 1 0 0 0,0-1 0 0 0,0 1 0 0 0,0 0 0 0 0,0 0 0 0 0,-1 0 0 0 0,1 1 0 0 0,-1-1 0 0 0,1 1 0 0 0,-1 0 0 0 0,0 0 0 0 0,0 1 0 0 0,0-1-1 0 0,-1 1 1 0 0,1 0 0 0 0,-1 0 0 0 0,0 0 0 0 0,0 1 0 0 0,0-1 0 0 0,-1 1 0 0 0,1-1 0 0 0,-1 1 0 0 0,0 0 0 0 0,0 2-18 0 0,-5 12 54 0 0,-1 0-1 0 0,-1-1 1 0 0,0 1-1 0 0,-2-1 1 0 0,0-1-1 0 0,-1 1 1 0 0,0-1-1 0 0,-2 0 1 0 0,0-1-1 0 0,-1 0 1 0 0,0-1-1 0 0,-1 0 1 0 0,-4 2-54 0 0,-7 14 48 0 0,10-14-33 0 0,-13 17 20 0 0,1 2 0 0 0,1 0 0 0 0,3 1 0 0 0,-17 38-35 0 0,36-71 4 0 0,0 0 1 0 0,0 0-1 0 0,1 0 0 0 0,-1 0 0 0 0,1 0 1 0 0,0 0-1 0 0,0 0 0 0 0,1 0 1 0 0,-1 1-1 0 0,1-1 0 0 0,0 0 1 0 0,0 1-1 0 0,0-1 0 0 0,0 0 0 0 0,1 0 1 0 0,0 1-1 0 0,0-1 0 0 0,0 0 1 0 0,0 0-1 0 0,1 0 0 0 0,0 0 1 0 0,-1 0-1 0 0,1-1 0 0 0,1 1 0 0 0,-1 0 1 0 0,0-1-1 0 0,1 0 0 0 0,0 1 1 0 0,0-1-1 0 0,0 0 0 0 0,0 0 1 0 0,0-1-1 0 0,1 1 0 0 0,-1-1 0 0 0,1 1 1 0 0,0-1-1 0 0,0 0 0 0 0,0-1 1 0 0,0 1-1 0 0,0-1-4 0 0,22 6 143 0 0,2-2-1 0 0,-1 0 1 0 0,0-2 0 0 0,1-1-1 0 0,-1-2 1 0 0,28-2-143 0 0,0 1 177 0 0,25-6-48 0 0,-80 7-236 0 0,0 0-85 0 0,-10-4-13689 0 0,8 4 1728 0 0</inkml:trace>
  <inkml:trace contextRef="#ctx0" brushRef="#br0" timeOffset="1740.11">1417 122 12075 0 0,'0'0'2117'0'0,"0"0"-299"0"0,0 0-226 0 0,0 0-178 0 0,0 0-250 0 0,0 0-283 0 0,0 0-260 0 0,0 0-122 0 0,0 0-8 0 0,0 0 42 0 0,0 0 7 0 0,0 0-22 0 0,0 0-42 0 0,-14 28-56 0 0,-42 90-54 0 0,27-16 443 0 0,26-74-639 0 0,-22 175 298 0 0,-10-42-1032 0 0,35-204-17422 0 0,0 35 9940 0 0</inkml:trace>
  <inkml:trace contextRef="#ctx0" brushRef="#br0" timeOffset="1981.377">1074 144 9506 0 0,'0'0'1891'0'0,"0"0"-364"0"0,0 0-137 0 0,0 0 135 0 0,0 0 38 0 0,0 0-125 0 0,0 0-307 0 0,0 0-287 0 0,0 0-180 0 0,0 0-84 0 0,0 0-29 0 0,0 0-51 0 0,17-4-40 0 0,118-29 866 0 0,90-7 284 0 0,-221 40-1796 0 0,28-1 163 0 0,-21 13-4011 0 0,-11-5-2102 0 0,0 1-5870 0 0</inkml:trace>
  <inkml:trace contextRef="#ctx0" brushRef="#br0" timeOffset="2288.957">1626 626 18404 0 0,'0'0'1088'0'0,"0"0"-189"0"0,0 0 101 0 0,0 0 112 0 0,0 0 15 0 0,0 0-84 0 0,0 0-151 0 0,0 0-147 0 0,0 0-145 0 0,0 0-135 0 0,0 0-87 0 0,0 0-52 0 0,3 36-67 0 0,9 111-36 0 0,-24-65 102 0 0,-22 10-93 0 0,34-90 127 0 0,-2 2-2102 0 0,6-2-6486 0 0,1-2-4403 0 0</inkml:trace>
  <inkml:trace contextRef="#ctx0" brushRef="#br0" timeOffset="3498.541">1380 37 0 0 0,'0'0'559'0'0,"0"0"2"0"0,0 0 49 0 0,0 0 95 0 0,0 0 115 0 0,0 0 117 0 0,0 0 60 0 0,0 0 54 0 0,0 0-5 0 0,0 0-48 0 0,0 0-9 0 0,-5 2 1802 0 0,1 0 5903 0 0,36 5-6047 0 0,224-32 392 0 0,-218 25-3001 0 0,-54 7-696 0 0,12-6-3886 0 0,3-2-4633 0 0,1 1-2926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311 152 11987 0 0,'0'0'2080'0'0,"0"0"-541"0"0,0 0-225 0 0,0 0 63 0 0,0 0 64 0 0,0 0-70 0 0,0 0-239 0 0,0 0-352 0 0,0 0-244 0 0,0 0-111 0 0,0 0-34 0 0,0 0 25 0 0,-2 12 2 0 0,-15 97 595 0 0,-5-38-882 0 0,-4-2 0 0 0,-2 0-1 0 0,-4-2 1 0 0,-30 48-131 0 0,-46 61-883 0 0,102-166 843 0 0,0 3-1474 0 0,4-22-669 0 0,49-97-825 0 0,112-324 2809 0 0,-97 268 4605 0 0,-61 161-4030 0 0,-1 1-50 0 0,0 0-46 0 0,15 115 1500 0 0,30 128-948 0 0,5 58-725 0 0,-50-299-101 0 0,0 0 0 0 0,0 0 1 0 0,0 0-1 0 0,1 0 0 0 0,-1 0 0 0 0,1 0 0 0 0,-1 0 1 0 0,1 0-1 0 0,0 0 0 0 0,-1 0 0 0 0,1 0 0 0 0,0 0 1 0 0,0 0-1 0 0,0-1 0 0 0,1 1 0 0 0,-1 0 0 0 0,0-1 0 0 0,1 1 1 0 0,-1-1-1 0 0,1 1 0 0 0,-1-1 0 0 0,1 0 0 0 0,0 0 1 0 0,0 0-1 0 0,0 0 0 0 0,-1 0 0 0 0,1 0 0 0 0,0 0 0 0 0,0 0 1 0 0,0-1-1 0 0,0 1 0 0 0,0-1 0 0 0,0 0 0 0 0,0 1 1 0 0,0-1-1 0 0,1 0 0 0 0,-1 0 0 0 0,0 0 0 0 0,0-1 1 0 0,0 1-1 0 0,0 0 0 0 0,0-1 0 0 0,0 1 0 0 0,0-1 0 0 0,0 0 1 0 0,0 0-1 0 0,1 0-6 0 0,15-20 174 0 0,-1-1 1 0 0,0 0 0 0 0,-2-2-1 0 0,0 1 1 0 0,-2-2-1 0 0,0 0 1 0 0,-2 0 0 0 0,-1-2-1 0 0,-1 1 1 0 0,-1-1-1 0 0,-2 0 1 0 0,0 0 0 0 0,-1-13-175 0 0,23-98 182 0 0,37-142-95 0 0,-51 202-744 0 0,-24 85-4097 0 0,7-3 340 0 0,1 3-8116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8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5521 0 0,'0'0'2165'0'0,"0"0"-484"0"0,0 0-158 0 0,0 0 140 0 0,0 0 147 0 0,0 0-46 0 0,0 0-251 0 0,0 0-362 0 0,0 0-279 0 0,0 0-176 0 0,0 0-80 0 0,0 0-6 0 0,4 18 6059 0 0,313-58-4845 0 0,-314 36-2371 0 0,-9 0-3689 0 0,2 4 2292 0 0,1 0-3302 0 0,3 0-6490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14843 0 0,'0'0'1894'0'0,"0"0"-615"0"0,0 0-384 0 0,0 0-70 0 0,0 0 33 0 0,0 0-39 0 0,0 0-73 0 0,0 0-125 0 0,0 0-16 0 0,0 0 87 0 0,0 0 58 0 0,0 0 11 0 0,0 0-89 0 0,19 0-144 0 0,62 2-136 0 0,3-16 249 0 0,38-4-1762 0 0,-111 18-437 0 0,-5 0-2275 0 0,-1 0-7738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415 123 7986 0 0,'0'0'2906'0'0,"0"0"-589"0"0,0 0-340 0 0,0 0-87 0 0,0 0-29 0 0,0 0-128 0 0,0 0-301 0 0,0 0-362 0 0,0 0-333 0 0,0 0-237 0 0,0 0-137 0 0,0 0-96 0 0,0 5 203 0 0,13 443 2739 0 0,-13-239-3900 0 0,-24-307-4945 0 0,13 66 1198 0 0,0 3-3420 0 0,5 16-2237 0 0</inkml:trace>
  <inkml:trace contextRef="#ctx0" brushRef="#br0" timeOffset="257.925">1 130 10626 0 0,'0'0'2229'0'0,"0"0"-404"0"0,0 0-360 0 0,0 0-105 0 0,0 0 7 0 0,0 0-37 0 0,0 0-142 0 0,0 0-179 0 0,0 0-171 0 0,0 0-143 0 0,0 0-102 0 0,0 0-58 0 0,30-19-52 0 0,96-60-44 0 0,-49 51 145 0 0,-63 27-466 0 0,22-1-88 0 0,1 2-1 0 0,0 1 0 0 0,-1 2 0 0 0,1 1 0 0 0,-1 2 0 0 0,0 2 0 0 0,6 3-29 0 0,65 0-2642 0 0,-60-10-6114 0 0,-39-1 5939 0 0,8 0-9024 0 0</inkml:trace>
  <inkml:trace contextRef="#ctx0" brushRef="#br0" timeOffset="639.454">851 591 5025 0 0,'0'0'1818'0'0,"0"0"-139"0"0,0 0 173 0 0,0 0 187 0 0,0 0 119 0 0,0 0-113 0 0,0 0-382 0 0,0 0-363 0 0,0 0-251 0 0,0 0-156 0 0,0 0-115 0 0,0 0-71 0 0,0 0-91 0 0,10 8 665 0 0,-21 149 1246 0 0,-15-79-2894 0 0,20-71-367 0 0,-1 0-1727 0 0,5-13-9212 0 0,2 5 374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6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5 1168 0 0,'0'0'3478'0'0,"0"0"-1567"0"0,0 0-581 0 0,0 0 30 0 0,0 0 301 0 0,0 0 264 0 0,0 0 32 0 0,0 0-237 0 0,0 0-350 0 0,0 0-334 0 0,0 0-196 0 0,-8-4 2002 0 0,-126 19-456 0 0,57 10-1987 0 0,1 4 0 0 0,2 2 0 0 0,1 4 0 0 0,-36 25-399 0 0,107-59 5 0 0,1-1-1 0 0,-1 1 0 0 0,1 0 1 0 0,-1 0-1 0 0,1 0 0 0 0,-1 0 1 0 0,1 0-1 0 0,0 0 0 0 0,-1 0 1 0 0,1 1-1 0 0,0-1 0 0 0,0 0 1 0 0,0 1-1 0 0,0-1 0 0 0,0 1 1 0 0,0-1-1 0 0,1 1 0 0 0,-1-1 1 0 0,0 1-1 0 0,1 0 0 0 0,-1-1 1 0 0,1 1-1 0 0,-1 0 0 0 0,1-1 1 0 0,0 1-1 0 0,0 0 0 0 0,0 0 1 0 0,0-1-1 0 0,0 1 0 0 0,0 0 1 0 0,1 0-1 0 0,-1-1 0 0 0,0 1 1 0 0,1 0-1 0 0,-1-1 0 0 0,1 1 0 0 0,0 0 1 0 0,0-1-1 0 0,-1 1 0 0 0,1-1 1 0 0,0 1-1 0 0,0-1 0 0 0,0 0 1 0 0,1 1-1 0 0,-1-1 0 0 0,0 0 1 0 0,0 0-1 0 0,1 0 0 0 0,1 1-4 0 0,9 8 12 0 0,1 0 0 0 0,0-1-1 0 0,0 0 1 0 0,1-1 0 0 0,1-1-1 0 0,-1 0 1 0 0,1-1 0 0 0,0 0-1 0 0,1-1 1 0 0,-1-1 0 0 0,3 0-12 0 0,31 11 13 0 0,155 53 133 0 0,-135-20-70 0 0,-68-46-46 0 0,0 0-1 0 0,0 0 0 0 0,0 0 0 0 0,0 0 1 0 0,-1 0-1 0 0,1 0 0 0 0,-1 1 0 0 0,1-1 0 0 0,-1 0 1 0 0,0 1-1 0 0,0-1 0 0 0,0 0 0 0 0,0 0 0 0 0,0 1 1 0 0,-1-1-1 0 0,1 0 0 0 0,0 1 0 0 0,-1-1 0 0 0,0 0 1 0 0,0 0-1 0 0,0 0 0 0 0,0 0 0 0 0,0 0 1 0 0,0 0-1 0 0,0 0 0 0 0,-1 0 0 0 0,1 0 0 0 0,0 0 1 0 0,-1-1-1 0 0,0 1 0 0 0,0 0-29 0 0,-15 12 93 0 0,-1-2-1 0 0,0 0 1 0 0,0-1 0 0 0,-1 0-1 0 0,-1-2 1 0 0,0 0 0 0 0,0-1-1 0 0,-1-2 1 0 0,-16 5-93 0 0,15-5 33 0 0,-27 9 25 0 0,0-3 0 0 0,-1-2 0 0 0,-1-2 0 0 0,-20-1-58 0 0,-27-7 85 0 0,97 0-147 0 0,25-19-1495 0 0,36-9-905 0 0,-20 14-3904 0 0,-20 9-5680 0 0</inkml:trace>
  <inkml:trace contextRef="#ctx0" brushRef="#br0" timeOffset="315.359">941 321 14131 0 0,'0'0'1068'0'0,"0"0"-394"0"0,0 0-23 0 0,0 0 271 0 0,0 0 245 0 0,0 0 84 0 0,0 0-145 0 0,0 0-286 0 0,0 0-299 0 0,-21 33-192 0 0,-64 105-129 0 0,61-65-18 0 0,25-59-134 0 0,0-8-27 0 0,-1 0 0 0 0,1 0-1 0 0,0-1 1 0 0,0 1 0 0 0,1 0-1 0 0,0 0 1 0 0,0-1 0 0 0,0 1-1 0 0,1-1 1 0 0,-1 0 0 0 0,1 0-1 0 0,1 0 1 0 0,-1 0-1 0 0,1 0 1 0 0,0-1 0 0 0,0 1-1 0 0,0-1 1 0 0,0 0 0 0 0,1 0-1 0 0,-1-1 1 0 0,1 0 0 0 0,0 1-1 0 0,1-1 1 0 0,-1-1 0 0 0,0 1-1 0 0,1-1 1 0 0,-1 0 0 0 0,1 0-1 0 0,0-1 1 0 0,3 1-21 0 0,4 1 89 0 0,-1 0 0 0 0,1-1-1 0 0,0-1 1 0 0,0 0 0 0 0,0 0 0 0 0,1-2-1 0 0,-1 1 1 0 0,0-2 0 0 0,-1 0 0 0 0,1 0-1 0 0,0-1 1 0 0,0-1 0 0 0,7-3-89 0 0,-8 3 100 0 0,1-1 0 0 0,-1 0 0 0 0,-1-1 0 0 0,1 0 0 0 0,-1-1 0 0 0,0 0 0 0 0,-1 0 0 0 0,1-2 0 0 0,-1 1 0 0 0,-1-1 0 0 0,0-1 0 0 0,0 1 0 0 0,-1-2 0 0 0,0 1 0 0 0,-1-1 0 0 0,0 0 0 0 0,-1-1 0 0 0,0 1 0 0 0,-1-1 0 0 0,0 0 0 0 0,-1-1 0 0 0,0 1 0 0 0,-1-1 0 0 0,0 0 0 0 0,-1 0 1 0 0,-1 0-1 0 0,0 0 0 0 0,0-1-100 0 0,-3 7 10 0 0,0 0 0 0 0,0 0 0 0 0,0 0 0 0 0,-1 0 0 0 0,0 1 1 0 0,0-1-1 0 0,0 1 0 0 0,-1 0 0 0 0,0 0 0 0 0,0 0 0 0 0,-1 0 0 0 0,0 1 1 0 0,0 0-1 0 0,0 0 0 0 0,-1 0 0 0 0,1 0 0 0 0,-1 1 0 0 0,0 0 1 0 0,-1 0-1 0 0,1 1 0 0 0,-5-2-10 0 0,-4-2-76 0 0,0 1 1 0 0,0 0 0 0 0,-1 1-1 0 0,1 1 1 0 0,-1 0-1 0 0,0 2 1 0 0,0-1 0 0 0,0 2-1 0 0,-6 0 76 0 0,-66 22-2180 0 0,62-6-1122 0 0,2 4-3573 0 0,12-8-5242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4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0 667 5857 0 0,'0'0'3130'0'0,"0"0"-924"0"0,0 0-506 0 0,0 0-190 0 0,0 0-79 0 0,0 0-87 0 0,0 0-85 0 0,0 0-154 0 0,0 0-139 0 0,0 0-121 0 0,0 0-176 0 0,0 0-110 0 0,0 0-86 0 0,26-6-53 0 0,123-28 202 0 0,-57 19-270 0 0,-72 15-4671 0 0,0-1-4498 0 0,-19 1-2495 0 0</inkml:trace>
  <inkml:trace contextRef="#ctx0" brushRef="#br0" timeOffset="1022.935">626 265 2064 0 0,'0'0'2874'0'0,"0"0"-891"0"0,0 0-214 0 0,0 0 51 0 0,0 0 89 0 0,0 0-1 0 0,0 0-124 0 0,0 0-231 0 0,0 0-232 0 0,0 0-248 0 0,0 0-244 0 0,0 0-179 0 0,0 0-129 0 0,-6-3-110 0 0,-20-9-90 0 0,19 9-63 0 0,19 2 136 0 0,157-20 781 0 0,-140 20-1132 0 0,-20 0-21 0 0,1 0 0 0 0,-1 0 0 0 0,1 1 0 0 0,-1 0 0 0 0,1 0 0 0 0,0 1 1 0 0,-1 1-1 0 0,1-1 0 0 0,-1 2 0 0 0,0-1 0 0 0,0 1 0 0 0,0 1 0 0 0,0-1 0 0 0,0 2 1 0 0,-1-1-1 0 0,1 1 0 0 0,-1 0 0 0 0,-1 1 0 0 0,4 3-22 0 0,-8-5 7 0 0,0-1 1 0 0,-1 1-1 0 0,0 0 0 0 0,0 0 1 0 0,0 0-1 0 0,-1 1 0 0 0,1-1 1 0 0,-1 0-1 0 0,0 0 0 0 0,0 1 1 0 0,-1-1-1 0 0,1 1 0 0 0,-1-1 1 0 0,0 1-1 0 0,0-1 0 0 0,-1 1 1 0 0,1-1-1 0 0,-1 1 0 0 0,0-1 0 0 0,0 0 1 0 0,0 1-1 0 0,-1-1 0 0 0,1 0 1 0 0,-1 0-1 0 0,0 0 0 0 0,-1 0-7 0 0,-68 98 265 0 0,-311 268-155 0 0,358-346-82 0 0,17-19-19 0 0,1 0 0 0 0,0 0 0 0 0,0 0-1 0 0,0 1 1 0 0,1 0 0 0 0,-1 0-1 0 0,2 0 1 0 0,-1 1 0 0 0,1 0-1 0 0,-1 0 1 0 0,2 0 0 0 0,-1 0 0 0 0,1 1-1 0 0,0-1 1 0 0,1 1 0 0 0,0 0-1 0 0,0-1 1 0 0,1 1 0 0 0,0 0-1 0 0,0 0 1 0 0,0 2-9 0 0,5-4 50 0 0,0-2-1 0 0,1 1 0 0 0,-1 0 1 0 0,1-1-1 0 0,0 0 1 0 0,0 0-1 0 0,1 0 0 0 0,-1 0 1 0 0,1-1-1 0 0,-1 0 1 0 0,1 0-1 0 0,0-1 0 0 0,0 0 1 0 0,0 0-1 0 0,1 0 1 0 0,-1-1-1 0 0,0 0 0 0 0,1 0 1 0 0,-1 0-1 0 0,1-1 1 0 0,-1 0-1 0 0,1 0 0 0 0,-1-1 1 0 0,5 0-50 0 0,22 1 126 0 0,-4 1-119 0 0,0 0 0 0 0,0-2 0 0 0,0-1-1 0 0,-1-2 1 0 0,1 0 0 0 0,-1-2 0 0 0,0-1 0 0 0,18-8-7 0 0,-14-5-2498 0 0,-12 4-7269 0 0,-14 11-1926 0 0</inkml:trace>
  <inkml:trace contextRef="#ctx0" brushRef="#br0" timeOffset="1470.996">1429 273 13987 0 0,'0'0'2011'0'0,"0"0"-499"0"0,0 0-219 0 0,0 0 28 0 0,0 0-4 0 0,0 0-114 0 0,0 0-197 0 0,0 0-243 0 0,0 0-219 0 0,0 0-114 0 0,0 0-67 0 0,0 0-43 0 0,0 0-14 0 0,3-3-32 0 0,0-1-228 0 0,-3 5-34 0 0,0-1-1 0 0,0 0 0 0 0,0 1 0 0 0,0-1 1 0 0,0 0-1 0 0,0 1 0 0 0,0-1 0 0 0,1 1 0 0 0,-1-1 1 0 0,0 0-1 0 0,0 1 0 0 0,0-1 0 0 0,0 0 1 0 0,0 1-1 0 0,0-1 0 0 0,1 0 0 0 0,-1 0 0 0 0,0 1 1 0 0,0-1-1 0 0,0 0 0 0 0,1 1 0 0 0,-1-1 1 0 0,0 0-1 0 0,1 0 0 0 0,-1 0 0 0 0,0 1 0 0 0,0-1 1 0 0,1 0-1 0 0,-1 0 0 0 0,0 0 0 0 0,1 0 1 0 0,-1 1-1 0 0,0-1 0 0 0,1 0 0 0 0,-1 0 1 0 0,0 0-1 0 0,1 0 0 0 0,-1 0 0 0 0,0 0 0 0 0,1 0 1 0 0,-1 0-1 0 0,1 0 0 0 0,-1 0 0 0 0,0 0 1 0 0,1 0-1 0 0,-1 0 0 0 0,0-1 0 0 0,1 1 0 0 0,-1 0 1 0 0,0 0-1 0 0,1 0 0 0 0,-1 0 0 0 0,0-1 1 0 0,0 1-1 0 0,1 0-11 0 0,-25 329 1846 0 0,-11-81-1833 0 0,24-202-221 0 0,17-173-13771 0 0,-6 87 3286 0 0,0 24 6400 0 0</inkml:trace>
  <inkml:trace contextRef="#ctx0" brushRef="#br0" timeOffset="1754.879">1038 254 5657 0 0,'0'0'2741'0'0,"0"0"-553"0"0,0 0-362 0 0,0 0-126 0 0,0 0-87 0 0,0 0-184 0 0,0 0-283 0 0,0 0-262 0 0,0 0-6 0 0,0 0 28 0 0,0 0 53 0 0,0 0-26 0 0,17 1-223 0 0,278 9 1381 0 0,1-3-2580 0 0,-270-6-443 0 0,1 0-2624 0 0,-10 2-5551 0 0,-12 0-2470 0 0</inkml:trace>
  <inkml:trace contextRef="#ctx0" brushRef="#br0" timeOffset="2004.86">1686 740 16660 0 0,'0'0'2309'0'0,"0"0"-1116"0"0,0 0-463 0 0,0 0 3 0 0,0 0 88 0 0,0 0 9 0 0,0 0-117 0 0,0 0-242 0 0,0 0-202 0 0,0 0-134 0 0,-7 32-104 0 0,-21 98-22 0 0,21-52-1192 0 0,7-77 2138 0 0,0 0-4003 0 0,2 0-7695 0 0,2-1-142 0 0</inkml:trace>
  <inkml:trace contextRef="#ctx0" brushRef="#br0" timeOffset="2225.876">1966 0 13363 0 0,'0'0'2324'0'0,"0"0"-547"0"0,0 0-500 0 0,0 0-296 0 0,0 0-176 0 0,0 0-115 0 0,0 0-36 0 0,0 0 1 0 0,0 0-15 0 0,0 0 15 0 0,0 0-75 0 0,0 0-97 0 0,13 25-32 0 0,39 78-26 0 0,-29-58 53 0 0,1-4-114 0 0,-3 1 0 0 0,-1 0 0 0 0,-2 2 0 0 0,-3 0 0 0 0,-1 1 0 0 0,0 7-364 0 0,-8-24 38 0 0,-1 0 0 0 0,-2 1-1 0 0,-1-1 1 0 0,-1 1 0 0 0,-1-1 0 0 0,-1 1-1 0 0,-2-1 1 0 0,-1 0 0 0 0,-1 0 0 0 0,-1 0-1 0 0,-2 0 1 0 0,-1-1 0 0 0,-5 11-38 0 0,-7 4-67 0 0,-2-1 0 0 0,-2-1 0 0 0,-1-1 1 0 0,-2-1-1 0 0,-1-1 0 0 0,-2-2 0 0 0,-2-1 0 0 0,-1-2 0 0 0,-10 6 67 0 0,-7 9-281 0 0,-5 5-1358 0 0,17-22-7723 0 0,35-26-2522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30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140 453 336 0 0,'0'0'3165'0'0,"0"0"-1026"0"0,0 0-177 0 0,0 0 135 0 0,0 0 111 0 0,0 0-72 0 0,0 0-202 0 0,0 0-333 0 0,0 0-364 0 0,0 0-286 0 0,0 0-233 0 0,-11 0-194 0 0,-33 0-162 0 0,33 0-111 0 0,11 0-71 0 0,41-8 146 0 0,59-11 546 0 0,110-9 13 0 0,-207 28-869 0 0,1-1-5 0 0,-1 0 0 0 0,1 0 0 0 0,0 1 0 0 0,0-1 0 0 0,0 1-1 0 0,0 0 1 0 0,0 0 0 0 0,0 0 0 0 0,0 1 0 0 0,0 0 0 0 0,0-1 0 0 0,-1 1 0 0 0,1 1 0 0 0,0-1-1 0 0,-1 0 1 0 0,1 1 0 0 0,0 0 0 0 0,-1 0 0 0 0,0 0 0 0 0,1 0 0 0 0,-1 0 0 0 0,0 1 0 0 0,0-1 0 0 0,0 1-1 0 0,-1 0 1 0 0,1 0 0 0 0,-1 0 0 0 0,1 0 0 0 0,-1 1 0 0 0,0-1 0 0 0,0 0 0 0 0,-1 1 0 0 0,1 0-1 0 0,-1-1-9 0 0,-1 5 67 0 0,-1 0 1 0 0,0 0 0 0 0,0-1 0 0 0,-1 1-1 0 0,0 0 1 0 0,-1-1 0 0 0,1 0 0 0 0,-2 1 0 0 0,1-1-1 0 0,-1 0 1 0 0,0-1 0 0 0,0 1 0 0 0,0-1 0 0 0,-1 0-1 0 0,0 0 1 0 0,-1 0 0 0 0,1 0 0 0 0,-7 3-69 0 0,-8 14 86 0 0,-214 223 274 0 0,201-211-216 0 0,1 1-1 0 0,1 1 1 0 0,2 2 0 0 0,2 1 0 0 0,-11 24-144 0 0,33-54 55 0 0,1 0 1 0 0,0 0-1 0 0,1 1 1 0 0,0-1-1 0 0,0 1 1 0 0,1-1-1 0 0,1 1 1 0 0,0 0-1 0 0,0 0 0 0 0,1 0 1 0 0,1-1-1 0 0,0 1 1 0 0,0 0-1 0 0,1 0 1 0 0,1 3-56 0 0,1-10 37 0 0,1 0 0 0 0,0-1 0 0 0,0 0 0 0 0,0 0 0 0 0,0 0 0 0 0,0-1 0 0 0,0 0 0 0 0,1 0 0 0 0,-1 0 0 0 0,1 0 0 0 0,0-1 0 0 0,-1 0 0 0 0,1 0 0 0 0,0-1 0 0 0,0 1 0 0 0,0-1 0 0 0,-1-1 0 0 0,1 1 0 0 0,0-1 0 0 0,0 0-1 0 0,-1 0 1 0 0,1-1 0 0 0,0 1 0 0 0,-1-1 0 0 0,0-1 0 0 0,5-1-37 0 0,126-63 289 0 0,-56 5-3941 0 0,-56 41-3376 0 0,-17 16-4727 0 0</inkml:trace>
  <inkml:trace contextRef="#ctx0" brushRef="#br0" timeOffset="391.962">1085 181 8970 0 0,'0'0'1926'0'0,"0"0"-117"0"0,0 0-72 0 0,0 0-56 0 0,0 0-79 0 0,0 0-214 0 0,0 0-277 0 0,0 0-234 0 0,0 0-224 0 0,0 0-149 0 0,0 0-40 0 0,0 0-12 0 0,-28 22 8 0 0,-87 72 14 0 0,60-21 181 0 0,47-55-485 0 0,-26 55 262 0 0,4 2 0 0 0,3 1 0 0 0,3 2 0 0 0,3 0-1 0 0,-2 34-431 0 0,14 71 347 0 0,12-170-323 0 0,0-1-1 0 0,1 0 0 0 0,1 0 1 0 0,-1 0-1 0 0,2 0 0 0 0,0-1 1 0 0,0 1-1 0 0,1-2 0 0 0,0 1 1 0 0,1-1-1 0 0,0 0 0 0 0,1-1 1 0 0,0 1-1 0 0,0-2 1 0 0,5 4-24 0 0,-11-10-1 0 0,-1 0 311 0 0,2 2-1811 0 0,-3-11-7938 0 0,-1 4 7036 0 0,0 0-9152 0 0</inkml:trace>
  <inkml:trace contextRef="#ctx0" brushRef="#br0" timeOffset="1040.149">1133 737 4745 0 0,'0'0'3206'0'0,"0"0"-1547"0"0,0 0-487 0 0,0 0 105 0 0,0 0 267 0 0,0 0 120 0 0,0 0-155 0 0,0 0-298 0 0,0 0-314 0 0,0 0-190 0 0,0 0-43 0 0,0 0 55 0 0,0 0 102 0 0,2 1 114 0 0,1-1-817 0 0,0-1 0 0 0,0 0-1 0 0,0 1 1 0 0,0-1 0 0 0,0 0-1 0 0,0-1 1 0 0,-1 1 0 0 0,1 0 0 0 0,0-1-1 0 0,-1 1 1 0 0,1-1 0 0 0,-1 0-1 0 0,1 0 1 0 0,-1 0 0 0 0,0 0 0 0 0,0 0-1 0 0,0-1 1 0 0,0 1 0 0 0,0-1-1 0 0,0 1 1 0 0,-1-1 0 0 0,1 0 0 0 0,0-1-118 0 0,8-10 287 0 0,193-276 1943 0 0,-196 280-2148 0 0,-3 5-175 0 0,-3 18-111 0 0,-1-6 158 0 0,-1 32 59 0 0,10 79 17 0 0,-9-115-26 0 0,1-1 0 0 0,0 1 1 0 0,0-1-1 0 0,0 1 1 0 0,0-1-1 0 0,0 0 0 0 0,1 1 1 0 0,-1-1-1 0 0,1 0 1 0 0,-1 0-1 0 0,1 0 1 0 0,0 0-1 0 0,0-1 0 0 0,0 1 1 0 0,0 0-1 0 0,0-1 1 0 0,0 1-1 0 0,0-1 0 0 0,1 0 1 0 0,-1 1-1 0 0,0-1 1 0 0,1 0-1 0 0,-1-1 0 0 0,1 1 1 0 0,-1 0-1 0 0,1-1 1 0 0,0 1-1 0 0,-1-1 1 0 0,1 0-1 0 0,-1 0 0 0 0,1 0 1 0 0,0 0-1 0 0,-1 0 1 0 0,1-1-1 0 0,-1 1 0 0 0,1-1 1 0 0,0 0-1 0 0,-1 1 1 0 0,2-2-5 0 0,14-12 52 0 0,-1-1 1 0 0,-1 0 0 0 0,0-1 0 0 0,-1-1 0 0 0,0 0-1 0 0,-2-1 1 0 0,0-1 0 0 0,-1 0 0 0 0,-1 0-53 0 0,24-35 30 0 0,26-34 10 0 0,-61 88-41 0 0,0 0 19 0 0,0 0 5 0 0,0 0-32 0 0,0 0-14 0 0,0 0-5 0 0,0 23-164 0 0,0 11 186 0 0,11 100 61 0 0,24-56-327 0 0,-11-61-1741 0 0,-2-16-6935 0 0,-16-1-2717 0 0</inkml:trace>
  <inkml:trace contextRef="#ctx0" brushRef="#br0" timeOffset="10028.961">2094 398 5785 0 0,'0'0'2111'0'0,"0"0"-398"0"0,0 0-233 0 0,0 0 71 0 0,0 0 96 0 0,0 0-77 0 0,0 0-283 0 0,0 0-364 0 0,0 0-267 0 0,0 0-186 0 0,0 0-79 0 0,-5 23 1188 0 0,-56 57-852 0 0,-59 75-420 0 0,163-186 1416 0 0,-8 3-1352 0 0,-1-2-1 0 0,-1-1 1 0 0,-2-1 0 0 0,16-22-371 0 0,-20 25 120 0 0,15 28-218 0 0,-41 1 100 0 0,0 0 0 0 0,1 0 0 0 0,-1 0 0 0 0,0 0 0 0 0,1 1 0 0 0,-1-1 0 0 0,0 0 0 0 0,1 1 0 0 0,-1-1 0 0 0,0 1 0 0 0,0-1 0 0 0,1 1 0 0 0,-1 0 0 0 0,0 0 0 0 0,0-1 0 0 0,0 1 0 0 0,0 0 0 0 0,0 0 0 0 0,0 0 0 0 0,0 0 0 0 0,0 0 0 0 0,-1 0 0 0 0,1 0 0 0 0,0 0 0 0 0,0 0 0 0 0,-1 1 0 0 0,1-1 0 0 0,-1 0-1 0 0,1 0 1 0 0,-1 1 0 0 0,1 0-2 0 0,3 7 45 0 0,57 130 587 0 0,-23-58-221 0 0,-35-91-3410 0 0,-6-1-2139 0 0,1 3-5295 0 0,-2 4 2429 0 0</inkml:trace>
  <inkml:trace contextRef="#ctx0" brushRef="#br0" timeOffset="10345.04">1922 519 1400 0 0,'0'0'1422'0'0,"0"0"145"0"0,0 0 295 0 0,0 0 177 0 0,0 0-75 0 0,0 0-269 0 0,0 0-417 0 0,0 0-377 0 0,0 0-255 0 0,0 0-137 0 0,0 0-13 0 0,0 0 183 0 0,0 0 176 0 0,3 4 99 0 0,73 35 3634 0 0,69-33-3116 0 0,-101-7-1551 0 0,-27 2-629 0 0,14-1-1788 0 0,-14-4-7520 0 0,-13 0-1012 0 0</inkml:trace>
  <inkml:trace contextRef="#ctx0" brushRef="#br0" timeOffset="10858.029">1142 888 2264 0 0,'0'0'1531'0'0,"0"0"-170"0"0,0 0 39 0 0,0 0 226 0 0,0 0 198 0 0,0 0-90 0 0,0 0-326 0 0,0 0-493 0 0,0 0-496 0 0,0 0-242 0 0,0 0 58 0 0,0 0 197 0 0,0 3 241 0 0,3 1-519 0 0,1-1 0 0 0,-1 0-1 0 0,1 0 1 0 0,0-1-1 0 0,0 1 1 0 0,-1-1-1 0 0,2 1 1 0 0,-1-1 0 0 0,0-1-1 0 0,0 1 1 0 0,1 0-1 0 0,-1-1 1 0 0,1 0-1 0 0,-1 0 1 0 0,1-1 0 0 0,-1 1-1 0 0,1-1 1 0 0,0 0-1 0 0,-1 0 1 0 0,1 0-1 0 0,-1-1 1 0 0,3 0-154 0 0,16 2 368 0 0,88 3 497 0 0,0-6 0 0 0,-1-4 1 0 0,0-6-1 0 0,105-24-865 0 0,42-4 51 0 0,-216 35-363 0 0,120-15-254 0 0,-55 9-4726 0 0,-89 11-428 0 0,-5 0-5192 0 0</inkml:trace>
  <inkml:trace contextRef="#ctx0" brushRef="#br0" timeOffset="11689.131">1201 1565 6409 0 0,'0'0'4260'0'0,"0"0"-2125"0"0,0 0-848 0 0,0 0-23 0 0,0 0 153 0 0,0 0 95 0 0,0 0-30 0 0,0 0-238 0 0,0 0-291 0 0,0 0-235 0 0,0 0-134 0 0,0 0-68 0 0,0 0-13 0 0,6-22-18 0 0,21-69-57 0 0,-22 76-241 0 0,-1 2 1 0 0,2-1-1 0 0,0 0 0 0 0,1 1 0 0 0,0 0 0 0 0,1 1 0 0 0,0 0 0 0 0,5-6-187 0 0,13-18 277 0 0,-6 9-215 0 0,1 0-1 0 0,1 1 1 0 0,1 2 0 0 0,1 0-1 0 0,1 1 1 0 0,1 2 0 0 0,2 1 0 0 0,1 0-62 0 0,-30 20-7 0 0,1 1 0 0 0,0-1 0 0 0,0 0 0 0 0,-1 1 0 0 0,1-1 0 0 0,0 1 0 0 0,0-1 0 0 0,0 1 0 0 0,0-1 0 0 0,0 1 0 0 0,0-1 0 0 0,0 1 1 0 0,0-1-1 0 0,0 1 0 0 0,0-1 0 0 0,0 1 0 0 0,0-1 0 0 0,0 1 0 0 0,0-1 0 0 0,0 1 0 0 0,0-1 0 0 0,0 1 0 0 0,1-1 0 0 0,-1 0 0 0 0,0 1 1 0 0,0-1-1 0 0,1 1 0 0 0,-1-1 0 0 0,0 1 0 0 0,0-1 0 0 0,1 0 0 0 0,-1 1 0 0 0,1-1 0 0 0,-1 0 0 0 0,0 1 0 0 0,1-1 0 0 0,-1 0 0 0 0,1 0 1 0 0,-1 1-1 0 0,0-1 0 0 0,1 0 0 0 0,-1 0 0 0 0,1 0 0 0 0,-1 0 0 0 0,1 0 0 0 0,-1 1 0 0 0,1-1 0 0 0,-1 0 0 0 0,1 0 0 0 0,-1 0 0 0 0,1 0 1 0 0,-1 0-1 0 0,1 0 0 0 0,-1-1 0 0 0,1 1 0 0 0,-1 0 0 0 0,1 0 0 0 0,-1 0 0 0 0,1 0 0 0 0,-1-1 0 0 0,0 1 0 0 0,1 0 0 0 0,-1 0 0 0 0,1-1 0 0 0,-1 1 1 0 0,0 0 6 0 0,0 14 92 0 0,25 143 24 0 0,-23-152-114 0 0,0-1 0 0 0,0 1 0 0 0,0-1-1 0 0,0 0 1 0 0,0 0 0 0 0,1 0 0 0 0,0 0-1 0 0,0 0 1 0 0,0-1 0 0 0,0 1 0 0 0,1-1-1 0 0,-1 0 1 0 0,1 0 0 0 0,0 0-1 0 0,0 0 1 0 0,0-1 0 0 0,0 0 0 0 0,1 1-1 0 0,-1-2 1 0 0,0 1 0 0 0,1 0 0 0 0,-1-1-1 0 0,1 0 1 0 0,0 0 0 0 0,-1 0-1 0 0,1-1 1 0 0,0 1 0 0 0,0-1 0 0 0,0 0-1 0 0,-1-1 1 0 0,1 1 0 0 0,0-1 0 0 0,-1 0-1 0 0,1 0 1 0 0,0 0 0 0 0,-1-1 0 0 0,2 0-3 0 0,16-12 27 0 0,-1-1-1 0 0,-1-1 0 0 0,0-1 0 0 0,-2-1 0 0 0,0 0 0 0 0,0-2 0 0 0,-2 0 0 0 0,1-3-25 0 0,34-38 14 0 0,43-56 26 0 0,-91 113-59 0 0,-3 4 17 0 0,0 0 0 0 0,0-1 0 0 0,0 1 0 0 0,0 0 0 0 0,0-1 0 0 0,0 1 1 0 0,0 0-1 0 0,0-1 0 0 0,0 1 0 0 0,0 0 0 0 0,1-1 0 0 0,-1 1 1 0 0,0 0-1 0 0,0-1 0 0 0,0 1 0 0 0,0 0 0 0 0,0 0 0 0 0,1-1 1 0 0,-1 1-1 0 0,0 0 0 0 0,0-1 0 0 0,1 1 0 0 0,-1 0 0 0 0,0 0 0 0 0,0 0 1 0 0,1-1-1 0 0,-1 1 0 0 0,0 0 0 0 0,1 0 0 0 0,-1 0 0 0 0,0 0 1 0 0,1-1-1 0 0,-1 1 0 0 0,0 0 0 0 0,1 0 0 0 0,-1 0 0 0 0,0 0 1 0 0,1 0-1 0 0,-1 0 0 0 0,0 0 0 0 0,1 0 0 0 0,-1 0 0 0 0,0 0 0 0 0,1 0 1 0 0,-1 0-1 0 0,0 1 0 0 0,1-1 0 0 0,-1 0 0 0 0,0 0 0 0 0,1 0 1 0 0,-1 0-1 0 0,0 0 0 0 0,1 1 0 0 0,-1-1 0 0 0,0 0 0 0 0,0 0 1 0 0,1 0-1 0 0,-1 1 0 0 0,0-1 0 0 0,0 0 0 0 0,1 1 0 0 0,-1-1 0 0 0,0 0 1 0 0,0 0-1 0 0,0 1 0 0 0,0-1 0 0 0,1 0 0 0 0,-1 1 0 0 0,0-1 3 0 0,12 127 103 0 0,5-27-99 0 0,0-16-20 0 0,13-20-904 0 0,-19-60-1295 0 0,-3-4-2990 0 0,-3-1-2286 0 0,-1 1-4166 0 0</inkml:trace>
  <inkml:trace contextRef="#ctx0" brushRef="#br0" timeOffset="11943.627">2370 1212 15259 0 0,'0'0'1842'0'0,"0"0"-683"0"0,0 0-328 0 0,0 0 66 0 0,0 0 130 0 0,0 0 40 0 0,0 0-140 0 0,0 0-236 0 0,0 0-199 0 0,0 0-137 0 0,0 0-107 0 0,-9 32-70 0 0,-24 101-52 0 0,27-68 1 0 0,10-53-102 0 0,1 17-6 0 0,-1-9 1672 0 0,-2-10-4150 0 0,-1-7-3667 0 0,-1-5-5076 0 0,0-2 4028 0 0</inkml:trace>
  <inkml:trace contextRef="#ctx0" brushRef="#br0" timeOffset="12429.971">2366 1145 6441 0 0,'0'0'2886'0'0,"0"0"-629"0"0,0 0-325 0 0,0 0-81 0 0,0 0-96 0 0,0 0-229 0 0,0 0-306 0 0,0 0-334 0 0,0 0-323 0 0,0 0-211 0 0,0 0-131 0 0,0 0-30 0 0,0 0 27 0 0,1-6 72 0 0,0 3-218 0 0,-1 1-53 0 0,0 1 0 0 0,0 0 0 0 0,0 0 0 0 0,0-1 0 0 0,0 1 1 0 0,0 0-1 0 0,1 0 0 0 0,-1 0 0 0 0,0-1 0 0 0,1 1 0 0 0,-1 0 1 0 0,1 0-1 0 0,0 0 0 0 0,-1 0 0 0 0,1 0 0 0 0,0 0 0 0 0,-1 0 1 0 0,1 0-1 0 0,0 0 0 0 0,0 0 0 0 0,0 0 0 0 0,0 0 0 0 0,0 1 1 0 0,0-1-1 0 0,0 0 0 0 0,0 1 0 0 0,0-1 0 0 0,0 1 0 0 0,0-1 1 0 0,2 1-20 0 0,203-12 1817 0 0,-204 12-1803 0 0,0-1-1 0 0,1 1 0 0 0,-1 0 0 0 0,0 0 1 0 0,0 0-1 0 0,0 1 0 0 0,0-1 0 0 0,0 0 1 0 0,0 1-1 0 0,0 0 0 0 0,0-1 0 0 0,0 1 1 0 0,0 0-1 0 0,0 0 0 0 0,0 0 1 0 0,0 0-1 0 0,-1 0 0 0 0,1 1 0 0 0,0-1 1 0 0,-1 0-1 0 0,1 1 0 0 0,-1-1 0 0 0,1 1 1 0 0,-1 0-1 0 0,0-1 0 0 0,0 1 0 0 0,0 0 1 0 0,0 0-1 0 0,0 0 0 0 0,0 0 0 0 0,0 0 1 0 0,-1 0-1 0 0,1 0 0 0 0,0 0 1 0 0,-1 0-1 0 0,0 0 0 0 0,0 0 0 0 0,1 0 1 0 0,-1 0-1 0 0,-1 0 0 0 0,1 0 0 0 0,0 0 1 0 0,0 1-1 0 0,-1-1 0 0 0,1 0 0 0 0,-1 0 1 0 0,0 0-1 0 0,1 0 0 0 0,-1 0 0 0 0,0-1 1 0 0,0 1-1 0 0,0 0 0 0 0,0 0 0 0 0,-1 0-12 0 0,-14 18 65 0 0,-2-1 0 0 0,0-1 0 0 0,0-1 1 0 0,-2 0-1 0 0,0-1 0 0 0,-1-1 1 0 0,-2-1-67 0 0,0 3 44 0 0,2 9-86 0 0,51-18-2 0 0,105-8 42 0 0,-132 0 5 0 0,-1 0 1 0 0,0 0 0 0 0,0 0 0 0 0,0 0-1 0 0,0 1 1 0 0,0-1 0 0 0,0 1 0 0 0,0-1 0 0 0,0 1-1 0 0,0 0 1 0 0,0 0 0 0 0,-1 0 0 0 0,1 0-1 0 0,0 0 1 0 0,0 0 0 0 0,-1 0 0 0 0,1 1-1 0 0,-1-1 1 0 0,1 0 0 0 0,-1 1 0 0 0,1 0 0 0 0,-1-1-1 0 0,0 1 1 0 0,0 0 0 0 0,0-1 0 0 0,0 1-1 0 0,0 0 1 0 0,0 0 0 0 0,0 0 0 0 0,-1 0 0 0 0,1 0-1 0 0,-1 0 1 0 0,1 0 0 0 0,-1 0 0 0 0,0 0-1 0 0,0 0 1 0 0,0 0 0 0 0,0 0 0 0 0,0 2-4 0 0,-23 78 397 0 0,18-72-400 0 0,-2-1 0 0 0,0 1 0 0 0,0-1 0 0 0,0 0 0 0 0,-1-1 0 0 0,0 1-1 0 0,-1-2 1 0 0,0 1 0 0 0,0-1 0 0 0,-1 0 0 0 0,0-1 0 0 0,0 0 0 0 0,0-1 0 0 0,-1 0 0 0 0,1-1 0 0 0,-1 0 0 0 0,0-1 0 0 0,-1 0 0 0 0,1 0 0 0 0,-1-1 0 0 0,1-1 0 0 0,-4 0 3 0 0,13 0-105 0 0,1-1 0 0 0,-1 0 1 0 0,0 0-1 0 0,1 1 0 0 0,-1-1 0 0 0,0-1 1 0 0,0 1-1 0 0,1 0 0 0 0,-1 0 0 0 0,1-1 0 0 0,-1 1 1 0 0,0 0-1 0 0,1-1 0 0 0,-1 0 0 0 0,1 1 0 0 0,-1-1 1 0 0,1 0-1 0 0,-1 0 0 0 0,1 0 0 0 0,0 0 1 0 0,-1 0-1 0 0,1 0 0 0 0,0 0 0 0 0,0 0 0 0 0,0-1 1 0 0,0 1-1 0 0,0 0 0 0 0,0-1 0 0 0,0 1 1 0 0,0-1-1 0 0,0 1 0 0 0,1-1 0 0 0,-1 1 0 0 0,1-1 1 0 0,-1 0-1 0 0,1 1 0 0 0,0-1 0 0 0,-1 0 0 0 0,1 1 1 0 0,0-1-1 0 0,0 0 0 0 0,0 0 105 0 0,-1-47-6146 0 0,2 19-1008 0 0,1 17-1812 0 0</inkml:trace>
  <inkml:trace contextRef="#ctx0" brushRef="#br0" timeOffset="12899.956">2789 427 5161 0 0,'0'0'1468'0'0,"0"0"-51"0"0,0 0 135 0 0,0 0 220 0 0,0 0 89 0 0,0 0-118 0 0,0 0-285 0 0,0 0-293 0 0,0 0-185 0 0,0 0-88 0 0,0 0-71 0 0,0 0-38 0 0,0 0-63 0 0,15-28-66 0 0,46-89-39 0 0,-28 77 252 0 0,-26 38-624 0 0,-6 0-192 0 0,0 1 0 0 0,1 0 0 0 0,-1 0 0 0 0,0 0 0 0 0,1 0 0 0 0,-1 0 0 0 0,1 0 1 0 0,0 0-1 0 0,-1 1 0 0 0,1-1 0 0 0,-1 0 0 0 0,1 1 0 0 0,0-1 0 0 0,0 1 0 0 0,-1 0 0 0 0,1 0 0 0 0,0 0 0 0 0,0 0 0 0 0,-1 0 1 0 0,1 0-1 0 0,0 0 0 0 0,0 0 0 0 0,-1 0 0 0 0,1 1 0 0 0,0-1 0 0 0,-1 1 0 0 0,1 0 0 0 0,0-1 0 0 0,-1 1 0 0 0,1 0 1 0 0,-1 0-1 0 0,1 0 0 0 0,-1 0 0 0 0,1 0 0 0 0,-1 0 0 0 0,0 0 0 0 0,0 1 0 0 0,1-1 0 0 0,-1 0 0 0 0,0 1 0 0 0,0-1 0 0 0,0 1 1 0 0,-1-1-1 0 0,1 1 0 0 0,0-1 0 0 0,0 1 0 0 0,-1 0 0 0 0,1-1 0 0 0,-1 2-51 0 0,72 189 1244 0 0,-51-124-978 0 0,27 101 43 0 0,-36-136-291 0 0,-2 1 0 0 0,-2 0 0 0 0,-1 1 0 0 0,-1-1 0 0 0,-2 1 0 0 0,-2 0 0 0 0,-1 1 1 0 0,-1-1-1 0 0,-2 0 0 0 0,-2 0 0 0 0,-1 0 0 0 0,-2-1 0 0 0,-6 21-18 0 0,-3-15 7 0 0,-1 0 1 0 0,-2-1 0 0 0,-1-1-1 0 0,-2-1 1 0 0,-2 0 0 0 0,-2-2-1 0 0,-11 12-7 0 0,28-38-42 0 0,0 0-1 0 0,0-1 1 0 0,-1 0 0 0 0,0-1-1 0 0,-1 1 1 0 0,1-2 0 0 0,-1 0-1 0 0,0 0 1 0 0,-1-1 0 0 0,0 0-1 0 0,-5 1 43 0 0,-49 3-2889 0 0,52-18-1426 0 0,10-3-4798 0 0,4 7-2326 0 0</inkml:trace>
  <inkml:trace contextRef="#ctx0" brushRef="#br0" timeOffset="14566.236">3285 1175 1168 0 0,'0'0'1839'0'0,"0"0"-450"0"0,0 0-65 0 0,0 0 208 0 0,0 0 287 0 0,0 0 234 0 0,0 0 7 0 0,0 0-237 0 0,0 0-372 0 0,0 0-319 0 0,0 0-165 0 0,-1-5-133 0 0,5-72 2198 0 0,7 41-2671 0 0,1 1-1 0 0,2 0 0 0 0,1 0 0 0 0,2 2 0 0 0,1 0 0 0 0,2 1 0 0 0,3-2-360 0 0,19-35 255 0 0,54-85 210 0 0,-75 124-725 0 0,-21 72-156 0 0,1 243 661 0 0,0-277-249 0 0,-1 0 0 0 0,1-1-1 0 0,0 1 1 0 0,1 0-1 0 0,0-1 1 0 0,0 1 0 0 0,1-1-1 0 0,0 1 1 0 0,0-1-1 0 0,1 0 1 0 0,0 0 0 0 0,0-1-1 0 0,0 1 1 0 0,1-1 0 0 0,0 0-1 0 0,0 0 1 0 0,4 3 4 0 0,-6-9 27 0 0,-1 1-1 0 0,1-1 1 0 0,0 0 0 0 0,0 0 0 0 0,0 0 0 0 0,-1 0 0 0 0,1-1 0 0 0,0 1-1 0 0,-1-1 1 0 0,1 0 0 0 0,0 0 0 0 0,-1 0 0 0 0,1 0 0 0 0,-1 0 0 0 0,1 0 0 0 0,-1-1-1 0 0,0 1 1 0 0,1-1 0 0 0,-1 1 0 0 0,0-1 0 0 0,0 0 0 0 0,0 0 0 0 0,0 0-1 0 0,0 0 1 0 0,-1-1 0 0 0,1 1 0 0 0,-1 0 0 0 0,1-1 0 0 0,-1 1 0 0 0,0-1-1 0 0,0 1 1 0 0,0-1 0 0 0,0 0-27 0 0,5-7 35 0 0,112-216 372 0 0,-66 115-371 0 0,8-4 7 0 0,-57 117-52 0 0,-1-1 0 0 0,1 1 1 0 0,-1 0-1 0 0,1 1 1 0 0,-1-1-1 0 0,0 0 0 0 0,1 1 1 0 0,-1-1-1 0 0,-1 1 1 0 0,1 0-1 0 0,0 0 0 0 0,-1 0 1 0 0,1-1-1 0 0,-1 1 1 0 0,0 1-1 0 0,0-1 0 0 0,0 0 1 0 0,0 0-1 0 0,-1 0 1 0 0,1 0-1 0 0,-1 1 0 0 0,0 1 9 0 0,16 160 635 0 0,16 84-351 0 0,-14-201-388 0 0,-17-48 535 0 0,0 0-4025 0 0,-1 0-4672 0 0,0 0 210 0 0</inkml:trace>
  <inkml:trace contextRef="#ctx0" brushRef="#br0" timeOffset="15212.036">3469 0 2240 0 0,'0'0'1857'0'0,"0"0"-653"0"0,0 0-145 0 0,0 0 312 0 0,0 0 392 0 0,0 0 195 0 0,0 0-123 0 0,0 0-346 0 0,0 0-306 0 0,0 0-205 0 0,0 0-85 0 0,0 0-56 0 0,-3 2-131 0 0,-9 8-363 0 0,-1 1-1 0 0,1 1 0 0 0,1 0 0 0 0,0 1 0 0 0,1 0 1 0 0,0 1-1 0 0,1-1 0 0 0,1 2 0 0 0,0 0 0 0 0,1 0 1 0 0,1 0-1 0 0,0 0 0 0 0,1 1 0 0 0,-2 10-342 0 0,3-14 107 0 0,-17 59 342 0 0,3 0 0 0 0,4 2 1 0 0,3 0-1 0 0,3 0 1 0 0,3 1-1 0 0,5 67-449 0 0,4-87 199 0 0,2-1 1 0 0,2 0-1 0 0,3 0 0 0 0,2-1 0 0 0,2 0 1 0 0,15 31-200 0 0,-13-33 222 0 0,30 43 285 0 0,13-83-121 0 0,-47-17-6522 0 0,-9 0-2133 0 0,2 4-3507 0 0</inkml:trace>
  <inkml:trace contextRef="#ctx0" brushRef="#br0" timeOffset="15648.354">4328 774 11002 0 0,'0'0'1967'0'0,"0"0"-657"0"0,0 0-426 0 0,0 0 56 0 0,0 0 185 0 0,0 0 79 0 0,0 0-113 0 0,0 0-262 0 0,0 0-249 0 0,0 0-150 0 0,0 0-71 0 0,0 0-26 0 0,0 0 10 0 0,3 0 48 0 0,0 2-251 0 0,-1 2 0 0 0,1-1 0 0 0,-1 0 0 0 0,0 0 0 0 0,0 1 0 0 0,0-1 0 0 0,0 1 0 0 0,-1 0 1 0 0,0-1-1 0 0,1 1 0 0 0,-1 0 0 0 0,-1 0 0 0 0,1 0 0 0 0,0 0 0 0 0,-1 0 0 0 0,0 0 1 0 0,0 0-1 0 0,0 0 0 0 0,-1 0 0 0 0,1 0 0 0 0,-1-1 0 0 0,0 1 0 0 0,-1 3-140 0 0,2 12 240 0 0,-16 140 346 0 0,10-111-445 0 0,1 17-2563 0 0,42-130-4645 0 0,-27 43-536 0 0,-5 14-2282 0 0</inkml:trace>
  <inkml:trace contextRef="#ctx0" brushRef="#br0" timeOffset="16179.374">4271 774 6849 0 0,'0'0'2488'0'0,"0"0"-472"0"0,0 0-309 0 0,0 0-85 0 0,0 0-79 0 0,0 0-191 0 0,0 0-257 0 0,0 0-295 0 0,0 0-249 0 0,0 0-114 0 0,0 0 53 0 0,0 0 62 0 0,0 0 52 0 0,8-4 6 0 0,18-6-210 0 0,-1 0 0 0 0,2 2 1 0 0,-1 1-1 0 0,1 2 1 0 0,0 0-1 0 0,0 2 1 0 0,24-1-401 0 0,-50 4 4 0 0,0 1 1 0 0,0-1 0 0 0,0 0-1 0 0,0 1 1 0 0,0-1 0 0 0,0 0 0 0 0,0 1-1 0 0,0-1 1 0 0,0 1 0 0 0,-1-1-1 0 0,1 1 1 0 0,0 0 0 0 0,0-1-1 0 0,0 1 1 0 0,-1 0 0 0 0,1 0-1 0 0,0-1 1 0 0,-1 1 0 0 0,1 0-1 0 0,0 0 1 0 0,-1 0 0 0 0,1 0-1 0 0,-1 0 1 0 0,0 0 0 0 0,1 0-1 0 0,-1 0 1 0 0,0 0 0 0 0,1 0-1 0 0,-1 0 1 0 0,0 0 0 0 0,0 0-1 0 0,0 0 1 0 0,0 0 0 0 0,0 0 0 0 0,0 0-1 0 0,0 0 1 0 0,-1 0 0 0 0,1 0-1 0 0,0 0 1 0 0,-1 0 0 0 0,1 0-1 0 0,0 0 1 0 0,-1 0 0 0 0,1 0-5 0 0,-19 48 241 0 0,-88 95 37 0 0,106-141-277 0 0,0 0-1 0 0,1 0 1 0 0,-1 0-1 0 0,1 0 1 0 0,0 0-1 0 0,0 1 1 0 0,0-1-1 0 0,0 0 1 0 0,1 0-1 0 0,-1 0 1 0 0,1 0-1 0 0,0 0 1 0 0,-1 0-1 0 0,2 0 1 0 0,-1 0-1 0 0,0 0 1 0 0,0 0-1 0 0,1 0 0 0 0,0 0 1 0 0,-1-1-1 0 0,1 1 1 0 0,0-1-1 0 0,1 1 1 0 0,-1-1-1 0 0,0 0 1 0 0,0 0-1 0 0,1 0 1 0 0,0 0-1 0 0,-1 0 1 0 0,1-1-1 0 0,0 1 1 0 0,0-1-1 0 0,0 0 1 0 0,0 1-1 0 0,0-1 1 0 0,0-1-1 0 0,0 1 1 0 0,0 0-1 0 0,0-1 1 0 0,0 0-1 0 0,0 1 1 0 0,2-1-1 0 0,17 8 39 0 0,74 26 7 0 0,-95-34-38 0 0,1 0 0 0 0,-1 0 0 0 0,0 0 0 0 0,1 1 0 0 0,-1-1 0 0 0,1 0 0 0 0,-1 1 0 0 0,0 0 0 0 0,1-1 0 0 0,-1 1 0 0 0,0 0 0 0 0,1-1 0 0 0,-1 1 0 0 0,0 0 0 0 0,0 0 1 0 0,0 0-1 0 0,0 0 0 0 0,0 0 0 0 0,0 0 0 0 0,0 0 0 0 0,0 0 0 0 0,0 1 0 0 0,-1-1 0 0 0,1 0 0 0 0,0 1 0 0 0,-1-1 0 0 0,1 0 0 0 0,-1 1 0 0 0,1-1 0 0 0,-1 0 0 0 0,0 1 0 0 0,0-1 0 0 0,0 1 0 0 0,1-1 1 0 0,-1 1-1 0 0,0-1 0 0 0,-1 1 0 0 0,1-1 0 0 0,0 1 0 0 0,0-1 0 0 0,-1 0 0 0 0,1 1 0 0 0,-1-1 0 0 0,1 0 0 0 0,-1 1 0 0 0,1-1 0 0 0,-1 0 0 0 0,0 1 0 0 0,0-1 0 0 0,-1 1-8 0 0,-9 5 15 0 0,-1-1-1 0 0,-1 0 0 0 0,1 0 0 0 0,-1-1 1 0 0,0-1-1 0 0,0 0 0 0 0,0-1 1 0 0,-1-1-1 0 0,1 0 0 0 0,-1 0 0 0 0,0-2 1 0 0,1 1-1 0 0,-1-2 0 0 0,0 0 1 0 0,1 0-1 0 0,-1-2 0 0 0,0 0-14 0 0,-34-23-1554 0 0,48-5-7673 0 0,5 27 3513 0 0,1 0-4786 0 0</inkml:trace>
  <inkml:trace contextRef="#ctx0" brushRef="#br0" timeOffset="16891.91">5133 516 6833 0 0,'0'0'2044'0'0,"0"0"-192"0"0,0 0-62 0 0,0 0 47 0 0,0 0-114 0 0,0 0-229 0 0,0 0-218 0 0,0 0-266 0 0,0 0-206 0 0,0 0-129 0 0,0 0-80 0 0,0 0-79 0 0,-6-4-52 0 0,-17-11-109 0 0,-19 19 125 0 0,32 0-398 0 0,-1 0-52 0 0,0 0-1 0 0,0 0 0 0 0,1 1 0 0 0,0 0 0 0 0,0 1 1 0 0,0 0-1 0 0,1 0 0 0 0,-1 1 0 0 0,2 1 0 0 0,-1-1 1 0 0,1 1-1 0 0,0 1 0 0 0,1 0 0 0 0,0 0 0 0 0,0 0 1 0 0,1 1-1 0 0,0 0 0 0 0,1 0 0 0 0,0 0 0 0 0,0 1 1 0 0,1-1-1 0 0,1 1 0 0 0,0 0 0 0 0,0 1 0 0 0,1-1 1 0 0,1 0-1 0 0,0 1 0 0 0,0 6-29 0 0,2-16 13 0 0,-1 1-1 0 0,1 0 1 0 0,0 0 0 0 0,0-1 0 0 0,0 1-1 0 0,0 0 1 0 0,0-1 0 0 0,1 1 0 0 0,-1-1-1 0 0,1 0 1 0 0,-1 1 0 0 0,1-1 0 0 0,0 0-1 0 0,0 0 1 0 0,0 0 0 0 0,0 0 0 0 0,1 0-1 0 0,-1-1 1 0 0,0 1 0 0 0,1-1 0 0 0,-1 1-1 0 0,1-1 1 0 0,-1 0 0 0 0,1 0 0 0 0,0 0-1 0 0,0 0 1 0 0,-1-1 0 0 0,1 1 0 0 0,0-1-1 0 0,0 1 1 0 0,0-1-13 0 0,88-12 1003 0 0,-52-10-744 0 0,-1-2 1 0 0,0-1-1 0 0,-3-2 1 0 0,0-2 0 0 0,-1-1-1 0 0,26-32-259 0 0,-31 39 64 0 0,-24 43-113 0 0,3 42 69 0 0,-3 0 1 0 0,-3 1-1 0 0,-4 41-20 0 0,0-6-33 0 0,2-55 29 0 0,3 12-5 0 0,-3 0 0 0 0,-3 1 0 0 0,-1-1 0 0 0,-4 0 0 0 0,-1 0 0 0 0,-3-1 0 0 0,-12 29 9 0 0,22-73 3 0 0,-1 0 0 0 0,-1 0 0 0 0,0 0 0 0 0,0-1 0 0 0,-1 0 0 0 0,0 0 0 0 0,-1 0 0 0 0,1 0 0 0 0,-2-1 0 0 0,1 0 0 0 0,-1 0 0 0 0,-1-1 0 0 0,1 0 0 0 0,-1 0 0 0 0,0-1 0 0 0,-1 0 0 0 0,0 0 0 0 0,-3 1-3 0 0,8-4 1 0 0,1-1 0 0 0,-1 1 1 0 0,1-1-1 0 0,-1 0 1 0 0,0 0-1 0 0,0 0 1 0 0,0 0-1 0 0,0-1 0 0 0,0 1 1 0 0,0-1-1 0 0,-1 0 1 0 0,1-1-1 0 0,0 1 1 0 0,-1-1-1 0 0,1 0 0 0 0,0 0 1 0 0,-1 0-1 0 0,1 0 1 0 0,0-1-1 0 0,-1 0 1 0 0,1 0-1 0 0,0 0 0 0 0,0 0 1 0 0,0-1-1 0 0,0 1 1 0 0,0-1-1 0 0,0 0 1 0 0,0-1-1 0 0,1 1 1 0 0,-1 0-1 0 0,1-1 0 0 0,-1 0 1 0 0,1 0-1 0 0,0 0 1 0 0,0 0-1 0 0,0-1 1 0 0,1 1-1 0 0,-1-1 0 0 0,1 1 1 0 0,0-1-1 0 0,-1-2-1 0 0,0-11-1 0 0,1 0 0 0 0,0-1 0 0 0,1 1 0 0 0,1 0 0 0 0,1 0 0 0 0,0-1 0 0 0,2 1 0 0 0,0 0 0 0 0,0 0 0 0 0,2 1 0 0 0,0-1 0 0 0,1 1 0 0 0,0 0 0 0 0,9-14 1 0 0,-4 7-63 0 0,2 1 0 0 0,1 0 0 0 0,0 1 0 0 0,1 0 0 0 0,2 1 0 0 0,0 1 0 0 0,1 0 0 0 0,1 2 0 0 0,0 0 0 0 0,2 1 0 0 0,-1 1 0 0 0,2 1 0 0 0,18-9 63 0 0,-7 9-1968 0 0,-22 10-2009 0 0,0 0-4939 0 0,-4 3-3081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06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1 284 1344 0 0,'0'0'1302'0'0,"0"0"88"0"0,0 0 197 0 0,0 0 232 0 0,0 0 81 0 0,0 0-144 0 0,0 0-277 0 0,0 0-324 0 0,0 0-275 0 0,0 0-187 0 0,0 0-115 0 0,10 2 661 0 0,-7-1 3641 0 0,-3 0-4551 0 0,0-1-22 0 0,0 0-29 0 0,0 0-17 0 0,0 0-21 0 0,0 0-27 0 0,0 0-37 0 0,0 0-26 0 0,0 0 10 0 0,0 0-29 0 0,0 0-5 0 0,0 0-2 0 0,35 4 1014 0 0,354-4 834 0 0,-256-4-1634 0 0,-133 4-296 0 0,0 0 2 0 0,0 0 38 0 0,0 0 14 0 0,0 0-8 0 0,0 0 26 0 0,0 0-27 0 0,0 0 0 0 0,-47-7-9437 0 0,39 7 3148 0 0,-1 0-5279 0 0</inkml:trace>
  <inkml:trace contextRef="#ctx0" brushRef="#br0" timeOffset="342.707">28 513 9218 0 0,'0'0'1572'0'0,"0"0"-383"0"0,0 0-121 0 0,0 0 157 0 0,0 0 144 0 0,0 0-53 0 0,0 0-214 0 0,0 0-277 0 0,0 0-236 0 0,0 0-151 0 0,0 0-43 0 0,0 0 25 0 0,3 0 75 0 0,159-13 4280 0 0,6 0-3596 0 0,-63 9-1930 0 0,-105 1-766 0 0,0-3-456 0 0,1 3-4495 0 0,0 0-4997 0 0</inkml:trace>
  <inkml:trace contextRef="#ctx0" brushRef="#br0" timeOffset="1058.805">319 8 3825 0 0,'0'0'1699'0'0,"0"0"-13"0"0,0 0 23 0 0,0 0 17 0 0,0 0 72 0 0,0 0-11 0 0,0 0-155 0 0,0 0-221 0 0,0 0-255 0 0,0 0-262 0 0,0 0-206 0 0,0 0-149 0 0,0 0-82 0 0,-9-1-5 0 0,-39-5 1375 0 0,74 25-593 0 0,38 24-242 0 0,1-2-1 0 0,1-3 1 0 0,51 20-992 0 0,43 26 304 0 0,-139-65 767 0 0,-42 0-717 0 0,-275 230 86 0 0,179-164-324 0 0,115-88-2707 0 0,3 0-737 0 0,0 2-3577 0 0,2 1-5370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19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0 483 5369 0 0,'0'0'2989'0'0,"0"0"-574"0"0,0 0-453 0 0,0 0-165 0 0,0 0-63 0 0,0 0-127 0 0,0 0-279 0 0,0 0-327 0 0,0 0-264 0 0,0 0-183 0 0,0 0-69 0 0,0 0-13 0 0,6-11 19 0 0,51-75 1396 0 0,42-71 15 0 0,1 25-1573 0 0,-93 161-924 0 0,-1 22 684 0 0,-6-42-90 0 0,0 0 0 0 0,0-1 0 0 0,1 1 0 0 0,1 0 1 0 0,-1-1-1 0 0,1 1 0 0 0,1-1 0 0 0,-1 0 0 0 0,1 0 0 0 0,1 0 0 0 0,0 0 0 0 0,0 0 0 0 0,0-1 0 0 0,5 6 1 0 0,-5-10 4 0 0,1-1 0 0 0,-1 0 0 0 0,1 0 0 0 0,0 0 1 0 0,0-1-1 0 0,0 0 0 0 0,0 0 0 0 0,0 0 0 0 0,0 0 0 0 0,0-1 0 0 0,0 0 0 0 0,0 0 0 0 0,0 0 0 0 0,0 0 0 0 0,0-1 0 0 0,1 0 0 0 0,-2 0 0 0 0,1 0 0 0 0,0-1 0 0 0,0 0 0 0 0,0 0 0 0 0,-1 0 0 0 0,1 0 0 0 0,-1-1 0 0 0,1 0 0 0 0,-1 0 0 0 0,0 0 0 0 0,0 0 1 0 0,-1-1-1 0 0,1 1 0 0 0,-1-1 0 0 0,1 0 0 0 0,-1 0 0 0 0,0-1-4 0 0,108-127 68 0 0,-44 43-34 0 0,-14 43-74 0 0,-49 44 8 0 0,-4 28-68 0 0,-15 328-780 0 0,27-350-5680 0 0,-9-5 3346 0 0,1 1-8475 0 0</inkml:trace>
  <inkml:trace contextRef="#ctx0" brushRef="#br0" timeOffset="475.009">994 133 11218 0 0,'0'0'2140'0'0,"0"0"-679"0"0,0 0-201 0 0,0 0 119 0 0,0 0 91 0 0,0 0-140 0 0,0 0-279 0 0,0 0-298 0 0,0 0-289 0 0,-17 33-165 0 0,-58 101-116 0 0,-5-14 87 0 0,19-39-180 0 0,61-82-86 0 0,-1 1-1 0 0,1 0 1 0 0,0 0 0 0 0,0 0 0 0 0,0-1 0 0 0,0 1 0 0 0,0 0 0 0 0,0 0-1 0 0,0 0 1 0 0,0 0 0 0 0,-1 0 0 0 0,1-1 0 0 0,0 1 0 0 0,0 0 0 0 0,0 0 0 0 0,0 0-1 0 0,-1 0 1 0 0,1 0 0 0 0,0 0 0 0 0,0 0 0 0 0,0 0 0 0 0,0 0 0 0 0,-1-1-1 0 0,1 1 1 0 0,0 0 0 0 0,0 0 0 0 0,0 0 0 0 0,-1 0 0 0 0,1 0 0 0 0,0 0-1 0 0,0 0-3 0 0,7-22 65 0 0,13-16-25 0 0,1 2 0 0 0,2 0 0 0 0,2 2 0 0 0,1 1 0 0 0,13-12-40 0 0,37-49 136 0 0,-75 93-133 0 0,0-1 1 0 0,-1 1 0 0 0,1 0 0 0 0,0 0-1 0 0,0 0 1 0 0,1 0 0 0 0,-1 0-1 0 0,0 1 1 0 0,0-1 0 0 0,0 0-1 0 0,1 0 1 0 0,-1 1 0 0 0,0-1 0 0 0,1 1-1 0 0,-1-1 1 0 0,0 1 0 0 0,1 0-1 0 0,-1-1 1 0 0,1 1 0 0 0,-1 0-1 0 0,0 0 1 0 0,1 0 0 0 0,-1 0 0 0 0,1 0-1 0 0,-1 0 1 0 0,1 1 0 0 0,-1-1-1 0 0,0 0 1 0 0,1 1 0 0 0,-1-1-1 0 0,0 1 1 0 0,1-1 0 0 0,-1 1-1 0 0,0 0 1 0 0,0-1 0 0 0,1 1 0 0 0,-1 0-1 0 0,0 0 1 0 0,0 0 0 0 0,0 0-1 0 0,0 0 1 0 0,0 0 0 0 0,0 0-1 0 0,0 0 1 0 0,-1 1 0 0 0,1-1 0 0 0,0 0-1 0 0,-1 0 1 0 0,1 1 0 0 0,-1-1-1 0 0,1 1 1 0 0,-1-1 0 0 0,1 0-1 0 0,-1 1 1 0 0,0-1 0 0 0,0 1 0 0 0,0 0-5 0 0,64 98 484 0 0,-25-16-1235 0 0,-37-84 665 0 0,-2 0-4182 0 0,0 0-4544 0 0,0-3-1847 0 0</inkml:trace>
  <inkml:trace contextRef="#ctx0" brushRef="#br0" timeOffset="727.798">821 347 6793 0 0,'0'0'4416'0'0,"0"0"-2565"0"0,0 0-1104 0 0,0 0-16 0 0,0 0 288 0 0,0 0 149 0 0,0 0-68 0 0,0 0-198 0 0,0 0-253 0 0,0 0-209 0 0,0 0-134 0 0,0 0-102 0 0,34 1-59 0 0,107 4-68 0 0,10-4-2536 0 0,-137-2-171 0 0,-4-1-2644 0 0,-1 1-4911 0 0</inkml:trace>
  <inkml:trace contextRef="#ctx0" brushRef="#br0" timeOffset="1058.209">157 582 4241 0 0,'0'0'1832'0'0,"0"0"-521"0"0,0 0-110 0 0,0 0 247 0 0,0 0 223 0 0,0 0 39 0 0,0 0-265 0 0,0 0-351 0 0,0 0-253 0 0,0 0-121 0 0,0 0-45 0 0,0 0 40 0 0,0 0 59 0 0,21 7 8 0 0,70 20-37 0 0,-80-24-575 0 0,1-1 1 0 0,0 0-1 0 0,-1-1 1 0 0,1 0-1 0 0,0 0 1 0 0,0-2 0 0 0,-1 1-1 0 0,1-2 1 0 0,4 0-171 0 0,4-1 193 0 0,273-48 1138 0 0,10-25-1511 0 0,-258 67-180 0 0,-13 3-2071 0 0,-11 1-3837 0 0,-17 2-4956 0 0</inkml:trace>
  <inkml:trace contextRef="#ctx0" brushRef="#br0" timeOffset="1764.421">15 1123 10810 0 0,'0'0'2303'0'0,"0"0"-676"0"0,0 0-402 0 0,0 0-41 0 0,0 0 70 0 0,0 0-11 0 0,0 0-122 0 0,0 0-170 0 0,0 0-170 0 0,0 0-119 0 0,0 0-101 0 0,0 0-47 0 0,0 0-77 0 0,24-19-35 0 0,77-64-36 0 0,48-61 645 0 0,29-28-636 0 0,-178 171-379 0 0,0 1 0 0 0,1 0 1 0 0,-1-1-1 0 0,0 1 0 0 0,1-1 0 0 0,-1 1 0 0 0,0-1 0 0 0,1 1 0 0 0,-1 0 1 0 0,0-1-1 0 0,1 1 0 0 0,-1 0 0 0 0,1 0 0 0 0,-1-1 0 0 0,1 1 1 0 0,-1 0-1 0 0,1 0 0 0 0,-1-1 0 0 0,0 1 0 0 0,1 0 0 0 0,0 0 0 0 0,-1 0 1 0 0,1 0-1 0 0,-1 0 0 0 0,1 0 0 0 0,-1 0 0 0 0,1 0 0 0 0,-1 0 1 0 0,1 0-1 0 0,-1 0 0 0 0,1 0 0 0 0,-1 0 0 0 0,1 0 0 0 0,-1 1 0 0 0,1-1 1 0 0,-1 0-1 0 0,1 0 0 0 0,-1 0 0 0 0,0 1 0 0 0,1-1 0 0 0,-1 0 1 0 0,1 1-1 0 0,-1-1 0 0 0,0 0 0 0 0,1 1 0 0 0,-1-1 0 0 0,0 1 0 0 0,1-1 1 0 0,-1 0-1 0 0,0 1 0 0 0,1-1 0 0 0,-1 1 0 0 0,0-1 0 0 0,0 1 1 0 0,0-1-1 0 0,0 1 0 0 0,1-1 4 0 0,-2 36-146 0 0,0-27 218 0 0,-11 104-71 0 0,14-111 0 0 0,0 1 1 0 0,0-1-1 0 0,0 0 0 0 0,0 0 0 0 0,1 0 1 0 0,-1 0-1 0 0,1 0 0 0 0,-1-1 1 0 0,1 1-1 0 0,-1-1 0 0 0,1 1 1 0 0,0-1-1 0 0,0 0 0 0 0,0 0 0 0 0,0 0 1 0 0,0-1-1 0 0,0 1 0 0 0,0-1 1 0 0,0 1-1 0 0,0-1 0 0 0,0 0 0 0 0,0 0 1 0 0,0-1-1 0 0,0 1 0 0 0,0-1 1 0 0,0 1-1 0 0,0-1 0 0 0,0 0 1 0 0,0 0-1 0 0,-1 0 0 0 0,1 0 0 0 0,0-1 1 0 0,-1 1-1 0 0,3-3-1 0 0,155-113 67 0 0,-84 51-65 0 0,-76 66-1 0 0,0 1-1 0 0,-1-1 1 0 0,1 0-1 0 0,0 1 0 0 0,0-1 1 0 0,-1 0-1 0 0,1 1 1 0 0,0-1-1 0 0,0 1 1 0 0,0-1-1 0 0,-1 0 0 0 0,1 1 1 0 0,0-1-1 0 0,0 1 1 0 0,0-1-1 0 0,0 1 0 0 0,0-1 1 0 0,0 1-1 0 0,0-1 1 0 0,0 0-1 0 0,0 1 1 0 0,0-1-1 0 0,0 1 0 0 0,0-1 1 0 0,0 1-1 0 0,0-1 1 0 0,1 1-1 0 0,-1-1 0 0 0,0 0 1 0 0,0 1-1 0 0,0-1 1 0 0,1 1-1 0 0,-1-1 1 0 0,0 0-1 0 0,1 1 0 0 0,-1-1 1 0 0,0 0-1 0 0,1 1 1 0 0,-1-1-1 0 0,0 0 0 0 0,1 0 1 0 0,-1 1-1 0 0,0-1 1 0 0,1 0-1 0 0,-1 0 1 0 0,1 0-1 0 0,-1 1 0 0 0,1-1 1 0 0,-1 0-1 0 0,0 0 1 0 0,1 0-1 0 0,-1 0 1 0 0,1 0-1 0 0,-1 0 0 0 0,1 0 1 0 0,-1 0-1 0 0,1 0 1 0 0,-1 0-1 0 0,0 0 0 0 0,1 0 1 0 0,-1 0-1 0 0,1 0 1 0 0,-1-1-1 0 0,1 1 1 0 0,-1 0-1 0 0,0 0 0 0 0,1 0 1 0 0,-1-1-1 0 0,1 1 1 0 0,-1 0-1 0 0,-7 50 45 0 0,5-39-37 0 0,-3 15-25 0 0,1 1 1 0 0,1 0-1 0 0,2 0 0 0 0,0 0 1 0 0,2 1-1 0 0,1-1 0 0 0,1 0 1 0 0,1 0 16 0 0,-2-20-846 0 0,4 10 1150 0 0,-2-13-4024 0 0,3-3-4138 0 0,-5-1-4003 0 0</inkml:trace>
  <inkml:trace contextRef="#ctx0" brushRef="#br0" timeOffset="2018.511">1072 788 13971 0 0,'0'0'1167'0'0,"0"0"-302"0"0,0 0 70 0 0,0 0 278 0 0,0 0 166 0 0,0 0-131 0 0,0 0-311 0 0,0 0-289 0 0,0 0-194 0 0,0 0-93 0 0,0 0-77 0 0,0 0-112 0 0,-7 34-77 0 0,-21 104-70 0 0,4-29-349 0 0,20-66-2095 0 0,4-43 1223 0 0,0 0-731 0 0,0 0-1439 0 0,0 0-2215 0 0,0 0-3360 0 0</inkml:trace>
  <inkml:trace contextRef="#ctx0" brushRef="#br0" timeOffset="2494.858">1016 818 1128 0 0,'0'0'4349'0'0,"0"0"-1698"0"0,0 0-485 0 0,0 0-1 0 0,0 0-42 0 0,0 0-247 0 0,0 0-375 0 0,0 0-401 0 0,0 0-333 0 0,0 0-218 0 0,0 0-133 0 0,0 0-84 0 0,0 0-58 0 0,9-15-44 0 0,29-44-20 0 0,-37 57-190 0 0,0 0 1 0 0,0 1 0 0 0,0 0 0 0 0,0-1-1 0 0,0 1 1 0 0,1 0 0 0 0,-1-1 0 0 0,0 1-1 0 0,1 0 1 0 0,-1 0 0 0 0,1 0-1 0 0,-1 0 1 0 0,1 1 0 0 0,0-1 0 0 0,-1 0-1 0 0,1 1 1 0 0,0-1 0 0 0,-1 1 0 0 0,1-1-1 0 0,0 1 1 0 0,0 0 0 0 0,0 0 0 0 0,-1-1-1 0 0,1 1 1 0 0,0 1 0 0 0,0-1-1 0 0,0 0 1 0 0,-1 0 0 0 0,1 1 0 0 0,1-1-21 0 0,7 2 136 0 0,84 35 1015 0 0,-93-34-1101 0 0,0 0-1 0 0,0 0 0 0 0,0-1 0 0 0,0 1 0 0 0,0 0 1 0 0,-1 0-1 0 0,1 0 0 0 0,-1 0 0 0 0,0 0 0 0 0,0 0 1 0 0,0 0-1 0 0,0 0 0 0 0,-1 0 0 0 0,1 0 0 0 0,-1 0 1 0 0,0 0-1 0 0,0 0 0 0 0,0 0 0 0 0,0-1 1 0 0,0 1-1 0 0,-1 0 0 0 0,1-1 0 0 0,-1 1 0 0 0,1-1 1 0 0,-1 1-1 0 0,0-1 0 0 0,0 0 0 0 0,0 0 0 0 0,-2 2-49 0 0,-18 18 164 0 0,18-19-154 0 0,1 0-1 0 0,-1 1 1 0 0,0-1-1 0 0,1 1 1 0 0,0-1-1 0 0,0 1 1 0 0,0 0-1 0 0,0 0 1 0 0,1 1-1 0 0,0-1 1 0 0,0 0-1 0 0,0 1 1 0 0,0-1-1 0 0,0 1 1 0 0,1 0-1 0 0,0 0 1 0 0,0 3-10 0 0,44 18-20 0 0,-40-26 32 0 0,1 0 1 0 0,0 0-1 0 0,0 0 0 0 0,0 0 1 0 0,0 1-1 0 0,0 0 1 0 0,-1 0-1 0 0,1 0 0 0 0,0 0 1 0 0,0 0-1 0 0,-1 1 1 0 0,1 0-1 0 0,-1 0 1 0 0,0 0-1 0 0,1 0 0 0 0,-1 0 1 0 0,0 1-1 0 0,0-1 1 0 0,-1 1-1 0 0,1 0 0 0 0,0 0 1 0 0,-1 0-1 0 0,0 0 1 0 0,1 0-1 0 0,-1 0 0 0 0,0 1 1 0 0,-1-1-1 0 0,1 1 1 0 0,-1-1-1 0 0,0 1 0 0 0,1 0 1 0 0,-2 0-1 0 0,1 0 1 0 0,0-1-1 0 0,-1 1 1 0 0,0 1-13 0 0,1 0 53 0 0,-1 0 0 0 0,-1 0 1 0 0,1 0-1 0 0,-1 0 0 0 0,0 0 1 0 0,0 0-1 0 0,0 0 0 0 0,-1 0 1 0 0,0 0-1 0 0,0 0 0 0 0,0-1 1 0 0,0 1-1 0 0,-1-1 0 0 0,0 1 1 0 0,0-1-1 0 0,0 0 0 0 0,0 0 1 0 0,-1 0-1 0 0,1-1 0 0 0,-1 1 1 0 0,0-1-1 0 0,-1 0-53 0 0,-9 9 65 0 0,11-9-63 0 0,0 0-1 0 0,0 0 1 0 0,0 0 0 0 0,-1-1-1 0 0,1 1 1 0 0,-1-1 0 0 0,0 0-1 0 0,0 0 1 0 0,0 0 0 0 0,0-1-1 0 0,0 1 1 0 0,0-1 0 0 0,0 0-1 0 0,0 0 1 0 0,-1 0 0 0 0,1-1-1 0 0,0 0-1 0 0,-1 0-75 0 0,0 0 0 0 0,0-1-1 0 0,1 0 1 0 0,-1 0 0 0 0,0 0-1 0 0,0 0 1 0 0,1-1 0 0 0,-1 0-1 0 0,1 0 1 0 0,-1 0 0 0 0,1 0-1 0 0,0-1 1 0 0,0 0-1 0 0,0 0 1 0 0,0 0 0 0 0,0-1 75 0 0,-16-16-3234 0 0,2-2-3981 0 0,13 14-4602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1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34 2961 0 0,'0'0'2219'0'0,"0"0"-771"0"0,0 0-474 0 0,0 0 18 0 0,0 0 325 0 0,0 0 316 0 0,0 0 42 0 0,0 0-218 0 0,0 0-344 0 0,0 0-316 0 0,0 0-203 0 0,8 0 237 0 0,-5 1 4891 0 0,-3 13-5467 0 0,-1 1 0 0 0,0 0 0 0 0,-1-1-1 0 0,-1 1 1 0 0,0-1 0 0 0,-1 1 0 0 0,-1-1 0 0 0,0 0 0 0 0,-1-1-1 0 0,0 1 1 0 0,-5 5-255 0 0,-108 175 194 0 0,42-80-113 0 0,72-107-65 0 0,4-7-18 0 0,1 0 0 0 0,-1 1 0 0 0,1-1 0 0 0,-1 0 0 0 0,0 1 0 0 0,1-1 0 0 0,-1 0 0 0 0,1 1 1 0 0,-1-1-1 0 0,1 1 0 0 0,-1-1 0 0 0,1 1 0 0 0,0-1 0 0 0,-1 1 0 0 0,1-1 0 0 0,-1 1 0 0 0,1 0 0 0 0,0-1 0 0 0,0 1 0 0 0,-1-1 0 0 0,1 1 0 0 0,0 0 0 0 0,0-1 0 0 0,0 1 0 0 0,0 0 0 0 0,-1-1 0 0 0,1 1 0 0 0,0 0 0 0 0,0-1 0 0 0,0 1 0 0 0,1 0 0 0 0,-1-1 0 0 0,0 1 0 0 0,0 0 0 0 0,0-1 1 0 0,0 1-1 0 0,1-1 0 0 0,-1 1 0 0 0,0 0 0 0 0,0-1 0 0 0,1 1 0 0 0,-1-1 0 0 0,1 1 0 0 0,-1-1 0 0 0,0 1 0 0 0,1-1 0 0 0,-1 1 0 0 0,1-1 0 0 0,0 1 2 0 0,141-5 667 0 0,94-51-48 0 0,-184 36-457 0 0,-48 12-2003 0 0,-4 0-3631 0 0,0 3-33 0 0,0 1-6463 0 0</inkml:trace>
  <inkml:trace contextRef="#ctx0" brushRef="#br0" timeOffset="423.969">566 1 10506 0 0,'0'0'2142'0'0,"0"0"-362"0"0,0 0-327 0 0,0 0-69 0 0,0 0 0 0 0,0 0-107 0 0,0 0-219 0 0,0 0-249 0 0,0 0-212 0 0,0 0-131 0 0,0 0-54 0 0,0 0-39 0 0,-5 13 10 0 0,-21 96 750 0 0,-50 372 1140 0 0,45-297-1994 0 0,27-140-247 0 0,4-43-14 0 0,0-1-2 0 0,0 0-25 0 0,0 0-7 0 0,0 0 5 0 0,0 0 17 0 0,0 0-13 0 0,0 0 2 0 0,0 0-25 0 0,0 0 24 0 0,0 0-14 0 0,0 0-12 0 0,1-30-2645 0 0,16-7-1088 0 0,0 13-2093 0 0,-7 9-1217 0 0,-5 7-1195 0 0</inkml:trace>
  <inkml:trace contextRef="#ctx0" brushRef="#br0" timeOffset="925.048">1034 185 6305 0 0,'0'0'1977'0'0,"0"0"-236"0"0,0 0-72 0 0,0 0 103 0 0,0 0 41 0 0,0 0-201 0 0,0 0-332 0 0,0 0-341 0 0,0 0-265 0 0,0 0-116 0 0,0 0-46 0 0,0 0-9 0 0,0 0 1 0 0,1 25 1901 0 0,-14 27-1125 0 0,-15 62-385 0 0,-26 115-150 0 0,39-145-641 0 0,2-29-45 0 0,13-54-84 0 0,0-1 6 0 0,0 0-17 0 0,0 0 15 0 0,0 0-1 0 0,0 0-19 0 0,0 0-4 0 0,0 0-17 0 0,0 0-12 0 0,0 0-24 0 0,9-82-6391 0 0,1 50-3166 0 0,-5 20-1105 0 0</inkml:trace>
  <inkml:trace contextRef="#ctx0" brushRef="#br0" timeOffset="1223.08">699 133 6393 0 0,'0'0'2354'0'0,"0"0"-316"0"0,0 0-330 0 0,0 0-86 0 0,0 0-11 0 0,0 0-63 0 0,0 0-207 0 0,0 0-230 0 0,0 0-234 0 0,0 0-238 0 0,0 0-204 0 0,0 0-143 0 0,0 0-79 0 0,-3 0-32 0 0,-4-5 220 0 0,24 2 404 0 0,3 0-286 0 0,224-52 1945 0 0,-83 15-1810 0 0,-110 29-593 0 0,-39 9 32 0 0,-1 3-2310 0 0,-9 11-4562 0 0,-2-9-4359 0 0</inkml:trace>
  <inkml:trace contextRef="#ctx0" brushRef="#br0" timeOffset="1623.166">1201 579 10674 0 0,'0'0'3128'0'0,"0"0"-1429"0"0,0 0-772 0 0,0 0-74 0 0,0 0 175 0 0,0 0 138 0 0,0 0-7 0 0,0 0-140 0 0,0 0-182 0 0,0 0-151 0 0,0 0-94 0 0,0 0-79 0 0,0 0-62 0 0,1 16-18 0 0,0 116 936 0 0,-32 18-533 0 0,25-135-1319 0 0,2-14-2607 0 0,3-10-3953 0 0,1 6-4582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10274 0 0,'0'0'1694'0'0,"0"0"-674"0"0,0 0-185 0 0,0 0 296 0 0,0 0 246 0 0,0 0-12 0 0,0 0-165 0 0,0 0-246 0 0,0 0-236 0 0,0 0-145 0 0,0 0-132 0 0,34 3-94 0 0,108 9-78 0 0,21-13 165 0 0,-65-13-1588 0 0,-58 3-8345 0 0,-35 11-1288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3049 0 0,'0'0'2125'0'0,"0"0"-411"0"0,0 0-30 0 0,0 0 101 0 0,0 0 34 0 0,0 0-129 0 0,0 0-199 0 0,0 0-215 0 0,0 0-169 0 0,0 0-148 0 0,0 0-139 0 0,0 0-93 0 0,0 0-79 0 0,-9 3 760 0 0,7-2 2437 0 0,101 11-612 0 0,155 1-2469 0 0,-129-9-343 0 0,-125-4-387 0 0,0 0-2 0 0,0 0 0 0 0,0 0 4 0 0,0 0 9 0 0,0 0-16 0 0,0 0 15 0 0,0 0-17 0 0,0 0-14 0 0,0 0 6 0 0,0 0-7 0 0,0 0 3 0 0,0 0 5 0 0,0 0 12 0 0,0 0-11 0 0,0 0 2 0 0,0 0-5 0 0,0 0-18 0 0,0 0 7 0 0,0 0 6 0 0,0 0 1 0 0,0 0 11 0 0,0 0-8 0 0,0 0-10 0 0,0 0-8 0 0,0 0 7 0 0,0 0-16 0 0,0 0-1 0 0,0 0 22 0 0,0 0 11 0 0,0 0 16 0 0,-25 0-2502 0 0,4 0-861 0 0,7 0-4581 0 0,6 0-4513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4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9722 0 0,'0'0'2939'0'0,"0"0"-1386"0"0,0 0-541 0 0,0 0-3 0 0,0 0 122 0 0,0 0 92 0 0,0 0-41 0 0,0 0-179 0 0,0 0-222 0 0,0 0-202 0 0,0 0-176 0 0,0 0-122 0 0,33 5-70 0 0,103 10-54 0 0,-54-21-3 0 0,-31-9-91 0 0,1-2-1539 0 0,-19 13-5885 0 0,-26 4-4036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3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0 446 3969 0 0,'0'0'1448'0'0,"0"0"-382"0"0,0 0-187 0 0,0 0 93 0 0,0 0 132 0 0,0 0-26 0 0,0 0-194 0 0,0 0-184 0 0,0 0-52 0 0,0 0 60 0 0,0 0 143 0 0,12 2 87 0 0,96 10 1654 0 0,219-26 1124 0 0,-326 14-3864 0 0,42-9-219 0 0,-42-7-8648 0 0,-3 12-1752 0 0</inkml:trace>
  <inkml:trace contextRef="#ctx0" brushRef="#br0" timeOffset="270.732">206 222 7170 0 0,'0'0'2539'0'0,"0"0"-1368"0"0,0 0-449 0 0,0 0 120 0 0,0 0 297 0 0,0 0 252 0 0,-3 35 100 0 0,-9 111-107 0 0,-5 118 1634 0 0,1-131-5605 0 0,26-129-4250 0 0,-6-5 1833 0 0,-1 1-1435 0 0</inkml:trace>
  <inkml:trace contextRef="#ctx0" brushRef="#br0" timeOffset="531.758">895 16 14403 0 0,'0'0'1575'0'0,"0"0"-841"0"0,0 0-416 0 0,0 0 213 0 0,0 0 409 0 0,0 0 265 0 0,0 0-33 0 0,0 0-208 0 0,-2 31-237 0 0,-7 103-170 0 0,-4 411 1132 0 0,13-542-1765 0 0,-1 0 0 0 0,1 0 0 0 0,-1 1 0 0 0,0-1 0 0 0,0 0 0 0 0,0 0 0 0 0,0 0 0 0 0,-1 1 0 0 0,1-2 0 0 0,-1 1 0 0 0,0 0 0 0 0,0 0 1 0 0,0 0-1 0 0,0-1 0 0 0,0 1 0 0 0,0-1 0 0 0,-1 0 0 0 0,1 1 0 0 0,-1-1 0 0 0,0 0 0 0 0,-2 1 76 0 0,-18 6-3643 0 0,-2-11-4126 0 0,19-1 2962 0 0,1 0-2194 0 0</inkml:trace>
  <inkml:trace contextRef="#ctx0" brushRef="#br0" timeOffset="786.563">471 52 10354 0 0,'0'0'984'0'0,"0"0"-421"0"0,0 0-192 0 0,0 0 256 0 0,0 0 408 0 0,0 0 216 0 0,0 0 1 0 0,0 0-127 0 0,0 0-178 0 0,36-3-144 0 0,113-10-125 0 0,337-22 1150 0 0,-470 35-2588 0 0,49 2 774 0 0,-45 3-3490 0 0,0 3-4157 0 0,-13-5-2330 0 0</inkml:trace>
  <inkml:trace contextRef="#ctx0" brushRef="#br0" timeOffset="1033.05">1329 564 13955 0 0,'0'0'4378'0'0,"0"0"-3000"0"0,0 0-963 0 0,0 0 42 0 0,0 0 179 0 0,0 0 115 0 0,0 0-53 0 0,0 0-186 0 0,0 0-230 0 0,0 0-168 0 0,0 0-64 0 0,-4 34-54 0 0,-15 103-42 0 0,15-69-924 0 0,20-60-5462 0 0,-11-8 1467 0 0,-1 0-5948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33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11 218 2561 0 0,'0'0'1113'0'0,"0"0"131"0"0,0 0 185 0 0,0 0 248 0 0,0 0 269 0 0,0 0 48 0 0,0 0-203 0 0,0 0-312 0 0,0 0-307 0 0,0 0-284 0 0,0 0-155 0 0,-3-9-101 0 0,-5-26-47 0 0,36-2 1306 0 0,-8 25-1381 0 0,-1 0 0 0 0,1 2 0 0 0,1 0-1 0 0,0 1 1 0 0,1 1 0 0 0,-1 2 0 0 0,15-3-510 0 0,-33 7 44 0 0,9-2 13 0 0,1 1-1 0 0,-1-1 1 0 0,0 2 0 0 0,1 0 0 0 0,-1 0-1 0 0,1 1 1 0 0,0 1 0 0 0,-1 0 0 0 0,1 0-1 0 0,0 2 1 0 0,-1-1 0 0 0,1 2 0 0 0,-1 0-1 0 0,0 0 1 0 0,0 1 0 0 0,0 0 0 0 0,0 1-1 0 0,-1 1 1 0 0,1 0 0 0 0,7 6-57 0 0,-15-6 16 0 0,0 1 1 0 0,-1 0-1 0 0,0 0 1 0 0,0 0-1 0 0,0 1 1 0 0,-1-1-1 0 0,0 1 1 0 0,0-1-1 0 0,-1 1 1 0 0,0 0-1 0 0,0 0 1 0 0,-1 0-1 0 0,0-1 1 0 0,-1 1-1 0 0,1 0 1 0 0,-1 0-1 0 0,-1-1 1 0 0,0 1-1 0 0,0 0 0 0 0,0-1 1 0 0,-1 0-1 0 0,0 1 1 0 0,0-1-1 0 0,-1 0 1 0 0,0-1-1 0 0,0 1 1 0 0,-1-1-1 0 0,-1 1-16 0 0,-199 280 140 0 0,197-277-133 0 0,1 0-1 0 0,1 1 1 0 0,-1 0-1 0 0,2 0 1 0 0,-1 0-1 0 0,2 1 0 0 0,0 0 1 0 0,0 0-1 0 0,1 0 1 0 0,0 0-1 0 0,1 1 1 0 0,0 8-7 0 0,3-17 58 0 0,1 0 1 0 0,0-1 0 0 0,0 1 0 0 0,0-1-1 0 0,0 0 1 0 0,0 1 0 0 0,1-1 0 0 0,0 0-1 0 0,-1-1 1 0 0,1 1 0 0 0,0 0-1 0 0,0-1 1 0 0,1 0 0 0 0,-1 1 0 0 0,0-1-1 0 0,1 0 1 0 0,0-1 0 0 0,-1 1 0 0 0,1-1-1 0 0,0 0 1 0 0,0 1 0 0 0,-1-2 0 0 0,1 1-1 0 0,0 0 1 0 0,2-1-59 0 0,7 1 131 0 0,0 0 0 0 0,0-1 0 0 0,0-1 0 0 0,0 0 0 0 0,0-1 0 0 0,0 0 0 0 0,0-1 1 0 0,-1-1-1 0 0,1 0 0 0 0,-1 0 0 0 0,0-1 0 0 0,0-1 0 0 0,-1 0-131 0 0,48-17 136 0 0,110-34-66 0 0,-164 56-1396 0 0,13-2 3440 0 0,-12 3-6850 0 0,0-1-6545 0 0,-4 1-493 0 0</inkml:trace>
  <inkml:trace contextRef="#ctx0" brushRef="#br0" timeOffset="758.971">848 814 10290 0 0,'0'0'1697'0'0,"0"0"-410"0"0,0 0-30 0 0,0 0 231 0 0,0 0 171 0 0,0 0-46 0 0,0 0-298 0 0,0 0-354 0 0,0 0-279 0 0,0 0-194 0 0,0 0-55 0 0,0 0-14 0 0,9-15-2 0 0,57-110 749 0 0,-15 27-465 0 0,5 2 0 0 0,4 3 0 0 0,55-65-701 0 0,-62 88 147 0 0,-55 107-495 0 0,-7-4 358 0 0,2 0-1 0 0,1 0 1 0 0,2 1 0 0 0,1-1 0 0 0,1 1-1 0 0,3 23-9 0 0,-1-54 4 0 0,0 0 0 0 0,1 0 0 0 0,-1 0 0 0 0,1 0-1 0 0,-1-1 1 0 0,1 1 0 0 0,0 0 0 0 0,0-1 0 0 0,0 1 0 0 0,0 0-1 0 0,1-1 1 0 0,-1 1 0 0 0,1-1 0 0 0,0 0 0 0 0,-1 0-1 0 0,1 1 1 0 0,0-1 0 0 0,0 0 0 0 0,0-1 0 0 0,1 1-1 0 0,-1 0 1 0 0,0 0 0 0 0,1-1 0 0 0,-1 0 0 0 0,1 1-1 0 0,-1-1 1 0 0,1 0 0 0 0,0 0 0 0 0,-1 0 0 0 0,1-1-1 0 0,0 1 1 0 0,0-1 0 0 0,0 1 0 0 0,0-1 0 0 0,-1 0 0 0 0,1 0-1 0 0,0 0 1 0 0,0-1 0 0 0,0 1 0 0 0,0-1 0 0 0,-1 1-1 0 0,1-1 1 0 0,0 0 0 0 0,-1 0 0 0 0,1 0 0 0 0,0-1-1 0 0,-1 1 1 0 0,1-1-4 0 0,25-20 51 0 0,-1-1-1 0 0,-1-1 1 0 0,-1-2-1 0 0,-2 0 1 0 0,13-20-51 0 0,9-7 15 0 0,134-215 72 0 0,-167 249-68 0 0,-12 19-30 0 0,-1 15-113 0 0,-19 55 143 0 0,2 1 0 0 0,4 1 0 0 0,-3 49-19 0 0,10 178-10 0 0,-2-279-239 0 0,8-19-3809 0 0,0-3-4167 0 0,1 1-3115 0 0</inkml:trace>
  <inkml:trace contextRef="#ctx0" brushRef="#br0" timeOffset="1352.236">2058 457 6809 0 0,'0'0'1694'0'0,"0"0"-342"0"0,0 0 29 0 0,0 0 167 0 0,0 0 78 0 0,0 0-81 0 0,0 0-287 0 0,-29 33-320 0 0,-91 102-266 0 0,54-52 200 0 0,-14 63 303 0 0,66-116-744 0 0,71-108 2357 0 0,176-226-2014 0 0,-131 212-584 0 0,-101 92-192 0 0,1 1-1 0 0,-1 0 0 0 0,0 0 0 0 0,0 0 1 0 0,1 0-1 0 0,-1 0 0 0 0,0 0 0 0 0,0 0 1 0 0,0 0-1 0 0,0 0 0 0 0,0 0 0 0 0,0 0 1 0 0,0 1-1 0 0,0-1 0 0 0,-1 0 1 0 0,1 1-1 0 0,0-1 0 0 0,-1 1 0 0 0,1-1 1 0 0,-1 1-1 0 0,1-1 0 0 0,-1 1 0 0 0,0-1 1 0 0,0 1-1 0 0,0-1 0 0 0,0 1 0 0 0,0-1 1 0 0,0 1-1 0 0,0-1 0 0 0,0 1 0 0 0,-1 0 1 0 0,1-1-1 0 0,0 1 0 0 0,-1-1 0 0 0,0 0 1 0 0,1 1-1 0 0,-1-1 0 0 0,0 1 0 0 0,0 0 3 0 0,0 11 9 0 0,1 7-2 0 0,-1 9 7 0 0,1 1 0 0 0,1-1 0 0 0,2 0-1 0 0,1 1 1 0 0,1-1 0 0 0,1-1 0 0 0,10 27-14 0 0,0-25 3 0 0,-15-31 2425 0 0,-5-7-2388 0 0,0 0 0 0 0,-1 1 0 0 0,0-1 0 0 0,-1 1 1 0 0,1 0-1 0 0,-2 0 0 0 0,1 1 0 0 0,-1 0 0 0 0,1 0 0 0 0,-8-4-40 0 0,1 1-79 0 0,0 1 0 0 0,-1 1 0 0 0,0 0 0 0 0,0 0 0 0 0,0 2 0 0 0,-1 0 0 0 0,0 0-1 0 0,0 2 1 0 0,0 0 0 0 0,0 0 0 0 0,0 1 0 0 0,-1 1 0 0 0,1 1 0 0 0,-1 0 0 0 0,1 1 0 0 0,-1 1 79 0 0,-11 11-2832 0 0,21-1-6910 0 0,6-8-2006 0 0</inkml:trace>
  <inkml:trace contextRef="#ctx0" brushRef="#br0" timeOffset="2279.98">2761 229 0 0 0,'0'0'329'0'0,"0"0"105"0"0,0 0 63 0 0,0 0 169 0 0,0 0 279 0 0,0 0 234 0 0,0 0 139 0 0,0 0 13 0 0,0 0-48 0 0,0 0-123 0 0,0 0-157 0 0,0 0-20 0 0,0 0-23 0 0,-4-6 47 0 0,-12-16 22 0 0,-7 9 4457 0 0,-19 12-4060 0 0,27 2-933 0 0,-96 43 935 0 0,97-37-1325 0 0,0 1 0 0 0,1 0-1 0 0,0 1 1 0 0,0 0 0 0 0,1 1 0 0 0,1 0 0 0 0,-1 1-1 0 0,2 1 1 0 0,-1 0 0 0 0,-1 3-103 0 0,9-10 14 0 0,0 0 0 0 0,0-1 1 0 0,1 2-1 0 0,-1-1 0 0 0,1 0 0 0 0,0 0 0 0 0,1 1 1 0 0,-1-1-1 0 0,1 1 0 0 0,0 0 0 0 0,1-1 0 0 0,-1 1 0 0 0,1 0 1 0 0,0-1-1 0 0,1 1 0 0 0,-1 0 0 0 0,1-1 0 0 0,0 1 0 0 0,0 0 1 0 0,1-1-1 0 0,0 0 0 0 0,0 1 0 0 0,0-1 0 0 0,0 0 0 0 0,1 0 1 0 0,0 0-1 0 0,0 0 0 0 0,0-1 0 0 0,1 1 0 0 0,0-1 1 0 0,0 0-1 0 0,0 0 0 0 0,0 0 0 0 0,0 0 0 0 0,2 0-14 0 0,3 0 102 0 0,0-1 0 0 0,0 0 0 0 0,0 0-1 0 0,1-1 1 0 0,-1 0 0 0 0,1 0 0 0 0,-1-1-1 0 0,1 0 1 0 0,0-1 0 0 0,0 0 0 0 0,-1-1-1 0 0,1 0 1 0 0,-1 0 0 0 0,1-1 0 0 0,-1-1-1 0 0,1 1 1 0 0,-1-1 0 0 0,0-1 0 0 0,0 0-1 0 0,-1 0 1 0 0,1-1 0 0 0,-1 0 0 0 0,2-1-102 0 0,9-4 100 0 0,-1-1 0 0 0,-1 0 0 0 0,0-2 0 0 0,0 0 0 0 0,-1 0 0 0 0,-1-2 0 0 0,0 0 0 0 0,-1 0 0 0 0,-1-1 0 0 0,0-1 0 0 0,-2 0 0 0 0,0-1 0 0 0,0 0 0 0 0,-2-1-100 0 0,-8 19-2 0 0,-1 0-1 0 0,0 0 1 0 0,0 0-1 0 0,1 0 1 0 0,-1 0-1 0 0,0 0 1 0 0,0 0-1 0 0,1 0 1 0 0,-1 0-1 0 0,0 1 1 0 0,0-1-1 0 0,1 0 1 0 0,-1-1-1 0 0,0 1 1 0 0,0 0-1 0 0,1 0 1 0 0,-1 0-1 0 0,0 0 0 0 0,1 0 1 0 0,-1 0-1 0 0,0 0 1 0 0,0 0-1 0 0,1 0 1 0 0,-1 0-1 0 0,0-1 1 0 0,0 1-1 0 0,1 0 3 0 0,0 20-100 0 0,21 182 168 0 0,-17-139-66 0 0,-2 1 0 0 0,-4 0 0 0 0,-2 0 0 0 0,-3 0 0 0 0,-3-1 1 0 0,-2 0-1 0 0,-4 2-2 0 0,14-55 7 0 0,-1 1-1 0 0,-1-1 1 0 0,0 0 0 0 0,0 0 0 0 0,-1 0 0 0 0,0-1 0 0 0,-1 1 0 0 0,0-1 0 0 0,0 0 0 0 0,-1 0 0 0 0,0-1 0 0 0,-1 0-1 0 0,0 0 1 0 0,0 0 0 0 0,-1-1 0 0 0,0 0 0 0 0,0 0 0 0 0,0-1 0 0 0,-1 0 0 0 0,0-1 0 0 0,0 0 0 0 0,-1 0 0 0 0,1-1-1 0 0,-1 0 1 0 0,0-1 0 0 0,0 0 0 0 0,0 0 0 0 0,-7 0-7 0 0,15-3 3 0 0,0-1 0 0 0,-1 1 0 0 0,1 0 1 0 0,0-1-1 0 0,-1 0 0 0 0,1 1 0 0 0,0-1 0 0 0,0 0 0 0 0,0 0 1 0 0,0 0-1 0 0,-1-1 0 0 0,2 1 0 0 0,-1 0 0 0 0,0-1 0 0 0,0 0 0 0 0,0 1 1 0 0,1-1-1 0 0,-1 0 0 0 0,1 0 0 0 0,-1 1 0 0 0,1-1 0 0 0,0-1 0 0 0,0 1 1 0 0,0 0-1 0 0,0 0 0 0 0,0 0 0 0 0,0 0 0 0 0,0-1 0 0 0,1 1 1 0 0,-1 0-1 0 0,1-1 0 0 0,0 1 0 0 0,0-1-3 0 0,-2-80 24 0 0,6 68-28 0 0,0 0 0 0 0,1 1 0 0 0,1-1 0 0 0,1 1 1 0 0,0 0-1 0 0,0 1 0 0 0,1 0 0 0 0,1 0 0 0 0,0 0 0 0 0,1 1 0 0 0,1 1 0 0 0,-1 0 0 0 0,2 0 0 0 0,5-4 4 0 0,8-5 21 0 0,1 0 0 0 0,0 1-1 0 0,1 2 1 0 0,2 1-1 0 0,-1 1 1 0 0,2 1-1 0 0,15-4-20 0 0,83-9-29 0 0,-127 27-10 0 0,-1 0 1 0 0,0 0 7 0 0,0 0-17 0 0,0 0-16 0 0,0 0 5 0 0,0 0-26 0 0,0 0-19 0 0,0 0 12 0 0,0 0 3 0 0,0 0-11 0 0,0 12-1071 0 0,0-10-2461 0 0,0-1-3513 0 0,0-1-5011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4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7 516 2232 0 0,'0'0'2068'0'0,"0"0"-579"0"0,0 0-8 0 0,0 0 314 0 0,0 0 292 0 0,0 0 60 0 0,0 0-252 0 0,0 0-413 0 0,0 0-406 0 0,0 0-279 0 0,0 0-185 0 0,-7 0 1817 0 0,36-3 2233 0 0,13-10-3699 0 0,-1-1-683 0 0,324-54 1345 0 0,-354 66-1559 0 0,9-1 2 0 0,-9 3 446 0 0,-12-2-839 0 0,0-2-5356 0 0,-2 3-6679 0 0,3 1 1214 0 0</inkml:trace>
  <inkml:trace contextRef="#ctx0" brushRef="#br0" timeOffset="352.743">55 675 344 0 0,'0'0'1476'0'0,"0"0"190"0"0,0 0 395 0 0,0 0 290 0 0,0 0-45 0 0,0 0-233 0 0,0 0-350 0 0,0 0-374 0 0,0 0-284 0 0,0 0-169 0 0,0 0-58 0 0,0 0-38 0 0,0 0-9 0 0,-2 0-23 0 0,-8 0-69 0 0,7 0-26 0 0,7 1 2672 0 0,15 1-2507 0 0,32-5-100 0 0,0-2 1 0 0,-1-2-1 0 0,44-14-738 0 0,-21 6 358 0 0,99-11 44 0 0,-172 26-402 0 0,0 0-29 0 0,0 0 22 0 0,0 0-10 0 0,0 0-1 0 0,0 0 2 0 0,0 0-13 0 0,0 0-66 0 0,-11-5-2889 0 0,9 1-632 0 0,-2 1-3392 0 0,1 0-4929 0 0</inkml:trace>
  <inkml:trace contextRef="#ctx0" brushRef="#br0" timeOffset="1149.688">215 1 9770 0 0,'0'0'1611'0'0,"0"0"-383"0"0,0 0-227 0 0,0 0 75 0 0,0 0 137 0 0,0 0 36 0 0,0 0-146 0 0,0 0-305 0 0,0 0-283 0 0,0 0-136 0 0,0 0 36 0 0,0 0 85 0 0,0 0 55 0 0,4 1 50 0 0,69 62 2992 0 0,-35-24-2902 0 0,6-5-385 0 0,2-3 0 0 0,0-2 0 0 0,2-1 0 0 0,2-3-1 0 0,25 9-309 0 0,-53-24 48 0 0,97 46 171 0 0,-113-46-207 0 0,-6-9 5 0 0,0-1 27 0 0,0 0 16 0 0,0 0 26 0 0,0 0 15 0 0,0 0 6 0 0,0 0 13 0 0,0 0 5 0 0,0 0-27 0 0,0 0-10 0 0,0 0-26 0 0,0 0-3 0 0,0 0 4 0 0,0 0-25 0 0,0 0-10 0 0,0 0-14 0 0,0 0 2 0 0,0 0 16 0 0,0 0 26 0 0,-25 26 9 0 0,-156 168 61 0 0,-18 23-16 0 0,154-161-39 0 0,38-40-67 0 0,6-24-1332 0 0,1 8 1073 0 0,2-14-3524 0 0,0 6-2210 0 0,-2 8 5380 0 0,1-4-11294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9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562 15 2128 0 0,'0'0'1689'0'0,"0"0"-38"0"0,0 0 107 0 0,0 0 115 0 0,0 0 96 0 0,0 0-113 0 0,0 0-241 0 0,0 0-228 0 0,0 0-279 0 0,0 0-206 0 0,0 0-127 0 0,0 0-87 0 0,-11-2-73 0 0,-92-11 1240 0 0,-79 32 358 0 0,175-17-2159 0 0,-1-1-1 0 0,1 1 1 0 0,0 0-1 0 0,-1 1 1 0 0,1-1-1 0 0,0 2 1 0 0,1-1-1 0 0,-1 1 1 0 0,0 0-1 0 0,1 0 1 0 0,0 1-1 0 0,0-1 1 0 0,0 2-1 0 0,1-1 1 0 0,0 0-1 0 0,0 1 1 0 0,0 0-1 0 0,1 0 1 0 0,-1 1-1 0 0,-2 5-53 0 0,-3 25 115 0 0,2 1-1 0 0,1 0 1 0 0,1 0-1 0 0,3 1 1 0 0,1 0 0 0 0,2-1-1 0 0,3 22-114 0 0,-3 54 246 0 0,-15 98 46 0 0,-20-35 63 0 0,-16-48-44 0 0,50-126-310 0 0,1-3 4 0 0,1 0-1 0 0,-1-1 1 0 0,0 1-1 0 0,1 0 0 0 0,-1 0 1 0 0,0 0-1 0 0,1 0 1 0 0,-1 0-1 0 0,0 0 0 0 0,1 0 1 0 0,-1 0-1 0 0,0 0 0 0 0,0 0 1 0 0,1 0-1 0 0,-1 0 1 0 0,0 0-1 0 0,1 1 0 0 0,-1-1 1 0 0,0 0-1 0 0,1 0 1 0 0,-1 0-1 0 0,0 0 0 0 0,0 0 1 0 0,1 1-1 0 0,-1-1 1 0 0,0 0-1 0 0,0 0 0 0 0,1 0 1 0 0,-1 1-1 0 0,0-1 1 0 0,0 0-1 0 0,0 0 0 0 0,1 1 1 0 0,-1-1-1 0 0,0 0 1 0 0,0 1-1 0 0,0-1 0 0 0,0 0 1 0 0,0 0-1 0 0,0 1 1 0 0,0-1-1 0 0,1 0 0 0 0,-1 1 1 0 0,0-1-1 0 0,0 0 0 0 0,0 1 1 0 0,0-1-1 0 0,0 0 1 0 0,0 1-1 0 0,-1-1 0 0 0,1 0 1 0 0,0 1-1 0 0,0-1 1 0 0,0 0-1 0 0,0 1 0 0 0,0-1 1 0 0,0 0-1 0 0,-1 0 1 0 0,1 1-1 0 0,0-1 0 0 0,0 0 1 0 0,0 0-1 0 0,0 1 1 0 0,-1-1-1 0 0,1 0 0 0 0,0 0 1 0 0,-1 1-5 0 0,10-2 77 0 0,294-32 1257 0 0,-207 22-1075 0 0,-96 11-242 0 0,0 0 3 0 0,0 0 7 0 0,0 0-9 0 0,0 0-2 0 0,0 0 0 0 0,0 0-1 0 0,0 0-4 0 0,0 0 6 0 0,0 0 15 0 0,0 0 17 0 0,0 0 13 0 0,0 0-28 0 0,0 0-19 0 0,0 0-2 0 0,0 0-22 0 0,0 0 18 0 0,0 0-1 0 0,0 0-24 0 0,0 0 18 0 0,0 0-13 0 0,0 0 19 0 0,0 0 3 0 0,0 0-1 0 0,0 0-19 0 0,0-2-107 0 0,-2-6-4423 0 0,3 0-7564 0 0,0 8 284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9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98 148 8042 0 0,'0'0'2635'0'0,"0"0"-647"0"0,0 0-486 0 0,0 0-152 0 0,0 0 22 0 0,0 0 15 0 0,0 0-100 0 0,0 0-231 0 0,0 0-270 0 0,0 0-210 0 0,0 0-168 0 0,0 0-67 0 0,6-4 1616 0 0,-8 18-1881 0 0,0 0 0 0 0,-1 0 0 0 0,0-1 0 0 0,-1 1 1 0 0,-1-1-1 0 0,0 0 0 0 0,-1 0 0 0 0,0 0 0 0 0,-1 0-76 0 0,-19 43 109 0 0,19-38-96 0 0,1 0-1 0 0,0 0 0 0 0,2 1 0 0 0,0-1 0 0 0,1 1 1 0 0,0 0-1 0 0,2 8-12 0 0,2-25 25 0 0,0 0 1 0 0,0 0-1 0 0,0-1 1 0 0,1 1-1 0 0,-1 0 1 0 0,1 0 0 0 0,0-1-1 0 0,-1 1 1 0 0,1-1-1 0 0,0 1 1 0 0,0-1-1 0 0,0 0 1 0 0,0 1-1 0 0,0-1 1 0 0,0 0-1 0 0,1-1 1 0 0,-1 1-1 0 0,0 0 1 0 0,0-1-1 0 0,1 1 1 0 0,-1-1-1 0 0,0 1 1 0 0,1-1 0 0 0,-1 0-1 0 0,0 0 1 0 0,1 0-1 0 0,-1 0 1 0 0,0-1-1 0 0,0 1 1 0 0,1-1-1 0 0,1 0-25 0 0,3 1 96 0 0,7 0-35 0 0,0-1 0 0 0,1-1 0 0 0,-1 0 1 0 0,0 0-1 0 0,0-2 0 0 0,0 0 0 0 0,-1 0 0 0 0,1-1 1 0 0,-1-1-1 0 0,0 0 0 0 0,3-3-61 0 0,8-23-1770 0 0,1 2-2161 0 0,-16 9-5808 0 0,-7 16-1500 0 0</inkml:trace>
  <inkml:trace contextRef="#ctx0" brushRef="#br0" timeOffset="304.705">437 78 7138 0 0,'0'0'3464'0'0,"0"0"-1347"0"0,0 0-606 0 0,0 0-100 0 0,0 0 72 0 0,0 0-19 0 0,0 0-217 0 0,0 0-319 0 0,0 0-274 0 0,0 0-121 0 0,0 0 19 0 0,0 0 14 0 0,0 0-9 0 0,-12 30-20 0 0,-34 98-18 0 0,19-6 723 0 0,21-73-1127 0 0,-2 22 251 0 0,-3-1 0 0 0,-3-1 0 0 0,-19 54-366 0 0,4-13 22 0 0,29-109-64 0 0,0-1-10 0 0,0 0-34 0 0,0 0-48 0 0,0 0 6 0 0,0 0-38 0 0,0 0-52 0 0,0 0-68 0 0,0 0-128 0 0,0 0-135 0 0,0 0-167 0 0,0 0-241 0 0,0-8-5504 0 0,0 5 1332 0 0,2-1-5691 0 0</inkml:trace>
  <inkml:trace contextRef="#ctx0" brushRef="#br0" timeOffset="968.339">591 501 3825 0 0,'0'0'1387'0'0,"0"0"-99"0"0,0 0 251 0 0,0 0 461 0 0,0 0 373 0 0,0 0 44 0 0,0 0-324 0 0,0 0-435 0 0,0 0-326 0 0,0 0-297 0 0,0 0-233 0 0,0 0-137 0 0,0 0-146 0 0,12-16-60 0 0,84-114 776 0 0,49-96 516 0 0,-89 157-1570 0 0,-55 68-166 0 0,-1 1 1 0 0,0 0-15 0 0,0 0-53 0 0,0 0-3 0 0,0 0-42 0 0,0 42-250 0 0,2 97 401 0 0,-2-133-56 0 0,1 0 1 0 0,-1-1 0 0 0,1 1-1 0 0,0 0 1 0 0,1 0 0 0 0,0 0-1 0 0,0-1 1 0 0,0 1 0 0 0,0-1-1 0 0,1 0 1 0 0,0 0 0 0 0,0 0-1 0 0,0 0 1 0 0,3 2 1 0 0,-3-6 15 0 0,1 0 0 0 0,-1-1 0 0 0,0 1 0 0 0,1-1-1 0 0,-1 0 1 0 0,1 0 0 0 0,-1 0 0 0 0,0-1 0 0 0,1 1 0 0 0,-1-1 0 0 0,0 0 0 0 0,1 0 0 0 0,-1 0 0 0 0,0 0 0 0 0,0-1-1 0 0,0 1 1 0 0,0-1 0 0 0,0 0 0 0 0,0 1 0 0 0,0-1 0 0 0,-1-1 0 0 0,2 0-15 0 0,28-24 52 0 0,-2-2 0 0 0,0 0 1 0 0,-3-2-1 0 0,0-2 0 0 0,18-29-52 0 0,3-1-1 0 0,-21 33 18 0 0,-27 29 10 0 0,0 1-15 0 0,0 0-24 0 0,0 0 8 0 0,-6 34-320 0 0,-77 231 431 0 0,75-170-3269 0 0,12-85-415 0 0,3-5-5200 0 0,-3-5-2193 0 0</inkml:trace>
  <inkml:trace contextRef="#ctx0" brushRef="#br0" timeOffset="1514.223">1457 210 12899 0 0,'0'0'1950'0'0,"0"0"-746"0"0,0 0-415 0 0,0 0-19 0 0,0 0 75 0 0,0 0 34 0 0,0 0-35 0 0,0 0-134 0 0,0 0-190 0 0,0 0-163 0 0,0 0-123 0 0,-33 28-84 0 0,-100 86-67 0 0,55-35 29 0 0,55-32-287 0 0,46-50 526 0 0,81-82 486 0 0,-82 64-760 0 0,189-189 1079 0 0,-203 266-887 0 0,-9-43-259 0 0,0 0-1 0 0,2 0 0 0 0,-1 1 0 0 0,1-1 0 0 0,1 0 1 0 0,1 0-1 0 0,0 0 0 0 0,0 0 0 0 0,1 0 1 0 0,1-1-1 0 0,0 0 0 0 0,1 0 0 0 0,7 11-9 0 0,-8-17 252 0 0,-14-5 1802 0 0,-59-26-1871 0 0,39 19-347 0 0,-75-13 125 0 0,34 15-3075 0 0,62 4-74 0 0,1 0-4433 0 0,3 0-4699 0 0</inkml:trace>
  <inkml:trace contextRef="#ctx0" brushRef="#br0" timeOffset="1908.935">599 626 6993 0 0,'0'0'2633'0'0,"0"0"-1359"0"0,0 0-648 0 0,0 0-120 0 0,0 0 66 0 0,0 0 279 0 0,0 0 253 0 0,0 0 128 0 0,0 0 3 0 0,0 0-169 0 0,0 0-225 0 0,0 0-176 0 0,0 0-103 0 0,34-1-66 0 0,111-7-31 0 0,569-48 1723 0 0,-698 55-2802 0 0,82-9 417 0 0,-65 5-2926 0 0,-1-3-4085 0 0,-25 5-3687 0 0</inkml:trace>
  <inkml:trace contextRef="#ctx0" brushRef="#br0" timeOffset="2539.552">689 1249 13875 0 0,'0'0'2251'0'0,"0"0"-521"0"0,0 0-201 0 0,0 0-6 0 0,0 0-66 0 0,0 0-228 0 0,0 0-326 0 0,0 0-303 0 0,0 0-200 0 0,0 0-57 0 0,0 0-29 0 0,0 0-29 0 0,0 0-37 0 0,23-34-37 0 0,74-106-25 0 0,-6 23 225 0 0,-72 92-365 0 0,1 2 0 0 0,1 0 0 0 0,1 2 0 0 0,0 0 0 0 0,2 2 0 0 0,10-7-46 0 0,3 7-396 0 0,-33 37 84 0 0,-20 155 293 0 0,16-171 20 0 0,1 0 0 0 0,0-1 0 0 0,0 1 0 0 0,0 0 0 0 0,0 0 0 0 0,0-1 0 0 0,0 1 0 0 0,0 0 0 0 0,1-1-1 0 0,-1 1 1 0 0,1-1 0 0 0,-1 0 0 0 0,1 1 0 0 0,-1-1 0 0 0,1 0 0 0 0,0 0 0 0 0,0 0 0 0 0,0 0 0 0 0,-1 0-1 0 0,1-1 1 0 0,0 1 0 0 0,0 0 0 0 0,0-1 0 0 0,0 0 0 0 0,0 1 0 0 0,0-1 0 0 0,0 0 0 0 0,0 0 0 0 0,0 0-1 0 0,0 0 1 0 0,0 0 0 0 0,0-1 0 0 0,0 1 0 0 0,0-1 0 0 0,0 1 0 0 0,0-1 0 0 0,0 0 0 0 0,0 1-1 0 0,0-1 1 0 0,-1 0 0 0 0,1 0 0 0 0,0 0 0 0 0,-1-1 0 0 0,1 1 0 0 0,0 0 0 0 0,-1-1-1 0 0,188-129 132 0 0,-152 101-142 0 0,-37 30 6 0 0,0 0-6 0 0,0 0 10 0 0,0 0-15 0 0,0 0-18 0 0,0 18-93 0 0,-11 100 269 0 0,-56 80-775 0 0,63-178-726 0 0,6-13-5451 0 0,3-4-2529 0 0</inkml:trace>
  <inkml:trace contextRef="#ctx0" brushRef="#br0" timeOffset="3116.981">1593 950 9906 0 0,'0'0'1066'0'0,"0"0"-205"0"0,0 0 167 0 0,0 0 231 0 0,0 0 68 0 0,0 0-152 0 0,0 0-301 0 0,0 0-337 0 0,-14 32-254 0 0,-42 96-160 0 0,27-45-387 0 0,27-78-56 0 0,-2 30-87 0 0,17-23-5497 0 0,-11-22 1073 0 0,0-13 3973 0 0,-3-56 2303 0 0,2-81 7109 0 0,-1 154-8213 0 0,1-1 1 0 0,0 1-1 0 0,0 0 1 0 0,0-1-1 0 0,1 1 1 0 0,0 0-1 0 0,0 0 1 0 0,0 0-1 0 0,1 1 0 0 0,0-1 1 0 0,0 0-1 0 0,1 1 1 0 0,-1 0-1 0 0,1 0 1 0 0,0 0-1 0 0,1 0-341 0 0,-1 1 75 0 0,1 0-1 0 0,-1 0 1 0 0,1 1-1 0 0,0 0 1 0 0,0 0-1 0 0,0 0 1 0 0,0 0-1 0 0,1 1 1 0 0,-1 0-1 0 0,1 0 1 0 0,-1 0-1 0 0,1 1 1 0 0,0 0-1 0 0,0 0 1 0 0,-1 1-1 0 0,1-1 1 0 0,1 1-75 0 0,-4 0 3 0 0,0-1 1 0 0,0 1 0 0 0,0-1-1 0 0,0 1 1 0 0,0 0 0 0 0,0 1 0 0 0,0-1-1 0 0,0 0 1 0 0,0 1 0 0 0,-1-1-1 0 0,1 1 1 0 0,0 0 0 0 0,0 0 0 0 0,0 0-1 0 0,-1 0 1 0 0,1 1 0 0 0,-1-1-1 0 0,1 1 1 0 0,-1 0 0 0 0,1-1 0 0 0,-1 1-1 0 0,0 0 1 0 0,0 0 0 0 0,0 1 0 0 0,0-1-1 0 0,0 0 1 0 0,0 1 0 0 0,-1-1-1 0 0,1 1 1 0 0,-1-1 0 0 0,0 1 0 0 0,0 0-1 0 0,0 0 1 0 0,0-1 0 0 0,0 1-1 0 0,0 0 1 0 0,-1 0 0 0 0,0 0-4 0 0,1 3 24 0 0,-1 1 0 0 0,0-1 0 0 0,-1 0 1 0 0,0 1-1 0 0,0-1 0 0 0,0 0 0 0 0,-1 0 0 0 0,0 0 1 0 0,0 0-1 0 0,0 0 0 0 0,-1 0 0 0 0,0-1 0 0 0,0 1 0 0 0,0-1 1 0 0,-1 0-1 0 0,1 0 0 0 0,-1 0 0 0 0,-1 0 0 0 0,1-1 1 0 0,-1 1-1 0 0,0-1 0 0 0,-3 2-24 0 0,-1 3 48 0 0,6-7-38 0 0,0 0 0 0 0,0 0 0 0 0,0 1-1 0 0,0-1 1 0 0,1 1 0 0 0,-1 0 0 0 0,1 0 0 0 0,-1 0 0 0 0,1 0 0 0 0,0 0 0 0 0,1 1 0 0 0,-1-1-1 0 0,0 0 1 0 0,1 1 0 0 0,0-1 0 0 0,0 1 0 0 0,0 0-10 0 0,4-1 7 0 0,0-1 0 0 0,1 1 0 0 0,-1-1-1 0 0,1 0 1 0 0,-1 0 0 0 0,1 0 0 0 0,0 0 0 0 0,0-1 0 0 0,-1 1-1 0 0,1-1 1 0 0,0 0 0 0 0,1-1 0 0 0,-1 1 0 0 0,0-1 0 0 0,0 1-1 0 0,2-1-6 0 0,0 0 7 0 0,-3 0-3 0 0,-1-1 1 0 0,1 1-1 0 0,0 0 0 0 0,0 0 1 0 0,0 0-1 0 0,0 0 1 0 0,0 1-1 0 0,0-1 0 0 0,-1 1 1 0 0,1 0-1 0 0,0-1 1 0 0,0 1-1 0 0,-1 0 1 0 0,1 1-1 0 0,0-1 0 0 0,-1 0 1 0 0,1 1-1 0 0,-1 0 1 0 0,0-1-1 0 0,0 1 0 0 0,1 0 1 0 0,-1 0-1 0 0,0 0 1 0 0,-1 1-1 0 0,1-1 1 0 0,0 0-1 0 0,-1 1 0 0 0,1-1 1 0 0,-1 1-1 0 0,1-1 1 0 0,-1 1-1 0 0,0 0 0 0 0,0 1-4 0 0,-4 6 83 0 0,-1 0-1 0 0,0-1 1 0 0,-1 0-1 0 0,0 0 0 0 0,0 0 1 0 0,0 0-1 0 0,-2-1 0 0 0,1 0 1 0 0,-1 0-1 0 0,0-1 1 0 0,0 0-1 0 0,-1 0 0 0 0,0 0 1 0 0,0-1-1 0 0,-1 0 0 0 0,1-1 1 0 0,-1 0-1 0 0,-1 0 1 0 0,1-1-1 0 0,-1 0 0 0 0,1-1 1 0 0,-4 1-83 0 0,7-1-165 0 0,-1 0 0 0 0,1-1 1 0 0,-1 1-1 0 0,0-1 0 0 0,1-1 0 0 0,-1 1 1 0 0,0-1-1 0 0,0 0 0 0 0,0-1 0 0 0,0 1 1 0 0,0-1-1 0 0,0-1 0 0 0,-1 0 165 0 0,-8-9-5375 0 0,12 6 651 0 0,1 1-6574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7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393 159 8210 0 0,'0'0'2383'0'0,"0"0"-269"0"0,0 0-257 0 0,0 0-206 0 0,0 0-90 0 0,0 0-72 0 0,0 0-218 0 0,0 0-252 0 0,0 0-223 0 0,0 0-234 0 0,0 0-141 0 0,-1-3-86 0 0,-4-7-58 0 0,4 8-51 0 0,1 2-25 0 0,-4 15 202 0 0,-20 502 1672 0 0,2-416-2052 0 0,15-158-9944 0 0,1 31 1787 0 0,4 17-685 0 0</inkml:trace>
  <inkml:trace contextRef="#ctx0" brushRef="#br0" timeOffset="266.884">1 122 9818 0 0,'0'0'2303'0'0,"0"0"-228"0"0,0 0-177 0 0,0 0-88 0 0,0 0-198 0 0,0 0-294 0 0,0 0-370 0 0,0 0-325 0 0,0 0-211 0 0,0 0-23 0 0,0 0 25 0 0,0 0 72 0 0,0 0 59 0 0,22-8-39 0 0,75-23-48 0 0,215-47 1478 0 0,-171 74-1978 0 0,-137 5-43 0 0,0 0 0 0 0,0 0 0 0 0,-1 0 0 0 0,1 0 0 0 0,-1 1 0 0 0,1 0 0 0 0,-1 0 0 0 0,1 0-1 0 0,-1 0 1 0 0,0 0 0 0 0,0 1 0 0 0,0-1 0 0 0,0 1 0 0 0,-1 0 0 0 0,1 0 0 0 0,-1 0 0 0 0,0 0 0 0 0,1 0 0 0 0,-1 0 0 0 0,1 4 85 0 0,8 19-3108 0 0,-6 0-3465 0 0,-3-11-5337 0 0</inkml:trace>
  <inkml:trace contextRef="#ctx0" brushRef="#br0" timeOffset="604.685">748 718 13787 0 0,'0'0'2026'0'0,"0"0"-410"0"0,0 0-336 0 0,0 0-54 0 0,0 0-6 0 0,0 0-120 0 0,0 0-274 0 0,0 0-270 0 0,0 0-231 0 0,0 0-150 0 0,0 0-43 0 0,0 0 19 0 0,0 0 106 0 0,1 8 99 0 0,-8 120 1183 0 0,-20 77-1453 0 0,27-203-273 0 0,7-2-1169 0 0,-3-1 848 0 0,0 0 1 0 0,0 0-1 0 0,0 0 1 0 0,0 0-1 0 0,0-1 1 0 0,0 1-1 0 0,0-1 1 0 0,-1 0-1 0 0,1 0 1 0 0,-1-1-1 0 0,1 1 1 0 0,-1-1-1 0 0,0 1 1 0 0,0-1-1 0 0,0 0 1 0 0,2-3 507 0 0,7-6-5431 0 0,2 1-5893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4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34 0 0 0,'0'0'517'0'0,"0"0"77"0"0,0 0 6 0 0,0 0 104 0 0,0 0 147 0 0,0 0 220 0 0,0 0 325 0 0,0 0 222 0 0,0 0 85 0 0,0 0-29 0 0,-2 9 3023 0 0,1-4 4358 0 0,57-7-7797 0 0,1-3-1 0 0,-1-2 1 0 0,54-15-1258 0 0,-51 14-278 0 0,-66 6-4438 0 0,3 1 302 0 0,1 1-3637 0 0,1 0-2743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4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7202 0 0,'0'0'3086'0'0,"0"0"-1238"0"0,0 0-573 0 0,0 0 0 0 0,0 0 69 0 0,0 0 35 0 0,0 0-99 0 0,0 0-187 0 0,0 0-185 0 0,0 0-157 0 0,0 0-126 0 0,0 0-112 0 0,-16 31-108 0 0,-50 99-119 0 0,43-45 56 0 0,11 99-784 0 0,26-155-1516 0 0,5-21-7185 0 0,-12-8-1246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5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11018 0 0,'0'0'3206'0'0,"0"0"-758"0"0,0 0-643 0 0,0 0-335 0 0,0 0-246 0 0,0 0-222 0 0,0 0-263 0 0,0 0-229 0 0,0 0-176 0 0,0 0-105 0 0,0 0-44 0 0,0 0-14 0 0,0 0 140 0 0,3 5 134 0 0,1 6-203 0 0,0 1-1 0 0,-2 0 0 0 0,1-1 0 0 0,-1 1 0 0 0,-1 0 1 0 0,0 0-1 0 0,-1 0 0 0 0,0 0 0 0 0,-1 0 0 0 0,0 1-241 0 0,0 25 321 0 0,-23 237 607 0 0,-1-98-814 0 0,-7 124-96 0 0,34-216-309 0 0,12-117-9257 0 0,-12 18 3787 0 0,0 5-5441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2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14851 0 0,'0'0'2367'0'0,"0"0"-1225"0"0,0 0-565 0 0,0 0-70 0 0,0 0 29 0 0,0 0-6 0 0,0 0-90 0 0,0 0-157 0 0,0 0-127 0 0,0 0-88 0 0,0 0-32 0 0,0 0-11 0 0,5 0-28 0 0,18-3-39 0 0,-23 3 3 0 0,0 0 24 0 0,0 0 34 0 0,0 0 14 0 0,0 0 18 0 0,0 0 30 0 0,0 0 38 0 0,0 0 32 0 0,0 0 26 0 0,0 0 28 0 0,0 0 21 0 0,23 4 2177 0 0,26 4-1454 0 0,1-1 0 0 0,-1-3 0 0 0,1-2 0 0 0,0-2 1 0 0,18-4-950 0 0,47 1 554 0 0,41 15-33 0 0,-141-6-664 0 0,-23-6-2025 0 0,3-4 485 0 0,2 2-2715 0 0,-1 1-8017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2977 0 0,'0'0'968'0'0,"0"0"-128"0"0,0 0-20 0 0,0 0 62 0 0,0 0 67 0 0,0 0 39 0 0,0 0 90 0 0,0 0 137 0 0,0 0 79 0 0,0 0 22 0 0,0 0-111 0 0,0 0-196 0 0,0 0-140 0 0,11 3-58 0 0,74 27 1583 0 0,-54-22-1724 0 0,1-2 0 0 0,0-1 0 0 0,1-1 0 0 0,-1-1 0 0 0,1-2 0 0 0,0-2 0 0 0,8-1-670 0 0,34 0 552 0 0,11 2-172 0 0,-84 2-368 0 0,0-1-1 0 0,0 0 0 0 0,0 1 0 0 0,0 0 1 0 0,0-1-1 0 0,-1 1 0 0 0,1 0 0 0 0,-1 0 1 0 0,1 0-1 0 0,-1 0 0 0 0,0 0 1 0 0,0 0-1 0 0,1 1 0 0 0,-2-1 0 0 0,1 0 1 0 0,0 1-1 0 0,0-1 0 0 0,-1 0 0 0 0,1 1 1 0 0,-1-1-1 0 0,0 1 0 0 0,0-1 0 0 0,0 1 1 0 0,0-1-1 0 0,0 1 0 0 0,0-1 0 0 0,-1 0 1 0 0,1 1-1 0 0,-1-1 0 0 0,0 1-11 0 0,1 5 74 0 0,-3 64 144 0 0,-4-1-1 0 0,-3 1 0 0 0,-5 7-217 0 0,12-58 26 0 0,-26 155 22 0 0,9 0 0 0 0,7 0 0 0 0,8 6-48 0 0,0-79 23 0 0,5-102-27 0 0,0-1 18 0 0,0 0 24 0 0,0 0 34 0 0,0 0 18 0 0,0 0 50 0 0,0 0 43 0 0,0 0 33 0 0,0 0 30 0 0,-20-8 880 0 0,4 1-1107 0 0,0 0 0 0 0,0 0 0 0 0,-1 2 0 0 0,0 0 0 0 0,-1 1 0 0 0,1 1 0 0 0,-1 0 0 0 0,1 2 0 0 0,-13 0-19 0 0,-136 26-547 0 0,142-21-926 0 0,24-4-101 0 0,1 0-3321 0 0,6 0-728 0 0,-1 0-6827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16500 0 0,'0'0'2216'0'0,"0"0"-748"0"0,0 0-587 0 0,0 0-89 0 0,0 0 27 0 0,0 0 18 0 0,0 0-77 0 0,0 0-193 0 0,0 0-195 0 0,0 0-73 0 0,0 0 2 0 0,0 0 27 0 0,0 0-13 0 0,17-1-71 0 0,118-5 103 0 0,-13 2 120 0 0,-70 4-3611 0 0,-29 0-175 0 0,-22 0-2920 0 0,-1 3-5595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12787 0 0,'0'0'1431'0'0,"0"0"38"0"0,0 0 300 0 0,0 0 55 0 0,0 0-197 0 0,0 0-323 0 0,0 0-331 0 0,35-2-279 0 0,110-9-209 0 0,25-23 495 0 0,-129 23-1124 0 0,21-4-226 0 0,-22 11-7058 0 0,-34 4-4324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7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33 7618 0 0,'0'0'1003'0'0,"0"0"-422"0"0,0 0 195 0 0,0 0 610 0 0,0 0 473 0 0,0 0 152 0 0,0 0-209 0 0,0 0-386 0 0,0 0-337 0 0,0 0-243 0 0,0 0-138 0 0,2 1-74 0 0,11 0-162 0 0,-1 0 1 0 0,1 0 0 0 0,0-2 0 0 0,-1 1-1 0 0,1-1 1 0 0,-1-1 0 0 0,1-1 0 0 0,-1 1-1 0 0,3-2-462 0 0,54-9 567 0 0,-37 9-378 0 0,-12 1-122 0 0,-1 1 1 0 0,1 1-1 0 0,0 0 0 0 0,0 2 0 0 0,0 0 0 0 0,0 1 0 0 0,4 2-67 0 0,-21-3 1 0 0,0-1-1 0 0,0 1 1 0 0,0 1 0 0 0,0-1-1 0 0,0 0 1 0 0,0 1 0 0 0,0 0-1 0 0,-1-1 1 0 0,1 1 0 0 0,0 0 0 0 0,-1 1-1 0 0,1-1 1 0 0,-1 0 0 0 0,0 1-1 0 0,0-1 1 0 0,0 1 0 0 0,0 0-1 0 0,0-1 1 0 0,-1 1 0 0 0,1 0-1 0 0,-1 0 1 0 0,0 0 0 0 0,0 0-1 0 0,0 0 1 0 0,0 1 0 0 0,0-1-1 0 0,-1 0 1 0 0,1 0 0 0 0,-1 1-1 0 0,0-1 1 0 0,0 3-1 0 0,-1 3 4 0 0,0 1 1 0 0,-1-1 0 0 0,1 0-1 0 0,-2 0 1 0 0,1 0-1 0 0,-1 0 1 0 0,-1 0 0 0 0,0-1-1 0 0,0 1 1 0 0,-5 6-5 0 0,-26 34 32 0 0,-2-1-1 0 0,-2-1 1 0 0,-2-3 0 0 0,-14 10-32 0 0,-98 111 61 0 0,141-150-60 0 0,4-7 3 0 0,0 0 0 0 0,0 1 1 0 0,1 0-1 0 0,1 0 0 0 0,-1 1 0 0 0,2 0 0 0 0,-1 0 0 0 0,1 0 1 0 0,1 0-1 0 0,0 1 0 0 0,0 0 0 0 0,1 0 0 0 0,0 0 0 0 0,1 0 1 0 0,1 0-1 0 0,-1 0 0 0 0,2 4-4 0 0,1-11 15 0 0,0-1 0 0 0,1 1 0 0 0,-1 0 0 0 0,1-1 0 0 0,0 1 0 0 0,0-1 0 0 0,0 0 0 0 0,0 1 0 0 0,1-1 0 0 0,-1 0 0 0 0,1 0 0 0 0,0-1 0 0 0,0 1 0 0 0,0-1 0 0 0,0 1 0 0 0,1-1 0 0 0,-1 0 0 0 0,0 0 0 0 0,1 0 0 0 0,0-1 0 0 0,-1 1 0 0 0,1-1 0 0 0,0 0 0 0 0,2 1-15 0 0,98 13 648 0 0,70-34 199 0 0,-80-7-494 0 0,-113 14-2853 0 0,2 6-6446 0 0,13 6-3141 0 0</inkml:trace>
  <inkml:trace contextRef="#ctx0" brushRef="#br0" timeOffset="5014.992">664 1027 4121 0 0,'0'0'2935'0'0,"0"0"-1261"0"0,0 0-574 0 0,0 0 10 0 0,0 0 173 0 0,0 0 145 0 0,0 0-6 0 0,0 0-172 0 0,0 0-191 0 0,0 0-170 0 0,0 0-133 0 0,13-32-100 0 0,39-100-65 0 0,36-46 1413 0 0,-70 151-1855 0 0,0 1 0 0 0,2 1 0 0 0,0 1 0 0 0,2 1 0 0 0,1 1 0 0 0,0 1 0 0 0,2 1 0 0 0,0 1 0 0 0,1 1 0 0 0,1 1 0 0 0,2 2-149 0 0,-28 13 3 0 0,0 1 0 0 0,0 0 0 0 0,0 0 0 0 0,1-1 0 0 0,-1 1 0 0 0,1 0 0 0 0,-1 0 0 0 0,0 1 0 0 0,1-1 1 0 0,0 0-1 0 0,-1 0 0 0 0,1 1 0 0 0,-1-1 0 0 0,1 1 0 0 0,0-1 0 0 0,-1 1 0 0 0,1 0 0 0 0,0 0 0 0 0,0 0 0 0 0,-1 0 0 0 0,1 0 0 0 0,0 0 0 0 0,0 0 0 0 0,-1 0 0 0 0,1 1 0 0 0,0-1 0 0 0,-1 1 0 0 0,1-1 0 0 0,-1 1 0 0 0,1 0 0 0 0,0-1 0 0 0,-1 1 1 0 0,1 0-1 0 0,-1 0 0 0 0,0 0 0 0 0,1 0 0 0 0,-1 1 0 0 0,0-1 0 0 0,1 1-3 0 0,-1 13 123 0 0,-1 0 1 0 0,0 0 0 0 0,-1 0-1 0 0,-1 0 1 0 0,0 0 0 0 0,-1-1-1 0 0,-1 1 1 0 0,0-1 0 0 0,-4 7-124 0 0,-13 64 142 0 0,-14 177-109 0 0,34-252-54 0 0,2-10 22 0 0,-1 0 1 0 0,0 0-1 0 0,0 0 1 0 0,1 0-1 0 0,-1 0 0 0 0,0 0 1 0 0,0 0-1 0 0,1 0 0 0 0,-1 0 1 0 0,0 0-1 0 0,1 0 0 0 0,-1 0 1 0 0,0 0-1 0 0,0 1 1 0 0,1-1-1 0 0,-1 0 0 0 0,0 0 1 0 0,0 0-1 0 0,1 0 0 0 0,-1 0 1 0 0,0 1-1 0 0,0-1 1 0 0,0 0-1 0 0,1 0 0 0 0,-1 0 1 0 0,0 1-1 0 0,0-1 0 0 0,0 0 1 0 0,0 0-1 0 0,1 1-1 0 0,226-368 361 0 0,-195 321-354 0 0,1 0-1 0 0,3 2 0 0 0,1 2 1 0 0,12-8-7 0 0,7 16-43 0 0,-49 90 95 0 0,-49 369 46 0 0,42-415-208 0 0,14 54-1610 0 0,-12-63 614 0 0,1-1-7298 0 0,-2 0 4967 0 0,-1 0-7560 0 0</inkml:trace>
  <inkml:trace contextRef="#ctx0" brushRef="#br0" timeOffset="5580.856">1890 629 17108 0 0,'0'0'1351'0'0,"0"0"-490"0"0,0 0-250 0 0,0 0-8 0 0,0 0 6 0 0,0 0-45 0 0,0 0-126 0 0,0 0-117 0 0,0 0-73 0 0,0 0-66 0 0,0 0-70 0 0,0 0-43 0 0,-22 31-44 0 0,-73 97-30 0 0,-69 81 13 0 0,142-186-40 0 0,22-23 11 0 0,0 0-19 0 0,18-20-16 0 0,159-192 769 0 0,21-8-544 0 0,-170 197-299 0 0,-28 44 130 0 0,-33 231 272 0 0,33-228-288 0 0,13 87 0 0 0,-13-111-4 0 0,0 1 10 0 0,0 1 6 0 0,0-1-16 0 0,0-1-40 0 0,0 0-77 0 0,-23-4-3050 0 0,8 0-698 0 0,3 2-3906 0 0,5 1-1043 0 0</inkml:trace>
  <inkml:trace contextRef="#ctx0" brushRef="#br0" timeOffset="5830.839">1671 865 13931 0 0,'0'0'2244'0'0,"0"0"-969"0"0,0 0-566 0 0,0 0-28 0 0,0 0 101 0 0,0 0 51 0 0,0 0-38 0 0,0 0-128 0 0,0 0-109 0 0,0 0-103 0 0,0 0-111 0 0,0 0-112 0 0,31-7-109 0 0,96-23-92 0 0,-39 26-1146 0 0,-58 8-8622 0 0,-24-4-1519 0 0</inkml:trace>
  <inkml:trace contextRef="#ctx0" brushRef="#br0" timeOffset="6628.986">2583 353 4257 0 0,'0'0'1846'0'0,"0"0"-137"0"0,0 0 122 0 0,0 0 124 0 0,0 0-51 0 0,0 0-176 0 0,0 0-249 0 0,0 0-228 0 0,0 0-176 0 0,0 0-155 0 0,0 0-153 0 0,0 0-142 0 0,-18-5-71 0 0,-56-17-54 0 0,70 21-437 0 0,0 0 1 0 0,0 1-1 0 0,0-1 0 0 0,0 1 1 0 0,0-1-1 0 0,0 1 1 0 0,0 0-1 0 0,0 1 0 0 0,0-1 1 0 0,0 1-1 0 0,0 0 0 0 0,0 0 1 0 0,0 0-1 0 0,0 0 1 0 0,1 1-1 0 0,-1-1 0 0 0,0 1 1 0 0,1 0-1 0 0,-1 0 1 0 0,1 1-1 0 0,-1 0-63 0 0,-8 4 168 0 0,-11 8-95 0 0,0 0 1 0 0,0 1 0 0 0,2 1-1 0 0,0 2 1 0 0,1 0 0 0 0,1 1-1 0 0,1 0 1 0 0,1 2 0 0 0,-6 10-74 0 0,16-20-13 0 0,1 0 0 0 0,1 0 0 0 0,0 0 0 0 0,1 0 0 0 0,0 1 1 0 0,1 0-1 0 0,0 0 0 0 0,1 0 0 0 0,1 0 0 0 0,0 0 1 0 0,1 0-1 0 0,0 0 0 0 0,2 13 13 0 0,0-23 18 0 0,-1 0 0 0 0,1 0 1 0 0,0 0-1 0 0,1-1 0 0 0,-1 1 0 0 0,0-1 1 0 0,1 1-1 0 0,-1-1 0 0 0,1 0 0 0 0,0 0 1 0 0,0 0-1 0 0,0 0 0 0 0,0-1 0 0 0,0 1 1 0 0,0-1-1 0 0,0 0 0 0 0,1 0 0 0 0,-1 0 1 0 0,0 0-1 0 0,1 0 0 0 0,-1-1 0 0 0,1 1 1 0 0,-1-1-1 0 0,1 0 0 0 0,-1 0 0 0 0,0-1 1 0 0,1 1-1 0 0,-1 0 0 0 0,1-1 0 0 0,-1 0 1 0 0,0 0-1 0 0,1 0 0 0 0,-1 0 0 0 0,0-1 1 0 0,0 1-1 0 0,0-1 0 0 0,0 0 0 0 0,2-1-18 0 0,34-26 306 0 0,0-1 0 0 0,-2-2 0 0 0,-1-2-1 0 0,17-21-305 0 0,-4 4 122 0 0,118-114 378 0 0,-162 159-484 0 0,0 1 1 0 0,0 0 0 0 0,1 0-1 0 0,-1 0 1 0 0,1 1 0 0 0,0 0-1 0 0,1 0 1 0 0,-1 0-1 0 0,1 1 1 0 0,-1 0 0 0 0,1 0-1 0 0,0 0 1 0 0,0 1 0 0 0,0 0-1 0 0,0 1 1 0 0,1 0 0 0 0,-1 0-1 0 0,0 0 1 0 0,4 1-17 0 0,-8 2 4 0 0,0 1 1 0 0,0-1 0 0 0,-1 1-1 0 0,1 0 1 0 0,-1 0 0 0 0,0 0-1 0 0,0 0 1 0 0,0 0 0 0 0,0 0-1 0 0,-1 1 1 0 0,1-1 0 0 0,-1 1-1 0 0,0-1 1 0 0,0 1-1 0 0,0-1 1 0 0,0 1 0 0 0,0 0-5 0 0,-1-3 2 0 0,7 38-14 0 0,-1-1 0 0 0,-2 1-1 0 0,-2 0 1 0 0,-1 0 0 0 0,-4 20 12 0 0,2 15-37 0 0,2-20 28 0 0,0-20 1 0 0,-1-1-1 0 0,-1 1 1 0 0,-2-1-1 0 0,-2 0 1 0 0,-5 22 8 0 0,-3-13 1 0 0,-1-1 0 0 0,-2-1 0 0 0,-2 0 0 0 0,-2-1 0 0 0,-1-1 0 0 0,-6 5-1 0 0,14-25-17 0 0,0-1-1 0 0,-1-1 1 0 0,-1 0-1 0 0,-1-1 0 0 0,0-1 1 0 0,-1 0-1 0 0,0-1 0 0 0,-1-1 1 0 0,0-1-1 0 0,-1 0 0 0 0,0-2 1 0 0,-1 0-1 0 0,-17 5 18 0 0,34-12-1 0 0,-1 0-1 0 0,1-1 1 0 0,-1 1 0 0 0,0-1 0 0 0,0 1-1 0 0,1-1 1 0 0,-1 0 0 0 0,0-1-1 0 0,0 1 1 0 0,0-1 0 0 0,0 0-1 0 0,0 0 1 0 0,0 0 0 0 0,0 0 0 0 0,0 0-1 0 0,0-1 1 0 0,0 0 0 0 0,0 0-1 0 0,0 0 1 0 0,0-1 0 0 0,0 1-1 0 0,1-1 1 0 0,-1 0 0 0 0,1 0 0 0 0,-1 0-1 0 0,1 0 1 0 0,0 0 0 0 0,0-1-1 0 0,0 0 1 0 0,0 1 0 0 0,0-1-1 0 0,0 0 1 0 0,1-1 0 0 0,0 1 0 0 0,-1 0-1 0 0,1-1 1 0 0,1 1 0 0 0,-1-1-1 0 0,0 0 1 0 0,1 1 0 0 0,-1-5 1 0 0,3-3 4 0 0,2-1 0 0 0,0 0 0 0 0,0 0 0 0 0,1 1 0 0 0,0 0 0 0 0,1 0 0 0 0,0 0 0 0 0,1 0 0 0 0,0 1 0 0 0,1 0 0 0 0,0 0 0 0 0,0 1 0 0 0,1 0 0 0 0,1 0 0 0 0,-1 0 0 0 0,1 2 1 0 0,9-7-5 0 0,-6 2-5 0 0,36-31 20 0 0,1 2 0 0 0,3 2 1 0 0,1 3-1 0 0,10-4-15 0 0,33-13-308 0 0,2 5 0 0 0,71-24 308 0 0,-142 67-3654 0 0,-23 5 1481 0 0,1 0-7869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1 482 3153 0 0,'0'0'1056'0'0,"0"0"13"0"0,0 0 236 0 0,0 0 328 0 0,0 0 196 0 0,0 0-113 0 0,0 0-354 0 0,0 0-394 0 0,0 0-236 0 0,0 0-42 0 0,0 0 80 0 0,1 2 159 0 0,42 21 3743 0 0,43-18-2036 0 0,-71-5-2252 0 0,30-3 179 0 0,-1-2-1 0 0,0-1 1 0 0,-1-3-1 0 0,28-9-562 0 0,99-18 504 0 0,2 21-420 0 0,-172 15-179 0 0,0 0-59 0 0,0 0-33 0 0,0 0-65 0 0,-25 26-3802 0 0,1-5-3023 0 0,14-13 405 0 0,1-1-2579 0 0</inkml:trace>
  <inkml:trace contextRef="#ctx0" brushRef="#br0" timeOffset="304.393">76 737 9290 0 0,'0'0'1955'0'0,"0"0"-323"0"0,0 0-115 0 0,0 0 58 0 0,0 0 44 0 0,0 0-147 0 0,0 0-330 0 0,0 0-310 0 0,0 0-235 0 0,0 0-83 0 0,0 0 43 0 0,0 0 63 0 0,-1 6 51 0 0,0-2-538 0 0,1-3-108 0 0,0 0 1 0 0,-1 0-1 0 0,1 0 1 0 0,-1-1-1 0 0,1 1 1 0 0,0 0 0 0 0,0 0-1 0 0,0 0 1 0 0,-1 0-1 0 0,1 0 1 0 0,0 0 0 0 0,0 0-1 0 0,0 0 1 0 0,1 0-1 0 0,-1 0 1 0 0,0 0 0 0 0,0 0-1 0 0,0 0 1 0 0,1 0-1 0 0,-1 0 1 0 0,0 0 0 0 0,1 0-1 0 0,-1-1 1 0 0,1 1-1 0 0,-1 0 1 0 0,1 0-1 0 0,0 0 1 0 0,-1-1 0 0 0,1 1-1 0 0,0 0 1 0 0,-1 0-1 0 0,1-1 1 0 0,0 1 0 0 0,0-1-1 0 0,0 1 1 0 0,-1-1-1 0 0,1 1 1 0 0,0-1 0 0 0,0 0-1 0 0,0 1 1 0 0,0-1-26 0 0,46 0 434 0 0,-1-1 0 0 0,1-3 0 0 0,-1-2 0 0 0,0-2 0 0 0,0-1 0 0 0,-1-3 0 0 0,29-12-434 0 0,-19 8 114 0 0,119-28-295 0 0,-151 44-1261 0 0,-23 0 677 0 0,0 0-242 0 0,0 0-401 0 0,0 0-734 0 0,0 0-3445 0 0,-3 0 312 0 0,2 0-5245 0 0</inkml:trace>
  <inkml:trace contextRef="#ctx0" brushRef="#br0" timeOffset="802.874">378 0 10330 0 0,'0'0'1926'0'0,"0"0"-287"0"0,0 0-287 0 0,0 0-151 0 0,0 0-136 0 0,0 0-186 0 0,0 0-162 0 0,0 0-79 0 0,0 0 14 0 0,0 0 22 0 0,0 0 15 0 0,0 0-18 0 0,0 0-55 0 0,5 22-36 0 0,17 67-43 0 0,-22-86-499 0 0,1-1-1 0 0,0 1 0 0 0,0 0 0 0 0,0 0 1 0 0,1 0-1 0 0,-1-1 0 0 0,1 1 0 0 0,-1-1 1 0 0,1 1-1 0 0,0-1 0 0 0,0 0 0 0 0,0 1 0 0 0,0-1 1 0 0,1 0-1 0 0,-1 0 0 0 0,0-1 0 0 0,1 1 1 0 0,-1 0-1 0 0,1-1 0 0 0,0 0 0 0 0,-1 1 1 0 0,1-1-38 0 0,7 3 134 0 0,178 74 1414 0 0,-147-64-1429 0 0,-1 1-1 0 0,-1 2 1 0 0,0 2-1 0 0,-2 1 0 0 0,33 23-118 0 0,-63-38 7 0 0,3 2-3 0 0,0 0 1 0 0,0 0-1 0 0,-1 1 0 0 0,0 1 1 0 0,-1-1-1 0 0,1 1 1 0 0,-2 1-1 0 0,1 0 1 0 0,-1 0-1 0 0,3 7-4 0 0,-9-13 11 0 0,-1 1 0 0 0,0-1 0 0 0,0 0 0 0 0,0 1 0 0 0,-1-1-1 0 0,0 0 1 0 0,1 0 0 0 0,-1 1 0 0 0,-1-1 0 0 0,1 0 0 0 0,-1 0 0 0 0,1 0 0 0 0,-1 0 0 0 0,0-1-1 0 0,-1 1 1 0 0,1 0 0 0 0,0-1 0 0 0,-1 0 0 0 0,0 1 0 0 0,0-1 0 0 0,0 0 0 0 0,0 0-1 0 0,-1-1 1 0 0,1 1 0 0 0,-1-1 0 0 0,1 0 0 0 0,-1 0 0 0 0,0 0 0 0 0,0 0 0 0 0,0 0-1 0 0,-2-1-9 0 0,-16 14 27 0 0,-369 232 176 0 0,317-189-368 0 0,74-57 79 0 0,0 0 1 0 0,0-1 0 0 0,0 1 0 0 0,0 0 0 0 0,0-1 0 0 0,0 1 0 0 0,0 0-1 0 0,0-1 1 0 0,0 1 0 0 0,0 0 0 0 0,0-1 0 0 0,0 1 0 0 0,1 0 0 0 0,-1-1-1 0 0,0 1 1 0 0,0 0 0 0 0,1-1 0 0 0,-1 1 0 0 0,0 0 0 0 0,1-1 0 0 0,-1 1 0 0 0,1-1-1 0 0,-1 1 1 0 0,1-1 0 0 0,-1 1 0 0 0,1-1 0 0 0,-1 0 0 0 0,1 1 0 0 0,-1-1-1 0 0,1 1 1 0 0,0-1 0 0 0,-1 0 0 0 0,1 0 0 0 0,-1 1 0 0 0,1-1 0 0 0,0 0-1 0 0,-1 0 1 0 0,1 0 0 0 0,0 0 0 0 0,-1 1 0 0 0,1-1 0 0 0,0 0 0 0 0,0 0-1 0 0,-1-1 1 0 0,1 1 84 0 0,13 3-5002 0 0,-8-2-1285 0 0,-2 2-5442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5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365 203 7450 0 0,'0'0'2399'0'0,"0"0"-293"0"0,0 0-202 0 0,0 0-78 0 0,0 0-87 0 0,0 0-143 0 0,0 0-268 0 0,0 0-314 0 0,0 0-263 0 0,0 0-220 0 0,0 0-189 0 0,0 0-115 0 0,0 0-58 0 0,-2 12 210 0 0,-8 358 2506 0 0,-23-35-2409 0 0,21-254-423 0 0,12-80-52 0 0,0-1-18 0 0,0 0-10 0 0,0 0-35 0 0,0-119-5761 0 0,0 69-5122 0 0,0 38 643 0 0</inkml:trace>
  <inkml:trace contextRef="#ctx0" brushRef="#br0" timeOffset="269.345">1 214 12595 0 0,'0'0'1416'0'0,"0"0"-334"0"0,0 0-238 0 0,0 0 77 0 0,0 0 198 0 0,0 0 113 0 0,0 0-59 0 0,0 0-197 0 0,0 0-181 0 0,0 0-112 0 0,0 0-33 0 0,0 0-35 0 0,0 0-43 0 0,36-22-34 0 0,115-69-58 0 0,-39 42 309 0 0,-76 38-620 0 0,-1 1 1 0 0,2 2-1 0 0,-1 1 0 0 0,1 2 0 0 0,9 1-169 0 0,97-3-324 0 0,-140 7 164 0 0,1 1 1 0 0,-1-1-1 0 0,0 1 1 0 0,0-1-1 0 0,0 1 1 0 0,0 0-1 0 0,1 0 1 0 0,-1 1-1 0 0,-1-1 1 0 0,1 0-1 0 0,0 1 1 0 0,0 0-1 0 0,0 0 1 0 0,-1 0-1 0 0,1 0 1 0 0,-1 0-1 0 0,0 0 1 0 0,2 2 159 0 0,10 13-4371 0 0,-3 1-4477 0 0,-7-10-2064 0 0</inkml:trace>
  <inkml:trace contextRef="#ctx0" brushRef="#br0" timeOffset="666.038">914 759 15851 0 0,'0'0'1837'0'0,"0"0"-610"0"0,0 0-462 0 0,0 0-58 0 0,0 0 175 0 0,0 0 134 0 0,0 0-9 0 0,0 0-174 0 0,0 0-217 0 0,0 0-158 0 0,0 0-125 0 0,0 0-74 0 0,-1 31-70 0 0,0 99-25 0 0,-7-2 202 0 0,6-79-508 0 0,1-56-11580 0 0,3 3 1229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1:14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0 472 5737 0 0,'0'0'1814'0'0,"0"0"-191"0"0,0 0-120 0 0,0 0 0 0 0,0 0 36 0 0,0 0-31 0 0,0 0-141 0 0,0 0-243 0 0,0 0-285 0 0,0 0-189 0 0,0 0-87 0 0,5-1-23 0 0,21-4 231 0 0,1 2 0 0 0,0 1 0 0 0,-1 1 0 0 0,1 1 0 0 0,0 2 0 0 0,0 0 0 0 0,7 4-771 0 0,94 3 1101 0 0,16-9-189 0 0,-1-7-1 0 0,18-7-911 0 0,9-6 337 0 0,-155 9-2947 0 0,-18 6-3053 0 0,-5 0-4656 0 0,4 5-57 0 0</inkml:trace>
  <inkml:trace contextRef="#ctx0" brushRef="#br0" timeOffset="264.037">123 674 4817 0 0,'0'0'3357'0'0,"0"0"-1239"0"0,0 0-439 0 0,0 0 26 0 0,0 0 9 0 0,0 0-107 0 0,0 0-309 0 0,0 0-434 0 0,0 0-389 0 0,0 0-206 0 0,0 0-12 0 0,0 0 74 0 0,0 0 124 0 0,-5 10 110 0 0,-12 27 25 0 0,17-36-561 0 0,1 0 0 0 0,0 0 0 0 0,-1 0 0 0 0,1 0 0 0 0,0 0 0 0 0,-1 0 0 0 0,1-1 1 0 0,0 1-1 0 0,0 0 0 0 0,0 0 0 0 0,0-1 0 0 0,0 1 0 0 0,0 0 0 0 0,0-1 0 0 0,0 1 0 0 0,0-1 1 0 0,0 1-1 0 0,0-1 0 0 0,0 0 0 0 0,0 0 0 0 0,1 1 0 0 0,-1-1 0 0 0,0 0 0 0 0,0 0 0 0 0,0 0 1 0 0,0 0-1 0 0,1 0 0 0 0,-1 0 0 0 0,0 0 0 0 0,0-1 0 0 0,0 1 0 0 0,0 0 0 0 0,0-1 0 0 0,1 0-29 0 0,4 1 139 0 0,353-29 3151 0 0,-171 25-3406 0 0,-124 4-5165 0 0,-64 0 1479 0 0,0 0-2868 0 0,0 0-3980 0 0</inkml:trace>
  <inkml:trace contextRef="#ctx0" brushRef="#br0" timeOffset="966.096">400 1 7017 0 0,'0'0'1750'0'0,"0"0"-144"0"0,0 0 72 0 0,0 0 74 0 0,0 0 32 0 0,0 0-221 0 0,0 0-428 0 0,0 0-448 0 0,0 0-316 0 0,0 0-102 0 0,0 0 47 0 0,0 0 147 0 0,0 0 148 0 0,5 8 77 0 0,46 47 652 0 0,7-26-258 0 0,149 93 950 0 0,68 75-1309 0 0,-270-194-704 0 0,-1 0 0 0 0,1 1 0 0 0,-1-1 0 0 0,0 1 0 0 0,0 0 0 0 0,-1 0 0 0 0,1 0 0 0 0,-1 0 0 0 0,0 1 0 0 0,0-1 0 0 0,0 1 0 0 0,0 0 0 0 0,-1 0 0 0 0,0 0 0 0 0,0 0 0 0 0,0 0 0 0 0,-1 1 0 0 0,0-1 0 0 0,0 0 0 0 0,0 1 0 0 0,0 4-19 0 0,-67 42 761 0 0,-123 95-414 0 0,-115 92-11 0 0,253-180-236 0 0,6-7-208 0 0,45-52 76 0 0,0 0 0 0 0,1-1 0 0 0,-1 1 0 0 0,0-1 0 0 0,0 1 0 0 0,0 0 0 0 0,0-1 0 0 0,0 1 0 0 0,0 0 0 0 0,0-1 0 0 0,0 1 0 0 0,0-1 0 0 0,0 1 0 0 0,0 0 0 0 0,0-1 0 0 0,0 1 0 0 0,0 0 0 0 0,0-1 0 0 0,-1 1 0 0 0,1 0 0 0 0,0-1 0 0 0,0 1 1 0 0,0 0-1 0 0,0-1 0 0 0,-1 1 0 0 0,1 0 0 0 0,0-1 0 0 0,0 1 0 0 0,-1 0 0 0 0,1 0 0 0 0,0-1 0 0 0,-1 1 0 0 0,1 0 0 0 0,0 0 0 0 0,-1-1 0 0 0,1 1 0 0 0,0 0 0 0 0,-1 0 0 0 0,1 0 0 0 0,0 0 0 0 0,-1 0 0 0 0,1 0 0 0 0,0 0 0 0 0,-1-1 0 0 0,1 1 0 0 0,-1 0 0 0 0,1 0 0 0 0,0 0 0 0 0,-1 1 0 0 0,1-1 0 0 0,0 0 0 0 0,-1 0 0 0 0,1 0 0 0 0,0 0 0 0 0,-1 0 0 0 0,1 0 0 0 0,-1 0 0 0 0,1 1 0 0 0,0-1 0 0 0,0 0 0 0 0,-1 0 0 0 0,1 0 32 0 0,3-20-3626 0 0,1 6-6503 0 0,-2 11-1531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1:17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433 214 3977 0 0,'0'0'1928'0'0,"0"0"27"0"0,0 0-14 0 0,0 0-10 0 0,0 0-19 0 0,0 0-142 0 0,0 0-308 0 0,0 0-408 0 0,0 0-383 0 0,0 0-305 0 0,0 0-194 0 0,1 3 2 0 0,4 440 3897 0 0,-7-25-3463 0 0,2-417-646 0 0,0-1-8 0 0,0 0-10 0 0,0 0-14 0 0,0-27-1455 0 0,-7-60-3212 0 0,3 30-1259 0 0,2 39 2744 0 0,0 1-5020 0 0</inkml:trace>
  <inkml:trace contextRef="#ctx0" brushRef="#br0" timeOffset="249.349">1 144 2072 0 0,'0'0'2382'0'0,"0"0"-785"0"0,0 0-244 0 0,0 0-94 0 0,0 0-5 0 0,0 0 103 0 0,0 0 18 0 0,0 0-60 0 0,0 0-132 0 0,0 0-168 0 0,0 0-123 0 0,0 0-113 0 0,0 0-75 0 0,27-13-54 0 0,89-40-14 0 0,-16 27 614 0 0,280-8 777 0 0,-301 26-1976 0 0,-9 0-1813 0 0,-23 6-5047 0 0,-38 2-4130 0 0</inkml:trace>
  <inkml:trace contextRef="#ctx0" brushRef="#br0" timeOffset="587.925">903 803 12363 0 0,'0'0'434'0'0,"0"0"-348"0"0,0 0-32 0 0,0 0 427 0 0,0 0 471 0 0,0 0 255 0 0,0 0 86 0 0,0 0-31 0 0,0 0-130 0 0,0 0-170 0 0,0 0-193 0 0,0 0-150 0 0,0 0-92 0 0,8 24-59 0 0,24 75-63 0 0,-21-12 570 0 0,-13-61-783 0 0,-7 42-54 0 0,6-64-657 0 0,0 0-516 0 0,4 0-9551 0 0,1-3 2680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7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491 395 3561 0 0,'0'0'2088'0'0,"0"0"-262"0"0,0 0 46 0 0,0 0 115 0 0,0 0 90 0 0,0 0-82 0 0,0 0-341 0 0,0 0-338 0 0,0 0-267 0 0,0 0-202 0 0,0 0-128 0 0,0 0-83 0 0,0 0-58 0 0,-24-8-49 0 0,-72-24-41 0 0,33 24 1158 0 0,55 10-1565 0 0,0 1 0 0 0,0 0-1 0 0,1 1 1 0 0,-1-1 0 0 0,1 1 0 0 0,0 1-1 0 0,0 0 1 0 0,0 0 0 0 0,1 0 0 0 0,0 0 0 0 0,0 1-1 0 0,0 0 1 0 0,1 1 0 0 0,-1-1 0 0 0,2 1-1 0 0,-1 0 1 0 0,1 0 0 0 0,0 1 0 0 0,0-1 0 0 0,1 1-1 0 0,-2 5-80 0 0,-79 273 667 0 0,66-150-547 0 0,2 22-49 0 0,-16 59 32 0 0,6-69 2 0 0,31-144 1327 0 0,135-26-1304 0 0,92-12-57 0 0,-186 31-7 0 0,-46 3-57 0 0,0 0-6 0 0,0 0 22 0 0,0 0 1 0 0,0 0 21 0 0,0 0 16 0 0,0 0 2 0 0,0 0-8 0 0,0 0-11 0 0,0 0-2 0 0,0 0-8 0 0,0 0 15 0 0,0 0-4 0 0,0 0-14 0 0,0 0 2 0 0,0 0-11 0 0,0 0-2 0 0,0 0-8 0 0,0 0-3 0 0,0 0-14 0 0,0 0 11 0 0,0 0-7 0 0,0 0 6 0 0,0 0 1 0 0,0 0-13 0 0,0 0-5 0 0,-3 0 4 0 0,3 0-16 0 0,0 0 3 0 0,0 0-9 0 0,0 0 1 0 0,0 0 6 0 0,0 0-13 0 0,0 0-6 0 0,-25 0-3679 0 0,20 0 590 0 0,0 0-2359 0 0,3 0-6435 0 0</inkml:trace>
  <inkml:trace contextRef="#ctx0" brushRef="#br0" timeOffset="12546.81">6427 700 17748 0 0,'0'0'979'0'0,"0"0"-259"0"0,0 0-85 0 0,0 0 129 0 0,0 0 139 0 0,0 0 34 0 0,0 0-111 0 0,0 0-161 0 0,0 0-123 0 0,0 0-89 0 0,0 0-60 0 0,0 0-51 0 0,0 0-54 0 0,34-3-19 0 0,103-9 7 0 0,116 5 1023 0 0,41-34-932 0 0,-287 38-2740 0 0,-32 4-5816 0 0,12 2-3774 0 0</inkml:trace>
  <inkml:trace contextRef="#ctx0" brushRef="#br0" timeOffset="12793.648">6461 951 13899 0 0,'0'0'4645'0'0,"0"0"-2854"0"0,0 0-775 0 0,0 0 66 0 0,0 0 51 0 0,0 0-84 0 0,0 0-209 0 0,0 0-215 0 0,0 0-143 0 0,0 0-120 0 0,36 5-99 0 0,118 17-75 0 0,-36-27-37 0 0,25-11-560 0 0,-50 9-2651 0 0,-68 4-2357 0 0,-7-1-6742 0 0</inkml:trace>
  <inkml:trace contextRef="#ctx0" brushRef="#br0" timeOffset="13741.454">8055 538 2649 0 0,'0'0'1404'0'0,"0"0"100"0"0,0 0 269 0 0,0 0 282 0 0,0 0 198 0 0,0 0-13 0 0,0 0-208 0 0,0 0-302 0 0,0 0-306 0 0,0 0-277 0 0,0 0-272 0 0,-9-8-200 0 0,-28-27-167 0 0,37 35-492 0 0,-1 0 1 0 0,1-1-1 0 0,0 1 0 0 0,0 0 1 0 0,-1-1-1 0 0,1 1 1 0 0,0-1-1 0 0,0 1 0 0 0,0 0 1 0 0,0-1-1 0 0,0 1 1 0 0,-1-1-1 0 0,1 1 1 0 0,0-1-1 0 0,0 1 0 0 0,0 0 1 0 0,0-1-1 0 0,0 1 1 0 0,0-1-1 0 0,0 1 0 0 0,1-1 1 0 0,-1 1-1 0 0,0-1 1 0 0,0 1-1 0 0,0 0 1 0 0,0-1-1 0 0,0 1 0 0 0,1-1 1 0 0,-1 1-1 0 0,0 0 1 0 0,0-1-1 0 0,1 1 0 0 0,-1 0 1 0 0,0-1-1 0 0,1 1 1 0 0,-1 0-1 0 0,0-1 0 0 0,1 1 1 0 0,-1 0-1 0 0,0 0 1 0 0,1-1-1 0 0,-1 1 1 0 0,1 0-1 0 0,-1 0 0 0 0,0 0 1 0 0,1 0-1 0 0,-1 0 1 0 0,1-1-1 0 0,-1 1 0 0 0,1 0 1 0 0,-1 0-1 0 0,0 0 1 0 0,1 0-1 0 0,-1 0 1 0 0,1 0-1 0 0,-1 0 0 0 0,1 1 1 0 0,-1-1-1 0 0,0 0 1 0 0,1 0-1 0 0,-1 0 0 0 0,1 0 1 0 0,-1 0-17 0 0,1 0 65 0 0,50-11 471 0 0,1 2 0 0 0,0 3 0 0 0,0 1 0 0 0,0 3 0 0 0,23 3-536 0 0,-68-2 16 0 0,1 1-1 0 0,-1 0 0 0 0,1 1 0 0 0,0 0 1 0 0,-1 0-1 0 0,1 0 0 0 0,-1 1 1 0 0,0 0-1 0 0,0 0 0 0 0,1 1 1 0 0,-1 0-1 0 0,-1 0 0 0 0,1 1 1 0 0,0 0-1 0 0,-1 0 0 0 0,0 1 1 0 0,0-1-1 0 0,0 1 0 0 0,-1 1 1 0 0,1-1-1 0 0,-1 1 0 0 0,-1 0 0 0 0,1 0 1 0 0,-1 0-1 0 0,0 1 0 0 0,0-1 1 0 0,-1 1-1 0 0,0 0 0 0 0,0 0 1 0 0,-1 0-1 0 0,1 1-15 0 0,-3 3 26 0 0,0 0 0 0 0,-1 0 0 0 0,0 0 0 0 0,-1 0 0 0 0,0 0 0 0 0,-1 0 0 0 0,0 0 0 0 0,-1-1 0 0 0,0 0 0 0 0,0 1 0 0 0,-1-2 0 0 0,0 1 0 0 0,-1 0 0 0 0,0-1 0 0 0,-2 1-26 0 0,-114 126 112 0 0,120-134-110 0 0,-237 223 97 0 0,214-203-37 0 0,0 1 1 0 0,2 2-1 0 0,1 0 0 0 0,0 2 1 0 0,-11 20-63 0 0,31-45 12 0 0,0 1 0 0 0,1-1 0 0 0,-1 1 0 0 0,1 0 0 0 0,0-1 0 0 0,-1 1 0 0 0,1 0-1 0 0,0 0 1 0 0,1-1 0 0 0,-1 1 0 0 0,0 0 0 0 0,1 0 0 0 0,0 0 0 0 0,0 0 0 0 0,0 0 0 0 0,0 0 0 0 0,0 0 0 0 0,0 0 0 0 0,1 0 0 0 0,0 0 0 0 0,-1 0 0 0 0,1 0 0 0 0,0-1 0 0 0,0 1 0 0 0,1 0 0 0 0,-1 0 0 0 0,0-1-1 0 0,1 1 1 0 0,0-1 0 0 0,-1 0 0 0 0,1 1 0 0 0,0-1 0 0 0,0 0 0 0 0,1 0 0 0 0,-1 0 0 0 0,0 0 0 0 0,1 0 0 0 0,-1-1 0 0 0,1 1 0 0 0,-1-1 0 0 0,1 0 0 0 0,0 0 0 0 0,0 1 0 0 0,-1-2 0 0 0,1 1 0 0 0,0 0 0 0 0,0-1 0 0 0,0 1-1 0 0,0-1 1 0 0,0 0 0 0 0,2 0-12 0 0,23 1 73 0 0,-1-2-1 0 0,0 0 1 0 0,1-2-1 0 0,-1-1 1 0 0,0-1-1 0 0,0-1 1 0 0,-1-2-1 0 0,0-1 1 0 0,0 0-1 0 0,-1-2 1 0 0,2-3-73 0 0,10-1 9 0 0,49-25-808 0 0,-58 25-1575 0 0,-19 11-1101 0 0,-3 0-6048 0 0,-3 1-2616 0 0</inkml:trace>
  <inkml:trace contextRef="#ctx0" brushRef="#br0" timeOffset="14311.454">8522 1223 9938 0 0,'0'0'3905'0'0,"0"0"-1749"0"0,0 0-775 0 0,0 0-189 0 0,0 0-56 0 0,0 0-37 0 0,0 0-144 0 0,0 0-160 0 0,0 0-148 0 0,0 0-134 0 0,0 0-61 0 0,33-36-24 0 0,102-115-17 0 0,-29 41 288 0 0,80-92 254 0 0,-55 65-765 0 0,-99 103-126 0 0,-35 50-197 0 0,-68 156 176 0 0,63-152-46 0 0,1 1 0 0 0,1 0 1 0 0,0 0-1 0 0,2 1 0 0 0,1-1 0 0 0,0 1 0 0 0,1 5 5 0 0,3-24-1 0 0,0 0 1 0 0,0 0 0 0 0,0 0-1 0 0,1 0 1 0 0,-1-1 0 0 0,1 1-1 0 0,0 0 1 0 0,-1-1-1 0 0,1 0 1 0 0,0 1 0 0 0,0-1-1 0 0,1 0 1 0 0,-1 0 0 0 0,0 0-1 0 0,1 0 1 0 0,-1 0 0 0 0,1-1-1 0 0,0 1 1 0 0,-1-1-1 0 0,1 0 1 0 0,0 1 0 0 0,0-1-1 0 0,0-1 1 0 0,0 1 0 0 0,0 0-1 0 0,0-1 1 0 0,0 1 0 0 0,0-1-1 0 0,0 0 1 0 0,0 0-1 0 0,0 0 1 0 0,0-1 0 0 0,1 1-1 0 0,-1-1 1 0 0,0 1 0 0 0,-1-1-1 0 0,1 0 1 0 0,0 0 0 0 0,0-1-1 0 0,0 1 1 0 0,0 0-1 0 0,-1-1 1 0 0,1 0 0 0 0,0 0 0 0 0,49-29 14 0 0,-1-2 1 0 0,-2-2 0 0 0,-1-2-1 0 0,-3-2 1 0 0,0-3 0 0 0,9-14-15 0 0,-31 34 0 0 0,212-237-95 0 0,-235 259 96 0 0,0 0-1 0 0,0 0 1 0 0,1 1 0 0 0,-1-1-1 0 0,0 0 1 0 0,0 0 0 0 0,0 0-1 0 0,0 0 1 0 0,0 1 0 0 0,1-1-1 0 0,-1 0 1 0 0,0 0 0 0 0,0 0-1 0 0,0 0 1 0 0,1 1 0 0 0,-1-1-1 0 0,0 0 1 0 0,0 0 0 0 0,0 0-1 0 0,1 0 1 0 0,-1 0 0 0 0,0 0-1 0 0,0 0 1 0 0,0 0 0 0 0,1 0-1 0 0,-1 0 1 0 0,0 0 0 0 0,0 0-1 0 0,1 0 1 0 0,-1 0 0 0 0,0 0-1 0 0,0 0 1 0 0,1 0-1 0 0,-1 0 1 0 0,0 0 0 0 0,0 0-1 0 0,1 0 1 0 0,-1 0 0 0 0,0 0-1 0 0,0 0 1 0 0,0 0 0 0 0,1-1-1 0 0,-14 36 44 0 0,9-25-28 0 0,-63 163 286 0 0,41-116-263 0 0,3 2 0 0 0,3 0 0 0 0,2 2-1 0 0,3 0 1 0 0,0 15-39 0 0,15-75-7 0 0,-2 4-66 0 0,1 1 0 0 0,0-1-1 0 0,0 1 1 0 0,0 0 0 0 0,1-1 0 0 0,-1 1-1 0 0,1-1 1 0 0,1 1 0 0 0,-1 0 0 0 0,1-1-1 0 0,0 1 1 0 0,1-1 0 0 0,-1 1-1 0 0,1-1 1 0 0,0 0 0 0 0,0 1 0 0 0,0-1-1 0 0,1 0 1 0 0,0-1 0 0 0,0 1 0 0 0,4 4 73 0 0,23-4-3273 0 0,-11-10-3817 0 0,-11 2-4552 0 0</inkml:trace>
  <inkml:trace contextRef="#ctx0" brushRef="#br0" timeOffset="14807.762">10013 789 13899 0 0,'0'0'1382'0'0,"0"0"-231"0"0,0 0-23 0 0,0 0 80 0 0,0 0-25 0 0,0 0-170 0 0,-33 30-264 0 0,-104 94-255 0 0,79-54 19 0 0,56-67-491 0 0,1 1 1 0 0,-1-1 0 0 0,0 1 0 0 0,1 0 0 0 0,-1-1-1 0 0,1 1 1 0 0,0 0 0 0 0,1 0 0 0 0,-1 0 0 0 0,1 0 0 0 0,-1 0-1 0 0,1 0 1 0 0,0 0 0 0 0,1 0 0 0 0,-1 0 0 0 0,1 0-1 0 0,0 0 1 0 0,0 0-23 0 0,1-3 35 0 0,0 0 0 0 0,0 0-1 0 0,0-1 1 0 0,0 1-1 0 0,0-1 1 0 0,0 1 0 0 0,0-1-1 0 0,0 0 1 0 0,0 0-1 0 0,0 0 1 0 0,0 0 0 0 0,0 0-1 0 0,0-1 1 0 0,0 1 0 0 0,0 0-1 0 0,0-1 1 0 0,0 0-1 0 0,0 1 1 0 0,0-1 0 0 0,0 0-1 0 0,0 0 1 0 0,0 0-1 0 0,0 0-34 0 0,171-128 1278 0 0,80-112-686 0 0,-189 192-470 0 0,-63 71-157 0 0,-42 165 495 0 0,38-176-458 0 0,0 0-1 0 0,1 0 1 0 0,0 1 0 0 0,1-1 0 0 0,1 1-1 0 0,0-1 1 0 0,0 1 0 0 0,1-1 0 0 0,1 1-1 0 0,-1-1 1 0 0,2 0 0 0 0,0 0 0 0 0,0 0-1 0 0,1 0 1 0 0,0 0 0 0 0,4 4-2 0 0,0 2-80 0 0,-4-10 158 0 0,-7-13 975 0 0,-66-53-739 0 0,56 52-289 0 0,-177-99-1602 0 0,180 98 836 0 0,-12-9-841 0 0,10 5-6165 0 0,10 8-4022 0 0</inkml:trace>
  <inkml:trace contextRef="#ctx0" brushRef="#br0" timeOffset="2238.156">1273 196 0 0 0,'0'0'145'0'0,"0"0"566"0"0,0 0 228 0 0,0 0 172 0 0,0 0 268 0 0,0 0 271 0 0,5-12 249 0 0,17-34 121 0 0,-16 34-69 0 0,-6 12-113 0 0,0 0-206 0 0,0 0-193 0 0,0 0-158 0 0,0 0-145 0 0,0 0-115 0 0,0 0-118 0 0,0 0-121 0 0,0 0-106 0 0,0 0-111 0 0,0 0-86 0 0,-5 20 1707 0 0,-136 225-1553 0 0,81-135-582 0 0,60-108-47 0 0,0-1-1 0 0,0 0 1 0 0,0 0 0 0 0,-1 1-1 0 0,1-1 1 0 0,0 0 0 0 0,0 0-1 0 0,1 1 1 0 0,-1-1 0 0 0,0 0-1 0 0,0 0 1 0 0,1 0 0 0 0,-1 1-1 0 0,0-1 1 0 0,1 0 0 0 0,-1 0-1 0 0,1 0 1 0 0,0 0 0 0 0,-1 0-1 0 0,1 0 1 0 0,0 0 0 0 0,0 0-1 0 0,-1 0 1 0 0,1 0 0 0 0,0 0-1 0 0,0 0 1 0 0,0-1 0 0 0,0 1-1 0 0,0 0 1 0 0,0-1 0 0 0,0 1-1 0 0,1-1 1 0 0,-1 1 0 0 0,0-1-1 0 0,0 1 1 0 0,0-1 0 0 0,1 0 0 0 0,-1 0-1 0 0,0 0 1 0 0,0 1 0 0 0,0-1-1 0 0,1 0-3 0 0,64 1 467 0 0,-46-2-339 0 0,179-40 486 0 0,-183 35-1034 0 0,-15 2-4359 0 0,-1-3-3463 0 0,0-1-96 0 0,0 4 2327 0 0</inkml:trace>
  <inkml:trace contextRef="#ctx0" brushRef="#br0" timeOffset="2593.526">1558 185 5785 0 0,'0'0'2759'0'0,"0"0"-485"0"0,0 0-249 0 0,0 0-68 0 0,0 0-37 0 0,0 0-143 0 0,0 0-327 0 0,0 0-414 0 0,0 0-365 0 0,0 0-254 0 0,0 0-69 0 0,0 0-2 0 0,0 0 49 0 0,-9 9 74 0 0,-29 31-9 0 0,5 37 948 0 0,29-59-1095 0 0,-29 184 1123 0 0,0 4-1228 0 0,0-73-65 0 0,25-97-157 0 0,8-36 2 0 0,0 0-6 0 0,0 0 3 0 0,0 0-16 0 0,0 0-14 0 0,0 0-6 0 0,3-15-498 0 0,19-47-3817 0 0,-13 41-3964 0 0,-6 13-3307 0 0</inkml:trace>
  <inkml:trace contextRef="#ctx0" brushRef="#br0" timeOffset="3454.498">1667 881 5193 0 0,'0'0'2289'0'0,"0"0"-61"0"0,0 0-9 0 0,0 0-85 0 0,0 0-294 0 0,0 0-410 0 0,0 0-338 0 0,0 0-244 0 0,0 0-115 0 0,0 0-33 0 0,0 0-81 0 0,0 0-53 0 0,0 0-19 0 0,11-16-33 0 0,76-116 1106 0 0,-55 83-866 0 0,0-3-479 0 0,1 2 0 0 0,3 2 1 0 0,2 1-1 0 0,40-38-275 0 0,-37 59-57 0 0,-37 42-81 0 0,3 124 246 0 0,-8-107-88 0 0,0-24-24 0 0,-1-1-1 0 0,2 1 1 0 0,-1-1-1 0 0,1 1 1 0 0,1-1-1 0 0,-1 1 1 0 0,1-1-1 0 0,1 0 1 0 0,0 1-1 0 0,0-1 1 0 0,0 0-1 0 0,1 0 1 0 0,1 0-1 0 0,-1 0 1 0 0,1-1-1 0 0,2 3 5 0 0,-5-9 3 0 0,1 1 0 0 0,-1-1 0 0 0,1 0 0 0 0,-1 0 0 0 0,1 0 0 0 0,-1 0 0 0 0,1 0 0 0 0,0 0 0 0 0,0 0 0 0 0,-1-1 0 0 0,1 1 0 0 0,0-1 0 0 0,0 1 0 0 0,0-1 0 0 0,0 0 0 0 0,0 1 0 0 0,0-1 0 0 0,-1 0 0 0 0,1 0 0 0 0,0-1 0 0 0,0 1 0 0 0,0 0 0 0 0,0 0 0 0 0,0-1 0 0 0,0 0 0 0 0,-1 1 0 0 0,1-1 0 0 0,0 0 0 0 0,0 0 0 0 0,-1 0 0 0 0,1 0 0 0 0,-1 0-1 0 0,1 0 1 0 0,-1 0 0 0 0,1-1-3 0 0,53-56 187 0 0,-41 41-170 0 0,90-121 32 0 0,-72 91-27 0 0,3 1-1 0 0,1 2 1 0 0,32-29-22 0 0,-48 58 20 0 0,-25 35-192 0 0,-78 268 621 0 0,52-150-376 0 0,30-136-551 0 0,-4 17-1266 0 0,5-14-2620 0 0,3-3-4059 0 0,-2-2-2584 0 0</inkml:trace>
  <inkml:trace contextRef="#ctx0" brushRef="#br0" timeOffset="4136.506">2768 535 11002 0 0,'0'0'1819'0'0,"0"0"-352"0"0,0 0-105 0 0,0 0 81 0 0,0 0-1 0 0,0 0-173 0 0,0 0-306 0 0,0 0-301 0 0,0 0-210 0 0,-27 32-156 0 0,-80 102-80 0 0,58-58 111 0 0,-18 46 221 0 0,66-119-544 0 0,1-2 8 0 0,0-1 28 0 0,19-22 758 0 0,9-12-400 0 0,175-187 230 0 0,-89 119-607 0 0,-113 102-20 0 0,0-1 0 0 0,0 1 0 0 0,-1-1 0 0 0,1 1 0 0 0,0-1 0 0 0,0 1 0 0 0,0 0 0 0 0,0-1 0 0 0,0 1 0 0 0,0 0 0 0 0,0 0 0 0 0,0 0 0 0 0,0 0 0 0 0,0 0 0 0 0,0 0 0 0 0,0 0 0 0 0,0 0 0 0 0,0 0 0 0 0,0 0 0 0 0,0 1 0 0 0,0-1 0 0 0,0 0 0 0 0,0 1 0 0 0,0-1 0 0 0,0 1 0 0 0,0-1 0 0 0,0 1 0 0 0,0-1 0 0 0,0 1 0 0 0,-1 0 0 0 0,1-1 0 0 0,0 1 0 0 0,0 0 0 0 0,-1 0 0 0 0,1 0 0 0 0,-1-1 0 0 0,1 1 0 0 0,-1 0 0 0 0,1 0 0 0 0,-1 0 0 0 0,1 0 0 0 0,-1 0 0 0 0,0 0 0 0 0,1 0-1 0 0,17 57 202 0 0,-11-35-154 0 0,5 12 59 0 0,-7-18-77 0 0,1 1 0 0 0,1-2 0 0 0,0 1-1 0 0,2-1 1 0 0,0 0 0 0 0,0-1 0 0 0,7 8-30 0 0,5 3 60 0 0,-75-41 2492 0 0,-108-15-2484 0 0,142 26-292 0 0,0-2 0 0 0,0 0 0 0 0,1-1 0 0 0,0-1 0 0 0,0-1 0 0 0,1 0 0 0 0,0-2 0 0 0,-7-5 224 0 0,12-5-2649 0 0,12 13-1155 0 0,3-1-3938 0 0,1 2-4114 0 0</inkml:trace>
  <inkml:trace contextRef="#ctx0" brushRef="#br0" timeOffset="6569.81">3372 630 2304 0 0,'0'0'1704'0'0,"0"0"141"0"0,0 0 253 0 0,0 0 120 0 0,0 0-103 0 0,0 0-303 0 0,0 0-377 0 0,0 0-320 0 0,0 0-181 0 0,0 0-77 0 0,0 0-71 0 0,0 0-49 0 0,0 0-67 0 0,5 2 2366 0 0,21 4-1917 0 0,113-17 752 0 0,7-18-1225 0 0,-100 18-513 0 0,-11 0-151 0 0,-35 10-74 0 0,0 1-61 0 0,0 0-97 0 0,0 0-121 0 0,0 0-156 0 0,0 0-272 0 0,-9 0-4749 0 0,6 0-663 0 0,0 0-5207 0 0</inkml:trace>
  <inkml:trace contextRef="#ctx0" brushRef="#br0" timeOffset="6856.266">3510 443 11851 0 0,'0'0'2013'0'0,"0"0"-792"0"0,0 0-481 0 0,0 0 19 0 0,0 0 243 0 0,0 0 261 0 0,0 0 10 0 0,0 0-178 0 0,0 0-227 0 0,0 0-251 0 0,0 0-146 0 0,0 0-63 0 0,0 0-44 0 0,3 23-25 0 0,13 74-19 0 0,9 62 616 0 0,-23-52-2133 0 0,-2-84-815 0 0,6-13-2146 0 0,8-10-4155 0 0,-9 0 3830 0 0,1 0-894 0 0</inkml:trace>
  <inkml:trace contextRef="#ctx0" brushRef="#br0" timeOffset="7672.295">4023 811 624 0 0,'0'0'1495'0'0,"0"0"100"0"0,0 0 224 0 0,0 0 235 0 0,0 0 108 0 0,0 0-22 0 0,0 0-114 0 0,0 0-226 0 0,0 0-274 0 0,0 0-254 0 0,0 0-202 0 0,0 0-142 0 0,0 0-116 0 0,19-1-72 0 0,59-4-71 0 0,-76 5-622 0 0,-1 0 0 0 0,1-1 0 0 0,0 1 1 0 0,0 0-1 0 0,-1-1 0 0 0,1 0 0 0 0,0 1 1 0 0,0-1-1 0 0,-1 0 0 0 0,1 0 0 0 0,-1 0 1 0 0,1 0-1 0 0,-1 0 0 0 0,1 0 0 0 0,-1 0 1 0 0,0-1-1 0 0,0 1 0 0 0,0 0 1 0 0,1-1-1 0 0,-1 1 0 0 0,0-1 0 0 0,-1 0 1 0 0,1 1-1 0 0,0-1 0 0 0,0 0 0 0 0,-1 1 1 0 0,1-1-1 0 0,-1 0 0 0 0,1 0 0 0 0,-1 1 1 0 0,0-1-48 0 0,3-7 234 0 0,79-231 2177 0 0,-78 226-2403 0 0,2 0 0 0 0,0 1 0 0 0,1 0 0 0 0,0 0 0 0 0,1 0 1 0 0,0 1-1 0 0,1 0 0 0 0,1 0 0 0 0,0 1 0 0 0,0 1 0 0 0,1-1 1 0 0,0 2-1 0 0,1 0 0 0 0,0 0 0 0 0,1 1 0 0 0,-1 0 0 0 0,1 1 0 0 0,10-3-8 0 0,-20 11-5 0 0,-1 1 0 0 0,1-1 0 0 0,-1 1 0 0 0,0 0-1 0 0,0 0 1 0 0,0 0 0 0 0,0 0 0 0 0,0 1 0 0 0,0-1-1 0 0,-1 0 1 0 0,1 1 0 0 0,-1-1 0 0 0,1 1 0 0 0,-1 0-1 0 0,0-1 1 0 0,0 1 0 0 0,0 0 0 0 0,-1 0-1 0 0,1-1 1 0 0,-1 1 0 0 0,1 0 0 0 0,-1 0 0 0 0,0 0-1 0 0,0 0 1 0 0,0 0 0 0 0,0 0 0 0 0,-1 0 0 0 0,1-1-1 0 0,-1 1 1 0 0,0 0 0 0 0,0 0 0 0 0,0 0 0 0 0,-1 1 5 0 0,1 15-10 0 0,1 9 7 0 0,-2-21-1 0 0,1 1 1 0 0,0-1-1 0 0,0 1 1 0 0,1 0-1 0 0,0-1 0 0 0,0 1 1 0 0,0-1-1 0 0,1 1 1 0 0,1-1-1 0 0,-1 1 1 0 0,1-1-1 0 0,0 0 1 0 0,1 1-1 0 0,0-1 1 0 0,0 0-1 0 0,0-1 0 0 0,1 1 1 0 0,0-1-1 0 0,0 1 1 0 0,1-1-1 0 0,0 0 1 0 0,0-1-1 0 0,0 1 1 0 0,1-1-1 0 0,3 2 4 0 0,-6-6 2 0 0,1 0-1 0 0,0 0 1 0 0,-1 0 0 0 0,1-1-1 0 0,-1 0 1 0 0,1 0 0 0 0,0 0 0 0 0,-1 0-1 0 0,1-1 1 0 0,0 1 0 0 0,-1-1-1 0 0,1 0 1 0 0,-1 0 0 0 0,1 0-1 0 0,-1 0 1 0 0,0-1 0 0 0,1 1-1 0 0,-1-1 1 0 0,1-1-2 0 0,22-22 41 0 0,-1-1 0 0 0,-2-2-1 0 0,-1 0 1 0 0,-1-1 0 0 0,-1-2 0 0 0,3-9-41 0 0,23-32 54 0 0,25-16-1 0 0,-63 122 62 0 0,7 123 492 0 0,7 90-187 0 0,-4-177-815 0 0,-3-62-2360 0 0,-6-13-6043 0 0,-7 2-2134 0 0</inkml:trace>
  <inkml:trace contextRef="#ctx0" brushRef="#br0" timeOffset="8392.645">5163 479 14155 0 0,'0'0'1394'0'0,"0"0"-554"0"0,0 0-17 0 0,0 0 276 0 0,0 0 184 0 0,0 0-53 0 0,0 0-241 0 0,0 0-305 0 0,0 0-219 0 0,0 0-123 0 0,0 0-88 0 0,-2 33-80 0 0,-6 100-58 0 0,16-15-47 0 0,-6-105-126 0 0,0 11-3349 0 0,-20-50-1211 0 0,12 13 4598 0 0,1 0 1 0 0,0 0-1 0 0,1-1 0 0 0,0 1 1 0 0,1-1-1 0 0,1 0 0 0 0,0 0 1 0 0,1 0-1 0 0,0-6 19 0 0,1 8 286 0 0,0-1-1 0 0,1 0 0 0 0,0 0 1 0 0,1 0-1 0 0,0 0 0 0 0,1 1 1 0 0,0-1-1 0 0,1 1 0 0 0,1 0 0 0 0,0 0 1 0 0,1 1-1 0 0,0-1 0 0 0,0 1 1 0 0,1 0-1 0 0,1 1 0 0 0,0-1 1 0 0,0 2-1 0 0,1-1 0 0 0,0 1 1 0 0,1 1-1 0 0,0-1 0 0 0,0 2 1 0 0,0-1-1 0 0,1 1 0 0 0,9-3-285 0 0,-17 8 44 0 0,-1 0-1 0 0,1 0 0 0 0,0 1 1 0 0,0-1-1 0 0,0 1 0 0 0,0 0 0 0 0,0 0 1 0 0,0 0-1 0 0,0 0 0 0 0,0 0 1 0 0,0 1-1 0 0,0 0 0 0 0,0-1 1 0 0,0 1-1 0 0,0 0 0 0 0,1 0 1 0 0,-1 1-1 0 0,0-1 0 0 0,0 1 1 0 0,0-1-1 0 0,0 1 0 0 0,0 0 1 0 0,0 0-1 0 0,0 1 0 0 0,0-1 1 0 0,-1 1-1 0 0,1-1 0 0 0,0 1 1 0 0,-1 0-1 0 0,1 0 0 0 0,-1 0 1 0 0,1 0-1 0 0,-1 0 0 0 0,0 0 1 0 0,0 1-1 0 0,0-1 0 0 0,-1 1 1 0 0,1 0-1 0 0,0-1 0 0 0,-1 1 1 0 0,0 0-1 0 0,1 0 0 0 0,-1 3-43 0 0,-1 1 80 0 0,0 1 0 0 0,-1-1-1 0 0,-1 0 1 0 0,1 0 0 0 0,-1 1 0 0 0,0-1-1 0 0,-1-1 1 0 0,0 1 0 0 0,0 0-1 0 0,0-1 1 0 0,-1 1 0 0 0,0-1 0 0 0,0 0-1 0 0,0 0 1 0 0,-1 0 0 0 0,0-1-1 0 0,0 0 1 0 0,-1 1-80 0 0,-22 28 224 0 0,27-32-223 0 0,1 1-1 0 0,-1 0 1 0 0,1-1-1 0 0,0 1 0 0 0,0 0 1 0 0,0-1-1 0 0,0 1 1 0 0,1 0-1 0 0,-1-1 1 0 0,1 1-1 0 0,0 0 1 0 0,-1-1-1 0 0,1 1 0 0 0,0-1 1 0 0,0 1-1 0 0,1-1 1 0 0,-1 1-1 0 0,1-1 1 0 0,-1 0-1 0 0,1 0 1 0 0,-1 0-1 0 0,1 0 0 0 0,0 0 1 0 0,0 0-1 0 0,0 0 1 0 0,0-1-1 0 0,1 1 1 0 0,-1-1-1 0 0,0 1 0 0 0,1-1 1 0 0,-1 0-1 0 0,1 0 1 0 0,-1 0-1 0 0,1 0 1 0 0,-1 0-1 0 0,1-1 1 0 0,0 1-1 0 0,-1-1 0 0 0,1 0 1 0 0,2 0-1 0 0,12 8 10 0 0,-10-3 26 0 0,0 0 0 0 0,-1 0-1 0 0,1 0 1 0 0,-1 1 0 0 0,0 0 0 0 0,-1 0-1 0 0,0 1 1 0 0,0-1 0 0 0,0 1 0 0 0,-1 0-1 0 0,1 0 1 0 0,-2 1 0 0 0,1-1 0 0 0,-1 1-1 0 0,0 0 1 0 0,-1 0 0 0 0,0 0-1 0 0,0 0 1 0 0,-1 0 0 0 0,0 0 0 0 0,0 1-1 0 0,-1-1 1 0 0,0 0 0 0 0,-1 1 0 0 0,1-1-1 0 0,-2 0 1 0 0,1 0 0 0 0,-1 0 0 0 0,-3 8-36 0 0,5-11 12 0 0,-1-1 1 0 0,0 1 0 0 0,-1 0 0 0 0,1-1-1 0 0,-1 1 1 0 0,0-1 0 0 0,0 0 0 0 0,0 0-1 0 0,-1 1 1 0 0,1-1 0 0 0,-1-1 0 0 0,0 1 0 0 0,0 0-1 0 0,0-1 1 0 0,-1 1 0 0 0,1-1 0 0 0,-1 0-1 0 0,0 0 1 0 0,0-1 0 0 0,0 1 0 0 0,0-1-1 0 0,0 0 1 0 0,-1 0 0 0 0,1 0 0 0 0,-1 0 0 0 0,1-1-1 0 0,-1 0 1 0 0,1 0 0 0 0,-1 0 0 0 0,0-1-1 0 0,0 1 1 0 0,1-1 0 0 0,-3 0-13 0 0,-29 0-1147 0 0,-1 0 1 0 0,0-3-1 0 0,1-1 0 0 0,-1-2 1 0 0,-22-6 1146 0 0,6 0-7292 0 0,50 12 6325 0 0,-15-4-10362 0 0</inkml:trace>
  <inkml:trace contextRef="#ctx0" brushRef="#br0" timeOffset="9571.501">899 1068 2601 0 0,'0'0'1347'0'0,"0"0"5"0"0,0 0 273 0 0,0 0 273 0 0,0 0 48 0 0,0 0-140 0 0,0 0-254 0 0,0 0-286 0 0,0 0-222 0 0,0 0-175 0 0,0 0-115 0 0,33-1-95 0 0,104-7-79 0 0,484-31 3038 0 0,108 29-3082 0 0,-480 14-495 0 0,-246-4-40 0 0,103 6 114 0 0,0-4 1 0 0,0-5-1 0 0,42-9-115 0 0,116-15 293 0 0,40 17-134 0 0,-73 6-149 0 0,214-8 35 0 0,-53-2 30 0 0,80 10 279 0 0,-342 11-1391 0 0,-112-7 174 0 0,23 0-2149 0 0,-15-3-7390 0 0,-18 3 939 0 0</inkml:trace>
  <inkml:trace contextRef="#ctx0" brushRef="#br0" timeOffset="10458.559">2839 1606 8746 0 0,'0'0'2760'0'0,"0"0"-731"0"0,0 0-427 0 0,0 0-139 0 0,0 0-54 0 0,0 0-133 0 0,0 0-275 0 0,0 0-239 0 0,0 0-176 0 0,0 0-138 0 0,0 0-44 0 0,0 0-33 0 0,9-15-30 0 0,26-49-30 0 0,22 3 497 0 0,-32 41-468 0 0,256-221 958 0 0,-260 223-1267 0 0,59-35 82 0 0,-79 53-113 0 0,0 0 0 0 0,1 0 0 0 0,-1 0-1 0 0,0 0 1 0 0,0 0 0 0 0,1 0 0 0 0,-1 0 0 0 0,0 0 0 0 0,0 0 0 0 0,1 1 0 0 0,-1-1-1 0 0,0 1 1 0 0,0-1 0 0 0,0 1 0 0 0,0-1 0 0 0,0 1 0 0 0,0 0 0 0 0,0-1 0 0 0,0 1-1 0 0,0 0 1 0 0,0 0 0 0 0,0 0 0 0 0,0-1 0 0 0,0 1 0 0 0,0 0 0 0 0,-1 0 0 0 0,1 1 0 0 0,0-1-1 0 0,-1 0 1 0 0,1 0 0 0 0,-1 0 0 0 0,1 0 0 0 0,-1 0 0 0 0,0 1 0 0 0,1-1 0 0 0,-1 0-1 0 0,0 0 1 0 0,0 1 0 0 0,0-1 0 0 0,0 0 0 0 0,0 0 0 0 0,0 1 0 0 0,2 4 0 0 0,-1-2 0 0 0,-1 1 1 0 0,0 0 0 0 0,1-1 1 0 0,0 1-1 0 0,0 0 1 0 0,0-1-1 0 0,0 1 1 0 0,1-1-1 0 0,-1 0 0 0 0,1 1 1 0 0,0-1-1 0 0,1 0 1 0 0,-1 0-1 0 0,1 0 0 0 0,0 0 1 0 0,0-1-1 0 0,0 1 1 0 0,0-1-1 0 0,0 0 1 0 0,1 0-1 0 0,0 0 0 0 0,-1 0 1 0 0,1 0-1 0 0,0-1 1 0 0,0 0-1 0 0,1 0 0 0 0,-1 0 1 0 0,0 0-1 0 0,1-1 1 0 0,-1 0-1 0 0,1 0 0 0 0,0 0 1 0 0,-1 0-2 0 0,11-2 19 0 0,-1 0 0 0 0,0-1-1 0 0,0-1 1 0 0,0 0 0 0 0,0-1 0 0 0,-1 0 0 0 0,1-1-1 0 0,-1-1 1 0 0,0 0 0 0 0,11-7-19 0 0,50-32 56 0 0,69-30 119 0 0,-141 74-169 0 0,0 1 1 0 0,1 0-1 0 0,-1-1 0 0 0,0 1 1 0 0,1 0-1 0 0,-1 0 1 0 0,0 1-1 0 0,1-1 1 0 0,-1 0-1 0 0,0 1 0 0 0,1-1 1 0 0,-1 1-1 0 0,0 0 1 0 0,0 0-1 0 0,1 0 0 0 0,-1 0 1 0 0,0 0-1 0 0,0 0 1 0 0,0 1-1 0 0,0-1 1 0 0,-1 1-1 0 0,1-1 0 0 0,0 1 1 0 0,0 0-1 0 0,-1-1 1 0 0,1 1-1 0 0,-1 0 1 0 0,0 0-1 0 0,0 0 0 0 0,1 0 1 0 0,-1 1-1 0 0,-1-1 1 0 0,1 0-1 0 0,0 0 1 0 0,0 1-1 0 0,-1-1 0 0 0,1 0 1 0 0,-1 1-1 0 0,0-1 1 0 0,0 0-1 0 0,0 1 1 0 0,0-1-1 0 0,0 0 0 0 0,-1 2-6 0 0,19 102 408 0 0,24 45-193 0 0,-23-129-2248 0 0,-9-19-1844 0 0,1-2-3577 0 0,-7-1-3948 0 0</inkml:trace>
  <inkml:trace contextRef="#ctx0" brushRef="#br0" timeOffset="11145.442">4375 1282 10194 0 0,'0'0'1344'0'0,"0"0"-273"0"0,0 0 158 0 0,0 0 264 0 0,0 0 88 0 0,0 0-162 0 0,0 0-343 0 0,0 0-316 0 0,0 0-223 0 0,0 0-132 0 0,0 0-100 0 0,0 0-84 0 0,0 0-55 0 0,-10 30-30 0 0,-29 92-27 0 0,33-57 111 0 0,6-63-227 0 0,0-1-1 0 0,1 1 1 0 0,-1-1-1 0 0,0 1 1 0 0,0-1-1 0 0,0 1 1 0 0,0-1-1 0 0,0 1 1 0 0,0-1-1 0 0,0 1 1 0 0,0-1-1 0 0,-1 1 1 0 0,1-1-1 0 0,-1 0 1 0 0,1 1-1 0 0,-1-1 1 0 0,1 1-1 0 0,-1-1 1 0 0,0 0-1 0 0,0 0 1 0 0,0 1-1 0 0,0-1 1 0 0,0 0-1 0 0,0 0 1 0 0,0 0-1 0 0,0 0 1 0 0,0 0-1 0 0,0 0 1 0 0,0 0-1 0 0,-1 0 1 0 0,1-1-1 0 0,0 1 1 0 0,-1 0-1 0 0,1-1 1 0 0,-1 1-1 0 0,1-1 1 0 0,0 1-1 0 0,-1-1 1 0 0,1 0-1 0 0,-1 0 1 0 0,1 0 0 0 0,-1 0-1 0 0,1 0 1 0 0,-1 0-1 0 0,1 0 1 0 0,-1 0-1 0 0,0-1 8 0 0,-1 0 0 0 0,0-1-1 0 0,0 0 1 0 0,0 0-1 0 0,1-1 1 0 0,-1 1 0 0 0,1 0-1 0 0,0-1 1 0 0,-1 0 0 0 0,1 1-1 0 0,0-1 1 0 0,1 0-1 0 0,-1 0 1 0 0,0 0 0 0 0,1 0-1 0 0,0-1 1 0 0,0 1 0 0 0,0 0-1 0 0,0 0 1 0 0,0-1-1 0 0,0 1 1 0 0,1-3 0 0 0,-1-3 58 0 0,0 0-1 0 0,1 0 1 0 0,0 0 0 0 0,1 0 0 0 0,0 0-1 0 0,0 1 1 0 0,1-1 0 0 0,0 0 0 0 0,1 1-1 0 0,0-1 1 0 0,0 1 0 0 0,1 0 0 0 0,-1 0-1 0 0,2 0 1 0 0,-1 0 0 0 0,1 1-1 0 0,1 0 1 0 0,-1 0 0 0 0,1 0 0 0 0,5-3-58 0 0,3-5 93 0 0,1 2 0 0 0,0 0 1 0 0,1 0-1 0 0,1 2 1 0 0,0 0-1 0 0,0 1 0 0 0,1 0 1 0 0,14-4-94 0 0,61-1 583 0 0,-90 17-552 0 0,-1 0 1 0 0,0 0-1 0 0,0 0 1 0 0,0 1 0 0 0,-1-1-1 0 0,1 1 1 0 0,0 0-1 0 0,-1-1 1 0 0,0 1 0 0 0,1 0-1 0 0,-1 0 1 0 0,-1 0-1 0 0,1 0 1 0 0,0 0 0 0 0,-1 0-1 0 0,1 0 1 0 0,-1 0-1 0 0,0 0 1 0 0,0 0 0 0 0,0 0-1 0 0,0 0 1 0 0,-1 0-1 0 0,1 0 1 0 0,-1 0 0 0 0,1 0-1 0 0,-1 0 1 0 0,0 0 0 0 0,-1-1-1 0 0,1 1 1 0 0,-1 1-32 0 0,-71 91 318 0 0,44-65-307 0 0,28-30-11 0 0,0 1-1 0 0,1-1 0 0 0,-1 1 1 0 0,0-1-1 0 0,1 1 0 0 0,-1 0 1 0 0,0-1-1 0 0,1 1 1 0 0,-1 0-1 0 0,1-1 0 0 0,-1 1 1 0 0,1 0-1 0 0,-1-1 0 0 0,1 1 1 0 0,0 0-1 0 0,-1 0 1 0 0,1 0-1 0 0,0 0 0 0 0,0-1 1 0 0,0 1-1 0 0,-1 0 1 0 0,1 0-1 0 0,0 0 0 0 0,0 0 1 0 0,0 0-1 0 0,0 0 0 0 0,0-1 1 0 0,1 1-1 0 0,-1 0 1 0 0,0 0-1 0 0,0 0 0 0 0,1 0 1 0 0,-1-1-1 0 0,0 1 1 0 0,1 0-1 0 0,-1 0 0 0 0,0 0 1 0 0,1-1-1 0 0,0 1 0 0 0,-1 0 1 0 0,1-1-1 0 0,-1 1 1 0 0,1 0-1 0 0,0-1 0 0 0,-1 1 1 0 0,1-1-1 0 0,0 1 1 0 0,-1-1-1 0 0,1 1 0 0 0,0-1 1 0 0,0 0-1 0 0,0 1 1 0 0,51 10-27 0 0,-41-9 33 0 0,-2-1-5 0 0,3 0-4 0 0,0 1 0 0 0,0 0-1 0 0,0 0 1 0 0,0 1 0 0 0,-1 1-1 0 0,1 0 1 0 0,-1 1 0 0 0,0 0-1 0 0,0 0 1 0 0,9 7 3 0 0,-19-10 25 0 0,1 0 0 0 0,-1 1-1 0 0,1-1 1 0 0,-1 0 0 0 0,0 0 0 0 0,0 1 0 0 0,0-1 0 0 0,0 1-1 0 0,-1-1 1 0 0,1 1 0 0 0,-1-1 0 0 0,1 1 0 0 0,-1-1 0 0 0,0 1 0 0 0,0-1-1 0 0,0 1 1 0 0,0 0 0 0 0,-1-1 0 0 0,1 1 0 0 0,-1-1 0 0 0,1 1 0 0 0,-1-1-1 0 0,0 1 1 0 0,0-1 0 0 0,0 0 0 0 0,0 1 0 0 0,0-1 0 0 0,-1 0-1 0 0,1 0 1 0 0,-1 0 0 0 0,1 0 0 0 0,-1 0 0 0 0,0 0 0 0 0,0 0 0 0 0,0-1-1 0 0,0 1 1 0 0,0 0 0 0 0,0-1 0 0 0,0 0 0 0 0,-1 0 0 0 0,-1 1-25 0 0,-14 9 83 0 0,-1-1 1 0 0,0-1 0 0 0,-1-1 0 0 0,0-1-1 0 0,0 0 1 0 0,0-2 0 0 0,-1 0-1 0 0,0-1 1 0 0,0-2 0 0 0,0 0-1 0 0,0-1 1 0 0,-1-1 0 0 0,-11-1-84 0 0,29 0-39 0 0,1 1-1 0 0,-1 0 1 0 0,1-1 0 0 0,-1 0 0 0 0,1 0 0 0 0,-1 0-1 0 0,1 0 1 0 0,0 0 0 0 0,0-1 0 0 0,-1 0-1 0 0,1 1 1 0 0,0-1 0 0 0,0 0 0 0 0,1-1-1 0 0,-1 1 1 0 0,0 0 0 0 0,1-1 0 0 0,-1 1 0 0 0,1-1-1 0 0,-1-2 40 0 0,2 4-192 0 0,0-1 0 0 0,1 0-1 0 0,-1 0 1 0 0,1 0 0 0 0,-1 1-1 0 0,1-1 1 0 0,0 0 0 0 0,0 0-1 0 0,0 0 1 0 0,0 0 0 0 0,0 0-1 0 0,0 1 1 0 0,1-1 0 0 0,-1 0-1 0 0,0 0 1 0 0,1 0 0 0 0,-1 1-1 0 0,1-1 1 0 0,0 0 0 0 0,0 0-1 0 0,0 1 1 0 0,0-1 0 0 0,0 1-1 0 0,0-1 1 0 0,0 1 0 0 0,1-2 192 0 0,8-8-5643 0 0,-3 3-6170 0 0</inkml:trace>
  <inkml:trace contextRef="#ctx0" brushRef="#br0" timeOffset="12036.33">5474 27 7378 0 0,'0'0'2209'0'0,"0"0"-147"0"0,0 0-132 0 0,0 0-40 0 0,0 0-99 0 0,0 0-211 0 0,0 0-238 0 0,0 0-302 0 0,0 0-288 0 0,0 0-265 0 0,0 0-192 0 0,0 0-103 0 0,0 0-23 0 0,-4-4 448 0 0,263-2 1839 0 0,-251 7-2426 0 0,1 1 0 0 0,-1 0 1 0 0,0 1-1 0 0,0 0 1 0 0,0 0-1 0 0,0 1 0 0 0,-1 0 1 0 0,0 0-1 0 0,1 1 1 0 0,-1 0-1 0 0,-1 0 0 0 0,1 0 1 0 0,-1 1-1 0 0,0 0 1 0 0,0 1-1 0 0,-1-1 0 0 0,1 1 1 0 0,-1 0-1 0 0,-1 0 1 0 0,0 1-1 0 0,0-1 0 0 0,0 1 1 0 0,-1 0-1 0 0,0 0 1 0 0,0 0-1 0 0,-1 0 0 0 0,0 1 1 0 0,-1-1-1 0 0,1 4-30 0 0,0 113 206 0 0,-4-1 0 0 0,-14 79-206 0 0,-16 313-42 0 0,4-252 211 0 0,28-263-142 0 0,-55 13 1288 0 0,-99-11-902 0 0,-56 2-2116 0 0,207-11-1223 0 0,3 3-1230 0 0,0-3-4918 0 0</inkml:trace>
  <inkml:trace contextRef="#ctx0" brushRef="#br0" timeOffset="15408.832">10884 505 7746 0 0,'0'0'2215'0'0,"0"0"-111"0"0,0 0-67 0 0,0 0-74 0 0,0 0-227 0 0,0 0-297 0 0,0 0-304 0 0,0 0-267 0 0,0 0-208 0 0,0 0-168 0 0,0 0-115 0 0,0 0-93 0 0,-28-1-44 0 0,-89-1-26 0 0,115 2-203 0 0,0-1 1 0 0,0 1-1 0 0,0 0 0 0 0,1 0 0 0 0,-1 0 0 0 0,0 0 0 0 0,0 0 0 0 0,0 1 1 0 0,0-1-1 0 0,0 1 0 0 0,0-1 0 0 0,0 1 0 0 0,1-1 0 0 0,-1 1 0 0 0,0 0 1 0 0,1 0-1 0 0,-1 0 0 0 0,0 0 0 0 0,1 0 0 0 0,-1 0 0 0 0,1 1 0 0 0,-1-1 1 0 0,1 0-1 0 0,0 1 0 0 0,0-1 0 0 0,-1 1 0 0 0,1 0 0 0 0,0-1 0 0 0,1 1 1 0 0,-2 0-12 0 0,-2 6 76 0 0,-4 6-34 0 0,1 0 0 0 0,0 1 0 0 0,1-1-1 0 0,1 1 1 0 0,0 0 0 0 0,1 1 0 0 0,1-1 0 0 0,0 1-1 0 0,1 0 1 0 0,1-1 0 0 0,0 1 0 0 0,2 0 0 0 0,-1 0 0 0 0,3 9-42 0 0,-2-20 45 0 0,1 0 0 0 0,-1 0 0 0 0,1 0 1 0 0,0 0-1 0 0,0 0 0 0 0,1 0 1 0 0,0 0-1 0 0,0-1 0 0 0,0 1 0 0 0,0-1 1 0 0,1 0-1 0 0,-1 0 0 0 0,1 0 0 0 0,0-1 1 0 0,0 1-1 0 0,0-1 0 0 0,1 0 1 0 0,-1 0-1 0 0,1 0 0 0 0,0-1 0 0 0,0 1 1 0 0,0-1-1 0 0,0-1 0 0 0,0 1 1 0 0,0-1-1 0 0,1 1 0 0 0,-1-2 0 0 0,0 1 1 0 0,1 0-1 0 0,-1-1 0 0 0,1 0 0 0 0,-1-1 1 0 0,0 1-1 0 0,1-1 0 0 0,-1 0 1 0 0,0 0-1 0 0,0 0 0 0 0,1-1 0 0 0,-1 0 1 0 0,0 0-1 0 0,2-2-45 0 0,26-14 230 0 0,0-2 0 0 0,-2-2 0 0 0,0-1 0 0 0,-2-1 1 0 0,16-17-231 0 0,38-30 349 0 0,-76 65-305 0 0,-6 4-38 0 0,0 0 1 0 0,1 0-1 0 0,-1 0 0 0 0,1 1 0 0 0,-1-1 1 0 0,1 1-1 0 0,0-1 0 0 0,0 1 0 0 0,0-1 1 0 0,-1 1-1 0 0,1 0 0 0 0,0 0 0 0 0,1 0 0 0 0,-1 0 1 0 0,0 0-1 0 0,0 0 0 0 0,0 1 0 0 0,1-1 1 0 0,-1 1-1 0 0,0 0 0 0 0,0-1 0 0 0,1 1 1 0 0,-1 0-1 0 0,0 0 0 0 0,1 0 0 0 0,-1 1 1 0 0,0-1-1 0 0,0 1 0 0 0,1-1 0 0 0,-1 1 1 0 0,0 0-1 0 0,0 0 0 0 0,0 0 0 0 0,1 0-6 0 0,4 12 13 0 0,0 1 0 0 0,-1-1 0 0 0,-1 1-1 0 0,0 0 1 0 0,-1 0 0 0 0,0 1 0 0 0,-1-1 0 0 0,-1 1-1 0 0,0 0 1 0 0,-2 0 0 0 0,1-1 0 0 0,-2 1-1 0 0,-1 10-12 0 0,3 11 2 0 0,0 37-49 0 0,-3-1 1 0 0,-2 1-1 0 0,-4-1 0 0 0,-3 0 47 0 0,5-44-10 0 0,-1 0-1 0 0,-1 0 1 0 0,-1 0 0 0 0,-2-1 0 0 0,0-1 0 0 0,-2 0 0 0 0,-1 0 0 0 0,-1-2 0 0 0,-1 1 0 0 0,-1-2 0 0 0,-11 11 10 0 0,20-23 5 0 0,-1 0 0 0 0,0 0-1 0 0,-1-1 1 0 0,0 0 0 0 0,-1-1 0 0 0,0 0 0 0 0,0-1 0 0 0,-1 0 0 0 0,0-1 0 0 0,-1 0 0 0 0,1-1 0 0 0,-1 0 0 0 0,0-1 0 0 0,-1-1 0 0 0,1 0 0 0 0,-1-1 0 0 0,0 0-5 0 0,12-3 1 0 0,0-1 1 0 0,0 1 0 0 0,0-1-1 0 0,0 0 1 0 0,0 1 0 0 0,0-1-1 0 0,0 0 1 0 0,0 0 0 0 0,0 0-1 0 0,0-1 1 0 0,1 1 0 0 0,-1 0-1 0 0,1-1 1 0 0,-1 1 0 0 0,1-1-1 0 0,-1 1 1 0 0,1-1 0 0 0,0 0-1 0 0,-1 0 1 0 0,1 0 0 0 0,0 1-1 0 0,0-1 1 0 0,1 0 0 0 0,-1 0-1 0 0,0 0 1 0 0,1 0 0 0 0,-1 0-1 0 0,1-1 1 0 0,-1 1 0 0 0,1 0-1 0 0,0 0 1 0 0,0 0 0 0 0,0 0-1 0 0,0 0 1 0 0,1 0 0 0 0,-1-2-2 0 0,13-81 44 0 0,4 49-30 0 0,1 2 1 0 0,2 0 0 0 0,1 1-1 0 0,1 1 1 0 0,2 1 0 0 0,2 2-1 0 0,0 0 1 0 0,6-3-15 0 0,-2 1 4 0 0,2 1 0 0 0,0 2 0 0 0,2 1 0 0 0,1 1 0 0 0,1 2-1 0 0,1 2 1 0 0,1 1 0 0 0,1 2 0 0 0,1 2 0 0 0,0 1 0 0 0,1 2 0 0 0,1 2 0 0 0,4 1-4 0 0,45 4-1013 0 0,-54 10-7635 0 0,-28 0-3747 0 0</inkml:trace>
  <inkml:trace contextRef="#ctx0" brushRef="#br0" timeOffset="17940.816">11952 697 0 0 0,'0'0'389'0'0,"0"0"258"0"0,0 0-16 0 0,0 0-39 0 0,0 0 20 0 0,0 0 75 0 0,0 0 91 0 0,0 0 124 0 0,0 0 127 0 0,0 0 110 0 0,2 0 9643 0 0,2 0-5232 0 0,22 3-3712 0 0,76-3 9 0 0,-102 0-1799 0 0,0 0 3 0 0,0 0-8 0 0,0 0 21 0 0,0 0-3 0 0,0 0-14 0 0,0 0 7 0 0,0 0 6 0 0,0 0-8 0 0,0 0 2 0 0,0 0-12 0 0,0 0-26 0 0,0 0-2 0 0,0 0-1 0 0,0 0 14 0 0,0 0-3 0 0,0 0-6 0 0,0 0-2 0 0,0 0-20 0 0,0 0 15 0 0,0 0 5 0 0,0 0-1 0 0,21-3 118 0 0,40-8 80 0 0,-57 9-1176 0 0,-8 3-2903 0 0,-4 0-4874 0 0,6-1-3033 0 0</inkml:trace>
  <inkml:trace contextRef="#ctx0" brushRef="#br0" timeOffset="18261.88">11840 884 9034 0 0,'0'0'3454'0'0,"0"0"-1302"0"0,0 0-842 0 0,0 0-107 0 0,0 0 95 0 0,0 0 23 0 0,0 0-142 0 0,0 0-268 0 0,0 0-199 0 0,0 0-120 0 0,0 0-18 0 0,0 0-22 0 0,0 0-75 0 0,16 0-47 0 0,117-10 586 0 0,70 2 24 0 0,-189 12-1153 0 0,-7-2-2929 0 0,-1-1-8022 0 0,-4-1-252 0 0</inkml:trace>
  <inkml:trace contextRef="#ctx0" brushRef="#br0" timeOffset="18930.682">11983 483 7034 0 0,'0'0'2836'0'0,"0"0"-611"0"0,0 0-365 0 0,0 0-137 0 0,0 0-131 0 0,0 0-191 0 0,0 0-285 0 0,0 0-256 0 0,0 0-221 0 0,0 0-180 0 0,0 0-122 0 0,0 0-72 0 0,-5-3-37 0 0,-11-9 34 0 0,25 17 923 0 0,13 12-675 0 0,0 1 0 0 0,-2 2 0 0 0,0 0 0 0 0,-1 1 0 0 0,-1 1 0 0 0,13 21-510 0 0,94 85 381 0 0,-97-80-237 0 0,-28-47-130 0 0,0-1-2 0 0,0 0 6 0 0,0 0-3 0 0,0 0 6 0 0,0 0-19 0 0,0 0-1 0 0,0 0-8 0 0,-4 26 153 0 0,-4-14-97 0 0,-1 0 1 0 0,0-1-1 0 0,0 0 1 0 0,-1 0-1 0 0,0-1 1 0 0,-1-1-1 0 0,0 0 1 0 0,-1 0-1 0 0,-2 0-49 0 0,-108 79 396 0 0,-52 29 35 0 0,150-95-466 0 0,24-21-5 0 0,19 3-1391 0 0,24-15-1599 0 0,-26 3-1885 0 0,-10 4 1592 0 0,6-3-9075 0 0</inkml:trace>
  <inkml:trace contextRef="#ctx0" brushRef="#br0" timeOffset="19775.118">12095 697 0 0 0,'0'0'848'0'0,"0"0"39"0"0,0 0 25 0 0,0 0-29 0 0,0 0-12 0 0,0 0-35 0 0,0 0-40 0 0,0 0-88 0 0,0 0-123 0 0,0 0-148 0 0,-3-1 1469 0 0,-16-1 12369 0 0,15 1-12879 0 0,1 1-3887 0 0,-293 0 7035 0 0,296 0-4496 0 0,0 0-20 0 0,0 0-12 0 0,0 0-6 0 0,-1 0-7 0 0,-51 21-642 0 0,47-12-3454 0 0,8-3-6636 0 0,2-5-1068 0 0</inkml:trace>
  <inkml:trace contextRef="#ctx0" brushRef="#br0" timeOffset="20642.324">12777 325 560 0 0,'0'0'1430'0'0,"0"0"-351"0"0,0 0 157 0 0,0 0 434 0 0,0 0 389 0 0,0 0 183 0 0,0 0-71 0 0,0 0-236 0 0,0 0-264 0 0,0 0-232 0 0,0 0-190 0 0,0 0-139 0 0,5-2-109 0 0,-1 0-619 0 0,6-4-139 0 0,0 5 2655 0 0,-10 13-1666 0 0,-34 190 806 0 0,-33 146-1254 0 0,54-204-784 0 0,13-143-43 0 0,0-1-18 0 0,0 0-14 0 0,0 0-24 0 0,0 0-38 0 0,0 0-48 0 0,0 0-53 0 0,7-19-762 0 0,4-12-54 0 0,17-76-6682 0 0,-27 88 1979 0 0,0 3-5319 0 0</inkml:trace>
  <inkml:trace contextRef="#ctx0" brushRef="#br0" timeOffset="20908.188">12394 295 10978 0 0,'0'0'1977'0'0,"0"0"-222"0"0,0 0-178 0 0,0 0-94 0 0,0 0-109 0 0,0 0-172 0 0,0 0-234 0 0,0 0-200 0 0,0 0-116 0 0,0 0-42 0 0,0 0-2 0 0,0 0-29 0 0,0 0-66 0 0,30-8-92 0 0,98-25-70 0 0,91 1 712 0 0,-127 24-843 0 0,-37 1-347 0 0,68-8 263 0 0,-42 12-3364 0 0,-77 17-6137 0 0,-4-10-1845 0 0</inkml:trace>
  <inkml:trace contextRef="#ctx0" brushRef="#br0" timeOffset="21247.837">13010 862 12931 0 0,'0'0'1860'0'0,"0"0"-468"0"0,0 0-127 0 0,0 0 8 0 0,0 0-27 0 0,0 0-136 0 0,0 0-258 0 0,0 0-252 0 0,0 0-152 0 0,0 0-5 0 0,0 0 38 0 0,0 0 38 0 0,0 13-15 0 0,-10 99 464 0 0,-23 10-413 0 0,23-64-767 0 0,10-57 59 0 0,0-1-47 0 0,0 0-103 0 0,0 0-109 0 0,29-21-4889 0 0,-17 9-1853 0 0,-3 4-4174 0 0</inkml:trace>
  <inkml:trace contextRef="#ctx0" brushRef="#br0" timeOffset="21651.742">13373 531 7626 0 0,'0'0'2177'0'0,"0"0"-558"0"0,0 0-316 0 0,0 0 38 0 0,0 0 76 0 0,0 0-14 0 0,0 0-164 0 0,0 0-257 0 0,0 0-230 0 0,0 0-97 0 0,0 0 45 0 0,0 0 51 0 0,0 0 13 0 0,4 2-8 0 0,13 5-343 0 0,0 0 0 0 0,1-2 0 0 0,0 0 0 0 0,0-1-1 0 0,0-1 1 0 0,0 0 0 0 0,1-2 0 0 0,-1 0 0 0 0,0-1 0 0 0,1-1 0 0 0,9-2-413 0 0,29 2 271 0 0,51-10-210 0 0,-107 11-119 0 0,-1 0-20 0 0,0 0-43 0 0,0 0-91 0 0,0 0-127 0 0,-10 4-2892 0 0,8-1 2438 0 0,-7 10-2208 0 0,3-4-3795 0 0,2-5-4774 0 0</inkml:trace>
  <inkml:trace contextRef="#ctx0" brushRef="#br0" timeOffset="21893.402">13307 859 14563 0 0,'0'0'1374'0'0,"0"0"-499"0"0,0 0 17 0 0,0 0 263 0 0,0 0 185 0 0,0 0 19 0 0,0 0-251 0 0,0 0-257 0 0,0 0-198 0 0,0 0-147 0 0,34-3-82 0 0,109-7-92 0 0,29-6 143 0 0,-111 15-2005 0 0,-35 1-4998 0 0,-15 0-5304 0 0</inkml:trace>
  <inkml:trace contextRef="#ctx0" brushRef="#br0" timeOffset="29215.124">14522 152 168 0 0,'0'0'1939'0'0,"0"0"-487"0"0,0 0-18 0 0,0 0 260 0 0,0 0 269 0 0,0 0 71 0 0,0 0-97 0 0,0 0-259 0 0,0 0-354 0 0,0 0-306 0 0,0 0-222 0 0,-3-2-166 0 0,-11-7 1426 0 0,14 9-1580 0 0,15-4 3998 0 0,17-15-3928 0 0,-4 3-400 0 0,0 2 1 0 0,1 0-1 0 0,1 2 1 0 0,0 1-1 0 0,32-6-146 0 0,-16 6 43 0 0,1 3 1 0 0,0 1-1 0 0,0 3 1 0 0,0 1-1 0 0,6 3-43 0 0,-51 1 5 0 0,-1 1-1 0 0,1 0 1 0 0,-1-1-1 0 0,0 1 0 0 0,0 0 1 0 0,1 0-1 0 0,-2 0 1 0 0,1 0-1 0 0,0 0 0 0 0,0 0 1 0 0,-1 0-1 0 0,1 0 1 0 0,-1 0-1 0 0,1 1 0 0 0,-1-1 1 0 0,0 0-1 0 0,0 0 1 0 0,0 0-1 0 0,0 0 1 0 0,0 1-1 0 0,0-1 0 0 0,-1 0 1 0 0,1 0-1 0 0,-1 0 1 0 0,0 0-1 0 0,1 0 0 0 0,-1 0 1 0 0,0 0-1 0 0,0 0 1 0 0,0 0-1 0 0,-1 0 0 0 0,1 0 1 0 0,0-1-1 0 0,-1 1 1 0 0,1 0-1 0 0,-2 0-4 0 0,-24 34 64 0 0,-2-2 0 0 0,-1-1 0 0 0,-1-2 0 0 0,-2-1 0 0 0,-30 22-64 0 0,-5 5 9 0 0,8-8-6 0 0,-60 61 109 0 0,116-106-106 0 0,2-3-3 0 0,0 0 1 0 0,1 0-1 0 0,-1 0 0 0 0,1 1 0 0 0,0-1 0 0 0,-1 0 0 0 0,1 0 1 0 0,0 1-1 0 0,0-1 0 0 0,-1 1 0 0 0,1-1 0 0 0,0 1 0 0 0,1 0 1 0 0,-1-1-1 0 0,0 1 0 0 0,0 0 0 0 0,1 0 0 0 0,-1-1 0 0 0,1 1 0 0 0,-1 0 1 0 0,1 0-1 0 0,0 0 0 0 0,0 0 0 0 0,0 0 0 0 0,0-1 0 0 0,0 1 1 0 0,0 0-1 0 0,1 0 0 0 0,-1 0 0 0 0,1 0 0 0 0,-1-1 0 0 0,1 1 1 0 0,-1 0-1 0 0,1 0 0 0 0,0-1 0 0 0,0 1 0 0 0,0 0 0 0 0,0-1 0 0 0,1 2-3 0 0,7 1 85 0 0,1 0 0 0 0,-1-1-1 0 0,1 0 1 0 0,0 0 0 0 0,0-1-1 0 0,0 0 1 0 0,0-1-1 0 0,0 0 1 0 0,0-1 0 0 0,0 0-1 0 0,0-1 1 0 0,1 0-1 0 0,-1 0 1 0 0,0-1 0 0 0,0 0-1 0 0,-1-1 1 0 0,1 0-1 0 0,8-4-84 0 0,-4 0 657 0 0,-9 4-2996 0 0,-1 2-8108 0 0,-2 1-934 0 0</inkml:trace>
  <inkml:trace contextRef="#ctx0" brushRef="#br0" timeOffset="30186.096">14923 619 4001 0 0,'0'0'1419'0'0,"0"0"-42"0"0,0 0 198 0 0,0 0 226 0 0,0 0 46 0 0,0 0-211 0 0,0 0-365 0 0,0 0-351 0 0,0 0-246 0 0,0 0-87 0 0,0 0 2 0 0,0 0 70 0 0,-5 7 1669 0 0,35-65 722 0 0,118-119-1717 0 0,-82 107-1207 0 0,-20 19-56 0 0,119-152 75 0 0,-156 195-272 0 0,-14 30-58 0 0,3-14 161 0 0,-96 316 72 0 0,88-261-275 0 0,47-108 390 0 0,224-274-250 0 0,-210 249 27 0 0,-51 70 56 0 0,0-1 0 0 0,0 1-1 0 0,0-1 1 0 0,0 0 0 0 0,0 1-1 0 0,1-1 1 0 0,-1 0 0 0 0,0 1-1 0 0,0-1 1 0 0,1 0 0 0 0,-1 1-1 0 0,0-1 1 0 0,1 1-1 0 0,-1-1 1 0 0,1 1 0 0 0,-1-1-1 0 0,0 1 1 0 0,1-1 0 0 0,-1 1-1 0 0,1-1 1 0 0,0 1 0 0 0,-1 0-1 0 0,1-1 1 0 0,-1 1 0 0 0,1 0-1 0 0,-1 0 1 0 0,1-1 0 0 0,0 1-1 0 0,-1 0 1 0 0,1 0 0 0 0,0 0-1 0 0,-1 0 1 0 0,1-1 0 0 0,0 1-1 0 0,-1 0 1 0 0,1 0 0 0 0,0 1-1 0 0,-1-1 1 0 0,1 0-1 0 0,0 0 1 0 0,-1 0 0 0 0,1 0-1 0 0,0 0 1 0 0,-1 1 0 0 0,1-1-1 0 0,-1 0 1 0 0,1 1 0 0 0,-1-1-1 0 0,1 0 1 0 0,0 1 0 0 0,-1-1-1 0 0,1 1 1 0 0,-1-1 0 0 0,0 1-1 0 0,1-1 5 0 0,8 41-157 0 0,-8-29 233 0 0,0 84 114 0 0,-46 31-13 0 0,-27 62-585 0 0,71-165-1092 0 0,8-15-4154 0 0,-1-6-4608 0 0,-2-2 3130 0 0</inkml:trace>
  <inkml:trace contextRef="#ctx0" brushRef="#br0" timeOffset="30974.398">15809 358 0 0 0,'0'0'1220'0'0,"0"0"-217"0"0,0 0 92 0 0,0 0 324 0 0,0 0 308 0 0,0 0 140 0 0,0 0-45 0 0,0 0-228 0 0,0 0-306 0 0,0 0-241 0 0,0 0-160 0 0,0 0-114 0 0,0 0-85 0 0,3-4-74 0 0,9-11-57 0 0,-9 12-54 0 0,-10 18 1301 0 0,-216 250-133 0 0,297-357-995 0 0,97-62-710 0 0,-82 87-10 0 0,-84 108-56 0 0,7 68 388 0 0,14-2-802 0 0,-23-102-488 0 0,-1-3-4153 0 0,-1-1-2044 0 0,-1-1-1296 0 0</inkml:trace>
  <inkml:trace contextRef="#ctx0" brushRef="#br0" timeOffset="31215.112">15647 513 6241 0 0,'0'0'1454'0'0,"0"0"-403"0"0,0 0-83 0 0,0 0 242 0 0,0 0 302 0 0,0 0 124 0 0,0 0-161 0 0,0 0-288 0 0,0 0-349 0 0,0 0-311 0 0,0 0-179 0 0,0 0-126 0 0,29-5-86 0 0,96-16-52 0 0,13-2-864 0 0,-89 17-5745 0 0,-35 5-3435 0 0</inkml:trace>
  <inkml:trace contextRef="#ctx0" brushRef="#br0" timeOffset="32647.408">16105 571 1968 0 0,'0'0'1651'0'0,"0"0"58"0"0,0 0 217 0 0,0 0 143 0 0,0 0-75 0 0,0 0-256 0 0,0 0-342 0 0,0 0-317 0 0,0 0-197 0 0,0 0-66 0 0,0 0-1 0 0,0 0 22 0 0,0 0-31 0 0,13-12 886 0 0,103-145 1231 0 0,36-38-2581 0 0,-128 166-345 0 0,-23 28-20 0 0,0 35-677 0 0,-6 172 723 0 0,6-203-19 0 0,-1-1 1 0 0,1 1-1 0 0,0-1 0 0 0,0 0 1 0 0,0 0-1 0 0,0 0 0 0 0,0 1 1 0 0,1-1-1 0 0,-1 0 1 0 0,1 0-1 0 0,-1-1 0 0 0,1 1 1 0 0,0 0-1 0 0,-1 0 1 0 0,1-1-1 0 0,0 1 0 0 0,0-1 1 0 0,0 0-1 0 0,0 1 0 0 0,1-1 1 0 0,-1 0-1 0 0,0 0 1 0 0,0-1-1 0 0,1 1 0 0 0,-1 0 1 0 0,1-1-1 0 0,-1 1 1 0 0,0-1-1 0 0,1 0 0 0 0,-1 0 1 0 0,1 0-1 0 0,-1 0 0 0 0,1 0 1 0 0,-1 0-1 0 0,0-1 1 0 0,1 1-1 0 0,-1-1 0 0 0,1 0 1 0 0,-1 0-1 0 0,0 0 1 0 0,0 0-1 0 0,0 0 0 0 0,1 0 1 0 0,-1 0-1 0 0,0-1 0 0 0,0 1 1 0 0,-1-1-1 0 0,1 0 1 0 0,0 1-1 0 0,0-1 0 0 0,-1 0 1 0 0,1 0-5 0 0,20-21 31 0 0,-1-1 0 0 0,-1 0 1 0 0,-1-2-1 0 0,-2 0 0 0 0,0-1 0 0 0,4-13-31 0 0,77-108 18 0 0,-97 147-11 0 0,17-16-85 0 0,-12 34-27 0 0,5 182 565 0 0,-10-104 970 0 0,-1-34-4631 0 0,1-19-8299 0 0,-1-41 290 0 0</inkml:trace>
  <inkml:trace contextRef="#ctx0" brushRef="#br0" timeOffset="33475.547">16955 325 56 0 0,'0'0'1192'0'0,"0"0"-5"0"0,0 0 143 0 0,0 0 229 0 0,0 0 149 0 0,0 0-6 0 0,0 0-156 0 0,0 0-240 0 0,0 0-224 0 0,0 0-144 0 0,0 0-85 0 0,0 0-57 0 0,0 0-64 0 0,0 3 3833 0 0,-12 56-2103 0 0,-14 144-807 0 0,26-185-1741 0 0,0-18 72 0 0,0 0-11 0 0,0 0 4 0 0,0 0-6 0 0,0 0 2 0 0,0 0-29 0 0,0 0-27 0 0,0 0-34 0 0,0 0-33 0 0,0 0-4 0 0,0 0-57 0 0,0-22-6461 0 0,0 18 5165 0 0,-1-2-769 0 0,2 1-3463 0 0,1 2-1789 0 0</inkml:trace>
  <inkml:trace contextRef="#ctx0" brushRef="#br0" timeOffset="34139.383">16849 347 1752 0 0,'0'0'2552'0'0,"0"0"-708"0"0,0 0-140 0 0,0 0 113 0 0,0 0 14 0 0,0 0-132 0 0,0 0-260 0 0,0 0-340 0 0,0 0-291 0 0,0 0-173 0 0,0 0-98 0 0,0 0-49 0 0,2-2-36 0 0,127-54 2924 0 0,-7 44-2235 0 0,-121 12-1133 0 0,-4 15 290 0 0,-92 87 363 0 0,96-99-663 0 0,-1 0-1 0 0,0-1 1 0 0,1 1-1 0 0,0 0 0 0 0,-1-1 1 0 0,1 1-1 0 0,0-1 1 0 0,0 1-1 0 0,1-1 1 0 0,-1 1-1 0 0,0-1 1 0 0,1 0-1 0 0,-1 0 1 0 0,1 1-1 0 0,0-1 1 0 0,0 0-1 0 0,0-1 0 0 0,0 1 1 0 0,0 0-1 0 0,0 0 1 0 0,0-1-1 0 0,1 0 1 0 0,-1 1-1 0 0,1-1 1 0 0,-1 0-1 0 0,1 0 1 0 0,-1 0-1 0 0,1 0 1 0 0,0-1-1 0 0,-1 1 0 0 0,1-1 1 0 0,0 0-1 0 0,-1 1 1 0 0,2-1 2 0 0,4 3-3 0 0,-3-2 12 0 0,-1 0 0 0 0,0 1 0 0 0,1 0 1 0 0,-1 0-1 0 0,0 0 0 0 0,0 0 0 0 0,0 1 0 0 0,0 0 0 0 0,0 0 1 0 0,-1 0-1 0 0,1 0 0 0 0,-1 0 0 0 0,0 1 0 0 0,0-1 1 0 0,0 1-1 0 0,0 0 0 0 0,0 0 0 0 0,-1 0 0 0 0,0 0 0 0 0,0 0 1 0 0,0 1-1 0 0,-1-1 0 0 0,1 1 0 0 0,-1-1 0 0 0,0 1 1 0 0,0 0-10 0 0,-1 0 37 0 0,0-1 1 0 0,0 1 0 0 0,0-1-1 0 0,0 1 1 0 0,-1-1 0 0 0,0 0 0 0 0,0 1-1 0 0,0-1 1 0 0,-1 0 0 0 0,1 1 0 0 0,-1-1-1 0 0,0 0 1 0 0,0 0 0 0 0,0-1 0 0 0,-1 1-1 0 0,0 0 1 0 0,1-1 0 0 0,-1 1 0 0 0,0-1-1 0 0,-1 0 1 0 0,1 0 0 0 0,0 0-1 0 0,-1-1 1 0 0,0 1 0 0 0,0-1 0 0 0,1 0-1 0 0,-3 1-37 0 0,-6 2 115 0 0,1 0 0 0 0,-1-2 0 0 0,0 1 0 0 0,0-1 0 0 0,0-1 0 0 0,0 0 0 0 0,0-1-1 0 0,0-1 1 0 0,-12 0-115 0 0,-39-18-2769 0 0,38-3-2334 0 0,8-9-3582 0 0,15 22-1101 0 0</inkml:trace>
  <inkml:trace contextRef="#ctx0" brushRef="#br0" timeOffset="36166.976">17552 233 2657 0 0,'0'0'1072'0'0,"0"0"-255"0"0,0 0 2 0 0,0 0 309 0 0,0 0 389 0 0,0 0 288 0 0,0 0-7 0 0,0 0-267 0 0,0 0-324 0 0,0 0-344 0 0,0 0-178 0 0,-15 0-136 0 0,-64 0 285 0 0,72 2-656 0 0,1 0-1 0 0,0 0 0 0 0,0 1 0 0 0,0 0 1 0 0,0 0-1 0 0,0 1 0 0 0,1-1 1 0 0,-1 1-1 0 0,1 1 0 0 0,0-1 0 0 0,0 1 1 0 0,1 0-1 0 0,-2 2-177 0 0,-1 3 82 0 0,2 0 0 0 0,-1 0-1 0 0,2 1 1 0 0,-1 0 0 0 0,2 0 0 0 0,-1 0 0 0 0,1 0 0 0 0,1 1 0 0 0,0-1-1 0 0,1 1 1 0 0,0-1 0 0 0,0 1 0 0 0,2 0 0 0 0,-1-1 0 0 0,1 1-1 0 0,1 1-81 0 0,-2-9 44 0 0,1-1-1 0 0,-1 1 0 0 0,1 0 0 0 0,-1 0 0 0 0,1-1 0 0 0,0 1 0 0 0,1 0 0 0 0,-1-1 0 0 0,1 1 0 0 0,-1-1 0 0 0,1 0 0 0 0,0 1 0 0 0,0-1 0 0 0,1 0 0 0 0,-1 0 0 0 0,1 0 0 0 0,-1-1 0 0 0,1 1 0 0 0,0-1 0 0 0,0 1 0 0 0,0-1 0 0 0,0 0 0 0 0,0 0 0 0 0,1 0 1 0 0,-1 0-1 0 0,1-1 0 0 0,-1 1 0 0 0,1-1 0 0 0,-1 0 0 0 0,1 0 0 0 0,0-1 0 0 0,0 1 0 0 0,-1-1 0 0 0,1 1 0 0 0,0-1 0 0 0,0 0 0 0 0,0-1 0 0 0,-1 1 0 0 0,1-1 0 0 0,0 0 0 0 0,0 1 0 0 0,-1-2 0 0 0,1 1 0 0 0,0 0 0 0 0,-1-1 0 0 0,0 1 0 0 0,1-1 0 0 0,-1 0 1 0 0,0 0-1 0 0,0-1 0 0 0,1 0-43 0 0,58-57 461 0 0,-3-3 1 0 0,-3-2 0 0 0,6-14-462 0 0,-13 24 204 0 0,-35 96-105 0 0,2 18-57 0 0,-2 1 0 0 0,-3 1 1 0 0,-3 0-1 0 0,-2 0 0 0 0,-3 0 0 0 0,-3 5-42 0 0,-1-48-4 0 0,-1 0 1 0 0,0 0-1 0 0,-2 0 0 0 0,0-1 0 0 0,-1 1 0 0 0,0-1 0 0 0,-2 0 0 0 0,0-1 0 0 0,-1 0 0 0 0,0 0 0 0 0,-1 0 0 0 0,-1-1 0 0 0,-1-1 0 0 0,0 1 1 0 0,-1-2-1 0 0,-4 4 4 0 0,1-4-17 0 0,1-1 1 0 0,-2 0-1 0 0,0-2 1 0 0,0 0-1 0 0,-1 0 0 0 0,0-2 1 0 0,-1 0-1 0 0,1-1 1 0 0,-2-1-1 0 0,-10 2 17 0 0,-65-2-41 0 0,92-8 39 0 0,0-1 1 0 0,1 1 0 0 0,-1-1-1 0 0,0 0 1 0 0,1 0-1 0 0,-1 0 1 0 0,1 1-1 0 0,0-1 1 0 0,0-1-1 0 0,0 1 1 0 0,1 0-1 0 0,-1 0 1 0 0,1 0-1 0 0,-1 0 1 0 0,1 0 0 0 0,0-1-1 0 0,1 1 1 0 0,-1 0-1 0 0,0 0 1 0 0,1 0-1 0 0,-1 0 1 0 0,1-1-1 0 0,0 1 1 0 0,0 0-1 0 0,1 0 1 0 0,-1 1-1 0 0,0-1 1 0 0,1 0 0 0 0,0 0-1 0 0,0 1 1 0 0,0-1 1 0 0,17-28 16 0 0,1 2 0 0 0,2 0 0 0 0,1 2 0 0 0,1 0 1 0 0,1 2-1 0 0,1 0 0 0 0,2 2 0 0 0,0 1 0 0 0,1 2 0 0 0,1 0 1 0 0,1 2-1 0 0,1 1 0 0 0,0 2 0 0 0,1 1 0 0 0,6 0-16 0 0,32 5-1096 0 0,-62 19-3106 0 0,-8-2-3964 0 0,-1-4-3203 0 0</inkml:trace>
  <inkml:trace contextRef="#ctx0" brushRef="#br0" timeOffset="39462.311">14575 892 0 0 0,'0'0'681'0'0,"0"0"161"0"0,0 0 10 0 0,0 0-45 0 0,0 0-19 0 0,0 0 16 0 0,0 0 66 0 0,0 0 67 0 0,0 0 65 0 0,0 0 38 0 0,5 5 6743 0 0,-2-3-7938 0 0,85 9 3682 0 0,236-7-1208 0 0,66-26-1370 0 0,-230 11-590 0 0,41-8-91 0 0,57 8-104 0 0,34 4-83 0 0,-202 0-50 0 0,3-1-20 0 0,48 1 23 0 0,186-19 40 0 0,92 22-17 0 0,293-36 430 0 0,-420 55-780 0 0,-72 6-1867 0 0,-155-17-592 0 0,-43-4-1035 0 0,-1 0-3738 0 0,-13 0-570 0 0</inkml:trace>
  <inkml:trace contextRef="#ctx0" brushRef="#br0" timeOffset="42049.363">15037 1080 5657 0 0,'0'0'3740'0'0,"0"0"-2009"0"0,0 0-888 0 0,0 0-125 0 0,0 0 185 0 0,0 0 252 0 0,0 0 151 0 0,0 0-114 0 0,0 0-301 0 0,0 0-340 0 0,0 0-265 0 0,0 0-138 0 0,0 0-21 0 0,-2 4 54 0 0,0 2-79 0 0,-21 49 679 0 0,-3-1 0 0 0,-2-1 0 0 0,-29 39-781 0 0,-5 11 479 0 0,62-102-455 0 0,-1 0 0 0 0,0 0 0 0 0,1 1 0 0 0,0-1 0 0 0,-1 0 0 0 0,1 0 0 0 0,0 0 0 0 0,-1 1 0 0 0,1-1 0 0 0,0 0 0 0 0,0 0 0 0 0,0 1 0 0 0,0-1 0 0 0,0 0 0 0 0,1 0 0 0 0,-1 1 0 0 0,0-1 0 0 0,0 0 0 0 0,1 0 0 0 0,-1 0 0 0 0,1 1 0 0 0,-1-1 0 0 0,1 0 0 0 0,-1 0 0 0 0,1 0 0 0 0,0 0 0 0 0,0 0 0 0 0,-1 0 0 0 0,1 0 0 0 0,0 0 0 0 0,0-1 0 0 0,0 1 0 0 0,0 0 0 0 0,0 0 0 0 0,0-1 0 0 0,0 1 0 0 0,0 0 0 0 0,0-1 0 0 0,1 1 0 0 0,-1-1 0 0 0,0 0-1 0 0,0 1 1 0 0,0-1 0 0 0,1 0 0 0 0,-1 0 0 0 0,0 0 0 0 0,0 0 0 0 0,1 0 0 0 0,-1 0 0 0 0,0 0 0 0 0,1 0-24 0 0,68-5 1011 0 0,-69 5-1010 0 0,157-37 575 0 0,-131 30-1119 0 0,-26 6 173 0 0,-1 1-160 0 0,0 0-173 0 0,0 0-212 0 0,0 0-294 0 0,0-10-6550 0 0,0 6 909 0 0,0 0 565 0 0</inkml:trace>
  <inkml:trace contextRef="#ctx0" brushRef="#br0" timeOffset="42453.189">15306 1116 1568 0 0,'0'0'2178'0'0,"0"0"-766"0"0,0 0 14 0 0,0 0 478 0 0,0 0 398 0 0,0 0 105 0 0,0 0-267 0 0,0 0-569 0 0,0 0-557 0 0,0 0-387 0 0,0 0-184 0 0,0 0 2 0 0,-10 8 90 0 0,-31 24 77 0 0,36-28-440 0 0,1 2 0 0 0,-1-1-1 0 0,1 0 1 0 0,0 1 0 0 0,0 0-1 0 0,1 0 1 0 0,0 0 0 0 0,0 0 0 0 0,0 0-1 0 0,0 1 1 0 0,1 0 0 0 0,1-1-1 0 0,-1 1 1 0 0,1 0 0 0 0,0 2-172 0 0,-7 22 629 0 0,-45 260 1430 0 0,0-162-1831 0 0,34-75-156 0 0,19-53-89 0 0,2 9-271 0 0,7-38-1915 0 0,-4 11-566 0 0,1 1-5034 0 0,-4 11-3145 0 0</inkml:trace>
  <inkml:trace contextRef="#ctx0" brushRef="#br0" timeOffset="43139.026">15194 1775 5025 0 0,'0'0'2622'0'0,"0"0"-1452"0"0,0 0-681 0 0,0 0 179 0 0,0 0 447 0 0,0 0 369 0 0,0 0 179 0 0,0 0-102 0 0,0 0-241 0 0,0 0-212 0 0,0 0-233 0 0,0 0-189 0 0,0 0-120 0 0,18-13-70 0 0,57-44-30 0 0,-3-19 813 0 0,-53 49-946 0 0,161-205 771 0 0,-114 148-1044 0 0,-46 63-59 0 0,-13 13-2 0 0,-1 0-1 0 0,1 1 1 0 0,1 0-1 0 0,-1 0 1 0 0,1 1-1 0 0,1 0 1 0 0,-1 1-1 0 0,1 0 1 0 0,0 0-1 0 0,0 0 0 0 0,4 0 2 0 0,-11 6-1 0 0,0 1 0 0 0,-1 0 0 0 0,1 0 0 0 0,-1 0 0 0 0,0 0 0 0 0,0 0-1 0 0,0 1 1 0 0,0-1 0 0 0,0 0 0 0 0,0 0 0 0 0,-1 1 0 0 0,1-1 0 0 0,-1 0-1 0 0,1 1 1 0 0,-1-1 0 0 0,0 1 0 0 0,0-1 0 0 0,0 0 0 0 0,0 1 0 0 0,-1-1-1 0 0,1 0 1 0 0,-1 1 0 0 0,1-1 0 0 0,-1 0 0 0 0,0 1 0 0 0,0-1 0 0 0,0 0-1 0 0,-1 2 2 0 0,-34 88 179 0 0,27-75-163 0 0,1 2 0 0 0,1-1-1 0 0,1 1 1 0 0,0 0 0 0 0,1 1-1 0 0,1-1 1 0 0,1 1 0 0 0,0 16-16 0 0,3-34-1 0 0,0-1 1 0 0,0 0 0 0 0,0 1 0 0 0,0-1 0 0 0,0 1 0 0 0,1-1 0 0 0,-1 1 0 0 0,1-1 0 0 0,-1 0-1 0 0,1 1 1 0 0,-1-1 0 0 0,1 0 0 0 0,-1 1 0 0 0,1-1 0 0 0,0 0 0 0 0,0 0 0 0 0,0 0 0 0 0,0 0 0 0 0,0 0-1 0 0,0 0 1 0 0,0 0 0 0 0,0 0 0 0 0,0 0 0 0 0,1 0 0 0 0,-1 0 0 0 0,0-1 0 0 0,0 1 0 0 0,1 0-1 0 0,-1-1 1 0 0,0 1 0 0 0,1-1 0 0 0,-1 0 0 0 0,1 1 0 0 0,-1-1 0 0 0,1 0 0 0 0,-1 0 0 0 0,1 0-1 0 0,-1 0 1 0 0,0 0 0 0 0,1 0 0 0 0,-1-1 0 0 0,1 1 0 0 0,-1 0 0 0 0,1-1 0 0 0,0 1 0 0 0,63-27 150 0 0,-21-11-140 0 0,-1-2 1 0 0,-3-2-1 0 0,-1-1 0 0 0,-2-2 0 0 0,-2-2 1 0 0,0-3-11 0 0,40-51-1 0 0,-68 91 6 0 0,8-8-38 0 0,-23 38-40 0 0,-34 64 217 0 0,3 1 0 0 0,4 2 0 0 0,-10 45-144 0 0,24-28-67 0 0,21-102-1267 0 0,-1 13 3715 0 0,0-11-4704 0 0,1-1-3327 0 0,0-1-4575 0 0,0-2 2559 0 0</inkml:trace>
  <inkml:trace contextRef="#ctx0" brushRef="#br0" timeOffset="43747.094">16330 1418 6201 0 0,'0'0'1489'0'0,"0"0"-168"0"0,0 0 205 0 0,0 0 184 0 0,0 0 13 0 0,0 0-191 0 0,0 0-329 0 0,0 0-303 0 0,0 0-229 0 0,0 0-154 0 0,0 0-106 0 0,-32 32-64 0 0,-95 99-68 0 0,74-70 125 0 0,14-2-24 0 0,39-58-370 0 0,0-1-10 0 0,0 0 18 0 0,0 0 32 0 0,7-12 319 0 0,52-59-157 0 0,3 3 0 0 0,3 3 0 0 0,2 3 0 0 0,23-13-212 0 0,-28 34 14 0 0,-62 74 370 0 0,-33 152 450 0 0,34-176-781 0 0,0 1 0 0 0,1-1 0 0 0,0 1 1 0 0,0-1-1 0 0,1 1 0 0 0,0-1 0 0 0,1 0 0 0 0,0-1 0 0 0,1 1 0 0 0,-1-1 0 0 0,1 1 1 0 0,1-1-1 0 0,2 2-53 0 0,6 2 1326 0 0,-30-27-700 0 0,3 10-653 0 0,0-1-1 0 0,0 2 0 0 0,-1 0 1 0 0,1 0-1 0 0,-1 2 1 0 0,0 0-1 0 0,0 0 0 0 0,-14 1 28 0 0,-31-6-107 0 0,7 2-159 0 0,40 4-59 0 0,-1 1-1 0 0,1-2 0 0 0,-1 0 1 0 0,1 0-1 0 0,0-1 1 0 0,0-1-1 0 0,0 0 0 0 0,0 0 1 0 0,1-1-1 0 0,-4-3 326 0 0,2-6-2786 0 0,8 4-2559 0 0,4 9 4155 0 0,0-4-9511 0 0</inkml:trace>
  <inkml:trace contextRef="#ctx0" brushRef="#br0" timeOffset="44641.728">16687 1437 0 0 0,'0'0'625'0'0,"0"0"329"0"0,0 0 88 0 0,0 0-12 0 0,0 0 8 0 0,0 0 5 0 0,0 0 18 0 0,0 0 38 0 0,0 0 20 0 0,0 0 4 0 0,0 0-17 0 0,0 0-29 0 0,4 0 6650 0 0,17 3-6186 0 0,96-36 1238 0 0,79-23-933 0 0,-150 46-1581 0 0,-46 10-229 0 0,0 0-20 0 0,0 0-3 0 0,0 0-7 0 0,0 0-24 0 0,-17 1-986 0 0,-9 5-643 0 0,-7 3-2383 0 0,10-7-5619 0 0,17-2-549 0 0</inkml:trace>
  <inkml:trace contextRef="#ctx0" brushRef="#br0" timeOffset="45178.012">16917 1157 200 0 0,'0'0'1167'0'0,"0"0"-83"0"0,0 0 232 0 0,0 0 338 0 0,0 0 208 0 0,0 0-2 0 0,0 0-215 0 0,0 0-268 0 0,0 0-214 0 0,0 0-119 0 0,0 0-49 0 0,0 0-21 0 0,7 4 3747 0 0,-14 131-998 0 0,-35 97-3156 0 0,32-202-2129 0 0,10-30 1024 0 0,0 0-104 0 0,0 0-119 0 0,15-5-7828 0 0,-9 3 2564 0 0,-1-2-1210 0 0</inkml:trace>
  <inkml:trace contextRef="#ctx0" brushRef="#br0" timeOffset="45969.622">17097 1595 8514 0 0,'0'0'1571'0'0,"0"0"-276"0"0,0 0 108 0 0,0 0 261 0 0,0 0 106 0 0,0 0-147 0 0,0 0-326 0 0,0 0-342 0 0,0 0-280 0 0,0 0-184 0 0,0 0-114 0 0,0 0-55 0 0,0 0-6 0 0,6-8 18 0 0,106-152 1742 0 0,-25 30-1610 0 0,31-10-315 0 0,-95 125-159 0 0,-23 15 1 0 0,0 0-5 0 0,0 0-14 0 0,0 16-12 0 0,2 226 257 0 0,-2-240-217 0 0,0 0 1 0 0,0 0-1 0 0,1 0 0 0 0,-1 0 1 0 0,0 0-1 0 0,1 0 0 0 0,-1 0 1 0 0,1 0-1 0 0,-1 0 0 0 0,1 0 0 0 0,0-1 1 0 0,0 1-1 0 0,0 0 0 0 0,0 0 1 0 0,0-1-1 0 0,0 1 0 0 0,1 0 1 0 0,-1-1-1 0 0,0 0 0 0 0,1 1 0 0 0,-1-1 1 0 0,1 0-1 0 0,0 1 0 0 0,-1-1 1 0 0,1 0-1 0 0,0 0 0 0 0,0-1 1 0 0,0 1-1 0 0,0 0 0 0 0,0 0 0 0 0,-1-1 1 0 0,1 1-1 0 0,0-1 0 0 0,0 0 1 0 0,0 0-1 0 0,0 0 0 0 0,0 1 1 0 0,1-2-1 0 0,-1 1 0 0 0,0 0 0 0 0,0 0 1 0 0,0-1-1 0 0,-1 1 0 0 0,1-1 1 0 0,0 0-1 0 0,0 1 0 0 0,0-1 1 0 0,0 0-1 0 0,0 0 0 0 0,-1 0 0 0 0,1-1-2 0 0,21-15 24 0 0,-2-2 0 0 0,0-1-1 0 0,-1 0 1 0 0,-2-2-1 0 0,0 0 1 0 0,-1-1-1 0 0,12-20-23 0 0,32-43 15 0 0,28-2-1 0 0,-89 88-17 0 0,0 1-1 0 0,0-1 1 0 0,0 0 0 0 0,0 1 0 0 0,0-1 0 0 0,0 0-1 0 0,-1 0 1 0 0,1 1 0 0 0,0-1 0 0 0,0 0 0 0 0,0 1 0 0 0,0-1-1 0 0,0 0 1 0 0,0 1 0 0 0,0-1 0 0 0,1 0 0 0 0,-1 1-1 0 0,0-1 1 0 0,0 0 0 0 0,0 0 0 0 0,0 1 0 0 0,0-1-1 0 0,0 0 1 0 0,0 1 0 0 0,1-1 0 0 0,-1 0 0 0 0,0 0-1 0 0,0 1 1 0 0,0-1 0 0 0,1 0 0 0 0,-1 0 0 0 0,0 0-1 0 0,0 1 1 0 0,1-1 0 0 0,-1 0 0 0 0,0 0 0 0 0,0 0-1 0 0,1 0 1 0 0,-1 0 0 0 0,0 0 0 0 0,1 1 0 0 0,-1-1 0 0 0,0 0-1 0 0,1 0 1 0 0,-1 0 0 0 0,0 0 0 0 0,0 0 0 0 0,1 0-1 0 0,-1 0 1 0 0,0 0 0 0 0,1 0 0 0 0,-1 0 0 0 0,0 0-1 0 0,1-1 1 0 0,-1 1 0 0 0,0 0 3 0 0,-1 8 21 0 0,-37 261 248 0 0,54-110-159 0 0,-16-158-142 0 0,0 0-1 0 0,1 0 0 0 0,-1 0 1 0 0,0 0-1 0 0,0 0 0 0 0,1 0 1 0 0,-1 0-1 0 0,1 0 0 0 0,-1 0 1 0 0,1 0-1 0 0,-1 0 1 0 0,1 0-1 0 0,0 0 0 0 0,-1 0 1 0 0,1 0-1 0 0,0-1 0 0 0,0 1 1 0 0,0 0-1 0 0,-1 0 0 0 0,1-1 1 0 0,0 1-1 0 0,0-1 1 0 0,0 1-1 0 0,0-1 0 0 0,0 1 1 0 0,0-1-1 0 0,0 1 0 0 0,0-1 1 0 0,1 0-1 0 0,-1 0 1 0 0,0 0-1 0 0,0 0 0 0 0,0 1 1 0 0,0-1-1 0 0,0 0 0 0 0,0-1 1 0 0,0 1-1 0 0,1 0 33 0 0,26-17-4300 0 0,-23 13 2288 0 0,2-3-6481 0 0,-2 4-1422 0 0</inkml:trace>
  <inkml:trace contextRef="#ctx0" brushRef="#br0" timeOffset="46259.85">18143 1319 10114 0 0,'0'0'4993'0'0,"0"0"-3042"0"0,0 0-1091 0 0,0 0 66 0 0,0 0 146 0 0,0 0 68 0 0,0 0-103 0 0,0 0-213 0 0,0 0-195 0 0,0 0-155 0 0,0 0-109 0 0,0 0-79 0 0,0 0-81 0 0,-2 28-58 0 0,-5 87-46 0 0,20-41 60 0 0,-6-30-670 0 0,-4-38-984 0 0,3-14-15174 0 0,-6 7 10051 0 0</inkml:trace>
  <inkml:trace contextRef="#ctx0" brushRef="#br0" timeOffset="46776.356">18093 1267 8658 0 0,'0'0'2099'0'0,"0"0"-591"0"0,0 0-351 0 0,0 0-12 0 0,0 0 25 0 0,0 0-25 0 0,0 0-109 0 0,0 0-195 0 0,0 0-172 0 0,0 0-109 0 0,0 0-90 0 0,0 0-70 0 0,0 0-59 0 0,24-8-43 0 0,74-27-49 0 0,-23 25 461 0 0,-53 12-368 0 0,-19-3-306 0 0,0 1-1 0 0,1 0 1 0 0,-1 0 0 0 0,0 0-1 0 0,0 1 1 0 0,0-1-1 0 0,0 1 1 0 0,0 0 0 0 0,0 0-1 0 0,0 0 1 0 0,0 0 0 0 0,0 0-1 0 0,0 0 1 0 0,-1 1-1 0 0,1 0 1 0 0,0-1 0 0 0,-1 1-1 0 0,1 0 1 0 0,-1 0-1 0 0,0 0 1 0 0,0 1 0 0 0,1-1-1 0 0,-1 0 1 0 0,-1 1-1 0 0,1 0 1 0 0,0-1 0 0 0,-1 1-1 0 0,1 0 1 0 0,-1 0 0 0 0,0 0-1 0 0,0 0 1 0 0,0 0-1 0 0,0 0 1 0 0,-1 0 0 0 0,1 0-1 0 0,-1 0 1 0 0,0 1-36 0 0,-1 1 60 0 0,-1 1 1 0 0,0-1-1 0 0,0 0 0 0 0,0 0 1 0 0,-1-1-1 0 0,0 1 0 0 0,0 0 1 0 0,0-1-1 0 0,0 1 0 0 0,-1-1 1 0 0,0 0-1 0 0,0 0 0 0 0,0-1 1 0 0,0 1-1 0 0,0-1 0 0 0,-1 0-60 0 0,0 1 30 0 0,1-1-21 0 0,0-1 1 0 0,0 1-1 0 0,0 0 1 0 0,0 0 0 0 0,1 1-1 0 0,-1-1 1 0 0,1 1 0 0 0,0 0-1 0 0,0 0 1 0 0,0 0 0 0 0,1 0-1 0 0,-1 0 1 0 0,1 0 0 0 0,0 1-1 0 0,0-1 1 0 0,0 1 0 0 0,1 0-1 0 0,0 0 1 0 0,0-1-1 0 0,0 1 1 0 0,0 0 0 0 0,1 4-10 0 0,49 34 52 0 0,-22-27-18 0 0,-22-12 15 0 0,0 1-1 0 0,0-1 1 0 0,0 1-1 0 0,0 0 0 0 0,-1 0 1 0 0,0 0-1 0 0,0 1 1 0 0,0-1-1 0 0,-1 1 1 0 0,0 0-1 0 0,0 0 0 0 0,-1 0 1 0 0,1 1-1 0 0,-1-1 1 0 0,0 0-1 0 0,-1 1 0 0 0,0 0 1 0 0,0-1-1 0 0,0 1 1 0 0,-1 4-49 0 0,0-4 80 0 0,0-1 1 0 0,0 1-1 0 0,0 0 1 0 0,-1-1-1 0 0,0 1 1 0 0,-1 0-1 0 0,0-1 1 0 0,0 0-1 0 0,0 1 0 0 0,-1-1 1 0 0,1 0-1 0 0,-1 0 1 0 0,-1 0-1 0 0,1-1 1 0 0,-1 1-1 0 0,0-1 1 0 0,-1 0-1 0 0,1 0 1 0 0,-1 0-1 0 0,-3 3-80 0 0,-4-1 13 0 0,1-1 0 0 0,-1 0 0 0 0,0-1 0 0 0,0 0-1 0 0,0-1 1 0 0,-1 0 0 0 0,1-1 0 0 0,-1 0 0 0 0,0-1 0 0 0,0-1 0 0 0,0 0-1 0 0,0 0 1 0 0,0-2 0 0 0,0 1 0 0 0,0-2 0 0 0,-1 0-13 0 0,2 1-49 0 0,0 0 1 0 0,1-1 0 0 0,-1-1 0 0 0,1 0 0 0 0,-1 0-1 0 0,1-1 1 0 0,0-1 0 0 0,1 1 0 0 0,-1-2 0 0 0,1 0-1 0 0,0 0 1 0 0,0-1 0 0 0,1 0 0 0 0,0 0 48 0 0,-7-35-1976 0 0,26 15-5146 0 0,-5 22-4577 0 0</inkml:trace>
  <inkml:trace contextRef="#ctx0" brushRef="#br0" timeOffset="106767.893">9785 2858 9978 0 0,'0'0'2145'0'0,"0"0"-628"0"0,0 0-345 0 0,0 0-42 0 0,0 0 6 0 0,0 0-50 0 0,0 0-166 0 0,0 0-189 0 0,0 0-134 0 0,0 0 54 0 0,0 0 103 0 0,0 0 81 0 0,9 2 50 0 0,103 11 2133 0 0,119-36-1287 0 0,-30 5-1343 0 0,-200 18-383 0 0,-1 0 3 0 0,0 0-18 0 0,0 0 19 0 0,0 0 7 0 0,0 0 5 0 0,0 0 9 0 0,0 0-54 0 0,0 0-44 0 0,0 0-47 0 0,0 0-45 0 0,-33 18-12223 0 0,29-14 8501 0 0,-1 0-7399 0 0</inkml:trace>
  <inkml:trace contextRef="#ctx0" brushRef="#br0" timeOffset="107020.1">9923 3094 8522 0 0,'0'0'1891'0'0,"0"0"-569"0"0,0 0-128 0 0,0 0 152 0 0,0 0 164 0 0,0 0 27 0 0,0 0-132 0 0,0 0-193 0 0,0 0-115 0 0,0 0-52 0 0,0 0-33 0 0,0 0-60 0 0,0 0-122 0 0,14 0-121 0 0,197-8 2124 0 0,4-3-2625 0 0,-182 7-699 0 0,0 1-5721 0 0,-23 3-5804 0 0</inkml:trace>
  <inkml:trace contextRef="#ctx0" brushRef="#br0" timeOffset="61132.217">163 2913 5129 0 0,'0'0'4049'0'0,"0"0"-1879"0"0,0 0-833 0 0,0 0-223 0 0,0 0 20 0 0,0 0 27 0 0,0 0-118 0 0,0 0-231 0 0,0 0-204 0 0,0 0-45 0 0,0 0 93 0 0,0 0 123 0 0,1 5 105 0 0,0-4-822 0 0,-1 1 1 0 0,1-1-1 0 0,-1 1 0 0 0,1-1 0 0 0,0 0 1 0 0,-1 1-1 0 0,1-1 0 0 0,0 0 0 0 0,0 0 0 0 0,0 1 1 0 0,0-1-1 0 0,0 0 0 0 0,0 0 0 0 0,0 0 0 0 0,0 0 1 0 0,1-1-1 0 0,-1 1 0 0 0,0 0 0 0 0,0 0 0 0 0,1-1 1 0 0,-1 1-1 0 0,1-1 0 0 0,-1 1 0 0 0,0-1 1 0 0,1 1-1 0 0,-1-1 0 0 0,1 0 0 0 0,-1 0 0 0 0,1 0 1 0 0,-1 0-1 0 0,1 0 0 0 0,-1 0 0 0 0,1 0 0 0 0,-1 0 1 0 0,1-1-1 0 0,-1 1 0 0 0,1 0-62 0 0,130-10 2545 0 0,88 1-1460 0 0,-186 13-1314 0 0,-34-4 91 0 0,0 0-84 0 0,0 0-109 0 0,0 0-162 0 0,0 0-216 0 0,0 0-203 0 0,4 0-3415 0 0,-2 0-3166 0 0,-2 0-3752 0 0</inkml:trace>
  <inkml:trace contextRef="#ctx0" brushRef="#br0" timeOffset="61386.507">218 3237 11506 0 0,'0'0'1454'0'0,"0"0"-603"0"0,0 0-291 0 0,0 0 175 0 0,0 0 326 0 0,0 0 229 0 0,0 0 109 0 0,0 0-52 0 0,0 0-131 0 0,0 0-133 0 0,0 0-204 0 0,0 0-188 0 0,0 0-128 0 0,33-4-73 0 0,102-15-58 0 0,100-24 242 0 0,-198 52-2890 0 0,-27 4-8140 0 0,-9-9-1775 0 0</inkml:trace>
  <inkml:trace contextRef="#ctx0" brushRef="#br0" timeOffset="75979.25">2217 2596 0 0 0,'0'0'2879'0'0,"0"0"-1440"0"0,0 0-457 0 0,0 0 29 0 0,0 0 198 0 0,0 0 89 0 0,0 0-94 0 0,0 0-249 0 0,0 0-302 0 0,0 0-183 0 0,0 0-103 0 0,0 0-87 0 0,0 0-55 0 0,-11 10-36 0 0,-86 77 556 0 0,-71 71-373 0 0,67-79-1989 0 0,27-41-7394 0 0,67-34 5361 0 0</inkml:trace>
  <inkml:trace contextRef="#ctx0" brushRef="#br0" timeOffset="76311.845">1781 2630 168 0 0,'0'0'1102'0'0,"0"0"-74"0"0,0 0-16 0 0,0 0-33 0 0,0 0-144 0 0,0 0-280 0 0,0 0-377 0 0,0 0-198 0 0,0 0 22 0 0,0 0 211 0 0,0 0 298 0 0,0 0 166 0 0,0 0 46 0 0,4 12-20 0 0,13 39-6 0 0,-14-44-417 0 0,0 0-1 0 0,0-1 0 0 0,1 1 0 0 0,-1-1 0 0 0,2 0 0 0 0,-1 0 1 0 0,0-1-1 0 0,1 1 0 0 0,0-1 0 0 0,1 0 0 0 0,-1 0 0 0 0,2 0-279 0 0,18 18 1126 0 0,57 57 992 0 0,-39-14-1491 0 0,-43-65-631 0 0,0-2-1101 0 0,-14-37-11251 0 0,12 33 9237 0 0</inkml:trace>
  <inkml:trace contextRef="#ctx0" brushRef="#br0" timeOffset="76611.224">1880 2578 0 0 0,'0'0'49'0'0,"0"0"90"0"0,0 0-3 0 0,0 0 91 0 0,0 0 146 0 0,0 0 202 0 0,0 0 188 0 0,0 0 93 0 0,0 0 48 0 0,-5 16 72 0 0,-14 51 73 0 0,17-58-596 0 0,0 0 0 0 0,1 1 0 0 0,0-1 0 0 0,0 0 1 0 0,1 1-1 0 0,0-1 0 0 0,1 1 0 0 0,0-1 0 0 0,1 0 1 0 0,0 0-1 0 0,0 1 0 0 0,1-1 0 0 0,0 1-453 0 0,7 26 1014 0 0,-7-20-688 0 0,3 7-95 0 0,-1 0 0 0 0,-1 0 1 0 0,-2 0-1 0 0,0 0 0 0 0,-1 1 1 0 0,-3 13-232 0 0,1-30-58 0 0,-1-1 0 0 0,0 1 1 0 0,0-1-1 0 0,-1 0 0 0 0,0 0 1 0 0,0 0-1 0 0,0 0 0 0 0,-1 0 0 0 0,1-1 1 0 0,-2 1-1 0 0,1-1 0 0 0,0 0 1 0 0,-1-1-1 0 0,0 1 0 0 0,-2 0 58 0 0,21-3-9688 0 0,-8-3 5576 0 0</inkml:trace>
  <inkml:trace contextRef="#ctx0" brushRef="#br0" timeOffset="77010.209">2359 2471 2833 0 0,'0'0'978'0'0,"0"0"-216"0"0,0 0 21 0 0,0 0 456 0 0,0 0 529 0 0,0 0 267 0 0,0 0-156 0 0,0 0-493 0 0,0 0-531 0 0,0 0-407 0 0,0 0-232 0 0,0 0-96 0 0,0 0-25 0 0,3 19 669 0 0,-27 279 3173 0 0,-32-37-4000 0 0,56-261-22 0 0,0 1 0 0 0,0-1 0 0 0,0 1 0 0 0,0-1 0 0 0,0 1 0 0 0,0-1 1 0 0,0 1-1 0 0,0-1 0 0 0,0 1 0 0 0,0-1 0 0 0,0 1 0 0 0,0-1 0 0 0,1 1 0 0 0,-1-1 0 0 0,0 0 0 0 0,0 1 0 0 0,1-1 1 0 0,-1 1-1 0 0,0-1 0 0 0,0 1 0 0 0,1-1 0 0 0,-1 0 0 0 0,0 1 0 0 0,1-1 0 0 0,-1 0 0 0 0,1 1 0 0 0,-1-1 0 0 0,0 0 1 0 0,1 0-1 0 0,-1 1 0 0 0,1-1 0 0 0,-1 0 0 0 0,1 0 0 0 0,-1 0 0 0 0,1 0 0 0 0,-1 0 0 0 0,1 0 0 0 0,-1 1 0 0 0,1-1 1 0 0,-1 0-1 0 0,1 0 0 0 0,-1 0 0 0 0,1-1 0 0 0,-1 1 0 0 0,1 0 0 0 0,-1 0 0 0 0,1 0 0 0 0,-1 0 0 0 0,1 0 0 0 0,-1-1 1 0 0,0 1-1 0 0,1 0 0 0 0,-1 0 0 0 0,1-1 0 0 0,-1 1 0 0 0,1 0 0 0 0,-1 0 0 0 0,0-1 0 0 0,1 1 0 0 0,-1-1 85 0 0,31-15-5983 0 0,-31 16 5869 0 0,16-10-5323 0 0,-2 2 2031 0 0</inkml:trace>
  <inkml:trace contextRef="#ctx0" brushRef="#br0" timeOffset="77326.704">2722 2593 3801 0 0,'0'0'1352'0'0,"0"0"-145"0"0,0 0-65 0 0,0 0 162 0 0,0 0 186 0 0,-30 34 17 0 0,-91 107-213 0 0,68-54 162 0 0,50-74-1258 0 0,1-9-107 0 0,0 1 1 0 0,0 0-1 0 0,0 0 0 0 0,1-1 1 0 0,-1 1-1 0 0,1 0 0 0 0,1 0 1 0 0,-1 1-1 0 0,1-1 0 0 0,0 0 0 0 0,0 0 1 0 0,0 0-1 0 0,1 0 0 0 0,0 0 1 0 0,0 0-1 0 0,0 0 0 0 0,0 0 1 0 0,1 0-1 0 0,0 0 0 0 0,0-1 0 0 0,0 1 1 0 0,0-1-1 0 0,1 1 0 0 0,0-1 1 0 0,0 0-1 0 0,0 0 0 0 0,1 0 1 0 0,-1-1-1 0 0,1 1 0 0 0,0-1 1 0 0,0 1-1 0 0,0-1 0 0 0,0-1 0 0 0,0 1 1 0 0,1-1-1 0 0,-1 1 0 0 0,1-1 1 0 0,0 0-1 0 0,0-1-91 0 0,14 1 218 0 0,1-1-1 0 0,-1-1 1 0 0,1-1 0 0 0,-1 0 0 0 0,0-2-1 0 0,0 0 1 0 0,0-1 0 0 0,0-1-1 0 0,0-1 1 0 0,-1-1 0 0 0,0 0 0 0 0,0-1-1 0 0,-1-1 1 0 0,0-1 0 0 0,-1 0 0 0 0,0-1-1 0 0,0-1 1 0 0,-1-1 0 0 0,0-1-218 0 0,3 0 126 0 0,0-2 0 0 0,-1-1-1 0 0,-1 0 1 0 0,0-1 0 0 0,-2 0 0 0 0,0-2 0 0 0,1-2-126 0 0,-9 13 30 0 0,-1 1 0 0 0,-1-1-1 0 0,0 0 1 0 0,0 0 0 0 0,0 0 0 0 0,-1-1 0 0 0,-1 1 0 0 0,0-1 0 0 0,0 0 0 0 0,-1 0 0 0 0,0 1-1 0 0,0-1 1 0 0,-1 0 0 0 0,-1 0 0 0 0,1 0 0 0 0,-2 0 0 0 0,1 0 0 0 0,-2-4-30 0 0,-2 7-32 0 0,1-1 1 0 0,-1 1-1 0 0,0 0 0 0 0,-1 0 1 0 0,1 1-1 0 0,-2 0 0 0 0,1 0 1 0 0,0 0-1 0 0,-1 1 1 0 0,0 0-1 0 0,0 0 0 0 0,-1 0 1 0 0,0 1-1 0 0,1 0 0 0 0,-1 1 1 0 0,0 0-1 0 0,-1 0 1 0 0,1 1-1 0 0,0 0 0 0 0,-1 0 1 0 0,0 1-1 0 0,1 0 0 0 0,-1 0 1 0 0,0 1-1 0 0,1 0 0 0 0,-1 1 1 0 0,0 0-1 0 0,1 0 1 0 0,-1 1-1 0 0,1 0 0 0 0,0 1 1 0 0,-1-1-1 0 0,1 2 0 0 0,0-1 1 0 0,-4 3 31 0 0,-124 81-1824 0 0,73-2-6797 0 0,56-69-1783 0 0</inkml:trace>
  <inkml:trace contextRef="#ctx0" brushRef="#br0" timeOffset="77659.34">3337 2582 0 0 0,'0'0'440'0'0,"0"0"534"0"0,0 0 562 0 0,0 0 542 0 0,0 0 145 0 0,0 0-243 0 0,0 0-579 0 0,0 0-607 0 0,0 0-288 0 0,0 0-101 0 0,0 0-23 0 0,0 0-21 0 0,0 0-10 0 0,-30 15 10 0 0,-93 51-9 0 0,52-6 186 0 0,61-47-416 0 0,4-7-19 0 0,-1 1 0 0 0,2 0 0 0 0,-1 0 0 0 0,1 0-1 0 0,0 1 1 0 0,0-1 0 0 0,1 1 0 0 0,0 0-1 0 0,1 1 1 0 0,-1-1 0 0 0,2 1 0 0 0,-1-1-1 0 0,1 1 1 0 0,1 0 0 0 0,-1 0 0 0 0,1 0-1 0 0,1 0 1 0 0,0 0 0 0 0,0 0 0 0 0,1 0-1 0 0,1 7-102 0 0,3-11 189 0 0,0 0 0 0 0,1 0 0 0 0,0-1 0 0 0,-1 1 0 0 0,2-1 0 0 0,-1-1 0 0 0,0 1 0 0 0,1-1-1 0 0,-1 0 1 0 0,1 0 0 0 0,0-1 0 0 0,0 0 0 0 0,0 0 0 0 0,0-1 0 0 0,1 0 0 0 0,-1 0 0 0 0,0-1 0 0 0,0 0 0 0 0,1 0-1 0 0,-1 0 1 0 0,0-1 0 0 0,0 0 0 0 0,4-1-189 0 0,-7 1 78 0 0,18-2 172 0 0,1-1 0 0 0,0-2 1 0 0,-1 0-1 0 0,0-1 0 0 0,-1-2 1 0 0,0 0-1 0 0,0-1 0 0 0,-1-1 1 0 0,0-1-1 0 0,-1-1 0 0 0,0 0 1 0 0,-1-2-1 0 0,-1 0 0 0 0,9-10-250 0 0,-19 20 34 0 0,-1 0-1 0 0,0-1 0 0 0,0 1 1 0 0,0-1-1 0 0,-1-1 0 0 0,0 1 0 0 0,0-1 1 0 0,-1 0-1 0 0,0 0 0 0 0,0 0 1 0 0,0 0-1 0 0,-1-1 0 0 0,0 0 0 0 0,-1 1 1 0 0,0-1-1 0 0,0 0 0 0 0,0 0 1 0 0,-1-1-1 0 0,0 1 0 0 0,-1 0 1 0 0,0 0-1 0 0,0 0 0 0 0,-1 0 0 0 0,0-1 1 0 0,0 1-1 0 0,-1 0 0 0 0,0 0 1 0 0,-1 1-1 0 0,1-1 0 0 0,-1 0 1 0 0,-1 1-1 0 0,0-2-33 0 0,-2 3-80 0 0,0 0 1 0 0,-1 0 0 0 0,1 0-1 0 0,-1 1 1 0 0,0 0-1 0 0,0 0 1 0 0,-1 1-1 0 0,0 0 1 0 0,1 1 0 0 0,-1-1-1 0 0,0 1 1 0 0,-1 1-1 0 0,1-1 1 0 0,0 2-1 0 0,-1-1 1 0 0,1 1 0 0 0,-1 0-1 0 0,0 1 1 0 0,1 0-1 0 0,-1 0 1 0 0,0 1-1 0 0,1 0 1 0 0,-1 1 0 0 0,1 0-1 0 0,-7 2 80 0 0,-70 32-3470 0 0,33-5-5185 0 0,33-18-2557 0 0</inkml:trace>
  <inkml:trace contextRef="#ctx0" brushRef="#br0" timeOffset="78054.207">4187 2585 7578 0 0,'0'0'2730'0'0,"0"0"-669"0"0,0 0-422 0 0,0 0-117 0 0,0 0-94 0 0,0 0-254 0 0,0 0-351 0 0,0 0-301 0 0,0 0-212 0 0,0 0-83 0 0,0 0-41 0 0,0 0-26 0 0,0 0-28 0 0,-23 21-38 0 0,-72 63-30 0 0,-50 80-1094 0 0,110-137-2079 0 0,10-13-6589 0 0,19-11 2885 0 0</inkml:trace>
  <inkml:trace contextRef="#ctx0" brushRef="#br0" timeOffset="78341.218">3664 2622 4369 0 0,'0'0'2039'0'0,"0"0"-833"0"0,0 0-146 0 0,0 0 220 0 0,0 0 140 0 0,0 0-17 0 0,0 0-140 0 0,0 0-169 0 0,32 1-66 0 0,99 6-58 0 0,-47 15 711 0 0,-52-8-1350 0 0,-1 1 0 0 0,-1 1 0 0 0,-1 1 0 0 0,0 2 0 0 0,-1 1 0 0 0,-1 2 0 0 0,0 1-331 0 0,25 22-21 0 0,-51-71-221 0 0,-31-62-3556 0 0,6 33-3524 0 0,20 46 5279 0 0,-1-4-5661 0 0</inkml:trace>
  <inkml:trace contextRef="#ctx0" brushRef="#br0" timeOffset="78592.188">3927 2291 3817 0 0,'0'0'1611'0'0,"0"0"-600"0"0,0 0-118 0 0,0 0 211 0 0,0 0 247 0 0,0 0 179 0 0,-4 34 26 0 0,-11 110-97 0 0,13 72 2956 0 0,0 59-3546 0 0,-20-195-1611 0 0,4-52-7734 0 0,15-25-1754 0 0</inkml:trace>
  <inkml:trace contextRef="#ctx0" brushRef="#br0" timeOffset="79277.251">4437 2471 3425 0 0,'0'0'1363'0'0,"0"0"17"0"0,0 0 186 0 0,0 0 206 0 0,0 0 127 0 0,0 0-38 0 0,0 0-193 0 0,0 0-169 0 0,0 0-223 0 0,0 0-193 0 0,0 0-184 0 0,0 0-215 0 0,0 0-135 0 0,-3-5-62 0 0,-12-17-48 0 0,11 16-30 0 0,4 6-51 0 0,23-14 643 0 0,-4 7-884 0 0,0 1 0 0 0,1 1 0 0 0,0 1 0 0 0,0 1 1 0 0,0 0-1 0 0,0 1 0 0 0,0 2 0 0 0,6 0-117 0 0,-23 0 6 0 0,-1 1 1 0 0,0-1-1 0 0,1 1 1 0 0,-1-1-1 0 0,0 1 1 0 0,0 0-1 0 0,0 0 1 0 0,1 0-1 0 0,-1 0 1 0 0,0 1-1 0 0,-1-1 1 0 0,1 0-1 0 0,0 1 1 0 0,0-1 0 0 0,0 1-1 0 0,-1 0 1 0 0,1 0-1 0 0,-1-1 1 0 0,1 1-1 0 0,-1 0 1 0 0,0 0-1 0 0,0 0 1 0 0,0 1-1 0 0,0-1 1 0 0,0 0-1 0 0,0 0 1 0 0,-1 0-1 0 0,1 1 1 0 0,-1-1 0 0 0,0 0-1 0 0,1 1 1 0 0,-1-1-1 0 0,0 0 1 0 0,0 1-1 0 0,0-1 1 0 0,-1 1-1 0 0,1-1 1 0 0,-1 0-1 0 0,1 0 1 0 0,-1 1-1 0 0,0-1 1 0 0,0 0-1 0 0,0 0 1 0 0,0 0-1 0 0,0 0 1 0 0,0 0 0 0 0,0 0-1 0 0,-1 0 1 0 0,1 0-1 0 0,-1 0 1 0 0,0-1-1 0 0,1 1 1 0 0,-1 0-1 0 0,0-1 1 0 0,0 0-1 0 0,0 1 1 0 0,0-1-1 0 0,-1 0-6 0 0,-123 87 340 0 0,124-87-346 0 0,1-1 0 0 0,0 1-1 0 0,-1 0 1 0 0,1-1 0 0 0,0 1 0 0 0,0 0-1 0 0,-1 0 1 0 0,1 0 0 0 0,0 0-1 0 0,0 0 1 0 0,0 0 0 0 0,0 0-1 0 0,0 1 1 0 0,1-1 0 0 0,-1 0-1 0 0,0 0 1 0 0,0 1 0 0 0,1-1-1 0 0,-1 0 1 0 0,1 1 0 0 0,-1-1 0 0 0,1 1-1 0 0,0-1 1 0 0,-1 1 0 0 0,1-1-1 0 0,0 1 1 0 0,0-1 0 0 0,0 1-1 0 0,0-1 1 0 0,0 1 0 0 0,1-1-1 0 0,-1 0 1 0 0,0 1 0 0 0,1-1-1 0 0,-1 1 1 0 0,1-1 0 0 0,-1 1 0 0 0,1-1-1 0 0,-1 0 1 0 0,1 0 0 0 0,0 1-1 0 0,0-1 1 0 0,0 0 0 0 0,0 0-1 0 0,1 1 7 0 0,105 86 8 0 0,-100-82 2 0 0,0 1 0 0 0,0 0 1 0 0,-1 0-1 0 0,0 0 0 0 0,0 1 0 0 0,-1 0 0 0 0,0 0 0 0 0,0 0 0 0 0,-1 1 0 0 0,0-1 0 0 0,0 1 0 0 0,-1 0 0 0 0,0 0 0 0 0,-1 1 0 0 0,0-1 1 0 0,0 1-1 0 0,-1-1 0 0 0,0 9-10 0 0,-4-10 48 0 0,0 0 0 0 0,0 0 1 0 0,-1-1-1 0 0,-1 1 0 0 0,1-1 1 0 0,-1 0-1 0 0,0-1 0 0 0,0 1 1 0 0,-1-1-1 0 0,0 0 1 0 0,0 0-1 0 0,-1-1 0 0 0,0 0 1 0 0,0 0-1 0 0,0 0 0 0 0,-4 1-48 0 0,1 1-33 0 0,0 0 0 0 0,0-1 0 0 0,0-1 0 0 0,-1 1 0 0 0,0-2 0 0 0,0 1-1 0 0,0-1 1 0 0,0-1 0 0 0,-1 0 0 0 0,1-1 0 0 0,-1 0 0 0 0,-4-1 33 0 0,19-20-5955 0 0,7 6-1971 0 0,-1 5-3700 0 0</inkml:trace>
  <inkml:trace contextRef="#ctx0" brushRef="#br0" timeOffset="79614.929">5185 2449 10218 0 0,'0'0'4816'0'0,"0"0"-3623"0"0,0 0-1000 0 0,0 0 101 0 0,0 0 212 0 0,0 0 178 0 0,-33 23 65 0 0,-101 73-77 0 0,70-27 41 0 0,56-54-596 0 0,1-3-83 0 0,1 0 1 0 0,0 1-1 0 0,1 0 0 0 0,1 0 1 0 0,0 0-1 0 0,1 0 0 0 0,0 1 1 0 0,1-1-1 0 0,0 1 1 0 0,1 10-35 0 0,1-20 42 0 0,0 1 0 0 0,0-1 0 0 0,0 1 0 0 0,1-1 0 0 0,-1 1 0 0 0,1-1 0 0 0,0 0 0 0 0,1 1 0 0 0,-1-1 0 0 0,1 0 0 0 0,0 0 0 0 0,0 0 0 0 0,0 0 0 0 0,0 0 0 0 0,1 0 0 0 0,0 0 0 0 0,-1-1 0 0 0,2 1 0 0 0,-1-1 0 0 0,0 0 0 0 0,0 0 0 0 0,1 0 0 0 0,0-1 0 0 0,-1 1 0 0 0,1-1 0 0 0,0 0 0 0 0,0 0 0 0 0,1 0 0 0 0,-1 0 0 0 0,0-1 0 0 0,1 0 0 0 0,-1 0 0 0 0,5 1-42 0 0,6-3 190 0 0,-1 0 0 0 0,1 0 0 0 0,0-2 0 0 0,0 1 0 0 0,-1-2 0 0 0,0 0 0 0 0,1-1 0 0 0,-2 0 0 0 0,1-1 0 0 0,-1-1 0 0 0,0 0 0 0 0,0-1 0 0 0,0 0 0 0 0,-1-1 0 0 0,-1-1 0 0 0,0 1 0 0 0,0-2 0 0 0,0 1 0 0 0,-2-2 0 0 0,1 1 0 0 0,-2-1 0 0 0,1-1 0 0 0,1-5-190 0 0,-6 13 11 0 0,0-1 0 0 0,-1 0-1 0 0,0 0 1 0 0,0 0 0 0 0,0 0 0 0 0,-1 0-1 0 0,0 0 1 0 0,0-1 0 0 0,-1 1 0 0 0,0-1 0 0 0,0 1-1 0 0,0-1 1 0 0,-1 1 0 0 0,0-1 0 0 0,0 0-1 0 0,0 1 1 0 0,-1-1 0 0 0,0 1 0 0 0,-1-1 0 0 0,1 1-1 0 0,-1-1 1 0 0,-1 1 0 0 0,1 0 0 0 0,-1 0 0 0 0,0 0-1 0 0,0 0 1 0 0,-1 1 0 0 0,0-1 0 0 0,0 1-1 0 0,0 0 1 0 0,0 0 0 0 0,-1 0 0 0 0,0 1 0 0 0,0-1-1 0 0,0 1-10 0 0,-4-1-170 0 0,0 0 0 0 0,0 0 0 0 0,0 1 0 0 0,-1 0-1 0 0,1 1 1 0 0,-1 0 0 0 0,0 1 0 0 0,0 0-1 0 0,0 0 1 0 0,0 1 0 0 0,0 0 0 0 0,0 1 0 0 0,0 0-1 0 0,0 0 1 0 0,-7 2 170 0 0,-51 18-9385 0 0,52-13-2204 0 0</inkml:trace>
  <inkml:trace contextRef="#ctx0" brushRef="#br0" timeOffset="79963.54">5606 2471 9506 0 0,'0'0'399'0'0,"0"0"-321"0"0,0 0 139 0 0,0 0 380 0 0,0 0 247 0 0,0 0 131 0 0,0 0-133 0 0,0 0-297 0 0,0 0-242 0 0,0 0-158 0 0,-18 32-100 0 0,-61 98-57 0 0,16-15-17 0 0,61-111 55 0 0,0 1-1 0 0,0-1 0 0 0,1 1 1 0 0,-1-1-1 0 0,1 1 1 0 0,0 0-1 0 0,0 0 0 0 0,1-1 1 0 0,-1 1-1 0 0,1 0 1 0 0,0 0-1 0 0,0 0 0 0 0,1-1 1 0 0,0 1-1 0 0,-1 0 1 0 0,2 0-1 0 0,-1-1 1 0 0,0 1-1 0 0,1-1 0 0 0,0 1 1 0 0,0-1-1 0 0,0 0 1 0 0,1 1-1 0 0,-1-1 0 0 0,1 0 1 0 0,0-1-1 0 0,0 1 1 0 0,1 0-1 0 0,-1-1 1 0 0,1 0-1 0 0,-1 0 0 0 0,1 0 1 0 0,0 0-1 0 0,0-1 1 0 0,1 1-26 0 0,9 2 456 0 0,1-1 1 0 0,0-1-1 0 0,0 0 0 0 0,0 0 1 0 0,0-2-1 0 0,0 0 1 0 0,0 0-1 0 0,1-2 1 0 0,-1 0-1 0 0,0 0 1 0 0,7-3-457 0 0,0 0 416 0 0,-1-1 1 0 0,0-1 0 0 0,-1-1-1 0 0,1-1 1 0 0,-1-1 0 0 0,-1-1-1 0 0,0 0 1 0 0,0-1 0 0 0,-1-1-1 0 0,-1-1 1 0 0,0-1 0 0 0,0 0-1 0 0,-1-1 1 0 0,12-15-417 0 0,-24 24 43 0 0,1 0 1 0 0,-1 0-1 0 0,0 0 1 0 0,0 0-1 0 0,-1 0 1 0 0,0-1-1 0 0,0 0 1 0 0,-1 1-1 0 0,1-1 1 0 0,-1 0-1 0 0,-1-1 1 0 0,0 1-1 0 0,0 0 1 0 0,0 0-1 0 0,0 0 1 0 0,-1-1-1 0 0,-1 1 0 0 0,1 0 1 0 0,-1 0-1 0 0,0-1 1 0 0,-1 1-1 0 0,0 0 1 0 0,0 0-1 0 0,0 0 1 0 0,-1 1-1 0 0,0-1 1 0 0,-1 1-1 0 0,1-1 1 0 0,-1 1-1 0 0,0 0 1 0 0,-1 0-1 0 0,1 1 1 0 0,-1-1-1 0 0,0 1 1 0 0,-5-4-44 0 0,2 3-52 0 0,0 0 0 0 0,0 1 0 0 0,0-1 0 0 0,-1 1 0 0 0,0 1 0 0 0,0 0 0 0 0,0 0 0 0 0,0 1 0 0 0,-1 0 0 0 0,1 0 0 0 0,-1 1 0 0 0,0 1 0 0 0,1-1 0 0 0,-1 2 0 0 0,0-1 0 0 0,0 1 0 0 0,0 1 0 0 0,0 0 0 0 0,0 0 0 0 0,1 1 0 0 0,-1 0 0 0 0,0 1 0 0 0,1 0 0 0 0,0 0 1 0 0,0 1-1 0 0,0 0 0 0 0,0 1 0 0 0,-4 3 52 0 0,-48 34-2008 0 0,25-12-3501 0 0,32-27 4394 0 0,-18 14-10926 0 0</inkml:trace>
  <inkml:trace contextRef="#ctx0" brushRef="#br0" timeOffset="88587.538">1190 3366 0 0 0,'0'0'151'0'0,"0"0"229"0"0,0 0 108 0 0,-2-4 59 0 0,-8-10 39 0 0,7 10 44 0 0,3 4 26 0 0,0 0-13 0 0,0 0-52 0 0,0 0-95 0 0,0 0-95 0 0,0 0-47 0 0,0 0 15 0 0,0 0 83 0 0,25 2 5480 0 0,-2 0-4670 0 0,295-25 3852 0 0,520-6-2113 0 0,-723 37-2688 0 0,176 6 706 0 0,-217-13-816 0 0,196-13 51 0 0,-65 4-108 0 0,182-6 77 0 0,-236 8 335 0 0,146-25-558 0 0,52-9 467 0 0,292-30-88 0 0,-358 52-318 0 0,333-23 143 0 0,-395 24-189 0 0,-174 16-3367 0 0,0 0-3520 0 0,-42 1-4774 0 0</inkml:trace>
  <inkml:trace contextRef="#ctx0" brushRef="#br0" timeOffset="90210.629">1632 3487 6625 0 0,'0'0'1449'0'0,"0"0"-629"0"0,0 0-511 0 0,0 0-209 0 0,0 0 134 0 0,0 0 300 0 0,0 0 287 0 0,0 0 103 0 0,0 0-101 0 0,0 0-225 0 0,0 0-163 0 0,0 0-32 0 0,0 0 45 0 0,1 8 67 0 0,-7 113 2044 0 0,-62 37-526 0 0,68-156-2001 0 0,1 0 0 0 0,0 0 0 0 0,0-1 1 0 0,0 1-1 0 0,1 0 0 0 0,-1-1 1 0 0,0 1-1 0 0,1 0 0 0 0,-1-1 0 0 0,1 0 1 0 0,-1 1-1 0 0,1-1 0 0 0,-1 0 1 0 0,1 0-1 0 0,0 0 0 0 0,0 0 0 0 0,0 0 1 0 0,0 0-1 0 0,0 0 0 0 0,0-1 1 0 0,0 1-1 0 0,0-1 0 0 0,0 0 1 0 0,0 1-1 0 0,0-1 0 0 0,0 0 0 0 0,0 0 1 0 0,0 0-1 0 0,0 0 0 0 0,0-1 1 0 0,0 1-1 0 0,0 0 0 0 0,0-1 0 0 0,0 0 1 0 0,0 1-33 0 0,5-1 103 0 0,129-20 735 0 0,-67-1-708 0 0,-63 14-2628 0 0,-6-27-11369 0 0,0 26 11055 0 0,0 5 158 0 0</inkml:trace>
  <inkml:trace contextRef="#ctx0" brushRef="#br0" timeOffset="90468.327">2006 3440 1416 0 0,'0'0'2237'0'0,"0"0"-163"0"0,0 0-109 0 0,0 0-8 0 0,0 0-5 0 0,0 0-41 0 0,0 0-212 0 0,0 0-381 0 0,0 0-362 0 0,0 0-306 0 0,0 0-174 0 0,0 0-43 0 0,-16 27-22 0 0,-49 87 38 0 0,-4 46 1354 0 0,60-135-1561 0 0,0 1-1 0 0,1 0 0 0 0,2 0 1 0 0,1 1-1 0 0,1 0 1 0 0,-1 22-242 0 0,-8 47-419 0 0,14-107-7592 0 0,92-57-3701 0 0,-78 59 8698 0 0</inkml:trace>
  <inkml:trace contextRef="#ctx0" brushRef="#br0" timeOffset="90988.291">2490 3638 0 0 0,'0'0'459'0'0,"0"0"1121"0"0,0 0 919 0 0,0 0 430 0 0,0 0-60 0 0,0 0-441 0 0,0 0-646 0 0,0 0-435 0 0,0 0-275 0 0,0 0-161 0 0,0 0-138 0 0,0 0-111 0 0,-28 24-87 0 0,-87 71-89 0 0,-6 22 827 0 0,117-114-1444 0 0,0-1 1 0 0,0 1 0 0 0,0-1 0 0 0,-1 0-1 0 0,1 0 1 0 0,-1 0 0 0 0,0-1 0 0 0,1 0-1 0 0,-1 0 1 0 0,0 0 0 0 0,0 0 0 0 0,1-1-1 0 0,-1 0 1 0 0,0 0 0 0 0,0 0 0 0 0,0 0-1 0 0,0-1 1 0 0,1 0 0 0 0,-1 0 0 0 0,0 0-1 0 0,1-1 1 0 0,-1 1 0 0 0,1-1 0 0 0,-1 0-1 0 0,1-1 1 0 0,0 1 0 0 0,0-1 0 0 0,0 0-1 0 0,0 0 1 0 0,0 0 0 0 0,0 0 0 0 0,1 0-1 0 0,0-1 1 0 0,0 0 0 0 0,0 0 0 0 0,0 0 130 0 0,-71-79-4469 0 0,70 76 4489 0 0,1 0-1 0 0,-1 0 1 0 0,2 0 0 0 0,-1-1-1 0 0,1 1 1 0 0,0-1 0 0 0,1 1-1 0 0,-1-1 1 0 0,2 0 0 0 0,-1 1-1 0 0,1-1 1 0 0,0 0 0 0 0,1-3-20 0 0,1 7 90 0 0,1 1 1 0 0,-1 0-1 0 0,1-1 1 0 0,0 1-1 0 0,0 0 1 0 0,0 0-1 0 0,0 1 1 0 0,0-1-1 0 0,1 1 1 0 0,-1 0 0 0 0,1 0-1 0 0,0 0 1 0 0,0 0-1 0 0,-1 0 1 0 0,1 1-1 0 0,0 0 1 0 0,0 0-1 0 0,0 0 1 0 0,1 0-1 0 0,-1 1 1 0 0,0-1-1 0 0,0 1 1 0 0,0 0-1 0 0,0 0 1 0 0,3 1-91 0 0,99 26 1664 0 0,-91-21-1437 0 0,41 19 1193 0 0,-2 2 0 0 0,0 3 0 0 0,44 32-1420 0 0,-25 0 717 0 0,-104-110-861 0 0,-15-2-4311 0 0,3-1-8700 0 0,37 42 8995 0 0</inkml:trace>
  <inkml:trace contextRef="#ctx0" brushRef="#br0" timeOffset="91253.245">2355 3440 0 0 0,'0'0'988'0'0,"0"0"-448"0"0,0 0 84 0 0,0 0 731 0 0,0 0 885 0 0,0 0 432 0 0,0 0-9 0 0,0 0-411 0 0,0 0-503 0 0,0 0-339 0 0,0 0-299 0 0,0 0-200 0 0,-2 35-115 0 0,-9 109-80 0 0,-5-28 992 0 0,-15 122-334 0 0,25-218-1158 0 0,7-20-429 0 0,-1 0 0 0 0,0 0 0 0 0,1 0 0 0 0,-1 0 1 0 0,0-1-1 0 0,0 1 0 0 0,1 0 0 0 0,-1 0 0 0 0,0 0 1 0 0,1 0-1 0 0,-1 0 0 0 0,0 0 0 0 0,1 0 0 0 0,-1 0 1 0 0,0 0-1 0 0,1 0 0 0 0,-1 0 0 0 0,0 0 0 0 0,1 0 1 0 0,-1 1-1 0 0,0-1 0 0 0,1 0 0 0 0,-1 0 0 0 0,0 0 1 0 0,0 0-1 0 0,1 0 0 0 0,-1 1 0 0 0,0-1 1 0 0,0 0-1 0 0,1 0 0 0 0,-1 0 0 0 0,0 1 0 0 0,0-1 1 0 0,1 0-1 0 0,-1 1 213 0 0,6-6-1964 0 0,5-5-5376 0 0,-2 2 767 0 0</inkml:trace>
  <inkml:trace contextRef="#ctx0" brushRef="#br0" timeOffset="91528.193">2806 3535 8226 0 0,'0'0'2560'0'0,"0"0"-686"0"0,0 0-351 0 0,0 0-64 0 0,0 0-15 0 0,0 0-55 0 0,0 0-182 0 0,0 0-249 0 0,0 0-247 0 0,0 0-175 0 0,0 0-98 0 0,0 0-79 0 0,0 0-21 0 0,-6 24 9 0 0,-18 73 13 0 0,18 18 670 0 0,6 83-1545 0 0,-1-200-5667 0 0,1 0 3669 0 0,-2-3 806 0 0,3 0-4051 0 0,1 1-2326 0 0</inkml:trace>
  <inkml:trace contextRef="#ctx0" brushRef="#br0" timeOffset="91840.041">3095 3587 4553 0 0,'0'0'2355'0'0,"0"0"-282"0"0,0 0-229 0 0,0 0-106 0 0,0 0-51 0 0,0 0-172 0 0,0 0-240 0 0,0 0-300 0 0,0 0-293 0 0,0 0-182 0 0,0 0-123 0 0,0 0-59 0 0,0 0-43 0 0,-22 31-40 0 0,-70 99-54 0 0,49-52 68 0 0,41-76-229 0 0,0 1 0 0 0,1 0-1 0 0,-1 0 1 0 0,1 1 0 0 0,0-1-1 0 0,0 0 1 0 0,0 0 0 0 0,0 1-1 0 0,0-1 1 0 0,1 0-1 0 0,0 1 1 0 0,-1-1 0 0 0,1 1-1 0 0,0-1 1 0 0,1 0 0 0 0,-1 1-1 0 0,1-1 1 0 0,-1 0 0 0 0,1 1-1 0 0,0-1 1 0 0,0 0-1 0 0,1 0 1 0 0,-1 1 0 0 0,1-1-1 0 0,-1 0 1 0 0,1-1 0 0 0,0 1-1 0 0,0 0 1 0 0,0 0 0 0 0,1-1-1 0 0,-1 1 1 0 0,0-1-1 0 0,1 0 1 0 0,0 0 0 0 0,-1 0-1 0 0,1 0 1 0 0,0 0 0 0 0,0-1-1 0 0,0 1 1 0 0,0-1 0 0 0,1 0-1 0 0,-1 1 1 0 0,0-2-1 0 0,1 1 1 0 0,-1 0 0 0 0,0-1-1 0 0,1 1-19 0 0,11-2 146 0 0,0 0 0 0 0,0 0 0 0 0,-1-1-1 0 0,1-1 1 0 0,0-1 0 0 0,-1 0 0 0 0,0-1 0 0 0,0 0-1 0 0,0-1 1 0 0,-1-1 0 0 0,0 0 0 0 0,0-1-1 0 0,0-1-145 0 0,-1 3 87 0 0,0-2 1 0 0,-1 1-1 0 0,-1-1 0 0 0,1-1 0 0 0,-1 1 0 0 0,-1-2 0 0 0,1 0 0 0 0,-2 0 0 0 0,1 0 0 0 0,-2-1 0 0 0,1 0 0 0 0,-1-1 0 0 0,-1 0 1 0 0,0 0-1 0 0,-1 0 0 0 0,0-1 0 0 0,-1 1 0 0 0,0-1 0 0 0,-1 0 0 0 0,1-11-87 0 0,-4 5 7 0 0,1 15-28 0 0,0 1-1 0 0,0 0 1 0 0,0-1 0 0 0,0 1 0 0 0,-1-1-1 0 0,0 1 1 0 0,0-1 0 0 0,0 1-1 0 0,0 0 1 0 0,0-1 0 0 0,-1 1 0 0 0,1-1-1 0 0,-1 1 1 0 0,0-1 0 0 0,0 1 0 0 0,0 0-1 0 0,-1 0 1 0 0,1-1 0 0 0,-1 1-1 0 0,1 0 1 0 0,-1 0 0 0 0,0 1 0 0 0,0-1-1 0 0,-1 0 1 0 0,1 1 0 0 0,-1-1 0 0 0,1 1-1 0 0,-1 0 1 0 0,0 0 0 0 0,0 0-1 0 0,1 0 1 0 0,-2 0 0 0 0,1 0 0 0 0,0 1-1 0 0,0 0 1 0 0,0 0 0 0 0,-1-1 0 0 0,1 2 21 0 0,-3-1-237 0 0,1 1-1 0 0,-1 0 1 0 0,1 1 0 0 0,0 0 0 0 0,-1-1 0 0 0,1 2 0 0 0,0-1 0 0 0,0 1 0 0 0,-1-1 0 0 0,1 1 0 0 0,0 1 0 0 0,1-1 0 0 0,-1 1 0 0 0,0 0 237 0 0,-35 34-7514 0 0,34-25-635 0 0</inkml:trace>
  <inkml:trace contextRef="#ctx0" brushRef="#br0" timeOffset="92190.483">3714 3576 2929 0 0,'0'0'1752'0'0,"0"0"-324"0"0,0 0-85 0 0,0 0 62 0 0,0 0 108 0 0,0 0 60 0 0,0 0 19 0 0,0 0-21 0 0,0 0-87 0 0,0 0-265 0 0,0 0-395 0 0,0 0-337 0 0,0 0-304 0 0,-3 1-105 0 0,-62 43 294 0 0,-16 50 321 0 0,79-91-658 0 0,0 1 0 0 0,0-1 0 0 0,0 0 0 0 0,0 1 1 0 0,0-1-1 0 0,1 1 0 0 0,0 0 0 0 0,0 0 0 0 0,0-1 0 0 0,0 1 0 0 0,0 0 1 0 0,1 0-1 0 0,-1 0 0 0 0,1 0 0 0 0,0 0 0 0 0,1 0 0 0 0,-1 0 1 0 0,0-1-1 0 0,1 1 0 0 0,0 0 0 0 0,0 0 0 0 0,0 0 0 0 0,1-1 1 0 0,-1 1-1 0 0,1 0 0 0 0,0-1 0 0 0,0 0 0 0 0,0 1 0 0 0,0-1 1 0 0,1 0-1 0 0,-1 0 0 0 0,1 0 0 0 0,0 0 0 0 0,0-1 0 0 0,0 1 1 0 0,0-1-1 0 0,0 0 0 0 0,1 0 0 0 0,-1 0 0 0 0,1 0 0 0 0,3 1-35 0 0,9 1 230 0 0,1 0-1 0 0,1-1 0 0 0,-1-1 1 0 0,0 0-1 0 0,0-2 1 0 0,1 0-1 0 0,-1-1 0 0 0,0 0 1 0 0,5-2-230 0 0,-4 0 176 0 0,0-2 1 0 0,1 0-1 0 0,-2 0 1 0 0,1-2-1 0 0,-1 0 1 0 0,0-1-1 0 0,0-1 1 0 0,-1 0-1 0 0,0-1 1 0 0,-1-1 0 0 0,13-11-177 0 0,-23 17 20 0 0,1 0 0 0 0,-1 0 0 0 0,0-1 0 0 0,-1 1 0 0 0,1-1 0 0 0,-1 0 1 0 0,0 0-1 0 0,-1 0 0 0 0,0-1 0 0 0,0 1 0 0 0,0-1 0 0 0,0 0 1 0 0,-1 0-1 0 0,0 0 0 0 0,-1 0 0 0 0,0 0 0 0 0,0 0 0 0 0,0-1 1 0 0,-1 1-1 0 0,0 0 0 0 0,0 0 0 0 0,-1-1 0 0 0,0 1 0 0 0,0 0 1 0 0,-1 0-1 0 0,0 0 0 0 0,0 0 0 0 0,-1 0 0 0 0,1 1 0 0 0,-2-1 0 0 0,1 1 1 0 0,-1-1-1 0 0,0 1 0 0 0,0 0 0 0 0,0 1 0 0 0,-1-1 0 0 0,0 1 1 0 0,0 0-1 0 0,0 0 0 0 0,-1 0 0 0 0,0 1 0 0 0,0 0 0 0 0,-6-3-20 0 0,-95-13-2056 0 0,72 25-2223 0 0,4 7-5144 0 0,21-7-1579 0 0</inkml:trace>
  <inkml:trace contextRef="#ctx0" brushRef="#br0" timeOffset="96734.134">4292 3697 0 0 0,'0'0'859'0'0,"0"0"422"0"0,0 0-55 0 0,0 0-126 0 0,0 0 70 0 0,0 0 158 0 0,0 0 187 0 0,0 0 99 0 0,11 2-85 0 0,115 4 3511 0 0,155-65-751 0 0,-184 51-5122 0 0,-126 31-4927 0 0,20-16 463 0 0,1 0-3764 0 0</inkml:trace>
  <inkml:trace contextRef="#ctx0" brushRef="#br0" timeOffset="96981.5">4623 3414 6977 0 0,'0'0'1263'0'0,"0"0"-364"0"0,0 0 59 0 0,0 0 306 0 0,0 0 323 0 0,0 0 88 0 0,0 0-200 0 0,0 0-263 0 0,-10 32-286 0 0,-32 105-206 0 0,26-37 274 0 0,12-75-888 0 0,2 0 1 0 0,0 1 0 0 0,2 0 0 0 0,0-1 0 0 0,2 1 0 0 0,1-1 0 0 0,4 14-107 0 0,10-10-1031 0 0,-3-25-7696 0 0,-10-4-1789 0 0</inkml:trace>
  <inkml:trace contextRef="#ctx0" brushRef="#br0" timeOffset="96982.5">4899 3429 10826 0 0,'0'0'1847'0'0,"0"0"-601"0"0,0 0-498 0 0,0 0-201 0 0,0 0 30 0 0,0 0 110 0 0,0 0 92 0 0,0 0-5 0 0,0 0-66 0 0,0 0-78 0 0,0 0-133 0 0,0 0-109 0 0,35-8-55 0 0,113-23-44 0 0,9 8 460 0 0,-29 23-312 0 0,-126 0-435 0 0,0 1 1 0 0,0-1-1 0 0,-1 0 0 0 0,1 1 0 0 0,0-1 1 0 0,-1 1-1 0 0,1 0 0 0 0,0-1 1 0 0,-1 1-1 0 0,1 0 0 0 0,-1 0 0 0 0,1 0 1 0 0,-1 0-1 0 0,0 0 0 0 0,1 1 1 0 0,-1-1-1 0 0,0 0 0 0 0,0 1 1 0 0,0-1-1 0 0,0 0 0 0 0,0 1 0 0 0,0 0 1 0 0,0-1-1 0 0,0 1 0 0 0,-1-1 1 0 0,1 1-1 0 0,0 0 0 0 0,-1 0 0 0 0,0-1 1 0 0,1 1-1 0 0,-1 0 0 0 0,0 0 1 0 0,0-1-1 0 0,0 1 0 0 0,0 0 0 0 0,0 0 1 0 0,0-1-1 0 0,-1 1 0 0 0,1 0 1 0 0,-1 0-1 0 0,1-1 0 0 0,-1 1 0 0 0,1 0 1 0 0,-1-1-1 0 0,0 1 0 0 0,0-1 1 0 0,0 1-1 0 0,0-1 0 0 0,0 1 0 0 0,0-1 1 0 0,0 0-1 0 0,-1 1 0 0 0,1-1 1 0 0,0 0-1 0 0,-1 0 0 0 0,1 0 0 0 0,-1 0 1 0 0,1 0-1 0 0,-1 0 0 0 0,0-1 1 0 0,1 1-1 0 0,-1 0 0 0 0,-1 0-2 0 0,-307 200 411 0 0,309-201-414 0 0,0 1 1 0 0,0 0-1 0 0,-1 0 1 0 0,1-1-1 0 0,0 1 1 0 0,0 0-1 0 0,0 0 1 0 0,0 0-1 0 0,0 0 1 0 0,0 0-1 0 0,1 0 1 0 0,-1 1-1 0 0,0-1 0 0 0,1 0 1 0 0,-1 0-1 0 0,0 0 1 0 0,1 1-1 0 0,-1-1 1 0 0,1 0-1 0 0,0 1 1 0 0,-1-1-1 0 0,1 0 1 0 0,0 1-1 0 0,0-1 1 0 0,0 1-1 0 0,0-1 1 0 0,0 0-1 0 0,0 1 1 0 0,0-1-1 0 0,1 0 0 0 0,-1 1 1 0 0,0-1-1 0 0,1 0 1 0 0,-1 1-1 0 0,1-1 1 0 0,0 0-1 0 0,-1 0 1 0 0,1 1-1 0 0,0-1 1 0 0,0 0-1 0 0,-1 0 1 0 0,1 0-1 0 0,0 0 1 0 0,0 0-1 0 0,0 0 1 0 0,0 0-1 0 0,0-1 1 0 0,1 1-1 0 0,-1 0 0 0 0,0 0 1 0 0,1 0 2 0 0,68 26 90 0 0,29-11 26 0 0,93 27-54 0 0,-193-43-56 0 0,0 0 1 0 0,0 0-1 0 0,0 0 1 0 0,0 0 0 0 0,0 1-1 0 0,0-1 1 0 0,0 0-1 0 0,0 1 1 0 0,0-1 0 0 0,0 0-1 0 0,0 1 1 0 0,0-1-1 0 0,0 1 1 0 0,0-1 0 0 0,1 1-1 0 0,-1 0 1 0 0,0-1-1 0 0,0 1 1 0 0,1 0 0 0 0,-1 0-1 0 0,0-1 1 0 0,1 1 0 0 0,-1 0-1 0 0,0 0 1 0 0,1 0-1 0 0,0 0 1 0 0,-1 0 0 0 0,1 0-1 0 0,-1 0 1 0 0,1 0-1 0 0,0 0 1 0 0,0 0 0 0 0,0 0-1 0 0,-1 0 1 0 0,1 0-1 0 0,0 0 1 0 0,0 0 0 0 0,1 0-1 0 0,-1 0 1 0 0,0 0 0 0 0,0 0-1 0 0,0 0 1 0 0,1 0-1 0 0,-1 0 1 0 0,0 0 0 0 0,1 0-1 0 0,-1 0 1 0 0,1 0-1 0 0,-1 0 1 0 0,1-1 0 0 0,-1 1-1 0 0,1 0 1 0 0,0 0-1 0 0,-1 0 1 0 0,1-1 0 0 0,0 1-1 0 0,0 0 1 0 0,0-1-1 0 0,0 1 1 0 0,-1-1 0 0 0,1 1-1 0 0,0-1 1 0 0,0 1 0 0 0,0-1-1 0 0,0 0 1 0 0,0 1-1 0 0,0-1 1 0 0,0 0 0 0 0,1 0-7 0 0,-48 22-196 0 0,-1-2 0 0 0,-1-2-1 0 0,-1-2 1 0 0,0-3 0 0 0,-1-1 0 0 0,0-3 0 0 0,-9-1 196 0 0,45-7-1220 0 0,12-1-2667 0 0,1 0-3736 0 0,1 0-1486 0 0</inkml:trace>
  <inkml:trace contextRef="#ctx0" brushRef="#br0" timeOffset="96983.5">5713 3499 9962 0 0,'0'0'1275'0'0,"0"0"-304"0"0,0 0-19 0 0,0 0 188 0 0,0 0 157 0 0,0 0-66 0 0,-31 34-227 0 0,-94 111-288 0 0,122-143-685 0 0,0 1-1 0 0,1-1 1 0 0,-1 0-1 0 0,1 1 1 0 0,-1-1-1 0 0,1 1 1 0 0,0 0-1 0 0,0 0 1 0 0,0 0-1 0 0,0 0 1 0 0,0 0-1 0 0,1 1 1 0 0,-1-1 0 0 0,1 0-1 0 0,0 1 1 0 0,0-1-1 0 0,0 1 1 0 0,1-1-1 0 0,-1 1 1 0 0,1-1-1 0 0,0 1 1 0 0,0-1-1 0 0,0 3-30 0 0,2 3 105 0 0,-2-4-62 0 0,2-1 1 0 0,-1 1-1 0 0,0-1 1 0 0,1 1 0 0 0,0-1-1 0 0,0 0 1 0 0,0 1-1 0 0,1-1 1 0 0,-1 0-1 0 0,1 0 1 0 0,0-1-1 0 0,0 1 1 0 0,1-1 0 0 0,-1 1-1 0 0,0-1 1 0 0,1 0-1 0 0,0 0 1 0 0,0-1-1 0 0,0 1 1 0 0,0-1-1 0 0,0 0 1 0 0,1 0 0 0 0,-1 0-1 0 0,2 0-43 0 0,113 19 1361 0 0,-109-20-1260 0 0,0 0 0 0 0,-1-1 0 0 0,1 0 0 0 0,0-1 0 0 0,0 0 0 0 0,-1-1 0 0 0,1 0 1 0 0,-1 0-1 0 0,1-1 0 0 0,-1 0 0 0 0,0-1 0 0 0,0 0 0 0 0,0 0 0 0 0,-1-1 0 0 0,1 0 0 0 0,-1-1 1 0 0,0 0-1 0 0,-1 0 0 0 0,0 0 0 0 0,0-1 0 0 0,0 0 0 0 0,4-7-101 0 0,-8 7 3 0 0,0-1 0 0 0,0 0-1 0 0,-1 1 1 0 0,0-1 0 0 0,-1 0 0 0 0,1-1 0 0 0,-2 1-1 0 0,1 0 1 0 0,-1 0 0 0 0,0 0 0 0 0,-1-1-1 0 0,0 1 1 0 0,0 0 0 0 0,-1 0 0 0 0,0 0 0 0 0,0 0-1 0 0,-1 1 1 0 0,0-1 0 0 0,0 1 0 0 0,-1-1-1 0 0,0 1 1 0 0,-1 0 0 0 0,1 0 0 0 0,-1 1-1 0 0,-1-1-2 0 0,-70-70-2555 0 0,34 59-5784 0 0,30 16-2749 0 0</inkml:trace>
  <inkml:trace contextRef="#ctx0" brushRef="#br0" timeOffset="96984.5">6346 3532 11178 0 0,'0'0'863'0'0,"0"0"-272"0"0,0 0 65 0 0,0 0 271 0 0,0 0 209 0 0,-32 5 51 0 0,-104 20-167 0 0,126-24-905 0 0,0 0 0 0 0,0 2-1 0 0,1-1 1 0 0,-1 1-1 0 0,1 0 1 0 0,-1 1 0 0 0,1 0-1 0 0,0 0 1 0 0,1 1-1 0 0,-1 0 1 0 0,1 1 0 0 0,0 0-1 0 0,0 0 1 0 0,1 1-1 0 0,-2 2-114 0 0,-3 2 70 0 0,8-8-62 0 0,0 0 0 0 0,0 0 1 0 0,1 0-1 0 0,-1 1 0 0 0,1-1 1 0 0,0 1-1 0 0,0 0 0 0 0,0 0 0 0 0,0 0 1 0 0,1 0-1 0 0,-1 1 0 0 0,1-1 1 0 0,1 1-1 0 0,-1-1 0 0 0,0 1 0 0 0,1 0 1 0 0,0 0-1 0 0,0-1 0 0 0,0 1 1 0 0,1 0-1 0 0,0 0 0 0 0,0 0 0 0 0,0 0 1 0 0,0 0-1 0 0,1 0 0 0 0,0 0 0 0 0,0-1 1 0 0,0 1-1 0 0,1 0 0 0 0,-1-1 1 0 0,1 1-1 0 0,0-1 0 0 0,2 3-8 0 0,7 2 110 0 0,0-2 1 0 0,1 0-1 0 0,-1 0 0 0 0,2-1 0 0 0,-1 0 1 0 0,1-1-1 0 0,-1-1 0 0 0,1 0 0 0 0,0 0 1 0 0,1-2-1 0 0,-1 1 0 0 0,1-2 0 0 0,-1 0 0 0 0,1 0 1 0 0,-1-2-1 0 0,1 1 0 0 0,5-2-110 0 0,-17 2 13 0 0,8 1 103 0 0,0-1 1 0 0,1 0-1 0 0,-1 0 0 0 0,0-1 0 0 0,1 0 0 0 0,-1-1 0 0 0,0 0 0 0 0,0-1 1 0 0,0 0-1 0 0,0 0 0 0 0,-1-1 0 0 0,1 0 0 0 0,-1-1 0 0 0,0 0 0 0 0,0-1 1 0 0,-1 0-1 0 0,1 0 0 0 0,-1 0 0 0 0,-1-1 0 0 0,1-1 0 0 0,-1 1 0 0 0,0-1 1 0 0,-1 0-1 0 0,0-1 0 0 0,0 0 0 0 0,-1 1 0 0 0,0-2 0 0 0,-1 1 1 0 0,0-1-1 0 0,0 1 0 0 0,-1-1 0 0 0,0 0 0 0 0,0-4-116 0 0,-3 5-54 0 0,-1 1 0 0 0,1-1 0 0 0,-2 0 0 0 0,1 0 0 0 0,-1 1 0 0 0,-1-1 0 0 0,1 1 0 0 0,-1 0 0 0 0,-1 0 0 0 0,0 0 0 0 0,0 0 0 0 0,0 0 0 0 0,-1 1 0 0 0,0 0 0 0 0,0 0 0 0 0,-1 0 0 0 0,0 1 0 0 0,0 0 0 0 0,-1 0 0 0 0,0 0 0 0 0,0 1 0 0 0,0 0 0 0 0,-1 0 0 0 0,1 1 0 0 0,-1 0 0 0 0,-2-1 54 0 0,-38-13-4141 0 0,-3 9-3473 0 0,35 8-3935 0 0</inkml:trace>
  <inkml:trace contextRef="#ctx0" brushRef="#br0" timeOffset="99447.199">6422 2180 968 0 0,'0'0'824'0'0,"0"0"-139"0"0,0 0-81 0 0,0 0 18 0 0,0 0 152 0 0,0 0 151 0 0,0 0 56 0 0,0 0-58 0 0,0 0-135 0 0,0 0-144 0 0,0 0-67 0 0,0 0-25 0 0,0 0 33 0 0,15-8 9 0 0,47-27-15 0 0,45 5 1431 0 0,-76 25-1617 0 0,-5 0-172 0 0,0 1-1 0 0,0 1 0 0 0,1 1 1 0 0,-1 1-1 0 0,22 3-220 0 0,-43 1 53 0 0,0 0 0 0 0,1 0 0 0 0,-1 0 0 0 0,0 1 0 0 0,0 0 0 0 0,-1 0 0 0 0,1 0 0 0 0,-1 1 0 0 0,0-1 0 0 0,0 1 0 0 0,-1 0 0 0 0,1 0 0 0 0,-1 1 0 0 0,0-1 0 0 0,0 1 0 0 0,-1-1 0 0 0,0 1 0 0 0,0 0 0 0 0,0 0 0 0 0,0 0 0 0 0,-1 0 0 0 0,0 0 0 0 0,-1 0 0 0 0,1 0 1 0 0,-1 1-1 0 0,0-1 0 0 0,-1 5-53 0 0,1-6 59 0 0,19 326 1897 0 0,35 427-47 0 0,-42-196-80 0 0,-12-550-1545 0 0,-3 0-155 0 0,0-9 3491 0 0,-70 16-3580 0 0,31-7-401 0 0,0-2 1 0 0,-1-2-1 0 0,0-1 0 0 0,-1-3 0 0 0,0-1 361 0 0,36-6-3665 0 0,6-2-4445 0 0,2 2-3883 0 0</inkml:trace>
  <inkml:trace contextRef="#ctx0" brushRef="#br0" timeOffset="100770.255">1161 1996 0 0 0,'0'0'372'0'0,"0"0"326"0"0,0 0 338 0 0,0 0 299 0 0,0 0 118 0 0,0 0-22 0 0,0 0-157 0 0,0 0-228 0 0,-5-11-185 0 0,-14-37-129 0 0,-17 21 2790 0 0,29 26-2762 0 0,3 0-664 0 0,1 0 0 0 0,-1 1-1 0 0,1 0 1 0 0,-1 0-1 0 0,0 0 1 0 0,1 1 0 0 0,-1-1-1 0 0,1 1 1 0 0,-1-1-1 0 0,1 1 1 0 0,-1 1-1 0 0,1-1 1 0 0,0 0 0 0 0,-1 1-1 0 0,1-1 1 0 0,0 1-1 0 0,0 0 1 0 0,0 0 0 0 0,0 0-1 0 0,1 1 1 0 0,-1-1-1 0 0,0 1 1 0 0,1-1 0 0 0,0 1-1 0 0,-1 0 1 0 0,1 0-1 0 0,0 0 1 0 0,1 0-1 0 0,-1 0 1 0 0,0 2-96 0 0,-42 104 569 0 0,39-77-402 0 0,1-1 0 0 0,1 1 0 0 0,2 0 0 0 0,1 0 0 0 0,2 6-167 0 0,0 31 147 0 0,27 294 341 0 0,-5-117-279 0 0,-13 218 361 0 0,-46-154 36 0 0,24-97 48 0 0,10-144-458 0 0,1-27 393 0 0,-1-13 889 0 0,47-37-298 0 0,114-2-986 0 0,-120 23-1723 0 0,-26-6-1951 0 0,0-2-4169 0 0,-8-4-4348 0 0</inkml:trace>
  <inkml:trace contextRef="#ctx0" brushRef="#br0" timeOffset="101958.769">7258 2593 2040 0 0,'0'0'1369'0'0,"0"0"-198"0"0,0 0-24 0 0,0 0 240 0 0,0 0 325 0 0,0 0 179 0 0,0 0 40 0 0,0 0-296 0 0,0 0-427 0 0,0 0-332 0 0,0 0-314 0 0,-3-3-182 0 0,-7-10-91 0 0,8 10-39 0 0,2 12 531 0 0,0 68 769 0 0,-8 357 624 0 0,-19-74-2886 0 0,27-360 440 0 0,0 0-32 0 0,1-11-1574 0 0,40-95-11317 0 0,-33 87 7203 0 0</inkml:trace>
  <inkml:trace contextRef="#ctx0" brushRef="#br0" timeOffset="103049.114">7530 2677 2184 0 0,'0'0'3320'0'0,"0"0"-1522"0"0,0 0-861 0 0,0 0-383 0 0,0 0 51 0 0,0 0 221 0 0,0 0 263 0 0,0 0 93 0 0,0 0-97 0 0,0 0-181 0 0,0 0-210 0 0,0 0-150 0 0,0 0-60 0 0,-24 25 4 0 0,-75 75 22 0 0,33-14 1860 0 0,-61 76 142 0 0,104-122-2108 0 0,24-38-363 0 0,0 1 1 0 0,-1 0-1 0 0,1-1 0 0 0,0 0 1 0 0,1 1-1 0 0,-1-1 0 0 0,0 1 0 0 0,1-1 1 0 0,-1 0-1 0 0,1 0 0 0 0,-1 0 0 0 0,1 0 1 0 0,0 0-1 0 0,0 0 0 0 0,0-1 1 0 0,0 1-1 0 0,1 0 0 0 0,-1-1 0 0 0,0 0 1 0 0,0 1-1 0 0,1-1 0 0 0,-1 0 1 0 0,1 0-1 0 0,-1-1 0 0 0,1 1 0 0 0,0 0 1 0 0,1-1-42 0 0,3 3 81 0 0,20 10 221 0 0,-13-8-206 0 0,0 2-1 0 0,0 0 1 0 0,-1 0-1 0 0,0 1 1 0 0,0 1-1 0 0,0 0 0 0 0,-2 0 1 0 0,1 2-96 0 0,7 9 103 0 0,-13-16-73 0 0,-1 1 0 0 0,1-1-1 0 0,-1 2 1 0 0,-1-1-1 0 0,1 0 1 0 0,-1 1 0 0 0,0 0-1 0 0,0 0 1 0 0,-1 0-1 0 0,0 0 1 0 0,0 1 0 0 0,0-1-1 0 0,-1 1 1 0 0,0 0 0 0 0,0 0-1 0 0,0 0 1 0 0,0 6-30 0 0,-2-9 19 0 0,0-1 0 0 0,1 1 0 0 0,-1-1 0 0 0,-1 1 0 0 0,1-1 0 0 0,0 1 0 0 0,-1-1 0 0 0,0 0 0 0 0,1 1 0 0 0,-1-1 0 0 0,-1 0 0 0 0,1 1 0 0 0,0-1 0 0 0,-1 0 0 0 0,0 0 0 0 0,0 0 0 0 0,0 0 0 0 0,0 0 0 0 0,0-1 0 0 0,-1 2-19 0 0,4-19-4022 0 0,113-129-13335 0 0,-59 87 12784 0 0,-22 23 4786 0 0,125-120 1013 0 0,-151 148-2458 0 0,-1-2 8089 0 0,-8 7 1586 0 0,-7 5-6860 0 0,-14 9-1227 0 0,0 0-1 0 0,1 1 1 0 0,0 2 0 0 0,1 0-1 0 0,1 1 1 0 0,1 2 0 0 0,0-1 0 0 0,1 2-1 0 0,2 1 1 0 0,0 0 0 0 0,1 1-1 0 0,1 0 1 0 0,0 1 0 0 0,-6 19-356 0 0,13 50-58 0 0,9-89 94 0 0,1 0-1 0 0,0 0 1 0 0,-1-1-1 0 0,1 1 1 0 0,0-1-1 0 0,1 0 1 0 0,-1 1-1 0 0,0-1 1 0 0,0-1-1 0 0,1 1 0 0 0,-1 0 1 0 0,1-1-1 0 0,0 0 1 0 0,-1 0-1 0 0,1 0 1 0 0,0 0-1 0 0,0-1 1 0 0,0 1-1 0 0,-1-1 1 0 0,1 0-1 0 0,0 0 1 0 0,0-1-1 0 0,0 1 0 0 0,0-1 1 0 0,-1 1-1 0 0,1-1 1 0 0,3-2-36 0 0,6-2 134 0 0,-1-1-1 0 0,0 0 1 0 0,0-1 0 0 0,0 0-1 0 0,-1-1 1 0 0,0-1 0 0 0,-1 1-1 0 0,0-2 1 0 0,5-5-134 0 0,0 1 108 0 0,207-202 983 0 0,-199 279-933 0 0,33 261 66 0 0,-53-295-216 0 0,-1 0-1 0 0,-1 0 0 0 0,-2 0 1 0 0,-1 0-1 0 0,-2 0 0 0 0,-5 22-7 0 0,8-43 3 0 0,-1 0-1 0 0,-1 1 1 0 0,0-1-1 0 0,0 0 1 0 0,0-1 0 0 0,-1 1-1 0 0,-1-1 1 0 0,1 1-1 0 0,-1-1 1 0 0,0 0-1 0 0,0-1 1 0 0,-1 1 0 0 0,0-1-1 0 0,0 0 1 0 0,-1-1-1 0 0,0 0 1 0 0,0 0-1 0 0,0 0 1 0 0,0-1 0 0 0,-1 0-1 0 0,1 0 1 0 0,-1 0-1 0 0,0-1 1 0 0,-8 1-3 0 0,-67 1 128 0 0,79-5-128 0 0,1-1 1 0 0,0 1-1 0 0,-1-1 1 0 0,1 0-1 0 0,0 0 0 0 0,0 0 1 0 0,-1 0-1 0 0,1-1 1 0 0,0 1-1 0 0,0-1 0 0 0,0 0 1 0 0,1 0-1 0 0,-1 0 1 0 0,0 0-1 0 0,1 0 1 0 0,-1-1-1 0 0,1 1 0 0 0,0-1 1 0 0,0 1-1 0 0,0-1 1 0 0,0 0-1 0 0,0 0 0 0 0,1 0 1 0 0,-1 0-1 0 0,1 0 1 0 0,0 0-1 0 0,0-1 1 0 0,0 1-1 0 0,0-1 0 0 0,-12-100-148 0 0,15 89 164 0 0,1 0 1 0 0,0 1-1 0 0,1-1 1 0 0,1 1-1 0 0,0-1 0 0 0,1 1 1 0 0,1 1-1 0 0,0-1 1 0 0,0 1-1 0 0,2 0 1 0 0,-1 1-1 0 0,2 0 1 0 0,0 0-1 0 0,0 1 0 0 0,1 1 1 0 0,4-4-17 0 0,70-63-8109 0 0,-56 51 1369 0 0,-22 21-4313 0 0</inkml:trace>
  <inkml:trace contextRef="#ctx0" brushRef="#br0" timeOffset="104446.583">8614 2898 4625 0 0,'0'0'1563'0'0,"0"0"-123"0"0,0 0 103 0 0,0 0 162 0 0,0 0 4 0 0,0 0-199 0 0,0 0-388 0 0,0 0-454 0 0,0 0-335 0 0,0 0-210 0 0,0 0-123 0 0,4 0 461 0 0,0 2 4902 0 0,-7 12-5321 0 0,0 0 0 0 0,0 0-1 0 0,-1 0 1 0 0,-1 0 0 0 0,-1-1 0 0 0,0 1 0 0 0,0-1 0 0 0,-1-1 0 0 0,-1 1 0 0 0,0-1 0 0 0,-1-1 0 0 0,0 1 0 0 0,-1-2 0 0 0,-3 3-42 0 0,-132 104-2640 0 0,101-95-1965 0 0,13-17-6288 0 0,27-5 6279 0 0</inkml:trace>
  <inkml:trace contextRef="#ctx0" brushRef="#br0" timeOffset="104721.249">8276 2950 2353 0 0,'0'0'778'0'0,"0"0"-119"0"0,0 0 117 0 0,0 0 201 0 0,0 0 99 0 0,0 0-43 0 0,0 0 94 0 0,0 0 76 0 0,0 0 97 0 0,0 0 131 0 0,0 0-152 0 0,0 0-160 0 0,0 0-84 0 0,20 11-52 0 0,63 35-35 0 0,-68-38-591 0 0,0-1 0 0 0,1-1 0 0 0,-1 0 0 0 0,1-1 0 0 0,0-1 0 0 0,1-1-1 0 0,-1 0 1 0 0,1-1 0 0 0,4 0-357 0 0,39 6 329 0 0,60 17-160 0 0,-98-11-431 0 0,-22-13 186 0 0,0-1-22 0 0,-17 5-1330 0 0,16-4 1243 0 0,0 0 1 0 0,0 0 0 0 0,0-1 0 0 0,0 1 0 0 0,0-1-1 0 0,0 1 1 0 0,0-1 0 0 0,0 1 0 0 0,0-1-1 0 0,0 0 1 0 0,0 1 0 0 0,0-1 0 0 0,-1 0 0 0 0,1 0-1 0 0,0 0 1 0 0,0 0 0 0 0,0 0 0 0 0,0 0-1 0 0,0 0 1 0 0,-1 0 0 0 0,1-1 0 0 0,0 1-1 0 0,0 0 1 0 0,0-1 0 0 0,0 1 0 0 0,0 0 0 0 0,0-1-1 0 0,0 0 1 0 0,0 1 0 0 0,0-1 0 0 0,0 1-1 0 0,0-1 1 0 0,0 0 0 0 0,0 0 184 0 0,-14-22-11499 0 0,12 16 9339 0 0</inkml:trace>
  <inkml:trace contextRef="#ctx0" brushRef="#br0" timeOffset="105218.33">8681 2821 0 0 0,'0'0'275'0'0,"0"0"1082"0"0,0 0 454 0 0,0 0 44 0 0,0 0-93 0 0,0 0-189 0 0,0 0-147 0 0,0 0-59 0 0,0 0-44 0 0,0 0-65 0 0,-4 9-171 0 0,2-2-850 0 0,-1 0 0 0 0,0 0 0 0 0,0 0 0 0 0,-1-1 0 0 0,0 0 0 0 0,0 1 0 0 0,0-1 0 0 0,-1-1 0 0 0,0 1 0 0 0,0-1 0 0 0,-1 0 1 0 0,1 0-238 0 0,-29 17 514 0 0,-1-2 1 0 0,0-2 0 0 0,-1-1-1 0 0,-1-1 1 0 0,-34 8-515 0 0,-39 18 965 0 0,109-43-981 0 0,0 1 0 0 0,0 0 1 0 0,0 0-1 0 0,0 0 0 0 0,0-1 1 0 0,0 1-1 0 0,0 0 0 0 0,0 0 1 0 0,0 0-1 0 0,0 0 0 0 0,0 1 1 0 0,0-1-1 0 0,0 0 0 0 0,0 0 1 0 0,1 1-1 0 0,-1-1 0 0 0,0 0 1 0 0,0 1-1 0 0,0-1 0 0 0,0 1 1 0 0,0-1-1 0 0,1 1 1 0 0,-1-1-1 0 0,0 1 0 0 0,0 0 1 0 0,1-1-1 0 0,-1 1 0 0 0,1 0 1 0 0,-1 0-1 0 0,0-1 0 0 0,1 1 1 0 0,-1 0-1 0 0,1 0 0 0 0,0 0 1 0 0,-1 0-1 0 0,1-1 0 0 0,0 1 1 0 0,-1 0-1 0 0,1 0 0 0 0,0 0 1 0 0,0 0-1 0 0,0 0 0 0 0,0 0 1 0 0,0 0-1 0 0,0 0 0 0 0,0 0 1 0 0,0 0-1 0 0,0 0 0 0 0,1 0 1 0 0,-1 0-1 0 0,0 0 0 0 0,0 0 1 0 0,1-1-1 0 0,-1 1 1 0 0,1 0-1 0 0,-1 0 0 0 0,1 0 1 0 0,-1-1-1 0 0,1 1 0 0 0,-1 0 1 0 0,1 0-1 0 0,0-1 0 0 0,0 1 1 0 0,-1 0-1 0 0,1-1 0 0 0,0 1 1 0 0,0-1-1 0 0,0 1 0 0 0,0-1 16 0 0,73-2-2030 0 0,-51-9-1107 0 0,-5-5-3584 0 0,-14 12-1787 0 0</inkml:trace>
  <inkml:trace contextRef="#ctx0" brushRef="#br0" timeOffset="105634.061">8397 2685 0 0 0,'0'0'339'0'0,"0"0"696"0"0,0 0 498 0 0,0 0 185 0 0,0 0-168 0 0,0 0-398 0 0,0 0-375 0 0,0 0-191 0 0,0 0 61 0 0,0 0 310 0 0,0 2 290 0 0,38 88 6775 0 0,-30-64-7469 0 0,-3 0 0 0 0,0 0 1 0 0,-1 1-1 0 0,-2-1 0 0 0,0 1 0 0 0,-2-1 0 0 0,-1 2-553 0 0,1-15 105 0 0,-7 218 694 0 0,6-168-1158 0 0,2-62 270 0 0,-1-1-1 0 0,0 1 1 0 0,0-1 0 0 0,0 1 0 0 0,1-1 0 0 0,-1 1-1 0 0,0-1 1 0 0,0 1 0 0 0,1-1 0 0 0,-1 0 0 0 0,0 1-1 0 0,1-1 1 0 0,-1 1 0 0 0,1-1 0 0 0,-1 0 0 0 0,1 1-1 0 0,-1-1 1 0 0,0 0 0 0 0,1 0 0 0 0,-1 1 0 0 0,1-1 0 0 0,-1 0-1 0 0,1 0 1 0 0,0 0 0 0 0,-1 1 0 0 0,1-1 0 0 0,-1 0-1 0 0,1 0 1 0 0,-1 0 0 0 0,1 0 0 0 0,-1 0 0 0 0,1 0-1 0 0,-1 0 1 0 0,1 0 0 0 0,0 0 0 0 0,-1-1 0 0 0,1 1-1 0 0,-1 0 1 0 0,1 0 0 0 0,-1 0 0 0 0,1-1 0 0 0,-1 1-1 0 0,1 0 1 0 0,-1 0 0 0 0,0-1 0 0 0,1 1 0 0 0,-1-1-1 0 0,1 1 1 0 0,-1 0 0 0 0,0-1 0 0 0,1 0 89 0 0,14-10-10278 0 0,-12 7 1125 0 0</inkml:trace>
  <inkml:trace contextRef="#ctx0" brushRef="#br0" timeOffset="106350.605">9209 2703 5905 0 0,'0'0'1657'0'0,"0"0"-88"0"0,0 0 36 0 0,0 0 120 0 0,0 0 113 0 0,0 0-75 0 0,0 0-215 0 0,-33-7-289 0 0,-103-20-297 0 0,130 25-841 0 0,-1 0 0 0 0,0 1 0 0 0,0-1 0 0 0,0 1 0 0 0,0 1 0 0 0,0-1 0 0 0,0 1 0 0 0,0 0 0 0 0,-1 1 0 0 0,1 0 0 0 0,0 0 0 0 0,0 0 0 0 0,1 1 1 0 0,-1 0-1 0 0,0 0 0 0 0,1 1 0 0 0,-1 0 0 0 0,1 0 0 0 0,-1 1-121 0 0,-4 1 154 0 0,2 2-123 0 0,-1 0 1 0 0,1 0 0 0 0,1 1 0 0 0,0 0-1 0 0,0 0 1 0 0,0 1 0 0 0,1 0-1 0 0,0 0 1 0 0,1 1 0 0 0,0 0-1 0 0,1 0 1 0 0,0 1 0 0 0,0-1 0 0 0,1 1-1 0 0,0 0 1 0 0,1 0 0 0 0,1 0-1 0 0,-1 1 1 0 0,2-1 0 0 0,0 0-1 0 0,0 1 1 0 0,1-1 0 0 0,0 1 0 0 0,1-1-1 0 0,0 1 1 0 0,3 6-32 0 0,-4-12 15 0 0,0 0 1 0 0,1-1-1 0 0,0 1 0 0 0,0 0 1 0 0,1 0-1 0 0,0 0 0 0 0,0-1 0 0 0,0 1 1 0 0,1-1-1 0 0,-1 0 0 0 0,1 1 1 0 0,0-1-1 0 0,1-1 0 0 0,0 1 1 0 0,-1 0-1 0 0,1-1 0 0 0,1 0 1 0 0,-1 0-1 0 0,1 0 0 0 0,-1 0 1 0 0,1-1-1 0 0,0 1 0 0 0,0-1 1 0 0,1-1-1 0 0,-1 1 0 0 0,0-1 0 0 0,1 0 1 0 0,0 0-1 0 0,0-1 0 0 0,-1 1 1 0 0,4-1-16 0 0,9-3 115 0 0,-1-1 0 0 0,1-1 0 0 0,-1-1 1 0 0,0-1-1 0 0,0 0 0 0 0,0-1 0 0 0,-1-1 0 0 0,0 0 1 0 0,0-1-1 0 0,-1-1 0 0 0,0 0 0 0 0,-1-1 0 0 0,-1-1 1 0 0,1 0-1 0 0,-2-1 0 0 0,0 0 0 0 0,0-1 0 0 0,8-13-115 0 0,57-101 829 0 0,-49 165-1180 0 0,-8 21 399 0 0,-3 0 1 0 0,-3 1 0 0 0,-2 0-1 0 0,-3 2 1 0 0,-1 22-49 0 0,-4-35-13 0 0,-2 0 0 0 0,-2 0 0 0 0,-2 0 0 0 0,-2 0 0 0 0,-3 0 0 0 0,-2 4 13 0 0,4-30-20 0 0,-1-1-1 0 0,0 0 1 0 0,-1 0 0 0 0,-2-1-1 0 0,0 0 1 0 0,-1 0-1 0 0,-1-1 1 0 0,0-1 0 0 0,-2 0-1 0 0,0 0 1 0 0,-1-1 0 0 0,-1-1-1 0 0,0 0 1 0 0,-11 7 20 0 0,17-16-24 0 0,-1 0-1 0 0,-1-1 1 0 0,1 0 0 0 0,-1-1 0 0 0,0 0-1 0 0,0 0 1 0 0,-1-1 0 0 0,1-1-1 0 0,-1 0 1 0 0,0 0 0 0 0,0-1 0 0 0,0-1-1 0 0,0 0 1 0 0,0-1 0 0 0,-9 0 24 0 0,18-1-9 0 0,1 1 0 0 0,-1-1 0 0 0,1 0 0 0 0,0 0 0 0 0,-1 0 0 0 0,1 0 0 0 0,0-1 0 0 0,0 1 0 0 0,0 0 0 0 0,0-1 0 0 0,0 0 0 0 0,0 1 0 0 0,0-1-1 0 0,1 0 1 0 0,-1 0 0 0 0,1 0 0 0 0,-1 0 0 0 0,1 0 0 0 0,0 0 0 0 0,-1 0 0 0 0,1-1 0 0 0,0 1 0 0 0,1 0 0 0 0,-1-1 0 0 0,0 1 0 0 0,1-1 0 0 0,-1 1 0 0 0,1-1 0 0 0,0 1 0 0 0,0-1 0 0 0,0 0 9 0 0,6-82-167 0 0,11 33 98 0 0,1 1-1 0 0,3 0 1 0 0,3 2-1 0 0,1 1 1 0 0,2 1-1 0 0,3 1 1 0 0,1 1-1 0 0,3 2 1 0 0,17-16 69 0 0,15-18-1971 0 0,-37 46-4935 0 0,-22 23-4323 0 0</inkml:trace>
  <inkml:trace contextRef="#ctx0" brushRef="#br0" timeOffset="144130.159">1098 2585 0 0 0,'0'0'183'0'0,"0"0"425"0"0,0 0 175 0 0,0 0 102 0 0,0 0 193 0 0,0 0 210 0 0,0 0 128 0 0,0 0 101 0 0,0 0-64 0 0,0 0-200 0 0,-1-4-205 0 0,-4-13-155 0 0,4 13-83 0 0,1 4-30 0 0,0 0-8 0 0,8-11 2441 0 0,66-26-609 0 0,-37 26-2071 0 0,-6 1-301 0 0,1 1-1 0 0,0 2 1 0 0,0 1 0 0 0,0 1-1 0 0,17 1-231 0 0,-46 6 32 0 0,1 0 0 0 0,-1 1 0 0 0,0-1-1 0 0,0 1 1 0 0,0 0 0 0 0,0-1 0 0 0,0 1-1 0 0,0 1 1 0 0,-1-1 0 0 0,1 0 0 0 0,-1 1-1 0 0,0-1 1 0 0,0 1 0 0 0,-1-1 0 0 0,1 1-1 0 0,-1 0 1 0 0,1 0 0 0 0,-1 0 0 0 0,0 0-1 0 0,-1 0 1 0 0,1 0 0 0 0,-1 0-1 0 0,1 0 1 0 0,-1 0 0 0 0,-1 0 0 0 0,1 0-1 0 0,0 0 1 0 0,-1 0 0 0 0,0 0 0 0 0,-1 3-32 0 0,0 7 94 0 0,-2 1 1 0 0,0-1-1 0 0,0 1 1 0 0,-2-1 0 0 0,1-1-1 0 0,-2 1 1 0 0,0-1-1 0 0,-8 12-94 0 0,-9 19 197 0 0,16-27-123 0 0,-1-1 0 0 0,-1 0-1 0 0,-1 0 1 0 0,0-1 0 0 0,-1 0-1 0 0,-1-1 1 0 0,0 0 0 0 0,-9 6-74 0 0,-61 68 510 0 0,81-86-502 0 0,1 1 0 0 0,-1-1-1 0 0,1 1 1 0 0,-1 0 0 0 0,1-1-1 0 0,0 1 1 0 0,0 0-1 0 0,0 0 1 0 0,1 0 0 0 0,-1-1-1 0 0,1 1 1 0 0,-1 0 0 0 0,1 0-1 0 0,0 0 1 0 0,0 0 0 0 0,0 0-1 0 0,0 0 1 0 0,1 0-1 0 0,-1 0 1 0 0,1 0 0 0 0,0 0-1 0 0,0-1 1 0 0,0 1 0 0 0,0 0-1 0 0,0-1 1 0 0,1 1 0 0 0,-1 0-1 0 0,1-1 1 0 0,0 0-1 0 0,-1 1 1 0 0,1-1 0 0 0,0 0-1 0 0,1 0 1 0 0,-1 0 0 0 0,0 0-1 0 0,0 0 1 0 0,1-1 0 0 0,-1 1-1 0 0,1-1 1 0 0,1 1-8 0 0,6 4 87 0 0,0-2 0 0 0,0 1 0 0 0,0-1 0 0 0,1-1 0 0 0,-1 0 0 0 0,1 0 0 0 0,0-1 1 0 0,0-1-1 0 0,0 1 0 0 0,5-2-87 0 0,140-32 1725 0 0,-147 30-1648 0 0,-2 0-46 0 0,-2 1-8014 0 0,-3 1-4115 0 0</inkml:trace>
  <inkml:trace contextRef="#ctx0" brushRef="#br0" timeOffset="-185366.193">11227 2390 2473 0 0,'0'0'1330'0'0,"0"0"-53"0"0,0 0 11 0 0,0 0 162 0 0,0 0 211 0 0,0 0 118 0 0,0 0-46 0 0,0 0-198 0 0,0 0-251 0 0,0 0-210 0 0,0 0-190 0 0,-15-18-171 0 0,-43-56-157 0 0,24 55 80 0 0,28 20-509 0 0,-3 1-34 0 0,-1 1-1 0 0,1 1 1 0 0,0-1-1 0 0,0 1 1 0 0,1 1-1 0 0,-1 0 1 0 0,1 0-1 0 0,0 1 1 0 0,1 0-1 0 0,-1 0 1 0 0,1 0 0 0 0,0 1-1 0 0,0 1-92 0 0,3-4 29 0 0,-11 11 4 0 0,1 0-1 0 0,1 1 0 0 0,0 1 0 0 0,1 0 1 0 0,1 1-1 0 0,1 0 0 0 0,0 0 0 0 0,2 1 1 0 0,0 1-1 0 0,1-1 0 0 0,1 1 0 0 0,0 0 1 0 0,2 1-1 0 0,0-1 0 0 0,2 1 0 0 0,0 0 1 0 0,1 13-33 0 0,1-30 9 0 0,1 1 0 0 0,-1 0 0 0 0,1 0 1 0 0,0-1-1 0 0,0 1 0 0 0,1 0 0 0 0,-1-1 1 0 0,1 1-1 0 0,0-1 0 0 0,0 0 0 0 0,1 0 0 0 0,-1 0 1 0 0,1 0-1 0 0,0 0 0 0 0,0 0 0 0 0,0-1 1 0 0,0 1-1 0 0,1-1 0 0 0,-1 0 0 0 0,1 0 1 0 0,0 0-1 0 0,0 0 0 0 0,0-1 0 0 0,0 0 1 0 0,1 0-1 0 0,-1 0 0 0 0,1 0 0 0 0,-1-1 1 0 0,5 2-10 0 0,9 1 78 0 0,0 0 0 0 0,0-1 1 0 0,0 0-1 0 0,0-2 0 0 0,0 0 0 0 0,1-1 1 0 0,5-1-79 0 0,12-5 146 0 0,1 0 0 0 0,-1-2 0 0 0,0-2 0 0 0,-1-1 0 0 0,0-2 0 0 0,0-2 1 0 0,-2-1-1 0 0,0-1 0 0 0,17-13-146 0 0,-34 21 80 0 0,0 0 0 0 0,0-1 0 0 0,-1-1 0 0 0,0 0 0 0 0,-1-1 1 0 0,-1-1-1 0 0,0 0 0 0 0,-1-1 0 0 0,0 0 0 0 0,-1-1 0 0 0,0 0 0 0 0,-1-1 1 0 0,-1 0-1 0 0,-1-1 0 0 0,0 0 0 0 0,-1 0 0 0 0,-1 0 0 0 0,-1-1 0 0 0,0 0 1 0 0,-1 0-1 0 0,0-5-80 0 0,-3 13-12 0 0,0 1 0 0 0,-1-1-1 0 0,0 1 1 0 0,-1-1 0 0 0,0 1 0 0 0,0-1 0 0 0,0 1 0 0 0,-2 0 0 0 0,1 0 0 0 0,-1 0 0 0 0,0 0-1 0 0,-1 0 1 0 0,0 0 0 0 0,0 1 0 0 0,-1 0 0 0 0,0 0 0 0 0,-1 0 0 0 0,0 0 0 0 0,0 1 0 0 0,0 0 0 0 0,-1 0-1 0 0,0 1 1 0 0,0 0 0 0 0,-1 0 0 0 0,0 1 0 0 0,-1-1 12 0 0,-8-2-220 0 0,0 1 1 0 0,-1 1-1 0 0,0 0 0 0 0,0 1 0 0 0,0 1 0 0 0,0 1 1 0 0,-1 0-1 0 0,0 2 0 0 0,1 0 0 0 0,-1 1 1 0 0,0 1-1 0 0,1 1 0 0 0,-1 0 0 0 0,1 1 1 0 0,-1 1-1 0 0,1 1 0 0 0,1 1 0 0 0,-1 0 1 0 0,1 1-1 0 0,0 1 0 0 0,0 1 0 0 0,1 0 1 0 0,-5 5 219 0 0,-31 24-2768 0 0,20-12-2439 0 0,4-2-5668 0 0</inkml:trace>
  <inkml:trace contextRef="#ctx0" brushRef="#br0" timeOffset="-184993.162">11129 2898 7650 0 0,'0'0'2092'0'0,"0"0"-413"0"0,0 0-244 0 0,0 0 80 0 0,-36 23 57 0 0,-114 72-43 0 0,69-28 591 0 0,73-57-1866 0 0,2-2-72 0 0,1 1 1 0 0,0 0 0 0 0,0 0 0 0 0,1 1 0 0 0,0-1 0 0 0,0 1 0 0 0,1 0 0 0 0,0 0 0 0 0,-1 10-183 0 0,4-17 18 0 0,-1 1 1 0 0,1 0-1 0 0,-1 0 1 0 0,1 0-1 0 0,0-1 1 0 0,0 1-1 0 0,1 0 1 0 0,-1 0 0 0 0,1 0-1 0 0,0-1 1 0 0,0 1-1 0 0,0 0 1 0 0,1-1-1 0 0,-1 1 1 0 0,1-1 0 0 0,0 1-1 0 0,0-1 1 0 0,0 0-1 0 0,0 0 1 0 0,1 0-1 0 0,-1 0 1 0 0,1 0-1 0 0,-1-1 1 0 0,1 1 0 0 0,0-1-1 0 0,0 1 1 0 0,4 1-19 0 0,3 1 89 0 0,2-1 1 0 0,-1 1 0 0 0,0-2 0 0 0,1 1-1 0 0,-1-2 1 0 0,1 0 0 0 0,0 0-1 0 0,0-1 1 0 0,0 0 0 0 0,0-1-1 0 0,0-1 1 0 0,0 0 0 0 0,0 0 0 0 0,0-1-1 0 0,0-1 1 0 0,7-2-90 0 0,15-6 266 0 0,0-1 0 0 0,-1-2 0 0 0,0-1 0 0 0,29-19-266 0 0,-41 24 118 0 0,-1-1 1 0 0,-1-1 0 0 0,0-1-1 0 0,0-1 1 0 0,-2-1-1 0 0,0 0 1 0 0,0-1-1 0 0,-1-1 1 0 0,-2 0 0 0 0,1-1-1 0 0,1-5-118 0 0,-13 18 20 0 0,-1 0 1 0 0,0-1-1 0 0,1 1 0 0 0,-1-1 1 0 0,-1 1-1 0 0,1-1 0 0 0,-1 0 1 0 0,0 0-1 0 0,-1 1 0 0 0,1-1 1 0 0,-1 0-1 0 0,0 0 0 0 0,-1 0 0 0 0,1 0 1 0 0,-1 0-1 0 0,0 1 0 0 0,-1-1 1 0 0,0 0-1 0 0,1 1 0 0 0,-2-1 1 0 0,1 1-1 0 0,-1-1 0 0 0,1 1 0 0 0,-1 0 1 0 0,-1 0-1 0 0,1 1 0 0 0,-1-1 1 0 0,0 1-1 0 0,0-1 0 0 0,-2 0-20 0 0,-5-5-97 0 0,1 1-1 0 0,-2 0 0 0 0,1 1 1 0 0,-1 1-1 0 0,-1 0 0 0 0,1 0 1 0 0,-1 1-1 0 0,0 1 0 0 0,-1 0 1 0 0,1 1-1 0 0,-1 0 0 0 0,-2 1 98 0 0,-132-4-2901 0 0,100 14-664 0 0,3 7-3588 0 0,21-3-4461 0 0</inkml:trace>
  <inkml:trace contextRef="#ctx0" brushRef="#br0" timeOffset="-184536.678">12110 2254 11106 0 0,'0'0'2214'0'0,"0"0"-722"0"0,0 0-569 0 0,0 0-82 0 0,0 0 177 0 0,0 0 195 0 0,0 0 18 0 0,0 0-174 0 0,0 0-287 0 0,0 0-266 0 0,0 0-200 0 0,0 0-88 0 0,-10 14-33 0 0,-70 109 277 0 0,75-113-420 0 0,-20 38 47 0 0,2 1 0 0 0,2 2 1 0 0,3 0-1 0 0,-2 11-87 0 0,19-59 1 0 0,-1 0-1 0 0,0 0 1 0 0,1-1 0 0 0,0 1-1 0 0,0 1 1 0 0,0-1 0 0 0,0 0-1 0 0,0 0 1 0 0,1 0 0 0 0,-1 0-1 0 0,1 1 1 0 0,0-1 0 0 0,0 0-1 0 0,0 0 1 0 0,0 1 0 0 0,0-1-1 0 0,1 0 1 0 0,0 0 0 0 0,0 0-1 0 0,0 0 1 0 0,0 1 0 0 0,0-1-1 0 0,0-1 1 0 0,1 1 0 0 0,-1 0-1 0 0,1 0 1 0 0,0 0 0 0 0,0-1-1 0 0,0 1 1 0 0,0-1 0 0 0,0 0-1 0 0,1 1 1 0 0,-1-1 0 0 0,1 0-1 0 0,0 0 1 0 0,-1-1 0 0 0,1 1-1 0 0,0-1 1 0 0,0 1 0 0 0,0-1-1 0 0,0 0 1 0 0,0 0 0 0 0,0 0-1 0 0,1 0 0 0 0,15-1 49 0 0,0 0-1 0 0,0-2 1 0 0,0 0-1 0 0,0-1 0 0 0,0 0 1 0 0,0-2-1 0 0,15-6-48 0 0,-12 3-206 0 0,89-44 207 0 0,-54-5-4199 0 0,-52 50 2585 0 0,4-8-6256 0 0,-7 7-2535 0 0</inkml:trace>
  <inkml:trace contextRef="#ctx0" brushRef="#br0" timeOffset="-184261.719">12416 2210 15171 0 0,'0'0'1618'0'0,"0"0"-561"0"0,0 0-319 0 0,0 0 38 0 0,0 0 91 0 0,0 0 104 0 0,0 0-8 0 0,0 0-166 0 0,0 0-145 0 0,0 0-112 0 0,-13 37-82 0 0,-41 121-43 0 0,-7 31 484 0 0,-90 230-599 0 0,138-383-342 0 0,1 2 1 0 0,2-1 0 0 0,2 1-1 0 0,2 1 1 0 0,1 0 0 0 0,1 25 41 0 0,3-61-80 0 0,1-1 0 0 0,0 1 0 0 0,0-1 0 0 0,0 1 1 0 0,0 0-1 0 0,0-1 0 0 0,0 1 0 0 0,0-1 1 0 0,1 1-1 0 0,0-1 0 0 0,-1 1 0 0 0,1-1 1 0 0,0 1-1 0 0,0-1 0 0 0,0 1 0 0 0,1-1 1 0 0,-1 0-1 0 0,0 0 0 0 0,1 0 0 0 0,0 0 0 0 0,-1 0 1 0 0,1 0-1 0 0,0 0 0 0 0,0 0 0 0 0,0-1 1 0 0,0 1-1 0 0,0-1 0 0 0,0 1 0 0 0,1-1 1 0 0,-1 0-1 0 0,0 0 0 0 0,1 0 0 0 0,-1 0 0 0 0,1 0 1 0 0,-1-1-1 0 0,1 1 0 0 0,0-1 0 0 0,-1 0 1 0 0,1 1-1 0 0,-1-1 0 0 0,1 0 0 0 0,0-1 1 0 0,-1 1-1 0 0,1 0 0 0 0,-1-1 0 0 0,1 1 0 0 0,-1-1 1 0 0,3-1 79 0 0,23-15-3484 0 0,-12 2-3544 0 0,-7 4-3709 0 0</inkml:trace>
  <inkml:trace contextRef="#ctx0" brushRef="#br0" timeOffset="-183986.835">12771 2280 14715 0 0,'0'0'1319'0'0,"0"0"-692"0"0,0 0-296 0 0,0 0 245 0 0,0 0 448 0 0,0 0 339 0 0,0 0 75 0 0,0 0-222 0 0,0 0-317 0 0,-1 32-210 0 0,-2 103-105 0 0,2-112-334 0 0,-1 1 0 0 0,-1-1-1 0 0,-2 1 1 0 0,0-1 0 0 0,-1 0-1 0 0,-3 5-249 0 0,-6 20 341 0 0,-113 349 612 0 0,62-199-1139 0 0,65-195 135 0 0,0-1 1 0 0,1 1-1 0 0,-1 0 0 0 0,0-1 1 0 0,1 1-1 0 0,-1 0 0 0 0,1 0 0 0 0,0 0 1 0 0,0-1-1 0 0,0 1 0 0 0,0 0 0 0 0,0 0 1 0 0,1 0-1 0 0,-1-1 0 0 0,1 1 0 0 0,0 0 1 0 0,0-1-1 0 0,0 1 0 0 0,0 0 1 0 0,0-1-1 0 0,1 1 0 0 0,-1-1 0 0 0,1 0 1 0 0,0 1 50 0 0,35-8-2420 0 0,-16-7-3397 0 0,-10 4-5707 0 0</inkml:trace>
  <inkml:trace contextRef="#ctx0" brushRef="#br0" timeOffset="-182954.965">13257 2401 11971 0 0,'0'0'2624'0'0,"0"0"-1306"0"0,0 0-674 0 0,0 0-85 0 0,0 0 153 0 0,0 0 175 0 0,0 0 76 0 0,0 0-89 0 0,0 0-220 0 0,0 0-187 0 0,0 0-123 0 0,0 0-72 0 0,-13 37-31 0 0,-40 114-19 0 0,-28 100 339 0 0,33-48-649 0 0,26-64-488 0 0,20-62-2189 0 0,17-88-3121 0 0,30-74-4493 0 0,-11-8 6345 0 0,25-197 5056 0 0,-55 261-1629 0 0,32-238 1534 0 0,-27 152 8747 0 0,-8 82-2110 0 0,-1 32-6569 0 0,0 1-300 0 0,0 5-48 0 0,-2 62-267 0 0,11 126 119 0 0,42-5-277 0 0,-47-180-202 0 0,4 19 52 0 0,2 1 0 0 0,2-2 1 0 0,0 0-1 0 0,1 0 0 0 0,2-1 0 0 0,1-1 0 0 0,0 0 0 0 0,2-2 0 0 0,1 0 1 0 0,0 0-1 0 0,7 3-72 0 0,-23-22 88 0 0,0 0 1 0 0,0 0 0 0 0,0-1-1 0 0,0 1 1 0 0,1-1 0 0 0,-1 0-1 0 0,1 0 1 0 0,0 0 0 0 0,0 0-1 0 0,-1-1 1 0 0,1 1 0 0 0,0-1-1 0 0,0 0 1 0 0,1 0 0 0 0,-1-1-1 0 0,0 1 1 0 0,0-1 0 0 0,0 0-1 0 0,0 0 1 0 0,0 0 0 0 0,1-1-1 0 0,-1 1 1 0 0,0-1 0 0 0,0 0-1 0 0,0 0 1 0 0,0 0 0 0 0,0-1-1 0 0,-1 0 1 0 0,1 1 0 0 0,0-1-1 0 0,-1 0 1 0 0,1-1 0 0 0,0 0-89 0 0,20-24 322 0 0,-1-1-1 0 0,-2-1 1 0 0,-1-1 0 0 0,-1 0 0 0 0,-2-2 0 0 0,-1 0 0 0 0,-1 0 0 0 0,-2-2-1 0 0,-1-1-321 0 0,3-16 67 0 0,-2-1 0 0 0,-3 0 1 0 0,-1-1-1 0 0,-3 0 0 0 0,-2 0 0 0 0,-3 0 0 0 0,-4-31-67 0 0,3 66-109 0 0,-1 0 0 0 0,0 0 0 0 0,-2 0 0 0 0,0 0 0 0 0,-1 1 0 0 0,-1-1 0 0 0,-1 1 0 0 0,0 0 0 0 0,-1 1 0 0 0,-1-1 109 0 0,-2 7-1328 0 0,4 5-5400 0 0,4 4-5569 0 0</inkml:trace>
  <inkml:trace contextRef="#ctx0" brushRef="#br0" timeOffset="-177385.004">14190 3049 472 0 0,'0'0'684'0'0,"0"0"-36"0"0,0 0 259 0 0,0 0 548 0 0,0 0 528 0 0,0 0 291 0 0,0 0-52 0 0,0 0-342 0 0,0 0-455 0 0,0 0-337 0 0,0 0-225 0 0,3-3-128 0 0,-2 2-237 0 0,6-9-644 0 0,-5 13 4864 0 0,-2-3-4743 0 0,0 0-13 0 0,0 0 29 0 0,0 0 34 0 0,0 0 27 0 0,0 0-13 0 0,0 0 1 0 0,0 0 9 0 0,0 0 15 0 0,0 0 14 0 0,0 0 2 0 0,0 0-3 0 0,0 0-8 0 0,0 0 7 0 0,0 0-2 0 0,0 0-8 0 0,0 0-20 0 0,0 0-9 0 0,0 0-12 0 0,0 0-3 0 0,0 0 10 0 0,0 0-8 0 0,0 0 12 0 0,0 0 7 0 0,0 0 6 0 0,0 0-17 0 0,0 0-20 0 0,0 0-11 0 0,0 0-18 0 0,0 0 24 0 0,0 0 5 0 0,0 0 9 0 0,0 0 6 0 0,6 6 1236 0 0,-14 17-1192 0 0,8-22-56 0 0,0-1 5 0 0,0 0 12 0 0,0 0-17 0 0,39-44 453 0 0,-17 19-411 0 0,-58 83 610 0 0,25-59-8160 0 0,7-1 2904 0 0,2 1-7377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38.5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0 122 0 0 0,'23'-1'81'0'0,"111"-2"570"0"0,12-16 2518 0 0,542-25 1273 0 0,-58 0-3016 0 0,247 34-459 0 0,-146 46-998 0 0,-302 2-81 0 0,-325-24 92 0 0,413 38 88 0 0,406-45 380 0 0,-615-15-199 0 0,817 49-18 0 0,-567 3-167 0 0,-123-22 148 0 0,266 8-44 0 0,213-30 531 0 0,-418-15-51 0 0,318-7-174 0 0,549 18-248 0 0,-1083 4-220 0 0,24-11 202 0 0,-177 4-91 0 0,122-18 154 0 0,279-43 277 0 0,-226 56-527 0 0,250 24-21 0 0,29 14 55 0 0,49-15 57 0 0,-86-11-124 0 0,-416 12-68 0 0,-80 6-373 0 0,-37 33 304 0 0,-26 82 691 0 0,-44 80 239 0 0,29-121-562 0 0,3 1-1 0 0,5 1 1 0 0,3 1-1 0 0,5 0 1 0 0,4 2-1 0 0,3 29-218 0 0,-22 140 407 0 0,13-170-240 0 0,-17 70 134 0 0,-25-23-67 0 0,49-96-185 0 0,9-46-32 0 0,0-1-5 0 0,0 0 0 0 0,-1 3-10 0 0,0-3-10 0 0,1 0-8 0 0,0 0-6 0 0,0 0 2 0 0,0 0 4 0 0,-12 37 303 0 0,8 3-243 0 0,4-39-53 0 0,0-1 25 0 0,0 0 2 0 0,0 0 6 0 0,0 0 10 0 0,0 0 11 0 0,0 0 3 0 0,0 0 1 0 0,0 0 6 0 0,0 0 0 0 0,0 0-2 0 0,0 0 19 0 0,0 0 19 0 0,0 0 6 0 0,-130-15 838 0 0,-309 19-1382 0 0,84 6 517 0 0,-37-3-89 0 0,-1034 28-304 0 0,1145-18 307 0 0,-561 43-249 0 0,181-15-414 0 0,-117-24 447 0 0,-59-7 199 0 0,-1573 24-745 0 0,311-2 1204 0 0,1442-50-265 0 0,-972-24 23 0 0,968 35-60 0 0,-121-1 756 0 0,606-3-578 0 0,-6 18-170 0 0,136-11-53 0 0,-132-11 435 0 0,-50-32-273 0 0,137 24-146 0 0,11 2-58 0 0,64 15 40 0 0,1-1-1 0 0,-1 0 0 0 0,1-1 0 0 0,0-1 0 0 0,0 0 1 0 0,0-1-1 0 0,0-1 0 0 0,-7-4-76 0 0,-15-15 341 0 0,33-34 624 0 0,43-9-1071 0 0,59-107 294 0 0,-77 98-160 0 0,-4-1 0 0 0,-3-1-1 0 0,-4 0 1 0 0,-3-1 0 0 0,-3-12-28 0 0,4-31 27 0 0,4-34-6 0 0,53-498 68 0 0,24 336-118 0 0,-82 258-295 0 0,-7 61 233 0 0,0 1-40 0 0,0 0-54 0 0,0 0-60 0 0,0 0-50 0 0,0 0-41 0 0,0 0-55 0 0,11 2-6329 0 0,8 15 1591 0 0,-9-7 109 0 0,-3-6 818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7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 19476 0 0,'0'0'1359'0'0,"0"0"-272"0"0,0 0-115 0 0,0 0-44 0 0,0 0-61 0 0,0 0-163 0 0,0 0-222 0 0,0 0-119 0 0,0 0-13 0 0,0 0 26 0 0,0 0-7 0 0,0 0-52 0 0,0 0-66 0 0,0 34-55 0 0,0 111-34 0 0,-25 191 248 0 0,11-134-568 0 0,7-140-1649 0 0,-13-60-5989 0 0,17-3 2958 0 0,-1 1-6703 0 0</inkml:trace>
  <inkml:trace contextRef="#ctx0" brushRef="#br0" timeOffset="415.809">0 527 5481 0 0,'0'0'3023'0'0,"0"0"-1190"0"0,0 0-297 0 0,0 0 11 0 0,0 0-84 0 0,0 0-176 0 0,0 0-199 0 0,0 0-185 0 0,0 0-125 0 0,0 0-115 0 0,32-1-141 0 0,99-7-111 0 0,125 6 124 0 0,-93 6-486 0 0,-165 51 2257 0 0,-15 37-1455 0 0,17-89-838 0 0,0-1 1 0 0,0 1-1 0 0,1-1 0 0 0,-1 1 0 0 0,0-1 0 0 0,1 0 0 0 0,0 1 0 0 0,-1-1 1 0 0,1 0-1 0 0,0 0 0 0 0,0 1 0 0 0,1-1 0 0 0,-1 0 0 0 0,0 0 0 0 0,1 0 0 0 0,-1 0 1 0 0,1 0-1 0 0,0-1 0 0 0,-1 1 0 0 0,1 0 0 0 0,0-1 0 0 0,0 1 0 0 0,0-1 0 0 0,0 0 1 0 0,0 0-1 0 0,1 0 0 0 0,-1 0 0 0 0,0 0 0 0 0,0 0 0 0 0,1 0 0 0 0,-1-1 1 0 0,0 1-1 0 0,1-1 0 0 0,-1 0 0 0 0,3 1-13 0 0,4-1 122 0 0,0 1 0 0 0,-1-1 1 0 0,1-1-1 0 0,0 1 0 0 0,0-1 1 0 0,-1-1-1 0 0,1 0 0 0 0,0 0 0 0 0,-1-1 1 0 0,0 0-1 0 0,0 0 0 0 0,0-1 0 0 0,0 0 1 0 0,0 0-1 0 0,-1-1 0 0 0,1 0 0 0 0,-1 0 1 0 0,-1-1-1 0 0,1 0 0 0 0,-1 0 1 0 0,0-1-1 0 0,0 1 0 0 0,-1-1 0 0 0,0-1 1 0 0,4-6-123 0 0,-7 10 23 0 0,0 0 0 0 0,-1 0 1 0 0,1-1-1 0 0,-1 1 0 0 0,0 0 1 0 0,-1 0-1 0 0,1 0 0 0 0,-1-1 1 0 0,1 1-1 0 0,-1 0 0 0 0,0-1 1 0 0,-1 1-1 0 0,1 0 0 0 0,-1-1 1 0 0,0 1-1 0 0,0 0 0 0 0,0 0 1 0 0,-1 0-1 0 0,1 0 0 0 0,-1 0 0 0 0,0 0 1 0 0,0 0-1 0 0,0 0 0 0 0,-1 1 1 0 0,0-1-1 0 0,1 1 0 0 0,-1 0 1 0 0,0 0-1 0 0,0 0 0 0 0,-3-2-23 0 0,-1 0-141 0 0,0 0-1 0 0,-1 0 0 0 0,0 0 0 0 0,0 1 0 0 0,0 0 1 0 0,0 1-1 0 0,0 0 0 0 0,-1 0 0 0 0,1 1 0 0 0,-1 0 0 0 0,0 0 1 0 0,0 1-1 0 0,1 0 0 0 0,-4 1 142 0 0,5 0-583 0 0,-29 1-2170 0 0,13 6-6519 0 0,12 0-3251 0 0</inkml:trace>
  <inkml:trace contextRef="#ctx0" brushRef="#br0" timeOffset="956.954">1016 759 13915 0 0,'0'0'2875'0'0,"0"0"-1033"0"0,0 0-486 0 0,0 0-213 0 0,0 0-181 0 0,0 0-119 0 0,0 0-125 0 0,0 0-125 0 0,0 0-84 0 0,0 0-24 0 0,0 0-25 0 0,0 0-42 0 0,16-23-43 0 0,47-73-49 0 0,29-12 700 0 0,-92 108-1033 0 0,0 0 1 0 0,1 1-1 0 0,-1-1 0 0 0,0 0 1 0 0,0 1-1 0 0,0-1 0 0 0,0 0 1 0 0,1 1-1 0 0,-1-1 0 0 0,0 0 1 0 0,0 1-1 0 0,1-1 1 0 0,-1 0-1 0 0,0 0 0 0 0,0 1 1 0 0,1-1-1 0 0,-1 0 0 0 0,0 0 1 0 0,1 0-1 0 0,-1 0 0 0 0,0 1 1 0 0,1-1-1 0 0,-1 0 0 0 0,0 0 1 0 0,1 0-1 0 0,-1 0 0 0 0,0 0 1 0 0,1 0-1 0 0,-1 0 1 0 0,0 0-1 0 0,1 0 0 0 0,-1 0 1 0 0,1 0-1 0 0,-1 0 0 0 0,0 0 1 0 0,1 0-1 0 0,-1 0 0 0 0,0 0 1 0 0,1 0-1 0 0,-1-1 7 0 0,0 18 22 0 0,0-12-20 0 0,1 1-1 0 0,0-1 1 0 0,0 0-1 0 0,0 0 1 0 0,1 0 0 0 0,0 0-1 0 0,0 0 1 0 0,0 0-1 0 0,1 0 1 0 0,-1 0-1 0 0,1-1 1 0 0,0 1 0 0 0,1-1-1 0 0,-1 0 1 0 0,1 0-1 0 0,-1 0 1 0 0,1 0 0 0 0,1-1-1 0 0,-1 0 1 0 0,0 0-1 0 0,1 0 1 0 0,-1 0 0 0 0,1 0-1 0 0,0-1 1 0 0,0 0-1 0 0,0 0 1 0 0,0-1 0 0 0,0 1-1 0 0,1-1 1 0 0,0 0-2 0 0,2 0 81 0 0,0 0 1 0 0,0 0-1 0 0,0-1 0 0 0,0 0 1 0 0,1 0-1 0 0,-1-1 0 0 0,0 0 1 0 0,0-1-1 0 0,0 0 0 0 0,0 0 1 0 0,0 0-1 0 0,-1-1 0 0 0,1-1 1 0 0,-1 1-1 0 0,1-1 1 0 0,-1 0-1 0 0,0-1 0 0 0,-1 1 1 0 0,1-1-1 0 0,-1-1 0 0 0,0 1 1 0 0,0-1-1 0 0,-1 0 0 0 0,1-1 1 0 0,-2 1-1 0 0,1-1 0 0 0,-1 0 1 0 0,0 0-1 0 0,2-4-81 0 0,-4 8 18 0 0,-1 0-1 0 0,1 1 1 0 0,-1-1-1 0 0,0 0 1 0 0,0 0-1 0 0,0 0 1 0 0,0 0-1 0 0,0 0 1 0 0,-1 0-1 0 0,0 0 1 0 0,1 0-1 0 0,-1 0 1 0 0,0 0 0 0 0,0 0-1 0 0,0 0 1 0 0,-1 0-1 0 0,1 0 1 0 0,-1 0-1 0 0,0 0 1 0 0,0 0-1 0 0,0 0 1 0 0,0 0-1 0 0,0 0 1 0 0,-1 1-1 0 0,1-1 1 0 0,-1 0 0 0 0,0 1-18 0 0,-33-9-1113 0 0,28 31-1726 0 0,7-11-6896 0 0,1-5-2556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5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5505 0 0,'0'0'2854'0'0,"0"0"-891"0"0,0 0-534 0 0,0 0-123 0 0,0 0 25 0 0,0 0 43 0 0,0 0-23 0 0,0 0-157 0 0,0 0-272 0 0,0 0-244 0 0,0 0-91 0 0,0 0-31 0 0,0 0 19 0 0,10-2-1 0 0,234-43 2038 0 0,-134 41-4285 0 0,-95 0-573 0 0,-9 1-1804 0 0,1 2-5876 0 0,-5 1 3010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5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4009 0 0,'0'0'2670'0'0,"0"0"-1519"0"0,0 0-735 0 0,0 0 20 0 0,0 0 208 0 0,0 0 179 0 0,0 0 146 0 0,0 0 60 0 0,0 0-72 0 0,0 0-126 0 0,0 0-195 0 0,0 0-194 0 0,23 7-177 0 0,72 21-144 0 0,-30-32-257 0 0,-53-1 34 0 0,56-23-1171 0 0,-18 8-4439 0 0,-34 12-2464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6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72 7514 0 0,'0'0'4781'0'0,"0"0"-2634"0"0,0 0-998 0 0,0 0-112 0 0,0 0-51 0 0,0 0-91 0 0,0 0-164 0 0,0 0-161 0 0,0 0-124 0 0,0 0-104 0 0,0 0-57 0 0,0 0-49 0 0,0 0-33 0 0,16-9-18 0 0,50-29-6 0 0,35 15 614 0 0,-3 22-68 0 0,-96 1-715 0 0,1 0 0 0 0,0 1 0 0 0,-1-1 0 0 0,1 1 0 0 0,0 0 1 0 0,-1 0-1 0 0,1 0 0 0 0,-1 1 0 0 0,0-1 0 0 0,1 0 0 0 0,-1 1 0 0 0,0-1 0 0 0,0 1 0 0 0,0 0 0 0 0,0 0 0 0 0,0 0 1 0 0,0 0-1 0 0,0 0 0 0 0,-1 0 0 0 0,1 1 0 0 0,-1-1 0 0 0,0 0 0 0 0,1 1 0 0 0,-1-1 0 0 0,0 1 0 0 0,-1-1 0 0 0,1 1 1 0 0,0 0-1 0 0,-1-1 0 0 0,1 1 0 0 0,-1 0 0 0 0,0-1 0 0 0,0 3-10 0 0,-2 8 41 0 0,-1-1 1 0 0,0 1-1 0 0,-1 0 1 0 0,-1-1-1 0 0,0 0 1 0 0,0 0-1 0 0,-1 0 1 0 0,-1-1-1 0 0,0 1 0 0 0,-1-2 1 0 0,0 1-1 0 0,0-1 1 0 0,-4 3-42 0 0,-52 65 81 0 0,23-31-6 0 0,3 2 0 0 0,2 1 1 0 0,-22 42-76 0 0,55-88-3 0 0,-1 1 1 0 0,1-1 0 0 0,0 1-1 0 0,1 0 1 0 0,-1 0 0 0 0,1 0-1 0 0,0 1 1 0 0,0-1 0 0 0,1 0-1 0 0,0 1 1 0 0,-1-1 0 0 0,2 1-1 0 0,-1-1 1 0 0,1 1 0 0 0,0-1 0 0 0,0 1-1 0 0,0-1 1 0 0,1 1 0 0 0,0 0-1 0 0,0-1 1 0 0,0 0 0 0 0,1 1-1 0 0,0-1 1 0 0,0 0 0 0 0,0 0-1 0 0,1 0 1 0 0,-1 0 0 0 0,1 0-1 0 0,0 0 1 0 0,1-1 0 0 0,-1 0-1 0 0,1 1 1 0 0,0-1 0 0 0,0 0 2 0 0,2-1 14 0 0,1 0 0 0 0,-1-1-1 0 0,1 1 1 0 0,0-1 0 0 0,0 0 0 0 0,-1-1 0 0 0,1 0 0 0 0,0 0 0 0 0,0 0 0 0 0,0-1 0 0 0,1 0-1 0 0,-1-1 1 0 0,0 1 0 0 0,0-1 0 0 0,0-1 0 0 0,-1 1 0 0 0,2-1-14 0 0,8-4-255 0 0,-1-1 0 0 0,0 0-1 0 0,0-1 1 0 0,-1 0 0 0 0,0-1 0 0 0,-1-1 0 0 0,0 0 0 0 0,0-1 0 0 0,-1 0 0 0 0,8-10 255 0 0,6-4-2694 0 0,0 0-5067 0 0,-16 16-3237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28 10602 0 0,'0'0'3176'0'0,"0"0"-1204"0"0,0 0-716 0 0,0 0-133 0 0,0 0-23 0 0,0 0-42 0 0,0 0-98 0 0,0 0-206 0 0,0 0-244 0 0,0 0-164 0 0,0 0-41 0 0,0 0 21 0 0,0 0 16 0 0,-1 15-2 0 0,-7 117 409 0 0,-47 332-456 0 0,54-455-1082 0 0,1-7-3648 0 0,1-16-7050 0 0,-1 6 2988 0 0</inkml:trace>
  <inkml:trace contextRef="#ctx0" brushRef="#br0" timeOffset="241.524">1 43 6633 0 0,'0'0'2745'0'0,"0"0"-318"0"0,0 0-348 0 0,0 0-262 0 0,0 0-269 0 0,0 0-286 0 0,0 0-385 0 0,0 0-359 0 0,0 0-209 0 0,0 0-50 0 0,0 0 23 0 0,0 0 44 0 0,0 0 7 0 0,16-7-91 0 0,1-1-188 0 0,-8 4-33 0 0,-1 0 1 0 0,1 0 0 0 0,1 1-1 0 0,-1 0 1 0 0,0 1 0 0 0,1 0-1 0 0,-1 0 1 0 0,1 1 0 0 0,0 1-1 0 0,3-1-21 0 0,73 0 119 0 0,145 9-650 0 0,-210-4-39 0 0,26 4-939 0 0,-16-4-4908 0 0,-18-1-4065 0 0</inkml:trace>
  <inkml:trace contextRef="#ctx0" brushRef="#br0" timeOffset="419.027">591 451 14067 0 0,'0'0'1676'0'0,"0"0"-259"0"0,0 0-125 0 0,0 0 51 0 0,0 0 27 0 0,0 0-93 0 0,-1 34-205 0 0,-7 103-286 0 0,-21-2 347 0 0,16-63-1497 0 0,11-41-8519 0 0,2-27-2878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395 443 3625 0 0,'0'0'769'0'0,"0"0"-271"0"0,0 0 14 0 0,0 0 220 0 0,0 0 216 0 0,0 0 116 0 0,0 0 22 0 0,0 0-44 0 0,0 0-70 0 0,0 0-37 0 0,0 0-62 0 0,14-8-67 0 0,42-21-70 0 0,-41 21-36 0 0,-15 8 0 0 0,0 0 58 0 0,0 0 86 0 0,0 0 71 0 0,0 0 35 0 0,0 0-19 0 0,0 0-81 0 0,0 0-89 0 0,-36-13 1360 0 0,20 10-2040 0 0,-1 1 0 0 0,0 0 0 0 0,0 1 1 0 0,0 1-1 0 0,0 1 0 0 0,0 0 0 0 0,0 1 0 0 0,0 1 1 0 0,-13 4-82 0 0,-162 52 650 0 0,192-58-654 0 0,-1 0 0 0 0,1 1-1 0 0,0-1 1 0 0,-1 0 0 0 0,1 1-1 0 0,0-1 1 0 0,0 0 0 0 0,0 1-1 0 0,0-1 1 0 0,0 0 0 0 0,0 0-1 0 0,0 1 1 0 0,0-1 0 0 0,1 0-1 0 0,-1 1 1 0 0,0-1 0 0 0,1 0-1 0 0,-1 0 1 0 0,1 1 0 0 0,0-1-1 0 0,-1 0 1 0 0,1 0-1 0 0,0 0 1 0 0,0 0 0 0 0,-1 0-1 0 0,1 0 1 0 0,0 0 0 0 0,0 0-1 0 0,0 0 1 0 0,0-1 0 0 0,0 1-1 0 0,1 0 1 0 0,-1 0 0 0 0,0-1-1 0 0,0 1 1 0 0,0-1 0 0 0,2 1 4 0 0,1 3 10 0 0,11 7 6 0 0,0-1 1 0 0,1 0 0 0 0,0-1-1 0 0,0-1 1 0 0,1 0-1 0 0,0-1 1 0 0,1-1-1 0 0,-1-1 1 0 0,13 2-17 0 0,36 14 27 0 0,-35-13 2 0 0,-31 8 215 0 0,-33 11-127 0 0,0 0 1 0 0,-2-2-1 0 0,-1-2 0 0 0,-1-1 0 0 0,-5 0-117 0 0,-33 21 89 0 0,70-40-88 0 0,0-1 1 0 0,0 1-1 0 0,0 0 1 0 0,1 0-1 0 0,-1 1 0 0 0,1-1 1 0 0,0 1-1 0 0,0 0 1 0 0,0 0-1 0 0,1 0 0 0 0,-1 1 1 0 0,1 0-1 0 0,0-1 0 0 0,0 1 1 0 0,1 0-1 0 0,-1 0 1 0 0,1 0-1 0 0,0 1 0 0 0,1-1 1 0 0,-1 0-1 0 0,1 1 1 0 0,0-1-1 0 0,0 5-1 0 0,1-6 3 0 0,1 1 1 0 0,-1-1-1 0 0,1 0 1 0 0,0 1-1 0 0,1-1 1 0 0,-1 0-1 0 0,1 0 1 0 0,-1 0-1 0 0,1 0 1 0 0,0-1-1 0 0,1 1 0 0 0,-1 0 1 0 0,1-1-1 0 0,-1 1 1 0 0,1-1-1 0 0,0 0 1 0 0,0 0-1 0 0,1 0 1 0 0,-1 0-1 0 0,1-1 1 0 0,-1 0-1 0 0,1 1 1 0 0,0-1-1 0 0,0 0 0 0 0,0-1 1 0 0,2 2-4 0 0,113 29 290 0 0,-112-31-270 0 0,62 4-157 0 0,-69-5 15 0 0,0 0-72 0 0,0 0-146 0 0,0-5-1378 0 0,0-26-5526 0 0,0 10-1585 0 0,0 12 498 0 0</inkml:trace>
  <inkml:trace contextRef="#ctx0" brushRef="#br0" timeOffset="387.148">260 1 10746 0 0,'0'0'2139'0'0,"0"0"-326"0"0,0 0-301 0 0,0 0-197 0 0,0 0-112 0 0,0 0-127 0 0,0 0-180 0 0,0 0-183 0 0,0 0-148 0 0,0 0-104 0 0,0 0-48 0 0,0 0-43 0 0,0 0-4 0 0,-9 16-8 0 0,-29 54-12 0 0,36-67-303 0 0,1 1 0 0 0,-1-1 0 0 0,1 0 0 0 0,0 0 1 0 0,0 1-1 0 0,0-1 0 0 0,0 1 0 0 0,1-1 0 0 0,-1 1 0 0 0,1-1 0 0 0,0 1 1 0 0,0-1-1 0 0,0 1 0 0 0,1-1 0 0 0,-1 1 0 0 0,1-1 0 0 0,0 1 0 0 0,1 2-43 0 0,1 10 181 0 0,12 77 635 0 0,-5 1-1 0 0,-1 78-815 0 0,-21 130 294 0 0,2 107-493 0 0,9-403-12 0 0,1 0 0 0 0,0 1 1 0 0,-1-1-1 0 0,0 0 0 0 0,-1 0 0 0 0,1 0 0 0 0,-1 0 1 0 0,0 0-1 0 0,-1 0 0 0 0,1-1 0 0 0,-1 1 0 0 0,0-1 1 0 0,-2 3 210 0 0,3-8-424 0 0,1 0-2693 0 0,0 0-6480 0 0,1 0-1500 0 0</inkml:trace>
  <inkml:trace contextRef="#ctx0" brushRef="#br0" timeOffset="997.681">989 200 1496 0 0,'0'0'1343'0'0,"0"0"143"0"0,0 0 286 0 0,0 0 325 0 0,0 0 247 0 0,0 0 9 0 0,0 0-219 0 0,0 0-347 0 0,0 0-408 0 0,0 0-366 0 0,0 0-281 0 0,0 0-178 0 0,0 0-112 0 0,1-3-53 0 0,4 114 2955 0 0,-26 322-2030 0 0,-12-242-1279 0 0,14-140-706 0 0,18-50 444 0 0,1-1 4 0 0,0 0-62 0 0,0 0-40 0 0,0-23-3750 0 0,0-60-11445 0 0,0 71 10832 0 0</inkml:trace>
  <inkml:trace contextRef="#ctx0" brushRef="#br0" timeOffset="1247.562">643 306 9690 0 0,'0'0'1340'0'0,"0"0"-547"0"0,0 0-288 0 0,0 0 207 0 0,0 0 402 0 0,0 0 277 0 0,0 0 80 0 0,0 0-107 0 0,0 0-217 0 0,0 0-219 0 0,0 0-174 0 0,37-3-129 0 0,116-13-105 0 0,177-35 948 0 0,-296 46-1735 0 0,9-2-995 0 0,-13 5-4481 0 0,-20 2-2829 0 0</inkml:trace>
  <inkml:trace contextRef="#ctx0" brushRef="#br0" timeOffset="2958.625">1278 1054 5313 0 0,'0'0'1666'0'0,"0"0"-310"0"0,0 0-21 0 0,0 0 177 0 0,0 0 153 0 0,0 0 10 0 0,0 0-180 0 0,0 0-286 0 0,0 0-286 0 0,0 0-229 0 0,0 0-153 0 0,0 0-82 0 0,0 0-54 0 0,12 3 1120 0 0,140-36 598 0 0,-163 85-1838 0 0,-107 106 59 0 0,108-144-330 0 0,-15 46-24 0 0,27-58 48 0 0,0-1-1 0 0,0 1 1 0 0,0-1-1 0 0,0 1 0 0 0,0-1 1 0 0,0 0-1 0 0,0 0 1 0 0,0 0-1 0 0,0 0 1 0 0,1 0-1 0 0,-1 0 0 0 0,0 0 1 0 0,1-1-1 0 0,-1 1 1 0 0,1-1-1 0 0,-1 0 0 0 0,0 0 1 0 0,1 0-1 0 0,-1 0 1 0 0,1 0-1 0 0,-1 0 1 0 0,1-1-1 0 0,-1 1 0 0 0,2-1-37 0 0,3 1 169 0 0,81-11 262 0 0,-52-5-6346 0 0,-30 11 351 0 0,-2 3-5839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8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1 347 4505 0 0,'0'0'2096'0'0,"0"0"-367"0"0,0 0-104 0 0,0 0 211 0 0,0 0 159 0 0,0 0-36 0 0,0 0-308 0 0,0 0-416 0 0,0 0-401 0 0,0 0-295 0 0,0 0-160 0 0,11-8 875 0 0,154-20 3251 0 0,170 27-2481 0 0,-267 5-1973 0 0,-34 0-1685 0 0,-34-14-2627 0 0,0 5-4075 0 0,0 1-3378 0 0</inkml:trace>
  <inkml:trace contextRef="#ctx0" brushRef="#br0" timeOffset="248.341">10 516 12923 0 0,'0'0'1531'0'0,"0"0"-615"0"0,0 0-344 0 0,0 0-34 0 0,0 0 162 0 0,0 0 145 0 0,0 0 81 0 0,0 0 1 0 0,0 0-101 0 0,0 0-84 0 0,0 0-85 0 0,0 0-86 0 0,37 6-100 0 0,120 15-83 0 0,-59-22 46 0 0,-80-3-361 0 0,151-28 154 0 0,-45 13-3395 0 0,-115 15 406 0 0,-5 1-2367 0 0,0-1-6023 0 0</inkml:trace>
  <inkml:trace contextRef="#ctx0" brushRef="#br0" timeOffset="674.28">494 1 6873 0 0,'0'0'2117'0'0,"0"0"-286"0"0,0 0-257 0 0,0 0-110 0 0,0 0-24 0 0,0 0-51 0 0,0 0-136 0 0,0 0-239 0 0,0 0-230 0 0,0 0-243 0 0,0 0-115 0 0,0 0-96 0 0,0 0-41 0 0,-19 5 8 0 0,-59 16-48 0 0,77-20-233 0 0,1-1 1 0 0,-1 0-1 0 0,0 1 0 0 0,0-1 0 0 0,0 1 0 0 0,0 0 0 0 0,0-1 1 0 0,1 1-1 0 0,-1 0 0 0 0,0-1 0 0 0,0 1 0 0 0,1 0 0 0 0,-1 0 0 0 0,0 0 1 0 0,1-1-1 0 0,-1 1 0 0 0,1 0 0 0 0,0 0 0 0 0,-1 0 0 0 0,1 0 0 0 0,-1 0 1 0 0,1 0-1 0 0,0 0 0 0 0,0 0 0 0 0,0 0 0 0 0,0 0 0 0 0,0 0 0 0 0,0 0 1 0 0,0 0-1 0 0,0 0 0 0 0,0 0 0 0 0,0 0 0 0 0,0 0 0 0 0,1 0 0 0 0,-1 0 1 0 0,0 0-1 0 0,1 0 0 0 0,-1 0 0 0 0,1 0 0 0 0,-1 0 0 0 0,1 0 0 0 0,-1 0 1 0 0,1-1-1 0 0,0 1 0 0 0,-1 0 0 0 0,1 0 0 0 0,0-1 0 0 0,0 1 0 0 0,-1 0 1 0 0,1-1-1 0 0,0 1 0 0 0,0-1 0 0 0,0 1 0 0 0,0-1 0 0 0,0 1 1 0 0,0-1-1 0 0,0 0 0 0 0,0 1 0 0 0,0-1-16 0 0,2 2 89 0 0,11 8 89 0 0,0-1 1 0 0,1 0-1 0 0,0-1 1 0 0,1 0 0 0 0,-1-2-1 0 0,1 0 1 0 0,1 0-1 0 0,-1-2 1 0 0,9 2-179 0 0,6 3 209 0 0,-2-1-86 0 0,-13-6-97 0 0,-1 1 0 0 0,1 0 0 0 0,-1 1 0 0 0,1 1 0 0 0,-1 1 1 0 0,0 0-1 0 0,-1 1 0 0 0,0 0 0 0 0,0 1 0 0 0,0 1 0 0 0,-1 0 0 0 0,0 1 1 0 0,-1 0-1 0 0,0 1 0 0 0,-1 0 0 0 0,0 1 0 0 0,-1 0 0 0 0,0 1 1 0 0,-1 0-1 0 0,1 2-26 0 0,-8-8 28 0 0,0 0 1 0 0,0 0 0 0 0,-1 0-1 0 0,0 0 1 0 0,0 0 0 0 0,-1 0-1 0 0,0 0 1 0 0,0 0-1 0 0,0 0 1 0 0,-1 0 0 0 0,0 0-1 0 0,0 0 1 0 0,-1 0 0 0 0,0 0-1 0 0,0 0 1 0 0,-1 0-1 0 0,0-1 1 0 0,0 1 0 0 0,0-1-1 0 0,-3 4-28 0 0,-99 108 593 0 0,55-68-427 0 0,-46 46 87 0 0,89-83-1667 0 0,18-11-3763 0 0,-6-2 3061 0 0,0 0-8350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1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12 2593 0 0,'0'0'1789'0'0,"0"0"166"0"0,0 0 266 0 0,0 0 237 0 0,0 0 56 0 0,0 0-230 0 0,0 0-421 0 0,0 0-439 0 0,0 0-431 0 0,0 0-300 0 0,0 0-213 0 0,0 0-176 0 0,0 0-85 0 0,1-5-80 0 0,0-1-114 0 0,-1 6-11 0 0,1 0-1 0 0,-1 1 0 0 0,0-1 0 0 0,0 0 0 0 0,1 0 1 0 0,-1 0-1 0 0,0 0 0 0 0,0 0 0 0 0,1 1 1 0 0,-1-1-1 0 0,0 0 0 0 0,1 0 0 0 0,-1 0 1 0 0,0 0-1 0 0,1 0 0 0 0,-1 0 0 0 0,0 0 0 0 0,0 0 1 0 0,1 0-1 0 0,-1 0 0 0 0,0 0 0 0 0,1 0 1 0 0,-1 0-1 0 0,0 0 0 0 0,0-1 0 0 0,1 1 1 0 0,-1 0-1 0 0,0 0-13 0 0,11 54 347 0 0,-3 0-1 0 0,-2 0 1 0 0,-3 1 0 0 0,-2 0-1 0 0,-2 0 1 0 0,-3 7-347 0 0,-25 67-169 0 0,20-165-14992 0 0,6 28 6086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2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7674 0 0,'0'0'1375'0'0,"0"0"-471"0"0,0 0-312 0 0,0 0-53 0 0,0 0 153 0 0,0 0 188 0 0,0 0 192 0 0,0 0 98 0 0,0 0 29 0 0,0 0-83 0 0,0 0-226 0 0,0 0-189 0 0,34-5-132 0 0,107-16-59 0 0,203-45 793 0 0,-290 60-1599 0 0,1-1-1457 0 0,-20 5-4620 0 0,-24 2-4439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11650 0 0,'0'0'3164'0'0,"0"0"-1855"0"0,0 0-875 0 0,0 0-163 0 0,0 0 143 0 0,0 0 229 0 0,0 0 211 0 0,0 0 45 0 0,0 0-106 0 0,0 0-142 0 0,0 0-186 0 0,0 0-150 0 0,18-2-91 0 0,84-10 69 0 0,0 12 14 0 0,-101 0-302 0 0,1 0 0 0 0,-1 1 0 0 0,0-1 0 0 0,1 1 0 0 0,-1 0 0 0 0,0-1 0 0 0,0 1 1 0 0,1 0-1 0 0,-1 0 0 0 0,0 0 0 0 0,0 0 0 0 0,0 0 0 0 0,0 0 0 0 0,0 0 0 0 0,0 0 0 0 0,0 0 0 0 0,-1 0 0 0 0,1 0 0 0 0,0 1 0 0 0,-1-1 0 0 0,1 0 0 0 0,0 1 0 0 0,-1-1 0 0 0,0 0 0 0 0,1 1 0 0 0,-1-1 0 0 0,0 1 0 0 0,0-1 0 0 0,0 0 1 0 0,0 1-1 0 0,0-1 0 0 0,0 1 0 0 0,0-1 0 0 0,0 1 0 0 0,0-1 0 0 0,-1 0 0 0 0,1 1 0 0 0,-1-1 0 0 0,1 0 0 0 0,-1 1 0 0 0,0 0-5 0 0,-27 56 363 0 0,-83 74 442 0 0,110-131-782 0 0,0 0-1 0 0,0 1 1 0 0,0-1-1 0 0,1 1 1 0 0,-1-1 0 0 0,0 1-1 0 0,1-1 1 0 0,-1 1-1 0 0,0-1 1 0 0,1 1 0 0 0,0 0-1 0 0,-1-1 1 0 0,1 1-1 0 0,0 0 1 0 0,0-1-1 0 0,0 1 1 0 0,0 0 0 0 0,0-1-1 0 0,0 1 1 0 0,1 0-1 0 0,-1-1 1 0 0,0 1 0 0 0,1 0-1 0 0,0-1 1 0 0,-1 1-1 0 0,1-1 1 0 0,0 1-1 0 0,0-1 1 0 0,-1 1 0 0 0,1-1-1 0 0,0 0 1 0 0,1 1-1 0 0,-1-1 1 0 0,0 0 0 0 0,0 0-1 0 0,0 0 1 0 0,1 0-1 0 0,-1 0 1 0 0,1 0-1 0 0,-1 0 1 0 0,1 0 0 0 0,-1 0-1 0 0,1-1 1 0 0,-1 1-1 0 0,1-1 1 0 0,1 1-23 0 0,82 6 1264 0 0,-71-7-1080 0 0,158-18 406 0 0,-160 16-1110 0 0,10-3-1983 0 0,-10-3-7657 0 0,-9 4-1931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2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37 8938 0 0,'0'0'2319'0'0,"0"0"-274"0"0,0 0-244 0 0,0 0-78 0 0,0 0-109 0 0,0 0-198 0 0,0 0-236 0 0,0 0-299 0 0,0 0-249 0 0,0 0-193 0 0,0 0-143 0 0,0 0-68 0 0,0 0-32 0 0,-9-1-23 0 0,2 1-158 0 0,-18-2 208 0 0,44 1 803 0 0,366 5 1780 0 0,-357-25-5341 0 0,-22 13-2588 0 0,0 1-4366 0 0,-4 6-1315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 12859 0 0,'0'0'1021'0'0,"0"0"-402"0"0,0 0-209 0 0,0 0 190 0 0,0 0 353 0 0,0 0 271 0 0,0 0 23 0 0,0 0-202 0 0,0 0-284 0 0,-13 35-242 0 0,-41 113-162 0 0,-83 301 1006 0 0,125-415-1269 0 0,8-22-55 0 0,0 0 1 0 0,0 1-1 0 0,-1-2 1 0 0,-1 1 0 0 0,0-1-1 0 0,-1 1 1 0 0,0-2-1 0 0,-1 1 1 0 0,0-1 0 0 0,-1 1-40 0 0,8-11 17 0 0,0 0 0 0 0,0 0 0 0 0,0-1 0 0 0,0 1-1 0 0,0 0 1 0 0,0 0 0 0 0,0-1 0 0 0,0 1 0 0 0,0 0 0 0 0,0-1 0 0 0,0 1 0 0 0,0-1 0 0 0,1 1 0 0 0,-1-1 0 0 0,0 0 0 0 0,0 1 0 0 0,0-1 0 0 0,1 0 0 0 0,-1 0 0 0 0,0 1 0 0 0,1-1 0 0 0,-1 0 0 0 0,1 0 0 0 0,-1 0 0 0 0,1 0 0 0 0,-1 0 0 0 0,1 0 0 0 0,0 1 0 0 0,-1-1 0 0 0,1 0 0 0 0,0 0-1 0 0,0 0 1 0 0,0 0 0 0 0,-1 0 0 0 0,1-1 0 0 0,0 1 0 0 0,1 0 0 0 0,-1 0 0 0 0,0 0 0 0 0,0 0 0 0 0,0 0 0 0 0,1 0 0 0 0,-1 0 0 0 0,0 1 0 0 0,1-1 0 0 0,-1 0 0 0 0,1 0 0 0 0,-1 0 0 0 0,1 0 0 0 0,-1 0 0 0 0,1 0-17 0 0,-1-4 35 0 0,4-30-11 0 0,2 0 1 0 0,0 0-1 0 0,3 1 1 0 0,0 1-1 0 0,3-1 0 0 0,0 2 1 0 0,3-1-1 0 0,0 2 1 0 0,2 0-1 0 0,2 0-24 0 0,17-40 8 0 0,88-131 45 0 0,-108 184-26 0 0,-15 18-3 0 0,-1 0-29 0 0,0 0-9 0 0,0 8-48 0 0,-9 329 996 0 0,10-319-918 0 0,1-1 0 0 0,1 0-1 0 0,0 0 1 0 0,1 0-1 0 0,1 0 1 0 0,1-1 0 0 0,0 0-1 0 0,1 0 1 0 0,1 0-1 0 0,0-1 1 0 0,1 0 0 0 0,1-1-1 0 0,0 0 1 0 0,1 0-1 0 0,0-1 1 0 0,3 0-16 0 0,-12-10 21 0 0,0 0 1 0 0,0-1-1 0 0,1 1 1 0 0,-1-1 0 0 0,1 0-1 0 0,0 0 1 0 0,-1 0-1 0 0,1 0 1 0 0,0 0-1 0 0,0-1 1 0 0,0 1-1 0 0,0-1 1 0 0,1 0 0 0 0,-1 0-1 0 0,0 0 1 0 0,0 0-1 0 0,1 0 1 0 0,-1-1-1 0 0,1 0 1 0 0,-1 1-1 0 0,0-1 1 0 0,1-1-1 0 0,-1 1 1 0 0,1 0 0 0 0,-1-1-1 0 0,0 0 1 0 0,1 0-1 0 0,-1 0 1 0 0,0 0-1 0 0,0 0 1 0 0,0 0-1 0 0,0-1 1 0 0,0 0-1 0 0,0 1 1 0 0,0-1 0 0 0,0 0-1 0 0,-1-1 1 0 0,1 1-22 0 0,18-27 187 0 0,0-2 0 0 0,-3 0 0 0 0,0 0 1 0 0,-2-2-1 0 0,-1 0 0 0 0,-2-1 0 0 0,-2 0 1 0 0,0-1-1 0 0,-3 0 0 0 0,1-13-187 0 0,2-11 18 0 0,-3 0 0 0 0,-2 0-1 0 0,-2-40-17 0 0,-4 98-194 0 0,0 1-129 0 0,15 26-3913 0 0,-9-15-589 0 0,-2 0-7102 0 0</inkml:trace>
  <inkml:trace contextRef="#ctx0" brushRef="#br0" timeOffset="446.878">923 619 3737 0 0,'0'0'3834'0'0,"0"0"-2027"0"0,0 0-516 0 0,0 0 224 0 0,0 0 177 0 0,0 0-82 0 0,0 0-168 0 0,0 0-171 0 0,0 0-163 0 0,0 0-107 0 0,0 0-64 0 0,0 0-92 0 0,31-4-111 0 0,97-16-120 0 0,-62-4 196 0 0,-56 17-647 0 0,-2 2-62 0 0,0 0 0 0 0,0-1 0 0 0,0 0 0 0 0,-1 0 0 0 0,0 0 0 0 0,0-1 0 0 0,-1 0-1 0 0,1 0 1 0 0,-1-1 0 0 0,-1 1 0 0 0,0-1 0 0 0,0-1 0 0 0,0 1 0 0 0,-1-1 0 0 0,-1 0 0 0 0,1 0 0 0 0,-1 0 0 0 0,-1 0 0 0 0,0 0 0 0 0,0-1 0 0 0,-1 1 0 0 0,1-7-101 0 0,-3 14 10 0 0,1 0-1 0 0,-1 0 0 0 0,0 0 0 0 0,0 0 0 0 0,1 0 0 0 0,-1 0 1 0 0,-1 0-1 0 0,1 0 0 0 0,0 0 0 0 0,0 1 0 0 0,-1-1 1 0 0,1 0-1 0 0,-1 1 0 0 0,1-1 0 0 0,-1 1 0 0 0,0 0 1 0 0,1 0-1 0 0,-1-1 0 0 0,0 1 0 0 0,0 0 0 0 0,0 0 0 0 0,0 1 1 0 0,0-1-1 0 0,0 0 0 0 0,0 1 0 0 0,0-1 0 0 0,0 1 1 0 0,0-1-1 0 0,0 1 0 0 0,-1 0 0 0 0,1 0 0 0 0,0 0-9 0 0,-72 8-59 0 0,62-2 39 0 0,0 0-1 0 0,1 1 1 0 0,0 0 0 0 0,0 1-1 0 0,1 0 1 0 0,0 1 0 0 0,0 0-1 0 0,1 1 1 0 0,0 0 0 0 0,1 0-1 0 0,0 1 1 0 0,1 0 0 0 0,0 0-1 0 0,1 0 1 0 0,0 1-1 0 0,0 0 1 0 0,2 1 0 0 0,-1-1-1 0 0,2 1 1 0 0,-1 0 0 0 0,2 0-1 0 0,0 0 1 0 0,0 0 0 0 0,1 0-1 0 0,1 0 1 0 0,0 0 0 0 0,1 3 20 0 0,0-11-5 0 0,0-1 0 0 0,1 1 0 0 0,-1-1 0 0 0,1 1 0 0 0,0-1 0 0 0,0 0 1 0 0,0 1-1 0 0,1-1 0 0 0,-1 0 0 0 0,1-1 0 0 0,0 1 0 0 0,0 0 0 0 0,1-1 0 0 0,-1 0 1 0 0,1 0-1 0 0,-1 0 0 0 0,1 0 0 0 0,0 0 0 0 0,0-1 0 0 0,0 0 0 0 0,1 0 0 0 0,-1 0 1 0 0,0 0-1 0 0,1 0 0 0 0,-1-1 0 0 0,5 1 5 0 0,122 6-191 0 0,-113-11-38 0 0,-2-1 0 0 0,1 0 0 0 0,0-1 0 0 0,-1-1 0 0 0,0 0 0 0 0,0-1 0 0 0,10-7 229 0 0,17-11-3115 0 0,-4-2-3556 0 0,-26 19-4683 0 0</inkml:trace>
  <inkml:trace contextRef="#ctx0" brushRef="#br0" timeOffset="867.823">1564 461 10786 0 0,'0'0'1638'0'0,"0"0"-306"0"0,0 0-91 0 0,0 0 28 0 0,0 0-22 0 0,0 0-144 0 0,0 0-207 0 0,0 0-189 0 0,0 0-94 0 0,0 0-90 0 0,0 0-28 0 0,0 0-20 0 0,0 0-30 0 0,11 23 7 0 0,36 71-25 0 0,-47-92-401 0 0,1-1 0 0 0,-1 1-1 0 0,1-1 1 0 0,-1 1 0 0 0,1-1 0 0 0,0 1 0 0 0,0-1 0 0 0,0 1-1 0 0,0-1 1 0 0,0 0 0 0 0,0 0 0 0 0,0 1 0 0 0,0-1-1 0 0,0 0 1 0 0,1 0 0 0 0,-1 0 0 0 0,0 0 0 0 0,1 0-1 0 0,-1-1 1 0 0,1 1 0 0 0,-1 0 0 0 0,1-1 0 0 0,-1 1-1 0 0,1-1 1 0 0,-1 1 0 0 0,1-1 0 0 0,0 0 0 0 0,-1 0-1 0 0,1 1 1 0 0,-1-1 0 0 0,1 0 0 0 0,0-1 0 0 0,-1 1 0 0 0,1 0-1 0 0,0 0 1 0 0,0-1-26 0 0,7 0 207 0 0,5-1-47 0 0,1 0 0 0 0,-1-1 0 0 0,0 0 0 0 0,0-1-1 0 0,-1-1 1 0 0,1 0 0 0 0,-1 0 0 0 0,0-2 0 0 0,0 0-1 0 0,-1 0 1 0 0,0-1 0 0 0,10-8-160 0 0,12-6 52 0 0,-34 45-143 0 0,-1-18 91 0 0,1 1-1 0 0,0-1 0 0 0,-1 1 0 0 0,2-1 1 0 0,-1 1-1 0 0,1 0 0 0 0,0-1 1 0 0,0 1-1 0 0,0-1 0 0 0,1 0 0 0 0,-1 1 1 0 0,2-1-1 0 0,-1 0 0 0 0,0 0 0 0 0,1 0 1 0 0,0 0-1 0 0,0-1 0 0 0,0 1 0 0 0,1-1 1 0 0,0 0-1 0 0,0 0 0 0 0,0 0 1 0 0,0 0-1 0 0,0-1 0 0 0,1 0 0 0 0,-1 0 1 0 0,1 0-1 0 0,0 0 0 0 0,0-1 0 0 0,0 1 1 0 0,2-1 0 0 0,1 0 32 0 0,0-1 1 0 0,1 1-1 0 0,-1-1 1 0 0,0-1-1 0 0,1 0 0 0 0,-1 0 1 0 0,1-1-1 0 0,-1 0 1 0 0,1 0-1 0 0,-1-1 1 0 0,0 0-1 0 0,0 0 1 0 0,0-1-1 0 0,0 0 1 0 0,0-1-1 0 0,0 0 1 0 0,-1 0-1 0 0,0 0 1 0 0,0-1-1 0 0,0 0 0 0 0,0 0 1 0 0,-1-1-1 0 0,0 0 1 0 0,0 0-1 0 0,-1-1 1 0 0,1 1-1 0 0,-2-1 1 0 0,1 0-1 0 0,1-3-32 0 0,3-3 61 0 0,0 1 0 0 0,-1-2-1 0 0,0 1 1 0 0,-1-1 0 0 0,-1 0 0 0 0,0-1 0 0 0,-1 1-1 0 0,-1-1 1 0 0,2-8-61 0 0,3-9-560 0 0,-3 20-7180 0 0,-6 11-4224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3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11586 0 0,'0'0'1450'0'0,"0"0"-383"0"0,0 0-56 0 0,0 0 246 0 0,0 0 177 0 0,0 0-18 0 0,0 0-130 0 0,0 0-192 0 0,0 0-210 0 0,0 0-187 0 0,37 2-147 0 0,114 4-142 0 0,-48-22 91 0 0,47-24-1754 0 0,-130 33-826 0 0,-5 1-4240 0 0,-5 5-5532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5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226 132 1960 0 0,'0'0'1495'0'0,"0"0"-22"0"0,0 0 78 0 0,0 0 173 0 0,0 0 188 0 0,0 0 0 0 0,0 0-120 0 0,0 0-246 0 0,0 0-235 0 0,0 0-198 0 0,0 0-178 0 0,-8-3-163 0 0,-25-9-201 0 0,24 9-196 0 0,-11 300 1808 0 0,16-259-2174 0 0,-1 1 1 0 0,-3-1-1 0 0,0 0 1 0 0,-3 0-1 0 0,-1-2 1 0 0,-2 1-1 0 0,-1-1 0 0 0,-2-1 1 0 0,-1-1-1 0 0,-2 0 1 0 0,-3 1-10 0 0,23-22-2703 0 0,22-26 102 0 0,85-103-8963 0 0,-79 87 7990 0 0,-6 6 1287 0 0</inkml:trace>
  <inkml:trace contextRef="#ctx0" brushRef="#br0" timeOffset="310.832">696 22 1896 0 0,'0'0'3242'0'0,"0"0"43"0"0,0 0-352 0 0,0 0-781 0 0,0 0-821 0 0,0 0-487 0 0,0 0-204 0 0,0 0-30 0 0,0 0-2 0 0,0 0-21 0 0,-30 33-2 0 0,-94 111-47 0 0,54-35 188 0 0,58-82-556 0 0,-13 23 119 0 0,10-26-213 0 0,2 0 0 0 0,1 1 0 0 0,1 0 0 0 0,1 1 0 0 0,1 0 0 0 0,1 1 0 0 0,2 0 0 0 0,0 0 0 0 0,2 1 0 0 0,1-1 0 0 0,1 1 1 0 0,2 8-77 0 0,2-29 26 0 0,1 0 1 0 0,0 0-1 0 0,0 0 1 0 0,0-1 0 0 0,1 1-1 0 0,0-1 1 0 0,0 0 0 0 0,0 0-1 0 0,1 0 1 0 0,0-1-1 0 0,0 0 1 0 0,1 0 0 0 0,-1 0-1 0 0,1 0 1 0 0,0-1 0 0 0,1 0-1 0 0,-1 0 1 0 0,1-1-1 0 0,-1 0 1 0 0,1 0 0 0 0,0 0-1 0 0,0-1 1 0 0,0 0 0 0 0,0 0-1 0 0,1-1 1 0 0,-1 0 0 0 0,0-1-1 0 0,1 1 1 0 0,-1-1-1 0 0,2-1-26 0 0,8 1 116 0 0,1-1 1 0 0,-1-1-1 0 0,0 0 0 0 0,0-1 0 0 0,0-1 0 0 0,-1-1 0 0 0,1-1 0 0 0,-1 0 0 0 0,-1-1 0 0 0,1 0 0 0 0,-1-1 0 0 0,0-1 0 0 0,-1-1 1 0 0,0 0-1 0 0,0 0 0 0 0,-1-2 0 0 0,-1 0 0 0 0,0 0 0 0 0,0-1 0 0 0,-1 0 0 0 0,-1-1 0 0 0,0 0 0 0 0,1-4-116 0 0,-8 12 27 0 0,-1 0 1 0 0,1 0-1 0 0,-1 1 0 0 0,0-1 0 0 0,0-1 0 0 0,-1 1 0 0 0,0 0 1 0 0,0 0-1 0 0,0-1 0 0 0,-1 1 0 0 0,0 0 0 0 0,0-1 0 0 0,-1 1 1 0 0,0 0-1 0 0,0 0 0 0 0,0 0 0 0 0,-1-1 0 0 0,0 1 0 0 0,0 0 0 0 0,0 1 1 0 0,-1-1-1 0 0,0 0 0 0 0,0 1 0 0 0,0-1 0 0 0,-1 1 0 0 0,1 0 1 0 0,-2 0-1 0 0,1 1 0 0 0,0-1 0 0 0,-1 1 0 0 0,0 0 0 0 0,0 0 0 0 0,0 0-27 0 0,-7-3-114 0 0,-1 0 0 0 0,1 1-1 0 0,-1 0 1 0 0,-1 1-1 0 0,1 1 1 0 0,0 0-1 0 0,-1 1 1 0 0,0 0-1 0 0,0 1 1 0 0,0 0-1 0 0,0 2 1 0 0,0-1-1 0 0,0 2 1 0 0,0 0 0 0 0,0 0-1 0 0,0 2 1 0 0,0 0-1 0 0,1 0 1 0 0,-1 1-1 0 0,1 1 1 0 0,0 0-1 0 0,0 1 1 0 0,-5 3 114 0 0,-45 29-4646 0 0,7 9-3768 0 0,43-32-1607 0 0</inkml:trace>
  <inkml:trace contextRef="#ctx0" brushRef="#br0" timeOffset="724.858">1268 158 3809 0 0,'0'0'2699'0'0,"0"0"-745"0"0,0 0-281 0 0,0 0-99 0 0,0 0-44 0 0,0 0-59 0 0,0 0-199 0 0,0 0-268 0 0,-32 10-292 0 0,-101 33-271 0 0,131-43-429 0 0,-1 0 1 0 0,1 1 0 0 0,-1-1 0 0 0,1 1 0 0 0,0 0 0 0 0,-1-1 0 0 0,1 1 0 0 0,0 0-1 0 0,0 0 1 0 0,-1 1 0 0 0,1-1 0 0 0,0 0 0 0 0,0 1 0 0 0,1 0 0 0 0,-1-1-1 0 0,0 1 1 0 0,0 0 0 0 0,1 0 0 0 0,-1 0 0 0 0,1 0 0 0 0,0 0 0 0 0,-1 0 0 0 0,1 0-1 0 0,0 0 1 0 0,0 0 0 0 0,0 1 0 0 0,1-1 0 0 0,-1 1 0 0 0,0 1-13 0 0,-1 6 40 0 0,-1-2-8 0 0,0-1 1 0 0,0 0-1 0 0,0 1 1 0 0,1 0-1 0 0,1-1 1 0 0,-1 1-1 0 0,1 0 1 0 0,0 0-1 0 0,1 0 1 0 0,0 0 0 0 0,0 0-1 0 0,1 0 1 0 0,0 0-1 0 0,0 0 1 0 0,1-1-1 0 0,0 1 1 0 0,1 0-1 0 0,-1-1 1 0 0,1 1-1 0 0,1-1 1 0 0,-1 0-1 0 0,1 0 1 0 0,1 0-1 0 0,-1-1 1 0 0,1 0-1 0 0,0 0 1 0 0,0 0-1 0 0,1 0 1 0 0,0-1-1 0 0,0 1 1 0 0,0-2-1 0 0,1 1 1 0 0,0-1-1 0 0,-1 0 1 0 0,4 1-33 0 0,5 0 219 0 0,-1-1 0 0 0,1-1 1 0 0,0-1-1 0 0,0 0 0 0 0,0-1 1 0 0,1 0-1 0 0,-1-1 0 0 0,0-1 1 0 0,0 0-1 0 0,0-2 0 0 0,0 1 1 0 0,0-2-1 0 0,-1 0 0 0 0,1 0 1 0 0,-1-2-1 0 0,0 0 0 0 0,-1 0 1 0 0,1-1-1 0 0,3-3-219 0 0,-5 3 96 0 0,0 0 0 0 0,-1-1-1 0 0,0 0 1 0 0,0 0 0 0 0,-1-2 0 0 0,0 1-1 0 0,0-1 1 0 0,-1 0 0 0 0,-1-1 0 0 0,0 0 0 0 0,0 0-1 0 0,-1-1 1 0 0,0 0 0 0 0,-1-1 0 0 0,-1 1-1 0 0,0-1 1 0 0,0 0 0 0 0,-1 0 0 0 0,-1 0-1 0 0,0-1 1 0 0,-1 1 0 0 0,-1-1 0 0 0,0 0-1 0 0,-1 0 1 0 0,0 1 0 0 0,-1-3-96 0 0,-1 7-89 0 0,-1 0 1 0 0,0 0-1 0 0,0 0 0 0 0,-1 1 0 0 0,0-1 1 0 0,0 1-1 0 0,-1 0 0 0 0,0 0 0 0 0,-1 1 1 0 0,0-1-1 0 0,0 1 0 0 0,0 0 1 0 0,-1 1-1 0 0,0 0 0 0 0,0 0 0 0 0,-1 0 1 0 0,0 1-1 0 0,0 0 0 0 0,0 1 1 0 0,0-1-1 0 0,-1 2 0 0 0,1-1 0 0 0,-1 1 1 0 0,0 1-1 0 0,0-1 0 0 0,0 1 0 0 0,-1 1 1 0 0,1 0-1 0 0,0 0 0 0 0,-1 1 1 0 0,1 0-1 0 0,0 1 0 0 0,-1 0 0 0 0,1 0 1 0 0,0 1-1 0 0,-8 2 89 0 0,-50 33-2760 0 0,27-7-3477 0 0,19-11-4894 0 0</inkml:trace>
  <inkml:trace contextRef="#ctx0" brushRef="#br0" timeOffset="1080.927">1469 508 1864 0 0,'0'0'1743'0'0,"0"0"4"0"0,0 0 330 0 0,0 0 285 0 0,0 0-14 0 0,0 0-385 0 0,0 0-718 0 0,0 0-615 0 0,0 0-380 0 0,0 0-153 0 0,0 0-9 0 0,0 0 22 0 0,0 0 38 0 0,-35 9 29 0 0,-109 36 31 0 0,59 3 177 0 0,72-36-277 0 0,-62 71 563 0 0,72-80-660 0 0,1 1 0 0 0,0 0 0 0 0,0-1 0 0 0,0 1 0 0 0,0 0 0 0 0,0 0 0 0 0,1 0 0 0 0,0 1 0 0 0,0-1 0 0 0,0 0 0 0 0,0 0 0 0 0,1 1 0 0 0,-1-1 0 0 0,1 0 0 0 0,0 1 0 0 0,1-1 0 0 0,-1 0 0 0 0,1 1 0 0 0,0-1 0 0 0,0 0 0 0 0,0 1 0 0 0,0-1 0 0 0,1 0 0 0 0,0 0-11 0 0,3 2 92 0 0,1 0 0 0 0,0-1 0 0 0,1 0 0 0 0,-1 0-1 0 0,1 0 1 0 0,0-1 0 0 0,0 0 0 0 0,0 0 0 0 0,0-1 0 0 0,1 0 0 0 0,0-1-1 0 0,-1 1 1 0 0,1-1 0 0 0,2 0-92 0 0,-6-1 73 0 0,14 3 294 0 0,1-1 0 0 0,0-1 1 0 0,0-1-1 0 0,0 0 0 0 0,0-1 0 0 0,0-1 0 0 0,8-2-367 0 0,-16 1 139 0 0,-1 0 0 0 0,1 0 0 0 0,-1-1 0 0 0,0 0 0 0 0,0-1 0 0 0,0 0 0 0 0,0-1 0 0 0,-1 0 0 0 0,0 0 0 0 0,0-1 0 0 0,0 0 0 0 0,-1-1 0 0 0,0 0 0 0 0,0 0 0 0 0,0-1 0 0 0,-1 0-1 0 0,-1 0 1 0 0,1-1 0 0 0,-1 1 0 0 0,0-1 0 0 0,-1-1 0 0 0,0 1 0 0 0,-1-1 0 0 0,0 0 0 0 0,0 0 0 0 0,-1 0 0 0 0,-1 0 0 0 0,1-1 0 0 0,-2 1 0 0 0,1-5-139 0 0,-1 7-42 0 0,0 0 1 0 0,-1-1-1 0 0,0 1 0 0 0,-1 0 1 0 0,1 0-1 0 0,-2 0 0 0 0,1 0 1 0 0,-1 0-1 0 0,0 0 0 0 0,-1 0 1 0 0,1 1-1 0 0,-2-1 0 0 0,1 1 1 0 0,-1 0-1 0 0,0 0 0 0 0,-4-5 42 0 0,-31-33-1647 0 0,10 18-4405 0 0,13 14-5812 0 0</inkml:trace>
  <inkml:trace contextRef="#ctx0" brushRef="#br0" timeOffset="1693.248">1830 246 3489 0 0,'0'0'2036'0'0,"0"0"143"0"0,0 0 147 0 0,0 0 13 0 0,0 0-78 0 0,0 0-331 0 0,0 0-319 0 0,0 0-259 0 0,0 0-229 0 0,0 0-166 0 0,0 0-185 0 0,0 0-181 0 0,0 0-175 0 0,-11-7-136 0 0,-30-23-80 0 0,41 30-194 0 0,0-1-1 0 0,-1 1 0 0 0,1 0 0 0 0,0 0 0 0 0,-1 0 0 0 0,1-1 0 0 0,0 1 0 0 0,-1 0 0 0 0,1 0 0 0 0,0-1 1 0 0,0 1-1 0 0,-1 0 0 0 0,1-1 0 0 0,0 1 0 0 0,0 0 0 0 0,0-1 0 0 0,-1 1 0 0 0,1-1 0 0 0,0 1 0 0 0,0 0 0 0 0,0-1 1 0 0,0 1-1 0 0,0 0 0 0 0,0-1 0 0 0,0 1 0 0 0,0-1 0 0 0,0 1 0 0 0,0 0 0 0 0,0-1 0 0 0,0 1 0 0 0,0-1 1 0 0,0 1-1 0 0,0 0 0 0 0,0-1 0 0 0,1 1 0 0 0,-1 0 0 0 0,0-1 0 0 0,0 1 0 0 0,0 0 0 0 0,1-1 0 0 0,-1 1 1 0 0,0 0-1 0 0,0-1 0 0 0,1 1 0 0 0,-1 0 0 0 0,0 0 0 0 0,0-1 0 0 0,1 1 0 0 0,-1 0 0 0 0,0 0 0 0 0,1-1 1 0 0,-1 1-1 0 0,1 0 0 0 0,-1 0 0 0 0,0 0 0 0 0,1 0 0 0 0,-1 0 0 0 0,0 0 0 0 0,1 0 0 0 0,-1-1 0 0 0,1 1 0 0 0,-1 0 1 0 0,1 0-6 0 0,2-1 56 0 0,17-11 143 0 0,0 1 0 0 0,0 2 0 0 0,1 0-1 0 0,0 1 1 0 0,1 0 0 0 0,9 0-199 0 0,-10 2 166 0 0,6-1 21 0 0,0 2 1 0 0,0 1-1 0 0,1 1 1 0 0,-1 2-1 0 0,28 1-187 0 0,-50 0 10 0 0,-2-1-9 0 0,0 1 0 0 0,-1 0-1 0 0,1 0 1 0 0,0-1 0 0 0,0 2 0 0 0,0-1 0 0 0,0 0 0 0 0,-1 0 0 0 0,1 1 0 0 0,0 0 0 0 0,-1-1 0 0 0,1 1 0 0 0,0 0 0 0 0,-1 0-1 0 0,1 1 1 0 0,-1-1 0 0 0,1 1 0 0 0,-1-1 0 0 0,0 1 0 0 0,0 0 0 0 0,1-1 0 0 0,-1 1 0 0 0,0 0 0 0 0,-1 0 0 0 0,1 1 0 0 0,0-1-1 0 0,-1 0 1 0 0,1 1 0 0 0,-1-1 0 0 0,0 1 0 0 0,1-1 0 0 0,-1 1 0 0 0,-1-1 0 0 0,1 1 0 0 0,0 0 0 0 0,-1 0 0 0 0,1-1 0 0 0,-1 1-1 0 0,0 0 1 0 0,0 0 0 0 0,0 0 0 0 0,0-1 0 0 0,0 1 0 0 0,-1 0 0 0 0,0 2-1 0 0,-8 16 9 0 0,0-1 0 0 0,-2 0 0 0 0,-1 0 1 0 0,0-1-1 0 0,-1-1 0 0 0,-1 0 0 0 0,-1-1 0 0 0,-1 0 0 0 0,-4 2-9 0 0,6-4 3 0 0,-28 29 10 0 0,23-26-8 0 0,0 1-1 0 0,1 0 0 0 0,1 2 0 0 0,2 0 0 0 0,0 0 1 0 0,1 2-1 0 0,0 0 0 0 0,-1 7-4 0 0,13-26-1 0 0,0 1 0 0 0,0-1 0 0 0,0 1 0 0 0,1 0-1 0 0,-1-1 1 0 0,1 1 0 0 0,1 0 0 0 0,-1 0 0 0 0,0 0 0 0 0,1 0 0 0 0,0-1 0 0 0,0 1 0 0 0,1 0-1 0 0,0 0 1 0 0,-1 0 0 0 0,1 0 0 0 0,1-1 0 0 0,-1 1 0 0 0,1-1 0 0 0,0 1 0 0 0,0-1 0 0 0,0 1-1 0 0,0-1 1 0 0,1 0 0 0 0,0 0 0 0 0,0 0 0 0 0,0 0 0 0 0,0-1 0 0 0,1 1 0 0 0,-1-1 0 0 0,1 0-1 0 0,0 0 1 0 0,0 0 0 0 0,0 0 0 0 0,0-1 0 0 0,1 1 1 0 0,11 1 66 0 0,0 0 1 0 0,0 0-1 0 0,0-2 0 0 0,0 0 0 0 0,0-1 1 0 0,1 0-1 0 0,-1-1 0 0 0,0-1 1 0 0,0-1-1 0 0,8-2-66 0 0,-12 2 137 0 0,1 0-1 0 0,-1-1 1 0 0,0-1 0 0 0,0 0 0 0 0,0-1 0 0 0,0 0-1 0 0,-1 0 1 0 0,0-2 0 0 0,0 1 0 0 0,0-1 0 0 0,-1-1 0 0 0,3-3-137 0 0,-12 11 74 0 0,-1-4 560 0 0,0 1-5833 0 0,-2-1-6439 0 0,2 3-1217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9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256 203 0 0 0,'0'0'712'0'0,"0"0"711"0"0,0 0 351 0 0,0 0 148 0 0,0 0 1 0 0,0 0-102 0 0,1 0 5627 0 0,2 1-3790 0 0,4 2-1121 0 0,-10 34-2249 0 0,-2-1 0 0 0,-2 1 0 0 0,-1-1 1 0 0,-2 0-1 0 0,-10 24-288 0 0,-139 359 334 0 0,108-315-671 0 0,48-126-10189 0 0,2-10 3574 0 0,1 17 3393 0 0,0 3-60 0 0</inkml:trace>
  <inkml:trace contextRef="#ctx0" brushRef="#br0" timeOffset="423.839">223 118 4289 0 0,'0'0'2238'0'0,"0"0"-246"0"0,0 0-257 0 0,0 0-229 0 0,0 0-249 0 0,0 0-264 0 0,0 0-329 0 0,0 0-312 0 0,0 0-155 0 0,0 0 1 0 0,0 0 63 0 0,0 0 100 0 0,0 0 24 0 0,-1 15 8 0 0,6 103 1087 0 0,86 220 2396 0 0,-80-280-3711 0 0,-8-36-122 0 0,1 0 0 0 0,1 0 0 0 0,1-1 0 0 0,1 0 0 0 0,1 0-1 0 0,8 16-42 0 0,29 8 985 0 0,-11-83 1433 0 0,5-18-2049 0 0,-3-1 0 0 0,-3-2 1 0 0,-2-1-1 0 0,2-12-369 0 0,-11 17 8 0 0,-2 0 0 0 0,-3-2-1 0 0,-3 0 1 0 0,-2 0 0 0 0,2-37-8 0 0,-12-14-161 0 0,-16 80-110 0 0,9 24-3534 0 0,-1 3-3938 0 0,6 1-4402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17.6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111 30 0 0 0,'0'0'124'0'0,"0"0"377"0"0,0 0-11 0 0,0 0-115 0 0,0 0-46 0 0,0 0 19 0 0,0 0 83 0 0,0 0 108 0 0,0 0 59 0 0,0 0 32 0 0,0 0-14 0 0,-4 1 2167 0 0,-9 57 391 0 0,-23 105-148 0 0,32 290-1104 0 0,4-368-1757 0 0,0 138 417 0 0,-23 167-582 0 0,4-201 192 0 0,19-183-171 0 0,0-5 9 0 0,0-1 6 0 0,0 0 13 0 0,0 0-5 0 0,-6 19 315 0 0,6-17-330 0 0,0-1-16 0 0,0-1 10 0 0,0 0 9 0 0,0 0 9 0 0,0 0 18 0 0,0 0 26 0 0,0 0 11 0 0,0 0-18 0 0,0 0-6 0 0,0 0-5 0 0,0 0-18 0 0,0 0 7 0 0,0 0-13 0 0,0 0-14 0 0,0 0-16 0 0,0 0-6 0 0,0 0-39 0 0,25 1-156 0 0,168 5 480 0 0,-44-12-222 0 0,106 5-124 0 0,-122 12 59 0 0,1-5 0 0 0,23-8-5 0 0,-46 2-26 0 0,249 18-162 0 0,-312-20 148 0 0,0-1 0 0 0,-1-3 0 0 0,1-2 0 0 0,-2-2 0 0 0,22-8 40 0 0,137-1 115 0 0,-44 2-6 0 0,0 7 0 0 0,22 7-109 0 0,465-11 32 0 0,-194-5-109 0 0,-188 13 73 0 0,165-28 4 0 0,-101 20-1 0 0,-151 1 13 0 0,189-56 229 0 0,-255 52-269 0 0,1 4 0 0 0,1 5 1 0 0,-1 6-1 0 0,9 5 28 0 0,-9-3 72 0 0,3-14 34 0 0,-46-15 112 0 0,44 6-283 0 0,-75 19 56 0 0,-38 3 67 0 0,0-1 0 0 0,0 1 0 0 0,0-1 0 0 0,0 0 0 0 0,0 0 0 0 0,0 0 0 0 0,-1 0 0 0 0,1 0 0 0 0,-1 0 0 0 0,0 0 0 0 0,1 0 0 0 0,-1-1 0 0 0,0 1 0 0 0,0-1 0 0 0,0 1 0 0 0,-1 0 0 0 0,1-1 0 0 0,-1 1 0 0 0,1-1 0 0 0,-1 0 0 0 0,0 1 0 0 0,0-1 0 0 0,0 1 0 0 0,0-1 0 0 0,0 0 0 0 0,-1 1 0 0 0,1-1 0 0 0,-1 1 0 0 0,1-1 0 0 0,-2-1-58 0 0,1-8-24 0 0,-34-184 396 0 0,-29-124-41 0 0,54 255-247 0 0,-3 1-1 0 0,-2 1 1 0 0,-3 1 0 0 0,-3 0 0 0 0,-3 2 0 0 0,-23-42-84 0 0,-38-102 401 0 0,66 204-1949 0 0,-25 5 1697 0 0,-82 6-161 0 0,-426 14-588 0 0,55-13 388 0 0,-1010 0 285 0 0,988-13-50 0 0,-234-14 374 0 0,307 21-310 0 0,150 14-10 0 0,-423-2 352 0 0,594-18-262 0 0,-13-11 282 0 0,58 7 33 0 0,46-7 364 0 0,-40 15-970 0 0,63-2-1172 0 0,23 0-7634 0 0,-9-2-1813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3:04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348 214 5641 0 0,'0'0'1072'0'0,"0"0"-387"0"0,0 0-372 0 0,0 0-92 0 0,0 0 269 0 0,0 0 434 0 0,0 0 306 0 0,0 0 174 0 0,0 0 48 0 0,0 0-94 0 0,0 0-151 0 0,28-10-120 0 0,87-30-171 0 0,-25 23 508 0 0,1 5-710 0 0,0-4 0 0 0,-1-4 0 0 0,-2-3-1 0 0,20-12-713 0 0,-12-5 425 0 0,-97 60 345 0 0,-32 84 359 0 0,-37 110-560 0 0,16-55-295 0 0,7 2-1 0 0,-5 60-273 0 0,-48 386 176 0 0,90-550-201 0 0,8-38-42 0 0,-1-1 0 0 0,0 0 0 0 0,-2 0-1 0 0,0 0 1 0 0,-1 0 0 0 0,0-1 0 0 0,-1 0-1 0 0,-1 0 1 0 0,-1-1 0 0 0,-1 0 0 0 0,-1 1 67 0 0,6-13-201 0 0,0-1 0 0 0,-1 1 1 0 0,1-1-1 0 0,-1 0 0 0 0,0 0 1 0 0,0 0-1 0 0,0-1 1 0 0,0 0-1 0 0,0 0 0 0 0,-1-1 1 0 0,1 0-1 0 0,-1 0 0 0 0,1 0 1 0 0,-1-1-1 0 0,1 0 0 0 0,-1 0 1 0 0,1 0-1 0 0,-1-1 1 0 0,1 0-1 0 0,0-1 0 0 0,-1 1 1 0 0,1-1-1 0 0,0 0 0 0 0,0-1 1 0 0,0 1-1 0 0,0-1 0 0 0,0-1 1 0 0,1 1-1 0 0,-1-1 0 0 0,1 0 1 0 0,0 0-1 0 0,0 0 1 0 0,1-1-1 0 0,-1 1 0 0 0,1-1 1 0 0,0-1-1 0 0,0 1 0 0 0,1 0 1 0 0,-1-1-1 0 0,-1-4 201 0 0,-6-7-296 0 0,0-1 0 0 0,1 0 0 0 0,1-1 0 0 0,0 0 1 0 0,2-1-1 0 0,0 0 0 0 0,1 0 0 0 0,1 0 0 0 0,0-5 296 0 0,-8-190 757 0 0,14 199-522 0 0,1 0 0 0 0,0 0 0 0 0,1 0 0 0 0,1 1-1 0 0,1-1 1 0 0,0 1 0 0 0,1 0 0 0 0,0 0 0 0 0,1 1-1 0 0,1 0 1 0 0,1 0 0 0 0,0 0 0 0 0,0 1 0 0 0,1 1 0 0 0,1 0-1 0 0,0 0 1 0 0,1 1 0 0 0,0 0 0 0 0,4-1-235 0 0,21-15 665 0 0,0 1 0 0 0,2 2 0 0 0,1 2 0 0 0,1 2 1 0 0,0 1-1 0 0,12-1-665 0 0,-23 9-106 0 0,0 2 0 0 0,1 2 0 0 0,0 0 0 0 0,0 2 0 0 0,1 2 0 0 0,0 1 0 0 0,12 1 106 0 0,-19 8-3128 0 0,-11 4-5726 0 0,-9-7-2074 0 0</inkml:trace>
  <inkml:trace contextRef="#ctx0" brushRef="#br0" timeOffset="283.078">1254 1448 8874 0 0,'0'0'1520'0'0,"0"0"-508"0"0,0 0 94 0 0,0 0 414 0 0,0 0 241 0 0,0 0 11 0 0,0 0-248 0 0,0 0-345 0 0,0 0-225 0 0,0 0-195 0 0,0 0-218 0 0,0 0-169 0 0,-6-7-124 0 0,2 3-200 0 0,-21-45 296 0 0,28 17-184 0 0,1 1-1 0 0,1-1 1 0 0,2 1-1 0 0,1 0 1 0 0,2 1-1 0 0,5-10-159 0 0,-4 6 74 0 0,1 2-139 0 0,1 1-1 0 0,1 1 0 0 0,2 0 1 0 0,1 0-1 0 0,12-14 66 0 0,22-10-2037 0 0,-25 44-7854 0 0,-19 10-1162 0 0</inkml:trace>
  <inkml:trace contextRef="#ctx0" brushRef="#br0" timeOffset="2984.736">1959 991 392 0 0,'0'0'863'0'0,"0"0"5"0"0,0 0 214 0 0,0 0 294 0 0,0 0 242 0 0,0 0 59 0 0,0 0-171 0 0,0 0-216 0 0,0 0-189 0 0,0 0-85 0 0,0 0-2 0 0,-24 4 3516 0 0,11 1-4186 0 0,0 1-1 0 0,1 0 0 0 0,0 1 1 0 0,0 1-1 0 0,1 0 0 0 0,0 0 1 0 0,0 1-1 0 0,1 1 1 0 0,0 0-1 0 0,0 0 0 0 0,1 1 1 0 0,1 0-1 0 0,0 0 0 0 0,1 1 1 0 0,0 0-1 0 0,0 0 1 0 0,1 1-344 0 0,-1 5 51 0 0,1 1 1 0 0,0 0 0 0 0,2 0-1 0 0,0 1 1 0 0,1-1 0 0 0,1 1 0 0 0,1 0-1 0 0,0-1 1 0 0,2 1 0 0 0,2 14-52 0 0,-3-30 13 0 0,1 0 1 0 0,0 0-1 0 0,1-1 0 0 0,-1 1 0 0 0,0 0 1 0 0,1-1-1 0 0,0 1 0 0 0,0-1 1 0 0,0 0-1 0 0,0 1 0 0 0,0-1 0 0 0,1 0 1 0 0,0 0-1 0 0,-1 0 0 0 0,1-1 1 0 0,0 1-1 0 0,0-1 0 0 0,1 0 0 0 0,-1 1 1 0 0,0-1-1 0 0,1-1 0 0 0,-1 1 1 0 0,1 0-1 0 0,0-1 0 0 0,-1 0 0 0 0,1 0 1 0 0,0 0-1 0 0,0 0 0 0 0,0-1-13 0 0,4 2 74 0 0,1-1-1 0 0,-1 0 0 0 0,0-1 0 0 0,1 0 1 0 0,-1 0-1 0 0,1-1 0 0 0,-1 0 0 0 0,0-1 0 0 0,1 1 1 0 0,-1-2-1 0 0,0 1 0 0 0,7-4-73 0 0,2-3 90 0 0,-1-1-1 0 0,0-1 1 0 0,-1 0-1 0 0,0-1 1 0 0,-1 0-1 0 0,0-1 1 0 0,-1-1-1 0 0,-1 0 1 0 0,0-1-1 0 0,0 0 1 0 0,-2-1 0 0 0,0 0-1 0 0,-1-1 1 0 0,-1 0-1 0 0,0 0 1 0 0,-1-1-1 0 0,-1 0 1 0 0,-1 0-1 0 0,0 0 1 0 0,-2-1-1 0 0,0 0 1 0 0,-1 1-1 0 0,0-6-89 0 0,-2 20 0 0 0,-1 0-1 0 0,1-1 1 0 0,-1 1 0 0 0,0 0-1 0 0,0-1 1 0 0,-1 1-1 0 0,1 0 1 0 0,-1 0-1 0 0,0 0 1 0 0,0 0 0 0 0,0 1-1 0 0,0-1 1 0 0,-1 0-1 0 0,1 1 1 0 0,-1 0-1 0 0,0-1 1 0 0,0 1 0 0 0,0 0-1 0 0,-1 0 1 0 0,1 1-1 0 0,-1-1 1 0 0,1 1-1 0 0,-1 0 1 0 0,0 0 0 0 0,0 0-1 0 0,0 0 1 0 0,0 1-1 0 0,0 0 1 0 0,-1-1-1 0 0,1 1 1 0 0,0 1 0 0 0,-1-1-1 0 0,1 1 1 0 0,0 0-1 0 0,-1 0 1 0 0,1 0-1 0 0,-1 0 1 0 0,-6 0-143 0 0,1 1 0 0 0,0-1 0 0 0,0 2 0 0 0,0-1 0 0 0,0 2 0 0 0,1-1 0 0 0,-1 1 0 0 0,0 1 0 0 0,1-1 0 0 0,0 2-1 0 0,0-1 1 0 0,0 1 0 0 0,1 1 0 0 0,-8 4 143 0 0,-40 45-2501 0 0,25-13-4704 0 0,21-29-3096 0 0</inkml:trace>
  <inkml:trace contextRef="#ctx0" brushRef="#br0" timeOffset="3651.055">2384 1455 4657 0 0,'0'0'2343'0'0,"0"0"-230"0"0,0 0-66 0 0,0 0-28 0 0,0 0-99 0 0,0 0-197 0 0,0 0-289 0 0,0 0-273 0 0,0 0-234 0 0,0 0-148 0 0,0 0-131 0 0,0 0-66 0 0,0 0-42 0 0,3-7-68 0 0,68-177 2522 0 0,-58 156-2921 0 0,2 1 1 0 0,0 0-1 0 0,2 1 1 0 0,1 0-1 0 0,1 2 1 0 0,1 0-1 0 0,1 1 1 0 0,1 2-1 0 0,4-3-73 0 0,-27 25 4 0 0,1-1 0 0 0,-1 1-1 0 0,1-1 1 0 0,0 1-1 0 0,-1-1 1 0 0,1 1 0 0 0,0-1-1 0 0,-1 1 1 0 0,1-1-1 0 0,0 1 1 0 0,0-1 0 0 0,0 1-1 0 0,-1 0 1 0 0,1-1-1 0 0,0 1 1 0 0,0-1 0 0 0,0 1-1 0 0,0 0 1 0 0,0-1-1 0 0,0 1 1 0 0,0-1 0 0 0,0 1-1 0 0,0 0 1 0 0,1-1-1 0 0,-1 1 1 0 0,0-1 0 0 0,0 1-1 0 0,0-1 1 0 0,1 1-1 0 0,-1-1 1 0 0,0 1 0 0 0,1-1-1 0 0,-1 1 1 0 0,0-1-1 0 0,1 1 1 0 0,-1-1 0 0 0,1 1-1 0 0,-1-1 1 0 0,0 1-1 0 0,1-1 1 0 0,-1 0 0 0 0,1 1-1 0 0,-1-1 1 0 0,1 0 0 0 0,0 0-1 0 0,-1 1 1 0 0,1-1-1 0 0,-1 0 1 0 0,1 0 0 0 0,-1 0-1 0 0,1 0 1 0 0,0 0-1 0 0,-1 0 1 0 0,1 0 0 0 0,-1 0-1 0 0,1 0 1 0 0,0 0-1 0 0,-1 0 1 0 0,1 0 0 0 0,-1 0-1 0 0,1 0 1 0 0,0 0-1 0 0,-1-1 1 0 0,1 1 0 0 0,-1 0-1 0 0,1 0 1 0 0,0-1-4 0 0,-2 12 33 0 0,-39 213 381 0 0,38-209-405 0 0,0-13-9 0 0,1 0 1 0 0,0 0 0 0 0,0 0 0 0 0,0 0 0 0 0,0 1 0 0 0,1-1 0 0 0,-1 0 0 0 0,1 0-1 0 0,-1 1 1 0 0,1-1 0 0 0,0 0 0 0 0,0 1 0 0 0,0-1 0 0 0,0 0 0 0 0,0 1 0 0 0,0-1-1 0 0,1 0 1 0 0,-1 1 0 0 0,1-1 0 0 0,-1 0 0 0 0,1 0 0 0 0,0 1 0 0 0,0-1 0 0 0,0 0-1 0 0,0 0 1 0 0,1 0 0 0 0,-1 0 0 0 0,0 0 0 0 0,1-1 0 0 0,0 1 0 0 0,-1 0 0 0 0,1-1-1 0 0,0 1 1 0 0,0-1 0 0 0,0 1 0 0 0,0-1 0 0 0,0 0 0 0 0,0 0 0 0 0,0 0 0 0 0,1 1-1 0 0,7-5 16 0 0,-1 0 0 0 0,1 0 1 0 0,-1 0-1 0 0,0-1 0 0 0,0-1 1 0 0,0 1-1 0 0,-1-2 0 0 0,1 1 1 0 0,-1-1-1 0 0,-1 0 0 0 0,1-1 1 0 0,-1 0-1 0 0,0 0 0 0 0,3-5-16 0 0,5-3 17 0 0,137-128 56 0 0,-97 124-155 0 0,-51 50 108 0 0,-18 96 221 0 0,-2-14-290 0 0,17-111 1 0 0,-1-1 0 0 0,0 0-1 0 0,1 1 1 0 0,-1-1 0 0 0,1 1-1 0 0,-1-1 1 0 0,1 0 0 0 0,-1 0-1 0 0,1 1 1 0 0,0-1 0 0 0,0 0 0 0 0,0 0-1 0 0,0 0 1 0 0,0 0 0 0 0,0 0-1 0 0,0 0 1 0 0,0 0 0 0 0,0 0-1 0 0,0 0 1 0 0,1 0 0 0 0,-1 0-1 0 0,0-1 1 0 0,0 1 0 0 0,1-1-1 0 0,-1 1 1 0 0,1-1 0 0 0,-1 1-1 0 0,0-1 1 0 0,1 0 0 0 0,0 1 42 0 0,14 0-3014 0 0,-3-2-3584 0 0,-8-2-5403 0 0</inkml:trace>
  <inkml:trace contextRef="#ctx0" brushRef="#br0" timeOffset="5285.701">3732 1105 4897 0 0,'0'0'1570'0'0,"0"0"-127"0"0,0 0-20 0 0,0 0 128 0 0,0 0 121 0 0,0 0-38 0 0,0 0-221 0 0,0 0-359 0 0,0 0-379 0 0,0 0-293 0 0,0 0-184 0 0,0 0-37 0 0,0 0 66 0 0,4 0 104 0 0,4 0-67 0 0,0-1 1 0 0,0 0 0 0 0,1 0 0 0 0,-1-1 0 0 0,0 0-1 0 0,0-1 1 0 0,-1 1 0 0 0,1-1 0 0 0,0-1-1 0 0,-1 0 1 0 0,0 0 0 0 0,0 0 0 0 0,6-5-265 0 0,128-128 1639 0 0,-140 138-1633 0 0,0-1 1 0 0,0 0-1 0 0,0 1 1 0 0,0-1-1 0 0,0 0 1 0 0,0 1-1 0 0,0-1 1 0 0,0 1-1 0 0,-1-1 1 0 0,1 1-1 0 0,0 0 0 0 0,0-1 1 0 0,0 1-1 0 0,-1 0 1 0 0,1 0-1 0 0,-1-1 1 0 0,1 1-1 0 0,0 0 1 0 0,-1 0-1 0 0,1 0 1 0 0,-1 0-1 0 0,0 0 1 0 0,1 0-1 0 0,-1 0 1 0 0,0 0-1 0 0,1 0 1 0 0,-1 0-1 0 0,0 0 1 0 0,0 0-1 0 0,0 0 1 0 0,0 0-1 0 0,0 0 1 0 0,0 0-1 0 0,0 0 0 0 0,0 0 1 0 0,-1 0-1 0 0,1 0 1 0 0,0 0-1 0 0,0 0 1 0 0,-1-1-1 0 0,1 2-6 0 0,0 2 37 0 0,8 76 238 0 0,-3 1 0 0 0,-4-1 0 0 0,-8 62-275 0 0,-29 320 246 0 0,-21-186-162 0 0,44-262 774 0 0,9-46-421 0 0,7-26-407 0 0,2 0-1 0 0,2 0 0 0 0,3 1 0 0 0,3 0 1 0 0,2 1-1 0 0,12-27-29 0 0,-14 43 3 0 0,14-52-6 0 0,5 2 0 0 0,4 2-1 0 0,3 1 1 0 0,5 2 0 0 0,2 2 0 0 0,5 2-1 0 0,24-26 4 0 0,-68 96 4 0 0,1 1 1 0 0,1-1-1 0 0,0 1 0 0 0,0 1 0 0 0,1 0 0 0 0,0 0 0 0 0,1 1 0 0 0,0 1 1 0 0,0-1-1 0 0,8-2-4 0 0,-16 10 2 0 0,-1 0 0 0 0,0 0 0 0 0,1 0 0 0 0,-1 0-1 0 0,1 1 1 0 0,-1-1 0 0 0,0 1 0 0 0,1 0 0 0 0,-1 0 0 0 0,0 0 0 0 0,0 0 0 0 0,1 0 0 0 0,-1 0 0 0 0,0 1 0 0 0,0-1 0 0 0,0 1 0 0 0,-1-1 0 0 0,1 1 0 0 0,0 0 0 0 0,0 0 0 0 0,-1-1 0 0 0,0 1 0 0 0,1 0 0 0 0,-1 1 0 0 0,0-1 0 0 0,0 0 0 0 0,0 0 0 0 0,0 0 0 0 0,0 1 0 0 0,0-1-1 0 0,-1 0 1 0 0,1 1 0 0 0,-1-1 0 0 0,0 1 0 0 0,1-1 0 0 0,-1 0 0 0 0,0 1 0 0 0,-1-1 0 0 0,1 1 0 0 0,0-1 0 0 0,-1 1 0 0 0,0 0-2 0 0,2-1 4 0 0,0 38 60 0 0,-1 0 0 0 0,-2 1 0 0 0,-2-1-1 0 0,-2 0 1 0 0,-1 0 0 0 0,-2-1-1 0 0,-2 0 1 0 0,-2 0 0 0 0,-13 27-64 0 0,18-44 27 0 0,-1-1 1 0 0,-1 0 0 0 0,-1 0-1 0 0,-1-1 1 0 0,0-1-1 0 0,-2 0 1 0 0,0 0-1 0 0,-16 14-27 0 0,23-26-31 0 0,1 0 0 0 0,-2-1 0 0 0,1 0 0 0 0,-1-1 0 0 0,1 0 0 0 0,-2 0 0 0 0,1 0 0 0 0,0-1 0 0 0,-1 0 0 0 0,0-1 1 0 0,0 0-1 0 0,0-1 0 0 0,0 1 0 0 0,0-2 0 0 0,-1 1 0 0 0,1-1 0 0 0,0-1 0 0 0,-1 0 0 0 0,1 0 0 0 0,-1-1 0 0 0,1 0 0 0 0,0 0 0 0 0,-2-1 31 0 0,7 1-155 0 0,0-1-1 0 0,-1 1 1 0 0,1-1 0 0 0,0 0 0 0 0,0 0-1 0 0,0 0 1 0 0,1-1 0 0 0,-1 1 0 0 0,1-1-1 0 0,-1 0 1 0 0,1 0 0 0 0,0 0 0 0 0,0 0-1 0 0,0-1 1 0 0,0 1 0 0 0,1-1 0 0 0,-1 0-1 0 0,1 0 1 0 0,0 0 0 0 0,0 0 0 0 0,0 0 0 0 0,1 0-1 0 0,-1 0 1 0 0,1-2 155 0 0,-2-32-5220 0 0,12-1-4618 0 0,-2 28 1792 0 0</inkml:trace>
  <inkml:trace contextRef="#ctx0" brushRef="#br0" timeOffset="5839.118">4385 1466 0 0 0,'0'0'693'0'0,"0"0"386"0"0,0 0 336 0 0,0 0 408 0 0,0 0 346 0 0,0 0 65 0 0,0 0-173 0 0,0 0-201 0 0,0 0-203 0 0,0 0-127 0 0,0 0-91 0 0,0 0-158 0 0,0 0-202 0 0,30 5-208 0 0,93 16-175 0 0,-121-20-662 0 0,1-1 0 0 0,-1 1 0 0 0,1 0 0 0 0,-1-1 0 0 0,1 0 0 0 0,0 1 0 0 0,-1-1-1 0 0,1 0 1 0 0,-1 0 0 0 0,1-1 0 0 0,-1 1 0 0 0,1 0 0 0 0,-1-1 0 0 0,1 0 0 0 0,-1 0 0 0 0,1 1-1 0 0,-1-1 1 0 0,1-1 0 0 0,-1 1 0 0 0,0 0 0 0 0,0 0 0 0 0,0-1 0 0 0,0 1 0 0 0,0-1 0 0 0,0 0-1 0 0,1 0-33 0 0,3-5 160 0 0,26-19 182 0 0,-2-1 1 0 0,-1-2 0 0 0,-1 0 0 0 0,-1-2-1 0 0,-2-1 1 0 0,-1-1 0 0 0,8-18-343 0 0,-24 37 29 0 0,8-13-2 0 0,-1-1-1 0 0,-1-1 0 0 0,-2 0 0 0 0,0 0 0 0 0,-2-1 1 0 0,-2-1-1 0 0,-1 0 0 0 0,-1 0 0 0 0,0-7-26 0 0,-5 34 7 0 0,0 0-1 0 0,0 0 1 0 0,0 0-1 0 0,-1 0 1 0 0,1 0-1 0 0,-1 0 1 0 0,0 0 0 0 0,0 0-1 0 0,0 0 1 0 0,-1 0-1 0 0,1-1 1 0 0,-1 1-1 0 0,0 0 1 0 0,0 0 0 0 0,-1 1-1 0 0,1-1 1 0 0,-1 0-1 0 0,0 0 1 0 0,0 1-1 0 0,0-1 1 0 0,0 1-1 0 0,-1-1 1 0 0,1 1 0 0 0,-1 0-1 0 0,0 0 1 0 0,0 0-1 0 0,0 1 1 0 0,0-1-1 0 0,-1 1 1 0 0,1-1 0 0 0,-1 1-1 0 0,1 0 1 0 0,-1 0-1 0 0,0 1 1 0 0,0-1-1 0 0,0 1 1 0 0,0 0-1 0 0,0 0-5 0 0,-6 2-12 0 0,0 1 1 0 0,1 0-1 0 0,0 0 1 0 0,-1 1 0 0 0,1 0-1 0 0,0 1 1 0 0,0 0 0 0 0,1 0-1 0 0,-1 1 1 0 0,1 0 0 0 0,0 1-1 0 0,0 0 1 0 0,1 0 0 0 0,-1 1-1 0 0,1-1 1 0 0,1 1 0 0 0,-1 1-1 0 0,2 0 1 0 0,-1 0-1 0 0,1 0 1 0 0,0 0 10 0 0,0-2 0 0 0,0 0 0 0 0,1 1-1 0 0,-1-1 1 0 0,2 1 0 0 0,-1 0 0 0 0,1 0-1 0 0,0 0 1 0 0,0 0 0 0 0,1 0 0 0 0,0 1 0 0 0,0-1-1 0 0,1 1 1 0 0,0 0 0 0 0,0-1 0 0 0,1 1-1 0 0,0 0 1 0 0,0 3 0 0 0,4-7 9 0 0,-1 1-1 0 0,1 0 1 0 0,0-1-1 0 0,0 1 1 0 0,0-1-1 0 0,0 0 1 0 0,1-1-1 0 0,0 1 1 0 0,-1-1-1 0 0,1 0 1 0 0,1 0 0 0 0,-1 0-1 0 0,0-1 1 0 0,1 0-1 0 0,-1 0 1 0 0,1 0-1 0 0,0 0 1 0 0,-1-1-1 0 0,1 0 1 0 0,5 0-9 0 0,12 1 45 0 0,-1 0 1 0 0,0-1-1 0 0,0-2 1 0 0,0 0-1 0 0,1-1 1 0 0,-1-1-1 0 0,-1-1 1 0 0,9-4-46 0 0,10 0 61 0 0,-36 8-49 0 0,-2-2-11 0 0,-1 1 0 0 0,1 1 0 0 0,0-1 0 0 0,0 0 0 0 0,0 0 0 0 0,0 1 0 0 0,0-1 0 0 0,0 1 0 0 0,0-1 0 0 0,0 1 0 0 0,0 0 0 0 0,0 0 0 0 0,0 0 0 0 0,0 0 0 0 0,0 0 0 0 0,0 0 0 0 0,0 1 0 0 0,0-1 0 0 0,0 1 0 0 0,0-1 0 0 0,0 1 0 0 0,0 0 0 0 0,0 0 0 0 0,0 0 0 0 0,-1 0 1 0 0,1 0-1 0 0,0 0 0 0 0,-1 0 0 0 0,1 1 0 0 0,-1-1 0 0 0,1 0 0 0 0,-1 1 0 0 0,0-1 0 0 0,1 1 0 0 0,-1 0 0 0 0,0 0 0 0 0,0-1 0 0 0,0 2-1 0 0,-34 152 488 0 0,7-64-332 0 0,12 39-388 0 0,16-129 42 0 0,0 1-1 0 0,0-1 1 0 0,0 0-1 0 0,0 0 1 0 0,1 0 0 0 0,-1 0-1 0 0,0-1 1 0 0,1 1-1 0 0,-1-1 1 0 0,0 1 0 0 0,1-1-1 0 0,-1 0 1 0 0,1 0-1 0 0,-1 0 1 0 0,0 0 0 0 0,1 0-1 0 0,-1 0 1 0 0,1-1-1 0 0,-1 1 1 0 0,0-1 0 0 0,1 0-1 0 0,-1 1 1 0 0,0-1-1 0 0,0 0 1 0 0,0 0-1 0 0,0-1 1 0 0,1 1 0 0 0,-1 0-1 0 0,-1-1 1 0 0,1 1-1 0 0,0-1 191 0 0,23-19-5147 0 0,-9 6-1419 0 0,-5 7-2497 0 0</inkml:trace>
  <inkml:trace contextRef="#ctx0" brushRef="#br0" timeOffset="6166.33">5263 1271 0 0 0,'0'0'4338'0'0,"0"0"-1808"0"0,0 0-540 0 0,0 0-80 0 0,0 0-147 0 0,0 0-212 0 0,0 0-327 0 0,0 0-351 0 0,0 0-204 0 0,0 0-81 0 0,0 0-7 0 0,0 0 29 0 0,0 0 34 0 0,13 11 23 0 0,44 33 11 0 0,-54-42-593 0 0,1 0 0 0 0,-1-1-1 0 0,1 1 1 0 0,0-1-1 0 0,-1 0 1 0 0,1 0-1 0 0,0 0 1 0 0,0 0 0 0 0,0-1-1 0 0,-1 0 1 0 0,1 1-1 0 0,0-1 1 0 0,0-1-1 0 0,0 1 1 0 0,0-1-1 0 0,0 1 1 0 0,-1-1 0 0 0,1 0-1 0 0,0 0 1 0 0,-1-1-1 0 0,1 1 1 0 0,0-1-85 0 0,7-2 165 0 0,-1 1-91 0 0,-1-1 0 0 0,0 0-1 0 0,0 0 1 0 0,0-1 0 0 0,-1 0-1 0 0,0-1 1 0 0,0 0 0 0 0,0 0 0 0 0,0-1-1 0 0,-1 0 1 0 0,0 0 0 0 0,-1 0-1 0 0,0-1 1 0 0,0 0 0 0 0,0 0-1 0 0,-1-1 1 0 0,0 0 0 0 0,-1 0 0 0 0,0 0-1 0 0,0 0 1 0 0,-1 0 0 0 0,0-1-1 0 0,-1 0 1 0 0,0 1 0 0 0,-1-1 0 0 0,0 0-1 0 0,0 0 1 0 0,-1 0 0 0 0,0 0-1 0 0,-1-1-73 0 0,1 8-4 0 0,-1 0 1 0 0,0 0-1 0 0,0 0 0 0 0,0 0 0 0 0,0 0 0 0 0,-1 0 0 0 0,1 0 0 0 0,-1 1 0 0 0,0-1 0 0 0,0 0 1 0 0,0 1-1 0 0,0-1 0 0 0,0 1 0 0 0,0 0 0 0 0,-1 0 0 0 0,1 0 0 0 0,-1 0 0 0 0,1 0 1 0 0,-1 0-1 0 0,0 1 0 0 0,0-1 0 0 0,1 1 0 0 0,-1 0 0 0 0,0 0 0 0 0,0 0 0 0 0,-1 0 0 0 0,1 1 1 0 0,0-1-1 0 0,0 1 0 0 0,-3-1 4 0 0,-1 1-28 0 0,-1 0 1 0 0,0 0 0 0 0,1 0-1 0 0,-1 1 1 0 0,1 0-1 0 0,-1 0 1 0 0,1 1 0 0 0,0 0-1 0 0,0 1 1 0 0,0-1-1 0 0,0 1 1 0 0,-4 3 27 0 0,-1 1-42 0 0,0 1 0 0 0,0 1 1 0 0,1 0-1 0 0,0 0 0 0 0,1 1 1 0 0,0 0-1 0 0,1 1 0 0 0,0 0 0 0 0,0 1 1 0 0,1 0-1 0 0,1 0 0 0 0,0 1 0 0 0,1 0 1 0 0,0 0-1 0 0,1 0 0 0 0,0 1 0 0 0,1 0 1 0 0,1 0-1 0 0,0 0 0 0 0,1 0 1 0 0,0 0-1 0 0,1 1 0 0 0,1-1 0 0 0,1 6 42 0 0,-1-15-65 0 0,1 0 1 0 0,0-1-1 0 0,1 1 0 0 0,-1 0 0 0 0,1-1 0 0 0,0 0 0 0 0,0 1 0 0 0,0-1 0 0 0,1 0 0 0 0,-1 0 0 0 0,1 0 1 0 0,0 0-1 0 0,0-1 0 0 0,0 1 0 0 0,1-1 0 0 0,0 0 0 0 0,-1 0 0 0 0,1 0 0 0 0,0 0 0 0 0,0-1 0 0 0,0 1 1 0 0,1-1-1 0 0,-1 0 0 0 0,0 0 0 0 0,1-1 0 0 0,0 1 0 0 0,4 0 65 0 0,131 14-7952 0 0,-90-16-2335 0 0,-34 0 6872 0 0</inkml:trace>
  <inkml:trace contextRef="#ctx0" brushRef="#br0" timeOffset="6546.601">5838 1087 5193 0 0,'0'0'2503'0'0,"0"0"-140"0"0,0 0-93 0 0,0 0-201 0 0,0 0-345 0 0,0 0-404 0 0,0 0-465 0 0,0 0-416 0 0,0 0-214 0 0,0 0 10 0 0,0 0 135 0 0,0 0 170 0 0,0 0 77 0 0,1 3-42 0 0,3 11-364 0 0,0 0 1 0 0,-1 1-1 0 0,0-1 0 0 0,-1 1 1 0 0,-1-1-1 0 0,-1 1 0 0 0,0 0 1 0 0,0-1-1 0 0,-2 6-211 0 0,0 26 257 0 0,2-23-162 0 0,-1-11-69 0 0,1 1 1 0 0,0 0-1 0 0,0 0 1 0 0,1-1 0 0 0,1 1-1 0 0,0-1 1 0 0,1 1-1 0 0,1-1 1 0 0,-1 0-1 0 0,2 0 1 0 0,1 3-27 0 0,-5-13 25 0 0,-1-1 1 0 0,1 1 0 0 0,0-1-1 0 0,0 1 1 0 0,0-1 0 0 0,0 1-1 0 0,0-1 1 0 0,0 1 0 0 0,0-1-1 0 0,0 0 1 0 0,1 0-1 0 0,-1 0 1 0 0,0 0 0 0 0,1 0-1 0 0,-1 0 1 0 0,1 0 0 0 0,-1 0-1 0 0,1 0 1 0 0,-1 0 0 0 0,1-1-1 0 0,0 1 1 0 0,-1-1 0 0 0,1 0-1 0 0,0 1 1 0 0,0-1-1 0 0,-1 0 1 0 0,1 0 0 0 0,0 0-1 0 0,0 0 1 0 0,-1 0 0 0 0,1 0-1 0 0,0-1 1 0 0,-1 1 0 0 0,1 0-1 0 0,0-1 1 0 0,-1 1 0 0 0,1-1-1 0 0,0 0 1 0 0,-1 0-1 0 0,1 0 1 0 0,-1 1 0 0 0,1-1-1 0 0,-1 0 1 0 0,0-1 0 0 0,1 1-26 0 0,49-66 1461 0 0,-45 57-1363 0 0,20-40 199 0 0,-2 0 0 0 0,-2-1 0 0 0,-2-2 0 0 0,-3 0 0 0 0,8-39-297 0 0,-21 50-919 0 0,-18 57-11753 0 0,11-11 469 0 0</inkml:trace>
  <inkml:trace contextRef="#ctx0" brushRef="#br0" timeOffset="7030.624">6465 800 10450 0 0,'0'0'5145'0'0,"0"0"-3728"0"0,0 0-577 0 0,0 0-200 0 0,0 0-184 0 0,0 0-80 0 0,0 0-184 0 0,0 0-352 0 0,0 0-352 0 0,0 0-200 0 0,0 0-272 0 0,0 0-625 0 0,0 0-2047 0 0,0 0-7675 0 0</inkml:trace>
  <inkml:trace contextRef="#ctx0" brushRef="#br0" timeOffset="14508.449">8096 954 3465 0 0,'0'0'1883'0'0,"0"0"140"0"0,0 0 329 0 0,0 0 252 0 0,0 0-66 0 0,0 0-359 0 0,0 0-462 0 0,0 0-426 0 0,0 0-293 0 0,0 0-179 0 0,0 0-146 0 0,0 0-133 0 0,0 0-113 0 0,-1-7-95 0 0,-5-23-69 0 0,-35 24 396 0 0,38 6-651 0 0,1 0-1 0 0,-1 0 1 0 0,0 0 0 0 0,1 0 0 0 0,-1 1 0 0 0,0-1 0 0 0,1 1 0 0 0,-1 0 0 0 0,0 0 0 0 0,1 0 0 0 0,-1 0 0 0 0,1 0 0 0 0,0 1 0 0 0,-1-1 0 0 0,1 1-1 0 0,0 0 1 0 0,0-1 0 0 0,0 1 0 0 0,0 0 0 0 0,0 0 0 0 0,0 0 0 0 0,1 1 0 0 0,-1-1 0 0 0,1 0 0 0 0,-1 0 0 0 0,1 1 0 0 0,0-1 0 0 0,0 1 0 0 0,0-1 0 0 0,0 1-1 0 0,1 0 1 0 0,-1-1 0 0 0,1 1 0 0 0,-1 0 0 0 0,1 0 0 0 0,0-1 0 0 0,0 1 0 0 0,0 0 0 0 0,0-1 0 0 0,1 1 0 0 0,-1 0 0 0 0,1-1 0 0 0,0 1 0 0 0,-1 0-1 0 0,1-1 1 0 0,0 1 0 0 0,1-1 0 0 0,-1 1 0 0 0,0-1 0 0 0,1 0 0 0 0,-1 1 0 0 0,1-1 0 0 0,0 0 0 0 0,0 0 0 0 0,0 0 0 0 0,0 0-8 0 0,97 105 106 0 0,-94-99-34 0 0,-1 0-1 0 0,1 0 0 0 0,-1 1 0 0 0,0 0 1 0 0,-1-1-1 0 0,0 1 0 0 0,0 1 1 0 0,-1-1-1 0 0,-1 0 0 0 0,1 0 0 0 0,-1 1 1 0 0,-1-1-1 0 0,0 1 0 0 0,0-1 0 0 0,-1 1 1 0 0,-1 8-72 0 0,-2-9 33 0 0,-1 1 0 0 0,0-1 0 0 0,0 0 0 0 0,-1 0 0 0 0,0-1 0 0 0,0 0 0 0 0,-1 0 0 0 0,0 0 0 0 0,0-1 0 0 0,-1 0-1 0 0,0 0 1 0 0,0-1 0 0 0,-1 0 0 0 0,0-1 0 0 0,0 1 0 0 0,0-2 0 0 0,-1 1 0 0 0,1-1 0 0 0,-1-1 0 0 0,0 0 0 0 0,0 0 0 0 0,0-1 0 0 0,-1 0 0 0 0,1-1 0 0 0,0 0 0 0 0,-1-1 0 0 0,1 0 0 0 0,0-1 0 0 0,-1 0 0 0 0,-2 0-33 0 0,12 1-81 0 0,-1 0 0 0 0,1 0 0 0 0,0 0 0 0 0,0-1-1 0 0,0 1 1 0 0,-1 0 0 0 0,1 0 0 0 0,0-1 0 0 0,0 1-1 0 0,0 0 1 0 0,-1-1 0 0 0,1 1 0 0 0,0-1 0 0 0,0 0 0 0 0,0 1-1 0 0,0-1 1 0 0,0 0 0 0 0,0 1 0 0 0,0-1 0 0 0,0 0 0 0 0,0 0-1 0 0,1 0 1 0 0,-1 0 0 0 0,0 0 0 0 0,1 0 0 0 0,-1 0 0 0 0,0 0-1 0 0,1 0 1 0 0,-1-1 0 0 0,1 1 0 0 0,0 0 0 0 0,-1 0 0 0 0,1 0-1 0 0,0-1 1 0 0,0 0 81 0 0,-1-13-4325 0 0,2-2-3727 0 0,0 9-3421 0 0</inkml:trace>
  <inkml:trace contextRef="#ctx0" brushRef="#br0" timeOffset="13505.51">6878 1105 952 0 0,'0'0'1418'0'0,"0"0"-437"0"0,0 0 80 0 0,0 0 238 0 0,0 0 185 0 0,0 0 116 0 0,0 0-69 0 0,0 0-187 0 0,0 0-187 0 0,0 0-218 0 0,0 0-163 0 0,0 0-57 0 0,0 0-33 0 0,-10 6-8 0 0,-33 17-29 0 0,-18 41 1651 0 0,52-50-2026 0 0,5-7-197 0 0,-1 0 1 0 0,2 1-1 0 0,-1-1 0 0 0,1 1 0 0 0,0 0 0 0 0,1-1 0 0 0,0 1 1 0 0,0 1-1 0 0,1-1 0 0 0,0 0 0 0 0,0 0 0 0 0,1 1 0 0 0,0-1 1 0 0,0 0-1 0 0,1 0 0 0 0,0 1 0 0 0,1-1 0 0 0,-1 0 1 0 0,2 0-1 0 0,-1 0 0 0 0,1-1 0 0 0,0 1 0 0 0,1 0 0 0 0,0-1 1 0 0,0 0-1 0 0,0 0 0 0 0,1 0 0 0 0,0-1 0 0 0,1 1 0 0 0,2 1-77 0 0,-6-5 76 0 0,0-1 0 0 0,0 0-1 0 0,0 0 1 0 0,1 0-1 0 0,-1 0 1 0 0,1 0 0 0 0,-1-1-1 0 0,1 1 1 0 0,0-1 0 0 0,0 0-1 0 0,0 1 1 0 0,0-1-1 0 0,-1 0 1 0 0,1-1 0 0 0,0 1-1 0 0,1-1 1 0 0,-1 1 0 0 0,0-1-1 0 0,0 0 1 0 0,3 0-76 0 0,2-2 187 0 0,0-1-1 0 0,1 1 1 0 0,-1-2 0 0 0,-1 1 0 0 0,1-1-1 0 0,0 0 1 0 0,-1-1 0 0 0,0 0 0 0 0,0 0 0 0 0,0 0-1 0 0,-1-1 1 0 0,1 0-187 0 0,3-3 109 0 0,-1 2-29 0 0,0-1 1 0 0,-1-1 0 0 0,0 0-1 0 0,0 0 1 0 0,-1 0 0 0 0,0-1-1 0 0,-1 0 1 0 0,0-1 0 0 0,-1 1-1 0 0,0-1 1 0 0,-1 0 0 0 0,0 0-1 0 0,0-1 1 0 0,-1 1 0 0 0,-1-1 0 0 0,0 0-1 0 0,0 0 1 0 0,-1-10-81 0 0,0 14-28 0 0,-1 1 1 0 0,0-1 0 0 0,0 0-1 0 0,-1 0 1 0 0,0 1 0 0 0,0-1-1 0 0,-1 0 1 0 0,0 1-1 0 0,0-1 1 0 0,-1 1 0 0 0,0 0-1 0 0,0 0 1 0 0,-1 0-1 0 0,0 0 1 0 0,0 1 0 0 0,0-1-1 0 0,-1 1 1 0 0,0 0-1 0 0,0 0 1 0 0,-1 1 0 0 0,1-1-1 0 0,-1 1 1 0 0,-1 1-1 0 0,1-1 1 0 0,-1 1 0 0 0,1 0-1 0 0,-1 1 1 0 0,0-1-1 0 0,0 1 1 0 0,-1 1 0 0 0,1-1-1 0 0,-1 1 1 0 0,1 1-1 0 0,-1-1 1 0 0,0 1 0 0 0,1 0-1 0 0,-3 1 28 0 0,6 1-255 0 0,-1 1-1 0 0,1-1 0 0 0,0 1 1 0 0,0 0-1 0 0,0 0 0 0 0,0 0 1 0 0,0 0-1 0 0,0 1 0 0 0,0 0 1 0 0,1 0-1 0 0,0 0 0 0 0,-1 0 0 0 0,1 0 1 0 0,0 1-1 0 0,0-1 0 0 0,1 1 1 0 0,-2 3 255 0 0,-14 22-8530 0 0,14-20-2657 0 0</inkml:trace>
  <inkml:trace contextRef="#ctx0" brushRef="#br0" timeOffset="14016.804">7235 1043 5897 0 0,'0'0'1791'0'0,"0"0"-70"0"0,0 0-26 0 0,0 0-12 0 0,0 0-36 0 0,0 0-182 0 0,0 0-268 0 0,0 0-265 0 0,0 0-231 0 0,0 0-167 0 0,0 0-130 0 0,0 0-104 0 0,0 0-75 0 0,-5 1-30 0 0,4 0-169 0 0,-1-1-1 0 0,0 1 0 0 0,1 0 1 0 0,-1-1-1 0 0,1 1 1 0 0,-1 0-1 0 0,1 0 1 0 0,0 0-1 0 0,-1 0 1 0 0,1 0-1 0 0,0 0 1 0 0,0 0-1 0 0,-1 1 1 0 0,1-1-1 0 0,0 0 1 0 0,0 1-1 0 0,1-1 1 0 0,-1 0-1 0 0,0 1 1 0 0,0-1-1 0 0,1 1 1 0 0,-1 0-1 0 0,1-1 1 0 0,-1 1-1 0 0,1-1 1 0 0,-1 1-1 0 0,1 1-25 0 0,-2 22 178 0 0,1-1-1 0 0,1 0 1 0 0,1 1 0 0 0,1-1-1 0 0,2 0 1 0 0,2 10-178 0 0,-4-25 46 0 0,0 0-1 0 0,0 0 1 0 0,1 0 0 0 0,0 0 0 0 0,0 0 0 0 0,1-1 0 0 0,1 0-1 0 0,-1 1 1 0 0,1-1 0 0 0,1-1 0 0 0,0 1 0 0 0,0-1 0 0 0,0 0 0 0 0,0 0-1 0 0,1-1 1 0 0,6 4-46 0 0,-7-7 126 0 0,-1-1-1 0 0,0 0 1 0 0,1 0 0 0 0,-1-1-1 0 0,1 1 1 0 0,0-1-1 0 0,0-1 1 0 0,-1 1-1 0 0,1-1 1 0 0,0 0 0 0 0,0 0-1 0 0,-1-1 1 0 0,1 0-1 0 0,0 0 1 0 0,-1 0 0 0 0,1 0-1 0 0,0-1 1 0 0,-1 0-1 0 0,0 0 1 0 0,1-1-1 0 0,-1 1 1 0 0,0-1 0 0 0,4-3-126 0 0,98-92 1595 0 0,-97 83-1509 0 0,-1 1 1 0 0,0-1-1 0 0,-1 0 0 0 0,-1-1 1 0 0,0 0-1 0 0,-1 0 1 0 0,-1-1-1 0 0,0 0 0 0 0,0-11-86 0 0,-4 26-54 0 0,0 1-1 0 0,0-1 0 0 0,-1 1 0 0 0,1-1 0 0 0,-1 1 1 0 0,0-1-1 0 0,1 0 0 0 0,-1 1 0 0 0,0-1 1 0 0,0 0-1 0 0,0 1 0 0 0,0-1 0 0 0,0 1 0 0 0,0-1 1 0 0,0 0-1 0 0,-1 1 0 0 0,1-1 0 0 0,-1 0 1 0 0,1 1-1 0 0,-1-1 0 0 0,0 1 0 0 0,1-1 0 0 0,-1 1 1 0 0,0 0-1 0 0,0-1 0 0 0,0 1 0 0 0,0 0 1 0 0,0-1-1 0 0,0 1 0 0 0,-1 0 0 0 0,1 0 0 0 0,0 0 1 0 0,-1 0-1 0 0,1 0 0 0 0,0 0 0 0 0,-1 0 1 0 0,1 1-1 0 0,-1-1 0 0 0,1 1 0 0 0,-2-1 55 0 0,-17 9-6606 0 0,15-2 2104 0 0,-1-2-6821 0 0</inkml:trace>
  <inkml:trace contextRef="#ctx0" brushRef="#br0" timeOffset="6797.68">6478 1223 19492 0 0,'0'0'904'0'0,"0"0"-832"0"0,0 0-128 0 0,0 0-48 0 0,0 0 80 0 0,0 0-16 0 0,0 0-120 0 0,0 0-152 0 0,0 0-224 0 0,0 0-224 0 0,0 0-680 0 0,0 0-2121 0 0,0 0-8058 0 0</inkml:trace>
  <inkml:trace contextRef="#ctx0" brushRef="#br0" timeOffset="12635.548">6473 1227 0 0 0,'0'0'251'0'0,"0"0"267"0"0,0 0 61 0 0,0 0-49 0 0,0 0-31 0 0,0 0-35 0 0,0 0 12 0 0,1-4 98 0 0,-1 3-388 0 0,3-14 214 0 0,-2 2 3950 0 0,-1 13-3426 0 0,0-1-1176 0 0,-4 0 14897 0 0,3 2-13540 0 0,1 0-973 0 0,0-1-34 0 0,-6 19 262 0 0,-18 141 171 0 0,-1-30-111 0 0,37-146-62 0 0,16-32-1991 0 0,-14 31-5734 0 0,-12 13 484 0 0,-1 0-4382 0 0</inkml:trace>
  <inkml:trace contextRef="#ctx0" brushRef="#br0" timeOffset="29314.437">0 2118 0 0 0,'170'-32'315'0'0,"26"-6"3112"0"0,154-10 2789 0 0,48 14-2941 0 0,594-51 1354 0 0,-412 79-3655 0 0,-342 14-759 0 0,888 31 1436 0 0,-481-38-790 0 0,17-13-358 0 0,144 1-187 0 0,39-21 12 0 0,-597 26-269 0 0,844-44 457 0 0,-870 32-204 0 0,-215 17-2081 0 0,2 2 6054 0 0,-8 0-8569 0 0,1 1-6088 0 0,-2-2 9639 0 0,3 0-9991 0 0</inkml:trace>
  <inkml:trace contextRef="#ctx0" brushRef="#br0" timeOffset="82155.382">9448 262 0 0 0,'0'0'589'0'0,"0"0"568"0"0,0 0 156 0 0,0 0 57 0 0,0 0 81 0 0,0 0 105 0 0,0 0 26 0 0,0 0-46 0 0,0 0-98 0 0,0 0-148 0 0,0-6-146 0 0,0 5-1004 0 0,0-1 1 0 0,0 0-1 0 0,0 0 1 0 0,-1 0-1 0 0,1 0 0 0 0,0 0 1 0 0,-1 0-1 0 0,1 0 1 0 0,-1 0-1 0 0,0 0 1 0 0,1 0-1 0 0,-1 0 1 0 0,0 1-1 0 0,0-1 0 0 0,0 0 1 0 0,0 1-1 0 0,-1-1 1 0 0,1 1-1 0 0,0-1 1 0 0,-1 1-1 0 0,1 0 1 0 0,-1-1-1 0 0,1 1 1 0 0,-1 0-1 0 0,0 0 0 0 0,1 0 1 0 0,-1 0-1 0 0,0 0 1 0 0,0 1-1 0 0,0-1 1 0 0,0 0-1 0 0,0 1 1 0 0,1-1-1 0 0,-1 1 0 0 0,-2 0-140 0 0,-107-4 2437 0 0,94 6-2296 0 0,0 1 0 0 0,1 0 0 0 0,-1 2 0 0 0,1 0 0 0 0,0 0 0 0 0,1 1-1 0 0,0 1 1 0 0,0 1 0 0 0,0 0 0 0 0,1 1 0 0 0,0 1 0 0 0,-5 4-141 0 0,10-8 41 0 0,0 1 0 0 0,1 1 1 0 0,-1 0-1 0 0,2 0 0 0 0,-1 0 0 0 0,1 1 1 0 0,0 0-1 0 0,1 0 0 0 0,0 1 0 0 0,0 0 1 0 0,1 0-1 0 0,1 0 0 0 0,-1 1 0 0 0,2-1 0 0 0,-1 1 1 0 0,2 0-1 0 0,-1 0 0 0 0,1 1 0 0 0,1-1 1 0 0,0 0-1 0 0,1 0 0 0 0,0 1 0 0 0,1 4-41 0 0,1-8 32 0 0,0 0 0 0 0,0 0-1 0 0,1 0 1 0 0,0 0 0 0 0,1-1 0 0 0,-1 0-1 0 0,1 1 1 0 0,1-1 0 0 0,-1 0-1 0 0,1-1 1 0 0,0 1 0 0 0,1-1 0 0 0,0 0-1 0 0,0-1 1 0 0,0 1 0 0 0,0-1-1 0 0,1 0 1 0 0,0-1 0 0 0,0 0 0 0 0,0 0-1 0 0,1 0 1 0 0,-1-1 0 0 0,1 0 0 0 0,0 0-1 0 0,0-1 1 0 0,0 0 0 0 0,0-1-1 0 0,6 1-31 0 0,-3-2 79 0 0,0 0 0 0 0,-1-1 0 0 0,1 0 0 0 0,0-1 0 0 0,-1 0 0 0 0,1-1 0 0 0,-1 0 0 0 0,0-1 0 0 0,0 0 0 0 0,0 0 0 0 0,-1-1 0 0 0,1 0 0 0 0,-1-1 0 0 0,0 0 0 0 0,-1-1 0 0 0,1 0 0 0 0,-1 0 0 0 0,6-8-79 0 0,12-13 119 0 0,-1-1 0 0 0,-2-1 0 0 0,-1-2 0 0 0,13-23-119 0 0,-8 12 44 0 0,-16 27-16 0 0,0-1 0 0 0,0 0 0 0 0,-2-1 0 0 0,0 0 0 0 0,-1 0 0 0 0,-1-1 0 0 0,4-18-28 0 0,-8 64 20 0 0,0-1 0 0 0,1 0 0 0 0,2 0 0 0 0,1 0 0 0 0,0-1 0 0 0,10 20-20 0 0,-2-9 58 0 0,-2 1-1 0 0,-2 0 0 0 0,-2 0 1 0 0,5 35-58 0 0,-12-47-156 0 0,-2-7-3308 0 0,0-18 2036 0 0,5 0-9944 0 0,-2 0 287 0 0</inkml:trace>
  <inkml:trace contextRef="#ctx0" brushRef="#br0" timeOffset="82809.299">9924 494 3881 0 0,'0'0'2803'0'0,"0"0"-524"0"0,0 0-221 0 0,0 0-56 0 0,0 0-106 0 0,0 0-294 0 0,0 0-414 0 0,0 0-365 0 0,0 0-244 0 0,0 0-136 0 0,0 0-75 0 0,0 0-66 0 0,-15 24-64 0 0,-48 76-49 0 0,39-63-18 0 0,2 2 1 0 0,2 0-1 0 0,2 1 0 0 0,1 1 0 0 0,1 2-171 0 0,11-17 106 0 0,5-25-70 0 0,0-1 26 0 0,0 0 48 0 0,0 0 24 0 0,0 0 69 0 0,0 0 60 0 0,6-15 694 0 0,76-131-319 0 0,80-105-390 0 0,-100 177-172 0 0,-60 71-84 0 0,-1 3-9 0 0,-1 0-19 0 0,0 22-106 0 0,-1 13 287 0 0,0-14-87 0 0,0 0-1 0 0,2-1 0 0 0,0 1 0 0 0,2 0 0 0 0,0-1 1 0 0,1 1-1 0 0,1-1 0 0 0,6 15-57 0 0,29 86 284 0 0,-104-172 2031 0 0,-72-71-3392 0 0,133 120 184 0 0,-11-5 190 0 0,8 6-3259 0 0,0 1-4513 0 0,4 0-3266 0 0</inkml:trace>
  <inkml:trace contextRef="#ctx0" brushRef="#br0" timeOffset="83304.995">10390 376 7098 0 0,'0'0'2329'0'0,"0"0"-207"0"0,0 0-139 0 0,0 0-88 0 0,0 0-208 0 0,0 0-269 0 0,0 0-350 0 0,0 0-312 0 0,0 0-240 0 0,0 0-165 0 0,0 0-80 0 0,0 0-10 0 0,0 0-3 0 0,-6-4 577 0 0,189-2 2836 0 0,-3 1-2639 0 0,-180 5-1025 0 0,0 0-2 0 0,0 0-14 0 0,0 0-20 0 0,0 0-11 0 0,0 0-11 0 0,0 0-17 0 0,0 0-18 0 0,0 0-64 0 0,0 0-80 0 0,0 0-118 0 0,0 0-218 0 0,0 0-339 0 0,-1 0-2780 0 0,-4 0 932 0 0,2 0-4766 0 0,3 0-3605 0 0</inkml:trace>
  <inkml:trace contextRef="#ctx0" brushRef="#br0" timeOffset="83579.379">10425 571 12611 0 0,'0'0'1555'0'0,"0"0"-446"0"0,0 0-113 0 0,0 0 142 0 0,0 0 166 0 0,0 0-37 0 0,0 0-170 0 0,0 0-196 0 0,0 0-186 0 0,0 0-110 0 0,0 0-66 0 0,0 0-48 0 0,0 0-36 0 0,30-3-38 0 0,91-13-45 0 0,10 3 442 0 0,-84 12-1759 0 0,-43 3-1230 0 0,-1 0-3052 0 0,-2-2-5915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5745 0 0,'0'0'1483'0'0,"0"0"-232"0"0,0 0 21 0 0,0 0 138 0 0,0 0 46 0 0,0 0-71 0 0,0 0-214 0 0,0 0-207 0 0,0 0-91 0 0,0 0-54 0 0,0 0-28 0 0,0 0 24 0 0,16 7 0 0 0,51 23-18 0 0,-58-26-580 0 0,1-1 0 0 0,-1 0 0 0 0,0-1 0 0 0,1 0 0 0 0,-1-1 0 0 0,1 0 0 0 0,-1 0-1 0 0,1-1 1 0 0,0 0 0 0 0,5-1-217 0 0,15-1 429 0 0,207-12 1333 0 0,-194 7-1639 0 0,60-8-226 0 0,1 4-1 0 0,40 3 104 0 0,-109 15-1445 0 0,-29-3-2204 0 0,-1 1-3284 0 0,-5-2-4707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246 409 0 0 0,'0'0'864'0'0,"0"0"271"0"0,0 0 115 0 0,0 0-46 0 0,0 0-174 0 0,0 0-276 0 0,0 0-190 0 0,0 0-129 0 0,2-4-37 0 0,6-19 1583 0 0,-58 6 6024 0 0,-151-2-1587 0 0,196 17-6175 0 0,21 0-323 0 0,240 2 268 0 0,-256 0-162 0 0,0 0 42 0 0,0 0 44 0 0,0 0 64 0 0,0 0 41 0 0,-28 0 739 0 0,-107 0-752 0 0,134 0-225 0 0,1 0-39 0 0,0 0-60 0 0,36-3-2877 0 0,-7 1 374 0 0,-10-1-3757 0 0,-9 0-4838 0 0</inkml:trace>
  <inkml:trace contextRef="#ctx0" brushRef="#br0" timeOffset="373.819">694 143 6113 0 0,'0'0'2015'0'0,"0"0"-294"0"0,0 0-46 0 0,0 0 147 0 0,0 0 57 0 0,0 0-184 0 0,0 0-336 0 0,0 0-357 0 0,0 0-283 0 0,0 0-143 0 0,0 0-75 0 0,0 0-55 0 0,0 0-48 0 0,-12 23-36 0 0,-38 71-46 0 0,38-34 203 0 0,12-56-486 0 0,-17 256 1071 0 0,-19-178-1119 0 0,35-81-15 0 0,1-1 0 0 0,0 0-1 0 0,-1 1 1 0 0,1-1 0 0 0,0 1 0 0 0,-1-1 0 0 0,1 0 0 0 0,-1 0-1 0 0,1 1 1 0 0,-1-1 0 0 0,1 0 0 0 0,-1 0 0 0 0,1 0 0 0 0,-1 1-1 0 0,1-1 1 0 0,-1 0 0 0 0,1 0 0 0 0,-1 0 0 0 0,1 0 0 0 0,-1 0-1 0 0,1 0 1 0 0,-1 0 0 0 0,1 0 0 0 0,-1 0 0 0 0,1 0 0 0 0,-1 0-1 0 0,1 0 1 0 0,-1-1 0 0 0,1 1 0 0 0,-1 0 0 0 0,1 0 0 0 0,-1-1-1 0 0,1 1 1 0 0,-1 0 0 0 0,1 0 0 0 0,0-1 0 0 0,-1 1 0 0 0,1 0-1 0 0,-1-1 1 0 0,1 1 0 0 0,0-1 0 0 0,-1 1 0 0 0,1 0 0 0 0,0-1 0 0 0,0 1-1 0 0,-1-1 1 0 0,1 1 0 0 0,0-1 0 0 0,0 1 0 0 0,0-1 0 0 0,-1 1-1 0 0,1-1 1 0 0,0 1 0 0 0,0-1 0 0 0,0 1 0 0 0,0-1 0 0 0,0 1-1 0 0,0-1 1 0 0,0 1 0 0 0,0-1 30 0 0,-4-35-2483 0 0,4 22 981 0 0,1-39-4824 0 0,3 18-2186 0 0,-2 20 4905 0 0</inkml:trace>
  <inkml:trace contextRef="#ctx0" brushRef="#br0" timeOffset="632.771">456 22 0 0 0,'0'0'735'0'0,"0"0"437"0"0,0 0 263 0 0,0 0 291 0 0,0 0 280 0 0,0 0 143 0 0,0 0-26 0 0,0 0-203 0 0,0 0-264 0 0,0 0-329 0 0,0 0-340 0 0,0 0-286 0 0,0 0-217 0 0,-9-1-161 0 0,-30 0-44 0 0,68 21 1358 0 0,-11-13-1331 0 0,0-1 0 0 0,0-1 0 0 0,1 0 0 0 0,0-2-1 0 0,0 0 1 0 0,0-1 0 0 0,0-1 0 0 0,0-1 0 0 0,1 0-1 0 0,0-2-305 0 0,19 2 267 0 0,53-8-843 0 0,-67 30-3193 0 0,-18-11-2987 0 0,-3-7-4472 0 0</inkml:trace>
  <inkml:trace contextRef="#ctx0" brushRef="#br0" timeOffset="935.026">883 390 11570 0 0,'0'0'1886'0'0,"0"0"-280"0"0,0 0 17 0 0,0 0 75 0 0,0 0-93 0 0,0 0-303 0 0,0 0-381 0 0,0 0-331 0 0,0 0-218 0 0,0 0-119 0 0,0 0-93 0 0,0 0-28 0 0,0 0 10 0 0,1 4 34 0 0,11 147 1109 0 0,-10-104-202 0 0,-1-23-3529 0 0,0-11-2553 0 0,-1-1-3676 0 0,0-9-1609 0 0</inkml:trace>
  <inkml:trace contextRef="#ctx0" brushRef="#br0" timeOffset="2199.785">637 7 0 0 0,'0'0'316'0'0,"0"0"411"0"0,0 0 21 0 0,0 0-22 0 0,0 0 19 0 0,0 0 45 0 0,0 0 100 0 0,0 0 124 0 0,0 0 106 0 0,0 0 62 0 0,0 0-5 0 0,0 0-78 0 0,9-7 5067 0 0,-2 11-5857 0 0,1 0 1 0 0,0-1 0 0 0,0 0 0 0 0,0 0 0 0 0,0-1 0 0 0,0 0-1 0 0,0-1 1 0 0,1 0 0 0 0,-1 0 0 0 0,0-1 0 0 0,1 0-1 0 0,-1 0 1 0 0,8-2-310 0 0,2 2 310 0 0,200-15 1535 0 0,-144 26-1546 0 0,-74-8-500 0 0,0-2-2990 0 0,0-1-4387 0 0,0 0-3673 0 0</inkml:trace>
  <inkml:trace contextRef="#ctx0" brushRef="#br0" timeOffset="2981.004">937 62 0 0 0,'0'0'907'0'0,"0"0"112"0"0,0 0 56 0 0,0 0 26 0 0,0 0-34 0 0,0 0-27 0 0,0 0-71 0 0,0 0-56 0 0,0 0-42 0 0,0 0-39 0 0,0 0-13 0 0,-4-1-36 0 0,-147-9 5782 0 0,108 10-5926 0 0,-13-6 705 0 0,-64-2 1171 0 0,41 15-1732 0 0,62-7-1100 0 0,16 0-3611 0 0,10 0-5827 0 0,-6 0 513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86 4313 0 0,'0'0'1580'0'0,"0"0"-362"0"0,0 0-163 0 0,0 0 150 0 0,0 0 328 0 0,0 0 182 0 0,0 0-155 0 0,0 0-358 0 0,0 0-401 0 0,0 0-303 0 0,0 0-138 0 0,0 0-34 0 0,-3 12 5 0 0,-63 203 1671 0 0,-13-78-1238 0 0,75-129-1096 0 0,-7 9 1822 0 0,12-28-29 0 0,12-20-1409 0 0,1 0-1 0 0,1 1 1 0 0,2 0-1 0 0,1 2 1 0 0,9-11-52 0 0,-6 8 9 0 0,48-69 74 0 0,-22 41-21 0 0,17-11 2 0 0,-43 60-193 0 0,3 39 365 0 0,-17-8-107 0 0,-1 0-1 0 0,-1 0 1 0 0,0 1 0 0 0,-2 0 0 0 0,0 0-1 0 0,-2 0 1 0 0,0 0 0 0 0,-2 0-1 0 0,-2 19-128 0 0,1 21 108 0 0,2-11-8 0 0,0-50-86 0 0,0-1 2 0 0,0 0 2 0 0,0 0 8 0 0,0 0 18 0 0,0 0 11 0 0,32-81 903 0 0,95-139-1034 0 0,-44 137-115 0 0,-83 84 183 0 0,0-1 1 0 0,0 0 0 0 0,0 0-1 0 0,0 0 1 0 0,0 1-1 0 0,0-1 1 0 0,0 0-1 0 0,0 0 1 0 0,0 1 0 0 0,0-1-1 0 0,0 0 1 0 0,0 0-1 0 0,1 0 1 0 0,-1 1 0 0 0,0-1-1 0 0,0 0 1 0 0,0 0-1 0 0,0 0 1 0 0,0 1-1 0 0,0-1 1 0 0,0 0 0 0 0,1 0-1 0 0,-1 0 1 0 0,0 0-1 0 0,0 1 1 0 0,0-1-1 0 0,0 0 1 0 0,1 0 0 0 0,-1 0-1 0 0,0 0 1 0 0,0 0-1 0 0,0 0 1 0 0,1 1 0 0 0,-1-1-1 0 0,0 0 1 0 0,0 0-1 0 0,1 0 1 0 0,-1 0-1 0 0,0 0 1 0 0,0 0 0 0 0,0 0-1 0 0,1 0 1 0 0,-1 0-1 0 0,0 0 1 0 0,0 0-1 0 0,1 0 1 0 0,-1 0 0 0 0,0 0-1 0 0,0-1 1 0 0,0 1-1 0 0,1 0 1 0 0,-1 0 0 0 0,0 0-1 0 0,0 0 1 0 0,0 0-1 0 0,1 0 1 0 0,-1 0 7 0 0,0 6 85 0 0,4 196 348 0 0,-28-73-228 0 0,0-41-73 0 0,17-85-2733 0 0,12-19-10313 0 0,-2 15 2102 0 0</inkml:trace>
  <inkml:trace contextRef="#ctx0" brushRef="#br0" timeOffset="781.873">847 288 6657 0 0,'0'0'4141'0'0,"0"0"-2311"0"0,0 0-886 0 0,0 0 26 0 0,0 0 198 0 0,0 0 70 0 0,0 0-97 0 0,0 0-235 0 0,0 0-270 0 0,0 0-187 0 0,0 0-122 0 0,0 0-74 0 0,0 0-14 0 0,-11 19-5 0 0,-49 88 212 0 0,-4-16 532 0 0,20-35-705 0 0,29-39 110 0 0,19-31 512 0 0,175-214-812 0 0,-92 140-117 0 0,-86 87 32 0 0,-1 1-1 0 0,0 0 1 0 0,1-1-1 0 0,-1 1 0 0 0,0 0 1 0 0,1 0-1 0 0,-1 0 1 0 0,0-1-1 0 0,1 1 1 0 0,-1 0-1 0 0,1 0 1 0 0,-1 0-1 0 0,0 0 1 0 0,1-1-1 0 0,-1 1 1 0 0,1 0-1 0 0,-1 0 0 0 0,1 0 1 0 0,-1 0-1 0 0,0 0 1 0 0,1 0-1 0 0,-1 0 1 0 0,1 0-1 0 0,-1 1 1 0 0,1-1-1 0 0,-1 0 1 0 0,0 0-1 0 0,1 0 0 0 0,-1 0 1 0 0,1 0-1 0 0,-1 1 1 0 0,0-1-1 0 0,1 0 1 0 0,-1 0-1 0 0,0 1 1 0 0,1-1-1 0 0,-1 0 1 0 0,0 1-1 0 0,1-1 1 0 0,-1 0-1 0 0,0 1 0 0 0,0-1 1 0 0,1 0-1 0 0,-1 1 1 0 0,0-1-1 0 0,0 1 1 0 0,0-1-1 0 0,0 0 1 0 0,0 1-1 0 0,1-1 1 0 0,-1 1-1 0 0,0-1 0 0 0,0 0 1 0 0,0 1-1 0 0,0-1 1 0 0,0 1-1 0 0,0-1 1 0 0,0 1-1 0 0,0-1 1 0 0,-1 0-1 0 0,1 1 3 0 0,1 0 11 0 0,9 40 251 0 0,-1 1-1 0 0,-1 0 0 0 0,-3 0 1 0 0,-1 0-1 0 0,-3 1 0 0 0,-2 18-261 0 0,1-60 18 0 0,0-1 2 0 0,0 0 1 0 0,0 0 30 0 0,0 0-31 0 0,0 0-3 0 0,0 0-1 0 0,0 0-36 0 0,0 0 40 0 0,0 0-4 0 0,0 0 3 0 0,0 0-7 0 0,0 0-3 0 0,0 0-26 0 0,0 0-30 0 0,-4-21-3339 0 0,-1 15-85 0 0,1 1-3339 0 0,3 4 4214 0 0,-1 1-6877 0 0</inkml:trace>
  <inkml:trace contextRef="#ctx0" brushRef="#br0" timeOffset="1035.81">734 491 2513 0 0,'0'0'1352'0'0,"0"0"-164"0"0,0 0 128 0 0,0 0 322 0 0,0 0 208 0 0,0 0-43 0 0,0 0-315 0 0,0 0-393 0 0,0 0-229 0 0,0 0-78 0 0,0 0 3 0 0,0 0 21 0 0,0 0-57 0 0,10-2-94 0 0,202-4 1889 0 0,-206 6-3034 0 0,14 0-657 0 0,-9-4-5811 0 0,-8 1-3909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0 0 0,'0'0'161'0'0,"0"0"629"0"0,0 0 267 0 0,0 0 282 0 0,0 0 254 0 0,0 0 144 0 0,0 0-24 0 0,0 0-176 0 0,0 0-168 0 0,0 0-148 0 0,0 0-91 0 0,9-1 1397 0 0,-7 2 4379 0 0,-2-1-6748 0 0,0 0-34 0 0,0 0-24 0 0,0 22 340 0 0,3-5-275 0 0,-1-1 0 0 0,0 0-1 0 0,-2 0 1 0 0,0 1-1 0 0,-1-1 1 0 0,0 0-1 0 0,-1 1 1 0 0,-1-1-1 0 0,-1 0 1 0 0,0-1-1 0 0,-1 1 1 0 0,-1-1 0 0 0,-2 5-165 0 0,-61 86 412 0 0,44-76-349 0 0,-39 28-24 0 0,68-72-9523 0 0,0 10-346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435 347 0 0 0,'0'0'352'0'0,"0"0"524"0"0,0 0 331 0 0,0 0 208 0 0,0 0 131 0 0,0 0-17 0 0,0 0-106 0 0,0 0-136 0 0,0 0-157 0 0,0 0-91 0 0,0 0-43 0 0,8-1-18 0 0,24-4-13 0 0,-24 4-22 0 0,-8 1-33 0 0,0 0-48 0 0,0 0-61 0 0,0 0-88 0 0,-11 9 6178 0 0,-26-1-7006 0 0,20-4 490 0 0,-144 33 150 0 0,96-7-230 0 0,64-29-296 0 0,0 0 1 0 0,0 0-1 0 0,1-1 0 0 0,-1 1 0 0 0,0 1 0 0 0,0-1 1 0 0,1 0-1 0 0,-1 0 0 0 0,0 0 0 0 0,1 0 1 0 0,-1 0-1 0 0,1 1 0 0 0,0-1 0 0 0,-1 0 0 0 0,1 0 1 0 0,0 1-1 0 0,0-1 0 0 0,0 0 0 0 0,0 0 1 0 0,0 1-1 0 0,0-1 0 0 0,0 0 0 0 0,0 1 0 0 0,0-1 1 0 0,1 0-1 0 0,-1 0 0 0 0,0 1 0 0 0,1-1 1 0 0,-1 0-1 0 0,1 0 0 0 0,-1 0 0 0 0,1 0 1 0 0,0 0-1 0 0,0 0 0 0 0,-1 0 0 0 0,1 0 0 0 0,0 0 1 0 0,0 0-1 0 0,0 0 0 0 0,0 0 0 0 0,0 0 1 0 0,0-1-1 0 0,0 1 0 0 0,0 0 0 0 0,0-1 0 0 0,1 1 1 0 0,-1-1-1 0 0,0 1 0 0 0,1-1 1 0 0,74 16 124 0 0,-63-14-77 0 0,75 17 165 0 0,-100 8 337 0 0,9-24-464 0 0,-221 177 652 0 0,208-164-710 0 0,1 0 0 0 0,0 1 0 0 0,1 1 0 0 0,0 0 0 0 0,2 1 0 0 0,0 0 1 0 0,1 1-1 0 0,-5 14-27 0 0,11 46 64 0 0,6-77-59 0 0,0 0 1 0 0,1 0 0 0 0,-1-1 0 0 0,1 1 0 0 0,-1 0-1 0 0,1-1 1 0 0,0 0 0 0 0,0 1 0 0 0,1-1 0 0 0,-1 0 0 0 0,0 0-1 0 0,1 0 1 0 0,-1 0 0 0 0,1-1 0 0 0,-1 1 0 0 0,1-1-1 0 0,0 1 1 0 0,0-1 0 0 0,0 0 0 0 0,0 0 0 0 0,0 0 0 0 0,1 0-6 0 0,135 6 505 0 0,-30-40-306 0 0,-101 5-1363 0 0,-19 6-2932 0 0,5 10-3139 0 0,4 4-4897 0 0</inkml:trace>
  <inkml:trace contextRef="#ctx0" brushRef="#br0" timeOffset="620.572">297 45 10218 0 0,'0'0'1570'0'0,"0"0"-175"0"0,0 0 25 0 0,0 0 122 0 0,0 0 63 0 0,0 0-86 0 0,0 0-249 0 0,0 0-280 0 0,0 0-226 0 0,0 0-183 0 0,0 0-122 0 0,0 0-88 0 0,1-7-43 0 0,5-23-37 0 0,-4 23-55 0 0,0 33 750 0 0,22 125 1007 0 0,-19 106-1181 0 0,-10-218-715 0 0,-1 0 1 0 0,-3 0-1 0 0,0-1 0 0 0,-11 25-97 0 0,9-27 34 0 0,-45 138 88 0 0,-56 212 27 0 0,64-199-179 0 0,11-99 116 0 0,28-51-124 0 0,6-53-4507 0 0,-4 4-6560 0 0,2 8-1043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3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44 8434 0 0,'0'0'2496'0'0,"0"0"-751"0"0,0 0-361 0 0,0 0 6 0 0,0 0 94 0 0,0 0 20 0 0,0 0-61 0 0,0 0-190 0 0,0 0-233 0 0,0 0-220 0 0,0 0-196 0 0,-7-9-119 0 0,-20-25-100 0 0,16 62 1202 0 0,10 242 657 0 0,6 232-1228 0 0,-5-498-1021 0 0,1-1-1 0 0,-1 0 0 0 0,0 0 1 0 0,-1 1-1 0 0,1-1 0 0 0,0 0 1 0 0,-1 0-1 0 0,0 0 1 0 0,0 0-1 0 0,0 1 0 0 0,0-1 1 0 0,0-1-1 0 0,-1 1 0 0 0,1 0 1 0 0,-1 0-1 0 0,0 0 1 0 0,0-1-1 0 0,-1 2 6 0 0,-3-29-1812 0 0,9 10 1314 0 0,0-1 1 0 0,1 1-1 0 0,0-1 1 0 0,2 1 0 0 0,-1 1-1 0 0,2-1 1 0 0,0 1 0 0 0,1 0-1 0 0,0 1 1 0 0,6-7 497 0 0,-8 10-418 0 0,157-227-9846 0 0,-41 88 8690 0 0,-116 143 1849 0 0,26-34 1387 0 0,-23 12 3390 0 0,-46 26-1185 0 0,-113 89-1780 0 0,128-72-1815 0 0,0 0-1 0 0,2 2 1 0 0,0 0-1 0 0,1 2 1 0 0,0 0-1 0 0,2 1 1 0 0,-6 8-272 0 0,21-26 20 0 0,1 0 0 0 0,0 0 1 0 0,0-1-1 0 0,0 1 0 0 0,0 0 0 0 0,0 0 1 0 0,0 0-1 0 0,0 1 0 0 0,0-1 1 0 0,1 0-1 0 0,-1 0 0 0 0,1 0 0 0 0,0 0 1 0 0,-1 1-1 0 0,1-1 0 0 0,0 0 1 0 0,0 0-1 0 0,1 1 0 0 0,-1-1 0 0 0,0 0 1 0 0,1 0-1 0 0,-1 0 0 0 0,1 0 1 0 0,0 0-1 0 0,0 1 0 0 0,0-1 1 0 0,0 0-1 0 0,0-1 0 0 0,0 1 0 0 0,0 0 1 0 0,1 0-1 0 0,-1 0 0 0 0,0-1 1 0 0,1 1-1 0 0,1 1-20 0 0,73 43 683 0 0,-63-39-563 0 0,203 99 2089 0 0,-215-106-2194 0 0,1 1 1 0 0,0 0-1 0 0,-1 0 1 0 0,1 0-1 0 0,-1 0 0 0 0,0 0 1 0 0,1 0-1 0 0,-1 0 1 0 0,0 0-1 0 0,1 0 1 0 0,-1 1-1 0 0,0-1 0 0 0,0 0 1 0 0,0 1-1 0 0,0-1 1 0 0,0 1-1 0 0,0 0 0 0 0,-1-1 1 0 0,1 1-1 0 0,-1-1 1 0 0,1 1-1 0 0,-1 0 1 0 0,1 0-1 0 0,-1-1 0 0 0,0 1 1 0 0,0 0-1 0 0,0 0 1 0 0,0-1-1 0 0,0 1 1 0 0,0 0-1 0 0,0 0 0 0 0,-1-1 1 0 0,1 1-1 0 0,0 0 1 0 0,-1-1-1 0 0,0 1 1 0 0,1 0-1 0 0,-1-1 0 0 0,0 1 1 0 0,0-1-1 0 0,0 1 1 0 0,0-1-1 0 0,0 1 1 0 0,-1 0-16 0 0,-25 31-91 0 0,16-20-261 0 0,11-13 202 0 0,0 1 0 0 0,0 0 0 0 0,0-1 0 0 0,0 1-1 0 0,0 0 1 0 0,0-1 0 0 0,0 1 0 0 0,0-1 0 0 0,0 1-1 0 0,0 0 1 0 0,0-1 0 0 0,1 1 0 0 0,-1-1 0 0 0,0 1 0 0 0,0 0-1 0 0,1-1 1 0 0,-1 1 0 0 0,0-1 0 0 0,1 1 0 0 0,-1-1 0 0 0,1 1-1 0 0,-1-1 1 0 0,1 1 0 0 0,-1-1 0 0 0,1 0 0 0 0,-1 1 0 0 0,1-1-1 0 0,-1 0 1 0 0,1 1 0 0 0,-1-1 0 0 0,1 0 0 0 0,-1 0 0 0 0,1 1-1 0 0,0-1 1 0 0,-1 0 0 0 0,1 0 0 0 0,-1 0 0 0 0,1 0-1 0 0,0 0 1 0 0,-1 0 0 0 0,1 0 0 0 0,0 0 0 0 0,-1 0 0 0 0,1 0-1 0 0,0 0 151 0 0,10 0-4994 0 0,-3 0-6538 0 0</inkml:trace>
  <inkml:trace contextRef="#ctx0" brushRef="#br0" timeOffset="622.228">1176 261 8146 0 0,'0'0'4402'0'0,"0"0"-2660"0"0,0 0-810 0 0,0 0 23 0 0,0 0 105 0 0,0 0 44 0 0,0 0-80 0 0,0 0-159 0 0,0 0-145 0 0,-32 15-127 0 0,-101 47-91 0 0,65-14 102 0 0,59-37-488 0 0,-58 88 571 0 0,66-96-670 0 0,-1 1 0 0 0,1-1 1 0 0,0 0-1 0 0,0 1 0 0 0,1-1 0 0 0,-1 1 0 0 0,1 0 0 0 0,-1-1 0 0 0,1 1 0 0 0,0-1 0 0 0,0 1 0 0 0,1-1 1 0 0,-1 1-1 0 0,1-1 0 0 0,0 1 0 0 0,0-1 0 0 0,0 1 0 0 0,0-1 0 0 0,0 0 0 0 0,1 1 0 0 0,0-1 1 0 0,-1 0-1 0 0,1 0 0 0 0,0 0 0 0 0,1 0 0 0 0,-1-1 0 0 0,0 1 0 0 0,1 0 0 0 0,0-1 0 0 0,-1 0 0 0 0,3 2-17 0 0,1-1 69 0 0,0 1 0 0 0,0 0-1 0 0,0-1 1 0 0,1 0 0 0 0,-1-1-1 0 0,1 0 1 0 0,0 0 0 0 0,0 0-1 0 0,0-1 1 0 0,0 1 0 0 0,0-2-1 0 0,0 1 1 0 0,0-1 0 0 0,0 0-1 0 0,0-1 1 0 0,0 0 0 0 0,0 0-1 0 0,0 0 1 0 0,0-1 0 0 0,0 0-1 0 0,0 0 1 0 0,0-1 0 0 0,-1 1-1 0 0,0-2 1 0 0,1 1 0 0 0,1-2-69 0 0,12-7 102 0 0,0-2 1 0 0,0 0-1 0 0,-1-1 1 0 0,-1-1 0 0 0,0-1-1 0 0,-2 0 1 0 0,4-6-103 0 0,115-128 278 0 0,-133 153-264 0 0,0 0 0 0 0,-1 0 0 0 0,1 1 0 0 0,-1-1 0 0 0,0 0 0 0 0,0 0 0 0 0,0 1 0 0 0,0-1 0 0 0,0 0 0 0 0,0 1 0 0 0,0-1 0 0 0,-1 1 0 0 0,1-1 0 0 0,-1 1 0 0 0,0 0 0 0 0,0-1 0 0 0,0 1-1 0 0,0-1 1 0 0,0 1 0 0 0,-1-1 0 0 0,1 1 0 0 0,-1-1 0 0 0,0 1 0 0 0,1-1 0 0 0,-2 1-14 0 0,2 8 38 0 0,0 35 33 0 0,4 31-27 0 0,-4 1 0 0 0,-3 0 1 0 0,-4-1-1 0 0,-2 0 0 0 0,-5 0 0 0 0,-2-1 0 0 0,-4-1 0 0 0,-5 4-44 0 0,19-61 4 0 0,0 0 1 0 0,-1 0-1 0 0,-1-1 0 0 0,0 0 0 0 0,-2 0 0 0 0,0-1 1 0 0,-1 0-1 0 0,0-1 0 0 0,-1 0 0 0 0,-1-1 1 0 0,0-1-1 0 0,-1 1 0 0 0,0-2 0 0 0,-1 0 0 0 0,-1-1 1 0 0,0-1-1 0 0,0 0 0 0 0,-1-1 0 0 0,-14 5-4 0 0,29-14 0 0 0,0 1-1 0 0,0-1 1 0 0,-1 0-1 0 0,1 0 1 0 0,0 0 0 0 0,0-1-1 0 0,0 1 1 0 0,-1 0-1 0 0,1-1 1 0 0,0 0-1 0 0,0 1 1 0 0,0-1-1 0 0,0 0 1 0 0,0 0 0 0 0,0 0-1 0 0,0 0 1 0 0,0 0-1 0 0,0-1 1 0 0,1 1-1 0 0,-1-1 1 0 0,0 1-1 0 0,1-1 1 0 0,-1 1 0 0 0,1-1-1 0 0,0 0 1 0 0,0 0-1 0 0,-1 0 1 0 0,1 0-1 0 0,0 0 1 0 0,0 0-1 0 0,1 0 1 0 0,-1 0 0 0 0,0 0-1 0 0,1 0 1 0 0,-1 0-1 0 0,1-1 1 0 0,0 1-1 0 0,0 0 1 0 0,0 0-1 0 0,0 0 1 0 0,0-1 0 0 0,0 1-1 0 0,0 0 1 0 0,1 0-1 0 0,-1 0 1 0 0,1 0-1 0 0,0-1 1 0 0,0 1 0 0 0,2-29-6 0 0,1 0 1 0 0,2 1-1 0 0,1-1 1 0 0,1 1-1 0 0,2 1 0 0 0,1-1 1 0 0,1 2-1 0 0,2 0 1 0 0,0 0-1 0 0,2 1 1 0 0,11-13 5 0 0,2 2 8 0 0,1 0 0 0 0,2 2 1 0 0,2 1-1 0 0,1 2 1 0 0,2 1-1 0 0,7-3-8 0 0,-29 23-106 0 0,1 1 0 0 0,1 0 0 0 0,-1 1 1 0 0,2 1-1 0 0,-1 1 0 0 0,1 0 0 0 0,15-3 106 0 0,-24 11-1722 0 0,-7 6-5636 0 0,-2-2-4483 0 0</inkml:trace>
  <inkml:trace contextRef="#ctx0" brushRef="#br0" timeOffset="1935.925">1953 588 0 0 0,'0'0'1224'0'0,"0"0"97"0"0,0 0 188 0 0,0 0 256 0 0,0 0 223 0 0,0 0 79 0 0,0 0-81 0 0,0 0-179 0 0,0 0-223 0 0,10 3 752 0 0,-8-2 6016 0 0,-41 32-7481 0 0,34-29-937 0 0,5-5 98 0 0,0 1 0 0 0,0 0 0 0 0,-1 0 0 0 0,1 0 0 0 0,0-1 0 0 0,0 1 0 0 0,0 0 0 0 0,0 0 0 0 0,0 0 0 0 0,0 0 1 0 0,0 0-1 0 0,0-1 0 0 0,-1 1 0 0 0,1 0 0 0 0,0 0 0 0 0,0 0 0 0 0,0 0 0 0 0,0 0 0 0 0,-1 0 0 0 0,1 0 0 0 0,0 0 0 0 0,0 0 0 0 0,0-1 0 0 0,0 1 0 0 0,-1 0 0 0 0,1 0 0 0 0,0 0 0 0 0,0 0 0 0 0,0 0 0 0 0,-1 0-32 0 0,49-51 100 0 0,-49 49-1210 0 0,-1 5-2463 0 0,2 4-4339 0 0,0-4-4065 0 0</inkml:trace>
  <inkml:trace contextRef="#ctx0" brushRef="#br0" timeOffset="2685.696">2193 835 8786 0 0,'0'0'2981'0'0,"0"0"-989"0"0,0 0-405 0 0,0 0-25 0 0,0 0-47 0 0,0 0-128 0 0,0 0-189 0 0,0 0-168 0 0,0 0-148 0 0,0 0-148 0 0,0 0-71 0 0,0 0-87 0 0,0 0-84 0 0,-3-5-49 0 0,2 4-422 0 0,-3-45 898 0 0,21 7-465 0 0,1 1-1 0 0,2 0 1 0 0,1 2-1 0 0,23-29-453 0 0,-20 34 36 0 0,-5 4 14 0 0,1 2 1 0 0,1 0 0 0 0,1 1 0 0 0,1 2 0 0 0,4-2-51 0 0,-19 17 3 0 0,0 0 0 0 0,0 1 0 0 0,1 0 0 0 0,0 0 0 0 0,0 1 1 0 0,0 0-1 0 0,1 0 0 0 0,-1 1 0 0 0,1 1 0 0 0,0-1 0 0 0,1 2 1 0 0,-1-1-1 0 0,9 0-3 0 0,-17 6 2 0 0,0-1 1 0 0,0 0 0 0 0,0 1-1 0 0,-1-1 1 0 0,1 1-1 0 0,-1 0 1 0 0,0 0 0 0 0,0-1-1 0 0,0 1 1 0 0,0 0-1 0 0,0 0 1 0 0,-1 0 0 0 0,1 0-1 0 0,-1 0 1 0 0,0 0-1 0 0,0 0 1 0 0,0 0 0 0 0,0 0-1 0 0,0 0 1 0 0,-1 0-1 0 0,0 2-2 0 0,1 2 17 0 0,-16 213 101 0 0,16-218-118 0 0,-1 0-1 0 0,2 1 1 0 0,-1-1-1 0 0,0 0 0 0 0,0 1 1 0 0,1-1-1 0 0,-1 0 1 0 0,1 1-1 0 0,0-1 1 0 0,0 0-1 0 0,0 0 1 0 0,0 0-1 0 0,0 0 0 0 0,0 0 1 0 0,0 0-1 0 0,1 0 1 0 0,-1 0-1 0 0,1 0 1 0 0,-1-1-1 0 0,1 1 1 0 0,0 0-1 0 0,0-1 1 0 0,0 0-1 0 0,0 1 0 0 0,0-1 1 0 0,0 0-1 0 0,0 0 1 0 0,0 0-1 0 0,2 0 1 0 0,4-3 10 0 0,-1 0 1 0 0,0-1-1 0 0,1 0 0 0 0,-1 0 0 0 0,0-1 0 0 0,-1 0 1 0 0,1-1-1 0 0,-1 1 0 0 0,1-1 0 0 0,-2 0 0 0 0,1-1 1 0 0,0 1-1 0 0,-1-1 0 0 0,0 0 0 0 0,3-6-10 0 0,15-13 6 0 0,153-187 73 0 0,-150 186-74 0 0,-14 14-1 0 0,-1 0-1 0 0,2 1 1 0 0,-1 0-1 0 0,2 1 1 0 0,-1 0 0 0 0,1 2-1 0 0,11-6-3 0 0,-19 57-30 0 0,-43 196 391 0 0,36-218-359 0 0,-1 6-2 0 0,2-1 1 0 0,0 0-1 0 0,1 1 1 0 0,2-1 0 0 0,1 0-1 0 0,6 24 0 0 0,-1-38-764 0 0,-5-11-2436 0 0,-1-3-4093 0 0,-2-1-4867 0 0</inkml:trace>
  <inkml:trace contextRef="#ctx0" brushRef="#br0" timeOffset="4365.806">0 1089 0 0 0,'0'0'303'0'0,"0"0"481"0"0,0 0 169 0 0,0 0 132 0 0,0 0 147 0 0,0 0 80 0 0,0 0 28 0 0,0 0-3 0 0,0 0-40 0 0,0 0-52 0 0,0 0-105 0 0,0 0-123 0 0,32-4-82 0 0,99-13-48 0 0,200-17 4616 0 0,104-6-3362 0 0,389-34-476 0 0,19 19-216 0 0,-658 44-1369 0 0,-107 7-1533 0 0,-78 4 814 0 0,0 0-421 0 0,-5 0-11396 0 0,3 0 2359 0 0</inkml:trace>
  <inkml:trace contextRef="#ctx0" brushRef="#br0" timeOffset="5035.804">1977 1266 8178 0 0,'0'0'1300'0'0,"0"0"-342"0"0,0 0 68 0 0,0 0 312 0 0,0 0 257 0 0,0 0 55 0 0,0 0-259 0 0,0 0-326 0 0,0 0-279 0 0,0 0-217 0 0,0 0-129 0 0,0 0-65 0 0,0 0-2 0 0,-20 3 10 0 0,-67 11 28 0 0,-13 14 756 0 0,-93 41 733 0 0,124-25-1082 0 0,68-41-794 0 0,1 1 0 0 0,0-1 0 0 0,-1 0 0 0 0,1 0 0 0 0,0 1 0 0 0,1-1 0 0 0,-1 0 0 0 0,1 0 1 0 0,-1 0-1 0 0,1 1 0 0 0,0-1 0 0 0,0 0 0 0 0,0 0 0 0 0,0 0 0 0 0,1 0 0 0 0,0 0 0 0 0,-1-1 0 0 0,1 1 0 0 0,0 0 0 0 0,0-1 1 0 0,0 1-1 0 0,0-1 0 0 0,1 0 0 0 0,-1 0 0 0 0,1 0 0 0 0,-1 0 0 0 0,1 0 0 0 0,0 0 0 0 0,0-1 0 0 0,0 1 0 0 0,0-1 0 0 0,0 0 1 0 0,0 0-1 0 0,0 0-24 0 0,104 44 441 0 0,66 28-122 0 0,-168-71-302 0 0,-1 0 0 0 0,1 0 0 0 0,-1 1 0 0 0,1-1 0 0 0,-1 1 0 0 0,0 0 0 0 0,0 0 0 0 0,0 0 0 0 0,0 1 0 0 0,-1 0 0 0 0,1-1 0 0 0,-1 1 0 0 0,0 0 0 0 0,0 0 0 0 0,0 1 0 0 0,-1-1 0 0 0,1 1 0 0 0,-1-1 0 0 0,0 1 1 0 0,-1 0-1 0 0,1 0 0 0 0,0 4-17 0 0,-4-4 26 0 0,0-1 0 0 0,0 0 0 0 0,-1 0 0 0 0,0 0 0 0 0,1 0 0 0 0,-2 0 0 0 0,1-1 0 0 0,0 1 0 0 0,-1-1 0 0 0,1 0 0 0 0,-1 0 0 0 0,0 0 0 0 0,0 0 1 0 0,0-1-1 0 0,0 1 0 0 0,-1-1 0 0 0,1 0 0 0 0,-1-1 0 0 0,1 1 0 0 0,-1-1 0 0 0,0 0 0 0 0,0 0 0 0 0,1 0 0 0 0,-3-1-26 0 0,-5 4 17 0 0,-18 5-40 0 0,-1-2-1 0 0,1-1 0 0 0,-1-2 0 0 0,0-1 0 0 0,0-1 0 0 0,-1-2 1 0 0,-25-2 23 0 0,55 2-40 0 0,1 0 1 0 0,-1 0 0 0 0,0 0-1 0 0,1 0 1 0 0,-1-1-1 0 0,0 1 1 0 0,1 0 0 0 0,-1-1-1 0 0,0 1 1 0 0,1-1-1 0 0,-1 1 1 0 0,1-1 0 0 0,-1 0-1 0 0,1 0 1 0 0,-1 0-1 0 0,1 0 1 0 0,0 0 0 0 0,-1 0-1 0 0,1 0 1 0 0,0 0-1 0 0,0 0 1 0 0,0-1 0 0 0,0 1-1 0 0,0 0 1 0 0,0-1 0 0 0,0 1-1 0 0,0-1 1 0 0,1 1-1 0 0,-1-1 1 0 0,0 1 0 0 0,1-1-1 0 0,-1 0 1 0 0,1 1-1 0 0,0-1 1 0 0,0 0 0 0 0,-1 1-1 0 0,1-1 1 0 0,0 0-1 0 0,0 1 1 0 0,1-1 0 0 0,-1 0-1 0 0,0 1 1 0 0,0-1-1 0 0,1 0 1 0 0,-1 1 0 0 0,1-1-1 0 0,0 0 40 0 0,28-45-8329 0 0,-20 39-2281 0 0</inkml:trace>
  <inkml:trace contextRef="#ctx0" brushRef="#br0" timeOffset="5514.661">2305 1089 10154 0 0,'0'0'2074'0'0,"0"0"-576"0"0,0 0-267 0 0,0 0 49 0 0,0 0 81 0 0,0 0-31 0 0,0 0-158 0 0,0 0-218 0 0,0 0-181 0 0,0 0-109 0 0,0 0-66 0 0,0 0-66 0 0,9-4-56 0 0,30-13-66 0 0,52 12 1517 0 0,-8 6-1319 0 0,-82 0-590 0 0,0 1 0 0 0,0-1 0 0 0,-1 1-1 0 0,1-1 1 0 0,0 1 0 0 0,-1-1 0 0 0,1 1 0 0 0,-1 0 0 0 0,1-1 0 0 0,-1 1 0 0 0,0 0 0 0 0,0-1 0 0 0,1 1-1 0 0,-1 0 1 0 0,0-1 0 0 0,-1 1 0 0 0,1 0 0 0 0,0-1 0 0 0,0 1 0 0 0,-1 0 0 0 0,1-1 0 0 0,-1 1 0 0 0,0-1 0 0 0,1 1-1 0 0,-1-1 1 0 0,0 1 0 0 0,0-1 0 0 0,0 1 0 0 0,0-1 0 0 0,0 0 0 0 0,0 1 0 0 0,0-1 0 0 0,0 0 0 0 0,-1 0 0 0 0,0 1-18 0 0,-28 28 270 0 0,25-28-240 0 0,1 2 1 0 0,0-1 0 0 0,-1 1-1 0 0,2-1 1 0 0,-1 1 0 0 0,0 0 0 0 0,1 0-1 0 0,0 1 1 0 0,0-1 0 0 0,0 1-1 0 0,0 0 1 0 0,1-1 0 0 0,0 1 0 0 0,0 0-1 0 0,0 0 1 0 0,1 1 0 0 0,-1-1-1 0 0,1 2-30 0 0,2-4 17 0 0,1-1 0 0 0,0-1 0 0 0,0 1 0 0 0,0 0 0 0 0,0 0 0 0 0,0-1 0 0 0,0 1 0 0 0,1-1 0 0 0,-1 1 0 0 0,0-1 0 0 0,1 0 0 0 0,-1 0 0 0 0,1 0 0 0 0,-1 0 0 0 0,1-1 0 0 0,0 1 0 0 0,-1-1 0 0 0,1 1 0 0 0,0-1 0 0 0,-1 0 0 0 0,1 0 0 0 0,0 0 0 0 0,-1-1 0 0 0,1 1 0 0 0,0-1 0 0 0,-1 1 0 0 0,1-1-17 0 0,5 1 62 0 0,157-25 216 0 0,-94 7-586 0 0,-50 14-2121 0 0,0-1-3312 0 0,-15 2-6757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9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1675 25 0 0 0,'0'0'838'0'0,"0"0"347"0"0,0 0 261 0 0,0 0 185 0 0,0 0 180 0 0,0 0 72 0 0,0 0-68 0 0,0 0-113 0 0,0 0-155 0 0,0 0-159 0 0,0 0-164 0 0,0 0-141 0 0,0-6-148 0 0,0-12 195 0 0,0 35 802 0 0,30 107-152 0 0,-12-71-1412 0 0,83 229 669 0 0,-97-274-984 0 0,-4-6-41 0 0,0 0 0 0 0,1 0 0 0 0,0 0 0 0 0,-1 0 0 0 0,1 0 0 0 0,0 0 0 0 0,0-1 0 0 0,0 1-1 0 0,0 0 1 0 0,0 0 0 0 0,0 0 0 0 0,1-1 0 0 0,-1 1 0 0 0,1-1 0 0 0,-1 1 0 0 0,1-1 0 0 0,-1 0-1 0 0,1 1 1 0 0,0-1 0 0 0,0 0 0 0 0,0 0 0 0 0,-1 0 0 0 0,1 0 0 0 0,0-1 0 0 0,0 1 0 0 0,0 0-1 0 0,0-1 1 0 0,1 0-12 0 0,24-29 903 0 0,16-38-733 0 0,-3-1 0 0 0,-3-3 0 0 0,17-46-170 0 0,-50 107 120 0 0,-4 10-138 0 0,0 0 1 0 0,0 0-1 0 0,0 0 1 0 0,0 1-1 0 0,0-1 1 0 0,0 0-1 0 0,1 0 1 0 0,-1 0-1 0 0,0 1 1 0 0,0-1-1 0 0,0 0 1 0 0,1 0-1 0 0,-1 0 1 0 0,0 0-1 0 0,0 0 1 0 0,0 1-1 0 0,1-1 1 0 0,-1 0-1 0 0,0 0 1 0 0,0 0-1 0 0,1 0 1 0 0,-1 0-1 0 0,0 0 1 0 0,0 0-1 0 0,1 0 1 0 0,-1 0-1 0 0,0 0 1 0 0,0 0-1 0 0,1 0 1 0 0,-1 0-1 0 0,0 0 1 0 0,0 0 0 0 0,1 0-1 0 0,-1 0 1 0 0,0 0-1 0 0,0 0 1 0 0,0 0-1 0 0,1 0 1 0 0,-1-1-1 0 0,0 1 1 0 0,0 0-1 0 0,1 0 1 0 0,-1 0 17 0 0,42 190-39 0 0,-37-172 30 0 0,-4-11 8 0 0,1 0 1 0 0,0 0-1 0 0,0 0 0 0 0,1 0 1 0 0,-1 0-1 0 0,1-1 0 0 0,1 1 0 0 0,-1-1 1 0 0,1 0-1 0 0,0 0 0 0 0,1 0 1 0 0,0-1-1 0 0,0 1 0 0 0,0-1 1 0 0,0 0-1 0 0,1 0 1 0 0,-3-4 16 0 0,0 0 0 0 0,0 1 1 0 0,0-1-1 0 0,0 0 0 0 0,0 0 0 0 0,0-1 1 0 0,0 1-1 0 0,0-1 0 0 0,1 1 1 0 0,-1-1-1 0 0,0 0 0 0 0,0 0 0 0 0,1-1 1 0 0,-1 1-1 0 0,0-1 0 0 0,0 1 0 0 0,0-1 1 0 0,0 0-1 0 0,0 0 0 0 0,0 0 1 0 0,0-1-1 0 0,0 1 0 0 0,0-1 0 0 0,0 0 1 0 0,-1 1-1 0 0,1-1 0 0 0,1-2-16 0 0,64-70 534 0 0,-54 56-464 0 0,-14 17-67 0 0,14-15 75 0 0,-1 0 0 0 0,-1-1 0 0 0,-1 0-1 0 0,0-1 1 0 0,-1 0 0 0 0,-1 0 0 0 0,7-20-78 0 0,-16 37 1 0 0,6-16 19 0 0,0 0-1 0 0,-2 1 1 0 0,0-2-1 0 0,-1 1 0 0 0,0 0 1 0 0,-1-1-1 0 0,-1-14-19 0 0,-24 1-994 0 0,16 32-2998 0 0,2 5-3700 0 0,3-2-3616 0 0</inkml:trace>
  <inkml:trace contextRef="#ctx0" brushRef="#br0" timeOffset="513.332">2621 367 3809 0 0,'0'0'1204'0'0,"0"0"4"0"0,0 0 259 0 0,0 0 356 0 0,0 0 278 0 0,0 0 7 0 0,0 0-263 0 0,0 0-362 0 0,0 0-348 0 0,0 0-263 0 0,0 0-139 0 0,0 0-66 0 0,0 0-61 0 0,1-2-28 0 0,1-8-64 0 0,-1 7-65 0 0,-1 3-38 0 0,0 0-75 0 0,0 23 768 0 0,3 227 513 0 0,1-283-12112 0 0,-2 25 4583 0 0,0 1-3751 0 0</inkml:trace>
  <inkml:trace contextRef="#ctx0" brushRef="#br0" timeOffset="1066.744">2562 327 6553 0 0,'0'0'3232'0'0,"0"0"-1094"0"0,0 0-534 0 0,0 0-149 0 0,0 0-60 0 0,0 0-123 0 0,0 0-232 0 0,0 0-244 0 0,0 0-179 0 0,0 0-99 0 0,0 0-47 0 0,0 0-24 0 0,17-6-52 0 0,55-20-45 0 0,43 13 1185 0 0,-86 13-1186 0 0,-27 0-337 0 0,-1 0 1 0 0,1 0-1 0 0,-1 0 1 0 0,0 0 0 0 0,1 0-1 0 0,-1 0 1 0 0,1 0-1 0 0,-1 0 1 0 0,1 0 0 0 0,-1 1-1 0 0,0-1 1 0 0,1 1 0 0 0,-1-1-1 0 0,0 1 1 0 0,1-1-1 0 0,-1 1 1 0 0,0 0 0 0 0,0 0-1 0 0,1-1 1 0 0,-1 1 0 0 0,0 0-1 0 0,0 0 1 0 0,0 0-1 0 0,0 0 1 0 0,0 1 0 0 0,0-1-1 0 0,-1 0 1 0 0,1 0 0 0 0,0 0-1 0 0,0 1 1 0 0,-1-1-1 0 0,1 0 1 0 0,-1 1 0 0 0,1-1-1 0 0,-1 1 1 0 0,0-1-1 0 0,0 0 1 0 0,1 1 0 0 0,-1-1-1 0 0,0 1 1 0 0,0-1 0 0 0,0 1-1 0 0,0-1 1 0 0,-1 1-13 0 0,-28 58 359 0 0,-52 18-211 0 0,80-77-154 0 0,1 0 0 0 0,-1 0-1 0 0,1 0 1 0 0,0 0 0 0 0,-1 0-1 0 0,1 1 1 0 0,0-1 0 0 0,0 0-1 0 0,-1 0 1 0 0,1 0 0 0 0,0 0-1 0 0,0 0 1 0 0,0 0 0 0 0,0 0-1 0 0,1 1 1 0 0,-1-1 0 0 0,0 0-1 0 0,0 0 1 0 0,1 0-1 0 0,-1 0 1 0 0,1 0 0 0 0,-1 0-1 0 0,1 0 1 0 0,-1 0 0 0 0,1 0-1 0 0,-1 0 1 0 0,1 0 0 0 0,0 0-1 0 0,0 0 1 0 0,-1-1 0 0 0,1 1-1 0 0,0 0 1 0 0,0-1 0 0 0,0 1-1 0 0,0 0 1 0 0,0-1 0 0 0,0 1-1 0 0,0-1 1 0 0,0 1 0 0 0,0-1-1 0 0,1 1 7 0 0,54 19-32 0 0,-41-16 60 0 0,-5 0-21 0 0,0-1 1 0 0,0 1-1 0 0,-1 1 0 0 0,0-1 0 0 0,0 2 0 0 0,0-1 0 0 0,0 1 0 0 0,-1 0 0 0 0,6 7-7 0 0,-13-11 35 0 0,1 1-1 0 0,-1 0 1 0 0,0 0-1 0 0,0 0 0 0 0,0 0 1 0 0,-1 0-1 0 0,1 0 1 0 0,-1 0-1 0 0,0 0 1 0 0,0 0-1 0 0,0 0 0 0 0,0 0 1 0 0,0 0-1 0 0,0 0 1 0 0,-1 0-1 0 0,0 0 1 0 0,1 0-1 0 0,-1-1 0 0 0,0 1 1 0 0,-1 0-1 0 0,1 0 1 0 0,0 0-1 0 0,-1-1 1 0 0,1 1-1 0 0,-1-1 0 0 0,0 1 1 0 0,0-1-1 0 0,0 0 1 0 0,0 0-1 0 0,0 0 1 0 0,-1 0-1 0 0,1 0 0 0 0,-1 0 1 0 0,1-1-1 0 0,-1 1 1 0 0,0-1-1 0 0,1 1 1 0 0,-3-1-35 0 0,-119 25 662 0 0,123-26-701 0 0,-37-8 16 0 0,41-7-2332 0 0,0 9 845 0 0,0-1-3352 0 0,2 3-6756 0 0</inkml:trace>
  <inkml:trace contextRef="#ctx0" brushRef="#br0" timeOffset="-3803.344">325 514 0 0 0,'0'0'1102'0'0,"0"0"58"0"0,0 0 49 0 0,0 0 68 0 0,0 0 23 0 0,0 0-20 0 0,0 0-98 0 0,0 0-145 0 0,0 0-96 0 0,2-2-59 0 0,6-8-13 0 0,-7 8-33 0 0,-1 2-85 0 0,0 0-109 0 0,0 0-101 0 0,0 0-5 0 0,-4-12 3090 0 0,-10 7-3113 0 0,0 1 0 0 0,0 0 0 0 0,-1 1 0 0 0,1 0 0 0 0,-1 1 1 0 0,0 1-1 0 0,1 0 0 0 0,-1 2 0 0 0,-4 0-513 0 0,14-1 77 0 0,-2 1-44 0 0,0 1-1 0 0,0 0 1 0 0,1 0-1 0 0,-1 1 1 0 0,0 0-1 0 0,1 0 1 0 0,0 0 0 0 0,0 1-1 0 0,0 0 1 0 0,0 0-1 0 0,0 1 1 0 0,0 0-33 0 0,-8 6 47 0 0,6-3-32 0 0,0 0 1 0 0,1 1-1 0 0,0 0 1 0 0,1 0-1 0 0,0 1 1 0 0,0 0-1 0 0,1 0 0 0 0,0 0 1 0 0,0 0-1 0 0,1 1 1 0 0,1 0-1 0 0,0 0 1 0 0,1 0-1 0 0,0 0 0 0 0,0 0 1 0 0,1 1-1 0 0,1-1 1 0 0,0 0-1 0 0,0 4-15 0 0,1-6 13 0 0,0 0 0 0 0,1 0 0 0 0,0 0 0 0 0,0-1 0 0 0,1 1 0 0 0,0-1 0 0 0,0 1 0 0 0,1-1 0 0 0,0 0 0 0 0,1-1-1 0 0,0 1 1 0 0,0-1 0 0 0,0 0 0 0 0,1 0 0 0 0,0 0 0 0 0,0-1 0 0 0,1 0 0 0 0,0 0 0 0 0,0-1 0 0 0,0 1 0 0 0,1-2 0 0 0,0 1 0 0 0,5 1-13 0 0,-9-4 42 0 0,1 0 1 0 0,-1-1 0 0 0,1 0 0 0 0,0 0 0 0 0,-1 0 0 0 0,1-1-1 0 0,0 0 1 0 0,-1 0 0 0 0,1 0 0 0 0,0 0 0 0 0,0-1 0 0 0,-1 1-1 0 0,1-1 1 0 0,0-1 0 0 0,-1 1 0 0 0,1-1 0 0 0,-1 1 0 0 0,0-1-1 0 0,1 0 1 0 0,-1-1 0 0 0,0 1 0 0 0,0-1 0 0 0,0 0 0 0 0,-1 0-1 0 0,1 0-42 0 0,78-89 638 0 0,-41 29-532 0 0,-3-2 1 0 0,-2-2-1 0 0,4-18-106 0 0,-16 30 105 0 0,-24 55-92 0 0,0 0 6 0 0,0 0-14 0 0,0 0-29 0 0,0 23-93 0 0,-3 108 444 0 0,29 208 165 0 0,-21-266-485 0 0,1-83-2488 0 0,-2-9-3757 0 0,-3 13 1051 0 0,0 1-6311 0 0</inkml:trace>
  <inkml:trace contextRef="#ctx0" brushRef="#br0" timeOffset="-3437.388">745 746 10010 0 0,'0'0'2547'0'0,"0"0"-798"0"0,0 0-465 0 0,0 0-24 0 0,0 0 25 0 0,0 0-88 0 0,0 0-219 0 0,0 0-258 0 0,0 0-181 0 0,0 0-89 0 0,0 0-46 0 0,0 0-6 0 0,0 0-37 0 0,-1 12-38 0 0,-3 102 979 0 0,-24 65-295 0 0,25-161-943 0 0,2-28-5597 0 0,1 10 5439 0 0,0-17-3977 0 0,0 5-3104 0 0,0 5-1830 0 0</inkml:trace>
  <inkml:trace contextRef="#ctx0" brushRef="#br0" timeOffset="-2868.637">668 787 1232 0 0,'0'0'2063'0'0,"0"0"-373"0"0,0 0-19 0 0,0 0 77 0 0,0 0 2 0 0,0 0-132 0 0,0 0-221 0 0,0 0-230 0 0,0 0-157 0 0,0 0-82 0 0,0 0-89 0 0,0 0-76 0 0,15-6-90 0 0,118-32 1350 0 0,-34 30-672 0 0,-104 49-744 0 0,-88 77 15 0 0,93-115-625 0 0,-1-1 0 0 0,1 1 0 0 0,-1 0 0 0 0,1-1 0 0 0,0 1 0 0 0,0 0 0 0 0,0-1 0 0 0,0 1 0 0 0,1 0 0 0 0,-1-1 0 0 0,1 1 0 0 0,0-1 0 0 0,-1 1 0 0 0,1 0 0 0 0,0-1 0 0 0,0 0 0 0 0,1 1 0 0 0,-1-1 0 0 0,1 0 0 0 0,-1 0 0 0 0,1 1 0 0 0,-1-1 0 0 0,1 0 0 0 0,0-1 0 0 0,0 1 0 0 0,0 0 0 0 0,0-1 0 0 0,1 1 0 0 0,-1-1 0 0 0,0 1 0 0 0,1-1 0 0 0,-1 0 0 0 0,0 0 0 0 0,1 0 0 0 0,0 0 0 0 0,0 0 3 0 0,16 11 13 0 0,14 7 49 0 0,-29-17-38 0 0,0-1 1 0 0,0 1-1 0 0,0 0 0 0 0,0 0 0 0 0,0 1 0 0 0,0-1 0 0 0,0 1 0 0 0,-1-1 0 0 0,1 1 1 0 0,-1 0-1 0 0,0 1 0 0 0,0-1 0 0 0,0 0 0 0 0,-1 1 0 0 0,1 0 0 0 0,-1 0 0 0 0,0-1 1 0 0,1 1-1 0 0,-2 1 0 0 0,1-1 0 0 0,-1 0 0 0 0,1 0 0 0 0,-1 1 0 0 0,0 1-24 0 0,-2-3 62 0 0,-1-1 0 0 0,1 0 0 0 0,-1 0 0 0 0,0 0 0 0 0,1-1 0 0 0,-1 1 0 0 0,0 0-1 0 0,0-1 1 0 0,0 1 0 0 0,0-1 0 0 0,-1 0 0 0 0,1 1 0 0 0,0-1 0 0 0,-1 0 0 0 0,1 0-1 0 0,0-1 1 0 0,-1 1 0 0 0,1 0 0 0 0,-1-1 0 0 0,1 0 0 0 0,-1 1 0 0 0,0-1 0 0 0,0 0-62 0 0,-6 2 71 0 0,-1 0-31 0 0,-1-1 0 0 0,0 1-1 0 0,0-2 1 0 0,0 0-1 0 0,0 0 1 0 0,0-1-1 0 0,0 0 1 0 0,0 0-1 0 0,0-2 1 0 0,1 1 0 0 0,-1-1-1 0 0,-3-2-39 0 0,-20 1-137 0 0,32-5-666 0 0,2 5-2726 0 0,0 2-458 0 0,0 2-5119 0 0</inkml:trace>
  <inkml:trace contextRef="#ctx0" brushRef="#br0" timeOffset="-1587.09">1097 470 6857 0 0,'0'0'2128'0'0,"0"0"-396"0"0,0 0-100 0 0,0 0 83 0 0,0 0 48 0 0,0 0-134 0 0,0 0-289 0 0,0 0-325 0 0,0 0-283 0 0,0 0-184 0 0,0 0-106 0 0,0 0-54 0 0,0 0-26 0 0,0 0-4 0 0,24 0 1620 0 0,224-21 744 0 0,-178 16-2312 0 0,-70 5-386 0 0,0 0 3 0 0,0 0-15 0 0,0 0-1 0 0,0 0 5 0 0,0 0-15 0 0,0 0 7 0 0,0 0-9 0 0,0 0 3 0 0,0 0-7 0 0,0 0-12 0 0,0 0-39 0 0,0 0-20 0 0,0 0-40 0 0,0 0-79 0 0,0 0-59 0 0,-4 0-3760 0 0,-13 0-10973 0 0,12 0 6856 0 0</inkml:trace>
  <inkml:trace contextRef="#ctx0" brushRef="#br0" timeOffset="-1336.555">1146 632 7538 0 0,'0'0'2580'0'0,"0"0"-806"0"0,0 0-537 0 0,0 0-124 0 0,0 0-22 0 0,0 0-42 0 0,0 0-62 0 0,0 0-36 0 0,0 0-52 0 0,0 0-22 0 0,0 0-45 0 0,0 0-119 0 0,0 0-61 0 0,20 5-81 0 0,61 12-77 0 0,9-13 591 0 0,30-22-504 0 0,-109 16 17 0 0,-6 1-2530 0 0,1 0-8589 0 0,-5 1-1056 0 0</inkml:trace>
  <inkml:trace contextRef="#ctx0" brushRef="#br0" timeOffset="3355.127">3157 422 3913 0 0,'0'0'2580'0'0,"0"0"-878"0"0,0 0-279 0 0,0 0 248 0 0,0 0 280 0 0,0 0 10 0 0,0 0-340 0 0,0 0-447 0 0,0 0-415 0 0,0 0-287 0 0,0 0-113 0 0,0 0 19 0 0,22 0 1476 0 0,168-3 2116 0 0,-152-5-3474 0 0,-34 6 437 0 0,-3 1-4231 0 0,0 1-5735 0 0,-1 0-2420 0 0</inkml:trace>
  <inkml:trace contextRef="#ctx0" brushRef="#br0" timeOffset="3938.528">3917 113 6705 0 0,'0'0'2394'0'0,"0"0"-333"0"0,0 0-149 0 0,0 0 10 0 0,0 0 1 0 0,0 0-172 0 0,0 0-308 0 0,0 0-313 0 0,0 0-261 0 0,0 0-183 0 0,0 0-108 0 0,0 0-54 0 0,0-7 2082 0 0,-6 367-997 0 0,-16-267-3596 0 0,24-171-4333 0 0,2 27-6653 0 0,-4 40 6140 0 0</inkml:trace>
  <inkml:trace contextRef="#ctx0" brushRef="#br0" timeOffset="4212.414">3650 109 9114 0 0,'0'0'2262'0'0,"0"0"-275"0"0,0 0-109 0 0,0 0-69 0 0,0 0-127 0 0,0 0-272 0 0,0 0-355 0 0,0 0-323 0 0,0 0-207 0 0,0 0-63 0 0,0 0-2 0 0,0 0 44 0 0,0 0 13 0 0,17-4-35 0 0,125-31 675 0 0,79 1 45 0 0,-190 37-1874 0 0,-26 4-2574 0 0,-3 4-4013 0 0,-2-6-4873 0 0</inkml:trace>
  <inkml:trace contextRef="#ctx0" brushRef="#br0" timeOffset="4749.972">4095 330 6969 0 0,'0'0'1378'0'0,"0"0"-207"0"0,0 0 168 0 0,0 0 271 0 0,0 0 63 0 0,0 0-128 0 0,0 0-254 0 0,0 0-254 0 0,0 0-185 0 0,0 0-121 0 0,0 0-99 0 0,0 0-85 0 0,0 0-45 0 0,17-1-42 0 0,114-5 1585 0 0,-69 6-804 0 0,-66 22-733 0 0,-114 106 161 0 0,117-126-666 0 0,-1 0-1 0 0,1 0 1 0 0,0 1-1 0 0,0-1 0 0 0,0 0 1 0 0,0 0-1 0 0,0 1 1 0 0,0-1-1 0 0,1 0 1 0 0,-1 1-1 0 0,1-1 1 0 0,0 1-1 0 0,0-1 1 0 0,0 0-1 0 0,0 1 0 0 0,0-1 1 0 0,0 1-1 0 0,1-1 1 0 0,-1 1-1 0 0,1-1 1 0 0,-1 0-1 0 0,1 0 1 0 0,0 1-1 0 0,0-1 0 0 0,0 0 1 0 0,0 0-1 0 0,1 0 1 0 0,-1 0-1 0 0,1 0 1 0 0,0 1-3 0 0,9 0 118 0 0,0 0 1 0 0,1 0 0 0 0,0-1-1 0 0,0 0 1 0 0,-1-1 0 0 0,1-1-1 0 0,0 0 1 0 0,0 0 0 0 0,0-1 0 0 0,0-1-1 0 0,7-2-118 0 0,102-25 328 0 0,-97 25-1373 0 0,-14 4-9279 0 0,-8 0-1565 0 0</inkml:trace>
  <inkml:trace contextRef="#ctx0" brushRef="#br0" timeOffset="6086.406">1783 842 0 0 0,'0'0'336'0'0,"0"0"514"0"0,0 0 313 0 0,0 0 325 0 0,0 0 288 0 0,0 0 105 0 0,0 0-138 0 0,0 0-262 0 0,0 0-280 0 0,0 0-179 0 0,0 0-100 0 0,-7 0 2988 0 0,70 12 198 0 0,167 1 50 0 0,65-12-4158 0 0,-172-1 365 0 0,352-15 282 0 0,497 15 197 0 0,-767-12-646 0 0,-125 6-104 0 0,12 2-43 0 0,9-3-947 0 0,-114 7-3048 0 0,5 0-3403 0 0,3 0-4871 0 0</inkml:trace>
  <inkml:trace contextRef="#ctx0" brushRef="#br0" timeOffset="7174.685">3921 39 0 0 0,'0'0'580'0'0,"0"0"43"0"0,0 0 0 0 0,0 0 45 0 0,0 0 64 0 0,0 0 18 0 0,0 0-20 0 0,0 0-67 0 0,0 0-57 0 0,0 0-58 0 0,0 0-39 0 0,2-1-13 0 0,13-4 11681 0 0,11 4-9059 0 0,9-2-2879 0 0,95-1 1459 0 0,-112 4-1670 0 0,-24 5-2496 0 0,3-2-3555 0 0,1 0-5425 0 0</inkml:trace>
  <inkml:trace contextRef="#ctx0" brushRef="#br0" timeOffset="9432.177">2450 1100 3337 0 0,'0'0'1884'0'0,"0"0"-133"0"0,0 0 10 0 0,0 0 34 0 0,0 0 42 0 0,0 0-83 0 0,0 0-252 0 0,0 0-354 0 0,0 0-345 0 0,0 0-279 0 0,0 0-164 0 0,-4 7-41 0 0,-9 22 214 0 0,1 0 1 0 0,1 2 0 0 0,2-1-1 0 0,1 1 1 0 0,0 5-534 0 0,-7 28 524 0 0,-65 194 609 0 0,61-229-537 0 0,19-28-443 0 0,0-1 28 0 0,0 0 48 0 0,0 0 36 0 0,-7-74 774 0 0,10 52-1042 0 0,2 0 0 0 0,0 0 0 0 0,1 1 0 0 0,2 0 1 0 0,0 0-1 0 0,1 0 0 0 0,1 1 0 0 0,1 1 0 0 0,0-1 0 0 0,2 2 0 0 0,0 0 1 0 0,1 0-1 0 0,1 2 0 0 0,6-6 3 0 0,9-12-29 0 0,1 2 0 0 0,2 2 0 0 0,0 0 0 0 0,15-7 29 0 0,-18 30-216 0 0,-25 30 98 0 0,-2 7 175 0 0,-3 1 0 0 0,0 0 0 0 0,-2 0 0 0 0,-1 0-1 0 0,-6 23-56 0 0,-7 98 35 0 0,16-153-31 0 0,1 1 0 0 0,0-1 0 0 0,-1 1 1 0 0,1-1-1 0 0,0 1 0 0 0,-1 0 0 0 0,1-1 0 0 0,0 1 0 0 0,-1 0 0 0 0,1 0 1 0 0,0 0-1 0 0,0-1 0 0 0,-1 1 0 0 0,1 0 0 0 0,0 0 0 0 0,0 0 0 0 0,-1 0 0 0 0,1 0 1 0 0,0 0-1 0 0,0 0 0 0 0,0 0 0 0 0,-1 1 0 0 0,1-1 0 0 0,0 0 0 0 0,-1 0 0 0 0,1 1 1 0 0,0-1-1 0 0,0 0 0 0 0,-1 1 0 0 0,1-1 0 0 0,-1 1 0 0 0,1-1 0 0 0,0 1 1 0 0,-1-1-1 0 0,1 1 0 0 0,-1-1 0 0 0,1 1 0 0 0,-1 0 0 0 0,1-1 0 0 0,-1 1 0 0 0,0-1 1 0 0,1 1-1 0 0,-1 0 0 0 0,0 0 0 0 0,1-1 0 0 0,-1 1 0 0 0,0 0 0 0 0,0 0 1 0 0,0-1-1 0 0,0 1 0 0 0,0 0 0 0 0,0 0 0 0 0,0-1 0 0 0,0 1 0 0 0,0 0 0 0 0,0 0 1 0 0,0-1-1 0 0,0 1 0 0 0,0 0 0 0 0,-1 0 0 0 0,1-1 0 0 0,-1 2-4 0 0,260-361 383 0 0,-216 311-448 0 0,-37 69-200 0 0,-17 439 1314 0 0,12-454-1505 0 0,1 16 1219 0 0,3-24-6394 0 0,-3-1 3482 0 0,1-1-3985 0 0,-1 0-4969 0 0</inkml:trace>
  <inkml:trace contextRef="#ctx0" brushRef="#br0" timeOffset="9739.501">3122 1439 8866 0 0,'0'0'1679'0'0,"0"0"-520"0"0,0 0-76 0 0,0 0 285 0 0,0 0 196 0 0,0 0 19 0 0,0 0-169 0 0,0 0-302 0 0,0 0-288 0 0,0 0-237 0 0,0 0-179 0 0,-4 33-125 0 0,-13 105-76 0 0,6-51 94 0 0,9-10-210 0 0,3-74-4176 0 0,13-113-14087 0 0,-12 99 17900 0 0</inkml:trace>
  <inkml:trace contextRef="#ctx0" brushRef="#br0" timeOffset="10259.749">3122 1431 0 0 0,'0'0'1176'0'0,"0"0"349"0"0,0 0 208 0 0,0 0 85 0 0,0 0-62 0 0,0 0-158 0 0,0 0-239 0 0,0 0-217 0 0,0 0-153 0 0,0 0-119 0 0,0 0-118 0 0,0 0-79 0 0,0 0-41 0 0,4-7-54 0 0,12-20-23 0 0,16 20 2051 0 0,8-1-870 0 0,-15 1-1240 0 0,0 2 0 0 0,0 1 0 0 0,0 1-1 0 0,1 1 1 0 0,-1 1 0 0 0,22 3-496 0 0,-45-2 19 0 0,0 0 0 0 0,0 0-1 0 0,-1 1 1 0 0,1-1 0 0 0,0 0 0 0 0,-1 1-1 0 0,1 0 1 0 0,0-1 0 0 0,-1 1-1 0 0,1 0 1 0 0,-1 0 0 0 0,1 0-1 0 0,-1 0 1 0 0,1 0 0 0 0,-1 0 0 0 0,0 0-1 0 0,1 0 1 0 0,-1 1 0 0 0,0-1-1 0 0,0 0 1 0 0,0 1 0 0 0,0-1 0 0 0,0 1-1 0 0,0-1 1 0 0,-1 1 0 0 0,1 0-1 0 0,0-1 1 0 0,-1 1 0 0 0,1 0 0 0 0,-1-1-1 0 0,0 1 1 0 0,1 0 0 0 0,-1 0-1 0 0,0-1 1 0 0,0 1 0 0 0,0 0 0 0 0,0 0-1 0 0,-1 0 1 0 0,1-1 0 0 0,-1 2-19 0 0,-28 67 504 0 0,-80 30-225 0 0,86-83-226 0 0,22-17-56 0 0,1 1 0 0 0,-1-1 0 0 0,1 1 0 0 0,-1-1 0 0 0,1 0 0 0 0,-1 1 0 0 0,1-1 0 0 0,0 1 0 0 0,-1-1 0 0 0,1 1 0 0 0,0 0 0 0 0,-1-1 0 0 0,1 1 0 0 0,0-1 0 0 0,0 1 0 0 0,-1 0 0 0 0,1-1 0 0 0,0 1 0 0 0,0-1 0 0 0,0 1 0 0 0,0 0 0 0 0,0-1 0 0 0,0 1 0 0 0,0 0 0 0 0,0-1 0 0 0,0 1 0 0 0,0-1 0 0 0,1 1 0 0 0,-1 0 0 0 0,0-1 0 0 0,0 1 0 0 0,0-1 0 0 0,1 1 0 0 0,-1 0 0 0 0,0-1 0 0 0,1 1 0 0 0,-1-1 0 0 0,1 1 0 0 0,-1-1 0 0 0,0 1 0 0 0,1-1 0 0 0,-1 0 0 0 0,1 1 0 0 0,-1-1 0 0 0,1 0 0 0 0,-1 1 0 0 0,1-1 0 0 0,0 0 0 0 0,-1 1 0 0 0,1-1 0 0 0,-1 0 0 0 0,1 0 0 0 0,0 0 0 0 0,-1 0 0 0 0,1 1 0 0 0,0-1 0 0 0,-1 0 3 0 0,41 14 18 0 0,-41-14-16 0 0,7 1 5 0 0,-1 0 0 0 0,0 0 1 0 0,1 1-1 0 0,-1 0 0 0 0,0 0 0 0 0,0 0 0 0 0,0 1 1 0 0,0 0-1 0 0,-1 0 0 0 0,1 0 0 0 0,-1 1 1 0 0,0 0-1 0 0,0 0 0 0 0,0 0 0 0 0,0 0 0 0 0,-1 1 1 0 0,0 0-1 0 0,0 0 0 0 0,0 0 0 0 0,0 1 1 0 0,-1-1-1 0 0,0 1 0 0 0,0 0 0 0 0,-1 0 0 0 0,1 0 1 0 0,-1 0-1 0 0,0 0 0 0 0,-1 0 0 0 0,1 3-7 0 0,-4-4 47 0 0,-1-1 0 0 0,1 1-1 0 0,0 0 1 0 0,-1-1 0 0 0,0 1 0 0 0,0-1-1 0 0,-1 0 1 0 0,1 0 0 0 0,-1 0 0 0 0,0 0-1 0 0,0-1 1 0 0,0 1 0 0 0,0-1 0 0 0,-1 0-1 0 0,1 0 1 0 0,-1-1 0 0 0,0 0 0 0 0,0 1-1 0 0,-4 0-46 0 0,-3 2 25 0 0,0 0 0 0 0,-1-1-1 0 0,0-1 1 0 0,1 0-1 0 0,-1 0 1 0 0,0-1 0 0 0,-1-1-1 0 0,1 0 1 0 0,0-1 0 0 0,0 0-1 0 0,-6-2-24 0 0,15 1-18 0 0,-1 0-1 0 0,0 0 1 0 0,0 0-1 0 0,0 0 1 0 0,1-1-1 0 0,-1 0 1 0 0,1 0-1 0 0,-1-1 1 0 0,1 1-1 0 0,0-1 1 0 0,0 0-1 0 0,0 0 1 0 0,0 0-1 0 0,0 0 1 0 0,1-1-1 0 0,-1 0 1 0 0,1 1-1 0 0,0-1 1 0 0,0-1 18 0 0,-16-57-3756 0 0,19 46 838 0 0,0 6-2653 0 0,0 2-6067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6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0 0 0,'0'0'243'0'0,"0"0"461"0"0,0 0 128 0 0,0 0 19 0 0,0 0 34 0 0,0 0 60 0 0,0 0 66 0 0,0 0 79 0 0,0 0 97 0 0,0 0 107 0 0,0 0 80 0 0,0 0-9 0 0,0 0-67 0 0,0 0-82 0 0,0 0-105 0 0,0 0-87 0 0,0 0-93 0 0,0 0-141 0 0,3-1 3254 0 0,11-6-3535 0 0,22-13-171 0 0,1 0 0 0 0,0 3 0 0 0,1 1 0 0 0,1 2 0 0 0,1 1 1 0 0,-1 2-1 0 0,8 1-338 0 0,47-1 185 0 0,-94 11-197 0 0,0 0 15 0 0,0 0-18 0 0,-2 10 62 0 0,0 0 0 0 0,0 0 1 0 0,-1-1-1 0 0,0 1 0 0 0,-1-1 0 0 0,0 1 0 0 0,-1-1 0 0 0,1 0 0 0 0,-2-1 1 0 0,1 1-1 0 0,-1-1 0 0 0,-7 7-47 0 0,-19 31 101 0 0,-105 146 115 0 0,102-140-192 0 0,21-35-19 0 0,2 1-1 0 0,0 1 1 0 0,1 0-1 0 0,0 0 1 0 0,2 1-1 0 0,0 0 0 0 0,2 1 1 0 0,-1 3-5 0 0,7-21 11 0 0,0 1 0 0 0,0 0 0 0 0,0-1 0 0 0,0 1 0 0 0,1 0 0 0 0,0 0 0 0 0,-1 0 0 0 0,1-1 0 0 0,1 1 0 0 0,-1 0 0 0 0,1 0 0 0 0,-1 0-1 0 0,1-1 1 0 0,0 1 0 0 0,0 0 0 0 0,1-1 0 0 0,-1 1 0 0 0,1-1 0 0 0,0 1 0 0 0,0-1 0 0 0,0 0 0 0 0,0 0 0 0 0,0 0 0 0 0,1 0 0 0 0,0 0 0 0 0,-1 0 0 0 0,1-1 0 0 0,0 1 0 0 0,0-1 0 0 0,0 0 0 0 0,1 0 0 0 0,-1 0 0 0 0,0 0 0 0 0,1-1 0 0 0,-1 1 0 0 0,1-1 0 0 0,0 0 0 0 0,-1 0 0 0 0,1 0 0 0 0,0-1-1 0 0,0 1 1 0 0,0-1 0 0 0,-1 0 0 0 0,1 0 0 0 0,4 0-11 0 0,148-18 1445 0 0,-66-5-694 0 0,-90 23-709 0 0,0 0-10 0 0,0 0 16 0 0,0 0 20 0 0,0 0-2 0 0,0 0-21 0 0,0 0 14 0 0,0 0-21 0 0,0 0-3 0 0,0 0 12 0 0,0 0 5 0 0,0 0-11 0 0,0 0-2 0 0,0 0 10 0 0,0 0-29 0 0,0 0 4 0 0,0 0 13 0 0,0 0 1 0 0,0 0-14 0 0,0 0-14 0 0,0 0-16 0 0,0 0-44 0 0,0 0 58 0 0,0 0 39 0 0,0 0-30 0 0,0 0-11 0 0,0 0-2 0 0,0 0 25 0 0,0 0-22 0 0,0 0 11 0 0,0 0-7 0 0,0 0-42 0 0,0 0 38 0 0,0 0 18 0 0,0 0-17 0 0,0 0-21 0 0,0 0-3 0 0,0 0 29 0 0,0 0 19 0 0,0 0-17 0 0,0 0-24 0 0,0 0-1 0 0,0 0-7 0 0,0 0-30 0 0,0 0 15 0 0,-1-8-2251 0 0,-2 3-3901 0 0,2 4-248 0 0,1 0-6010 0 0</inkml:trace>
  <inkml:trace contextRef="#ctx0" brushRef="#br0" timeOffset="1800.008">971 115 5313 0 0,'0'0'1787'0'0,"0"0"-164"0"0,0 0 43 0 0,0 0 86 0 0,0 0-31 0 0,0 0-165 0 0,0 0-232 0 0,0 0-216 0 0,0 0-167 0 0,0 0-169 0 0,0 0-148 0 0,0 0-112 0 0,-2-5-89 0 0,-8-26 737 0 0,-33 27 724 0 0,29 6-1815 0 0,-1 1 0 0 0,1 1 0 0 0,0 1 0 0 0,1 0 0 0 0,-1 1 0 0 0,1 0-1 0 0,0 1 1 0 0,1 0 0 0 0,-1 1 0 0 0,2 1 0 0 0,-1 0 0 0 0,1 0 0 0 0,0 1-1 0 0,1 0 1 0 0,0 1 0 0 0,-4 6-69 0 0,3-4 5 0 0,-1 0-1 0 0,1 1 1 0 0,1 0 0 0 0,1 0-1 0 0,0 1 1 0 0,1 1-1 0 0,0-1 1 0 0,1 1 0 0 0,1 1-1 0 0,1-1 1 0 0,0 1 0 0 0,1 0-1 0 0,1 0 1 0 0,0 0-1 0 0,1 0 1 0 0,1 1 0 0 0,1 11-5 0 0,2-21 11 0 0,0-1 0 0 0,0 1 0 0 0,0-1 0 0 0,1 0 0 0 0,1 1 0 0 0,-1-1 0 0 0,1-1 0 0 0,0 1 0 0 0,0 0 0 0 0,1-1 0 0 0,0 0 1 0 0,0 0-1 0 0,0-1 0 0 0,1 1 0 0 0,0-1 0 0 0,0 0 0 0 0,0-1 0 0 0,1 1 0 0 0,0-1 0 0 0,0 0 0 0 0,0-1 0 0 0,0 0 0 0 0,0 0 0 0 0,0-1 0 0 0,1 1 0 0 0,0-2 1 0 0,-1 1-1 0 0,1-1 0 0 0,0 0 0 0 0,0-1 0 0 0,-1 1 0 0 0,1-2 0 0 0,0 1 0 0 0,0-1 0 0 0,0 0 0 0 0,-1-1 0 0 0,8-2-11 0 0,12-10 80 0 0,0-1-1 0 0,-1-2 1 0 0,-1 0 0 0 0,-1-2-1 0 0,0-1 1 0 0,-1 0-1 0 0,-2-2 1 0 0,0-1 0 0 0,-1 0-1 0 0,-1-1 1 0 0,-2-2-1 0 0,0 1 1 0 0,-2-2 0 0 0,0 0-1 0 0,-2-1 1 0 0,1-6-80 0 0,-7 17 48 0 0,0 1 0 0 0,-1-1 1 0 0,0-1-1 0 0,-2 1 0 0 0,0-1 1 0 0,-1 0-1 0 0,-1 1 0 0 0,-1-1 1 0 0,0-14-49 0 0,-1 31 52 0 0,-7 23-124 0 0,1 39 184 0 0,2 0 0 0 0,3 0 0 0 0,3 0 0 0 0,4 18-112 0 0,2 95 100 0 0,-8 3-11 0 0,1-177-126 0 0,-1 0 0 0 0,0 0 0 0 0,1 0 0 0 0,-1-1 0 0 0,0 1 0 0 0,1 0 0 0 0,-1 0 0 0 0,0 0 0 0 0,1 0 0 0 0,-1 0-1 0 0,0 0 1 0 0,1 0 0 0 0,-1 0 0 0 0,0 0 0 0 0,1 0 0 0 0,-1 0 0 0 0,0 0 0 0 0,1 1 0 0 0,-1-1 0 0 0,0 0 0 0 0,1 0 0 0 0,-1 0 0 0 0,0 0 0 0 0,1 1 0 0 0,-1-1 0 0 0,0 0 0 0 0,0 0 0 0 0,1 0 0 0 0,-1 1 0 0 0,0-1 0 0 0,0 0 0 0 0,1 0-1 0 0,-1 1 1 0 0,0-1 0 0 0,0 0 0 0 0,0 1 37 0 0,0-5-932 0 0,-1-12-1415 0 0,-2 7-3352 0 0,-2 5-5182 0 0</inkml:trace>
  <inkml:trace contextRef="#ctx0" brushRef="#br0" timeOffset="2703.348">1440 410 8994 0 0,'0'0'2370'0'0,"0"0"-1326"0"0,0 0-456 0 0,0 0 287 0 0,0 0 409 0 0,0 0 230 0 0,0 0-28 0 0,0 0-218 0 0,0 0-268 0 0,0 0-252 0 0,0 0-160 0 0,0 0-85 0 0,1 20-48 0 0,0 66-51 0 0,-11-19 491 0 0,-66 179 262 0 0,62-198-1095 0 0,14-99 267 0 0,0 50-330 0 0,5-32-12 0 0,2 0 0 0 0,1 1 0 0 0,1 0 0 0 0,1 0 0 0 0,2 1-1 0 0,2 0 1 0 0,0 1 0 0 0,2 1 0 0 0,2 0 0 0 0,7-9 13 0 0,49-31 3 0 0,-73 68-5 0 0,1 0 0 0 0,-1 1 1 0 0,1-1-1 0 0,0 0 0 0 0,-1 1 1 0 0,1-1-1 0 0,0 1 0 0 0,-1 0 0 0 0,1 0 1 0 0,0-1-1 0 0,0 1 0 0 0,-1 0 1 0 0,1 0-1 0 0,0 1 0 0 0,-1-1 1 0 0,1 0-1 0 0,0 1 0 0 0,-1-1 1 0 0,1 1-1 0 0,0-1 0 0 0,-1 1 0 0 0,1 0 1 0 0,-1-1-1 0 0,1 1 0 0 0,-1 0 1 0 0,1 0-1 0 0,-1 0 0 0 0,0 0 1 0 0,1 0-1 0 0,-1 1 0 0 0,0-1 0 0 0,0 0 1 0 0,0 1-1 0 0,0-1 0 0 0,0 1 1 0 0,0-1-1 0 0,0 1 0 0 0,-1-1 1 0 0,1 1-1 0 0,0-1 0 0 0,-1 1 0 0 0,1 0 1 0 0,-1-1-1 0 0,0 1 0 0 0,1 0 1 0 0,-1 0-1 0 0,0-1 0 0 0,0 1 1 0 0,0 0-1 0 0,-1-1 0 0 0,1 1 1 0 0,0 0-1 0 0,0 0 0 0 0,-1-1 0 0 0,0 2 2 0 0,-13 63 68 0 0,11-61-75 0 0,0-1-1 0 0,0 1 1 0 0,0 0-1 0 0,1 0 1 0 0,0 1-1 0 0,0-1 1 0 0,0 0-1 0 0,1 1 1 0 0,0-1-1 0 0,0 1 1 0 0,0-1-1 0 0,0 1 1 0 0,1-1-1 0 0,0 1 1 0 0,1 0-1 0 0,-1 0 8 0 0,72 29-36 0 0,-69-34 40 0 0,0 0 0 0 0,0 0 0 0 0,0 1 0 0 0,0-1 0 0 0,-1 1 0 0 0,1 0 0 0 0,0 0 0 0 0,-1 0 0 0 0,0 0 0 0 0,1 0 0 0 0,-1 0 0 0 0,0 1 0 0 0,0-1 0 0 0,0 1 0 0 0,0 0 0 0 0,-1-1 0 0 0,1 1 0 0 0,-1 0 0 0 0,1 0 0 0 0,-1 0 0 0 0,0 0 0 0 0,0 0 0 0 0,-1 0 0 0 0,1 0 0 0 0,0 0 0 0 0,-1 1 0 0 0,0-1 0 0 0,0 0 0 0 0,0 0 0 0 0,0 1-4 0 0,-18 98 506 0 0,12-87-427 0 0,4-8 9 0 0,0-1 1 0 0,-1 0-1 0 0,1 0 1 0 0,-1 0-1 0 0,0-1 1 0 0,-1 1-1 0 0,1-1 1 0 0,-1 0 0 0 0,0 1-1 0 0,-1-2 1 0 0,1 1-1 0 0,-1 0 1 0 0,0-1-1 0 0,0 0 1 0 0,-2 1-89 0 0,4-3 41 0 0,-9 5 87 0 0,0 0 1 0 0,0-1-1 0 0,0-1 0 0 0,-1 0 0 0 0,0 0 0 0 0,0-1 0 0 0,0-1 0 0 0,0 0 1 0 0,-1-1-1 0 0,-11 1-128 0 0,15-3 49 0 0,0 1-14 0 0,0-1 0 0 0,1 0 1 0 0,-1 0-1 0 0,0-1 0 0 0,1 0 1 0 0,-1 0-1 0 0,0-1 0 0 0,1-1 1 0 0,0 0-1 0 0,-1 0 0 0 0,1-1 1 0 0,0 0-1 0 0,1 0 0 0 0,-1-1 1 0 0,-4-3-36 0 0,10 7-74 0 0,0-1 0 0 0,1 0 0 0 0,-1 1 0 0 0,0-1 0 0 0,0-1 0 0 0,1 1 0 0 0,-1 0 0 0 0,1 0 0 0 0,0-1 0 0 0,0 0 0 0 0,-1 1 0 0 0,2-1 0 0 0,-1 0 0 0 0,0 0 0 0 0,1 0 0 0 0,-1 0 0 0 0,1 0 0 0 0,0 0 0 0 0,0-1 0 0 0,0 1 0 0 0,0 0 0 0 0,1-1 0 0 0,-1 1 0 0 0,1 0 0 0 0,0-1 0 0 0,0 1 0 0 0,1-4 74 0 0,12-12-2879 0 0,-3 10-2969 0 0,-1 4-6206 0 0</inkml:trace>
  <inkml:trace contextRef="#ctx0" brushRef="#br0" timeOffset="3488.837">1821 248 8330 0 0,'0'0'2066'0'0,"0"0"-282"0"0,0 0-48 0 0,0 0 63 0 0,0 0-58 0 0,0 0-256 0 0,0 0-376 0 0,0 0-311 0 0,0 0-211 0 0,0 0-107 0 0,0 0-22 0 0,0 0-1 0 0,0 0 5 0 0,26-7 1694 0 0,185-12 821 0 0,-106 0-4567 0 0,-109 19 800 0 0,-13 1-2496 0 0,6 2-2653 0 0,3 1-5608 0 0</inkml:trace>
  <inkml:trace contextRef="#ctx0" brushRef="#br0" timeOffset="3738.763">1915 399 13683 0 0,'0'0'1803'0'0,"0"0"-428"0"0,0 0-57 0 0,0 0 55 0 0,0 0-61 0 0,0 0-159 0 0,0 0-201 0 0,0 0-171 0 0,0 0-131 0 0,0 0-97 0 0,0 0-106 0 0,0 0-79 0 0,0 0-49 0 0,21-4-70 0 0,125-19 199 0 0,-130 21-536 0 0,3-2-653 0 0,-6 3-8618 0 0,-13 1-2652 0 0</inkml:trace>
  <inkml:trace contextRef="#ctx0" brushRef="#br0" timeOffset="4454.415">1554 627 0 0 0,'0'0'704'0'0,"0"0"-89"0"0,0 0-136 0 0,0 0-106 0 0,0 0-26 0 0,0 0 68 0 0,0 0 111 0 0,0 0 112 0 0,0 0 89 0 0,0 0 53 0 0,0 0 64 0 0,5 2 2082 0 0,-3-1 683 0 0,-1 0 3506 0 0,-13 16-1427 0 0,-25 5-5703 0 0,28-17 550 0 0,-41 24-253 0 0,49-29-290 0 0,1 0-12 0 0,0 0-24 0 0,0 0-21 0 0,0 0-60 0 0,0 0-86 0 0,34-11-3349 0 0,-24 7-1258 0 0,-3 1-6750 0 0</inkml:trace>
  <inkml:trace contextRef="#ctx0" brushRef="#br0" timeOffset="6671.02">2390 211 4433 0 0,'0'0'1183'0'0,"0"0"-111"0"0,0 0 123 0 0,0 0 332 0 0,0 0 261 0 0,0 0 35 0 0,0 0-165 0 0,0 0-282 0 0,0 0-250 0 0,0 0-148 0 0,0 0-84 0 0,-5-9 490 0 0,5 7 3997 0 0,114-31-4328 0 0,-84 23-1081 0 0,0 2-1 0 0,1 0 0 0 0,0 2 1 0 0,1 2-1 0 0,20-1 29 0 0,-73 24-1905 0 0,1-5 176 0 0,0 0-4867 0 0,11-9-4149 0 0</inkml:trace>
  <inkml:trace contextRef="#ctx0" brushRef="#br0" timeOffset="12993.836">3187 64 3753 0 0,'0'0'1428'0'0,"0"0"7"0"0,0 0 84 0 0,0 0 5 0 0,0 0-65 0 0,0 0-216 0 0,0 0-325 0 0,0 0-206 0 0,0 0-153 0 0,0 0-82 0 0,0 0-17 0 0,-9-2-18 0 0,-9-2 337 0 0,0 1 1 0 0,0 1-1 0 0,-1 1 1 0 0,1 0-1 0 0,0 2 1 0 0,-1 0-1 0 0,1 1 1 0 0,-12 3-780 0 0,-30 17 1285 0 0,-36 42-124 0 0,86-56-1109 0 0,1 2 1 0 0,-1-1 0 0 0,2 1 0 0 0,0 1 0 0 0,0-1 0 0 0,1 1 0 0 0,0 1 0 0 0,1-1-1 0 0,0 1 1 0 0,1 0 0 0 0,0 0 0 0 0,1 1 0 0 0,0 0 0 0 0,1-1 0 0 0,1 1 0 0 0,0 0 0 0 0,0 1-1 0 0,2-1 1 0 0,-1 0 0 0 0,2 0-53 0 0,-2-6 13 0 0,0-1 0 0 0,0 1 0 0 0,1 0-1 0 0,0-1 1 0 0,0 1 0 0 0,1-1 0 0 0,0 1 0 0 0,0-1-1 0 0,1 1 1 0 0,-1-1 0 0 0,1 1 0 0 0,1-1 0 0 0,-1 0-1 0 0,1 0 1 0 0,0 0 0 0 0,1-1 0 0 0,-1 1 0 0 0,1-1-1 0 0,0 1 1 0 0,0-1 0 0 0,1-1 0 0 0,0 1 0 0 0,0 0-1 0 0,0-1 1 0 0,0 0 0 0 0,0-1 0 0 0,1 1 0 0 0,0-1-1 0 0,0 0 1 0 0,3 2-13 0 0,1-2 71 0 0,0-1 0 0 0,0 0 0 0 0,0 0-1 0 0,0-1 1 0 0,0 0 0 0 0,1-1 0 0 0,-1 0 0 0 0,0-1 0 0 0,0 0-1 0 0,0 0 1 0 0,0-1 0 0 0,0 0 0 0 0,0-1 0 0 0,0 0-1 0 0,-1-1 1 0 0,0 0 0 0 0,1 0 0 0 0,-1-1 0 0 0,-1 0 0 0 0,2-2-71 0 0,6-6 147 0 0,-1-1 1 0 0,-1-1 0 0 0,0-1-1 0 0,-1 0 1 0 0,-1-1 0 0 0,-1 0 0 0 0,3-5-148 0 0,1-2 55 0 0,-3 4-16 0 0,-1-1-1 0 0,-1 1 1 0 0,-1-2 0 0 0,0 0-1 0 0,-2 0 1 0 0,-1 0 0 0 0,3-16-39 0 0,-7-61 65 0 0,-21 217-41 0 0,7 154 39 0 0,45-165-50 0 0,-4-86-172 0 0,-29-21 69 0 0,0 0-72 0 0,0 0-98 0 0,0 0-168 0 0,2-5-3881 0 0,0 3-49 0 0,0-2-7404 0 0</inkml:trace>
  <inkml:trace contextRef="#ctx0" brushRef="#br0" timeOffset="15821.269">3726 457 0 0 0,'0'0'830'0'0,"0"0"-154"0"0,0 0 60 0 0,0 0 168 0 0,0 0 111 0 0,0 0 28 0 0,0 0-106 0 0,0 0-146 0 0,0 0-80 0 0,0 0-2 0 0,0 0 36 0 0,0 0 32 0 0,-4 27 5334 0 0,-91 81-3310 0 0,78-92-2612 0 0,-67 76 352 0 0,63-58 1 0 0,22-35-486 0 0,-1 1 1 0 0,0 0 0 0 0,0 0-1 0 0,0 0 1 0 0,0-1 0 0 0,0 1-1 0 0,0 0 1 0 0,0 0 0 0 0,0 0 0 0 0,0-1-1 0 0,0 1 1 0 0,0 0 0 0 0,0 0-1 0 0,0-1 1 0 0,0 1 0 0 0,0 0-1 0 0,0 0 1 0 0,0 0 0 0 0,0-1-1 0 0,0 1 1 0 0,0 0 0 0 0,0 0 0 0 0,0 0-1 0 0,0-1 1 0 0,0 1 0 0 0,0 0-1 0 0,-1 0 1 0 0,1 0 0 0 0,0-1-1 0 0,0 1 1 0 0,0 0 0 0 0,0 0-1 0 0,0 0 1 0 0,-1 0 0 0 0,1-1 0 0 0,0 1-1 0 0,0 0 1 0 0,0 0 0 0 0,-1 0-1 0 0,1 0 1 0 0,0 0 0 0 0,0 0-1 0 0,0 0 1 0 0,-1 0 0 0 0,1 0-1 0 0,0 0 1 0 0,0 0 0 0 0,-1 0 0 0 0,1 0-1 0 0,0 0 1 0 0,0 0-57 0 0,23-41 41 0 0,117-112 125 0 0,-63 71 150 0 0,-62 64 600 0 0,10-12 1227 0 0,0 1-2103 0 0,-9 21-63 0 0,-16 8 14 0 0,0 0 14 0 0,0 0-11 0 0,0 0 10 0 0,0 0 0 0 0,0 0-16 0 0,0 0-3 0 0,0 0 6 0 0,0 0-3 0 0,0 0-14 0 0,0 0 8 0 0,0 0 3 0 0,0 0 6 0 0,0 0-2 0 0,17 82 88 0 0,-5-6 23 0 0,7 24-58 0 0,-2-53-14 0 0,-17-46-16 0 0,3-1-843 0 0,3-26-4490 0 0,-3 15-4773 0 0,-3 8-338 0 0</inkml:trace>
  <inkml:trace contextRef="#ctx0" brushRef="#br0" timeOffset="16159.469">3601 579 5353 0 0,'0'0'2173'0'0,"0"0"-101"0"0,0 0 19 0 0,0 0-34 0 0,0 0-242 0 0,0 0-410 0 0,0 0-394 0 0,0 0-257 0 0,0 0-116 0 0,0 0-17 0 0,0 0 35 0 0,0 0 5 0 0,8 1-38 0 0,220 5 3012 0 0,-205-12-5653 0 0,-14 2-2693 0 0,-4 3-5307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346 197 4273 0 0,'0'0'1519'0'0,"0"0"-243"0"0,0 0-76 0 0,0 0 186 0 0,0 0 309 0 0,0 0 197 0 0,0 0-4 0 0,0 0-203 0 0,0 0-339 0 0,0 0-354 0 0,0 0-294 0 0,8-13-181 0 0,20-39-114 0 0,-29 77 1459 0 0,-104 243-608 0 0,-59 99-801 0 0,55-160-357 0 0,106-193-82 0 0,3-13-12 0 0,0-1 22 0 0,0 0 33 0 0,0 0 35 0 0,5-15 396 0 0,107-251 93 0 0,61-83-514 0 0,-30-19 115 0 0,-136 352-204 0 0,-6 26-71 0 0,-2 8 133 0 0,-4 142 289 0 0,0-116-299 0 0,2 0 0 0 0,2 0 0 0 0,1 0 0 0 0,3-1 0 0 0,1 1 0 0 0,3 0 0 0 0,1-1 0 0 0,2-1 0 0 0,2 1 0 0 0,16 34-30 0 0,-25-67 9 0 0,1-1-1 0 0,1 0 0 0 0,0 0 0 0 0,0 0 1 0 0,1 0-1 0 0,0-1 0 0 0,0 0 0 0 0,1 0 1 0 0,0-1-1 0 0,0 0 0 0 0,1 0 0 0 0,0-1 1 0 0,0 1-1 0 0,0-2 0 0 0,1 1 0 0 0,0-1 1 0 0,0-1-1 0 0,1 0 0 0 0,-1 0 0 0 0,1-1 1 0 0,3 1-9 0 0,-5-6 77 0 0,0-1 0 0 0,-1 0 0 0 0,1-1 0 0 0,-1 0 0 0 0,0 0 0 0 0,0 0 0 0 0,0-1 0 0 0,0 0 0 0 0,-1 0 0 0 0,0-1 0 0 0,0 0 0 0 0,0 0 0 0 0,-1 0 0 0 0,1-1 1 0 0,-2 0-1 0 0,1 0 0 0 0,-1 0 0 0 0,1-2-77 0 0,17-30 121 0 0,-1-1 1 0 0,-1-1 0 0 0,-3 0 0 0 0,-1-2 0 0 0,-2 0-1 0 0,-3 0 1 0 0,-1-1 0 0 0,-2-1 0 0 0,-2 1 0 0 0,-1-1 0 0 0,-3 0-1 0 0,-3-35-121 0 0,-8 23-25 0 0,3 72-3082 0 0,8 27-546 0 0,-1-23-1443 0 0,0-4-6556 0 0</inkml:trace>
  <inkml:trace contextRef="#ctx0" brushRef="#br0" timeOffset="326.804">1206 469 11402 0 0,'0'0'1928'0'0,"0"0"-341"0"0,0 0-139 0 0,0 0-39 0 0,0 0-144 0 0,0 0-190 0 0,0 0-245 0 0,0 0-247 0 0,0 0-179 0 0,0 0-110 0 0,0 0-74 0 0,0 0-47 0 0,0 0-19 0 0,-19 33-16 0 0,-60 105-24 0 0,77-136-106 0 0,-1 1 0 0 0,1 0 0 0 0,0 0 1 0 0,0 0-1 0 0,1 1 0 0 0,-1-1 0 0 0,1 0 1 0 0,0 1-1 0 0,-1-1 0 0 0,1 1 0 0 0,1-1 0 0 0,-1 1 1 0 0,0-1-1 0 0,1 1 0 0 0,0 0 0 0 0,0-1 1 0 0,0 1-1 0 0,0 0 0 0 0,1-1 0 0 0,-1 1 1 0 0,1 0-9 0 0,2 4 25 0 0,-1 0 50 0 0,1-1-1 0 0,0 0 0 0 0,1 1 0 0 0,0-1 0 0 0,0-1 1 0 0,1 1-1 0 0,-1 0 0 0 0,1-1 0 0 0,1 0 0 0 0,-1 0 1 0 0,1-1-1 0 0,0 0 0 0 0,0 0 0 0 0,1 0 0 0 0,-1 0 1 0 0,1-1-1 0 0,0 0 0 0 0,1-1 0 0 0,-1 0 0 0 0,0 0 1 0 0,1 0-1 0 0,0-1 0 0 0,-1 0 0 0 0,1-1 0 0 0,0 1 1 0 0,0-2-1 0 0,0 1 0 0 0,0-1 0 0 0,0 0 0 0 0,0-1 1 0 0,0 0-1 0 0,0 0 0 0 0,0 0 0 0 0,0-1 0 0 0,-1-1 1 0 0,1 1-1 0 0,-1-1 0 0 0,1 0 0 0 0,1-2-74 0 0,1-3 100 0 0,0 0-1 0 0,-1-1 1 0 0,1 0-1 0 0,-2-1 1 0 0,1 0-1 0 0,-2-1 1 0 0,1 1-1 0 0,-1-1 1 0 0,-1-1-1 0 0,0 1 0 0 0,-1-1 1 0 0,0 0-1 0 0,0 0 1 0 0,-2-1-1 0 0,1 1 1 0 0,-2-1-1 0 0,1 0 1 0 0,-2 0-1 0 0,0 0 1 0 0,0 0-1 0 0,-1 0 1 0 0,-1 0-1 0 0,0 0 1 0 0,-1 0-1 0 0,-1 1 1 0 0,1-1-1 0 0,-4-6-99 0 0,4 13-103 0 0,0 1 0 0 0,0-1 0 0 0,0 0 0 0 0,-1 0 0 0 0,0 1 0 0 0,0 0 0 0 0,-1-1 0 0 0,0 1-1 0 0,0 0 1 0 0,0 1 0 0 0,0-1 0 0 0,-1 1 0 0 0,1 0 0 0 0,-1 0 0 0 0,0 0 0 0 0,-1 1 0 0 0,1 0 0 0 0,0 0 0 0 0,-1 0 0 0 0,0 0 0 0 0,0 1 0 0 0,0 0-1 0 0,0 0 1 0 0,0 1 0 0 0,0 0 0 0 0,0 0 0 0 0,0 0 0 0 0,0 1 0 0 0,-1 0 0 0 0,1 0 0 0 0,-2 0 103 0 0,-15 20-3229 0 0,12-5-3303 0 0,6-3-5121 0 0</inkml:trace>
  <inkml:trace contextRef="#ctx0" brushRef="#br0" timeOffset="853.597">1674 480 6729 0 0,'0'0'3361'0'0,"0"0"-851"0"0,0 0-566 0 0,0 0-273 0 0,0 0-165 0 0,0 0-246 0 0,0 0-295 0 0,0 0-228 0 0,0 0-185 0 0,0 0-98 0 0,0 0-16 0 0,0 0-59 0 0,0 0-63 0 0,-8 17-49 0 0,-23 51-58 0 0,31-65-173 0 0,-1-1 0 0 0,0 1 0 0 0,1-1 0 0 0,0 1-1 0 0,-1-1 1 0 0,1 1 0 0 0,0-1 0 0 0,0 1 0 0 0,1-1-1 0 0,-1 1 1 0 0,0-1 0 0 0,1 1 0 0 0,0-1 0 0 0,-1 0-1 0 0,1 1 1 0 0,0-1 0 0 0,0 0 0 0 0,0 1 0 0 0,1-1-1 0 0,-1 0 1 0 0,0 0 0 0 0,1 0 0 0 0,0 0 0 0 0,-1 0-1 0 0,1 0 1 0 0,0-1 0 0 0,0 1 0 0 0,0 0 0 0 0,0-1-1 0 0,0 0 1 0 0,0 1 0 0 0,1-1 0 0 0,-1 0 0 0 0,0 0-1 0 0,0 0 1 0 0,1-1 0 0 0,-1 1 0 0 0,1 0 0 0 0,-1-1-1 0 0,1 0 1 0 0,-1 1 0 0 0,1-1 0 0 0,-1 0 0 0 0,1 0-1 0 0,-1-1-35 0 0,8 2 173 0 0,0-1 1 0 0,0 0-1 0 0,0 0 0 0 0,0-1 0 0 0,0-1 0 0 0,0 0 0 0 0,0 0 0 0 0,0-1 0 0 0,-1 0 0 0 0,0 0 0 0 0,1-1 1 0 0,-1-1-1 0 0,0 1 0 0 0,-1-1 0 0 0,6-5-173 0 0,121-101 779 0 0,-122 107-866 0 0,-13 28-59 0 0,-1-10 113 0 0,1-7 34 0 0,-1 0 1 0 0,1 0-1 0 0,1 0 0 0 0,-1 0 0 0 0,1 0 0 0 0,0 0 0 0 0,1 0 0 0 0,-1 0 1 0 0,1 0-1 0 0,1 0 0 0 0,-1-1 0 0 0,1 1 0 0 0,1-1 0 0 0,-1 0 0 0 0,1 0 1 0 0,0 0-1 0 0,0-1 0 0 0,1 1 0 0 0,-1-1 0 0 0,1 0 0 0 0,0 0 0 0 0,1 0 0 0 0,-1-1 1 0 0,1 0-1 0 0,0 0 0 0 0,0 0 0 0 0,0-1 0 0 0,1 0 0 0 0,-1 0 0 0 0,1-1 1 0 0,0 0-1 0 0,-1 0 0 0 0,1 0 0 0 0,2-1-1 0 0,3 0 49 0 0,-1-1 0 0 0,1 0 1 0 0,0-1-1 0 0,0-1 0 0 0,0 0 0 0 0,-1 0 0 0 0,1-1 0 0 0,-1-1 1 0 0,0 0-1 0 0,0 0 0 0 0,0-1 0 0 0,0-1 0 0 0,-1 0 0 0 0,0 0 1 0 0,0-1-1 0 0,0-1-49 0 0,11-6 128 0 0,-1-1 1 0 0,0-2-1 0 0,-2 0 0 0 0,0 0 1 0 0,0-2-1 0 0,-2 0 1 0 0,0-1-1 0 0,-2-1 0 0 0,0 0 1 0 0,-1-1-1 0 0,0-3-128 0 0,-4-64-92 0 0,-23 79-1303 0 0,2 9-6925 0 0,9 1 4175 0 0,-1 0-8583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63 806 1592 0 0,'0'0'1701'0'0,"0"0"-102"0"0,0 0 50 0 0,0 0 169 0 0,0 0 76 0 0,0 0-55 0 0,0 0-109 0 0,0 0-201 0 0,0 0-202 0 0,0 0-151 0 0,0 0-163 0 0,-11-1-153 0 0,-1 0-548 0 0,-7-1-17 0 0,-2 2 3267 0 0,86-33-1735 0 0,-7 1-1530 0 0,1 2 0 0 0,1 3 0 0 0,1 2 0 0 0,1 4 0 0 0,1 2 0 0 0,1 3 0 0 0,23-2-297 0 0,-75 16 3 0 0,90 4 2 0 0,-99-1 2 0 0,-1 1-1 0 0,1-1 1 0 0,-1 1-1 0 0,0 0 1 0 0,0 0 0 0 0,0 0-1 0 0,0 0 1 0 0,0 0 0 0 0,0 0-1 0 0,0 0 1 0 0,-1 0 0 0 0,1 1-1 0 0,-1-1 1 0 0,1 1-1 0 0,-1-1 1 0 0,0 1 0 0 0,0 0-1 0 0,0-1 1 0 0,-1 1 0 0 0,1 0-1 0 0,-1 0 1 0 0,1 0-1 0 0,-1-1 1 0 0,0 1 0 0 0,0 0-1 0 0,0 0 1 0 0,0 0 0 0 0,-1 0-1 0 0,0 1-6 0 0,-27 82 228 0 0,-154 185 144 0 0,103-163-292 0 0,43-57-50 0 0,5-11-29 0 0,2 1 1 0 0,2 2-1 0 0,1 1 1 0 0,3 1-1 0 0,-10 28-1 0 0,31-66 10 0 0,1-1-1 0 0,-1 1 0 0 0,1-1 0 0 0,1 1 0 0 0,-1 0 0 0 0,1 0 0 0 0,0-1 1 0 0,1 1-1 0 0,-1 0 0 0 0,1-1 0 0 0,1 1 0 0 0,-1 0 0 0 0,1-1 0 0 0,2 6-9 0 0,-2-6 29 0 0,0-1 0 0 0,1 0-1 0 0,0 0 1 0 0,-1 1 0 0 0,1-1-1 0 0,1-1 1 0 0,-1 1-1 0 0,1 0 1 0 0,0-1 0 0 0,0 0-1 0 0,0 0 1 0 0,1 0 0 0 0,-1 0-1 0 0,1-1 1 0 0,0 0-1 0 0,0 0 1 0 0,0 0 0 0 0,0-1-1 0 0,1 1 1 0 0,-1-1-1 0 0,1 0 1 0 0,-1-1 0 0 0,1 1-1 0 0,1-1-28 0 0,16-1 128 0 0,0-2 0 0 0,1 0 0 0 0,-1-1 0 0 0,0-2 0 0 0,-1 0 0 0 0,1-1 0 0 0,-1-2 0 0 0,0 0 0 0 0,20-11-128 0 0,-13 7 86 0 0,104-40 306 0 0,-124 46-1807 0 0,-11-4-6035 0 0,3 9 4231 0 0,-1 1-8964 0 0</inkml:trace>
  <inkml:trace contextRef="#ctx0" brushRef="#br0" timeOffset="790.215">1188 570 5089 0 0,'0'0'1406'0'0,"0"0"122"0"0,0 0 218 0 0,0 0 230 0 0,0 0 49 0 0,0 0-149 0 0,0 0-292 0 0,0 0-305 0 0,0 0-238 0 0,0 0-189 0 0,0 0-157 0 0,0 0-125 0 0,0 0-96 0 0,-1-6-58 0 0,0-19-52 0 0,7 211 3130 0 0,-2-158-3368 0 0,-3-18-93 0 0,0 1-1 0 0,0 0 1 0 0,1-1-1 0 0,1 1 1 0 0,0-1-1 0 0,0 1 1 0 0,1-1-1 0 0,0 0 1 0 0,1-1-1 0 0,0 1 1 0 0,0-1-1 0 0,1 0 1 0 0,0 0-1 0 0,7 6-32 0 0,-11-14 35 0 0,0 0-1 0 0,0 1 0 0 0,0-1 0 0 0,0-1 0 0 0,1 1 0 0 0,-1 0 0 0 0,0-1 0 0 0,0 1 1 0 0,1-1-1 0 0,-1 1 0 0 0,0-1 0 0 0,1 0 0 0 0,-1 0 0 0 0,0 0 0 0 0,1-1 0 0 0,-1 1 1 0 0,0 0-1 0 0,1-1 0 0 0,-1 1 0 0 0,0-1 0 0 0,0 0 0 0 0,1 0 0 0 0,-1 0 0 0 0,0 0 0 0 0,0 0 1 0 0,0-1-1 0 0,0 1 0 0 0,-1 0 0 0 0,1-1 0 0 0,0 1 0 0 0,0-1 0 0 0,-1 0-34 0 0,55-57 474 0 0,-55 59-474 0 0,123-202 348 0 0,-88 279-644 0 0,-23-51 301 0 0,51 75-2 0 0,-62-99 6 0 0,0-1-1 0 0,0 1 1 0 0,0-1-1 0 0,1 0 1 0 0,-1 1-1 0 0,0-1 1 0 0,1 0 0 0 0,-1-1-1 0 0,1 1 1 0 0,-1 0-1 0 0,1-1 1 0 0,-1 1-1 0 0,1-1 1 0 0,0 0-1 0 0,-1 0 1 0 0,1 0-1 0 0,-1 0 1 0 0,1 0 0 0 0,0-1-1 0 0,-1 1 1 0 0,1-1-1 0 0,-1 0 1 0 0,1 1-1 0 0,-1-1 1 0 0,0 0-1 0 0,1 0 1 0 0,-1-1-1 0 0,0 1 1 0 0,0-1 0 0 0,1 1-1 0 0,-1-1 1 0 0,0 1-1 0 0,-1-1 1 0 0,1 0-1 0 0,0 0 1 0 0,1-1-9 0 0,57-78 358 0 0,52-121 28 0 0,-103 186-356 0 0,0-1 0 0 0,-1 1 0 0 0,-2-1-1 0 0,1-1 1 0 0,-2 1 0 0 0,0-1 0 0 0,-1 0 0 0 0,-1-1-1 0 0,1-17-29 0 0,-16 44-1062 0 0,-15 84-3338 0 0,37-57-6437 0 0,-5-30-678 0 0</inkml:trace>
  <inkml:trace contextRef="#ctx0" brushRef="#br0" timeOffset="1153.035">2149 636 14219 0 0,'0'0'2047'0'0,"0"0"-539"0"0,0 0-205 0 0,0 0 20 0 0,0 0 12 0 0,0 0-89 0 0,0 0-222 0 0,0 0-266 0 0,0 0-218 0 0,0 0-176 0 0,0 0-108 0 0,0 0-32 0 0,0 0-9 0 0,-4 10 10 0 0,-11 84 493 0 0,15 43 47 0 0,0-110-4460 0 0,4-53-939 0 0,1 9-3260 0 0,-1 6-3161 0 0</inkml:trace>
  <inkml:trace contextRef="#ctx0" brushRef="#br0" timeOffset="1681.178">2091 552 9146 0 0,'0'0'2218'0'0,"0"0"-642"0"0,0 0-308 0 0,0 0-42 0 0,0 0 8 0 0,0 0-104 0 0,0 0-229 0 0,0 0-199 0 0,0 0-107 0 0,0 0-13 0 0,0 0 17 0 0,0 0-27 0 0,0 0-83 0 0,18-5-78 0 0,113-27 628 0 0,-8 24 150 0 0,-122 9-1180 0 0,1-1 0 0 0,-1 0 0 0 0,1 1-1 0 0,-1-1 1 0 0,1 1 0 0 0,-1-1-1 0 0,1 1 1 0 0,-1 0 0 0 0,0-1 0 0 0,1 1-1 0 0,-1 0 1 0 0,0 0 0 0 0,1 0 0 0 0,-1 0-1 0 0,0 0 1 0 0,0 0 0 0 0,0 1 0 0 0,0-1-1 0 0,0 0 1 0 0,0 0 0 0 0,-1 1 0 0 0,1-1-1 0 0,0 1 1 0 0,-1-1 0 0 0,1 0 0 0 0,-1 1-1 0 0,1 0 1 0 0,-1-1 0 0 0,0 1 0 0 0,1-1-1 0 0,-1 1 1 0 0,0-1 0 0 0,0 1-1 0 0,0-1 1 0 0,0 1 0 0 0,-1 0 0 0 0,1-1-1 0 0,-1 2-8 0 0,-15 62 374 0 0,-83 48-5 0 0,99-111-373 0 0,1 0 0 0 0,-1-1 0 0 0,0 1 0 0 0,1-1-1 0 0,-1 1 1 0 0,0 0 0 0 0,1-1 0 0 0,0 1 0 0 0,-1-1 0 0 0,1 0 0 0 0,0 1-1 0 0,0-1 1 0 0,0 0 0 0 0,0 1 0 0 0,0-1 0 0 0,0 0 0 0 0,0 0 0 0 0,0 0-1 0 0,1 0 1 0 0,-1 0 0 0 0,0 0 0 0 0,1 0 0 0 0,-1 0 0 0 0,1 0 0 0 0,-1-1-1 0 0,1 1 1 0 0,-1-1 0 0 0,1 1 0 0 0,-1-1 0 0 0,1 1 0 0 0,0-1-1 0 0,-1 0 1 0 0,1 0 0 0 0,-1 0 0 0 0,1 0 0 0 0,0 0 0 0 0,-1 0 0 0 0,1 0-1 0 0,-1-1 1 0 0,1 1 0 0 0,0-1 4 0 0,0 2 0 0 0,6-1 3 0 0,-1 1 1 0 0,0 0-1 0 0,0 0 1 0 0,0 1 0 0 0,1 0-1 0 0,-2 0 1 0 0,1 1 0 0 0,0 0-1 0 0,0 0 1 0 0,-1 0 0 0 0,0 1-1 0 0,1 0 1 0 0,-1 0 0 0 0,-1 1-1 0 0,4 3-3 0 0,8 48 348 0 0,-20-50-284 0 0,0-1 0 0 0,0 1 0 0 0,0-1 0 0 0,-1 0-1 0 0,0 0 1 0 0,0 0 0 0 0,0 0 0 0 0,-1-1 0 0 0,1 0 0 0 0,-1 0 0 0 0,0 0-1 0 0,0 0 1 0 0,-1-1 0 0 0,1 0 0 0 0,-1 0 0 0 0,1-1 0 0 0,-1 1-1 0 0,0-1 1 0 0,0 0 0 0 0,0-1 0 0 0,0 1 0 0 0,-1-1 0 0 0,-3 0-64 0 0,-108 6 157 0 0,116-8-204 0 0,0 1 0 0 0,0 0-1 0 0,-1-1 1 0 0,1 0 0 0 0,0 1 0 0 0,0-1-1 0 0,0 0 1 0 0,0 0 0 0 0,1 0 0 0 0,-1 0 0 0 0,0-1-1 0 0,0 1 1 0 0,1 0 0 0 0,-1-1 0 0 0,0 1-1 0 0,1-1 1 0 0,-1 0 0 0 0,1 1 0 0 0,0-1 0 0 0,0 0-1 0 0,0 0 1 0 0,0 0 0 0 0,0 0 0 0 0,0 0 0 0 0,0 0-1 0 0,0 0 1 0 0,1 0 0 0 0,-1 0 0 0 0,1 0-1 0 0,0 0 1 0 0,0-1 0 0 0,-1 1 0 0 0,1 0 0 0 0,1 0-1 0 0,-1-1 48 0 0,4-23-3425 0 0,6 3-3446 0 0,-4 14-4901 0 0</inkml:trace>
  <inkml:trace contextRef="#ctx0" brushRef="#br0" timeOffset="2221.041">2769 622 6065 0 0,'0'0'2411'0'0,"0"0"-238"0"0,0 0-34 0 0,0 0-9 0 0,0 0-134 0 0,0 0-291 0 0,0 0-413 0 0,0 0-384 0 0,0 0-228 0 0,0 0-144 0 0,0 0-66 0 0,0 0-30 0 0,0 0-27 0 0,8 10 1233 0 0,37-6 104 0 0,133-22 115 0 0,-150 11-1907 0 0,-28 6-157 0 0,0 1-126 0 0,0 0-186 0 0,0 0-224 0 0,9 0-6412 0 0,-6 0-2847 0 0</inkml:trace>
  <inkml:trace contextRef="#ctx0" brushRef="#br0" timeOffset="2638.235">3474 323 14707 0 0,'0'0'2678'0'0,"0"0"-1158"0"0,0 0-509 0 0,0 0-43 0 0,0 0 61 0 0,0 0-26 0 0,0 0-154 0 0,0 0-262 0 0,0 0-250 0 0,0 0-138 0 0,0 0-67 0 0,0 0 17 0 0,0 0 37 0 0,1 4 62 0 0,3 221 1708 0 0,-38 17-1692 0 0,26-219-681 0 0,12-27-2706 0 0,22-53-1455 0 0,-13 20-3961 0 0,-10 28-2059 0 0</inkml:trace>
  <inkml:trace contextRef="#ctx0" brushRef="#br0" timeOffset="2898.623">3305 283 8074 0 0,'0'0'3259'0'0,"0"0"-1121"0"0,0 0-600 0 0,0 0-225 0 0,0 0-83 0 0,0 0-90 0 0,0 0-181 0 0,0 0-219 0 0,0 0-132 0 0,0 0-32 0 0,0 0 40 0 0,0 0 14 0 0,0 0-37 0 0,12 2-46 0 0,31 2 146 0 0,0-1 0 0 0,1-2 0 0 0,-1-2-1 0 0,29-5-692 0 0,22-7-228 0 0,-53 12-2619 0 0,-34 2 340 0 0,-4 1-2982 0 0,0-2-6227 0 0</inkml:trace>
  <inkml:trace contextRef="#ctx0" brushRef="#br0" timeOffset="3420.212">3752 566 16291 0 0,'0'0'1410'0'0,"0"0"-570"0"0,0 0-228 0 0,0 0 111 0 0,0 0 133 0 0,0 0 31 0 0,0 0-132 0 0,0 0-197 0 0,0 0-124 0 0,0 0-82 0 0,0 0-53 0 0,0 0-65 0 0,0 0-60 0 0,21-1-32 0 0,98-5 72 0 0,-116 6-199 0 0,-1 1-1 0 0,1-1 0 0 0,-1 1 0 0 0,1-1 0 0 0,0 1 1 0 0,-1 0-1 0 0,1 0 0 0 0,-1 0 0 0 0,0 0 1 0 0,1 1-1 0 0,-1-1 0 0 0,0 1 0 0 0,0-1 0 0 0,0 1 1 0 0,0 0-1 0 0,0 0 0 0 0,0 0 0 0 0,0 0 1 0 0,-1 0-1 0 0,1 0 0 0 0,-1 0 0 0 0,1 1 0 0 0,-1-1 1 0 0,0 1-1 0 0,0-1 0 0 0,0 1 0 0 0,0-1 1 0 0,-1 1-1 0 0,1-1 0 0 0,-1 1 0 0 0,1 0 1 0 0,-1-1-1 0 0,0 1 0 0 0,0 0 0 0 0,0-1 0 0 0,0 1 1 0 0,-1 0-1 0 0,1-1 0 0 0,-1 2-14 0 0,-41 56 478 0 0,-39 34-153 0 0,81-93-324 0 0,-1 0 0 0 0,1-1 0 0 0,-1 1 0 0 0,1 0 1 0 0,-1 0-1 0 0,1 0 0 0 0,0-1 0 0 0,-1 1 0 0 0,1 0 0 0 0,0 0 0 0 0,0 0 0 0 0,0 0 0 0 0,-1 0 1 0 0,1-1-1 0 0,0 1 0 0 0,0 0 0 0 0,0 0 0 0 0,1 0 0 0 0,-1 0 0 0 0,0 0 0 0 0,0 0 1 0 0,0-1-1 0 0,1 1 0 0 0,-1 0 0 0 0,0 0 0 0 0,1 0 0 0 0,-1 0 0 0 0,0-1 0 0 0,1 1 1 0 0,-1 0-1 0 0,1-1 0 0 0,0 1 0 0 0,-1 0 0 0 0,1-1 0 0 0,-1 1 0 0 0,1 0 0 0 0,0-1 1 0 0,0 1-1 0 0,-1-1 0 0 0,1 1 0 0 0,0-1 0 0 0,0 0 0 0 0,0 1 0 0 0,-1-1 0 0 0,1 0 0 0 0,0 0 1 0 0,0 1-1 0 0,0-1 0 0 0,0 0 0 0 0,0 0-1 0 0,144-15 899 0 0,-107 4-1244 0 0,0 3 0 0 0,0 1 1 0 0,0 2-1 0 0,1 1 0 0 0,0 3 0 0 0,3 0 345 0 0,-15 4-2993 0 0,-18-1-980 0 0,-1 0-3897 0 0,-2-1-2319 0 0</inkml:trace>
  <inkml:trace contextRef="#ctx0" brushRef="#br0" timeOffset="4440.555">1204 1152 1000 0 0,'0'0'1587'0'0,"0"0"-12"0"0,0 0 167 0 0,0 0 86 0 0,0 0-79 0 0,0 0-234 0 0,0 0-311 0 0,0 0-287 0 0,0 0-180 0 0,0 0-79 0 0,0 0 21 0 0,0 0 57 0 0,0 0 26 0 0,22-6-18 0 0,70-20-61 0 0,30 16 859 0 0,-85 11-1202 0 0,561 0 2208 0 0,-34 9-1512 0 0,-3-39-21 0 0,-185 3 17 0 0,-212 8-591 0 0,169 3-321 0 0,-244 8-66 0 0,22 7-358 0 0,-111-2-830 0 0,-2 0-7398 0 0,0 2-3317 0 0</inkml:trace>
  <inkml:trace contextRef="#ctx0" brushRef="#br0" timeOffset="6201.751">2563 1295 10930 0 0,'0'0'1243'0'0,"0"0"-431"0"0,0 0-315 0 0,0 0 3 0 0,0 0 181 0 0,0 0 187 0 0,0 0 59 0 0,0 0-49 0 0,0 0-118 0 0,0 0-157 0 0,0 0-153 0 0,0 0-124 0 0,0 0-69 0 0,-19 30-51 0 0,-56 91-49 0 0,28-29 268 0 0,-47 84 1045 0 0,94-182 1353 0 0,25-54-2504 0 0,91-137 120 0 0,58-13-130 0 0,-174 209-310 0 0,0 0 1 0 0,0 1-1 0 0,1-1 0 0 0,-1 1 1 0 0,0-1-1 0 0,0 0 0 0 0,0 1 0 0 0,1-1 1 0 0,-1 1-1 0 0,0-1 0 0 0,1 1 0 0 0,-1-1 1 0 0,0 1-1 0 0,1-1 0 0 0,-1 1 0 0 0,1-1 1 0 0,-1 1-1 0 0,1 0 0 0 0,-1-1 0 0 0,1 1 1 0 0,-1 0-1 0 0,1-1 0 0 0,-1 1 1 0 0,1 0-1 0 0,-1-1 0 0 0,1 1 0 0 0,0 0 1 0 0,-1 0-1 0 0,1 0 0 0 0,-1 0 0 0 0,1 0 1 0 0,0 0-1 0 0,-1 0 0 0 0,1 0 0 0 0,0 0 1 0 0,-1 0-1 0 0,1 0 0 0 0,-1 0 0 0 0,1 0 1 0 0,0 0-1 0 0,-1 0 0 0 0,1 1 1 0 0,-1-1-1 0 0,1 0 0 0 0,0 0 0 0 0,-1 1 1 0 0,1-1-1 0 0,-1 1 0 0 0,1-1 0 0 0,-1 0 1 0 0,0 1-1 0 0,1-1 0 0 0,-1 1 0 0 0,1-1 1 0 0,-1 1-1 0 0,0-1 0 0 0,1 1 0 0 0,-1-1 1 0 0,0 1-1 0 0,1-1 0 0 0,-1 1 1 0 0,0 0-1 0 0,0-1 0 0 0,0 1 0 0 0,0-1 1 0 0,1 1-1 0 0,-1 0 1 0 0,12 191 316 0 0,12 1-237 0 0,-13-167 321 0 0,2-48 52 0 0,-1-5-429 0 0,2 1 0 0 0,0 1 0 0 0,2 0 0 0 0,1 1 0 0 0,0 1 0 0 0,2 0 0 0 0,1 2 0 0 0,10-9-23 0 0,21-25 18 0 0,46-40-23 0 0,-18 45-2 0 0,-83 101 133 0 0,-43 233 199 0 0,48-129-218 0 0,17-107-126 0 0,-16-52-1723 0 0,12-15-1231 0 0,-8 10-5282 0 0,-3 5-3605 0 0</inkml:trace>
  <inkml:trace contextRef="#ctx0" brushRef="#br0" timeOffset="6540.631">3358 1531 14715 0 0,'0'0'3151'0'0,"0"0"-1921"0"0,0 0-839 0 0,0 0-96 0 0,0 0 233 0 0,0 0 268 0 0,0 0 125 0 0,0 0-58 0 0,0 0-213 0 0,0 0-200 0 0,0 0-139 0 0,0 0-89 0 0,0 0-40 0 0,-1 24-54 0 0,-7 107 34 0 0,3-101-523 0 0,-3 27 962 0 0,6-19-7926 0 0,2-38 2871 0 0,2 0-3513 0 0</inkml:trace>
  <inkml:trace contextRef="#ctx0" brushRef="#br0" timeOffset="7114.312">3319 1472 7418 0 0,'0'0'1973'0'0,"0"0"-143"0"0,0 0-39 0 0,0 0 51 0 0,0 0-62 0 0,0 0-174 0 0,0 0-328 0 0,0 0-354 0 0,0 0-269 0 0,0 0-209 0 0,0 0-134 0 0,0 0-72 0 0,0 0-9 0 0,20-11 513 0 0,143-30 882 0 0,-76 45-1450 0 0,-85-2-165 0 0,-1 1 0 0 0,1-1 0 0 0,0 1 0 0 0,-1-1 0 0 0,1 1 0 0 0,-1-1 0 0 0,0 1 0 0 0,0 0 0 0 0,0-1 0 0 0,0 1 0 0 0,-1 0 1 0 0,1 0-1 0 0,-1 0 0 0 0,0 0 0 0 0,1 0 0 0 0,-1 0 0 0 0,-1 0 0 0 0,1-1 0 0 0,0 1 0 0 0,-1 0 0 0 0,1 0 0 0 0,-1 0 0 0 0,0 0 0 0 0,0-1 0 0 0,0 1 0 0 0,0 0 0 0 0,-1-1 0 0 0,1 1 0 0 0,-1-1 0 0 0,1 1 0 0 0,-1-1 0 0 0,0 1-11 0 0,-96 147 164 0 0,97-148-166 0 0,1 1 0 0 0,-1 0 0 0 0,1-1-1 0 0,0 1 1 0 0,0 0 0 0 0,0 0-1 0 0,0-1 1 0 0,1 1 0 0 0,-1 0-1 0 0,1-1 1 0 0,-1 1 0 0 0,1-1-1 0 0,0 1 1 0 0,0-1 0 0 0,0 1 0 0 0,0-1-1 0 0,1 1 1 0 0,-1-1 0 0 0,1 0-1 0 0,-1 0 1 0 0,1 0 0 0 0,0 0-1 0 0,0 0 1 0 0,0 0 0 0 0,0 0-1 0 0,0 0 1 0 0,0-1 0 0 0,0 1 0 0 0,1-1-1 0 0,-1 0 1 0 0,0 0 0 0 0,1 0-1 0 0,-1 0 1 0 0,1 0 0 0 0,0 0-1 0 0,1 0 3 0 0,23 16-23 0 0,35 34 60 0 0,-59-48-32 0 0,1 0 19 0 0,1 0-1 0 0,-1 1 1 0 0,0-1 0 0 0,0 1 0 0 0,0 0 0 0 0,0 0 0 0 0,0 1 0 0 0,-1-1 0 0 0,0 1 0 0 0,0 0 0 0 0,0 0 0 0 0,-1 0 0 0 0,0 0 0 0 0,0 0 0 0 0,0 1 0 0 0,0-1 0 0 0,-1 0 0 0 0,0 1 0 0 0,0 0 0 0 0,-1-1 0 0 0,1 6-24 0 0,-3-7 37 0 0,-1 1 1 0 0,1-1-1 0 0,-1-1 0 0 0,0 1 1 0 0,0 0-1 0 0,0-1 0 0 0,-1 1 1 0 0,1-1-1 0 0,-1 0 0 0 0,1 0 1 0 0,-1 0-1 0 0,0-1 0 0 0,0 1 1 0 0,-1-1-1 0 0,1 0 0 0 0,0 0 1 0 0,-1-1-1 0 0,1 1 0 0 0,-1-1 0 0 0,0 0 1 0 0,-1 0-38 0 0,1 1 31 0 0,-124 20 172 0 0,124-22-219 0 0,0 0 1 0 0,1 0-1 0 0,-1-1 0 0 0,0 0 0 0 0,1 0 0 0 0,-1 0 0 0 0,1 0 0 0 0,0-1 0 0 0,-1 0 1 0 0,1 0-1 0 0,0 0 0 0 0,0 0 0 0 0,0-1 0 0 0,0 1 0 0 0,0-1 0 0 0,1 0 1 0 0,-1 0-1 0 0,1 0 0 0 0,0-1 0 0 0,0 1 0 0 0,0-1 0 0 0,0 0 0 0 0,1 0 0 0 0,0 0 1 0 0,-1 0-1 0 0,0-4 16 0 0,-1-70-1939 0 0,19 29-5547 0 0,-7 33-4018 0 0</inkml:trace>
  <inkml:trace contextRef="#ctx0" brushRef="#br0" timeOffset="7783.393">4602 43 9330 0 0,'0'0'2168'0'0,"0"0"-722"0"0,0 0-378 0 0,0 0-46 0 0,0 0 129 0 0,0 0 74 0 0,0 0-59 0 0,0 0-200 0 0,0 0-248 0 0,0 0-154 0 0,0 0-83 0 0,0 0-63 0 0,0 0-20 0 0,-4 29-18 0 0,-11 89-5 0 0,25-38 219 0 0,-4-64-442 0 0,55 151 1167 0 0,-30-88-869 0 0,-2 1 1 0 0,-4 2-1 0 0,-4 1 0 0 0,10 82-450 0 0,-25-120 79 0 0,-2 1 0 0 0,-3 0 0 0 0,-1 0 0 0 0,-2-1 1 0 0,-2 1-1 0 0,-2 0 0 0 0,-2-1 0 0 0,-12 35-79 0 0,10-48 5 0 0,-1 0 0 0 0,-2-2-1 0 0,-1 1 1 0 0,-1-2 0 0 0,-2 0-1 0 0,-1 0 1 0 0,-1-2 0 0 0,-1 0-1 0 0,-1-2 1 0 0,-17 16-5 0 0,18-22-483 0 0,-1-1 0 0 0,-1 0 1 0 0,0-1-1 0 0,-1-2 0 0 0,-1 0 0 0 0,0-2 0 0 0,-1-1 1 0 0,-19 7 482 0 0,14-8-1875 0 0,4-2-1289 0 0,9-3-1941 0 0,1-2-6199 0 0</inkml:trace>
  <inkml:trace contextRef="#ctx0" brushRef="#br0" timeOffset="8639.329">1156 7 544 0 0,'0'0'788'0'0,"0"0"-120"0"0,0 0 126 0 0,0 0 361 0 0,0 0 409 0 0,0 0 266 0 0,0 0 132 0 0,0 0-123 0 0,0 0-256 0 0,0 0-204 0 0,0 0-210 0 0,0 0-109 0 0,0 0-35 0 0,0-3-30 0 0,0 3-910 0 0,0 1 0 0 0,0-1 1 0 0,0 0-1 0 0,0 0 1 0 0,-1 1-1 0 0,1-1 1 0 0,0 0-1 0 0,0 0 1 0 0,0 1-1 0 0,0-1 0 0 0,-1 0 1 0 0,1 0-1 0 0,0 0 1 0 0,0 0-1 0 0,-1 0 1 0 0,1 1-1 0 0,0-1 1 0 0,0 0-1 0 0,-1 0 0 0 0,1 0 1 0 0,0 0-1 0 0,-1 0 1 0 0,1 0-1 0 0,0 0 1 0 0,0 0-1 0 0,-1 0 0 0 0,1 0 1 0 0,0 0-1 0 0,0 0 1 0 0,-1 0-1 0 0,1 0 1 0 0,0 0-1 0 0,-1 0 1 0 0,1 0-1 0 0,0 0 0 0 0,0 0 1 0 0,-1 0-1 0 0,1-1 1 0 0,0 1-1 0 0,0 0 1 0 0,-1 0-1 0 0,1 0 1 0 0,0 0-1 0 0,0-1 0 0 0,0 1 1 0 0,-1 0-1 0 0,1 0 1 0 0,0 0-1 0 0,0-1 1 0 0,0 1-1 0 0,0 0 1 0 0,-1 0-1 0 0,1-1 0 0 0,0 1 1 0 0,0 0-1 0 0,0 0 1 0 0,0-1-1 0 0,0 1 1 0 0,0 0-1 0 0,0-1 0 0 0,0 1 1 0 0,0 0-1 0 0,0 0 1 0 0,0-1-1 0 0,0 1 1 0 0,0-1-86 0 0,-10 13-280 0 0,-19 29 586 0 0,1 1-1 0 0,3 1 0 0 0,2 2 1 0 0,1 0-1 0 0,3 2 1 0 0,-3 13-306 0 0,-7 14 271 0 0,0-9-43 0 0,3 1 1 0 0,2 2-1 0 0,4 1 1 0 0,3 0 0 0 0,2 1-1 0 0,4 1 1 0 0,1 29-229 0 0,11-72 65 0 0,1 0 0 0 0,2 0 0 0 0,0 0 0 0 0,2-1 0 0 0,1 1-1 0 0,2-1 1 0 0,0-1 0 0 0,2 0 0 0 0,1 0 0 0 0,1-1 0 0 0,1 0 0 0 0,1-2 0 0 0,6 8-65 0 0,11 11 93 0 0,1-1 0 0 0,3-2 0 0 0,1-1 1 0 0,1-2-1 0 0,2-2 0 0 0,32 21-93 0 0,-7-14 85 0 0,58 51 63 0 0,-122-91-177 0 0,1 0-1 0 0,-1 0 1 0 0,0 1-1 0 0,1-1 1 0 0,-1 0 0 0 0,0 0-1 0 0,0 1 1 0 0,0-1-1 0 0,0 1 1 0 0,0-1-1 0 0,0 1 1 0 0,0-1 0 0 0,0 1-1 0 0,-1 0 1 0 0,1-1-1 0 0,-1 1 1 0 0,1 0-1 0 0,-1 0 1 0 0,0-1 0 0 0,1 1-1 0 0,-1 0 1 0 0,0 0-1 0 0,0 0 1 0 0,0-1-1 0 0,0 1 1 0 0,-1 0 0 0 0,1 0-1 0 0,0-1 1 0 0,-1 1-1 0 0,1 0 1 0 0,-1 0-1 0 0,0-1 1 0 0,0 1 0 0 0,1-1-1 0 0,-1 1 1 0 0,0-1-1 0 0,0 1 1 0 0,0-1-1 0 0,-1 1 1 0 0,1-1 0 0 0,0 0-1 0 0,-1 0 1 0 0,1 1-1 0 0,0-1 1 0 0,-2 0 29 0 0,-2 1-549 0 0,-13 4-1419 0 0,7-3-2953 0 0,5-3-7145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0,'0'0'144'0'0,"0"0"357"0"0,0 0 121 0 0,0 0 58 0 0,0 0 70 0 0,0 0 67 0 0,0 0-26 0 0,0 0-94 0 0,0 0-134 0 0,0 0-152 0 0,0 0-104 0 0,0 0-45 0 0,0 0-4 0 0,0 0 5 0 0,0 0 5 0 0,0 0 20 0 0,0 0 34 0 0,0 0 81 0 0,0 0 96 0 0,0 0 74 0 0,0 0 58 0 0,0 0 39 0 0,0 0 0 0 0,0 0 25 0 0,1 2 6109 0 0,-1 3-3422 0 0,3 6-729 0 0,67-3-503 0 0,87-22-925 0 0,-14-20-687 0 0,-71 23-189 0 0,-72 11-318 0 0,0 0 9 0 0,0 0 5 0 0,0 0-22 0 0,0 0 13 0 0,0 0-12 0 0,0 0 4 0 0,0 0-3 0 0,0 0-1 0 0,0 0 0 0 0,0 0-2 0 0,0 0-10 0 0,0 0 4 0 0,0 0 1 0 0,0 0-16 0 0,0 0 10 0 0,0 0-2 0 0,0 0 5 0 0,0 0 15 0 0,0 0-18 0 0,0 0-17 0 0,0 0 1 0 0,0 0 6 0 0,0 0-13 0 0,0 0-2 0 0,0 0 7 0 0,0 0 10 0 0,0 0-10 0 0,-6-7-4041 0 0,-1 7-6458 0 0,5 0-1424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9674 0 0,'0'0'2763'0'0,"0"0"-1370"0"0,0 0-715 0 0,0 0-11 0 0,0 0 261 0 0,0 0 241 0 0,0 0 62 0 0,0 0-151 0 0,0 0-256 0 0,0 0-255 0 0,0 0-162 0 0,0 0-41 0 0,0 0 39 0 0,-1 4 67 0 0,1-3-368 0 0,0 1 0 0 0,0 0 0 0 0,0 0 0 0 0,0 0 0 0 0,0 0-1 0 0,1 0 1 0 0,-1 0 0 0 0,1 0 0 0 0,0 0 0 0 0,-1 0 0 0 0,1-1 0 0 0,0 1-1 0 0,0 0 1 0 0,0-1 0 0 0,0 1 0 0 0,0 0 0 0 0,1-1 0 0 0,-1 1 0 0 0,0-1-1 0 0,1 0 1 0 0,-1 1 0 0 0,1-1 0 0 0,-1 0 0 0 0,1 0 0 0 0,0 0 0 0 0,-1 0 0 0 0,1 0-1 0 0,0 0 1 0 0,0-1 0 0 0,0 1 0 0 0,0-1 0 0 0,-1 1 0 0 0,1-1 0 0 0,1 0-104 0 0,29 7 380 0 0,1-2 1 0 0,0-1 0 0 0,0-1-1 0 0,1-3 1 0 0,-1 0 0 0 0,0-2-1 0 0,1-1 1 0 0,-2-2 0 0 0,10-4-381 0 0,21 2 114 0 0,-65 3-2967 0 0,-3 1-5360 0 0,3 3-4010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0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8506 0 0,'0'0'1688'0'0,"0"0"-837"0"0,0 0-278 0 0,0 0 336 0 0,0 0 450 0 0,0 0 261 0 0,0 0 30 0 0,0 0-186 0 0,0 0-201 0 0,0 0-198 0 0,0 0-182 0 0,0 0-132 0 0,37 2-93 0 0,119 5-82 0 0,14-19 727 0 0,310-45-1355 0 0,-435 51-863 0 0,-16 1-1296 0 0,-1 2-4851 0 0,-18 3-4328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1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19 512 0 0 0,'0'0'1026'0'0,"0"0"55"0"0,0 0 287 0 0,0 0 455 0 0,0 0 417 0 0,0 0 227 0 0,0 0-28 0 0,0 0-247 0 0,0 0-315 0 0,0 0-303 0 0,0 0-261 0 0,0 0-177 0 0,-3 5-129 0 0,-10 15-125 0 0,10-15-109 0 0,3-5-55 0 0,0 0-53 0 0,0 0-50 0 0,0 0-60 0 0,0 0-84 0 0,1-26 685 0 0,3 8-1050 0 0,1 0-1 0 0,0 0 1 0 0,1 1 0 0 0,2-1 0 0 0,-1 2-1 0 0,2-1 1 0 0,0 1 0 0 0,1 1 0 0 0,5-7-106 0 0,-11 16 17 0 0,11-16 2 0 0,1 0-1 0 0,1 1 1 0 0,0 0-1 0 0,2 1 1 0 0,0 2-1 0 0,1 0 1 0 0,1 1-1 0 0,17-11-18 0 0,-10 13-16 0 0,-26 17 11 0 0,1-1-1 0 0,-1 0 0 0 0,0 1 0 0 0,0-1 1 0 0,1 1-1 0 0,-1-1 0 0 0,0 1 0 0 0,-1 0 0 0 0,1 0 1 0 0,0 0-1 0 0,0 0 0 0 0,-1 0 0 0 0,1 0 1 0 0,-1 1-1 0 0,0-1 0 0 0,0 1 0 0 0,0-1 0 0 0,0 0 1 0 0,0 1-1 0 0,0 0 0 0 0,0-1 0 0 0,-1 1 0 0 0,0-1 1 0 0,1 1-1 0 0,-1 0 0 0 0,0-1 0 0 0,0 1 1 0 0,-1 0-1 0 0,1-1 0 0 0,-1 3 6 0 0,1 197 19 0 0,0-202-23 0 0,0 0 5 0 0,0 0-12 0 0,0 0 5 0 0,43-30 32 0 0,68-91 25 0 0,103-132-42 0 0,-213 254-11 0 0,0 1 0 0 0,0 0 0 0 0,-1-1-1 0 0,1 1 1 0 0,0 0 0 0 0,0-1-1 0 0,-1 1 1 0 0,1 0 0 0 0,-1 0-1 0 0,0 0 1 0 0,1-1 0 0 0,-1 1 0 0 0,0 0-1 0 0,0 0 1 0 0,0 0 0 0 0,0 0-1 0 0,-1 0 1 0 0,1-1 0 0 0,0 1 0 0 0,-1 0-1 0 0,1 0 1 0 0,-1 0 0 0 0,0-1-1 0 0,1 1 1 0 0,-2 1 2 0 0,-67 192 63 0 0,48-4-105 0 0,30-155-976 0 0,0-26-8078 0 0,-7-7-2544 0 0</inkml:trace>
  <inkml:trace contextRef="#ctx0" brushRef="#br0" timeOffset="634.516">912 372 8402 0 0,'0'0'4147'0'0,"0"0"-2044"0"0,0 0-881 0 0,0 0-26 0 0,0 0 103 0 0,0 0 56 0 0,0 0-96 0 0,0 0-243 0 0,0 0-273 0 0,0 0-256 0 0,0 0-159 0 0,0 0-93 0 0,0 0-45 0 0,-1 19 353 0 0,-73 106 315 0 0,-43 7-710 0 0,116-129-140 0 0,0-2 16 0 0,1-1-4 0 0,30-31 491 0 0,204-203-118 0 0,-211 212-378 0 0,54-33 13 0 0,-75 56-32 0 0,0 0 1 0 0,0 0-1 0 0,0 1 0 0 0,0-1 1 0 0,0 0-1 0 0,0 1 1 0 0,-1-1-1 0 0,1 1 1 0 0,-1 0-1 0 0,1-1 0 0 0,-1 1 1 0 0,0 0-1 0 0,1 0 1 0 0,-1 0-1 0 0,0 0 1 0 0,0 0-1 0 0,0 0 0 0 0,-1 0 1 0 0,1 0-1 0 0,0 1 1 0 0,-1-1-1 0 0,0 0 1 0 0,1 0-1 0 0,-1 1 0 0 0,0-1 1 0 0,0 0-1 0 0,0 0 1 0 0,0 1-1 0 0,-1-1 1 0 0,1 0-1 0 0,-1 0 0 0 0,1 1 1 0 0,-1-1-1 0 0,0 2 4 0 0,1 12-9 0 0,16 164 330 0 0,3-125-586 0 0,-20-55-3331 0 0,-2-3-1767 0 0,0-1-1439 0 0,0 0-3892 0 0</inkml:trace>
  <inkml:trace contextRef="#ctx0" brushRef="#br0" timeOffset="888.858">783 527 11690 0 0,'0'0'1322'0'0,"0"0"-646"0"0,0 0-149 0 0,0 0 229 0 0,0 0 195 0 0,0 0 84 0 0,0 0-29 0 0,0 0-100 0 0,0 0-125 0 0,0 0-124 0 0,0 0-149 0 0,32-1-158 0 0,101-5-112 0 0,20-9-368 0 0,-117 4-1572 0 0,-24 7-1438 0 0,-1 1-3317 0 0,-5 2-3517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81 0 0 0,'0'0'557'0'0,"0"0"281"0"0,0 0 256 0 0,0 0 284 0 0,0 0 192 0 0,0 0 139 0 0,4-12 10 0 0,12-38-76 0 0,-9 31 6951 0 0,-10 34-1958 0 0,2-7-7926 0 0,-3 20 1615 0 0,1 1 1 0 0,2 0 0 0 0,1-1-1 0 0,1 1 1 0 0,2 0-1 0 0,1-1 1 0 0,6 25-326 0 0,-1-14 202 0 0,-1 1 0 0 0,-3 0 0 0 0,-1 0 0 0 0,-2 1 0 0 0,-1-1 0 0 0,-4 26-202 0 0,-29 40 182 0 0,31-105-172 0 0,1-1-15 0 0,0 0-3 0 0,0 0-3 0 0,0 0-11 0 0,0 0-14 0 0,0 0-23 0 0,0 0-6 0 0,0 0-11 0 0,0 0-27 0 0,2-27-1780 0 0,-3-18-1557 0 0,-1 15-4898 0 0,1 25 6040 0 0,0-3-8769 0 0</inkml:trace>
  <inkml:trace contextRef="#ctx0" brushRef="#br0" timeOffset="348.755">57 70 0 0 0,'0'0'2320'0'0,"0"0"-1009"0"0,0 0-133 0 0,0 0 337 0 0,0 0 377 0 0,0 0 253 0 0,0 0-6 0 0,0 0-245 0 0,0 0-334 0 0,0 0-330 0 0,0 0-261 0 0,0 0-163 0 0,-12-2-94 0 0,-28-5-232 0 0,35 5 2574 0 0,409-53 709 0 0,-220 54-3577 0 0,-171 4-339 0 0,24 6-1166 0 0,-16 4-2512 0 0,-14-8-2493 0 0,-2-1-5730 0 0</inkml:trace>
  <inkml:trace contextRef="#ctx0" brushRef="#br0" timeOffset="725.839">833 350 10370 0 0,'0'0'6278'0'0,"0"0"-4283"0"0,0 0-1483 0 0,0 0-125 0 0,0 0 233 0 0,0 0 288 0 0,0 0 139 0 0,0 0-82 0 0,0 0-230 0 0,0 0-237 0 0,0 0-121 0 0,0 0-20 0 0,0 0 18 0 0,1 10 8 0 0,-1 198 1781 0 0,-6-171-1889 0 0,0 6-3762 0 0,9-43-3339 0 0,0 0-4882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36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116 387 5793 0 0,'0'0'2199'0'0,"0"0"-498"0"0,0 0-430 0 0,0 0-104 0 0,0 0 140 0 0,0 0 141 0 0,0 0 8 0 0,0 0-165 0 0,0 0-280 0 0,0 0-275 0 0,0 0-180 0 0,3 11 455 0 0,23 129 2769 0 0,-5-28-3454 0 0,-4 0 0 0 0,-5 1 0 0 0,-6 0 0 0 0,-5 33-326 0 0,-17-90-352 0 0,9-119-8670 0 0,7 13-1854 0 0,1 41 5095 0 0</inkml:trace>
  <inkml:trace contextRef="#ctx0" brushRef="#br0" timeOffset="584.257">24 471 1104 0 0,'0'0'1585'0'0,"0"0"-29"0"0,0 0 162 0 0,0 0 194 0 0,0 0 131 0 0,0 0-18 0 0,0 0-149 0 0,0 0-192 0 0,0 0-214 0 0,0 0-234 0 0,0 0-246 0 0,0 0-211 0 0,0 0-131 0 0,-5-16-99 0 0,-13-49-42 0 0,18 64-482 0 0,0-1 1 0 0,0 1-1 0 0,-1 0 0 0 0,1-1 1 0 0,0 1-1 0 0,0 0 0 0 0,0-1 1 0 0,0 1-1 0 0,1 0 0 0 0,-1-1 1 0 0,0 1-1 0 0,0 0 0 0 0,1-1 0 0 0,-1 1 1 0 0,1 0-1 0 0,-1 0 0 0 0,1 0 1 0 0,0-1-1 0 0,-1 1 0 0 0,1 0 1 0 0,0 0-1 0 0,0 0 0 0 0,0 0 1 0 0,0 0-1 0 0,0 0 0 0 0,0 0 1 0 0,0 1-1 0 0,0-1 0 0 0,0 0 1 0 0,1 0-26 0 0,4-3 140 0 0,26-21 176 0 0,1 1 1 0 0,2 1-1 0 0,0 2 0 0 0,2 2 0 0 0,0 1 1 0 0,1 2-1 0 0,0 2 0 0 0,39-10-316 0 0,-57 19 51 0 0,0 0 0 0 0,0 2 0 0 0,1 0 0 0 0,-1 1-1 0 0,1 1 1 0 0,-1 1 0 0 0,10 1-51 0 0,-28 0 6 0 0,0-1 0 0 0,0 1-1 0 0,0-1 1 0 0,0 1 0 0 0,0 0 0 0 0,0 0 0 0 0,0 0-1 0 0,0 0 1 0 0,0 1 0 0 0,0-1 0 0 0,0 1 0 0 0,-1-1-1 0 0,1 1 1 0 0,-1-1 0 0 0,1 1 0 0 0,-1 0 0 0 0,1-1-1 0 0,-1 1 1 0 0,0 0 0 0 0,0 0 0 0 0,0 0-1 0 0,0 0 1 0 0,0 0 0 0 0,-1 1 0 0 0,1-1 0 0 0,-1 0-1 0 0,1 0 1 0 0,-1 0 0 0 0,0 0 0 0 0,0 1 0 0 0,0-1-1 0 0,0 1-5 0 0,-7 77 223 0 0,-2-54-208 0 0,-2-1-1 0 0,0 0 1 0 0,-2-1 0 0 0,-1 0-1 0 0,0-1 1 0 0,-2 0 0 0 0,-1-1-1 0 0,-13 13-14 0 0,-63 92-11 0 0,91-125 5 0 0,0 0 1 0 0,1 0 0 0 0,-1 0 0 0 0,0 1 0 0 0,1-1 0 0 0,0 0 0 0 0,0 0 0 0 0,-1 1 0 0 0,1-1 0 0 0,1 1 0 0 0,-1-1 0 0 0,0 1 0 0 0,1-1 0 0 0,-1 1 0 0 0,1 0-1 0 0,0-1 1 0 0,-1 1 0 0 0,1-1 0 0 0,1 1 0 0 0,-1 0 0 0 0,0-1 0 0 0,1 1 0 0 0,-1-1 0 0 0,1 1 0 0 0,0-1 0 0 0,0 1 0 0 0,0-1 0 0 0,0 1 0 0 0,0-1 0 0 0,0 0-1 0 0,1 1 1 0 0,-1-1 0 0 0,1 0 0 0 0,-1 0 0 0 0,1 0 5 0 0,263 90 11 0 0,-259-89 3 0 0,0 0 0 0 0,-1 0-1 0 0,1 1 1 0 0,-1 0 0 0 0,0 0 0 0 0,0 0 0 0 0,0 1 0 0 0,0 0-1 0 0,-1 0 1 0 0,0 0 0 0 0,0 0 0 0 0,0 1 0 0 0,0-1 0 0 0,-1 1-1 0 0,0 0 1 0 0,-1 0 0 0 0,1 0 0 0 0,-1 1 0 0 0,0-1 0 0 0,0 0-1 0 0,-1 1 1 0 0,0-1 0 0 0,0 1 0 0 0,-1 1-14 0 0,-1 1 57 0 0,0 1 0 0 0,0-1 0 0 0,-1-1 0 0 0,0 1 0 0 0,-1 0 0 0 0,0 0 0 0 0,0-1 0 0 0,-1 0 0 0 0,0 1 0 0 0,-1-1 0 0 0,0-1 0 0 0,0 1 0 0 0,0-1 0 0 0,-1 0 0 0 0,0 0 0 0 0,-1-1 0 0 0,1 1 0 0 0,-1-1-1 0 0,-1-1 1 0 0,1 0 0 0 0,-1 0 0 0 0,0 0 0 0 0,0-1-57 0 0,-8 6 33 0 0,-1-2-1 0 0,0 0 0 0 0,0-1 1 0 0,-1-1-1 0 0,0 0 0 0 0,-1-1 1 0 0,1-1-1 0 0,-1-1 0 0 0,1-1 1 0 0,-17 0-33 0 0,17-2-48 0 0,14 2 26 0 0,0-1 0 0 0,0 0 0 0 0,0-1 0 0 0,0 1 0 0 0,0-1 0 0 0,0 0 0 0 0,0 0 0 0 0,0 0 0 0 0,0 0 0 0 0,0-1 0 0 0,0 0 0 0 0,0 0 0 0 0,0 0 0 0 0,0 0 0 0 0,0 0 0 0 0,0-1 0 0 0,0 0 0 0 0,1 0 0 0 0,-1 0 0 0 0,1 0 0 0 0,-1 0 0 0 0,1-1 0 0 0,0 1 0 0 0,0-1 0 0 0,0 0 0 0 0,0 0 0 0 0,1 0 0 0 0,-1-1 0 0 0,1 1 0 0 0,0 0 0 0 0,-1-1 22 0 0,5-1-204 0 0,0 0 0 0 0,-1 0 0 0 0,2 1 0 0 0,-1-1 0 0 0,0 1 0 0 0,1-1-1 0 0,0 1 1 0 0,0 0 0 0 0,0 0 0 0 0,0 0 0 0 0,1 0 0 0 0,0 1 0 0 0,0-1 0 0 0,0 1 0 0 0,0 0 0 0 0,0 0 0 0 0,0 1 0 0 0,1-1-1 0 0,-1 1 1 0 0,5-2 204 0 0,0-1-706 0 0,25-14-2775 0 0,-10 6-2465 0 0,-6 1-5650 0 0</inkml:trace>
  <inkml:trace contextRef="#ctx0" brushRef="#br0" timeOffset="1491.253">963 851 14403 0 0,'0'0'1530'0'0,"0"0"-470"0"0,0 0-197 0 0,0 0 58 0 0,0 0 29 0 0,0 0-77 0 0,0 0-163 0 0,0 0-211 0 0,0 0-166 0 0,0 0-98 0 0,0 0-65 0 0,0 0-13 0 0,7 18 7 0 0,27 56-3 0 0,-33-72-147 0 0,-1 0 0 0 0,1-1 0 0 0,0 1 0 0 0,0-1 0 0 0,0 1 0 0 0,0-1 0 0 0,0 1 0 0 0,0-1 1 0 0,1 0-1 0 0,-1 1 0 0 0,0-1 0 0 0,1 0 0 0 0,-1 0 0 0 0,1 0 0 0 0,-1 0 0 0 0,1 0 0 0 0,0 0 0 0 0,-1-1 0 0 0,1 1 0 0 0,0-1 0 0 0,-1 1 0 0 0,1-1 0 0 0,0 1 1 0 0,0-1-1 0 0,0 0 0 0 0,-1 0 0 0 0,1 0 0 0 0,0 0 0 0 0,0 0 0 0 0,0 0 0 0 0,-1 0 0 0 0,1-1-14 0 0,7 0 101 0 0,80-10 707 0 0,-67 3-704 0 0,-1-1 0 0 0,0-1 0 0 0,-1-1 0 0 0,0-1 0 0 0,0-1 0 0 0,-2-1 0 0 0,1 0 0 0 0,-2-1 0 0 0,6-7-104 0 0,9-18 582 0 0,-25 73-384 0 0,-5-26-192 0 0,-1-1 0 0 0,1 1-1 0 0,1-1 1 0 0,-1 1 0 0 0,1-1-1 0 0,0 0 1 0 0,1 0 0 0 0,0 0-1 0 0,0 0 1 0 0,0 0 0 0 0,0-1-1 0 0,1 0 1 0 0,0 0 0 0 0,0 0-1 0 0,0-1 1 0 0,1 0 0 0 0,-1 0 0 0 0,1 0-1 0 0,0 0 1 0 0,0-1 0 0 0,0 0-1 0 0,1 0 1 0 0,2 0-6 0 0,1 1 16 0 0,0-1 0 0 0,0 0 0 0 0,1 0 1 0 0,0-1-1 0 0,-1 0 0 0 0,1-1 0 0 0,0 0 0 0 0,0-1 0 0 0,0 0 1 0 0,0-1-1 0 0,-1 0 0 0 0,1-1 0 0 0,0 0 0 0 0,-1 0 0 0 0,1-1 1 0 0,-1-1-1 0 0,0 0 0 0 0,0 0 0 0 0,0-1 0 0 0,-1 0 0 0 0,1-1 1 0 0,-1 0-1 0 0,0 0 0 0 0,6-7-16 0 0,6-11 90 0 0,-1-1-1 0 0,-2-1 1 0 0,0-1 0 0 0,-2 0 0 0 0,-1-1-1 0 0,-1-1 1 0 0,-2 0 0 0 0,0-1 0 0 0,-2 0-1 0 0,-2-1 1 0 0,0 0 0 0 0,-3 0 0 0 0,0 0-1 0 0,0-26-89 0 0,0 12 21 0 0,-2 1 1 0 0,-2-1-1 0 0,-2 0 0 0 0,-1 0 0 0 0,-3 1 0 0 0,-6-25-21 0 0,-28-24 172 0 0,38 93-172 0 0,1-1 0 0 0,-1 0 0 0 0,0 0 0 0 0,1 0-1 0 0,-1 0 1 0 0,0 1 0 0 0,1-1 0 0 0,-1 0 0 0 0,0 1 0 0 0,0-1 0 0 0,0 1 0 0 0,0-1-1 0 0,1 1 1 0 0,-1-1 0 0 0,0 1 0 0 0,0-1 0 0 0,0 1 0 0 0,0 0 0 0 0,0 0 0 0 0,0 0-1 0 0,0-1 1 0 0,0 1 0 0 0,0 0 0 0 0,0 0 0 0 0,0 0 0 0 0,0 0 0 0 0,0 0 0 0 0,0 1 0 0 0,0-1-1 0 0,0 0 1 0 0,0 0 0 0 0,0 1 0 0 0,0-1 0 0 0,0 1 0 0 0,0-1 0 0 0,0 1 0 0 0,0-1-1 0 0,0 1 1 0 0,0-1 0 0 0,1 1 0 0 0,-1 0 0 0 0,0-1 0 0 0,1 1 0 0 0,-1 0 0 0 0,0 0-1 0 0,1 0 1 0 0,-1-1 0 0 0,1 1 0 0 0,-1 0 0 0 0,1 0 0 0 0,-1 0 0 0 0,1 0 0 0 0,0 0-1 0 0,-1 0 1 0 0,1 0 0 0 0,-5 20 8 0 0,0 1-1 0 0,2 0 0 0 0,0-1 0 0 0,2 1 0 0 0,0 0 0 0 0,2 0 1 0 0,0 0-1 0 0,1 0 0 0 0,1 0 0 0 0,2-1 0 0 0,0 0 0 0 0,2 4-7 0 0,-3-4 17 0 0,100 435 362 0 0,-66-254-193 0 0,-23-136-198 0 0,-16-96-1672 0 0,-1-79-4625 0 0,3 66-2406 0 0,-1 30-2212 0 0</inkml:trace>
  <inkml:trace contextRef="#ctx0" brushRef="#br0" timeOffset="1743.811">1585 497 12307 0 0,'0'0'2316'0'0,"0"0"-785"0"0,0 0-547 0 0,0 0-17 0 0,0 0 127 0 0,0 0 135 0 0,0 0 25 0 0,0 0-156 0 0,0 0-165 0 0,0 0-154 0 0,0 0-118 0 0,0 0-109 0 0,38-11-79 0 0,119-35-76 0 0,-7 7 442 0 0,48 19-658 0 0,-113 18-8392 0 0,-78 2-3947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361 169 5217 0 0,'0'0'1564'0'0,"0"0"-342"0"0,0 0 69 0 0,0 0 313 0 0,0 0 255 0 0,0 0 16 0 0,0 0-224 0 0,0 0-312 0 0,0 0-261 0 0,0 0-158 0 0,0 0-94 0 0,0 0-57 0 0,0 0-66 0 0,8-27-51 0 0,24-79-57 0 0,-29 77-59 0 0,-12 27-418 0 0,1 0 1 0 0,0 1-1 0 0,-1 0 1 0 0,1 1-1 0 0,-1 0 0 0 0,1 0 1 0 0,-1 1-1 0 0,1 0 1 0 0,-1 0-1 0 0,1 1 0 0 0,0 0 1 0 0,-1 1-1 0 0,-1 0-118 0 0,-10 3 66 0 0,0 1-1 0 0,1 1 1 0 0,-1 1 0 0 0,2 1-1 0 0,-1 0 1 0 0,1 1 0 0 0,1 1-1 0 0,0 1 1 0 0,1 0 0 0 0,0 1 0 0 0,1 1-1 0 0,-10 12-65 0 0,23-21 3 0 0,0 0 0 0 0,0-1 0 0 0,0 1-1 0 0,1 0 1 0 0,0 0 0 0 0,0 0 0 0 0,0 0 0 0 0,1 0 0 0 0,0 0-1 0 0,0 0 1 0 0,1 0 0 0 0,-1 0 0 0 0,1 0 0 0 0,1 0-1 0 0,-1 0 1 0 0,1 0 0 0 0,0 0 0 0 0,0-1 0 0 0,1 1-1 0 0,0-1 1 0 0,0 1 0 0 0,0-1 0 0 0,0 0 0 0 0,1 0-1 0 0,0-1 1 0 0,0 1 0 0 0,0-1 0 0 0,5 4-3 0 0,4 1 17 0 0,0-1-1 0 0,1 0 1 0 0,0-1 0 0 0,0 0-1 0 0,1-1 1 0 0,0-1 0 0 0,0 0-1 0 0,0-1 1 0 0,15 2-17 0 0,77 26 266 0 0,-99-28-227 0 0,-1-1 1 0 0,0 1-1 0 0,1 0 1 0 0,-2 1-1 0 0,1 0 1 0 0,0 0-1 0 0,-1 0 1 0 0,0 1-1 0 0,0 0 1 0 0,-1 0-1 0 0,1 0 1 0 0,-1 1-1 0 0,-1 0 1 0 0,1 0-1 0 0,-1 0 1 0 0,0 0-1 0 0,-1 1 1 0 0,0-1-1 0 0,0 1 1 0 0,-1 0 0 0 0,2 7-40 0 0,0 1 45 0 0,-1 0 0 0 0,0 1 1 0 0,-1 0-1 0 0,-1 0 1 0 0,0-1-1 0 0,-2 1 1 0 0,0 0-1 0 0,0 0 0 0 0,-2-1 1 0 0,0 1-1 0 0,-1-1 1 0 0,-1 0-1 0 0,0 0 1 0 0,-1 0-1 0 0,-1-1 1 0 0,0 0-1 0 0,-1 0 0 0 0,-1 0 1 0 0,0-1-1 0 0,-1-1 1 0 0,0 0-1 0 0,-1 0 1 0 0,-1-1-1 0 0,0 0 0 0 0,0-1 1 0 0,-1 0-1 0 0,-1-1 1 0 0,-7 4-46 0 0,3-6 7 0 0,1 0 0 0 0,-1-1 1 0 0,-1-1-1 0 0,1-1 0 0 0,-1 0 0 0 0,0-2 1 0 0,0 0-1 0 0,0-1 0 0 0,0-1 1 0 0,0-1-1 0 0,-14-1-7 0 0,31 1-48 0 0,-1 0 0 0 0,1-1 0 0 0,-1 1 0 0 0,1-1 0 0 0,-1 0 0 0 0,1 1 0 0 0,-1-1 1 0 0,1 0-1 0 0,0 0 0 0 0,-1-1 0 0 0,1 1 0 0 0,0 0 0 0 0,0-1 0 0 0,0 0 0 0 0,0 1 0 0 0,0-1 0 0 0,0 0 0 0 0,1 0 1 0 0,-1 0-1 0 0,1 0 0 0 0,-1 0 0 0 0,1 0 0 0 0,0 0 0 0 0,-1-1 0 0 0,1 1 0 0 0,0 0 0 0 0,1-1 0 0 0,-1 1 0 0 0,0-1 1 0 0,1 1-1 0 0,-1-1 0 0 0,1 1 0 0 0,0-1 0 0 0,0 0 0 0 0,0 1 0 0 0,0-1 0 0 0,0 1 0 0 0,1-1 0 0 0,-1 1 0 0 0,1-1 1 0 0,-1 1-1 0 0,1-1 0 0 0,0 1 0 0 0,0-1 0 0 0,0 1 0 0 0,1 0 0 0 0,-1 0 0 0 0,0-1 0 0 0,1 1 0 0 0,-1 0 0 0 0,1 0 1 0 0,0 1-1 0 0,1-2 48 0 0,26-24-2957 0 0,-6 11-5333 0 0,-10 8-4052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4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26 0 0 0,'0'0'890'0'0,"0"0"642"0"0,0 0 575 0 0,0 0 385 0 0,0 0 165 0 0,0 0-206 0 0,0 0-370 0 0,0 0-378 0 0,0 0-288 0 0,0 0-159 0 0,-3-4-148 0 0,-11-14-126 0 0,11 14-177 0 0,3 4-139 0 0,0 0-121 0 0,0 0-102 0 0,0 0-67 0 0,0 0-80 0 0,0 41 944 0 0,0 1-885 0 0,-1 14-47 0 0,2 1-1 0 0,3-1 1 0 0,9 39-308 0 0,-7-60 78 0 0,-4-20-59 0 0,0 0-1 0 0,1 1 0 0 0,1-1 1 0 0,1 0-1 0 0,0-1 1 0 0,1 1-1 0 0,0-1 1 0 0,1 0-1 0 0,6 9-18 0 0,-12-22 10 0 0,0 0 0 0 0,-1 0 0 0 0,1 0 1 0 0,0 0-1 0 0,0 0 0 0 0,0 0 0 0 0,0 0 0 0 0,0 0 0 0 0,0 0 0 0 0,1 0 1 0 0,-1 0-1 0 0,0-1 0 0 0,0 1 0 0 0,1 0 0 0 0,-1-1 0 0 0,0 1 0 0 0,1-1 1 0 0,-1 0-1 0 0,0 1 0 0 0,1-1 0 0 0,-1 0 0 0 0,1 0 0 0 0,-1 0 0 0 0,0 0 0 0 0,1 0 1 0 0,-1 0-1 0 0,1 0 0 0 0,-1-1 0 0 0,0 1 0 0 0,1 0 0 0 0,-1-1 0 0 0,0 1 1 0 0,1-1-1 0 0,-1 1 0 0 0,0-1 0 0 0,0 0 0 0 0,0 0 0 0 0,1 1 0 0 0,-1-1-10 0 0,43-46 526 0 0,-33 33-525 0 0,166-261 372 0 0,-167 311-530 0 0,-9-18 159 0 0,1-1 0 0 0,0 0 0 0 0,2-1 0 0 0,0 1 1 0 0,1 0-1 0 0,0-1 0 0 0,1 0 0 0 0,1 0 1 0 0,1-1-1 0 0,0 0 0 0 0,1 0 0 0 0,1-1 0 0 0,0 0 1 0 0,0-1-1 0 0,2 0 0 0 0,0-1 0 0 0,0 0 1 0 0,4 2-3 0 0,-13-11 12 0 0,1 1 1 0 0,0-1 0 0 0,0 0 0 0 0,0-1 0 0 0,0 1 0 0 0,1-1 0 0 0,-1 0 0 0 0,1 0-1 0 0,-1 0 1 0 0,1-1 0 0 0,0 1 0 0 0,0-1 0 0 0,-1 0 0 0 0,1-1 0 0 0,0 1 0 0 0,0-1-1 0 0,0 0 1 0 0,0 0 0 0 0,0 0 0 0 0,0-1 0 0 0,0 0 0 0 0,0 0 0 0 0,-1 0 0 0 0,1 0-1 0 0,0-1 1 0 0,2-1-13 0 0,10-12 107 0 0,-1 0-1 0 0,0-1 0 0 0,-1-1 0 0 0,-1 0 0 0 0,-1-1 0 0 0,0-1 1 0 0,-1 0-1 0 0,-1-1 0 0 0,-1 0 0 0 0,-1 0 0 0 0,-1-1 1 0 0,0 0-1 0 0,-2-1 0 0 0,0 1 0 0 0,-2-1 0 0 0,1-6-106 0 0,8-145 272 0 0,-12 172-300 0 0,-1 0-1 0 0,0 0 0 0 0,0-1 0 0 0,1 1 0 0 0,-1 0 0 0 0,0 0 1 0 0,0 0-1 0 0,0-1 0 0 0,0 1 0 0 0,0 0 0 0 0,-1 0 0 0 0,1-1 0 0 0,0 1 1 0 0,-1 0-1 0 0,1 0 0 0 0,-1 0 0 0 0,1-1 0 0 0,-1 1 0 0 0,1 0 1 0 0,-1 0-1 0 0,0 0 0 0 0,1 0 0 0 0,-1 0 0 0 0,0 0 0 0 0,0 0 1 0 0,0 1-1 0 0,0-1 0 0 0,0 0 0 0 0,0 0 0 0 0,0 1 0 0 0,0-1 0 0 0,0 0 1 0 0,0 1-1 0 0,0-1 0 0 0,0 1 0 0 0,0-1 0 0 0,-1 1 0 0 0,1 0 1 0 0,0 0-1 0 0,0-1 0 0 0,-1 1 0 0 0,1 0 0 0 0,0 0 0 0 0,0 0 0 0 0,-1 0 1 0 0,1 1-1 0 0,0-1 0 0 0,0 0 0 0 0,0 0 0 0 0,-1 1 0 0 0,1-1 29 0 0,-24 71-4777 0 0,21-39-2747 0 0,4-31 6772 0 0,-2 15-11453 0 0</inkml:trace>
  <inkml:trace contextRef="#ctx0" brushRef="#br0" timeOffset="341.607">1035 398 13123 0 0,'0'0'2179'0'0,"0"0"-740"0"0,0 0-347 0 0,0 0 23 0 0,0 0 84 0 0,0 0 13 0 0,0 0-142 0 0,0 0-194 0 0,0 0-213 0 0,0 0-206 0 0,0 0-131 0 0,0 0-88 0 0,0 0-55 0 0,-5 15 489 0 0,25 128 1207 0 0,-20-87-1450 0 0,1 2-3785 0 0,9-79-7306 0 0,-9 20 2249 0 0</inkml:trace>
  <inkml:trace contextRef="#ctx0" brushRef="#br0" timeOffset="1036.452">1002 379 0 0 0,'0'0'1162'0'0,"0"0"-430"0"0,0 0 3 0 0,0 0 327 0 0,0 0 404 0 0,0 0 266 0 0,0 0 86 0 0,0 0-121 0 0,0 0-245 0 0,0 0-215 0 0,0 0-163 0 0,0 0-79 0 0,0 0-20 0 0,-2-7 4218 0 0,70-45-2395 0 0,-53 44-2525 0 0,-2 1-175 0 0,0 1 0 0 0,0-1 0 0 0,1 2 0 0 0,0 0-1 0 0,0 1 1 0 0,1 0 0 0 0,-1 1 0 0 0,1 1 0 0 0,0 0 0 0 0,-1 1-1 0 0,4 0-97 0 0,-16 3 16 0 0,1 0-1 0 0,-1 0 0 0 0,0 0 0 0 0,0 0 0 0 0,0 0 0 0 0,0 0 0 0 0,-1 1 0 0 0,1-1 0 0 0,0 1 1 0 0,-1-1-1 0 0,0 1 0 0 0,0-1 0 0 0,0 1 0 0 0,0 0 0 0 0,0 0 0 0 0,0-1 0 0 0,-1 1 1 0 0,1 0-1 0 0,-1 0 0 0 0,0 0 0 0 0,0 0 0 0 0,0 0 0 0 0,0 0 0 0 0,0 0 0 0 0,-1-1 0 0 0,1 1 1 0 0,-1 1-16 0 0,-2 4 32 0 0,0-1 0 0 0,0 0 0 0 0,-1 0 0 0 0,0 0 0 0 0,0-1 0 0 0,-1 1 0 0 0,0-1 0 0 0,0 0 0 0 0,0-1 0 0 0,-1 1 0 0 0,1-1 0 0 0,-2 0 0 0 0,1 0 0 0 0,-6 3-32 0 0,-24 22 38 0 0,36-28-42 0 0,0 0-1 0 0,0 0 0 0 0,0 0 0 0 0,0 0 0 0 0,1 0 1 0 0,-1 0-1 0 0,0 0 0 0 0,1 0 0 0 0,0 0 0 0 0,-1 0 1 0 0,1 0-1 0 0,0 0 0 0 0,0-1 0 0 0,0 1 0 0 0,0 0 1 0 0,0-1-1 0 0,1 1 0 0 0,-1-1 0 0 0,0 1 1 0 0,1-1-1 0 0,-1 1 0 0 0,1-1 0 0 0,0 0 0 0 0,-1 0 1 0 0,1 0-1 0 0,0 0 0 0 0,0 0 0 0 0,-1 0 0 0 0,1 0 1 0 0,0-1-1 0 0,0 1 0 0 0,0-1 0 0 0,0 1 0 0 0,0-1 5 0 0,15 11-25 0 0,94 84 129 0 0,-109-93-75 0 0,-1 0 1 0 0,1 0-1 0 0,-1 0 0 0 0,0 0 0 0 0,1 0 0 0 0,-1 0 0 0 0,0 1 1 0 0,-1-1-1 0 0,1 1 0 0 0,0-1 0 0 0,-1 0 0 0 0,1 1 0 0 0,-1-1 1 0 0,0 1-1 0 0,0-1 0 0 0,1 1 0 0 0,-2-1 0 0 0,1 1 0 0 0,0-1 1 0 0,-1 1-1 0 0,1-1 0 0 0,-1 1 0 0 0,1-1 0 0 0,-1 1 1 0 0,0-1-1 0 0,0 0 0 0 0,-1 0 0 0 0,1 1 0 0 0,0-1 0 0 0,-1 0 1 0 0,1 0-1 0 0,-1 0 0 0 0,1 0 0 0 0,-1-1 0 0 0,0 1 0 0 0,0 0 1 0 0,0-1-1 0 0,0 1 0 0 0,-2 0-29 0 0,-8 6 36 0 0,-1 0 0 0 0,0-1 0 0 0,0-1 0 0 0,-1 0-1 0 0,1 0 1 0 0,-1-2 0 0 0,0 0 0 0 0,-1 0 0 0 0,1-1 0 0 0,-1-1 0 0 0,1 0 0 0 0,-1-1 0 0 0,0-1 0 0 0,0-1 0 0 0,-10-1-36 0 0,23 2-33 0 0,1 0 0 0 0,-1 0 1 0 0,1-1-1 0 0,-1 1 0 0 0,1 0 1 0 0,0-1-1 0 0,-1 1 0 0 0,1-1 1 0 0,-1 0-1 0 0,1 0 0 0 0,0 1 0 0 0,0-1 1 0 0,-1 0-1 0 0,1 0 0 0 0,0 0 1 0 0,0 0-1 0 0,0 0 0 0 0,0-1 1 0 0,0 1-1 0 0,0 0 0 0 0,0 0 1 0 0,1-1-1 0 0,-1 1 0 0 0,0 0 1 0 0,1-1-1 0 0,-1 1 0 0 0,1-1 1 0 0,-1 1-1 0 0,1-2 33 0 0,2-12-3438 0 0,8 1-4076 0 0,-2 7-4526 0 0</inkml:trace>
  <inkml:trace contextRef="#ctx0" brushRef="#br0" timeOffset="2167.994">1473 184 7794 0 0,'0'0'2491'0'0,"0"0"-725"0"0,0 0-435 0 0,0 0-99 0 0,0 0 65 0 0,0 0 17 0 0,0 0-100 0 0,0 0-196 0 0,0 0-301 0 0,0 0-244 0 0,0 0-173 0 0,0 0-101 0 0,0 0-30 0 0,5 0 951 0 0,169 0 3129 0 0,-10-10-3370 0 0,-113 6-673 0 0,-51 4-198 0 0,0 0-19 0 0,0 0-10 0 0,0 0-18 0 0,0 0 0 0 0,0 0-42 0 0,0 0-39 0 0,0 0-78 0 0,0-3-192 0 0,0 2-4479 0 0,0 1-5261 0 0,0 0-1629 0 0</inkml:trace>
  <inkml:trace contextRef="#ctx0" brushRef="#br0" timeOffset="2416.625">1477 453 11690 0 0,'0'0'3913'0'0,"0"0"-2266"0"0,0 0-1047 0 0,0 0-211 0 0,0 0 37 0 0,0 0 117 0 0,0 0 120 0 0,0 0 97 0 0,0 0 26 0 0,0 0-21 0 0,0 0-51 0 0,0 0-114 0 0,0 0-123 0 0,26-1-101 0 0,85-2-90 0 0,114-22-759 0 0,-207 28-4009 0 0,-14-3-4396 0 0</inkml:trace>
  <inkml:trace contextRef="#ctx0" brushRef="#br0" timeOffset="3773.304">1893 644 7298 0 0,'0'0'1456'0'0,"0"0"-325"0"0,0 0-67 0 0,0 0 171 0 0,0 0 197 0 0,0 0 81 0 0,0 0-72 0 0,0 0-210 0 0,0 0-207 0 0,0 0-153 0 0,13-7 1386 0 0,148-208 1701 0 0,49-59-3395 0 0,-136 194-417 0 0,-74 79-147 0 0,1 1-1 0 0,0-1 1 0 0,-1 1-1 0 0,1-1 0 0 0,-1 1 1 0 0,1-1-1 0 0,0 1 1 0 0,0 0-1 0 0,-1-1 1 0 0,1 1-1 0 0,0 0 0 0 0,0 0 1 0 0,-1-1-1 0 0,1 1 1 0 0,0 0-1 0 0,0 0 1 0 0,-1 0-1 0 0,1 0 0 0 0,0 0 1 0 0,0 0-1 0 0,0 0 1 0 0,-1 0-1 0 0,1 1 0 0 0,0-1 1 0 0,0 0-1 0 0,-1 0 1 0 0,1 1-1 0 0,0-1 1 0 0,0 0-1 0 0,-1 1 0 0 0,1-1 1 0 0,0 1-1 0 0,-1-1 1 0 0,1 1-1 0 0,-1-1 1 0 0,1 1-1 0 0,-1-1 0 0 0,1 1 1 0 0,-1 0-1 0 0,1-1 1 0 0,-1 1-1 0 0,1 0 0 0 0,-1-1 1 0 0,0 1-1 0 0,1 0 1 0 0,-1-1-1 0 0,0 1 1 0 0,0 0-1 0 0,1 0 0 0 0,-1 0 1 0 0,0-1-1 0 0,0 1 1 0 0,0 0-1 0 0,0 0 1 0 0,0-1-1 0 0,0 1 0 0 0,0 0 1 0 0,0 0-1 0 0,-1 0 1 0 0,1-1-1 0 0,0 1 1 0 0,0 0-1 0 0,-1 0 0 0 0,1-1 1 0 0,0 1-1 0 0,-1 0 2 0 0,3 6 38 0 0,45 382 308 0 0,-32-342-327 0 0,6-54-10 0 0,269-372 389 0 0,-263 340-381 0 0,-26 38-10 0 0,-1 1-6 0 0,0 0-23 0 0,0 0 2 0 0,0 0-5 0 0,0 0-12 0 0,24 51-51 0 0,-13-21 113 0 0,-1 0 1 0 0,-1 0-1 0 0,-2 1 0 0 0,-2-1 0 0 0,0 1 1 0 0,-2 1-1 0 0,-1-1 0 0 0,-2 0 0 0 0,-1 1 0 0 0,-2-1 1 0 0,0 0-1 0 0,-7 23-25 0 0,4 15-596 0 0,6-68 398 0 0,0-1-54 0 0,0 0-85 0 0,12-4-2473 0 0,7-19-3566 0 0,-9 11-2985 0 0,-3 7 1829 0 0</inkml:trace>
  <inkml:trace contextRef="#ctx0" brushRef="#br0" timeOffset="4019.473">3115 401 7466 0 0,'0'0'2072'0'0,"0"0"-377"0"0,0 0-35 0 0,0 0 146 0 0,0 0 9 0 0,0 0-146 0 0,0 0-262 0 0,0 0-309 0 0,0 0-261 0 0,0 0-199 0 0,0 0-149 0 0,0 0-111 0 0,0 0-86 0 0,-5 32-64 0 0,-18 98-50 0 0,15-24 88 0 0,9-76-3672 0 0,1-69-13445 0 0,-2 31 13114 0 0</inkml:trace>
  <inkml:trace contextRef="#ctx0" brushRef="#br0" timeOffset="4496.761">3029 409 4809 0 0,'0'0'2257'0'0,"0"0"-698"0"0,0 0-357 0 0,0 0 104 0 0,0 0 142 0 0,0 0 14 0 0,0 0-139 0 0,0 0-240 0 0,0 0-207 0 0,0 0-138 0 0,0 0-90 0 0,0 0-79 0 0,0 0-63 0 0,28-16-30 0 0,90-49-30 0 0,-47 46 401 0 0,-57 17-586 0 0,-11 1-211 0 0,0 0 0 0 0,0 0 0 0 0,0 0 1 0 0,0 0-1 0 0,0 0 0 0 0,0 0 0 0 0,0 1 0 0 0,0-1 1 0 0,1 1-1 0 0,-1 0 0 0 0,0 0 0 0 0,0 0 0 0 0,0 1 1 0 0,0-1-1 0 0,0 1 0 0 0,1 0 0 0 0,-1-1 0 0 0,0 1 1 0 0,0 1-1 0 0,-1-1 0 0 0,1 0 0 0 0,0 1 0 0 0,0-1 1 0 0,-1 1-1 0 0,1 0 0 0 0,-1 0 0 0 0,1 0 0 0 0,-1 0 1 0 0,0 1-1 0 0,0-1 0 0 0,0 0 0 0 0,0 1 0 0 0,0 0 0 0 0,0-1 1 0 0,-1 1-1 0 0,1 0 0 0 0,0 2-50 0 0,-2 2 68 0 0,-1 1 1 0 0,0-1-1 0 0,0 1 0 0 0,0-1 0 0 0,-1 0 1 0 0,0 1-1 0 0,-1-1 0 0 0,0 0 0 0 0,0 0 1 0 0,0-1-1 0 0,-1 1 0 0 0,0-1 0 0 0,0 1 1 0 0,0-1-1 0 0,-1 0 0 0 0,0-1 0 0 0,0 1-68 0 0,-25 49 36 0 0,77-22-100 0 0,0-4 80 0 0,-36-20-10 0 0,-6-7 8 0 0,-1 1 0 0 0,1-1-1 0 0,-1 1 1 0 0,0 1 0 0 0,0-1 0 0 0,-1 0 0 0 0,1 1 0 0 0,-1 0 0 0 0,1 0 0 0 0,-1 0 0 0 0,0 0 0 0 0,-1 1-1 0 0,1-1 1 0 0,-1 1 0 0 0,0-1 0 0 0,0 1 0 0 0,0 0 0 0 0,0 0 0 0 0,-1 0 0 0 0,0 0 0 0 0,0 2-14 0 0,-1-2 49 0 0,0-1 1 0 0,0 0 0 0 0,0 1-1 0 0,-1-1 1 0 0,1 1 0 0 0,-1-1 0 0 0,0 0-1 0 0,-1 0 1 0 0,1 0 0 0 0,-1 0-1 0 0,1 0 1 0 0,-1 0 0 0 0,-1 0-1 0 0,1 0 1 0 0,0-1 0 0 0,-1 1-1 0 0,0-1 1 0 0,0 1 0 0 0,0-1-1 0 0,0 0 1 0 0,0 0 0 0 0,-1-1 0 0 0,1 1-1 0 0,-1-1 1 0 0,0 0 0 0 0,1 1-1 0 0,-2-1-49 0 0,-98 6 368 0 0,95-9-419 0 0,1-1 0 0 0,-1 1 0 0 0,1-2 0 0 0,0 1-1 0 0,-1-1 1 0 0,1 0 0 0 0,0 0 0 0 0,1-1 0 0 0,-1 1 0 0 0,0-2-1 0 0,1 1 1 0 0,0-1 0 0 0,0 0 0 0 0,1 0 0 0 0,-1-1-1 0 0,1 1 1 0 0,0-1 0 0 0,1 0 0 0 0,-1-1 0 0 0,1 1-1 0 0,0-2 53 0 0,3 6-123 0 0,0 0 1 0 0,0 0 0 0 0,0 0-1 0 0,1-1 1 0 0,-1 1 0 0 0,1 0 0 0 0,0 0-1 0 0,-1-1 1 0 0,1 1 0 0 0,0 0-1 0 0,0-1 1 0 0,1 1 0 0 0,-1 0 0 0 0,0 0-1 0 0,1-1 1 0 0,-1 1 0 0 0,1 0-1 0 0,0 0 1 0 0,0 0 0 0 0,0 0 0 0 0,0 0-1 0 0,1-1 122 0 0,19-26-7848 0 0,-15 21-3468 0 0</inkml:trace>
  <inkml:trace contextRef="#ctx0" brushRef="#br0" timeOffset="5249.792">4056 30 10226 0 0,'0'0'2025'0'0,"0"0"-548"0"0,0 0-143 0 0,0 0 14 0 0,0 0 20 0 0,0 0-61 0 0,0 0-158 0 0,0 0-169 0 0,0 0-179 0 0,0 0-171 0 0,0 0-142 0 0,-32 12-99 0 0,-100 41-66 0 0,52 0 172 0 0,69-44-465 0 0,1 1 0 0 0,-1 1-1 0 0,1-1 1 0 0,1 2 0 0 0,0-1 0 0 0,1 1 0 0 0,0 1 0 0 0,1-1 0 0 0,0 1-1 0 0,1 0 1 0 0,0 1 0 0 0,2 0 0 0 0,-1-1 0 0 0,1 2 0 0 0,1-1 0 0 0,1 0-1 0 0,0 1 1 0 0,0 12-30 0 0,3-23 19 0 0,0-1-1 0 0,0 1 0 0 0,0-1 1 0 0,0 0-1 0 0,1 0 0 0 0,-1 1 1 0 0,1-1-1 0 0,0 0 0 0 0,0 0 1 0 0,0 0-1 0 0,1-1 0 0 0,-1 1 1 0 0,0-1-1 0 0,1 1 0 0 0,0-1 1 0 0,0 0-1 0 0,-1 0 0 0 0,1 0 1 0 0,0 0-1 0 0,1 0 0 0 0,-1-1 1 0 0,0 1-1 0 0,0-1 0 0 0,1 0 1 0 0,-1 0-1 0 0,1 0 0 0 0,-1 0 1 0 0,1-1-1 0 0,-1 0 0 0 0,1 1 1 0 0,-1-1-1 0 0,1-1 0 0 0,-1 1 1 0 0,1 0-1 0 0,0-1 0 0 0,-1 0 1 0 0,0 1-1 0 0,1-1 0 0 0,-1-1 1 0 0,1 1-1 0 0,-1 0 0 0 0,0-1 1 0 0,0 0-1 0 0,2-1-18 0 0,21-16 249 0 0,-1-1 0 0 0,0-2 0 0 0,-2 0 0 0 0,-1-1 0 0 0,-1-1 0 0 0,0-2-1 0 0,-2 0 1 0 0,-2 0 0 0 0,0-2 0 0 0,-1 0 0 0 0,3-13-249 0 0,-15 33 27 0 0,-1 0 0 0 0,1 1 1 0 0,0-1-1 0 0,1 1 0 0 0,-1 0 0 0 0,1 0 1 0 0,1 1-1 0 0,-1 0 0 0 0,1 0 0 0 0,0 0 0 0 0,1 0 1 0 0,0 1-1 0 0,-1 0 0 0 0,2 1 0 0 0,1-2-27 0 0,-6 7 0 0 0,1 0 1 0 0,-1 1-1 0 0,0-1 0 0 0,0 1 1 0 0,0 0-1 0 0,0 0 0 0 0,-1 0 1 0 0,1 0-1 0 0,0 1 0 0 0,-1-1 1 0 0,0 1-1 0 0,1-1 0 0 0,-1 1 1 0 0,0 0-1 0 0,0 0 0 0 0,-1 0 0 0 0,1 0 1 0 0,-1 0-1 0 0,1 0 0 0 0,-1 0 1 0 0,0 1-1 0 0,0-1 0 0 0,0 0 1 0 0,-1 1-1 0 0,1-1 0 0 0,-1 1 1 0 0,0-1-1 0 0,0 1 0 0 0,0-1 0 0 0,0 2 0 0 0,14 98 10 0 0,-5 0-1 0 0,-4 1 1 0 0,-6 70-10 0 0,-4-127-18 0 0,-2-1 1 0 0,-2 0 0 0 0,-1-1 0 0 0,-3 0 0 0 0,-16 39 17 0 0,25-72-1 0 0,0-1 0 0 0,0 1 0 0 0,-1-1 0 0 0,0 0 0 0 0,-1-1 0 0 0,0 0 0 0 0,0 1 0 0 0,-1-2 0 0 0,-1 1-1 0 0,0-1 1 0 0,0 0 0 0 0,-1-1 0 0 0,0 0 0 0 0,0 0 0 0 0,-1-1 0 0 0,0 0 0 0 0,0-1 0 0 0,0 0 0 0 0,-1-1 0 0 0,0 0 0 0 0,0-1 0 0 0,-1 0 0 0 0,1 0 0 0 0,-1-1-1 0 0,-7 0 2 0 0,15-4-6 0 0,0-1 0 0 0,0 0 0 0 0,1 0-1 0 0,-1 0 1 0 0,1-1 0 0 0,-1 1-1 0 0,1-1 1 0 0,0 0 0 0 0,0 0 0 0 0,0 0-1 0 0,0 0 1 0 0,0 0 0 0 0,1-1-1 0 0,0 1 1 0 0,0-1 0 0 0,0 0 0 0 0,0 0-1 0 0,0 1 1 0 0,1-1 0 0 0,-1 0-1 0 0,1-1 1 0 0,0 1 0 0 0,0 0 0 0 0,1 0-1 0 0,-1 0 1 0 0,1-1 0 0 0,0 1-1 0 0,1-4 7 0 0,-2-10-4 0 0,1-1 0 0 0,1 0-1 0 0,1 0 1 0 0,0 0 0 0 0,2 1-1 0 0,0-1 1 0 0,1 1 0 0 0,1 0-1 0 0,1 0 1 0 0,0 1 0 0 0,1 0-1 0 0,1 0 1 0 0,11-15 4 0 0,2-1-3 0 0,1 2 0 0 0,2 0-1 0 0,1 2 1 0 0,1 0 0 0 0,1 2-1 0 0,11-6 4 0 0,-27 23-10 0 0,-1 1 1 0 0,2 1-1 0 0,-1 0 0 0 0,1 0 0 0 0,0 1 0 0 0,0 1 0 0 0,1 0 0 0 0,0 1 0 0 0,0 1 0 0 0,0 0 0 0 0,1 1 0 0 0,-1 0 0 0 0,1 1 0 0 0,0 1 0 0 0,10 0 10 0 0,23 11-633 0 0,-19 9-3778 0 0,-23-15-1967 0 0,-1 0-5953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2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723 0 0 0 0,'0'0'1571'0'0,"0"0"427"0"0,0 0 210 0 0,0 0-73 0 0,0 0-225 0 0,0 0-254 0 0,0 0-211 0 0,0 0-146 0 0,3 0-86 0 0,8 0-54 0 0,-8 0-68 0 0,-3 0-121 0 0,0 0-130 0 0,0 0-121 0 0,0 0-87 0 0,0 0-48 0 0,0 0-39 0 0,0 0-27 0 0,0 0-11 0 0,-7 8 2489 0 0,-139 24-2260 0 0,20 4-547 0 0,73-23-22 0 0,1 3 0 0 0,0 2 0 0 0,1 2 0 0 0,-1 4-167 0 0,47-23 6 0 0,1 2 1 0 0,-1-1 0 0 0,1 0 0 0 0,-1 1 0 0 0,1 0 0 0 0,0 0 0 0 0,0 0 0 0 0,1 1 0 0 0,-1-1 0 0 0,1 1 0 0 0,-1 0 0 0 0,1 0 0 0 0,0 0 0 0 0,1 0-1 0 0,-1 1 1 0 0,1-1 0 0 0,0 1 0 0 0,0-1 0 0 0,0 1 0 0 0,1 0 0 0 0,-1 0 0 0 0,1 0 0 0 0,0 0 0 0 0,1 0 0 0 0,-1 0 0 0 0,1 4-7 0 0,2 0-2 0 0,1 1 1 0 0,0-1 0 0 0,1 0 0 0 0,0 0-1 0 0,0 0 1 0 0,1-1 0 0 0,0 1 0 0 0,0-1-1 0 0,1 0 1 0 0,0-1 0 0 0,1 0-1 0 0,-1 1 1 0 0,2-2 0 0 0,-1 1 0 0 0,1-1-1 0 0,-1 0 1 0 0,2-1 0 0 0,-1 0 0 0 0,1 0-1 0 0,-1-1 1 0 0,1 0 0 0 0,0-1 0 0 0,1 1 1 0 0,34 20 23 0 0,120 81 29 0 0,-161-104-30 0 0,0 1-1 0 0,0-1 0 0 0,0 1 0 0 0,0-1 1 0 0,0 1-1 0 0,-1 0 0 0 0,1 0 1 0 0,-1 0-1 0 0,0 0 0 0 0,1 1 0 0 0,-1-1 1 0 0,0 0-1 0 0,0 1 0 0 0,0 0 0 0 0,-1-1 1 0 0,1 1-1 0 0,-1 0 0 0 0,1 0 1 0 0,-1 0-1 0 0,0 0 0 0 0,0 0 0 0 0,0 0 1 0 0,-1 0-1 0 0,1 1 0 0 0,-1-1 1 0 0,0 0-1 0 0,0 0 0 0 0,0 0 0 0 0,0 1 1 0 0,0-1-1 0 0,-1 0 0 0 0,1 0 0 0 0,-1 0 1 0 0,0 0-1 0 0,0 0 0 0 0,0 0 1 0 0,0 0-1 0 0,-1 0 0 0 0,1 0 0 0 0,-1 0 1 0 0,0 0-1 0 0,1-1 0 0 0,-1 1 1 0 0,-1-1-1 0 0,0 1-21 0 0,-34 21 66 0 0,-2-2 0 0 0,-1-2 0 0 0,0-2 0 0 0,-1-1 0 0 0,-1-2-1 0 0,-1-2 1 0 0,0-2 0 0 0,0-2 0 0 0,-18 1-66 0 0,-24-7-70 0 0,89-29-975 0 0,46-30-1939 0 0,-24 37-1485 0 0,-17 12 1164 0 0,7-2-8963 0 0</inkml:trace>
  <inkml:trace contextRef="#ctx0" brushRef="#br0" timeOffset="328.735">918 409 18372 0 0,'0'0'1103'0'0,"0"0"-391"0"0,0 0-187 0 0,0 0 146 0 0,0 0 196 0 0,0 0 107 0 0,0 0-74 0 0,0 0-215 0 0,-20 31-211 0 0,-66 99-164 0 0,48-44-56 0 0,36-80-249 0 0,1 1 0 0 0,-1-1 0 0 0,1 1 0 0 0,0 0 0 0 0,0-1 0 0 0,1 1 0 0 0,0 0 0 0 0,0 0 0 0 0,1-1 0 0 0,0 1 0 0 0,0 0 0 0 0,1-1 0 0 0,-1 1 0 0 0,1-1 0 0 0,1 1 0 0 0,-1-1 0 0 0,1 0 0 0 0,0 0 0 0 0,1 0 0 0 0,-1-1 0 0 0,1 1 0 0 0,0-1 0 0 0,1 1 0 0 0,-1-1 0 0 0,1-1 0 0 0,0 1 0 0 0,0-1 0 0 0,1 0 0 0 0,-1 0 0 0 0,1 0 0 0 0,0-1 0 0 0,0 0 0 0 0,0 0 1 0 0,0 0-1 0 0,1-1 0 0 0,-1 0 0 0 0,0 0 0 0 0,2-1-5 0 0,8 2 61 0 0,-1 0 1 0 0,0-1 0 0 0,1-1-1 0 0,-1-1 1 0 0,0 0 0 0 0,1-1-1 0 0,-1-1 1 0 0,1 0 0 0 0,-1-1-1 0 0,0-1 1 0 0,0 0 0 0 0,-1-1 0 0 0,1-1-1 0 0,-1 0 1 0 0,0-1 0 0 0,-1 0-1 0 0,0-1 1 0 0,0-1 0 0 0,0 0-1 0 0,-1-1 1 0 0,-1 0 0 0 0,1 0-1 0 0,-2-2 1 0 0,1 1 0 0 0,-2-1-1 0 0,0-1 1 0 0,0 1 0 0 0,-1-2 0 0 0,-1 1-1 0 0,0-1 1 0 0,4-11-62 0 0,-9 17-5 0 0,0 0 0 0 0,-1-1 0 0 0,0 1 0 0 0,0-1 0 0 0,-1 1 0 0 0,0-1 0 0 0,0 0 0 0 0,-1 1 0 0 0,0-1 0 0 0,-1 1 0 0 0,1 0 0 0 0,-2-1 0 0 0,1 1 0 0 0,-1 0 0 0 0,-1 0 0 0 0,1 1 0 0 0,-1-1-1 0 0,-1 1 1 0 0,1-1 0 0 0,-1 1 0 0 0,0 1 0 0 0,-1-1 0 0 0,0 1 0 0 0,0 0 0 0 0,0 0 0 0 0,-1 1 0 0 0,1-1 0 0 0,-2 2 0 0 0,1-1 0 0 0,0 1 0 0 0,-1 0 0 0 0,0 0 0 0 0,1 1 0 0 0,-2 0 0 0 0,1 1 0 0 0,0-1 0 0 0,0 2 0 0 0,-1-1 0 0 0,-6 0 5 0 0,-55 14-2387 0 0,32 15-7142 0 0,29-18-2636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7650 0 0,'0'0'1892'0'0,"0"0"-205"0"0,0 0 125 0 0,0 0 236 0 0,0 0 49 0 0,0 0-256 0 0,0 0-416 0 0,0 0-410 0 0,0 0-287 0 0,0 0-139 0 0,0 0-113 0 0,0 0-64 0 0,15 11 1009 0 0,9-4-1083 0 0,0-1-1 0 0,0-1 1 0 0,1-1-1 0 0,-1-1 1 0 0,1-1-1 0 0,0-2 1 0 0,22-1-338 0 0,-9 0 98 0 0,-29-3-97 0 0,-2 2-4389 0 0,-5 13-6868 0 0,-2-5-271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13483 0 0,'0'0'1884'0'0,"0"0"-842"0"0,0 0-411 0 0,0 0 73 0 0,0 0 247 0 0,0 0 126 0 0,0 0 9 0 0,0 0-79 0 0,0 0-176 0 0,0 0-153 0 0,0 0-168 0 0,0 0-153 0 0,0 0-119 0 0,33 4-88 0 0,100 16-63 0 0,-45-19-215 0 0,-37-12-2955 0 0,-40 8-1618 0 0,-5 3-6854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5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16 0 0 0,'0'0'749'0'0,"0"0"288"0"0,0 0 302 0 0,0 0 408 0 0,0 0 341 0 0,0 0 125 0 0,0 0-10 0 0,0 0-180 0 0,0 0-248 0 0,0 0-233 0 0,0 0-231 0 0,-2-2-195 0 0,-4-6-143 0 0,5 7-134 0 0,1 1-108 0 0,0 0-91 0 0,0 0-85 0 0,0 0-75 0 0,0 0-73 0 0,0 0-75 0 0,-6 19 653 0 0,-37 314 1553 0 0,30-254-2361 0 0,3-1-1 0 0,4 1 1 0 0,3 13-177 0 0,-1-26-54 0 0,4-65 68 0 0,0-1-14 0 0,0 0 2 0 0,0 0-7 0 0,0 0-4 0 0,0 0-15 0 0,0 0-38 0 0,-8-26-1506 0 0,-5-20-2523 0 0,6 16-4857 0 0,4 18-2300 0 0</inkml:trace>
  <inkml:trace contextRef="#ctx0" brushRef="#br0" timeOffset="457.929">8 16 6025 0 0,'0'0'2245'0'0,"0"0"-363"0"0,0 0-293 0 0,0 0 46 0 0,0 0 143 0 0,0 0 32 0 0,0 0-141 0 0,0 0-280 0 0,0 0-316 0 0,0 0-279 0 0,0 0-241 0 0,0 0-127 0 0,-1-3-65 0 0,-4-7-38 0 0,3 8 3 0 0,2 2 8 0 0,0 0-11 0 0,0 0-29 0 0,0 0-16 0 0,0 0-50 0 0,0 0-39 0 0,17 7 615 0 0,93 4 290 0 0,0-5 1 0 0,94-7-1095 0 0,-72 0 246 0 0,-11 2-83 0 0,-108 2-123 0 0,-13-3-24 0 0,0 0 0 0 0,0 0 0 0 0,0 0-1 0 0,0 0-14 0 0,0 0-38 0 0,-4 0-288 0 0,3 0-4368 0 0,1 0-4943 0 0,0 0-2583 0 0</inkml:trace>
  <inkml:trace contextRef="#ctx0" brushRef="#br0" timeOffset="1610.687">906 509 12435 0 0,'0'0'1943'0'0,"0"0"-599"0"0,0 0-330 0 0,0 0-4 0 0,0 0 144 0 0,0 0 76 0 0,0 0-110 0 0,0 0-271 0 0,0 0-267 0 0,0 0-154 0 0,0 0-117 0 0,0 0-35 0 0,0 0-39 0 0,0 19-66 0 0,2 139 476 0 0,-7-89-1049 0 0,-14-62-2294 0 0,12-6-1088 0 0,0-1-4190 0 0,6 0-1921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0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82 678 0 0 0,'0'0'529'0'0,"0"0"466"0"0,0 0 170 0 0,0 0 70 0 0,0 0 115 0 0,0 0 64 0 0,0 0 164 0 0,0 0 190 0 0,0 0 18 0 0,-11-4-152 0 0,-43-18 654 0 0,41 18 760 0 0,10 2 1759 0 0,15-4-4520 0 0,34-13 63 0 0,2 2 0 0 0,0 2 0 0 0,1 2 1 0 0,0 2-1 0 0,1 2-350 0 0,72 6 315 0 0,-119 4-309 0 0,0-1 0 0 0,0 1 1 0 0,0 0-1 0 0,0 1 1 0 0,0-1-1 0 0,0 0 1 0 0,-1 1-1 0 0,1-1 1 0 0,0 1-1 0 0,-1 0 1 0 0,1 0-1 0 0,-1 0 0 0 0,0 0 1 0 0,0 1-1 0 0,0-1 1 0 0,0 0-1 0 0,0 1 1 0 0,0 0-1 0 0,-1-1 1 0 0,1 1-1 0 0,-1 0 0 0 0,0 0 1 0 0,1 0-1 0 0,-1 0 1 0 0,-1 0-1 0 0,1 0 1 0 0,0 0-1 0 0,-1 0 1 0 0,0 0-1 0 0,1 3-6 0 0,-10 95 317 0 0,-2-73-257 0 0,-2 0 0 0 0,0-1 0 0 0,-2 0 0 0 0,-1-2 0 0 0,-1 1 1 0 0,-1-2-1 0 0,-20 21-60 0 0,36-43 5 0 0,-92 101 142 0 0,65-74-93 0 0,2 1 0 0 0,1 1 1 0 0,1 2-1 0 0,-16 27-54 0 0,22 26 200 0 0,21-81-165 0 0,1-1 0 0 0,-1 0 0 0 0,1 0 0 0 0,0 0 0 0 0,0 0 0 0 0,1-1 0 0 0,-1 1 0 0 0,1-1 0 0 0,0 0 0 0 0,0 0 0 0 0,0 0 0 0 0,0 0 0 0 0,0-1 0 0 0,1 0 1 0 0,-1 0-1 0 0,1 0 0 0 0,-1 0 0 0 0,4 0-35 0 0,17 3 159 0 0,-1-2 1 0 0,0 0 0 0 0,1-2 0 0 0,-1 0 0 0 0,1-2 0 0 0,-1-1-1 0 0,1-1 1 0 0,-1-1 0 0 0,0-1 0 0 0,0-1 0 0 0,-1-1-1 0 0,8-4-159 0 0,-3 8-98 0 0,-25-5-4255 0 0,4 1-3330 0 0,-4 3-4284 0 0</inkml:trace>
  <inkml:trace contextRef="#ctx0" brushRef="#br0" timeOffset="1267.629">875 858 0 0 0,'0'0'1144'0'0,"0"0"106"0"0,0 0 384 0 0,0 0 455 0 0,0 0 281 0 0,0 0-31 0 0,0 0-241 0 0,0 0-378 0 0,0 0-318 0 0,0 0-210 0 0,0 0-194 0 0,0 0-118 0 0,0 0-96 0 0,0 2-92 0 0,4 6 1002 0 0,6-21 576 0 0,-1 1-2255 0 0,43-56 741 0 0,-7 8-416 0 0,3 2 0 0 0,2 2 0 0 0,12-7-340 0 0,91-99 193 0 0,-143 185-482 0 0,-9 39 376 0 0,-1-48-97 0 0,-13 188 58 0 0,13-201-54 0 0,6-3 21 0 0,-1 1 0 0 0,1-1 0 0 0,-1 0 1 0 0,1 0-1 0 0,-1-1 0 0 0,0 1 0 0 0,0-1 1 0 0,0 0-1 0 0,0-1 0 0 0,-1 1 0 0 0,1-1 1 0 0,-1 0-1 0 0,0 0 0 0 0,0 0 0 0 0,0 0 1 0 0,-1-1-1 0 0,4-5-15 0 0,10-9 31 0 0,80-96 23 0 0,-17 17-70 0 0,-24 28 28 0 0,-56 70-13 0 0,0 0 0 0 0,0 1 0 0 0,0-1 0 0 0,0 0 0 0 0,0 1 1 0 0,0-1-1 0 0,0 0 0 0 0,0 0 0 0 0,1 1 0 0 0,-1-1 0 0 0,0 0 0 0 0,0 0 1 0 0,0 1-1 0 0,0-1 0 0 0,1 0 0 0 0,-1 0 0 0 0,0 1 0 0 0,0-1 1 0 0,1 0-1 0 0,-1 0 0 0 0,0 0 0 0 0,0 1 0 0 0,1-1 0 0 0,-1 0 0 0 0,0 0 1 0 0,0 0-1 0 0,1 0 0 0 0,-1 0 0 0 0,0 0 0 0 0,1 1 0 0 0,-1-1 0 0 0,0 0 1 0 0,0 0-1 0 0,1 0 0 0 0,-1 0 0 0 0,0 0 0 0 0,1 0 0 0 0,-1 0 0 0 0,0 0 1 0 0,1 0-1 0 0,-1-1 0 0 0,0 1 0 0 0,1 0 0 0 0,-1 0 0 0 0,0 0 1 0 0,-4 34-40 0 0,-84 285 505 0 0,35-229-774 0 0,19-61-3133 0 0,31-26 2463 0 0,-1 0-1280 0 0,2-2-2971 0 0,2-1-2806 0 0</inkml:trace>
  <inkml:trace contextRef="#ctx0" brushRef="#br0" timeOffset="1778.217">1913 512 6233 0 0,'0'0'2209'0'0,"0"0"-790"0"0,0 0-232 0 0,0 0 184 0 0,0 0 146 0 0,0 0 16 0 0,0 0-185 0 0,0 0-335 0 0,0 0-242 0 0,0 0-167 0 0,0 0-133 0 0,0 0-97 0 0,-25 32-73 0 0,-81 102-66 0 0,46-57 290 0 0,13-23-187 0 0,37-53 451 0 0,17-24-468 0 0,26-23-309 0 0,2 1 0 0 0,2 2-1 0 0,1 2 1 0 0,36-30-12 0 0,-69 66 7 0 0,0 1 0 0 0,0-1 0 0 0,0 1 0 0 0,0 0 0 0 0,0 0 0 0 0,1 1 0 0 0,0-1 0 0 0,0 1 0 0 0,0 1 0 0 0,0-1 0 0 0,0 1 0 0 0,1 0 0 0 0,-1 0-1 0 0,1 1 1 0 0,-1 0 0 0 0,1 0 0 0 0,-1 0 0 0 0,1 1 0 0 0,3 0-7 0 0,17 59 880 0 0,6 136 1274 0 0,-27-155-2170 0 0,-5-61-6420 0 0,0 10-1328 0 0,-1 10-3008 0 0</inkml:trace>
  <inkml:trace contextRef="#ctx0" brushRef="#br0" timeOffset="2019.12">1713 707 4465 0 0,'0'0'1827'0'0,"0"0"-468"0"0,0 0-208 0 0,0 0 92 0 0,0 0 152 0 0,0 0 97 0 0,0 0-80 0 0,0 0-214 0 0,0 0-175 0 0,0 0-96 0 0,0 0-59 0 0,0 0-63 0 0,0 0-58 0 0,15-1-99 0 0,107-13 790 0 0,17 1-922 0 0,-80 12-7596 0 0,-56 1-3585 0 0</inkml:trace>
  <inkml:trace contextRef="#ctx0" brushRef="#br0" timeOffset="2475.501">827 1016 3161 0 0,'0'0'831'0'0,"0"0"-473"0"0,0 0-126 0 0,0 0 312 0 0,0 0 489 0 0,0 0 464 0 0,0 0 236 0 0,0 0-5 0 0,0 0-128 0 0,0 0-207 0 0,0 0-224 0 0,0 0-203 0 0,34 0-135 0 0,107 0-63 0 0,208-22 2929 0 0,-151 4-2877 0 0,175 7-1536 0 0,-332 9-102 0 0,-20 1-1293 0 0,0 0-4680 0 0,-11 1-3926 0 0</inkml:trace>
  <inkml:trace contextRef="#ctx0" brushRef="#br0" timeOffset="3194.587">1015 1716 10258 0 0,'0'0'2098'0'0,"0"0"-436"0"0,0 0-197 0 0,0 0 1 0 0,0 0-39 0 0,0 0-128 0 0,0 0-239 0 0,0 0-284 0 0,0 0-192 0 0,0 0-132 0 0,0 0-91 0 0,0 0-25 0 0,0 0-7 0 0,8-22-4 0 0,29-68-18 0 0,-29 73-208 0 0,0 1-1 0 0,2 0 0 0 0,0 1 1 0 0,0 0-1 0 0,1 1 0 0 0,1 0 1 0 0,1 1-1 0 0,11-10-98 0 0,6-6 124 0 0,142-132 308 0 0,-72 87-344 0 0,-99 75-91 0 0,0 0 0 0 0,0 0-1 0 0,0 1 1 0 0,0-1 0 0 0,0 0 0 0 0,0 0-1 0 0,0 0 1 0 0,-1 1 0 0 0,1-1 0 0 0,0 0-1 0 0,-1 1 1 0 0,1-1 0 0 0,-1 1 0 0 0,0-1-1 0 0,1 1 1 0 0,-1-1 0 0 0,0 1 0 0 0,0-1-1 0 0,0 1 1 0 0,0-1 0 0 0,0 1 0 0 0,0-1-1 0 0,0 1 1 0 0,0-1 0 0 0,-1 1 0 0 0,1-1-1 0 0,-1 0 1 0 0,0 2 3 0 0,1 4 2 0 0,-7 115 48 0 0,8-120-45 0 0,-1 1-1 0 0,1-1 0 0 0,0 0 0 0 0,1 1 0 0 0,-1-1 0 0 0,0 0 0 0 0,1 0 0 0 0,-1 0 0 0 0,1 0 0 0 0,-1 0 0 0 0,1 0 0 0 0,0 0 0 0 0,0 0 0 0 0,0-1 0 0 0,0 1 0 0 0,0-1 0 0 0,0 1 1 0 0,1-1-1 0 0,-1 0 0 0 0,0 0 0 0 0,1 0 0 0 0,-1 0 0 0 0,0-1 0 0 0,1 1 0 0 0,0 0 0 0 0,-1-1 0 0 0,1 0 0 0 0,-1 0 0 0 0,1 0 0 0 0,-1 0 0 0 0,1 0 0 0 0,-1 0 0 0 0,1 0 1 0 0,-1-1-1 0 0,1 0 0 0 0,-1 1 0 0 0,1-1 0 0 0,-1 0 0 0 0,1 0 0 0 0,-1 0 0 0 0,0 0 0 0 0,0-1 0 0 0,1 1 0 0 0,-1-1 0 0 0,0 0-4 0 0,219-175 139 0 0,-197 155-134 0 0,47-27-26 0 0,-71 98-2 0 0,-10-15 70 0 0,1 0 0 0 0,2 1 0 0 0,1 0 0 0 0,2 0 0 0 0,0 34-47 0 0,21 20-387 0 0,-4-76-665 0 0,-1-11-6187 0 0,-9-2-1764 0 0</inkml:trace>
  <inkml:trace contextRef="#ctx0" brushRef="#br0" timeOffset="3436.384">2182 1296 14691 0 0,'0'0'1227'0'0,"0"0"-452"0"0,0 0-118 0 0,0 0 225 0 0,0 0 202 0 0,0 0 36 0 0,0 0-177 0 0,0 0-301 0 0,0 0-254 0 0,0 0-190 0 0,0 0-68 0 0,-3 34-57 0 0,-9 103-35 0 0,11-61-272 0 0,2-67-284 0 0,1 10-437 0 0,-2-7-8357 0 0,0-12-1397 0 0</inkml:trace>
  <inkml:trace contextRef="#ctx0" brushRef="#br0" timeOffset="3922.011">2127 1252 8106 0 0,'0'0'2226'0'0,"0"0"-581"0"0,0 0-311 0 0,0 0-97 0 0,0 0-32 0 0,0 0-24 0 0,0 0-184 0 0,0 0-229 0 0,0 0-164 0 0,0 0-116 0 0,0 0-49 0 0,0 0-37 0 0,0 0-28 0 0,17-9-38 0 0,55-29-32 0 0,1 23 500 0 0,48 15 159 0 0,-120 0-953 0 0,1 0-1 0 0,-1 0 1 0 0,1 0 0 0 0,-1 0 0 0 0,1 0-1 0 0,-1 1 1 0 0,1-1 0 0 0,-1 0-1 0 0,1 1 1 0 0,-1-1 0 0 0,1 1 0 0 0,-1 0-1 0 0,1-1 1 0 0,-1 1 0 0 0,0 0-1 0 0,0 0 1 0 0,1 0 0 0 0,-1 0 0 0 0,0 0-1 0 0,0 0 1 0 0,0 0 0 0 0,0 0-1 0 0,0 1 1 0 0,0-1 0 0 0,0 0-1 0 0,-1 1 1 0 0,1-1 0 0 0,0 0 0 0 0,-1 1-1 0 0,1-1 1 0 0,-1 1 0 0 0,1-1-1 0 0,-1 1 1 0 0,0-1 0 0 0,0 1 0 0 0,1-1-1 0 0,-1 1 1 0 0,0-1 0 0 0,0 1-1 0 0,-1 0 1 0 0,1-1 0 0 0,0 1 0 0 0,0-1-1 0 0,-1 1 1 0 0,1-1 0 0 0,-1 1-10 0 0,-39 62 365 0 0,-65 21-197 0 0,104-84-171 0 0,0 0-1 0 0,1-1 0 0 0,-1 1 1 0 0,0 0-1 0 0,0 0 0 0 0,1 0 1 0 0,-1 0-1 0 0,0 0 0 0 0,1 0 1 0 0,-1-1-1 0 0,1 2 1 0 0,0-1-1 0 0,-1 0 0 0 0,1 0 1 0 0,0 0-1 0 0,-1 0 0 0 0,1 0 1 0 0,0 0-1 0 0,0 0 0 0 0,0 0 1 0 0,0 0-1 0 0,0 0 1 0 0,0 1-1 0 0,0-1 0 0 0,0 0 1 0 0,1 0-1 0 0,-1 0 0 0 0,0 0 1 0 0,1 0-1 0 0,-1 0 0 0 0,1 0 1 0 0,-1 0-1 0 0,1 0 1 0 0,-1 0-1 0 0,1 0 0 0 0,0 0 1 0 0,-1 0-1 0 0,1-1 0 0 0,0 1 1 0 0,0 0-1 0 0,0 0 0 0 0,-1-1 1 0 0,1 1-1 0 0,0-1 0 0 0,1 1 4 0 0,49 24-90 0 0,-46-23 92 0 0,27 9-20 0 0,-26-10 19 0 0,1 1 0 0 0,0-1 1 0 0,-1 2-1 0 0,1-1 1 0 0,-1 1-1 0 0,1-1 0 0 0,-1 2 1 0 0,0-1-1 0 0,0 1 1 0 0,-1 0-1 0 0,1 0 0 0 0,-1 0 1 0 0,0 1-1 0 0,0 0 1 0 0,0 0-1 0 0,0 0 0 0 0,-1 1 1 0 0,0 0-1 0 0,0-1 0 0 0,1 5 0 0 0,-3-6 36 0 0,-1 1 1 0 0,0-1 0 0 0,0 0 0 0 0,0 0 0 0 0,0 1 0 0 0,-1-1 0 0 0,0 1-1 0 0,0-1 1 0 0,0 0 0 0 0,0 1 0 0 0,-1-1 0 0 0,1 0 0 0 0,-1 1 0 0 0,0-1-1 0 0,0 0 1 0 0,-1 0 0 0 0,1 0 0 0 0,-1 1 0 0 0,0-2 0 0 0,0 1 0 0 0,-1 0-1 0 0,1 0 1 0 0,-1-1 0 0 0,0 1 0 0 0,0-1 0 0 0,0 0 0 0 0,0 0 0 0 0,0 0-1 0 0,-1 0 1 0 0,1-1 0 0 0,-1 1 0 0 0,0-1 0 0 0,1 0 0 0 0,-1 0 0 0 0,-1 0-1 0 0,1-1-37 0 0,-10 7-35 0 0,0-1 0 0 0,0 0 0 0 0,-1-1 0 0 0,0-1 0 0 0,0 0 0 0 0,-1-1 0 0 0,1-1 0 0 0,-1 0-1 0 0,0-1 1 0 0,1-1 0 0 0,-1 0 0 0 0,-10-2 35 0 0,-14-31-3169 0 0,26 0-6233 0 0,11 23-1663 0 0</inkml:trace>
  <inkml:trace contextRef="#ctx0" brushRef="#br0" timeOffset="4289.089">2637 390 9922 0 0,'0'0'1670'0'0,"0"0"-274"0"0,0 0-72 0 0,0 0 102 0 0,0 0 96 0 0,0 0-98 0 0,0 0-302 0 0,0 0-360 0 0,0 0-294 0 0,0 0-153 0 0,0 0-39 0 0,0 0 34 0 0,0 0 60 0 0,11-1 39 0 0,0-1-277 0 0,52 9 514 0 0,-35 10-511 0 0,-2 1 0 0 0,0 1 0 0 0,-1 1-1 0 0,-1 1 1 0 0,-1 1 0 0 0,-1 1 0 0 0,-1 1-1 0 0,-1 1 1 0 0,-1 1 0 0 0,-1 1 0 0 0,-2 0-1 0 0,0 1 1 0 0,-2 1 0 0 0,-1 0 0 0 0,-2 1-1 0 0,-1 0 1 0 0,-1 1 0 0 0,-1 0 0 0 0,-2 1-1 0 0,-1-1 1 0 0,-2 1 0 0 0,-1 0 0 0 0,-1 7-135 0 0,-2-5-19 0 0,-1 0 0 0 0,-1 0 0 0 0,-2-1 0 0 0,-1 0 0 0 0,-2 0 0 0 0,-1 0 0 0 0,-2-1 0 0 0,-1 0 0 0 0,-1-1 0 0 0,-2 0-1 0 0,-1-1 1 0 0,-1-1 0 0 0,-2-1 0 0 0,-19 23 19 0 0,21-31-719 0 0,-1-2-1 0 0,0 0 0 0 0,-2-1 1 0 0,0-1-1 0 0,-1-1 1 0 0,0-1-1 0 0,-23 11 720 0 0,27-16-1511 0 0,-22 11-6547 0 0,18-11-3263 0 0</inkml:trace>
  <inkml:trace contextRef="#ctx0" brushRef="#br0" timeOffset="4817.232">816 0 4137 0 0,'0'0'1224'0'0,"0"0"-36"0"0,0 0 302 0 0,0 0 441 0 0,0 0 242 0 0,0 0-33 0 0,0 0-293 0 0,0 0-368 0 0,0 0-304 0 0,0 0-212 0 0,-13 37-120 0 0,-44 118-86 0 0,26-64 691 0 0,4 2 1 0 0,-9 67-1449 0 0,10-42 436 0 0,13-63-288 0 0,-7 19-14 0 0,3 1 0 0 0,3 1 0 0 0,4 0 0 0 0,3 1 0 0 0,3 0 0 0 0,5 54-134 0 0,4-103 47 0 0,1 0 1 0 0,0 0-1 0 0,3-1 0 0 0,0 0 0 0 0,1 0 1 0 0,2-1-1 0 0,1 0 0 0 0,1-1 1 0 0,15 20-48 0 0,-9-22 25 0 0,1 0 1 0 0,1-2 0 0 0,1 0 0 0 0,1-2 0 0 0,1 0 0 0 0,0-2 0 0 0,1-1 0 0 0,1-1-1 0 0,1-1 1 0 0,0-1 0 0 0,0-2 0 0 0,2 0 0 0 0,-1-3 0 0 0,1 0 0 0 0,15 1-26 0 0,-8-3-606 0 0,-22-5-7974 0 0,-13-1-3415 0 0</inkml:trace>
  <inkml:trace contextRef="#ctx0" brushRef="#br0" timeOffset="7820.465">3493 273 704 0 0,'0'0'700'0'0,"0"0"-213"0"0,0 0 129 0 0,0 0 463 0 0,0 0 588 0 0,0 0 466 0 0,0 0 136 0 0,0 0-220 0 0,0 0-406 0 0,0 0-370 0 0,0 0-232 0 0,1 12 5884 0 0,-3-2-6354 0 0,-12 14-241 0 0,1 1-1 0 0,0 1 1 0 0,2 0 0 0 0,2 1 0 0 0,0 0-1 0 0,1 0 1 0 0,-3 27-330 0 0,5-28 144 0 0,-22 106 655 0 0,5 1 0 0 0,0 76-799 0 0,21-183 88 0 0,1-1-1 0 0,0 1 1 0 0,3-1 0 0 0,0 1-1 0 0,1-1 1 0 0,1 1 0 0 0,2-1-1 0 0,0 0 1 0 0,2-1 0 0 0,1 0-1 0 0,1 0 1 0 0,0-1 0 0 0,2 0-1 0 0,1-1 1 0 0,8 10-88 0 0,125 163 1398 0 0,-117-162-850 0 0,-29-32-524 0 0,0-1 12 0 0,0 0-20 0 0,0 0 3 0 0,0 0 3 0 0,0 0-36 0 0,0 0 32 0 0,0 0 9 0 0,0 0 1 0 0,0 0-9 0 0,0 0-10 0 0,0 0-26 0 0,0 0-5 0 0,0 0 10 0 0,4-31-4089 0 0,0 19-299 0 0,-3 7 2014 0 0,1-3-9882 0 0</inkml:trace>
  <inkml:trace contextRef="#ctx0" brushRef="#br0" timeOffset="8951.082">3756 1495 6545 0 0,'0'0'2228'0'0,"0"0"-532"0"0,0 0-202 0 0,0 0 162 0 0,0 0 167 0 0,0 0-12 0 0,0 0-215 0 0,0 0-327 0 0,0 0-310 0 0,0 0-207 0 0,0 0-146 0 0,0 0-91 0 0,0 0-13 0 0,0 3 2470 0 0,3-24-2763 0 0,0 0-1 0 0,2 0 0 0 0,0 1 0 0 0,2 0 0 0 0,0 0 0 0 0,1 0 1 0 0,1 1-1 0 0,1 0 0 0 0,5-6-208 0 0,49-85 178 0 0,6 3-1 0 0,9-5-177 0 0,-57 82-4 0 0,2 3 32 0 0,-14 50-271 0 0,21 296 362 0 0,2-237-314 0 0,-31-81 196 0 0,0-1-1 0 0,1 0 1 0 0,-1 0-1 0 0,0 0 1 0 0,0 0-1 0 0,0 0 1 0 0,1 0-1 0 0,-1-1 1 0 0,0 1-1 0 0,0-1 1 0 0,0 0-1 0 0,0 1 1 0 0,0-1-1 0 0,0 0 1 0 0,0 0-1 0 0,0 0 1 0 0,0-1-1 0 0,0 1 1 0 0,-1 0-1 0 0,1-1 1 0 0,0 1 0 0 0,-1-1-1 0 0,1 1 1 0 0,-1-1-1 0 0,0 0 1 0 0,1 0-1 0 0,-1 0 1 0 0,0 0-1 0 0,0 1 1 0 0,0-1-1 0 0,0-1 1 0 0,-1 1-1 0 0,1 0 1 0 0,0 0-1 0 0,7-9 3 0 0,219-368 5 0 0,-176 302-42 0 0,-50 77-12 0 0,-1 0 20 0 0,0 0 14 0 0,17 66 90 0 0,41 215 294 0 0,-17-119-305 0 0,-34-134-279 0 0,-7-28 91 0 0,0 0 111 0 0,1 1-2153 0 0,4-5-8760 0 0,-5 0-689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9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0 969 9562 0 0,'0'0'1555'0'0,"0"0"-300"0"0,0 0 9 0 0,0 0 245 0 0,0 0 190 0 0,0 0-26 0 0,0 0-178 0 0,0 0-280 0 0,0 0-316 0 0,0 0-237 0 0,0 0-166 0 0,0 0-140 0 0,4 32-94 0 0,14 99-83 0 0,10 4-35 0 0,-17-100-847 0 0,-5-22-2523 0 0,-5-13 1950 0 0,-1 0-2566 0 0,0 0-3766 0 0,0 0 38 0 0</inkml:trace>
  <inkml:trace contextRef="#ctx0" brushRef="#br0" timeOffset="453.359">0 973 5961 0 0,'0'0'2940'0'0,"0"0"-571"0"0,0 0-420 0 0,0 0-207 0 0,0 0-246 0 0,0 0-295 0 0,0 0-298 0 0,0 0-287 0 0,0 0-209 0 0,0 0-116 0 0,0 0-26 0 0,0 0-5 0 0,0 0-10 0 0,10-11 8 0 0,30-30-25 0 0,9 29 316 0 0,-37 13-386 0 0,12-2 208 0 0,-18 0-299 0 0,0 0 1 0 0,0 1 0 0 0,0-1-1 0 0,0 1 1 0 0,0 0-1 0 0,0 1 1 0 0,0 0-1 0 0,0 0 1 0 0,0 0 0 0 0,-1 0-1 0 0,1 1 1 0 0,0 0-1 0 0,-1 0 1 0 0,1 1-1 0 0,-1-1 1 0 0,1 2-73 0 0,-5-1 34 0 0,0 0-1 0 0,0 0 1 0 0,0 0 0 0 0,-1 0-1 0 0,1 0 1 0 0,-1 0 0 0 0,1 0-1 0 0,-1 1 1 0 0,0-1 0 0 0,0 0-1 0 0,-1 0 1 0 0,1 0 0 0 0,-1 1-1 0 0,0-1 1 0 0,1 0 0 0 0,-1 0-1 0 0,-1 0 1 0 0,1 0 0 0 0,0 0-1 0 0,-1-1 1 0 0,1 1 0 0 0,-1 0 0 0 0,0 0-1 0 0,0-1 1 0 0,0 0 0 0 0,0 1-1 0 0,-1-1 1 0 0,1 0 0 0 0,0 0-1 0 0,-1 0 1 0 0,0 0 0 0 0,-2 1-34 0 0,-6 10 58 0 0,8-10-34 0 0,1-2-27 0 0,1 0 1 0 0,-1 0 0 0 0,0 0 0 0 0,1 0-1 0 0,-1 0 1 0 0,1 0 0 0 0,0 0 0 0 0,-1 1 0 0 0,1-1-1 0 0,0 1 1 0 0,0-1 0 0 0,0 1 0 0 0,0-1-1 0 0,0 1 1 0 0,0 0 0 0 0,0-1 0 0 0,1 1-1 0 0,-1 0 1 0 0,0 0 0 0 0,1-1 0 0 0,0 1 0 0 0,-1 0-1 0 0,1 0 1 0 0,0 0 0 0 0,0 0 0 0 0,0 0-1 0 0,0 0 1 0 0,0-1 0 0 0,0 1 0 0 0,1 0 0 0 0,-1 0-1 0 0,1 0 1 0 0,-1 0 0 0 0,1-1 0 0 0,0 1-1 0 0,0 0 1 0 0,0-1 0 0 0,-1 1 0 0 0,1-1-1 0 0,1 1 1 0 0,-1-1 0 0 0,0 1 0 0 0,0-1 0 0 0,1 1-1 0 0,-1-1 1 0 0,0 0 0 0 0,2 1 2 0 0,136 63-35 0 0,-137-64 35 0 0,0 0 17 0 0,1 0-1 0 0,0 0 0 0 0,-1 0 1 0 0,1 0-1 0 0,-1 0 1 0 0,1 0-1 0 0,-1 0 0 0 0,0 1 1 0 0,1 0-1 0 0,-1-1 1 0 0,0 1-1 0 0,0 0 0 0 0,0 0 1 0 0,0 0-1 0 0,0 0 1 0 0,-1 0-1 0 0,1 1 0 0 0,-1-1 1 0 0,1 0-1 0 0,-1 1 1 0 0,0-1-1 0 0,0 1 0 0 0,0-1 1 0 0,0 1-1 0 0,0 0 1 0 0,-1-1-1 0 0,1 1 0 0 0,-1 0 1 0 0,0 0-1 0 0,1-1 1 0 0,-1 1-1 0 0,-1 0 0 0 0,1 0 1 0 0,0 0-1 0 0,-1-1 1 0 0,1 1-1 0 0,-1 0 0 0 0,0-1 1 0 0,0 1-1 0 0,0-1 1 0 0,0 1-1 0 0,0-1 0 0 0,-1 1 1 0 0,0 0-17 0 0,-8 7 62 0 0,0-1-1 0 0,0 0 1 0 0,-1-1 0 0 0,0 0 0 0 0,0-1 0 0 0,-1 0 0 0 0,0 0 0 0 0,0-2 0 0 0,0 1 0 0 0,-11 2-62 0 0,20-7-25 0 0,1 0 1 0 0,-1 0-1 0 0,1 0 1 0 0,-1-1 0 0 0,1 1-1 0 0,-1 0 1 0 0,0-1-1 0 0,1 0 1 0 0,-1 0 0 0 0,0 0-1 0 0,1 0 1 0 0,-1 0-1 0 0,0 0 1 0 0,1-1 0 0 0,-1 1-1 0 0,0-1 1 0 0,1 0 0 0 0,-1 0-1 0 0,1 0 1 0 0,-3-1 24 0 0,-6-33-4851 0 0,13 24 1306 0 0,1 3-2096 0 0,1 1-5348 0 0</inkml:trace>
  <inkml:trace contextRef="#ctx0" brushRef="#br0" timeOffset="1035.247">854 664 6001 0 0,'0'0'1965'0'0,"0"0"43"0"0,0 0 107 0 0,0 0-49 0 0,0 0-243 0 0,0 0-400 0 0,0 0-375 0 0,0 0-221 0 0,0 0-105 0 0,0 0-65 0 0,0 0-98 0 0,0 0-59 0 0,-22 6-61 0 0,-71 21-69 0 0,87-25-322 0 0,0 0-1 0 0,1 0 0 0 0,-1 0 1 0 0,1 1-1 0 0,-1 0 0 0 0,1 0 1 0 0,0 0-1 0 0,1 0 0 0 0,-1 1 1 0 0,0 0-1 0 0,1 0 0 0 0,0 0 1 0 0,0 1-1 0 0,0-1 0 0 0,-2 4-47 0 0,-1 2 75 0 0,-3 0-34 0 0,2 0 1 0 0,-1 1 0 0 0,1 0-1 0 0,1 0 1 0 0,0 1 0 0 0,0 0 0 0 0,2 0-1 0 0,-1 1 1 0 0,1 0 0 0 0,1 0-1 0 0,1 0 1 0 0,-1 0 0 0 0,2 0-1 0 0,0 1 1 0 0,0 4-42 0 0,2-16 3 0 0,0 1 1 0 0,-1 0-1 0 0,1 0 1 0 0,0-1-1 0 0,0 1 0 0 0,0 0 1 0 0,1-1-1 0 0,-1 1 0 0 0,1 0 1 0 0,-1-1-1 0 0,1 1 1 0 0,0 0-1 0 0,0-1 0 0 0,0 1 1 0 0,1-1-1 0 0,-1 0 0 0 0,0 1 1 0 0,1-1-1 0 0,-1 0 1 0 0,1 0-1 0 0,0 0 0 0 0,0 0 1 0 0,0 0-1 0 0,0 0 0 0 0,0-1 1 0 0,0 1-1 0 0,1-1 1 0 0,-1 1-1 0 0,0-1 0 0 0,1 0 1 0 0,-1 0-1 0 0,1 0 0 0 0,-1 0 1 0 0,4 0-4 0 0,2 1 78 0 0,0-1 0 0 0,0-1 0 0 0,1 1 0 0 0,-1-2 0 0 0,0 1 0 0 0,0-1 0 0 0,1 0 0 0 0,-1-1 0 0 0,0 1 0 0 0,0-2 0 0 0,0 1 0 0 0,-1-1 0 0 0,1-1 0 0 0,-1 1 0 0 0,1-1 0 0 0,-1 0 0 0 0,0-1 0 0 0,3-3-78 0 0,114-112 1046 0 0,-63 54-620 0 0,-48 54-387 0 0,0 0-1 0 0,1 0 1 0 0,1 2-1 0 0,0 0 1 0 0,0 0-1 0 0,1 1 1 0 0,9-3-39 0 0,-23 13 7 0 0,0-1 0 0 0,0 1 1 0 0,0 0-1 0 0,0 1 0 0 0,0-1 0 0 0,-1 0 1 0 0,1 0-1 0 0,0 1 0 0 0,-1-1 0 0 0,1 1 0 0 0,-1 0 1 0 0,0-1-1 0 0,1 1 0 0 0,-1 0 0 0 0,0 0 1 0 0,0 0-1 0 0,0-1 0 0 0,0 1 0 0 0,-1 0 1 0 0,1 1-1 0 0,0-1 0 0 0,-1 0 0 0 0,1 0 1 0 0,-1 0-1 0 0,0 0 0 0 0,0 0 0 0 0,0 0 1 0 0,0 1-1 0 0,0-1 0 0 0,0 0 0 0 0,-1 0 1 0 0,1 0-1 0 0,-1 0 0 0 0,0 2-7 0 0,1-1 11 0 0,-1 59 113 0 0,-3-1 0 0 0,-3 0 0 0 0,-9 37-124 0 0,1-9 24 0 0,1 0-62 0 0,-3 0-1 0 0,-4-2 0 0 0,-5 0 1 0 0,-5 6 38 0 0,-19-11 3 0 0,48-80-14 0 0,0 0 0 0 0,0 1 0 0 0,-1-1 0 0 0,1 0 0 0 0,0 0 0 0 0,-1-1 0 0 0,1 1 0 0 0,-1 0 0 0 0,0-1 0 0 0,1 1 0 0 0,-1-1 0 0 0,0 0 0 0 0,0 0 0 0 0,0 0 0 0 0,0-1 0 0 0,0 1 0 0 0,0 0 0 0 0,0-1 0 0 0,0 0 0 0 0,0 0 0 0 0,0 0 0 0 0,0 0 0 0 0,0 0 0 0 0,0-1 0 0 0,0 1 0 0 0,0-1 0 0 0,0 0 0 0 0,0 0 0 0 0,0 0 0 0 0,0 0 11 0 0,-2-4-39 0 0,1 0 0 0 0,-1 0 0 0 0,1 0 0 0 0,0 0 1 0 0,0 0-1 0 0,0-1 0 0 0,1 0 0 0 0,0 0 0 0 0,0 0 0 0 0,1 0 1 0 0,0 0-1 0 0,0-1 0 0 0,0 1 0 0 0,0-1 0 0 0,1 1 0 0 0,0-1 0 0 0,1 1 1 0 0,0-1-1 0 0,0 0 0 0 0,0 1 0 0 0,1-1 0 0 0,-1 0 0 0 0,2-1 39 0 0,1-7-78 0 0,0 0-1 0 0,2 0 0 0 0,-1 0 1 0 0,2 1-1 0 0,0 0 0 0 0,1 0 1 0 0,0 0-1 0 0,1 1 0 0 0,0 0 0 0 0,1 0 1 0 0,1 1-1 0 0,2-2 79 0 0,65-75-1903 0 0,-20 37-6559 0 0,-44 43-2876 0 0</inkml:trace>
  <inkml:trace contextRef="#ctx0" brushRef="#br0" timeOffset="1317.596">1355 962 5817 0 0,'0'0'3066'0'0,"0"0"-856"0"0,0 0-223 0 0,0 0-100 0 0,0 0-148 0 0,0 0-126 0 0,0 0-176 0 0,0 0-229 0 0,0 0-226 0 0,0 0-172 0 0,0 0-154 0 0,0 0-135 0 0,0 0-69 0 0,34-1-64 0 0,103-5-45 0 0,-22-2 635 0 0,-114 19-3557 0 0,-5-4-5485 0 0,1-7-3762 0 0</inkml:trace>
  <inkml:trace contextRef="#ctx0" brushRef="#br0" timeOffset="2803.48">2110 413 2753 0 0,'0'0'1675'0'0,"0"0"-66"0"0,0 0 102 0 0,0 0 220 0 0,0 0 165 0 0,0 0 13 0 0,0 0-171 0 0,0 0-295 0 0,0 0-308 0 0,0 0-289 0 0,0 0-202 0 0,3-3-155 0 0,9-9-107 0 0,-9 9-77 0 0,-3 3-61 0 0,0 0-50 0 0,0 0-73 0 0,17 133 1758 0 0,-8-15-1452 0 0,-2-43-312 0 0,-3-1 0 0 0,-4 1-1 0 0,-6 42-314 0 0,4-94 10 0 0,-1 0 0 0 0,-1 0-1 0 0,-1-1 1 0 0,-2 0 0 0 0,0 0-1 0 0,-1 0 1 0 0,-1-1 0 0 0,-4 7-10 0 0,-6-13-607 0 0,19-15 380 0 0,0 0-101 0 0,-4-15-2965 0 0,2-30-5169 0 0,3 28-85 0 0,-1 6 2658 0 0</inkml:trace>
  <inkml:trace contextRef="#ctx0" brushRef="#br0" timeOffset="3058.041">1813 450 9018 0 0,'0'0'1739'0'0,"0"0"-473"0"0,0 0-233 0 0,0 0 73 0 0,0 0 131 0 0,0 0 85 0 0,0 0-84 0 0,0 0-172 0 0,0 0-185 0 0,0 0-128 0 0,34-10-110 0 0,105-30-122 0 0,-9 16 420 0 0,33 17-1142 0 0,-115 21-2050 0 0,-30-2-6783 0 0,-10-5-2228 0 0</inkml:trace>
  <inkml:trace contextRef="#ctx0" brushRef="#br0" timeOffset="3446.733">2334 973 12987 0 0,'0'0'924'0'0,"0"0"-617"0"0,0 0-177 0 0,0 0 344 0 0,0 0 422 0 0,0 0 292 0 0,0 0 90 0 0,0 0-98 0 0,0 0-181 0 0,0 0-193 0 0,0 0-166 0 0,0 0-120 0 0,31 0-84 0 0,98 2-85 0 0,-8-8 457 0 0,-109 6-721 0 0,-11-1-73 0 0,0 1-1 0 0,1-1 0 0 0,-1 1 1 0 0,1-1-1 0 0,-1 1 0 0 0,1 0 0 0 0,-1 0 1 0 0,1 0-1 0 0,-1-1 0 0 0,1 1 1 0 0,-1 1-1 0 0,1-1 0 0 0,-1 0 1 0 0,1 0-1 0 0,-1 1 0 0 0,1-1 1 0 0,-1 0-1 0 0,1 1 0 0 0,-1 0 1 0 0,1-1-1 0 0,-1 1 0 0 0,0 0 1 0 0,1 0-1 0 0,-1-1 0 0 0,0 1 1 0 0,0 0-1 0 0,0 0 0 0 0,0 0 0 0 0,0 1 1 0 0,0-1-1 0 0,0 0 0 0 0,0 0 1 0 0,0 1-1 0 0,0-1 0 0 0,-1 0 1 0 0,1 1-1 0 0,0-1 0 0 0,-1 1 1 0 0,1-1-1 0 0,-1 0 0 0 0,0 1 1 0 0,1-1-1 0 0,-1 1 0 0 0,0 0 1 0 0,0-1-1 0 0,0 1 0 0 0,0-1 1 0 0,0 1-1 0 0,-1 0-13 0 0,-1 6 63 0 0,-1 0 1 0 0,-1-1 0 0 0,0 1-1 0 0,0-1 1 0 0,0 1-1 0 0,-1-1 1 0 0,0-1-1 0 0,0 1 1 0 0,-1-1-1 0 0,0 0 1 0 0,0 0-1 0 0,-3 2-63 0 0,6-5 17 0 0,-26 25 75 0 0,-60 76 193 0 0,88-103-279 0 0,0 1 0 0 0,0 0 0 0 0,0 0 0 0 0,1 0 1 0 0,-1 0-1 0 0,0 0 0 0 0,1 0 0 0 0,0 0 0 0 0,0 0 0 0 0,-1 1 0 0 0,1-1 0 0 0,0 0 0 0 0,1 0 0 0 0,-1 0 0 0 0,0 0 0 0 0,1 0 0 0 0,-1 0 0 0 0,1 0 1 0 0,-1 0-1 0 0,1 0 0 0 0,0 0 0 0 0,0 0 0 0 0,0 0 0 0 0,0-1 0 0 0,0 1 0 0 0,0 0 0 0 0,1-1 0 0 0,-1 1 0 0 0,1 0 0 0 0,-1-1 0 0 0,1 0 0 0 0,-1 1 1 0 0,1-1-1 0 0,0 0 0 0 0,-1 0 0 0 0,1 0 0 0 0,0 0 0 0 0,0 0 0 0 0,0 0 0 0 0,1 0-6 0 0,83 18 351 0 0,-72-19-486 0 0,1 0 0 0 0,-1 0 0 0 0,1-1 0 0 0,-1-1 0 0 0,0-1 1 0 0,1 0-1 0 0,-1 0 0 0 0,-1-2 0 0 0,1 1 0 0 0,5-4 135 0 0,2-2-1109 0 0,12-7-1473 0 0,-13 3-3741 0 0,-11 6-5127 0 0</inkml:trace>
  <inkml:trace contextRef="#ctx0" brushRef="#br0" timeOffset="3890.763">2896 30 1944 0 0,'0'0'1306'0'0,"0"0"13"0"0,0 0 219 0 0,0 0 339 0 0,0 0 210 0 0,0 0-29 0 0,0 0-160 0 0,0 0-266 0 0,0 0-286 0 0,0 0-272 0 0,0 0-232 0 0,0 0-199 0 0,0 0-132 0 0,-3-5-32 0 0,-6-14-17 0 0,6 14-23 0 0,3 5-27 0 0,6 12 939 0 0,16 13-614 0 0,32 32-181 0 0,-2 2 1 0 0,-3 2 0 0 0,-2 2 0 0 0,-4 3-1 0 0,-2 1 1 0 0,-3 2 0 0 0,-3 1 0 0 0,-3 4-557 0 0,-19-41 15 0 0,-2 1-1 0 0,-1 1 1 0 0,-1 0 0 0 0,-2 0 0 0 0,-2 1 0 0 0,-1-1 0 0 0,-2 1-1 0 0,-2 0 1 0 0,-1 0 0 0 0,-1 0 0 0 0,-2 0 0 0 0,-2-1-1 0 0,-1 0 1 0 0,-2 0 0 0 0,-1 0 0 0 0,-2-1 0 0 0,-2 1-15 0 0,0-9-246 0 0,-1 0 1 0 0,-2-1-1 0 0,0-1 1 0 0,-2-1-1 0 0,0-1 1 0 0,-2 0-1 0 0,-1 0 246 0 0,-60 38-9637 0 0,68-52-2267 0 0</inkml:trace>
  <inkml:trace contextRef="#ctx0" brushRef="#br0" timeOffset="5108.757">2012 402 0 0 0,'0'0'780'0'0,"0"0"-54"0"0,0 0-52 0 0,0 0-73 0 0,0 0-97 0 0,0 0-28 0 0,0 0 44 0 0,0 0 83 0 0,0 0 66 0 0,0 0 45 0 0,0 0 19 0 0,-3-4 3552 0 0,76 1 3006 0 0,36-9-4411 0 0,12-1-2019 0 0,42 8 2142 0 0,-313 27-3176 0 0,-112 23-295 0 0,138-35 486 0 0,-2-9 249 0 0,75-2-227 0 0,-21 24-12 0 0,16-12 225 0 0,49-11-1409 0 0,23 2 437 0 0,1-1-2019 0 0,-6 0-3890 0 0,-5 2-4975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9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41 4121 0 0,'0'0'1591'0'0,"0"0"-133"0"0,0 0 149 0 0,0 0 332 0 0,0 0 258 0 0,0 0-4 0 0,0 0-271 0 0,0 0-405 0 0,0 0-382 0 0,0 0-280 0 0,0 0-209 0 0,0 0-110 0 0,0 0-56 0 0,7-9 716 0 0,-46 216 1168 0 0,15-67-2163 0 0,10-55-237 0 0,8-72-752 0 0,4-15-3682 0 0,3-23-10822 0 0,1 18 9920 0 0</inkml:trace>
  <inkml:trace contextRef="#ctx0" brushRef="#br0" timeOffset="263.339">1 52 4361 0 0,'0'0'3029'0'0,"0"0"-1421"0"0,0 0-553 0 0,0 0 89 0 0,0 0 243 0 0,0 0 231 0 0,0 0 42 0 0,0 0-144 0 0,0 0-189 0 0,0 0-168 0 0,0 0-163 0 0,0 0-137 0 0,0 0-99 0 0,30 0-115 0 0,97-4-104 0 0,55-25 850 0 0,-50 11-2657 0 0,-125 25-2138 0 0,-7 0-2606 0 0,0-3-5573 0 0</inkml:trace>
  <inkml:trace contextRef="#ctx0" brushRef="#br0" timeOffset="655.016">564 513 12179 0 0,'0'0'2469'0'0,"0"0"-912"0"0,0 0-361 0 0,0 0 31 0 0,0 0 80 0 0,0 0-5 0 0,0 0-180 0 0,0 0-291 0 0,0 0-273 0 0,0 0-208 0 0,0 0-143 0 0,0 0-37 0 0,0 0 22 0 0,0 6 33 0 0,-7 127 869 0 0,2-22-1221 0 0,20-94-1299 0 0,0-11-4951 0 0,-11-3-5222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4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963 1132 1008 0 0,'0'0'1092'0'0,"0"0"-54"0"0,0 0 118 0 0,0 0 197 0 0,0 0 150 0 0,0 0 114 0 0,0 0-64 0 0,0 0-116 0 0,0 0-142 0 0,0 0-200 0 0,0 0-152 0 0,-5-9-104 0 0,-29-41 1404 0 0,-37 13 2499 0 0,-64 30-2813 0 0,119 9-1798 0 0,0 2 0 0 0,0 0 0 0 0,1 0 0 0 0,-1 2 0 0 0,1 0 0 0 0,0 0 0 0 0,0 2 0 0 0,1 0 0 0 0,0 0 0 0 0,1 2 0 0 0,0-1 0 0 0,0 2 0 0 0,-6 6-131 0 0,-1 3 163 0 0,0 0 0 0 0,1 2 0 0 0,1 0 1 0 0,2 1-1 0 0,-8 14-163 0 0,4-7 200 0 0,3 2 0 0 0,0 0 0 0 0,2 0 0 0 0,2 1 0 0 0,0 1 0 0 0,-5 30-200 0 0,-11 106 422 0 0,28-154-404 0 0,1 0 1 0 0,0 1 0 0 0,1-1 0 0 0,1 0-1 0 0,1 0 1 0 0,0 0 0 0 0,1 0 0 0 0,1 0 0 0 0,1-1-1 0 0,0 0 1 0 0,6 13-19 0 0,-2-12 35 0 0,1 0 0 0 0,1 0 0 0 0,0-1 0 0 0,0 0 0 0 0,2-1 0 0 0,0 0 0 0 0,0-2 0 0 0,1 1 0 0 0,1-2 0 0 0,0 0 0 0 0,1-1 0 0 0,0 0 0 0 0,0-2 0 0 0,2 1-35 0 0,136 28 464 0 0,13-33-117 0 0,-142-6-291 0 0,0-1 1 0 0,0-1 0 0 0,0-2 0 0 0,-1 0 0 0 0,0-2 0 0 0,0 0-1 0 0,-1-2 1 0 0,4-3-57 0 0,-6 1 56 0 0,-1-1-1 0 0,-1-1 0 0 0,0-1 0 0 0,-1 0 1 0 0,-1-2-1 0 0,16-18-55 0 0,-32 33 6 0 0,8-8 19 0 0,-1 0 1 0 0,-1 0 0 0 0,0-1 0 0 0,-1 0 0 0 0,0 0 0 0 0,0 0-1 0 0,-1-1 1 0 0,-1 0 0 0 0,0-1 0 0 0,-1 1 0 0 0,0-1-1 0 0,-1 0 1 0 0,0 0 0 0 0,-1 0-26 0 0,23-93 77 0 0,-17-103 21 0 0,-41 94-26 0 0,27 100-80 0 0,1 0 0 0 0,-2 1 1 0 0,0 0-1 0 0,-1 0 0 0 0,0 1 1 0 0,-1 0-1 0 0,0 0 0 0 0,-1 1 0 0 0,-1 0 1 0 0,0 1-1 0 0,0 0 0 0 0,-1 0 1 0 0,-1 2-1 0 0,0-1 0 0 0,0 2 1 0 0,0 0-1 0 0,-1 0 0 0 0,-2 1 8 0 0,-114-41-273 0 0,33 0-1579 0 0,82 32-2130 0 0,3-3-3395 0 0,11 15-4954 0 0</inkml:trace>
  <inkml:trace contextRef="#ctx0" brushRef="#br0" timeOffset="997.903">300 215 1136 0 0,'0'0'1100'0'0,"0"0"-71"0"0,0 0 188 0 0,0 0 321 0 0,0 0 262 0 0,0 0 33 0 0,0 0-152 0 0,0 0-199 0 0,0 0-155 0 0,0 0-95 0 0,0 0-118 0 0,0 0-155 0 0,0 0-156 0 0,-5-4-115 0 0,-15-13-96 0 0,18 17-529 0 0,1 0 0 0 0,0 0 0 0 0,0 1 0 0 0,0-1-1 0 0,0 0 1 0 0,-1 0 0 0 0,1 1 0 0 0,0-1 0 0 0,0 1 0 0 0,0-1 0 0 0,0 1 0 0 0,0-1 0 0 0,0 1 0 0 0,0-1 0 0 0,0 1 0 0 0,0 0 0 0 0,0 0 0 0 0,1 0 0 0 0,-1-1-1 0 0,0 1 1 0 0,0 0 0 0 0,1 0 0 0 0,-1 0 0 0 0,0 0 0 0 0,1 0 0 0 0,-1 0 0 0 0,1 0 0 0 0,0 1 0 0 0,-1-1 0 0 0,1 0 0 0 0,0 0 0 0 0,-1 0 0 0 0,1 0 0 0 0,0 0-1 0 0,0 1 1 0 0,0-1 0 0 0,0 0-63 0 0,2 234 3337 0 0,32 88-1709 0 0,-16-206-1237 0 0,-8-67-183 0 0,-2 1 1 0 0,-3-1-1 0 0,-2 1 1 0 0,-2 32-209 0 0,-16 32 408 0 0,22-30-216 0 0,-5-78-165 0 0,1 0 1 0 0,-1 1 0 0 0,-1-1-1 0 0,0 1 1 0 0,0 0 0 0 0,0-1-1 0 0,-1 1 1 0 0,0-1 0 0 0,0 1 0 0 0,-1 0-1 0 0,0-1 1 0 0,-1 1 0 0 0,1-1-1 0 0,-1 1 1 0 0,-1-1 0 0 0,-1 4-28 0 0,-7 12-144 0 0,12-25-468 0 0,2-4 318 0 0,37-62-4914 0 0,-29 49-964 0 0,-2 7-5961 0 0</inkml:trace>
  <inkml:trace contextRef="#ctx0" brushRef="#br0" timeOffset="1934.841">1316 193 120 0 0,'0'0'659'0'0,"0"0"65"0"0,0 0 150 0 0,0 0 255 0 0,0 0 227 0 0,0 0 103 0 0,0 0 36 0 0,0 0-45 0 0,0 0-86 0 0,0 0-71 0 0,0 0-65 0 0,0 0-109 0 0,0 0-123 0 0,4-6-111 0 0,9-19-106 0 0,-9 19-67 0 0,-4 6-57 0 0,0 0-63 0 0,0 0-62 0 0,0 0-55 0 0,0 52 3050 0 0,7 172-448 0 0,-5-35-2269 0 0,-47 41-274 0 0,18-1-179 0 0,40-104-109 0 0,-2-36-11 0 0,-11 25 239 0 0,-13-66-265 0 0,12-29-275 0 0,0-25-873 0 0,1 3 806 0 0,12-69-3573 0 0,-1 24-5624 0 0,-8 29-2612 0 0</inkml:trace>
  <inkml:trace contextRef="#ctx0" brushRef="#br0" timeOffset="2812.011">1289 138 1896 0 0,'0'0'757'0'0,"0"0"85"0"0,0 0 381 0 0,0 0 507 0 0,0 0 341 0 0,0 0-9 0 0,0 0-319 0 0,0 0-389 0 0,0 0-268 0 0,0 0-100 0 0,0 0-4 0 0,0 0-10 0 0,0 0-60 0 0,-8 19 4272 0 0,-151 117-3665 0 0,38-30-1315 0 0,120-104-202 0 0,0 0 0 0 0,0 1 1 0 0,1-1-1 0 0,-1 0 0 0 0,1 0 1 0 0,-1 1-1 0 0,1-1 0 0 0,0 0 1 0 0,-1 0-1 0 0,1 1 0 0 0,1-1 1 0 0,-1 0-1 0 0,0 1 0 0 0,0-1 1 0 0,1 0-1 0 0,-1 0 0 0 0,1 1 1 0 0,0-1-1 0 0,0 0 0 0 0,0 0 1 0 0,0 0-1 0 0,0 0 0 0 0,0 0 1 0 0,0 0-1 0 0,1 0 0 0 0,-1 0 1 0 0,1-1-1 0 0,0 1 0 0 0,-1 0 1 0 0,1-1-1 0 0,0 1 0 0 0,0-1 1 0 0,0 0-1 0 0,0 0 0 0 0,0 0 1 0 0,0 0-1 0 0,0 0 0 0 0,0 0 1 0 0,0 0-1 0 0,0-1 0 0 0,1 1 0 0 0,-1-1 1 0 0,0 1-1 0 0,1-1 0 0 0,-1 0 1 0 0,0 0-1 0 0,2 0-2 0 0,31 6 134 0 0,0-1-1 0 0,0-2 1 0 0,0-2-1 0 0,1-1 1 0 0,7-2-134 0 0,28 1 116 0 0,85-6 208 0 0,-123 6-209 0 0,-33 1-83 0 0,0 0 12 0 0,0 0 23 0 0,0 0 11 0 0,0 0 28 0 0,0 0 10 0 0,0 0 19 0 0,0 0 5 0 0,0 0-30 0 0,0 0 8 0 0,0 0-18 0 0,0 0-14 0 0,0 0-15 0 0,0 0-24 0 0,-24-40 590 0 0,-90-89-503 0 0,20 55-351 0 0,89 70 599 0 0,-2-4-3445 0 0,15 1-6821 0 0,-2 4-1881 0 0</inkml:trace>
  <inkml:trace contextRef="#ctx0" brushRef="#br0" timeOffset="3235.889">2020 38 12147 0 0,'0'0'2355'0'0,"0"0"-799"0"0,0 0-340 0 0,0 0 34 0 0,0 0 72 0 0,0 0-37 0 0,0 0-155 0 0,0 0-265 0 0,0 0-259 0 0,0 0-165 0 0,0 0-99 0 0,0 0-65 0 0,0 3-26 0 0,0 66 1342 0 0,-13 223-178 0 0,-4-173-1344 0 0,6-83-204 0 0,11-36 23 0 0,0 0-14 0 0,0 0-45 0 0,0 0-32 0 0,0 0-50 0 0,0-17-2474 0 0,3-33-4178 0 0,0 30 83 0 0,-1 8-3866 0 0</inkml:trace>
  <inkml:trace contextRef="#ctx0" brushRef="#br0" timeOffset="3449.653">1817 79 5137 0 0,'0'0'3213'0'0,"0"0"-787"0"0,0 0-446 0 0,0 0-104 0 0,0 0-201 0 0,0 0-210 0 0,0 0-248 0 0,0 0-302 0 0,0 0-267 0 0,0 0-200 0 0,0 0-75 0 0,0 0 29 0 0,0 0 64 0 0,10-3 55 0 0,229-46 1769 0 0,-205 42-2301 0 0,-15 1-240 0 0,0 2 0 0 0,1 0 0 0 0,-1 1 0 0 0,1 2 0 0 0,0 0 0 0 0,-1 0 0 0 0,17 3 251 0 0,-20 8-5976 0 0,-10-6-5291 0 0</inkml:trace>
  <inkml:trace contextRef="#ctx0" brushRef="#br0" timeOffset="3706.79">2423 384 17220 0 0,'0'0'2910'0'0,"0"0"-1839"0"0,0 0-694 0 0,0 0 50 0 0,0 0 169 0 0,0 0 109 0 0,0 0-27 0 0,0 0-189 0 0,0 0-199 0 0,0 0-121 0 0,0 0-64 0 0,0 0-45 0 0,-6 27-28 0 0,-18 83-21 0 0,14-71-533 0 0,3 0 793 0 0,6-15-9307 0 0,1-23-2544 0 0</inkml:trace>
  <inkml:trace contextRef="#ctx0" brushRef="#br0" timeOffset="4879.188">273 204 0 0 0,'0'0'388'0'0,"0"0"288"0"0,0 0 150 0 0,0 0 114 0 0,0 0 140 0 0,0 0 52 0 0,0 0-5 0 0,0 0-72 0 0,0-7-59 0 0,-1-23-29 0 0,1 30-798 0 0,0 0 0 0 0,0 0 0 0 0,0 1 0 0 0,0-1 0 0 0,-1 0 0 0 0,1 0 0 0 0,0 0 0 0 0,0 1-1 0 0,-1-1 1 0 0,1 0 0 0 0,0 0 0 0 0,0 0 0 0 0,-1 0 0 0 0,1 1 0 0 0,0-1 0 0 0,0 0 0 0 0,-1 0 0 0 0,1 0 0 0 0,0 0 0 0 0,-1 0-1 0 0,1 0 1 0 0,0 0 0 0 0,0 0 0 0 0,-1 0 0 0 0,1 0 0 0 0,0 0 0 0 0,-1 0 0 0 0,1 0 0 0 0,0 0 0 0 0,-1 0 0 0 0,1 0-1 0 0,0 0 1 0 0,0 0 0 0 0,-1 0 0 0 0,1-1 0 0 0,0 1 0 0 0,0 0 0 0 0,-1 0 0 0 0,1 0 0 0 0,0 0 0 0 0,0-1 0 0 0,-1 1-1 0 0,1 0 1 0 0,0 0 0 0 0,0-1 0 0 0,0 1 0 0 0,-1 0 0 0 0,1 0 0 0 0,0-1 0 0 0,0 1 0 0 0,0 0 0 0 0,0 0 0 0 0,0-1-1 0 0,0 1 1 0 0,0 0 0 0 0,0-1 0 0 0,-1 1 0 0 0,1 0 0 0 0,0 0 0 0 0,0-1 0 0 0,0 1 0 0 0,1-1-169 0 0,-7 9 1492 0 0,4-6-2690 0 0,-198 217 2595 0 0,185-205-1285 0 0,12-12-72 0 0,0 0 1 0 0,0 1-1 0 0,0-1 1 0 0,1 0-1 0 0,-1 1 1 0 0,1 0-1 0 0,0 0 1 0 0,0-1-1 0 0,0 1 1 0 0,0 0-1 0 0,0 1 1 0 0,0-1-1 0 0,1 0 1 0 0,0 0-1 0 0,0 1 1 0 0,0-1-1 0 0,-1 3-40 0 0,54 8 694 0 0,332-14 602 0 0,-370 2-592 0 0,-14-2-642 0 0,0 0-1 0 0,-1 0 1 0 0,1 0 0 0 0,0-1 0 0 0,0 1 0 0 0,0 0 0 0 0,0 0 0 0 0,0-1 0 0 0,0 1 0 0 0,0 0 0 0 0,0 0-1 0 0,0-1 1 0 0,0 1 0 0 0,0 0 0 0 0,0 0 0 0 0,0 0 0 0 0,0-1 0 0 0,0 1 0 0 0,0 0 0 0 0,0 0 0 0 0,1-1-1 0 0,-1 1 1 0 0,0 0 0 0 0,0 0 0 0 0,0 0 0 0 0,0-1 0 0 0,0 1 0 0 0,0 0 0 0 0,1 0 0 0 0,-1 0-62 0 0,-152-140 190 0 0,136 123-822 0 0,-22-30 926 0 0,29 30-3500 0 0,4-1-3518 0 0,4 14-5259 0 0</inkml:trace>
  <inkml:trace contextRef="#ctx0" brushRef="#br0" timeOffset="8365.957">777 1706 0 0 0,'0'0'839'0'0,"0"0"641"0"0,0 0 199 0 0,0 0 88 0 0,0 0 128 0 0,0 0 32 0 0,0 0-36 0 0,0 0-90 0 0,0 0-190 0 0,0 0-210 0 0,0 0-226 0 0,0 0-202 0 0,0 0-177 0 0,-1 7 2489 0 0,-3 8-2456 0 0,-2 0 5168 0 0,6 10-5715 0 0,0-5-196 0 0,-50 295 260 0 0,14-2-270 0 0,26-32-35 0 0,-2-149 7 0 0,8-68 53 0 0,4-9 366 0 0,0-56-457 0 0,0 1 19 0 0,-5-19 458 0 0,-11-1-501 0 0,-1 0 1 0 0,-1 2-1 0 0,0 0 1 0 0,-2 1-1 0 0,0 0 1 0 0,0 2-1 0 0,-2 1 1 0 0,0 0-1 0 0,0 2 1 0 0,-1 0-1 0 0,-1 1 1 0 0,0 2-1 0 0,-1 1 1 0 0,1 0-1 0 0,-11 0 14 0 0,30 4-359 0 0,19 1 278 0 0,26 0 130 0 0,205-16-27 0 0,43 4-25 0 0,-241 12 4 0 0,-47 3-11 0 0,0 0 0 0 0,0 0 20 0 0,0 0-20 0 0,0 0 16 0 0,0 0-12 0 0,0 0-8 0 0,0 0 4 0 0,0 0 30 0 0,0 0 15 0 0,0 0-15 0 0,0 0-29 0 0,0 0-2 0 0,0 0 22 0 0,0 0 6 0 0,-13 12 78 0 0,-105 100 18 0 0,100-93-110 0 0,-1-1-1 0 0,-1-1 1 0 0,0 0 0 0 0,-2-2-1 0 0,0 0 1 0 0,-2-1-3 0 0,-13 15-4 0 0,37-28-9 0 0,0-1-7 0 0,0 0-6 0 0,0 0 25 0 0,0 0-44 0 0,0 0-13 0 0,0 0-68 0 0,19-8-976 0 0,46-19-1816 0 0,-24 4-6475 0 0,-38 22 8288 0 0,7-7-11251 0 0</inkml:trace>
  <inkml:trace contextRef="#ctx0" brushRef="#br0" timeOffset="8737.46">1425 2601 14923 0 0,'0'0'2995'0'0,"0"0"-1670"0"0,0 0-841 0 0,0 0-63 0 0,0 0 225 0 0,0 0 317 0 0,0 0 169 0 0,0 0-83 0 0,0 0-200 0 0,0 0-241 0 0,0 0-177 0 0,0 0-26 0 0,0 0-30 0 0,1 22-43 0 0,4 107 216 0 0,-35 55 263 0 0,15-37-823 0 0,15-147-35 0 0,0 0-2 0 0,0 0-15 0 0,0 0-42 0 0,0 0-22 0 0,11-1-596 0 0,26-50-4440 0 0,-24 12-5899 0 0,-9 27 123 0 0</inkml:trace>
  <inkml:trace contextRef="#ctx0" brushRef="#br0" timeOffset="8984.284">1158 2524 13307 0 0,'0'0'2290'0'0,"0"0"-726"0"0,0 0-525 0 0,0 0-112 0 0,0 0-26 0 0,0 0-15 0 0,0 0-41 0 0,0 0-7 0 0,0 0-42 0 0,0 0-48 0 0,0 0-8 0 0,0 0-122 0 0,0 0-105 0 0,25 1-41 0 0,83 6-82 0 0,29-21 361 0 0,-95 5-631 0 0,179-24-1717 0 0,-203 34-753 0 0,-8 3-3565 0 0,-6 2-5927 0 0</inkml:trace>
  <inkml:trace contextRef="#ctx0" brushRef="#br0" timeOffset="9430.848">1613 2899 11787 0 0,'0'0'3062'0'0,"0"0"-1431"0"0,0 0-774 0 0,0 0-141 0 0,0 0 38 0 0,0 0 67 0 0,0 0 65 0 0,0 0-42 0 0,0 0-84 0 0,0 0-94 0 0,0 0-128 0 0,0 0-142 0 0,0 0-89 0 0,16 0-39 0 0,119 0 682 0 0,-130 0-888 0 0,-3-1-38 0 0,0 0 0 0 0,1 0 0 0 0,-1 1 0 0 0,0-1 0 0 0,0 1-1 0 0,1-1 1 0 0,-1 1 0 0 0,0 0 0 0 0,1-1 0 0 0,-1 1 0 0 0,1 1 0 0 0,-1-1 0 0 0,0 0 0 0 0,1 1 0 0 0,-1-1-1 0 0,0 1 1 0 0,1-1 0 0 0,-1 1 0 0 0,0 0 0 0 0,0 0 0 0 0,0 0 0 0 0,0 0 0 0 0,0 1 0 0 0,0-1 0 0 0,0 0-1 0 0,0 1 1 0 0,0 0 0 0 0,-1-1 0 0 0,1 1 0 0 0,0 0 0 0 0,-1 0 0 0 0,0 0 0 0 0,1 0 0 0 0,-1 0 0 0 0,0 0-1 0 0,0 0 1 0 0,0 0 0 0 0,0 1 0 0 0,-1-1 0 0 0,1 0 0 0 0,0 0 0 0 0,-1 1 0 0 0,0-1 0 0 0,1 0 0 0 0,-1 1-1 0 0,0-1 1 0 0,0 1 0 0 0,-1-1-24 0 0,-2 7 32 0 0,-1-1-1 0 0,0 0 1 0 0,-1-1-1 0 0,0 1 0 0 0,0-1 1 0 0,0 0-1 0 0,-1 0 1 0 0,0 0-1 0 0,0-1 0 0 0,-1 0 1 0 0,0 0-1 0 0,-2 1-31 0 0,-8 8 2 0 0,-16 12 18 0 0,-43 52 200 0 0,76-78-217 0 0,-1 0 1 0 0,1-1-1 0 0,-1 1 1 0 0,1 0-1 0 0,-1 0 0 0 0,1 0 1 0 0,0 0-1 0 0,0 0 0 0 0,-1 0 1 0 0,1 0-1 0 0,0 0 0 0 0,0 0 1 0 0,0 0-1 0 0,0 0 0 0 0,0 0 1 0 0,0 0-1 0 0,1 0 1 0 0,-1 0-1 0 0,0 0 0 0 0,0 0 1 0 0,1 0-1 0 0,-1 0 0 0 0,0 0 1 0 0,1 0-1 0 0,-1-1 0 0 0,1 1 1 0 0,0 0-1 0 0,-1 0 0 0 0,1 0 1 0 0,-1-1-1 0 0,1 1 0 0 0,0 0 1 0 0,0-1-1 0 0,-1 1 1 0 0,1 0-1 0 0,0-1 0 0 0,0 1 1 0 0,0-1-1 0 0,0 1 0 0 0,0-1 1 0 0,0 0-1 0 0,0 1 0 0 0,-1-1 1 0 0,1 0-1 0 0,0 0 0 0 0,0 0 1 0 0,1 1-4 0 0,51 3 346 0 0,-49-4-307 0 0,24-1 180 0 0,0-2-1 0 0,0-1 1 0 0,0-1 0 0 0,-1-2-1 0 0,1-1 1 0 0,-1 0 0 0 0,1-3-219 0 0,63-25-5149 0 0,-52 20-442 0 0,-31 12-6933 0 0</inkml:trace>
  <inkml:trace contextRef="#ctx0" brushRef="#br0" timeOffset="11361.903">2114 1290 9122 0 0,'0'0'1678'0'0,"0"0"-470"0"0,0 0-116 0 0,0 0 203 0 0,0 0 244 0 0,0 0 53 0 0,0 0-193 0 0,0 0-321 0 0,0 0-358 0 0,0 0-248 0 0,0 0-128 0 0,23 15 1118 0 0,3-8-980 0 0,0-1 1 0 0,0-1-1 0 0,1-1 0 0 0,-1-1 1 0 0,1-2-1 0 0,0 0 1 0 0,6-2-483 0 0,-26 1 69 0 0,157-14 694 0 0,-119 9-650 0 0,-44 5-103 0 0,-1 0 2 0 0,0 0 6 0 0,0 0-6 0 0,0 0 2 0 0,0 0-9 0 0,0 0-13 0 0,0 0 8 0 0,0 0-20 0 0,0 0-44 0 0,0 0-50 0 0,0 0-60 0 0,0 0-92 0 0,-11 2-6204 0 0,4 0-2438 0 0,5 2-2382 0 0</inkml:trace>
  <inkml:trace contextRef="#ctx0" brushRef="#br0" timeOffset="11615.853">1990 1570 8434 0 0,'0'0'1900'0'0,"0"0"-413"0"0,0 0-128 0 0,0 0 83 0 0,0 0-26 0 0,0 0-170 0 0,0 0-251 0 0,0 0-185 0 0,0 0-91 0 0,0 0 37 0 0,0 0 29 0 0,0 0-71 0 0,0 0-79 0 0,21 3-68 0 0,69 9-68 0 0,145-2 1256 0 0,-231-10-1774 0 0,11 3-212 0 0,0-2-1 0 0,0 0 1 0 0,0-1-1 0 0,0 0 0 0 0,-1-1 1 0 0,1-1-1 0 0,0 0 1 0 0,0-1-1 0 0,-1-1 0 0 0,0 0 1 0 0,4-3 231 0 0,8-13-3702 0 0,-12 4-5870 0 0,-8 8-107 0 0</inkml:trace>
  <inkml:trace contextRef="#ctx0" brushRef="#br0" timeOffset="12116.034">2250 1025 5721 0 0,'0'0'2627'0'0,"0"0"-759"0"0,0 0-451 0 0,0 0-129 0 0,0 0-130 0 0,0 0-135 0 0,0 0-180 0 0,0 0-228 0 0,0 0-163 0 0,0 0-50 0 0,0 0 60 0 0,0 0 129 0 0,0 0 119 0 0,4 6 33 0 0,59 40 1188 0 0,203 28 761 0 0,-256-72-2679 0 0,-1 0 1 0 0,1 1 0 0 0,-1 1-1 0 0,1-1 1 0 0,-1 2-1 0 0,0-1 1 0 0,0 1 0 0 0,-1 0-1 0 0,1 1 1 0 0,-1 0 0 0 0,-1 0-1 0 0,1 1 1 0 0,4 5-14 0 0,-10-6 38 0 0,0 1 1 0 0,0-1-1 0 0,0 1 0 0 0,-1 0 0 0 0,0 0 1 0 0,-1 0-1 0 0,1-1 0 0 0,-1 1 1 0 0,-1 0-1 0 0,1 0 0 0 0,-1 0 1 0 0,0 0-1 0 0,-1-1 0 0 0,1 1 1 0 0,-2 0-1 0 0,1-1 0 0 0,0 0 0 0 0,-4 5-38 0 0,-16 39 180 0 0,-2-2-1 0 0,-2-1 1 0 0,-2 0-1 0 0,-3-3 1 0 0,-1 0-1 0 0,-2-2 1 0 0,-10 8-180 0 0,11-14 106 0 0,21-22-44 0 0,0-1-1 0 0,0 0 1 0 0,-1-1 0 0 0,-1 0-1 0 0,0-1 1 0 0,-1-1-1 0 0,-10 6-61 0 0,-5 13-711 0 0,58-40-1525 0 0,-8-1 13 0 0,-12 7-380 0 0,1 0-3283 0 0,0-2-5834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74 4049 0 0,'0'0'3114'0'0,"0"0"-1050"0"0,0 0-482 0 0,0 0 14 0 0,0 0 97 0 0,0 0 11 0 0,0 0-186 0 0,0 0-343 0 0,0 0-385 0 0,0 0-283 0 0,0 0-167 0 0,0 0-52 0 0,-1 4 50 0 0,-6 221 4525 0 0,-72 117-3408 0 0,48-199-1380 0 0,28-129-552 0 0,0-21-2800 0 0,6-21-1582 0 0,2 9-3147 0 0,-3 8-2526 0 0</inkml:trace>
  <inkml:trace contextRef="#ctx0" brushRef="#br0" timeOffset="269.179">0 85 11482 0 0,'0'0'1455'0'0,"0"0"-404"0"0,0 0-122 0 0,0 0 141 0 0,0 0 147 0 0,0 0 70 0 0,0 0-88 0 0,0 0-182 0 0,0 0-155 0 0,0 0-124 0 0,0 0-92 0 0,0 0-45 0 0,38-5-54 0 0,119-19-51 0 0,122-28 1443 0 0,-228 48-2144 0 0,-51 4-14 0 0,0 0-113 0 0,0 0-111 0 0,-7 18-8349 0 0,5-13-2816 0 0</inkml:trace>
  <inkml:trace contextRef="#ctx0" brushRef="#br0" timeOffset="701.944">409 464 11522 0 0,'0'0'1569'0'0,"0"0"-921"0"0,0 0-392 0 0,0 0 207 0 0,0 0 372 0 0,0 0 246 0 0,0 0 65 0 0,0 0-105 0 0,0 0-189 0 0,0 0-179 0 0,0 0-137 0 0,0 0-97 0 0,24 4-87 0 0,115 15 197 0 0,-136-19-521 0 0,-1-1 0 0 0,0 1-1 0 0,1-1 1 0 0,-1 1 0 0 0,0 0 0 0 0,1 0 0 0 0,-1 1-1 0 0,1-1 1 0 0,-1 0 0 0 0,0 1 0 0 0,1-1 0 0 0,-1 1-1 0 0,0 0 1 0 0,0 0 0 0 0,1 0 0 0 0,-1 0 0 0 0,0 0-1 0 0,0 0 1 0 0,0 0 0 0 0,0 1 0 0 0,0-1 0 0 0,0 1 0 0 0,-1 0-1 0 0,1-1 1 0 0,-1 1 0 0 0,1 0 0 0 0,-1 0 0 0 0,1 0-1 0 0,-1 0 1 0 0,0 0 0 0 0,0 0 0 0 0,0 0 0 0 0,0 1-1 0 0,0-1 1 0 0,-1 0 0 0 0,1 1 0 0 0,-1-1 0 0 0,1 0-1 0 0,-1 1 1 0 0,0-1 0 0 0,0 0 0 0 0,0 1 0 0 0,0-1-1 0 0,0 1 1 0 0,-1-1 0 0 0,1 0 0 0 0,-1 1 0 0 0,1-1-1 0 0,-1 0 1 0 0,0 0 0 0 0,0 1 0 0 0,0-1 0 0 0,0 0-28 0 0,-93 98 772 0 0,80-88-701 0 0,0 0-1 0 0,1 1 1 0 0,0 0-1 0 0,1 1 1 0 0,1 1-1 0 0,0 0 0 0 0,1 1 1 0 0,-6 12-71 0 0,15-26 22 0 0,0 0 0 0 0,0 0 0 0 0,0 0 0 0 0,0 0-1 0 0,1 0 1 0 0,-1 0 0 0 0,1 0 0 0 0,-1 0 0 0 0,1 0 0 0 0,0 0 0 0 0,0 0 0 0 0,0 0-1 0 0,0 0 1 0 0,0 0 0 0 0,1 0 0 0 0,-1 0 0 0 0,1 0 0 0 0,-1 0 0 0 0,1 0 0 0 0,-1 0 0 0 0,1 0-1 0 0,0 0 1 0 0,0 0 0 0 0,0 0 0 0 0,0-1 0 0 0,1 1 0 0 0,-1 0 0 0 0,0-1 0 0 0,1 1 0 0 0,-1-1-1 0 0,1 1 1 0 0,-1-1 0 0 0,1 0 0 0 0,0 0 0 0 0,0 1 0 0 0,-1-1 0 0 0,1 0 0 0 0,0-1 0 0 0,0 1-1 0 0,0 0 1 0 0,0-1 0 0 0,0 1 0 0 0,0-1 0 0 0,0 1 0 0 0,0-1 0 0 0,0 0 0 0 0,0 0-1 0 0,0 0 1 0 0,1 0 0 0 0,-1 0 0 0 0,1-1-22 0 0,13 2 81 0 0,1 0 0 0 0,0-2 0 0 0,-1 0 0 0 0,1-1 0 0 0,-1-1 0 0 0,1 0 0 0 0,-1-1 0 0 0,0-1 0 0 0,0 0 0 0 0,2-3-81 0 0,23-18-1927 0 0,-29 15-1172 0 0,-2 0-3400 0 0,-5 4-5121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13123 0 0,'0'0'3234'0'0,"0"0"-1759"0"0,0 0-531 0 0,0 0 178 0 0,0 0 221 0 0,0 0 122 0 0,0 0-138 0 0,0 0-307 0 0,0 0-261 0 0,0 0-227 0 0,0 0-142 0 0,0 0-94 0 0,0 0-58 0 0,-4 4-43 0 0,-45 54 396 0 0,49-50-705 0 0,11-20 153 0 0,0-1 20 0 0,7-13 230 0 0,-40 29-1076 0 0,25 4-9001 0 0,0-6-2611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9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9922 0 0,'0'0'2021'0'0,"0"0"-504"0"0,0 0-139 0 0,0 0 38 0 0,0 0 4 0 0,0 0-111 0 0,0 0-254 0 0,0 0-286 0 0,0 0-141 0 0,0 0-26 0 0,0 0 5 0 0,0 0 21 0 0,0 0-32 0 0,8 4-79 0 0,63 15 787 0 0,137-41-487 0 0,-175 18-2330 0 0,-18 4-8118 0 0,-15 0-1690 0 0</inkml:trace>
  <inkml:trace contextRef="#ctx0" brushRef="#br0" timeOffset="250.589">58 612 10978 0 0,'0'0'1289'0'0,"0"0"-737"0"0,0 0 248 0 0,0 0 312 0 0,0 0 48 0 0,0 0-71 0 0,0 0-265 0 0,0 0-256 0 0,0 0-232 0 0,0 0-224 0 0,0 0-144 0 0,0 0-200 0 0,190-11-352 0 0,-165 3-536 0 0,-6 5-1689 0 0,-8 3-8241 0 0</inkml:trace>
  <inkml:trace contextRef="#ctx0" brushRef="#br0" timeOffset="1424.236">450 19 4729 0 0,'0'0'1748'0'0,"0"0"-42"0"0,0 0 38 0 0,0 0 132 0 0,0 0 33 0 0,0 0-166 0 0,0 0-362 0 0,0 0-387 0 0,0 0-349 0 0,0 0-244 0 0,0 0-96 0 0,0 0 49 0 0,0 0 137 0 0,7 0 129 0 0,314-18 3391 0 0,-316 18-3993 0 0,0 0 0 0 0,0 0 0 0 0,1 0 0 0 0,-1 1 0 0 0,0-1 0 0 0,0 1 0 0 0,0 1 0 0 0,0-1 0 0 0,0 1 0 0 0,0 0 0 0 0,0 0 0 0 0,-1 0 0 0 0,1 1 0 0 0,-1-1 0 0 0,1 1 0 0 0,-1 0 0 0 0,0 0 0 0 0,0 1 0 0 0,0-1-1 0 0,-1 1 1 0 0,1 0 0 0 0,-1 0 0 0 0,0 0 0 0 0,0 1 0 0 0,0-1 0 0 0,-1 1 0 0 0,1-1 0 0 0,-1 1 0 0 0,0 0 0 0 0,0 2-18 0 0,-5 12 54 0 0,-1 0-1 0 0,-1-1 1 0 0,0 1-1 0 0,-2-1 1 0 0,0-1-1 0 0,-1 1 1 0 0,0-1-1 0 0,-2 0 1 0 0,0-1-1 0 0,-1 0 1 0 0,0-1-1 0 0,-1 0 1 0 0,-4 2-54 0 0,-7 14 48 0 0,10-14-33 0 0,-13 17 20 0 0,1 2 0 0 0,1 0 0 0 0,3 1 0 0 0,-17 38-35 0 0,36-71 4 0 0,0 0 1 0 0,0 0-1 0 0,1 0 0 0 0,-1 0 0 0 0,1 0 1 0 0,0 0-1 0 0,0 0 0 0 0,1 0 1 0 0,-1 1-1 0 0,1-1 0 0 0,0 0 1 0 0,0 1-1 0 0,0-1 0 0 0,0 0 0 0 0,1 0 1 0 0,0 1-1 0 0,0-1 0 0 0,0 0 1 0 0,0 0-1 0 0,1 0 0 0 0,0 0 1 0 0,-1 0-1 0 0,1-1 0 0 0,1 1 0 0 0,-1 0 1 0 0,0-1-1 0 0,1 0 0 0 0,0 1 1 0 0,0-1-1 0 0,0 0 0 0 0,0 0 1 0 0,0-1-1 0 0,1 1 0 0 0,-1-1 0 0 0,1 1 1 0 0,0-1-1 0 0,0 0 0 0 0,0-1 1 0 0,0 1-1 0 0,0-1-4 0 0,22 6 143 0 0,2-2-1 0 0,-1 0 1 0 0,0-2 0 0 0,1-1-1 0 0,-1-2 1 0 0,28-2-143 0 0,0 1 177 0 0,25-6-48 0 0,-80 7-236 0 0,0 0-85 0 0,-10-4-13689 0 0,8 4 1728 0 0</inkml:trace>
  <inkml:trace contextRef="#ctx0" brushRef="#br0" timeOffset="1740.11">1417 122 12075 0 0,'0'0'2117'0'0,"0"0"-299"0"0,0 0-226 0 0,0 0-178 0 0,0 0-250 0 0,0 0-283 0 0,0 0-260 0 0,0 0-122 0 0,0 0-8 0 0,0 0 42 0 0,0 0 7 0 0,0 0-22 0 0,0 0-42 0 0,-14 28-56 0 0,-42 90-54 0 0,27-16 443 0 0,26-74-639 0 0,-22 175 298 0 0,-10-42-1032 0 0,35-204-17422 0 0,0 35 9940 0 0</inkml:trace>
  <inkml:trace contextRef="#ctx0" brushRef="#br0" timeOffset="1981.377">1074 144 9506 0 0,'0'0'1891'0'0,"0"0"-364"0"0,0 0-137 0 0,0 0 135 0 0,0 0 38 0 0,0 0-125 0 0,0 0-307 0 0,0 0-287 0 0,0 0-180 0 0,0 0-84 0 0,0 0-29 0 0,0 0-51 0 0,17-4-40 0 0,118-29 866 0 0,90-7 284 0 0,-221 40-1796 0 0,28-1 163 0 0,-21 13-4011 0 0,-11-5-2102 0 0,0 1-5870 0 0</inkml:trace>
  <inkml:trace contextRef="#ctx0" brushRef="#br0" timeOffset="2288.957">1626 626 18404 0 0,'0'0'1088'0'0,"0"0"-189"0"0,0 0 101 0 0,0 0 112 0 0,0 0 15 0 0,0 0-84 0 0,0 0-151 0 0,0 0-147 0 0,0 0-145 0 0,0 0-135 0 0,0 0-87 0 0,0 0-52 0 0,3 36-67 0 0,9 111-36 0 0,-24-65 102 0 0,-22 10-93 0 0,34-90 127 0 0,-2 2-2102 0 0,6-2-6486 0 0,1-2-4403 0 0</inkml:trace>
  <inkml:trace contextRef="#ctx0" brushRef="#br0" timeOffset="3498.541">1380 37 0 0 0,'0'0'559'0'0,"0"0"2"0"0,0 0 49 0 0,0 0 95 0 0,0 0 115 0 0,0 0 117 0 0,0 0 60 0 0,0 0 54 0 0,0 0-5 0 0,0 0-48 0 0,0 0-9 0 0,-5 2 1802 0 0,1 0 5903 0 0,36 5-6047 0 0,224-32 392 0 0,-218 25-3001 0 0,-54 7-696 0 0,12-6-3886 0 0,3-2-4633 0 0,1 1-2926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8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5521 0 0,'0'0'2165'0'0,"0"0"-484"0"0,0 0-158 0 0,0 0 140 0 0,0 0 147 0 0,0 0-46 0 0,0 0-251 0 0,0 0-362 0 0,0 0-279 0 0,0 0-176 0 0,0 0-80 0 0,0 0-6 0 0,4 18 6059 0 0,313-58-4845 0 0,-314 36-2371 0 0,-9 0-3689 0 0,2 4 2292 0 0,1 0-3302 0 0,3 0-6490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14843 0 0,'0'0'1894'0'0,"0"0"-615"0"0,0 0-384 0 0,0 0-70 0 0,0 0 33 0 0,0 0-39 0 0,0 0-73 0 0,0 0-125 0 0,0 0-16 0 0,0 0 87 0 0,0 0 58 0 0,0 0 11 0 0,0 0-89 0 0,19 0-144 0 0,62 2-136 0 0,3-16 249 0 0,38-4-1762 0 0,-111 18-437 0 0,-5 0-2275 0 0,-1 0-7738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415 123 7986 0 0,'0'0'2906'0'0,"0"0"-589"0"0,0 0-340 0 0,0 0-87 0 0,0 0-29 0 0,0 0-128 0 0,0 0-301 0 0,0 0-362 0 0,0 0-333 0 0,0 0-237 0 0,0 0-137 0 0,0 0-96 0 0,0 5 203 0 0,13 443 2739 0 0,-13-239-3900 0 0,-24-307-4945 0 0,13 66 1198 0 0,0 3-3420 0 0,5 16-2237 0 0</inkml:trace>
  <inkml:trace contextRef="#ctx0" brushRef="#br0" timeOffset="257.925">1 130 10626 0 0,'0'0'2229'0'0,"0"0"-404"0"0,0 0-360 0 0,0 0-105 0 0,0 0 7 0 0,0 0-37 0 0,0 0-142 0 0,0 0-179 0 0,0 0-171 0 0,0 0-143 0 0,0 0-102 0 0,0 0-58 0 0,30-19-52 0 0,96-60-44 0 0,-49 51 145 0 0,-63 27-466 0 0,22-1-88 0 0,1 2-1 0 0,0 1 0 0 0,-1 2 0 0 0,1 1 0 0 0,-1 2 0 0 0,0 2 0 0 0,6 3-29 0 0,65 0-2642 0 0,-60-10-6114 0 0,-39-1 5939 0 0,8 0-9024 0 0</inkml:trace>
  <inkml:trace contextRef="#ctx0" brushRef="#br0" timeOffset="639.454">851 591 5025 0 0,'0'0'1818'0'0,"0"0"-139"0"0,0 0 173 0 0,0 0 187 0 0,0 0 119 0 0,0 0-113 0 0,0 0-382 0 0,0 0-363 0 0,0 0-251 0 0,0 0-156 0 0,0 0-115 0 0,0 0-71 0 0,0 0-91 0 0,10 8 665 0 0,-21 149 1246 0 0,-15-79-2894 0 0,20-71-367 0 0,-1 0-1727 0 0,5-13-9212 0 0,2 5 374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6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5 1168 0 0,'0'0'3478'0'0,"0"0"-1567"0"0,0 0-581 0 0,0 0 30 0 0,0 0 301 0 0,0 0 264 0 0,0 0 32 0 0,0 0-237 0 0,0 0-350 0 0,0 0-334 0 0,0 0-196 0 0,-8-4 2002 0 0,-126 19-456 0 0,57 10-1987 0 0,1 4 0 0 0,2 2 0 0 0,1 4 0 0 0,-36 25-399 0 0,107-59 5 0 0,1-1-1 0 0,-1 1 0 0 0,1 0 1 0 0,-1 0-1 0 0,1 0 0 0 0,-1 0 1 0 0,1 0-1 0 0,0 0 0 0 0,-1 0 1 0 0,1 1-1 0 0,0-1 0 0 0,0 0 1 0 0,0 1-1 0 0,0-1 0 0 0,0 1 1 0 0,0-1-1 0 0,1 1 0 0 0,-1-1 1 0 0,0 1-1 0 0,1 0 0 0 0,-1-1 1 0 0,1 1-1 0 0,-1 0 0 0 0,1-1 1 0 0,0 1-1 0 0,0 0 0 0 0,0 0 1 0 0,0-1-1 0 0,0 1 0 0 0,0 0 1 0 0,1 0-1 0 0,-1-1 0 0 0,0 1 1 0 0,1 0-1 0 0,-1-1 0 0 0,1 1 0 0 0,0 0 1 0 0,0-1-1 0 0,-1 1 0 0 0,1-1 1 0 0,0 1-1 0 0,0-1 0 0 0,0 0 1 0 0,1 1-1 0 0,-1-1 0 0 0,0 0 1 0 0,0 0-1 0 0,1 0 0 0 0,1 1-4 0 0,9 8 12 0 0,1 0 0 0 0,0-1-1 0 0,0 0 1 0 0,1-1 0 0 0,1-1-1 0 0,-1 0 1 0 0,1-1 0 0 0,0 0-1 0 0,1-1 1 0 0,-1-1 0 0 0,3 0-12 0 0,31 11 13 0 0,155 53 133 0 0,-135-20-70 0 0,-68-46-46 0 0,0 0-1 0 0,0 0 0 0 0,0 0 0 0 0,0 0 1 0 0,-1 0-1 0 0,1 0 0 0 0,-1 1 0 0 0,1-1 0 0 0,-1 0 1 0 0,0 1-1 0 0,0-1 0 0 0,0 0 0 0 0,0 0 0 0 0,0 1 1 0 0,-1-1-1 0 0,1 0 0 0 0,0 1 0 0 0,-1-1 0 0 0,0 0 1 0 0,0 0-1 0 0,0 0 0 0 0,0 0 0 0 0,0 0 1 0 0,0 0-1 0 0,0 0 0 0 0,-1 0 0 0 0,1 0 0 0 0,0 0 1 0 0,-1-1-1 0 0,0 1 0 0 0,0 0-29 0 0,-15 12 93 0 0,-1-2-1 0 0,0 0 1 0 0,0-1 0 0 0,-1 0-1 0 0,-1-2 1 0 0,0 0 0 0 0,0-1-1 0 0,-1-2 1 0 0,-16 5-93 0 0,15-5 33 0 0,-27 9 25 0 0,0-3 0 0 0,-1-2 0 0 0,-1-2 0 0 0,-20-1-58 0 0,-27-7 85 0 0,97 0-147 0 0,25-19-1495 0 0,36-9-905 0 0,-20 14-3904 0 0,-20 9-5680 0 0</inkml:trace>
  <inkml:trace contextRef="#ctx0" brushRef="#br0" timeOffset="315.359">941 321 14131 0 0,'0'0'1068'0'0,"0"0"-394"0"0,0 0-23 0 0,0 0 271 0 0,0 0 245 0 0,0 0 84 0 0,0 0-145 0 0,0 0-286 0 0,0 0-299 0 0,-21 33-192 0 0,-64 105-129 0 0,61-65-18 0 0,25-59-134 0 0,0-8-27 0 0,-1 0 0 0 0,1 0-1 0 0,0-1 1 0 0,0 1 0 0 0,1 0-1 0 0,0 0 1 0 0,0-1 0 0 0,0 1-1 0 0,1-1 1 0 0,-1 0 0 0 0,1 0-1 0 0,1 0 1 0 0,-1 0-1 0 0,1 0 1 0 0,0-1 0 0 0,0 1-1 0 0,0-1 1 0 0,0 0 0 0 0,1 0-1 0 0,-1-1 1 0 0,1 0 0 0 0,0 1-1 0 0,1-1 1 0 0,-1-1 0 0 0,0 1-1 0 0,1-1 1 0 0,-1 0 0 0 0,1 0-1 0 0,0-1 1 0 0,3 1-21 0 0,4 1 89 0 0,-1 0 0 0 0,1-1-1 0 0,0-1 1 0 0,0 0 0 0 0,0 0 0 0 0,1-2-1 0 0,-1 1 1 0 0,0-2 0 0 0,-1 0 0 0 0,1 0-1 0 0,0-1 1 0 0,0-1 0 0 0,7-3-89 0 0,-8 3 100 0 0,1-1 0 0 0,-1 0 0 0 0,-1-1 0 0 0,1 0 0 0 0,-1-1 0 0 0,0 0 0 0 0,-1 0 0 0 0,1-2 0 0 0,-1 1 0 0 0,-1-1 0 0 0,0-1 0 0 0,0 1 0 0 0,-1-2 0 0 0,0 1 0 0 0,-1-1 0 0 0,0 0 0 0 0,-1-1 0 0 0,0 1 0 0 0,-1-1 0 0 0,0 0 0 0 0,-1-1 0 0 0,0 1 0 0 0,-1-1 0 0 0,0 0 0 0 0,-1 0 1 0 0,-1 0-1 0 0,0 0 0 0 0,0-1-100 0 0,-3 7 10 0 0,0 0 0 0 0,0 0 0 0 0,0 0 0 0 0,-1 0 0 0 0,0 1 1 0 0,0-1-1 0 0,0 1 0 0 0,-1 0 0 0 0,0 0 0 0 0,0 0 0 0 0,-1 0 0 0 0,0 1 1 0 0,0 0-1 0 0,0 0 0 0 0,-1 0 0 0 0,1 0 0 0 0,-1 1 0 0 0,0 0 1 0 0,-1 0-1 0 0,1 1 0 0 0,-5-2-10 0 0,-4-2-76 0 0,0 1 1 0 0,0 0 0 0 0,-1 1-1 0 0,1 1 1 0 0,-1 0-1 0 0,0 2 1 0 0,0-1 0 0 0,0 2-1 0 0,-6 0 76 0 0,-66 22-2180 0 0,62-6-1122 0 0,2 4-3573 0 0,12-8-5242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4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0 667 5857 0 0,'0'0'3130'0'0,"0"0"-924"0"0,0 0-506 0 0,0 0-190 0 0,0 0-79 0 0,0 0-87 0 0,0 0-85 0 0,0 0-154 0 0,0 0-139 0 0,0 0-121 0 0,0 0-176 0 0,0 0-110 0 0,0 0-86 0 0,26-6-53 0 0,123-28 202 0 0,-57 19-270 0 0,-72 15-4671 0 0,0-1-4498 0 0,-19 1-2495 0 0</inkml:trace>
  <inkml:trace contextRef="#ctx0" brushRef="#br0" timeOffset="1022.935">626 265 2064 0 0,'0'0'2874'0'0,"0"0"-891"0"0,0 0-214 0 0,0 0 51 0 0,0 0 89 0 0,0 0-1 0 0,0 0-124 0 0,0 0-231 0 0,0 0-232 0 0,0 0-248 0 0,0 0-244 0 0,0 0-179 0 0,0 0-129 0 0,-6-3-110 0 0,-20-9-90 0 0,19 9-63 0 0,19 2 136 0 0,157-20 781 0 0,-140 20-1132 0 0,-20 0-21 0 0,1 0 0 0 0,-1 0 0 0 0,1 1 0 0 0,-1 0 0 0 0,1 0 0 0 0,0 1 1 0 0,-1 1-1 0 0,1-1 0 0 0,-1 2 0 0 0,0-1 0 0 0,0 1 0 0 0,0 1 0 0 0,0-1 0 0 0,0 2 1 0 0,-1-1-1 0 0,1 1 0 0 0,-1 0 0 0 0,-1 1 0 0 0,4 3-22 0 0,-8-5 7 0 0,0-1 1 0 0,-1 1-1 0 0,0 0 0 0 0,0 0 1 0 0,0 0-1 0 0,-1 1 0 0 0,1-1 1 0 0,-1 0-1 0 0,0 0 0 0 0,0 1 1 0 0,-1-1-1 0 0,1 1 0 0 0,-1-1 1 0 0,0 1-1 0 0,0-1 0 0 0,-1 1 1 0 0,1-1-1 0 0,-1 1 0 0 0,0-1 0 0 0,0 0 1 0 0,0 1-1 0 0,-1-1 0 0 0,1 0 1 0 0,-1 0-1 0 0,0 0 0 0 0,-1 0-7 0 0,-68 98 265 0 0,-311 268-155 0 0,358-346-82 0 0,17-19-19 0 0,1 0 0 0 0,0 0 0 0 0,0 0-1 0 0,0 1 1 0 0,1 0 0 0 0,-1 0-1 0 0,2 0 1 0 0,-1 1 0 0 0,1 0-1 0 0,-1 0 1 0 0,2 0 0 0 0,-1 0 0 0 0,1 1-1 0 0,0-1 1 0 0,1 1 0 0 0,0 0-1 0 0,0-1 1 0 0,1 1 0 0 0,0 0-1 0 0,0 0 1 0 0,0 2-9 0 0,5-4 50 0 0,0-2-1 0 0,1 1 0 0 0,-1 0 1 0 0,1-1-1 0 0,0 0 1 0 0,0 0-1 0 0,1 0 0 0 0,-1 0 1 0 0,1-1-1 0 0,-1 0 1 0 0,1 0-1 0 0,0-1 0 0 0,0 0 1 0 0,0 0-1 0 0,1 0 1 0 0,-1-1-1 0 0,0 0 0 0 0,1 0 1 0 0,-1 0-1 0 0,1-1 1 0 0,-1 0-1 0 0,1 0 0 0 0,-1-1 1 0 0,5 0-50 0 0,22 1 126 0 0,-4 1-119 0 0,0 0 0 0 0,0-2 0 0 0,0-1-1 0 0,-1-2 1 0 0,1 0 0 0 0,-1-2 0 0 0,0-1 0 0 0,18-8-7 0 0,-14-5-2498 0 0,-12 4-7269 0 0,-14 11-1926 0 0</inkml:trace>
  <inkml:trace contextRef="#ctx0" brushRef="#br0" timeOffset="1470.996">1429 273 13987 0 0,'0'0'2011'0'0,"0"0"-499"0"0,0 0-219 0 0,0 0 28 0 0,0 0-4 0 0,0 0-114 0 0,0 0-197 0 0,0 0-243 0 0,0 0-219 0 0,0 0-114 0 0,0 0-67 0 0,0 0-43 0 0,0 0-14 0 0,3-3-32 0 0,0-1-228 0 0,-3 5-34 0 0,0-1-1 0 0,0 0 0 0 0,0 1 0 0 0,0-1 1 0 0,0 0-1 0 0,0 1 0 0 0,0-1 0 0 0,1 1 0 0 0,-1-1 1 0 0,0 0-1 0 0,0 1 0 0 0,0-1 0 0 0,0 0 1 0 0,0 1-1 0 0,0-1 0 0 0,1 0 0 0 0,-1 0 0 0 0,0 1 1 0 0,0-1-1 0 0,0 0 0 0 0,1 1 0 0 0,-1-1 1 0 0,0 0-1 0 0,1 0 0 0 0,-1 0 0 0 0,0 1 0 0 0,0-1 1 0 0,1 0-1 0 0,-1 0 0 0 0,0 0 0 0 0,1 0 1 0 0,-1 1-1 0 0,0-1 0 0 0,1 0 0 0 0,-1 0 1 0 0,0 0-1 0 0,1 0 0 0 0,-1 0 0 0 0,0 0 0 0 0,1 0 1 0 0,-1 0-1 0 0,1 0 0 0 0,-1 0 0 0 0,0 0 1 0 0,1 0-1 0 0,-1 0 0 0 0,0-1 0 0 0,1 1 0 0 0,-1 0 1 0 0,0 0-1 0 0,1 0 0 0 0,-1 0 0 0 0,0-1 1 0 0,0 1-1 0 0,1 0-11 0 0,-25 329 1846 0 0,-11-81-1833 0 0,24-202-221 0 0,17-173-13771 0 0,-6 87 3286 0 0,0 24 6400 0 0</inkml:trace>
  <inkml:trace contextRef="#ctx0" brushRef="#br0" timeOffset="1754.879">1038 254 5657 0 0,'0'0'2741'0'0,"0"0"-553"0"0,0 0-362 0 0,0 0-126 0 0,0 0-87 0 0,0 0-184 0 0,0 0-283 0 0,0 0-262 0 0,0 0-6 0 0,0 0 28 0 0,0 0 53 0 0,0 0-26 0 0,17 1-223 0 0,278 9 1381 0 0,1-3-2580 0 0,-270-6-443 0 0,1 0-2624 0 0,-10 2-5551 0 0,-12 0-2470 0 0</inkml:trace>
  <inkml:trace contextRef="#ctx0" brushRef="#br0" timeOffset="2004.86">1686 740 16660 0 0,'0'0'2309'0'0,"0"0"-1116"0"0,0 0-463 0 0,0 0 3 0 0,0 0 88 0 0,0 0 9 0 0,0 0-117 0 0,0 0-242 0 0,0 0-202 0 0,0 0-134 0 0,-7 32-104 0 0,-21 98-22 0 0,21-52-1192 0 0,7-77 2138 0 0,0 0-4003 0 0,2 0-7695 0 0,2-1-142 0 0</inkml:trace>
  <inkml:trace contextRef="#ctx0" brushRef="#br0" timeOffset="2225.876">1966 0 13363 0 0,'0'0'2324'0'0,"0"0"-547"0"0,0 0-500 0 0,0 0-296 0 0,0 0-176 0 0,0 0-115 0 0,0 0-36 0 0,0 0 1 0 0,0 0-15 0 0,0 0 15 0 0,0 0-75 0 0,0 0-97 0 0,13 25-32 0 0,39 78-26 0 0,-29-58 53 0 0,1-4-114 0 0,-3 1 0 0 0,-1 0 0 0 0,-2 2 0 0 0,-3 0 0 0 0,-1 1 0 0 0,0 7-364 0 0,-8-24 38 0 0,-1 0 0 0 0,-2 1-1 0 0,-1-1 1 0 0,-1 1 0 0 0,-1-1 0 0 0,-1 1-1 0 0,-2-1 1 0 0,-1 0 0 0 0,-1 0 0 0 0,-1 0-1 0 0,-2 0 1 0 0,-1-1 0 0 0,-5 11-38 0 0,-7 4-67 0 0,-2-1 0 0 0,-2-1 0 0 0,-1-1 1 0 0,-2-1-1 0 0,-1-1 0 0 0,-2-2 0 0 0,-2-1 0 0 0,-1-2 0 0 0,-10 6 67 0 0,-7 9-281 0 0,-5 5-1358 0 0,17-22-7723 0 0,35-26-2522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30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140 453 336 0 0,'0'0'3165'0'0,"0"0"-1026"0"0,0 0-177 0 0,0 0 135 0 0,0 0 111 0 0,0 0-72 0 0,0 0-202 0 0,0 0-333 0 0,0 0-364 0 0,0 0-286 0 0,0 0-233 0 0,-11 0-194 0 0,-33 0-162 0 0,33 0-111 0 0,11 0-71 0 0,41-8 146 0 0,59-11 546 0 0,110-9 13 0 0,-207 28-869 0 0,1-1-5 0 0,-1 0 0 0 0,1 0 0 0 0,0 1 0 0 0,0-1 0 0 0,0 1-1 0 0,0 0 1 0 0,0 0 0 0 0,0 0 0 0 0,0 1 0 0 0,0 0 0 0 0,0-1 0 0 0,-1 1 0 0 0,1 1 0 0 0,0-1-1 0 0,-1 0 1 0 0,1 1 0 0 0,0 0 0 0 0,-1 0 0 0 0,0 0 0 0 0,1 0 0 0 0,-1 0 0 0 0,0 1 0 0 0,0-1 0 0 0,0 1-1 0 0,-1 0 1 0 0,1 0 0 0 0,-1 0 0 0 0,1 0 0 0 0,-1 1 0 0 0,0-1 0 0 0,0 0 0 0 0,-1 1 0 0 0,1 0-1 0 0,-1-1-9 0 0,-1 5 67 0 0,-1 0 1 0 0,0 0 0 0 0,0-1 0 0 0,-1 1-1 0 0,0 0 1 0 0,-1-1 0 0 0,1 0 0 0 0,-2 1 0 0 0,1-1-1 0 0,-1 0 1 0 0,0-1 0 0 0,0 1 0 0 0,0-1 0 0 0,-1 0-1 0 0,0 0 1 0 0,-1 0 0 0 0,1 0 0 0 0,-7 3-69 0 0,-8 14 86 0 0,-214 223 274 0 0,201-211-216 0 0,1 1-1 0 0,1 1 1 0 0,2 2 0 0 0,2 1 0 0 0,-11 24-144 0 0,33-54 55 0 0,1 0 1 0 0,0 0-1 0 0,1 1 1 0 0,0-1-1 0 0,0 1 1 0 0,1-1-1 0 0,1 1 1 0 0,0 0-1 0 0,0 0 0 0 0,1 0 1 0 0,1-1-1 0 0,0 1 1 0 0,0 0-1 0 0,1 0 1 0 0,1 3-56 0 0,1-10 37 0 0,1 0 0 0 0,0-1 0 0 0,0 0 0 0 0,0 0 0 0 0,0 0 0 0 0,0-1 0 0 0,0 0 0 0 0,1 0 0 0 0,-1 0 0 0 0,1 0 0 0 0,0-1 0 0 0,-1 0 0 0 0,1 0 0 0 0,0-1 0 0 0,0 1 0 0 0,0-1 0 0 0,-1-1 0 0 0,1 1 0 0 0,0-1 0 0 0,0 0-1 0 0,-1 0 1 0 0,1-1 0 0 0,0 1 0 0 0,-1-1 0 0 0,0-1 0 0 0,5-1-37 0 0,126-63 289 0 0,-56 5-3941 0 0,-56 41-3376 0 0,-17 16-4727 0 0</inkml:trace>
  <inkml:trace contextRef="#ctx0" brushRef="#br0" timeOffset="391.962">1085 181 8970 0 0,'0'0'1926'0'0,"0"0"-117"0"0,0 0-72 0 0,0 0-56 0 0,0 0-79 0 0,0 0-214 0 0,0 0-277 0 0,0 0-234 0 0,0 0-224 0 0,0 0-149 0 0,0 0-40 0 0,0 0-12 0 0,-28 22 8 0 0,-87 72 14 0 0,60-21 181 0 0,47-55-485 0 0,-26 55 262 0 0,4 2 0 0 0,3 1 0 0 0,3 2 0 0 0,3 0-1 0 0,-2 34-431 0 0,14 71 347 0 0,12-170-323 0 0,0-1-1 0 0,1 0 0 0 0,1 0 1 0 0,-1 0-1 0 0,2 0 0 0 0,0-1 1 0 0,0 1-1 0 0,1-2 0 0 0,0 1 1 0 0,1-1-1 0 0,0 0 0 0 0,1-1 1 0 0,0 1-1 0 0,0-2 1 0 0,5 4-24 0 0,-11-10-1 0 0,-1 0 311 0 0,2 2-1811 0 0,-3-11-7938 0 0,-1 4 7036 0 0,0 0-9152 0 0</inkml:trace>
  <inkml:trace contextRef="#ctx0" brushRef="#br0" timeOffset="1040.149">1133 737 4745 0 0,'0'0'3206'0'0,"0"0"-1547"0"0,0 0-487 0 0,0 0 105 0 0,0 0 267 0 0,0 0 120 0 0,0 0-155 0 0,0 0-298 0 0,0 0-314 0 0,0 0-190 0 0,0 0-43 0 0,0 0 55 0 0,0 0 102 0 0,2 1 114 0 0,1-1-817 0 0,0-1 0 0 0,0 0-1 0 0,0 1 1 0 0,0-1 0 0 0,0 0-1 0 0,0-1 1 0 0,-1 1 0 0 0,1 0 0 0 0,0-1-1 0 0,-1 1 1 0 0,1-1 0 0 0,-1 0-1 0 0,1 0 1 0 0,-1 0 0 0 0,0 0 0 0 0,0 0-1 0 0,0-1 1 0 0,0 1 0 0 0,0-1-1 0 0,0 1 1 0 0,-1-1 0 0 0,1 0 0 0 0,0-1-118 0 0,8-10 287 0 0,193-276 1943 0 0,-196 280-2148 0 0,-3 5-175 0 0,-3 18-111 0 0,-1-6 158 0 0,-1 32 59 0 0,10 79 17 0 0,-9-115-26 0 0,1-1 0 0 0,0 1 1 0 0,0-1-1 0 0,0 1 1 0 0,0-1-1 0 0,0 0 0 0 0,1 1 1 0 0,-1-1-1 0 0,1 0 1 0 0,-1 0-1 0 0,1 0 1 0 0,0 0-1 0 0,0-1 0 0 0,0 1 1 0 0,0 0-1 0 0,0-1 1 0 0,0 1-1 0 0,0-1 0 0 0,1 0 1 0 0,-1 1-1 0 0,0-1 1 0 0,1 0-1 0 0,-1-1 0 0 0,1 1 1 0 0,-1 0-1 0 0,1-1 1 0 0,0 1-1 0 0,-1-1 1 0 0,1 0-1 0 0,-1 0 0 0 0,1 0 1 0 0,0 0-1 0 0,-1 0 1 0 0,1-1-1 0 0,-1 1 0 0 0,1-1 1 0 0,0 0-1 0 0,-1 1 1 0 0,2-2-5 0 0,14-12 52 0 0,-1-1 1 0 0,-1 0 0 0 0,0-1 0 0 0,-1-1 0 0 0,0 0-1 0 0,-2-1 1 0 0,0-1 0 0 0,-1 0 0 0 0,-1 0-53 0 0,24-35 30 0 0,26-34 10 0 0,-61 88-41 0 0,0 0 19 0 0,0 0 5 0 0,0 0-32 0 0,0 0-14 0 0,0 0-5 0 0,0 23-164 0 0,0 11 186 0 0,11 100 61 0 0,24-56-327 0 0,-11-61-1741 0 0,-2-16-6935 0 0,-16-1-2717 0 0</inkml:trace>
  <inkml:trace contextRef="#ctx0" brushRef="#br0" timeOffset="10028.961">2094 398 5785 0 0,'0'0'2111'0'0,"0"0"-398"0"0,0 0-233 0 0,0 0 71 0 0,0 0 96 0 0,0 0-77 0 0,0 0-283 0 0,0 0-364 0 0,0 0-267 0 0,0 0-186 0 0,0 0-79 0 0,-5 23 1188 0 0,-56 57-852 0 0,-59 75-420 0 0,163-186 1416 0 0,-8 3-1352 0 0,-1-2-1 0 0,-1-1 1 0 0,-2-1 0 0 0,16-22-371 0 0,-20 25 120 0 0,15 28-218 0 0,-41 1 100 0 0,0 0 0 0 0,1 0 0 0 0,-1 0 0 0 0,0 0 0 0 0,1 1 0 0 0,-1-1 0 0 0,0 0 0 0 0,1 1 0 0 0,-1-1 0 0 0,0 1 0 0 0,0-1 0 0 0,1 1 0 0 0,-1 0 0 0 0,0 0 0 0 0,0-1 0 0 0,0 1 0 0 0,0 0 0 0 0,0 0 0 0 0,0 0 0 0 0,0 0 0 0 0,0 0 0 0 0,-1 0 0 0 0,1 0 0 0 0,0 0 0 0 0,0 0 0 0 0,-1 1 0 0 0,1-1 0 0 0,-1 0-1 0 0,1 0 1 0 0,-1 1 0 0 0,1 0-2 0 0,3 7 45 0 0,57 130 587 0 0,-23-58-221 0 0,-35-91-3410 0 0,-6-1-2139 0 0,1 3-5295 0 0,-2 4 2429 0 0</inkml:trace>
  <inkml:trace contextRef="#ctx0" brushRef="#br0" timeOffset="10345.04">1922 519 1400 0 0,'0'0'1422'0'0,"0"0"145"0"0,0 0 295 0 0,0 0 177 0 0,0 0-75 0 0,0 0-269 0 0,0 0-417 0 0,0 0-377 0 0,0 0-255 0 0,0 0-137 0 0,0 0-13 0 0,0 0 183 0 0,0 0 176 0 0,3 4 99 0 0,73 35 3634 0 0,69-33-3116 0 0,-101-7-1551 0 0,-27 2-629 0 0,14-1-1788 0 0,-14-4-7520 0 0,-13 0-1012 0 0</inkml:trace>
  <inkml:trace contextRef="#ctx0" brushRef="#br0" timeOffset="10858.029">1142 888 2264 0 0,'0'0'1531'0'0,"0"0"-170"0"0,0 0 39 0 0,0 0 226 0 0,0 0 198 0 0,0 0-90 0 0,0 0-326 0 0,0 0-493 0 0,0 0-496 0 0,0 0-242 0 0,0 0 58 0 0,0 0 197 0 0,0 3 241 0 0,3 1-519 0 0,1-1 0 0 0,-1 0-1 0 0,1 0 1 0 0,0-1-1 0 0,0 1 1 0 0,-1-1-1 0 0,2 1 1 0 0,-1-1 0 0 0,0-1-1 0 0,0 1 1 0 0,1 0-1 0 0,-1-1 1 0 0,1 0-1 0 0,-1 0 1 0 0,1-1 0 0 0,-1 1-1 0 0,1-1 1 0 0,0 0-1 0 0,-1 0 1 0 0,1 0-1 0 0,-1-1 1 0 0,3 0-154 0 0,16 2 368 0 0,88 3 497 0 0,0-6 0 0 0,-1-4 1 0 0,0-6-1 0 0,105-24-865 0 0,42-4 51 0 0,-216 35-363 0 0,120-15-254 0 0,-55 9-4726 0 0,-89 11-428 0 0,-5 0-5192 0 0</inkml:trace>
  <inkml:trace contextRef="#ctx0" brushRef="#br0" timeOffset="11689.131">1201 1565 6409 0 0,'0'0'4260'0'0,"0"0"-2125"0"0,0 0-848 0 0,0 0-23 0 0,0 0 153 0 0,0 0 95 0 0,0 0-30 0 0,0 0-238 0 0,0 0-291 0 0,0 0-235 0 0,0 0-134 0 0,0 0-68 0 0,0 0-13 0 0,6-22-18 0 0,21-69-57 0 0,-22 76-241 0 0,-1 2 1 0 0,2-1-1 0 0,0 0 0 0 0,1 1 0 0 0,0 0 0 0 0,1 1 0 0 0,0 0 0 0 0,5-6-187 0 0,13-18 277 0 0,-6 9-215 0 0,1 0-1 0 0,1 1 1 0 0,1 2 0 0 0,1 0-1 0 0,1 1 1 0 0,1 2 0 0 0,2 1 0 0 0,1 0-62 0 0,-30 20-7 0 0,1 1 0 0 0,0-1 0 0 0,0 0 0 0 0,-1 1 0 0 0,1-1 0 0 0,0 1 0 0 0,0-1 0 0 0,0 1 0 0 0,0-1 0 0 0,0 1 0 0 0,0-1 0 0 0,0 1 1 0 0,0-1-1 0 0,0 1 0 0 0,0-1 0 0 0,0 1 0 0 0,0-1 0 0 0,0 1 0 0 0,0-1 0 0 0,0 1 0 0 0,0-1 0 0 0,0 1 0 0 0,1-1 0 0 0,-1 0 0 0 0,0 1 1 0 0,0-1-1 0 0,1 1 0 0 0,-1-1 0 0 0,0 1 0 0 0,0-1 0 0 0,1 0 0 0 0,-1 1 0 0 0,1-1 0 0 0,-1 0 0 0 0,0 1 0 0 0,1-1 0 0 0,-1 0 0 0 0,1 0 1 0 0,-1 1-1 0 0,0-1 0 0 0,1 0 0 0 0,-1 0 0 0 0,1 0 0 0 0,-1 0 0 0 0,1 0 0 0 0,-1 1 0 0 0,1-1 0 0 0,-1 0 0 0 0,1 0 0 0 0,-1 0 0 0 0,1 0 1 0 0,-1 0-1 0 0,1 0 0 0 0,-1-1 0 0 0,1 1 0 0 0,-1 0 0 0 0,1 0 0 0 0,-1 0 0 0 0,1 0 0 0 0,-1-1 0 0 0,0 1 0 0 0,1 0 0 0 0,-1 0 0 0 0,1-1 0 0 0,-1 1 1 0 0,0 0 6 0 0,0 14 92 0 0,25 143 24 0 0,-23-152-114 0 0,0-1 0 0 0,0 1 0 0 0,0-1-1 0 0,0 0 1 0 0,0 0 0 0 0,1 0 0 0 0,0 0-1 0 0,0 0 1 0 0,0-1 0 0 0,0 1 0 0 0,1-1-1 0 0,-1 0 1 0 0,1 0 0 0 0,0 0-1 0 0,0 0 1 0 0,0-1 0 0 0,0 0 0 0 0,1 1-1 0 0,-1-2 1 0 0,0 1 0 0 0,1 0 0 0 0,-1-1-1 0 0,1 0 1 0 0,0 0 0 0 0,-1 0-1 0 0,1-1 1 0 0,0 1 0 0 0,0-1 0 0 0,0 0-1 0 0,-1-1 1 0 0,1 1 0 0 0,0-1 0 0 0,-1 0-1 0 0,1 0 1 0 0,0 0 0 0 0,-1-1 0 0 0,2 0-3 0 0,16-12 27 0 0,-1-1-1 0 0,-1-1 0 0 0,0-1 0 0 0,-2-1 0 0 0,0 0 0 0 0,0-2 0 0 0,-2 0 0 0 0,1-3-25 0 0,34-38 14 0 0,43-56 26 0 0,-91 113-59 0 0,-3 4 17 0 0,0 0 0 0 0,0-1 0 0 0,0 1 0 0 0,0 0 0 0 0,0-1 0 0 0,0 1 1 0 0,0 0-1 0 0,0-1 0 0 0,0 1 0 0 0,0 0 0 0 0,1-1 0 0 0,-1 1 1 0 0,0 0-1 0 0,0-1 0 0 0,0 1 0 0 0,0 0 0 0 0,0 0 0 0 0,1-1 1 0 0,-1 1-1 0 0,0 0 0 0 0,0-1 0 0 0,1 1 0 0 0,-1 0 0 0 0,0 0 0 0 0,0 0 1 0 0,1-1-1 0 0,-1 1 0 0 0,0 0 0 0 0,1 0 0 0 0,-1 0 0 0 0,0 0 1 0 0,1-1-1 0 0,-1 1 0 0 0,0 0 0 0 0,1 0 0 0 0,-1 0 0 0 0,0 0 1 0 0,1 0-1 0 0,-1 0 0 0 0,0 0 0 0 0,1 0 0 0 0,-1 0 0 0 0,0 0 0 0 0,1 0 1 0 0,-1 0-1 0 0,0 1 0 0 0,1-1 0 0 0,-1 0 0 0 0,0 0 0 0 0,1 0 1 0 0,-1 0-1 0 0,0 0 0 0 0,1 1 0 0 0,-1-1 0 0 0,0 0 0 0 0,0 0 1 0 0,1 0-1 0 0,-1 1 0 0 0,0-1 0 0 0,0 0 0 0 0,1 1 0 0 0,-1-1 0 0 0,0 0 1 0 0,0 0-1 0 0,0 1 0 0 0,0-1 0 0 0,1 0 0 0 0,-1 1 0 0 0,0-1 3 0 0,12 127 103 0 0,5-27-99 0 0,0-16-20 0 0,13-20-904 0 0,-19-60-1295 0 0,-3-4-2990 0 0,-3-1-2286 0 0,-1 1-4166 0 0</inkml:trace>
  <inkml:trace contextRef="#ctx0" brushRef="#br0" timeOffset="11943.627">2370 1212 15259 0 0,'0'0'1842'0'0,"0"0"-683"0"0,0 0-328 0 0,0 0 66 0 0,0 0 130 0 0,0 0 40 0 0,0 0-140 0 0,0 0-236 0 0,0 0-199 0 0,0 0-137 0 0,0 0-107 0 0,-9 32-70 0 0,-24 101-52 0 0,27-68 1 0 0,10-53-102 0 0,1 17-6 0 0,-1-9 1672 0 0,-2-10-4150 0 0,-1-7-3667 0 0,-1-5-5076 0 0,0-2 4028 0 0</inkml:trace>
  <inkml:trace contextRef="#ctx0" brushRef="#br0" timeOffset="12429.971">2366 1145 6441 0 0,'0'0'2886'0'0,"0"0"-629"0"0,0 0-325 0 0,0 0-81 0 0,0 0-96 0 0,0 0-229 0 0,0 0-306 0 0,0 0-334 0 0,0 0-323 0 0,0 0-211 0 0,0 0-131 0 0,0 0-30 0 0,0 0 27 0 0,1-6 72 0 0,0 3-218 0 0,-1 1-53 0 0,0 1 0 0 0,0 0 0 0 0,0 0 0 0 0,0-1 0 0 0,0 1 1 0 0,0 0-1 0 0,1 0 0 0 0,-1 0 0 0 0,0-1 0 0 0,1 1 0 0 0,-1 0 1 0 0,1 0-1 0 0,0 0 0 0 0,-1 0 0 0 0,1 0 0 0 0,0 0 0 0 0,-1 0 1 0 0,1 0-1 0 0,0 0 0 0 0,0 0 0 0 0,0 0 0 0 0,0 0 0 0 0,0 1 1 0 0,0-1-1 0 0,0 0 0 0 0,0 1 0 0 0,0-1 0 0 0,0 1 0 0 0,0-1 1 0 0,2 1-20 0 0,203-12 1817 0 0,-204 12-1803 0 0,0-1-1 0 0,1 1 0 0 0,-1 0 0 0 0,0 0 1 0 0,0 0-1 0 0,0 1 0 0 0,0-1 0 0 0,0 0 1 0 0,0 1-1 0 0,0 0 0 0 0,0-1 0 0 0,0 1 1 0 0,0 0-1 0 0,0 0 0 0 0,0 0 1 0 0,0 0-1 0 0,-1 0 0 0 0,1 1 0 0 0,0-1 1 0 0,-1 0-1 0 0,1 1 0 0 0,-1-1 0 0 0,1 1 1 0 0,-1 0-1 0 0,0-1 0 0 0,0 1 0 0 0,0 0 1 0 0,0 0-1 0 0,0 0 0 0 0,0 0 0 0 0,0 0 1 0 0,-1 0-1 0 0,1 0 0 0 0,0 0 1 0 0,-1 0-1 0 0,0 0 0 0 0,0 0 0 0 0,1 0 1 0 0,-1 0-1 0 0,-1 0 0 0 0,1 0 0 0 0,0 0 1 0 0,0 1-1 0 0,-1-1 0 0 0,1 0 0 0 0,-1 0 1 0 0,0 0-1 0 0,1 0 0 0 0,-1 0 0 0 0,0-1 1 0 0,0 1-1 0 0,0 0 0 0 0,0 0 0 0 0,-1 0-12 0 0,-14 18 65 0 0,-2-1 0 0 0,0-1 0 0 0,0-1 1 0 0,-2 0-1 0 0,0-1 0 0 0,-1-1 1 0 0,-2-1-67 0 0,0 3 44 0 0,2 9-86 0 0,51-18-2 0 0,105-8 42 0 0,-132 0 5 0 0,-1 0 1 0 0,0 0 0 0 0,0 0 0 0 0,0 0-1 0 0,0 1 1 0 0,0-1 0 0 0,0 1 0 0 0,0-1 0 0 0,0 1-1 0 0,0 0 1 0 0,0 0 0 0 0,-1 0 0 0 0,1 0-1 0 0,0 0 1 0 0,0 0 0 0 0,-1 0 0 0 0,1 1-1 0 0,-1-1 1 0 0,1 0 0 0 0,-1 1 0 0 0,1 0 0 0 0,-1-1-1 0 0,0 1 1 0 0,0 0 0 0 0,0-1 0 0 0,0 1-1 0 0,0 0 1 0 0,0 0 0 0 0,0 0 0 0 0,-1 0 0 0 0,1 0-1 0 0,-1 0 1 0 0,1 0 0 0 0,-1 0 0 0 0,0 0-1 0 0,0 0 1 0 0,0 0 0 0 0,0 0 0 0 0,0 2-4 0 0,-23 78 397 0 0,18-72-400 0 0,-2-1 0 0 0,0 1 0 0 0,0-1 0 0 0,0 0 0 0 0,-1-1 0 0 0,0 1-1 0 0,-1-2 1 0 0,0 1 0 0 0,0-1 0 0 0,-1 0 0 0 0,0-1 0 0 0,0 0 0 0 0,0-1 0 0 0,-1 0 0 0 0,1-1 0 0 0,-1 0 0 0 0,0-1 0 0 0,-1 0 0 0 0,1 0 0 0 0,-1-1 0 0 0,1-1 0 0 0,-4 0 3 0 0,13 0-105 0 0,1-1 0 0 0,-1 0 1 0 0,0 0-1 0 0,1 1 0 0 0,-1-1 0 0 0,0-1 1 0 0,0 1-1 0 0,1 0 0 0 0,-1 0 0 0 0,1-1 0 0 0,-1 1 1 0 0,0 0-1 0 0,1-1 0 0 0,-1 0 0 0 0,1 1 0 0 0,-1-1 1 0 0,1 0-1 0 0,-1 0 0 0 0,1 0 0 0 0,0 0 1 0 0,-1 0-1 0 0,1 0 0 0 0,0 0 0 0 0,0 0 0 0 0,0-1 1 0 0,0 1-1 0 0,0 0 0 0 0,0-1 0 0 0,0 1 1 0 0,0-1-1 0 0,0 1 0 0 0,1-1 0 0 0,-1 1 0 0 0,1-1 1 0 0,-1 0-1 0 0,1 1 0 0 0,0-1 0 0 0,-1 0 0 0 0,1 1 1 0 0,0-1-1 0 0,0 0 0 0 0,0 0 105 0 0,-1-47-6146 0 0,2 19-1008 0 0,1 17-1812 0 0</inkml:trace>
  <inkml:trace contextRef="#ctx0" brushRef="#br0" timeOffset="12899.956">2789 427 5161 0 0,'0'0'1468'0'0,"0"0"-51"0"0,0 0 135 0 0,0 0 220 0 0,0 0 89 0 0,0 0-118 0 0,0 0-285 0 0,0 0-293 0 0,0 0-185 0 0,0 0-88 0 0,0 0-71 0 0,0 0-38 0 0,0 0-63 0 0,15-28-66 0 0,46-89-39 0 0,-28 77 252 0 0,-26 38-624 0 0,-6 0-192 0 0,0 1 0 0 0,1 0 0 0 0,-1 0 0 0 0,0 0 0 0 0,1 0 0 0 0,-1 0 0 0 0,1 0 1 0 0,0 0-1 0 0,-1 1 0 0 0,1-1 0 0 0,-1 0 0 0 0,1 1 0 0 0,0-1 0 0 0,0 1 0 0 0,-1 0 0 0 0,1 0 0 0 0,0 0 0 0 0,0 0 0 0 0,-1 0 1 0 0,1 0-1 0 0,0 0 0 0 0,0 0 0 0 0,-1 0 0 0 0,1 1 0 0 0,0-1 0 0 0,-1 1 0 0 0,1 0 0 0 0,0-1 0 0 0,-1 1 0 0 0,1 0 1 0 0,-1 0-1 0 0,1 0 0 0 0,-1 0 0 0 0,1 0 0 0 0,-1 0 0 0 0,0 0 0 0 0,0 1 0 0 0,1-1 0 0 0,-1 0 0 0 0,0 1 0 0 0,0-1 0 0 0,0 1 1 0 0,-1-1-1 0 0,1 1 0 0 0,0-1 0 0 0,0 1 0 0 0,-1 0 0 0 0,1-1 0 0 0,-1 2-51 0 0,72 189 1244 0 0,-51-124-978 0 0,27 101 43 0 0,-36-136-291 0 0,-2 1 0 0 0,-2 0 0 0 0,-1 1 0 0 0,-1-1 0 0 0,-2 1 0 0 0,-2 0 0 0 0,-1 1 1 0 0,-1-1-1 0 0,-2 0 0 0 0,-2 0 0 0 0,-1 0 0 0 0,-2-1 0 0 0,-6 21-18 0 0,-3-15 7 0 0,-1 0 1 0 0,-2-1 0 0 0,-1-1-1 0 0,-2-1 1 0 0,-2 0 0 0 0,-2-2-1 0 0,-11 12-7 0 0,28-38-42 0 0,0 0-1 0 0,0-1 1 0 0,-1 0 0 0 0,0-1-1 0 0,-1 1 1 0 0,1-2 0 0 0,-1 0-1 0 0,0 0 1 0 0,-1-1 0 0 0,0 0-1 0 0,-5 1 43 0 0,-49 3-2889 0 0,52-18-1426 0 0,10-3-4798 0 0,4 7-2326 0 0</inkml:trace>
  <inkml:trace contextRef="#ctx0" brushRef="#br0" timeOffset="14566.236">3285 1175 1168 0 0,'0'0'1839'0'0,"0"0"-450"0"0,0 0-65 0 0,0 0 208 0 0,0 0 287 0 0,0 0 234 0 0,0 0 7 0 0,0 0-237 0 0,0 0-372 0 0,0 0-319 0 0,0 0-165 0 0,-1-5-133 0 0,5-72 2198 0 0,7 41-2671 0 0,1 1-1 0 0,2 0 0 0 0,1 0 0 0 0,2 2 0 0 0,1 0 0 0 0,2 1 0 0 0,3-2-360 0 0,19-35 255 0 0,54-85 210 0 0,-75 124-725 0 0,-21 72-156 0 0,1 243 661 0 0,0-277-249 0 0,-1 0 0 0 0,1-1-1 0 0,0 1 1 0 0,1 0-1 0 0,0-1 1 0 0,0 1 0 0 0,1-1-1 0 0,0 1 1 0 0,0-1-1 0 0,1 0 1 0 0,0 0 0 0 0,0-1-1 0 0,0 1 1 0 0,1-1 0 0 0,0 0-1 0 0,0 0 1 0 0,4 3 4 0 0,-6-9 27 0 0,-1 1-1 0 0,1-1 1 0 0,0 0 0 0 0,0 0 0 0 0,0 0 0 0 0,-1 0 0 0 0,1-1 0 0 0,0 1-1 0 0,-1-1 1 0 0,1 0 0 0 0,0 0 0 0 0,-1 0 0 0 0,1 0 0 0 0,-1 0 0 0 0,1 0 0 0 0,-1-1-1 0 0,0 1 1 0 0,1-1 0 0 0,-1 1 0 0 0,0-1 0 0 0,0 0 0 0 0,0 0 0 0 0,0 0-1 0 0,0 0 1 0 0,-1-1 0 0 0,1 1 0 0 0,-1 0 0 0 0,1-1 0 0 0,-1 1 0 0 0,0-1-1 0 0,0 1 1 0 0,0-1 0 0 0,0 0-27 0 0,5-7 35 0 0,112-216 372 0 0,-66 115-371 0 0,8-4 7 0 0,-57 117-52 0 0,-1-1 0 0 0,1 1 1 0 0,-1 0-1 0 0,1 1 1 0 0,-1-1-1 0 0,0 0 0 0 0,1 1 1 0 0,-1-1-1 0 0,-1 1 1 0 0,1 0-1 0 0,0 0 0 0 0,-1 0 1 0 0,1-1-1 0 0,-1 1 1 0 0,0 1-1 0 0,0-1 0 0 0,0 0 1 0 0,0 0-1 0 0,-1 0 1 0 0,1 0-1 0 0,-1 1 0 0 0,0 1 9 0 0,16 160 635 0 0,16 84-351 0 0,-14-201-388 0 0,-17-48 535 0 0,0 0-4025 0 0,-1 0-4672 0 0,0 0 210 0 0</inkml:trace>
  <inkml:trace contextRef="#ctx0" brushRef="#br0" timeOffset="15212.036">3469 0 2240 0 0,'0'0'1857'0'0,"0"0"-653"0"0,0 0-145 0 0,0 0 312 0 0,0 0 392 0 0,0 0 195 0 0,0 0-123 0 0,0 0-346 0 0,0 0-306 0 0,0 0-205 0 0,0 0-85 0 0,0 0-56 0 0,-3 2-131 0 0,-9 8-363 0 0,-1 1-1 0 0,1 1 0 0 0,1 0 0 0 0,0 1 0 0 0,1 0 1 0 0,0 1-1 0 0,1-1 0 0 0,1 2 0 0 0,0 0 0 0 0,1 0 1 0 0,1 0-1 0 0,0 0 0 0 0,1 1 0 0 0,-2 10-342 0 0,3-14 107 0 0,-17 59 342 0 0,3 0 0 0 0,4 2 1 0 0,3 0-1 0 0,3 0 1 0 0,3 1-1 0 0,5 67-449 0 0,4-87 199 0 0,2-1 1 0 0,2 0-1 0 0,3 0 0 0 0,2-1 0 0 0,2 0 1 0 0,15 31-200 0 0,-13-33 222 0 0,30 43 285 0 0,13-83-121 0 0,-47-17-6522 0 0,-9 0-2133 0 0,2 4-3507 0 0</inkml:trace>
  <inkml:trace contextRef="#ctx0" brushRef="#br0" timeOffset="15648.354">4328 774 11002 0 0,'0'0'1967'0'0,"0"0"-657"0"0,0 0-426 0 0,0 0 56 0 0,0 0 185 0 0,0 0 79 0 0,0 0-113 0 0,0 0-262 0 0,0 0-249 0 0,0 0-150 0 0,0 0-71 0 0,0 0-26 0 0,0 0 10 0 0,3 0 48 0 0,0 2-251 0 0,-1 2 0 0 0,1-1 0 0 0,-1 0 0 0 0,0 0 0 0 0,0 1 0 0 0,0-1 0 0 0,0 1 0 0 0,-1 0 1 0 0,0-1-1 0 0,1 1 0 0 0,-1 0 0 0 0,-1 0 0 0 0,1 0 0 0 0,0 0 0 0 0,-1 0 0 0 0,0 0 1 0 0,0 0-1 0 0,0 0 0 0 0,-1 0 0 0 0,1 0 0 0 0,-1-1 0 0 0,0 1 0 0 0,-1 3-140 0 0,2 12 240 0 0,-16 140 346 0 0,10-111-445 0 0,1 17-2563 0 0,42-130-4645 0 0,-27 43-536 0 0,-5 14-2282 0 0</inkml:trace>
  <inkml:trace contextRef="#ctx0" brushRef="#br0" timeOffset="16179.374">4271 774 6849 0 0,'0'0'2488'0'0,"0"0"-472"0"0,0 0-309 0 0,0 0-85 0 0,0 0-79 0 0,0 0-191 0 0,0 0-257 0 0,0 0-295 0 0,0 0-249 0 0,0 0-114 0 0,0 0 53 0 0,0 0 62 0 0,0 0 52 0 0,8-4 6 0 0,18-6-210 0 0,-1 0 0 0 0,2 2 1 0 0,-1 1-1 0 0,1 2 1 0 0,0 0-1 0 0,0 2 1 0 0,24-1-401 0 0,-50 4 4 0 0,0 1 1 0 0,0-1 0 0 0,0 0-1 0 0,0 1 1 0 0,0-1 0 0 0,0 0 0 0 0,0 1-1 0 0,0-1 1 0 0,0 1 0 0 0,-1-1-1 0 0,1 1 1 0 0,0 0 0 0 0,0-1-1 0 0,0 1 1 0 0,-1 0 0 0 0,1 0-1 0 0,0-1 1 0 0,-1 1 0 0 0,1 0-1 0 0,0 0 1 0 0,-1 0 0 0 0,1 0-1 0 0,-1 0 1 0 0,0 0 0 0 0,1 0-1 0 0,-1 0 1 0 0,0 0 0 0 0,1 0-1 0 0,-1 0 1 0 0,0 0 0 0 0,0 0-1 0 0,0 0 1 0 0,0 0 0 0 0,0 0 0 0 0,0 0-1 0 0,0 0 1 0 0,-1 0 0 0 0,1 0-1 0 0,0 0 1 0 0,-1 0 0 0 0,1 0-1 0 0,0 0 1 0 0,-1 0 0 0 0,1 0-5 0 0,-19 48 241 0 0,-88 95 37 0 0,106-141-277 0 0,0 0-1 0 0,1 0 1 0 0,-1 0-1 0 0,1 0 1 0 0,0 0-1 0 0,0 1 1 0 0,0-1-1 0 0,0 0 1 0 0,1 0-1 0 0,-1 0 1 0 0,1 0-1 0 0,0 0 1 0 0,-1 0-1 0 0,2 0 1 0 0,-1 0-1 0 0,0 0 1 0 0,0 0-1 0 0,1 0 0 0 0,0 0 1 0 0,-1-1-1 0 0,1 1 1 0 0,0-1-1 0 0,1 1 1 0 0,-1-1-1 0 0,0 0 1 0 0,0 0-1 0 0,1 0 1 0 0,0 0-1 0 0,-1 0 1 0 0,1-1-1 0 0,0 1 1 0 0,0-1-1 0 0,0 0 1 0 0,0 1-1 0 0,0-1 1 0 0,0-1-1 0 0,0 1 1 0 0,0 0-1 0 0,0-1 1 0 0,0 0-1 0 0,0 1 1 0 0,2-1-1 0 0,17 8 39 0 0,74 26 7 0 0,-95-34-38 0 0,1 0 0 0 0,-1 0 0 0 0,0 0 0 0 0,1 1 0 0 0,-1-1 0 0 0,1 0 0 0 0,-1 1 0 0 0,0 0 0 0 0,1-1 0 0 0,-1 1 0 0 0,0 0 0 0 0,1-1 0 0 0,-1 1 0 0 0,0 0 0 0 0,0 0 1 0 0,0 0-1 0 0,0 0 0 0 0,0 0 0 0 0,0 0 0 0 0,0 0 0 0 0,0 0 0 0 0,0 1 0 0 0,-1-1 0 0 0,1 0 0 0 0,0 1 0 0 0,-1-1 0 0 0,1 0 0 0 0,-1 1 0 0 0,1-1 0 0 0,-1 0 0 0 0,0 1 0 0 0,0-1 0 0 0,0 1 0 0 0,1-1 1 0 0,-1 1-1 0 0,0-1 0 0 0,-1 1 0 0 0,1-1 0 0 0,0 1 0 0 0,0-1 0 0 0,-1 0 0 0 0,1 1 0 0 0,-1-1 0 0 0,1 0 0 0 0,-1 1 0 0 0,1-1 0 0 0,-1 0 0 0 0,0 1 0 0 0,0-1 0 0 0,-1 1-8 0 0,-9 5 15 0 0,-1-1-1 0 0,-1 0 0 0 0,1 0 0 0 0,-1-1 1 0 0,0-1-1 0 0,0 0 0 0 0,0-1 1 0 0,-1-1-1 0 0,1 0 0 0 0,-1 0 0 0 0,0-2 1 0 0,1 1-1 0 0,-1-2 0 0 0,0 0 1 0 0,1 0-1 0 0,-1-2 0 0 0,0 0-14 0 0,-34-23-1554 0 0,48-5-7673 0 0,5 27 3513 0 0,1 0-4786 0 0</inkml:trace>
  <inkml:trace contextRef="#ctx0" brushRef="#br0" timeOffset="16891.91">5133 516 6833 0 0,'0'0'2044'0'0,"0"0"-192"0"0,0 0-62 0 0,0 0 47 0 0,0 0-114 0 0,0 0-229 0 0,0 0-218 0 0,0 0-266 0 0,0 0-206 0 0,0 0-129 0 0,0 0-80 0 0,0 0-79 0 0,-6-4-52 0 0,-17-11-109 0 0,-19 19 125 0 0,32 0-398 0 0,-1 0-52 0 0,0 0-1 0 0,0 0 0 0 0,1 1 0 0 0,0 0 0 0 0,0 1 1 0 0,0 0-1 0 0,1 0 0 0 0,-1 1 0 0 0,2 1 0 0 0,-1-1 1 0 0,1 1-1 0 0,0 1 0 0 0,1 0 0 0 0,0 0 0 0 0,0 0 1 0 0,1 1-1 0 0,0 0 0 0 0,1 0 0 0 0,0 0 0 0 0,0 1 1 0 0,1-1-1 0 0,1 1 0 0 0,0 0 0 0 0,0 1 0 0 0,1-1 1 0 0,1 0-1 0 0,0 1 0 0 0,0 6-29 0 0,2-16 13 0 0,-1 1-1 0 0,1 0 1 0 0,0 0 0 0 0,0-1 0 0 0,0 1-1 0 0,0 0 1 0 0,0-1 0 0 0,1 1 0 0 0,-1-1-1 0 0,1 0 1 0 0,-1 1 0 0 0,1-1 0 0 0,0 0-1 0 0,0 0 1 0 0,0 0 0 0 0,0 0 0 0 0,1 0-1 0 0,-1-1 1 0 0,0 1 0 0 0,1-1 0 0 0,-1 1-1 0 0,1-1 1 0 0,-1 0 0 0 0,1 0 0 0 0,0 0-1 0 0,0 0 1 0 0,-1-1 0 0 0,1 1 0 0 0,0-1-1 0 0,0 1 1 0 0,0-1-13 0 0,88-12 1003 0 0,-52-10-744 0 0,-1-2 1 0 0,0-1-1 0 0,-3-2 1 0 0,0-2 0 0 0,-1-1-1 0 0,26-32-259 0 0,-31 39 64 0 0,-24 43-113 0 0,3 42 69 0 0,-3 0 1 0 0,-3 1-1 0 0,-4 41-20 0 0,0-6-33 0 0,2-55 29 0 0,3 12-5 0 0,-3 0 0 0 0,-3 1 0 0 0,-1-1 0 0 0,-4 0 0 0 0,-1 0 0 0 0,-3-1 0 0 0,-12 29 9 0 0,22-73 3 0 0,-1 0 0 0 0,-1 0 0 0 0,0 0 0 0 0,0-1 0 0 0,-1 0 0 0 0,0 0 0 0 0,-1 0 0 0 0,1 0 0 0 0,-2-1 0 0 0,1 0 0 0 0,-1 0 0 0 0,-1-1 0 0 0,1 0 0 0 0,-1 0 0 0 0,0-1 0 0 0,-1 0 0 0 0,0 0 0 0 0,-3 1-3 0 0,8-4 1 0 0,1-1 0 0 0,-1 1 1 0 0,1-1-1 0 0,-1 0 1 0 0,0 0-1 0 0,0 0 1 0 0,0 0-1 0 0,0-1 0 0 0,0 1 1 0 0,0-1-1 0 0,-1 0 1 0 0,1-1-1 0 0,0 1 1 0 0,-1-1-1 0 0,1 0 0 0 0,0 0 1 0 0,-1 0-1 0 0,1 0 1 0 0,0-1-1 0 0,-1 0 1 0 0,1 0-1 0 0,0 0 0 0 0,0 0 1 0 0,0-1-1 0 0,0 1 1 0 0,0-1-1 0 0,0 0 1 0 0,0-1-1 0 0,1 1 1 0 0,-1 0-1 0 0,1-1 0 0 0,-1 0 1 0 0,1 0-1 0 0,0 0 1 0 0,0 0-1 0 0,0-1 1 0 0,1 1-1 0 0,-1-1 0 0 0,1 1 1 0 0,0-1-1 0 0,-1-2-1 0 0,0-11-1 0 0,1 0 0 0 0,0-1 0 0 0,1 1 0 0 0,1 0 0 0 0,1 0 0 0 0,0-1 0 0 0,2 1 0 0 0,0 0 0 0 0,0 0 0 0 0,2 1 0 0 0,0-1 0 0 0,1 1 0 0 0,0 0 0 0 0,9-14 1 0 0,-4 7-63 0 0,2 1 0 0 0,1 0 0 0 0,0 1 0 0 0,1 0 0 0 0,2 1 0 0 0,0 1 0 0 0,1 0 0 0 0,1 2 0 0 0,0 0 0 0 0,2 1 0 0 0,-1 1 0 0 0,2 1 0 0 0,18-9 63 0 0,-7 9-1968 0 0,-22 10-2009 0 0,0 0-4939 0 0,-4 3-3081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06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1 284 1344 0 0,'0'0'1302'0'0,"0"0"88"0"0,0 0 197 0 0,0 0 232 0 0,0 0 81 0 0,0 0-144 0 0,0 0-277 0 0,0 0-324 0 0,0 0-275 0 0,0 0-187 0 0,0 0-115 0 0,10 2 661 0 0,-7-1 3641 0 0,-3 0-4551 0 0,0-1-22 0 0,0 0-29 0 0,0 0-17 0 0,0 0-21 0 0,0 0-27 0 0,0 0-37 0 0,0 0-26 0 0,0 0 10 0 0,0 0-29 0 0,0 0-5 0 0,0 0-2 0 0,35 4 1014 0 0,354-4 834 0 0,-256-4-1634 0 0,-133 4-296 0 0,0 0 2 0 0,0 0 38 0 0,0 0 14 0 0,0 0-8 0 0,0 0 26 0 0,0 0-27 0 0,0 0 0 0 0,-47-7-9437 0 0,39 7 3148 0 0,-1 0-5279 0 0</inkml:trace>
  <inkml:trace contextRef="#ctx0" brushRef="#br0" timeOffset="342.707">28 513 9218 0 0,'0'0'1572'0'0,"0"0"-383"0"0,0 0-121 0 0,0 0 157 0 0,0 0 144 0 0,0 0-53 0 0,0 0-214 0 0,0 0-277 0 0,0 0-236 0 0,0 0-151 0 0,0 0-43 0 0,0 0 25 0 0,3 0 75 0 0,159-13 4280 0 0,6 0-3596 0 0,-63 9-1930 0 0,-105 1-766 0 0,0-3-456 0 0,1 3-4495 0 0,0 0-4997 0 0</inkml:trace>
  <inkml:trace contextRef="#ctx0" brushRef="#br0" timeOffset="1058.805">319 8 3825 0 0,'0'0'1699'0'0,"0"0"-13"0"0,0 0 23 0 0,0 0 17 0 0,0 0 72 0 0,0 0-11 0 0,0 0-155 0 0,0 0-221 0 0,0 0-255 0 0,0 0-262 0 0,0 0-206 0 0,0 0-149 0 0,0 0-82 0 0,-9-1-5 0 0,-39-5 1375 0 0,74 25-593 0 0,38 24-242 0 0,1-2-1 0 0,1-3 1 0 0,51 20-992 0 0,43 26 304 0 0,-139-65 767 0 0,-42 0-717 0 0,-275 230 86 0 0,179-164-324 0 0,115-88-2707 0 0,3 0-737 0 0,0 2-3577 0 0,2 1-5370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19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0 483 5369 0 0,'0'0'2989'0'0,"0"0"-574"0"0,0 0-453 0 0,0 0-165 0 0,0 0-63 0 0,0 0-127 0 0,0 0-279 0 0,0 0-327 0 0,0 0-264 0 0,0 0-183 0 0,0 0-69 0 0,0 0-13 0 0,6-11 19 0 0,51-75 1396 0 0,42-71 15 0 0,1 25-1573 0 0,-93 161-924 0 0,-1 22 684 0 0,-6-42-90 0 0,0 0 0 0 0,0-1 0 0 0,1 1 0 0 0,1 0 1 0 0,-1-1-1 0 0,1 1 0 0 0,1-1 0 0 0,-1 0 0 0 0,1 0 0 0 0,1 0 0 0 0,0 0 0 0 0,0 0 0 0 0,0-1 0 0 0,5 6 1 0 0,-5-10 4 0 0,1-1 0 0 0,-1 0 0 0 0,1 0 0 0 0,0 0 1 0 0,0-1-1 0 0,0 0 0 0 0,0 0 0 0 0,0 0 0 0 0,0 0 0 0 0,0-1 0 0 0,0 0 0 0 0,0 0 0 0 0,0 0 0 0 0,0 0 0 0 0,0-1 0 0 0,1 0 0 0 0,-2 0 0 0 0,1 0 0 0 0,0-1 0 0 0,0 0 0 0 0,0 0 0 0 0,-1 0 0 0 0,1 0 0 0 0,-1-1 0 0 0,1 0 0 0 0,-1 0 0 0 0,0 0 0 0 0,0 0 1 0 0,-1-1-1 0 0,1 1 0 0 0,-1-1 0 0 0,1 0 0 0 0,-1 0 0 0 0,0-1-4 0 0,108-127 68 0 0,-44 43-34 0 0,-14 43-74 0 0,-49 44 8 0 0,-4 28-68 0 0,-15 328-780 0 0,27-350-5680 0 0,-9-5 3346 0 0,1 1-8475 0 0</inkml:trace>
  <inkml:trace contextRef="#ctx0" brushRef="#br0" timeOffset="475.009">994 133 11218 0 0,'0'0'2140'0'0,"0"0"-679"0"0,0 0-201 0 0,0 0 119 0 0,0 0 91 0 0,0 0-140 0 0,0 0-279 0 0,0 0-298 0 0,0 0-289 0 0,-17 33-165 0 0,-58 101-116 0 0,-5-14 87 0 0,19-39-180 0 0,61-82-86 0 0,-1 1-1 0 0,1 0 1 0 0,0 0 0 0 0,0 0 0 0 0,0-1 0 0 0,0 1 0 0 0,0 0 0 0 0,0 0-1 0 0,0 0 1 0 0,0 0 0 0 0,-1 0 0 0 0,1-1 0 0 0,0 1 0 0 0,0 0 0 0 0,0 0 0 0 0,0 0-1 0 0,-1 0 1 0 0,1 0 0 0 0,0 0 0 0 0,0 0 0 0 0,0 0 0 0 0,0 0 0 0 0,-1-1-1 0 0,1 1 1 0 0,0 0 0 0 0,0 0 0 0 0,0 0 0 0 0,-1 0 0 0 0,1 0 0 0 0,0 0-1 0 0,0 0-3 0 0,7-22 65 0 0,13-16-25 0 0,1 2 0 0 0,2 0 0 0 0,2 2 0 0 0,1 1 0 0 0,13-12-40 0 0,37-49 136 0 0,-75 93-133 0 0,0-1 1 0 0,-1 1 0 0 0,1 0 0 0 0,0 0-1 0 0,0 0 1 0 0,1 0 0 0 0,-1 0-1 0 0,0 1 1 0 0,0-1 0 0 0,0 0-1 0 0,1 0 1 0 0,-1 1 0 0 0,0-1 0 0 0,1 1-1 0 0,-1-1 1 0 0,0 1 0 0 0,1 0-1 0 0,-1-1 1 0 0,1 1 0 0 0,-1 0-1 0 0,0 0 1 0 0,1 0 0 0 0,-1 0 0 0 0,1 0-1 0 0,-1 0 1 0 0,1 1 0 0 0,-1-1-1 0 0,0 0 1 0 0,1 1 0 0 0,-1-1-1 0 0,0 1 1 0 0,1-1 0 0 0,-1 1-1 0 0,0 0 1 0 0,0-1 0 0 0,1 1 0 0 0,-1 0-1 0 0,0 0 1 0 0,0 0 0 0 0,0 0-1 0 0,0 0 1 0 0,0 0 0 0 0,0 0-1 0 0,0 0 1 0 0,-1 1 0 0 0,1-1 0 0 0,0 0-1 0 0,-1 0 1 0 0,1 1 0 0 0,-1-1-1 0 0,1 1 1 0 0,-1-1 0 0 0,1 0-1 0 0,-1 1 1 0 0,0-1 0 0 0,0 1 0 0 0,0 0-5 0 0,64 98 484 0 0,-25-16-1235 0 0,-37-84 665 0 0,-2 0-4182 0 0,0 0-4544 0 0,0-3-1847 0 0</inkml:trace>
  <inkml:trace contextRef="#ctx0" brushRef="#br0" timeOffset="727.798">821 347 6793 0 0,'0'0'4416'0'0,"0"0"-2565"0"0,0 0-1104 0 0,0 0-16 0 0,0 0 288 0 0,0 0 149 0 0,0 0-68 0 0,0 0-198 0 0,0 0-253 0 0,0 0-209 0 0,0 0-134 0 0,0 0-102 0 0,34 1-59 0 0,107 4-68 0 0,10-4-2536 0 0,-137-2-171 0 0,-4-1-2644 0 0,-1 1-4911 0 0</inkml:trace>
  <inkml:trace contextRef="#ctx0" brushRef="#br0" timeOffset="1058.209">157 582 4241 0 0,'0'0'1832'0'0,"0"0"-521"0"0,0 0-110 0 0,0 0 247 0 0,0 0 223 0 0,0 0 39 0 0,0 0-265 0 0,0 0-351 0 0,0 0-253 0 0,0 0-121 0 0,0 0-45 0 0,0 0 40 0 0,0 0 59 0 0,21 7 8 0 0,70 20-37 0 0,-80-24-575 0 0,1-1 1 0 0,0 0-1 0 0,-1-1 1 0 0,1 0-1 0 0,0 0 1 0 0,0-2 0 0 0,-1 1-1 0 0,1-2 1 0 0,4 0-171 0 0,4-1 193 0 0,273-48 1138 0 0,10-25-1511 0 0,-258 67-180 0 0,-13 3-2071 0 0,-11 1-3837 0 0,-17 2-4956 0 0</inkml:trace>
  <inkml:trace contextRef="#ctx0" brushRef="#br0" timeOffset="1764.421">15 1123 10810 0 0,'0'0'2303'0'0,"0"0"-676"0"0,0 0-402 0 0,0 0-41 0 0,0 0 70 0 0,0 0-11 0 0,0 0-122 0 0,0 0-170 0 0,0 0-170 0 0,0 0-119 0 0,0 0-101 0 0,0 0-47 0 0,0 0-77 0 0,24-19-35 0 0,77-64-36 0 0,48-61 645 0 0,29-28-636 0 0,-178 171-379 0 0,0 1 0 0 0,1 0 1 0 0,-1-1-1 0 0,0 1 0 0 0,1-1 0 0 0,-1 1 0 0 0,0-1 0 0 0,1 1 0 0 0,-1 0 1 0 0,0-1-1 0 0,1 1 0 0 0,-1 0 0 0 0,1 0 0 0 0,-1-1 0 0 0,1 1 1 0 0,-1 0-1 0 0,1 0 0 0 0,-1-1 0 0 0,0 1 0 0 0,1 0 0 0 0,0 0 0 0 0,-1 0 1 0 0,1 0-1 0 0,-1 0 0 0 0,1 0 0 0 0,-1 0 0 0 0,1 0 0 0 0,-1 0 1 0 0,1 0-1 0 0,-1 0 0 0 0,1 0 0 0 0,-1 0 0 0 0,1 0 0 0 0,-1 1 0 0 0,1-1 1 0 0,-1 0-1 0 0,1 0 0 0 0,-1 0 0 0 0,0 1 0 0 0,1-1 0 0 0,-1 0 1 0 0,1 1-1 0 0,-1-1 0 0 0,0 0 0 0 0,1 1 0 0 0,-1-1 0 0 0,0 1 0 0 0,1-1 1 0 0,-1 0-1 0 0,0 1 0 0 0,1-1 0 0 0,-1 1 0 0 0,0-1 0 0 0,0 1 1 0 0,0-1-1 0 0,0 1 0 0 0,1-1 4 0 0,-2 36-146 0 0,0-27 218 0 0,-11 104-71 0 0,14-111 0 0 0,0 1 1 0 0,0-1-1 0 0,0 0 0 0 0,0 0 0 0 0,1 0 1 0 0,-1 0-1 0 0,1 0 0 0 0,-1-1 1 0 0,1 1-1 0 0,-1-1 0 0 0,1 1 1 0 0,0-1-1 0 0,0 0 0 0 0,0 0 0 0 0,0 0 1 0 0,0-1-1 0 0,0 1 0 0 0,0-1 1 0 0,0 1-1 0 0,0-1 0 0 0,0 0 0 0 0,0 0 1 0 0,0-1-1 0 0,0 1 0 0 0,0-1 1 0 0,0 1-1 0 0,0-1 0 0 0,0 0 1 0 0,0 0-1 0 0,-1 0 0 0 0,1 0 0 0 0,0-1 1 0 0,-1 1-1 0 0,3-3-1 0 0,155-113 67 0 0,-84 51-65 0 0,-76 66-1 0 0,0 1-1 0 0,-1-1 1 0 0,1 0-1 0 0,0 1 0 0 0,0-1 1 0 0,-1 0-1 0 0,1 1 1 0 0,0-1-1 0 0,0 1 1 0 0,0-1-1 0 0,-1 0 0 0 0,1 1 1 0 0,0-1-1 0 0,0 1 1 0 0,0-1-1 0 0,0 1 0 0 0,0-1 1 0 0,0 1-1 0 0,0-1 1 0 0,0 0-1 0 0,0 1 1 0 0,0-1-1 0 0,0 1 0 0 0,0-1 1 0 0,0 1-1 0 0,0-1 1 0 0,1 1-1 0 0,-1-1 0 0 0,0 0 1 0 0,0 1-1 0 0,0-1 1 0 0,1 1-1 0 0,-1-1 1 0 0,0 0-1 0 0,1 1 0 0 0,-1-1 1 0 0,0 0-1 0 0,1 1 1 0 0,-1-1-1 0 0,0 0 0 0 0,1 0 1 0 0,-1 1-1 0 0,0-1 1 0 0,1 0-1 0 0,-1 0 1 0 0,1 0-1 0 0,-1 1 0 0 0,1-1 1 0 0,-1 0-1 0 0,0 0 1 0 0,1 0-1 0 0,-1 0 1 0 0,1 0-1 0 0,-1 0 0 0 0,1 0 1 0 0,-1 0-1 0 0,1 0 1 0 0,-1 0-1 0 0,0 0 0 0 0,1 0 1 0 0,-1 0-1 0 0,1 0 1 0 0,-1-1-1 0 0,1 1 1 0 0,-1 0-1 0 0,0 0 0 0 0,1 0 1 0 0,-1-1-1 0 0,1 1 1 0 0,-1 0-1 0 0,-7 50 45 0 0,5-39-37 0 0,-3 15-25 0 0,1 1 1 0 0,1 0-1 0 0,2 0 0 0 0,0 0 1 0 0,2 1-1 0 0,1-1 0 0 0,1 0 1 0 0,1 0 16 0 0,-2-20-846 0 0,4 10 1150 0 0,-2-13-4024 0 0,3-3-4138 0 0,-5-1-4003 0 0</inkml:trace>
  <inkml:trace contextRef="#ctx0" brushRef="#br0" timeOffset="2018.511">1072 788 13971 0 0,'0'0'1167'0'0,"0"0"-302"0"0,0 0 70 0 0,0 0 278 0 0,0 0 166 0 0,0 0-131 0 0,0 0-311 0 0,0 0-289 0 0,0 0-194 0 0,0 0-93 0 0,0 0-77 0 0,0 0-112 0 0,-7 34-77 0 0,-21 104-70 0 0,4-29-349 0 0,20-66-2095 0 0,4-43 1223 0 0,0 0-731 0 0,0 0-1439 0 0,0 0-2215 0 0,0 0-3360 0 0</inkml:trace>
  <inkml:trace contextRef="#ctx0" brushRef="#br0" timeOffset="2494.858">1016 818 1128 0 0,'0'0'4349'0'0,"0"0"-1698"0"0,0 0-485 0 0,0 0-1 0 0,0 0-42 0 0,0 0-247 0 0,0 0-375 0 0,0 0-401 0 0,0 0-333 0 0,0 0-218 0 0,0 0-133 0 0,0 0-84 0 0,0 0-58 0 0,9-15-44 0 0,29-44-20 0 0,-37 57-190 0 0,0 0 1 0 0,0 1 0 0 0,0 0 0 0 0,0-1-1 0 0,0 1 1 0 0,1 0 0 0 0,-1-1 0 0 0,0 1-1 0 0,1 0 1 0 0,-1 0 0 0 0,1 0-1 0 0,-1 0 1 0 0,1 1 0 0 0,0-1 0 0 0,-1 0-1 0 0,1 1 1 0 0,0-1 0 0 0,-1 1 0 0 0,1-1-1 0 0,0 1 1 0 0,0 0 0 0 0,0 0 0 0 0,-1-1-1 0 0,1 1 1 0 0,0 1 0 0 0,0-1-1 0 0,0 0 1 0 0,-1 0 0 0 0,1 1 0 0 0,1-1-21 0 0,7 2 136 0 0,84 35 1015 0 0,-93-34-1101 0 0,0 0-1 0 0,0 0 0 0 0,0-1 0 0 0,0 1 0 0 0,0 0 1 0 0,-1 0-1 0 0,1 0 0 0 0,-1 0 0 0 0,0 0 0 0 0,0 0 1 0 0,0 0-1 0 0,0 0 0 0 0,-1 0 0 0 0,1 0 0 0 0,-1 0 1 0 0,0 0-1 0 0,0 0 0 0 0,0 0 0 0 0,0-1 1 0 0,0 1-1 0 0,-1 0 0 0 0,1-1 0 0 0,-1 1 0 0 0,1-1 1 0 0,-1 1-1 0 0,0-1 0 0 0,0 0 0 0 0,0 0 0 0 0,-2 2-49 0 0,-18 18 164 0 0,18-19-154 0 0,1 0-1 0 0,-1 1 1 0 0,0-1-1 0 0,1 1 1 0 0,0-1-1 0 0,0 1 1 0 0,0 0-1 0 0,0 0 1 0 0,1 1-1 0 0,0-1 1 0 0,0 0-1 0 0,0 1 1 0 0,0-1-1 0 0,0 1 1 0 0,1 0-1 0 0,0 0 1 0 0,0 3-10 0 0,44 18-20 0 0,-40-26 32 0 0,1 0 1 0 0,0 0-1 0 0,0 0 0 0 0,0 0 1 0 0,0 1-1 0 0,0 0 1 0 0,-1 0-1 0 0,1 0 0 0 0,0 0 1 0 0,0 0-1 0 0,-1 1 1 0 0,1 0-1 0 0,-1 0 1 0 0,0 0-1 0 0,1 0 0 0 0,-1 0 1 0 0,0 1-1 0 0,0-1 1 0 0,-1 1-1 0 0,1 0 0 0 0,0 0 1 0 0,-1 0-1 0 0,0 0 1 0 0,1 0-1 0 0,-1 0 0 0 0,0 1 1 0 0,-1-1-1 0 0,1 1 1 0 0,-1-1-1 0 0,0 1 0 0 0,1 0 1 0 0,-2 0-1 0 0,1 0 1 0 0,0-1-1 0 0,-1 1 1 0 0,0 1-13 0 0,1 0 53 0 0,-1 0 0 0 0,-1 0 1 0 0,1 0-1 0 0,-1 0 0 0 0,0 0 1 0 0,0 0-1 0 0,0 0 0 0 0,-1 0 1 0 0,0 0-1 0 0,0 0 0 0 0,0-1 1 0 0,0 1-1 0 0,-1-1 0 0 0,0 1 1 0 0,0-1-1 0 0,0 0 0 0 0,0 0 1 0 0,-1 0-1 0 0,1-1 0 0 0,-1 1 1 0 0,0-1-1 0 0,-1 0-53 0 0,-9 9 65 0 0,11-9-63 0 0,0 0-1 0 0,0 0 1 0 0,0 0 0 0 0,-1-1-1 0 0,1 1 1 0 0,-1-1 0 0 0,0 0-1 0 0,0 0 1 0 0,0 0 0 0 0,0-1-1 0 0,0 1 1 0 0,0-1 0 0 0,0 0-1 0 0,0 0 1 0 0,-1 0 0 0 0,1-1-1 0 0,0 0-1 0 0,-1 0-75 0 0,0 0 0 0 0,0-1-1 0 0,1 0 1 0 0,-1 0 0 0 0,0 0-1 0 0,0 0 1 0 0,1-1 0 0 0,-1 0-1 0 0,1 0 1 0 0,-1 0 0 0 0,1 0-1 0 0,0-1 1 0 0,0 0-1 0 0,0 0 1 0 0,0 0 0 0 0,0-1 75 0 0,-16-16-3234 0 0,2-2-3981 0 0,13 14-4602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1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34 2961 0 0,'0'0'2219'0'0,"0"0"-771"0"0,0 0-474 0 0,0 0 18 0 0,0 0 325 0 0,0 0 316 0 0,0 0 42 0 0,0 0-218 0 0,0 0-344 0 0,0 0-316 0 0,0 0-203 0 0,8 0 237 0 0,-5 1 4891 0 0,-3 13-5467 0 0,-1 1 0 0 0,0 0 0 0 0,-1-1-1 0 0,-1 1 1 0 0,0-1 0 0 0,-1 1 0 0 0,-1-1 0 0 0,0 0 0 0 0,-1-1-1 0 0,0 1 1 0 0,-5 5-255 0 0,-108 175 194 0 0,42-80-113 0 0,72-107-65 0 0,4-7-18 0 0,1 0 0 0 0,-1 1 0 0 0,1-1 0 0 0,-1 0 0 0 0,0 1 0 0 0,1-1 0 0 0,-1 0 0 0 0,1 1 1 0 0,-1-1-1 0 0,1 1 0 0 0,-1-1 0 0 0,1 1 0 0 0,0-1 0 0 0,-1 1 0 0 0,1-1 0 0 0,-1 1 0 0 0,1 0 0 0 0,0-1 0 0 0,0 1 0 0 0,-1-1 0 0 0,1 1 0 0 0,0 0 0 0 0,0-1 0 0 0,0 1 0 0 0,0 0 0 0 0,-1-1 0 0 0,1 1 0 0 0,0 0 0 0 0,0-1 0 0 0,0 1 0 0 0,1 0 0 0 0,-1-1 0 0 0,0 1 0 0 0,0 0 0 0 0,0-1 1 0 0,0 1-1 0 0,1-1 0 0 0,-1 1 0 0 0,0 0 0 0 0,0-1 0 0 0,1 1 0 0 0,-1-1 0 0 0,1 1 0 0 0,-1-1 0 0 0,0 1 0 0 0,1-1 0 0 0,-1 1 0 0 0,1-1 0 0 0,0 1 2 0 0,141-5 667 0 0,94-51-48 0 0,-184 36-457 0 0,-48 12-2003 0 0,-4 0-3631 0 0,0 3-33 0 0,0 1-6463 0 0</inkml:trace>
  <inkml:trace contextRef="#ctx0" brushRef="#br0" timeOffset="423.969">566 1 10506 0 0,'0'0'2142'0'0,"0"0"-362"0"0,0 0-327 0 0,0 0-69 0 0,0 0 0 0 0,0 0-107 0 0,0 0-219 0 0,0 0-249 0 0,0 0-212 0 0,0 0-131 0 0,0 0-54 0 0,0 0-39 0 0,-5 13 10 0 0,-21 96 750 0 0,-50 372 1140 0 0,45-297-1994 0 0,27-140-247 0 0,4-43-14 0 0,0-1-2 0 0,0 0-25 0 0,0 0-7 0 0,0 0 5 0 0,0 0 17 0 0,0 0-13 0 0,0 0 2 0 0,0 0-25 0 0,0 0 24 0 0,0 0-14 0 0,0 0-12 0 0,1-30-2645 0 0,16-7-1088 0 0,0 13-2093 0 0,-7 9-1217 0 0,-5 7-1195 0 0</inkml:trace>
  <inkml:trace contextRef="#ctx0" brushRef="#br0" timeOffset="925.048">1034 185 6305 0 0,'0'0'1977'0'0,"0"0"-236"0"0,0 0-72 0 0,0 0 103 0 0,0 0 41 0 0,0 0-201 0 0,0 0-332 0 0,0 0-341 0 0,0 0-265 0 0,0 0-116 0 0,0 0-46 0 0,0 0-9 0 0,0 0 1 0 0,1 25 1901 0 0,-14 27-1125 0 0,-15 62-385 0 0,-26 115-150 0 0,39-145-641 0 0,2-29-45 0 0,13-54-84 0 0,0-1 6 0 0,0 0-17 0 0,0 0 15 0 0,0 0-1 0 0,0 0-19 0 0,0 0-4 0 0,0 0-17 0 0,0 0-12 0 0,0 0-24 0 0,9-82-6391 0 0,1 50-3166 0 0,-5 20-1105 0 0</inkml:trace>
  <inkml:trace contextRef="#ctx0" brushRef="#br0" timeOffset="1223.08">699 133 6393 0 0,'0'0'2354'0'0,"0"0"-316"0"0,0 0-330 0 0,0 0-86 0 0,0 0-11 0 0,0 0-63 0 0,0 0-207 0 0,0 0-230 0 0,0 0-234 0 0,0 0-238 0 0,0 0-204 0 0,0 0-143 0 0,0 0-79 0 0,-3 0-32 0 0,-4-5 220 0 0,24 2 404 0 0,3 0-286 0 0,224-52 1945 0 0,-83 15-1810 0 0,-110 29-593 0 0,-39 9 32 0 0,-1 3-2310 0 0,-9 11-4562 0 0,-2-9-4359 0 0</inkml:trace>
  <inkml:trace contextRef="#ctx0" brushRef="#br0" timeOffset="1623.166">1201 579 10674 0 0,'0'0'3128'0'0,"0"0"-1429"0"0,0 0-772 0 0,0 0-74 0 0,0 0 175 0 0,0 0 138 0 0,0 0-7 0 0,0 0-140 0 0,0 0-182 0 0,0 0-151 0 0,0 0-94 0 0,0 0-79 0 0,0 0-62 0 0,1 16-18 0 0,0 116 936 0 0,-32 18-533 0 0,25-135-1319 0 0,2-14-2607 0 0,3-10-3953 0 0,1 6-4582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5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1540 7930 0 0,'0'0'1464'0'0,"0"0"-324"0"0,0 0-70 0 0,0 0 123 0 0,0 0 130 0 0,0 0-16 0 0,0 0-172 0 0,5-36-229 0 0,19-115-187 0 0,10 44 434 0 0,-12 62-746 0 0,3 1 1 0 0,1 1-1 0 0,2 1 1 0 0,1 2-1 0 0,3 1 0 0 0,1 1 1 0 0,2 2-1 0 0,1 1 0 0 0,2 2 1 0 0,1 2-1 0 0,18-10-407 0 0,21 3 287 0 0,-62 74 32 0 0,-15-26-245 0 0,3 33 147 0 0,-2 1 0 0 0,-2-1 1 0 0,-2 1-1 0 0,-7 39-221 0 0,9-80 6 0 0,-10 88 107 0 0,-4 0-1 0 0,-4-1 0 0 0,-14 38-112 0 0,24-105 49 0 0,8-23-35 0 0,0 0-11 0 0,0 0 18 0 0,1-15 175 0 0,34-88 12 0 0,-6 38-212 0 0,3 2 0 0 0,3 0 0 0 0,2 3 0 0 0,3 1-1 0 0,2 1 1 0 0,3 3 0 0 0,35-32 4 0 0,-65 71-11 0 0,1 1 0 0 0,1 1-1 0 0,0 0 1 0 0,1 2 0 0 0,0 0 0 0 0,1 1 0 0 0,0 0 0 0 0,18-6 11 0 0,-36 16-2 0 0,1 0 0 0 0,0 1 0 0 0,-1-1 1 0 0,1 0-1 0 0,0 1 0 0 0,-1-1 0 0 0,1 0 1 0 0,0 1-1 0 0,0 0 0 0 0,-1-1 0 0 0,1 1 1 0 0,0 0-1 0 0,0 0 0 0 0,0 0 0 0 0,-1 0 1 0 0,1 1-1 0 0,0-1 0 0 0,0 0 0 0 0,0 1 1 0 0,-1-1-1 0 0,1 1 0 0 0,0 0 0 0 0,-1-1 0 0 0,1 1 1 0 0,0 0-1 0 0,-1 0 0 0 0,1 0 0 0 0,-1 0 1 0 0,0 0-1 0 0,1 1 0 0 0,-1-1 0 0 0,0 0 1 0 0,1 1-1 0 0,-1-1 0 0 0,0 0 0 0 0,0 1 1 0 0,0 0-1 0 0,-1-1 0 0 0,1 1 0 0 0,0-1 1 0 0,0 1-1 0 0,-1 0 0 0 0,1 0 2 0 0,5 87 199 0 0,-7-66-160 0 0,-31 201 208 0 0,10-112-74 0 0,-3 47-17 0 0,25-152-1178 0 0,15-36-2801 0 0,-5 18-1339 0 0,-6 8 1584 0 0,4-5-7981 0 0</inkml:trace>
  <inkml:trace contextRef="#ctx0" brushRef="#br0" timeOffset="1164.06">1677 929 6433 0 0,'0'0'1870'0'0,"0"0"-618"0"0,0 0-241 0 0,0 0 112 0 0,0 0 157 0 0,0 0 42 0 0,0 0-76 0 0,0 0-125 0 0,0 0-182 0 0,0 0-183 0 0,0 0-157 0 0,0 0-122 0 0,0 0-83 0 0,-33 32-38 0 0,-101 100-16 0 0,79-55 147 0 0,52-64-394 0 0,-1-4-60 0 0,0 0 0 0 0,1 0 0 0 0,1 0-1 0 0,-1 0 1 0 0,1 0 0 0 0,1 1 0 0 0,0-1 0 0 0,0 1 0 0 0,1-1-1 0 0,0 1 1 0 0,1-1 0 0 0,0 1 0 0 0,0-1 0 0 0,1 1 0 0 0,0-1-1 0 0,1 0 1 0 0,0 0 0 0 0,0 0 0 0 0,1 0 0 0 0,0-1 0 0 0,1 1-1 0 0,0-1 1 0 0,0 0 0 0 0,1-1 0 0 0,0 1 0 0 0,2 1-33 0 0,-2-3 94 0 0,1-2 0 0 0,0 1 1 0 0,0-1-1 0 0,0 0 0 0 0,0 0 1 0 0,0-1-1 0 0,1 0 0 0 0,0 0 0 0 0,-1-1 1 0 0,1 0-1 0 0,0-1 0 0 0,0 1 1 0 0,0-1-1 0 0,0-1 0 0 0,0 0 1 0 0,0 0-1 0 0,1 0 0 0 0,-1-1 1 0 0,0 0-1 0 0,0-1 0 0 0,-1 0 1 0 0,1 0-1 0 0,0-1 0 0 0,0 0 0 0 0,-1 0 1 0 0,0 0-1 0 0,0-1 0 0 0,0 0 1 0 0,0-1-1 0 0,0 0 0 0 0,-1 0 1 0 0,0 0-1 0 0,0-1 0 0 0,0 1 1 0 0,-1-2-1 0 0,0 1 0 0 0,0 0 1 0 0,-1-1-1 0 0,3-4-94 0 0,2-6 56 0 0,0 0-1 0 0,0 0 1 0 0,-2-1 0 0 0,0 0 0 0 0,-1-1-1 0 0,-1 0 1 0 0,-1 0 0 0 0,0 0 0 0 0,-2 0-1 0 0,0 0 1 0 0,-1-1 0 0 0,-1 1 0 0 0,-1-1-1 0 0,-1 1 1 0 0,0 0 0 0 0,-1 0-1 0 0,-1 0 1 0 0,-1 0 0 0 0,-1 0 0 0 0,-1 1-1 0 0,0 0 1 0 0,-1 0 0 0 0,-1 1 0 0 0,-1 0-1 0 0,-9-12-55 0 0,16 25-20 0 0,0 0 0 0 0,0 1 0 0 0,-1-1 0 0 0,1 1 0 0 0,-1 0 0 0 0,0 0 0 0 0,1 0 0 0 0,-1 1 0 0 0,0-1 0 0 0,-1 1 0 0 0,1 0 0 0 0,0 0 0 0 0,-1 0 0 0 0,1 1 0 0 0,-1 0 0 0 0,1 0 0 0 0,-1 0 0 0 0,-1 0 20 0 0,3 38-604 0 0,6-34 598 0 0,1 1-1 0 0,0-1 0 0 0,0 0 1 0 0,0 0-1 0 0,0 0 1 0 0,0-1-1 0 0,1 1 0 0 0,-1-1 1 0 0,1 0-1 0 0,0 0 0 0 0,-1-1 1 0 0,1 1-1 0 0,0-1 1 0 0,0 0-1 0 0,0-1 0 0 0,0 1 1 0 0,0-1-1 0 0,0 0 1 0 0,0 0-1 0 0,0 0 0 0 0,0-1 1 0 0,0 0-1 0 0,0 0 1 0 0,1 0 6 0 0,267-75 261 0 0,-245 69-239 0 0,-14 3-22 0 0,1 0 0 0 0,-1 1-1 0 0,0 0 1 0 0,1 2 0 0 0,-1-1 0 0 0,1 2-1 0 0,0 0 1 0 0,-1 1 0 0 0,6 1 0 0 0,-16 1 12 0 0,0 0 1 0 0,0 0 0 0 0,0 1-1 0 0,0 0 1 0 0,0 0-1 0 0,-1 0 1 0 0,0 0-1 0 0,0 0 1 0 0,0 1 0 0 0,0-1-1 0 0,-1 1 1 0 0,1 0-1 0 0,-1 0 1 0 0,-1 0-1 0 0,1 0 1 0 0,-1 0-1 0 0,1 0 1 0 0,-2 0 0 0 0,1 0-1 0 0,0 1 1 0 0,-1-1-1 0 0,0 0 1 0 0,0 1-1 0 0,-1-1 1 0 0,0 0 0 0 0,1 0-1 0 0,-2 1 1 0 0,1-1-1 0 0,-1 0 1 0 0,1 0-1 0 0,-2 0-12 0 0,-151 395 404 0 0,150-326-497 0 0,6-73 94 0 0,-1-1-1 0 0,1 1 1 0 0,0-1-1 0 0,0 1 1 0 0,0-1 0 0 0,0 0-1 0 0,0 0 1 0 0,0 0-1 0 0,0 0 1 0 0,0 0-1 0 0,0 0 1 0 0,0 0 0 0 0,-1-1-1 0 0,1 1 1 0 0,0 0-1 0 0,0-1 1 0 0,0 0 0 0 0,0 0-1 0 0,-1 1 1 0 0,1-1-1 0 0,0 0 1 0 0,-1 0-1 0 0,1 0 1 0 0,0-1 0 0 0,-1 1-1 0 0,1 0 1 0 0,-1-1-1 0 0,0 1 1 0 0,1-1-1 0 0,-1 1 4 0 0,35-30 64 0 0,0-3 0 0 0,-2 0 0 0 0,-2-2 0 0 0,17-26-68 0 0,-9 14 8 0 0,-3 2 14 0 0,-2 2-50 0 0,2 1 0 0 0,2 2 0 0 0,1 2 0 0 0,11-6 28 0 0,-21 30-112 0 0,-30 38 26 0 0,-38 93 147 0 0,19-74-39 0 0,11-22 5 0 0,-6 12-18 0 0,2 1-1 0 0,1 0 1 0 0,1 0-1 0 0,2 1 0 0 0,-3 23-8 0 0,11-57-2 0 0,0 1 0 0 0,-1-1 0 0 0,1 1 0 0 0,0-1 0 0 0,-1 1-1 0 0,1-1 1 0 0,0 1 0 0 0,0-1 0 0 0,0 1 0 0 0,-1-1-1 0 0,1 1 1 0 0,0-1 0 0 0,0 1 0 0 0,0 0 0 0 0,0-1-1 0 0,0 1 1 0 0,0-1 0 0 0,0 1 0 0 0,0-1 0 0 0,0 1 0 0 0,0-1-1 0 0,0 1 1 0 0,0 0 0 0 0,1-1 0 0 0,-1 1 0 0 0,0-1-1 0 0,0 1 1 0 0,0-1 0 0 0,1 1 0 0 0,-1-1 0 0 0,0 1 0 0 0,1-1-1 0 0,-1 0 1 0 0,0 1 0 0 0,1-1 0 0 0,-1 1 0 0 0,1-1-1 0 0,-1 0 1 0 0,1 1 0 0 0,-1-1 0 0 0,1 0 0 0 0,-1 1 0 0 0,1-1-1 0 0,-1 0 1 0 0,1 0 0 0 0,-1 0 0 0 0,1 0 0 0 0,-1 1-1 0 0,1-1 1 0 0,-1 0 0 0 0,1 0 0 0 0,0 0 0 0 0,-1 0 0 0 0,1 0 2 0 0,25-23 48 0 0,94-110 144 0 0,-52 55-234 0 0,4 2 0 0 0,36-26 42 0 0,-37 51-35 0 0,-65 92-49 0 0,-7-19 102 0 0,-2 0-1 0 0,-1 0 1 0 0,-1 0-1 0 0,-1 0 0 0 0,0-1 1 0 0,-8 14-18 0 0,-17 66 46 0 0,0 134 15 0 0,31-235-60 0 0,1 0 0 0 0,-1 0 1 0 0,0-1-1 0 0,0 1 0 0 0,0 0 0 0 0,1 0 0 0 0,-1 0 0 0 0,0-1 0 0 0,0 1 0 0 0,1 0 0 0 0,-1 0 0 0 0,0 0 0 0 0,1 0 0 0 0,-1 0 0 0 0,0-1 0 0 0,0 1 0 0 0,1 0 0 0 0,-1 0 0 0 0,0 0 0 0 0,1 0 0 0 0,-1 0 0 0 0,0 0 0 0 0,1 0 0 0 0,-1 0 0 0 0,0 0 0 0 0,1 0 0 0 0,-1 0 0 0 0,0 0 0 0 0,1 0 0 0 0,-1 1 0 0 0,0-1 0 0 0,0 0 0 0 0,1 0 0 0 0,-1 0 0 0 0,0 0 0 0 0,1 0 0 0 0,-1 1 0 0 0,0-1 0 0 0,0 0 0 0 0,1 0 0 0 0,-1 0 0 0 0,0 1 0 0 0,0-1 0 0 0,0 0 0 0 0,0 0 0 0 0,1 1 0 0 0,-1-1 0 0 0,0 0 0 0 0,0 1 0 0 0,0-1 0 0 0,0 0 0 0 0,0 1 0 0 0,0-1 0 0 0,1 0 0 0 0,-1 0 0 0 0,0 1 0 0 0,0-1 0 0 0,0 0 0 0 0,0 1-1 0 0,15-28-140 0 0,-15 27 101 0 0,7-27-1297 0 0,-6 21-2549 0 0,-1-1-3476 0 0,0 4-4910 0 0</inkml:trace>
  <inkml:trace contextRef="#ctx0" brushRef="#br0" timeOffset="2884.059">3257 1224 5473 0 0,'0'0'652'0'0,"0"0"-118"0"0,0 0 275 0 0,0 0 453 0 0,0 0 217 0 0,0 0 6 0 0,0 0-116 0 0,0 0-174 0 0,0 0-96 0 0,0 0-111 0 0,31 5-75 0 0,102 16-55 0 0,-50-28 446 0 0,-71 2-1045 0 0,8-4 24 0 0,-1 0 1 0 0,0-1-1 0 0,0-2 1 0 0,-1 1-1 0 0,-1-2 1 0 0,0 0-1 0 0,-1-1 0 0 0,0-1 1 0 0,-1-1-1 0 0,-1 0 1 0 0,0-1-1 0 0,-1 0 1 0 0,9-16-284 0 0,-19 29 36 0 0,-1 0 0 0 0,1 0 1 0 0,-1 0-1 0 0,0-1 0 0 0,0 1 0 0 0,0-1 1 0 0,-1 1-1 0 0,1-1 0 0 0,-1 1 0 0 0,0-1 1 0 0,0 0-1 0 0,-1 1 0 0 0,0-1 1 0 0,1 0-1 0 0,-1 0 0 0 0,-1 0 0 0 0,1 1 1 0 0,-1-1-1 0 0,0 0 0 0 0,0 1 1 0 0,0-1-1 0 0,-1 0 0 0 0,0 1 0 0 0,0 0 1 0 0,0-1-1 0 0,0 1 0 0 0,0 0 1 0 0,-1 0-1 0 0,0 0 0 0 0,0 0 0 0 0,0 1 1 0 0,0-1-1 0 0,-1 1 0 0 0,1 0 1 0 0,-1 0-1 0 0,0 0 0 0 0,0 0 0 0 0,0 1 1 0 0,-3-2-37 0 0,-1 3-14 0 0,-1 0 1 0 0,1 0-1 0 0,-1 0 0 0 0,1 1 1 0 0,0 1-1 0 0,-1 0 1 0 0,1 0-1 0 0,-1 0 1 0 0,1 1-1 0 0,0 0 1 0 0,0 1-1 0 0,0 0 1 0 0,0 0-1 0 0,0 1 1 0 0,1 0-1 0 0,0 0 0 0 0,0 0 1 0 0,0 1-1 0 0,-6 5 14 0 0,-3 4-40 0 0,0 0-1 0 0,1 2 1 0 0,0 0-1 0 0,2 0 0 0 0,0 1 1 0 0,0 1-1 0 0,-2 7 41 0 0,4-5-24 0 0,0 0 0 0 0,2 0 0 0 0,0 1 0 0 0,2 1 0 0 0,0-1-1 0 0,1 1 1 0 0,2 0 0 0 0,0 1 0 0 0,1-1 0 0 0,1 1 0 0 0,2-1 0 0 0,0 6 24 0 0,0-23 5 0 0,1 0 1 0 0,0 0 0 0 0,0 0-1 0 0,0 0 1 0 0,1 0 0 0 0,-1-1-1 0 0,1 1 1 0 0,0 0 0 0 0,1-1-1 0 0,-1 1 1 0 0,1-1 0 0 0,0 0-1 0 0,0 0 1 0 0,0 0 0 0 0,0 0-1 0 0,1 0 1 0 0,0-1 0 0 0,0 0-1 0 0,0 1 1 0 0,0-1-1 0 0,0-1 1 0 0,0 1 0 0 0,1-1-1 0 0,-1 1 1 0 0,1-1 0 0 0,0-1-1 0 0,0 1 1 0 0,0-1 0 0 0,1 1-6 0 0,5 0 59 0 0,-1 1-1 0 0,2-1 1 0 0,-1-1 0 0 0,0 0 0 0 0,0-1 0 0 0,0 0-1 0 0,0 0 1 0 0,1-1 0 0 0,-1-1 0 0 0,0 0-1 0 0,0 0 1 0 0,10-5-59 0 0,32-17 265 0 0,-2-3-1 0 0,0-3 1 0 0,-2-1 0 0 0,-1-3-1 0 0,-2-2 1 0 0,10-12-265 0 0,33-22 149 0 0,-59 46-129 0 0,4-4-33 0 0,2 2-1 0 0,2 1 1 0 0,0 1-1 0 0,13-4 14 0 0,-50 28-1 0 0,-1-1-1 0 0,1 1 1 0 0,-1 0-1 0 0,1-1 0 0 0,-1 1 1 0 0,1 0-1 0 0,0-1 1 0 0,-1 1-1 0 0,1 0 0 0 0,0 0 1 0 0,-1 0-1 0 0,1 0 1 0 0,0 0-1 0 0,0 0 0 0 0,-1-1 1 0 0,1 2-1 0 0,0-1 1 0 0,-1 0-1 0 0,1 0 1 0 0,0 0-1 0 0,-1 0 0 0 0,1 0 1 0 0,0 0-1 0 0,-1 1 1 0 0,1-1-1 0 0,0 0 0 0 0,-1 1 1 0 0,1-1-1 0 0,-1 0 1 0 0,1 1-1 0 0,-1-1 0 0 0,1 1 1 0 0,-1-1-1 0 0,1 1 1 0 0,-1-1-1 0 0,1 1 1 0 0,-1-1-1 0 0,1 1 0 0 0,-1-1 1 0 0,0 1-1 0 0,1 0 1 0 0,-1-1-1 0 0,0 1 0 0 0,0 0 1 0 0,1-1-1 0 0,-1 1 1 0 0,0 0-1 0 0,0-1 0 0 0,0 1 1 0 0,0 0-1 0 0,0-1 1 0 0,0 1-1 0 0,0 0 0 0 0,0-1 1 0 0,0 1-1 0 0,0 0 1 0 0,0 0-1 0 0,-1-1 1 0 0,1 1-1 0 0,0 0 2 0 0,-10 46 39 0 0,10-47-39 0 0,-111 260 164 0 0,105-186-221 0 0,9-71 53 0 0,0-1 1 0 0,0 0-1 0 0,1 0 1 0 0,-1-1-1 0 0,0 1 1 0 0,1-1-1 0 0,-1 1 0 0 0,1-1 1 0 0,-1 0-1 0 0,1 0 1 0 0,0-1-1 0 0,0 1 1 0 0,-1-1-1 0 0,1 0 0 0 0,0 0 1 0 0,0 0-1 0 0,-1 0 1 0 0,1-1-1 0 0,0 1 0 0 0,-1-1 1 0 0,1 0-1 0 0,1-1 4 0 0,10-3 8 0 0,-1-1 0 0 0,-1-1-1 0 0,1 0 1 0 0,-1-1-1 0 0,0 0 1 0 0,-1-1-1 0 0,0 0 1 0 0,0-1 0 0 0,-1-1-1 0 0,1-2-7 0 0,-10 12 2 0 0,7-7 5 0 0,49-47-7 0 0,1 2 1 0 0,4 4 0 0 0,1 2 0 0 0,58-31-1 0 0,-90 66-70 0 0,-31 35-29 0 0,-2-10 122 0 0,-1-1 0 0 0,-1 1 1 0 0,-1 0-1 0 0,1-1 0 0 0,-2 1 1 0 0,0-1-1 0 0,0-1 0 0 0,-1 1 0 0 0,-7 10-23 0 0,-11 25 8 0 0,14-26-9 0 0,0-1-5 0 0,0 1 1 0 0,2-1-1 0 0,0 1 1 0 0,1 1-1 0 0,1-1 1 0 0,2 1-1 0 0,0 0 1 0 0,-1 22 5 0 0,5-41 5 0 0,0 0-1 0 0,1 0 1 0 0,-1 0 0 0 0,1 0-1 0 0,0-1 1 0 0,0 1 0 0 0,0 0-1 0 0,0-1 1 0 0,1 1 0 0 0,-1-1-1 0 0,1 1 1 0 0,-1-1-1 0 0,1 0 1 0 0,0 0 0 0 0,0 0-1 0 0,0 0 1 0 0,0 0 0 0 0,0 0-1 0 0,0 0 1 0 0,1 0 0 0 0,-1-1-1 0 0,1 0 1 0 0,-1 1 0 0 0,1-1-1 0 0,-1 0 1 0 0,1 0 0 0 0,0 0-1 0 0,0 0 1 0 0,-1-1 0 0 0,1 1-1 0 0,0-1 1 0 0,0 0-1 0 0,0 0 1 0 0,0 0 0 0 0,-1 0-1 0 0,1 0 1 0 0,0 0 0 0 0,0-1-1 0 0,0 0-4 0 0,56-6 331 0 0,35-41-196 0 0,-66 29-113 0 0,1-1 0 0 0,-2-1 0 0 0,-1-1 0 0 0,-1-2 0 0 0,-1-1 0 0 0,-1 0 0 0 0,-1-2 0 0 0,-1-1 0 0 0,-1 0 0 0 0,7-17-22 0 0,28-57 136 0 0,-4-2-1 0 0,15-54-135 0 0,-34 81 13 0 0,-13 35-18 0 0,-1-2 1 0 0,-2 0-1 0 0,-3-1 0 0 0,-1-1 1 0 0,-2 0-1 0 0,-3-1 0 0 0,-1 1 1 0 0,-2-1-1 0 0,-3 0 0 0 0,-1 0 1 0 0,-3 0-1 0 0,-6-37 5 0 0,-18 19 81 0 0,27 64-85 0 0,-1 0 0 0 0,0-1 0 0 0,1 1 0 0 0,-1 0 0 0 0,0 0 0 0 0,0 0 0 0 0,0 0 0 0 0,0 0 0 0 0,0 1 0 0 0,0-1 0 0 0,0 0 0 0 0,0 0 0 0 0,0 0 0 0 0,0 1 0 0 0,0-1 0 0 0,0 1 0 0 0,-1-1 0 0 0,1 1 0 0 0,0-1 0 0 0,0 1 0 0 0,-1 0 0 0 0,1 0 0 0 0,0-1 0 0 0,-1 1 0 0 0,1 0 0 0 0,0 0 0 0 0,-1 0 0 0 0,1 0-1 0 0,0 1 1 0 0,-1-1 0 0 0,1 0 0 0 0,0 1 0 0 0,0-1 0 0 0,-1 0 0 0 0,1 1 0 0 0,0 0 0 0 0,0-1 0 0 0,0 1 0 0 0,0 0 0 0 0,0-1 0 0 0,-1 1 0 0 0,1 0 0 0 0,1 0 0 0 0,-1 0 0 0 0,0 0 0 0 0,0 0 0 0 0,0 0 0 0 0,0 0 0 0 0,0 1 4 0 0,-12 19-16 0 0,1 0 0 0 0,0 1 1 0 0,2 0-1 0 0,0 0 0 0 0,2 1 0 0 0,0 1 1 0 0,2-1-1 0 0,1 1 0 0 0,0 0 0 0 0,2 1 1 0 0,0 22 15 0 0,0-28-10 0 0,-10 144 73 0 0,7 0 0 0 0,10 90-63 0 0,1-15 34 0 0,-13 130-271 0 0,25-489-2828 0 0,-13-37-2085 0 0,-7 55-1372 0 0,0 61 869 0 0,-3 13-1259 0 0</inkml:trace>
  <inkml:trace contextRef="#ctx0" brushRef="#br0" timeOffset="3085.046">5017 653 304 0 0,'0'0'3430'0'0,"0"0"-1033"0"0,0 0-397 0 0,0 0-128 0 0,0 0-67 0 0,0 0-115 0 0,0 0-198 0 0,0 0-263 0 0,0 0-271 0 0,0 0-205 0 0,0 0-96 0 0,0 0 17 0 0,0 0 49 0 0,-26 10 24 0 0,-76 34-8 0 0,101-43-720 0 0,0-1 0 0 0,0 0-1 0 0,0 0 1 0 0,1 1 0 0 0,-1-1 0 0 0,0 0 0 0 0,0 1 0 0 0,1-1-1 0 0,-1 1 1 0 0,0-1 0 0 0,1 1 0 0 0,-1-1 0 0 0,0 1 0 0 0,1-1 0 0 0,-1 1-1 0 0,1-1 1 0 0,-1 1 0 0 0,1 0 0 0 0,-1 0 0 0 0,1-1 0 0 0,0 1-1 0 0,-1 0 1 0 0,1-1 0 0 0,0 1 0 0 0,-1 0 0 0 0,1 0 0 0 0,0 0-1 0 0,0-1 1 0 0,0 1 0 0 0,0 0 0 0 0,0 0 0 0 0,0 0 0 0 0,0 0 0 0 0,0-1-1 0 0,0 1 1 0 0,0 0 0 0 0,0 0 0 0 0,0 0 0 0 0,1 0 0 0 0,-1-1-1 0 0,0 1 1 0 0,1 0 0 0 0,-1 0 0 0 0,0-1 0 0 0,1 1 0 0 0,-1 0-1 0 0,1-1 1 0 0,-1 1 0 0 0,1 0 0 0 0,0-1 0 0 0,-1 1 0 0 0,1-1 0 0 0,0 1-1 0 0,-1-1 1 0 0,1 1 0 0 0,0-1 0 0 0,-1 0 0 0 0,1 1 0 0 0,0-1-1 0 0,0 0 1 0 0,-1 1 0 0 0,1-1 0 0 0,0 0 0 0 0,0 0 0 0 0,0 0-19 0 0,4 3 153 0 0,17 8 102 0 0,1 0 0 0 0,0-2 0 0 0,0-1 0 0 0,1 0 0 0 0,0-2 1 0 0,0-1-1 0 0,0-1 0 0 0,1 0 0 0 0,0-2 0 0 0,0-1 0 0 0,-1-2 1 0 0,1 0-1 0 0,8-2-255 0 0,25 2 213 0 0,350-39-421 0 0,-312 28-484 0 0,-46 5-1941 0 0,0 1-6141 0 0,-36 5-2808 0 0</inkml:trace>
  <inkml:trace contextRef="#ctx0" brushRef="#br0" timeOffset="3398.956">5933 815 9554 0 0,'0'0'947'0'0,"0"0"-302"0"0,0 0 140 0 0,0 0 323 0 0,0 0 179 0 0,0 0 0 0 0,0 0-191 0 0,0 0-213 0 0,0 0-144 0 0,-10 33-135 0 0,-34 104-96 0 0,17-19 495 0 0,26-110-942 0 0,0 1 0 0 0,0-1-1 0 0,1 0 1 0 0,0 1 0 0 0,0-1 0 0 0,1 1 0 0 0,0-1 0 0 0,1 1 0 0 0,0-1 0 0 0,0 0 0 0 0,0 0 0 0 0,1 0 0 0 0,1 0 0 0 0,-1 0 0 0 0,1-1 0 0 0,5 8-61 0 0,-6-10 97 0 0,1 0 0 0 0,0-1-1 0 0,0 1 1 0 0,0-1 0 0 0,0 0 0 0 0,1 0 0 0 0,-1 0 0 0 0,1 0 0 0 0,0-1 0 0 0,0 0 0 0 0,1 0 0 0 0,-1 0 0 0 0,1-1 0 0 0,-1 0 0 0 0,1 0 0 0 0,0 0 0 0 0,0-1 0 0 0,-1 0 0 0 0,1 0 0 0 0,0 0 0 0 0,0-1 0 0 0,0 1 0 0 0,0-2 0 0 0,0 1 0 0 0,0-1 0 0 0,0 0 0 0 0,0 0 0 0 0,3-1-97 0 0,7-7 197 0 0,0 0 0 0 0,0-2 1 0 0,-1 0-1 0 0,0 0 0 0 0,-1-1 0 0 0,-1-1 1 0 0,0 0-1 0 0,0-1 0 0 0,-2-1 0 0 0,0 0 1 0 0,0 0-1 0 0,-1-1 0 0 0,7-17-197 0 0,-10 23 23 0 0,8-16-23 0 0,-1-1-1 0 0,-2 1 1 0 0,0-2 0 0 0,-2 0-1 0 0,0 0 1 0 0,0-12 0 0 0,9-53-9692 0 0,-18 89-1984 0 0</inkml:trace>
  <inkml:trace contextRef="#ctx0" brushRef="#br0" timeOffset="4003.059">6471 1286 8890 0 0,'0'0'1428'0'0,"0"0"-193"0"0,0 0 25 0 0,0 0 79 0 0,0 0-49 0 0,0 0-106 0 0,0 0 18 0 0,0 0 71 0 0,0 0 17 0 0,0 0-55 0 0,0 0-185 0 0,0 0-225 0 0,0 0-155 0 0,9-11-112 0 0,88-140 1025 0 0,-64 88-994 0 0,-16 26-468 0 0,1 1 0 0 0,1 0-1 0 0,2 2 1 0 0,2 0 0 0 0,1 2 0 0 0,2 0 0 0 0,0 2 0 0 0,3 1 0 0 0,3-1-121 0 0,-32 28-3 0 0,1 1 0 0 0,0 0 1 0 0,0-1-1 0 0,0 1 0 0 0,-1 0 1 0 0,1-1-1 0 0,1 1 0 0 0,-1 0 1 0 0,0 0-1 0 0,0 0 0 0 0,0 0 1 0 0,1 0-1 0 0,-1 0 0 0 0,0 0 1 0 0,1 1-1 0 0,-1-1 0 0 0,0 0 1 0 0,1 1-1 0 0,-1-1 0 0 0,1 1 1 0 0,0 0-1 0 0,-1-1 0 0 0,1 1 1 0 0,-1 0-1 0 0,1 0 0 0 0,-1 0 1 0 0,1 0-1 0 0,0 0 0 0 0,-1 0 1 0 0,1 0-1 0 0,-1 1 0 0 0,1-1 1 0 0,-1 1-1 0 0,1-1 0 0 0,-1 1 1 0 0,1-1-1 0 0,-1 1 0 0 0,0 0 1 0 0,1 0-1 0 0,-1 0 0 0 0,0 0 1 0 0,1 0-1 0 0,-1 0 0 0 0,0 0 1 0 0,0 0-1 0 0,0 0 0 0 0,0 0 1 0 0,0 1-1 0 0,0 0 3 0 0,-23 361 27 0 0,22-360-26 0 0,-1-1 0 0 0,1 0 0 0 0,0 0 0 0 0,0 0 0 0 0,0 0 0 0 0,0 1 0 0 0,0-1 0 0 0,0 0 0 0 0,1 0 0 0 0,-1 0 0 0 0,1 0 0 0 0,0 1 0 0 0,-1-1 0 0 0,1 0 0 0 0,0 0 0 0 0,0 0 0 0 0,0-1 0 0 0,0 1 0 0 0,1 0 0 0 0,-1 0 0 0 0,1-1 0 0 0,-1 1 0 0 0,1 0 0 0 0,-1-1 0 0 0,1 0 0 0 0,0 1 0 0 0,-1-1 0 0 0,1 0 0 0 0,0 0 0 0 0,0 0 0 0 0,0 0 0 0 0,0 0 0 0 0,0 0 0 0 0,0-1 0 0 0,1 1 0 0 0,-1-1 0 0 0,0 1 0 0 0,0-1 0 0 0,0 0 0 0 0,0 0 0 0 0,1 0 0 0 0,-1 0 0 0 0,0 0 0 0 0,0 0 0 0 0,0-1 0 0 0,0 1 0 0 0,1-1 0 0 0,1 0-1 0 0,17-12 29 0 0,1 0 1 0 0,-2-1-1 0 0,0-2 0 0 0,0 0 1 0 0,-2 0-1 0 0,13-16-29 0 0,-16 17 2 0 0,252-249 201 0 0,-267 263-204 0 0,0 0 1 0 0,0 0-1 0 0,1 1 0 0 0,-1-1 0 0 0,0 0 1 0 0,1 0-1 0 0,-1 1 0 0 0,1-1 1 0 0,-1 0-1 0 0,1 1 0 0 0,-1-1 0 0 0,1 0 1 0 0,-1 1-1 0 0,1-1 0 0 0,0 1 1 0 0,-1-1-1 0 0,1 1 0 0 0,0-1 0 0 0,-1 1 1 0 0,1 0-1 0 0,0-1 0 0 0,0 1 1 0 0,-1 0-1 0 0,1-1 0 0 0,0 1 0 0 0,0 0 1 0 0,0 0-1 0 0,-1 0 0 0 0,1 0 1 0 0,0 0-1 0 0,0 0 0 0 0,0 0 0 0 0,0 0 1 0 0,-1 0-1 0 0,1 0 0 0 0,0 0 1 0 0,0 1-1 0 0,0-1 0 0 0,-1 0 0 0 0,1 0 1 0 0,0 1-1 0 0,0-1 0 0 0,-1 1 1 0 0,1-1-1 0 0,0 1 0 0 0,-1-1 0 0 0,1 1 1 0 0,0-1-1 0 0,-1 1 0 0 0,1-1 1 0 0,-1 1-1 0 0,1 0 0 0 0,-1-1 0 0 0,1 1 1 0 0,-1 0-1 0 0,0 0 0 0 0,1-1 1 0 0,-1 1-1 0 0,0 0 0 0 0,1 0 0 0 0,-1-1 1 0 0,0 1-1 0 0,0 0 0 0 0,0 0 1 0 0,0 0-1 0 0,0 0 0 0 0,0-1 0 0 0,0 1 1 0 0,0 1 0 0 0,-16 261 205 0 0,16-228-204 0 0,1 0 0 0 0,2 0 0 0 0,1 0 0 0 0,1-1 0 0 0,3 0 0 0 0,0 0 0 0 0,2 0 0 0 0,11 22-1 0 0,18 9-51 0 0,-39-64 18 0 0,0 0-1 0 0,0-1 0 0 0,0 1 1 0 0,0-1-1 0 0,0 1 1 0 0,0-1-1 0 0,0 1 0 0 0,1 0 1 0 0,-1-1-1 0 0,0 1 0 0 0,0-1 1 0 0,0 1-1 0 0,1-1 0 0 0,-1 1 1 0 0,0-1-1 0 0,1 1 0 0 0,-1-1 1 0 0,0 0-1 0 0,1 1 0 0 0,-1-1 1 0 0,1 1-1 0 0,-1-1 0 0 0,1 0 1 0 0,-1 1-1 0 0,1-1 1 0 0,-1 0-1 0 0,1 0 0 0 0,-1 1 1 0 0,1-1-1 0 0,-1 0 0 0 0,1 0 1 0 0,-1 0-1 0 0,1 0 0 0 0,0 0 1 0 0,-1 0-1 0 0,1 1 0 0 0,-1-1 1 0 0,1 0-1 0 0,-1-1 0 0 0,1 1 1 0 0,0 0-1 0 0,-1 0 0 0 0,1 0 1 0 0,-1 0-1 0 0,1 0 1 0 0,-1-1-1 0 0,1 1 0 0 0,-1 0 1 0 0,1 0-1 0 0,-1-1 0 0 0,1 1 1 0 0,-1 0-1 0 0,1-1 0 0 0,-1 1 1 0 0,0 0-1 0 0,1-1 0 0 0,-1 1 1 0 0,1-1-1 0 0,-1 1 0 0 0,0-1 1 0 0,1 1 33 0 0,3-12-3918 0 0,-2-1-3953 0 0,-1 2-4963 0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0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5969 0 0,'0'0'2097'0'0,"0"0"-256"0"0,0 0-36 0 0,0 0 83 0 0,0 0-7 0 0,0 0-130 0 0,0 0-271 0 0,0 0-260 0 0,0 0-204 0 0,0 0-185 0 0,0 0-155 0 0,0 0-121 0 0,0 0-69 0 0,-19 0 1880 0 0,17 1 818 0 0,-45 20-2150 0 0,49-20-1294 0 0,28-13 262 0 0,-25 9 308 0 0,-1 0-3070 0 0,1 5-5376 0 0,-3-1-4163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10274 0 0,'0'0'1694'0'0,"0"0"-674"0"0,0 0-185 0 0,0 0 296 0 0,0 0 246 0 0,0 0-12 0 0,0 0-165 0 0,0 0-246 0 0,0 0-236 0 0,0 0-145 0 0,0 0-132 0 0,34 3-94 0 0,108 9-78 0 0,21-13 165 0 0,-65-13-1588 0 0,-58 3-8345 0 0,-35 11-1288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4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9722 0 0,'0'0'2939'0'0,"0"0"-1386"0"0,0 0-541 0 0,0 0-3 0 0,0 0 122 0 0,0 0 92 0 0,0 0-41 0 0,0 0-179 0 0,0 0-222 0 0,0 0-202 0 0,0 0-176 0 0,0 0-122 0 0,33 5-70 0 0,103 10-54 0 0,-54-21-3 0 0,-31-9-91 0 0,1-2-1539 0 0,-19 13-5885 0 0,-26 4-4036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3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0 446 3969 0 0,'0'0'1448'0'0,"0"0"-382"0"0,0 0-187 0 0,0 0 93 0 0,0 0 132 0 0,0 0-26 0 0,0 0-194 0 0,0 0-184 0 0,0 0-52 0 0,0 0 60 0 0,0 0 143 0 0,12 2 87 0 0,96 10 1654 0 0,219-26 1124 0 0,-326 14-3864 0 0,42-9-219 0 0,-42-7-8648 0 0,-3 12-1752 0 0</inkml:trace>
  <inkml:trace contextRef="#ctx0" brushRef="#br0" timeOffset="270.732">206 222 7170 0 0,'0'0'2539'0'0,"0"0"-1368"0"0,0 0-449 0 0,0 0 120 0 0,0 0 297 0 0,0 0 252 0 0,-3 35 100 0 0,-9 111-107 0 0,-5 118 1634 0 0,1-131-5605 0 0,26-129-4250 0 0,-6-5 1833 0 0,-1 1-1435 0 0</inkml:trace>
  <inkml:trace contextRef="#ctx0" brushRef="#br0" timeOffset="531.758">895 16 14403 0 0,'0'0'1575'0'0,"0"0"-841"0"0,0 0-416 0 0,0 0 213 0 0,0 0 409 0 0,0 0 265 0 0,0 0-33 0 0,0 0-208 0 0,-2 31-237 0 0,-7 103-170 0 0,-4 411 1132 0 0,13-542-1765 0 0,-1 0 0 0 0,1 0 0 0 0,-1 1 0 0 0,0-1 0 0 0,0 0 0 0 0,0 0 0 0 0,0 0 0 0 0,-1 1 0 0 0,1-2 0 0 0,-1 1 0 0 0,0 0 0 0 0,0 0 1 0 0,0 0-1 0 0,0-1 0 0 0,0 1 0 0 0,0-1 0 0 0,-1 0 0 0 0,1 1 0 0 0,-1-1 0 0 0,0 0 0 0 0,-2 1 76 0 0,-18 6-3643 0 0,-2-11-4126 0 0,19-1 2962 0 0,1 0-2194 0 0</inkml:trace>
  <inkml:trace contextRef="#ctx0" brushRef="#br0" timeOffset="786.563">471 52 10354 0 0,'0'0'984'0'0,"0"0"-421"0"0,0 0-192 0 0,0 0 256 0 0,0 0 408 0 0,0 0 216 0 0,0 0 1 0 0,0 0-127 0 0,0 0-178 0 0,36-3-144 0 0,113-10-125 0 0,337-22 1150 0 0,-470 35-2588 0 0,49 2 774 0 0,-45 3-3490 0 0,0 3-4157 0 0,-13-5-2330 0 0</inkml:trace>
  <inkml:trace contextRef="#ctx0" brushRef="#br0" timeOffset="1033.05">1329 564 13955 0 0,'0'0'4378'0'0,"0"0"-3000"0"0,0 0-963 0 0,0 0 42 0 0,0 0 179 0 0,0 0 115 0 0,0 0-53 0 0,0 0-186 0 0,0 0-230 0 0,0 0-168 0 0,0 0-64 0 0,-4 34-54 0 0,-15 103-42 0 0,15-69-924 0 0,20-60-5462 0 0,-11-8 1467 0 0,-1 0-5948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33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11 218 2561 0 0,'0'0'1113'0'0,"0"0"131"0"0,0 0 185 0 0,0 0 248 0 0,0 0 269 0 0,0 0 48 0 0,0 0-203 0 0,0 0-312 0 0,0 0-307 0 0,0 0-284 0 0,0 0-155 0 0,-3-9-101 0 0,-5-26-47 0 0,36-2 1306 0 0,-8 25-1381 0 0,-1 0 0 0 0,1 2 0 0 0,1 0-1 0 0,0 1 1 0 0,1 1 0 0 0,-1 2 0 0 0,15-3-510 0 0,-33 7 44 0 0,9-2 13 0 0,1 1-1 0 0,-1-1 1 0 0,0 2 0 0 0,1 0 0 0 0,-1 0-1 0 0,1 1 1 0 0,0 1 0 0 0,-1 0 0 0 0,1 0-1 0 0,0 2 1 0 0,-1-1 0 0 0,1 2 0 0 0,-1 0-1 0 0,0 0 1 0 0,0 1 0 0 0,0 0 0 0 0,0 1-1 0 0,-1 1 1 0 0,1 0 0 0 0,7 6-57 0 0,-15-6 16 0 0,0 1 1 0 0,-1 0-1 0 0,0 0 1 0 0,0 0-1 0 0,0 1 1 0 0,-1-1-1 0 0,0 1 1 0 0,0-1-1 0 0,-1 1 1 0 0,0 0-1 0 0,0 0 1 0 0,-1 0-1 0 0,0-1 1 0 0,-1 1-1 0 0,1 0 1 0 0,-1 0-1 0 0,-1-1 1 0 0,0 1-1 0 0,0 0 0 0 0,0-1 1 0 0,-1 0-1 0 0,0 1 1 0 0,0-1-1 0 0,-1 0 1 0 0,0-1-1 0 0,0 1 1 0 0,-1-1-1 0 0,-1 1-16 0 0,-199 280 140 0 0,197-277-133 0 0,1 0-1 0 0,1 1 1 0 0,-1 0-1 0 0,2 0 1 0 0,-1 0-1 0 0,2 1 0 0 0,0 0 1 0 0,0 0-1 0 0,1 0 1 0 0,0 0-1 0 0,1 1 1 0 0,0 8-7 0 0,3-17 58 0 0,1 0 1 0 0,0-1 0 0 0,0 1 0 0 0,0-1-1 0 0,0 0 1 0 0,0 1 0 0 0,1-1 0 0 0,0 0-1 0 0,-1-1 1 0 0,1 1 0 0 0,0 0-1 0 0,0-1 1 0 0,1 0 0 0 0,-1 1 0 0 0,0-1-1 0 0,1 0 1 0 0,0-1 0 0 0,-1 1 0 0 0,1-1-1 0 0,0 0 1 0 0,0 1 0 0 0,-1-2 0 0 0,1 1-1 0 0,0 0 1 0 0,2-1-59 0 0,7 1 131 0 0,0 0 0 0 0,0-1 0 0 0,0-1 0 0 0,0 0 0 0 0,0-1 0 0 0,0 0 0 0 0,0-1 1 0 0,-1-1-1 0 0,1 0 0 0 0,-1 0 0 0 0,0-1 0 0 0,0-1 0 0 0,-1 0-131 0 0,48-17 136 0 0,110-34-66 0 0,-164 56-1396 0 0,13-2 3440 0 0,-12 3-6850 0 0,0-1-6545 0 0,-4 1-493 0 0</inkml:trace>
  <inkml:trace contextRef="#ctx0" brushRef="#br0" timeOffset="758.971">848 814 10290 0 0,'0'0'1697'0'0,"0"0"-410"0"0,0 0-30 0 0,0 0 231 0 0,0 0 171 0 0,0 0-46 0 0,0 0-298 0 0,0 0-354 0 0,0 0-279 0 0,0 0-194 0 0,0 0-55 0 0,0 0-14 0 0,9-15-2 0 0,57-110 749 0 0,-15 27-465 0 0,5 2 0 0 0,4 3 0 0 0,55-65-701 0 0,-62 88 147 0 0,-55 107-495 0 0,-7-4 358 0 0,2 0-1 0 0,1 0 1 0 0,2 1 0 0 0,1-1 0 0 0,1 1-1 0 0,3 23-9 0 0,-1-54 4 0 0,0 0 0 0 0,1 0 0 0 0,-1 0 0 0 0,1 0-1 0 0,-1-1 1 0 0,1 1 0 0 0,0 0 0 0 0,0-1 0 0 0,0 1 0 0 0,0 0-1 0 0,1-1 1 0 0,-1 1 0 0 0,1-1 0 0 0,0 0 0 0 0,-1 0-1 0 0,1 1 1 0 0,0-1 0 0 0,0 0 0 0 0,0-1 0 0 0,1 1-1 0 0,-1 0 1 0 0,0 0 0 0 0,1-1 0 0 0,-1 0 0 0 0,1 1-1 0 0,-1-1 1 0 0,1 0 0 0 0,0 0 0 0 0,-1 0 0 0 0,1-1-1 0 0,0 1 1 0 0,0-1 0 0 0,0 1 0 0 0,0-1 0 0 0,-1 0 0 0 0,1 0-1 0 0,0 0 1 0 0,0-1 0 0 0,0 1 0 0 0,0-1 0 0 0,-1 1-1 0 0,1-1 1 0 0,0 0 0 0 0,-1 0 0 0 0,1 0 0 0 0,0-1-1 0 0,-1 1 1 0 0,1-1-4 0 0,25-20 51 0 0,-1-1-1 0 0,-1-1 1 0 0,-1-2-1 0 0,-2 0 1 0 0,13-20-51 0 0,9-7 15 0 0,134-215 72 0 0,-167 249-68 0 0,-12 19-30 0 0,-1 15-113 0 0,-19 55 143 0 0,2 1 0 0 0,4 1 0 0 0,-3 49-19 0 0,10 178-10 0 0,-2-279-239 0 0,8-19-3809 0 0,0-3-4167 0 0,1 1-3115 0 0</inkml:trace>
  <inkml:trace contextRef="#ctx0" brushRef="#br0" timeOffset="1352.236">2058 457 6809 0 0,'0'0'1694'0'0,"0"0"-342"0"0,0 0 29 0 0,0 0 167 0 0,0 0 78 0 0,0 0-81 0 0,0 0-287 0 0,-29 33-320 0 0,-91 102-266 0 0,54-52 200 0 0,-14 63 303 0 0,66-116-744 0 0,71-108 2357 0 0,176-226-2014 0 0,-131 212-584 0 0,-101 92-192 0 0,1 1-1 0 0,-1 0 0 0 0,0 0 0 0 0,0 0 1 0 0,1 0-1 0 0,-1 0 0 0 0,0 0 0 0 0,0 0 1 0 0,0 0-1 0 0,0 0 0 0 0,0 0 0 0 0,0 0 1 0 0,0 1-1 0 0,0-1 0 0 0,-1 0 1 0 0,1 1-1 0 0,0-1 0 0 0,-1 1 0 0 0,1-1 1 0 0,-1 1-1 0 0,1-1 0 0 0,-1 1 0 0 0,0-1 1 0 0,0 1-1 0 0,0-1 0 0 0,0 1 0 0 0,0-1 1 0 0,0 1-1 0 0,0-1 0 0 0,0 1 0 0 0,-1 0 1 0 0,1-1-1 0 0,0 1 0 0 0,-1-1 0 0 0,0 0 1 0 0,1 1-1 0 0,-1-1 0 0 0,0 1 0 0 0,0 0 3 0 0,0 11 9 0 0,1 7-2 0 0,-1 9 7 0 0,1 1 0 0 0,1-1 0 0 0,2 0-1 0 0,1 1 1 0 0,1-1 0 0 0,1-1 0 0 0,10 27-14 0 0,0-25 3 0 0,-15-31 2425 0 0,-5-7-2388 0 0,0 0 0 0 0,-1 1 0 0 0,0-1 0 0 0,-1 1 1 0 0,1 0-1 0 0,-2 0 0 0 0,1 1 0 0 0,-1 0 0 0 0,1 0 0 0 0,-8-4-40 0 0,1 1-79 0 0,0 1 0 0 0,-1 1 0 0 0,0 0 0 0 0,0 0 0 0 0,0 2 0 0 0,-1 0 0 0 0,0 0-1 0 0,0 2 1 0 0,0 0 0 0 0,0 0 0 0 0,0 1 0 0 0,-1 1 0 0 0,1 1 0 0 0,-1 0 0 0 0,1 1 0 0 0,-1 1 79 0 0,-11 11-2832 0 0,21-1-6910 0 0,6-8-2006 0 0</inkml:trace>
  <inkml:trace contextRef="#ctx0" brushRef="#br0" timeOffset="2279.98">2761 229 0 0 0,'0'0'329'0'0,"0"0"105"0"0,0 0 63 0 0,0 0 169 0 0,0 0 279 0 0,0 0 234 0 0,0 0 139 0 0,0 0 13 0 0,0 0-48 0 0,0 0-123 0 0,0 0-157 0 0,0 0-20 0 0,0 0-23 0 0,-4-6 47 0 0,-12-16 22 0 0,-7 9 4457 0 0,-19 12-4060 0 0,27 2-933 0 0,-96 43 935 0 0,97-37-1325 0 0,0 1 0 0 0,1 0-1 0 0,0 1 1 0 0,0 0 0 0 0,1 1 0 0 0,1 0 0 0 0,-1 1-1 0 0,2 1 1 0 0,-1 0 0 0 0,-1 3-103 0 0,9-10 14 0 0,0 0 0 0 0,0-1 1 0 0,1 2-1 0 0,-1-1 0 0 0,1 0 0 0 0,0 0 0 0 0,1 1 1 0 0,-1-1-1 0 0,1 1 0 0 0,0 0 0 0 0,1-1 0 0 0,-1 1 0 0 0,1 0 1 0 0,0-1-1 0 0,1 1 0 0 0,-1 0 0 0 0,1-1 0 0 0,0 1 0 0 0,0 0 1 0 0,1-1-1 0 0,0 0 0 0 0,0 1 0 0 0,0-1 0 0 0,0 0 0 0 0,1 0 1 0 0,0 0-1 0 0,0 0 0 0 0,0-1 0 0 0,1 1 0 0 0,0-1 1 0 0,0 0-1 0 0,0 0 0 0 0,0 0 0 0 0,0 0 0 0 0,2 0-14 0 0,3 0 102 0 0,0-1 0 0 0,0 0 0 0 0,0 0-1 0 0,1-1 1 0 0,-1 0 0 0 0,1 0 0 0 0,-1-1-1 0 0,1 0 1 0 0,0-1 0 0 0,0 0 0 0 0,-1-1-1 0 0,1 0 1 0 0,-1 0 0 0 0,1-1 0 0 0,-1-1-1 0 0,1 1 1 0 0,-1-1 0 0 0,0-1 0 0 0,0 0-1 0 0,-1 0 1 0 0,1-1 0 0 0,-1 0 0 0 0,2-1-102 0 0,9-4 100 0 0,-1-1 0 0 0,-1 0 0 0 0,0-2 0 0 0,0 0 0 0 0,-1 0 0 0 0,-1-2 0 0 0,0 0 0 0 0,-1 0 0 0 0,-1-1 0 0 0,0-1 0 0 0,-2 0 0 0 0,0-1 0 0 0,0 0 0 0 0,-2-1-100 0 0,-8 19-2 0 0,-1 0-1 0 0,0 0 1 0 0,0 0-1 0 0,1 0 1 0 0,-1 0-1 0 0,0 0 1 0 0,0 0-1 0 0,1 0 1 0 0,-1 0-1 0 0,0 1 1 0 0,0-1-1 0 0,1 0 1 0 0,-1-1-1 0 0,0 1 1 0 0,0 0-1 0 0,1 0 1 0 0,-1 0-1 0 0,0 0 0 0 0,1 0 1 0 0,-1 0-1 0 0,0 0 1 0 0,0 0-1 0 0,1 0 1 0 0,-1 0-1 0 0,0-1 1 0 0,0 1-1 0 0,1 0 3 0 0,0 20-100 0 0,21 182 168 0 0,-17-139-66 0 0,-2 1 0 0 0,-4 0 0 0 0,-2 0 0 0 0,-3 0 0 0 0,-3-1 1 0 0,-2 0-1 0 0,-4 2-2 0 0,14-55 7 0 0,-1 1-1 0 0,-1-1 1 0 0,0 0 0 0 0,0 0 0 0 0,-1 0 0 0 0,0-1 0 0 0,-1 1 0 0 0,0-1 0 0 0,0 0 0 0 0,-1 0 0 0 0,0-1 0 0 0,-1 0-1 0 0,0 0 1 0 0,0 0 0 0 0,-1-1 0 0 0,0 0 0 0 0,0 0 0 0 0,0-1 0 0 0,-1 0 0 0 0,0-1 0 0 0,0 0 0 0 0,-1 0 0 0 0,1-1-1 0 0,-1 0 1 0 0,0-1 0 0 0,0 0 0 0 0,0 0 0 0 0,-7 0-7 0 0,15-3 3 0 0,0-1 0 0 0,-1 1 0 0 0,1 0 1 0 0,0-1-1 0 0,-1 0 0 0 0,1 1 0 0 0,0-1 0 0 0,0 0 0 0 0,0 0 1 0 0,0 0-1 0 0,-1-1 0 0 0,2 1 0 0 0,-1 0 0 0 0,0-1 0 0 0,0 0 0 0 0,0 1 1 0 0,1-1-1 0 0,-1 0 0 0 0,1 0 0 0 0,-1 1 0 0 0,1-1 0 0 0,0-1 0 0 0,0 1 1 0 0,0 0-1 0 0,0 0 0 0 0,0 0 0 0 0,0 0 0 0 0,0-1 0 0 0,1 1 1 0 0,-1 0-1 0 0,1-1 0 0 0,0 1 0 0 0,0-1-3 0 0,-2-80 24 0 0,6 68-28 0 0,0 0 0 0 0,1 1 0 0 0,1-1 0 0 0,1 1 1 0 0,0 0-1 0 0,0 1 0 0 0,1 0 0 0 0,1 0 0 0 0,0 0 0 0 0,1 1 0 0 0,1 1 0 0 0,-1 0 0 0 0,2 0 0 0 0,5-4 4 0 0,8-5 21 0 0,1 0 0 0 0,0 1-1 0 0,1 2 1 0 0,2 1-1 0 0,-1 1 1 0 0,2 1-1 0 0,15-4-20 0 0,83-9-29 0 0,-127 27-10 0 0,-1 0 1 0 0,0 0 7 0 0,0 0-17 0 0,0 0-16 0 0,0 0 5 0 0,0 0-26 0 0,0 0-19 0 0,0 0 12 0 0,0 0 3 0 0,0 0-11 0 0,0 12-1071 0 0,0-10-2461 0 0,0-1-3513 0 0,0-1-5011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4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7 516 2232 0 0,'0'0'2068'0'0,"0"0"-579"0"0,0 0-8 0 0,0 0 314 0 0,0 0 292 0 0,0 0 60 0 0,0 0-252 0 0,0 0-413 0 0,0 0-406 0 0,0 0-279 0 0,0 0-185 0 0,-7 0 1817 0 0,36-3 2233 0 0,13-10-3699 0 0,-1-1-683 0 0,324-54 1345 0 0,-354 66-1559 0 0,9-1 2 0 0,-9 3 446 0 0,-12-2-839 0 0,0-2-5356 0 0,-2 3-6679 0 0,3 1 1214 0 0</inkml:trace>
  <inkml:trace contextRef="#ctx0" brushRef="#br0" timeOffset="352.743">55 675 344 0 0,'0'0'1476'0'0,"0"0"190"0"0,0 0 395 0 0,0 0 290 0 0,0 0-45 0 0,0 0-233 0 0,0 0-350 0 0,0 0-374 0 0,0 0-284 0 0,0 0-169 0 0,0 0-58 0 0,0 0-38 0 0,0 0-9 0 0,-2 0-23 0 0,-8 0-69 0 0,7 0-26 0 0,7 1 2672 0 0,15 1-2507 0 0,32-5-100 0 0,0-2 1 0 0,-1-2-1 0 0,44-14-738 0 0,-21 6 358 0 0,99-11 44 0 0,-172 26-402 0 0,0 0-29 0 0,0 0 22 0 0,0 0-10 0 0,0 0-1 0 0,0 0 2 0 0,0 0-13 0 0,0 0-66 0 0,-11-5-2889 0 0,9 1-632 0 0,-2 1-3392 0 0,1 0-4929 0 0</inkml:trace>
  <inkml:trace contextRef="#ctx0" brushRef="#br0" timeOffset="1149.688">215 1 9770 0 0,'0'0'1611'0'0,"0"0"-383"0"0,0 0-227 0 0,0 0 75 0 0,0 0 137 0 0,0 0 36 0 0,0 0-146 0 0,0 0-305 0 0,0 0-283 0 0,0 0-136 0 0,0 0 36 0 0,0 0 85 0 0,0 0 55 0 0,4 1 50 0 0,69 62 2992 0 0,-35-24-2902 0 0,6-5-385 0 0,2-3 0 0 0,0-2 0 0 0,2-1 0 0 0,2-3-1 0 0,25 9-309 0 0,-53-24 48 0 0,97 46 171 0 0,-113-46-207 0 0,-6-9 5 0 0,0-1 27 0 0,0 0 16 0 0,0 0 26 0 0,0 0 15 0 0,0 0 6 0 0,0 0 13 0 0,0 0 5 0 0,0 0-27 0 0,0 0-10 0 0,0 0-26 0 0,0 0-3 0 0,0 0 4 0 0,0 0-25 0 0,0 0-10 0 0,0 0-14 0 0,0 0 2 0 0,0 0 16 0 0,0 0 26 0 0,-25 26 9 0 0,-156 168 61 0 0,-18 23-16 0 0,154-161-39 0 0,38-40-67 0 0,6-24-1332 0 0,1 8 1073 0 0,2-14-3524 0 0,0 6-2210 0 0,-2 8 5380 0 0,1-4-11294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9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562 15 2128 0 0,'0'0'1689'0'0,"0"0"-38"0"0,0 0 107 0 0,0 0 115 0 0,0 0 96 0 0,0 0-113 0 0,0 0-241 0 0,0 0-228 0 0,0 0-279 0 0,0 0-206 0 0,0 0-127 0 0,0 0-87 0 0,-11-2-73 0 0,-92-11 1240 0 0,-79 32 358 0 0,175-17-2159 0 0,-1-1-1 0 0,1 1 1 0 0,0 0-1 0 0,-1 1 1 0 0,1-1-1 0 0,0 2 1 0 0,1-1-1 0 0,-1 1 1 0 0,0 0-1 0 0,1 0 1 0 0,0 1-1 0 0,0-1 1 0 0,0 2-1 0 0,1-1 1 0 0,0 0-1 0 0,0 1 1 0 0,0 0-1 0 0,1 0 1 0 0,-1 1-1 0 0,-2 5-53 0 0,-3 25 115 0 0,2 1-1 0 0,1 0 1 0 0,1 0-1 0 0,3 1 1 0 0,1 0 0 0 0,2-1-1 0 0,3 22-114 0 0,-3 54 246 0 0,-15 98 46 0 0,-20-35 63 0 0,-16-48-44 0 0,50-126-310 0 0,1-3 4 0 0,1 0-1 0 0,-1-1 1 0 0,0 1-1 0 0,1 0 0 0 0,-1 0 1 0 0,0 0-1 0 0,1 0 1 0 0,-1 0-1 0 0,0 0 0 0 0,1 0 1 0 0,-1 0-1 0 0,0 0 0 0 0,0 0 1 0 0,1 0-1 0 0,-1 0 1 0 0,0 0-1 0 0,1 1 0 0 0,-1-1 1 0 0,0 0-1 0 0,1 0 1 0 0,-1 0-1 0 0,0 0 0 0 0,0 0 1 0 0,1 1-1 0 0,-1-1 1 0 0,0 0-1 0 0,0 0 0 0 0,1 0 1 0 0,-1 1-1 0 0,0-1 1 0 0,0 0-1 0 0,0 0 0 0 0,1 1 1 0 0,-1-1-1 0 0,0 0 1 0 0,0 1-1 0 0,0-1 0 0 0,0 0 1 0 0,0 0-1 0 0,0 1 1 0 0,0-1-1 0 0,1 0 0 0 0,-1 1 1 0 0,0-1-1 0 0,0 0 0 0 0,0 1 1 0 0,0-1-1 0 0,0 0 1 0 0,0 1-1 0 0,-1-1 0 0 0,1 0 1 0 0,0 1-1 0 0,0-1 1 0 0,0 0-1 0 0,0 1 0 0 0,0-1 1 0 0,0 0-1 0 0,-1 0 1 0 0,1 1-1 0 0,0-1 0 0 0,0 0 1 0 0,0 0-1 0 0,0 1 1 0 0,-1-1-1 0 0,1 0 0 0 0,0 0 1 0 0,-1 1-5 0 0,10-2 77 0 0,294-32 1257 0 0,-207 22-1075 0 0,-96 11-242 0 0,0 0 3 0 0,0 0 7 0 0,0 0-9 0 0,0 0-2 0 0,0 0 0 0 0,0 0-1 0 0,0 0-4 0 0,0 0 6 0 0,0 0 15 0 0,0 0 17 0 0,0 0 13 0 0,0 0-28 0 0,0 0-19 0 0,0 0-2 0 0,0 0-22 0 0,0 0 18 0 0,0 0-1 0 0,0 0-24 0 0,0 0 18 0 0,0 0-13 0 0,0 0 19 0 0,0 0 3 0 0,0 0-1 0 0,0 0-19 0 0,0-2-107 0 0,-2-6-4423 0 0,3 0-7564 0 0,0 8 284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9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98 148 8042 0 0,'0'0'2635'0'0,"0"0"-647"0"0,0 0-486 0 0,0 0-152 0 0,0 0 22 0 0,0 0 15 0 0,0 0-100 0 0,0 0-231 0 0,0 0-270 0 0,0 0-210 0 0,0 0-168 0 0,0 0-67 0 0,6-4 1616 0 0,-8 18-1881 0 0,0 0 0 0 0,-1 0 0 0 0,0-1 0 0 0,-1 1 1 0 0,-1-1-1 0 0,0 0 0 0 0,-1 0 0 0 0,0 0 0 0 0,-1 0-76 0 0,-19 43 109 0 0,19-38-96 0 0,1 0-1 0 0,0 0 0 0 0,2 1 0 0 0,0-1 0 0 0,1 1 1 0 0,0 0-1 0 0,2 8-12 0 0,2-25 25 0 0,0 0 1 0 0,0 0-1 0 0,0-1 1 0 0,1 1-1 0 0,-1 0 1 0 0,1 0 0 0 0,0-1-1 0 0,-1 1 1 0 0,1-1-1 0 0,0 1 1 0 0,0-1-1 0 0,0 0 1 0 0,0 1-1 0 0,0-1 1 0 0,0 0-1 0 0,1-1 1 0 0,-1 1-1 0 0,0 0 1 0 0,0-1-1 0 0,1 1 1 0 0,-1-1-1 0 0,0 1 1 0 0,1-1 0 0 0,-1 0-1 0 0,0 0 1 0 0,1 0-1 0 0,-1 0 1 0 0,0-1-1 0 0,0 1 1 0 0,1-1-1 0 0,1 0-25 0 0,3 1 96 0 0,7 0-35 0 0,0-1 0 0 0,1-1 0 0 0,-1 0 1 0 0,0 0-1 0 0,0-2 0 0 0,0 0 0 0 0,-1 0 0 0 0,1-1 1 0 0,-1-1-1 0 0,0 0 0 0 0,3-3-61 0 0,8-23-1770 0 0,1 2-2161 0 0,-16 9-5808 0 0,-7 16-1500 0 0</inkml:trace>
  <inkml:trace contextRef="#ctx0" brushRef="#br0" timeOffset="304.705">437 78 7138 0 0,'0'0'3464'0'0,"0"0"-1347"0"0,0 0-606 0 0,0 0-100 0 0,0 0 72 0 0,0 0-19 0 0,0 0-217 0 0,0 0-319 0 0,0 0-274 0 0,0 0-121 0 0,0 0 19 0 0,0 0 14 0 0,0 0-9 0 0,-12 30-20 0 0,-34 98-18 0 0,19-6 723 0 0,21-73-1127 0 0,-2 22 251 0 0,-3-1 0 0 0,-3-1 0 0 0,-19 54-366 0 0,4-13 22 0 0,29-109-64 0 0,0-1-10 0 0,0 0-34 0 0,0 0-48 0 0,0 0 6 0 0,0 0-38 0 0,0 0-52 0 0,0 0-68 0 0,0 0-128 0 0,0 0-135 0 0,0 0-167 0 0,0 0-241 0 0,0-8-5504 0 0,0 5 1332 0 0,2-1-5691 0 0</inkml:trace>
  <inkml:trace contextRef="#ctx0" brushRef="#br0" timeOffset="968.339">591 501 3825 0 0,'0'0'1387'0'0,"0"0"-99"0"0,0 0 251 0 0,0 0 461 0 0,0 0 373 0 0,0 0 44 0 0,0 0-324 0 0,0 0-435 0 0,0 0-326 0 0,0 0-297 0 0,0 0-233 0 0,0 0-137 0 0,0 0-146 0 0,12-16-60 0 0,84-114 776 0 0,49-96 516 0 0,-89 157-1570 0 0,-55 68-166 0 0,-1 1 1 0 0,0 0-15 0 0,0 0-53 0 0,0 0-3 0 0,0 0-42 0 0,0 42-250 0 0,2 97 401 0 0,-2-133-56 0 0,1 0 1 0 0,-1-1 0 0 0,1 1-1 0 0,0 0 1 0 0,1 0 0 0 0,0 0-1 0 0,0-1 1 0 0,0 1 0 0 0,0-1-1 0 0,1 0 1 0 0,0 0 0 0 0,0 0-1 0 0,0 0 1 0 0,3 2 1 0 0,-3-6 15 0 0,1 0 0 0 0,-1-1 0 0 0,0 1 0 0 0,1-1-1 0 0,-1 0 1 0 0,1 0 0 0 0,-1 0 0 0 0,0-1 0 0 0,1 1 0 0 0,-1-1 0 0 0,0 0 0 0 0,1 0 0 0 0,-1 0 0 0 0,0 0 0 0 0,0-1-1 0 0,0 1 1 0 0,0-1 0 0 0,0 0 0 0 0,0 1 0 0 0,0-1 0 0 0,-1-1 0 0 0,2 0-15 0 0,28-24 52 0 0,-2-2 0 0 0,0 0 1 0 0,-3-2-1 0 0,0-2 0 0 0,18-29-52 0 0,3-1-1 0 0,-21 33 18 0 0,-27 29 10 0 0,0 1-15 0 0,0 0-24 0 0,0 0 8 0 0,-6 34-320 0 0,-77 231 431 0 0,75-170-3269 0 0,12-85-415 0 0,3-5-5200 0 0,-3-5-2193 0 0</inkml:trace>
  <inkml:trace contextRef="#ctx0" brushRef="#br0" timeOffset="1514.223">1457 210 12899 0 0,'0'0'1950'0'0,"0"0"-746"0"0,0 0-415 0 0,0 0-19 0 0,0 0 75 0 0,0 0 34 0 0,0 0-35 0 0,0 0-134 0 0,0 0-190 0 0,0 0-163 0 0,0 0-123 0 0,-33 28-84 0 0,-100 86-67 0 0,55-35 29 0 0,55-32-287 0 0,46-50 526 0 0,81-82 486 0 0,-82 64-760 0 0,189-189 1079 0 0,-203 266-887 0 0,-9-43-259 0 0,0 0-1 0 0,2 0 0 0 0,-1 1 0 0 0,1-1 0 0 0,1 0 1 0 0,1 0-1 0 0,0 0 0 0 0,0 0 0 0 0,1 0 1 0 0,1-1-1 0 0,0 0 0 0 0,1 0 0 0 0,7 11-9 0 0,-8-17 252 0 0,-14-5 1802 0 0,-59-26-1871 0 0,39 19-347 0 0,-75-13 125 0 0,34 15-3075 0 0,62 4-74 0 0,1 0-4433 0 0,3 0-4699 0 0</inkml:trace>
  <inkml:trace contextRef="#ctx0" brushRef="#br0" timeOffset="1908.935">599 626 6993 0 0,'0'0'2633'0'0,"0"0"-1359"0"0,0 0-648 0 0,0 0-120 0 0,0 0 66 0 0,0 0 279 0 0,0 0 253 0 0,0 0 128 0 0,0 0 3 0 0,0 0-169 0 0,0 0-225 0 0,0 0-176 0 0,0 0-103 0 0,34-1-66 0 0,111-7-31 0 0,569-48 1723 0 0,-698 55-2802 0 0,82-9 417 0 0,-65 5-2926 0 0,-1-3-4085 0 0,-25 5-3687 0 0</inkml:trace>
  <inkml:trace contextRef="#ctx0" brushRef="#br0" timeOffset="2539.552">689 1249 13875 0 0,'0'0'2251'0'0,"0"0"-521"0"0,0 0-201 0 0,0 0-6 0 0,0 0-66 0 0,0 0-228 0 0,0 0-326 0 0,0 0-303 0 0,0 0-200 0 0,0 0-57 0 0,0 0-29 0 0,0 0-29 0 0,0 0-37 0 0,23-34-37 0 0,74-106-25 0 0,-6 23 225 0 0,-72 92-365 0 0,1 2 0 0 0,1 0 0 0 0,1 2 0 0 0,0 0 0 0 0,2 2 0 0 0,10-7-46 0 0,3 7-396 0 0,-33 37 84 0 0,-20 155 293 0 0,16-171 20 0 0,1 0 0 0 0,0-1 0 0 0,0 1 0 0 0,0 0 0 0 0,0 0 0 0 0,0-1 0 0 0,0 1 0 0 0,0 0 0 0 0,1-1-1 0 0,-1 1 1 0 0,1-1 0 0 0,-1 0 0 0 0,1 1 0 0 0,-1-1 0 0 0,1 0 0 0 0,0 0 0 0 0,0 0 0 0 0,0 0 0 0 0,-1 0-1 0 0,1-1 1 0 0,0 1 0 0 0,0 0 0 0 0,0-1 0 0 0,0 0 0 0 0,0 1 0 0 0,0-1 0 0 0,0 0 0 0 0,0 0 0 0 0,0 0-1 0 0,0 0 1 0 0,0 0 0 0 0,0-1 0 0 0,0 1 0 0 0,0-1 0 0 0,0 1 0 0 0,0-1 0 0 0,0 0 0 0 0,0 1-1 0 0,0-1 1 0 0,-1 0 0 0 0,1 0 0 0 0,0 0 0 0 0,-1-1 0 0 0,1 1 0 0 0,0 0 0 0 0,-1-1-1 0 0,188-129 132 0 0,-152 101-142 0 0,-37 30 6 0 0,0 0-6 0 0,0 0 10 0 0,0 0-15 0 0,0 0-18 0 0,0 18-93 0 0,-11 100 269 0 0,-56 80-775 0 0,63-178-726 0 0,6-13-5451 0 0,3-4-2529 0 0</inkml:trace>
  <inkml:trace contextRef="#ctx0" brushRef="#br0" timeOffset="3116.981">1593 950 9906 0 0,'0'0'1066'0'0,"0"0"-205"0"0,0 0 167 0 0,0 0 231 0 0,0 0 68 0 0,0 0-152 0 0,0 0-301 0 0,0 0-337 0 0,-14 32-254 0 0,-42 96-160 0 0,27-45-387 0 0,27-78-56 0 0,-2 30-87 0 0,17-23-5497 0 0,-11-22 1073 0 0,0-13 3973 0 0,-3-56 2303 0 0,2-81 7109 0 0,-1 154-8213 0 0,1-1 1 0 0,0 1-1 0 0,0 0 1 0 0,0-1-1 0 0,1 1 1 0 0,0 0-1 0 0,0 0 1 0 0,0 0-1 0 0,1 1 0 0 0,0-1 1 0 0,0 0-1 0 0,1 1 1 0 0,-1 0-1 0 0,1 0 1 0 0,0 0-1 0 0,1 0-341 0 0,-1 1 75 0 0,1 0-1 0 0,-1 0 1 0 0,1 1-1 0 0,0 0 1 0 0,0 0-1 0 0,0 0 1 0 0,0 0-1 0 0,1 1 1 0 0,-1 0-1 0 0,1 0 1 0 0,-1 0-1 0 0,1 1 1 0 0,0 0-1 0 0,0 0 1 0 0,-1 1-1 0 0,1-1 1 0 0,1 1-75 0 0,-4 0 3 0 0,0-1 1 0 0,0 1 0 0 0,0-1-1 0 0,0 1 1 0 0,0 0 0 0 0,0 1 0 0 0,0-1-1 0 0,0 0 1 0 0,0 1 0 0 0,-1-1-1 0 0,1 1 1 0 0,0 0 0 0 0,0 0 0 0 0,0 0-1 0 0,-1 0 1 0 0,1 1 0 0 0,-1-1-1 0 0,1 1 1 0 0,-1 0 0 0 0,1-1 0 0 0,-1 1-1 0 0,0 0 1 0 0,0 0 0 0 0,0 1 0 0 0,0-1-1 0 0,0 0 1 0 0,0 1 0 0 0,-1-1-1 0 0,1 1 1 0 0,-1-1 0 0 0,0 1 0 0 0,0 0-1 0 0,0 0 1 0 0,0-1 0 0 0,0 1-1 0 0,0 0 1 0 0,-1 0 0 0 0,0 0-4 0 0,1 3 24 0 0,-1 1 0 0 0,0-1 0 0 0,-1 0 1 0 0,0 1-1 0 0,0-1 0 0 0,0 0 0 0 0,-1 0 0 0 0,0 0 1 0 0,0 0-1 0 0,0 0 0 0 0,-1 0 0 0 0,0-1 0 0 0,0 1 0 0 0,0-1 1 0 0,-1 0-1 0 0,1 0 0 0 0,-1 0 0 0 0,-1 0 0 0 0,1-1 1 0 0,-1 1-1 0 0,0-1 0 0 0,-3 2-24 0 0,-1 3 48 0 0,6-7-38 0 0,0 0 0 0 0,0 0 0 0 0,0 1-1 0 0,0-1 1 0 0,1 1 0 0 0,-1 0 0 0 0,1 0 0 0 0,-1 0 0 0 0,1 0 0 0 0,0 0 0 0 0,1 1 0 0 0,-1-1-1 0 0,0 0 1 0 0,1 1 0 0 0,0-1 0 0 0,0 1 0 0 0,0 0-10 0 0,4-1 7 0 0,0-1 0 0 0,1 1 0 0 0,-1-1-1 0 0,1 0 1 0 0,-1 0 0 0 0,1 0 0 0 0,0 0 0 0 0,0-1 0 0 0,-1 1-1 0 0,1-1 1 0 0,0 0 0 0 0,1-1 0 0 0,-1 1 0 0 0,0-1 0 0 0,0 1-1 0 0,2-1-6 0 0,0 0 7 0 0,-3 0-3 0 0,-1-1 1 0 0,1 1-1 0 0,0 0 0 0 0,0 0 1 0 0,0 0-1 0 0,0 0 1 0 0,0 1-1 0 0,0-1 0 0 0,-1 1 1 0 0,1 0-1 0 0,0-1 1 0 0,0 1-1 0 0,-1 0 1 0 0,1 1-1 0 0,0-1 0 0 0,-1 0 1 0 0,1 1-1 0 0,-1 0 1 0 0,0-1-1 0 0,0 1 0 0 0,1 0 1 0 0,-1 0-1 0 0,0 0 1 0 0,-1 1-1 0 0,1-1 1 0 0,0 0-1 0 0,-1 1 0 0 0,1-1 1 0 0,-1 1-1 0 0,1-1 1 0 0,-1 1-1 0 0,0 0 0 0 0,0 1-4 0 0,-4 6 83 0 0,-1 0-1 0 0,0-1 1 0 0,-1 0-1 0 0,0 0 0 0 0,0 0 1 0 0,0 0-1 0 0,-2-1 0 0 0,1 0 1 0 0,-1 0-1 0 0,0-1 1 0 0,0 0-1 0 0,-1 0 0 0 0,0 0 1 0 0,0-1-1 0 0,-1 0 0 0 0,1-1 1 0 0,-1 0-1 0 0,-1 0 1 0 0,1-1-1 0 0,-1 0 0 0 0,1-1 1 0 0,-4 1-83 0 0,7-1-165 0 0,-1 0 0 0 0,1-1 1 0 0,-1 1-1 0 0,0-1 0 0 0,1-1 0 0 0,-1 1 1 0 0,0-1-1 0 0,0 0 0 0 0,0-1 0 0 0,0 1 1 0 0,0-1-1 0 0,0-1 0 0 0,-1 0 165 0 0,-8-9-5375 0 0,12 6 651 0 0,1 1-6574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7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393 159 8210 0 0,'0'0'2383'0'0,"0"0"-269"0"0,0 0-257 0 0,0 0-206 0 0,0 0-90 0 0,0 0-72 0 0,0 0-218 0 0,0 0-252 0 0,0 0-223 0 0,0 0-234 0 0,0 0-141 0 0,-1-3-86 0 0,-4-7-58 0 0,4 8-51 0 0,1 2-25 0 0,-4 15 202 0 0,-20 502 1672 0 0,2-416-2052 0 0,15-158-9944 0 0,1 31 1787 0 0,4 17-685 0 0</inkml:trace>
  <inkml:trace contextRef="#ctx0" brushRef="#br0" timeOffset="266.884">1 122 9818 0 0,'0'0'2303'0'0,"0"0"-228"0"0,0 0-177 0 0,0 0-88 0 0,0 0-198 0 0,0 0-294 0 0,0 0-370 0 0,0 0-325 0 0,0 0-211 0 0,0 0-23 0 0,0 0 25 0 0,0 0 72 0 0,0 0 59 0 0,22-8-39 0 0,75-23-48 0 0,215-47 1478 0 0,-171 74-1978 0 0,-137 5-43 0 0,0 0 0 0 0,0 0 0 0 0,-1 0 0 0 0,1 0 0 0 0,-1 1 0 0 0,1 0 0 0 0,-1 0 0 0 0,1 0-1 0 0,-1 0 1 0 0,0 0 0 0 0,0 1 0 0 0,0-1 0 0 0,0 1 0 0 0,-1 0 0 0 0,1 0 0 0 0,-1 0 0 0 0,0 0 0 0 0,1 0 0 0 0,-1 0 0 0 0,1 4 85 0 0,8 19-3108 0 0,-6 0-3465 0 0,-3-11-5337 0 0</inkml:trace>
  <inkml:trace contextRef="#ctx0" brushRef="#br0" timeOffset="604.685">748 718 13787 0 0,'0'0'2026'0'0,"0"0"-410"0"0,0 0-336 0 0,0 0-54 0 0,0 0-6 0 0,0 0-120 0 0,0 0-274 0 0,0 0-270 0 0,0 0-231 0 0,0 0-150 0 0,0 0-43 0 0,0 0 19 0 0,0 0 106 0 0,1 8 99 0 0,-8 120 1183 0 0,-20 77-1453 0 0,27-203-273 0 0,7-2-1169 0 0,-3-1 848 0 0,0 0 1 0 0,0 0-1 0 0,0 0 1 0 0,0 0-1 0 0,0-1 1 0 0,0 1-1 0 0,0-1 1 0 0,-1 0-1 0 0,1 0 1 0 0,-1-1-1 0 0,1 1 1 0 0,-1-1-1 0 0,0 1 1 0 0,0-1-1 0 0,0 0 1 0 0,2-3 507 0 0,7-6-5431 0 0,2 1-5893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4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34 0 0 0,'0'0'517'0'0,"0"0"77"0"0,0 0 6 0 0,0 0 104 0 0,0 0 147 0 0,0 0 220 0 0,0 0 325 0 0,0 0 222 0 0,0 0 85 0 0,0 0-29 0 0,-2 9 3023 0 0,1-4 4358 0 0,57-7-7797 0 0,1-3-1 0 0,-1-2 1 0 0,54-15-1258 0 0,-51 14-278 0 0,-66 6-4438 0 0,3 1 302 0 0,1 1-3637 0 0,1 0-2743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4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7202 0 0,'0'0'3086'0'0,"0"0"-1238"0"0,0 0-573 0 0,0 0 0 0 0,0 0 69 0 0,0 0 35 0 0,0 0-99 0 0,0 0-187 0 0,0 0-185 0 0,0 0-157 0 0,0 0-126 0 0,0 0-112 0 0,-16 31-108 0 0,-50 99-119 0 0,43-45 56 0 0,11 99-784 0 0,26-155-1516 0 0,5-21-7185 0 0,-12-8-1246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0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5417 0 0,'0'0'3678'0'0,"0"0"-1611"0"0,0 0-380 0 0,0 0 96 0 0,0 0 31 0 0,0 0-89 0 0,0 0-226 0 0,0 0-258 0 0,0 0-189 0 0,0 0-155 0 0,0 0-137 0 0,0 0-75 0 0,-10 8-69 0 0,-42 32 418 0 0,51-39-1064 0 0,-7 5 1096 0 0,14-6-384 0 0,51-29-482 0 0,-57 29-188 0 0,0 0-3 0 0,0 0 4 0 0,0 0 31 0 0,0 0 39 0 0,0 0-2 0 0,0 0 17 0 0,0 0 0 0 0,-18 18 445 0 0,14-4-2796 0 0,3-9-3218 0 0,0-1-6737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5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11018 0 0,'0'0'3206'0'0,"0"0"-758"0"0,0 0-643 0 0,0 0-335 0 0,0 0-246 0 0,0 0-222 0 0,0 0-263 0 0,0 0-229 0 0,0 0-176 0 0,0 0-105 0 0,0 0-44 0 0,0 0-14 0 0,0 0 140 0 0,3 5 134 0 0,1 6-203 0 0,0 1-1 0 0,-2 0 0 0 0,1-1 0 0 0,-1 1 0 0 0,-1 0 1 0 0,0 0-1 0 0,-1 0 0 0 0,0 0 0 0 0,-1 0 0 0 0,0 1-241 0 0,0 25 321 0 0,-23 237 607 0 0,-1-98-814 0 0,-7 124-96 0 0,34-216-309 0 0,12-117-9257 0 0,-12 18 3787 0 0,0 5-5441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2977 0 0,'0'0'968'0'0,"0"0"-128"0"0,0 0-20 0 0,0 0 62 0 0,0 0 67 0 0,0 0 39 0 0,0 0 90 0 0,0 0 137 0 0,0 0 79 0 0,0 0 22 0 0,0 0-111 0 0,0 0-196 0 0,0 0-140 0 0,11 3-58 0 0,74 27 1583 0 0,-54-22-1724 0 0,1-2 0 0 0,0-1 0 0 0,1-1 0 0 0,-1-1 0 0 0,1-2 0 0 0,0-2 0 0 0,8-1-670 0 0,34 0 552 0 0,11 2-172 0 0,-84 2-368 0 0,0-1-1 0 0,0 0 0 0 0,0 1 0 0 0,0 0 1 0 0,0-1-1 0 0,-1 1 0 0 0,1 0 0 0 0,-1 0 1 0 0,1 0-1 0 0,-1 0 0 0 0,0 0 1 0 0,0 0-1 0 0,1 1 0 0 0,-2-1 0 0 0,1 0 1 0 0,0 1-1 0 0,0-1 0 0 0,-1 0 0 0 0,1 1 1 0 0,-1-1-1 0 0,0 1 0 0 0,0-1 0 0 0,0 1 1 0 0,0-1-1 0 0,0 1 0 0 0,0-1 0 0 0,-1 0 1 0 0,1 1-1 0 0,-1-1 0 0 0,0 1-11 0 0,1 5 74 0 0,-3 64 144 0 0,-4-1-1 0 0,-3 1 0 0 0,-5 7-217 0 0,12-58 26 0 0,-26 155 22 0 0,9 0 0 0 0,7 0 0 0 0,8 6-48 0 0,0-79 23 0 0,5-102-27 0 0,0-1 18 0 0,0 0 24 0 0,0 0 34 0 0,0 0 18 0 0,0 0 50 0 0,0 0 43 0 0,0 0 33 0 0,0 0 30 0 0,-20-8 880 0 0,4 1-1107 0 0,0 0 0 0 0,0 0 0 0 0,-1 2 0 0 0,0 0 0 0 0,-1 1 0 0 0,1 1 0 0 0,-1 0 0 0 0,1 2 0 0 0,-13 0-19 0 0,-136 26-547 0 0,142-21-926 0 0,24-4-101 0 0,1 0-3321 0 0,6 0-728 0 0,-1 0-6827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16500 0 0,'0'0'2216'0'0,"0"0"-748"0"0,0 0-587 0 0,0 0-89 0 0,0 0 27 0 0,0 0 18 0 0,0 0-77 0 0,0 0-193 0 0,0 0-195 0 0,0 0-73 0 0,0 0 2 0 0,0 0 27 0 0,0 0-13 0 0,17-1-71 0 0,118-5 103 0 0,-13 2 120 0 0,-70 4-3611 0 0,-29 0-175 0 0,-22 0-2920 0 0,-1 3-5595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12787 0 0,'0'0'1431'0'0,"0"0"38"0"0,0 0 300 0 0,0 0 55 0 0,0 0-197 0 0,0 0-323 0 0,0 0-331 0 0,35-2-279 0 0,110-9-209 0 0,25-23 495 0 0,-129 23-1124 0 0,21-4-226 0 0,-22 11-7058 0 0,-34 4-4324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7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33 7618 0 0,'0'0'1003'0'0,"0"0"-422"0"0,0 0 195 0 0,0 0 610 0 0,0 0 473 0 0,0 0 152 0 0,0 0-209 0 0,0 0-386 0 0,0 0-337 0 0,0 0-243 0 0,0 0-138 0 0,2 1-74 0 0,11 0-162 0 0,-1 0 1 0 0,1 0 0 0 0,0-2 0 0 0,-1 1-1 0 0,1-1 1 0 0,-1-1 0 0 0,1-1 0 0 0,-1 1-1 0 0,3-2-462 0 0,54-9 567 0 0,-37 9-378 0 0,-12 1-122 0 0,-1 1 1 0 0,1 1-1 0 0,0 0 0 0 0,0 2 0 0 0,0 0 0 0 0,0 1 0 0 0,4 2-67 0 0,-21-3 1 0 0,0-1-1 0 0,0 1 1 0 0,0 1 0 0 0,0-1-1 0 0,0 0 1 0 0,0 1 0 0 0,0 0-1 0 0,-1-1 1 0 0,1 1 0 0 0,0 0 0 0 0,-1 1-1 0 0,1-1 1 0 0,-1 0 0 0 0,0 1-1 0 0,0-1 1 0 0,0 1 0 0 0,0 0-1 0 0,0-1 1 0 0,-1 1 0 0 0,1 0-1 0 0,-1 0 1 0 0,0 0 0 0 0,0 0-1 0 0,0 0 1 0 0,0 1 0 0 0,0-1-1 0 0,-1 0 1 0 0,1 0 0 0 0,-1 1-1 0 0,0-1 1 0 0,0 3-1 0 0,-1 3 4 0 0,0 1 1 0 0,-1-1 0 0 0,1 0-1 0 0,-2 0 1 0 0,1 0-1 0 0,-1 0 1 0 0,-1 0 0 0 0,0-1-1 0 0,0 1 1 0 0,-5 6-5 0 0,-26 34 32 0 0,-2-1-1 0 0,-2-1 1 0 0,-2-3 0 0 0,-14 10-32 0 0,-98 111 61 0 0,141-150-60 0 0,4-7 3 0 0,0 0 0 0 0,0 1 1 0 0,1 0-1 0 0,1 0 0 0 0,-1 1 0 0 0,2 0 0 0 0,-1 0 0 0 0,1 0 1 0 0,1 0-1 0 0,0 1 0 0 0,0 0 0 0 0,1 0 0 0 0,0 0 0 0 0,1 0 1 0 0,1 0-1 0 0,-1 0 0 0 0,2 4-4 0 0,1-11 15 0 0,0-1 0 0 0,1 1 0 0 0,-1 0 0 0 0,1-1 0 0 0,0 1 0 0 0,0-1 0 0 0,0 0 0 0 0,0 1 0 0 0,1-1 0 0 0,-1 0 0 0 0,1 0 0 0 0,0-1 0 0 0,0 1 0 0 0,0-1 0 0 0,0 1 0 0 0,1-1 0 0 0,-1 0 0 0 0,0 0 0 0 0,1 0 0 0 0,0-1 0 0 0,-1 1 0 0 0,1-1 0 0 0,0 0 0 0 0,2 1-15 0 0,98 13 648 0 0,70-34 199 0 0,-80-7-494 0 0,-113 14-2853 0 0,2 6-6446 0 0,13 6-3141 0 0</inkml:trace>
  <inkml:trace contextRef="#ctx0" brushRef="#br0" timeOffset="5014.992">664 1027 4121 0 0,'0'0'2935'0'0,"0"0"-1261"0"0,0 0-574 0 0,0 0 10 0 0,0 0 173 0 0,0 0 145 0 0,0 0-6 0 0,0 0-172 0 0,0 0-191 0 0,0 0-170 0 0,0 0-133 0 0,13-32-100 0 0,39-100-65 0 0,36-46 1413 0 0,-70 151-1855 0 0,0 1 0 0 0,2 1 0 0 0,0 1 0 0 0,2 1 0 0 0,1 1 0 0 0,0 1 0 0 0,2 1 0 0 0,0 1 0 0 0,1 1 0 0 0,1 1 0 0 0,2 2-149 0 0,-28 13 3 0 0,0 1 0 0 0,0 0 0 0 0,0 0 0 0 0,1-1 0 0 0,-1 1 0 0 0,1 0 0 0 0,-1 0 0 0 0,0 1 0 0 0,1-1 1 0 0,0 0-1 0 0,-1 0 0 0 0,1 1 0 0 0,-1-1 0 0 0,1 1 0 0 0,0-1 0 0 0,-1 1 0 0 0,1 0 0 0 0,0 0 0 0 0,0 0 0 0 0,-1 0 0 0 0,1 0 0 0 0,0 0 0 0 0,0 0 0 0 0,-1 0 0 0 0,1 1 0 0 0,0-1 0 0 0,-1 1 0 0 0,1-1 0 0 0,-1 1 0 0 0,1 0 0 0 0,0-1 0 0 0,-1 1 1 0 0,1 0-1 0 0,-1 0 0 0 0,0 0 0 0 0,1 0 0 0 0,-1 1 0 0 0,0-1 0 0 0,1 1-3 0 0,-1 13 123 0 0,-1 0 1 0 0,0 0 0 0 0,-1 0-1 0 0,-1 0 1 0 0,0 0 0 0 0,-1-1-1 0 0,-1 1 1 0 0,0-1 0 0 0,-4 7-124 0 0,-13 64 142 0 0,-14 177-109 0 0,34-252-54 0 0,2-10 22 0 0,-1 0 1 0 0,0 0-1 0 0,0 0 1 0 0,1 0-1 0 0,-1 0 0 0 0,0 0 1 0 0,0 0-1 0 0,1 0 0 0 0,-1 0 1 0 0,0 0-1 0 0,1 0 0 0 0,-1 0 1 0 0,0 0-1 0 0,0 1 1 0 0,1-1-1 0 0,-1 0 0 0 0,0 0 1 0 0,0 0-1 0 0,1 0 0 0 0,-1 0 1 0 0,0 1-1 0 0,0-1 1 0 0,0 0-1 0 0,1 0 0 0 0,-1 0 1 0 0,0 1-1 0 0,0-1 0 0 0,0 0 1 0 0,0 0-1 0 0,1 1-1 0 0,226-368 361 0 0,-195 321-354 0 0,1 0-1 0 0,3 2 0 0 0,1 2 1 0 0,12-8-7 0 0,7 16-43 0 0,-49 90 95 0 0,-49 369 46 0 0,42-415-208 0 0,14 54-1610 0 0,-12-63 614 0 0,1-1-7298 0 0,-2 0 4967 0 0,-1 0-7560 0 0</inkml:trace>
  <inkml:trace contextRef="#ctx0" brushRef="#br0" timeOffset="5580.856">1890 629 17108 0 0,'0'0'1351'0'0,"0"0"-490"0"0,0 0-250 0 0,0 0-8 0 0,0 0 6 0 0,0 0-45 0 0,0 0-126 0 0,0 0-117 0 0,0 0-73 0 0,0 0-66 0 0,0 0-70 0 0,0 0-43 0 0,-22 31-44 0 0,-73 97-30 0 0,-69 81 13 0 0,142-186-40 0 0,22-23 11 0 0,0 0-19 0 0,18-20-16 0 0,159-192 769 0 0,21-8-544 0 0,-170 197-299 0 0,-28 44 130 0 0,-33 231 272 0 0,33-228-288 0 0,13 87 0 0 0,-13-111-4 0 0,0 1 10 0 0,0 1 6 0 0,0-1-16 0 0,0-1-40 0 0,0 0-77 0 0,-23-4-3050 0 0,8 0-698 0 0,3 2-3906 0 0,5 1-1043 0 0</inkml:trace>
  <inkml:trace contextRef="#ctx0" brushRef="#br0" timeOffset="5830.839">1671 865 13931 0 0,'0'0'2244'0'0,"0"0"-969"0"0,0 0-566 0 0,0 0-28 0 0,0 0 101 0 0,0 0 51 0 0,0 0-38 0 0,0 0-128 0 0,0 0-109 0 0,0 0-103 0 0,0 0-111 0 0,0 0-112 0 0,31-7-109 0 0,96-23-92 0 0,-39 26-1146 0 0,-58 8-8622 0 0,-24-4-1519 0 0</inkml:trace>
  <inkml:trace contextRef="#ctx0" brushRef="#br0" timeOffset="6628.986">2583 353 4257 0 0,'0'0'1846'0'0,"0"0"-137"0"0,0 0 122 0 0,0 0 124 0 0,0 0-51 0 0,0 0-176 0 0,0 0-249 0 0,0 0-228 0 0,0 0-176 0 0,0 0-155 0 0,0 0-153 0 0,0 0-142 0 0,-18-5-71 0 0,-56-17-54 0 0,70 21-437 0 0,0 0 1 0 0,0 1-1 0 0,0-1 0 0 0,0 1 1 0 0,0-1-1 0 0,0 1 1 0 0,0 0-1 0 0,0 1 0 0 0,0-1 1 0 0,0 1-1 0 0,0 0 0 0 0,0 0 1 0 0,0 0-1 0 0,0 0 1 0 0,1 1-1 0 0,-1-1 0 0 0,0 1 1 0 0,1 0-1 0 0,-1 0 1 0 0,1 1-1 0 0,-1 0-63 0 0,-8 4 168 0 0,-11 8-95 0 0,0 0 1 0 0,0 1 0 0 0,2 1-1 0 0,0 2 1 0 0,1 0 0 0 0,1 1-1 0 0,1 0 1 0 0,1 2 0 0 0,-6 10-74 0 0,16-20-13 0 0,1 0 0 0 0,1 0 0 0 0,0 0 0 0 0,1 0 0 0 0,0 1 1 0 0,1 0-1 0 0,0 0 0 0 0,1 0 0 0 0,1 0 0 0 0,0 0 1 0 0,1 0-1 0 0,0 0 0 0 0,2 13 13 0 0,0-23 18 0 0,-1 0 0 0 0,1 0 1 0 0,0 0-1 0 0,1-1 0 0 0,-1 1 0 0 0,0-1 1 0 0,1 1-1 0 0,-1-1 0 0 0,1 0 0 0 0,0 0 1 0 0,0 0-1 0 0,0 0 0 0 0,0-1 0 0 0,0 1 1 0 0,0-1-1 0 0,0 0 0 0 0,1 0 0 0 0,-1 0 1 0 0,0 0-1 0 0,1 0 0 0 0,-1-1 0 0 0,1 1 1 0 0,-1-1-1 0 0,1 0 0 0 0,-1 0 0 0 0,0-1 1 0 0,1 1-1 0 0,-1 0 0 0 0,1-1 0 0 0,-1 0 1 0 0,0 0-1 0 0,1 0 0 0 0,-1 0 0 0 0,0-1 1 0 0,0 1-1 0 0,0-1 0 0 0,0 0 0 0 0,2-1-18 0 0,34-26 306 0 0,0-1 0 0 0,-2-2 0 0 0,-1-2-1 0 0,17-21-305 0 0,-4 4 122 0 0,118-114 378 0 0,-162 159-484 0 0,0 1 1 0 0,0 0 0 0 0,1 0-1 0 0,-1 0 1 0 0,1 1 0 0 0,0 0-1 0 0,1 0 1 0 0,-1 0-1 0 0,1 1 1 0 0,-1 0 0 0 0,1 0-1 0 0,0 0 1 0 0,0 1 0 0 0,0 0-1 0 0,0 1 1 0 0,1 0 0 0 0,-1 0-1 0 0,0 0 1 0 0,4 1-17 0 0,-8 2 4 0 0,0 1 1 0 0,0-1 0 0 0,-1 1-1 0 0,1 0 1 0 0,-1 0 0 0 0,0 0-1 0 0,0 0 1 0 0,0 0 0 0 0,0 0-1 0 0,-1 1 1 0 0,1-1 0 0 0,-1 1-1 0 0,0-1 1 0 0,0 1-1 0 0,0-1 1 0 0,0 1 0 0 0,0 0-5 0 0,-1-3 2 0 0,7 38-14 0 0,-1-1 0 0 0,-2 1-1 0 0,-2 0 1 0 0,-1 0 0 0 0,-4 20 12 0 0,2 15-37 0 0,2-20 28 0 0,0-20 1 0 0,-1-1-1 0 0,-1 1 1 0 0,-2-1-1 0 0,-2 0 1 0 0,-5 22 8 0 0,-3-13 1 0 0,-1-1 0 0 0,-2-1 0 0 0,-2 0 0 0 0,-2-1 0 0 0,-1-1 0 0 0,-6 5-1 0 0,14-25-17 0 0,0-1-1 0 0,-1-1 1 0 0,-1 0-1 0 0,-1-1 0 0 0,0-1 1 0 0,-1 0-1 0 0,0-1 0 0 0,-1-1 1 0 0,0-1-1 0 0,-1 0 0 0 0,0-2 1 0 0,-1 0-1 0 0,-17 5 18 0 0,34-12-1 0 0,-1 0-1 0 0,1-1 1 0 0,-1 1 0 0 0,0-1 0 0 0,0 1-1 0 0,1-1 1 0 0,-1 0 0 0 0,0-1-1 0 0,0 1 1 0 0,0-1 0 0 0,0 0-1 0 0,0 0 1 0 0,0 0 0 0 0,0 0 0 0 0,0 0-1 0 0,0-1 1 0 0,0 0 0 0 0,0 0-1 0 0,0 0 1 0 0,0-1 0 0 0,0 1-1 0 0,1-1 1 0 0,-1 0 0 0 0,1 0 0 0 0,-1 0-1 0 0,1 0 1 0 0,0 0 0 0 0,0-1-1 0 0,0 0 1 0 0,0 1 0 0 0,0-1-1 0 0,0 0 1 0 0,1-1 0 0 0,0 1 0 0 0,-1 0-1 0 0,1-1 1 0 0,1 1 0 0 0,-1-1-1 0 0,0 0 1 0 0,1 1 0 0 0,-1-5 1 0 0,3-3 4 0 0,2-1 0 0 0,0 0 0 0 0,0 0 0 0 0,1 1 0 0 0,0 0 0 0 0,1 0 0 0 0,0 0 0 0 0,1 0 0 0 0,0 1 0 0 0,1 0 0 0 0,0 0 0 0 0,0 1 0 0 0,1 0 0 0 0,1 0 0 0 0,-1 0 0 0 0,1 2 1 0 0,9-7-5 0 0,-6 2-5 0 0,36-31 20 0 0,1 2 0 0 0,3 2 1 0 0,1 3-1 0 0,10-4-15 0 0,33-13-308 0 0,2 5 0 0 0,71-24 308 0 0,-142 67-3654 0 0,-23 5 1481 0 0,1 0-7869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1 482 3153 0 0,'0'0'1056'0'0,"0"0"13"0"0,0 0 236 0 0,0 0 328 0 0,0 0 196 0 0,0 0-113 0 0,0 0-354 0 0,0 0-394 0 0,0 0-236 0 0,0 0-42 0 0,0 0 80 0 0,1 2 159 0 0,42 21 3743 0 0,43-18-2036 0 0,-71-5-2252 0 0,30-3 179 0 0,-1-2-1 0 0,0-1 1 0 0,-1-3-1 0 0,28-9-562 0 0,99-18 504 0 0,2 21-420 0 0,-172 15-179 0 0,0 0-59 0 0,0 0-33 0 0,0 0-65 0 0,-25 26-3802 0 0,1-5-3023 0 0,14-13 405 0 0,1-1-2579 0 0</inkml:trace>
  <inkml:trace contextRef="#ctx0" brushRef="#br0" timeOffset="304.393">76 737 9290 0 0,'0'0'1955'0'0,"0"0"-323"0"0,0 0-115 0 0,0 0 58 0 0,0 0 44 0 0,0 0-147 0 0,0 0-330 0 0,0 0-310 0 0,0 0-235 0 0,0 0-83 0 0,0 0 43 0 0,0 0 63 0 0,-1 6 51 0 0,0-2-538 0 0,1-3-108 0 0,0 0 1 0 0,-1 0-1 0 0,1 0 1 0 0,-1-1-1 0 0,1 1 1 0 0,0 0 0 0 0,0 0-1 0 0,0 0 1 0 0,-1 0-1 0 0,1 0 1 0 0,0 0 0 0 0,0 0-1 0 0,0 0 1 0 0,1 0-1 0 0,-1 0 1 0 0,0 0 0 0 0,0 0-1 0 0,0 0 1 0 0,1 0-1 0 0,-1 0 1 0 0,0 0 0 0 0,1 0-1 0 0,-1-1 1 0 0,1 1-1 0 0,-1 0 1 0 0,1 0-1 0 0,0 0 1 0 0,-1-1 0 0 0,1 1-1 0 0,0 0 1 0 0,-1 0-1 0 0,1-1 1 0 0,0 1 0 0 0,0-1-1 0 0,0 1 1 0 0,-1-1-1 0 0,1 1 1 0 0,0-1 0 0 0,0 0-1 0 0,0 1 1 0 0,0-1-26 0 0,46 0 434 0 0,-1-1 0 0 0,1-3 0 0 0,-1-2 0 0 0,0-2 0 0 0,0-1 0 0 0,-1-3 0 0 0,29-12-434 0 0,-19 8 114 0 0,119-28-295 0 0,-151 44-1261 0 0,-23 0 677 0 0,0 0-242 0 0,0 0-401 0 0,0 0-734 0 0,0 0-3445 0 0,-3 0 312 0 0,2 0-5245 0 0</inkml:trace>
  <inkml:trace contextRef="#ctx0" brushRef="#br0" timeOffset="802.874">378 0 10330 0 0,'0'0'1926'0'0,"0"0"-287"0"0,0 0-287 0 0,0 0-151 0 0,0 0-136 0 0,0 0-186 0 0,0 0-162 0 0,0 0-79 0 0,0 0 14 0 0,0 0 22 0 0,0 0 15 0 0,0 0-18 0 0,0 0-55 0 0,5 22-36 0 0,17 67-43 0 0,-22-86-499 0 0,1-1-1 0 0,0 1 0 0 0,0 0 0 0 0,0 0 1 0 0,1 0-1 0 0,-1-1 0 0 0,1 1 0 0 0,-1-1 1 0 0,1 1-1 0 0,0-1 0 0 0,0 0 0 0 0,0 1 0 0 0,0-1 1 0 0,1 0-1 0 0,-1 0 0 0 0,0-1 0 0 0,1 1 1 0 0,-1 0-1 0 0,1-1 0 0 0,0 0 0 0 0,-1 1 1 0 0,1-1-38 0 0,7 3 134 0 0,178 74 1414 0 0,-147-64-1429 0 0,-1 1-1 0 0,-1 2 1 0 0,0 2-1 0 0,-2 1 0 0 0,33 23-118 0 0,-63-38 7 0 0,3 2-3 0 0,0 0 1 0 0,0 0-1 0 0,-1 1 0 0 0,0 1 1 0 0,-1-1-1 0 0,1 1 1 0 0,-2 1-1 0 0,1 0 1 0 0,-1 0-1 0 0,3 7-4 0 0,-9-13 11 0 0,-1 1 0 0 0,0-1 0 0 0,0 0 0 0 0,0 1 0 0 0,-1-1-1 0 0,0 0 1 0 0,1 0 0 0 0,-1 1 0 0 0,-1-1 0 0 0,1 0 0 0 0,-1 0 0 0 0,1 0 0 0 0,-1 0 0 0 0,0-1-1 0 0,-1 1 1 0 0,1 0 0 0 0,0-1 0 0 0,-1 0 0 0 0,0 1 0 0 0,0-1 0 0 0,0 0 0 0 0,0 0-1 0 0,-1-1 1 0 0,1 1 0 0 0,-1-1 0 0 0,1 0 0 0 0,-1 0 0 0 0,0 0 0 0 0,0 0 0 0 0,0 0-1 0 0,-2-1-9 0 0,-16 14 27 0 0,-369 232 176 0 0,317-189-368 0 0,74-57 79 0 0,0 0 1 0 0,0-1 0 0 0,0 1 0 0 0,0 0 0 0 0,0-1 0 0 0,0 1 0 0 0,0 0-1 0 0,0-1 1 0 0,0 1 0 0 0,0 0 0 0 0,0-1 0 0 0,0 1 0 0 0,1 0 0 0 0,-1-1-1 0 0,0 1 1 0 0,0 0 0 0 0,1-1 0 0 0,-1 1 0 0 0,0 0 0 0 0,1-1 0 0 0,-1 1 0 0 0,1-1-1 0 0,-1 1 1 0 0,1-1 0 0 0,-1 1 0 0 0,1-1 0 0 0,-1 0 0 0 0,1 1 0 0 0,-1-1-1 0 0,1 1 1 0 0,0-1 0 0 0,-1 0 0 0 0,1 0 0 0 0,-1 1 0 0 0,1-1 0 0 0,0 0-1 0 0,-1 0 1 0 0,1 0 0 0 0,0 0 0 0 0,-1 1 0 0 0,1-1 0 0 0,0 0 0 0 0,0 0-1 0 0,-1-1 1 0 0,1 1 84 0 0,13 3-5002 0 0,-8-2-1285 0 0,-2 2-5442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5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365 203 7450 0 0,'0'0'2399'0'0,"0"0"-293"0"0,0 0-202 0 0,0 0-78 0 0,0 0-87 0 0,0 0-143 0 0,0 0-268 0 0,0 0-314 0 0,0 0-263 0 0,0 0-220 0 0,0 0-189 0 0,0 0-115 0 0,0 0-58 0 0,-2 12 210 0 0,-8 358 2506 0 0,-23-35-2409 0 0,21-254-423 0 0,12-80-52 0 0,0-1-18 0 0,0 0-10 0 0,0 0-35 0 0,0-119-5761 0 0,0 69-5122 0 0,0 38 643 0 0</inkml:trace>
  <inkml:trace contextRef="#ctx0" brushRef="#br0" timeOffset="269.345">1 214 12595 0 0,'0'0'1416'0'0,"0"0"-334"0"0,0 0-238 0 0,0 0 77 0 0,0 0 198 0 0,0 0 113 0 0,0 0-59 0 0,0 0-197 0 0,0 0-181 0 0,0 0-112 0 0,0 0-33 0 0,0 0-35 0 0,0 0-43 0 0,36-22-34 0 0,115-69-58 0 0,-39 42 309 0 0,-76 38-620 0 0,-1 1 1 0 0,2 2-1 0 0,-1 1 0 0 0,1 2 0 0 0,9 1-169 0 0,97-3-324 0 0,-140 7 164 0 0,1 1 1 0 0,-1-1-1 0 0,0 1 1 0 0,0-1-1 0 0,0 1 1 0 0,0 0-1 0 0,1 0 1 0 0,-1 1-1 0 0,-1-1 1 0 0,1 0-1 0 0,0 1 1 0 0,0 0-1 0 0,0 0 1 0 0,-1 0-1 0 0,1 0 1 0 0,-1 0-1 0 0,0 0 1 0 0,2 2 159 0 0,10 13-4371 0 0,-3 1-4477 0 0,-7-10-2064 0 0</inkml:trace>
  <inkml:trace contextRef="#ctx0" brushRef="#br0" timeOffset="666.038">914 759 15851 0 0,'0'0'1837'0'0,"0"0"-610"0"0,0 0-462 0 0,0 0-58 0 0,0 0 175 0 0,0 0 134 0 0,0 0-9 0 0,0 0-174 0 0,0 0-217 0 0,0 0-158 0 0,0 0-125 0 0,0 0-74 0 0,-1 31-70 0 0,0 99-25 0 0,-7-2 202 0 0,6-79-508 0 0,1-56-11580 0 0,3 3 1229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1:14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0 472 5737 0 0,'0'0'1814'0'0,"0"0"-191"0"0,0 0-120 0 0,0 0 0 0 0,0 0 36 0 0,0 0-31 0 0,0 0-141 0 0,0 0-243 0 0,0 0-285 0 0,0 0-189 0 0,0 0-87 0 0,5-1-23 0 0,21-4 231 0 0,1 2 0 0 0,0 1 0 0 0,-1 1 0 0 0,1 1 0 0 0,0 2 0 0 0,0 0 0 0 0,7 4-771 0 0,94 3 1101 0 0,16-9-189 0 0,-1-7-1 0 0,18-7-911 0 0,9-6 337 0 0,-155 9-2947 0 0,-18 6-3053 0 0,-5 0-4656 0 0,4 5-57 0 0</inkml:trace>
  <inkml:trace contextRef="#ctx0" brushRef="#br0" timeOffset="264.037">123 674 4817 0 0,'0'0'3357'0'0,"0"0"-1239"0"0,0 0-439 0 0,0 0 26 0 0,0 0 9 0 0,0 0-107 0 0,0 0-309 0 0,0 0-434 0 0,0 0-389 0 0,0 0-206 0 0,0 0-12 0 0,0 0 74 0 0,0 0 124 0 0,-5 10 110 0 0,-12 27 25 0 0,17-36-561 0 0,1 0 0 0 0,0 0 0 0 0,-1 0 0 0 0,1 0 0 0 0,0 0 0 0 0,-1 0 0 0 0,1-1 1 0 0,0 1-1 0 0,0 0 0 0 0,0 0 0 0 0,0-1 0 0 0,0 1 0 0 0,0 0 0 0 0,0-1 0 0 0,0 1 0 0 0,0-1 1 0 0,0 1-1 0 0,0-1 0 0 0,0 0 0 0 0,0 0 0 0 0,1 1 0 0 0,-1-1 0 0 0,0 0 0 0 0,0 0 0 0 0,0 0 1 0 0,0 0-1 0 0,1 0 0 0 0,-1 0 0 0 0,0 0 0 0 0,0-1 0 0 0,0 1 0 0 0,0 0 0 0 0,0-1 0 0 0,1 0-29 0 0,4 1 139 0 0,353-29 3151 0 0,-171 25-3406 0 0,-124 4-5165 0 0,-64 0 1479 0 0,0 0-2868 0 0,0 0-3980 0 0</inkml:trace>
  <inkml:trace contextRef="#ctx0" brushRef="#br0" timeOffset="966.096">400 1 7017 0 0,'0'0'1750'0'0,"0"0"-144"0"0,0 0 72 0 0,0 0 74 0 0,0 0 32 0 0,0 0-221 0 0,0 0-428 0 0,0 0-448 0 0,0 0-316 0 0,0 0-102 0 0,0 0 47 0 0,0 0 147 0 0,0 0 148 0 0,5 8 77 0 0,46 47 652 0 0,7-26-258 0 0,149 93 950 0 0,68 75-1309 0 0,-270-194-704 0 0,-1 0 0 0 0,1 1 0 0 0,-1-1 0 0 0,0 1 0 0 0,0 0 0 0 0,-1 0 0 0 0,1 0 0 0 0,-1 0 0 0 0,0 1 0 0 0,0-1 0 0 0,0 1 0 0 0,0 0 0 0 0,-1 0 0 0 0,0 0 0 0 0,0 0 0 0 0,0 0 0 0 0,-1 1 0 0 0,0-1 0 0 0,0 0 0 0 0,0 1 0 0 0,0 4-19 0 0,-67 42 761 0 0,-123 95-414 0 0,-115 92-11 0 0,253-180-236 0 0,6-7-208 0 0,45-52 76 0 0,0 0 0 0 0,1-1 0 0 0,-1 1 0 0 0,0-1 0 0 0,0 1 0 0 0,0 0 0 0 0,0-1 0 0 0,0 1 0 0 0,0 0 0 0 0,0-1 0 0 0,0 1 0 0 0,0-1 0 0 0,0 1 0 0 0,0 0 0 0 0,0-1 0 0 0,0 1 0 0 0,0 0 0 0 0,0-1 0 0 0,-1 1 0 0 0,1 0 0 0 0,0-1 0 0 0,0 1 1 0 0,0 0-1 0 0,0-1 0 0 0,-1 1 0 0 0,1 0 0 0 0,0-1 0 0 0,0 1 0 0 0,-1 0 0 0 0,1 0 0 0 0,0-1 0 0 0,-1 1 0 0 0,1 0 0 0 0,0 0 0 0 0,-1-1 0 0 0,1 1 0 0 0,0 0 0 0 0,-1 0 0 0 0,1 0 0 0 0,0 0 0 0 0,-1 0 0 0 0,1 0 0 0 0,0 0 0 0 0,-1-1 0 0 0,1 1 0 0 0,-1 0 0 0 0,1 0 0 0 0,0 0 0 0 0,-1 1 0 0 0,1-1 0 0 0,0 0 0 0 0,-1 0 0 0 0,1 0 0 0 0,0 0 0 0 0,-1 0 0 0 0,1 0 0 0 0,-1 0 0 0 0,1 1 0 0 0,0-1 0 0 0,0 0 0 0 0,-1 0 0 0 0,1 0 32 0 0,3-20-3626 0 0,1 6-6503 0 0,-2 11-1531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1:17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433 214 3977 0 0,'0'0'1928'0'0,"0"0"27"0"0,0 0-14 0 0,0 0-10 0 0,0 0-19 0 0,0 0-142 0 0,0 0-308 0 0,0 0-408 0 0,0 0-383 0 0,0 0-305 0 0,0 0-194 0 0,1 3 2 0 0,4 440 3897 0 0,-7-25-3463 0 0,2-417-646 0 0,0-1-8 0 0,0 0-10 0 0,0 0-14 0 0,0-27-1455 0 0,-7-60-3212 0 0,3 30-1259 0 0,2 39 2744 0 0,0 1-5020 0 0</inkml:trace>
  <inkml:trace contextRef="#ctx0" brushRef="#br0" timeOffset="249.349">1 144 2072 0 0,'0'0'2382'0'0,"0"0"-785"0"0,0 0-244 0 0,0 0-94 0 0,0 0-5 0 0,0 0 103 0 0,0 0 18 0 0,0 0-60 0 0,0 0-132 0 0,0 0-168 0 0,0 0-123 0 0,0 0-113 0 0,0 0-75 0 0,27-13-54 0 0,89-40-14 0 0,-16 27 614 0 0,280-8 777 0 0,-301 26-1976 0 0,-9 0-1813 0 0,-23 6-5047 0 0,-38 2-4130 0 0</inkml:trace>
  <inkml:trace contextRef="#ctx0" brushRef="#br0" timeOffset="587.925">903 803 12363 0 0,'0'0'434'0'0,"0"0"-348"0"0,0 0-32 0 0,0 0 427 0 0,0 0 471 0 0,0 0 255 0 0,0 0 86 0 0,0 0-31 0 0,0 0-130 0 0,0 0-170 0 0,0 0-193 0 0,0 0-150 0 0,0 0-92 0 0,8 24-59 0 0,24 75-63 0 0,-21-12 570 0 0,-13-61-783 0 0,-7 42-54 0 0,6-64-657 0 0,0 0-516 0 0,4 0-9551 0 0,1-3 2680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7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491 395 3561 0 0,'0'0'2088'0'0,"0"0"-262"0"0,0 0 46 0 0,0 0 115 0 0,0 0 90 0 0,0 0-82 0 0,0 0-341 0 0,0 0-338 0 0,0 0-267 0 0,0 0-202 0 0,0 0-128 0 0,0 0-83 0 0,0 0-58 0 0,-24-8-49 0 0,-72-24-41 0 0,33 24 1158 0 0,55 10-1565 0 0,0 1 0 0 0,0 0-1 0 0,1 1 1 0 0,-1-1 0 0 0,1 1 0 0 0,0 1-1 0 0,0 0 1 0 0,0 0 0 0 0,1 0 0 0 0,0 0 0 0 0,0 1-1 0 0,0 0 1 0 0,1 1 0 0 0,-1-1 0 0 0,2 1-1 0 0,-1 0 1 0 0,1 0 0 0 0,0 1 0 0 0,0-1 0 0 0,1 1-1 0 0,-2 5-80 0 0,-79 273 667 0 0,66-150-547 0 0,2 22-49 0 0,-16 59 32 0 0,6-69 2 0 0,31-144 1327 0 0,135-26-1304 0 0,92-12-57 0 0,-186 31-7 0 0,-46 3-57 0 0,0 0-6 0 0,0 0 22 0 0,0 0 1 0 0,0 0 21 0 0,0 0 16 0 0,0 0 2 0 0,0 0-8 0 0,0 0-11 0 0,0 0-2 0 0,0 0-8 0 0,0 0 15 0 0,0 0-4 0 0,0 0-14 0 0,0 0 2 0 0,0 0-11 0 0,0 0-2 0 0,0 0-8 0 0,0 0-3 0 0,0 0-14 0 0,0 0 11 0 0,0 0-7 0 0,0 0 6 0 0,0 0 1 0 0,0 0-13 0 0,0 0-5 0 0,-3 0 4 0 0,3 0-16 0 0,0 0 3 0 0,0 0-9 0 0,0 0 1 0 0,0 0 6 0 0,0 0-13 0 0,0 0-6 0 0,-25 0-3679 0 0,20 0 590 0 0,0 0-2359 0 0,3 0-6435 0 0</inkml:trace>
  <inkml:trace contextRef="#ctx0" brushRef="#br0" timeOffset="12546.81">6427 700 17748 0 0,'0'0'979'0'0,"0"0"-259"0"0,0 0-85 0 0,0 0 129 0 0,0 0 139 0 0,0 0 34 0 0,0 0-111 0 0,0 0-161 0 0,0 0-123 0 0,0 0-89 0 0,0 0-60 0 0,0 0-51 0 0,0 0-54 0 0,34-3-19 0 0,103-9 7 0 0,116 5 1023 0 0,41-34-932 0 0,-287 38-2740 0 0,-32 4-5816 0 0,12 2-3774 0 0</inkml:trace>
  <inkml:trace contextRef="#ctx0" brushRef="#br0" timeOffset="12793.648">6461 951 13899 0 0,'0'0'4645'0'0,"0"0"-2854"0"0,0 0-775 0 0,0 0 66 0 0,0 0 51 0 0,0 0-84 0 0,0 0-209 0 0,0 0-215 0 0,0 0-143 0 0,0 0-120 0 0,36 5-99 0 0,118 17-75 0 0,-36-27-37 0 0,25-11-560 0 0,-50 9-2651 0 0,-68 4-2357 0 0,-7-1-6742 0 0</inkml:trace>
  <inkml:trace contextRef="#ctx0" brushRef="#br0" timeOffset="13741.454">8055 538 2649 0 0,'0'0'1404'0'0,"0"0"100"0"0,0 0 269 0 0,0 0 282 0 0,0 0 198 0 0,0 0-13 0 0,0 0-208 0 0,0 0-302 0 0,0 0-306 0 0,0 0-277 0 0,0 0-272 0 0,-9-8-200 0 0,-28-27-167 0 0,37 35-492 0 0,-1 0 1 0 0,1-1-1 0 0,0 1 0 0 0,0 0 1 0 0,-1-1-1 0 0,1 1 1 0 0,0-1-1 0 0,0 1 0 0 0,0 0 1 0 0,0-1-1 0 0,0 1 1 0 0,-1-1-1 0 0,1 1 1 0 0,0-1-1 0 0,0 1 0 0 0,0 0 1 0 0,0-1-1 0 0,0 1 1 0 0,0-1-1 0 0,0 1 0 0 0,1-1 1 0 0,-1 1-1 0 0,0-1 1 0 0,0 1-1 0 0,0 0 1 0 0,0-1-1 0 0,0 1 0 0 0,1-1 1 0 0,-1 1-1 0 0,0 0 1 0 0,0-1-1 0 0,1 1 0 0 0,-1 0 1 0 0,0-1-1 0 0,1 1 1 0 0,-1 0-1 0 0,0-1 0 0 0,1 1 1 0 0,-1 0-1 0 0,0 0 1 0 0,1-1-1 0 0,-1 1 1 0 0,1 0-1 0 0,-1 0 0 0 0,0 0 1 0 0,1 0-1 0 0,-1 0 1 0 0,1-1-1 0 0,-1 1 0 0 0,1 0 1 0 0,-1 0-1 0 0,0 0 1 0 0,1 0-1 0 0,-1 0 1 0 0,1 0-1 0 0,-1 0 0 0 0,1 1 1 0 0,-1-1-1 0 0,0 0 1 0 0,1 0-1 0 0,-1 0 0 0 0,1 0 1 0 0,-1 0-17 0 0,1 0 65 0 0,50-11 471 0 0,1 2 0 0 0,0 3 0 0 0,0 1 0 0 0,0 3 0 0 0,23 3-536 0 0,-68-2 16 0 0,1 1-1 0 0,-1 0 0 0 0,1 1 0 0 0,0 0 1 0 0,-1 0-1 0 0,1 0 0 0 0,-1 1 1 0 0,0 0-1 0 0,0 0 0 0 0,1 1 1 0 0,-1 0-1 0 0,-1 0 0 0 0,1 1 1 0 0,0 0-1 0 0,-1 0 0 0 0,0 1 1 0 0,0-1-1 0 0,0 1 0 0 0,-1 1 1 0 0,1-1-1 0 0,-1 1 0 0 0,-1 0 0 0 0,1 0 1 0 0,-1 0-1 0 0,0 1 0 0 0,0-1 1 0 0,-1 1-1 0 0,0 0 0 0 0,0 0 1 0 0,-1 0-1 0 0,1 1-15 0 0,-3 3 26 0 0,0 0 0 0 0,-1 0 0 0 0,0 0 0 0 0,-1 0 0 0 0,0 0 0 0 0,-1 0 0 0 0,0 0 0 0 0,-1-1 0 0 0,0 0 0 0 0,0 1 0 0 0,-1-2 0 0 0,0 1 0 0 0,-1 0 0 0 0,0-1 0 0 0,-2 1-26 0 0,-114 126 112 0 0,120-134-110 0 0,-237 223 97 0 0,214-203-37 0 0,0 1 1 0 0,2 2-1 0 0,1 0 0 0 0,0 2 1 0 0,-11 20-63 0 0,31-45 12 0 0,0 1 0 0 0,1-1 0 0 0,-1 1 0 0 0,1 0 0 0 0,0-1 0 0 0,-1 1 0 0 0,1 0-1 0 0,0 0 1 0 0,1-1 0 0 0,-1 1 0 0 0,0 0 0 0 0,1 0 0 0 0,0 0 0 0 0,0 0 0 0 0,0 0 0 0 0,0 0 0 0 0,0 0 0 0 0,0 0 0 0 0,1 0 0 0 0,0 0 0 0 0,-1 0 0 0 0,1 0 0 0 0,0-1 0 0 0,0 1 0 0 0,1 0 0 0 0,-1 0 0 0 0,0-1-1 0 0,1 1 1 0 0,0-1 0 0 0,-1 0 0 0 0,1 1 0 0 0,0-1 0 0 0,0 0 0 0 0,1 0 0 0 0,-1 0 0 0 0,0 0 0 0 0,1 0 0 0 0,-1-1 0 0 0,1 1 0 0 0,-1-1 0 0 0,1 0 0 0 0,0 0 0 0 0,0 1 0 0 0,-1-2 0 0 0,1 1 0 0 0,0 0 0 0 0,0-1 0 0 0,0 1-1 0 0,0-1 1 0 0,0 0 0 0 0,2 0-12 0 0,23 1 73 0 0,-1-2-1 0 0,0 0 1 0 0,1-2-1 0 0,-1-1 1 0 0,0-1-1 0 0,0-1 1 0 0,-1-2-1 0 0,0-1 1 0 0,0 0-1 0 0,-1-2 1 0 0,2-3-73 0 0,10-1 9 0 0,49-25-808 0 0,-58 25-1575 0 0,-19 11-1101 0 0,-3 0-6048 0 0,-3 1-2616 0 0</inkml:trace>
  <inkml:trace contextRef="#ctx0" brushRef="#br0" timeOffset="14311.454">8522 1223 9938 0 0,'0'0'3905'0'0,"0"0"-1749"0"0,0 0-775 0 0,0 0-189 0 0,0 0-56 0 0,0 0-37 0 0,0 0-144 0 0,0 0-160 0 0,0 0-148 0 0,0 0-134 0 0,0 0-61 0 0,33-36-24 0 0,102-115-17 0 0,-29 41 288 0 0,80-92 254 0 0,-55 65-765 0 0,-99 103-126 0 0,-35 50-197 0 0,-68 156 176 0 0,63-152-46 0 0,1 1 0 0 0,1 0 1 0 0,0 0-1 0 0,2 1 0 0 0,1-1 0 0 0,0 1 0 0 0,1 5 5 0 0,3-24-1 0 0,0 0 1 0 0,0 0 0 0 0,0 0-1 0 0,1 0 1 0 0,-1-1 0 0 0,1 1-1 0 0,0 0 1 0 0,-1-1-1 0 0,1 0 1 0 0,0 1 0 0 0,0-1-1 0 0,1 0 1 0 0,-1 0 0 0 0,0 0-1 0 0,1 0 1 0 0,-1 0 0 0 0,1-1-1 0 0,0 1 1 0 0,-1-1-1 0 0,1 0 1 0 0,0 1 0 0 0,0-1-1 0 0,0-1 1 0 0,0 1 0 0 0,0 0-1 0 0,0-1 1 0 0,0 1 0 0 0,0-1-1 0 0,0 0 1 0 0,0 0-1 0 0,0 0 1 0 0,0-1 0 0 0,1 1-1 0 0,-1-1 1 0 0,0 1 0 0 0,-1-1-1 0 0,1 0 1 0 0,0 0 0 0 0,0-1-1 0 0,0 1 1 0 0,0 0-1 0 0,-1-1 1 0 0,1 0 0 0 0,0 0 0 0 0,49-29 14 0 0,-1-2 1 0 0,-2-2 0 0 0,-1-2-1 0 0,-3-2 1 0 0,0-3 0 0 0,9-14-15 0 0,-31 34 0 0 0,212-237-95 0 0,-235 259 96 0 0,0 0-1 0 0,0 0 1 0 0,1 1 0 0 0,-1-1-1 0 0,0 0 1 0 0,0 0 0 0 0,0 0-1 0 0,0 0 1 0 0,0 1 0 0 0,1-1-1 0 0,-1 0 1 0 0,0 0 0 0 0,0 0-1 0 0,0 0 1 0 0,1 1 0 0 0,-1-1-1 0 0,0 0 1 0 0,0 0 0 0 0,0 0-1 0 0,1 0 1 0 0,-1 0 0 0 0,0 0-1 0 0,0 0 1 0 0,0 0 0 0 0,1 0-1 0 0,-1 0 1 0 0,0 0 0 0 0,0 0-1 0 0,1 0 1 0 0,-1 0 0 0 0,0 0-1 0 0,0 0 1 0 0,1 0-1 0 0,-1 0 1 0 0,0 0 0 0 0,0 0-1 0 0,1 0 1 0 0,-1 0 0 0 0,0 0-1 0 0,0 0 1 0 0,0 0 0 0 0,1-1-1 0 0,-14 36 44 0 0,9-25-28 0 0,-63 163 286 0 0,41-116-263 0 0,3 2 0 0 0,3 0 0 0 0,2 2-1 0 0,3 0 1 0 0,0 15-39 0 0,15-75-7 0 0,-2 4-66 0 0,1 1 0 0 0,0-1-1 0 0,0 1 1 0 0,0 0 0 0 0,1-1 0 0 0,-1 1-1 0 0,1-1 1 0 0,1 1 0 0 0,-1 0 0 0 0,1-1-1 0 0,0 1 1 0 0,1-1 0 0 0,-1 1-1 0 0,1-1 1 0 0,0 0 0 0 0,0 1 0 0 0,0-1-1 0 0,1 0 1 0 0,0-1 0 0 0,0 1 0 0 0,4 4 73 0 0,23-4-3273 0 0,-11-10-3817 0 0,-11 2-4552 0 0</inkml:trace>
  <inkml:trace contextRef="#ctx0" brushRef="#br0" timeOffset="14807.762">10013 789 13899 0 0,'0'0'1382'0'0,"0"0"-231"0"0,0 0-23 0 0,0 0 80 0 0,0 0-25 0 0,0 0-170 0 0,-33 30-264 0 0,-104 94-255 0 0,79-54 19 0 0,56-67-491 0 0,1 1 1 0 0,-1-1 0 0 0,0 1 0 0 0,1 0 0 0 0,-1-1-1 0 0,1 1 1 0 0,0 0 0 0 0,1 0 0 0 0,-1 0 0 0 0,1 0 0 0 0,-1 0-1 0 0,1 0 1 0 0,0 0 0 0 0,1 0 0 0 0,-1 0 0 0 0,1 0-1 0 0,0 0 1 0 0,0 0-23 0 0,1-3 35 0 0,0 0 0 0 0,0 0-1 0 0,0-1 1 0 0,0 1-1 0 0,0-1 1 0 0,0 1 0 0 0,0-1-1 0 0,0 0 1 0 0,0 0-1 0 0,0 0 1 0 0,0 0 0 0 0,0 0-1 0 0,0-1 1 0 0,0 1 0 0 0,0 0-1 0 0,0-1 1 0 0,0 0-1 0 0,0 1 1 0 0,0-1 0 0 0,0 0-1 0 0,0 0 1 0 0,0 0-1 0 0,0 0-34 0 0,171-128 1278 0 0,80-112-686 0 0,-189 192-470 0 0,-63 71-157 0 0,-42 165 495 0 0,38-176-458 0 0,0 0-1 0 0,1 0 1 0 0,0 1 0 0 0,1-1 0 0 0,1 1-1 0 0,0-1 1 0 0,0 1 0 0 0,1-1 0 0 0,1 1-1 0 0,-1-1 1 0 0,2 0 0 0 0,0 0 0 0 0,0 0-1 0 0,1 0 1 0 0,0 0 0 0 0,4 4-2 0 0,0 2-80 0 0,-4-10 158 0 0,-7-13 975 0 0,-66-53-739 0 0,56 52-289 0 0,-177-99-1602 0 0,180 98 836 0 0,-12-9-841 0 0,10 5-6165 0 0,10 8-4022 0 0</inkml:trace>
  <inkml:trace contextRef="#ctx0" brushRef="#br0" timeOffset="2238.156">1273 196 0 0 0,'0'0'145'0'0,"0"0"566"0"0,0 0 228 0 0,0 0 172 0 0,0 0 268 0 0,0 0 271 0 0,5-12 249 0 0,17-34 121 0 0,-16 34-69 0 0,-6 12-113 0 0,0 0-206 0 0,0 0-193 0 0,0 0-158 0 0,0 0-145 0 0,0 0-115 0 0,0 0-118 0 0,0 0-121 0 0,0 0-106 0 0,0 0-111 0 0,0 0-86 0 0,-5 20 1707 0 0,-136 225-1553 0 0,81-135-582 0 0,60-108-47 0 0,0-1-1 0 0,0 0 1 0 0,0 0 0 0 0,-1 1-1 0 0,1-1 1 0 0,0 0 0 0 0,0 0-1 0 0,1 1 1 0 0,-1-1 0 0 0,0 0-1 0 0,0 0 1 0 0,1 0 0 0 0,-1 1-1 0 0,0-1 1 0 0,1 0 0 0 0,-1 0-1 0 0,1 0 1 0 0,0 0 0 0 0,-1 0-1 0 0,1 0 1 0 0,0 0 0 0 0,0 0-1 0 0,-1 0 1 0 0,1 0 0 0 0,0 0-1 0 0,0 0 1 0 0,0-1 0 0 0,0 1-1 0 0,0 0 1 0 0,0-1 0 0 0,0 1-1 0 0,1-1 1 0 0,-1 1 0 0 0,0-1-1 0 0,0 1 1 0 0,0-1 0 0 0,1 0 0 0 0,-1 0-1 0 0,0 0 1 0 0,0 1 0 0 0,0-1-1 0 0,1 0-3 0 0,64 1 467 0 0,-46-2-339 0 0,179-40 486 0 0,-183 35-1034 0 0,-15 2-4359 0 0,-1-3-3463 0 0,0-1-96 0 0,0 4 2327 0 0</inkml:trace>
  <inkml:trace contextRef="#ctx0" brushRef="#br0" timeOffset="2593.526">1558 185 5785 0 0,'0'0'2759'0'0,"0"0"-485"0"0,0 0-249 0 0,0 0-68 0 0,0 0-37 0 0,0 0-143 0 0,0 0-327 0 0,0 0-414 0 0,0 0-365 0 0,0 0-254 0 0,0 0-69 0 0,0 0-2 0 0,0 0 49 0 0,-9 9 74 0 0,-29 31-9 0 0,5 37 948 0 0,29-59-1095 0 0,-29 184 1123 0 0,0 4-1228 0 0,0-73-65 0 0,25-97-157 0 0,8-36 2 0 0,0 0-6 0 0,0 0 3 0 0,0 0-16 0 0,0 0-14 0 0,0 0-6 0 0,3-15-498 0 0,19-47-3817 0 0,-13 41-3964 0 0,-6 13-3307 0 0</inkml:trace>
  <inkml:trace contextRef="#ctx0" brushRef="#br0" timeOffset="3454.498">1667 881 5193 0 0,'0'0'2289'0'0,"0"0"-61"0"0,0 0-9 0 0,0 0-85 0 0,0 0-294 0 0,0 0-410 0 0,0 0-338 0 0,0 0-244 0 0,0 0-115 0 0,0 0-33 0 0,0 0-81 0 0,0 0-53 0 0,0 0-19 0 0,11-16-33 0 0,76-116 1106 0 0,-55 83-866 0 0,0-3-479 0 0,1 2 0 0 0,3 2 1 0 0,2 1-1 0 0,40-38-275 0 0,-37 59-57 0 0,-37 42-81 0 0,3 124 246 0 0,-8-107-88 0 0,0-24-24 0 0,-1-1-1 0 0,2 1 1 0 0,-1-1-1 0 0,1 1 1 0 0,1-1-1 0 0,-1 1 1 0 0,1-1-1 0 0,1 0 1 0 0,0 1-1 0 0,0-1 1 0 0,0 0-1 0 0,1 0 1 0 0,1 0-1 0 0,-1 0 1 0 0,1-1-1 0 0,2 3 5 0 0,-5-9 3 0 0,1 1 0 0 0,-1-1 0 0 0,1 0 0 0 0,-1 0 0 0 0,1 0 0 0 0,-1 0 0 0 0,1 0 0 0 0,0 0 0 0 0,0 0 0 0 0,-1-1 0 0 0,1 1 0 0 0,0-1 0 0 0,0 1 0 0 0,0-1 0 0 0,0 0 0 0 0,0 1 0 0 0,0-1 0 0 0,-1 0 0 0 0,1 0 0 0 0,0-1 0 0 0,0 1 0 0 0,0 0 0 0 0,0 0 0 0 0,0-1 0 0 0,0 0 0 0 0,-1 1 0 0 0,1-1 0 0 0,0 0 0 0 0,0 0 0 0 0,-1 0 0 0 0,1 0 0 0 0,-1 0-1 0 0,1 0 1 0 0,-1 0 0 0 0,1-1-3 0 0,53-56 187 0 0,-41 41-170 0 0,90-121 32 0 0,-72 91-27 0 0,3 1-1 0 0,1 2 1 0 0,32-29-22 0 0,-48 58 20 0 0,-25 35-192 0 0,-78 268 621 0 0,52-150-376 0 0,30-136-551 0 0,-4 17-1266 0 0,5-14-2620 0 0,3-3-4059 0 0,-2-2-2584 0 0</inkml:trace>
  <inkml:trace contextRef="#ctx0" brushRef="#br0" timeOffset="4136.506">2768 535 11002 0 0,'0'0'1819'0'0,"0"0"-352"0"0,0 0-105 0 0,0 0 81 0 0,0 0-1 0 0,0 0-173 0 0,0 0-306 0 0,0 0-301 0 0,0 0-210 0 0,-27 32-156 0 0,-80 102-80 0 0,58-58 111 0 0,-18 46 221 0 0,66-119-544 0 0,1-2 8 0 0,0-1 28 0 0,19-22 758 0 0,9-12-400 0 0,175-187 230 0 0,-89 119-607 0 0,-113 102-20 0 0,0-1 0 0 0,0 1 0 0 0,-1-1 0 0 0,1 1 0 0 0,0-1 0 0 0,0 1 0 0 0,0 0 0 0 0,0-1 0 0 0,0 1 0 0 0,0 0 0 0 0,0 0 0 0 0,0 0 0 0 0,0 0 0 0 0,0 0 0 0 0,0 0 0 0 0,0 0 0 0 0,0 0 0 0 0,0 0 0 0 0,0 0 0 0 0,0 1 0 0 0,0-1 0 0 0,0 0 0 0 0,0 1 0 0 0,0-1 0 0 0,0 1 0 0 0,0-1 0 0 0,0 1 0 0 0,0-1 0 0 0,0 1 0 0 0,-1 0 0 0 0,1-1 0 0 0,0 1 0 0 0,0 0 0 0 0,-1 0 0 0 0,1 0 0 0 0,-1-1 0 0 0,1 1 0 0 0,-1 0 0 0 0,1 0 0 0 0,-1 0 0 0 0,1 0 0 0 0,-1 0 0 0 0,0 0 0 0 0,1 0-1 0 0,17 57 202 0 0,-11-35-154 0 0,5 12 59 0 0,-7-18-77 0 0,1 1 0 0 0,1-2 0 0 0,0 1-1 0 0,2-1 1 0 0,0 0 0 0 0,0-1 0 0 0,7 8-30 0 0,5 3 60 0 0,-75-41 2492 0 0,-108-15-2484 0 0,142 26-292 0 0,0-2 0 0 0,0 0 0 0 0,1-1 0 0 0,0-1 0 0 0,0-1 0 0 0,1 0 0 0 0,0-2 0 0 0,-7-5 224 0 0,12-5-2649 0 0,12 13-1155 0 0,3-1-3938 0 0,1 2-4114 0 0</inkml:trace>
  <inkml:trace contextRef="#ctx0" brushRef="#br0" timeOffset="6569.81">3372 630 2304 0 0,'0'0'1704'0'0,"0"0"141"0"0,0 0 253 0 0,0 0 120 0 0,0 0-103 0 0,0 0-303 0 0,0 0-377 0 0,0 0-320 0 0,0 0-181 0 0,0 0-77 0 0,0 0-71 0 0,0 0-49 0 0,0 0-67 0 0,5 2 2366 0 0,21 4-1917 0 0,113-17 752 0 0,7-18-1225 0 0,-100 18-513 0 0,-11 0-151 0 0,-35 10-74 0 0,0 1-61 0 0,0 0-97 0 0,0 0-121 0 0,0 0-156 0 0,0 0-272 0 0,-9 0-4749 0 0,6 0-663 0 0,0 0-5207 0 0</inkml:trace>
  <inkml:trace contextRef="#ctx0" brushRef="#br0" timeOffset="6856.266">3510 443 11851 0 0,'0'0'2013'0'0,"0"0"-792"0"0,0 0-481 0 0,0 0 19 0 0,0 0 243 0 0,0 0 261 0 0,0 0 10 0 0,0 0-178 0 0,0 0-227 0 0,0 0-251 0 0,0 0-146 0 0,0 0-63 0 0,0 0-44 0 0,3 23-25 0 0,13 74-19 0 0,9 62 616 0 0,-23-52-2133 0 0,-2-84-815 0 0,6-13-2146 0 0,8-10-4155 0 0,-9 0 3830 0 0,1 0-894 0 0</inkml:trace>
  <inkml:trace contextRef="#ctx0" brushRef="#br0" timeOffset="7672.295">4023 811 624 0 0,'0'0'1495'0'0,"0"0"100"0"0,0 0 224 0 0,0 0 235 0 0,0 0 108 0 0,0 0-22 0 0,0 0-114 0 0,0 0-226 0 0,0 0-274 0 0,0 0-254 0 0,0 0-202 0 0,0 0-142 0 0,0 0-116 0 0,19-1-72 0 0,59-4-71 0 0,-76 5-622 0 0,-1 0 0 0 0,1-1 0 0 0,0 1 1 0 0,0 0-1 0 0,-1-1 0 0 0,1 0 0 0 0,0 1 1 0 0,0-1-1 0 0,-1 0 0 0 0,1 0 0 0 0,-1 0 1 0 0,1 0-1 0 0,-1 0 0 0 0,1 0 0 0 0,-1 0 1 0 0,0-1-1 0 0,0 1 0 0 0,0 0 1 0 0,1-1-1 0 0,-1 1 0 0 0,0-1 0 0 0,-1 0 1 0 0,1 1-1 0 0,0-1 0 0 0,0 0 0 0 0,-1 1 1 0 0,1-1-1 0 0,-1 0 0 0 0,1 0 0 0 0,-1 1 1 0 0,0-1-48 0 0,3-7 234 0 0,79-231 2177 0 0,-78 226-2403 0 0,2 0 0 0 0,0 1 0 0 0,1 0 0 0 0,0 0 0 0 0,1 0 1 0 0,0 1-1 0 0,1 0 0 0 0,1 0 0 0 0,0 1 0 0 0,0 1 0 0 0,1-1 1 0 0,0 2-1 0 0,1 0 0 0 0,0 0 0 0 0,1 1 0 0 0,-1 0 0 0 0,1 1 0 0 0,10-3-8 0 0,-20 11-5 0 0,-1 1 0 0 0,1-1 0 0 0,-1 1 0 0 0,0 0-1 0 0,0 0 1 0 0,0 0 0 0 0,0 0 0 0 0,0 1 0 0 0,0-1-1 0 0,-1 0 1 0 0,1 1 0 0 0,-1-1 0 0 0,1 1 0 0 0,-1 0-1 0 0,0-1 1 0 0,0 1 0 0 0,0 0 0 0 0,-1 0-1 0 0,1-1 1 0 0,-1 1 0 0 0,1 0 0 0 0,-1 0 0 0 0,0 0-1 0 0,0 0 1 0 0,0 0 0 0 0,0 0 0 0 0,-1 0 0 0 0,1-1-1 0 0,-1 1 1 0 0,0 0 0 0 0,0 0 0 0 0,0 0 0 0 0,-1 1 5 0 0,1 15-10 0 0,1 9 7 0 0,-2-21-1 0 0,1 1 1 0 0,0-1-1 0 0,0 1 1 0 0,1 0-1 0 0,0-1 0 0 0,0 1 1 0 0,0-1-1 0 0,1 1 1 0 0,1-1-1 0 0,-1 1 1 0 0,1-1-1 0 0,0 0 1 0 0,1 1-1 0 0,0-1 1 0 0,0 0-1 0 0,0-1 0 0 0,1 1 1 0 0,0-1-1 0 0,0 1 1 0 0,1-1-1 0 0,0 0 1 0 0,0-1-1 0 0,0 1 1 0 0,1-1-1 0 0,3 2 4 0 0,-6-6 2 0 0,1 0-1 0 0,0 0 1 0 0,-1 0 0 0 0,1-1-1 0 0,-1 0 1 0 0,1 0 0 0 0,0 0 0 0 0,-1 0-1 0 0,1-1 1 0 0,0 1 0 0 0,-1-1-1 0 0,1 0 1 0 0,-1 0 0 0 0,1 0-1 0 0,-1 0 1 0 0,0-1 0 0 0,1 1-1 0 0,-1-1 1 0 0,1-1-2 0 0,22-22 41 0 0,-1-1 0 0 0,-2-2-1 0 0,-1 0 1 0 0,-1-1 0 0 0,-1-2 0 0 0,3-9-41 0 0,23-32 54 0 0,25-16-1 0 0,-63 122 62 0 0,7 123 492 0 0,7 90-187 0 0,-4-177-815 0 0,-3-62-2360 0 0,-6-13-6043 0 0,-7 2-2134 0 0</inkml:trace>
  <inkml:trace contextRef="#ctx0" brushRef="#br0" timeOffset="8392.645">5163 479 14155 0 0,'0'0'1394'0'0,"0"0"-554"0"0,0 0-17 0 0,0 0 276 0 0,0 0 184 0 0,0 0-53 0 0,0 0-241 0 0,0 0-305 0 0,0 0-219 0 0,0 0-123 0 0,0 0-88 0 0,-2 33-80 0 0,-6 100-58 0 0,16-15-47 0 0,-6-105-126 0 0,0 11-3349 0 0,-20-50-1211 0 0,12 13 4598 0 0,1 0 1 0 0,0 0-1 0 0,1-1 0 0 0,0 1 1 0 0,1-1-1 0 0,1 0 0 0 0,0 0 1 0 0,1 0-1 0 0,0-6 19 0 0,1 8 286 0 0,0-1-1 0 0,1 0 0 0 0,0 0 1 0 0,1 0-1 0 0,0 0 0 0 0,1 1 1 0 0,0-1-1 0 0,1 1 0 0 0,1 0 0 0 0,0 0 1 0 0,1 1-1 0 0,0-1 0 0 0,0 1 1 0 0,1 0-1 0 0,1 1 0 0 0,0-1 1 0 0,0 2-1 0 0,1-1 0 0 0,0 1 1 0 0,1 1-1 0 0,0-1 0 0 0,0 2 1 0 0,0-1-1 0 0,1 1 0 0 0,9-3-285 0 0,-17 8 44 0 0,-1 0-1 0 0,1 0 0 0 0,0 1 1 0 0,0-1-1 0 0,0 1 0 0 0,0 0 0 0 0,0 0 1 0 0,0 0-1 0 0,0 0 0 0 0,0 0 1 0 0,0 1-1 0 0,0 0 0 0 0,0-1 1 0 0,0 1-1 0 0,0 0 0 0 0,1 0 1 0 0,-1 1-1 0 0,0-1 0 0 0,0 1 1 0 0,0-1-1 0 0,0 1 0 0 0,0 0 1 0 0,0 0-1 0 0,0 1 0 0 0,0-1 1 0 0,-1 1-1 0 0,1-1 0 0 0,0 1 1 0 0,-1 0-1 0 0,1 0 0 0 0,-1 0 1 0 0,1 0-1 0 0,-1 0 0 0 0,0 0 1 0 0,0 1-1 0 0,0-1 0 0 0,-1 1 1 0 0,1 0-1 0 0,0-1 0 0 0,-1 1 1 0 0,0 0-1 0 0,1 0 0 0 0,-1 3-43 0 0,-1 1 80 0 0,0 1 0 0 0,-1-1-1 0 0,-1 0 1 0 0,1 0 0 0 0,-1 1 0 0 0,0-1-1 0 0,-1-1 1 0 0,0 1 0 0 0,0 0-1 0 0,0-1 1 0 0,-1 1 0 0 0,0-1 0 0 0,0 0-1 0 0,0 0 1 0 0,-1 0 0 0 0,0-1-1 0 0,0 0 1 0 0,-1 1-80 0 0,-22 28 224 0 0,27-32-223 0 0,1 1-1 0 0,-1 0 1 0 0,1-1-1 0 0,0 1 0 0 0,0 0 1 0 0,0-1-1 0 0,0 1 1 0 0,1 0-1 0 0,-1-1 1 0 0,1 1-1 0 0,0 0 1 0 0,-1-1-1 0 0,1 1 0 0 0,0-1 1 0 0,0 1-1 0 0,1-1 1 0 0,-1 1-1 0 0,1-1 1 0 0,-1 0-1 0 0,1 0 1 0 0,-1 0-1 0 0,1 0 0 0 0,0 0 1 0 0,0 0-1 0 0,0 0 1 0 0,0-1-1 0 0,1 1 1 0 0,-1-1-1 0 0,0 1 0 0 0,1-1 1 0 0,-1 0-1 0 0,1 0 1 0 0,-1 0-1 0 0,1 0 1 0 0,-1 0-1 0 0,1-1 1 0 0,0 1-1 0 0,-1-1 0 0 0,1 0 1 0 0,2 0-1 0 0,12 8 10 0 0,-10-3 26 0 0,0 0 0 0 0,-1 0-1 0 0,1 0 1 0 0,-1 1 0 0 0,0 0 0 0 0,-1 0-1 0 0,0 1 1 0 0,0-1 0 0 0,0 1 0 0 0,-1 0-1 0 0,1 0 1 0 0,-2 1 0 0 0,1-1 0 0 0,-1 1-1 0 0,0 0 1 0 0,-1 0 0 0 0,0 0-1 0 0,0 0 1 0 0,-1 0 0 0 0,0 0 0 0 0,0 1-1 0 0,-1-1 1 0 0,0 0 0 0 0,-1 1 0 0 0,1-1-1 0 0,-2 0 1 0 0,1 0 0 0 0,-1 0 0 0 0,-3 8-36 0 0,5-11 12 0 0,-1-1 1 0 0,0 1 0 0 0,-1 0 0 0 0,1-1-1 0 0,-1 1 1 0 0,0-1 0 0 0,0 0 0 0 0,0 0-1 0 0,-1 1 1 0 0,1-1 0 0 0,-1-1 0 0 0,0 1 0 0 0,0 0-1 0 0,0-1 1 0 0,-1 1 0 0 0,1-1 0 0 0,-1 0-1 0 0,0 0 1 0 0,0-1 0 0 0,0 1 0 0 0,0-1-1 0 0,0 0 1 0 0,-1 0 0 0 0,1 0 0 0 0,-1 0 0 0 0,1-1-1 0 0,-1 0 1 0 0,1 0 0 0 0,-1 0 0 0 0,0-1-1 0 0,0 1 1 0 0,1-1 0 0 0,-3 0-13 0 0,-29 0-1147 0 0,-1 0 1 0 0,0-3-1 0 0,1-1 0 0 0,-1-2 1 0 0,-22-6 1146 0 0,6 0-7292 0 0,50 12 6325 0 0,-15-4-10362 0 0</inkml:trace>
  <inkml:trace contextRef="#ctx0" brushRef="#br0" timeOffset="9571.501">899 1068 2601 0 0,'0'0'1347'0'0,"0"0"5"0"0,0 0 273 0 0,0 0 273 0 0,0 0 48 0 0,0 0-140 0 0,0 0-254 0 0,0 0-286 0 0,0 0-222 0 0,0 0-175 0 0,0 0-115 0 0,33-1-95 0 0,104-7-79 0 0,484-31 3038 0 0,108 29-3082 0 0,-480 14-495 0 0,-246-4-40 0 0,103 6 114 0 0,0-4 1 0 0,0-5-1 0 0,42-9-115 0 0,116-15 293 0 0,40 17-134 0 0,-73 6-149 0 0,214-8 35 0 0,-53-2 30 0 0,80 10 279 0 0,-342 11-1391 0 0,-112-7 174 0 0,23 0-2149 0 0,-15-3-7390 0 0,-18 3 939 0 0</inkml:trace>
  <inkml:trace contextRef="#ctx0" brushRef="#br0" timeOffset="10458.559">2839 1606 8746 0 0,'0'0'2760'0'0,"0"0"-731"0"0,0 0-427 0 0,0 0-139 0 0,0 0-54 0 0,0 0-133 0 0,0 0-275 0 0,0 0-239 0 0,0 0-176 0 0,0 0-138 0 0,0 0-44 0 0,0 0-33 0 0,9-15-30 0 0,26-49-30 0 0,22 3 497 0 0,-32 41-468 0 0,256-221 958 0 0,-260 223-1267 0 0,59-35 82 0 0,-79 53-113 0 0,0 0 0 0 0,1 0 0 0 0,-1 0-1 0 0,0 0 1 0 0,0 0 0 0 0,1 0 0 0 0,-1 0 0 0 0,0 0 0 0 0,0 0 0 0 0,1 1 0 0 0,-1-1-1 0 0,0 1 1 0 0,0-1 0 0 0,0 1 0 0 0,0-1 0 0 0,0 1 0 0 0,0 0 0 0 0,0-1 0 0 0,0 1-1 0 0,0 0 1 0 0,0 0 0 0 0,0 0 0 0 0,0-1 0 0 0,0 1 0 0 0,0 0 0 0 0,-1 0 0 0 0,1 1 0 0 0,0-1-1 0 0,-1 0 1 0 0,1 0 0 0 0,-1 0 0 0 0,1 0 0 0 0,-1 0 0 0 0,0 1 0 0 0,1-1 0 0 0,-1 0-1 0 0,0 0 1 0 0,0 1 0 0 0,0-1 0 0 0,0 0 0 0 0,0 0 0 0 0,0 1 0 0 0,2 4 0 0 0,-1-2 0 0 0,-1 1 1 0 0,0 0 0 0 0,1-1 1 0 0,0 1-1 0 0,0 0 1 0 0,0-1-1 0 0,0 1 1 0 0,1-1-1 0 0,-1 0 0 0 0,1 1 1 0 0,0-1-1 0 0,1 0 1 0 0,-1 0-1 0 0,1 0 0 0 0,0 0 1 0 0,0-1-1 0 0,0 1 1 0 0,0-1-1 0 0,0 0 1 0 0,1 0-1 0 0,0 0 0 0 0,-1 0 1 0 0,1 0-1 0 0,0-1 1 0 0,0 0-1 0 0,1 0 0 0 0,-1 0 1 0 0,0 0-1 0 0,1-1 1 0 0,-1 0-1 0 0,1 0 0 0 0,0 0 1 0 0,-1 0-2 0 0,11-2 19 0 0,-1 0 0 0 0,0-1-1 0 0,0-1 1 0 0,0 0 0 0 0,0-1 0 0 0,-1 0 0 0 0,1-1-1 0 0,-1-1 1 0 0,0 0 0 0 0,11-7-19 0 0,50-32 56 0 0,69-30 119 0 0,-141 74-169 0 0,0 1 1 0 0,1 0-1 0 0,-1-1 0 0 0,0 1 1 0 0,1 0-1 0 0,-1 0 1 0 0,0 1-1 0 0,1-1 1 0 0,-1 0-1 0 0,0 1 0 0 0,1-1 1 0 0,-1 1-1 0 0,0 0 1 0 0,0 0-1 0 0,1 0 0 0 0,-1 0 1 0 0,0 0-1 0 0,0 0 1 0 0,0 1-1 0 0,0-1 1 0 0,-1 1-1 0 0,1-1 0 0 0,0 1 1 0 0,0 0-1 0 0,-1-1 1 0 0,1 1-1 0 0,-1 0 1 0 0,0 0-1 0 0,0 0 0 0 0,1 0 1 0 0,-1 1-1 0 0,-1-1 1 0 0,1 0-1 0 0,0 0 1 0 0,0 1-1 0 0,-1-1 0 0 0,1 0 1 0 0,-1 1-1 0 0,0-1 1 0 0,0 0-1 0 0,0 1 1 0 0,0-1-1 0 0,0 0 0 0 0,-1 2-6 0 0,19 102 408 0 0,24 45-193 0 0,-23-129-2248 0 0,-9-19-1844 0 0,1-2-3577 0 0,-7-1-3948 0 0</inkml:trace>
  <inkml:trace contextRef="#ctx0" brushRef="#br0" timeOffset="11145.442">4375 1282 10194 0 0,'0'0'1344'0'0,"0"0"-273"0"0,0 0 158 0 0,0 0 264 0 0,0 0 88 0 0,0 0-162 0 0,0 0-343 0 0,0 0-316 0 0,0 0-223 0 0,0 0-132 0 0,0 0-100 0 0,0 0-84 0 0,0 0-55 0 0,-10 30-30 0 0,-29 92-27 0 0,33-57 111 0 0,6-63-227 0 0,0-1-1 0 0,1 1 1 0 0,-1-1-1 0 0,0 1 1 0 0,0-1-1 0 0,0 1 1 0 0,0-1-1 0 0,0 1 1 0 0,0-1-1 0 0,0 1 1 0 0,0-1-1 0 0,-1 1 1 0 0,1-1-1 0 0,-1 0 1 0 0,1 1-1 0 0,-1-1 1 0 0,1 1-1 0 0,-1-1 1 0 0,0 0-1 0 0,0 0 1 0 0,0 1-1 0 0,0-1 1 0 0,0 0-1 0 0,0 0 1 0 0,0 0-1 0 0,0 0 1 0 0,0 0-1 0 0,0 0 1 0 0,0 0-1 0 0,-1 0 1 0 0,1-1-1 0 0,0 1 1 0 0,-1 0-1 0 0,1-1 1 0 0,-1 1-1 0 0,1-1 1 0 0,0 1-1 0 0,-1-1 1 0 0,1 0-1 0 0,-1 0 1 0 0,1 0 0 0 0,-1 0-1 0 0,1 0 1 0 0,-1 0-1 0 0,1 0 1 0 0,-1 0-1 0 0,0-1 8 0 0,-1 0 0 0 0,0-1-1 0 0,0 0 1 0 0,0 0-1 0 0,1-1 1 0 0,-1 1 0 0 0,1 0-1 0 0,0-1 1 0 0,-1 0 0 0 0,1 1-1 0 0,0-1 1 0 0,1 0-1 0 0,-1 0 1 0 0,0 0 0 0 0,1 0-1 0 0,0-1 1 0 0,0 1 0 0 0,0 0-1 0 0,0 0 1 0 0,0-1-1 0 0,0 1 1 0 0,1-3 0 0 0,-1-3 58 0 0,0 0-1 0 0,1 0 1 0 0,0 0 0 0 0,1 0 0 0 0,0 0-1 0 0,0 1 1 0 0,1-1 0 0 0,0 0 0 0 0,1 1-1 0 0,0-1 1 0 0,0 1 0 0 0,1 0 0 0 0,-1 0-1 0 0,2 0 1 0 0,-1 0 0 0 0,1 1-1 0 0,1 0 1 0 0,-1 0 0 0 0,1 0 0 0 0,5-3-58 0 0,3-5 93 0 0,1 2 0 0 0,0 0 1 0 0,1 0-1 0 0,1 2 1 0 0,0 0-1 0 0,0 1 0 0 0,1 0 1 0 0,14-4-94 0 0,61-1 583 0 0,-90 17-552 0 0,-1 0 1 0 0,0 0-1 0 0,0 0 1 0 0,0 1 0 0 0,-1-1-1 0 0,1 1 1 0 0,0 0-1 0 0,-1-1 1 0 0,0 1 0 0 0,1 0-1 0 0,-1 0 1 0 0,-1 0-1 0 0,1 0 1 0 0,0 0 0 0 0,-1 0-1 0 0,1 0 1 0 0,-1 0-1 0 0,0 0 1 0 0,0 0 0 0 0,0 0-1 0 0,0 0 1 0 0,-1 0-1 0 0,1 0 1 0 0,-1 0 0 0 0,1 0-1 0 0,-1 0 1 0 0,0 0 0 0 0,-1-1-1 0 0,1 1 1 0 0,-1 1-32 0 0,-71 91 318 0 0,44-65-307 0 0,28-30-11 0 0,0 1-1 0 0,1-1 0 0 0,-1 1 1 0 0,0-1-1 0 0,1 1 0 0 0,-1 0 1 0 0,0-1-1 0 0,1 1 1 0 0,-1 0-1 0 0,1-1 0 0 0,-1 1 1 0 0,1 0-1 0 0,-1-1 0 0 0,1 1 1 0 0,0 0-1 0 0,-1 0 1 0 0,1 0-1 0 0,0 0 0 0 0,0-1 1 0 0,0 1-1 0 0,-1 0 1 0 0,1 0-1 0 0,0 0 0 0 0,0 0 1 0 0,0 0-1 0 0,0 0 0 0 0,0-1 1 0 0,1 1-1 0 0,-1 0 1 0 0,0 0-1 0 0,0 0 0 0 0,1 0 1 0 0,-1-1-1 0 0,0 1 1 0 0,1 0-1 0 0,-1 0 0 0 0,0 0 1 0 0,1-1-1 0 0,0 1 0 0 0,-1 0 1 0 0,1-1-1 0 0,-1 1 1 0 0,1 0-1 0 0,0-1 0 0 0,-1 1 1 0 0,1-1-1 0 0,0 1 1 0 0,-1-1-1 0 0,1 1 0 0 0,0-1 1 0 0,0 0-1 0 0,0 1 1 0 0,51 10-27 0 0,-41-9 33 0 0,-2-1-5 0 0,3 0-4 0 0,0 1 0 0 0,0 0-1 0 0,0 0 1 0 0,0 1 0 0 0,-1 1-1 0 0,1 0 1 0 0,-1 1 0 0 0,0 0-1 0 0,0 0 1 0 0,9 7 3 0 0,-19-10 25 0 0,1 0 0 0 0,-1 1-1 0 0,1-1 1 0 0,-1 0 0 0 0,0 0 0 0 0,0 1 0 0 0,0-1 0 0 0,0 1-1 0 0,-1-1 1 0 0,1 1 0 0 0,-1-1 0 0 0,1 1 0 0 0,-1-1 0 0 0,0 1 0 0 0,0-1-1 0 0,0 1 1 0 0,0 0 0 0 0,-1-1 0 0 0,1 1 0 0 0,-1-1 0 0 0,1 1 0 0 0,-1-1-1 0 0,0 1 1 0 0,0-1 0 0 0,0 0 0 0 0,0 1 0 0 0,0-1 0 0 0,-1 0-1 0 0,1 0 1 0 0,-1 0 0 0 0,1 0 0 0 0,-1 0 0 0 0,0 0 0 0 0,0 0 0 0 0,0-1-1 0 0,0 1 1 0 0,0 0 0 0 0,0-1 0 0 0,0 0 0 0 0,-1 0 0 0 0,-1 1-25 0 0,-14 9 83 0 0,-1-1 1 0 0,0-1 0 0 0,-1-1 0 0 0,0-1-1 0 0,0 0 1 0 0,0-2 0 0 0,-1 0-1 0 0,0-1 1 0 0,0-2 0 0 0,0 0-1 0 0,0-1 1 0 0,-1-1 0 0 0,-11-1-84 0 0,29 0-39 0 0,1 1-1 0 0,-1 0 1 0 0,1-1 0 0 0,-1 0 0 0 0,1 0 0 0 0,-1 0-1 0 0,1 0 1 0 0,0 0 0 0 0,0-1 0 0 0,-1 0-1 0 0,1 1 1 0 0,0-1 0 0 0,0 0 0 0 0,1-1-1 0 0,-1 1 1 0 0,0 0 0 0 0,1-1 0 0 0,-1 1 0 0 0,1-1-1 0 0,-1-2 40 0 0,2 4-192 0 0,0-1 0 0 0,1 0-1 0 0,-1 0 1 0 0,1 0 0 0 0,-1 1-1 0 0,1-1 1 0 0,0 0 0 0 0,0 0-1 0 0,0 0 1 0 0,0 0 0 0 0,0 0-1 0 0,0 1 1 0 0,1-1 0 0 0,-1 0-1 0 0,0 0 1 0 0,1 0 0 0 0,-1 1-1 0 0,1-1 1 0 0,0 0 0 0 0,0 0-1 0 0,0 1 1 0 0,0-1 0 0 0,0 1-1 0 0,0-1 1 0 0,0 1 0 0 0,1-2 192 0 0,8-8-5643 0 0,-3 3-6170 0 0</inkml:trace>
  <inkml:trace contextRef="#ctx0" brushRef="#br0" timeOffset="12036.33">5474 27 7378 0 0,'0'0'2209'0'0,"0"0"-147"0"0,0 0-132 0 0,0 0-40 0 0,0 0-99 0 0,0 0-211 0 0,0 0-238 0 0,0 0-302 0 0,0 0-288 0 0,0 0-265 0 0,0 0-192 0 0,0 0-103 0 0,0 0-23 0 0,-4-4 448 0 0,263-2 1839 0 0,-251 7-2426 0 0,1 1 0 0 0,-1 0 1 0 0,0 1-1 0 0,0 0 1 0 0,0 0-1 0 0,0 1 0 0 0,-1 0 1 0 0,0 0-1 0 0,1 1 1 0 0,-1 0-1 0 0,-1 0 0 0 0,1 0 1 0 0,-1 1-1 0 0,0 0 1 0 0,0 1-1 0 0,-1-1 0 0 0,1 1 1 0 0,-1 0-1 0 0,-1 0 1 0 0,0 1-1 0 0,0-1 0 0 0,0 1 1 0 0,-1 0-1 0 0,0 0 1 0 0,0 0-1 0 0,-1 0 0 0 0,0 1 1 0 0,-1-1-1 0 0,1 4-30 0 0,0 113 206 0 0,-4-1 0 0 0,-14 79-206 0 0,-16 313-42 0 0,4-252 211 0 0,28-263-142 0 0,-55 13 1288 0 0,-99-11-902 0 0,-56 2-2116 0 0,207-11-1223 0 0,3 3-1230 0 0,0-3-4918 0 0</inkml:trace>
  <inkml:trace contextRef="#ctx0" brushRef="#br0" timeOffset="15408.832">10884 505 7746 0 0,'0'0'2215'0'0,"0"0"-111"0"0,0 0-67 0 0,0 0-74 0 0,0 0-227 0 0,0 0-297 0 0,0 0-304 0 0,0 0-267 0 0,0 0-208 0 0,0 0-168 0 0,0 0-115 0 0,0 0-93 0 0,-28-1-44 0 0,-89-1-26 0 0,115 2-203 0 0,0-1 1 0 0,0 1-1 0 0,0 0 0 0 0,1 0 0 0 0,-1 0 0 0 0,0 0 0 0 0,0 0 0 0 0,0 1 1 0 0,0-1-1 0 0,0 1 0 0 0,0-1 0 0 0,0 1 0 0 0,1-1 0 0 0,-1 1 0 0 0,0 0 1 0 0,1 0-1 0 0,-1 0 0 0 0,0 0 0 0 0,1 0 0 0 0,-1 0 0 0 0,1 1 0 0 0,-1-1 1 0 0,1 0-1 0 0,0 1 0 0 0,0-1 0 0 0,-1 1 0 0 0,1 0 0 0 0,0-1 0 0 0,1 1 1 0 0,-2 0-12 0 0,-2 6 76 0 0,-4 6-34 0 0,1 0 0 0 0,0 1 0 0 0,1-1-1 0 0,1 1 1 0 0,0 0 0 0 0,1 1 0 0 0,1-1 0 0 0,0 1-1 0 0,1 0 1 0 0,1-1 0 0 0,0 1 0 0 0,2 0 0 0 0,-1 0 0 0 0,3 9-42 0 0,-2-20 45 0 0,1 0 0 0 0,-1 0 0 0 0,1 0 1 0 0,0 0-1 0 0,0 0 0 0 0,1 0 1 0 0,0 0-1 0 0,0-1 0 0 0,0 1 0 0 0,0-1 1 0 0,1 0-1 0 0,-1 0 0 0 0,1 0 0 0 0,0-1 1 0 0,0 1-1 0 0,0-1 0 0 0,1 0 1 0 0,-1 0-1 0 0,1 0 0 0 0,0-1 0 0 0,0 1 1 0 0,0-1-1 0 0,0-1 0 0 0,0 1 1 0 0,0-1-1 0 0,1 1 0 0 0,-1-2 0 0 0,0 1 1 0 0,1 0-1 0 0,-1-1 0 0 0,1 0 0 0 0,-1-1 1 0 0,0 1-1 0 0,1-1 0 0 0,-1 0 1 0 0,0 0-1 0 0,0 0 0 0 0,1-1 0 0 0,-1 0 1 0 0,0 0-1 0 0,2-2-45 0 0,26-14 230 0 0,0-2 0 0 0,-2-2 0 0 0,0-1 0 0 0,-2-1 1 0 0,16-17-231 0 0,38-30 349 0 0,-76 65-305 0 0,-6 4-38 0 0,0 0 1 0 0,1 0-1 0 0,-1 0 0 0 0,1 1 0 0 0,-1-1 1 0 0,1 1-1 0 0,0-1 0 0 0,0 1 0 0 0,0-1 1 0 0,-1 1-1 0 0,1 0 0 0 0,0 0 0 0 0,1 0 0 0 0,-1 0 1 0 0,0 0-1 0 0,0 0 0 0 0,0 1 0 0 0,1-1 1 0 0,-1 1-1 0 0,0 0 0 0 0,0-1 0 0 0,1 1 1 0 0,-1 0-1 0 0,0 0 0 0 0,1 0 0 0 0,-1 1 1 0 0,0-1-1 0 0,0 1 0 0 0,1-1 0 0 0,-1 1 1 0 0,0 0-1 0 0,0 0 0 0 0,0 0 0 0 0,1 0-6 0 0,4 12 13 0 0,0 1 0 0 0,-1-1 0 0 0,-1 1-1 0 0,0 0 1 0 0,-1 0 0 0 0,0 1 0 0 0,-1-1 0 0 0,-1 1-1 0 0,0 0 1 0 0,-2 0 0 0 0,1-1 0 0 0,-2 1-1 0 0,-1 10-12 0 0,3 11 2 0 0,0 37-49 0 0,-3-1 1 0 0,-2 1-1 0 0,-4-1 0 0 0,-3 0 47 0 0,5-44-10 0 0,-1 0-1 0 0,-1 0 1 0 0,-1 0 0 0 0,-2-1 0 0 0,0-1 0 0 0,-2 0 0 0 0,-1 0 0 0 0,-1-2 0 0 0,-1 1 0 0 0,-1-2 0 0 0,-11 11 10 0 0,20-23 5 0 0,-1 0 0 0 0,0 0-1 0 0,-1-1 1 0 0,0 0 0 0 0,-1-1 0 0 0,0 0 0 0 0,0-1 0 0 0,-1 0 0 0 0,0-1 0 0 0,-1 0 0 0 0,1-1 0 0 0,-1 0 0 0 0,0-1 0 0 0,-1-1 0 0 0,1 0 0 0 0,-1-1 0 0 0,0 0-5 0 0,12-3 1 0 0,0-1 1 0 0,0 1 0 0 0,0-1-1 0 0,0 0 1 0 0,0 1 0 0 0,0-1-1 0 0,0 0 1 0 0,0 0 0 0 0,0 0-1 0 0,0-1 1 0 0,1 1 0 0 0,-1 0-1 0 0,1-1 1 0 0,-1 1 0 0 0,1-1-1 0 0,-1 1 1 0 0,1-1 0 0 0,0 0-1 0 0,-1 0 1 0 0,1 0 0 0 0,0 1-1 0 0,0-1 1 0 0,1 0 0 0 0,-1 0-1 0 0,0 0 1 0 0,1 0 0 0 0,-1 0-1 0 0,1-1 1 0 0,-1 1 0 0 0,1 0-1 0 0,0 0 1 0 0,0 0 0 0 0,0 0-1 0 0,0 0 1 0 0,1 0 0 0 0,-1-2-2 0 0,13-81 44 0 0,4 49-30 0 0,1 2 1 0 0,2 0 0 0 0,1 1-1 0 0,1 1 1 0 0,2 1 0 0 0,2 2-1 0 0,0 0 1 0 0,6-3-15 0 0,-2 1 4 0 0,2 1 0 0 0,0 2 0 0 0,2 1 0 0 0,1 1 0 0 0,1 2-1 0 0,1 2 1 0 0,1 1 0 0 0,1 2 0 0 0,1 2 0 0 0,0 1 0 0 0,1 2 0 0 0,1 2 0 0 0,4 1-4 0 0,45 4-1013 0 0,-54 10-7635 0 0,-28 0-3747 0 0</inkml:trace>
  <inkml:trace contextRef="#ctx0" brushRef="#br0" timeOffset="17940.816">11952 697 0 0 0,'0'0'389'0'0,"0"0"258"0"0,0 0-16 0 0,0 0-39 0 0,0 0 20 0 0,0 0 75 0 0,0 0 91 0 0,0 0 124 0 0,0 0 127 0 0,0 0 110 0 0,2 0 9643 0 0,2 0-5232 0 0,22 3-3712 0 0,76-3 9 0 0,-102 0-1799 0 0,0 0 3 0 0,0 0-8 0 0,0 0 21 0 0,0 0-3 0 0,0 0-14 0 0,0 0 7 0 0,0 0 6 0 0,0 0-8 0 0,0 0 2 0 0,0 0-12 0 0,0 0-26 0 0,0 0-2 0 0,0 0-1 0 0,0 0 14 0 0,0 0-3 0 0,0 0-6 0 0,0 0-2 0 0,0 0-20 0 0,0 0 15 0 0,0 0 5 0 0,0 0-1 0 0,21-3 118 0 0,40-8 80 0 0,-57 9-1176 0 0,-8 3-2903 0 0,-4 0-4874 0 0,6-1-3033 0 0</inkml:trace>
  <inkml:trace contextRef="#ctx0" brushRef="#br0" timeOffset="18261.88">11840 884 9034 0 0,'0'0'3454'0'0,"0"0"-1302"0"0,0 0-842 0 0,0 0-107 0 0,0 0 95 0 0,0 0 23 0 0,0 0-142 0 0,0 0-268 0 0,0 0-199 0 0,0 0-120 0 0,0 0-18 0 0,0 0-22 0 0,0 0-75 0 0,16 0-47 0 0,117-10 586 0 0,70 2 24 0 0,-189 12-1153 0 0,-7-2-2929 0 0,-1-1-8022 0 0,-4-1-252 0 0</inkml:trace>
  <inkml:trace contextRef="#ctx0" brushRef="#br0" timeOffset="18930.682">11983 483 7034 0 0,'0'0'2836'0'0,"0"0"-611"0"0,0 0-365 0 0,0 0-137 0 0,0 0-131 0 0,0 0-191 0 0,0 0-285 0 0,0 0-256 0 0,0 0-221 0 0,0 0-180 0 0,0 0-122 0 0,0 0-72 0 0,-5-3-37 0 0,-11-9 34 0 0,25 17 923 0 0,13 12-675 0 0,0 1 0 0 0,-2 2 0 0 0,0 0 0 0 0,-1 1 0 0 0,-1 1 0 0 0,13 21-510 0 0,94 85 381 0 0,-97-80-237 0 0,-28-47-130 0 0,0-1-2 0 0,0 0 6 0 0,0 0-3 0 0,0 0 6 0 0,0 0-19 0 0,0 0-1 0 0,0 0-8 0 0,-4 26 153 0 0,-4-14-97 0 0,-1 0 1 0 0,0-1-1 0 0,0 0 1 0 0,-1 0-1 0 0,0-1 1 0 0,-1-1-1 0 0,0 0 1 0 0,-1 0-1 0 0,-2 0-49 0 0,-108 79 396 0 0,-52 29 35 0 0,150-95-466 0 0,24-21-5 0 0,19 3-1391 0 0,24-15-1599 0 0,-26 3-1885 0 0,-10 4 1592 0 0,6-3-9075 0 0</inkml:trace>
  <inkml:trace contextRef="#ctx0" brushRef="#br0" timeOffset="19775.118">12095 697 0 0 0,'0'0'848'0'0,"0"0"39"0"0,0 0 25 0 0,0 0-29 0 0,0 0-12 0 0,0 0-35 0 0,0 0-40 0 0,0 0-88 0 0,0 0-123 0 0,0 0-148 0 0,-3-1 1469 0 0,-16-1 12369 0 0,15 1-12879 0 0,1 1-3887 0 0,-293 0 7035 0 0,296 0-4496 0 0,0 0-20 0 0,0 0-12 0 0,0 0-6 0 0,-1 0-7 0 0,-51 21-642 0 0,47-12-3454 0 0,8-3-6636 0 0,2-5-1068 0 0</inkml:trace>
  <inkml:trace contextRef="#ctx0" brushRef="#br0" timeOffset="20642.324">12777 325 560 0 0,'0'0'1430'0'0,"0"0"-351"0"0,0 0 157 0 0,0 0 434 0 0,0 0 389 0 0,0 0 183 0 0,0 0-71 0 0,0 0-236 0 0,0 0-264 0 0,0 0-232 0 0,0 0-190 0 0,0 0-139 0 0,5-2-109 0 0,-1 0-619 0 0,6-4-139 0 0,0 5 2655 0 0,-10 13-1666 0 0,-34 190 806 0 0,-33 146-1254 0 0,54-204-784 0 0,13-143-43 0 0,0-1-18 0 0,0 0-14 0 0,0 0-24 0 0,0 0-38 0 0,0 0-48 0 0,0 0-53 0 0,7-19-762 0 0,4-12-54 0 0,17-76-6682 0 0,-27 88 1979 0 0,0 3-5319 0 0</inkml:trace>
  <inkml:trace contextRef="#ctx0" brushRef="#br0" timeOffset="20908.188">12394 295 10978 0 0,'0'0'1977'0'0,"0"0"-222"0"0,0 0-178 0 0,0 0-94 0 0,0 0-109 0 0,0 0-172 0 0,0 0-234 0 0,0 0-200 0 0,0 0-116 0 0,0 0-42 0 0,0 0-2 0 0,0 0-29 0 0,0 0-66 0 0,30-8-92 0 0,98-25-70 0 0,91 1 712 0 0,-127 24-843 0 0,-37 1-347 0 0,68-8 263 0 0,-42 12-3364 0 0,-77 17-6137 0 0,-4-10-1845 0 0</inkml:trace>
  <inkml:trace contextRef="#ctx0" brushRef="#br0" timeOffset="21247.837">13010 862 12931 0 0,'0'0'1860'0'0,"0"0"-468"0"0,0 0-127 0 0,0 0 8 0 0,0 0-27 0 0,0 0-136 0 0,0 0-258 0 0,0 0-252 0 0,0 0-152 0 0,0 0-5 0 0,0 0 38 0 0,0 0 38 0 0,0 13-15 0 0,-10 99 464 0 0,-23 10-413 0 0,23-64-767 0 0,10-57 59 0 0,0-1-47 0 0,0 0-103 0 0,0 0-109 0 0,29-21-4889 0 0,-17 9-1853 0 0,-3 4-4174 0 0</inkml:trace>
  <inkml:trace contextRef="#ctx0" brushRef="#br0" timeOffset="21651.742">13373 531 7626 0 0,'0'0'2177'0'0,"0"0"-558"0"0,0 0-316 0 0,0 0 38 0 0,0 0 76 0 0,0 0-14 0 0,0 0-164 0 0,0 0-257 0 0,0 0-230 0 0,0 0-97 0 0,0 0 45 0 0,0 0 51 0 0,0 0 13 0 0,4 2-8 0 0,13 5-343 0 0,0 0 0 0 0,1-2 0 0 0,0 0 0 0 0,0-1-1 0 0,0-1 1 0 0,0 0 0 0 0,1-2 0 0 0,-1 0 0 0 0,0-1 0 0 0,1-1 0 0 0,9-2-413 0 0,29 2 271 0 0,51-10-210 0 0,-107 11-119 0 0,-1 0-20 0 0,0 0-43 0 0,0 0-91 0 0,0 0-127 0 0,-10 4-2892 0 0,8-1 2438 0 0,-7 10-2208 0 0,3-4-3795 0 0,2-5-4774 0 0</inkml:trace>
  <inkml:trace contextRef="#ctx0" brushRef="#br0" timeOffset="21893.402">13307 859 14563 0 0,'0'0'1374'0'0,"0"0"-499"0"0,0 0 17 0 0,0 0 263 0 0,0 0 185 0 0,0 0 19 0 0,0 0-251 0 0,0 0-257 0 0,0 0-198 0 0,0 0-147 0 0,34-3-82 0 0,109-7-92 0 0,29-6 143 0 0,-111 15-2005 0 0,-35 1-4998 0 0,-15 0-5304 0 0</inkml:trace>
  <inkml:trace contextRef="#ctx0" brushRef="#br0" timeOffset="29215.124">14522 152 168 0 0,'0'0'1939'0'0,"0"0"-487"0"0,0 0-18 0 0,0 0 260 0 0,0 0 269 0 0,0 0 71 0 0,0 0-97 0 0,0 0-259 0 0,0 0-354 0 0,0 0-306 0 0,0 0-222 0 0,-3-2-166 0 0,-11-7 1426 0 0,14 9-1580 0 0,15-4 3998 0 0,17-15-3928 0 0,-4 3-400 0 0,0 2 1 0 0,1 0-1 0 0,1 2 1 0 0,0 1-1 0 0,32-6-146 0 0,-16 6 43 0 0,1 3 1 0 0,0 1-1 0 0,0 3 1 0 0,0 1-1 0 0,6 3-43 0 0,-51 1 5 0 0,-1 1-1 0 0,1 0 1 0 0,-1-1-1 0 0,0 1 0 0 0,0 0 1 0 0,1 0-1 0 0,-2 0 1 0 0,1 0-1 0 0,0 0 0 0 0,0 0 1 0 0,-1 0-1 0 0,1 0 1 0 0,-1 0-1 0 0,1 1 0 0 0,-1-1 1 0 0,0 0-1 0 0,0 0 1 0 0,0 0-1 0 0,0 0 1 0 0,0 1-1 0 0,0-1 0 0 0,-1 0 1 0 0,1 0-1 0 0,-1 0 1 0 0,0 0-1 0 0,1 0 0 0 0,-1 0 1 0 0,0 0-1 0 0,0 0 1 0 0,0 0-1 0 0,-1 0 0 0 0,1 0 1 0 0,0-1-1 0 0,-1 1 1 0 0,1 0-1 0 0,-2 0-4 0 0,-24 34 64 0 0,-2-2 0 0 0,-1-1 0 0 0,-1-2 0 0 0,-2-1 0 0 0,-30 22-64 0 0,-5 5 9 0 0,8-8-6 0 0,-60 61 109 0 0,116-106-106 0 0,2-3-3 0 0,0 0 1 0 0,1 0-1 0 0,-1 0 0 0 0,1 1 0 0 0,0-1 0 0 0,-1 0 0 0 0,1 0 1 0 0,0 1-1 0 0,0-1 0 0 0,-1 1 0 0 0,1-1 0 0 0,0 1 0 0 0,1 0 1 0 0,-1-1-1 0 0,0 1 0 0 0,0 0 0 0 0,1 0 0 0 0,-1-1 0 0 0,1 1 0 0 0,-1 0 1 0 0,1 0-1 0 0,0 0 0 0 0,0 0 0 0 0,0 0 0 0 0,0-1 0 0 0,0 1 1 0 0,0 0-1 0 0,1 0 0 0 0,-1 0 0 0 0,1 0 0 0 0,-1-1 0 0 0,1 1 1 0 0,-1 0-1 0 0,1 0 0 0 0,0-1 0 0 0,0 1 0 0 0,0 0 0 0 0,0-1 0 0 0,1 2-3 0 0,7 1 85 0 0,1 0 0 0 0,-1-1-1 0 0,1 0 1 0 0,0 0 0 0 0,0-1-1 0 0,0 0 1 0 0,0-1-1 0 0,0 0 1 0 0,0-1 0 0 0,0 0-1 0 0,0-1 1 0 0,1 0-1 0 0,-1 0 1 0 0,0-1 0 0 0,0 0-1 0 0,-1-1 1 0 0,1 0-1 0 0,8-4-84 0 0,-4 0 657 0 0,-9 4-2996 0 0,-1 2-8108 0 0,-2 1-934 0 0</inkml:trace>
  <inkml:trace contextRef="#ctx0" brushRef="#br0" timeOffset="30186.096">14923 619 4001 0 0,'0'0'1419'0'0,"0"0"-42"0"0,0 0 198 0 0,0 0 226 0 0,0 0 46 0 0,0 0-211 0 0,0 0-365 0 0,0 0-351 0 0,0 0-246 0 0,0 0-87 0 0,0 0 2 0 0,0 0 70 0 0,-5 7 1669 0 0,35-65 722 0 0,118-119-1717 0 0,-82 107-1207 0 0,-20 19-56 0 0,119-152 75 0 0,-156 195-272 0 0,-14 30-58 0 0,3-14 161 0 0,-96 316 72 0 0,88-261-275 0 0,47-108 390 0 0,224-274-250 0 0,-210 249 27 0 0,-51 70 56 0 0,0-1 0 0 0,0 1-1 0 0,0-1 1 0 0,0 0 0 0 0,0 1-1 0 0,1-1 1 0 0,-1 0 0 0 0,0 1-1 0 0,0-1 1 0 0,1 0 0 0 0,-1 1-1 0 0,0-1 1 0 0,1 1-1 0 0,-1-1 1 0 0,1 1 0 0 0,-1-1-1 0 0,0 1 1 0 0,1-1 0 0 0,-1 1-1 0 0,1-1 1 0 0,0 1 0 0 0,-1 0-1 0 0,1-1 1 0 0,-1 1 0 0 0,1 0-1 0 0,-1 0 1 0 0,1-1 0 0 0,0 1-1 0 0,-1 0 1 0 0,1 0 0 0 0,0 0-1 0 0,-1 0 1 0 0,1-1 0 0 0,0 1-1 0 0,-1 0 1 0 0,1 0 0 0 0,0 1-1 0 0,-1-1 1 0 0,1 0-1 0 0,0 0 1 0 0,-1 0 0 0 0,1 0-1 0 0,0 0 1 0 0,-1 1 0 0 0,1-1-1 0 0,-1 0 1 0 0,1 1 0 0 0,-1-1-1 0 0,1 0 1 0 0,0 1 0 0 0,-1-1-1 0 0,1 1 1 0 0,-1-1 0 0 0,0 1-1 0 0,1-1 5 0 0,8 41-157 0 0,-8-29 233 0 0,0 84 114 0 0,-46 31-13 0 0,-27 62-585 0 0,71-165-1092 0 0,8-15-4154 0 0,-1-6-4608 0 0,-2-2 3130 0 0</inkml:trace>
  <inkml:trace contextRef="#ctx0" brushRef="#br0" timeOffset="30974.398">15809 358 0 0 0,'0'0'1220'0'0,"0"0"-217"0"0,0 0 92 0 0,0 0 324 0 0,0 0 308 0 0,0 0 140 0 0,0 0-45 0 0,0 0-228 0 0,0 0-306 0 0,0 0-241 0 0,0 0-160 0 0,0 0-114 0 0,0 0-85 0 0,3-4-74 0 0,9-11-57 0 0,-9 12-54 0 0,-10 18 1301 0 0,-216 250-133 0 0,297-357-995 0 0,97-62-710 0 0,-82 87-10 0 0,-84 108-56 0 0,7 68 388 0 0,14-2-802 0 0,-23-102-488 0 0,-1-3-4153 0 0,-1-1-2044 0 0,-1-1-1296 0 0</inkml:trace>
  <inkml:trace contextRef="#ctx0" brushRef="#br0" timeOffset="31215.112">15647 513 6241 0 0,'0'0'1454'0'0,"0"0"-403"0"0,0 0-83 0 0,0 0 242 0 0,0 0 302 0 0,0 0 124 0 0,0 0-161 0 0,0 0-288 0 0,0 0-349 0 0,0 0-311 0 0,0 0-179 0 0,0 0-126 0 0,29-5-86 0 0,96-16-52 0 0,13-2-864 0 0,-89 17-5745 0 0,-35 5-3435 0 0</inkml:trace>
  <inkml:trace contextRef="#ctx0" brushRef="#br0" timeOffset="32647.408">16105 571 1968 0 0,'0'0'1651'0'0,"0"0"58"0"0,0 0 217 0 0,0 0 143 0 0,0 0-75 0 0,0 0-256 0 0,0 0-342 0 0,0 0-317 0 0,0 0-197 0 0,0 0-66 0 0,0 0-1 0 0,0 0 22 0 0,0 0-31 0 0,13-12 886 0 0,103-145 1231 0 0,36-38-2581 0 0,-128 166-345 0 0,-23 28-20 0 0,0 35-677 0 0,-6 172 723 0 0,6-203-19 0 0,-1-1 1 0 0,1 1-1 0 0,0-1 0 0 0,0 0 1 0 0,0 0-1 0 0,0 0 0 0 0,0 1 1 0 0,1-1-1 0 0,-1 0 1 0 0,1 0-1 0 0,-1-1 0 0 0,1 1 1 0 0,0 0-1 0 0,-1 0 1 0 0,1-1-1 0 0,0 1 0 0 0,0-1 1 0 0,0 0-1 0 0,0 1 0 0 0,1-1 1 0 0,-1 0-1 0 0,0 0 1 0 0,0-1-1 0 0,1 1 0 0 0,-1 0 1 0 0,1-1-1 0 0,-1 1 1 0 0,0-1-1 0 0,1 0 0 0 0,-1 0 1 0 0,1 0-1 0 0,-1 0 0 0 0,1 0 1 0 0,-1 0-1 0 0,0-1 1 0 0,1 1-1 0 0,-1-1 0 0 0,1 0 1 0 0,-1 0-1 0 0,0 0 1 0 0,0 0-1 0 0,0 0 0 0 0,1 0 1 0 0,-1 0-1 0 0,0-1 0 0 0,0 1 1 0 0,-1-1-1 0 0,1 0 1 0 0,0 1-1 0 0,0-1 0 0 0,-1 0 1 0 0,1 0-5 0 0,20-21 31 0 0,-1-1 0 0 0,-1 0 1 0 0,-1-2-1 0 0,-2 0 0 0 0,0-1 0 0 0,4-13-31 0 0,77-108 18 0 0,-97 147-11 0 0,17-16-85 0 0,-12 34-27 0 0,5 182 565 0 0,-10-104 970 0 0,-1-34-4631 0 0,1-19-8299 0 0,-1-41 290 0 0</inkml:trace>
  <inkml:trace contextRef="#ctx0" brushRef="#br0" timeOffset="33475.547">16955 325 56 0 0,'0'0'1192'0'0,"0"0"-5"0"0,0 0 143 0 0,0 0 229 0 0,0 0 149 0 0,0 0-6 0 0,0 0-156 0 0,0 0-240 0 0,0 0-224 0 0,0 0-144 0 0,0 0-85 0 0,0 0-57 0 0,0 0-64 0 0,0 3 3833 0 0,-12 56-2103 0 0,-14 144-807 0 0,26-185-1741 0 0,0-18 72 0 0,0 0-11 0 0,0 0 4 0 0,0 0-6 0 0,0 0 2 0 0,0 0-29 0 0,0 0-27 0 0,0 0-34 0 0,0 0-33 0 0,0 0-4 0 0,0 0-57 0 0,0-22-6461 0 0,0 18 5165 0 0,-1-2-769 0 0,2 1-3463 0 0,1 2-1789 0 0</inkml:trace>
  <inkml:trace contextRef="#ctx0" brushRef="#br0" timeOffset="34139.383">16849 347 1752 0 0,'0'0'2552'0'0,"0"0"-708"0"0,0 0-140 0 0,0 0 113 0 0,0 0 14 0 0,0 0-132 0 0,0 0-260 0 0,0 0-340 0 0,0 0-291 0 0,0 0-173 0 0,0 0-98 0 0,0 0-49 0 0,2-2-36 0 0,127-54 2924 0 0,-7 44-2235 0 0,-121 12-1133 0 0,-4 15 290 0 0,-92 87 363 0 0,96-99-663 0 0,-1 0-1 0 0,0-1 1 0 0,1 1-1 0 0,0 0 0 0 0,-1-1 1 0 0,1 1-1 0 0,0-1 1 0 0,0 1-1 0 0,1-1 1 0 0,-1 1-1 0 0,0-1 1 0 0,1 0-1 0 0,-1 0 1 0 0,1 1-1 0 0,0-1 1 0 0,0 0-1 0 0,0-1 0 0 0,0 1 1 0 0,0 0-1 0 0,0 0 1 0 0,0-1-1 0 0,1 0 1 0 0,-1 1-1 0 0,1-1 1 0 0,-1 0-1 0 0,1 0 1 0 0,-1 0-1 0 0,1 0 1 0 0,0-1-1 0 0,-1 1 0 0 0,1-1 1 0 0,0 0-1 0 0,-1 1 1 0 0,2-1 2 0 0,4 3-3 0 0,-3-2 12 0 0,-1 0 0 0 0,0 1 0 0 0,1 0 1 0 0,-1 0-1 0 0,0 0 0 0 0,0 0 0 0 0,0 1 0 0 0,0 0 0 0 0,0 0 1 0 0,-1 0-1 0 0,1 0 0 0 0,-1 0 0 0 0,0 1 0 0 0,0-1 1 0 0,0 1-1 0 0,0 0 0 0 0,0 0 0 0 0,-1 0 0 0 0,0 0 0 0 0,0 0 1 0 0,0 1-1 0 0,-1-1 0 0 0,1 1 0 0 0,-1-1 0 0 0,0 1 1 0 0,0 0-10 0 0,-1 0 37 0 0,0-1 1 0 0,0 1 0 0 0,0-1-1 0 0,0 1 1 0 0,-1-1 0 0 0,0 0 0 0 0,0 1-1 0 0,0-1 1 0 0,-1 0 0 0 0,1 1 0 0 0,-1-1-1 0 0,0 0 1 0 0,0 0 0 0 0,0-1 0 0 0,-1 1-1 0 0,0 0 1 0 0,1-1 0 0 0,-1 1 0 0 0,0-1-1 0 0,-1 0 1 0 0,1 0 0 0 0,0 0-1 0 0,-1-1 1 0 0,0 1 0 0 0,0-1 0 0 0,1 0-1 0 0,-3 1-37 0 0,-6 2 115 0 0,1 0 0 0 0,-1-2 0 0 0,0 1 0 0 0,0-1 0 0 0,0-1 0 0 0,0 0 0 0 0,0-1-1 0 0,0-1 1 0 0,-12 0-115 0 0,-39-18-2769 0 0,38-3-2334 0 0,8-9-3582 0 0,15 22-1101 0 0</inkml:trace>
  <inkml:trace contextRef="#ctx0" brushRef="#br0" timeOffset="36166.976">17552 233 2657 0 0,'0'0'1072'0'0,"0"0"-255"0"0,0 0 2 0 0,0 0 309 0 0,0 0 389 0 0,0 0 288 0 0,0 0-7 0 0,0 0-267 0 0,0 0-324 0 0,0 0-344 0 0,0 0-178 0 0,-15 0-136 0 0,-64 0 285 0 0,72 2-656 0 0,1 0-1 0 0,0 0 0 0 0,0 1 0 0 0,0 0 1 0 0,0 0-1 0 0,0 1 0 0 0,1-1 1 0 0,-1 1-1 0 0,1 1 0 0 0,0-1 0 0 0,0 1 1 0 0,1 0-1 0 0,-2 2-177 0 0,-1 3 82 0 0,2 0 0 0 0,-1 0-1 0 0,2 1 1 0 0,-1 0 0 0 0,2 0 0 0 0,-1 0 0 0 0,1 0 0 0 0,1 1 0 0 0,0-1-1 0 0,1 1 1 0 0,0-1 0 0 0,0 1 0 0 0,2 0 0 0 0,-1-1 0 0 0,1 1-1 0 0,1 1-81 0 0,-2-9 44 0 0,1-1-1 0 0,-1 1 0 0 0,1 0 0 0 0,-1 0 0 0 0,1-1 0 0 0,0 1 0 0 0,1 0 0 0 0,-1-1 0 0 0,1 1 0 0 0,-1-1 0 0 0,1 0 0 0 0,0 1 0 0 0,0-1 0 0 0,1 0 0 0 0,-1 0 0 0 0,1 0 0 0 0,-1-1 0 0 0,1 1 0 0 0,0-1 0 0 0,0 1 0 0 0,0-1 0 0 0,0 0 0 0 0,0 0 0 0 0,1 0 1 0 0,-1 0-1 0 0,1-1 0 0 0,-1 1 0 0 0,1-1 0 0 0,-1 0 0 0 0,1 0 0 0 0,0-1 0 0 0,0 1 0 0 0,-1-1 0 0 0,1 1 0 0 0,0-1 0 0 0,0 0 0 0 0,0-1 0 0 0,-1 1 0 0 0,1-1 0 0 0,0 0 0 0 0,0 1 0 0 0,-1-2 0 0 0,1 1 0 0 0,0 0 0 0 0,-1-1 0 0 0,0 1 0 0 0,1-1 0 0 0,-1 0 1 0 0,0 0-1 0 0,0-1 0 0 0,1 0-43 0 0,58-57 461 0 0,-3-3 1 0 0,-3-2 0 0 0,6-14-462 0 0,-13 24 204 0 0,-35 96-105 0 0,2 18-57 0 0,-2 1 0 0 0,-3 1 1 0 0,-3 0-1 0 0,-2 0 0 0 0,-3 0 0 0 0,-3 5-42 0 0,-1-48-4 0 0,-1 0 1 0 0,0 0-1 0 0,-2 0 0 0 0,0-1 0 0 0,-1 1 0 0 0,0-1 0 0 0,-2 0 0 0 0,0-1 0 0 0,-1 0 0 0 0,0 0 0 0 0,-1 0 0 0 0,-1-1 0 0 0,-1-1 0 0 0,0 1 1 0 0,-1-2-1 0 0,-4 4 4 0 0,1-4-17 0 0,1-1 1 0 0,-2 0-1 0 0,0-2 1 0 0,0 0-1 0 0,-1 0 0 0 0,0-2 1 0 0,-1 0-1 0 0,1-1 1 0 0,-2-1-1 0 0,-10 2 17 0 0,-65-2-41 0 0,92-8 39 0 0,0-1 1 0 0,1 1 0 0 0,-1-1-1 0 0,0 0 1 0 0,1 0-1 0 0,-1 0 1 0 0,1 1-1 0 0,0-1 1 0 0,0-1-1 0 0,0 1 1 0 0,1 0-1 0 0,-1 0 1 0 0,1 0-1 0 0,-1 0 1 0 0,1 0 0 0 0,0-1-1 0 0,1 1 1 0 0,-1 0-1 0 0,0 0 1 0 0,1 0-1 0 0,-1 0 1 0 0,1-1-1 0 0,0 1 1 0 0,0 0-1 0 0,1 0 1 0 0,-1 1-1 0 0,0-1 1 0 0,1 0 0 0 0,0 0-1 0 0,0 1 1 0 0,0-1 1 0 0,17-28 16 0 0,1 2 0 0 0,2 0 0 0 0,1 2 0 0 0,1 0 1 0 0,1 2-1 0 0,1 0 0 0 0,2 2 0 0 0,0 1 0 0 0,1 2 0 0 0,1 0 1 0 0,1 2-1 0 0,1 1 0 0 0,0 2 0 0 0,1 1 0 0 0,6 0-16 0 0,32 5-1096 0 0,-62 19-3106 0 0,-8-2-3964 0 0,-1-4-3203 0 0</inkml:trace>
  <inkml:trace contextRef="#ctx0" brushRef="#br0" timeOffset="39462.311">14575 892 0 0 0,'0'0'681'0'0,"0"0"161"0"0,0 0 10 0 0,0 0-45 0 0,0 0-19 0 0,0 0 16 0 0,0 0 66 0 0,0 0 67 0 0,0 0 65 0 0,0 0 38 0 0,5 5 6743 0 0,-2-3-7938 0 0,85 9 3682 0 0,236-7-1208 0 0,66-26-1370 0 0,-230 11-590 0 0,41-8-91 0 0,57 8-104 0 0,34 4-83 0 0,-202 0-50 0 0,3-1-20 0 0,48 1 23 0 0,186-19 40 0 0,92 22-17 0 0,293-36 430 0 0,-420 55-780 0 0,-72 6-1867 0 0,-155-17-592 0 0,-43-4-1035 0 0,-1 0-3738 0 0,-13 0-570 0 0</inkml:trace>
  <inkml:trace contextRef="#ctx0" brushRef="#br0" timeOffset="42049.363">15037 1080 5657 0 0,'0'0'3740'0'0,"0"0"-2009"0"0,0 0-888 0 0,0 0-125 0 0,0 0 185 0 0,0 0 252 0 0,0 0 151 0 0,0 0-114 0 0,0 0-301 0 0,0 0-340 0 0,0 0-265 0 0,0 0-138 0 0,0 0-21 0 0,-2 4 54 0 0,0 2-79 0 0,-21 49 679 0 0,-3-1 0 0 0,-2-1 0 0 0,-29 39-781 0 0,-5 11 479 0 0,62-102-455 0 0,-1 0 0 0 0,0 0 0 0 0,1 1 0 0 0,0-1 0 0 0,-1 0 0 0 0,1 0 0 0 0,0 0 0 0 0,-1 1 0 0 0,1-1 0 0 0,0 0 0 0 0,0 0 0 0 0,0 1 0 0 0,0-1 0 0 0,0 0 0 0 0,1 0 0 0 0,-1 1 0 0 0,0-1 0 0 0,0 0 0 0 0,1 0 0 0 0,-1 0 0 0 0,1 1 0 0 0,-1-1 0 0 0,1 0 0 0 0,-1 0 0 0 0,1 0 0 0 0,0 0 0 0 0,0 0 0 0 0,-1 0 0 0 0,1 0 0 0 0,0 0 0 0 0,0-1 0 0 0,0 1 0 0 0,0 0 0 0 0,0 0 0 0 0,0-1 0 0 0,0 1 0 0 0,0 0 0 0 0,0-1 0 0 0,1 1 0 0 0,-1-1 0 0 0,0 0-1 0 0,0 1 1 0 0,0-1 0 0 0,1 0 0 0 0,-1 0 0 0 0,0 0 0 0 0,0 0 0 0 0,1 0 0 0 0,-1 0 0 0 0,0 0 0 0 0,1 0-24 0 0,68-5 1011 0 0,-69 5-1010 0 0,157-37 575 0 0,-131 30-1119 0 0,-26 6 173 0 0,-1 1-160 0 0,0 0-173 0 0,0 0-212 0 0,0 0-294 0 0,0-10-6550 0 0,0 6 909 0 0,0 0 565 0 0</inkml:trace>
  <inkml:trace contextRef="#ctx0" brushRef="#br0" timeOffset="42453.189">15306 1116 1568 0 0,'0'0'2178'0'0,"0"0"-766"0"0,0 0 14 0 0,0 0 478 0 0,0 0 398 0 0,0 0 105 0 0,0 0-267 0 0,0 0-569 0 0,0 0-557 0 0,0 0-387 0 0,0 0-184 0 0,0 0 2 0 0,-10 8 90 0 0,-31 24 77 0 0,36-28-440 0 0,1 2 0 0 0,-1-1-1 0 0,1 0 1 0 0,0 1 0 0 0,0 0-1 0 0,1 0 1 0 0,0 0 0 0 0,0 0 0 0 0,0 0-1 0 0,0 1 1 0 0,1 0 0 0 0,1-1-1 0 0,-1 1 1 0 0,1 0 0 0 0,0 2-172 0 0,-7 22 629 0 0,-45 260 1430 0 0,0-162-1831 0 0,34-75-156 0 0,19-53-89 0 0,2 9-271 0 0,7-38-1915 0 0,-4 11-566 0 0,1 1-5034 0 0,-4 11-3145 0 0</inkml:trace>
  <inkml:trace contextRef="#ctx0" brushRef="#br0" timeOffset="43139.026">15194 1775 5025 0 0,'0'0'2622'0'0,"0"0"-1452"0"0,0 0-681 0 0,0 0 179 0 0,0 0 447 0 0,0 0 369 0 0,0 0 179 0 0,0 0-102 0 0,0 0-241 0 0,0 0-212 0 0,0 0-233 0 0,0 0-189 0 0,0 0-120 0 0,18-13-70 0 0,57-44-30 0 0,-3-19 813 0 0,-53 49-946 0 0,161-205 771 0 0,-114 148-1044 0 0,-46 63-59 0 0,-13 13-2 0 0,-1 0-1 0 0,1 1 1 0 0,1 0-1 0 0,-1 0 1 0 0,1 1-1 0 0,1 0 1 0 0,-1 1-1 0 0,1 0 1 0 0,0 0-1 0 0,0 0 0 0 0,4 0 2 0 0,-11 6-1 0 0,0 1 0 0 0,-1 0 0 0 0,1 0 0 0 0,-1 0 0 0 0,0 0 0 0 0,0 0-1 0 0,0 1 1 0 0,0-1 0 0 0,0 0 0 0 0,0 0 0 0 0,-1 1 0 0 0,1-1 0 0 0,-1 0-1 0 0,1 1 1 0 0,-1-1 0 0 0,0 1 0 0 0,0-1 0 0 0,0 0 0 0 0,0 1 0 0 0,-1-1-1 0 0,1 0 1 0 0,-1 1 0 0 0,1-1 0 0 0,-1 0 0 0 0,0 1 0 0 0,0-1 0 0 0,0 0-1 0 0,-1 2 2 0 0,-34 88 179 0 0,27-75-163 0 0,1 2 0 0 0,1-1-1 0 0,1 1 1 0 0,0 0 0 0 0,1 1-1 0 0,1-1 1 0 0,1 1 0 0 0,0 16-16 0 0,3-34-1 0 0,0-1 1 0 0,0 0 0 0 0,0 1 0 0 0,0-1 0 0 0,0 1 0 0 0,1-1 0 0 0,-1 1 0 0 0,1-1 0 0 0,-1 0-1 0 0,1 1 1 0 0,-1-1 0 0 0,1 0 0 0 0,-1 1 0 0 0,1-1 0 0 0,0 0 0 0 0,0 0 0 0 0,0 0 0 0 0,0 0 0 0 0,0 0-1 0 0,0 0 1 0 0,0 0 0 0 0,0 0 0 0 0,0 0 0 0 0,1 0 0 0 0,-1 0 0 0 0,0-1 0 0 0,0 1 0 0 0,1 0-1 0 0,-1-1 1 0 0,0 1 0 0 0,1-1 0 0 0,-1 0 0 0 0,1 1 0 0 0,-1-1 0 0 0,1 0 0 0 0,-1 0 0 0 0,1 0-1 0 0,-1 0 1 0 0,0 0 0 0 0,1 0 0 0 0,-1-1 0 0 0,1 1 0 0 0,-1 0 0 0 0,1-1 0 0 0,0 1 0 0 0,63-27 150 0 0,-21-11-140 0 0,-1-2 1 0 0,-3-2-1 0 0,-1-1 0 0 0,-2-2 0 0 0,-2-2 1 0 0,0-3-11 0 0,40-51-1 0 0,-68 91 6 0 0,8-8-38 0 0,-23 38-40 0 0,-34 64 217 0 0,3 1 0 0 0,4 2 0 0 0,-10 45-144 0 0,24-28-67 0 0,21-102-1267 0 0,-1 13 3715 0 0,0-11-4704 0 0,1-1-3327 0 0,0-1-4575 0 0,0-2 2559 0 0</inkml:trace>
  <inkml:trace contextRef="#ctx0" brushRef="#br0" timeOffset="43747.094">16330 1418 6201 0 0,'0'0'1489'0'0,"0"0"-168"0"0,0 0 205 0 0,0 0 184 0 0,0 0 13 0 0,0 0-191 0 0,0 0-329 0 0,0 0-303 0 0,0 0-229 0 0,0 0-154 0 0,0 0-106 0 0,-32 32-64 0 0,-95 99-68 0 0,74-70 125 0 0,14-2-24 0 0,39-58-370 0 0,0-1-10 0 0,0 0 18 0 0,0 0 32 0 0,7-12 319 0 0,52-59-157 0 0,3 3 0 0 0,3 3 0 0 0,2 3 0 0 0,23-13-212 0 0,-28 34 14 0 0,-62 74 370 0 0,-33 152 450 0 0,34-176-781 0 0,0 1 0 0 0,1-1 0 0 0,0 1 1 0 0,0-1-1 0 0,1 1 0 0 0,0-1 0 0 0,1 0 0 0 0,0-1 0 0 0,1 1 0 0 0,-1-1 0 0 0,1 1 1 0 0,1-1-1 0 0,2 2-53 0 0,6 2 1326 0 0,-30-27-700 0 0,3 10-653 0 0,0-1-1 0 0,0 2 0 0 0,-1 0 1 0 0,1 0-1 0 0,-1 2 1 0 0,0 0-1 0 0,0 0 0 0 0,-14 1 28 0 0,-31-6-107 0 0,7 2-159 0 0,40 4-59 0 0,-1 1-1 0 0,1-2 0 0 0,-1 0 1 0 0,1 0-1 0 0,0-1 1 0 0,0-1-1 0 0,0 0 0 0 0,0 0 1 0 0,1-1-1 0 0,-4-3 326 0 0,2-6-2786 0 0,8 4-2559 0 0,4 9 4155 0 0,0-4-9511 0 0</inkml:trace>
  <inkml:trace contextRef="#ctx0" brushRef="#br0" timeOffset="44641.728">16687 1437 0 0 0,'0'0'625'0'0,"0"0"329"0"0,0 0 88 0 0,0 0-12 0 0,0 0 8 0 0,0 0 5 0 0,0 0 18 0 0,0 0 38 0 0,0 0 20 0 0,0 0 4 0 0,0 0-17 0 0,0 0-29 0 0,4 0 6650 0 0,17 3-6186 0 0,96-36 1238 0 0,79-23-933 0 0,-150 46-1581 0 0,-46 10-229 0 0,0 0-20 0 0,0 0-3 0 0,0 0-7 0 0,0 0-24 0 0,-17 1-986 0 0,-9 5-643 0 0,-7 3-2383 0 0,10-7-5619 0 0,17-2-549 0 0</inkml:trace>
  <inkml:trace contextRef="#ctx0" brushRef="#br0" timeOffset="45178.012">16917 1157 200 0 0,'0'0'1167'0'0,"0"0"-83"0"0,0 0 232 0 0,0 0 338 0 0,0 0 208 0 0,0 0-2 0 0,0 0-215 0 0,0 0-268 0 0,0 0-214 0 0,0 0-119 0 0,0 0-49 0 0,0 0-21 0 0,7 4 3747 0 0,-14 131-998 0 0,-35 97-3156 0 0,32-202-2129 0 0,10-30 1024 0 0,0 0-104 0 0,0 0-119 0 0,15-5-7828 0 0,-9 3 2564 0 0,-1-2-1210 0 0</inkml:trace>
  <inkml:trace contextRef="#ctx0" brushRef="#br0" timeOffset="45969.622">17097 1595 8514 0 0,'0'0'1571'0'0,"0"0"-276"0"0,0 0 108 0 0,0 0 261 0 0,0 0 106 0 0,0 0-147 0 0,0 0-326 0 0,0 0-342 0 0,0 0-280 0 0,0 0-184 0 0,0 0-114 0 0,0 0-55 0 0,0 0-6 0 0,6-8 18 0 0,106-152 1742 0 0,-25 30-1610 0 0,31-10-315 0 0,-95 125-159 0 0,-23 15 1 0 0,0 0-5 0 0,0 0-14 0 0,0 16-12 0 0,2 226 257 0 0,-2-240-217 0 0,0 0 1 0 0,0 0-1 0 0,1 0 0 0 0,-1 0 1 0 0,0 0-1 0 0,1 0 0 0 0,-1 0 1 0 0,1 0-1 0 0,-1 0 0 0 0,1 0 0 0 0,0-1 1 0 0,0 1-1 0 0,0 0 0 0 0,0 0 1 0 0,0-1-1 0 0,0 1 0 0 0,1 0 1 0 0,-1-1-1 0 0,0 0 0 0 0,1 1 0 0 0,-1-1 1 0 0,1 0-1 0 0,0 1 0 0 0,-1-1 1 0 0,1 0-1 0 0,0 0 0 0 0,0-1 1 0 0,0 1-1 0 0,0 0 0 0 0,0 0 0 0 0,-1-1 1 0 0,1 1-1 0 0,0-1 0 0 0,0 0 1 0 0,0 0-1 0 0,0 0 0 0 0,0 1 1 0 0,1-2-1 0 0,-1 1 0 0 0,0 0 0 0 0,0 0 1 0 0,0-1-1 0 0,-1 1 0 0 0,1-1 1 0 0,0 0-1 0 0,0 1 0 0 0,0-1 1 0 0,0 0-1 0 0,0 0 0 0 0,-1 0 0 0 0,1-1-2 0 0,21-15 24 0 0,-2-2 0 0 0,0-1-1 0 0,-1 0 1 0 0,-2-2-1 0 0,0 0 1 0 0,-1-1-1 0 0,12-20-23 0 0,32-43 15 0 0,28-2-1 0 0,-89 88-17 0 0,0 1-1 0 0,0-1 1 0 0,0 0 0 0 0,0 1 0 0 0,0-1 0 0 0,0 0-1 0 0,-1 0 1 0 0,1 1 0 0 0,0-1 0 0 0,0 0 0 0 0,0 1 0 0 0,0-1-1 0 0,0 0 1 0 0,0 1 0 0 0,0-1 0 0 0,1 0 0 0 0,-1 1-1 0 0,0-1 1 0 0,0 0 0 0 0,0 0 0 0 0,0 1 0 0 0,0-1-1 0 0,0 0 1 0 0,0 1 0 0 0,1-1 0 0 0,-1 0 0 0 0,0 0-1 0 0,0 1 1 0 0,0-1 0 0 0,1 0 0 0 0,-1 0 0 0 0,0 0-1 0 0,0 1 1 0 0,1-1 0 0 0,-1 0 0 0 0,0 0 0 0 0,0 0-1 0 0,1 0 1 0 0,-1 0 0 0 0,0 0 0 0 0,1 1 0 0 0,-1-1 0 0 0,0 0-1 0 0,1 0 1 0 0,-1 0 0 0 0,0 0 0 0 0,0 0 0 0 0,1 0-1 0 0,-1 0 1 0 0,0 0 0 0 0,1 0 0 0 0,-1 0 0 0 0,0 0-1 0 0,1-1 1 0 0,-1 1 0 0 0,0 0 3 0 0,-1 8 21 0 0,-37 261 248 0 0,54-110-159 0 0,-16-158-142 0 0,0 0-1 0 0,1 0 0 0 0,-1 0 1 0 0,0 0-1 0 0,0 0 0 0 0,1 0 1 0 0,-1 0-1 0 0,1 0 0 0 0,-1 0 1 0 0,1 0-1 0 0,-1 0 1 0 0,1 0-1 0 0,0 0 0 0 0,-1 0 1 0 0,1 0-1 0 0,0-1 0 0 0,0 1 1 0 0,0 0-1 0 0,-1 0 0 0 0,1-1 1 0 0,0 1-1 0 0,0-1 1 0 0,0 1-1 0 0,0-1 0 0 0,0 1 1 0 0,0-1-1 0 0,0 1 0 0 0,0-1 1 0 0,1 0-1 0 0,-1 0 1 0 0,0 0-1 0 0,0 0 0 0 0,0 1 1 0 0,0-1-1 0 0,0 0 0 0 0,0-1 1 0 0,0 1-1 0 0,1 0 33 0 0,26-17-4300 0 0,-23 13 2288 0 0,2-3-6481 0 0,-2 4-1422 0 0</inkml:trace>
  <inkml:trace contextRef="#ctx0" brushRef="#br0" timeOffset="46259.85">18143 1319 10114 0 0,'0'0'4993'0'0,"0"0"-3042"0"0,0 0-1091 0 0,0 0 66 0 0,0 0 146 0 0,0 0 68 0 0,0 0-103 0 0,0 0-213 0 0,0 0-195 0 0,0 0-155 0 0,0 0-109 0 0,0 0-79 0 0,0 0-81 0 0,-2 28-58 0 0,-5 87-46 0 0,20-41 60 0 0,-6-30-670 0 0,-4-38-984 0 0,3-14-15174 0 0,-6 7 10051 0 0</inkml:trace>
  <inkml:trace contextRef="#ctx0" brushRef="#br0" timeOffset="46776.356">18093 1267 8658 0 0,'0'0'2099'0'0,"0"0"-591"0"0,0 0-351 0 0,0 0-12 0 0,0 0 25 0 0,0 0-25 0 0,0 0-109 0 0,0 0-195 0 0,0 0-172 0 0,0 0-109 0 0,0 0-90 0 0,0 0-70 0 0,0 0-59 0 0,24-8-43 0 0,74-27-49 0 0,-23 25 461 0 0,-53 12-368 0 0,-19-3-306 0 0,0 1-1 0 0,1 0 1 0 0,-1 0 0 0 0,0 0-1 0 0,0 1 1 0 0,0-1-1 0 0,0 1 1 0 0,0 0 0 0 0,0 0-1 0 0,0 0 1 0 0,0 0 0 0 0,0 0-1 0 0,0 0 1 0 0,-1 1-1 0 0,1 0 1 0 0,0-1 0 0 0,-1 1-1 0 0,1 0 1 0 0,-1 0-1 0 0,0 0 1 0 0,0 1 0 0 0,1-1-1 0 0,-1 0 1 0 0,-1 1-1 0 0,1 0 1 0 0,0-1 0 0 0,-1 1-1 0 0,1 0 1 0 0,-1 0 0 0 0,0 0-1 0 0,0 0 1 0 0,0 0-1 0 0,0 0 1 0 0,-1 0 0 0 0,1 0-1 0 0,-1 0 1 0 0,0 1-36 0 0,-1 1 60 0 0,-1 1 1 0 0,0-1-1 0 0,0 0 0 0 0,0 0 1 0 0,-1-1-1 0 0,0 1 0 0 0,0 0 1 0 0,0-1-1 0 0,0 1 0 0 0,-1-1 1 0 0,0 0-1 0 0,0 0 0 0 0,0-1 1 0 0,0 1-1 0 0,0-1 0 0 0,-1 0-60 0 0,0 1 30 0 0,1-1-21 0 0,0-1 1 0 0,0 1-1 0 0,0 0 1 0 0,0 0 0 0 0,1 1-1 0 0,-1-1 1 0 0,1 1 0 0 0,0 0-1 0 0,0 0 1 0 0,0 0 0 0 0,1 0-1 0 0,-1 0 1 0 0,1 0 0 0 0,0 1-1 0 0,0-1 1 0 0,0 1 0 0 0,1 0-1 0 0,0 0 1 0 0,0-1-1 0 0,0 1 1 0 0,0 0 0 0 0,1 4-10 0 0,49 34 52 0 0,-22-27-18 0 0,-22-12 15 0 0,0 1-1 0 0,0-1 1 0 0,0 1-1 0 0,0 0 0 0 0,-1 0 1 0 0,0 0-1 0 0,0 1 1 0 0,0-1-1 0 0,-1 1 1 0 0,0 0-1 0 0,0 0 0 0 0,-1 0 1 0 0,1 1-1 0 0,-1-1 1 0 0,0 0-1 0 0,-1 1 0 0 0,0 0 1 0 0,0-1-1 0 0,0 1 1 0 0,-1 4-49 0 0,0-4 80 0 0,0-1 1 0 0,0 1-1 0 0,0 0 1 0 0,-1-1-1 0 0,0 1 1 0 0,-1 0-1 0 0,0-1 1 0 0,0 0-1 0 0,0 1 0 0 0,-1-1 1 0 0,1 0-1 0 0,-1 0 1 0 0,-1 0-1 0 0,1-1 1 0 0,-1 1-1 0 0,0-1 1 0 0,-1 0-1 0 0,1 0 1 0 0,-1 0-1 0 0,-3 3-80 0 0,-4-1 13 0 0,1-1 0 0 0,-1 0 0 0 0,0-1 0 0 0,0 0-1 0 0,0-1 1 0 0,-1 0 0 0 0,1-1 0 0 0,-1 0 0 0 0,0-1 0 0 0,0-1 0 0 0,0 0-1 0 0,0 0 1 0 0,0-2 0 0 0,0 1 0 0 0,0-2 0 0 0,-1 0-13 0 0,2 1-49 0 0,0 0 1 0 0,1-1 0 0 0,-1-1 0 0 0,1 0 0 0 0,-1 0-1 0 0,1-1 1 0 0,0-1 0 0 0,1 1 0 0 0,-1-2 0 0 0,1 0-1 0 0,0 0 1 0 0,0-1 0 0 0,1 0 0 0 0,0 0 48 0 0,-7-35-1976 0 0,26 15-5146 0 0,-5 22-4577 0 0</inkml:trace>
  <inkml:trace contextRef="#ctx0" brushRef="#br0" timeOffset="106767.893">9785 2858 9978 0 0,'0'0'2145'0'0,"0"0"-628"0"0,0 0-345 0 0,0 0-42 0 0,0 0 6 0 0,0 0-50 0 0,0 0-166 0 0,0 0-189 0 0,0 0-134 0 0,0 0 54 0 0,0 0 103 0 0,0 0 81 0 0,9 2 50 0 0,103 11 2133 0 0,119-36-1287 0 0,-30 5-1343 0 0,-200 18-383 0 0,-1 0 3 0 0,0 0-18 0 0,0 0 19 0 0,0 0 7 0 0,0 0 5 0 0,0 0 9 0 0,0 0-54 0 0,0 0-44 0 0,0 0-47 0 0,0 0-45 0 0,-33 18-12223 0 0,29-14 8501 0 0,-1 0-7399 0 0</inkml:trace>
  <inkml:trace contextRef="#ctx0" brushRef="#br0" timeOffset="107020.1">9923 3094 8522 0 0,'0'0'1891'0'0,"0"0"-569"0"0,0 0-128 0 0,0 0 152 0 0,0 0 164 0 0,0 0 27 0 0,0 0-132 0 0,0 0-193 0 0,0 0-115 0 0,0 0-52 0 0,0 0-33 0 0,0 0-60 0 0,0 0-122 0 0,14 0-121 0 0,197-8 2124 0 0,4-3-2625 0 0,-182 7-699 0 0,0 1-5721 0 0,-23 3-5804 0 0</inkml:trace>
  <inkml:trace contextRef="#ctx0" brushRef="#br0" timeOffset="61132.217">163 2913 5129 0 0,'0'0'4049'0'0,"0"0"-1879"0"0,0 0-833 0 0,0 0-223 0 0,0 0 20 0 0,0 0 27 0 0,0 0-118 0 0,0 0-231 0 0,0 0-204 0 0,0 0-45 0 0,0 0 93 0 0,0 0 123 0 0,1 5 105 0 0,0-4-822 0 0,-1 1 1 0 0,1-1-1 0 0,-1 1 0 0 0,1-1 0 0 0,0 0 1 0 0,-1 1-1 0 0,1-1 0 0 0,0 0 0 0 0,0 0 0 0 0,0 1 1 0 0,0-1-1 0 0,0 0 0 0 0,0 0 0 0 0,0 0 0 0 0,0 0 1 0 0,1-1-1 0 0,-1 1 0 0 0,0 0 0 0 0,0 0 0 0 0,1-1 1 0 0,-1 1-1 0 0,1-1 0 0 0,-1 1 0 0 0,0-1 1 0 0,1 1-1 0 0,-1-1 0 0 0,1 0 0 0 0,-1 0 0 0 0,1 0 1 0 0,-1 0-1 0 0,1 0 0 0 0,-1 0 0 0 0,1 0 0 0 0,-1 0 1 0 0,1-1-1 0 0,-1 1 0 0 0,1 0-62 0 0,130-10 2545 0 0,88 1-1460 0 0,-186 13-1314 0 0,-34-4 91 0 0,0 0-84 0 0,0 0-109 0 0,0 0-162 0 0,0 0-216 0 0,0 0-203 0 0,4 0-3415 0 0,-2 0-3166 0 0,-2 0-3752 0 0</inkml:trace>
  <inkml:trace contextRef="#ctx0" brushRef="#br0" timeOffset="61386.507">218 3237 11506 0 0,'0'0'1454'0'0,"0"0"-603"0"0,0 0-291 0 0,0 0 175 0 0,0 0 326 0 0,0 0 229 0 0,0 0 109 0 0,0 0-52 0 0,0 0-131 0 0,0 0-133 0 0,0 0-204 0 0,0 0-188 0 0,0 0-128 0 0,33-4-73 0 0,102-15-58 0 0,100-24 242 0 0,-198 52-2890 0 0,-27 4-8140 0 0,-9-9-1775 0 0</inkml:trace>
  <inkml:trace contextRef="#ctx0" brushRef="#br0" timeOffset="75979.25">2217 2596 0 0 0,'0'0'2879'0'0,"0"0"-1440"0"0,0 0-457 0 0,0 0 29 0 0,0 0 198 0 0,0 0 89 0 0,0 0-94 0 0,0 0-249 0 0,0 0-302 0 0,0 0-183 0 0,0 0-103 0 0,0 0-87 0 0,0 0-55 0 0,-11 10-36 0 0,-86 77 556 0 0,-71 71-373 0 0,67-79-1989 0 0,27-41-7394 0 0,67-34 5361 0 0</inkml:trace>
  <inkml:trace contextRef="#ctx0" brushRef="#br0" timeOffset="76311.845">1781 2630 168 0 0,'0'0'1102'0'0,"0"0"-74"0"0,0 0-16 0 0,0 0-33 0 0,0 0-144 0 0,0 0-280 0 0,0 0-377 0 0,0 0-198 0 0,0 0 22 0 0,0 0 211 0 0,0 0 298 0 0,0 0 166 0 0,0 0 46 0 0,4 12-20 0 0,13 39-6 0 0,-14-44-417 0 0,0 0-1 0 0,0-1 0 0 0,1 1 0 0 0,-1-1 0 0 0,2 0 0 0 0,-1 0 1 0 0,0-1-1 0 0,1 1 0 0 0,0-1 0 0 0,1 0 0 0 0,-1 0 0 0 0,2 0-279 0 0,18 18 1126 0 0,57 57 992 0 0,-39-14-1491 0 0,-43-65-631 0 0,0-2-1101 0 0,-14-37-11251 0 0,12 33 9237 0 0</inkml:trace>
  <inkml:trace contextRef="#ctx0" brushRef="#br0" timeOffset="76611.224">1880 2578 0 0 0,'0'0'49'0'0,"0"0"90"0"0,0 0-3 0 0,0 0 91 0 0,0 0 146 0 0,0 0 202 0 0,0 0 188 0 0,0 0 93 0 0,0 0 48 0 0,-5 16 72 0 0,-14 51 73 0 0,17-58-596 0 0,0 0 0 0 0,1 1 0 0 0,0-1 0 0 0,0 0 1 0 0,1 1-1 0 0,0-1 0 0 0,1 1 0 0 0,0-1 0 0 0,1 0 1 0 0,0 0-1 0 0,0 1 0 0 0,1-1 0 0 0,0 1-453 0 0,7 26 1014 0 0,-7-20-688 0 0,3 7-95 0 0,-1 0 0 0 0,-1 0 1 0 0,-2 0-1 0 0,0 0 0 0 0,-1 1 1 0 0,-3 13-232 0 0,1-30-58 0 0,-1-1 0 0 0,0 1 1 0 0,0-1-1 0 0,-1 0 0 0 0,0 0 1 0 0,0 0-1 0 0,0 0 0 0 0,-1 0 0 0 0,1-1 1 0 0,-2 1-1 0 0,1-1 0 0 0,0 0 1 0 0,-1-1-1 0 0,0 1 0 0 0,-2 0 58 0 0,21-3-9688 0 0,-8-3 5576 0 0</inkml:trace>
  <inkml:trace contextRef="#ctx0" brushRef="#br0" timeOffset="77010.209">2359 2471 2833 0 0,'0'0'978'0'0,"0"0"-216"0"0,0 0 21 0 0,0 0 456 0 0,0 0 529 0 0,0 0 267 0 0,0 0-156 0 0,0 0-493 0 0,0 0-531 0 0,0 0-407 0 0,0 0-232 0 0,0 0-96 0 0,0 0-25 0 0,3 19 669 0 0,-27 279 3173 0 0,-32-37-4000 0 0,56-261-22 0 0,0 1 0 0 0,0-1 0 0 0,0 1 0 0 0,0-1 0 0 0,0 1 0 0 0,0-1 1 0 0,0 1-1 0 0,0-1 0 0 0,0 1 0 0 0,0-1 0 0 0,0 1 0 0 0,0-1 0 0 0,1 1 0 0 0,-1-1 0 0 0,0 0 0 0 0,0 1 0 0 0,1-1 1 0 0,-1 1-1 0 0,0-1 0 0 0,0 1 0 0 0,1-1 0 0 0,-1 0 0 0 0,0 1 0 0 0,1-1 0 0 0,-1 0 0 0 0,1 1 0 0 0,-1-1 0 0 0,0 0 1 0 0,1 0-1 0 0,-1 1 0 0 0,1-1 0 0 0,-1 0 0 0 0,1 0 0 0 0,-1 0 0 0 0,1 0 0 0 0,-1 0 0 0 0,1 0 0 0 0,-1 1 0 0 0,1-1 1 0 0,-1 0-1 0 0,1 0 0 0 0,-1 0 0 0 0,1-1 0 0 0,-1 1 0 0 0,1 0 0 0 0,-1 0 0 0 0,1 0 0 0 0,-1 0 0 0 0,1 0 0 0 0,-1-1 1 0 0,0 1-1 0 0,1 0 0 0 0,-1 0 0 0 0,1-1 0 0 0,-1 1 0 0 0,1 0 0 0 0,-1 0 0 0 0,0-1 0 0 0,1 1 0 0 0,-1-1 85 0 0,31-15-5983 0 0,-31 16 5869 0 0,16-10-5323 0 0,-2 2 2031 0 0</inkml:trace>
  <inkml:trace contextRef="#ctx0" brushRef="#br0" timeOffset="77326.704">2722 2593 3801 0 0,'0'0'1352'0'0,"0"0"-145"0"0,0 0-65 0 0,0 0 162 0 0,0 0 186 0 0,-30 34 17 0 0,-91 107-213 0 0,68-54 162 0 0,50-74-1258 0 0,1-9-107 0 0,0 1 1 0 0,0 0-1 0 0,0 0 0 0 0,1-1 1 0 0,-1 1-1 0 0,1 0 0 0 0,1 0 1 0 0,-1 1-1 0 0,1-1 0 0 0,0 0 0 0 0,0 0 1 0 0,0 0-1 0 0,1 0 0 0 0,0 0 1 0 0,0 0-1 0 0,0 0 0 0 0,0 0 1 0 0,1 0-1 0 0,0 0 0 0 0,0-1 0 0 0,0 1 1 0 0,0-1-1 0 0,1 1 0 0 0,0-1 1 0 0,0 0-1 0 0,0 0 0 0 0,1 0 1 0 0,-1-1-1 0 0,1 1 0 0 0,0-1 1 0 0,0 1-1 0 0,0-1 0 0 0,0-1 0 0 0,0 1 1 0 0,1-1-1 0 0,-1 1 0 0 0,1-1 1 0 0,0 0-1 0 0,0-1-91 0 0,14 1 218 0 0,1-1-1 0 0,-1-1 1 0 0,1-1 0 0 0,-1 0 0 0 0,0-2-1 0 0,0 0 1 0 0,0-1 0 0 0,0-1-1 0 0,0-1 1 0 0,-1-1 0 0 0,0 0 0 0 0,0-1-1 0 0,-1-1 1 0 0,0-1 0 0 0,-1 0 0 0 0,0-1-1 0 0,0-1 1 0 0,-1-1 0 0 0,0-1-218 0 0,3 0 126 0 0,0-2 0 0 0,-1-1-1 0 0,-1 0 1 0 0,0-1 0 0 0,-2 0 0 0 0,0-2 0 0 0,1-2-126 0 0,-9 13 30 0 0,-1 1 0 0 0,-1-1-1 0 0,0 0 1 0 0,0 0 0 0 0,0 0 0 0 0,-1-1 0 0 0,-1 1 0 0 0,0-1 0 0 0,0 0 0 0 0,-1 0 0 0 0,0 1-1 0 0,0-1 1 0 0,-1 0 0 0 0,-1 0 0 0 0,1 0 0 0 0,-2 0 0 0 0,1 0 0 0 0,-2-4-30 0 0,-2 7-32 0 0,1-1 1 0 0,-1 1-1 0 0,0 0 0 0 0,-1 0 1 0 0,1 1-1 0 0,-2 0 0 0 0,1 0 1 0 0,0 0-1 0 0,-1 1 1 0 0,0 0-1 0 0,0 0 0 0 0,-1 0 1 0 0,0 1-1 0 0,1 0 0 0 0,-1 1 1 0 0,0 0-1 0 0,-1 0 1 0 0,1 1-1 0 0,0 0 0 0 0,-1 0 1 0 0,0 1-1 0 0,1 0 0 0 0,-1 0 1 0 0,0 1-1 0 0,1 0 0 0 0,-1 1 1 0 0,0 0-1 0 0,1 0 1 0 0,-1 1-1 0 0,1 0 0 0 0,0 1 1 0 0,-1-1-1 0 0,1 2 0 0 0,0-1 1 0 0,-4 3 31 0 0,-124 81-1824 0 0,73-2-6797 0 0,56-69-1783 0 0</inkml:trace>
  <inkml:trace contextRef="#ctx0" brushRef="#br0" timeOffset="77659.34">3337 2582 0 0 0,'0'0'440'0'0,"0"0"534"0"0,0 0 562 0 0,0 0 542 0 0,0 0 145 0 0,0 0-243 0 0,0 0-579 0 0,0 0-607 0 0,0 0-288 0 0,0 0-101 0 0,0 0-23 0 0,0 0-21 0 0,0 0-10 0 0,-30 15 10 0 0,-93 51-9 0 0,52-6 186 0 0,61-47-416 0 0,4-7-19 0 0,-1 1 0 0 0,2 0 0 0 0,-1 0 0 0 0,1 0-1 0 0,0 1 1 0 0,0-1 0 0 0,1 1 0 0 0,0 0-1 0 0,1 1 1 0 0,-1-1 0 0 0,2 1 0 0 0,-1-1-1 0 0,1 1 1 0 0,1 0 0 0 0,-1 0 0 0 0,1 0-1 0 0,1 0 1 0 0,0 0 0 0 0,0 0 0 0 0,1 0-1 0 0,1 7-102 0 0,3-11 189 0 0,0 0 0 0 0,1 0 0 0 0,0-1 0 0 0,-1 1 0 0 0,2-1 0 0 0,-1-1 0 0 0,0 1 0 0 0,1-1-1 0 0,-1 0 1 0 0,1 0 0 0 0,0-1 0 0 0,0 0 0 0 0,0 0 0 0 0,0-1 0 0 0,1 0 0 0 0,-1 0 0 0 0,0-1 0 0 0,0 0 0 0 0,1 0-1 0 0,-1 0 1 0 0,0-1 0 0 0,0 0 0 0 0,4-1-189 0 0,-7 1 78 0 0,18-2 172 0 0,1-1 0 0 0,0-2 1 0 0,-1 0-1 0 0,0-1 0 0 0,-1-2 1 0 0,0 0-1 0 0,0-1 0 0 0,-1-1 1 0 0,0-1-1 0 0,-1-1 0 0 0,0 0 1 0 0,-1-2-1 0 0,-1 0 0 0 0,9-10-250 0 0,-19 20 34 0 0,-1 0-1 0 0,0-1 0 0 0,0 1 1 0 0,0-1-1 0 0,-1-1 0 0 0,0 1 0 0 0,0-1 1 0 0,-1 0-1 0 0,0 0 0 0 0,0 0 1 0 0,0 0-1 0 0,-1-1 0 0 0,0 0 0 0 0,-1 1 1 0 0,0-1-1 0 0,0 0 0 0 0,0 0 1 0 0,-1-1-1 0 0,0 1 0 0 0,-1 0 1 0 0,0 0-1 0 0,0 0 0 0 0,-1 0 0 0 0,0-1 1 0 0,0 1-1 0 0,-1 0 0 0 0,0 0 1 0 0,-1 1-1 0 0,1-1 0 0 0,-1 0 1 0 0,-1 1-1 0 0,0-2-33 0 0,-2 3-80 0 0,0 0 1 0 0,-1 0 0 0 0,1 0-1 0 0,-1 1 1 0 0,0 0-1 0 0,0 0 1 0 0,-1 1-1 0 0,0 0 1 0 0,1 1 0 0 0,-1-1-1 0 0,0 1 1 0 0,-1 1-1 0 0,1-1 1 0 0,0 2-1 0 0,-1-1 1 0 0,1 1 0 0 0,-1 0-1 0 0,0 1 1 0 0,1 0-1 0 0,-1 0 1 0 0,0 1-1 0 0,1 0 1 0 0,-1 1 0 0 0,1 0-1 0 0,-7 2 80 0 0,-70 32-3470 0 0,33-5-5185 0 0,33-18-2557 0 0</inkml:trace>
  <inkml:trace contextRef="#ctx0" brushRef="#br0" timeOffset="78054.207">4187 2585 7578 0 0,'0'0'2730'0'0,"0"0"-669"0"0,0 0-422 0 0,0 0-117 0 0,0 0-94 0 0,0 0-254 0 0,0 0-351 0 0,0 0-301 0 0,0 0-212 0 0,0 0-83 0 0,0 0-41 0 0,0 0-26 0 0,0 0-28 0 0,-23 21-38 0 0,-72 63-30 0 0,-50 80-1094 0 0,110-137-2079 0 0,10-13-6589 0 0,19-11 2885 0 0</inkml:trace>
  <inkml:trace contextRef="#ctx0" brushRef="#br0" timeOffset="78341.218">3664 2622 4369 0 0,'0'0'2039'0'0,"0"0"-833"0"0,0 0-146 0 0,0 0 220 0 0,0 0 140 0 0,0 0-17 0 0,0 0-140 0 0,0 0-169 0 0,32 1-66 0 0,99 6-58 0 0,-47 15 711 0 0,-52-8-1350 0 0,-1 1 0 0 0,-1 1 0 0 0,-1 1 0 0 0,0 2 0 0 0,-1 1 0 0 0,-1 2 0 0 0,0 1-331 0 0,25 22-21 0 0,-51-71-221 0 0,-31-62-3556 0 0,6 33-3524 0 0,20 46 5279 0 0,-1-4-5661 0 0</inkml:trace>
  <inkml:trace contextRef="#ctx0" brushRef="#br0" timeOffset="78592.188">3927 2291 3817 0 0,'0'0'1611'0'0,"0"0"-600"0"0,0 0-118 0 0,0 0 211 0 0,0 0 247 0 0,0 0 179 0 0,-4 34 26 0 0,-11 110-97 0 0,13 72 2956 0 0,0 59-3546 0 0,-20-195-1611 0 0,4-52-7734 0 0,15-25-1754 0 0</inkml:trace>
  <inkml:trace contextRef="#ctx0" brushRef="#br0" timeOffset="79277.251">4437 2471 3425 0 0,'0'0'1363'0'0,"0"0"17"0"0,0 0 186 0 0,0 0 206 0 0,0 0 127 0 0,0 0-38 0 0,0 0-193 0 0,0 0-169 0 0,0 0-223 0 0,0 0-193 0 0,0 0-184 0 0,0 0-215 0 0,0 0-135 0 0,-3-5-62 0 0,-12-17-48 0 0,11 16-30 0 0,4 6-51 0 0,23-14 643 0 0,-4 7-884 0 0,0 1 0 0 0,1 1 0 0 0,0 1 0 0 0,0 1 1 0 0,0 0-1 0 0,0 1 0 0 0,0 2 0 0 0,6 0-117 0 0,-23 0 6 0 0,-1 1 1 0 0,0-1-1 0 0,1 1 1 0 0,-1-1-1 0 0,0 1 1 0 0,0 0-1 0 0,0 0 1 0 0,1 0-1 0 0,-1 0 1 0 0,0 1-1 0 0,-1-1 1 0 0,1 0-1 0 0,0 1 1 0 0,0-1 0 0 0,0 1-1 0 0,-1 0 1 0 0,1 0-1 0 0,-1-1 1 0 0,1 1-1 0 0,-1 0 1 0 0,0 0-1 0 0,0 0 1 0 0,0 1-1 0 0,0-1 1 0 0,0 0-1 0 0,0 0 1 0 0,-1 0-1 0 0,1 1 1 0 0,-1-1 0 0 0,0 0-1 0 0,1 1 1 0 0,-1-1-1 0 0,0 0 1 0 0,0 1-1 0 0,0-1 1 0 0,-1 1-1 0 0,1-1 1 0 0,-1 0-1 0 0,1 0 1 0 0,-1 1-1 0 0,0-1 1 0 0,0 0-1 0 0,0 0 1 0 0,0 0-1 0 0,0 0 1 0 0,0 0 0 0 0,0 0-1 0 0,-1 0 1 0 0,1 0-1 0 0,-1 0 1 0 0,0-1-1 0 0,1 1 1 0 0,-1 0-1 0 0,0-1 1 0 0,0 0-1 0 0,0 1 1 0 0,0-1-1 0 0,-1 0-6 0 0,-123 87 340 0 0,124-87-346 0 0,1-1 0 0 0,0 1-1 0 0,-1 0 1 0 0,1-1 0 0 0,0 1 0 0 0,0 0-1 0 0,-1 0 1 0 0,1 0 0 0 0,0 0-1 0 0,0 0 1 0 0,0 0 0 0 0,0 0-1 0 0,0 1 1 0 0,1-1 0 0 0,-1 0-1 0 0,0 0 1 0 0,0 1 0 0 0,1-1-1 0 0,-1 0 1 0 0,1 1 0 0 0,-1-1 0 0 0,1 1-1 0 0,0-1 1 0 0,-1 1 0 0 0,1-1-1 0 0,0 1 1 0 0,0-1 0 0 0,0 1-1 0 0,0-1 1 0 0,0 1 0 0 0,1-1-1 0 0,-1 0 1 0 0,0 1 0 0 0,1-1-1 0 0,-1 1 1 0 0,1-1 0 0 0,-1 1 0 0 0,1-1-1 0 0,-1 0 1 0 0,1 0 0 0 0,0 1-1 0 0,0-1 1 0 0,0 0 0 0 0,0 0-1 0 0,1 1 7 0 0,105 86 8 0 0,-100-82 2 0 0,0 1 0 0 0,0 0 1 0 0,-1 0-1 0 0,0 0 0 0 0,0 1 0 0 0,-1 0 0 0 0,0 0 0 0 0,0 0 0 0 0,-1 1 0 0 0,0-1 0 0 0,0 1 0 0 0,-1 0 0 0 0,0 0 0 0 0,-1 1 0 0 0,0-1 1 0 0,0 1-1 0 0,-1-1 0 0 0,0 9-10 0 0,-4-10 48 0 0,0 0 0 0 0,0 0 1 0 0,-1-1-1 0 0,-1 1 0 0 0,1-1 1 0 0,-1 0-1 0 0,0-1 0 0 0,0 1 1 0 0,-1-1-1 0 0,0 0 1 0 0,0 0-1 0 0,-1-1 0 0 0,0 0 1 0 0,0 0-1 0 0,0 0 0 0 0,-4 1-48 0 0,1 1-33 0 0,0 0 0 0 0,0-1 0 0 0,0-1 0 0 0,-1 1 0 0 0,0-2 0 0 0,0 1-1 0 0,0-1 1 0 0,0-1 0 0 0,-1 0 0 0 0,1-1 0 0 0,-1 0 0 0 0,-4-1 33 0 0,19-20-5955 0 0,7 6-1971 0 0,-1 5-3700 0 0</inkml:trace>
  <inkml:trace contextRef="#ctx0" brushRef="#br0" timeOffset="79614.929">5185 2449 10218 0 0,'0'0'4816'0'0,"0"0"-3623"0"0,0 0-1000 0 0,0 0 101 0 0,0 0 212 0 0,0 0 178 0 0,-33 23 65 0 0,-101 73-77 0 0,70-27 41 0 0,56-54-596 0 0,1-3-83 0 0,1 0 1 0 0,0 1-1 0 0,1 0 0 0 0,1 0 1 0 0,0 0-1 0 0,1 0 0 0 0,0 1 1 0 0,1-1-1 0 0,0 1 1 0 0,1 10-35 0 0,1-20 42 0 0,0 1 0 0 0,0-1 0 0 0,0 1 0 0 0,1-1 0 0 0,-1 1 0 0 0,1-1 0 0 0,0 0 0 0 0,1 1 0 0 0,-1-1 0 0 0,1 0 0 0 0,0 0 0 0 0,0 0 0 0 0,0 0 0 0 0,0 0 0 0 0,1 0 0 0 0,0 0 0 0 0,-1-1 0 0 0,2 1 0 0 0,-1-1 0 0 0,0 0 0 0 0,0 0 0 0 0,1 0 0 0 0,0-1 0 0 0,-1 1 0 0 0,1-1 0 0 0,0 0 0 0 0,0 0 0 0 0,1 0 0 0 0,-1 0 0 0 0,0-1 0 0 0,1 0 0 0 0,-1 0 0 0 0,5 1-42 0 0,6-3 190 0 0,-1 0 0 0 0,1 0 0 0 0,0-2 0 0 0,0 1 0 0 0,-1-2 0 0 0,0 0 0 0 0,1-1 0 0 0,-2 0 0 0 0,1-1 0 0 0,-1-1 0 0 0,0 0 0 0 0,0-1 0 0 0,0 0 0 0 0,-1-1 0 0 0,-1-1 0 0 0,0 1 0 0 0,0-2 0 0 0,0 1 0 0 0,-2-2 0 0 0,1 1 0 0 0,-2-1 0 0 0,1-1 0 0 0,1-5-190 0 0,-6 13 11 0 0,0-1 0 0 0,-1 0-1 0 0,0 0 1 0 0,0 0 0 0 0,0 0 0 0 0,-1 0-1 0 0,0 0 1 0 0,0-1 0 0 0,-1 1 0 0 0,0-1 0 0 0,0 1-1 0 0,0-1 1 0 0,-1 1 0 0 0,0-1 0 0 0,0 0-1 0 0,0 1 1 0 0,-1-1 0 0 0,0 1 0 0 0,-1-1 0 0 0,1 1-1 0 0,-1-1 1 0 0,-1 1 0 0 0,1 0 0 0 0,-1 0 0 0 0,0 0-1 0 0,0 0 1 0 0,-1 1 0 0 0,0-1 0 0 0,0 1-1 0 0,0 0 1 0 0,0 0 0 0 0,-1 0 0 0 0,0 1 0 0 0,0-1-1 0 0,0 1-10 0 0,-4-1-170 0 0,0 0 0 0 0,0 0 0 0 0,0 1 0 0 0,-1 0-1 0 0,1 1 1 0 0,-1 0 0 0 0,0 1 0 0 0,0 0-1 0 0,0 0 1 0 0,0 1 0 0 0,0 0 0 0 0,0 1 0 0 0,0 0-1 0 0,0 0 1 0 0,-7 2 170 0 0,-51 18-9385 0 0,52-13-2204 0 0</inkml:trace>
  <inkml:trace contextRef="#ctx0" brushRef="#br0" timeOffset="79963.54">5606 2471 9506 0 0,'0'0'399'0'0,"0"0"-321"0"0,0 0 139 0 0,0 0 380 0 0,0 0 247 0 0,0 0 131 0 0,0 0-133 0 0,0 0-297 0 0,0 0-242 0 0,0 0-158 0 0,-18 32-100 0 0,-61 98-57 0 0,16-15-17 0 0,61-111 55 0 0,0 1-1 0 0,0-1 0 0 0,1 1 1 0 0,-1-1-1 0 0,1 1 1 0 0,0 0-1 0 0,0 0 0 0 0,1-1 1 0 0,-1 1-1 0 0,1 0 1 0 0,0 0-1 0 0,0 0 0 0 0,1-1 1 0 0,0 1-1 0 0,-1 0 1 0 0,2 0-1 0 0,-1-1 1 0 0,0 1-1 0 0,1-1 0 0 0,0 1 1 0 0,0-1-1 0 0,0 0 1 0 0,1 1-1 0 0,-1-1 0 0 0,1 0 1 0 0,0-1-1 0 0,0 1 1 0 0,1 0-1 0 0,-1-1 1 0 0,1 0-1 0 0,-1 0 0 0 0,1 0 1 0 0,0 0-1 0 0,0-1 1 0 0,1 1-26 0 0,9 2 456 0 0,1-1 1 0 0,0-1-1 0 0,0 0 0 0 0,0 0 1 0 0,0-2-1 0 0,0 0 1 0 0,0 0-1 0 0,1-2 1 0 0,-1 0-1 0 0,0 0 1 0 0,7-3-457 0 0,0 0 416 0 0,-1-1 1 0 0,0-1 0 0 0,-1-1-1 0 0,1-1 1 0 0,-1-1 0 0 0,-1-1-1 0 0,0 0 1 0 0,0-1 0 0 0,-1-1-1 0 0,-1-1 1 0 0,0-1 0 0 0,0 0-1 0 0,-1-1 1 0 0,12-15-417 0 0,-24 24 43 0 0,1 0 1 0 0,-1 0-1 0 0,0 0 1 0 0,0 0-1 0 0,-1 0 1 0 0,0-1-1 0 0,0 0 1 0 0,-1 1-1 0 0,1-1 1 0 0,-1 0-1 0 0,-1-1 1 0 0,0 1-1 0 0,0 0 1 0 0,0 0-1 0 0,0 0 1 0 0,-1-1-1 0 0,-1 1 0 0 0,1 0 1 0 0,-1 0-1 0 0,0-1 1 0 0,-1 1-1 0 0,0 0 1 0 0,0 0-1 0 0,0 0 1 0 0,-1 1-1 0 0,0-1 1 0 0,-1 1-1 0 0,1-1 1 0 0,-1 1-1 0 0,0 0 1 0 0,-1 0-1 0 0,1 1 1 0 0,-1-1-1 0 0,0 1 1 0 0,-5-4-44 0 0,2 3-52 0 0,0 0 0 0 0,0 1 0 0 0,0-1 0 0 0,-1 1 0 0 0,0 1 0 0 0,0 0 0 0 0,0 0 0 0 0,0 1 0 0 0,-1 0 0 0 0,1 0 0 0 0,-1 1 0 0 0,0 1 0 0 0,1-1 0 0 0,-1 2 0 0 0,0-1 0 0 0,0 1 0 0 0,0 1 0 0 0,0 0 0 0 0,0 0 0 0 0,1 1 0 0 0,-1 0 0 0 0,0 1 0 0 0,1 0 0 0 0,0 0 1 0 0,0 1-1 0 0,0 0 0 0 0,0 1 0 0 0,-4 3 52 0 0,-48 34-2008 0 0,25-12-3501 0 0,32-27 4394 0 0,-18 14-10926 0 0</inkml:trace>
  <inkml:trace contextRef="#ctx0" brushRef="#br0" timeOffset="88587.538">1190 3366 0 0 0,'0'0'151'0'0,"0"0"229"0"0,0 0 108 0 0,-2-4 59 0 0,-8-10 39 0 0,7 10 44 0 0,3 4 26 0 0,0 0-13 0 0,0 0-52 0 0,0 0-95 0 0,0 0-95 0 0,0 0-47 0 0,0 0 15 0 0,0 0 83 0 0,25 2 5480 0 0,-2 0-4670 0 0,295-25 3852 0 0,520-6-2113 0 0,-723 37-2688 0 0,176 6 706 0 0,-217-13-816 0 0,196-13 51 0 0,-65 4-108 0 0,182-6 77 0 0,-236 8 335 0 0,146-25-558 0 0,52-9 467 0 0,292-30-88 0 0,-358 52-318 0 0,333-23 143 0 0,-395 24-189 0 0,-174 16-3367 0 0,0 0-3520 0 0,-42 1-4774 0 0</inkml:trace>
  <inkml:trace contextRef="#ctx0" brushRef="#br0" timeOffset="90210.629">1632 3487 6625 0 0,'0'0'1449'0'0,"0"0"-629"0"0,0 0-511 0 0,0 0-209 0 0,0 0 134 0 0,0 0 300 0 0,0 0 287 0 0,0 0 103 0 0,0 0-101 0 0,0 0-225 0 0,0 0-163 0 0,0 0-32 0 0,0 0 45 0 0,1 8 67 0 0,-7 113 2044 0 0,-62 37-526 0 0,68-156-2001 0 0,1 0 0 0 0,0 0 0 0 0,0-1 1 0 0,0 1-1 0 0,1 0 0 0 0,-1-1 1 0 0,0 1-1 0 0,1 0 0 0 0,-1-1 0 0 0,1 0 1 0 0,-1 1-1 0 0,1-1 0 0 0,-1 0 1 0 0,1 0-1 0 0,0 0 0 0 0,0 0 0 0 0,0 0 1 0 0,0 0-1 0 0,0 0 0 0 0,0-1 1 0 0,0 1-1 0 0,0-1 0 0 0,0 0 1 0 0,0 1-1 0 0,0-1 0 0 0,0 0 0 0 0,0 0 1 0 0,0 0-1 0 0,0 0 0 0 0,0-1 1 0 0,0 1-1 0 0,0 0 0 0 0,0-1 0 0 0,0 0 1 0 0,0 1-33 0 0,5-1 103 0 0,129-20 735 0 0,-67-1-708 0 0,-63 14-2628 0 0,-6-27-11369 0 0,0 26 11055 0 0,0 5 158 0 0</inkml:trace>
  <inkml:trace contextRef="#ctx0" brushRef="#br0" timeOffset="90468.327">2006 3440 1416 0 0,'0'0'2237'0'0,"0"0"-163"0"0,0 0-109 0 0,0 0-8 0 0,0 0-5 0 0,0 0-41 0 0,0 0-212 0 0,0 0-381 0 0,0 0-362 0 0,0 0-306 0 0,0 0-174 0 0,0 0-43 0 0,-16 27-22 0 0,-49 87 38 0 0,-4 46 1354 0 0,60-135-1561 0 0,0 1-1 0 0,1 0 0 0 0,2 0 1 0 0,1 1-1 0 0,1 0 1 0 0,-1 22-242 0 0,-8 47-419 0 0,14-107-7592 0 0,92-57-3701 0 0,-78 59 8698 0 0</inkml:trace>
  <inkml:trace contextRef="#ctx0" brushRef="#br0" timeOffset="90988.291">2490 3638 0 0 0,'0'0'459'0'0,"0"0"1121"0"0,0 0 919 0 0,0 0 430 0 0,0 0-60 0 0,0 0-441 0 0,0 0-646 0 0,0 0-435 0 0,0 0-275 0 0,0 0-161 0 0,0 0-138 0 0,0 0-111 0 0,-28 24-87 0 0,-87 71-89 0 0,-6 22 827 0 0,117-114-1444 0 0,0-1 1 0 0,0 1 0 0 0,0-1 0 0 0,-1 0-1 0 0,1 0 1 0 0,-1 0 0 0 0,0-1 0 0 0,1 0-1 0 0,-1 0 1 0 0,0 0 0 0 0,0 0 0 0 0,1-1-1 0 0,-1 0 1 0 0,0 0 0 0 0,0 0 0 0 0,0 0-1 0 0,0-1 1 0 0,1 0 0 0 0,-1 0 0 0 0,0 0-1 0 0,1-1 1 0 0,-1 1 0 0 0,1-1 0 0 0,-1 0-1 0 0,1-1 1 0 0,0 1 0 0 0,0-1 0 0 0,0 0-1 0 0,0 0 1 0 0,0 0 0 0 0,0 0 0 0 0,1 0-1 0 0,0-1 1 0 0,0 0 0 0 0,0 0 0 0 0,0 0 130 0 0,-71-79-4469 0 0,70 76 4489 0 0,1 0-1 0 0,-1 0 1 0 0,2 0 0 0 0,-1-1-1 0 0,1 1 1 0 0,0-1 0 0 0,1 1-1 0 0,-1-1 1 0 0,2 0 0 0 0,-1 1-1 0 0,1-1 1 0 0,0 0 0 0 0,1-3-20 0 0,1 7 90 0 0,1 1 1 0 0,-1 0-1 0 0,1-1 1 0 0,0 1-1 0 0,0 0 1 0 0,0 0-1 0 0,0 1 1 0 0,0-1-1 0 0,1 1 1 0 0,-1 0 0 0 0,1 0-1 0 0,0 0 1 0 0,0 0-1 0 0,-1 0 1 0 0,1 1-1 0 0,0 0 1 0 0,0 0-1 0 0,0 0 1 0 0,1 0-1 0 0,-1 1 1 0 0,0-1-1 0 0,0 1 1 0 0,0 0-1 0 0,0 0 1 0 0,3 1-91 0 0,99 26 1664 0 0,-91-21-1437 0 0,41 19 1193 0 0,-2 2 0 0 0,0 3 0 0 0,44 32-1420 0 0,-25 0 717 0 0,-104-110-861 0 0,-15-2-4311 0 0,3-1-8700 0 0,37 42 8995 0 0</inkml:trace>
  <inkml:trace contextRef="#ctx0" brushRef="#br0" timeOffset="91253.245">2355 3440 0 0 0,'0'0'988'0'0,"0"0"-448"0"0,0 0 84 0 0,0 0 731 0 0,0 0 885 0 0,0 0 432 0 0,0 0-9 0 0,0 0-411 0 0,0 0-503 0 0,0 0-339 0 0,0 0-299 0 0,0 0-200 0 0,-2 35-115 0 0,-9 109-80 0 0,-5-28 992 0 0,-15 122-334 0 0,25-218-1158 0 0,7-20-429 0 0,-1 0 0 0 0,0 0 0 0 0,1 0 0 0 0,-1 0 1 0 0,0-1-1 0 0,0 1 0 0 0,1 0 0 0 0,-1 0 0 0 0,0 0 1 0 0,1 0-1 0 0,-1 0 0 0 0,0 0 0 0 0,1 0 0 0 0,-1 0 1 0 0,0 0-1 0 0,1 0 0 0 0,-1 0 0 0 0,0 0 0 0 0,1 0 1 0 0,-1 1-1 0 0,0-1 0 0 0,1 0 0 0 0,-1 0 0 0 0,0 0 1 0 0,0 0-1 0 0,1 0 0 0 0,-1 1 0 0 0,0-1 1 0 0,0 0-1 0 0,1 0 0 0 0,-1 0 0 0 0,0 1 0 0 0,0-1 1 0 0,1 0-1 0 0,-1 1 213 0 0,6-6-1964 0 0,5-5-5376 0 0,-2 2 767 0 0</inkml:trace>
  <inkml:trace contextRef="#ctx0" brushRef="#br0" timeOffset="91528.193">2806 3535 8226 0 0,'0'0'2560'0'0,"0"0"-686"0"0,0 0-351 0 0,0 0-64 0 0,0 0-15 0 0,0 0-55 0 0,0 0-182 0 0,0 0-249 0 0,0 0-247 0 0,0 0-175 0 0,0 0-98 0 0,0 0-79 0 0,0 0-21 0 0,-6 24 9 0 0,-18 73 13 0 0,18 18 670 0 0,6 83-1545 0 0,-1-200-5667 0 0,1 0 3669 0 0,-2-3 806 0 0,3 0-4051 0 0,1 1-2326 0 0</inkml:trace>
  <inkml:trace contextRef="#ctx0" brushRef="#br0" timeOffset="91840.041">3095 3587 4553 0 0,'0'0'2355'0'0,"0"0"-282"0"0,0 0-229 0 0,0 0-106 0 0,0 0-51 0 0,0 0-172 0 0,0 0-240 0 0,0 0-300 0 0,0 0-293 0 0,0 0-182 0 0,0 0-123 0 0,0 0-59 0 0,0 0-43 0 0,-22 31-40 0 0,-70 99-54 0 0,49-52 68 0 0,41-76-229 0 0,0 1 0 0 0,1 0-1 0 0,-1 0 1 0 0,1 1 0 0 0,0-1-1 0 0,0 0 1 0 0,0 0 0 0 0,0 1-1 0 0,0-1 1 0 0,1 0-1 0 0,0 1 1 0 0,-1-1 0 0 0,1 1-1 0 0,0-1 1 0 0,1 0 0 0 0,-1 1-1 0 0,1-1 1 0 0,-1 0 0 0 0,1 1-1 0 0,0-1 1 0 0,0 0-1 0 0,1 0 1 0 0,-1 1 0 0 0,1-1-1 0 0,-1 0 1 0 0,1-1 0 0 0,0 1-1 0 0,0 0 1 0 0,0 0 0 0 0,1-1-1 0 0,-1 1 1 0 0,0-1-1 0 0,1 0 1 0 0,0 0 0 0 0,-1 0-1 0 0,1 0 1 0 0,0 0 0 0 0,0-1-1 0 0,0 1 1 0 0,0-1 0 0 0,1 0-1 0 0,-1 1 1 0 0,0-2-1 0 0,1 1 1 0 0,-1 0 0 0 0,0-1-1 0 0,1 1-19 0 0,11-2 146 0 0,0 0 0 0 0,0 0 0 0 0,-1-1-1 0 0,1-1 1 0 0,0-1 0 0 0,-1 0 0 0 0,0-1 0 0 0,0 0-1 0 0,0-1 1 0 0,-1-1 0 0 0,0 0 0 0 0,0-1-1 0 0,0-1-145 0 0,-1 3 87 0 0,0-2 1 0 0,-1 1-1 0 0,-1-1 0 0 0,1-1 0 0 0,-1 1 0 0 0,-1-2 0 0 0,1 0 0 0 0,-2 0 0 0 0,1 0 0 0 0,-2-1 0 0 0,1 0 0 0 0,-1-1 0 0 0,-1 0 1 0 0,0 0-1 0 0,-1 0 0 0 0,0-1 0 0 0,-1 1 0 0 0,0-1 0 0 0,-1 0 0 0 0,1-11-87 0 0,-4 5 7 0 0,1 15-28 0 0,0 1-1 0 0,0 0 1 0 0,0-1 0 0 0,0 1 0 0 0,-1-1-1 0 0,0 1 1 0 0,0-1 0 0 0,0 1-1 0 0,0 0 1 0 0,0-1 0 0 0,-1 1 0 0 0,1-1-1 0 0,-1 1 1 0 0,0-1 0 0 0,0 1 0 0 0,0 0-1 0 0,-1 0 1 0 0,1-1 0 0 0,-1 1-1 0 0,1 0 1 0 0,-1 0 0 0 0,0 1 0 0 0,0-1-1 0 0,-1 0 1 0 0,1 1 0 0 0,-1-1 0 0 0,1 1-1 0 0,-1 0 1 0 0,0 0 0 0 0,0 0-1 0 0,1 0 1 0 0,-2 0 0 0 0,1 0 0 0 0,0 1-1 0 0,0 0 1 0 0,0 0 0 0 0,-1-1 0 0 0,1 2 21 0 0,-3-1-237 0 0,1 1-1 0 0,-1 0 1 0 0,1 1 0 0 0,0 0 0 0 0,-1-1 0 0 0,1 2 0 0 0,0-1 0 0 0,0 1 0 0 0,-1-1 0 0 0,1 1 0 0 0,0 1 0 0 0,1-1 0 0 0,-1 1 0 0 0,0 0 237 0 0,-35 34-7514 0 0,34-25-635 0 0</inkml:trace>
  <inkml:trace contextRef="#ctx0" brushRef="#br0" timeOffset="92190.483">3714 3576 2929 0 0,'0'0'1752'0'0,"0"0"-324"0"0,0 0-85 0 0,0 0 62 0 0,0 0 108 0 0,0 0 60 0 0,0 0 19 0 0,0 0-21 0 0,0 0-87 0 0,0 0-265 0 0,0 0-395 0 0,0 0-337 0 0,0 0-304 0 0,-3 1-105 0 0,-62 43 294 0 0,-16 50 321 0 0,79-91-658 0 0,0 1 0 0 0,0-1 0 0 0,0 0 0 0 0,0 1 1 0 0,0-1-1 0 0,1 1 0 0 0,0 0 0 0 0,0 0 0 0 0,0-1 0 0 0,0 1 0 0 0,0 0 1 0 0,1 0-1 0 0,-1 0 0 0 0,1 0 0 0 0,0 0 0 0 0,1 0 0 0 0,-1 0 1 0 0,0-1-1 0 0,1 1 0 0 0,0 0 0 0 0,0 0 0 0 0,0 0 0 0 0,1-1 1 0 0,-1 1-1 0 0,1 0 0 0 0,0-1 0 0 0,0 0 0 0 0,0 1 0 0 0,0-1 1 0 0,1 0-1 0 0,-1 0 0 0 0,1 0 0 0 0,0 0 0 0 0,0-1 0 0 0,0 1 1 0 0,0-1-1 0 0,0 0 0 0 0,1 0 0 0 0,-1 0 0 0 0,1 0 0 0 0,3 1-35 0 0,9 1 230 0 0,1 0-1 0 0,1-1 0 0 0,-1-1 1 0 0,0 0-1 0 0,0-2 1 0 0,1 0-1 0 0,-1-1 0 0 0,0 0 1 0 0,5-2-230 0 0,-4 0 176 0 0,0-2 1 0 0,1 0-1 0 0,-2 0 1 0 0,1-2-1 0 0,-1 0 1 0 0,0-1-1 0 0,0-1 1 0 0,-1 0-1 0 0,0-1 1 0 0,-1-1 0 0 0,13-11-177 0 0,-23 17 20 0 0,1 0 0 0 0,-1 0 0 0 0,0-1 0 0 0,-1 1 0 0 0,1-1 0 0 0,-1 0 1 0 0,0 0-1 0 0,-1 0 0 0 0,0-1 0 0 0,0 1 0 0 0,0-1 0 0 0,0 0 1 0 0,-1 0-1 0 0,0 0 0 0 0,-1 0 0 0 0,0 0 0 0 0,0 0 0 0 0,0-1 1 0 0,-1 1-1 0 0,0 0 0 0 0,0 0 0 0 0,-1-1 0 0 0,0 1 0 0 0,0 0 1 0 0,-1 0-1 0 0,0 0 0 0 0,0 0 0 0 0,-1 0 0 0 0,1 1 0 0 0,-2-1 0 0 0,1 1 1 0 0,-1-1-1 0 0,0 1 0 0 0,0 0 0 0 0,0 1 0 0 0,-1-1 0 0 0,0 1 1 0 0,0 0-1 0 0,0 0 0 0 0,-1 0 0 0 0,0 1 0 0 0,0 0 0 0 0,-6-3-20 0 0,-95-13-2056 0 0,72 25-2223 0 0,4 7-5144 0 0,21-7-1579 0 0</inkml:trace>
  <inkml:trace contextRef="#ctx0" brushRef="#br0" timeOffset="96734.134">4292 3697 0 0 0,'0'0'859'0'0,"0"0"422"0"0,0 0-55 0 0,0 0-126 0 0,0 0 70 0 0,0 0 158 0 0,0 0 187 0 0,0 0 99 0 0,11 2-85 0 0,115 4 3511 0 0,155-65-751 0 0,-184 51-5122 0 0,-126 31-4927 0 0,20-16 463 0 0,1 0-3764 0 0</inkml:trace>
  <inkml:trace contextRef="#ctx0" brushRef="#br0" timeOffset="96981.5">4623 3414 6977 0 0,'0'0'1263'0'0,"0"0"-364"0"0,0 0 59 0 0,0 0 306 0 0,0 0 323 0 0,0 0 88 0 0,0 0-200 0 0,0 0-263 0 0,-10 32-286 0 0,-32 105-206 0 0,26-37 274 0 0,12-75-888 0 0,2 0 1 0 0,0 1 0 0 0,2 0 0 0 0,0-1 0 0 0,2 1 0 0 0,1-1 0 0 0,4 14-107 0 0,10-10-1031 0 0,-3-25-7696 0 0,-10-4-1789 0 0</inkml:trace>
  <inkml:trace contextRef="#ctx0" brushRef="#br0" timeOffset="96982.5">4899 3429 10826 0 0,'0'0'1847'0'0,"0"0"-601"0"0,0 0-498 0 0,0 0-201 0 0,0 0 30 0 0,0 0 110 0 0,0 0 92 0 0,0 0-5 0 0,0 0-66 0 0,0 0-78 0 0,0 0-133 0 0,0 0-109 0 0,35-8-55 0 0,113-23-44 0 0,9 8 460 0 0,-29 23-312 0 0,-126 0-435 0 0,0 1 1 0 0,0-1-1 0 0,-1 0 0 0 0,1 1 0 0 0,0-1 1 0 0,-1 1-1 0 0,1 0 0 0 0,0-1 1 0 0,-1 1-1 0 0,1 0 0 0 0,-1 0 0 0 0,1 0 1 0 0,-1 0-1 0 0,0 0 0 0 0,1 1 1 0 0,-1-1-1 0 0,0 0 0 0 0,0 1 1 0 0,0-1-1 0 0,0 0 0 0 0,0 1 0 0 0,0 0 1 0 0,0-1-1 0 0,0 1 0 0 0,-1-1 1 0 0,1 1-1 0 0,0 0 0 0 0,-1 0 0 0 0,0-1 1 0 0,1 1-1 0 0,-1 0 0 0 0,0 0 1 0 0,0-1-1 0 0,0 1 0 0 0,0 0 0 0 0,0 0 1 0 0,0-1-1 0 0,-1 1 0 0 0,1 0 1 0 0,-1 0-1 0 0,1-1 0 0 0,-1 1 0 0 0,1 0 1 0 0,-1-1-1 0 0,0 1 0 0 0,0-1 1 0 0,0 1-1 0 0,0-1 0 0 0,0 1 0 0 0,0-1 1 0 0,0 0-1 0 0,-1 1 0 0 0,1-1 1 0 0,0 0-1 0 0,-1 0 0 0 0,1 0 0 0 0,-1 0 1 0 0,1 0-1 0 0,-1 0 0 0 0,0-1 1 0 0,1 1-1 0 0,-1 0 0 0 0,-1 0-2 0 0,-307 200 411 0 0,309-201-414 0 0,0 1 1 0 0,0 0-1 0 0,-1 0 1 0 0,1-1-1 0 0,0 1 1 0 0,0 0-1 0 0,0 0 1 0 0,0 0-1 0 0,0 0 1 0 0,0 0-1 0 0,1 0 1 0 0,-1 1-1 0 0,0-1 0 0 0,1 0 1 0 0,-1 0-1 0 0,0 0 1 0 0,1 1-1 0 0,-1-1 1 0 0,1 0-1 0 0,0 1 1 0 0,-1-1-1 0 0,1 0 1 0 0,0 1-1 0 0,0-1 1 0 0,0 1-1 0 0,0-1 1 0 0,0 0-1 0 0,0 1 1 0 0,0-1-1 0 0,1 0 0 0 0,-1 1 1 0 0,0-1-1 0 0,1 0 1 0 0,-1 1-1 0 0,1-1 1 0 0,0 0-1 0 0,-1 0 1 0 0,1 1-1 0 0,0-1 1 0 0,0 0-1 0 0,-1 0 1 0 0,1 0-1 0 0,0 0 1 0 0,0 0-1 0 0,0 0 1 0 0,0 0-1 0 0,0-1 1 0 0,1 1-1 0 0,-1 0 0 0 0,0 0 1 0 0,1 0 2 0 0,68 26 90 0 0,29-11 26 0 0,93 27-54 0 0,-193-43-56 0 0,0 0 1 0 0,0 0-1 0 0,0 0 1 0 0,0 0 0 0 0,0 1-1 0 0,0-1 1 0 0,0 0-1 0 0,0 1 1 0 0,0-1 0 0 0,0 0-1 0 0,0 1 1 0 0,0-1-1 0 0,0 1 1 0 0,0-1 0 0 0,1 1-1 0 0,-1 0 1 0 0,0-1-1 0 0,0 1 1 0 0,1 0 0 0 0,-1 0-1 0 0,0-1 1 0 0,1 1 0 0 0,-1 0-1 0 0,0 0 1 0 0,1 0-1 0 0,0 0 1 0 0,-1 0 0 0 0,1 0-1 0 0,-1 0 1 0 0,1 0-1 0 0,0 0 1 0 0,0 0 0 0 0,0 0-1 0 0,-1 0 1 0 0,1 0-1 0 0,0 0 1 0 0,0 0 0 0 0,1 0-1 0 0,-1 0 1 0 0,0 0 0 0 0,0 0-1 0 0,0 0 1 0 0,1 0-1 0 0,-1 0 1 0 0,0 0 0 0 0,1 0-1 0 0,-1 0 1 0 0,1 0-1 0 0,-1 0 1 0 0,1-1 0 0 0,-1 1-1 0 0,1 0 1 0 0,0 0-1 0 0,-1 0 1 0 0,1-1 0 0 0,0 1-1 0 0,0 0 1 0 0,0-1-1 0 0,0 1 1 0 0,-1-1 0 0 0,1 1-1 0 0,0-1 1 0 0,0 1 0 0 0,0-1-1 0 0,0 0 1 0 0,0 1-1 0 0,0-1 1 0 0,0 0 0 0 0,1 0-7 0 0,-48 22-196 0 0,-1-2 0 0 0,-1-2-1 0 0,-1-2 1 0 0,0-3 0 0 0,-1-1 0 0 0,0-3 0 0 0,-9-1 196 0 0,45-7-1220 0 0,12-1-2667 0 0,1 0-3736 0 0,1 0-1486 0 0</inkml:trace>
  <inkml:trace contextRef="#ctx0" brushRef="#br0" timeOffset="96983.5">5713 3499 9962 0 0,'0'0'1275'0'0,"0"0"-304"0"0,0 0-19 0 0,0 0 188 0 0,0 0 157 0 0,0 0-66 0 0,-31 34-227 0 0,-94 111-288 0 0,122-143-685 0 0,0 1-1 0 0,1-1 1 0 0,-1 0-1 0 0,1 1 1 0 0,-1-1-1 0 0,1 1 1 0 0,0 0-1 0 0,0 0 1 0 0,0 0-1 0 0,0 0 1 0 0,0 0-1 0 0,1 1 1 0 0,-1-1 0 0 0,1 0-1 0 0,0 1 1 0 0,0-1-1 0 0,0 1 1 0 0,1-1-1 0 0,-1 1 1 0 0,1-1-1 0 0,0 1 1 0 0,0-1-1 0 0,0 3-30 0 0,2 3 105 0 0,-2-4-62 0 0,2-1 1 0 0,-1 1-1 0 0,0-1 1 0 0,1 1 0 0 0,0-1-1 0 0,0 0 1 0 0,0 1-1 0 0,1-1 1 0 0,-1 0-1 0 0,1 0 1 0 0,0-1-1 0 0,0 1 1 0 0,1-1 0 0 0,-1 1-1 0 0,0-1 1 0 0,1 0-1 0 0,0 0 1 0 0,0-1-1 0 0,0 1 1 0 0,0-1-1 0 0,0 0 1 0 0,1 0 0 0 0,-1 0-1 0 0,2 0-43 0 0,113 19 1361 0 0,-109-20-1260 0 0,0 0 0 0 0,-1-1 0 0 0,1 0 0 0 0,0-1 0 0 0,0 0 0 0 0,-1-1 0 0 0,1 0 1 0 0,-1 0-1 0 0,1-1 0 0 0,-1 0 0 0 0,0-1 0 0 0,0 0 0 0 0,0 0 0 0 0,-1-1 0 0 0,1 0 0 0 0,-1-1 1 0 0,0 0-1 0 0,-1 0 0 0 0,0 0 0 0 0,0-1 0 0 0,0 0 0 0 0,4-7-101 0 0,-8 7 3 0 0,0-1 0 0 0,0 0-1 0 0,-1 1 1 0 0,0-1 0 0 0,-1 0 0 0 0,1-1 0 0 0,-2 1-1 0 0,1 0 1 0 0,-1 0 0 0 0,0 0 0 0 0,-1-1-1 0 0,0 1 1 0 0,0 0 0 0 0,-1 0 0 0 0,0 0 0 0 0,0 0-1 0 0,-1 1 1 0 0,0-1 0 0 0,0 1 0 0 0,-1-1-1 0 0,0 1 1 0 0,-1 0 0 0 0,1 0 0 0 0,-1 1-1 0 0,-1-1-2 0 0,-70-70-2555 0 0,34 59-5784 0 0,30 16-2749 0 0</inkml:trace>
  <inkml:trace contextRef="#ctx0" brushRef="#br0" timeOffset="96984.5">6346 3532 11178 0 0,'0'0'863'0'0,"0"0"-272"0"0,0 0 65 0 0,0 0 271 0 0,0 0 209 0 0,-32 5 51 0 0,-104 20-167 0 0,126-24-905 0 0,0 0 0 0 0,0 2-1 0 0,1-1 1 0 0,-1 1-1 0 0,1 0 1 0 0,-1 1 0 0 0,1 0-1 0 0,0 0 1 0 0,1 1-1 0 0,-1 0 1 0 0,1 1 0 0 0,0 0-1 0 0,0 0 1 0 0,1 1-1 0 0,-2 2-114 0 0,-3 2 70 0 0,8-8-62 0 0,0 0 0 0 0,0 0 1 0 0,1 0-1 0 0,-1 1 0 0 0,1-1 1 0 0,0 1-1 0 0,0 0 0 0 0,0 0 0 0 0,0 0 1 0 0,1 0-1 0 0,-1 1 0 0 0,1-1 1 0 0,1 1-1 0 0,-1-1 0 0 0,0 1 0 0 0,1 0 1 0 0,0 0-1 0 0,0-1 0 0 0,0 1 1 0 0,1 0-1 0 0,0 0 0 0 0,0 0 0 0 0,0 0 1 0 0,0 0-1 0 0,1 0 0 0 0,0 0 0 0 0,0-1 1 0 0,0 1-1 0 0,1 0 0 0 0,-1-1 1 0 0,1 1-1 0 0,0-1 0 0 0,2 3-8 0 0,7 2 110 0 0,0-2 1 0 0,1 0-1 0 0,-1 0 0 0 0,2-1 0 0 0,-1 0 1 0 0,1-1-1 0 0,-1-1 0 0 0,1 0 0 0 0,0 0 1 0 0,1-2-1 0 0,-1 1 0 0 0,1-2 0 0 0,-1 0 0 0 0,1 0 1 0 0,-1-2-1 0 0,1 1 0 0 0,5-2-110 0 0,-17 2 13 0 0,8 1 103 0 0,0-1 1 0 0,1 0-1 0 0,-1 0 0 0 0,0-1 0 0 0,1 0 0 0 0,-1-1 0 0 0,0 0 0 0 0,0-1 1 0 0,0 0-1 0 0,0 0 0 0 0,-1-1 0 0 0,1 0 0 0 0,-1-1 0 0 0,0 0 0 0 0,0-1 1 0 0,-1 0-1 0 0,1 0 0 0 0,-1 0 0 0 0,-1-1 0 0 0,1-1 0 0 0,-1 1 0 0 0,0-1 1 0 0,-1 0-1 0 0,0-1 0 0 0,0 0 0 0 0,-1 1 0 0 0,0-2 0 0 0,-1 1 1 0 0,0-1-1 0 0,0 1 0 0 0,-1-1 0 0 0,0 0 0 0 0,0-4-116 0 0,-3 5-54 0 0,-1 1 0 0 0,1-1 0 0 0,-2 0 0 0 0,1 0 0 0 0,-1 1 0 0 0,-1-1 0 0 0,1 1 0 0 0,-1 0 0 0 0,-1 0 0 0 0,0 0 0 0 0,0 0 0 0 0,0 0 0 0 0,-1 1 0 0 0,0 0 0 0 0,0 0 0 0 0,-1 0 0 0 0,0 1 0 0 0,0 0 0 0 0,-1 0 0 0 0,0 0 0 0 0,0 1 0 0 0,0 0 0 0 0,-1 0 0 0 0,1 1 0 0 0,-1 0 0 0 0,-2-1 54 0 0,-38-13-4141 0 0,-3 9-3473 0 0,35 8-3935 0 0</inkml:trace>
  <inkml:trace contextRef="#ctx0" brushRef="#br0" timeOffset="99447.199">6422 2180 968 0 0,'0'0'824'0'0,"0"0"-139"0"0,0 0-81 0 0,0 0 18 0 0,0 0 152 0 0,0 0 151 0 0,0 0 56 0 0,0 0-58 0 0,0 0-135 0 0,0 0-144 0 0,0 0-67 0 0,0 0-25 0 0,0 0 33 0 0,15-8 9 0 0,47-27-15 0 0,45 5 1431 0 0,-76 25-1617 0 0,-5 0-172 0 0,0 1-1 0 0,0 1 0 0 0,1 1 1 0 0,-1 1-1 0 0,22 3-220 0 0,-43 1 53 0 0,0 0 0 0 0,1 0 0 0 0,-1 0 0 0 0,0 1 0 0 0,0 0 0 0 0,-1 0 0 0 0,1 0 0 0 0,-1 1 0 0 0,0-1 0 0 0,0 1 0 0 0,-1 0 0 0 0,1 0 0 0 0,-1 1 0 0 0,0-1 0 0 0,0 1 0 0 0,-1-1 0 0 0,0 1 0 0 0,0 0 0 0 0,0 0 0 0 0,0 0 0 0 0,-1 0 0 0 0,0 0 0 0 0,-1 0 0 0 0,1 0 1 0 0,-1 1-1 0 0,0-1 0 0 0,-1 5-53 0 0,1-6 59 0 0,19 326 1897 0 0,35 427-47 0 0,-42-196-80 0 0,-12-550-1545 0 0,-3 0-155 0 0,0-9 3491 0 0,-70 16-3580 0 0,31-7-401 0 0,0-2 1 0 0,-1-2-1 0 0,0-1 0 0 0,-1-3 0 0 0,0-1 361 0 0,36-6-3665 0 0,6-2-4445 0 0,2 2-3883 0 0</inkml:trace>
  <inkml:trace contextRef="#ctx0" brushRef="#br0" timeOffset="100770.255">1161 1996 0 0 0,'0'0'372'0'0,"0"0"326"0"0,0 0 338 0 0,0 0 299 0 0,0 0 118 0 0,0 0-22 0 0,0 0-157 0 0,0 0-228 0 0,-5-11-185 0 0,-14-37-129 0 0,-17 21 2790 0 0,29 26-2762 0 0,3 0-664 0 0,1 0 0 0 0,-1 1-1 0 0,1 0 1 0 0,-1 0-1 0 0,0 0 1 0 0,1 1 0 0 0,-1-1-1 0 0,1 1 1 0 0,-1-1-1 0 0,1 1 1 0 0,-1 1-1 0 0,1-1 1 0 0,0 0 0 0 0,-1 1-1 0 0,1-1 1 0 0,0 1-1 0 0,0 0 1 0 0,0 0 0 0 0,0 0-1 0 0,1 1 1 0 0,-1-1-1 0 0,0 1 1 0 0,1-1 0 0 0,0 1-1 0 0,-1 0 1 0 0,1 0-1 0 0,0 0 1 0 0,1 0-1 0 0,-1 0 1 0 0,0 2-96 0 0,-42 104 569 0 0,39-77-402 0 0,1-1 0 0 0,1 1 0 0 0,2 0 0 0 0,1 0 0 0 0,2 6-167 0 0,0 31 147 0 0,27 294 341 0 0,-5-117-279 0 0,-13 218 361 0 0,-46-154 36 0 0,24-97 48 0 0,10-144-458 0 0,1-27 393 0 0,-1-13 889 0 0,47-37-298 0 0,114-2-986 0 0,-120 23-1723 0 0,-26-6-1951 0 0,0-2-4169 0 0,-8-4-4348 0 0</inkml:trace>
  <inkml:trace contextRef="#ctx0" brushRef="#br0" timeOffset="101958.769">7258 2593 2040 0 0,'0'0'1369'0'0,"0"0"-198"0"0,0 0-24 0 0,0 0 240 0 0,0 0 325 0 0,0 0 179 0 0,0 0 40 0 0,0 0-296 0 0,0 0-427 0 0,0 0-332 0 0,0 0-314 0 0,-3-3-182 0 0,-7-10-91 0 0,8 10-39 0 0,2 12 531 0 0,0 68 769 0 0,-8 357 624 0 0,-19-74-2886 0 0,27-360 440 0 0,0 0-32 0 0,1-11-1574 0 0,40-95-11317 0 0,-33 87 7203 0 0</inkml:trace>
  <inkml:trace contextRef="#ctx0" brushRef="#br0" timeOffset="103049.114">7530 2677 2184 0 0,'0'0'3320'0'0,"0"0"-1522"0"0,0 0-861 0 0,0 0-383 0 0,0 0 51 0 0,0 0 221 0 0,0 0 263 0 0,0 0 93 0 0,0 0-97 0 0,0 0-181 0 0,0 0-210 0 0,0 0-150 0 0,0 0-60 0 0,-24 25 4 0 0,-75 75 22 0 0,33-14 1860 0 0,-61 76 142 0 0,104-122-2108 0 0,24-38-363 0 0,0 1 1 0 0,-1 0-1 0 0,1-1 0 0 0,0 0 1 0 0,1 1-1 0 0,-1-1 0 0 0,0 1 0 0 0,1-1 1 0 0,-1 0-1 0 0,1 0 0 0 0,-1 0 0 0 0,1 0 1 0 0,0 0-1 0 0,0 0 0 0 0,0-1 1 0 0,0 1-1 0 0,1 0 0 0 0,-1-1 0 0 0,0 0 1 0 0,0 1-1 0 0,1-1 0 0 0,-1 0 1 0 0,1 0-1 0 0,-1-1 0 0 0,1 1 0 0 0,0 0 1 0 0,1-1-42 0 0,3 3 81 0 0,20 10 221 0 0,-13-8-206 0 0,0 2-1 0 0,0 0 1 0 0,-1 0-1 0 0,0 1 1 0 0,0 1-1 0 0,0 0 0 0 0,-2 0 1 0 0,1 2-96 0 0,7 9 103 0 0,-13-16-73 0 0,-1 1 0 0 0,1-1-1 0 0,-1 2 1 0 0,-1-1-1 0 0,1 0 1 0 0,-1 1 0 0 0,0 0-1 0 0,0 0 1 0 0,-1 0-1 0 0,0 0 1 0 0,0 1 0 0 0,0-1-1 0 0,-1 1 1 0 0,0 0 0 0 0,0 0-1 0 0,0 0 1 0 0,0 6-30 0 0,-2-9 19 0 0,0-1 0 0 0,1 1 0 0 0,-1-1 0 0 0,-1 1 0 0 0,1-1 0 0 0,0 1 0 0 0,-1-1 0 0 0,0 0 0 0 0,1 1 0 0 0,-1-1 0 0 0,-1 0 0 0 0,1 1 0 0 0,0-1 0 0 0,-1 0 0 0 0,0 0 0 0 0,0 0 0 0 0,0 0 0 0 0,0 0 0 0 0,0-1 0 0 0,-1 2-19 0 0,4-19-4022 0 0,113-129-13335 0 0,-59 87 12784 0 0,-22 23 4786 0 0,125-120 1013 0 0,-151 148-2458 0 0,-1-2 8089 0 0,-8 7 1586 0 0,-7 5-6860 0 0,-14 9-1227 0 0,0 0-1 0 0,1 1 1 0 0,0 2 0 0 0,1 0-1 0 0,1 1 1 0 0,1 2 0 0 0,0-1 0 0 0,1 2-1 0 0,2 1 1 0 0,0 0 0 0 0,1 1-1 0 0,1 0 1 0 0,0 1 0 0 0,-6 19-356 0 0,13 50-58 0 0,9-89 94 0 0,1 0-1 0 0,0 0 1 0 0,-1-1-1 0 0,1 1 1 0 0,0-1-1 0 0,1 0 1 0 0,-1 1-1 0 0,0-1 1 0 0,0-1-1 0 0,1 1 0 0 0,-1 0 1 0 0,1-1-1 0 0,0 0 1 0 0,-1 0-1 0 0,1 0 1 0 0,0 0-1 0 0,0-1 1 0 0,0 1-1 0 0,-1-1 1 0 0,1 0-1 0 0,0 0 1 0 0,0-1-1 0 0,0 1 0 0 0,0-1 1 0 0,-1 1-1 0 0,1-1 1 0 0,3-2-36 0 0,6-2 134 0 0,-1-1-1 0 0,0 0 1 0 0,0-1 0 0 0,0 0-1 0 0,-1-1 1 0 0,0-1 0 0 0,-1 1-1 0 0,0-2 1 0 0,5-5-134 0 0,0 1 108 0 0,207-202 983 0 0,-199 279-933 0 0,33 261 66 0 0,-53-295-216 0 0,-1 0-1 0 0,-1 0 0 0 0,-2 0 1 0 0,-1 0-1 0 0,-2 0 0 0 0,-5 22-7 0 0,8-43 3 0 0,-1 0-1 0 0,-1 1 1 0 0,0-1-1 0 0,0 0 1 0 0,0-1 0 0 0,-1 1-1 0 0,-1-1 1 0 0,1 1-1 0 0,-1-1 1 0 0,0 0-1 0 0,0-1 1 0 0,-1 1 0 0 0,0-1-1 0 0,0 0 1 0 0,-1-1-1 0 0,0 0 1 0 0,0 0-1 0 0,0 0 1 0 0,0-1 0 0 0,-1 0-1 0 0,1 0 1 0 0,-1 0-1 0 0,0-1 1 0 0,-8 1-3 0 0,-67 1 128 0 0,79-5-128 0 0,1-1 1 0 0,0 1-1 0 0,-1-1 1 0 0,1 0-1 0 0,0 0 0 0 0,0 0 1 0 0,-1 0-1 0 0,1-1 1 0 0,0 1-1 0 0,0-1 0 0 0,0 0 1 0 0,1 0-1 0 0,-1 0 1 0 0,0 0-1 0 0,1 0 1 0 0,-1-1-1 0 0,1 1 0 0 0,0-1 1 0 0,0 1-1 0 0,0-1 1 0 0,0 0-1 0 0,0 0 0 0 0,1 0 1 0 0,-1 0-1 0 0,1 0 1 0 0,0 0-1 0 0,0-1 1 0 0,0 1-1 0 0,0-1 0 0 0,-12-100-148 0 0,15 89 164 0 0,1 0 1 0 0,0 1-1 0 0,1-1 1 0 0,1 1-1 0 0,0-1 0 0 0,1 1 1 0 0,1 1-1 0 0,0-1 1 0 0,0 1-1 0 0,2 0 1 0 0,-1 1-1 0 0,2 0 1 0 0,0 0-1 0 0,0 1 0 0 0,1 1 1 0 0,4-4-17 0 0,70-63-8109 0 0,-56 51 1369 0 0,-22 21-4313 0 0</inkml:trace>
  <inkml:trace contextRef="#ctx0" brushRef="#br0" timeOffset="104446.583">8614 2898 4625 0 0,'0'0'1563'0'0,"0"0"-123"0"0,0 0 103 0 0,0 0 162 0 0,0 0 4 0 0,0 0-199 0 0,0 0-388 0 0,0 0-454 0 0,0 0-335 0 0,0 0-210 0 0,0 0-123 0 0,4 0 461 0 0,0 2 4902 0 0,-7 12-5321 0 0,0 0 0 0 0,0 0-1 0 0,-1 0 1 0 0,-1 0 0 0 0,-1-1 0 0 0,0 1 0 0 0,0-1 0 0 0,-1-1 0 0 0,-1 1 0 0 0,0-1 0 0 0,-1-1 0 0 0,0 1 0 0 0,-1-2 0 0 0,-3 3-42 0 0,-132 104-2640 0 0,101-95-1965 0 0,13-17-6288 0 0,27-5 6279 0 0</inkml:trace>
  <inkml:trace contextRef="#ctx0" brushRef="#br0" timeOffset="104721.249">8276 2950 2353 0 0,'0'0'778'0'0,"0"0"-119"0"0,0 0 117 0 0,0 0 201 0 0,0 0 99 0 0,0 0-43 0 0,0 0 94 0 0,0 0 76 0 0,0 0 97 0 0,0 0 131 0 0,0 0-152 0 0,0 0-160 0 0,0 0-84 0 0,20 11-52 0 0,63 35-35 0 0,-68-38-591 0 0,0-1 0 0 0,1-1 0 0 0,-1 0 0 0 0,1-1 0 0 0,0-1 0 0 0,1-1-1 0 0,-1 0 1 0 0,1-1 0 0 0,4 0-357 0 0,39 6 329 0 0,60 17-160 0 0,-98-11-431 0 0,-22-13 186 0 0,0-1-22 0 0,-17 5-1330 0 0,16-4 1243 0 0,0 0 1 0 0,0 0 0 0 0,0-1 0 0 0,0 1 0 0 0,0-1-1 0 0,0 1 1 0 0,0-1 0 0 0,0 1 0 0 0,0-1-1 0 0,0 0 1 0 0,0 1 0 0 0,0-1 0 0 0,-1 0 0 0 0,1 0-1 0 0,0 0 1 0 0,0 0 0 0 0,0 0 0 0 0,0 0-1 0 0,0 0 1 0 0,-1 0 0 0 0,1-1 0 0 0,0 1-1 0 0,0 0 1 0 0,0-1 0 0 0,0 1 0 0 0,0 0 0 0 0,0-1-1 0 0,0 0 1 0 0,0 1 0 0 0,0-1 0 0 0,0 1-1 0 0,0-1 1 0 0,0 0 0 0 0,0 0 184 0 0,-14-22-11499 0 0,12 16 9339 0 0</inkml:trace>
  <inkml:trace contextRef="#ctx0" brushRef="#br0" timeOffset="105218.33">8681 2821 0 0 0,'0'0'275'0'0,"0"0"1082"0"0,0 0 454 0 0,0 0 44 0 0,0 0-93 0 0,0 0-189 0 0,0 0-147 0 0,0 0-59 0 0,0 0-44 0 0,0 0-65 0 0,-4 9-171 0 0,2-2-850 0 0,-1 0 0 0 0,0 0 0 0 0,0 0 0 0 0,-1-1 0 0 0,0 0 0 0 0,0 1 0 0 0,0-1 0 0 0,-1-1 0 0 0,0 1 0 0 0,0-1 0 0 0,-1 0 1 0 0,1 0-238 0 0,-29 17 514 0 0,-1-2 1 0 0,0-2 0 0 0,-1-1-1 0 0,-1-1 1 0 0,-34 8-515 0 0,-39 18 965 0 0,109-43-981 0 0,0 1 0 0 0,0 0 1 0 0,0 0-1 0 0,0 0 0 0 0,0-1 1 0 0,0 1-1 0 0,0 0 0 0 0,0 0 1 0 0,0 0-1 0 0,0 0 0 0 0,0 1 1 0 0,0-1-1 0 0,0 0 0 0 0,0 0 1 0 0,1 1-1 0 0,-1-1 0 0 0,0 0 1 0 0,0 1-1 0 0,0-1 0 0 0,0 1 1 0 0,0-1-1 0 0,1 1 1 0 0,-1-1-1 0 0,0 1 0 0 0,0 0 1 0 0,1-1-1 0 0,-1 1 0 0 0,1 0 1 0 0,-1 0-1 0 0,0-1 0 0 0,1 1 1 0 0,-1 0-1 0 0,1 0 0 0 0,0 0 1 0 0,-1 0-1 0 0,1-1 0 0 0,0 1 1 0 0,-1 0-1 0 0,1 0 0 0 0,0 0 1 0 0,0 0-1 0 0,0 0 0 0 0,0 0 1 0 0,0 0-1 0 0,0 0 0 0 0,0 0 1 0 0,0 0-1 0 0,0 0 0 0 0,1 0 1 0 0,-1 0-1 0 0,0 0 0 0 0,0 0 1 0 0,1-1-1 0 0,-1 1 1 0 0,1 0-1 0 0,-1 0 0 0 0,1 0 1 0 0,-1-1-1 0 0,1 1 0 0 0,-1 0 1 0 0,1 0-1 0 0,0-1 0 0 0,0 1 1 0 0,-1 0-1 0 0,1-1 0 0 0,0 1 1 0 0,0-1-1 0 0,0 1 0 0 0,0-1 16 0 0,73-2-2030 0 0,-51-9-1107 0 0,-5-5-3584 0 0,-14 12-1787 0 0</inkml:trace>
  <inkml:trace contextRef="#ctx0" brushRef="#br0" timeOffset="105634.061">8397 2685 0 0 0,'0'0'339'0'0,"0"0"696"0"0,0 0 498 0 0,0 0 185 0 0,0 0-168 0 0,0 0-398 0 0,0 0-375 0 0,0 0-191 0 0,0 0 61 0 0,0 0 310 0 0,0 2 290 0 0,38 88 6775 0 0,-30-64-7469 0 0,-3 0 0 0 0,0 0 1 0 0,-1 1-1 0 0,-2-1 0 0 0,0 1 0 0 0,-2-1 0 0 0,-1 2-553 0 0,1-15 105 0 0,-7 218 694 0 0,6-168-1158 0 0,2-62 270 0 0,-1-1-1 0 0,0 1 1 0 0,0-1 0 0 0,0 1 0 0 0,1-1 0 0 0,-1 1-1 0 0,0-1 1 0 0,0 1 0 0 0,1-1 0 0 0,-1 0 0 0 0,0 1-1 0 0,1-1 1 0 0,-1 1 0 0 0,1-1 0 0 0,-1 0 0 0 0,1 1-1 0 0,-1-1 1 0 0,0 0 0 0 0,1 0 0 0 0,-1 1 0 0 0,1-1 0 0 0,-1 0-1 0 0,1 0 1 0 0,0 0 0 0 0,-1 1 0 0 0,1-1 0 0 0,-1 0-1 0 0,1 0 1 0 0,-1 0 0 0 0,1 0 0 0 0,-1 0 0 0 0,1 0-1 0 0,-1 0 1 0 0,1 0 0 0 0,0 0 0 0 0,-1-1 0 0 0,1 1-1 0 0,-1 0 1 0 0,1 0 0 0 0,-1 0 0 0 0,1-1 0 0 0,-1 1-1 0 0,1 0 1 0 0,-1 0 0 0 0,0-1 0 0 0,1 1 0 0 0,-1-1-1 0 0,1 1 1 0 0,-1 0 0 0 0,0-1 0 0 0,1 0 89 0 0,14-10-10278 0 0,-12 7 1125 0 0</inkml:trace>
  <inkml:trace contextRef="#ctx0" brushRef="#br0" timeOffset="106350.605">9209 2703 5905 0 0,'0'0'1657'0'0,"0"0"-88"0"0,0 0 36 0 0,0 0 120 0 0,0 0 113 0 0,0 0-75 0 0,0 0-215 0 0,-33-7-289 0 0,-103-20-297 0 0,130 25-841 0 0,-1 0 0 0 0,0 1 0 0 0,0-1 0 0 0,0 1 0 0 0,0 1 0 0 0,0-1 0 0 0,0 1 0 0 0,0 0 0 0 0,-1 1 0 0 0,1 0 0 0 0,0 0 0 0 0,0 0 0 0 0,1 1 1 0 0,-1 0-1 0 0,0 0 0 0 0,1 1 0 0 0,-1 0 0 0 0,1 0 0 0 0,-1 1-121 0 0,-4 1 154 0 0,2 2-123 0 0,-1 0 1 0 0,1 0 0 0 0,1 1 0 0 0,0 0-1 0 0,0 0 1 0 0,0 1 0 0 0,1 0-1 0 0,0 0 1 0 0,1 1 0 0 0,0 0-1 0 0,1 0 1 0 0,0 1 0 0 0,0-1 0 0 0,1 1-1 0 0,0 0 1 0 0,1 0 0 0 0,1 0-1 0 0,-1 1 1 0 0,2-1 0 0 0,0 0-1 0 0,0 1 1 0 0,1-1 0 0 0,0 1 0 0 0,1-1-1 0 0,0 1 1 0 0,3 6-32 0 0,-4-12 15 0 0,0 0 1 0 0,1-1-1 0 0,0 1 0 0 0,0 0 1 0 0,1 0-1 0 0,0 0 0 0 0,0-1 0 0 0,0 1 1 0 0,1-1-1 0 0,-1 0 0 0 0,1 1 1 0 0,0-1-1 0 0,1-1 0 0 0,0 1 1 0 0,-1 0-1 0 0,1-1 0 0 0,1 0 1 0 0,-1 0-1 0 0,1 0 0 0 0,-1 0 1 0 0,1-1-1 0 0,0 1 0 0 0,0-1 1 0 0,1-1-1 0 0,-1 1 0 0 0,0-1 0 0 0,1 0 1 0 0,0 0-1 0 0,0-1 0 0 0,-1 1 1 0 0,4-1-16 0 0,9-3 115 0 0,-1-1 0 0 0,1-1 0 0 0,-1-1 1 0 0,0-1-1 0 0,0 0 0 0 0,0-1 0 0 0,-1-1 0 0 0,0 0 1 0 0,0-1-1 0 0,-1-1 0 0 0,0 0 0 0 0,-1-1 0 0 0,-1-1 1 0 0,1 0-1 0 0,-2-1 0 0 0,0 0 0 0 0,0-1 0 0 0,8-13-115 0 0,57-101 829 0 0,-49 165-1180 0 0,-8 21 399 0 0,-3 0 1 0 0,-3 1 0 0 0,-2 0-1 0 0,-3 2 1 0 0,-1 22-49 0 0,-4-35-13 0 0,-2 0 0 0 0,-2 0 0 0 0,-2 0 0 0 0,-2 0 0 0 0,-3 0 0 0 0,-2 4 13 0 0,4-30-20 0 0,-1-1-1 0 0,0 0 1 0 0,-1 0 0 0 0,-2-1-1 0 0,0 0 1 0 0,-1 0-1 0 0,-1-1 1 0 0,0-1 0 0 0,-2 0-1 0 0,0 0 1 0 0,-1-1 0 0 0,-1-1-1 0 0,0 0 1 0 0,-11 7 20 0 0,17-16-24 0 0,-1 0-1 0 0,-1-1 1 0 0,1 0 0 0 0,-1-1 0 0 0,0 0-1 0 0,0 0 1 0 0,-1-1 0 0 0,1-1-1 0 0,-1 0 1 0 0,0 0 0 0 0,0-1 0 0 0,0-1-1 0 0,0 0 1 0 0,0-1 0 0 0,-9 0 24 0 0,18-1-9 0 0,1 1 0 0 0,-1-1 0 0 0,1 0 0 0 0,0 0 0 0 0,-1 0 0 0 0,1 0 0 0 0,0-1 0 0 0,0 1 0 0 0,0 0 0 0 0,0-1 0 0 0,0 0 0 0 0,0 1 0 0 0,0-1-1 0 0,1 0 1 0 0,-1 0 0 0 0,1 0 0 0 0,-1 0 0 0 0,1 0 0 0 0,0 0 0 0 0,-1 0 0 0 0,1-1 0 0 0,0 1 0 0 0,1 0 0 0 0,-1-1 0 0 0,0 1 0 0 0,1-1 0 0 0,-1 1 0 0 0,1-1 0 0 0,0 1 0 0 0,0-1 0 0 0,0 0 9 0 0,6-82-167 0 0,11 33 98 0 0,1 1-1 0 0,3 0 1 0 0,3 2-1 0 0,1 1 1 0 0,2 1-1 0 0,3 1 1 0 0,1 1-1 0 0,3 2 1 0 0,17-16 69 0 0,15-18-1971 0 0,-37 46-4935 0 0,-22 23-4323 0 0</inkml:trace>
  <inkml:trace contextRef="#ctx0" brushRef="#br0" timeOffset="144130.159">1098 2585 0 0 0,'0'0'183'0'0,"0"0"425"0"0,0 0 175 0 0,0 0 102 0 0,0 0 193 0 0,0 0 210 0 0,0 0 128 0 0,0 0 101 0 0,0 0-64 0 0,0 0-200 0 0,-1-4-205 0 0,-4-13-155 0 0,4 13-83 0 0,1 4-30 0 0,0 0-8 0 0,8-11 2441 0 0,66-26-609 0 0,-37 26-2071 0 0,-6 1-301 0 0,1 1-1 0 0,0 2 1 0 0,0 1 0 0 0,0 1-1 0 0,17 1-231 0 0,-46 6 32 0 0,1 0 0 0 0,-1 1 0 0 0,0-1-1 0 0,0 1 1 0 0,0 0 0 0 0,0-1 0 0 0,0 1-1 0 0,0 1 1 0 0,-1-1 0 0 0,1 0 0 0 0,-1 1-1 0 0,0-1 1 0 0,0 1 0 0 0,-1-1 0 0 0,1 1-1 0 0,-1 0 1 0 0,1 0 0 0 0,-1 0 0 0 0,0 0-1 0 0,-1 0 1 0 0,1 0 0 0 0,-1 0-1 0 0,1 0 1 0 0,-1 0 0 0 0,-1 0 0 0 0,1 0-1 0 0,0 0 1 0 0,-1 0 0 0 0,0 0 0 0 0,-1 3-32 0 0,0 7 94 0 0,-2 1 1 0 0,0-1-1 0 0,0 1 1 0 0,-2-1 0 0 0,1-1-1 0 0,-2 1 1 0 0,0-1-1 0 0,-8 12-94 0 0,-9 19 197 0 0,16-27-123 0 0,-1-1 0 0 0,-1 0-1 0 0,-1 0 1 0 0,0-1 0 0 0,-1 0-1 0 0,-1-1 1 0 0,0 0 0 0 0,-9 6-74 0 0,-61 68 510 0 0,81-86-502 0 0,1 1 0 0 0,-1-1-1 0 0,1 1 1 0 0,-1 0 0 0 0,1-1-1 0 0,0 1 1 0 0,0 0-1 0 0,0 0 1 0 0,1 0 0 0 0,-1-1-1 0 0,1 1 1 0 0,-1 0 0 0 0,1 0-1 0 0,0 0 1 0 0,0 0 0 0 0,0 0-1 0 0,0 0 1 0 0,1 0-1 0 0,-1 0 1 0 0,1 0 0 0 0,0 0-1 0 0,0-1 1 0 0,0 1 0 0 0,0 0-1 0 0,0-1 1 0 0,1 1 0 0 0,-1 0-1 0 0,1-1 1 0 0,0 0-1 0 0,-1 1 1 0 0,1-1 0 0 0,0 0-1 0 0,1 0 1 0 0,-1 0 0 0 0,0 0-1 0 0,0 0 1 0 0,1-1 0 0 0,-1 1-1 0 0,1-1 1 0 0,1 1-8 0 0,6 4 87 0 0,0-2 0 0 0,0 1 0 0 0,0-1 0 0 0,1-1 0 0 0,-1 0 0 0 0,1 0 0 0 0,0-1 1 0 0,0-1-1 0 0,0 1 0 0 0,5-2-87 0 0,140-32 1725 0 0,-147 30-1648 0 0,-2 0-46 0 0,-2 1-8014 0 0,-3 1-4115 0 0</inkml:trace>
  <inkml:trace contextRef="#ctx0" brushRef="#br0" timeOffset="-185366.193">11227 2390 2473 0 0,'0'0'1330'0'0,"0"0"-53"0"0,0 0 11 0 0,0 0 162 0 0,0 0 211 0 0,0 0 118 0 0,0 0-46 0 0,0 0-198 0 0,0 0-251 0 0,0 0-210 0 0,0 0-190 0 0,-15-18-171 0 0,-43-56-157 0 0,24 55 80 0 0,28 20-509 0 0,-3 1-34 0 0,-1 1-1 0 0,1 1 1 0 0,0-1-1 0 0,0 1 1 0 0,1 1-1 0 0,-1 0 1 0 0,1 0-1 0 0,0 1 1 0 0,1 0-1 0 0,-1 0 1 0 0,1 0 0 0 0,0 1-1 0 0,0 1-92 0 0,3-4 29 0 0,-11 11 4 0 0,1 0-1 0 0,1 1 0 0 0,0 1 0 0 0,1 0 1 0 0,1 1-1 0 0,1 0 0 0 0,0 0 0 0 0,2 1 1 0 0,0 1-1 0 0,1-1 0 0 0,1 1 0 0 0,0 0 1 0 0,2 1-1 0 0,0-1 0 0 0,2 1 0 0 0,0 0 1 0 0,1 13-33 0 0,1-30 9 0 0,1 1 0 0 0,-1 0 0 0 0,1 0 1 0 0,0-1-1 0 0,0 1 0 0 0,1 0 0 0 0,-1-1 1 0 0,1 1-1 0 0,0-1 0 0 0,0 0 0 0 0,1 0 0 0 0,-1 0 1 0 0,1 0-1 0 0,0 0 0 0 0,0 0 0 0 0,0-1 1 0 0,0 1-1 0 0,1-1 0 0 0,-1 0 0 0 0,1 0 1 0 0,0 0-1 0 0,0 0 0 0 0,0-1 0 0 0,0 0 1 0 0,1 0-1 0 0,-1 0 0 0 0,1 0 0 0 0,-1-1 1 0 0,5 2-10 0 0,9 1 78 0 0,0 0 0 0 0,0-1 1 0 0,0 0-1 0 0,0-2 0 0 0,0 0 0 0 0,1-1 1 0 0,5-1-79 0 0,12-5 146 0 0,1 0 0 0 0,-1-2 0 0 0,0-2 0 0 0,-1-1 0 0 0,0-2 0 0 0,0-2 1 0 0,-2-1-1 0 0,0-1 0 0 0,17-13-146 0 0,-34 21 80 0 0,0 0 0 0 0,0-1 0 0 0,-1-1 0 0 0,0 0 0 0 0,-1-1 1 0 0,-1-1-1 0 0,0 0 0 0 0,-1-1 0 0 0,0 0 0 0 0,-1-1 0 0 0,0 0 0 0 0,-1-1 1 0 0,-1 0-1 0 0,-1-1 0 0 0,0 0 0 0 0,-1 0 0 0 0,-1 0 0 0 0,-1-1 0 0 0,0 0 1 0 0,-1 0-1 0 0,0-5-80 0 0,-3 13-12 0 0,0 1 0 0 0,-1-1-1 0 0,0 1 1 0 0,-1-1 0 0 0,0 1 0 0 0,0-1 0 0 0,0 1 0 0 0,-2 0 0 0 0,1 0 0 0 0,-1 0 0 0 0,0 0-1 0 0,-1 0 1 0 0,0 0 0 0 0,0 1 0 0 0,-1 0 0 0 0,0 0 0 0 0,-1 0 0 0 0,0 0 0 0 0,0 1 0 0 0,0 0 0 0 0,-1 0-1 0 0,0 1 1 0 0,0 0 0 0 0,-1 0 0 0 0,0 1 0 0 0,-1-1 12 0 0,-8-2-220 0 0,0 1 1 0 0,-1 1-1 0 0,0 0 0 0 0,0 1 0 0 0,0 1 0 0 0,0 1 1 0 0,-1 0-1 0 0,0 2 0 0 0,1 0 0 0 0,-1 1 1 0 0,0 1-1 0 0,1 1 0 0 0,-1 0 0 0 0,1 1 1 0 0,-1 1-1 0 0,1 1 0 0 0,1 1 0 0 0,-1 0 1 0 0,1 1-1 0 0,0 1 0 0 0,0 1 0 0 0,1 0 1 0 0,-5 5 219 0 0,-31 24-2768 0 0,20-12-2439 0 0,4-2-5668 0 0</inkml:trace>
  <inkml:trace contextRef="#ctx0" brushRef="#br0" timeOffset="-184993.162">11129 2898 7650 0 0,'0'0'2092'0'0,"0"0"-413"0"0,0 0-244 0 0,0 0 80 0 0,-36 23 57 0 0,-114 72-43 0 0,69-28 591 0 0,73-57-1866 0 0,2-2-72 0 0,1 1 1 0 0,0 0 0 0 0,0 0 0 0 0,1 1 0 0 0,0-1 0 0 0,0 1 0 0 0,1 0 0 0 0,0 0 0 0 0,-1 10-183 0 0,4-17 18 0 0,-1 1 1 0 0,1 0-1 0 0,-1 0 1 0 0,1 0-1 0 0,0-1 1 0 0,0 1-1 0 0,1 0 1 0 0,-1 0 0 0 0,1 0-1 0 0,0-1 1 0 0,0 1-1 0 0,0 0 1 0 0,1-1-1 0 0,-1 1 1 0 0,1-1 0 0 0,0 1-1 0 0,0-1 1 0 0,0 0-1 0 0,0 0 1 0 0,1 0-1 0 0,-1 0 1 0 0,1 0-1 0 0,-1-1 1 0 0,1 1 0 0 0,0-1-1 0 0,0 1 1 0 0,4 1-19 0 0,3 1 89 0 0,2-1 1 0 0,-1 1 0 0 0,0-2 0 0 0,1 1-1 0 0,-1-2 1 0 0,1 0 0 0 0,0 0-1 0 0,0-1 1 0 0,0 0 0 0 0,0-1-1 0 0,0-1 1 0 0,0 0 0 0 0,0 0 0 0 0,0-1-1 0 0,0-1 1 0 0,7-2-90 0 0,15-6 266 0 0,0-1 0 0 0,-1-2 0 0 0,0-1 0 0 0,29-19-266 0 0,-41 24 118 0 0,-1-1 1 0 0,-1-1 0 0 0,0-1-1 0 0,0-1 1 0 0,-2-1-1 0 0,0 0 1 0 0,0-1-1 0 0,-1-1 1 0 0,-2 0 0 0 0,1-1-1 0 0,1-5-118 0 0,-13 18 20 0 0,-1 0 1 0 0,0-1-1 0 0,1 1 0 0 0,-1-1 1 0 0,-1 1-1 0 0,1-1 0 0 0,-1 0 1 0 0,0 0-1 0 0,-1 1 0 0 0,1-1 1 0 0,-1 0-1 0 0,0 0 0 0 0,-1 0 0 0 0,1 0 1 0 0,-1 0-1 0 0,0 1 0 0 0,-1-1 1 0 0,0 0-1 0 0,1 1 0 0 0,-2-1 1 0 0,1 1-1 0 0,-1-1 0 0 0,1 1 0 0 0,-1 0 1 0 0,-1 0-1 0 0,1 1 0 0 0,-1-1 1 0 0,0 1-1 0 0,0-1 0 0 0,-2 0-20 0 0,-5-5-97 0 0,1 1-1 0 0,-2 0 0 0 0,1 1 1 0 0,-1 1-1 0 0,-1 0 0 0 0,1 0 1 0 0,-1 1-1 0 0,0 1 0 0 0,-1 0 1 0 0,1 1-1 0 0,-1 0 0 0 0,-2 1 98 0 0,-132-4-2901 0 0,100 14-664 0 0,3 7-3588 0 0,21-3-4461 0 0</inkml:trace>
  <inkml:trace contextRef="#ctx0" brushRef="#br0" timeOffset="-184536.678">12110 2254 11106 0 0,'0'0'2214'0'0,"0"0"-722"0"0,0 0-569 0 0,0 0-82 0 0,0 0 177 0 0,0 0 195 0 0,0 0 18 0 0,0 0-174 0 0,0 0-287 0 0,0 0-266 0 0,0 0-200 0 0,0 0-88 0 0,-10 14-33 0 0,-70 109 277 0 0,75-113-420 0 0,-20 38 47 0 0,2 1 0 0 0,2 2 1 0 0,3 0-1 0 0,-2 11-87 0 0,19-59 1 0 0,-1 0-1 0 0,0 0 1 0 0,1-1 0 0 0,0 1-1 0 0,0 1 1 0 0,0-1 0 0 0,0 0-1 0 0,0 0 1 0 0,1 0 0 0 0,-1 0-1 0 0,1 1 1 0 0,0-1 0 0 0,0 0-1 0 0,0 0 1 0 0,0 1 0 0 0,0-1-1 0 0,1 0 1 0 0,0 0 0 0 0,0 0-1 0 0,0 0 1 0 0,0 1 0 0 0,0-1-1 0 0,0-1 1 0 0,1 1 0 0 0,-1 0-1 0 0,1 0 1 0 0,0 0 0 0 0,0-1-1 0 0,0 1 1 0 0,0-1 0 0 0,0 0-1 0 0,1 1 1 0 0,-1-1 0 0 0,1 0-1 0 0,0 0 1 0 0,-1-1 0 0 0,1 1-1 0 0,0-1 1 0 0,0 1 0 0 0,0-1-1 0 0,0 0 1 0 0,0 0 0 0 0,0 0-1 0 0,1 0 0 0 0,15-1 49 0 0,0 0-1 0 0,0-2 1 0 0,0 0-1 0 0,0-1 0 0 0,0 0 1 0 0,0-2-1 0 0,15-6-48 0 0,-12 3-206 0 0,89-44 207 0 0,-54-5-4199 0 0,-52 50 2585 0 0,4-8-6256 0 0,-7 7-2535 0 0</inkml:trace>
  <inkml:trace contextRef="#ctx0" brushRef="#br0" timeOffset="-184261.719">12416 2210 15171 0 0,'0'0'1618'0'0,"0"0"-561"0"0,0 0-319 0 0,0 0 38 0 0,0 0 91 0 0,0 0 104 0 0,0 0-8 0 0,0 0-166 0 0,0 0-145 0 0,0 0-112 0 0,-13 37-82 0 0,-41 121-43 0 0,-7 31 484 0 0,-90 230-599 0 0,138-383-342 0 0,1 2 1 0 0,2-1 0 0 0,2 1-1 0 0,2 1 1 0 0,1 0 0 0 0,1 25 41 0 0,3-61-80 0 0,1-1 0 0 0,0 1 0 0 0,0-1 0 0 0,0 1 1 0 0,0 0-1 0 0,0-1 0 0 0,0 1 0 0 0,0-1 1 0 0,1 1-1 0 0,0-1 0 0 0,-1 1 0 0 0,1-1 1 0 0,0 1-1 0 0,0-1 0 0 0,0 1 0 0 0,1-1 1 0 0,-1 0-1 0 0,0 0 0 0 0,1 0 0 0 0,0 0 0 0 0,-1 0 1 0 0,1 0-1 0 0,0 0 0 0 0,0 0 0 0 0,0-1 1 0 0,0 1-1 0 0,0-1 0 0 0,0 1 0 0 0,1-1 1 0 0,-1 0-1 0 0,0 0 0 0 0,1 0 0 0 0,-1 0 0 0 0,1 0 1 0 0,-1-1-1 0 0,1 1 0 0 0,0-1 0 0 0,-1 0 1 0 0,1 1-1 0 0,-1-1 0 0 0,1 0 0 0 0,0-1 1 0 0,-1 1-1 0 0,1 0 0 0 0,-1-1 0 0 0,1 1 0 0 0,-1-1 1 0 0,3-1 79 0 0,23-15-3484 0 0,-12 2-3544 0 0,-7 4-3709 0 0</inkml:trace>
  <inkml:trace contextRef="#ctx0" brushRef="#br0" timeOffset="-183986.835">12771 2280 14715 0 0,'0'0'1319'0'0,"0"0"-692"0"0,0 0-296 0 0,0 0 245 0 0,0 0 448 0 0,0 0 339 0 0,0 0 75 0 0,0 0-222 0 0,0 0-317 0 0,-1 32-210 0 0,-2 103-105 0 0,2-112-334 0 0,-1 1 0 0 0,-1-1-1 0 0,-2 1 1 0 0,0-1 0 0 0,-1 0-1 0 0,-3 5-249 0 0,-6 20 341 0 0,-113 349 612 0 0,62-199-1139 0 0,65-195 135 0 0,0-1 1 0 0,1 1-1 0 0,-1 0 0 0 0,0-1 1 0 0,1 1-1 0 0,-1 0 0 0 0,1 0 0 0 0,0 0 1 0 0,0-1-1 0 0,0 1 0 0 0,0 0 0 0 0,0 0 1 0 0,1 0-1 0 0,-1-1 0 0 0,1 1 0 0 0,0 0 1 0 0,0-1-1 0 0,0 1 0 0 0,0 0 1 0 0,0-1-1 0 0,1 1 0 0 0,-1-1 0 0 0,1 0 1 0 0,0 1 50 0 0,35-8-2420 0 0,-16-7-3397 0 0,-10 4-5707 0 0</inkml:trace>
  <inkml:trace contextRef="#ctx0" brushRef="#br0" timeOffset="-182954.965">13257 2401 11971 0 0,'0'0'2624'0'0,"0"0"-1306"0"0,0 0-674 0 0,0 0-85 0 0,0 0 153 0 0,0 0 175 0 0,0 0 76 0 0,0 0-89 0 0,0 0-220 0 0,0 0-187 0 0,0 0-123 0 0,0 0-72 0 0,-13 37-31 0 0,-40 114-19 0 0,-28 100 339 0 0,33-48-649 0 0,26-64-488 0 0,20-62-2189 0 0,17-88-3121 0 0,30-74-4493 0 0,-11-8 6345 0 0,25-197 5056 0 0,-55 261-1629 0 0,32-238 1534 0 0,-27 152 8747 0 0,-8 82-2110 0 0,-1 32-6569 0 0,0 1-300 0 0,0 5-48 0 0,-2 62-267 0 0,11 126 119 0 0,42-5-277 0 0,-47-180-202 0 0,4 19 52 0 0,2 1 0 0 0,2-2 1 0 0,0 0-1 0 0,1 0 0 0 0,2-1 0 0 0,1-1 0 0 0,0 0 0 0 0,2-2 0 0 0,1 0 1 0 0,0 0-1 0 0,7 3-72 0 0,-23-22 88 0 0,0 0 1 0 0,0 0 0 0 0,0-1-1 0 0,0 1 1 0 0,1-1 0 0 0,-1 0-1 0 0,1 0 1 0 0,0 0 0 0 0,0 0-1 0 0,-1-1 1 0 0,1 1 0 0 0,0-1-1 0 0,0 0 1 0 0,1 0 0 0 0,-1-1-1 0 0,0 1 1 0 0,0-1 0 0 0,0 0-1 0 0,0 0 1 0 0,0 0 0 0 0,1-1-1 0 0,-1 1 1 0 0,0-1 0 0 0,0 0-1 0 0,0 0 1 0 0,0 0 0 0 0,0-1-1 0 0,-1 0 1 0 0,1 1 0 0 0,0-1-1 0 0,-1 0 1 0 0,1-1 0 0 0,0 0-89 0 0,20-24 322 0 0,-1-1-1 0 0,-2-1 1 0 0,-1-1 0 0 0,-1 0 0 0 0,-2-2 0 0 0,-1 0 0 0 0,-1 0 0 0 0,-2-2-1 0 0,-1-1-321 0 0,3-16 67 0 0,-2-1 0 0 0,-3 0 1 0 0,-1-1-1 0 0,-3 0 0 0 0,-2 0 0 0 0,-3 0 0 0 0,-4-31-67 0 0,3 66-109 0 0,-1 0 0 0 0,0 0 0 0 0,-2 0 0 0 0,0 0 0 0 0,-1 1 0 0 0,-1-1 0 0 0,-1 1 0 0 0,0 0 0 0 0,-1 1 0 0 0,-1-1 109 0 0,-2 7-1328 0 0,4 5-5400 0 0,4 4-5569 0 0</inkml:trace>
  <inkml:trace contextRef="#ctx0" brushRef="#br0" timeOffset="-177385.004">14190 3049 472 0 0,'0'0'684'0'0,"0"0"-36"0"0,0 0 259 0 0,0 0 548 0 0,0 0 528 0 0,0 0 291 0 0,0 0-52 0 0,0 0-342 0 0,0 0-455 0 0,0 0-337 0 0,0 0-225 0 0,3-3-128 0 0,-2 2-237 0 0,6-9-644 0 0,-5 13 4864 0 0,-2-3-4743 0 0,0 0-13 0 0,0 0 29 0 0,0 0 34 0 0,0 0 27 0 0,0 0-13 0 0,0 0 1 0 0,0 0 9 0 0,0 0 15 0 0,0 0 14 0 0,0 0 2 0 0,0 0-3 0 0,0 0-8 0 0,0 0 7 0 0,0 0-2 0 0,0 0-8 0 0,0 0-20 0 0,0 0-9 0 0,0 0-12 0 0,0 0-3 0 0,0 0 10 0 0,0 0-8 0 0,0 0 12 0 0,0 0 7 0 0,0 0 6 0 0,0 0-17 0 0,0 0-20 0 0,0 0-11 0 0,0 0-18 0 0,0 0 24 0 0,0 0 5 0 0,0 0 9 0 0,0 0 6 0 0,6 6 1236 0 0,-14 17-1192 0 0,8-22-56 0 0,0-1 5 0 0,0 0 12 0 0,0 0-17 0 0,39-44 453 0 0,-17 19-411 0 0,-58 83 610 0 0,25-59-8160 0 0,7-1 2904 0 0,2 1-7377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66 375 0 0 0,'0'0'986'0'0,"0"0"142"0"0,0 0 204 0 0,0 0 126 0 0,0 0 162 0 0,0 0 128 0 0,0 0-2 0 0,0 0 8 0 0,8-17-82 0 0,24-50-163 0 0,-31 67 6982 0 0,-12 36-6744 0 0,-7 20-2213 0 0,-3 22 531 0 0,3 2-1 0 0,4 0 0 0 0,3 0 1 0 0,2 31-65 0 0,8-78 10 0 0,-1-15-7 0 0,1 0 0 0 0,0 0 1 0 0,2 1-1 0 0,0-1 1 0 0,1 0-1 0 0,1 0 1 0 0,1 0-1 0 0,0 0 1 0 0,1-1-1 0 0,1 0 1 0 0,7 15-4 0 0,-11-29 3 0 0,0 0 1 0 0,1 0-1 0 0,-1-1 1 0 0,1 1-1 0 0,-1-1 1 0 0,1 1-1 0 0,0-1 0 0 0,0 0 1 0 0,0 0-1 0 0,0-1 1 0 0,0 1-1 0 0,0-1 1 0 0,1 1-1 0 0,-1-1 1 0 0,1 0-1 0 0,-1 0 1 0 0,0 0-1 0 0,1-1 1 0 0,0 1-1 0 0,-1-1 1 0 0,1 0-1 0 0,-1 0 1 0 0,1 0-1 0 0,-1-1 1 0 0,1 1-1 0 0,-1-1 0 0 0,1 1 1 0 0,-1-1-1 0 0,1-1 1 0 0,-1 1-1 0 0,0 0 1 0 0,0-1-1 0 0,1 1 1 0 0,-1-1-1 0 0,0 0 1 0 0,-1 0-1 0 0,1 0 1 0 0,0-1-1 0 0,0 1 1 0 0,-1-1-1 0 0,0 1 1 0 0,1-1-1 0 0,0-2-3 0 0,32-27 46 0 0,0-2-1 0 0,-3-2 1 0 0,-1-1 0 0 0,-2-1-1 0 0,-1-2 1 0 0,-2 0 0 0 0,-2-2-1 0 0,7-19-45 0 0,5-12 16 0 0,-3-1 0 0 0,-3-2 0 0 0,-4-1 0 0 0,-3-1 0 0 0,-4-1-1 0 0,-3 0 1 0 0,3-54-16 0 0,-17 88 347 0 0,-16 69-40 0 0,-17 50-252 0 0,3 2 0 0 0,4 0 1 0 0,2 2-1 0 0,5 1 1 0 0,2 0-1 0 0,5 1 1 0 0,2 0-1 0 0,4 0 0 0 0,5 24-55 0 0,3-58 87 0 0,3-1 0 0 0,1 0 0 0 0,3 0 0 0 0,1-1 0 0 0,3-1 0 0 0,1 0 0 0 0,8 13-87 0 0,-20-46 26 0 0,25 41 133 0 0,-28-51-166 0 0,-1 0-1 0 0,1 0 1 0 0,0 0 0 0 0,-1 0-1 0 0,1 0 1 0 0,-1 0 0 0 0,1 0-1 0 0,-1 0 1 0 0,1 0 0 0 0,-1 0-1 0 0,1-1 1 0 0,-1 1 0 0 0,1 0-1 0 0,-1 0 1 0 0,0 0 0 0 0,1-1-1 0 0,-1 1 1 0 0,1 0 0 0 0,-1-1-1 0 0,1 1 1 0 0,-1 0 0 0 0,0-1-1 0 0,1 1 1 0 0,-1-1 0 0 0,0 1-1 0 0,1 0 1 0 0,-1-1 0 0 0,0 1 0 0 0,0-1-1 0 0,0 1 1 0 0,1-1 0 0 0,-1 1-1 0 0,0-1 1 0 0,0 1 0 0 0,0-1-1 0 0,0 1 1 0 0,0-1 0 0 0,0 1-1 0 0,0-1 1 0 0,0 1 0 0 0,0-1-1 0 0,0 1 1 0 0,0-1 0 0 0,0 1-1 0 0,0-1 1 0 0,0 1 0 0 0,0-1-1 0 0,-1 1 1 0 0,1-1 0 0 0,0 1-1 0 0,0-1 1 0 0,-1 1 0 0 0,1-1-1 0 0,0 1 1 0 0,0 0 0 0 0,-1-1-1 0 0,1 1 1 0 0,-1-1 0 0 0,1 1-1 0 0,-1 0 8 0 0,1-1-67 0 0,0-17-830 0 0,0-7-2045 0 0,1 10-5023 0 0,0 7-3845 0 0</inkml:trace>
  <inkml:trace contextRef="#ctx0" brushRef="#br0" timeOffset="286.974">918 920 15411 0 0,'0'0'1475'0'0,"0"0"-422"0"0,0 0-132 0 0,0 0 186 0 0,0 0 227 0 0,0 0 77 0 0,0 0-157 0 0,0 0-299 0 0,0 0-299 0 0,0 0-215 0 0,0 0-132 0 0,0 0-85 0 0,0 0-48 0 0,-3 17-37 0 0,-19 79 35 0 0,21-94-66 0 0,-4 21-898 0 0,17-24-9555 0 0,-9 0-1499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38.5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0 122 0 0 0,'23'-1'81'0'0,"111"-2"570"0"0,12-16 2518 0 0,542-25 1273 0 0,-58 0-3016 0 0,247 34-459 0 0,-146 46-998 0 0,-302 2-81 0 0,-325-24 92 0 0,413 38 88 0 0,406-45 380 0 0,-615-15-199 0 0,817 49-18 0 0,-567 3-167 0 0,-123-22 148 0 0,266 8-44 0 0,213-30 531 0 0,-418-15-51 0 0,318-7-174 0 0,549 18-248 0 0,-1083 4-220 0 0,24-11 202 0 0,-177 4-91 0 0,122-18 154 0 0,279-43 277 0 0,-226 56-527 0 0,250 24-21 0 0,29 14 55 0 0,49-15 57 0 0,-86-11-124 0 0,-416 12-68 0 0,-80 6-373 0 0,-37 33 304 0 0,-26 82 691 0 0,-44 80 239 0 0,29-121-562 0 0,3 1-1 0 0,5 1 1 0 0,3 1-1 0 0,5 0 1 0 0,4 2-1 0 0,3 29-218 0 0,-22 140 407 0 0,13-170-240 0 0,-17 70 134 0 0,-25-23-67 0 0,49-96-185 0 0,9-46-32 0 0,0-1-5 0 0,0 0 0 0 0,-1 3-10 0 0,0-3-10 0 0,1 0-8 0 0,0 0-6 0 0,0 0 2 0 0,0 0 4 0 0,-12 37 303 0 0,8 3-243 0 0,4-39-53 0 0,0-1 25 0 0,0 0 2 0 0,0 0 6 0 0,0 0 10 0 0,0 0 11 0 0,0 0 3 0 0,0 0 1 0 0,0 0 6 0 0,0 0 0 0 0,0 0-2 0 0,0 0 19 0 0,0 0 19 0 0,0 0 6 0 0,-130-15 838 0 0,-309 19-1382 0 0,84 6 517 0 0,-37-3-89 0 0,-1034 28-304 0 0,1145-18 307 0 0,-561 43-249 0 0,181-15-414 0 0,-117-24 447 0 0,-59-7 199 0 0,-1573 24-745 0 0,311-2 1204 0 0,1442-50-265 0 0,-972-24 23 0 0,968 35-60 0 0,-121-1 756 0 0,606-3-578 0 0,-6 18-170 0 0,136-11-53 0 0,-132-11 435 0 0,-50-32-273 0 0,137 24-146 0 0,11 2-58 0 0,64 15 40 0 0,1-1-1 0 0,-1 0 0 0 0,1-1 0 0 0,0-1 0 0 0,0 0 1 0 0,0-1-1 0 0,0-1 0 0 0,-7-4-76 0 0,-15-15 341 0 0,33-34 624 0 0,43-9-1071 0 0,59-107 294 0 0,-77 98-160 0 0,-4-1 0 0 0,-3-1-1 0 0,-4 0 1 0 0,-3-1 0 0 0,-3-12-28 0 0,4-31 27 0 0,4-34-6 0 0,53-498 68 0 0,24 336-118 0 0,-82 258-295 0 0,-7 61 233 0 0,0 1-40 0 0,0 0-54 0 0,0 0-60 0 0,0 0-50 0 0,0 0-41 0 0,0 0-55 0 0,11 2-6329 0 0,8 15 1591 0 0,-9-7 109 0 0,-3-6 818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5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5505 0 0,'0'0'2854'0'0,"0"0"-891"0"0,0 0-534 0 0,0 0-123 0 0,0 0 25 0 0,0 0 43 0 0,0 0-23 0 0,0 0-157 0 0,0 0-272 0 0,0 0-244 0 0,0 0-91 0 0,0 0-31 0 0,0 0 19 0 0,10-2-1 0 0,234-43 2038 0 0,-134 41-4285 0 0,-95 0-573 0 0,-9 1-1804 0 0,1 2-5876 0 0,-5 1 3010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5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4009 0 0,'0'0'2670'0'0,"0"0"-1519"0"0,0 0-735 0 0,0 0 20 0 0,0 0 208 0 0,0 0 179 0 0,0 0 146 0 0,0 0 60 0 0,0 0-72 0 0,0 0-126 0 0,0 0-195 0 0,0 0-194 0 0,23 7-177 0 0,72 21-144 0 0,-30-32-257 0 0,-53-1 34 0 0,56-23-1171 0 0,-18 8-4439 0 0,-34 12-2464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6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72 7514 0 0,'0'0'4781'0'0,"0"0"-2634"0"0,0 0-998 0 0,0 0-112 0 0,0 0-51 0 0,0 0-91 0 0,0 0-164 0 0,0 0-161 0 0,0 0-124 0 0,0 0-104 0 0,0 0-57 0 0,0 0-49 0 0,0 0-33 0 0,16-9-18 0 0,50-29-6 0 0,35 15 614 0 0,-3 22-68 0 0,-96 1-715 0 0,1 0 0 0 0,0 1 0 0 0,-1-1 0 0 0,1 1 0 0 0,0 0 1 0 0,-1 0-1 0 0,1 0 0 0 0,-1 1 0 0 0,0-1 0 0 0,1 0 0 0 0,-1 1 0 0 0,0-1 0 0 0,0 1 0 0 0,0 0 0 0 0,0 0 0 0 0,0 0 1 0 0,0 0-1 0 0,0 0 0 0 0,-1 0 0 0 0,1 1 0 0 0,-1-1 0 0 0,0 0 0 0 0,1 1 0 0 0,-1-1 0 0 0,0 1 0 0 0,-1-1 0 0 0,1 1 1 0 0,0 0-1 0 0,-1-1 0 0 0,1 1 0 0 0,-1 0 0 0 0,0-1 0 0 0,0 3-10 0 0,-2 8 41 0 0,-1-1 1 0 0,0 1-1 0 0,-1 0 1 0 0,-1-1-1 0 0,0 0 1 0 0,0 0-1 0 0,-1 0 1 0 0,-1-1-1 0 0,0 1 0 0 0,-1-2 1 0 0,0 1-1 0 0,0-1 1 0 0,-4 3-42 0 0,-52 65 81 0 0,23-31-6 0 0,3 2 0 0 0,2 1 1 0 0,-22 42-76 0 0,55-88-3 0 0,-1 1 1 0 0,1-1 0 0 0,0 1-1 0 0,1 0 1 0 0,-1 0 0 0 0,1 0-1 0 0,0 1 1 0 0,0-1 0 0 0,1 0-1 0 0,0 1 1 0 0,-1-1 0 0 0,2 1-1 0 0,-1-1 1 0 0,1 1 0 0 0,0-1 0 0 0,0 1-1 0 0,0-1 1 0 0,1 1 0 0 0,0 0-1 0 0,0-1 1 0 0,0 0 0 0 0,1 1-1 0 0,0-1 1 0 0,0 0 0 0 0,0 0-1 0 0,1 0 1 0 0,-1 0 0 0 0,1 0-1 0 0,0 0 1 0 0,1-1 0 0 0,-1 0-1 0 0,1 1 1 0 0,0-1 0 0 0,0 0 2 0 0,2-1 14 0 0,1 0 0 0 0,-1-1-1 0 0,1 1 1 0 0,0-1 0 0 0,0 0 0 0 0,-1-1 0 0 0,1 0 0 0 0,0 0 0 0 0,0 0 0 0 0,0-1 0 0 0,1 0-1 0 0,-1-1 1 0 0,0 1 0 0 0,0-1 0 0 0,0-1 0 0 0,-1 1 0 0 0,2-1-14 0 0,8-4-255 0 0,-1-1 0 0 0,0 0-1 0 0,0-1 1 0 0,-1 0 0 0 0,0-1 0 0 0,-1-1 0 0 0,0 0 0 0 0,0-1 0 0 0,-1 0 0 0 0,8-10 255 0 0,6-4-2694 0 0,0 0-5067 0 0,-16 16-3237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28 10602 0 0,'0'0'3176'0'0,"0"0"-1204"0"0,0 0-716 0 0,0 0-133 0 0,0 0-23 0 0,0 0-42 0 0,0 0-98 0 0,0 0-206 0 0,0 0-244 0 0,0 0-164 0 0,0 0-41 0 0,0 0 21 0 0,0 0 16 0 0,-1 15-2 0 0,-7 117 409 0 0,-47 332-456 0 0,54-455-1082 0 0,1-7-3648 0 0,1-16-7050 0 0,-1 6 2988 0 0</inkml:trace>
  <inkml:trace contextRef="#ctx0" brushRef="#br0" timeOffset="241.524">1 43 6633 0 0,'0'0'2745'0'0,"0"0"-318"0"0,0 0-348 0 0,0 0-262 0 0,0 0-269 0 0,0 0-286 0 0,0 0-385 0 0,0 0-359 0 0,0 0-209 0 0,0 0-50 0 0,0 0 23 0 0,0 0 44 0 0,0 0 7 0 0,16-7-91 0 0,1-1-188 0 0,-8 4-33 0 0,-1 0 1 0 0,1 0 0 0 0,1 1-1 0 0,-1 0 1 0 0,0 1 0 0 0,1 0-1 0 0,-1 0 1 0 0,1 1 0 0 0,0 1-1 0 0,3-1-21 0 0,73 0 119 0 0,145 9-650 0 0,-210-4-39 0 0,26 4-939 0 0,-16-4-4908 0 0,-18-1-4065 0 0</inkml:trace>
  <inkml:trace contextRef="#ctx0" brushRef="#br0" timeOffset="419.027">591 451 14067 0 0,'0'0'1676'0'0,"0"0"-259"0"0,0 0-125 0 0,0 0 51 0 0,0 0 27 0 0,0 0-93 0 0,-1 34-205 0 0,-7 103-286 0 0,-21-2 347 0 0,16-63-1497 0 0,11-41-8519 0 0,2-27-2878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395 443 3625 0 0,'0'0'769'0'0,"0"0"-271"0"0,0 0 14 0 0,0 0 220 0 0,0 0 216 0 0,0 0 116 0 0,0 0 22 0 0,0 0-44 0 0,0 0-70 0 0,0 0-37 0 0,0 0-62 0 0,14-8-67 0 0,42-21-70 0 0,-41 21-36 0 0,-15 8 0 0 0,0 0 58 0 0,0 0 86 0 0,0 0 71 0 0,0 0 35 0 0,0 0-19 0 0,0 0-81 0 0,0 0-89 0 0,-36-13 1360 0 0,20 10-2040 0 0,-1 1 0 0 0,0 0 0 0 0,0 1 1 0 0,0 1-1 0 0,0 1 0 0 0,0 0 0 0 0,0 1 0 0 0,0 1 1 0 0,-13 4-82 0 0,-162 52 650 0 0,192-58-654 0 0,-1 0 0 0 0,1 1-1 0 0,0-1 1 0 0,-1 0 0 0 0,1 1-1 0 0,0-1 1 0 0,0 0 0 0 0,0 1-1 0 0,0-1 1 0 0,0 0 0 0 0,0 0-1 0 0,0 1 1 0 0,0-1 0 0 0,1 0-1 0 0,-1 1 1 0 0,0-1 0 0 0,1 0-1 0 0,-1 0 1 0 0,1 1 0 0 0,0-1-1 0 0,-1 0 1 0 0,1 0-1 0 0,0 0 1 0 0,0 0 0 0 0,-1 0-1 0 0,1 0 1 0 0,0 0 0 0 0,0 0-1 0 0,0 0 1 0 0,0-1 0 0 0,0 1-1 0 0,1 0 1 0 0,-1 0 0 0 0,0-1-1 0 0,0 1 1 0 0,0-1 0 0 0,2 1 4 0 0,1 3 10 0 0,11 7 6 0 0,0-1 1 0 0,1 0 0 0 0,0-1-1 0 0,0-1 1 0 0,1 0-1 0 0,0-1 1 0 0,1-1-1 0 0,-1-1 1 0 0,13 2-17 0 0,36 14 27 0 0,-35-13 2 0 0,-31 8 215 0 0,-33 11-127 0 0,0 0 1 0 0,-2-2-1 0 0,-1-2 0 0 0,-1-1 0 0 0,-5 0-117 0 0,-33 21 89 0 0,70-40-88 0 0,0-1 1 0 0,0 1-1 0 0,0 0 1 0 0,1 0-1 0 0,-1 1 0 0 0,1-1 1 0 0,0 1-1 0 0,0 0 1 0 0,0 0-1 0 0,1 0 0 0 0,-1 1 1 0 0,1 0-1 0 0,0-1 0 0 0,0 1 1 0 0,1 0-1 0 0,-1 0 1 0 0,1 0-1 0 0,0 1 0 0 0,1-1 1 0 0,-1 0-1 0 0,1 1 1 0 0,0-1-1 0 0,0 5-1 0 0,1-6 3 0 0,1 1 1 0 0,-1-1-1 0 0,1 0 1 0 0,0 1-1 0 0,1-1 1 0 0,-1 0-1 0 0,1 0 1 0 0,-1 0-1 0 0,1 0 1 0 0,0-1-1 0 0,1 1 0 0 0,-1 0 1 0 0,1-1-1 0 0,-1 1 1 0 0,1-1-1 0 0,0 0 1 0 0,0 0-1 0 0,1 0 1 0 0,-1 0-1 0 0,1-1 1 0 0,-1 0-1 0 0,1 1 1 0 0,0-1-1 0 0,0 0 0 0 0,0-1 1 0 0,2 2-4 0 0,113 29 290 0 0,-112-31-270 0 0,62 4-157 0 0,-69-5 15 0 0,0 0-72 0 0,0 0-146 0 0,0-5-1378 0 0,0-26-5526 0 0,0 10-1585 0 0,0 12 498 0 0</inkml:trace>
  <inkml:trace contextRef="#ctx0" brushRef="#br0" timeOffset="387.148">260 1 10746 0 0,'0'0'2139'0'0,"0"0"-326"0"0,0 0-301 0 0,0 0-197 0 0,0 0-112 0 0,0 0-127 0 0,0 0-180 0 0,0 0-183 0 0,0 0-148 0 0,0 0-104 0 0,0 0-48 0 0,0 0-43 0 0,0 0-4 0 0,-9 16-8 0 0,-29 54-12 0 0,36-67-303 0 0,1 1 0 0 0,-1-1 0 0 0,1 0 0 0 0,0 0 1 0 0,0 1-1 0 0,0-1 0 0 0,0 1 0 0 0,1-1 0 0 0,-1 1 0 0 0,1-1 0 0 0,0 1 1 0 0,0-1-1 0 0,0 1 0 0 0,1-1 0 0 0,-1 1 0 0 0,1-1 0 0 0,0 1 0 0 0,1 2-43 0 0,1 10 181 0 0,12 77 635 0 0,-5 1-1 0 0,-1 78-815 0 0,-21 130 294 0 0,2 107-493 0 0,9-403-12 0 0,1 0 0 0 0,0 1 1 0 0,-1-1-1 0 0,0 0 0 0 0,-1 0 0 0 0,1 0 0 0 0,-1 0 1 0 0,0 0-1 0 0,-1 0 0 0 0,1-1 0 0 0,-1 1 0 0 0,0-1 1 0 0,-2 3 210 0 0,3-8-424 0 0,1 0-2693 0 0,0 0-6480 0 0,1 0-1500 0 0</inkml:trace>
  <inkml:trace contextRef="#ctx0" brushRef="#br0" timeOffset="997.681">989 200 1496 0 0,'0'0'1343'0'0,"0"0"143"0"0,0 0 286 0 0,0 0 325 0 0,0 0 247 0 0,0 0 9 0 0,0 0-219 0 0,0 0-347 0 0,0 0-408 0 0,0 0-366 0 0,0 0-281 0 0,0 0-178 0 0,0 0-112 0 0,1-3-53 0 0,4 114 2955 0 0,-26 322-2030 0 0,-12-242-1279 0 0,14-140-706 0 0,18-50 444 0 0,1-1 4 0 0,0 0-62 0 0,0 0-40 0 0,0-23-3750 0 0,0-60-11445 0 0,0 71 10832 0 0</inkml:trace>
  <inkml:trace contextRef="#ctx0" brushRef="#br0" timeOffset="1247.562">643 306 9690 0 0,'0'0'1340'0'0,"0"0"-547"0"0,0 0-288 0 0,0 0 207 0 0,0 0 402 0 0,0 0 277 0 0,0 0 80 0 0,0 0-107 0 0,0 0-217 0 0,0 0-219 0 0,0 0-174 0 0,37-3-129 0 0,116-13-105 0 0,177-35 948 0 0,-296 46-1735 0 0,9-2-995 0 0,-13 5-4481 0 0,-20 2-2829 0 0</inkml:trace>
  <inkml:trace contextRef="#ctx0" brushRef="#br0" timeOffset="2958.625">1278 1054 5313 0 0,'0'0'1666'0'0,"0"0"-310"0"0,0 0-21 0 0,0 0 177 0 0,0 0 153 0 0,0 0 10 0 0,0 0-180 0 0,0 0-286 0 0,0 0-286 0 0,0 0-229 0 0,0 0-153 0 0,0 0-82 0 0,0 0-54 0 0,12 3 1120 0 0,140-36 598 0 0,-163 85-1838 0 0,-107 106 59 0 0,108-144-330 0 0,-15 46-24 0 0,27-58 48 0 0,0-1-1 0 0,0 1 1 0 0,0-1-1 0 0,0 1 0 0 0,0-1 1 0 0,0 0-1 0 0,0 0 1 0 0,0 0-1 0 0,0 0 1 0 0,1 0-1 0 0,-1 0 0 0 0,0 0 1 0 0,1-1-1 0 0,-1 1 1 0 0,1-1-1 0 0,-1 0 0 0 0,0 0 1 0 0,1 0-1 0 0,-1 0 1 0 0,1 0-1 0 0,-1 0 1 0 0,1-1-1 0 0,-1 1 0 0 0,2-1-37 0 0,3 1 169 0 0,81-11 262 0 0,-52-5-6346 0 0,-30 11 351 0 0,-2 3-5839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8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1 347 4505 0 0,'0'0'2096'0'0,"0"0"-367"0"0,0 0-104 0 0,0 0 211 0 0,0 0 159 0 0,0 0-36 0 0,0 0-308 0 0,0 0-416 0 0,0 0-401 0 0,0 0-295 0 0,0 0-160 0 0,11-8 875 0 0,154-20 3251 0 0,170 27-2481 0 0,-267 5-1973 0 0,-34 0-1685 0 0,-34-14-2627 0 0,0 5-4075 0 0,0 1-3378 0 0</inkml:trace>
  <inkml:trace contextRef="#ctx0" brushRef="#br0" timeOffset="248.341">10 516 12923 0 0,'0'0'1531'0'0,"0"0"-615"0"0,0 0-344 0 0,0 0-34 0 0,0 0 162 0 0,0 0 145 0 0,0 0 81 0 0,0 0 1 0 0,0 0-101 0 0,0 0-84 0 0,0 0-85 0 0,0 0-86 0 0,37 6-100 0 0,120 15-83 0 0,-59-22 46 0 0,-80-3-361 0 0,151-28 154 0 0,-45 13-3395 0 0,-115 15 406 0 0,-5 1-2367 0 0,0-1-6023 0 0</inkml:trace>
  <inkml:trace contextRef="#ctx0" brushRef="#br0" timeOffset="674.28">494 1 6873 0 0,'0'0'2117'0'0,"0"0"-286"0"0,0 0-257 0 0,0 0-110 0 0,0 0-24 0 0,0 0-51 0 0,0 0-136 0 0,0 0-239 0 0,0 0-230 0 0,0 0-243 0 0,0 0-115 0 0,0 0-96 0 0,0 0-41 0 0,-19 5 8 0 0,-59 16-48 0 0,77-20-233 0 0,1-1 1 0 0,-1 0-1 0 0,0 1 0 0 0,0-1 0 0 0,0 1 0 0 0,0 0 0 0 0,0-1 1 0 0,1 1-1 0 0,-1 0 0 0 0,0-1 0 0 0,0 1 0 0 0,1 0 0 0 0,-1 0 0 0 0,0 0 1 0 0,1-1-1 0 0,-1 1 0 0 0,1 0 0 0 0,0 0 0 0 0,-1 0 0 0 0,1 0 0 0 0,-1 0 1 0 0,1 0-1 0 0,0 0 0 0 0,0 0 0 0 0,0 0 0 0 0,0 0 0 0 0,0 0 0 0 0,0 0 1 0 0,0 0-1 0 0,0 0 0 0 0,0 0 0 0 0,0 0 0 0 0,0 0 0 0 0,1 0 0 0 0,-1 0 1 0 0,0 0-1 0 0,1 0 0 0 0,-1 0 0 0 0,1 0 0 0 0,-1 0 0 0 0,1 0 0 0 0,-1 0 1 0 0,1-1-1 0 0,0 1 0 0 0,-1 0 0 0 0,1 0 0 0 0,0-1 0 0 0,0 1 0 0 0,-1 0 1 0 0,1-1-1 0 0,0 1 0 0 0,0-1 0 0 0,0 1 0 0 0,0-1 0 0 0,0 1 1 0 0,0-1-1 0 0,0 0 0 0 0,0 1 0 0 0,0-1-16 0 0,2 2 89 0 0,11 8 89 0 0,0-1 1 0 0,1 0-1 0 0,0-1 1 0 0,1 0 0 0 0,-1-2-1 0 0,1 0 1 0 0,1 0-1 0 0,-1-2 1 0 0,9 2-179 0 0,6 3 209 0 0,-2-1-86 0 0,-13-6-97 0 0,-1 1 0 0 0,1 0 0 0 0,-1 1 0 0 0,1 1 0 0 0,-1 1 1 0 0,0 0-1 0 0,-1 1 0 0 0,0 0 0 0 0,0 1 0 0 0,0 1 0 0 0,-1 0 0 0 0,0 1 1 0 0,-1 0-1 0 0,0 1 0 0 0,-1 0 0 0 0,0 1 0 0 0,-1 0 0 0 0,0 1 1 0 0,-1 0-1 0 0,1 2-26 0 0,-8-8 28 0 0,0 0 1 0 0,0 0 0 0 0,-1 0-1 0 0,0 0 1 0 0,0 0 0 0 0,-1 0-1 0 0,0 0 1 0 0,0 0-1 0 0,0 0 1 0 0,-1 0 0 0 0,0 0-1 0 0,0 0 1 0 0,-1 0 0 0 0,0 0-1 0 0,0 0 1 0 0,-1 0-1 0 0,0-1 1 0 0,0 1 0 0 0,0-1-1 0 0,-3 4-28 0 0,-99 108 593 0 0,55-68-427 0 0,-46 46 87 0 0,89-83-1667 0 0,18-11-3763 0 0,-6-2 3061 0 0,0 0-8350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1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12 2593 0 0,'0'0'1789'0'0,"0"0"166"0"0,0 0 266 0 0,0 0 237 0 0,0 0 56 0 0,0 0-230 0 0,0 0-421 0 0,0 0-439 0 0,0 0-431 0 0,0 0-300 0 0,0 0-213 0 0,0 0-176 0 0,0 0-85 0 0,1-5-80 0 0,0-1-114 0 0,-1 6-11 0 0,1 0-1 0 0,-1 1 0 0 0,0-1 0 0 0,0 0 0 0 0,1 0 1 0 0,-1 0-1 0 0,0 0 0 0 0,0 0 0 0 0,1 1 1 0 0,-1-1-1 0 0,0 0 0 0 0,1 0 0 0 0,-1 0 1 0 0,0 0-1 0 0,1 0 0 0 0,-1 0 0 0 0,0 0 0 0 0,0 0 1 0 0,1 0-1 0 0,-1 0 0 0 0,0 0 0 0 0,1 0 1 0 0,-1 0-1 0 0,0 0 0 0 0,0-1 0 0 0,1 1 1 0 0,-1 0-1 0 0,0 0-13 0 0,11 54 347 0 0,-3 0-1 0 0,-2 0 1 0 0,-3 1 0 0 0,-2 0-1 0 0,-2 0 1 0 0,-3 7-347 0 0,-25 67-169 0 0,20-165-14992 0 0,6 28 6086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2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7674 0 0,'0'0'1375'0'0,"0"0"-471"0"0,0 0-312 0 0,0 0-53 0 0,0 0 153 0 0,0 0 188 0 0,0 0 192 0 0,0 0 98 0 0,0 0 29 0 0,0 0-83 0 0,0 0-226 0 0,0 0-189 0 0,34-5-132 0 0,107-16-59 0 0,203-45 793 0 0,-290 60-1599 0 0,1-1-1457 0 0,-20 5-4620 0 0,-24 2-4439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11650 0 0,'0'0'3164'0'0,"0"0"-1855"0"0,0 0-875 0 0,0 0-163 0 0,0 0 143 0 0,0 0 229 0 0,0 0 211 0 0,0 0 45 0 0,0 0-106 0 0,0 0-142 0 0,0 0-186 0 0,0 0-150 0 0,18-2-91 0 0,84-10 69 0 0,0 12 14 0 0,-101 0-302 0 0,1 0 0 0 0,-1 1 0 0 0,0-1 0 0 0,1 1 0 0 0,-1 0 0 0 0,0-1 0 0 0,0 1 1 0 0,1 0-1 0 0,-1 0 0 0 0,0 0 0 0 0,0 0 0 0 0,0 0 0 0 0,0 0 0 0 0,0 0 0 0 0,0 0 0 0 0,0 0 0 0 0,-1 0 0 0 0,1 0 0 0 0,0 1 0 0 0,-1-1 0 0 0,1 0 0 0 0,0 1 0 0 0,-1-1 0 0 0,0 0 0 0 0,1 1 0 0 0,-1-1 0 0 0,0 1 0 0 0,0-1 0 0 0,0 0 1 0 0,0 1-1 0 0,0-1 0 0 0,0 1 0 0 0,0-1 0 0 0,0 1 0 0 0,0-1 0 0 0,-1 0 0 0 0,1 1 0 0 0,-1-1 0 0 0,1 0 0 0 0,-1 1 0 0 0,0 0-5 0 0,-27 56 363 0 0,-83 74 442 0 0,110-131-782 0 0,0 0-1 0 0,0 1 1 0 0,0-1-1 0 0,1 1 1 0 0,-1-1 0 0 0,0 1-1 0 0,1-1 1 0 0,-1 1-1 0 0,0-1 1 0 0,1 1 0 0 0,0 0-1 0 0,-1-1 1 0 0,1 1-1 0 0,0 0 1 0 0,0-1-1 0 0,0 1 1 0 0,0 0 0 0 0,0-1-1 0 0,0 1 1 0 0,1 0-1 0 0,-1-1 1 0 0,0 1 0 0 0,1 0-1 0 0,0-1 1 0 0,-1 1-1 0 0,1-1 1 0 0,0 1-1 0 0,0-1 1 0 0,-1 1 0 0 0,1-1-1 0 0,0 0 1 0 0,1 1-1 0 0,-1-1 1 0 0,0 0 0 0 0,0 0-1 0 0,0 0 1 0 0,1 0-1 0 0,-1 0 1 0 0,1 0-1 0 0,-1 0 1 0 0,1 0 0 0 0,-1 0-1 0 0,1-1 1 0 0,-1 1-1 0 0,1-1 1 0 0,1 1-23 0 0,82 6 1264 0 0,-71-7-1080 0 0,158-18 406 0 0,-160 16-1110 0 0,10-3-1983 0 0,-10-3-7657 0 0,-9 4-1931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3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3673 723 14947 0 0,'0'0'2229'0'0,"0"0"-694"0"0,0 0-304 0 0,0 0-2 0 0,0 0-10 0 0,0 0-107 0 0,0 0-250 0 0,0 0-271 0 0,0 0-177 0 0,0 0-119 0 0,0 0-80 0 0,0 0-48 0 0,-19 0-49 0 0,-60 7-40 0 0,74-5-69 0 0,0-1 0 0 0,0 2 0 0 0,0-1 0 0 0,0 0 1 0 0,0 1-1 0 0,0 0 0 0 0,1 0 0 0 0,-1 1 0 0 0,1-1 0 0 0,0 1 1 0 0,0 0-1 0 0,0 0 0 0 0,1 0 0 0 0,0 0 0 0 0,-1 1 1 0 0,1 0-1 0 0,0 1-9 0 0,-5 5 14 0 0,-1 1-11 0 0,1 1-1 0 0,0 1 1 0 0,1-1-1 0 0,1 1 1 0 0,0 0-1 0 0,1 0 1 0 0,0 1-1 0 0,1 0 1 0 0,1 0-1 0 0,0 0 0 0 0,0 3-2 0 0,3-12-2 0 0,-1 0 0 0 0,1-1 0 0 0,0 1 0 0 0,0 0 0 0 0,1 0-1 0 0,0-1 1 0 0,0 1 0 0 0,0 0 0 0 0,1-1 0 0 0,-1 1-1 0 0,1-1 1 0 0,1 1 0 0 0,-1-1 0 0 0,1 0 0 0 0,0 0-1 0 0,0 0 1 0 0,0 0 0 0 0,1-1 0 0 0,-1 1 0 0 0,1-1-1 0 0,0 0 1 0 0,1 0 0 0 0,-1-1 0 0 0,1 1 0 0 0,0-1-1 0 0,-1 0 1 0 0,1 0 0 0 0,1 0 0 0 0,-1-1 0 0 0,3 2 2 0 0,2-1 25 0 0,0-1 0 0 0,0 1 0 0 0,0-1 0 0 0,0-1 0 0 0,0 0 0 0 0,0 0 0 0 0,1-1 0 0 0,-1-1 0 0 0,0 1 0 0 0,0-2 0 0 0,0 1 0 0 0,0-1 0 0 0,0-1 1 0 0,0 0-1 0 0,0 0 0 0 0,-1-1 0 0 0,0 0 0 0 0,1-1 0 0 0,-2 0 0 0 0,1 0 0 0 0,0-1 0 0 0,-1 0 0 0 0,0-1 0 0 0,0-1-25 0 0,16-13 166 0 0,-1-2 0 0 0,-1 0 1 0 0,-2-2-1 0 0,0 0 0 0 0,-2-1 0 0 0,0-1 0 0 0,0-5-166 0 0,16-32 117 0 0,-4 0 0 0 0,-2-2 0 0 0,9-38-117 0 0,-30 80-40 0 0,-1 1-1 0 0,0-1 1 0 0,-2-1 0 0 0,-1 1 0 0 0,-1 0-1 0 0,-1-1 1 0 0,-1 1 0 0 0,-1-1 0 0 0,-2 1-1 0 0,0-1 1 0 0,-2-1 40 0 0,4 18-14 0 0,-1 1 0 0 0,1-1 0 0 0,-2 1 0 0 0,1-1 0 0 0,-1 1 0 0 0,0 0-1 0 0,-1 0 1 0 0,0 0 0 0 0,0 1 0 0 0,0-1 0 0 0,-1 1 0 0 0,0 0 0 0 0,0 0 0 0 0,0 1 0 0 0,-1-1 0 0 0,0 1 0 0 0,0 0 0 0 0,-1 1 0 0 0,1 0 0 0 0,-1 0-1 0 0,0 0 1 0 0,0 1 0 0 0,0 0 0 0 0,0 0 0 0 0,-1 0 0 0 0,1 1 0 0 0,-1 0 0 0 0,1 1 0 0 0,-1 0 0 0 0,0 0 0 0 0,0 1 0 0 0,1 0 0 0 0,-1 0-1 0 0,0 0 1 0 0,0 1 0 0 0,1 1 0 0 0,-1-1 0 0 0,-1 2 14 0 0,-5 5 4 0 0,1 2 1 0 0,0 0-1 0 0,0 1 0 0 0,1 0 0 0 0,0 1 0 0 0,1 0 0 0 0,0 1 1 0 0,1 0-1 0 0,1 0 0 0 0,0 1 0 0 0,0 1 0 0 0,2-1 1 0 0,0 1-1 0 0,1 1 0 0 0,0-1 0 0 0,1 1 0 0 0,1 0 1 0 0,0 0-1 0 0,1 1 0 0 0,1-1 0 0 0,1 1 0 0 0,0 0-4 0 0,-2 10 52 0 0,1-1-1 0 0,1 0 0 0 0,1 0 0 0 0,2 1 1 0 0,0-1-1 0 0,2 0 0 0 0,1 0 0 0 0,1-1 1 0 0,7 21-52 0 0,0-10 125 0 0,2-2 1 0 0,0 0 0 0 0,3-1-1 0 0,1-1 1 0 0,1 0 0 0 0,1-2-1 0 0,2 0 1 0 0,1-1-1 0 0,2-2 1 0 0,0-1 0 0 0,2 0-1 0 0,0-2 1 0 0,2-2 0 0 0,18 11-126 0 0,-18-14 86 0 0,85 39 130 0 0,-98-61-3647 0 0,-14-7-1326 0 0,-2 6-4557 0 0,1 3-3310 0 0</inkml:trace>
  <inkml:trace contextRef="#ctx0" brushRef="#br0" timeOffset="-1702.642">0 991 8450 0 0,'0'0'683'0'0,"0"0"-123"0"0,0 0 232 0 0,0 0 259 0 0,0 0 173 0 0,0 0 64 0 0,32-1-85 0 0,102-6-139 0 0,-59-17 331 0 0,-64 16-1096 0 0,1 1-88 0 0,-1-1 0 0 0,0 0 0 0 0,0 0 0 0 0,-1-1 0 0 0,0 0 0 0 0,-1-1 0 0 0,0 0 0 0 0,0-1 0 0 0,-1 0 0 0 0,0 0 0 0 0,-1 0 0 0 0,0-1 0 0 0,-1 0 0 0 0,-1-1 0 0 0,0 1 0 0 0,0-1 0 0 0,-1 0 0 0 0,-1 0 0 0 0,0-1 0 0 0,-1 1-1 0 0,0-6-210 0 0,0-58 2505 0 0,-2 77-2126 0 0,0 0-97 0 0,0 0-97 0 0,-2 20 0 0 0,2 328 466 0 0,16 87-362 0 0,-9-61-153 0 0,-7-369-109 0 0,1 1-1 0 0,-1-1 1 0 0,0 1 0 0 0,-1-1-1 0 0,0 0 1 0 0,1 1-1 0 0,-2-1 1 0 0,1 0 0 0 0,-1 1-1 0 0,1-1 1 0 0,-1 0 0 0 0,-1 0-1 0 0,1 0 1 0 0,-1-1-1 0 0,0 1 1 0 0,0-1 0 0 0,0 1-1 0 0,-1-1 1 0 0,1 0-1 0 0,-1 0 1 0 0,0 0 0 0 0,0-1-1 0 0,0 0 1 0 0,-1 1 0 0 0,-2 0-27 0 0,4-5 21 0 0,0-1 1 0 0,-1 1-1 0 0,1-1 1 0 0,0 0-1 0 0,0 0 1 0 0,0 0-1 0 0,0 0 1 0 0,0-1-1 0 0,0 1 1 0 0,0-1 0 0 0,1 0-1 0 0,0 1 1 0 0,-1-1-1 0 0,1 0 1 0 0,0 0-1 0 0,0-1 1 0 0,1 1-1 0 0,-1 0 1 0 0,1-1-1 0 0,-1 1 1 0 0,1-1 0 0 0,0 1-1 0 0,1-1 1 0 0,-1 1-1 0 0,0-1 1 0 0,1-3-22 0 0,-2-29-2 0 0,2-1 1 0 0,1 1-1 0 0,1-1 1 0 0,3 1-1 0 0,1 0 1 0 0,1 0 0 0 0,2 1-1 0 0,2 0 1 0 0,1 1-1 0 0,1 0 1 0 0,2 0-1 0 0,11-14 2 0 0,-1-9-11 0 0,3 2-1 0 0,3 0 1 0 0,1 3-1 0 0,3 0 1 0 0,3 3-1 0 0,1 1 1 0 0,2 1-1 0 0,3 3 1 0 0,1 2-1 0 0,2 1 1 0 0,2 3-1 0 0,1 2 1 0 0,50-27 11 0 0,-82 55 1 0 0,-1 0 0 0 0,1 2 1 0 0,0 0-1 0 0,0 1 0 0 0,1 1 0 0 0,-1 1 0 0 0,1 0 0 0 0,14 1-1 0 0,-29 1 2 0 0,0 1 0 0 0,0 0 0 0 0,0 1 0 0 0,0-1 0 0 0,0 1 0 0 0,0 0 0 0 0,0 0 0 0 0,-1 0 0 0 0,1 0 0 0 0,0 1-1 0 0,-1-1 1 0 0,1 1 0 0 0,-1 0 0 0 0,1 0 0 0 0,-1 1 0 0 0,0-1 0 0 0,0 0 0 0 0,0 1 0 0 0,0 0 0 0 0,0 0 0 0 0,-1 0 0 0 0,1 0 0 0 0,-1 0-1 0 0,0 1 1 0 0,0-1 0 0 0,0 0 0 0 0,0 1 0 0 0,-1 0 0 0 0,0-1 0 0 0,1 1 0 0 0,-1 0 0 0 0,0 0 0 0 0,-1 0 0 0 0,1 0 0 0 0,-1 0-2 0 0,2 9 15 0 0,-1 0 0 0 0,0 0 0 0 0,-1 0 0 0 0,0 0 0 0 0,-1-1 0 0 0,0 1 0 0 0,-1 0 0 0 0,-1 0 0 0 0,0-1 0 0 0,-3 7-15 0 0,-9 16 30 0 0,-2-2 1 0 0,-1 0 0 0 0,-1-1-1 0 0,-2-1 1 0 0,-1-1 0 0 0,-1-1-1 0 0,-2-1 1 0 0,0-1 0 0 0,-2-1-1 0 0,-1-2 1 0 0,-31 22-31 0 0,42-34-1 0 0,0-1-1 0 0,0 0 1 0 0,-1-1-1 0 0,0-1 0 0 0,-1-1 1 0 0,0-1-1 0 0,0 0 1 0 0,0-1-1 0 0,-1-1 1 0 0,0-1-1 0 0,0-1 1 0 0,0-1-1 0 0,-6 0 2 0 0,21-1-40 0 0,0 0-1 0 0,0-1 0 0 0,-1 0 1 0 0,1 0-1 0 0,0 0 1 0 0,0-1-1 0 0,-1 0 1 0 0,1 0-1 0 0,0 0 1 0 0,0 0-1 0 0,0-1 1 0 0,0 0-1 0 0,0 0 0 0 0,0 0 1 0 0,1-1-1 0 0,-1 1 1 0 0,1-1-1 0 0,-1 0 1 0 0,1-1-1 0 0,0 1 1 0 0,0-1-1 0 0,1 0 0 0 0,-1 0 1 0 0,1 0-1 0 0,0 0 1 0 0,0 0-1 0 0,0-1 1 0 0,0 1-1 0 0,1-1 1 0 0,0 0-1 0 0,0 0 1 0 0,-1-3 40 0 0,2-1-284 0 0,0 1 0 0 0,0-1 0 0 0,0 1 0 0 0,2-1 0 0 0,-1 0 0 0 0,1 1 0 0 0,0-1 0 0 0,1 1 0 0 0,-1-1 0 0 0,2 1 0 0 0,-1 0 0 0 0,1 0 0 0 0,1 0 0 0 0,-1 0 0 0 0,2 0 284 0 0,44-70-10574 0 0,-33 58-685 0 0</inkml:trace>
  <inkml:trace contextRef="#ctx0" brushRef="#br0" timeOffset="-1322.511">1548 745 3737 0 0,'0'0'2876'0'0,"0"0"-1294"0"0,0 0-272 0 0,0 0 242 0 0,0 0 303 0 0,0 0 199 0 0,0 0-20 0 0,0 0-194 0 0,0 0-262 0 0,0 0-298 0 0,0 0-297 0 0,0 0-260 0 0,0 0-202 0 0,5 1-130 0 0,-4 0-379 0 0,-1-1 1 0 0,1 0-1 0 0,0 1 0 0 0,-1-1 1 0 0,1 0-1 0 0,0 1 0 0 0,-1-1 1 0 0,1 1-1 0 0,0-1 1 0 0,-1 1-1 0 0,1-1 0 0 0,-1 1 1 0 0,1-1-1 0 0,-1 1 0 0 0,1 0 1 0 0,-1-1-1 0 0,0 1 1 0 0,1 0-1 0 0,-1-1 0 0 0,0 1 1 0 0,1 0-1 0 0,-1-1 0 0 0,0 1 1 0 0,0 0-1 0 0,0 0 0 0 0,0-1 1 0 0,1 1-1 0 0,-1 0 1 0 0,0 0-1 0 0,0 0 0 0 0,-1-1 1 0 0,1 1-1 0 0,0 0 0 0 0,0 0 1 0 0,0-1-1 0 0,0 1 1 0 0,-1 0-1 0 0,1-1 0 0 0,0 1 1 0 0,-1 0-1 0 0,1 0 0 0 0,0-1 1 0 0,-1 1-1 0 0,1-1 0 0 0,-1 1 1 0 0,1 0-1 0 0,-1-1 1 0 0,1 1-1 0 0,-1-1 0 0 0,0 1 1 0 0,1-1-1 0 0,-1 0 0 0 0,0 1 1 0 0,1-1-1 0 0,-1 0 1 0 0,0 1-1 0 0,1-1 0 0 0,-1 0 1 0 0,0 0-1 0 0,0 1 0 0 0,1-1 1 0 0,-1 0-1 0 0,0 0 0 0 0,0 0 1 0 0,1 0-1 0 0,-1 0 1 0 0,0 0-13 0 0,-15 13 171 0 0,1-1-105 0 0,0 1 1 0 0,0 1-1 0 0,1 0 1 0 0,1 1-1 0 0,1 1 0 0 0,0 0 1 0 0,1 0-1 0 0,0 1 1 0 0,2 1-1 0 0,0-1 0 0 0,1 2 1 0 0,0-1-1 0 0,2 1 1 0 0,0 0-1 0 0,1 1 0 0 0,1-1 1 0 0,1 1-1 0 0,1 0 1 0 0,0 17-67 0 0,3-32 10 0 0,0 0 1 0 0,0 0-1 0 0,0 0 1 0 0,1 0-1 0 0,0 0 1 0 0,0 0 0 0 0,0 0-1 0 0,0 0 1 0 0,1-1-1 0 0,0 1 1 0 0,0-1-1 0 0,0 0 1 0 0,0 0-1 0 0,1 0 1 0 0,-1 0-1 0 0,1-1 1 0 0,0 1 0 0 0,1-1-1 0 0,-1 0 1 0 0,0 0-1 0 0,1 0 1 0 0,0-1-1 0 0,-1 0 1 0 0,1 0-1 0 0,0 0 1 0 0,0 0 0 0 0,0-1-1 0 0,0 0 1 0 0,1 0-1 0 0,-1 0 1 0 0,0-1-1 0 0,0 1 1 0 0,1-1-1 0 0,3-1-10 0 0,5 1 47 0 0,-1-2 0 0 0,1 1 0 0 0,-1-1-1 0 0,0-1 1 0 0,0-1 0 0 0,0 0 0 0 0,-1 0-1 0 0,1-1 1 0 0,-1-1 0 0 0,0 0-1 0 0,0-1 1 0 0,-1 0 0 0 0,0 0 0 0 0,0-2-1 0 0,-1 1 1 0 0,0-1 0 0 0,0-1 0 0 0,-1 1-1 0 0,0-2 1 0 0,-1 1 0 0 0,0-1 0 0 0,-1-1-1 0 0,0 1 1 0 0,2-8-47 0 0,-2 9-7 0 0,-2 0 1 0 0,1 0-1 0 0,-2-1 1 0 0,1 1-1 0 0,-1-1 1 0 0,-1 0-1 0 0,0-1 1 0 0,0 1-1 0 0,-2-1 1 0 0,1 1-1 0 0,-1-1 1 0 0,-1 1-1 0 0,0-1 1 0 0,0 0-1 0 0,-1 1 1 0 0,-1-1-1 0 0,0 1 1 0 0,-1 0-1 0 0,0-1 1 0 0,0 1-1 0 0,-1 0 1 0 0,-1 1-1 0 0,0-1 1 0 0,0 1-1 0 0,-1 0 1 0 0,-1 0-1 0 0,1 0 1 0 0,-2 1-1 0 0,1 0 1 0 0,-1 1-1 0 0,0 0 1 0 0,-1 0-1 0 0,-9-6 7 0 0,15 12-83 0 0,0 0-1 0 0,0 1 0 0 0,-1-1 1 0 0,1 1-1 0 0,0 0 0 0 0,-1 0 1 0 0,1 0-1 0 0,-1 1 0 0 0,1-1 1 0 0,-1 1-1 0 0,0 0 0 0 0,1 0 1 0 0,-1 0-1 0 0,1 0 0 0 0,-1 0 1 0 0,1 1-1 0 0,-1 0 0 0 0,1 0 1 0 0,-1 0-1 0 0,1 0 0 0 0,-1 0 1 0 0,1 1-1 0 0,0-1 0 0 0,0 1 1 0 0,0 0-1 0 0,0 0 0 0 0,-2 2 84 0 0,-18 21-3563 0 0,8 6-3698 0 0,11-19-4386 0 0</inkml:trace>
  <inkml:trace contextRef="#ctx0" brushRef="#br0" timeOffset="-1032.061">1952 881 6153 0 0,'0'0'5664'0'0,"0"0"-2853"0"0,0 0-971 0 0,0 0-163 0 0,0 0-47 0 0,0 0-94 0 0,0 0-215 0 0,0 0-311 0 0,0 0-324 0 0,0 0-233 0 0,0 0-146 0 0,0 0-84 0 0,0 0-47 0 0,0 15-39 0 0,-4 89 31 0 0,2-98-162 0 0,1-1 0 0 0,0 1 1 0 0,0 0-1 0 0,0 0 0 0 0,1 0 0 0 0,0-1 0 0 0,0 1 0 0 0,0 0 1 0 0,1 0-1 0 0,0 0 0 0 0,0 0 0 0 0,0-1 0 0 0,1 1 0 0 0,0 0 0 0 0,0-1 1 0 0,0 1-1 0 0,1-1 0 0 0,-1 0 0 0 0,1 0 0 0 0,1 0 0 0 0,-1 0 1 0 0,1-1-1 0 0,0 1 0 0 0,0-1 0 0 0,0 0 0 0 0,0 0 0 0 0,1 0 0 0 0,0-1 1 0 0,0 1-1 0 0,0-1 0 0 0,5 2-6 0 0,-1-3 56 0 0,0 0-1 0 0,0-1 1 0 0,1 0 0 0 0,-1 0-1 0 0,0-1 1 0 0,1 0 0 0 0,-1-1-1 0 0,0 0 1 0 0,0 0 0 0 0,1-1-1 0 0,-1 0 1 0 0,0-1 0 0 0,-1 0-1 0 0,1-1 1 0 0,0 1 0 0 0,6-5-56 0 0,3-3 87 0 0,-1 1 1 0 0,0-2 0 0 0,0-1 0 0 0,-2 0 0 0 0,1-1-1 0 0,-2 0 1 0 0,0-1 0 0 0,0-1 0 0 0,-2 0-1 0 0,0-1 1 0 0,-1 0 0 0 0,0-1 0 0 0,-2 0-1 0 0,0-1 1 0 0,6-19-88 0 0,-2-97-571 0 0,-18 118-242 0 0,4 14-8188 0 0,1 3 8984 0 0,0 0-11930 0 0</inkml:trace>
  <inkml:trace contextRef="#ctx0" brushRef="#br0" timeOffset="-566.282">2590 1142 9186 0 0,'0'0'3486'0'0,"0"0"-1386"0"0,0 0-482 0 0,0 0-136 0 0,0 0-129 0 0,0 0-172 0 0,0 0-238 0 0,0 0-149 0 0,0 0-55 0 0,0 0-61 0 0,0 0-74 0 0,0 0-67 0 0,0 0-83 0 0,11-27-65 0 0,33-89-35 0 0,23-10 591 0 0,3 2-585 0 0,-70 124-367 0 0,0 0 0 0 0,0 0-1 0 0,0 1 1 0 0,1-1 0 0 0,-1 0-1 0 0,0 0 1 0 0,0 0 0 0 0,0 0-1 0 0,0 0 1 0 0,1 1 0 0 0,-1-1 0 0 0,0 0-1 0 0,0 0 1 0 0,0 0 0 0 0,1 0-1 0 0,-1 0 1 0 0,0 0 0 0 0,0 0-1 0 0,1 0 1 0 0,-1 0 0 0 0,0 0-1 0 0,0 0 1 0 0,1 0 0 0 0,-1 0 0 0 0,0 0-1 0 0,0 0 1 0 0,0 0 0 0 0,1 0-1 0 0,-1 0 1 0 0,0 0 0 0 0,0 0-1 0 0,1 0 1 0 0,-1 0 0 0 0,0-1 0 0 0,0 1-1 0 0,0 0 1 0 0,1 0 0 0 0,-1 0-1 0 0,0 0 1 0 0,0 0 0 0 0,0-1-1 0 0,0 1 8 0 0,1 30-249 0 0,-1-27 300 0 0,-3 52-123 0 0,0-47 69 0 0,2 0 0 0 0,-1 1 0 0 0,1-1 0 0 0,1 0 0 0 0,-1 1 0 0 0,1-1 1 0 0,1 0-1 0 0,0 1 0 0 0,0-1 0 0 0,0 0 0 0 0,1 0 0 0 0,0 0 1 0 0,1 0-1 0 0,0 0 0 0 0,0 0 0 0 0,0-1 0 0 0,1 1 0 0 0,1-1 1 0 0,-1 0-1 0 0,1 0 0 0 0,0-1 0 0 0,4 4 3 0 0,-6-8 23 0 0,1 0-1 0 0,-1 0 1 0 0,1 0 0 0 0,0 0-1 0 0,0-1 1 0 0,0 1-1 0 0,-1-1 1 0 0,1 0 0 0 0,0-1-1 0 0,1 1 1 0 0,-1-1 0 0 0,0 1-1 0 0,0-1 1 0 0,0-1-1 0 0,0 1 1 0 0,0 0 0 0 0,0-1-1 0 0,0 0 1 0 0,0 0 0 0 0,0 0-1 0 0,0 0 1 0 0,0-1-1 0 0,-1 0 1 0 0,1 1 0 0 0,0-2-1 0 0,-1 1 1 0 0,1 0 0 0 0,0-2-23 0 0,83-82 916 0 0,-73 65-918 0 0,-1 0 1 0 0,-1-1-1 0 0,-1 0 1 0 0,-1-1-1 0 0,-2-1 1 0 0,0 1-1 0 0,-1-1 1 0 0,3-20 1 0 0,-7 36-1673 0 0,1 8-5926 0 0,-3 3-4325 0 0</inkml:trace>
  <inkml:trace contextRef="#ctx0" brushRef="#br0" timeOffset="1318.17">4715 745 10858 0 0,'0'0'1949'0'0,"0"0"-462"0"0,0 0-359 0 0,0 0-112 0 0,0 0 4 0 0,0 0 15 0 0,0 0-84 0 0,0 0-176 0 0,0 0-156 0 0,0 0 6 0 0,0 0 35 0 0,0 0 71 0 0,0 0 24 0 0,13 0-119 0 0,142-7 1098 0 0,144-45 174 0 0,-286 48-1989 0 0,6-2 137 0 0,-7 5-4974 0 0,-12 1-57 0 0,-3 3-6841 0 0</inkml:trace>
  <inkml:trace contextRef="#ctx0" brushRef="#br0" timeOffset="1601.149">4595 1054 12891 0 0,'0'0'3276'0'0,"0"0"-1934"0"0,0 0-699 0 0,0 0 58 0 0,0 0 197 0 0,0 0 82 0 0,0 0-14 0 0,0 0-101 0 0,0 0-114 0 0,34 1-119 0 0,111 0-120 0 0,40-28 563 0 0,5-11-631 0 0,-169 32-4271 0 0,-5 1-4888 0 0,-18 5-2511 0 0</inkml:trace>
  <inkml:trace contextRef="#ctx0" brushRef="#br0" timeOffset="1846.368">4555 1389 8938 0 0,'0'0'4126'0'0,"0"0"-2252"0"0,0 0-661 0 0,0 0 90 0 0,0 0 55 0 0,0 0-76 0 0,0 0-133 0 0,0 0-150 0 0,35 0-152 0 0,111-1-128 0 0,-2-20 690 0 0,-78 9-1016 0 0,13-2-473 0 0,-26 10-5908 0 0,-46 4-5720 0 0</inkml:trace>
  <inkml:trace contextRef="#ctx0" brushRef="#br0" timeOffset="2933.59">5368 1599 2256 0 0,'0'0'2556'0'0,"0"0"-1376"0"0,0 0 95 0 0,0 0 568 0 0,0 0 217 0 0,0 0-51 0 0,0 0-254 0 0,32-12-310 0 0,102-42-264 0 0,-31-14 746 0 0,-35 13-1278 0 0,-2-3 0 0 0,-3-3 0 0 0,-2-3 0 0 0,-4-2 0 0 0,-2-2 0 0 0,-3-3 0 0 0,-3-3 0 0 0,5-16-649 0 0,-10 12 25 0 0,-4-2 0 0 0,-4-1 1 0 0,-2-1-1 0 0,-5-2 0 0 0,6-35-25 0 0,-35 118-1 0 0,2-1 8 0 0,-1-1-1 0 0,0 1 0 0 0,1-1 1 0 0,-1 1-1 0 0,0-1 0 0 0,0 1 0 0 0,-1-1 1 0 0,1 0-1 0 0,0 0 0 0 0,-1 1 1 0 0,0-1-1 0 0,1 0 0 0 0,-1 0 1 0 0,0 1-1 0 0,-1-1 0 0 0,1 0 0 0 0,0 0 1 0 0,-1 1-1 0 0,1-1 0 0 0,-1 0 1 0 0,0 1-1 0 0,0-1 0 0 0,0 1 1 0 0,0-1-1 0 0,-1 1 0 0 0,1-1 0 0 0,-1 1 1 0 0,1 0-1 0 0,-1 0 0 0 0,0-1 1 0 0,0 1-1 0 0,0 1 0 0 0,0-1 1 0 0,0 0-1 0 0,0 0 0 0 0,0 1 0 0 0,-1-1 1 0 0,1 1-1 0 0,-1 0 0 0 0,1 0 1 0 0,-1 0-7 0 0,-6 3-13 0 0,1 0 1 0 0,0 1-1 0 0,-1 0 0 0 0,1 1 1 0 0,0 0-1 0 0,0 0 1 0 0,1 0-1 0 0,0 1 1 0 0,-1 0-1 0 0,1 1 0 0 0,1 0 1 0 0,-1 0-1 0 0,1 0 1 0 0,0 1-1 0 0,1 0 1 0 0,0 0-1 0 0,0 0 1 0 0,-2 4 12 0 0,0-2-1 0 0,-24 31 4 0 0,2 2 0 0 0,2 1 1 0 0,1 1-1 0 0,2 2 0 0 0,3 0 0 0 0,1 1 0 0 0,3 1 1 0 0,1 1-1 0 0,3 0 0 0 0,-2 24-3 0 0,12-49-6 0 0,0 0 0 0 0,2 1 0 0 0,1-1 0 0 0,1 0 0 0 0,1 0 0 0 0,1 0 0 0 0,1 0 0 0 0,1 0 0 0 0,3 7 6 0 0,-5-23 5 0 0,-1 1-1 0 0,2-1 0 0 0,-1 1 0 0 0,1-1 0 0 0,0 0 1 0 0,1-1-1 0 0,0 1 0 0 0,0-1 0 0 0,0 0 1 0 0,1 0-1 0 0,0 0 0 0 0,1-1 0 0 0,-1 0 0 0 0,1 0 1 0 0,0-1-1 0 0,1 0 0 0 0,-1 0 0 0 0,1 0 0 0 0,0-1 1 0 0,0 0-1 0 0,1-1 0 0 0,-1 0 0 0 0,1 0 1 0 0,-1-1-1 0 0,1 0 0 0 0,2 0-4 0 0,9-1 69 0 0,-1 0 1 0 0,1-2-1 0 0,0 0 0 0 0,-1-1 0 0 0,1-1 1 0 0,-1 0-1 0 0,0-2 0 0 0,0 0 0 0 0,0-1 1 0 0,0-1-1 0 0,-1-1 0 0 0,-1-1 0 0 0,1 0 1 0 0,13-11-70 0 0,22-16 223 0 0,-3-3 0 0 0,-1-2 0 0 0,41-45-223 0 0,-57 54 11 0 0,-2-1 1 0 0,-1-2-1 0 0,-1-1 0 0 0,-3-1 0 0 0,0-1 1 0 0,-3-1-1 0 0,-1-1 0 0 0,-2-1 1 0 0,-2-1-1 0 0,-2-1 0 0 0,-1-1 0 0 0,-3 0 1 0 0,5-32-12 0 0,-15 66-2 0 0,-1 8 1 0 0,0 0-1 0 0,0 0 0 0 0,0 0 0 0 0,0 0 0 0 0,0 0 1 0 0,-1 0-1 0 0,1-1 0 0 0,-1 1 0 0 0,1 0 0 0 0,-1 0 0 0 0,0-1 1 0 0,0 1-1 0 0,0 0 0 0 0,0 0 0 0 0,0-1 0 0 0,0 1 0 0 0,-1 0 1 0 0,1 0-1 0 0,-1 0 0 0 0,0-1 0 0 0,1 1 0 0 0,-1 0 1 0 0,0 0-1 0 0,0 0 0 0 0,0 0 0 0 0,-1 0 0 0 0,1 0 0 0 0,0 1 1 0 0,-1-1-1 0 0,1 0 0 0 0,-1 1 0 0 0,0-1 0 0 0,1 1 1 0 0,-1-1-1 0 0,0 1 0 0 0,0 0 0 0 0,0 0 0 0 0,0 0 0 0 0,0 0 1 0 0,0 0-1 0 0,0 0 0 0 0,0 0 0 0 0,-1 1 0 0 0,-1-1 2 0 0,-5 4-12 0 0,0 0-1 0 0,1 0 1 0 0,-1 1-1 0 0,1 1 1 0 0,0-1-1 0 0,0 1 1 0 0,0 1-1 0 0,1-1 1 0 0,0 1-1 0 0,0 1 1 0 0,0-1-1 0 0,1 1 0 0 0,0 0 1 0 0,0 1-1 0 0,1 0 1 0 0,-3 3 12 0 0,-2 3 11 0 0,-34 48-14 0 0,3 2-1 0 0,3 2 1 0 0,3 2-1 0 0,3 1 1 0 0,-6 24 3 0 0,22-55-4 0 0,2 2 1 0 0,1 0-1 0 0,2 0 1 0 0,2 1-1 0 0,2 1 1 0 0,1-1-1 0 0,2 1 1 0 0,2 16 3 0 0,3-46-1 0 0,-1-1 0 0 0,2 1 1 0 0,-1-1-1 0 0,2 1 1 0 0,-1-1-1 0 0,1 0 0 0 0,1 0 1 0 0,0 0-1 0 0,1-1 0 0 0,0 1 1 0 0,1-1-1 0 0,5 8 1 0 0,-5-9 14 0 0,1-1-1 0 0,0 0 1 0 0,0 0 0 0 0,0 0-1 0 0,1-1 1 0 0,1-1 0 0 0,-1 1-1 0 0,1-1 1 0 0,0 0-1 0 0,0-1 1 0 0,1 0 0 0 0,-1-1-1 0 0,1 0 1 0 0,0 0 0 0 0,0-1-1 0 0,1 0 1 0 0,-1-1-1 0 0,1 0 1 0 0,-1-1 0 0 0,1 0-1 0 0,3-1-13 0 0,0-1 53 0 0,0 0-1 0 0,0-1 1 0 0,-1-1-1 0 0,1 0 0 0 0,-1-1 1 0 0,0-1-1 0 0,0 0 1 0 0,-1-1-1 0 0,1 0 1 0 0,-1 0-1 0 0,0-2 0 0 0,-1 1 1 0 0,0-2-1 0 0,0 1 1 0 0,-1-1-1 0 0,0-1 1 0 0,0 0-1 0 0,-1-1 0 0 0,-1 1 1 0 0,1-2-1 0 0,-2 1 1 0 0,0-1-1 0 0,0 0 1 0 0,-1-1-1 0 0,-1 1 0 0 0,0-1 1 0 0,0 0-1 0 0,-1-1 1 0 0,1-11-53 0 0,-3 17-15 0 0,-1 1 0 0 0,0-1-1 0 0,-1 0 1 0 0,1 0 0 0 0,-1 0 0 0 0,-1 0 0 0 0,0 1 0 0 0,0-1 0 0 0,0 0 0 0 0,-1 1 0 0 0,0-1 0 0 0,-1 1 0 0 0,0-1-1 0 0,0 1 1 0 0,0 0 0 0 0,-1 0 0 0 0,0 0 0 0 0,0 1 0 0 0,-1 0 0 0 0,0-1 0 0 0,0 1 0 0 0,0 1 0 0 0,-1-1 0 0 0,0 1-1 0 0,0 0 1 0 0,0 0 0 0 0,0 1 0 0 0,-1 0 0 0 0,0 0 0 0 0,0 1 0 0 0,0-1 0 0 0,0 2 0 0 0,-1-1 0 0 0,1 1 0 0 0,-5-1 15 0 0,-3 0-245 0 0,0 1-1 0 0,-1 1 1 0 0,1 0 0 0 0,-1 1 0 0 0,1 1 0 0 0,-1 1 0 0 0,-13 2 245 0 0,-15 8-2919 0 0,3 4-3363 0 0,22-5-5681 0 0</inkml:trace>
  <inkml:trace contextRef="#ctx0" brushRef="#br0" timeOffset="4670.929">7474 881 4201 0 0,'0'0'1772'0'0,"0"0"-143"0"0,0 0-16 0 0,0 0 101 0 0,0 0 52 0 0,0 0-139 0 0,0 0-255 0 0,0 0-330 0 0,0 0-273 0 0,0 0-195 0 0,0 0-94 0 0,0 0-39 0 0,0 0-17 0 0,-3 2 11 0 0,-1 12 2114 0 0,36-5-278 0 0,139-8-170 0 0,78-35-1343 0 0,-104 23-665 0 0,-146 11-269 0 0,1 0-91 0 0,0 0-155 0 0,-12 2-6081 0 0,6 0-3368 0 0,2-2-521 0 0</inkml:trace>
  <inkml:trace contextRef="#ctx0" brushRef="#br0" timeOffset="4917.052">7494 1238 7082 0 0,'0'0'5606'0'0,"0"0"-3375"0"0,0 0-1249 0 0,0 0-207 0 0,0 0 75 0 0,0 0 229 0 0,0 0 216 0 0,0 0 63 0 0,0 0-73 0 0,0 0-200 0 0,0 0-226 0 0,0 0-155 0 0,0 0-133 0 0,28 3-106 0 0,89 8-49 0 0,-13-21 227 0 0,-72 2-458 0 0,119-28-279 0 0,-144 35-2956 0 0,-6 1-2137 0 0,1 0-6976 0 0</inkml:trace>
  <inkml:trace contextRef="#ctx0" brushRef="#br0" timeOffset="6114.655">8409 1164 9914 0 0,'0'0'1386'0'0,"0"0"-407"0"0,0 0-314 0 0,0 0 15 0 0,0 0 107 0 0,0 0 65 0 0,0 0 52 0 0,0 0-14 0 0,0 0-47 0 0,0 0-31 0 0,0 0-88 0 0,12 1-48 0 0,-2 0-581 0 0,-2 0 128 0 0,-1 0-1 0 0,1 0 0 0 0,0-1 0 0 0,0 0 1 0 0,0-1-1 0 0,-1 1 0 0 0,1-2 0 0 0,0 1 1 0 0,-1-1-1 0 0,1 0 0 0 0,-1 0 0 0 0,1-1-222 0 0,38-28 677 0 0,-1-2 0 0 0,-1-2 0 0 0,-2-2-1 0 0,-2-1 1 0 0,9-14-677 0 0,73-68 358 0 0,88-66-67 0 0,-209 185-290 0 0,4-3 3 0 0,0-1 0 0 0,0 1 0 0 0,1 0 0 0 0,-1 0 0 0 0,1 0 0 0 0,0 1 0 0 0,-1 0 0 0 0,2 0 0 0 0,-1 0 0 0 0,0 1 0 0 0,0 0-1 0 0,1 0 1 0 0,-1 1 0 0 0,1 0 0 0 0,0 0 0 0 0,-1 0 0 0 0,1 1 0 0 0,1 0-4 0 0,16 48 200 0 0,-18-17-108 0 0,-1 0 0 0 0,-2 0 0 0 0,-1 1-1 0 0,-1-1 1 0 0,-2 1 0 0 0,-2 11-92 0 0,3-29 2 0 0,-1-1-1 0 0,0 0 1 0 0,-1 1 0 0 0,-1-1-1 0 0,0 0 1 0 0,0 0 0 0 0,-2 0-1 0 0,0 0 1 0 0,0-1 0 0 0,-1 0 0 0 0,0 0-1 0 0,-1-1 1 0 0,0 1 0 0 0,-1-1-1 0 0,-1-1 1 0 0,0 0 0 0 0,0 0-1 0 0,0 0 1 0 0,-2-1 0 0 0,1-1-1 0 0,-1 0 1 0 0,0 0 0 0 0,0-1 0 0 0,-1-1-1 0 0,0 0 1 0 0,-9 3-2 0 0,5-4-31 0 0,0-1 0 0 0,0-1-1 0 0,-1 0 1 0 0,1-2 0 0 0,-1 0 0 0 0,0 0-1 0 0,1-2 1 0 0,-1 0 0 0 0,0-1 0 0 0,-1-1 31 0 0,11 2-59 0 0,1-1 0 0 0,0-1 0 0 0,0 1 0 0 0,0-1 0 0 0,0 0 0 0 0,0-1 0 0 0,1 1 0 0 0,-1-1 0 0 0,1 0 0 0 0,0-1 0 0 0,0 1-1 0 0,0-1 1 0 0,1 0 0 0 0,0 0 0 0 0,-4-6 59 0 0,6 9-158 0 0,0-1-1 0 0,1 0 0 0 0,-1 0 0 0 0,1 0 0 0 0,-1 0 1 0 0,1 0-1 0 0,0 0 0 0 0,0 0 0 0 0,0 0 1 0 0,1-1-1 0 0,-1 1 0 0 0,1 0 0 0 0,0 0 0 0 0,0-1 1 0 0,0 1-1 0 0,0 0 0 0 0,0-1 0 0 0,1 1 0 0 0,-1 0 1 0 0,1 0-1 0 0,0-1 0 0 0,0 1 0 0 0,0 0 1 0 0,1 0-1 0 0,-1 0 0 0 0,1 0 0 0 0,-1 1 0 0 0,1-1 1 0 0,0 0-1 0 0,0 1 0 0 0,0-1 0 0 0,2-1 159 0 0,18-17-4190 0 0,-7 7-2181 0 0,0 1-4563 0 0</inkml:trace>
  <inkml:trace contextRef="#ctx0" brushRef="#br0" timeOffset="6778.217">9996 520 12043 0 0,'0'0'1996'0'0,"0"0"-618"0"0,0 0-222 0 0,0 0 117 0 0,0 0 68 0 0,0 0-65 0 0,0 0-210 0 0,0 0-284 0 0,0 0-217 0 0,-11 32-123 0 0,-35 100-91 0 0,24-22 434 0 0,22-90-634 0 0,2-16-120 0 0,0-1 0 0 0,0 0 0 0 0,0 1 0 0 0,0-1 0 0 0,0 0-1 0 0,1 0 1 0 0,0 0 0 0 0,-1 0 0 0 0,1-1 0 0 0,0 1 0 0 0,0-1 0 0 0,1 0 0 0 0,-1 1-1 0 0,0-1 1 0 0,1-1 0 0 0,-1 1 0 0 0,1-1 0 0 0,0 1 0 0 0,0-1 0 0 0,-1 0 0 0 0,1 0-1 0 0,0-1 1 0 0,0 1 0 0 0,0-1 0 0 0,0 0 0 0 0,0 0 0 0 0,0 0 0 0 0,0 0-1 0 0,-1-1 1 0 0,1 1 0 0 0,0-1 0 0 0,0 0 0 0 0,0 0 0 0 0,1-1-31 0 0,14-6-4 0 0,1 0 1 0 0,-2-1 0 0 0,1-1-1 0 0,-2-1 1 0 0,1 0-1 0 0,-1-1 1 0 0,-1-1-1 0 0,0-1 1 0 0,-1 0 0 0 0,-1-1-1 0 0,0-1 1 0 0,-1 0-1 0 0,0 0 1 0 0,-1-2 0 0 0,-1 1-1 0 0,4-12 4 0 0,-3 5-1254 0 0,-9 17-1935 0 0,0 1-3952 0 0,-2 5-4627 0 0</inkml:trace>
  <inkml:trace contextRef="#ctx0" brushRef="#br0" timeOffset="7415.304">10648 586 12579 0 0,'0'0'2395'0'0,"0"0"-855"0"0,0 0-304 0 0,0 0 117 0 0,0 0 82 0 0,0 0-11 0 0,0 0-242 0 0,0 0-405 0 0,0 0-315 0 0,0 0-190 0 0,0 0-94 0 0,0 0-26 0 0,0 0 3 0 0,-23 17-38 0 0,-70 52-25 0 0,82-61-77 0 0,0 0 0 0 0,0 0 0 0 0,1 1 0 0 0,1 0-1 0 0,0 1 1 0 0,0 0 0 0 0,1 0 0 0 0,0 1 0 0 0,0 0-1 0 0,0 4-14 0 0,-4 4 6 0 0,-16 58-36 0 0,28-75 30 0 0,-1 0 1 0 0,1-1-1 0 0,0 1 1 0 0,0 0-1 0 0,-1 0 0 0 0,1-1 1 0 0,0 1-1 0 0,1 0 1 0 0,-1 0-1 0 0,0-1 0 0 0,0 1 1 0 0,1 0-1 0 0,-1-1 1 0 0,1 1-1 0 0,0 0 0 0 0,-1-1 1 0 0,1 1-1 0 0,0-1 1 0 0,0 1-1 0 0,0-1 0 0 0,0 1 1 0 0,0-1-1 0 0,0 0 1 0 0,0 1-1 0 0,1-1 1 0 0,-1 0-1 0 0,0 0 0 0 0,1 0 1 0 0,-1 0-1 0 0,1 0 1 0 0,-1 0-1 0 0,1-1 0 0 0,0 1 1 0 0,-1 0-1 0 0,1-1 1 0 0,0 1-1 0 0,-1-1 0 0 0,1 0 1 0 0,0 1-1 0 0,-1-1 1 0 0,1 0-1 0 0,0 0 0 0 0,0 0 1 0 0,0 0-1 0 0,11-3 59 0 0,-1 1 0 0 0,1-2 1 0 0,-1 0-1 0 0,1 0 1 0 0,-1-1-1 0 0,0-1 0 0 0,-1 0 1 0 0,1-1-1 0 0,-1 0 0 0 0,-1 0 1 0 0,1-1-1 0 0,-1-1 0 0 0,-1 1 1 0 0,8-10-60 0 0,-7 10 24 0 0,44-47 178 0 0,-43 42-161 0 0,1 1 0 0 0,0 0 1 0 0,1 0-1 0 0,1 1 0 0 0,-1 1 0 0 0,2 0 1 0 0,-1 1-1 0 0,13-6-41 0 0,-26 14 6 0 0,1 0 1 0 0,0 0-1 0 0,-1 1 1 0 0,1-1 0 0 0,0 0-1 0 0,-1 1 1 0 0,1-1-1 0 0,0 1 1 0 0,0-1-1 0 0,0 1 1 0 0,0 0-1 0 0,-1 0 1 0 0,1 0-1 0 0,0 0 1 0 0,0 0 0 0 0,0 0-1 0 0,0 0 1 0 0,-1 1-1 0 0,1-1 1 0 0,0 1-1 0 0,0-1 1 0 0,-1 1-1 0 0,1 0 1 0 0,0 0 0 0 0,-1 0-1 0 0,1-1 1 0 0,-1 2-1 0 0,1-1 1 0 0,-1 0-1 0 0,1 0 1 0 0,-1 0-1 0 0,0 1 1 0 0,1-1 0 0 0,-1 0-1 0 0,0 1 1 0 0,0 0-1 0 0,0-1 1 0 0,0 1-1 0 0,-1-1 1 0 0,1 1-1 0 0,0 0 1 0 0,-1 0 0 0 0,1 0-7 0 0,6 87 435 0 0,-7-70-353 0 0,-4 41-3 0 0,-3 0 1 0 0,-2-1-1 0 0,-3 0 1 0 0,-12 31-80 0 0,14-51 8 0 0,0 4-2 0 0,-1 0-1 0 0,-3-2 0 0 0,-1 1 1 0 0,-3-2-1 0 0,0 0 0 0 0,-3-1 1 0 0,-1-1-1 0 0,-11 12-5 0 0,26-41-1 0 0,0 0 0 0 0,0 0 0 0 0,-1-1 0 0 0,0 0 0 0 0,-1 0 1 0 0,0-1-1 0 0,0 0 0 0 0,0-1 0 0 0,-1 0 0 0 0,0 0 0 0 0,0-1 0 0 0,0 0 0 0 0,-1-1 0 0 0,0 0 0 0 0,0-1 0 0 0,0 0 1 0 0,0-1-1 0 0,0 0 0 0 0,-1-1 0 0 0,1 0 0 0 0,0 0 0 0 0,-1-2 1 0 0,10 1 1 0 0,0-1 0 0 0,0 1 1 0 0,-1-1-1 0 0,1 0 0 0 0,0 0 0 0 0,0 0 1 0 0,0 0-1 0 0,0 0 0 0 0,0 0 0 0 0,1 0 1 0 0,-1-1-1 0 0,0 1 0 0 0,0-1 0 0 0,1 1 0 0 0,-1-1 1 0 0,1 0-1 0 0,0 0 0 0 0,-1 1 0 0 0,1-1 1 0 0,0 0-1 0 0,0 0 0 0 0,0 0 0 0 0,0-1 0 0 0,0 1 1 0 0,1 0-1 0 0,-1 0 0 0 0,1 0 0 0 0,-1 0 1 0 0,1-1-1 0 0,0 1 0 0 0,0 0 0 0 0,0-1 1 0 0,0 1-1 0 0,0 0 0 0 0,1 0 0 0 0,-1-1-1 0 0,22-81-21 0 0,6 42 23 0 0,1 2 0 0 0,1 0 1 0 0,3 3-1 0 0,1 0 0 0 0,1 2 1 0 0,2 2-1 0 0,2 1 0 0 0,8-2-2 0 0,-22 14 13 0 0,2 1-1 0 0,1 1 1 0 0,0 1-1 0 0,1 2 1 0 0,0 1-1 0 0,10-2-12 0 0,-39 16-12 0 0,1-1 1 0 0,0 0-1 0 0,0 1 0 0 0,-1-1 1 0 0,1 1-1 0 0,0-1 0 0 0,0 1 1 0 0,0-1-1 0 0,0 1 0 0 0,0 0 1 0 0,-1-1-1 0 0,1 1 0 0 0,0 0 1 0 0,0 0-1 0 0,0 0 0 0 0,0 0 1 0 0,0 0-1 0 0,0 0 1 0 0,0 0-1 0 0,0 0 0 0 0,0 0 1 0 0,0 0-1 0 0,0 0 0 0 0,0 1 1 0 0,0-1-1 0 0,0 0 0 0 0,0 1 1 0 0,0-1-1 0 0,-1 0 0 0 0,1 1 1 0 0,0-1-1 0 0,0 1 0 0 0,0 0 1 0 0,-1-1-1 0 0,1 1 0 0 0,0 0 1 0 0,-1-1-1 0 0,1 1 0 0 0,0 0 1 0 0,-1 0-1 0 0,1-1 0 0 0,-1 1 1 0 0,0 0-1 0 0,1 0 0 0 0,-1 0 1 0 0,1 0-1 0 0,-1 0 0 0 0,0 0 1 0 0,0 0-1 0 0,0 0 0 0 0,1 0 1 0 0,-1 0-1 0 0,0 0 0 0 0,0 0 1 0 0,0 0-1 0 0,-1-1 1 0 0,1 1-1 0 0,0 1 12 0 0,0 8-979 0 0,0 6-1109 0 0,0-5-8967 0 0,0-11-1249 0 0</inkml:trace>
  <inkml:trace contextRef="#ctx0" brushRef="#br0" timeOffset="9200.971">11427 910 10642 0 0,'0'0'1810'0'0,"0"0"-383"0"0,0 0-107 0 0,0 0 10 0 0,0 0-30 0 0,0 0-130 0 0,0 0-210 0 0,0 0-212 0 0,0 0-152 0 0,0 0-97 0 0,0 0-96 0 0,0 0-51 0 0,0 0-8 0 0,-7 5-3 0 0,-61 37 961 0 0,66-37-838 0 0,19-13-269 0 0,70-54 243 0 0,-75 47 487 0 0,-13 15-1043 0 0,-17 6 309 0 0,14-8-7657 0 0,4-2-2545 0 0</inkml:trace>
  <inkml:trace contextRef="#ctx0" brushRef="#br0" timeOffset="10216.077">11758 277 6961 0 0,'0'0'1487'0'0,"0"0"-230"0"0,0 0-45 0 0,0 0 86 0 0,0 0 54 0 0,0 0-62 0 0,0 0-145 0 0,0 0-135 0 0,0 0-55 0 0,0 0 1 0 0,0 0-15 0 0,0 0-61 0 0,13 4-69 0 0,103 14 1139 0 0,-85-20-1654 0 0,0-2 0 0 0,0-1 0 0 0,-1-2 0 0 0,0 0 0 0 0,0-3 0 0 0,-1 0 0 0 0,0-2 1 0 0,15-8-297 0 0,-30 13 53 0 0,0 0 0 0 0,-1-1 0 0 0,0-1 0 0 0,0 0 1 0 0,-1-1-1 0 0,0 0 0 0 0,0 0 0 0 0,-1-2 0 0 0,6-8-53 0 0,-12 13 114 0 0,-4 7 118 0 0,-4 9-235 0 0,-44 136 35 0 0,-41 204 40 0 0,58-214-74 0 0,-5-1 1 0 0,-6-2-1 0 0,-8 4 2 0 0,-42 45 2 0 0,86-175-21 0 0,-1-1 0 0 0,0 1 0 0 0,0-1 0 0 0,0-1 0 0 0,-1 1 0 0 0,1-1 0 0 0,-1 0 0 0 0,0 0 0 0 0,-1-1 0 0 0,1 0 0 0 0,0 0 0 0 0,-1-1 0 0 0,0 0 0 0 0,1 0 0 0 0,-1-1 0 0 0,0 0 0 0 0,0 0 0 0 0,0-1 0 0 0,0 0 0 0 0,0 0 0 0 0,0-1 0 0 0,-6-1 19 0 0,9-1-10 0 0,1 1 0 0 0,-1-1 0 0 0,1 0 0 0 0,0-1 0 0 0,0 1 0 0 0,0-1 0 0 0,0 1 0 0 0,0-1 0 0 0,1-1 0 0 0,0 1 0 0 0,0 0 0 0 0,0-1 0 0 0,0 1 0 0 0,1-1 0 0 0,0 0 0 0 0,0 0 0 0 0,0 0 0 0 0,1 0 0 0 0,-1 0 0 0 0,1 0 1 0 0,0-1-1 0 0,1 1 0 0 0,-1 0 0 0 0,1-1 0 0 0,0 1 0 0 0,0 0 0 0 0,1-1 0 0 0,0 1 0 0 0,0 0 0 0 0,1-4 10 0 0,2-11 13 0 0,1 1 0 0 0,0 0 0 0 0,2 0 0 0 0,0 0 0 0 0,1 1 0 0 0,1 0 1 0 0,1 1-1 0 0,0 0 0 0 0,1 0 0 0 0,1 1 0 0 0,9-9-13 0 0,-7 6 37 0 0,2 1 1 0 0,0 0-1 0 0,2 1 1 0 0,-1 1-1 0 0,2 1 1 0 0,0 1-1 0 0,1 0 0 0 0,0 1 1 0 0,1 1-1 0 0,1 2 1 0 0,-1 0-1 0 0,2 1 1 0 0,-1 1-1 0 0,1 0 0 0 0,22-2-37 0 0,60-15-4 0 0,-45 10-719 0 0,-36 3-8622 0 0,-20 9-2342 0 0</inkml:trace>
  <inkml:trace contextRef="#ctx0" brushRef="#br0" timeOffset="10636.493">12787 251 8138 0 0,'0'0'2860'0'0,"0"0"-755"0"0,0 0-318 0 0,0 0-36 0 0,0 0-129 0 0,0 0-183 0 0,0 0-222 0 0,0 0-214 0 0,0 0-160 0 0,0 0-98 0 0,0 0-51 0 0,0 0-53 0 0,0 0-62 0 0,4 8-105 0 0,-1-2-373 0 0,-1-5-75 0 0,-1 1 0 0 0,0 0 0 0 0,0 0 0 0 0,0 0 0 0 0,0 0 0 0 0,0 0 0 0 0,0 0 0 0 0,0 0 0 0 0,-1 0 0 0 0,1 1 0 0 0,-1-1 0 0 0,0 0 0 0 0,1 0 0 0 0,-1 0 0 0 0,0 1 0 0 0,0-1 0 0 0,-1 0 0 0 0,1 0 0 0 0,0 1 0 0 0,-1-1 0 0 0,1 0 0 0 0,-1 0 0 0 0,0 0 0 0 0,0 1-26 0 0,-87 158 1024 0 0,-38 107-1024 0 0,119-253-9 0 0,1 1 0 0 0,1-1-1 0 0,0 1 1 0 0,1 0 0 0 0,1 0-1 0 0,0 1 1 0 0,2-1 0 0 0,-1 9 9 0 0,55-18 73 0 0,70-47 142 0 0,-78 16-778 0 0,-41 15-4037 0 0,-2-2-4474 0 0,-2 7-2670 0 0</inkml:trace>
  <inkml:trace contextRef="#ctx0" brushRef="#br0" timeOffset="10883.116">12485 509 11763 0 0,'0'0'2845'0'0,"0"0"-944"0"0,0 0-513 0 0,0 0-124 0 0,0 0-57 0 0,0 0-41 0 0,0 0-98 0 0,0 0-185 0 0,0 0-185 0 0,0 0-148 0 0,0 0-131 0 0,0 0-86 0 0,0 0-51 0 0,28-4-43 0 0,139-18 143 0 0,-19 6-379 0 0,-117 14-3351 0 0,0 2-3353 0 0,-25 0-5616 0 0</inkml:trace>
  <inkml:trace contextRef="#ctx0" brushRef="#br0" timeOffset="12118.331">8332 1466 3065 0 0,'0'0'2411'0'0,"0"0"-1127"0"0,0 0-298 0 0,0 0 226 0 0,0 0 288 0 0,0 0 147 0 0,0 0-170 0 0,0 0-379 0 0,0 0-388 0 0,0 0-301 0 0,0 0-135 0 0,0 0-14 0 0,0 0 85 0 0,8 0 106 0 0,635-14 4965 0 0,183-64-4261 0 0,-300 41 353 0 0,-18 0-526 0 0,-234 27-757 0 0,216 10-144 0 0,110-34 114 0 0,-268 8 45 0 0,-141 8-63 0 0,-156 16 201 0 0,-5 0-1669 0 0,-10 3-6283 0 0,-20-1-4294 0 0</inkml:trace>
  <inkml:trace contextRef="#ctx0" brushRef="#br0" timeOffset="15784.389">10015 1783 728 0 0,'0'0'2263'0'0,"0"0"-1018"0"0,0 0-304 0 0,0 0 151 0 0,0 0 243 0 0,0 0 183 0 0,0 0 14 0 0,0 0-117 0 0,0 0-205 0 0,0 0-206 0 0,0 0-140 0 0,0 0-65 0 0,-6-13-41 0 0,-17-40 8 0 0,22 50-577 0 0,0 1-1 0 0,-1-1 1 0 0,1 0-1 0 0,-1 0 1 0 0,0 1-1 0 0,0-1 1 0 0,0 1-1 0 0,0 0 1 0 0,0-1-1 0 0,0 1 1 0 0,-1 0-1 0 0,1 0 1 0 0,-1 1-1 0 0,1-1 1 0 0,-1 0-1 0 0,0 1 1 0 0,0 0-1 0 0,0-1 1 0 0,0 1-1 0 0,0 0 1 0 0,0 1-1 0 0,0-1 1 0 0,0 0-1 0 0,-3 1-188 0 0,-7-2 159 0 0,0 1 1 0 0,0 1-1 0 0,0 0 0 0 0,0 1 1 0 0,-1 0-1 0 0,1 1 0 0 0,1 0 1 0 0,-1 1-1 0 0,0 0 0 0 0,1 2 1 0 0,-1-1-1 0 0,1 1 0 0 0,0 1 1 0 0,1 0-1 0 0,-1 1 0 0 0,1 0 1 0 0,1 1-1 0 0,-1 0 0 0 0,-2 4-159 0 0,10-11 22 0 0,1 1-1 0 0,0 0 1 0 0,0-1-1 0 0,0 1 1 0 0,0 0-1 0 0,0 1 1 0 0,0-1-1 0 0,1 0 1 0 0,-1 0-1 0 0,1 1 1 0 0,-1-1-1 0 0,1 1 1 0 0,0-1-1 0 0,0 1 1 0 0,0-1-1 0 0,1 1 1 0 0,-1 0-1 0 0,0 0 1 0 0,1-1-1 0 0,0 1 1 0 0,0 0-1 0 0,0 0 1 0 0,0-1-1 0 0,0 1 1 0 0,0 0-1 0 0,1 0 1 0 0,-1 0-1 0 0,1-1 1 0 0,0 1 0 0 0,0 0-1 0 0,0-1 1 0 0,0 1-1 0 0,0-1 1 0 0,0 1-1 0 0,1-1 1 0 0,0 0-1 0 0,-1 0 1 0 0,2 2-22 0 0,81 74 475 0 0,-80-75-454 0 0,34 25 130 0 0,-28-22-119 0 0,1 0-1 0 0,-1 0 1 0 0,0 1 0 0 0,0 0 0 0 0,-1 1-1 0 0,0 0 1 0 0,0 0 0 0 0,-1 1 0 0 0,0 0-1 0 0,0 1 1 0 0,-1 0 0 0 0,-1 0 0 0 0,1 0-1 0 0,-2 1 1 0 0,1 0 0 0 0,-2 0-1 0 0,1 1 1 0 0,-2-1 0 0 0,1 1 0 0 0,-2 0-1 0 0,2 6-31 0 0,-5-13 33 0 0,1 0 0 0 0,-1 0-1 0 0,1 0 1 0 0,-2-1-1 0 0,1 1 1 0 0,0 0-1 0 0,-1 0 1 0 0,0-1-1 0 0,0 1 1 0 0,0-1-1 0 0,-1 0 1 0 0,1 1-1 0 0,-1-1 1 0 0,0 0 0 0 0,0-1-1 0 0,-1 1 1 0 0,1-1-1 0 0,-1 1 1 0 0,0-1-1 0 0,-4 3-32 0 0,-1 0 8 0 0,-2-1 0 0 0,1 0 0 0 0,0-1 0 0 0,-1 1 0 0 0,0-2 0 0 0,0 0 0 0 0,0 0 0 0 0,0-1-1 0 0,0-1 1 0 0,-1 1 0 0 0,1-2 0 0 0,-1 0 0 0 0,1 0 0 0 0,0-1 0 0 0,-5-1-8 0 0,11 2-42 0 0,1-1 0 0 0,-1 0 1 0 0,1 0-1 0 0,-1 0 0 0 0,1 0 0 0 0,0-1 1 0 0,-1 1-1 0 0,1-1 0 0 0,0 0 0 0 0,0-1 1 0 0,0 1-1 0 0,1-1 0 0 0,-1 1 0 0 0,1-1 1 0 0,-1 0-1 0 0,1 0 0 0 0,0-1 0 0 0,0 1 0 0 0,0-1 1 0 0,1 1-1 0 0,-1-1 0 0 0,1 0 0 0 0,0 0 1 0 0,0 0-1 0 0,0-1 0 0 0,0 1 0 0 0,1 0 1 0 0,0 0-1 0 0,0-1 0 0 0,0 1 0 0 0,0-1 1 0 0,1-4 41 0 0,19-54-8713 0 0,-14 55-3047 0 0</inkml:trace>
  <inkml:trace contextRef="#ctx0" brushRef="#br0" timeOffset="16726.275">10147 1661 0 0 0,'0'0'919'0'0,"0"0"365"0"0,0 0 212 0 0,0 0 258 0 0,0 0 225 0 0,0 0 116 0 0,0 0-180 0 0,0 0-262 0 0,0 0-321 0 0,0 0-232 0 0,0 0-102 0 0,0 0-85 0 0,0 0-76 0 0,-3-1-63 0 0,-3-6 2389 0 0,33 7 1104 0 0,-10 1-4864 0 0,157-1 1626 0 0,-173 1-1015 0 0,0 0-1 0 0,-1-1 0 0 0,1 1 1 0 0,-1 0-1 0 0,1 0 1 0 0,-1 0-1 0 0,1 0 1 0 0,-1 0-1 0 0,1 0 1 0 0,-1 0-1 0 0,0 0 1 0 0,0 0-1 0 0,0 0 1 0 0,1 0-1 0 0,-1 0 0 0 0,0 0 1 0 0,0 0-1 0 0,0 0 1 0 0,0 0-1 0 0,-1 0 1 0 0,1 0-1 0 0,0 0 1 0 0,0-1-1 0 0,-1 1 1 0 0,1 0-1 0 0,0 0 1 0 0,-1 0-1 0 0,1 0 0 0 0,-1 0 1 0 0,1 0-1 0 0,-1 0 1 0 0,1-1-1 0 0,-1 1 1 0 0,0 0-1 0 0,1 0 1 0 0,-1-1-1 0 0,0 1 1 0 0,0 0-1 0 0,0-1 1 0 0,1 1-1 0 0,-1-1 1 0 0,-1 1-14 0 0,-88 105 402 0 0,41-39-24 0 0,49-66-368 0 0,-1-1 0 0 0,1 1 0 0 0,-1 0 0 0 0,1 0-1 0 0,0 0 1 0 0,-1 0 0 0 0,1 0 0 0 0,0-1 0 0 0,-1 1 0 0 0,1 0 0 0 0,0 0 0 0 0,0 0 0 0 0,0 0 0 0 0,0 0 0 0 0,0 0 0 0 0,0 0 0 0 0,0 0 0 0 0,0 0 0 0 0,0 0 0 0 0,1 0 0 0 0,-1-1 0 0 0,0 1 0 0 0,1 0 0 0 0,-1 0 0 0 0,0 0 0 0 0,1 0-1 0 0,-1 0 1 0 0,1-1 0 0 0,-1 1 0 0 0,1 0 0 0 0,0-1 0 0 0,-1 1 0 0 0,1 0 0 0 0,0-1 0 0 0,-1 1 0 0 0,1 0 0 0 0,0-1 0 0 0,0 1 0 0 0,0-1 0 0 0,-1 0 0 0 0,1 1 0 0 0,0-1 0 0 0,0 0 0 0 0,0 1 0 0 0,0-1 0 0 0,0 0 0 0 0,0 0 0 0 0,0 0-1 0 0,0 0-9 0 0,54 3 492 0 0,-44-3-439 0 0,138-15 582 0 0,-147 15-982 0 0,13 0-360 0 0,-5 0-7977 0 0,-8 0-4004 0 0</inkml:trace>
  <inkml:trace contextRef="#ctx0" brushRef="#br0" timeOffset="22840.345">9665 1 0 0 0,'0'0'437'0'0,"0"0"393"0"0,0 0 67 0 0,0 0 97 0 0,0 0 165 0 0,0 0 141 0 0,0 0-2 0 0,0 0-161 0 0,0 0-200 0 0,0 0-131 0 0,0 0-28 0 0,4 7 5742 0 0,-3-3-6172 0 0,-6 103 4209 0 0,-15-15-3490 0 0,-30 191 8 0 0,35-173-699 0 0,-3 4-11 0 0,10-3-39 0 0,-8-22 374 0 0,-1 9-317 0 0,17-97-385 0 0,0-1 9 0 0,0 0 8 0 0,0 0 2 0 0,-1 1-349 0 0,-5 2 720 0 0,4-8-9414 0 0,2-1-2690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2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37 8938 0 0,'0'0'2319'0'0,"0"0"-274"0"0,0 0-244 0 0,0 0-78 0 0,0 0-109 0 0,0 0-198 0 0,0 0-236 0 0,0 0-299 0 0,0 0-249 0 0,0 0-193 0 0,0 0-143 0 0,0 0-68 0 0,0 0-32 0 0,-9-1-23 0 0,2 1-158 0 0,-18-2 208 0 0,44 1 803 0 0,366 5 1780 0 0,-357-25-5341 0 0,-22 13-2588 0 0,0 1-4366 0 0,-4 6-1315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3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11586 0 0,'0'0'1450'0'0,"0"0"-383"0"0,0 0-56 0 0,0 0 246 0 0,0 0 177 0 0,0 0-18 0 0,0 0-130 0 0,0 0-192 0 0,0 0-210 0 0,0 0-187 0 0,37 2-147 0 0,114 4-142 0 0,-48-22 91 0 0,47-24-1754 0 0,-130 33-826 0 0,-5 1-4240 0 0,-5 5-5532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5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226 132 1960 0 0,'0'0'1495'0'0,"0"0"-22"0"0,0 0 78 0 0,0 0 173 0 0,0 0 188 0 0,0 0 0 0 0,0 0-120 0 0,0 0-246 0 0,0 0-235 0 0,0 0-198 0 0,0 0-178 0 0,-8-3-163 0 0,-25-9-201 0 0,24 9-196 0 0,-11 300 1808 0 0,16-259-2174 0 0,-1 1 1 0 0,-3-1-1 0 0,0 0 1 0 0,-3 0-1 0 0,-1-2 1 0 0,-2 1-1 0 0,-1-1 0 0 0,-2-1 1 0 0,-1-1-1 0 0,-2 0 1 0 0,-3 1-10 0 0,23-22-2703 0 0,22-26 102 0 0,85-103-8963 0 0,-79 87 7990 0 0,-6 6 1287 0 0</inkml:trace>
  <inkml:trace contextRef="#ctx0" brushRef="#br0" timeOffset="310.832">696 22 1896 0 0,'0'0'3242'0'0,"0"0"43"0"0,0 0-352 0 0,0 0-781 0 0,0 0-821 0 0,0 0-487 0 0,0 0-204 0 0,0 0-30 0 0,0 0-2 0 0,0 0-21 0 0,-30 33-2 0 0,-94 111-47 0 0,54-35 188 0 0,58-82-556 0 0,-13 23 119 0 0,10-26-213 0 0,2 0 0 0 0,1 1 0 0 0,1 0 0 0 0,1 1 0 0 0,1 0 0 0 0,1 1 0 0 0,2 0 0 0 0,0 0 0 0 0,2 1 0 0 0,1-1 0 0 0,1 1 1 0 0,2 8-77 0 0,2-29 26 0 0,1 0 1 0 0,0 0-1 0 0,0 0 1 0 0,0-1 0 0 0,1 1-1 0 0,0-1 1 0 0,0 0 0 0 0,0 0-1 0 0,1 0 1 0 0,0-1-1 0 0,0 0 1 0 0,1 0 0 0 0,-1 0-1 0 0,1 0 1 0 0,0-1 0 0 0,1 0-1 0 0,-1 0 1 0 0,1-1-1 0 0,-1 0 1 0 0,1 0 0 0 0,0 0-1 0 0,0-1 1 0 0,0 0 0 0 0,0 0-1 0 0,1-1 1 0 0,-1 0 0 0 0,0-1-1 0 0,1 1 1 0 0,-1-1-1 0 0,2-1-26 0 0,8 1 116 0 0,1-1 1 0 0,-1-1-1 0 0,0 0 0 0 0,0-1 0 0 0,0-1 0 0 0,-1-1 0 0 0,1-1 0 0 0,-1 0 0 0 0,-1-1 0 0 0,1 0 0 0 0,-1-1 0 0 0,0-1 0 0 0,-1-1 1 0 0,0 0-1 0 0,0 0 0 0 0,-1-2 0 0 0,-1 0 0 0 0,0 0 0 0 0,0-1 0 0 0,-1 0 0 0 0,-1-1 0 0 0,0 0 0 0 0,1-4-116 0 0,-8 12 27 0 0,-1 0 1 0 0,1 0-1 0 0,-1 1 0 0 0,0-1 0 0 0,0-1 0 0 0,-1 1 0 0 0,0 0 1 0 0,0 0-1 0 0,0-1 0 0 0,-1 1 0 0 0,0 0 0 0 0,0-1 0 0 0,-1 1 1 0 0,0 0-1 0 0,0 0 0 0 0,0 0 0 0 0,-1-1 0 0 0,0 1 0 0 0,0 0 0 0 0,0 1 1 0 0,-1-1-1 0 0,0 0 0 0 0,0 1 0 0 0,0-1 0 0 0,-1 1 0 0 0,1 0 1 0 0,-2 0-1 0 0,1 1 0 0 0,0-1 0 0 0,-1 1 0 0 0,0 0 0 0 0,0 0 0 0 0,0 0-27 0 0,-7-3-114 0 0,-1 0 0 0 0,1 1-1 0 0,-1 0 1 0 0,-1 1-1 0 0,1 1 1 0 0,0 0-1 0 0,-1 1 1 0 0,0 0-1 0 0,0 1 1 0 0,0 0-1 0 0,0 2 1 0 0,0-1-1 0 0,0 2 1 0 0,0 0 0 0 0,0 0-1 0 0,0 2 1 0 0,0 0-1 0 0,1 0 1 0 0,-1 1-1 0 0,1 1 1 0 0,0 0-1 0 0,0 1 1 0 0,-5 3 114 0 0,-45 29-4646 0 0,7 9-3768 0 0,43-32-1607 0 0</inkml:trace>
  <inkml:trace contextRef="#ctx0" brushRef="#br0" timeOffset="724.858">1268 158 3809 0 0,'0'0'2699'0'0,"0"0"-745"0"0,0 0-281 0 0,0 0-99 0 0,0 0-44 0 0,0 0-59 0 0,0 0-199 0 0,0 0-268 0 0,-32 10-292 0 0,-101 33-271 0 0,131-43-429 0 0,-1 0 1 0 0,1 1 0 0 0,-1-1 0 0 0,1 1 0 0 0,0 0 0 0 0,-1-1 0 0 0,1 1 0 0 0,0 0-1 0 0,0 0 1 0 0,-1 1 0 0 0,1-1 0 0 0,0 0 0 0 0,0 1 0 0 0,1 0 0 0 0,-1-1-1 0 0,0 1 1 0 0,0 0 0 0 0,1 0 0 0 0,-1 0 0 0 0,1 0 0 0 0,0 0 0 0 0,-1 0 0 0 0,1 0-1 0 0,0 0 1 0 0,0 0 0 0 0,0 1 0 0 0,1-1 0 0 0,-1 1 0 0 0,0 1-13 0 0,-1 6 40 0 0,-1-2-8 0 0,0-1 1 0 0,0 0-1 0 0,0 1 1 0 0,1 0-1 0 0,1-1 1 0 0,-1 1-1 0 0,1 0 1 0 0,0 0-1 0 0,1 0 1 0 0,0 0 0 0 0,0 0-1 0 0,1 0 1 0 0,0 0-1 0 0,0 0 1 0 0,1-1-1 0 0,0 1 1 0 0,1 0-1 0 0,-1-1 1 0 0,1 1-1 0 0,1-1 1 0 0,-1 0-1 0 0,1 0 1 0 0,1 0-1 0 0,-1-1 1 0 0,1 0-1 0 0,0 0 1 0 0,0 0-1 0 0,1 0 1 0 0,0-1-1 0 0,0 1 1 0 0,0-2-1 0 0,1 1 1 0 0,0-1-1 0 0,-1 0 1 0 0,4 1-33 0 0,5 0 219 0 0,-1-1 0 0 0,1-1 1 0 0,0-1-1 0 0,0 0 0 0 0,0-1 1 0 0,1 0-1 0 0,-1-1 0 0 0,0-1 1 0 0,0 0-1 0 0,0-2 0 0 0,0 1 1 0 0,0-2-1 0 0,-1 0 0 0 0,1 0 1 0 0,-1-2-1 0 0,0 0 0 0 0,-1 0 1 0 0,1-1-1 0 0,3-3-219 0 0,-5 3 96 0 0,0 0 0 0 0,-1-1-1 0 0,0 0 1 0 0,0 0 0 0 0,-1-2 0 0 0,0 1-1 0 0,0-1 1 0 0,-1 0 0 0 0,-1-1 0 0 0,0 0 0 0 0,0 0-1 0 0,-1-1 1 0 0,0 0 0 0 0,-1-1 0 0 0,-1 1-1 0 0,0-1 1 0 0,0 0 0 0 0,-1 0 0 0 0,-1 0-1 0 0,0-1 1 0 0,-1 1 0 0 0,-1-1 0 0 0,0 0-1 0 0,-1 0 1 0 0,0 1 0 0 0,-1-3-96 0 0,-1 7-89 0 0,-1 0 1 0 0,0 0-1 0 0,0 0 0 0 0,-1 1 0 0 0,0-1 1 0 0,0 1-1 0 0,-1 0 0 0 0,0 0 0 0 0,-1 1 1 0 0,0-1-1 0 0,0 1 0 0 0,0 0 1 0 0,-1 1-1 0 0,0 0 0 0 0,0 0 0 0 0,-1 0 1 0 0,0 1-1 0 0,0 0 0 0 0,0 1 1 0 0,0-1-1 0 0,-1 2 0 0 0,1-1 0 0 0,-1 1 1 0 0,0 1-1 0 0,0-1 0 0 0,0 1 0 0 0,-1 1 1 0 0,1 0-1 0 0,0 0 0 0 0,-1 1 1 0 0,1 0-1 0 0,0 1 0 0 0,-1 0 0 0 0,1 0 1 0 0,0 1-1 0 0,-8 2 89 0 0,-50 33-2760 0 0,27-7-3477 0 0,19-11-4894 0 0</inkml:trace>
  <inkml:trace contextRef="#ctx0" brushRef="#br0" timeOffset="1080.927">1469 508 1864 0 0,'0'0'1743'0'0,"0"0"4"0"0,0 0 330 0 0,0 0 285 0 0,0 0-14 0 0,0 0-385 0 0,0 0-718 0 0,0 0-615 0 0,0 0-380 0 0,0 0-153 0 0,0 0-9 0 0,0 0 22 0 0,0 0 38 0 0,-35 9 29 0 0,-109 36 31 0 0,59 3 177 0 0,72-36-277 0 0,-62 71 563 0 0,72-80-660 0 0,1 1 0 0 0,0 0 0 0 0,0-1 0 0 0,0 1 0 0 0,0 0 0 0 0,0 0 0 0 0,1 0 0 0 0,0 1 0 0 0,0-1 0 0 0,0 0 0 0 0,0 0 0 0 0,1 1 0 0 0,-1-1 0 0 0,1 0 0 0 0,0 1 0 0 0,1-1 0 0 0,-1 0 0 0 0,1 1 0 0 0,0-1 0 0 0,0 0 0 0 0,0 1 0 0 0,0-1 0 0 0,1 0 0 0 0,0 0-11 0 0,3 2 92 0 0,1 0 0 0 0,0-1 0 0 0,1 0 0 0 0,-1 0-1 0 0,1 0 1 0 0,0-1 0 0 0,0 0 0 0 0,0 0 0 0 0,0-1 0 0 0,1 0 0 0 0,0-1-1 0 0,-1 1 1 0 0,1-1 0 0 0,2 0-92 0 0,-6-1 73 0 0,14 3 294 0 0,1-1 0 0 0,0-1 1 0 0,0-1-1 0 0,0 0 0 0 0,0-1 0 0 0,0-1 0 0 0,8-2-367 0 0,-16 1 139 0 0,-1 0 0 0 0,1 0 0 0 0,-1-1 0 0 0,0 0 0 0 0,0-1 0 0 0,0 0 0 0 0,0-1 0 0 0,-1 0 0 0 0,0 0 0 0 0,0-1 0 0 0,0 0 0 0 0,-1-1 0 0 0,0 0 0 0 0,0 0 0 0 0,0-1 0 0 0,-1 0-1 0 0,-1 0 1 0 0,1-1 0 0 0,-1 1 0 0 0,0-1 0 0 0,-1-1 0 0 0,0 1 0 0 0,-1-1 0 0 0,0 0 0 0 0,0 0 0 0 0,-1 0 0 0 0,-1 0 0 0 0,1-1 0 0 0,-2 1 0 0 0,1-5-139 0 0,-1 7-42 0 0,0 0 1 0 0,-1-1-1 0 0,0 1 0 0 0,-1 0 1 0 0,1 0-1 0 0,-2 0 0 0 0,1 0 1 0 0,-1 0-1 0 0,0 0 0 0 0,-1 0 1 0 0,1 1-1 0 0,-2-1 0 0 0,1 1 1 0 0,-1 0-1 0 0,0 0 0 0 0,-4-5 42 0 0,-31-33-1647 0 0,10 18-4405 0 0,13 14-5812 0 0</inkml:trace>
  <inkml:trace contextRef="#ctx0" brushRef="#br0" timeOffset="1693.248">1830 246 3489 0 0,'0'0'2036'0'0,"0"0"143"0"0,0 0 147 0 0,0 0 13 0 0,0 0-78 0 0,0 0-331 0 0,0 0-319 0 0,0 0-259 0 0,0 0-229 0 0,0 0-166 0 0,0 0-185 0 0,0 0-181 0 0,0 0-175 0 0,-11-7-136 0 0,-30-23-80 0 0,41 30-194 0 0,0-1-1 0 0,-1 1 0 0 0,1 0 0 0 0,0 0 0 0 0,-1 0 0 0 0,1-1 0 0 0,0 1 0 0 0,-1 0 0 0 0,1 0 0 0 0,0-1 1 0 0,0 1-1 0 0,-1 0 0 0 0,1-1 0 0 0,0 1 0 0 0,0 0 0 0 0,0-1 0 0 0,-1 1 0 0 0,1-1 0 0 0,0 1 0 0 0,0 0 0 0 0,0-1 1 0 0,0 1-1 0 0,0 0 0 0 0,0-1 0 0 0,0 1 0 0 0,0-1 0 0 0,0 1 0 0 0,0 0 0 0 0,0-1 0 0 0,0 1 0 0 0,0-1 1 0 0,0 1-1 0 0,0 0 0 0 0,0-1 0 0 0,1 1 0 0 0,-1 0 0 0 0,0-1 0 0 0,0 1 0 0 0,0 0 0 0 0,1-1 0 0 0,-1 1 1 0 0,0 0-1 0 0,0-1 0 0 0,1 1 0 0 0,-1 0 0 0 0,0 0 0 0 0,0-1 0 0 0,1 1 0 0 0,-1 0 0 0 0,0 0 0 0 0,1-1 1 0 0,-1 1-1 0 0,1 0 0 0 0,-1 0 0 0 0,0 0 0 0 0,1 0 0 0 0,-1 0 0 0 0,0 0 0 0 0,1 0 0 0 0,-1-1 0 0 0,1 1 0 0 0,-1 0 1 0 0,1 0-6 0 0,2-1 56 0 0,17-11 143 0 0,0 1 0 0 0,0 2 0 0 0,1 0-1 0 0,0 1 1 0 0,1 0 0 0 0,9 0-199 0 0,-10 2 166 0 0,6-1 21 0 0,0 2 1 0 0,0 1-1 0 0,1 1 1 0 0,-1 2-1 0 0,28 1-187 0 0,-50 0 10 0 0,-2-1-9 0 0,0 1 0 0 0,-1 0-1 0 0,1 0 1 0 0,0-1 0 0 0,0 2 0 0 0,0-1 0 0 0,0 0 0 0 0,-1 0 0 0 0,1 1 0 0 0,0 0 0 0 0,-1-1 0 0 0,1 1 0 0 0,0 0 0 0 0,-1 0-1 0 0,1 1 1 0 0,-1-1 0 0 0,1 1 0 0 0,-1-1 0 0 0,0 1 0 0 0,0 0 0 0 0,1-1 0 0 0,-1 1 0 0 0,0 0 0 0 0,-1 0 0 0 0,1 1 0 0 0,0-1-1 0 0,-1 0 1 0 0,1 1 0 0 0,-1-1 0 0 0,0 1 0 0 0,1-1 0 0 0,-1 1 0 0 0,-1-1 0 0 0,1 1 0 0 0,0 0 0 0 0,-1 0 0 0 0,1-1 0 0 0,-1 1-1 0 0,0 0 1 0 0,0 0 0 0 0,0 0 0 0 0,0-1 0 0 0,0 1 0 0 0,-1 0 0 0 0,0 2-1 0 0,-8 16 9 0 0,0-1 0 0 0,-2 0 0 0 0,-1 0 1 0 0,0-1-1 0 0,-1-1 0 0 0,-1 0 0 0 0,-1-1 0 0 0,-1 0 0 0 0,-4 2-9 0 0,6-4 3 0 0,-28 29 10 0 0,23-26-8 0 0,0 1-1 0 0,1 0 0 0 0,1 2 0 0 0,2 0 0 0 0,0 0 1 0 0,1 2-1 0 0,0 0 0 0 0,-1 7-4 0 0,13-26-1 0 0,0 1 0 0 0,0-1 0 0 0,0 1 0 0 0,1 0-1 0 0,-1-1 1 0 0,1 1 0 0 0,1 0 0 0 0,-1 0 0 0 0,0 0 0 0 0,1 0 0 0 0,0-1 0 0 0,0 1 0 0 0,1 0-1 0 0,0 0 1 0 0,-1 0 0 0 0,1 0 0 0 0,1-1 0 0 0,-1 1 0 0 0,1-1 0 0 0,0 1 0 0 0,0-1 0 0 0,0 1-1 0 0,0-1 1 0 0,1 0 0 0 0,0 0 0 0 0,0 0 0 0 0,0 0 0 0 0,0-1 0 0 0,1 1 0 0 0,-1-1 0 0 0,1 0-1 0 0,0 0 1 0 0,0 0 0 0 0,0 0 0 0 0,0-1 0 0 0,1 1 1 0 0,11 1 66 0 0,0 0 1 0 0,0 0-1 0 0,0-2 0 0 0,0 0 0 0 0,0-1 1 0 0,1 0-1 0 0,-1-1 0 0 0,0-1 1 0 0,0-1-1 0 0,8-2-66 0 0,-12 2 137 0 0,1 0-1 0 0,-1-1 1 0 0,0-1 0 0 0,0 0 0 0 0,0-1 0 0 0,0 0-1 0 0,-1 0 1 0 0,0-2 0 0 0,0 1 0 0 0,0-1 0 0 0,-1-1 0 0 0,3-3-137 0 0,-12 11 74 0 0,-1-4 560 0 0,0 1-5833 0 0,-2-1-6439 0 0,2 3-1217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9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256 203 0 0 0,'0'0'712'0'0,"0"0"711"0"0,0 0 351 0 0,0 0 148 0 0,0 0 1 0 0,0 0-102 0 0,1 0 5627 0 0,2 1-3790 0 0,4 2-1121 0 0,-10 34-2249 0 0,-2-1 0 0 0,-2 1 0 0 0,-1-1 1 0 0,-2 0-1 0 0,-10 24-288 0 0,-139 359 334 0 0,108-315-671 0 0,48-126-10189 0 0,2-10 3574 0 0,1 17 3393 0 0,0 3-60 0 0</inkml:trace>
  <inkml:trace contextRef="#ctx0" brushRef="#br0" timeOffset="423.839">223 118 4289 0 0,'0'0'2238'0'0,"0"0"-246"0"0,0 0-257 0 0,0 0-229 0 0,0 0-249 0 0,0 0-264 0 0,0 0-329 0 0,0 0-312 0 0,0 0-155 0 0,0 0 1 0 0,0 0 63 0 0,0 0 100 0 0,0 0 24 0 0,-1 15 8 0 0,6 103 1087 0 0,86 220 2396 0 0,-80-280-3711 0 0,-8-36-122 0 0,1 0 0 0 0,1 0 0 0 0,1-1 0 0 0,1 0 0 0 0,1 0-1 0 0,8 16-42 0 0,29 8 985 0 0,-11-83 1433 0 0,5-18-2049 0 0,-3-1 0 0 0,-3-2 1 0 0,-2-1-1 0 0,2-12-369 0 0,-11 17 8 0 0,-2 0 0 0 0,-3-2-1 0 0,-3 0 1 0 0,-2 0 0 0 0,2-37-8 0 0,-12-14-161 0 0,-16 80-110 0 0,9 24-3534 0 0,-1 3-3938 0 0,6 1-4402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17.6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111 30 0 0 0,'0'0'124'0'0,"0"0"377"0"0,0 0-11 0 0,0 0-115 0 0,0 0-46 0 0,0 0 19 0 0,0 0 83 0 0,0 0 108 0 0,0 0 59 0 0,0 0 32 0 0,0 0-14 0 0,-4 1 2167 0 0,-9 57 391 0 0,-23 105-148 0 0,32 290-1104 0 0,4-368-1757 0 0,0 138 417 0 0,-23 167-582 0 0,4-201 192 0 0,19-183-171 0 0,0-5 9 0 0,0-1 6 0 0,0 0 13 0 0,0 0-5 0 0,-6 19 315 0 0,6-17-330 0 0,0-1-16 0 0,0-1 10 0 0,0 0 9 0 0,0 0 9 0 0,0 0 18 0 0,0 0 26 0 0,0 0 11 0 0,0 0-18 0 0,0 0-6 0 0,0 0-5 0 0,0 0-18 0 0,0 0 7 0 0,0 0-13 0 0,0 0-14 0 0,0 0-16 0 0,0 0-6 0 0,0 0-39 0 0,25 1-156 0 0,168 5 480 0 0,-44-12-222 0 0,106 5-124 0 0,-122 12 59 0 0,1-5 0 0 0,23-8-5 0 0,-46 2-26 0 0,249 18-162 0 0,-312-20 148 0 0,0-1 0 0 0,-1-3 0 0 0,1-2 0 0 0,-2-2 0 0 0,22-8 40 0 0,137-1 115 0 0,-44 2-6 0 0,0 7 0 0 0,22 7-109 0 0,465-11 32 0 0,-194-5-109 0 0,-188 13 73 0 0,165-28 4 0 0,-101 20-1 0 0,-151 1 13 0 0,189-56 229 0 0,-255 52-269 0 0,1 4 0 0 0,1 5 1 0 0,-1 6-1 0 0,9 5 28 0 0,-9-3 72 0 0,3-14 34 0 0,-46-15 112 0 0,44 6-283 0 0,-75 19 56 0 0,-38 3 67 0 0,0-1 0 0 0,0 1 0 0 0,0-1 0 0 0,0 0 0 0 0,0 0 0 0 0,0 0 0 0 0,-1 0 0 0 0,1 0 0 0 0,-1 0 0 0 0,0 0 0 0 0,1 0 0 0 0,-1-1 0 0 0,0 1 0 0 0,0-1 0 0 0,0 1 0 0 0,-1 0 0 0 0,1-1 0 0 0,-1 1 0 0 0,1-1 0 0 0,-1 0 0 0 0,0 1 0 0 0,0-1 0 0 0,0 1 0 0 0,0-1 0 0 0,0 0 0 0 0,-1 1 0 0 0,1-1 0 0 0,-1 1 0 0 0,1-1 0 0 0,-2-1-58 0 0,1-8-24 0 0,-34-184 396 0 0,-29-124-41 0 0,54 255-247 0 0,-3 1-1 0 0,-2 1 1 0 0,-3 1 0 0 0,-3 0 0 0 0,-3 2 0 0 0,-23-42-84 0 0,-38-102 401 0 0,66 204-1949 0 0,-25 5 1697 0 0,-82 6-161 0 0,-426 14-588 0 0,55-13 388 0 0,-1010 0 285 0 0,988-13-50 0 0,-234-14 374 0 0,307 21-310 0 0,150 14-10 0 0,-423-2 352 0 0,594-18-262 0 0,-13-11 282 0 0,58 7 33 0 0,46-7 364 0 0,-40 15-970 0 0,63-2-1172 0 0,23 0-7634 0 0,-9-2-1813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27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299 343 0 0 0,'0'0'272'0'0,"0"0"576"0"0,0 0 144 0 0,0 0-7 0 0,0 0-21 0 0,0 0 52 0 0,13-7 72 0 0,40-23 79 0 0,-51 29-695 0 0,1 0 1 0 0,-1 0-1 0 0,0 0 0 0 0,1-1 0 0 0,-1 1 0 0 0,0-1 1 0 0,0 1-1 0 0,0-1 0 0 0,0 0 0 0 0,0 0 0 0 0,0 1 1 0 0,-1-2-1 0 0,1 1 0 0 0,-1 0 0 0 0,1 0 0 0 0,-1 0 1 0 0,0-1-1 0 0,0 1 0 0 0,0 0 0 0 0,0-1 1 0 0,0 1-1 0 0,0-1 0 0 0,-1 1 0 0 0,1-1 0 0 0,-1 0 1 0 0,0-1-473 0 0,-46-21 1438 0 0,31 22-1386 0 0,-1 0 0 0 0,1 2 0 0 0,-1 0-1 0 0,1 1 1 0 0,-1 0 0 0 0,0 1 0 0 0,1 1-1 0 0,0 0 1 0 0,-1 2 0 0 0,1-1-1 0 0,0 2 1 0 0,0 0 0 0 0,1 1 0 0 0,-6 3-52 0 0,-51 35 206 0 0,71-44-190 0 0,3 27 32 0 0,4-22-11 0 0,0 0 0 0 0,0 0 0 0 0,1 0 0 0 0,0-1-1 0 0,0 0 1 0 0,0 0 0 0 0,0-1 0 0 0,1 0-1 0 0,-1-1 1 0 0,1 0 0 0 0,0 0 0 0 0,0-1 0 0 0,0 0-1 0 0,-1 0 1 0 0,1-1 0 0 0,0 0 0 0 0,0-1-1 0 0,0 0 1 0 0,1-1-37 0 0,67 5 151 0 0,-69-2-125 0 0,-8-1-24 0 0,1-1-1 0 0,-1 1 0 0 0,1 0 1 0 0,-1 0-1 0 0,1-1 0 0 0,-1 1 1 0 0,1 0-1 0 0,-1 0 0 0 0,1 0 1 0 0,-1 0-1 0 0,1 0 0 0 0,-1 0 1 0 0,1 0-1 0 0,-1 0 0 0 0,1 0 1 0 0,-1 0-1 0 0,1 0 0 0 0,-1 0 1 0 0,1 0-1 0 0,-1 0 0 0 0,1 1 1 0 0,-1-1-1 0 0,1 0 0 0 0,-1 0 1 0 0,1 0-1 0 0,-1 1 0 0 0,1-1 1 0 0,-1 0-1 0 0,1 1 0 0 0,-1-1 1 0 0,0 0-1 0 0,1 1 0 0 0,-1-1 1 0 0,0 1-1 0 0,1-1 0 0 0,-1 1 1 0 0,0-1-1 0 0,1 1 0 0 0,-1-1 1 0 0,0 0-1 0 0,0 1 0 0 0,0 0 1 0 0,1-1-1 0 0,-1 1 0 0 0,0-1 1 0 0,0 1-1 0 0,0-1 0 0 0,0 1 1 0 0,0-1-1 0 0,0 1 0 0 0,0-1 1 0 0,0 1-1 0 0,0-1 0 0 0,0 1 1 0 0,0-1-1 0 0,-1 1 0 0 0,1-1 1 0 0,0 1-1 0 0,0-1 0 0 0,-1 1 1 0 0,1-1-1 0 0,0 1 1 0 0,0-1-1 0 0,-1 1 0 0 0,1-1 1 0 0,0 1-1 0 0,-1-1 0 0 0,1 0-1 0 0,-28 33 199 0 0,-1-1-1 0 0,-2-2 0 0 0,-1-1 1 0 0,-10 6-199 0 0,-102 99 128 0 0,142-132-128 0 0,0 0 0 0 0,1 0 1 0 0,-1 0-1 0 0,1 0 1 0 0,-1 0-1 0 0,1 0 0 0 0,0 1 1 0 0,0-1-1 0 0,0 0 0 0 0,0 1 1 0 0,0-1-1 0 0,1 1 0 0 0,-1-1 1 0 0,1 1-1 0 0,-1-1 0 0 0,1 1 1 0 0,0-1-1 0 0,0 1 0 0 0,0-1 1 0 0,0 1-1 0 0,1-1 0 0 0,-1 1 1 0 0,1-1-1 0 0,-1 1 0 0 0,1-1 1 0 0,0 1-1 0 0,0-1 1 0 0,0 0-1 0 0,0 1 0 0 0,1-1 1 0 0,-1 0-1 0 0,0 0 0 0 0,1 0 1 0 0,0 0-1 0 0,0 1 0 0 0,77 46 321 0 0,-17-41 3 0 0,-62-27-1661 0 0,3-9-2190 0 0,0 2-5897 0 0,-2 18-877 0 0</inkml:trace>
  <inkml:trace contextRef="#ctx0" brushRef="#br0" timeOffset="409.123">236 30 1208 0 0,'0'0'2792'0'0,"0"0"-1176"0"0,0 0-208 0 0,0 0 179 0 0,0 0 214 0 0,0 0 108 0 0,0 0-30 0 0,0 0-213 0 0,0 0-244 0 0,0 0-230 0 0,0 0-243 0 0,0 0-183 0 0,0 0-110 0 0,-6-4-53 0 0,-19-16-12 0 0,19 15-39 0 0,6 5-53 0 0,0 0-73 0 0,0 0-70 0 0,0 0-76 0 0,0 0-47 0 0,0 468 2398 0 0,-5-418-2593 0 0,-3 0 1 0 0,-2-1 0 0 0,-1 0 0 0 0,-3 0-1 0 0,-2-2 1 0 0,-3 3-39 0 0,17-45 5 0 0,-10 28-46 0 0,4-14-86 0 0,1 0-1 0 0,1 0 1 0 0,1 1 0 0 0,0 0-1 0 0,2 0 1 0 0,0 0 0 0 0,1 5 127 0 0,19-11-3254 0 0,-1-13-3118 0 0,-14-1 4262 0 0,3 0-9712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2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9306 0 0,'0'0'1942'0'0,"0"0"-1094"0"0,0 0-320 0 0,0 0 274 0 0,0 0 408 0 0,0 0 96 0 0,0 0-151 0 0,33-5-240 0 0,108-16-224 0 0,173-32 1184 0 0,-27 6-1796 0 0,-164 32-6610 0 0,-108 12-1954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41 4553 0 0,'0'0'2406'0'0,"0"0"-170"0"0,0 0-38 0 0,0 0-32 0 0,0 0-176 0 0,0 0-345 0 0,0 0-392 0 0,0 0-385 0 0,0 0-268 0 0,0 0-191 0 0,0 0-99 0 0,0 0-36 0 0,0 0-32 0 0,-5-11 450 0 0,122 9 3670 0 0,56-11-3179 0 0,-119 6-1035 0 0,-54 7-157 0 0,0 0-8 0 0,0 0-11 0 0,0 0-23 0 0,0 0-17 0 0,0-3-2021 0 0,-2-1-10153 0 0,0 3 387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4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10898 0 0,'0'0'1647'0'0,"0"0"-298"0"0,0 0 204 0 0,0 0 278 0 0,0 0-74 0 0,0 0-270 0 0,0 0-299 0 0,0 0-274 0 0,0 0-225 0 0,0 0-180 0 0,0 0-170 0 0,0 0-128 0 0,27 2-106 0 0,81 4-90 0 0,-37-17-637 0 0,-46 2-1929 0 0,-10 0-6604 0 0,-9 5-3009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3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0 431 7138 0 0,'0'0'2573'0'0,"0"0"-361"0"0,0 0-103 0 0,0 0-83 0 0,0 0-232 0 0,0 0-327 0 0,0 0-347 0 0,0 0-288 0 0,0 0-245 0 0,0 0-136 0 0,0 0-88 0 0,0 0-26 0 0,0 0 47 0 0,8-13 27 0 0,56-92 581 0 0,77-80 72 0 0,-86 128-1057 0 0,-54 57-27 0 0,1 1 0 0 0,-1 0-1 0 0,0 0 1 0 0,1 0 0 0 0,-1 0 0 0 0,0 0 0 0 0,0 0 0 0 0,0 1 0 0 0,0-1-1 0 0,0 0 1 0 0,0 1 0 0 0,0-1 0 0 0,0 1 0 0 0,0-1 0 0 0,0 1 0 0 0,-1-1-1 0 0,1 1 1 0 0,-1-1 0 0 0,1 1 0 0 0,-1 0 0 0 0,0-1 0 0 0,1 1 0 0 0,-1 0-1 0 0,0-1 1 0 0,0 1 0 0 0,0 0 0 0 0,0-1 0 0 0,-1 1 0 0 0,1 0 0 0 0,0-1-1 0 0,-1 1 1 0 0,1-1 0 0 0,-1 2 20 0 0,1-1-27 0 0,0 8 20 0 0,-1-1-4 0 0,0-1 0 0 0,1 1-1 0 0,0-1 1 0 0,0 1-1 0 0,1-1 1 0 0,1 0 0 0 0,-1 1-1 0 0,1-1 1 0 0,0 0-1 0 0,1 0 1 0 0,0 0 0 0 0,0 0-1 0 0,1 0 1 0 0,0-1-1 0 0,5 7 12 0 0,15-16 57 0 0,8-29 65 0 0,11-24-25 0 0,3 3-1 0 0,2 2 0 0 0,19-14-96 0 0,-37 49-161 0 0,-29 60 214 0 0,-37 58-81 0 0,7-37-230 0 0,12 7-977 0 0,15-41-4357 0 0,2-30-291 0 0,2 1-5326 0 0</inkml:trace>
  <inkml:trace contextRef="#ctx0" brushRef="#br0" timeOffset="600.549">770 155 5225 0 0,'0'0'2923'0'0,"0"0"-1557"0"0,0 0-464 0 0,0 0 162 0 0,0 0 79 0 0,0 0-112 0 0,0 0-263 0 0,0 0-331 0 0,0 0-235 0 0,0 0-101 0 0,0 0-21 0 0,0 0-4 0 0,0 0 4 0 0,-19 30-20 0 0,-57 91-17 0 0,57-85 3285 0 0,20-43-3244 0 0,1 1-1 0 0,0 0 1 0 0,0 0 0 0 0,1 0-1 0 0,0 0 1 0 0,0 0-1 0 0,0 0 1 0 0,1 1-1 0 0,0 0 1 0 0,0-1-1 0 0,0 1 1 0 0,4-2-84 0 0,3-7 191 0 0,2-2-19 0 0,1 0-1 0 0,1 1 1 0 0,0 1 0 0 0,1 0-1 0 0,0 1 1 0 0,1 1 0 0 0,1 0 0 0 0,5-1-172 0 0,-23 12-2 0 0,1 0 1 0 0,0 0-1 0 0,0 1 0 0 0,-1-1 1 0 0,1 0-1 0 0,0 1 1 0 0,0-1-1 0 0,0 1 1 0 0,0-1-1 0 0,0 1 1 0 0,0-1-1 0 0,0 1 1 0 0,0-1-1 0 0,0 1 1 0 0,0 0-1 0 0,0 0 1 0 0,0 0-1 0 0,0-1 1 0 0,0 1-1 0 0,1 0 1 0 0,-1 0-1 0 0,0 1 1 0 0,0-1-1 0 0,0 0 1 0 0,0 0-1 0 0,0 0 0 0 0,0 1 1 0 0,0-1-1 0 0,0 0 1 0 0,0 1-1 0 0,0-1 1 0 0,0 1-1 0 0,0-1 1 0 0,0 1-1 0 0,0 0 1 0 0,-1-1-1 0 0,1 1 1 0 0,0 0-1 0 0,0 0 1 0 0,-1 0-1 0 0,1-1 1 0 0,0 1-1 0 0,-1 0 1 0 0,1 0-1 0 0,-1 0 1 0 0,1 0-1 0 0,-1 0 1 0 0,1 0-1 0 0,-1 0 1 0 0,0 0-1 0 0,0 0 0 0 0,1 0 1 0 0,-1 0-1 0 0,0 0 1 0 0,0 0-1 0 0,0 1 1 0 0,0 0 1 0 0,33 152-83 0 0,0-99 107 0 0,-29-50 8 0 0,-4-5 50 0 0,-1 0-1 0 0,1 0 1 0 0,0-1 0 0 0,-1 1 0 0 0,1 0 0 0 0,0 0-1 0 0,-1 0 1 0 0,1 0 0 0 0,0 0 0 0 0,0 0 0 0 0,-1 0 0 0 0,1 0-1 0 0,0 0 1 0 0,-1 0 0 0 0,1 0 0 0 0,0 1 0 0 0,-1-1 0 0 0,1 0-1 0 0,0 0 1 0 0,-1 0 0 0 0,1 0 0 0 0,0 0 0 0 0,0 0 0 0 0,-1 1-1 0 0,1-1 1 0 0,0 0 0 0 0,0 0 0 0 0,-1 0 0 0 0,1 1 0 0 0,0-1-1 0 0,0 0 1 0 0,0 0 0 0 0,-1 1 0 0 0,1-1 0 0 0,0 0-1 0 0,0 1 1 0 0,0-1 0 0 0,0 0 0 0 0,0 0 0 0 0,0 1 0 0 0,0-1-1 0 0,-1 0 1 0 0,1 1-82 0 0,-206-78 588 0 0,166 48-2306 0 0,28 14-5695 0 0,8 8-4404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04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1069 9178 0 0,'0'0'3435'0'0,"0"0"-2034"0"0,0 0-853 0 0,0 0-9 0 0,0 0 273 0 0,0 0 204 0 0,0 0 7 0 0,0 0-115 0 0,0 0-169 0 0,0 0-128 0 0,0 0-71 0 0,8 11-45 0 0,25 36-42 0 0,-26 0 295 0 0,-9-41-655 0 0,-5 15 94 0 0,-2-1 0 0 0,0 0-1 0 0,-1 0 1 0 0,-1-1-1 0 0,-1 0 1 0 0,-1-1-1 0 0,-14 16-186 0 0,-29 32 138 0 0,-4-3 0 0 0,-1-2 0 0 0,-40 27-138 0 0,51-46-761 0 0,91-66-11960 0 0,-28 13 2008 0 0</inkml:trace>
  <inkml:trace contextRef="#ctx0" brushRef="#br0" timeOffset="1534.236">1020 652 6113 0 0,'0'0'1799'0'0,"0"0"-300"0"0,0 0-65 0 0,0 0 156 0 0,0 0 127 0 0,0 0-23 0 0,0 0-202 0 0,0 0-278 0 0,0 0-258 0 0,0 0-186 0 0,0 0-108 0 0,0 0-85 0 0,0 0-57 0 0,0 13 896 0 0,-23 319 1555 0 0,-15-81-2467 0 0,38-250-510 0 0,24-13 224 0 0,32-35-49 0 0,-3-2-1 0 0,-2-3 1 0 0,26-34-169 0 0,-15 9 43 0 0,-61 77-50 0 0,1 1 0 0 0,-1 0-1 0 0,1 0 1 0 0,-1 0 0 0 0,1 0 0 0 0,-1 0 0 0 0,1 0 0 0 0,-1 1 0 0 0,0-1 0 0 0,0 0 0 0 0,0 1 0 0 0,1-1 0 0 0,-2 1 0 0 0,1-1 0 0 0,0 1 0 0 0,0 0 0 0 0,0-1 0 0 0,-1 1 0 0 0,1 0 0 0 0,-1 0 0 0 0,1-1 0 0 0,-1 1 0 0 0,0 0 0 0 0,1 0 0 0 0,-1 0 0 0 0,0 1 7 0 0,0-3 0 0 0,8 32 37 0 0,2-1 0 0 0,2 0 0 0 0,1 0-1 0 0,1-2 1 0 0,1 1 0 0 0,2-2-37 0 0,-15-24 15 0 0,0 0 0 0 0,1 0 0 0 0,-1 0 0 0 0,1-1 0 0 0,0 1 0 0 0,0-1 0 0 0,0 0-1 0 0,0 0 1 0 0,1 0 0 0 0,-1 0 0 0 0,1-1 0 0 0,0 1 0 0 0,-1-1 0 0 0,1 0 0 0 0,0 0 0 0 0,0 0-1 0 0,1-1 1 0 0,-1 1 0 0 0,0-1 0 0 0,1 0 0 0 0,-1 0 0 0 0,0-1 0 0 0,1 1 0 0 0,-1-1 0 0 0,1 0-1 0 0,-1 0 1 0 0,1-1 0 0 0,-1 1 0 0 0,0-1 0 0 0,1 0 0 0 0,-1 0 0 0 0,0-1 0 0 0,1 1 0 0 0,-1-1-1 0 0,0 0 1 0 0,0 0-15 0 0,19-19 115 0 0,-2 0-1 0 0,0-2 0 0 0,-1 0 1 0 0,-2-2-1 0 0,0 0 0 0 0,-2-1 0 0 0,0 0 1 0 0,-2-1-1 0 0,-1-1 0 0 0,-2 0 1 0 0,1-4-115 0 0,-6 17 21 0 0,32-120 82 0 0,-48 145-6702 0 0,5-4 1752 0 0,1-1-6999 0 0</inkml:trace>
  <inkml:trace contextRef="#ctx0" brushRef="#br0" timeOffset="2967.007">2043 1 19220 0 0,'0'0'664'0'0,"0"0"-146"0"0,0 0 60 0 0,0 0 224 0 0,0 0 121 0 0,0 0 9 0 0,0 0-136 0 0,0 0-225 0 0,0 0-156 0 0,0 0-79 0 0,0 0-56 0 0,0 0-13 0 0,0 0 30 0 0,0 6 15 0 0,8 209 1163 0 0,-12-80-1192 0 0,-6-1 1 0 0,-18 79-284 0 0,-29 183 47 0 0,58-347-74 0 0,2-49 30 0 0,-1 0 0 0 0,1 0 0 0 0,-1 0 0 0 0,1-1 0 0 0,0 1 0 0 0,-1-1 0 0 0,1 1 0 0 0,-1-1 0 0 0,0 0 0 0 0,1 0 1 0 0,-1 0-1 0 0,0 0 0 0 0,1-1 0 0 0,-1 1 0 0 0,0-1 0 0 0,0 1 0 0 0,0-1 0 0 0,0 0 0 0 0,0 1 0 0 0,0-2-3 0 0,-1 2 0 0 0,239-242 48 0 0,-159 172-64 0 0,-80 70 15 0 0,-1 1 1 0 0,0-1-1 0 0,0 0 0 0 0,1 1 0 0 0,-1-1 0 0 0,0 1 0 0 0,1-1 0 0 0,-1 1 1 0 0,0 0-1 0 0,1-1 0 0 0,-1 1 0 0 0,1-1 0 0 0,-1 1 0 0 0,1 0 0 0 0,-1-1 1 0 0,1 1-1 0 0,-1 0 0 0 0,1 0 0 0 0,-1-1 0 0 0,1 1 0 0 0,-1 0 0 0 0,1 0 1 0 0,0 0-1 0 0,-1-1 0 0 0,1 1 0 0 0,-1 0 0 0 0,1 0 0 0 0,-1 0 1 0 0,1 0-1 0 0,0 0 0 0 0,-1 0 0 0 0,1 1 0 0 0,-1-1 0 0 0,1 0 0 0 0,0 0 1 0 0,-1 0-1 0 0,1 0 0 0 0,-1 1 0 0 0,1-1 0 0 0,-1 0 0 0 0,1 1 0 0 0,-1-1 1 0 0,1 0-1 0 0,-1 1 0 0 0,1-1 0 0 0,-1 0 0 0 0,0 1 0 0 0,1-1 0 0 0,-1 1 1 0 0,1-1-1 0 0,-1 1 0 0 0,0-1 0 0 0,0 1 0 0 0,1-1 1 0 0,0 36-39 0 0,-1-24 55 0 0,-8 66-1 0 0,6-65-11 0 0,0-1-1 0 0,0 0 1 0 0,1 1-1 0 0,1-1 0 0 0,0 1 1 0 0,1 0-1 0 0,0-1 0 0 0,1 1 1 0 0,0-1-1 0 0,1 2-3 0 0,18 52-24 0 0,-20-64 25 0 0,-1 0-1 0 0,1 1 1 0 0,0-1-1 0 0,-1 0 1 0 0,1 0-1 0 0,0 0 1 0 0,0 1-1 0 0,1-1 1 0 0,-1 0-1 0 0,0 0 1 0 0,1-1-1 0 0,-1 1 1 0 0,1 0-1 0 0,0 0 1 0 0,-1-1-1 0 0,1 1 1 0 0,0-1-1 0 0,0 1 1 0 0,0-1-1 0 0,0 0 1 0 0,0 0-1 0 0,1 0 1 0 0,-1 0-1 0 0,0 0 1 0 0,0-1-1 0 0,1 1 0 0 0,-1 0 1 0 0,0-1-1 0 0,1 0 1 0 0,-1 0-1 0 0,0 1 1 0 0,1-1-1 0 0,-1-1 1 0 0,1 1-1 0 0,-1 0 1 0 0,2-1-1 0 0,84-24 42 0 0,-87 25-40 0 0,124-67-44 0 0,-119 62 50 0 0,3-2 3 0 0,0-1 1 0 0,0 0-1 0 0,-1 0 1 0 0,0-1-1 0 0,0 0 0 0 0,-1 0 1 0 0,0-1-1 0 0,-1 0 1 0 0,0 0-1 0 0,-1-1 1 0 0,1-3-12 0 0,0-1-4 0 0,-2-1 0 0 0,0 0 0 0 0,-1 0 0 0 0,-1 0 0 0 0,0 0 0 0 0,-1 0 1 0 0,-1 0-1 0 0,0-1 0 0 0,-3-10 4 0 0,3 23-11 0 0,-1 1 1 0 0,0 0-1 0 0,0-1 0 0 0,-1 1 1 0 0,1 0-1 0 0,-1 0 1 0 0,1 0-1 0 0,-1 0 0 0 0,0 0 1 0 0,0 1-1 0 0,-1-1 1 0 0,1 1-1 0 0,0-1 0 0 0,-1 1 1 0 0,1 0-1 0 0,-1-1 1 0 0,0 1-1 0 0,0 1 0 0 0,0-1 1 0 0,0 0-1 0 0,0 1 0 0 0,0-1 1 0 0,0 1-1 0 0,-1 0 1 0 0,1 0-1 0 0,0 1 0 0 0,-1-1 1 0 0,1 1-1 0 0,0-1 1 0 0,-1 1-1 0 0,1 0 0 0 0,-1 0 1 0 0,1 0-1 0 0,-1 1 1 0 0,1-1-1 0 0,0 1 0 0 0,-1 0 1 0 0,1 0-1 0 0,0 0 1 0 0,0 1-1 0 0,0-1 0 0 0,-1 1 1 0 0,1-1-1 0 0,1 1 0 0 0,-2 1 11 0 0,-6 5-12 0 0,1 0 0 0 0,0 1 0 0 0,1 0 0 0 0,-1 1 0 0 0,2-1 0 0 0,0 2 0 0 0,0-1 0 0 0,0 1 0 0 0,2 0 0 0 0,-1 0 0 0 0,1 1 0 0 0,1-1 0 0 0,0 1 0 0 0,1 0 0 0 0,0 0 0 0 0,1 1 0 0 0,0-1 0 0 0,1 1 0 0 0,0-1 0 0 0,2 9 12 0 0,-1-15 0 0 0,0-1-1 0 0,1 0 0 0 0,0 1 1 0 0,0-1-1 0 0,0 0 0 0 0,1 0 1 0 0,0 0-1 0 0,0 0 0 0 0,0 0 1 0 0,0 0-1 0 0,1 0 0 0 0,0-1 0 0 0,0 1 1 0 0,0-1-1 0 0,1 0 0 0 0,-1 0 1 0 0,1 0-1 0 0,0 0 0 0 0,0-1 1 0 0,0 0-1 0 0,1 1 0 0 0,-1-2 1 0 0,1 1-1 0 0,0 0 1 0 0,124 36 114 0 0,-107-38-95 0 0,0-1 1 0 0,1 0-1 0 0,-1-2 0 0 0,1-1 1 0 0,-1-1-1 0 0,0 0 1 0 0,0-2-1 0 0,-1-1 0 0 0,0 0 1 0 0,0-2-1 0 0,0 0 1 0 0,-1-1-1 0 0,-1-1 1 0 0,1-1-1 0 0,-2-1 0 0 0,0 0 1 0 0,-1-2-1 0 0,9-9-19 0 0,-12 9 5 0 0,0-1-1 0 0,-1-1 0 0 0,-1 0 1 0 0,-1-1-1 0 0,-1 0 1 0 0,0-1-1 0 0,-1 0 1 0 0,-1 0-1 0 0,-1-1 0 0 0,-1 0 1 0 0,0 0-1 0 0,-2-1 1 0 0,0 0-1 0 0,-1 1 0 0 0,-2-1 1 0 0,0-7-5 0 0,-2 25-6 0 0,0 0 1 0 0,0 0 0 0 0,0 1-1 0 0,0-1 1 0 0,-1 0 0 0 0,0 1-1 0 0,1-1 1 0 0,-1 1 0 0 0,0 0-1 0 0,0 0 1 0 0,0-1-1 0 0,-1 1 1 0 0,1 0 0 0 0,0 1-1 0 0,-1-1 1 0 0,1 0 0 0 0,-1 1-1 0 0,0 0 1 0 0,1-1 0 0 0,-1 1-1 0 0,0 0 1 0 0,0 0-1 0 0,0 0 1 0 0,0 1 0 0 0,0-1-1 0 0,0 1 1 0 0,0 0 0 0 0,0 0-1 0 0,0 0 1 0 0,0 0 0 0 0,0 0-1 0 0,0 0 1 0 0,0 1-1 0 0,1 0 1 0 0,-1 0 0 0 0,0-1-1 0 0,0 1 1 0 0,0 1 0 0 0,0-1-1 0 0,1 0 1 0 0,-1 1 0 0 0,1 0-1 0 0,-1-1 1 0 0,1 1-1 0 0,-2 1 6 0 0,-1-1-7 0 0,-1 0-1 0 0,1 1 1 0 0,0-1-1 0 0,0 1 1 0 0,0 0-1 0 0,0 1 0 0 0,0-1 1 0 0,0 1-1 0 0,1 0 1 0 0,0 0-1 0 0,0 0 1 0 0,0 1-1 0 0,0 0 0 0 0,1-1 1 0 0,-1 1-1 0 0,1 1 1 0 0,1-1-1 0 0,-1 0 1 0 0,1 1-1 0 0,0-1 0 0 0,0 1 1 0 0,0-1-1 0 0,1 1 1 0 0,0 0-1 0 0,0 4 8 0 0,2-7-3 0 0,1 0 0 0 0,0-1 1 0 0,0 1-1 0 0,0-1 0 0 0,0 0 0 0 0,1 1 0 0 0,-1-1 0 0 0,1 0 0 0 0,-1 0 0 0 0,1-1 1 0 0,0 1-1 0 0,0 0 0 0 0,-1-1 0 0 0,1 0 0 0 0,0 0 0 0 0,1 0 0 0 0,-1 0 1 0 0,0 0-1 0 0,0 0 0 0 0,0-1 0 0 0,0 1 0 0 0,1-1 0 0 0,-1 0 0 0 0,0 0 1 0 0,1-1 2 0 0,6 3 0 0 0,154-6 32 0 0,-61-3-42 0 0,-101 8 10 0 0,0 0 0 0 0,0 1 0 0 0,-1-1 0 0 0,1 1 0 0 0,0-1 0 0 0,-1 1 0 0 0,1 0 1 0 0,-1 0-1 0 0,0-1 0 0 0,1 1 0 0 0,-1 0 0 0 0,0 0 0 0 0,0 0 0 0 0,0 1 0 0 0,-1-1 0 0 0,1 0 1 0 0,0 0-1 0 0,-1 0 0 0 0,1 1 0 0 0,-1-1 0 0 0,0 0 0 0 0,0 0 0 0 0,0 1 0 0 0,0-1 0 0 0,0 0 0 0 0,0 0 1 0 0,-1 1-1 0 0,1-1 0 0 0,-1 0 0 0 0,0 0 0 0 0,1 0 0 0 0,-1 1 0 0 0,0-1 0 0 0,0 0 0 0 0,-1 0 1 0 0,1 0-1 0 0,0-1 0 0 0,-1 2 0 0 0,-5 11 14 0 0,-28 90-39 0 0,34-101 20 0 0,1 1 0 0 0,-1 0 0 0 0,1 0 0 0 0,0-1 0 0 0,1 1 0 0 0,-1 0 0 0 0,1 0 0 0 0,-1-1 0 0 0,1 1 0 0 0,0 0 0 0 0,0-1 0 0 0,1 1-1 0 0,-1-1 1 0 0,1 1 0 0 0,0-1 0 0 0,0 0 0 0 0,0 0 0 0 0,0 0 0 0 0,0 0 0 0 0,1 0 0 0 0,-1 0 0 0 0,1-1 0 0 0,0 1 0 0 0,0-1 0 0 0,0 1 0 0 0,0-1 0 0 0,2 1 5 0 0,10 3 7 0 0,1 0-1 0 0,-1-2 1 0 0,1 1 0 0 0,0-2-1 0 0,0 0 1 0 0,0-1 0 0 0,0-1-1 0 0,0 0 1 0 0,1-1 0 0 0,-1-1-1 0 0,0 0 1 0 0,0-2 0 0 0,0 1-1 0 0,0-2 1 0 0,6-2-7 0 0,14-5 74 0 0,0-2 0 0 0,-1-1 1 0 0,-1-1-1 0 0,0-2 0 0 0,-1-2 0 0 0,-1-1 0 0 0,-1-1 1 0 0,23-21-75 0 0,-30 23 41 0 0,-1 0 1 0 0,-1-1 0 0 0,-1-1-1 0 0,-1-1 1 0 0,-1-1 0 0 0,-1-1 0 0 0,11-19-42 0 0,-27 40 1 0 0,1 0 0 0 0,-1 0 0 0 0,0 1 1 0 0,0-2-1 0 0,-1 1 0 0 0,1 0 0 0 0,-1 0 1 0 0,1 0-1 0 0,-1-1 0 0 0,0 1 1 0 0,0-1-1 0 0,0 1 0 0 0,-1-1 0 0 0,1 1 1 0 0,-1-1-1 0 0,0 1 0 0 0,0-1 0 0 0,0 1 1 0 0,-1-1-1 0 0,1 1 0 0 0,-1-1 0 0 0,0 1 1 0 0,0-1-1 0 0,0 1 0 0 0,0 0 1 0 0,0-1-1 0 0,-1 1 0 0 0,0 0 0 0 0,1 0 1 0 0,-1 0-1 0 0,0 0 0 0 0,-1 0 0 0 0,1 1 1 0 0,0-1-1 0 0,-1 1 0 0 0,1-1 0 0 0,-1 1 1 0 0,0 0-1 0 0,-1-1-1 0 0,-6 1-9 0 0,1 0 0 0 0,-1 1 0 0 0,0 0 0 0 0,0 0 1 0 0,0 1-1 0 0,1 1 0 0 0,-1 0 0 0 0,0 0 0 0 0,0 0 0 0 0,1 2 0 0 0,-1-1 0 0 0,1 1 0 0 0,-1 0 1 0 0,1 1-1 0 0,0 0 0 0 0,1 1 0 0 0,-1-1 0 0 0,1 2 0 0 0,-6 3 9 0 0,-4 5-4 0 0,-1 0-1 0 0,2 2 1 0 0,0 0-1 0 0,1 0 1 0 0,1 2-1 0 0,0 0 1 0 0,-9 17 4 0 0,14-21 2 0 0,0 1 0 0 0,1 0 0 0 0,1 1 0 0 0,1-1 0 0 0,0 2 0 0 0,1-1 0 0 0,1 1 0 0 0,0 0 0 0 0,1 0 0 0 0,1 0 0 0 0,1 0 0 0 0,0 1 0 0 0,1-1 0 0 0,1 1 0 0 0,1 0 0 0 0,1 1-2 0 0,4-3 13 0 0,1-1-1 0 0,0 0 1 0 0,2-1-1 0 0,0 0 1 0 0,0 0 0 0 0,1-1-1 0 0,1 0 1 0 0,0-1 0 0 0,0 0-1 0 0,1 0 1 0 0,1-2 0 0 0,0 1-1 0 0,1-2 1 0 0,0 0-1 0 0,0 0 1 0 0,1-1 0 0 0,0-1-1 0 0,0-1 1 0 0,9 3-13 0 0,5 2 54 0 0,2-1 1 0 0,-1-2-1 0 0,1-1 0 0 0,1-1 1 0 0,-1-2-1 0 0,1-1 1 0 0,0-2-1 0 0,0-1 0 0 0,25-3-54 0 0,-47 2-80 0 0,-1 0-1 0 0,1-1 0 0 0,0-1 1 0 0,-1 1-1 0 0,0-1 0 0 0,1-1 0 0 0,-1 0 1 0 0,-1 0-1 0 0,1-1 0 0 0,0 0 1 0 0,-1 0-1 0 0,6-6 81 0 0,22-33-10213 0 0,-29 33-2855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3 435 3425 0 0,'0'0'3666'0'0,"0"0"-887"0"0,0 0-450 0 0,0 0-108 0 0,0 0-176 0 0,0 0-287 0 0,0 0-323 0 0,0 0-350 0 0,0 0-354 0 0,0 0-292 0 0,0 0-182 0 0,0 0-101 0 0,0 0-15 0 0,-3 1 17 0 0,104 5 2818 0 0,16-6-3906 0 0,-104-2-1771 0 0,-7 0-4295 0 0,-1-1-4785 0 0</inkml:trace>
  <inkml:trace contextRef="#ctx0" brushRef="#br0" timeOffset="396.594">669 100 13763 0 0,'0'0'1971'0'0,"0"0"-632"0"0,0 0-260 0 0,0 0 92 0 0,0 0 80 0 0,0 0-54 0 0,0 0-226 0 0,0 0-300 0 0,0 0-230 0 0,0 0-110 0 0,0 0-61 0 0,0 0-2 0 0,0 0 16 0 0,4-3-20 0 0,8-6-11 0 0,-9 6-42 0 0,-3 3-44 0 0,0 0-39 0 0,-33 243 1588 0 0,10-78-1767 0 0,15-132-165 0 0,7-32 139 0 0,1-1-30 0 0,0 0-45 0 0,0 0-75 0 0,0 0-82 0 0,5-23-3584 0 0,12-19-1780 0 0,-9 12-3054 0 0,-6 22 413 0 0</inkml:trace>
  <inkml:trace contextRef="#ctx0" brushRef="#br0" timeOffset="648.074">439 0 3201 0 0,'0'0'3993'0'0,"0"0"-1400"0"0,0 0-563 0 0,0 0-123 0 0,0 0-194 0 0,0 0-358 0 0,0 0-441 0 0,0 0-384 0 0,0 0-138 0 0,0 0 7 0 0,0 0 106 0 0,0 0 79 0 0,0 0-17 0 0,9 5-25 0 0,57 23 372 0 0,148-30 180 0 0,-126-13-9600 0 0,-84 14-2532 0 0</inkml:trace>
  <inkml:trace contextRef="#ctx0" brushRef="#br0" timeOffset="861.443">918 280 10530 0 0,'0'0'4042'0'0,"0"0"-2396"0"0,0 0-691 0 0,0 0 120 0 0,0 0 116 0 0,0 0 0 0 0,0 0-167 0 0,0 0-263 0 0,0 0-256 0 0,0 0-187 0 0,0 0-132 0 0,0 0-85 0 0,-3 32-49 0 0,-7 94-33 0 0,13-81-113 0 0,11-33-818 0 0,-8-10-1911 0 0,1-1-3776 0 0,-4-1-4753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28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90 24 0 0,'0'0'2108'0'0,"0"0"-433"0"0,0 0 53 0 0,0 0 248 0 0,0 0 191 0 0,0 0-8 0 0,0 0-180 0 0,0 0-308 0 0,0 0-264 0 0,0 0-192 0 0,0 0-168 0 0,0 0-121 0 0,0 0-144 0 0,-25-15-124 0 0,-76-44-105 0 0,48 43 184 0 0,44 18-587 0 0,-6 2-64 0 0,0 1 0 0 0,1 0 0 0 0,0 2 0 0 0,0-1 0 0 0,0 1-1 0 0,1 1 1 0 0,0 1 0 0 0,0 0 0 0 0,1 0 0 0 0,1 1 0 0 0,-1 1 0 0 0,1 0 0 0 0,1 0-1 0 0,0 1 1 0 0,1 1 0 0 0,0-1 0 0 0,1 1 0 0 0,-1 4-86 0 0,2-6 8 0 0,0 0-1 0 0,0 0 1 0 0,2 0 0 0 0,-1 1-1 0 0,1 0 1 0 0,1 0 0 0 0,0 0-1 0 0,1 1 1 0 0,0-1 0 0 0,1 1-1 0 0,0 0 1 0 0,1-1 0 0 0,1 1-1 0 0,0 0 1 0 0,1 0 0 0 0,0 1-8 0 0,0-10 11 0 0,1 1-1 0 0,-1-1 1 0 0,1 0 0 0 0,0 0 0 0 0,0 1 0 0 0,1-1 0 0 0,-1-1 0 0 0,1 1 0 0 0,0 0 0 0 0,0-1 0 0 0,0 1 0 0 0,0-1 0 0 0,1 0-1 0 0,0 0 1 0 0,-1 0 0 0 0,1 0 0 0 0,0-1 0 0 0,0 0 0 0 0,0 0 0 0 0,1 0 0 0 0,-1 0 0 0 0,0 0 0 0 0,1-1 0 0 0,-1 0 0 0 0,1 0-1 0 0,-1 0 1 0 0,1-1 0 0 0,3 1-11 0 0,4 0 77 0 0,-1-1-1 0 0,0 0 0 0 0,1 0 1 0 0,-1-1-1 0 0,0-1 0 0 0,0 0 1 0 0,0-1-1 0 0,0 0 0 0 0,0 0 1 0 0,0-1-1 0 0,5-3-76 0 0,23-15 144 0 0,-1-3 0 0 0,-1-1 0 0 0,-1-1 0 0 0,-1-2-1 0 0,-2-2 1 0 0,-1-1 0 0 0,19-24-144 0 0,45-79 221 0 0,-96 171-403 0 0,-6 1 197 0 0,2 0 1 0 0,2 1 0 0 0,1-1 0 0 0,2 1-1 0 0,4 25-15 0 0,30 69-1032 0 0,-22-110-1140 0 0,-7-17-1866 0 0,1-2-4828 0 0,-4-3-1926 0 0</inkml:trace>
  <inkml:trace contextRef="#ctx0" brushRef="#br0" timeOffset="710.919">972 344 7898 0 0,'0'0'2880'0'0,"0"0"-1029"0"0,0 0-517 0 0,0 0-68 0 0,0 0-6 0 0,0 0-80 0 0,0 0-216 0 0,0 0-274 0 0,0 0-211 0 0,0 0-155 0 0,0 0-96 0 0,0 0-62 0 0,-28 34-34 0 0,-83 104-40 0 0,65-71 12 0 0,20 28-53 0 0,98-190 1738 0 0,160-161-1147 0 0,-210 239-594 0 0,-21 15-88 0 0,-1 1 7 0 0,0 1-12 0 0,-1 21 63 0 0,0 0 0 0 0,2-1 1 0 0,1 1-1 0 0,0-1 1 0 0,2 1-1 0 0,0-1 0 0 0,2 0 1 0 0,0 0-1 0 0,1-1 1 0 0,6 14-19 0 0,1-1-50 0 0,-2-3 508 0 0,0-13 2866 0 0,-70-27-3352 0 0,33 10-9 0 0,-92-16-214 0 0,107 16 3 0 0,1 0 0 0 0,-1-1 0 0 0,1 0-1 0 0,-1 0 1 0 0,1-1 0 0 0,0 0 0 0 0,0 0-1 0 0,0-1 1 0 0,1 0 0 0 0,-1-1 0 0 0,1 0-1 0 0,0-1 1 0 0,0 1 0 0 0,-3-5 248 0 0,7 0-2707 0 0,3 2-3440 0 0,1 1-5655 0 0</inkml:trace>
  <inkml:trace contextRef="#ctx0" brushRef="#br0" timeOffset="2238.835">1448 211 0 0 0,'0'0'1023'0'0,"0"0"282"0"0,0 0 233 0 0,0 0 207 0 0,0 0 68 0 0,0 0-70 0 0,0 0-217 0 0,0 0-208 0 0,0 0-128 0 0,0 0-131 0 0,0 0-93 0 0,0 0-57 0 0,0 0-32 0 0,-1 8 7370 0 0,194-16-6591 0 0,-69-9-944 0 0,-109 17-5612 0 0,-12 3-5398 0 0,-7 0-1115 0 0</inkml:trace>
  <inkml:trace contextRef="#ctx0" brushRef="#br0" timeOffset="2483.653">1369 473 9442 0 0,'0'0'1396'0'0,"0"0"-398"0"0,0 0 111 0 0,0 0 405 0 0,0 0 144 0 0,0 0-179 0 0,0 0-288 0 0,0 0-318 0 0,0 0-250 0 0,0 0-198 0 0,0 0-150 0 0,0 0-129 0 0,34 0-118 0 0,106 2-108 0 0,-72-8-767 0 0,-43-1-1670 0 0,-16 4-994 0 0,2 2-7282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6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4953 0 0,'0'0'2987'0'0,"0"0"-169"0"0,0 0-297 0 0,0 0-378 0 0,0 0-479 0 0,0 0-462 0 0,0 0-398 0 0,0 0-273 0 0,0 0-99 0 0,0 0 12 0 0,0 0 64 0 0,0 0 28 0 0,0 0 7 0 0,8 1-40 0 0,205 2 1585 0 0,-179-11-757 0 0,-19 3-3719 0 0,-7 3-2491 0 0,0 2-3549 0 0,-8 0-1885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0 0 0,'0'0'3593'0'0,"0"0"-1225"0"0,0 0 353 0 0,0 0-97 0 0,0 0-487 0 0,0 0-577 0 0,0 0-472 0 0,0 0-431 0 0,0 0-297 0 0,195-18-168 0 0,-169 14-184 0 0,2-3-176 0 0,-5-1-376 0 0,0 5-737 0 0,-9-1-2664 0 0,-6 0-7425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5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8354 0 0,'0'0'3889'0'0,"0"0"-1333"0"0,0 0-574 0 0,0 0-303 0 0,0 0-367 0 0,0 0-382 0 0,0 0-345 0 0,0 0-197 0 0,0 0-113 0 0,0 0-83 0 0,0 0-45 0 0,0 0-30 0 0,0 0-29 0 0,-20 10-8 0 0,-94 50 20 0 0,113-60-94 0 0,0 1-11 0 0,-1-1-1 0 0,1 1 1 0 0,-1-1 0 0 0,1 1-1 0 0,-1 0 1 0 0,1 0 0 0 0,0 0-1 0 0,-1 0 1 0 0,1 0 0 0 0,0 0-1 0 0,0 0 1 0 0,-1 0-1 0 0,1 0 1 0 0,0 0 0 0 0,0 1-1 0 0,0-1 1 0 0,1 0 0 0 0,-1 1-1 0 0,0-1 1 0 0,0 1 0 0 0,1-1-1 0 0,-1 1 1 0 0,1-1 0 0 0,-1 1-1 0 0,1-1 1 0 0,0 1 0 0 0,-1-1-1 0 0,1 1 1 0 0,0 0 0 0 0,0-1-1 0 0,0 1 1 0 0,1-1 0 0 0,-1 1-1 0 0,0 0 1 0 0,0-1-1 0 0,1 1 6 0 0,58 31 15 0 0,-48-28 43 0 0,-6-5-40 0 0,0 1 0 0 0,0 1 0 0 0,0-1 1 0 0,0 0-1 0 0,0 1 0 0 0,0 0 1 0 0,-1 0-1 0 0,1 1 0 0 0,-1-1 1 0 0,1 1-1 0 0,-1 0 0 0 0,0 0 0 0 0,0 1 1 0 0,0-1-1 0 0,-1 1 0 0 0,1-1 1 0 0,-1 1-1 0 0,0 1 0 0 0,0-1 1 0 0,0 0-1 0 0,-1 1 0 0 0,1-1 0 0 0,-1 1 1 0 0,0 0-1 0 0,0-1 0 0 0,-1 1 1 0 0,0 0-1 0 0,1 0 0 0 0,-1 4-18 0 0,-4-4 60 0 0,0 0 0 0 0,-1 0 0 0 0,1 0 0 0 0,-1 0 0 0 0,0-1 0 0 0,0 1 0 0 0,-1-1 0 0 0,1 0 0 0 0,-1 0 0 0 0,0-1 0 0 0,0 1 0 0 0,0-1 0 0 0,-1 0 0 0 0,-2 1-60 0 0,-87 32-1068 0 0,51-32-7851 0 0,41-5 1971 0 0,1-2-47 0 0</inkml:trace>
  <inkml:trace contextRef="#ctx0" brushRef="#br0" timeOffset="407.594">387 8 2144 0 0,'0'0'3572'0'0,"0"0"-1242"0"0,0 0-426 0 0,0 0 23 0 0,0 0-122 0 0,0 0-337 0 0,0 0-476 0 0,0 0-434 0 0,0 0-248 0 0,0 0-64 0 0,0 0 40 0 0,0 0 21 0 0,17 0 1325 0 0,37 11 836 0 0,-53-11-2466 0 0,-1 0 0 0 0,1 0 0 0 0,0 0 0 0 0,-1 0 1 0 0,1 0-1 0 0,-1 0 0 0 0,1 1 0 0 0,-1-1 1 0 0,1 0-1 0 0,0 0 0 0 0,-1 0 0 0 0,1 0 0 0 0,-1 1 1 0 0,1-1-1 0 0,-1 0 0 0 0,1 1 0 0 0,-1-1 0 0 0,1 0 1 0 0,-1 1-1 0 0,0-1 0 0 0,1 1 0 0 0,-1-1 0 0 0,0 0 1 0 0,1 1-1 0 0,-1-1 0 0 0,0 1 0 0 0,1-1 0 0 0,-1 1 1 0 0,0-1-1 0 0,0 1 0 0 0,1 0 0 0 0,-1-1 0 0 0,0 1 1 0 0,0-1-1 0 0,0 1 0 0 0,0-1 0 0 0,0 1 0 0 0,0 0 1 0 0,0-1-1 0 0,0 1 0 0 0,0-1 0 0 0,0 1 0 0 0,0-1 1 0 0,0 1-1 0 0,0-1 0 0 0,-1 1 0 0 0,1 0 0 0 0,0-1 1 0 0,0 1-1 0 0,-1-1 0 0 0,1 1 0 0 0,0-1 0 0 0,-1 1 1 0 0,1-1-1 0 0,0 0 0 0 0,-1 1 0 0 0,1-1 0 0 0,-1 1 1 0 0,1-1-1 0 0,0 0 0 0 0,-1 1 0 0 0,1-1 0 0 0,-1 0-2 0 0,-25 31 554 0 0,18-25-415 0 0,7-5-126 0 0,-1-1-1 0 0,1 1 1 0 0,-1 0 0 0 0,1 0-1 0 0,-1 0 1 0 0,1 0 0 0 0,0 0-1 0 0,-1 0 1 0 0,1 0-1 0 0,0 1 1 0 0,0-1 0 0 0,0 0-1 0 0,0 1 1 0 0,0-1 0 0 0,0 1-1 0 0,0-1 1 0 0,1 1-1 0 0,-1-1 1 0 0,0 1 0 0 0,1-1-1 0 0,-1 1 1 0 0,1 0 0 0 0,0-1-1 0 0,0 1 1 0 0,-1 0-1 0 0,1-1 1 0 0,0 1 0 0 0,0 0-1 0 0,1 0-12 0 0,51 2 735 0 0,6-8-284 0 0,-22-4-420 0 0,-35 8-533 0 0,15-5 165 0 0,-13 3-2983 0 0,-1-1-4040 0 0,-1-1-4084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1 365 4897 0 0,'0'0'2997'0'0,"0"0"-353"0"0,0 0-307 0 0,0 0-261 0 0,0 0-301 0 0,0 0-328 0 0,0 0-367 0 0,0 0-350 0 0,0 0-234 0 0,0 0-129 0 0,0 0-51 0 0,0 0-16 0 0,0 0 1 0 0,4-21-6 0 0,16-62-23 0 0,10 17 234 0 0,-27 60-478 0 0,63-69 189 0 0,-65 75-237 0 0,1-1 0 0 0,0 1-1 0 0,-1 0 1 0 0,1 0 0 0 0,0-1 0 0 0,-1 1 0 0 0,1 0 0 0 0,0 1 0 0 0,0-1-1 0 0,-1 0 1 0 0,1 0 0 0 0,0 1 0 0 0,-1-1 0 0 0,1 1 0 0 0,-1 0 0 0 0,1-1-1 0 0,-1 1 1 0 0,1 0 0 0 0,-1 0 0 0 0,1 0 0 0 0,-1 0 0 0 0,1 0-1 0 0,-1 0 1 0 0,0 0 0 0 0,0 0 0 0 0,0 1 0 0 0,0-1 0 0 0,0 0 0 0 0,0 1-1 0 0,0-1 1 0 0,0 1 0 0 0,0-1 0 0 0,-1 1 0 0 0,1-1 0 0 0,0 1 0 0 0,-1 0-1 0 0,0-1 1 0 0,1 1 0 0 0,-1 0 0 0 0,0-1 0 0 0,0 1 0 0 0,0 0-1 0 0,0 0 1 0 0,0-1 0 0 0,0 1 20 0 0,1 3 0 0 0,38 82 20 0 0,-35-86 28 0 0,-1 0 0 0 0,1-1 0 0 0,0 0 0 0 0,-1 1 0 0 0,1-1 0 0 0,-1-1 0 0 0,1 1 0 0 0,-1 0 0 0 0,1-1 0 0 0,-1 0 0 0 0,1 0 0 0 0,-1 0 0 0 0,1 0 0 0 0,-1 0 0 0 0,0-1 0 0 0,0 1 0 0 0,0-1 0 0 0,0 0 0 0 0,0 0 0 0 0,0 0 0 0 0,0 0 0 0 0,0-1 0 0 0,-1 1 0 0 0,1-1 0 0 0,-1 0 0 0 0,0 0 0 0 0,0 0 0 0 0,0 0 0 0 0,0 0 0 0 0,0 0 0 0 0,-1 0 0 0 0,1 0 0 0 0,0-3-48 0 0,8-8 16 0 0,69-92 255 0 0,-9 33-174 0 0,-69 73-94 0 0,0 1 0 0 0,1-1-1 0 0,-1 1 1 0 0,0 0-1 0 0,0-1 1 0 0,0 1-1 0 0,1 0 1 0 0,-1 0-1 0 0,0 0 1 0 0,0 0-1 0 0,0 0 1 0 0,-1 0-1 0 0,1 0 1 0 0,0 0-1 0 0,0 0 1 0 0,-1 0-1 0 0,1 1 1 0 0,0-1 0 0 0,-1 0-1 0 0,1 1 1 0 0,-1-1-1 0 0,1 0 1 0 0,-1 1-1 0 0,0-1 1 0 0,0 0-1 0 0,0 1 1 0 0,0-1-1 0 0,0 0 1 0 0,0 1-1 0 0,0-1 1 0 0,0 1-1 0 0,0-1 1 0 0,0 0-1 0 0,-1 1 1 0 0,1-1 0 0 0,-1 0-1 0 0,1 1 1 0 0,-1-1-1 0 0,0 0 1 0 0,0 1-3 0 0,4 27 107 0 0,-1-20-140 0 0,0-1 0 0 0,0 1 1 0 0,1-1-1 0 0,0 0 1 0 0,0 0-1 0 0,1 0 0 0 0,1-1 1 0 0,-1 1-1 0 0,1-1 1 0 0,0 0-1 0 0,0 0 0 0 0,1-1 1 0 0,0 1-1 0 0,0-1 1 0 0,1-1-1 0 0,0 1 0 0 0,0-1 1 0 0,0 0-1 0 0,0-1 1 0 0,1 0-1 0 0,0 0 0 0 0,0 0 1 0 0,0-1-1 0 0,0 0 1 0 0,0-1 32 0 0,29-1-2692 0 0,-21-1-4377 0 0,-9 0-3701 0 0</inkml:trace>
  <inkml:trace contextRef="#ctx0" brushRef="#br0" timeOffset="250.559">59 361 10674 0 0,'0'0'1399'0'0,"0"0"-320"0"0,0 0 185 0 0,0 0 82 0 0,0 0-36 0 0,0 0-65 0 0,0 0-187 0 0,35 5-183 0 0,113 14-175 0 0,-14-21 262 0 0,-91-5-741 0 0,187-18-137 0 0,-128 13-3408 0 0,-80 12-2827 0 0,-18 0 3022 0 0,0 0-6484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7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130 472 0 0 0,'0'0'1354'0'0,"0"0"309"0"0,0 0 122 0 0,0 0-62 0 0,0 0-112 0 0,0 0-93 0 0,0 0-36 0 0,4-3-11 0 0,13-7 16 0 0,-13 8 4 0 0,-4 2-90 0 0,-19 0 1060 0 0,-117 14-1357 0 0,213-32-1479 0 0,-17 5-2096 0 0,-44 8-2801 0 0,-12 5-5089 0 0</inkml:trace>
  <inkml:trace contextRef="#ctx0" brushRef="#br0" timeOffset="1579.677">1716 0 4321 0 0,'0'0'2830'0'0,"0"0"-624"0"0,0 0-423 0 0,0 0-110 0 0,0 0-79 0 0,0 0-118 0 0,0 0-159 0 0,0 0-234 0 0,0 0-165 0 0,0 0 29 0 0,0 0 50 0 0,0 0 11 0 0,0 0-88 0 0,0 14-223 0 0,-2 47-203 0 0,-16 18 375 0 0,-5 121-403 0 0,21-166-675 0 0,1 62 187 0 0,11-31-3412 0 0,-10-64 2293 0 0,1 5 524 0 0,-1-4-3367 0 0,0 0-4510 0 0,0-2 796 0 0</inkml:trace>
  <inkml:trace contextRef="#ctx0" brushRef="#br0" timeOffset="365.827">674 114 4193 0 0,'0'0'1290'0'0,"0"0"-314"0"0,0 0-133 0 0,0 0 257 0 0,0 0 284 0 0,0 0 191 0 0,0 0 23 0 0,0 0-311 0 0,0 0-332 0 0,0 0-289 0 0,0 0-190 0 0,0 0-86 0 0,0 0-43 0 0,-30 10-34 0 0,-95 31-52 0 0,74-14 68 0 0,46-21-265 0 0,2 0-47 0 0,0 0 0 0 0,0 0 1 0 0,1 1-1 0 0,-1-1 1 0 0,1 0-1 0 0,1 1 1 0 0,-1-1-1 0 0,1 1 1 0 0,0 0-1 0 0,1-1 1 0 0,-1 1-1 0 0,1 0 1 0 0,1-1-1 0 0,-1 1 1 0 0,1 0-1 0 0,0-1 1 0 0,1 1-1 0 0,0-1 1 0 0,0 1-1 0 0,0-1 1 0 0,1 0-1 0 0,0 0 0 0 0,0 0 1 0 0,0 0-1 0 0,1 0 1 0 0,0-1-1 0 0,0 1 1 0 0,0-1-1 0 0,5 4-17 0 0,0-2 129 0 0,1-1-1 0 0,0 0 0 0 0,0-1 1 0 0,0 0-1 0 0,0 0 0 0 0,1-1 1 0 0,0-1-1 0 0,0 0 0 0 0,0 0 0 0 0,0-1 1 0 0,0-1-1 0 0,0 0 0 0 0,1 0 1 0 0,-1-1-1 0 0,0 0 0 0 0,0-1 1 0 0,1 0-1 0 0,-1-1 0 0 0,0-1 1 0 0,0 1-1 0 0,0-2 0 0 0,-1 1 1 0 0,1-2-1 0 0,-1 1 0 0 0,0-1 1 0 0,0-1-1 0 0,0 0 0 0 0,-1 0 1 0 0,0-1-1 0 0,0 0 0 0 0,0-1 0 0 0,2-3-127 0 0,-6 4-3 0 0,1 0 0 0 0,-2-1 1 0 0,1 1-1 0 0,-1-1 1 0 0,0 0-1 0 0,0 0 0 0 0,-1 0 1 0 0,0-1-1 0 0,-1 1 1 0 0,1-1-1 0 0,-2 0 1 0 0,1 0-1 0 0,-1 1 0 0 0,-1-1 1 0 0,0 0-1 0 0,0 0 1 0 0,0 0-1 0 0,-1 0 0 0 0,-1 0 1 0 0,1 1-1 0 0,-2-1 1 0 0,1 1-1 0 0,-1-1 1 0 0,0 1-1 0 0,-1 0 0 0 0,0 0 1 0 0,0 0-1 0 0,-1 0 1 0 0,1 1-1 0 0,-2 0 1 0 0,1 0-1 0 0,-1 0 0 0 0,0 1 1 0 0,-1 0-1 0 0,1 0 1 0 0,-1 0-1 0 0,-1 1 0 0 0,1 0 2 0 0,-71-17-3155 0 0,25 20-4049 0 0,44 2 5130 0 0,-6 0-8092 0 0</inkml:trace>
  <inkml:trace contextRef="#ctx0" brushRef="#br0" timeOffset="698.877">721 391 632 0 0,'0'0'914'0'0,"0"0"-45"0"0,0 0 94 0 0,0 0 239 0 0,0 0 167 0 0,0 0 85 0 0,0 0 32 0 0,0 0-62 0 0,-35 16-40 0 0,-108 51-94 0 0,79-18 510 0 0,57-38-1409 0 0,2-3-196 0 0,0 1 0 0 0,0-1 0 0 0,0 1 0 0 0,1 0 0 0 0,1 1 0 0 0,0-1 1 0 0,0 0-1 0 0,1 1 0 0 0,0 0 0 0 0,0 0 0 0 0,1-1 0 0 0,0 5-195 0 0,1-10 40 0 0,0 0 1 0 0,1 0-1 0 0,-1 0 1 0 0,1 0-1 0 0,0 0 1 0 0,0 0-1 0 0,0 0 0 0 0,0 0 1 0 0,1-1-1 0 0,-1 1 1 0 0,1 0-1 0 0,0-1 1 0 0,0 1-1 0 0,0-1 1 0 0,1 0-1 0 0,-1 0 0 0 0,1 0 1 0 0,0 0-1 0 0,0 0 1 0 0,0 0-1 0 0,0-1 1 0 0,0 0-1 0 0,1 1 0 0 0,-1-1 1 0 0,1 0-1 0 0,-1-1 1 0 0,1 1-1 0 0,0-1 1 0 0,0 1-1 0 0,2-1-40 0 0,6 3 164 0 0,1-1 1 0 0,-1 0-1 0 0,1-1 1 0 0,0 0-1 0 0,-1-1 0 0 0,1-1 1 0 0,0 0-1 0 0,0 0 1 0 0,0-1-1 0 0,-1-1 1 0 0,1-1-1 0 0,-1 1 0 0 0,1-2 1 0 0,-1 0-1 0 0,0 0 1 0 0,0-1-1 0 0,-1-1 0 0 0,1 0 1 0 0,-1 0-1 0 0,0-1 1 0 0,-1 0-1 0 0,0-1 0 0 0,0-1 1 0 0,-1 1-1 0 0,8-10-164 0 0,-13 11-7 0 0,-1 0 0 0 0,0 0 0 0 0,0-1 0 0 0,-1 1 0 0 0,0-1 0 0 0,0 0 0 0 0,-1 1 0 0 0,0-1 0 0 0,0 0 0 0 0,-1 0 0 0 0,0 0 0 0 0,0 0 0 0 0,-1 1 0 0 0,0-1 0 0 0,0 0 0 0 0,-1 0 0 0 0,0 1 0 0 0,-1-1 0 0 0,1 1 0 0 0,-1 0 0 0 0,-1-1 0 0 0,1 1 0 0 0,-1 1 0 0 0,-1-1 0 0 0,1 1 0 0 0,-1-1 0 0 0,0 1 0 0 0,0 1 0 0 0,-1-1 0 0 0,-1 0 7 0 0,-37-33-2503 0 0,13 17-3031 0 0,16 12 489 0 0,2-1-4505 0 0</inkml:trace>
  <inkml:trace contextRef="#ctx0" brushRef="#br0" timeOffset="1048.86">1111 144 9690 0 0,'0'0'2515'0'0,"0"0"-388"0"0,0 0-176 0 0,0 0-153 0 0,0 0-256 0 0,0 0-367 0 0,0 0-443 0 0,0 0-376 0 0,0 0-196 0 0,0 0-45 0 0,0 0 47 0 0,0 0 42 0 0,0 0 11 0 0,-5 16-35 0 0,-34 94 66 0 0,22 14-196 0 0,19-122-40 0 0,1 1 0 0 0,-1-1-1 0 0,1 1 1 0 0,-1-1 0 0 0,1 0-1 0 0,0 0 1 0 0,0 0 0 0 0,0 0-1 0 0,0 0 1 0 0,0-1 0 0 0,0 1-1 0 0,0-1 1 0 0,0 0 0 0 0,1 0-1 0 0,-1 0 1 0 0,0 0-1 0 0,1-1 1 0 0,-1 1 0 0 0,1-1-1 0 0,-1 0 1 0 0,1 0 0 0 0,-1 0-1 0 0,1-1 1 0 0,-1 1 0 0 0,0-1-1 0 0,1 0 1 0 0,-1 0 0 0 0,0 0-1 0 0,1 0-9 0 0,3-2 9 0 0,0 1 0 0 0,0-1 0 0 0,0 0-1 0 0,0-1 1 0 0,0 0 0 0 0,-1 0-1 0 0,0 0 1 0 0,1-1 0 0 0,-2 1 0 0 0,1-2-1 0 0,-1 1 1 0 0,1-1 0 0 0,-1 1 0 0 0,-1-2-1 0 0,1 1 1 0 0,1-3-9 0 0,25-41-4502 0 0,-7 12-5583 0 0,-18 27 1034 0 0</inkml:trace>
  <inkml:trace contextRef="#ctx0" brushRef="#br0" timeOffset="1314.066">1409 37 9074 0 0,'0'0'2480'0'0,"0"0"-447"0"0,0 0-245 0 0,0 0-102 0 0,0 0-140 0 0,0 0-225 0 0,0 0-297 0 0,0 0-294 0 0,0 0-206 0 0,0 0-108 0 0,0 0-85 0 0,0 0-55 0 0,-4 19 16 0 0,-27 120 455 0 0,-68 227-202 0 0,82-272-1662 0 0,19-92 1010 0 0,0-1 0 0 0,0 1 1 0 0,0-1-1 0 0,0 0 0 0 0,0 0 1 0 0,0 0-1 0 0,0 0 0 0 0,1 0 1 0 0,-1 0-1 0 0,0-1 0 0 0,1 1 0 0 0,-1-1 1 0 0,0 1-1 0 0,1-1 0 0 0,-1 0 1 0 0,0 0-1 0 0,1 0 0 0 0,-1 0 1 0 0,1 0-1 0 0,-1-1 0 0 0,0 1 1 0 0,1-1-1 0 0,-1 1 0 0 0,0-1 0 0 0,1 0 107 0 0,44-37-3455 0 0,-21 6-2946 0 0,-19 24 3183 0 0,1-1-4736 0 0</inkml:trace>
  <inkml:trace contextRef="#ctx0" brushRef="#br0" timeOffset="5278.864">242 917 0 0 0,'0'0'592'0'0,"0"0"376"0"0,0 0 221 0 0,0 0 198 0 0,0 0 144 0 0,0 0-82 0 0,0 0-299 0 0,0 0-411 0 0,0 0-389 0 0,0 0-215 0 0,0 0 24 0 0,0 0 158 0 0,0 0 163 0 0,4-2 100 0 0,26-6 518 0 0,1 1 0 0 0,-1 1 0 0 0,1 2 0 0 0,0 0 0 0 0,0 3 0 0 0,8 0-1098 0 0,44-3 891 0 0,646-69 1827 0 0,-352 18-2411 0 0,-242 43-620 0 0,-134 12 243 0 0,-1 0-21 0 0,-5 0-673 0 0,-54 13-7818 0 0,46-8 4078 0 0,3-4-2702 0 0</inkml:trace>
  <inkml:trace contextRef="#ctx0" brushRef="#br0" timeOffset="5632.925">803 994 2280 0 0,'0'0'2312'0'0,"0"0"123"0"0,0 0 173 0 0,0 0 66 0 0,0 0-235 0 0,0 0-554 0 0,0 0-618 0 0,0 0-512 0 0,0 0-323 0 0,0 0-131 0 0,0 0 13 0 0,0 0 6 0 0,0 0-31 0 0,-15 25-41 0 0,-49 77-65 0 0,23-7 140 0 0,35-69-293 0 0,0 72-1796 0 0,8-91-602 0 0,4-6-5988 0 0,-1-1-249 0 0</inkml:trace>
  <inkml:trace contextRef="#ctx0" brushRef="#br0" timeOffset="5933.424">1160 961 2793 0 0,'0'0'1475'0'0,"0"0"-54"0"0,0 0 141 0 0,0 0 169 0 0,0 0 15 0 0,0 0-195 0 0,-24 32-342 0 0,-76 99-373 0 0,70-72-21 0 0,32-50-652 0 0,-2-6-95 0 0,0 0 0 0 0,0-1 0 0 0,1 1-1 0 0,-1 0 1 0 0,1 0 0 0 0,0-1 0 0 0,0 1 0 0 0,0-1 0 0 0,0 1 0 0 0,1 0-1 0 0,-1-1 1 0 0,0 0 0 0 0,1 1 0 0 0,0-1 0 0 0,0 0 0 0 0,-1 0 0 0 0,1 0 0 0 0,0 0-1 0 0,1 0 1 0 0,-1-1 0 0 0,0 1 0 0 0,0 0 0 0 0,1-1 0 0 0,-1 0 0 0 0,1 1-1 0 0,0-1 1 0 0,-1 0 0 0 0,1-1 0 0 0,0 1 0 0 0,-1 0 0 0 0,2-1-68 0 0,90 9 2025 0 0,-88-9-1877 0 0,0 0-25 0 0,0 0-1 0 0,0-1 1 0 0,1 0 0 0 0,-1 0 0 0 0,0 0-1 0 0,0-1 1 0 0,0 0 0 0 0,0 0 0 0 0,0 0 0 0 0,-1-1-1 0 0,1 0 1 0 0,-1 0 0 0 0,0-1 0 0 0,1 1-1 0 0,-1-1 1 0 0,-1 0 0 0 0,1-1 0 0 0,-1 1 0 0 0,1-1-1 0 0,-1 0 1 0 0,-1 0 0 0 0,1 0 0 0 0,-1 0-1 0 0,0 0 1 0 0,0-1 0 0 0,0 0 0 0 0,-1 0 0 0 0,0 0-1 0 0,0 0 1 0 0,0 0 0 0 0,-1 0 0 0 0,0 0-1 0 0,0 0-122 0 0,0 1-59 0 0,-1 0 0 0 0,1 1-1 0 0,-1-1 1 0 0,0 0 0 0 0,0 1-1 0 0,0-1 1 0 0,-1 0-1 0 0,0 0 1 0 0,0 1 0 0 0,0-1-1 0 0,0 1 1 0 0,-1-1 0 0 0,1 1-1 0 0,-1 0 1 0 0,0-1 0 0 0,-1 1-1 0 0,1 0 1 0 0,-1 0-1 0 0,0 1 1 0 0,0-1 0 0 0,0 0-1 0 0,0 1 1 0 0,0 0 0 0 0,-1 0-1 0 0,0 0 1 0 0,0 0 0 0 0,0 0-1 0 0,0 1 1 0 0,0 0-1 0 0,0 0 1 0 0,0 0 0 0 0,-1 0-1 0 0,-2 0 60 0 0,-46-1-3988 0 0,19 8-4102 0 0,19-1-1503 0 0</inkml:trace>
  <inkml:trace contextRef="#ctx0" brushRef="#br0" timeOffset="6263.846">1584 1097 3089 0 0,'0'0'3000'0'0,"0"0"-1009"0"0,0 0-440 0 0,0 0-98 0 0,0 0-213 0 0,0 0-308 0 0,0 0-289 0 0,0 0-196 0 0,0 0-121 0 0,0 0-96 0 0,0 0-57 0 0,0 0-81 0 0,0 0-72 0 0,-25 25-46 0 0,-73 76-22 0 0,72-53-71 0 0,28-42 68 0 0,-1-3 114 0 0,1 1 0 0 0,0-1-1 0 0,1 0 1 0 0,-1 0 0 0 0,0-1-1 0 0,1 1 1 0 0,0 0 0 0 0,-1-1-1 0 0,1 0 1 0 0,0 0 0 0 0,0 0-1 0 0,0 0 1 0 0,1 0 0 0 0,-1 0-1 0 0,0-1 1 0 0,1 1 0 0 0,-1-1-1 0 0,1 0 1 0 0,-1 0 0 0 0,1-1-1 0 0,0 1 1 0 0,-1-1 0 0 0,1 1 0 0 0,0-1-1 0 0,-1 0 1 0 0,1-1 0 0 0,0 1-1 0 0,-1-1 1 0 0,1 1 0 0 0,0-1-1 0 0,2-1-62 0 0,3 0 294 0 0,0-1 0 0 0,-1 0 0 0 0,1 0 0 0 0,-1-1-1 0 0,0 0 1 0 0,0 0 0 0 0,0-1 0 0 0,0 0 0 0 0,-1 0 0 0 0,0-1 0 0 0,0 0-1 0 0,0 0 1 0 0,-1-1 0 0 0,0 1 0 0 0,0-1 0 0 0,-1-1 0 0 0,0 1-1 0 0,0-1 1 0 0,0 0 0 0 0,-1 0 0 0 0,3-9-294 0 0,-5 10 74 0 0,1-1 0 0 0,-1 1 0 0 0,-1-1 0 0 0,1 0 0 0 0,-1 1 0 0 0,-1-1 1 0 0,0 0-1 0 0,0 0 0 0 0,0 0 0 0 0,-1 0 0 0 0,0 0 0 0 0,0 1 0 0 0,-1-1 0 0 0,0 0 0 0 0,0 1 0 0 0,-1-1 0 0 0,0 1 1 0 0,-3-5-76 0 0,4 8-133 0 0,-1 1-1 0 0,1-1 0 0 0,0 1 0 0 0,-1 0 0 0 0,0 0 0 0 0,0 0 0 0 0,0 0 0 0 0,0 1 0 0 0,0-1 0 0 0,-1 1 0 0 0,1 0 0 0 0,-1 0 0 0 0,1 0 0 0 0,-1 0 0 0 0,0 0 0 0 0,0 1 0 0 0,0 0 0 0 0,1 0 0 0 0,-1 0 0 0 0,-1 0 0 0 0,1 1 0 0 0,0-1 0 0 0,-3 1 135 0 0,-2 0-1084 0 0,-19 1-7217 0 0,16 2-3120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8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37 0 0 0,'0'0'1219'0'0,"0"0"117"0"0,0 0 98 0 0,0 0 134 0 0,0 0 103 0 0,0 0 132 0 0,0 0 76 0 0,8-3-13 0 0,21-9-78 0 0,-21 9-181 0 0,-15 3 1659 0 0,-18 0-2371 0 0,4-1-673 0 0,0 2-1 0 0,0 1 0 0 0,0 0 1 0 0,0 2-1 0 0,0 0 1 0 0,1 2-1 0 0,-12 4-221 0 0,30-7-335 0 0,19-5 287 0 0,225-32 391 0 0,-170 27 972 0 0,-116 0-654 0 0,11 7-764 0 0,-1 1 0 0 0,1 2 0 0 0,0 2 0 0 0,0 0-1 0 0,-30 11 104 0 0,-5 3-1215 0 0,69-19 964 0 0,-1-1-1 0 0,0 1 0 0 0,0 0 0 0 0,1 0 0 0 0,-1 0 0 0 0,0 0 1 0 0,0 0-1 0 0,1 0 0 0 0,-1 0 0 0 0,0 0 0 0 0,0 0 1 0 0,1 1-1 0 0,-1-1 0 0 0,0 0 0 0 0,0 0 0 0 0,1 0 0 0 0,-1 0 1 0 0,0 0-1 0 0,0 0 0 0 0,1 0 0 0 0,-1 1 0 0 0,0-1 0 0 0,0 0 1 0 0,0 0-1 0 0,0 0 0 0 0,1 0 0 0 0,-1 1 0 0 0,0-1 1 0 0,0 0-1 0 0,0 0 0 0 0,0 1 0 0 0,0-1 0 0 0,1 0 0 0 0,-1 0 1 0 0,0 0-1 0 0,0 1 0 0 0,0-1 0 0 0,0 0 0 0 0,0 0 0 0 0,0 1 1 0 0,0-1-1 0 0,0 0 0 0 0,0 0 0 0 0,0 1 0 0 0,0-1 1 0 0,0 0 251 0 0,8 0-10304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52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0 417 3633 0 0,'0'0'3918'0'0,"0"0"-804"0"0,0 0-444 0 0,0 0-227 0 0,0 0-307 0 0,0 0-335 0 0,0 0-443 0 0,0 0-400 0 0,0 0-279 0 0,0 0-169 0 0,0 0-41 0 0,0 0-21 0 0,0 0-30 0 0,10-17-56 0 0,54-103 442 0 0,24-49-35 0 0,-68 136-719 0 0,-19 33-114 0 0,-1 0-21 0 0,0 0-32 0 0,9 41-277 0 0,31 80 266 0 0,-39-119 130 0 0,-1-1-1 0 0,1 0 1 0 0,0 1 0 0 0,0-1-1 0 0,0 0 1 0 0,0 1 0 0 0,0-1-1 0 0,0 0 1 0 0,0 0 0 0 0,1 0-1 0 0,-1 0 1 0 0,0 0-1 0 0,0 0 1 0 0,1 0 0 0 0,-1-1-1 0 0,1 1 1 0 0,-1 0 0 0 0,1-1-1 0 0,-1 1 1 0 0,1-1 0 0 0,-1 1-1 0 0,1-1 1 0 0,-1 0-1 0 0,1 0 1 0 0,0 0 0 0 0,-1 0-1 0 0,1 0 1 0 0,0 0 0 0 0,-1 0-1 0 0,1 0 1 0 0,-1-1 0 0 0,1 1-1 0 0,-1 0 1 0 0,1-1-1 0 0,-1 0 1 0 0,1 1 0 0 0,-1-1-1 0 0,1 0 1 0 0,-1 0 0 0 0,0 1-1 0 0,1-1 1 0 0,-1 0 0 0 0,0-1-1 0 0,1 1-1 0 0,49-51 134 0 0,-8 7-108 0 0,2 1 0 0 0,2 3 0 0 0,39-27-26 0 0,-84 69 5 0 0,-1 1 0 0 0,0 0 0 0 0,0-1 0 0 0,0 1 0 0 0,0 0 0 0 0,-1 0 0 0 0,1-1 0 0 0,0 1 0 0 0,-1 0 0 0 0,0 0 0 0 0,1 0 0 0 0,-1 0-1 0 0,0 0 1 0 0,0 0 0 0 0,0 0 0 0 0,0 0 0 0 0,0 0 0 0 0,0-1 0 0 0,-1 1 0 0 0,1 0 0 0 0,0 0 0 0 0,-1 0 0 0 0,0 0 0 0 0,1 0 0 0 0,-1-1 0 0 0,0 1 0 0 0,0 0-5 0 0,-95 274 226 0 0,88-176-1821 0 0,24-96-1932 0 0,-4-5-5878 0 0,-9-2-1816 0 0</inkml:trace>
  <inkml:trace contextRef="#ctx0" brushRef="#br0" timeOffset="242.054">1002 1 3345 0 0,'0'0'4866'0'0,"0"0"-1701"0"0,0 0-875 0 0,0 0-357 0 0,0 0-299 0 0,0 0-282 0 0,0 0-311 0 0,0 0-227 0 0,0 0-155 0 0,0 0-67 0 0,0 0-34 0 0,0 0-98 0 0,0 0-91 0 0,-12 30-54 0 0,-39 97-58 0 0,-21-4 208 0 0,45-85-357 0 0,-54 73-372 0 0,-6-3 1 0 0,-59 57 263 0 0,69-73-1485 0 0,77-91 1176 0 0,1 0 0 0 0,-1-1 0 0 0,0 1 0 0 0,1-1 0 0 0,-1 1 0 0 0,0 0 0 0 0,1-1 0 0 0,-1 1 0 0 0,0-1 0 0 0,1 1-1 0 0,-1-1 1 0 0,1 0 0 0 0,-1 1 0 0 0,1-1 0 0 0,-1 1 0 0 0,1-1 0 0 0,0 0 0 0 0,-1 1 0 0 0,1-1 0 0 0,-1 0 0 0 0,1 0-1 0 0,0 0 1 0 0,-1 1 0 0 0,1-1 0 0 0,0 0 0 0 0,-1 0 0 0 0,1 0 0 0 0,0 0 0 0 0,-1 0 0 0 0,1 0 0 0 0,0 0 0 0 0,-1 0-1 0 0,1 0 1 0 0,-1-1 0 0 0,1 1 0 0 0,0 0 0 0 0,-1 0 0 0 0,1 0 0 0 0,0-1 0 0 0,-1 1 0 0 0,1 0 0 0 0,-1-1 0 0 0,1 1 309 0 0,7-3-8921 0 0</inkml:trace>
  <inkml:trace contextRef="#ctx0" brushRef="#br0" timeOffset="661.151">1026 498 5353 0 0,'0'0'3236'0'0,"0"0"-715"0"0,0 0-480 0 0,0 0-74 0 0,0 0-189 0 0,0 0-282 0 0,0 0-250 0 0,0 0-289 0 0,0 0-213 0 0,0 0-154 0 0,0 0-120 0 0,0 0-91 0 0,0 0-101 0 0,-11 8-72 0 0,-186 124 589 0 0,196-132-802 0 0,1 0-1 0 0,-1 0 0 0 0,0 1 1 0 0,0-1-1 0 0,0 0 1 0 0,0 1-1 0 0,1-1 0 0 0,-1 1 1 0 0,0-1-1 0 0,1 1 1 0 0,-1-1-1 0 0,0 1 1 0 0,1-1-1 0 0,-1 1 0 0 0,0 0 1 0 0,1-1-1 0 0,-1 1 1 0 0,1 0-1 0 0,-1 0 0 0 0,1-1 1 0 0,0 1-1 0 0,-1 0 1 0 0,1 0-1 0 0,0 0 1 0 0,-1-1-1 0 0,1 1 0 0 0,0 0 1 0 0,0 0-1 0 0,0 0 1 0 0,0 0-1 0 0,0 0 0 0 0,0-1 1 0 0,0 1-1 0 0,0 0 1 0 0,0 0-1 0 0,0 0 1 0 0,0 0-1 0 0,1 0 0 0 0,-1-1 1 0 0,0 1-1 0 0,1 0 1 0 0,-1 0-1 0 0,0 0 0 0 0,1-1 1 0 0,-1 1-1 0 0,1 0 1 0 0,-1-1-1 0 0,1 1 1 0 0,0 0-1 0 0,-1-1 0 0 0,1 1 1 0 0,0 0-1 0 0,-1-1 1 0 0,1 1-1 0 0,0-1 0 0 0,0 0 1 0 0,-1 1-1 0 0,1-1 1 0 0,0 0-1 0 0,0 1 1 0 0,0-1-1 0 0,0 0 0 0 0,-1 0 1 0 0,1 0-1 0 0,0 1 1 0 0,0-1-1 0 0,0 0 8 0 0,46 2 221 0 0,39 9-155 0 0,-83-10-59 0 0,0 0 0 0 0,-1 0 0 0 0,0 0-1 0 0,1 1 1 0 0,-1-1 0 0 0,0 1 0 0 0,1-1-1 0 0,-1 1 1 0 0,0 0 0 0 0,0 0-1 0 0,-1 0 1 0 0,1 0 0 0 0,0 0 0 0 0,-1 0-1 0 0,1 0 1 0 0,-1 1 0 0 0,1-1 0 0 0,-1 1-1 0 0,0-1 1 0 0,0 1 0 0 0,0-1 0 0 0,-1 1-1 0 0,1-1 1 0 0,-1 1 0 0 0,1 0 0 0 0,-1 0-1 0 0,0-1 1 0 0,0 1 0 0 0,0 2-7 0 0,0 7 45 0 0,0 0-1 0 0,-1 0 1 0 0,-1 0 0 0 0,0 0-1 0 0,0-1 1 0 0,-1 1 0 0 0,0 0 0 0 0,-1-1-1 0 0,-1 0 1 0 0,0 0 0 0 0,0 0 0 0 0,-1-1-1 0 0,-4 6-44 0 0,4-8-23 0 0,1 0 0 0 0,-1 0-1 0 0,-1-1 1 0 0,1 0 0 0 0,-1-1-1 0 0,0 1 1 0 0,-1-1 0 0 0,1 0-1 0 0,-1-1 1 0 0,0 0 0 0 0,-1 0-1 0 0,-4 1 24 0 0,2-9-2869 0 0,11-5-2656 0 0,0 6 3432 0 0,0-2-9272 0 0</inkml:trace>
  <inkml:trace contextRef="#ctx0" brushRef="#br0" timeOffset="1062.004">1178 376 9290 0 0,'0'0'3043'0'0,"0"0"-612"0"0,0 0-361 0 0,0 0-243 0 0,0 0-336 0 0,0 0-321 0 0,0 0-295 0 0,0 0-235 0 0,0 0-160 0 0,0 0-133 0 0,0 0-74 0 0,0 0 2 0 0,0 0 5 0 0,8-3 25 0 0,16-5-14 0 0,-1 1-1 0 0,1 2 0 0 0,0 0 0 0 0,1 1 1 0 0,-1 1-1 0 0,3 2-290 0 0,-28 27-37 0 0,-52 32 181 0 0,-19 34 66 0 0,71-91-208 0 0,0 1-1 0 0,1-1 0 0 0,-1 0 0 0 0,1 0 1 0 0,-1 1-1 0 0,1-1 0 0 0,-1 0 0 0 0,1 1 0 0 0,0-1 1 0 0,0 1-1 0 0,-1-1 0 0 0,1 0 0 0 0,0 1 1 0 0,0-1-1 0 0,1 1 0 0 0,-1-1 0 0 0,0 0 0 0 0,0 1 1 0 0,1-1-1 0 0,-1 0 0 0 0,0 1 0 0 0,1-1 1 0 0,0 0-1 0 0,-1 0 0 0 0,1 1 0 0 0,0-1 1 0 0,-1 0-1 0 0,1 0 0 0 0,0 0 0 0 0,0 0 0 0 0,0 0 1 0 0,0 0-1 0 0,0 0 0 0 0,0 0 0 0 0,0 0 1 0 0,1 0-1 0 0,-1-1 0 0 0,0 1 0 0 0,0 0 0 0 0,1-1 1 0 0,-1 1-1 0 0,0-1 0 0 0,1 0 0 0 0,0 1-1 0 0,67 5 107 0 0,-57-7-85 0 0,111-27 393 0 0,-116 27-404 0 0,-3 0-1862 0 0,-3-2-6066 0 0,-1 3-4507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9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1114 162 10290 0 0,'0'0'2723'0'0,"0"0"-886"0"0,0 0-724 0 0,0 0-204 0 0,0 0-68 0 0,0 0-35 0 0,0 0-66 0 0,0 0-52 0 0,0 0-16 0 0,0 0 8 0 0,0 0 26 0 0,0 0-137 0 0,0 0-125 0 0,6 9-48 0 0,21 31-46 0 0,-25-36-257 0 0,0 1 1 0 0,0 0-1 0 0,0 0 1 0 0,-1 0-1 0 0,1 0 1 0 0,-1 0-1 0 0,0 0 1 0 0,-1 0-1 0 0,1 0 1 0 0,-1 1-1 0 0,0-1 1 0 0,0 0-1 0 0,-1 0 1 0 0,0 4-94 0 0,0 7 111 0 0,-45 123 94 0 0,40-125-215 0 0,4-11 1 0 0,0 0 1 0 0,0 0-1 0 0,1 1 1 0 0,-1-1-1 0 0,1 1 0 0 0,0-1 1 0 0,0 1-1 0 0,0-1 1 0 0,0 1-1 0 0,1 0 1 0 0,0-1-1 0 0,-1 1 1 0 0,1 0-1 0 0,1 0 0 0 0,-1-1 1 0 0,0 1-1 0 0,2 3 9 0 0,1-5 6 0 0,0-1-1 0 0,1 1 0 0 0,-1-1 0 0 0,1 0 0 0 0,-1 0 0 0 0,1 0 1 0 0,0-1-1 0 0,-1 1 0 0 0,1-1 0 0 0,0 0 0 0 0,-1 0 1 0 0,1 0-1 0 0,0 0 0 0 0,-1-1 0 0 0,1 1 0 0 0,-1-1 0 0 0,1 0-5 0 0,17-6 37 0 0,0 0 0 0 0,0-2 0 0 0,-1 0 0 0 0,0-1 0 0 0,-1-1-1 0 0,0-1 1 0 0,-1-1 0 0 0,0-1-37 0 0,25-36-1389 0 0,-39 20-8764 0 0,-4 26-1200 0 0</inkml:trace>
  <inkml:trace contextRef="#ctx0" brushRef="#br0" timeOffset="295.375">1498 19 3201 0 0,'0'0'2567'0'0,"0"0"31"0"0,0 0 113 0 0,0 0-138 0 0,0 0-336 0 0,0 0-435 0 0,0 0-426 0 0,0 0-317 0 0,0 0-224 0 0,0 0-111 0 0,0 0-92 0 0,0 0-67 0 0,0 3-67 0 0,-83 252 2075 0 0,39-103-2498 0 0,-33 159-737 0 0,75-233-1074 0 0,6-69-193 0 0,-1-4-3245 0 0,-2-5-3461 0 0</inkml:trace>
  <inkml:trace contextRef="#ctx0" brushRef="#br0" timeOffset="-850.018">484 107 5305 0 0,'0'0'2537'0'0,"0"0"-780"0"0,0 0-322 0 0,0 0 103 0 0,0 0 102 0 0,0 0-7 0 0,0 0-178 0 0,-34 9-308 0 0,-107 32-309 0 0,35 9 260 0 0,90-41-988 0 0,0 0 0 0 0,0 1 0 0 0,1 1 1 0 0,1 0-1 0 0,0 1 0 0 0,0 1 0 0 0,1 0 0 0 0,1 1 0 0 0,0 0 0 0 0,1 1 1 0 0,0 0-1 0 0,-6 14-110 0 0,15-25-4 0 0,0-1 0 0 0,1 1 1 0 0,0 0-1 0 0,-1-1 1 0 0,2 1-1 0 0,-1 0 1 0 0,0-1-1 0 0,1 1 0 0 0,-1 0 1 0 0,1 0-1 0 0,0 0 1 0 0,0-1-1 0 0,1 1 1 0 0,-1 0-1 0 0,1 0 0 0 0,0 0 1 0 0,0-1-1 0 0,0 1 1 0 0,0 0-1 0 0,1-1 0 0 0,-1 1 1 0 0,1-1-1 0 0,0 0 1 0 0,0 0-1 0 0,0 1 1 0 0,1-1-1 0 0,-1 0 0 0 0,1-1 1 0 0,-1 1-1 0 0,1 0 4 0 0,4 2 12 0 0,0 0 1 0 0,0-1-1 0 0,0 0 0 0 0,0 0 0 0 0,1 0 0 0 0,0-1 0 0 0,0 0 1 0 0,0-1-1 0 0,0 0 0 0 0,0 0 0 0 0,0 0 0 0 0,0-1 0 0 0,4 0-12 0 0,20-2 104 0 0,1-1-1 0 0,0-2 0 0 0,-1-1 0 0 0,0-2 0 0 0,0-1 0 0 0,-1-1 1 0 0,0-1-1 0 0,0-2 0 0 0,-1-2 0 0 0,-1 0 0 0 0,0-2 1 0 0,-1-1-1 0 0,-1-2 0 0 0,-1 0 0 0 0,0-2 0 0 0,11-13-103 0 0,-30 29 73 0 0,0-1-1 0 0,0 0 0 0 0,-1 0 0 0 0,0 0 1 0 0,0-1-1 0 0,-1 0 0 0 0,0 0 1 0 0,0 0-1 0 0,-1-1 0 0 0,1 0 0 0 0,-2 0 1 0 0,1 0-1 0 0,-1 0 0 0 0,0 0 1 0 0,-1-1-1 0 0,0 1 0 0 0,0-1 0 0 0,-1 0 1 0 0,0 1-1 0 0,-1-1 0 0 0,0 0 1 0 0,0 0-1 0 0,-1 0 0 0 0,0 1 0 0 0,-1-7-72 0 0,-1 9-22 0 0,0 0 0 0 0,-1-1 0 0 0,1 1 0 0 0,-1 1-1 0 0,-1-1 1 0 0,1 1 0 0 0,-1-1 0 0 0,1 1 0 0 0,-2 0 0 0 0,1 1-1 0 0,0-1 1 0 0,-1 1 0 0 0,0 0 0 0 0,0 1 0 0 0,0-1-1 0 0,0 1 1 0 0,-1 1 0 0 0,0-1 0 0 0,1 1 0 0 0,-1 0 0 0 0,-2 0 22 0 0,-148-17-1179 0 0,137 20 832 0 0,1 1 0 0 0,-1 0-1 0 0,1 1 1 0 0,0 2 0 0 0,0 0 0 0 0,0 0-1 0 0,1 2 1 0 0,-1 0 0 0 0,-9 7 347 0 0,-90 55-9792 0 0,91-49-860 0 0</inkml:trace>
  <inkml:trace contextRef="#ctx0" brushRef="#br0" timeOffset="-497.616">414 483 0 0 0,'0'0'1682'0'0,"0"0"804"0"0,0 0 137 0 0,0 0-373 0 0,0 0-673 0 0,0 0-444 0 0,0 0-295 0 0,0 0-157 0 0,0 0-115 0 0,0 0-52 0 0,0 0-41 0 0,-36 15-42 0 0,-116 51 30 0 0,46-3 468 0 0,97-59-887 0 0,1 2 1 0 0,0-1 0 0 0,0 1 0 0 0,0 0-1 0 0,1 0 1 0 0,0 1 0 0 0,0 0-1 0 0,1 1 1 0 0,0-1 0 0 0,0 1 0 0 0,1 0-1 0 0,0 1 1 0 0,0-1 0 0 0,1 1 0 0 0,0 0-1 0 0,0 0 1 0 0,1 0 0 0 0,1 1 0 0 0,-1-1-1 0 0,1 1 1 0 0,1-1 0 0 0,0 2-43 0 0,2-9 3 0 0,0 1-1 0 0,0 0 1 0 0,0-1 0 0 0,0 1 0 0 0,1 0 0 0 0,-1-1 0 0 0,1 1-1 0 0,0-1 1 0 0,0 0 0 0 0,0 0 0 0 0,0 0 0 0 0,0 0 0 0 0,0 0-1 0 0,0 0 1 0 0,1 0 0 0 0,-1 0 0 0 0,1-1 0 0 0,-1 0 0 0 0,1 1-1 0 0,0-1 1 0 0,-1 0 0 0 0,1 0 0 0 0,0 0 0 0 0,0-1 0 0 0,0 1-1 0 0,0-1 1 0 0,0 0-3 0 0,81 6 749 0 0,-57-10-422 0 0,1-2-1 0 0,-1 0 0 0 0,-1-2 0 0 0,0-1 1 0 0,0-1-1 0 0,0-1 0 0 0,-2-1 0 0 0,1-2 1 0 0,-2 0-1 0 0,1-2 0 0 0,2-3-326 0 0,-16 13 136 0 0,0-1 0 0 0,0 0-1 0 0,0-1 1 0 0,-1 0 0 0 0,0-1 0 0 0,0 0-1 0 0,-1 0 1 0 0,0-1 0 0 0,-1 0 0 0 0,0 0-1 0 0,0-1 1 0 0,-1 0 0 0 0,-1 0 0 0 0,0-1-1 0 0,-1 1 1 0 0,0-1 0 0 0,0 0 0 0 0,-1 0 0 0 0,-1 0-1 0 0,0-2-135 0 0,-1 7-36 0 0,0-1 0 0 0,-1 1 0 0 0,0 0 0 0 0,-1 0 0 0 0,1 0 1 0 0,-1 0-1 0 0,-1 0 0 0 0,1 0 0 0 0,-1 1 0 0 0,0-1 0 0 0,-1 0 0 0 0,0 1 0 0 0,0-1 0 0 0,0 1 0 0 0,-1 0 0 0 0,1 0 0 0 0,-2 0 0 0 0,1 1 0 0 0,-1 0 0 0 0,1-1 0 0 0,-1 2 0 0 0,-1-1 0 0 0,1 0 0 0 0,-1 1 0 0 0,0 0 0 0 0,0 0 0 0 0,-6-2 36 0 0,-71-8-2839 0 0,28 19-5028 0 0,33-2-3289 0 0</inkml:trace>
  <inkml:trace contextRef="#ctx0" brushRef="#br0" timeOffset="1550.542">924 799 7530 0 0,'0'0'3128'0'0,"0"0"-1157"0"0,0 0-541 0 0,0 0-32 0 0,0 0 18 0 0,0 0-82 0 0,0 0-250 0 0,0 0-309 0 0,0 0-221 0 0,0 0-146 0 0,0 0-95 0 0,0 0-63 0 0,0 0-71 0 0,-9 10-56 0 0,-28 30-11 0 0,16-18 142 0 0,24-25 239 0 0,37-25 373 0 0,-40 28-790 0 0,0 0 32 0 0,0 0-8 0 0,0 0-29 0 0,0 0-14 0 0,-24 17-414 0 0,18-15-2074 0 0,14-7-8526 0 0,-4 2 672 0 0</inkml:trace>
  <inkml:trace contextRef="#ctx0" brushRef="#br0" timeOffset="2001.043">1758 181 6145 0 0,'0'0'3394'0'0,"0"0"-796"0"0,0 0-463 0 0,0 0-161 0 0,0 0-160 0 0,0 0-315 0 0,0 0-392 0 0,0 0-346 0 0,0 0-241 0 0,0 0-116 0 0,0 0-39 0 0,0 0-9 0 0,0 0 4 0 0,4-7 1445 0 0,5 165-558 0 0,-11-86-1245 0 0,-3-1-1 0 0,-3 0 0 0 0,-3 0 1 0 0,-12 33-2 0 0,-22 40-1962 0 0,41-137 1927 0 0,0 1-4068 0 0,12-4-7349 0 0,-4-4 2514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17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29 755 0 0 0,'0'0'547'0'0,"0"0"420"0"0,0 0 201 0 0,0 0 28 0 0,0 0 3 0 0,0 0 51 0 0,0 0 34 0 0,0 0 10 0 0,-4-9-18 0 0,-16-28-60 0 0,15 28-45 0 0,5 9-65 0 0,0 0-102 0 0,0 0-132 0 0,0 0-164 0 0,9 19 2019 0 0,-3-13-2521 0 0,1 0-1 0 0,-1-1 0 0 0,1 0 1 0 0,0 0-1 0 0,1-1 0 0 0,-1 1 0 0 0,1-2 1 0 0,0 1-1 0 0,0-1 0 0 0,0 0 1 0 0,0-1-1 0 0,1 0 0 0 0,-1 0 0 0 0,1-1 1 0 0,-1 0-1 0 0,1 0 0 0 0,-1-1 1 0 0,1 0-1 0 0,0-1 0 0 0,0 0-205 0 0,18-2 310 0 0,0-1 1 0 0,0-1-1 0 0,0-2 0 0 0,-1 0 1 0 0,21-10-311 0 0,0-2 159 0 0,-2-3 0 0 0,0-1 1 0 0,-1-2-1 0 0,-2-2 0 0 0,0-2 1 0 0,-2-2-1 0 0,-2-2 1 0 0,21-22-160 0 0,53-105 434 0 0,-95 132-334 0 0,-13 21-40 0 0,-4 7-59 0 0,0-1-1 0 0,0 1 0 0 0,0-1 1 0 0,0 0-1 0 0,0 1 1 0 0,0-1-1 0 0,1 1 0 0 0,-1-1 1 0 0,0 1-1 0 0,0-1 1 0 0,1 1-1 0 0,-1-1 0 0 0,0 1 1 0 0,1-1-1 0 0,-1 1 1 0 0,1-1-1 0 0,-1 1 0 0 0,1 0 1 0 0,-1-1-1 0 0,1 1 1 0 0,-1-1-1 0 0,1 1 0 0 0,-1 0 1 0 0,1 0-1 0 0,-1-1 1 0 0,1 1-1 0 0,-1 0 0 0 0,1 0 1 0 0,-1 0-1 0 0,1 0 1 0 0,0 0-1 0 0,-1-1 0 0 0,1 1 1 0 0,-1 0-1 0 0,1 0 1 0 0,0 0-1 0 0,-1 1 0 0 0,1-1 1 0 0,-1 0-1 0 0,1 0 1 0 0,-1 0-1 0 0,1 0 0 0 0,0 1 1 0 0,-1-1-1 0 0,1 0 1 0 0,-1 0-1 0 0,1 1 0 0 0,-1-1 1 0 0,1 0-1 0 0,-1 1 1 0 0,1-1-1 0 0,-1 1 0 0 0,0-1 1 0 0,1 1-1 0 0,115 57 134 0 0,-110-52-111 0 0,1 0-1 0 0,-2 0 1 0 0,1 0-1 0 0,-1 1 1 0 0,0 0-1 0 0,0 0 1 0 0,0 1-1 0 0,-1-1 0 0 0,-1 1 1 0 0,1 0-1 0 0,-1 0 1 0 0,0 0-1 0 0,-1 0 1 0 0,0 1-1 0 0,0-1 1 0 0,-1 1-1 0 0,0-1 0 0 0,-1 1 1 0 0,0 8-23 0 0,0 3 47 0 0,-2 1-1 0 0,0-1 1 0 0,-1 0 0 0 0,-1 0-1 0 0,0 0 1 0 0,-2 0 0 0 0,-7 18-47 0 0,7-25 13 0 0,1 1 0 0 0,-2-1 0 0 0,0 0 0 0 0,0 0 0 0 0,-1-1 0 0 0,-1 0-1 0 0,0 0 1 0 0,-1-1 0 0 0,0 0 0 0 0,0-1 0 0 0,-1 0 0 0 0,-1-1 0 0 0,0 0 0 0 0,0-1 0 0 0,0 0 0 0 0,-1-1 0 0 0,-5 2-13 0 0,9-7-4 0 0,1 0-1 0 0,0 0 1 0 0,-1-1-1 0 0,1 0 1 0 0,-1-1 0 0 0,1 0-1 0 0,-1 0 1 0 0,1-1 0 0 0,-1 0-1 0 0,1-1 1 0 0,0 0-1 0 0,-1 0 1 0 0,1 0 0 0 0,0-1-1 0 0,0-1 1 0 0,1 1 0 0 0,-1-1-1 0 0,-2-2 5 0 0,4 1-44 0 0,0-1 1 0 0,1 0-1 0 0,-1 0 0 0 0,1 0 0 0 0,0-1 1 0 0,0 1-1 0 0,1-1 0 0 0,0 0 0 0 0,1-1 0 0 0,-1 1 1 0 0,1-1-1 0 0,0 0 0 0 0,1 1 0 0 0,0-1 1 0 0,0 0-1 0 0,1 0 0 0 0,0 0 0 0 0,1-1 0 0 0,-1 1 1 0 0,1 0-1 0 0,1 0 0 0 0,0 0 0 0 0,1-4 44 0 0,48-58-2952 0 0,-19 54-7058 0 0,-22 13-1624 0 0</inkml:trace>
  <inkml:trace contextRef="#ctx0" brushRef="#br0" timeOffset="5957.015">1208 865 1896 0 0,'0'0'1350'0'0,"0"0"-420"0"0,0 0-57 0 0,0 0 111 0 0,0 0 42 0 0,0 0-93 0 0,0 0-218 0 0,0 0-175 0 0,0 0 66 0 0,0 0 137 0 0,0 0 210 0 0,4 1 137 0 0,2 1-501 0 0,0 0 0 0 0,0-1 0 0 0,1 0 0 0 0,-1 0 0 0 0,1-1 0 0 0,-1 0 0 0 0,1 0 0 0 0,-1 0 0 0 0,1-1 1 0 0,-1 0-1 0 0,0 0 0 0 0,6-2-589 0 0,70-43 2578 0 0,-37 5-2030 0 0,-2-2 0 0 0,-2-2-1 0 0,-2-2 1 0 0,33-50-548 0 0,-60 80 58 0 0,6-7-32 0 0,-1 0-1 0 0,-1-2 1 0 0,-1 0 0 0 0,-1 0 0 0 0,-2-1 0 0 0,-1-1 0 0 0,-1 0 0 0 0,-1 0 0 0 0,-1-1 0 0 0,-2 0 0 0 0,-1-1 0 0 0,-1 1 0 0 0,-1-27-26 0 0,-2 52-11 0 0,0 0 0 0 0,0 0 0 0 0,0 0 0 0 0,-1 0 0 0 0,0 0 0 0 0,0 0 0 0 0,0 0 0 0 0,0 0-1 0 0,0 0 1 0 0,-1 0 0 0 0,0 0 0 0 0,0 0 0 0 0,0 0 0 0 0,0 0 0 0 0,-1 0 0 0 0,1 1 0 0 0,-1-1 0 0 0,0 0 0 0 0,0 1 0 0 0,0 0 0 0 0,-1-1 0 0 0,1 1 0 0 0,-1 0 0 0 0,0 0 0 0 0,1 0 0 0 0,-2 1 0 0 0,1-1-1 0 0,0 1 1 0 0,0-1 0 0 0,-1 1 0 0 0,1 0 0 0 0,-1 1 0 0 0,0-1 0 0 0,1 0 0 0 0,-1 1 0 0 0,0 0 0 0 0,0 0 0 0 0,-4 0 11 0 0,2 4-40 0 0,0 0 1 0 0,1 0 0 0 0,-1 1-1 0 0,1 0 1 0 0,0 0-1 0 0,0 1 1 0 0,0-1-1 0 0,0 1 1 0 0,1 0-1 0 0,0 1 1 0 0,0-1-1 0 0,0 1 1 0 0,0-1-1 0 0,1 1 1 0 0,0 0 0 0 0,-1 5 39 0 0,-2-1-17 0 0,-8 17 23 0 0,0 1 1 0 0,1 0-1 0 0,2 1 1 0 0,1 1-1 0 0,2 0 1 0 0,0 0 0 0 0,2 1-1 0 0,2-1 1 0 0,1 1-1 0 0,1 0 1 0 0,1 5-7 0 0,1-20 17 0 0,1 0 0 0 0,0 0 0 0 0,1 0 0 0 0,1 0 1 0 0,1 0-1 0 0,0 0 0 0 0,1-1 0 0 0,0 0 0 0 0,2 0 0 0 0,0 0 1 0 0,0-1-1 0 0,1 0 0 0 0,1 0 0 0 0,0-1 0 0 0,9 10-17 0 0,-12-17 18 0 0,-1 1 0 0 0,1-1 0 0 0,1 0 0 0 0,-1-1 0 0 0,1 0 0 0 0,0 0 0 0 0,0 0 0 0 0,0-1 0 0 0,1 0 0 0 0,-1 0 0 0 0,1-1 0 0 0,0 0 0 0 0,0 0 0 0 0,1-1 0 0 0,-1 0 0 0 0,0-1 0 0 0,1 0 0 0 0,7 1-18 0 0,-9-2 32 0 0,1-1 0 0 0,-1 1 0 0 0,0-1 0 0 0,0-1 0 0 0,0 1 0 0 0,0-1 0 0 0,0 0 0 0 0,0-1 0 0 0,0 0 0 0 0,-1 0 0 0 0,1 0 0 0 0,-1-1 0 0 0,0 0 0 0 0,0 0 0 0 0,5-5-32 0 0,22-19 77 0 0,-1-3-1 0 0,-2-1 0 0 0,0-1 0 0 0,-3-1 1 0 0,15-24-77 0 0,-36 50 21 0 0,0-1 0 0 0,-1 1 1 0 0,0-1-1 0 0,0 0 0 0 0,-1-1 1 0 0,-1 1-1 0 0,1-1 0 0 0,-1 1 1 0 0,-1-1-1 0 0,0 0 0 0 0,0-3-21 0 0,-2 13 56 0 0,0 0-8 0 0,0 0 11 0 0,-36 59-424 0 0,31-45 371 0 0,2 0 0 0 0,-1 1 0 0 0,2 0 1 0 0,0 0-1 0 0,0 0 0 0 0,2 0 0 0 0,0 0 0 0 0,1 1-6 0 0,-1-7 8 0 0,-1-4-5 0 0,1 0 1 0 0,1 1-1 0 0,-1-1 1 0 0,1 1-1 0 0,0-1 0 0 0,0 0 1 0 0,0 1-1 0 0,1-1 0 0 0,0 0 1 0 0,0 0-1 0 0,0 0 0 0 0,1 0 1 0 0,-1 0-1 0 0,1-1 0 0 0,0 1 1 0 0,1-1-1 0 0,-1 0 0 0 0,1 0 1 0 0,0 0-1 0 0,0 0 1 0 0,0-1-1 0 0,0 1 0 0 0,1-1 1 0 0,-1 0-1 0 0,1-1 0 0 0,0 1 1 0 0,0-1-1 0 0,0 0 0 0 0,0 0 1 0 0,0 0-1 0 0,1-1 0 0 0,-1 0 1 0 0,0 0-1 0 0,1 0 0 0 0,2 0-3 0 0,2-2 33 0 0,0 0-1 0 0,0 0 0 0 0,0-1 1 0 0,0 0-1 0 0,0-1 1 0 0,0 0-1 0 0,-1-1 0 0 0,0 0 1 0 0,0 0-1 0 0,0-1 0 0 0,0 0 1 0 0,0-1-1 0 0,-1 0 0 0 0,0 0 1 0 0,-1-1-1 0 0,1 1 0 0 0,-1-2 1 0 0,0 0-33 0 0,12-14 90 0 0,-1-1 1 0 0,-1-1 0 0 0,-1 0 0 0 0,-1-2 0 0 0,7-16-91 0 0,2-57 401 0 0,-24 98-344 0 0,0 1-11 0 0,0 0-12 0 0,0 0 21 0 0,0 0-6 0 0,0 0-15 0 0,0 0-32 0 0,0 0 0 0 0,-2 26-245 0 0,1 15 338 0 0,13 91-98 0 0,-11-127 3 0 0,0 0 1 0 0,0 0-1 0 0,0 0 1 0 0,1 0-1 0 0,0 0 0 0 0,0 0 1 0 0,0 0-1 0 0,0 0 0 0 0,1-1 1 0 0,0 1-1 0 0,0-1 1 0 0,0 0-1 0 0,1 1 0 0 0,-1-2 1 0 0,1 1-1 0 0,0 0 0 0 0,0-1 1 0 0,0 0-1 0 0,0 1 0 0 0,1-2 1 0 0,-1 1-1 0 0,1-1 1 0 0,0 1-1 0 0,0-1 0 0 0,0 0 1 0 0,0-1-1 0 0,0 1 0 0 0,0-1 1 0 0,2 0-1 0 0,7-4 16 0 0,-1 0 0 0 0,1 0 1 0 0,-1-2-1 0 0,1 0 0 0 0,-1 0 0 0 0,-1-1 0 0 0,1-1 1 0 0,-1 0-1 0 0,0 0 0 0 0,-1-1 0 0 0,0-1 1 0 0,0 0-1 0 0,-1-1 0 0 0,0 0 0 0 0,0 0 1 0 0,-1-1-1 0 0,3-6-16 0 0,37-33 67 0 0,-37 39-49 0 0,1-3-21 0 0,1 0 1 0 0,0 1-1 0 0,1 1 1 0 0,1 0-1 0 0,0 1 1 0 0,0 1-1 0 0,1 1 1 0 0,0 0 0 0 0,9-3 2 0 0,79 7-95 0 0,-85 24 680 0 0,-88 6-358 0 0,-67 45-228 0 0,127-65-4 0 0,1-1 1 0 0,-1 1-1 0 0,1 0 1 0 0,0 0 0 0 0,1 1-1 0 0,-1 0 1 0 0,1 0 0 0 0,0 1-1 0 0,1-1 1 0 0,0 1-1 0 0,0 1 1 0 0,0-1 0 0 0,1 1-1 0 0,0-1 1 0 0,0 1-1 0 0,1 1 1 0 0,0-1 0 0 0,1 0-1 0 0,-1 1 1 0 0,2-1-1 0 0,-1 1 1 0 0,1 0 0 0 0,0-1-1 0 0,1 1 1 0 0,0 0-1 0 0,1-1 1 0 0,0 2 4 0 0,1-6 7 0 0,1-1 0 0 0,1 0 0 0 0,-1 0-1 0 0,0 0 1 0 0,1 0 0 0 0,-1-1 0 0 0,1 1 0 0 0,0-1 0 0 0,0 0 0 0 0,0 0 0 0 0,0 0-1 0 0,0-1 1 0 0,0 0 0 0 0,1 1 0 0 0,-1-1 0 0 0,0-1 0 0 0,1 1 0 0 0,-1-1 0 0 0,0 1-1 0 0,1-1 1 0 0,-1 0 0 0 0,1-1 0 0 0,-1 1 0 0 0,1-1 0 0 0,-1 0 0 0 0,0 0 0 0 0,0 0-1 0 0,1-1 1 0 0,-1 0 0 0 0,0 1 0 0 0,0-1 0 0 0,0-1 0 0 0,2-1-7 0 0,18-11 66 0 0,-1-2 0 0 0,0-1 0 0 0,-2 0 1 0 0,0-2-1 0 0,-1 0 0 0 0,-1-2 0 0 0,0 0 1 0 0,-2-1-1 0 0,8-14-66 0 0,55-69 236 0 0,-64 94-241 0 0,-9 30-22 0 0,12 27 44 0 0,-2 1 0 0 0,-3 1 0 0 0,-1 0 0 0 0,5 44-17 0 0,-7-15 3 0 0,-4 1 0 0 0,-4 0 1 0 0,-4 59-4 0 0,0-38-5 0 0,0-65 3 0 0,-2 0-1 0 0,-1 0 0 0 0,-2-1 1 0 0,-1 0-1 0 0,-1 0 0 0 0,-2 0 1 0 0,-1-1-1 0 0,-1-1 0 0 0,-2 0 1 0 0,-4 5 2 0 0,12-23 1 0 0,-1-1 1 0 0,1 0-1 0 0,-2 0 1 0 0,0 0-1 0 0,0-1 1 0 0,0-1-1 0 0,-2 1 1 0 0,1-1-1 0 0,-1-1 1 0 0,0 1-1 0 0,-1-2 1 0 0,0 0-1 0 0,0 0 1 0 0,0-1-1 0 0,-1 0 1 0 0,0-1-1 0 0,0 0 1 0 0,-1-1-1 0 0,1 0 1 0 0,-1-1-1 0 0,0-1 1 0 0,-7 1-2 0 0,16-3 1 0 0,0-1 0 0 0,0 1 1 0 0,0-1-1 0 0,1 0 0 0 0,-1 0 1 0 0,0 0-1 0 0,0 0 0 0 0,1-1 0 0 0,-1 1 1 0 0,1-1-1 0 0,0 0 0 0 0,-1 0 1 0 0,1-1-1 0 0,0 1 0 0 0,0-1 1 0 0,0 1-1 0 0,0-1 0 0 0,1 0 0 0 0,-1 0 1 0 0,1 0-1 0 0,0 0 0 0 0,0 0 1 0 0,0-1-1 0 0,0 1 0 0 0,0-1 0 0 0,1 1 1 0 0,0-1-1 0 0,-1 0 0 0 0,1 0 1 0 0,0-3-2 0 0,-10-120 17 0 0,15 102-15 0 0,0 1-1 0 0,2 0 1 0 0,1 0 0 0 0,1 1 0 0 0,1-1-1 0 0,1 2 1 0 0,1 0 0 0 0,1 0 0 0 0,1 1-1 0 0,9-12-1 0 0,-4 6 10 0 0,0 1-1 0 0,2 0 0 0 0,0 2 1 0 0,2 0-1 0 0,1 1 0 0 0,1 2 1 0 0,0 0-1 0 0,2 1 0 0 0,0 2 1 0 0,1 1-1 0 0,1 1 0 0 0,1 1 1 0 0,0 2-1 0 0,1 0 0 0 0,18-3-9 0 0,-45 15 3 0 0,3-2 3 0 0,0 1 0 0 0,0-1 0 0 0,0 1 0 0 0,1 1-1 0 0,-1-1 1 0 0,1 1 0 0 0,-1 0 0 0 0,1 1 0 0 0,0 0-1 0 0,-1 0 1 0 0,1 0 0 0 0,-1 1 0 0 0,1 0 0 0 0,-1 0-1 0 0,1 0 1 0 0,-1 1 0 0 0,0 0 0 0 0,1 0 0 0 0,3 3-6 0 0,35 35 244 0 0,-44-40-218 0 0,-1 0 9 0 0,0 0 12 0 0,0 0 15 0 0,0 0 29 0 0,0 0-6 0 0,0 0 26 0 0,0 0-3 0 0,0 0-21 0 0,0 0 0 0 0,0 0 3 0 0,0 0 6 0 0,0 0-17 0 0,0 0-2 0 0,0 0-13 0 0,0 0-29 0 0,0 0 28 0 0,0 0-1 0 0,0 0-36 0 0,0 0-8 0 0,0 0 4 0 0,0 0-21 0 0,0 0 27 0 0,0 0-4 0 0,0 0-19 0 0,0 0-17 0 0,0 0 16 0 0,0 0-5 0 0,0 0 22 0 0,0 0-29 0 0,0 0-16 0 0,0 0-14 0 0,0 0-38 0 0,0 0-32 0 0,-5-2-2371 0 0,2 0-2697 0 0,0-1-7478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02.36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247 446 0 0 0,'0'-6'15'0'0,"0"5"103"0"0,0 1 194 0 0,0 0 33 0 0,0 0-19 0 0,0 0-19 0 0,0 0-11 0 0,0 0-9 0 0,0 0-15 0 0,0 0-17 0 0,0 0-22 0 0,0 0-17 0 0,0 0-16 0 0,0 0-12 0 0,0 0 1 0 0,0 0-6 0 0,0 0-11 0 0,0 0 4 0 0,0 0 15 0 0,0 0 45 0 0,0 0 64 0 0,0 0 49 0 0,0 0 29 0 0,-4 62 3517 0 0,4-61-3800 0 0,0-1-24 0 0,0 0-25 0 0,0 0 1 0 0,0 0 6 0 0,0 0 26 0 0,0 0 26 0 0,0 0 25 0 0,0 0-3 0 0,0 0-13 0 0,0 0-6 0 0,-2 5 2873 0 0,-10 17-2501 0 0,-8 13-300 0 0,3 2 0 0 0,0 0 0 0 0,3 1-1 0 0,1 0 1 0 0,2 1 0 0 0,1 1 0 0 0,-3 38-180 0 0,-36 237 215 0 0,-7 197-149 0 0,47-321-334 0 0,9-190 219 0 0,0-1 41 0 0,0 0 71 0 0,0 0 43 0 0,0 0 56 0 0,0 0 82 0 0,0 0 48 0 0,0 0 46 0 0,0 0 23 0 0,0 0-17 0 0,0 0-24 0 0,0 0-28 0 0,0 0-43 0 0,0 0-42 0 0,0 0-46 0 0,0 0-42 0 0,0 0-46 0 0,0 0-34 0 0,0 0-15 0 0,0 0-32 0 0,0 0-8 0 0,0 0 1 0 0,19-12-1046 0 0,-6 4 1019 0 0,0 0 1 0 0,1 1 0 0 0,-1 0 0 0 0,1 1 0 0 0,1 0-1 0 0,-1 2 1 0 0,1-1 0 0 0,0 2 0 0 0,4-1 41 0 0,11-3 12 0 0,171-30-52 0 0,258-25-355 0 0,-180 47 27 0 0,208 0-248 0 0,-143-3 663 0 0,196-23-331 0 0,-96 11-325 0 0,51 30-876 0 0,-162 7 942 0 0,-284-7 470 0 0,166 0-371 0 0,149-22 444 0 0,192-3-99 0 0,-197 3 563 0 0,-212 10 71 0 0,1 6 1 0 0,50 9-536 0 0,22 8-157 0 0,140-26 442 0 0,22-3-224 0 0,-199 7 538 0 0,69 0-243 0 0,38 3-14 0 0,59-18 60 0 0,-157 7 228 0 0,108 5-630 0 0,175 11 174 0 0,-4-12-68 0 0,1029 11 187 0 0,-1049-10-281 0 0,34 2-8 0 0,-62-16-97 0 0,-297 16 142 0 0,30-3 59 0 0,138 1-18 0 0,5 20-126 0 0,-13-9-76 0 0,-144-39 784 0 0,-113 36-687 0 0,0 2 0 0 0,1 0 0 0 0,0 2 0 0 0,-1 1 0 0 0,1 2 0 0 0,4 1 15 0 0,24-1 1247 0 0,-58-1-1055 0 0,0 0-20 0 0,0 0-32 0 0,0 0-20 0 0,0 0-13 0 0,0 0 1 0 0,0 0 20 0 0,0 0 23 0 0,0 0 18 0 0,0 0 29 0 0,0 0 42 0 0,9-26 278 0 0,-2 4-513 0 0,-2 0 0 0 0,0-1 0 0 0,-2 1 0 0 0,0-1 0 0 0,-2 0 0 0 0,0 0 0 0 0,-2-11-5 0 0,-3-33-356 0 0,-2-1 1 0 0,-4 1-1 0 0,-2 1 0 0 0,-21-63 356 0 0,-91-267-291 0 0,54 201 553 0 0,56 164-1262 0 0,4 37-1819 0 0,-8 16 2826 0 0,9-11-91 0 0,3-5 122 0 0,-1-1 1 0 0,0 1-1 0 0,0-2 0 0 0,0 1 0 0 0,0-1 0 0 0,-1 0 0 0 0,0 0 0 0 0,0-1 0 0 0,0 0 0 0 0,0-1 0 0 0,0 0 1 0 0,-1 0-1 0 0,1 0 0 0 0,-2-1-38 0 0,-270 16-307 0 0,155-15 230 0 0,-450 0-910 0 0,-309-35 1680 0 0,463 15-477 0 0,-136 12-482 0 0,-68 1 38 0 0,181 21 230 0 0,-75 2 56 0 0,-35-7-36 0 0,-451-8 400 0 0,695 5-517 0 0,-898-12-501 0 0,459 37 250 0 0,-7 11 144 0 0,148-17 500 0 0,-234 12-31 0 0,-118 24 189 0 0,178-8 399 0 0,443-7-359 0 0,233-37-78 0 0,0-5 0 0 0,-47-4-418 0 0,28-10 324 0 0,-128 8-342 0 0,217 8-425 0 0,38 20-3945 0 0,17-2-4041 0 0,-14-21 3809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3:04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348 214 5641 0 0,'0'0'1072'0'0,"0"0"-387"0"0,0 0-372 0 0,0 0-92 0 0,0 0 269 0 0,0 0 434 0 0,0 0 306 0 0,0 0 174 0 0,0 0 48 0 0,0 0-94 0 0,0 0-151 0 0,28-10-120 0 0,87-30-171 0 0,-25 23 508 0 0,1 5-710 0 0,0-4 0 0 0,-1-4 0 0 0,-2-3-1 0 0,20-12-713 0 0,-12-5 425 0 0,-97 60 345 0 0,-32 84 359 0 0,-37 110-560 0 0,16-55-295 0 0,7 2-1 0 0,-5 60-273 0 0,-48 386 176 0 0,90-550-201 0 0,8-38-42 0 0,-1-1 0 0 0,0 0 0 0 0,-2 0-1 0 0,0 0 1 0 0,-1 0 0 0 0,0-1 0 0 0,-1 0-1 0 0,-1 0 1 0 0,-1-1 0 0 0,-1 0 0 0 0,-1 1 67 0 0,6-13-201 0 0,0-1 0 0 0,-1 1 1 0 0,1-1-1 0 0,-1 0 0 0 0,0 0 1 0 0,0 0-1 0 0,0-1 1 0 0,0 0-1 0 0,0 0 0 0 0,-1-1 1 0 0,1 0-1 0 0,-1 0 0 0 0,1 0 1 0 0,-1-1-1 0 0,1 0 0 0 0,-1 0 1 0 0,1 0-1 0 0,-1-1 1 0 0,1 0-1 0 0,0-1 0 0 0,-1 1 1 0 0,1-1-1 0 0,0 0 0 0 0,0-1 1 0 0,0 1-1 0 0,0-1 0 0 0,0-1 1 0 0,1 1-1 0 0,-1-1 0 0 0,1 0 1 0 0,0 0-1 0 0,0 0 1 0 0,1-1-1 0 0,-1 1 0 0 0,1-1 1 0 0,0-1-1 0 0,0 1 0 0 0,1 0 1 0 0,-1-1-1 0 0,-1-4 201 0 0,-6-7-296 0 0,0-1 0 0 0,1 0 0 0 0,1-1 0 0 0,0 0 1 0 0,2-1-1 0 0,0 0 0 0 0,1 0 0 0 0,1 0 0 0 0,0-5 296 0 0,-8-190 757 0 0,14 199-522 0 0,1 0 0 0 0,0 0 0 0 0,1 0 0 0 0,1 1-1 0 0,1-1 1 0 0,0 1 0 0 0,1 0 0 0 0,0 0 0 0 0,1 1-1 0 0,1 0 1 0 0,1 0 0 0 0,0 0 0 0 0,0 1 0 0 0,1 1 0 0 0,1 0-1 0 0,0 0 1 0 0,1 1 0 0 0,0 0 0 0 0,4-1-235 0 0,21-15 665 0 0,0 1 0 0 0,2 2 0 0 0,1 2 0 0 0,1 2 1 0 0,0 1-1 0 0,12-1-665 0 0,-23 9-106 0 0,0 2 0 0 0,1 2 0 0 0,0 0 0 0 0,0 2 0 0 0,1 2 0 0 0,0 1 0 0 0,12 1 106 0 0,-19 8-3128 0 0,-11 4-5726 0 0,-9-7-2074 0 0</inkml:trace>
  <inkml:trace contextRef="#ctx0" brushRef="#br0" timeOffset="283.078">1254 1448 8874 0 0,'0'0'1520'0'0,"0"0"-508"0"0,0 0 94 0 0,0 0 414 0 0,0 0 241 0 0,0 0 11 0 0,0 0-248 0 0,0 0-345 0 0,0 0-225 0 0,0 0-195 0 0,0 0-218 0 0,0 0-169 0 0,-6-7-124 0 0,2 3-200 0 0,-21-45 296 0 0,28 17-184 0 0,1 1-1 0 0,1-1 1 0 0,2 1-1 0 0,1 0 1 0 0,2 1-1 0 0,5-10-159 0 0,-4 6 74 0 0,1 2-139 0 0,1 1-1 0 0,1 1 0 0 0,2 0 1 0 0,1 0-1 0 0,12-14 66 0 0,22-10-2037 0 0,-25 44-7854 0 0,-19 10-1162 0 0</inkml:trace>
  <inkml:trace contextRef="#ctx0" brushRef="#br0" timeOffset="2984.736">1959 991 392 0 0,'0'0'863'0'0,"0"0"5"0"0,0 0 214 0 0,0 0 294 0 0,0 0 242 0 0,0 0 59 0 0,0 0-171 0 0,0 0-216 0 0,0 0-189 0 0,0 0-85 0 0,0 0-2 0 0,-24 4 3516 0 0,11 1-4186 0 0,0 1-1 0 0,1 0 0 0 0,0 1 1 0 0,0 1-1 0 0,1 0 0 0 0,0 0 1 0 0,0 1-1 0 0,1 1 1 0 0,0 0-1 0 0,0 0 0 0 0,1 1 1 0 0,1 0-1 0 0,0 0 0 0 0,1 1 1 0 0,0 0-1 0 0,0 0 1 0 0,1 1-344 0 0,-1 5 51 0 0,1 1 1 0 0,0 0 0 0 0,2 0-1 0 0,0 1 1 0 0,1-1 0 0 0,1 1 0 0 0,1 0-1 0 0,0-1 1 0 0,2 1 0 0 0,2 14-52 0 0,-3-30 13 0 0,1 0 1 0 0,0 0-1 0 0,1-1 0 0 0,-1 1 0 0 0,0 0 1 0 0,1-1-1 0 0,0 1 0 0 0,0-1 1 0 0,0 0-1 0 0,0 1 0 0 0,0-1 0 0 0,1 0 1 0 0,0 0-1 0 0,-1 0 0 0 0,1-1 1 0 0,0 1-1 0 0,0-1 0 0 0,1 0 0 0 0,-1 1 1 0 0,0-1-1 0 0,1-1 0 0 0,-1 1 1 0 0,1 0-1 0 0,0-1 0 0 0,-1 0 0 0 0,1 0 1 0 0,0 0-1 0 0,0 0 0 0 0,0-1-13 0 0,4 2 74 0 0,1-1-1 0 0,-1 0 0 0 0,0-1 0 0 0,1 0 1 0 0,-1 0-1 0 0,1-1 0 0 0,-1 0 0 0 0,0-1 0 0 0,1 1 1 0 0,-1-2-1 0 0,0 1 0 0 0,7-4-73 0 0,2-3 90 0 0,-1-1-1 0 0,0-1 1 0 0,-1 0-1 0 0,0-1 1 0 0,-1 0-1 0 0,0-1 1 0 0,-1-1-1 0 0,-1 0 1 0 0,0-1-1 0 0,0 0 1 0 0,-2-1 0 0 0,0 0-1 0 0,-1-1 1 0 0,-1 0-1 0 0,0 0 1 0 0,-1-1-1 0 0,-1 0 1 0 0,-1 0-1 0 0,0 0 1 0 0,-2-1-1 0 0,0 0 1 0 0,-1 1-1 0 0,0-6-89 0 0,-2 20 0 0 0,-1 0-1 0 0,1-1 1 0 0,-1 1 0 0 0,0 0-1 0 0,0-1 1 0 0,-1 1-1 0 0,1 0 1 0 0,-1 0-1 0 0,0 0 1 0 0,0 0 0 0 0,0 1-1 0 0,0-1 1 0 0,-1 0-1 0 0,1 1 1 0 0,-1 0-1 0 0,0-1 1 0 0,0 1 0 0 0,0 0-1 0 0,-1 0 1 0 0,1 1-1 0 0,-1-1 1 0 0,1 1-1 0 0,-1 0 1 0 0,0 0 0 0 0,0 0-1 0 0,0 0 1 0 0,0 1-1 0 0,0 0 1 0 0,-1-1-1 0 0,1 1 1 0 0,0 1 0 0 0,-1-1-1 0 0,1 1 1 0 0,0 0-1 0 0,-1 0 1 0 0,1 0-1 0 0,-1 0 1 0 0,-6 0-143 0 0,1 1 0 0 0,0-1 0 0 0,0 2 0 0 0,0-1 0 0 0,0 2 0 0 0,1-1 0 0 0,-1 1 0 0 0,0 1 0 0 0,1-1 0 0 0,0 2-1 0 0,0-1 1 0 0,0 1 0 0 0,1 1 0 0 0,-8 4 143 0 0,-40 45-2501 0 0,25-13-4704 0 0,21-29-3096 0 0</inkml:trace>
  <inkml:trace contextRef="#ctx0" brushRef="#br0" timeOffset="3651.055">2384 1455 4657 0 0,'0'0'2343'0'0,"0"0"-230"0"0,0 0-66 0 0,0 0-28 0 0,0 0-99 0 0,0 0-197 0 0,0 0-289 0 0,0 0-273 0 0,0 0-234 0 0,0 0-148 0 0,0 0-131 0 0,0 0-66 0 0,0 0-42 0 0,3-7-68 0 0,68-177 2522 0 0,-58 156-2921 0 0,2 1 1 0 0,0 0-1 0 0,2 1 1 0 0,1 0-1 0 0,1 2 1 0 0,1 0-1 0 0,1 1 1 0 0,1 2-1 0 0,4-3-73 0 0,-27 25 4 0 0,1-1 0 0 0,-1 1-1 0 0,1-1 1 0 0,0 1-1 0 0,-1-1 1 0 0,1 1 0 0 0,0-1-1 0 0,-1 1 1 0 0,1-1-1 0 0,0 1 1 0 0,0-1 0 0 0,0 1-1 0 0,-1 0 1 0 0,1-1-1 0 0,0 1 1 0 0,0-1 0 0 0,0 1-1 0 0,0 0 1 0 0,0-1-1 0 0,0 1 1 0 0,0-1 0 0 0,0 1-1 0 0,0 0 1 0 0,1-1-1 0 0,-1 1 1 0 0,0-1 0 0 0,0 1-1 0 0,0-1 1 0 0,1 1-1 0 0,-1-1 1 0 0,0 1 0 0 0,1-1-1 0 0,-1 1 1 0 0,0-1-1 0 0,1 1 1 0 0,-1-1 0 0 0,1 1-1 0 0,-1-1 1 0 0,0 1-1 0 0,1-1 1 0 0,-1 0 0 0 0,1 1-1 0 0,-1-1 1 0 0,1 0 0 0 0,0 0-1 0 0,-1 1 1 0 0,1-1-1 0 0,-1 0 1 0 0,1 0 0 0 0,-1 0-1 0 0,1 0 1 0 0,0 0-1 0 0,-1 0 1 0 0,1 0 0 0 0,-1 0-1 0 0,1 0 1 0 0,0 0-1 0 0,-1 0 1 0 0,1 0 0 0 0,-1 0-1 0 0,1 0 1 0 0,0 0-1 0 0,-1-1 1 0 0,1 1 0 0 0,-1 0-1 0 0,1 0 1 0 0,0-1-4 0 0,-2 12 33 0 0,-39 213 381 0 0,38-209-405 0 0,0-13-9 0 0,1 0 1 0 0,0 0 0 0 0,0 0 0 0 0,0 0 0 0 0,0 1 0 0 0,1-1 0 0 0,-1 0 0 0 0,1 0-1 0 0,-1 1 1 0 0,1-1 0 0 0,0 0 0 0 0,0 1 0 0 0,0-1 0 0 0,0 0 0 0 0,0 1 0 0 0,0-1-1 0 0,1 0 1 0 0,-1 1 0 0 0,1-1 0 0 0,-1 0 0 0 0,1 0 0 0 0,0 1 0 0 0,0-1 0 0 0,0 0-1 0 0,0 0 1 0 0,1 0 0 0 0,-1 0 0 0 0,0 0 0 0 0,1-1 0 0 0,0 1 0 0 0,-1 0 0 0 0,1-1-1 0 0,0 1 1 0 0,0-1 0 0 0,0 1 0 0 0,0-1 0 0 0,0 0 0 0 0,0 0 0 0 0,0 0 0 0 0,1 1-1 0 0,7-5 16 0 0,-1 0 0 0 0,1 0 1 0 0,-1 0-1 0 0,0-1 0 0 0,0-1 1 0 0,0 1-1 0 0,-1-2 0 0 0,1 1 1 0 0,-1-1-1 0 0,-1 0 0 0 0,1-1 1 0 0,-1 0-1 0 0,0 0 0 0 0,3-5-16 0 0,5-3 17 0 0,137-128 56 0 0,-97 124-155 0 0,-51 50 108 0 0,-18 96 221 0 0,-2-14-290 0 0,17-111 1 0 0,-1-1 0 0 0,0 0-1 0 0,1 1 1 0 0,-1-1 0 0 0,1 1-1 0 0,-1-1 1 0 0,1 0 0 0 0,-1 0-1 0 0,1 1 1 0 0,0-1 0 0 0,0 0 0 0 0,0 0-1 0 0,0 0 1 0 0,0 0 0 0 0,0 0-1 0 0,0 0 1 0 0,0 0 0 0 0,0 0-1 0 0,0 0 1 0 0,1 0 0 0 0,-1 0-1 0 0,0-1 1 0 0,0 1 0 0 0,1-1-1 0 0,-1 1 1 0 0,1-1 0 0 0,-1 1-1 0 0,0-1 1 0 0,1 0 0 0 0,0 1 42 0 0,14 0-3014 0 0,-3-2-3584 0 0,-8-2-5403 0 0</inkml:trace>
  <inkml:trace contextRef="#ctx0" brushRef="#br0" timeOffset="5285.701">3732 1105 4897 0 0,'0'0'1570'0'0,"0"0"-127"0"0,0 0-20 0 0,0 0 128 0 0,0 0 121 0 0,0 0-38 0 0,0 0-221 0 0,0 0-359 0 0,0 0-379 0 0,0 0-293 0 0,0 0-184 0 0,0 0-37 0 0,0 0 66 0 0,4 0 104 0 0,4 0-67 0 0,0-1 1 0 0,0 0 0 0 0,1 0 0 0 0,-1-1 0 0 0,0 0-1 0 0,0-1 1 0 0,-1 1 0 0 0,1-1 0 0 0,0-1-1 0 0,-1 0 1 0 0,0 0 0 0 0,0 0 0 0 0,6-5-265 0 0,128-128 1639 0 0,-140 138-1633 0 0,0-1 1 0 0,0 0-1 0 0,0 1 1 0 0,0-1-1 0 0,0 0 1 0 0,0 1-1 0 0,0-1 1 0 0,0 1-1 0 0,-1-1 1 0 0,1 1-1 0 0,0 0 0 0 0,0-1 1 0 0,0 1-1 0 0,-1 0 1 0 0,1 0-1 0 0,-1-1 1 0 0,1 1-1 0 0,0 0 1 0 0,-1 0-1 0 0,1 0 1 0 0,-1 0-1 0 0,0 0 1 0 0,1 0-1 0 0,-1 0 1 0 0,0 0-1 0 0,1 0 1 0 0,-1 0-1 0 0,0 0 1 0 0,0 0-1 0 0,0 0 1 0 0,0 0-1 0 0,0 0 1 0 0,0 0-1 0 0,0 0 0 0 0,0 0 1 0 0,-1 0-1 0 0,1 0 1 0 0,0 0-1 0 0,0 0 1 0 0,-1-1-1 0 0,1 2-6 0 0,0 2 37 0 0,8 76 238 0 0,-3 1 0 0 0,-4-1 0 0 0,-8 62-275 0 0,-29 320 246 0 0,-21-186-162 0 0,44-262 774 0 0,9-46-421 0 0,7-26-407 0 0,2 0-1 0 0,2 0 0 0 0,3 1 0 0 0,3 0 1 0 0,2 1-1 0 0,12-27-29 0 0,-14 43 3 0 0,14-52-6 0 0,5 2 0 0 0,4 2-1 0 0,3 1 1 0 0,5 2 0 0 0,2 2 0 0 0,5 2-1 0 0,24-26 4 0 0,-68 96 4 0 0,1 1 1 0 0,1-1-1 0 0,0 1 0 0 0,0 1 0 0 0,1 0 0 0 0,0 0 0 0 0,1 1 0 0 0,0 1 1 0 0,0-1-1 0 0,8-2-4 0 0,-16 10 2 0 0,-1 0 0 0 0,0 0 0 0 0,1 0 0 0 0,-1 0-1 0 0,1 1 1 0 0,-1-1 0 0 0,0 1 0 0 0,1 0 0 0 0,-1 0 0 0 0,0 0 0 0 0,0 0 0 0 0,1 0 0 0 0,-1 0 0 0 0,0 1 0 0 0,0-1 0 0 0,0 1 0 0 0,-1-1 0 0 0,1 1 0 0 0,0 0 0 0 0,0 0 0 0 0,-1-1 0 0 0,0 1 0 0 0,1 0 0 0 0,-1 1 0 0 0,0-1 0 0 0,0 0 0 0 0,0 0 0 0 0,0 0 0 0 0,0 1 0 0 0,0-1-1 0 0,-1 0 1 0 0,1 1 0 0 0,-1-1 0 0 0,0 1 0 0 0,1-1 0 0 0,-1 0 0 0 0,0 1 0 0 0,-1-1 0 0 0,1 1 0 0 0,0-1 0 0 0,-1 1 0 0 0,0 0-2 0 0,2-1 4 0 0,0 38 60 0 0,-1 0 0 0 0,-2 1 0 0 0,-2-1-1 0 0,-2 0 1 0 0,-1 0 0 0 0,-2-1-1 0 0,-2 0 1 0 0,-2 0 0 0 0,-13 27-64 0 0,18-44 27 0 0,-1-1 1 0 0,-1 0 0 0 0,-1 0-1 0 0,-1-1 1 0 0,0-1-1 0 0,-2 0 1 0 0,0 0-1 0 0,-16 14-27 0 0,23-26-31 0 0,1 0 0 0 0,-2-1 0 0 0,1 0 0 0 0,-1-1 0 0 0,1 0 0 0 0,-2 0 0 0 0,1 0 0 0 0,0-1 0 0 0,-1 0 0 0 0,0-1 1 0 0,0 0-1 0 0,0-1 0 0 0,0 1 0 0 0,0-2 0 0 0,-1 1 0 0 0,1-1 0 0 0,0-1 0 0 0,-1 0 0 0 0,1 0 0 0 0,-1-1 0 0 0,1 0 0 0 0,0 0 0 0 0,-2-1 31 0 0,7 1-155 0 0,0-1-1 0 0,-1 1 1 0 0,1-1 0 0 0,0 0 0 0 0,0 0-1 0 0,0 0 1 0 0,1-1 0 0 0,-1 1 0 0 0,1-1-1 0 0,-1 0 1 0 0,1 0 0 0 0,0 0 0 0 0,0 0-1 0 0,0-1 1 0 0,0 1 0 0 0,1-1 0 0 0,-1 0-1 0 0,1 0 1 0 0,0 0 0 0 0,0 0 0 0 0,0 0 0 0 0,1 0-1 0 0,-1 0 1 0 0,1-2 155 0 0,-2-32-5220 0 0,12-1-4618 0 0,-2 28 1792 0 0</inkml:trace>
  <inkml:trace contextRef="#ctx0" brushRef="#br0" timeOffset="5839.118">4385 1466 0 0 0,'0'0'693'0'0,"0"0"386"0"0,0 0 336 0 0,0 0 408 0 0,0 0 346 0 0,0 0 65 0 0,0 0-173 0 0,0 0-201 0 0,0 0-203 0 0,0 0-127 0 0,0 0-91 0 0,0 0-158 0 0,0 0-202 0 0,30 5-208 0 0,93 16-175 0 0,-121-20-662 0 0,1-1 0 0 0,-1 1 0 0 0,1 0 0 0 0,-1-1 0 0 0,1 0 0 0 0,0 1 0 0 0,-1-1-1 0 0,1 0 1 0 0,-1 0 0 0 0,1-1 0 0 0,-1 1 0 0 0,1 0 0 0 0,-1-1 0 0 0,1 0 0 0 0,-1 0 0 0 0,1 1-1 0 0,-1-1 1 0 0,1-1 0 0 0,-1 1 0 0 0,0 0 0 0 0,0 0 0 0 0,0-1 0 0 0,0 1 0 0 0,0-1 0 0 0,0 0-1 0 0,1 0-33 0 0,3-5 160 0 0,26-19 182 0 0,-2-1 1 0 0,-1-2 0 0 0,-1 0 0 0 0,-1-2-1 0 0,-2-1 1 0 0,-1-1 0 0 0,8-18-343 0 0,-24 37 29 0 0,8-13-2 0 0,-1-1-1 0 0,-1-1 0 0 0,-2 0 0 0 0,0 0 0 0 0,-2-1 1 0 0,-2-1-1 0 0,-1 0 0 0 0,-1 0 0 0 0,0-7-26 0 0,-5 34 7 0 0,0 0-1 0 0,0 0 1 0 0,0 0-1 0 0,-1 0 1 0 0,1 0-1 0 0,-1 0 1 0 0,0 0 0 0 0,0 0-1 0 0,0 0 1 0 0,-1 0-1 0 0,1-1 1 0 0,-1 1-1 0 0,0 0 1 0 0,0 0 0 0 0,-1 1-1 0 0,1-1 1 0 0,-1 0-1 0 0,0 0 1 0 0,0 1-1 0 0,0-1 1 0 0,0 1-1 0 0,-1-1 1 0 0,1 1 0 0 0,-1 0-1 0 0,0 0 1 0 0,0 0-1 0 0,0 1 1 0 0,0-1-1 0 0,-1 1 1 0 0,1-1 0 0 0,-1 1-1 0 0,1 0 1 0 0,-1 0-1 0 0,0 1 1 0 0,0-1-1 0 0,0 1 1 0 0,0 0-1 0 0,0 0-5 0 0,-6 2-12 0 0,0 1 1 0 0,1 0-1 0 0,0 0 1 0 0,-1 1 0 0 0,1 0-1 0 0,0 1 1 0 0,0 0 0 0 0,1 0-1 0 0,-1 1 1 0 0,1 0 0 0 0,0 1-1 0 0,0 0 1 0 0,1 0 0 0 0,-1 1-1 0 0,1-1 1 0 0,1 1 0 0 0,-1 1-1 0 0,2 0 1 0 0,-1 0-1 0 0,1 0 1 0 0,0 0 10 0 0,0-2 0 0 0,0 0 0 0 0,1 1-1 0 0,-1-1 1 0 0,2 1 0 0 0,-1 0 0 0 0,1 0-1 0 0,0 0 1 0 0,0 0 0 0 0,1 0 0 0 0,0 1 0 0 0,0-1-1 0 0,1 1 1 0 0,0 0 0 0 0,0-1 0 0 0,1 1-1 0 0,0 0 1 0 0,0 3 0 0 0,4-7 9 0 0,-1 1-1 0 0,1 0 1 0 0,0-1-1 0 0,0 1 1 0 0,0-1-1 0 0,0 0 1 0 0,1-1-1 0 0,0 1 1 0 0,-1-1-1 0 0,1 0 1 0 0,1 0 0 0 0,-1 0-1 0 0,0-1 1 0 0,1 0-1 0 0,-1 0 1 0 0,1 0-1 0 0,0 0 1 0 0,-1-1-1 0 0,1 0 1 0 0,5 0-9 0 0,12 1 45 0 0,-1 0 1 0 0,0-1-1 0 0,0-2 1 0 0,0 0-1 0 0,1-1 1 0 0,-1-1-1 0 0,-1-1 1 0 0,9-4-46 0 0,10 0 61 0 0,-36 8-49 0 0,-2-2-11 0 0,-1 1 0 0 0,1 1 0 0 0,0-1 0 0 0,0 0 0 0 0,0 0 0 0 0,0 1 0 0 0,0-1 0 0 0,0 1 0 0 0,0-1 0 0 0,0 1 0 0 0,0 0 0 0 0,0 0 0 0 0,0 0 0 0 0,0 0 0 0 0,0 0 0 0 0,0 0 0 0 0,0 1 0 0 0,0-1 0 0 0,0 1 0 0 0,0-1 0 0 0,0 1 0 0 0,0 0 0 0 0,0 0 0 0 0,0 0 0 0 0,-1 0 1 0 0,1 0-1 0 0,0 0 0 0 0,-1 0 0 0 0,1 1 0 0 0,-1-1 0 0 0,1 0 0 0 0,-1 1 0 0 0,0-1 0 0 0,1 1 0 0 0,-1 0 0 0 0,0 0 0 0 0,0-1 0 0 0,0 2-1 0 0,-34 152 488 0 0,7-64-332 0 0,12 39-388 0 0,16-129 42 0 0,0 1-1 0 0,0-1 1 0 0,0 0-1 0 0,0 0 1 0 0,1 0 0 0 0,-1 0-1 0 0,0-1 1 0 0,1 1-1 0 0,-1-1 1 0 0,0 1 0 0 0,1-1-1 0 0,-1 0 1 0 0,1 0-1 0 0,-1 0 1 0 0,0 0 0 0 0,1 0-1 0 0,-1 0 1 0 0,1-1-1 0 0,-1 1 1 0 0,0-1 0 0 0,1 0-1 0 0,-1 1 1 0 0,0-1-1 0 0,0 0 1 0 0,0 0-1 0 0,0-1 1 0 0,1 1 0 0 0,-1 0-1 0 0,-1-1 1 0 0,1 1-1 0 0,0-1 191 0 0,23-19-5147 0 0,-9 6-1419 0 0,-5 7-2497 0 0</inkml:trace>
  <inkml:trace contextRef="#ctx0" brushRef="#br0" timeOffset="6166.33">5263 1271 0 0 0,'0'0'4338'0'0,"0"0"-1808"0"0,0 0-540 0 0,0 0-80 0 0,0 0-147 0 0,0 0-212 0 0,0 0-327 0 0,0 0-351 0 0,0 0-204 0 0,0 0-81 0 0,0 0-7 0 0,0 0 29 0 0,0 0 34 0 0,13 11 23 0 0,44 33 11 0 0,-54-42-593 0 0,1 0 0 0 0,-1-1-1 0 0,1 1 1 0 0,0-1-1 0 0,-1 0 1 0 0,1 0-1 0 0,0 0 1 0 0,0 0 0 0 0,0-1-1 0 0,-1 0 1 0 0,1 1-1 0 0,0-1 1 0 0,0-1-1 0 0,0 1 1 0 0,0-1-1 0 0,0 1 1 0 0,-1-1 0 0 0,1 0-1 0 0,0 0 1 0 0,-1-1-1 0 0,1 1 1 0 0,0-1-85 0 0,7-2 165 0 0,-1 1-91 0 0,-1-1 0 0 0,0 0-1 0 0,0 0 1 0 0,0-1 0 0 0,-1 0-1 0 0,0-1 1 0 0,0 0 0 0 0,0 0 0 0 0,0-1-1 0 0,-1 0 1 0 0,0 0 0 0 0,-1 0-1 0 0,0-1 1 0 0,0 0 0 0 0,0 0-1 0 0,-1-1 1 0 0,0 0 0 0 0,-1 0 0 0 0,0 0-1 0 0,0 0 1 0 0,-1 0 0 0 0,0-1-1 0 0,-1 0 1 0 0,0 1 0 0 0,-1-1 0 0 0,0 0-1 0 0,0 0 1 0 0,-1 0 0 0 0,0 0-1 0 0,-1-1-73 0 0,1 8-4 0 0,-1 0 1 0 0,0 0-1 0 0,0 0 0 0 0,0 0 0 0 0,0 0 0 0 0,-1 0 0 0 0,1 0 0 0 0,-1 1 0 0 0,0-1 0 0 0,0 0 1 0 0,0 1-1 0 0,0-1 0 0 0,0 1 0 0 0,0 0 0 0 0,-1 0 0 0 0,1 0 0 0 0,-1 0 0 0 0,1 0 1 0 0,-1 0-1 0 0,0 1 0 0 0,0-1 0 0 0,1 1 0 0 0,-1 0 0 0 0,0 0 0 0 0,0 0 0 0 0,-1 0 0 0 0,1 1 1 0 0,0-1-1 0 0,0 1 0 0 0,-3-1 4 0 0,-1 1-28 0 0,-1 0 1 0 0,0 0 0 0 0,1 0-1 0 0,-1 1 1 0 0,1 0-1 0 0,-1 0 1 0 0,1 1 0 0 0,0 0-1 0 0,0 1 1 0 0,0-1-1 0 0,0 1 1 0 0,-4 3 27 0 0,-1 1-42 0 0,0 1 0 0 0,0 1 1 0 0,1 0-1 0 0,0 0 0 0 0,1 1 1 0 0,0 0-1 0 0,1 1 0 0 0,0 0 0 0 0,0 1 1 0 0,1 0-1 0 0,1 0 0 0 0,0 1 0 0 0,1 0 1 0 0,0 0-1 0 0,1 0 0 0 0,0 1 0 0 0,1 0 1 0 0,1 0-1 0 0,0 0 0 0 0,1 0 1 0 0,0 0-1 0 0,1 1 0 0 0,1-1 0 0 0,1 6 42 0 0,-1-15-65 0 0,1 0 1 0 0,0-1-1 0 0,1 1 0 0 0,-1 0 0 0 0,1-1 0 0 0,0 0 0 0 0,0 1 0 0 0,0-1 0 0 0,1 0 0 0 0,-1 0 0 0 0,1 0 1 0 0,0 0-1 0 0,0-1 0 0 0,0 1 0 0 0,1-1 0 0 0,0 0 0 0 0,-1 0 0 0 0,1 0 0 0 0,0 0 0 0 0,0-1 0 0 0,0 1 1 0 0,1-1-1 0 0,-1 0 0 0 0,0 0 0 0 0,1-1 0 0 0,0 1 0 0 0,4 0 65 0 0,131 14-7952 0 0,-90-16-2335 0 0,-34 0 6872 0 0</inkml:trace>
  <inkml:trace contextRef="#ctx0" brushRef="#br0" timeOffset="6546.601">5838 1087 5193 0 0,'0'0'2503'0'0,"0"0"-140"0"0,0 0-93 0 0,0 0-201 0 0,0 0-345 0 0,0 0-404 0 0,0 0-465 0 0,0 0-416 0 0,0 0-214 0 0,0 0 10 0 0,0 0 135 0 0,0 0 170 0 0,0 0 77 0 0,1 3-42 0 0,3 11-364 0 0,0 0 1 0 0,-1 1-1 0 0,0-1 0 0 0,-1 1 1 0 0,-1-1-1 0 0,-1 1 0 0 0,0 0 1 0 0,0-1-1 0 0,-2 6-211 0 0,0 26 257 0 0,2-23-162 0 0,-1-11-69 0 0,1 1 1 0 0,0 0-1 0 0,0 0 1 0 0,1-1 0 0 0,1 1-1 0 0,0-1 1 0 0,1 1-1 0 0,1-1 1 0 0,-1 0-1 0 0,2 0 1 0 0,1 3-27 0 0,-5-13 25 0 0,-1-1 1 0 0,1 1 0 0 0,0-1-1 0 0,0 1 1 0 0,0-1 0 0 0,0 1-1 0 0,0-1 1 0 0,0 1 0 0 0,0-1-1 0 0,0 0 1 0 0,1 0-1 0 0,-1 0 1 0 0,0 0 0 0 0,1 0-1 0 0,-1 0 1 0 0,1 0 0 0 0,-1 0-1 0 0,1 0 1 0 0,-1 0 0 0 0,1-1-1 0 0,0 1 1 0 0,-1-1 0 0 0,1 0-1 0 0,0 1 1 0 0,0-1-1 0 0,-1 0 1 0 0,1 0 0 0 0,0 0-1 0 0,0 0 1 0 0,-1 0 0 0 0,1 0-1 0 0,0-1 1 0 0,-1 1 0 0 0,1 0-1 0 0,0-1 1 0 0,-1 1 0 0 0,1-1-1 0 0,0 0 1 0 0,-1 0-1 0 0,1 0 1 0 0,-1 1 0 0 0,1-1-1 0 0,-1 0 1 0 0,0-1 0 0 0,1 1-26 0 0,49-66 1461 0 0,-45 57-1363 0 0,20-40 199 0 0,-2 0 0 0 0,-2-1 0 0 0,-2-2 0 0 0,-3 0 0 0 0,8-39-297 0 0,-21 50-919 0 0,-18 57-11753 0 0,11-11 469 0 0</inkml:trace>
  <inkml:trace contextRef="#ctx0" brushRef="#br0" timeOffset="7030.624">6465 800 10450 0 0,'0'0'5145'0'0,"0"0"-3728"0"0,0 0-577 0 0,0 0-200 0 0,0 0-184 0 0,0 0-80 0 0,0 0-184 0 0,0 0-352 0 0,0 0-352 0 0,0 0-200 0 0,0 0-272 0 0,0 0-625 0 0,0 0-2047 0 0,0 0-7675 0 0</inkml:trace>
  <inkml:trace contextRef="#ctx0" brushRef="#br0" timeOffset="14508.449">8096 954 3465 0 0,'0'0'1883'0'0,"0"0"140"0"0,0 0 329 0 0,0 0 252 0 0,0 0-66 0 0,0 0-359 0 0,0 0-462 0 0,0 0-426 0 0,0 0-293 0 0,0 0-179 0 0,0 0-146 0 0,0 0-133 0 0,0 0-113 0 0,-1-7-95 0 0,-5-23-69 0 0,-35 24 396 0 0,38 6-651 0 0,1 0-1 0 0,-1 0 1 0 0,0 0 0 0 0,1 0 0 0 0,-1 1 0 0 0,0-1 0 0 0,1 1 0 0 0,-1 0 0 0 0,0 0 0 0 0,1 0 0 0 0,-1 0 0 0 0,1 0 0 0 0,0 1 0 0 0,-1-1 0 0 0,1 1-1 0 0,0 0 1 0 0,0-1 0 0 0,0 1 0 0 0,0 0 0 0 0,0 0 0 0 0,0 0 0 0 0,1 1 0 0 0,-1-1 0 0 0,1 0 0 0 0,-1 0 0 0 0,1 1 0 0 0,0-1 0 0 0,0 1 0 0 0,0-1 0 0 0,0 1-1 0 0,1 0 1 0 0,-1-1 0 0 0,1 1 0 0 0,-1 0 0 0 0,1 0 0 0 0,0-1 0 0 0,0 1 0 0 0,0 0 0 0 0,0-1 0 0 0,1 1 0 0 0,-1 0 0 0 0,1-1 0 0 0,0 1 0 0 0,-1 0-1 0 0,1-1 1 0 0,0 1 0 0 0,1-1 0 0 0,-1 1 0 0 0,0-1 0 0 0,1 0 0 0 0,-1 1 0 0 0,1-1 0 0 0,0 0 0 0 0,0 0 0 0 0,0 0 0 0 0,0 0-8 0 0,97 105 106 0 0,-94-99-34 0 0,-1 0-1 0 0,1 0 0 0 0,-1 1 0 0 0,0 0 1 0 0,-1-1-1 0 0,0 1 0 0 0,0 1 1 0 0,-1-1-1 0 0,-1 0 0 0 0,1 0 0 0 0,-1 1 1 0 0,-1-1-1 0 0,0 1 0 0 0,0-1 0 0 0,-1 1 1 0 0,-1 8-72 0 0,-2-9 33 0 0,-1 1 0 0 0,0-1 0 0 0,0 0 0 0 0,-1 0 0 0 0,0-1 0 0 0,0 0 0 0 0,-1 0 0 0 0,0 0 0 0 0,0-1 0 0 0,-1 0-1 0 0,0 0 1 0 0,0-1 0 0 0,-1 0 0 0 0,0-1 0 0 0,0 1 0 0 0,0-2 0 0 0,-1 1 0 0 0,1-1 0 0 0,-1-1 0 0 0,0 0 0 0 0,0 0 0 0 0,0-1 0 0 0,-1 0 0 0 0,1-1 0 0 0,0 0 0 0 0,-1-1 0 0 0,1 0 0 0 0,0-1 0 0 0,-1 0 0 0 0,-2 0-33 0 0,12 1-81 0 0,-1 0 0 0 0,1 0 0 0 0,0 0 0 0 0,0-1-1 0 0,0 1 1 0 0,-1 0 0 0 0,1 0 0 0 0,0-1 0 0 0,0 1-1 0 0,0 0 1 0 0,-1-1 0 0 0,1 1 0 0 0,0-1 0 0 0,0 0 0 0 0,0 1-1 0 0,0-1 1 0 0,0 0 0 0 0,0 1 0 0 0,0-1 0 0 0,0 0 0 0 0,0 0-1 0 0,1 0 1 0 0,-1 0 0 0 0,0 0 0 0 0,1 0 0 0 0,-1 0 0 0 0,0 0-1 0 0,1 0 1 0 0,-1-1 0 0 0,1 1 0 0 0,0 0 0 0 0,-1 0 0 0 0,1 0-1 0 0,0-1 1 0 0,0 0 81 0 0,-1-13-4325 0 0,2-2-3727 0 0,0 9-3421 0 0</inkml:trace>
  <inkml:trace contextRef="#ctx0" brushRef="#br0" timeOffset="13505.51">6878 1105 952 0 0,'0'0'1418'0'0,"0"0"-437"0"0,0 0 80 0 0,0 0 238 0 0,0 0 185 0 0,0 0 116 0 0,0 0-69 0 0,0 0-187 0 0,0 0-187 0 0,0 0-218 0 0,0 0-163 0 0,0 0-57 0 0,0 0-33 0 0,-10 6-8 0 0,-33 17-29 0 0,-18 41 1651 0 0,52-50-2026 0 0,5-7-197 0 0,-1 0 1 0 0,2 1-1 0 0,-1-1 0 0 0,1 1 0 0 0,0 0 0 0 0,1-1 0 0 0,0 1 1 0 0,0 1-1 0 0,1-1 0 0 0,0 0 0 0 0,0 0 0 0 0,1 1 0 0 0,0-1 1 0 0,0 0-1 0 0,1 0 0 0 0,0 1 0 0 0,1-1 0 0 0,-1 0 1 0 0,2 0-1 0 0,-1 0 0 0 0,1-1 0 0 0,0 1 0 0 0,1 0 0 0 0,0-1 1 0 0,0 0-1 0 0,0 0 0 0 0,1 0 0 0 0,0-1 0 0 0,1 1 0 0 0,2 1-77 0 0,-6-5 76 0 0,0-1 0 0 0,0 0-1 0 0,0 0 1 0 0,1 0-1 0 0,-1 0 1 0 0,1 0 0 0 0,-1-1-1 0 0,1 1 1 0 0,0-1 0 0 0,0 0-1 0 0,0 1 1 0 0,0-1-1 0 0,-1 0 1 0 0,1-1 0 0 0,0 1-1 0 0,1-1 1 0 0,-1 1 0 0 0,0-1-1 0 0,0 0 1 0 0,3 0-76 0 0,2-2 187 0 0,0-1-1 0 0,1 1 1 0 0,-1-2 0 0 0,-1 1 0 0 0,1-1-1 0 0,0 0 1 0 0,-1-1 0 0 0,0 0 0 0 0,0 0 0 0 0,0 0-1 0 0,-1-1 1 0 0,1 0-187 0 0,3-3 109 0 0,-1 2-29 0 0,0-1 1 0 0,-1-1 0 0 0,0 0-1 0 0,0 0 1 0 0,-1 0 0 0 0,0-1-1 0 0,-1 0 1 0 0,0-1 0 0 0,-1 1-1 0 0,0-1 1 0 0,-1 0 0 0 0,0 0-1 0 0,0-1 1 0 0,-1 1 0 0 0,-1-1 0 0 0,0 0-1 0 0,0 0 1 0 0,-1-10-81 0 0,0 14-28 0 0,-1 1 1 0 0,0-1 0 0 0,0 0-1 0 0,-1 0 1 0 0,0 1 0 0 0,0-1-1 0 0,-1 0 1 0 0,0 1-1 0 0,0-1 1 0 0,-1 1 0 0 0,0 0-1 0 0,0 0 1 0 0,-1 0-1 0 0,0 0 1 0 0,0 1 0 0 0,0-1-1 0 0,-1 1 1 0 0,0 0-1 0 0,0 0 1 0 0,-1 1 0 0 0,1-1-1 0 0,-1 1 1 0 0,-1 1-1 0 0,1-1 1 0 0,-1 1 0 0 0,1 0-1 0 0,-1 1 1 0 0,0-1-1 0 0,0 1 1 0 0,-1 1 0 0 0,1-1-1 0 0,-1 1 1 0 0,1 1-1 0 0,-1-1 1 0 0,0 1 0 0 0,1 0-1 0 0,-3 1 28 0 0,6 1-255 0 0,-1 1-1 0 0,1-1 0 0 0,0 1 1 0 0,0 0-1 0 0,0 0 0 0 0,0 0 1 0 0,0 0-1 0 0,0 1 0 0 0,0 0 1 0 0,1 0-1 0 0,0 0 0 0 0,-1 0 0 0 0,1 0 1 0 0,0 1-1 0 0,0-1 0 0 0,1 1 1 0 0,-2 3 255 0 0,-14 22-8530 0 0,14-20-2657 0 0</inkml:trace>
  <inkml:trace contextRef="#ctx0" brushRef="#br0" timeOffset="14016.804">7235 1043 5897 0 0,'0'0'1791'0'0,"0"0"-70"0"0,0 0-26 0 0,0 0-12 0 0,0 0-36 0 0,0 0-182 0 0,0 0-268 0 0,0 0-265 0 0,0 0-231 0 0,0 0-167 0 0,0 0-130 0 0,0 0-104 0 0,0 0-75 0 0,-5 1-30 0 0,4 0-169 0 0,-1-1-1 0 0,0 1 0 0 0,1 0 1 0 0,-1-1-1 0 0,1 1 1 0 0,-1 0-1 0 0,1 0 1 0 0,0 0-1 0 0,-1 0 1 0 0,1 0-1 0 0,0 0 1 0 0,0 0-1 0 0,-1 1 1 0 0,1-1-1 0 0,0 0 1 0 0,0 1-1 0 0,1-1 1 0 0,-1 0-1 0 0,0 1 1 0 0,0-1-1 0 0,1 1 1 0 0,-1 0-1 0 0,1-1 1 0 0,-1 1-1 0 0,1-1 1 0 0,-1 1-1 0 0,1 1-25 0 0,-2 22 178 0 0,1-1-1 0 0,1 0 1 0 0,1 1 0 0 0,1-1-1 0 0,2 0 1 0 0,2 10-178 0 0,-4-25 46 0 0,0 0-1 0 0,0 0 1 0 0,1 0 0 0 0,0 0 0 0 0,0 0 0 0 0,1-1 0 0 0,1 0-1 0 0,-1 1 1 0 0,1-1 0 0 0,1-1 0 0 0,0 1 0 0 0,0-1 0 0 0,0 0 0 0 0,0 0-1 0 0,1-1 1 0 0,6 4-46 0 0,-7-7 126 0 0,-1-1-1 0 0,0 0 1 0 0,1 0 0 0 0,-1-1-1 0 0,1 1 1 0 0,0-1-1 0 0,0-1 1 0 0,-1 1-1 0 0,1-1 1 0 0,0 0 0 0 0,0 0-1 0 0,-1-1 1 0 0,1 0-1 0 0,0 0 1 0 0,-1 0 0 0 0,1 0-1 0 0,0-1 1 0 0,-1 0-1 0 0,0 0 1 0 0,1-1-1 0 0,-1 1 1 0 0,0-1 0 0 0,4-3-126 0 0,98-92 1595 0 0,-97 83-1509 0 0,-1 1 1 0 0,0-1-1 0 0,-1 0 0 0 0,-1-1 1 0 0,0 0-1 0 0,-1 0 1 0 0,-1-1-1 0 0,0 0 0 0 0,0-11-86 0 0,-4 26-54 0 0,0 1-1 0 0,0-1 0 0 0,-1 1 0 0 0,1-1 0 0 0,-1 1 1 0 0,0-1-1 0 0,1 0 0 0 0,-1 1 0 0 0,0-1 1 0 0,0 0-1 0 0,0 1 0 0 0,0-1 0 0 0,0 1 0 0 0,0-1 1 0 0,0 0-1 0 0,-1 1 0 0 0,1-1 0 0 0,-1 0 1 0 0,1 1-1 0 0,-1-1 0 0 0,0 1 0 0 0,1-1 0 0 0,-1 1 1 0 0,0 0-1 0 0,0-1 0 0 0,0 1 0 0 0,0 0 1 0 0,0-1-1 0 0,0 1 0 0 0,-1 0 0 0 0,1 0 0 0 0,0 0 1 0 0,-1 0-1 0 0,1 0 0 0 0,0 0 0 0 0,-1 0 1 0 0,1 1-1 0 0,-1-1 0 0 0,1 1 0 0 0,-2-1 55 0 0,-17 9-6606 0 0,15-2 2104 0 0,-1-2-6821 0 0</inkml:trace>
  <inkml:trace contextRef="#ctx0" brushRef="#br0" timeOffset="6797.68">6478 1223 19492 0 0,'0'0'904'0'0,"0"0"-832"0"0,0 0-128 0 0,0 0-48 0 0,0 0 80 0 0,0 0-16 0 0,0 0-120 0 0,0 0-152 0 0,0 0-224 0 0,0 0-224 0 0,0 0-680 0 0,0 0-2121 0 0,0 0-8058 0 0</inkml:trace>
  <inkml:trace contextRef="#ctx0" brushRef="#br0" timeOffset="12635.548">6473 1227 0 0 0,'0'0'251'0'0,"0"0"267"0"0,0 0 61 0 0,0 0-49 0 0,0 0-31 0 0,0 0-35 0 0,0 0 12 0 0,1-4 98 0 0,-1 3-388 0 0,3-14 214 0 0,-2 2 3950 0 0,-1 13-3426 0 0,0-1-1176 0 0,-4 0 14897 0 0,3 2-13540 0 0,1 0-973 0 0,0-1-34 0 0,-6 19 262 0 0,-18 141 171 0 0,-1-30-111 0 0,37-146-62 0 0,16-32-1991 0 0,-14 31-5734 0 0,-12 13 484 0 0,-1 0-4382 0 0</inkml:trace>
  <inkml:trace contextRef="#ctx0" brushRef="#br0" timeOffset="29314.437">0 2118 0 0 0,'170'-32'315'0'0,"26"-6"3112"0"0,154-10 2789 0 0,48 14-2941 0 0,594-51 1354 0 0,-412 79-3655 0 0,-342 14-759 0 0,888 31 1436 0 0,-481-38-790 0 0,17-13-358 0 0,144 1-187 0 0,39-21 12 0 0,-597 26-269 0 0,844-44 457 0 0,-870 32-204 0 0,-215 17-2081 0 0,2 2 6054 0 0,-8 0-8569 0 0,1 1-6088 0 0,-2-2 9639 0 0,3 0-9991 0 0</inkml:trace>
  <inkml:trace contextRef="#ctx0" brushRef="#br0" timeOffset="82155.382">9448 262 0 0 0,'0'0'589'0'0,"0"0"568"0"0,0 0 156 0 0,0 0 57 0 0,0 0 81 0 0,0 0 105 0 0,0 0 26 0 0,0 0-46 0 0,0 0-98 0 0,0 0-148 0 0,0-6-146 0 0,0 5-1004 0 0,0-1 1 0 0,0 0-1 0 0,0 0 1 0 0,-1 0-1 0 0,1 0 0 0 0,0 0 1 0 0,-1 0-1 0 0,1 0 1 0 0,-1 0-1 0 0,0 0 1 0 0,1 0-1 0 0,-1 0 1 0 0,0 1-1 0 0,0-1 0 0 0,0 0 1 0 0,0 1-1 0 0,-1-1 1 0 0,1 1-1 0 0,0-1 1 0 0,-1 1-1 0 0,1 0 1 0 0,-1-1-1 0 0,1 1 1 0 0,-1 0-1 0 0,0 0 0 0 0,1 0 1 0 0,-1 0-1 0 0,0 0 1 0 0,0 1-1 0 0,0-1 1 0 0,0 0-1 0 0,0 1 1 0 0,1-1-1 0 0,-1 1 0 0 0,-2 0-140 0 0,-107-4 2437 0 0,94 6-2296 0 0,0 1 0 0 0,1 0 0 0 0,-1 2 0 0 0,1 0 0 0 0,0 0 0 0 0,1 1-1 0 0,0 1 1 0 0,0 1 0 0 0,0 0 0 0 0,1 1 0 0 0,0 1 0 0 0,-5 4-141 0 0,10-8 41 0 0,0 1 0 0 0,1 1 1 0 0,-1 0-1 0 0,2 0 0 0 0,-1 0 0 0 0,1 1 1 0 0,0 0-1 0 0,1 0 0 0 0,0 1 0 0 0,0 0 1 0 0,1 0-1 0 0,1 0 0 0 0,-1 1 0 0 0,2-1 0 0 0,-1 1 1 0 0,2 0-1 0 0,-1 0 0 0 0,1 1 0 0 0,1-1 1 0 0,0 0-1 0 0,1 0 0 0 0,0 1 0 0 0,1 4-41 0 0,1-8 32 0 0,0 0 0 0 0,0 0-1 0 0,1 0 1 0 0,0 0 0 0 0,1-1 0 0 0,-1 0-1 0 0,1 1 1 0 0,1-1 0 0 0,-1 0-1 0 0,1-1 1 0 0,0 1 0 0 0,1-1 0 0 0,0 0-1 0 0,0-1 1 0 0,0 1 0 0 0,0-1-1 0 0,1 0 1 0 0,0-1 0 0 0,0 0 0 0 0,0 0-1 0 0,1 0 1 0 0,-1-1 0 0 0,1 0 0 0 0,0 0-1 0 0,0-1 1 0 0,0 0 0 0 0,0-1-1 0 0,6 1-31 0 0,-3-2 79 0 0,0 0 0 0 0,-1-1 0 0 0,1 0 0 0 0,0-1 0 0 0,-1 0 0 0 0,1-1 0 0 0,-1 0 0 0 0,0-1 0 0 0,0 0 0 0 0,0 0 0 0 0,-1-1 0 0 0,1 0 0 0 0,-1-1 0 0 0,0 0 0 0 0,-1-1 0 0 0,1 0 0 0 0,-1 0 0 0 0,6-8-79 0 0,12-13 119 0 0,-1-1 0 0 0,-2-1 0 0 0,-1-2 0 0 0,13-23-119 0 0,-8 12 44 0 0,-16 27-16 0 0,0-1 0 0 0,0 0 0 0 0,-2-1 0 0 0,0 0 0 0 0,-1 0 0 0 0,-1-1 0 0 0,4-18-28 0 0,-8 64 20 0 0,0-1 0 0 0,1 0 0 0 0,2 0 0 0 0,1 0 0 0 0,0-1 0 0 0,10 20-20 0 0,-2-9 58 0 0,-2 1-1 0 0,-2 0 0 0 0,-2 0 1 0 0,5 35-58 0 0,-12-47-156 0 0,-2-7-3308 0 0,0-18 2036 0 0,5 0-9944 0 0,-2 0 287 0 0</inkml:trace>
  <inkml:trace contextRef="#ctx0" brushRef="#br0" timeOffset="82809.299">9924 494 3881 0 0,'0'0'2803'0'0,"0"0"-524"0"0,0 0-221 0 0,0 0-56 0 0,0 0-106 0 0,0 0-294 0 0,0 0-414 0 0,0 0-365 0 0,0 0-244 0 0,0 0-136 0 0,0 0-75 0 0,0 0-66 0 0,-15 24-64 0 0,-48 76-49 0 0,39-63-18 0 0,2 2 1 0 0,2 0-1 0 0,2 1 0 0 0,1 1 0 0 0,1 2-171 0 0,11-17 106 0 0,5-25-70 0 0,0-1 26 0 0,0 0 48 0 0,0 0 24 0 0,0 0 69 0 0,0 0 60 0 0,6-15 694 0 0,76-131-319 0 0,80-105-390 0 0,-100 177-172 0 0,-60 71-84 0 0,-1 3-9 0 0,-1 0-19 0 0,0 22-106 0 0,-1 13 287 0 0,0-14-87 0 0,0 0-1 0 0,2-1 0 0 0,0 1 0 0 0,2 0 0 0 0,0-1 1 0 0,1 1-1 0 0,1-1 0 0 0,6 15-57 0 0,29 86 284 0 0,-104-172 2031 0 0,-72-71-3392 0 0,133 120 184 0 0,-11-5 190 0 0,8 6-3259 0 0,0 1-4513 0 0,4 0-3266 0 0</inkml:trace>
  <inkml:trace contextRef="#ctx0" brushRef="#br0" timeOffset="83304.995">10390 376 7098 0 0,'0'0'2329'0'0,"0"0"-207"0"0,0 0-139 0 0,0 0-88 0 0,0 0-208 0 0,0 0-269 0 0,0 0-350 0 0,0 0-312 0 0,0 0-240 0 0,0 0-165 0 0,0 0-80 0 0,0 0-10 0 0,0 0-3 0 0,-6-4 577 0 0,189-2 2836 0 0,-3 1-2639 0 0,-180 5-1025 0 0,0 0-2 0 0,0 0-14 0 0,0 0-20 0 0,0 0-11 0 0,0 0-11 0 0,0 0-17 0 0,0 0-18 0 0,0 0-64 0 0,0 0-80 0 0,0 0-118 0 0,0 0-218 0 0,0 0-339 0 0,-1 0-2780 0 0,-4 0 932 0 0,2 0-4766 0 0,3 0-3605 0 0</inkml:trace>
  <inkml:trace contextRef="#ctx0" brushRef="#br0" timeOffset="83579.379">10425 571 12611 0 0,'0'0'1555'0'0,"0"0"-446"0"0,0 0-113 0 0,0 0 142 0 0,0 0 166 0 0,0 0-37 0 0,0 0-170 0 0,0 0-196 0 0,0 0-186 0 0,0 0-110 0 0,0 0-66 0 0,0 0-48 0 0,0 0-36 0 0,30-3-38 0 0,91-13-45 0 0,10 3 442 0 0,-84 12-1759 0 0,-43 3-1230 0 0,-1 0-3052 0 0,-2-2-5915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5745 0 0,'0'0'1483'0'0,"0"0"-232"0"0,0 0 21 0 0,0 0 138 0 0,0 0 46 0 0,0 0-71 0 0,0 0-214 0 0,0 0-207 0 0,0 0-91 0 0,0 0-54 0 0,0 0-28 0 0,0 0 24 0 0,16 7 0 0 0,51 23-18 0 0,-58-26-580 0 0,1-1 0 0 0,-1 0 0 0 0,0-1 0 0 0,1 0 0 0 0,-1-1 0 0 0,1 0 0 0 0,-1 0-1 0 0,1-1 1 0 0,0 0 0 0 0,5-1-217 0 0,15-1 429 0 0,207-12 1333 0 0,-194 7-1639 0 0,60-8-226 0 0,1 4-1 0 0,40 3 104 0 0,-109 15-1445 0 0,-29-3-2204 0 0,-1 1-3284 0 0,-5-2-4707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246 409 0 0 0,'0'0'864'0'0,"0"0"271"0"0,0 0 115 0 0,0 0-46 0 0,0 0-174 0 0,0 0-276 0 0,0 0-190 0 0,0 0-129 0 0,2-4-37 0 0,6-19 1583 0 0,-58 6 6024 0 0,-151-2-1587 0 0,196 17-6175 0 0,21 0-323 0 0,240 2 268 0 0,-256 0-162 0 0,0 0 42 0 0,0 0 44 0 0,0 0 64 0 0,0 0 41 0 0,-28 0 739 0 0,-107 0-752 0 0,134 0-225 0 0,1 0-39 0 0,0 0-60 0 0,36-3-2877 0 0,-7 1 374 0 0,-10-1-3757 0 0,-9 0-4838 0 0</inkml:trace>
  <inkml:trace contextRef="#ctx0" brushRef="#br0" timeOffset="373.819">694 143 6113 0 0,'0'0'2015'0'0,"0"0"-294"0"0,0 0-46 0 0,0 0 147 0 0,0 0 57 0 0,0 0-184 0 0,0 0-336 0 0,0 0-357 0 0,0 0-283 0 0,0 0-143 0 0,0 0-75 0 0,0 0-55 0 0,0 0-48 0 0,-12 23-36 0 0,-38 71-46 0 0,38-34 203 0 0,12-56-486 0 0,-17 256 1071 0 0,-19-178-1119 0 0,35-81-15 0 0,1-1 0 0 0,0 0-1 0 0,-1 1 1 0 0,1-1 0 0 0,0 1 0 0 0,-1-1 0 0 0,1 0 0 0 0,-1 0-1 0 0,1 1 1 0 0,-1-1 0 0 0,1 0 0 0 0,-1 0 0 0 0,1 0 0 0 0,-1 1-1 0 0,1-1 1 0 0,-1 0 0 0 0,1 0 0 0 0,-1 0 0 0 0,1 0 0 0 0,-1 0-1 0 0,1 0 1 0 0,-1 0 0 0 0,1 0 0 0 0,-1 0 0 0 0,1 0 0 0 0,-1 0-1 0 0,1 0 1 0 0,-1-1 0 0 0,1 1 0 0 0,-1 0 0 0 0,1 0 0 0 0,-1-1-1 0 0,1 1 1 0 0,-1 0 0 0 0,1 0 0 0 0,0-1 0 0 0,-1 1 0 0 0,1 0-1 0 0,-1-1 1 0 0,1 1 0 0 0,0-1 0 0 0,-1 1 0 0 0,1 0 0 0 0,0-1 0 0 0,0 1-1 0 0,-1-1 1 0 0,1 1 0 0 0,0-1 0 0 0,0 1 0 0 0,0-1 0 0 0,-1 1-1 0 0,1-1 1 0 0,0 1 0 0 0,0-1 0 0 0,0 1 0 0 0,0-1 0 0 0,0 1-1 0 0,0-1 1 0 0,0 1 0 0 0,0-1 30 0 0,-4-35-2483 0 0,4 22 981 0 0,1-39-4824 0 0,3 18-2186 0 0,-2 20 4905 0 0</inkml:trace>
  <inkml:trace contextRef="#ctx0" brushRef="#br0" timeOffset="632.771">456 22 0 0 0,'0'0'735'0'0,"0"0"437"0"0,0 0 263 0 0,0 0 291 0 0,0 0 280 0 0,0 0 143 0 0,0 0-26 0 0,0 0-203 0 0,0 0-264 0 0,0 0-329 0 0,0 0-340 0 0,0 0-286 0 0,0 0-217 0 0,-9-1-161 0 0,-30 0-44 0 0,68 21 1358 0 0,-11-13-1331 0 0,0-1 0 0 0,0-1 0 0 0,1 0 0 0 0,0-2-1 0 0,0 0 1 0 0,0-1 0 0 0,0-1 0 0 0,0-1 0 0 0,1 0-1 0 0,0-2-305 0 0,19 2 267 0 0,53-8-843 0 0,-67 30-3193 0 0,-18-11-2987 0 0,-3-7-4472 0 0</inkml:trace>
  <inkml:trace contextRef="#ctx0" brushRef="#br0" timeOffset="935.026">883 390 11570 0 0,'0'0'1886'0'0,"0"0"-280"0"0,0 0 17 0 0,0 0 75 0 0,0 0-93 0 0,0 0-303 0 0,0 0-381 0 0,0 0-331 0 0,0 0-218 0 0,0 0-119 0 0,0 0-93 0 0,0 0-28 0 0,0 0 10 0 0,1 4 34 0 0,11 147 1109 0 0,-10-104-202 0 0,-1-23-3529 0 0,0-11-2553 0 0,-1-1-3676 0 0,0-9-1609 0 0</inkml:trace>
  <inkml:trace contextRef="#ctx0" brushRef="#br0" timeOffset="2199.785">637 7 0 0 0,'0'0'316'0'0,"0"0"411"0"0,0 0 21 0 0,0 0-22 0 0,0 0 19 0 0,0 0 45 0 0,0 0 100 0 0,0 0 124 0 0,0 0 106 0 0,0 0 62 0 0,0 0-5 0 0,0 0-78 0 0,9-7 5067 0 0,-2 11-5857 0 0,1 0 1 0 0,0-1 0 0 0,0 0 0 0 0,0 0 0 0 0,0-1 0 0 0,0 0-1 0 0,0-1 1 0 0,1 0 0 0 0,-1 0 0 0 0,0-1 0 0 0,1 0-1 0 0,-1 0 1 0 0,8-2-310 0 0,2 2 310 0 0,200-15 1535 0 0,-144 26-1546 0 0,-74-8-500 0 0,0-2-2990 0 0,0-1-4387 0 0,0 0-3673 0 0</inkml:trace>
  <inkml:trace contextRef="#ctx0" brushRef="#br0" timeOffset="2981.004">937 62 0 0 0,'0'0'907'0'0,"0"0"112"0"0,0 0 56 0 0,0 0 26 0 0,0 0-34 0 0,0 0-27 0 0,0 0-71 0 0,0 0-56 0 0,0 0-42 0 0,0 0-39 0 0,0 0-13 0 0,-4-1-36 0 0,-147-9 5782 0 0,108 10-5926 0 0,-13-6 705 0 0,-64-2 1171 0 0,41 15-1732 0 0,62-7-1100 0 0,16 0-3611 0 0,10 0-5827 0 0,-6 0 513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86 4313 0 0,'0'0'1580'0'0,"0"0"-362"0"0,0 0-163 0 0,0 0 150 0 0,0 0 328 0 0,0 0 182 0 0,0 0-155 0 0,0 0-358 0 0,0 0-401 0 0,0 0-303 0 0,0 0-138 0 0,0 0-34 0 0,-3 12 5 0 0,-63 203 1671 0 0,-13-78-1238 0 0,75-129-1096 0 0,-7 9 1822 0 0,12-28-29 0 0,12-20-1409 0 0,1 0-1 0 0,1 1 1 0 0,2 0-1 0 0,1 2 1 0 0,9-11-52 0 0,-6 8 9 0 0,48-69 74 0 0,-22 41-21 0 0,17-11 2 0 0,-43 60-193 0 0,3 39 365 0 0,-17-8-107 0 0,-1 0-1 0 0,-1 0 1 0 0,0 1 0 0 0,-2 0 0 0 0,0 0-1 0 0,-2 0 1 0 0,0 0 0 0 0,-2 0-1 0 0,-2 19-128 0 0,1 21 108 0 0,2-11-8 0 0,0-50-86 0 0,0-1 2 0 0,0 0 2 0 0,0 0 8 0 0,0 0 18 0 0,0 0 11 0 0,32-81 903 0 0,95-139-1034 0 0,-44 137-115 0 0,-83 84 183 0 0,0-1 1 0 0,0 0 0 0 0,0 0-1 0 0,0 0 1 0 0,0 1-1 0 0,0-1 1 0 0,0 0-1 0 0,0 0 1 0 0,0 1 0 0 0,0-1-1 0 0,0 0 1 0 0,0 0-1 0 0,1 0 1 0 0,-1 1 0 0 0,0-1-1 0 0,0 0 1 0 0,0 0-1 0 0,0 0 1 0 0,0 1-1 0 0,0-1 1 0 0,0 0 0 0 0,1 0-1 0 0,-1 0 1 0 0,0 0-1 0 0,0 1 1 0 0,0-1-1 0 0,0 0 1 0 0,1 0 0 0 0,-1 0-1 0 0,0 0 1 0 0,0 0-1 0 0,0 0 1 0 0,1 1 0 0 0,-1-1-1 0 0,0 0 1 0 0,0 0-1 0 0,1 0 1 0 0,-1 0-1 0 0,0 0 1 0 0,0 0 0 0 0,0 0-1 0 0,1 0 1 0 0,-1 0-1 0 0,0 0 1 0 0,0 0-1 0 0,1 0 1 0 0,-1 0 0 0 0,0 0-1 0 0,0-1 1 0 0,0 1-1 0 0,1 0 1 0 0,-1 0 0 0 0,0 0-1 0 0,0 0 1 0 0,0 0-1 0 0,1 0 1 0 0,-1 0 7 0 0,0 6 85 0 0,4 196 348 0 0,-28-73-228 0 0,0-41-73 0 0,17-85-2733 0 0,12-19-10313 0 0,-2 15 2102 0 0</inkml:trace>
  <inkml:trace contextRef="#ctx0" brushRef="#br0" timeOffset="781.873">847 288 6657 0 0,'0'0'4141'0'0,"0"0"-2311"0"0,0 0-886 0 0,0 0 26 0 0,0 0 198 0 0,0 0 70 0 0,0 0-97 0 0,0 0-235 0 0,0 0-270 0 0,0 0-187 0 0,0 0-122 0 0,0 0-74 0 0,0 0-14 0 0,-11 19-5 0 0,-49 88 212 0 0,-4-16 532 0 0,20-35-705 0 0,29-39 110 0 0,19-31 512 0 0,175-214-812 0 0,-92 140-117 0 0,-86 87 32 0 0,-1 1-1 0 0,0 0 1 0 0,1-1-1 0 0,-1 1 0 0 0,0 0 1 0 0,1 0-1 0 0,-1 0 1 0 0,0-1-1 0 0,1 1 1 0 0,-1 0-1 0 0,1 0 1 0 0,-1 0-1 0 0,0 0 1 0 0,1-1-1 0 0,-1 1 1 0 0,1 0-1 0 0,-1 0 0 0 0,1 0 1 0 0,-1 0-1 0 0,0 0 1 0 0,1 0-1 0 0,-1 0 1 0 0,1 0-1 0 0,-1 1 1 0 0,1-1-1 0 0,-1 0 1 0 0,0 0-1 0 0,1 0 0 0 0,-1 0 1 0 0,1 0-1 0 0,-1 1 1 0 0,0-1-1 0 0,1 0 1 0 0,-1 0-1 0 0,0 1 1 0 0,1-1-1 0 0,-1 0 1 0 0,0 1-1 0 0,1-1 1 0 0,-1 0-1 0 0,0 1 0 0 0,0-1 1 0 0,1 0-1 0 0,-1 1 1 0 0,0-1-1 0 0,0 1 1 0 0,0-1-1 0 0,0 0 1 0 0,0 1-1 0 0,1-1 1 0 0,-1 1-1 0 0,0-1 0 0 0,0 0 1 0 0,0 1-1 0 0,0-1 1 0 0,0 1-1 0 0,0-1 1 0 0,0 1-1 0 0,0-1 1 0 0,-1 0-1 0 0,1 1 3 0 0,1 0 11 0 0,9 40 251 0 0,-1 1-1 0 0,-1 0 0 0 0,-3 0 1 0 0,-1 0-1 0 0,-3 1 0 0 0,-2 18-261 0 0,1-60 18 0 0,0-1 2 0 0,0 0 1 0 0,0 0 30 0 0,0 0-31 0 0,0 0-3 0 0,0 0-1 0 0,0 0-36 0 0,0 0 40 0 0,0 0-4 0 0,0 0 3 0 0,0 0-7 0 0,0 0-3 0 0,0 0-26 0 0,0 0-30 0 0,-4-21-3339 0 0,-1 15-85 0 0,1 1-3339 0 0,3 4 4214 0 0,-1 1-6877 0 0</inkml:trace>
  <inkml:trace contextRef="#ctx0" brushRef="#br0" timeOffset="1035.81">734 491 2513 0 0,'0'0'1352'0'0,"0"0"-164"0"0,0 0 128 0 0,0 0 322 0 0,0 0 208 0 0,0 0-43 0 0,0 0-315 0 0,0 0-393 0 0,0 0-229 0 0,0 0-78 0 0,0 0 3 0 0,0 0 21 0 0,0 0-57 0 0,10-2-94 0 0,202-4 1889 0 0,-206 6-3034 0 0,14 0-657 0 0,-9-4-5811 0 0,-8 1-3909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0 0 0,'0'0'161'0'0,"0"0"629"0"0,0 0 267 0 0,0 0 282 0 0,0 0 254 0 0,0 0 144 0 0,0 0-24 0 0,0 0-176 0 0,0 0-168 0 0,0 0-148 0 0,0 0-91 0 0,9-1 1397 0 0,-7 2 4379 0 0,-2-1-6748 0 0,0 0-34 0 0,0 0-24 0 0,0 22 340 0 0,3-5-275 0 0,-1-1 0 0 0,0 0-1 0 0,-2 0 1 0 0,0 1-1 0 0,-1-1 1 0 0,0 0-1 0 0,-1 1 1 0 0,-1-1-1 0 0,-1 0 1 0 0,0-1-1 0 0,-1 1 1 0 0,-1-1 0 0 0,-2 5-165 0 0,-61 86 412 0 0,44-76-349 0 0,-39 28-24 0 0,68-72-9523 0 0,0 10-346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435 347 0 0 0,'0'0'352'0'0,"0"0"524"0"0,0 0 331 0 0,0 0 208 0 0,0 0 131 0 0,0 0-17 0 0,0 0-106 0 0,0 0-136 0 0,0 0-157 0 0,0 0-91 0 0,0 0-43 0 0,8-1-18 0 0,24-4-13 0 0,-24 4-22 0 0,-8 1-33 0 0,0 0-48 0 0,0 0-61 0 0,0 0-88 0 0,-11 9 6178 0 0,-26-1-7006 0 0,20-4 490 0 0,-144 33 150 0 0,96-7-230 0 0,64-29-296 0 0,0 0 1 0 0,0 0-1 0 0,1-1 0 0 0,-1 1 0 0 0,0 1 0 0 0,0-1 1 0 0,1 0-1 0 0,-1 0 0 0 0,0 0 0 0 0,1 0 1 0 0,-1 0-1 0 0,1 1 0 0 0,0-1 0 0 0,-1 0 0 0 0,1 0 1 0 0,0 1-1 0 0,0-1 0 0 0,0 0 0 0 0,0 0 1 0 0,0 1-1 0 0,0-1 0 0 0,0 0 0 0 0,0 1 0 0 0,0-1 1 0 0,1 0-1 0 0,-1 0 0 0 0,0 1 0 0 0,1-1 1 0 0,-1 0-1 0 0,1 0 0 0 0,-1 0 0 0 0,1 0 1 0 0,0 0-1 0 0,0 0 0 0 0,-1 0 0 0 0,1 0 0 0 0,0 0 1 0 0,0 0-1 0 0,0 0 0 0 0,0 0 0 0 0,0 0 1 0 0,0-1-1 0 0,0 1 0 0 0,0 0 0 0 0,0-1 0 0 0,1 1 1 0 0,-1-1-1 0 0,0 1 0 0 0,1-1 1 0 0,74 16 124 0 0,-63-14-77 0 0,75 17 165 0 0,-100 8 337 0 0,9-24-464 0 0,-221 177 652 0 0,208-164-710 0 0,1 0 0 0 0,0 1 0 0 0,1 1 0 0 0,0 0 0 0 0,2 1 0 0 0,0 0 1 0 0,1 1-1 0 0,-5 14-27 0 0,11 46 64 0 0,6-77-59 0 0,0 0 1 0 0,1 0 0 0 0,-1-1 0 0 0,1 1 0 0 0,-1 0-1 0 0,1-1 1 0 0,0 0 0 0 0,0 1 0 0 0,1-1 0 0 0,-1 0 0 0 0,0 0-1 0 0,1 0 1 0 0,-1 0 0 0 0,1-1 0 0 0,-1 1 0 0 0,1-1-1 0 0,0 1 1 0 0,0-1 0 0 0,0 0 0 0 0,0 0 0 0 0,0 0 0 0 0,1 0-6 0 0,135 6 505 0 0,-30-40-306 0 0,-101 5-1363 0 0,-19 6-2932 0 0,5 10-3139 0 0,4 4-4897 0 0</inkml:trace>
  <inkml:trace contextRef="#ctx0" brushRef="#br0" timeOffset="620.572">297 45 10218 0 0,'0'0'1570'0'0,"0"0"-175"0"0,0 0 25 0 0,0 0 122 0 0,0 0 63 0 0,0 0-86 0 0,0 0-249 0 0,0 0-280 0 0,0 0-226 0 0,0 0-183 0 0,0 0-122 0 0,0 0-88 0 0,1-7-43 0 0,5-23-37 0 0,-4 23-55 0 0,0 33 750 0 0,22 125 1007 0 0,-19 106-1181 0 0,-10-218-715 0 0,-1 0 1 0 0,-3 0-1 0 0,0-1 0 0 0,-11 25-97 0 0,9-27 34 0 0,-45 138 88 0 0,-56 212 27 0 0,64-199-179 0 0,11-99 116 0 0,28-51-124 0 0,6-53-4507 0 0,-4 4-6560 0 0,2 8-1043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9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1675 25 0 0 0,'0'0'838'0'0,"0"0"347"0"0,0 0 261 0 0,0 0 185 0 0,0 0 180 0 0,0 0 72 0 0,0 0-68 0 0,0 0-113 0 0,0 0-155 0 0,0 0-159 0 0,0 0-164 0 0,0 0-141 0 0,0-6-148 0 0,0-12 195 0 0,0 35 802 0 0,30 107-152 0 0,-12-71-1412 0 0,83 229 669 0 0,-97-274-984 0 0,-4-6-41 0 0,0 0 0 0 0,1 0 0 0 0,0 0 0 0 0,-1 0 0 0 0,1 0 0 0 0,0 0 0 0 0,0-1 0 0 0,0 1-1 0 0,0 0 1 0 0,0 0 0 0 0,0 0 0 0 0,1-1 0 0 0,-1 1 0 0 0,1-1 0 0 0,-1 1 0 0 0,1-1 0 0 0,-1 0-1 0 0,1 1 1 0 0,0-1 0 0 0,0 0 0 0 0,0 0 0 0 0,-1 0 0 0 0,1 0 0 0 0,0-1 0 0 0,0 1 0 0 0,0 0-1 0 0,0-1 1 0 0,1 0-12 0 0,24-29 903 0 0,16-38-733 0 0,-3-1 0 0 0,-3-3 0 0 0,17-46-170 0 0,-50 107 120 0 0,-4 10-138 0 0,0 0 1 0 0,0 0-1 0 0,0 0 1 0 0,0 1-1 0 0,0-1 1 0 0,0 0-1 0 0,1 0 1 0 0,-1 0-1 0 0,0 1 1 0 0,0-1-1 0 0,0 0 1 0 0,1 0-1 0 0,-1 0 1 0 0,0 0-1 0 0,0 0 1 0 0,0 1-1 0 0,1-1 1 0 0,-1 0-1 0 0,0 0 1 0 0,0 0-1 0 0,1 0 1 0 0,-1 0-1 0 0,0 0 1 0 0,0 0-1 0 0,1 0 1 0 0,-1 0-1 0 0,0 0 1 0 0,0 0-1 0 0,1 0 1 0 0,-1 0-1 0 0,0 0 1 0 0,0 0 0 0 0,1 0-1 0 0,-1 0 1 0 0,0 0-1 0 0,0 0 1 0 0,0 0-1 0 0,1 0 1 0 0,-1-1-1 0 0,0 1 1 0 0,0 0-1 0 0,1 0 1 0 0,-1 0 17 0 0,42 190-39 0 0,-37-172 30 0 0,-4-11 8 0 0,1 0 1 0 0,0 0-1 0 0,0 0 0 0 0,1 0 1 0 0,-1 0-1 0 0,1-1 0 0 0,1 1 0 0 0,-1-1 1 0 0,1 0-1 0 0,0 0 0 0 0,1 0 1 0 0,0-1-1 0 0,0 1 0 0 0,0-1 1 0 0,0 0-1 0 0,1 0 1 0 0,-3-4 16 0 0,0 0 0 0 0,0 1 1 0 0,0-1-1 0 0,0 0 0 0 0,0 0 0 0 0,0-1 1 0 0,0 1-1 0 0,0-1 0 0 0,1 1 1 0 0,-1-1-1 0 0,0 0 0 0 0,0 0 0 0 0,1-1 1 0 0,-1 1-1 0 0,0-1 0 0 0,0 1 0 0 0,0-1 1 0 0,0 0-1 0 0,0 0 0 0 0,0 0 1 0 0,0-1-1 0 0,0 1 0 0 0,0-1 0 0 0,0 0 1 0 0,-1 1-1 0 0,1-1 0 0 0,1-2-16 0 0,64-70 534 0 0,-54 56-464 0 0,-14 17-67 0 0,14-15 75 0 0,-1 0 0 0 0,-1-1 0 0 0,-1 0-1 0 0,0-1 1 0 0,-1 0 0 0 0,-1 0 0 0 0,7-20-78 0 0,-16 37 1 0 0,6-16 19 0 0,0 0-1 0 0,-2 1 1 0 0,0-2-1 0 0,-1 1 0 0 0,0 0 1 0 0,-1-1-1 0 0,-1-14-19 0 0,-24 1-994 0 0,16 32-2998 0 0,2 5-3700 0 0,3-2-3616 0 0</inkml:trace>
  <inkml:trace contextRef="#ctx0" brushRef="#br0" timeOffset="513.332">2621 367 3809 0 0,'0'0'1204'0'0,"0"0"4"0"0,0 0 259 0 0,0 0 356 0 0,0 0 278 0 0,0 0 7 0 0,0 0-263 0 0,0 0-362 0 0,0 0-348 0 0,0 0-263 0 0,0 0-139 0 0,0 0-66 0 0,0 0-61 0 0,1-2-28 0 0,1-8-64 0 0,-1 7-65 0 0,-1 3-38 0 0,0 0-75 0 0,0 23 768 0 0,3 227 513 0 0,1-283-12112 0 0,-2 25 4583 0 0,0 1-3751 0 0</inkml:trace>
  <inkml:trace contextRef="#ctx0" brushRef="#br0" timeOffset="1066.744">2562 327 6553 0 0,'0'0'3232'0'0,"0"0"-1094"0"0,0 0-534 0 0,0 0-149 0 0,0 0-60 0 0,0 0-123 0 0,0 0-232 0 0,0 0-244 0 0,0 0-179 0 0,0 0-99 0 0,0 0-47 0 0,0 0-24 0 0,17-6-52 0 0,55-20-45 0 0,43 13 1185 0 0,-86 13-1186 0 0,-27 0-337 0 0,-1 0 1 0 0,1 0-1 0 0,-1 0 1 0 0,0 0 0 0 0,1 0-1 0 0,-1 0 1 0 0,1 0-1 0 0,-1 0 1 0 0,1 0 0 0 0,-1 1-1 0 0,0-1 1 0 0,1 1 0 0 0,-1-1-1 0 0,0 1 1 0 0,1-1-1 0 0,-1 1 1 0 0,0 0 0 0 0,0 0-1 0 0,1-1 1 0 0,-1 1 0 0 0,0 0-1 0 0,0 0 1 0 0,0 0-1 0 0,0 0 1 0 0,0 1 0 0 0,0-1-1 0 0,-1 0 1 0 0,1 0 0 0 0,0 0-1 0 0,0 1 1 0 0,-1-1-1 0 0,1 0 1 0 0,-1 1 0 0 0,1-1-1 0 0,-1 1 1 0 0,0-1-1 0 0,0 0 1 0 0,1 1 0 0 0,-1-1-1 0 0,0 1 1 0 0,0-1 0 0 0,0 1-1 0 0,0-1 1 0 0,-1 1-13 0 0,-28 58 359 0 0,-52 18-211 0 0,80-77-154 0 0,1 0 0 0 0,-1 0-1 0 0,1 0 1 0 0,0 0 0 0 0,-1 0-1 0 0,1 1 1 0 0,0-1 0 0 0,0 0-1 0 0,-1 0 1 0 0,1 0 0 0 0,0 0-1 0 0,0 0 1 0 0,0 0 0 0 0,0 0-1 0 0,1 1 1 0 0,-1-1 0 0 0,0 0-1 0 0,0 0 1 0 0,1 0-1 0 0,-1 0 1 0 0,1 0 0 0 0,-1 0-1 0 0,1 0 1 0 0,-1 0 0 0 0,1 0-1 0 0,-1 0 1 0 0,1 0 0 0 0,0 0-1 0 0,0 0 1 0 0,-1-1 0 0 0,1 1-1 0 0,0 0 1 0 0,0-1 0 0 0,0 1-1 0 0,0 0 1 0 0,0-1 0 0 0,0 1-1 0 0,0-1 1 0 0,0 1 0 0 0,0-1-1 0 0,1 1 7 0 0,54 19-32 0 0,-41-16 60 0 0,-5 0-21 0 0,0-1 1 0 0,0 1-1 0 0,-1 1 0 0 0,0-1 0 0 0,0 2 0 0 0,0-1 0 0 0,0 1 0 0 0,-1 0 0 0 0,6 7-7 0 0,-13-11 35 0 0,1 1-1 0 0,-1 0 1 0 0,0 0-1 0 0,0 0 0 0 0,0 0 1 0 0,-1 0-1 0 0,1 0 1 0 0,-1 0-1 0 0,0 0 1 0 0,0 0-1 0 0,0 0 0 0 0,0 0 1 0 0,0 0-1 0 0,0 0 1 0 0,-1 0-1 0 0,0 0 1 0 0,1 0-1 0 0,-1-1 0 0 0,0 1 1 0 0,-1 0-1 0 0,1 0 1 0 0,0 0-1 0 0,-1-1 1 0 0,1 1-1 0 0,-1-1 0 0 0,0 1 1 0 0,0-1-1 0 0,0 0 1 0 0,0 0-1 0 0,0 0 1 0 0,-1 0-1 0 0,1 0 0 0 0,-1 0 1 0 0,1-1-1 0 0,-1 1 1 0 0,0-1-1 0 0,1 1 1 0 0,-3-1-35 0 0,-119 25 662 0 0,123-26-701 0 0,-37-8 16 0 0,41-7-2332 0 0,0 9 845 0 0,0-1-3352 0 0,2 3-6756 0 0</inkml:trace>
  <inkml:trace contextRef="#ctx0" brushRef="#br0" timeOffset="-3803.344">325 514 0 0 0,'0'0'1102'0'0,"0"0"58"0"0,0 0 49 0 0,0 0 68 0 0,0 0 23 0 0,0 0-20 0 0,0 0-98 0 0,0 0-145 0 0,0 0-96 0 0,2-2-59 0 0,6-8-13 0 0,-7 8-33 0 0,-1 2-85 0 0,0 0-109 0 0,0 0-101 0 0,0 0-5 0 0,-4-12 3090 0 0,-10 7-3113 0 0,0 1 0 0 0,0 0 0 0 0,-1 1 0 0 0,1 0 0 0 0,-1 1 1 0 0,0 1-1 0 0,1 0 0 0 0,-1 2 0 0 0,-4 0-513 0 0,14-1 77 0 0,-2 1-44 0 0,0 1-1 0 0,0 0 1 0 0,1 0-1 0 0,-1 1 1 0 0,0 0-1 0 0,1 0 1 0 0,0 0 0 0 0,0 1-1 0 0,0 0 1 0 0,0 0-1 0 0,0 1 1 0 0,0 0-33 0 0,-8 6 47 0 0,6-3-32 0 0,0 0 1 0 0,1 1-1 0 0,0 0 1 0 0,1 0-1 0 0,0 1 1 0 0,0 0-1 0 0,1 0 0 0 0,0 0 1 0 0,0 0-1 0 0,1 1 1 0 0,1 0-1 0 0,0 0 1 0 0,1 0-1 0 0,0 0 0 0 0,0 0 1 0 0,1 1-1 0 0,1-1 1 0 0,0 0-1 0 0,0 4-15 0 0,1-6 13 0 0,0 0 0 0 0,1 0 0 0 0,0 0 0 0 0,0-1 0 0 0,1 1 0 0 0,0-1 0 0 0,0 1 0 0 0,1-1 0 0 0,0 0 0 0 0,1-1-1 0 0,0 1 1 0 0,0-1 0 0 0,0 0 0 0 0,1 0 0 0 0,0 0 0 0 0,0-1 0 0 0,1 0 0 0 0,0 0 0 0 0,0-1 0 0 0,0 1 0 0 0,1-2 0 0 0,0 1 0 0 0,5 1-13 0 0,-9-4 42 0 0,1 0 1 0 0,-1-1 0 0 0,1 0 0 0 0,0 0 0 0 0,-1 0 0 0 0,1-1-1 0 0,0 0 1 0 0,-1 0 0 0 0,1 0 0 0 0,0 0 0 0 0,0-1 0 0 0,-1 1-1 0 0,1-1 1 0 0,0-1 0 0 0,-1 1 0 0 0,1-1 0 0 0,-1 1 0 0 0,0-1-1 0 0,1 0 1 0 0,-1-1 0 0 0,0 1 0 0 0,0-1 0 0 0,0 0 0 0 0,-1 0-1 0 0,1 0-42 0 0,78-89 638 0 0,-41 29-532 0 0,-3-2 1 0 0,-2-2-1 0 0,4-18-106 0 0,-16 30 105 0 0,-24 55-92 0 0,0 0 6 0 0,0 0-14 0 0,0 0-29 0 0,0 23-93 0 0,-3 108 444 0 0,29 208 165 0 0,-21-266-485 0 0,1-83-2488 0 0,-2-9-3757 0 0,-3 13 1051 0 0,0 1-6311 0 0</inkml:trace>
  <inkml:trace contextRef="#ctx0" brushRef="#br0" timeOffset="-3437.388">745 746 10010 0 0,'0'0'2547'0'0,"0"0"-798"0"0,0 0-465 0 0,0 0-24 0 0,0 0 25 0 0,0 0-88 0 0,0 0-219 0 0,0 0-258 0 0,0 0-181 0 0,0 0-89 0 0,0 0-46 0 0,0 0-6 0 0,0 0-37 0 0,-1 12-38 0 0,-3 102 979 0 0,-24 65-295 0 0,25-161-943 0 0,2-28-5597 0 0,1 10 5439 0 0,0-17-3977 0 0,0 5-3104 0 0,0 5-1830 0 0</inkml:trace>
  <inkml:trace contextRef="#ctx0" brushRef="#br0" timeOffset="-2868.637">668 787 1232 0 0,'0'0'2063'0'0,"0"0"-373"0"0,0 0-19 0 0,0 0 77 0 0,0 0 2 0 0,0 0-132 0 0,0 0-221 0 0,0 0-230 0 0,0 0-157 0 0,0 0-82 0 0,0 0-89 0 0,0 0-76 0 0,15-6-90 0 0,118-32 1350 0 0,-34 30-672 0 0,-104 49-744 0 0,-88 77 15 0 0,93-115-625 0 0,-1-1 0 0 0,1 1 0 0 0,-1 0 0 0 0,1-1 0 0 0,0 1 0 0 0,0 0 0 0 0,0-1 0 0 0,0 1 0 0 0,1 0 0 0 0,-1-1 0 0 0,1 1 0 0 0,0-1 0 0 0,-1 1 0 0 0,1 0 0 0 0,0-1 0 0 0,0 0 0 0 0,1 1 0 0 0,-1-1 0 0 0,1 0 0 0 0,-1 0 0 0 0,1 1 0 0 0,-1-1 0 0 0,1 0 0 0 0,0-1 0 0 0,0 1 0 0 0,0 0 0 0 0,0-1 0 0 0,1 1 0 0 0,-1-1 0 0 0,0 1 0 0 0,1-1 0 0 0,-1 0 0 0 0,0 0 0 0 0,1 0 0 0 0,0 0 0 0 0,0 0 3 0 0,16 11 13 0 0,14 7 49 0 0,-29-17-38 0 0,0-1 1 0 0,0 1-1 0 0,0 0 0 0 0,0 0 0 0 0,0 1 0 0 0,0-1 0 0 0,0 1 0 0 0,-1-1 0 0 0,1 1 1 0 0,-1 0-1 0 0,0 1 0 0 0,0-1 0 0 0,0 0 0 0 0,-1 1 0 0 0,1 0 0 0 0,-1 0 0 0 0,0-1 1 0 0,1 1-1 0 0,-2 1 0 0 0,1-1 0 0 0,-1 0 0 0 0,1 0 0 0 0,-1 1 0 0 0,0 1-24 0 0,-2-3 62 0 0,-1-1 0 0 0,1 0 0 0 0,-1 0 0 0 0,0 0 0 0 0,1-1 0 0 0,-1 1 0 0 0,0 0-1 0 0,0-1 1 0 0,0 1 0 0 0,0-1 0 0 0,-1 0 0 0 0,1 1 0 0 0,0-1 0 0 0,-1 0 0 0 0,1 0-1 0 0,0-1 1 0 0,-1 1 0 0 0,1 0 0 0 0,-1-1 0 0 0,1 0 0 0 0,-1 1 0 0 0,0-1 0 0 0,0 0-62 0 0,-6 2 71 0 0,-1 0-31 0 0,-1-1 0 0 0,0 1-1 0 0,0-2 1 0 0,0 0-1 0 0,0 0 1 0 0,0-1-1 0 0,0 0 1 0 0,0 0-1 0 0,0-2 1 0 0,1 1 0 0 0,-1-1-1 0 0,-3-2-39 0 0,-20 1-137 0 0,32-5-666 0 0,2 5-2726 0 0,0 2-458 0 0,0 2-5119 0 0</inkml:trace>
  <inkml:trace contextRef="#ctx0" brushRef="#br0" timeOffset="-1587.09">1097 470 6857 0 0,'0'0'2128'0'0,"0"0"-396"0"0,0 0-100 0 0,0 0 83 0 0,0 0 48 0 0,0 0-134 0 0,0 0-289 0 0,0 0-325 0 0,0 0-283 0 0,0 0-184 0 0,0 0-106 0 0,0 0-54 0 0,0 0-26 0 0,0 0-4 0 0,24 0 1620 0 0,224-21 744 0 0,-178 16-2312 0 0,-70 5-386 0 0,0 0 3 0 0,0 0-15 0 0,0 0-1 0 0,0 0 5 0 0,0 0-15 0 0,0 0 7 0 0,0 0-9 0 0,0 0 3 0 0,0 0-7 0 0,0 0-12 0 0,0 0-39 0 0,0 0-20 0 0,0 0-40 0 0,0 0-79 0 0,0 0-59 0 0,-4 0-3760 0 0,-13 0-10973 0 0,12 0 6856 0 0</inkml:trace>
  <inkml:trace contextRef="#ctx0" brushRef="#br0" timeOffset="-1336.555">1146 632 7538 0 0,'0'0'2580'0'0,"0"0"-806"0"0,0 0-537 0 0,0 0-124 0 0,0 0-22 0 0,0 0-42 0 0,0 0-62 0 0,0 0-36 0 0,0 0-52 0 0,0 0-22 0 0,0 0-45 0 0,0 0-119 0 0,0 0-61 0 0,20 5-81 0 0,61 12-77 0 0,9-13 591 0 0,30-22-504 0 0,-109 16 17 0 0,-6 1-2530 0 0,1 0-8589 0 0,-5 1-1056 0 0</inkml:trace>
  <inkml:trace contextRef="#ctx0" brushRef="#br0" timeOffset="3355.127">3157 422 3913 0 0,'0'0'2580'0'0,"0"0"-878"0"0,0 0-279 0 0,0 0 248 0 0,0 0 280 0 0,0 0 10 0 0,0 0-340 0 0,0 0-447 0 0,0 0-415 0 0,0 0-287 0 0,0 0-113 0 0,0 0 19 0 0,22 0 1476 0 0,168-3 2116 0 0,-152-5-3474 0 0,-34 6 437 0 0,-3 1-4231 0 0,0 1-5735 0 0,-1 0-2420 0 0</inkml:trace>
  <inkml:trace contextRef="#ctx0" brushRef="#br0" timeOffset="3938.528">3917 113 6705 0 0,'0'0'2394'0'0,"0"0"-333"0"0,0 0-149 0 0,0 0 10 0 0,0 0 1 0 0,0 0-172 0 0,0 0-308 0 0,0 0-313 0 0,0 0-261 0 0,0 0-183 0 0,0 0-108 0 0,0 0-54 0 0,0-7 2082 0 0,-6 367-997 0 0,-16-267-3596 0 0,24-171-4333 0 0,2 27-6653 0 0,-4 40 6140 0 0</inkml:trace>
  <inkml:trace contextRef="#ctx0" brushRef="#br0" timeOffset="4212.414">3650 109 9114 0 0,'0'0'2262'0'0,"0"0"-275"0"0,0 0-109 0 0,0 0-69 0 0,0 0-127 0 0,0 0-272 0 0,0 0-355 0 0,0 0-323 0 0,0 0-207 0 0,0 0-63 0 0,0 0-2 0 0,0 0 44 0 0,0 0 13 0 0,17-4-35 0 0,125-31 675 0 0,79 1 45 0 0,-190 37-1874 0 0,-26 4-2574 0 0,-3 4-4013 0 0,-2-6-4873 0 0</inkml:trace>
  <inkml:trace contextRef="#ctx0" brushRef="#br0" timeOffset="4749.972">4095 330 6969 0 0,'0'0'1378'0'0,"0"0"-207"0"0,0 0 168 0 0,0 0 271 0 0,0 0 63 0 0,0 0-128 0 0,0 0-254 0 0,0 0-254 0 0,0 0-185 0 0,0 0-121 0 0,0 0-99 0 0,0 0-85 0 0,0 0-45 0 0,17-1-42 0 0,114-5 1585 0 0,-69 6-804 0 0,-66 22-733 0 0,-114 106 161 0 0,117-126-666 0 0,-1 0-1 0 0,1 0 1 0 0,0 1-1 0 0,0-1 0 0 0,0 0 1 0 0,0 0-1 0 0,0 1 1 0 0,0-1-1 0 0,1 0 1 0 0,-1 1-1 0 0,1-1 1 0 0,0 1-1 0 0,0-1 1 0 0,0 0-1 0 0,0 1 0 0 0,0-1 1 0 0,0 1-1 0 0,1-1 1 0 0,-1 1-1 0 0,1-1 1 0 0,-1 0-1 0 0,1 0 1 0 0,0 1-1 0 0,0-1 0 0 0,0 0 1 0 0,0 0-1 0 0,1 0 1 0 0,-1 0-1 0 0,1 0 1 0 0,0 1-3 0 0,9 0 118 0 0,0 0 1 0 0,1 0 0 0 0,0-1-1 0 0,0 0 1 0 0,-1-1 0 0 0,1-1-1 0 0,0 0 1 0 0,0 0 0 0 0,0-1 0 0 0,0-1-1 0 0,7-2-118 0 0,102-25 328 0 0,-97 25-1373 0 0,-14 4-9279 0 0,-8 0-1565 0 0</inkml:trace>
  <inkml:trace contextRef="#ctx0" brushRef="#br0" timeOffset="6086.406">1783 842 0 0 0,'0'0'336'0'0,"0"0"514"0"0,0 0 313 0 0,0 0 325 0 0,0 0 288 0 0,0 0 105 0 0,0 0-138 0 0,0 0-262 0 0,0 0-280 0 0,0 0-179 0 0,0 0-100 0 0,-7 0 2988 0 0,70 12 198 0 0,167 1 50 0 0,65-12-4158 0 0,-172-1 365 0 0,352-15 282 0 0,497 15 197 0 0,-767-12-646 0 0,-125 6-104 0 0,12 2-43 0 0,9-3-947 0 0,-114 7-3048 0 0,5 0-3403 0 0,3 0-4871 0 0</inkml:trace>
  <inkml:trace contextRef="#ctx0" brushRef="#br0" timeOffset="7174.685">3921 39 0 0 0,'0'0'580'0'0,"0"0"43"0"0,0 0 0 0 0,0 0 45 0 0,0 0 64 0 0,0 0 18 0 0,0 0-20 0 0,0 0-67 0 0,0 0-57 0 0,0 0-58 0 0,0 0-39 0 0,2-1-13 0 0,13-4 11681 0 0,11 4-9059 0 0,9-2-2879 0 0,95-1 1459 0 0,-112 4-1670 0 0,-24 5-2496 0 0,3-2-3555 0 0,1 0-5425 0 0</inkml:trace>
  <inkml:trace contextRef="#ctx0" brushRef="#br0" timeOffset="9432.177">2450 1100 3337 0 0,'0'0'1884'0'0,"0"0"-133"0"0,0 0 10 0 0,0 0 34 0 0,0 0 42 0 0,0 0-83 0 0,0 0-252 0 0,0 0-354 0 0,0 0-345 0 0,0 0-279 0 0,0 0-164 0 0,-4 7-41 0 0,-9 22 214 0 0,1 0 1 0 0,1 2 0 0 0,2-1-1 0 0,1 1 1 0 0,0 5-534 0 0,-7 28 524 0 0,-65 194 609 0 0,61-229-537 0 0,19-28-443 0 0,0-1 28 0 0,0 0 48 0 0,0 0 36 0 0,-7-74 774 0 0,10 52-1042 0 0,2 0 0 0 0,0 0 0 0 0,1 1 0 0 0,2 0 1 0 0,0 0-1 0 0,1 0 0 0 0,1 1 0 0 0,1 1 0 0 0,0-1 0 0 0,2 2 0 0 0,0 0 1 0 0,1 0-1 0 0,1 2 0 0 0,6-6 3 0 0,9-12-29 0 0,1 2 0 0 0,2 2 0 0 0,0 0 0 0 0,15-7 29 0 0,-18 30-216 0 0,-25 30 98 0 0,-2 7 175 0 0,-3 1 0 0 0,0 0 0 0 0,-2 0 0 0 0,-1 0-1 0 0,-6 23-56 0 0,-7 98 35 0 0,16-153-31 0 0,1 1 0 0 0,0-1 0 0 0,-1 1 1 0 0,1-1-1 0 0,0 1 0 0 0,-1 0 0 0 0,1-1 0 0 0,0 1 0 0 0,-1 0 0 0 0,1 0 1 0 0,0 0-1 0 0,0-1 0 0 0,-1 1 0 0 0,1 0 0 0 0,0 0 0 0 0,0 0 0 0 0,-1 0 0 0 0,1 0 1 0 0,0 0-1 0 0,0 0 0 0 0,0 0 0 0 0,-1 1 0 0 0,1-1 0 0 0,0 0 0 0 0,-1 0 0 0 0,1 1 1 0 0,0-1-1 0 0,0 0 0 0 0,-1 1 0 0 0,1-1 0 0 0,-1 1 0 0 0,1-1 0 0 0,0 1 1 0 0,-1-1-1 0 0,1 1 0 0 0,-1-1 0 0 0,1 1 0 0 0,-1 0 0 0 0,1-1 0 0 0,-1 1 0 0 0,0-1 1 0 0,1 1-1 0 0,-1 0 0 0 0,0 0 0 0 0,1-1 0 0 0,-1 1 0 0 0,0 0 0 0 0,0 0 1 0 0,0-1-1 0 0,0 1 0 0 0,0 0 0 0 0,0 0 0 0 0,0-1 0 0 0,0 1 0 0 0,0 0 0 0 0,0 0 1 0 0,0-1-1 0 0,0 1 0 0 0,0 0 0 0 0,-1 0 0 0 0,1-1 0 0 0,-1 2-4 0 0,260-361 383 0 0,-216 311-448 0 0,-37 69-200 0 0,-17 439 1314 0 0,12-454-1505 0 0,1 16 1219 0 0,3-24-6394 0 0,-3-1 3482 0 0,1-1-3985 0 0,-1 0-4969 0 0</inkml:trace>
  <inkml:trace contextRef="#ctx0" brushRef="#br0" timeOffset="9739.501">3122 1439 8866 0 0,'0'0'1679'0'0,"0"0"-520"0"0,0 0-76 0 0,0 0 285 0 0,0 0 196 0 0,0 0 19 0 0,0 0-169 0 0,0 0-302 0 0,0 0-288 0 0,0 0-237 0 0,0 0-179 0 0,-4 33-125 0 0,-13 105-76 0 0,6-51 94 0 0,9-10-210 0 0,3-74-4176 0 0,13-113-14087 0 0,-12 99 17900 0 0</inkml:trace>
  <inkml:trace contextRef="#ctx0" brushRef="#br0" timeOffset="10259.749">3122 1431 0 0 0,'0'0'1176'0'0,"0"0"349"0"0,0 0 208 0 0,0 0 85 0 0,0 0-62 0 0,0 0-158 0 0,0 0-239 0 0,0 0-217 0 0,0 0-153 0 0,0 0-119 0 0,0 0-118 0 0,0 0-79 0 0,0 0-41 0 0,4-7-54 0 0,12-20-23 0 0,16 20 2051 0 0,8-1-870 0 0,-15 1-1240 0 0,0 2 0 0 0,0 1 0 0 0,0 1-1 0 0,1 1 1 0 0,-1 1 0 0 0,22 3-496 0 0,-45-2 19 0 0,0 0 0 0 0,0 0-1 0 0,-1 1 1 0 0,1-1 0 0 0,0 0 0 0 0,-1 1-1 0 0,1 0 1 0 0,0-1 0 0 0,-1 1-1 0 0,1 0 1 0 0,-1 0 0 0 0,1 0-1 0 0,-1 0 1 0 0,1 0 0 0 0,-1 0 0 0 0,0 0-1 0 0,1 0 1 0 0,-1 1 0 0 0,0-1-1 0 0,0 0 1 0 0,0 1 0 0 0,0-1 0 0 0,0 1-1 0 0,0-1 1 0 0,-1 1 0 0 0,1 0-1 0 0,0-1 1 0 0,-1 1 0 0 0,1 0 0 0 0,-1-1-1 0 0,0 1 1 0 0,1 0 0 0 0,-1 0-1 0 0,0-1 1 0 0,0 1 0 0 0,0 0 0 0 0,0 0-1 0 0,-1 0 1 0 0,1-1 0 0 0,-1 2-19 0 0,-28 67 504 0 0,-80 30-225 0 0,86-83-226 0 0,22-17-56 0 0,1 1 0 0 0,-1-1 0 0 0,1 1 0 0 0,-1-1 0 0 0,1 0 0 0 0,-1 1 0 0 0,1-1 0 0 0,0 1 0 0 0,-1-1 0 0 0,1 1 0 0 0,0 0 0 0 0,-1-1 0 0 0,1 1 0 0 0,0-1 0 0 0,0 1 0 0 0,-1 0 0 0 0,1-1 0 0 0,0 1 0 0 0,0-1 0 0 0,0 1 0 0 0,0 0 0 0 0,0-1 0 0 0,0 1 0 0 0,0 0 0 0 0,0-1 0 0 0,0 1 0 0 0,0-1 0 0 0,1 1 0 0 0,-1 0 0 0 0,0-1 0 0 0,0 1 0 0 0,0-1 0 0 0,1 1 0 0 0,-1 0 0 0 0,0-1 0 0 0,1 1 0 0 0,-1-1 0 0 0,1 1 0 0 0,-1-1 0 0 0,0 1 0 0 0,1-1 0 0 0,-1 0 0 0 0,1 1 0 0 0,-1-1 0 0 0,1 0 0 0 0,-1 1 0 0 0,1-1 0 0 0,0 0 0 0 0,-1 1 0 0 0,1-1 0 0 0,-1 0 0 0 0,1 0 0 0 0,0 0 0 0 0,-1 0 0 0 0,1 1 0 0 0,0-1 0 0 0,-1 0 3 0 0,41 14 18 0 0,-41-14-16 0 0,7 1 5 0 0,-1 0 0 0 0,0 0 1 0 0,1 1-1 0 0,-1 0 0 0 0,0 0 0 0 0,0 0 0 0 0,0 1 1 0 0,0 0-1 0 0,-1 0 0 0 0,1 0 0 0 0,-1 1 1 0 0,0 0-1 0 0,0 0 0 0 0,0 0 0 0 0,0 0 0 0 0,-1 1 1 0 0,0 0-1 0 0,0 0 0 0 0,0 0 0 0 0,0 1 1 0 0,-1-1-1 0 0,0 1 0 0 0,0 0 0 0 0,-1 0 0 0 0,1 0 1 0 0,-1 0-1 0 0,0 0 0 0 0,-1 0 0 0 0,1 3-7 0 0,-4-4 47 0 0,-1-1 0 0 0,1 1-1 0 0,0 0 1 0 0,-1-1 0 0 0,0 1 0 0 0,0-1-1 0 0,-1 0 1 0 0,1 0 0 0 0,-1 0 0 0 0,0 0-1 0 0,0-1 1 0 0,0 1 0 0 0,0-1 0 0 0,-1 0-1 0 0,1 0 1 0 0,-1-1 0 0 0,0 0 0 0 0,0 1-1 0 0,-4 0-46 0 0,-3 2 25 0 0,0 0 0 0 0,-1-1-1 0 0,0-1 1 0 0,1 0-1 0 0,-1 0 1 0 0,0-1 0 0 0,-1-1-1 0 0,1 0 1 0 0,0-1 0 0 0,0 0-1 0 0,-6-2-24 0 0,15 1-18 0 0,-1 0-1 0 0,0 0 1 0 0,0 0-1 0 0,0 0 1 0 0,1-1-1 0 0,-1 0 1 0 0,1 0-1 0 0,-1-1 1 0 0,1 1-1 0 0,0-1 1 0 0,0 0-1 0 0,0 0 1 0 0,0 0-1 0 0,0 0 1 0 0,1-1-1 0 0,-1 0 1 0 0,1 1-1 0 0,0-1 1 0 0,0-1 18 0 0,-16-57-3756 0 0,19 46 838 0 0,0 6-2653 0 0,0 2-6067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6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0 0 0,'0'0'243'0'0,"0"0"461"0"0,0 0 128 0 0,0 0 19 0 0,0 0 34 0 0,0 0 60 0 0,0 0 66 0 0,0 0 79 0 0,0 0 97 0 0,0 0 107 0 0,0 0 80 0 0,0 0-9 0 0,0 0-67 0 0,0 0-82 0 0,0 0-105 0 0,0 0-87 0 0,0 0-93 0 0,0 0-141 0 0,3-1 3254 0 0,11-6-3535 0 0,22-13-171 0 0,1 0 0 0 0,0 3 0 0 0,1 1 0 0 0,1 2 0 0 0,1 1 1 0 0,-1 2-1 0 0,8 1-338 0 0,47-1 185 0 0,-94 11-197 0 0,0 0 15 0 0,0 0-18 0 0,-2 10 62 0 0,0 0 0 0 0,0 0 1 0 0,-1-1-1 0 0,0 1 0 0 0,-1-1 0 0 0,0 1 0 0 0,-1-1 0 0 0,1 0 0 0 0,-2-1 1 0 0,1 1-1 0 0,-1-1 0 0 0,-7 7-47 0 0,-19 31 101 0 0,-105 146 115 0 0,102-140-192 0 0,21-35-19 0 0,2 1-1 0 0,0 1 1 0 0,1 0-1 0 0,0 0 1 0 0,2 1-1 0 0,0 0 0 0 0,2 1 1 0 0,-1 3-5 0 0,7-21 11 0 0,0 1 0 0 0,0 0 0 0 0,0-1 0 0 0,0 1 0 0 0,1 0 0 0 0,0 0 0 0 0,-1 0 0 0 0,1-1 0 0 0,1 1 0 0 0,-1 0 0 0 0,1 0 0 0 0,-1 0-1 0 0,1-1 1 0 0,0 1 0 0 0,0 0 0 0 0,1-1 0 0 0,-1 1 0 0 0,1-1 0 0 0,0 1 0 0 0,0-1 0 0 0,0 0 0 0 0,0 0 0 0 0,0 0 0 0 0,1 0 0 0 0,0 0 0 0 0,-1 0 0 0 0,1-1 0 0 0,0 1 0 0 0,0-1 0 0 0,0 0 0 0 0,1 0 0 0 0,-1 0 0 0 0,0 0 0 0 0,1-1 0 0 0,-1 1 0 0 0,1-1 0 0 0,0 0 0 0 0,-1 0 0 0 0,1 0 0 0 0,0-1-1 0 0,0 1 1 0 0,0-1 0 0 0,-1 0 0 0 0,1 0 0 0 0,4 0-11 0 0,148-18 1445 0 0,-66-5-694 0 0,-90 23-709 0 0,0 0-10 0 0,0 0 16 0 0,0 0 20 0 0,0 0-2 0 0,0 0-21 0 0,0 0 14 0 0,0 0-21 0 0,0 0-3 0 0,0 0 12 0 0,0 0 5 0 0,0 0-11 0 0,0 0-2 0 0,0 0 10 0 0,0 0-29 0 0,0 0 4 0 0,0 0 13 0 0,0 0 1 0 0,0 0-14 0 0,0 0-14 0 0,0 0-16 0 0,0 0-44 0 0,0 0 58 0 0,0 0 39 0 0,0 0-30 0 0,0 0-11 0 0,0 0-2 0 0,0 0 25 0 0,0 0-22 0 0,0 0 11 0 0,0 0-7 0 0,0 0-42 0 0,0 0 38 0 0,0 0 18 0 0,0 0-17 0 0,0 0-21 0 0,0 0-3 0 0,0 0 29 0 0,0 0 19 0 0,0 0-17 0 0,0 0-24 0 0,0 0-1 0 0,0 0-7 0 0,0 0-30 0 0,0 0 15 0 0,-1-8-2251 0 0,-2 3-3901 0 0,2 4-248 0 0,1 0-6010 0 0</inkml:trace>
  <inkml:trace contextRef="#ctx0" brushRef="#br0" timeOffset="1800.008">971 115 5313 0 0,'0'0'1787'0'0,"0"0"-164"0"0,0 0 43 0 0,0 0 86 0 0,0 0-31 0 0,0 0-165 0 0,0 0-232 0 0,0 0-216 0 0,0 0-167 0 0,0 0-169 0 0,0 0-148 0 0,0 0-112 0 0,-2-5-89 0 0,-8-26 737 0 0,-33 27 724 0 0,29 6-1815 0 0,-1 1 0 0 0,1 1 0 0 0,0 1 0 0 0,1 0 0 0 0,-1 1 0 0 0,1 0-1 0 0,0 1 1 0 0,1 0 0 0 0,-1 1 0 0 0,2 1 0 0 0,-1 0 0 0 0,1 0 0 0 0,0 1-1 0 0,1 0 1 0 0,0 1 0 0 0,-4 6-69 0 0,3-4 5 0 0,-1 0-1 0 0,1 1 1 0 0,1 0 0 0 0,1 0-1 0 0,0 1 1 0 0,1 1-1 0 0,0-1 1 0 0,1 1 0 0 0,1 1-1 0 0,1-1 1 0 0,0 1 0 0 0,1 0-1 0 0,1 0 1 0 0,0 0-1 0 0,1 0 1 0 0,1 1 0 0 0,1 11-5 0 0,2-21 11 0 0,0-1 0 0 0,0 1 0 0 0,0-1 0 0 0,1 0 0 0 0,1 1 0 0 0,-1-1 0 0 0,1-1 0 0 0,0 1 0 0 0,0 0 0 0 0,1-1 0 0 0,0 0 1 0 0,0 0-1 0 0,0-1 0 0 0,1 1 0 0 0,0-1 0 0 0,0 0 0 0 0,0-1 0 0 0,1 1 0 0 0,0-1 0 0 0,0 0 0 0 0,0-1 0 0 0,0 0 0 0 0,0 0 0 0 0,0-1 0 0 0,1 1 0 0 0,0-2 1 0 0,-1 1-1 0 0,1-1 0 0 0,0 0 0 0 0,0-1 0 0 0,-1 1 0 0 0,1-2 0 0 0,0 1 0 0 0,0-1 0 0 0,0 0 0 0 0,-1-1 0 0 0,8-2-11 0 0,12-10 80 0 0,0-1-1 0 0,-1-2 1 0 0,-1 0 0 0 0,-1-2-1 0 0,0-1 1 0 0,-1 0-1 0 0,-2-2 1 0 0,0-1 0 0 0,-1 0-1 0 0,-1-1 1 0 0,-2-2-1 0 0,0 1 1 0 0,-2-2 0 0 0,0 0-1 0 0,-2-1 1 0 0,1-6-80 0 0,-7 17 48 0 0,0 1 0 0 0,-1-1 1 0 0,0-1-1 0 0,-2 1 0 0 0,0-1 1 0 0,-1 0-1 0 0,-1 1 0 0 0,-1-1 1 0 0,0-14-49 0 0,-1 31 52 0 0,-7 23-124 0 0,1 39 184 0 0,2 0 0 0 0,3 0 0 0 0,3 0 0 0 0,4 18-112 0 0,2 95 100 0 0,-8 3-11 0 0,1-177-126 0 0,-1 0 0 0 0,0 0 0 0 0,1 0 0 0 0,-1-1 0 0 0,0 1 0 0 0,1 0 0 0 0,-1 0 0 0 0,0 0 0 0 0,1 0 0 0 0,-1 0-1 0 0,0 0 1 0 0,1 0 0 0 0,-1 0 0 0 0,0 0 0 0 0,1 0 0 0 0,-1 0 0 0 0,0 0 0 0 0,1 1 0 0 0,-1-1 0 0 0,0 0 0 0 0,1 0 0 0 0,-1 0 0 0 0,0 0 0 0 0,1 1 0 0 0,-1-1 0 0 0,0 0 0 0 0,0 0 0 0 0,1 0 0 0 0,-1 1 0 0 0,0-1 0 0 0,0 0 0 0 0,1 0-1 0 0,-1 1 1 0 0,0-1 0 0 0,0 0 0 0 0,0 1 37 0 0,0-5-932 0 0,-1-12-1415 0 0,-2 7-3352 0 0,-2 5-5182 0 0</inkml:trace>
  <inkml:trace contextRef="#ctx0" brushRef="#br0" timeOffset="2703.348">1440 410 8994 0 0,'0'0'2370'0'0,"0"0"-1326"0"0,0 0-456 0 0,0 0 287 0 0,0 0 409 0 0,0 0 230 0 0,0 0-28 0 0,0 0-218 0 0,0 0-268 0 0,0 0-252 0 0,0 0-160 0 0,0 0-85 0 0,1 20-48 0 0,0 66-51 0 0,-11-19 491 0 0,-66 179 262 0 0,62-198-1095 0 0,14-99 267 0 0,0 50-330 0 0,5-32-12 0 0,2 0 0 0 0,1 1 0 0 0,1 0 0 0 0,1 0 0 0 0,2 1-1 0 0,2 0 1 0 0,0 1 0 0 0,2 1 0 0 0,2 0 0 0 0,7-9 13 0 0,49-31 3 0 0,-73 68-5 0 0,1 0 0 0 0,-1 1 1 0 0,1-1-1 0 0,0 0 0 0 0,-1 1 1 0 0,1-1-1 0 0,0 1 0 0 0,-1 0 0 0 0,1 0 1 0 0,0-1-1 0 0,0 1 0 0 0,-1 0 1 0 0,1 0-1 0 0,0 1 0 0 0,-1-1 1 0 0,1 0-1 0 0,0 1 0 0 0,-1-1 1 0 0,1 1-1 0 0,0-1 0 0 0,-1 1 0 0 0,1 0 1 0 0,-1-1-1 0 0,1 1 0 0 0,-1 0 1 0 0,1 0-1 0 0,-1 0 0 0 0,0 0 1 0 0,1 0-1 0 0,-1 1 0 0 0,0-1 0 0 0,0 0 1 0 0,0 1-1 0 0,0-1 0 0 0,0 1 1 0 0,0-1-1 0 0,0 1 0 0 0,-1-1 1 0 0,1 1-1 0 0,0-1 0 0 0,-1 1 0 0 0,1 0 1 0 0,-1-1-1 0 0,0 1 0 0 0,1 0 1 0 0,-1 0-1 0 0,0-1 0 0 0,0 1 1 0 0,0 0-1 0 0,-1-1 0 0 0,1 1 1 0 0,0 0-1 0 0,0 0 0 0 0,-1-1 0 0 0,0 2 2 0 0,-13 63 68 0 0,11-61-75 0 0,0-1-1 0 0,0 1 1 0 0,0 0-1 0 0,1 0 1 0 0,0 1-1 0 0,0-1 1 0 0,0 0-1 0 0,1 1 1 0 0,0-1-1 0 0,0 1 1 0 0,0-1-1 0 0,0 1 1 0 0,1-1-1 0 0,0 1 1 0 0,1 0-1 0 0,-1 0 8 0 0,72 29-36 0 0,-69-34 40 0 0,0 0 0 0 0,0 0 0 0 0,0 1 0 0 0,0-1 0 0 0,-1 1 0 0 0,1 0 0 0 0,0 0 0 0 0,-1 0 0 0 0,0 0 0 0 0,1 0 0 0 0,-1 0 0 0 0,0 1 0 0 0,0-1 0 0 0,0 1 0 0 0,0 0 0 0 0,-1-1 0 0 0,1 1 0 0 0,-1 0 0 0 0,1 0 0 0 0,-1 0 0 0 0,0 0 0 0 0,0 0 0 0 0,-1 0 0 0 0,1 0 0 0 0,0 0 0 0 0,-1 1 0 0 0,0-1 0 0 0,0 0 0 0 0,0 0 0 0 0,0 1-4 0 0,-18 98 506 0 0,12-87-427 0 0,4-8 9 0 0,0-1 1 0 0,-1 0-1 0 0,1 0 1 0 0,-1 0-1 0 0,0-1 1 0 0,-1 1-1 0 0,1-1 1 0 0,-1 0 0 0 0,0 1-1 0 0,-1-2 1 0 0,1 1-1 0 0,-1 0 1 0 0,0-1-1 0 0,0 0 1 0 0,-2 1-89 0 0,4-3 41 0 0,-9 5 87 0 0,0 0 1 0 0,0-1-1 0 0,0-1 0 0 0,-1 0 0 0 0,0 0 0 0 0,0-1 0 0 0,0-1 0 0 0,0 0 1 0 0,-1-1-1 0 0,-11 1-128 0 0,15-3 49 0 0,0 1-14 0 0,0-1 0 0 0,1 0 1 0 0,-1 0-1 0 0,0-1 0 0 0,1 0 1 0 0,-1 0-1 0 0,0-1 0 0 0,1-1 1 0 0,0 0-1 0 0,-1 0 0 0 0,1-1 1 0 0,0 0-1 0 0,1 0 0 0 0,-1-1 1 0 0,-4-3-36 0 0,10 7-74 0 0,0-1 0 0 0,1 0 0 0 0,-1 1 0 0 0,0-1 0 0 0,0-1 0 0 0,1 1 0 0 0,-1 0 0 0 0,1 0 0 0 0,0-1 0 0 0,0 0 0 0 0,-1 1 0 0 0,2-1 0 0 0,-1 0 0 0 0,0 0 0 0 0,1 0 0 0 0,-1 0 0 0 0,1 0 0 0 0,0 0 0 0 0,0-1 0 0 0,0 1 0 0 0,0 0 0 0 0,1-1 0 0 0,-1 1 0 0 0,1 0 0 0 0,0-1 0 0 0,0 1 0 0 0,1-4 74 0 0,12-12-2879 0 0,-3 10-2969 0 0,-1 4-6206 0 0</inkml:trace>
  <inkml:trace contextRef="#ctx0" brushRef="#br0" timeOffset="3488.837">1821 248 8330 0 0,'0'0'2066'0'0,"0"0"-282"0"0,0 0-48 0 0,0 0 63 0 0,0 0-58 0 0,0 0-256 0 0,0 0-376 0 0,0 0-311 0 0,0 0-211 0 0,0 0-107 0 0,0 0-22 0 0,0 0-1 0 0,0 0 5 0 0,26-7 1694 0 0,185-12 821 0 0,-106 0-4567 0 0,-109 19 800 0 0,-13 1-2496 0 0,6 2-2653 0 0,3 1-5608 0 0</inkml:trace>
  <inkml:trace contextRef="#ctx0" brushRef="#br0" timeOffset="3738.763">1915 399 13683 0 0,'0'0'1803'0'0,"0"0"-428"0"0,0 0-57 0 0,0 0 55 0 0,0 0-61 0 0,0 0-159 0 0,0 0-201 0 0,0 0-171 0 0,0 0-131 0 0,0 0-97 0 0,0 0-106 0 0,0 0-79 0 0,0 0-49 0 0,21-4-70 0 0,125-19 199 0 0,-130 21-536 0 0,3-2-653 0 0,-6 3-8618 0 0,-13 1-2652 0 0</inkml:trace>
  <inkml:trace contextRef="#ctx0" brushRef="#br0" timeOffset="4454.415">1554 627 0 0 0,'0'0'704'0'0,"0"0"-89"0"0,0 0-136 0 0,0 0-106 0 0,0 0-26 0 0,0 0 68 0 0,0 0 111 0 0,0 0 112 0 0,0 0 89 0 0,0 0 53 0 0,0 0 64 0 0,5 2 2082 0 0,-3-1 683 0 0,-1 0 3506 0 0,-13 16-1427 0 0,-25 5-5703 0 0,28-17 550 0 0,-41 24-253 0 0,49-29-290 0 0,1 0-12 0 0,0 0-24 0 0,0 0-21 0 0,0 0-60 0 0,0 0-86 0 0,34-11-3349 0 0,-24 7-1258 0 0,-3 1-6750 0 0</inkml:trace>
  <inkml:trace contextRef="#ctx0" brushRef="#br0" timeOffset="6671.02">2390 211 4433 0 0,'0'0'1183'0'0,"0"0"-111"0"0,0 0 123 0 0,0 0 332 0 0,0 0 261 0 0,0 0 35 0 0,0 0-165 0 0,0 0-282 0 0,0 0-250 0 0,0 0-148 0 0,0 0-84 0 0,-5-9 490 0 0,5 7 3997 0 0,114-31-4328 0 0,-84 23-1081 0 0,0 2-1 0 0,1 0 0 0 0,0 2 1 0 0,1 2-1 0 0,20-1 29 0 0,-73 24-1905 0 0,1-5 176 0 0,0 0-4867 0 0,11-9-4149 0 0</inkml:trace>
  <inkml:trace contextRef="#ctx0" brushRef="#br0" timeOffset="12993.836">3187 64 3753 0 0,'0'0'1428'0'0,"0"0"7"0"0,0 0 84 0 0,0 0 5 0 0,0 0-65 0 0,0 0-216 0 0,0 0-325 0 0,0 0-206 0 0,0 0-153 0 0,0 0-82 0 0,0 0-17 0 0,-9-2-18 0 0,-9-2 337 0 0,0 1 1 0 0,0 1-1 0 0,-1 1 1 0 0,1 0-1 0 0,0 2 1 0 0,-1 0-1 0 0,1 1 1 0 0,-12 3-780 0 0,-30 17 1285 0 0,-36 42-124 0 0,86-56-1109 0 0,1 2 1 0 0,-1-1 0 0 0,2 1 0 0 0,0 1 0 0 0,0-1 0 0 0,1 1 0 0 0,0 1 0 0 0,1-1-1 0 0,0 1 1 0 0,1 0 0 0 0,0 0 0 0 0,1 1 0 0 0,0 0 0 0 0,1-1 0 0 0,1 1 0 0 0,0 0 0 0 0,0 1-1 0 0,2-1 1 0 0,-1 0 0 0 0,2 0-53 0 0,-2-6 13 0 0,0-1 0 0 0,0 1 0 0 0,1 0-1 0 0,0-1 1 0 0,0 1 0 0 0,1-1 0 0 0,0 1 0 0 0,0-1-1 0 0,1 1 1 0 0,-1-1 0 0 0,1 1 0 0 0,1-1 0 0 0,-1 0-1 0 0,1 0 1 0 0,0 0 0 0 0,1-1 0 0 0,-1 1 0 0 0,1-1-1 0 0,0 1 1 0 0,0-1 0 0 0,1-1 0 0 0,0 1 0 0 0,0 0-1 0 0,0-1 1 0 0,0 0 0 0 0,0-1 0 0 0,1 1 0 0 0,0-1-1 0 0,0 0 1 0 0,3 2-13 0 0,1-2 71 0 0,0-1 0 0 0,0 0 0 0 0,0 0-1 0 0,0-1 1 0 0,0 0 0 0 0,1-1 0 0 0,-1 0 0 0 0,0-1 0 0 0,0 0-1 0 0,0 0 1 0 0,0-1 0 0 0,0 0 0 0 0,0-1 0 0 0,0 0-1 0 0,-1-1 1 0 0,0 0 0 0 0,1 0 0 0 0,-1-1 0 0 0,-1 0 0 0 0,2-2-71 0 0,6-6 147 0 0,-1-1 1 0 0,-1-1 0 0 0,0-1-1 0 0,-1 0 1 0 0,-1-1 0 0 0,-1 0 0 0 0,3-5-148 0 0,1-2 55 0 0,-3 4-16 0 0,-1-1-1 0 0,-1 1 1 0 0,-1-2 0 0 0,0 0-1 0 0,-2 0 1 0 0,-1 0 0 0 0,3-16-39 0 0,-7-61 65 0 0,-21 217-41 0 0,7 154 39 0 0,45-165-50 0 0,-4-86-172 0 0,-29-21 69 0 0,0 0-72 0 0,0 0-98 0 0,0 0-168 0 0,2-5-3881 0 0,0 3-49 0 0,0-2-7404 0 0</inkml:trace>
  <inkml:trace contextRef="#ctx0" brushRef="#br0" timeOffset="15821.269">3726 457 0 0 0,'0'0'830'0'0,"0"0"-154"0"0,0 0 60 0 0,0 0 168 0 0,0 0 111 0 0,0 0 28 0 0,0 0-106 0 0,0 0-146 0 0,0 0-80 0 0,0 0-2 0 0,0 0 36 0 0,0 0 32 0 0,-4 27 5334 0 0,-91 81-3310 0 0,78-92-2612 0 0,-67 76 352 0 0,63-58 1 0 0,22-35-486 0 0,-1 1 1 0 0,0 0 0 0 0,0 0-1 0 0,0 0 1 0 0,0-1 0 0 0,0 1-1 0 0,0 0 1 0 0,0 0 0 0 0,0 0 0 0 0,0-1-1 0 0,0 1 1 0 0,0 0 0 0 0,0 0-1 0 0,0-1 1 0 0,0 1 0 0 0,0 0-1 0 0,0 0 1 0 0,0 0 0 0 0,0-1-1 0 0,0 1 1 0 0,0 0 0 0 0,0 0 0 0 0,0 0-1 0 0,0-1 1 0 0,0 1 0 0 0,0 0-1 0 0,-1 0 1 0 0,1 0 0 0 0,0-1-1 0 0,0 1 1 0 0,0 0 0 0 0,0 0-1 0 0,0 0 1 0 0,-1 0 0 0 0,1-1 0 0 0,0 1-1 0 0,0 0 1 0 0,0 0 0 0 0,-1 0-1 0 0,1 0 1 0 0,0 0 0 0 0,0 0-1 0 0,0 0 1 0 0,-1 0 0 0 0,1 0-1 0 0,0 0 1 0 0,0 0 0 0 0,-1 0 0 0 0,1 0-1 0 0,0 0 1 0 0,0 0-57 0 0,23-41 41 0 0,117-112 125 0 0,-63 71 150 0 0,-62 64 600 0 0,10-12 1227 0 0,0 1-2103 0 0,-9 21-63 0 0,-16 8 14 0 0,0 0 14 0 0,0 0-11 0 0,0 0 10 0 0,0 0 0 0 0,0 0-16 0 0,0 0-3 0 0,0 0 6 0 0,0 0-3 0 0,0 0-14 0 0,0 0 8 0 0,0 0 3 0 0,0 0 6 0 0,0 0-2 0 0,17 82 88 0 0,-5-6 23 0 0,7 24-58 0 0,-2-53-14 0 0,-17-46-16 0 0,3-1-843 0 0,3-26-4490 0 0,-3 15-4773 0 0,-3 8-338 0 0</inkml:trace>
  <inkml:trace contextRef="#ctx0" brushRef="#br0" timeOffset="16159.469">3601 579 5353 0 0,'0'0'2173'0'0,"0"0"-101"0"0,0 0 19 0 0,0 0-34 0 0,0 0-242 0 0,0 0-410 0 0,0 0-394 0 0,0 0-257 0 0,0 0-116 0 0,0 0-17 0 0,0 0 35 0 0,0 0 5 0 0,8 1-38 0 0,220 5 3012 0 0,-205-12-5653 0 0,-14 2-2693 0 0,-4 3-5307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346 197 4273 0 0,'0'0'1519'0'0,"0"0"-243"0"0,0 0-76 0 0,0 0 186 0 0,0 0 309 0 0,0 0 197 0 0,0 0-4 0 0,0 0-203 0 0,0 0-339 0 0,0 0-354 0 0,0 0-294 0 0,8-13-181 0 0,20-39-114 0 0,-29 77 1459 0 0,-104 243-608 0 0,-59 99-801 0 0,55-160-357 0 0,106-193-82 0 0,3-13-12 0 0,0-1 22 0 0,0 0 33 0 0,0 0 35 0 0,5-15 396 0 0,107-251 93 0 0,61-83-514 0 0,-30-19 115 0 0,-136 352-204 0 0,-6 26-71 0 0,-2 8 133 0 0,-4 142 289 0 0,0-116-299 0 0,2 0 0 0 0,2 0 0 0 0,1 0 0 0 0,3-1 0 0 0,1 1 0 0 0,3 0 0 0 0,1-1 0 0 0,2-1 0 0 0,2 1 0 0 0,16 34-30 0 0,-25-67 9 0 0,1-1-1 0 0,1 0 0 0 0,0 0 0 0 0,0 0 1 0 0,1 0-1 0 0,0-1 0 0 0,0 0 0 0 0,1 0 1 0 0,0-1-1 0 0,0 0 0 0 0,1 0 0 0 0,0-1 1 0 0,0 1-1 0 0,0-2 0 0 0,1 1 0 0 0,0-1 1 0 0,0-1-1 0 0,1 0 0 0 0,-1 0 0 0 0,1-1 1 0 0,3 1-9 0 0,-5-6 77 0 0,0-1 0 0 0,-1 0 0 0 0,1-1 0 0 0,-1 0 0 0 0,0 0 0 0 0,0 0 0 0 0,0-1 0 0 0,0 0 0 0 0,-1 0 0 0 0,0-1 0 0 0,0 0 0 0 0,0 0 0 0 0,-1 0 0 0 0,1-1 1 0 0,-2 0-1 0 0,1 0 0 0 0,-1 0 0 0 0,1-2-77 0 0,17-30 121 0 0,-1-1 1 0 0,-1-1 0 0 0,-3 0 0 0 0,-1-2 0 0 0,-2 0-1 0 0,-3 0 1 0 0,-1-1 0 0 0,-2-1 0 0 0,-2 1 0 0 0,-1-1 0 0 0,-3 0-1 0 0,-3-35-121 0 0,-8 23-25 0 0,3 72-3082 0 0,8 27-546 0 0,-1-23-1443 0 0,0-4-6556 0 0</inkml:trace>
  <inkml:trace contextRef="#ctx0" brushRef="#br0" timeOffset="326.804">1206 469 11402 0 0,'0'0'1928'0'0,"0"0"-341"0"0,0 0-139 0 0,0 0-39 0 0,0 0-144 0 0,0 0-190 0 0,0 0-245 0 0,0 0-247 0 0,0 0-179 0 0,0 0-110 0 0,0 0-74 0 0,0 0-47 0 0,0 0-19 0 0,-19 33-16 0 0,-60 105-24 0 0,77-136-106 0 0,-1 1 0 0 0,1 0 0 0 0,0 0 1 0 0,0 0-1 0 0,1 1 0 0 0,-1-1 0 0 0,1 0 1 0 0,0 1-1 0 0,-1-1 0 0 0,1 1 0 0 0,1-1 0 0 0,-1 1 1 0 0,0-1-1 0 0,1 1 0 0 0,0 0 0 0 0,0-1 1 0 0,0 1-1 0 0,0 0 0 0 0,1-1 0 0 0,-1 1 1 0 0,1 0-9 0 0,2 4 25 0 0,-1 0 50 0 0,1-1-1 0 0,0 0 0 0 0,1 1 0 0 0,0-1 0 0 0,0-1 1 0 0,1 1-1 0 0,-1 0 0 0 0,1-1 0 0 0,1 0 0 0 0,-1 0 1 0 0,1-1-1 0 0,0 0 0 0 0,0 0 0 0 0,1 0 0 0 0,-1 0 1 0 0,1-1-1 0 0,0 0 0 0 0,1-1 0 0 0,-1 0 0 0 0,0 0 1 0 0,1 0-1 0 0,0-1 0 0 0,-1 0 0 0 0,1-1 0 0 0,0 1 1 0 0,0-2-1 0 0,0 1 0 0 0,0-1 0 0 0,0 0 0 0 0,0-1 1 0 0,0 0-1 0 0,0 0 0 0 0,0 0 0 0 0,0-1 0 0 0,-1-1 1 0 0,1 1-1 0 0,-1-1 0 0 0,1 0 0 0 0,1-2-74 0 0,1-3 100 0 0,0 0-1 0 0,-1-1 1 0 0,1 0-1 0 0,-2-1 1 0 0,1 0-1 0 0,-2-1 1 0 0,1 1-1 0 0,-1-1 1 0 0,-1-1-1 0 0,0 1 0 0 0,-1-1 1 0 0,0 0-1 0 0,0 0 1 0 0,-2-1-1 0 0,1 1 1 0 0,-2-1-1 0 0,1 0 1 0 0,-2 0-1 0 0,0 0 1 0 0,0 0-1 0 0,-1 0 1 0 0,-1 0-1 0 0,0 0 1 0 0,-1 0-1 0 0,-1 1 1 0 0,1-1-1 0 0,-4-6-99 0 0,4 13-103 0 0,0 1 0 0 0,0-1 0 0 0,0 0 0 0 0,-1 0 0 0 0,0 1 0 0 0,0 0 0 0 0,-1-1 0 0 0,0 1-1 0 0,0 0 1 0 0,0 1 0 0 0,0-1 0 0 0,-1 1 0 0 0,1 0 0 0 0,-1 0 0 0 0,0 0 0 0 0,-1 1 0 0 0,1 0 0 0 0,0 0 0 0 0,-1 0 0 0 0,0 0 0 0 0,0 1 0 0 0,0 0-1 0 0,0 0 1 0 0,0 1 0 0 0,0 0 0 0 0,0 0 0 0 0,0 0 0 0 0,0 1 0 0 0,-1 0 0 0 0,1 0 0 0 0,-2 0 103 0 0,-15 20-3229 0 0,12-5-3303 0 0,6-3-5121 0 0</inkml:trace>
  <inkml:trace contextRef="#ctx0" brushRef="#br0" timeOffset="853.597">1674 480 6729 0 0,'0'0'3361'0'0,"0"0"-851"0"0,0 0-566 0 0,0 0-273 0 0,0 0-165 0 0,0 0-246 0 0,0 0-295 0 0,0 0-228 0 0,0 0-185 0 0,0 0-98 0 0,0 0-16 0 0,0 0-59 0 0,0 0-63 0 0,-8 17-49 0 0,-23 51-58 0 0,31-65-173 0 0,-1-1 0 0 0,0 1 0 0 0,1-1 0 0 0,0 1-1 0 0,-1-1 1 0 0,1 1 0 0 0,0-1 0 0 0,0 1 0 0 0,1-1-1 0 0,-1 1 1 0 0,0-1 0 0 0,1 1 0 0 0,0-1 0 0 0,-1 0-1 0 0,1 1 1 0 0,0-1 0 0 0,0 0 0 0 0,0 1 0 0 0,1-1-1 0 0,-1 0 1 0 0,0 0 0 0 0,1 0 0 0 0,0 0 0 0 0,-1 0-1 0 0,1 0 1 0 0,0-1 0 0 0,0 1 0 0 0,0 0 0 0 0,0-1-1 0 0,0 0 1 0 0,0 1 0 0 0,1-1 0 0 0,-1 0 0 0 0,0 0-1 0 0,0 0 1 0 0,1-1 0 0 0,-1 1 0 0 0,1 0 0 0 0,-1-1-1 0 0,1 0 1 0 0,-1 1 0 0 0,1-1 0 0 0,-1 0 0 0 0,1 0-1 0 0,-1-1-35 0 0,8 2 173 0 0,0-1 1 0 0,0 0-1 0 0,0 0 0 0 0,0-1 0 0 0,0-1 0 0 0,0 0 0 0 0,0 0 0 0 0,0-1 0 0 0,-1 0 0 0 0,0 0 0 0 0,1-1 1 0 0,-1-1-1 0 0,0 1 0 0 0,-1-1 0 0 0,6-5-173 0 0,121-101 779 0 0,-122 107-866 0 0,-13 28-59 0 0,-1-10 113 0 0,1-7 34 0 0,-1 0 1 0 0,1 0-1 0 0,1 0 0 0 0,-1 0 0 0 0,1 0 0 0 0,0 0 0 0 0,1 0 0 0 0,-1 0 1 0 0,1 0-1 0 0,1 0 0 0 0,-1-1 0 0 0,1 1 0 0 0,1-1 0 0 0,-1 0 0 0 0,1 0 1 0 0,0 0-1 0 0,0-1 0 0 0,1 1 0 0 0,-1-1 0 0 0,1 0 0 0 0,0 0 0 0 0,1 0 0 0 0,-1-1 1 0 0,1 0-1 0 0,0 0 0 0 0,0 0 0 0 0,0-1 0 0 0,1 0 0 0 0,-1 0 0 0 0,1-1 1 0 0,0 0-1 0 0,-1 0 0 0 0,1 0 0 0 0,2-1-1 0 0,3 0 49 0 0,-1-1 0 0 0,1 0 1 0 0,0-1-1 0 0,0-1 0 0 0,0 0 0 0 0,-1 0 0 0 0,1-1 0 0 0,-1-1 1 0 0,0 0-1 0 0,0 0 0 0 0,0-1 0 0 0,0-1 0 0 0,-1 0 0 0 0,0 0 1 0 0,0-1-1 0 0,0-1-49 0 0,11-6 128 0 0,-1-1 1 0 0,0-2-1 0 0,-2 0 0 0 0,0 0 1 0 0,0-2-1 0 0,-2 0 1 0 0,0-1-1 0 0,-2-1 0 0 0,0 0 1 0 0,-1-1-1 0 0,0-3-128 0 0,-4-64-92 0 0,-23 79-1303 0 0,2 9-6925 0 0,9 1 4175 0 0,-1 0-8583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7626 0 0,'0'0'3063'0'0,"0"0"-1697"0"0,0 0-748 0 0,0 0 52 0 0,0 0 265 0 0,0 0 185 0 0,0 0 2 0 0,0 0-69 0 0,0 0-86 0 0,0 0-91 0 0,0 0-90 0 0,2 14-132 0 0,9 112 1470 0 0,-15 83-264 0 0,1-191-6309 0 0,0-27-4617 0 0,3 4-2259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63 806 1592 0 0,'0'0'1701'0'0,"0"0"-102"0"0,0 0 50 0 0,0 0 169 0 0,0 0 76 0 0,0 0-55 0 0,0 0-109 0 0,0 0-201 0 0,0 0-202 0 0,0 0-151 0 0,0 0-163 0 0,-11-1-153 0 0,-1 0-548 0 0,-7-1-17 0 0,-2 2 3267 0 0,86-33-1735 0 0,-7 1-1530 0 0,1 2 0 0 0,1 3 0 0 0,1 2 0 0 0,1 4 0 0 0,1 2 0 0 0,1 3 0 0 0,23-2-297 0 0,-75 16 3 0 0,90 4 2 0 0,-99-1 2 0 0,-1 1-1 0 0,1-1 1 0 0,-1 1-1 0 0,0 0 1 0 0,0 0 0 0 0,0 0-1 0 0,0 0 1 0 0,0 0 0 0 0,0 0-1 0 0,0 0 1 0 0,-1 0 0 0 0,1 1-1 0 0,-1-1 1 0 0,1 1-1 0 0,-1-1 1 0 0,0 1 0 0 0,0 0-1 0 0,0-1 1 0 0,-1 1 0 0 0,1 0-1 0 0,-1 0 1 0 0,1 0-1 0 0,-1-1 1 0 0,0 1 0 0 0,0 0-1 0 0,0 0 1 0 0,0 0 0 0 0,-1 0-1 0 0,0 1-6 0 0,-27 82 228 0 0,-154 185 144 0 0,103-163-292 0 0,43-57-50 0 0,5-11-29 0 0,2 1 1 0 0,2 2-1 0 0,1 1 1 0 0,3 1-1 0 0,-10 28-1 0 0,31-66 10 0 0,1-1-1 0 0,-1 1 0 0 0,1-1 0 0 0,1 1 0 0 0,-1 0 0 0 0,1 0 0 0 0,0-1 1 0 0,1 1-1 0 0,-1 0 0 0 0,1-1 0 0 0,1 1 0 0 0,-1 0 0 0 0,1-1 0 0 0,2 6-9 0 0,-2-6 29 0 0,0-1 0 0 0,1 0-1 0 0,0 0 1 0 0,-1 1 0 0 0,1-1-1 0 0,1-1 1 0 0,-1 1-1 0 0,1 0 1 0 0,0-1 0 0 0,0 0-1 0 0,0 0 1 0 0,1 0 0 0 0,-1 0-1 0 0,1-1 1 0 0,0 0-1 0 0,0 0 1 0 0,0 0 0 0 0,0-1-1 0 0,1 1 1 0 0,-1-1-1 0 0,1 0 1 0 0,-1-1 0 0 0,1 1-1 0 0,1-1-28 0 0,16-1 128 0 0,0-2 0 0 0,1 0 0 0 0,-1-1 0 0 0,0-2 0 0 0,-1 0 0 0 0,1-1 0 0 0,-1-2 0 0 0,0 0 0 0 0,20-11-128 0 0,-13 7 86 0 0,104-40 306 0 0,-124 46-1807 0 0,-11-4-6035 0 0,3 9 4231 0 0,-1 1-8964 0 0</inkml:trace>
  <inkml:trace contextRef="#ctx0" brushRef="#br0" timeOffset="790.215">1188 570 5089 0 0,'0'0'1406'0'0,"0"0"122"0"0,0 0 218 0 0,0 0 230 0 0,0 0 49 0 0,0 0-149 0 0,0 0-292 0 0,0 0-305 0 0,0 0-238 0 0,0 0-189 0 0,0 0-157 0 0,0 0-125 0 0,0 0-96 0 0,-1-6-58 0 0,0-19-52 0 0,7 211 3130 0 0,-2-158-3368 0 0,-3-18-93 0 0,0 1-1 0 0,0 0 1 0 0,1-1-1 0 0,1 1 1 0 0,0-1-1 0 0,0 1 1 0 0,1-1-1 0 0,0 0 1 0 0,1-1-1 0 0,0 1 1 0 0,0-1-1 0 0,1 0 1 0 0,0 0-1 0 0,7 6-32 0 0,-11-14 35 0 0,0 0-1 0 0,0 1 0 0 0,0-1 0 0 0,0-1 0 0 0,1 1 0 0 0,-1 0 0 0 0,0-1 0 0 0,0 1 1 0 0,1-1-1 0 0,-1 1 0 0 0,0-1 0 0 0,1 0 0 0 0,-1 0 0 0 0,0 0 0 0 0,1-1 0 0 0,-1 1 1 0 0,0 0-1 0 0,1-1 0 0 0,-1 1 0 0 0,0-1 0 0 0,0 0 0 0 0,1 0 0 0 0,-1 0 0 0 0,0 0 0 0 0,0 0 1 0 0,0-1-1 0 0,0 1 0 0 0,-1 0 0 0 0,1-1 0 0 0,0 1 0 0 0,0-1 0 0 0,-1 0-34 0 0,55-57 474 0 0,-55 59-474 0 0,123-202 348 0 0,-88 279-644 0 0,-23-51 301 0 0,51 75-2 0 0,-62-99 6 0 0,0-1-1 0 0,0 1 1 0 0,0-1-1 0 0,1 0 1 0 0,-1 1-1 0 0,0-1 1 0 0,1 0 0 0 0,-1-1-1 0 0,1 1 1 0 0,-1 0-1 0 0,1-1 1 0 0,-1 1-1 0 0,1-1 1 0 0,0 0-1 0 0,-1 0 1 0 0,1 0-1 0 0,-1 0 1 0 0,1 0 0 0 0,0-1-1 0 0,-1 1 1 0 0,1-1-1 0 0,-1 0 1 0 0,1 1-1 0 0,-1-1 1 0 0,0 0-1 0 0,1 0 1 0 0,-1-1-1 0 0,0 1 1 0 0,0-1 0 0 0,1 1-1 0 0,-1-1 1 0 0,0 1-1 0 0,-1-1 1 0 0,1 0-1 0 0,0 0 1 0 0,1-1-9 0 0,57-78 358 0 0,52-121 28 0 0,-103 186-356 0 0,0-1 0 0 0,-1 1 0 0 0,-2-1-1 0 0,1-1 1 0 0,-2 1 0 0 0,0-1 0 0 0,-1 0 0 0 0,-1-1-1 0 0,1-17-29 0 0,-16 44-1062 0 0,-15 84-3338 0 0,37-57-6437 0 0,-5-30-678 0 0</inkml:trace>
  <inkml:trace contextRef="#ctx0" brushRef="#br0" timeOffset="1153.035">2149 636 14219 0 0,'0'0'2047'0'0,"0"0"-539"0"0,0 0-205 0 0,0 0 20 0 0,0 0 12 0 0,0 0-89 0 0,0 0-222 0 0,0 0-266 0 0,0 0-218 0 0,0 0-176 0 0,0 0-108 0 0,0 0-32 0 0,0 0-9 0 0,-4 10 10 0 0,-11 84 493 0 0,15 43 47 0 0,0-110-4460 0 0,4-53-939 0 0,1 9-3260 0 0,-1 6-3161 0 0</inkml:trace>
  <inkml:trace contextRef="#ctx0" brushRef="#br0" timeOffset="1681.178">2091 552 9146 0 0,'0'0'2218'0'0,"0"0"-642"0"0,0 0-308 0 0,0 0-42 0 0,0 0 8 0 0,0 0-104 0 0,0 0-229 0 0,0 0-199 0 0,0 0-107 0 0,0 0-13 0 0,0 0 17 0 0,0 0-27 0 0,0 0-83 0 0,18-5-78 0 0,113-27 628 0 0,-8 24 150 0 0,-122 9-1180 0 0,1-1 0 0 0,-1 0 0 0 0,1 1-1 0 0,-1-1 1 0 0,1 1 0 0 0,-1-1-1 0 0,1 1 1 0 0,-1 0 0 0 0,0-1 0 0 0,1 1-1 0 0,-1 0 1 0 0,0 0 0 0 0,1 0 0 0 0,-1 0-1 0 0,0 0 1 0 0,0 0 0 0 0,0 1 0 0 0,0-1-1 0 0,0 0 1 0 0,0 0 0 0 0,-1 1 0 0 0,1-1-1 0 0,0 1 1 0 0,-1-1 0 0 0,1 0 0 0 0,-1 1-1 0 0,1 0 1 0 0,-1-1 0 0 0,0 1 0 0 0,1-1-1 0 0,-1 1 1 0 0,0-1 0 0 0,0 1-1 0 0,0-1 1 0 0,0 1 0 0 0,-1 0 0 0 0,1-1-1 0 0,-1 2-8 0 0,-15 62 374 0 0,-83 48-5 0 0,99-111-373 0 0,1 0 0 0 0,-1-1 0 0 0,0 1 0 0 0,1-1-1 0 0,-1 1 1 0 0,0 0 0 0 0,1-1 0 0 0,0 1 0 0 0,-1-1 0 0 0,1 0 0 0 0,0 1-1 0 0,0-1 1 0 0,0 0 0 0 0,0 1 0 0 0,0-1 0 0 0,0 0 0 0 0,0 0 0 0 0,0 0-1 0 0,1 0 1 0 0,-1 0 0 0 0,0 0 0 0 0,1 0 0 0 0,-1 0 0 0 0,1 0 0 0 0,-1-1-1 0 0,1 1 1 0 0,-1-1 0 0 0,1 1 0 0 0,-1-1 0 0 0,1 1 0 0 0,0-1-1 0 0,-1 0 1 0 0,1 0 0 0 0,-1 0 0 0 0,1 0 0 0 0,0 0 0 0 0,-1 0 0 0 0,1 0-1 0 0,-1-1 1 0 0,1 1 0 0 0,0-1 4 0 0,0 2 0 0 0,6-1 3 0 0,-1 1 1 0 0,0 0-1 0 0,0 0 1 0 0,0 1 0 0 0,1 0-1 0 0,-2 0 1 0 0,1 1 0 0 0,0 0-1 0 0,0 0 1 0 0,-1 0 0 0 0,0 1-1 0 0,1 0 1 0 0,-1 0 0 0 0,-1 1-1 0 0,4 3-3 0 0,8 48 348 0 0,-20-50-284 0 0,0-1 0 0 0,0 1 0 0 0,0-1 0 0 0,-1 0-1 0 0,0 0 1 0 0,0 0 0 0 0,0 0 0 0 0,-1-1 0 0 0,1 0 0 0 0,-1 0 0 0 0,0 0-1 0 0,0 0 1 0 0,-1-1 0 0 0,1 0 0 0 0,-1 0 0 0 0,1-1 0 0 0,-1 1-1 0 0,0-1 1 0 0,0 0 0 0 0,0-1 0 0 0,0 1 0 0 0,-1-1 0 0 0,-3 0-64 0 0,-108 6 157 0 0,116-8-204 0 0,0 1 0 0 0,0 0-1 0 0,-1-1 1 0 0,1 0 0 0 0,0 1 0 0 0,0-1-1 0 0,0 0 1 0 0,0 0 0 0 0,1 0 0 0 0,-1 0 0 0 0,0-1-1 0 0,0 1 1 0 0,1 0 0 0 0,-1-1 0 0 0,0 1-1 0 0,1-1 1 0 0,-1 0 0 0 0,1 1 0 0 0,0-1 0 0 0,0 0-1 0 0,0 0 1 0 0,0 0 0 0 0,0 0 0 0 0,0 0 0 0 0,0 0-1 0 0,0 0 1 0 0,1 0 0 0 0,-1 0 0 0 0,1 0-1 0 0,0 0 1 0 0,0-1 0 0 0,-1 1 0 0 0,1 0 0 0 0,1 0-1 0 0,-1-1 48 0 0,4-23-3425 0 0,6 3-3446 0 0,-4 14-4901 0 0</inkml:trace>
  <inkml:trace contextRef="#ctx0" brushRef="#br0" timeOffset="2221.041">2769 622 6065 0 0,'0'0'2411'0'0,"0"0"-238"0"0,0 0-34 0 0,0 0-9 0 0,0 0-134 0 0,0 0-291 0 0,0 0-413 0 0,0 0-384 0 0,0 0-228 0 0,0 0-144 0 0,0 0-66 0 0,0 0-30 0 0,0 0-27 0 0,8 10 1233 0 0,37-6 104 0 0,133-22 115 0 0,-150 11-1907 0 0,-28 6-157 0 0,0 1-126 0 0,0 0-186 0 0,0 0-224 0 0,9 0-6412 0 0,-6 0-2847 0 0</inkml:trace>
  <inkml:trace contextRef="#ctx0" brushRef="#br0" timeOffset="2638.235">3474 323 14707 0 0,'0'0'2678'0'0,"0"0"-1158"0"0,0 0-509 0 0,0 0-43 0 0,0 0 61 0 0,0 0-26 0 0,0 0-154 0 0,0 0-262 0 0,0 0-250 0 0,0 0-138 0 0,0 0-67 0 0,0 0 17 0 0,0 0 37 0 0,1 4 62 0 0,3 221 1708 0 0,-38 17-1692 0 0,26-219-681 0 0,12-27-2706 0 0,22-53-1455 0 0,-13 20-3961 0 0,-10 28-2059 0 0</inkml:trace>
  <inkml:trace contextRef="#ctx0" brushRef="#br0" timeOffset="2898.623">3305 283 8074 0 0,'0'0'3259'0'0,"0"0"-1121"0"0,0 0-600 0 0,0 0-225 0 0,0 0-83 0 0,0 0-90 0 0,0 0-181 0 0,0 0-219 0 0,0 0-132 0 0,0 0-32 0 0,0 0 40 0 0,0 0 14 0 0,0 0-37 0 0,12 2-46 0 0,31 2 146 0 0,0-1 0 0 0,1-2 0 0 0,-1-2-1 0 0,29-5-692 0 0,22-7-228 0 0,-53 12-2619 0 0,-34 2 340 0 0,-4 1-2982 0 0,0-2-6227 0 0</inkml:trace>
  <inkml:trace contextRef="#ctx0" brushRef="#br0" timeOffset="3420.212">3752 566 16291 0 0,'0'0'1410'0'0,"0"0"-570"0"0,0 0-228 0 0,0 0 111 0 0,0 0 133 0 0,0 0 31 0 0,0 0-132 0 0,0 0-197 0 0,0 0-124 0 0,0 0-82 0 0,0 0-53 0 0,0 0-65 0 0,0 0-60 0 0,21-1-32 0 0,98-5 72 0 0,-116 6-199 0 0,-1 1-1 0 0,1-1 0 0 0,-1 1 0 0 0,1-1 0 0 0,0 1 1 0 0,-1 0-1 0 0,1 0 0 0 0,-1 0 0 0 0,0 0 1 0 0,1 1-1 0 0,-1-1 0 0 0,0 1 0 0 0,0-1 0 0 0,0 1 1 0 0,0 0-1 0 0,0 0 0 0 0,0 0 0 0 0,0 0 1 0 0,-1 0-1 0 0,1 0 0 0 0,-1 0 0 0 0,1 1 0 0 0,-1-1 1 0 0,0 1-1 0 0,0-1 0 0 0,0 1 0 0 0,0-1 1 0 0,-1 1-1 0 0,1-1 0 0 0,-1 1 0 0 0,1 0 1 0 0,-1-1-1 0 0,0 1 0 0 0,0 0 0 0 0,0-1 0 0 0,0 1 1 0 0,-1 0-1 0 0,1-1 0 0 0,-1 2-14 0 0,-41 56 478 0 0,-39 34-153 0 0,81-93-324 0 0,-1 0 0 0 0,1-1 0 0 0,-1 1 0 0 0,1 0 1 0 0,-1 0-1 0 0,1 0 0 0 0,0-1 0 0 0,-1 1 0 0 0,1 0 0 0 0,0 0 0 0 0,0 0 0 0 0,0 0 0 0 0,-1 0 1 0 0,1-1-1 0 0,0 1 0 0 0,0 0 0 0 0,0 0 0 0 0,1 0 0 0 0,-1 0 0 0 0,0 0 0 0 0,0 0 1 0 0,0-1-1 0 0,1 1 0 0 0,-1 0 0 0 0,0 0 0 0 0,1 0 0 0 0,-1 0 0 0 0,0-1 0 0 0,1 1 1 0 0,-1 0-1 0 0,1-1 0 0 0,0 1 0 0 0,-1 0 0 0 0,1-1 0 0 0,-1 1 0 0 0,1 0 0 0 0,0-1 1 0 0,0 1-1 0 0,-1-1 0 0 0,1 1 0 0 0,0-1 0 0 0,0 0 0 0 0,0 1 0 0 0,-1-1 0 0 0,1 0 0 0 0,0 0 1 0 0,0 1-1 0 0,0-1 0 0 0,0 0 0 0 0,0 0-1 0 0,144-15 899 0 0,-107 4-1244 0 0,0 3 0 0 0,0 1 1 0 0,0 2-1 0 0,1 1 0 0 0,0 3 0 0 0,3 0 345 0 0,-15 4-2993 0 0,-18-1-980 0 0,-1 0-3897 0 0,-2-1-2319 0 0</inkml:trace>
  <inkml:trace contextRef="#ctx0" brushRef="#br0" timeOffset="4440.555">1204 1152 1000 0 0,'0'0'1587'0'0,"0"0"-12"0"0,0 0 167 0 0,0 0 86 0 0,0 0-79 0 0,0 0-234 0 0,0 0-311 0 0,0 0-287 0 0,0 0-180 0 0,0 0-79 0 0,0 0 21 0 0,0 0 57 0 0,0 0 26 0 0,22-6-18 0 0,70-20-61 0 0,30 16 859 0 0,-85 11-1202 0 0,561 0 2208 0 0,-34 9-1512 0 0,-3-39-21 0 0,-185 3 17 0 0,-212 8-591 0 0,169 3-321 0 0,-244 8-66 0 0,22 7-358 0 0,-111-2-830 0 0,-2 0-7398 0 0,0 2-3317 0 0</inkml:trace>
  <inkml:trace contextRef="#ctx0" brushRef="#br0" timeOffset="6201.751">2563 1295 10930 0 0,'0'0'1243'0'0,"0"0"-431"0"0,0 0-315 0 0,0 0 3 0 0,0 0 181 0 0,0 0 187 0 0,0 0 59 0 0,0 0-49 0 0,0 0-118 0 0,0 0-157 0 0,0 0-153 0 0,0 0-124 0 0,0 0-69 0 0,-19 30-51 0 0,-56 91-49 0 0,28-29 268 0 0,-47 84 1045 0 0,94-182 1353 0 0,25-54-2504 0 0,91-137 120 0 0,58-13-130 0 0,-174 209-310 0 0,0 0 1 0 0,0 1-1 0 0,1-1 0 0 0,-1 1 1 0 0,0-1-1 0 0,0 0 0 0 0,0 1 0 0 0,1-1 1 0 0,-1 1-1 0 0,0-1 0 0 0,1 1 0 0 0,-1-1 1 0 0,0 1-1 0 0,1-1 0 0 0,-1 1 0 0 0,1-1 1 0 0,-1 1-1 0 0,1 0 0 0 0,-1-1 0 0 0,1 1 1 0 0,-1 0-1 0 0,1-1 0 0 0,-1 1 1 0 0,1 0-1 0 0,-1-1 0 0 0,1 1 0 0 0,0 0 1 0 0,-1 0-1 0 0,1 0 0 0 0,-1 0 0 0 0,1 0 1 0 0,0 0-1 0 0,-1 0 0 0 0,1 0 0 0 0,0 0 1 0 0,-1 0-1 0 0,1 0 0 0 0,-1 0 0 0 0,1 0 1 0 0,0 0-1 0 0,-1 0 0 0 0,1 1 1 0 0,-1-1-1 0 0,1 0 0 0 0,0 0 0 0 0,-1 1 1 0 0,1-1-1 0 0,-1 1 0 0 0,1-1 0 0 0,-1 0 1 0 0,0 1-1 0 0,1-1 0 0 0,-1 1 0 0 0,1-1 1 0 0,-1 1-1 0 0,0-1 0 0 0,1 1 0 0 0,-1-1 1 0 0,0 1-1 0 0,1-1 0 0 0,-1 1 1 0 0,0 0-1 0 0,0-1 0 0 0,0 1 0 0 0,0-1 1 0 0,1 1-1 0 0,-1 0 1 0 0,12 191 316 0 0,12 1-237 0 0,-13-167 321 0 0,2-48 52 0 0,-1-5-429 0 0,2 1 0 0 0,0 1 0 0 0,2 0 0 0 0,1 1 0 0 0,0 1 0 0 0,2 0 0 0 0,1 2 0 0 0,10-9-23 0 0,21-25 18 0 0,46-40-23 0 0,-18 45-2 0 0,-83 101 133 0 0,-43 233 199 0 0,48-129-218 0 0,17-107-126 0 0,-16-52-1723 0 0,12-15-1231 0 0,-8 10-5282 0 0,-3 5-3605 0 0</inkml:trace>
  <inkml:trace contextRef="#ctx0" brushRef="#br0" timeOffset="6540.631">3358 1531 14715 0 0,'0'0'3151'0'0,"0"0"-1921"0"0,0 0-839 0 0,0 0-96 0 0,0 0 233 0 0,0 0 268 0 0,0 0 125 0 0,0 0-58 0 0,0 0-213 0 0,0 0-200 0 0,0 0-139 0 0,0 0-89 0 0,0 0-40 0 0,-1 24-54 0 0,-7 107 34 0 0,3-101-523 0 0,-3 27 962 0 0,6-19-7926 0 0,2-38 2871 0 0,2 0-3513 0 0</inkml:trace>
  <inkml:trace contextRef="#ctx0" brushRef="#br0" timeOffset="7114.312">3319 1472 7418 0 0,'0'0'1973'0'0,"0"0"-143"0"0,0 0-39 0 0,0 0 51 0 0,0 0-62 0 0,0 0-174 0 0,0 0-328 0 0,0 0-354 0 0,0 0-269 0 0,0 0-209 0 0,0 0-134 0 0,0 0-72 0 0,0 0-9 0 0,20-11 513 0 0,143-30 882 0 0,-76 45-1450 0 0,-85-2-165 0 0,-1 1 0 0 0,1-1 0 0 0,0 1 0 0 0,-1-1 0 0 0,1 1 0 0 0,-1-1 0 0 0,0 1 0 0 0,0 0 0 0 0,0-1 0 0 0,0 1 0 0 0,-1 0 1 0 0,1 0-1 0 0,-1 0 0 0 0,0 0 0 0 0,1 0 0 0 0,-1 0 0 0 0,-1 0 0 0 0,1-1 0 0 0,0 1 0 0 0,-1 0 0 0 0,1 0 0 0 0,-1 0 0 0 0,0 0 0 0 0,0-1 0 0 0,0 1 0 0 0,0 0 0 0 0,-1-1 0 0 0,1 1 0 0 0,-1-1 0 0 0,1 1 0 0 0,-1-1 0 0 0,0 1-11 0 0,-96 147 164 0 0,97-148-166 0 0,1 1 0 0 0,-1 0 0 0 0,1-1-1 0 0,0 1 1 0 0,0 0 0 0 0,0 0-1 0 0,0-1 1 0 0,1 1 0 0 0,-1 0-1 0 0,1-1 1 0 0,-1 1 0 0 0,1-1-1 0 0,0 1 1 0 0,0-1 0 0 0,0 1 0 0 0,0-1-1 0 0,1 1 1 0 0,-1-1 0 0 0,1 0-1 0 0,-1 0 1 0 0,1 0 0 0 0,0 0-1 0 0,0 0 1 0 0,0 0 0 0 0,0 0-1 0 0,0 0 1 0 0,0-1 0 0 0,0 1 0 0 0,1-1-1 0 0,-1 0 1 0 0,0 0 0 0 0,1 0-1 0 0,-1 0 1 0 0,1 0 0 0 0,0 0-1 0 0,1 0 3 0 0,23 16-23 0 0,35 34 60 0 0,-59-48-32 0 0,1 0 19 0 0,1 0-1 0 0,-1 1 1 0 0,0-1 0 0 0,0 1 0 0 0,0 0 0 0 0,0 0 0 0 0,0 1 0 0 0,-1-1 0 0 0,0 1 0 0 0,0 0 0 0 0,0 0 0 0 0,-1 0 0 0 0,0 0 0 0 0,0 0 0 0 0,0 1 0 0 0,0-1 0 0 0,-1 0 0 0 0,0 1 0 0 0,0 0 0 0 0,-1-1 0 0 0,1 6-24 0 0,-3-7 37 0 0,-1 1 1 0 0,1-1-1 0 0,-1-1 0 0 0,0 1 1 0 0,0 0-1 0 0,0-1 0 0 0,-1 1 1 0 0,1-1-1 0 0,-1 0 0 0 0,1 0 1 0 0,-1 0-1 0 0,0-1 0 0 0,0 1 1 0 0,-1-1-1 0 0,1 0 0 0 0,0 0 1 0 0,-1-1-1 0 0,1 1 0 0 0,-1-1 0 0 0,0 0 1 0 0,-1 0-38 0 0,1 1 31 0 0,-124 20 172 0 0,124-22-219 0 0,0 0 1 0 0,1 0-1 0 0,-1-1 0 0 0,0 0 0 0 0,1 0 0 0 0,-1 0 0 0 0,1 0 0 0 0,0-1 0 0 0,-1 0 1 0 0,1 0-1 0 0,0 0 0 0 0,0 0 0 0 0,0-1 0 0 0,0 1 0 0 0,0-1 0 0 0,1 0 1 0 0,-1 0-1 0 0,1 0 0 0 0,0-1 0 0 0,0 1 0 0 0,0-1 0 0 0,0 0 0 0 0,1 0 0 0 0,0 0 1 0 0,-1 0-1 0 0,0-4 16 0 0,-1-70-1939 0 0,19 29-5547 0 0,-7 33-4018 0 0</inkml:trace>
  <inkml:trace contextRef="#ctx0" brushRef="#br0" timeOffset="7783.393">4602 43 9330 0 0,'0'0'2168'0'0,"0"0"-722"0"0,0 0-378 0 0,0 0-46 0 0,0 0 129 0 0,0 0 74 0 0,0 0-59 0 0,0 0-200 0 0,0 0-248 0 0,0 0-154 0 0,0 0-83 0 0,0 0-63 0 0,0 0-20 0 0,-4 29-18 0 0,-11 89-5 0 0,25-38 219 0 0,-4-64-442 0 0,55 151 1167 0 0,-30-88-869 0 0,-2 1 1 0 0,-4 2-1 0 0,-4 1 0 0 0,10 82-450 0 0,-25-120 79 0 0,-2 1 0 0 0,-3 0 0 0 0,-1 0 0 0 0,-2-1 1 0 0,-2 1-1 0 0,-2 0 0 0 0,-2-1 0 0 0,-12 35-79 0 0,10-48 5 0 0,-1 0 0 0 0,-2-2-1 0 0,-1 1 1 0 0,-1-2 0 0 0,-2 0-1 0 0,-1 0 1 0 0,-1-2 0 0 0,-1 0-1 0 0,-1-2 1 0 0,-17 16-5 0 0,18-22-483 0 0,-1-1 0 0 0,-1 0 1 0 0,0-1-1 0 0,-1-2 0 0 0,-1 0 0 0 0,0-2 0 0 0,-1-1 1 0 0,-19 7 482 0 0,14-8-1875 0 0,4-2-1289 0 0,9-3-1941 0 0,1-2-6199 0 0</inkml:trace>
  <inkml:trace contextRef="#ctx0" brushRef="#br0" timeOffset="8639.329">1156 7 544 0 0,'0'0'788'0'0,"0"0"-120"0"0,0 0 126 0 0,0 0 361 0 0,0 0 409 0 0,0 0 266 0 0,0 0 132 0 0,0 0-123 0 0,0 0-256 0 0,0 0-204 0 0,0 0-210 0 0,0 0-109 0 0,0 0-35 0 0,0-3-30 0 0,0 3-910 0 0,0 1 0 0 0,0-1 1 0 0,0 0-1 0 0,0 0 1 0 0,-1 1-1 0 0,1-1 1 0 0,0 0-1 0 0,0 0 1 0 0,0 1-1 0 0,0-1 0 0 0,-1 0 1 0 0,1 0-1 0 0,0 0 1 0 0,0 0-1 0 0,-1 0 1 0 0,1 1-1 0 0,0-1 1 0 0,0 0-1 0 0,-1 0 0 0 0,1 0 1 0 0,0 0-1 0 0,-1 0 1 0 0,1 0-1 0 0,0 0 1 0 0,0 0-1 0 0,-1 0 0 0 0,1 0 1 0 0,0 0-1 0 0,0 0 1 0 0,-1 0-1 0 0,1 0 1 0 0,0 0-1 0 0,-1 0 1 0 0,1 0-1 0 0,0 0 0 0 0,0 0 1 0 0,-1 0-1 0 0,1-1 1 0 0,0 1-1 0 0,0 0 1 0 0,-1 0-1 0 0,1 0 1 0 0,0 0-1 0 0,0-1 0 0 0,0 1 1 0 0,-1 0-1 0 0,1 0 1 0 0,0 0-1 0 0,0-1 1 0 0,0 1-1 0 0,0 0 1 0 0,-1 0-1 0 0,1-1 0 0 0,0 1 1 0 0,0 0-1 0 0,0 0 1 0 0,0-1-1 0 0,0 1 1 0 0,0 0-1 0 0,0-1 0 0 0,0 1 1 0 0,0 0-1 0 0,0 0 1 0 0,0-1-1 0 0,0 1 1 0 0,0-1-86 0 0,-10 13-280 0 0,-19 29 586 0 0,1 1-1 0 0,3 1 0 0 0,2 2 1 0 0,1 0-1 0 0,3 2 1 0 0,-3 13-306 0 0,-7 14 271 0 0,0-9-43 0 0,3 1 1 0 0,2 2-1 0 0,4 1 1 0 0,3 0 0 0 0,2 1-1 0 0,4 1 1 0 0,1 29-229 0 0,11-72 65 0 0,1 0 0 0 0,2 0 0 0 0,0 0 0 0 0,2-1 0 0 0,1 1-1 0 0,2-1 1 0 0,0-1 0 0 0,2 0 0 0 0,1 0 0 0 0,1-1 0 0 0,1 0 0 0 0,1-2 0 0 0,6 8-65 0 0,11 11 93 0 0,1-1 0 0 0,3-2 0 0 0,1-1 1 0 0,1-2-1 0 0,2-2 0 0 0,32 21-93 0 0,-7-14 85 0 0,58 51 63 0 0,-122-91-177 0 0,1 0-1 0 0,-1 0 1 0 0,0 1-1 0 0,1-1 1 0 0,-1 0 0 0 0,0 0-1 0 0,0 1 1 0 0,0-1-1 0 0,0 1 1 0 0,0-1-1 0 0,0 1 1 0 0,0-1 0 0 0,0 1-1 0 0,-1 0 1 0 0,1-1-1 0 0,-1 1 1 0 0,1 0-1 0 0,-1 0 1 0 0,0-1 0 0 0,1 1-1 0 0,-1 0 1 0 0,0 0-1 0 0,0 0 1 0 0,0-1-1 0 0,0 1 1 0 0,-1 0 0 0 0,1 0-1 0 0,0-1 1 0 0,-1 1-1 0 0,1 0 1 0 0,-1 0-1 0 0,0-1 1 0 0,0 1 0 0 0,1-1-1 0 0,-1 1 1 0 0,0-1-1 0 0,0 1 1 0 0,0-1-1 0 0,-1 1 1 0 0,1-1 0 0 0,0 0-1 0 0,-1 0 1 0 0,1 1-1 0 0,0-1 1 0 0,-2 0 29 0 0,-2 1-549 0 0,-13 4-1419 0 0,7-3-2953 0 0,5-3-7145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0,'0'0'144'0'0,"0"0"357"0"0,0 0 121 0 0,0 0 58 0 0,0 0 70 0 0,0 0 67 0 0,0 0-26 0 0,0 0-94 0 0,0 0-134 0 0,0 0-152 0 0,0 0-104 0 0,0 0-45 0 0,0 0-4 0 0,0 0 5 0 0,0 0 5 0 0,0 0 20 0 0,0 0 34 0 0,0 0 81 0 0,0 0 96 0 0,0 0 74 0 0,0 0 58 0 0,0 0 39 0 0,0 0 0 0 0,0 0 25 0 0,1 2 6109 0 0,-1 3-3422 0 0,3 6-729 0 0,67-3-503 0 0,87-22-925 0 0,-14-20-687 0 0,-71 23-189 0 0,-72 11-318 0 0,0 0 9 0 0,0 0 5 0 0,0 0-22 0 0,0 0 13 0 0,0 0-12 0 0,0 0 4 0 0,0 0-3 0 0,0 0-1 0 0,0 0 0 0 0,0 0-2 0 0,0 0-10 0 0,0 0 4 0 0,0 0 1 0 0,0 0-16 0 0,0 0 10 0 0,0 0-2 0 0,0 0 5 0 0,0 0 15 0 0,0 0-18 0 0,0 0-17 0 0,0 0 1 0 0,0 0 6 0 0,0 0-13 0 0,0 0-2 0 0,0 0 7 0 0,0 0 10 0 0,0 0-10 0 0,-6-7-4041 0 0,-1 7-6458 0 0,5 0-1424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9674 0 0,'0'0'2763'0'0,"0"0"-1370"0"0,0 0-715 0 0,0 0-11 0 0,0 0 261 0 0,0 0 241 0 0,0 0 62 0 0,0 0-151 0 0,0 0-256 0 0,0 0-255 0 0,0 0-162 0 0,0 0-41 0 0,0 0 39 0 0,-1 4 67 0 0,1-3-368 0 0,0 1 0 0 0,0 0 0 0 0,0 0 0 0 0,0 0 0 0 0,0 0-1 0 0,1 0 1 0 0,-1 0 0 0 0,1 0 0 0 0,0 0 0 0 0,-1 0 0 0 0,1-1 0 0 0,0 1-1 0 0,0 0 1 0 0,0-1 0 0 0,0 1 0 0 0,0 0 0 0 0,1-1 0 0 0,-1 1 0 0 0,0-1-1 0 0,1 0 1 0 0,-1 1 0 0 0,1-1 0 0 0,-1 0 0 0 0,1 0 0 0 0,0 0 0 0 0,-1 0 0 0 0,1 0-1 0 0,0 0 1 0 0,0-1 0 0 0,0 1 0 0 0,0-1 0 0 0,-1 1 0 0 0,1-1 0 0 0,1 0-104 0 0,29 7 380 0 0,1-2 1 0 0,0-1 0 0 0,0-1-1 0 0,1-3 1 0 0,-1 0 0 0 0,0-2-1 0 0,1-1 1 0 0,-2-2 0 0 0,10-4-381 0 0,21 2 114 0 0,-65 3-2967 0 0,-3 1-5360 0 0,3 3-4010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0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8506 0 0,'0'0'1688'0'0,"0"0"-837"0"0,0 0-278 0 0,0 0 336 0 0,0 0 450 0 0,0 0 261 0 0,0 0 30 0 0,0 0-186 0 0,0 0-201 0 0,0 0-198 0 0,0 0-182 0 0,0 0-132 0 0,37 2-93 0 0,119 5-82 0 0,14-19 727 0 0,310-45-1355 0 0,-435 51-863 0 0,-16 1-1296 0 0,-1 2-4851 0 0,-18 3-4328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1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19 512 0 0 0,'0'0'1026'0'0,"0"0"55"0"0,0 0 287 0 0,0 0 455 0 0,0 0 417 0 0,0 0 227 0 0,0 0-28 0 0,0 0-247 0 0,0 0-315 0 0,0 0-303 0 0,0 0-261 0 0,0 0-177 0 0,-3 5-129 0 0,-10 15-125 0 0,10-15-109 0 0,3-5-55 0 0,0 0-53 0 0,0 0-50 0 0,0 0-60 0 0,0 0-84 0 0,1-26 685 0 0,3 8-1050 0 0,1 0-1 0 0,0 0 1 0 0,1 1 0 0 0,2-1 0 0 0,-1 2-1 0 0,2-1 1 0 0,0 1 0 0 0,1 1 0 0 0,5-7-106 0 0,-11 16 17 0 0,11-16 2 0 0,1 0-1 0 0,1 1 1 0 0,0 0-1 0 0,2 1 1 0 0,0 2-1 0 0,1 0 1 0 0,1 1-1 0 0,17-11-18 0 0,-10 13-16 0 0,-26 17 11 0 0,1-1-1 0 0,-1 0 0 0 0,0 1 0 0 0,0-1 1 0 0,1 1-1 0 0,-1-1 0 0 0,0 1 0 0 0,-1 0 0 0 0,1 0 1 0 0,0 0-1 0 0,0 0 0 0 0,-1 0 0 0 0,1 0 1 0 0,-1 1-1 0 0,0-1 0 0 0,0 1 0 0 0,0-1 0 0 0,0 0 1 0 0,0 1-1 0 0,0 0 0 0 0,0-1 0 0 0,-1 1 0 0 0,0-1 1 0 0,1 1-1 0 0,-1 0 0 0 0,0-1 0 0 0,0 1 1 0 0,-1 0-1 0 0,1-1 0 0 0,-1 3 6 0 0,1 197 19 0 0,0-202-23 0 0,0 0 5 0 0,0 0-12 0 0,0 0 5 0 0,43-30 32 0 0,68-91 25 0 0,103-132-42 0 0,-213 254-11 0 0,0 1 0 0 0,0 0 0 0 0,-1-1-1 0 0,1 1 1 0 0,0 0 0 0 0,0-1-1 0 0,-1 1 1 0 0,1 0 0 0 0,-1 0-1 0 0,0 0 1 0 0,1-1 0 0 0,-1 1 0 0 0,0 0-1 0 0,0 0 1 0 0,0 0 0 0 0,0 0-1 0 0,-1 0 1 0 0,1-1 0 0 0,0 1 0 0 0,-1 0-1 0 0,1 0 1 0 0,-1 0 0 0 0,0-1-1 0 0,1 1 1 0 0,-2 1 2 0 0,-67 192 63 0 0,48-4-105 0 0,30-155-976 0 0,0-26-8078 0 0,-7-7-2544 0 0</inkml:trace>
  <inkml:trace contextRef="#ctx0" brushRef="#br0" timeOffset="634.516">912 372 8402 0 0,'0'0'4147'0'0,"0"0"-2044"0"0,0 0-881 0 0,0 0-26 0 0,0 0 103 0 0,0 0 56 0 0,0 0-96 0 0,0 0-243 0 0,0 0-273 0 0,0 0-256 0 0,0 0-159 0 0,0 0-93 0 0,0 0-45 0 0,-1 19 353 0 0,-73 106 315 0 0,-43 7-710 0 0,116-129-140 0 0,0-2 16 0 0,1-1-4 0 0,30-31 491 0 0,204-203-118 0 0,-211 212-378 0 0,54-33 13 0 0,-75 56-32 0 0,0 0 1 0 0,0 0-1 0 0,0 1 0 0 0,0-1 1 0 0,0 0-1 0 0,0 1 1 0 0,-1-1-1 0 0,1 1 1 0 0,-1 0-1 0 0,1-1 0 0 0,-1 1 1 0 0,0 0-1 0 0,1 0 1 0 0,-1 0-1 0 0,0 0 1 0 0,0 0-1 0 0,0 0 0 0 0,-1 0 1 0 0,1 0-1 0 0,0 1 1 0 0,-1-1-1 0 0,0 0 1 0 0,1 0-1 0 0,-1 1 0 0 0,0-1 1 0 0,0 0-1 0 0,0 0 1 0 0,0 1-1 0 0,-1-1 1 0 0,1 0-1 0 0,-1 0 0 0 0,1 1 1 0 0,-1-1-1 0 0,0 2 4 0 0,1 12-9 0 0,16 164 330 0 0,3-125-586 0 0,-20-55-3331 0 0,-2-3-1767 0 0,0-1-1439 0 0,0 0-3892 0 0</inkml:trace>
  <inkml:trace contextRef="#ctx0" brushRef="#br0" timeOffset="888.858">783 527 11690 0 0,'0'0'1322'0'0,"0"0"-646"0"0,0 0-149 0 0,0 0 229 0 0,0 0 195 0 0,0 0 84 0 0,0 0-29 0 0,0 0-100 0 0,0 0-125 0 0,0 0-124 0 0,0 0-149 0 0,32-1-158 0 0,101-5-112 0 0,20-9-368 0 0,-117 4-1572 0 0,-24 7-1438 0 0,-1 1-3317 0 0,-5 2-3517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81 0 0 0,'0'0'557'0'0,"0"0"281"0"0,0 0 256 0 0,0 0 284 0 0,0 0 192 0 0,0 0 139 0 0,4-12 10 0 0,12-38-76 0 0,-9 31 6951 0 0,-10 34-1958 0 0,2-7-7926 0 0,-3 20 1615 0 0,1 1 1 0 0,2 0 0 0 0,1-1-1 0 0,1 1 1 0 0,2 0-1 0 0,1-1 1 0 0,6 25-326 0 0,-1-14 202 0 0,-1 1 0 0 0,-3 0 0 0 0,-1 0 0 0 0,-2 1 0 0 0,-1-1 0 0 0,-4 26-202 0 0,-29 40 182 0 0,31-105-172 0 0,1-1-15 0 0,0 0-3 0 0,0 0-3 0 0,0 0-11 0 0,0 0-14 0 0,0 0-23 0 0,0 0-6 0 0,0 0-11 0 0,0 0-27 0 0,2-27-1780 0 0,-3-18-1557 0 0,-1 15-4898 0 0,1 25 6040 0 0,0-3-8769 0 0</inkml:trace>
  <inkml:trace contextRef="#ctx0" brushRef="#br0" timeOffset="348.755">57 70 0 0 0,'0'0'2320'0'0,"0"0"-1009"0"0,0 0-133 0 0,0 0 337 0 0,0 0 377 0 0,0 0 253 0 0,0 0-6 0 0,0 0-245 0 0,0 0-334 0 0,0 0-330 0 0,0 0-261 0 0,0 0-163 0 0,-12-2-94 0 0,-28-5-232 0 0,35 5 2574 0 0,409-53 709 0 0,-220 54-3577 0 0,-171 4-339 0 0,24 6-1166 0 0,-16 4-2512 0 0,-14-8-2493 0 0,-2-1-5730 0 0</inkml:trace>
  <inkml:trace contextRef="#ctx0" brushRef="#br0" timeOffset="725.839">833 350 10370 0 0,'0'0'6278'0'0,"0"0"-4283"0"0,0 0-1483 0 0,0 0-125 0 0,0 0 233 0 0,0 0 288 0 0,0 0 139 0 0,0 0-82 0 0,0 0-230 0 0,0 0-237 0 0,0 0-121 0 0,0 0-20 0 0,0 0 18 0 0,1 10 8 0 0,-1 198 1781 0 0,-6-171-1889 0 0,0 6-3762 0 0,9-43-3339 0 0,0 0-4882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36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116 387 5793 0 0,'0'0'2199'0'0,"0"0"-498"0"0,0 0-430 0 0,0 0-104 0 0,0 0 140 0 0,0 0 141 0 0,0 0 8 0 0,0 0-165 0 0,0 0-280 0 0,0 0-275 0 0,0 0-180 0 0,3 11 455 0 0,23 129 2769 0 0,-5-28-3454 0 0,-4 0 0 0 0,-5 1 0 0 0,-6 0 0 0 0,-5 33-326 0 0,-17-90-352 0 0,9-119-8670 0 0,7 13-1854 0 0,1 41 5095 0 0</inkml:trace>
  <inkml:trace contextRef="#ctx0" brushRef="#br0" timeOffset="584.257">24 471 1104 0 0,'0'0'1585'0'0,"0"0"-29"0"0,0 0 162 0 0,0 0 194 0 0,0 0 131 0 0,0 0-18 0 0,0 0-149 0 0,0 0-192 0 0,0 0-214 0 0,0 0-234 0 0,0 0-246 0 0,0 0-211 0 0,0 0-131 0 0,-5-16-99 0 0,-13-49-42 0 0,18 64-482 0 0,0-1 1 0 0,0 1-1 0 0,-1 0 0 0 0,1-1 1 0 0,0 1-1 0 0,0 0 0 0 0,0-1 1 0 0,0 1-1 0 0,1 0 0 0 0,-1-1 1 0 0,0 1-1 0 0,0 0 0 0 0,1-1 0 0 0,-1 1 1 0 0,1 0-1 0 0,-1 0 0 0 0,1 0 1 0 0,0-1-1 0 0,-1 1 0 0 0,1 0 1 0 0,0 0-1 0 0,0 0 0 0 0,0 0 1 0 0,0 0-1 0 0,0 0 0 0 0,0 0 1 0 0,0 1-1 0 0,0-1 0 0 0,0 0 1 0 0,1 0-26 0 0,4-3 140 0 0,26-21 176 0 0,1 1 1 0 0,2 1-1 0 0,0 2 0 0 0,2 2 0 0 0,0 1 1 0 0,1 2-1 0 0,0 2 0 0 0,39-10-316 0 0,-57 19 51 0 0,0 0 0 0 0,0 2 0 0 0,1 0 0 0 0,-1 1-1 0 0,1 1 1 0 0,-1 1 0 0 0,10 1-51 0 0,-28 0 6 0 0,0-1 0 0 0,0 1-1 0 0,0-1 1 0 0,0 1 0 0 0,0 0 0 0 0,0 0 0 0 0,0 0-1 0 0,0 0 1 0 0,0 1 0 0 0,0-1 0 0 0,0 1 0 0 0,-1-1-1 0 0,1 1 1 0 0,-1-1 0 0 0,1 1 0 0 0,-1 0 0 0 0,1-1-1 0 0,-1 1 1 0 0,0 0 0 0 0,0 0 0 0 0,0 0-1 0 0,0 0 1 0 0,0 0 0 0 0,-1 1 0 0 0,1-1 0 0 0,-1 0-1 0 0,1 0 1 0 0,-1 0 0 0 0,0 0 0 0 0,0 1 0 0 0,0-1-1 0 0,0 1-5 0 0,-7 77 223 0 0,-2-54-208 0 0,-2-1-1 0 0,0 0 1 0 0,-2-1 0 0 0,-1 0-1 0 0,0-1 1 0 0,-2 0 0 0 0,-1-1-1 0 0,-13 13-14 0 0,-63 92-11 0 0,91-125 5 0 0,0 0 1 0 0,1 0 0 0 0,-1 0 0 0 0,0 1 0 0 0,1-1 0 0 0,0 0 0 0 0,0 0 0 0 0,-1 1 0 0 0,1-1 0 0 0,1 1 0 0 0,-1-1 0 0 0,0 1 0 0 0,1-1 0 0 0,-1 1 0 0 0,1 0-1 0 0,0-1 1 0 0,-1 1 0 0 0,1-1 0 0 0,1 1 0 0 0,-1 0 0 0 0,0-1 0 0 0,1 1 0 0 0,-1-1 0 0 0,1 1 0 0 0,0-1 0 0 0,0 1 0 0 0,0-1 0 0 0,0 1 0 0 0,0-1 0 0 0,0 0-1 0 0,1 1 1 0 0,-1-1 0 0 0,1 0 0 0 0,-1 0 0 0 0,1 0 5 0 0,263 90 11 0 0,-259-89 3 0 0,0 0 0 0 0,-1 0-1 0 0,1 1 1 0 0,-1 0 0 0 0,0 0 0 0 0,0 0 0 0 0,0 1 0 0 0,0 0-1 0 0,-1 0 1 0 0,0 0 0 0 0,0 0 0 0 0,0 1 0 0 0,0-1 0 0 0,-1 1-1 0 0,0 0 1 0 0,-1 0 0 0 0,1 0 0 0 0,-1 1 0 0 0,0-1 0 0 0,0 0-1 0 0,-1 1 1 0 0,0-1 0 0 0,0 1 0 0 0,-1 1-14 0 0,-1 1 57 0 0,0 1 0 0 0,0-1 0 0 0,-1-1 0 0 0,0 1 0 0 0,-1 0 0 0 0,0 0 0 0 0,0-1 0 0 0,-1 0 0 0 0,0 1 0 0 0,-1-1 0 0 0,0-1 0 0 0,0 1 0 0 0,0-1 0 0 0,-1 0 0 0 0,0 0 0 0 0,-1-1 0 0 0,1 1 0 0 0,-1-1-1 0 0,-1-1 1 0 0,1 0 0 0 0,-1 0 0 0 0,0 0 0 0 0,0-1-57 0 0,-8 6 33 0 0,-1-2-1 0 0,0 0 0 0 0,0-1 1 0 0,-1-1-1 0 0,0 0 0 0 0,-1-1 1 0 0,1-1-1 0 0,-1-1 0 0 0,1-1 1 0 0,-17 0-33 0 0,17-2-48 0 0,14 2 26 0 0,0-1 0 0 0,0 0 0 0 0,0-1 0 0 0,0 1 0 0 0,0-1 0 0 0,0 0 0 0 0,0 0 0 0 0,0 0 0 0 0,0 0 0 0 0,0-1 0 0 0,0 0 0 0 0,0 0 0 0 0,0 0 0 0 0,0 0 0 0 0,0 0 0 0 0,0-1 0 0 0,0 0 0 0 0,1 0 0 0 0,-1 0 0 0 0,1 0 0 0 0,-1 0 0 0 0,1-1 0 0 0,0 1 0 0 0,0-1 0 0 0,0 0 0 0 0,0 0 0 0 0,1 0 0 0 0,-1-1 0 0 0,1 1 0 0 0,0 0 0 0 0,-1-1 22 0 0,5-1-204 0 0,0 0 0 0 0,-1 0 0 0 0,2 1 0 0 0,-1-1 0 0 0,0 1 0 0 0,1-1-1 0 0,0 1 1 0 0,0 0 0 0 0,0 0 0 0 0,0 0 0 0 0,1 0 0 0 0,0 1 0 0 0,0-1 0 0 0,0 1 0 0 0,0 0 0 0 0,0 0 0 0 0,0 1 0 0 0,1-1-1 0 0,-1 1 1 0 0,5-2 204 0 0,0-1-706 0 0,25-14-2775 0 0,-10 6-2465 0 0,-6 1-5650 0 0</inkml:trace>
  <inkml:trace contextRef="#ctx0" brushRef="#br0" timeOffset="1491.253">963 851 14403 0 0,'0'0'1530'0'0,"0"0"-470"0"0,0 0-197 0 0,0 0 58 0 0,0 0 29 0 0,0 0-77 0 0,0 0-163 0 0,0 0-211 0 0,0 0-166 0 0,0 0-98 0 0,0 0-65 0 0,0 0-13 0 0,7 18 7 0 0,27 56-3 0 0,-33-72-147 0 0,-1 0 0 0 0,1-1 0 0 0,0 1 0 0 0,0-1 0 0 0,0 1 0 0 0,0-1 0 0 0,0 1 0 0 0,0-1 1 0 0,1 0-1 0 0,-1 1 0 0 0,0-1 0 0 0,1 0 0 0 0,-1 0 0 0 0,1 0 0 0 0,-1 0 0 0 0,1 0 0 0 0,0 0 0 0 0,-1-1 0 0 0,1 1 0 0 0,0-1 0 0 0,-1 1 0 0 0,1-1 0 0 0,0 1 1 0 0,0-1-1 0 0,0 0 0 0 0,-1 0 0 0 0,1 0 0 0 0,0 0 0 0 0,0 0 0 0 0,0 0 0 0 0,-1 0 0 0 0,1-1-14 0 0,7 0 101 0 0,80-10 707 0 0,-67 3-704 0 0,-1-1 0 0 0,0-1 0 0 0,-1-1 0 0 0,0-1 0 0 0,0-1 0 0 0,-2-1 0 0 0,1 0 0 0 0,-2-1 0 0 0,6-7-104 0 0,9-18 582 0 0,-25 73-384 0 0,-5-26-192 0 0,-1-1 0 0 0,1 1-1 0 0,1-1 1 0 0,-1 1 0 0 0,1-1-1 0 0,0 0 1 0 0,1 0 0 0 0,0 0-1 0 0,0 0 1 0 0,0 0 0 0 0,0-1-1 0 0,1 0 1 0 0,0 0 0 0 0,0 0-1 0 0,0-1 1 0 0,1 0 0 0 0,-1 0 0 0 0,1 0-1 0 0,0 0 1 0 0,0-1 0 0 0,0 0-1 0 0,1 0 1 0 0,2 0-6 0 0,1 1 16 0 0,0-1 0 0 0,0 0 0 0 0,1 0 1 0 0,0-1-1 0 0,-1 0 0 0 0,1-1 0 0 0,0 0 0 0 0,0-1 0 0 0,0 0 1 0 0,0-1-1 0 0,-1 0 0 0 0,1-1 0 0 0,0 0 0 0 0,-1 0 0 0 0,1-1 1 0 0,-1-1-1 0 0,0 0 0 0 0,0 0 0 0 0,0-1 0 0 0,-1 0 0 0 0,1-1 1 0 0,-1 0-1 0 0,0 0 0 0 0,6-7-16 0 0,6-11 90 0 0,-1-1-1 0 0,-2-1 1 0 0,0-1 0 0 0,-2 0 0 0 0,-1-1-1 0 0,-1-1 1 0 0,-2 0 0 0 0,0-1 0 0 0,-2 0-1 0 0,-2-1 1 0 0,0 0 0 0 0,-3 0 0 0 0,0 0-1 0 0,0-26-89 0 0,0 12 21 0 0,-2 1 1 0 0,-2-1-1 0 0,-2 0 0 0 0,-1 0 0 0 0,-3 1 0 0 0,-6-25-21 0 0,-28-24 172 0 0,38 93-172 0 0,1-1 0 0 0,-1 0 0 0 0,0 0 0 0 0,1 0-1 0 0,-1 0 1 0 0,0 1 0 0 0,1-1 0 0 0,-1 0 0 0 0,0 1 0 0 0,0-1 0 0 0,0 1 0 0 0,0-1-1 0 0,1 1 1 0 0,-1-1 0 0 0,0 1 0 0 0,0-1 0 0 0,0 1 0 0 0,0 0 0 0 0,0 0 0 0 0,0 0-1 0 0,0-1 1 0 0,0 1 0 0 0,0 0 0 0 0,0 0 0 0 0,0 0 0 0 0,0 0 0 0 0,0 0 0 0 0,0 1 0 0 0,0-1-1 0 0,0 0 1 0 0,0 0 0 0 0,0 1 0 0 0,0-1 0 0 0,0 1 0 0 0,0-1 0 0 0,0 1 0 0 0,0-1-1 0 0,0 1 1 0 0,0-1 0 0 0,1 1 0 0 0,-1 0 0 0 0,0-1 0 0 0,1 1 0 0 0,-1 0 0 0 0,0 0-1 0 0,1 0 1 0 0,-1-1 0 0 0,1 1 0 0 0,-1 0 0 0 0,1 0 0 0 0,-1 0 0 0 0,1 0 0 0 0,0 0-1 0 0,-1 0 1 0 0,1 0 0 0 0,-5 20 8 0 0,0 1-1 0 0,2 0 0 0 0,0-1 0 0 0,2 1 0 0 0,0 0 0 0 0,2 0 1 0 0,0 0-1 0 0,1 0 0 0 0,1 0 0 0 0,2-1 0 0 0,0 0 0 0 0,2 4-7 0 0,-3-4 17 0 0,100 435 362 0 0,-66-254-193 0 0,-23-136-198 0 0,-16-96-1672 0 0,-1-79-4625 0 0,3 66-2406 0 0,-1 30-2212 0 0</inkml:trace>
  <inkml:trace contextRef="#ctx0" brushRef="#br0" timeOffset="1743.811">1585 497 12307 0 0,'0'0'2316'0'0,"0"0"-785"0"0,0 0-547 0 0,0 0-17 0 0,0 0 127 0 0,0 0 135 0 0,0 0 25 0 0,0 0-156 0 0,0 0-165 0 0,0 0-154 0 0,0 0-118 0 0,0 0-109 0 0,38-11-79 0 0,119-35-76 0 0,-7 7 442 0 0,48 19-658 0 0,-113 18-8392 0 0,-78 2-3947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4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26 0 0 0,'0'0'890'0'0,"0"0"642"0"0,0 0 575 0 0,0 0 385 0 0,0 0 165 0 0,0 0-206 0 0,0 0-370 0 0,0 0-378 0 0,0 0-288 0 0,0 0-159 0 0,-3-4-148 0 0,-11-14-126 0 0,11 14-177 0 0,3 4-139 0 0,0 0-121 0 0,0 0-102 0 0,0 0-67 0 0,0 0-80 0 0,0 41 944 0 0,0 1-885 0 0,-1 14-47 0 0,2 1-1 0 0,3-1 1 0 0,9 39-308 0 0,-7-60 78 0 0,-4-20-59 0 0,0 0-1 0 0,1 1 0 0 0,1-1 1 0 0,1 0-1 0 0,0-1 1 0 0,1 1-1 0 0,0-1 1 0 0,1 0-1 0 0,6 9-18 0 0,-12-22 10 0 0,0 0 0 0 0,-1 0 0 0 0,1 0 1 0 0,0 0-1 0 0,0 0 0 0 0,0 0 0 0 0,0 0 0 0 0,0 0 0 0 0,0 0 0 0 0,1 0 1 0 0,-1 0-1 0 0,0-1 0 0 0,0 1 0 0 0,1 0 0 0 0,-1-1 0 0 0,0 1 0 0 0,1-1 1 0 0,-1 0-1 0 0,0 1 0 0 0,1-1 0 0 0,-1 0 0 0 0,1 0 0 0 0,-1 0 0 0 0,0 0 0 0 0,1 0 1 0 0,-1 0-1 0 0,1 0 0 0 0,-1-1 0 0 0,0 1 0 0 0,1 0 0 0 0,-1-1 0 0 0,0 1 1 0 0,1-1-1 0 0,-1 1 0 0 0,0-1 0 0 0,0 0 0 0 0,0 0 0 0 0,1 1 0 0 0,-1-1-10 0 0,43-46 526 0 0,-33 33-525 0 0,166-261 372 0 0,-167 311-530 0 0,-9-18 159 0 0,1-1 0 0 0,0 0 0 0 0,2-1 0 0 0,0 1 1 0 0,1 0-1 0 0,0-1 0 0 0,1 0 0 0 0,1 0 1 0 0,1-1-1 0 0,0 0 0 0 0,1 0 0 0 0,1-1 0 0 0,0 0 1 0 0,0-1-1 0 0,2 0 0 0 0,0-1 0 0 0,0 0 1 0 0,4 2-3 0 0,-13-11 12 0 0,1 1 1 0 0,0-1 0 0 0,0 0 0 0 0,0-1 0 0 0,0 1 0 0 0,1-1 0 0 0,-1 0 0 0 0,1 0-1 0 0,-1 0 1 0 0,1-1 0 0 0,0 1 0 0 0,0-1 0 0 0,-1 0 0 0 0,1-1 0 0 0,0 1 0 0 0,0-1-1 0 0,0 0 1 0 0,0 0 0 0 0,0 0 0 0 0,0-1 0 0 0,0 0 0 0 0,0 0 0 0 0,-1 0 0 0 0,1 0-1 0 0,0-1 1 0 0,2-1-13 0 0,10-12 107 0 0,-1 0-1 0 0,0-1 0 0 0,-1-1 0 0 0,-1 0 0 0 0,-1-1 0 0 0,0-1 1 0 0,-1 0-1 0 0,-1-1 0 0 0,-1 0 0 0 0,-1 0 0 0 0,-1-1 1 0 0,0 0-1 0 0,-2-1 0 0 0,0 1 0 0 0,-2-1 0 0 0,1-6-106 0 0,8-145 272 0 0,-12 172-300 0 0,-1 0-1 0 0,0 0 0 0 0,0-1 0 0 0,1 1 0 0 0,-1 0 0 0 0,0 0 1 0 0,0 0-1 0 0,0-1 0 0 0,0 1 0 0 0,0 0 0 0 0,-1 0 0 0 0,1-1 0 0 0,0 1 1 0 0,-1 0-1 0 0,1 0 0 0 0,-1 0 0 0 0,1-1 0 0 0,-1 1 0 0 0,1 0 1 0 0,-1 0-1 0 0,0 0 0 0 0,1 0 0 0 0,-1 0 0 0 0,0 0 0 0 0,0 0 1 0 0,0 1-1 0 0,0-1 0 0 0,0 0 0 0 0,0 0 0 0 0,0 1 0 0 0,0-1 0 0 0,0 0 1 0 0,0 1-1 0 0,0-1 0 0 0,0 1 0 0 0,0-1 0 0 0,-1 1 0 0 0,1 0 1 0 0,0 0-1 0 0,0-1 0 0 0,-1 1 0 0 0,1 0 0 0 0,0 0 0 0 0,0 0 0 0 0,-1 0 1 0 0,1 1-1 0 0,0-1 0 0 0,0 0 0 0 0,0 0 0 0 0,-1 1 0 0 0,1-1 29 0 0,-24 71-4777 0 0,21-39-2747 0 0,4-31 6772 0 0,-2 15-11453 0 0</inkml:trace>
  <inkml:trace contextRef="#ctx0" brushRef="#br0" timeOffset="341.607">1035 398 13123 0 0,'0'0'2179'0'0,"0"0"-740"0"0,0 0-347 0 0,0 0 23 0 0,0 0 84 0 0,0 0 13 0 0,0 0-142 0 0,0 0-194 0 0,0 0-213 0 0,0 0-206 0 0,0 0-131 0 0,0 0-88 0 0,0 0-55 0 0,-5 15 489 0 0,25 128 1207 0 0,-20-87-1450 0 0,1 2-3785 0 0,9-79-7306 0 0,-9 20 2249 0 0</inkml:trace>
  <inkml:trace contextRef="#ctx0" brushRef="#br0" timeOffset="1036.452">1002 379 0 0 0,'0'0'1162'0'0,"0"0"-430"0"0,0 0 3 0 0,0 0 327 0 0,0 0 404 0 0,0 0 266 0 0,0 0 86 0 0,0 0-121 0 0,0 0-245 0 0,0 0-215 0 0,0 0-163 0 0,0 0-79 0 0,0 0-20 0 0,-2-7 4218 0 0,70-45-2395 0 0,-53 44-2525 0 0,-2 1-175 0 0,0 1 0 0 0,0-1 0 0 0,1 2 0 0 0,0 0-1 0 0,0 1 1 0 0,1 0 0 0 0,-1 1 0 0 0,1 1 0 0 0,0 0 0 0 0,-1 1-1 0 0,4 0-97 0 0,-16 3 16 0 0,1 0-1 0 0,-1 0 0 0 0,0 0 0 0 0,0 0 0 0 0,0 0 0 0 0,0 0 0 0 0,-1 1 0 0 0,1-1 0 0 0,0 1 1 0 0,-1-1-1 0 0,0 1 0 0 0,0-1 0 0 0,0 1 0 0 0,0 0 0 0 0,0 0 0 0 0,0-1 0 0 0,-1 1 1 0 0,1 0-1 0 0,-1 0 0 0 0,0 0 0 0 0,0 0 0 0 0,0 0 0 0 0,0 0 0 0 0,0 0 0 0 0,-1-1 0 0 0,1 1 1 0 0,-1 1-16 0 0,-2 4 32 0 0,0-1 0 0 0,0 0 0 0 0,-1 0 0 0 0,0 0 0 0 0,0-1 0 0 0,-1 1 0 0 0,0-1 0 0 0,0 0 0 0 0,0-1 0 0 0,-1 1 0 0 0,1-1 0 0 0,-2 0 0 0 0,1 0 0 0 0,-6 3-32 0 0,-24 22 38 0 0,36-28-42 0 0,0 0-1 0 0,0 0 0 0 0,0 0 0 0 0,0 0 0 0 0,1 0 1 0 0,-1 0-1 0 0,0 0 0 0 0,1 0 0 0 0,0 0 0 0 0,-1 0 1 0 0,1 0-1 0 0,0 0 0 0 0,0-1 0 0 0,0 1 0 0 0,0 0 1 0 0,0-1-1 0 0,1 1 0 0 0,-1-1 0 0 0,0 1 1 0 0,1-1-1 0 0,-1 1 0 0 0,1-1 0 0 0,0 0 0 0 0,-1 0 1 0 0,1 0-1 0 0,0 0 0 0 0,0 0 0 0 0,-1 0 0 0 0,1 0 1 0 0,0-1-1 0 0,0 1 0 0 0,0-1 0 0 0,0 1 0 0 0,0-1 5 0 0,15 11-25 0 0,94 84 129 0 0,-109-93-75 0 0,-1 0 1 0 0,1 0-1 0 0,-1 0 0 0 0,0 0 0 0 0,1 0 0 0 0,-1 0 0 0 0,0 1 1 0 0,-1-1-1 0 0,1 1 0 0 0,0-1 0 0 0,-1 0 0 0 0,1 1 0 0 0,-1-1 1 0 0,0 1-1 0 0,0-1 0 0 0,1 1 0 0 0,-2-1 0 0 0,1 1 0 0 0,0-1 1 0 0,-1 1-1 0 0,1-1 0 0 0,-1 1 0 0 0,1-1 0 0 0,-1 1 1 0 0,0-1-1 0 0,0 0 0 0 0,-1 0 0 0 0,1 1 0 0 0,0-1 0 0 0,-1 0 1 0 0,1 0-1 0 0,-1 0 0 0 0,1 0 0 0 0,-1-1 0 0 0,0 1 0 0 0,0 0 1 0 0,0-1-1 0 0,0 1 0 0 0,-2 0-29 0 0,-8 6 36 0 0,-1 0 0 0 0,0-1 0 0 0,0-1 0 0 0,-1 0-1 0 0,1 0 1 0 0,-1-2 0 0 0,0 0 0 0 0,-1 0 0 0 0,1-1 0 0 0,-1-1 0 0 0,1 0 0 0 0,-1-1 0 0 0,0-1 0 0 0,0-1 0 0 0,-10-1-36 0 0,23 2-33 0 0,1 0 0 0 0,-1 0 1 0 0,1-1-1 0 0,-1 1 0 0 0,1 0 1 0 0,0-1-1 0 0,-1 1 0 0 0,1-1 1 0 0,-1 0-1 0 0,1 0 0 0 0,0 1 0 0 0,0-1 1 0 0,-1 0-1 0 0,1 0 0 0 0,0 0 1 0 0,0 0-1 0 0,0 0 0 0 0,0-1 1 0 0,0 1-1 0 0,0 0 0 0 0,0 0 1 0 0,1-1-1 0 0,-1 1 0 0 0,0 0 1 0 0,1-1-1 0 0,-1 1 0 0 0,1-1 1 0 0,-1 1-1 0 0,1-2 33 0 0,2-12-3438 0 0,8 1-4076 0 0,-2 7-4526 0 0</inkml:trace>
  <inkml:trace contextRef="#ctx0" brushRef="#br0" timeOffset="2167.994">1473 184 7794 0 0,'0'0'2491'0'0,"0"0"-725"0"0,0 0-435 0 0,0 0-99 0 0,0 0 65 0 0,0 0 17 0 0,0 0-100 0 0,0 0-196 0 0,0 0-301 0 0,0 0-244 0 0,0 0-173 0 0,0 0-101 0 0,0 0-30 0 0,5 0 951 0 0,169 0 3129 0 0,-10-10-3370 0 0,-113 6-673 0 0,-51 4-198 0 0,0 0-19 0 0,0 0-10 0 0,0 0-18 0 0,0 0 0 0 0,0 0-42 0 0,0 0-39 0 0,0 0-78 0 0,0-3-192 0 0,0 2-4479 0 0,0 1-5261 0 0,0 0-1629 0 0</inkml:trace>
  <inkml:trace contextRef="#ctx0" brushRef="#br0" timeOffset="2416.625">1477 453 11690 0 0,'0'0'3913'0'0,"0"0"-2266"0"0,0 0-1047 0 0,0 0-211 0 0,0 0 37 0 0,0 0 117 0 0,0 0 120 0 0,0 0 97 0 0,0 0 26 0 0,0 0-21 0 0,0 0-51 0 0,0 0-114 0 0,0 0-123 0 0,26-1-101 0 0,85-2-90 0 0,114-22-759 0 0,-207 28-4009 0 0,-14-3-4396 0 0</inkml:trace>
  <inkml:trace contextRef="#ctx0" brushRef="#br0" timeOffset="3773.304">1893 644 7298 0 0,'0'0'1456'0'0,"0"0"-325"0"0,0 0-67 0 0,0 0 171 0 0,0 0 197 0 0,0 0 81 0 0,0 0-72 0 0,0 0-210 0 0,0 0-207 0 0,0 0-153 0 0,13-7 1386 0 0,148-208 1701 0 0,49-59-3395 0 0,-136 194-417 0 0,-74 79-147 0 0,1 1-1 0 0,0-1 1 0 0,-1 1-1 0 0,1-1 0 0 0,-1 1 1 0 0,1-1-1 0 0,0 1 1 0 0,0 0-1 0 0,-1-1 1 0 0,1 1-1 0 0,0 0 0 0 0,0 0 1 0 0,-1-1-1 0 0,1 1 1 0 0,0 0-1 0 0,0 0 1 0 0,-1 0-1 0 0,1 0 0 0 0,0 0 1 0 0,0 0-1 0 0,0 0 1 0 0,-1 0-1 0 0,1 1 0 0 0,0-1 1 0 0,0 0-1 0 0,-1 0 1 0 0,1 1-1 0 0,0-1 1 0 0,0 0-1 0 0,-1 1 0 0 0,1-1 1 0 0,0 1-1 0 0,-1-1 1 0 0,1 1-1 0 0,-1-1 1 0 0,1 1-1 0 0,-1-1 0 0 0,1 1 1 0 0,-1 0-1 0 0,1-1 1 0 0,-1 1-1 0 0,1 0 0 0 0,-1-1 1 0 0,0 1-1 0 0,1 0 1 0 0,-1-1-1 0 0,0 1 1 0 0,0 0-1 0 0,1 0 0 0 0,-1 0 1 0 0,0-1-1 0 0,0 1 1 0 0,0 0-1 0 0,0 0 1 0 0,0-1-1 0 0,0 1 0 0 0,0 0 1 0 0,0 0-1 0 0,-1 0 1 0 0,1-1-1 0 0,0 1 1 0 0,0 0-1 0 0,-1 0 0 0 0,1-1 1 0 0,0 1-1 0 0,-1 0 2 0 0,3 6 38 0 0,45 382 308 0 0,-32-342-327 0 0,6-54-10 0 0,269-372 389 0 0,-263 340-381 0 0,-26 38-10 0 0,-1 1-6 0 0,0 0-23 0 0,0 0 2 0 0,0 0-5 0 0,0 0-12 0 0,24 51-51 0 0,-13-21 113 0 0,-1 0 1 0 0,-1 0-1 0 0,-2 1 0 0 0,-2-1 0 0 0,0 1 1 0 0,-2 1-1 0 0,-1-1 0 0 0,-2 0 0 0 0,-1 1 0 0 0,-2-1 1 0 0,0 0-1 0 0,-7 23-25 0 0,4 15-596 0 0,6-68 398 0 0,0-1-54 0 0,0 0-85 0 0,12-4-2473 0 0,7-19-3566 0 0,-9 11-2985 0 0,-3 7 1829 0 0</inkml:trace>
  <inkml:trace contextRef="#ctx0" brushRef="#br0" timeOffset="4019.473">3115 401 7466 0 0,'0'0'2072'0'0,"0"0"-377"0"0,0 0-35 0 0,0 0 146 0 0,0 0 9 0 0,0 0-146 0 0,0 0-262 0 0,0 0-309 0 0,0 0-261 0 0,0 0-199 0 0,0 0-149 0 0,0 0-111 0 0,0 0-86 0 0,-5 32-64 0 0,-18 98-50 0 0,15-24 88 0 0,9-76-3672 0 0,1-69-13445 0 0,-2 31 13114 0 0</inkml:trace>
  <inkml:trace contextRef="#ctx0" brushRef="#br0" timeOffset="4496.761">3029 409 4809 0 0,'0'0'2257'0'0,"0"0"-698"0"0,0 0-357 0 0,0 0 104 0 0,0 0 142 0 0,0 0 14 0 0,0 0-139 0 0,0 0-240 0 0,0 0-207 0 0,0 0-138 0 0,0 0-90 0 0,0 0-79 0 0,0 0-63 0 0,28-16-30 0 0,90-49-30 0 0,-47 46 401 0 0,-57 17-586 0 0,-11 1-211 0 0,0 0 0 0 0,0 0 0 0 0,0 0 1 0 0,0 0-1 0 0,0 0 0 0 0,0 0 0 0 0,0 1 0 0 0,0-1 1 0 0,1 1-1 0 0,-1 0 0 0 0,0 0 0 0 0,0 0 0 0 0,0 1 1 0 0,0-1-1 0 0,0 1 0 0 0,1 0 0 0 0,-1-1 0 0 0,0 1 1 0 0,0 1-1 0 0,-1-1 0 0 0,1 0 0 0 0,0 1 0 0 0,0-1 1 0 0,-1 1-1 0 0,1 0 0 0 0,-1 0 0 0 0,1 0 0 0 0,-1 0 1 0 0,0 1-1 0 0,0-1 0 0 0,0 0 0 0 0,0 1 0 0 0,0 0 0 0 0,0-1 1 0 0,-1 1-1 0 0,1 0 0 0 0,0 2-50 0 0,-2 2 68 0 0,-1 1 1 0 0,0-1-1 0 0,0 1 0 0 0,0-1 0 0 0,-1 0 1 0 0,0 1-1 0 0,-1-1 0 0 0,0 0 0 0 0,0 0 1 0 0,0-1-1 0 0,-1 1 0 0 0,0-1 0 0 0,0 1 1 0 0,0-1-1 0 0,-1 0 0 0 0,0-1 0 0 0,0 1-68 0 0,-25 49 36 0 0,77-22-100 0 0,0-4 80 0 0,-36-20-10 0 0,-6-7 8 0 0,-1 1 0 0 0,1-1-1 0 0,-1 1 1 0 0,0 1 0 0 0,0-1 0 0 0,-1 0 0 0 0,1 1 0 0 0,-1 0 0 0 0,1 0 0 0 0,-1 0 0 0 0,0 0 0 0 0,-1 1-1 0 0,1-1 1 0 0,-1 1 0 0 0,0-1 0 0 0,0 1 0 0 0,0 0 0 0 0,0 0 0 0 0,-1 0 0 0 0,0 0 0 0 0,0 2-14 0 0,-1-2 49 0 0,0-1 1 0 0,0 0 0 0 0,0 1-1 0 0,-1-1 1 0 0,1 1 0 0 0,-1-1 0 0 0,0 0-1 0 0,-1 0 1 0 0,1 0 0 0 0,-1 0-1 0 0,1 0 1 0 0,-1 0 0 0 0,-1 0-1 0 0,1 0 1 0 0,0-1 0 0 0,-1 1-1 0 0,0-1 1 0 0,0 1 0 0 0,0-1-1 0 0,0 0 1 0 0,0 0 0 0 0,-1-1 0 0 0,1 1-1 0 0,-1-1 1 0 0,0 0 0 0 0,1 1-1 0 0,-2-1-49 0 0,-98 6 368 0 0,95-9-419 0 0,1-1 0 0 0,-1 1 0 0 0,1-2 0 0 0,0 1-1 0 0,-1-1 1 0 0,1 0 0 0 0,0 0 0 0 0,1-1 0 0 0,-1 1 0 0 0,0-2-1 0 0,1 1 1 0 0,0-1 0 0 0,0 0 0 0 0,1 0 0 0 0,-1-1-1 0 0,1 1 1 0 0,0-1 0 0 0,1 0 0 0 0,-1-1 0 0 0,1 1-1 0 0,0-2 53 0 0,3 6-123 0 0,0 0 1 0 0,0 0 0 0 0,0 0-1 0 0,1-1 1 0 0,-1 1 0 0 0,1 0 0 0 0,0 0-1 0 0,-1-1 1 0 0,1 1 0 0 0,0 0-1 0 0,0-1 1 0 0,1 1 0 0 0,-1 0 0 0 0,0 0-1 0 0,1-1 1 0 0,-1 1 0 0 0,1 0-1 0 0,0 0 1 0 0,0 0 0 0 0,0 0 0 0 0,0 0-1 0 0,1-1 122 0 0,19-26-7848 0 0,-15 21-3468 0 0</inkml:trace>
  <inkml:trace contextRef="#ctx0" brushRef="#br0" timeOffset="5249.792">4056 30 10226 0 0,'0'0'2025'0'0,"0"0"-548"0"0,0 0-143 0 0,0 0 14 0 0,0 0 20 0 0,0 0-61 0 0,0 0-158 0 0,0 0-169 0 0,0 0-179 0 0,0 0-171 0 0,0 0-142 0 0,-32 12-99 0 0,-100 41-66 0 0,52 0 172 0 0,69-44-465 0 0,1 1 0 0 0,-1 1-1 0 0,1-1 1 0 0,1 2 0 0 0,0-1 0 0 0,1 1 0 0 0,0 1 0 0 0,1-1 0 0 0,0 1-1 0 0,1 0 1 0 0,0 1 0 0 0,2 0 0 0 0,-1-1 0 0 0,1 2 0 0 0,1-1 0 0 0,1 0-1 0 0,0 1 1 0 0,0 12-30 0 0,3-23 19 0 0,0-1-1 0 0,0 1 0 0 0,0-1 1 0 0,0 0-1 0 0,1 0 0 0 0,-1 1 1 0 0,1-1-1 0 0,0 0 0 0 0,0 0 1 0 0,0 0-1 0 0,1-1 0 0 0,-1 1 1 0 0,0-1-1 0 0,1 1 0 0 0,0-1 1 0 0,0 0-1 0 0,-1 0 0 0 0,1 0 1 0 0,0 0-1 0 0,1 0 0 0 0,-1-1 1 0 0,0 1-1 0 0,0-1 0 0 0,1 0 1 0 0,-1 0-1 0 0,1 0 0 0 0,-1 0 1 0 0,1-1-1 0 0,-1 0 0 0 0,1 1 1 0 0,-1-1-1 0 0,1-1 0 0 0,-1 1 1 0 0,1 0-1 0 0,0-1 0 0 0,-1 0 1 0 0,0 1-1 0 0,1-1 0 0 0,-1-1 1 0 0,1 1-1 0 0,-1 0 0 0 0,0-1 1 0 0,0 0-1 0 0,2-1-18 0 0,21-16 249 0 0,-1-1 0 0 0,0-2 0 0 0,-2 0 0 0 0,-1-1 0 0 0,-1-1 0 0 0,0-2-1 0 0,-2 0 1 0 0,-2 0 0 0 0,0-2 0 0 0,-1 0 0 0 0,3-13-249 0 0,-15 33 27 0 0,-1 0 0 0 0,1 1 1 0 0,0-1-1 0 0,1 1 0 0 0,-1 0 0 0 0,1 0 1 0 0,1 1-1 0 0,-1 0 0 0 0,1 0 0 0 0,0 0 0 0 0,1 0 1 0 0,0 1-1 0 0,-1 0 0 0 0,2 1 0 0 0,1-2-27 0 0,-6 7 0 0 0,1 0 1 0 0,-1 1-1 0 0,0-1 0 0 0,0 1 1 0 0,0 0-1 0 0,0 0 0 0 0,-1 0 1 0 0,1 0-1 0 0,0 1 0 0 0,-1-1 1 0 0,0 1-1 0 0,1-1 0 0 0,-1 1 1 0 0,0 0-1 0 0,0 0 0 0 0,-1 0 0 0 0,1 0 1 0 0,-1 0-1 0 0,1 0 0 0 0,-1 0 1 0 0,0 1-1 0 0,0-1 0 0 0,0 0 1 0 0,-1 1-1 0 0,1-1 0 0 0,-1 1 1 0 0,0-1-1 0 0,0 1 0 0 0,0-1 0 0 0,0 2 0 0 0,14 98 10 0 0,-5 0-1 0 0,-4 1 1 0 0,-6 70-10 0 0,-4-127-18 0 0,-2-1 1 0 0,-2 0 0 0 0,-1-1 0 0 0,-3 0 0 0 0,-16 39 17 0 0,25-72-1 0 0,0-1 0 0 0,0 1 0 0 0,-1-1 0 0 0,0 0 0 0 0,-1-1 0 0 0,0 0 0 0 0,0 1 0 0 0,-1-2 0 0 0,-1 1-1 0 0,0-1 1 0 0,0 0 0 0 0,-1-1 0 0 0,0 0 0 0 0,0 0 0 0 0,-1-1 0 0 0,0 0 0 0 0,0-1 0 0 0,0 0 0 0 0,-1-1 0 0 0,0 0 0 0 0,0-1 0 0 0,-1 0 0 0 0,1 0 0 0 0,-1-1-1 0 0,-7 0 2 0 0,15-4-6 0 0,0-1 0 0 0,0 0 0 0 0,1 0-1 0 0,-1 0 1 0 0,1-1 0 0 0,-1 1-1 0 0,1-1 1 0 0,0 0 0 0 0,0 0 0 0 0,0 0-1 0 0,0 0 1 0 0,0 0 0 0 0,1-1-1 0 0,0 1 1 0 0,0-1 0 0 0,0 0 0 0 0,0 0-1 0 0,0 1 1 0 0,1-1 0 0 0,-1 0-1 0 0,1-1 1 0 0,0 1 0 0 0,0 0 0 0 0,1 0-1 0 0,-1 0 1 0 0,1-1 0 0 0,0 1-1 0 0,1-4 7 0 0,-2-10-4 0 0,1-1 0 0 0,1 0-1 0 0,1 0 1 0 0,0 0 0 0 0,2 1-1 0 0,0-1 1 0 0,1 1 0 0 0,1 0-1 0 0,1 0 1 0 0,0 1 0 0 0,1 0-1 0 0,1 0 1 0 0,11-15 4 0 0,2-1-3 0 0,1 2 0 0 0,2 0-1 0 0,1 2 1 0 0,1 0 0 0 0,1 2-1 0 0,11-6 4 0 0,-27 23-10 0 0,-1 1 1 0 0,2 1-1 0 0,-1 0 0 0 0,1 0 0 0 0,0 1 0 0 0,0 1 0 0 0,1 0 0 0 0,0 1 0 0 0,0 1 0 0 0,0 0 0 0 0,1 1 0 0 0,-1 0 0 0 0,1 1 0 0 0,0 1 0 0 0,10 0 10 0 0,23 11-633 0 0,-19 9-3778 0 0,-23-15-1967 0 0,-1 0-5953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2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723 0 0 0 0,'0'0'1571'0'0,"0"0"427"0"0,0 0 210 0 0,0 0-73 0 0,0 0-225 0 0,0 0-254 0 0,0 0-211 0 0,0 0-146 0 0,3 0-86 0 0,8 0-54 0 0,-8 0-68 0 0,-3 0-121 0 0,0 0-130 0 0,0 0-121 0 0,0 0-87 0 0,0 0-48 0 0,0 0-39 0 0,0 0-27 0 0,0 0-11 0 0,-7 8 2489 0 0,-139 24-2260 0 0,20 4-547 0 0,73-23-22 0 0,1 3 0 0 0,0 2 0 0 0,1 2 0 0 0,-1 4-167 0 0,47-23 6 0 0,1 2 1 0 0,-1-1 0 0 0,1 0 0 0 0,-1 1 0 0 0,1 0 0 0 0,0 0 0 0 0,0 0 0 0 0,1 1 0 0 0,-1-1 0 0 0,1 1 0 0 0,-1 0 0 0 0,1 0 0 0 0,0 0 0 0 0,1 0-1 0 0,-1 1 1 0 0,1-1 0 0 0,0 1 0 0 0,0-1 0 0 0,0 1 0 0 0,1 0 0 0 0,-1 0 0 0 0,1 0 0 0 0,0 0 0 0 0,1 0 0 0 0,-1 0 0 0 0,1 4-7 0 0,2 0-2 0 0,1 1 1 0 0,0-1 0 0 0,1 0 0 0 0,0 0-1 0 0,0 0 1 0 0,1-1 0 0 0,0 1 0 0 0,0-1-1 0 0,1 0 1 0 0,0-1 0 0 0,1 0-1 0 0,-1 1 1 0 0,2-2 0 0 0,-1 1 0 0 0,1-1-1 0 0,-1 0 1 0 0,2-1 0 0 0,-1 0 0 0 0,1 0-1 0 0,-1-1 1 0 0,1 0 0 0 0,0-1 0 0 0,1 1 1 0 0,34 20 23 0 0,120 81 29 0 0,-161-104-30 0 0,0 1-1 0 0,0-1 0 0 0,0 1 0 0 0,0-1 1 0 0,0 1-1 0 0,-1 0 0 0 0,1 0 1 0 0,-1 0-1 0 0,0 0 0 0 0,1 1 0 0 0,-1-1 1 0 0,0 0-1 0 0,0 1 0 0 0,0 0 0 0 0,-1-1 1 0 0,1 1-1 0 0,-1 0 0 0 0,1 0 1 0 0,-1 0-1 0 0,0 0 0 0 0,0 0 0 0 0,0 0 1 0 0,-1 0-1 0 0,1 1 0 0 0,-1-1 1 0 0,0 0-1 0 0,0 0 0 0 0,0 0 0 0 0,0 1 1 0 0,0-1-1 0 0,-1 0 0 0 0,1 0 0 0 0,-1 0 1 0 0,0 0-1 0 0,0 0 0 0 0,0 0 1 0 0,0 0-1 0 0,-1 0 0 0 0,1 0 0 0 0,-1 0 1 0 0,0 0-1 0 0,1-1 0 0 0,-1 1 1 0 0,-1-1-1 0 0,0 1-21 0 0,-34 21 66 0 0,-2-2 0 0 0,-1-2 0 0 0,0-2 0 0 0,-1-1 0 0 0,-1-2-1 0 0,-1-2 1 0 0,0-2 0 0 0,0-2 0 0 0,-18 1-66 0 0,-24-7-70 0 0,89-29-975 0 0,46-30-1939 0 0,-24 37-1485 0 0,-17 12 1164 0 0,7-2-8963 0 0</inkml:trace>
  <inkml:trace contextRef="#ctx0" brushRef="#br0" timeOffset="328.735">918 409 18372 0 0,'0'0'1103'0'0,"0"0"-391"0"0,0 0-187 0 0,0 0 146 0 0,0 0 196 0 0,0 0 107 0 0,0 0-74 0 0,0 0-215 0 0,-20 31-211 0 0,-66 99-164 0 0,48-44-56 0 0,36-80-249 0 0,1 1 0 0 0,-1-1 0 0 0,1 1 0 0 0,0 0 0 0 0,0-1 0 0 0,1 1 0 0 0,0 0 0 0 0,0 0 0 0 0,1-1 0 0 0,0 1 0 0 0,0 0 0 0 0,1-1 0 0 0,-1 1 0 0 0,1-1 0 0 0,1 1 0 0 0,-1-1 0 0 0,1 0 0 0 0,0 0 0 0 0,1 0 0 0 0,-1-1 0 0 0,1 1 0 0 0,0-1 0 0 0,1 1 0 0 0,-1-1 0 0 0,1-1 0 0 0,0 1 0 0 0,0-1 0 0 0,1 0 0 0 0,-1 0 0 0 0,1 0 0 0 0,0-1 0 0 0,0 0 0 0 0,0 0 1 0 0,0 0-1 0 0,1-1 0 0 0,-1 0 0 0 0,0 0 0 0 0,2-1-5 0 0,8 2 61 0 0,-1 0 1 0 0,0-1 0 0 0,1-1-1 0 0,-1-1 1 0 0,0 0 0 0 0,1-1-1 0 0,-1-1 1 0 0,1 0 0 0 0,-1-1-1 0 0,0-1 1 0 0,0 0 0 0 0,-1-1 0 0 0,1-1-1 0 0,-1 0 1 0 0,0-1 0 0 0,-1 0-1 0 0,0-1 1 0 0,0-1 0 0 0,0 0-1 0 0,-1-1 1 0 0,-1 0 0 0 0,1 0-1 0 0,-2-2 1 0 0,1 1 0 0 0,-2-1-1 0 0,0-1 1 0 0,0 1 0 0 0,-1-2 0 0 0,-1 1-1 0 0,0-1 1 0 0,4-11-62 0 0,-9 17-5 0 0,0 0 0 0 0,-1-1 0 0 0,0 1 0 0 0,0-1 0 0 0,-1 1 0 0 0,0-1 0 0 0,0 0 0 0 0,-1 1 0 0 0,0-1 0 0 0,-1 1 0 0 0,1 0 0 0 0,-2-1 0 0 0,1 1 0 0 0,-1 0 0 0 0,-1 0 0 0 0,1 1 0 0 0,-1-1-1 0 0,-1 1 1 0 0,1-1 0 0 0,-1 1 0 0 0,0 1 0 0 0,-1-1 0 0 0,0 1 0 0 0,0 0 0 0 0,0 0 0 0 0,-1 1 0 0 0,1-1 0 0 0,-2 2 0 0 0,1-1 0 0 0,0 1 0 0 0,-1 0 0 0 0,0 0 0 0 0,1 1 0 0 0,-2 0 0 0 0,1 1 0 0 0,0-1 0 0 0,0 2 0 0 0,-1-1 0 0 0,-6 0 5 0 0,-55 14-2387 0 0,32 15-7142 0 0,29-18-2636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7650 0 0,'0'0'1892'0'0,"0"0"-205"0"0,0 0 125 0 0,0 0 236 0 0,0 0 49 0 0,0 0-256 0 0,0 0-416 0 0,0 0-410 0 0,0 0-287 0 0,0 0-139 0 0,0 0-113 0 0,0 0-64 0 0,15 11 1009 0 0,9-4-1083 0 0,0-1-1 0 0,0-1 1 0 0,1-1-1 0 0,-1-1 1 0 0,1-1-1 0 0,0-2 1 0 0,22-1-338 0 0,-9 0 98 0 0,-29-3-97 0 0,-2 2-4389 0 0,-5 13-6868 0 0,-2-5-271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9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14491 0 0,'0'0'1592'0'0,"0"0"-510"0"0,0 0-383 0 0,0 0-159 0 0,0 0-96 0 0,0 0-83 0 0,0 0-118 0 0,0 0-159 0 0,0 0-85 0 0,0 0-31 0 0,0 0 13 0 0,0 0 14 0 0,0 0-81 0 0,10 8-54 0 0,-6-5-160 0 0,45 32 454 0 0,-4-15-5771 0 0,-33-16-4704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13483 0 0,'0'0'1884'0'0,"0"0"-842"0"0,0 0-411 0 0,0 0 73 0 0,0 0 247 0 0,0 0 126 0 0,0 0 9 0 0,0 0-79 0 0,0 0-176 0 0,0 0-153 0 0,0 0-168 0 0,0 0-153 0 0,0 0-119 0 0,33 4-88 0 0,100 16-63 0 0,-45-19-215 0 0,-37-12-2955 0 0,-40 8-1618 0 0,-5 3-6854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5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16 0 0 0,'0'0'749'0'0,"0"0"288"0"0,0 0 302 0 0,0 0 408 0 0,0 0 341 0 0,0 0 125 0 0,0 0-10 0 0,0 0-180 0 0,0 0-248 0 0,0 0-233 0 0,0 0-231 0 0,-2-2-195 0 0,-4-6-143 0 0,5 7-134 0 0,1 1-108 0 0,0 0-91 0 0,0 0-85 0 0,0 0-75 0 0,0 0-73 0 0,0 0-75 0 0,-6 19 653 0 0,-37 314 1553 0 0,30-254-2361 0 0,3-1-1 0 0,4 1 1 0 0,3 13-177 0 0,-1-26-54 0 0,4-65 68 0 0,0-1-14 0 0,0 0 2 0 0,0 0-7 0 0,0 0-4 0 0,0 0-15 0 0,0 0-38 0 0,-8-26-1506 0 0,-5-20-2523 0 0,6 16-4857 0 0,4 18-2300 0 0</inkml:trace>
  <inkml:trace contextRef="#ctx0" brushRef="#br0" timeOffset="457.929">8 16 6025 0 0,'0'0'2245'0'0,"0"0"-363"0"0,0 0-293 0 0,0 0 46 0 0,0 0 143 0 0,0 0 32 0 0,0 0-141 0 0,0 0-280 0 0,0 0-316 0 0,0 0-279 0 0,0 0-241 0 0,0 0-127 0 0,-1-3-65 0 0,-4-7-38 0 0,3 8 3 0 0,2 2 8 0 0,0 0-11 0 0,0 0-29 0 0,0 0-16 0 0,0 0-50 0 0,0 0-39 0 0,17 7 615 0 0,93 4 290 0 0,0-5 1 0 0,94-7-1095 0 0,-72 0 246 0 0,-11 2-83 0 0,-108 2-123 0 0,-13-3-24 0 0,0 0 0 0 0,0 0 0 0 0,0 0-1 0 0,0 0-14 0 0,0 0-38 0 0,-4 0-288 0 0,3 0-4368 0 0,1 0-4943 0 0,0 0-2583 0 0</inkml:trace>
  <inkml:trace contextRef="#ctx0" brushRef="#br0" timeOffset="1610.687">906 509 12435 0 0,'0'0'1943'0'0,"0"0"-599"0"0,0 0-330 0 0,0 0-4 0 0,0 0 144 0 0,0 0 76 0 0,0 0-110 0 0,0 0-271 0 0,0 0-267 0 0,0 0-154 0 0,0 0-117 0 0,0 0-35 0 0,0 0-39 0 0,0 19-66 0 0,2 139 476 0 0,-7-89-1049 0 0,-14-62-2294 0 0,12-6-1088 0 0,0-1-4190 0 0,6 0-1921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0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82 678 0 0 0,'0'0'529'0'0,"0"0"466"0"0,0 0 170 0 0,0 0 70 0 0,0 0 115 0 0,0 0 64 0 0,0 0 164 0 0,0 0 190 0 0,0 0 18 0 0,-11-4-152 0 0,-43-18 654 0 0,41 18 760 0 0,10 2 1759 0 0,15-4-4520 0 0,34-13 63 0 0,2 2 0 0 0,0 2 0 0 0,1 2 1 0 0,0 2-1 0 0,1 2-350 0 0,72 6 315 0 0,-119 4-309 0 0,0-1 0 0 0,0 1 1 0 0,0 0-1 0 0,0 1 1 0 0,0-1-1 0 0,0 0 1 0 0,-1 1-1 0 0,1-1 1 0 0,0 1-1 0 0,-1 0 1 0 0,1 0-1 0 0,-1 0 0 0 0,0 0 1 0 0,0 1-1 0 0,0-1 1 0 0,0 0-1 0 0,0 1 1 0 0,0 0-1 0 0,-1-1 1 0 0,1 1-1 0 0,-1 0 0 0 0,0 0 1 0 0,1 0-1 0 0,-1 0 1 0 0,-1 0-1 0 0,1 0 1 0 0,0 0-1 0 0,-1 0 1 0 0,0 0-1 0 0,1 3-6 0 0,-10 95 317 0 0,-2-73-257 0 0,-2 0 0 0 0,0-1 0 0 0,-2 0 0 0 0,-1-2 0 0 0,-1 1 1 0 0,-1-2-1 0 0,-20 21-60 0 0,36-43 5 0 0,-92 101 142 0 0,65-74-93 0 0,2 1 0 0 0,1 1 1 0 0,1 2-1 0 0,-16 27-54 0 0,22 26 200 0 0,21-81-165 0 0,1-1 0 0 0,-1 0 0 0 0,1 0 0 0 0,0 0 0 0 0,0 0 0 0 0,1-1 0 0 0,-1 1 0 0 0,1-1 0 0 0,0 0 0 0 0,0 0 0 0 0,0 0 0 0 0,0 0 0 0 0,0-1 0 0 0,1 0 1 0 0,-1 0-1 0 0,1 0 0 0 0,-1 0 0 0 0,4 0-35 0 0,17 3 159 0 0,-1-2 1 0 0,0 0 0 0 0,1-2 0 0 0,-1 0 0 0 0,1-2 0 0 0,-1-1-1 0 0,1-1 1 0 0,-1-1 0 0 0,0-1 0 0 0,0-1 0 0 0,-1-1-1 0 0,8-4-159 0 0,-3 8-98 0 0,-25-5-4255 0 0,4 1-3330 0 0,-4 3-4284 0 0</inkml:trace>
  <inkml:trace contextRef="#ctx0" brushRef="#br0" timeOffset="1267.629">875 858 0 0 0,'0'0'1144'0'0,"0"0"106"0"0,0 0 384 0 0,0 0 455 0 0,0 0 281 0 0,0 0-31 0 0,0 0-241 0 0,0 0-378 0 0,0 0-318 0 0,0 0-210 0 0,0 0-194 0 0,0 0-118 0 0,0 0-96 0 0,0 2-92 0 0,4 6 1002 0 0,6-21 576 0 0,-1 1-2255 0 0,43-56 741 0 0,-7 8-416 0 0,3 2 0 0 0,2 2 0 0 0,12-7-340 0 0,91-99 193 0 0,-143 185-482 0 0,-9 39 376 0 0,-1-48-97 0 0,-13 188 58 0 0,13-201-54 0 0,6-3 21 0 0,-1 1 0 0 0,1-1 0 0 0,-1 0 1 0 0,1 0-1 0 0,-1-1 0 0 0,0 1 0 0 0,0-1 1 0 0,0 0-1 0 0,0-1 0 0 0,-1 1 0 0 0,1-1 1 0 0,-1 0-1 0 0,0 0 0 0 0,0 0 0 0 0,0 0 1 0 0,-1-1-1 0 0,4-5-15 0 0,10-9 31 0 0,80-96 23 0 0,-17 17-70 0 0,-24 28 28 0 0,-56 70-13 0 0,0 0 0 0 0,0 1 0 0 0,0-1 0 0 0,0 0 0 0 0,0 1 1 0 0,0-1-1 0 0,0 0 0 0 0,0 0 0 0 0,1 1 0 0 0,-1-1 0 0 0,0 0 0 0 0,0 0 1 0 0,0 1-1 0 0,0-1 0 0 0,1 0 0 0 0,-1 0 0 0 0,0 1 0 0 0,0-1 1 0 0,1 0-1 0 0,-1 0 0 0 0,0 0 0 0 0,0 1 0 0 0,1-1 0 0 0,-1 0 0 0 0,0 0 1 0 0,0 0-1 0 0,1 0 0 0 0,-1 0 0 0 0,0 0 0 0 0,1 1 0 0 0,-1-1 0 0 0,0 0 1 0 0,0 0-1 0 0,1 0 0 0 0,-1 0 0 0 0,0 0 0 0 0,1 0 0 0 0,-1 0 0 0 0,0 0 1 0 0,1 0-1 0 0,-1-1 0 0 0,0 1 0 0 0,1 0 0 0 0,-1 0 0 0 0,0 0 1 0 0,-4 34-40 0 0,-84 285 505 0 0,35-229-774 0 0,19-61-3133 0 0,31-26 2463 0 0,-1 0-1280 0 0,2-2-2971 0 0,2-1-2806 0 0</inkml:trace>
  <inkml:trace contextRef="#ctx0" brushRef="#br0" timeOffset="1778.217">1913 512 6233 0 0,'0'0'2209'0'0,"0"0"-790"0"0,0 0-232 0 0,0 0 184 0 0,0 0 146 0 0,0 0 16 0 0,0 0-185 0 0,0 0-335 0 0,0 0-242 0 0,0 0-167 0 0,0 0-133 0 0,0 0-97 0 0,-25 32-73 0 0,-81 102-66 0 0,46-57 290 0 0,13-23-187 0 0,37-53 451 0 0,17-24-468 0 0,26-23-309 0 0,2 1 0 0 0,2 2-1 0 0,1 2 1 0 0,36-30-12 0 0,-69 66 7 0 0,0 1 0 0 0,0-1 0 0 0,0 1 0 0 0,0 0 0 0 0,0 0 0 0 0,1 1 0 0 0,0-1 0 0 0,0 1 0 0 0,0 1 0 0 0,0-1 0 0 0,0 1 0 0 0,1 0 0 0 0,-1 0-1 0 0,1 1 1 0 0,-1 0 0 0 0,1 0 0 0 0,-1 0 0 0 0,1 1 0 0 0,3 0-7 0 0,17 59 880 0 0,6 136 1274 0 0,-27-155-2170 0 0,-5-61-6420 0 0,0 10-1328 0 0,-1 10-3008 0 0</inkml:trace>
  <inkml:trace contextRef="#ctx0" brushRef="#br0" timeOffset="2019.12">1713 707 4465 0 0,'0'0'1827'0'0,"0"0"-468"0"0,0 0-208 0 0,0 0 92 0 0,0 0 152 0 0,0 0 97 0 0,0 0-80 0 0,0 0-214 0 0,0 0-175 0 0,0 0-96 0 0,0 0-59 0 0,0 0-63 0 0,0 0-58 0 0,15-1-99 0 0,107-13 790 0 0,17 1-922 0 0,-80 12-7596 0 0,-56 1-3585 0 0</inkml:trace>
  <inkml:trace contextRef="#ctx0" brushRef="#br0" timeOffset="2475.501">827 1016 3161 0 0,'0'0'831'0'0,"0"0"-473"0"0,0 0-126 0 0,0 0 312 0 0,0 0 489 0 0,0 0 464 0 0,0 0 236 0 0,0 0-5 0 0,0 0-128 0 0,0 0-207 0 0,0 0-224 0 0,0 0-203 0 0,34 0-135 0 0,107 0-63 0 0,208-22 2929 0 0,-151 4-2877 0 0,175 7-1536 0 0,-332 9-102 0 0,-20 1-1293 0 0,0 0-4680 0 0,-11 1-3926 0 0</inkml:trace>
  <inkml:trace contextRef="#ctx0" brushRef="#br0" timeOffset="3194.587">1015 1716 10258 0 0,'0'0'2098'0'0,"0"0"-436"0"0,0 0-197 0 0,0 0 1 0 0,0 0-39 0 0,0 0-128 0 0,0 0-239 0 0,0 0-284 0 0,0 0-192 0 0,0 0-132 0 0,0 0-91 0 0,0 0-25 0 0,0 0-7 0 0,8-22-4 0 0,29-68-18 0 0,-29 73-208 0 0,0 1-1 0 0,2 0 0 0 0,0 1 1 0 0,0 0-1 0 0,1 1 0 0 0,1 0 1 0 0,1 1-1 0 0,11-10-98 0 0,6-6 124 0 0,142-132 308 0 0,-72 87-344 0 0,-99 75-91 0 0,0 0 0 0 0,0 0-1 0 0,0 1 1 0 0,0-1 0 0 0,0 0 0 0 0,0 0-1 0 0,0 0 1 0 0,-1 1 0 0 0,1-1 0 0 0,0 0-1 0 0,-1 1 1 0 0,1-1 0 0 0,-1 1 0 0 0,0-1-1 0 0,1 1 1 0 0,-1-1 0 0 0,0 1 0 0 0,0-1-1 0 0,0 1 1 0 0,0-1 0 0 0,0 1 0 0 0,0-1-1 0 0,0 1 1 0 0,0-1 0 0 0,-1 1 0 0 0,1-1-1 0 0,-1 0 1 0 0,0 2 3 0 0,1 4 2 0 0,-7 115 48 0 0,8-120-45 0 0,-1 1-1 0 0,1-1 0 0 0,0 0 0 0 0,1 1 0 0 0,-1-1 0 0 0,0 0 0 0 0,1 0 0 0 0,-1 0 0 0 0,1 0 0 0 0,-1 0 0 0 0,1 0 0 0 0,0 0 0 0 0,0 0 0 0 0,0-1 0 0 0,0 1 0 0 0,0-1 0 0 0,0 1 1 0 0,1-1-1 0 0,-1 0 0 0 0,0 0 0 0 0,1 0 0 0 0,-1 0 0 0 0,0-1 0 0 0,1 1 0 0 0,0 0 0 0 0,-1-1 0 0 0,1 0 0 0 0,-1 0 0 0 0,1 0 0 0 0,-1 0 0 0 0,1 0 0 0 0,-1 0 0 0 0,1 0 1 0 0,-1-1-1 0 0,1 0 0 0 0,-1 1 0 0 0,1-1 0 0 0,-1 0 0 0 0,1 0 0 0 0,-1 0 0 0 0,0 0 0 0 0,0-1 0 0 0,1 1 0 0 0,-1-1 0 0 0,0 0-4 0 0,219-175 139 0 0,-197 155-134 0 0,47-27-26 0 0,-71 98-2 0 0,-10-15 70 0 0,1 0 0 0 0,2 1 0 0 0,1 0 0 0 0,2 0 0 0 0,0 34-47 0 0,21 20-387 0 0,-4-76-665 0 0,-1-11-6187 0 0,-9-2-1764 0 0</inkml:trace>
  <inkml:trace contextRef="#ctx0" brushRef="#br0" timeOffset="3436.384">2182 1296 14691 0 0,'0'0'1227'0'0,"0"0"-452"0"0,0 0-118 0 0,0 0 225 0 0,0 0 202 0 0,0 0 36 0 0,0 0-177 0 0,0 0-301 0 0,0 0-254 0 0,0 0-190 0 0,0 0-68 0 0,-3 34-57 0 0,-9 103-35 0 0,11-61-272 0 0,2-67-284 0 0,1 10-437 0 0,-2-7-8357 0 0,0-12-1397 0 0</inkml:trace>
  <inkml:trace contextRef="#ctx0" brushRef="#br0" timeOffset="3922.011">2127 1252 8106 0 0,'0'0'2226'0'0,"0"0"-581"0"0,0 0-311 0 0,0 0-97 0 0,0 0-32 0 0,0 0-24 0 0,0 0-184 0 0,0 0-229 0 0,0 0-164 0 0,0 0-116 0 0,0 0-49 0 0,0 0-37 0 0,0 0-28 0 0,17-9-38 0 0,55-29-32 0 0,1 23 500 0 0,48 15 159 0 0,-120 0-953 0 0,1 0-1 0 0,-1 0 1 0 0,1 0 0 0 0,-1 0 0 0 0,1 0-1 0 0,-1 1 1 0 0,1-1 0 0 0,-1 0-1 0 0,1 1 1 0 0,-1-1 0 0 0,1 1 0 0 0,-1 0-1 0 0,1-1 1 0 0,-1 1 0 0 0,0 0-1 0 0,0 0 1 0 0,1 0 0 0 0,-1 0 0 0 0,0 0-1 0 0,0 0 1 0 0,0 0 0 0 0,0 0-1 0 0,0 1 1 0 0,0-1 0 0 0,0 0-1 0 0,-1 1 1 0 0,1-1 0 0 0,0 0 0 0 0,-1 1-1 0 0,1-1 1 0 0,-1 1 0 0 0,1-1-1 0 0,-1 1 1 0 0,0-1 0 0 0,0 1 0 0 0,1-1-1 0 0,-1 1 1 0 0,0-1 0 0 0,0 1-1 0 0,-1 0 1 0 0,1-1 0 0 0,0 1 0 0 0,0-1-1 0 0,-1 1 1 0 0,1-1 0 0 0,-1 1-10 0 0,-39 62 365 0 0,-65 21-197 0 0,104-84-171 0 0,0 0-1 0 0,1-1 0 0 0,-1 1 1 0 0,0 0-1 0 0,0 0 0 0 0,1 0 1 0 0,-1 0-1 0 0,0 0 0 0 0,1 0 1 0 0,-1-1-1 0 0,1 2 1 0 0,0-1-1 0 0,-1 0 0 0 0,1 0 1 0 0,0 0-1 0 0,-1 0 0 0 0,1 0 1 0 0,0 0-1 0 0,0 0 0 0 0,0 0 1 0 0,0 0-1 0 0,0 0 1 0 0,0 1-1 0 0,0-1 0 0 0,0 0 1 0 0,1 0-1 0 0,-1 0 0 0 0,0 0 1 0 0,1 0-1 0 0,-1 0 0 0 0,1 0 1 0 0,-1 0-1 0 0,1 0 1 0 0,-1 0-1 0 0,1 0 0 0 0,0 0 1 0 0,-1 0-1 0 0,1-1 0 0 0,0 1 1 0 0,0 0-1 0 0,0 0 0 0 0,-1-1 1 0 0,1 1-1 0 0,0-1 0 0 0,1 1 4 0 0,49 24-90 0 0,-46-23 92 0 0,27 9-20 0 0,-26-10 19 0 0,1 1 0 0 0,0-1 1 0 0,-1 2-1 0 0,1-1 1 0 0,-1 1-1 0 0,1-1 0 0 0,-1 2 1 0 0,0-1-1 0 0,0 1 1 0 0,-1 0-1 0 0,1 0 0 0 0,-1 0 1 0 0,0 1-1 0 0,0 0 1 0 0,0 0-1 0 0,0 0 0 0 0,-1 1 1 0 0,0 0-1 0 0,0-1 0 0 0,1 5 0 0 0,-3-6 36 0 0,-1 1 1 0 0,0-1 0 0 0,0 0 0 0 0,0 0 0 0 0,0 1 0 0 0,-1-1 0 0 0,0 1-1 0 0,0-1 1 0 0,0 0 0 0 0,0 1 0 0 0,-1-1 0 0 0,1 0 0 0 0,-1 1 0 0 0,0-1-1 0 0,0 0 1 0 0,-1 0 0 0 0,1 0 0 0 0,-1 1 0 0 0,0-2 0 0 0,0 1 0 0 0,-1 0-1 0 0,1 0 1 0 0,-1-1 0 0 0,0 1 0 0 0,0-1 0 0 0,0 0 0 0 0,0 0 0 0 0,0 0-1 0 0,-1 0 1 0 0,1-1 0 0 0,-1 1 0 0 0,0-1 0 0 0,1 0 0 0 0,-1 0 0 0 0,-1 0-1 0 0,1-1-37 0 0,-10 7-35 0 0,0-1 0 0 0,0 0 0 0 0,-1-1 0 0 0,0-1 0 0 0,0 0 0 0 0,-1-1 0 0 0,1-1 0 0 0,-1 0-1 0 0,0-1 1 0 0,1-1 0 0 0,-1 0 0 0 0,-10-2 35 0 0,-14-31-3169 0 0,26 0-6233 0 0,11 23-1663 0 0</inkml:trace>
  <inkml:trace contextRef="#ctx0" brushRef="#br0" timeOffset="4289.089">2637 390 9922 0 0,'0'0'1670'0'0,"0"0"-274"0"0,0 0-72 0 0,0 0 102 0 0,0 0 96 0 0,0 0-98 0 0,0 0-302 0 0,0 0-360 0 0,0 0-294 0 0,0 0-153 0 0,0 0-39 0 0,0 0 34 0 0,0 0 60 0 0,11-1 39 0 0,0-1-277 0 0,52 9 514 0 0,-35 10-511 0 0,-2 1 0 0 0,0 1 0 0 0,-1 1-1 0 0,-1 1 1 0 0,-1 1 0 0 0,-1 1 0 0 0,-1 1-1 0 0,-1 1 1 0 0,-1 1 0 0 0,-1 1 0 0 0,-2 0-1 0 0,0 1 1 0 0,-2 1 0 0 0,-1 0 0 0 0,-2 1-1 0 0,-1 0 1 0 0,-1 1 0 0 0,-1 0 0 0 0,-2 1-1 0 0,-1-1 1 0 0,-2 1 0 0 0,-1 0 0 0 0,-1 7-135 0 0,-2-5-19 0 0,-1 0 0 0 0,-1 0 0 0 0,-2-1 0 0 0,-1 0 0 0 0,-2 0 0 0 0,-1 0 0 0 0,-2-1 0 0 0,-1 0 0 0 0,-1-1 0 0 0,-2 0-1 0 0,-1-1 1 0 0,-1-1 0 0 0,-2-1 0 0 0,-19 23 19 0 0,21-31-719 0 0,-1-2-1 0 0,0 0 0 0 0,-2-1 1 0 0,0-1-1 0 0,-1-1 1 0 0,0-1-1 0 0,-23 11 720 0 0,27-16-1511 0 0,-22 11-6547 0 0,18-11-3263 0 0</inkml:trace>
  <inkml:trace contextRef="#ctx0" brushRef="#br0" timeOffset="4817.232">816 0 4137 0 0,'0'0'1224'0'0,"0"0"-36"0"0,0 0 302 0 0,0 0 441 0 0,0 0 242 0 0,0 0-33 0 0,0 0-293 0 0,0 0-368 0 0,0 0-304 0 0,0 0-212 0 0,-13 37-120 0 0,-44 118-86 0 0,26-64 691 0 0,4 2 1 0 0,-9 67-1449 0 0,10-42 436 0 0,13-63-288 0 0,-7 19-14 0 0,3 1 0 0 0,3 1 0 0 0,4 0 0 0 0,3 1 0 0 0,3 0 0 0 0,5 54-134 0 0,4-103 47 0 0,1 0 1 0 0,0 0-1 0 0,3-1 0 0 0,0 0 0 0 0,1 0 1 0 0,2-1-1 0 0,1 0 0 0 0,1-1 1 0 0,15 20-48 0 0,-9-22 25 0 0,1 0 1 0 0,1-2 0 0 0,1 0 0 0 0,1-2 0 0 0,1 0 0 0 0,0-2 0 0 0,1-1 0 0 0,1-1-1 0 0,1-1 1 0 0,0-1 0 0 0,0-2 0 0 0,2 0 0 0 0,-1-3 0 0 0,1 0 0 0 0,15 1-26 0 0,-8-3-606 0 0,-22-5-7974 0 0,-13-1-3415 0 0</inkml:trace>
  <inkml:trace contextRef="#ctx0" brushRef="#br0" timeOffset="7820.465">3493 273 704 0 0,'0'0'700'0'0,"0"0"-213"0"0,0 0 129 0 0,0 0 463 0 0,0 0 588 0 0,0 0 466 0 0,0 0 136 0 0,0 0-220 0 0,0 0-406 0 0,0 0-370 0 0,0 0-232 0 0,1 12 5884 0 0,-3-2-6354 0 0,-12 14-241 0 0,1 1-1 0 0,0 1 1 0 0,2 0 0 0 0,2 1 0 0 0,0 0-1 0 0,1 0 1 0 0,-3 27-330 0 0,5-28 144 0 0,-22 106 655 0 0,5 1 0 0 0,0 76-799 0 0,21-183 88 0 0,1-1-1 0 0,0 1 1 0 0,3-1 0 0 0,0 1-1 0 0,1-1 1 0 0,1 1 0 0 0,2-1-1 0 0,0 0 1 0 0,2-1 0 0 0,1 0-1 0 0,1 0 1 0 0,0-1 0 0 0,2 0-1 0 0,1-1 1 0 0,8 10-88 0 0,125 163 1398 0 0,-117-162-850 0 0,-29-32-524 0 0,0-1 12 0 0,0 0-20 0 0,0 0 3 0 0,0 0 3 0 0,0 0-36 0 0,0 0 32 0 0,0 0 9 0 0,0 0 1 0 0,0 0-9 0 0,0 0-10 0 0,0 0-26 0 0,0 0-5 0 0,0 0 10 0 0,4-31-4089 0 0,0 19-299 0 0,-3 7 2014 0 0,1-3-9882 0 0</inkml:trace>
  <inkml:trace contextRef="#ctx0" brushRef="#br0" timeOffset="8951.082">3756 1495 6545 0 0,'0'0'2228'0'0,"0"0"-532"0"0,0 0-202 0 0,0 0 162 0 0,0 0 167 0 0,0 0-12 0 0,0 0-215 0 0,0 0-327 0 0,0 0-310 0 0,0 0-207 0 0,0 0-146 0 0,0 0-91 0 0,0 0-13 0 0,0 3 2470 0 0,3-24-2763 0 0,0 0-1 0 0,2 0 0 0 0,0 1 0 0 0,2 0 0 0 0,0 0 0 0 0,1 0 1 0 0,1 1-1 0 0,1 0 0 0 0,5-6-208 0 0,49-85 178 0 0,6 3-1 0 0,9-5-177 0 0,-57 82-4 0 0,2 3 32 0 0,-14 50-271 0 0,21 296 362 0 0,2-237-314 0 0,-31-81 196 0 0,0-1-1 0 0,1 0 1 0 0,-1 0-1 0 0,0 0 1 0 0,0 0-1 0 0,0 0 1 0 0,1 0-1 0 0,-1-1 1 0 0,0 1-1 0 0,0-1 1 0 0,0 0-1 0 0,0 1 1 0 0,0-1-1 0 0,0 0 1 0 0,0 0-1 0 0,0 0 1 0 0,0-1-1 0 0,0 1 1 0 0,-1 0-1 0 0,1-1 1 0 0,0 1 0 0 0,-1-1-1 0 0,1 1 1 0 0,-1-1-1 0 0,0 0 1 0 0,1 0-1 0 0,-1 0 1 0 0,0 0-1 0 0,0 1 1 0 0,0-1-1 0 0,0-1 1 0 0,-1 1-1 0 0,1 0 1 0 0,0 0-1 0 0,7-9 3 0 0,219-368 5 0 0,-176 302-42 0 0,-50 77-12 0 0,-1 0 20 0 0,0 0 14 0 0,17 66 90 0 0,41 215 294 0 0,-17-119-305 0 0,-34-134-279 0 0,-7-28 91 0 0,0 0 111 0 0,1 1-2153 0 0,4-5-8760 0 0,-5 0-689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9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0 969 9562 0 0,'0'0'1555'0'0,"0"0"-300"0"0,0 0 9 0 0,0 0 245 0 0,0 0 190 0 0,0 0-26 0 0,0 0-178 0 0,0 0-280 0 0,0 0-316 0 0,0 0-237 0 0,0 0-166 0 0,0 0-140 0 0,4 32-94 0 0,14 99-83 0 0,10 4-35 0 0,-17-100-847 0 0,-5-22-2523 0 0,-5-13 1950 0 0,-1 0-2566 0 0,0 0-3766 0 0,0 0 38 0 0</inkml:trace>
  <inkml:trace contextRef="#ctx0" brushRef="#br0" timeOffset="453.359">0 973 5961 0 0,'0'0'2940'0'0,"0"0"-571"0"0,0 0-420 0 0,0 0-207 0 0,0 0-246 0 0,0 0-295 0 0,0 0-298 0 0,0 0-287 0 0,0 0-209 0 0,0 0-116 0 0,0 0-26 0 0,0 0-5 0 0,0 0-10 0 0,10-11 8 0 0,30-30-25 0 0,9 29 316 0 0,-37 13-386 0 0,12-2 208 0 0,-18 0-299 0 0,0 0 1 0 0,0 1 0 0 0,0-1-1 0 0,0 1 1 0 0,0 0-1 0 0,0 1 1 0 0,0 0-1 0 0,0 0 1 0 0,0 0 0 0 0,-1 0-1 0 0,1 1 1 0 0,0 0-1 0 0,-1 0 1 0 0,1 1-1 0 0,-1-1 1 0 0,1 2-73 0 0,-5-1 34 0 0,0 0-1 0 0,0 0 1 0 0,0 0 0 0 0,-1 0-1 0 0,1 0 1 0 0,-1 0 0 0 0,1 0-1 0 0,-1 1 1 0 0,0-1 0 0 0,0 0-1 0 0,-1 0 1 0 0,1 0 0 0 0,-1 1-1 0 0,0-1 1 0 0,1 0 0 0 0,-1 0-1 0 0,-1 0 1 0 0,1 0 0 0 0,0 0-1 0 0,-1-1 1 0 0,1 1 0 0 0,-1 0 0 0 0,0 0-1 0 0,0-1 1 0 0,0 0 0 0 0,0 1-1 0 0,-1-1 1 0 0,1 0 0 0 0,0 0-1 0 0,-1 0 1 0 0,0 0 0 0 0,-2 1-34 0 0,-6 10 58 0 0,8-10-34 0 0,1-2-27 0 0,1 0 1 0 0,-1 0 0 0 0,0 0 0 0 0,1 0-1 0 0,-1 0 1 0 0,1 0 0 0 0,0 0 0 0 0,-1 1 0 0 0,1-1-1 0 0,0 1 1 0 0,0-1 0 0 0,0 1 0 0 0,0-1-1 0 0,0 1 1 0 0,0 0 0 0 0,0-1 0 0 0,1 1-1 0 0,-1 0 1 0 0,0 0 0 0 0,1-1 0 0 0,0 1 0 0 0,-1 0-1 0 0,1 0 1 0 0,0 0 0 0 0,0 0 0 0 0,0 0-1 0 0,0 0 1 0 0,0-1 0 0 0,0 1 0 0 0,1 0 0 0 0,-1 0-1 0 0,1 0 1 0 0,-1 0 0 0 0,1-1 0 0 0,0 1-1 0 0,0 0 1 0 0,0-1 0 0 0,-1 1 0 0 0,1-1-1 0 0,1 1 1 0 0,-1-1 0 0 0,0 1 0 0 0,0-1 0 0 0,1 1-1 0 0,-1-1 1 0 0,0 0 0 0 0,2 1 2 0 0,136 63-35 0 0,-137-64 35 0 0,0 0 17 0 0,1 0-1 0 0,0 0 0 0 0,-1 0 1 0 0,1 0-1 0 0,-1 0 1 0 0,1 0-1 0 0,-1 0 0 0 0,0 1 1 0 0,1 0-1 0 0,-1-1 1 0 0,0 1-1 0 0,0 0 0 0 0,0 0 1 0 0,0 0-1 0 0,0 0 1 0 0,-1 0-1 0 0,1 1 0 0 0,-1-1 1 0 0,1 0-1 0 0,-1 1 1 0 0,0-1-1 0 0,0 1 0 0 0,0-1 1 0 0,0 1-1 0 0,0 0 1 0 0,-1-1-1 0 0,1 1 0 0 0,-1 0 1 0 0,0 0-1 0 0,1-1 1 0 0,-1 1-1 0 0,-1 0 0 0 0,1 0 1 0 0,0 0-1 0 0,-1-1 1 0 0,1 1-1 0 0,-1 0 0 0 0,0-1 1 0 0,0 1-1 0 0,0-1 1 0 0,0 1-1 0 0,0-1 0 0 0,-1 1 1 0 0,0 0-17 0 0,-8 7 62 0 0,0-1-1 0 0,0 0 1 0 0,-1-1 0 0 0,0 0 0 0 0,0-1 0 0 0,-1 0 0 0 0,0 0 0 0 0,0-2 0 0 0,0 1 0 0 0,-11 2-62 0 0,20-7-25 0 0,1 0 1 0 0,-1 0-1 0 0,1 0 1 0 0,-1-1 0 0 0,1 1-1 0 0,-1 0 1 0 0,0-1-1 0 0,1 0 1 0 0,-1 0 0 0 0,0 0-1 0 0,1 0 1 0 0,-1 0-1 0 0,0 0 1 0 0,1-1 0 0 0,-1 1-1 0 0,0-1 1 0 0,1 0 0 0 0,-1 0-1 0 0,1 0 1 0 0,-3-1 24 0 0,-6-33-4851 0 0,13 24 1306 0 0,1 3-2096 0 0,1 1-5348 0 0</inkml:trace>
  <inkml:trace contextRef="#ctx0" brushRef="#br0" timeOffset="1035.247">854 664 6001 0 0,'0'0'1965'0'0,"0"0"43"0"0,0 0 107 0 0,0 0-49 0 0,0 0-243 0 0,0 0-400 0 0,0 0-375 0 0,0 0-221 0 0,0 0-105 0 0,0 0-65 0 0,0 0-98 0 0,0 0-59 0 0,-22 6-61 0 0,-71 21-69 0 0,87-25-322 0 0,0 0-1 0 0,1 0 0 0 0,-1 0 1 0 0,1 1-1 0 0,-1 0 0 0 0,1 0 1 0 0,0 0-1 0 0,1 0 0 0 0,-1 1 1 0 0,0 0-1 0 0,1 0 0 0 0,0 0 1 0 0,0 1-1 0 0,0-1 0 0 0,-2 4-47 0 0,-1 2 75 0 0,-3 0-34 0 0,2 0 1 0 0,-1 1 0 0 0,1 0-1 0 0,1 0 1 0 0,0 1 0 0 0,0 0 0 0 0,2 0-1 0 0,-1 1 1 0 0,1 0 0 0 0,1 0-1 0 0,1 0 1 0 0,-1 0 0 0 0,2 0-1 0 0,0 1 1 0 0,0 4-42 0 0,2-16 3 0 0,0 1 1 0 0,-1 0-1 0 0,1 0 1 0 0,0-1-1 0 0,0 1 0 0 0,0 0 1 0 0,1-1-1 0 0,-1 1 0 0 0,1 0 1 0 0,-1-1-1 0 0,1 1 1 0 0,0 0-1 0 0,0-1 0 0 0,0 1 1 0 0,1-1-1 0 0,-1 0 0 0 0,0 1 1 0 0,1-1-1 0 0,-1 0 1 0 0,1 0-1 0 0,0 0 0 0 0,0 0 1 0 0,0 0-1 0 0,0 0 0 0 0,0-1 1 0 0,0 1-1 0 0,1-1 1 0 0,-1 1-1 0 0,0-1 0 0 0,1 0 1 0 0,-1 0-1 0 0,1 0 0 0 0,-1 0 1 0 0,4 0-4 0 0,2 1 78 0 0,0-1 0 0 0,0-1 0 0 0,1 1 0 0 0,-1-2 0 0 0,0 1 0 0 0,0-1 0 0 0,1 0 0 0 0,-1-1 0 0 0,0 1 0 0 0,0-2 0 0 0,0 1 0 0 0,-1-1 0 0 0,1-1 0 0 0,-1 1 0 0 0,1-1 0 0 0,-1 0 0 0 0,0-1 0 0 0,3-3-78 0 0,114-112 1046 0 0,-63 54-620 0 0,-48 54-387 0 0,0 0-1 0 0,1 0 1 0 0,1 2-1 0 0,0 0 1 0 0,0 0-1 0 0,1 1 1 0 0,9-3-39 0 0,-23 13 7 0 0,0-1 0 0 0,0 1 1 0 0,0 0-1 0 0,0 1 0 0 0,0-1 0 0 0,-1 0 1 0 0,1 0-1 0 0,0 1 0 0 0,-1-1 0 0 0,1 1 0 0 0,-1 0 1 0 0,0-1-1 0 0,1 1 0 0 0,-1 0 0 0 0,0 0 1 0 0,0 0-1 0 0,0-1 0 0 0,0 1 0 0 0,-1 0 1 0 0,1 1-1 0 0,0-1 0 0 0,-1 0 0 0 0,1 0 1 0 0,-1 0-1 0 0,0 0 0 0 0,0 0 0 0 0,0 0 1 0 0,0 1-1 0 0,0-1 0 0 0,0 0 0 0 0,-1 0 1 0 0,1 0-1 0 0,-1 0 0 0 0,0 2-7 0 0,1-1 11 0 0,-1 59 113 0 0,-3-1 0 0 0,-3 0 0 0 0,-9 37-124 0 0,1-9 24 0 0,1 0-62 0 0,-3 0-1 0 0,-4-2 0 0 0,-5 0 1 0 0,-5 6 38 0 0,-19-11 3 0 0,48-80-14 0 0,0 0 0 0 0,0 1 0 0 0,-1-1 0 0 0,1 0 0 0 0,0 0 0 0 0,-1-1 0 0 0,1 1 0 0 0,-1 0 0 0 0,0-1 0 0 0,1 1 0 0 0,-1-1 0 0 0,0 0 0 0 0,0 0 0 0 0,0 0 0 0 0,0-1 0 0 0,0 1 0 0 0,0 0 0 0 0,0-1 0 0 0,0 0 0 0 0,0 0 0 0 0,0 0 0 0 0,0 0 0 0 0,0 0 0 0 0,0-1 0 0 0,0 1 0 0 0,0-1 0 0 0,0 0 0 0 0,0 0 0 0 0,0 0 0 0 0,0 0 11 0 0,-2-4-39 0 0,1 0 0 0 0,-1 0 0 0 0,1 0 0 0 0,0 0 1 0 0,0 0-1 0 0,0-1 0 0 0,1 0 0 0 0,0 0 0 0 0,0 0 0 0 0,1 0 1 0 0,0 0-1 0 0,0-1 0 0 0,0 1 0 0 0,0-1 0 0 0,1 1 0 0 0,0-1 0 0 0,1 1 1 0 0,0-1-1 0 0,0 0 0 0 0,0 1 0 0 0,1-1 0 0 0,-1 0 0 0 0,2-1 39 0 0,1-7-78 0 0,0 0-1 0 0,2 0 0 0 0,-1 0 1 0 0,2 1-1 0 0,0 0 0 0 0,1 0 1 0 0,0 0-1 0 0,1 1 0 0 0,0 0 0 0 0,1 0 1 0 0,1 1-1 0 0,2-2 79 0 0,65-75-1903 0 0,-20 37-6559 0 0,-44 43-2876 0 0</inkml:trace>
  <inkml:trace contextRef="#ctx0" brushRef="#br0" timeOffset="1317.596">1355 962 5817 0 0,'0'0'3066'0'0,"0"0"-856"0"0,0 0-223 0 0,0 0-100 0 0,0 0-148 0 0,0 0-126 0 0,0 0-176 0 0,0 0-229 0 0,0 0-226 0 0,0 0-172 0 0,0 0-154 0 0,0 0-135 0 0,0 0-69 0 0,34-1-64 0 0,103-5-45 0 0,-22-2 635 0 0,-114 19-3557 0 0,-5-4-5485 0 0,1-7-3762 0 0</inkml:trace>
  <inkml:trace contextRef="#ctx0" brushRef="#br0" timeOffset="2803.48">2110 413 2753 0 0,'0'0'1675'0'0,"0"0"-66"0"0,0 0 102 0 0,0 0 220 0 0,0 0 165 0 0,0 0 13 0 0,0 0-171 0 0,0 0-295 0 0,0 0-308 0 0,0 0-289 0 0,0 0-202 0 0,3-3-155 0 0,9-9-107 0 0,-9 9-77 0 0,-3 3-61 0 0,0 0-50 0 0,0 0-73 0 0,17 133 1758 0 0,-8-15-1452 0 0,-2-43-312 0 0,-3-1 0 0 0,-4 1-1 0 0,-6 42-314 0 0,4-94 10 0 0,-1 0 0 0 0,-1 0-1 0 0,-1-1 1 0 0,-2 0 0 0 0,0 0-1 0 0,-1 0 1 0 0,-1-1 0 0 0,-4 7-10 0 0,-6-13-607 0 0,19-15 380 0 0,0 0-101 0 0,-4-15-2965 0 0,2-30-5169 0 0,3 28-85 0 0,-1 6 2658 0 0</inkml:trace>
  <inkml:trace contextRef="#ctx0" brushRef="#br0" timeOffset="3058.041">1813 450 9018 0 0,'0'0'1739'0'0,"0"0"-473"0"0,0 0-233 0 0,0 0 73 0 0,0 0 131 0 0,0 0 85 0 0,0 0-84 0 0,0 0-172 0 0,0 0-185 0 0,0 0-128 0 0,34-10-110 0 0,105-30-122 0 0,-9 16 420 0 0,33 17-1142 0 0,-115 21-2050 0 0,-30-2-6783 0 0,-10-5-2228 0 0</inkml:trace>
  <inkml:trace contextRef="#ctx0" brushRef="#br0" timeOffset="3446.733">2334 973 12987 0 0,'0'0'924'0'0,"0"0"-617"0"0,0 0-177 0 0,0 0 344 0 0,0 0 422 0 0,0 0 292 0 0,0 0 90 0 0,0 0-98 0 0,0 0-181 0 0,0 0-193 0 0,0 0-166 0 0,0 0-120 0 0,31 0-84 0 0,98 2-85 0 0,-8-8 457 0 0,-109 6-721 0 0,-11-1-73 0 0,0 1-1 0 0,1-1 0 0 0,-1 1 1 0 0,1-1-1 0 0,-1 1 0 0 0,1 0 0 0 0,-1 0 1 0 0,1 0-1 0 0,-1-1 0 0 0,1 1 1 0 0,-1 1-1 0 0,1-1 0 0 0,-1 0 1 0 0,1 0-1 0 0,-1 1 0 0 0,1-1 1 0 0,-1 0-1 0 0,1 1 0 0 0,-1 0 1 0 0,1-1-1 0 0,-1 1 0 0 0,0 0 1 0 0,1 0-1 0 0,-1-1 0 0 0,0 1 1 0 0,0 0-1 0 0,0 0 0 0 0,0 0 0 0 0,0 1 1 0 0,0-1-1 0 0,0 0 0 0 0,0 0 1 0 0,0 1-1 0 0,0-1 0 0 0,-1 0 1 0 0,1 1-1 0 0,0-1 0 0 0,-1 1 1 0 0,1-1-1 0 0,-1 0 0 0 0,0 1 1 0 0,1-1-1 0 0,-1 1 0 0 0,0 0 1 0 0,0-1-1 0 0,0 1 0 0 0,0-1 1 0 0,0 1-1 0 0,-1 0-13 0 0,-1 6 63 0 0,-1 0 1 0 0,-1-1 0 0 0,0 1-1 0 0,0-1 1 0 0,0 1-1 0 0,-1-1 1 0 0,0-1-1 0 0,0 1 1 0 0,-1-1-1 0 0,0 0 1 0 0,0 0-1 0 0,-3 2-63 0 0,6-5 17 0 0,-26 25 75 0 0,-60 76 193 0 0,88-103-279 0 0,0 1 0 0 0,0 0 0 0 0,0 0 0 0 0,1 0 1 0 0,-1 0-1 0 0,0 0 0 0 0,1 0 0 0 0,0 0 0 0 0,0 0 0 0 0,-1 1 0 0 0,1-1 0 0 0,0 0 0 0 0,1 0 0 0 0,-1 0 0 0 0,0 0 0 0 0,1 0 0 0 0,-1 0 0 0 0,1 0 1 0 0,-1 0-1 0 0,1 0 0 0 0,0 0 0 0 0,0 0 0 0 0,0 0 0 0 0,0-1 0 0 0,0 1 0 0 0,0 0 0 0 0,1-1 0 0 0,-1 1 0 0 0,1 0 0 0 0,-1-1 0 0 0,1 0 0 0 0,-1 1 1 0 0,1-1-1 0 0,0 0 0 0 0,-1 0 0 0 0,1 0 0 0 0,0 0 0 0 0,0 0 0 0 0,0 0 0 0 0,1 0-6 0 0,83 18 351 0 0,-72-19-486 0 0,1 0 0 0 0,-1 0 0 0 0,1-1 0 0 0,-1-1 0 0 0,0-1 1 0 0,1 0-1 0 0,-1 0 0 0 0,-1-2 0 0 0,1 1 0 0 0,5-4 135 0 0,2-2-1109 0 0,12-7-1473 0 0,-13 3-3741 0 0,-11 6-5127 0 0</inkml:trace>
  <inkml:trace contextRef="#ctx0" brushRef="#br0" timeOffset="3890.763">2896 30 1944 0 0,'0'0'1306'0'0,"0"0"13"0"0,0 0 219 0 0,0 0 339 0 0,0 0 210 0 0,0 0-29 0 0,0 0-160 0 0,0 0-266 0 0,0 0-286 0 0,0 0-272 0 0,0 0-232 0 0,0 0-199 0 0,0 0-132 0 0,-3-5-32 0 0,-6-14-17 0 0,6 14-23 0 0,3 5-27 0 0,6 12 939 0 0,16 13-614 0 0,32 32-181 0 0,-2 2 1 0 0,-3 2 0 0 0,-2 2 0 0 0,-4 3-1 0 0,-2 1 1 0 0,-3 2 0 0 0,-3 1 0 0 0,-3 4-557 0 0,-19-41 15 0 0,-2 1-1 0 0,-1 1 1 0 0,-1 0 0 0 0,-2 0 0 0 0,-2 1 0 0 0,-1-1 0 0 0,-2 1-1 0 0,-2 0 1 0 0,-1 0 0 0 0,-1 0 0 0 0,-2 0 0 0 0,-2-1-1 0 0,-1 0 1 0 0,-2 0 0 0 0,-1 0 0 0 0,-2-1 0 0 0,-2 1-15 0 0,0-9-246 0 0,-1 0 1 0 0,-2-1-1 0 0,0-1 1 0 0,-2-1-1 0 0,0-1 1 0 0,-2 0-1 0 0,-1 0 246 0 0,-60 38-9637 0 0,68-52-2267 0 0</inkml:trace>
  <inkml:trace contextRef="#ctx0" brushRef="#br0" timeOffset="5108.757">2012 402 0 0 0,'0'0'780'0'0,"0"0"-54"0"0,0 0-52 0 0,0 0-73 0 0,0 0-97 0 0,0 0-28 0 0,0 0 44 0 0,0 0 83 0 0,0 0 66 0 0,0 0 45 0 0,0 0 19 0 0,-3-4 3552 0 0,76 1 3006 0 0,36-9-4411 0 0,12-1-2019 0 0,42 8 2142 0 0,-313 27-3176 0 0,-112 23-295 0 0,138-35 486 0 0,-2-9 249 0 0,75-2-227 0 0,-21 24-12 0 0,16-12 225 0 0,49-11-1409 0 0,23 2 437 0 0,1-1-2019 0 0,-6 0-3890 0 0,-5 2-4975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9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41 4121 0 0,'0'0'1591'0'0,"0"0"-133"0"0,0 0 149 0 0,0 0 332 0 0,0 0 258 0 0,0 0-4 0 0,0 0-271 0 0,0 0-405 0 0,0 0-382 0 0,0 0-280 0 0,0 0-209 0 0,0 0-110 0 0,0 0-56 0 0,7-9 716 0 0,-46 216 1168 0 0,15-67-2163 0 0,10-55-237 0 0,8-72-752 0 0,4-15-3682 0 0,3-23-10822 0 0,1 18 9920 0 0</inkml:trace>
  <inkml:trace contextRef="#ctx0" brushRef="#br0" timeOffset="263.339">1 52 4361 0 0,'0'0'3029'0'0,"0"0"-1421"0"0,0 0-553 0 0,0 0 89 0 0,0 0 243 0 0,0 0 231 0 0,0 0 42 0 0,0 0-144 0 0,0 0-189 0 0,0 0-168 0 0,0 0-163 0 0,0 0-137 0 0,0 0-99 0 0,30 0-115 0 0,97-4-104 0 0,55-25 850 0 0,-50 11-2657 0 0,-125 25-2138 0 0,-7 0-2606 0 0,0-3-5573 0 0</inkml:trace>
  <inkml:trace contextRef="#ctx0" brushRef="#br0" timeOffset="655.016">564 513 12179 0 0,'0'0'2469'0'0,"0"0"-912"0"0,0 0-361 0 0,0 0 31 0 0,0 0 80 0 0,0 0-5 0 0,0 0-180 0 0,0 0-291 0 0,0 0-273 0 0,0 0-208 0 0,0 0-143 0 0,0 0-37 0 0,0 0 22 0 0,0 6 33 0 0,-7 127 869 0 0,2-22-1221 0 0,20-94-1299 0 0,0-11-4951 0 0,-11-3-5222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4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963 1132 1008 0 0,'0'0'1092'0'0,"0"0"-54"0"0,0 0 118 0 0,0 0 197 0 0,0 0 150 0 0,0 0 114 0 0,0 0-64 0 0,0 0-116 0 0,0 0-142 0 0,0 0-200 0 0,0 0-152 0 0,-5-9-104 0 0,-29-41 1404 0 0,-37 13 2499 0 0,-64 30-2813 0 0,119 9-1798 0 0,0 2 0 0 0,0 0 0 0 0,1 0 0 0 0,-1 2 0 0 0,1 0 0 0 0,0 0 0 0 0,0 2 0 0 0,1 0 0 0 0,0 0 0 0 0,1 2 0 0 0,0-1 0 0 0,0 2 0 0 0,-6 6-131 0 0,-1 3 163 0 0,0 0 0 0 0,1 2 0 0 0,1 0 1 0 0,2 1-1 0 0,-8 14-163 0 0,4-7 200 0 0,3 2 0 0 0,0 0 0 0 0,2 0 0 0 0,2 1 0 0 0,0 1 0 0 0,-5 30-200 0 0,-11 106 422 0 0,28-154-404 0 0,1 0 1 0 0,0 1 0 0 0,1-1 0 0 0,1 0-1 0 0,1 0 1 0 0,0 0 0 0 0,1 0 0 0 0,1 0 0 0 0,1-1-1 0 0,0 0 1 0 0,6 13-19 0 0,-2-12 35 0 0,1 0 0 0 0,1 0 0 0 0,0-1 0 0 0,0 0 0 0 0,2-1 0 0 0,0 0 0 0 0,0-2 0 0 0,1 1 0 0 0,1-2 0 0 0,0 0 0 0 0,1-1 0 0 0,0 0 0 0 0,0-2 0 0 0,2 1-35 0 0,136 28 464 0 0,13-33-117 0 0,-142-6-291 0 0,0-1 1 0 0,0-1 0 0 0,0-2 0 0 0,-1 0 0 0 0,0-2 0 0 0,0 0-1 0 0,-1-2 1 0 0,4-3-57 0 0,-6 1 56 0 0,-1-1-1 0 0,-1-1 0 0 0,0-1 0 0 0,-1 0 1 0 0,-1-2-1 0 0,16-18-55 0 0,-32 33 6 0 0,8-8 19 0 0,-1 0 1 0 0,-1 0 0 0 0,0-1 0 0 0,-1 0 0 0 0,0 0 0 0 0,0 0-1 0 0,-1-1 1 0 0,-1 0 0 0 0,0-1 0 0 0,-1 1 0 0 0,0-1-1 0 0,-1 0 1 0 0,0 0 0 0 0,-1 0-26 0 0,23-93 77 0 0,-17-103 21 0 0,-41 94-26 0 0,27 100-80 0 0,1 0 0 0 0,-2 1 1 0 0,0 0-1 0 0,-1 0 0 0 0,0 1 1 0 0,-1 0-1 0 0,0 0 0 0 0,-1 1 0 0 0,-1 0 1 0 0,0 1-1 0 0,0 0 0 0 0,-1 0 1 0 0,-1 2-1 0 0,0-1 0 0 0,0 2 1 0 0,0 0-1 0 0,-1 0 0 0 0,-2 1 8 0 0,-114-41-273 0 0,33 0-1579 0 0,82 32-2130 0 0,3-3-3395 0 0,11 15-4954 0 0</inkml:trace>
  <inkml:trace contextRef="#ctx0" brushRef="#br0" timeOffset="997.903">300 215 1136 0 0,'0'0'1100'0'0,"0"0"-71"0"0,0 0 188 0 0,0 0 321 0 0,0 0 262 0 0,0 0 33 0 0,0 0-152 0 0,0 0-199 0 0,0 0-155 0 0,0 0-95 0 0,0 0-118 0 0,0 0-155 0 0,0 0-156 0 0,-5-4-115 0 0,-15-13-96 0 0,18 17-529 0 0,1 0 0 0 0,0 0 0 0 0,0 1 0 0 0,0-1-1 0 0,0 0 1 0 0,-1 0 0 0 0,1 1 0 0 0,0-1 0 0 0,0 1 0 0 0,0-1 0 0 0,0 1 0 0 0,0-1 0 0 0,0 1 0 0 0,0-1 0 0 0,0 1 0 0 0,0 0 0 0 0,0 0 0 0 0,1 0 0 0 0,-1-1-1 0 0,0 1 1 0 0,0 0 0 0 0,1 0 0 0 0,-1 0 0 0 0,0 0 0 0 0,1 0 0 0 0,-1 0 0 0 0,1 0 0 0 0,0 1 0 0 0,-1-1 0 0 0,1 0 0 0 0,0 0 0 0 0,-1 0 0 0 0,1 0 0 0 0,0 0-1 0 0,0 1 1 0 0,0-1 0 0 0,0 0-63 0 0,2 234 3337 0 0,32 88-1709 0 0,-16-206-1237 0 0,-8-67-183 0 0,-2 1 1 0 0,-3-1-1 0 0,-2 1 1 0 0,-2 32-209 0 0,-16 32 408 0 0,22-30-216 0 0,-5-78-165 0 0,1 0 1 0 0,-1 1 0 0 0,-1-1-1 0 0,0 1 1 0 0,0 0 0 0 0,0-1-1 0 0,-1 1 1 0 0,0-1 0 0 0,0 1 0 0 0,-1 0-1 0 0,0-1 1 0 0,-1 1 0 0 0,1-1-1 0 0,-1 1 1 0 0,-1-1 0 0 0,-1 4-28 0 0,-7 12-144 0 0,12-25-468 0 0,2-4 318 0 0,37-62-4914 0 0,-29 49-964 0 0,-2 7-5961 0 0</inkml:trace>
  <inkml:trace contextRef="#ctx0" brushRef="#br0" timeOffset="1934.841">1316 193 120 0 0,'0'0'659'0'0,"0"0"65"0"0,0 0 150 0 0,0 0 255 0 0,0 0 227 0 0,0 0 103 0 0,0 0 36 0 0,0 0-45 0 0,0 0-86 0 0,0 0-71 0 0,0 0-65 0 0,0 0-109 0 0,0 0-123 0 0,4-6-111 0 0,9-19-106 0 0,-9 19-67 0 0,-4 6-57 0 0,0 0-63 0 0,0 0-62 0 0,0 0-55 0 0,0 52 3050 0 0,7 172-448 0 0,-5-35-2269 0 0,-47 41-274 0 0,18-1-179 0 0,40-104-109 0 0,-2-36-11 0 0,-11 25 239 0 0,-13-66-265 0 0,12-29-275 0 0,0-25-873 0 0,1 3 806 0 0,12-69-3573 0 0,-1 24-5624 0 0,-8 29-2612 0 0</inkml:trace>
  <inkml:trace contextRef="#ctx0" brushRef="#br0" timeOffset="2812.011">1289 138 1896 0 0,'0'0'757'0'0,"0"0"85"0"0,0 0 381 0 0,0 0 507 0 0,0 0 341 0 0,0 0-9 0 0,0 0-319 0 0,0 0-389 0 0,0 0-268 0 0,0 0-100 0 0,0 0-4 0 0,0 0-10 0 0,0 0-60 0 0,-8 19 4272 0 0,-151 117-3665 0 0,38-30-1315 0 0,120-104-202 0 0,0 0 0 0 0,0 1 1 0 0,1-1-1 0 0,-1 0 0 0 0,1 0 1 0 0,-1 1-1 0 0,1-1 0 0 0,0 0 1 0 0,-1 0-1 0 0,1 1 0 0 0,1-1 1 0 0,-1 0-1 0 0,0 1 0 0 0,0-1 1 0 0,1 0-1 0 0,-1 0 0 0 0,1 1 1 0 0,0-1-1 0 0,0 0 0 0 0,0 0 1 0 0,0 0-1 0 0,0 0 0 0 0,0 0 1 0 0,0 0-1 0 0,1 0 0 0 0,-1 0 1 0 0,1-1-1 0 0,0 1 0 0 0,-1 0 1 0 0,1-1-1 0 0,0 1 0 0 0,0-1 1 0 0,0 0-1 0 0,0 0 0 0 0,0 0 1 0 0,0 0-1 0 0,0 0 0 0 0,0 0 1 0 0,0 0-1 0 0,0-1 0 0 0,1 1 0 0 0,-1-1 1 0 0,0 1-1 0 0,1-1 0 0 0,-1 0 1 0 0,0 0-1 0 0,2 0-2 0 0,31 6 134 0 0,0-1-1 0 0,0-2 1 0 0,0-2-1 0 0,1-1 1 0 0,7-2-134 0 0,28 1 116 0 0,85-6 208 0 0,-123 6-209 0 0,-33 1-83 0 0,0 0 12 0 0,0 0 23 0 0,0 0 11 0 0,0 0 28 0 0,0 0 10 0 0,0 0 19 0 0,0 0 5 0 0,0 0-30 0 0,0 0 8 0 0,0 0-18 0 0,0 0-14 0 0,0 0-15 0 0,0 0-24 0 0,-24-40 590 0 0,-90-89-503 0 0,20 55-351 0 0,89 70 599 0 0,-2-4-3445 0 0,15 1-6821 0 0,-2 4-1881 0 0</inkml:trace>
  <inkml:trace contextRef="#ctx0" brushRef="#br0" timeOffset="3235.889">2020 38 12147 0 0,'0'0'2355'0'0,"0"0"-799"0"0,0 0-340 0 0,0 0 34 0 0,0 0 72 0 0,0 0-37 0 0,0 0-155 0 0,0 0-265 0 0,0 0-259 0 0,0 0-165 0 0,0 0-99 0 0,0 0-65 0 0,0 3-26 0 0,0 66 1342 0 0,-13 223-178 0 0,-4-173-1344 0 0,6-83-204 0 0,11-36 23 0 0,0 0-14 0 0,0 0-45 0 0,0 0-32 0 0,0 0-50 0 0,0-17-2474 0 0,3-33-4178 0 0,0 30 83 0 0,-1 8-3866 0 0</inkml:trace>
  <inkml:trace contextRef="#ctx0" brushRef="#br0" timeOffset="3449.653">1817 79 5137 0 0,'0'0'3213'0'0,"0"0"-787"0"0,0 0-446 0 0,0 0-104 0 0,0 0-201 0 0,0 0-210 0 0,0 0-248 0 0,0 0-302 0 0,0 0-267 0 0,0 0-200 0 0,0 0-75 0 0,0 0 29 0 0,0 0 64 0 0,10-3 55 0 0,229-46 1769 0 0,-205 42-2301 0 0,-15 1-240 0 0,0 2 0 0 0,1 0 0 0 0,-1 1 0 0 0,1 2 0 0 0,0 0 0 0 0,-1 0 0 0 0,17 3 251 0 0,-20 8-5976 0 0,-10-6-5291 0 0</inkml:trace>
  <inkml:trace contextRef="#ctx0" brushRef="#br0" timeOffset="3706.79">2423 384 17220 0 0,'0'0'2910'0'0,"0"0"-1839"0"0,0 0-694 0 0,0 0 50 0 0,0 0 169 0 0,0 0 109 0 0,0 0-27 0 0,0 0-189 0 0,0 0-199 0 0,0 0-121 0 0,0 0-64 0 0,0 0-45 0 0,-6 27-28 0 0,-18 83-21 0 0,14-71-533 0 0,3 0 793 0 0,6-15-9307 0 0,1-23-2544 0 0</inkml:trace>
  <inkml:trace contextRef="#ctx0" brushRef="#br0" timeOffset="4879.188">273 204 0 0 0,'0'0'388'0'0,"0"0"288"0"0,0 0 150 0 0,0 0 114 0 0,0 0 140 0 0,0 0 52 0 0,0 0-5 0 0,0 0-72 0 0,0-7-59 0 0,-1-23-29 0 0,1 30-798 0 0,0 0 0 0 0,0 0 0 0 0,0 1 0 0 0,0-1 0 0 0,-1 0 0 0 0,1 0 0 0 0,0 0 0 0 0,0 1-1 0 0,-1-1 1 0 0,1 0 0 0 0,0 0 0 0 0,0 0 0 0 0,-1 0 0 0 0,1 1 0 0 0,0-1 0 0 0,0 0 0 0 0,-1 0 0 0 0,1 0 0 0 0,0 0 0 0 0,-1 0-1 0 0,1 0 1 0 0,0 0 0 0 0,0 0 0 0 0,-1 0 0 0 0,1 0 0 0 0,0 0 0 0 0,-1 0 0 0 0,1 0 0 0 0,0 0 0 0 0,-1 0 0 0 0,1 0-1 0 0,0 0 1 0 0,0 0 0 0 0,-1 0 0 0 0,1-1 0 0 0,0 1 0 0 0,0 0 0 0 0,-1 0 0 0 0,1 0 0 0 0,0 0 0 0 0,0-1 0 0 0,-1 1-1 0 0,1 0 1 0 0,0 0 0 0 0,0-1 0 0 0,0 1 0 0 0,-1 0 0 0 0,1 0 0 0 0,0-1 0 0 0,0 1 0 0 0,0 0 0 0 0,0 0 0 0 0,0-1-1 0 0,0 1 1 0 0,0 0 0 0 0,0-1 0 0 0,-1 1 0 0 0,1 0 0 0 0,0 0 0 0 0,0-1 0 0 0,0 1 0 0 0,1-1-169 0 0,-7 9 1492 0 0,4-6-2690 0 0,-198 217 2595 0 0,185-205-1285 0 0,12-12-72 0 0,0 0 1 0 0,0 1-1 0 0,0-1 1 0 0,1 0-1 0 0,-1 1 1 0 0,1 0-1 0 0,0 0 1 0 0,0-1-1 0 0,0 1 1 0 0,0 0-1 0 0,0 1 1 0 0,0-1-1 0 0,1 0 1 0 0,0 0-1 0 0,0 1 1 0 0,0-1-1 0 0,-1 3-40 0 0,54 8 694 0 0,332-14 602 0 0,-370 2-592 0 0,-14-2-642 0 0,0 0-1 0 0,-1 0 1 0 0,1 0 0 0 0,0-1 0 0 0,0 1 0 0 0,0 0 0 0 0,0 0 0 0 0,0-1 0 0 0,0 1 0 0 0,0 0 0 0 0,0 0-1 0 0,0-1 1 0 0,0 1 0 0 0,0 0 0 0 0,0 0 0 0 0,0 0 0 0 0,0-1 0 0 0,0 1 0 0 0,0 0 0 0 0,0 0 0 0 0,1-1-1 0 0,-1 1 1 0 0,0 0 0 0 0,0 0 0 0 0,0 0 0 0 0,0-1 0 0 0,0 1 0 0 0,0 0 0 0 0,1 0 0 0 0,-1 0-62 0 0,-152-140 190 0 0,136 123-822 0 0,-22-30 926 0 0,29 30-3500 0 0,4-1-3518 0 0,4 14-5259 0 0</inkml:trace>
  <inkml:trace contextRef="#ctx0" brushRef="#br0" timeOffset="8365.957">777 1706 0 0 0,'0'0'839'0'0,"0"0"641"0"0,0 0 199 0 0,0 0 88 0 0,0 0 128 0 0,0 0 32 0 0,0 0-36 0 0,0 0-90 0 0,0 0-190 0 0,0 0-210 0 0,0 0-226 0 0,0 0-202 0 0,0 0-177 0 0,-1 7 2489 0 0,-3 8-2456 0 0,-2 0 5168 0 0,6 10-5715 0 0,0-5-196 0 0,-50 295 260 0 0,14-2-270 0 0,26-32-35 0 0,-2-149 7 0 0,8-68 53 0 0,4-9 366 0 0,0-56-457 0 0,0 1 19 0 0,-5-19 458 0 0,-11-1-501 0 0,-1 0 1 0 0,-1 2-1 0 0,0 0 1 0 0,-2 1-1 0 0,0 0 1 0 0,0 2-1 0 0,-2 1 1 0 0,0 0-1 0 0,0 2 1 0 0,-1 0-1 0 0,-1 1 1 0 0,0 2-1 0 0,-1 1 1 0 0,1 0-1 0 0,-11 0 14 0 0,30 4-359 0 0,19 1 278 0 0,26 0 130 0 0,205-16-27 0 0,43 4-25 0 0,-241 12 4 0 0,-47 3-11 0 0,0 0 0 0 0,0 0 20 0 0,0 0-20 0 0,0 0 16 0 0,0 0-12 0 0,0 0-8 0 0,0 0 4 0 0,0 0 30 0 0,0 0 15 0 0,0 0-15 0 0,0 0-29 0 0,0 0-2 0 0,0 0 22 0 0,0 0 6 0 0,-13 12 78 0 0,-105 100 18 0 0,100-93-110 0 0,-1-1-1 0 0,-1-1 1 0 0,0 0 0 0 0,-2-2-1 0 0,0 0 1 0 0,-2-1-3 0 0,-13 15-4 0 0,37-28-9 0 0,0-1-7 0 0,0 0-6 0 0,0 0 25 0 0,0 0-44 0 0,0 0-13 0 0,0 0-68 0 0,19-8-976 0 0,46-19-1816 0 0,-24 4-6475 0 0,-38 22 8288 0 0,7-7-11251 0 0</inkml:trace>
  <inkml:trace contextRef="#ctx0" brushRef="#br0" timeOffset="8737.46">1425 2601 14923 0 0,'0'0'2995'0'0,"0"0"-1670"0"0,0 0-841 0 0,0 0-63 0 0,0 0 225 0 0,0 0 317 0 0,0 0 169 0 0,0 0-83 0 0,0 0-200 0 0,0 0-241 0 0,0 0-177 0 0,0 0-26 0 0,0 0-30 0 0,1 22-43 0 0,4 107 216 0 0,-35 55 263 0 0,15-37-823 0 0,15-147-35 0 0,0 0-2 0 0,0 0-15 0 0,0 0-42 0 0,0 0-22 0 0,11-1-596 0 0,26-50-4440 0 0,-24 12-5899 0 0,-9 27 123 0 0</inkml:trace>
  <inkml:trace contextRef="#ctx0" brushRef="#br0" timeOffset="8984.284">1158 2524 13307 0 0,'0'0'2290'0'0,"0"0"-726"0"0,0 0-525 0 0,0 0-112 0 0,0 0-26 0 0,0 0-15 0 0,0 0-41 0 0,0 0-7 0 0,0 0-42 0 0,0 0-48 0 0,0 0-8 0 0,0 0-122 0 0,0 0-105 0 0,25 1-41 0 0,83 6-82 0 0,29-21 361 0 0,-95 5-631 0 0,179-24-1717 0 0,-203 34-753 0 0,-8 3-3565 0 0,-6 2-5927 0 0</inkml:trace>
  <inkml:trace contextRef="#ctx0" brushRef="#br0" timeOffset="9430.848">1613 2899 11787 0 0,'0'0'3062'0'0,"0"0"-1431"0"0,0 0-774 0 0,0 0-141 0 0,0 0 38 0 0,0 0 67 0 0,0 0 65 0 0,0 0-42 0 0,0 0-84 0 0,0 0-94 0 0,0 0-128 0 0,0 0-142 0 0,0 0-89 0 0,16 0-39 0 0,119 0 682 0 0,-130 0-888 0 0,-3-1-38 0 0,0 0 0 0 0,1 0 0 0 0,-1 1 0 0 0,0-1 0 0 0,0 1-1 0 0,1-1 1 0 0,-1 1 0 0 0,0 0 0 0 0,1-1 0 0 0,-1 1 0 0 0,1 1 0 0 0,-1-1 0 0 0,0 0 0 0 0,1 1 0 0 0,-1-1-1 0 0,0 1 1 0 0,1-1 0 0 0,-1 1 0 0 0,0 0 0 0 0,0 0 0 0 0,0 0 0 0 0,0 0 0 0 0,0 1 0 0 0,0-1 0 0 0,0 0-1 0 0,0 1 1 0 0,0 0 0 0 0,-1-1 0 0 0,1 1 0 0 0,0 0 0 0 0,-1 0 0 0 0,0 0 0 0 0,1 0 0 0 0,-1 0 0 0 0,0 0-1 0 0,0 0 1 0 0,0 0 0 0 0,0 1 0 0 0,-1-1 0 0 0,1 0 0 0 0,0 0 0 0 0,-1 1 0 0 0,0-1 0 0 0,1 0 0 0 0,-1 1-1 0 0,0-1 1 0 0,0 1 0 0 0,-1-1-24 0 0,-2 7 32 0 0,-1-1-1 0 0,0 0 1 0 0,-1-1-1 0 0,0 1 0 0 0,0-1 1 0 0,0 0-1 0 0,-1 0 1 0 0,0 0-1 0 0,0-1 0 0 0,-1 0 1 0 0,0 0-1 0 0,-2 1-31 0 0,-8 8 2 0 0,-16 12 18 0 0,-43 52 200 0 0,76-78-217 0 0,-1 0 1 0 0,1-1-1 0 0,-1 1 1 0 0,1 0-1 0 0,-1 0 0 0 0,1 0 1 0 0,0 0-1 0 0,0 0 0 0 0,-1 0 1 0 0,1 0-1 0 0,0 0 0 0 0,0 0 1 0 0,0 0-1 0 0,0 0 0 0 0,0 0 1 0 0,0 0-1 0 0,1 0 1 0 0,-1 0-1 0 0,0 0 0 0 0,0 0 1 0 0,1 0-1 0 0,-1 0 0 0 0,0 0 1 0 0,1 0-1 0 0,-1-1 0 0 0,1 1 1 0 0,0 0-1 0 0,-1 0 0 0 0,1 0 1 0 0,-1-1-1 0 0,1 1 0 0 0,0 0 1 0 0,0-1-1 0 0,-1 1 1 0 0,1 0-1 0 0,0-1 0 0 0,0 1 1 0 0,0-1-1 0 0,0 1 0 0 0,0-1 1 0 0,0 0-1 0 0,0 1 0 0 0,-1-1 1 0 0,1 0-1 0 0,0 0 0 0 0,0 0 1 0 0,1 1-4 0 0,51 3 346 0 0,-49-4-307 0 0,24-1 180 0 0,0-2-1 0 0,0-1 1 0 0,0-1 0 0 0,-1-2-1 0 0,1-1 1 0 0,-1 0 0 0 0,1-3-219 0 0,63-25-5149 0 0,-52 20-442 0 0,-31 12-6933 0 0</inkml:trace>
  <inkml:trace contextRef="#ctx0" brushRef="#br0" timeOffset="11361.903">2114 1290 9122 0 0,'0'0'1678'0'0,"0"0"-470"0"0,0 0-116 0 0,0 0 203 0 0,0 0 244 0 0,0 0 53 0 0,0 0-193 0 0,0 0-321 0 0,0 0-358 0 0,0 0-248 0 0,0 0-128 0 0,23 15 1118 0 0,3-8-980 0 0,0-1 1 0 0,0-1-1 0 0,1-1 0 0 0,-1-1 1 0 0,1-2-1 0 0,0 0 1 0 0,6-2-483 0 0,-26 1 69 0 0,157-14 694 0 0,-119 9-650 0 0,-44 5-103 0 0,-1 0 2 0 0,0 0 6 0 0,0 0-6 0 0,0 0 2 0 0,0 0-9 0 0,0 0-13 0 0,0 0 8 0 0,0 0-20 0 0,0 0-44 0 0,0 0-50 0 0,0 0-60 0 0,0 0-92 0 0,-11 2-6204 0 0,4 0-2438 0 0,5 2-2382 0 0</inkml:trace>
  <inkml:trace contextRef="#ctx0" brushRef="#br0" timeOffset="11615.853">1990 1570 8434 0 0,'0'0'1900'0'0,"0"0"-413"0"0,0 0-128 0 0,0 0 83 0 0,0 0-26 0 0,0 0-170 0 0,0 0-251 0 0,0 0-185 0 0,0 0-91 0 0,0 0 37 0 0,0 0 29 0 0,0 0-71 0 0,0 0-79 0 0,21 3-68 0 0,69 9-68 0 0,145-2 1256 0 0,-231-10-1774 0 0,11 3-212 0 0,0-2-1 0 0,0 0 1 0 0,0-1-1 0 0,0 0 0 0 0,-1-1 1 0 0,1-1-1 0 0,0 0 1 0 0,0-1-1 0 0,-1-1 0 0 0,0 0 1 0 0,4-3 231 0 0,8-13-3702 0 0,-12 4-5870 0 0,-8 8-107 0 0</inkml:trace>
  <inkml:trace contextRef="#ctx0" brushRef="#br0" timeOffset="12116.034">2250 1025 5721 0 0,'0'0'2627'0'0,"0"0"-759"0"0,0 0-451 0 0,0 0-129 0 0,0 0-130 0 0,0 0-135 0 0,0 0-180 0 0,0 0-228 0 0,0 0-163 0 0,0 0-50 0 0,0 0 60 0 0,0 0 129 0 0,0 0 119 0 0,4 6 33 0 0,59 40 1188 0 0,203 28 761 0 0,-256-72-2679 0 0,-1 0 1 0 0,1 1 0 0 0,-1 1-1 0 0,1-1 1 0 0,-1 2-1 0 0,0-1 1 0 0,0 1 0 0 0,-1 0-1 0 0,1 1 1 0 0,-1 0 0 0 0,-1 0-1 0 0,1 1 1 0 0,4 5-14 0 0,-10-6 38 0 0,0 1 1 0 0,0-1-1 0 0,0 1 0 0 0,-1 0 0 0 0,0 0 1 0 0,-1 0-1 0 0,1-1 0 0 0,-1 1 1 0 0,-1 0-1 0 0,1 0 0 0 0,-1 0 1 0 0,0 0-1 0 0,-1-1 0 0 0,1 1 1 0 0,-2 0-1 0 0,1-1 0 0 0,0 0 0 0 0,-4 5-38 0 0,-16 39 180 0 0,-2-2-1 0 0,-2-1 1 0 0,-2 0-1 0 0,-3-3 1 0 0,-1 0-1 0 0,-2-2 1 0 0,-10 8-180 0 0,11-14 106 0 0,21-22-44 0 0,0-1-1 0 0,0 0 1 0 0,-1-1 0 0 0,-1 0-1 0 0,0-1 1 0 0,-1-1-1 0 0,-10 6-61 0 0,-5 13-711 0 0,58-40-1525 0 0,-8-1 13 0 0,-12 7-380 0 0,1 0-3283 0 0,0-2-5834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74 4049 0 0,'0'0'3114'0'0,"0"0"-1050"0"0,0 0-482 0 0,0 0 14 0 0,0 0 97 0 0,0 0 11 0 0,0 0-186 0 0,0 0-343 0 0,0 0-385 0 0,0 0-283 0 0,0 0-167 0 0,0 0-52 0 0,-1 4 50 0 0,-6 221 4525 0 0,-72 117-3408 0 0,48-199-1380 0 0,28-129-552 0 0,0-21-2800 0 0,6-21-1582 0 0,2 9-3147 0 0,-3 8-2526 0 0</inkml:trace>
  <inkml:trace contextRef="#ctx0" brushRef="#br0" timeOffset="269.179">0 85 11482 0 0,'0'0'1455'0'0,"0"0"-404"0"0,0 0-122 0 0,0 0 141 0 0,0 0 147 0 0,0 0 70 0 0,0 0-88 0 0,0 0-182 0 0,0 0-155 0 0,0 0-124 0 0,0 0-92 0 0,0 0-45 0 0,38-5-54 0 0,119-19-51 0 0,122-28 1443 0 0,-228 48-2144 0 0,-51 4-14 0 0,0 0-113 0 0,0 0-111 0 0,-7 18-8349 0 0,5-13-2816 0 0</inkml:trace>
  <inkml:trace contextRef="#ctx0" brushRef="#br0" timeOffset="701.944">409 464 11522 0 0,'0'0'1569'0'0,"0"0"-921"0"0,0 0-392 0 0,0 0 207 0 0,0 0 372 0 0,0 0 246 0 0,0 0 65 0 0,0 0-105 0 0,0 0-189 0 0,0 0-179 0 0,0 0-137 0 0,0 0-97 0 0,24 4-87 0 0,115 15 197 0 0,-136-19-521 0 0,-1-1 0 0 0,0 1-1 0 0,1-1 1 0 0,-1 1 0 0 0,0 0 0 0 0,1 0 0 0 0,-1 1-1 0 0,1-1 1 0 0,-1 0 0 0 0,0 1 0 0 0,1-1 0 0 0,-1 1-1 0 0,0 0 1 0 0,0 0 0 0 0,1 0 0 0 0,-1 0 0 0 0,0 0-1 0 0,0 0 1 0 0,0 0 0 0 0,0 1 0 0 0,0-1 0 0 0,0 1 0 0 0,-1 0-1 0 0,1-1 1 0 0,-1 1 0 0 0,1 0 0 0 0,-1 0 0 0 0,1 0-1 0 0,-1 0 1 0 0,0 0 0 0 0,0 0 0 0 0,0 0 0 0 0,0 1-1 0 0,0-1 1 0 0,-1 0 0 0 0,1 1 0 0 0,-1-1 0 0 0,1 0-1 0 0,-1 1 1 0 0,0-1 0 0 0,0 0 0 0 0,0 1 0 0 0,0-1-1 0 0,0 1 1 0 0,-1-1 0 0 0,1 0 0 0 0,-1 1 0 0 0,1-1-1 0 0,-1 0 1 0 0,0 0 0 0 0,0 1 0 0 0,0-1 0 0 0,0 0-28 0 0,-93 98 772 0 0,80-88-701 0 0,0 0-1 0 0,1 1 1 0 0,0 0-1 0 0,1 1 1 0 0,1 1-1 0 0,0 0 0 0 0,1 1 1 0 0,-6 12-71 0 0,15-26 22 0 0,0 0 0 0 0,0 0 0 0 0,0 0 0 0 0,0 0-1 0 0,1 0 1 0 0,-1 0 0 0 0,1 0 0 0 0,-1 0 0 0 0,1 0 0 0 0,0 0 0 0 0,0 0 0 0 0,0 0-1 0 0,0 0 1 0 0,0 0 0 0 0,1 0 0 0 0,-1 0 0 0 0,1 0 0 0 0,-1 0 0 0 0,1 0 0 0 0,-1 0 0 0 0,1 0-1 0 0,0 0 1 0 0,0 0 0 0 0,0 0 0 0 0,0-1 0 0 0,1 1 0 0 0,-1 0 0 0 0,0-1 0 0 0,1 1 0 0 0,-1-1-1 0 0,1 1 1 0 0,-1-1 0 0 0,1 0 0 0 0,0 0 0 0 0,0 1 0 0 0,-1-1 0 0 0,1 0 0 0 0,0-1 0 0 0,0 1-1 0 0,0 0 1 0 0,0-1 0 0 0,0 1 0 0 0,0-1 0 0 0,0 1 0 0 0,0-1 0 0 0,0 0 0 0 0,0 0-1 0 0,0 0 1 0 0,1 0 0 0 0,-1 0 0 0 0,1-1-22 0 0,13 2 81 0 0,1 0 0 0 0,0-2 0 0 0,-1 0 0 0 0,1-1 0 0 0,-1-1 0 0 0,1 0 0 0 0,-1-1 0 0 0,0-1 0 0 0,0 0 0 0 0,2-3-81 0 0,23-18-1927 0 0,-29 15-1172 0 0,-2 0-3400 0 0,-5 4-5121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9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9922 0 0,'0'0'2021'0'0,"0"0"-504"0"0,0 0-139 0 0,0 0 38 0 0,0 0 4 0 0,0 0-111 0 0,0 0-254 0 0,0 0-286 0 0,0 0-141 0 0,0 0-26 0 0,0 0 5 0 0,0 0 21 0 0,0 0-32 0 0,8 4-79 0 0,63 15 787 0 0,137-41-487 0 0,-175 18-2330 0 0,-18 4-8118 0 0,-15 0-1690 0 0</inkml:trace>
  <inkml:trace contextRef="#ctx0" brushRef="#br0" timeOffset="250.589">58 612 10978 0 0,'0'0'1289'0'0,"0"0"-737"0"0,0 0 248 0 0,0 0 312 0 0,0 0 48 0 0,0 0-71 0 0,0 0-265 0 0,0 0-256 0 0,0 0-232 0 0,0 0-224 0 0,0 0-144 0 0,0 0-200 0 0,190-11-352 0 0,-165 3-536 0 0,-6 5-1689 0 0,-8 3-8241 0 0</inkml:trace>
  <inkml:trace contextRef="#ctx0" brushRef="#br0" timeOffset="1424.236">450 19 4729 0 0,'0'0'1748'0'0,"0"0"-42"0"0,0 0 38 0 0,0 0 132 0 0,0 0 33 0 0,0 0-166 0 0,0 0-362 0 0,0 0-387 0 0,0 0-349 0 0,0 0-244 0 0,0 0-96 0 0,0 0 49 0 0,0 0 137 0 0,7 0 129 0 0,314-18 3391 0 0,-316 18-3993 0 0,0 0 0 0 0,0 0 0 0 0,1 0 0 0 0,-1 1 0 0 0,0-1 0 0 0,0 1 0 0 0,0 1 0 0 0,0-1 0 0 0,0 1 0 0 0,0 0 0 0 0,0 0 0 0 0,-1 0 0 0 0,1 1 0 0 0,-1-1 0 0 0,1 1 0 0 0,-1 0 0 0 0,0 0 0 0 0,0 1 0 0 0,0-1-1 0 0,-1 1 1 0 0,1 0 0 0 0,-1 0 0 0 0,0 0 0 0 0,0 1 0 0 0,0-1 0 0 0,-1 1 0 0 0,1-1 0 0 0,-1 1 0 0 0,0 0 0 0 0,0 2-18 0 0,-5 12 54 0 0,-1 0-1 0 0,-1-1 1 0 0,0 1-1 0 0,-2-1 1 0 0,0-1-1 0 0,-1 1 1 0 0,0-1-1 0 0,-2 0 1 0 0,0-1-1 0 0,-1 0 1 0 0,0-1-1 0 0,-1 0 1 0 0,-4 2-54 0 0,-7 14 48 0 0,10-14-33 0 0,-13 17 20 0 0,1 2 0 0 0,1 0 0 0 0,3 1 0 0 0,-17 38-35 0 0,36-71 4 0 0,0 0 1 0 0,0 0-1 0 0,1 0 0 0 0,-1 0 0 0 0,1 0 1 0 0,0 0-1 0 0,0 0 0 0 0,1 0 1 0 0,-1 1-1 0 0,1-1 0 0 0,0 0 1 0 0,0 1-1 0 0,0-1 0 0 0,0 0 0 0 0,1 0 1 0 0,0 1-1 0 0,0-1 0 0 0,0 0 1 0 0,0 0-1 0 0,1 0 0 0 0,0 0 1 0 0,-1 0-1 0 0,1-1 0 0 0,1 1 0 0 0,-1 0 1 0 0,0-1-1 0 0,1 0 0 0 0,0 1 1 0 0,0-1-1 0 0,0 0 0 0 0,0 0 1 0 0,0-1-1 0 0,1 1 0 0 0,-1-1 0 0 0,1 1 1 0 0,0-1-1 0 0,0 0 0 0 0,0-1 1 0 0,0 1-1 0 0,0-1-4 0 0,22 6 143 0 0,2-2-1 0 0,-1 0 1 0 0,0-2 0 0 0,1-1-1 0 0,-1-2 1 0 0,28-2-143 0 0,0 1 177 0 0,25-6-48 0 0,-80 7-236 0 0,0 0-85 0 0,-10-4-13689 0 0,8 4 1728 0 0</inkml:trace>
  <inkml:trace contextRef="#ctx0" brushRef="#br0" timeOffset="1740.11">1417 122 12075 0 0,'0'0'2117'0'0,"0"0"-299"0"0,0 0-226 0 0,0 0-178 0 0,0 0-250 0 0,0 0-283 0 0,0 0-260 0 0,0 0-122 0 0,0 0-8 0 0,0 0 42 0 0,0 0 7 0 0,0 0-22 0 0,0 0-42 0 0,-14 28-56 0 0,-42 90-54 0 0,27-16 443 0 0,26-74-639 0 0,-22 175 298 0 0,-10-42-1032 0 0,35-204-17422 0 0,0 35 9940 0 0</inkml:trace>
  <inkml:trace contextRef="#ctx0" brushRef="#br0" timeOffset="1981.377">1074 144 9506 0 0,'0'0'1891'0'0,"0"0"-364"0"0,0 0-137 0 0,0 0 135 0 0,0 0 38 0 0,0 0-125 0 0,0 0-307 0 0,0 0-287 0 0,0 0-180 0 0,0 0-84 0 0,0 0-29 0 0,0 0-51 0 0,17-4-40 0 0,118-29 866 0 0,90-7 284 0 0,-221 40-1796 0 0,28-1 163 0 0,-21 13-4011 0 0,-11-5-2102 0 0,0 1-5870 0 0</inkml:trace>
  <inkml:trace contextRef="#ctx0" brushRef="#br0" timeOffset="2288.957">1626 626 18404 0 0,'0'0'1088'0'0,"0"0"-189"0"0,0 0 101 0 0,0 0 112 0 0,0 0 15 0 0,0 0-84 0 0,0 0-151 0 0,0 0-147 0 0,0 0-145 0 0,0 0-135 0 0,0 0-87 0 0,0 0-52 0 0,3 36-67 0 0,9 111-36 0 0,-24-65 102 0 0,-22 10-93 0 0,34-90 127 0 0,-2 2-2102 0 0,6-2-6486 0 0,1-2-4403 0 0</inkml:trace>
  <inkml:trace contextRef="#ctx0" brushRef="#br0" timeOffset="3498.541">1380 37 0 0 0,'0'0'559'0'0,"0"0"2"0"0,0 0 49 0 0,0 0 95 0 0,0 0 115 0 0,0 0 117 0 0,0 0 60 0 0,0 0 54 0 0,0 0-5 0 0,0 0-48 0 0,0 0-9 0 0,-5 2 1802 0 0,1 0 5903 0 0,36 5-6047 0 0,224-32 392 0 0,-218 25-3001 0 0,-54 7-696 0 0,12-6-3886 0 0,3-2-4633 0 0,1 1-2926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8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5521 0 0,'0'0'2165'0'0,"0"0"-484"0"0,0 0-158 0 0,0 0 140 0 0,0 0 147 0 0,0 0-46 0 0,0 0-251 0 0,0 0-362 0 0,0 0-279 0 0,0 0-176 0 0,0 0-80 0 0,0 0-6 0 0,4 18 6059 0 0,313-58-4845 0 0,-314 36-2371 0 0,-9 0-3689 0 0,2 4 2292 0 0,1 0-3302 0 0,3 0-6490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14843 0 0,'0'0'1894'0'0,"0"0"-615"0"0,0 0-384 0 0,0 0-70 0 0,0 0 33 0 0,0 0-39 0 0,0 0-73 0 0,0 0-125 0 0,0 0-16 0 0,0 0 87 0 0,0 0 58 0 0,0 0 11 0 0,0 0-89 0 0,19 0-144 0 0,62 2-136 0 0,3-16 249 0 0,38-4-1762 0 0,-111 18-437 0 0,-5 0-2275 0 0,-1 0-7738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45 8146 0 0,'0'0'1232'0'0,"0"0"-178"0"0,0 0 156 0 0,0 0 201 0 0,0 0 124 0 0,0 0-76 0 0,0 0-213 0 0,0 0-175 0 0,0 0-211 0 0,0 0-160 0 0,0 0-72 0 0,0 0-55 0 0,0 0-12 0 0,-4-8 3 0 0,-12-21-21 0 0,-11 21 793 0 0,-93 45-590 0 0,119-37-736 0 0,0 1 1 0 0,0-1 0 0 0,0 0 0 0 0,1 0-1 0 0,-1 1 1 0 0,0-1 0 0 0,0 1 0 0 0,0-1-1 0 0,0 0 1 0 0,0 1 0 0 0,0 0 0 0 0,1-1-1 0 0,-1 1 1 0 0,0 0 0 0 0,0-1 0 0 0,1 1-1 0 0,-1 0 1 0 0,1 0 0 0 0,-1-1 0 0 0,1 1 0 0 0,-1 0-1 0 0,1 0 1 0 0,-1 0 0 0 0,1 0 0 0 0,0 0-1 0 0,-1 0 1 0 0,1 0 0 0 0,0 0 0 0 0,0 0-1 0 0,-1 0 1 0 0,1 0 0 0 0,0 0 0 0 0,0 0-1 0 0,0 0 1 0 0,1-1 0 0 0,-1 1 0 0 0,0 0-1 0 0,0 0 1 0 0,0 0 0 0 0,1 0 0 0 0,-1 0-1 0 0,0 0 1 0 0,1 0 0 0 0,-1 0 0 0 0,1 0-1 0 0,-1 0 1 0 0,1-1 0 0 0,0 1 0 0 0,-1 0-1 0 0,1 0 1 0 0,0-1 0 0 0,-1 1 0 0 0,1 0-11 0 0,45 39 36 0 0,-41-36 12 0 0,0 0-32 0 0,9 3 16 0 0,0 2 1 0 0,-1 0-1 0 0,0 0 1 0 0,-1 1-1 0 0,0 1 1 0 0,0 0-1 0 0,-1 0 0 0 0,-1 2 1 0 0,0-1-1 0 0,0 1 1 0 0,-2 0-1 0 0,1 1 1 0 0,-2 0-1 0 0,0 0 1 0 0,0 1-1 0 0,-2 0 1 0 0,0 0-1 0 0,0 0 1 0 0,1 13-33 0 0,-6-22 39 0 0,-1 0 0 0 0,0 1 0 0 0,0-1 0 0 0,0 0 1 0 0,-1 0-1 0 0,0 0 0 0 0,0 0 0 0 0,0 0 1 0 0,-1-1-1 0 0,0 1 0 0 0,0-1 0 0 0,0 0 0 0 0,-1 1 1 0 0,0-1-1 0 0,0-1 0 0 0,0 1 0 0 0,0-1 1 0 0,-1 1-1 0 0,0-1 0 0 0,0-1 0 0 0,0 1 0 0 0,0-1 1 0 0,-1 0-1 0 0,-2 2-39 0 0,-6 1 42 0 0,1 0 0 0 0,-1 0 0 0 0,0-2 0 0 0,0 1 0 0 0,-1-2 0 0 0,1 0 0 0 0,-1-1 0 0 0,0 0 0 0 0,0-1 0 0 0,0-1-42 0 0,12 1-9 0 0,-1-1 1 0 0,1 1-1 0 0,-1-1 0 0 0,0 0 0 0 0,1 0 1 0 0,-1 0-1 0 0,1 0 0 0 0,-1-1 0 0 0,1 0 0 0 0,-1 1 1 0 0,1-1-1 0 0,-1-1 0 0 0,1 1 0 0 0,0 0 1 0 0,-1-1-1 0 0,1 1 0 0 0,0-1 0 0 0,0 0 0 0 0,0 0 1 0 0,0-1-1 0 0,1 1 0 0 0,-1 0 0 0 0,1-1 1 0 0,-1 0-1 0 0,1 1 0 0 0,0-1 0 0 0,0 0 0 0 0,0 0 1 0 0,0 0-1 0 0,0-1 0 0 0,1 1 0 0 0,0 0 1 0 0,-1-1-1 0 0,1 1 0 0 0,0 0 0 0 0,0-2 9 0 0,12-35-2486 0 0,10 21-7628 0 0,-14 15-2108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415 123 7986 0 0,'0'0'2906'0'0,"0"0"-589"0"0,0 0-340 0 0,0 0-87 0 0,0 0-29 0 0,0 0-128 0 0,0 0-301 0 0,0 0-362 0 0,0 0-333 0 0,0 0-237 0 0,0 0-137 0 0,0 0-96 0 0,0 5 203 0 0,13 443 2739 0 0,-13-239-3900 0 0,-24-307-4945 0 0,13 66 1198 0 0,0 3-3420 0 0,5 16-2237 0 0</inkml:trace>
  <inkml:trace contextRef="#ctx0" brushRef="#br0" timeOffset="257.925">1 130 10626 0 0,'0'0'2229'0'0,"0"0"-404"0"0,0 0-360 0 0,0 0-105 0 0,0 0 7 0 0,0 0-37 0 0,0 0-142 0 0,0 0-179 0 0,0 0-171 0 0,0 0-143 0 0,0 0-102 0 0,0 0-58 0 0,30-19-52 0 0,96-60-44 0 0,-49 51 145 0 0,-63 27-466 0 0,22-1-88 0 0,1 2-1 0 0,0 1 0 0 0,-1 2 0 0 0,1 1 0 0 0,-1 2 0 0 0,0 2 0 0 0,6 3-29 0 0,65 0-2642 0 0,-60-10-6114 0 0,-39-1 5939 0 0,8 0-9024 0 0</inkml:trace>
  <inkml:trace contextRef="#ctx0" brushRef="#br0" timeOffset="639.454">851 591 5025 0 0,'0'0'1818'0'0,"0"0"-139"0"0,0 0 173 0 0,0 0 187 0 0,0 0 119 0 0,0 0-113 0 0,0 0-382 0 0,0 0-363 0 0,0 0-251 0 0,0 0-156 0 0,0 0-115 0 0,0 0-71 0 0,0 0-91 0 0,10 8 665 0 0,-21 149 1246 0 0,-15-79-2894 0 0,20-71-367 0 0,-1 0-1727 0 0,5-13-9212 0 0,2 5 374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6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5 1168 0 0,'0'0'3478'0'0,"0"0"-1567"0"0,0 0-581 0 0,0 0 30 0 0,0 0 301 0 0,0 0 264 0 0,0 0 32 0 0,0 0-237 0 0,0 0-350 0 0,0 0-334 0 0,0 0-196 0 0,-8-4 2002 0 0,-126 19-456 0 0,57 10-1987 0 0,1 4 0 0 0,2 2 0 0 0,1 4 0 0 0,-36 25-399 0 0,107-59 5 0 0,1-1-1 0 0,-1 1 0 0 0,1 0 1 0 0,-1 0-1 0 0,1 0 0 0 0,-1 0 1 0 0,1 0-1 0 0,0 0 0 0 0,-1 0 1 0 0,1 1-1 0 0,0-1 0 0 0,0 0 1 0 0,0 1-1 0 0,0-1 0 0 0,0 1 1 0 0,0-1-1 0 0,1 1 0 0 0,-1-1 1 0 0,0 1-1 0 0,1 0 0 0 0,-1-1 1 0 0,1 1-1 0 0,-1 0 0 0 0,1-1 1 0 0,0 1-1 0 0,0 0 0 0 0,0 0 1 0 0,0-1-1 0 0,0 1 0 0 0,0 0 1 0 0,1 0-1 0 0,-1-1 0 0 0,0 1 1 0 0,1 0-1 0 0,-1-1 0 0 0,1 1 0 0 0,0 0 1 0 0,0-1-1 0 0,-1 1 0 0 0,1-1 1 0 0,0 1-1 0 0,0-1 0 0 0,0 0 1 0 0,1 1-1 0 0,-1-1 0 0 0,0 0 1 0 0,0 0-1 0 0,1 0 0 0 0,1 1-4 0 0,9 8 12 0 0,1 0 0 0 0,0-1-1 0 0,0 0 1 0 0,1-1 0 0 0,1-1-1 0 0,-1 0 1 0 0,1-1 0 0 0,0 0-1 0 0,1-1 1 0 0,-1-1 0 0 0,3 0-12 0 0,31 11 13 0 0,155 53 133 0 0,-135-20-70 0 0,-68-46-46 0 0,0 0-1 0 0,0 0 0 0 0,0 0 0 0 0,0 0 1 0 0,-1 0-1 0 0,1 0 0 0 0,-1 1 0 0 0,1-1 0 0 0,-1 0 1 0 0,0 1-1 0 0,0-1 0 0 0,0 0 0 0 0,0 0 0 0 0,0 1 1 0 0,-1-1-1 0 0,1 0 0 0 0,0 1 0 0 0,-1-1 0 0 0,0 0 1 0 0,0 0-1 0 0,0 0 0 0 0,0 0 0 0 0,0 0 1 0 0,0 0-1 0 0,0 0 0 0 0,-1 0 0 0 0,1 0 0 0 0,0 0 1 0 0,-1-1-1 0 0,0 1 0 0 0,0 0-29 0 0,-15 12 93 0 0,-1-2-1 0 0,0 0 1 0 0,0-1 0 0 0,-1 0-1 0 0,-1-2 1 0 0,0 0 0 0 0,0-1-1 0 0,-1-2 1 0 0,-16 5-93 0 0,15-5 33 0 0,-27 9 25 0 0,0-3 0 0 0,-1-2 0 0 0,-1-2 0 0 0,-20-1-58 0 0,-27-7 85 0 0,97 0-147 0 0,25-19-1495 0 0,36-9-905 0 0,-20 14-3904 0 0,-20 9-5680 0 0</inkml:trace>
  <inkml:trace contextRef="#ctx0" brushRef="#br0" timeOffset="315.359">941 321 14131 0 0,'0'0'1068'0'0,"0"0"-394"0"0,0 0-23 0 0,0 0 271 0 0,0 0 245 0 0,0 0 84 0 0,0 0-145 0 0,0 0-286 0 0,0 0-299 0 0,-21 33-192 0 0,-64 105-129 0 0,61-65-18 0 0,25-59-134 0 0,0-8-27 0 0,-1 0 0 0 0,1 0-1 0 0,0-1 1 0 0,0 1 0 0 0,1 0-1 0 0,0 0 1 0 0,0-1 0 0 0,0 1-1 0 0,1-1 1 0 0,-1 0 0 0 0,1 0-1 0 0,1 0 1 0 0,-1 0-1 0 0,1 0 1 0 0,0-1 0 0 0,0 1-1 0 0,0-1 1 0 0,0 0 0 0 0,1 0-1 0 0,-1-1 1 0 0,1 0 0 0 0,0 1-1 0 0,1-1 1 0 0,-1-1 0 0 0,0 1-1 0 0,1-1 1 0 0,-1 0 0 0 0,1 0-1 0 0,0-1 1 0 0,3 1-21 0 0,4 1 89 0 0,-1 0 0 0 0,1-1-1 0 0,0-1 1 0 0,0 0 0 0 0,0 0 0 0 0,1-2-1 0 0,-1 1 1 0 0,0-2 0 0 0,-1 0 0 0 0,1 0-1 0 0,0-1 1 0 0,0-1 0 0 0,7-3-89 0 0,-8 3 100 0 0,1-1 0 0 0,-1 0 0 0 0,-1-1 0 0 0,1 0 0 0 0,-1-1 0 0 0,0 0 0 0 0,-1 0 0 0 0,1-2 0 0 0,-1 1 0 0 0,-1-1 0 0 0,0-1 0 0 0,0 1 0 0 0,-1-2 0 0 0,0 1 0 0 0,-1-1 0 0 0,0 0 0 0 0,-1-1 0 0 0,0 1 0 0 0,-1-1 0 0 0,0 0 0 0 0,-1-1 0 0 0,0 1 0 0 0,-1-1 0 0 0,0 0 0 0 0,-1 0 1 0 0,-1 0-1 0 0,0 0 0 0 0,0-1-100 0 0,-3 7 10 0 0,0 0 0 0 0,0 0 0 0 0,0 0 0 0 0,-1 0 0 0 0,0 1 1 0 0,0-1-1 0 0,0 1 0 0 0,-1 0 0 0 0,0 0 0 0 0,0 0 0 0 0,-1 0 0 0 0,0 1 1 0 0,0 0-1 0 0,0 0 0 0 0,-1 0 0 0 0,1 0 0 0 0,-1 1 0 0 0,0 0 1 0 0,-1 0-1 0 0,1 1 0 0 0,-5-2-10 0 0,-4-2-76 0 0,0 1 1 0 0,0 0 0 0 0,-1 1-1 0 0,1 1 1 0 0,-1 0-1 0 0,0 2 1 0 0,0-1 0 0 0,0 2-1 0 0,-6 0 76 0 0,-66 22-2180 0 0,62-6-1122 0 0,2 4-3573 0 0,12-8-5242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4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0 667 5857 0 0,'0'0'3130'0'0,"0"0"-924"0"0,0 0-506 0 0,0 0-190 0 0,0 0-79 0 0,0 0-87 0 0,0 0-85 0 0,0 0-154 0 0,0 0-139 0 0,0 0-121 0 0,0 0-176 0 0,0 0-110 0 0,0 0-86 0 0,26-6-53 0 0,123-28 202 0 0,-57 19-270 0 0,-72 15-4671 0 0,0-1-4498 0 0,-19 1-2495 0 0</inkml:trace>
  <inkml:trace contextRef="#ctx0" brushRef="#br0" timeOffset="1022.935">626 265 2064 0 0,'0'0'2874'0'0,"0"0"-891"0"0,0 0-214 0 0,0 0 51 0 0,0 0 89 0 0,0 0-1 0 0,0 0-124 0 0,0 0-231 0 0,0 0-232 0 0,0 0-248 0 0,0 0-244 0 0,0 0-179 0 0,0 0-129 0 0,-6-3-110 0 0,-20-9-90 0 0,19 9-63 0 0,19 2 136 0 0,157-20 781 0 0,-140 20-1132 0 0,-20 0-21 0 0,1 0 0 0 0,-1 0 0 0 0,1 1 0 0 0,-1 0 0 0 0,1 0 0 0 0,0 1 1 0 0,-1 1-1 0 0,1-1 0 0 0,-1 2 0 0 0,0-1 0 0 0,0 1 0 0 0,0 1 0 0 0,0-1 0 0 0,0 2 1 0 0,-1-1-1 0 0,1 1 0 0 0,-1 0 0 0 0,-1 1 0 0 0,4 3-22 0 0,-8-5 7 0 0,0-1 1 0 0,-1 1-1 0 0,0 0 0 0 0,0 0 1 0 0,0 0-1 0 0,-1 1 0 0 0,1-1 1 0 0,-1 0-1 0 0,0 0 0 0 0,0 1 1 0 0,-1-1-1 0 0,1 1 0 0 0,-1-1 1 0 0,0 1-1 0 0,0-1 0 0 0,-1 1 1 0 0,1-1-1 0 0,-1 1 0 0 0,0-1 0 0 0,0 0 1 0 0,0 1-1 0 0,-1-1 0 0 0,1 0 1 0 0,-1 0-1 0 0,0 0 0 0 0,-1 0-7 0 0,-68 98 265 0 0,-311 268-155 0 0,358-346-82 0 0,17-19-19 0 0,1 0 0 0 0,0 0 0 0 0,0 0-1 0 0,0 1 1 0 0,1 0 0 0 0,-1 0-1 0 0,2 0 1 0 0,-1 1 0 0 0,1 0-1 0 0,-1 0 1 0 0,2 0 0 0 0,-1 0 0 0 0,1 1-1 0 0,0-1 1 0 0,1 1 0 0 0,0 0-1 0 0,0-1 1 0 0,1 1 0 0 0,0 0-1 0 0,0 0 1 0 0,0 2-9 0 0,5-4 50 0 0,0-2-1 0 0,1 1 0 0 0,-1 0 1 0 0,1-1-1 0 0,0 0 1 0 0,0 0-1 0 0,1 0 0 0 0,-1 0 1 0 0,1-1-1 0 0,-1 0 1 0 0,1 0-1 0 0,0-1 0 0 0,0 0 1 0 0,0 0-1 0 0,1 0 1 0 0,-1-1-1 0 0,0 0 0 0 0,1 0 1 0 0,-1 0-1 0 0,1-1 1 0 0,-1 0-1 0 0,1 0 0 0 0,-1-1 1 0 0,5 0-50 0 0,22 1 126 0 0,-4 1-119 0 0,0 0 0 0 0,0-2 0 0 0,0-1-1 0 0,-1-2 1 0 0,1 0 0 0 0,-1-2 0 0 0,0-1 0 0 0,18-8-7 0 0,-14-5-2498 0 0,-12 4-7269 0 0,-14 11-1926 0 0</inkml:trace>
  <inkml:trace contextRef="#ctx0" brushRef="#br0" timeOffset="1470.996">1429 273 13987 0 0,'0'0'2011'0'0,"0"0"-499"0"0,0 0-219 0 0,0 0 28 0 0,0 0-4 0 0,0 0-114 0 0,0 0-197 0 0,0 0-243 0 0,0 0-219 0 0,0 0-114 0 0,0 0-67 0 0,0 0-43 0 0,0 0-14 0 0,3-3-32 0 0,0-1-228 0 0,-3 5-34 0 0,0-1-1 0 0,0 0 0 0 0,0 1 0 0 0,0-1 1 0 0,0 0-1 0 0,0 1 0 0 0,0-1 0 0 0,1 1 0 0 0,-1-1 1 0 0,0 0-1 0 0,0 1 0 0 0,0-1 0 0 0,0 0 1 0 0,0 1-1 0 0,0-1 0 0 0,1 0 0 0 0,-1 0 0 0 0,0 1 1 0 0,0-1-1 0 0,0 0 0 0 0,1 1 0 0 0,-1-1 1 0 0,0 0-1 0 0,1 0 0 0 0,-1 0 0 0 0,0 1 0 0 0,0-1 1 0 0,1 0-1 0 0,-1 0 0 0 0,0 0 0 0 0,1 0 1 0 0,-1 1-1 0 0,0-1 0 0 0,1 0 0 0 0,-1 0 1 0 0,0 0-1 0 0,1 0 0 0 0,-1 0 0 0 0,0 0 0 0 0,1 0 1 0 0,-1 0-1 0 0,1 0 0 0 0,-1 0 0 0 0,0 0 1 0 0,1 0-1 0 0,-1 0 0 0 0,0-1 0 0 0,1 1 0 0 0,-1 0 1 0 0,0 0-1 0 0,1 0 0 0 0,-1 0 0 0 0,0-1 1 0 0,0 1-1 0 0,1 0-11 0 0,-25 329 1846 0 0,-11-81-1833 0 0,24-202-221 0 0,17-173-13771 0 0,-6 87 3286 0 0,0 24 6400 0 0</inkml:trace>
  <inkml:trace contextRef="#ctx0" brushRef="#br0" timeOffset="1754.879">1038 254 5657 0 0,'0'0'2741'0'0,"0"0"-553"0"0,0 0-362 0 0,0 0-126 0 0,0 0-87 0 0,0 0-184 0 0,0 0-283 0 0,0 0-262 0 0,0 0-6 0 0,0 0 28 0 0,0 0 53 0 0,0 0-26 0 0,17 1-223 0 0,278 9 1381 0 0,1-3-2580 0 0,-270-6-443 0 0,1 0-2624 0 0,-10 2-5551 0 0,-12 0-2470 0 0</inkml:trace>
  <inkml:trace contextRef="#ctx0" brushRef="#br0" timeOffset="2004.86">1686 740 16660 0 0,'0'0'2309'0'0,"0"0"-1116"0"0,0 0-463 0 0,0 0 3 0 0,0 0 88 0 0,0 0 9 0 0,0 0-117 0 0,0 0-242 0 0,0 0-202 0 0,0 0-134 0 0,-7 32-104 0 0,-21 98-22 0 0,21-52-1192 0 0,7-77 2138 0 0,0 0-4003 0 0,2 0-7695 0 0,2-1-142 0 0</inkml:trace>
  <inkml:trace contextRef="#ctx0" brushRef="#br0" timeOffset="2225.876">1966 0 13363 0 0,'0'0'2324'0'0,"0"0"-547"0"0,0 0-500 0 0,0 0-296 0 0,0 0-176 0 0,0 0-115 0 0,0 0-36 0 0,0 0 1 0 0,0 0-15 0 0,0 0 15 0 0,0 0-75 0 0,0 0-97 0 0,13 25-32 0 0,39 78-26 0 0,-29-58 53 0 0,1-4-114 0 0,-3 1 0 0 0,-1 0 0 0 0,-2 2 0 0 0,-3 0 0 0 0,-1 1 0 0 0,0 7-364 0 0,-8-24 38 0 0,-1 0 0 0 0,-2 1-1 0 0,-1-1 1 0 0,-1 1 0 0 0,-1-1 0 0 0,-1 1-1 0 0,-2-1 1 0 0,-1 0 0 0 0,-1 0 0 0 0,-1 0-1 0 0,-2 0 1 0 0,-1-1 0 0 0,-5 11-38 0 0,-7 4-67 0 0,-2-1 0 0 0,-2-1 0 0 0,-1-1 1 0 0,-2-1-1 0 0,-1-1 0 0 0,-2-2 0 0 0,-2-1 0 0 0,-1-2 0 0 0,-10 6 67 0 0,-7 9-281 0 0,-5 5-1358 0 0,17-22-7723 0 0,35-26-2522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30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140 453 336 0 0,'0'0'3165'0'0,"0"0"-1026"0"0,0 0-177 0 0,0 0 135 0 0,0 0 111 0 0,0 0-72 0 0,0 0-202 0 0,0 0-333 0 0,0 0-364 0 0,0 0-286 0 0,0 0-233 0 0,-11 0-194 0 0,-33 0-162 0 0,33 0-111 0 0,11 0-71 0 0,41-8 146 0 0,59-11 546 0 0,110-9 13 0 0,-207 28-869 0 0,1-1-5 0 0,-1 0 0 0 0,1 0 0 0 0,0 1 0 0 0,0-1 0 0 0,0 1-1 0 0,0 0 1 0 0,0 0 0 0 0,0 0 0 0 0,0 1 0 0 0,0 0 0 0 0,0-1 0 0 0,-1 1 0 0 0,1 1 0 0 0,0-1-1 0 0,-1 0 1 0 0,1 1 0 0 0,0 0 0 0 0,-1 0 0 0 0,0 0 0 0 0,1 0 0 0 0,-1 0 0 0 0,0 1 0 0 0,0-1 0 0 0,0 1-1 0 0,-1 0 1 0 0,1 0 0 0 0,-1 0 0 0 0,1 0 0 0 0,-1 1 0 0 0,0-1 0 0 0,0 0 0 0 0,-1 1 0 0 0,1 0-1 0 0,-1-1-9 0 0,-1 5 67 0 0,-1 0 1 0 0,0 0 0 0 0,0-1 0 0 0,-1 1-1 0 0,0 0 1 0 0,-1-1 0 0 0,1 0 0 0 0,-2 1 0 0 0,1-1-1 0 0,-1 0 1 0 0,0-1 0 0 0,0 1 0 0 0,0-1 0 0 0,-1 0-1 0 0,0 0 1 0 0,-1 0 0 0 0,1 0 0 0 0,-7 3-69 0 0,-8 14 86 0 0,-214 223 274 0 0,201-211-216 0 0,1 1-1 0 0,1 1 1 0 0,2 2 0 0 0,2 1 0 0 0,-11 24-144 0 0,33-54 55 0 0,1 0 1 0 0,0 0-1 0 0,1 1 1 0 0,0-1-1 0 0,0 1 1 0 0,1-1-1 0 0,1 1 1 0 0,0 0-1 0 0,0 0 0 0 0,1 0 1 0 0,1-1-1 0 0,0 1 1 0 0,0 0-1 0 0,1 0 1 0 0,1 3-56 0 0,1-10 37 0 0,1 0 0 0 0,0-1 0 0 0,0 0 0 0 0,0 0 0 0 0,0 0 0 0 0,0-1 0 0 0,0 0 0 0 0,1 0 0 0 0,-1 0 0 0 0,1 0 0 0 0,0-1 0 0 0,-1 0 0 0 0,1 0 0 0 0,0-1 0 0 0,0 1 0 0 0,0-1 0 0 0,-1-1 0 0 0,1 1 0 0 0,0-1 0 0 0,0 0-1 0 0,-1 0 1 0 0,1-1 0 0 0,0 1 0 0 0,-1-1 0 0 0,0-1 0 0 0,5-1-37 0 0,126-63 289 0 0,-56 5-3941 0 0,-56 41-3376 0 0,-17 16-4727 0 0</inkml:trace>
  <inkml:trace contextRef="#ctx0" brushRef="#br0" timeOffset="391.962">1085 181 8970 0 0,'0'0'1926'0'0,"0"0"-117"0"0,0 0-72 0 0,0 0-56 0 0,0 0-79 0 0,0 0-214 0 0,0 0-277 0 0,0 0-234 0 0,0 0-224 0 0,0 0-149 0 0,0 0-40 0 0,0 0-12 0 0,-28 22 8 0 0,-87 72 14 0 0,60-21 181 0 0,47-55-485 0 0,-26 55 262 0 0,4 2 0 0 0,3 1 0 0 0,3 2 0 0 0,3 0-1 0 0,-2 34-431 0 0,14 71 347 0 0,12-170-323 0 0,0-1-1 0 0,1 0 0 0 0,1 0 1 0 0,-1 0-1 0 0,2 0 0 0 0,0-1 1 0 0,0 1-1 0 0,1-2 0 0 0,0 1 1 0 0,1-1-1 0 0,0 0 0 0 0,1-1 1 0 0,0 1-1 0 0,0-2 1 0 0,5 4-24 0 0,-11-10-1 0 0,-1 0 311 0 0,2 2-1811 0 0,-3-11-7938 0 0,-1 4 7036 0 0,0 0-9152 0 0</inkml:trace>
  <inkml:trace contextRef="#ctx0" brushRef="#br0" timeOffset="1040.149">1133 737 4745 0 0,'0'0'3206'0'0,"0"0"-1547"0"0,0 0-487 0 0,0 0 105 0 0,0 0 267 0 0,0 0 120 0 0,0 0-155 0 0,0 0-298 0 0,0 0-314 0 0,0 0-190 0 0,0 0-43 0 0,0 0 55 0 0,0 0 102 0 0,2 1 114 0 0,1-1-817 0 0,0-1 0 0 0,0 0-1 0 0,0 1 1 0 0,0-1 0 0 0,0 0-1 0 0,0-1 1 0 0,-1 1 0 0 0,1 0 0 0 0,0-1-1 0 0,-1 1 1 0 0,1-1 0 0 0,-1 0-1 0 0,1 0 1 0 0,-1 0 0 0 0,0 0 0 0 0,0 0-1 0 0,0-1 1 0 0,0 1 0 0 0,0-1-1 0 0,0 1 1 0 0,-1-1 0 0 0,1 0 0 0 0,0-1-118 0 0,8-10 287 0 0,193-276 1943 0 0,-196 280-2148 0 0,-3 5-175 0 0,-3 18-111 0 0,-1-6 158 0 0,-1 32 59 0 0,10 79 17 0 0,-9-115-26 0 0,1-1 0 0 0,0 1 1 0 0,0-1-1 0 0,0 1 1 0 0,0-1-1 0 0,0 0 0 0 0,1 1 1 0 0,-1-1-1 0 0,1 0 1 0 0,-1 0-1 0 0,1 0 1 0 0,0 0-1 0 0,0-1 0 0 0,0 1 1 0 0,0 0-1 0 0,0-1 1 0 0,0 1-1 0 0,0-1 0 0 0,1 0 1 0 0,-1 1-1 0 0,0-1 1 0 0,1 0-1 0 0,-1-1 0 0 0,1 1 1 0 0,-1 0-1 0 0,1-1 1 0 0,0 1-1 0 0,-1-1 1 0 0,1 0-1 0 0,-1 0 0 0 0,1 0 1 0 0,0 0-1 0 0,-1 0 1 0 0,1-1-1 0 0,-1 1 0 0 0,1-1 1 0 0,0 0-1 0 0,-1 1 1 0 0,2-2-5 0 0,14-12 52 0 0,-1-1 1 0 0,-1 0 0 0 0,0-1 0 0 0,-1-1 0 0 0,0 0-1 0 0,-2-1 1 0 0,0-1 0 0 0,-1 0 0 0 0,-1 0-53 0 0,24-35 30 0 0,26-34 10 0 0,-61 88-41 0 0,0 0 19 0 0,0 0 5 0 0,0 0-32 0 0,0 0-14 0 0,0 0-5 0 0,0 23-164 0 0,0 11 186 0 0,11 100 61 0 0,24-56-327 0 0,-11-61-1741 0 0,-2-16-6935 0 0,-16-1-2717 0 0</inkml:trace>
  <inkml:trace contextRef="#ctx0" brushRef="#br0" timeOffset="10028.961">2094 398 5785 0 0,'0'0'2111'0'0,"0"0"-398"0"0,0 0-233 0 0,0 0 71 0 0,0 0 96 0 0,0 0-77 0 0,0 0-283 0 0,0 0-364 0 0,0 0-267 0 0,0 0-186 0 0,0 0-79 0 0,-5 23 1188 0 0,-56 57-852 0 0,-59 75-420 0 0,163-186 1416 0 0,-8 3-1352 0 0,-1-2-1 0 0,-1-1 1 0 0,-2-1 0 0 0,16-22-371 0 0,-20 25 120 0 0,15 28-218 0 0,-41 1 100 0 0,0 0 0 0 0,1 0 0 0 0,-1 0 0 0 0,0 0 0 0 0,1 1 0 0 0,-1-1 0 0 0,0 0 0 0 0,1 1 0 0 0,-1-1 0 0 0,0 1 0 0 0,0-1 0 0 0,1 1 0 0 0,-1 0 0 0 0,0 0 0 0 0,0-1 0 0 0,0 1 0 0 0,0 0 0 0 0,0 0 0 0 0,0 0 0 0 0,0 0 0 0 0,0 0 0 0 0,-1 0 0 0 0,1 0 0 0 0,0 0 0 0 0,0 0 0 0 0,-1 1 0 0 0,1-1 0 0 0,-1 0-1 0 0,1 0 1 0 0,-1 1 0 0 0,1 0-2 0 0,3 7 45 0 0,57 130 587 0 0,-23-58-221 0 0,-35-91-3410 0 0,-6-1-2139 0 0,1 3-5295 0 0,-2 4 2429 0 0</inkml:trace>
  <inkml:trace contextRef="#ctx0" brushRef="#br0" timeOffset="10345.04">1922 519 1400 0 0,'0'0'1422'0'0,"0"0"145"0"0,0 0 295 0 0,0 0 177 0 0,0 0-75 0 0,0 0-269 0 0,0 0-417 0 0,0 0-377 0 0,0 0-255 0 0,0 0-137 0 0,0 0-13 0 0,0 0 183 0 0,0 0 176 0 0,3 4 99 0 0,73 35 3634 0 0,69-33-3116 0 0,-101-7-1551 0 0,-27 2-629 0 0,14-1-1788 0 0,-14-4-7520 0 0,-13 0-1012 0 0</inkml:trace>
  <inkml:trace contextRef="#ctx0" brushRef="#br0" timeOffset="10858.029">1142 888 2264 0 0,'0'0'1531'0'0,"0"0"-170"0"0,0 0 39 0 0,0 0 226 0 0,0 0 198 0 0,0 0-90 0 0,0 0-326 0 0,0 0-493 0 0,0 0-496 0 0,0 0-242 0 0,0 0 58 0 0,0 0 197 0 0,0 3 241 0 0,3 1-519 0 0,1-1 0 0 0,-1 0-1 0 0,1 0 1 0 0,0-1-1 0 0,0 1 1 0 0,-1-1-1 0 0,2 1 1 0 0,-1-1 0 0 0,0-1-1 0 0,0 1 1 0 0,1 0-1 0 0,-1-1 1 0 0,1 0-1 0 0,-1 0 1 0 0,1-1 0 0 0,-1 1-1 0 0,1-1 1 0 0,0 0-1 0 0,-1 0 1 0 0,1 0-1 0 0,-1-1 1 0 0,3 0-154 0 0,16 2 368 0 0,88 3 497 0 0,0-6 0 0 0,-1-4 1 0 0,0-6-1 0 0,105-24-865 0 0,42-4 51 0 0,-216 35-363 0 0,120-15-254 0 0,-55 9-4726 0 0,-89 11-428 0 0,-5 0-5192 0 0</inkml:trace>
  <inkml:trace contextRef="#ctx0" brushRef="#br0" timeOffset="11689.131">1201 1565 6409 0 0,'0'0'4260'0'0,"0"0"-2125"0"0,0 0-848 0 0,0 0-23 0 0,0 0 153 0 0,0 0 95 0 0,0 0-30 0 0,0 0-238 0 0,0 0-291 0 0,0 0-235 0 0,0 0-134 0 0,0 0-68 0 0,0 0-13 0 0,6-22-18 0 0,21-69-57 0 0,-22 76-241 0 0,-1 2 1 0 0,2-1-1 0 0,0 0 0 0 0,1 1 0 0 0,0 0 0 0 0,1 1 0 0 0,0 0 0 0 0,5-6-187 0 0,13-18 277 0 0,-6 9-215 0 0,1 0-1 0 0,1 1 1 0 0,1 2 0 0 0,1 0-1 0 0,1 1 1 0 0,1 2 0 0 0,2 1 0 0 0,1 0-62 0 0,-30 20-7 0 0,1 1 0 0 0,0-1 0 0 0,0 0 0 0 0,-1 1 0 0 0,1-1 0 0 0,0 1 0 0 0,0-1 0 0 0,0 1 0 0 0,0-1 0 0 0,0 1 0 0 0,0-1 0 0 0,0 1 1 0 0,0-1-1 0 0,0 1 0 0 0,0-1 0 0 0,0 1 0 0 0,0-1 0 0 0,0 1 0 0 0,0-1 0 0 0,0 1 0 0 0,0-1 0 0 0,0 1 0 0 0,1-1 0 0 0,-1 0 0 0 0,0 1 1 0 0,0-1-1 0 0,1 1 0 0 0,-1-1 0 0 0,0 1 0 0 0,0-1 0 0 0,1 0 0 0 0,-1 1 0 0 0,1-1 0 0 0,-1 0 0 0 0,0 1 0 0 0,1-1 0 0 0,-1 0 0 0 0,1 0 1 0 0,-1 1-1 0 0,0-1 0 0 0,1 0 0 0 0,-1 0 0 0 0,1 0 0 0 0,-1 0 0 0 0,1 0 0 0 0,-1 1 0 0 0,1-1 0 0 0,-1 0 0 0 0,1 0 0 0 0,-1 0 0 0 0,1 0 1 0 0,-1 0-1 0 0,1 0 0 0 0,-1-1 0 0 0,1 1 0 0 0,-1 0 0 0 0,1 0 0 0 0,-1 0 0 0 0,1 0 0 0 0,-1-1 0 0 0,0 1 0 0 0,1 0 0 0 0,-1 0 0 0 0,1-1 0 0 0,-1 1 1 0 0,0 0 6 0 0,0 14 92 0 0,25 143 24 0 0,-23-152-114 0 0,0-1 0 0 0,0 1 0 0 0,0-1-1 0 0,0 0 1 0 0,0 0 0 0 0,1 0 0 0 0,0 0-1 0 0,0 0 1 0 0,0-1 0 0 0,0 1 0 0 0,1-1-1 0 0,-1 0 1 0 0,1 0 0 0 0,0 0-1 0 0,0 0 1 0 0,0-1 0 0 0,0 0 0 0 0,1 1-1 0 0,-1-2 1 0 0,0 1 0 0 0,1 0 0 0 0,-1-1-1 0 0,1 0 1 0 0,0 0 0 0 0,-1 0-1 0 0,1-1 1 0 0,0 1 0 0 0,0-1 0 0 0,0 0-1 0 0,-1-1 1 0 0,1 1 0 0 0,0-1 0 0 0,-1 0-1 0 0,1 0 1 0 0,0 0 0 0 0,-1-1 0 0 0,2 0-3 0 0,16-12 27 0 0,-1-1-1 0 0,-1-1 0 0 0,0-1 0 0 0,-2-1 0 0 0,0 0 0 0 0,0-2 0 0 0,-2 0 0 0 0,1-3-25 0 0,34-38 14 0 0,43-56 26 0 0,-91 113-59 0 0,-3 4 17 0 0,0 0 0 0 0,0-1 0 0 0,0 1 0 0 0,0 0 0 0 0,0-1 0 0 0,0 1 1 0 0,0 0-1 0 0,0-1 0 0 0,0 1 0 0 0,0 0 0 0 0,1-1 0 0 0,-1 1 1 0 0,0 0-1 0 0,0-1 0 0 0,0 1 0 0 0,0 0 0 0 0,0 0 0 0 0,1-1 1 0 0,-1 1-1 0 0,0 0 0 0 0,0-1 0 0 0,1 1 0 0 0,-1 0 0 0 0,0 0 0 0 0,0 0 1 0 0,1-1-1 0 0,-1 1 0 0 0,0 0 0 0 0,1 0 0 0 0,-1 0 0 0 0,0 0 1 0 0,1-1-1 0 0,-1 1 0 0 0,0 0 0 0 0,1 0 0 0 0,-1 0 0 0 0,0 0 1 0 0,1 0-1 0 0,-1 0 0 0 0,0 0 0 0 0,1 0 0 0 0,-1 0 0 0 0,0 0 0 0 0,1 0 1 0 0,-1 0-1 0 0,0 1 0 0 0,1-1 0 0 0,-1 0 0 0 0,0 0 0 0 0,1 0 1 0 0,-1 0-1 0 0,0 0 0 0 0,1 1 0 0 0,-1-1 0 0 0,0 0 0 0 0,0 0 1 0 0,1 0-1 0 0,-1 1 0 0 0,0-1 0 0 0,0 0 0 0 0,1 1 0 0 0,-1-1 0 0 0,0 0 1 0 0,0 0-1 0 0,0 1 0 0 0,0-1 0 0 0,1 0 0 0 0,-1 1 0 0 0,0-1 3 0 0,12 127 103 0 0,5-27-99 0 0,0-16-20 0 0,13-20-904 0 0,-19-60-1295 0 0,-3-4-2990 0 0,-3-1-2286 0 0,-1 1-4166 0 0</inkml:trace>
  <inkml:trace contextRef="#ctx0" brushRef="#br0" timeOffset="11943.627">2370 1212 15259 0 0,'0'0'1842'0'0,"0"0"-683"0"0,0 0-328 0 0,0 0 66 0 0,0 0 130 0 0,0 0 40 0 0,0 0-140 0 0,0 0-236 0 0,0 0-199 0 0,0 0-137 0 0,0 0-107 0 0,-9 32-70 0 0,-24 101-52 0 0,27-68 1 0 0,10-53-102 0 0,1 17-6 0 0,-1-9 1672 0 0,-2-10-4150 0 0,-1-7-3667 0 0,-1-5-5076 0 0,0-2 4028 0 0</inkml:trace>
  <inkml:trace contextRef="#ctx0" brushRef="#br0" timeOffset="12429.971">2366 1145 6441 0 0,'0'0'2886'0'0,"0"0"-629"0"0,0 0-325 0 0,0 0-81 0 0,0 0-96 0 0,0 0-229 0 0,0 0-306 0 0,0 0-334 0 0,0 0-323 0 0,0 0-211 0 0,0 0-131 0 0,0 0-30 0 0,0 0 27 0 0,1-6 72 0 0,0 3-218 0 0,-1 1-53 0 0,0 1 0 0 0,0 0 0 0 0,0 0 0 0 0,0-1 0 0 0,0 1 1 0 0,0 0-1 0 0,1 0 0 0 0,-1 0 0 0 0,0-1 0 0 0,1 1 0 0 0,-1 0 1 0 0,1 0-1 0 0,0 0 0 0 0,-1 0 0 0 0,1 0 0 0 0,0 0 0 0 0,-1 0 1 0 0,1 0-1 0 0,0 0 0 0 0,0 0 0 0 0,0 0 0 0 0,0 0 0 0 0,0 1 1 0 0,0-1-1 0 0,0 0 0 0 0,0 1 0 0 0,0-1 0 0 0,0 1 0 0 0,0-1 1 0 0,2 1-20 0 0,203-12 1817 0 0,-204 12-1803 0 0,0-1-1 0 0,1 1 0 0 0,-1 0 0 0 0,0 0 1 0 0,0 0-1 0 0,0 1 0 0 0,0-1 0 0 0,0 0 1 0 0,0 1-1 0 0,0 0 0 0 0,0-1 0 0 0,0 1 1 0 0,0 0-1 0 0,0 0 0 0 0,0 0 1 0 0,0 0-1 0 0,-1 0 0 0 0,1 1 0 0 0,0-1 1 0 0,-1 0-1 0 0,1 1 0 0 0,-1-1 0 0 0,1 1 1 0 0,-1 0-1 0 0,0-1 0 0 0,0 1 0 0 0,0 0 1 0 0,0 0-1 0 0,0 0 0 0 0,0 0 0 0 0,0 0 1 0 0,-1 0-1 0 0,1 0 0 0 0,0 0 1 0 0,-1 0-1 0 0,0 0 0 0 0,0 0 0 0 0,1 0 1 0 0,-1 0-1 0 0,-1 0 0 0 0,1 0 0 0 0,0 0 1 0 0,0 1-1 0 0,-1-1 0 0 0,1 0 0 0 0,-1 0 1 0 0,0 0-1 0 0,1 0 0 0 0,-1 0 0 0 0,0-1 1 0 0,0 1-1 0 0,0 0 0 0 0,0 0 0 0 0,-1 0-12 0 0,-14 18 65 0 0,-2-1 0 0 0,0-1 0 0 0,0-1 1 0 0,-2 0-1 0 0,0-1 0 0 0,-1-1 1 0 0,-2-1-67 0 0,0 3 44 0 0,2 9-86 0 0,51-18-2 0 0,105-8 42 0 0,-132 0 5 0 0,-1 0 1 0 0,0 0 0 0 0,0 0 0 0 0,0 0-1 0 0,0 1 1 0 0,0-1 0 0 0,0 1 0 0 0,0-1 0 0 0,0 1-1 0 0,0 0 1 0 0,0 0 0 0 0,-1 0 0 0 0,1 0-1 0 0,0 0 1 0 0,0 0 0 0 0,-1 0 0 0 0,1 1-1 0 0,-1-1 1 0 0,1 0 0 0 0,-1 1 0 0 0,1 0 0 0 0,-1-1-1 0 0,0 1 1 0 0,0 0 0 0 0,0-1 0 0 0,0 1-1 0 0,0 0 1 0 0,0 0 0 0 0,0 0 0 0 0,-1 0 0 0 0,1 0-1 0 0,-1 0 1 0 0,1 0 0 0 0,-1 0 0 0 0,0 0-1 0 0,0 0 1 0 0,0 0 0 0 0,0 0 0 0 0,0 2-4 0 0,-23 78 397 0 0,18-72-400 0 0,-2-1 0 0 0,0 1 0 0 0,0-1 0 0 0,0 0 0 0 0,-1-1 0 0 0,0 1-1 0 0,-1-2 1 0 0,0 1 0 0 0,0-1 0 0 0,-1 0 0 0 0,0-1 0 0 0,0 0 0 0 0,0-1 0 0 0,-1 0 0 0 0,1-1 0 0 0,-1 0 0 0 0,0-1 0 0 0,-1 0 0 0 0,1 0 0 0 0,-1-1 0 0 0,1-1 0 0 0,-4 0 3 0 0,13 0-105 0 0,1-1 0 0 0,-1 0 1 0 0,0 0-1 0 0,1 1 0 0 0,-1-1 0 0 0,0-1 1 0 0,0 1-1 0 0,1 0 0 0 0,-1 0 0 0 0,1-1 0 0 0,-1 1 1 0 0,0 0-1 0 0,1-1 0 0 0,-1 0 0 0 0,1 1 0 0 0,-1-1 1 0 0,1 0-1 0 0,-1 0 0 0 0,1 0 0 0 0,0 0 1 0 0,-1 0-1 0 0,1 0 0 0 0,0 0 0 0 0,0 0 0 0 0,0-1 1 0 0,0 1-1 0 0,0 0 0 0 0,0-1 0 0 0,0 1 1 0 0,0-1-1 0 0,0 1 0 0 0,1-1 0 0 0,-1 1 0 0 0,1-1 1 0 0,-1 0-1 0 0,1 1 0 0 0,0-1 0 0 0,-1 0 0 0 0,1 1 1 0 0,0-1-1 0 0,0 0 0 0 0,0 0 105 0 0,-1-47-6146 0 0,2 19-1008 0 0,1 17-1812 0 0</inkml:trace>
  <inkml:trace contextRef="#ctx0" brushRef="#br0" timeOffset="12899.956">2789 427 5161 0 0,'0'0'1468'0'0,"0"0"-51"0"0,0 0 135 0 0,0 0 220 0 0,0 0 89 0 0,0 0-118 0 0,0 0-285 0 0,0 0-293 0 0,0 0-185 0 0,0 0-88 0 0,0 0-71 0 0,0 0-38 0 0,0 0-63 0 0,15-28-66 0 0,46-89-39 0 0,-28 77 252 0 0,-26 38-624 0 0,-6 0-192 0 0,0 1 0 0 0,1 0 0 0 0,-1 0 0 0 0,0 0 0 0 0,1 0 0 0 0,-1 0 0 0 0,1 0 1 0 0,0 0-1 0 0,-1 1 0 0 0,1-1 0 0 0,-1 0 0 0 0,1 1 0 0 0,0-1 0 0 0,0 1 0 0 0,-1 0 0 0 0,1 0 0 0 0,0 0 0 0 0,0 0 0 0 0,-1 0 1 0 0,1 0-1 0 0,0 0 0 0 0,0 0 0 0 0,-1 0 0 0 0,1 1 0 0 0,0-1 0 0 0,-1 1 0 0 0,1 0 0 0 0,0-1 0 0 0,-1 1 0 0 0,1 0 1 0 0,-1 0-1 0 0,1 0 0 0 0,-1 0 0 0 0,1 0 0 0 0,-1 0 0 0 0,0 0 0 0 0,0 1 0 0 0,1-1 0 0 0,-1 0 0 0 0,0 1 0 0 0,0-1 0 0 0,0 1 1 0 0,-1-1-1 0 0,1 1 0 0 0,0-1 0 0 0,0 1 0 0 0,-1 0 0 0 0,1-1 0 0 0,-1 2-51 0 0,72 189 1244 0 0,-51-124-978 0 0,27 101 43 0 0,-36-136-291 0 0,-2 1 0 0 0,-2 0 0 0 0,-1 1 0 0 0,-1-1 0 0 0,-2 1 0 0 0,-2 0 0 0 0,-1 1 1 0 0,-1-1-1 0 0,-2 0 0 0 0,-2 0 0 0 0,-1 0 0 0 0,-2-1 0 0 0,-6 21-18 0 0,-3-15 7 0 0,-1 0 1 0 0,-2-1 0 0 0,-1-1-1 0 0,-2-1 1 0 0,-2 0 0 0 0,-2-2-1 0 0,-11 12-7 0 0,28-38-42 0 0,0 0-1 0 0,0-1 1 0 0,-1 0 0 0 0,0-1-1 0 0,-1 1 1 0 0,1-2 0 0 0,-1 0-1 0 0,0 0 1 0 0,-1-1 0 0 0,0 0-1 0 0,-5 1 43 0 0,-49 3-2889 0 0,52-18-1426 0 0,10-3-4798 0 0,4 7-2326 0 0</inkml:trace>
  <inkml:trace contextRef="#ctx0" brushRef="#br0" timeOffset="14566.236">3285 1175 1168 0 0,'0'0'1839'0'0,"0"0"-450"0"0,0 0-65 0 0,0 0 208 0 0,0 0 287 0 0,0 0 234 0 0,0 0 7 0 0,0 0-237 0 0,0 0-372 0 0,0 0-319 0 0,0 0-165 0 0,-1-5-133 0 0,5-72 2198 0 0,7 41-2671 0 0,1 1-1 0 0,2 0 0 0 0,1 0 0 0 0,2 2 0 0 0,1 0 0 0 0,2 1 0 0 0,3-2-360 0 0,19-35 255 0 0,54-85 210 0 0,-75 124-725 0 0,-21 72-156 0 0,1 243 661 0 0,0-277-249 0 0,-1 0 0 0 0,1-1-1 0 0,0 1 1 0 0,1 0-1 0 0,0-1 1 0 0,0 1 0 0 0,1-1-1 0 0,0 1 1 0 0,0-1-1 0 0,1 0 1 0 0,0 0 0 0 0,0-1-1 0 0,0 1 1 0 0,1-1 0 0 0,0 0-1 0 0,0 0 1 0 0,4 3 4 0 0,-6-9 27 0 0,-1 1-1 0 0,1-1 1 0 0,0 0 0 0 0,0 0 0 0 0,0 0 0 0 0,-1 0 0 0 0,1-1 0 0 0,0 1-1 0 0,-1-1 1 0 0,1 0 0 0 0,0 0 0 0 0,-1 0 0 0 0,1 0 0 0 0,-1 0 0 0 0,1 0 0 0 0,-1-1-1 0 0,0 1 1 0 0,1-1 0 0 0,-1 1 0 0 0,0-1 0 0 0,0 0 0 0 0,0 0 0 0 0,0 0-1 0 0,0 0 1 0 0,-1-1 0 0 0,1 1 0 0 0,-1 0 0 0 0,1-1 0 0 0,-1 1 0 0 0,0-1-1 0 0,0 1 1 0 0,0-1 0 0 0,0 0-27 0 0,5-7 35 0 0,112-216 372 0 0,-66 115-371 0 0,8-4 7 0 0,-57 117-52 0 0,-1-1 0 0 0,1 1 1 0 0,-1 0-1 0 0,1 1 1 0 0,-1-1-1 0 0,0 0 0 0 0,1 1 1 0 0,-1-1-1 0 0,-1 1 1 0 0,1 0-1 0 0,0 0 0 0 0,-1 0 1 0 0,1-1-1 0 0,-1 1 1 0 0,0 1-1 0 0,0-1 0 0 0,0 0 1 0 0,0 0-1 0 0,-1 0 1 0 0,1 0-1 0 0,-1 1 0 0 0,0 1 9 0 0,16 160 635 0 0,16 84-351 0 0,-14-201-388 0 0,-17-48 535 0 0,0 0-4025 0 0,-1 0-4672 0 0,0 0 210 0 0</inkml:trace>
  <inkml:trace contextRef="#ctx0" brushRef="#br0" timeOffset="15212.036">3469 0 2240 0 0,'0'0'1857'0'0,"0"0"-653"0"0,0 0-145 0 0,0 0 312 0 0,0 0 392 0 0,0 0 195 0 0,0 0-123 0 0,0 0-346 0 0,0 0-306 0 0,0 0-205 0 0,0 0-85 0 0,0 0-56 0 0,-3 2-131 0 0,-9 8-363 0 0,-1 1-1 0 0,1 1 0 0 0,1 0 0 0 0,0 1 0 0 0,1 0 1 0 0,0 1-1 0 0,1-1 0 0 0,1 2 0 0 0,0 0 0 0 0,1 0 1 0 0,1 0-1 0 0,0 0 0 0 0,1 1 0 0 0,-2 10-342 0 0,3-14 107 0 0,-17 59 342 0 0,3 0 0 0 0,4 2 1 0 0,3 0-1 0 0,3 0 1 0 0,3 1-1 0 0,5 67-449 0 0,4-87 199 0 0,2-1 1 0 0,2 0-1 0 0,3 0 0 0 0,2-1 0 0 0,2 0 1 0 0,15 31-200 0 0,-13-33 222 0 0,30 43 285 0 0,13-83-121 0 0,-47-17-6522 0 0,-9 0-2133 0 0,2 4-3507 0 0</inkml:trace>
  <inkml:trace contextRef="#ctx0" brushRef="#br0" timeOffset="15648.354">4328 774 11002 0 0,'0'0'1967'0'0,"0"0"-657"0"0,0 0-426 0 0,0 0 56 0 0,0 0 185 0 0,0 0 79 0 0,0 0-113 0 0,0 0-262 0 0,0 0-249 0 0,0 0-150 0 0,0 0-71 0 0,0 0-26 0 0,0 0 10 0 0,3 0 48 0 0,0 2-251 0 0,-1 2 0 0 0,1-1 0 0 0,-1 0 0 0 0,0 0 0 0 0,0 1 0 0 0,0-1 0 0 0,0 1 0 0 0,-1 0 1 0 0,0-1-1 0 0,1 1 0 0 0,-1 0 0 0 0,-1 0 0 0 0,1 0 0 0 0,0 0 0 0 0,-1 0 0 0 0,0 0 1 0 0,0 0-1 0 0,0 0 0 0 0,-1 0 0 0 0,1 0 0 0 0,-1-1 0 0 0,0 1 0 0 0,-1 3-140 0 0,2 12 240 0 0,-16 140 346 0 0,10-111-445 0 0,1 17-2563 0 0,42-130-4645 0 0,-27 43-536 0 0,-5 14-2282 0 0</inkml:trace>
  <inkml:trace contextRef="#ctx0" brushRef="#br0" timeOffset="16179.374">4271 774 6849 0 0,'0'0'2488'0'0,"0"0"-472"0"0,0 0-309 0 0,0 0-85 0 0,0 0-79 0 0,0 0-191 0 0,0 0-257 0 0,0 0-295 0 0,0 0-249 0 0,0 0-114 0 0,0 0 53 0 0,0 0 62 0 0,0 0 52 0 0,8-4 6 0 0,18-6-210 0 0,-1 0 0 0 0,2 2 1 0 0,-1 1-1 0 0,1 2 1 0 0,0 0-1 0 0,0 2 1 0 0,24-1-401 0 0,-50 4 4 0 0,0 1 1 0 0,0-1 0 0 0,0 0-1 0 0,0 1 1 0 0,0-1 0 0 0,0 0 0 0 0,0 1-1 0 0,0-1 1 0 0,0 1 0 0 0,-1-1-1 0 0,1 1 1 0 0,0 0 0 0 0,0-1-1 0 0,0 1 1 0 0,-1 0 0 0 0,1 0-1 0 0,0-1 1 0 0,-1 1 0 0 0,1 0-1 0 0,0 0 1 0 0,-1 0 0 0 0,1 0-1 0 0,-1 0 1 0 0,0 0 0 0 0,1 0-1 0 0,-1 0 1 0 0,0 0 0 0 0,1 0-1 0 0,-1 0 1 0 0,0 0 0 0 0,0 0-1 0 0,0 0 1 0 0,0 0 0 0 0,0 0 0 0 0,0 0-1 0 0,0 0 1 0 0,-1 0 0 0 0,1 0-1 0 0,0 0 1 0 0,-1 0 0 0 0,1 0-1 0 0,0 0 1 0 0,-1 0 0 0 0,1 0-5 0 0,-19 48 241 0 0,-88 95 37 0 0,106-141-277 0 0,0 0-1 0 0,1 0 1 0 0,-1 0-1 0 0,1 0 1 0 0,0 0-1 0 0,0 1 1 0 0,0-1-1 0 0,0 0 1 0 0,1 0-1 0 0,-1 0 1 0 0,1 0-1 0 0,0 0 1 0 0,-1 0-1 0 0,2 0 1 0 0,-1 0-1 0 0,0 0 1 0 0,0 0-1 0 0,1 0 0 0 0,0 0 1 0 0,-1-1-1 0 0,1 1 1 0 0,0-1-1 0 0,1 1 1 0 0,-1-1-1 0 0,0 0 1 0 0,0 0-1 0 0,1 0 1 0 0,0 0-1 0 0,-1 0 1 0 0,1-1-1 0 0,0 1 1 0 0,0-1-1 0 0,0 0 1 0 0,0 1-1 0 0,0-1 1 0 0,0-1-1 0 0,0 1 1 0 0,0 0-1 0 0,0-1 1 0 0,0 0-1 0 0,0 1 1 0 0,2-1-1 0 0,17 8 39 0 0,74 26 7 0 0,-95-34-38 0 0,1 0 0 0 0,-1 0 0 0 0,0 0 0 0 0,1 1 0 0 0,-1-1 0 0 0,1 0 0 0 0,-1 1 0 0 0,0 0 0 0 0,1-1 0 0 0,-1 1 0 0 0,0 0 0 0 0,1-1 0 0 0,-1 1 0 0 0,0 0 0 0 0,0 0 1 0 0,0 0-1 0 0,0 0 0 0 0,0 0 0 0 0,0 0 0 0 0,0 0 0 0 0,0 0 0 0 0,0 1 0 0 0,-1-1 0 0 0,1 0 0 0 0,0 1 0 0 0,-1-1 0 0 0,1 0 0 0 0,-1 1 0 0 0,1-1 0 0 0,-1 0 0 0 0,0 1 0 0 0,0-1 0 0 0,0 1 0 0 0,1-1 1 0 0,-1 1-1 0 0,0-1 0 0 0,-1 1 0 0 0,1-1 0 0 0,0 1 0 0 0,0-1 0 0 0,-1 0 0 0 0,1 1 0 0 0,-1-1 0 0 0,1 0 0 0 0,-1 1 0 0 0,1-1 0 0 0,-1 0 0 0 0,0 1 0 0 0,0-1 0 0 0,-1 1-8 0 0,-9 5 15 0 0,-1-1-1 0 0,-1 0 0 0 0,1 0 0 0 0,-1-1 1 0 0,0-1-1 0 0,0 0 0 0 0,0-1 1 0 0,-1-1-1 0 0,1 0 0 0 0,-1 0 0 0 0,0-2 1 0 0,1 1-1 0 0,-1-2 0 0 0,0 0 1 0 0,1 0-1 0 0,-1-2 0 0 0,0 0-14 0 0,-34-23-1554 0 0,48-5-7673 0 0,5 27 3513 0 0,1 0-4786 0 0</inkml:trace>
  <inkml:trace contextRef="#ctx0" brushRef="#br0" timeOffset="16891.91">5133 516 6833 0 0,'0'0'2044'0'0,"0"0"-192"0"0,0 0-62 0 0,0 0 47 0 0,0 0-114 0 0,0 0-229 0 0,0 0-218 0 0,0 0-266 0 0,0 0-206 0 0,0 0-129 0 0,0 0-80 0 0,0 0-79 0 0,-6-4-52 0 0,-17-11-109 0 0,-19 19 125 0 0,32 0-398 0 0,-1 0-52 0 0,0 0-1 0 0,0 0 0 0 0,1 1 0 0 0,0 0 0 0 0,0 1 1 0 0,0 0-1 0 0,1 0 0 0 0,-1 1 0 0 0,2 1 0 0 0,-1-1 1 0 0,1 1-1 0 0,0 1 0 0 0,1 0 0 0 0,0 0 0 0 0,0 0 1 0 0,1 1-1 0 0,0 0 0 0 0,1 0 0 0 0,0 0 0 0 0,0 1 1 0 0,1-1-1 0 0,1 1 0 0 0,0 0 0 0 0,0 1 0 0 0,1-1 1 0 0,1 0-1 0 0,0 1 0 0 0,0 6-29 0 0,2-16 13 0 0,-1 1-1 0 0,1 0 1 0 0,0 0 0 0 0,0-1 0 0 0,0 1-1 0 0,0 0 1 0 0,0-1 0 0 0,1 1 0 0 0,-1-1-1 0 0,1 0 1 0 0,-1 1 0 0 0,1-1 0 0 0,0 0-1 0 0,0 0 1 0 0,0 0 0 0 0,0 0 0 0 0,1 0-1 0 0,-1-1 1 0 0,0 1 0 0 0,1-1 0 0 0,-1 1-1 0 0,1-1 1 0 0,-1 0 0 0 0,1 0 0 0 0,0 0-1 0 0,0 0 1 0 0,-1-1 0 0 0,1 1 0 0 0,0-1-1 0 0,0 1 1 0 0,0-1-13 0 0,88-12 1003 0 0,-52-10-744 0 0,-1-2 1 0 0,0-1-1 0 0,-3-2 1 0 0,0-2 0 0 0,-1-1-1 0 0,26-32-259 0 0,-31 39 64 0 0,-24 43-113 0 0,3 42 69 0 0,-3 0 1 0 0,-3 1-1 0 0,-4 41-20 0 0,0-6-33 0 0,2-55 29 0 0,3 12-5 0 0,-3 0 0 0 0,-3 1 0 0 0,-1-1 0 0 0,-4 0 0 0 0,-1 0 0 0 0,-3-1 0 0 0,-12 29 9 0 0,22-73 3 0 0,-1 0 0 0 0,-1 0 0 0 0,0 0 0 0 0,0-1 0 0 0,-1 0 0 0 0,0 0 0 0 0,-1 0 0 0 0,1 0 0 0 0,-2-1 0 0 0,1 0 0 0 0,-1 0 0 0 0,-1-1 0 0 0,1 0 0 0 0,-1 0 0 0 0,0-1 0 0 0,-1 0 0 0 0,0 0 0 0 0,-3 1-3 0 0,8-4 1 0 0,1-1 0 0 0,-1 1 1 0 0,1-1-1 0 0,-1 0 1 0 0,0 0-1 0 0,0 0 1 0 0,0 0-1 0 0,0-1 0 0 0,0 1 1 0 0,0-1-1 0 0,-1 0 1 0 0,1-1-1 0 0,0 1 1 0 0,-1-1-1 0 0,1 0 0 0 0,0 0 1 0 0,-1 0-1 0 0,1 0 1 0 0,0-1-1 0 0,-1 0 1 0 0,1 0-1 0 0,0 0 0 0 0,0 0 1 0 0,0-1-1 0 0,0 1 1 0 0,0-1-1 0 0,0 0 1 0 0,0-1-1 0 0,1 1 1 0 0,-1 0-1 0 0,1-1 0 0 0,-1 0 1 0 0,1 0-1 0 0,0 0 1 0 0,0 0-1 0 0,0-1 1 0 0,1 1-1 0 0,-1-1 0 0 0,1 1 1 0 0,0-1-1 0 0,-1-2-1 0 0,0-11-1 0 0,1 0 0 0 0,0-1 0 0 0,1 1 0 0 0,1 0 0 0 0,1 0 0 0 0,0-1 0 0 0,2 1 0 0 0,0 0 0 0 0,0 0 0 0 0,2 1 0 0 0,0-1 0 0 0,1 1 0 0 0,0 0 0 0 0,9-14 1 0 0,-4 7-63 0 0,2 1 0 0 0,1 0 0 0 0,0 1 0 0 0,1 0 0 0 0,2 1 0 0 0,0 1 0 0 0,1 0 0 0 0,1 2 0 0 0,0 0 0 0 0,2 1 0 0 0,-1 1 0 0 0,2 1 0 0 0,18-9 63 0 0,-7 9-1968 0 0,-22 10-2009 0 0,0 0-4939 0 0,-4 3-3081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06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1 284 1344 0 0,'0'0'1302'0'0,"0"0"88"0"0,0 0 197 0 0,0 0 232 0 0,0 0 81 0 0,0 0-144 0 0,0 0-277 0 0,0 0-324 0 0,0 0-275 0 0,0 0-187 0 0,0 0-115 0 0,10 2 661 0 0,-7-1 3641 0 0,-3 0-4551 0 0,0-1-22 0 0,0 0-29 0 0,0 0-17 0 0,0 0-21 0 0,0 0-27 0 0,0 0-37 0 0,0 0-26 0 0,0 0 10 0 0,0 0-29 0 0,0 0-5 0 0,0 0-2 0 0,35 4 1014 0 0,354-4 834 0 0,-256-4-1634 0 0,-133 4-296 0 0,0 0 2 0 0,0 0 38 0 0,0 0 14 0 0,0 0-8 0 0,0 0 26 0 0,0 0-27 0 0,0 0 0 0 0,-47-7-9437 0 0,39 7 3148 0 0,-1 0-5279 0 0</inkml:trace>
  <inkml:trace contextRef="#ctx0" brushRef="#br0" timeOffset="342.707">28 513 9218 0 0,'0'0'1572'0'0,"0"0"-383"0"0,0 0-121 0 0,0 0 157 0 0,0 0 144 0 0,0 0-53 0 0,0 0-214 0 0,0 0-277 0 0,0 0-236 0 0,0 0-151 0 0,0 0-43 0 0,0 0 25 0 0,3 0 75 0 0,159-13 4280 0 0,6 0-3596 0 0,-63 9-1930 0 0,-105 1-766 0 0,0-3-456 0 0,1 3-4495 0 0,0 0-4997 0 0</inkml:trace>
  <inkml:trace contextRef="#ctx0" brushRef="#br0" timeOffset="1058.805">319 8 3825 0 0,'0'0'1699'0'0,"0"0"-13"0"0,0 0 23 0 0,0 0 17 0 0,0 0 72 0 0,0 0-11 0 0,0 0-155 0 0,0 0-221 0 0,0 0-255 0 0,0 0-262 0 0,0 0-206 0 0,0 0-149 0 0,0 0-82 0 0,-9-1-5 0 0,-39-5 1375 0 0,74 25-593 0 0,38 24-242 0 0,1-2-1 0 0,1-3 1 0 0,51 20-992 0 0,43 26 304 0 0,-139-65 767 0 0,-42 0-717 0 0,-275 230 86 0 0,179-164-324 0 0,115-88-2707 0 0,3 0-737 0 0,0 2-3577 0 0,2 1-5370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19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0 483 5369 0 0,'0'0'2989'0'0,"0"0"-574"0"0,0 0-453 0 0,0 0-165 0 0,0 0-63 0 0,0 0-127 0 0,0 0-279 0 0,0 0-327 0 0,0 0-264 0 0,0 0-183 0 0,0 0-69 0 0,0 0-13 0 0,6-11 19 0 0,51-75 1396 0 0,42-71 15 0 0,1 25-1573 0 0,-93 161-924 0 0,-1 22 684 0 0,-6-42-90 0 0,0 0 0 0 0,0-1 0 0 0,1 1 0 0 0,1 0 1 0 0,-1-1-1 0 0,1 1 0 0 0,1-1 0 0 0,-1 0 0 0 0,1 0 0 0 0,1 0 0 0 0,0 0 0 0 0,0 0 0 0 0,0-1 0 0 0,5 6 1 0 0,-5-10 4 0 0,1-1 0 0 0,-1 0 0 0 0,1 0 0 0 0,0 0 1 0 0,0-1-1 0 0,0 0 0 0 0,0 0 0 0 0,0 0 0 0 0,0 0 0 0 0,0-1 0 0 0,0 0 0 0 0,0 0 0 0 0,0 0 0 0 0,0 0 0 0 0,0-1 0 0 0,1 0 0 0 0,-2 0 0 0 0,1 0 0 0 0,0-1 0 0 0,0 0 0 0 0,0 0 0 0 0,-1 0 0 0 0,1 0 0 0 0,-1-1 0 0 0,1 0 0 0 0,-1 0 0 0 0,0 0 0 0 0,0 0 1 0 0,-1-1-1 0 0,1 1 0 0 0,-1-1 0 0 0,1 0 0 0 0,-1 0 0 0 0,0-1-4 0 0,108-127 68 0 0,-44 43-34 0 0,-14 43-74 0 0,-49 44 8 0 0,-4 28-68 0 0,-15 328-780 0 0,27-350-5680 0 0,-9-5 3346 0 0,1 1-8475 0 0</inkml:trace>
  <inkml:trace contextRef="#ctx0" brushRef="#br0" timeOffset="475.009">994 133 11218 0 0,'0'0'2140'0'0,"0"0"-679"0"0,0 0-201 0 0,0 0 119 0 0,0 0 91 0 0,0 0-140 0 0,0 0-279 0 0,0 0-298 0 0,0 0-289 0 0,-17 33-165 0 0,-58 101-116 0 0,-5-14 87 0 0,19-39-180 0 0,61-82-86 0 0,-1 1-1 0 0,1 0 1 0 0,0 0 0 0 0,0 0 0 0 0,0-1 0 0 0,0 1 0 0 0,0 0 0 0 0,0 0-1 0 0,0 0 1 0 0,0 0 0 0 0,-1 0 0 0 0,1-1 0 0 0,0 1 0 0 0,0 0 0 0 0,0 0 0 0 0,0 0-1 0 0,-1 0 1 0 0,1 0 0 0 0,0 0 0 0 0,0 0 0 0 0,0 0 0 0 0,0 0 0 0 0,-1-1-1 0 0,1 1 1 0 0,0 0 0 0 0,0 0 0 0 0,0 0 0 0 0,-1 0 0 0 0,1 0 0 0 0,0 0-1 0 0,0 0-3 0 0,7-22 65 0 0,13-16-25 0 0,1 2 0 0 0,2 0 0 0 0,2 2 0 0 0,1 1 0 0 0,13-12-40 0 0,37-49 136 0 0,-75 93-133 0 0,0-1 1 0 0,-1 1 0 0 0,1 0 0 0 0,0 0-1 0 0,0 0 1 0 0,1 0 0 0 0,-1 0-1 0 0,0 1 1 0 0,0-1 0 0 0,0 0-1 0 0,1 0 1 0 0,-1 1 0 0 0,0-1 0 0 0,1 1-1 0 0,-1-1 1 0 0,0 1 0 0 0,1 0-1 0 0,-1-1 1 0 0,1 1 0 0 0,-1 0-1 0 0,0 0 1 0 0,1 0 0 0 0,-1 0 0 0 0,1 0-1 0 0,-1 0 1 0 0,1 1 0 0 0,-1-1-1 0 0,0 0 1 0 0,1 1 0 0 0,-1-1-1 0 0,0 1 1 0 0,1-1 0 0 0,-1 1-1 0 0,0 0 1 0 0,0-1 0 0 0,1 1 0 0 0,-1 0-1 0 0,0 0 1 0 0,0 0 0 0 0,0 0-1 0 0,0 0 1 0 0,0 0 0 0 0,0 0-1 0 0,0 0 1 0 0,-1 1 0 0 0,1-1 0 0 0,0 0-1 0 0,-1 0 1 0 0,1 1 0 0 0,-1-1-1 0 0,1 1 1 0 0,-1-1 0 0 0,1 0-1 0 0,-1 1 1 0 0,0-1 0 0 0,0 1 0 0 0,0 0-5 0 0,64 98 484 0 0,-25-16-1235 0 0,-37-84 665 0 0,-2 0-4182 0 0,0 0-4544 0 0,0-3-1847 0 0</inkml:trace>
  <inkml:trace contextRef="#ctx0" brushRef="#br0" timeOffset="727.798">821 347 6793 0 0,'0'0'4416'0'0,"0"0"-2565"0"0,0 0-1104 0 0,0 0-16 0 0,0 0 288 0 0,0 0 149 0 0,0 0-68 0 0,0 0-198 0 0,0 0-253 0 0,0 0-209 0 0,0 0-134 0 0,0 0-102 0 0,34 1-59 0 0,107 4-68 0 0,10-4-2536 0 0,-137-2-171 0 0,-4-1-2644 0 0,-1 1-4911 0 0</inkml:trace>
  <inkml:trace contextRef="#ctx0" brushRef="#br0" timeOffset="1058.209">157 582 4241 0 0,'0'0'1832'0'0,"0"0"-521"0"0,0 0-110 0 0,0 0 247 0 0,0 0 223 0 0,0 0 39 0 0,0 0-265 0 0,0 0-351 0 0,0 0-253 0 0,0 0-121 0 0,0 0-45 0 0,0 0 40 0 0,0 0 59 0 0,21 7 8 0 0,70 20-37 0 0,-80-24-575 0 0,1-1 1 0 0,0 0-1 0 0,-1-1 1 0 0,1 0-1 0 0,0 0 1 0 0,0-2 0 0 0,-1 1-1 0 0,1-2 1 0 0,4 0-171 0 0,4-1 193 0 0,273-48 1138 0 0,10-25-1511 0 0,-258 67-180 0 0,-13 3-2071 0 0,-11 1-3837 0 0,-17 2-4956 0 0</inkml:trace>
  <inkml:trace contextRef="#ctx0" brushRef="#br0" timeOffset="1764.421">15 1123 10810 0 0,'0'0'2303'0'0,"0"0"-676"0"0,0 0-402 0 0,0 0-41 0 0,0 0 70 0 0,0 0-11 0 0,0 0-122 0 0,0 0-170 0 0,0 0-170 0 0,0 0-119 0 0,0 0-101 0 0,0 0-47 0 0,0 0-77 0 0,24-19-35 0 0,77-64-36 0 0,48-61 645 0 0,29-28-636 0 0,-178 171-379 0 0,0 1 0 0 0,1 0 1 0 0,-1-1-1 0 0,0 1 0 0 0,1-1 0 0 0,-1 1 0 0 0,0-1 0 0 0,1 1 0 0 0,-1 0 1 0 0,0-1-1 0 0,1 1 0 0 0,-1 0 0 0 0,1 0 0 0 0,-1-1 0 0 0,1 1 1 0 0,-1 0-1 0 0,1 0 0 0 0,-1-1 0 0 0,0 1 0 0 0,1 0 0 0 0,0 0 0 0 0,-1 0 1 0 0,1 0-1 0 0,-1 0 0 0 0,1 0 0 0 0,-1 0 0 0 0,1 0 0 0 0,-1 0 1 0 0,1 0-1 0 0,-1 0 0 0 0,1 0 0 0 0,-1 0 0 0 0,1 0 0 0 0,-1 1 0 0 0,1-1 1 0 0,-1 0-1 0 0,1 0 0 0 0,-1 0 0 0 0,0 1 0 0 0,1-1 0 0 0,-1 0 1 0 0,1 1-1 0 0,-1-1 0 0 0,0 0 0 0 0,1 1 0 0 0,-1-1 0 0 0,0 1 0 0 0,1-1 1 0 0,-1 0-1 0 0,0 1 0 0 0,1-1 0 0 0,-1 1 0 0 0,0-1 0 0 0,0 1 1 0 0,0-1-1 0 0,0 1 0 0 0,1-1 4 0 0,-2 36-146 0 0,0-27 218 0 0,-11 104-71 0 0,14-111 0 0 0,0 1 1 0 0,0-1-1 0 0,0 0 0 0 0,0 0 0 0 0,1 0 1 0 0,-1 0-1 0 0,1 0 0 0 0,-1-1 1 0 0,1 1-1 0 0,-1-1 0 0 0,1 1 1 0 0,0-1-1 0 0,0 0 0 0 0,0 0 0 0 0,0 0 1 0 0,0-1-1 0 0,0 1 0 0 0,0-1 1 0 0,0 1-1 0 0,0-1 0 0 0,0 0 0 0 0,0 0 1 0 0,0-1-1 0 0,0 1 0 0 0,0-1 1 0 0,0 1-1 0 0,0-1 0 0 0,0 0 1 0 0,0 0-1 0 0,-1 0 0 0 0,1 0 0 0 0,0-1 1 0 0,-1 1-1 0 0,3-3-1 0 0,155-113 67 0 0,-84 51-65 0 0,-76 66-1 0 0,0 1-1 0 0,-1-1 1 0 0,1 0-1 0 0,0 1 0 0 0,0-1 1 0 0,-1 0-1 0 0,1 1 1 0 0,0-1-1 0 0,0 1 1 0 0,0-1-1 0 0,-1 0 0 0 0,1 1 1 0 0,0-1-1 0 0,0 1 1 0 0,0-1-1 0 0,0 1 0 0 0,0-1 1 0 0,0 1-1 0 0,0-1 1 0 0,0 0-1 0 0,0 1 1 0 0,0-1-1 0 0,0 1 0 0 0,0-1 1 0 0,0 1-1 0 0,0-1 1 0 0,1 1-1 0 0,-1-1 0 0 0,0 0 1 0 0,0 1-1 0 0,0-1 1 0 0,1 1-1 0 0,-1-1 1 0 0,0 0-1 0 0,1 1 0 0 0,-1-1 1 0 0,0 0-1 0 0,1 1 1 0 0,-1-1-1 0 0,0 0 0 0 0,1 0 1 0 0,-1 1-1 0 0,0-1 1 0 0,1 0-1 0 0,-1 0 1 0 0,1 0-1 0 0,-1 1 0 0 0,1-1 1 0 0,-1 0-1 0 0,0 0 1 0 0,1 0-1 0 0,-1 0 1 0 0,1 0-1 0 0,-1 0 0 0 0,1 0 1 0 0,-1 0-1 0 0,1 0 1 0 0,-1 0-1 0 0,0 0 0 0 0,1 0 1 0 0,-1 0-1 0 0,1 0 1 0 0,-1-1-1 0 0,1 1 1 0 0,-1 0-1 0 0,0 0 0 0 0,1 0 1 0 0,-1-1-1 0 0,1 1 1 0 0,-1 0-1 0 0,-7 50 45 0 0,5-39-37 0 0,-3 15-25 0 0,1 1 1 0 0,1 0-1 0 0,2 0 0 0 0,0 0 1 0 0,2 1-1 0 0,1-1 0 0 0,1 0 1 0 0,1 0 16 0 0,-2-20-846 0 0,4 10 1150 0 0,-2-13-4024 0 0,3-3-4138 0 0,-5-1-4003 0 0</inkml:trace>
  <inkml:trace contextRef="#ctx0" brushRef="#br0" timeOffset="2018.511">1072 788 13971 0 0,'0'0'1167'0'0,"0"0"-302"0"0,0 0 70 0 0,0 0 278 0 0,0 0 166 0 0,0 0-131 0 0,0 0-311 0 0,0 0-289 0 0,0 0-194 0 0,0 0-93 0 0,0 0-77 0 0,0 0-112 0 0,-7 34-77 0 0,-21 104-70 0 0,4-29-349 0 0,20-66-2095 0 0,4-43 1223 0 0,0 0-731 0 0,0 0-1439 0 0,0 0-2215 0 0,0 0-3360 0 0</inkml:trace>
  <inkml:trace contextRef="#ctx0" brushRef="#br0" timeOffset="2494.858">1016 818 1128 0 0,'0'0'4349'0'0,"0"0"-1698"0"0,0 0-485 0 0,0 0-1 0 0,0 0-42 0 0,0 0-247 0 0,0 0-375 0 0,0 0-401 0 0,0 0-333 0 0,0 0-218 0 0,0 0-133 0 0,0 0-84 0 0,0 0-58 0 0,9-15-44 0 0,29-44-20 0 0,-37 57-190 0 0,0 0 1 0 0,0 1 0 0 0,0 0 0 0 0,0-1-1 0 0,0 1 1 0 0,1 0 0 0 0,-1-1 0 0 0,0 1-1 0 0,1 0 1 0 0,-1 0 0 0 0,1 0-1 0 0,-1 0 1 0 0,1 1 0 0 0,0-1 0 0 0,-1 0-1 0 0,1 1 1 0 0,0-1 0 0 0,-1 1 0 0 0,1-1-1 0 0,0 1 1 0 0,0 0 0 0 0,0 0 0 0 0,-1-1-1 0 0,1 1 1 0 0,0 1 0 0 0,0-1-1 0 0,0 0 1 0 0,-1 0 0 0 0,1 1 0 0 0,1-1-21 0 0,7 2 136 0 0,84 35 1015 0 0,-93-34-1101 0 0,0 0-1 0 0,0 0 0 0 0,0-1 0 0 0,0 1 0 0 0,0 0 1 0 0,-1 0-1 0 0,1 0 0 0 0,-1 0 0 0 0,0 0 0 0 0,0 0 1 0 0,0 0-1 0 0,0 0 0 0 0,-1 0 0 0 0,1 0 0 0 0,-1 0 1 0 0,0 0-1 0 0,0 0 0 0 0,0 0 0 0 0,0-1 1 0 0,0 1-1 0 0,-1 0 0 0 0,1-1 0 0 0,-1 1 0 0 0,1-1 1 0 0,-1 1-1 0 0,0-1 0 0 0,0 0 0 0 0,0 0 0 0 0,-2 2-49 0 0,-18 18 164 0 0,18-19-154 0 0,1 0-1 0 0,-1 1 1 0 0,0-1-1 0 0,1 1 1 0 0,0-1-1 0 0,0 1 1 0 0,0 0-1 0 0,0 0 1 0 0,1 1-1 0 0,0-1 1 0 0,0 0-1 0 0,0 1 1 0 0,0-1-1 0 0,0 1 1 0 0,1 0-1 0 0,0 0 1 0 0,0 3-10 0 0,44 18-20 0 0,-40-26 32 0 0,1 0 1 0 0,0 0-1 0 0,0 0 0 0 0,0 0 1 0 0,0 1-1 0 0,0 0 1 0 0,-1 0-1 0 0,1 0 0 0 0,0 0 1 0 0,0 0-1 0 0,-1 1 1 0 0,1 0-1 0 0,-1 0 1 0 0,0 0-1 0 0,1 0 0 0 0,-1 0 1 0 0,0 1-1 0 0,0-1 1 0 0,-1 1-1 0 0,1 0 0 0 0,0 0 1 0 0,-1 0-1 0 0,0 0 1 0 0,1 0-1 0 0,-1 0 0 0 0,0 1 1 0 0,-1-1-1 0 0,1 1 1 0 0,-1-1-1 0 0,0 1 0 0 0,1 0 1 0 0,-2 0-1 0 0,1 0 1 0 0,0-1-1 0 0,-1 1 1 0 0,0 1-13 0 0,1 0 53 0 0,-1 0 0 0 0,-1 0 1 0 0,1 0-1 0 0,-1 0 0 0 0,0 0 1 0 0,0 0-1 0 0,0 0 0 0 0,-1 0 1 0 0,0 0-1 0 0,0 0 0 0 0,0-1 1 0 0,0 1-1 0 0,-1-1 0 0 0,0 1 1 0 0,0-1-1 0 0,0 0 0 0 0,0 0 1 0 0,-1 0-1 0 0,1-1 0 0 0,-1 1 1 0 0,0-1-1 0 0,-1 0-53 0 0,-9 9 65 0 0,11-9-63 0 0,0 0-1 0 0,0 0 1 0 0,0 0 0 0 0,-1-1-1 0 0,1 1 1 0 0,-1-1 0 0 0,0 0-1 0 0,0 0 1 0 0,0 0 0 0 0,0-1-1 0 0,0 1 1 0 0,0-1 0 0 0,0 0-1 0 0,0 0 1 0 0,-1 0 0 0 0,1-1-1 0 0,0 0-1 0 0,-1 0-75 0 0,0 0 0 0 0,0-1-1 0 0,1 0 1 0 0,-1 0 0 0 0,0 0-1 0 0,0 0 1 0 0,1-1 0 0 0,-1 0-1 0 0,1 0 1 0 0,-1 0 0 0 0,1 0-1 0 0,0-1 1 0 0,0 0-1 0 0,0 0 1 0 0,0 0 0 0 0,0-1 75 0 0,-16-16-3234 0 0,2-2-3981 0 0,13 14-4602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1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34 2961 0 0,'0'0'2219'0'0,"0"0"-771"0"0,0 0-474 0 0,0 0 18 0 0,0 0 325 0 0,0 0 316 0 0,0 0 42 0 0,0 0-218 0 0,0 0-344 0 0,0 0-316 0 0,0 0-203 0 0,8 0 237 0 0,-5 1 4891 0 0,-3 13-5467 0 0,-1 1 0 0 0,0 0 0 0 0,-1-1-1 0 0,-1 1 1 0 0,0-1 0 0 0,-1 1 0 0 0,-1-1 0 0 0,0 0 0 0 0,-1-1-1 0 0,0 1 1 0 0,-5 5-255 0 0,-108 175 194 0 0,42-80-113 0 0,72-107-65 0 0,4-7-18 0 0,1 0 0 0 0,-1 1 0 0 0,1-1 0 0 0,-1 0 0 0 0,0 1 0 0 0,1-1 0 0 0,-1 0 0 0 0,1 1 1 0 0,-1-1-1 0 0,1 1 0 0 0,-1-1 0 0 0,1 1 0 0 0,0-1 0 0 0,-1 1 0 0 0,1-1 0 0 0,-1 1 0 0 0,1 0 0 0 0,0-1 0 0 0,0 1 0 0 0,-1-1 0 0 0,1 1 0 0 0,0 0 0 0 0,0-1 0 0 0,0 1 0 0 0,0 0 0 0 0,-1-1 0 0 0,1 1 0 0 0,0 0 0 0 0,0-1 0 0 0,0 1 0 0 0,1 0 0 0 0,-1-1 0 0 0,0 1 0 0 0,0 0 0 0 0,0-1 1 0 0,0 1-1 0 0,1-1 0 0 0,-1 1 0 0 0,0 0 0 0 0,0-1 0 0 0,1 1 0 0 0,-1-1 0 0 0,1 1 0 0 0,-1-1 0 0 0,0 1 0 0 0,1-1 0 0 0,-1 1 0 0 0,1-1 0 0 0,0 1 2 0 0,141-5 667 0 0,94-51-48 0 0,-184 36-457 0 0,-48 12-2003 0 0,-4 0-3631 0 0,0 3-33 0 0,0 1-6463 0 0</inkml:trace>
  <inkml:trace contextRef="#ctx0" brushRef="#br0" timeOffset="423.969">566 1 10506 0 0,'0'0'2142'0'0,"0"0"-362"0"0,0 0-327 0 0,0 0-69 0 0,0 0 0 0 0,0 0-107 0 0,0 0-219 0 0,0 0-249 0 0,0 0-212 0 0,0 0-131 0 0,0 0-54 0 0,0 0-39 0 0,-5 13 10 0 0,-21 96 750 0 0,-50 372 1140 0 0,45-297-1994 0 0,27-140-247 0 0,4-43-14 0 0,0-1-2 0 0,0 0-25 0 0,0 0-7 0 0,0 0 5 0 0,0 0 17 0 0,0 0-13 0 0,0 0 2 0 0,0 0-25 0 0,0 0 24 0 0,0 0-14 0 0,0 0-12 0 0,1-30-2645 0 0,16-7-1088 0 0,0 13-2093 0 0,-7 9-1217 0 0,-5 7-1195 0 0</inkml:trace>
  <inkml:trace contextRef="#ctx0" brushRef="#br0" timeOffset="925.048">1034 185 6305 0 0,'0'0'1977'0'0,"0"0"-236"0"0,0 0-72 0 0,0 0 103 0 0,0 0 41 0 0,0 0-201 0 0,0 0-332 0 0,0 0-341 0 0,0 0-265 0 0,0 0-116 0 0,0 0-46 0 0,0 0-9 0 0,0 0 1 0 0,1 25 1901 0 0,-14 27-1125 0 0,-15 62-385 0 0,-26 115-150 0 0,39-145-641 0 0,2-29-45 0 0,13-54-84 0 0,0-1 6 0 0,0 0-17 0 0,0 0 15 0 0,0 0-1 0 0,0 0-19 0 0,0 0-4 0 0,0 0-17 0 0,0 0-12 0 0,0 0-24 0 0,9-82-6391 0 0,1 50-3166 0 0,-5 20-1105 0 0</inkml:trace>
  <inkml:trace contextRef="#ctx0" brushRef="#br0" timeOffset="1223.08">699 133 6393 0 0,'0'0'2354'0'0,"0"0"-316"0"0,0 0-330 0 0,0 0-86 0 0,0 0-11 0 0,0 0-63 0 0,0 0-207 0 0,0 0-230 0 0,0 0-234 0 0,0 0-238 0 0,0 0-204 0 0,0 0-143 0 0,0 0-79 0 0,-3 0-32 0 0,-4-5 220 0 0,24 2 404 0 0,3 0-286 0 0,224-52 1945 0 0,-83 15-1810 0 0,-110 29-593 0 0,-39 9 32 0 0,-1 3-2310 0 0,-9 11-4562 0 0,-2-9-4359 0 0</inkml:trace>
  <inkml:trace contextRef="#ctx0" brushRef="#br0" timeOffset="1623.166">1201 579 10674 0 0,'0'0'3128'0'0,"0"0"-1429"0"0,0 0-772 0 0,0 0-74 0 0,0 0 175 0 0,0 0 138 0 0,0 0-7 0 0,0 0-140 0 0,0 0-182 0 0,0 0-151 0 0,0 0-94 0 0,0 0-79 0 0,0 0-62 0 0,1 16-18 0 0,0 116 936 0 0,-32 18-533 0 0,25-135-1319 0 0,2-14-2607 0 0,3-10-3953 0 0,1 6-4582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10274 0 0,'0'0'1694'0'0,"0"0"-674"0"0,0 0-185 0 0,0 0 296 0 0,0 0 246 0 0,0 0-12 0 0,0 0-165 0 0,0 0-246 0 0,0 0-236 0 0,0 0-145 0 0,0 0-132 0 0,34 3-94 0 0,108 9-78 0 0,21-13 165 0 0,-65-13-1588 0 0,-58 3-8345 0 0,-35 11-1288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4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9722 0 0,'0'0'2939'0'0,"0"0"-1386"0"0,0 0-541 0 0,0 0-3 0 0,0 0 122 0 0,0 0 92 0 0,0 0-41 0 0,0 0-179 0 0,0 0-222 0 0,0 0-202 0 0,0 0-176 0 0,0 0-122 0 0,33 5-70 0 0,103 10-54 0 0,-54-21-3 0 0,-31-9-91 0 0,1-2-1539 0 0,-19 13-5885 0 0,-26 4-4036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3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0 446 3969 0 0,'0'0'1448'0'0,"0"0"-382"0"0,0 0-187 0 0,0 0 93 0 0,0 0 132 0 0,0 0-26 0 0,0 0-194 0 0,0 0-184 0 0,0 0-52 0 0,0 0 60 0 0,0 0 143 0 0,12 2 87 0 0,96 10 1654 0 0,219-26 1124 0 0,-326 14-3864 0 0,42-9-219 0 0,-42-7-8648 0 0,-3 12-1752 0 0</inkml:trace>
  <inkml:trace contextRef="#ctx0" brushRef="#br0" timeOffset="270.732">206 222 7170 0 0,'0'0'2539'0'0,"0"0"-1368"0"0,0 0-449 0 0,0 0 120 0 0,0 0 297 0 0,0 0 252 0 0,-3 35 100 0 0,-9 111-107 0 0,-5 118 1634 0 0,1-131-5605 0 0,26-129-4250 0 0,-6-5 1833 0 0,-1 1-1435 0 0</inkml:trace>
  <inkml:trace contextRef="#ctx0" brushRef="#br0" timeOffset="531.758">895 16 14403 0 0,'0'0'1575'0'0,"0"0"-841"0"0,0 0-416 0 0,0 0 213 0 0,0 0 409 0 0,0 0 265 0 0,0 0-33 0 0,0 0-208 0 0,-2 31-237 0 0,-7 103-170 0 0,-4 411 1132 0 0,13-542-1765 0 0,-1 0 0 0 0,1 0 0 0 0,-1 1 0 0 0,0-1 0 0 0,0 0 0 0 0,0 0 0 0 0,0 0 0 0 0,-1 1 0 0 0,1-2 0 0 0,-1 1 0 0 0,0 0 0 0 0,0 0 1 0 0,0 0-1 0 0,0-1 0 0 0,0 1 0 0 0,0-1 0 0 0,-1 0 0 0 0,1 1 0 0 0,-1-1 0 0 0,0 0 0 0 0,-2 1 76 0 0,-18 6-3643 0 0,-2-11-4126 0 0,19-1 2962 0 0,1 0-2194 0 0</inkml:trace>
  <inkml:trace contextRef="#ctx0" brushRef="#br0" timeOffset="786.563">471 52 10354 0 0,'0'0'984'0'0,"0"0"-421"0"0,0 0-192 0 0,0 0 256 0 0,0 0 408 0 0,0 0 216 0 0,0 0 1 0 0,0 0-127 0 0,0 0-178 0 0,36-3-144 0 0,113-10-125 0 0,337-22 1150 0 0,-470 35-2588 0 0,49 2 774 0 0,-45 3-3490 0 0,0 3-4157 0 0,-13-5-2330 0 0</inkml:trace>
  <inkml:trace contextRef="#ctx0" brushRef="#br0" timeOffset="1033.05">1329 564 13955 0 0,'0'0'4378'0'0,"0"0"-3000"0"0,0 0-963 0 0,0 0 42 0 0,0 0 179 0 0,0 0 115 0 0,0 0-53 0 0,0 0-186 0 0,0 0-230 0 0,0 0-168 0 0,0 0-64 0 0,-4 34-54 0 0,-15 103-42 0 0,15-69-924 0 0,20-60-5462 0 0,-11-8 1467 0 0,-1 0-5948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86 11226 0 0,'0'0'1646'0'0,"0"0"-360"0"0,0 0-41 0 0,0 0 177 0 0,0 0 86 0 0,0 0-58 0 0,0 0-233 0 0,0 0-247 0 0,0 0-175 0 0,0 0-128 0 0,0 0-61 0 0,0 0-77 0 0,0 0-77 0 0,-6-13-38 0 0,-19-36-52 0 0,24 47-320 0 0,-1 0 0 0 0,1 0 1 0 0,-1 1-1 0 0,1-1 0 0 0,-1 0 0 0 0,0 1 1 0 0,0-1-1 0 0,0 1 0 0 0,1 0 0 0 0,-1 0 0 0 0,-1 0 1 0 0,1 0-1 0 0,0 0 0 0 0,0 0 0 0 0,0 0 1 0 0,0 1-1 0 0,-1-1 0 0 0,1 1 0 0 0,0 0 1 0 0,-1 0-1 0 0,1-1 0 0 0,0 1 0 0 0,0 1 1 0 0,-2-1-43 0 0,1 0-1 0 0,-7 0 20 0 0,1 1-1 0 0,-1 0 0 0 0,0 0 0 0 0,0 1 0 0 0,1 0 0 0 0,-1 1 1 0 0,1 0-1 0 0,0 0 0 0 0,0 1 0 0 0,0 0 0 0 0,0 1 0 0 0,1 0 1 0 0,0 0-1 0 0,0 1 0 0 0,0 0 0 0 0,-6 7-18 0 0,9-7-1 0 0,0 0-1 0 0,1 1 1 0 0,0-1 0 0 0,0 1-1 0 0,1 0 1 0 0,0 1 0 0 0,0-1-1 0 0,0 0 1 0 0,1 1 0 0 0,0-1-1 0 0,1 1 1 0 0,0 0 0 0 0,0 0-1 0 0,0-1 1 0 0,1 1 0 0 0,0 0-1 0 0,1 0 1 0 0,0 0 0 0 0,0-1-1 0 0,0 1 1 0 0,1 0 0 0 0,0-1-1 0 0,1 1 1 0 0,0-1 0 0 0,0 0-1 0 0,0 0 1 0 0,1 0 0 0 0,0 0-1 0 0,4 4 2 0 0,8 7 12 0 0,0 0 0 0 0,1-1 1 0 0,1-1-1 0 0,0-1 0 0 0,1-1 0 0 0,4 1-12 0 0,74 64 50 0 0,-90-72-23 0 0,-1 0-1 0 0,0 1 1 0 0,0-1-1 0 0,-1 1 1 0 0,0 0-1 0 0,0 1 0 0 0,-1-1 1 0 0,0 1-1 0 0,-1 0 1 0 0,1 0-1 0 0,-2 0 1 0 0,0 0-1 0 0,0 0 1 0 0,0 1-1 0 0,-1-1 1 0 0,0 1-1 0 0,-1-1 1 0 0,0 1-1 0 0,-1-1 1 0 0,0 1-1 0 0,0-1 1 0 0,-1 0-1 0 0,0 1 1 0 0,-1-1-1 0 0,0 0 0 0 0,0 0 1 0 0,-5 7-27 0 0,3-5 35 0 0,0 0 0 0 0,-1 0 0 0 0,0 0 0 0 0,-1-1 0 0 0,0 0 0 0 0,0 0 0 0 0,-1-1 0 0 0,-1 0 0 0 0,1 0 0 0 0,-1-1 0 0 0,-1 0 0 0 0,0 0 0 0 0,-7 3-35 0 0,5-3 12 0 0,-1 0 0 0 0,-1-1 1 0 0,1 0-1 0 0,-1-1 0 0 0,0 0 1 0 0,-1-1-1 0 0,1-1 0 0 0,-1-1 1 0 0,0 0-1 0 0,0 0 0 0 0,0-2 1 0 0,-13 0-13 0 0,26-1-74 0 0,0 0 1 0 0,0-1 0 0 0,0 0-1 0 0,1 1 1 0 0,-1-1 0 0 0,0 0-1 0 0,0 0 1 0 0,0 0-1 0 0,1 0 1 0 0,-1 0 0 0 0,0 0-1 0 0,1-1 1 0 0,-1 1 0 0 0,1-1-1 0 0,-1 1 1 0 0,1-1-1 0 0,0 1 1 0 0,0-1 0 0 0,0 0-1 0 0,0 0 1 0 0,0 1 0 0 0,0-1-1 0 0,0 0 1 0 0,0 0-1 0 0,1 0 1 0 0,-1 0 0 0 0,1 0-1 0 0,-1 0 1 0 0,1 0 0 0 0,0 0-1 0 0,0 0 1 0 0,0 0-1 0 0,0 0 1 0 0,0 0 0 0 0,1 0-1 0 0,-1 0 1 0 0,0 0 0 0 0,1 0-1 0 0,0 0 1 0 0,-1 0-1 0 0,1 0 1 0 0,0 0 0 0 0,0 0-1 0 0,0 0 1 0 0,0 1 0 0 0,0-1-1 0 0,0 0 1 0 0,1 1-1 0 0,-1-1 1 0 0,1 1 0 0 0,-1 0-1 0 0,2-2 74 0 0,13-15-3022 0 0,-5 8-2084 0 0,0 1-6850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33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11 218 2561 0 0,'0'0'1113'0'0,"0"0"131"0"0,0 0 185 0 0,0 0 248 0 0,0 0 269 0 0,0 0 48 0 0,0 0-203 0 0,0 0-312 0 0,0 0-307 0 0,0 0-284 0 0,0 0-155 0 0,-3-9-101 0 0,-5-26-47 0 0,36-2 1306 0 0,-8 25-1381 0 0,-1 0 0 0 0,1 2 0 0 0,1 0-1 0 0,0 1 1 0 0,1 1 0 0 0,-1 2 0 0 0,15-3-510 0 0,-33 7 44 0 0,9-2 13 0 0,1 1-1 0 0,-1-1 1 0 0,0 2 0 0 0,1 0 0 0 0,-1 0-1 0 0,1 1 1 0 0,0 1 0 0 0,-1 0 0 0 0,1 0-1 0 0,0 2 1 0 0,-1-1 0 0 0,1 2 0 0 0,-1 0-1 0 0,0 0 1 0 0,0 1 0 0 0,0 0 0 0 0,0 1-1 0 0,-1 1 1 0 0,1 0 0 0 0,7 6-57 0 0,-15-6 16 0 0,0 1 1 0 0,-1 0-1 0 0,0 0 1 0 0,0 0-1 0 0,0 1 1 0 0,-1-1-1 0 0,0 1 1 0 0,0-1-1 0 0,-1 1 1 0 0,0 0-1 0 0,0 0 1 0 0,-1 0-1 0 0,0-1 1 0 0,-1 1-1 0 0,1 0 1 0 0,-1 0-1 0 0,-1-1 1 0 0,0 1-1 0 0,0 0 0 0 0,0-1 1 0 0,-1 0-1 0 0,0 1 1 0 0,0-1-1 0 0,-1 0 1 0 0,0-1-1 0 0,0 1 1 0 0,-1-1-1 0 0,-1 1-16 0 0,-199 280 140 0 0,197-277-133 0 0,1 0-1 0 0,1 1 1 0 0,-1 0-1 0 0,2 0 1 0 0,-1 0-1 0 0,2 1 0 0 0,0 0 1 0 0,0 0-1 0 0,1 0 1 0 0,0 0-1 0 0,1 1 1 0 0,0 8-7 0 0,3-17 58 0 0,1 0 1 0 0,0-1 0 0 0,0 1 0 0 0,0-1-1 0 0,0 0 1 0 0,0 1 0 0 0,1-1 0 0 0,0 0-1 0 0,-1-1 1 0 0,1 1 0 0 0,0 0-1 0 0,0-1 1 0 0,1 0 0 0 0,-1 1 0 0 0,0-1-1 0 0,1 0 1 0 0,0-1 0 0 0,-1 1 0 0 0,1-1-1 0 0,0 0 1 0 0,0 1 0 0 0,-1-2 0 0 0,1 1-1 0 0,0 0 1 0 0,2-1-59 0 0,7 1 131 0 0,0 0 0 0 0,0-1 0 0 0,0-1 0 0 0,0 0 0 0 0,0-1 0 0 0,0 0 0 0 0,0-1 1 0 0,-1-1-1 0 0,1 0 0 0 0,-1 0 0 0 0,0-1 0 0 0,0-1 0 0 0,-1 0-131 0 0,48-17 136 0 0,110-34-66 0 0,-164 56-1396 0 0,13-2 3440 0 0,-12 3-6850 0 0,0-1-6545 0 0,-4 1-493 0 0</inkml:trace>
  <inkml:trace contextRef="#ctx0" brushRef="#br0" timeOffset="758.971">848 814 10290 0 0,'0'0'1697'0'0,"0"0"-410"0"0,0 0-30 0 0,0 0 231 0 0,0 0 171 0 0,0 0-46 0 0,0 0-298 0 0,0 0-354 0 0,0 0-279 0 0,0 0-194 0 0,0 0-55 0 0,0 0-14 0 0,9-15-2 0 0,57-110 749 0 0,-15 27-465 0 0,5 2 0 0 0,4 3 0 0 0,55-65-701 0 0,-62 88 147 0 0,-55 107-495 0 0,-7-4 358 0 0,2 0-1 0 0,1 0 1 0 0,2 1 0 0 0,1-1 0 0 0,1 1-1 0 0,3 23-9 0 0,-1-54 4 0 0,0 0 0 0 0,1 0 0 0 0,-1 0 0 0 0,1 0-1 0 0,-1-1 1 0 0,1 1 0 0 0,0 0 0 0 0,0-1 0 0 0,0 1 0 0 0,0 0-1 0 0,1-1 1 0 0,-1 1 0 0 0,1-1 0 0 0,0 0 0 0 0,-1 0-1 0 0,1 1 1 0 0,0-1 0 0 0,0 0 0 0 0,0-1 0 0 0,1 1-1 0 0,-1 0 1 0 0,0 0 0 0 0,1-1 0 0 0,-1 0 0 0 0,1 1-1 0 0,-1-1 1 0 0,1 0 0 0 0,0 0 0 0 0,-1 0 0 0 0,1-1-1 0 0,0 1 1 0 0,0-1 0 0 0,0 1 0 0 0,0-1 0 0 0,-1 0 0 0 0,1 0-1 0 0,0 0 1 0 0,0-1 0 0 0,0 1 0 0 0,0-1 0 0 0,-1 1-1 0 0,1-1 1 0 0,0 0 0 0 0,-1 0 0 0 0,1 0 0 0 0,0-1-1 0 0,-1 1 1 0 0,1-1-4 0 0,25-20 51 0 0,-1-1-1 0 0,-1-1 1 0 0,-1-2-1 0 0,-2 0 1 0 0,13-20-51 0 0,9-7 15 0 0,134-215 72 0 0,-167 249-68 0 0,-12 19-30 0 0,-1 15-113 0 0,-19 55 143 0 0,2 1 0 0 0,4 1 0 0 0,-3 49-19 0 0,10 178-10 0 0,-2-279-239 0 0,8-19-3809 0 0,0-3-4167 0 0,1 1-3115 0 0</inkml:trace>
  <inkml:trace contextRef="#ctx0" brushRef="#br0" timeOffset="1352.236">2058 457 6809 0 0,'0'0'1694'0'0,"0"0"-342"0"0,0 0 29 0 0,0 0 167 0 0,0 0 78 0 0,0 0-81 0 0,0 0-287 0 0,-29 33-320 0 0,-91 102-266 0 0,54-52 200 0 0,-14 63 303 0 0,66-116-744 0 0,71-108 2357 0 0,176-226-2014 0 0,-131 212-584 0 0,-101 92-192 0 0,1 1-1 0 0,-1 0 0 0 0,0 0 0 0 0,0 0 1 0 0,1 0-1 0 0,-1 0 0 0 0,0 0 0 0 0,0 0 1 0 0,0 0-1 0 0,0 0 0 0 0,0 0 0 0 0,0 0 1 0 0,0 1-1 0 0,0-1 0 0 0,-1 0 1 0 0,1 1-1 0 0,0-1 0 0 0,-1 1 0 0 0,1-1 1 0 0,-1 1-1 0 0,1-1 0 0 0,-1 1 0 0 0,0-1 1 0 0,0 1-1 0 0,0-1 0 0 0,0 1 0 0 0,0-1 1 0 0,0 1-1 0 0,0-1 0 0 0,0 1 0 0 0,-1 0 1 0 0,1-1-1 0 0,0 1 0 0 0,-1-1 0 0 0,0 0 1 0 0,1 1-1 0 0,-1-1 0 0 0,0 1 0 0 0,0 0 3 0 0,0 11 9 0 0,1 7-2 0 0,-1 9 7 0 0,1 1 0 0 0,1-1 0 0 0,2 0-1 0 0,1 1 1 0 0,1-1 0 0 0,1-1 0 0 0,10 27-14 0 0,0-25 3 0 0,-15-31 2425 0 0,-5-7-2388 0 0,0 0 0 0 0,-1 1 0 0 0,0-1 0 0 0,-1 1 1 0 0,1 0-1 0 0,-2 0 0 0 0,1 1 0 0 0,-1 0 0 0 0,1 0 0 0 0,-8-4-40 0 0,1 1-79 0 0,0 1 0 0 0,-1 1 0 0 0,0 0 0 0 0,0 0 0 0 0,0 2 0 0 0,-1 0 0 0 0,0 0-1 0 0,0 2 1 0 0,0 0 0 0 0,0 0 0 0 0,0 1 0 0 0,-1 1 0 0 0,1 1 0 0 0,-1 0 0 0 0,1 1 0 0 0,-1 1 79 0 0,-11 11-2832 0 0,21-1-6910 0 0,6-8-2006 0 0</inkml:trace>
  <inkml:trace contextRef="#ctx0" brushRef="#br0" timeOffset="2279.98">2761 229 0 0 0,'0'0'329'0'0,"0"0"105"0"0,0 0 63 0 0,0 0 169 0 0,0 0 279 0 0,0 0 234 0 0,0 0 139 0 0,0 0 13 0 0,0 0-48 0 0,0 0-123 0 0,0 0-157 0 0,0 0-20 0 0,0 0-23 0 0,-4-6 47 0 0,-12-16 22 0 0,-7 9 4457 0 0,-19 12-4060 0 0,27 2-933 0 0,-96 43 935 0 0,97-37-1325 0 0,0 1 0 0 0,1 0-1 0 0,0 1 1 0 0,0 0 0 0 0,1 1 0 0 0,1 0 0 0 0,-1 1-1 0 0,2 1 1 0 0,-1 0 0 0 0,-1 3-103 0 0,9-10 14 0 0,0 0 0 0 0,0-1 1 0 0,1 2-1 0 0,-1-1 0 0 0,1 0 0 0 0,0 0 0 0 0,1 1 1 0 0,-1-1-1 0 0,1 1 0 0 0,0 0 0 0 0,1-1 0 0 0,-1 1 0 0 0,1 0 1 0 0,0-1-1 0 0,1 1 0 0 0,-1 0 0 0 0,1-1 0 0 0,0 1 0 0 0,0 0 1 0 0,1-1-1 0 0,0 0 0 0 0,0 1 0 0 0,0-1 0 0 0,0 0 0 0 0,1 0 1 0 0,0 0-1 0 0,0 0 0 0 0,0-1 0 0 0,1 1 0 0 0,0-1 1 0 0,0 0-1 0 0,0 0 0 0 0,0 0 0 0 0,0 0 0 0 0,2 0-14 0 0,3 0 102 0 0,0-1 0 0 0,0 0 0 0 0,0 0-1 0 0,1-1 1 0 0,-1 0 0 0 0,1 0 0 0 0,-1-1-1 0 0,1 0 1 0 0,0-1 0 0 0,0 0 0 0 0,-1-1-1 0 0,1 0 1 0 0,-1 0 0 0 0,1-1 0 0 0,-1-1-1 0 0,1 1 1 0 0,-1-1 0 0 0,0-1 0 0 0,0 0-1 0 0,-1 0 1 0 0,1-1 0 0 0,-1 0 0 0 0,2-1-102 0 0,9-4 100 0 0,-1-1 0 0 0,-1 0 0 0 0,0-2 0 0 0,0 0 0 0 0,-1 0 0 0 0,-1-2 0 0 0,0 0 0 0 0,-1 0 0 0 0,-1-1 0 0 0,0-1 0 0 0,-2 0 0 0 0,0-1 0 0 0,0 0 0 0 0,-2-1-100 0 0,-8 19-2 0 0,-1 0-1 0 0,0 0 1 0 0,0 0-1 0 0,1 0 1 0 0,-1 0-1 0 0,0 0 1 0 0,0 0-1 0 0,1 0 1 0 0,-1 0-1 0 0,0 1 1 0 0,0-1-1 0 0,1 0 1 0 0,-1-1-1 0 0,0 1 1 0 0,0 0-1 0 0,1 0 1 0 0,-1 0-1 0 0,0 0 0 0 0,1 0 1 0 0,-1 0-1 0 0,0 0 1 0 0,0 0-1 0 0,1 0 1 0 0,-1 0-1 0 0,0-1 1 0 0,0 1-1 0 0,1 0 3 0 0,0 20-100 0 0,21 182 168 0 0,-17-139-66 0 0,-2 1 0 0 0,-4 0 0 0 0,-2 0 0 0 0,-3 0 0 0 0,-3-1 1 0 0,-2 0-1 0 0,-4 2-2 0 0,14-55 7 0 0,-1 1-1 0 0,-1-1 1 0 0,0 0 0 0 0,0 0 0 0 0,-1 0 0 0 0,0-1 0 0 0,-1 1 0 0 0,0-1 0 0 0,0 0 0 0 0,-1 0 0 0 0,0-1 0 0 0,-1 0-1 0 0,0 0 1 0 0,0 0 0 0 0,-1-1 0 0 0,0 0 0 0 0,0 0 0 0 0,0-1 0 0 0,-1 0 0 0 0,0-1 0 0 0,0 0 0 0 0,-1 0 0 0 0,1-1-1 0 0,-1 0 1 0 0,0-1 0 0 0,0 0 0 0 0,0 0 0 0 0,-7 0-7 0 0,15-3 3 0 0,0-1 0 0 0,-1 1 0 0 0,1 0 1 0 0,0-1-1 0 0,-1 0 0 0 0,1 1 0 0 0,0-1 0 0 0,0 0 0 0 0,0 0 1 0 0,0 0-1 0 0,-1-1 0 0 0,2 1 0 0 0,-1 0 0 0 0,0-1 0 0 0,0 0 0 0 0,0 1 1 0 0,1-1-1 0 0,-1 0 0 0 0,1 0 0 0 0,-1 1 0 0 0,1-1 0 0 0,0-1 0 0 0,0 1 1 0 0,0 0-1 0 0,0 0 0 0 0,0 0 0 0 0,0 0 0 0 0,0-1 0 0 0,1 1 1 0 0,-1 0-1 0 0,1-1 0 0 0,0 1 0 0 0,0-1-3 0 0,-2-80 24 0 0,6 68-28 0 0,0 0 0 0 0,1 1 0 0 0,1-1 0 0 0,1 1 1 0 0,0 0-1 0 0,0 1 0 0 0,1 0 0 0 0,1 0 0 0 0,0 0 0 0 0,1 1 0 0 0,1 1 0 0 0,-1 0 0 0 0,2 0 0 0 0,5-4 4 0 0,8-5 21 0 0,1 0 0 0 0,0 1-1 0 0,1 2 1 0 0,2 1-1 0 0,-1 1 1 0 0,2 1-1 0 0,15-4-20 0 0,83-9-29 0 0,-127 27-10 0 0,-1 0 1 0 0,0 0 7 0 0,0 0-17 0 0,0 0-16 0 0,0 0 5 0 0,0 0-26 0 0,0 0-19 0 0,0 0 12 0 0,0 0 3 0 0,0 0-11 0 0,0 12-1071 0 0,0-10-2461 0 0,0-1-3513 0 0,0-1-5011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4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7 516 2232 0 0,'0'0'2068'0'0,"0"0"-579"0"0,0 0-8 0 0,0 0 314 0 0,0 0 292 0 0,0 0 60 0 0,0 0-252 0 0,0 0-413 0 0,0 0-406 0 0,0 0-279 0 0,0 0-185 0 0,-7 0 1817 0 0,36-3 2233 0 0,13-10-3699 0 0,-1-1-683 0 0,324-54 1345 0 0,-354 66-1559 0 0,9-1 2 0 0,-9 3 446 0 0,-12-2-839 0 0,0-2-5356 0 0,-2 3-6679 0 0,3 1 1214 0 0</inkml:trace>
  <inkml:trace contextRef="#ctx0" brushRef="#br0" timeOffset="352.743">55 675 344 0 0,'0'0'1476'0'0,"0"0"190"0"0,0 0 395 0 0,0 0 290 0 0,0 0-45 0 0,0 0-233 0 0,0 0-350 0 0,0 0-374 0 0,0 0-284 0 0,0 0-169 0 0,0 0-58 0 0,0 0-38 0 0,0 0-9 0 0,-2 0-23 0 0,-8 0-69 0 0,7 0-26 0 0,7 1 2672 0 0,15 1-2507 0 0,32-5-100 0 0,0-2 1 0 0,-1-2-1 0 0,44-14-738 0 0,-21 6 358 0 0,99-11 44 0 0,-172 26-402 0 0,0 0-29 0 0,0 0 22 0 0,0 0-10 0 0,0 0-1 0 0,0 0 2 0 0,0 0-13 0 0,0 0-66 0 0,-11-5-2889 0 0,9 1-632 0 0,-2 1-3392 0 0,1 0-4929 0 0</inkml:trace>
  <inkml:trace contextRef="#ctx0" brushRef="#br0" timeOffset="1149.688">215 1 9770 0 0,'0'0'1611'0'0,"0"0"-383"0"0,0 0-227 0 0,0 0 75 0 0,0 0 137 0 0,0 0 36 0 0,0 0-146 0 0,0 0-305 0 0,0 0-283 0 0,0 0-136 0 0,0 0 36 0 0,0 0 85 0 0,0 0 55 0 0,4 1 50 0 0,69 62 2992 0 0,-35-24-2902 0 0,6-5-385 0 0,2-3 0 0 0,0-2 0 0 0,2-1 0 0 0,2-3-1 0 0,25 9-309 0 0,-53-24 48 0 0,97 46 171 0 0,-113-46-207 0 0,-6-9 5 0 0,0-1 27 0 0,0 0 16 0 0,0 0 26 0 0,0 0 15 0 0,0 0 6 0 0,0 0 13 0 0,0 0 5 0 0,0 0-27 0 0,0 0-10 0 0,0 0-26 0 0,0 0-3 0 0,0 0 4 0 0,0 0-25 0 0,0 0-10 0 0,0 0-14 0 0,0 0 2 0 0,0 0 16 0 0,0 0 26 0 0,-25 26 9 0 0,-156 168 61 0 0,-18 23-16 0 0,154-161-39 0 0,38-40-67 0 0,6-24-1332 0 0,1 8 1073 0 0,2-14-3524 0 0,0 6-2210 0 0,-2 8 5380 0 0,1-4-11294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9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562 15 2128 0 0,'0'0'1689'0'0,"0"0"-38"0"0,0 0 107 0 0,0 0 115 0 0,0 0 96 0 0,0 0-113 0 0,0 0-241 0 0,0 0-228 0 0,0 0-279 0 0,0 0-206 0 0,0 0-127 0 0,0 0-87 0 0,-11-2-73 0 0,-92-11 1240 0 0,-79 32 358 0 0,175-17-2159 0 0,-1-1-1 0 0,1 1 1 0 0,0 0-1 0 0,-1 1 1 0 0,1-1-1 0 0,0 2 1 0 0,1-1-1 0 0,-1 1 1 0 0,0 0-1 0 0,1 0 1 0 0,0 1-1 0 0,0-1 1 0 0,0 2-1 0 0,1-1 1 0 0,0 0-1 0 0,0 1 1 0 0,0 0-1 0 0,1 0 1 0 0,-1 1-1 0 0,-2 5-53 0 0,-3 25 115 0 0,2 1-1 0 0,1 0 1 0 0,1 0-1 0 0,3 1 1 0 0,1 0 0 0 0,2-1-1 0 0,3 22-114 0 0,-3 54 246 0 0,-15 98 46 0 0,-20-35 63 0 0,-16-48-44 0 0,50-126-310 0 0,1-3 4 0 0,1 0-1 0 0,-1-1 1 0 0,0 1-1 0 0,1 0 0 0 0,-1 0 1 0 0,0 0-1 0 0,1 0 1 0 0,-1 0-1 0 0,0 0 0 0 0,1 0 1 0 0,-1 0-1 0 0,0 0 0 0 0,0 0 1 0 0,1 0-1 0 0,-1 0 1 0 0,0 0-1 0 0,1 1 0 0 0,-1-1 1 0 0,0 0-1 0 0,1 0 1 0 0,-1 0-1 0 0,0 0 0 0 0,0 0 1 0 0,1 1-1 0 0,-1-1 1 0 0,0 0-1 0 0,0 0 0 0 0,1 0 1 0 0,-1 1-1 0 0,0-1 1 0 0,0 0-1 0 0,0 0 0 0 0,1 1 1 0 0,-1-1-1 0 0,0 0 1 0 0,0 1-1 0 0,0-1 0 0 0,0 0 1 0 0,0 0-1 0 0,0 1 1 0 0,0-1-1 0 0,1 0 0 0 0,-1 1 1 0 0,0-1-1 0 0,0 0 0 0 0,0 1 1 0 0,0-1-1 0 0,0 0 1 0 0,0 1-1 0 0,-1-1 0 0 0,1 0 1 0 0,0 1-1 0 0,0-1 1 0 0,0 0-1 0 0,0 1 0 0 0,0-1 1 0 0,0 0-1 0 0,-1 0 1 0 0,1 1-1 0 0,0-1 0 0 0,0 0 1 0 0,0 0-1 0 0,0 1 1 0 0,-1-1-1 0 0,1 0 0 0 0,0 0 1 0 0,-1 1-5 0 0,10-2 77 0 0,294-32 1257 0 0,-207 22-1075 0 0,-96 11-242 0 0,0 0 3 0 0,0 0 7 0 0,0 0-9 0 0,0 0-2 0 0,0 0 0 0 0,0 0-1 0 0,0 0-4 0 0,0 0 6 0 0,0 0 15 0 0,0 0 17 0 0,0 0 13 0 0,0 0-28 0 0,0 0-19 0 0,0 0-2 0 0,0 0-22 0 0,0 0 18 0 0,0 0-1 0 0,0 0-24 0 0,0 0 18 0 0,0 0-13 0 0,0 0 19 0 0,0 0 3 0 0,0 0-1 0 0,0 0-19 0 0,0-2-107 0 0,-2-6-4423 0 0,3 0-7564 0 0,0 8 284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9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98 148 8042 0 0,'0'0'2635'0'0,"0"0"-647"0"0,0 0-486 0 0,0 0-152 0 0,0 0 22 0 0,0 0 15 0 0,0 0-100 0 0,0 0-231 0 0,0 0-270 0 0,0 0-210 0 0,0 0-168 0 0,0 0-67 0 0,6-4 1616 0 0,-8 18-1881 0 0,0 0 0 0 0,-1 0 0 0 0,0-1 0 0 0,-1 1 1 0 0,-1-1-1 0 0,0 0 0 0 0,-1 0 0 0 0,0 0 0 0 0,-1 0-76 0 0,-19 43 109 0 0,19-38-96 0 0,1 0-1 0 0,0 0 0 0 0,2 1 0 0 0,0-1 0 0 0,1 1 1 0 0,0 0-1 0 0,2 8-12 0 0,2-25 25 0 0,0 0 1 0 0,0 0-1 0 0,0-1 1 0 0,1 1-1 0 0,-1 0 1 0 0,1 0 0 0 0,0-1-1 0 0,-1 1 1 0 0,1-1-1 0 0,0 1 1 0 0,0-1-1 0 0,0 0 1 0 0,0 1-1 0 0,0-1 1 0 0,0 0-1 0 0,1-1 1 0 0,-1 1-1 0 0,0 0 1 0 0,0-1-1 0 0,1 1 1 0 0,-1-1-1 0 0,0 1 1 0 0,1-1 0 0 0,-1 0-1 0 0,0 0 1 0 0,1 0-1 0 0,-1 0 1 0 0,0-1-1 0 0,0 1 1 0 0,1-1-1 0 0,1 0-25 0 0,3 1 96 0 0,7 0-35 0 0,0-1 0 0 0,1-1 0 0 0,-1 0 1 0 0,0 0-1 0 0,0-2 0 0 0,0 0 0 0 0,-1 0 0 0 0,1-1 1 0 0,-1-1-1 0 0,0 0 0 0 0,3-3-61 0 0,8-23-1770 0 0,1 2-2161 0 0,-16 9-5808 0 0,-7 16-1500 0 0</inkml:trace>
  <inkml:trace contextRef="#ctx0" brushRef="#br0" timeOffset="304.705">437 78 7138 0 0,'0'0'3464'0'0,"0"0"-1347"0"0,0 0-606 0 0,0 0-100 0 0,0 0 72 0 0,0 0-19 0 0,0 0-217 0 0,0 0-319 0 0,0 0-274 0 0,0 0-121 0 0,0 0 19 0 0,0 0 14 0 0,0 0-9 0 0,-12 30-20 0 0,-34 98-18 0 0,19-6 723 0 0,21-73-1127 0 0,-2 22 251 0 0,-3-1 0 0 0,-3-1 0 0 0,-19 54-366 0 0,4-13 22 0 0,29-109-64 0 0,0-1-10 0 0,0 0-34 0 0,0 0-48 0 0,0 0 6 0 0,0 0-38 0 0,0 0-52 0 0,0 0-68 0 0,0 0-128 0 0,0 0-135 0 0,0 0-167 0 0,0 0-241 0 0,0-8-5504 0 0,0 5 1332 0 0,2-1-5691 0 0</inkml:trace>
  <inkml:trace contextRef="#ctx0" brushRef="#br0" timeOffset="968.339">591 501 3825 0 0,'0'0'1387'0'0,"0"0"-99"0"0,0 0 251 0 0,0 0 461 0 0,0 0 373 0 0,0 0 44 0 0,0 0-324 0 0,0 0-435 0 0,0 0-326 0 0,0 0-297 0 0,0 0-233 0 0,0 0-137 0 0,0 0-146 0 0,12-16-60 0 0,84-114 776 0 0,49-96 516 0 0,-89 157-1570 0 0,-55 68-166 0 0,-1 1 1 0 0,0 0-15 0 0,0 0-53 0 0,0 0-3 0 0,0 0-42 0 0,0 42-250 0 0,2 97 401 0 0,-2-133-56 0 0,1 0 1 0 0,-1-1 0 0 0,1 1-1 0 0,0 0 1 0 0,1 0 0 0 0,0 0-1 0 0,0-1 1 0 0,0 1 0 0 0,0-1-1 0 0,1 0 1 0 0,0 0 0 0 0,0 0-1 0 0,0 0 1 0 0,3 2 1 0 0,-3-6 15 0 0,1 0 0 0 0,-1-1 0 0 0,0 1 0 0 0,1-1-1 0 0,-1 0 1 0 0,1 0 0 0 0,-1 0 0 0 0,0-1 0 0 0,1 1 0 0 0,-1-1 0 0 0,0 0 0 0 0,1 0 0 0 0,-1 0 0 0 0,0 0 0 0 0,0-1-1 0 0,0 1 1 0 0,0-1 0 0 0,0 0 0 0 0,0 1 0 0 0,0-1 0 0 0,-1-1 0 0 0,2 0-15 0 0,28-24 52 0 0,-2-2 0 0 0,0 0 1 0 0,-3-2-1 0 0,0-2 0 0 0,18-29-52 0 0,3-1-1 0 0,-21 33 18 0 0,-27 29 10 0 0,0 1-15 0 0,0 0-24 0 0,0 0 8 0 0,-6 34-320 0 0,-77 231 431 0 0,75-170-3269 0 0,12-85-415 0 0,3-5-5200 0 0,-3-5-2193 0 0</inkml:trace>
  <inkml:trace contextRef="#ctx0" brushRef="#br0" timeOffset="1514.223">1457 210 12899 0 0,'0'0'1950'0'0,"0"0"-746"0"0,0 0-415 0 0,0 0-19 0 0,0 0 75 0 0,0 0 34 0 0,0 0-35 0 0,0 0-134 0 0,0 0-190 0 0,0 0-163 0 0,0 0-123 0 0,-33 28-84 0 0,-100 86-67 0 0,55-35 29 0 0,55-32-287 0 0,46-50 526 0 0,81-82 486 0 0,-82 64-760 0 0,189-189 1079 0 0,-203 266-887 0 0,-9-43-259 0 0,0 0-1 0 0,2 0 0 0 0,-1 1 0 0 0,1-1 0 0 0,1 0 1 0 0,1 0-1 0 0,0 0 0 0 0,0 0 0 0 0,1 0 1 0 0,1-1-1 0 0,0 0 0 0 0,1 0 0 0 0,7 11-9 0 0,-8-17 252 0 0,-14-5 1802 0 0,-59-26-1871 0 0,39 19-347 0 0,-75-13 125 0 0,34 15-3075 0 0,62 4-74 0 0,1 0-4433 0 0,3 0-4699 0 0</inkml:trace>
  <inkml:trace contextRef="#ctx0" brushRef="#br0" timeOffset="1908.935">599 626 6993 0 0,'0'0'2633'0'0,"0"0"-1359"0"0,0 0-648 0 0,0 0-120 0 0,0 0 66 0 0,0 0 279 0 0,0 0 253 0 0,0 0 128 0 0,0 0 3 0 0,0 0-169 0 0,0 0-225 0 0,0 0-176 0 0,0 0-103 0 0,34-1-66 0 0,111-7-31 0 0,569-48 1723 0 0,-698 55-2802 0 0,82-9 417 0 0,-65 5-2926 0 0,-1-3-4085 0 0,-25 5-3687 0 0</inkml:trace>
  <inkml:trace contextRef="#ctx0" brushRef="#br0" timeOffset="2539.552">689 1249 13875 0 0,'0'0'2251'0'0,"0"0"-521"0"0,0 0-201 0 0,0 0-6 0 0,0 0-66 0 0,0 0-228 0 0,0 0-326 0 0,0 0-303 0 0,0 0-200 0 0,0 0-57 0 0,0 0-29 0 0,0 0-29 0 0,0 0-37 0 0,23-34-37 0 0,74-106-25 0 0,-6 23 225 0 0,-72 92-365 0 0,1 2 0 0 0,1 0 0 0 0,1 2 0 0 0,0 0 0 0 0,2 2 0 0 0,10-7-46 0 0,3 7-396 0 0,-33 37 84 0 0,-20 155 293 0 0,16-171 20 0 0,1 0 0 0 0,0-1 0 0 0,0 1 0 0 0,0 0 0 0 0,0 0 0 0 0,0-1 0 0 0,0 1 0 0 0,0 0 0 0 0,1-1-1 0 0,-1 1 1 0 0,1-1 0 0 0,-1 0 0 0 0,1 1 0 0 0,-1-1 0 0 0,1 0 0 0 0,0 0 0 0 0,0 0 0 0 0,0 0 0 0 0,-1 0-1 0 0,1-1 1 0 0,0 1 0 0 0,0 0 0 0 0,0-1 0 0 0,0 0 0 0 0,0 1 0 0 0,0-1 0 0 0,0 0 0 0 0,0 0 0 0 0,0 0-1 0 0,0 0 1 0 0,0 0 0 0 0,0-1 0 0 0,0 1 0 0 0,0-1 0 0 0,0 1 0 0 0,0-1 0 0 0,0 0 0 0 0,0 1-1 0 0,0-1 1 0 0,-1 0 0 0 0,1 0 0 0 0,0 0 0 0 0,-1-1 0 0 0,1 1 0 0 0,0 0 0 0 0,-1-1-1 0 0,188-129 132 0 0,-152 101-142 0 0,-37 30 6 0 0,0 0-6 0 0,0 0 10 0 0,0 0-15 0 0,0 0-18 0 0,0 18-93 0 0,-11 100 269 0 0,-56 80-775 0 0,63-178-726 0 0,6-13-5451 0 0,3-4-2529 0 0</inkml:trace>
  <inkml:trace contextRef="#ctx0" brushRef="#br0" timeOffset="3116.981">1593 950 9906 0 0,'0'0'1066'0'0,"0"0"-205"0"0,0 0 167 0 0,0 0 231 0 0,0 0 68 0 0,0 0-152 0 0,0 0-301 0 0,0 0-337 0 0,-14 32-254 0 0,-42 96-160 0 0,27-45-387 0 0,27-78-56 0 0,-2 30-87 0 0,17-23-5497 0 0,-11-22 1073 0 0,0-13 3973 0 0,-3-56 2303 0 0,2-81 7109 0 0,-1 154-8213 0 0,1-1 1 0 0,0 1-1 0 0,0 0 1 0 0,0-1-1 0 0,1 1 1 0 0,0 0-1 0 0,0 0 1 0 0,0 0-1 0 0,1 1 0 0 0,0-1 1 0 0,0 0-1 0 0,1 1 1 0 0,-1 0-1 0 0,1 0 1 0 0,0 0-1 0 0,1 0-341 0 0,-1 1 75 0 0,1 0-1 0 0,-1 0 1 0 0,1 1-1 0 0,0 0 1 0 0,0 0-1 0 0,0 0 1 0 0,0 0-1 0 0,1 1 1 0 0,-1 0-1 0 0,1 0 1 0 0,-1 0-1 0 0,1 1 1 0 0,0 0-1 0 0,0 0 1 0 0,-1 1-1 0 0,1-1 1 0 0,1 1-75 0 0,-4 0 3 0 0,0-1 1 0 0,0 1 0 0 0,0-1-1 0 0,0 1 1 0 0,0 0 0 0 0,0 1 0 0 0,0-1-1 0 0,0 0 1 0 0,0 1 0 0 0,-1-1-1 0 0,1 1 1 0 0,0 0 0 0 0,0 0 0 0 0,0 0-1 0 0,-1 0 1 0 0,1 1 0 0 0,-1-1-1 0 0,1 1 1 0 0,-1 0 0 0 0,1-1 0 0 0,-1 1-1 0 0,0 0 1 0 0,0 0 0 0 0,0 1 0 0 0,0-1-1 0 0,0 0 1 0 0,0 1 0 0 0,-1-1-1 0 0,1 1 1 0 0,-1-1 0 0 0,0 1 0 0 0,0 0-1 0 0,0 0 1 0 0,0-1 0 0 0,0 1-1 0 0,0 0 1 0 0,-1 0 0 0 0,0 0-4 0 0,1 3 24 0 0,-1 1 0 0 0,0-1 0 0 0,-1 0 1 0 0,0 1-1 0 0,0-1 0 0 0,0 0 0 0 0,-1 0 0 0 0,0 0 1 0 0,0 0-1 0 0,0 0 0 0 0,-1 0 0 0 0,0-1 0 0 0,0 1 0 0 0,0-1 1 0 0,-1 0-1 0 0,1 0 0 0 0,-1 0 0 0 0,-1 0 0 0 0,1-1 1 0 0,-1 1-1 0 0,0-1 0 0 0,-3 2-24 0 0,-1 3 48 0 0,6-7-38 0 0,0 0 0 0 0,0 0 0 0 0,0 1-1 0 0,0-1 1 0 0,1 1 0 0 0,-1 0 0 0 0,1 0 0 0 0,-1 0 0 0 0,1 0 0 0 0,0 0 0 0 0,1 1 0 0 0,-1-1-1 0 0,0 0 1 0 0,1 1 0 0 0,0-1 0 0 0,0 1 0 0 0,0 0-10 0 0,4-1 7 0 0,0-1 0 0 0,1 1 0 0 0,-1-1-1 0 0,1 0 1 0 0,-1 0 0 0 0,1 0 0 0 0,0 0 0 0 0,0-1 0 0 0,-1 1-1 0 0,1-1 1 0 0,0 0 0 0 0,1-1 0 0 0,-1 1 0 0 0,0-1 0 0 0,0 1-1 0 0,2-1-6 0 0,0 0 7 0 0,-3 0-3 0 0,-1-1 1 0 0,1 1-1 0 0,0 0 0 0 0,0 0 1 0 0,0 0-1 0 0,0 0 1 0 0,0 1-1 0 0,0-1 0 0 0,-1 1 1 0 0,1 0-1 0 0,0-1 1 0 0,0 1-1 0 0,-1 0 1 0 0,1 1-1 0 0,0-1 0 0 0,-1 0 1 0 0,1 1-1 0 0,-1 0 1 0 0,0-1-1 0 0,0 1 0 0 0,1 0 1 0 0,-1 0-1 0 0,0 0 1 0 0,-1 1-1 0 0,1-1 1 0 0,0 0-1 0 0,-1 1 0 0 0,1-1 1 0 0,-1 1-1 0 0,1-1 1 0 0,-1 1-1 0 0,0 0 0 0 0,0 1-4 0 0,-4 6 83 0 0,-1 0-1 0 0,0-1 1 0 0,-1 0-1 0 0,0 0 0 0 0,0 0 1 0 0,0 0-1 0 0,-2-1 0 0 0,1 0 1 0 0,-1 0-1 0 0,0-1 1 0 0,0 0-1 0 0,-1 0 0 0 0,0 0 1 0 0,0-1-1 0 0,-1 0 0 0 0,1-1 1 0 0,-1 0-1 0 0,-1 0 1 0 0,1-1-1 0 0,-1 0 0 0 0,1-1 1 0 0,-4 1-83 0 0,7-1-165 0 0,-1 0 0 0 0,1-1 1 0 0,-1 1-1 0 0,0-1 0 0 0,1-1 0 0 0,-1 1 1 0 0,0-1-1 0 0,0 0 0 0 0,0-1 0 0 0,0 1 1 0 0,0-1-1 0 0,0-1 0 0 0,-1 0 165 0 0,-8-9-5375 0 0,12 6 651 0 0,1 1-6574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7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393 159 8210 0 0,'0'0'2383'0'0,"0"0"-269"0"0,0 0-257 0 0,0 0-206 0 0,0 0-90 0 0,0 0-72 0 0,0 0-218 0 0,0 0-252 0 0,0 0-223 0 0,0 0-234 0 0,0 0-141 0 0,-1-3-86 0 0,-4-7-58 0 0,4 8-51 0 0,1 2-25 0 0,-4 15 202 0 0,-20 502 1672 0 0,2-416-2052 0 0,15-158-9944 0 0,1 31 1787 0 0,4 17-685 0 0</inkml:trace>
  <inkml:trace contextRef="#ctx0" brushRef="#br0" timeOffset="266.884">1 122 9818 0 0,'0'0'2303'0'0,"0"0"-228"0"0,0 0-177 0 0,0 0-88 0 0,0 0-198 0 0,0 0-294 0 0,0 0-370 0 0,0 0-325 0 0,0 0-211 0 0,0 0-23 0 0,0 0 25 0 0,0 0 72 0 0,0 0 59 0 0,22-8-39 0 0,75-23-48 0 0,215-47 1478 0 0,-171 74-1978 0 0,-137 5-43 0 0,0 0 0 0 0,0 0 0 0 0,-1 0 0 0 0,1 0 0 0 0,-1 1 0 0 0,1 0 0 0 0,-1 0 0 0 0,1 0-1 0 0,-1 0 1 0 0,0 0 0 0 0,0 1 0 0 0,0-1 0 0 0,0 1 0 0 0,-1 0 0 0 0,1 0 0 0 0,-1 0 0 0 0,0 0 0 0 0,1 0 0 0 0,-1 0 0 0 0,1 4 85 0 0,8 19-3108 0 0,-6 0-3465 0 0,-3-11-5337 0 0</inkml:trace>
  <inkml:trace contextRef="#ctx0" brushRef="#br0" timeOffset="604.685">748 718 13787 0 0,'0'0'2026'0'0,"0"0"-410"0"0,0 0-336 0 0,0 0-54 0 0,0 0-6 0 0,0 0-120 0 0,0 0-274 0 0,0 0-270 0 0,0 0-231 0 0,0 0-150 0 0,0 0-43 0 0,0 0 19 0 0,0 0 106 0 0,1 8 99 0 0,-8 120 1183 0 0,-20 77-1453 0 0,27-203-273 0 0,7-2-1169 0 0,-3-1 848 0 0,0 0 1 0 0,0 0-1 0 0,0 0 1 0 0,0 0-1 0 0,0-1 1 0 0,0 1-1 0 0,0-1 1 0 0,-1 0-1 0 0,1 0 1 0 0,-1-1-1 0 0,1 1 1 0 0,-1-1-1 0 0,0 1 1 0 0,0-1-1 0 0,0 0 1 0 0,2-3 507 0 0,7-6-5431 0 0,2 1-5893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4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34 0 0 0,'0'0'517'0'0,"0"0"77"0"0,0 0 6 0 0,0 0 104 0 0,0 0 147 0 0,0 0 220 0 0,0 0 325 0 0,0 0 222 0 0,0 0 85 0 0,0 0-29 0 0,-2 9 3023 0 0,1-4 4358 0 0,57-7-7797 0 0,1-3-1 0 0,-1-2 1 0 0,54-15-1258 0 0,-51 14-278 0 0,-66 6-4438 0 0,3 1 302 0 0,1 1-3637 0 0,1 0-2743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4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7202 0 0,'0'0'3086'0'0,"0"0"-1238"0"0,0 0-573 0 0,0 0 0 0 0,0 0 69 0 0,0 0 35 0 0,0 0-99 0 0,0 0-187 0 0,0 0-185 0 0,0 0-157 0 0,0 0-126 0 0,0 0-112 0 0,-16 31-108 0 0,-50 99-119 0 0,43-45 56 0 0,11 99-784 0 0,26-155-1516 0 0,5-21-7185 0 0,-12-8-1246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5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11018 0 0,'0'0'3206'0'0,"0"0"-758"0"0,0 0-643 0 0,0 0-335 0 0,0 0-246 0 0,0 0-222 0 0,0 0-263 0 0,0 0-229 0 0,0 0-176 0 0,0 0-105 0 0,0 0-44 0 0,0 0-14 0 0,0 0 140 0 0,3 5 134 0 0,1 6-203 0 0,0 1-1 0 0,-2 0 0 0 0,1-1 0 0 0,-1 1 0 0 0,-1 0 1 0 0,0 0-1 0 0,-1 0 0 0 0,0 0 0 0 0,-1 0 0 0 0,0 1-241 0 0,0 25 321 0 0,-23 237 607 0 0,-1-98-814 0 0,-7 124-96 0 0,34-216-309 0 0,12-117-9257 0 0,-12 18 3787 0 0,0 5-5441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2977 0 0,'0'0'968'0'0,"0"0"-128"0"0,0 0-20 0 0,0 0 62 0 0,0 0 67 0 0,0 0 39 0 0,0 0 90 0 0,0 0 137 0 0,0 0 79 0 0,0 0 22 0 0,0 0-111 0 0,0 0-196 0 0,0 0-140 0 0,11 3-58 0 0,74 27 1583 0 0,-54-22-1724 0 0,1-2 0 0 0,0-1 0 0 0,1-1 0 0 0,-1-1 0 0 0,1-2 0 0 0,0-2 0 0 0,8-1-670 0 0,34 0 552 0 0,11 2-172 0 0,-84 2-368 0 0,0-1-1 0 0,0 0 0 0 0,0 1 0 0 0,0 0 1 0 0,0-1-1 0 0,-1 1 0 0 0,1 0 0 0 0,-1 0 1 0 0,1 0-1 0 0,-1 0 0 0 0,0 0 1 0 0,0 0-1 0 0,1 1 0 0 0,-2-1 0 0 0,1 0 1 0 0,0 1-1 0 0,0-1 0 0 0,-1 0 0 0 0,1 1 1 0 0,-1-1-1 0 0,0 1 0 0 0,0-1 0 0 0,0 1 1 0 0,0-1-1 0 0,0 1 0 0 0,0-1 0 0 0,-1 0 1 0 0,1 1-1 0 0,-1-1 0 0 0,0 1-11 0 0,1 5 74 0 0,-3 64 144 0 0,-4-1-1 0 0,-3 1 0 0 0,-5 7-217 0 0,12-58 26 0 0,-26 155 22 0 0,9 0 0 0 0,7 0 0 0 0,8 6-48 0 0,0-79 23 0 0,5-102-27 0 0,0-1 18 0 0,0 0 24 0 0,0 0 34 0 0,0 0 18 0 0,0 0 50 0 0,0 0 43 0 0,0 0 33 0 0,0 0 30 0 0,-20-8 880 0 0,4 1-1107 0 0,0 0 0 0 0,0 0 0 0 0,-1 2 0 0 0,0 0 0 0 0,-1 1 0 0 0,1 1 0 0 0,-1 0 0 0 0,1 2 0 0 0,-13 0-19 0 0,-136 26-547 0 0,142-21-926 0 0,24-4-101 0 0,1 0-3321 0 0,6 0-728 0 0,-1 0-6827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16500 0 0,'0'0'2216'0'0,"0"0"-748"0"0,0 0-587 0 0,0 0-89 0 0,0 0 27 0 0,0 0 18 0 0,0 0-77 0 0,0 0-193 0 0,0 0-195 0 0,0 0-73 0 0,0 0 2 0 0,0 0 27 0 0,0 0-13 0 0,17-1-71 0 0,118-5 103 0 0,-13 2 120 0 0,-70 4-3611 0 0,-29 0-175 0 0,-22 0-2920 0 0,-1 3-5595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1108 847 8242 0 0,'0'0'1880'0'0,"0"0"-397"0"0,0 0-256 0 0,0 0 17 0 0,0 0 42 0 0,0 0-38 0 0,0 0-82 0 0,0 0-187 0 0,0 0-198 0 0,0 0-173 0 0,0 0-153 0 0,-10-4-90 0 0,-114-25 778 0 0,104 29-995 0 0,-63-1 435 0 0,1 4-1 0 0,0 3 0 0 0,-26 8-582 0 0,-160 49 483 0 0,253-58-469 0 0,10-4-9 0 0,0 1 0 0 0,1-1 0 0 0,-1 1 0 0 0,1 0 0 0 0,-1 0 1 0 0,1 0-1 0 0,-1 1 0 0 0,1-1 0 0 0,0 1 0 0 0,0 0 1 0 0,1 1-1 0 0,-1-1 0 0 0,0 0 0 0 0,1 1 0 0 0,0 0 0 0 0,0 0 1 0 0,-1 1-6 0 0,4-2 1 0 0,1 1 0 0 0,-1-1 1 0 0,0 0-1 0 0,1 0 1 0 0,-1 1-1 0 0,1-1 1 0 0,0 0-1 0 0,0 0 0 0 0,1 0 1 0 0,-1 0-1 0 0,1 0 1 0 0,-1 0-1 0 0,1 0 0 0 0,0 0 1 0 0,0-1-1 0 0,0 1 1 0 0,0-1-1 0 0,1 1 1 0 0,-1-1-1 0 0,1 0 0 0 0,-1 0 1 0 0,1 0-1 0 0,0 0 1 0 0,-1-1-1 0 0,1 1 1 0 0,0-1-1 0 0,0 1 0 0 0,1-1 1 0 0,-1 0-1 0 0,0 0 1 0 0,2 0-2 0 0,329 69 813 0 0,-314-67-761 0 0,-12-2-27 0 0,0 0-1 0 0,1 0 0 0 0,-1 1 1 0 0,0 0-1 0 0,0 0 1 0 0,0 1-1 0 0,0 0 1 0 0,-1 1-1 0 0,1 0 1 0 0,-1 0-1 0 0,0 0 1 0 0,2 2-25 0 0,-9-5 15 0 0,1 0 1 0 0,-1 0 0 0 0,1 0 0 0 0,-1 0 0 0 0,0 0 0 0 0,1-1 0 0 0,-1 1 0 0 0,0 0 0 0 0,0 0 0 0 0,1 0-1 0 0,-1 0 1 0 0,0 0 0 0 0,0 0 0 0 0,0 1 0 0 0,0-1 0 0 0,0 0 0 0 0,-1 0 0 0 0,1 0 0 0 0,0 0 0 0 0,0 0 0 0 0,-1-1-1 0 0,1 1 1 0 0,0 0 0 0 0,-1 0 0 0 0,1 0 0 0 0,-1 0 0 0 0,1 0 0 0 0,-1 0 0 0 0,0-1 0 0 0,1 1 0 0 0,-1 0-1 0 0,0 0 1 0 0,0-1 0 0 0,1 1 0 0 0,-1 0 0 0 0,0-1 0 0 0,0 1 0 0 0,0-1 0 0 0,0 1 0 0 0,0-1 0 0 0,0 0 0 0 0,0 1-1 0 0,0-1-15 0 0,-54 28 162 0 0,47-24-135 0 0,-96 42 61 0 0,-270 135 49 0 0,357-170-129 0 0,-5 0 7 0 0,2 1 0 0 0,-1 1 0 0 0,2 0 0 0 0,-1 2-1 0 0,2 0 1 0 0,0 2 0 0 0,-14 16-15 0 0,30-30 2 0 0,0-1 1 0 0,0 1-1 0 0,0-1 0 0 0,0 1 0 0 0,1 0 1 0 0,-1 0-1 0 0,1 0 0 0 0,-1 0 0 0 0,1 0 1 0 0,0 0-1 0 0,1 0 0 0 0,-1 0 0 0 0,0 0 1 0 0,1 0-1 0 0,0 1 0 0 0,-1-1 0 0 0,1 0 1 0 0,1 0-1 0 0,-1 1 0 0 0,0-1 0 0 0,1 0 1 0 0,0 0-1 0 0,-1 0 0 0 0,1 0 0 0 0,1 0 1 0 0,-1 0-1 0 0,0 0 0 0 0,1 0 0 0 0,-1 0 1 0 0,1 0-1 0 0,0-1 0 0 0,0 1 0 0 0,0-1 1 0 0,0 1-1 0 0,0-1 0 0 0,1 0 0 0 0,-1 0 1 0 0,2 1-3 0 0,6 5 24 0 0,1-1 0 0 0,0-1 0 0 0,0 1 0 0 0,0-2 0 0 0,1 0 0 0 0,0 0 1 0 0,0-1-1 0 0,0 0 0 0 0,3-1-24 0 0,49 8 100 0 0,1-3 0 0 0,-1-3 0 0 0,1-3 0 0 0,0-3 0 0 0,0-3 0 0 0,3-2-100 0 0,-53 5-37 0 0,0 0 0 0 0,-1-1 1 0 0,1 0-1 0 0,-1-1 0 0 0,1-1 0 0 0,-1 0 1 0 0,0-1-1 0 0,0-1 0 0 0,-1 0 0 0 0,1-1 1 0 0,-1 0-1 0 0,-1-1 0 0 0,1 0 0 0 0,9-10 37 0 0,16-63-3062 0 0,-32 51-787 0 0,-2 3-3435 0 0,-3 11-4284 0 0</inkml:trace>
  <inkml:trace contextRef="#ctx0" brushRef="#br0" timeOffset="363.252">790 0 18244 0 0,'0'0'340'0'0,"0"0"-117"0"0,0 0-37 0 0,0 0 84 0 0,0 0 191 0 0,-32 37 221 0 0,-99 118 147 0 0,120-143-658 0 0,1 1 0 0 0,1 0 0 0 0,0 0 0 0 0,1 1-1 0 0,1 0 1 0 0,0 1 0 0 0,1 0 0 0 0,-2 5-171 0 0,-3 10 312 0 0,-17 65 168 0 0,3 2-1 0 0,5 1 0 0 0,4 0 0 0 0,4 1 1 0 0,5 1-1 0 0,4 0 0 0 0,6 39-479 0 0,-3-97 61 0 0,0 124 68 0 0,2-39-32 0 0,-5 1 1 0 0,-21 125-98 0 0,17-219-5 0 0,-2 0-1 0 0,-1-1 1 0 0,-2 0 0 0 0,-1-1 0 0 0,-1 0 0 0 0,-2-1 0 0 0,-1-1 0 0 0,-2 0-1 0 0,0-2 1 0 0,-2 0 0 0 0,-1-1 0 0 0,-2-1 0 0 0,0-1 0 0 0,-21 15 5 0 0,1-7-344 0 0,100-82-8982 0 0,-54 48 8613 0 0,6-7-9677 0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1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11682 0 0,'0'0'4616'0'0,"0"0"-2907"0"0,0 0-883 0 0,0 0 175 0 0,0 0 238 0 0,0 0 81 0 0,0 0-101 0 0,0 0-322 0 0,0 0-278 0 0,0 0-139 0 0,0 0-50 0 0,0 0-44 0 0,0 0-27 0 0,1 19 1073 0 0,-49 14-826 0 0,43-29-413 0 0,25-25-62 0 0,-18 19 475 0 0,1 0-2940 0 0,-2 4-7028 0 0,1-2-3116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12787 0 0,'0'0'1431'0'0,"0"0"38"0"0,0 0 300 0 0,0 0 55 0 0,0 0-197 0 0,0 0-323 0 0,0 0-331 0 0,35-2-279 0 0,110-9-209 0 0,25-23 495 0 0,-129 23-1124 0 0,21-4-226 0 0,-22 11-7058 0 0,-34 4-4324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7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33 7618 0 0,'0'0'1003'0'0,"0"0"-422"0"0,0 0 195 0 0,0 0 610 0 0,0 0 473 0 0,0 0 152 0 0,0 0-209 0 0,0 0-386 0 0,0 0-337 0 0,0 0-243 0 0,0 0-138 0 0,2 1-74 0 0,11 0-162 0 0,-1 0 1 0 0,1 0 0 0 0,0-2 0 0 0,-1 1-1 0 0,1-1 1 0 0,-1-1 0 0 0,1-1 0 0 0,-1 1-1 0 0,3-2-462 0 0,54-9 567 0 0,-37 9-378 0 0,-12 1-122 0 0,-1 1 1 0 0,1 1-1 0 0,0 0 0 0 0,0 2 0 0 0,0 0 0 0 0,0 1 0 0 0,4 2-67 0 0,-21-3 1 0 0,0-1-1 0 0,0 1 1 0 0,0 1 0 0 0,0-1-1 0 0,0 0 1 0 0,0 1 0 0 0,0 0-1 0 0,-1-1 1 0 0,1 1 0 0 0,0 0 0 0 0,-1 1-1 0 0,1-1 1 0 0,-1 0 0 0 0,0 1-1 0 0,0-1 1 0 0,0 1 0 0 0,0 0-1 0 0,0-1 1 0 0,-1 1 0 0 0,1 0-1 0 0,-1 0 1 0 0,0 0 0 0 0,0 0-1 0 0,0 0 1 0 0,0 1 0 0 0,0-1-1 0 0,-1 0 1 0 0,1 0 0 0 0,-1 1-1 0 0,0-1 1 0 0,0 3-1 0 0,-1 3 4 0 0,0 1 1 0 0,-1-1 0 0 0,1 0-1 0 0,-2 0 1 0 0,1 0-1 0 0,-1 0 1 0 0,-1 0 0 0 0,0-1-1 0 0,0 1 1 0 0,-5 6-5 0 0,-26 34 32 0 0,-2-1-1 0 0,-2-1 1 0 0,-2-3 0 0 0,-14 10-32 0 0,-98 111 61 0 0,141-150-60 0 0,4-7 3 0 0,0 0 0 0 0,0 1 1 0 0,1 0-1 0 0,1 0 0 0 0,-1 1 0 0 0,2 0 0 0 0,-1 0 0 0 0,1 0 1 0 0,1 0-1 0 0,0 1 0 0 0,0 0 0 0 0,1 0 0 0 0,0 0 0 0 0,1 0 1 0 0,1 0-1 0 0,-1 0 0 0 0,2 4-4 0 0,1-11 15 0 0,0-1 0 0 0,1 1 0 0 0,-1 0 0 0 0,1-1 0 0 0,0 1 0 0 0,0-1 0 0 0,0 0 0 0 0,0 1 0 0 0,1-1 0 0 0,-1 0 0 0 0,1 0 0 0 0,0-1 0 0 0,0 1 0 0 0,0-1 0 0 0,0 1 0 0 0,1-1 0 0 0,-1 0 0 0 0,0 0 0 0 0,1 0 0 0 0,0-1 0 0 0,-1 1 0 0 0,1-1 0 0 0,0 0 0 0 0,2 1-15 0 0,98 13 648 0 0,70-34 199 0 0,-80-7-494 0 0,-113 14-2853 0 0,2 6-6446 0 0,13 6-3141 0 0</inkml:trace>
  <inkml:trace contextRef="#ctx0" brushRef="#br0" timeOffset="5014.992">664 1027 4121 0 0,'0'0'2935'0'0,"0"0"-1261"0"0,0 0-574 0 0,0 0 10 0 0,0 0 173 0 0,0 0 145 0 0,0 0-6 0 0,0 0-172 0 0,0 0-191 0 0,0 0-170 0 0,0 0-133 0 0,13-32-100 0 0,39-100-65 0 0,36-46 1413 0 0,-70 151-1855 0 0,0 1 0 0 0,2 1 0 0 0,0 1 0 0 0,2 1 0 0 0,1 1 0 0 0,0 1 0 0 0,2 1 0 0 0,0 1 0 0 0,1 1 0 0 0,1 1 0 0 0,2 2-149 0 0,-28 13 3 0 0,0 1 0 0 0,0 0 0 0 0,0 0 0 0 0,1-1 0 0 0,-1 1 0 0 0,1 0 0 0 0,-1 0 0 0 0,0 1 0 0 0,1-1 1 0 0,0 0-1 0 0,-1 0 0 0 0,1 1 0 0 0,-1-1 0 0 0,1 1 0 0 0,0-1 0 0 0,-1 1 0 0 0,1 0 0 0 0,0 0 0 0 0,0 0 0 0 0,-1 0 0 0 0,1 0 0 0 0,0 0 0 0 0,0 0 0 0 0,-1 0 0 0 0,1 1 0 0 0,0-1 0 0 0,-1 1 0 0 0,1-1 0 0 0,-1 1 0 0 0,1 0 0 0 0,0-1 0 0 0,-1 1 1 0 0,1 0-1 0 0,-1 0 0 0 0,0 0 0 0 0,1 0 0 0 0,-1 1 0 0 0,0-1 0 0 0,1 1-3 0 0,-1 13 123 0 0,-1 0 1 0 0,0 0 0 0 0,-1 0-1 0 0,-1 0 1 0 0,0 0 0 0 0,-1-1-1 0 0,-1 1 1 0 0,0-1 0 0 0,-4 7-124 0 0,-13 64 142 0 0,-14 177-109 0 0,34-252-54 0 0,2-10 22 0 0,-1 0 1 0 0,0 0-1 0 0,0 0 1 0 0,1 0-1 0 0,-1 0 0 0 0,0 0 1 0 0,0 0-1 0 0,1 0 0 0 0,-1 0 1 0 0,0 0-1 0 0,1 0 0 0 0,-1 0 1 0 0,0 0-1 0 0,0 1 1 0 0,1-1-1 0 0,-1 0 0 0 0,0 0 1 0 0,0 0-1 0 0,1 0 0 0 0,-1 0 1 0 0,0 1-1 0 0,0-1 1 0 0,0 0-1 0 0,1 0 0 0 0,-1 0 1 0 0,0 1-1 0 0,0-1 0 0 0,0 0 1 0 0,0 0-1 0 0,1 1-1 0 0,226-368 361 0 0,-195 321-354 0 0,1 0-1 0 0,3 2 0 0 0,1 2 1 0 0,12-8-7 0 0,7 16-43 0 0,-49 90 95 0 0,-49 369 46 0 0,42-415-208 0 0,14 54-1610 0 0,-12-63 614 0 0,1-1-7298 0 0,-2 0 4967 0 0,-1 0-7560 0 0</inkml:trace>
  <inkml:trace contextRef="#ctx0" brushRef="#br0" timeOffset="5580.856">1890 629 17108 0 0,'0'0'1351'0'0,"0"0"-490"0"0,0 0-250 0 0,0 0-8 0 0,0 0 6 0 0,0 0-45 0 0,0 0-126 0 0,0 0-117 0 0,0 0-73 0 0,0 0-66 0 0,0 0-70 0 0,0 0-43 0 0,-22 31-44 0 0,-73 97-30 0 0,-69 81 13 0 0,142-186-40 0 0,22-23 11 0 0,0 0-19 0 0,18-20-16 0 0,159-192 769 0 0,21-8-544 0 0,-170 197-299 0 0,-28 44 130 0 0,-33 231 272 0 0,33-228-288 0 0,13 87 0 0 0,-13-111-4 0 0,0 1 10 0 0,0 1 6 0 0,0-1-16 0 0,0-1-40 0 0,0 0-77 0 0,-23-4-3050 0 0,8 0-698 0 0,3 2-3906 0 0,5 1-1043 0 0</inkml:trace>
  <inkml:trace contextRef="#ctx0" brushRef="#br0" timeOffset="5830.839">1671 865 13931 0 0,'0'0'2244'0'0,"0"0"-969"0"0,0 0-566 0 0,0 0-28 0 0,0 0 101 0 0,0 0 51 0 0,0 0-38 0 0,0 0-128 0 0,0 0-109 0 0,0 0-103 0 0,0 0-111 0 0,0 0-112 0 0,31-7-109 0 0,96-23-92 0 0,-39 26-1146 0 0,-58 8-8622 0 0,-24-4-1519 0 0</inkml:trace>
  <inkml:trace contextRef="#ctx0" brushRef="#br0" timeOffset="6628.986">2583 353 4257 0 0,'0'0'1846'0'0,"0"0"-137"0"0,0 0 122 0 0,0 0 124 0 0,0 0-51 0 0,0 0-176 0 0,0 0-249 0 0,0 0-228 0 0,0 0-176 0 0,0 0-155 0 0,0 0-153 0 0,0 0-142 0 0,-18-5-71 0 0,-56-17-54 0 0,70 21-437 0 0,0 0 1 0 0,0 1-1 0 0,0-1 0 0 0,0 1 1 0 0,0-1-1 0 0,0 1 1 0 0,0 0-1 0 0,0 1 0 0 0,0-1 1 0 0,0 1-1 0 0,0 0 0 0 0,0 0 1 0 0,0 0-1 0 0,0 0 1 0 0,1 1-1 0 0,-1-1 0 0 0,0 1 1 0 0,1 0-1 0 0,-1 0 1 0 0,1 1-1 0 0,-1 0-63 0 0,-8 4 168 0 0,-11 8-95 0 0,0 0 1 0 0,0 1 0 0 0,2 1-1 0 0,0 2 1 0 0,1 0 0 0 0,1 1-1 0 0,1 0 1 0 0,1 2 0 0 0,-6 10-74 0 0,16-20-13 0 0,1 0 0 0 0,1 0 0 0 0,0 0 0 0 0,1 0 0 0 0,0 1 1 0 0,1 0-1 0 0,0 0 0 0 0,1 0 0 0 0,1 0 0 0 0,0 0 1 0 0,1 0-1 0 0,0 0 0 0 0,2 13 13 0 0,0-23 18 0 0,-1 0 0 0 0,1 0 1 0 0,0 0-1 0 0,1-1 0 0 0,-1 1 0 0 0,0-1 1 0 0,1 1-1 0 0,-1-1 0 0 0,1 0 0 0 0,0 0 1 0 0,0 0-1 0 0,0 0 0 0 0,0-1 0 0 0,0 1 1 0 0,0-1-1 0 0,0 0 0 0 0,1 0 0 0 0,-1 0 1 0 0,0 0-1 0 0,1 0 0 0 0,-1-1 0 0 0,1 1 1 0 0,-1-1-1 0 0,1 0 0 0 0,-1 0 0 0 0,0-1 1 0 0,1 1-1 0 0,-1 0 0 0 0,1-1 0 0 0,-1 0 1 0 0,0 0-1 0 0,1 0 0 0 0,-1 0 0 0 0,0-1 1 0 0,0 1-1 0 0,0-1 0 0 0,0 0 0 0 0,2-1-18 0 0,34-26 306 0 0,0-1 0 0 0,-2-2 0 0 0,-1-2-1 0 0,17-21-305 0 0,-4 4 122 0 0,118-114 378 0 0,-162 159-484 0 0,0 1 1 0 0,0 0 0 0 0,1 0-1 0 0,-1 0 1 0 0,1 1 0 0 0,0 0-1 0 0,1 0 1 0 0,-1 0-1 0 0,1 1 1 0 0,-1 0 0 0 0,1 0-1 0 0,0 0 1 0 0,0 1 0 0 0,0 0-1 0 0,0 1 1 0 0,1 0 0 0 0,-1 0-1 0 0,0 0 1 0 0,4 1-17 0 0,-8 2 4 0 0,0 1 1 0 0,0-1 0 0 0,-1 1-1 0 0,1 0 1 0 0,-1 0 0 0 0,0 0-1 0 0,0 0 1 0 0,0 0 0 0 0,0 0-1 0 0,-1 1 1 0 0,1-1 0 0 0,-1 1-1 0 0,0-1 1 0 0,0 1-1 0 0,0-1 1 0 0,0 1 0 0 0,0 0-5 0 0,-1-3 2 0 0,7 38-14 0 0,-1-1 0 0 0,-2 1-1 0 0,-2 0 1 0 0,-1 0 0 0 0,-4 20 12 0 0,2 15-37 0 0,2-20 28 0 0,0-20 1 0 0,-1-1-1 0 0,-1 1 1 0 0,-2-1-1 0 0,-2 0 1 0 0,-5 22 8 0 0,-3-13 1 0 0,-1-1 0 0 0,-2-1 0 0 0,-2 0 0 0 0,-2-1 0 0 0,-1-1 0 0 0,-6 5-1 0 0,14-25-17 0 0,0-1-1 0 0,-1-1 1 0 0,-1 0-1 0 0,-1-1 0 0 0,0-1 1 0 0,-1 0-1 0 0,0-1 0 0 0,-1-1 1 0 0,0-1-1 0 0,-1 0 0 0 0,0-2 1 0 0,-1 0-1 0 0,-17 5 18 0 0,34-12-1 0 0,-1 0-1 0 0,1-1 1 0 0,-1 1 0 0 0,0-1 0 0 0,0 1-1 0 0,1-1 1 0 0,-1 0 0 0 0,0-1-1 0 0,0 1 1 0 0,0-1 0 0 0,0 0-1 0 0,0 0 1 0 0,0 0 0 0 0,0 0 0 0 0,0 0-1 0 0,0-1 1 0 0,0 0 0 0 0,0 0-1 0 0,0 0 1 0 0,0-1 0 0 0,0 1-1 0 0,1-1 1 0 0,-1 0 0 0 0,1 0 0 0 0,-1 0-1 0 0,1 0 1 0 0,0 0 0 0 0,0-1-1 0 0,0 0 1 0 0,0 1 0 0 0,0-1-1 0 0,0 0 1 0 0,1-1 0 0 0,0 1 0 0 0,-1 0-1 0 0,1-1 1 0 0,1 1 0 0 0,-1-1-1 0 0,0 0 1 0 0,1 1 0 0 0,-1-5 1 0 0,3-3 4 0 0,2-1 0 0 0,0 0 0 0 0,0 0 0 0 0,1 1 0 0 0,0 0 0 0 0,1 0 0 0 0,0 0 0 0 0,1 0 0 0 0,0 1 0 0 0,1 0 0 0 0,0 0 0 0 0,0 1 0 0 0,1 0 0 0 0,1 0 0 0 0,-1 0 0 0 0,1 2 1 0 0,9-7-5 0 0,-6 2-5 0 0,36-31 20 0 0,1 2 0 0 0,3 2 1 0 0,1 3-1 0 0,10-4-15 0 0,33-13-308 0 0,2 5 0 0 0,71-24 308 0 0,-142 67-3654 0 0,-23 5 1481 0 0,1 0-7869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1 482 3153 0 0,'0'0'1056'0'0,"0"0"13"0"0,0 0 236 0 0,0 0 328 0 0,0 0 196 0 0,0 0-113 0 0,0 0-354 0 0,0 0-394 0 0,0 0-236 0 0,0 0-42 0 0,0 0 80 0 0,1 2 159 0 0,42 21 3743 0 0,43-18-2036 0 0,-71-5-2252 0 0,30-3 179 0 0,-1-2-1 0 0,0-1 1 0 0,-1-3-1 0 0,28-9-562 0 0,99-18 504 0 0,2 21-420 0 0,-172 15-179 0 0,0 0-59 0 0,0 0-33 0 0,0 0-65 0 0,-25 26-3802 0 0,1-5-3023 0 0,14-13 405 0 0,1-1-2579 0 0</inkml:trace>
  <inkml:trace contextRef="#ctx0" brushRef="#br0" timeOffset="304.393">76 737 9290 0 0,'0'0'1955'0'0,"0"0"-323"0"0,0 0-115 0 0,0 0 58 0 0,0 0 44 0 0,0 0-147 0 0,0 0-330 0 0,0 0-310 0 0,0 0-235 0 0,0 0-83 0 0,0 0 43 0 0,0 0 63 0 0,-1 6 51 0 0,0-2-538 0 0,1-3-108 0 0,0 0 1 0 0,-1 0-1 0 0,1 0 1 0 0,-1-1-1 0 0,1 1 1 0 0,0 0 0 0 0,0 0-1 0 0,0 0 1 0 0,-1 0-1 0 0,1 0 1 0 0,0 0 0 0 0,0 0-1 0 0,0 0 1 0 0,1 0-1 0 0,-1 0 1 0 0,0 0 0 0 0,0 0-1 0 0,0 0 1 0 0,1 0-1 0 0,-1 0 1 0 0,0 0 0 0 0,1 0-1 0 0,-1-1 1 0 0,1 1-1 0 0,-1 0 1 0 0,1 0-1 0 0,0 0 1 0 0,-1-1 0 0 0,1 1-1 0 0,0 0 1 0 0,-1 0-1 0 0,1-1 1 0 0,0 1 0 0 0,0-1-1 0 0,0 1 1 0 0,-1-1-1 0 0,1 1 1 0 0,0-1 0 0 0,0 0-1 0 0,0 1 1 0 0,0-1-26 0 0,46 0 434 0 0,-1-1 0 0 0,1-3 0 0 0,-1-2 0 0 0,0-2 0 0 0,0-1 0 0 0,-1-3 0 0 0,29-12-434 0 0,-19 8 114 0 0,119-28-295 0 0,-151 44-1261 0 0,-23 0 677 0 0,0 0-242 0 0,0 0-401 0 0,0 0-734 0 0,0 0-3445 0 0,-3 0 312 0 0,2 0-5245 0 0</inkml:trace>
  <inkml:trace contextRef="#ctx0" brushRef="#br0" timeOffset="802.874">378 0 10330 0 0,'0'0'1926'0'0,"0"0"-287"0"0,0 0-287 0 0,0 0-151 0 0,0 0-136 0 0,0 0-186 0 0,0 0-162 0 0,0 0-79 0 0,0 0 14 0 0,0 0 22 0 0,0 0 15 0 0,0 0-18 0 0,0 0-55 0 0,5 22-36 0 0,17 67-43 0 0,-22-86-499 0 0,1-1-1 0 0,0 1 0 0 0,0 0 0 0 0,0 0 1 0 0,1 0-1 0 0,-1-1 0 0 0,1 1 0 0 0,-1-1 1 0 0,1 1-1 0 0,0-1 0 0 0,0 0 0 0 0,0 1 0 0 0,0-1 1 0 0,1 0-1 0 0,-1 0 0 0 0,0-1 0 0 0,1 1 1 0 0,-1 0-1 0 0,1-1 0 0 0,0 0 0 0 0,-1 1 1 0 0,1-1-38 0 0,7 3 134 0 0,178 74 1414 0 0,-147-64-1429 0 0,-1 1-1 0 0,-1 2 1 0 0,0 2-1 0 0,-2 1 0 0 0,33 23-118 0 0,-63-38 7 0 0,3 2-3 0 0,0 0 1 0 0,0 0-1 0 0,-1 1 0 0 0,0 1 1 0 0,-1-1-1 0 0,1 1 1 0 0,-2 1-1 0 0,1 0 1 0 0,-1 0-1 0 0,3 7-4 0 0,-9-13 11 0 0,-1 1 0 0 0,0-1 0 0 0,0 0 0 0 0,0 1 0 0 0,-1-1-1 0 0,0 0 1 0 0,1 0 0 0 0,-1 1 0 0 0,-1-1 0 0 0,1 0 0 0 0,-1 0 0 0 0,1 0 0 0 0,-1 0 0 0 0,0-1-1 0 0,-1 1 1 0 0,1 0 0 0 0,0-1 0 0 0,-1 0 0 0 0,0 1 0 0 0,0-1 0 0 0,0 0 0 0 0,0 0-1 0 0,-1-1 1 0 0,1 1 0 0 0,-1-1 0 0 0,1 0 0 0 0,-1 0 0 0 0,0 0 0 0 0,0 0 0 0 0,0 0-1 0 0,-2-1-9 0 0,-16 14 27 0 0,-369 232 176 0 0,317-189-368 0 0,74-57 79 0 0,0 0 1 0 0,0-1 0 0 0,0 1 0 0 0,0 0 0 0 0,0-1 0 0 0,0 1 0 0 0,0 0-1 0 0,0-1 1 0 0,0 1 0 0 0,0 0 0 0 0,0-1 0 0 0,0 1 0 0 0,1 0 0 0 0,-1-1-1 0 0,0 1 1 0 0,0 0 0 0 0,1-1 0 0 0,-1 1 0 0 0,0 0 0 0 0,1-1 0 0 0,-1 1 0 0 0,1-1-1 0 0,-1 1 1 0 0,1-1 0 0 0,-1 1 0 0 0,1-1 0 0 0,-1 0 0 0 0,1 1 0 0 0,-1-1-1 0 0,1 1 1 0 0,0-1 0 0 0,-1 0 0 0 0,1 0 0 0 0,-1 1 0 0 0,1-1 0 0 0,0 0-1 0 0,-1 0 1 0 0,1 0 0 0 0,0 0 0 0 0,-1 1 0 0 0,1-1 0 0 0,0 0 0 0 0,0 0-1 0 0,-1-1 1 0 0,1 1 84 0 0,13 3-5002 0 0,-8-2-1285 0 0,-2 2-5442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5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365 203 7450 0 0,'0'0'2399'0'0,"0"0"-293"0"0,0 0-202 0 0,0 0-78 0 0,0 0-87 0 0,0 0-143 0 0,0 0-268 0 0,0 0-314 0 0,0 0-263 0 0,0 0-220 0 0,0 0-189 0 0,0 0-115 0 0,0 0-58 0 0,-2 12 210 0 0,-8 358 2506 0 0,-23-35-2409 0 0,21-254-423 0 0,12-80-52 0 0,0-1-18 0 0,0 0-10 0 0,0 0-35 0 0,0-119-5761 0 0,0 69-5122 0 0,0 38 643 0 0</inkml:trace>
  <inkml:trace contextRef="#ctx0" brushRef="#br0" timeOffset="269.345">1 214 12595 0 0,'0'0'1416'0'0,"0"0"-334"0"0,0 0-238 0 0,0 0 77 0 0,0 0 198 0 0,0 0 113 0 0,0 0-59 0 0,0 0-197 0 0,0 0-181 0 0,0 0-112 0 0,0 0-33 0 0,0 0-35 0 0,0 0-43 0 0,36-22-34 0 0,115-69-58 0 0,-39 42 309 0 0,-76 38-620 0 0,-1 1 1 0 0,2 2-1 0 0,-1 1 0 0 0,1 2 0 0 0,9 1-169 0 0,97-3-324 0 0,-140 7 164 0 0,1 1 1 0 0,-1-1-1 0 0,0 1 1 0 0,0-1-1 0 0,0 1 1 0 0,0 0-1 0 0,1 0 1 0 0,-1 1-1 0 0,-1-1 1 0 0,1 0-1 0 0,0 1 1 0 0,0 0-1 0 0,0 0 1 0 0,-1 0-1 0 0,1 0 1 0 0,-1 0-1 0 0,0 0 1 0 0,2 2 159 0 0,10 13-4371 0 0,-3 1-4477 0 0,-7-10-2064 0 0</inkml:trace>
  <inkml:trace contextRef="#ctx0" brushRef="#br0" timeOffset="666.038">914 759 15851 0 0,'0'0'1837'0'0,"0"0"-610"0"0,0 0-462 0 0,0 0-58 0 0,0 0 175 0 0,0 0 134 0 0,0 0-9 0 0,0 0-174 0 0,0 0-217 0 0,0 0-158 0 0,0 0-125 0 0,0 0-74 0 0,-1 31-70 0 0,0 99-25 0 0,-7-2 202 0 0,6-79-508 0 0,1-56-11580 0 0,3 3 1229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1:14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0 472 5737 0 0,'0'0'1814'0'0,"0"0"-191"0"0,0 0-120 0 0,0 0 0 0 0,0 0 36 0 0,0 0-31 0 0,0 0-141 0 0,0 0-243 0 0,0 0-285 0 0,0 0-189 0 0,0 0-87 0 0,5-1-23 0 0,21-4 231 0 0,1 2 0 0 0,0 1 0 0 0,-1 1 0 0 0,1 1 0 0 0,0 2 0 0 0,0 0 0 0 0,7 4-771 0 0,94 3 1101 0 0,16-9-189 0 0,-1-7-1 0 0,18-7-911 0 0,9-6 337 0 0,-155 9-2947 0 0,-18 6-3053 0 0,-5 0-4656 0 0,4 5-57 0 0</inkml:trace>
  <inkml:trace contextRef="#ctx0" brushRef="#br0" timeOffset="264.037">123 674 4817 0 0,'0'0'3357'0'0,"0"0"-1239"0"0,0 0-439 0 0,0 0 26 0 0,0 0 9 0 0,0 0-107 0 0,0 0-309 0 0,0 0-434 0 0,0 0-389 0 0,0 0-206 0 0,0 0-12 0 0,0 0 74 0 0,0 0 124 0 0,-5 10 110 0 0,-12 27 25 0 0,17-36-561 0 0,1 0 0 0 0,0 0 0 0 0,-1 0 0 0 0,1 0 0 0 0,0 0 0 0 0,-1 0 0 0 0,1-1 1 0 0,0 1-1 0 0,0 0 0 0 0,0 0 0 0 0,0-1 0 0 0,0 1 0 0 0,0 0 0 0 0,0-1 0 0 0,0 1 0 0 0,0-1 1 0 0,0 1-1 0 0,0-1 0 0 0,0 0 0 0 0,0 0 0 0 0,1 1 0 0 0,-1-1 0 0 0,0 0 0 0 0,0 0 0 0 0,0 0 1 0 0,0 0-1 0 0,1 0 0 0 0,-1 0 0 0 0,0 0 0 0 0,0-1 0 0 0,0 1 0 0 0,0 0 0 0 0,0-1 0 0 0,1 0-29 0 0,4 1 139 0 0,353-29 3151 0 0,-171 25-3406 0 0,-124 4-5165 0 0,-64 0 1479 0 0,0 0-2868 0 0,0 0-3980 0 0</inkml:trace>
  <inkml:trace contextRef="#ctx0" brushRef="#br0" timeOffset="966.096">400 1 7017 0 0,'0'0'1750'0'0,"0"0"-144"0"0,0 0 72 0 0,0 0 74 0 0,0 0 32 0 0,0 0-221 0 0,0 0-428 0 0,0 0-448 0 0,0 0-316 0 0,0 0-102 0 0,0 0 47 0 0,0 0 147 0 0,0 0 148 0 0,5 8 77 0 0,46 47 652 0 0,7-26-258 0 0,149 93 950 0 0,68 75-1309 0 0,-270-194-704 0 0,-1 0 0 0 0,1 1 0 0 0,-1-1 0 0 0,0 1 0 0 0,0 0 0 0 0,-1 0 0 0 0,1 0 0 0 0,-1 0 0 0 0,0 1 0 0 0,0-1 0 0 0,0 1 0 0 0,0 0 0 0 0,-1 0 0 0 0,0 0 0 0 0,0 0 0 0 0,0 0 0 0 0,-1 1 0 0 0,0-1 0 0 0,0 0 0 0 0,0 1 0 0 0,0 4-19 0 0,-67 42 761 0 0,-123 95-414 0 0,-115 92-11 0 0,253-180-236 0 0,6-7-208 0 0,45-52 76 0 0,0 0 0 0 0,1-1 0 0 0,-1 1 0 0 0,0-1 0 0 0,0 1 0 0 0,0 0 0 0 0,0-1 0 0 0,0 1 0 0 0,0 0 0 0 0,0-1 0 0 0,0 1 0 0 0,0-1 0 0 0,0 1 0 0 0,0 0 0 0 0,0-1 0 0 0,0 1 0 0 0,0 0 0 0 0,0-1 0 0 0,-1 1 0 0 0,1 0 0 0 0,0-1 0 0 0,0 1 1 0 0,0 0-1 0 0,0-1 0 0 0,-1 1 0 0 0,1 0 0 0 0,0-1 0 0 0,0 1 0 0 0,-1 0 0 0 0,1 0 0 0 0,0-1 0 0 0,-1 1 0 0 0,1 0 0 0 0,0 0 0 0 0,-1-1 0 0 0,1 1 0 0 0,0 0 0 0 0,-1 0 0 0 0,1 0 0 0 0,0 0 0 0 0,-1 0 0 0 0,1 0 0 0 0,0 0 0 0 0,-1-1 0 0 0,1 1 0 0 0,-1 0 0 0 0,1 0 0 0 0,0 0 0 0 0,-1 1 0 0 0,1-1 0 0 0,0 0 0 0 0,-1 0 0 0 0,1 0 0 0 0,0 0 0 0 0,-1 0 0 0 0,1 0 0 0 0,-1 0 0 0 0,1 1 0 0 0,0-1 0 0 0,0 0 0 0 0,-1 0 0 0 0,1 0 32 0 0,3-20-3626 0 0,1 6-6503 0 0,-2 11-1531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1:17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433 214 3977 0 0,'0'0'1928'0'0,"0"0"27"0"0,0 0-14 0 0,0 0-10 0 0,0 0-19 0 0,0 0-142 0 0,0 0-308 0 0,0 0-408 0 0,0 0-383 0 0,0 0-305 0 0,0 0-194 0 0,1 3 2 0 0,4 440 3897 0 0,-7-25-3463 0 0,2-417-646 0 0,0-1-8 0 0,0 0-10 0 0,0 0-14 0 0,0-27-1455 0 0,-7-60-3212 0 0,3 30-1259 0 0,2 39 2744 0 0,0 1-5020 0 0</inkml:trace>
  <inkml:trace contextRef="#ctx0" brushRef="#br0" timeOffset="249.349">1 144 2072 0 0,'0'0'2382'0'0,"0"0"-785"0"0,0 0-244 0 0,0 0-94 0 0,0 0-5 0 0,0 0 103 0 0,0 0 18 0 0,0 0-60 0 0,0 0-132 0 0,0 0-168 0 0,0 0-123 0 0,0 0-113 0 0,0 0-75 0 0,27-13-54 0 0,89-40-14 0 0,-16 27 614 0 0,280-8 777 0 0,-301 26-1976 0 0,-9 0-1813 0 0,-23 6-5047 0 0,-38 2-4130 0 0</inkml:trace>
  <inkml:trace contextRef="#ctx0" brushRef="#br0" timeOffset="587.925">903 803 12363 0 0,'0'0'434'0'0,"0"0"-348"0"0,0 0-32 0 0,0 0 427 0 0,0 0 471 0 0,0 0 255 0 0,0 0 86 0 0,0 0-31 0 0,0 0-130 0 0,0 0-170 0 0,0 0-193 0 0,0 0-150 0 0,0 0-92 0 0,8 24-59 0 0,24 75-63 0 0,-21-12 570 0 0,-13-61-783 0 0,-7 42-54 0 0,6-64-657 0 0,0 0-516 0 0,4 0-9551 0 0,1-3 2680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7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491 395 3561 0 0,'0'0'2088'0'0,"0"0"-262"0"0,0 0 46 0 0,0 0 115 0 0,0 0 90 0 0,0 0-82 0 0,0 0-341 0 0,0 0-338 0 0,0 0-267 0 0,0 0-202 0 0,0 0-128 0 0,0 0-83 0 0,0 0-58 0 0,-24-8-49 0 0,-72-24-41 0 0,33 24 1158 0 0,55 10-1565 0 0,0 1 0 0 0,0 0-1 0 0,1 1 1 0 0,-1-1 0 0 0,1 1 0 0 0,0 1-1 0 0,0 0 1 0 0,0 0 0 0 0,1 0 0 0 0,0 0 0 0 0,0 1-1 0 0,0 0 1 0 0,1 1 0 0 0,-1-1 0 0 0,2 1-1 0 0,-1 0 1 0 0,1 0 0 0 0,0 1 0 0 0,0-1 0 0 0,1 1-1 0 0,-2 5-80 0 0,-79 273 667 0 0,66-150-547 0 0,2 22-49 0 0,-16 59 32 0 0,6-69 2 0 0,31-144 1327 0 0,135-26-1304 0 0,92-12-57 0 0,-186 31-7 0 0,-46 3-57 0 0,0 0-6 0 0,0 0 22 0 0,0 0 1 0 0,0 0 21 0 0,0 0 16 0 0,0 0 2 0 0,0 0-8 0 0,0 0-11 0 0,0 0-2 0 0,0 0-8 0 0,0 0 15 0 0,0 0-4 0 0,0 0-14 0 0,0 0 2 0 0,0 0-11 0 0,0 0-2 0 0,0 0-8 0 0,0 0-3 0 0,0 0-14 0 0,0 0 11 0 0,0 0-7 0 0,0 0 6 0 0,0 0 1 0 0,0 0-13 0 0,0 0-5 0 0,-3 0 4 0 0,3 0-16 0 0,0 0 3 0 0,0 0-9 0 0,0 0 1 0 0,0 0 6 0 0,0 0-13 0 0,0 0-6 0 0,-25 0-3679 0 0,20 0 590 0 0,0 0-2359 0 0,3 0-6435 0 0</inkml:trace>
  <inkml:trace contextRef="#ctx0" brushRef="#br0" timeOffset="12546.81">6427 700 17748 0 0,'0'0'979'0'0,"0"0"-259"0"0,0 0-85 0 0,0 0 129 0 0,0 0 139 0 0,0 0 34 0 0,0 0-111 0 0,0 0-161 0 0,0 0-123 0 0,0 0-89 0 0,0 0-60 0 0,0 0-51 0 0,0 0-54 0 0,34-3-19 0 0,103-9 7 0 0,116 5 1023 0 0,41-34-932 0 0,-287 38-2740 0 0,-32 4-5816 0 0,12 2-3774 0 0</inkml:trace>
  <inkml:trace contextRef="#ctx0" brushRef="#br0" timeOffset="12793.648">6461 951 13899 0 0,'0'0'4645'0'0,"0"0"-2854"0"0,0 0-775 0 0,0 0 66 0 0,0 0 51 0 0,0 0-84 0 0,0 0-209 0 0,0 0-215 0 0,0 0-143 0 0,0 0-120 0 0,36 5-99 0 0,118 17-75 0 0,-36-27-37 0 0,25-11-560 0 0,-50 9-2651 0 0,-68 4-2357 0 0,-7-1-6742 0 0</inkml:trace>
  <inkml:trace contextRef="#ctx0" brushRef="#br0" timeOffset="13741.454">8055 538 2649 0 0,'0'0'1404'0'0,"0"0"100"0"0,0 0 269 0 0,0 0 282 0 0,0 0 198 0 0,0 0-13 0 0,0 0-208 0 0,0 0-302 0 0,0 0-306 0 0,0 0-277 0 0,0 0-272 0 0,-9-8-200 0 0,-28-27-167 0 0,37 35-492 0 0,-1 0 1 0 0,1-1-1 0 0,0 1 0 0 0,0 0 1 0 0,-1-1-1 0 0,1 1 1 0 0,0-1-1 0 0,0 1 0 0 0,0 0 1 0 0,0-1-1 0 0,0 1 1 0 0,-1-1-1 0 0,1 1 1 0 0,0-1-1 0 0,0 1 0 0 0,0 0 1 0 0,0-1-1 0 0,0 1 1 0 0,0-1-1 0 0,0 1 0 0 0,1-1 1 0 0,-1 1-1 0 0,0-1 1 0 0,0 1-1 0 0,0 0 1 0 0,0-1-1 0 0,0 1 0 0 0,1-1 1 0 0,-1 1-1 0 0,0 0 1 0 0,0-1-1 0 0,1 1 0 0 0,-1 0 1 0 0,0-1-1 0 0,1 1 1 0 0,-1 0-1 0 0,0-1 0 0 0,1 1 1 0 0,-1 0-1 0 0,0 0 1 0 0,1-1-1 0 0,-1 1 1 0 0,1 0-1 0 0,-1 0 0 0 0,0 0 1 0 0,1 0-1 0 0,-1 0 1 0 0,1-1-1 0 0,-1 1 0 0 0,1 0 1 0 0,-1 0-1 0 0,0 0 1 0 0,1 0-1 0 0,-1 0 1 0 0,1 0-1 0 0,-1 0 0 0 0,1 1 1 0 0,-1-1-1 0 0,0 0 1 0 0,1 0-1 0 0,-1 0 0 0 0,1 0 1 0 0,-1 0-17 0 0,1 0 65 0 0,50-11 471 0 0,1 2 0 0 0,0 3 0 0 0,0 1 0 0 0,0 3 0 0 0,23 3-536 0 0,-68-2 16 0 0,1 1-1 0 0,-1 0 0 0 0,1 1 0 0 0,0 0 1 0 0,-1 0-1 0 0,1 0 0 0 0,-1 1 1 0 0,0 0-1 0 0,0 0 0 0 0,1 1 1 0 0,-1 0-1 0 0,-1 0 0 0 0,1 1 1 0 0,0 0-1 0 0,-1 0 0 0 0,0 1 1 0 0,0-1-1 0 0,0 1 0 0 0,-1 1 1 0 0,1-1-1 0 0,-1 1 0 0 0,-1 0 0 0 0,1 0 1 0 0,-1 0-1 0 0,0 1 0 0 0,0-1 1 0 0,-1 1-1 0 0,0 0 0 0 0,0 0 1 0 0,-1 0-1 0 0,1 1-15 0 0,-3 3 26 0 0,0 0 0 0 0,-1 0 0 0 0,0 0 0 0 0,-1 0 0 0 0,0 0 0 0 0,-1 0 0 0 0,0 0 0 0 0,-1-1 0 0 0,0 0 0 0 0,0 1 0 0 0,-1-2 0 0 0,0 1 0 0 0,-1 0 0 0 0,0-1 0 0 0,-2 1-26 0 0,-114 126 112 0 0,120-134-110 0 0,-237 223 97 0 0,214-203-37 0 0,0 1 1 0 0,2 2-1 0 0,1 0 0 0 0,0 2 1 0 0,-11 20-63 0 0,31-45 12 0 0,0 1 0 0 0,1-1 0 0 0,-1 1 0 0 0,1 0 0 0 0,0-1 0 0 0,-1 1 0 0 0,1 0-1 0 0,0 0 1 0 0,1-1 0 0 0,-1 1 0 0 0,0 0 0 0 0,1 0 0 0 0,0 0 0 0 0,0 0 0 0 0,0 0 0 0 0,0 0 0 0 0,0 0 0 0 0,0 0 0 0 0,1 0 0 0 0,0 0 0 0 0,-1 0 0 0 0,1 0 0 0 0,0-1 0 0 0,0 1 0 0 0,1 0 0 0 0,-1 0 0 0 0,0-1-1 0 0,1 1 1 0 0,0-1 0 0 0,-1 0 0 0 0,1 1 0 0 0,0-1 0 0 0,0 0 0 0 0,1 0 0 0 0,-1 0 0 0 0,0 0 0 0 0,1 0 0 0 0,-1-1 0 0 0,1 1 0 0 0,-1-1 0 0 0,1 0 0 0 0,0 0 0 0 0,0 1 0 0 0,-1-2 0 0 0,1 1 0 0 0,0 0 0 0 0,0-1 0 0 0,0 1-1 0 0,0-1 1 0 0,0 0 0 0 0,2 0-12 0 0,23 1 73 0 0,-1-2-1 0 0,0 0 1 0 0,1-2-1 0 0,-1-1 1 0 0,0-1-1 0 0,0-1 1 0 0,-1-2-1 0 0,0-1 1 0 0,0 0-1 0 0,-1-2 1 0 0,2-3-73 0 0,10-1 9 0 0,49-25-808 0 0,-58 25-1575 0 0,-19 11-1101 0 0,-3 0-6048 0 0,-3 1-2616 0 0</inkml:trace>
  <inkml:trace contextRef="#ctx0" brushRef="#br0" timeOffset="14311.454">8522 1223 9938 0 0,'0'0'3905'0'0,"0"0"-1749"0"0,0 0-775 0 0,0 0-189 0 0,0 0-56 0 0,0 0-37 0 0,0 0-144 0 0,0 0-160 0 0,0 0-148 0 0,0 0-134 0 0,0 0-61 0 0,33-36-24 0 0,102-115-17 0 0,-29 41 288 0 0,80-92 254 0 0,-55 65-765 0 0,-99 103-126 0 0,-35 50-197 0 0,-68 156 176 0 0,63-152-46 0 0,1 1 0 0 0,1 0 1 0 0,0 0-1 0 0,2 1 0 0 0,1-1 0 0 0,0 1 0 0 0,1 5 5 0 0,3-24-1 0 0,0 0 1 0 0,0 0 0 0 0,0 0-1 0 0,1 0 1 0 0,-1-1 0 0 0,1 1-1 0 0,0 0 1 0 0,-1-1-1 0 0,1 0 1 0 0,0 1 0 0 0,0-1-1 0 0,1 0 1 0 0,-1 0 0 0 0,0 0-1 0 0,1 0 1 0 0,-1 0 0 0 0,1-1-1 0 0,0 1 1 0 0,-1-1-1 0 0,1 0 1 0 0,0 1 0 0 0,0-1-1 0 0,0-1 1 0 0,0 1 0 0 0,0 0-1 0 0,0-1 1 0 0,0 1 0 0 0,0-1-1 0 0,0 0 1 0 0,0 0-1 0 0,0 0 1 0 0,0-1 0 0 0,1 1-1 0 0,-1-1 1 0 0,0 1 0 0 0,-1-1-1 0 0,1 0 1 0 0,0 0 0 0 0,0-1-1 0 0,0 1 1 0 0,0 0-1 0 0,-1-1 1 0 0,1 0 0 0 0,0 0 0 0 0,49-29 14 0 0,-1-2 1 0 0,-2-2 0 0 0,-1-2-1 0 0,-3-2 1 0 0,0-3 0 0 0,9-14-15 0 0,-31 34 0 0 0,212-237-95 0 0,-235 259 96 0 0,0 0-1 0 0,0 0 1 0 0,1 1 0 0 0,-1-1-1 0 0,0 0 1 0 0,0 0 0 0 0,0 0-1 0 0,0 0 1 0 0,0 1 0 0 0,1-1-1 0 0,-1 0 1 0 0,0 0 0 0 0,0 0-1 0 0,0 0 1 0 0,1 1 0 0 0,-1-1-1 0 0,0 0 1 0 0,0 0 0 0 0,0 0-1 0 0,1 0 1 0 0,-1 0 0 0 0,0 0-1 0 0,0 0 1 0 0,0 0 0 0 0,1 0-1 0 0,-1 0 1 0 0,0 0 0 0 0,0 0-1 0 0,1 0 1 0 0,-1 0 0 0 0,0 0-1 0 0,0 0 1 0 0,1 0-1 0 0,-1 0 1 0 0,0 0 0 0 0,0 0-1 0 0,1 0 1 0 0,-1 0 0 0 0,0 0-1 0 0,0 0 1 0 0,0 0 0 0 0,1-1-1 0 0,-14 36 44 0 0,9-25-28 0 0,-63 163 286 0 0,41-116-263 0 0,3 2 0 0 0,3 0 0 0 0,2 2-1 0 0,3 0 1 0 0,0 15-39 0 0,15-75-7 0 0,-2 4-66 0 0,1 1 0 0 0,0-1-1 0 0,0 1 1 0 0,0 0 0 0 0,1-1 0 0 0,-1 1-1 0 0,1-1 1 0 0,1 1 0 0 0,-1 0 0 0 0,1-1-1 0 0,0 1 1 0 0,1-1 0 0 0,-1 1-1 0 0,1-1 1 0 0,0 0 0 0 0,0 1 0 0 0,0-1-1 0 0,1 0 1 0 0,0-1 0 0 0,0 1 0 0 0,4 4 73 0 0,23-4-3273 0 0,-11-10-3817 0 0,-11 2-4552 0 0</inkml:trace>
  <inkml:trace contextRef="#ctx0" brushRef="#br0" timeOffset="14807.762">10013 789 13899 0 0,'0'0'1382'0'0,"0"0"-231"0"0,0 0-23 0 0,0 0 80 0 0,0 0-25 0 0,0 0-170 0 0,-33 30-264 0 0,-104 94-255 0 0,79-54 19 0 0,56-67-491 0 0,1 1 1 0 0,-1-1 0 0 0,0 1 0 0 0,1 0 0 0 0,-1-1-1 0 0,1 1 1 0 0,0 0 0 0 0,1 0 0 0 0,-1 0 0 0 0,1 0 0 0 0,-1 0-1 0 0,1 0 1 0 0,0 0 0 0 0,1 0 0 0 0,-1 0 0 0 0,1 0-1 0 0,0 0 1 0 0,0 0-23 0 0,1-3 35 0 0,0 0 0 0 0,0 0-1 0 0,0-1 1 0 0,0 1-1 0 0,0-1 1 0 0,0 1 0 0 0,0-1-1 0 0,0 0 1 0 0,0 0-1 0 0,0 0 1 0 0,0 0 0 0 0,0 0-1 0 0,0-1 1 0 0,0 1 0 0 0,0 0-1 0 0,0-1 1 0 0,0 0-1 0 0,0 1 1 0 0,0-1 0 0 0,0 0-1 0 0,0 0 1 0 0,0 0-1 0 0,0 0-34 0 0,171-128 1278 0 0,80-112-686 0 0,-189 192-470 0 0,-63 71-157 0 0,-42 165 495 0 0,38-176-458 0 0,0 0-1 0 0,1 0 1 0 0,0 1 0 0 0,1-1 0 0 0,1 1-1 0 0,0-1 1 0 0,0 1 0 0 0,1-1 0 0 0,1 1-1 0 0,-1-1 1 0 0,2 0 0 0 0,0 0 0 0 0,0 0-1 0 0,1 0 1 0 0,0 0 0 0 0,4 4-2 0 0,0 2-80 0 0,-4-10 158 0 0,-7-13 975 0 0,-66-53-739 0 0,56 52-289 0 0,-177-99-1602 0 0,180 98 836 0 0,-12-9-841 0 0,10 5-6165 0 0,10 8-4022 0 0</inkml:trace>
  <inkml:trace contextRef="#ctx0" brushRef="#br0" timeOffset="2238.156">1273 196 0 0 0,'0'0'145'0'0,"0"0"566"0"0,0 0 228 0 0,0 0 172 0 0,0 0 268 0 0,0 0 271 0 0,5-12 249 0 0,17-34 121 0 0,-16 34-69 0 0,-6 12-113 0 0,0 0-206 0 0,0 0-193 0 0,0 0-158 0 0,0 0-145 0 0,0 0-115 0 0,0 0-118 0 0,0 0-121 0 0,0 0-106 0 0,0 0-111 0 0,0 0-86 0 0,-5 20 1707 0 0,-136 225-1553 0 0,81-135-582 0 0,60-108-47 0 0,0-1-1 0 0,0 0 1 0 0,0 0 0 0 0,-1 1-1 0 0,1-1 1 0 0,0 0 0 0 0,0 0-1 0 0,1 1 1 0 0,-1-1 0 0 0,0 0-1 0 0,0 0 1 0 0,1 0 0 0 0,-1 1-1 0 0,0-1 1 0 0,1 0 0 0 0,-1 0-1 0 0,1 0 1 0 0,0 0 0 0 0,-1 0-1 0 0,1 0 1 0 0,0 0 0 0 0,0 0-1 0 0,-1 0 1 0 0,1 0 0 0 0,0 0-1 0 0,0 0 1 0 0,0-1 0 0 0,0 1-1 0 0,0 0 1 0 0,0-1 0 0 0,0 1-1 0 0,1-1 1 0 0,-1 1 0 0 0,0-1-1 0 0,0 1 1 0 0,0-1 0 0 0,1 0 0 0 0,-1 0-1 0 0,0 0 1 0 0,0 1 0 0 0,0-1-1 0 0,1 0-3 0 0,64 1 467 0 0,-46-2-339 0 0,179-40 486 0 0,-183 35-1034 0 0,-15 2-4359 0 0,-1-3-3463 0 0,0-1-96 0 0,0 4 2327 0 0</inkml:trace>
  <inkml:trace contextRef="#ctx0" brushRef="#br0" timeOffset="2593.526">1558 185 5785 0 0,'0'0'2759'0'0,"0"0"-485"0"0,0 0-249 0 0,0 0-68 0 0,0 0-37 0 0,0 0-143 0 0,0 0-327 0 0,0 0-414 0 0,0 0-365 0 0,0 0-254 0 0,0 0-69 0 0,0 0-2 0 0,0 0 49 0 0,-9 9 74 0 0,-29 31-9 0 0,5 37 948 0 0,29-59-1095 0 0,-29 184 1123 0 0,0 4-1228 0 0,0-73-65 0 0,25-97-157 0 0,8-36 2 0 0,0 0-6 0 0,0 0 3 0 0,0 0-16 0 0,0 0-14 0 0,0 0-6 0 0,3-15-498 0 0,19-47-3817 0 0,-13 41-3964 0 0,-6 13-3307 0 0</inkml:trace>
  <inkml:trace contextRef="#ctx0" brushRef="#br0" timeOffset="3454.498">1667 881 5193 0 0,'0'0'2289'0'0,"0"0"-61"0"0,0 0-9 0 0,0 0-85 0 0,0 0-294 0 0,0 0-410 0 0,0 0-338 0 0,0 0-244 0 0,0 0-115 0 0,0 0-33 0 0,0 0-81 0 0,0 0-53 0 0,0 0-19 0 0,11-16-33 0 0,76-116 1106 0 0,-55 83-866 0 0,0-3-479 0 0,1 2 0 0 0,3 2 1 0 0,2 1-1 0 0,40-38-275 0 0,-37 59-57 0 0,-37 42-81 0 0,3 124 246 0 0,-8-107-88 0 0,0-24-24 0 0,-1-1-1 0 0,2 1 1 0 0,-1-1-1 0 0,1 1 1 0 0,1-1-1 0 0,-1 1 1 0 0,1-1-1 0 0,1 0 1 0 0,0 1-1 0 0,0-1 1 0 0,0 0-1 0 0,1 0 1 0 0,1 0-1 0 0,-1 0 1 0 0,1-1-1 0 0,2 3 5 0 0,-5-9 3 0 0,1 1 0 0 0,-1-1 0 0 0,1 0 0 0 0,-1 0 0 0 0,1 0 0 0 0,-1 0 0 0 0,1 0 0 0 0,0 0 0 0 0,0 0 0 0 0,-1-1 0 0 0,1 1 0 0 0,0-1 0 0 0,0 1 0 0 0,0-1 0 0 0,0 0 0 0 0,0 1 0 0 0,0-1 0 0 0,-1 0 0 0 0,1 0 0 0 0,0-1 0 0 0,0 1 0 0 0,0 0 0 0 0,0 0 0 0 0,0-1 0 0 0,0 0 0 0 0,-1 1 0 0 0,1-1 0 0 0,0 0 0 0 0,0 0 0 0 0,-1 0 0 0 0,1 0 0 0 0,-1 0-1 0 0,1 0 1 0 0,-1 0 0 0 0,1-1-3 0 0,53-56 187 0 0,-41 41-170 0 0,90-121 32 0 0,-72 91-27 0 0,3 1-1 0 0,1 2 1 0 0,32-29-22 0 0,-48 58 20 0 0,-25 35-192 0 0,-78 268 621 0 0,52-150-376 0 0,30-136-551 0 0,-4 17-1266 0 0,5-14-2620 0 0,3-3-4059 0 0,-2-2-2584 0 0</inkml:trace>
  <inkml:trace contextRef="#ctx0" brushRef="#br0" timeOffset="4136.506">2768 535 11002 0 0,'0'0'1819'0'0,"0"0"-352"0"0,0 0-105 0 0,0 0 81 0 0,0 0-1 0 0,0 0-173 0 0,0 0-306 0 0,0 0-301 0 0,0 0-210 0 0,-27 32-156 0 0,-80 102-80 0 0,58-58 111 0 0,-18 46 221 0 0,66-119-544 0 0,1-2 8 0 0,0-1 28 0 0,19-22 758 0 0,9-12-400 0 0,175-187 230 0 0,-89 119-607 0 0,-113 102-20 0 0,0-1 0 0 0,0 1 0 0 0,-1-1 0 0 0,1 1 0 0 0,0-1 0 0 0,0 1 0 0 0,0 0 0 0 0,0-1 0 0 0,0 1 0 0 0,0 0 0 0 0,0 0 0 0 0,0 0 0 0 0,0 0 0 0 0,0 0 0 0 0,0 0 0 0 0,0 0 0 0 0,0 0 0 0 0,0 0 0 0 0,0 0 0 0 0,0 1 0 0 0,0-1 0 0 0,0 0 0 0 0,0 1 0 0 0,0-1 0 0 0,0 1 0 0 0,0-1 0 0 0,0 1 0 0 0,0-1 0 0 0,0 1 0 0 0,-1 0 0 0 0,1-1 0 0 0,0 1 0 0 0,0 0 0 0 0,-1 0 0 0 0,1 0 0 0 0,-1-1 0 0 0,1 1 0 0 0,-1 0 0 0 0,1 0 0 0 0,-1 0 0 0 0,1 0 0 0 0,-1 0 0 0 0,0 0 0 0 0,1 0-1 0 0,17 57 202 0 0,-11-35-154 0 0,5 12 59 0 0,-7-18-77 0 0,1 1 0 0 0,1-2 0 0 0,0 1-1 0 0,2-1 1 0 0,0 0 0 0 0,0-1 0 0 0,7 8-30 0 0,5 3 60 0 0,-75-41 2492 0 0,-108-15-2484 0 0,142 26-292 0 0,0-2 0 0 0,0 0 0 0 0,1-1 0 0 0,0-1 0 0 0,0-1 0 0 0,1 0 0 0 0,0-2 0 0 0,-7-5 224 0 0,12-5-2649 0 0,12 13-1155 0 0,3-1-3938 0 0,1 2-4114 0 0</inkml:trace>
  <inkml:trace contextRef="#ctx0" brushRef="#br0" timeOffset="6569.81">3372 630 2304 0 0,'0'0'1704'0'0,"0"0"141"0"0,0 0 253 0 0,0 0 120 0 0,0 0-103 0 0,0 0-303 0 0,0 0-377 0 0,0 0-320 0 0,0 0-181 0 0,0 0-77 0 0,0 0-71 0 0,0 0-49 0 0,0 0-67 0 0,5 2 2366 0 0,21 4-1917 0 0,113-17 752 0 0,7-18-1225 0 0,-100 18-513 0 0,-11 0-151 0 0,-35 10-74 0 0,0 1-61 0 0,0 0-97 0 0,0 0-121 0 0,0 0-156 0 0,0 0-272 0 0,-9 0-4749 0 0,6 0-663 0 0,0 0-5207 0 0</inkml:trace>
  <inkml:trace contextRef="#ctx0" brushRef="#br0" timeOffset="6856.266">3510 443 11851 0 0,'0'0'2013'0'0,"0"0"-792"0"0,0 0-481 0 0,0 0 19 0 0,0 0 243 0 0,0 0 261 0 0,0 0 10 0 0,0 0-178 0 0,0 0-227 0 0,0 0-251 0 0,0 0-146 0 0,0 0-63 0 0,0 0-44 0 0,3 23-25 0 0,13 74-19 0 0,9 62 616 0 0,-23-52-2133 0 0,-2-84-815 0 0,6-13-2146 0 0,8-10-4155 0 0,-9 0 3830 0 0,1 0-894 0 0</inkml:trace>
  <inkml:trace contextRef="#ctx0" brushRef="#br0" timeOffset="7672.295">4023 811 624 0 0,'0'0'1495'0'0,"0"0"100"0"0,0 0 224 0 0,0 0 235 0 0,0 0 108 0 0,0 0-22 0 0,0 0-114 0 0,0 0-226 0 0,0 0-274 0 0,0 0-254 0 0,0 0-202 0 0,0 0-142 0 0,0 0-116 0 0,19-1-72 0 0,59-4-71 0 0,-76 5-622 0 0,-1 0 0 0 0,1-1 0 0 0,0 1 1 0 0,0 0-1 0 0,-1-1 0 0 0,1 0 0 0 0,0 1 1 0 0,0-1-1 0 0,-1 0 0 0 0,1 0 0 0 0,-1 0 1 0 0,1 0-1 0 0,-1 0 0 0 0,1 0 0 0 0,-1 0 1 0 0,0-1-1 0 0,0 1 0 0 0,0 0 1 0 0,1-1-1 0 0,-1 1 0 0 0,0-1 0 0 0,-1 0 1 0 0,1 1-1 0 0,0-1 0 0 0,0 0 0 0 0,-1 1 1 0 0,1-1-1 0 0,-1 0 0 0 0,1 0 0 0 0,-1 1 1 0 0,0-1-48 0 0,3-7 234 0 0,79-231 2177 0 0,-78 226-2403 0 0,2 0 0 0 0,0 1 0 0 0,1 0 0 0 0,0 0 0 0 0,1 0 1 0 0,0 1-1 0 0,1 0 0 0 0,1 0 0 0 0,0 1 0 0 0,0 1 0 0 0,1-1 1 0 0,0 2-1 0 0,1 0 0 0 0,0 0 0 0 0,1 1 0 0 0,-1 0 0 0 0,1 1 0 0 0,10-3-8 0 0,-20 11-5 0 0,-1 1 0 0 0,1-1 0 0 0,-1 1 0 0 0,0 0-1 0 0,0 0 1 0 0,0 0 0 0 0,0 0 0 0 0,0 1 0 0 0,0-1-1 0 0,-1 0 1 0 0,1 1 0 0 0,-1-1 0 0 0,1 1 0 0 0,-1 0-1 0 0,0-1 1 0 0,0 1 0 0 0,0 0 0 0 0,-1 0-1 0 0,1-1 1 0 0,-1 1 0 0 0,1 0 0 0 0,-1 0 0 0 0,0 0-1 0 0,0 0 1 0 0,0 0 0 0 0,0 0 0 0 0,-1 0 0 0 0,1-1-1 0 0,-1 1 1 0 0,0 0 0 0 0,0 0 0 0 0,0 0 0 0 0,-1 1 5 0 0,1 15-10 0 0,1 9 7 0 0,-2-21-1 0 0,1 1 1 0 0,0-1-1 0 0,0 1 1 0 0,1 0-1 0 0,0-1 0 0 0,0 1 1 0 0,0-1-1 0 0,1 1 1 0 0,1-1-1 0 0,-1 1 1 0 0,1-1-1 0 0,0 0 1 0 0,1 1-1 0 0,0-1 1 0 0,0 0-1 0 0,0-1 0 0 0,1 1 1 0 0,0-1-1 0 0,0 1 1 0 0,1-1-1 0 0,0 0 1 0 0,0-1-1 0 0,0 1 1 0 0,1-1-1 0 0,3 2 4 0 0,-6-6 2 0 0,1 0-1 0 0,0 0 1 0 0,-1 0 0 0 0,1-1-1 0 0,-1 0 1 0 0,1 0 0 0 0,0 0 0 0 0,-1 0-1 0 0,1-1 1 0 0,0 1 0 0 0,-1-1-1 0 0,1 0 1 0 0,-1 0 0 0 0,1 0-1 0 0,-1 0 1 0 0,0-1 0 0 0,1 1-1 0 0,-1-1 1 0 0,1-1-2 0 0,22-22 41 0 0,-1-1 0 0 0,-2-2-1 0 0,-1 0 1 0 0,-1-1 0 0 0,-1-2 0 0 0,3-9-41 0 0,23-32 54 0 0,25-16-1 0 0,-63 122 62 0 0,7 123 492 0 0,7 90-187 0 0,-4-177-815 0 0,-3-62-2360 0 0,-6-13-6043 0 0,-7 2-2134 0 0</inkml:trace>
  <inkml:trace contextRef="#ctx0" brushRef="#br0" timeOffset="8392.645">5163 479 14155 0 0,'0'0'1394'0'0,"0"0"-554"0"0,0 0-17 0 0,0 0 276 0 0,0 0 184 0 0,0 0-53 0 0,0 0-241 0 0,0 0-305 0 0,0 0-219 0 0,0 0-123 0 0,0 0-88 0 0,-2 33-80 0 0,-6 100-58 0 0,16-15-47 0 0,-6-105-126 0 0,0 11-3349 0 0,-20-50-1211 0 0,12 13 4598 0 0,1 0 1 0 0,0 0-1 0 0,1-1 0 0 0,0 1 1 0 0,1-1-1 0 0,1 0 0 0 0,0 0 1 0 0,1 0-1 0 0,0-6 19 0 0,1 8 286 0 0,0-1-1 0 0,1 0 0 0 0,0 0 1 0 0,1 0-1 0 0,0 0 0 0 0,1 1 1 0 0,0-1-1 0 0,1 1 0 0 0,1 0 0 0 0,0 0 1 0 0,1 1-1 0 0,0-1 0 0 0,0 1 1 0 0,1 0-1 0 0,1 1 0 0 0,0-1 1 0 0,0 2-1 0 0,1-1 0 0 0,0 1 1 0 0,1 1-1 0 0,0-1 0 0 0,0 2 1 0 0,0-1-1 0 0,1 1 0 0 0,9-3-285 0 0,-17 8 44 0 0,-1 0-1 0 0,1 0 0 0 0,0 1 1 0 0,0-1-1 0 0,0 1 0 0 0,0 0 0 0 0,0 0 1 0 0,0 0-1 0 0,0 0 0 0 0,0 0 1 0 0,0 1-1 0 0,0 0 0 0 0,0-1 1 0 0,0 1-1 0 0,0 0 0 0 0,1 0 1 0 0,-1 1-1 0 0,0-1 0 0 0,0 1 1 0 0,0-1-1 0 0,0 1 0 0 0,0 0 1 0 0,0 0-1 0 0,0 1 0 0 0,0-1 1 0 0,-1 1-1 0 0,1-1 0 0 0,0 1 1 0 0,-1 0-1 0 0,1 0 0 0 0,-1 0 1 0 0,1 0-1 0 0,-1 0 0 0 0,0 0 1 0 0,0 1-1 0 0,0-1 0 0 0,-1 1 1 0 0,1 0-1 0 0,0-1 0 0 0,-1 1 1 0 0,0 0-1 0 0,1 0 0 0 0,-1 3-43 0 0,-1 1 80 0 0,0 1 0 0 0,-1-1-1 0 0,-1 0 1 0 0,1 0 0 0 0,-1 1 0 0 0,0-1-1 0 0,-1-1 1 0 0,0 1 0 0 0,0 0-1 0 0,0-1 1 0 0,-1 1 0 0 0,0-1 0 0 0,0 0-1 0 0,0 0 1 0 0,-1 0 0 0 0,0-1-1 0 0,0 0 1 0 0,-1 1-80 0 0,-22 28 224 0 0,27-32-223 0 0,1 1-1 0 0,-1 0 1 0 0,1-1-1 0 0,0 1 0 0 0,0 0 1 0 0,0-1-1 0 0,0 1 1 0 0,1 0-1 0 0,-1-1 1 0 0,1 1-1 0 0,0 0 1 0 0,-1-1-1 0 0,1 1 0 0 0,0-1 1 0 0,0 1-1 0 0,1-1 1 0 0,-1 1-1 0 0,1-1 1 0 0,-1 0-1 0 0,1 0 1 0 0,-1 0-1 0 0,1 0 0 0 0,0 0 1 0 0,0 0-1 0 0,0 0 1 0 0,0-1-1 0 0,1 1 1 0 0,-1-1-1 0 0,0 1 0 0 0,1-1 1 0 0,-1 0-1 0 0,1 0 1 0 0,-1 0-1 0 0,1 0 1 0 0,-1 0-1 0 0,1-1 1 0 0,0 1-1 0 0,-1-1 0 0 0,1 0 1 0 0,2 0-1 0 0,12 8 10 0 0,-10-3 26 0 0,0 0 0 0 0,-1 0-1 0 0,1 0 1 0 0,-1 1 0 0 0,0 0 0 0 0,-1 0-1 0 0,0 1 1 0 0,0-1 0 0 0,0 1 0 0 0,-1 0-1 0 0,1 0 1 0 0,-2 1 0 0 0,1-1 0 0 0,-1 1-1 0 0,0 0 1 0 0,-1 0 0 0 0,0 0-1 0 0,0 0 1 0 0,-1 0 0 0 0,0 0 0 0 0,0 1-1 0 0,-1-1 1 0 0,0 0 0 0 0,-1 1 0 0 0,1-1-1 0 0,-2 0 1 0 0,1 0 0 0 0,-1 0 0 0 0,-3 8-36 0 0,5-11 12 0 0,-1-1 1 0 0,0 1 0 0 0,-1 0 0 0 0,1-1-1 0 0,-1 1 1 0 0,0-1 0 0 0,0 0 0 0 0,0 0-1 0 0,-1 1 1 0 0,1-1 0 0 0,-1-1 0 0 0,0 1 0 0 0,0 0-1 0 0,0-1 1 0 0,-1 1 0 0 0,1-1 0 0 0,-1 0-1 0 0,0 0 1 0 0,0-1 0 0 0,0 1 0 0 0,0-1-1 0 0,0 0 1 0 0,-1 0 0 0 0,1 0 0 0 0,-1 0 0 0 0,1-1-1 0 0,-1 0 1 0 0,1 0 0 0 0,-1 0 0 0 0,0-1-1 0 0,0 1 1 0 0,1-1 0 0 0,-3 0-13 0 0,-29 0-1147 0 0,-1 0 1 0 0,0-3-1 0 0,1-1 0 0 0,-1-2 1 0 0,-22-6 1146 0 0,6 0-7292 0 0,50 12 6325 0 0,-15-4-10362 0 0</inkml:trace>
  <inkml:trace contextRef="#ctx0" brushRef="#br0" timeOffset="9571.501">899 1068 2601 0 0,'0'0'1347'0'0,"0"0"5"0"0,0 0 273 0 0,0 0 273 0 0,0 0 48 0 0,0 0-140 0 0,0 0-254 0 0,0 0-286 0 0,0 0-222 0 0,0 0-175 0 0,0 0-115 0 0,33-1-95 0 0,104-7-79 0 0,484-31 3038 0 0,108 29-3082 0 0,-480 14-495 0 0,-246-4-40 0 0,103 6 114 0 0,0-4 1 0 0,0-5-1 0 0,42-9-115 0 0,116-15 293 0 0,40 17-134 0 0,-73 6-149 0 0,214-8 35 0 0,-53-2 30 0 0,80 10 279 0 0,-342 11-1391 0 0,-112-7 174 0 0,23 0-2149 0 0,-15-3-7390 0 0,-18 3 939 0 0</inkml:trace>
  <inkml:trace contextRef="#ctx0" brushRef="#br0" timeOffset="10458.559">2839 1606 8746 0 0,'0'0'2760'0'0,"0"0"-731"0"0,0 0-427 0 0,0 0-139 0 0,0 0-54 0 0,0 0-133 0 0,0 0-275 0 0,0 0-239 0 0,0 0-176 0 0,0 0-138 0 0,0 0-44 0 0,0 0-33 0 0,9-15-30 0 0,26-49-30 0 0,22 3 497 0 0,-32 41-468 0 0,256-221 958 0 0,-260 223-1267 0 0,59-35 82 0 0,-79 53-113 0 0,0 0 0 0 0,1 0 0 0 0,-1 0-1 0 0,0 0 1 0 0,0 0 0 0 0,1 0 0 0 0,-1 0 0 0 0,0 0 0 0 0,0 0 0 0 0,1 1 0 0 0,-1-1-1 0 0,0 1 1 0 0,0-1 0 0 0,0 1 0 0 0,0-1 0 0 0,0 1 0 0 0,0 0 0 0 0,0-1 0 0 0,0 1-1 0 0,0 0 1 0 0,0 0 0 0 0,0 0 0 0 0,0-1 0 0 0,0 1 0 0 0,0 0 0 0 0,-1 0 0 0 0,1 1 0 0 0,0-1-1 0 0,-1 0 1 0 0,1 0 0 0 0,-1 0 0 0 0,1 0 0 0 0,-1 0 0 0 0,0 1 0 0 0,1-1 0 0 0,-1 0-1 0 0,0 0 1 0 0,0 1 0 0 0,0-1 0 0 0,0 0 0 0 0,0 0 0 0 0,0 1 0 0 0,2 4 0 0 0,-1-2 0 0 0,-1 1 1 0 0,0 0 0 0 0,1-1 1 0 0,0 1-1 0 0,0 0 1 0 0,0-1-1 0 0,0 1 1 0 0,1-1-1 0 0,-1 0 0 0 0,1 1 1 0 0,0-1-1 0 0,1 0 1 0 0,-1 0-1 0 0,1 0 0 0 0,0 0 1 0 0,0-1-1 0 0,0 1 1 0 0,0-1-1 0 0,0 0 1 0 0,1 0-1 0 0,0 0 0 0 0,-1 0 1 0 0,1 0-1 0 0,0-1 1 0 0,0 0-1 0 0,1 0 0 0 0,-1 0 1 0 0,0 0-1 0 0,1-1 1 0 0,-1 0-1 0 0,1 0 0 0 0,0 0 1 0 0,-1 0-2 0 0,11-2 19 0 0,-1 0 0 0 0,0-1-1 0 0,0-1 1 0 0,0 0 0 0 0,0-1 0 0 0,-1 0 0 0 0,1-1-1 0 0,-1-1 1 0 0,0 0 0 0 0,11-7-19 0 0,50-32 56 0 0,69-30 119 0 0,-141 74-169 0 0,0 1 1 0 0,1 0-1 0 0,-1-1 0 0 0,0 1 1 0 0,1 0-1 0 0,-1 0 1 0 0,0 1-1 0 0,1-1 1 0 0,-1 0-1 0 0,0 1 0 0 0,1-1 1 0 0,-1 1-1 0 0,0 0 1 0 0,0 0-1 0 0,1 0 0 0 0,-1 0 1 0 0,0 0-1 0 0,0 0 1 0 0,0 1-1 0 0,0-1 1 0 0,-1 1-1 0 0,1-1 0 0 0,0 1 1 0 0,0 0-1 0 0,-1-1 1 0 0,1 1-1 0 0,-1 0 1 0 0,0 0-1 0 0,0 0 0 0 0,1 0 1 0 0,-1 1-1 0 0,-1-1 1 0 0,1 0-1 0 0,0 0 1 0 0,0 1-1 0 0,-1-1 0 0 0,1 0 1 0 0,-1 1-1 0 0,0-1 1 0 0,0 0-1 0 0,0 1 1 0 0,0-1-1 0 0,0 0 0 0 0,-1 2-6 0 0,19 102 408 0 0,24 45-193 0 0,-23-129-2248 0 0,-9-19-1844 0 0,1-2-3577 0 0,-7-1-3948 0 0</inkml:trace>
  <inkml:trace contextRef="#ctx0" brushRef="#br0" timeOffset="11145.442">4375 1282 10194 0 0,'0'0'1344'0'0,"0"0"-273"0"0,0 0 158 0 0,0 0 264 0 0,0 0 88 0 0,0 0-162 0 0,0 0-343 0 0,0 0-316 0 0,0 0-223 0 0,0 0-132 0 0,0 0-100 0 0,0 0-84 0 0,0 0-55 0 0,-10 30-30 0 0,-29 92-27 0 0,33-57 111 0 0,6-63-227 0 0,0-1-1 0 0,1 1 1 0 0,-1-1-1 0 0,0 1 1 0 0,0-1-1 0 0,0 1 1 0 0,0-1-1 0 0,0 1 1 0 0,0-1-1 0 0,0 1 1 0 0,0-1-1 0 0,-1 1 1 0 0,1-1-1 0 0,-1 0 1 0 0,1 1-1 0 0,-1-1 1 0 0,1 1-1 0 0,-1-1 1 0 0,0 0-1 0 0,0 0 1 0 0,0 1-1 0 0,0-1 1 0 0,0 0-1 0 0,0 0 1 0 0,0 0-1 0 0,0 0 1 0 0,0 0-1 0 0,0 0 1 0 0,0 0-1 0 0,-1 0 1 0 0,1-1-1 0 0,0 1 1 0 0,-1 0-1 0 0,1-1 1 0 0,-1 1-1 0 0,1-1 1 0 0,0 1-1 0 0,-1-1 1 0 0,1 0-1 0 0,-1 0 1 0 0,1 0 0 0 0,-1 0-1 0 0,1 0 1 0 0,-1 0-1 0 0,1 0 1 0 0,-1 0-1 0 0,0-1 8 0 0,-1 0 0 0 0,0-1-1 0 0,0 0 1 0 0,0 0-1 0 0,1-1 1 0 0,-1 1 0 0 0,1 0-1 0 0,0-1 1 0 0,-1 0 0 0 0,1 1-1 0 0,0-1 1 0 0,1 0-1 0 0,-1 0 1 0 0,0 0 0 0 0,1 0-1 0 0,0-1 1 0 0,0 1 0 0 0,0 0-1 0 0,0 0 1 0 0,0-1-1 0 0,0 1 1 0 0,1-3 0 0 0,-1-3 58 0 0,0 0-1 0 0,1 0 1 0 0,0 0 0 0 0,1 0 0 0 0,0 0-1 0 0,0 1 1 0 0,1-1 0 0 0,0 0 0 0 0,1 1-1 0 0,0-1 1 0 0,0 1 0 0 0,1 0 0 0 0,-1 0-1 0 0,2 0 1 0 0,-1 0 0 0 0,1 1-1 0 0,1 0 1 0 0,-1 0 0 0 0,1 0 0 0 0,5-3-58 0 0,3-5 93 0 0,1 2 0 0 0,0 0 1 0 0,1 0-1 0 0,1 2 1 0 0,0 0-1 0 0,0 1 0 0 0,1 0 1 0 0,14-4-94 0 0,61-1 583 0 0,-90 17-552 0 0,-1 0 1 0 0,0 0-1 0 0,0 0 1 0 0,0 1 0 0 0,-1-1-1 0 0,1 1 1 0 0,0 0-1 0 0,-1-1 1 0 0,0 1 0 0 0,1 0-1 0 0,-1 0 1 0 0,-1 0-1 0 0,1 0 1 0 0,0 0 0 0 0,-1 0-1 0 0,1 0 1 0 0,-1 0-1 0 0,0 0 1 0 0,0 0 0 0 0,0 0-1 0 0,0 0 1 0 0,-1 0-1 0 0,1 0 1 0 0,-1 0 0 0 0,1 0-1 0 0,-1 0 1 0 0,0 0 0 0 0,-1-1-1 0 0,1 1 1 0 0,-1 1-32 0 0,-71 91 318 0 0,44-65-307 0 0,28-30-11 0 0,0 1-1 0 0,1-1 0 0 0,-1 1 1 0 0,0-1-1 0 0,1 1 0 0 0,-1 0 1 0 0,0-1-1 0 0,1 1 1 0 0,-1 0-1 0 0,1-1 0 0 0,-1 1 1 0 0,1 0-1 0 0,-1-1 0 0 0,1 1 1 0 0,0 0-1 0 0,-1 0 1 0 0,1 0-1 0 0,0 0 0 0 0,0-1 1 0 0,0 1-1 0 0,-1 0 1 0 0,1 0-1 0 0,0 0 0 0 0,0 0 1 0 0,0 0-1 0 0,0 0 0 0 0,0-1 1 0 0,1 1-1 0 0,-1 0 1 0 0,0 0-1 0 0,0 0 0 0 0,1 0 1 0 0,-1-1-1 0 0,0 1 1 0 0,1 0-1 0 0,-1 0 0 0 0,0 0 1 0 0,1-1-1 0 0,0 1 0 0 0,-1 0 1 0 0,1-1-1 0 0,-1 1 1 0 0,1 0-1 0 0,0-1 0 0 0,-1 1 1 0 0,1-1-1 0 0,0 1 1 0 0,-1-1-1 0 0,1 1 0 0 0,0-1 1 0 0,0 0-1 0 0,0 1 1 0 0,51 10-27 0 0,-41-9 33 0 0,-2-1-5 0 0,3 0-4 0 0,0 1 0 0 0,0 0-1 0 0,0 0 1 0 0,0 1 0 0 0,-1 1-1 0 0,1 0 1 0 0,-1 1 0 0 0,0 0-1 0 0,0 0 1 0 0,9 7 3 0 0,-19-10 25 0 0,1 0 0 0 0,-1 1-1 0 0,1-1 1 0 0,-1 0 0 0 0,0 0 0 0 0,0 1 0 0 0,0-1 0 0 0,0 1-1 0 0,-1-1 1 0 0,1 1 0 0 0,-1-1 0 0 0,1 1 0 0 0,-1-1 0 0 0,0 1 0 0 0,0-1-1 0 0,0 1 1 0 0,0 0 0 0 0,-1-1 0 0 0,1 1 0 0 0,-1-1 0 0 0,1 1 0 0 0,-1-1-1 0 0,0 1 1 0 0,0-1 0 0 0,0 0 0 0 0,0 1 0 0 0,0-1 0 0 0,-1 0-1 0 0,1 0 1 0 0,-1 0 0 0 0,1 0 0 0 0,-1 0 0 0 0,0 0 0 0 0,0 0 0 0 0,0-1-1 0 0,0 1 1 0 0,0 0 0 0 0,0-1 0 0 0,0 0 0 0 0,-1 0 0 0 0,-1 1-25 0 0,-14 9 83 0 0,-1-1 1 0 0,0-1 0 0 0,-1-1 0 0 0,0-1-1 0 0,0 0 1 0 0,0-2 0 0 0,-1 0-1 0 0,0-1 1 0 0,0-2 0 0 0,0 0-1 0 0,0-1 1 0 0,-1-1 0 0 0,-11-1-84 0 0,29 0-39 0 0,1 1-1 0 0,-1 0 1 0 0,1-1 0 0 0,-1 0 0 0 0,1 0 0 0 0,-1 0-1 0 0,1 0 1 0 0,0 0 0 0 0,0-1 0 0 0,-1 0-1 0 0,1 1 1 0 0,0-1 0 0 0,0 0 0 0 0,1-1-1 0 0,-1 1 1 0 0,0 0 0 0 0,1-1 0 0 0,-1 1 0 0 0,1-1-1 0 0,-1-2 40 0 0,2 4-192 0 0,0-1 0 0 0,1 0-1 0 0,-1 0 1 0 0,1 0 0 0 0,-1 1-1 0 0,1-1 1 0 0,0 0 0 0 0,0 0-1 0 0,0 0 1 0 0,0 0 0 0 0,0 0-1 0 0,0 1 1 0 0,1-1 0 0 0,-1 0-1 0 0,0 0 1 0 0,1 0 0 0 0,-1 1-1 0 0,1-1 1 0 0,0 0 0 0 0,0 0-1 0 0,0 1 1 0 0,0-1 0 0 0,0 1-1 0 0,0-1 1 0 0,0 1 0 0 0,1-2 192 0 0,8-8-5643 0 0,-3 3-6170 0 0</inkml:trace>
  <inkml:trace contextRef="#ctx0" brushRef="#br0" timeOffset="12036.33">5474 27 7378 0 0,'0'0'2209'0'0,"0"0"-147"0"0,0 0-132 0 0,0 0-40 0 0,0 0-99 0 0,0 0-211 0 0,0 0-238 0 0,0 0-302 0 0,0 0-288 0 0,0 0-265 0 0,0 0-192 0 0,0 0-103 0 0,0 0-23 0 0,-4-4 448 0 0,263-2 1839 0 0,-251 7-2426 0 0,1 1 0 0 0,-1 0 1 0 0,0 1-1 0 0,0 0 1 0 0,0 0-1 0 0,0 1 0 0 0,-1 0 1 0 0,0 0-1 0 0,1 1 1 0 0,-1 0-1 0 0,-1 0 0 0 0,1 0 1 0 0,-1 1-1 0 0,0 0 1 0 0,0 1-1 0 0,-1-1 0 0 0,1 1 1 0 0,-1 0-1 0 0,-1 0 1 0 0,0 1-1 0 0,0-1 0 0 0,0 1 1 0 0,-1 0-1 0 0,0 0 1 0 0,0 0-1 0 0,-1 0 0 0 0,0 1 1 0 0,-1-1-1 0 0,1 4-30 0 0,0 113 206 0 0,-4-1 0 0 0,-14 79-206 0 0,-16 313-42 0 0,4-252 211 0 0,28-263-142 0 0,-55 13 1288 0 0,-99-11-902 0 0,-56 2-2116 0 0,207-11-1223 0 0,3 3-1230 0 0,0-3-4918 0 0</inkml:trace>
  <inkml:trace contextRef="#ctx0" brushRef="#br0" timeOffset="15408.832">10884 505 7746 0 0,'0'0'2215'0'0,"0"0"-111"0"0,0 0-67 0 0,0 0-74 0 0,0 0-227 0 0,0 0-297 0 0,0 0-304 0 0,0 0-267 0 0,0 0-208 0 0,0 0-168 0 0,0 0-115 0 0,0 0-93 0 0,-28-1-44 0 0,-89-1-26 0 0,115 2-203 0 0,0-1 1 0 0,0 1-1 0 0,0 0 0 0 0,1 0 0 0 0,-1 0 0 0 0,0 0 0 0 0,0 0 0 0 0,0 1 1 0 0,0-1-1 0 0,0 1 0 0 0,0-1 0 0 0,0 1 0 0 0,1-1 0 0 0,-1 1 0 0 0,0 0 1 0 0,1 0-1 0 0,-1 0 0 0 0,0 0 0 0 0,1 0 0 0 0,-1 0 0 0 0,1 1 0 0 0,-1-1 1 0 0,1 0-1 0 0,0 1 0 0 0,0-1 0 0 0,-1 1 0 0 0,1 0 0 0 0,0-1 0 0 0,1 1 1 0 0,-2 0-12 0 0,-2 6 76 0 0,-4 6-34 0 0,1 0 0 0 0,0 1 0 0 0,1-1-1 0 0,1 1 1 0 0,0 0 0 0 0,1 1 0 0 0,1-1 0 0 0,0 1-1 0 0,1 0 1 0 0,1-1 0 0 0,0 1 0 0 0,2 0 0 0 0,-1 0 0 0 0,3 9-42 0 0,-2-20 45 0 0,1 0 0 0 0,-1 0 0 0 0,1 0 1 0 0,0 0-1 0 0,0 0 0 0 0,1 0 1 0 0,0 0-1 0 0,0-1 0 0 0,0 1 0 0 0,0-1 1 0 0,1 0-1 0 0,-1 0 0 0 0,1 0 0 0 0,0-1 1 0 0,0 1-1 0 0,0-1 0 0 0,1 0 1 0 0,-1 0-1 0 0,1 0 0 0 0,0-1 0 0 0,0 1 1 0 0,0-1-1 0 0,0-1 0 0 0,0 1 1 0 0,0-1-1 0 0,1 1 0 0 0,-1-2 0 0 0,0 1 1 0 0,1 0-1 0 0,-1-1 0 0 0,1 0 0 0 0,-1-1 1 0 0,0 1-1 0 0,1-1 0 0 0,-1 0 1 0 0,0 0-1 0 0,0 0 0 0 0,1-1 0 0 0,-1 0 1 0 0,0 0-1 0 0,2-2-45 0 0,26-14 230 0 0,0-2 0 0 0,-2-2 0 0 0,0-1 0 0 0,-2-1 1 0 0,16-17-231 0 0,38-30 349 0 0,-76 65-305 0 0,-6 4-38 0 0,0 0 1 0 0,1 0-1 0 0,-1 0 0 0 0,1 1 0 0 0,-1-1 1 0 0,1 1-1 0 0,0-1 0 0 0,0 1 0 0 0,0-1 1 0 0,-1 1-1 0 0,1 0 0 0 0,0 0 0 0 0,1 0 0 0 0,-1 0 1 0 0,0 0-1 0 0,0 0 0 0 0,0 1 0 0 0,1-1 1 0 0,-1 1-1 0 0,0 0 0 0 0,0-1 0 0 0,1 1 1 0 0,-1 0-1 0 0,0 0 0 0 0,1 0 0 0 0,-1 1 1 0 0,0-1-1 0 0,0 1 0 0 0,1-1 0 0 0,-1 1 1 0 0,0 0-1 0 0,0 0 0 0 0,0 0 0 0 0,1 0-6 0 0,4 12 13 0 0,0 1 0 0 0,-1-1 0 0 0,-1 1-1 0 0,0 0 1 0 0,-1 0 0 0 0,0 1 0 0 0,-1-1 0 0 0,-1 1-1 0 0,0 0 1 0 0,-2 0 0 0 0,1-1 0 0 0,-2 1-1 0 0,-1 10-12 0 0,3 11 2 0 0,0 37-49 0 0,-3-1 1 0 0,-2 1-1 0 0,-4-1 0 0 0,-3 0 47 0 0,5-44-10 0 0,-1 0-1 0 0,-1 0 1 0 0,-1 0 0 0 0,-2-1 0 0 0,0-1 0 0 0,-2 0 0 0 0,-1 0 0 0 0,-1-2 0 0 0,-1 1 0 0 0,-1-2 0 0 0,-11 11 10 0 0,20-23 5 0 0,-1 0 0 0 0,0 0-1 0 0,-1-1 1 0 0,0 0 0 0 0,-1-1 0 0 0,0 0 0 0 0,0-1 0 0 0,-1 0 0 0 0,0-1 0 0 0,-1 0 0 0 0,1-1 0 0 0,-1 0 0 0 0,0-1 0 0 0,-1-1 0 0 0,1 0 0 0 0,-1-1 0 0 0,0 0-5 0 0,12-3 1 0 0,0-1 1 0 0,0 1 0 0 0,0-1-1 0 0,0 0 1 0 0,0 1 0 0 0,0-1-1 0 0,0 0 1 0 0,0 0 0 0 0,0 0-1 0 0,0-1 1 0 0,1 1 0 0 0,-1 0-1 0 0,1-1 1 0 0,-1 1 0 0 0,1-1-1 0 0,-1 1 1 0 0,1-1 0 0 0,0 0-1 0 0,-1 0 1 0 0,1 0 0 0 0,0 1-1 0 0,0-1 1 0 0,1 0 0 0 0,-1 0-1 0 0,0 0 1 0 0,1 0 0 0 0,-1 0-1 0 0,1-1 1 0 0,-1 1 0 0 0,1 0-1 0 0,0 0 1 0 0,0 0 0 0 0,0 0-1 0 0,0 0 1 0 0,1 0 0 0 0,-1-2-2 0 0,13-81 44 0 0,4 49-30 0 0,1 2 1 0 0,2 0 0 0 0,1 1-1 0 0,1 1 1 0 0,2 1 0 0 0,2 2-1 0 0,0 0 1 0 0,6-3-15 0 0,-2 1 4 0 0,2 1 0 0 0,0 2 0 0 0,2 1 0 0 0,1 1 0 0 0,1 2-1 0 0,1 2 1 0 0,1 1 0 0 0,1 2 0 0 0,1 2 0 0 0,0 1 0 0 0,1 2 0 0 0,1 2 0 0 0,4 1-4 0 0,45 4-1013 0 0,-54 10-7635 0 0,-28 0-3747 0 0</inkml:trace>
  <inkml:trace contextRef="#ctx0" brushRef="#br0" timeOffset="17940.816">11952 697 0 0 0,'0'0'389'0'0,"0"0"258"0"0,0 0-16 0 0,0 0-39 0 0,0 0 20 0 0,0 0 75 0 0,0 0 91 0 0,0 0 124 0 0,0 0 127 0 0,0 0 110 0 0,2 0 9643 0 0,2 0-5232 0 0,22 3-3712 0 0,76-3 9 0 0,-102 0-1799 0 0,0 0 3 0 0,0 0-8 0 0,0 0 21 0 0,0 0-3 0 0,0 0-14 0 0,0 0 7 0 0,0 0 6 0 0,0 0-8 0 0,0 0 2 0 0,0 0-12 0 0,0 0-26 0 0,0 0-2 0 0,0 0-1 0 0,0 0 14 0 0,0 0-3 0 0,0 0-6 0 0,0 0-2 0 0,0 0-20 0 0,0 0 15 0 0,0 0 5 0 0,0 0-1 0 0,21-3 118 0 0,40-8 80 0 0,-57 9-1176 0 0,-8 3-2903 0 0,-4 0-4874 0 0,6-1-3033 0 0</inkml:trace>
  <inkml:trace contextRef="#ctx0" brushRef="#br0" timeOffset="18261.88">11840 884 9034 0 0,'0'0'3454'0'0,"0"0"-1302"0"0,0 0-842 0 0,0 0-107 0 0,0 0 95 0 0,0 0 23 0 0,0 0-142 0 0,0 0-268 0 0,0 0-199 0 0,0 0-120 0 0,0 0-18 0 0,0 0-22 0 0,0 0-75 0 0,16 0-47 0 0,117-10 586 0 0,70 2 24 0 0,-189 12-1153 0 0,-7-2-2929 0 0,-1-1-8022 0 0,-4-1-252 0 0</inkml:trace>
  <inkml:trace contextRef="#ctx0" brushRef="#br0" timeOffset="18930.682">11983 483 7034 0 0,'0'0'2836'0'0,"0"0"-611"0"0,0 0-365 0 0,0 0-137 0 0,0 0-131 0 0,0 0-191 0 0,0 0-285 0 0,0 0-256 0 0,0 0-221 0 0,0 0-180 0 0,0 0-122 0 0,0 0-72 0 0,-5-3-37 0 0,-11-9 34 0 0,25 17 923 0 0,13 12-675 0 0,0 1 0 0 0,-2 2 0 0 0,0 0 0 0 0,-1 1 0 0 0,-1 1 0 0 0,13 21-510 0 0,94 85 381 0 0,-97-80-237 0 0,-28-47-130 0 0,0-1-2 0 0,0 0 6 0 0,0 0-3 0 0,0 0 6 0 0,0 0-19 0 0,0 0-1 0 0,0 0-8 0 0,-4 26 153 0 0,-4-14-97 0 0,-1 0 1 0 0,0-1-1 0 0,0 0 1 0 0,-1 0-1 0 0,0-1 1 0 0,-1-1-1 0 0,0 0 1 0 0,-1 0-1 0 0,-2 0-49 0 0,-108 79 396 0 0,-52 29 35 0 0,150-95-466 0 0,24-21-5 0 0,19 3-1391 0 0,24-15-1599 0 0,-26 3-1885 0 0,-10 4 1592 0 0,6-3-9075 0 0</inkml:trace>
  <inkml:trace contextRef="#ctx0" brushRef="#br0" timeOffset="19775.118">12095 697 0 0 0,'0'0'848'0'0,"0"0"39"0"0,0 0 25 0 0,0 0-29 0 0,0 0-12 0 0,0 0-35 0 0,0 0-40 0 0,0 0-88 0 0,0 0-123 0 0,0 0-148 0 0,-3-1 1469 0 0,-16-1 12369 0 0,15 1-12879 0 0,1 1-3887 0 0,-293 0 7035 0 0,296 0-4496 0 0,0 0-20 0 0,0 0-12 0 0,0 0-6 0 0,-1 0-7 0 0,-51 21-642 0 0,47-12-3454 0 0,8-3-6636 0 0,2-5-1068 0 0</inkml:trace>
  <inkml:trace contextRef="#ctx0" brushRef="#br0" timeOffset="20642.324">12777 325 560 0 0,'0'0'1430'0'0,"0"0"-351"0"0,0 0 157 0 0,0 0 434 0 0,0 0 389 0 0,0 0 183 0 0,0 0-71 0 0,0 0-236 0 0,0 0-264 0 0,0 0-232 0 0,0 0-190 0 0,0 0-139 0 0,5-2-109 0 0,-1 0-619 0 0,6-4-139 0 0,0 5 2655 0 0,-10 13-1666 0 0,-34 190 806 0 0,-33 146-1254 0 0,54-204-784 0 0,13-143-43 0 0,0-1-18 0 0,0 0-14 0 0,0 0-24 0 0,0 0-38 0 0,0 0-48 0 0,0 0-53 0 0,7-19-762 0 0,4-12-54 0 0,17-76-6682 0 0,-27 88 1979 0 0,0 3-5319 0 0</inkml:trace>
  <inkml:trace contextRef="#ctx0" brushRef="#br0" timeOffset="20908.188">12394 295 10978 0 0,'0'0'1977'0'0,"0"0"-222"0"0,0 0-178 0 0,0 0-94 0 0,0 0-109 0 0,0 0-172 0 0,0 0-234 0 0,0 0-200 0 0,0 0-116 0 0,0 0-42 0 0,0 0-2 0 0,0 0-29 0 0,0 0-66 0 0,30-8-92 0 0,98-25-70 0 0,91 1 712 0 0,-127 24-843 0 0,-37 1-347 0 0,68-8 263 0 0,-42 12-3364 0 0,-77 17-6137 0 0,-4-10-1845 0 0</inkml:trace>
  <inkml:trace contextRef="#ctx0" brushRef="#br0" timeOffset="21247.837">13010 862 12931 0 0,'0'0'1860'0'0,"0"0"-468"0"0,0 0-127 0 0,0 0 8 0 0,0 0-27 0 0,0 0-136 0 0,0 0-258 0 0,0 0-252 0 0,0 0-152 0 0,0 0-5 0 0,0 0 38 0 0,0 0 38 0 0,0 13-15 0 0,-10 99 464 0 0,-23 10-413 0 0,23-64-767 0 0,10-57 59 0 0,0-1-47 0 0,0 0-103 0 0,0 0-109 0 0,29-21-4889 0 0,-17 9-1853 0 0,-3 4-4174 0 0</inkml:trace>
  <inkml:trace contextRef="#ctx0" brushRef="#br0" timeOffset="21651.742">13373 531 7626 0 0,'0'0'2177'0'0,"0"0"-558"0"0,0 0-316 0 0,0 0 38 0 0,0 0 76 0 0,0 0-14 0 0,0 0-164 0 0,0 0-257 0 0,0 0-230 0 0,0 0-97 0 0,0 0 45 0 0,0 0 51 0 0,0 0 13 0 0,4 2-8 0 0,13 5-343 0 0,0 0 0 0 0,1-2 0 0 0,0 0 0 0 0,0-1-1 0 0,0-1 1 0 0,0 0 0 0 0,1-2 0 0 0,-1 0 0 0 0,0-1 0 0 0,1-1 0 0 0,9-2-413 0 0,29 2 271 0 0,51-10-210 0 0,-107 11-119 0 0,-1 0-20 0 0,0 0-43 0 0,0 0-91 0 0,0 0-127 0 0,-10 4-2892 0 0,8-1 2438 0 0,-7 10-2208 0 0,3-4-3795 0 0,2-5-4774 0 0</inkml:trace>
  <inkml:trace contextRef="#ctx0" brushRef="#br0" timeOffset="21893.402">13307 859 14563 0 0,'0'0'1374'0'0,"0"0"-499"0"0,0 0 17 0 0,0 0 263 0 0,0 0 185 0 0,0 0 19 0 0,0 0-251 0 0,0 0-257 0 0,0 0-198 0 0,0 0-147 0 0,34-3-82 0 0,109-7-92 0 0,29-6 143 0 0,-111 15-2005 0 0,-35 1-4998 0 0,-15 0-5304 0 0</inkml:trace>
  <inkml:trace contextRef="#ctx0" brushRef="#br0" timeOffset="29215.124">14522 152 168 0 0,'0'0'1939'0'0,"0"0"-487"0"0,0 0-18 0 0,0 0 260 0 0,0 0 269 0 0,0 0 71 0 0,0 0-97 0 0,0 0-259 0 0,0 0-354 0 0,0 0-306 0 0,0 0-222 0 0,-3-2-166 0 0,-11-7 1426 0 0,14 9-1580 0 0,15-4 3998 0 0,17-15-3928 0 0,-4 3-400 0 0,0 2 1 0 0,1 0-1 0 0,1 2 1 0 0,0 1-1 0 0,32-6-146 0 0,-16 6 43 0 0,1 3 1 0 0,0 1-1 0 0,0 3 1 0 0,0 1-1 0 0,6 3-43 0 0,-51 1 5 0 0,-1 1-1 0 0,1 0 1 0 0,-1-1-1 0 0,0 1 0 0 0,0 0 1 0 0,1 0-1 0 0,-2 0 1 0 0,1 0-1 0 0,0 0 0 0 0,0 0 1 0 0,-1 0-1 0 0,1 0 1 0 0,-1 0-1 0 0,1 1 0 0 0,-1-1 1 0 0,0 0-1 0 0,0 0 1 0 0,0 0-1 0 0,0 0 1 0 0,0 1-1 0 0,0-1 0 0 0,-1 0 1 0 0,1 0-1 0 0,-1 0 1 0 0,0 0-1 0 0,1 0 0 0 0,-1 0 1 0 0,0 0-1 0 0,0 0 1 0 0,0 0-1 0 0,-1 0 0 0 0,1 0 1 0 0,0-1-1 0 0,-1 1 1 0 0,1 0-1 0 0,-2 0-4 0 0,-24 34 64 0 0,-2-2 0 0 0,-1-1 0 0 0,-1-2 0 0 0,-2-1 0 0 0,-30 22-64 0 0,-5 5 9 0 0,8-8-6 0 0,-60 61 109 0 0,116-106-106 0 0,2-3-3 0 0,0 0 1 0 0,1 0-1 0 0,-1 0 0 0 0,1 1 0 0 0,0-1 0 0 0,-1 0 0 0 0,1 0 1 0 0,0 1-1 0 0,0-1 0 0 0,-1 1 0 0 0,1-1 0 0 0,0 1 0 0 0,1 0 1 0 0,-1-1-1 0 0,0 1 0 0 0,0 0 0 0 0,1 0 0 0 0,-1-1 0 0 0,1 1 0 0 0,-1 0 1 0 0,1 0-1 0 0,0 0 0 0 0,0 0 0 0 0,0 0 0 0 0,0-1 0 0 0,0 1 1 0 0,0 0-1 0 0,1 0 0 0 0,-1 0 0 0 0,1 0 0 0 0,-1-1 0 0 0,1 1 1 0 0,-1 0-1 0 0,1 0 0 0 0,0-1 0 0 0,0 1 0 0 0,0 0 0 0 0,0-1 0 0 0,1 2-3 0 0,7 1 85 0 0,1 0 0 0 0,-1-1-1 0 0,1 0 1 0 0,0 0 0 0 0,0-1-1 0 0,0 0 1 0 0,0-1-1 0 0,0 0 1 0 0,0-1 0 0 0,0 0-1 0 0,0-1 1 0 0,1 0-1 0 0,-1 0 1 0 0,0-1 0 0 0,0 0-1 0 0,-1-1 1 0 0,1 0-1 0 0,8-4-84 0 0,-4 0 657 0 0,-9 4-2996 0 0,-1 2-8108 0 0,-2 1-934 0 0</inkml:trace>
  <inkml:trace contextRef="#ctx0" brushRef="#br0" timeOffset="30186.096">14923 619 4001 0 0,'0'0'1419'0'0,"0"0"-42"0"0,0 0 198 0 0,0 0 226 0 0,0 0 46 0 0,0 0-211 0 0,0 0-365 0 0,0 0-351 0 0,0 0-246 0 0,0 0-87 0 0,0 0 2 0 0,0 0 70 0 0,-5 7 1669 0 0,35-65 722 0 0,118-119-1717 0 0,-82 107-1207 0 0,-20 19-56 0 0,119-152 75 0 0,-156 195-272 0 0,-14 30-58 0 0,3-14 161 0 0,-96 316 72 0 0,88-261-275 0 0,47-108 390 0 0,224-274-250 0 0,-210 249 27 0 0,-51 70 56 0 0,0-1 0 0 0,0 1-1 0 0,0-1 1 0 0,0 0 0 0 0,0 1-1 0 0,1-1 1 0 0,-1 0 0 0 0,0 1-1 0 0,0-1 1 0 0,1 0 0 0 0,-1 1-1 0 0,0-1 1 0 0,1 1-1 0 0,-1-1 1 0 0,1 1 0 0 0,-1-1-1 0 0,0 1 1 0 0,1-1 0 0 0,-1 1-1 0 0,1-1 1 0 0,0 1 0 0 0,-1 0-1 0 0,1-1 1 0 0,-1 1 0 0 0,1 0-1 0 0,-1 0 1 0 0,1-1 0 0 0,0 1-1 0 0,-1 0 1 0 0,1 0 0 0 0,0 0-1 0 0,-1 0 1 0 0,1-1 0 0 0,0 1-1 0 0,-1 0 1 0 0,1 0 0 0 0,0 1-1 0 0,-1-1 1 0 0,1 0-1 0 0,0 0 1 0 0,-1 0 0 0 0,1 0-1 0 0,0 0 1 0 0,-1 1 0 0 0,1-1-1 0 0,-1 0 1 0 0,1 1 0 0 0,-1-1-1 0 0,1 0 1 0 0,0 1 0 0 0,-1-1-1 0 0,1 1 1 0 0,-1-1 0 0 0,0 1-1 0 0,1-1 5 0 0,8 41-157 0 0,-8-29 233 0 0,0 84 114 0 0,-46 31-13 0 0,-27 62-585 0 0,71-165-1092 0 0,8-15-4154 0 0,-1-6-4608 0 0,-2-2 3130 0 0</inkml:trace>
  <inkml:trace contextRef="#ctx0" brushRef="#br0" timeOffset="30974.398">15809 358 0 0 0,'0'0'1220'0'0,"0"0"-217"0"0,0 0 92 0 0,0 0 324 0 0,0 0 308 0 0,0 0 140 0 0,0 0-45 0 0,0 0-228 0 0,0 0-306 0 0,0 0-241 0 0,0 0-160 0 0,0 0-114 0 0,0 0-85 0 0,3-4-74 0 0,9-11-57 0 0,-9 12-54 0 0,-10 18 1301 0 0,-216 250-133 0 0,297-357-995 0 0,97-62-710 0 0,-82 87-10 0 0,-84 108-56 0 0,7 68 388 0 0,14-2-802 0 0,-23-102-488 0 0,-1-3-4153 0 0,-1-1-2044 0 0,-1-1-1296 0 0</inkml:trace>
  <inkml:trace contextRef="#ctx0" brushRef="#br0" timeOffset="31215.112">15647 513 6241 0 0,'0'0'1454'0'0,"0"0"-403"0"0,0 0-83 0 0,0 0 242 0 0,0 0 302 0 0,0 0 124 0 0,0 0-161 0 0,0 0-288 0 0,0 0-349 0 0,0 0-311 0 0,0 0-179 0 0,0 0-126 0 0,29-5-86 0 0,96-16-52 0 0,13-2-864 0 0,-89 17-5745 0 0,-35 5-3435 0 0</inkml:trace>
  <inkml:trace contextRef="#ctx0" brushRef="#br0" timeOffset="32647.408">16105 571 1968 0 0,'0'0'1651'0'0,"0"0"58"0"0,0 0 217 0 0,0 0 143 0 0,0 0-75 0 0,0 0-256 0 0,0 0-342 0 0,0 0-317 0 0,0 0-197 0 0,0 0-66 0 0,0 0-1 0 0,0 0 22 0 0,0 0-31 0 0,13-12 886 0 0,103-145 1231 0 0,36-38-2581 0 0,-128 166-345 0 0,-23 28-20 0 0,0 35-677 0 0,-6 172 723 0 0,6-203-19 0 0,-1-1 1 0 0,1 1-1 0 0,0-1 0 0 0,0 0 1 0 0,0 0-1 0 0,0 0 0 0 0,0 1 1 0 0,1-1-1 0 0,-1 0 1 0 0,1 0-1 0 0,-1-1 0 0 0,1 1 1 0 0,0 0-1 0 0,-1 0 1 0 0,1-1-1 0 0,0 1 0 0 0,0-1 1 0 0,0 0-1 0 0,0 1 0 0 0,1-1 1 0 0,-1 0-1 0 0,0 0 1 0 0,0-1-1 0 0,1 1 0 0 0,-1 0 1 0 0,1-1-1 0 0,-1 1 1 0 0,0-1-1 0 0,1 0 0 0 0,-1 0 1 0 0,1 0-1 0 0,-1 0 0 0 0,1 0 1 0 0,-1 0-1 0 0,0-1 1 0 0,1 1-1 0 0,-1-1 0 0 0,1 0 1 0 0,-1 0-1 0 0,0 0 1 0 0,0 0-1 0 0,0 0 0 0 0,1 0 1 0 0,-1 0-1 0 0,0-1 0 0 0,0 1 1 0 0,-1-1-1 0 0,1 0 1 0 0,0 1-1 0 0,0-1 0 0 0,-1 0 1 0 0,1 0-5 0 0,20-21 31 0 0,-1-1 0 0 0,-1 0 1 0 0,-1-2-1 0 0,-2 0 0 0 0,0-1 0 0 0,4-13-31 0 0,77-108 18 0 0,-97 147-11 0 0,17-16-85 0 0,-12 34-27 0 0,5 182 565 0 0,-10-104 970 0 0,-1-34-4631 0 0,1-19-8299 0 0,-1-41 290 0 0</inkml:trace>
  <inkml:trace contextRef="#ctx0" brushRef="#br0" timeOffset="33475.547">16955 325 56 0 0,'0'0'1192'0'0,"0"0"-5"0"0,0 0 143 0 0,0 0 229 0 0,0 0 149 0 0,0 0-6 0 0,0 0-156 0 0,0 0-240 0 0,0 0-224 0 0,0 0-144 0 0,0 0-85 0 0,0 0-57 0 0,0 0-64 0 0,0 3 3833 0 0,-12 56-2103 0 0,-14 144-807 0 0,26-185-1741 0 0,0-18 72 0 0,0 0-11 0 0,0 0 4 0 0,0 0-6 0 0,0 0 2 0 0,0 0-29 0 0,0 0-27 0 0,0 0-34 0 0,0 0-33 0 0,0 0-4 0 0,0 0-57 0 0,0-22-6461 0 0,0 18 5165 0 0,-1-2-769 0 0,2 1-3463 0 0,1 2-1789 0 0</inkml:trace>
  <inkml:trace contextRef="#ctx0" brushRef="#br0" timeOffset="34139.383">16849 347 1752 0 0,'0'0'2552'0'0,"0"0"-708"0"0,0 0-140 0 0,0 0 113 0 0,0 0 14 0 0,0 0-132 0 0,0 0-260 0 0,0 0-340 0 0,0 0-291 0 0,0 0-173 0 0,0 0-98 0 0,0 0-49 0 0,2-2-36 0 0,127-54 2924 0 0,-7 44-2235 0 0,-121 12-1133 0 0,-4 15 290 0 0,-92 87 363 0 0,96-99-663 0 0,-1 0-1 0 0,0-1 1 0 0,1 1-1 0 0,0 0 0 0 0,-1-1 1 0 0,1 1-1 0 0,0-1 1 0 0,0 1-1 0 0,1-1 1 0 0,-1 1-1 0 0,0-1 1 0 0,1 0-1 0 0,-1 0 1 0 0,1 1-1 0 0,0-1 1 0 0,0 0-1 0 0,0-1 0 0 0,0 1 1 0 0,0 0-1 0 0,0 0 1 0 0,0-1-1 0 0,1 0 1 0 0,-1 1-1 0 0,1-1 1 0 0,-1 0-1 0 0,1 0 1 0 0,-1 0-1 0 0,1 0 1 0 0,0-1-1 0 0,-1 1 0 0 0,1-1 1 0 0,0 0-1 0 0,-1 1 1 0 0,2-1 2 0 0,4 3-3 0 0,-3-2 12 0 0,-1 0 0 0 0,0 1 0 0 0,1 0 1 0 0,-1 0-1 0 0,0 0 0 0 0,0 0 0 0 0,0 1 0 0 0,0 0 0 0 0,0 0 1 0 0,-1 0-1 0 0,1 0 0 0 0,-1 0 0 0 0,0 1 0 0 0,0-1 1 0 0,0 1-1 0 0,0 0 0 0 0,0 0 0 0 0,-1 0 0 0 0,0 0 0 0 0,0 0 1 0 0,0 1-1 0 0,-1-1 0 0 0,1 1 0 0 0,-1-1 0 0 0,0 1 1 0 0,0 0-10 0 0,-1 0 37 0 0,0-1 1 0 0,0 1 0 0 0,0-1-1 0 0,0 1 1 0 0,-1-1 0 0 0,0 0 0 0 0,0 1-1 0 0,0-1 1 0 0,-1 0 0 0 0,1 1 0 0 0,-1-1-1 0 0,0 0 1 0 0,0 0 0 0 0,0-1 0 0 0,-1 1-1 0 0,0 0 1 0 0,1-1 0 0 0,-1 1 0 0 0,0-1-1 0 0,-1 0 1 0 0,1 0 0 0 0,0 0-1 0 0,-1-1 1 0 0,0 1 0 0 0,0-1 0 0 0,1 0-1 0 0,-3 1-37 0 0,-6 2 115 0 0,1 0 0 0 0,-1-2 0 0 0,0 1 0 0 0,0-1 0 0 0,0-1 0 0 0,0 0 0 0 0,0-1-1 0 0,0-1 1 0 0,-12 0-115 0 0,-39-18-2769 0 0,38-3-2334 0 0,8-9-3582 0 0,15 22-1101 0 0</inkml:trace>
  <inkml:trace contextRef="#ctx0" brushRef="#br0" timeOffset="36166.976">17552 233 2657 0 0,'0'0'1072'0'0,"0"0"-255"0"0,0 0 2 0 0,0 0 309 0 0,0 0 389 0 0,0 0 288 0 0,0 0-7 0 0,0 0-267 0 0,0 0-324 0 0,0 0-344 0 0,0 0-178 0 0,-15 0-136 0 0,-64 0 285 0 0,72 2-656 0 0,1 0-1 0 0,0 0 0 0 0,0 1 0 0 0,0 0 1 0 0,0 0-1 0 0,0 1 0 0 0,1-1 1 0 0,-1 1-1 0 0,1 1 0 0 0,0-1 0 0 0,0 1 1 0 0,1 0-1 0 0,-2 2-177 0 0,-1 3 82 0 0,2 0 0 0 0,-1 0-1 0 0,2 1 1 0 0,-1 0 0 0 0,2 0 0 0 0,-1 0 0 0 0,1 0 0 0 0,1 1 0 0 0,0-1-1 0 0,1 1 1 0 0,0-1 0 0 0,0 1 0 0 0,2 0 0 0 0,-1-1 0 0 0,1 1-1 0 0,1 1-81 0 0,-2-9 44 0 0,1-1-1 0 0,-1 1 0 0 0,1 0 0 0 0,-1 0 0 0 0,1-1 0 0 0,0 1 0 0 0,1 0 0 0 0,-1-1 0 0 0,1 1 0 0 0,-1-1 0 0 0,1 0 0 0 0,0 1 0 0 0,0-1 0 0 0,1 0 0 0 0,-1 0 0 0 0,1 0 0 0 0,-1-1 0 0 0,1 1 0 0 0,0-1 0 0 0,0 1 0 0 0,0-1 0 0 0,0 0 0 0 0,0 0 0 0 0,1 0 1 0 0,-1 0-1 0 0,1-1 0 0 0,-1 1 0 0 0,1-1 0 0 0,-1 0 0 0 0,1 0 0 0 0,0-1 0 0 0,0 1 0 0 0,-1-1 0 0 0,1 1 0 0 0,0-1 0 0 0,0 0 0 0 0,0-1 0 0 0,-1 1 0 0 0,1-1 0 0 0,0 0 0 0 0,0 1 0 0 0,-1-2 0 0 0,1 1 0 0 0,0 0 0 0 0,-1-1 0 0 0,0 1 0 0 0,1-1 0 0 0,-1 0 1 0 0,0 0-1 0 0,0-1 0 0 0,1 0-43 0 0,58-57 461 0 0,-3-3 1 0 0,-3-2 0 0 0,6-14-462 0 0,-13 24 204 0 0,-35 96-105 0 0,2 18-57 0 0,-2 1 0 0 0,-3 1 1 0 0,-3 0-1 0 0,-2 0 0 0 0,-3 0 0 0 0,-3 5-42 0 0,-1-48-4 0 0,-1 0 1 0 0,0 0-1 0 0,-2 0 0 0 0,0-1 0 0 0,-1 1 0 0 0,0-1 0 0 0,-2 0 0 0 0,0-1 0 0 0,-1 0 0 0 0,0 0 0 0 0,-1 0 0 0 0,-1-1 0 0 0,-1-1 0 0 0,0 1 1 0 0,-1-2-1 0 0,-4 4 4 0 0,1-4-17 0 0,1-1 1 0 0,-2 0-1 0 0,0-2 1 0 0,0 0-1 0 0,-1 0 0 0 0,0-2 1 0 0,-1 0-1 0 0,1-1 1 0 0,-2-1-1 0 0,-10 2 17 0 0,-65-2-41 0 0,92-8 39 0 0,0-1 1 0 0,1 1 0 0 0,-1-1-1 0 0,0 0 1 0 0,1 0-1 0 0,-1 0 1 0 0,1 1-1 0 0,0-1 1 0 0,0-1-1 0 0,0 1 1 0 0,1 0-1 0 0,-1 0 1 0 0,1 0-1 0 0,-1 0 1 0 0,1 0 0 0 0,0-1-1 0 0,1 1 1 0 0,-1 0-1 0 0,0 0 1 0 0,1 0-1 0 0,-1 0 1 0 0,1-1-1 0 0,0 1 1 0 0,0 0-1 0 0,1 0 1 0 0,-1 1-1 0 0,0-1 1 0 0,1 0 0 0 0,0 0-1 0 0,0 1 1 0 0,0-1 1 0 0,17-28 16 0 0,1 2 0 0 0,2 0 0 0 0,1 2 0 0 0,1 0 1 0 0,1 2-1 0 0,1 0 0 0 0,2 2 0 0 0,0 1 0 0 0,1 2 0 0 0,1 0 1 0 0,1 2-1 0 0,1 1 0 0 0,0 2 0 0 0,1 1 0 0 0,6 0-16 0 0,32 5-1096 0 0,-62 19-3106 0 0,-8-2-3964 0 0,-1-4-3203 0 0</inkml:trace>
  <inkml:trace contextRef="#ctx0" brushRef="#br0" timeOffset="39462.311">14575 892 0 0 0,'0'0'681'0'0,"0"0"161"0"0,0 0 10 0 0,0 0-45 0 0,0 0-19 0 0,0 0 16 0 0,0 0 66 0 0,0 0 67 0 0,0 0 65 0 0,0 0 38 0 0,5 5 6743 0 0,-2-3-7938 0 0,85 9 3682 0 0,236-7-1208 0 0,66-26-1370 0 0,-230 11-590 0 0,41-8-91 0 0,57 8-104 0 0,34 4-83 0 0,-202 0-50 0 0,3-1-20 0 0,48 1 23 0 0,186-19 40 0 0,92 22-17 0 0,293-36 430 0 0,-420 55-780 0 0,-72 6-1867 0 0,-155-17-592 0 0,-43-4-1035 0 0,-1 0-3738 0 0,-13 0-570 0 0</inkml:trace>
  <inkml:trace contextRef="#ctx0" brushRef="#br0" timeOffset="42049.363">15037 1080 5657 0 0,'0'0'3740'0'0,"0"0"-2009"0"0,0 0-888 0 0,0 0-125 0 0,0 0 185 0 0,0 0 252 0 0,0 0 151 0 0,0 0-114 0 0,0 0-301 0 0,0 0-340 0 0,0 0-265 0 0,0 0-138 0 0,0 0-21 0 0,-2 4 54 0 0,0 2-79 0 0,-21 49 679 0 0,-3-1 0 0 0,-2-1 0 0 0,-29 39-781 0 0,-5 11 479 0 0,62-102-455 0 0,-1 0 0 0 0,0 0 0 0 0,1 1 0 0 0,0-1 0 0 0,-1 0 0 0 0,1 0 0 0 0,0 0 0 0 0,-1 1 0 0 0,1-1 0 0 0,0 0 0 0 0,0 0 0 0 0,0 1 0 0 0,0-1 0 0 0,0 0 0 0 0,1 0 0 0 0,-1 1 0 0 0,0-1 0 0 0,0 0 0 0 0,1 0 0 0 0,-1 0 0 0 0,1 1 0 0 0,-1-1 0 0 0,1 0 0 0 0,-1 0 0 0 0,1 0 0 0 0,0 0 0 0 0,0 0 0 0 0,-1 0 0 0 0,1 0 0 0 0,0 0 0 0 0,0-1 0 0 0,0 1 0 0 0,0 0 0 0 0,0 0 0 0 0,0-1 0 0 0,0 1 0 0 0,0 0 0 0 0,0-1 0 0 0,1 1 0 0 0,-1-1 0 0 0,0 0-1 0 0,0 1 1 0 0,0-1 0 0 0,1 0 0 0 0,-1 0 0 0 0,0 0 0 0 0,0 0 0 0 0,1 0 0 0 0,-1 0 0 0 0,0 0 0 0 0,1 0-24 0 0,68-5 1011 0 0,-69 5-1010 0 0,157-37 575 0 0,-131 30-1119 0 0,-26 6 173 0 0,-1 1-160 0 0,0 0-173 0 0,0 0-212 0 0,0 0-294 0 0,0-10-6550 0 0,0 6 909 0 0,0 0 565 0 0</inkml:trace>
  <inkml:trace contextRef="#ctx0" brushRef="#br0" timeOffset="42453.189">15306 1116 1568 0 0,'0'0'2178'0'0,"0"0"-766"0"0,0 0 14 0 0,0 0 478 0 0,0 0 398 0 0,0 0 105 0 0,0 0-267 0 0,0 0-569 0 0,0 0-557 0 0,0 0-387 0 0,0 0-184 0 0,0 0 2 0 0,-10 8 90 0 0,-31 24 77 0 0,36-28-440 0 0,1 2 0 0 0,-1-1-1 0 0,1 0 1 0 0,0 1 0 0 0,0 0-1 0 0,1 0 1 0 0,0 0 0 0 0,0 0 0 0 0,0 0-1 0 0,0 1 1 0 0,1 0 0 0 0,1-1-1 0 0,-1 1 1 0 0,1 0 0 0 0,0 2-172 0 0,-7 22 629 0 0,-45 260 1430 0 0,0-162-1831 0 0,34-75-156 0 0,19-53-89 0 0,2 9-271 0 0,7-38-1915 0 0,-4 11-566 0 0,1 1-5034 0 0,-4 11-3145 0 0</inkml:trace>
  <inkml:trace contextRef="#ctx0" brushRef="#br0" timeOffset="43139.026">15194 1775 5025 0 0,'0'0'2622'0'0,"0"0"-1452"0"0,0 0-681 0 0,0 0 179 0 0,0 0 447 0 0,0 0 369 0 0,0 0 179 0 0,0 0-102 0 0,0 0-241 0 0,0 0-212 0 0,0 0-233 0 0,0 0-189 0 0,0 0-120 0 0,18-13-70 0 0,57-44-30 0 0,-3-19 813 0 0,-53 49-946 0 0,161-205 771 0 0,-114 148-1044 0 0,-46 63-59 0 0,-13 13-2 0 0,-1 0-1 0 0,1 1 1 0 0,1 0-1 0 0,-1 0 1 0 0,1 1-1 0 0,1 0 1 0 0,-1 1-1 0 0,1 0 1 0 0,0 0-1 0 0,0 0 0 0 0,4 0 2 0 0,-11 6-1 0 0,0 1 0 0 0,-1 0 0 0 0,1 0 0 0 0,-1 0 0 0 0,0 0 0 0 0,0 0-1 0 0,0 1 1 0 0,0-1 0 0 0,0 0 0 0 0,0 0 0 0 0,-1 1 0 0 0,1-1 0 0 0,-1 0-1 0 0,1 1 1 0 0,-1-1 0 0 0,0 1 0 0 0,0-1 0 0 0,0 0 0 0 0,0 1 0 0 0,-1-1-1 0 0,1 0 1 0 0,-1 1 0 0 0,1-1 0 0 0,-1 0 0 0 0,0 1 0 0 0,0-1 0 0 0,0 0-1 0 0,-1 2 2 0 0,-34 88 179 0 0,27-75-163 0 0,1 2 0 0 0,1-1-1 0 0,1 1 1 0 0,0 0 0 0 0,1 1-1 0 0,1-1 1 0 0,1 1 0 0 0,0 16-16 0 0,3-34-1 0 0,0-1 1 0 0,0 0 0 0 0,0 1 0 0 0,0-1 0 0 0,0 1 0 0 0,1-1 0 0 0,-1 1 0 0 0,1-1 0 0 0,-1 0-1 0 0,1 1 1 0 0,-1-1 0 0 0,1 0 0 0 0,-1 1 0 0 0,1-1 0 0 0,0 0 0 0 0,0 0 0 0 0,0 0 0 0 0,0 0 0 0 0,0 0-1 0 0,0 0 1 0 0,0 0 0 0 0,0 0 0 0 0,0 0 0 0 0,1 0 0 0 0,-1 0 0 0 0,0-1 0 0 0,0 1 0 0 0,1 0-1 0 0,-1-1 1 0 0,0 1 0 0 0,1-1 0 0 0,-1 0 0 0 0,1 1 0 0 0,-1-1 0 0 0,1 0 0 0 0,-1 0 0 0 0,1 0-1 0 0,-1 0 1 0 0,0 0 0 0 0,1 0 0 0 0,-1-1 0 0 0,1 1 0 0 0,-1 0 0 0 0,1-1 0 0 0,0 1 0 0 0,63-27 150 0 0,-21-11-140 0 0,-1-2 1 0 0,-3-2-1 0 0,-1-1 0 0 0,-2-2 0 0 0,-2-2 1 0 0,0-3-11 0 0,40-51-1 0 0,-68 91 6 0 0,8-8-38 0 0,-23 38-40 0 0,-34 64 217 0 0,3 1 0 0 0,4 2 0 0 0,-10 45-144 0 0,24-28-67 0 0,21-102-1267 0 0,-1 13 3715 0 0,0-11-4704 0 0,1-1-3327 0 0,0-1-4575 0 0,0-2 2559 0 0</inkml:trace>
  <inkml:trace contextRef="#ctx0" brushRef="#br0" timeOffset="43747.094">16330 1418 6201 0 0,'0'0'1489'0'0,"0"0"-168"0"0,0 0 205 0 0,0 0 184 0 0,0 0 13 0 0,0 0-191 0 0,0 0-329 0 0,0 0-303 0 0,0 0-229 0 0,0 0-154 0 0,0 0-106 0 0,-32 32-64 0 0,-95 99-68 0 0,74-70 125 0 0,14-2-24 0 0,39-58-370 0 0,0-1-10 0 0,0 0 18 0 0,0 0 32 0 0,7-12 319 0 0,52-59-157 0 0,3 3 0 0 0,3 3 0 0 0,2 3 0 0 0,23-13-212 0 0,-28 34 14 0 0,-62 74 370 0 0,-33 152 450 0 0,34-176-781 0 0,0 1 0 0 0,1-1 0 0 0,0 1 1 0 0,0-1-1 0 0,1 1 0 0 0,0-1 0 0 0,1 0 0 0 0,0-1 0 0 0,1 1 0 0 0,-1-1 0 0 0,1 1 1 0 0,1-1-1 0 0,2 2-53 0 0,6 2 1326 0 0,-30-27-700 0 0,3 10-653 0 0,0-1-1 0 0,0 2 0 0 0,-1 0 1 0 0,1 0-1 0 0,-1 2 1 0 0,0 0-1 0 0,0 0 0 0 0,-14 1 28 0 0,-31-6-107 0 0,7 2-159 0 0,40 4-59 0 0,-1 1-1 0 0,1-2 0 0 0,-1 0 1 0 0,1 0-1 0 0,0-1 1 0 0,0-1-1 0 0,0 0 0 0 0,0 0 1 0 0,1-1-1 0 0,-4-3 326 0 0,2-6-2786 0 0,8 4-2559 0 0,4 9 4155 0 0,0-4-9511 0 0</inkml:trace>
  <inkml:trace contextRef="#ctx0" brushRef="#br0" timeOffset="44641.728">16687 1437 0 0 0,'0'0'625'0'0,"0"0"329"0"0,0 0 88 0 0,0 0-12 0 0,0 0 8 0 0,0 0 5 0 0,0 0 18 0 0,0 0 38 0 0,0 0 20 0 0,0 0 4 0 0,0 0-17 0 0,0 0-29 0 0,4 0 6650 0 0,17 3-6186 0 0,96-36 1238 0 0,79-23-933 0 0,-150 46-1581 0 0,-46 10-229 0 0,0 0-20 0 0,0 0-3 0 0,0 0-7 0 0,0 0-24 0 0,-17 1-986 0 0,-9 5-643 0 0,-7 3-2383 0 0,10-7-5619 0 0,17-2-549 0 0</inkml:trace>
  <inkml:trace contextRef="#ctx0" brushRef="#br0" timeOffset="45178.012">16917 1157 200 0 0,'0'0'1167'0'0,"0"0"-83"0"0,0 0 232 0 0,0 0 338 0 0,0 0 208 0 0,0 0-2 0 0,0 0-215 0 0,0 0-268 0 0,0 0-214 0 0,0 0-119 0 0,0 0-49 0 0,0 0-21 0 0,7 4 3747 0 0,-14 131-998 0 0,-35 97-3156 0 0,32-202-2129 0 0,10-30 1024 0 0,0 0-104 0 0,0 0-119 0 0,15-5-7828 0 0,-9 3 2564 0 0,-1-2-1210 0 0</inkml:trace>
  <inkml:trace contextRef="#ctx0" brushRef="#br0" timeOffset="45969.622">17097 1595 8514 0 0,'0'0'1571'0'0,"0"0"-276"0"0,0 0 108 0 0,0 0 261 0 0,0 0 106 0 0,0 0-147 0 0,0 0-326 0 0,0 0-342 0 0,0 0-280 0 0,0 0-184 0 0,0 0-114 0 0,0 0-55 0 0,0 0-6 0 0,6-8 18 0 0,106-152 1742 0 0,-25 30-1610 0 0,31-10-315 0 0,-95 125-159 0 0,-23 15 1 0 0,0 0-5 0 0,0 0-14 0 0,0 16-12 0 0,2 226 257 0 0,-2-240-217 0 0,0 0 1 0 0,0 0-1 0 0,1 0 0 0 0,-1 0 1 0 0,0 0-1 0 0,1 0 0 0 0,-1 0 1 0 0,1 0-1 0 0,-1 0 0 0 0,1 0 0 0 0,0-1 1 0 0,0 1-1 0 0,0 0 0 0 0,0 0 1 0 0,0-1-1 0 0,0 1 0 0 0,1 0 1 0 0,-1-1-1 0 0,0 0 0 0 0,1 1 0 0 0,-1-1 1 0 0,1 0-1 0 0,0 1 0 0 0,-1-1 1 0 0,1 0-1 0 0,0 0 0 0 0,0-1 1 0 0,0 1-1 0 0,0 0 0 0 0,0 0 0 0 0,-1-1 1 0 0,1 1-1 0 0,0-1 0 0 0,0 0 1 0 0,0 0-1 0 0,0 0 0 0 0,0 1 1 0 0,1-2-1 0 0,-1 1 0 0 0,0 0 0 0 0,0 0 1 0 0,0-1-1 0 0,-1 1 0 0 0,1-1 1 0 0,0 0-1 0 0,0 1 0 0 0,0-1 1 0 0,0 0-1 0 0,0 0 0 0 0,-1 0 0 0 0,1-1-2 0 0,21-15 24 0 0,-2-2 0 0 0,0-1-1 0 0,-1 0 1 0 0,-2-2-1 0 0,0 0 1 0 0,-1-1-1 0 0,12-20-23 0 0,32-43 15 0 0,28-2-1 0 0,-89 88-17 0 0,0 1-1 0 0,0-1 1 0 0,0 0 0 0 0,0 1 0 0 0,0-1 0 0 0,0 0-1 0 0,-1 0 1 0 0,1 1 0 0 0,0-1 0 0 0,0 0 0 0 0,0 1 0 0 0,0-1-1 0 0,0 0 1 0 0,0 1 0 0 0,0-1 0 0 0,1 0 0 0 0,-1 1-1 0 0,0-1 1 0 0,0 0 0 0 0,0 0 0 0 0,0 1 0 0 0,0-1-1 0 0,0 0 1 0 0,0 1 0 0 0,1-1 0 0 0,-1 0 0 0 0,0 0-1 0 0,0 1 1 0 0,0-1 0 0 0,1 0 0 0 0,-1 0 0 0 0,0 0-1 0 0,0 1 1 0 0,1-1 0 0 0,-1 0 0 0 0,0 0 0 0 0,0 0-1 0 0,1 0 1 0 0,-1 0 0 0 0,0 0 0 0 0,1 1 0 0 0,-1-1 0 0 0,0 0-1 0 0,1 0 1 0 0,-1 0 0 0 0,0 0 0 0 0,0 0 0 0 0,1 0-1 0 0,-1 0 1 0 0,0 0 0 0 0,1 0 0 0 0,-1 0 0 0 0,0 0-1 0 0,1-1 1 0 0,-1 1 0 0 0,0 0 3 0 0,-1 8 21 0 0,-37 261 248 0 0,54-110-159 0 0,-16-158-142 0 0,0 0-1 0 0,1 0 0 0 0,-1 0 1 0 0,0 0-1 0 0,0 0 0 0 0,1 0 1 0 0,-1 0-1 0 0,1 0 0 0 0,-1 0 1 0 0,1 0-1 0 0,-1 0 1 0 0,1 0-1 0 0,0 0 0 0 0,-1 0 1 0 0,1 0-1 0 0,0-1 0 0 0,0 1 1 0 0,0 0-1 0 0,-1 0 0 0 0,1-1 1 0 0,0 1-1 0 0,0-1 1 0 0,0 1-1 0 0,0-1 0 0 0,0 1 1 0 0,0-1-1 0 0,0 1 0 0 0,0-1 1 0 0,1 0-1 0 0,-1 0 1 0 0,0 0-1 0 0,0 0 0 0 0,0 1 1 0 0,0-1-1 0 0,0 0 0 0 0,0-1 1 0 0,0 1-1 0 0,1 0 33 0 0,26-17-4300 0 0,-23 13 2288 0 0,2-3-6481 0 0,-2 4-1422 0 0</inkml:trace>
  <inkml:trace contextRef="#ctx0" brushRef="#br0" timeOffset="46259.85">18143 1319 10114 0 0,'0'0'4993'0'0,"0"0"-3042"0"0,0 0-1091 0 0,0 0 66 0 0,0 0 146 0 0,0 0 68 0 0,0 0-103 0 0,0 0-213 0 0,0 0-195 0 0,0 0-155 0 0,0 0-109 0 0,0 0-79 0 0,0 0-81 0 0,-2 28-58 0 0,-5 87-46 0 0,20-41 60 0 0,-6-30-670 0 0,-4-38-984 0 0,3-14-15174 0 0,-6 7 10051 0 0</inkml:trace>
  <inkml:trace contextRef="#ctx0" brushRef="#br0" timeOffset="46776.356">18093 1267 8658 0 0,'0'0'2099'0'0,"0"0"-591"0"0,0 0-351 0 0,0 0-12 0 0,0 0 25 0 0,0 0-25 0 0,0 0-109 0 0,0 0-195 0 0,0 0-172 0 0,0 0-109 0 0,0 0-90 0 0,0 0-70 0 0,0 0-59 0 0,24-8-43 0 0,74-27-49 0 0,-23 25 461 0 0,-53 12-368 0 0,-19-3-306 0 0,0 1-1 0 0,1 0 1 0 0,-1 0 0 0 0,0 0-1 0 0,0 1 1 0 0,0-1-1 0 0,0 1 1 0 0,0 0 0 0 0,0 0-1 0 0,0 0 1 0 0,0 0 0 0 0,0 0-1 0 0,0 0 1 0 0,-1 1-1 0 0,1 0 1 0 0,0-1 0 0 0,-1 1-1 0 0,1 0 1 0 0,-1 0-1 0 0,0 0 1 0 0,0 1 0 0 0,1-1-1 0 0,-1 0 1 0 0,-1 1-1 0 0,1 0 1 0 0,0-1 0 0 0,-1 1-1 0 0,1 0 1 0 0,-1 0 0 0 0,0 0-1 0 0,0 0 1 0 0,0 0-1 0 0,0 0 1 0 0,-1 0 0 0 0,1 0-1 0 0,-1 0 1 0 0,0 1-36 0 0,-1 1 60 0 0,-1 1 1 0 0,0-1-1 0 0,0 0 0 0 0,0 0 1 0 0,-1-1-1 0 0,0 1 0 0 0,0 0 1 0 0,0-1-1 0 0,0 1 0 0 0,-1-1 1 0 0,0 0-1 0 0,0 0 0 0 0,0-1 1 0 0,0 1-1 0 0,0-1 0 0 0,-1 0-60 0 0,0 1 30 0 0,1-1-21 0 0,0-1 1 0 0,0 1-1 0 0,0 0 1 0 0,0 0 0 0 0,1 1-1 0 0,-1-1 1 0 0,1 1 0 0 0,0 0-1 0 0,0 0 1 0 0,0 0 0 0 0,1 0-1 0 0,-1 0 1 0 0,1 0 0 0 0,0 1-1 0 0,0-1 1 0 0,0 1 0 0 0,1 0-1 0 0,0 0 1 0 0,0-1-1 0 0,0 1 1 0 0,0 0 0 0 0,1 4-10 0 0,49 34 52 0 0,-22-27-18 0 0,-22-12 15 0 0,0 1-1 0 0,0-1 1 0 0,0 1-1 0 0,0 0 0 0 0,-1 0 1 0 0,0 0-1 0 0,0 1 1 0 0,0-1-1 0 0,-1 1 1 0 0,0 0-1 0 0,0 0 0 0 0,-1 0 1 0 0,1 1-1 0 0,-1-1 1 0 0,0 0-1 0 0,-1 1 0 0 0,0 0 1 0 0,0-1-1 0 0,0 1 1 0 0,-1 4-49 0 0,0-4 80 0 0,0-1 1 0 0,0 1-1 0 0,0 0 1 0 0,-1-1-1 0 0,0 1 1 0 0,-1 0-1 0 0,0-1 1 0 0,0 0-1 0 0,0 1 0 0 0,-1-1 1 0 0,1 0-1 0 0,-1 0 1 0 0,-1 0-1 0 0,1-1 1 0 0,-1 1-1 0 0,0-1 1 0 0,-1 0-1 0 0,1 0 1 0 0,-1 0-1 0 0,-3 3-80 0 0,-4-1 13 0 0,1-1 0 0 0,-1 0 0 0 0,0-1 0 0 0,0 0-1 0 0,0-1 1 0 0,-1 0 0 0 0,1-1 0 0 0,-1 0 0 0 0,0-1 0 0 0,0-1 0 0 0,0 0-1 0 0,0 0 1 0 0,0-2 0 0 0,0 1 0 0 0,0-2 0 0 0,-1 0-13 0 0,2 1-49 0 0,0 0 1 0 0,1-1 0 0 0,-1-1 0 0 0,1 0 0 0 0,-1 0-1 0 0,1-1 1 0 0,0-1 0 0 0,1 1 0 0 0,-1-2 0 0 0,1 0-1 0 0,0 0 1 0 0,0-1 0 0 0,1 0 0 0 0,0 0 48 0 0,-7-35-1976 0 0,26 15-5146 0 0,-5 22-4577 0 0</inkml:trace>
  <inkml:trace contextRef="#ctx0" brushRef="#br0" timeOffset="106767.893">9785 2858 9978 0 0,'0'0'2145'0'0,"0"0"-628"0"0,0 0-345 0 0,0 0-42 0 0,0 0 6 0 0,0 0-50 0 0,0 0-166 0 0,0 0-189 0 0,0 0-134 0 0,0 0 54 0 0,0 0 103 0 0,0 0 81 0 0,9 2 50 0 0,103 11 2133 0 0,119-36-1287 0 0,-30 5-1343 0 0,-200 18-383 0 0,-1 0 3 0 0,0 0-18 0 0,0 0 19 0 0,0 0 7 0 0,0 0 5 0 0,0 0 9 0 0,0 0-54 0 0,0 0-44 0 0,0 0-47 0 0,0 0-45 0 0,-33 18-12223 0 0,29-14 8501 0 0,-1 0-7399 0 0</inkml:trace>
  <inkml:trace contextRef="#ctx0" brushRef="#br0" timeOffset="107020.1">9923 3094 8522 0 0,'0'0'1891'0'0,"0"0"-569"0"0,0 0-128 0 0,0 0 152 0 0,0 0 164 0 0,0 0 27 0 0,0 0-132 0 0,0 0-193 0 0,0 0-115 0 0,0 0-52 0 0,0 0-33 0 0,0 0-60 0 0,0 0-122 0 0,14 0-121 0 0,197-8 2124 0 0,4-3-2625 0 0,-182 7-699 0 0,0 1-5721 0 0,-23 3-5804 0 0</inkml:trace>
  <inkml:trace contextRef="#ctx0" brushRef="#br0" timeOffset="61132.217">163 2913 5129 0 0,'0'0'4049'0'0,"0"0"-1879"0"0,0 0-833 0 0,0 0-223 0 0,0 0 20 0 0,0 0 27 0 0,0 0-118 0 0,0 0-231 0 0,0 0-204 0 0,0 0-45 0 0,0 0 93 0 0,0 0 123 0 0,1 5 105 0 0,0-4-822 0 0,-1 1 1 0 0,1-1-1 0 0,-1 1 0 0 0,1-1 0 0 0,0 0 1 0 0,-1 1-1 0 0,1-1 0 0 0,0 0 0 0 0,0 0 0 0 0,0 1 1 0 0,0-1-1 0 0,0 0 0 0 0,0 0 0 0 0,0 0 0 0 0,0 0 1 0 0,1-1-1 0 0,-1 1 0 0 0,0 0 0 0 0,0 0 0 0 0,1-1 1 0 0,-1 1-1 0 0,1-1 0 0 0,-1 1 0 0 0,0-1 1 0 0,1 1-1 0 0,-1-1 0 0 0,1 0 0 0 0,-1 0 0 0 0,1 0 1 0 0,-1 0-1 0 0,1 0 0 0 0,-1 0 0 0 0,1 0 0 0 0,-1 0 1 0 0,1-1-1 0 0,-1 1 0 0 0,1 0-62 0 0,130-10 2545 0 0,88 1-1460 0 0,-186 13-1314 0 0,-34-4 91 0 0,0 0-84 0 0,0 0-109 0 0,0 0-162 0 0,0 0-216 0 0,0 0-203 0 0,4 0-3415 0 0,-2 0-3166 0 0,-2 0-3752 0 0</inkml:trace>
  <inkml:trace contextRef="#ctx0" brushRef="#br0" timeOffset="61386.507">218 3237 11506 0 0,'0'0'1454'0'0,"0"0"-603"0"0,0 0-291 0 0,0 0 175 0 0,0 0 326 0 0,0 0 229 0 0,0 0 109 0 0,0 0-52 0 0,0 0-131 0 0,0 0-133 0 0,0 0-204 0 0,0 0-188 0 0,0 0-128 0 0,33-4-73 0 0,102-15-58 0 0,100-24 242 0 0,-198 52-2890 0 0,-27 4-8140 0 0,-9-9-1775 0 0</inkml:trace>
  <inkml:trace contextRef="#ctx0" brushRef="#br0" timeOffset="75979.25">2217 2596 0 0 0,'0'0'2879'0'0,"0"0"-1440"0"0,0 0-457 0 0,0 0 29 0 0,0 0 198 0 0,0 0 89 0 0,0 0-94 0 0,0 0-249 0 0,0 0-302 0 0,0 0-183 0 0,0 0-103 0 0,0 0-87 0 0,0 0-55 0 0,-11 10-36 0 0,-86 77 556 0 0,-71 71-373 0 0,67-79-1989 0 0,27-41-7394 0 0,67-34 5361 0 0</inkml:trace>
  <inkml:trace contextRef="#ctx0" brushRef="#br0" timeOffset="76311.845">1781 2630 168 0 0,'0'0'1102'0'0,"0"0"-74"0"0,0 0-16 0 0,0 0-33 0 0,0 0-144 0 0,0 0-280 0 0,0 0-377 0 0,0 0-198 0 0,0 0 22 0 0,0 0 211 0 0,0 0 298 0 0,0 0 166 0 0,0 0 46 0 0,4 12-20 0 0,13 39-6 0 0,-14-44-417 0 0,0 0-1 0 0,0-1 0 0 0,1 1 0 0 0,-1-1 0 0 0,2 0 0 0 0,-1 0 1 0 0,0-1-1 0 0,1 1 0 0 0,0-1 0 0 0,1 0 0 0 0,-1 0 0 0 0,2 0-279 0 0,18 18 1126 0 0,57 57 992 0 0,-39-14-1491 0 0,-43-65-631 0 0,0-2-1101 0 0,-14-37-11251 0 0,12 33 9237 0 0</inkml:trace>
  <inkml:trace contextRef="#ctx0" brushRef="#br0" timeOffset="76611.224">1880 2578 0 0 0,'0'0'49'0'0,"0"0"90"0"0,0 0-3 0 0,0 0 91 0 0,0 0 146 0 0,0 0 202 0 0,0 0 188 0 0,0 0 93 0 0,0 0 48 0 0,-5 16 72 0 0,-14 51 73 0 0,17-58-596 0 0,0 0 0 0 0,1 1 0 0 0,0-1 0 0 0,0 0 1 0 0,1 1-1 0 0,0-1 0 0 0,1 1 0 0 0,0-1 0 0 0,1 0 1 0 0,0 0-1 0 0,0 1 0 0 0,1-1 0 0 0,0 1-453 0 0,7 26 1014 0 0,-7-20-688 0 0,3 7-95 0 0,-1 0 0 0 0,-1 0 1 0 0,-2 0-1 0 0,0 0 0 0 0,-1 1 1 0 0,-3 13-232 0 0,1-30-58 0 0,-1-1 0 0 0,0 1 1 0 0,0-1-1 0 0,-1 0 0 0 0,0 0 1 0 0,0 0-1 0 0,0 0 0 0 0,-1 0 0 0 0,1-1 1 0 0,-2 1-1 0 0,1-1 0 0 0,0 0 1 0 0,-1-1-1 0 0,0 1 0 0 0,-2 0 58 0 0,21-3-9688 0 0,-8-3 5576 0 0</inkml:trace>
  <inkml:trace contextRef="#ctx0" brushRef="#br0" timeOffset="77010.209">2359 2471 2833 0 0,'0'0'978'0'0,"0"0"-216"0"0,0 0 21 0 0,0 0 456 0 0,0 0 529 0 0,0 0 267 0 0,0 0-156 0 0,0 0-493 0 0,0 0-531 0 0,0 0-407 0 0,0 0-232 0 0,0 0-96 0 0,0 0-25 0 0,3 19 669 0 0,-27 279 3173 0 0,-32-37-4000 0 0,56-261-22 0 0,0 1 0 0 0,0-1 0 0 0,0 1 0 0 0,0-1 0 0 0,0 1 0 0 0,0-1 1 0 0,0 1-1 0 0,0-1 0 0 0,0 1 0 0 0,0-1 0 0 0,0 1 0 0 0,0-1 0 0 0,1 1 0 0 0,-1-1 0 0 0,0 0 0 0 0,0 1 0 0 0,1-1 1 0 0,-1 1-1 0 0,0-1 0 0 0,0 1 0 0 0,1-1 0 0 0,-1 0 0 0 0,0 1 0 0 0,1-1 0 0 0,-1 0 0 0 0,1 1 0 0 0,-1-1 0 0 0,0 0 1 0 0,1 0-1 0 0,-1 1 0 0 0,1-1 0 0 0,-1 0 0 0 0,1 0 0 0 0,-1 0 0 0 0,1 0 0 0 0,-1 0 0 0 0,1 0 0 0 0,-1 1 0 0 0,1-1 1 0 0,-1 0-1 0 0,1 0 0 0 0,-1 0 0 0 0,1-1 0 0 0,-1 1 0 0 0,1 0 0 0 0,-1 0 0 0 0,1 0 0 0 0,-1 0 0 0 0,1 0 0 0 0,-1-1 1 0 0,0 1-1 0 0,1 0 0 0 0,-1 0 0 0 0,1-1 0 0 0,-1 1 0 0 0,1 0 0 0 0,-1 0 0 0 0,0-1 0 0 0,1 1 0 0 0,-1-1 85 0 0,31-15-5983 0 0,-31 16 5869 0 0,16-10-5323 0 0,-2 2 2031 0 0</inkml:trace>
  <inkml:trace contextRef="#ctx0" brushRef="#br0" timeOffset="77326.704">2722 2593 3801 0 0,'0'0'1352'0'0,"0"0"-145"0"0,0 0-65 0 0,0 0 162 0 0,0 0 186 0 0,-30 34 17 0 0,-91 107-213 0 0,68-54 162 0 0,50-74-1258 0 0,1-9-107 0 0,0 1 1 0 0,0 0-1 0 0,0 0 0 0 0,1-1 1 0 0,-1 1-1 0 0,1 0 0 0 0,1 0 1 0 0,-1 1-1 0 0,1-1 0 0 0,0 0 0 0 0,0 0 1 0 0,0 0-1 0 0,1 0 0 0 0,0 0 1 0 0,0 0-1 0 0,0 0 0 0 0,0 0 1 0 0,1 0-1 0 0,0 0 0 0 0,0-1 0 0 0,0 1 1 0 0,0-1-1 0 0,1 1 0 0 0,0-1 1 0 0,0 0-1 0 0,0 0 0 0 0,1 0 1 0 0,-1-1-1 0 0,1 1 0 0 0,0-1 1 0 0,0 1-1 0 0,0-1 0 0 0,0-1 0 0 0,0 1 1 0 0,1-1-1 0 0,-1 1 0 0 0,1-1 1 0 0,0 0-1 0 0,0-1-91 0 0,14 1 218 0 0,1-1-1 0 0,-1-1 1 0 0,1-1 0 0 0,-1 0 0 0 0,0-2-1 0 0,0 0 1 0 0,0-1 0 0 0,0-1-1 0 0,0-1 1 0 0,-1-1 0 0 0,0 0 0 0 0,0-1-1 0 0,-1-1 1 0 0,0-1 0 0 0,-1 0 0 0 0,0-1-1 0 0,0-1 1 0 0,-1-1 0 0 0,0-1-218 0 0,3 0 126 0 0,0-2 0 0 0,-1-1-1 0 0,-1 0 1 0 0,0-1 0 0 0,-2 0 0 0 0,0-2 0 0 0,1-2-126 0 0,-9 13 30 0 0,-1 1 0 0 0,-1-1-1 0 0,0 0 1 0 0,0 0 0 0 0,0 0 0 0 0,-1-1 0 0 0,-1 1 0 0 0,0-1 0 0 0,0 0 0 0 0,-1 0 0 0 0,0 1-1 0 0,0-1 1 0 0,-1 0 0 0 0,-1 0 0 0 0,1 0 0 0 0,-2 0 0 0 0,1 0 0 0 0,-2-4-30 0 0,-2 7-32 0 0,1-1 1 0 0,-1 1-1 0 0,0 0 0 0 0,-1 0 1 0 0,1 1-1 0 0,-2 0 0 0 0,1 0 1 0 0,0 0-1 0 0,-1 1 1 0 0,0 0-1 0 0,0 0 0 0 0,-1 0 1 0 0,0 1-1 0 0,1 0 0 0 0,-1 1 1 0 0,0 0-1 0 0,-1 0 1 0 0,1 1-1 0 0,0 0 0 0 0,-1 0 1 0 0,0 1-1 0 0,1 0 0 0 0,-1 0 1 0 0,0 1-1 0 0,1 0 0 0 0,-1 1 1 0 0,0 0-1 0 0,1 0 1 0 0,-1 1-1 0 0,1 0 0 0 0,0 1 1 0 0,-1-1-1 0 0,1 2 0 0 0,0-1 1 0 0,-4 3 31 0 0,-124 81-1824 0 0,73-2-6797 0 0,56-69-1783 0 0</inkml:trace>
  <inkml:trace contextRef="#ctx0" brushRef="#br0" timeOffset="77659.34">3337 2582 0 0 0,'0'0'440'0'0,"0"0"534"0"0,0 0 562 0 0,0 0 542 0 0,0 0 145 0 0,0 0-243 0 0,0 0-579 0 0,0 0-607 0 0,0 0-288 0 0,0 0-101 0 0,0 0-23 0 0,0 0-21 0 0,0 0-10 0 0,-30 15 10 0 0,-93 51-9 0 0,52-6 186 0 0,61-47-416 0 0,4-7-19 0 0,-1 1 0 0 0,2 0 0 0 0,-1 0 0 0 0,1 0-1 0 0,0 1 1 0 0,0-1 0 0 0,1 1 0 0 0,0 0-1 0 0,1 1 1 0 0,-1-1 0 0 0,2 1 0 0 0,-1-1-1 0 0,1 1 1 0 0,1 0 0 0 0,-1 0 0 0 0,1 0-1 0 0,1 0 1 0 0,0 0 0 0 0,0 0 0 0 0,1 0-1 0 0,1 7-102 0 0,3-11 189 0 0,0 0 0 0 0,1 0 0 0 0,0-1 0 0 0,-1 1 0 0 0,2-1 0 0 0,-1-1 0 0 0,0 1 0 0 0,1-1-1 0 0,-1 0 1 0 0,1 0 0 0 0,0-1 0 0 0,0 0 0 0 0,0 0 0 0 0,0-1 0 0 0,1 0 0 0 0,-1 0 0 0 0,0-1 0 0 0,0 0 0 0 0,1 0-1 0 0,-1 0 1 0 0,0-1 0 0 0,0 0 0 0 0,4-1-189 0 0,-7 1 78 0 0,18-2 172 0 0,1-1 0 0 0,0-2 1 0 0,-1 0-1 0 0,0-1 0 0 0,-1-2 1 0 0,0 0-1 0 0,0-1 0 0 0,-1-1 1 0 0,0-1-1 0 0,-1-1 0 0 0,0 0 1 0 0,-1-2-1 0 0,-1 0 0 0 0,9-10-250 0 0,-19 20 34 0 0,-1 0-1 0 0,0-1 0 0 0,0 1 1 0 0,0-1-1 0 0,-1-1 0 0 0,0 1 0 0 0,0-1 1 0 0,-1 0-1 0 0,0 0 0 0 0,0 0 1 0 0,0 0-1 0 0,-1-1 0 0 0,0 0 0 0 0,-1 1 1 0 0,0-1-1 0 0,0 0 0 0 0,0 0 1 0 0,-1-1-1 0 0,0 1 0 0 0,-1 0 1 0 0,0 0-1 0 0,0 0 0 0 0,-1 0 0 0 0,0-1 1 0 0,0 1-1 0 0,-1 0 0 0 0,0 0 1 0 0,-1 1-1 0 0,1-1 0 0 0,-1 0 1 0 0,-1 1-1 0 0,0-2-33 0 0,-2 3-80 0 0,0 0 1 0 0,-1 0 0 0 0,1 0-1 0 0,-1 1 1 0 0,0 0-1 0 0,0 0 1 0 0,-1 1-1 0 0,0 0 1 0 0,1 1 0 0 0,-1-1-1 0 0,0 1 1 0 0,-1 1-1 0 0,1-1 1 0 0,0 2-1 0 0,-1-1 1 0 0,1 1 0 0 0,-1 0-1 0 0,0 1 1 0 0,1 0-1 0 0,-1 0 1 0 0,0 1-1 0 0,1 0 1 0 0,-1 1 0 0 0,1 0-1 0 0,-7 2 80 0 0,-70 32-3470 0 0,33-5-5185 0 0,33-18-2557 0 0</inkml:trace>
  <inkml:trace contextRef="#ctx0" brushRef="#br0" timeOffset="78054.207">4187 2585 7578 0 0,'0'0'2730'0'0,"0"0"-669"0"0,0 0-422 0 0,0 0-117 0 0,0 0-94 0 0,0 0-254 0 0,0 0-351 0 0,0 0-301 0 0,0 0-212 0 0,0 0-83 0 0,0 0-41 0 0,0 0-26 0 0,0 0-28 0 0,-23 21-38 0 0,-72 63-30 0 0,-50 80-1094 0 0,110-137-2079 0 0,10-13-6589 0 0,19-11 2885 0 0</inkml:trace>
  <inkml:trace contextRef="#ctx0" brushRef="#br0" timeOffset="78341.218">3664 2622 4369 0 0,'0'0'2039'0'0,"0"0"-833"0"0,0 0-146 0 0,0 0 220 0 0,0 0 140 0 0,0 0-17 0 0,0 0-140 0 0,0 0-169 0 0,32 1-66 0 0,99 6-58 0 0,-47 15 711 0 0,-52-8-1350 0 0,-1 1 0 0 0,-1 1 0 0 0,-1 1 0 0 0,0 2 0 0 0,-1 1 0 0 0,-1 2 0 0 0,0 1-331 0 0,25 22-21 0 0,-51-71-221 0 0,-31-62-3556 0 0,6 33-3524 0 0,20 46 5279 0 0,-1-4-5661 0 0</inkml:trace>
  <inkml:trace contextRef="#ctx0" brushRef="#br0" timeOffset="78592.188">3927 2291 3817 0 0,'0'0'1611'0'0,"0"0"-600"0"0,0 0-118 0 0,0 0 211 0 0,0 0 247 0 0,0 0 179 0 0,-4 34 26 0 0,-11 110-97 0 0,13 72 2956 0 0,0 59-3546 0 0,-20-195-1611 0 0,4-52-7734 0 0,15-25-1754 0 0</inkml:trace>
  <inkml:trace contextRef="#ctx0" brushRef="#br0" timeOffset="79277.251">4437 2471 3425 0 0,'0'0'1363'0'0,"0"0"17"0"0,0 0 186 0 0,0 0 206 0 0,0 0 127 0 0,0 0-38 0 0,0 0-193 0 0,0 0-169 0 0,0 0-223 0 0,0 0-193 0 0,0 0-184 0 0,0 0-215 0 0,0 0-135 0 0,-3-5-62 0 0,-12-17-48 0 0,11 16-30 0 0,4 6-51 0 0,23-14 643 0 0,-4 7-884 0 0,0 1 0 0 0,1 1 0 0 0,0 1 0 0 0,0 1 1 0 0,0 0-1 0 0,0 1 0 0 0,0 2 0 0 0,6 0-117 0 0,-23 0 6 0 0,-1 1 1 0 0,0-1-1 0 0,1 1 1 0 0,-1-1-1 0 0,0 1 1 0 0,0 0-1 0 0,0 0 1 0 0,1 0-1 0 0,-1 0 1 0 0,0 1-1 0 0,-1-1 1 0 0,1 0-1 0 0,0 1 1 0 0,0-1 0 0 0,0 1-1 0 0,-1 0 1 0 0,1 0-1 0 0,-1-1 1 0 0,1 1-1 0 0,-1 0 1 0 0,0 0-1 0 0,0 0 1 0 0,0 1-1 0 0,0-1 1 0 0,0 0-1 0 0,0 0 1 0 0,-1 0-1 0 0,1 1 1 0 0,-1-1 0 0 0,0 0-1 0 0,1 1 1 0 0,-1-1-1 0 0,0 0 1 0 0,0 1-1 0 0,0-1 1 0 0,-1 1-1 0 0,1-1 1 0 0,-1 0-1 0 0,1 0 1 0 0,-1 1-1 0 0,0-1 1 0 0,0 0-1 0 0,0 0 1 0 0,0 0-1 0 0,0 0 1 0 0,0 0 0 0 0,0 0-1 0 0,-1 0 1 0 0,1 0-1 0 0,-1 0 1 0 0,0-1-1 0 0,1 1 1 0 0,-1 0-1 0 0,0-1 1 0 0,0 0-1 0 0,0 1 1 0 0,0-1-1 0 0,-1 0-6 0 0,-123 87 340 0 0,124-87-346 0 0,1-1 0 0 0,0 1-1 0 0,-1 0 1 0 0,1-1 0 0 0,0 1 0 0 0,0 0-1 0 0,-1 0 1 0 0,1 0 0 0 0,0 0-1 0 0,0 0 1 0 0,0 0 0 0 0,0 0-1 0 0,0 1 1 0 0,1-1 0 0 0,-1 0-1 0 0,0 0 1 0 0,0 1 0 0 0,1-1-1 0 0,-1 0 1 0 0,1 1 0 0 0,-1-1 0 0 0,1 1-1 0 0,0-1 1 0 0,-1 1 0 0 0,1-1-1 0 0,0 1 1 0 0,0-1 0 0 0,0 1-1 0 0,0-1 1 0 0,0 1 0 0 0,1-1-1 0 0,-1 0 1 0 0,0 1 0 0 0,1-1-1 0 0,-1 1 1 0 0,1-1 0 0 0,-1 1 0 0 0,1-1-1 0 0,-1 0 1 0 0,1 0 0 0 0,0 1-1 0 0,0-1 1 0 0,0 0 0 0 0,0 0-1 0 0,1 1 7 0 0,105 86 8 0 0,-100-82 2 0 0,0 1 0 0 0,0 0 1 0 0,-1 0-1 0 0,0 0 0 0 0,0 1 0 0 0,-1 0 0 0 0,0 0 0 0 0,0 0 0 0 0,-1 1 0 0 0,0-1 0 0 0,0 1 0 0 0,-1 0 0 0 0,0 0 0 0 0,-1 1 0 0 0,0-1 1 0 0,0 1-1 0 0,-1-1 0 0 0,0 9-10 0 0,-4-10 48 0 0,0 0 0 0 0,0 0 1 0 0,-1-1-1 0 0,-1 1 0 0 0,1-1 1 0 0,-1 0-1 0 0,0-1 0 0 0,0 1 1 0 0,-1-1-1 0 0,0 0 1 0 0,0 0-1 0 0,-1-1 0 0 0,0 0 1 0 0,0 0-1 0 0,0 0 0 0 0,-4 1-48 0 0,1 1-33 0 0,0 0 0 0 0,0-1 0 0 0,0-1 0 0 0,-1 1 0 0 0,0-2 0 0 0,0 1-1 0 0,0-1 1 0 0,0-1 0 0 0,-1 0 0 0 0,1-1 0 0 0,-1 0 0 0 0,-4-1 33 0 0,19-20-5955 0 0,7 6-1971 0 0,-1 5-3700 0 0</inkml:trace>
  <inkml:trace contextRef="#ctx0" brushRef="#br0" timeOffset="79614.929">5185 2449 10218 0 0,'0'0'4816'0'0,"0"0"-3623"0"0,0 0-1000 0 0,0 0 101 0 0,0 0 212 0 0,0 0 178 0 0,-33 23 65 0 0,-101 73-77 0 0,70-27 41 0 0,56-54-596 0 0,1-3-83 0 0,1 0 1 0 0,0 1-1 0 0,1 0 0 0 0,1 0 1 0 0,0 0-1 0 0,1 0 0 0 0,0 1 1 0 0,1-1-1 0 0,0 1 1 0 0,1 10-35 0 0,1-20 42 0 0,0 1 0 0 0,0-1 0 0 0,0 1 0 0 0,1-1 0 0 0,-1 1 0 0 0,1-1 0 0 0,0 0 0 0 0,1 1 0 0 0,-1-1 0 0 0,1 0 0 0 0,0 0 0 0 0,0 0 0 0 0,0 0 0 0 0,0 0 0 0 0,1 0 0 0 0,0 0 0 0 0,-1-1 0 0 0,2 1 0 0 0,-1-1 0 0 0,0 0 0 0 0,0 0 0 0 0,1 0 0 0 0,0-1 0 0 0,-1 1 0 0 0,1-1 0 0 0,0 0 0 0 0,0 0 0 0 0,1 0 0 0 0,-1 0 0 0 0,0-1 0 0 0,1 0 0 0 0,-1 0 0 0 0,5 1-42 0 0,6-3 190 0 0,-1 0 0 0 0,1 0 0 0 0,0-2 0 0 0,0 1 0 0 0,-1-2 0 0 0,0 0 0 0 0,1-1 0 0 0,-2 0 0 0 0,1-1 0 0 0,-1-1 0 0 0,0 0 0 0 0,0-1 0 0 0,0 0 0 0 0,-1-1 0 0 0,-1-1 0 0 0,0 1 0 0 0,0-2 0 0 0,0 1 0 0 0,-2-2 0 0 0,1 1 0 0 0,-2-1 0 0 0,1-1 0 0 0,1-5-190 0 0,-6 13 11 0 0,0-1 0 0 0,-1 0-1 0 0,0 0 1 0 0,0 0 0 0 0,0 0 0 0 0,-1 0-1 0 0,0 0 1 0 0,0-1 0 0 0,-1 1 0 0 0,0-1 0 0 0,0 1-1 0 0,0-1 1 0 0,-1 1 0 0 0,0-1 0 0 0,0 0-1 0 0,0 1 1 0 0,-1-1 0 0 0,0 1 0 0 0,-1-1 0 0 0,1 1-1 0 0,-1-1 1 0 0,-1 1 0 0 0,1 0 0 0 0,-1 0 0 0 0,0 0-1 0 0,0 0 1 0 0,-1 1 0 0 0,0-1 0 0 0,0 1-1 0 0,0 0 1 0 0,0 0 0 0 0,-1 0 0 0 0,0 1 0 0 0,0-1-1 0 0,0 1-10 0 0,-4-1-170 0 0,0 0 0 0 0,0 0 0 0 0,0 1 0 0 0,-1 0-1 0 0,1 1 1 0 0,-1 0 0 0 0,0 1 0 0 0,0 0-1 0 0,0 0 1 0 0,0 1 0 0 0,0 0 0 0 0,0 1 0 0 0,0 0-1 0 0,0 0 1 0 0,-7 2 170 0 0,-51 18-9385 0 0,52-13-2204 0 0</inkml:trace>
  <inkml:trace contextRef="#ctx0" brushRef="#br0" timeOffset="79963.54">5606 2471 9506 0 0,'0'0'399'0'0,"0"0"-321"0"0,0 0 139 0 0,0 0 380 0 0,0 0 247 0 0,0 0 131 0 0,0 0-133 0 0,0 0-297 0 0,0 0-242 0 0,0 0-158 0 0,-18 32-100 0 0,-61 98-57 0 0,16-15-17 0 0,61-111 55 0 0,0 1-1 0 0,0-1 0 0 0,1 1 1 0 0,-1-1-1 0 0,1 1 1 0 0,0 0-1 0 0,0 0 0 0 0,1-1 1 0 0,-1 1-1 0 0,1 0 1 0 0,0 0-1 0 0,0 0 0 0 0,1-1 1 0 0,0 1-1 0 0,-1 0 1 0 0,2 0-1 0 0,-1-1 1 0 0,0 1-1 0 0,1-1 0 0 0,0 1 1 0 0,0-1-1 0 0,0 0 1 0 0,1 1-1 0 0,-1-1 0 0 0,1 0 1 0 0,0-1-1 0 0,0 1 1 0 0,1 0-1 0 0,-1-1 1 0 0,1 0-1 0 0,-1 0 0 0 0,1 0 1 0 0,0 0-1 0 0,0-1 1 0 0,1 1-26 0 0,9 2 456 0 0,1-1 1 0 0,0-1-1 0 0,0 0 0 0 0,0 0 1 0 0,0-2-1 0 0,0 0 1 0 0,0 0-1 0 0,1-2 1 0 0,-1 0-1 0 0,0 0 1 0 0,7-3-457 0 0,0 0 416 0 0,-1-1 1 0 0,0-1 0 0 0,-1-1-1 0 0,1-1 1 0 0,-1-1 0 0 0,-1-1-1 0 0,0 0 1 0 0,0-1 0 0 0,-1-1-1 0 0,-1-1 1 0 0,0-1 0 0 0,0 0-1 0 0,-1-1 1 0 0,12-15-417 0 0,-24 24 43 0 0,1 0 1 0 0,-1 0-1 0 0,0 0 1 0 0,0 0-1 0 0,-1 0 1 0 0,0-1-1 0 0,0 0 1 0 0,-1 1-1 0 0,1-1 1 0 0,-1 0-1 0 0,-1-1 1 0 0,0 1-1 0 0,0 0 1 0 0,0 0-1 0 0,0 0 1 0 0,-1-1-1 0 0,-1 1 0 0 0,1 0 1 0 0,-1 0-1 0 0,0-1 1 0 0,-1 1-1 0 0,0 0 1 0 0,0 0-1 0 0,0 0 1 0 0,-1 1-1 0 0,0-1 1 0 0,-1 1-1 0 0,1-1 1 0 0,-1 1-1 0 0,0 0 1 0 0,-1 0-1 0 0,1 1 1 0 0,-1-1-1 0 0,0 1 1 0 0,-5-4-44 0 0,2 3-52 0 0,0 0 0 0 0,0 1 0 0 0,0-1 0 0 0,-1 1 0 0 0,0 1 0 0 0,0 0 0 0 0,0 0 0 0 0,0 1 0 0 0,-1 0 0 0 0,1 0 0 0 0,-1 1 0 0 0,0 1 0 0 0,1-1 0 0 0,-1 2 0 0 0,0-1 0 0 0,0 1 0 0 0,0 1 0 0 0,0 0 0 0 0,0 0 0 0 0,1 1 0 0 0,-1 0 0 0 0,0 1 0 0 0,1 0 0 0 0,0 0 1 0 0,0 1-1 0 0,0 0 0 0 0,0 1 0 0 0,-4 3 52 0 0,-48 34-2008 0 0,25-12-3501 0 0,32-27 4394 0 0,-18 14-10926 0 0</inkml:trace>
  <inkml:trace contextRef="#ctx0" brushRef="#br0" timeOffset="88587.538">1190 3366 0 0 0,'0'0'151'0'0,"0"0"229"0"0,0 0 108 0 0,-2-4 59 0 0,-8-10 39 0 0,7 10 44 0 0,3 4 26 0 0,0 0-13 0 0,0 0-52 0 0,0 0-95 0 0,0 0-95 0 0,0 0-47 0 0,0 0 15 0 0,0 0 83 0 0,25 2 5480 0 0,-2 0-4670 0 0,295-25 3852 0 0,520-6-2113 0 0,-723 37-2688 0 0,176 6 706 0 0,-217-13-816 0 0,196-13 51 0 0,-65 4-108 0 0,182-6 77 0 0,-236 8 335 0 0,146-25-558 0 0,52-9 467 0 0,292-30-88 0 0,-358 52-318 0 0,333-23 143 0 0,-395 24-189 0 0,-174 16-3367 0 0,0 0-3520 0 0,-42 1-4774 0 0</inkml:trace>
  <inkml:trace contextRef="#ctx0" brushRef="#br0" timeOffset="90210.629">1632 3487 6625 0 0,'0'0'1449'0'0,"0"0"-629"0"0,0 0-511 0 0,0 0-209 0 0,0 0 134 0 0,0 0 300 0 0,0 0 287 0 0,0 0 103 0 0,0 0-101 0 0,0 0-225 0 0,0 0-163 0 0,0 0-32 0 0,0 0 45 0 0,1 8 67 0 0,-7 113 2044 0 0,-62 37-526 0 0,68-156-2001 0 0,1 0 0 0 0,0 0 0 0 0,0-1 1 0 0,0 1-1 0 0,1 0 0 0 0,-1-1 1 0 0,0 1-1 0 0,1 0 0 0 0,-1-1 0 0 0,1 0 1 0 0,-1 1-1 0 0,1-1 0 0 0,-1 0 1 0 0,1 0-1 0 0,0 0 0 0 0,0 0 0 0 0,0 0 1 0 0,0 0-1 0 0,0 0 0 0 0,0-1 1 0 0,0 1-1 0 0,0-1 0 0 0,0 0 1 0 0,0 1-1 0 0,0-1 0 0 0,0 0 0 0 0,0 0 1 0 0,0 0-1 0 0,0 0 0 0 0,0-1 1 0 0,0 1-1 0 0,0 0 0 0 0,0-1 0 0 0,0 0 1 0 0,0 1-33 0 0,5-1 103 0 0,129-20 735 0 0,-67-1-708 0 0,-63 14-2628 0 0,-6-27-11369 0 0,0 26 11055 0 0,0 5 158 0 0</inkml:trace>
  <inkml:trace contextRef="#ctx0" brushRef="#br0" timeOffset="90468.327">2006 3440 1416 0 0,'0'0'2237'0'0,"0"0"-163"0"0,0 0-109 0 0,0 0-8 0 0,0 0-5 0 0,0 0-41 0 0,0 0-212 0 0,0 0-381 0 0,0 0-362 0 0,0 0-306 0 0,0 0-174 0 0,0 0-43 0 0,-16 27-22 0 0,-49 87 38 0 0,-4 46 1354 0 0,60-135-1561 0 0,0 1-1 0 0,1 0 0 0 0,2 0 1 0 0,1 1-1 0 0,1 0 1 0 0,-1 22-242 0 0,-8 47-419 0 0,14-107-7592 0 0,92-57-3701 0 0,-78 59 8698 0 0</inkml:trace>
  <inkml:trace contextRef="#ctx0" brushRef="#br0" timeOffset="90988.291">2490 3638 0 0 0,'0'0'459'0'0,"0"0"1121"0"0,0 0 919 0 0,0 0 430 0 0,0 0-60 0 0,0 0-441 0 0,0 0-646 0 0,0 0-435 0 0,0 0-275 0 0,0 0-161 0 0,0 0-138 0 0,0 0-111 0 0,-28 24-87 0 0,-87 71-89 0 0,-6 22 827 0 0,117-114-1444 0 0,0-1 1 0 0,0 1 0 0 0,0-1 0 0 0,-1 0-1 0 0,1 0 1 0 0,-1 0 0 0 0,0-1 0 0 0,1 0-1 0 0,-1 0 1 0 0,0 0 0 0 0,0 0 0 0 0,1-1-1 0 0,-1 0 1 0 0,0 0 0 0 0,0 0 0 0 0,0 0-1 0 0,0-1 1 0 0,1 0 0 0 0,-1 0 0 0 0,0 0-1 0 0,1-1 1 0 0,-1 1 0 0 0,1-1 0 0 0,-1 0-1 0 0,1-1 1 0 0,0 1 0 0 0,0-1 0 0 0,0 0-1 0 0,0 0 1 0 0,0 0 0 0 0,0 0 0 0 0,1 0-1 0 0,0-1 1 0 0,0 0 0 0 0,0 0 0 0 0,0 0 130 0 0,-71-79-4469 0 0,70 76 4489 0 0,1 0-1 0 0,-1 0 1 0 0,2 0 0 0 0,-1-1-1 0 0,1 1 1 0 0,0-1 0 0 0,1 1-1 0 0,-1-1 1 0 0,2 0 0 0 0,-1 1-1 0 0,1-1 1 0 0,0 0 0 0 0,1-3-20 0 0,1 7 90 0 0,1 1 1 0 0,-1 0-1 0 0,1-1 1 0 0,0 1-1 0 0,0 0 1 0 0,0 0-1 0 0,0 1 1 0 0,0-1-1 0 0,1 1 1 0 0,-1 0 0 0 0,1 0-1 0 0,0 0 1 0 0,0 0-1 0 0,-1 0 1 0 0,1 1-1 0 0,0 0 1 0 0,0 0-1 0 0,0 0 1 0 0,1 0-1 0 0,-1 1 1 0 0,0-1-1 0 0,0 1 1 0 0,0 0-1 0 0,0 0 1 0 0,3 1-91 0 0,99 26 1664 0 0,-91-21-1437 0 0,41 19 1193 0 0,-2 2 0 0 0,0 3 0 0 0,44 32-1420 0 0,-25 0 717 0 0,-104-110-861 0 0,-15-2-4311 0 0,3-1-8700 0 0,37 42 8995 0 0</inkml:trace>
  <inkml:trace contextRef="#ctx0" brushRef="#br0" timeOffset="91253.245">2355 3440 0 0 0,'0'0'988'0'0,"0"0"-448"0"0,0 0 84 0 0,0 0 731 0 0,0 0 885 0 0,0 0 432 0 0,0 0-9 0 0,0 0-411 0 0,0 0-503 0 0,0 0-339 0 0,0 0-299 0 0,0 0-200 0 0,-2 35-115 0 0,-9 109-80 0 0,-5-28 992 0 0,-15 122-334 0 0,25-218-1158 0 0,7-20-429 0 0,-1 0 0 0 0,0 0 0 0 0,1 0 0 0 0,-1 0 1 0 0,0-1-1 0 0,0 1 0 0 0,1 0 0 0 0,-1 0 0 0 0,0 0 1 0 0,1 0-1 0 0,-1 0 0 0 0,0 0 0 0 0,1 0 0 0 0,-1 0 1 0 0,0 0-1 0 0,1 0 0 0 0,-1 0 0 0 0,0 0 0 0 0,1 0 1 0 0,-1 1-1 0 0,0-1 0 0 0,1 0 0 0 0,-1 0 0 0 0,0 0 1 0 0,0 0-1 0 0,1 0 0 0 0,-1 1 0 0 0,0-1 1 0 0,0 0-1 0 0,1 0 0 0 0,-1 0 0 0 0,0 1 0 0 0,0-1 1 0 0,1 0-1 0 0,-1 1 213 0 0,6-6-1964 0 0,5-5-5376 0 0,-2 2 767 0 0</inkml:trace>
  <inkml:trace contextRef="#ctx0" brushRef="#br0" timeOffset="91528.193">2806 3535 8226 0 0,'0'0'2560'0'0,"0"0"-686"0"0,0 0-351 0 0,0 0-64 0 0,0 0-15 0 0,0 0-55 0 0,0 0-182 0 0,0 0-249 0 0,0 0-247 0 0,0 0-175 0 0,0 0-98 0 0,0 0-79 0 0,0 0-21 0 0,-6 24 9 0 0,-18 73 13 0 0,18 18 670 0 0,6 83-1545 0 0,-1-200-5667 0 0,1 0 3669 0 0,-2-3 806 0 0,3 0-4051 0 0,1 1-2326 0 0</inkml:trace>
  <inkml:trace contextRef="#ctx0" brushRef="#br0" timeOffset="91840.041">3095 3587 4553 0 0,'0'0'2355'0'0,"0"0"-282"0"0,0 0-229 0 0,0 0-106 0 0,0 0-51 0 0,0 0-172 0 0,0 0-240 0 0,0 0-300 0 0,0 0-293 0 0,0 0-182 0 0,0 0-123 0 0,0 0-59 0 0,0 0-43 0 0,-22 31-40 0 0,-70 99-54 0 0,49-52 68 0 0,41-76-229 0 0,0 1 0 0 0,1 0-1 0 0,-1 0 1 0 0,1 1 0 0 0,0-1-1 0 0,0 0 1 0 0,0 0 0 0 0,0 1-1 0 0,0-1 1 0 0,1 0-1 0 0,0 1 1 0 0,-1-1 0 0 0,1 1-1 0 0,0-1 1 0 0,1 0 0 0 0,-1 1-1 0 0,1-1 1 0 0,-1 0 0 0 0,1 1-1 0 0,0-1 1 0 0,0 0-1 0 0,1 0 1 0 0,-1 1 0 0 0,1-1-1 0 0,-1 0 1 0 0,1-1 0 0 0,0 1-1 0 0,0 0 1 0 0,0 0 0 0 0,1-1-1 0 0,-1 1 1 0 0,0-1-1 0 0,1 0 1 0 0,0 0 0 0 0,-1 0-1 0 0,1 0 1 0 0,0 0 0 0 0,0-1-1 0 0,0 1 1 0 0,0-1 0 0 0,1 0-1 0 0,-1 1 1 0 0,0-2-1 0 0,1 1 1 0 0,-1 0 0 0 0,0-1-1 0 0,1 1-19 0 0,11-2 146 0 0,0 0 0 0 0,0 0 0 0 0,-1-1-1 0 0,1-1 1 0 0,0-1 0 0 0,-1 0 0 0 0,0-1 0 0 0,0 0-1 0 0,0-1 1 0 0,-1-1 0 0 0,0 0 0 0 0,0-1-1 0 0,0-1-145 0 0,-1 3 87 0 0,0-2 1 0 0,-1 1-1 0 0,-1-1 0 0 0,1-1 0 0 0,-1 1 0 0 0,-1-2 0 0 0,1 0 0 0 0,-2 0 0 0 0,1 0 0 0 0,-2-1 0 0 0,1 0 0 0 0,-1-1 0 0 0,-1 0 1 0 0,0 0-1 0 0,-1 0 0 0 0,0-1 0 0 0,-1 1 0 0 0,0-1 0 0 0,-1 0 0 0 0,1-11-87 0 0,-4 5 7 0 0,1 15-28 0 0,0 1-1 0 0,0 0 1 0 0,0-1 0 0 0,0 1 0 0 0,-1-1-1 0 0,0 1 1 0 0,0-1 0 0 0,0 1-1 0 0,0 0 1 0 0,0-1 0 0 0,-1 1 0 0 0,1-1-1 0 0,-1 1 1 0 0,0-1 0 0 0,0 1 0 0 0,0 0-1 0 0,-1 0 1 0 0,1-1 0 0 0,-1 1-1 0 0,1 0 1 0 0,-1 0 0 0 0,0 1 0 0 0,0-1-1 0 0,-1 0 1 0 0,1 1 0 0 0,-1-1 0 0 0,1 1-1 0 0,-1 0 1 0 0,0 0 0 0 0,0 0-1 0 0,1 0 1 0 0,-2 0 0 0 0,1 0 0 0 0,0 1-1 0 0,0 0 1 0 0,0 0 0 0 0,-1-1 0 0 0,1 2 21 0 0,-3-1-237 0 0,1 1-1 0 0,-1 0 1 0 0,1 1 0 0 0,0 0 0 0 0,-1-1 0 0 0,1 2 0 0 0,0-1 0 0 0,0 1 0 0 0,-1-1 0 0 0,1 1 0 0 0,0 1 0 0 0,1-1 0 0 0,-1 1 0 0 0,0 0 237 0 0,-35 34-7514 0 0,34-25-635 0 0</inkml:trace>
  <inkml:trace contextRef="#ctx0" brushRef="#br0" timeOffset="92190.483">3714 3576 2929 0 0,'0'0'1752'0'0,"0"0"-324"0"0,0 0-85 0 0,0 0 62 0 0,0 0 108 0 0,0 0 60 0 0,0 0 19 0 0,0 0-21 0 0,0 0-87 0 0,0 0-265 0 0,0 0-395 0 0,0 0-337 0 0,0 0-304 0 0,-3 1-105 0 0,-62 43 294 0 0,-16 50 321 0 0,79-91-658 0 0,0 1 0 0 0,0-1 0 0 0,0 0 0 0 0,0 1 1 0 0,0-1-1 0 0,1 1 0 0 0,0 0 0 0 0,0 0 0 0 0,0-1 0 0 0,0 1 0 0 0,0 0 1 0 0,1 0-1 0 0,-1 0 0 0 0,1 0 0 0 0,0 0 0 0 0,1 0 0 0 0,-1 0 1 0 0,0-1-1 0 0,1 1 0 0 0,0 0 0 0 0,0 0 0 0 0,0 0 0 0 0,1-1 1 0 0,-1 1-1 0 0,1 0 0 0 0,0-1 0 0 0,0 0 0 0 0,0 1 0 0 0,0-1 1 0 0,1 0-1 0 0,-1 0 0 0 0,1 0 0 0 0,0 0 0 0 0,0-1 0 0 0,0 1 1 0 0,0-1-1 0 0,0 0 0 0 0,1 0 0 0 0,-1 0 0 0 0,1 0 0 0 0,3 1-35 0 0,9 1 230 0 0,1 0-1 0 0,1-1 0 0 0,-1-1 1 0 0,0 0-1 0 0,0-2 1 0 0,1 0-1 0 0,-1-1 0 0 0,0 0 1 0 0,5-2-230 0 0,-4 0 176 0 0,0-2 1 0 0,1 0-1 0 0,-2 0 1 0 0,1-2-1 0 0,-1 0 1 0 0,0-1-1 0 0,0-1 1 0 0,-1 0-1 0 0,0-1 1 0 0,-1-1 0 0 0,13-11-177 0 0,-23 17 20 0 0,1 0 0 0 0,-1 0 0 0 0,0-1 0 0 0,-1 1 0 0 0,1-1 0 0 0,-1 0 1 0 0,0 0-1 0 0,-1 0 0 0 0,0-1 0 0 0,0 1 0 0 0,0-1 0 0 0,0 0 1 0 0,-1 0-1 0 0,0 0 0 0 0,-1 0 0 0 0,0 0 0 0 0,0 0 0 0 0,0-1 1 0 0,-1 1-1 0 0,0 0 0 0 0,0 0 0 0 0,-1-1 0 0 0,0 1 0 0 0,0 0 1 0 0,-1 0-1 0 0,0 0 0 0 0,0 0 0 0 0,-1 0 0 0 0,1 1 0 0 0,-2-1 0 0 0,1 1 1 0 0,-1-1-1 0 0,0 1 0 0 0,0 0 0 0 0,0 1 0 0 0,-1-1 0 0 0,0 1 1 0 0,0 0-1 0 0,0 0 0 0 0,-1 0 0 0 0,0 1 0 0 0,0 0 0 0 0,-6-3-20 0 0,-95-13-2056 0 0,72 25-2223 0 0,4 7-5144 0 0,21-7-1579 0 0</inkml:trace>
  <inkml:trace contextRef="#ctx0" brushRef="#br0" timeOffset="96734.134">4292 3697 0 0 0,'0'0'859'0'0,"0"0"422"0"0,0 0-55 0 0,0 0-126 0 0,0 0 70 0 0,0 0 158 0 0,0 0 187 0 0,0 0 99 0 0,11 2-85 0 0,115 4 3511 0 0,155-65-751 0 0,-184 51-5122 0 0,-126 31-4927 0 0,20-16 463 0 0,1 0-3764 0 0</inkml:trace>
  <inkml:trace contextRef="#ctx0" brushRef="#br0" timeOffset="96981.5">4623 3414 6977 0 0,'0'0'1263'0'0,"0"0"-364"0"0,0 0 59 0 0,0 0 306 0 0,0 0 323 0 0,0 0 88 0 0,0 0-200 0 0,0 0-263 0 0,-10 32-286 0 0,-32 105-206 0 0,26-37 274 0 0,12-75-888 0 0,2 0 1 0 0,0 1 0 0 0,2 0 0 0 0,0-1 0 0 0,2 1 0 0 0,1-1 0 0 0,4 14-107 0 0,10-10-1031 0 0,-3-25-7696 0 0,-10-4-1789 0 0</inkml:trace>
  <inkml:trace contextRef="#ctx0" brushRef="#br0" timeOffset="96982.5">4899 3429 10826 0 0,'0'0'1847'0'0,"0"0"-601"0"0,0 0-498 0 0,0 0-201 0 0,0 0 30 0 0,0 0 110 0 0,0 0 92 0 0,0 0-5 0 0,0 0-66 0 0,0 0-78 0 0,0 0-133 0 0,0 0-109 0 0,35-8-55 0 0,113-23-44 0 0,9 8 460 0 0,-29 23-312 0 0,-126 0-435 0 0,0 1 1 0 0,0-1-1 0 0,-1 0 0 0 0,1 1 0 0 0,0-1 1 0 0,-1 1-1 0 0,1 0 0 0 0,0-1 1 0 0,-1 1-1 0 0,1 0 0 0 0,-1 0 0 0 0,1 0 1 0 0,-1 0-1 0 0,0 0 0 0 0,1 1 1 0 0,-1-1-1 0 0,0 0 0 0 0,0 1 1 0 0,0-1-1 0 0,0 0 0 0 0,0 1 0 0 0,0 0 1 0 0,0-1-1 0 0,0 1 0 0 0,-1-1 1 0 0,1 1-1 0 0,0 0 0 0 0,-1 0 0 0 0,0-1 1 0 0,1 1-1 0 0,-1 0 0 0 0,0 0 1 0 0,0-1-1 0 0,0 1 0 0 0,0 0 0 0 0,0 0 1 0 0,0-1-1 0 0,-1 1 0 0 0,1 0 1 0 0,-1 0-1 0 0,1-1 0 0 0,-1 1 0 0 0,1 0 1 0 0,-1-1-1 0 0,0 1 0 0 0,0-1 1 0 0,0 1-1 0 0,0-1 0 0 0,0 1 0 0 0,0-1 1 0 0,0 0-1 0 0,-1 1 0 0 0,1-1 1 0 0,0 0-1 0 0,-1 0 0 0 0,1 0 0 0 0,-1 0 1 0 0,1 0-1 0 0,-1 0 0 0 0,0-1 1 0 0,1 1-1 0 0,-1 0 0 0 0,-1 0-2 0 0,-307 200 411 0 0,309-201-414 0 0,0 1 1 0 0,0 0-1 0 0,-1 0 1 0 0,1-1-1 0 0,0 1 1 0 0,0 0-1 0 0,0 0 1 0 0,0 0-1 0 0,0 0 1 0 0,0 0-1 0 0,1 0 1 0 0,-1 1-1 0 0,0-1 0 0 0,1 0 1 0 0,-1 0-1 0 0,0 0 1 0 0,1 1-1 0 0,-1-1 1 0 0,1 0-1 0 0,0 1 1 0 0,-1-1-1 0 0,1 0 1 0 0,0 1-1 0 0,0-1 1 0 0,0 1-1 0 0,0-1 1 0 0,0 0-1 0 0,0 1 1 0 0,0-1-1 0 0,1 0 0 0 0,-1 1 1 0 0,0-1-1 0 0,1 0 1 0 0,-1 1-1 0 0,1-1 1 0 0,0 0-1 0 0,-1 0 1 0 0,1 1-1 0 0,0-1 1 0 0,0 0-1 0 0,-1 0 1 0 0,1 0-1 0 0,0 0 1 0 0,0 0-1 0 0,0 0 1 0 0,0 0-1 0 0,0-1 1 0 0,1 1-1 0 0,-1 0 0 0 0,0 0 1 0 0,1 0 2 0 0,68 26 90 0 0,29-11 26 0 0,93 27-54 0 0,-193-43-56 0 0,0 0 1 0 0,0 0-1 0 0,0 0 1 0 0,0 0 0 0 0,0 1-1 0 0,0-1 1 0 0,0 0-1 0 0,0 1 1 0 0,0-1 0 0 0,0 0-1 0 0,0 1 1 0 0,0-1-1 0 0,0 1 1 0 0,0-1 0 0 0,1 1-1 0 0,-1 0 1 0 0,0-1-1 0 0,0 1 1 0 0,1 0 0 0 0,-1 0-1 0 0,0-1 1 0 0,1 1 0 0 0,-1 0-1 0 0,0 0 1 0 0,1 0-1 0 0,0 0 1 0 0,-1 0 0 0 0,1 0-1 0 0,-1 0 1 0 0,1 0-1 0 0,0 0 1 0 0,0 0 0 0 0,0 0-1 0 0,-1 0 1 0 0,1 0-1 0 0,0 0 1 0 0,0 0 0 0 0,1 0-1 0 0,-1 0 1 0 0,0 0 0 0 0,0 0-1 0 0,0 0 1 0 0,1 0-1 0 0,-1 0 1 0 0,0 0 0 0 0,1 0-1 0 0,-1 0 1 0 0,1 0-1 0 0,-1 0 1 0 0,1-1 0 0 0,-1 1-1 0 0,1 0 1 0 0,0 0-1 0 0,-1 0 1 0 0,1-1 0 0 0,0 1-1 0 0,0 0 1 0 0,0-1-1 0 0,0 1 1 0 0,-1-1 0 0 0,1 1-1 0 0,0-1 1 0 0,0 1 0 0 0,0-1-1 0 0,0 0 1 0 0,0 1-1 0 0,0-1 1 0 0,0 0 0 0 0,1 0-7 0 0,-48 22-196 0 0,-1-2 0 0 0,-1-2-1 0 0,-1-2 1 0 0,0-3 0 0 0,-1-1 0 0 0,0-3 0 0 0,-9-1 196 0 0,45-7-1220 0 0,12-1-2667 0 0,1 0-3736 0 0,1 0-1486 0 0</inkml:trace>
  <inkml:trace contextRef="#ctx0" brushRef="#br0" timeOffset="96983.5">5713 3499 9962 0 0,'0'0'1275'0'0,"0"0"-304"0"0,0 0-19 0 0,0 0 188 0 0,0 0 157 0 0,0 0-66 0 0,-31 34-227 0 0,-94 111-288 0 0,122-143-685 0 0,0 1-1 0 0,1-1 1 0 0,-1 0-1 0 0,1 1 1 0 0,-1-1-1 0 0,1 1 1 0 0,0 0-1 0 0,0 0 1 0 0,0 0-1 0 0,0 0 1 0 0,0 0-1 0 0,1 1 1 0 0,-1-1 0 0 0,1 0-1 0 0,0 1 1 0 0,0-1-1 0 0,0 1 1 0 0,1-1-1 0 0,-1 1 1 0 0,1-1-1 0 0,0 1 1 0 0,0-1-1 0 0,0 3-30 0 0,2 3 105 0 0,-2-4-62 0 0,2-1 1 0 0,-1 1-1 0 0,0-1 1 0 0,1 1 0 0 0,0-1-1 0 0,0 0 1 0 0,0 1-1 0 0,1-1 1 0 0,-1 0-1 0 0,1 0 1 0 0,0-1-1 0 0,0 1 1 0 0,1-1 0 0 0,-1 1-1 0 0,0-1 1 0 0,1 0-1 0 0,0 0 1 0 0,0-1-1 0 0,0 1 1 0 0,0-1-1 0 0,0 0 1 0 0,1 0 0 0 0,-1 0-1 0 0,2 0-43 0 0,113 19 1361 0 0,-109-20-1260 0 0,0 0 0 0 0,-1-1 0 0 0,1 0 0 0 0,0-1 0 0 0,0 0 0 0 0,-1-1 0 0 0,1 0 1 0 0,-1 0-1 0 0,1-1 0 0 0,-1 0 0 0 0,0-1 0 0 0,0 0 0 0 0,0 0 0 0 0,-1-1 0 0 0,1 0 0 0 0,-1-1 1 0 0,0 0-1 0 0,-1 0 0 0 0,0 0 0 0 0,0-1 0 0 0,0 0 0 0 0,4-7-101 0 0,-8 7 3 0 0,0-1 0 0 0,0 0-1 0 0,-1 1 1 0 0,0-1 0 0 0,-1 0 0 0 0,1-1 0 0 0,-2 1-1 0 0,1 0 1 0 0,-1 0 0 0 0,0 0 0 0 0,-1-1-1 0 0,0 1 1 0 0,0 0 0 0 0,-1 0 0 0 0,0 0 0 0 0,0 0-1 0 0,-1 1 1 0 0,0-1 0 0 0,0 1 0 0 0,-1-1-1 0 0,0 1 1 0 0,-1 0 0 0 0,1 0 0 0 0,-1 1-1 0 0,-1-1-2 0 0,-70-70-2555 0 0,34 59-5784 0 0,30 16-2749 0 0</inkml:trace>
  <inkml:trace contextRef="#ctx0" brushRef="#br0" timeOffset="96984.5">6346 3532 11178 0 0,'0'0'863'0'0,"0"0"-272"0"0,0 0 65 0 0,0 0 271 0 0,0 0 209 0 0,-32 5 51 0 0,-104 20-167 0 0,126-24-905 0 0,0 0 0 0 0,0 2-1 0 0,1-1 1 0 0,-1 1-1 0 0,1 0 1 0 0,-1 1 0 0 0,1 0-1 0 0,0 0 1 0 0,1 1-1 0 0,-1 0 1 0 0,1 1 0 0 0,0 0-1 0 0,0 0 1 0 0,1 1-1 0 0,-2 2-114 0 0,-3 2 70 0 0,8-8-62 0 0,0 0 0 0 0,0 0 1 0 0,1 0-1 0 0,-1 1 0 0 0,1-1 1 0 0,0 1-1 0 0,0 0 0 0 0,0 0 0 0 0,0 0 1 0 0,1 0-1 0 0,-1 1 0 0 0,1-1 1 0 0,1 1-1 0 0,-1-1 0 0 0,0 1 0 0 0,1 0 1 0 0,0 0-1 0 0,0-1 0 0 0,0 1 1 0 0,1 0-1 0 0,0 0 0 0 0,0 0 0 0 0,0 0 1 0 0,0 0-1 0 0,1 0 0 0 0,0 0 0 0 0,0-1 1 0 0,0 1-1 0 0,1 0 0 0 0,-1-1 1 0 0,1 1-1 0 0,0-1 0 0 0,2 3-8 0 0,7 2 110 0 0,0-2 1 0 0,1 0-1 0 0,-1 0 0 0 0,2-1 0 0 0,-1 0 1 0 0,1-1-1 0 0,-1-1 0 0 0,1 0 0 0 0,0 0 1 0 0,1-2-1 0 0,-1 1 0 0 0,1-2 0 0 0,-1 0 0 0 0,1 0 1 0 0,-1-2-1 0 0,1 1 0 0 0,5-2-110 0 0,-17 2 13 0 0,8 1 103 0 0,0-1 1 0 0,1 0-1 0 0,-1 0 0 0 0,0-1 0 0 0,1 0 0 0 0,-1-1 0 0 0,0 0 0 0 0,0-1 1 0 0,0 0-1 0 0,0 0 0 0 0,-1-1 0 0 0,1 0 0 0 0,-1-1 0 0 0,0 0 0 0 0,0-1 1 0 0,-1 0-1 0 0,1 0 0 0 0,-1 0 0 0 0,-1-1 0 0 0,1-1 0 0 0,-1 1 0 0 0,0-1 1 0 0,-1 0-1 0 0,0-1 0 0 0,0 0 0 0 0,-1 1 0 0 0,0-2 0 0 0,-1 1 1 0 0,0-1-1 0 0,0 1 0 0 0,-1-1 0 0 0,0 0 0 0 0,0-4-116 0 0,-3 5-54 0 0,-1 1 0 0 0,1-1 0 0 0,-2 0 0 0 0,1 0 0 0 0,-1 1 0 0 0,-1-1 0 0 0,1 1 0 0 0,-1 0 0 0 0,-1 0 0 0 0,0 0 0 0 0,0 0 0 0 0,0 0 0 0 0,-1 1 0 0 0,0 0 0 0 0,0 0 0 0 0,-1 0 0 0 0,0 1 0 0 0,0 0 0 0 0,-1 0 0 0 0,0 0 0 0 0,0 1 0 0 0,0 0 0 0 0,-1 0 0 0 0,1 1 0 0 0,-1 0 0 0 0,-2-1 54 0 0,-38-13-4141 0 0,-3 9-3473 0 0,35 8-3935 0 0</inkml:trace>
  <inkml:trace contextRef="#ctx0" brushRef="#br0" timeOffset="99447.199">6422 2180 968 0 0,'0'0'824'0'0,"0"0"-139"0"0,0 0-81 0 0,0 0 18 0 0,0 0 152 0 0,0 0 151 0 0,0 0 56 0 0,0 0-58 0 0,0 0-135 0 0,0 0-144 0 0,0 0-67 0 0,0 0-25 0 0,0 0 33 0 0,15-8 9 0 0,47-27-15 0 0,45 5 1431 0 0,-76 25-1617 0 0,-5 0-172 0 0,0 1-1 0 0,0 1 0 0 0,1 1 1 0 0,-1 1-1 0 0,22 3-220 0 0,-43 1 53 0 0,0 0 0 0 0,1 0 0 0 0,-1 0 0 0 0,0 1 0 0 0,0 0 0 0 0,-1 0 0 0 0,1 0 0 0 0,-1 1 0 0 0,0-1 0 0 0,0 1 0 0 0,-1 0 0 0 0,1 0 0 0 0,-1 1 0 0 0,0-1 0 0 0,0 1 0 0 0,-1-1 0 0 0,0 1 0 0 0,0 0 0 0 0,0 0 0 0 0,0 0 0 0 0,-1 0 0 0 0,0 0 0 0 0,-1 0 0 0 0,1 0 1 0 0,-1 1-1 0 0,0-1 0 0 0,-1 5-53 0 0,1-6 59 0 0,19 326 1897 0 0,35 427-47 0 0,-42-196-80 0 0,-12-550-1545 0 0,-3 0-155 0 0,0-9 3491 0 0,-70 16-3580 0 0,31-7-401 0 0,0-2 1 0 0,-1-2-1 0 0,0-1 0 0 0,-1-3 0 0 0,0-1 361 0 0,36-6-3665 0 0,6-2-4445 0 0,2 2-3883 0 0</inkml:trace>
  <inkml:trace contextRef="#ctx0" brushRef="#br0" timeOffset="100770.255">1161 1996 0 0 0,'0'0'372'0'0,"0"0"326"0"0,0 0 338 0 0,0 0 299 0 0,0 0 118 0 0,0 0-22 0 0,0 0-157 0 0,0 0-228 0 0,-5-11-185 0 0,-14-37-129 0 0,-17 21 2790 0 0,29 26-2762 0 0,3 0-664 0 0,1 0 0 0 0,-1 1-1 0 0,1 0 1 0 0,-1 0-1 0 0,0 0 1 0 0,1 1 0 0 0,-1-1-1 0 0,1 1 1 0 0,-1-1-1 0 0,1 1 1 0 0,-1 1-1 0 0,1-1 1 0 0,0 0 0 0 0,-1 1-1 0 0,1-1 1 0 0,0 1-1 0 0,0 0 1 0 0,0 0 0 0 0,0 0-1 0 0,1 1 1 0 0,-1-1-1 0 0,0 1 1 0 0,1-1 0 0 0,0 1-1 0 0,-1 0 1 0 0,1 0-1 0 0,0 0 1 0 0,1 0-1 0 0,-1 0 1 0 0,0 2-96 0 0,-42 104 569 0 0,39-77-402 0 0,1-1 0 0 0,1 1 0 0 0,2 0 0 0 0,1 0 0 0 0,2 6-167 0 0,0 31 147 0 0,27 294 341 0 0,-5-117-279 0 0,-13 218 361 0 0,-46-154 36 0 0,24-97 48 0 0,10-144-458 0 0,1-27 393 0 0,-1-13 889 0 0,47-37-298 0 0,114-2-986 0 0,-120 23-1723 0 0,-26-6-1951 0 0,0-2-4169 0 0,-8-4-4348 0 0</inkml:trace>
  <inkml:trace contextRef="#ctx0" brushRef="#br0" timeOffset="101958.769">7258 2593 2040 0 0,'0'0'1369'0'0,"0"0"-198"0"0,0 0-24 0 0,0 0 240 0 0,0 0 325 0 0,0 0 179 0 0,0 0 40 0 0,0 0-296 0 0,0 0-427 0 0,0 0-332 0 0,0 0-314 0 0,-3-3-182 0 0,-7-10-91 0 0,8 10-39 0 0,2 12 531 0 0,0 68 769 0 0,-8 357 624 0 0,-19-74-2886 0 0,27-360 440 0 0,0 0-32 0 0,1-11-1574 0 0,40-95-11317 0 0,-33 87 7203 0 0</inkml:trace>
  <inkml:trace contextRef="#ctx0" brushRef="#br0" timeOffset="103049.114">7530 2677 2184 0 0,'0'0'3320'0'0,"0"0"-1522"0"0,0 0-861 0 0,0 0-383 0 0,0 0 51 0 0,0 0 221 0 0,0 0 263 0 0,0 0 93 0 0,0 0-97 0 0,0 0-181 0 0,0 0-210 0 0,0 0-150 0 0,0 0-60 0 0,-24 25 4 0 0,-75 75 22 0 0,33-14 1860 0 0,-61 76 142 0 0,104-122-2108 0 0,24-38-363 0 0,0 1 1 0 0,-1 0-1 0 0,1-1 0 0 0,0 0 1 0 0,1 1-1 0 0,-1-1 0 0 0,0 1 0 0 0,1-1 1 0 0,-1 0-1 0 0,1 0 0 0 0,-1 0 0 0 0,1 0 1 0 0,0 0-1 0 0,0 0 0 0 0,0-1 1 0 0,0 1-1 0 0,1 0 0 0 0,-1-1 0 0 0,0 0 1 0 0,0 1-1 0 0,1-1 0 0 0,-1 0 1 0 0,1 0-1 0 0,-1-1 0 0 0,1 1 0 0 0,0 0 1 0 0,1-1-42 0 0,3 3 81 0 0,20 10 221 0 0,-13-8-206 0 0,0 2-1 0 0,0 0 1 0 0,-1 0-1 0 0,0 1 1 0 0,0 1-1 0 0,0 0 0 0 0,-2 0 1 0 0,1 2-96 0 0,7 9 103 0 0,-13-16-73 0 0,-1 1 0 0 0,1-1-1 0 0,-1 2 1 0 0,-1-1-1 0 0,1 0 1 0 0,-1 1 0 0 0,0 0-1 0 0,0 0 1 0 0,-1 0-1 0 0,0 0 1 0 0,0 1 0 0 0,0-1-1 0 0,-1 1 1 0 0,0 0 0 0 0,0 0-1 0 0,0 0 1 0 0,0 6-30 0 0,-2-9 19 0 0,0-1 0 0 0,1 1 0 0 0,-1-1 0 0 0,-1 1 0 0 0,1-1 0 0 0,0 1 0 0 0,-1-1 0 0 0,0 0 0 0 0,1 1 0 0 0,-1-1 0 0 0,-1 0 0 0 0,1 1 0 0 0,0-1 0 0 0,-1 0 0 0 0,0 0 0 0 0,0 0 0 0 0,0 0 0 0 0,0 0 0 0 0,0-1 0 0 0,-1 2-19 0 0,4-19-4022 0 0,113-129-13335 0 0,-59 87 12784 0 0,-22 23 4786 0 0,125-120 1013 0 0,-151 148-2458 0 0,-1-2 8089 0 0,-8 7 1586 0 0,-7 5-6860 0 0,-14 9-1227 0 0,0 0-1 0 0,1 1 1 0 0,0 2 0 0 0,1 0-1 0 0,1 1 1 0 0,1 2 0 0 0,0-1 0 0 0,1 2-1 0 0,2 1 1 0 0,0 0 0 0 0,1 1-1 0 0,1 0 1 0 0,0 1 0 0 0,-6 19-356 0 0,13 50-58 0 0,9-89 94 0 0,1 0-1 0 0,0 0 1 0 0,-1-1-1 0 0,1 1 1 0 0,0-1-1 0 0,1 0 1 0 0,-1 1-1 0 0,0-1 1 0 0,0-1-1 0 0,1 1 0 0 0,-1 0 1 0 0,1-1-1 0 0,0 0 1 0 0,-1 0-1 0 0,1 0 1 0 0,0 0-1 0 0,0-1 1 0 0,0 1-1 0 0,-1-1 1 0 0,1 0-1 0 0,0 0 1 0 0,0-1-1 0 0,0 1 0 0 0,0-1 1 0 0,-1 1-1 0 0,1-1 1 0 0,3-2-36 0 0,6-2 134 0 0,-1-1-1 0 0,0 0 1 0 0,0-1 0 0 0,0 0-1 0 0,-1-1 1 0 0,0-1 0 0 0,-1 1-1 0 0,0-2 1 0 0,5-5-134 0 0,0 1 108 0 0,207-202 983 0 0,-199 279-933 0 0,33 261 66 0 0,-53-295-216 0 0,-1 0-1 0 0,-1 0 0 0 0,-2 0 1 0 0,-1 0-1 0 0,-2 0 0 0 0,-5 22-7 0 0,8-43 3 0 0,-1 0-1 0 0,-1 1 1 0 0,0-1-1 0 0,0 0 1 0 0,0-1 0 0 0,-1 1-1 0 0,-1-1 1 0 0,1 1-1 0 0,-1-1 1 0 0,0 0-1 0 0,0-1 1 0 0,-1 1 0 0 0,0-1-1 0 0,0 0 1 0 0,-1-1-1 0 0,0 0 1 0 0,0 0-1 0 0,0 0 1 0 0,0-1 0 0 0,-1 0-1 0 0,1 0 1 0 0,-1 0-1 0 0,0-1 1 0 0,-8 1-3 0 0,-67 1 128 0 0,79-5-128 0 0,1-1 1 0 0,0 1-1 0 0,-1-1 1 0 0,1 0-1 0 0,0 0 0 0 0,0 0 1 0 0,-1 0-1 0 0,1-1 1 0 0,0 1-1 0 0,0-1 0 0 0,0 0 1 0 0,1 0-1 0 0,-1 0 1 0 0,0 0-1 0 0,1 0 1 0 0,-1-1-1 0 0,1 1 0 0 0,0-1 1 0 0,0 1-1 0 0,0-1 1 0 0,0 0-1 0 0,0 0 0 0 0,1 0 1 0 0,-1 0-1 0 0,1 0 1 0 0,0 0-1 0 0,0-1 1 0 0,0 1-1 0 0,0-1 0 0 0,-12-100-148 0 0,15 89 164 0 0,1 0 1 0 0,0 1-1 0 0,1-1 1 0 0,1 1-1 0 0,0-1 0 0 0,1 1 1 0 0,1 1-1 0 0,0-1 1 0 0,0 1-1 0 0,2 0 1 0 0,-1 1-1 0 0,2 0 1 0 0,0 0-1 0 0,0 1 0 0 0,1 1 1 0 0,4-4-17 0 0,70-63-8109 0 0,-56 51 1369 0 0,-22 21-4313 0 0</inkml:trace>
  <inkml:trace contextRef="#ctx0" brushRef="#br0" timeOffset="104446.583">8614 2898 4625 0 0,'0'0'1563'0'0,"0"0"-123"0"0,0 0 103 0 0,0 0 162 0 0,0 0 4 0 0,0 0-199 0 0,0 0-388 0 0,0 0-454 0 0,0 0-335 0 0,0 0-210 0 0,0 0-123 0 0,4 0 461 0 0,0 2 4902 0 0,-7 12-5321 0 0,0 0 0 0 0,0 0-1 0 0,-1 0 1 0 0,-1 0 0 0 0,-1-1 0 0 0,0 1 0 0 0,0-1 0 0 0,-1-1 0 0 0,-1 1 0 0 0,0-1 0 0 0,-1-1 0 0 0,0 1 0 0 0,-1-2 0 0 0,-3 3-42 0 0,-132 104-2640 0 0,101-95-1965 0 0,13-17-6288 0 0,27-5 6279 0 0</inkml:trace>
  <inkml:trace contextRef="#ctx0" brushRef="#br0" timeOffset="104721.249">8276 2950 2353 0 0,'0'0'778'0'0,"0"0"-119"0"0,0 0 117 0 0,0 0 201 0 0,0 0 99 0 0,0 0-43 0 0,0 0 94 0 0,0 0 76 0 0,0 0 97 0 0,0 0 131 0 0,0 0-152 0 0,0 0-160 0 0,0 0-84 0 0,20 11-52 0 0,63 35-35 0 0,-68-38-591 0 0,0-1 0 0 0,1-1 0 0 0,-1 0 0 0 0,1-1 0 0 0,0-1 0 0 0,1-1-1 0 0,-1 0 1 0 0,1-1 0 0 0,4 0-357 0 0,39 6 329 0 0,60 17-160 0 0,-98-11-431 0 0,-22-13 186 0 0,0-1-22 0 0,-17 5-1330 0 0,16-4 1243 0 0,0 0 1 0 0,0 0 0 0 0,0-1 0 0 0,0 1 0 0 0,0-1-1 0 0,0 1 1 0 0,0-1 0 0 0,0 1 0 0 0,0-1-1 0 0,0 0 1 0 0,0 1 0 0 0,0-1 0 0 0,-1 0 0 0 0,1 0-1 0 0,0 0 1 0 0,0 0 0 0 0,0 0 0 0 0,0 0-1 0 0,0 0 1 0 0,-1 0 0 0 0,1-1 0 0 0,0 1-1 0 0,0 0 1 0 0,0-1 0 0 0,0 1 0 0 0,0 0 0 0 0,0-1-1 0 0,0 0 1 0 0,0 1 0 0 0,0-1 0 0 0,0 1-1 0 0,0-1 1 0 0,0 0 0 0 0,0 0 184 0 0,-14-22-11499 0 0,12 16 9339 0 0</inkml:trace>
  <inkml:trace contextRef="#ctx0" brushRef="#br0" timeOffset="105218.33">8681 2821 0 0 0,'0'0'275'0'0,"0"0"1082"0"0,0 0 454 0 0,0 0 44 0 0,0 0-93 0 0,0 0-189 0 0,0 0-147 0 0,0 0-59 0 0,0 0-44 0 0,0 0-65 0 0,-4 9-171 0 0,2-2-850 0 0,-1 0 0 0 0,0 0 0 0 0,0 0 0 0 0,-1-1 0 0 0,0 0 0 0 0,0 1 0 0 0,0-1 0 0 0,-1-1 0 0 0,0 1 0 0 0,0-1 0 0 0,-1 0 1 0 0,1 0-238 0 0,-29 17 514 0 0,-1-2 1 0 0,0-2 0 0 0,-1-1-1 0 0,-1-1 1 0 0,-34 8-515 0 0,-39 18 965 0 0,109-43-981 0 0,0 1 0 0 0,0 0 1 0 0,0 0-1 0 0,0 0 0 0 0,0-1 1 0 0,0 1-1 0 0,0 0 0 0 0,0 0 1 0 0,0 0-1 0 0,0 0 0 0 0,0 1 1 0 0,0-1-1 0 0,0 0 0 0 0,0 0 1 0 0,1 1-1 0 0,-1-1 0 0 0,0 0 1 0 0,0 1-1 0 0,0-1 0 0 0,0 1 1 0 0,0-1-1 0 0,1 1 1 0 0,-1-1-1 0 0,0 1 0 0 0,0 0 1 0 0,1-1-1 0 0,-1 1 0 0 0,1 0 1 0 0,-1 0-1 0 0,0-1 0 0 0,1 1 1 0 0,-1 0-1 0 0,1 0 0 0 0,0 0 1 0 0,-1 0-1 0 0,1-1 0 0 0,0 1 1 0 0,-1 0-1 0 0,1 0 0 0 0,0 0 1 0 0,0 0-1 0 0,0 0 0 0 0,0 0 1 0 0,0 0-1 0 0,0 0 0 0 0,0 0 1 0 0,0 0-1 0 0,0 0 0 0 0,1 0 1 0 0,-1 0-1 0 0,0 0 0 0 0,0 0 1 0 0,1-1-1 0 0,-1 1 1 0 0,1 0-1 0 0,-1 0 0 0 0,1 0 1 0 0,-1-1-1 0 0,1 1 0 0 0,-1 0 1 0 0,1 0-1 0 0,0-1 0 0 0,0 1 1 0 0,-1 0-1 0 0,1-1 0 0 0,0 1 1 0 0,0-1-1 0 0,0 1 0 0 0,0-1 16 0 0,73-2-2030 0 0,-51-9-1107 0 0,-5-5-3584 0 0,-14 12-1787 0 0</inkml:trace>
  <inkml:trace contextRef="#ctx0" brushRef="#br0" timeOffset="105634.061">8397 2685 0 0 0,'0'0'339'0'0,"0"0"696"0"0,0 0 498 0 0,0 0 185 0 0,0 0-168 0 0,0 0-398 0 0,0 0-375 0 0,0 0-191 0 0,0 0 61 0 0,0 0 310 0 0,0 2 290 0 0,38 88 6775 0 0,-30-64-7469 0 0,-3 0 0 0 0,0 0 1 0 0,-1 1-1 0 0,-2-1 0 0 0,0 1 0 0 0,-2-1 0 0 0,-1 2-553 0 0,1-15 105 0 0,-7 218 694 0 0,6-168-1158 0 0,2-62 270 0 0,-1-1-1 0 0,0 1 1 0 0,0-1 0 0 0,0 1 0 0 0,1-1 0 0 0,-1 1-1 0 0,0-1 1 0 0,0 1 0 0 0,1-1 0 0 0,-1 0 0 0 0,0 1-1 0 0,1-1 1 0 0,-1 1 0 0 0,1-1 0 0 0,-1 0 0 0 0,1 1-1 0 0,-1-1 1 0 0,0 0 0 0 0,1 0 0 0 0,-1 1 0 0 0,1-1 0 0 0,-1 0-1 0 0,1 0 1 0 0,0 0 0 0 0,-1 1 0 0 0,1-1 0 0 0,-1 0-1 0 0,1 0 1 0 0,-1 0 0 0 0,1 0 0 0 0,-1 0 0 0 0,1 0-1 0 0,-1 0 1 0 0,1 0 0 0 0,0 0 0 0 0,-1-1 0 0 0,1 1-1 0 0,-1 0 1 0 0,1 0 0 0 0,-1 0 0 0 0,1-1 0 0 0,-1 1-1 0 0,1 0 1 0 0,-1 0 0 0 0,0-1 0 0 0,1 1 0 0 0,-1-1-1 0 0,1 1 1 0 0,-1 0 0 0 0,0-1 0 0 0,1 0 89 0 0,14-10-10278 0 0,-12 7 1125 0 0</inkml:trace>
  <inkml:trace contextRef="#ctx0" brushRef="#br0" timeOffset="106350.605">9209 2703 5905 0 0,'0'0'1657'0'0,"0"0"-88"0"0,0 0 36 0 0,0 0 120 0 0,0 0 113 0 0,0 0-75 0 0,0 0-215 0 0,-33-7-289 0 0,-103-20-297 0 0,130 25-841 0 0,-1 0 0 0 0,0 1 0 0 0,0-1 0 0 0,0 1 0 0 0,0 1 0 0 0,0-1 0 0 0,0 1 0 0 0,0 0 0 0 0,-1 1 0 0 0,1 0 0 0 0,0 0 0 0 0,0 0 0 0 0,1 1 1 0 0,-1 0-1 0 0,0 0 0 0 0,1 1 0 0 0,-1 0 0 0 0,1 0 0 0 0,-1 1-121 0 0,-4 1 154 0 0,2 2-123 0 0,-1 0 1 0 0,1 0 0 0 0,1 1 0 0 0,0 0-1 0 0,0 0 1 0 0,0 1 0 0 0,1 0-1 0 0,0 0 1 0 0,1 1 0 0 0,0 0-1 0 0,1 0 1 0 0,0 1 0 0 0,0-1 0 0 0,1 1-1 0 0,0 0 1 0 0,1 0 0 0 0,1 0-1 0 0,-1 1 1 0 0,2-1 0 0 0,0 0-1 0 0,0 1 1 0 0,1-1 0 0 0,0 1 0 0 0,1-1-1 0 0,0 1 1 0 0,3 6-32 0 0,-4-12 15 0 0,0 0 1 0 0,1-1-1 0 0,0 1 0 0 0,0 0 1 0 0,1 0-1 0 0,0 0 0 0 0,0-1 0 0 0,0 1 1 0 0,1-1-1 0 0,-1 0 0 0 0,1 1 1 0 0,0-1-1 0 0,1-1 0 0 0,0 1 1 0 0,-1 0-1 0 0,1-1 0 0 0,1 0 1 0 0,-1 0-1 0 0,1 0 0 0 0,-1 0 1 0 0,1-1-1 0 0,0 1 0 0 0,0-1 1 0 0,1-1-1 0 0,-1 1 0 0 0,0-1 0 0 0,1 0 1 0 0,0 0-1 0 0,0-1 0 0 0,-1 1 1 0 0,4-1-16 0 0,9-3 115 0 0,-1-1 0 0 0,1-1 0 0 0,-1-1 1 0 0,0-1-1 0 0,0 0 0 0 0,0-1 0 0 0,-1-1 0 0 0,0 0 1 0 0,0-1-1 0 0,-1-1 0 0 0,0 0 0 0 0,-1-1 0 0 0,-1-1 1 0 0,1 0-1 0 0,-2-1 0 0 0,0 0 0 0 0,0-1 0 0 0,8-13-115 0 0,57-101 829 0 0,-49 165-1180 0 0,-8 21 399 0 0,-3 0 1 0 0,-3 1 0 0 0,-2 0-1 0 0,-3 2 1 0 0,-1 22-49 0 0,-4-35-13 0 0,-2 0 0 0 0,-2 0 0 0 0,-2 0 0 0 0,-2 0 0 0 0,-3 0 0 0 0,-2 4 13 0 0,4-30-20 0 0,-1-1-1 0 0,0 0 1 0 0,-1 0 0 0 0,-2-1-1 0 0,0 0 1 0 0,-1 0-1 0 0,-1-1 1 0 0,0-1 0 0 0,-2 0-1 0 0,0 0 1 0 0,-1-1 0 0 0,-1-1-1 0 0,0 0 1 0 0,-11 7 20 0 0,17-16-24 0 0,-1 0-1 0 0,-1-1 1 0 0,1 0 0 0 0,-1-1 0 0 0,0 0-1 0 0,0 0 1 0 0,-1-1 0 0 0,1-1-1 0 0,-1 0 1 0 0,0 0 0 0 0,0-1 0 0 0,0-1-1 0 0,0 0 1 0 0,0-1 0 0 0,-9 0 24 0 0,18-1-9 0 0,1 1 0 0 0,-1-1 0 0 0,1 0 0 0 0,0 0 0 0 0,-1 0 0 0 0,1 0 0 0 0,0-1 0 0 0,0 1 0 0 0,0 0 0 0 0,0-1 0 0 0,0 0 0 0 0,0 1 0 0 0,0-1-1 0 0,1 0 1 0 0,-1 0 0 0 0,1 0 0 0 0,-1 0 0 0 0,1 0 0 0 0,0 0 0 0 0,-1 0 0 0 0,1-1 0 0 0,0 1 0 0 0,1 0 0 0 0,-1-1 0 0 0,0 1 0 0 0,1-1 0 0 0,-1 1 0 0 0,1-1 0 0 0,0 1 0 0 0,0-1 0 0 0,0 0 9 0 0,6-82-167 0 0,11 33 98 0 0,1 1-1 0 0,3 0 1 0 0,3 2-1 0 0,1 1 1 0 0,2 1-1 0 0,3 1 1 0 0,1 1-1 0 0,3 2 1 0 0,17-16 69 0 0,15-18-1971 0 0,-37 46-4935 0 0,-22 23-4323 0 0</inkml:trace>
  <inkml:trace contextRef="#ctx0" brushRef="#br0" timeOffset="144130.159">1098 2585 0 0 0,'0'0'183'0'0,"0"0"425"0"0,0 0 175 0 0,0 0 102 0 0,0 0 193 0 0,0 0 210 0 0,0 0 128 0 0,0 0 101 0 0,0 0-64 0 0,0 0-200 0 0,-1-4-205 0 0,-4-13-155 0 0,4 13-83 0 0,1 4-30 0 0,0 0-8 0 0,8-11 2441 0 0,66-26-609 0 0,-37 26-2071 0 0,-6 1-301 0 0,1 1-1 0 0,0 2 1 0 0,0 1 0 0 0,0 1-1 0 0,17 1-231 0 0,-46 6 32 0 0,1 0 0 0 0,-1 1 0 0 0,0-1-1 0 0,0 1 1 0 0,0 0 0 0 0,0-1 0 0 0,0 1-1 0 0,0 1 1 0 0,-1-1 0 0 0,1 0 0 0 0,-1 1-1 0 0,0-1 1 0 0,0 1 0 0 0,-1-1 0 0 0,1 1-1 0 0,-1 0 1 0 0,1 0 0 0 0,-1 0 0 0 0,0 0-1 0 0,-1 0 1 0 0,1 0 0 0 0,-1 0-1 0 0,1 0 1 0 0,-1 0 0 0 0,-1 0 0 0 0,1 0-1 0 0,0 0 1 0 0,-1 0 0 0 0,0 0 0 0 0,-1 3-32 0 0,0 7 94 0 0,-2 1 1 0 0,0-1-1 0 0,0 1 1 0 0,-2-1 0 0 0,1-1-1 0 0,-2 1 1 0 0,0-1-1 0 0,-8 12-94 0 0,-9 19 197 0 0,16-27-123 0 0,-1-1 0 0 0,-1 0-1 0 0,-1 0 1 0 0,0-1 0 0 0,-1 0-1 0 0,-1-1 1 0 0,0 0 0 0 0,-9 6-74 0 0,-61 68 510 0 0,81-86-502 0 0,1 1 0 0 0,-1-1-1 0 0,1 1 1 0 0,-1 0 0 0 0,1-1-1 0 0,0 1 1 0 0,0 0-1 0 0,0 0 1 0 0,1 0 0 0 0,-1-1-1 0 0,1 1 1 0 0,-1 0 0 0 0,1 0-1 0 0,0 0 1 0 0,0 0 0 0 0,0 0-1 0 0,0 0 1 0 0,1 0-1 0 0,-1 0 1 0 0,1 0 0 0 0,0 0-1 0 0,0-1 1 0 0,0 1 0 0 0,0 0-1 0 0,0-1 1 0 0,1 1 0 0 0,-1 0-1 0 0,1-1 1 0 0,0 0-1 0 0,-1 1 1 0 0,1-1 0 0 0,0 0-1 0 0,1 0 1 0 0,-1 0 0 0 0,0 0-1 0 0,0 0 1 0 0,1-1 0 0 0,-1 1-1 0 0,1-1 1 0 0,1 1-8 0 0,6 4 87 0 0,0-2 0 0 0,0 1 0 0 0,0-1 0 0 0,1-1 0 0 0,-1 0 0 0 0,1 0 0 0 0,0-1 1 0 0,0-1-1 0 0,0 1 0 0 0,5-2-87 0 0,140-32 1725 0 0,-147 30-1648 0 0,-2 0-46 0 0,-2 1-8014 0 0,-3 1-4115 0 0</inkml:trace>
  <inkml:trace contextRef="#ctx0" brushRef="#br0" timeOffset="-185366.193">11227 2390 2473 0 0,'0'0'1330'0'0,"0"0"-53"0"0,0 0 11 0 0,0 0 162 0 0,0 0 211 0 0,0 0 118 0 0,0 0-46 0 0,0 0-198 0 0,0 0-251 0 0,0 0-210 0 0,0 0-190 0 0,-15-18-171 0 0,-43-56-157 0 0,24 55 80 0 0,28 20-509 0 0,-3 1-34 0 0,-1 1-1 0 0,1 1 1 0 0,0-1-1 0 0,0 1 1 0 0,1 1-1 0 0,-1 0 1 0 0,1 0-1 0 0,0 1 1 0 0,1 0-1 0 0,-1 0 1 0 0,1 0 0 0 0,0 1-1 0 0,0 1-92 0 0,3-4 29 0 0,-11 11 4 0 0,1 0-1 0 0,1 1 0 0 0,0 1 0 0 0,1 0 1 0 0,1 1-1 0 0,1 0 0 0 0,0 0 0 0 0,2 1 1 0 0,0 1-1 0 0,1-1 0 0 0,1 1 0 0 0,0 0 1 0 0,2 1-1 0 0,0-1 0 0 0,2 1 0 0 0,0 0 1 0 0,1 13-33 0 0,1-30 9 0 0,1 1 0 0 0,-1 0 0 0 0,1 0 1 0 0,0-1-1 0 0,0 1 0 0 0,1 0 0 0 0,-1-1 1 0 0,1 1-1 0 0,0-1 0 0 0,0 0 0 0 0,1 0 0 0 0,-1 0 1 0 0,1 0-1 0 0,0 0 0 0 0,0 0 0 0 0,0-1 1 0 0,0 1-1 0 0,1-1 0 0 0,-1 0 0 0 0,1 0 1 0 0,0 0-1 0 0,0 0 0 0 0,0-1 0 0 0,0 0 1 0 0,1 0-1 0 0,-1 0 0 0 0,1 0 0 0 0,-1-1 1 0 0,5 2-10 0 0,9 1 78 0 0,0 0 0 0 0,0-1 1 0 0,0 0-1 0 0,0-2 0 0 0,0 0 0 0 0,1-1 1 0 0,5-1-79 0 0,12-5 146 0 0,1 0 0 0 0,-1-2 0 0 0,0-2 0 0 0,-1-1 0 0 0,0-2 0 0 0,0-2 1 0 0,-2-1-1 0 0,0-1 0 0 0,17-13-146 0 0,-34 21 80 0 0,0 0 0 0 0,0-1 0 0 0,-1-1 0 0 0,0 0 0 0 0,-1-1 1 0 0,-1-1-1 0 0,0 0 0 0 0,-1-1 0 0 0,0 0 0 0 0,-1-1 0 0 0,0 0 0 0 0,-1-1 1 0 0,-1 0-1 0 0,-1-1 0 0 0,0 0 0 0 0,-1 0 0 0 0,-1 0 0 0 0,-1-1 0 0 0,0 0 1 0 0,-1 0-1 0 0,0-5-80 0 0,-3 13-12 0 0,0 1 0 0 0,-1-1-1 0 0,0 1 1 0 0,-1-1 0 0 0,0 1 0 0 0,0-1 0 0 0,0 1 0 0 0,-2 0 0 0 0,1 0 0 0 0,-1 0 0 0 0,0 0-1 0 0,-1 0 1 0 0,0 0 0 0 0,0 1 0 0 0,-1 0 0 0 0,0 0 0 0 0,-1 0 0 0 0,0 0 0 0 0,0 1 0 0 0,0 0 0 0 0,-1 0-1 0 0,0 1 1 0 0,0 0 0 0 0,-1 0 0 0 0,0 1 0 0 0,-1-1 12 0 0,-8-2-220 0 0,0 1 1 0 0,-1 1-1 0 0,0 0 0 0 0,0 1 0 0 0,0 1 0 0 0,0 1 1 0 0,-1 0-1 0 0,0 2 0 0 0,1 0 0 0 0,-1 1 1 0 0,0 1-1 0 0,1 1 0 0 0,-1 0 0 0 0,1 1 1 0 0,-1 1-1 0 0,1 1 0 0 0,1 1 0 0 0,-1 0 1 0 0,1 1-1 0 0,0 1 0 0 0,0 1 0 0 0,1 0 1 0 0,-5 5 219 0 0,-31 24-2768 0 0,20-12-2439 0 0,4-2-5668 0 0</inkml:trace>
  <inkml:trace contextRef="#ctx0" brushRef="#br0" timeOffset="-184993.162">11129 2898 7650 0 0,'0'0'2092'0'0,"0"0"-413"0"0,0 0-244 0 0,0 0 80 0 0,-36 23 57 0 0,-114 72-43 0 0,69-28 591 0 0,73-57-1866 0 0,2-2-72 0 0,1 1 1 0 0,0 0 0 0 0,0 0 0 0 0,1 1 0 0 0,0-1 0 0 0,0 1 0 0 0,1 0 0 0 0,0 0 0 0 0,-1 10-183 0 0,4-17 18 0 0,-1 1 1 0 0,1 0-1 0 0,-1 0 1 0 0,1 0-1 0 0,0-1 1 0 0,0 1-1 0 0,1 0 1 0 0,-1 0 0 0 0,1 0-1 0 0,0-1 1 0 0,0 1-1 0 0,0 0 1 0 0,1-1-1 0 0,-1 1 1 0 0,1-1 0 0 0,0 1-1 0 0,0-1 1 0 0,0 0-1 0 0,0 0 1 0 0,1 0-1 0 0,-1 0 1 0 0,1 0-1 0 0,-1-1 1 0 0,1 1 0 0 0,0-1-1 0 0,0 1 1 0 0,4 1-19 0 0,3 1 89 0 0,2-1 1 0 0,-1 1 0 0 0,0-2 0 0 0,1 1-1 0 0,-1-2 1 0 0,1 0 0 0 0,0 0-1 0 0,0-1 1 0 0,0 0 0 0 0,0-1-1 0 0,0-1 1 0 0,0 0 0 0 0,0 0 0 0 0,0-1-1 0 0,0-1 1 0 0,7-2-90 0 0,15-6 266 0 0,0-1 0 0 0,-1-2 0 0 0,0-1 0 0 0,29-19-266 0 0,-41 24 118 0 0,-1-1 1 0 0,-1-1 0 0 0,0-1-1 0 0,0-1 1 0 0,-2-1-1 0 0,0 0 1 0 0,0-1-1 0 0,-1-1 1 0 0,-2 0 0 0 0,1-1-1 0 0,1-5-118 0 0,-13 18 20 0 0,-1 0 1 0 0,0-1-1 0 0,1 1 0 0 0,-1-1 1 0 0,-1 1-1 0 0,1-1 0 0 0,-1 0 1 0 0,0 0-1 0 0,-1 1 0 0 0,1-1 1 0 0,-1 0-1 0 0,0 0 0 0 0,-1 0 0 0 0,1 0 1 0 0,-1 0-1 0 0,0 1 0 0 0,-1-1 1 0 0,0 0-1 0 0,1 1 0 0 0,-2-1 1 0 0,1 1-1 0 0,-1-1 0 0 0,1 1 0 0 0,-1 0 1 0 0,-1 0-1 0 0,1 1 0 0 0,-1-1 1 0 0,0 1-1 0 0,0-1 0 0 0,-2 0-20 0 0,-5-5-97 0 0,1 1-1 0 0,-2 0 0 0 0,1 1 1 0 0,-1 1-1 0 0,-1 0 0 0 0,1 0 1 0 0,-1 1-1 0 0,0 1 0 0 0,-1 0 1 0 0,1 1-1 0 0,-1 0 0 0 0,-2 1 98 0 0,-132-4-2901 0 0,100 14-664 0 0,3 7-3588 0 0,21-3-4461 0 0</inkml:trace>
  <inkml:trace contextRef="#ctx0" brushRef="#br0" timeOffset="-184536.678">12110 2254 11106 0 0,'0'0'2214'0'0,"0"0"-722"0"0,0 0-569 0 0,0 0-82 0 0,0 0 177 0 0,0 0 195 0 0,0 0 18 0 0,0 0-174 0 0,0 0-287 0 0,0 0-266 0 0,0 0-200 0 0,0 0-88 0 0,-10 14-33 0 0,-70 109 277 0 0,75-113-420 0 0,-20 38 47 0 0,2 1 0 0 0,2 2 1 0 0,3 0-1 0 0,-2 11-87 0 0,19-59 1 0 0,-1 0-1 0 0,0 0 1 0 0,1-1 0 0 0,0 1-1 0 0,0 1 1 0 0,0-1 0 0 0,0 0-1 0 0,0 0 1 0 0,1 0 0 0 0,-1 0-1 0 0,1 1 1 0 0,0-1 0 0 0,0 0-1 0 0,0 0 1 0 0,0 1 0 0 0,0-1-1 0 0,1 0 1 0 0,0 0 0 0 0,0 0-1 0 0,0 0 1 0 0,0 1 0 0 0,0-1-1 0 0,0-1 1 0 0,1 1 0 0 0,-1 0-1 0 0,1 0 1 0 0,0 0 0 0 0,0-1-1 0 0,0 1 1 0 0,0-1 0 0 0,0 0-1 0 0,1 1 1 0 0,-1-1 0 0 0,1 0-1 0 0,0 0 1 0 0,-1-1 0 0 0,1 1-1 0 0,0-1 1 0 0,0 1 0 0 0,0-1-1 0 0,0 0 1 0 0,0 0 0 0 0,0 0-1 0 0,1 0 0 0 0,15-1 49 0 0,0 0-1 0 0,0-2 1 0 0,0 0-1 0 0,0-1 0 0 0,0 0 1 0 0,0-2-1 0 0,15-6-48 0 0,-12 3-206 0 0,89-44 207 0 0,-54-5-4199 0 0,-52 50 2585 0 0,4-8-6256 0 0,-7 7-2535 0 0</inkml:trace>
  <inkml:trace contextRef="#ctx0" brushRef="#br0" timeOffset="-184261.719">12416 2210 15171 0 0,'0'0'1618'0'0,"0"0"-561"0"0,0 0-319 0 0,0 0 38 0 0,0 0 91 0 0,0 0 104 0 0,0 0-8 0 0,0 0-166 0 0,0 0-145 0 0,0 0-112 0 0,-13 37-82 0 0,-41 121-43 0 0,-7 31 484 0 0,-90 230-599 0 0,138-383-342 0 0,1 2 1 0 0,2-1 0 0 0,2 1-1 0 0,2 1 1 0 0,1 0 0 0 0,1 25 41 0 0,3-61-80 0 0,1-1 0 0 0,0 1 0 0 0,0-1 0 0 0,0 1 1 0 0,0 0-1 0 0,0-1 0 0 0,0 1 0 0 0,0-1 1 0 0,1 1-1 0 0,0-1 0 0 0,-1 1 0 0 0,1-1 1 0 0,0 1-1 0 0,0-1 0 0 0,0 1 0 0 0,1-1 1 0 0,-1 0-1 0 0,0 0 0 0 0,1 0 0 0 0,0 0 0 0 0,-1 0 1 0 0,1 0-1 0 0,0 0 0 0 0,0 0 0 0 0,0-1 1 0 0,0 1-1 0 0,0-1 0 0 0,0 1 0 0 0,1-1 1 0 0,-1 0-1 0 0,0 0 0 0 0,1 0 0 0 0,-1 0 0 0 0,1 0 1 0 0,-1-1-1 0 0,1 1 0 0 0,0-1 0 0 0,-1 0 1 0 0,1 1-1 0 0,-1-1 0 0 0,1 0 0 0 0,0-1 1 0 0,-1 1-1 0 0,1 0 0 0 0,-1-1 0 0 0,1 1 0 0 0,-1-1 1 0 0,3-1 79 0 0,23-15-3484 0 0,-12 2-3544 0 0,-7 4-3709 0 0</inkml:trace>
  <inkml:trace contextRef="#ctx0" brushRef="#br0" timeOffset="-183986.835">12771 2280 14715 0 0,'0'0'1319'0'0,"0"0"-692"0"0,0 0-296 0 0,0 0 245 0 0,0 0 448 0 0,0 0 339 0 0,0 0 75 0 0,0 0-222 0 0,0 0-317 0 0,-1 32-210 0 0,-2 103-105 0 0,2-112-334 0 0,-1 1 0 0 0,-1-1-1 0 0,-2 1 1 0 0,0-1 0 0 0,-1 0-1 0 0,-3 5-249 0 0,-6 20 341 0 0,-113 349 612 0 0,62-199-1139 0 0,65-195 135 0 0,0-1 1 0 0,1 1-1 0 0,-1 0 0 0 0,0-1 1 0 0,1 1-1 0 0,-1 0 0 0 0,1 0 0 0 0,0 0 1 0 0,0-1-1 0 0,0 1 0 0 0,0 0 0 0 0,0 0 1 0 0,1 0-1 0 0,-1-1 0 0 0,1 1 0 0 0,0 0 1 0 0,0-1-1 0 0,0 1 0 0 0,0 0 1 0 0,0-1-1 0 0,1 1 0 0 0,-1-1 0 0 0,1 0 1 0 0,0 1 50 0 0,35-8-2420 0 0,-16-7-3397 0 0,-10 4-5707 0 0</inkml:trace>
  <inkml:trace contextRef="#ctx0" brushRef="#br0" timeOffset="-182954.965">13257 2401 11971 0 0,'0'0'2624'0'0,"0"0"-1306"0"0,0 0-674 0 0,0 0-85 0 0,0 0 153 0 0,0 0 175 0 0,0 0 76 0 0,0 0-89 0 0,0 0-220 0 0,0 0-187 0 0,0 0-123 0 0,0 0-72 0 0,-13 37-31 0 0,-40 114-19 0 0,-28 100 339 0 0,33-48-649 0 0,26-64-488 0 0,20-62-2189 0 0,17-88-3121 0 0,30-74-4493 0 0,-11-8 6345 0 0,25-197 5056 0 0,-55 261-1629 0 0,32-238 1534 0 0,-27 152 8747 0 0,-8 82-2110 0 0,-1 32-6569 0 0,0 1-300 0 0,0 5-48 0 0,-2 62-267 0 0,11 126 119 0 0,42-5-277 0 0,-47-180-202 0 0,4 19 52 0 0,2 1 0 0 0,2-2 1 0 0,0 0-1 0 0,1 0 0 0 0,2-1 0 0 0,1-1 0 0 0,0 0 0 0 0,2-2 0 0 0,1 0 1 0 0,0 0-1 0 0,7 3-72 0 0,-23-22 88 0 0,0 0 1 0 0,0 0 0 0 0,0-1-1 0 0,0 1 1 0 0,1-1 0 0 0,-1 0-1 0 0,1 0 1 0 0,0 0 0 0 0,0 0-1 0 0,-1-1 1 0 0,1 1 0 0 0,0-1-1 0 0,0 0 1 0 0,1 0 0 0 0,-1-1-1 0 0,0 1 1 0 0,0-1 0 0 0,0 0-1 0 0,0 0 1 0 0,0 0 0 0 0,1-1-1 0 0,-1 1 1 0 0,0-1 0 0 0,0 0-1 0 0,0 0 1 0 0,0 0 0 0 0,0-1-1 0 0,-1 0 1 0 0,1 1 0 0 0,0-1-1 0 0,-1 0 1 0 0,1-1 0 0 0,0 0-89 0 0,20-24 322 0 0,-1-1-1 0 0,-2-1 1 0 0,-1-1 0 0 0,-1 0 0 0 0,-2-2 0 0 0,-1 0 0 0 0,-1 0 0 0 0,-2-2-1 0 0,-1-1-321 0 0,3-16 67 0 0,-2-1 0 0 0,-3 0 1 0 0,-1-1-1 0 0,-3 0 0 0 0,-2 0 0 0 0,-3 0 0 0 0,-4-31-67 0 0,3 66-109 0 0,-1 0 0 0 0,0 0 0 0 0,-2 0 0 0 0,0 0 0 0 0,-1 1 0 0 0,-1-1 0 0 0,-1 1 0 0 0,0 0 0 0 0,-1 1 0 0 0,-1-1 109 0 0,-2 7-1328 0 0,4 5-5400 0 0,4 4-5569 0 0</inkml:trace>
  <inkml:trace contextRef="#ctx0" brushRef="#br0" timeOffset="-177385.004">14190 3049 472 0 0,'0'0'684'0'0,"0"0"-36"0"0,0 0 259 0 0,0 0 548 0 0,0 0 528 0 0,0 0 291 0 0,0 0-52 0 0,0 0-342 0 0,0 0-455 0 0,0 0-337 0 0,0 0-225 0 0,3-3-128 0 0,-2 2-237 0 0,6-9-644 0 0,-5 13 4864 0 0,-2-3-4743 0 0,0 0-13 0 0,0 0 29 0 0,0 0 34 0 0,0 0 27 0 0,0 0-13 0 0,0 0 1 0 0,0 0 9 0 0,0 0 15 0 0,0 0 14 0 0,0 0 2 0 0,0 0-3 0 0,0 0-8 0 0,0 0 7 0 0,0 0-2 0 0,0 0-8 0 0,0 0-20 0 0,0 0-9 0 0,0 0-12 0 0,0 0-3 0 0,0 0 10 0 0,0 0-8 0 0,0 0 12 0 0,0 0 7 0 0,0 0 6 0 0,0 0-17 0 0,0 0-20 0 0,0 0-11 0 0,0 0-18 0 0,0 0 24 0 0,0 0 5 0 0,0 0 9 0 0,0 0 6 0 0,6 6 1236 0 0,-14 17-1192 0 0,8-22-56 0 0,0-1 5 0 0,0 0 12 0 0,0 0-17 0 0,39-44 453 0 0,-17 19-411 0 0,-58 83 610 0 0,25-59-8160 0 0,7-1 2904 0 0,2 1-7377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38.5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0 122 0 0 0,'23'-1'81'0'0,"111"-2"570"0"0,12-16 2518 0 0,542-25 1273 0 0,-58 0-3016 0 0,247 34-459 0 0,-146 46-998 0 0,-302 2-81 0 0,-325-24 92 0 0,413 38 88 0 0,406-45 380 0 0,-615-15-199 0 0,817 49-18 0 0,-567 3-167 0 0,-123-22 148 0 0,266 8-44 0 0,213-30 531 0 0,-418-15-51 0 0,318-7-174 0 0,549 18-248 0 0,-1083 4-220 0 0,24-11 202 0 0,-177 4-91 0 0,122-18 154 0 0,279-43 277 0 0,-226 56-527 0 0,250 24-21 0 0,29 14 55 0 0,49-15 57 0 0,-86-11-124 0 0,-416 12-68 0 0,-80 6-373 0 0,-37 33 304 0 0,-26 82 691 0 0,-44 80 239 0 0,29-121-562 0 0,3 1-1 0 0,5 1 1 0 0,3 1-1 0 0,5 0 1 0 0,4 2-1 0 0,3 29-218 0 0,-22 140 407 0 0,13-170-240 0 0,-17 70 134 0 0,-25-23-67 0 0,49-96-185 0 0,9-46-32 0 0,0-1-5 0 0,0 0 0 0 0,-1 3-10 0 0,0-3-10 0 0,1 0-8 0 0,0 0-6 0 0,0 0 2 0 0,0 0 4 0 0,-12 37 303 0 0,8 3-243 0 0,4-39-53 0 0,0-1 25 0 0,0 0 2 0 0,0 0 6 0 0,0 0 10 0 0,0 0 11 0 0,0 0 3 0 0,0 0 1 0 0,0 0 6 0 0,0 0 0 0 0,0 0-2 0 0,0 0 19 0 0,0 0 19 0 0,0 0 6 0 0,-130-15 838 0 0,-309 19-1382 0 0,84 6 517 0 0,-37-3-89 0 0,-1034 28-304 0 0,1145-18 307 0 0,-561 43-249 0 0,181-15-414 0 0,-117-24 447 0 0,-59-7 199 0 0,-1573 24-745 0 0,311-2 1204 0 0,1442-50-265 0 0,-972-24 23 0 0,968 35-60 0 0,-121-1 756 0 0,606-3-578 0 0,-6 18-170 0 0,136-11-53 0 0,-132-11 435 0 0,-50-32-273 0 0,137 24-146 0 0,11 2-58 0 0,64 15 40 0 0,1-1-1 0 0,-1 0 0 0 0,1-1 0 0 0,0-1 0 0 0,0 0 1 0 0,0-1-1 0 0,0-1 0 0 0,-7-4-76 0 0,-15-15 341 0 0,33-34 624 0 0,43-9-1071 0 0,59-107 294 0 0,-77 98-160 0 0,-4-1 0 0 0,-3-1-1 0 0,-4 0 1 0 0,-3-1 0 0 0,-3-12-28 0 0,4-31 27 0 0,4-34-6 0 0,53-498 68 0 0,24 336-118 0 0,-82 258-295 0 0,-7 61 233 0 0,0 1-40 0 0,0 0-54 0 0,0 0-60 0 0,0 0-50 0 0,0 0-41 0 0,0 0-55 0 0,11 2-6329 0 0,8 15 1591 0 0,-9-7 109 0 0,-3-6 818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5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5505 0 0,'0'0'2854'0'0,"0"0"-891"0"0,0 0-534 0 0,0 0-123 0 0,0 0 25 0 0,0 0 43 0 0,0 0-23 0 0,0 0-157 0 0,0 0-272 0 0,0 0-244 0 0,0 0-91 0 0,0 0-31 0 0,0 0 19 0 0,10-2-1 0 0,234-43 2038 0 0,-134 41-4285 0 0,-95 0-573 0 0,-9 1-1804 0 0,1 2-5876 0 0,-5 1 3010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5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4009 0 0,'0'0'2670'0'0,"0"0"-1519"0"0,0 0-735 0 0,0 0 20 0 0,0 0 208 0 0,0 0 179 0 0,0 0 146 0 0,0 0 60 0 0,0 0-72 0 0,0 0-126 0 0,0 0-195 0 0,0 0-194 0 0,23 7-177 0 0,72 21-144 0 0,-30-32-257 0 0,-53-1 34 0 0,56-23-1171 0 0,-18 8-4439 0 0,-34 12-2464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0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137 164 8370 0 0,'0'0'1695'0'0,"0"0"-159"0"0,0 0 22 0 0,0 0 186 0 0,0 0 167 0 0,0 0-74 0 0,0 0-322 0 0,0 0-438 0 0,0 0-383 0 0,0 0-282 0 0,0 0-211 0 0,-8 10-67 0 0,-45 70 160 0 0,37-39-139 0 0,2 2-1 0 0,2 0 1 0 0,1 0-1 0 0,3 1 1 0 0,2 0 0 0 0,1 0-1 0 0,2 1 1 0 0,3-1-1 0 0,1 1-154 0 0,-2-35 41 0 0,1-1-1 0 0,-1 1 1 0 0,2 0-1 0 0,-1-1 1 0 0,1 1-1 0 0,1-1 0 0 0,0 1 1 0 0,0-1-1 0 0,1 1 1 0 0,0-1-1 0 0,1 0 1 0 0,0 0-1 0 0,0-1 1 0 0,1 1-1 0 0,0-1 1 0 0,0 0-1 0 0,1 0 1 0 0,0-1-1 0 0,0 1 1 0 0,1-1-1 0 0,0-1 0 0 0,0 1 1 0 0,1-1-1 0 0,0-1 1 0 0,0 1-1 0 0,0-1 1 0 0,1-1-1 0 0,-1 0 1 0 0,1 0-1 0 0,0 0 1 0 0,0-1-1 0 0,3 0-40 0 0,4-5 102 0 0,1-1-1 0 0,0-1 1 0 0,-1 0-1 0 0,0-1 1 0 0,0-1-1 0 0,-1-1 1 0 0,1 0-1 0 0,-1-1 1 0 0,-1 0-1 0 0,1-1 1 0 0,-1-1-1 0 0,-1 0 1 0 0,0-1-1 0 0,-1-1 0 0 0,0 0 1 0 0,0 0-1 0 0,-1-1 1 0 0,-1-1-1 0 0,0 1 1 0 0,3-8-102 0 0,24-29 52 0 0,-2-2 0 0 0,-1-1-1 0 0,-4-1 1 0 0,-1-2 0 0 0,-4-1 0 0 0,-1-1 0 0 0,11-47-52 0 0,-29 80 1 0 0,0 0 0 0 0,-2 0 0 0 0,-1-1-1 0 0,-1 1 1 0 0,-1-1 0 0 0,-1 1 0 0 0,-2-3-1 0 0,3 26 1 0 0,-1 1 0 0 0,1-1 0 0 0,-1 0-1 0 0,0 1 1 0 0,0-1 0 0 0,0 0 0 0 0,0 0-1 0 0,0 1 1 0 0,0-1 0 0 0,0 0 0 0 0,0 1-1 0 0,-1-1 1 0 0,1 0 0 0 0,-1 1-1 0 0,1-1 1 0 0,-1 1 0 0 0,0-1 0 0 0,0 1-1 0 0,1-1 1 0 0,-1 1 0 0 0,0-1 0 0 0,0 1-1 0 0,0 0 1 0 0,-1-1 0 0 0,1 1 0 0 0,0 0-1 0 0,0 0 1 0 0,-1 0 0 0 0,1 0 0 0 0,0 0-1 0 0,-1 0 1 0 0,1 0 0 0 0,-1 1 0 0 0,0-1-1 0 0,1 0 1 0 0,-1 1 0 0 0,1 0 0 0 0,-1-1-1 0 0,0 1 1 0 0,1 0 0 0 0,-1 0 0 0 0,0-1-1 0 0,0 1 1 0 0,1 1 0 0 0,-1-1 0 0 0,0 0-1 0 0,1 0 1 0 0,-1 1 0 0 0,0-1 0 0 0,1 1-1 0 0,-1-1 1 0 0,0 1-1 0 0,-8 12-11 0 0,0 1 0 0 0,1 0 1 0 0,0 1-1 0 0,1 0 0 0 0,0 0 0 0 0,2 1 0 0 0,0 0 0 0 0,1 0 1 0 0,-2 7 10 0 0,-5 26 12 0 0,2 0 0 0 0,3 0 0 0 0,1 1 0 0 0,3 0 0 0 0,2 0 0 0 0,2 0 0 0 0,2 6-12 0 0,31 102 121 0 0,0-57-30 0 0,-13-57-75 0 0,-20-45-2031 0 0,0-6-2495 0 0,3 1-4729 0 0,-2 6-2666 0 0</inkml:trace>
  <inkml:trace contextRef="#ctx0" brushRef="#br0" timeOffset="248.521">1035 705 14595 0 0,'0'0'1925'0'0,"0"0"-543"0"0,0 0-157 0 0,0 0 96 0 0,0 0 30 0 0,0 0-100 0 0,0 0-269 0 0,0 0-297 0 0,0 0-199 0 0,0 0-126 0 0,0 0-104 0 0,0 0-71 0 0,-3 10-54 0 0,-29 76 132 0 0,32-86-298 0 0,1 0 0 0 0,-1 0 0 0 0,1-1 0 0 0,-1 1 0 0 0,0 0 0 0 0,1 0 0 0 0,-1 0 0 0 0,1 0 0 0 0,-1 0 0 0 0,1 0 0 0 0,-1 0 0 0 0,1 0 0 0 0,-1 0 0 0 0,0 0 0 0 0,1 0 0 0 0,-1 0 0 0 0,1 0 0 0 0,-1 1 0 0 0,0-1 0 0 0,1 0 0 0 0,-1 0 0 0 0,1 0 0 0 0,-1 1 0 0 0,0-1 0 0 0,1 0 0 0 0,-1 0 0 0 0,0 1 0 0 0,1-1 0 0 0,-1 0 0 0 0,0 1 0 0 0,1-1 0 0 0,-1 0 0 0 0,0 1 0 0 0,0-1 0 0 0,1 0 0 0 0,-1 1 0 0 0,0-1 0 0 0,0 1 0 0 0,0-1 0 0 0,0 1 0 0 0,0-1 0 0 0,0 0 0 0 0,1 1 0 0 0,-1-1 0 0 0,0 1 0 0 0,0-1 0 0 0,0 1 0 0 0,0-1 0 0 0,0 0 0 0 0,-1 1 0 0 0,1-1 0 0 0,0 1 0 0 0,0-1 0 0 0,0 1 0 0 0,0-1 0 0 0,0 0 0 0 0,-1 1 0 0 0,1-1 0 0 0,0 1 0 0 0,0-1 0 0 0,-1 0 0 0 0,1 1 0 0 0,0-1 0 0 0,0 0 0 0 0,-1 1 0 0 0,1-1 0 0 0,0 0 0 0 0,-1 1 35 0 0,31-15-10164 0 0,-20 10-1410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6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72 7514 0 0,'0'0'4781'0'0,"0"0"-2634"0"0,0 0-998 0 0,0 0-112 0 0,0 0-51 0 0,0 0-91 0 0,0 0-164 0 0,0 0-161 0 0,0 0-124 0 0,0 0-104 0 0,0 0-57 0 0,0 0-49 0 0,0 0-33 0 0,16-9-18 0 0,50-29-6 0 0,35 15 614 0 0,-3 22-68 0 0,-96 1-715 0 0,1 0 0 0 0,0 1 0 0 0,-1-1 0 0 0,1 1 0 0 0,0 0 1 0 0,-1 0-1 0 0,1 0 0 0 0,-1 1 0 0 0,0-1 0 0 0,1 0 0 0 0,-1 1 0 0 0,0-1 0 0 0,0 1 0 0 0,0 0 0 0 0,0 0 0 0 0,0 0 1 0 0,0 0-1 0 0,0 0 0 0 0,-1 0 0 0 0,1 1 0 0 0,-1-1 0 0 0,0 0 0 0 0,1 1 0 0 0,-1-1 0 0 0,0 1 0 0 0,-1-1 0 0 0,1 1 1 0 0,0 0-1 0 0,-1-1 0 0 0,1 1 0 0 0,-1 0 0 0 0,0-1 0 0 0,0 3-10 0 0,-2 8 41 0 0,-1-1 1 0 0,0 1-1 0 0,-1 0 1 0 0,-1-1-1 0 0,0 0 1 0 0,0 0-1 0 0,-1 0 1 0 0,-1-1-1 0 0,0 1 0 0 0,-1-2 1 0 0,0 1-1 0 0,0-1 1 0 0,-4 3-42 0 0,-52 65 81 0 0,23-31-6 0 0,3 2 0 0 0,2 1 1 0 0,-22 42-76 0 0,55-88-3 0 0,-1 1 1 0 0,1-1 0 0 0,0 1-1 0 0,1 0 1 0 0,-1 0 0 0 0,1 0-1 0 0,0 1 1 0 0,0-1 0 0 0,1 0-1 0 0,0 1 1 0 0,-1-1 0 0 0,2 1-1 0 0,-1-1 1 0 0,1 1 0 0 0,0-1 0 0 0,0 1-1 0 0,0-1 1 0 0,1 1 0 0 0,0 0-1 0 0,0-1 1 0 0,0 0 0 0 0,1 1-1 0 0,0-1 1 0 0,0 0 0 0 0,0 0-1 0 0,1 0 1 0 0,-1 0 0 0 0,1 0-1 0 0,0 0 1 0 0,1-1 0 0 0,-1 0-1 0 0,1 1 1 0 0,0-1 0 0 0,0 0 2 0 0,2-1 14 0 0,1 0 0 0 0,-1-1-1 0 0,1 1 1 0 0,0-1 0 0 0,0 0 0 0 0,-1-1 0 0 0,1 0 0 0 0,0 0 0 0 0,0 0 0 0 0,0-1 0 0 0,1 0-1 0 0,-1-1 1 0 0,0 1 0 0 0,0-1 0 0 0,0-1 0 0 0,-1 1 0 0 0,2-1-14 0 0,8-4-255 0 0,-1-1 0 0 0,0 0-1 0 0,0-1 1 0 0,-1 0 0 0 0,0-1 0 0 0,-1-1 0 0 0,0 0 0 0 0,0-1 0 0 0,-1 0 0 0 0,8-10 255 0 0,6-4-2694 0 0,0 0-5067 0 0,-16 16-3237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28 10602 0 0,'0'0'3176'0'0,"0"0"-1204"0"0,0 0-716 0 0,0 0-133 0 0,0 0-23 0 0,0 0-42 0 0,0 0-98 0 0,0 0-206 0 0,0 0-244 0 0,0 0-164 0 0,0 0-41 0 0,0 0 21 0 0,0 0 16 0 0,-1 15-2 0 0,-7 117 409 0 0,-47 332-456 0 0,54-455-1082 0 0,1-7-3648 0 0,1-16-7050 0 0,-1 6 2988 0 0</inkml:trace>
  <inkml:trace contextRef="#ctx0" brushRef="#br0" timeOffset="241.524">1 43 6633 0 0,'0'0'2745'0'0,"0"0"-318"0"0,0 0-348 0 0,0 0-262 0 0,0 0-269 0 0,0 0-286 0 0,0 0-385 0 0,0 0-359 0 0,0 0-209 0 0,0 0-50 0 0,0 0 23 0 0,0 0 44 0 0,0 0 7 0 0,16-7-91 0 0,1-1-188 0 0,-8 4-33 0 0,-1 0 1 0 0,1 0 0 0 0,1 1-1 0 0,-1 0 1 0 0,0 1 0 0 0,1 0-1 0 0,-1 0 1 0 0,1 1 0 0 0,0 1-1 0 0,3-1-21 0 0,73 0 119 0 0,145 9-650 0 0,-210-4-39 0 0,26 4-939 0 0,-16-4-4908 0 0,-18-1-4065 0 0</inkml:trace>
  <inkml:trace contextRef="#ctx0" brushRef="#br0" timeOffset="419.027">591 451 14067 0 0,'0'0'1676'0'0,"0"0"-259"0"0,0 0-125 0 0,0 0 51 0 0,0 0 27 0 0,0 0-93 0 0,-1 34-205 0 0,-7 103-286 0 0,-21-2 347 0 0,16-63-1497 0 0,11-41-8519 0 0,2-27-2878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395 443 3625 0 0,'0'0'769'0'0,"0"0"-271"0"0,0 0 14 0 0,0 0 220 0 0,0 0 216 0 0,0 0 116 0 0,0 0 22 0 0,0 0-44 0 0,0 0-70 0 0,0 0-37 0 0,0 0-62 0 0,14-8-67 0 0,42-21-70 0 0,-41 21-36 0 0,-15 8 0 0 0,0 0 58 0 0,0 0 86 0 0,0 0 71 0 0,0 0 35 0 0,0 0-19 0 0,0 0-81 0 0,0 0-89 0 0,-36-13 1360 0 0,20 10-2040 0 0,-1 1 0 0 0,0 0 0 0 0,0 1 1 0 0,0 1-1 0 0,0 1 0 0 0,0 0 0 0 0,0 1 0 0 0,0 1 1 0 0,-13 4-82 0 0,-162 52 650 0 0,192-58-654 0 0,-1 0 0 0 0,1 1-1 0 0,0-1 1 0 0,-1 0 0 0 0,1 1-1 0 0,0-1 1 0 0,0 0 0 0 0,0 1-1 0 0,0-1 1 0 0,0 0 0 0 0,0 0-1 0 0,0 1 1 0 0,0-1 0 0 0,1 0-1 0 0,-1 1 1 0 0,0-1 0 0 0,1 0-1 0 0,-1 0 1 0 0,1 1 0 0 0,0-1-1 0 0,-1 0 1 0 0,1 0-1 0 0,0 0 1 0 0,0 0 0 0 0,-1 0-1 0 0,1 0 1 0 0,0 0 0 0 0,0 0-1 0 0,0 0 1 0 0,0-1 0 0 0,0 1-1 0 0,1 0 1 0 0,-1 0 0 0 0,0-1-1 0 0,0 1 1 0 0,0-1 0 0 0,2 1 4 0 0,1 3 10 0 0,11 7 6 0 0,0-1 1 0 0,1 0 0 0 0,0-1-1 0 0,0-1 1 0 0,1 0-1 0 0,0-1 1 0 0,1-1-1 0 0,-1-1 1 0 0,13 2-17 0 0,36 14 27 0 0,-35-13 2 0 0,-31 8 215 0 0,-33 11-127 0 0,0 0 1 0 0,-2-2-1 0 0,-1-2 0 0 0,-1-1 0 0 0,-5 0-117 0 0,-33 21 89 0 0,70-40-88 0 0,0-1 1 0 0,0 1-1 0 0,0 0 1 0 0,1 0-1 0 0,-1 1 0 0 0,1-1 1 0 0,0 1-1 0 0,0 0 1 0 0,0 0-1 0 0,1 0 0 0 0,-1 1 1 0 0,1 0-1 0 0,0-1 0 0 0,0 1 1 0 0,1 0-1 0 0,-1 0 1 0 0,1 0-1 0 0,0 1 0 0 0,1-1 1 0 0,-1 0-1 0 0,1 1 1 0 0,0-1-1 0 0,0 5-1 0 0,1-6 3 0 0,1 1 1 0 0,-1-1-1 0 0,1 0 1 0 0,0 1-1 0 0,1-1 1 0 0,-1 0-1 0 0,1 0 1 0 0,-1 0-1 0 0,1 0 1 0 0,0-1-1 0 0,1 1 0 0 0,-1 0 1 0 0,1-1-1 0 0,-1 1 1 0 0,1-1-1 0 0,0 0 1 0 0,0 0-1 0 0,1 0 1 0 0,-1 0-1 0 0,1-1 1 0 0,-1 0-1 0 0,1 1 1 0 0,0-1-1 0 0,0 0 0 0 0,0-1 1 0 0,2 2-4 0 0,113 29 290 0 0,-112-31-270 0 0,62 4-157 0 0,-69-5 15 0 0,0 0-72 0 0,0 0-146 0 0,0-5-1378 0 0,0-26-5526 0 0,0 10-1585 0 0,0 12 498 0 0</inkml:trace>
  <inkml:trace contextRef="#ctx0" brushRef="#br0" timeOffset="387.148">260 1 10746 0 0,'0'0'2139'0'0,"0"0"-326"0"0,0 0-301 0 0,0 0-197 0 0,0 0-112 0 0,0 0-127 0 0,0 0-180 0 0,0 0-183 0 0,0 0-148 0 0,0 0-104 0 0,0 0-48 0 0,0 0-43 0 0,0 0-4 0 0,-9 16-8 0 0,-29 54-12 0 0,36-67-303 0 0,1 1 0 0 0,-1-1 0 0 0,1 0 0 0 0,0 0 1 0 0,0 1-1 0 0,0-1 0 0 0,0 1 0 0 0,1-1 0 0 0,-1 1 0 0 0,1-1 0 0 0,0 1 1 0 0,0-1-1 0 0,0 1 0 0 0,1-1 0 0 0,-1 1 0 0 0,1-1 0 0 0,0 1 0 0 0,1 2-43 0 0,1 10 181 0 0,12 77 635 0 0,-5 1-1 0 0,-1 78-815 0 0,-21 130 294 0 0,2 107-493 0 0,9-403-12 0 0,1 0 0 0 0,0 1 1 0 0,-1-1-1 0 0,0 0 0 0 0,-1 0 0 0 0,1 0 0 0 0,-1 0 1 0 0,0 0-1 0 0,-1 0 0 0 0,1-1 0 0 0,-1 1 0 0 0,0-1 1 0 0,-2 3 210 0 0,3-8-424 0 0,1 0-2693 0 0,0 0-6480 0 0,1 0-1500 0 0</inkml:trace>
  <inkml:trace contextRef="#ctx0" brushRef="#br0" timeOffset="997.681">989 200 1496 0 0,'0'0'1343'0'0,"0"0"143"0"0,0 0 286 0 0,0 0 325 0 0,0 0 247 0 0,0 0 9 0 0,0 0-219 0 0,0 0-347 0 0,0 0-408 0 0,0 0-366 0 0,0 0-281 0 0,0 0-178 0 0,0 0-112 0 0,1-3-53 0 0,4 114 2955 0 0,-26 322-2030 0 0,-12-242-1279 0 0,14-140-706 0 0,18-50 444 0 0,1-1 4 0 0,0 0-62 0 0,0 0-40 0 0,0-23-3750 0 0,0-60-11445 0 0,0 71 10832 0 0</inkml:trace>
  <inkml:trace contextRef="#ctx0" brushRef="#br0" timeOffset="1247.562">643 306 9690 0 0,'0'0'1340'0'0,"0"0"-547"0"0,0 0-288 0 0,0 0 207 0 0,0 0 402 0 0,0 0 277 0 0,0 0 80 0 0,0 0-107 0 0,0 0-217 0 0,0 0-219 0 0,0 0-174 0 0,37-3-129 0 0,116-13-105 0 0,177-35 948 0 0,-296 46-1735 0 0,9-2-995 0 0,-13 5-4481 0 0,-20 2-2829 0 0</inkml:trace>
  <inkml:trace contextRef="#ctx0" brushRef="#br0" timeOffset="2958.625">1278 1054 5313 0 0,'0'0'1666'0'0,"0"0"-310"0"0,0 0-21 0 0,0 0 177 0 0,0 0 153 0 0,0 0 10 0 0,0 0-180 0 0,0 0-286 0 0,0 0-286 0 0,0 0-229 0 0,0 0-153 0 0,0 0-82 0 0,0 0-54 0 0,12 3 1120 0 0,140-36 598 0 0,-163 85-1838 0 0,-107 106 59 0 0,108-144-330 0 0,-15 46-24 0 0,27-58 48 0 0,0-1-1 0 0,0 1 1 0 0,0-1-1 0 0,0 1 0 0 0,0-1 1 0 0,0 0-1 0 0,0 0 1 0 0,0 0-1 0 0,0 0 1 0 0,1 0-1 0 0,-1 0 0 0 0,0 0 1 0 0,1-1-1 0 0,-1 1 1 0 0,1-1-1 0 0,-1 0 0 0 0,0 0 1 0 0,1 0-1 0 0,-1 0 1 0 0,1 0-1 0 0,-1 0 1 0 0,1-1-1 0 0,-1 1 0 0 0,2-1-37 0 0,3 1 169 0 0,81-11 262 0 0,-52-5-6346 0 0,-30 11 351 0 0,-2 3-5839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8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1 347 4505 0 0,'0'0'2096'0'0,"0"0"-367"0"0,0 0-104 0 0,0 0 211 0 0,0 0 159 0 0,0 0-36 0 0,0 0-308 0 0,0 0-416 0 0,0 0-401 0 0,0 0-295 0 0,0 0-160 0 0,11-8 875 0 0,154-20 3251 0 0,170 27-2481 0 0,-267 5-1973 0 0,-34 0-1685 0 0,-34-14-2627 0 0,0 5-4075 0 0,0 1-3378 0 0</inkml:trace>
  <inkml:trace contextRef="#ctx0" brushRef="#br0" timeOffset="248.341">10 516 12923 0 0,'0'0'1531'0'0,"0"0"-615"0"0,0 0-344 0 0,0 0-34 0 0,0 0 162 0 0,0 0 145 0 0,0 0 81 0 0,0 0 1 0 0,0 0-101 0 0,0 0-84 0 0,0 0-85 0 0,0 0-86 0 0,37 6-100 0 0,120 15-83 0 0,-59-22 46 0 0,-80-3-361 0 0,151-28 154 0 0,-45 13-3395 0 0,-115 15 406 0 0,-5 1-2367 0 0,0-1-6023 0 0</inkml:trace>
  <inkml:trace contextRef="#ctx0" brushRef="#br0" timeOffset="674.28">494 1 6873 0 0,'0'0'2117'0'0,"0"0"-286"0"0,0 0-257 0 0,0 0-110 0 0,0 0-24 0 0,0 0-51 0 0,0 0-136 0 0,0 0-239 0 0,0 0-230 0 0,0 0-243 0 0,0 0-115 0 0,0 0-96 0 0,0 0-41 0 0,-19 5 8 0 0,-59 16-48 0 0,77-20-233 0 0,1-1 1 0 0,-1 0-1 0 0,0 1 0 0 0,0-1 0 0 0,0 1 0 0 0,0 0 0 0 0,0-1 1 0 0,1 1-1 0 0,-1 0 0 0 0,0-1 0 0 0,0 1 0 0 0,1 0 0 0 0,-1 0 0 0 0,0 0 1 0 0,1-1-1 0 0,-1 1 0 0 0,1 0 0 0 0,0 0 0 0 0,-1 0 0 0 0,1 0 0 0 0,-1 0 1 0 0,1 0-1 0 0,0 0 0 0 0,0 0 0 0 0,0 0 0 0 0,0 0 0 0 0,0 0 0 0 0,0 0 1 0 0,0 0-1 0 0,0 0 0 0 0,0 0 0 0 0,0 0 0 0 0,0 0 0 0 0,1 0 0 0 0,-1 0 1 0 0,0 0-1 0 0,1 0 0 0 0,-1 0 0 0 0,1 0 0 0 0,-1 0 0 0 0,1 0 0 0 0,-1 0 1 0 0,1-1-1 0 0,0 1 0 0 0,-1 0 0 0 0,1 0 0 0 0,0-1 0 0 0,0 1 0 0 0,-1 0 1 0 0,1-1-1 0 0,0 1 0 0 0,0-1 0 0 0,0 1 0 0 0,0-1 0 0 0,0 1 1 0 0,0-1-1 0 0,0 0 0 0 0,0 1 0 0 0,0-1-16 0 0,2 2 89 0 0,11 8 89 0 0,0-1 1 0 0,1 0-1 0 0,0-1 1 0 0,1 0 0 0 0,-1-2-1 0 0,1 0 1 0 0,1 0-1 0 0,-1-2 1 0 0,9 2-179 0 0,6 3 209 0 0,-2-1-86 0 0,-13-6-97 0 0,-1 1 0 0 0,1 0 0 0 0,-1 1 0 0 0,1 1 0 0 0,-1 1 1 0 0,0 0-1 0 0,-1 1 0 0 0,0 0 0 0 0,0 1 0 0 0,0 1 0 0 0,-1 0 0 0 0,0 1 1 0 0,-1 0-1 0 0,0 1 0 0 0,-1 0 0 0 0,0 1 0 0 0,-1 0 0 0 0,0 1 1 0 0,-1 0-1 0 0,1 2-26 0 0,-8-8 28 0 0,0 0 1 0 0,0 0 0 0 0,-1 0-1 0 0,0 0 1 0 0,0 0 0 0 0,-1 0-1 0 0,0 0 1 0 0,0 0-1 0 0,0 0 1 0 0,-1 0 0 0 0,0 0-1 0 0,0 0 1 0 0,-1 0 0 0 0,0 0-1 0 0,0 0 1 0 0,-1 0-1 0 0,0-1 1 0 0,0 1 0 0 0,0-1-1 0 0,-3 4-28 0 0,-99 108 593 0 0,55-68-427 0 0,-46 46 87 0 0,89-83-1667 0 0,18-11-3763 0 0,-6-2 3061 0 0,0 0-8350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1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12 2593 0 0,'0'0'1789'0'0,"0"0"166"0"0,0 0 266 0 0,0 0 237 0 0,0 0 56 0 0,0 0-230 0 0,0 0-421 0 0,0 0-439 0 0,0 0-431 0 0,0 0-300 0 0,0 0-213 0 0,0 0-176 0 0,0 0-85 0 0,1-5-80 0 0,0-1-114 0 0,-1 6-11 0 0,1 0-1 0 0,-1 1 0 0 0,0-1 0 0 0,0 0 0 0 0,1 0 1 0 0,-1 0-1 0 0,0 0 0 0 0,0 0 0 0 0,1 1 1 0 0,-1-1-1 0 0,0 0 0 0 0,1 0 0 0 0,-1 0 1 0 0,0 0-1 0 0,1 0 0 0 0,-1 0 0 0 0,0 0 0 0 0,0 0 1 0 0,1 0-1 0 0,-1 0 0 0 0,0 0 0 0 0,1 0 1 0 0,-1 0-1 0 0,0 0 0 0 0,0-1 0 0 0,1 1 1 0 0,-1 0-1 0 0,0 0-13 0 0,11 54 347 0 0,-3 0-1 0 0,-2 0 1 0 0,-3 1 0 0 0,-2 0-1 0 0,-2 0 1 0 0,-3 7-347 0 0,-25 67-169 0 0,20-165-14992 0 0,6 28 6086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2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7674 0 0,'0'0'1375'0'0,"0"0"-471"0"0,0 0-312 0 0,0 0-53 0 0,0 0 153 0 0,0 0 188 0 0,0 0 192 0 0,0 0 98 0 0,0 0 29 0 0,0 0-83 0 0,0 0-226 0 0,0 0-189 0 0,34-5-132 0 0,107-16-59 0 0,203-45 793 0 0,-290 60-1599 0 0,1-1-1457 0 0,-20 5-4620 0 0,-24 2-4439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11650 0 0,'0'0'3164'0'0,"0"0"-1855"0"0,0 0-875 0 0,0 0-163 0 0,0 0 143 0 0,0 0 229 0 0,0 0 211 0 0,0 0 45 0 0,0 0-106 0 0,0 0-142 0 0,0 0-186 0 0,0 0-150 0 0,18-2-91 0 0,84-10 69 0 0,0 12 14 0 0,-101 0-302 0 0,1 0 0 0 0,-1 1 0 0 0,0-1 0 0 0,1 1 0 0 0,-1 0 0 0 0,0-1 0 0 0,0 1 1 0 0,1 0-1 0 0,-1 0 0 0 0,0 0 0 0 0,0 0 0 0 0,0 0 0 0 0,0 0 0 0 0,0 0 0 0 0,0 0 0 0 0,0 0 0 0 0,-1 0 0 0 0,1 0 0 0 0,0 1 0 0 0,-1-1 0 0 0,1 0 0 0 0,0 1 0 0 0,-1-1 0 0 0,0 0 0 0 0,1 1 0 0 0,-1-1 0 0 0,0 1 0 0 0,0-1 0 0 0,0 0 1 0 0,0 1-1 0 0,0-1 0 0 0,0 1 0 0 0,0-1 0 0 0,0 1 0 0 0,0-1 0 0 0,-1 0 0 0 0,1 1 0 0 0,-1-1 0 0 0,1 0 0 0 0,-1 1 0 0 0,0 0-5 0 0,-27 56 363 0 0,-83 74 442 0 0,110-131-782 0 0,0 0-1 0 0,0 1 1 0 0,0-1-1 0 0,1 1 1 0 0,-1-1 0 0 0,0 1-1 0 0,1-1 1 0 0,-1 1-1 0 0,0-1 1 0 0,1 1 0 0 0,0 0-1 0 0,-1-1 1 0 0,1 1-1 0 0,0 0 1 0 0,0-1-1 0 0,0 1 1 0 0,0 0 0 0 0,0-1-1 0 0,0 1 1 0 0,1 0-1 0 0,-1-1 1 0 0,0 1 0 0 0,1 0-1 0 0,0-1 1 0 0,-1 1-1 0 0,1-1 1 0 0,0 1-1 0 0,0-1 1 0 0,-1 1 0 0 0,1-1-1 0 0,0 0 1 0 0,1 1-1 0 0,-1-1 1 0 0,0 0 0 0 0,0 0-1 0 0,0 0 1 0 0,1 0-1 0 0,-1 0 1 0 0,1 0-1 0 0,-1 0 1 0 0,1 0 0 0 0,-1 0-1 0 0,1-1 1 0 0,-1 1-1 0 0,1-1 1 0 0,1 1-23 0 0,82 6 1264 0 0,-71-7-1080 0 0,158-18 406 0 0,-160 16-1110 0 0,10-3-1983 0 0,-10-3-7657 0 0,-9 4-1931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2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37 8938 0 0,'0'0'2319'0'0,"0"0"-274"0"0,0 0-244 0 0,0 0-78 0 0,0 0-109 0 0,0 0-198 0 0,0 0-236 0 0,0 0-299 0 0,0 0-249 0 0,0 0-193 0 0,0 0-143 0 0,0 0-68 0 0,0 0-32 0 0,-9-1-23 0 0,2 1-158 0 0,-18-2 208 0 0,44 1 803 0 0,366 5 1780 0 0,-357-25-5341 0 0,-22 13-2588 0 0,0 1-4366 0 0,-4 6-1315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3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11586 0 0,'0'0'1450'0'0,"0"0"-383"0"0,0 0-56 0 0,0 0 246 0 0,0 0 177 0 0,0 0-18 0 0,0 0-130 0 0,0 0-192 0 0,0 0-210 0 0,0 0-187 0 0,37 2-147 0 0,114 4-142 0 0,-48-22 91 0 0,47-24-1754 0 0,-130 33-826 0 0,-5 1-4240 0 0,-5 5-5532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5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226 132 1960 0 0,'0'0'1495'0'0,"0"0"-22"0"0,0 0 78 0 0,0 0 173 0 0,0 0 188 0 0,0 0 0 0 0,0 0-120 0 0,0 0-246 0 0,0 0-235 0 0,0 0-198 0 0,0 0-178 0 0,-8-3-163 0 0,-25-9-201 0 0,24 9-196 0 0,-11 300 1808 0 0,16-259-2174 0 0,-1 1 1 0 0,-3-1-1 0 0,0 0 1 0 0,-3 0-1 0 0,-1-2 1 0 0,-2 1-1 0 0,-1-1 0 0 0,-2-1 1 0 0,-1-1-1 0 0,-2 0 1 0 0,-3 1-10 0 0,23-22-2703 0 0,22-26 102 0 0,85-103-8963 0 0,-79 87 7990 0 0,-6 6 1287 0 0</inkml:trace>
  <inkml:trace contextRef="#ctx0" brushRef="#br0" timeOffset="310.832">696 22 1896 0 0,'0'0'3242'0'0,"0"0"43"0"0,0 0-352 0 0,0 0-781 0 0,0 0-821 0 0,0 0-487 0 0,0 0-204 0 0,0 0-30 0 0,0 0-2 0 0,0 0-21 0 0,-30 33-2 0 0,-94 111-47 0 0,54-35 188 0 0,58-82-556 0 0,-13 23 119 0 0,10-26-213 0 0,2 0 0 0 0,1 1 0 0 0,1 0 0 0 0,1 1 0 0 0,1 0 0 0 0,1 1 0 0 0,2 0 0 0 0,0 0 0 0 0,2 1 0 0 0,1-1 0 0 0,1 1 1 0 0,2 8-77 0 0,2-29 26 0 0,1 0 1 0 0,0 0-1 0 0,0 0 1 0 0,0-1 0 0 0,1 1-1 0 0,0-1 1 0 0,0 0 0 0 0,0 0-1 0 0,1 0 1 0 0,0-1-1 0 0,0 0 1 0 0,1 0 0 0 0,-1 0-1 0 0,1 0 1 0 0,0-1 0 0 0,1 0-1 0 0,-1 0 1 0 0,1-1-1 0 0,-1 0 1 0 0,1 0 0 0 0,0 0-1 0 0,0-1 1 0 0,0 0 0 0 0,0 0-1 0 0,1-1 1 0 0,-1 0 0 0 0,0-1-1 0 0,1 1 1 0 0,-1-1-1 0 0,2-1-26 0 0,8 1 116 0 0,1-1 1 0 0,-1-1-1 0 0,0 0 0 0 0,0-1 0 0 0,0-1 0 0 0,-1-1 0 0 0,1-1 0 0 0,-1 0 0 0 0,-1-1 0 0 0,1 0 0 0 0,-1-1 0 0 0,0-1 0 0 0,-1-1 1 0 0,0 0-1 0 0,0 0 0 0 0,-1-2 0 0 0,-1 0 0 0 0,0 0 0 0 0,0-1 0 0 0,-1 0 0 0 0,-1-1 0 0 0,0 0 0 0 0,1-4-116 0 0,-8 12 27 0 0,-1 0 1 0 0,1 0-1 0 0,-1 1 0 0 0,0-1 0 0 0,0-1 0 0 0,-1 1 0 0 0,0 0 1 0 0,0 0-1 0 0,0-1 0 0 0,-1 1 0 0 0,0 0 0 0 0,0-1 0 0 0,-1 1 1 0 0,0 0-1 0 0,0 0 0 0 0,0 0 0 0 0,-1-1 0 0 0,0 1 0 0 0,0 0 0 0 0,0 1 1 0 0,-1-1-1 0 0,0 0 0 0 0,0 1 0 0 0,0-1 0 0 0,-1 1 0 0 0,1 0 1 0 0,-2 0-1 0 0,1 1 0 0 0,0-1 0 0 0,-1 1 0 0 0,0 0 0 0 0,0 0 0 0 0,0 0-27 0 0,-7-3-114 0 0,-1 0 0 0 0,1 1-1 0 0,-1 0 1 0 0,-1 1-1 0 0,1 1 1 0 0,0 0-1 0 0,-1 1 1 0 0,0 0-1 0 0,0 1 1 0 0,0 0-1 0 0,0 2 1 0 0,0-1-1 0 0,0 2 1 0 0,0 0 0 0 0,0 0-1 0 0,0 2 1 0 0,0 0-1 0 0,1 0 1 0 0,-1 1-1 0 0,1 1 1 0 0,0 0-1 0 0,0 1 1 0 0,-5 3 114 0 0,-45 29-4646 0 0,7 9-3768 0 0,43-32-1607 0 0</inkml:trace>
  <inkml:trace contextRef="#ctx0" brushRef="#br0" timeOffset="724.858">1268 158 3809 0 0,'0'0'2699'0'0,"0"0"-745"0"0,0 0-281 0 0,0 0-99 0 0,0 0-44 0 0,0 0-59 0 0,0 0-199 0 0,0 0-268 0 0,-32 10-292 0 0,-101 33-271 0 0,131-43-429 0 0,-1 0 1 0 0,1 1 0 0 0,-1-1 0 0 0,1 1 0 0 0,0 0 0 0 0,-1-1 0 0 0,1 1 0 0 0,0 0-1 0 0,0 0 1 0 0,-1 1 0 0 0,1-1 0 0 0,0 0 0 0 0,0 1 0 0 0,1 0 0 0 0,-1-1-1 0 0,0 1 1 0 0,0 0 0 0 0,1 0 0 0 0,-1 0 0 0 0,1 0 0 0 0,0 0 0 0 0,-1 0 0 0 0,1 0-1 0 0,0 0 1 0 0,0 0 0 0 0,0 1 0 0 0,1-1 0 0 0,-1 1 0 0 0,0 1-13 0 0,-1 6 40 0 0,-1-2-8 0 0,0-1 1 0 0,0 0-1 0 0,0 1 1 0 0,1 0-1 0 0,1-1 1 0 0,-1 1-1 0 0,1 0 1 0 0,0 0-1 0 0,1 0 1 0 0,0 0 0 0 0,0 0-1 0 0,1 0 1 0 0,0 0-1 0 0,0 0 1 0 0,1-1-1 0 0,0 1 1 0 0,1 0-1 0 0,-1-1 1 0 0,1 1-1 0 0,1-1 1 0 0,-1 0-1 0 0,1 0 1 0 0,1 0-1 0 0,-1-1 1 0 0,1 0-1 0 0,0 0 1 0 0,0 0-1 0 0,1 0 1 0 0,0-1-1 0 0,0 1 1 0 0,0-2-1 0 0,1 1 1 0 0,0-1-1 0 0,-1 0 1 0 0,4 1-33 0 0,5 0 219 0 0,-1-1 0 0 0,1-1 1 0 0,0-1-1 0 0,0 0 0 0 0,0-1 1 0 0,1 0-1 0 0,-1-1 0 0 0,0-1 1 0 0,0 0-1 0 0,0-2 0 0 0,0 1 1 0 0,0-2-1 0 0,-1 0 0 0 0,1 0 1 0 0,-1-2-1 0 0,0 0 0 0 0,-1 0 1 0 0,1-1-1 0 0,3-3-219 0 0,-5 3 96 0 0,0 0 0 0 0,-1-1-1 0 0,0 0 1 0 0,0 0 0 0 0,-1-2 0 0 0,0 1-1 0 0,0-1 1 0 0,-1 0 0 0 0,-1-1 0 0 0,0 0 0 0 0,0 0-1 0 0,-1-1 1 0 0,0 0 0 0 0,-1-1 0 0 0,-1 1-1 0 0,0-1 1 0 0,0 0 0 0 0,-1 0 0 0 0,-1 0-1 0 0,0-1 1 0 0,-1 1 0 0 0,-1-1 0 0 0,0 0-1 0 0,-1 0 1 0 0,0 1 0 0 0,-1-3-96 0 0,-1 7-89 0 0,-1 0 1 0 0,0 0-1 0 0,0 0 0 0 0,-1 1 0 0 0,0-1 1 0 0,0 1-1 0 0,-1 0 0 0 0,0 0 0 0 0,-1 1 1 0 0,0-1-1 0 0,0 1 0 0 0,0 0 1 0 0,-1 1-1 0 0,0 0 0 0 0,0 0 0 0 0,-1 0 1 0 0,0 1-1 0 0,0 0 0 0 0,0 1 1 0 0,0-1-1 0 0,-1 2 0 0 0,1-1 0 0 0,-1 1 1 0 0,0 1-1 0 0,0-1 0 0 0,0 1 0 0 0,-1 1 1 0 0,1 0-1 0 0,0 0 0 0 0,-1 1 1 0 0,1 0-1 0 0,0 1 0 0 0,-1 0 0 0 0,1 0 1 0 0,0 1-1 0 0,-8 2 89 0 0,-50 33-2760 0 0,27-7-3477 0 0,19-11-4894 0 0</inkml:trace>
  <inkml:trace contextRef="#ctx0" brushRef="#br0" timeOffset="1080.927">1469 508 1864 0 0,'0'0'1743'0'0,"0"0"4"0"0,0 0 330 0 0,0 0 285 0 0,0 0-14 0 0,0 0-385 0 0,0 0-718 0 0,0 0-615 0 0,0 0-380 0 0,0 0-153 0 0,0 0-9 0 0,0 0 22 0 0,0 0 38 0 0,-35 9 29 0 0,-109 36 31 0 0,59 3 177 0 0,72-36-277 0 0,-62 71 563 0 0,72-80-660 0 0,1 1 0 0 0,0 0 0 0 0,0-1 0 0 0,0 1 0 0 0,0 0 0 0 0,0 0 0 0 0,1 0 0 0 0,0 1 0 0 0,0-1 0 0 0,0 0 0 0 0,0 0 0 0 0,1 1 0 0 0,-1-1 0 0 0,1 0 0 0 0,0 1 0 0 0,1-1 0 0 0,-1 0 0 0 0,1 1 0 0 0,0-1 0 0 0,0 0 0 0 0,0 1 0 0 0,0-1 0 0 0,1 0 0 0 0,0 0-11 0 0,3 2 92 0 0,1 0 0 0 0,0-1 0 0 0,1 0 0 0 0,-1 0-1 0 0,1 0 1 0 0,0-1 0 0 0,0 0 0 0 0,0 0 0 0 0,0-1 0 0 0,1 0 0 0 0,0-1-1 0 0,-1 1 1 0 0,1-1 0 0 0,2 0-92 0 0,-6-1 73 0 0,14 3 294 0 0,1-1 0 0 0,0-1 1 0 0,0-1-1 0 0,0 0 0 0 0,0-1 0 0 0,0-1 0 0 0,8-2-367 0 0,-16 1 139 0 0,-1 0 0 0 0,1 0 0 0 0,-1-1 0 0 0,0 0 0 0 0,0-1 0 0 0,0 0 0 0 0,0-1 0 0 0,-1 0 0 0 0,0 0 0 0 0,0-1 0 0 0,0 0 0 0 0,-1-1 0 0 0,0 0 0 0 0,0 0 0 0 0,0-1 0 0 0,-1 0-1 0 0,-1 0 1 0 0,1-1 0 0 0,-1 1 0 0 0,0-1 0 0 0,-1-1 0 0 0,0 1 0 0 0,-1-1 0 0 0,0 0 0 0 0,0 0 0 0 0,-1 0 0 0 0,-1 0 0 0 0,1-1 0 0 0,-2 1 0 0 0,1-5-139 0 0,-1 7-42 0 0,0 0 1 0 0,-1-1-1 0 0,0 1 0 0 0,-1 0 1 0 0,1 0-1 0 0,-2 0 0 0 0,1 0 1 0 0,-1 0-1 0 0,0 0 0 0 0,-1 0 1 0 0,1 1-1 0 0,-2-1 0 0 0,1 1 1 0 0,-1 0-1 0 0,0 0 0 0 0,-4-5 42 0 0,-31-33-1647 0 0,10 18-4405 0 0,13 14-5812 0 0</inkml:trace>
  <inkml:trace contextRef="#ctx0" brushRef="#br0" timeOffset="1693.248">1830 246 3489 0 0,'0'0'2036'0'0,"0"0"143"0"0,0 0 147 0 0,0 0 13 0 0,0 0-78 0 0,0 0-331 0 0,0 0-319 0 0,0 0-259 0 0,0 0-229 0 0,0 0-166 0 0,0 0-185 0 0,0 0-181 0 0,0 0-175 0 0,-11-7-136 0 0,-30-23-80 0 0,41 30-194 0 0,0-1-1 0 0,-1 1 0 0 0,1 0 0 0 0,0 0 0 0 0,-1 0 0 0 0,1-1 0 0 0,0 1 0 0 0,-1 0 0 0 0,1 0 0 0 0,0-1 1 0 0,0 1-1 0 0,-1 0 0 0 0,1-1 0 0 0,0 1 0 0 0,0 0 0 0 0,0-1 0 0 0,-1 1 0 0 0,1-1 0 0 0,0 1 0 0 0,0 0 0 0 0,0-1 1 0 0,0 1-1 0 0,0 0 0 0 0,0-1 0 0 0,0 1 0 0 0,0-1 0 0 0,0 1 0 0 0,0 0 0 0 0,0-1 0 0 0,0 1 0 0 0,0-1 1 0 0,0 1-1 0 0,0 0 0 0 0,0-1 0 0 0,1 1 0 0 0,-1 0 0 0 0,0-1 0 0 0,0 1 0 0 0,0 0 0 0 0,1-1 0 0 0,-1 1 1 0 0,0 0-1 0 0,0-1 0 0 0,1 1 0 0 0,-1 0 0 0 0,0 0 0 0 0,0-1 0 0 0,1 1 0 0 0,-1 0 0 0 0,0 0 0 0 0,1-1 1 0 0,-1 1-1 0 0,1 0 0 0 0,-1 0 0 0 0,0 0 0 0 0,1 0 0 0 0,-1 0 0 0 0,0 0 0 0 0,1 0 0 0 0,-1-1 0 0 0,1 1 0 0 0,-1 0 1 0 0,1 0-6 0 0,2-1 56 0 0,17-11 143 0 0,0 1 0 0 0,0 2 0 0 0,1 0-1 0 0,0 1 1 0 0,1 0 0 0 0,9 0-199 0 0,-10 2 166 0 0,6-1 21 0 0,0 2 1 0 0,0 1-1 0 0,1 1 1 0 0,-1 2-1 0 0,28 1-187 0 0,-50 0 10 0 0,-2-1-9 0 0,0 1 0 0 0,-1 0-1 0 0,1 0 1 0 0,0-1 0 0 0,0 2 0 0 0,0-1 0 0 0,0 0 0 0 0,-1 0 0 0 0,1 1 0 0 0,0 0 0 0 0,-1-1 0 0 0,1 1 0 0 0,0 0 0 0 0,-1 0-1 0 0,1 1 1 0 0,-1-1 0 0 0,1 1 0 0 0,-1-1 0 0 0,0 1 0 0 0,0 0 0 0 0,1-1 0 0 0,-1 1 0 0 0,0 0 0 0 0,-1 0 0 0 0,1 1 0 0 0,0-1-1 0 0,-1 0 1 0 0,1 1 0 0 0,-1-1 0 0 0,0 1 0 0 0,1-1 0 0 0,-1 1 0 0 0,-1-1 0 0 0,1 1 0 0 0,0 0 0 0 0,-1 0 0 0 0,1-1 0 0 0,-1 1-1 0 0,0 0 1 0 0,0 0 0 0 0,0 0 0 0 0,0-1 0 0 0,0 1 0 0 0,-1 0 0 0 0,0 2-1 0 0,-8 16 9 0 0,0-1 0 0 0,-2 0 0 0 0,-1 0 1 0 0,0-1-1 0 0,-1-1 0 0 0,-1 0 0 0 0,-1-1 0 0 0,-1 0 0 0 0,-4 2-9 0 0,6-4 3 0 0,-28 29 10 0 0,23-26-8 0 0,0 1-1 0 0,1 0 0 0 0,1 2 0 0 0,2 0 0 0 0,0 0 1 0 0,1 2-1 0 0,0 0 0 0 0,-1 7-4 0 0,13-26-1 0 0,0 1 0 0 0,0-1 0 0 0,0 1 0 0 0,1 0-1 0 0,-1-1 1 0 0,1 1 0 0 0,1 0 0 0 0,-1 0 0 0 0,0 0 0 0 0,1 0 0 0 0,0-1 0 0 0,0 1 0 0 0,1 0-1 0 0,0 0 1 0 0,-1 0 0 0 0,1 0 0 0 0,1-1 0 0 0,-1 1 0 0 0,1-1 0 0 0,0 1 0 0 0,0-1 0 0 0,0 1-1 0 0,0-1 1 0 0,1 0 0 0 0,0 0 0 0 0,0 0 0 0 0,0 0 0 0 0,0-1 0 0 0,1 1 0 0 0,-1-1 0 0 0,1 0-1 0 0,0 0 1 0 0,0 0 0 0 0,0 0 0 0 0,0-1 0 0 0,1 1 1 0 0,11 1 66 0 0,0 0 1 0 0,0 0-1 0 0,0-2 0 0 0,0 0 0 0 0,0-1 1 0 0,1 0-1 0 0,-1-1 0 0 0,0-1 1 0 0,0-1-1 0 0,8-2-66 0 0,-12 2 137 0 0,1 0-1 0 0,-1-1 1 0 0,0-1 0 0 0,0 0 0 0 0,0-1 0 0 0,0 0-1 0 0,-1 0 1 0 0,0-2 0 0 0,0 1 0 0 0,0-1 0 0 0,-1-1 0 0 0,3-3-137 0 0,-12 11 74 0 0,-1-4 560 0 0,0 1-5833 0 0,-2-1-6439 0 0,2 3-1217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4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81 641 14731 0 0,'0'0'1539'0'0,"0"0"-333"0"0,0 0-23 0 0,0 0 134 0 0,0 0 21 0 0,0 0-158 0 0,0 0-293 0 0,0 0-256 0 0,0 0-88 0 0,0 0-21 0 0,0 0-4 0 0,0 0-29 0 0,0 0-90 0 0,-3 20-98 0 0,-41 134 409 0 0,11-67-559 0 0,35-88-6080 0 0,6-16-3840 0 0,-4 10-1842 0 0</inkml:trace>
  <inkml:trace contextRef="#ctx0" brushRef="#br0" timeOffset="161.8">115 199 9658 0 0,'0'0'4689'0'0,"0"0"-3129"0"0,0 0-463 0 0,0 0-161 0 0,0 0-128 0 0,0 0-136 0 0,0 0-216 0 0,0 0-232 0 0,0 0-328 0 0,0 0-152 0 0,0 0-104 0 0,0 0-144 0 0,0 0-224 0 0,-48 0-896 0 0,57 4-2977 0 0,-5 0-7186 0 0</inkml:trace>
  <inkml:trace contextRef="#ctx0" brushRef="#br0" timeOffset="482.71">553 0 16924 0 0,'0'0'1289'0'0,"0"0"-521"0"0,0 0-161 0 0,0 0 97 0 0,0 0 134 0 0,0 0 183 0 0,0 0-27 0 0,0 0-103 0 0,0 0-99 0 0,0 0-197 0 0,0 0-146 0 0,0 0-86 0 0,0 0-74 0 0,4 35-83 0 0,13 111-45 0 0,-13-3 131 0 0,-9-74-242 0 0,-4 0 0 0 0,-2-1 0 0 0,-12 34-50 0 0,0 2-6 0 0,12 19-535 0 0,27-142-4296 0 0,-11-2-1365 0 0,-4 16-3536 0 0</inkml:trace>
  <inkml:trace contextRef="#ctx0" brushRef="#br0" timeOffset="700.629">324 439 14891 0 0,'0'0'1649'0'0,"0"0"-492"0"0,0 0-283 0 0,0 0-50 0 0,0 0 7 0 0,0 0 66 0 0,0 0 63 0 0,0 0-13 0 0,0 0 11 0 0,0 0-86 0 0,0 0-147 0 0,0 0-155 0 0,28 4-109 0 0,87 13-58 0 0,-93-14-288 0 0,0-2 0 0 0,0 0 1 0 0,-1-1-1 0 0,1-1 0 0 0,0-1 0 0 0,0-1 0 0 0,1-1-115 0 0,34-5-6 0 0,70-9-1969 0 0,-105 16-961 0 0,-8 0-2966 0 0,0 2-6519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9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256 203 0 0 0,'0'0'712'0'0,"0"0"711"0"0,0 0 351 0 0,0 0 148 0 0,0 0 1 0 0,0 0-102 0 0,1 0 5627 0 0,2 1-3790 0 0,4 2-1121 0 0,-10 34-2249 0 0,-2-1 0 0 0,-2 1 0 0 0,-1-1 1 0 0,-2 0-1 0 0,-10 24-288 0 0,-139 359 334 0 0,108-315-671 0 0,48-126-10189 0 0,2-10 3574 0 0,1 17 3393 0 0,0 3-60 0 0</inkml:trace>
  <inkml:trace contextRef="#ctx0" brushRef="#br0" timeOffset="423.839">223 118 4289 0 0,'0'0'2238'0'0,"0"0"-246"0"0,0 0-257 0 0,0 0-229 0 0,0 0-249 0 0,0 0-264 0 0,0 0-329 0 0,0 0-312 0 0,0 0-155 0 0,0 0 1 0 0,0 0 63 0 0,0 0 100 0 0,0 0 24 0 0,-1 15 8 0 0,6 103 1087 0 0,86 220 2396 0 0,-80-280-3711 0 0,-8-36-122 0 0,1 0 0 0 0,1 0 0 0 0,1-1 0 0 0,1 0 0 0 0,1 0-1 0 0,8 16-42 0 0,29 8 985 0 0,-11-83 1433 0 0,5-18-2049 0 0,-3-1 0 0 0,-3-2 1 0 0,-2-1-1 0 0,2-12-369 0 0,-11 17 8 0 0,-2 0 0 0 0,-3-2-1 0 0,-3 0 1 0 0,-2 0 0 0 0,2-37-8 0 0,-12-14-161 0 0,-16 80-110 0 0,9 24-3534 0 0,-1 3-3938 0 0,6 1-4402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17.6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111 30 0 0 0,'0'0'124'0'0,"0"0"377"0"0,0 0-11 0 0,0 0-115 0 0,0 0-46 0 0,0 0 19 0 0,0 0 83 0 0,0 0 108 0 0,0 0 59 0 0,0 0 32 0 0,0 0-14 0 0,-4 1 2167 0 0,-9 57 391 0 0,-23 105-148 0 0,32 290-1104 0 0,4-368-1757 0 0,0 138 417 0 0,-23 167-582 0 0,4-201 192 0 0,19-183-171 0 0,0-5 9 0 0,0-1 6 0 0,0 0 13 0 0,0 0-5 0 0,-6 19 315 0 0,6-17-330 0 0,0-1-16 0 0,0-1 10 0 0,0 0 9 0 0,0 0 9 0 0,0 0 18 0 0,0 0 26 0 0,0 0 11 0 0,0 0-18 0 0,0 0-6 0 0,0 0-5 0 0,0 0-18 0 0,0 0 7 0 0,0 0-13 0 0,0 0-14 0 0,0 0-16 0 0,0 0-6 0 0,0 0-39 0 0,25 1-156 0 0,168 5 480 0 0,-44-12-222 0 0,106 5-124 0 0,-122 12 59 0 0,1-5 0 0 0,23-8-5 0 0,-46 2-26 0 0,249 18-162 0 0,-312-20 148 0 0,0-1 0 0 0,-1-3 0 0 0,1-2 0 0 0,-2-2 0 0 0,22-8 40 0 0,137-1 115 0 0,-44 2-6 0 0,0 7 0 0 0,22 7-109 0 0,465-11 32 0 0,-194-5-109 0 0,-188 13 73 0 0,165-28 4 0 0,-101 20-1 0 0,-151 1 13 0 0,189-56 229 0 0,-255 52-269 0 0,1 4 0 0 0,1 5 1 0 0,-1 6-1 0 0,9 5 28 0 0,-9-3 72 0 0,3-14 34 0 0,-46-15 112 0 0,44 6-283 0 0,-75 19 56 0 0,-38 3 67 0 0,0-1 0 0 0,0 1 0 0 0,0-1 0 0 0,0 0 0 0 0,0 0 0 0 0,0 0 0 0 0,-1 0 0 0 0,1 0 0 0 0,-1 0 0 0 0,0 0 0 0 0,1 0 0 0 0,-1-1 0 0 0,0 1 0 0 0,0-1 0 0 0,0 1 0 0 0,-1 0 0 0 0,1-1 0 0 0,-1 1 0 0 0,1-1 0 0 0,-1 0 0 0 0,0 1 0 0 0,0-1 0 0 0,0 1 0 0 0,0-1 0 0 0,0 0 0 0 0,-1 1 0 0 0,1-1 0 0 0,-1 1 0 0 0,1-1 0 0 0,-2-1-58 0 0,1-8-24 0 0,-34-184 396 0 0,-29-124-41 0 0,54 255-247 0 0,-3 1-1 0 0,-2 1 1 0 0,-3 1 0 0 0,-3 0 0 0 0,-3 2 0 0 0,-23-42-84 0 0,-38-102 401 0 0,66 204-1949 0 0,-25 5 1697 0 0,-82 6-161 0 0,-426 14-588 0 0,55-13 388 0 0,-1010 0 285 0 0,988-13-50 0 0,-234-14 374 0 0,307 21-310 0 0,150 14-10 0 0,-423-2 352 0 0,594-18-262 0 0,-13-11 282 0 0,58 7 33 0 0,46-7 364 0 0,-40 15-970 0 0,63-2-1172 0 0,23 0-7634 0 0,-9-2-1813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27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299 343 0 0 0,'0'0'272'0'0,"0"0"576"0"0,0 0 144 0 0,0 0-7 0 0,0 0-21 0 0,0 0 52 0 0,13-7 72 0 0,40-23 79 0 0,-51 29-695 0 0,1 0 1 0 0,-1 0-1 0 0,0 0 0 0 0,1-1 0 0 0,-1 1 0 0 0,0-1 1 0 0,0 1-1 0 0,0-1 0 0 0,0 0 0 0 0,0 0 0 0 0,0 1 1 0 0,-1-2-1 0 0,1 1 0 0 0,-1 0 0 0 0,1 0 0 0 0,-1 0 1 0 0,0-1-1 0 0,0 1 0 0 0,0 0 0 0 0,0-1 1 0 0,0 1-1 0 0,0-1 0 0 0,-1 1 0 0 0,1-1 0 0 0,-1 0 1 0 0,0-1-473 0 0,-46-21 1438 0 0,31 22-1386 0 0,-1 0 0 0 0,1 2 0 0 0,-1 0-1 0 0,1 1 1 0 0,-1 0 0 0 0,0 1 0 0 0,1 1-1 0 0,0 0 1 0 0,-1 2 0 0 0,1-1-1 0 0,0 2 1 0 0,0 0 0 0 0,1 1 0 0 0,-6 3-52 0 0,-51 35 206 0 0,71-44-190 0 0,3 27 32 0 0,4-22-11 0 0,0 0 0 0 0,0 0 0 0 0,1 0 0 0 0,0-1-1 0 0,0 0 1 0 0,0 0 0 0 0,0-1 0 0 0,1 0-1 0 0,-1-1 1 0 0,1 0 0 0 0,0 0 0 0 0,0-1 0 0 0,0 0-1 0 0,-1 0 1 0 0,1-1 0 0 0,0 0 0 0 0,0-1-1 0 0,0 0 1 0 0,1-1-37 0 0,67 5 151 0 0,-69-2-125 0 0,-8-1-24 0 0,1-1-1 0 0,-1 1 0 0 0,1 0 1 0 0,-1 0-1 0 0,1-1 0 0 0,-1 1 1 0 0,1 0-1 0 0,-1 0 0 0 0,1 0 1 0 0,-1 0-1 0 0,1 0 0 0 0,-1 0 1 0 0,1 0-1 0 0,-1 0 0 0 0,1 0 1 0 0,-1 0-1 0 0,1 0 0 0 0,-1 0 1 0 0,1 0-1 0 0,-1 0 0 0 0,1 1 1 0 0,-1-1-1 0 0,1 0 0 0 0,-1 0 1 0 0,1 0-1 0 0,-1 1 0 0 0,1-1 1 0 0,-1 0-1 0 0,1 1 0 0 0,-1-1 1 0 0,0 0-1 0 0,1 1 0 0 0,-1-1 1 0 0,0 1-1 0 0,1-1 0 0 0,-1 1 1 0 0,0-1-1 0 0,1 1 0 0 0,-1-1 1 0 0,0 0-1 0 0,0 1 0 0 0,0 0 1 0 0,1-1-1 0 0,-1 1 0 0 0,0-1 1 0 0,0 1-1 0 0,0-1 0 0 0,0 1 1 0 0,0-1-1 0 0,0 1 0 0 0,0-1 1 0 0,0 1-1 0 0,0-1 0 0 0,0 1 1 0 0,0-1-1 0 0,-1 1 0 0 0,1-1 1 0 0,0 1-1 0 0,0-1 0 0 0,-1 1 1 0 0,1-1-1 0 0,0 1 1 0 0,0-1-1 0 0,-1 1 0 0 0,1-1 1 0 0,0 1-1 0 0,-1-1 0 0 0,1 0-1 0 0,-28 33 199 0 0,-1-1-1 0 0,-2-2 0 0 0,-1-1 1 0 0,-10 6-199 0 0,-102 99 128 0 0,142-132-128 0 0,0 0 0 0 0,1 0 1 0 0,-1 0-1 0 0,1 0 1 0 0,-1 0-1 0 0,1 0 0 0 0,0 1 1 0 0,0-1-1 0 0,0 0 0 0 0,0 1 1 0 0,0-1-1 0 0,1 1 0 0 0,-1-1 1 0 0,1 1-1 0 0,-1-1 0 0 0,1 1 1 0 0,0-1-1 0 0,0 1 0 0 0,0-1 1 0 0,0 1-1 0 0,1-1 0 0 0,-1 1 1 0 0,1-1-1 0 0,-1 1 0 0 0,1-1 1 0 0,0 1-1 0 0,0-1 1 0 0,0 0-1 0 0,0 1 0 0 0,1-1 1 0 0,-1 0-1 0 0,0 0 0 0 0,1 0 1 0 0,0 0-1 0 0,0 1 0 0 0,77 46 321 0 0,-17-41 3 0 0,-62-27-1661 0 0,3-9-2190 0 0,0 2-5897 0 0,-2 18-877 0 0</inkml:trace>
  <inkml:trace contextRef="#ctx0" brushRef="#br0" timeOffset="409.123">236 30 1208 0 0,'0'0'2792'0'0,"0"0"-1176"0"0,0 0-208 0 0,0 0 179 0 0,0 0 214 0 0,0 0 108 0 0,0 0-30 0 0,0 0-213 0 0,0 0-244 0 0,0 0-230 0 0,0 0-243 0 0,0 0-183 0 0,0 0-110 0 0,-6-4-53 0 0,-19-16-12 0 0,19 15-39 0 0,6 5-53 0 0,0 0-73 0 0,0 0-70 0 0,0 0-76 0 0,0 0-47 0 0,0 468 2398 0 0,-5-418-2593 0 0,-3 0 1 0 0,-2-1 0 0 0,-1 0 0 0 0,-3 0-1 0 0,-2-2 1 0 0,-3 3-39 0 0,17-45 5 0 0,-10 28-46 0 0,4-14-86 0 0,1 0-1 0 0,1 0 1 0 0,1 1 0 0 0,0 0-1 0 0,2 0 1 0 0,0 0 0 0 0,1 5 127 0 0,19-11-3254 0 0,-1-13-3118 0 0,-14-1 4262 0 0,3 0-9712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2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9306 0 0,'0'0'1942'0'0,"0"0"-1094"0"0,0 0-320 0 0,0 0 274 0 0,0 0 408 0 0,0 0 96 0 0,0 0-151 0 0,33-5-240 0 0,108-16-224 0 0,173-32 1184 0 0,-27 6-1796 0 0,-164 32-6610 0 0,-108 12-1954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41 4553 0 0,'0'0'2406'0'0,"0"0"-170"0"0,0 0-38 0 0,0 0-32 0 0,0 0-176 0 0,0 0-345 0 0,0 0-392 0 0,0 0-385 0 0,0 0-268 0 0,0 0-191 0 0,0 0-99 0 0,0 0-36 0 0,0 0-32 0 0,-5-11 450 0 0,122 9 3670 0 0,56-11-3179 0 0,-119 6-1035 0 0,-54 7-157 0 0,0 0-8 0 0,0 0-11 0 0,0 0-23 0 0,0 0-17 0 0,0-3-2021 0 0,-2-1-10153 0 0,0 3 387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4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10898 0 0,'0'0'1647'0'0,"0"0"-298"0"0,0 0 204 0 0,0 0 278 0 0,0 0-74 0 0,0 0-270 0 0,0 0-299 0 0,0 0-274 0 0,0 0-225 0 0,0 0-180 0 0,0 0-170 0 0,0 0-128 0 0,27 2-106 0 0,81 4-90 0 0,-37-17-637 0 0,-46 2-1929 0 0,-10 0-6604 0 0,-9 5-3009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3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0 431 7138 0 0,'0'0'2573'0'0,"0"0"-361"0"0,0 0-103 0 0,0 0-83 0 0,0 0-232 0 0,0 0-327 0 0,0 0-347 0 0,0 0-288 0 0,0 0-245 0 0,0 0-136 0 0,0 0-88 0 0,0 0-26 0 0,0 0 47 0 0,8-13 27 0 0,56-92 581 0 0,77-80 72 0 0,-86 128-1057 0 0,-54 57-27 0 0,1 1 0 0 0,-1 0-1 0 0,0 0 1 0 0,1 0 0 0 0,-1 0 0 0 0,0 0 0 0 0,0 0 0 0 0,0 1 0 0 0,0-1-1 0 0,0 0 1 0 0,0 1 0 0 0,0-1 0 0 0,0 1 0 0 0,0-1 0 0 0,0 1 0 0 0,-1-1-1 0 0,1 1 1 0 0,-1-1 0 0 0,1 1 0 0 0,-1 0 0 0 0,0-1 0 0 0,1 1 0 0 0,-1 0-1 0 0,0-1 1 0 0,0 1 0 0 0,0 0 0 0 0,0-1 0 0 0,-1 1 0 0 0,1 0 0 0 0,0-1-1 0 0,-1 1 1 0 0,1-1 0 0 0,-1 2 20 0 0,1-1-27 0 0,0 8 20 0 0,-1-1-4 0 0,0-1 0 0 0,1 1-1 0 0,0-1 1 0 0,0 1-1 0 0,1-1 1 0 0,1 0 0 0 0,-1 1-1 0 0,1-1 1 0 0,0 0-1 0 0,1 0 1 0 0,0 0 0 0 0,0 0-1 0 0,1 0 1 0 0,0-1-1 0 0,5 7 12 0 0,15-16 57 0 0,8-29 65 0 0,11-24-25 0 0,3 3-1 0 0,2 2 0 0 0,19-14-96 0 0,-37 49-161 0 0,-29 60 214 0 0,-37 58-81 0 0,7-37-230 0 0,12 7-977 0 0,15-41-4357 0 0,2-30-291 0 0,2 1-5326 0 0</inkml:trace>
  <inkml:trace contextRef="#ctx0" brushRef="#br0" timeOffset="600.549">770 155 5225 0 0,'0'0'2923'0'0,"0"0"-1557"0"0,0 0-464 0 0,0 0 162 0 0,0 0 79 0 0,0 0-112 0 0,0 0-263 0 0,0 0-331 0 0,0 0-235 0 0,0 0-101 0 0,0 0-21 0 0,0 0-4 0 0,0 0 4 0 0,-19 30-20 0 0,-57 91-17 0 0,57-85 3285 0 0,20-43-3244 0 0,1 1-1 0 0,0 0 1 0 0,0 0 0 0 0,1 0-1 0 0,0 0 1 0 0,0 0-1 0 0,0 0 1 0 0,1 1-1 0 0,0 0 1 0 0,0-1-1 0 0,0 1 1 0 0,4-2-84 0 0,3-7 191 0 0,2-2-19 0 0,1 0-1 0 0,1 1 1 0 0,0 1 0 0 0,1 0-1 0 0,0 1 1 0 0,1 1 0 0 0,1 0 0 0 0,5-1-172 0 0,-23 12-2 0 0,1 0 1 0 0,0 0-1 0 0,0 1 0 0 0,-1-1 1 0 0,1 0-1 0 0,0 1 1 0 0,0-1-1 0 0,0 1 1 0 0,0-1-1 0 0,0 1 1 0 0,0-1-1 0 0,0 1 1 0 0,0-1-1 0 0,0 1 1 0 0,0 0-1 0 0,0 0 1 0 0,0 0-1 0 0,0-1 1 0 0,0 1-1 0 0,1 0 1 0 0,-1 0-1 0 0,0 1 1 0 0,0-1-1 0 0,0 0 1 0 0,0 0-1 0 0,0 0 0 0 0,0 1 1 0 0,0-1-1 0 0,0 0 1 0 0,0 1-1 0 0,0-1 1 0 0,0 1-1 0 0,0-1 1 0 0,0 1-1 0 0,0 0 1 0 0,-1-1-1 0 0,1 1 1 0 0,0 0-1 0 0,0 0 1 0 0,-1 0-1 0 0,1-1 1 0 0,0 1-1 0 0,-1 0 1 0 0,1 0-1 0 0,-1 0 1 0 0,1 0-1 0 0,-1 0 1 0 0,1 0-1 0 0,-1 0 1 0 0,0 0-1 0 0,0 0 0 0 0,1 0 1 0 0,-1 0-1 0 0,0 0 1 0 0,0 0-1 0 0,0 1 1 0 0,0 0 1 0 0,33 152-83 0 0,0-99 107 0 0,-29-50 8 0 0,-4-5 50 0 0,-1 0-1 0 0,1 0 1 0 0,0-1 0 0 0,-1 1 0 0 0,1 0 0 0 0,0 0-1 0 0,-1 0 1 0 0,1 0 0 0 0,0 0 0 0 0,0 0 0 0 0,-1 0 0 0 0,1 0-1 0 0,0 0 1 0 0,-1 0 0 0 0,1 0 0 0 0,0 1 0 0 0,-1-1 0 0 0,1 0-1 0 0,0 0 1 0 0,-1 0 0 0 0,1 0 0 0 0,0 0 0 0 0,0 0 0 0 0,-1 1-1 0 0,1-1 1 0 0,0 0 0 0 0,0 0 0 0 0,-1 0 0 0 0,1 1 0 0 0,0-1-1 0 0,0 0 1 0 0,0 0 0 0 0,-1 1 0 0 0,1-1 0 0 0,0 0-1 0 0,0 1 1 0 0,0-1 0 0 0,0 0 0 0 0,0 0 0 0 0,0 1 0 0 0,0-1-1 0 0,-1 0 1 0 0,1 1-82 0 0,-206-78 588 0 0,166 48-2306 0 0,28 14-5695 0 0,8 8-4404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3 435 3425 0 0,'0'0'3666'0'0,"0"0"-887"0"0,0 0-450 0 0,0 0-108 0 0,0 0-176 0 0,0 0-287 0 0,0 0-323 0 0,0 0-350 0 0,0 0-354 0 0,0 0-292 0 0,0 0-182 0 0,0 0-101 0 0,0 0-15 0 0,-3 1 17 0 0,104 5 2818 0 0,16-6-3906 0 0,-104-2-1771 0 0,-7 0-4295 0 0,-1-1-4785 0 0</inkml:trace>
  <inkml:trace contextRef="#ctx0" brushRef="#br0" timeOffset="396.594">669 100 13763 0 0,'0'0'1971'0'0,"0"0"-632"0"0,0 0-260 0 0,0 0 92 0 0,0 0 80 0 0,0 0-54 0 0,0 0-226 0 0,0 0-300 0 0,0 0-230 0 0,0 0-110 0 0,0 0-61 0 0,0 0-2 0 0,0 0 16 0 0,4-3-20 0 0,8-6-11 0 0,-9 6-42 0 0,-3 3-44 0 0,0 0-39 0 0,-33 243 1588 0 0,10-78-1767 0 0,15-132-165 0 0,7-32 139 0 0,1-1-30 0 0,0 0-45 0 0,0 0-75 0 0,0 0-82 0 0,5-23-3584 0 0,12-19-1780 0 0,-9 12-3054 0 0,-6 22 413 0 0</inkml:trace>
  <inkml:trace contextRef="#ctx0" brushRef="#br0" timeOffset="648.074">439 0 3201 0 0,'0'0'3993'0'0,"0"0"-1400"0"0,0 0-563 0 0,0 0-123 0 0,0 0-194 0 0,0 0-358 0 0,0 0-441 0 0,0 0-384 0 0,0 0-138 0 0,0 0 7 0 0,0 0 106 0 0,0 0 79 0 0,0 0-17 0 0,9 5-25 0 0,57 23 372 0 0,148-30 180 0 0,-126-13-9600 0 0,-84 14-2532 0 0</inkml:trace>
  <inkml:trace contextRef="#ctx0" brushRef="#br0" timeOffset="861.443">918 280 10530 0 0,'0'0'4042'0'0,"0"0"-2396"0"0,0 0-691 0 0,0 0 120 0 0,0 0 116 0 0,0 0 0 0 0,0 0-167 0 0,0 0-263 0 0,0 0-256 0 0,0 0-187 0 0,0 0-132 0 0,0 0-85 0 0,-3 32-49 0 0,-7 94-33 0 0,13-81-113 0 0,11-33-818 0 0,-8-10-1911 0 0,1-1-3776 0 0,-4-1-4753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28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90 24 0 0,'0'0'2108'0'0,"0"0"-433"0"0,0 0 53 0 0,0 0 248 0 0,0 0 191 0 0,0 0-8 0 0,0 0-180 0 0,0 0-308 0 0,0 0-264 0 0,0 0-192 0 0,0 0-168 0 0,0 0-121 0 0,0 0-144 0 0,-25-15-124 0 0,-76-44-105 0 0,48 43 184 0 0,44 18-587 0 0,-6 2-64 0 0,0 1 0 0 0,1 0 0 0 0,0 2 0 0 0,0-1 0 0 0,0 1-1 0 0,1 1 1 0 0,0 1 0 0 0,0 0 0 0 0,1 0 0 0 0,1 1 0 0 0,-1 1 0 0 0,1 0 0 0 0,1 0-1 0 0,0 1 1 0 0,1 1 0 0 0,0-1 0 0 0,1 1 0 0 0,-1 4-86 0 0,2-6 8 0 0,0 0-1 0 0,0 0 1 0 0,2 0 0 0 0,-1 1-1 0 0,1 0 1 0 0,1 0 0 0 0,0 0-1 0 0,1 1 1 0 0,0-1 0 0 0,1 1-1 0 0,0 0 1 0 0,1-1 0 0 0,1 1-1 0 0,0 0 1 0 0,1 0 0 0 0,0 1-8 0 0,0-10 11 0 0,1 1-1 0 0,-1-1 1 0 0,1 0 0 0 0,0 0 0 0 0,0 1 0 0 0,1-1 0 0 0,-1-1 0 0 0,1 1 0 0 0,0 0 0 0 0,0-1 0 0 0,0 1 0 0 0,0-1 0 0 0,1 0-1 0 0,0 0 1 0 0,-1 0 0 0 0,1 0 0 0 0,0-1 0 0 0,0 0 0 0 0,0 0 0 0 0,1 0 0 0 0,-1 0 0 0 0,0 0 0 0 0,1-1 0 0 0,-1 0 0 0 0,1 0-1 0 0,-1 0 1 0 0,1-1 0 0 0,3 1-11 0 0,4 0 77 0 0,-1-1-1 0 0,0 0 0 0 0,1 0 1 0 0,-1-1-1 0 0,0-1 0 0 0,0 0 1 0 0,0-1-1 0 0,0 0 0 0 0,0 0 1 0 0,0-1-1 0 0,5-3-76 0 0,23-15 144 0 0,-1-3 0 0 0,-1-1 0 0 0,-1-1 0 0 0,-1-2-1 0 0,-2-2 1 0 0,-1-1 0 0 0,19-24-144 0 0,45-79 221 0 0,-96 171-403 0 0,-6 1 197 0 0,2 0 1 0 0,2 1 0 0 0,1-1 0 0 0,2 1-1 0 0,4 25-15 0 0,30 69-1032 0 0,-22-110-1140 0 0,-7-17-1866 0 0,1-2-4828 0 0,-4-3-1926 0 0</inkml:trace>
  <inkml:trace contextRef="#ctx0" brushRef="#br0" timeOffset="710.919">972 344 7898 0 0,'0'0'2880'0'0,"0"0"-1029"0"0,0 0-517 0 0,0 0-68 0 0,0 0-6 0 0,0 0-80 0 0,0 0-216 0 0,0 0-274 0 0,0 0-211 0 0,0 0-155 0 0,0 0-96 0 0,0 0-62 0 0,-28 34-34 0 0,-83 104-40 0 0,65-71 12 0 0,20 28-53 0 0,98-190 1738 0 0,160-161-1147 0 0,-210 239-594 0 0,-21 15-88 0 0,-1 1 7 0 0,0 1-12 0 0,-1 21 63 0 0,0 0 0 0 0,2-1 1 0 0,1 1-1 0 0,0-1 1 0 0,2 1-1 0 0,0-1 0 0 0,2 0 1 0 0,0 0-1 0 0,1-1 1 0 0,6 14-19 0 0,1-1-50 0 0,-2-3 508 0 0,0-13 2866 0 0,-70-27-3352 0 0,33 10-9 0 0,-92-16-214 0 0,107 16 3 0 0,1 0 0 0 0,-1-1 0 0 0,1 0-1 0 0,-1 0 1 0 0,1-1 0 0 0,0 0 0 0 0,0 0-1 0 0,0-1 1 0 0,1 0 0 0 0,-1-1 0 0 0,1 0-1 0 0,0-1 1 0 0,0 1 0 0 0,-3-5 248 0 0,7 0-2707 0 0,3 2-3440 0 0,1 1-5655 0 0</inkml:trace>
  <inkml:trace contextRef="#ctx0" brushRef="#br0" timeOffset="2238.835">1448 211 0 0 0,'0'0'1023'0'0,"0"0"282"0"0,0 0 233 0 0,0 0 207 0 0,0 0 68 0 0,0 0-70 0 0,0 0-217 0 0,0 0-208 0 0,0 0-128 0 0,0 0-131 0 0,0 0-93 0 0,0 0-57 0 0,0 0-32 0 0,-1 8 7370 0 0,194-16-6591 0 0,-69-9-944 0 0,-109 17-5612 0 0,-12 3-5398 0 0,-7 0-1115 0 0</inkml:trace>
  <inkml:trace contextRef="#ctx0" brushRef="#br0" timeOffset="2483.653">1369 473 9442 0 0,'0'0'1396'0'0,"0"0"-398"0"0,0 0 111 0 0,0 0 405 0 0,0 0 144 0 0,0 0-179 0 0,0 0-288 0 0,0 0-318 0 0,0 0-250 0 0,0 0-198 0 0,0 0-150 0 0,0 0-129 0 0,34 0-118 0 0,106 2-108 0 0,-72-8-767 0 0,-43-1-1670 0 0,-16 4-994 0 0,2 2-7282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6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4953 0 0,'0'0'2987'0'0,"0"0"-169"0"0,0 0-297 0 0,0 0-378 0 0,0 0-479 0 0,0 0-462 0 0,0 0-398 0 0,0 0-273 0 0,0 0-99 0 0,0 0 12 0 0,0 0 64 0 0,0 0 28 0 0,0 0 7 0 0,8 1-40 0 0,205 2 1585 0 0,-179-11-757 0 0,-19 3-3719 0 0,-7 3-2491 0 0,0 2-3549 0 0,-8 0-1885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3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82 1712 0 0,'0'0'1681'0'0,"0"0"-238"0"0,0 0 80 0 0,0 0 333 0 0,0 0 210 0 0,0 0-38 0 0,0 0-235 0 0,0 0-408 0 0,0 0-348 0 0,0 0-217 0 0,0 0-176 0 0,-1-5-169 0 0,-1 1-557 0 0,-3-8 902 0 0,-4 30 195 0 0,-55 144 892 0 0,62-152-1852 0 0,-8 21 96 0 0,3 1 0 0 0,0 0 1 0 0,2 1-1 0 0,2-1 0 0 0,1 7-151 0 0,2-35 30 0 0,0-1 1 0 0,0 0-1 0 0,1 0 0 0 0,-1 0 0 0 0,1 0 0 0 0,0-1 1 0 0,0 1-1 0 0,0 0 0 0 0,0 0 0 0 0,0 0 0 0 0,1-1 0 0 0,-1 1 1 0 0,1-1-1 0 0,0 1 0 0 0,0-1 0 0 0,0 1 0 0 0,0-1 1 0 0,0 0-1 0 0,0 0 0 0 0,1 0 0 0 0,-1 0 0 0 0,1-1 1 0 0,-1 1-1 0 0,1-1 0 0 0,0 1 0 0 0,0-1 0 0 0,-1 0 0 0 0,1 0 1 0 0,0 0-1 0 0,0-1 0 0 0,0 1 0 0 0,0-1 0 0 0,1 1-30 0 0,4 0 114 0 0,0 0 0 0 0,1 0 0 0 0,-1-1 0 0 0,1 0 0 0 0,-1-1 0 0 0,0 0 0 0 0,1 0 0 0 0,-1 0 0 0 0,0-1 0 0 0,0-1 0 0 0,6-2-114 0 0,14-11 86 0 0,-1-1 0 0 0,-1-1 0 0 0,-1-2 0 0 0,0 0 0 0 0,-2-2 0 0 0,0 0 0 0 0,-1-2-1 0 0,-2 0 1 0 0,0-2 0 0 0,-2 0 0 0 0,-1-1 0 0 0,-1-1 0 0 0,-1 0 0 0 0,10-29-86 0 0,-19 47 56 0 0,0-1 0 0 0,-1 1 0 0 0,-1-1 1 0 0,0 0-1 0 0,0 0 0 0 0,-1-1 0 0 0,-1 1 0 0 0,0-1 0 0 0,0-3-56 0 0,-28 71-129 0 0,12-24 125 0 0,6-16 30 0 0,1 0-1 0 0,0 0 1 0 0,2 0 0 0 0,0 1-1 0 0,0 0 1 0 0,2 0 0 0 0,0 0-1 0 0,0 17-25 0 0,3-32 2 0 0,-1 7 13 0 0,0-1-1 0 0,1 1 0 0 0,0 0 0 0 0,1 0 1 0 0,0 0-1 0 0,1-1 0 0 0,-1 1 1 0 0,2-1-1 0 0,-1 1 0 0 0,1-1 0 0 0,0 0 1 0 0,1 0-1 0 0,0 0 0 0 0,0 0 0 0 0,3 3-14 0 0,28 40 50 0 0,-34-51-53 0 0,0 0-12 0 0,-1 0-9 0 0,0 0-13 0 0,0 0-32 0 0,0 0-27 0 0,0 0-52 0 0,0 0-179 0 0,0 0-298 0 0,0 0-516 0 0,0 0-995 0 0,0 0-3021 0 0,0 0-6630 0 0</inkml:trace>
  <inkml:trace contextRef="#ctx0" brushRef="#br0" timeOffset="561.388">661 528 9410 0 0,'0'0'3243'0'0,"0"0"-1248"0"0,0 0-585 0 0,0 0-43 0 0,0 0 11 0 0,0 0-118 0 0,0 0-281 0 0,0 0-298 0 0,0 0-223 0 0,0 0-65 0 0,0 0 26 0 0,0 0-10 0 0,0 0-18 0 0,17-27-22 0 0,53-82-16 0 0,64-123 1366 0 0,-98 170-1498 0 0,-39 92-492 0 0,-20 164 378 0 0,23-189-86 0 0,0-1 1 0 0,0 1 0 0 0,1-1-1 0 0,0 0 1 0 0,0 1-1 0 0,0-1 1 0 0,0 0-1 0 0,1 0 1 0 0,0 0-1 0 0,0 0 1 0 0,0 0-1 0 0,0 0 1 0 0,0 0-1 0 0,1-1 1 0 0,0 1-1 0 0,0-1 1 0 0,0 0-1 0 0,0 0 1 0 0,0 0-1 0 0,1 0 1 0 0,-1 0-1 0 0,1-1 1 0 0,0 1 0 0 0,-1-1-1 0 0,1 0 1 0 0,0 0-1 0 0,1-1 1 0 0,-1 1-1 0 0,0-1 1 0 0,0 0-1 0 0,1 0 1 0 0,-1 0-1 0 0,0-1 1 0 0,1 1-1 0 0,-1-1 1 0 0,1 0-1 0 0,-1-1 1 0 0,1 1-1 0 0,-1-1 1 0 0,0 1-1 0 0,1-1 1 0 0,-1-1 0 0 0,0 1-1 0 0,0-1 1 0 0,0 1-1 0 0,0-1 1 0 0,0 0-1 0 0,0-1 1 0 0,0 1-1 0 0,2-3-21 0 0,11-12 155 0 0,-2-1 0 0 0,0-1 0 0 0,-1 0-1 0 0,-1-1 1 0 0,0-1 0 0 0,-2 0 0 0 0,0 0 0 0 0,-2-1-1 0 0,2-7-154 0 0,34-68 174 0 0,-11 19-63 0 0,-32 58-227 0 0,-6 23-1052 0 0,-8 33-269 0 0,0 3-2236 0 0,7-13-4412 0 0,5-15-3888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0 0 0,'0'0'3593'0'0,"0"0"-1225"0"0,0 0 353 0 0,0 0-97 0 0,0 0-487 0 0,0 0-577 0 0,0 0-472 0 0,0 0-431 0 0,0 0-297 0 0,195-18-168 0 0,-169 14-184 0 0,2-3-176 0 0,-5-1-376 0 0,0 5-737 0 0,-9-1-2664 0 0,-6 0-7425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5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8354 0 0,'0'0'3889'0'0,"0"0"-1333"0"0,0 0-574 0 0,0 0-303 0 0,0 0-367 0 0,0 0-382 0 0,0 0-345 0 0,0 0-197 0 0,0 0-113 0 0,0 0-83 0 0,0 0-45 0 0,0 0-30 0 0,0 0-29 0 0,-20 10-8 0 0,-94 50 20 0 0,113-60-94 0 0,0 1-11 0 0,-1-1-1 0 0,1 1 1 0 0,-1-1 0 0 0,1 1-1 0 0,-1 0 1 0 0,1 0 0 0 0,0 0-1 0 0,-1 0 1 0 0,1 0 0 0 0,0 0-1 0 0,0 0 1 0 0,-1 0-1 0 0,1 0 1 0 0,0 0 0 0 0,0 1-1 0 0,0-1 1 0 0,1 0 0 0 0,-1 1-1 0 0,0-1 1 0 0,0 1 0 0 0,1-1-1 0 0,-1 1 1 0 0,1-1 0 0 0,-1 1-1 0 0,1-1 1 0 0,0 1 0 0 0,-1-1-1 0 0,1 1 1 0 0,0 0 0 0 0,0-1-1 0 0,0 1 1 0 0,1-1 0 0 0,-1 1-1 0 0,0 0 1 0 0,0-1-1 0 0,1 1 6 0 0,58 31 15 0 0,-48-28 43 0 0,-6-5-40 0 0,0 1 0 0 0,0 1 0 0 0,0-1 1 0 0,0 0-1 0 0,0 1 0 0 0,0 0 1 0 0,-1 0-1 0 0,1 1 0 0 0,-1-1 1 0 0,1 1-1 0 0,-1 0 0 0 0,0 0 0 0 0,0 1 1 0 0,0-1-1 0 0,-1 1 0 0 0,1-1 1 0 0,-1 1-1 0 0,0 1 0 0 0,0-1 1 0 0,0 0-1 0 0,-1 1 0 0 0,1-1 0 0 0,-1 1 1 0 0,0 0-1 0 0,0-1 0 0 0,-1 1 1 0 0,0 0-1 0 0,1 0 0 0 0,-1 4-18 0 0,-4-4 60 0 0,0 0 0 0 0,-1 0 0 0 0,1 0 0 0 0,-1 0 0 0 0,0-1 0 0 0,0 1 0 0 0,-1-1 0 0 0,1 0 0 0 0,-1 0 0 0 0,0-1 0 0 0,0 1 0 0 0,0-1 0 0 0,-1 0 0 0 0,-2 1-60 0 0,-87 32-1068 0 0,51-32-7851 0 0,41-5 1971 0 0,1-2-47 0 0</inkml:trace>
  <inkml:trace contextRef="#ctx0" brushRef="#br0" timeOffset="407.594">387 8 2144 0 0,'0'0'3572'0'0,"0"0"-1242"0"0,0 0-426 0 0,0 0 23 0 0,0 0-122 0 0,0 0-337 0 0,0 0-476 0 0,0 0-434 0 0,0 0-248 0 0,0 0-64 0 0,0 0 40 0 0,0 0 21 0 0,17 0 1325 0 0,37 11 836 0 0,-53-11-2466 0 0,-1 0 0 0 0,1 0 0 0 0,0 0 0 0 0,-1 0 1 0 0,1 0-1 0 0,-1 0 0 0 0,1 1 0 0 0,-1-1 1 0 0,1 0-1 0 0,0 0 0 0 0,-1 0 0 0 0,1 0 0 0 0,-1 1 1 0 0,1-1-1 0 0,-1 0 0 0 0,1 1 0 0 0,-1-1 0 0 0,1 0 1 0 0,-1 1-1 0 0,0-1 0 0 0,1 1 0 0 0,-1-1 0 0 0,0 0 1 0 0,1 1-1 0 0,-1-1 0 0 0,0 1 0 0 0,1-1 0 0 0,-1 1 1 0 0,0-1-1 0 0,0 1 0 0 0,1 0 0 0 0,-1-1 0 0 0,0 1 1 0 0,0-1-1 0 0,0 1 0 0 0,0-1 0 0 0,0 1 0 0 0,0 0 1 0 0,0-1-1 0 0,0 1 0 0 0,0-1 0 0 0,0 1 0 0 0,0-1 1 0 0,0 1-1 0 0,0-1 0 0 0,-1 1 0 0 0,1 0 0 0 0,0-1 1 0 0,0 1-1 0 0,-1-1 0 0 0,1 1 0 0 0,0-1 0 0 0,-1 1 1 0 0,1-1-1 0 0,0 0 0 0 0,-1 1 0 0 0,1-1 0 0 0,-1 1 1 0 0,1-1-1 0 0,0 0 0 0 0,-1 1 0 0 0,1-1 0 0 0,-1 0-2 0 0,-25 31 554 0 0,18-25-415 0 0,7-5-126 0 0,-1-1-1 0 0,1 1 1 0 0,-1 0 0 0 0,1 0-1 0 0,-1 0 1 0 0,1 0 0 0 0,0 0-1 0 0,-1 0 1 0 0,1 0-1 0 0,0 1 1 0 0,0-1 0 0 0,0 0-1 0 0,0 1 1 0 0,0-1 0 0 0,0 1-1 0 0,0-1 1 0 0,1 1-1 0 0,-1-1 1 0 0,0 1 0 0 0,1-1-1 0 0,-1 1 1 0 0,1 0 0 0 0,0-1-1 0 0,0 1 1 0 0,-1 0-1 0 0,1-1 1 0 0,0 1 0 0 0,0 0-1 0 0,1 0-12 0 0,51 2 735 0 0,6-8-284 0 0,-22-4-420 0 0,-35 8-533 0 0,15-5 165 0 0,-13 3-2983 0 0,-1-1-4040 0 0,-1-1-4084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1 365 4897 0 0,'0'0'2997'0'0,"0"0"-353"0"0,0 0-307 0 0,0 0-261 0 0,0 0-301 0 0,0 0-328 0 0,0 0-367 0 0,0 0-350 0 0,0 0-234 0 0,0 0-129 0 0,0 0-51 0 0,0 0-16 0 0,0 0 1 0 0,4-21-6 0 0,16-62-23 0 0,10 17 234 0 0,-27 60-478 0 0,63-69 189 0 0,-65 75-237 0 0,1-1 0 0 0,0 1-1 0 0,-1 0 1 0 0,1 0 0 0 0,0-1 0 0 0,-1 1 0 0 0,1 0 0 0 0,0 1 0 0 0,0-1-1 0 0,-1 0 1 0 0,1 0 0 0 0,0 1 0 0 0,-1-1 0 0 0,1 1 0 0 0,-1 0 0 0 0,1-1-1 0 0,-1 1 1 0 0,1 0 0 0 0,-1 0 0 0 0,1 0 0 0 0,-1 0 0 0 0,1 0-1 0 0,-1 0 1 0 0,0 0 0 0 0,0 0 0 0 0,0 1 0 0 0,0-1 0 0 0,0 0 0 0 0,0 1-1 0 0,0-1 1 0 0,0 1 0 0 0,0-1 0 0 0,-1 1 0 0 0,1-1 0 0 0,0 1 0 0 0,-1 0-1 0 0,0-1 1 0 0,1 1 0 0 0,-1 0 0 0 0,0-1 0 0 0,0 1 0 0 0,0 0-1 0 0,0 0 1 0 0,0-1 0 0 0,0 1 20 0 0,1 3 0 0 0,38 82 20 0 0,-35-86 28 0 0,-1 0 0 0 0,1-1 0 0 0,0 0 0 0 0,-1 1 0 0 0,1-1 0 0 0,-1-1 0 0 0,1 1 0 0 0,-1 0 0 0 0,1-1 0 0 0,-1 0 0 0 0,1 0 0 0 0,-1 0 0 0 0,1 0 0 0 0,-1 0 0 0 0,0-1 0 0 0,0 1 0 0 0,0-1 0 0 0,0 0 0 0 0,0 0 0 0 0,0 0 0 0 0,0 0 0 0 0,0-1 0 0 0,-1 1 0 0 0,1-1 0 0 0,-1 0 0 0 0,0 0 0 0 0,0 0 0 0 0,0 0 0 0 0,0 0 0 0 0,0 0 0 0 0,-1 0 0 0 0,1 0 0 0 0,0-3-48 0 0,8-8 16 0 0,69-92 255 0 0,-9 33-174 0 0,-69 73-94 0 0,0 1 0 0 0,1-1-1 0 0,-1 1 1 0 0,0 0-1 0 0,0-1 1 0 0,0 1-1 0 0,1 0 1 0 0,-1 0-1 0 0,0 0 1 0 0,0 0-1 0 0,0 0 1 0 0,-1 0-1 0 0,1 0 1 0 0,0 0-1 0 0,0 0 1 0 0,-1 0-1 0 0,1 1 1 0 0,0-1 0 0 0,-1 0-1 0 0,1 1 1 0 0,-1-1-1 0 0,1 0 1 0 0,-1 1-1 0 0,0-1 1 0 0,0 0-1 0 0,0 1 1 0 0,0-1-1 0 0,0 0 1 0 0,0 1-1 0 0,0-1 1 0 0,0 1-1 0 0,0-1 1 0 0,0 0-1 0 0,-1 1 1 0 0,1-1 0 0 0,-1 0-1 0 0,1 1 1 0 0,-1-1-1 0 0,0 0 1 0 0,0 1-3 0 0,4 27 107 0 0,-1-20-140 0 0,0-1 0 0 0,0 1 1 0 0,1-1-1 0 0,0 0 1 0 0,0 0-1 0 0,1 0 0 0 0,1-1 1 0 0,-1 1-1 0 0,1-1 1 0 0,0 0-1 0 0,0 0 0 0 0,1-1 1 0 0,0 1-1 0 0,0-1 1 0 0,1-1-1 0 0,0 1 0 0 0,0-1 1 0 0,0 0-1 0 0,0-1 1 0 0,1 0-1 0 0,0 0 0 0 0,0 0 1 0 0,0-1-1 0 0,0 0 1 0 0,0-1 32 0 0,29-1-2692 0 0,-21-1-4377 0 0,-9 0-3701 0 0</inkml:trace>
  <inkml:trace contextRef="#ctx0" brushRef="#br0" timeOffset="250.559">59 361 10674 0 0,'0'0'1399'0'0,"0"0"-320"0"0,0 0 185 0 0,0 0 82 0 0,0 0-36 0 0,0 0-65 0 0,0 0-187 0 0,35 5-183 0 0,113 14-175 0 0,-14-21 262 0 0,-91-5-741 0 0,187-18-137 0 0,-128 13-3408 0 0,-80 12-2827 0 0,-18 0 3022 0 0,0 0-6484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7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130 472 0 0 0,'0'0'1354'0'0,"0"0"309"0"0,0 0 122 0 0,0 0-62 0 0,0 0-112 0 0,0 0-93 0 0,0 0-36 0 0,4-3-11 0 0,13-7 16 0 0,-13 8 4 0 0,-4 2-90 0 0,-19 0 1060 0 0,-117 14-1357 0 0,213-32-1479 0 0,-17 5-2096 0 0,-44 8-2801 0 0,-12 5-5089 0 0</inkml:trace>
  <inkml:trace contextRef="#ctx0" brushRef="#br0" timeOffset="1579.677">1716 0 4321 0 0,'0'0'2830'0'0,"0"0"-624"0"0,0 0-423 0 0,0 0-110 0 0,0 0-79 0 0,0 0-118 0 0,0 0-159 0 0,0 0-234 0 0,0 0-165 0 0,0 0 29 0 0,0 0 50 0 0,0 0 11 0 0,0 0-88 0 0,0 14-223 0 0,-2 47-203 0 0,-16 18 375 0 0,-5 121-403 0 0,21-166-675 0 0,1 62 187 0 0,11-31-3412 0 0,-10-64 2293 0 0,1 5 524 0 0,-1-4-3367 0 0,0 0-4510 0 0,0-2 796 0 0</inkml:trace>
  <inkml:trace contextRef="#ctx0" brushRef="#br0" timeOffset="365.827">674 114 4193 0 0,'0'0'1290'0'0,"0"0"-314"0"0,0 0-133 0 0,0 0 257 0 0,0 0 284 0 0,0 0 191 0 0,0 0 23 0 0,0 0-311 0 0,0 0-332 0 0,0 0-289 0 0,0 0-190 0 0,0 0-86 0 0,0 0-43 0 0,-30 10-34 0 0,-95 31-52 0 0,74-14 68 0 0,46-21-265 0 0,2 0-47 0 0,0 0 0 0 0,0 0 1 0 0,1 1-1 0 0,-1-1 1 0 0,1 0-1 0 0,1 1 1 0 0,-1-1-1 0 0,1 1 1 0 0,0 0-1 0 0,1-1 1 0 0,-1 1-1 0 0,1 0 1 0 0,1-1-1 0 0,-1 1 1 0 0,1 0-1 0 0,0-1 1 0 0,1 1-1 0 0,0-1 1 0 0,0 1-1 0 0,0-1 1 0 0,1 0-1 0 0,0 0 0 0 0,0 0 1 0 0,0 0-1 0 0,1 0 1 0 0,0-1-1 0 0,0 1 1 0 0,0-1-1 0 0,5 4-17 0 0,0-2 129 0 0,1-1-1 0 0,0 0 0 0 0,0-1 1 0 0,0 0-1 0 0,0 0 0 0 0,1-1 1 0 0,0-1-1 0 0,0 0 0 0 0,0 0 0 0 0,0-1 1 0 0,0-1-1 0 0,0 0 0 0 0,1 0 1 0 0,-1-1-1 0 0,0 0 0 0 0,0-1 1 0 0,1 0-1 0 0,-1-1 0 0 0,0-1 1 0 0,0 1-1 0 0,0-2 0 0 0,-1 1 1 0 0,1-2-1 0 0,-1 1 0 0 0,0-1 1 0 0,0-1-1 0 0,0 0 0 0 0,-1 0 1 0 0,0-1-1 0 0,0 0 0 0 0,0-1 0 0 0,2-3-127 0 0,-6 4-3 0 0,1 0 0 0 0,-2-1 1 0 0,1 1-1 0 0,-1-1 1 0 0,0 0-1 0 0,0 0 0 0 0,-1 0 1 0 0,0-1-1 0 0,-1 1 1 0 0,1-1-1 0 0,-2 0 1 0 0,1 0-1 0 0,-1 1 0 0 0,-1-1 1 0 0,0 0-1 0 0,0 0 1 0 0,0 0-1 0 0,-1 0 0 0 0,-1 0 1 0 0,1 1-1 0 0,-2-1 1 0 0,1 1-1 0 0,-1-1 1 0 0,0 1-1 0 0,-1 0 0 0 0,0 0 1 0 0,0 0-1 0 0,-1 0 1 0 0,1 1-1 0 0,-2 0 1 0 0,1 0-1 0 0,-1 0 0 0 0,0 1 1 0 0,-1 0-1 0 0,1 0 1 0 0,-1 0-1 0 0,-1 1 0 0 0,1 0 2 0 0,-71-17-3155 0 0,25 20-4049 0 0,44 2 5130 0 0,-6 0-8092 0 0</inkml:trace>
  <inkml:trace contextRef="#ctx0" brushRef="#br0" timeOffset="698.877">721 391 632 0 0,'0'0'914'0'0,"0"0"-45"0"0,0 0 94 0 0,0 0 239 0 0,0 0 167 0 0,0 0 85 0 0,0 0 32 0 0,0 0-62 0 0,-35 16-40 0 0,-108 51-94 0 0,79-18 510 0 0,57-38-1409 0 0,2-3-196 0 0,0 1 0 0 0,0-1 0 0 0,0 1 0 0 0,1 0 0 0 0,1 1 0 0 0,0-1 1 0 0,0 0-1 0 0,1 1 0 0 0,0 0 0 0 0,0 0 0 0 0,1-1 0 0 0,0 5-195 0 0,1-10 40 0 0,0 0 1 0 0,1 0-1 0 0,-1 0 1 0 0,1 0-1 0 0,0 0 1 0 0,0 0-1 0 0,0 0 0 0 0,0 0 1 0 0,1-1-1 0 0,-1 1 1 0 0,1 0-1 0 0,0-1 1 0 0,0 1-1 0 0,0-1 1 0 0,1 0-1 0 0,-1 0 0 0 0,1 0 1 0 0,0 0-1 0 0,0 0 1 0 0,0 0-1 0 0,0-1 1 0 0,0 0-1 0 0,1 1 0 0 0,-1-1 1 0 0,1 0-1 0 0,-1-1 1 0 0,1 1-1 0 0,0-1 1 0 0,0 1-1 0 0,2-1-40 0 0,6 3 164 0 0,1-1 1 0 0,-1 0-1 0 0,1-1 1 0 0,0 0-1 0 0,-1-1 0 0 0,1-1 1 0 0,0 0-1 0 0,0 0 1 0 0,0-1-1 0 0,-1-1 1 0 0,1-1-1 0 0,-1 1 0 0 0,1-2 1 0 0,-1 0-1 0 0,0 0 1 0 0,0-1-1 0 0,-1-1 0 0 0,1 0 1 0 0,-1 0-1 0 0,0-1 1 0 0,-1 0-1 0 0,0-1 0 0 0,0-1 1 0 0,-1 1-1 0 0,8-10-164 0 0,-13 11-7 0 0,-1 0 0 0 0,0 0 0 0 0,0-1 0 0 0,-1 1 0 0 0,0-1 0 0 0,0 0 0 0 0,-1 1 0 0 0,0-1 0 0 0,0 0 0 0 0,-1 0 0 0 0,0 0 0 0 0,0 0 0 0 0,-1 1 0 0 0,0-1 0 0 0,0 0 0 0 0,-1 0 0 0 0,0 1 0 0 0,-1-1 0 0 0,1 1 0 0 0,-1 0 0 0 0,-1-1 0 0 0,1 1 0 0 0,-1 1 0 0 0,-1-1 0 0 0,1 1 0 0 0,-1-1 0 0 0,0 1 0 0 0,0 1 0 0 0,-1-1 0 0 0,-1 0 7 0 0,-37-33-2503 0 0,13 17-3031 0 0,16 12 489 0 0,2-1-4505 0 0</inkml:trace>
  <inkml:trace contextRef="#ctx0" brushRef="#br0" timeOffset="1048.86">1111 144 9690 0 0,'0'0'2515'0'0,"0"0"-388"0"0,0 0-176 0 0,0 0-153 0 0,0 0-256 0 0,0 0-367 0 0,0 0-443 0 0,0 0-376 0 0,0 0-196 0 0,0 0-45 0 0,0 0 47 0 0,0 0 42 0 0,0 0 11 0 0,-5 16-35 0 0,-34 94 66 0 0,22 14-196 0 0,19-122-40 0 0,1 1 0 0 0,-1-1-1 0 0,1 1 1 0 0,-1-1 0 0 0,1 0-1 0 0,0 0 1 0 0,0 0 0 0 0,0 0-1 0 0,0 0 1 0 0,0-1 0 0 0,0 1-1 0 0,0-1 1 0 0,0 0 0 0 0,1 0-1 0 0,-1 0 1 0 0,0 0-1 0 0,1-1 1 0 0,-1 1 0 0 0,1-1-1 0 0,-1 0 1 0 0,1 0 0 0 0,-1 0-1 0 0,1-1 1 0 0,-1 1 0 0 0,0-1-1 0 0,1 0 1 0 0,-1 0 0 0 0,0 0-1 0 0,1 0-9 0 0,3-2 9 0 0,0 1 0 0 0,0-1 0 0 0,0 0-1 0 0,0-1 1 0 0,0 0 0 0 0,-1 0-1 0 0,0 0 1 0 0,1-1 0 0 0,-2 1 0 0 0,1-2-1 0 0,-1 1 1 0 0,1-1 0 0 0,-1 1 0 0 0,-1-2-1 0 0,1 1 1 0 0,1-3-9 0 0,25-41-4502 0 0,-7 12-5583 0 0,-18 27 1034 0 0</inkml:trace>
  <inkml:trace contextRef="#ctx0" brushRef="#br0" timeOffset="1314.066">1409 37 9074 0 0,'0'0'2480'0'0,"0"0"-447"0"0,0 0-245 0 0,0 0-102 0 0,0 0-140 0 0,0 0-225 0 0,0 0-297 0 0,0 0-294 0 0,0 0-206 0 0,0 0-108 0 0,0 0-85 0 0,0 0-55 0 0,-4 19 16 0 0,-27 120 455 0 0,-68 227-202 0 0,82-272-1662 0 0,19-92 1010 0 0,0-1 0 0 0,0 1 1 0 0,0-1-1 0 0,0 0 0 0 0,0 0 1 0 0,0 0-1 0 0,0 0 0 0 0,1 0 1 0 0,-1 0-1 0 0,0-1 0 0 0,1 1 0 0 0,-1-1 1 0 0,0 1-1 0 0,1-1 0 0 0,-1 0 1 0 0,0 0-1 0 0,1 0 0 0 0,-1 0 1 0 0,1 0-1 0 0,-1-1 0 0 0,0 1 1 0 0,1-1-1 0 0,-1 1 0 0 0,0-1 0 0 0,1 0 107 0 0,44-37-3455 0 0,-21 6-2946 0 0,-19 24 3183 0 0,1-1-4736 0 0</inkml:trace>
  <inkml:trace contextRef="#ctx0" brushRef="#br0" timeOffset="5278.864">242 917 0 0 0,'0'0'592'0'0,"0"0"376"0"0,0 0 221 0 0,0 0 198 0 0,0 0 144 0 0,0 0-82 0 0,0 0-299 0 0,0 0-411 0 0,0 0-389 0 0,0 0-215 0 0,0 0 24 0 0,0 0 158 0 0,0 0 163 0 0,4-2 100 0 0,26-6 518 0 0,1 1 0 0 0,-1 1 0 0 0,1 2 0 0 0,0 0 0 0 0,0 3 0 0 0,8 0-1098 0 0,44-3 891 0 0,646-69 1827 0 0,-352 18-2411 0 0,-242 43-620 0 0,-134 12 243 0 0,-1 0-21 0 0,-5 0-673 0 0,-54 13-7818 0 0,46-8 4078 0 0,3-4-2702 0 0</inkml:trace>
  <inkml:trace contextRef="#ctx0" brushRef="#br0" timeOffset="5632.925">803 994 2280 0 0,'0'0'2312'0'0,"0"0"123"0"0,0 0 173 0 0,0 0 66 0 0,0 0-235 0 0,0 0-554 0 0,0 0-618 0 0,0 0-512 0 0,0 0-323 0 0,0 0-131 0 0,0 0 13 0 0,0 0 6 0 0,0 0-31 0 0,-15 25-41 0 0,-49 77-65 0 0,23-7 140 0 0,35-69-293 0 0,0 72-1796 0 0,8-91-602 0 0,4-6-5988 0 0,-1-1-249 0 0</inkml:trace>
  <inkml:trace contextRef="#ctx0" brushRef="#br0" timeOffset="5933.424">1160 961 2793 0 0,'0'0'1475'0'0,"0"0"-54"0"0,0 0 141 0 0,0 0 169 0 0,0 0 15 0 0,0 0-195 0 0,-24 32-342 0 0,-76 99-373 0 0,70-72-21 0 0,32-50-652 0 0,-2-6-95 0 0,0 0 0 0 0,0-1 0 0 0,1 1-1 0 0,-1 0 1 0 0,1 0 0 0 0,0-1 0 0 0,0 1 0 0 0,0-1 0 0 0,0 1 0 0 0,1 0-1 0 0,-1-1 1 0 0,0 0 0 0 0,1 1 0 0 0,0-1 0 0 0,0 0 0 0 0,-1 0 0 0 0,1 0 0 0 0,0 0-1 0 0,1 0 1 0 0,-1-1 0 0 0,0 1 0 0 0,0 0 0 0 0,1-1 0 0 0,-1 0 0 0 0,1 1-1 0 0,0-1 1 0 0,-1 0 0 0 0,1-1 0 0 0,0 1 0 0 0,-1 0 0 0 0,2-1-68 0 0,90 9 2025 0 0,-88-9-1877 0 0,0 0-25 0 0,0 0-1 0 0,0-1 1 0 0,1 0 0 0 0,-1 0 0 0 0,0 0-1 0 0,0-1 1 0 0,0 0 0 0 0,0 0 0 0 0,0 0 0 0 0,-1-1-1 0 0,1 0 1 0 0,-1 0 0 0 0,0-1 0 0 0,1 1-1 0 0,-1-1 1 0 0,-1 0 0 0 0,1-1 0 0 0,-1 1 0 0 0,1-1-1 0 0,-1 0 1 0 0,-1 0 0 0 0,1 0 0 0 0,-1 0-1 0 0,0 0 1 0 0,0-1 0 0 0,0 0 0 0 0,-1 0 0 0 0,0 0-1 0 0,0 0 1 0 0,0 0 0 0 0,-1 0 0 0 0,0 0-1 0 0,0 0-122 0 0,0 1-59 0 0,-1 0 0 0 0,1 1-1 0 0,-1-1 1 0 0,0 0 0 0 0,0 1-1 0 0,0-1 1 0 0,-1 0-1 0 0,0 0 1 0 0,0 1 0 0 0,0-1-1 0 0,0 1 1 0 0,-1-1 0 0 0,1 1-1 0 0,-1 0 1 0 0,0-1 0 0 0,-1 1-1 0 0,1 0 1 0 0,-1 0-1 0 0,0 1 1 0 0,0-1 0 0 0,0 0-1 0 0,0 1 1 0 0,0 0 0 0 0,-1 0-1 0 0,0 0 1 0 0,0 0 0 0 0,0 0-1 0 0,0 1 1 0 0,0 0-1 0 0,0 0 1 0 0,0 0 0 0 0,-1 0-1 0 0,-2 0 60 0 0,-46-1-3988 0 0,19 8-4102 0 0,19-1-1503 0 0</inkml:trace>
  <inkml:trace contextRef="#ctx0" brushRef="#br0" timeOffset="6263.846">1584 1097 3089 0 0,'0'0'3000'0'0,"0"0"-1009"0"0,0 0-440 0 0,0 0-98 0 0,0 0-213 0 0,0 0-308 0 0,0 0-289 0 0,0 0-196 0 0,0 0-121 0 0,0 0-96 0 0,0 0-57 0 0,0 0-81 0 0,0 0-72 0 0,-25 25-46 0 0,-73 76-22 0 0,72-53-71 0 0,28-42 68 0 0,-1-3 114 0 0,1 1 0 0 0,0-1-1 0 0,1 0 1 0 0,-1 0 0 0 0,0-1-1 0 0,1 1 1 0 0,0 0 0 0 0,-1-1-1 0 0,1 0 1 0 0,0 0 0 0 0,0 0-1 0 0,0 0 1 0 0,1 0 0 0 0,-1 0-1 0 0,0-1 1 0 0,1 1 0 0 0,-1-1-1 0 0,1 0 1 0 0,-1 0 0 0 0,1-1-1 0 0,0 1 1 0 0,-1-1 0 0 0,1 1 0 0 0,0-1-1 0 0,-1 0 1 0 0,1-1 0 0 0,0 1-1 0 0,-1-1 1 0 0,1 1 0 0 0,0-1-1 0 0,2-1-62 0 0,3 0 294 0 0,0-1 0 0 0,-1 0 0 0 0,1 0 0 0 0,-1-1-1 0 0,0 0 1 0 0,0 0 0 0 0,0-1 0 0 0,0 0 0 0 0,-1 0 0 0 0,0-1 0 0 0,0 0-1 0 0,0 0 1 0 0,-1-1 0 0 0,0 1 0 0 0,0-1 0 0 0,-1-1 0 0 0,0 1-1 0 0,0-1 1 0 0,0 0 0 0 0,-1 0 0 0 0,3-9-294 0 0,-5 10 74 0 0,1-1 0 0 0,-1 1 0 0 0,-1-1 0 0 0,1 0 0 0 0,-1 1 0 0 0,-1-1 1 0 0,0 0-1 0 0,0 0 0 0 0,0 0 0 0 0,-1 0 0 0 0,0 0 0 0 0,0 1 0 0 0,-1-1 0 0 0,0 0 0 0 0,0 1 0 0 0,-1-1 0 0 0,0 1 1 0 0,-3-5-76 0 0,4 8-133 0 0,-1 1-1 0 0,1-1 0 0 0,0 1 0 0 0,-1 0 0 0 0,0 0 0 0 0,0 0 0 0 0,0 0 0 0 0,0 1 0 0 0,0-1 0 0 0,-1 1 0 0 0,1 0 0 0 0,-1 0 0 0 0,1 0 0 0 0,-1 0 0 0 0,0 0 0 0 0,0 1 0 0 0,0 0 0 0 0,1 0 0 0 0,-1 0 0 0 0,-1 0 0 0 0,1 1 0 0 0,0-1 0 0 0,-3 1 135 0 0,-2 0-1084 0 0,-19 1-7217 0 0,16 2-3120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8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37 0 0 0,'0'0'1219'0'0,"0"0"117"0"0,0 0 98 0 0,0 0 134 0 0,0 0 103 0 0,0 0 132 0 0,0 0 76 0 0,8-3-13 0 0,21-9-78 0 0,-21 9-181 0 0,-15 3 1659 0 0,-18 0-2371 0 0,4-1-673 0 0,0 2-1 0 0,0 1 0 0 0,0 0 1 0 0,0 2-1 0 0,0 0 1 0 0,1 2-1 0 0,-12 4-221 0 0,30-7-335 0 0,19-5 287 0 0,225-32 391 0 0,-170 27 972 0 0,-116 0-654 0 0,11 7-764 0 0,-1 1 0 0 0,1 2 0 0 0,0 2 0 0 0,0 0-1 0 0,-30 11 104 0 0,-5 3-1215 0 0,69-19 964 0 0,-1-1-1 0 0,0 1 0 0 0,0 0 0 0 0,1 0 0 0 0,-1 0 0 0 0,0 0 1 0 0,0 0-1 0 0,1 0 0 0 0,-1 0 0 0 0,0 0 0 0 0,0 0 1 0 0,1 1-1 0 0,-1-1 0 0 0,0 0 0 0 0,0 0 0 0 0,1 0 0 0 0,-1 0 1 0 0,0 0-1 0 0,0 0 0 0 0,1 0 0 0 0,-1 1 0 0 0,0-1 0 0 0,0 0 1 0 0,0 0-1 0 0,0 0 0 0 0,1 0 0 0 0,-1 1 0 0 0,0-1 1 0 0,0 0-1 0 0,0 0 0 0 0,0 1 0 0 0,0-1 0 0 0,1 0 0 0 0,-1 0 1 0 0,0 0-1 0 0,0 1 0 0 0,0-1 0 0 0,0 0 0 0 0,0 0 0 0 0,0 1 1 0 0,0-1-1 0 0,0 0 0 0 0,0 0 0 0 0,0 1 0 0 0,0-1 1 0 0,0 0 251 0 0,8 0-10304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52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0 417 3633 0 0,'0'0'3918'0'0,"0"0"-804"0"0,0 0-444 0 0,0 0-227 0 0,0 0-307 0 0,0 0-335 0 0,0 0-443 0 0,0 0-400 0 0,0 0-279 0 0,0 0-169 0 0,0 0-41 0 0,0 0-21 0 0,0 0-30 0 0,10-17-56 0 0,54-103 442 0 0,24-49-35 0 0,-68 136-719 0 0,-19 33-114 0 0,-1 0-21 0 0,0 0-32 0 0,9 41-277 0 0,31 80 266 0 0,-39-119 130 0 0,-1-1-1 0 0,1 0 1 0 0,0 1 0 0 0,0-1-1 0 0,0 0 1 0 0,0 1 0 0 0,0-1-1 0 0,0 0 1 0 0,0 0 0 0 0,1 0-1 0 0,-1 0 1 0 0,0 0-1 0 0,0 0 1 0 0,1 0 0 0 0,-1-1-1 0 0,1 1 1 0 0,-1 0 0 0 0,1-1-1 0 0,-1 1 1 0 0,1-1 0 0 0,-1 1-1 0 0,1-1 1 0 0,-1 0-1 0 0,1 0 1 0 0,0 0 0 0 0,-1 0-1 0 0,1 0 1 0 0,0 0 0 0 0,-1 0-1 0 0,1 0 1 0 0,-1-1 0 0 0,1 1-1 0 0,-1 0 1 0 0,1-1-1 0 0,-1 0 1 0 0,1 1 0 0 0,-1-1-1 0 0,1 0 1 0 0,-1 0 0 0 0,0 1-1 0 0,1-1 1 0 0,-1 0 0 0 0,0-1-1 0 0,1 1-1 0 0,49-51 134 0 0,-8 7-108 0 0,2 1 0 0 0,2 3 0 0 0,39-27-26 0 0,-84 69 5 0 0,-1 1 0 0 0,0 0 0 0 0,0-1 0 0 0,0 1 0 0 0,0 0 0 0 0,-1 0 0 0 0,1-1 0 0 0,0 1 0 0 0,-1 0 0 0 0,0 0 0 0 0,1 0 0 0 0,-1 0-1 0 0,0 0 1 0 0,0 0 0 0 0,0 0 0 0 0,0 0 0 0 0,0 0 0 0 0,0-1 0 0 0,-1 1 0 0 0,1 0 0 0 0,0 0 0 0 0,-1 0 0 0 0,0 0 0 0 0,1 0 0 0 0,-1-1 0 0 0,0 1 0 0 0,0 0-5 0 0,-95 274 226 0 0,88-176-1821 0 0,24-96-1932 0 0,-4-5-5878 0 0,-9-2-1816 0 0</inkml:trace>
  <inkml:trace contextRef="#ctx0" brushRef="#br0" timeOffset="242.054">1002 1 3345 0 0,'0'0'4866'0'0,"0"0"-1701"0"0,0 0-875 0 0,0 0-357 0 0,0 0-299 0 0,0 0-282 0 0,0 0-311 0 0,0 0-227 0 0,0 0-155 0 0,0 0-67 0 0,0 0-34 0 0,0 0-98 0 0,0 0-91 0 0,-12 30-54 0 0,-39 97-58 0 0,-21-4 208 0 0,45-85-357 0 0,-54 73-372 0 0,-6-3 1 0 0,-59 57 263 0 0,69-73-1485 0 0,77-91 1176 0 0,1 0 0 0 0,-1-1 0 0 0,0 1 0 0 0,1-1 0 0 0,-1 1 0 0 0,0 0 0 0 0,1-1 0 0 0,-1 1 0 0 0,0-1 0 0 0,1 1-1 0 0,-1-1 1 0 0,1 0 0 0 0,-1 1 0 0 0,1-1 0 0 0,-1 1 0 0 0,1-1 0 0 0,0 0 0 0 0,-1 1 0 0 0,1-1 0 0 0,-1 0 0 0 0,1 0-1 0 0,0 0 1 0 0,-1 1 0 0 0,1-1 0 0 0,0 0 0 0 0,-1 0 0 0 0,1 0 0 0 0,0 0 0 0 0,-1 0 0 0 0,1 0 0 0 0,0 0 0 0 0,-1 0-1 0 0,1 0 1 0 0,-1-1 0 0 0,1 1 0 0 0,0 0 0 0 0,-1 0 0 0 0,1 0 0 0 0,0-1 0 0 0,-1 1 0 0 0,1 0 0 0 0,-1-1 0 0 0,1 1 309 0 0,7-3-8921 0 0</inkml:trace>
  <inkml:trace contextRef="#ctx0" brushRef="#br0" timeOffset="661.151">1026 498 5353 0 0,'0'0'3236'0'0,"0"0"-715"0"0,0 0-480 0 0,0 0-74 0 0,0 0-189 0 0,0 0-282 0 0,0 0-250 0 0,0 0-289 0 0,0 0-213 0 0,0 0-154 0 0,0 0-120 0 0,0 0-91 0 0,0 0-101 0 0,-11 8-72 0 0,-186 124 589 0 0,196-132-802 0 0,1 0-1 0 0,-1 0 0 0 0,0 1 1 0 0,0-1-1 0 0,0 0 1 0 0,0 1-1 0 0,1-1 0 0 0,-1 1 1 0 0,0-1-1 0 0,1 1 1 0 0,-1-1-1 0 0,0 1 1 0 0,1-1-1 0 0,-1 1 0 0 0,0 0 1 0 0,1-1-1 0 0,-1 1 1 0 0,1 0-1 0 0,-1 0 0 0 0,1-1 1 0 0,0 1-1 0 0,-1 0 1 0 0,1 0-1 0 0,0 0 1 0 0,-1-1-1 0 0,1 1 0 0 0,0 0 1 0 0,0 0-1 0 0,0 0 1 0 0,0 0-1 0 0,0 0 0 0 0,0-1 1 0 0,0 1-1 0 0,0 0 1 0 0,0 0-1 0 0,0 0 1 0 0,0 0-1 0 0,1 0 0 0 0,-1-1 1 0 0,0 1-1 0 0,1 0 1 0 0,-1 0-1 0 0,0 0 0 0 0,1-1 1 0 0,-1 1-1 0 0,1 0 1 0 0,-1-1-1 0 0,1 1 1 0 0,0 0-1 0 0,-1-1 0 0 0,1 1 1 0 0,0 0-1 0 0,-1-1 1 0 0,1 1-1 0 0,0-1 0 0 0,0 0 1 0 0,-1 1-1 0 0,1-1 1 0 0,0 0-1 0 0,0 1 1 0 0,0-1-1 0 0,0 0 0 0 0,-1 0 1 0 0,1 0-1 0 0,0 1 1 0 0,0-1-1 0 0,0 0 8 0 0,46 2 221 0 0,39 9-155 0 0,-83-10-59 0 0,0 0 0 0 0,-1 0 0 0 0,0 0-1 0 0,1 1 1 0 0,-1-1 0 0 0,0 1 0 0 0,1-1-1 0 0,-1 1 1 0 0,0 0 0 0 0,0 0-1 0 0,-1 0 1 0 0,1 0 0 0 0,0 0 0 0 0,-1 0-1 0 0,1 0 1 0 0,-1 1 0 0 0,1-1 0 0 0,-1 1-1 0 0,0-1 1 0 0,0 1 0 0 0,0-1 0 0 0,-1 1-1 0 0,1-1 1 0 0,-1 1 0 0 0,1 0 0 0 0,-1 0-1 0 0,0-1 1 0 0,0 1 0 0 0,0 2-7 0 0,0 7 45 0 0,0 0-1 0 0,-1 0 1 0 0,-1 0 0 0 0,0 0-1 0 0,0-1 1 0 0,-1 1 0 0 0,0 0 0 0 0,-1-1-1 0 0,-1 0 1 0 0,0 0 0 0 0,0 0 0 0 0,-1-1-1 0 0,-4 6-44 0 0,4-8-23 0 0,1 0 0 0 0,-1 0-1 0 0,-1-1 1 0 0,1 0 0 0 0,-1-1-1 0 0,0 1 1 0 0,-1-1 0 0 0,1 0-1 0 0,-1-1 1 0 0,0 0 0 0 0,-1 0-1 0 0,-4 1 24 0 0,2-9-2869 0 0,11-5-2656 0 0,0 6 3432 0 0,0-2-9272 0 0</inkml:trace>
  <inkml:trace contextRef="#ctx0" brushRef="#br0" timeOffset="1062.004">1178 376 9290 0 0,'0'0'3043'0'0,"0"0"-612"0"0,0 0-361 0 0,0 0-243 0 0,0 0-336 0 0,0 0-321 0 0,0 0-295 0 0,0 0-235 0 0,0 0-160 0 0,0 0-133 0 0,0 0-74 0 0,0 0 2 0 0,0 0 5 0 0,8-3 25 0 0,16-5-14 0 0,-1 1-1 0 0,1 2 0 0 0,0 0 0 0 0,1 1 1 0 0,-1 1-1 0 0,3 2-290 0 0,-28 27-37 0 0,-52 32 181 0 0,-19 34 66 0 0,71-91-208 0 0,0 1-1 0 0,1-1 0 0 0,-1 0 0 0 0,1 0 1 0 0,-1 1-1 0 0,1-1 0 0 0,-1 0 0 0 0,1 1 0 0 0,0-1 1 0 0,0 1-1 0 0,-1-1 0 0 0,1 0 0 0 0,0 1 1 0 0,0-1-1 0 0,1 1 0 0 0,-1-1 0 0 0,0 0 0 0 0,0 1 1 0 0,1-1-1 0 0,-1 0 0 0 0,0 1 0 0 0,1-1 1 0 0,0 0-1 0 0,-1 0 0 0 0,1 1 0 0 0,0-1 1 0 0,-1 0-1 0 0,1 0 0 0 0,0 0 0 0 0,0 0 0 0 0,0 0 1 0 0,0 0-1 0 0,0 0 0 0 0,0 0 0 0 0,0 0 1 0 0,1 0-1 0 0,-1-1 0 0 0,0 1 0 0 0,0 0 0 0 0,1-1 1 0 0,-1 1-1 0 0,0-1 0 0 0,1 0 0 0 0,0 1-1 0 0,67 5 107 0 0,-57-7-85 0 0,111-27 393 0 0,-116 27-404 0 0,-3 0-1862 0 0,-3-2-6066 0 0,-1 3-4507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9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1114 162 10290 0 0,'0'0'2723'0'0,"0"0"-886"0"0,0 0-724 0 0,0 0-204 0 0,0 0-68 0 0,0 0-35 0 0,0 0-66 0 0,0 0-52 0 0,0 0-16 0 0,0 0 8 0 0,0 0 26 0 0,0 0-137 0 0,0 0-125 0 0,6 9-48 0 0,21 31-46 0 0,-25-36-257 0 0,0 1 1 0 0,0 0-1 0 0,0 0 1 0 0,-1 0-1 0 0,1 0 1 0 0,-1 0-1 0 0,0 0 1 0 0,-1 0-1 0 0,1 0 1 0 0,-1 1-1 0 0,0-1 1 0 0,0 0-1 0 0,-1 0 1 0 0,0 4-94 0 0,0 7 111 0 0,-45 123 94 0 0,40-125-215 0 0,4-11 1 0 0,0 0 1 0 0,0 0-1 0 0,1 1 1 0 0,-1-1-1 0 0,1 1 0 0 0,0-1 1 0 0,0 1-1 0 0,0-1 1 0 0,0 1-1 0 0,1 0 1 0 0,0-1-1 0 0,-1 1 1 0 0,1 0-1 0 0,1 0 0 0 0,-1-1 1 0 0,0 1-1 0 0,2 3 9 0 0,1-5 6 0 0,0-1-1 0 0,1 1 0 0 0,-1-1 0 0 0,1 0 0 0 0,-1 0 0 0 0,1 0 1 0 0,0-1-1 0 0,-1 1 0 0 0,1-1 0 0 0,0 0 0 0 0,-1 0 1 0 0,1 0-1 0 0,0 0 0 0 0,-1-1 0 0 0,1 1 0 0 0,-1-1 0 0 0,1 0-5 0 0,17-6 37 0 0,0 0 0 0 0,0-2 0 0 0,-1 0 0 0 0,0-1 0 0 0,-1-1-1 0 0,0-1 1 0 0,-1-1 0 0 0,0-1-37 0 0,25-36-1389 0 0,-39 20-8764 0 0,-4 26-1200 0 0</inkml:trace>
  <inkml:trace contextRef="#ctx0" brushRef="#br0" timeOffset="295.375">1498 19 3201 0 0,'0'0'2567'0'0,"0"0"31"0"0,0 0 113 0 0,0 0-138 0 0,0 0-336 0 0,0 0-435 0 0,0 0-426 0 0,0 0-317 0 0,0 0-224 0 0,0 0-111 0 0,0 0-92 0 0,0 0-67 0 0,0 3-67 0 0,-83 252 2075 0 0,39-103-2498 0 0,-33 159-737 0 0,75-233-1074 0 0,6-69-193 0 0,-1-4-3245 0 0,-2-5-3461 0 0</inkml:trace>
  <inkml:trace contextRef="#ctx0" brushRef="#br0" timeOffset="-850.018">484 107 5305 0 0,'0'0'2537'0'0,"0"0"-780"0"0,0 0-322 0 0,0 0 103 0 0,0 0 102 0 0,0 0-7 0 0,0 0-178 0 0,-34 9-308 0 0,-107 32-309 0 0,35 9 260 0 0,90-41-988 0 0,0 0 0 0 0,0 1 0 0 0,1 1 1 0 0,1 0-1 0 0,0 1 0 0 0,0 1 0 0 0,1 0 0 0 0,1 1 0 0 0,0 0 0 0 0,1 1 1 0 0,0 0-1 0 0,-6 14-110 0 0,15-25-4 0 0,0-1 0 0 0,1 1 1 0 0,0 0-1 0 0,-1-1 1 0 0,2 1-1 0 0,-1 0 1 0 0,0-1-1 0 0,1 1 0 0 0,-1 0 1 0 0,1 0-1 0 0,0 0 1 0 0,0-1-1 0 0,1 1 1 0 0,-1 0-1 0 0,1 0 0 0 0,0 0 1 0 0,0-1-1 0 0,0 1 1 0 0,0 0-1 0 0,1-1 0 0 0,-1 1 1 0 0,1-1-1 0 0,0 0 1 0 0,0 0-1 0 0,0 1 1 0 0,1-1-1 0 0,-1 0 0 0 0,1-1 1 0 0,-1 1-1 0 0,1 0 4 0 0,4 2 12 0 0,0 0 1 0 0,0-1-1 0 0,0 0 0 0 0,0 0 0 0 0,1 0 0 0 0,0-1 0 0 0,0 0 1 0 0,0-1-1 0 0,0 0 0 0 0,0 0 0 0 0,0 0 0 0 0,0-1 0 0 0,4 0-12 0 0,20-2 104 0 0,1-1-1 0 0,0-2 0 0 0,-1-1 0 0 0,0-2 0 0 0,0-1 0 0 0,-1-1 1 0 0,0-1-1 0 0,0-2 0 0 0,-1-2 0 0 0,-1 0 0 0 0,0-2 1 0 0,-1-1-1 0 0,-1-2 0 0 0,-1 0 0 0 0,0-2 0 0 0,11-13-103 0 0,-30 29 73 0 0,0-1-1 0 0,0 0 0 0 0,-1 0 0 0 0,0 0 1 0 0,0-1-1 0 0,-1 0 0 0 0,0 0 1 0 0,0 0-1 0 0,-1-1 0 0 0,1 0 0 0 0,-2 0 1 0 0,1 0-1 0 0,-1 0 0 0 0,0 0 1 0 0,-1-1-1 0 0,0 1 0 0 0,0-1 0 0 0,-1 0 1 0 0,0 1-1 0 0,-1-1 0 0 0,0 0 1 0 0,0 0-1 0 0,-1 0 0 0 0,0 1 0 0 0,-1-7-72 0 0,-1 9-22 0 0,0 0 0 0 0,-1-1 0 0 0,1 1 0 0 0,-1 1-1 0 0,-1-1 1 0 0,1 1 0 0 0,-1-1 0 0 0,1 1 0 0 0,-2 0 0 0 0,1 1-1 0 0,0-1 1 0 0,-1 1 0 0 0,0 0 0 0 0,0 1 0 0 0,0-1-1 0 0,0 1 1 0 0,-1 1 0 0 0,0-1 0 0 0,1 1 0 0 0,-1 0 0 0 0,-2 0 22 0 0,-148-17-1179 0 0,137 20 832 0 0,1 1 0 0 0,-1 0-1 0 0,1 1 1 0 0,0 2 0 0 0,0 0 0 0 0,0 0-1 0 0,1 2 1 0 0,-1 0 0 0 0,-9 7 347 0 0,-90 55-9792 0 0,91-49-860 0 0</inkml:trace>
  <inkml:trace contextRef="#ctx0" brushRef="#br0" timeOffset="-497.616">414 483 0 0 0,'0'0'1682'0'0,"0"0"804"0"0,0 0 137 0 0,0 0-373 0 0,0 0-673 0 0,0 0-444 0 0,0 0-295 0 0,0 0-157 0 0,0 0-115 0 0,0 0-52 0 0,0 0-41 0 0,-36 15-42 0 0,-116 51 30 0 0,46-3 468 0 0,97-59-887 0 0,1 2 1 0 0,0-1 0 0 0,0 1 0 0 0,0 0-1 0 0,1 0 1 0 0,0 1 0 0 0,0 0-1 0 0,1 1 1 0 0,0-1 0 0 0,0 1 0 0 0,1 0-1 0 0,0 1 1 0 0,0-1 0 0 0,1 1 0 0 0,0 0-1 0 0,0 0 1 0 0,1 0 0 0 0,1 1 0 0 0,-1-1-1 0 0,1 1 1 0 0,1-1 0 0 0,0 2-43 0 0,2-9 3 0 0,0 1-1 0 0,0 0 1 0 0,0-1 0 0 0,0 1 0 0 0,1 0 0 0 0,-1-1 0 0 0,1 1-1 0 0,0-1 1 0 0,0 0 0 0 0,0 0 0 0 0,0 0 0 0 0,0 0 0 0 0,0 0-1 0 0,0 0 1 0 0,1 0 0 0 0,-1 0 0 0 0,1-1 0 0 0,-1 0 0 0 0,1 1-1 0 0,0-1 1 0 0,-1 0 0 0 0,1 0 0 0 0,0 0 0 0 0,0-1 0 0 0,0 1-1 0 0,0-1 1 0 0,0 0-3 0 0,81 6 749 0 0,-57-10-422 0 0,1-2-1 0 0,-1 0 0 0 0,-1-2 0 0 0,0-1 1 0 0,0-1-1 0 0,0-1 0 0 0,-2-1 0 0 0,1-2 1 0 0,-2 0-1 0 0,1-2 0 0 0,2-3-326 0 0,-16 13 136 0 0,0-1 0 0 0,0 0-1 0 0,0-1 1 0 0,-1 0 0 0 0,0-1 0 0 0,0 0-1 0 0,-1 0 1 0 0,0-1 0 0 0,-1 0 0 0 0,0 0-1 0 0,0-1 1 0 0,-1 0 0 0 0,-1 0 0 0 0,0-1-1 0 0,-1 1 1 0 0,0-1 0 0 0,0 0 0 0 0,-1 0 0 0 0,-1 0-1 0 0,0-2-135 0 0,-1 7-36 0 0,0-1 0 0 0,-1 1 0 0 0,0 0 0 0 0,-1 0 0 0 0,1 0 1 0 0,-1 0-1 0 0,-1 0 0 0 0,1 0 0 0 0,-1 1 0 0 0,0-1 0 0 0,-1 0 0 0 0,0 1 0 0 0,0-1 0 0 0,0 1 0 0 0,-1 0 0 0 0,1 0 0 0 0,-2 0 0 0 0,1 1 0 0 0,-1 0 0 0 0,1-1 0 0 0,-1 2 0 0 0,-1-1 0 0 0,1 0 0 0 0,-1 1 0 0 0,0 0 0 0 0,0 0 0 0 0,-6-2 36 0 0,-71-8-2839 0 0,28 19-5028 0 0,33-2-3289 0 0</inkml:trace>
  <inkml:trace contextRef="#ctx0" brushRef="#br0" timeOffset="1550.542">924 799 7530 0 0,'0'0'3128'0'0,"0"0"-1157"0"0,0 0-541 0 0,0 0-32 0 0,0 0 18 0 0,0 0-82 0 0,0 0-250 0 0,0 0-309 0 0,0 0-221 0 0,0 0-146 0 0,0 0-95 0 0,0 0-63 0 0,0 0-71 0 0,-9 10-56 0 0,-28 30-11 0 0,16-18 142 0 0,24-25 239 0 0,37-25 373 0 0,-40 28-790 0 0,0 0 32 0 0,0 0-8 0 0,0 0-29 0 0,0 0-14 0 0,-24 17-414 0 0,18-15-2074 0 0,14-7-8526 0 0,-4 2 672 0 0</inkml:trace>
  <inkml:trace contextRef="#ctx0" brushRef="#br0" timeOffset="2001.043">1758 181 6145 0 0,'0'0'3394'0'0,"0"0"-796"0"0,0 0-463 0 0,0 0-161 0 0,0 0-160 0 0,0 0-315 0 0,0 0-392 0 0,0 0-346 0 0,0 0-241 0 0,0 0-116 0 0,0 0-39 0 0,0 0-9 0 0,0 0 4 0 0,4-7 1445 0 0,5 165-558 0 0,-11-86-1245 0 0,-3-1-1 0 0,-3 0 0 0 0,-3 0 1 0 0,-12 33-2 0 0,-22 40-1962 0 0,41-137 1927 0 0,0 1-4068 0 0,12-4-7349 0 0,-4-4 2514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02.36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247 446 0 0 0,'0'-6'15'0'0,"0"5"103"0"0,0 1 194 0 0,0 0 33 0 0,0 0-19 0 0,0 0-19 0 0,0 0-11 0 0,0 0-9 0 0,0 0-15 0 0,0 0-17 0 0,0 0-22 0 0,0 0-17 0 0,0 0-16 0 0,0 0-12 0 0,0 0 1 0 0,0 0-6 0 0,0 0-11 0 0,0 0 4 0 0,0 0 15 0 0,0 0 45 0 0,0 0 64 0 0,0 0 49 0 0,0 0 29 0 0,-4 62 3517 0 0,4-61-3800 0 0,0-1-24 0 0,0 0-25 0 0,0 0 1 0 0,0 0 6 0 0,0 0 26 0 0,0 0 26 0 0,0 0 25 0 0,0 0-3 0 0,0 0-13 0 0,0 0-6 0 0,-2 5 2873 0 0,-10 17-2501 0 0,-8 13-300 0 0,3 2 0 0 0,0 0 0 0 0,3 1-1 0 0,1 0 1 0 0,2 1 0 0 0,1 1 0 0 0,-3 38-180 0 0,-36 237 215 0 0,-7 197-149 0 0,47-321-334 0 0,9-190 219 0 0,0-1 41 0 0,0 0 71 0 0,0 0 43 0 0,0 0 56 0 0,0 0 82 0 0,0 0 48 0 0,0 0 46 0 0,0 0 23 0 0,0 0-17 0 0,0 0-24 0 0,0 0-28 0 0,0 0-43 0 0,0 0-42 0 0,0 0-46 0 0,0 0-42 0 0,0 0-46 0 0,0 0-34 0 0,0 0-15 0 0,0 0-32 0 0,0 0-8 0 0,0 0 1 0 0,19-12-1046 0 0,-6 4 1019 0 0,0 0 1 0 0,1 1 0 0 0,-1 0 0 0 0,1 1 0 0 0,1 0-1 0 0,-1 2 1 0 0,1-1 0 0 0,0 2 0 0 0,4-1 41 0 0,11-3 12 0 0,171-30-52 0 0,258-25-355 0 0,-180 47 27 0 0,208 0-248 0 0,-143-3 663 0 0,196-23-331 0 0,-96 11-325 0 0,51 30-876 0 0,-162 7 942 0 0,-284-7 470 0 0,166 0-371 0 0,149-22 444 0 0,192-3-99 0 0,-197 3 563 0 0,-212 10 71 0 0,1 6 1 0 0,50 9-536 0 0,22 8-157 0 0,140-26 442 0 0,22-3-224 0 0,-199 7 538 0 0,69 0-243 0 0,38 3-14 0 0,59-18 60 0 0,-157 7 228 0 0,108 5-630 0 0,175 11 174 0 0,-4-12-68 0 0,1029 11 187 0 0,-1049-10-281 0 0,34 2-8 0 0,-62-16-97 0 0,-297 16 142 0 0,30-3 59 0 0,138 1-18 0 0,5 20-126 0 0,-13-9-76 0 0,-144-39 784 0 0,-113 36-687 0 0,0 2 0 0 0,1 0 0 0 0,0 2 0 0 0,-1 1 0 0 0,1 2 0 0 0,4 1 15 0 0,24-1 1247 0 0,-58-1-1055 0 0,0 0-20 0 0,0 0-32 0 0,0 0-20 0 0,0 0-13 0 0,0 0 1 0 0,0 0 20 0 0,0 0 23 0 0,0 0 18 0 0,0 0 29 0 0,0 0 42 0 0,9-26 278 0 0,-2 4-513 0 0,-2 0 0 0 0,0-1 0 0 0,-2 1 0 0 0,0-1 0 0 0,-2 0 0 0 0,0 0 0 0 0,-2-11-5 0 0,-3-33-356 0 0,-2-1 1 0 0,-4 1-1 0 0,-2 1 0 0 0,-21-63 356 0 0,-91-267-291 0 0,54 201 553 0 0,56 164-1262 0 0,4 37-1819 0 0,-8 16 2826 0 0,9-11-91 0 0,3-5 122 0 0,-1-1 1 0 0,0 1-1 0 0,0-2 0 0 0,0 1 0 0 0,0-1 0 0 0,-1 0 0 0 0,0 0 0 0 0,0-1 0 0 0,0 0 0 0 0,0-1 0 0 0,0 0 1 0 0,-1 0-1 0 0,1 0 0 0 0,-2-1-38 0 0,-270 16-307 0 0,155-15 230 0 0,-450 0-910 0 0,-309-35 1680 0 0,463 15-477 0 0,-136 12-482 0 0,-68 1 38 0 0,181 21 230 0 0,-75 2 56 0 0,-35-7-36 0 0,-451-8 400 0 0,695 5-517 0 0,-898-12-501 0 0,459 37 250 0 0,-7 11 144 0 0,148-17 500 0 0,-234 12-31 0 0,-118 24 189 0 0,178-8 399 0 0,443-7-359 0 0,233-37-78 0 0,0-5 0 0 0,-47-4-418 0 0,28-10 324 0 0,-128 8-342 0 0,217 8-425 0 0,38 20-3945 0 0,17-2-4041 0 0,-14-21 3809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24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643 520 0 0 0,'0'0'1035'0'0,"0"0"289"0"0,0 0 38 0 0,0 0-22 0 0,0 0-42 0 0,0 0 5 0 0,0 0-14 0 0,0 0-18 0 0,1-4-36 0 0,9-17 1015 0 0,-12 9 5249 0 0,-15-11-6905 0 0,8 12 264 0 0,2 4-772 0 0,-1 0-1 0 0,0 1 1 0 0,0 0-1 0 0,-1 0 1 0 0,0 1 0 0 0,1 0-1 0 0,-2 0 1 0 0,1 1-1 0 0,-1 0 1 0 0,1 1-1 0 0,-1 0 1 0 0,0 1 0 0 0,0-1-1 0 0,0 2 1 0 0,0 0-1 0 0,-1 0 1 0 0,1 1-1 0 0,-8 0-84 0 0,-8 0 22 0 0,-1 1 0 0 0,0 2 1 0 0,1 0-1 0 0,-1 2 1 0 0,1 0-1 0 0,0 2 1 0 0,1 1-1 0 0,0 1 1 0 0,0 1-1 0 0,1 1 1 0 0,0 2-1 0 0,1 0 1 0 0,0 1-1 0 0,1 2 1 0 0,-15 13-24 0 0,35-28-3 0 0,0 0 0 0 0,0 0 0 0 0,1 1 1 0 0,-1-1-1 0 0,1 0 0 0 0,-1 1 0 0 0,1-1 1 0 0,-1 1-1 0 0,1 0 0 0 0,0-1 1 0 0,0 1-1 0 0,0 0 0 0 0,0 0 0 0 0,0 0 1 0 0,0 0-1 0 0,0 0 0 0 0,1 0 1 0 0,-1 0-1 0 0,1 0 0 0 0,-1 0 0 0 0,1 0 1 0 0,0 0-1 0 0,0 0 0 0 0,0 0 0 0 0,0 0 1 0 0,0 0-1 0 0,0 0 0 0 0,1 0 1 0 0,-1 0-1 0 0,1 0 0 0 0,-1 0 0 0 0,1 0 1 0 0,0 0-1 0 0,0 0 0 0 0,0 0 0 0 0,0 0 1 0 0,0 0-1 0 0,0-1 0 0 0,0 1 1 0 0,1-1-1 0 0,-1 1 0 0 0,0-1 0 0 0,1 1 1 0 0,0-1-1 0 0,1 2 3 0 0,9 2 30 0 0,0-1-1 0 0,0 0 1 0 0,0-1 0 0 0,0 0 0 0 0,1-1-1 0 0,0 0 1 0 0,-1-1 0 0 0,1 0 0 0 0,0-1-1 0 0,-1-1 1 0 0,1 0 0 0 0,0 0 0 0 0,-1-2-1 0 0,6-1-29 0 0,19 0 41 0 0,21-1 7 0 0,-56 5 119 0 0,-165 143 28 0 0,131-109-178 0 0,20-23-16 0 0,0 0 0 0 0,0 1 0 0 0,2 0 0 0 0,-1 1 0 0 0,2 0 0 0 0,-1 0 0 0 0,2 1 0 0 0,0 1 0 0 0,1-1 0 0 0,0 1 0 0 0,1 1 0 0 0,0 2-1 0 0,7-9 7 0 0,0 0 1 0 0,1-1-1 0 0,0 1 1 0 0,1 0-1 0 0,0-1 0 0 0,0 1 1 0 0,1-1-1 0 0,0 0 0 0 0,0 0 1 0 0,1-1-1 0 0,0 1 0 0 0,0-1 1 0 0,0 0-1 0 0,1 0 0 0 0,1-1 1 0 0,-1 1-1 0 0,1-1 1 0 0,0-1-1 0 0,0 0 0 0 0,1 0 1 0 0,-1 0-1 0 0,1-1 0 0 0,0 0 1 0 0,0 0-1 0 0,3 0-7 0 0,-3 0 17 0 0,-1-1-1 0 0,1 0 1 0 0,0 0-1 0 0,0-1 1 0 0,0 0 0 0 0,0 0-1 0 0,0-1 1 0 0,0 0-1 0 0,0-1 1 0 0,1 0 0 0 0,-1 0-1 0 0,0 0 1 0 0,0-1-1 0 0,1 0 1 0 0,-1-1 0 0 0,0 0-1 0 0,0 0 1 0 0,-1-1-1 0 0,1 0 1 0 0,0 0-1 0 0,-1-1 1 0 0,0 0 0 0 0,0 0-1 0 0,0-1 1 0 0,1 0-17 0 0,12-35-2180 0 0,-14 10-3066 0 0,-3 12-1694 0 0,0 10-3993 0 0</inkml:trace>
  <inkml:trace contextRef="#ctx0" brushRef="#br0" timeOffset="656.458">296 104 0 0 0,'0'0'153'0'0,"0"0"493"0"0,0 0 179 0 0,0 0 180 0 0,0 0 260 0 0,0 0 279 0 0,0 0 140 0 0,0 0-15 0 0,0 0-170 0 0,0 0-176 0 0,0 0-109 0 0,0 0-122 0 0,0 0-88 0 0,-5-17-100 0 0,-16-49-111 0 0,2 46 3721 0 0,18 20-3981 0 0,1 0-37 0 0,0 0-82 0 0,-4 5 1050 0 0,-9 46-1028 0 0,3 1 0 0 0,2-1 0 0 0,2 2 0 0 0,2-1 0 0 0,3 29-436 0 0,-1-10 231 0 0,-12 281 451 0 0,12 289-187 0 0,1-620-464 0 0,-1-1 1 0 0,-1 0 0 0 0,-1 1 0 0 0,0-1 0 0 0,-2-1 0 0 0,0 1-1 0 0,-1-1 1 0 0,-9 17-32 0 0,11-51-605 0 0,-1 0-2428 0 0,3 1-7506 0 0,3 6-1783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2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578 91 1920 0 0,'0'0'2298'0'0,"0"0"-668"0"0,0 0-178 0 0,0 0-1 0 0,0 0 103 0 0,0 0 100 0 0,0 0-55 0 0,0 0-148 0 0,0 0-135 0 0,0 0-167 0 0,0 0-152 0 0,-32-12-139 0 0,-96-34-137 0 0,56 34 470 0 0,60 11-1068 0 0,1 1 1 0 0,-1 0 0 0 0,0 0 0 0 0,1 1-1 0 0,-1 1 1 0 0,1 0 0 0 0,-1 0 0 0 0,1 1-1 0 0,0 1 1 0 0,0 0 0 0 0,0 1-1 0 0,0-1 1 0 0,1 2 0 0 0,0 0 0 0 0,0 0-1 0 0,0 1 1 0 0,1 0 0 0 0,0 0 0 0 0,-5 7-124 0 0,-1 6 6 0 0,1 0 1 0 0,0 2 0 0 0,2-1 0 0 0,0 2-1 0 0,2 0 1 0 0,0 0 0 0 0,2 1 0 0 0,0 0 0 0 0,2 0-1 0 0,1 1 1 0 0,0-1 0 0 0,2 1 0 0 0,1 0-1 0 0,1 0 1 0 0,1 4-7 0 0,0-22 11 0 0,-1 0-1 0 0,1 0 1 0 0,0 0-1 0 0,1 0 1 0 0,0-1-1 0 0,0 1 1 0 0,0 0-1 0 0,1 0 1 0 0,0-1-1 0 0,0 1 1 0 0,1-1-1 0 0,0 1 1 0 0,0-1-1 0 0,0 0 1 0 0,1 0-1 0 0,0 0 1 0 0,0-1-1 0 0,0 1 1 0 0,1-1-1 0 0,0 0 1 0 0,0-1-1 0 0,0 1 1 0 0,0-1-1 0 0,1 0 1 0 0,0 0 0 0 0,0 0-1 0 0,0-1 1 0 0,0 0-1 0 0,1 0 1 0 0,-1-1-1 0 0,1 0 1 0 0,-1 0-1 0 0,1 0 1 0 0,0-1-1 0 0,3 0-10 0 0,-2 0 70 0 0,-1-1-1 0 0,1 0 0 0 0,-1-1 1 0 0,1 0-1 0 0,0 0 1 0 0,-1-1-1 0 0,0 0 1 0 0,1 0-1 0 0,-1 0 1 0 0,0-1-1 0 0,0 0 0 0 0,0-1 1 0 0,-1 0-1 0 0,1 0 1 0 0,1-1-70 0 0,39-35 141 0 0,-2-2-1 0 0,-1-2 1 0 0,-3-2 0 0 0,-2-2 0 0 0,-2-1 0 0 0,-2-2 0 0 0,-2-1 0 0 0,-3-2 0 0 0,-1-1-1 0 0,-4-1 1 0 0,3-13-141 0 0,-20 54 212 0 0,-29 162-132 0 0,19-122-57 0 0,-3-3-5 0 0,2 1-1 0 0,0-1 1 0 0,2 0 0 0 0,0 1 0 0 0,2-1-1 0 0,0 1 1 0 0,2-1 0 0 0,0 1 0 0 0,1-1-1 0 0,2 0 1 0 0,0-1 0 0 0,1 1 0 0 0,7 12-18 0 0,66 106 148 0 0,-61-110 1273 0 0,-18-33-1143 0 0,-3-2-3556 0 0,2 2-9938 0 0,0 3 2041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7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278 751 2833 0 0,'0'0'2724'0'0,"0"0"-1422"0"0,0 0-454 0 0,0 0 82 0 0,0 0 219 0 0,0 0 174 0 0,0 0 8 0 0,0 0-171 0 0,0 0-209 0 0,0 0-212 0 0,0 0-190 0 0,-32 11-125 0 0,-97 38-75 0 0,73-14 139 0 0,51-27-379 0 0,-2 0-11 0 0,1 1 0 0 0,0-1 0 0 0,1 1 0 0 0,0 1 0 0 0,0-1 0 0 0,1 1 0 0 0,0 0 0 0 0,1 0 0 0 0,0 0 0 0 0,0 1 0 0 0,1-1 0 0 0,1 1 0 0 0,0-1 0 0 0,0 1 0 0 0,1 8-98 0 0,2-16 74 0 0,0 0-1 0 0,0 0 1 0 0,0-1 0 0 0,0 1 0 0 0,0-1 0 0 0,1 1 0 0 0,-1-1 0 0 0,1 0 0 0 0,-1 0-1 0 0,1 0 1 0 0,0 0 0 0 0,0-1 0 0 0,0 1 0 0 0,0-1 0 0 0,0 0 0 0 0,0 1 0 0 0,1-2 0 0 0,-1 1-1 0 0,0 0 1 0 0,0 0 0 0 0,1-1 0 0 0,-1 0 0 0 0,0 0 0 0 0,1 0 0 0 0,-1 0 0 0 0,0 0-1 0 0,1-1 1 0 0,-1 1 0 0 0,0-1 0 0 0,0 0 0 0 0,1 0 0 0 0,-1 0 0 0 0,0-1 0 0 0,0 1 0 0 0,0-1-74 0 0,12-6 128 0 0,-1-1 0 0 0,0-1 1 0 0,0-1-1 0 0,-1 0 1 0 0,0 0-1 0 0,-1-1 0 0 0,-1-1 1 0 0,0 0-1 0 0,0 0 1 0 0,-2-1-1 0 0,1-1 0 0 0,-2 1 1 0 0,0-1-1 0 0,3-10-128 0 0,-6 15-4 0 0,-1-1-1 0 0,0-1 0 0 0,-1 1 0 0 0,0 0 1 0 0,0-1-1 0 0,-2 1 0 0 0,1-1 0 0 0,-1 0 1 0 0,-1 1-1 0 0,0-1 0 0 0,-1 0 1 0 0,-1-8 4 0 0,1 15-73 0 0,0 0 0 0 0,0 0 1 0 0,-1 1-1 0 0,1-1 1 0 0,-1 0-1 0 0,0 0 1 0 0,0 1-1 0 0,-1-1 1 0 0,0 1-1 0 0,1 0 1 0 0,-1 0-1 0 0,-1 0 1 0 0,1 0-1 0 0,-1 0 0 0 0,1 1 1 0 0,-1-1-1 0 0,0 1 1 0 0,0 0-1 0 0,0 0 1 0 0,-1 1-1 0 0,1-1 1 0 0,-1 1-1 0 0,0 0 1 0 0,1 0-1 0 0,-1 0 0 0 0,0 1 1 0 0,0 0-1 0 0,0 0 1 0 0,-4 0 72 0 0,-39 8-872 0 0,81-4 1317 0 0,-24-5-340 0 0,0 0-1 0 0,0 0 1 0 0,0-1-1 0 0,0 0 1 0 0,0-1-1 0 0,-1 0 1 0 0,1 0-1 0 0,-1-1 1 0 0,0 0-1 0 0,-1 0 1 0 0,1-1-1 0 0,-1 0 1 0 0,0 0 0 0 0,-1-1-1 0 0,2-1-104 0 0,11-9 163 0 0,5-5-18 0 0,0-1 1 0 0,-1 0-1 0 0,-1-2 1 0 0,-1-1-1 0 0,-2-1 0 0 0,0 0 1 0 0,6-16-146 0 0,73-181 605 0 0,-65 147-394 0 0,-21 87-317 0 0,15 82 324 0 0,-4 1 0 0 0,-5 1 0 0 0,6 81-218 0 0,-17-117 11 0 0,14 87-17 0 0,-6 1 0 0 0,-7 0 0 0 0,-8 96 6 0 0,-1-205 5 0 0,-2-1-1 0 0,-1 1 0 0 0,-1-1 0 0 0,-2 0 1 0 0,-2 0-1 0 0,-1-1 0 0 0,-2 0 1 0 0,-1-1-1 0 0,-2-1 0 0 0,-1 0 1 0 0,-2-1-1 0 0,-1 0 0 0 0,-4 2-4 0 0,16-25 21 0 0,0-1 1 0 0,-1 0-1 0 0,0-1 0 0 0,0 0 0 0 0,-1 0 0 0 0,1 0 1 0 0,-1-1-1 0 0,-1-1 0 0 0,1 1 0 0 0,-1-2 0 0 0,0 1 1 0 0,0-1-1 0 0,-1-1 0 0 0,1 0 0 0 0,-1 0 0 0 0,1-1 0 0 0,-1 0 1 0 0,-5-1-22 0 0,13-1 18 0 0,1 0 0 0 0,-1-1 1 0 0,0 1-1 0 0,1-1 0 0 0,-1 1 1 0 0,1-1-1 0 0,-1 0 1 0 0,1 0-1 0 0,0 0 0 0 0,-1 0 1 0 0,1-1-1 0 0,0 1 0 0 0,0-1 1 0 0,0 1-1 0 0,0-1 0 0 0,0 0 1 0 0,0 0-1 0 0,0 0 0 0 0,1 0 1 0 0,-1 0-1 0 0,1 0 1 0 0,-1 0-1 0 0,1 0 0 0 0,0-1 1 0 0,0 1-1 0 0,0 0 0 0 0,0-1 1 0 0,0 1-1 0 0,1-1 0 0 0,-1 1 1 0 0,0-3-19 0 0,-6-86 225 0 0,7 80-212 0 0,3-15 0 0 0,2 1 0 0 0,0 0 1 0 0,2 0-1 0 0,0 0 0 0 0,2 1 1 0 0,1 0-1 0 0,0 1 0 0 0,2 0 1 0 0,1 0-1 0 0,8-10-13 0 0,29-45-758 0 0,3 3 1 0 0,53-58 757 0 0,-90 118-1877 0 0,-6 4-3190 0 0,-5 3-6768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30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45 24 0 0,'0'0'1766'0'0,"0"0"83"0"0,0 0 293 0 0,0 0 193 0 0,0 0-58 0 0,0 0-227 0 0,0 0-259 0 0,0 0-183 0 0,0 0-174 0 0,0 0-118 0 0,0 0-126 0 0,0 0-166 0 0,0 0-152 0 0,-3 0-160 0 0,-7 3 437 0 0,20-5 1101 0 0,23-6-857 0 0,188-29-561 0 0,-84 36-576 0 0,-94 15-219 0 0,-42-13-37 0 0,-1-1 0 0 0,0 0 14 0 0,0 0-6 0 0,0 0 30 0 0,0 0-7 0 0,0 0 26 0 0,0 0 9 0 0,0 0-14 0 0,0 0 14 0 0,0 0-16 0 0,0 0-4 0 0,0 0-24 0 0,0 0-16 0 0,0 0-4 0 0,0 0 15 0 0,0-7-1128 0 0,-1 3-4265 0 0,-4 4 2968 0 0,2 0-3844 0 0,-1 0-4782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30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2433 0 0,'0'0'2260'0'0,"0"0"-82"0"0,0 0-14 0 0,0 0 55 0 0,0 0-81 0 0,0 0-304 0 0,0 0-474 0 0,0 0-388 0 0,0 0-246 0 0,0 0-174 0 0,0 0-79 0 0,0 0-72 0 0,0 12 1954 0 0,59-5 1534 0 0,280-55-1052 0 0,-298 48-2798 0 0,-40 0-43 0 0,-1 0 63 0 0,0 0-24 0 0,0 0-27 0 0,0 0 16 0 0,0 0-47 0 0,0 0 2 0 0,0 0 14 0 0,0 0-25 0 0,0 0 24 0 0,-3-5-2680 0 0,3 3-1444 0 0,-1 1-3290 0 0,1 1-4500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33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 10042 0 0,'0'0'2761'0'0,"0"0"-610"0"0,0 0-277 0 0,0 0-75 0 0,0 0-212 0 0,0 0-302 0 0,0 0-391 0 0,0 0-315 0 0,0 0-206 0 0,0 0-129 0 0,0 0-83 0 0,0 0 5 0 0,0 0 54 0 0,7-1 4 0 0,291-27 765 0 0,-297 28-992 0 0,0-1-1 0 0,-1 1 1 0 0,1 0-1 0 0,0 0 1 0 0,0 0-1 0 0,-1 0 1 0 0,1 0-1 0 0,0 0 1 0 0,0 0-1 0 0,0 0 1 0 0,-1 0-1 0 0,1 0 1 0 0,0 1-1 0 0,0-1 0 0 0,-1 0 1 0 0,1 0-1 0 0,0 1 1 0 0,-1-1-1 0 0,1 1 1 0 0,0-1-1 0 0,-1 0 1 0 0,1 1-1 0 0,0-1 1 0 0,-1 1-1 0 0,1-1 1 0 0,-1 1-1 0 0,1 0 1 0 0,-1-1-1 0 0,1 1 0 0 0,-1 0 1 0 0,1-1-1 0 0,-1 1 1 0 0,0 0-1 0 0,0-1 1 0 0,1 1-1 0 0,-1 0 1 0 0,0 0-1 0 0,0-1 1 0 0,0 1-1 0 0,1 0 1 0 0,-1 0-1 0 0,0 0 1 0 0,0-1-1 0 0,0 1 1 0 0,0 0-1 0 0,-1 0 0 0 0,1-1 1 0 0,0 1-1 0 0,0 0 1 0 0,0 0-1 0 0,-1-1 1 0 0,1 1-1 0 0,0 0 1 0 0,-1 0-1 0 0,1-1 1 0 0,0 1 3 0 0,-27 37 140 0 0,-223 161-88 0 0,241-190-48 0 0,3-5-1 0 0,1 1 0 0 0,-1 1 0 0 0,1-1 0 0 0,0 1 1 0 0,0-1-1 0 0,0 1 0 0 0,1 1 0 0 0,0-1 0 0 0,0 1 0 0 0,0-1 0 0 0,1 1 1 0 0,0 0-1 0 0,1 0 0 0 0,-1 1 0 0 0,1-1 0 0 0,1 0 0 0 0,-1 8-3 0 0,4-11 24 0 0,0 0 0 0 0,1 0-1 0 0,0-1 1 0 0,0 1-1 0 0,0-1 1 0 0,0 0 0 0 0,0 0-1 0 0,1 0 1 0 0,0 0-1 0 0,-1-1 1 0 0,1 0 0 0 0,0 1-1 0 0,0-1 1 0 0,0 0-1 0 0,0-1 1 0 0,1 1 0 0 0,-1-1-1 0 0,0 0 1 0 0,1 0-1 0 0,-1 0 1 0 0,1-1 0 0 0,-1 1-1 0 0,1-1 1 0 0,-1 0-1 0 0,1-1 1 0 0,-1 1-1 0 0,1-1 1 0 0,1 0-24 0 0,6 2 116 0 0,15-1 116 0 0,1 0 1 0 0,0-2-1 0 0,-1-1 1 0 0,1-1 0 0 0,18-5-233 0 0,32-28-1070 0 0,-51 14-8164 0 0,-24 17-2818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30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2 500 12515 0 0,'0'0'1865'0'0,"0"0"-150"0"0,0 0-28 0 0,0 0-53 0 0,0 0-220 0 0,0 0-377 0 0,0 0-346 0 0,0 0-276 0 0,0 0-178 0 0,0 0-67 0 0,0 0-86 0 0,0 0 68 0 0,0 0 102 0 0,-2 2 81 0 0,5 0-257 0 0,-1 0 0 0 0,1 0 0 0 0,-1 0 0 0 0,1-1 0 0 0,0 1 0 0 0,-1-1 1 0 0,1 0-1 0 0,0 0 0 0 0,0 0 0 0 0,0 0 0 0 0,0 0 0 0 0,0-1 0 0 0,0 1 0 0 0,0-1 0 0 0,0 0 0 0 0,1 0 0 0 0,-1 0 0 0 0,0 0 0 0 0,0-1 0 0 0,0 1 0 0 0,0-1 0 0 0,0 0 0 0 0,2-1-78 0 0,22 3 423 0 0,151 9 779 0 0,-166-9-1250 0 0,-2 0-1242 0 0,-5 2-4079 0 0,-1 0-4683 0 0</inkml:trace>
  <inkml:trace contextRef="#ctx0" brushRef="#br0" timeOffset="1349.835">983 44 0 0 0,'0'0'493'0'0,"0"0"853"0"0,0 0 508 0 0,0 0 316 0 0,0 0 113 0 0,0 0-28 0 0,0 0-243 0 0,0 0-427 0 0,0 0-453 0 0,0 0-379 0 0,0 0-244 0 0,1-4-116 0 0,-1 3-362 0 0,0 0 0 0 0,0 0 1 0 0,0 0-1 0 0,0 0 0 0 0,0 0 1 0 0,0 0-1 0 0,0 0 0 0 0,0 0 1 0 0,-1 0-1 0 0,1 0 0 0 0,0 0 0 0 0,-1 0 1 0 0,1 0-1 0 0,0 0 0 0 0,-1 1 1 0 0,1-1-1 0 0,-1 0 0 0 0,0 0 0 0 0,1 0 1 0 0,-1 0-1 0 0,0 1 0 0 0,1-1 1 0 0,-1 0-1 0 0,0 1 0 0 0,0-1 0 0 0,0 1 1 0 0,1-1-1 0 0,-1 1 0 0 0,0-1 1 0 0,0 1-1 0 0,0-1 0 0 0,0 1 0 0 0,0 0 1 0 0,0 0-1 0 0,0-1 0 0 0,0 1 1 0 0,0 0-1 0 0,0 0 0 0 0,0 0 0 0 0,0 0 1 0 0,0 0-1 0 0,0 0 0 0 0,0 0 1 0 0,-1 1-32 0 0,-12-4 259 0 0,-6-1-34 0 0,0 1-1 0 0,0 1 0 0 0,-1 1 1 0 0,1 1-1 0 0,-1 1 0 0 0,1 0 1 0 0,0 2-1 0 0,0 0 0 0 0,0 1 1 0 0,0 1-1 0 0,0 1 0 0 0,1 1 1 0 0,0 1-1 0 0,-1 1-224 0 0,13-5 6 0 0,0 1 0 0 0,0 0 0 0 0,1 0 0 0 0,-1 0 0 0 0,1 1 0 0 0,1 0 1 0 0,-1 0-1 0 0,1 0 0 0 0,0 1 0 0 0,1 0 0 0 0,-1 0 0 0 0,1 0 0 0 0,1 0 0 0 0,-1 1 0 0 0,1-1 0 0 0,1 1 0 0 0,-1 0 0 0 0,1 0 0 0 0,1 0 1 0 0,-1 0-1 0 0,1 0 0 0 0,1 1 0 0 0,0-1 0 0 0,0 0 0 0 0,1 8-6 0 0,0-10 19 0 0,0 0 1 0 0,1 1-1 0 0,-1-1 1 0 0,1 0-1 0 0,1 0 1 0 0,-1 0-1 0 0,1 0 1 0 0,0-1-1 0 0,0 1 1 0 0,1-1-1 0 0,-1 0 1 0 0,1 0-1 0 0,1 0 1 0 0,-1 0-1 0 0,1-1 1 0 0,-1 1-1 0 0,1-1 1 0 0,0 0-1 0 0,1-1 1 0 0,-1 1-1 0 0,1-1 0 0 0,-1 0 1 0 0,1-1-1 0 0,0 1 1 0 0,0-1-1 0 0,0 0 1 0 0,1-1-1 0 0,-1 1 1 0 0,0-1-1 0 0,1-1 1 0 0,-1 1-1 0 0,0-1 1 0 0,7 0-20 0 0,8 0 198 0 0,0-1 0 0 0,0 0 0 0 0,0-2 0 0 0,0 0 0 0 0,-1-1 0 0 0,1-1 0 0 0,-1-1 0 0 0,0-1 1 0 0,-1-1-1 0 0,1 0 0 0 0,-1-2 0 0 0,-1 0 0 0 0,0-1 0 0 0,-1-1 0 0 0,2-2-198 0 0,106-100 876 0 0,-113 99-757 0 0,45-80 864 0 0,-96 253-1027 0 0,39-148 38 0 0,0 1 1 0 0,1-1-1 0 0,1 0 0 0 0,0 1 1 0 0,0-1-1 0 0,1 0 1 0 0,0 0-1 0 0,1 0 0 0 0,0-1 1 0 0,1 0-1 0 0,-1 1 1 0 0,2-1-1 0 0,-1-1 0 0 0,1 1 1 0 0,4 3 5 0 0,59 69-22 0 0,-34-67-532 0 0,-27-24-5498 0 0,-6 6-426 0 0,-2 1-5370 0 0</inkml:trace>
  <inkml:trace contextRef="#ctx0" brushRef="#br0" timeOffset="2008.906">1521 202 13755 0 0,'0'0'1762'0'0,"0"0"-607"0"0,0 0-279 0 0,0 0 7 0 0,0 0 43 0 0,0 0-52 0 0,0 0-213 0 0,0 0-279 0 0,0 0-143 0 0,0 0-77 0 0,0 0-46 0 0,0 0-5 0 0,0 0-30 0 0,-23 33-33 0 0,-73 103-30 0 0,45-58-17 0 0,37-34-338 0 0,30-46 887 0 0,70-74 903 0 0,154-181 110 0 0,-174 195-1162 0 0,-66 61-393 0 0,0 1-24 0 0,0 0-4 0 0,0 0-40 0 0,0 0-29 0 0,0 12-66 0 0,-36 113 180 0 0,32-114-32 0 0,2 0-1 0 0,-1 0 1 0 0,1 0-1 0 0,1 1 1 0 0,0-1-1 0 0,1 0 1 0 0,0 1 0 0 0,1-1-1 0 0,0 0 1 0 0,0 0-1 0 0,1 0 1 0 0,1 0-1 0 0,2 5 8 0 0,33 58-44 0 0,-91-99 2056 0 0,-109-52-1898 0 0,68 36-1849 0 0,91 41 958 0 0,3 0-3315 0 0,-1 0-4162 0 0,1 0-4142 0 0</inkml:trace>
  <inkml:trace contextRef="#ctx0" brushRef="#br0" timeOffset="2421.251">656 685 4513 0 0,'0'0'2534'0'0,"0"0"-404"0"0,0 0-283 0 0,0 0-171 0 0,0 0-158 0 0,0 0-250 0 0,0 0-348 0 0,0 0-361 0 0,0 0-292 0 0,0 0-74 0 0,0 0 136 0 0,0 0 192 0 0,9 3 201 0 0,142 11 1966 0 0,227-58-687 0 0,-67 12-1719 0 0,-169 20-830 0 0,-110 8-3 0 0,12-1-1286 0 0,-16 8-7298 0 0,-21 0-1850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28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87 100 8162 0 0,'0'0'2276'0'0,"0"0"-387"0"0,0 0-280 0 0,0 0 29 0 0,0 0 105 0 0,0 0-77 0 0,0 0-262 0 0,0 0-361 0 0,0 0-330 0 0,0 0-258 0 0,0 0-152 0 0,0 0-96 0 0,0 0-53 0 0,-1 4-14 0 0,-23 169 1053 0 0,12 7-1468 0 0,12-180 100 0 0,0 0-45 0 0,0 0-109 0 0,0 0-87 0 0,0 0-128 0 0,0 0-125 0 0,19-25-10549 0 0,-5 4 2439 0 0,-12 16 6809 0 0</inkml:trace>
  <inkml:trace contextRef="#ctx0" brushRef="#br0" timeOffset="535.92">1 111 1352 0 0,'0'0'2483'0'0,"0"0"-555"0"0,0 0-113 0 0,0 0-40 0 0,0 0-100 0 0,0 0-155 0 0,0 0-262 0 0,0 0-316 0 0,0 0-295 0 0,0 0-157 0 0,0 0-57 0 0,0 0-19 0 0,13-12 27 0 0,45-38 12 0 0,10 17 524 0 0,-49 29-680 0 0,114-7 1321 0 0,-132 11-1607 0 0,1 0 0 0 0,-1 0-1 0 0,0 0 1 0 0,0 0 0 0 0,0 0 0 0 0,0 0 0 0 0,0 0 0 0 0,0 0 0 0 0,0 1 0 0 0,0-1 0 0 0,0 1 0 0 0,0-1-1 0 0,0 0 1 0 0,0 1 0 0 0,0 0 0 0 0,0-1 0 0 0,0 1 0 0 0,-1-1 0 0 0,1 1 0 0 0,0 0 0 0 0,0 0 0 0 0,-1 0-1 0 0,1-1 1 0 0,0 1 0 0 0,-1 0 0 0 0,1 0 0 0 0,-1 0 0 0 0,1 0 0 0 0,-1 0 0 0 0,1 0 0 0 0,-1 0 0 0 0,0 0-1 0 0,1 0 1 0 0,-1 0 0 0 0,0 0 0 0 0,0 0 0 0 0,0 0 0 0 0,0 0 0 0 0,0 1 0 0 0,0-1 0 0 0,0 0 0 0 0,0 0 0 0 0,0 0-1 0 0,-1 0 1 0 0,1 0 0 0 0,0 0 0 0 0,-1 0 0 0 0,1 0-11 0 0,-25 49 936 0 0,-85 57-139 0 0,107-106-798 0 0,1 0-1 0 0,-1 1 0 0 0,1-1 1 0 0,-1 1-1 0 0,1-1 0 0 0,0 1 1 0 0,0 0-1 0 0,0 0 1 0 0,0 0-1 0 0,0 0 0 0 0,0 0 1 0 0,1 1-1 0 0,-1-1 1 0 0,1 0-1 0 0,-1 1 0 0 0,1-1 1 0 0,0 1-1 0 0,0 0 0 0 0,0-1 1 0 0,0 1-1 0 0,0 0 1 0 0,1 0-1 0 0,-1-1 0 0 0,1 1 1 0 0,0 0-1 0 0,0 0 0 0 0,0 0 1 0 0,0-1-1 0 0,1 1 1 0 0,-1 0-1 0 0,0 0 0 0 0,1 0 1 0 0,0-1-1 0 0,0 1 1 0 0,0 0-1 0 0,0-1 0 0 0,0 1 1 0 0,1-1-1 0 0,-1 1 0 0 0,1-1 1 0 0,-1 0-1 0 0,2 1 2 0 0,153 78 112 0 0,-152-79-77 0 0,0 1-1 0 0,0-1 0 0 0,0 1 1 0 0,-1-1-1 0 0,1 1 1 0 0,-1 0-1 0 0,0 0 1 0 0,1 1-1 0 0,-2-1 0 0 0,1 1 1 0 0,0-1-1 0 0,-1 1 1 0 0,1 0-1 0 0,-1 0 1 0 0,0 0-1 0 0,-1 0 0 0 0,1 1 1 0 0,-1-1-1 0 0,0 0 1 0 0,0 1-1 0 0,0-1 1 0 0,0 1-1 0 0,-1-1 0 0 0,0 1 1 0 0,0-1-1 0 0,0 1 1 0 0,-1 3-35 0 0,-1 0 117 0 0,-1 0 1 0 0,0 1 0 0 0,0-1-1 0 0,-1 0 1 0 0,0-1-1 0 0,0 1 1 0 0,-1-1 0 0 0,0 0-1 0 0,0 0 1 0 0,-1 0-1 0 0,0-1 1 0 0,0 1 0 0 0,-1-2-1 0 0,1 1 1 0 0,-1-1-1 0 0,-1 0 1 0 0,1 0 0 0 0,-1-1-1 0 0,-3 2-117 0 0,-2 3 60 0 0,2-2-58 0 0,-1-1 1 0 0,1 0-1 0 0,-1-1 1 0 0,0 0-1 0 0,-1-1 1 0 0,1-1 0 0 0,-1 1-1 0 0,0-2 1 0 0,0 0-1 0 0,0-1 1 0 0,0 0-1 0 0,0-1 1 0 0,0 0 0 0 0,-9-2-3 0 0,20 2-69 0 0,0-1 1 0 0,0 1 0 0 0,0-1-1 0 0,0 0 1 0 0,0 1 0 0 0,0-1-1 0 0,0 0 1 0 0,0 0 0 0 0,1-1 0 0 0,-1 1-1 0 0,0 0 1 0 0,1 0 0 0 0,-1-1-1 0 0,1 1 1 0 0,-1-1 0 0 0,1 0-1 0 0,0 1 1 0 0,0-1 0 0 0,0 0 0 0 0,0 0-1 0 0,0 1 1 0 0,0-1 0 0 0,0 0-1 0 0,0 0 1 0 0,1 0 0 0 0,-1 0 0 0 0,1 0-1 0 0,-1 0 1 0 0,1 0 0 0 0,0 0-1 0 0,0-1 1 0 0,0 1 0 0 0,0 0-1 0 0,0 0 1 0 0,1 0 0 0 0,-1 0 0 0 0,1 0 68 0 0,16-48-8081 0 0,-7 35 474 0 0,-2 4-256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36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 0 0 0,'0'0'424'0'0,"0"0"503"0"0,0 0 267 0 0,0 0 285 0 0,0 0 226 0 0,0 0 82 0 0,0 0-122 0 0,0 0-276 0 0,0 0-258 0 0,0 0-249 0 0,0 0-182 0 0,2-2-128 0 0,66-10 5945 0 0,106-11-2791 0 0,-32 2-3353 0 0,54 17-682 0 0,-181 2 352 0 0,-4 1-3724 0 0,-2 0-7370 0 0,-8 1 1578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36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7258 0 0,'0'0'2277'0'0,"0"0"-467"0"0,0 0-312 0 0,0 0-213 0 0,0 0-119 0 0,0 0-202 0 0,0 0-241 0 0,0 0-180 0 0,0 0 49 0 0,0 0 127 0 0,0 0 108 0 0,0 0 82 0 0,0 0-131 0 0,23-1-150 0 0,75-2-127 0 0,76-29 605 0 0,-29 18-1383 0 0,-114 13-3693 0 0,0 0-3975 0 0,-26 1-3447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4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98 8922 0 0,'0'0'2703'0'0,"0"0"-766"0"0,0 0-318 0 0,0 0-151 0 0,0 0-54 0 0,0 0-96 0 0,0 0-215 0 0,0 0-270 0 0,0 0-237 0 0,0 0-186 0 0,0 0-168 0 0,0 0-70 0 0,0 0-25 0 0,16-14-7 0 0,51-41 10 0 0,-62 52-123 0 0,-1 0 0 0 0,1 0 0 0 0,0 0 0 0 0,0 1 0 0 0,0-1-1 0 0,0 1 1 0 0,0 1 0 0 0,1-1 0 0 0,-1 1 0 0 0,0 0 0 0 0,1 0 0 0 0,-1 0-1 0 0,1 1 1 0 0,-1 0 0 0 0,5 0-27 0 0,8 0 75 0 0,130-1 434 0 0,-144 0-507 0 0,-1 1 0 0 0,1 0 0 0 0,0-1 0 0 0,0 1 0 0 0,0 1 0 0 0,0-1 0 0 0,0 0 0 0 0,0 1 0 0 0,0 0 0 0 0,0 0 0 0 0,0 0 0 0 0,-1 1 0 0 0,1-1 0 0 0,0 1 0 0 0,-1 0 0 0 0,1 0 0 0 0,-1 0 0 0 0,0 0 0 0 0,0 0 0 0 0,0 1 0 0 0,0 0 0 0 0,0 0-1 0 0,0-1 1 0 0,-1 1 0 0 0,1 1 0 0 0,-1-1 0 0 0,0 0 0 0 0,0 1 0 0 0,0-1 0 0 0,0 1 0 0 0,-1-1 0 0 0,0 1 0 0 0,1 0 0 0 0,-1 0 0 0 0,-1 0 0 0 0,1 0 0 0 0,0 0 0 0 0,-1 0 0 0 0,0-1 0 0 0,0 1 0 0 0,0 0 0 0 0,0 0 0 0 0,-1 0 0 0 0,0 0-2 0 0,-98 148 270 0 0,58-98-213 0 0,25-37-54 0 0,1 2 1 0 0,1-1-1 0 0,1 2 1 0 0,1-1-1 0 0,1 2 1 0 0,0 0-1 0 0,1 0 1 0 0,2 1 0 0 0,0 0-1 0 0,1 0 1 0 0,1 1-1 0 0,2 0 1 0 0,0 0-1 0 0,1 0 1 0 0,1 23-4 0 0,3-41 2 0 0,0 1 0 0 0,1-1 0 0 0,0 1 1 0 0,0-1-1 0 0,1 0 0 0 0,0 0 0 0 0,-1 0 0 0 0,2 0 1 0 0,-1 0-1 0 0,0-1 0 0 0,1 1 0 0 0,0-1 0 0 0,0 0 0 0 0,0 0 1 0 0,1-1-1 0 0,-1 1 0 0 0,1-1 0 0 0,0 0 0 0 0,0 0 0 0 0,0 0 1 0 0,0-1-1 0 0,1 0 0 0 0,-1 0 0 0 0,0 0 0 0 0,1-1 0 0 0,1 1-1 0 0,7 1 5 0 0,0 0 1 0 0,0-1 0 0 0,-1-1-1 0 0,1 0 1 0 0,1-1 0 0 0,-1-1 0 0 0,-1 0-1 0 0,1-1 1 0 0,0 0 0 0 0,4-2-7 0 0,107-47-3244 0 0,-74 27-6472 0 0,-36 19-1564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40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5 14435 0 0,'0'0'1538'0'0,"0"0"-498"0"0,0 0-336 0 0,0 0-84 0 0,0 0-18 0 0,0 0-7 0 0,0 0-21 0 0,-31 14-115 0 0,-100 44-128 0 0,120-53-293 0 0,1 1 1 0 0,-1-1 0 0 0,1 2-1 0 0,0-1 1 0 0,0 2-1 0 0,0-1 1 0 0,1 1 0 0 0,1 1-1 0 0,-1-1 1 0 0,1 1-1 0 0,0 1-38 0 0,-9 10 52 0 0,5-8-55 0 0,0 1 1 0 0,1-1-1 0 0,1 2 1 0 0,-1-1-1 0 0,2 2 1 0 0,0-1-1 0 0,1 1 1 0 0,1 0-1 0 0,0 1 1 0 0,1 0-1 0 0,0 0 1 0 0,1 0-1 0 0,1 1 1 0 0,1 0-1 0 0,1-1 1 0 0,0 1-1 0 0,0 9 3 0 0,3-20 13 0 0,1 1-1 0 0,-1-1 1 0 0,1 0-1 0 0,1-1 1 0 0,-1 1 0 0 0,1 0-1 0 0,-1-1 1 0 0,2 1-1 0 0,-1-1 1 0 0,1 0-1 0 0,-1 0 1 0 0,2 0-1 0 0,-1 0 1 0 0,0-1 0 0 0,1 0-1 0 0,0 0 1 0 0,0 0-1 0 0,0 0 1 0 0,0-1-1 0 0,1 0 1 0 0,-1 0-1 0 0,1 0 1 0 0,0-1 0 0 0,-1 0-1 0 0,1 0 1 0 0,6 1-13 0 0,2 0 169 0 0,0 0 1 0 0,0-1-1 0 0,0 0 1 0 0,0-1-1 0 0,0-1 1 0 0,0 0-1 0 0,0-1 1 0 0,0 0-1 0 0,0-1 1 0 0,0-1-1 0 0,9-3-169 0 0,1-1 328 0 0,-1-2 1 0 0,0-1-1 0 0,0-1 0 0 0,-1-1 0 0 0,-1 0 0 0 0,0-2 0 0 0,0-1 0 0 0,-1 0 0 0 0,-1-1 0 0 0,14-17-328 0 0,-24 22 54 0 0,-1 0 0 0 0,-1 0 0 0 0,0-1 0 0 0,0 0-1 0 0,-1 0 1 0 0,-1-1 0 0 0,0 1 0 0 0,-1-1 0 0 0,0-1 0 0 0,-1 1 0 0 0,0 0 0 0 0,-1-1-1 0 0,-1 1 1 0 0,0-1 0 0 0,0 1 0 0 0,-2-1 0 0 0,0 0 0 0 0,0 1 0 0 0,-1-1 0 0 0,-3-9-54 0 0,1 14-30 0 0,1 1 0 0 0,-1-1 0 0 0,0 1 0 0 0,-1-1 0 0 0,0 1 0 0 0,0 0 0 0 0,0 1 0 0 0,-1 0 0 0 0,-1 0 0 0 0,1 0 0 0 0,-1 0 0 0 0,0 1 0 0 0,0 0 0 0 0,-1 1 0 0 0,0 0 0 0 0,0 0 0 0 0,0 0 0 0 0,-1 1 0 0 0,-5-2 30 0 0,6 3-245 0 0,0 1-1 0 0,0 0 1 0 0,0 0-1 0 0,0 1 1 0 0,0 0-1 0 0,-1 0 1 0 0,1 1-1 0 0,0 0 1 0 0,-1 0-1 0 0,1 1 1 0 0,0 0-1 0 0,0 1 1 0 0,0 0-1 0 0,-6 2 246 0 0,-28 13-3373 0 0,15-3-2858 0 0,5 1-5743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39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2032 0 0,'0'0'1278'0'0,"0"0"-431"0"0,0 0-515 0 0,0 0-185 0 0,0 0 225 0 0,0 0 489 0 0,0 0 542 0 0,0 0 326 0 0,0 0 55 0 0,0 0-144 0 0,0 0-266 0 0,0 0-258 0 0,0 0-189 0 0,9 16-116 0 0,32 47-74 0 0,-38-58-581 0 0,-1-1 0 0 0,0 1-1 0 0,1 0 1 0 0,-1-1 0 0 0,-1 1-1 0 0,1 0 1 0 0,-1 0 0 0 0,0 0-1 0 0,0 0 1 0 0,0 0 0 0 0,-1 0-1 0 0,0 1 1 0 0,0-1 0 0 0,0 0-1 0 0,-1 0 1 0 0,1 0 0 0 0,-1 0-1 0 0,0 0 1 0 0,-1 0 0 0 0,1 0-1 0 0,-2 1-155 0 0,1 0 116 0 0,-6 17 121 0 0,-1-1-1 0 0,-2-1 0 0 0,0 0 1 0 0,-1 0-1 0 0,-2-1 1 0 0,-14 18-237 0 0,2-2 160 0 0,-64 83 123 0 0,91-118-272 0 0,-1 1 0 0 0,1-1 1 0 0,-1 1-1 0 0,1-1 0 0 0,0 1 0 0 0,0-1 1 0 0,0 1-1 0 0,0-1 0 0 0,0 0 0 0 0,0 0 1 0 0,0 1-1 0 0,0-1 0 0 0,0 0 0 0 0,0 0 1 0 0,1 0-1 0 0,-1 0 0 0 0,0-1 1 0 0,1 1-1 0 0,-1 0 0 0 0,1 0 0 0 0,-1-1 1 0 0,1 1-1 0 0,-1-1 0 0 0,1 1 0 0 0,0-1 1 0 0,-1 0-1 0 0,1 0 0 0 0,-1 1 0 0 0,1-1 1 0 0,0 0-1 0 0,-1 0 0 0 0,1-1 0 0 0,-1 1 1 0 0,1 0-1 0 0,0-1 0 0 0,1 1-11 0 0,53-2 280 0 0,1-1 0 0 0,-1-3 0 0 0,0-3 0 0 0,-1-2-1 0 0,0-2 1 0 0,51-20-280 0 0,-50 17 98 0 0,-54 8-1329 0 0,-9-7-4736 0 0,5 12 1814 0 0,-1-3-2059 0 0,0 2-1044 0 0</inkml:trace>
  <inkml:trace contextRef="#ctx0" brushRef="#br0" timeOffset="280.265">666 37 4185 0 0,'0'0'1700'0'0,"0"0"142"0"0,0 0 26 0 0,0 0-2 0 0,0 0-44 0 0,0 0-146 0 0,0 0-257 0 0,0 0-325 0 0,0 0-329 0 0,0 0-329 0 0,0 0-153 0 0,0 0 48 0 0,-5 6 86 0 0,1-1-240 0 0,1 0 0 0 0,-1 0-1 0 0,1 1 1 0 0,-1 0 0 0 0,2 0-1 0 0,-1 0 1 0 0,1 0 0 0 0,0 0 0 0 0,0 0-1 0 0,0 0 1 0 0,1 1 0 0 0,-1 5-177 0 0,-5 82 955 0 0,-5-1-1 0 0,-3 0 1 0 0,-17 48-955 0 0,-59 227 580 0 0,57-243-544 0 0,29-109-524 0 0,5-21-5352 0 0,1 2 3895 0 0,1 1-4546 0 0,0-4-4050 0 0</inkml:trace>
  <inkml:trace contextRef="#ctx0" brushRef="#br0" timeOffset="531.526">940 847 8906 0 0,'0'0'3285'0'0,"0"0"-1728"0"0,0 0-583 0 0,0 0 73 0 0,0 0 170 0 0,0 0 132 0 0,0 0-97 0 0,0 0-237 0 0,0 0-287 0 0,0 0-255 0 0,0 0-202 0 0,0 0-147 0 0,-16 19-65 0 0,-47 58-55 0 0,47-48-78 0 0,16-28-24 0 0,1 0 0 0 0,-1 0 0 0 0,1 0-1 0 0,-1 0 1 0 0,1 0 0 0 0,0 0-1 0 0,-1 0 1 0 0,1 0 0 0 0,0-1 0 0 0,0 1-1 0 0,0 0 1 0 0,-1 0 0 0 0,1-1-1 0 0,0 1 1 0 0,0-1 0 0 0,0 1 0 0 0,0-1-1 0 0,0 1 1 0 0,0-1 0 0 0,1 0-1 0 0,-1 1 1 0 0,0-1 0 0 0,0 0 0 0 0,0 0-1 0 0,0 0 1 0 0,0 0 0 0 0,0 0-1 0 0,0 0 1 0 0,1 0 0 0 0,-1 0 0 0 0,0 0-1 0 0,0 0 1 0 0,1-1 98 0 0,21-3-9357 0 0,-16 1-230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8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39 560 5369 0 0,'0'0'2906'0'0,"0"0"-799"0"0,0 0-333 0 0,0 0-44 0 0,0 0-58 0 0,0 0-77 0 0,0 0-203 0 0,0 0-163 0 0,0 0-121 0 0,0 0-169 0 0,0 0-122 0 0,0 0-125 0 0,0 0-110 0 0,-7-11-89 0 0,-20-33-83 0 0,26 40-367 0 0,0 1 1 0 0,0 0-1 0 0,0 0 1 0 0,1-1-1 0 0,0 1 1 0 0,-1-1-1 0 0,1 1 1 0 0,1 0-1 0 0,-1-1 1 0 0,0 1-1 0 0,1 0 0 0 0,-1-1 1 0 0,1 1-1 0 0,0 0 1 0 0,0 0-1 0 0,1 0 1 0 0,-1 0-1 0 0,1 0 1 0 0,-1 0-1 0 0,1 0 1 0 0,0 0-1 0 0,0 0 1 0 0,1 0-44 0 0,3-6 117 0 0,10-21-17 0 0,3 1 0 0 0,0 1 1 0 0,2 0-1 0 0,0 2 0 0 0,2 0 0 0 0,1 2 0 0 0,1 0 0 0 0,1 2 0 0 0,1 1 1 0 0,1 1-1 0 0,1 1 0 0 0,22-10-100 0 0,-50 28-2 0 0,1 0 0 0 0,0 0-1 0 0,0 0 1 0 0,0 0 0 0 0,1 1 0 0 0,-1-1 0 0 0,0 0 0 0 0,0 1-1 0 0,0-1 1 0 0,0 1 0 0 0,1 0 0 0 0,-1 0 0 0 0,0 0 0 0 0,0 0 0 0 0,1 0-1 0 0,-1 0 1 0 0,0 1 0 0 0,0-1 0 0 0,0 1 0 0 0,0 0 0 0 0,1-1 0 0 0,-1 1-1 0 0,0 0 1 0 0,0 0 0 0 0,0 0 0 0 0,-1 1 0 0 0,1-1 0 0 0,0 0 0 0 0,0 1-1 0 0,-1-1 1 0 0,1 1 0 0 0,-1-1 0 0 0,1 1 0 0 0,0 1 2 0 0,17 75 53 0 0,-36 127 146 0 0,23-219-174 0 0,1 1 0 0 0,0 0 0 0 0,1 1 1 0 0,1 0-1 0 0,0 0 0 0 0,0 1 1 0 0,1 0-1 0 0,0 0 0 0 0,10-6-25 0 0,-19 15 1 0 0,131-112-33 0 0,-119 102 29 0 0,1 1 1 0 0,0 0-1 0 0,1 1 1 0 0,0 0 0 0 0,1 2-1 0 0,0-1 1 0 0,0 2-1 0 0,0 0 1 0 0,1 1 0 0 0,13-2 2 0 0,-28 7-1 0 0,-1 1 0 0 0,1-1 0 0 0,-1 1 0 0 0,1 0 0 0 0,-1-1 0 0 0,1 1 0 0 0,-1 0 1 0 0,1 0-1 0 0,-1 0 0 0 0,1 0 0 0 0,-1 0 0 0 0,1 1 0 0 0,-1-1 0 0 0,1 0 1 0 0,-1 1-1 0 0,1-1 0 0 0,-1 1 0 0 0,1 0 0 0 0,-1-1 0 0 0,0 1 0 0 0,1 0 1 0 0,-1 0-1 0 0,0 0 0 0 0,0 0 0 0 0,0 0 0 0 0,0 0 0 0 0,0 0 0 0 0,0 0 1 0 0,0 0-1 0 0,0 0 0 0 0,0 1 0 0 0,0-1 0 0 0,0 0 0 0 0,-1 1 0 0 0,1-1 0 0 0,-1 1 1 0 0,1-1-1 0 0,-1 1 0 0 0,1-1 0 0 0,-1 1 0 0 0,0-1 0 0 0,0 1 0 0 0,0-1 1 0 0,0 1-1 0 0,0-1 0 0 0,0 1 0 0 0,0-1 0 0 0,0 1 0 0 0,0-1 0 0 0,-1 1 1 0 0,1 0 0 0 0,-2 15 17 0 0,0 1 0 0 0,-1-1 0 0 0,-1 0 0 0 0,0 0 0 0 0,-1 0 0 0 0,-1 0 0 0 0,-1-1 0 0 0,-6 12-17 0 0,-21 58 98 0 0,20-36-255 0 0,14-49 53 0 0,0-1-20 0 0,19-1-1151 0 0,23-25-2597 0 0,-25 14-1918 0 0,-9 7-5874 0 0</inkml:trace>
  <inkml:trace contextRef="#ctx0" brushRef="#br0" timeOffset="438.545">1485 100 11923 0 0,'0'0'2168'0'0,"0"0"-557"0"0,0 0-199 0 0,0 0-82 0 0,0 0-159 0 0,0 0-155 0 0,0 0-190 0 0,0 0-138 0 0,0 0-113 0 0,0 0-86 0 0,0 0-73 0 0,0 0-64 0 0,0 0-34 0 0,-34 15-30 0 0,-107 52-15 0 0,65-20 104 0 0,71-43-365 0 0,0 0 1 0 0,0 0-1 0 0,1 0 0 0 0,-1 1 0 0 0,1-1 0 0 0,0 1 0 0 0,1 0 0 0 0,-1 1 0 0 0,1-1 0 0 0,0 0 0 0 0,0 1 0 0 0,0 0 0 0 0,1 0 0 0 0,0 0 0 0 0,0 0 0 0 0,1 0 0 0 0,0 0 1 0 0,0 0-1 0 0,0 0 0 0 0,1 1 0 0 0,-1-1 0 0 0,2 4-12 0 0,1-7 16 0 0,1 0 1 0 0,-1-1-1 0 0,1 1 1 0 0,-1-1-1 0 0,1 1 0 0 0,0-1 1 0 0,0 0-1 0 0,0 0 1 0 0,1-1-1 0 0,-1 1 1 0 0,0-1-1 0 0,1 1 0 0 0,-1-1 1 0 0,0 0-1 0 0,1 0 1 0 0,0-1-1 0 0,-1 1 1 0 0,1-1-1 0 0,-1 1 0 0 0,1-1 1 0 0,0 0-1 0 0,-1-1 1 0 0,1 1-1 0 0,-1-1 1 0 0,1 1-1 0 0,0-1 0 0 0,-1 0 1 0 0,0 0-1 0 0,1-1 1 0 0,-1 1-1 0 0,3-2-16 0 0,26-12 114 0 0,-2-2 0 0 0,0 0-1 0 0,-1-2 1 0 0,-1-1 0 0 0,0-2-1 0 0,-2 0 1 0 0,-1-2-114 0 0,2 1 66 0 0,-27 22-66 0 0,1 0-1 0 0,0 0 1 0 0,-1 0 0 0 0,1 0 0 0 0,0 0 0 0 0,0 0-1 0 0,0 0 1 0 0,0 0 0 0 0,0 0 0 0 0,0 1 0 0 0,0-1-1 0 0,0 0 1 0 0,0 1 0 0 0,0-1 0 0 0,1 1-1 0 0,-1-1 1 0 0,0 1 0 0 0,0-1 0 0 0,1 1 0 0 0,-1 0-1 0 0,0 0 1 0 0,0-1 0 0 0,1 1 0 0 0,-1 0 0 0 0,0 0-1 0 0,1 0 1 0 0,-1 1 0 0 0,0-1 0 0 0,0 0 0 0 0,1 0-1 0 0,-1 1 1 0 0,0-1 0 0 0,0 1 0 0 0,0-1 0 0 0,1 1-1 0 0,-1-1 1 0 0,0 1 0 0 0,0 0 0 0 0,0 0 0 0 0,0-1-1 0 0,0 1 1 0 0,0 0 0 0 0,0 0 0 0 0,0 0 0 0 0,-1 0-1 0 0,1 0 1 0 0,0 0 0 0 0,0 0 0 0 0,-1 0 0 0 0,1 1-1 0 0,-1-1 1 0 0,1 0 0 0 0,-1 0 0 0 0,0 0 0 0 0,1 1-1 0 0,-1-1 1 0 0,0 0 0 0 0,0 1 0 0 0,0 0 0 0 0,47 167-100 0 0,-26-150-1511 0 0,-11-17-1815 0 0,0-1-3917 0 0,-6-1-4394 0 0</inkml:trace>
  <inkml:trace contextRef="#ctx0" brushRef="#br0" timeOffset="836.56">2301 0 11058 0 0,'0'0'2397'0'0,"0"0"-407"0"0,0 0-290 0 0,0 0-269 0 0,0 0-336 0 0,0 0-287 0 0,0 0-126 0 0,0 0-100 0 0,0 0-47 0 0,0 0-48 0 0,0 0-88 0 0,0 0-97 0 0,-29 17-66 0 0,-92 51-52 0 0,49-20 153 0 0,71-48-334 0 0,0 1 1 0 0,0 0-1 0 0,0-1 1 0 0,-1 1-1 0 0,1 0 1 0 0,0 0-1 0 0,0 0 1 0 0,1 0-1 0 0,-1 0 1 0 0,0 0-1 0 0,0 0 1 0 0,0 0-1 0 0,1 1 1 0 0,-1-1-1 0 0,0 0 1 0 0,1 0-1 0 0,-1 0 1 0 0,1 1 0 0 0,0-1-1 0 0,-1 0 1 0 0,1 1-1 0 0,0-1 1 0 0,0 0-1 0 0,0 1 1 0 0,0-1-1 0 0,0 0 1 0 0,0 1-1 0 0,0-1 1 0 0,0 1-1 0 0,1-1 1 0 0,-1 0-1 0 0,0 0 1 0 0,1 1-1 0 0,-1-1 1 0 0,1 0-1 0 0,-1 0 1 0 0,1 1 0 0 0,0-1-1 0 0,0 0 1 0 0,-1 0-1 0 0,1 0 1 0 0,0 0-1 0 0,0 0 1 0 0,0 0-1 0 0,0 0 1 0 0,0 0-1 0 0,0-1 1 0 0,1 1-1 0 0,-1 0 1 0 0,0-1-1 0 0,0 1 1 0 0,0 0-1 0 0,1-1 1 0 0,-1 0 0 0 0,0 1-1 0 0,1-1 1 0 0,-1 0-1 0 0,0 0 1 0 0,1 1-1 0 0,-1-1 1 0 0,0 0-1 0 0,1 0-3 0 0,19 5 39 0 0,-15-5-27 0 0,0 1 0 0 0,0 0 0 0 0,0 1 0 0 0,-1-1 0 0 0,1 1 0 0 0,0 0-1 0 0,-1 0 1 0 0,0 1 0 0 0,1 0 0 0 0,-1 0 0 0 0,0 0 0 0 0,0 0 0 0 0,-1 1 0 0 0,1 0 0 0 0,-1 0 0 0 0,0 0 0 0 0,0 0 0 0 0,0 1 0 0 0,1 1-12 0 0,-5 0 48 0 0,0 0 0 0 0,-1 0 1 0 0,0 0-1 0 0,0-1 0 0 0,0 1 1 0 0,0 0-1 0 0,-1-1 1 0 0,0 1-1 0 0,0-1 0 0 0,-1 1 1 0 0,0-1-1 0 0,0 0 0 0 0,0 0 1 0 0,0 0-1 0 0,-1 0 0 0 0,1-1 1 0 0,-1 0-1 0 0,0 1 1 0 0,-1-1-1 0 0,1-1 0 0 0,-1 1 1 0 0,0-1-1 0 0,0 1 0 0 0,0-1 1 0 0,0-1-1 0 0,0 1 0 0 0,-1-1 1 0 0,-2 1-49 0 0,2 1 1 0 0,-6 3-29 0 0,-1 0 1 0 0,0-1 0 0 0,0-1 0 0 0,-1 0 0 0 0,0 0-1 0 0,1-1 1 0 0,-1-1 0 0 0,-1-1 0 0 0,1 0 0 0 0,-12 0 27 0 0,25-2-71 0 0,1 1 0 0 0,-1-1 0 0 0,1 0 0 0 0,-1 0 1 0 0,0 0-1 0 0,1 0 0 0 0,-1 0 0 0 0,1 0 0 0 0,-1 0 1 0 0,0 0-1 0 0,1 0 0 0 0,-1 0 0 0 0,0 0 0 0 0,1 0 1 0 0,-1 0-1 0 0,1-1 0 0 0,-1 1 0 0 0,1 0 1 0 0,-1 0-1 0 0,0-1 0 0 0,1 1 0 0 0,-1 0 0 0 0,1-1 1 0 0,-1 1-1 0 0,1-1 0 0 0,0 1 0 0 0,-1-1 0 0 0,1 1 1 0 0,-1-1-1 0 0,1 1 0 0 0,0-1 0 0 0,-1 1 0 0 0,1-1 1 0 0,0 1-1 0 0,0-1 0 0 0,-1 1 0 0 0,1-1 1 0 0,0 0-1 0 0,0 1 0 0 0,0-1 0 0 0,0 1 0 0 0,0-1 1 0 0,0 0-1 0 0,0 1 0 0 0,0-1 0 0 0,0 0 0 0 0,0 1 1 0 0,0-1-1 0 0,0 1 0 0 0,0-1 0 0 0,0 0 0 0 0,0 1 1 0 0,1-1-1 0 0,-1 1 0 0 0,0-1 0 0 0,1 1 1 0 0,-1-1-1 0 0,0 1 0 0 0,1-1 0 0 0,-1 1 0 0 0,0-1 1 0 0,1 0 70 0 0,15-20-9472 0 0,-10 11-1809 0 0</inkml:trace>
  <inkml:trace contextRef="#ctx0" brushRef="#br0" timeOffset="1236.777">2756 22 6945 0 0,'0'0'3108'0'0,"0"0"-690"0"0,0 0-294 0 0,0 0-134 0 0,0 0-255 0 0,0 0-384 0 0,0 0-383 0 0,0 0-230 0 0,0 0-97 0 0,0 0-64 0 0,0 0-58 0 0,0 0-69 0 0,-19 12-85 0 0,-91 54 235 0 0,35-33 240 0 0,74-32-836 0 0,0-1 0 0 0,0 0 0 0 0,1 1 0 0 0,-1-1 0 0 0,0 0 0 0 0,0 1 0 0 0,0-1 0 0 0,0 1 0 0 0,1 0 0 0 0,-1-1 0 0 0,0 1 0 0 0,0 0 0 0 0,1-1 0 0 0,-1 1 0 0 0,0 0 0 0 0,1 0 0 0 0,-1-1 0 0 0,1 1 0 0 0,-1 0 0 0 0,1 0 0 0 0,0 0 0 0 0,-1 0 0 0 0,1 0 0 0 0,0 0 0 0 0,0 0 0 0 0,-1 0 0 0 0,1 0 0 0 0,0 0 0 0 0,0 0 0 0 0,0 0 0 0 0,0 0 0 0 0,0 0 0 0 0,0-1 0 0 0,1 1 0 0 0,-1 0-1 0 0,0 0 1 0 0,0 0 0 0 0,1 0 0 0 0,-1 0 0 0 0,0 0 0 0 0,1 0 0 0 0,-1 0 0 0 0,1 0 0 0 0,-1-1 0 0 0,2 2-4 0 0,42 26 76 0 0,-16-12-7 0 0,-22-11-28 0 0,-1 0-1 0 0,1 0 0 0 0,-1 1 0 0 0,-1 0 0 0 0,1-1 0 0 0,-1 2 0 0 0,0-1 0 0 0,0 0 0 0 0,-1 1 0 0 0,0 0 0 0 0,0-1 0 0 0,0 1 0 0 0,-1 1 0 0 0,0-1 0 0 0,0 0 0 0 0,-1 0 0 0 0,0 1 0 0 0,0-1 0 0 0,-1 1 0 0 0,0-1 0 0 0,0 0 0 0 0,-1 1 0 0 0,0-1 0 0 0,-1 3-40 0 0,-3-1 49 0 0,-1-1 1 0 0,-1 0-1 0 0,0 0 1 0 0,0-1-1 0 0,0 0 1 0 0,-1 0-1 0 0,0 0 1 0 0,0-1-1 0 0,0-1 1 0 0,-1 1-1 0 0,0-1 1 0 0,0-1-1 0 0,-1 1 1 0 0,1-2-1 0 0,-1 1 1 0 0,0-1 0 0 0,0-1-1 0 0,0 0 1 0 0,0 0-1 0 0,0-1 1 0 0,0 0-1 0 0,-1-1 1 0 0,1 0-50 0 0,2 0-39 0 0,1 2-29 0 0,1-1 0 0 0,0 0 0 0 0,-1-1 0 0 0,1 1-1 0 0,0-1 1 0 0,-1-1 0 0 0,1 1 0 0 0,-1-1 0 0 0,1 0 0 0 0,0-1 0 0 0,0 1 0 0 0,0-1 0 0 0,0 0 0 0 0,0-1 0 0 0,0 0 0 0 0,0 0-1 0 0,1 0 1 0 0,-2-1 68 0 0,1-14-3159 0 0,5 10-2512 0 0,1 4-6394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49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0 445 1032 0 0,'0'0'2278'0'0,"0"0"-627"0"0,0 0-144 0 0,0 0 204 0 0,0 0 211 0 0,0 0 12 0 0,0 0-230 0 0,0 0-381 0 0,0 0-334 0 0,0 0-268 0 0,0 0-159 0 0,11-32-87 0 0,33-100-57 0 0,-6 41 720 0 0,-31 77-973 0 0,0 0 0 0 0,1 1 0 0 0,1 0 0 0 0,0 0 0 0 0,1 1 0 0 0,1 1 0 0 0,-1-1 0 0 0,2 2 0 0 0,0-1 0 0 0,0 2 0 0 0,0-1 0 0 0,1 2 0 0 0,1 0 0 0 0,0 0 0 0 0,0 1 0 0 0,12-4-165 0 0,-24 10 10 0 0,0 1 0 0 0,0-1 0 0 0,0 0 0 0 0,1 0 0 0 0,-1 1 0 0 0,0 0 0 0 0,0-1 0 0 0,1 1 0 0 0,-1 0 0 0 0,0 0 0 0 0,1 0 0 0 0,-1 0 0 0 0,0 1 0 0 0,1-1 0 0 0,-1 0 0 0 0,0 1 0 0 0,0 0 0 0 0,0 0 0 0 0,1-1 0 0 0,-1 1 0 0 0,0 0 1 0 0,0 1-1 0 0,0-1 0 0 0,0 0 0 0 0,-1 1 0 0 0,1-1 0 0 0,0 1 0 0 0,0-1 0 0 0,-1 1 0 0 0,1 0 0 0 0,-1 0 0 0 0,0-1 0 0 0,1 1 0 0 0,-1 0 0 0 0,0 1 0 0 0,0-1 0 0 0,0 0 0 0 0,0 0-10 0 0,3 13 65 0 0,-1 1-1 0 0,-1-1 1 0 0,0 1 0 0 0,-1-1-1 0 0,0 1 1 0 0,-2 0 0 0 0,1-1-1 0 0,-2 1 1 0 0,0-1 0 0 0,-1 1-1 0 0,-1-1 1 0 0,0 0 0 0 0,-1 0-1 0 0,-1 0 1 0 0,-4 7-65 0 0,5-4 44 0 0,-2 8-67 0 0,18-26-97 0 0,33-43 200 0 0,1 2 1 0 0,2 2-1 0 0,2 3 1 0 0,1 1-1 0 0,2 3 1 0 0,29-13-81 0 0,-20 30-20 0 0,-51 70 257 0 0,-12-35-134 0 0,0 0-1 0 0,-2 0 1 0 0,0-1-1 0 0,-1 1 1 0 0,-1-1-1 0 0,0 0 1 0 0,-4 3-103 0 0,-21 75 161 0 0,30-96-227 0 0,1 1 0 0 0,-1-1 0 0 0,0 0 0 0 0,0 0 0 0 0,1 1 0 0 0,-1-1 0 0 0,1 1 0 0 0,-1-1 1 0 0,1 0-1 0 0,0 1 0 0 0,0-1 0 0 0,-1 1 0 0 0,1-1 0 0 0,0 1 0 0 0,0-1 0 0 0,0 0 0 0 0,1 1 0 0 0,-1-1 0 0 0,0 1 0 0 0,0-1 0 0 0,1 1 0 0 0,-1-1 0 0 0,1 0 1 0 0,-1 1-1 0 0,1-1 0 0 0,0 0 0 0 0,-1 0 0 0 0,1 1 0 0 0,0-1 0 0 0,0 0 0 0 0,0 0 0 0 0,0 0 0 0 0,0 0 0 0 0,0 0 0 0 0,0 0 0 0 0,0 0 0 0 0,0 0 0 0 0,1-1 0 0 0,-1 1 1 0 0,0 0-1 0 0,1-1 0 0 0,-1 1 0 0 0,1-1 66 0 0,8 1-1861 0 0,5-1-2095 0 0,-5-1-2055 0 0,-2-2-4162 0 0</inkml:trace>
  <inkml:trace contextRef="#ctx0" brushRef="#br0" timeOffset="273.717">1292 29 12115 0 0,'0'0'2213'0'0,"0"0"-746"0"0,0 0-422 0 0,0 0-43 0 0,0 0 17 0 0,0 0-72 0 0,0 0-119 0 0,0 0-139 0 0,-24 33-143 0 0,-79 110-124 0 0,-80 84 363 0 0,73-96-963 0 0,-5-4 0 0 0,-6-5-1 0 0,-4-6 1 0 0,-64 40 178 0 0,104-89-960 0 0,82-59-3153 0 0,20-12 953 0 0,48-28-7294 0 0,-48 24 6776 0 0</inkml:trace>
  <inkml:trace contextRef="#ctx0" brushRef="#br0" timeOffset="718.704">1276 629 1320 0 0,'0'0'2937'0'0,"0"0"-978"0"0,0 0-132 0 0,0 0 290 0 0,0 0 238 0 0,0 0-32 0 0,0 0-401 0 0,0 0-525 0 0,0 0-471 0 0,0 0-375 0 0,0 0-219 0 0,0 0-90 0 0,0 0 6 0 0,-18 15 24 0 0,-56 49 15 0 0,-110 63 663 0 0,91-76-842 0 0,103-41-726 0 0,24-9 840 0 0,121-11 158 0 0,-150 8-365 0 0,-1 1 1 0 0,1 0 0 0 0,0 0 0 0 0,-1 0 0 0 0,1 1-1 0 0,0-1 1 0 0,0 1 0 0 0,-1 0 0 0 0,1 1-1 0 0,0-1 1 0 0,0 1 0 0 0,-1 0 0 0 0,1 0-1 0 0,0 0 1 0 0,-1 1 0 0 0,1 0 0 0 0,-1 0-1 0 0,0 0 1 0 0,1 0 0 0 0,-1 1 0 0 0,0-1 0 0 0,-1 1-1 0 0,1 0 1 0 0,0 0 0 0 0,-1 1 0 0 0,1-1-1 0 0,-1 1 1 0 0,0-1 0 0 0,0 1 0 0 0,-1 0-1 0 0,1 0 1 0 0,-1 0 0 0 0,0 1 0 0 0,0-1-1 0 0,0 1 1 0 0,-1-1 0 0 0,1 1 0 0 0,-1-1-1 0 0,0 1-14 0 0,-4 4 49 0 0,0 1 1 0 0,-1-1-1 0 0,0 0 1 0 0,-1-1-1 0 0,0 1 1 0 0,0-1-1 0 0,-1 0 1 0 0,1 0 0 0 0,-2 0-1 0 0,1-1 1 0 0,-1 0-1 0 0,0-1 1 0 0,-1 1-1 0 0,0-1 1 0 0,0-1-1 0 0,0 1 1 0 0,-1-1 0 0 0,1-1-1 0 0,-3 1-50 0 0,-5 6 4 0 0,4-4-71 0 0,0 0-1 0 0,-1-1 1 0 0,0 0 0 0 0,0-1 0 0 0,0 0 0 0 0,-1-1-1 0 0,1-1 1 0 0,-1 0 0 0 0,-1 0 67 0 0,-80 3-4738 0 0,76-10-39 0 0,10-4-3917 0 0,7 2 3872 0 0</inkml:trace>
  <inkml:trace contextRef="#ctx0" brushRef="#br0" timeOffset="1139.571">1467 463 7338 0 0,'0'0'2368'0'0,"0"0"-456"0"0,0 0-430 0 0,0 0-310 0 0,0 0-281 0 0,0 0-161 0 0,0 0 54 0 0,0 0 105 0 0,0 0 101 0 0,0 0 18 0 0,0 0-153 0 0,0 0-191 0 0,0 0-140 0 0,23 0-57 0 0,73-1-55 0 0,91-24 690 0 0,-186 25-1105 0 0,0 0 0 0 0,0 0 0 0 0,0 0 0 0 0,0 0 1 0 0,0 0-1 0 0,0 0 0 0 0,0 0 0 0 0,0 0 0 0 0,0 0 0 0 0,-1 0 0 0 0,1 1 1 0 0,0-1-1 0 0,0 0 0 0 0,0 1 0 0 0,0-1 0 0 0,0 1 0 0 0,-1-1 1 0 0,1 1-1 0 0,0-1 0 0 0,0 1 0 0 0,-1-1 0 0 0,1 1 0 0 0,0 0 1 0 0,-1-1-1 0 0,1 1 0 0 0,-1 0 0 0 0,1 0 0 0 0,-1-1 0 0 0,1 1 1 0 0,-1 0-1 0 0,0 0 0 0 0,1 0 0 0 0,-1 0 0 0 0,0-1 0 0 0,1 1 0 0 0,-1 0 1 0 0,0 0-1 0 0,0 0 0 0 0,0 0 0 0 0,0 0 0 0 0,0 0 0 0 0,0 0 1 0 0,0 0-1 0 0,0 0 0 0 0,0 0 0 0 0,-1-1 0 0 0,1 1 0 0 0,0 0 1 0 0,-1 0-1 0 0,1 0 0 0 0,0 0 0 0 0,-1 0 0 0 0,1-1 0 0 0,-1 1 1 0 0,1 0-1 0 0,-1 0 0 0 0,0-1 0 0 0,1 1 0 0 0,-1 0 0 0 0,0-1 0 0 0,1 1 1 0 0,-1-1 2 0 0,-88 99 285 0 0,74-86-260 0 0,1 1-1 0 0,0 0 1 0 0,1 1-1 0 0,1 0 1 0 0,0 1 0 0 0,1 0-1 0 0,0 2-24 0 0,10-17 2 0 0,1 0 1 0 0,-1 0-1 0 0,0 0 0 0 0,1 0 0 0 0,-1 0 1 0 0,0 0-1 0 0,1 0 0 0 0,0 0 0 0 0,-1 0 1 0 0,1 0-1 0 0,-1 0 0 0 0,1 1 0 0 0,0-1 1 0 0,0 0-1 0 0,0 0 0 0 0,0 0 0 0 0,0 0 1 0 0,0 1-1 0 0,0-1 0 0 0,0 0 0 0 0,0 0 1 0 0,1 0-1 0 0,-1 0 0 0 0,0 1 0 0 0,1-1 1 0 0,-1 0-1 0 0,1 0 0 0 0,-1 0 0 0 0,1 0 0 0 0,0 0 1 0 0,-1 0-1 0 0,1 0 0 0 0,0 0 0 0 0,0 0 1 0 0,-1-1-1 0 0,1 1 0 0 0,0 0 0 0 0,0 0 1 0 0,0-1-1 0 0,0 1 0 0 0,0-1 0 0 0,0 1 1 0 0,0-1-1 0 0,0 1 0 0 0,0-1 0 0 0,1 1 1 0 0,-1-1-1 0 0,0 0-2 0 0,65 3 284 0 0,-48-3-185 0 0,8-3-224 0 0,0 0 0 0 0,0-2 1 0 0,-1-1-1 0 0,1-1 0 0 0,-1-1 0 0 0,-1-2 0 0 0,1 0 1 0 0,-2-1-1 0 0,3-3 125 0 0,-10 5-1233 0 0,1 0-4194 0 0,-8 4-6053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54.3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97 139 0 0 0,'-2'-16'91'0'0,"-7"-49"97"0"0,9 63-166 0 0,0 0 0 0 0,-1 0 0 0 0,1 0-1 0 0,0 0 1 0 0,0 0 0 0 0,0 0 0 0 0,1 0 0 0 0,-1 0 0 0 0,0 0 0 0 0,1 0 0 0 0,-1 0 0 0 0,1 0 0 0 0,0 0 0 0 0,0 0 0 0 0,0 1 0 0 0,-1-1 0 0 0,2 0 0 0 0,-1 0-1 0 0,0 1 1 0 0,0-1 0 0 0,1 1 0 0 0,-1-1 0 0 0,0 1 0 0 0,1-1 0 0 0,0 1 0 0 0,-1 0 0 0 0,1 0 0 0 0,0 0 0 0 0,-1 0-22 0 0,8-6 91 0 0,-9 7-97 0 0,0 1 0 0 0,0-1 0 0 0,0 0 0 0 0,0 1 0 0 0,-1-1 0 0 0,1 0 0 0 0,0 1 0 0 0,0-1 0 0 0,0 1 0 0 0,0-1 0 0 0,0 0 0 0 0,0 1 0 0 0,0-1 0 0 0,0 1 0 0 0,0-1 0 0 0,0 0 0 0 0,0 1 0 0 0,1-1 0 0 0,-1 0 1 0 0,0 1-1 0 0,0-1 0 0 0,0 0 0 0 0,0 1 0 0 0,0-1 0 0 0,1 0 0 0 0,-1 1 0 0 0,0-1 0 0 0,0 0 0 0 0,1 1 0 0 0,-1-1 0 0 0,0 0 0 0 0,0 0 0 0 0,1 1 0 0 0,-1-1 0 0 0,0 0 0 0 0,1 0 0 0 0,-1 0 0 0 0,0 0 0 0 0,1 1 0 0 0,-1-1 1 0 0,0 0-1 0 0,1 0 0 0 0,-1 0 0 0 0,1 0 0 0 0,-1 0 0 0 0,0 0 0 0 0,1 0 0 0 0,-1 0 0 0 0,1 0 0 0 0,-1 0 0 0 0,0 0 0 0 0,1 0 0 0 0,-1 0 0 0 0,0 0 0 0 0,1 0 0 0 0,-1 0 0 0 0,0-1 0 0 0,1 1 0 0 0,-1 0 0 0 0,0 0 0 0 0,1 0 1 0 0,-1-1-1 0 0,0 1 0 0 0,1 0 0 0 0,-1 0 0 0 0,0-1 0 0 0,0 1 0 0 0,1 0 0 0 0,-1 0 0 0 0,0-1 6 0 0,-1 37 1911 0 0,1-32-1798 0 0,-47 164 2707 0 0,22-35-1904 0 0,5 1-1 0 0,7 2 0 0 0,5-1 1 0 0,7 26-916 0 0,-6 75 443 0 0,1-25-464 0 0,16 144 21 0 0,-9-336-4 0 0,2-1 24 0 0,-2-1-1 0 0,0 1 1 0 0,-1-1 0 0 0,-1 1-1 0 0,-1-1 1 0 0,0 1-1 0 0,-1-1 1 0 0,-2 5-20 0 0,0-8 56 0 0,3-7-507 0 0,1-20-3471 0 0,1 5 1126 0 0,0 1 239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55.36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207 164 432 0 0,'0'0'507'0'0,"0"0"-527"0"0,0 0-240 0 0,0 0-74 0 0,-31 4 62 0 0,-95 13 219 0 0,76-13 378 0 0,130 4 1501 0 0,169 7 1017 0 0,320-30-87 0 0,347-63-1867 0 0,-263 48-1281 0 0,-355 23-56 0 0,217-15 229 0 0,-311 6 148 0 0,-117 6-4 0 0,0 5-1 0 0,0 3 1 0 0,55 7 75 0 0,-41 5 35 0 0,106-31 761 0 0,-163 13-725 0 0,1 2-1 0 0,0 2 1 0 0,-1 2 0 0 0,28 3-71 0 0,-34-1-9 0 0,166 18 215 0 0,6-3 119 0 0,-79-12 114 0 0,10 34-887 0 0,-40-11 608 0 0,78-33-3735 0 0,-146 6-1305 0 0,-21-2 4265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57.6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13430 1 0 0 0,'0'0'721'0'0,"0"0"-331"0"0,0 0-495 0 0,0 0-454 0 0,0 0 345 0 0,0 0 1017 0 0,0 0 349 0 0,0 0 30 0 0,0 0-78 0 0,3 33-125 0 0,7 110-125 0 0,-10 75 1570 0 0,8-18 1403 0 0,27 142-3827 0 0,7 116 1576 0 0,-37-346-1491 0 0,-4 0 0 0 0,-6 0 0 0 0,-4-1 0 0 0,-5 0 0 0 0,-10 27-85 0 0,18-115 55 0 0,2 2 70 0 0,-2 1 0 0 0,-1-1 0 0 0,-1 0 0 0 0,-1 0 1 0 0,-1-1-1 0 0,-2 0 0 0 0,0-1 0 0 0,-13 19-125 0 0,6-31 2664 0 0,19-11-2384 0 0,0 0-46 0 0,0 0-54 0 0,0 0-41 0 0,0 0-20 0 0,0 0 2 0 0,0 0-12 0 0,0 0 6 0 0,0 0 5 0 0,0 0-33 0 0,0 0 34 0 0,0 0 23 0 0,0 0-5 0 0,0 0 17 0 0,0 0-20 0 0,0 0-28 0 0,0 0-5 0 0,0 0 14 0 0,0 0-21 0 0,-2-4-141 0 0,0 1-1 0 0,-1-1 0 0 0,1 0 1 0 0,0 0-1 0 0,-1 1 1 0 0,0 0-1 0 0,0-1 1 0 0,0 1-1 0 0,0 0 0 0 0,-1 1 1 0 0,1-1-1 0 0,-1 0 1 0 0,1 1-1 0 0,-1 0 1 0 0,0 0-1 0 0,0 0 0 0 0,0 0 1 0 0,0 1-1 0 0,-3-1 46 0 0,3 0-49 0 0,-11-3 0 0 0,0 1-1 0 0,0 1 0 0 0,0 0 0 0 0,-1 1 1 0 0,0 1-1 0 0,1 0 0 0 0,-1 2 1 0 0,0-1-1 0 0,0 2 50 0 0,-26-1-38 0 0,-419 25-225 0 0,163-14-646 0 0,-11-12 909 0 0,115-1-95 0 0,-77 0 34 0 0,-1053 16-113 0 0,714-11 140 0 0,-46-37 403 0 0,338 10-193 0 0,-499-3 108 0 0,-373 2 63 0 0,399 16-141 0 0,-224 7-370 0 0,133 2 312 0 0,621-8 90 0 0,-127-24-238 0 0,210 9 57 0 0,56 5-15 0 0,-1 5 0 0 0,-19 5-42 0 0,-158 0 118 0 0,-161 22-104 0 0,49 7 167 0 0,-85-18-181 0 0,328-5 14 0 0,-208 20 17 0 0,-110-8 1038 0 0,445-15-835 0 0,46 2-4017 0 0,34 25-1323 0 0,3-7-3633 0 0,-29-12 4994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58.13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2375 0 0 0,'32'-80'0'0'0,"-11"44"-179"0"0,-16 24 2284 0 0,9-14 2945 0 0,10-81-194 0 0,10-53-2235 0 0,4-20-1344 0 0,-23 109-929 0 0,37-160 3 0 0,9 2 1 0 0,20-27-352 0 0,204-472-3805 0 0,-265 671 2559 0 0,37-101-6014 0 0,-41 115 2790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59.35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522 1 0 0 0,'1'40'0'0'0,"-8"99"345"0"0,-7 0 1 0 0,-5 0-1 0 0,-7-2 1 0 0,-5-1-1 0 0,-7-1 0 0 0,-5-3 1 0 0,-60 126-346 0 0,-97 121-708 0 0,163-296-891 0 0,33-70 1488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7:00.26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1396 0 0 0,'74'61'0'0'0,"-58"-49"0"0"0,-14-12 133 0 0,4-20 4243 0 0,-5 14-3913 0 0,141-403 6656 0 0,107-201-5931 0 0,-138 354-1952 0 0,-47 135-862 0 0,-36 83-2848 0 0,-21 29-1941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1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4435 1054 14971 0 0,'0'0'1187'0'0,"0"0"-263"0"0,0 0 142 0 0,0 0 167 0 0,0 0-24 0 0,0 0-181 0 0,0 0-267 0 0,0 0-187 0 0,0 0-47 0 0,0 0-1 0 0,0 0-33 0 0,0 0-65 0 0,0 0-86 0 0,19-31-90 0 0,58-95-73 0 0,-24 44 108 0 0,-50 79-278 0 0,0-1 0 0 0,0 0 1 0 0,0 1-1 0 0,0-1 0 0 0,1 1 0 0 0,-1 0 0 0 0,1 0 1 0 0,0 0-1 0 0,0 1 0 0 0,0-1 0 0 0,0 1 0 0 0,0 0 1 0 0,0 0-1 0 0,1 1 0 0 0,-1-1 0 0 0,1 1 1 0 0,-1 0-1 0 0,1 0 0 0 0,0 0 0 0 0,-1 1 0 0 0,1-1 1 0 0,0 1-10 0 0,-3 2 5 0 0,-1 0 0 0 0,1 0 1 0 0,0 0-1 0 0,-1 0 1 0 0,0 0-1 0 0,1 0 0 0 0,-1 1 1 0 0,0-1-1 0 0,0 0 1 0 0,0 1-1 0 0,0-1 0 0 0,-1 0 1 0 0,1 1-1 0 0,-1-1 1 0 0,1 1-1 0 0,-1-1 0 0 0,0 1 1 0 0,0 0-1 0 0,0-1 1 0 0,0 1-1 0 0,-1-1 0 0 0,1 1-5 0 0,0 2 16 0 0,1 7 55 0 0,-2-10-70 0 0,0 1 1 0 0,0-1-1 0 0,1 0 0 0 0,-1 0 1 0 0,1 0-1 0 0,0 0 0 0 0,-1 1 1 0 0,1-1-1 0 0,0 0 1 0 0,0 0-1 0 0,1 1 0 0 0,-1-1 1 0 0,0 0-1 0 0,1 0 0 0 0,-1 0 1 0 0,1 0-1 0 0,0 1 0 0 0,0-1 1 0 0,0 0-1 0 0,0 0 1 0 0,0-1-1 0 0,0 1 0 0 0,0 0 1 0 0,1 0-1 0 0,-1 0 0 0 0,1-1 1 0 0,-1 1-1 0 0,1-1 0 0 0,0 1 1 0 0,-1-1-1 0 0,1 0 1 0 0,0 1-1 0 0,0-1 0 0 0,0 0 1 0 0,0 0-1 0 0,0 0 0 0 0,0-1 1 0 0,0 1-1 0 0,0 0 0 0 0,1-1 1 0 0,-1 0-1 0 0,0 1 1 0 0,0-1-1 0 0,1 0 0 0 0,-1 0 1 0 0,1 0-2 0 0,114-64 105 0 0,-89 44-102 0 0,-2 3-1 0 0,109-57 0 0 0,-133 74 2 0 0,-1 0 0 0 0,1 0 1 0 0,0 0-1 0 0,0 0 0 0 0,0 0 0 0 0,-1 0 1 0 0,1 0-1 0 0,0 0 0 0 0,0 1 1 0 0,0-1-1 0 0,-1 1 0 0 0,1-1 1 0 0,0 1-1 0 0,-1 0 0 0 0,1 0 0 0 0,0-1 1 0 0,-1 1-1 0 0,1 0 0 0 0,-1 0 1 0 0,0 1-1 0 0,1-1 0 0 0,-1 0 1 0 0,0 0-1 0 0,1 1 0 0 0,-1-1 0 0 0,0 1 1 0 0,0-1-1 0 0,0 1 0 0 0,-1-1 1 0 0,1 1-1 0 0,0 0 0 0 0,0-1 1 0 0,-1 1-1 0 0,1 0 0 0 0,-1 0 0 0 0,0-1 1 0 0,1 1-1 0 0,-1 0 0 0 0,0 0 1 0 0,0 0-1 0 0,0 0 0 0 0,0-1 1 0 0,0 1-1 0 0,-1 0 0 0 0,1 0 0 0 0,-1-1 1 0 0,1 1-1 0 0,-1 0 0 0 0,1 0 1 0 0,-1-1-1 0 0,0 1 0 0 0,0 0-4 0 0,0 16 91 0 0,-8 109 40 0 0,10-125-176 0 0,-1-1 0 0 0,1 0 1 0 0,-1 1-1 0 0,1-1 0 0 0,0 0 0 0 0,0 0 0 0 0,-1 0 1 0 0,1 0-1 0 0,0 0 0 0 0,0 0 0 0 0,0 0 0 0 0,0 0 1 0 0,0 0-1 0 0,0 0 0 0 0,0 0 0 0 0,0-1 0 0 0,1 1 1 0 0,-1 0-1 0 0,0-1 0 0 0,0 1 0 0 0,1-1 0 0 0,-1 1 0 0 0,0-1 1 0 0,1 0-1 0 0,-1 0 0 0 0,0 1 0 0 0,1-1 0 0 0,-1 0 1 0 0,0 0-1 0 0,1 0 45 0 0,16 0-6721 0 0,-14 0 4016 0 0,2 0-9435 0 0</inkml:trace>
  <inkml:trace contextRef="#ctx0" brushRef="#br0" timeOffset="-780.269">3712 133 16107 0 0,'0'0'1425'0'0,"0"0"-332"0"0,0 0-238 0 0,0 0-9 0 0,0 0 74 0 0,0 0 3 0 0,0 0-115 0 0,0 0-189 0 0,0 0-143 0 0,0 0-49 0 0,0 0-14 0 0,0 0-4 0 0,-3 24-46 0 0,-7 77-25 0 0,4 293 967 0 0,15-144-1606 0 0,-9-243-636 0 0,2 19 1223 0 0,1-20-4419 0 0,2-4-4550 0 0,-4-2-1683 0 0</inkml:trace>
  <inkml:trace contextRef="#ctx0" brushRef="#br0" timeOffset="-435.406">3923 660 8298 0 0,'0'0'3070'0'0,"0"0"-1274"0"0,0 0-485 0 0,0 0-1 0 0,0 0 53 0 0,0 0-67 0 0,0 0-241 0 0,0 0-254 0 0,0 0-227 0 0,0 0-167 0 0,-5 33-118 0 0,-17 106-74 0 0,20-135-200 0 0,1 0 1 0 0,0-1 0 0 0,0 1-1 0 0,0 0 1 0 0,0 0 0 0 0,1 0-1 0 0,-1 0 1 0 0,1 0 0 0 0,0 0-1 0 0,0 0 1 0 0,1 0-1 0 0,-1 0 1 0 0,1 0 0 0 0,0 0-1 0 0,0 0 1 0 0,0 0 0 0 0,1 0-1 0 0,-1-1 1 0 0,2 3-16 0 0,5 7 72 0 0,-5-7-36 0 0,0-1-1 0 0,1 0 1 0 0,0 0 0 0 0,0 0-1 0 0,0-1 1 0 0,0 1 0 0 0,1-1-1 0 0,-1 0 1 0 0,1 0 0 0 0,0-1-1 0 0,1 1 1 0 0,-1-1 0 0 0,0 0-1 0 0,1 0 1 0 0,0-1 0 0 0,0 0-1 0 0,-1 0 1 0 0,1 0 0 0 0,0-1-1 0 0,1 0 1 0 0,-1 0 0 0 0,0 0-1 0 0,0-1 1 0 0,0 0 0 0 0,1 0-1 0 0,-1-1 1 0 0,1 0-36 0 0,0-1 97 0 0,0-1 0 0 0,0 0-1 0 0,0-1 1 0 0,-1 0 0 0 0,1 0 0 0 0,-1 0 0 0 0,0-1 0 0 0,0 1-1 0 0,-1-2 1 0 0,1 1 0 0 0,-1 0 0 0 0,0-1 0 0 0,-1 0 0 0 0,1 0-1 0 0,-1-1 1 0 0,0 1 0 0 0,-1-1 0 0 0,0 0 0 0 0,0 0 0 0 0,0 0-1 0 0,-1 0 1 0 0,0-1 0 0 0,0-1-97 0 0,25-93 266 0 0,-24 57-3076 0 0,-3 45-23 0 0,0 0-3396 0 0,-1 0-5421 0 0</inkml:trace>
  <inkml:trace contextRef="#ctx0" brushRef="#br0" timeOffset="-2942.556">801 439 12859 0 0,'0'0'725'0'0,"0"0"-105"0"0,0 0-141 0 0,0 0 1 0 0,0 0 170 0 0,0 0 206 0 0,0 0 65 0 0,0 0-76 0 0,0 0-199 0 0,0 0-259 0 0,0 0-155 0 0,-1 3-46 0 0,-1 88 945 0 0,7-48-726 0 0,-2 456 1103 0 0,-6-407-801 0 0,2-34-3338 0 0,0-34-7671 0 0,1-32 5531 0 0,0 1-1162 0 0</inkml:trace>
  <inkml:trace contextRef="#ctx0" brushRef="#br0" timeOffset="-2686.283">645 365 7001 0 0,'0'0'1063'0'0,"0"0"-102"0"0,0 0 23 0 0,0 0 247 0 0,0 0 169 0 0,0 0-13 0 0,0 0-192 0 0,0 0-316 0 0,0 0-235 0 0,0 0-124 0 0,0 0-64 0 0,37-26-20 0 0,122-80-4 0 0,-84 80-25 0 0,-59 25-290 0 0,1 1 0 0 0,0 1 0 0 0,-1 0-1 0 0,1 1 1 0 0,-1 1 0 0 0,0 0 0 0 0,0 2 0 0 0,0-1 0 0 0,0 2-1 0 0,-1 0 1 0 0,0 1 0 0 0,0 1 0 0 0,-1 0 0 0 0,0 1 0 0 0,0 0-1 0 0,-1 2 1 0 0,0-1 0 0 0,-1 1 0 0 0,0 1 0 0 0,-1 0 0 0 0,0 1-1 0 0,-1 0 1 0 0,6 10-117 0 0,-13-17 54 0 0,-1-1 1 0 0,0 1-1 0 0,-1-1 0 0 0,1 1 0 0 0,-1-1 0 0 0,0 1 0 0 0,0 0 0 0 0,-1 0 0 0 0,0-1 0 0 0,0 1 1 0 0,0 0-1 0 0,-1 0 0 0 0,0 0 0 0 0,0-1 0 0 0,0 1 0 0 0,-1-1 0 0 0,1 1 0 0 0,-1-1 0 0 0,-1 1 1 0 0,1-1-1 0 0,-1 0 0 0 0,0 0 0 0 0,0 0 0 0 0,0 0 0 0 0,-1-1 0 0 0,0 1 0 0 0,0-1 1 0 0,0 0-55 0 0,-10 10 47 0 0,-1-1 1 0 0,0 0-1 0 0,-1-1 1 0 0,0 0 0 0 0,0-2-1 0 0,-1 0 1 0 0,-14 6-48 0 0,-8 1-267 0 0,0-1 0 0 0,-1-2 0 0 0,-1-2 0 0 0,0-2 0 0 0,-38 5 267 0 0,57-11-843 0 0,-16 2-1469 0 0,14-5-8583 0 0,21-1 2748 0 0</inkml:trace>
  <inkml:trace contextRef="#ctx0" brushRef="#br0" timeOffset="-2207.394">1079 1116 5161 0 0,'0'0'726'0'0,"0"0"-521"0"0,0 0 140 0 0,0 0 689 0 0,0 0 552 0 0,0 0 227 0 0,0 0-88 0 0,0 0-266 0 0,0 0-291 0 0,0 0-204 0 0,31-11-181 0 0,99-37-127 0 0,-124 47-579 0 0,-1-1 1 0 0,1-1-1 0 0,0 1 0 0 0,-1-1 1 0 0,1 0-1 0 0,-1 0 1 0 0,0 0-1 0 0,0-1 0 0 0,0 0 1 0 0,-1 0-1 0 0,1 0 0 0 0,-1 0 1 0 0,0-1-1 0 0,0 1 0 0 0,1-5-77 0 0,6-5 214 0 0,-6 8-118 0 0,0 0 0 0 0,0 0 0 0 0,0-1 0 0 0,-1 0 0 0 0,0 0 0 0 0,0 0 0 0 0,-1 0 0 0 0,0 0 0 0 0,0-1 1 0 0,-1 1-1 0 0,0-1 0 0 0,0 0 0 0 0,0 0 0 0 0,-1 0 0 0 0,-1 0 0 0 0,1 0 0 0 0,-1 0 0 0 0,-1 0 0 0 0,1 1 0 0 0,-2-1 0 0 0,1-1-96 0 0,-3 4 19 0 0,1 0-1 0 0,-1 1 1 0 0,-1-1-1 0 0,1 1 1 0 0,0 0-1 0 0,-1 0 1 0 0,0 1-1 0 0,0-1 1 0 0,0 1-1 0 0,0 0 1 0 0,-1 1-1 0 0,1-1 1 0 0,-1 1-1 0 0,0 0 0 0 0,0 1 1 0 0,1-1-1 0 0,-1 1 1 0 0,0 0-1 0 0,0 1 1 0 0,0-1-1 0 0,0 1 1 0 0,0 0-1 0 0,0 1 1 0 0,0-1-1 0 0,0 1 1 0 0,0 0-1 0 0,0 1 0 0 0,0 0 1 0 0,1-1-1 0 0,-1 2 1 0 0,1-1-1 0 0,-5 3-18 0 0,-3 2-16 0 0,0 1 0 0 0,1 0 0 0 0,0 0 0 0 0,0 1-1 0 0,1 1 1 0 0,0 0 0 0 0,1 0 0 0 0,0 1 0 0 0,1 1 0 0 0,0-1-1 0 0,0 2 1 0 0,2-1 0 0 0,-1 1 0 0 0,2 0 0 0 0,-1 0 0 0 0,2 1 0 0 0,0 0-1 0 0,1 0 1 0 0,0 0 0 0 0,1 1 0 0 0,0-1 0 0 0,2 1 0 0 0,0 0-1 0 0,0-1 1 0 0,1 5 16 0 0,0-15-7 0 0,1 0-1 0 0,0 0 1 0 0,-1 1-1 0 0,1-1 1 0 0,0 0-1 0 0,1 0 0 0 0,-1 0 1 0 0,1 0-1 0 0,0 0 1 0 0,0 0-1 0 0,0 0 1 0 0,1-1-1 0 0,-1 1 1 0 0,1-1-1 0 0,0 1 1 0 0,0-1-1 0 0,0 0 1 0 0,0 0-1 0 0,0-1 0 0 0,1 1 1 0 0,-1 0-1 0 0,1-1 1 0 0,0 0-1 0 0,0 0 1 0 0,0 0-1 0 0,0-1 1 0 0,0 1-1 0 0,0-1 1 0 0,0 0-1 0 0,0 0 8 0 0,133 13-290 0 0,-134-14 274 0 0,11-2-295 0 0,1 0 0 0 0,-1 0 0 0 0,1-2-1 0 0,-1 1 1 0 0,0-2 0 0 0,0 0 0 0 0,-1-1 0 0 0,0 0-1 0 0,11-7 312 0 0,14-5-4747 0 0,-22 9-748 0 0,-7-1-2133 0 0</inkml:trace>
  <inkml:trace contextRef="#ctx0" brushRef="#br0" timeOffset="-1845.263">1431 1245 5785 0 0,'0'0'2237'0'0,"0"0"-961"0"0,0 0-413 0 0,0 0 22 0 0,0 0 229 0 0,0 0 232 0 0,0 0 57 0 0,0 0-83 0 0,0 0-172 0 0,0 0-204 0 0,0 0-196 0 0,0 0-137 0 0,25-21-84 0 0,77-67-68 0 0,-23-2 697 0 0,35-82 239 0 0,-114 171-1324 0 0,0 1-35 0 0,-4 19-139 0 0,-3-3 96 0 0,1 1 0 0 0,1-1 0 0 0,0 1 0 0 0,2 0 0 0 0,0 0 1 0 0,1 1-1 0 0,0-1 0 0 0,1 0 0 0 0,1 1 0 0 0,1-1 0 0 0,2 8 7 0 0,0-20 24 0 0,0 0-1 0 0,0 0 1 0 0,1 0 0 0 0,-1 0 0 0 0,1 0-1 0 0,1-1 1 0 0,-1 0 0 0 0,0 0 0 0 0,1 0-1 0 0,0 0 1 0 0,0-1 0 0 0,0 0 0 0 0,1 0-1 0 0,-1 0 1 0 0,1-1 0 0 0,-1 1-1 0 0,1-2 1 0 0,0 1 0 0 0,0 0 0 0 0,0-1-1 0 0,0 0 1 0 0,0-1 0 0 0,0 1 0 0 0,0-1-1 0 0,0 0 1 0 0,0 0 0 0 0,0-1 0 0 0,0 0-1 0 0,0 0 1 0 0,0-1 0 0 0,0 1 0 0 0,-1-1-1 0 0,1 0 1 0 0,0-1 0 0 0,0 0-24 0 0,12-7 74 0 0,-1-1 0 0 0,0 0 0 0 0,-1-1 0 0 0,0-1 1 0 0,-1-1-1 0 0,0 0 0 0 0,-1-1 0 0 0,-1 0 0 0 0,-1-1 0 0 0,0-1 0 0 0,-1 0 1 0 0,0 0-1 0 0,-2-1 0 0 0,0 0 0 0 0,0-2-74 0 0,4-15-1167 0 0,-11 22-8460 0 0,-2 13-1914 0 0</inkml:trace>
  <inkml:trace contextRef="#ctx0" brushRef="#br0" timeOffset="-1363.516">2498 829 15435 0 0,'0'0'1429'0'0,"0"0"-473"0"0,0 0-272 0 0,0 0-59 0 0,0 0-22 0 0,0 0-52 0 0,0 0-100 0 0,0 0-122 0 0,0 0-81 0 0,0 0-45 0 0,0 0-52 0 0,0 0-37 0 0,0 0-40 0 0,-29 24-20 0 0,-92 75-35 0 0,118-97-18 0 0,1-1 0 0 0,-1 1 0 0 0,0 0 0 0 0,0 0-1 0 0,1 0 1 0 0,0 0 0 0 0,-1 1 0 0 0,1-1 0 0 0,0 0 0 0 0,0 1 0 0 0,0 0-1 0 0,0 0 1 0 0,1-1 0 0 0,-1 1 0 0 0,1 0 0 0 0,-1 0 0 0 0,1 0 0 0 0,0 0 0 0 0,0 1-1 0 0,1-1 1 0 0,-1 2-1 0 0,0 5-1 0 0,0-5 2 0 0,0-1-1 0 0,0 1 0 0 0,1 0 0 0 0,-1 0 0 0 0,1 0 1 0 0,0 0-1 0 0,1 0 0 0 0,-1-1 0 0 0,1 1 0 0 0,0 0 1 0 0,0 0-1 0 0,1-1 0 0 0,-1 1 0 0 0,1 0 0 0 0,0-1 1 0 0,0 0-1 0 0,1 1 0 0 0,-1-1 0 0 0,1 0 0 0 0,0 0 1 0 0,0 0-1 0 0,0-1 0 0 0,1 1 0 0 0,-1-1 0 0 0,1 0 1 0 0,0 0-1 0 0,0 0 0 0 0,0 0 0 0 0,0-1 1 0 0,0 1-1 0 0,1-1 0 0 0,-1 0 0 0 0,1-1 0 0 0,-1 1 1 0 0,1-1-1 0 0,0 0 0 0 0,-1 0 0 0 0,1 0 0 0 0,2 0 0 0 0,0-1 114 0 0,0 0-1 0 0,1-1 0 0 0,-1 1 1 0 0,0-2-1 0 0,1 1 1 0 0,-1-1-1 0 0,0 0 0 0 0,0 0 1 0 0,0-1-1 0 0,-1 0 0 0 0,1 0 1 0 0,-1 0-1 0 0,1-1 0 0 0,-1 0 1 0 0,0-1-1 0 0,0 1 1 0 0,-1-1-1 0 0,0 0 0 0 0,1 0 1 0 0,-2-1-1 0 0,1 0 0 0 0,-1 0 1 0 0,2-2-114 0 0,80-156 1424 0 0,-8-56-1161 0 0,-64 185-321 0 0,-2-1 0 0 0,-2-1 1 0 0,-1 0-1 0 0,-2 0 0 0 0,-1-1 1 0 0,-2 0-1 0 0,-2 0 0 0 0,-1 0 1 0 0,-2-2 57 0 0,1 34-9 0 0,-1 1 1 0 0,1-1 0 0 0,-1 0-1 0 0,0 0 1 0 0,0 1-1 0 0,0-1 1 0 0,-1 1 0 0 0,0-1-1 0 0,0 1 1 0 0,0 0-1 0 0,-1 0 1 0 0,0 0-1 0 0,0 0 1 0 0,0 0 0 0 0,0 0-1 0 0,-1 1 1 0 0,0 0-1 0 0,0-1 1 0 0,0 2 0 0 0,0-1-1 0 0,-1 0 1 0 0,1 1-1 0 0,-1 0 1 0 0,0 0 0 0 0,0 0-1 0 0,-3-1 9 0 0,2 4-27 0 0,0 1-1 0 0,0-1 1 0 0,0 1-1 0 0,0 0 1 0 0,0 0-1 0 0,0 1 1 0 0,0 0-1 0 0,0 0 1 0 0,1 0-1 0 0,-1 1 0 0 0,1 0 1 0 0,0 0-1 0 0,-1 0 1 0 0,1 1-1 0 0,1 0 1 0 0,-1-1-1 0 0,1 2 1 0 0,-1-1-1 0 0,1 0 1 0 0,-1 2 27 0 0,-68 105-29 0 0,62-87 40 0 0,0 1 0 0 0,1 0 0 0 0,2 0 0 0 0,1 1 0 0 0,0 0 0 0 0,2 0 0 0 0,2 0-1 0 0,0 1 1 0 0,1-1 0 0 0,2 1 0 0 0,1-1 0 0 0,1 4-11 0 0,-1-14-50 0 0,2-1 1 0 0,0 1-1 0 0,1-1 0 0 0,0 0 0 0 0,1 0 1 0 0,1-1-1 0 0,0 1 0 0 0,1-1 0 0 0,1 0 1 0 0,0-1-1 0 0,1 0 0 0 0,0 0 1 0 0,1-1-1 0 0,1 0 0 0 0,-1-1 0 0 0,2 0 1 0 0,0-1-1 0 0,0 0 0 0 0,1-1 1 0 0,0 0-1 0 0,7 3 50 0 0,43-3-2726 0 0,-22-12-7020 0 0,-27 0-1302 0 0</inkml:trace>
  <inkml:trace contextRef="#ctx0" brushRef="#br0" timeOffset="-1090.535">2946 781 11578 0 0,'0'0'1856'0'0,"0"0"-718"0"0,0 0-315 0 0,0 0-1 0 0,0 0 31 0 0,0 0-5 0 0,0 0-107 0 0,0 0-136 0 0,0 0-77 0 0,0 0-32 0 0,1 33-20 0 0,8 99-2 0 0,-9-131-449 0 0,-1 1 0 0 0,1 0-1 0 0,0 0 1 0 0,0 0 0 0 0,0 0 0 0 0,0 0 0 0 0,0-1 0 0 0,0 1 0 0 0,1 0 0 0 0,-1 0-1 0 0,1 0 1 0 0,-1 0 0 0 0,1-1 0 0 0,0 1 0 0 0,-1 0 0 0 0,1-1 0 0 0,0 1 0 0 0,0 0-1 0 0,0-1 1 0 0,0 1 0 0 0,1-1 0 0 0,-1 0 0 0 0,0 1 0 0 0,1-1 0 0 0,-1 0 0 0 0,1 0-1 0 0,-1 0 1 0 0,1 1 0 0 0,-1-2 0 0 0,1 1 0 0 0,0 0-25 0 0,4 2 168 0 0,3 0-20 0 0,-1 0 1 0 0,0 0 0 0 0,0-1-1 0 0,1 0 1 0 0,0-1 0 0 0,-1 0-1 0 0,1 0 1 0 0,0-1 0 0 0,-1 0-1 0 0,1 0 1 0 0,0-1-1 0 0,-1 0 1 0 0,1-1 0 0 0,0 0-1 0 0,-1 0 1 0 0,0-1 0 0 0,0 0-1 0 0,0 0 1 0 0,0-1 0 0 0,7-4-149 0 0,4-3 167 0 0,0-1 1 0 0,-1 0 0 0 0,0-2-1 0 0,-1 0 1 0 0,-1-1-1 0 0,0 0 1 0 0,11-15-168 0 0,-20 22-32 0 0,0 0 0 0 0,-1 0-1 0 0,0-1 1 0 0,0 0 0 0 0,-1 0 0 0 0,0 0-1 0 0,0-1 1 0 0,-1 1 0 0 0,-1-1 0 0 0,0 0 0 0 0,0 0-1 0 0,0-1 1 0 0,-1-1 32 0 0,-7-3-1551 0 0,2 11-1277 0 0,-1 1-3424 0 0,1 2-5620 0 0</inkml:trace>
  <inkml:trace contextRef="#ctx0" brushRef="#br0" timeOffset="2355.192">5937 928 2793 0 0,'0'0'1333'0'0,"0"0"-299"0"0,0 0-27 0 0,0 0 256 0 0,0 0 252 0 0,0 0 112 0 0,0 0-118 0 0,0 0-282 0 0,0 0-353 0 0,0 0-302 0 0,0 0-155 0 0,11 3 483 0 0,-5-4-656 0 0,0 0-1 0 0,0-1 0 0 0,0 0 0 0 0,0 0 0 0 0,-1 0 0 0 0,1-1 0 0 0,-1 0 0 0 0,0 0 0 0 0,1 0 1 0 0,-1-1-1 0 0,-1 1 0 0 0,1-1 0 0 0,-1 0 0 0 0,1-1 0 0 0,-1 1 0 0 0,0-1 0 0 0,1-2-243 0 0,-2 3 108 0 0,13-13 233 0 0,-1 0 0 0 0,0-2 0 0 0,-2 0-1 0 0,0 0 1 0 0,-1-1 0 0 0,-1-1 0 0 0,-1 0-1 0 0,-1-2-340 0 0,18-36 1159 0 0,-12 112-397 0 0,-6 1-518 0 0,-2 0 1 0 0,-2 0 0 0 0,-3 1-1 0 0,-4 47-244 0 0,1-73 59 0 0,-2 42 16 0 0,-3 0 0 0 0,-3-1-1 0 0,-4 0 1 0 0,-2 0 0 0 0,-25 67-75 0 0,-2-60 249 0 0,41-77-241 0 0,0 0 0 0 0,0 0 0 0 0,0 0 0 0 0,-1-1 0 0 0,1 1 0 0 0,0 0 0 0 0,0-1 0 0 0,0 1 0 0 0,0-1 0 0 0,0 1 0 0 0,0-1 0 0 0,-1 1 0 0 0,1-1 0 0 0,0 0 0 0 0,1 1 1 0 0,-1-1-1 0 0,0 0 0 0 0,0 0 0 0 0,0 0 0 0 0,0 0 0 0 0,1 0 0 0 0,-1 0 0 0 0,0 0 0 0 0,1 0 0 0 0,-1 0 0 0 0,1 0 0 0 0,-1 0 0 0 0,1 0 0 0 0,0-1 0 0 0,-1 1 0 0 0,1 0 0 0 0,0 0 0 0 0,0 0 0 0 0,0-1 0 0 0,0 1 0 0 0,0 0 0 0 0,0 0 0 0 0,0 0 0 0 0,0-1 0 0 0,0 1 0 0 0,0 0 0 0 0,1 0 0 0 0,-1 0 0 0 0,1 0 0 0 0,-1 0 0 0 0,1-1 0 0 0,-1 1-7 0 0,0-2 8 0 0,4-45-32 0 0,1 0 1 0 0,3 0 0 0 0,2 1-1 0 0,2 0 1 0 0,2 1-1 0 0,2 0 1 0 0,2 1 0 0 0,1 1-1 0 0,3 1 1 0 0,14-19 22 0 0,2-8-51 0 0,3 1 1 0 0,4 2 0 0 0,2 2 0 0 0,3 3 0 0 0,2 1-1 0 0,33-26 51 0 0,-68 71-8 0 0,2 1 0 0 0,-1 1-1 0 0,2 1 1 0 0,-1 1-1 0 0,2 0 1 0 0,0 2 0 0 0,4-2 8 0 0,-24 11 0 0 0,1 0 0 0 0,-1 0-1 0 0,1 0 1 0 0,0 0 0 0 0,0 0 0 0 0,0 0 0 0 0,-1 0 0 0 0,1 0 0 0 0,0 1 0 0 0,0-1 0 0 0,0 1 0 0 0,0-1 0 0 0,0 1 0 0 0,0 0 0 0 0,0 0 0 0 0,0 0 0 0 0,0 0 0 0 0,0 0 0 0 0,0 0 0 0 0,0 1-1 0 0,0-1 1 0 0,0 1 0 0 0,0-1 0 0 0,0 1 0 0 0,0 0 0 0 0,0 0 0 0 0,-1 0 0 0 0,1 0 0 0 0,0 0 0 0 0,0 0 0 0 0,-1 0 0 0 0,1 0 0 0 0,-1 1 0 0 0,1-1 0 0 0,-1 1 0 0 0,0-1 0 0 0,1 1-1 0 0,-1 0 1 0 0,0-1 0 0 0,0 1 0 0 0,0 0 0 0 0,0 0 0 0 0,-1-1 0 0 0,1 1 0 0 0,0 0 0 0 0,-1 0 0 0 0,1 1 0 0 0,-1 20 17 0 0,-1 0 0 0 0,-1 1 0 0 0,-1-1 0 0 0,-1 0 0 0 0,-1 0 0 0 0,-1-1 0 0 0,-1 1 1 0 0,-1-1-1 0 0,-1-1 0 0 0,-1 0 0 0 0,-1 0 0 0 0,0-1 0 0 0,-2 0 0 0 0,0-1 0 0 0,-17 18-17 0 0,6-3-99 0 0,-1-1-1 0 0,-2-1 1 0 0,-1-2 0 0 0,-2-1-1 0 0,-1-1 1 0 0,-6 3 99 0 0,35-29-196 0 0,-1 0 0 0 0,0 0 0 0 0,0 0 0 0 0,0 0 0 0 0,0 0 1 0 0,-1-1-1 0 0,1 1 0 0 0,0-1 0 0 0,-1 0 0 0 0,1 0 0 0 0,0-1 0 0 0,-1 1 0 0 0,1 0 0 0 0,-1-1 0 0 0,1 0 1 0 0,-1 0-1 0 0,0 0 0 0 0,-2-1 196 0 0,-3-32-8348 0 0,10 26 4045 0 0,-1-4-5599 0 0</inkml:trace>
  <inkml:trace contextRef="#ctx0" brushRef="#br0" timeOffset="2848.804">6799 1006 7346 0 0,'0'0'1487'0'0,"0"0"-44"0"0,0 0 228 0 0,0 0 134 0 0,0 0-92 0 0,0 0-244 0 0,0 0-292 0 0,33-17-224 0 0,102-55-133 0 0,-51 17 498 0 0,-66 41-1163 0 0,-1-1 0 0 0,0 0 0 0 0,-1-2 0 0 0,-1 0 0 0 0,0 0 1 0 0,-1-2-1 0 0,-1 1 0 0 0,-1-2 0 0 0,-1 0 0 0 0,-1 0 0 0 0,0-1 0 0 0,-2 0 0 0 0,0 0 1 0 0,-1-1-1 0 0,-2 0 0 0 0,0-1 0 0 0,-1 1 0 0 0,-1-1 0 0 0,-1-7-155 0 0,-2 26 1 0 0,0 0 1 0 0,0 0-1 0 0,-1 0 0 0 0,1 0 1 0 0,-1 0-1 0 0,0 0 0 0 0,0 0 0 0 0,0 0 1 0 0,-1 1-1 0 0,1-1 0 0 0,-1 0 0 0 0,0 1 1 0 0,0-1-1 0 0,0 1 0 0 0,-1 0 1 0 0,1-1-1 0 0,-1 1 0 0 0,0 0 0 0 0,0 1 1 0 0,0-1-1 0 0,0 0 0 0 0,0 1 0 0 0,0 0 1 0 0,-1-1-1 0 0,1 2 0 0 0,-1-1 1 0 0,0 0-1 0 0,1 1 0 0 0,-1-1 0 0 0,0 1 1 0 0,0 0-1 0 0,0 0 0 0 0,0 1 0 0 0,0-1 1 0 0,0 1-1 0 0,0 0 0 0 0,0 0 1 0 0,0 0-1 0 0,0 0 0 0 0,0 1 0 0 0,0 0 1 0 0,0 0-1 0 0,0 0 0 0 0,-1 1-1 0 0,-7 2-18 0 0,1 1 0 0 0,0 0 0 0 0,1 1 0 0 0,-1 1 0 0 0,1-1 0 0 0,1 2-1 0 0,-1-1 1 0 0,1 1 0 0 0,0 1 0 0 0,1 0 0 0 0,0 0 0 0 0,1 0 0 0 0,-1 1 0 0 0,2 1 18 0 0,3-9 1 0 0,1 1 0 0 0,0 0 0 0 0,1 0 0 0 0,-1 0 0 0 0,1 0 0 0 0,-1 0 0 0 0,1 0 0 0 0,0 0 0 0 0,0 1 0 0 0,0-1 1 0 0,0 0-1 0 0,1 1 0 0 0,-1-1 0 0 0,1 0 0 0 0,0 1 0 0 0,0-1 0 0 0,0 1 0 0 0,1-1 0 0 0,-1 0 0 0 0,1 1 0 0 0,0-1 0 0 0,-1 0 0 0 0,2 1 0 0 0,-1-1 0 0 0,0 0 1 0 0,1 0-1 0 0,-1 0 0 0 0,1 0 0 0 0,0 0 0 0 0,0 0 0 0 0,0-1 0 0 0,0 1 0 0 0,1-1 0 0 0,-1 1 0 0 0,1-1 0 0 0,-1 0 0 0 0,1 0 0 0 0,0 0 0 0 0,0 0 0 0 0,3 1-1 0 0,13 5 25 0 0,0-2 0 0 0,0 0 0 0 0,1-1-1 0 0,0-1 1 0 0,0-1 0 0 0,0 0 0 0 0,0-2-1 0 0,14 0-24 0 0,54 6 185 0 0,-86-7-167 0 0,0 0-1 0 0,0 1 1 0 0,0-1 0 0 0,0 1-1 0 0,0 0 1 0 0,-1-1-1 0 0,1 1 1 0 0,0 0 0 0 0,0 0-1 0 0,-1 0 1 0 0,1 0 0 0 0,0 1-1 0 0,-1-1 1 0 0,0 0-1 0 0,1 1 1 0 0,-1-1 0 0 0,0 1-1 0 0,1-1 1 0 0,-1 1-1 0 0,0 0 1 0 0,0-1 0 0 0,0 1-1 0 0,-1 0 1 0 0,1 0-1 0 0,0 0 1 0 0,-1 0 0 0 0,1-1-1 0 0,-1 1 1 0 0,1 0 0 0 0,-1 0-1 0 0,0 0 1 0 0,0 0-1 0 0,0 0 1 0 0,0 0 0 0 0,0 0-1 0 0,-1 0 1 0 0,1 0-1 0 0,0 0 1 0 0,-1 0 0 0 0,1 0-1 0 0,-1 0-17 0 0,-31 80 516 0 0,5-41-448 0 0,21-33-143 0 0,-1 1 0 0 0,1-1 0 0 0,1 2 0 0 0,0-1 0 0 0,0 1 0 0 0,0-1 0 0 0,2 1 0 0 0,-1 0 1 0 0,1 1-1 0 0,1-1 0 0 0,-1 0 0 0 0,1 8 75 0 0,3-17-150 0 0,1 0 1 0 0,-1 1-1 0 0,1-1 0 0 0,0 0 1 0 0,-1 0-1 0 0,1-1 0 0 0,0 1 1 0 0,-1 0-1 0 0,1 0 0 0 0,0-1 1 0 0,0 1-1 0 0,0-1 0 0 0,0 0 1 0 0,0 1-1 0 0,0-1 0 0 0,-1 0 1 0 0,1 0-1 0 0,0 0 0 0 0,0-1 1 0 0,0 1-1 0 0,0 0 0 0 0,0-1 1 0 0,0 1-1 0 0,-1-1 0 0 0,1 1 1 0 0,0-1-1 0 0,1 0 150 0 0,36-17-4509 0 0,-15 2-1341 0 0,-21 15 4980 0 0,11-8-8644 0 0</inkml:trace>
  <inkml:trace contextRef="#ctx0" brushRef="#br0" timeOffset="3098.329">7784 575 12787 0 0,'0'0'2024'0'0,"0"0"-724"0"0,0 0-374 0 0,0 0-38 0 0,0 0 36 0 0,-22 34-23 0 0,-67 108-128 0 0,60-71 102 0 0,29-60-708 0 0,-1-8-120 0 0,1 1 1 0 0,0-1-1 0 0,0 1 1 0 0,0-1-1 0 0,0 1 1 0 0,0-1-1 0 0,1 1 0 0 0,-1-1 1 0 0,1 1-1 0 0,0-1 1 0 0,0 0-1 0 0,1 1 1 0 0,-1-1-1 0 0,1 0 1 0 0,-1 0-1 0 0,1 0 1 0 0,0 0-1 0 0,0 0 1 0 0,0 0-1 0 0,1-1 1 0 0,-1 1-1 0 0,0-1 1 0 0,1 1-1 0 0,0-1 1 0 0,0 0-1 0 0,0 0 1 0 0,0 0-1 0 0,0-1 1 0 0,0 1-1 0 0,0-1 1 0 0,0 1-1 0 0,1-1 1 0 0,-1 0-1 0 0,0 0 1 0 0,1-1-1 0 0,-1 1 0 0 0,1-1 1 0 0,3 1-48 0 0,-2-1 59 0 0,0 0 0 0 0,1 0-1 0 0,-1 0 1 0 0,0-1 0 0 0,1 0 0 0 0,-1 0-1 0 0,0 0 1 0 0,0 0 0 0 0,0-1 0 0 0,0 0-1 0 0,0 0 1 0 0,0 0 0 0 0,-1-1 0 0 0,1 0-1 0 0,-1 0 1 0 0,1 0 0 0 0,-1 0 0 0 0,0-1 0 0 0,0 1-1 0 0,-1-1 1 0 0,1 0 0 0 0,-1 0 0 0 0,0-1-1 0 0,0 1 1 0 0,0-1 0 0 0,0 1 0 0 0,-1-1-1 0 0,0 0 1 0 0,0 0 0 0 0,0 0 0 0 0,0-3-59 0 0,1 0-80 0 0,0 0 1 0 0,0-1-1 0 0,-1 1 1 0 0,0-1 0 0 0,0 0-1 0 0,-1 1 1 0 0,-1-1-1 0 0,1 0 1 0 0,-1 0 0 0 0,-1 0-1 0 0,0 1 1 0 0,0-1-1 0 0,0 0 1 0 0,-1 1-1 0 0,-1-1 1 0 0,1 1 0 0 0,-1-1-1 0 0,-1 1 1 0 0,1 0-1 0 0,-2 0 1 0 0,1 1-1 0 0,-1-1 1 0 0,0 1 0 0 0,0 0-1 0 0,-1 0 1 0 0,0 1-1 0 0,0 0 1 0 0,-1 0 0 0 0,-2-1 79 0 0,-25-2-2700 0 0,10 9-1894 0 0,15 0 1552 0 0,-8 0-8126 0 0</inkml:trace>
  <inkml:trace contextRef="#ctx0" brushRef="#br0" timeOffset="3921.555">8334 93 11138 0 0,'0'0'1951'0'0,"0"0"-586"0"0,0 0-394 0 0,0 0 4 0 0,0 0 118 0 0,0 0 117 0 0,0 0-34 0 0,0 0-192 0 0,0 0-214 0 0,0 0-170 0 0,0 0-124 0 0,0 0-91 0 0,-6 32-49 0 0,-21 104-38 0 0,2 49 605 0 0,-42 157-293 0 0,68-342-607 0 0,-1 0 0 0 0,0-1 0 0 0,0 1 0 0 0,1 0 0 0 0,-1 0 0 0 0,0 0 0 0 0,0 0 0 0 0,1 0 0 0 0,-1 0 0 0 0,0 0 0 0 0,0 0 0 0 0,1 0 0 0 0,-1 0 1 0 0,0 0-1 0 0,1 0 0 0 0,-1 0 0 0 0,0 0 0 0 0,0 0 0 0 0,1 0 0 0 0,-1 0 0 0 0,0 0 0 0 0,0 1 0 0 0,1-1 0 0 0,-1 0 0 0 0,0 0 0 0 0,0 0 0 0 0,0 0 0 0 0,1 0 0 0 0,-1 1 0 0 0,0-1 0 0 0,0 0 0 0 0,0 0 0 0 0,1 0 0 0 0,-1 1 0 0 0,0-1 0 0 0,0 0 0 0 0,0 0 0 0 0,0 1 0 0 0,0-1 0 0 0,0 0 0 0 0,1 0 0 0 0,-1 1 0 0 0,0-1 0 0 0,0 0 0 0 0,0 1-3 0 0,30-36 67 0 0,-15 18-68 0 0,3-3-22 0 0,1 1 0 0 0,1 1 0 0 0,0 0 0 0 0,1 2 0 0 0,1 1 0 0 0,0 0 0 0 0,2 2-1 0 0,-1 0 1 0 0,1 2 0 0 0,1 1 0 0 0,18-5 23 0 0,-40 14 4 0 0,0 1 0 0 0,0-1-1 0 0,-1 1 1 0 0,1 0-1 0 0,0 0 1 0 0,0 0-1 0 0,0 0 1 0 0,0 0-1 0 0,0 1 1 0 0,-1-1 0 0 0,1 1-1 0 0,0 0 1 0 0,0 0-1 0 0,-1 0 1 0 0,1 0-1 0 0,-1 0 1 0 0,1 1-1 0 0,-1-1 1 0 0,1 1 0 0 0,-1 0-1 0 0,0 0 1 0 0,0 0-1 0 0,0 0 1 0 0,0 0-1 0 0,0 0 1 0 0,0 0 0 0 0,0 0-1 0 0,-1 1 1 0 0,1-1-1 0 0,-1 1 1 0 0,0-1-1 0 0,0 1 1 0 0,0 0-1 0 0,0-1 1 0 0,0 1 0 0 0,0 0-1 0 0,-1 0 1 0 0,1 0-1 0 0,-1 0 1 0 0,0 0-4 0 0,2 7 27 0 0,-1 0 1 0 0,-1 0-1 0 0,0 0 1 0 0,0 0 0 0 0,-1 0-1 0 0,0-1 1 0 0,0 1-1 0 0,-1 0 1 0 0,-1 0-1 0 0,1-1 1 0 0,-2 2-28 0 0,-4 4 59 0 0,0-1 1 0 0,-1-1 0 0 0,0 0-1 0 0,-1 0 1 0 0,-1-1 0 0 0,0 0-1 0 0,0 0 1 0 0,-1-2-1 0 0,0 1 1 0 0,-1-2 0 0 0,-1 1-1 0 0,1-2 1 0 0,-1 0 0 0 0,-1 0-1 0 0,1-2 1 0 0,-1 0-1 0 0,-12 3-59 0 0,22-6-76 0 0,-1-1 0 0 0,1 1-1 0 0,-1-1 1 0 0,1-1-1 0 0,-1 1 1 0 0,0-1-1 0 0,0 0 1 0 0,0 0 0 0 0,0-1-1 0 0,0 0 1 0 0,0 0-1 0 0,1 0 1 0 0,-1-1 0 0 0,0 0-1 0 0,0 0 1 0 0,0 0-1 0 0,0-1 1 0 0,1 0-1 0 0,-1 0 1 0 0,1 0 0 0 0,-1-1-1 0 0,1 1 1 0 0,0-1-1 0 0,0-1 1 0 0,0 1 0 0 0,1-1-1 0 0,-1 0 1 0 0,1 0-1 0 0,0 0 1 0 0,0-1-1 0 0,0 1 1 0 0,0-1 0 0 0,1 0-1 0 0,0 0 1 0 0,0 0-1 0 0,0 0 1 0 0,1-1 0 0 0,0 1-1 0 0,0-1 1 0 0,0-1 76 0 0,2-30-3197 0 0,6 13-3040 0 0,-2 8-4240 0 0</inkml:trace>
  <inkml:trace contextRef="#ctx0" brushRef="#br0" timeOffset="4316.076">9043 8 6929 0 0,'0'0'3423'0'0,"0"0"-1823"0"0,0 0-347 0 0,0 0 290 0 0,0 0 223 0 0,0 0-15 0 0,0 0-262 0 0,0 0-332 0 0,0 0-262 0 0,0 0-151 0 0,0 0-89 0 0,0 0-58 0 0,3-1-63 0 0,11-4-70 0 0,-11 4-44 0 0,-3 19 854 0 0,-1 123-682 0 0,-7 0 0 0 0,-5-1 0 0 0,-9 12-592 0 0,17-120 9 0 0,-1-1-1 0 0,-2 0 1 0 0,-1-1-1 0 0,-1 1 1 0 0,-1-2-1 0 0,-2 0 1 0 0,-1 0-1 0 0,-8 9-8 0 0,4-16-463 0 0,18-22 203 0 0,0 0-59 0 0,3-11-1294 0 0,42-45-3763 0 0,-13 21-4930 0 0,-22 23 305 0 0</inkml:trace>
  <inkml:trace contextRef="#ctx0" brushRef="#br0" timeOffset="4704.709">9144 682 4377 0 0,'0'0'2178'0'0,"0"0"-615"0"0,0 0-38 0 0,0 0 202 0 0,0 0 90 0 0,0 0-99 0 0,0 0-269 0 0,0 0-275 0 0,0 0-181 0 0,0 0-121 0 0,0 0-101 0 0,0 0-67 0 0,0 0-75 0 0,18 19-33 0 0,56 60-15 0 0,-73-77-550 0 0,1-1 1 0 0,-1 1-1 0 0,0-1 0 0 0,0 1 1 0 0,1-1-1 0 0,-1 0 0 0 0,1 1 1 0 0,-1-1-1 0 0,1 0 0 0 0,0 0 0 0 0,-1 0 1 0 0,1 0-1 0 0,0 0 0 0 0,0-1 1 0 0,0 1-1 0 0,-1 0 0 0 0,1-1 1 0 0,0 0-1 0 0,0 1 0 0 0,0-1 1 0 0,0 0-1 0 0,0 0 0 0 0,0 0 0 0 0,0 0 1 0 0,0 0-1 0 0,0 0 0 0 0,0-1-31 0 0,5 0 177 0 0,3-2-87 0 0,0-1 1 0 0,0 0 0 0 0,0 0-1 0 0,-1-1 1 0 0,0 0-1 0 0,0 0 1 0 0,0-1 0 0 0,-1 0-1 0 0,0-1 1 0 0,0 0 0 0 0,-1 0-1 0 0,1-1 1 0 0,-2 0 0 0 0,1 0-1 0 0,-1-1 1 0 0,0 0-1 0 0,-1 0 1 0 0,0 0 0 0 0,0 0-1 0 0,-1-1 1 0 0,-1 0 0 0 0,1 0-1 0 0,0-4-90 0 0,-2 9-4 0 0,0 0 0 0 0,0 1 0 0 0,-1-1 0 0 0,1 0 0 0 0,-1 0 1 0 0,0 0-1 0 0,0 0 0 0 0,-1 0 0 0 0,1 0 0 0 0,-1-1 0 0 0,0 1 0 0 0,-1 0 0 0 0,1 0 0 0 0,-1 0 0 0 0,0 0 0 0 0,0 0 0 0 0,-1 0 0 0 0,1 0 0 0 0,-1 1 0 0 0,0-1 1 0 0,-1 0-1 0 0,1 1 0 0 0,-1-1 0 0 0,0 1 0 0 0,0 0 0 0 0,0 0 0 0 0,0 0 0 0 0,-1 1 0 0 0,0-1 0 0 0,0 1 0 0 0,0-1 0 0 0,0 1 0 0 0,0 1 0 0 0,0-1 0 0 0,-1 0 0 0 0,1 1 1 0 0,-1 0-1 0 0,0 0 0 0 0,0 1 0 0 0,0-1 0 0 0,-3 0 4 0 0,-1 3-10 0 0,0 0 0 0 0,0 0-1 0 0,0 1 1 0 0,1 0 0 0 0,-1 0 0 0 0,1 1 0 0 0,-1 0 0 0 0,1 1 0 0 0,0-1 0 0 0,0 2-1 0 0,0-1 1 0 0,1 1 0 0 0,-1 0 0 0 0,1 1 0 0 0,0 0 0 0 0,1 0 0 0 0,0 0 0 0 0,0 1-1 0 0,0 0 1 0 0,1 0 0 0 0,0 1 0 0 0,-1 0 10 0 0,-3 7-17 0 0,0 1-1 0 0,1-1 1 0 0,1 2-1 0 0,1-1 1 0 0,0 1-1 0 0,1 0 1 0 0,0 0-1 0 0,2 0 1 0 0,0 1-1 0 0,0 12 18 0 0,2-23-14 0 0,0-1 0 0 0,1 0 0 0 0,0 1 0 0 0,0-1 0 0 0,1 0-1 0 0,-1 1 1 0 0,1-1 0 0 0,1 0 0 0 0,-1 0 0 0 0,1 0-1 0 0,0 0 1 0 0,1 0 0 0 0,-1 0 0 0 0,1 0 0 0 0,0-1 0 0 0,0 1-1 0 0,1-1 1 0 0,0 0 0 0 0,0 0 0 0 0,0 0 0 0 0,1-1 0 0 0,-1 0-1 0 0,1 1 1 0 0,0-2 0 0 0,0 1 0 0 0,0 0 0 0 0,3 0 14 0 0,0 0-123 0 0,0 0 0 0 0,0-1-1 0 0,0 0 1 0 0,1 0 0 0 0,0-1 0 0 0,-1 0 0 0 0,1-1 0 0 0,0 0 0 0 0,0 0 0 0 0,-1-1 0 0 0,1 0 0 0 0,0 0 0 0 0,5-2 123 0 0,28-5-3518 0 0,-2-3-4210 0 0,-24 6-3625 0 0</inkml:trace>
  <inkml:trace contextRef="#ctx0" brushRef="#br0" timeOffset="5206.643">9584 847 5073 0 0,'0'0'3576'0'0,"0"0"-1081"0"0,0 0-499 0 0,0 0-253 0 0,0 0-275 0 0,0 0-250 0 0,0 0-174 0 0,0 0-123 0 0,0 0-56 0 0,0 0-42 0 0,0 0-79 0 0,0 0-86 0 0,14 2-90 0 0,45 0-108 0 0,-56-3-412 0 0,1 1 0 0 0,-1-1 0 0 0,0 0 1 0 0,0 0-1 0 0,0-1 0 0 0,0 1 0 0 0,0 0 1 0 0,0-1-1 0 0,0 0 0 0 0,0 0 0 0 0,0 0 0 0 0,-1 0 1 0 0,1 0-1 0 0,-1-1 0 0 0,0 1 0 0 0,0-1 1 0 0,0 1-1 0 0,0-1 0 0 0,1-1-48 0 0,3-4 127 0 0,44-50 291 0 0,2 1 1 0 0,3 3 0 0 0,18-12-419 0 0,-31 48-76 0 0,-39 44 127 0 0,-53 142 477 0 0,47-93-470 0 0,7-73-55 0 0,-1-1-1 0 0,1 1 0 0 0,0-1 1 0 0,0 1-1 0 0,0-1 1 0 0,1 0-1 0 0,-1-1 0 0 0,0 1 1 0 0,0-1-1 0 0,0 0 0 0 0,1 0 1 0 0,-1 0-1 0 0,0 0 0 0 0,0-1 1 0 0,0 1-1 0 0,0-1 1 0 0,1 0-1 0 0,-1-1 0 0 0,0 1 1 0 0,-1-1-1 0 0,1 0 0 0 0,2-1-2 0 0,166-109 18 0 0,-120 80-39 0 0,1 3 1 0 0,1 2 0 0 0,1 2-1 0 0,16-2 21 0 0,12 12 22 0 0,-81 17-15 0 0,0 0 1 0 0,-1-1-1 0 0,1 1 1 0 0,-1 0 0 0 0,1 0-1 0 0,-1 0 1 0 0,0 0-1 0 0,0 0 1 0 0,0 0-1 0 0,0 0 1 0 0,0 0 0 0 0,0 0-1 0 0,-1 1 1 0 0,1-1-1 0 0,-1 0 1 0 0,1 1-1 0 0,-1-1 1 0 0,0 0 0 0 0,0 1-1 0 0,0-1 1 0 0,0 0-1 0 0,0 1 1 0 0,-1-1-1 0 0,1 0 1 0 0,-1 0 0 0 0,0 2-8 0 0,1 4 43 0 0,-35 172 986 0 0,34-176-1032 0 0,0 0 0 0 0,-1 0 0 0 0,1 0 0 0 0,1 0 0 0 0,-1 0 0 0 0,1 0 0 0 0,-1 0-1 0 0,1 0 1 0 0,0 0 0 0 0,1 0 0 0 0,-1 0 0 0 0,1 0 0 0 0,0 0 0 0 0,0 0 0 0 0,0 0 0 0 0,0 0 0 0 0,1-1-1 0 0,-1 1 1 0 0,1 0 0 0 0,0-1 0 0 0,0 1 0 0 0,0-1 0 0 0,1 0 0 0 0,-1 0 0 0 0,1 0 0 0 0,0 0 0 0 0,0 0-1 0 0,0 0 1 0 0,0-1 0 0 0,0 1 0 0 0,1-1 0 0 0,-1 0 0 0 0,1 0 0 0 0,0 0 0 0 0,-1-1 0 0 0,1 1 0 0 0,2 0 3 0 0,50-1-980 0 0,-21-13-6197 0 0,-23 8-4909 0 0</inkml:trace>
  <inkml:trace contextRef="#ctx0" brushRef="#br0" timeOffset="6974.89">0 1584 5849 0 0,'0'0'1290'0'0,"0"0"-462"0"0,0 0-340 0 0,0 0-228 0 0,0 0-202 0 0,0 0-94 0 0,0 0-14 0 0,0 0 29 0 0,0 0 45 0 0,0 0 49 0 0,0 0 57 0 0,0 0 68 0 0,0 0 100 0 0,11-5 107 0 0,33-12 94 0 0,58 13 2594 0 0,108 11 29 0 0,371-29 168 0 0,200-11-1515 0 0,-59 7-302 0 0,-58-39-316 0 0,154-13-541 0 0,-143 53-272 0 0,-115 24-155 0 0,198 27-64 0 0,-243-17 50 0 0,238-36-175 0 0,15-36-28 0 0,-271 23 186 0 0,-134 21 111 0 0,420 1 119 0 0,-433 11-143 0 0,-140 6 174 0 0,-135 0-51 0 0,-8 6-137 0 0,345-9 348 0 0,-322 11-441 0 0,-43-3-134 0 0,-40 1-5282 0 0,-3-3-1933 0 0,0-2-4810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1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88 1496 0 0,'0'0'1487'0'0,"0"0"-114"0"0,0 0 214 0 0,0 0 296 0 0,0 0 156 0 0,0 0-117 0 0,0 0-274 0 0,0 0-321 0 0,0 0-282 0 0,0 0-182 0 0,0 0-123 0 0,2-8-75 0 0,7-50 2814 0 0,-11 56-3355 0 0,1 0-1 0 0,-1 0 1 0 0,1 1 0 0 0,-1-1 0 0 0,0 1-1 0 0,0-1 1 0 0,0 1 0 0 0,0 0 0 0 0,0-1 0 0 0,0 1-1 0 0,0 0 1 0 0,0 1 0 0 0,0-1 0 0 0,-1 0-1 0 0,1 0 1 0 0,0 1 0 0 0,-1 0 0 0 0,1-1-1 0 0,0 1 1 0 0,-1 0 0 0 0,1 0 0 0 0,0 0-1 0 0,-1 0 1 0 0,1 1 0 0 0,0-1 0 0 0,-1 1-1 0 0,0 0-123 0 0,-5-1 185 0 0,-4 2-71 0 0,1 0-1 0 0,-1 1 1 0 0,1 1-1 0 0,-1-1 1 0 0,1 2-1 0 0,0 0 1 0 0,1 0-1 0 0,-1 1 1 0 0,1 0-1 0 0,0 0 1 0 0,1 1-1 0 0,-6 5-113 0 0,3-3 108 0 0,-6 8-49 0 0,0 0 0 0 0,1 1 0 0 0,1 1 0 0 0,0 1 0 0 0,2 0 1 0 0,1 1-1 0 0,0 1 0 0 0,1 0 0 0 0,2 0 0 0 0,0 1 0 0 0,-6 23-59 0 0,7-20 11 0 0,2 0 0 0 0,0 1-1 0 0,2 0 1 0 0,1 0 0 0 0,1 0-1 0 0,1 1 1 0 0,2-1 0 0 0,0 0 0 0 0,3 11-12 0 0,-1-29 5 0 0,0-1 0 0 0,1 0 0 0 0,-1 0 0 0 0,2-1 0 0 0,-1 1 0 0 0,1 0 0 0 0,0-1 0 0 0,0 0 0 0 0,1 0 0 0 0,0 0 0 0 0,1-1 0 0 0,-1 0 0 0 0,1 0 0 0 0,0 0 0 0 0,1-1 0 0 0,-1 1 0 0 0,1-2 0 0 0,0 1 0 0 0,0-1 0 0 0,1 0 0 0 0,-1 0 0 0 0,1-1 0 0 0,0 0 0 0 0,0 0 0 0 0,0-1-1 0 0,0 0 1 0 0,1-1 0 0 0,-1 0 0 0 0,0 0 0 0 0,1 0 0 0 0,-1-1 0 0 0,0-1 0 0 0,7 0-4 0 0,-3 1 38 0 0,-1-1 0 0 0,1 0 0 0 0,-1-1 0 0 0,1-1 0 0 0,-1 1 0 0 0,0-2 0 0 0,0 1 0 0 0,0-2 0 0 0,0 1 0 0 0,-1-2 0 0 0,0 1 0 0 0,0-1 0 0 0,0-1 0 0 0,-1 0 0 0 0,0 0 0 0 0,0-1 0 0 0,-1 0 0 0 0,1 0 0 0 0,-2-1 0 0 0,0 0 0 0 0,0-1 0 0 0,0 1 0 0 0,-1-1 0 0 0,-1-1 0 0 0,0 1 0 0 0,0-1 0 0 0,2-7-38 0 0,-6 13-4 0 0,0-1 1 0 0,-1 1 0 0 0,1 0-1 0 0,-1 0 1 0 0,0-1-1 0 0,-1 1 1 0 0,1 0 0 0 0,-1-1-1 0 0,0 1 1 0 0,0 0 0 0 0,-1 0-1 0 0,1 0 1 0 0,-1 0-1 0 0,0 0 1 0 0,-1 0 0 0 0,1 1-1 0 0,-1-1 1 0 0,0 1 0 0 0,0-1-1 0 0,0 1 1 0 0,-1 0-1 0 0,1 0 1 0 0,-1 1 0 0 0,0-1-1 0 0,0 1 1 0 0,0-1-1 0 0,-1 1 1 0 0,1 1 0 0 0,-1-1-1 0 0,0 1 1 0 0,0 0 0 0 0,0 0-1 0 0,0 0 1 0 0,0 0-1 0 0,0 1 1 0 0,0 0 0 0 0,0 0-1 0 0,-1 1 1 0 0,1-1 0 0 0,0 1-1 0 0,-1 0 1 0 0,1 0-1 0 0,-5 2 4 0 0,-18-3-118 0 0,21 0 74 0 0,-1 0-1 0 0,1 1 1 0 0,-1 0 0 0 0,0 0 0 0 0,1 1-1 0 0,-1 0 1 0 0,1 0 0 0 0,-1 1-1 0 0,1 0 1 0 0,0 0 0 0 0,-5 3 44 0 0,12-5-3 0 0,0 0-1 0 0,1 0 1 0 0,-1 0 0 0 0,0 0-1 0 0,0 0 1 0 0,1 1 0 0 0,-1-1-1 0 0,0 0 1 0 0,0 0 0 0 0,0 0-1 0 0,1 0 1 0 0,-1 1 0 0 0,0-1-1 0 0,0 0 1 0 0,0 0 0 0 0,0 0-1 0 0,0 1 1 0 0,1-1 0 0 0,-1 0-1 0 0,0 0 1 0 0,0 1 0 0 0,0-1-1 0 0,0 0 1 0 0,0 0 0 0 0,0 1-1 0 0,0-1 1 0 0,0 0 0 0 0,0 0-1 0 0,0 1 1 0 0,0-1 0 0 0,0 0-1 0 0,0 1 1 0 0,0-1 0 0 0,0 0 3 0 0,6 0 45 0 0,314-4 1287 0 0,-208-21-853 0 0,-103 25-3292 0 0,0 3-7249 0 0,-7-3-1699 0 0</inkml:trace>
  <inkml:trace contextRef="#ctx0" brushRef="#br0" timeOffset="429.024">883 515 13931 0 0,'0'0'2012'0'0,"0"0"-443"0"0,0 0-153 0 0,0 0-9 0 0,0 0-71 0 0,0 0-135 0 0,0 0-209 0 0,0 0-215 0 0,0 0-170 0 0,0 0-124 0 0,0 0-82 0 0,0 0-86 0 0,0 0-54 0 0,-2 15-46 0 0,-12 117 349 0 0,14-74-1063 0 0,0-57 175 0 0,0-1-132 0 0,0 0-179 0 0,0 0-250 0 0,0-18-13489 0 0,1 10 4060 0 0</inkml:trace>
  <inkml:trace contextRef="#ctx0" brushRef="#br0" timeOffset="596.039">876 202 13931 0 0,'0'0'1564'0'0,"0"0"-321"0"0,0 0-129 0 0,0 0 58 0 0,0 0 40 0 0,0 0-142 0 0,0 0-317 0 0,0 0-342 0 0,0 0-307 0 0,0 0-185 0 0,0 0-65 0 0,0 0-18 0 0,0-3-28 0 0,7-3-426 0 0,8 27-864 0 0,3 4-6681 0 0,-10-18-2533 0 0</inkml:trace>
  <inkml:trace contextRef="#ctx0" brushRef="#br0" timeOffset="1035.269">1091 371 8538 0 0,'0'0'4130'0'0,"0"0"-1523"0"0,0 0-748 0 0,0 0-270 0 0,0 0-222 0 0,0 0-291 0 0,0 0-305 0 0,0 0-223 0 0,0 0-140 0 0,0 0-59 0 0,0 0-17 0 0,0 0-9 0 0,0 0-49 0 0,2 13-29 0 0,24 103 422 0 0,51 93-79 0 0,-77-208-569 0 0,0 0 0 0 0,1 0 0 0 0,-1 0 0 0 0,0 0 0 0 0,0 0 0 0 0,0 0 1 0 0,0 0-1 0 0,1-1 0 0 0,-1 1 0 0 0,0 0 0 0 0,1 0 0 0 0,-1 0 0 0 0,1 0 0 0 0,-1 0 0 0 0,1 0 1 0 0,-1-1-1 0 0,1 1 0 0 0,0 0 0 0 0,-1-1 0 0 0,1 1 0 0 0,0 0 0 0 0,0-1 0 0 0,0 1 0 0 0,-1-1 1 0 0,1 1-1 0 0,0-1 0 0 0,0 1 0 0 0,0-1 0 0 0,0 0 0 0 0,0 1 0 0 0,0-1 0 0 0,0 0 0 0 0,0 0 1 0 0,0 0-1 0 0,0 0 0 0 0,0 1 0 0 0,0-1 0 0 0,0-1 0 0 0,-1 1 0 0 0,1 0 0 0 0,0 0 0 0 0,0 0 0 0 0,0 0 1 0 0,0-1-1 0 0,0 1 0 0 0,0 0 0 0 0,0-1 0 0 0,0 1 0 0 0,0-1 0 0 0,-1 1 0 0 0,1-1 0 0 0,0 0 1 0 0,0 1-1 0 0,-1-1 0 0 0,1 0 0 0 0,0 1 0 0 0,-1-1 0 0 0,1 0 0 0 0,0 0 0 0 0,-1 1 0 0 0,1-1 1 0 0,-1 0-1 0 0,0 0 0 0 0,1-1-19 0 0,68-222 1009 0 0,-18 92-893 0 0,-51 131-204 0 0,0 1-36 0 0,0 0-74 0 0,0 0-78 0 0,0 16-1283 0 0,0 10-1349 0 0,0-9-4571 0 0,0-9-3859 0 0</inkml:trace>
  <inkml:trace contextRef="#ctx0" brushRef="#br0" timeOffset="1484.987">1539 530 5817 0 0,'0'0'1434'0'0,"0"0"169"0"0,0 0 179 0 0,0 0 34 0 0,0 0-57 0 0,0 0-167 0 0,0 0-195 0 0,0 0-206 0 0,0 0-186 0 0,0 0-185 0 0,0 0-158 0 0,0 0-102 0 0,24-7-79 0 0,78-22-39 0 0,-54-1 353 0 0,-44 25-685 0 0,0 0 1 0 0,-1 0-1 0 0,1-1 1 0 0,-1 1-1 0 0,0-1 1 0 0,0 0 0 0 0,-1 0-1 0 0,0 0 1 0 0,0 0-1 0 0,0 0 1 0 0,-1 0-1 0 0,0 0 1 0 0,0-1-1 0 0,0 1 1 0 0,-1 0 0 0 0,0-1-1 0 0,0 1 1 0 0,-1-1-1 0 0,0 1 1 0 0,0-1-111 0 0,-1 5-2 0 0,-1 0 0 0 0,0 0 0 0 0,1 0 1 0 0,-1 1-1 0 0,0-1 0 0 0,0 1 0 0 0,0-1 1 0 0,0 1-1 0 0,0 0 0 0 0,0 0 0 0 0,0 0 0 0 0,0 1 1 0 0,0-1-1 0 0,0 1 0 0 0,-1 0 0 0 0,1-1 1 0 0,0 2-1 0 0,0-1 0 0 0,0 0 0 0 0,-1 1 0 0 0,1-1 1 0 0,0 1-1 0 0,0 0 0 0 0,0 0 0 0 0,0 0 1 0 0,0 0-1 0 0,0 1 0 0 0,0-1 0 0 0,0 1 0 0 0,0 0 2 0 0,-12 8-20 0 0,1 1-1 0 0,0 0 0 0 0,0 1 1 0 0,1 0-1 0 0,1 1 0 0 0,0 1 1 0 0,1 0-1 0 0,1 0 0 0 0,0 1 1 0 0,-2 4 20 0 0,9-16-5 0 0,1 1 0 0 0,-1 0 0 0 0,0 0 1 0 0,1 0-1 0 0,0 0 0 0 0,0 1 0 0 0,0-1 1 0 0,0 0-1 0 0,1 1 0 0 0,0-1 0 0 0,-1 1 1 0 0,2 0-1 0 0,-1-1 0 0 0,1 1 0 0 0,-1 0 1 0 0,1-1-1 0 0,1 1 0 0 0,-1 0 0 0 0,0 0 1 0 0,1-1-1 0 0,0 1 0 0 0,0-1 0 0 0,1 1 1 0 0,-1-1-1 0 0,1 1 0 0 0,0-1 0 0 0,0 0 1 0 0,1 0-1 0 0,-1 0 0 0 0,1 0 0 0 0,0 0 1 0 0,2 2 4 0 0,6 1-118 0 0,1 0 1 0 0,-1-1 0 0 0,1-1-1 0 0,0 0 1 0 0,1 0 0 0 0,-1-2-1 0 0,1 1 1 0 0,0-2-1 0 0,0 1 1 0 0,0-2 0 0 0,0 0-1 0 0,0 0 1 0 0,0-1 0 0 0,0-1-1 0 0,7-1 118 0 0,38-12-4078 0 0,-34 6-4204 0 0,-13 5-2552 0 0</inkml:trace>
  <inkml:trace contextRef="#ctx0" brushRef="#br0" timeOffset="1830.006">1940 695 6585 0 0,'0'0'3696'0'0,"0"0"-1858"0"0,0 0-393 0 0,0 0 221 0 0,0 0-32 0 0,0 0-198 0 0,0 0-236 0 0,0 0-225 0 0,0 0-151 0 0,0 0-78 0 0,0 0-82 0 0,0 0-60 0 0,0 0-67 0 0,22-16-66 0 0,70-49-68 0 0,-35 6 558 0 0,4-51 340 0 0,-25 69-1421 0 0,-35 41 61 0 0,-1 0-25 0 0,-1 12-51 0 0,-22 145-41 0 0,24-151 183 0 0,0-1 0 0 0,0 0-1 0 0,1 1 1 0 0,0-1-1 0 0,0 0 1 0 0,0 0 0 0 0,1 0-1 0 0,-1 0 1 0 0,1-1 0 0 0,0 1-1 0 0,0-1 1 0 0,1 1 0 0 0,0-1-1 0 0,-1 0 1 0 0,1-1-1 0 0,1 1 1 0 0,-1-1 0 0 0,0 1-1 0 0,1-1 1 0 0,0 0 0 0 0,0-1-1 0 0,0 1 1 0 0,0-1-1 0 0,0 0 1 0 0,0-1 0 0 0,0 1-1 0 0,1-1 1 0 0,-1 0 0 0 0,0 0-1 0 0,1 0 1 0 0,-1-1-1 0 0,1 0 1 0 0,-1 0 0 0 0,1-1-1 0 0,0 1-6 0 0,6-2 51 0 0,-1 0-1 0 0,0-1 0 0 0,1 0 1 0 0,-1-1-1 0 0,-1 0 0 0 0,1 0 0 0 0,-1-1 1 0 0,1-1-1 0 0,-1 1 0 0 0,-1-2 1 0 0,1 0-1 0 0,-1 0 0 0 0,-1 0 1 0 0,1-1-1 0 0,-1 0 0 0 0,0-1 1 0 0,-1 0-1 0 0,0 0 0 0 0,-1-1 0 0 0,1 0 1 0 0,-2 0-1 0 0,0 0 0 0 0,0 0 1 0 0,0-1-1 0 0,1-8-50 0 0,-2-14-2908 0 0,-29-6-8451 0 0,20 35-1316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6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295 122 448 0 0,'0'0'2235'0'0,"0"0"-833"0"0,0 0-230 0 0,0 0 112 0 0,0 0 154 0 0,0 0 106 0 0,0 0 33 0 0,0 0-125 0 0,0 0-225 0 0,0 0-191 0 0,0 0-137 0 0,-7-11-116 0 0,-20-33 0 0 0,18 40 5553 0 0,8 28-6826 0 0,1-22 1012 0 0,4 278 2388 0 0,-20-100-2238 0 0,-3-15-403 0 0,13-102-65 0 0,6-63-189 0 0,0 0 4 0 0,0 0 7 0 0,0 0-15 0 0,0 0-31 0 0,0 0 7 0 0,0 0 2 0 0,0 0 8 0 0,0 0-23 0 0,-18-22-4865 0 0,18 5-7403 0 0,0 16 1778 0 0</inkml:trace>
  <inkml:trace contextRef="#ctx0" brushRef="#br0" timeOffset="324.585">0 490 9690 0 0,'0'0'1759'0'0,"0"0"-312"0"0,0 0-140 0 0,0 0 1 0 0,0 0-51 0 0,0 0-96 0 0,0 0-181 0 0,0 0-171 0 0,0 0-104 0 0,0 0-81 0 0,0 0-74 0 0,34-8-60 0 0,104-29-71 0 0,14 2 557 0 0,7-6-1713 0 0,-159 41 429 0 0,5-3-534 0 0,-3 2-6990 0 0,-2 1-3138 0 0</inkml:trace>
  <inkml:trace contextRef="#ctx0" brushRef="#br0" timeOffset="848.27">573 70 10498 0 0,'0'0'1245'0'0,"0"0"-325"0"0,0 0-125 0 0,0 0 133 0 0,0 0 163 0 0,0 0 58 0 0,0 0-55 0 0,0 0-147 0 0,0 0-147 0 0,0 0-116 0 0,0 0-113 0 0,0 0-66 0 0,0 0-19 0 0,1 26-25 0 0,4 81-38 0 0,7 180 1591 0 0,-13-26-1438 0 0,0-260-569 0 0,1-1 0 0 0,0 1 0 0 0,0 0 0 0 0,0 0 0 0 0,-1-1 0 0 0,1 1 0 0 0,0 0 0 0 0,0 0 1 0 0,0 0-1 0 0,0-1 0 0 0,1 1 0 0 0,-1 0 0 0 0,0 0 0 0 0,0-1 0 0 0,0 1 0 0 0,1 0 0 0 0,-1 0 0 0 0,0-1 0 0 0,1 1 0 0 0,-1 0 1 0 0,0-1-1 0 0,1 1 0 0 0,-1 0 0 0 0,1-1 0 0 0,-1 1 0 0 0,1-1 0 0 0,-1 1 0 0 0,1-1 0 0 0,0 1 0 0 0,-1-1 0 0 0,1 1 1 0 0,0-1-1 0 0,-1 0 0 0 0,1 1 0 0 0,0-1 0 0 0,0 0 0 0 0,-1 1 0 0 0,1-1 0 0 0,0 0 0 0 0,0 0 0 0 0,-1 0 0 0 0,1 0 0 0 0,0 0 1 0 0,0 0-1 0 0,-1 0 0 0 0,1 0 0 0 0,0 0 0 0 0,0 0 0 0 0,0 0 0 0 0,-1 0 0 0 0,1-1 0 0 0,0 1 0 0 0,0 0 0 0 0,-1-1 1 0 0,1 1-1 0 0,0 0 0 0 0,-1-1 0 0 0,1 1 0 0 0,0-1-7 0 0,40-29 502 0 0,-40 29-505 0 0,179-149 185 0 0,-171 144-189 0 0,-1 1 0 0 0,2 0 0 0 0,-1 1-1 0 0,0 0 1 0 0,1 0 0 0 0,0 1 0 0 0,0 0 0 0 0,0 1 0 0 0,0 0 0 0 0,0 0 0 0 0,2 1 7 0 0,-10 3 0 0 0,0 0 1 0 0,0 0-1 0 0,-1 0 0 0 0,1 1 0 0 0,0-1 0 0 0,-1 1 1 0 0,0-1-1 0 0,0 1 0 0 0,0-1 0 0 0,0 1 0 0 0,0-1 1 0 0,0 1-1 0 0,0 0 0 0 0,-1 0 0 0 0,0-1 0 0 0,1 1 1 0 0,-1 0-1 0 0,0 0 0 0 0,0 0 0 0 0,-1 1 0 0 0,1 107-201 0 0,22-93-2260 0 0,-1-18-4727 0 0,-11 0 175 0 0,-6 0-2336 0 0</inkml:trace>
  <inkml:trace contextRef="#ctx0" brushRef="#br0" timeOffset="1600.984">1381 523 6593 0 0,'0'0'1803'0'0,"0"0"-63"0"0,0 0 73 0 0,0 0 29 0 0,0 0-183 0 0,0 0-281 0 0,0 0-288 0 0,0 0-259 0 0,0 0-181 0 0,0 0-102 0 0,0 0-92 0 0,-32 15-64 0 0,-100 46-54 0 0,79-25 82 0 0,47-27-322 0 0,4-6-47 0 0,-1 0-35 0 0,1-1 0 0 0,-1 1 0 0 0,1-1 0 0 0,0 1-1 0 0,0 0 1 0 0,0 0 0 0 0,1 0 0 0 0,-1 0 0 0 0,0 0 0 0 0,1 0 0 0 0,0 1 0 0 0,0-1-1 0 0,0 0 1 0 0,0 1 0 0 0,1-1 0 0 0,-1 0 0 0 0,1 1 0 0 0,0-1 0 0 0,0 1 0 0 0,0-1-1 0 0,1 3-15 0 0,2-4 40 0 0,0 0 0 0 0,0 0 0 0 0,0-1-1 0 0,0 0 1 0 0,1 0 0 0 0,-1 0 0 0 0,0 0 0 0 0,1 0-1 0 0,-1 0 1 0 0,1-1 0 0 0,-1 0 0 0 0,1 0-1 0 0,-1 0 1 0 0,1 0 0 0 0,-1 0 0 0 0,1-1 0 0 0,2 0-40 0 0,8-2 106 0 0,-1 0 1 0 0,0-1 0 0 0,0 0 0 0 0,-1-1 0 0 0,1-1 0 0 0,-1 0-1 0 0,0 0 1 0 0,7-6-107 0 0,24-12 187 0 0,11 2-108 0 0,-45 62-85 0 0,-9-36 20 0 0,0 0-11 0 0,0 0-1 0 0,0 0 1 0 0,0 1-1 0 0,0-1 0 0 0,0 0 1 0 0,1 0-1 0 0,0 1 0 0 0,0-1 1 0 0,0 0-1 0 0,1 0 1 0 0,-1 0-1 0 0,1 0 0 0 0,0-1 1 0 0,0 1-1 0 0,0 0 0 0 0,0-1 1 0 0,1 1-1 0 0,0-1 1 0 0,-1 0-1 0 0,1 0 0 0 0,0 0 1 0 0,1 0-1 0 0,-1 0 0 0 0,0-1 1 0 0,4 2-3 0 0,0-1 19 0 0,1 0 1 0 0,0 0-1 0 0,0-1 0 0 0,0-1 1 0 0,1 1-1 0 0,-1-1 0 0 0,0 0 1 0 0,1-1-1 0 0,-1 0 0 0 0,0-1 1 0 0,1 1-1 0 0,-1-1 1 0 0,0-1-1 0 0,0 0 0 0 0,0 0 1 0 0,0-1-1 0 0,0 0 0 0 0,0 0 1 0 0,6-4-20 0 0,15-8 74 0 0,-1-1-1 0 0,-1-2 1 0 0,-1-1 0 0 0,0 0-1 0 0,-1-2 1 0 0,-2-2-1 0 0,0 0 1 0 0,-1-1 0 0 0,-1-1-1 0 0,-2 0 1 0 0,0-2 0 0 0,-2-1-1 0 0,-1 0 1 0 0,-1-1 0 0 0,-1 0-1 0 0,-2-1 1 0 0,4-17-74 0 0,-9 23 2 0 0,-1 0-1 0 0,-1 0 1 0 0,-2-1-1 0 0,0 0 1 0 0,-1 1-1 0 0,-2-1 0 0 0,0 0 1 0 0,-2 0-1 0 0,-2-9-1 0 0,3 31 12 0 0,1 0 0 0 0,-1-1 0 0 0,0 1 0 0 0,0 0 0 0 0,0 0 0 0 0,0 0 0 0 0,-1 1 0 0 0,1-1 0 0 0,-1 0 0 0 0,0 0 0 0 0,1 1 0 0 0,-1-1-1 0 0,0 1 1 0 0,-1-1 0 0 0,1 1 0 0 0,0 0 0 0 0,-1 0 0 0 0,1 0 0 0 0,-1 0 0 0 0,0 1 0 0 0,1-1 0 0 0,-1 1 0 0 0,0-1 0 0 0,0 1 0 0 0,0 0-1 0 0,0 0 1 0 0,0 0 0 0 0,-1 1 0 0 0,1-1 0 0 0,0 1 0 0 0,0-1 0 0 0,0 1 0 0 0,0 0 0 0 0,-1 1 0 0 0,1-1 0 0 0,0 0 0 0 0,0 1 0 0 0,0 0-1 0 0,0 0 1 0 0,0 0 0 0 0,0 0 0 0 0,0 0 0 0 0,0 0 0 0 0,0 1 0 0 0,0-1 0 0 0,1 1 0 0 0,-1 0 0 0 0,1 0 0 0 0,-1 0 0 0 0,-1 2-12 0 0,-5 8 14 0 0,1 1 0 0 0,0 0 0 0 0,1 0 0 0 0,1 0 1 0 0,0 1-1 0 0,1 0 0 0 0,0 0 0 0 0,1 0 0 0 0,1 1 0 0 0,0-1 1 0 0,1 1-1 0 0,0 0 0 0 0,2 0 0 0 0,-1 0 0 0 0,2 0 1 0 0,0 0-1 0 0,3 13-14 0 0,-4-16 13 0 0,4 24 102 0 0,2-1 0 0 0,1 1-1 0 0,2-1 1 0 0,1-1 0 0 0,3 4-115 0 0,-9-27 57 0 0,91 209 413 0 0,-78-197-653 0 0,-16-23 129 0 0,9-23-706 0 0,-4-35-2995 0 0,-9 18-2805 0 0,2 26 1336 0 0,0 2-5725 0 0</inkml:trace>
  <inkml:trace contextRef="#ctx0" brushRef="#br0" timeOffset="1853.924">1707 339 10690 0 0,'0'0'2147'0'0,"0"0"-518"0"0,0 0-154 0 0,0 0 144 0 0,0 0-12 0 0,0 0-208 0 0,0 0-302 0 0,0 0-263 0 0,0 0-175 0 0,34-8-109 0 0,107-28-72 0 0,49-4 717 0 0,-33 19-1359 0 0,-90 19-5095 0 0,-52 2-5423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45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1039 1251 2176 0 0,'0'0'3768'0'0,"0"0"-1864"0"0,0 0-583 0 0,0 0 11 0 0,0 0 95 0 0,0 0 45 0 0,0 0-126 0 0,0 0-201 0 0,0 0-232 0 0,0 0-219 0 0,0 0-117 0 0,0 0-57 0 0,-12 11-16 0 0,-39 32-5 0 0,51-42-440 0 0,-1 0 0 0 0,0 0 1 0 0,0 0-1 0 0,1 0 0 0 0,-1 0 1 0 0,1 1-1 0 0,-1-1 1 0 0,1 0-1 0 0,-1 0 0 0 0,1 0 1 0 0,0 1-1 0 0,0-1 0 0 0,-1 0 1 0 0,1 0-1 0 0,0 1 1 0 0,0-1-1 0 0,0 0 0 0 0,0 0 1 0 0,1 1-1 0 0,-1-1 0 0 0,0 0 1 0 0,0 0-1 0 0,1 1 1 0 0,-1-1-1 0 0,1 0 0 0 0,-1 0 1 0 0,1 0-1 0 0,-1 0 1 0 0,1 0-1 0 0,0 0 0 0 0,0 0 1 0 0,-1 0-1 0 0,1 0 0 0 0,0 0 1 0 0,0 0-1 0 0,0 0 1 0 0,0-1-1 0 0,0 1 0 0 0,0 0 1 0 0,0 0-1 0 0,0-1 0 0 0,0 1 1 0 0,1-1-1 0 0,-1 1 1 0 0,0-1-1 0 0,0 0 0 0 0,0 1 1 0 0,1-1-1 0 0,-1 0 0 0 0,0 0 1 0 0,0 0-1 0 0,1 0 1 0 0,-1 0-1 0 0,0 0 0 0 0,1 0 1 0 0,-1-1-1 0 0,0 1 1 0 0,0 0-1 0 0,0 0 0 0 0,1-1 1 0 0,-1 1-60 0 0,6-2 160 0 0,0 0 0 0 0,0-1 1 0 0,0 1-1 0 0,-1-1 0 0 0,1 0 1 0 0,-1-1-1 0 0,1 0 0 0 0,-1 0 1 0 0,0 0-1 0 0,-1-1 0 0 0,1 0 1 0 0,-1 0-1 0 0,0 0 0 0 0,0-1 1 0 0,-1 1-1 0 0,5-7-160 0 0,10-10 198 0 0,376-408 794 0 0,-377 410-969 0 0,1 1 0 0 0,1 1 0 0 0,1 1-1 0 0,1 1 1 0 0,0 1 0 0 0,1 1 0 0 0,0 1 0 0 0,7-3-23 0 0,-28 16 1 0 0,-1 0-1 0 0,0-1 1 0 0,0 1 0 0 0,1 0 0 0 0,-1 0-1 0 0,0-1 1 0 0,0 1 0 0 0,1 0 0 0 0,-1 0-1 0 0,0 0 1 0 0,0 1 0 0 0,1-1 0 0 0,-1 0-1 0 0,0 0 1 0 0,0 1 0 0 0,1-1 0 0 0,-1 1-1 0 0,0-1 1 0 0,0 1 0 0 0,0-1 0 0 0,0 1-1 0 0,0 0 1 0 0,0 0 0 0 0,0-1 0 0 0,0 1-1 0 0,0 0 1 0 0,0 0 0 0 0,0 0 0 0 0,0 0-1 0 0,-1 0 1 0 0,1 0 0 0 0,0 0 0 0 0,-1 0-1 0 0,1 1 1 0 0,-1-1 0 0 0,1 0 0 0 0,-1 0-1 0 0,0 0 1 0 0,1 1 0 0 0,-1-1 0 0 0,0 0-1 0 0,0 0 1 0 0,0 1 0 0 0,0-1 0 0 0,0 0-1 0 0,0 0 1 0 0,0 1 0 0 0,0-1 0 0 0,0 0-1 0 0,-1 0 1 0 0,1 1 0 0 0,-1-1 0 0 0,1 0-1 0 0,-1 0 1 0 0,1 0 0 0 0,-1 1-1 0 0,1 0 8 0 0,-4 27 32 0 0,-1-1 0 0 0,-1 0 0 0 0,-1 0 0 0 0,-1-1 0 0 0,-2 0 0 0 0,-1-1 0 0 0,-1 1-1 0 0,-1-2 1 0 0,-1 0 0 0 0,-6 5-40 0 0,-61 99 72 0 0,59-97-74 0 0,-2 0-1 0 0,-1-1 1 0 0,-2-1 0 0 0,-1-2-1 0 0,-18 14 3 0 0,41-37-14 0 0,0-1 0 0 0,0 0 0 0 0,-1 0 0 0 0,1 0 0 0 0,-1-1 0 0 0,0 0 0 0 0,1 0 0 0 0,-2 0 0 0 0,1-1 0 0 0,0 0 0 0 0,0 0 0 0 0,-6 0 14 0 0,7-35-328 0 0,8 23 308 0 0,0 1 0 0 0,1 0 1 0 0,0 1-1 0 0,0-1 0 0 0,0 1 0 0 0,1 0 0 0 0,1 0 0 0 0,-1 0 0 0 0,1 0 0 0 0,1 1 1 0 0,-1 0-1 0 0,1 1 0 0 0,1-1 0 0 0,-1 1 0 0 0,1 1 0 0 0,0 0 0 0 0,0 0 0 0 0,0 0 1 0 0,1 1-1 0 0,2-1 20 0 0,-6 2-1 0 0,1 0 0 0 0,0 0 1 0 0,-1 0-1 0 0,1 1 0 0 0,0 0 1 0 0,0 1-1 0 0,0-1 0 0 0,0 1 1 0 0,1 0-1 0 0,-1 0 0 0 0,0 1 1 0 0,0 0-1 0 0,1 0 0 0 0,1 1 1 0 0,37 61-24 0 0,-41-55 30 0 0,1-1 0 0 0,0 0 0 0 0,0 1 0 0 0,1-2 0 0 0,-1 1 0 0 0,1-1-1 0 0,0 0 1 0 0,1 0 0 0 0,-1-1 0 0 0,1 1 0 0 0,0-2 0 0 0,0 1 0 0 0,1-1-1 0 0,-1 0 1 0 0,1 0 0 0 0,-1-1 0 0 0,1 0 0 0 0,0 0 0 0 0,0-1 0 0 0,0 0-1 0 0,0-1 1 0 0,-1 1 0 0 0,1-1 0 0 0,0-1 0 0 0,0 0 0 0 0,0 0 0 0 0,0 0-1 0 0,0-1 1 0 0,0 0 0 0 0,-1-1 0 0 0,1 0 0 0 0,-1 0 0 0 0,2-1-6 0 0,22-14 25 0 0,0 0 0 0 0,-2-2 0 0 0,0-1 1 0 0,-1-1-1 0 0,-1-2 0 0 0,-2 0 0 0 0,0-2 0 0 0,-1-1 1 0 0,-2-1-1 0 0,-1-1 0 0 0,-1 0 0 0 0,10-23-25 0 0,3-10-37 0 0,-3-1 1 0 0,-3-2-1 0 0,-3 0 0 0 0,-2-2 0 0 0,12-66 37 0 0,1-92-145 0 0,-63 226-6 0 0,10 15 163 0 0,1 1-1 0 0,0 1 0 0 0,2 1 0 0 0,0 0 1 0 0,1 1-1 0 0,1 0 0 0 0,1 1 0 0 0,0 1 1 0 0,1 3-12 0 0,-15 33 55 0 0,3 2 1 0 0,2 1-1 0 0,4 0 1 0 0,1 1 0 0 0,4 1-1 0 0,2 6-55 0 0,7-47 19 0 0,1 0-1 0 0,1 0 1 0 0,0-1 0 0 0,2 1 0 0 0,1 0-1 0 0,1 0 1 0 0,1 0 0 0 0,0-1-1 0 0,2 0 1 0 0,0 0 0 0 0,2 0-1 0 0,0 0-18 0 0,9 67 98 0 0,0-83 150 0 0,-12-2-238 0 0,0 1-1 0 0,1-1 1 0 0,-1 0 0 0 0,1 0 0 0 0,0 0 0 0 0,0-1 0 0 0,0 0 0 0 0,1 0 0 0 0,-1-1 0 0 0,0 0 0 0 0,1 0 0 0 0,-1 0 0 0 0,1-1 0 0 0,-1 0 0 0 0,0 0 0 0 0,1 0 0 0 0,-1-1 0 0 0,1 0 0 0 0,-1-1 0 0 0,0 1 0 0 0,0-1 0 0 0,0 0-1 0 0,0-1 1 0 0,0 1 0 0 0,0-1 0 0 0,3-3-10 0 0,4-2 18 0 0,-1 0 0 0 0,0-1 0 0 0,0-1 0 0 0,-1 0 0 0 0,-1 0 0 0 0,0-1 0 0 0,0 0 0 0 0,-1-1 0 0 0,0 0 0 0 0,-1-1 0 0 0,-1 0 0 0 0,0 0 0 0 0,0 0 0 0 0,-2-1 0 0 0,1 0 0 0 0,-2 0 0 0 0,0-1 0 0 0,-1 1 0 0 0,0-1-18 0 0,19-99 86 0 0,-21 104-294 0 0,-13 76 199 0 0,7 113 66 0 0,5-174-57 0 0,0-1 0 0 0,0 1 0 0 0,1 0 0 0 0,-1-1-1 0 0,1 1 1 0 0,1 0 0 0 0,-1-1 0 0 0,0 1-1 0 0,1-1 1 0 0,0 0 0 0 0,0 0 0 0 0,0 1 0 0 0,1-1-1 0 0,-1 0 1 0 0,1-1 0 0 0,0 1 0 0 0,0 0 0 0 0,0-1-1 0 0,1 0 1 0 0,-1 0 0 0 0,1 0 0 0 0,0 0 0 0 0,0 0-1 0 0,0-1 1 0 0,0 0 0 0 0,0 0 0 0 0,0 0 0 0 0,1 0-1 0 0,-1 0 1 0 0,1-1 0 0 0,-1 0 0 0 0,2 0 0 0 0,6-2 12 0 0,-1-1-1 0 0,1 0 1 0 0,-1-1 0 0 0,1 0 0 0 0,-1-1-1 0 0,0 0 1 0 0,-1-1 0 0 0,1 0 0 0 0,-1-1 0 0 0,1 0-1 0 0,-2 0 1 0 0,4-4-12 0 0,3 0 4 0 0,-2-2 5 0 0,0 0 0 0 0,-1-1 0 0 0,0-1 0 0 0,-2 0-1 0 0,1-1 1 0 0,-2 0 0 0 0,0 0 0 0 0,-1-1 0 0 0,0-1 0 0 0,-2 0 0 0 0,1 0-9 0 0,-1 3 6 0 0,28-84-10 0 0,-35 90-505 0 0,-22 29-3359 0 0,21-20 1710 0 0,1-1-2873 0 0,0 0-6616 0 0</inkml:trace>
  <inkml:trace contextRef="#ctx0" brushRef="#br0" timeOffset="771.449">3213 920 11450 0 0,'0'0'3064'0'0,"0"0"-1224"0"0,0 0-528 0 0,0 0 21 0 0,0 0-2 0 0,0 0-40 0 0,0 0-132 0 0,0 0-186 0 0,0 0-163 0 0,0 0-120 0 0,0 0-100 0 0,0 0-101 0 0,0 0-74 0 0,7-9-94 0 0,19-29-58 0 0,-26 38-251 0 0,0-1 0 0 0,0 0 1 0 0,0 1-1 0 0,0-1 0 0 0,0 0 0 0 0,0 1 0 0 0,0-1 0 0 0,0 0 1 0 0,-1 1-1 0 0,1-1 0 0 0,0 1 0 0 0,0-1 0 0 0,-1 0 0 0 0,1 1 0 0 0,0-1 1 0 0,-1 1-1 0 0,1-1 0 0 0,0 1 0 0 0,-1-1 0 0 0,1 1 0 0 0,-1 0 1 0 0,1-1-1 0 0,-1 1 0 0 0,1-1 0 0 0,-1 1 0 0 0,1 0 0 0 0,-1-1 0 0 0,0 1 1 0 0,1 0-1 0 0,-1 0 0 0 0,1-1 0 0 0,-1 1 0 0 0,0 0 0 0 0,1 0 1 0 0,-1 0-1 0 0,0 0 0 0 0,1 0 0 0 0,-1 0 0 0 0,1 0 0 0 0,-1 0 0 0 0,0 0 1 0 0,1 0-1 0 0,-1 0 0 0 0,0 0 0 0 0,1 1 0 0 0,-1-1 0 0 0,1 0 1 0 0,-1 0-1 0 0,0 1 0 0 0,1-1 0 0 0,-1 0 0 0 0,1 1 0 0 0,-1-1 0 0 0,1 1-12 0 0,-3-1 54 0 0,-12 2-38 0 0,1 1 1 0 0,-1 0 0 0 0,1 1 0 0 0,0 1 0 0 0,0 0-1 0 0,1 1 1 0 0,0 1 0 0 0,0 0 0 0 0,0 0 0 0 0,1 1-1 0 0,0 1 1 0 0,0 0 0 0 0,1 1 0 0 0,1 0 0 0 0,-1 1-1 0 0,2 0 1 0 0,-1 0 0 0 0,2 1 0 0 0,-1 0 0 0 0,2 1-1 0 0,0 0 1 0 0,-2 5-17 0 0,6-14-1 0 0,1-1 0 0 0,-1 2 1 0 0,1-1-1 0 0,1 0 0 0 0,-1 0 0 0 0,0 1 0 0 0,1-1 0 0 0,0 1 1 0 0,0-1-1 0 0,0 1 0 0 0,1-1 0 0 0,-1 1 0 0 0,1 0 0 0 0,0-1 1 0 0,1 1-1 0 0,-1 0 0 0 0,1-1 0 0 0,0 1 0 0 0,0-1 0 0 0,0 1 1 0 0,1-1-1 0 0,-1 1 0 0 0,1-1 0 0 0,0 0 0 0 0,1 0 0 0 0,-1 0 1 0 0,1 0-1 0 0,-1 0 0 0 0,1-1 0 0 0,0 1 0 0 0,1-1 0 0 0,-1 0 1 0 0,0 0-1 0 0,1 0 0 0 0,0 0 0 0 0,0 0 0 0 0,0-1 0 0 0,0 0 1 0 0,0 0-1 0 0,4 2 1 0 0,9-5 20 0 0,0 0 1 0 0,-1-1-1 0 0,1-1 1 0 0,-1 0-1 0 0,0-2 1 0 0,0 0-1 0 0,0 0 1 0 0,0-2-1 0 0,-1 0 1 0 0,0 0-1 0 0,-1-2 1 0 0,1 0-1 0 0,-2 0 1 0 0,1-1-1 0 0,-1-1 1 0 0,-1 0-1 0 0,0-1 1 0 0,-1 0-1 0 0,8-11-20 0 0,163-164 152 0 0,-182 187-153 0 0,0-1 1 0 0,0 1-1 0 0,1 0 0 0 0,-1-1 0 0 0,0 1 0 0 0,1-1 0 0 0,-1 1 1 0 0,0 0-1 0 0,1-1 0 0 0,-1 1 0 0 0,1 0 0 0 0,-1 0 1 0 0,0-1-1 0 0,1 1 0 0 0,-1 0 0 0 0,1 0 0 0 0,-1-1 1 0 0,1 1-1 0 0,-1 0 0 0 0,1 0 0 0 0,-1 0 0 0 0,1 0 0 0 0,-1 0 1 0 0,1 0-1 0 0,-1 0 0 0 0,1 0 0 0 0,-1 0 0 0 0,1 0 1 0 0,-1 0-1 0 0,1 0 0 0 0,-1 0 0 0 0,1 0 0 0 0,-1 1 1 0 0,1-1-1 0 0,-1 0 0 0 0,0 0 0 0 0,1 0 0 0 0,-1 1 0 0 0,1-1 1 0 0,-1 0-1 0 0,0 1 0 0 0,1-1 0 0 0,-1 0 0 0 0,1 1 1 0 0,-1-1-1 0 0,0 0 0 0 0,0 1 0 0 0,1-1 0 0 0,-1 1 1 0 0,0-1-1 0 0,0 1 0 0 0,1-1 0 0 0,-1 0 0 0 0,0 1 0 0 0,0-1 1 0 0,0 1-1 0 0,0-1 0 0 0,0 1 0 0 0,0-1 0 0 0,0 1 1 0 0,1 39 7 0 0,-1-28 18 0 0,-35 165 46 0 0,22-127-71 0 0,-18 69-63 0 0,-135 464-197 0 0,162-572 261 0 0,-69 164 20 0 0,67-165-20 0 0,0 0-1 0 0,0 0 1 0 0,0-1 0 0 0,-1 0 0 0 0,-1-1 0 0 0,0 1 0 0 0,0-1 0 0 0,0-1-1 0 0,-1 0 1 0 0,0 0 0 0 0,-1 0 0 0 0,1-1 0 0 0,-1-1 0 0 0,0 0-1 0 0,-4 2 0 0 0,10-6 4 0 0,-1 1 0 0 0,1-1-1 0 0,0 0 1 0 0,0 0 0 0 0,0-1-1 0 0,-1 1 1 0 0,1-1 0 0 0,0 0-1 0 0,-1 0 1 0 0,1 0 0 0 0,0 0-1 0 0,-1-1 1 0 0,1 0 0 0 0,0 0-1 0 0,0 0 1 0 0,0-1 0 0 0,0 1-1 0 0,0-1 1 0 0,0 0 0 0 0,0 0-1 0 0,0 0 1 0 0,1-1 0 0 0,-1 1-1 0 0,1-1 1 0 0,-1 0-1 0 0,1 0 1 0 0,-1-1-4 0 0,-2-7 0 0 0,0 0 0 0 0,1 0-1 0 0,0-1 1 0 0,1 0 0 0 0,0 1-1 0 0,1-2 1 0 0,0 1 0 0 0,1 0-1 0 0,1 0 1 0 0,0-1 0 0 0,0 1-1 0 0,1-1 1 0 0,1 1 0 0 0,0-1 0 0 0,0 1-1 0 0,2 0 1 0 0,-1 0 0 0 0,2-1-1 0 0,-1 2 1 0 0,2-1 0 0 0,0 0-1 0 0,0 1 1 0 0,1 0 0 0 0,0 0-1 0 0,1 1 1 0 0,7-10 0 0 0,4-3 7 0 0,1 1 1 0 0,1 1-1 0 0,1 1 0 0 0,1 1 0 0 0,1 0 1 0 0,0 2-1 0 0,1 1 0 0 0,1 1 1 0 0,10-5-9 0 0,59-21 269 0 0,-81 36-4851 0 0,-7 4-4959 0 0,-6 1-2263 0 0</inkml:trace>
  <inkml:trace contextRef="#ctx0" brushRef="#br0" timeOffset="-2616.472">540 625 0 0 0,'0'0'1054'0'0,"0"0"285"0"0,0 0 117 0 0,0 0 81 0 0,0 0 49 0 0,0 0-32 0 0,0 0-114 0 0,0 0-164 0 0,0 0-177 0 0,4 0-125 0 0,11-3-63 0 0,-12 3-50 0 0,-3 0-34 0 0,0 0-53 0 0,0 0-69 0 0,0 0-61 0 0,0 0-46 0 0,0 0-56 0 0,0 0-55 0 0,0 0-33 0 0,0 0-34 0 0,0 0-18 0 0,0 0-7 0 0,-24 7 2510 0 0,-15-6-2675 0 0,0 1 0 0 0,0 2 0 0 0,0 2 0 0 0,1 1-1 0 0,-14 6-229 0 0,15 1 166 0 0,37 38-173 0 0,29 40 63 0 0,-27-89-48 0 0,1 0 0 0 0,-1-1 0 0 0,1 1 0 0 0,0-1 0 0 0,0 0 0 0 0,0 0 0 0 0,0 0 0 0 0,0 0 1 0 0,1-1-1 0 0,-1 1 0 0 0,0-1 0 0 0,1 0 0 0 0,-1 0 0 0 0,1 0 0 0 0,0 0 0 0 0,-1-1 0 0 0,2 1-8 0 0,37 13 117 0 0,-39 42 239 0 0,-67 14 194 0 0,-171 95-242 0 0,153-98-197 0 0,81-66-102 0 0,0 1-1 0 0,0 0 1 0 0,1-1-1 0 0,-1 1 1 0 0,1 0-1 0 0,-1 0 1 0 0,1-1-1 0 0,0 1 1 0 0,0 0-1 0 0,0 0 1 0 0,0 0-1 0 0,0-1 1 0 0,0 1-1 0 0,0 0 1 0 0,1 0-1 0 0,-1 0 1 0 0,0-1-1 0 0,1 1 1 0 0,0 0-1 0 0,-1-1 1 0 0,1 1-1 0 0,0 0 1 0 0,0-1 0 0 0,0 1-1 0 0,0-1 1 0 0,0 1-1 0 0,0-1 1 0 0,0 0-1 0 0,1 1 1 0 0,-1-1-1 0 0,1 0 1 0 0,-1 0-1 0 0,0 0 1 0 0,1 0-1 0 0,0 0 1 0 0,-1 0-1 0 0,1 0 1 0 0,0-1-1 0 0,1 1-8 0 0,11 5 64 0 0,1 0-1 0 0,0-2 1 0 0,0 0-1 0 0,0 0 1 0 0,1-2-1 0 0,-1 0 1 0 0,1 0-1 0 0,0-2 1 0 0,-1 0-1 0 0,1-1 1 0 0,0 0-1 0 0,-1-1 1 0 0,1-1-1 0 0,-1 0 1 0 0,0-1-1 0 0,0-1 1 0 0,0-1-1 0 0,8-4-63 0 0,-20 9-118 0 0,0 0 0 0 0,0-1 0 0 0,0 0 0 0 0,0 0 0 0 0,0 0-1 0 0,-1 0 1 0 0,1 0 0 0 0,-1 0 0 0 0,0 0 0 0 0,1-1 0 0 0,-1 1 0 0 0,0-1 0 0 0,0 0 0 0 0,-1 0 0 0 0,1 0-1 0 0,-1 0 1 0 0,1 0 0 0 0,-1 0 0 0 0,0 0 0 0 0,0 0 0 0 0,0 0 0 0 0,0-1 0 0 0,-1 1 0 0 0,0 0-1 0 0,1-4 119 0 0,3-14-2107 0 0,0-1-4850 0 0,-3 14-4515 0 0</inkml:trace>
  <inkml:trace contextRef="#ctx0" brushRef="#br0" timeOffset="-2205.587">426 191 8890 0 0,'0'0'1788'0'0,"0"0"-325"0"0,0 0-278 0 0,0 0-31 0 0,0 0 69 0 0,0 0 56 0 0,0 0-38 0 0,0 0-167 0 0,0 0-232 0 0,0 0-193 0 0,0 0-94 0 0,0 0 5 0 0,0 0 51 0 0,-5 11 31 0 0,-21 93 1095 0 0,3 186 596 0 0,-83 250-1450 0 0,97-496-868 0 0,-3-1 0 0 0,-2-1 0 0 0,-1 0 0 0 0,-2-1 1 0 0,-17 27-16 0 0,32-63 5 0 0,-11 17 5 0 0,2 0 1 0 0,0 0 0 0 0,2 1 0 0 0,0 0-1 0 0,2 0 1 0 0,-5 22-11 0 0,12-42 298 0 0,-2 14-1923 0 0,0-30-5427 0 0,2 7 1045 0 0,0 1-5581 0 0</inkml:trace>
  <inkml:trace contextRef="#ctx0" brushRef="#br0" timeOffset="3348.377">3766 828 4665 0 0,'0'0'2299'0'0,"0"0"-613"0"0,0 0-192 0 0,0 0 77 0 0,0 0 41 0 0,0 0-80 0 0,0 0-218 0 0,0 0-278 0 0,0 0-286 0 0,0 0-202 0 0,0 0-28 0 0,27 0 2280 0 0,207 11 1655 0 0,-192 0-4493 0 0,-42-11-52 0 0,0 0-41 0 0,0 0-73 0 0,0 0-88 0 0,0 0-199 0 0,-3 0-3881 0 0,0 0-2680 0 0,0 0-4624 0 0</inkml:trace>
  <inkml:trace contextRef="#ctx0" brushRef="#br0" timeOffset="3596.1">3657 1126 13563 0 0,'0'0'1327'0'0,"0"0"-342"0"0,0 0 20 0 0,0 0 214 0 0,0 0 118 0 0,0 0-78 0 0,0 0-195 0 0,0 0-190 0 0,0 0-205 0 0,0 0-174 0 0,31 2-120 0 0,98 7-135 0 0,-48-19-59 0 0,-6-9-435 0 0,-43 9-3076 0 0,-18 5-70 0 0,-4 1-8048 0 0</inkml:trace>
  <inkml:trace contextRef="#ctx0" brushRef="#br0" timeOffset="4463.648">4163 872 3961 0 0,'0'0'2196'0'0,"0"0"-573"0"0,0 0 94 0 0,0 0 235 0 0,0 0 21 0 0,0 0-129 0 0,0 0-236 0 0,0 0-281 0 0,0 0-253 0 0,34-11-202 0 0,104-36-161 0 0,-46 0 425 0 0,-74 31-871 0 0,21-19 74 0 0,-2-2 0 0 0,-2-2 0 0 0,-1-1 0 0 0,-2-2 0 0 0,-2-1 0 0 0,-2-1-339 0 0,-10 16-19 0 0,-2 0 0 0 0,-1-1 0 0 0,-1 0-1 0 0,-1-1 1 0 0,-1 0 0 0 0,-2-1 0 0 0,-2-1-1 0 0,0 0 1 0 0,-2 0 0 0 0,-2 0 0 0 0,-1 0-1 0 0,-1-18 20 0 0,-1 48-14 0 0,-1-1-1 0 0,-1 1 1 0 0,1 0-1 0 0,0 0 1 0 0,0-1-1 0 0,-1 1 1 0 0,1 0-1 0 0,-1 0 0 0 0,0 0 1 0 0,1 0-1 0 0,-1 0 1 0 0,0 0-1 0 0,0 0 1 0 0,-1 0-1 0 0,1 0 0 0 0,0 0 1 0 0,-1 0-1 0 0,1 1 1 0 0,-1-1-1 0 0,1 1 1 0 0,-1-1-1 0 0,0 1 1 0 0,1-1-1 0 0,-1 1 0 0 0,0 0 1 0 0,0 0-1 0 0,0 0 1 0 0,0 0-1 0 0,0 0 1 0 0,0 1-1 0 0,-1-1 0 0 0,1 0 1 0 0,0 1-1 0 0,0 0 1 0 0,0-1-1 0 0,-1 1 1 0 0,1 0-1 0 0,0 0 0 0 0,0 0 1 0 0,-1 1-1 0 0,1-1 1 0 0,0 0-1 0 0,0 1 1 0 0,0 0-1 0 0,0-1 1 0 0,0 1-1 0 0,-1 0 0 0 0,1 0 1 0 0,1 0-1 0 0,-2 1 15 0 0,-12 8-16 0 0,0 1 0 0 0,0 1 0 0 0,1 0-1 0 0,1 1 1 0 0,0 0 0 0 0,1 1 0 0 0,0 1 0 0 0,1 0-1 0 0,1 0 1 0 0,1 1 0 0 0,0 0 0 0 0,-2 6 16 0 0,10-21-2 0 0,-13 25 15 0 0,0 0-1 0 0,2 1 1 0 0,1 0-1 0 0,1 1 1 0 0,1 0-1 0 0,2 1 1 0 0,1 0-1 0 0,1 0 1 0 0,1 0-1 0 0,2 1 1 0 0,0 5-13 0 0,2 2 16 0 0,-2-20-3 0 0,2 0 0 0 0,0-1-1 0 0,0 1 1 0 0,2 0 0 0 0,0 0-1 0 0,1-1 1 0 0,0 0 0 0 0,2 1-1 0 0,0-1 1 0 0,0 0 0 0 0,4 4-13 0 0,-7-17 11 0 0,0 0 0 0 0,0 0-1 0 0,0 0 1 0 0,0-1 0 0 0,1 1 0 0 0,-1-1 0 0 0,1 0 0 0 0,0 1 0 0 0,0-1 0 0 0,0-1 0 0 0,0 1 0 0 0,0 0 0 0 0,0-1 0 0 0,0 1 0 0 0,0-1 0 0 0,1 0 0 0 0,-1 0-1 0 0,1 0 1 0 0,-1 0 0 0 0,0-1 0 0 0,1 0 0 0 0,-1 1 0 0 0,1-1 0 0 0,-1-1 0 0 0,1 1 0 0 0,-1 0 0 0 0,1-1 0 0 0,-1 0 0 0 0,4 0-11 0 0,94-43 387 0 0,-69 22-327 0 0,-1-1 0 0 0,-1-1 0 0 0,-1-2 0 0 0,-2-1 0 0 0,0-1 0 0 0,-2-1 0 0 0,-1-1 0 0 0,-1-1 0 0 0,-2-2 0 0 0,6-13-60 0 0,-12 21 27 0 0,6-9-26 0 0,-2-1 1 0 0,-1 0-1 0 0,-2-2 1 0 0,-1 0 0 0 0,6-25-2 0 0,-15 4-23 0 0,-7 57 15 0 0,0 1-1 0 0,0-1 1 0 0,0 1 0 0 0,0-1 0 0 0,0 1-1 0 0,-1 0 1 0 0,1-1 0 0 0,0 1 0 0 0,0 0 0 0 0,0 0-1 0 0,0 0 1 0 0,0 0 0 0 0,-1 0 0 0 0,1 0-1 0 0,0 0 1 0 0,0 0 0 0 0,0 1 0 0 0,0-1-1 0 0,0 0 1 0 0,0 1 0 0 0,0-1 0 0 0,-1 1-1 0 0,1-1 1 0 0,0 1 0 0 0,0-1 0 0 0,1 1-1 0 0,-1 0 1 0 0,0-1 0 0 0,0 1 0 0 0,0 0-1 0 0,0 0 1 0 0,1 0 0 0 0,-1 0 8 0 0,-34 36-17 0 0,2 2 1 0 0,2 1-1 0 0,1 1 0 0 0,3 1 1 0 0,1 2-1 0 0,1 3 17 0 0,13-26 3 0 0,2 1 1 0 0,0 0-1 0 0,2 0 0 0 0,0 1 1 0 0,1-1-1 0 0,2 2 1 0 0,0-1-1 0 0,2 1 0 0 0,0-1 1 0 0,2 1-1 0 0,0 9-3 0 0,2-26 5 0 0,1 1 0 0 0,0-1 0 0 0,0 0-1 0 0,0 1 1 0 0,1-1 0 0 0,0 0 0 0 0,0 0-1 0 0,1-1 1 0 0,-1 1 0 0 0,2-1 0 0 0,-1 0-1 0 0,1 0 1 0 0,0 0 0 0 0,0 0 0 0 0,0-1-1 0 0,1 0 1 0 0,0 0 0 0 0,0 0 0 0 0,0-1-1 0 0,1 0 1 0 0,6 3-5 0 0,-6-4 26 0 0,1 1-1 0 0,0-2 1 0 0,0 1-1 0 0,0-1 1 0 0,0 0-1 0 0,0-1 1 0 0,1 0-1 0 0,-1 0 1 0 0,0-1-1 0 0,1 0 1 0 0,-1 0-1 0 0,0-1 1 0 0,1 0-1 0 0,-1-1 0 0 0,0 0 1 0 0,0 0-1 0 0,0 0 1 0 0,0-1-1 0 0,0-1 1 0 0,-1 1-1 0 0,1-1 1 0 0,-1 0-1 0 0,0-1 1 0 0,0 0-1 0 0,-1 0 1 0 0,1 0-1 0 0,-1-1 1 0 0,3-3-26 0 0,-3 1 22 0 0,1 1 0 0 0,-1-1 0 0 0,-1 0 0 0 0,1 0 0 0 0,-1-1 0 0 0,-1 0 0 0 0,0 1 0 0 0,0-2 0 0 0,-1 1 0 0 0,0 0 0 0 0,0-1 0 0 0,-1 1 0 0 0,0-1 0 0 0,-1 0 0 0 0,0 0 0 0 0,-1 1 0 0 0,0-1 0 0 0,0 0 0 0 0,-2-7-22 0 0,2 11-70 0 0,-1 0-1 0 0,0 0 1 0 0,0-1 0 0 0,-1 1-1 0 0,0 0 1 0 0,0 0 0 0 0,0 0-1 0 0,-1 1 1 0 0,0-1 0 0 0,0 1-1 0 0,0-1 1 0 0,-1 1-1 0 0,0 0 1 0 0,0 0 0 0 0,0 1-1 0 0,0-1 1 0 0,-1 1 0 0 0,0 0-1 0 0,0 0 1 0 0,0 0 0 0 0,0 1-1 0 0,-1 0 1 0 0,1 0-1 0 0,-1 0 1 0 0,0 1 0 0 0,0-1-1 0 0,0 1 1 0 0,0 1 0 0 0,0-1-1 0 0,-5 1 71 0 0,-40-2-2311 0 0,19 5-4509 0 0,15 1-4718 0 0</inkml:trace>
  <inkml:trace contextRef="#ctx0" brushRef="#br0" timeOffset="5714.476">5421 504 0 0 0,'0'0'585'0'0,"0"0"604"0"0,0 0 270 0 0,0 0 212 0 0,0 0 181 0 0,0 0 99 0 0,0 0-38 0 0,0 0-170 0 0,0 0-226 0 0,0 0-212 0 0,0 0-208 0 0,0 0-185 0 0,7 4 3769 0 0,-35 32-3066 0 0,28-36-1553 0 0,0 0-29 0 0,0 0 8 0 0,0 0-9 0 0,0 0-10 0 0,0 0 7 0 0,0 0-1 0 0,0 0-7 0 0,0 0 33 0 0,0 0 4 0 0,0 0 1 0 0,16-11 249 0 0,37-22 127 0 0,-51 33-398 0 0,-1 0 3 0 0,-1 0-1 0 0,0 0-4 0 0,0 0 10 0 0,-17 19 647 0 0,10-12-4386 0 0,9-10 1847 0 0,0 2-4177 0 0,0 1-5314 0 0</inkml:trace>
  <inkml:trace contextRef="#ctx0" brushRef="#br0" timeOffset="6719.082">5905 390 4073 0 0,'0'0'1836'0'0,"0"0"-317"0"0,0 0 31 0 0,0 0 178 0 0,0 0 3 0 0,0 0-210 0 0,0 0-333 0 0,0 0-287 0 0,0 0-171 0 0,0 0-65 0 0,0 0 21 0 0,0 0 25 0 0,0 0 13 0 0,2 3 952 0 0,-68 19 270 0 0,-65 37-619 0 0,131-58-1320 0 0,-1-1 0 0 0,0 0 1 0 0,1 0-1 0 0,-1 1 0 0 0,0-1 0 0 0,1 0 1 0 0,-1 1-1 0 0,1-1 0 0 0,-1 0 1 0 0,1 1-1 0 0,-1-1 0 0 0,1 1 0 0 0,-1-1 1 0 0,1 1-1 0 0,-1 0 0 0 0,1-1 0 0 0,0 1 1 0 0,-1-1-1 0 0,1 1 0 0 0,0 0 0 0 0,-1-1 1 0 0,1 1-1 0 0,0 0 0 0 0,0-1 1 0 0,0 1-1 0 0,0 0 0 0 0,0-1 0 0 0,0 1 1 0 0,0 0-1 0 0,0-1 0 0 0,0 1 0 0 0,0 0 1 0 0,0-1-1 0 0,0 1 0 0 0,0 0 0 0 0,0-1 1 0 0,1 1-1 0 0,-1 0 0 0 0,0-1 1 0 0,0 1-1 0 0,1-1 0 0 0,-1 1 0 0 0,0 0 1 0 0,1-1-1 0 0,-1 1 0 0 0,1-1 0 0 0,-1 1 1 0 0,1-1-1 0 0,-1 1 0 0 0,1-1 0 0 0,-1 0 1 0 0,1 1-1 0 0,0-1 0 0 0,-1 1 1 0 0,1-1-1 0 0,-1 0 0 0 0,2 1-7 0 0,44 26 230 0 0,-35-22-178 0 0,-3-2-25 0 0,0 1 0 0 0,0 0 0 0 0,0 0 0 0 0,0 1-1 0 0,-1 0 1 0 0,1 0 0 0 0,-1 1 0 0 0,-1-1 0 0 0,1 2 0 0 0,-1-1 0 0 0,0 1 0 0 0,-1 0 0 0 0,1 0-1 0 0,-1 0 1 0 0,-1 1 0 0 0,1 0 0 0 0,-1 0 0 0 0,-1 0 0 0 0,0 1 0 0 0,0-1 0 0 0,0 1 0 0 0,-1-1-1 0 0,0 1 1 0 0,-1 0 0 0 0,0 2-27 0 0,-2-3 39 0 0,-1 1 0 0 0,1 0 0 0 0,-2-1 0 0 0,1 1 0 0 0,-1-1 0 0 0,-1 1 0 0 0,1-1-1 0 0,-1 0 1 0 0,-1-1 0 0 0,1 1 0 0 0,-2-1 0 0 0,1 0 0 0 0,-1 0 0 0 0,1 0 0 0 0,-2-1 0 0 0,1 0 0 0 0,-1 0 0 0 0,0-1 0 0 0,0 0-1 0 0,-1 0 1 0 0,1 0 0 0 0,-1-1 0 0 0,0 0 0 0 0,0-1 0 0 0,-1 0 0 0 0,1 0 0 0 0,-1-1 0 0 0,-2 1-39 0 0,8-2-46 0 0,0 0 0 0 0,0-1 0 0 0,0 1 0 0 0,0-1 0 0 0,0 0 0 0 0,-1 0-1 0 0,1 0 1 0 0,0 0 0 0 0,0 0 0 0 0,-1-1 0 0 0,1 1 0 0 0,0-1 0 0 0,0 0 0 0 0,0 0 0 0 0,0 0 0 0 0,0 0 0 0 0,0-1 0 0 0,0 1 0 0 0,1-1 0 0 0,-1 0 0 0 0,0 1 0 0 0,1-1 0 0 0,-1-1 0 0 0,1 1 0 0 0,0 0 46 0 0,-17-50-4780 0 0,18 23-5329 0 0,1 17-821 0 0</inkml:trace>
  <inkml:trace contextRef="#ctx0" brushRef="#br0" timeOffset="7108.782">5918 110 5625 0 0,'0'0'3742'0'0,"0"0"-1301"0"0,0 0-482 0 0,0 0-57 0 0,0 0-159 0 0,0 0-250 0 0,0 0-335 0 0,0 0-337 0 0,0 0-204 0 0,0 0-103 0 0,0 0-40 0 0,0 0-19 0 0,0 0-9 0 0,10-4-62 0 0,73-19 565 0 0,16 14 456 0 0,-98 10-1388 0 0,0 1 1 0 0,0 0-1 0 0,0 0 0 0 0,-1-1 0 0 0,1 1 0 0 0,-1 0 0 0 0,1 0 0 0 0,-1 0 0 0 0,0 0 1 0 0,0 0-1 0 0,0 0 0 0 0,0 0 0 0 0,0 0 0 0 0,0 0 0 0 0,0 0 0 0 0,-1 0 0 0 0,1-1 1 0 0,-1 1-1 0 0,1 0 0 0 0,-1 0 0 0 0,0 0 0 0 0,0 0 0 0 0,1-1 0 0 0,-1 1 1 0 0,-1 0-1 0 0,0 1-17 0 0,-126 132 472 0 0,122-128-449 0 0,4-5-19 0 0,1-1 1 0 0,-1 1-1 0 0,0 0 1 0 0,0 0 0 0 0,1 0-1 0 0,-1 0 1 0 0,1 0-1 0 0,0 0 1 0 0,0 0 0 0 0,0 1-1 0 0,0-1 1 0 0,0 0-1 0 0,0 1 1 0 0,0-1 0 0 0,1 1-1 0 0,-1-1 1 0 0,1 1-1 0 0,0-1 1 0 0,0 1 0 0 0,0-1-1 0 0,0 1 1 0 0,0 0-5 0 0,2-1 19 0 0,1 0-1 0 0,0 0 1 0 0,-1 0 0 0 0,1 0 0 0 0,0-1 0 0 0,0 1 0 0 0,0-1-1 0 0,0 0 1 0 0,0 0 0 0 0,0 0 0 0 0,0 0 0 0 0,0-1-1 0 0,0 1 1 0 0,1-1 0 0 0,-1 0 0 0 0,0 1 0 0 0,0-1 0 0 0,3-1-19 0 0,143-6 368 0 0,-129 15-2074 0 0,-18 7-4844 0 0,-2-13 5513 0 0,0 6-11298 0 0</inkml:trace>
  <inkml:trace contextRef="#ctx0" brushRef="#br0" timeOffset="7563.992">4099 1159 5889 0 0,'0'0'3146'0'0,"0"0"-1209"0"0,0 0-544 0 0,0 0-91 0 0,0 0-18 0 0,0 0 72 0 0,0 0 14 0 0,0 0-31 0 0,0 0-57 0 0,0 0-169 0 0,0 0-161 0 0,0 0-145 0 0,35 3-112 0 0,116 6-72 0 0,-79-6 24 0 0,1-4 0 0 0,-1-3 0 0 0,32-7-647 0 0,-40 4 186 0 0,558-55 550 0 0,-150 3-2041 0 0,-457 56 605 0 0,0 0-1117 0 0,-4 2-3249 0 0,-7 1-6764 0 0</inkml:trace>
  <inkml:trace contextRef="#ctx0" brushRef="#br0" timeOffset="15800.523">4156 1553 6417 0 0,'0'0'2522'0'0,"0"0"-997"0"0,0 0-659 0 0,0 0-119 0 0,0 0 69 0 0,0 0 29 0 0,0 0-1 0 0,0 0-3 0 0,0 0-46 0 0,0 0-19 0 0,0 0-32 0 0,9 1-107 0 0,3 1-556 0 0,133 1 3428 0 0,-120-10-3238 0 0,1 0 0 0 0,-1-2 0 0 0,0-1 0 0 0,0-1 0 0 0,-2-2 0 0 0,1 0 0 0 0,-2-1 0 0 0,1-1 0 0 0,-2-1 0 0 0,0-1 0 0 0,-2-1 0 0 0,10-11-271 0 0,-23 21 1057 0 0,-15 14-899 0 0,-13 14-316 0 0,2 6 155 0 0,1 0 0 0 0,1 0 0 0 0,2 2 0 0 0,0 0 0 0 0,2 1 0 0 0,2 1 0 0 0,0 0 0 0 0,2 0 0 0 0,1 1 0 0 0,2 0 0 0 0,0 1 0 0 0,3 0 0 0 0,-1 16 3 0 0,-4 3-9 0 0,-7 44-31 0 0,-5-1 1 0 0,-4-2 0 0 0,-4 0 0 0 0,-4-2 0 0 0,-26 48 39 0 0,-27 28-7 0 0,85-166 9 0 0,1 0 0 0 0,-1 1 0 0 0,0-1 0 0 0,0 0 0 0 0,0 0 1 0 0,1 0-1 0 0,-1 0 0 0 0,0 0 0 0 0,0 0 0 0 0,1 0 0 0 0,-1 0 0 0 0,0 0 0 0 0,0-1 0 0 0,0 1 0 0 0,1 0 1 0 0,-1 0-1 0 0,0-1 0 0 0,1 1 0 0 0,-1 0 0 0 0,0-1 0 0 0,1 1 0 0 0,-1-1 0 0 0,0 1 0 0 0,1-1 1 0 0,-1 1-1 0 0,1-1 0 0 0,-1 1 0 0 0,1-1 0 0 0,-1 0 0 0 0,1 1 0 0 0,-1-1 0 0 0,1 0 0 0 0,0 1 0 0 0,-1-1 1 0 0,1 0-1 0 0,0 1 0 0 0,-1-1 0 0 0,1 0 0 0 0,0 0 0 0 0,0 1 0 0 0,0-1 0 0 0,0-1-2 0 0,-1 0 9 0 0,-33-129-290 0 0,31 19-3209 0 0,23 69-2136 0 0,-5 17-3626 0 0,-12 14 1781 0 0</inkml:trace>
  <inkml:trace contextRef="#ctx0" brushRef="#br0" timeOffset="16316.584">4114 2080 0 0 0,'0'0'780'0'0,"0"0"303"0"0,0 0 75 0 0,0 0 34 0 0,0 0 107 0 0,0 0 136 0 0,0 0 165 0 0,0 0 218 0 0,0 0 149 0 0,0 0 20 0 0,4 1-99 0 0,44-1 2164 0 0,76-37-6 0 0,57-38-2667 0 0,-86 23-1073 0 0,-106 111 1250 0 0,11 96-154 0 0,13-169-7386 0 0,-11 9-106 0 0,0-2-6079 0 0</inkml:trace>
  <inkml:trace contextRef="#ctx0" brushRef="#br0" timeOffset="17154.646">5073 1479 1744 0 0,'0'0'3321'0'0,"0"0"-1266"0"0,0 0-338 0 0,0 0 172 0 0,0 0 105 0 0,0 0-92 0 0,0 0-231 0 0,0 0-338 0 0,0 0-294 0 0,0 0-215 0 0,0 0-154 0 0,0 0-82 0 0,14-11-21 0 0,42-36-14 0 0,-42 35-11 0 0,-14 12-23 0 0,0 0-30 0 0,0 0-34 0 0,0 19 1260 0 0,-33 124 189 0 0,11 23-1382 0 0,-16-10-295 0 0,-6 63 26 0 0,43-145-245 0 0,1-74 4 0 0,0 0 8 0 0,0 0 0 0 0,0 0 8 0 0,0 0-3 0 0,0 0 4 0 0,0 0 19 0 0,0 0-6 0 0,13 0 265 0 0,127-6 693 0 0,-84 5-966 0 0,-55 1-38 0 0,-1 0 20 0 0,0 0-20 0 0,0 0 6 0 0,0 0-9 0 0,0 0-9 0 0,0-35-5859 0 0,0 18-2070 0 0,0 10-1879 0 0</inkml:trace>
  <inkml:trace contextRef="#ctx0" brushRef="#br0" timeOffset="17474.396">4767 1829 6169 0 0,'0'0'2906'0'0,"0"0"-708"0"0,0 0-192 0 0,0 0 38 0 0,0 0-150 0 0,0 0-262 0 0,0 0-334 0 0,0 0-320 0 0,0 0-205 0 0,0 0-118 0 0,0 0-72 0 0,0 0-17 0 0,4 0 71 0 0,323-44 4178 0 0,-145 15-4959 0 0,-163 28-1055 0 0,-12 2-6024 0 0,-7-1-4955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0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11819 0 0,'0'0'1856'0'0,"0"0"-310"0"0,0 0 102 0 0,0 0 115 0 0,0 0-141 0 0,0 0-310 0 0,0 0-359 0 0,0 0-299 0 0,0 0-155 0 0,0 0-54 0 0,0 0-43 0 0,0 0-42 0 0,0 0-38 0 0,10-19-31 0 0,46-91 145 0 0,5 10 92 0 0,-61 100-537 0 0,0-1 0 0 0,1 1-1 0 0,-1-1 1 0 0,0 1 0 0 0,0-1-1 0 0,1 0 1 0 0,-1 1 0 0 0,0-1-1 0 0,1 1 1 0 0,-1 0 0 0 0,1-1-1 0 0,-1 1 1 0 0,1-1 0 0 0,-1 1-1 0 0,1-1 1 0 0,-1 1 0 0 0,1 0-1 0 0,-1 0 1 0 0,1-1 0 0 0,-1 1-1 0 0,1 0 1 0 0,-1 0 0 0 0,1-1-1 0 0,0 1 1 0 0,-1 0 0 0 0,1 0-1 0 0,-1 0 1 0 0,1 0 0 0 0,0 0-1 0 0,-1 0 1 0 0,1 0 0 0 0,0 0-1 0 0,-1 0 1 0 0,1 0 0 0 0,-1 1-1 0 0,1-1 1 0 0,-1 0 0 0 0,1 0-1 0 0,0 0 1 0 0,-1 1 0 0 0,1-1-1 0 0,-1 0 1 0 0,1 1 0 0 0,-1-1-1 0 0,1 0 1 0 0,-1 1 0 0 0,1-1-1 0 0,-1 1 1 0 0,0-1 0 0 0,1 1-1 0 0,-1-1 1 0 0,1 1 0 0 0,-1-1-1 0 0,0 1 1 0 0,0-1 0 0 0,1 1-1 0 0,-1-1 1 0 0,0 1 0 0 0,0 0-1 0 0,0-1 1 0 0,0 1 0 0 0,1-1-1 0 0,-1 1 1 0 0,0 0 0 0 0,0-1-1 0 0,0 1 1 0 0,0 0 9 0 0,0 7 4 0 0,1 1 0 0 0,1-1 0 0 0,0 0 0 0 0,0 0 0 0 0,1 0-1 0 0,-1 0 1 0 0,2 0 0 0 0,-1-1 0 0 0,1 1 0 0 0,0-1 0 0 0,1 0 0 0 0,0 0 0 0 0,0 0 0 0 0,0-1 0 0 0,1 0 0 0 0,0 0 0 0 0,0 0 0 0 0,1-1 0 0 0,-1 1 0 0 0,1-2 0 0 0,4 3-4 0 0,-3-2 127 0 0,1 0 1 0 0,-1-1 0 0 0,1 0 0 0 0,0 0-1 0 0,1-1 1 0 0,-1 0 0 0 0,0-1 0 0 0,1 0 0 0 0,0 0-1 0 0,-1-1 1 0 0,1-1 0 0 0,0 1 0 0 0,-1-1-1 0 0,1-1 1 0 0,0 0 0 0 0,0-1-128 0 0,-5-1 35 0 0,0 0 1 0 0,-1-1-1 0 0,0 0 0 0 0,0 0 1 0 0,0-1-1 0 0,0 1 0 0 0,-1-1 1 0 0,1 1-1 0 0,-1-1 0 0 0,-1 0 1 0 0,1-1-1 0 0,-1 1 0 0 0,1 0 0 0 0,-1-1 1 0 0,-1 1-1 0 0,1-1 0 0 0,-1 1 1 0 0,0-1-1 0 0,-1 0 0 0 0,1 0 1 0 0,-1 1-1 0 0,0-1 0 0 0,0 0 1 0 0,-1 0-1 0 0,0 1 0 0 0,0-1 1 0 0,-1-4-36 0 0,1-13-474 0 0,4-19-1770 0 0,3 15-6457 0 0,-4 15-3775 0 0</inkml:trace>
  <inkml:trace contextRef="#ctx0" brushRef="#br0" timeOffset="5147.171">705 232 7186 0 0,'0'0'2845'0'0,"0"0"-1068"0"0,0 0-648 0 0,0 0-114 0 0,0 0 92 0 0,0 0 84 0 0,0 0-15 0 0,0 0-138 0 0,0 0-198 0 0,0 0-180 0 0,0 0-177 0 0,-8 18-134 0 0,-64 126 216 0 0,68-138-1067 0 0,-9 21 1147 0 0,9-9-7761 0 0,4-17-3711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54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3999 403 4401 0 0,'0'0'1358'0'0,"0"0"-330"0"0,0 0-44 0 0,0 0 151 0 0,0 0 120 0 0,0 0 66 0 0,0 0-166 0 0,0 0-174 0 0,0 0-131 0 0,0 0-153 0 0,0 0-92 0 0,-8-2-30 0 0,2 1-675 0 0,2 0 285 0 0,-1-1 1 0 0,1 1-1 0 0,-1 0 0 0 0,1 0 0 0 0,-1 1 0 0 0,0 0 0 0 0,1-1 0 0 0,-1 1 1 0 0,0 1-1 0 0,1-1 0 0 0,-1 1 0 0 0,0 0 0 0 0,1 0 0 0 0,-1 0 1 0 0,1 1-1 0 0,-1-1 0 0 0,1 1 0 0 0,0 0 0 0 0,0 1 0 0 0,-1 0-185 0 0,-3 5 89 0 0,0 1 0 0 0,1 0 0 0 0,0 1 0 0 0,1 0 0 0 0,0 0 0 0 0,1 0-1 0 0,0 1 1 0 0,0 0 0 0 0,1 0 0 0 0,1 0 0 0 0,0 0 0 0 0,0 1 0 0 0,1-1 0 0 0,1 1 0 0 0,0-1-1 0 0,0 1 1 0 0,1 0 0 0 0,0-1 0 0 0,1 1 0 0 0,2 9-89 0 0,-1-18 61 0 0,-1 1 0 0 0,0 0 0 0 0,1 0 0 0 0,0-1 0 0 0,0 1 1 0 0,0-1-1 0 0,0 0 0 0 0,1 1 0 0 0,-1-1 0 0 0,1 0 0 0 0,0-1 0 0 0,0 1 0 0 0,0 0 0 0 0,0-1 0 0 0,0 1 1 0 0,1-1-1 0 0,-1 0 0 0 0,1 0 0 0 0,-1-1 0 0 0,1 1 0 0 0,0-1 0 0 0,-1 1 0 0 0,1-1 0 0 0,0 0 0 0 0,0-1 1 0 0,0 1-1 0 0,3-1-61 0 0,3-2 114 0 0,1-2 0 0 0,-1 1 0 0 0,0-1-1 0 0,0-1 1 0 0,0 0 0 0 0,-1 0 0 0 0,1-1 0 0 0,-1 0 0 0 0,-1-1 0 0 0,1 0 0 0 0,-1 0 0 0 0,0-1 0 0 0,-1 0 0 0 0,0 0 0 0 0,0-1 0 0 0,-1 0 0 0 0,0 0 0 0 0,0-1 0 0 0,1-4-114 0 0,3-1 80 0 0,-1 4-72 0 0,-2-1-1 0 0,0 0 1 0 0,0 0-1 0 0,-1-1 1 0 0,-1 1-1 0 0,0-1 1 0 0,0-1-1 0 0,-1 1 1 0 0,-1-1-1 0 0,0-3-7 0 0,-18 83-393 0 0,15-57 388 0 0,0 0 0 0 0,1 0 1 0 0,-1 0-1 0 0,2 1 1 0 0,-1-1-1 0 0,1 0 0 0 0,1 0 1 0 0,0-1-1 0 0,0 1 0 0 0,1 0 1 0 0,-1-1-1 0 0,2 0 0 0 0,-1 0 1 0 0,1 0-1 0 0,1-1 1 0 0,0 1-1 0 0,0-1 0 0 0,0 0 1 0 0,0-1-1 0 0,1 0 0 0 0,8 6 5 0 0,-9-8 7 0 0,1-1 0 0 0,0 1 0 0 0,0-1 0 0 0,1 0 0 0 0,-1-1 0 0 0,1 0 0 0 0,-1 0 0 0 0,1 0 0 0 0,0-1 0 0 0,0 0 0 0 0,-1-1 0 0 0,1 0 0 0 0,0 0 0 0 0,3-1-7 0 0,-3-2 35 0 0,0 0-1 0 0,-1 0 1 0 0,1-1 0 0 0,0 0 0 0 0,-1 0 0 0 0,0-1 0 0 0,0 1 0 0 0,0-2 0 0 0,-1 1-1 0 0,0-1 1 0 0,0 0 0 0 0,0 0 0 0 0,-1-1 0 0 0,0 0 0 0 0,0 0 0 0 0,-1 0-1 0 0,1 0 1 0 0,-2-1 0 0 0,1 0 0 0 0,-1 1 0 0 0,1-4-35 0 0,16-38 79 0 0,-1-1-1 0 0,-3 0 1 0 0,-2-1 0 0 0,-3 0-1 0 0,4-41-78 0 0,-2-103 319 0 0,-25 173-94 0 0,11 44-473 0 0,-1 217 654 0 0,21-77-245 0 0,25 36-33 0 0,-39-150-72 0 0,-5-47-49 0 0,0-1-4 0 0,0 0 19 0 0,0 0 5 0 0,0 0 17 0 0,0 0-37 0 0,0 0-2 0 0,0 0-10 0 0,0 0-45 0 0,0 0 25 0 0,0 0 8 0 0,0 0-7 0 0,0 0-11 0 0,0 0-10 0 0,8-27-1584 0 0,16-48-7575 0 0,-22 64 3504 0 0,1 6-5020 0 0</inkml:trace>
  <inkml:trace contextRef="#ctx0" brushRef="#br0" timeOffset="303.894">4321 260 8074 0 0,'0'0'3080'0'0,"0"0"-814"0"0,0 0-512 0 0,0 0-175 0 0,0 0-205 0 0,0 0-165 0 0,0 0-197 0 0,0 0-178 0 0,0 0-99 0 0,0 0-51 0 0,0 0-29 0 0,0 0-29 0 0,16-4-36 0 0,118-26 694 0 0,-89 19-924 0 0,-8 1-460 0 0,1 1 1 0 0,0 2-1 0 0,1 2 1 0 0,28 0 99 0 0,-38 3-1156 0 0,-13 0-999 0 0,0 2-3492 0 0,-3 0-6312 0 0</inkml:trace>
  <inkml:trace contextRef="#ctx0" brushRef="#br0" timeOffset="7847.65">4097 1254 4521 0 0,'0'0'2961'0'0,"0"0"-952"0"0,0 0-296 0 0,0 0 64 0 0,0 0-55 0 0,0 0-184 0 0,0 0-313 0 0,0 0-272 0 0,0 0-145 0 0,0 0-140 0 0,0 0-128 0 0,0 0-108 0 0,0 0-100 0 0,-7-1-81 0 0,-49 9 313 0 0,-70 51 1255 0 0,126-58-1800 0 0,0 1-1 0 0,0 0 1 0 0,0-1 0 0 0,0 1-1 0 0,0-1 1 0 0,0 1 0 0 0,0-1-1 0 0,1 1 1 0 0,-1-1-1 0 0,0 1 1 0 0,1-1 0 0 0,-1 1-1 0 0,1-1 1 0 0,0 1 0 0 0,0-1-1 0 0,-1 0 1 0 0,1 1 0 0 0,0-1-1 0 0,0 0 1 0 0,0 0-1 0 0,0 0 1 0 0,0 0 0 0 0,1 0-1 0 0,-1 0 1 0 0,0 0 0 0 0,0 0-1 0 0,1 0 1 0 0,-1 0 0 0 0,0-1-1 0 0,1 1 1 0 0,-1 0 0 0 0,1-1-1 0 0,-1 1 1 0 0,1-1-1 0 0,-1 0 1 0 0,1 0 0 0 0,-1 1-1 0 0,2-1-18 0 0,3 3 108 0 0,3 1-51 0 0,1 1 1 0 0,-2 0-1 0 0,1 1 0 0 0,-1 0 0 0 0,0 0 0 0 0,0 1 0 0 0,-1-1 0 0 0,1 2 0 0 0,-2-1 0 0 0,1 1 1 0 0,-1 0-1 0 0,0 1 0 0 0,-1-1 0 0 0,0 1 0 0 0,0 0 0 0 0,-1 1 0 0 0,0-1 0 0 0,2 10-57 0 0,-4-16 32 0 0,-1 1-1 0 0,1-1 1 0 0,-1 0-1 0 0,0 0 1 0 0,-1 0-1 0 0,1 1 1 0 0,0-1-1 0 0,-1 0 1 0 0,0 1-1 0 0,0-1 0 0 0,0 0 1 0 0,0 1-1 0 0,0-1 1 0 0,-1 0-1 0 0,0 1 1 0 0,1-1-1 0 0,-1 0 1 0 0,0 0-1 0 0,-1 0 0 0 0,1 1 1 0 0,0-1-1 0 0,-1-1 1 0 0,0 1-1 0 0,0 0 1 0 0,0 0-1 0 0,0-1 1 0 0,0 1-1 0 0,0-1 0 0 0,-1 1 1 0 0,1-1-1 0 0,-2 1-31 0 0,-99 11 200 0 0,56-37-1025 0 0,48-13-4498 0 0,7 25 1180 0 0,0 3-3549 0 0,0 1-1177 0 0</inkml:trace>
  <inkml:trace contextRef="#ctx0" brushRef="#br0" timeOffset="8358.674">4401 1022 11931 0 0,'0'0'1560'0'0,"0"0"-420"0"0,0 0-220 0 0,0 0 33 0 0,0 0-37 0 0,0 0-65 0 0,0 0-102 0 0,0 0-58 0 0,0 0-28 0 0,0 0-1 0 0,0 0-11 0 0,0 0-52 0 0,0 0-19 0 0,1 12-53 0 0,8 211 1785 0 0,-30 64-1775 0 0,22-286-523 0 0,0 0 0 0 0,1-1 0 0 0,-1 1 0 0 0,0 0 0 0 0,1-1 0 0 0,-1 1 0 0 0,1-1 1 0 0,-1 1-1 0 0,1-1 0 0 0,0 0 0 0 0,-1 1 0 0 0,1-1 0 0 0,-1 0 0 0 0,1 0 0 0 0,0 0 1 0 0,-1 0-1 0 0,1-1 0 0 0,-1 1 0 0 0,1 0 0 0 0,-1-1 0 0 0,1 1 0 0 0,-1-1 0 0 0,1 1 1 0 0,-1-1-1 0 0,1 0 0 0 0,-1 0 0 0 0,0 1 0 0 0,1-1 0 0 0,-1 0 0 0 0,0 0 0 0 0,0 0 0 0 0,0-1 1 0 0,0 1-1 0 0,1 0-14 0 0,79-55 208 0 0,-54 36-198 0 0,1 1-1 0 0,0 1 1 0 0,1 1-1 0 0,1 2 1 0 0,8-2-10 0 0,-37 16-1 0 0,0 1-1 0 0,0-1 1 0 0,-1 1 0 0 0,1-1 0 0 0,0 0 0 0 0,0 1 0 0 0,0 0-1 0 0,0-1 1 0 0,0 1 0 0 0,0 0 0 0 0,0-1 0 0 0,0 1 0 0 0,1 0-1 0 0,-1 0 1 0 0,0 0 0 0 0,0 0 0 0 0,0 0 0 0 0,0 0 0 0 0,0 0-1 0 0,0 0 1 0 0,0 0 0 0 0,0 1 0 0 0,0-1 0 0 0,0 0-1 0 0,0 1 1 0 0,0-1 0 0 0,0 1 0 0 0,0-1 0 0 0,0 1 0 0 0,0-1-1 0 0,0 1 1 0 0,0 0 0 0 0,-1-1 0 0 0,1 1 0 0 0,0 0 0 0 0,0 0-1 0 0,-1 0 1 0 0,1 0 0 0 0,0-1 0 0 0,-1 1 0 0 0,1 0 0 0 0,-1 0-1 0 0,0 0 1 0 0,1 0 0 0 0,-1 0 0 0 0,0 0 0 0 0,1 0 0 0 0,-1 1-1 0 0,0-1 1 0 0,0 0 0 0 0,0 0 0 0 0,0 0 0 0 0,0 0-1 0 0,0 0 1 0 0,0 0 0 0 0,0 0 0 0 0,0 0 0 0 0,-1 1 1 0 0,1 115 65 0 0,0-116-103 0 0,0 0-1 0 0,0 0 1 0 0,0 0 0 0 0,1 0-1 0 0,-1-1 1 0 0,0 1 0 0 0,0 0-1 0 0,1 0 1 0 0,-1 0 0 0 0,0-1-1 0 0,1 1 1 0 0,-1 0 0 0 0,1 0-1 0 0,-1-1 1 0 0,1 1-1 0 0,-1 0 1 0 0,1-1 0 0 0,0 1-1 0 0,-1 0 1 0 0,1-1 0 0 0,0 1-1 0 0,0-1 1 0 0,-1 1 0 0 0,1-1-1 0 0,0 0 1 0 0,0 1 0 0 0,0-1-1 0 0,-1 0 1 0 0,1 1 0 0 0,0-1-1 0 0,0 0 1 0 0,0 0 0 0 0,0 0-1 0 0,0 0 1 0 0,-1 0-1 0 0,1 0 1 0 0,0 0 0 0 0,0 0-1 0 0,0 0 1 0 0,0 0 0 0 0,0 0 38 0 0,35-11-5573 0 0,-20 1 654 0 0,-5 4-2509 0 0,-4 3-55 0 0</inkml:trace>
  <inkml:trace contextRef="#ctx0" brushRef="#br0" timeOffset="8659.336">5008 1346 1504 0 0,'0'0'1526'0'0,"0"0"-270"0"0,0 0 81 0 0,0 0 194 0 0,0 0 73 0 0,0 0-145 0 0,0 0-272 0 0,0 0-268 0 0,0 0-195 0 0,0 0-104 0 0,0 0 8 0 0,0 0-12 0 0,-5 11-28 0 0,-33 85 1190 0 0,37-93-1708 0 0,0 0 1 0 0,0 0-1 0 0,0 0 1 0 0,1 0-1 0 0,0 0 1 0 0,-1 0-1 0 0,1 0 0 0 0,0 0 1 0 0,0 0-1 0 0,1 0 1 0 0,-1 0-1 0 0,0 0 1 0 0,1 0-1 0 0,0-1 0 0 0,0 1 1 0 0,0 0-1 0 0,0 0 1 0 0,0 0-1 0 0,1-1 1 0 0,-1 1-1 0 0,1-1 0 0 0,-1 1 1 0 0,1-1-1 0 0,0 1 1 0 0,0-1-1 0 0,0 0 1 0 0,1 0-1 0 0,-1 0 0 0 0,0 0 1 0 0,1 0-1 0 0,-1-1 1 0 0,1 1-1 0 0,0-1 1 0 0,-1 0-1 0 0,1 0 0 0 0,0 1 1 0 0,2-1-71 0 0,0 0 161 0 0,0-1 0 0 0,0 0 0 0 0,1 0 0 0 0,-1 0 0 0 0,0-1 0 0 0,0 0 0 0 0,-1 0 0 0 0,1 0 0 0 0,0 0 0 0 0,0-1 0 0 0,0 0 0 0 0,-1 0 0 0 0,1 0 0 0 0,-1-1 0 0 0,0 1 0 0 0,1-1 0 0 0,-1 0 1 0 0,0 0-1 0 0,-1-1 0 0 0,1 1 0 0 0,0-1 0 0 0,-1 1 0 0 0,0-1 0 0 0,2-4-161 0 0,0 2 142 0 0,0 0 0 0 0,0-1 1 0 0,-1 1-1 0 0,0-1 1 0 0,0 0-1 0 0,-1 0 0 0 0,0 0 1 0 0,0-1-1 0 0,-1 1 0 0 0,0-1 1 0 0,0 1-1 0 0,-1-1 0 0 0,0 0 1 0 0,0 0-1 0 0,-1-5-142 0 0,0 9 4 0 0,0 0-1 0 0,0 0 1 0 0,0 0 0 0 0,-1 0-1 0 0,0 0 1 0 0,1 0 0 0 0,-1 1 0 0 0,-1-1-1 0 0,1 0 1 0 0,-1 1 0 0 0,1-1-1 0 0,-1 1 1 0 0,0-1 0 0 0,0 1-1 0 0,-1 0 1 0 0,1 0 0 0 0,0 0 0 0 0,-1 0-1 0 0,0 0 1 0 0,0 0 0 0 0,0 1-1 0 0,0 0 1 0 0,0-1 0 0 0,-1 1-1 0 0,1 0 1 0 0,0 1 0 0 0,-1-1-1 0 0,0 1 1 0 0,1-1 0 0 0,-1 1 0 0 0,-3-1-4 0 0,-69 9-2298 0 0,54 6-1752 0 0,1 4-4286 0 0,12-9-2978 0 0</inkml:trace>
  <inkml:trace contextRef="#ctx0" brushRef="#br0" timeOffset="9245.184">5387 1298 8042 0 0,'0'0'3439'0'0,"0"0"-1554"0"0,0 0-691 0 0,0 0-135 0 0,0 0-101 0 0,0 0-150 0 0,0 0-161 0 0,0 0-144 0 0,0 0-43 0 0,0 0 21 0 0,0 0 11 0 0,0 0 4 0 0,-11 8-50 0 0,-36 29-42 0 0,34 2 703 0 0,14-31-903 0 0,-1-4-130 0 0,0 0 1 0 0,0 0 0 0 0,0 0-1 0 0,0 1 1 0 0,1-1 0 0 0,-1 0-1 0 0,1 0 1 0 0,0 0-1 0 0,1 0 1 0 0,-1 0 0 0 0,1 0-1 0 0,-1-1 1 0 0,1 1 0 0 0,0 0-1 0 0,1-1 1 0 0,-1 0-1 0 0,0 1 1 0 0,1-1 0 0 0,0 0-1 0 0,0 0 1 0 0,0 0 0 0 0,0-1-1 0 0,0 1 1 0 0,1-1-1 0 0,-1 1 1 0 0,1-1 0 0 0,-1 0-1 0 0,1-1 1 0 0,0 1 0 0 0,0-1-1 0 0,0 1 1 0 0,0-1-1 0 0,0 0 1 0 0,0-1 0 0 0,0 1-1 0 0,0-1 1 0 0,0 1 0 0 0,0-1-1 0 0,1-1 1 0 0,-1 1-1 0 0,0 0 1 0 0,0-1 0 0 0,0 0-1 0 0,0 0 1 0 0,0 0 0 0 0,1-1-75 0 0,10-9 181 0 0,-1-1 1 0 0,-1 0 0 0 0,0-1-1 0 0,-1-1 1 0 0,0 0 0 0 0,-1 0-1 0 0,-1-1 1 0 0,0 0 0 0 0,-1-1-182 0 0,-2 9 20 0 0,-7 7-30 0 0,0 0-6 0 0,0 0-32 0 0,0 0-32 0 0,4 29-153 0 0,-4-25 223 0 0,1 1-1 0 0,0 0 1 0 0,0 0 0 0 0,0 0 0 0 0,0 0 0 0 0,1-1 0 0 0,0 1-1 0 0,0 0 1 0 0,0-1 0 0 0,1 0 0 0 0,-1 1 0 0 0,1-1 0 0 0,0 0-1 0 0,0-1 1 0 0,1 1 0 0 0,-1 0 0 0 0,1-1 0 0 0,-1 0 0 0 0,1 0-1 0 0,0 0 1 0 0,1 0 0 0 0,-1-1 0 0 0,0 1 0 0 0,1-1 0 0 0,-1 0-1 0 0,1 0 1 0 0,0-1 0 0 0,-1 0 0 0 0,1 1 0 0 0,0-1 0 0 0,0-1-1 0 0,4 1 11 0 0,-1-3 22 0 0,0 0-1 0 0,0-1 0 0 0,0 0 0 0 0,0-1 0 0 0,0 1 1 0 0,-1-1-1 0 0,0-1 0 0 0,0 0 0 0 0,0 0 0 0 0,0 0 1 0 0,-1 0-1 0 0,0-1 0 0 0,0 0 0 0 0,0-1 0 0 0,-1 1 1 0 0,0-1-1 0 0,0 0 0 0 0,-1-1 0 0 0,0 1 0 0 0,0-1 1 0 0,0 1-1 0 0,-1-1 0 0 0,-1 0 0 0 0,1 0 0 0 0,-1-1 1 0 0,-1 1-1 0 0,1 0 0 0 0,-1-1 0 0 0,-1-1-21 0 0,0-14-148 0 0,0 19-5281 0 0,0 0-5692 0 0,0 5 204 0 0</inkml:trace>
  <inkml:trace contextRef="#ctx0" brushRef="#br0" timeOffset="-12974.417">496 83 1592 0 0,'0'0'1502'0'0,"0"0"-26"0"0,0 0 89 0 0,0 0 155 0 0,0 0 99 0 0,0 0-84 0 0,0 0-213 0 0,0 0-207 0 0,0 0-204 0 0,0 0-146 0 0,0 0-110 0 0,-5-4 2646 0 0,4 255-55 0 0,0-2-3035 0 0,-16-168-1681 0 0,24-123-1199 0 0,-2 20-1299 0 0,-2 0-3973 0 0,-1 13-1546 0 0</inkml:trace>
  <inkml:trace contextRef="#ctx0" brushRef="#br0" timeOffset="-12639.088">213 168 6145 0 0,'0'0'2261'0'0,"0"0"-530"0"0,0 0-256 0 0,0 0-24 0 0,0 0 18 0 0,0 0-24 0 0,0 0-166 0 0,0 0-196 0 0,0 0-267 0 0,0 0-251 0 0,0 0-203 0 0,0 0-125 0 0,-4-3-73 0 0,-2-12 313 0 0,37 7 428 0 0,280-58 2199 0 0,-170 62-3233 0 0,-129 9-1828 0 0,-10-2-2254 0 0,-2-1-3464 0 0,0-1-3322 0 0</inkml:trace>
  <inkml:trace contextRef="#ctx0" brushRef="#br0" timeOffset="-12249.213">737 337 5489 0 0,'0'0'3173'0'0,"0"0"-1235"0"0,0 0-435 0 0,0 0-19 0 0,0 0-21 0 0,0 0-148 0 0,0 0-248 0 0,0 0-223 0 0,0 0-181 0 0,0 0-103 0 0,0 0-36 0 0,0 0-57 0 0,0 0-29 0 0,16-3-15 0 0,112-17 1138 0 0,38-4 282 0 0,-93-2-1954 0 0,-70 22-229 0 0,-2 4-4734 0 0,-1 0-5349 0 0,0 0 10379 0 0,0 0-8719 0 0</inkml:trace>
  <inkml:trace contextRef="#ctx0" brushRef="#br0" timeOffset="-11992.241">815 532 10810 0 0,'0'0'1487'0'0,"0"0"-466"0"0,0 0-145 0 0,0 0 96 0 0,0 0 95 0 0,0 0-15 0 0,0 0-112 0 0,0 0-117 0 0,0 0-117 0 0,0 0-117 0 0,0 0-122 0 0,0 0-112 0 0,18-2-102 0 0,56-9-97 0 0,38-13-1186 0 0,-91 15-2353 0 0,-10 3-2925 0 0,-4 3-4545 0 0</inkml:trace>
  <inkml:trace contextRef="#ctx0" brushRef="#br0" timeOffset="-11412.339">1321 112 9642 0 0,'0'0'1822'0'0,"0"0"-281"0"0,0 0-222 0 0,0 0 24 0 0,0 0-4 0 0,0 0-122 0 0,0 0-219 0 0,0 0-255 0 0,0 0-191 0 0,0 0-102 0 0,0 0-41 0 0,0 0 6 0 0,11-9 8 0 0,34-29 0 0 0,47-7 1332 0 0,-71 38-1503 0 0,-12 4-190 0 0,1 1 1 0 0,-1-1 0 0 0,1 1-1 0 0,0 1 1 0 0,0 0 0 0 0,-1 0-1 0 0,1 1 1 0 0,0 0 0 0 0,0 1-1 0 0,2 0-62 0 0,-10 1 8 0 0,0 0 0 0 0,-1 1-1 0 0,1-1 1 0 0,-1 0-1 0 0,0 0 1 0 0,0 0-1 0 0,0 1 1 0 0,0-1 0 0 0,0 1-1 0 0,0-1 1 0 0,0 1-1 0 0,-1-1 1 0 0,0 1-1 0 0,1-1 1 0 0,-1 1 0 0 0,0 0-1 0 0,0-1 1 0 0,0 1-1 0 0,-1-1 1 0 0,1 1-1 0 0,0-1 1 0 0,-1 1 0 0 0,0-1-1 0 0,0 1 1 0 0,0-1-1 0 0,0 1 1 0 0,0-1-1 0 0,0 0 1 0 0,0 1 0 0 0,-1-1-1 0 0,1 0 1 0 0,-1 0-1 0 0,0 0 1 0 0,1 0-1 0 0,-1-1 1 0 0,0 1-1 0 0,-1 0-7 0 0,-136 152 249 0 0,138-153-247 0 0,0 0 0 0 0,0 0 0 0 0,0 0 0 0 0,1 0 0 0 0,-1 0 0 0 0,0 0 0 0 0,1 1 0 0 0,-1-1 0 0 0,0 0 0 0 0,1 0 0 0 0,-1 0 0 0 0,1 1 0 0 0,0-1 0 0 0,-1 0 0 0 0,1 1 0 0 0,0-1 0 0 0,0 0 0 0 0,0 1 0 0 0,0-1 0 0 0,0 0 0 0 0,0 1 0 0 0,0-1 0 0 0,1 0 0 0 0,-1 0 0 0 0,0 1 0 0 0,1-1 0 0 0,-1 0 0 0 0,1 0 0 0 0,-1 1 0 0 0,1-1 0 0 0,-1 0 0 0 0,1 0 0 0 0,0 0 0 0 0,0 0 0 0 0,0 0 0 0 0,0 0 0 0 0,-1 0 0 0 0,1 0 0 0 0,1 0 0 0 0,-1 0 0 0 0,0-1 0 0 0,0 1 0 0 0,0 0 0 0 0,0-1 0 0 0,0 1 0 0 0,1-1 0 0 0,-1 1 0 0 0,1 0-2 0 0,68 6 359 0 0,-65-7-320 0 0,156-30 491 0 0,-144 26-893 0 0,11-1-765 0 0,-8 3-7948 0 0,-16 2-2538 0 0</inkml:trace>
  <inkml:trace contextRef="#ctx0" brushRef="#br0" timeOffset="-10632.832">1418 480 5073 0 0,'0'0'1870'0'0,"0"0"-31"0"0,0 0 45 0 0,0 0 14 0 0,0 0-167 0 0,0 0-297 0 0,0 0-343 0 0,0 0-323 0 0,0 0-240 0 0,0 0-156 0 0,0 0-95 0 0,0 0 29 0 0,0 0 76 0 0,5 0 131 0 0,39-2 642 0 0,0-2 1 0 0,0-1-1 0 0,0-3 1 0 0,25-9-1156 0 0,39-9 136 0 0,-65 23-984 0 0,-25 2-4657 0 0,-17 1-342 0 0,-1 0-5365 0 0</inkml:trace>
  <inkml:trace contextRef="#ctx0" brushRef="#br0" timeOffset="-10064.965">1659 606 8522 0 0,'0'0'1413'0'0,"0"0"-332"0"0,0 0-53 0 0,0 0 192 0 0,0 0 160 0 0,0 0-6 0 0,0 0-219 0 0,0 0-301 0 0,0 0-234 0 0,0 0-95 0 0,0 0-14 0 0,0 0 0 0 0,0 0 11 0 0,-2 5-39 0 0,-77 77 1523 0 0,76-80-1958 0 0,-1 0 0 0 0,1 0 0 0 0,0 1 1 0 0,-1-1-1 0 0,1 1 0 0 0,0-1 0 0 0,0 1 0 0 0,1 0 1 0 0,-1 0-1 0 0,1 0 0 0 0,-1 1 0 0 0,1-1 0 0 0,0 1 0 0 0,0-1 1 0 0,1 1-1 0 0,-1 0 0 0 0,1-1 0 0 0,0 1 0 0 0,0 0 0 0 0,0 0 1 0 0,0 0-1 0 0,0 0 0 0 0,1 0 0 0 0,0 1-48 0 0,48 17 284 0 0,-14-12-110 0 0,85 38 314 0 0,-116-46-462 0 0,0 0 0 0 0,0 0 0 0 0,0 0 0 0 0,0 1 0 0 0,-1-1 0 0 0,1 1-1 0 0,-1-1 1 0 0,0 1 0 0 0,1 0 0 0 0,-1 0 0 0 0,-1 0 0 0 0,1 0 0 0 0,0 0 0 0 0,-1 1 0 0 0,1-1 0 0 0,-1 0 0 0 0,0 1 0 0 0,0-1 0 0 0,0 1 0 0 0,-1-1 0 0 0,1 1 0 0 0,-1-1 0 0 0,0 1 0 0 0,0-1 0 0 0,0 1 0 0 0,-1-1 0 0 0,1 1 0 0 0,-1 0-26 0 0,-47 29-91 0 0,-20-12-2144 0 0,37-19-6131 0 0,26-3 2939 0 0,2-2-4488 0 0</inkml:trace>
  <inkml:trace contextRef="#ctx0" brushRef="#br0" timeOffset="-9823.262">1597 676 4729 0 0,'0'0'2458'0'0,"0"0"-500"0"0,0 0-81 0 0,0 0 70 0 0,0 0-90 0 0,0 0-254 0 0,0 0-396 0 0,0 0-404 0 0,0 0-261 0 0,0 0-63 0 0,0 0 33 0 0,0 0 50 0 0,7 0 31 0 0,84-8 1112 0 0,20-22-1089 0 0,-19 5-4999 0 0,-82 21-1459 0 0,-1 1-5453 0 0</inkml:trace>
  <inkml:trace contextRef="#ctx0" brushRef="#br0" timeOffset="-5883.263">2066 554 0 0 0,'-2'12'453'0'0,"-10"56"1648"0"0,7-57 5825 0 0,0-10 4563 0 0,-4-35-11177 0 0,9 30-1254 0 0,17-109 908 0 0,58 6-734 0 0,-36 82-305 0 0,-39 25 52 0 0,17 11-121 0 0,-3 44 242 0 0,-13-12-57 0 0,14 61-52 0 0,-14-104-7 0 0,-1 0 14 0 0,0 0-6 0 0,0 0 10 0 0,30-40 256 0 0,-17 12-253 0 0,1 2 0 0 0,2-1 0 0 0,0 2 0 0 0,1 0 0 0 0,2 1 0 0 0,0 1 0 0 0,15-12-5 0 0,-33 34-5 0 0,0 0 0 0 0,-1 0 0 0 0,1 0 0 0 0,0 0 0 0 0,0 1 0 0 0,0-1 0 0 0,0 0 0 0 0,0 1 0 0 0,0-1-1 0 0,0 0 1 0 0,0 1 0 0 0,0-1 0 0 0,1 1 0 0 0,-1 0 0 0 0,0-1 0 0 0,0 1 0 0 0,0 0 0 0 0,1 0 0 0 0,-1 0 0 0 0,0 0 0 0 0,0 0 0 0 0,0 0 0 0 0,1 0 0 0 0,-1 0 0 0 0,0 0-1 0 0,0 1 1 0 0,0-1 0 0 0,0 0 0 0 0,1 1 0 0 0,-1-1 0 0 0,0 1 0 0 0,0-1 0 0 0,0 1 0 0 0,0-1 0 0 0,0 1 0 0 0,0 0 0 0 0,0 0 0 0 0,0 0 0 0 0,0-1 0 0 0,-1 1-1 0 0,1 1 6 0 0,24 49-11 0 0,-18-35 30 0 0,-4-2 10 0 0,0 0 0 0 0,-1 1 0 0 0,-1 0 0 0 0,0-1 0 0 0,0 1 0 0 0,-2 0 0 0 0,0-1 0 0 0,-1 5-29 0 0,-3 17 58 0 0,5-36-109 0 0,35-25-3653 0 0,-13 7-5466 0 0,-13 14-2003 0 0</inkml:trace>
  <inkml:trace contextRef="#ctx0" brushRef="#br0" timeOffset="-5169.243">2865 311 8754 0 0,'0'0'1932'0'0,"0"0"-554"0"0,0 0-311 0 0,0 0 138 0 0,0 0 74 0 0,0 0 10 0 0,0 0-89 0 0,0 0-213 0 0,0 0-184 0 0,0 0-201 0 0,0 0-132 0 0,0 0-90 0 0,0 0-57 0 0,-16 2-18 0 0,-51 7-28 0 0,64-9-228 0 0,-1 1 0 0 0,1-1 0 0 0,0 1 0 0 0,-1 0 0 0 0,1 0 0 0 0,0 1 0 0 0,-1-1 0 0 0,1 1 0 0 0,0-1 0 0 0,0 1 0 0 0,0 0 0 0 0,0 0-1 0 0,1 1 1 0 0,-1-1 0 0 0,1 0 0 0 0,-1 1 0 0 0,1 0 0 0 0,-1 0-49 0 0,-8 9 172 0 0,4-6-142 0 0,1 0 0 0 0,-1 1 0 0 0,1 0 0 0 0,1-1 0 0 0,-1 2-1 0 0,1-1 1 0 0,1 1 0 0 0,-1 0 0 0 0,1 0 0 0 0,1 0 0 0 0,-1 0 0 0 0,1 1 0 0 0,1-1 0 0 0,0 1 0 0 0,0 0 0 0 0,0 0 0 0 0,1 0 0 0 0,1 0 0 0 0,-1 8-30 0 0,3-14 25 0 0,0-1 1 0 0,-1 1-1 0 0,1-1 0 0 0,0 1 1 0 0,0-1-1 0 0,0 0 0 0 0,0 0 1 0 0,1 0-1 0 0,-1 0 0 0 0,1 0 0 0 0,-1 0 1 0 0,1-1-1 0 0,0 1 0 0 0,-1-1 1 0 0,1 0-1 0 0,0 0 0 0 0,0 0 1 0 0,0 0-1 0 0,0 0 0 0 0,0-1 0 0 0,0 1 1 0 0,0-1-1 0 0,0 0 0 0 0,0 0 1 0 0,0 0-1 0 0,0 0 0 0 0,0-1 1 0 0,0 1-1 0 0,0-1 0 0 0,0 1 0 0 0,0-1 1 0 0,0 0-1 0 0,0 0 0 0 0,0-1 1 0 0,-1 1-1 0 0,1-1 0 0 0,0 0-25 0 0,96-89 1177 0 0,-27 18-889 0 0,-65 67-291 0 0,0 1 0 0 0,1-1 0 0 0,0 2 0 0 0,-1-1 0 0 0,2 1 0 0 0,-1 0 0 0 0,0 1 0 0 0,1 0 0 0 0,-1 0 0 0 0,1 1 0 0 0,0 0 0 0 0,4 0 3 0 0,2 35 22 0 0,-5 99 256 0 0,-10-95-229 0 0,1 20-31 0 0,-3-1-1 0 0,-2 1 1 0 0,-2-1-1 0 0,-3 0 1 0 0,-2-1-1 0 0,-3 0 1 0 0,-19 50-18 0 0,31-98 0 0 0,-1 0 1 0 0,0-1 0 0 0,0 1-1 0 0,0-1 1 0 0,-1 0 0 0 0,0 1-1 0 0,0-2 1 0 0,-1 1 0 0 0,0-1-1 0 0,0 1 1 0 0,0-1 0 0 0,0 0-1 0 0,-1-1 1 0 0,0 0 0 0 0,0 0-1 0 0,0 0 1 0 0,0 0 0 0 0,-1-1-1 0 0,1 0 1 0 0,-1-1 0 0 0,0 1-1 0 0,0-1 1 0 0,0 0 0 0 0,-6 0-1 0 0,11-2-1 0 0,-1 0 0 0 0,1-1-1 0 0,0 1 1 0 0,0 0 0 0 0,-1-1 0 0 0,1 0 0 0 0,0 1 0 0 0,0-1 0 0 0,0 0 0 0 0,-1 0 0 0 0,1 0 0 0 0,0 0 0 0 0,0-1 0 0 0,1 1-1 0 0,-1-1 1 0 0,0 1 0 0 0,0-1 0 0 0,1 1 0 0 0,-1-1 0 0 0,1 0 0 0 0,-1 0 0 0 0,1 0 0 0 0,0 0 0 0 0,0 0 0 0 0,0 0 0 0 0,0 0-1 0 0,0 0 1 0 0,0-1 0 0 0,1 1 0 0 0,-1 0 0 0 0,1 0 0 0 0,-1-1 0 0 0,1 1 0 0 0,0 0 0 0 0,0-1 0 0 0,0 1 0 0 0,0-1 1 0 0,18-90-48 0 0,-5 67 39 0 0,1-1 0 0 0,1 2 0 0 0,2 0 1 0 0,0 1-1 0 0,2 0 0 0 0,0 2 1 0 0,2 0-1 0 0,0 1 0 0 0,1 1 0 0 0,1 1 1 0 0,10-4 8 0 0,-4 3-375 0 0,11-7-406 0 0,-10 15-8065 0 0,-25 11-2901 0 0</inkml:trace>
  <inkml:trace contextRef="#ctx0" brushRef="#br0" timeOffset="3801.932">143 1397 2753 0 0,'0'0'890'0'0,"0"0"-185"0"0,0 0-29 0 0,0 0 196 0 0,0 0 247 0 0,0 0 126 0 0,0 0-34 0 0,0 0-176 0 0,0 0-184 0 0,0 0-123 0 0,0 0-42 0 0,-9-4 523 0 0,7 5 3920 0 0,-8 118-3964 0 0,10 174-68 0 0,1-283-993 0 0,-1 0 0 0 0,-1 0 0 0 0,0 0 0 0 0,0-1 0 0 0,-1 1 0 0 0,0 0 0 0 0,-1-1 0 0 0,0 1 0 0 0,0-1 0 0 0,-1 0 0 0 0,0 0 1 0 0,-1 0-1 0 0,-1 3-104 0 0,5-12 37 0 0,1 1 1 0 0,0-1 0 0 0,-1 1-1 0 0,1 0 1 0 0,0-1 0 0 0,-1 1-1 0 0,1-1 1 0 0,-1 1 0 0 0,1-1-1 0 0,-1 1 1 0 0,1-1 0 0 0,-1 1-1 0 0,0-1 1 0 0,1 0 0 0 0,-1 1 0 0 0,1-1-1 0 0,-1 0 1 0 0,0 1 0 0 0,1-1-1 0 0,-1 0 1 0 0,0 0 0 0 0,1 0-1 0 0,-1 0 1 0 0,0 0 0 0 0,0 1-1 0 0,1-1 1 0 0,-1 0 0 0 0,0 0-1 0 0,1-1 1 0 0,-1 1 0 0 0,0 0-1 0 0,1 0 1 0 0,-1 0 0 0 0,0 0 0 0 0,1-1-1 0 0,-1 1 1 0 0,0 0 0 0 0,1-1-1 0 0,-1 1 1 0 0,0 0 0 0 0,1-1-1 0 0,-1 1 1 0 0,1-1 0 0 0,-1 1-1 0 0,1-1 1 0 0,-1 1 0 0 0,1-1-1 0 0,0 1 1 0 0,-1-1 0 0 0,1 1 0 0 0,-1-1-1 0 0,1 0 1 0 0,0 1 0 0 0,0-1-1 0 0,-1 0 1 0 0,1 1 0 0 0,0-1-1 0 0,0 0 1 0 0,0 1 0 0 0,0-1-1 0 0,0 0-37 0 0,-10-44 255 0 0,11 21-249 0 0,2 1 0 0 0,0 0-1 0 0,2 0 1 0 0,0 0-1 0 0,1 0 1 0 0,2 1 0 0 0,0 0-1 0 0,1 1 1 0 0,2 0-1 0 0,0 0 1 0 0,1 1 0 0 0,1 1-1 0 0,0 0 1 0 0,2 0-1 0 0,11-10-5 0 0,-16 16 0 0 0,0 0 0 0 0,1 0 0 0 0,0 1 0 0 0,1 1-1 0 0,1 0 1 0 0,-1 0 0 0 0,2 2 0 0 0,-1-1-1 0 0,1 2 1 0 0,1 0 0 0 0,0 0 0 0 0,0 2 0 0 0,0 0-1 0 0,1 0 1 0 0,0 2 0 0 0,0 0 0 0 0,0 0-1 0 0,8 1 1 0 0,-20 3 3 0 0,0 0 0 0 0,0 1-1 0 0,-1 0 1 0 0,1-1 0 0 0,0 2-1 0 0,-1-1 1 0 0,1 0-1 0 0,-1 0 1 0 0,0 1 0 0 0,1 0-1 0 0,-1 0 1 0 0,0 0 0 0 0,0 0-1 0 0,0 0 1 0 0,0 1 0 0 0,0-1-1 0 0,-1 1 1 0 0,1 0-1 0 0,-1 0 1 0 0,0 0 0 0 0,1 0-1 0 0,-1 0 1 0 0,-1 0 0 0 0,1 1-1 0 0,0-1 1 0 0,-1 1 0 0 0,0-1-1 0 0,1 2-2 0 0,1 4 23 0 0,-1 0 0 0 0,0 0 0 0 0,0 0 0 0 0,-1 0 0 0 0,0 1-1 0 0,0-1 1 0 0,-1 0 0 0 0,-1 0 0 0 0,1 1 0 0 0,-2-1 0 0 0,0 3-23 0 0,-1-2 15 0 0,-1 0 0 0 0,-1-1 1 0 0,0 1-1 0 0,0-1 0 0 0,0-1 1 0 0,-1 1-1 0 0,-1-1 0 0 0,1 0 0 0 0,-1 0 1 0 0,-1 0-1 0 0,0-1 0 0 0,0-1 1 0 0,-1 1-16 0 0,3-2-20 0 0,0 0 1 0 0,0-1-1 0 0,-1 0 1 0 0,0 0-1 0 0,0-1 1 0 0,0 0-1 0 0,0 0 1 0 0,0-1-1 0 0,-1 1 1 0 0,1-2-1 0 0,-1 1 1 0 0,1-1-1 0 0,-1 0 1 0 0,0-1-1 0 0,1 1 1 0 0,-1-2-1 0 0,0 1 1 0 0,-2-1 19 0 0,7 0-113 0 0,1 0-1 0 0,0 0 1 0 0,0 0 0 0 0,-1 0-1 0 0,1-1 1 0 0,0 1 0 0 0,0-1 0 0 0,0 1-1 0 0,1-1 1 0 0,-1 1 0 0 0,0-1 0 0 0,1 0-1 0 0,-1 0 1 0 0,1 0 0 0 0,-1 0-1 0 0,1 0 1 0 0,0 0 0 0 0,0-1 0 0 0,0 1-1 0 0,0 0 1 0 0,0 0 0 0 0,0-1-1 0 0,1 1 1 0 0,-1-1 0 0 0,1 1 0 0 0,0-1-1 0 0,0 1 1 0 0,0 0 0 0 0,0-2 113 0 0,22-65-7087 0 0,-12 57 2440 0 0,-3 1-3897 0 0</inkml:trace>
  <inkml:trace contextRef="#ctx0" brushRef="#br0" timeOffset="4271.094">864 1394 6081 0 0,'0'0'3613'0'0,"0"0"-1915"0"0,0 0-747 0 0,0 0-19 0 0,0 0 44 0 0,0 0-9 0 0,0 0-100 0 0,0 0-167 0 0,0 0-157 0 0,0 0-115 0 0,0 0-68 0 0,0 0-77 0 0,0 0-43 0 0,-22 17-35 0 0,-65 55-41 0 0,84-70-152 0 0,1-1 0 0 0,0 1 0 0 0,0 0 0 0 0,0-1 0 0 0,0 1 0 0 0,1 0 0 0 0,-1 0 0 0 0,0 0 0 0 0,1 1 0 0 0,-1-1 0 0 0,1 0 0 0 0,0 1 0 0 0,0-1 0 0 0,0 1 0 0 0,0-1 0 0 0,0 1 0 0 0,0-1 0 0 0,1 1 0 0 0,-1-1 0 0 0,1 1 1 0 0,0 0-1 0 0,0-1 0 0 0,0 1 0 0 0,0 0 0 0 0,0-1 0 0 0,1 3-12 0 0,0 7 56 0 0,-2-9-19 0 0,1 1 0 0 0,-1 0-1 0 0,1 0 1 0 0,0 0-1 0 0,0 0 1 0 0,1 0-1 0 0,-1 0 1 0 0,1 0-1 0 0,0-1 1 0 0,0 1 0 0 0,0 0-1 0 0,0-1 1 0 0,0 1-1 0 0,1 0 1 0 0,0-1-1 0 0,0 1 1 0 0,0-1-1 0 0,0 0 1 0 0,0 0 0 0 0,1 0-1 0 0,0 0 1 0 0,-1 0-1 0 0,1-1 1 0 0,0 1-1 0 0,0-1 1 0 0,0 1-1 0 0,1-1 1 0 0,-1 0 0 0 0,0 0-1 0 0,1-1 1 0 0,0 1-1 0 0,-1-1 1 0 0,1 0-1 0 0,0 0 1 0 0,-1 0-1 0 0,1 0 1 0 0,0-1 0 0 0,0 1-1 0 0,0-1-36 0 0,5-2 117 0 0,1 0 0 0 0,-1-1 0 0 0,0 0 0 0 0,0 0 0 0 0,0-1 0 0 0,0 0 0 0 0,-1-1 1 0 0,1 0-1 0 0,-1 0 0 0 0,-1-1 0 0 0,1 0 0 0 0,-1 0 0 0 0,0 0 0 0 0,0-1 0 0 0,0-1 0 0 0,-1 1 0 0 0,-1-1 0 0 0,1 0 0 0 0,-1 0 0 0 0,0 0 0 0 0,-1-1 0 0 0,3-9-117 0 0,-4 14-5 0 0,-1 0 0 0 0,0-1 0 0 0,0 1 0 0 0,0-1 0 0 0,0 1 0 0 0,-1-1 0 0 0,0 0 0 0 0,0 0 0 0 0,0 0 0 0 0,0 0-1 0 0,-1 0 1 0 0,0 0 0 0 0,0 0 0 0 0,-1 0 0 0 0,1 0 0 0 0,-1 1 0 0 0,0-1 0 0 0,0 0 0 0 0,0 0 0 0 0,-1 0 0 0 0,0 1 0 0 0,0-1-1 0 0,0 1 1 0 0,-1-1 0 0 0,1 1 0 0 0,-1 0 0 0 0,0 0 0 0 0,0 0 0 0 0,0 0 0 0 0,-1 1 0 0 0,1-1 0 0 0,-1 1 0 0 0,0 0 0 0 0,0 0 0 0 0,0 0-1 0 0,0 1 1 0 0,-1 0 0 0 0,1-1 0 0 0,-1 1 0 0 0,1 1 0 0 0,-1-1 0 0 0,-4 0 5 0 0,4 1-223 0 0,0 1 1 0 0,1 0-1 0 0,-1 0 1 0 0,0 1-1 0 0,0-1 1 0 0,0 1-1 0 0,0 0 1 0 0,0 1-1 0 0,0-1 1 0 0,1 1-1 0 0,-1 0 1 0 0,1 0-1 0 0,-1 0 1 0 0,1 1-1 0 0,-3 1 224 0 0,-21 19-7549 0 0,18-15-3348 0 0</inkml:trace>
  <inkml:trace contextRef="#ctx0" brushRef="#br0" timeOffset="4787.516">1479 1290 3921 0 0,'0'0'1464'0'0,"0"0"-329"0"0,0 0 55 0 0,0 0 250 0 0,0 0 127 0 0,0 0-25 0 0,0 0-143 0 0,0 0-208 0 0,0 0-137 0 0,0 0-117 0 0,0 0-129 0 0,0 0-157 0 0,0 0-149 0 0,-32 16-114 0 0,-100 49-86 0 0,86-38 237 0 0,46-26-523 0 0,0 0 0 0 0,0-1-1 0 0,1 1 1 0 0,-1 0 0 0 0,0 0 0 0 0,0 0 0 0 0,1 0 0 0 0,-1-1 0 0 0,1 1 0 0 0,-1 0 0 0 0,1 0 0 0 0,-1-1 0 0 0,1 1 0 0 0,-1 0 0 0 0,1-1 0 0 0,0 1 0 0 0,-1 0 0 0 0,1-1 0 0 0,0 1 0 0 0,-1-1 0 0 0,1 1 0 0 0,0-1 0 0 0,0 0 0 0 0,0 1 0 0 0,-1-1-1 0 0,1 0 1 0 0,0 1 0 0 0,0-1 0 0 0,0 0 0 0 0,0 0 0 0 0,0 0 0 0 0,0 0 0 0 0,-1 0 0 0 0,1 0 0 0 0,0 0 0 0 0,0 0 0 0 0,0 0 0 0 0,0 0 0 0 0,0-1 0 0 0,0 1 0 0 0,-1 0 0 0 0,1 0 0 0 0,0-1 0 0 0,0 1 0 0 0,0-1 0 0 0,0 0-16 0 0,12 2 187 0 0,2 1-35 0 0,-9-2-118 0 0,-1 0 0 0 0,0 1 1 0 0,1-1-1 0 0,-1 1 0 0 0,0 1 0 0 0,0-1 1 0 0,0 1-1 0 0,0 0 0 0 0,0 0 0 0 0,0 0 1 0 0,-1 1-1 0 0,1-1 0 0 0,-1 1 0 0 0,1 1 1 0 0,2 2-35 0 0,-5-4 48 0 0,0 0 1 0 0,-1 0-1 0 0,1 1 1 0 0,-1-1-1 0 0,0 0 1 0 0,0 1 0 0 0,0-1-1 0 0,0 1 1 0 0,0 0-1 0 0,0-1 1 0 0,-1 1 0 0 0,1 0-1 0 0,-1-1 1 0 0,0 1-1 0 0,1 0 1 0 0,-1 0-1 0 0,-1-1 1 0 0,1 1 0 0 0,0 0-1 0 0,-1 0 1 0 0,1-1-1 0 0,-1 1 1 0 0,0-1-1 0 0,0 1 1 0 0,0 0 0 0 0,0-1-1 0 0,0 0 1 0 0,-1 1-1 0 0,1-1 1 0 0,-1 0-1 0 0,0 1 1 0 0,1-1 0 0 0,-1 0-1 0 0,-2 1-48 0 0,-81 52 632 0 0,-69-22-1019 0 0,164-51-1608 0 0,18 4-173 0 0,-6 3-1529 0 0,0-1-5028 0 0,-12 4 1797 0 0</inkml:trace>
  <inkml:trace contextRef="#ctx0" brushRef="#br0" timeOffset="5027.645">1685 1486 11002 0 0,'0'0'1834'0'0,"0"0"-535"0"0,0 0-235 0 0,0 0-25 0 0,0 0-71 0 0,0 0-147 0 0,0 0-259 0 0,0 0-234 0 0,0 0-173 0 0,0 0-86 0 0,0 0-43 0 0,0 0-37 0 0,-4 20-52 0 0,-12 64-82 0 0,16-84 117 0 0,1-1 0 0 0,-1 1 0 0 0,1 0 0 0 0,-1 0 1 0 0,1 0-1 0 0,-1 0 0 0 0,1 0 0 0 0,-1-1 0 0 0,1 1 0 0 0,-1 0 0 0 0,1 0 0 0 0,-1 0 0 0 0,1 0 0 0 0,-1 0 0 0 0,1 0 1 0 0,-1 1-1 0 0,1-1 0 0 0,-1 0 0 0 0,1 0 0 0 0,-1 0 0 0 0,1 0 0 0 0,-1 1 0 0 0,1-1 0 0 0,-1 0 0 0 0,0 0 0 0 0,1 1 1 0 0,-1-1-1 0 0,1 0 0 0 0,-1 1 0 0 0,0-1 0 0 0,1 0 0 0 0,-1 1 0 0 0,0-1 0 0 0,1 1 0 0 0,-1-1 0 0 0,0 0 0 0 0,0 1 1 0 0,1-1-1 0 0,-1 1 0 0 0,0-1 0 0 0,0 1 0 0 0,0-1 0 0 0,0 1 0 0 0,0-1 0 0 0,0 1 0 0 0,1-1 0 0 0,-1 1 0 0 0,0-1 1 0 0,-1 1-1 0 0,1-1 0 0 0,0 1 0 0 0,0-1 0 0 0,0 1 0 0 0,0-1 0 0 0,0 1 0 0 0,0-1 0 0 0,0 1 0 0 0,-1-1 1 0 0,1 1-1 0 0,0-1 0 0 0,0 0 0 0 0,-1 1 0 0 0,1-1 0 0 0,0 1 0 0 0,-1-1 0 0 0,1 1 28 0 0,10-10-6244 0 0,-6 5-3642 0 0</inkml:trace>
  <inkml:trace contextRef="#ctx0" brushRef="#br0" timeOffset="5202.635">1672 1257 15787 0 0,'0'0'1641'0'0,"0"0"-569"0"0,0 0-184 0 0,0 0-104 0 0,0 0-144 0 0,0 0-215 0 0,0 0-225 0 0,0 0-168 0 0,0 0-96 0 0,0 0-8 0 0,0 0-48 0 0,0 0-49 0 0,0 0-111 0 0,0 0-216 0 0,-13 41-440 0 0,23-34-1320 0 0,-5 1-2993 0 0,-1-5-6578 0 0</inkml:trace>
  <inkml:trace contextRef="#ctx0" brushRef="#br0" timeOffset="5560.599">1943 1154 10218 0 0,'0'0'1846'0'0,"0"0"-491"0"0,0 0-252 0 0,0 0-86 0 0,0 0-91 0 0,0 0-103 0 0,0 0-76 0 0,0 0-45 0 0,0 0 18 0 0,0 0 13 0 0,0 0-68 0 0,0 0-81 0 0,4 8-74 0 0,32 102 2030 0 0,-32-58-2152 0 0,-3 0-1 0 0,-2 1 0 0 0,-2-1 1 0 0,-3 4-388 0 0,-5 39-205 0 0,31-98-3332 0 0,-16-11-595 0 0,-2 6-3904 0 0,0 4-2093 0 0</inkml:trace>
  <inkml:trace contextRef="#ctx0" brushRef="#br0" timeOffset="5739.175">1821 1449 10970 0 0,'0'0'2007'0'0,"0"0"-638"0"0,0 0-252 0 0,0 0-2 0 0,0 0 39 0 0,0 0 13 0 0,0 0-131 0 0,0 0-184 0 0,0 0-94 0 0,0 0-108 0 0,0 0-93 0 0,0 0-61 0 0,0 0-102 0 0,28 0-74 0 0,134 0 125 0 0,-61 2 164 0 0,-52-1-2893 0 0,-2-1-7057 0 0,-43 0-1738 0 0</inkml:trace>
  <inkml:trace contextRef="#ctx0" brushRef="#br0" timeOffset="5984.631">2346 1497 2473 0 0,'0'0'4626'0'0,"0"0"-2287"0"0,0 0-773 0 0,0 0-91 0 0,0 0-94 0 0,0 0-214 0 0,0 0-275 0 0,0 0-258 0 0,0 0-210 0 0,0 0-157 0 0,0 0-105 0 0,0 0-78 0 0,3 21-57 0 0,9 62-46 0 0,-12-82-8 0 0,-1 0 0 0 0,1 0-1 0 0,0-1 1 0 0,0 1 0 0 0,0 0-1 0 0,0 0 1 0 0,0 0 0 0 0,0 0-1 0 0,0 0 1 0 0,0-1 0 0 0,0 1-1 0 0,1 0 1 0 0,-1 0-1 0 0,0 0 1 0 0,0 0 0 0 0,1-1-1 0 0,-1 1 1 0 0,1 0 0 0 0,-1 0-1 0 0,1-1 1 0 0,-1 1 0 0 0,1 0-1 0 0,-1 0 1 0 0,1-1 0 0 0,-1 1-1 0 0,1-1 1 0 0,0 1-1 0 0,-1-1 1 0 0,1 1 0 0 0,0-1-1 0 0,0 1 1 0 0,-1-1 0 0 0,1 1-1 0 0,0-1 1 0 0,0 0 0 0 0,0 0-1 0 0,0 1 1 0 0,-1-1 0 0 0,1 0-1 0 0,0 0 1 0 0,0 0 0 0 0,0 0-1 0 0,0 0 1 0 0,0 0-1 0 0,0 0 1 0 0,0 0 27 0 0,6-5-3047 0 0,-4 1-3595 0 0,-1-3 91 0 0</inkml:trace>
  <inkml:trace contextRef="#ctx0" brushRef="#br0" timeOffset="6234.658">2359 1265 13915 0 0,'0'0'2537'0'0,"0"0"-970"0"0,0 0-529 0 0,0 0-117 0 0,0 0-44 0 0,0 0-122 0 0,0 0-202 0 0,0 0-235 0 0,0 0-210 0 0,0 0-148 0 0,0 0-90 0 0,0 0-26 0 0,0 0-32 0 0,-5-2-65 0 0,-20 3-302 0 0,33 18-4903 0 0,-3-12-972 0 0,-1 1-2949 0 0</inkml:trace>
  <inkml:trace contextRef="#ctx0" brushRef="#br0" timeOffset="6501.587">2589 1419 10778 0 0,'0'0'1797'0'0,"0"0"-373"0"0,0 0-109 0 0,0 0-33 0 0,0 0-138 0 0,0 0-231 0 0,0 0-265 0 0,0 0-221 0 0,0 0-129 0 0,0 0-74 0 0,0 0-60 0 0,0 0-43 0 0,-11 21-37 0 0,-35 64-41 0 0,45-83-26 0 0,0 0-1 0 0,0-1 1 0 0,0 1 0 0 0,0-1 0 0 0,1 1 0 0 0,-1 0 0 0 0,0 0-1 0 0,1 0 1 0 0,-1-1 0 0 0,1 1 0 0 0,-1 0 0 0 0,1 0 0 0 0,0 0-1 0 0,0 0 1 0 0,0 0 0 0 0,0-1 0 0 0,0 1 0 0 0,0 0 0 0 0,1 0-1 0 0,-1 0 1 0 0,1 0 0 0 0,-1 0 0 0 0,1-1 0 0 0,0 1 0 0 0,-1 0-1 0 0,1 0 1 0 0,0-1 0 0 0,0 1 0 0 0,0-1 0 0 0,0 1 0 0 0,1-1-1 0 0,-1 1 1 0 0,0-1 0 0 0,1 0 0 0 0,-1 0 0 0 0,1 1 0 0 0,-1-1-1 0 0,1 0 1 0 0,-1 0 0 0 0,1 0 0 0 0,0-1 0 0 0,0 1 0 0 0,-1 0-1 0 0,1-1 1 0 0,0 1 0 0 0,0-1 0 0 0,0 1 0 0 0,0-1-1 0 0,-1 0 1 0 0,1 0 0 0 0,0 0 0 0 0,0 0 0 0 0,0 0 0 0 0,0 0-1 0 0,0-1 1 0 0,0 1 0 0 0,-1-1 0 0 0,1 1 0 0 0,2-2-17 0 0,-2 2 56 0 0,4 0 60 0 0,0 0 1 0 0,0 0-1 0 0,0-1 0 0 0,0 0 0 0 0,0-1 0 0 0,0 1 0 0 0,0-1 0 0 0,0 0 0 0 0,-1 0 0 0 0,1-1 0 0 0,-1 0 0 0 0,0 0 1 0 0,1 0-1 0 0,-1 0 0 0 0,0-1 0 0 0,-1 0 0 0 0,1 0 0 0 0,-1-1 0 0 0,0 1 0 0 0,0-1 0 0 0,0 0 0 0 0,-1 0 1 0 0,1 0-1 0 0,-1 0 0 0 0,0 0 0 0 0,-1-1 0 0 0,0 0 0 0 0,1 1 0 0 0,-2-1 0 0 0,1 0 0 0 0,-1 0 0 0 0,0 0 1 0 0,0 0-1 0 0,0 0 0 0 0,-1 0 0 0 0,0-2-116 0 0,0 4 0 0 0,0-1 1 0 0,0 1-1 0 0,-1 0 1 0 0,0 0-1 0 0,1-1 1 0 0,-2 1-1 0 0,1 0 1 0 0,0 0-1 0 0,-1 0 1 0 0,0 0-1 0 0,0 0 1 0 0,0 0-1 0 0,0 0 1 0 0,0 1-1 0 0,-1-1 1 0 0,0 1-1 0 0,0 0 1 0 0,0 0-1 0 0,0 0 1 0 0,0 0-1 0 0,-1 0 1 0 0,1 0-1 0 0,-1 1 1 0 0,0-1-1 0 0,-61-12-1720 0 0,22 22-7416 0 0,35-3-1254 0 0</inkml:trace>
  <inkml:trace contextRef="#ctx0" brushRef="#br0" timeOffset="6868.323">2841 1511 8874 0 0,'0'0'3974'0'0,"0"0"-1864"0"0,0 0-676 0 0,0 0-6 0 0,0 0-104 0 0,0 0-168 0 0,0 0-194 0 0,0 0-214 0 0,0 0-157 0 0,0 0-92 0 0,0 0-99 0 0,0 0-95 0 0,0 0-60 0 0,15-20-56 0 0,45-65-45 0 0,-6 29 109 0 0,-53 55-262 0 0,-1 0-1 0 0,1 0 1 0 0,0 1-1 0 0,0-1 1 0 0,0 0 0 0 0,-1 0-1 0 0,1 1 1 0 0,0-1 0 0 0,0 1-1 0 0,0-1 1 0 0,0 1 0 0 0,0-1-1 0 0,0 1 1 0 0,1 0 0 0 0,-1-1-1 0 0,0 1 1 0 0,0 0-1 0 0,0 0 1 0 0,0 0 0 0 0,0 0-1 0 0,0 0 1 0 0,1 0 0 0 0,-1 0-1 0 0,0 0 1 0 0,0 0 0 0 0,0 0-1 0 0,0 1 1 0 0,0-1-1 0 0,0 0 1 0 0,0 1 0 0 0,0-1-1 0 0,0 1 1 0 0,0-1 0 0 0,0 1-1 0 0,0 0 1 0 0,0-1 0 0 0,0 1-1 0 0,0 0 1 0 0,-1 0-1 0 0,1-1 1 0 0,0 1 0 0 0,0 0-1 0 0,-1 0 1 0 0,1 0 0 0 0,-1 0-1 0 0,1 0 1 0 0,-1 0 0 0 0,1 0-1 0 0,-1 0 1 0 0,1 0 0 0 0,-1 0-1 0 0,0 1 10 0 0,53 112-159 0 0,-48-109 210 0 0,0-1 0 0 0,0 0-1 0 0,0-1 1 0 0,0 1 0 0 0,1-1-1 0 0,0 0 1 0 0,-1 0 0 0 0,1-1-1 0 0,0 0 1 0 0,0 0-1 0 0,0 0 1 0 0,1-1 0 0 0,-1 0-1 0 0,0 0 1 0 0,1 0 0 0 0,-1-1-1 0 0,0 0 1 0 0,1 0 0 0 0,-1 0-1 0 0,0-1 1 0 0,1 0-1 0 0,-1-1 1 0 0,0 1 0 0 0,0-1-1 0 0,0 0 1 0 0,0-1 0 0 0,0 1-1 0 0,0-1 1 0 0,-1 0 0 0 0,1-1-1 0 0,-1 0 1 0 0,5-3-51 0 0,-2 0 114 0 0,1 0 0 0 0,-1 0 0 0 0,0-1 0 0 0,0 0 0 0 0,-1-1 1 0 0,0 1-1 0 0,-1-2 0 0 0,0 1 0 0 0,0 0 0 0 0,-1-1 0 0 0,-1 0 0 0 0,2-4-114 0 0,12-48-390 0 0,-16 48-4800 0 0,-2 1-5245 0 0,0 9-530 0 0</inkml:trace>
  <inkml:trace contextRef="#ctx0" brushRef="#br0" timeOffset="16039.8">1 2358 8082 0 0,'0'0'615'0'0,"0"0"-429"0"0,0 0 80 0 0,0 0 442 0 0,0 0 353 0 0,0 0 250 0 0,0 0 111 0 0,32-6-32 0 0,103-22-109 0 0,-32-13 830 0 0,-75 27-1568 0 0,56-28 445 0 0,-3-4 0 0 0,-2-3 1 0 0,44-37-989 0 0,-78 41 849 0 0,-52 49 1213 0 0,-11 24-2067 0 0,1 1 1 0 0,1 0-1 0 0,2 1 1 0 0,0 0-1 0 0,3 2 1 0 0,0-1-1 0 0,-5 33 5 0 0,-39 251 159 0 0,45-217-171 0 0,-13 87-35 0 0,-8-66 39 0 0,29-111-75 0 0,-1 0-1 0 0,1-1 1 0 0,-1 0-1 0 0,-1 1 1 0 0,1-1 0 0 0,-1 0-1 0 0,-1 0 1 0 0,1-1-1 0 0,-1 0 1 0 0,0 1 0 0 0,0-2-1 0 0,-1 1 1 0 0,0 0-1 0 0,0-1 1 0 0,0 0 0 0 0,-1-1-1 0 0,0 1 1 0 0,0-1-1 0 0,0-1 1 0 0,0 1 0 0 0,0-1-1 0 0,-1 0 1 0 0,1-1-1 0 0,-1 0 1 0 0,0 0 0 0 0,0-1-1 0 0,0 0 1 0 0,0 0 83 0 0,2 0-184 0 0,-1 0 0 0 0,1 0 0 0 0,-1-1 0 0 0,1 0 0 0 0,-1-1 0 0 0,1 1 0 0 0,-1-1 0 0 0,1 0 0 0 0,-1-1 0 0 0,1 0 0 0 0,0 0 0 0 0,0 0 0 0 0,-1 0 0 0 0,2-1 0 0 0,-1 0 0 0 0,0-1 0 0 0,1 1 0 0 0,-1-1 0 0 0,1 0 0 0 0,0 0 0 0 0,0-1 0 0 0,1 1 0 0 0,-1-1 0 0 0,1 0 0 0 0,0 0 0 0 0,0-1 0 0 0,1 1 0 0 0,-3-6 184 0 0,4 6 36 0 0,0-1 0 0 0,0 0 0 0 0,1 1 0 0 0,0-1 0 0 0,0 0 0 0 0,0 0 1 0 0,1 0-1 0 0,0 0 0 0 0,0 1 0 0 0,0-1 0 0 0,1 0 0 0 0,-1 0 0 0 0,2 0 0 0 0,-1 0 0 0 0,0 1 0 0 0,1-1 0 0 0,0 1 0 0 0,1-1 0 0 0,-1 1 1 0 0,1 0-1 0 0,0 0 0 0 0,0 0 0 0 0,1 0 0 0 0,2-3-36 0 0,107-98 2116 0 0,-111 104-2084 0 0,18-11 443 0 0,1 0 0 0 0,1 1 1 0 0,-1 2-1 0 0,2 0 0 0 0,-1 1 0 0 0,7-1-475 0 0,-5 4 170 0 0,-1 2-1 0 0,1 0 0 0 0,0 1 0 0 0,0 2 0 0 0,0 0 1 0 0,0 2-1 0 0,0 1 0 0 0,0 0 0 0 0,8 3-169 0 0,24-1-1431 0 0,-37-3-1714 0 0,-1-1-3999 0 0,-13 0-3821 0 0</inkml:trace>
  <inkml:trace contextRef="#ctx0" brushRef="#br0" timeOffset="16288.624">993 2653 6473 0 0,'0'0'1713'0'0,"0"0"-497"0"0,0 0-161 0 0,0 0 81 0 0,0 0 31 0 0,0 0-115 0 0,0 0-266 0 0,0 0-335 0 0,0 0-251 0 0,0 0-134 0 0,0 0-87 0 0,-2 28-47 0 0,-5 86-59 0 0,9-84-46 0 0,6-28-282 0 0,-5-3-65 0 0,0 1 48 0 0,5-1-1688 0 0,-4-2-2530 0 0,-3-1-1939 0 0</inkml:trace>
  <inkml:trace contextRef="#ctx0" brushRef="#br0" timeOffset="20670.883">993 2310 2385 0 0,'0'0'1823'0'0,"0"0"-124"0"0,0 0 13 0 0,0 0 40 0 0,0 0-39 0 0,0 0-124 0 0,0 0-160 0 0,0 0-214 0 0,0 0-233 0 0,0 0-228 0 0,0 0-186 0 0,5-3-129 0 0,13-12-58 0 0,-13 11-18 0 0,-5 4-3 0 0,-9 40 4456 0 0,5-36-4220 0 0,3-6 1050 0 0,4-7-2077 0 0,15-17-808 0 0,-7 16-1743 0 0,-4 3-2673 0 0,-1 3-6019 0 0</inkml:trace>
  <inkml:trace contextRef="#ctx0" brushRef="#br0" timeOffset="21378.648">1435 2487 9202 0 0,'0'0'2306'0'0,"0"0"-310"0"0,0 0-185 0 0,0 0-92 0 0,0 0-189 0 0,0 0-286 0 0,0 0-336 0 0,0 0-278 0 0,0 0-185 0 0,0 0-157 0 0,0 0-92 0 0,0 0-58 0 0,0 0-44 0 0,-9 12-18 0 0,-51 102 46 0 0,53-88-99 0 0,3-6-39 0 0,-1 0 1 0 0,-2 0-1 0 0,0-1 0 0 0,-1 0 1 0 0,0 0-1 0 0,-2-1 0 0 0,-5 8 16 0 0,-10 11 6 0 0,24-37 32 0 0,1 0 40 0 0,0 0 19 0 0,0 0 67 0 0,3-12 384 0 0,101-157 374 0 0,-94 156-877 0 0,0-2-3 0 0,0 1 0 0 0,2 1 0 0 0,0 0 0 0 0,0 0 1 0 0,1 1-1 0 0,1 1 0 0 0,14-10-42 0 0,-29 22-2 0 0,1-1 1 0 0,0 0 0 0 0,0 1-1 0 0,0-1 1 0 0,0 0 0 0 0,0 1-1 0 0,0-1 1 0 0,0 0 0 0 0,0 1-1 0 0,0-1 1 0 0,0 1 0 0 0,0-1-1 0 0,0 0 1 0 0,0 1 0 0 0,0-1-1 0 0,0 0 1 0 0,0 1 0 0 0,0-1-1 0 0,0 1 1 0 0,0-1 0 0 0,1 0-1 0 0,-1 1 1 0 0,0-1 0 0 0,0 0-1 0 0,0 0 1 0 0,1 1 0 0 0,-1-1 0 0 0,0 0-1 0 0,0 1 1 0 0,1-1 0 0 0,-1 0-1 0 0,0 0 1 0 0,1 0 0 0 0,-1 1-1 0 0,0-1 1 0 0,1 0 0 0 0,-1 0-1 0 0,0 0 1 0 0,1 0 0 0 0,-1 1-1 0 0,0-1 1 0 0,1 0 0 0 0,-1 0-1 0 0,0 0 1 0 0,1 0 0 0 0,-1 0-1 0 0,1 0 1 0 0,-1 0 0 0 0,0 0-1 0 0,1 0 1 0 0,-1 0 0 0 0,0 0-1 0 0,1-1 1 0 0,-1 1 0 0 0,1 0-1 0 0,-1 0 1 0 0,0 0 0 0 0,1 0-1 0 0,-1-1 1 0 0,0 1 0 0 0,0 0-1 0 0,1 0 1 0 0,-1 0 0 0 0,0-1-1 0 0,1 1 2 0 0,-2 9 57 0 0,1 18-33 0 0,4 72-46 0 0,-3-96 19 0 0,0 0 0 0 0,-1 1 0 0 0,1-1 0 0 0,0 0 0 0 0,0 0 0 0 0,1 0 0 0 0,-1 0 0 0 0,1 0 1 0 0,-1 0-1 0 0,1 0 0 0 0,0-1 0 0 0,0 1 0 0 0,0-1 0 0 0,0 1 0 0 0,1-1 0 0 0,-1 0 0 0 0,1 1 0 0 0,-1-1 0 0 0,1-1 0 0 0,0 1 0 0 0,0 0 0 0 0,0-1 0 0 0,0 1 0 0 0,0-1 1 0 0,0 0-1 0 0,2 1 3 0 0,0-2 37 0 0,0 1 0 0 0,0-1 1 0 0,0 0-1 0 0,0-1 0 0 0,0 1 1 0 0,0-1-1 0 0,0 0 0 0 0,-1 0 1 0 0,1 0-1 0 0,0-1 0 0 0,0 1 1 0 0,-1-1-1 0 0,1 0 0 0 0,-1-1 1 0 0,0 1-1 0 0,1-1 0 0 0,-1 0 1 0 0,0 0-1 0 0,-1 0 0 0 0,1-1 1 0 0,0 1-1 0 0,-1-1 1 0 0,0 0-1 0 0,0 0 0 0 0,1-1-37 0 0,56-112 1326 0 0,-51 55-1205 0 0,-9 61-396 0 0,0 1-242 0 0,0 0-318 0 0,0 0-377 0 0,1 8-4879 0 0,0-5 6 0 0,1 1-5603 0 0</inkml:trace>
  <inkml:trace contextRef="#ctx0" brushRef="#br0" timeOffset="21921.918">1998 2505 8770 0 0,'0'0'2535'0'0,"0"0"-609"0"0,0 0-274 0 0,0 0-111 0 0,0 0-137 0 0,0 0-236 0 0,0 0-306 0 0,0 0-252 0 0,0 0-152 0 0,0 0-97 0 0,0 0-78 0 0,0 0-70 0 0,0 0-73 0 0,-16 13-56 0 0,-52 41-34 0 0,65-52-48 0 0,1 0 1 0 0,-1 0 0 0 0,1 0-1 0 0,0 0 1 0 0,-1 1 0 0 0,1-1-1 0 0,0 1 1 0 0,1-1-1 0 0,-1 1 1 0 0,0 0 0 0 0,1-1-1 0 0,-1 1 1 0 0,1 0 0 0 0,0 0-1 0 0,0 0 1 0 0,0 0-1 0 0,0 0 1 0 0,1 0 0 0 0,-1 0-1 0 0,1 1 1 0 0,0-1 0 0 0,0 0-1 0 0,0 0 1 0 0,0 0 0 0 0,1 1-3 0 0,-1 8-4 0 0,0-8 14 0 0,0-1-1 0 0,1 0 0 0 0,-1 0 1 0 0,1 0-1 0 0,-1 0 0 0 0,1 0 1 0 0,0 0-1 0 0,0 0 1 0 0,1 0-1 0 0,-1 0 0 0 0,0-1 1 0 0,1 1-1 0 0,0 0 0 0 0,0-1 1 0 0,-1 1-1 0 0,2-1 0 0 0,-1 1 1 0 0,0-1-1 0 0,0 0 0 0 0,1 0 1 0 0,-1 0-1 0 0,1-1 0 0 0,-1 1 1 0 0,1 0-1 0 0,0-1 1 0 0,0 0-1 0 0,0 1 0 0 0,0-1 1 0 0,0 0-1 0 0,0-1 0 0 0,0 1 1 0 0,3 0-10 0 0,1 0 111 0 0,0 0 1 0 0,0 0-1 0 0,0-1 1 0 0,1 0-1 0 0,-1 0 0 0 0,0-1 1 0 0,0 0-1 0 0,1 0 1 0 0,-1-1-1 0 0,0 0 1 0 0,0 0-1 0 0,-1-1 1 0 0,7-2-112 0 0,9-10 171 0 0,-1 0 1 0 0,-1-2 0 0 0,0 0-1 0 0,-1-1 1 0 0,-1-1 0 0 0,-1-1-1 0 0,-1-1 1 0 0,-1 0 0 0 0,0 0-1 0 0,-2-2 1 0 0,0 0 0 0 0,-2 0-1 0 0,0-1 1 0 0,-2-1-1 0 0,-1 1 1 0 0,-1-2 0 0 0,4-22-172 0 0,-7 31 2 0 0,-1 1 1 0 0,0-1 0 0 0,-2-1-1 0 0,0 1 1 0 0,-1 0 0 0 0,0 0-1 0 0,-1 0 1 0 0,-1-1 0 0 0,-4-12-3 0 0,5 25-8 0 0,-1 1 1 0 0,0 0 0 0 0,0 0-1 0 0,0 0 1 0 0,-1 0 0 0 0,1 0-1 0 0,-1 0 1 0 0,0 1 0 0 0,0-1-1 0 0,0 1 1 0 0,0 0 0 0 0,0 0-1 0 0,-1 0 1 0 0,0 1 0 0 0,0-1-1 0 0,1 1 1 0 0,-1-1 0 0 0,0 1-1 0 0,-1 1 1 0 0,1-1 0 0 0,0 1-1 0 0,-1-1 1 0 0,1 1 0 0 0,0 0-1 0 0,-1 1 1 0 0,1-1 0 0 0,-1 1-1 0 0,0 0 1 0 0,1 0 0 0 0,-1 0-1 0 0,1 1 1 0 0,-1-1 0 0 0,1 1-1 0 0,-1 0 1 0 0,1 1 0 0 0,0-1-1 0 0,0 1 1 0 0,-1 0 0 0 0,1 0-1 0 0,0 0 1 0 0,0 0 0 0 0,1 1-1 0 0,-1-1 1 0 0,0 1 0 0 0,1 0-1 0 0,-3 3 8 0 0,-2 0 7 0 0,0 1 0 0 0,1 0 1 0 0,0 0-1 0 0,0 1 0 0 0,0 0 0 0 0,1 1 0 0 0,0-1 0 0 0,0 1 0 0 0,1 0 0 0 0,1 0 0 0 0,-1 1 0 0 0,1-1 0 0 0,1 1 0 0 0,0 0 0 0 0,0 0 0 0 0,1 1 0 0 0,0-1 1 0 0,1 0-1 0 0,0 0 0 0 0,1 3-7 0 0,-1 5 25 0 0,2-1 0 0 0,0 0 0 0 0,0 0 0 0 0,2 0-1 0 0,0 0 1 0 0,1 0 0 0 0,0 0 0 0 0,2-1 0 0 0,0 0 0 0 0,1 0 0 0 0,0 0 0 0 0,1-1 0 0 0,1 0 0 0 0,6 8-25 0 0,8 7 164 0 0,2-1 0 0 0,0-1 0 0 0,2-2-1 0 0,1 0 1 0 0,1-2 0 0 0,0-1 0 0 0,27 14-164 0 0,-34-23 75 0 0,0-1 0 0 0,1-2 0 0 0,1 0 0 0 0,0-2-1 0 0,0 0 1 0 0,1-2 0 0 0,22 5-75 0 0,-45-12-28 0 0,-1 0 0 0 0,0 0 0 0 0,1 1 0 0 0,-1-1 0 0 0,0 0 0 0 0,1 0 0 0 0,-1-1 0 0 0,1 1 0 0 0,-1 0 0 0 0,0 0 0 0 0,1-1 0 0 0,-1 1 0 0 0,0 0 0 0 0,1-1 0 0 0,-1 1 0 0 0,0-1 0 0 0,0 0 0 0 0,0 1 0 0 0,1-1 0 0 0,-1 0-1 0 0,0 0 1 0 0,0 0 0 0 0,0 0 0 0 0,0 0 0 0 0,0 0 0 0 0,0 0 0 0 0,-1 0 0 0 0,1 0 0 0 0,0 0 0 0 0,0-1 0 0 0,-1 1 0 0 0,1 0 0 0 0,-1 0 0 0 0,1-1 0 0 0,-1 1 0 0 0,0 0 0 0 0,1-1 0 0 0,-1 1 0 0 0,0-1 0 0 0,0 1 0 0 0,0-1 28 0 0,2-25-6798 0 0,-2 20-5023 0 0</inkml:trace>
  <inkml:trace contextRef="#ctx0" brushRef="#br0" timeOffset="24110.917">3381 2472 5041 0 0,'0'0'1971'0'0,"0"0"-149"0"0,0 0-30 0 0,0 0 21 0 0,0 0-85 0 0,0 0-245 0 0,0 0-328 0 0,0 0-306 0 0,0 0-174 0 0,0 0-29 0 0,0 0 53 0 0,4 6 54 0 0,52 96 2136 0 0,27 119-865 0 0,-22-58-1520 0 0,-48-253 1677 0 0,8-20-2071 0 0,4 2 1 0 0,17-39-111 0 0,-20 67-85 0 0,-22 79 15 0 0,0 1-27 0 0,0 0-59 0 0,0 0-57 0 0,0 0-86 0 0,0 0-124 0 0,0 23-2660 0 0,0-20 2230 0 0,0 9-1351 0 0,3-6-5955 0 0,2-2-3365 0 0</inkml:trace>
  <inkml:trace contextRef="#ctx0" brushRef="#br0" timeOffset="26025.628">5330 2575 12579 0 0,'0'0'1720'0'0,"0"0"-404"0"0,0 0-146 0 0,0 0 96 0 0,0 0 4 0 0,0 0-104 0 0,0 0-160 0 0,0 0-150 0 0,0 0-135 0 0,0 0-97 0 0,0 0-94 0 0,0 0-110 0 0,0 0-67 0 0,-29 1-47 0 0,-91 3-44 0 0,58 10 161 0 0,51-7-399 0 0,0 0-1 0 0,1 1 1 0 0,0 1 0 0 0,0-1-1 0 0,1 2 1 0 0,1-1 0 0 0,-1 1-1 0 0,1 1 1 0 0,1-1 0 0 0,0 1-1 0 0,0 0 1 0 0,1 1-1 0 0,1 0 1 0 0,0 0 0 0 0,1 0-1 0 0,0 0 1 0 0,0 1 0 0 0,2 0-1 0 0,-1-1 1 0 0,2 1-1 0 0,0 0 1 0 0,0 0 0 0 0,1 0-1 0 0,1 0 1 0 0,1 7-24 0 0,-3-14 5 0 0,1 0 0 0 0,1-1-1 0 0,-1 1 1 0 0,1 0 0 0 0,0 0 0 0 0,0 0-1 0 0,1-1 1 0 0,-1 1 0 0 0,1 0 0 0 0,1-1 0 0 0,-1 0-1 0 0,1 1 1 0 0,0-1 0 0 0,0 0 0 0 0,0-1-1 0 0,1 1 1 0 0,0 0 0 0 0,-1-1 0 0 0,2 0 0 0 0,-1 0-1 0 0,0 0 1 0 0,1 0 0 0 0,0-1 0 0 0,0 0-1 0 0,0 0 1 0 0,0 0 0 0 0,0-1 0 0 0,1 1-1 0 0,-1-1 1 0 0,1-1 0 0 0,1 1-5 0 0,-1-1 43 0 0,-1-1 1 0 0,1 0-1 0 0,0 0 0 0 0,-1-1 0 0 0,1 1 1 0 0,0-1-1 0 0,-1 0 0 0 0,1-1 0 0 0,-1 0 1 0 0,0 0-1 0 0,1 0 0 0 0,-1 0 0 0 0,0-1 1 0 0,0 0-1 0 0,-1 0 0 0 0,4-2-43 0 0,19-19 86 0 0,-2-1-1 0 0,-1-2 1 0 0,0 0 0 0 0,-3-1-1 0 0,0-1 1 0 0,-2-1-1 0 0,0-1 1 0 0,3-13-86 0 0,7-6 69 0 0,-21 39-28 0 0,-8 21-110 0 0,0 2 87 0 0,0 1 8 0 0,-2 3-17 0 0,1-1 1 0 0,1 1-1 0 0,1 0 0 0 0,0-1 1 0 0,1 1-1 0 0,0-1 1 0 0,1 1-1 0 0,1-1 1 0 0,1 0-1 0 0,0 0 0 0 0,1-1 1 0 0,0 1-1 0 0,1-1 1 0 0,1-1-1 0 0,3 5-9 0 0,-1-7-33 0 0,1-1 0 0 0,0 0 0 0 0,1 0 0 0 0,0-1 0 0 0,1-1 1 0 0,-1 0-1 0 0,2 0 0 0 0,-1-2 0 0 0,1 1 0 0 0,0-2 0 0 0,0 0 0 0 0,1-1 0 0 0,-1 0 0 0 0,1-1 0 0 0,0 0 0 0 0,0-2 0 0 0,0 0 1 0 0,0 0-1 0 0,11-2 33 0 0,26-16-2605 0 0,-32 5-6546 0 0,-9 5-3461 0 0</inkml:trace>
  <inkml:trace contextRef="#ctx0" brushRef="#br0" timeOffset="24978.628">4587 2413 5369 0 0,'0'0'1420'0'0,"0"0"-91"0"0,0 0 216 0 0,0 0 248 0 0,0 0 73 0 0,0 0-143 0 0,0 0-295 0 0,0 0-296 0 0,0 0-229 0 0,0 0-155 0 0,0 0-116 0 0,0 0-70 0 0,0 0-33 0 0,2-3-41 0 0,8-9-21 0 0,-8 9-39 0 0,-2 3-53 0 0,-21 0 905 0 0,-88 34-144 0 0,-6 24-151 0 0,64-14-289 0 0,46-37-569 0 0,2-5-102 0 0,1 1 1 0 0,0-1-1 0 0,0 1 0 0 0,0 0 1 0 0,1-1-1 0 0,-1 1 1 0 0,0 0-1 0 0,1 0 0 0 0,0 0 1 0 0,0 0-1 0 0,0 1 1 0 0,0-1-1 0 0,0 0 0 0 0,1 0 1 0 0,-1 0-1 0 0,1 1 0 0 0,0-1 1 0 0,0 0-1 0 0,0 1 1 0 0,1 0-26 0 0,50 10 334 0 0,72 4 146 0 0,-68 0-374 0 0,-55-15-82 0 0,-1 0 0 0 0,0 1 0 0 0,0-1 0 0 0,0 0 0 0 0,0 0 0 0 0,0 0 0 0 0,-1 0 0 0 0,1-1 0 0 0,-1 1 0 0 0,0 0 0 0 0,0-1 0 0 0,0 1 0 0 0,0-1 0 0 0,0 1 0 0 0,0-1 0 0 0,-1 0 0 0 0,1 0 0 0 0,-1 0 0 0 0,0 0 0 0 0,1-1 0 0 0,-1 1 0 0 0,-2 0-24 0 0,-3 4 24 0 0,-22 17 14 0 0,10-9-21 0 0,0 1 0 0 0,1 0 0 0 0,1 2 0 0 0,1 0 0 0 0,0 1 0 0 0,1 1 0 0 0,-4 7-17 0 0,18-22 0 0 0,0-1 0 0 0,1 0 0 0 0,-1 1-1 0 0,1-1 1 0 0,0 1 0 0 0,0-1 0 0 0,0 1 0 0 0,0-1-1 0 0,1 1 1 0 0,0 0 0 0 0,-1-1 0 0 0,1 1 0 0 0,1 0-1 0 0,-1-1 1 0 0,0 1 0 0 0,1 0 0 0 0,0-1 0 0 0,0 1-1 0 0,0-1 1 0 0,0 1 0 0 0,1-1 0 0 0,-1 1 0 0 0,1-1-1 0 0,0 0 1 0 0,0 0 0 0 0,0 0 0 0 0,0 0 0 0 0,0 0-1 0 0,1 0 1 0 0,-1-1 0 0 0,1 1 0 0 0,0-1 0 0 0,3 3 0 0 0,4 0 10 0 0,0 0 1 0 0,0 0 0 0 0,0-1 0 0 0,1 0 0 0 0,0-1 0 0 0,0 0 0 0 0,0-1 0 0 0,0 0-1 0 0,0-1 1 0 0,0 0 0 0 0,1-1 0 0 0,-1 0 0 0 0,9-2-11 0 0,0 2-29 0 0,-16 0-54 0 0,0-1 0 0 0,-1 1 0 0 0,1-1 0 0 0,0 0 0 0 0,-1-1 0 0 0,1 1 0 0 0,-1 0 0 0 0,1-1 0 0 0,-1 0 0 0 0,0 0 0 0 0,1 0 0 0 0,-1 0 1 0 0,0-1-1 0 0,0 1 0 0 0,-1-1 0 0 0,1 1 0 0 0,-1-1 0 0 0,1 0 0 0 0,0-2 83 0 0,26-37-8344 0 0,-25 34-370 0 0</inkml:trace>
  <inkml:trace contextRef="#ctx0" brushRef="#br0" timeOffset="25467.624">4459 2222 6121 0 0,'0'0'3630'0'0,"0"0"-1836"0"0,0 0-566 0 0,0 0 58 0 0,0 0 90 0 0,0 0 17 0 0,0 0-161 0 0,0 0-236 0 0,0 0-249 0 0,0 0-191 0 0,0 0-99 0 0,0 0-60 0 0,0 0-13 0 0,-7 7-3 0 0,-21 25-6 0 0,22 15 808 0 0,29 176 1581 0 0,-35 10-2020 0 0,-38 20-407 0 0,40-87-284 0 0,28-119-157 0 0,-46-61-6003 0 0,26 1 753 0 0,1 4-3568 0 0,1 5 1975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24.8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451 144 0 0 0,'0'0'239'0'0,"0"0"369"0"0,0 0 197 0 0,5-20 116 0 0,12-62 73 0 0,-12 48 3030 0 0,-6 26 4059 0 0,0 23-3758 0 0,-6 10-2694 0 0,-3 18-1484 0 0,-2 244 2890 0 0,18 154-3037 0 0,0 22 1056 0 0,-14-329-676 0 0,-5 0 0 0 0,-8 9-380 0 0,-34 116 493 0 0,-10 76 175 0 0,51 70-42 0 0,-3-293-501 0 0,-4 0 0 0 0,-22 57-125 0 0,-12 58 135 0 0,-12 148 52 0 0,43 103-138 0 0,9-302 6 0 0,9 162-55 0 0,6-263 8 0 0,-35 189-3 0 0,38-141 5 0 0,6-94 50 0 0,-9-29-56 0 0,0 0-7 0 0,0 0 8 0 0,40-11-49 0 0,82-19 122 0 0,128-14-100 0 0,59 30 25 0 0,616 24-51 0 0,-73 2 135 0 0,-100 24-106 0 0,-12 2 75 0 0,470-23 42 0 0,-894-16-140 0 0,1079 2 162 0 0,-992 27-88 0 0,-277-24 140 0 0,-126-4-128 0 0,0 0 4 0 0,0 0-19 0 0,0 0-1 0 0,0 0 18 0 0,0 0 7 0 0,0 0-8 0 0,0 0-17 0 0,0 0-6 0 0,0 0-10 0 0,0 0 6 0 0,0 0 10 0 0,20-4-50 0 0,55-14 72 0 0,-2 3-42 0 0,76 5 18 0 0,-114-1 38 0 0,-13 7-54 0 0,4 0 21 0 0,-26 4-74 0 0,-1-3-3741 0 0,0 3-2151 0 0,1 0-6442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34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1050 1416 0 0,'0'0'1165'0'0,"0"0"-276"0"0,0 0 121 0 0,0 0 418 0 0,0 0 407 0 0,0 0 172 0 0,0 0-109 0 0,0 0-334 0 0,0 0-429 0 0,0 0-340 0 0,0 0-216 0 0,3 0-66 0 0,171 3 5182 0 0,128 8-3325 0 0,-110-12-1628 0 0,320 10 320 0 0,112 49-335 0 0,-198-62-202 0 0,-76-10-47 0 0,151 36 2 0 0,-117-14-262 0 0,-118-1-6 0 0,-64-18-15 0 0,-55 4-165 0 0,-146 7-72 0 0,-1 0 4 0 0,0 0-31 0 0,0 0-56 0 0,0 0-81 0 0,-28 4-6981 0 0,17 2 807 0 0,0-2-5520 0 0</inkml:trace>
  <inkml:trace contextRef="#ctx0" brushRef="#br0" timeOffset="533.376">897 505 7050 0 0,'0'0'825'0'0,"0"0"-170"0"0,0 0 72 0 0,0 0 289 0 0,0 0 295 0 0,0 0 113 0 0,0 0-124 0 0,0 0-223 0 0,0 0-240 0 0,0 0-173 0 0,0 0-94 0 0,0 0-70 0 0,-36 30-51 0 0,-113 99-41 0 0,42-38 273 0 0,-210 141 109 0 0,271-196-1167 0 0,46-35 8 0 0,23-4-369 0 0,0 0 1 0 0,-1-1 0 0 0,1-2 0 0 0,-1 0-1 0 0,0-1 1 0 0,-1-2 0 0 0,21-10 737 0 0,6-1-2646 0 0,-2 2-2066 0 0,-13 2-2307 0 0</inkml:trace>
  <inkml:trace contextRef="#ctx0" brushRef="#br0" timeOffset="782.98">2005 420 7482 0 0,'0'0'1124'0'0,"0"0"13"0"0,0 0 162 0 0,-31 10 254 0 0,-102 35 166 0 0,-41 26 2506 0 0,-97 94-1454 0 0,82-18-2336 0 0,123-66-747 0 0,65-80 234 0 0,0 0 1 0 0,0 0-1 0 0,0 1 1 0 0,0-1-1 0 0,0 0 1 0 0,0 1-1 0 0,0-1 0 0 0,1 0 1 0 0,-1 1-1 0 0,0-1 1 0 0,1 1-1 0 0,0-1 1 0 0,-1 1-1 0 0,1-1 1 0 0,0 1-1 0 0,-1-1 1 0 0,1 1-1 0 0,0-1 1 0 0,0 1-1 0 0,0 0 1 0 0,0-1-1 0 0,1 1 1 0 0,-1-1-1 0 0,0 1 1 0 0,1-1-1 0 0,-1 1 1 0 0,1-1-1 0 0,-1 1 1 0 0,1-1-1 0 0,0 1 1 0 0,-1-1-1 0 0,1 0 1 0 0,0 0-1 0 0,0 1 1 0 0,0-1-1 0 0,0 0 1 0 0,0 0-1 0 0,1 0 1 0 0,-1 0-1 0 0,0 0 1 0 0,0 0-1 0 0,1 0 1 0 0,-1 0-1 0 0,0-1 0 0 0,1 1 1 0 0,-1 0-1 0 0,1-1 1 0 0,-1 1-1 0 0,1-1 1 0 0,-1 0-1 0 0,1 1 1 0 0,-1-1-1 0 0,1 0 1 0 0,0 0-1 0 0,-1 0 1 0 0,1 0-1 0 0,0 0 78 0 0,8 0-688 0 0,32-2-2439 0 0,-14-4-2884 0 0,-13-1-1177 0 0</inkml:trace>
  <inkml:trace contextRef="#ctx0" brushRef="#br0" timeOffset="1001.22">2532 556 7794 0 0,'0'0'2188'0'0,"0"0"-946"0"0,0 0-222 0 0,0 0 140 0 0,0 0 208 0 0,-34 17 82 0 0,-106 52-155 0 0,-166 106 1336 0 0,283-163-3030 0 0,1 1-1 0 0,0 1 1 0 0,1 1-1 0 0,0 0 1 0 0,1 2-1 0 0,1 1 1 0 0,-13 15 399 0 0,25-13-3420 0 0,8-8-3068 0 0,0-11-956 0 0</inkml:trace>
  <inkml:trace contextRef="#ctx0" brushRef="#br0" timeOffset="1306.861">3377 549 3857 0 0,'0'0'2011'0'0,"0"0"184"0"0,0 0 102 0 0,0 0-16 0 0,0 0-303 0 0,0 0-555 0 0,0 0-385 0 0,-33 26-276 0 0,-103 82-231 0 0,-99 55 401 0 0,-104 44-1261 0 0,316-178-1903 0 0,61-22-2071 0 0,24-17-3345 0 0,-39 3 2855 0 0</inkml:trace>
  <inkml:trace contextRef="#ctx0" brushRef="#br0" timeOffset="1557.754">4130 604 5665 0 0,'0'0'2422'0'0,"0"0"-994"0"0,0 0-319 0 0,0 0 52 0 0,-34 17 115 0 0,-106 53 53 0 0,-140 74 2592 0 0,107-44-3731 0 0,137-65-1592 0 0,29-20-1849 0 0,5 1-3909 0 0,2-12 472 0 0</inkml:trace>
  <inkml:trace contextRef="#ctx0" brushRef="#br0" timeOffset="4057.983">1902 1311 0 0 0,'0'0'149'0'0,"0"0"202"0"0,-3 0 12 0 0,-31-18 3522 0 0,32 13-1126 0 0,-1-3 998 0 0,-2 6 5338 0 0,4 2-8678 0 0,1 0-68 0 0,0 0-59 0 0,0 0-68 0 0,0 0-54 0 0,0 22 606 0 0,2-13-623 0 0,0-1-1 0 0,0 1 0 0 0,1-1 0 0 0,0 1 0 0 0,1-1 1 0 0,0 0-1 0 0,0 0 0 0 0,0 0 0 0 0,1-1 0 0 0,4 5-150 0 0,-3-2 146 0 0,100 178 880 0 0,-43-20-575 0 0,20-80-188 0 0,-69-76 1791 0 0,-11-38-1884 0 0,-1 6-163 0 0,0 0 0 0 0,2 1-1 0 0,0-1 1 0 0,2 1-1 0 0,0 0 1 0 0,1 1 0 0 0,5-10-7 0 0,12-37 16 0 0,72-212 109 0 0,-81 204-199 0 0,-15 73 3 0 0,0 0-78 0 0,-28 16-8482 0 0,23-10 4512 0 0,-2 1-7383 0 0</inkml:trace>
  <inkml:trace contextRef="#ctx0" brushRef="#br0" timeOffset="5322.172">2029 1193 0 0 0,'0'0'561'0'0,"0"0"294"0"0,0 0 230 0 0,0 0 203 0 0,0 0 141 0 0,0 0-24 0 0,0 0-165 0 0,0 0-256 0 0,0 0-182 0 0,0 0-151 0 0,0 0-122 0 0,-10 9-57 0 0,-47 41 302 0 0,41-39-110 0 0,14-10-590 0 0,-1 0 0 0 0,1 0 0 0 0,0 1 0 0 0,0-1 0 0 0,0 0 0 0 0,0 1 0 0 0,0 0 0 0 0,0-1 0 0 0,0 1 0 0 0,0 0 0 0 0,1 0-1 0 0,-1 0 1 0 0,1 0 0 0 0,-1 0 0 0 0,1 1 0 0 0,0-1 0 0 0,0 0 0 0 0,0 0 0 0 0,0 1 0 0 0,0-1 0 0 0,0 1 0 0 0,0 1-74 0 0,57-2 1057 0 0,204-97-675 0 0,-250 91-333 0 0,-16 7-22 0 0,-16 10-142 0 0,-126 107 216 0 0,137-111-80 0 0,-8 24 168 0 0,65-31 366 0 0,-27-6-502 0 0,-1-1 0 0 0,0 0 0 0 0,0-2 0 0 0,-1 0 0 0 0,0-1 0 0 0,0-1 0 0 0,2-2-53 0 0,20-9 46 0 0,-10-2 38 0 0,-28 22 24 0 0,-1 0 36 0 0,0 0 15 0 0,-15 4-117 0 0,-105 96 21 0 0,99-79-30 0 0,2-2 36 0 0,10-12-1 0 0,1 1 0 0 0,-1 0 0 0 0,2 0 0 0 0,-1 1 0 0 0,1-1 1 0 0,1 2-1 0 0,-1-1 0 0 0,2 1 0 0 0,-1 0 0 0 0,-2 9-68 0 0,7-18 6 0 0,1 0 1 0 0,0-1 0 0 0,0 1-1 0 0,0 0 1 0 0,0 0-1 0 0,1 0 1 0 0,-1 0-1 0 0,0-1 1 0 0,0 1 0 0 0,0 0-1 0 0,1 0 1 0 0,-1 0-1 0 0,0-1 1 0 0,1 1-1 0 0,-1 0 1 0 0,1 0 0 0 0,-1-1-1 0 0,1 1 1 0 0,-1 0-1 0 0,1-1 1 0 0,-1 1-1 0 0,1-1 1 0 0,0 1 0 0 0,-1-1-1 0 0,1 1 1 0 0,0-1-1 0 0,-1 1 1 0 0,1-1-1 0 0,0 1 1 0 0,0-1 0 0 0,0 0-1 0 0,-1 0 1 0 0,1 1-1 0 0,0-1 1 0 0,0 0-1 0 0,0 0 1 0 0,-1 0 0 0 0,1 0-1 0 0,0 0 1 0 0,0 0-1 0 0,0 0 1 0 0,0 0-1 0 0,0 0 1 0 0,-1 0-1 0 0,1-1 1 0 0,0 1 0 0 0,0 0-1 0 0,0-1-6 0 0,46-8 346 0 0,81-50-276 0 0,-156 108-552 0 0,2-20 659 0 0,-56 88 345 0 0,82-116-524 0 0,-1 0 1 0 0,1 0-1 0 0,-1 1 0 0 0,1-1 1 0 0,0 0-1 0 0,0 1 0 0 0,0-1 1 0 0,-1 0-1 0 0,1 1 0 0 0,0-1 1 0 0,1 0-1 0 0,-1 1 0 0 0,0-1 1 0 0,0 0-1 0 0,1 1 0 0 0,-1-1 1 0 0,0 0-1 0 0,1 0 0 0 0,-1 1 1 0 0,1-1-1 0 0,0 0 0 0 0,-1 0 1 0 0,1 0-1 0 0,0 0 0 0 0,0 0 1 0 0,0 0-1 0 0,0 0 0 0 0,0 0 1 0 0,0 0-1 0 0,0 0 0 0 0,0 0 1 0 0,0-1-1 0 0,0 1 0 0 0,0 0 1 0 0,0-1-1 0 0,1 1 0 0 0,-1-1 1 0 0,0 1-1 0 0,1-1 0 0 0,-1 0 1 0 0,0 1-1 0 0,0-1 0 0 0,1 0 1 0 0,-1 0-1 0 0,0 0 0 0 0,1 0 1 0 0,-1 0-1 0 0,0 0 0 0 0,1-1 1 0 0,-1 1-1 0 0,0 0 0 0 0,1-1 1 0 0,-1 1-1 0 0,0-1 0 0 0,0 1 1 0 0,1-1-1 0 0,-1 1 0 0 0,1-2 2 0 0,12 2-127 0 0,-2 0-226 0 0,6 0-1139 0 0,-7-1-2704 0 0,-2-2-6278 0 0</inkml:trace>
  <inkml:trace contextRef="#ctx0" brushRef="#br0" timeOffset="7177.842">2204 1885 0 0 0,'0'0'388'0'0,"0"0"363"0"0,0 0 77 0 0,0 0 26 0 0,0 0 43 0 0,0 0 122 0 0,0 0 172 0 0,0 0 145 0 0,0 0 111 0 0,-10 0 1091 0 0,7 0 3617 0 0,22 27-3389 0 0,-6-13-2291 0 0,0 1 0 0 0,1-2 1 0 0,0 0-1 0 0,1-1 1 0 0,1 0-1 0 0,0-1 0 0 0,0-1 1 0 0,4 1-476 0 0,25 17 628 0 0,97 82 593 0 0,63 45-184 0 0,-36-1-614 0 0,-68-69-144 0 0,31 40 138 0 0,-112-103-342 0 0,187 159 434 0 0,-127-111-366 0 0,46 29 104 0 0,-28-29-151 0 0,15 11 113 0 0,-34-21-160 0 0,108 87 165 0 0,-31-11-50 0 0,-46-37-71 0 0,21 4 14 0 0,47 59-43 0 0,-57-36 4 0 0,186 164 221 0 0,-164-142-73 0 0,25 21-176 0 0,-91-91-6 0 0,-100-122-975 0 0,17 23-3057 0 0,2 1-5218 0 0,4 9-3743 0 0</inkml:trace>
  <inkml:trace contextRef="#ctx0" brushRef="#br0" timeOffset="10968.954">5926 4426 272 0 0,'0'0'1035'0'0,"0"0"-134"0"0,0 0 48 0 0,0 0 124 0 0,0 0 151 0 0,0 0 74 0 0,0 0-32 0 0,0 0-75 0 0,0 0-167 0 0,0 0-152 0 0,0 0-112 0 0,-5-3-80 0 0,0 1-359 0 0,0 0-1 0 0,1 1 1 0 0,-1-1 0 0 0,0 1-1 0 0,0 0 1 0 0,0 0-1 0 0,0 0 1 0 0,0 1-1 0 0,-1 0 1 0 0,1 0 0 0 0,0 0-1 0 0,0 1 1 0 0,0-1-1 0 0,0 1 1 0 0,0 0-1 0 0,-1 1-320 0 0,-144 69 3813 0 0,32-1-2312 0 0,114-66-1443 0 0,-12 9 127 0 0,0 1 1 0 0,1 1-1 0 0,1 0 0 0 0,0 1 0 0 0,1 1 0 0 0,1 0 0 0 0,1 0 0 0 0,0 1 0 0 0,-5 12-185 0 0,-31 107 829 0 0,10-19-23 0 0,33-99-732 0 0,0 1 1 0 0,1 0-1 0 0,1-1 0 0 0,1 2 0 0 0,1-1 1 0 0,1 0-1 0 0,1 6-74 0 0,40 63 304 0 0,-36-77-242 0 0,1 1 0 0 0,1-2 0 0 0,0 1 0 0 0,0-1 0 0 0,1-1 1 0 0,0 0-1 0 0,1 0 0 0 0,1 0 0 0 0,-1-1 0 0 0,1-1 0 0 0,1 0 0 0 0,-1-1 0 0 0,12 6-62 0 0,145 8 760 0 0,-81-17-436 0 0,3-11-130 0 0,11-44 167 0 0,-31-5-182 0 0,9-21-38 0 0,-31 11-14 0 0,5-37 45 0 0,-23-45 72 0 0,-29 110-167 0 0,-11-86-29 0 0,2 100-45 0 0,0-1 0 0 0,-1 1 0 0 0,-1 1 0 0 0,-1 0 0 0 0,-2 0 0 0 0,-6-8-3 0 0,11 17-32 0 0,0 2 1 0 0,-1-1-1 0 0,-1 1 1 0 0,0 0-1 0 0,-1 1 1 0 0,0 0 0 0 0,0 1-1 0 0,-1 0 1 0 0,-1 1-1 0 0,0 0 1 0 0,0 1-1 0 0,0 0 1 0 0,-1 1-1 0 0,0 1 1 0 0,-1 0 0 0 0,1 1-1 0 0,-1 0 1 0 0,0 2-1 0 0,0-1 1 0 0,0 2-1 0 0,-15-1 32 0 0,13 3-115 0 0,1 2 0 0 0,-1-1 0 0 0,1 2 0 0 0,0 0 0 0 0,0 1 0 0 0,0 1 0 0 0,0 0 0 0 0,1 1 0 0 0,-1 1 0 0 0,1 0 0 0 0,1 1 0 0 0,0 1 0 0 0,0 0 0 0 0,-11 10 115 0 0,-44 69-4021 0 0,58-67 1550 0 0,4-5-3590 0 0,1-4-5689 0 0</inkml:trace>
  <inkml:trace contextRef="#ctx0" brushRef="#br0" timeOffset="13007.394">5786 4470 0 0 0,'0'0'1368'0'0,"0"0"-161"0"0,0 0 119 0 0,0 0 213 0 0,0 0 40 0 0,0 0-152 0 0,0 0-208 0 0,0 0-191 0 0,0 0-119 0 0,0 0-40 0 0,0 0-100 0 0,0 0-97 0 0,0 0-45 0 0,-9 4-71 0 0,-32 18-275 0 0,1 1 1 0 0,1 1-1 0 0,2 3 0 0 0,0 1 0 0 0,2 2 1 0 0,1 1-1 0 0,1 2 0 0 0,-2 6-281 0 0,31-35-14 0 0,1 0-1 0 0,-1 0 1 0 0,1 0-1 0 0,0 0 1 0 0,0 1 0 0 0,0 0-1 0 0,1-1 1 0 0,0 1-1 0 0,0 0 1 0 0,0 0 0 0 0,0 0-1 0 0,1 1 1 0 0,0-1-1 0 0,0 0 1 0 0,0 6 14 0 0,34-8 476 0 0,65-58 195 0 0,-40 21-713 0 0,-1-2-1 0 0,-2-3 1 0 0,-1-2 0 0 0,34-36 42 0 0,-82 71-47 0 0,-2 3 20 0 0,-1 0 0 0 0,1 0 0 0 0,-1 0-1 0 0,0 0 1 0 0,0-1 0 0 0,0 0 0 0 0,-1 1 0 0 0,1-1 0 0 0,-1 0 0 0 0,0 0 0 0 0,0 0-1 0 0,0-1 1 0 0,-1 1 0 0 0,1 0 0 0 0,0-5 27 0 0,-23 10-945 0 0,8 4 872 0 0,-1 1 0 0 0,2 0 1 0 0,-1 1-1 0 0,1 1 0 0 0,0 0 1 0 0,1 0-1 0 0,0 2 0 0 0,-1 0 73 0 0,6-5-15 0 0,-53 43 95 0 0,2 4 0 0 0,3 1-1 0 0,2 3 1 0 0,-10 17-80 0 0,28-3 404 0 0,36-69-372 0 0,-1 0 1 0 0,1 0-1 0 0,0 0 0 0 0,0 0 0 0 0,-1 0 0 0 0,1-1 0 0 0,0 1 0 0 0,0-1 0 0 0,0 1 0 0 0,0-1 1 0 0,0 0-1 0 0,0 1 0 0 0,0-1 0 0 0,0 0 0 0 0,0 0 0 0 0,0-1 0 0 0,0 1 0 0 0,0 0 1 0 0,0-1-1 0 0,-1 1 0 0 0,1-1 0 0 0,0 1 0 0 0,0-1 0 0 0,1-1-32 0 0,60-32 124 0 0,-2-2-1 0 0,-1-3 1 0 0,21-21-124 0 0,-71 53 1 0 0,8-5-109 0 0,1-1-1 0 0,-2-1 0 0 0,0-1 1 0 0,0-1-1 0 0,-2 0 0 0 0,0-1 1 0 0,-1 0-1 0 0,0-1 1 0 0,1-4 108 0 0,-15 22-19 0 0,0-1 0 0 0,0 1 0 0 0,0-1 0 0 0,1 1 0 0 0,-1 0 1 0 0,0-1-1 0 0,0 1 0 0 0,0 0 0 0 0,0-1 0 0 0,0 1 0 0 0,0-1 0 0 0,0 1 1 0 0,0 0-1 0 0,0-1 0 0 0,0 1 0 0 0,0-1 0 0 0,0 1 0 0 0,0 0 0 0 0,0-1 1 0 0,0 1-1 0 0,0-1 0 0 0,0 1 0 0 0,0 0 0 0 0,-1-1 0 0 0,1 1 1 0 0,0-1-1 0 0,0 1 0 0 0,0 0 0 0 0,-1-1 0 0 0,1 1 0 0 0,0 0 0 0 0,0 0 1 0 0,-1-1-1 0 0,1 1 0 0 0,0 0 0 0 0,-1-1 0 0 0,1 1 0 0 0,0 0 0 0 0,-1 0 1 0 0,1 0-1 0 0,-1 0 0 0 0,1-1 0 0 0,0 1 0 0 0,-1 0 0 0 0,1 0 0 0 0,-1 0 1 0 0,1 0-1 0 0,0 0 0 0 0,-1 0 0 0 0,1 0 0 0 0,-1 0 0 0 0,1 0 1 0 0,0 0-1 0 0,-1 0 0 0 0,1 0 0 0 0,-1 0 0 0 0,1 0 0 0 0,0 1 0 0 0,-1-1 1 0 0,1 0-1 0 0,0 0 0 0 0,-1 0 0 0 0,1 0 0 0 0,-1 1 0 0 0,1-1 0 0 0,0 0 1 0 0,-1 1 18 0 0,-31 11-544 0 0,-33 29 587 0 0,1 4 0 0 0,3 2 0 0 0,2 3 0 0 0,2 2 0 0 0,2 2 0 0 0,-14 24-43 0 0,40-20 255 0 0,66-51 274 0 0,98-73 73 0 0,-69 30-827 0 0,-2-4 0 0 0,-2-2 0 0 0,-1-2-1 0 0,-3-4 1 0 0,38-39 225 0 0,-88 79-184 0 0,-3 4 35 0 0,0-1 0 0 0,0 0 0 0 0,-1 1 0 0 0,1-1 1 0 0,-1-1-1 0 0,0 1 0 0 0,-1 0 0 0 0,1-1 0 0 0,-1 0 1 0 0,-1 0-1 0 0,1 0 0 0 0,-1 0 0 0 0,1-1 149 0 0,-36 4-1793 0 0,-78 67 973 0 0,90-49 853 0 0,-127 98 987 0 0,-101 102-1020 0 0,160-123 700 0 0,88-92-704 0 0,0 1 0 0 0,0-1 0 0 0,0 0 0 0 0,1 1 0 0 0,-1-1 0 0 0,0 1 0 0 0,0-1 0 0 0,1 1 0 0 0,-1 0 0 0 0,0-1 0 0 0,1 1 0 0 0,-1 0 0 0 0,1-1 0 0 0,-1 1 0 0 0,1 0 0 0 0,-1 0 0 0 0,1 0 0 0 0,-1-1 0 0 0,1 1 0 0 0,0 0 0 0 0,-1 0 0 0 0,1 0 0 0 0,0 0 0 0 0,0 0 0 0 0,0-1 0 0 0,0 1 0 0 0,0 0 0 0 0,0 0 0 0 0,0 0 0 0 0,0 0 0 0 0,0 0 0 0 0,0 0 0 0 0,0 0 0 0 0,0 0 0 0 0,1-1 0 0 0,-1 1 0 0 0,0 0 0 0 0,1 0 0 0 0,-1 0 0 0 0,1 0 0 0 0,-1-1 0 0 0,1 1 0 0 0,-1 0 0 0 0,1-1 0 0 0,-1 1 0 0 0,1 0 0 0 0,0-1 0 0 0,-1 1 0 0 0,1 0 0 0 0,0-1 0 0 0,0 1 0 0 0,-1-1 0 0 0,1 0 0 0 0,0 1 0 0 0,0-1 0 0 0,0 0 0 0 0,0 1 0 0 0,0-1 0 0 0,-1 0 0 0 0,1 0 0 0 0,0 0 0 0 0,0 0 0 0 0,0 1 0 0 0,1-2 4 0 0,13-1 117 0 0,0-1-1 0 0,0-1 1 0 0,0 0-1 0 0,0-2 1 0 0,-1 1-1 0 0,0-2 1 0 0,0 0 0 0 0,0 0-1 0 0,-1-1 1 0 0,2-3-117 0 0,8-2 42 0 0,46-28 58 0 0,-2-2 0 0 0,-2-3 0 0 0,53-48-100 0 0,-14-12-169 0 0,-105 106 158 0 0,1 1 1 0 0,-1-1-1 0 0,1 0 0 0 0,0 0 1 0 0,-1 0-1 0 0,1 0 0 0 0,-1 1 1 0 0,1-1-1 0 0,0 0 0 0 0,-1 0 1 0 0,1 0-1 0 0,-1 0 0 0 0,1 0 1 0 0,-1 0-1 0 0,1 0 1 0 0,-1 0-1 0 0,1 0 0 0 0,-1 0 1 0 0,1 0-1 0 0,0-1 0 0 0,-1 1 1 0 0,1 0-1 0 0,-1 0 0 0 0,1 0 1 0 0,0 0-1 0 0,-1-1 0 0 0,1 1 1 0 0,-1 0-1 0 0,1-1 0 0 0,0 1 1 0 0,-1 0-1 0 0,1 0 0 0 0,0-1 1 0 0,0 1-1 0 0,-1-1 0 0 0,1 1 1 0 0,0 0-1 0 0,0-1 0 0 0,-1 1 1 0 0,1 0-1 0 0,0-1 1 0 0,0 1-1 0 0,0-1 0 0 0,0 1 1 0 0,0-1-1 0 0,-1 1 0 0 0,1-1 1 0 0,0 1-1 0 0,0 0 0 0 0,0-1 1 0 0,0 1-1 0 0,0-1 0 0 0,1 1 1 0 0,-1-1-1 0 0,0 1 0 0 0,0-1 1 0 0,0 1-1 0 0,0 0 0 0 0,0-1 1 0 0,1 1-1 0 0,-1-1 0 0 0,0 1 1 0 0,0 0-1 0 0,1-1 1 0 0,-1 1-1 0 0,0 0 0 0 0,0-1 1 0 0,1 1-1 0 0,-1 0 0 0 0,1-1 11 0 0,-37 11-508 0 0,-162 139 326 0 0,3 21 408 0 0,63-42 348 0 0,133-128-580 0 0,-1 0 1 0 0,1 0-1 0 0,-1 0 1 0 0,0 0-1 0 0,1 0 1 0 0,-1 0 0 0 0,1 0-1 0 0,-1 0 1 0 0,0 0-1 0 0,1 0 1 0 0,-1 0-1 0 0,0 0 1 0 0,1 0-1 0 0,-1 0 1 0 0,1 0-1 0 0,-1 0 1 0 0,0 1-1 0 0,1-1 1 0 0,-1 0-1 0 0,0 0 1 0 0,1 0-1 0 0,-1 1 1 0 0,0-1-1 0 0,0 0 1 0 0,1 1 0 0 0,-1-1-1 0 0,0 0 1 0 0,0 0-1 0 0,1 1 1 0 0,-1-1-1 0 0,0 0 1 0 0,0 1-1 0 0,0-1 1 0 0,0 1-1 0 0,1-1 1 0 0,-1 0-1 0 0,0 1 1 0 0,0-1-1 0 0,0 0 1 0 0,0 1-1 0 0,0-1 1 0 0,0 1-1 0 0,0-1 1 0 0,0 0 0 0 0,0 1-1 0 0,0-1 1 0 0,0 1-1 0 0,0-1 1 0 0,0 0-1 0 0,-1 1 1 0 0,1-1-1 0 0,0 0 1 0 0,0 1-1 0 0,0-1 1 0 0,0 0-1 0 0,-1 1 1 0 0,1-1-1 0 0,0 0 1 0 0,0 1-1 0 0,-1-1 1 0 0,1 0-1 0 0,0 0 1 0 0,-1 1 0 0 0,1-1-1 0 0,0 0 1 0 0,-1 0 5 0 0,35-6 642 0 0,1-8-443 0 0,-1-2 1 0 0,0-1-1 0 0,-1-2 0 0 0,20-16-199 0 0,-27 19 33 0 0,245-182 642 0 0,-207 129-314 0 0,-64 68-351 0 0,0 0 0 0 0,0 0 1 0 0,0 1-1 0 0,0-1 0 0 0,0 0 0 0 0,0 0 1 0 0,-1 1-1 0 0,1-1 0 0 0,0 0 0 0 0,0 0 1 0 0,-1 1-1 0 0,1-1 0 0 0,0 0 0 0 0,-1 1 1 0 0,1-1-1 0 0,-1 0 0 0 0,1 1 0 0 0,0-1 0 0 0,-1 1 1 0 0,0-1-1 0 0,1 0 0 0 0,-1 1 0 0 0,1-1 1 0 0,-1 1-1 0 0,0 0 0 0 0,1-1 0 0 0,-1 1 1 0 0,0 0-1 0 0,1-1 0 0 0,-1 1 0 0 0,0 0 1 0 0,0 0-1 0 0,1-1 0 0 0,-1 1 0 0 0,0 0 1 0 0,0 0-1 0 0,1 0 0 0 0,-1 0 0 0 0,0 0 0 0 0,0 0 1 0 0,1 0-1 0 0,-1 0 0 0 0,0 0 0 0 0,0 1 1 0 0,1-1-1 0 0,-1 0 0 0 0,0 0 0 0 0,0 1 1 0 0,1-1-1 0 0,-1 1 0 0 0,0-1 0 0 0,1 0 1 0 0,-1 1-1 0 0,1-1 0 0 0,-1 1 0 0 0,0-1 1 0 0,1 1-1 0 0,-1 0 0 0 0,1-1 0 0 0,-1 1 1 0 0,1-1-1 0 0,0 1-10 0 0,-25 11-84 0 0,0 0 0 0 0,1 1 1 0 0,1 2-1 0 0,1 0 0 0 0,0 2 1 0 0,-4 4 83 0 0,24-19-5 0 0,-360 287-32 0 0,342-252-753 0 0,54-33 239 0 0,-23-6 592 0 0,1 0 0 0 0,0-1 0 0 0,-1 0-1 0 0,0-1 1 0 0,0 0 0 0 0,0-1 0 0 0,0 0 0 0 0,-1-1-1 0 0,0 0 1 0 0,6-5-41 0 0,3 0 18 0 0,90-58 343 0 0,-4-4-1 0 0,84-76-360 0 0,-137 97 503 0 0,-78 57-279 0 0,-175 168-732 0 0,-71 76 612 0 0,211-184-124 0 0,62-63 15 0 0,0-1 1 0 0,0 0-1 0 0,1 0 1 0 0,-1 0 0 0 0,0 0-1 0 0,0 0 1 0 0,0 0-1 0 0,1 0 1 0 0,-1 0-1 0 0,0-1 1 0 0,1 1-1 0 0,-1 0 1 0 0,1-1-1 0 0,-1 1 1 0 0,1-1-1 0 0,-1 0 1 0 0,1 1-1 0 0,-1-1 1 0 0,1 0-1 0 0,0 0 1 0 0,-1 0-1 0 0,1 0 1 0 0,-1 0-1 0 0,1 0 1 0 0,-1-1-1 0 0,1 1 1 0 0,-1 0-1 0 0,1-1 1 0 0,-1 1-1 0 0,1-1 1 0 0,-1 0-1 0 0,1 1 1 0 0,-1-1-1 0 0,0 0 1 0 0,1 0 4 0 0,134-71 474 0 0,160-124 48 0 0,-234 142 18 0 0,-89 58 522 0 0,-34 35-1155 0 0,3 2 1 0 0,1 3 0 0 0,-7 10 92 0 0,-55 42-141 0 0,-20 14 198 0 0,139-110-66 0 0,1 0-1 0 0,-1 0 0 0 0,1 0 0 0 0,-1 0 1 0 0,1 0-1 0 0,-1 0 0 0 0,0 0 0 0 0,1 0 0 0 0,-1 0 1 0 0,1 0-1 0 0,-1 1 0 0 0,0-1 0 0 0,1 0 0 0 0,-1 0 1 0 0,1 0-1 0 0,-1 1 0 0 0,0-1 0 0 0,1 0 1 0 0,-1 0-1 0 0,0 1 0 0 0,1-1 0 0 0,-1 0 0 0 0,0 1 1 0 0,0-1-1 0 0,1 0 0 0 0,-1 1 0 0 0,0-1 0 0 0,0 0 1 0 0,0 1-1 0 0,0-1 0 0 0,1 1 0 0 0,-1-1 1 0 0,0 0-1 0 0,0 1 0 0 0,0-1 0 0 0,0 1 0 0 0,0-1 1 0 0,0 0-1 0 0,0 1 0 0 0,0-1 0 0 0,0 1 0 0 0,0-1 1 0 0,0 1-1 0 0,0-1 0 0 0,0 0 0 0 0,0 1 1 0 0,-1-1-1 0 0,1 1 0 0 0,0-1 0 0 0,0 0 0 0 0,0 1 1 0 0,-1-1-1 0 0,1 0 0 0 0,0 1 0 0 0,-1-1 10 0 0,42-12 160 0 0,353-193-100 0 0,-177 80-26 0 0,-357 228-64 0 0,-133 102 414 0 0,230-164-380 0 0,75-39-236 0 0,111-81 665 0 0,21-24-710 0 0,-141 82-475 0 0,-15 9-5798 0 0,-8 12-3536 0 0</inkml:trace>
  <inkml:trace contextRef="#ctx0" brushRef="#br0" timeOffset="14814.232">6028 5030 0 0 0,'0'0'345'0'0,"0"0"428"0"0,0 0 140 0 0,0 0 91 0 0,0 0 161 0 0,0 0 206 0 0,0 0 150 0 0,0 0 21 0 0,0 0-226 0 0,0 0-274 0 0,0 0-286 0 0,4-5-227 0 0,-3 3-510 0 0,-2 2-6 0 0,1 0 0 0 0,-1 0 0 0 0,1 0 1 0 0,-1 0-1 0 0,1-1 0 0 0,-1 1 0 0 0,1 0 1 0 0,0 0-1 0 0,-1-1 0 0 0,1 1 0 0 0,-1 0 1 0 0,1-1-1 0 0,0 1 0 0 0,-1 0 0 0 0,1-1 0 0 0,-1 1 1 0 0,1-1-1 0 0,0 1 0 0 0,0 0 0 0 0,-1-1 1 0 0,1 1-1 0 0,0-1 0 0 0,0 1 0 0 0,0-1 1 0 0,-1 1-1 0 0,1-1 0 0 0,0 1 0 0 0,0-1 1 0 0,0 0-1 0 0,0 1 0 0 0,0-1 0 0 0,0 1 1 0 0,0-1-1 0 0,0 1 0 0 0,0-1 0 0 0,0 1 1 0 0,0-1-1 0 0,1 1 0 0 0,-1-1 0 0 0,0 1 1 0 0,0-1-1 0 0,0 1 0 0 0,1-1 0 0 0,-1 1 1 0 0,0-1-1 0 0,1 1 0 0 0,-1 0 0 0 0,0-1 0 0 0,1 1 1 0 0,-1-1-1 0 0,0 1 0 0 0,1 0 0 0 0,-1-1-13 0 0,-18 9-49 0 0,0 1-1 0 0,1 0 0 0 0,0 1 1 0 0,0 1-1 0 0,1 0 0 0 0,-13 13 50 0 0,-18 12-115 0 0,-29 25-166 0 0,76-61 234 0 0,0 0 1 0 0,0 0-1 0 0,1 0 0 0 0,-1 0 1 0 0,0-1-1 0 0,1 1 1 0 0,-1 0-1 0 0,0 0 1 0 0,1 0-1 0 0,-1 0 1 0 0,0 0-1 0 0,1 1 1 0 0,-1-1-1 0 0,0 0 1 0 0,0 0-1 0 0,1 0 0 0 0,-1 0 1 0 0,0 0-1 0 0,1 0 1 0 0,-1 0-1 0 0,0 1 1 0 0,0-1-1 0 0,1 0 1 0 0,-1 0-1 0 0,0 0 1 0 0,0 1-1 0 0,1-1 0 0 0,-1 0 1 0 0,0 0-1 0 0,0 0 1 0 0,0 1-1 0 0,1-1 1 0 0,-1 0-1 0 0,0 1 1 0 0,0-1-1 0 0,0 0 1 0 0,0 0-1 0 0,0 1 1 0 0,0-1-1 0 0,0 0 0 0 0,0 1 1 0 0,0-1-1 0 0,0 0 1 0 0,0 1-1 0 0,0-1 1 0 0,0 0-1 0 0,0 0 1 0 0,0 1-1 0 0,0-1 1 0 0,0 0-1 0 0,0 1 0 0 0,0-1 1 0 0,0 0-1 0 0,0 1 1 0 0,0-1-1 0 0,0 0 1 0 0,-1 0-1 0 0,1 1 1 0 0,0-1-1 0 0,0 0 1 0 0,0 0-1 0 0,-1 1 47 0 0,29-9 705 0 0,13-16-685 0 0,-1-2 0 0 0,-1-1 0 0 0,-1-2 0 0 0,-1-1 0 0 0,-2-3 0 0 0,2-3-20 0 0,-32 31 22 0 0,0-1-1 0 0,0 1 1 0 0,-1-1-1 0 0,0 0 1 0 0,0 0 0 0 0,0-1-1 0 0,-1 1 1 0 0,0-1-1 0 0,0 0 1 0 0,0 1-1 0 0,-1-1 1 0 0,0 0 0 0 0,-1-1-1 0 0,1 1 1 0 0,-1 0-1 0 0,-1 0 1 0 0,1-1-22 0 0,-3 5-43 0 0,0 0 1 0 0,-1 0-1 0 0,1 1 0 0 0,0-1 1 0 0,-1 1-1 0 0,0 0 1 0 0,1-1-1 0 0,-1 1 0 0 0,0 1 1 0 0,0-1-1 0 0,0 0 0 0 0,0 1 1 0 0,-1-1-1 0 0,1 1 0 0 0,0 0 1 0 0,0 0-1 0 0,-1 0 1 0 0,1 0-1 0 0,-1 1 0 0 0,1 0 1 0 0,-1-1-1 0 0,1 1 0 0 0,-1 0 1 0 0,1 1-1 0 0,-1-1 0 0 0,1 1 1 0 0,-1-1-1 0 0,1 1 1 0 0,0 0-1 0 0,-1 0 0 0 0,-1 1 43 0 0,-13 5-87 0 0,1 1 0 0 0,0 0 0 0 0,0 1-1 0 0,0 0 1 0 0,1 2 0 0 0,1 0-1 0 0,0 1 1 0 0,0 0 87 0 0,-16 11-31 0 0,-256 212 610 0 0,262-194-1377 0 0,59-38 1552 0 0,76-55 917 0 0,-65 26-1476 0 0,-1-3 0 0 0,-2-1 0 0 0,-1-3 0 0 0,-1-1 0 0 0,-2-1 0 0 0,-2-3 0 0 0,-1-1 0 0 0,7-12-195 0 0,-35 41 99 0 0,-1 1 0 0 0,1-1 0 0 0,-2-1 0 0 0,1 1 0 0 0,-2-1 0 0 0,1 0-1 0 0,-1 0 1 0 0,-1-1 0 0 0,0 1 0 0 0,-1-1 0 0 0,0 1 0 0 0,-1-1 0 0 0,0 0 0 0 0,-1 1 0 0 0,0-1 0 0 0,-1 0 0 0 0,-1-6-99 0 0,0 15-11 0 0,-1 0 0 0 0,1 0 1 0 0,-1 0-1 0 0,0 0 1 0 0,0 0-1 0 0,0 1 1 0 0,0 0-1 0 0,-1-1 0 0 0,1 1 1 0 0,-1 0-1 0 0,1 0 1 0 0,-1 1-1 0 0,0-1 0 0 0,1 1 1 0 0,-1 0-1 0 0,0 0 1 0 0,0 0-1 0 0,0 1 0 0 0,0-1 1 0 0,0 1-1 0 0,0 0 1 0 0,0 0-1 0 0,0 0 0 0 0,0 0 1 0 0,0 1-1 0 0,0 0 1 0 0,0 0-1 0 0,0 0 0 0 0,0 0 1 0 0,0 1-1 0 0,1-1 1 0 0,-1 1-1 0 0,1 0 1 0 0,-1 0-1 0 0,-2 2 11 0 0,-31 18-45 0 0,1 2 0 0 0,2 0 0 0 0,0 3-1 0 0,2 1 1 0 0,1 1 0 0 0,-15 19 45 0 0,10-11-3 0 0,2 2-1 0 0,2 2 0 0 0,1 1 1 0 0,-21 40 3 0 0,47-73-31 0 0,0-1 0 0 0,1 1 1 0 0,0 1-1 0 0,1-1 1 0 0,0 0-1 0 0,0 1 1 0 0,1 0-1 0 0,0 0 1 0 0,0 0-1 0 0,1 0 0 0 0,1 8 31 0 0,0-16 11 0 0,1 1 0 0 0,-1-1 0 0 0,1 1 0 0 0,-1-1 0 0 0,1 0 0 0 0,0 0 0 0 0,0 1 0 0 0,0-1 0 0 0,1 0 0 0 0,-1 0 0 0 0,0 0 0 0 0,1 0 0 0 0,-1 0 0 0 0,1 0 0 0 0,0-1 0 0 0,-1 1 0 0 0,1 0 0 0 0,0-1-1 0 0,0 1 1 0 0,0-1 0 0 0,0 0 0 0 0,0 0 0 0 0,1 0 0 0 0,-1 0 0 0 0,0 0 0 0 0,1 0 0 0 0,-1 0 0 0 0,0-1 0 0 0,1 1 0 0 0,-1-1 0 0 0,1 0 0 0 0,-1 0 0 0 0,1 0-11 0 0,83-6 1287 0 0,-60-4-937 0 0,-1-2-1 0 0,0 0 1 0 0,-1-2 0 0 0,-1 0 0 0 0,0-2-1 0 0,-1-1 1 0 0,0 0 0 0 0,-2-2-1 0 0,0 0 1 0 0,-1-1 0 0 0,-1-1 0 0 0,2-5-350 0 0,-3 5 78 0 0,0-1 0 0 0,-1-1 1 0 0,-2 0-1 0 0,0-1 0 0 0,-2 0 1 0 0,0-1-1 0 0,-2-1 0 0 0,-1 0 1 0 0,-1 0-1 0 0,-1-1 1 0 0,-1 1-1 0 0,-2-1 0 0 0,0-1 1 0 0,-2 1-1 0 0,-1-1 0 0 0,-2 1-78 0 0,1 24-24 0 0,0 0 1 0 0,0 0-1 0 0,0 0 0 0 0,-1 1 0 0 0,0-1 0 0 0,1 0 0 0 0,-1 0 1 0 0,0 1-1 0 0,0-1 0 0 0,-1 0 0 0 0,1 1 0 0 0,0 0 1 0 0,-1-1-1 0 0,0 1 0 0 0,1 0 0 0 0,-1-1 0 0 0,0 1 0 0 0,0 0 1 0 0,0 0-1 0 0,0 1 0 0 0,-1-1 0 0 0,1 0 0 0 0,0 1 0 0 0,-1-1 1 0 0,0 1-1 0 0,1 0 0 0 0,-1 0 0 0 0,1 0 0 0 0,-1 0 0 0 0,0 0 1 0 0,0 1-1 0 0,0-1 0 0 0,1 1 0 0 0,-1 0 0 0 0,0 0 0 0 0,0 0 1 0 0,0 0-1 0 0,-1 0 24 0 0,-16 3-58 0 0,0 0 0 0 0,1 1 0 0 0,-1 1 0 0 0,1 1 1 0 0,0 1-1 0 0,0 0 0 0 0,1 2 0 0 0,0 0 0 0 0,1 1 1 0 0,0 0-1 0 0,0 2 0 0 0,1 0 0 0 0,0 1 0 0 0,-9 10 58 0 0,-4 0-20 0 0,1 1 0 0 0,1 1 1 0 0,2 1-1 0 0,0 1 0 0 0,2 2 0 0 0,1 0 0 0 0,1 1 0 0 0,2 1 0 0 0,1 1 0 0 0,2 1 1 0 0,-1 3 19 0 0,15-31 6 0 0,0-1 0 0 0,0 1 1 0 0,0-1-1 0 0,0 1 1 0 0,1 0-1 0 0,0 0 0 0 0,0 0 1 0 0,0 0-1 0 0,0 0 1 0 0,1 0-1 0 0,0 0 0 0 0,0 0 1 0 0,0 0-1 0 0,1 0 1 0 0,0 0-1 0 0,0 0 0 0 0,0 0 1 0 0,1-1-1 0 0,-1 1 1 0 0,1 0-1 0 0,0-1 0 0 0,0 1 1 0 0,1-1-1 0 0,-1 1 1 0 0,1-1-1 0 0,0 0 0 0 0,0 0 1 0 0,1-1-1 0 0,-1 1 1 0 0,1-1-1 0 0,0 1 0 0 0,0-1 1 0 0,0 0-1 0 0,0 0 1 0 0,1 0-7 0 0,10 0 130 0 0,0 0 0 0 0,0-1 1 0 0,1 0-1 0 0,-1-2 0 0 0,0 1 1 0 0,0-2-1 0 0,1 0 1 0 0,-1-1-1 0 0,0-1 0 0 0,0 0 1 0 0,0-1-1 0 0,-1 0 0 0 0,1-1 1 0 0,-1-1-1 0 0,0 0 1 0 0,-1-1-1 0 0,1-1 0 0 0,-1 0 1 0 0,-1-1-1 0 0,0 0 0 0 0,0-1 1 0 0,0 0-1 0 0,-2-1 1 0 0,1 0-1 0 0,7-11-130 0 0,-5 4 85 0 0,-1 0 1 0 0,-1-1-1 0 0,-1-1 0 0 0,-1 1 1 0 0,0-2-1 0 0,-1 1 0 0 0,-2-1 1 0 0,0 0-1 0 0,-1-1 0 0 0,1-10-85 0 0,-4 24-41 0 0,-1 0-1 0 0,1-1 1 0 0,-1 1-1 0 0,-1 0 0 0 0,1 0 1 0 0,-1-1-1 0 0,-1 1 1 0 0,1 0-1 0 0,-2 0 0 0 0,1 0 1 0 0,-1 0-1 0 0,0 0 1 0 0,-1 0-1 0 0,1 0 0 0 0,-2 0 1 0 0,1 1-1 0 0,-1 0 1 0 0,0-1-1 0 0,-1 1 0 0 0,1 1 1 0 0,-2-1-1 0 0,1 1 1 0 0,-1 0-1 0 0,1 0 0 0 0,-2 0 1 0 0,1 1-1 0 0,0 0 1 0 0,-1 0-1 0 0,0 1 0 0 0,0 0 1 0 0,-1 0-1 0 0,1 1 1 0 0,-1 0-1 0 0,0 0 0 0 0,0 0 1 0 0,-7 0 41 0 0,0 1-109 0 0,1 1 1 0 0,0 0-1 0 0,-1 2 1 0 0,1-1-1 0 0,0 2 1 0 0,-1 0-1 0 0,1 1 0 0 0,0 0 1 0 0,0 1-1 0 0,1 1 1 0 0,-1 0-1 0 0,1 0 1 0 0,0 2-1 0 0,0 0 1 0 0,0 0 108 0 0,-173 135-1209 0 0,172-131 1165 0 0,0 1 1 0 0,0 1-1 0 0,1 0 0 0 0,1 0 0 0 0,0 2 1 0 0,1-1-1 0 0,0 1 0 0 0,1 1 0 0 0,1 0 0 0 0,0 0 1 0 0,2 1-1 0 0,0 0 0 0 0,0 0 0 0 0,2 1 1 0 0,0 0-1 0 0,1 0 0 0 0,-1 13 44 0 0,5-25 29 0 0,1-1-1 0 0,0 0 1 0 0,0 0 0 0 0,0 0-1 0 0,0 0 1 0 0,1 0 0 0 0,0-1 0 0 0,0 1-1 0 0,0 0 1 0 0,1-1 0 0 0,0 1-1 0 0,-1-1 1 0 0,2 0 0 0 0,-1 0-1 0 0,0 0 1 0 0,1 0 0 0 0,-1-1-1 0 0,1 1 1 0 0,0-1 0 0 0,1 0-1 0 0,-1 0 1 0 0,0-1 0 0 0,1 1-1 0 0,-1-1 1 0 0,1 0 0 0 0,0 0-1 0 0,3 0-28 0 0,8 4 159 0 0,1-1 0 0 0,0 0 0 0 0,1-2 0 0 0,-1 0 0 0 0,0-1 0 0 0,1 0 0 0 0,7-2-159 0 0,-11 0 78 0 0,0-2 1 0 0,-1 1-1 0 0,1-2 0 0 0,0 0 0 0 0,-1 0 0 0 0,0-2 0 0 0,0 1 1 0 0,0-2-1 0 0,-1 0 0 0 0,1 0 0 0 0,-1-1 0 0 0,-1 0 0 0 0,1-1 1 0 0,-1-1-1 0 0,-1 0 0 0 0,1 0 0 0 0,-2-1 0 0 0,1 0 1 0 0,-1-1-1 0 0,-1 0 0 0 0,5-7-78 0 0,7-14-24 0 0,-1-1 0 0 0,-2-1 0 0 0,-1 0 1 0 0,-1-1-1 0 0,-2-1 0 0 0,-2 0 0 0 0,2-14 24 0 0,1-96-1000 0 0,-14 144 949 0 0,0 0-1 0 0,0 0 1 0 0,0 1 0 0 0,0-1-1 0 0,0 0 1 0 0,0 0 0 0 0,-1 0-1 0 0,1 0 1 0 0,-1 0 0 0 0,1 1-1 0 0,-1-1 1 0 0,0 0 0 0 0,0 1-1 0 0,1-1 1 0 0,-1 0 0 0 0,0 1 0 0 0,-1-1-1 0 0,1 1 1 0 0,0-1 0 0 0,0 1-1 0 0,-1 0 1 0 0,1-1 0 0 0,0 1-1 0 0,-1 0 1 0 0,1 0 0 0 0,-1 0-1 0 0,0 0 1 0 0,1 0 0 0 0,-1 1-1 0 0,0-1 1 0 0,0 0 0 0 0,1 1-1 0 0,-1-1 1 0 0,0 1 0 0 0,0 0-1 0 0,0-1 1 0 0,0 1 0 0 0,0 0 0 0 0,1 0-1 0 0,-1 0 1 0 0,0 1 0 0 0,0-1-1 0 0,-1 0 52 0 0,-75 36-1642 0 0,56-17 1228 0 0,-1 0 1 0 0,2 1-1 0 0,1 1 0 0 0,1 1 0 0 0,0 0 0 0 0,2 2 1 0 0,-3 6 413 0 0,-50 112-8626 0 0,56-88 4934 0 0,14 28 2956 0 0,1-79 765 0 0,0 1 0 0 0,1-1-1 0 0,0 0 1 0 0,0 0 0 0 0,0 0 0 0 0,0 0-1 0 0,0 0 1 0 0,1 0 0 0 0,-1-1 0 0 0,1 1-1 0 0,0-1 1 0 0,0 0 0 0 0,-1 0 0 0 0,2 0-1 0 0,-1 0 1 0 0,0 0 0 0 0,0-1 0 0 0,0 1 0 0 0,1-1-1 0 0,-1 0 1 0 0,1 0 0 0 0,-1 0 0 0 0,1 0-1 0 0,-1-1 1 0 0,1 1 0 0 0,0-1 0 0 0,-1 0-1 0 0,1 0 1 0 0,0-1 0 0 0,-1 1 0 0 0,1-1-1 0 0,-1 1 1 0 0,1-1 0 0 0,-1 0 0 0 0,1 0-1 0 0,-1-1 1 0 0,0 1 0 0 0,1-1 0 0 0,-1 0 0 0 0,0 0-1 0 0,0 0 1 0 0,0 0 0 0 0,0 0 0 0 0,0-1-29 0 0,25-16-1089 0 0,-19 12 912 0 0</inkml:trace>
  <inkml:trace contextRef="#ctx0" brushRef="#br0" timeOffset="15902.891">5639 4544 4705 0 0,'0'0'448'0'0,"0"0"-81"0"0,0 0-78 0 0,0 0 37 0 0,0 0 116 0 0,0 0 119 0 0,0 0 20 0 0,-31 30-26 0 0,-95 94-96 0 0,77-61 30 0 0,46-53-390 0 0,1-2 9 0 0,-1 0 0 0 0,1 0 0 0 0,0 0-1 0 0,0 1 1 0 0,1-1 0 0 0,0 0 0 0 0,1 0 0 0 0,0 1 0 0 0,0-1 0 0 0,1 1 0 0 0,0-1 0 0 0,0 0 0 0 0,1 0 0 0 0,0 0 0 0 0,1 0 0 0 0,0 0 0 0 0,0 0 0 0 0,0 0 0 0 0,3 4-108 0 0,3-5 188 0 0,0 0 0 0 0,0-1 1 0 0,0 0-1 0 0,0 0 0 0 0,1-1 1 0 0,0 0-1 0 0,0-1 0 0 0,1 0 1 0 0,-1 0-1 0 0,1-1 0 0 0,0-1 1 0 0,0 0-1 0 0,0 0 0 0 0,0-1 1 0 0,0 0-1 0 0,0-1 0 0 0,0 0 0 0 0,0-1 1 0 0,0 0-1 0 0,0-1 0 0 0,0-1 1 0 0,0 1-1 0 0,-1-1 0 0 0,1-1 1 0 0,-1 0-1 0 0,0-1 0 0 0,0 0 1 0 0,0 0-1 0 0,8-7-188 0 0,-8 5 61 0 0,1-1 0 0 0,-2 0 0 0 0,1-1 1 0 0,-1 0-1 0 0,-1 0 0 0 0,1-1 0 0 0,-2 0 0 0 0,1 0 0 0 0,-1-1 0 0 0,-1 0 1 0 0,0 0-1 0 0,-1 0 0 0 0,0-1 0 0 0,0 0 0 0 0,-1 0 0 0 0,-1 0 1 0 0,0-1-1 0 0,-1 1 0 0 0,0-1 0 0 0,-1 0 0 0 0,0-7-61 0 0,-1 6-191 0 0,0 0 0 0 0,0 1 0 0 0,-2-1 0 0 0,0 0 0 0 0,0 0 0 0 0,-1 1 0 0 0,-1 0 0 0 0,-4-11 191 0 0,6 18-308 0 0,0-1 0 0 0,-1 1 0 0 0,0 0 0 0 0,-1 0 0 0 0,1 0 0 0 0,-1 0-1 0 0,0 0 1 0 0,-1 1 0 0 0,1 0 0 0 0,-1 0 0 0 0,0 0 0 0 0,0 1 0 0 0,-1-1 0 0 0,1 1 0 0 0,-1 0 0 0 0,0 1 0 0 0,0 0 0 0 0,0 0 0 0 0,-1 0 0 0 0,1 0 0 0 0,-1 1-1 0 0,1 0 1 0 0,-1 1 0 0 0,0-1 0 0 0,0 1 0 0 0,0 1 0 0 0,-6-1 308 0 0,1 2-325 0 0,1 0 1 0 0,-1 0-1 0 0,0 1 0 0 0,0 1 0 0 0,1 0 0 0 0,0 1 1 0 0,0 0-1 0 0,0 1 0 0 0,0 0 0 0 0,-8 5 325 0 0,-5 6-124 0 0,1 0 0 0 0,0 1-1 0 0,1 1 1 0 0,2 2-1 0 0,0 0 1 0 0,-11 14 124 0 0,21-23 24 0 0,0 1 0 0 0,1 0 0 0 0,1 0 1 0 0,0 1-1 0 0,1-1 0 0 0,0 2 0 0 0,1-1 0 0 0,0 1 0 0 0,1 0 1 0 0,1 0-1 0 0,0 1 0 0 0,1-1 0 0 0,0 1 0 0 0,2-1 0 0 0,-1 1 1 0 0,2 2-25 0 0,0-11 70 0 0,0 0 0 0 0,0-1 1 0 0,0 1-1 0 0,1 0 1 0 0,0-1-1 0 0,0 1 0 0 0,1 0 1 0 0,0-1-1 0 0,-1 0 1 0 0,2 1-1 0 0,-1-1 0 0 0,1 0 1 0 0,0 0-1 0 0,0 0 0 0 0,0 0 1 0 0,0-1-1 0 0,1 1 1 0 0,0-1-1 0 0,0 0 0 0 0,0 0 1 0 0,1-1-1 0 0,-1 1 1 0 0,1-1-1 0 0,0 0 0 0 0,0 0 1 0 0,0 0-1 0 0,1 0-70 0 0,2 0 341 0 0,0 0 0 0 0,1 0 0 0 0,-1 0 1 0 0,1-1-1 0 0,0-1 0 0 0,-1 1 0 0 0,1-1 0 0 0,0-1 0 0 0,0 0 0 0 0,0 0 1 0 0,0-1-1 0 0,0 0 0 0 0,-1 0 0 0 0,1-1 0 0 0,1 0-341 0 0,4-2 175 0 0,-1-1 0 0 0,0 0 0 0 0,0-1 0 0 0,0 0 0 0 0,-1-1 0 0 0,0 0 0 0 0,0-1 0 0 0,0-1 0 0 0,-1 0-175 0 0,-1 0 13 0 0,0-1 0 0 0,-1 0 0 0 0,-1-1 0 0 0,1 0 0 0 0,-2 0 0 0 0,1-1 0 0 0,-2 1 0 0 0,0-2 0 0 0,0 1 0 0 0,-1-1 0 0 0,0 0 0 0 0,-1 0 0 0 0,2-13-13 0 0,-1-108-4358 0 0,-6 130 4100 0 0,0 0 0 0 0,0 0 0 0 0,0 0 0 0 0,0 0 0 0 0,-1 0-1 0 0,1 0 1 0 0,-1 1 0 0 0,0-1 0 0 0,0 1 0 0 0,0-1 0 0 0,-1 1-1 0 0,1 0 1 0 0,-1 0 0 0 0,0 0 0 0 0,1 0 0 0 0,-2 0 0 0 0,1 1 0 0 0,0-1-1 0 0,0 1 1 0 0,-1 0 0 0 0,1 0 0 0 0,-1 0 0 0 0,-2-1 258 0 0,0 1-170 0 0,-1 0 0 0 0,0 0 0 0 0,1 1 0 0 0,-1 0-1 0 0,0 0 1 0 0,0 0 0 0 0,0 1 0 0 0,0 0 0 0 0,0 1 0 0 0,0-1 0 0 0,0 1 0 0 0,0 1 0 0 0,-4 1 170 0 0,-11 5-28 0 0,1 1 1 0 0,0 2-1 0 0,0 0 1 0 0,1 1-1 0 0,1 1 1 0 0,0 1-1 0 0,0 1 1 0 0,2 0-1 0 0,0 1 1 0 0,1 1-1 0 0,-7 9 28 0 0,17-19 94 0 0,-1 0 0 0 0,1 0 0 0 0,0 0 0 0 0,1 1 0 0 0,0 0 0 0 0,0 0 0 0 0,1 0 0 0 0,0 1 0 0 0,0-1 0 0 0,1 1 0 0 0,0 0 0 0 0,1 0 0 0 0,0 0 0 0 0,0 0 0 0 0,1 2-94 0 0,3-7 187 0 0,0 1-1 0 0,1-1 1 0 0,0 0 0 0 0,0 0 0 0 0,0 0 0 0 0,0 0 0 0 0,0 0-1 0 0,1-1 1 0 0,0 1 0 0 0,0-1 0 0 0,0 0 0 0 0,0 0 0 0 0,0-1-1 0 0,0 1 1 0 0,1-1 0 0 0,-1 0 0 0 0,1 0 0 0 0,0 0 0 0 0,0-1-1 0 0,0 1 1 0 0,0-1-187 0 0,7 3 284 0 0,0 0-1 0 0,0-1 1 0 0,0 0-1 0 0,0 0 0 0 0,0-2 1 0 0,0 0-1 0 0,1 0 1 0 0,-1-1-1 0 0,1 0 1 0 0,-1-1-1 0 0,0-1 1 0 0,0 0-1 0 0,1 0 0 0 0,-1-1 1 0 0,-1-1-1 0 0,1 0 1 0 0,0-1-1 0 0,-1 0 1 0 0,0 0-1 0 0,0-1 1 0 0,-1-1-1 0 0,1 0 0 0 0,-2 0 1 0 0,1-1-1 0 0,-1-1 1 0 0,0 1-1 0 0,0-1 1 0 0,2-5-284 0 0,1-5-105 0 0,0-1-1 0 0,-2 1 1 0 0,-1-2 0 0 0,0 1 0 0 0,-2-1 0 0 0,0 0 0 0 0,-1-1 0 0 0,-1 0 0 0 0,-2 0 0 0 0,0 0 0 0 0,-1 0 0 0 0,-1 0 0 0 0,-1-1 0 0 0,-2-9 105 0 0,2 27-262 0 0,-1 0 0 0 0,0 0 0 0 0,-1 0 0 0 0,1 0 0 0 0,-1 0 0 0 0,0 1 0 0 0,0-1 0 0 0,-1 1 0 0 0,1-1 0 0 0,-1 1 0 0 0,0 0 0 0 0,0 0 0 0 0,-1 0 0 0 0,1 0 0 0 0,-1 1 0 0 0,0-1 0 0 0,1 1 0 0 0,-2 0 0 0 0,1 0 1 0 0,0 0-1 0 0,0 1 0 0 0,-1 0 0 0 0,0 0 0 0 0,1 0 0 0 0,-1 0 0 0 0,0 1 0 0 0,0-1 0 0 0,0 1 0 0 0,0 0 0 0 0,0 1 0 0 0,-2-1 262 0 0,-65 14-909 0 0,51-2 1000 0 0,-1 1 0 0 0,2 1 0 0 0,0 0 1 0 0,0 2-1 0 0,1 0 0 0 0,1 2 0 0 0,1 0 0 0 0,0 1 1 0 0,1 0-1 0 0,1 1 0 0 0,1 1 0 0 0,1 1 1 0 0,0 0-1 0 0,2 0 0 0 0,-6 15-91 0 0,12-27 72 0 0,1 1 1 0 0,0-1-1 0 0,0 1 0 0 0,1-1 1 0 0,0 1-1 0 0,1 0 0 0 0,0 0 1 0 0,0 0-1 0 0,1 1 1 0 0,1-1-1 0 0,0 0 0 0 0,0 0 1 0 0,1 0-1 0 0,0 1 0 0 0,1-1 1 0 0,0 0-1 0 0,0 0 0 0 0,1-1 1 0 0,0 1-1 0 0,2 2-72 0 0,-1-9 187 0 0,0 0 1 0 0,-1 0-1 0 0,1 0 1 0 0,0-1-1 0 0,1 1 0 0 0,-1-1 1 0 0,0 0-1 0 0,0-1 1 0 0,1 1-1 0 0,-1-1 0 0 0,1 0 1 0 0,0 0-1 0 0,-1 0 1 0 0,1 0-1 0 0,0-1 0 0 0,-1 0 1 0 0,1 0-1 0 0,0 0 1 0 0,-1-1-1 0 0,1 1 0 0 0,0-1 1 0 0,-1 0-1 0 0,1-1 1 0 0,-1 1-1 0 0,1-1 0 0 0,-1 0 1 0 0,2-1-188 0 0,19-15 305 0 0,-2-1 0 0 0,0-2 0 0 0,-1 0 0 0 0,-1-1 0 0 0,-1-1 0 0 0,-2-1 0 0 0,10-15-305 0 0,-20 27 29 0 0,3-3-264 0 0,0-2 0 0 0,-2 0 0 0 0,0 0 0 0 0,-1-1 0 0 0,-1 0 0 0 0,0 0 0 0 0,-2 0 0 0 0,0-1 0 0 0,2-16 235 0 0,1-104-7411 0 0,-21 85 3930 0 0,11 50 3468 0 0,0 1 0 0 0,0 0 0 0 0,0 0 0 0 0,0 0 0 0 0,0 0 0 0 0,-1 1 0 0 0,0-1 0 0 0,1 0 0 0 0,-1 1 0 0 0,0 0 0 0 0,0 0 0 0 0,0 0 0 0 0,-1 0 0 0 0,1 0 0 0 0,0 1 0 0 0,-1-1 0 0 0,1 1-1 0 0,-1 0 1 0 0,1 0 0 0 0,-1 0 0 0 0,0 0 0 0 0,1 1 0 0 0,-1 0 0 0 0,0-1 0 0 0,1 1 0 0 0,-1 1 0 0 0,0-1 0 0 0,0 0 0 0 0,1 1 0 0 0,-1 0 0 0 0,1 0 0 0 0,-2 0 13 0 0,-8 4 72 0 0,-1 1 1 0 0,1 1-1 0 0,0 0 0 0 0,1 1 1 0 0,-1 0-1 0 0,2 1 1 0 0,-1 0-1 0 0,1 1 0 0 0,-8 9-72 0 0,13-14 193 0 0,-11 11-50 0 0,1 0 0 0 0,0 0 0 0 0,2 2 0 0 0,0 0 0 0 0,0 0 0 0 0,2 2 0 0 0,0-1 0 0 0,2 1 0 0 0,0 1 0 0 0,1 0 0 0 0,1 1 0 0 0,1-1 0 0 0,1 1 0 0 0,1 0 0 0 0,1 1 0 0 0,1 0 0 0 0,1-1 0 0 0,1 1 0 0 0,1 12-143 0 0,0-30 76 0 0,1-1 1 0 0,0 1-1 0 0,0-1 1 0 0,0 1 0 0 0,1-1-1 0 0,-1 0 1 0 0,1 0-1 0 0,0 0 1 0 0,0 0-1 0 0,1 0 1 0 0,-1 0-1 0 0,1 0 1 0 0,0-1 0 0 0,0 0-1 0 0,0 1 1 0 0,0-1-1 0 0,1 0 1 0 0,-1 0-1 0 0,1-1 1 0 0,0 1-1 0 0,0-1 1 0 0,0 0 0 0 0,0 0-1 0 0,0 0 1 0 0,0 0-1 0 0,0-1 1 0 0,1 0-1 0 0,-1 1 1 0 0,0-2-1 0 0,1 1 1 0 0,3 0-77 0 0,2 0-87 0 0,1 0 1 0 0,-1-1-1 0 0,1 0 0 0 0,-1 0 0 0 0,0-1 1 0 0,1-1-1 0 0,-1 1 0 0 0,0-2 0 0 0,0 0 1 0 0,0 0-1 0 0,0 0 0 0 0,0-1 0 0 0,3-3 87 0 0,14-10-4133 0 0,-23 12 3460 0 0</inkml:trace>
  <inkml:trace contextRef="#ctx0" brushRef="#br0" timeOffset="16415.774">5593 4625 0 0 0,'0'0'95'0'0,"0"0"137"0"0,0 0 88 0 0,0 0 28 0 0,-31 15 88 0 0,-99 51 80 0 0,125-63-454 0 0,-1-1 0 0 0,1 1 0 0 0,0 0 0 0 0,0 0-1 0 0,0 1 1 0 0,0 0 0 0 0,1 0 0 0 0,0 0 0 0 0,-1 0 0 0 0,1 0 0 0 0,1 1 0 0 0,-1 0-1 0 0,1 0 1 0 0,-2 3-62 0 0,-3 5 165 0 0,0-1-124 0 0,0 1 0 0 0,1 0 0 0 0,0 0 0 0 0,1 1-1 0 0,1 0 1 0 0,0 0 0 0 0,1 0 0 0 0,0 0 0 0 0,1 1 0 0 0,1 0 0 0 0,0 0 0 0 0,1-1 0 0 0,1 1 0 0 0,0 0-1 0 0,1 6-40 0 0,0-18 34 0 0,0 0-1 0 0,0 0 1 0 0,-1 0-1 0 0,2 0 1 0 0,-1 0-1 0 0,0-1 1 0 0,0 1-1 0 0,1 0 1 0 0,0-1 0 0 0,-1 1-1 0 0,1-1 1 0 0,0 0-1 0 0,0 1 1 0 0,0-1-1 0 0,1 0 1 0 0,-1 0-1 0 0,0-1 1 0 0,1 1-1 0 0,1 1-33 0 0,2-1 376 0 0,1 0-1 0 0,-1 0 1 0 0,0-1 0 0 0,1 1-1 0 0,-1-1 1 0 0,1-1 0 0 0,0 1-1 0 0,-1-1 1 0 0,1-1 0 0 0,-1 1 0 0 0,1-1-1 0 0,-1 0 1 0 0,1 0 0 0 0,-1-1-1 0 0,1 0 1 0 0,-1 0 0 0 0,0-1-1 0 0,0 1 1 0 0,0-1 0 0 0,-1 0-1 0 0,1-1-375 0 0,12-8 346 0 0,0-1-1 0 0,-1 0 1 0 0,-1-1-1 0 0,-1-1 1 0 0,0 0-1 0 0,-1-1 1 0 0,0-1-1 0 0,10-17-345 0 0,-16 22-57 0 0,-1-1 0 0 0,-1 0 0 0 0,0 0-1 0 0,0 0 1 0 0,-1-1 0 0 0,-1 1 0 0 0,-1-1 0 0 0,0 0-1 0 0,0 0 1 0 0,-1-1 0 0 0,-1 1 0 0 0,-1 0 0 0 0,-1-13 57 0 0,1 24-57 0 0,0 1 0 0 0,-1 0 0 0 0,1-1 0 0 0,-1 1 1 0 0,0 0-1 0 0,0-1 0 0 0,0 1 0 0 0,0 0 0 0 0,0 0 0 0 0,0 0 1 0 0,-1 0-1 0 0,1 0 0 0 0,-1 0 0 0 0,1 1 0 0 0,-1-1 0 0 0,0 0 1 0 0,0 1-1 0 0,1-1 0 0 0,-1 1 0 0 0,0 0 0 0 0,-1-1 1 0 0,1 1-1 0 0,0 0 0 0 0,0 0 0 0 0,0 1 0 0 0,-1-1 0 0 0,1 0 1 0 0,0 1-1 0 0,-1-1 0 0 0,1 1 0 0 0,0 0 0 0 0,-1 0 0 0 0,1 0 1 0 0,0 0-1 0 0,-1 0 0 0 0,-1 1 57 0 0,-87 22-2519 0 0,72-12 2330 0 0,1 0 0 0 0,1 2 0 0 0,0 0 0 0 0,1 0 0 0 0,0 2 0 0 0,1 0 0 0 0,1 1 0 0 0,0 0 0 0 0,1 1 0 0 0,1 0 0 0 0,1 1 1 0 0,0 1-1 0 0,1 0 0 0 0,1 0 0 0 0,-3 13 189 0 0,8-23 29 0 0,1-1 1 0 0,0 1 0 0 0,0 0-1 0 0,1 1 1 0 0,1-1 0 0 0,-1 0-1 0 0,1 0 1 0 0,1 1 0 0 0,0-1-1 0 0,0 1 1 0 0,1-1 0 0 0,0 0-1 0 0,1 1 1 0 0,0-1-1 0 0,0 0 1 0 0,1 0 0 0 0,0 0-1 0 0,1-1 1 0 0,0 1 0 0 0,0-1-1 0 0,0 0 1 0 0,1 0 0 0 0,1 0-1 0 0,-1 0 1 0 0,1-1 0 0 0,1 0-1 0 0,-1-1 1 0 0,1 1-1 0 0,0-1 1 0 0,1 0 0 0 0,-1-1-1 0 0,1 0 1 0 0,0 0 0 0 0,1-1-1 0 0,6 3-29 0 0,-4-4 376 0 0,1-1-1 0 0,0 0 0 0 0,-1-1 1 0 0,1 0-1 0 0,0-1 0 0 0,0 0 0 0 0,0-1 1 0 0,0 0-1 0 0,-1-1 0 0 0,1 0 1 0 0,0-1-1 0 0,-1 0 0 0 0,0-1 1 0 0,0-1-1 0 0,0 1 0 0 0,5-5-375 0 0,-5 4 76 0 0,-1-2-1 0 0,1 1 1 0 0,-1-1-1 0 0,-1-1 0 0 0,1 0 1 0 0,-1 0-1 0 0,-1-1 1 0 0,1 0-1 0 0,-2-1 1 0 0,1 1-1 0 0,-1-2 1 0 0,-1 1-1 0 0,0-1 1 0 0,0 0-1 0 0,-1 0 1 0 0,0-1-76 0 0,10-112-4192 0 0,-15 122 3925 0 0,0 0 1 0 0,-1 0-1 0 0,1 0 1 0 0,-1 0-1 0 0,0 0 1 0 0,1 0-1 0 0,-1 0 0 0 0,0 0 1 0 0,0 0-1 0 0,0 1 1 0 0,0-1-1 0 0,-1 0 1 0 0,1 0-1 0 0,0 1 0 0 0,-1-1 1 0 0,1 1-1 0 0,-1-1 1 0 0,0 1-1 0 0,1 0 1 0 0,-1 0-1 0 0,0-1 0 0 0,0 1 1 0 0,0 0-1 0 0,1 1 1 0 0,-1-1-1 0 0,0 0 1 0 0,0 1-1 0 0,-1-1 0 0 0,1 1 1 0 0,0-1-1 0 0,0 1 1 0 0,0 0-1 0 0,0 0 1 0 0,0 0-1 0 0,0 0 0 0 0,0 0 1 0 0,0 1-1 0 0,-1-1 1 0 0,1 0-1 0 0,-2 2 267 0 0,1-2-25 0 0,-10 0-84 0 0</inkml:trace>
  <inkml:trace contextRef="#ctx0" brushRef="#br0" timeOffset="17170.968">5461 5107 0 0 0,'0'0'1124'0'0,"0"0"645"0"0,0 0 219 0 0,33 24-65 0 0,104 71-130 0 0,-135-93-1708 0 0,0 0 0 0 0,1 0 0 0 0,-1 0 0 0 0,0 0 0 0 0,0-1 0 0 0,1 1 0 0 0,-1-1 0 0 0,1 1 0 0 0,0-1 0 0 0,-1 0 0 0 0,1 0 0 0 0,0 0 0 0 0,-1 0 0 0 0,1-1 0 0 0,0 1 0 0 0,0-1 0 0 0,0 0 0 0 0,0 0 0 0 0,0 0 0 0 0,0 0 0 0 0,-1 0 0 0 0,1 0 0 0 0,0-1 0 0 0,0 0 0 0 0,0 1 0 0 0,-1-1 0 0 0,1 0 0 0 0,0 0 0 0 0,0-1-85 0 0,8-3 486 0 0,132-57 3501 0 0,-125 52-3815 0 0,-1 0 0 0 0,-1 0 0 0 0,0-2 0 0 0,0 0 0 0 0,-1-1 0 0 0,-1 0 0 0 0,0-1 0 0 0,-1-1-1 0 0,0 0 1 0 0,10-16-172 0 0,1-32-190 0 0,-24 61 130 0 0,1 1-1 0 0,-1-1 1 0 0,1 0 0 0 0,-1 1-1 0 0,0-1 1 0 0,0 0 0 0 0,0 1-1 0 0,0-1 1 0 0,0 0 0 0 0,0 0-1 0 0,0 1 1 0 0,0-1 0 0 0,-1 0-1 0 0,1 1 1 0 0,-1-1 0 0 0,0 1-1 0 0,1-1 1 0 0,-1 0 0 0 0,0 1-1 0 0,0-1 1 0 0,0 1 0 0 0,0 0-1 0 0,0-1 1 0 0,0 1 0 0 0,0 0-1 0 0,0 0 1 0 0,0-1 0 0 0,-1 1-1 0 0,1 0 1 0 0,-1 0 0 0 0,1 1-1 0 0,-1-1 1 0 0,1 0 0 0 0,-1 0 0 0 0,-1 0 60 0 0,-6-1-460 0 0,0 1 0 0 0,-1 0 1 0 0,1 0-1 0 0,-1 1 1 0 0,1 0-1 0 0,-1 0 1 0 0,1 1-1 0 0,-1 1 0 0 0,1 0 1 0 0,0 0-1 0 0,0 0 1 0 0,0 1-1 0 0,0 1 1 0 0,0 0-1 0 0,1 0 1 0 0,-1 0-1 0 0,1 2 460 0 0,-130 101-3435 0 0,127-98 3170 0 0,2 0 1 0 0,-1 1-1 0 0,1-1 1 0 0,0 2-1 0 0,1-1 1 0 0,1 1-1 0 0,-1 1 1 0 0,2-1-1 0 0,-1 1 0 0 0,2 1 1 0 0,0-1-1 0 0,0 1 1 0 0,1-1-1 0 0,-1 10 265 0 0,4-20 3 0 0,1 1-1 0 0,0-1 0 0 0,0 0 0 0 0,0 1 1 0 0,0-1-1 0 0,1 1 0 0 0,-1-1 0 0 0,0 0 1 0 0,1 1-1 0 0,0-1 0 0 0,0 0 0 0 0,-1 0 1 0 0,1 1-1 0 0,1-1 0 0 0,-1 0 1 0 0,0 0-1 0 0,0 0 0 0 0,1 0 0 0 0,-1 0 1 0 0,1-1-1 0 0,0 1 0 0 0,-1 0 0 0 0,1-1 1 0 0,0 1-1 0 0,0-1 0 0 0,0 0 0 0 0,0 1 1 0 0,0-1-1 0 0,0 0 0 0 0,1 0 0 0 0,-1 0 1 0 0,0-1-1 0 0,3 1-2 0 0,83 7 2414 0 0,-74-8-1509 0 0,4-1-84 0 0,0-1 0 0 0,0-1-1 0 0,-1-1 1 0 0,1-1-1 0 0,-1 0 1 0 0,0-1-1 0 0,0-1 1 0 0,-1 0-1 0 0,0-1 1 0 0,0-1 0 0 0,-1-1-1 0 0,0 0 1 0 0,0-1-1 0 0,6-7-820 0 0,-12 11 81 0 0,0 0 1 0 0,-1-1-1 0 0,0 1 0 0 0,-1-1 0 0 0,1-1 0 0 0,-2 0 1 0 0,1 0-1 0 0,-1 0 0 0 0,0 0 0 0 0,-1-1 1 0 0,-1 0-1 0 0,1 0 0 0 0,-1-1 0 0 0,-1 1 0 0 0,0-1 1 0 0,-1 0-1 0 0,0 1 0 0 0,0-1 0 0 0,-1 0 1 0 0,0-4-82 0 0,-2 12-62 0 0,1 0 0 0 0,-1 1 1 0 0,1-1-1 0 0,-1 1 1 0 0,0-1-1 0 0,0 1 0 0 0,0-1 1 0 0,-1 1-1 0 0,1 0 1 0 0,0-1-1 0 0,-1 1 0 0 0,0 0 1 0 0,1 0-1 0 0,-1 0 1 0 0,0 0-1 0 0,0 0 1 0 0,0 1-1 0 0,0-1 0 0 0,0 0 1 0 0,-1 1-1 0 0,1 0 1 0 0,0 0-1 0 0,-1-1 0 0 0,1 1 1 0 0,-1 0-1 0 0,1 1 1 0 0,-1-1-1 0 0,1 0 0 0 0,-1 1 1 0 0,0 0-1 0 0,1-1 1 0 0,-1 1-1 0 0,-2 0 62 0 0,-86 17-2891 0 0,71-6 2628 0 0,1 1 0 0 0,0 0 0 0 0,1 2 0 0 0,1 0 0 0 0,0 1 0 0 0,1 0 0 0 0,0 2 0 0 0,1 0 0 0 0,1 0 0 0 0,1 1-1 0 0,1 1 1 0 0,0 0 0 0 0,-4 13 263 0 0,13-28-31 0 0,0 1 0 0 0,1-1 0 0 0,-1 1 0 0 0,1 0 0 0 0,1 0 0 0 0,-1 0 0 0 0,1 0 0 0 0,-1 0 0 0 0,1 0 0 0 0,1 0 0 0 0,-1 0-1 0 0,1 1 1 0 0,0-1 0 0 0,0 0 0 0 0,1 0 0 0 0,-1 0 0 0 0,1 1 0 0 0,0-1 0 0 0,1 0 0 0 0,-1 0 0 0 0,1 0 0 0 0,0 0 0 0 0,1 0 31 0 0,1-2 209 0 0,1-2 0 0 0,0 1 0 0 0,0 0 1 0 0,0-1-1 0 0,0 0 0 0 0,0 0 1 0 0,0-1-1 0 0,1 0 0 0 0,-1 1 1 0 0,0-2-1 0 0,0 1 0 0 0,0 0 0 0 0,0-1 1 0 0,0 0-1 0 0,0 0 0 0 0,0-1 1 0 0,1 0-210 0 0,11-6 487 0 0,-1-2 0 0 0,0 0 1 0 0,0 0-1 0 0,-1-2 1 0 0,0 0-1 0 0,-1 0 0 0 0,-1-1 1 0 0,0-1-1 0 0,0-1 0 0 0,-2 1 1 0 0,7-12-488 0 0,-6 11-11 0 0,-2-1 1 0 0,0 1-1 0 0,-1-2 1 0 0,-1 1-1 0 0,0-1 0 0 0,-1-1 1 0 0,-1 1-1 0 0,-1-1 1 0 0,0 0-1 0 0,-1 0 0 0 0,-1-1 1 0 0,-1 1-1 0 0,-1-1 1 0 0,0 1-1 0 0,-2-17 11 0 0,1 33-73 0 0,0 0 1 0 0,-1 0-1 0 0,1 0 0 0 0,0 0 1 0 0,-1-1-1 0 0,0 1 0 0 0,1 0 1 0 0,-1 0-1 0 0,0 0 0 0 0,0 0 1 0 0,0 1-1 0 0,0-1 0 0 0,-1 0 1 0 0,1 0-1 0 0,0 0 0 0 0,-1 1 1 0 0,1-1-1 0 0,-1 1 0 0 0,0-1 0 0 0,0 1 1 0 0,1 0-1 0 0,-1 0 0 0 0,0 0 1 0 0,0 0-1 0 0,0 0 0 0 0,0 0 1 0 0,0 0-1 0 0,0 0 0 0 0,0 1 1 0 0,0-1-1 0 0,0 1 0 0 0,-1 0 1 0 0,1 0-1 0 0,0-1 0 0 0,0 1 1 0 0,0 1-1 0 0,-1-1 0 0 0,1 0 1 0 0,0 0-1 0 0,0 1 0 0 0,0-1 0 0 0,0 1 1 0 0,0 0-1 0 0,0 0 0 0 0,0 0 1 0 0,0 0-1 0 0,0 0 0 0 0,0 0 1 0 0,0 0-1 0 0,1 0 0 0 0,-1 1 1 0 0,0-1-1 0 0,1 1 0 0 0,-1 0 1 0 0,1-1-1 0 0,-1 2 73 0 0,-11 11-170 0 0,1 0 0 0 0,1 1-1 0 0,1 0 1 0 0,0 1 0 0 0,1 0 0 0 0,0 0 0 0 0,1 1 0 0 0,1 0 0 0 0,1 1-1 0 0,1-1 1 0 0,0 1 0 0 0,1 0 0 0 0,1 1 0 0 0,1-1 0 0 0,0 0-1 0 0,1 1 1 0 0,2 8 170 0 0,0-25 42 0 0,0 0-1 0 0,0 1 1 0 0,0-1 0 0 0,0 0-1 0 0,0 0 1 0 0,1-1-1 0 0,-1 1 1 0 0,1 0 0 0 0,-1 0-1 0 0,1-1 1 0 0,0 1-1 0 0,0-1 1 0 0,0 1-1 0 0,0-1 1 0 0,0 0 0 0 0,0 0-1 0 0,0 0 1 0 0,0 0-1 0 0,0 0 1 0 0,0 0-1 0 0,1 0 1 0 0,-1-1 0 0 0,0 1-1 0 0,1-1 1 0 0,-1 0-1 0 0,0 0 1 0 0,1 0 0 0 0,-1 0-1 0 0,0 0 1 0 0,1 0-1 0 0,-1-1 1 0 0,0 1-1 0 0,0-1 1 0 0,1 1 0 0 0,-1-1-1 0 0,0 0 1 0 0,0 0-1 0 0,0 0 1 0 0,0 0-1 0 0,0 0 1 0 0,0-1 0 0 0,0 1-1 0 0,0 0 1 0 0,0-1-1 0 0,0 0-41 0 0,11-6 132 0 0,-1-1 0 0 0,0 0-1 0 0,0-1 1 0 0,-1-1 0 0 0,-1 1-1 0 0,0-2 1 0 0,0 1 0 0 0,-1-2 0 0 0,0 1-1 0 0,-1-1 1 0 0,-1 0 0 0 0,0-1-1 0 0,3-7-131 0 0,26-120-6925 0 0,-34 128 1020 0 0</inkml:trace>
  <inkml:trace contextRef="#ctx0" brushRef="#br0" timeOffset="18853.25">6005 4860 0 0 0,'0'0'439'0'0,"0"0"473"0"0,0 0-41 0 0,0 0-194 0 0,0 0-153 0 0,-7 32-170 0 0,-20 99-110 0 0,26-129-234 0 0,0 0 1 0 0,0 0 0 0 0,0 0-1 0 0,0 1 1 0 0,1-1-1 0 0,-1 0 1 0 0,1 0 0 0 0,-1 1-1 0 0,1-1 1 0 0,0 0-1 0 0,0 1 1 0 0,0-1 0 0 0,0 0-1 0 0,0 1 1 0 0,1-1-1 0 0,-1 0 1 0 0,1 0 0 0 0,-1 1-1 0 0,1-1 1 0 0,0 0 0 0 0,0 0-1 0 0,0 0 1 0 0,0 0-1 0 0,0 0 1 0 0,1 0 0 0 0,-1 1-11 0 0,4 1 43 0 0,-2 0-20 0 0,1-1-1 0 0,-1-1 1 0 0,1 1 0 0 0,0 0 0 0 0,0-1 0 0 0,0 0 0 0 0,0 1 0 0 0,0-2 0 0 0,0 1 0 0 0,1 0 0 0 0,-1-1 0 0 0,1 0-1 0 0,-1 0 1 0 0,1 0 0 0 0,-1-1 0 0 0,1 1 0 0 0,-1-1 0 0 0,1 0 0 0 0,0-1 0 0 0,-1 1 0 0 0,1-1 0 0 0,-1 0 0 0 0,1 0-1 0 0,-1 0 1 0 0,0 0 0 0 0,1-1 0 0 0,-1 0 0 0 0,0 0 0 0 0,0 0 0 0 0,0 0 0 0 0,0-1 0 0 0,0 0 0 0 0,-1 1 0 0 0,1-1-1 0 0,-1-1 1 0 0,0 1 0 0 0,0 0 0 0 0,0-1 0 0 0,0 0 0 0 0,0 1 0 0 0,-1-1 0 0 0,0 0 0 0 0,0 0 0 0 0,0-1 0 0 0,0 1 0 0 0,-1 0-1 0 0,1-1 1 0 0,-1 1 0 0 0,0-1 0 0 0,0-1-23 0 0,1-2-315 0 0,0-1-1 0 0,-1 1 1 0 0,1-1-1 0 0,-2 1 1 0 0,1-1-1 0 0,-1 1 1 0 0,0-1-1 0 0,-1 0 1 0 0,0 1-1 0 0,-1-1 0 0 0,1 1 1 0 0,-2 0-1 0 0,1 0 1 0 0,-1-1-1 0 0,0 1 1 0 0,-1 1-1 0 0,0-2 316 0 0,0 8 39 0 0,1 0-1 0 0,-1 0 1 0 0,1 1-1 0 0,0-1 1 0 0,-1 1-1 0 0,1 0 1 0 0,-1 0-1 0 0,1 0 1 0 0,-1 1-1 0 0,1-1 1 0 0,-1 1-1 0 0,1 0 1 0 0,0 0-1 0 0,-1 0 1 0 0,1 0-1 0 0,0 0 1 0 0,0 1 0 0 0,0-1-1 0 0,0 1 1 0 0,0 0-1 0 0,0 0 1 0 0,0 0-1 0 0,0 1 1 0 0,1-1-1 0 0,-1 0 1 0 0,1 1-1 0 0,0 0 1 0 0,0 0-1 0 0,0-1 1 0 0,0 1-1 0 0,0 0 1 0 0,0 3-39 0 0,-6 2-24 0 0,1 0 0 0 0,1 0 0 0 0,-1 1 0 0 0,2 0 0 0 0,-1 0 0 0 0,1 0 0 0 0,0 1 0 0 0,1 0 0 0 0,0 0 0 0 0,1 0 0 0 0,0 0 0 0 0,1 0 0 0 0,0 1 0 0 0,-1 8 24 0 0,4-18 55 0 0,0 0 1 0 0,1 1 0 0 0,-1-1 0 0 0,0 0 0 0 0,1 0 0 0 0,-1 0 0 0 0,1 0 0 0 0,-1-1 0 0 0,1 1 0 0 0,0 0 0 0 0,-1-1 0 0 0,1 1 0 0 0,0-1 0 0 0,-1 1 0 0 0,1-1-1 0 0,0 0 1 0 0,0 0 0 0 0,-1 1 0 0 0,1-1 0 0 0,0-1 0 0 0,0 1 0 0 0,-1 0 0 0 0,1 0 0 0 0,0-1 0 0 0,0 1 0 0 0,-1-1 0 0 0,1 1 0 0 0,-1-1 0 0 0,1 0-1 0 0,0 1 1 0 0,-1-1 0 0 0,1 0 0 0 0,0-1-56 0 0,14-5 161 0 0,-1-1 0 0 0,0 0 0 0 0,-1-1 0 0 0,0-1 0 0 0,0 0 0 0 0,-1-1 0 0 0,-1 0 0 0 0,0-1 0 0 0,0-1 0 0 0,-1 0 0 0 0,-1 0 0 0 0,0-1 0 0 0,0 0 0 0 0,-1-3-161 0 0,-6 10-293 0 0,-1-1 0 0 0,0 1 1 0 0,0-1-1 0 0,0 0 0 0 0,-1 0 0 0 0,0 0 0 0 0,-1 0 1 0 0,0 0-1 0 0,0 0 0 0 0,-1 0 0 0 0,0 0 0 0 0,0 0 1 0 0,-1 0-1 0 0,0 1 0 0 0,0-1 0 0 0,-2-2 293 0 0,3 8-15 0 0,0 0 0 0 0,-1 1 0 0 0,1-1 0 0 0,-1 0 0 0 0,1 1 0 0 0,-1-1 0 0 0,0 1 0 0 0,1 0 0 0 0,-1 0 0 0 0,0 0 0 0 0,0 0 0 0 0,0 0 0 0 0,0 0 0 0 0,0 0 0 0 0,0 0 0 0 0,0 1 0 0 0,0-1 0 0 0,0 1 0 0 0,-1-1 0 0 0,1 1 0 0 0,0 0 0 0 0,0 0 0 0 0,0 0 0 0 0,0 0 0 0 0,-1 1 0 0 0,1-1 0 0 0,0 0 0 0 0,0 1 1 0 0,0-1-2 0 0,0 1 1 0 0,0 0 0 0 0,0 0 0 0 0,0 0 0 0 0,-1 0 15 0 0,-59 47 542 0 0,53-36 168 0 0,4-8-412 0 0,0 1 0 0 0,1 0 0 0 0,0 0 0 0 0,0 1 0 0 0,1-1 0 0 0,-1 1 0 0 0,1 0 0 0 0,0-1 0 0 0,1 2 0 0 0,-1-1 0 0 0,1 0 0 0 0,1 0 0 0 0,-2 6-298 0 0,16-23 3791 0 0,97-191-5814 0 0,-185 264 271 0 0,-22 27 2864 0 0,78-53-1135 0 0,34-36 609 0 0,78-51 879 0 0,-86 47-1450 0 0,5-2 94 0 0,0 0 1 0 0,0-1 0 0 0,-1 0-1 0 0,0-1 1 0 0,-1 0-1 0 0,0-1 1 0 0,0 0-1 0 0,0-1 1 0 0,2-5-110 0 0,-11 15 44 0 0,0-1 0 0 0,-1 0 0 0 0,1 1 0 0 0,0-1 1 0 0,-1 0-1 0 0,1 0 0 0 0,0 1 0 0 0,-1-1 0 0 0,1 0 1 0 0,-1 0-1 0 0,0 0 0 0 0,1 0 0 0 0,-1 0 0 0 0,0 0 1 0 0,1 0-1 0 0,-1 1 0 0 0,0-1 0 0 0,0 0 0 0 0,0 0 1 0 0,0 0-1 0 0,0 0 0 0 0,0 0 0 0 0,0 0 0 0 0,0 0 1 0 0,0 0-1 0 0,-1 0 0 0 0,1 0 0 0 0,0 0 0 0 0,0 0 1 0 0,-1 0-1 0 0,1 0 0 0 0,-1 0 0 0 0,1 1 0 0 0,-1-1 1 0 0,1 0-1 0 0,-1 0 0 0 0,0 0 0 0 0,1 1 0 0 0,-1-1 1 0 0,0 0-1 0 0,1 1 0 0 0,-1-1 0 0 0,0 1 0 0 0,0-1 1 0 0,0 1-1 0 0,0-1 0 0 0,0 1 0 0 0,1-1 0 0 0,-1 1 1 0 0,0 0-1 0 0,0-1 0 0 0,0 1 0 0 0,0 0 0 0 0,0 0 1 0 0,0 0-1 0 0,0 0-44 0 0,-13 3 55 0 0,1 1 1 0 0,0 0-1 0 0,1 1 1 0 0,-1 1-1 0 0,1 0 1 0 0,0 0-1 0 0,0 1 1 0 0,1 1-1 0 0,0 0 0 0 0,0 0 1 0 0,1 1-1 0 0,0 1 1 0 0,0 0-1 0 0,1 0 1 0 0,1 1-1 0 0,0 0 1 0 0,-2 3-56 0 0,-3 2 109 0 0,4-7-114 0 0,1-1-1 0 0,0 1 0 0 0,1 1 0 0 0,0-1 0 0 0,0 2 0 0 0,1-1 0 0 0,0 0 0 0 0,1 1 0 0 0,0 0 0 0 0,1 0 0 0 0,0 1 0 0 0,1-1 0 0 0,0 1 0 0 0,1 0 0 0 0,0 0 0 0 0,1 0 0 0 0,0 2 6 0 0,4-11-29 0 0,-1 1 1 0 0,1-1 0 0 0,-1 1-1 0 0,1-1 1 0 0,0 0 0 0 0,0 0 0 0 0,1 0-1 0 0,-1-1 1 0 0,1 1 0 0 0,-1-1-1 0 0,1 0 1 0 0,0 0 0 0 0,0 0-1 0 0,0 0 1 0 0,0-1 0 0 0,0 1 0 0 0,0-1-1 0 0,0 0 1 0 0,1 0 0 0 0,-1-1-1 0 0,0 1 1 0 0,0-1 0 0 0,1 0-1 0 0,-1 0 1 0 0,0-1 0 0 0,1 1-1 0 0,-1-1 1 0 0,0 0 0 0 0,1 0 28 0 0,4 1-19 0 0,183-4 559 0 0,-191 5-494 0 0,0 0 0 0 0,-1-1 0 0 0,1 1 0 0 0,0 0 0 0 0,0 0 0 0 0,-1 0 1 0 0,1 0-1 0 0,-1 0 0 0 0,1 0 0 0 0,-1 0 0 0 0,1 0 0 0 0,-1 0 0 0 0,1 0 1 0 0,-1 0-1 0 0,0 0 0 0 0,0 0 0 0 0,1 0 0 0 0,-1 0 0 0 0,0 0 0 0 0,0 1 1 0 0,0-1-1 0 0,0 0 0 0 0,0 0 0 0 0,-1 0 0 0 0,1 0 0 0 0,0 0 0 0 0,0 0 1 0 0,-1 0-1 0 0,1 0 0 0 0,-1 0 0 0 0,1 0 0 0 0,-1 0 0 0 0,1 0 1 0 0,-1 0-1 0 0,0 0 0 0 0,1 0 0 0 0,-1 0 0 0 0,0 0 0 0 0,0 0 0 0 0,0 0-46 0 0,-168 153 3172 0 0,157-146-2993 0 0,0 3-112 0 0,-1 0 0 0 0,0-2 0 0 0,0 0 0 0 0,-2 0 0 0 0,1-1 0 0 0,-1-1 0 0 0,0 0 0 0 0,0-1 0 0 0,0-1 0 0 0,-1 0 0 0 0,0-1 0 0 0,-10 0-67 0 0,-19-2-529 0 0,37 0 441 0 0,-1 0 1 0 0,0-1-1 0 0,1 0 1 0 0,-1-1-1 0 0,0 0 1 0 0,0 0-1 0 0,0-1 1 0 0,0 0-1 0 0,1-1 0 0 0,-1 0 1 0 0,1 0-1 0 0,-1-1 1 0 0,1 0-1 0 0,0 0 1 0 0,0-1-1 0 0,0 0 1 0 0,0 0-1 0 0,1-1 1 0 0,0 0-1 0 0,0-1 0 0 0,-2-1 88 0 0,7-55-264 0 0,2 61 255 0 0,0 0-1 0 0,0 0 0 0 0,0 1 0 0 0,1-1 0 0 0,-2 0 0 0 0,1 1 1 0 0,0-1-1 0 0,0 0 0 0 0,0 0 0 0 0,0 1 0 0 0,0-1 1 0 0,0 0-1 0 0,-1 1 0 0 0,1-1 0 0 0,0 0 0 0 0,-1 1 1 0 0,1-1-1 0 0,0 0 0 0 0,-1 1 0 0 0,1-1 0 0 0,-1 1 1 0 0,1-1-1 0 0,-1 1 0 0 0,1-1 0 0 0,-1 1 0 0 0,1-1 0 0 0,-1 1 1 0 0,0-1-1 0 0,1 1 0 0 0,-1 0 0 0 0,0-1 0 0 0,1 1 1 0 0,-1 0-1 0 0,0 0 0 0 0,1 0 0 0 0,-1-1 0 0 0,0 1 1 0 0,0 0-1 0 0,1 0 0 0 0,-1 0 0 0 0,0 0 0 0 0,1 0 1 0 0,-1 0-1 0 0,0 0 0 0 0,0 0 0 0 0,1 1 0 0 0,-1-1 0 0 0,0 0 1 0 0,1 0-1 0 0,-2 1 10 0 0,-8-1-3 0 0,9 0 55 0 0,1 0-9 0 0,0 0-26 0 0,38 11-829 0 0,188-3 1777 0 0,-163-22-507 0 0,-62 13-24 0 0,-30 2 504 0 0,-109 46-1577 0 0,54-13-99 0 0,61-23-244 0 0,-1-1 0 0 0,0-1 0 0 0,-1-1-1 0 0,0-1 1 0 0,0-2 0 0 0,-1 0 0 0 0,1-2 0 0 0,-10 0 982 0 0,33-2 57 0 0,0-1-1 0 0,0 0 1 0 0,1 0 0 0 0,-1 0 0 0 0,0-1-1 0 0,0 1 1 0 0,1 0 0 0 0,-1-1-1 0 0,0 1 1 0 0,1-1 0 0 0,-1 1-1 0 0,0-1 1 0 0,1 0 0 0 0,-1 0 0 0 0,1 1-1 0 0,-1-1 1 0 0,1 0 0 0 0,0-1-1 0 0,-1 1 1 0 0,1 0 0 0 0,0 0-1 0 0,0-1 1 0 0,0 1 0 0 0,0 0-1 0 0,0-1 1 0 0,0 1 0 0 0,0-1 0 0 0,0 1-1 0 0,0-1 1 0 0,1 0 0 0 0,-1 1-1 0 0,1-1 1 0 0,-1 0 0 0 0,1 1-1 0 0,0-1 1 0 0,-1 0 0 0 0,1 1 0 0 0,0-1-1 0 0,0 0 1 0 0,0 0 0 0 0,1 1-1 0 0,-1-1 1 0 0,0 0 0 0 0,1 0-1 0 0,-1 1 1 0 0,1-1 0 0 0,-1 0-57 0 0,31-78 1944 0 0,33-56-166 0 0,-60 120-1806 0 0,0 1 0 0 0,1 0 0 0 0,1 1 0 0 0,0-1 1 0 0,1 1-1 0 0,1 0 0 0 0,0 1 0 0 0,1 0 0 0 0,1 0 1 0 0,-1 1-1 0 0,2 0 0 0 0,0 0 0 0 0,0 1 0 0 0,3 0 28 0 0,45-62 167 0 0,-30 28-263 0 0,-11 20-1500 0 0,-5 6-4414 0 0,-6 8-519 0 0</inkml:trace>
  <inkml:trace contextRef="#ctx0" brushRef="#br0" timeOffset="24793.866">5667 5343 0 0 0,'0'0'448'0'0,"0"0"422"0"0,0 0 116 0 0,0 0-29 0 0,0 0-48 0 0,0 0-93 0 0,0 0-10 0 0,0 0 27 0 0,0 0 12 0 0,-6 3 16 0 0,-32 19 838 0 0,-13-16 4303 0 0,-25-18-3737 0 0,66 9-1861 0 0,-12-13 1811 0 0,22 16-1993 0 0,-10-26 1333 0 0,-16 7-818 0 0,-10-6-507 0 0,21 21-200 0 0,-13-7 86 0 0,-2-8 19 0 0,17-58-147 0 0,29-15-76 0 0,17 1-23 0 0,-29 82 83 0 0,-8 14-33 0 0,-8 17-28 0 0,-18 128 122 0 0,16-25 40 0 0,14-120-62 0 0,0-1 0 0 0,0 1 0 0 0,1 0 0 0 0,0-1 0 0 0,0 1 0 0 0,0 0-1 0 0,0-1 1 0 0,1 1 0 0 0,0-1 0 0 0,0 0 0 0 0,0 0 0 0 0,1 0 0 0 0,-1 0 0 0 0,1 0-1 0 0,0 0 1 0 0,0 0 0 0 0,0-1 0 0 0,0 0 0 0 0,1 0 0 0 0,3 3-11 0 0,57 49 355 0 0,0-36 259 0 0,-42-12-436 0 0,44 8 58 0 0,-43-14-108 0 0,63-10 134 0 0,-10-27 60 0 0,-50 18-429 0 0,11-12 175 0 0,26-22 8 0 0,10-21 10 0 0,-3-9-110 0 0,-36 38 112 0 0,13-117-82 0 0,-46 151-9 0 0,1 0 0 0 0,-1 1-1 0 0,0-1 1 0 0,-1 0 0 0 0,0 0 0 0 0,-1 0-1 0 0,0 0 1 0 0,0 1 0 0 0,-1-1-1 0 0,-1 0 1 0 0,1 1 0 0 0,-1-1 0 0 0,-1 0 3 0 0,-45-112-46 0 0,18 64 93 0 0,-8-1-74 0 0,-15-4 54 0 0,-23 26-48 0 0,34 26 13 0 0,3 4-4 0 0,-53 11-35 0 0,20 3 92 0 0,8 13-71 0 0,-23 44-8 0 0,41-22 9 0 0,5 1 64 0 0,35-36-40 0 0,1 0 0 0 0,0 1 0 0 0,1 0 0 0 0,0 0 0 0 0,0 0 1 0 0,1 1-1 0 0,0 0 0 0 0,1 0 0 0 0,-1 0 0 0 0,2 0 1 0 0,-1 0-1 0 0,1 1 0 0 0,1-1 0 0 0,0 1 0 0 0,0-1 0 0 0,1 1 1 0 0,0-1-1 0 0,1 5 1 0 0,-15 88 100 0 0,8-80-63 0 0,1 0 1 0 0,1 0-1 0 0,1 1 1 0 0,0-1-1 0 0,2 1 1 0 0,1-1-1 0 0,0 1 1 0 0,4 18-38 0 0,36 70 145 0 0,-35-103-123 0 0,0 0-1 0 0,1 0 1 0 0,-1 0 0 0 0,2-1-1 0 0,-1 0 1 0 0,1 0-1 0 0,0 0 1 0 0,0-1-1 0 0,1 0 1 0 0,0-1-1 0 0,0 0 1 0 0,0 0-1 0 0,1 0 1 0 0,-1-1 0 0 0,1 0-1 0 0,0-1 1 0 0,0 0-1 0 0,1-1 1 0 0,3 1-22 0 0,76 23 262 0 0,30-5 0 0 0,-37-14-74 0 0,-47-3-169 0 0,13-3 111 0 0,2-13-47 0 0,-6 5-35 0 0,-4 0-5 0 0,-2 3-2 0 0,78-28 218 0 0,-60-20 138 0 0,-33 26-266 0 0,-4-11-23 0 0,-2-45 80 0 0,34-75-191 0 0,-34 113-82 0 0,-17 43 101 0 0,0 1 0 0 0,0 0-11 0 0,0 0-11 0 0,2-26 26 0 0,9-54 34 0 0,-11 80-62 0 0,0 0-5 0 0,0 0-14 0 0,0 0 29 0 0,0 0 14 0 0,0 0 5 0 0,0 0-9 0 0,0 0-15 0 0,0 0 18 0 0,0 0-27 0 0,0 0 0 0 0,0 0-4 0 0,0 0-5 0 0,0 0 3 0 0,0 0-6 0 0,0 0-25 0 0,0 19-303 0 0,-3 21 392 0 0,-2 0 0 0 0,-2-1 0 0 0,-1 0 1 0 0,-2 0-1 0 0,-4 5-40 0 0,13-39 3 0 0,-2 7 7 0 0,-1 0 1 0 0,0-1-1 0 0,0 1 1 0 0,-2-1-1 0 0,1 0 1 0 0,-1-1-1 0 0,-1 1 0 0 0,0-1 1 0 0,0 0-1 0 0,-1-1 1 0 0,0 0-1 0 0,-8 7-10 0 0,-53 45 42 0 0,5-9-69 0 0,21-30 50 0 0,-6-11 23 0 0,-32-4-51 0 0,14 15-30 0 0,-75-11 53 0 0,57-10 12 0 0,37-19 69 0 0,21-12-283 0 0,9-29-539 0 0,17 56 474 0 0,0-44-1591 0 0,4 16-6716 0 0,1 20-3568 0 0</inkml:trace>
  <inkml:trace contextRef="#ctx0" brushRef="#br0" timeOffset="30498.971">2631 1793 0 0 0,'0'0'559'0'0,"0"0"20"0"0,0 0-15 0 0,0 0 21 0 0,0 0 39 0 0,10-7 39 0 0,78-64 2706 0 0,83-73 3042 0 0,94-59-2671 0 0,22-17-1989 0 0,536-456 721 0 0,-612 492-1747 0 0,-180 147-162 0 0,-32 55-1292 0 0,-2 8-7168 0 0,3-23-1 0 0</inkml:trace>
  <inkml:trace contextRef="#ctx0" brushRef="#br0" timeOffset="32109.388">6401 4374 1912 0 0,'0'0'841'0'0,"0"0"-177"0"0,0 0 65 0 0,0 0 257 0 0,0 0 234 0 0,0 0 102 0 0,0 0-10 0 0,0 0-117 0 0,0 0-132 0 0,0 0-128 0 0,0 0-97 0 0,0 0-65 0 0,0 0-63 0 0,31-34-13 0 0,97-107-32 0 0,-47 59 589 0 0,316-284 2996 0 0,-200 179-1590 0 0,173-126-2660 0 0,-175 167 665 0 0,-176 127-1707 0 0,-19 19-385 0 0,-2 0-7754 0 0,2 0-2356 0 0</inkml:trace>
  <inkml:trace contextRef="#ctx0" brushRef="#br0" timeOffset="33526.884">3870 129 2577 0 0,'0'0'3036'0'0,"0"0"-1858"0"0,0 0-813 0 0,0 0-221 0 0,0 0 52 0 0,0 0 242 0 0,0 0 243 0 0,0 0 118 0 0,0 0-32 0 0,0 0-35 0 0,0 0-19 0 0,0 0-22 0 0,0 0 13 0 0,5 0-90 0 0,2 1-368 0 0,-1 1 0 0 0,1-1 0 0 0,-1 1 0 0 0,0 0 0 0 0,0 1 0 0 0,0 0 0 0 0,0 0 0 0 0,0 0 0 0 0,0 0 0 0 0,-1 1 0 0 0,1 0 0 0 0,-1 0 0 0 0,0 1-246 0 0,175 113 3033 0 0,104 122-781 0 0,-216-185-1808 0 0,-2 3 0 0 0,-3 2 0 0 0,42 54-444 0 0,171 177 1003 0 0,-29-37-237 0 0,207 225 339 0 0,-240-214-470 0 0,-47-89-259 0 0,49 27 24 0 0,112 55-64 0 0,-275-214-298 0 0,22 18 139 0 0,-3 4-1 0 0,61 71-176 0 0,162 217 328 0 0,-97-123-109 0 0,55 34 102 0 0,-185-213-281 0 0,-65-48-37 0 0,-1-1 21 0 0,-2-3 4 0 0,0 0 8 0 0,0 0-4 0 0,0 0-3 0 0,0 0 14 0 0,0 0-10 0 0,0 0-27 0 0,-26-4-769 0 0,-28-11-4785 0 0,31-1-1341 0 0,9 3-2352 0 0,8 6 2078 0 0</inkml:trace>
  <inkml:trace contextRef="#ctx0" brushRef="#br0" timeOffset="33881.948">7390 3064 7938 0 0,'0'0'1793'0'0,"0"0"-100"0"0,0 0-58 0 0,0 0 16 0 0,0 0-42 0 0,0 0-163 0 0,0 0-248 0 0,0 0-219 0 0,0 0-215 0 0,0 0-165 0 0,0 0-122 0 0,0 0-77 0 0,0 0-4 0 0,-13 15 31 0 0,-37 51 41 0 0,47-62-395 0 0,1 1 0 0 0,-1-1 0 0 0,1 1 1 0 0,0-1-1 0 0,1 1 0 0 0,-1 0 0 0 0,1-1 0 0 0,0 1 0 0 0,0 0 0 0 0,1 0 1 0 0,-1 0-1 0 0,1 0 0 0 0,0 0 0 0 0,0 0 0 0 0,1 0 0 0 0,0 0-73 0 0,0 12 234 0 0,-1 44 366 0 0,3 22-256 0 0,-4 1-1 0 0,-3 0 1 0 0,-4-1 0 0 0,-4 0-1 0 0,-3-1 1 0 0,-11 25-344 0 0,-38 62-18 0 0,33-99-409 0 0,30-69 368 0 0,1-1 0 0 0,0 1-1 0 0,0 0 1 0 0,0-1 0 0 0,0 1 0 0 0,0-1 0 0 0,0 1 0 0 0,0 0 0 0 0,0-1 0 0 0,0 1 0 0 0,0-1 0 0 0,1 1 0 0 0,-1 0-1 0 0,0-1 1 0 0,0 1 0 0 0,1-1 0 0 0,-1 1 0 0 0,0 0 0 0 0,1-1 0 0 0,-1 1 0 0 0,0-1 0 0 0,1 1 0 0 0,-1-1-1 0 0,1 0 1 0 0,-1 1 0 0 0,0-1 0 0 0,1 1 0 0 0,-1-1 0 0 0,1 0 0 0 0,0 1 0 0 0,-1-1 0 0 0,1 0 0 0 0,-1 0 0 0 0,1 1-1 0 0,-1-1 1 0 0,1 0 0 0 0,0 0 0 0 0,-1 0 0 0 0,1 0 0 0 0,0 0 0 0 0,-1 0 0 0 0,1 0 0 0 0,-1 0 0 0 0,1 0-1 0 0,0 0 1 0 0,-1 0 0 0 0,1 0 0 0 0,-1 0 0 0 0,1 0 0 0 0,0-1 0 0 0,-1 1 0 0 0,1 0 0 0 0,-1 0 0 0 0,1-1 0 0 0,-1 1-1 0 0,1 0 1 0 0,0-1 59 0 0,33-17-5092 0 0,-23 8-1020 0 0,0 5-5193 0 0</inkml:trace>
  <inkml:trace contextRef="#ctx0" brushRef="#br0" timeOffset="34975.74">4419 129 0 0 0,'0'0'613'0'0,"0"0"180"0"0,0 0 175 0 0,0 0 131 0 0,0 0 76 0 0,0 0-36 0 0,0 0-93 0 0,0 0-136 0 0,0 0-153 0 0,0 0-116 0 0,-6-15-48 0 0,-17-48-3 0 0,26 20 2796 0 0,2 36-1447 0 0,-17 54 6363 0 0,12 37-8024 0 0,1-43 521 0 0,-6 56-156 0 0,-4 0 0 0 0,-5 0 0 0 0,-13 39-643 0 0,-21 158 424 0 0,42-250-235 0 0,5-39-4447 0 0,1-5-4586 0 0,0 0-3071 0 0</inkml:trace>
  <inkml:trace contextRef="#ctx0" brushRef="#br0" timeOffset="40964.841">5453 593 1880 0 0,'0'0'1710'0'0,"0"0"-296"0"0,0 0-31 0 0,0 0 165 0 0,0 0 150 0 0,0 0-2 0 0,0 0-137 0 0,0 0-195 0 0,0 0-175 0 0,0 0-117 0 0,0 0-83 0 0,-2-11-108 0 0,-1-3-490 0 0,-2-9-110 0 0,4-3 3734 0 0,44 19-2573 0 0,-12 7-1193 0 0,-8-2-106 0 0,0 1 0 0 0,1 1 0 0 0,-1 1-1 0 0,-1 1 1 0 0,1 1 0 0 0,0 1 0 0 0,0 1 0 0 0,-1 1 0 0 0,0 1-1 0 0,-1 1 1 0 0,1 1 0 0 0,7 5-143 0 0,-26-12 14 0 0,1 1 0 0 0,0 0 1 0 0,0-1-1 0 0,-1 1 0 0 0,0 1 0 0 0,1-1 0 0 0,-1 0 0 0 0,0 1 1 0 0,-1 0-1 0 0,1 0 0 0 0,-1 0 0 0 0,1 0 0 0 0,-1 0 0 0 0,-1 0 1 0 0,1 0-1 0 0,0 1 0 0 0,-1-1 0 0 0,0 1 0 0 0,0-1 1 0 0,0 1-1 0 0,-1-1 0 0 0,0 1 0 0 0,1-1 0 0 0,-2 1 0 0 0,1 0 1 0 0,0-1-1 0 0,-2 5-14 0 0,-3-4 30 0 0,0 0 1 0 0,0 0 0 0 0,-1 0-1 0 0,0-1 1 0 0,0 0 0 0 0,0 0-1 0 0,0-1 1 0 0,-1 1 0 0 0,1-1-1 0 0,-1-1 1 0 0,0 1 0 0 0,0-1-1 0 0,0-1 1 0 0,0 1 0 0 0,0-1-1 0 0,0 0 1 0 0,-1-1-31 0 0,7 1 2 0 0,-260 54 98 0 0,251-53-104 0 0,0 1 1 0 0,0 1 0 0 0,0-1-1 0 0,1 1 1 0 0,0 1 0 0 0,-1 0 0 0 0,2 0-1 0 0,-1 1 1 0 0,1 0 0 0 0,0 1 0 0 0,-6 5 3 0 0,12-8 6 0 0,1 0 1 0 0,-1 1 0 0 0,1-1 0 0 0,0 1 0 0 0,0-1 0 0 0,0 1 0 0 0,0-1 0 0 0,1 1-1 0 0,0 0 1 0 0,0-1 0 0 0,0 1 0 0 0,0 0 0 0 0,1-1 0 0 0,0 1 0 0 0,0-1 0 0 0,0 1 0 0 0,1-1-1 0 0,-1 1 1 0 0,1-1 0 0 0,0 0 0 0 0,0 0 0 0 0,1 0 0 0 0,-1 0 0 0 0,1 0 0 0 0,0 1-7 0 0,69 72 702 0 0,33-34 491 0 0,-53-42-957 0 0,-52-1-260 0 0,0 0-20 0 0,0 0-39 0 0,0 0-50 0 0,0 0-61 0 0,0 0-128 0 0,0 0-175 0 0,8 6-7630 0 0,-6-5 3645 0 0,3 3-8183 0 0</inkml:trace>
  <inkml:trace contextRef="#ctx0" brushRef="#br0" timeOffset="41996.181">5845 1315 2369 0 0,'0'0'4259'0'0,"0"0"-2116"0"0,0 0-657 0 0,0 0 193 0 0,0 0 280 0 0,0 0 87 0 0,0 0-247 0 0,0 0-426 0 0,0 0-350 0 0,0 0-215 0 0,0 0-90 0 0,0 0-41 0 0,0 0-16 0 0,-2 1-33 0 0,-5 7-44 0 0,5-6-25 0 0,2-2-47 0 0,18-11 1838 0 0,-2 1-2281 0 0,1 1 0 0 0,0 0 0 0 0,1 1 1 0 0,0 1-1 0 0,0 1 0 0 0,1 1 0 0 0,-1 0 0 0 0,1 1 1 0 0,0 1-1 0 0,1 1 0 0 0,-1 1 0 0 0,2 0-69 0 0,113 1 68 0 0,-133 0-64 0 0,0 0-1 0 0,1 0 0 0 0,-1 1 1 0 0,0-1-1 0 0,1 0 0 0 0,-1 1 1 0 0,0-1-1 0 0,1 0 0 0 0,-1 1 1 0 0,0-1-1 0 0,0 1 0 0 0,0 0 1 0 0,1-1-1 0 0,-1 1 0 0 0,0 0 0 0 0,0 0 1 0 0,0 0-1 0 0,0 0 0 0 0,0 0 1 0 0,0 0-1 0 0,0 0 0 0 0,-1 0 1 0 0,1 0-1 0 0,0 0 0 0 0,-1 1 1 0 0,1-1-1 0 0,0 0 0 0 0,-1 0 1 0 0,0 1-1 0 0,1-1 0 0 0,-1 0 0 0 0,0 1 1 0 0,0-1-1 0 0,1 0 0 0 0,-1 1 1 0 0,0-1-1 0 0,0 0 0 0 0,0 1 1 0 0,-1-1-1 0 0,1 1 0 0 0,0-1 1 0 0,-1 0-1 0 0,1 1 0 0 0,0-1 1 0 0,-1 0-1 0 0,1 0 0 0 0,-1 1 1 0 0,0-1-1 0 0,1 0 0 0 0,-2 1-3 0 0,-41 57 252 0 0,-67 52-39 0 0,90-78-203 0 0,47-33-74 0 0,108-33 136 0 0,25-7 37 0 0,-123 39-145 0 0,-35 27 39 0 0,-3-14 27 0 0,-1-1 1 0 0,-1 0-1 0 0,0 0 1 0 0,0 0 0 0 0,-1-1-1 0 0,0 1 1 0 0,-1-1 0 0 0,0 0-1 0 0,-1 0 1 0 0,0 0 0 0 0,0-1-31 0 0,-18 34 133 0 0,17-32-69 0 0,0 0 0 0 0,-1-1 0 0 0,0 0-1 0 0,0-1 1 0 0,-1 0 0 0 0,-1 0-1 0 0,1-1 1 0 0,-1 0 0 0 0,-5 2-64 0 0,-15 2 53 0 0,30-9-1140 0 0,34-24-1939 0 0,-31 17 2407 0 0,1 1-496 0 0,-1-1-3364 0 0,1 0-7466 0 0</inkml:trace>
  <inkml:trace contextRef="#ctx0" brushRef="#br0" timeOffset="45272.636">2164 2209 808 0 0,'0'0'1047'0'0,"0"0"-285"0"0,0 0 14 0 0,0 0 300 0 0,0 0 374 0 0,0 0 257 0 0,0 0 53 0 0,0 0-128 0 0,0 0-226 0 0,0 0-240 0 0,0 0-184 0 0,-1 0-411 0 0,-2 0 6915 0 0,-10 214-3557 0 0,13-155-3908 0 0,42-18-3458 0 0,-31-28-2856 0 0,-7-8-1946 0 0</inkml:trace>
  <inkml:trace contextRef="#ctx0" brushRef="#br0" timeOffset="45680.534">2210 3005 3481 0 0,'0'0'931'0'0,"0"0"-89"0"0,0 0 268 0 0,0 0 330 0 0,0 0 194 0 0,0 0-26 0 0,0 0-227 0 0,0 0-281 0 0,0 0-247 0 0,0 0-144 0 0,0 0-68 0 0,0 0-9 0 0,0 0 28 0 0,0 22 4672 0 0,15 150-1299 0 0,6-50-3485 0 0,-17-81-236 0 0,0-3-3666 0 0,-2-14-7558 0 0,-2-20-253 0 0</inkml:trace>
  <inkml:trace contextRef="#ctx0" brushRef="#br0" timeOffset="45996.942">2268 3984 3009 0 0,'0'0'1152'0'0,"0"0"-199"0"0,0 0 102 0 0,0 0 302 0 0,0 0 284 0 0,0 0 124 0 0,0 0-93 0 0,0 0-273 0 0,0 0-251 0 0,0 0-206 0 0,0 0-129 0 0,0 0-34 0 0,-2 21-23 0 0,-11 98 1565 0 0,-1-53 1504 0 0,14-58-3727 0 0,-2 2-188 0 0,1-1-1 0 0,0 1 0 0 0,1-1 0 0 0,0 1 1 0 0,1-1-1 0 0,0 1 0 0 0,0-1 1 0 0,1 0-1 0 0,0 1 0 0 0,1-1 1 0 0,1 4 90 0 0,6 17-4238 0 0,-8-19-3356 0 0,0-4-3886 0 0</inkml:trace>
  <inkml:trace contextRef="#ctx0" brushRef="#br0" timeOffset="46337.573">2187 5188 11266 0 0,'0'0'1326'0'0,"0"0"-555"0"0,0 0-228 0 0,0 0 115 0 0,0 0 131 0 0,0 0-9 0 0,0 0-124 0 0,0 0-171 0 0,-4 31-161 0 0,-16 97-144 0 0,15-4 181 0 0,2-49 396 0 0,1-37-2489 0 0,1 1-7536 0 0,1-32 1372 0 0</inkml:trace>
  <inkml:trace contextRef="#ctx0" brushRef="#br0" timeOffset="56864.227">3104 4676 1096 0 0,'0'0'1212'0'0,"0"0"95"0"0,0 0 235 0 0,0 0 208 0 0,0 0 85 0 0,0 0-95 0 0,0 0-183 0 0,0 0-210 0 0,0 0-191 0 0,0 0-140 0 0,0 0-117 0 0,0-3 5237 0 0,2-13-5625 0 0,16-2-294 0 0,0 1 0 0 0,0 0 1 0 0,2 1-1 0 0,0 1 1 0 0,0 1-1 0 0,2 1 0 0 0,0 1 1 0 0,0 1-1 0 0,1 1 0 0 0,0 1 1 0 0,1 1-1 0 0,4-1-217 0 0,-27 9 0 0 0,0-1 0 0 0,0 0 0 0 0,0 1 0 0 0,0-1 0 0 0,0 1 0 0 0,0-1 0 0 0,0 1 0 0 0,0-1 0 0 0,0 1 0 0 0,0 0 0 0 0,0-1 0 0 0,0 1 0 0 0,1 0 0 0 0,-1 0-1 0 0,0 0 1 0 0,0 0 0 0 0,0 0 0 0 0,0 0 0 0 0,1 0 0 0 0,-1 1 0 0 0,0-1 0 0 0,0 0 0 0 0,0 1 0 0 0,0-1 0 0 0,0 1 0 0 0,0-1 0 0 0,0 1 0 0 0,0-1 0 0 0,0 1 0 0 0,0 0 0 0 0,0-1 0 0 0,0 1 0 0 0,0 0 0 0 0,0 0 0 0 0,0 0-1 0 0,-1-1 1 0 0,1 1 0 0 0,0 0 0 0 0,-1 0 0 0 0,1 0 0 0 0,-1 0 0 0 0,1 1 0 0 0,-1-1 0 0 0,1 0 0 0 0,-1 0 0 0 0,0 0 0 0 0,0 0 0 0 0,1 0 0 0 0,-1 0 0 0 0,0 1 0 0 0,0-1 0 0 0,0 0 0 0 0,0 0 0 0 0,0 0 0 0 0,0 0 0 0 0,-1 1-1 0 0,1-1 1 0 0,-1 1 0 0 0,0 8 9 0 0,-1 1 0 0 0,0-1 0 0 0,-1 0 0 0 0,0 0 0 0 0,-1 0-1 0 0,0 0 1 0 0,-1 0 0 0 0,0-1 0 0 0,0 0 0 0 0,-1 0-1 0 0,0 0 1 0 0,0-1 0 0 0,-1 0 0 0 0,-1 0 0 0 0,-4 4-9 0 0,-38 52 21 0 0,38-42-14 0 0,42-18-29 0 0,33 0 94 0 0,-55-5-70 0 0,0 1 0 0 0,0-1-1 0 0,0 1 1 0 0,0 1 0 0 0,0 0-1 0 0,0 0 1 0 0,0 0 0 0 0,0 1-1 0 0,0 0 1 0 0,-1 1 0 0 0,1 0-1 0 0,0 0 1 0 0,-1 1 0 0 0,0-1-1 0 0,0 2 1 0 0,0-1 0 0 0,-1 1-1 0 0,1 0 1 0 0,-1 0 0 0 0,2 3-2 0 0,-5-2 7 0 0,-1-1 0 0 0,-1 0 0 0 0,1 1 1 0 0,-1 0-1 0 0,0 0 0 0 0,0-1 1 0 0,0 1-1 0 0,-1 0 0 0 0,0 0 1 0 0,0 0-1 0 0,0-1 0 0 0,-1 1 0 0 0,0 0 1 0 0,0 0-1 0 0,-1-1 0 0 0,1 1 1 0 0,-1-1-1 0 0,0 1 0 0 0,-2 1-7 0 0,-8 11 31 0 0,-1 0 0 0 0,-1-1 0 0 0,0 0 0 0 0,-1-1-1 0 0,-1-1 1 0 0,-1 0 0 0 0,0-1 0 0 0,-6 3-31 0 0,-53 30-359 0 0,80-51-4329 0 0,22-20 101 0 0,-12 13-874 0 0,-4 3-5223 0 0</inkml:trace>
  <inkml:trace contextRef="#ctx0" brushRef="#br0" timeOffset="60772.738">3811 4614 1576 0 0,'0'0'2031'0'0,"0"0"-488"0"0,0 0 16 0 0,0 0 152 0 0,0 0 77 0 0,0 0-19 0 0,0 0-238 0 0,0 0-265 0 0,0 0-202 0 0,0 0-197 0 0,0 0-124 0 0,1-2 266 0 0,0-2-971 0 0,-2 3 3929 0 0,-7 9-3910 0 0,1 0 0 0 0,0 1 0 0 0,0-1 0 0 0,1 2 0 0 0,0-1 0 0 0,1 1-1 0 0,0-1 1 0 0,1 1 0 0 0,-2 4-57 0 0,-1 1 8 0 0,-1 1-1 0 0,2-1 0 0 0,0 2 1 0 0,1-1-1 0 0,1 0 0 0 0,1 1 1 0 0,0 0-1 0 0,1 0 0 0 0,0 0 1 0 0,2 14-8 0 0,2-25 17 0 0,1-1 1 0 0,0 1-1 0 0,0-1 1 0 0,0 0-1 0 0,0 0 1 0 0,1-1 0 0 0,0 1-1 0 0,0-1 1 0 0,0 0-1 0 0,1 0 1 0 0,-1 0 0 0 0,1 0-1 0 0,0-1 1 0 0,0 0-1 0 0,0 0 1 0 0,1 0-1 0 0,-1-1 1 0 0,1 1 0 0 0,-1-1-1 0 0,1-1 1 0 0,0 1-1 0 0,0-1 1 0 0,0 0-1 0 0,-1 0 1 0 0,1-1 0 0 0,0 0-1 0 0,0 0 1 0 0,2 0-18 0 0,3 1 142 0 0,0 0-1 0 0,0-1 1 0 0,1 0 0 0 0,-1-1 0 0 0,0 0 0 0 0,0-1-1 0 0,0 0 1 0 0,-1-1 0 0 0,1 0 0 0 0,-1 0 0 0 0,1-1-1 0 0,-1-1 1 0 0,0 0 0 0 0,0 0 0 0 0,-1-1 0 0 0,0 0-1 0 0,0-1 1 0 0,0 0 0 0 0,-1 0 0 0 0,0-1 0 0 0,0 0-142 0 0,-3 2 52 0 0,0 0 0 0 0,-1 0 0 0 0,0 0 0 0 0,0 0 0 0 0,-1-1 1 0 0,0 0-1 0 0,0 1 0 0 0,0-1 0 0 0,-1 0 0 0 0,0-1 0 0 0,0 1 0 0 0,-1 0 1 0 0,0 0-1 0 0,0-1 0 0 0,-1 1 0 0 0,0-1 0 0 0,0 1 0 0 0,-1 0 0 0 0,0-1 1 0 0,0 1-1 0 0,-1 0 0 0 0,0 0 0 0 0,0 0 0 0 0,0 0 0 0 0,-1 0 1 0 0,0 0-1 0 0,-1 1 0 0 0,1-1 0 0 0,-4-3-52 0 0,-3 0-91 0 0,-1 1 0 0 0,0 1 0 0 0,-1-1 0 0 0,0 2-1 0 0,0 0 1 0 0,-1 0 0 0 0,0 1 0 0 0,0 1 0 0 0,0 0 0 0 0,-1 1 0 0 0,0 0 0 0 0,1 1 0 0 0,-1 1-1 0 0,0 0 1 0 0,-1 0 0 0 0,1 2 0 0 0,0 0 0 0 0,0 1 0 0 0,-13 1 91 0 0,-43 40-4606 0 0,54-28 70 0 0,2-5-5451 0 0</inkml:trace>
  <inkml:trace contextRef="#ctx0" brushRef="#br0" timeOffset="61232.466">4076 4418 6169 0 0,'0'0'2063'0'0,"0"0"-280"0"0,0 0-161 0 0,0 0-152 0 0,0 0-273 0 0,0 0-346 0 0,0 0-352 0 0,0 0-228 0 0,0 0-94 0 0,0 0-1 0 0,0 0 10 0 0,0 0-9 0 0,0 0 15 0 0,-1 16-8 0 0,-4 50-21 0 0,5-63-131 0 0,0-1-1 0 0,0 0 1 0 0,0 1 0 0 0,1-1 0 0 0,-1 1 0 0 0,1-1 0 0 0,0 0 0 0 0,0 1 0 0 0,0-1-1 0 0,0 0 1 0 0,0 0 0 0 0,0 0 0 0 0,0 0 0 0 0,1 0 0 0 0,-1 0 0 0 0,1 0 0 0 0,0 0-1 0 0,-1 0 1 0 0,1-1 0 0 0,0 1 0 0 0,0 0 0 0 0,0-1 0 0 0,0 0 0 0 0,0 0 0 0 0,0 1-1 0 0,1-1 1 0 0,-1-1 0 0 0,0 1 0 0 0,1 0 0 0 0,-1 0 0 0 0,0-1 0 0 0,1 1 0 0 0,-1-1 0 0 0,1 0-1 0 0,-1 0 1 0 0,0 0 0 0 0,2 0-32 0 0,2 1 250 0 0,-3-1-89 0 0,0 0-1 0 0,0 1 0 0 0,0-1 0 0 0,0 0 1 0 0,0-1-1 0 0,0 1 0 0 0,0-1 0 0 0,0 1 1 0 0,0-1-1 0 0,0 0 0 0 0,0 0 0 0 0,0 0 1 0 0,0 0-1 0 0,-1-1 0 0 0,1 1 0 0 0,0-1 1 0 0,-1 0-1 0 0,1 1 0 0 0,-1-1 0 0 0,0 0 1 0 0,0-1-1 0 0,1 1 0 0 0,-1 0 0 0 0,-1-1 1 0 0,1 1-1 0 0,0-1 0 0 0,0 1 0 0 0,-1-1 1 0 0,0 0-1 0 0,0 0 0 0 0,1 0 0 0 0,-1 0-160 0 0,1-4 181 0 0,1-1-1 0 0,-1 1 0 0 0,-1-1 0 0 0,1 0 0 0 0,-1 1 0 0 0,-1-1 0 0 0,0 0 0 0 0,0 0 1 0 0,0 0-1 0 0,-1 1 0 0 0,0-1 0 0 0,-1-4-180 0 0,0 8-8 0 0,1 0-1 0 0,-1 0 1 0 0,0 0 0 0 0,0 0-1 0 0,0 1 1 0 0,-1-1 0 0 0,1 1-1 0 0,-1-1 1 0 0,0 1 0 0 0,0 0 0 0 0,0 0-1 0 0,0 0 1 0 0,-1 1 0 0 0,1-1-1 0 0,-1 1 1 0 0,1 0 0 0 0,-1 0-1 0 0,0 0 1 0 0,0 0 0 0 0,-3 0 8 0 0,-31 6-8545 0 0,32-1-3050 0 0</inkml:trace>
  <inkml:trace contextRef="#ctx0" brushRef="#br0" timeOffset="62237.047">2594 4982 0 0 0,'0'0'693'0'0,"0"0"530"0"0,0 0 246 0 0,0 0 60 0 0,0 0 20 0 0,0 0 19 0 0,0 0-22 0 0,0 0-86 0 0,0 0-106 0 0,0 0-202 0 0,0 0-236 0 0,0 0-169 0 0,0 0-132 0 0,-12-1 14 0 0,-33-4-213 0 0,45 3 9125 0 0,117 10-8125 0 0,97-9-263 0 0,-26-46-655 0 0,-158 38-358 0 0,-23 5-520 0 0,-22 6-1119 0 0,1 5-1359 0 0,9-4-588 0 0,-1-2-8743 0 0</inkml:trace>
  <inkml:trace contextRef="#ctx0" brushRef="#br0" timeOffset="65356.422">4314 4702 5345 0 0,'0'0'1771'0'0,"0"0"30"0"0,0 0 96 0 0,0 0 80 0 0,0 0-122 0 0,0 0-350 0 0,0 0-448 0 0,0 0-320 0 0,0 0-163 0 0,0 0-34 0 0,0 0 65 0 0,0 0 71 0 0,3 0 42 0 0,119-48 3803 0 0,104-78-1909 0 0,-153 79-2137 0 0,-50 30-417 0 0,-16 11 453 0 0,-5 3 367 0 0,-2 3-863 0 0,0 0-21 0 0,0 0 4 0 0,0 0-21 0 0,0 0 0 0 0,0 0-5 0 0,0 0 26 0 0,0 0-5 0 0,0 0 6 0 0,0 0 38 0 0,0 0-34 0 0,0 0 6 0 0,0 0-2 0 0,0 0-14 0 0,0 0-9 0 0,0 0-1 0 0,0 0 10 0 0,0 0-22 0 0,0 0 25 0 0,0 0-4 0 0,0 0-6 0 0,0 0 29 0 0,0 0-3 0 0,0 0-23 0 0,17-14-299 0 0,20-5 328 0 0,-48 19-202 0 0,-29 7 215 0 0,-57-24 25 0 0,29-20 97 0 0,78 48-159 0 0,0 0 0 0 0,-1 0 0 0 0,-1 1 0 0 0,0 1 0 0 0,-1-1 0 0 0,0 1 0 0 0,0 1-1 0 0,-2-1 1 0 0,0 1 0 0 0,0 0 0 0 0,-1 0 0 0 0,1 14 6 0 0,12 103 71 0 0,-7-46-111 0 0,-5-75 171 0 0,-1-31 24 0 0,-1 3-169 0 0,61-140 23 0 0,-28 58-44 0 0,-33 91-471 0 0,3-7-637 0 0,-4 4-9884 0 0,-2 9-1254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1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4435 1054 14971 0 0,'0'0'1187'0'0,"0"0"-263"0"0,0 0 142 0 0,0 0 167 0 0,0 0-24 0 0,0 0-181 0 0,0 0-267 0 0,0 0-187 0 0,0 0-47 0 0,0 0-1 0 0,0 0-33 0 0,0 0-65 0 0,0 0-86 0 0,19-31-90 0 0,58-95-73 0 0,-24 44 108 0 0,-50 79-278 0 0,0-1 0 0 0,0 0 1 0 0,0 1-1 0 0,0-1 0 0 0,1 1 0 0 0,-1 0 0 0 0,1 0 1 0 0,0 0-1 0 0,0 1 0 0 0,0-1 0 0 0,0 1 0 0 0,0 0 1 0 0,0 0-1 0 0,1 1 0 0 0,-1-1 0 0 0,1 1 1 0 0,-1 0-1 0 0,1 0 0 0 0,0 0 0 0 0,-1 1 0 0 0,1-1 1 0 0,0 1-10 0 0,-3 2 5 0 0,-1 0 0 0 0,1 0 1 0 0,0 0-1 0 0,-1 0 1 0 0,0 0-1 0 0,1 0 0 0 0,-1 1 1 0 0,0-1-1 0 0,0 0 1 0 0,0 1-1 0 0,0-1 0 0 0,-1 0 1 0 0,1 1-1 0 0,-1-1 1 0 0,1 1-1 0 0,-1-1 0 0 0,0 1 1 0 0,0 0-1 0 0,0-1 1 0 0,0 1-1 0 0,-1-1 0 0 0,1 1-5 0 0,0 2 16 0 0,1 7 55 0 0,-2-10-70 0 0,0 1 1 0 0,0-1-1 0 0,1 0 0 0 0,-1 0 1 0 0,1 0-1 0 0,0 0 0 0 0,-1 1 1 0 0,1-1-1 0 0,0 0 1 0 0,0 0-1 0 0,1 1 0 0 0,-1-1 1 0 0,0 0-1 0 0,1 0 0 0 0,-1 0 1 0 0,1 0-1 0 0,0 1 0 0 0,0-1 1 0 0,0 0-1 0 0,0 0 1 0 0,0-1-1 0 0,0 1 0 0 0,0 0 1 0 0,1 0-1 0 0,-1 0 0 0 0,1-1 1 0 0,-1 1-1 0 0,1-1 0 0 0,0 1 1 0 0,-1-1-1 0 0,1 0 1 0 0,0 1-1 0 0,0-1 0 0 0,0 0 1 0 0,0 0-1 0 0,0 0 0 0 0,0-1 1 0 0,0 1-1 0 0,0 0 0 0 0,1-1 1 0 0,-1 0-1 0 0,0 1 1 0 0,0-1-1 0 0,1 0 0 0 0,-1 0 1 0 0,1 0-2 0 0,114-64 105 0 0,-89 44-102 0 0,-2 3-1 0 0,109-57 0 0 0,-133 74 2 0 0,-1 0 0 0 0,1 0 1 0 0,0 0-1 0 0,0 0 0 0 0,0 0 0 0 0,-1 0 1 0 0,1 0-1 0 0,0 0 0 0 0,0 1 1 0 0,0-1-1 0 0,-1 1 0 0 0,1-1 1 0 0,0 1-1 0 0,-1 0 0 0 0,1 0 0 0 0,0-1 1 0 0,-1 1-1 0 0,1 0 0 0 0,-1 0 1 0 0,0 1-1 0 0,1-1 0 0 0,-1 0 1 0 0,0 0-1 0 0,1 1 0 0 0,-1-1 0 0 0,0 1 1 0 0,0-1-1 0 0,0 1 0 0 0,-1-1 1 0 0,1 1-1 0 0,0 0 0 0 0,0-1 1 0 0,-1 1-1 0 0,1 0 0 0 0,-1 0 0 0 0,0-1 1 0 0,1 1-1 0 0,-1 0 0 0 0,0 0 1 0 0,0 0-1 0 0,0 0 0 0 0,0-1 1 0 0,0 1-1 0 0,-1 0 0 0 0,1 0 0 0 0,-1-1 1 0 0,1 1-1 0 0,-1 0 0 0 0,1 0 1 0 0,-1-1-1 0 0,0 1 0 0 0,0 0-4 0 0,0 16 91 0 0,-8 109 40 0 0,10-125-176 0 0,-1-1 0 0 0,1 0 1 0 0,-1 1-1 0 0,1-1 0 0 0,0 0 0 0 0,0 0 0 0 0,-1 0 1 0 0,1 0-1 0 0,0 0 0 0 0,0 0 0 0 0,0 0 0 0 0,0 0 1 0 0,0 0-1 0 0,0 0 0 0 0,0 0 0 0 0,0-1 0 0 0,1 1 1 0 0,-1 0-1 0 0,0-1 0 0 0,0 1 0 0 0,1-1 0 0 0,-1 1 0 0 0,0-1 1 0 0,1 0-1 0 0,-1 0 0 0 0,0 1 0 0 0,1-1 0 0 0,-1 0 1 0 0,0 0-1 0 0,1 0 45 0 0,16 0-6721 0 0,-14 0 4016 0 0,2 0-9435 0 0</inkml:trace>
  <inkml:trace contextRef="#ctx0" brushRef="#br0" timeOffset="-780.269">3712 133 16107 0 0,'0'0'1425'0'0,"0"0"-332"0"0,0 0-238 0 0,0 0-9 0 0,0 0 74 0 0,0 0 3 0 0,0 0-115 0 0,0 0-189 0 0,0 0-143 0 0,0 0-49 0 0,0 0-14 0 0,0 0-4 0 0,-3 24-46 0 0,-7 77-25 0 0,4 293 967 0 0,15-144-1606 0 0,-9-243-636 0 0,2 19 1223 0 0,1-20-4419 0 0,2-4-4550 0 0,-4-2-1683 0 0</inkml:trace>
  <inkml:trace contextRef="#ctx0" brushRef="#br0" timeOffset="-435.406">3923 660 8298 0 0,'0'0'3070'0'0,"0"0"-1274"0"0,0 0-485 0 0,0 0-1 0 0,0 0 53 0 0,0 0-67 0 0,0 0-241 0 0,0 0-254 0 0,0 0-227 0 0,0 0-167 0 0,-5 33-118 0 0,-17 106-74 0 0,20-135-200 0 0,1 0 1 0 0,0-1 0 0 0,0 1-1 0 0,0 0 1 0 0,0 0 0 0 0,1 0-1 0 0,-1 0 1 0 0,1 0 0 0 0,0 0-1 0 0,0 0 1 0 0,1 0-1 0 0,-1 0 1 0 0,1 0 0 0 0,0 0-1 0 0,0 0 1 0 0,0 0 0 0 0,1 0-1 0 0,-1-1 1 0 0,2 3-16 0 0,5 7 72 0 0,-5-7-36 0 0,0-1-1 0 0,1 0 1 0 0,0 0 0 0 0,0 0-1 0 0,0-1 1 0 0,0 1 0 0 0,1-1-1 0 0,-1 0 1 0 0,1 0 0 0 0,0-1-1 0 0,1 1 1 0 0,-1-1 0 0 0,0 0-1 0 0,1 0 1 0 0,0-1 0 0 0,0 0-1 0 0,-1 0 1 0 0,1 0 0 0 0,0-1-1 0 0,1 0 1 0 0,-1 0 0 0 0,0 0-1 0 0,0-1 1 0 0,0 0 0 0 0,1 0-1 0 0,-1-1 1 0 0,1 0-36 0 0,0-1 97 0 0,0-1 0 0 0,0 0-1 0 0,0-1 1 0 0,-1 0 0 0 0,1 0 0 0 0,-1 0 0 0 0,0-1 0 0 0,0 1-1 0 0,-1-2 1 0 0,1 1 0 0 0,-1 0 0 0 0,0-1 0 0 0,-1 0 0 0 0,1 0-1 0 0,-1-1 1 0 0,0 1 0 0 0,-1-1 0 0 0,0 0 0 0 0,0 0 0 0 0,0 0-1 0 0,-1 0 1 0 0,0-1 0 0 0,0-1-97 0 0,25-93 266 0 0,-24 57-3076 0 0,-3 45-23 0 0,0 0-3396 0 0,-1 0-5421 0 0</inkml:trace>
  <inkml:trace contextRef="#ctx0" brushRef="#br0" timeOffset="-2942.556">801 439 12859 0 0,'0'0'725'0'0,"0"0"-105"0"0,0 0-141 0 0,0 0 1 0 0,0 0 170 0 0,0 0 206 0 0,0 0 65 0 0,0 0-76 0 0,0 0-199 0 0,0 0-259 0 0,0 0-155 0 0,-1 3-46 0 0,-1 88 945 0 0,7-48-726 0 0,-2 456 1103 0 0,-6-407-801 0 0,2-34-3338 0 0,0-34-7671 0 0,1-32 5531 0 0,0 1-1162 0 0</inkml:trace>
  <inkml:trace contextRef="#ctx0" brushRef="#br0" timeOffset="-2686.283">645 365 7001 0 0,'0'0'1063'0'0,"0"0"-102"0"0,0 0 23 0 0,0 0 247 0 0,0 0 169 0 0,0 0-13 0 0,0 0-192 0 0,0 0-316 0 0,0 0-235 0 0,0 0-124 0 0,0 0-64 0 0,37-26-20 0 0,122-80-4 0 0,-84 80-25 0 0,-59 25-290 0 0,1 1 0 0 0,0 1 0 0 0,-1 0-1 0 0,1 1 1 0 0,-1 1 0 0 0,0 0 0 0 0,0 2 0 0 0,0-1 0 0 0,0 2-1 0 0,-1 0 1 0 0,0 1 0 0 0,0 1 0 0 0,-1 0 0 0 0,0 1 0 0 0,0 0-1 0 0,-1 2 1 0 0,0-1 0 0 0,-1 1 0 0 0,0 1 0 0 0,-1 0 0 0 0,0 1-1 0 0,-1 0 1 0 0,6 10-117 0 0,-13-17 54 0 0,-1-1 1 0 0,0 1-1 0 0,-1-1 0 0 0,1 1 0 0 0,-1-1 0 0 0,0 1 0 0 0,0 0 0 0 0,-1 0 0 0 0,0-1 0 0 0,0 1 1 0 0,0 0-1 0 0,-1 0 0 0 0,0 0 0 0 0,0-1 0 0 0,0 1 0 0 0,-1-1 0 0 0,1 1 0 0 0,-1-1 0 0 0,-1 1 1 0 0,1-1-1 0 0,-1 0 0 0 0,0 0 0 0 0,0 0 0 0 0,0 0 0 0 0,-1-1 0 0 0,0 1 0 0 0,0-1 1 0 0,0 0-55 0 0,-10 10 47 0 0,-1-1 1 0 0,0 0-1 0 0,-1-1 1 0 0,0 0 0 0 0,0-2-1 0 0,-1 0 1 0 0,-14 6-48 0 0,-8 1-267 0 0,0-1 0 0 0,-1-2 0 0 0,-1-2 0 0 0,0-2 0 0 0,-38 5 267 0 0,57-11-843 0 0,-16 2-1469 0 0,14-5-8583 0 0,21-1 2748 0 0</inkml:trace>
  <inkml:trace contextRef="#ctx0" brushRef="#br0" timeOffset="-2207.394">1079 1116 5161 0 0,'0'0'726'0'0,"0"0"-521"0"0,0 0 140 0 0,0 0 689 0 0,0 0 552 0 0,0 0 227 0 0,0 0-88 0 0,0 0-266 0 0,0 0-291 0 0,0 0-204 0 0,31-11-181 0 0,99-37-127 0 0,-124 47-579 0 0,-1-1 1 0 0,1-1-1 0 0,0 1 0 0 0,-1-1 1 0 0,1 0-1 0 0,-1 0 1 0 0,0 0-1 0 0,0-1 0 0 0,0 0 1 0 0,-1 0-1 0 0,1 0 0 0 0,-1 0 1 0 0,0-1-1 0 0,0 1 0 0 0,1-5-77 0 0,6-5 214 0 0,-6 8-118 0 0,0 0 0 0 0,0 0 0 0 0,0-1 0 0 0,-1 0 0 0 0,0 0 0 0 0,0 0 0 0 0,-1 0 0 0 0,0 0 0 0 0,0-1 1 0 0,-1 1-1 0 0,0-1 0 0 0,0 0 0 0 0,0 0 0 0 0,-1 0 0 0 0,-1 0 0 0 0,1 0 0 0 0,-1 0 0 0 0,-1 0 0 0 0,1 1 0 0 0,-2-1 0 0 0,1-1-96 0 0,-3 4 19 0 0,1 0-1 0 0,-1 1 1 0 0,-1-1-1 0 0,1 1 1 0 0,0 0-1 0 0,-1 0 1 0 0,0 1-1 0 0,0-1 1 0 0,0 1-1 0 0,0 0 1 0 0,-1 1-1 0 0,1-1 1 0 0,-1 1-1 0 0,0 0 0 0 0,0 1 1 0 0,1-1-1 0 0,-1 1 1 0 0,0 0-1 0 0,0 1 1 0 0,0-1-1 0 0,0 1 1 0 0,0 0-1 0 0,0 1 1 0 0,0-1-1 0 0,0 1 1 0 0,0 0-1 0 0,0 1 0 0 0,0 0 1 0 0,1-1-1 0 0,-1 2 1 0 0,1-1-1 0 0,-5 3-18 0 0,-3 2-16 0 0,0 1 0 0 0,1 0 0 0 0,0 0 0 0 0,0 1-1 0 0,1 1 1 0 0,0 0 0 0 0,1 0 0 0 0,0 1 0 0 0,1 1 0 0 0,0-1-1 0 0,0 2 1 0 0,2-1 0 0 0,-1 1 0 0 0,2 0 0 0 0,-1 0 0 0 0,2 1 0 0 0,0 0-1 0 0,1 0 1 0 0,0 0 0 0 0,1 1 0 0 0,0-1 0 0 0,2 1 0 0 0,0 0-1 0 0,0-1 1 0 0,1 5 16 0 0,0-15-7 0 0,1 0-1 0 0,0 0 1 0 0,-1 1-1 0 0,1-1 1 0 0,0 0-1 0 0,1 0 0 0 0,-1 0 1 0 0,1 0-1 0 0,0 0 1 0 0,0 0-1 0 0,0 0 1 0 0,1-1-1 0 0,-1 1 1 0 0,1-1-1 0 0,0 1 1 0 0,0-1-1 0 0,0 0 1 0 0,0 0-1 0 0,0-1 0 0 0,1 1 1 0 0,-1 0-1 0 0,1-1 1 0 0,0 0-1 0 0,0 0 1 0 0,0 0-1 0 0,0-1 1 0 0,0 1-1 0 0,0-1 1 0 0,0 0-1 0 0,0 0 8 0 0,133 13-290 0 0,-134-14 274 0 0,11-2-295 0 0,1 0 0 0 0,-1 0 0 0 0,1-2-1 0 0,-1 1 1 0 0,0-2 0 0 0,0 0 0 0 0,-1-1 0 0 0,0 0-1 0 0,11-7 312 0 0,14-5-4747 0 0,-22 9-748 0 0,-7-1-2133 0 0</inkml:trace>
  <inkml:trace contextRef="#ctx0" brushRef="#br0" timeOffset="-1845.263">1431 1245 5785 0 0,'0'0'2237'0'0,"0"0"-961"0"0,0 0-413 0 0,0 0 22 0 0,0 0 229 0 0,0 0 232 0 0,0 0 57 0 0,0 0-83 0 0,0 0-172 0 0,0 0-204 0 0,0 0-196 0 0,0 0-137 0 0,25-21-84 0 0,77-67-68 0 0,-23-2 697 0 0,35-82 239 0 0,-114 171-1324 0 0,0 1-35 0 0,-4 19-139 0 0,-3-3 96 0 0,1 1 0 0 0,1-1 0 0 0,0 1 0 0 0,2 0 0 0 0,0 0 1 0 0,1 1-1 0 0,0-1 0 0 0,1 0 0 0 0,1 1 0 0 0,1-1 0 0 0,2 8 7 0 0,0-20 24 0 0,0 0-1 0 0,0 0 1 0 0,1 0 0 0 0,-1 0 0 0 0,1 0-1 0 0,1-1 1 0 0,-1 0 0 0 0,0 0 0 0 0,1 0-1 0 0,0 0 1 0 0,0-1 0 0 0,0 0 0 0 0,1 0-1 0 0,-1 0 1 0 0,1-1 0 0 0,-1 1-1 0 0,1-2 1 0 0,0 1 0 0 0,0 0 0 0 0,0-1-1 0 0,0 0 1 0 0,0-1 0 0 0,0 1 0 0 0,0-1-1 0 0,0 0 1 0 0,0 0 0 0 0,0-1 0 0 0,0 0-1 0 0,0 0 1 0 0,0-1 0 0 0,0 1 0 0 0,-1-1-1 0 0,1 0 1 0 0,0-1 0 0 0,0 0-24 0 0,12-7 74 0 0,-1-1 0 0 0,0 0 0 0 0,-1-1 0 0 0,0-1 1 0 0,-1-1-1 0 0,0 0 0 0 0,-1-1 0 0 0,-1 0 0 0 0,-1-1 0 0 0,0-1 0 0 0,-1 0 1 0 0,0 0-1 0 0,-2-1 0 0 0,0 0 0 0 0,0-2-74 0 0,4-15-1167 0 0,-11 22-8460 0 0,-2 13-1914 0 0</inkml:trace>
  <inkml:trace contextRef="#ctx0" brushRef="#br0" timeOffset="-1363.516">2498 829 15435 0 0,'0'0'1429'0'0,"0"0"-473"0"0,0 0-272 0 0,0 0-59 0 0,0 0-22 0 0,0 0-52 0 0,0 0-100 0 0,0 0-122 0 0,0 0-81 0 0,0 0-45 0 0,0 0-52 0 0,0 0-37 0 0,0 0-40 0 0,-29 24-20 0 0,-92 75-35 0 0,118-97-18 0 0,1-1 0 0 0,-1 1 0 0 0,0 0 0 0 0,0 0-1 0 0,1 0 1 0 0,0 0 0 0 0,-1 1 0 0 0,1-1 0 0 0,0 0 0 0 0,0 1 0 0 0,0 0-1 0 0,0 0 1 0 0,1-1 0 0 0,-1 1 0 0 0,1 0 0 0 0,-1 0 0 0 0,1 0 0 0 0,0 0 0 0 0,0 1-1 0 0,1-1 1 0 0,-1 2-1 0 0,0 5-1 0 0,0-5 2 0 0,0-1-1 0 0,0 1 0 0 0,1 0 0 0 0,-1 0 0 0 0,1 0 1 0 0,0 0-1 0 0,1 0 0 0 0,-1-1 0 0 0,1 1 0 0 0,0 0 1 0 0,0 0-1 0 0,1-1 0 0 0,-1 1 0 0 0,1 0 0 0 0,0-1 1 0 0,0 0-1 0 0,1 1 0 0 0,-1-1 0 0 0,1 0 0 0 0,0 0 1 0 0,0 0-1 0 0,0-1 0 0 0,1 1 0 0 0,-1-1 0 0 0,1 0 1 0 0,0 0-1 0 0,0 0 0 0 0,0 0 0 0 0,0-1 1 0 0,0 1-1 0 0,1-1 0 0 0,-1 0 0 0 0,1-1 0 0 0,-1 1 1 0 0,1-1-1 0 0,0 0 0 0 0,-1 0 0 0 0,1 0 0 0 0,2 0 0 0 0,0-1 114 0 0,0 0-1 0 0,1-1 0 0 0,-1 1 1 0 0,0-2-1 0 0,1 1 1 0 0,-1-1-1 0 0,0 0 0 0 0,0 0 1 0 0,0-1-1 0 0,-1 0 0 0 0,1 0 1 0 0,-1 0-1 0 0,1-1 0 0 0,-1 0 1 0 0,0-1-1 0 0,0 1 1 0 0,-1-1-1 0 0,0 0 0 0 0,1 0 1 0 0,-2-1-1 0 0,1 0 0 0 0,-1 0 1 0 0,2-2-114 0 0,80-156 1424 0 0,-8-56-1161 0 0,-64 185-321 0 0,-2-1 0 0 0,-2-1 1 0 0,-1 0-1 0 0,-2 0 0 0 0,-1-1 1 0 0,-2 0-1 0 0,-2 0 0 0 0,-1 0 1 0 0,-2-2 57 0 0,1 34-9 0 0,-1 1 1 0 0,1-1 0 0 0,-1 0-1 0 0,0 0 1 0 0,0 1-1 0 0,0-1 1 0 0,-1 1 0 0 0,0-1-1 0 0,0 1 1 0 0,0 0-1 0 0,-1 0 1 0 0,0 0-1 0 0,0 0 1 0 0,0 0 0 0 0,0 0-1 0 0,-1 1 1 0 0,0 0-1 0 0,0-1 1 0 0,0 2 0 0 0,0-1-1 0 0,-1 0 1 0 0,1 1-1 0 0,-1 0 1 0 0,0 0 0 0 0,0 0-1 0 0,-3-1 9 0 0,2 4-27 0 0,0 1-1 0 0,0-1 1 0 0,0 1-1 0 0,0 0 1 0 0,0 0-1 0 0,0 1 1 0 0,0 0-1 0 0,0 0 1 0 0,1 0-1 0 0,-1 1 0 0 0,1 0 1 0 0,0 0-1 0 0,-1 0 1 0 0,1 1-1 0 0,1 0 1 0 0,-1-1-1 0 0,1 2 1 0 0,-1-1-1 0 0,1 0 1 0 0,-1 2 27 0 0,-68 105-29 0 0,62-87 40 0 0,0 1 0 0 0,1 0 0 0 0,2 0 0 0 0,1 1 0 0 0,0 0 0 0 0,2 0 0 0 0,2 0-1 0 0,0 1 1 0 0,1-1 0 0 0,2 1 0 0 0,1-1 0 0 0,1 4-11 0 0,-1-14-50 0 0,2-1 1 0 0,0 1-1 0 0,1-1 0 0 0,0 0 0 0 0,1 0 1 0 0,1-1-1 0 0,0 1 0 0 0,1-1 0 0 0,1 0 1 0 0,0-1-1 0 0,1 0 0 0 0,0 0 1 0 0,1-1-1 0 0,1 0 0 0 0,-1-1 0 0 0,2 0 1 0 0,0-1-1 0 0,0 0 0 0 0,1-1 1 0 0,0 0-1 0 0,7 3 50 0 0,43-3-2726 0 0,-22-12-7020 0 0,-27 0-1302 0 0</inkml:trace>
  <inkml:trace contextRef="#ctx0" brushRef="#br0" timeOffset="-1090.535">2946 781 11578 0 0,'0'0'1856'0'0,"0"0"-718"0"0,0 0-315 0 0,0 0-1 0 0,0 0 31 0 0,0 0-5 0 0,0 0-107 0 0,0 0-136 0 0,0 0-77 0 0,0 0-32 0 0,1 33-20 0 0,8 99-2 0 0,-9-131-449 0 0,-1 1 0 0 0,1 0-1 0 0,0 0 1 0 0,0 0 0 0 0,0 0 0 0 0,0 0 0 0 0,0-1 0 0 0,0 1 0 0 0,1 0 0 0 0,-1 0-1 0 0,1 0 1 0 0,-1 0 0 0 0,1-1 0 0 0,0 1 0 0 0,-1 0 0 0 0,1-1 0 0 0,0 1 0 0 0,0 0-1 0 0,0-1 1 0 0,0 1 0 0 0,1-1 0 0 0,-1 0 0 0 0,0 1 0 0 0,1-1 0 0 0,-1 0 0 0 0,1 0-1 0 0,-1 0 1 0 0,1 1 0 0 0,-1-2 0 0 0,1 1 0 0 0,0 0-25 0 0,4 2 168 0 0,3 0-20 0 0,-1 0 1 0 0,0 0 0 0 0,0-1-1 0 0,1 0 1 0 0,0-1 0 0 0,-1 0-1 0 0,1 0 1 0 0,0-1 0 0 0,-1 0-1 0 0,1 0 1 0 0,0-1-1 0 0,-1 0 1 0 0,1-1 0 0 0,0 0-1 0 0,-1 0 1 0 0,0-1 0 0 0,0 0-1 0 0,0 0 1 0 0,0-1 0 0 0,7-4-149 0 0,4-3 167 0 0,0-1 1 0 0,-1 0 0 0 0,0-2-1 0 0,-1 0 1 0 0,-1-1-1 0 0,0 0 1 0 0,11-15-168 0 0,-20 22-32 0 0,0 0 0 0 0,-1 0-1 0 0,0-1 1 0 0,0 0 0 0 0,-1 0 0 0 0,0 0-1 0 0,0-1 1 0 0,-1 1 0 0 0,-1-1 0 0 0,0 0 0 0 0,0 0-1 0 0,0-1 1 0 0,-1-1 32 0 0,-7-3-1551 0 0,2 11-1277 0 0,-1 1-3424 0 0,1 2-5620 0 0</inkml:trace>
  <inkml:trace contextRef="#ctx0" brushRef="#br0" timeOffset="2355.192">5937 928 2793 0 0,'0'0'1333'0'0,"0"0"-299"0"0,0 0-27 0 0,0 0 256 0 0,0 0 252 0 0,0 0 112 0 0,0 0-118 0 0,0 0-282 0 0,0 0-353 0 0,0 0-302 0 0,0 0-155 0 0,11 3 483 0 0,-5-4-656 0 0,0 0-1 0 0,0-1 0 0 0,0 0 0 0 0,0 0 0 0 0,-1 0 0 0 0,1-1 0 0 0,-1 0 0 0 0,0 0 0 0 0,1 0 1 0 0,-1-1-1 0 0,-1 1 0 0 0,1-1 0 0 0,-1 0 0 0 0,1-1 0 0 0,-1 1 0 0 0,0-1 0 0 0,1-2-243 0 0,-2 3 108 0 0,13-13 233 0 0,-1 0 0 0 0,0-2 0 0 0,-2 0-1 0 0,0 0 1 0 0,-1-1 0 0 0,-1-1 0 0 0,-1 0-1 0 0,-1-2-340 0 0,18-36 1159 0 0,-12 112-397 0 0,-6 1-518 0 0,-2 0 1 0 0,-2 0 0 0 0,-3 1-1 0 0,-4 47-244 0 0,1-73 59 0 0,-2 42 16 0 0,-3 0 0 0 0,-3-1-1 0 0,-4 0 1 0 0,-2 0 0 0 0,-25 67-75 0 0,-2-60 249 0 0,41-77-241 0 0,0 0 0 0 0,0 0 0 0 0,0 0 0 0 0,-1-1 0 0 0,1 1 0 0 0,0 0 0 0 0,0-1 0 0 0,0 1 0 0 0,0-1 0 0 0,0 1 0 0 0,0-1 0 0 0,-1 1 0 0 0,1-1 0 0 0,0 0 0 0 0,1 1 1 0 0,-1-1-1 0 0,0 0 0 0 0,0 0 0 0 0,0 0 0 0 0,0 0 0 0 0,1 0 0 0 0,-1 0 0 0 0,0 0 0 0 0,1 0 0 0 0,-1 0 0 0 0,1 0 0 0 0,-1 0 0 0 0,1 0 0 0 0,0-1 0 0 0,-1 1 0 0 0,1 0 0 0 0,0 0 0 0 0,0 0 0 0 0,0-1 0 0 0,0 1 0 0 0,0 0 0 0 0,0 0 0 0 0,0 0 0 0 0,0-1 0 0 0,0 1 0 0 0,0 0 0 0 0,1 0 0 0 0,-1 0 0 0 0,1 0 0 0 0,-1 0 0 0 0,1-1 0 0 0,-1 1-7 0 0,0-2 8 0 0,4-45-32 0 0,1 0 1 0 0,3 0 0 0 0,2 1-1 0 0,2 0 1 0 0,2 1-1 0 0,2 0 1 0 0,2 1 0 0 0,1 1-1 0 0,3 1 1 0 0,14-19 22 0 0,2-8-51 0 0,3 1 1 0 0,4 2 0 0 0,2 2 0 0 0,3 3 0 0 0,2 1-1 0 0,33-26 51 0 0,-68 71-8 0 0,2 1 0 0 0,-1 1-1 0 0,2 1 1 0 0,-1 1-1 0 0,2 0 1 0 0,0 2 0 0 0,4-2 8 0 0,-24 11 0 0 0,1 0 0 0 0,-1 0-1 0 0,1 0 1 0 0,0 0 0 0 0,0 0 0 0 0,0 0 0 0 0,-1 0 0 0 0,1 0 0 0 0,0 1 0 0 0,0-1 0 0 0,0 1 0 0 0,0-1 0 0 0,0 1 0 0 0,0 0 0 0 0,0 0 0 0 0,0 0 0 0 0,0 0 0 0 0,0 0 0 0 0,0 0 0 0 0,0 1-1 0 0,0-1 1 0 0,0 1 0 0 0,0-1 0 0 0,0 1 0 0 0,0 0 0 0 0,0 0 0 0 0,-1 0 0 0 0,1 0 0 0 0,0 0 0 0 0,0 0 0 0 0,-1 0 0 0 0,1 0 0 0 0,-1 1 0 0 0,1-1 0 0 0,-1 1 0 0 0,0-1 0 0 0,1 1-1 0 0,-1 0 1 0 0,0-1 0 0 0,0 1 0 0 0,0 0 0 0 0,0 0 0 0 0,-1-1 0 0 0,1 1 0 0 0,0 0 0 0 0,-1 0 0 0 0,1 1 0 0 0,-1 20 17 0 0,-1 0 0 0 0,-1 1 0 0 0,-1-1 0 0 0,-1 0 0 0 0,-1 0 0 0 0,-1-1 0 0 0,-1 1 1 0 0,-1-1-1 0 0,-1-1 0 0 0,-1 0 0 0 0,-1 0 0 0 0,0-1 0 0 0,-2 0 0 0 0,0-1 0 0 0,-17 18-17 0 0,6-3-99 0 0,-1-1-1 0 0,-2-1 1 0 0,-1-2 0 0 0,-2-1-1 0 0,-1-1 1 0 0,-6 3 99 0 0,35-29-196 0 0,-1 0 0 0 0,0 0 0 0 0,0 0 0 0 0,0 0 0 0 0,0 0 1 0 0,-1-1-1 0 0,1 1 0 0 0,0-1 0 0 0,-1 0 0 0 0,1 0 0 0 0,0-1 0 0 0,-1 1 0 0 0,1 0 0 0 0,-1-1 0 0 0,1 0 1 0 0,-1 0-1 0 0,0 0 0 0 0,-2-1 196 0 0,-3-32-8348 0 0,10 26 4045 0 0,-1-4-5599 0 0</inkml:trace>
  <inkml:trace contextRef="#ctx0" brushRef="#br0" timeOffset="2848.804">6799 1006 7346 0 0,'0'0'1487'0'0,"0"0"-44"0"0,0 0 228 0 0,0 0 134 0 0,0 0-92 0 0,0 0-244 0 0,0 0-292 0 0,33-17-224 0 0,102-55-133 0 0,-51 17 498 0 0,-66 41-1163 0 0,-1-1 0 0 0,0 0 0 0 0,-1-2 0 0 0,-1 0 0 0 0,0 0 1 0 0,-1-2-1 0 0,-1 1 0 0 0,-1-2 0 0 0,-1 0 0 0 0,-1 0 0 0 0,0-1 0 0 0,-2 0 0 0 0,0 0 1 0 0,-1-1-1 0 0,-2 0 0 0 0,0-1 0 0 0,-1 1 0 0 0,-1-1 0 0 0,-1-7-155 0 0,-2 26 1 0 0,0 0 1 0 0,0 0-1 0 0,-1 0 0 0 0,1 0 1 0 0,-1 0-1 0 0,0 0 0 0 0,0 0 0 0 0,0 0 1 0 0,-1 1-1 0 0,1-1 0 0 0,-1 0 0 0 0,0 1 1 0 0,0-1-1 0 0,0 1 0 0 0,-1 0 1 0 0,1-1-1 0 0,-1 1 0 0 0,0 0 0 0 0,0 1 1 0 0,0-1-1 0 0,0 0 0 0 0,0 1 0 0 0,0 0 1 0 0,-1-1-1 0 0,1 2 0 0 0,-1-1 1 0 0,0 0-1 0 0,1 1 0 0 0,-1-1 0 0 0,0 1 1 0 0,0 0-1 0 0,0 0 0 0 0,0 1 0 0 0,0-1 1 0 0,0 1-1 0 0,0 0 0 0 0,0 0 1 0 0,0 0-1 0 0,0 0 0 0 0,0 1 0 0 0,0 0 1 0 0,0 0-1 0 0,0 0 0 0 0,-1 1-1 0 0,-7 2-18 0 0,1 1 0 0 0,0 0 0 0 0,1 1 0 0 0,-1 1 0 0 0,1-1 0 0 0,1 2-1 0 0,-1-1 1 0 0,1 1 0 0 0,0 1 0 0 0,1 0 0 0 0,0 0 0 0 0,1 0 0 0 0,-1 1 0 0 0,2 1 18 0 0,3-9 1 0 0,1 1 0 0 0,0 0 0 0 0,1 0 0 0 0,-1 0 0 0 0,1 0 0 0 0,-1 0 0 0 0,1 0 0 0 0,0 0 0 0 0,0 1 0 0 0,0-1 1 0 0,0 0-1 0 0,1 1 0 0 0,-1-1 0 0 0,1 0 0 0 0,0 1 0 0 0,0-1 0 0 0,0 1 0 0 0,1-1 0 0 0,-1 0 0 0 0,1 1 0 0 0,0-1 0 0 0,-1 0 0 0 0,2 1 0 0 0,-1-1 0 0 0,0 0 1 0 0,1 0-1 0 0,-1 0 0 0 0,1 0 0 0 0,0 0 0 0 0,0 0 0 0 0,0-1 0 0 0,0 1 0 0 0,1-1 0 0 0,-1 1 0 0 0,1-1 0 0 0,-1 0 0 0 0,1 0 0 0 0,0 0 0 0 0,0 0 0 0 0,3 1-1 0 0,13 5 25 0 0,0-2 0 0 0,0 0 0 0 0,1-1-1 0 0,0-1 1 0 0,0-1 0 0 0,0 0 0 0 0,0-2-1 0 0,14 0-24 0 0,54 6 185 0 0,-86-7-167 0 0,0 0-1 0 0,0 1 1 0 0,0-1 0 0 0,0 1-1 0 0,0 0 1 0 0,-1-1-1 0 0,1 1 1 0 0,0 0 0 0 0,0 0-1 0 0,-1 0 1 0 0,1 0 0 0 0,0 1-1 0 0,-1-1 1 0 0,0 0-1 0 0,1 1 1 0 0,-1-1 0 0 0,0 1-1 0 0,1-1 1 0 0,-1 1-1 0 0,0 0 1 0 0,0-1 0 0 0,0 1-1 0 0,-1 0 1 0 0,1 0-1 0 0,0 0 1 0 0,-1 0 0 0 0,1-1-1 0 0,-1 1 1 0 0,1 0 0 0 0,-1 0-1 0 0,0 0 1 0 0,0 0-1 0 0,0 0 1 0 0,0 0 0 0 0,0 0-1 0 0,-1 0 1 0 0,1 0-1 0 0,0 0 1 0 0,-1 0 0 0 0,1 0-1 0 0,-1 0-17 0 0,-31 80 516 0 0,5-41-448 0 0,21-33-143 0 0,-1 1 0 0 0,1-1 0 0 0,1 2 0 0 0,0-1 0 0 0,0 1 0 0 0,0-1 0 0 0,2 1 0 0 0,-1 0 1 0 0,1 1-1 0 0,1-1 0 0 0,-1 0 0 0 0,1 8 75 0 0,3-17-150 0 0,1 0 1 0 0,-1 1-1 0 0,1-1 0 0 0,0 0 1 0 0,-1 0-1 0 0,1-1 0 0 0,0 1 1 0 0,-1 0-1 0 0,1 0 0 0 0,0-1 1 0 0,0 1-1 0 0,0-1 0 0 0,0 0 1 0 0,0 1-1 0 0,0-1 0 0 0,-1 0 1 0 0,1 0-1 0 0,0 0 0 0 0,0-1 1 0 0,0 1-1 0 0,0 0 0 0 0,0-1 1 0 0,0 1-1 0 0,-1-1 0 0 0,1 1 1 0 0,0-1-1 0 0,1 0 150 0 0,36-17-4509 0 0,-15 2-1341 0 0,-21 15 4980 0 0,11-8-8644 0 0</inkml:trace>
  <inkml:trace contextRef="#ctx0" brushRef="#br0" timeOffset="3098.329">7784 575 12787 0 0,'0'0'2024'0'0,"0"0"-724"0"0,0 0-374 0 0,0 0-38 0 0,0 0 36 0 0,-22 34-23 0 0,-67 108-128 0 0,60-71 102 0 0,29-60-708 0 0,-1-8-120 0 0,1 1 1 0 0,0-1-1 0 0,0 1 1 0 0,0-1-1 0 0,0 1 1 0 0,0-1-1 0 0,1 1 0 0 0,-1-1 1 0 0,1 1-1 0 0,0-1 1 0 0,0 0-1 0 0,1 1 1 0 0,-1-1-1 0 0,1 0 1 0 0,-1 0-1 0 0,1 0 1 0 0,0 0-1 0 0,0 0 1 0 0,0 0-1 0 0,1-1 1 0 0,-1 1-1 0 0,0-1 1 0 0,1 1-1 0 0,0-1 1 0 0,0 0-1 0 0,0 0 1 0 0,0 0-1 0 0,0-1 1 0 0,0 1-1 0 0,0-1 1 0 0,0 1-1 0 0,1-1 1 0 0,-1 0-1 0 0,0 0 1 0 0,1-1-1 0 0,-1 1 0 0 0,1-1 1 0 0,3 1-48 0 0,-2-1 59 0 0,0 0 0 0 0,1 0-1 0 0,-1 0 1 0 0,0-1 0 0 0,1 0 0 0 0,-1 0-1 0 0,0 0 1 0 0,0 0 0 0 0,0-1 0 0 0,0 0-1 0 0,0 0 1 0 0,0 0 0 0 0,-1-1 0 0 0,1 0-1 0 0,-1 0 1 0 0,1 0 0 0 0,-1 0 0 0 0,0-1 0 0 0,0 1-1 0 0,-1-1 1 0 0,1 0 0 0 0,-1 0 0 0 0,0-1-1 0 0,0 1 1 0 0,0-1 0 0 0,0 1 0 0 0,-1-1-1 0 0,0 0 1 0 0,0 0 0 0 0,0 0 0 0 0,0-3-59 0 0,1 0-80 0 0,0 0 1 0 0,0-1-1 0 0,-1 1 1 0 0,0-1 0 0 0,0 0-1 0 0,-1 1 1 0 0,-1-1-1 0 0,1 0 1 0 0,-1 0 0 0 0,-1 0-1 0 0,0 1 1 0 0,0-1-1 0 0,0 0 1 0 0,-1 1-1 0 0,-1-1 1 0 0,1 1 0 0 0,-1-1-1 0 0,-1 1 1 0 0,1 0-1 0 0,-2 0 1 0 0,1 1-1 0 0,-1-1 1 0 0,0 1 0 0 0,0 0-1 0 0,-1 0 1 0 0,0 1-1 0 0,0 0 1 0 0,-1 0 0 0 0,-2-1 79 0 0,-25-2-2700 0 0,10 9-1894 0 0,15 0 1552 0 0,-8 0-8126 0 0</inkml:trace>
  <inkml:trace contextRef="#ctx0" brushRef="#br0" timeOffset="3921.555">8334 93 11138 0 0,'0'0'1951'0'0,"0"0"-586"0"0,0 0-394 0 0,0 0 4 0 0,0 0 118 0 0,0 0 117 0 0,0 0-34 0 0,0 0-192 0 0,0 0-214 0 0,0 0-170 0 0,0 0-124 0 0,0 0-91 0 0,-6 32-49 0 0,-21 104-38 0 0,2 49 605 0 0,-42 157-293 0 0,68-342-607 0 0,-1 0 0 0 0,0-1 0 0 0,0 1 0 0 0,1 0 0 0 0,-1 0 0 0 0,0 0 0 0 0,0 0 0 0 0,1 0 0 0 0,-1 0 0 0 0,0 0 0 0 0,0 0 0 0 0,1 0 0 0 0,-1 0 1 0 0,0 0-1 0 0,1 0 0 0 0,-1 0 0 0 0,0 0 0 0 0,0 0 0 0 0,1 0 0 0 0,-1 0 0 0 0,0 0 0 0 0,0 1 0 0 0,1-1 0 0 0,-1 0 0 0 0,0 0 0 0 0,0 0 0 0 0,0 0 0 0 0,1 0 0 0 0,-1 1 0 0 0,0-1 0 0 0,0 0 0 0 0,0 0 0 0 0,1 0 0 0 0,-1 1 0 0 0,0-1 0 0 0,0 0 0 0 0,0 0 0 0 0,0 1 0 0 0,0-1 0 0 0,0 0 0 0 0,1 0 0 0 0,-1 1 0 0 0,0-1 0 0 0,0 0 0 0 0,0 1-3 0 0,30-36 67 0 0,-15 18-68 0 0,3-3-22 0 0,1 1 0 0 0,1 1 0 0 0,0 0 0 0 0,1 2 0 0 0,1 1 0 0 0,0 0 0 0 0,2 2-1 0 0,-1 0 1 0 0,1 2 0 0 0,1 1 0 0 0,18-5 23 0 0,-40 14 4 0 0,0 1 0 0 0,0-1-1 0 0,-1 1 1 0 0,1 0-1 0 0,0 0 1 0 0,0 0-1 0 0,0 0 1 0 0,0 0-1 0 0,0 1 1 0 0,-1-1 0 0 0,1 1-1 0 0,0 0 1 0 0,0 0-1 0 0,-1 0 1 0 0,1 0-1 0 0,-1 0 1 0 0,1 1-1 0 0,-1-1 1 0 0,1 1 0 0 0,-1 0-1 0 0,0 0 1 0 0,0 0-1 0 0,0 0 1 0 0,0 0-1 0 0,0 0 1 0 0,0 0 0 0 0,0 0-1 0 0,-1 1 1 0 0,1-1-1 0 0,-1 1 1 0 0,0-1-1 0 0,0 1 1 0 0,0 0-1 0 0,0-1 1 0 0,0 1 0 0 0,0 0-1 0 0,-1 0 1 0 0,1 0-1 0 0,-1 0 1 0 0,0 0-4 0 0,2 7 27 0 0,-1 0 1 0 0,-1 0-1 0 0,0 0 1 0 0,0 0 0 0 0,-1 0-1 0 0,0-1 1 0 0,0 1-1 0 0,-1 0 1 0 0,-1 0-1 0 0,1-1 1 0 0,-2 2-28 0 0,-4 4 59 0 0,0-1 1 0 0,-1-1 0 0 0,0 0-1 0 0,-1 0 1 0 0,-1-1 0 0 0,0 0-1 0 0,0 0 1 0 0,-1-2-1 0 0,0 1 1 0 0,-1-2 0 0 0,-1 1-1 0 0,1-2 1 0 0,-1 0 0 0 0,-1 0-1 0 0,1-2 1 0 0,-1 0-1 0 0,-12 3-59 0 0,22-6-76 0 0,-1-1 0 0 0,1 1-1 0 0,-1-1 1 0 0,1-1-1 0 0,-1 1 1 0 0,0-1-1 0 0,0 0 1 0 0,0 0 0 0 0,0-1-1 0 0,0 0 1 0 0,0 0-1 0 0,1 0 1 0 0,-1-1 0 0 0,0 0-1 0 0,0 0 1 0 0,0 0-1 0 0,0-1 1 0 0,1 0-1 0 0,-1 0 1 0 0,1 0 0 0 0,-1-1-1 0 0,1 1 1 0 0,0-1-1 0 0,0-1 1 0 0,0 1 0 0 0,1-1-1 0 0,-1 0 1 0 0,1 0-1 0 0,0 0 1 0 0,0-1-1 0 0,0 1 1 0 0,0-1 0 0 0,1 0-1 0 0,0 0 1 0 0,0 0-1 0 0,0 0 1 0 0,1-1 0 0 0,0 1-1 0 0,0-1 1 0 0,0-1 76 0 0,2-30-3197 0 0,6 13-3040 0 0,-2 8-4240 0 0</inkml:trace>
  <inkml:trace contextRef="#ctx0" brushRef="#br0" timeOffset="4316.076">9043 8 6929 0 0,'0'0'3423'0'0,"0"0"-1823"0"0,0 0-347 0 0,0 0 290 0 0,0 0 223 0 0,0 0-15 0 0,0 0-262 0 0,0 0-332 0 0,0 0-262 0 0,0 0-151 0 0,0 0-89 0 0,0 0-58 0 0,3-1-63 0 0,11-4-70 0 0,-11 4-44 0 0,-3 19 854 0 0,-1 123-682 0 0,-7 0 0 0 0,-5-1 0 0 0,-9 12-592 0 0,17-120 9 0 0,-1-1-1 0 0,-2 0 1 0 0,-1-1-1 0 0,-1 1 1 0 0,-1-2-1 0 0,-2 0 1 0 0,-1 0-1 0 0,-8 9-8 0 0,4-16-463 0 0,18-22 203 0 0,0 0-59 0 0,3-11-1294 0 0,42-45-3763 0 0,-13 21-4930 0 0,-22 23 305 0 0</inkml:trace>
  <inkml:trace contextRef="#ctx0" brushRef="#br0" timeOffset="4704.709">9144 682 4377 0 0,'0'0'2178'0'0,"0"0"-615"0"0,0 0-38 0 0,0 0 202 0 0,0 0 90 0 0,0 0-99 0 0,0 0-269 0 0,0 0-275 0 0,0 0-181 0 0,0 0-121 0 0,0 0-101 0 0,0 0-67 0 0,0 0-75 0 0,18 19-33 0 0,56 60-15 0 0,-73-77-550 0 0,1-1 1 0 0,-1 1-1 0 0,0-1 0 0 0,0 1 1 0 0,1-1-1 0 0,-1 0 0 0 0,1 1 1 0 0,-1-1-1 0 0,1 0 0 0 0,0 0 0 0 0,-1 0 1 0 0,1 0-1 0 0,0 0 0 0 0,0-1 1 0 0,0 1-1 0 0,-1 0 0 0 0,1-1 1 0 0,0 0-1 0 0,0 1 0 0 0,0-1 1 0 0,0 0-1 0 0,0 0 0 0 0,0 0 0 0 0,0 0 1 0 0,0 0-1 0 0,0 0 0 0 0,0-1-31 0 0,5 0 177 0 0,3-2-87 0 0,0-1 1 0 0,0 0 0 0 0,0 0-1 0 0,-1-1 1 0 0,0 0-1 0 0,0 0 1 0 0,0-1 0 0 0,-1 0-1 0 0,0-1 1 0 0,0 0 0 0 0,-1 0-1 0 0,1-1 1 0 0,-2 0 0 0 0,1 0-1 0 0,-1-1 1 0 0,0 0-1 0 0,-1 0 1 0 0,0 0 0 0 0,0 0-1 0 0,-1-1 1 0 0,-1 0 0 0 0,1 0-1 0 0,0-4-90 0 0,-2 9-4 0 0,0 0 0 0 0,0 1 0 0 0,-1-1 0 0 0,1 0 0 0 0,-1 0 1 0 0,0 0-1 0 0,0 0 0 0 0,-1 0 0 0 0,1 0 0 0 0,-1-1 0 0 0,0 1 0 0 0,-1 0 0 0 0,1 0 0 0 0,-1 0 0 0 0,0 0 0 0 0,0 0 0 0 0,-1 0 0 0 0,1 0 0 0 0,-1 1 0 0 0,0-1 1 0 0,-1 0-1 0 0,1 1 0 0 0,-1-1 0 0 0,0 1 0 0 0,0 0 0 0 0,0 0 0 0 0,0 0 0 0 0,-1 1 0 0 0,0-1 0 0 0,0 1 0 0 0,0-1 0 0 0,0 1 0 0 0,0 1 0 0 0,0-1 0 0 0,-1 0 0 0 0,1 1 1 0 0,-1 0-1 0 0,0 0 0 0 0,0 1 0 0 0,0-1 0 0 0,-3 0 4 0 0,-1 3-10 0 0,0 0 0 0 0,0 0-1 0 0,0 1 1 0 0,1 0 0 0 0,-1 0 0 0 0,1 1 0 0 0,-1 0 0 0 0,1 1 0 0 0,0-1 0 0 0,0 2-1 0 0,0-1 1 0 0,1 1 0 0 0,-1 0 0 0 0,1 1 0 0 0,0 0 0 0 0,1 0 0 0 0,0 0 0 0 0,0 1-1 0 0,0 0 1 0 0,1 0 0 0 0,0 1 0 0 0,-1 0 10 0 0,-3 7-17 0 0,0 1-1 0 0,1-1 1 0 0,1 2-1 0 0,1-1 1 0 0,0 1-1 0 0,1 0 1 0 0,0 0-1 0 0,2 0 1 0 0,0 1-1 0 0,0 12 18 0 0,2-23-14 0 0,0-1 0 0 0,1 0 0 0 0,0 1 0 0 0,0-1 0 0 0,1 0-1 0 0,-1 1 1 0 0,1-1 0 0 0,1 0 0 0 0,-1 0 0 0 0,1 0-1 0 0,0 0 1 0 0,1 0 0 0 0,-1 0 0 0 0,1 0 0 0 0,0-1 0 0 0,0 1-1 0 0,1-1 1 0 0,0 0 0 0 0,0 0 0 0 0,0 0 0 0 0,1-1 0 0 0,-1 0-1 0 0,1 1 1 0 0,0-2 0 0 0,0 1 0 0 0,0 0 0 0 0,3 0 14 0 0,0 0-123 0 0,0 0 0 0 0,0-1-1 0 0,0 0 1 0 0,1 0 0 0 0,0-1 0 0 0,-1 0 0 0 0,1-1 0 0 0,0 0 0 0 0,0 0 0 0 0,-1-1 0 0 0,1 0 0 0 0,0 0 0 0 0,5-2 123 0 0,28-5-3518 0 0,-2-3-4210 0 0,-24 6-3625 0 0</inkml:trace>
  <inkml:trace contextRef="#ctx0" brushRef="#br0" timeOffset="5206.643">9584 847 5073 0 0,'0'0'3576'0'0,"0"0"-1081"0"0,0 0-499 0 0,0 0-253 0 0,0 0-275 0 0,0 0-250 0 0,0 0-174 0 0,0 0-123 0 0,0 0-56 0 0,0 0-42 0 0,0 0-79 0 0,0 0-86 0 0,14 2-90 0 0,45 0-108 0 0,-56-3-412 0 0,1 1 0 0 0,-1-1 0 0 0,0 0 1 0 0,0 0-1 0 0,0-1 0 0 0,0 1 0 0 0,0 0 1 0 0,0-1-1 0 0,0 0 0 0 0,0 0 0 0 0,0 0 0 0 0,-1 0 1 0 0,1 0-1 0 0,-1-1 0 0 0,0 1 0 0 0,0-1 1 0 0,0 1-1 0 0,0-1 0 0 0,1-1-48 0 0,3-4 127 0 0,44-50 291 0 0,2 1 1 0 0,3 3 0 0 0,18-12-419 0 0,-31 48-76 0 0,-39 44 127 0 0,-53 142 477 0 0,47-93-470 0 0,7-73-55 0 0,-1-1-1 0 0,1 1 0 0 0,0-1 1 0 0,0 1-1 0 0,0-1 1 0 0,1 0-1 0 0,-1-1 0 0 0,0 1 1 0 0,0-1-1 0 0,0 0 0 0 0,1 0 1 0 0,-1 0-1 0 0,0 0 0 0 0,0-1 1 0 0,0 1-1 0 0,0-1 1 0 0,1 0-1 0 0,-1-1 0 0 0,0 1 1 0 0,-1-1-1 0 0,1 0 0 0 0,2-1-2 0 0,166-109 18 0 0,-120 80-39 0 0,1 3 1 0 0,1 2 0 0 0,1 2-1 0 0,16-2 21 0 0,12 12 22 0 0,-81 17-15 0 0,0 0 1 0 0,-1-1-1 0 0,1 1 1 0 0,-1 0 0 0 0,1 0-1 0 0,-1 0 1 0 0,0 0-1 0 0,0 0 1 0 0,0 0-1 0 0,0 0 1 0 0,0 0 0 0 0,0 0-1 0 0,-1 1 1 0 0,1-1-1 0 0,-1 0 1 0 0,1 1-1 0 0,-1-1 1 0 0,0 0 0 0 0,0 1-1 0 0,0-1 1 0 0,0 0-1 0 0,0 1 1 0 0,-1-1-1 0 0,1 0 1 0 0,-1 0 0 0 0,0 2-8 0 0,1 4 43 0 0,-35 172 986 0 0,34-176-1032 0 0,0 0 0 0 0,-1 0 0 0 0,1 0 0 0 0,1 0 0 0 0,-1 0 0 0 0,1 0 0 0 0,-1 0-1 0 0,1 0 1 0 0,0 0 0 0 0,1 0 0 0 0,-1 0 0 0 0,1 0 0 0 0,0 0 0 0 0,0 0 0 0 0,0 0 0 0 0,0 0 0 0 0,1-1-1 0 0,-1 1 1 0 0,1 0 0 0 0,0-1 0 0 0,0 1 0 0 0,0-1 0 0 0,1 0 0 0 0,-1 0 0 0 0,1 0 0 0 0,0 0 0 0 0,0 0-1 0 0,0 0 1 0 0,0-1 0 0 0,0 1 0 0 0,1-1 0 0 0,-1 0 0 0 0,1 0 0 0 0,0 0 0 0 0,-1-1 0 0 0,1 1 0 0 0,2 0 3 0 0,50-1-980 0 0,-21-13-6197 0 0,-23 8-4909 0 0</inkml:trace>
  <inkml:trace contextRef="#ctx0" brushRef="#br0" timeOffset="6974.89">0 1584 5849 0 0,'0'0'1290'0'0,"0"0"-462"0"0,0 0-340 0 0,0 0-228 0 0,0 0-202 0 0,0 0-94 0 0,0 0-14 0 0,0 0 29 0 0,0 0 45 0 0,0 0 49 0 0,0 0 57 0 0,0 0 68 0 0,0 0 100 0 0,11-5 107 0 0,33-12 94 0 0,58 13 2594 0 0,108 11 29 0 0,371-29 168 0 0,200-11-1515 0 0,-59 7-302 0 0,-58-39-316 0 0,154-13-541 0 0,-143 53-272 0 0,-115 24-155 0 0,198 27-64 0 0,-243-17 50 0 0,238-36-175 0 0,15-36-28 0 0,-271 23 186 0 0,-134 21 111 0 0,420 1 119 0 0,-433 11-143 0 0,-140 6 174 0 0,-135 0-51 0 0,-8 6-137 0 0,345-9 348 0 0,-322 11-441 0 0,-43-3-134 0 0,-40 1-5282 0 0,-3-3-1933 0 0,0-2-4810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1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88 1496 0 0,'0'0'1487'0'0,"0"0"-114"0"0,0 0 214 0 0,0 0 296 0 0,0 0 156 0 0,0 0-117 0 0,0 0-274 0 0,0 0-321 0 0,0 0-282 0 0,0 0-182 0 0,0 0-123 0 0,2-8-75 0 0,7-50 2814 0 0,-11 56-3355 0 0,1 0-1 0 0,-1 0 1 0 0,1 1 0 0 0,-1-1 0 0 0,0 1-1 0 0,0-1 1 0 0,0 1 0 0 0,0 0 0 0 0,0-1 0 0 0,0 1-1 0 0,0 0 1 0 0,0 1 0 0 0,0-1 0 0 0,-1 0-1 0 0,1 0 1 0 0,0 1 0 0 0,-1 0 0 0 0,1-1-1 0 0,0 1 1 0 0,-1 0 0 0 0,1 0 0 0 0,0 0-1 0 0,-1 0 1 0 0,1 1 0 0 0,0-1 0 0 0,-1 1-1 0 0,0 0-123 0 0,-5-1 185 0 0,-4 2-71 0 0,1 0-1 0 0,-1 1 1 0 0,1 1-1 0 0,-1-1 1 0 0,1 2-1 0 0,0 0 1 0 0,1 0-1 0 0,-1 1 1 0 0,1 0-1 0 0,0 0 1 0 0,1 1-1 0 0,-6 5-113 0 0,3-3 108 0 0,-6 8-49 0 0,0 0 0 0 0,1 1 0 0 0,1 1 0 0 0,0 1 0 0 0,2 0 1 0 0,1 1-1 0 0,0 1 0 0 0,1 0 0 0 0,2 0 0 0 0,0 1 0 0 0,-6 23-59 0 0,7-20 11 0 0,2 0 0 0 0,0 1-1 0 0,2 0 1 0 0,1 0 0 0 0,1 0-1 0 0,1 1 1 0 0,2-1 0 0 0,0 0 0 0 0,3 11-12 0 0,-1-29 5 0 0,0-1 0 0 0,1 0 0 0 0,-1 0 0 0 0,2-1 0 0 0,-1 1 0 0 0,1 0 0 0 0,0-1 0 0 0,0 0 0 0 0,1 0 0 0 0,0 0 0 0 0,1-1 0 0 0,-1 0 0 0 0,1 0 0 0 0,0 0 0 0 0,1-1 0 0 0,-1 1 0 0 0,1-2 0 0 0,0 1 0 0 0,0-1 0 0 0,1 0 0 0 0,-1 0 0 0 0,1-1 0 0 0,0 0 0 0 0,0 0 0 0 0,0-1-1 0 0,0 0 1 0 0,1-1 0 0 0,-1 0 0 0 0,0 0 0 0 0,1 0 0 0 0,-1-1 0 0 0,0-1 0 0 0,7 0-4 0 0,-3 1 38 0 0,-1-1 0 0 0,1 0 0 0 0,-1-1 0 0 0,1-1 0 0 0,-1 1 0 0 0,0-2 0 0 0,0 1 0 0 0,0-2 0 0 0,0 1 0 0 0,-1-2 0 0 0,0 1 0 0 0,0-1 0 0 0,0-1 0 0 0,-1 0 0 0 0,0 0 0 0 0,0-1 0 0 0,-1 0 0 0 0,1 0 0 0 0,-2-1 0 0 0,0 0 0 0 0,0-1 0 0 0,0 1 0 0 0,-1-1 0 0 0,-1-1 0 0 0,0 1 0 0 0,0-1 0 0 0,2-7-38 0 0,-6 13-4 0 0,0-1 1 0 0,-1 1 0 0 0,1 0-1 0 0,-1 0 1 0 0,0-1-1 0 0,-1 1 1 0 0,1 0 0 0 0,-1-1-1 0 0,0 1 1 0 0,0 0 0 0 0,-1 0-1 0 0,1 0 1 0 0,-1 0-1 0 0,0 0 1 0 0,-1 0 0 0 0,1 1-1 0 0,-1-1 1 0 0,0 1 0 0 0,0-1-1 0 0,0 1 1 0 0,-1 0-1 0 0,1 0 1 0 0,-1 1 0 0 0,0-1-1 0 0,0 1 1 0 0,0-1-1 0 0,-1 1 1 0 0,1 1 0 0 0,-1-1-1 0 0,0 1 1 0 0,0 0 0 0 0,0 0-1 0 0,0 0 1 0 0,0 0-1 0 0,0 1 1 0 0,0 0 0 0 0,0 0-1 0 0,-1 1 1 0 0,1-1 0 0 0,0 1-1 0 0,-1 0 1 0 0,1 0-1 0 0,-5 2 4 0 0,-18-3-118 0 0,21 0 74 0 0,-1 0-1 0 0,1 1 1 0 0,-1 0 0 0 0,0 0 0 0 0,1 1-1 0 0,-1 0 1 0 0,1 0 0 0 0,-1 1-1 0 0,1 0 1 0 0,0 0 0 0 0,-5 3 44 0 0,12-5-3 0 0,0 0-1 0 0,1 0 1 0 0,-1 0 0 0 0,0 0-1 0 0,0 0 1 0 0,1 1 0 0 0,-1-1-1 0 0,0 0 1 0 0,0 0 0 0 0,0 0-1 0 0,1 0 1 0 0,-1 1 0 0 0,0-1-1 0 0,0 0 1 0 0,0 0 0 0 0,0 0-1 0 0,0 1 1 0 0,1-1 0 0 0,-1 0-1 0 0,0 0 1 0 0,0 1 0 0 0,0-1-1 0 0,0 0 1 0 0,0 0 0 0 0,0 1-1 0 0,0-1 1 0 0,0 0 0 0 0,0 0-1 0 0,0 1 1 0 0,0-1 0 0 0,0 0-1 0 0,0 1 1 0 0,0-1 0 0 0,0 0 3 0 0,6 0 45 0 0,314-4 1287 0 0,-208-21-853 0 0,-103 25-3292 0 0,0 3-7249 0 0,-7-3-1699 0 0</inkml:trace>
  <inkml:trace contextRef="#ctx0" brushRef="#br0" timeOffset="429.024">883 515 13931 0 0,'0'0'2012'0'0,"0"0"-443"0"0,0 0-153 0 0,0 0-9 0 0,0 0-71 0 0,0 0-135 0 0,0 0-209 0 0,0 0-215 0 0,0 0-170 0 0,0 0-124 0 0,0 0-82 0 0,0 0-86 0 0,0 0-54 0 0,-2 15-46 0 0,-12 117 349 0 0,14-74-1063 0 0,0-57 175 0 0,0-1-132 0 0,0 0-179 0 0,0 0-250 0 0,0-18-13489 0 0,1 10 4060 0 0</inkml:trace>
  <inkml:trace contextRef="#ctx0" brushRef="#br0" timeOffset="596.039">876 202 13931 0 0,'0'0'1564'0'0,"0"0"-321"0"0,0 0-129 0 0,0 0 58 0 0,0 0 40 0 0,0 0-142 0 0,0 0-317 0 0,0 0-342 0 0,0 0-307 0 0,0 0-185 0 0,0 0-65 0 0,0 0-18 0 0,0-3-28 0 0,7-3-426 0 0,8 27-864 0 0,3 4-6681 0 0,-10-18-2533 0 0</inkml:trace>
  <inkml:trace contextRef="#ctx0" brushRef="#br0" timeOffset="1035.269">1091 371 8538 0 0,'0'0'4130'0'0,"0"0"-1523"0"0,0 0-748 0 0,0 0-270 0 0,0 0-222 0 0,0 0-291 0 0,0 0-305 0 0,0 0-223 0 0,0 0-140 0 0,0 0-59 0 0,0 0-17 0 0,0 0-9 0 0,0 0-49 0 0,2 13-29 0 0,24 103 422 0 0,51 93-79 0 0,-77-208-569 0 0,0 0 0 0 0,1 0 0 0 0,-1 0 0 0 0,0 0 0 0 0,0 0 0 0 0,0 0 1 0 0,0 0-1 0 0,1-1 0 0 0,-1 1 0 0 0,0 0 0 0 0,1 0 0 0 0,-1 0 0 0 0,1 0 0 0 0,-1 0 0 0 0,1 0 1 0 0,-1-1-1 0 0,1 1 0 0 0,0 0 0 0 0,-1-1 0 0 0,1 1 0 0 0,0 0 0 0 0,0-1 0 0 0,0 1 0 0 0,-1-1 1 0 0,1 1-1 0 0,0-1 0 0 0,0 1 0 0 0,0-1 0 0 0,0 0 0 0 0,0 1 0 0 0,0-1 0 0 0,0 0 0 0 0,0 0 1 0 0,0 0-1 0 0,0 0 0 0 0,0 1 0 0 0,0-1 0 0 0,0-1 0 0 0,-1 1 0 0 0,1 0 0 0 0,0 0 0 0 0,0 0 0 0 0,0 0 1 0 0,0-1-1 0 0,0 1 0 0 0,0 0 0 0 0,0-1 0 0 0,0 1 0 0 0,0-1 0 0 0,-1 1 0 0 0,1-1 0 0 0,0 0 1 0 0,0 1-1 0 0,-1-1 0 0 0,1 0 0 0 0,0 1 0 0 0,-1-1 0 0 0,1 0 0 0 0,0 0 0 0 0,-1 1 0 0 0,1-1 1 0 0,-1 0-1 0 0,0 0 0 0 0,1-1-19 0 0,68-222 1009 0 0,-18 92-893 0 0,-51 131-204 0 0,0 1-36 0 0,0 0-74 0 0,0 0-78 0 0,0 16-1283 0 0,0 10-1349 0 0,0-9-4571 0 0,0-9-3859 0 0</inkml:trace>
  <inkml:trace contextRef="#ctx0" brushRef="#br0" timeOffset="1484.987">1539 530 5817 0 0,'0'0'1434'0'0,"0"0"169"0"0,0 0 179 0 0,0 0 34 0 0,0 0-57 0 0,0 0-167 0 0,0 0-195 0 0,0 0-206 0 0,0 0-186 0 0,0 0-185 0 0,0 0-158 0 0,0 0-102 0 0,24-7-79 0 0,78-22-39 0 0,-54-1 353 0 0,-44 25-685 0 0,0 0 1 0 0,-1 0-1 0 0,1-1 1 0 0,-1 1-1 0 0,0-1 1 0 0,0 0 0 0 0,-1 0-1 0 0,0 0 1 0 0,0 0-1 0 0,0 0 1 0 0,-1 0-1 0 0,0 0 1 0 0,0-1-1 0 0,0 1 1 0 0,-1 0 0 0 0,0-1-1 0 0,0 1 1 0 0,-1-1-1 0 0,0 1 1 0 0,0-1-111 0 0,-1 5-2 0 0,-1 0 0 0 0,0 0 0 0 0,1 0 1 0 0,-1 1-1 0 0,0-1 0 0 0,0 1 0 0 0,0-1 1 0 0,0 1-1 0 0,0 0 0 0 0,0 0 0 0 0,0 0 0 0 0,0 1 1 0 0,0-1-1 0 0,0 1 0 0 0,-1 0 0 0 0,1-1 1 0 0,0 2-1 0 0,0-1 0 0 0,0 0 0 0 0,-1 1 0 0 0,1-1 1 0 0,0 1-1 0 0,0 0 0 0 0,0 0 0 0 0,0 0 1 0 0,0 0-1 0 0,0 1 0 0 0,0-1 0 0 0,0 1 0 0 0,0 0 2 0 0,-12 8-20 0 0,1 1-1 0 0,0 0 0 0 0,0 1 1 0 0,1 0-1 0 0,1 1 0 0 0,0 1 1 0 0,1 0-1 0 0,1 0 0 0 0,0 1 1 0 0,-2 4 20 0 0,9-16-5 0 0,1 1 0 0 0,-1 0 0 0 0,0 0 1 0 0,1 0-1 0 0,0 0 0 0 0,0 1 0 0 0,0-1 1 0 0,0 0-1 0 0,1 1 0 0 0,0-1 0 0 0,-1 1 1 0 0,2 0-1 0 0,-1-1 0 0 0,1 1 0 0 0,-1 0 1 0 0,1-1-1 0 0,1 1 0 0 0,-1 0 0 0 0,0 0 1 0 0,1-1-1 0 0,0 1 0 0 0,0-1 0 0 0,1 1 1 0 0,-1-1-1 0 0,1 1 0 0 0,0-1 0 0 0,0 0 1 0 0,1 0-1 0 0,-1 0 0 0 0,1 0 0 0 0,0 0 1 0 0,2 2 4 0 0,6 1-118 0 0,1 0 1 0 0,-1-1 0 0 0,1-1-1 0 0,0 0 1 0 0,1 0 0 0 0,-1-2-1 0 0,1 1 1 0 0,0-2-1 0 0,0 1 1 0 0,0-2 0 0 0,0 0-1 0 0,0 0 1 0 0,0-1 0 0 0,0-1-1 0 0,7-1 118 0 0,38-12-4078 0 0,-34 6-4204 0 0,-13 5-2552 0 0</inkml:trace>
  <inkml:trace contextRef="#ctx0" brushRef="#br0" timeOffset="1830.006">1940 695 6585 0 0,'0'0'3696'0'0,"0"0"-1858"0"0,0 0-393 0 0,0 0 221 0 0,0 0-32 0 0,0 0-198 0 0,0 0-236 0 0,0 0-225 0 0,0 0-151 0 0,0 0-78 0 0,0 0-82 0 0,0 0-60 0 0,0 0-67 0 0,22-16-66 0 0,70-49-68 0 0,-35 6 558 0 0,4-51 340 0 0,-25 69-1421 0 0,-35 41 61 0 0,-1 0-25 0 0,-1 12-51 0 0,-22 145-41 0 0,24-151 183 0 0,0-1 0 0 0,0 0-1 0 0,1 1 1 0 0,0-1-1 0 0,0 0 1 0 0,0 0 0 0 0,1 0-1 0 0,-1 0 1 0 0,1-1 0 0 0,0 1-1 0 0,0-1 1 0 0,1 1 0 0 0,0-1-1 0 0,-1 0 1 0 0,1-1-1 0 0,1 1 1 0 0,-1-1 0 0 0,0 1-1 0 0,1-1 1 0 0,0 0 0 0 0,0-1-1 0 0,0 1 1 0 0,0-1-1 0 0,0 0 1 0 0,0-1 0 0 0,0 1-1 0 0,1-1 1 0 0,-1 0 0 0 0,0 0-1 0 0,1 0 1 0 0,-1-1-1 0 0,1 0 1 0 0,-1 0 0 0 0,1-1-1 0 0,0 1-6 0 0,6-2 51 0 0,-1 0-1 0 0,0-1 0 0 0,1 0 1 0 0,-1-1-1 0 0,-1 0 0 0 0,1 0 0 0 0,-1-1 1 0 0,1-1-1 0 0,-1 1 0 0 0,-1-2 1 0 0,1 0-1 0 0,-1 0 0 0 0,-1 0 1 0 0,1-1-1 0 0,-1 0 0 0 0,0-1 1 0 0,-1 0-1 0 0,0 0 0 0 0,-1-1 0 0 0,1 0 1 0 0,-2 0-1 0 0,0 0 0 0 0,0 0 1 0 0,0-1-1 0 0,1-8-50 0 0,-2-14-2908 0 0,-29-6-8451 0 0,20 35-1316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6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295 122 448 0 0,'0'0'2235'0'0,"0"0"-833"0"0,0 0-230 0 0,0 0 112 0 0,0 0 154 0 0,0 0 106 0 0,0 0 33 0 0,0 0-125 0 0,0 0-225 0 0,0 0-191 0 0,0 0-137 0 0,-7-11-116 0 0,-20-33 0 0 0,18 40 5553 0 0,8 28-6826 0 0,1-22 1012 0 0,4 278 2388 0 0,-20-100-2238 0 0,-3-15-403 0 0,13-102-65 0 0,6-63-189 0 0,0 0 4 0 0,0 0 7 0 0,0 0-15 0 0,0 0-31 0 0,0 0 7 0 0,0 0 2 0 0,0 0 8 0 0,0 0-23 0 0,-18-22-4865 0 0,18 5-7403 0 0,0 16 1778 0 0</inkml:trace>
  <inkml:trace contextRef="#ctx0" brushRef="#br0" timeOffset="324.585">0 490 9690 0 0,'0'0'1759'0'0,"0"0"-312"0"0,0 0-140 0 0,0 0 1 0 0,0 0-51 0 0,0 0-96 0 0,0 0-181 0 0,0 0-171 0 0,0 0-104 0 0,0 0-81 0 0,0 0-74 0 0,34-8-60 0 0,104-29-71 0 0,14 2 557 0 0,7-6-1713 0 0,-159 41 429 0 0,5-3-534 0 0,-3 2-6990 0 0,-2 1-3138 0 0</inkml:trace>
  <inkml:trace contextRef="#ctx0" brushRef="#br0" timeOffset="848.27">573 70 10498 0 0,'0'0'1245'0'0,"0"0"-325"0"0,0 0-125 0 0,0 0 133 0 0,0 0 163 0 0,0 0 58 0 0,0 0-55 0 0,0 0-147 0 0,0 0-147 0 0,0 0-116 0 0,0 0-113 0 0,0 0-66 0 0,0 0-19 0 0,1 26-25 0 0,4 81-38 0 0,7 180 1591 0 0,-13-26-1438 0 0,0-260-569 0 0,1-1 0 0 0,0 1 0 0 0,0 0 0 0 0,0 0 0 0 0,-1-1 0 0 0,1 1 0 0 0,0 0 0 0 0,0 0 1 0 0,0 0-1 0 0,0-1 0 0 0,1 1 0 0 0,-1 0 0 0 0,0 0 0 0 0,0-1 0 0 0,0 1 0 0 0,1 0 0 0 0,-1 0 0 0 0,0-1 0 0 0,1 1 0 0 0,-1 0 1 0 0,0-1-1 0 0,1 1 0 0 0,-1 0 0 0 0,1-1 0 0 0,-1 1 0 0 0,1-1 0 0 0,-1 1 0 0 0,1-1 0 0 0,0 1 0 0 0,-1-1 0 0 0,1 1 1 0 0,0-1-1 0 0,-1 0 0 0 0,1 1 0 0 0,0-1 0 0 0,0 0 0 0 0,-1 1 0 0 0,1-1 0 0 0,0 0 0 0 0,0 0 0 0 0,-1 0 0 0 0,1 0 0 0 0,0 0 1 0 0,0 0-1 0 0,-1 0 0 0 0,1 0 0 0 0,0 0 0 0 0,0 0 0 0 0,0 0 0 0 0,-1 0 0 0 0,1-1 0 0 0,0 1 0 0 0,0 0 0 0 0,-1-1 1 0 0,1 1-1 0 0,0 0 0 0 0,-1-1 0 0 0,1 1 0 0 0,0-1-7 0 0,40-29 502 0 0,-40 29-505 0 0,179-149 185 0 0,-171 144-189 0 0,-1 1 0 0 0,2 0 0 0 0,-1 1-1 0 0,0 0 1 0 0,1 0 0 0 0,0 1 0 0 0,0 0 0 0 0,0 1 0 0 0,0 0 0 0 0,0 0 0 0 0,2 1 7 0 0,-10 3 0 0 0,0 0 1 0 0,0 0-1 0 0,-1 0 0 0 0,1 1 0 0 0,0-1 0 0 0,-1 1 1 0 0,0-1-1 0 0,0 1 0 0 0,0-1 0 0 0,0 1 0 0 0,0-1 1 0 0,0 1-1 0 0,0 0 0 0 0,-1 0 0 0 0,0-1 0 0 0,1 1 1 0 0,-1 0-1 0 0,0 0 0 0 0,0 0 0 0 0,-1 1 0 0 0,1 107-201 0 0,22-93-2260 0 0,-1-18-4727 0 0,-11 0 175 0 0,-6 0-2336 0 0</inkml:trace>
  <inkml:trace contextRef="#ctx0" brushRef="#br0" timeOffset="1600.984">1381 523 6593 0 0,'0'0'1803'0'0,"0"0"-63"0"0,0 0 73 0 0,0 0 29 0 0,0 0-183 0 0,0 0-281 0 0,0 0-288 0 0,0 0-259 0 0,0 0-181 0 0,0 0-102 0 0,0 0-92 0 0,-32 15-64 0 0,-100 46-54 0 0,79-25 82 0 0,47-27-322 0 0,4-6-47 0 0,-1 0-35 0 0,1-1 0 0 0,-1 1 0 0 0,1-1 0 0 0,0 1-1 0 0,0 0 1 0 0,0 0 0 0 0,1 0 0 0 0,-1 0 0 0 0,0 0 0 0 0,1 0 0 0 0,0 1 0 0 0,0-1-1 0 0,0 0 1 0 0,0 1 0 0 0,1-1 0 0 0,-1 0 0 0 0,1 1 0 0 0,0-1 0 0 0,0 1 0 0 0,0-1-1 0 0,1 3-15 0 0,2-4 40 0 0,0 0 0 0 0,0 0 0 0 0,0-1-1 0 0,0 0 1 0 0,1 0 0 0 0,-1 0 0 0 0,0 0 0 0 0,1 0-1 0 0,-1 0 1 0 0,1-1 0 0 0,-1 0 0 0 0,1 0-1 0 0,-1 0 1 0 0,1 0 0 0 0,-1 0 0 0 0,1-1 0 0 0,2 0-40 0 0,8-2 106 0 0,-1 0 1 0 0,0-1 0 0 0,0 0 0 0 0,-1-1 0 0 0,1-1 0 0 0,-1 0-1 0 0,0 0 1 0 0,7-6-107 0 0,24-12 187 0 0,11 2-108 0 0,-45 62-85 0 0,-9-36 20 0 0,0 0-11 0 0,0 0-1 0 0,0 0 1 0 0,0 1-1 0 0,0-1 0 0 0,0 0 1 0 0,1 0-1 0 0,0 1 0 0 0,0-1 1 0 0,0 0-1 0 0,1 0 1 0 0,-1 0-1 0 0,1 0 0 0 0,0-1 1 0 0,0 1-1 0 0,0 0 0 0 0,0-1 1 0 0,1 1-1 0 0,0-1 1 0 0,-1 0-1 0 0,1 0 0 0 0,0 0 1 0 0,1 0-1 0 0,-1 0 0 0 0,0-1 1 0 0,4 2-3 0 0,0-1 19 0 0,1 0 1 0 0,0 0-1 0 0,0-1 0 0 0,0-1 1 0 0,1 1-1 0 0,-1-1 0 0 0,0 0 1 0 0,1-1-1 0 0,-1 0 0 0 0,0-1 1 0 0,1 1-1 0 0,-1-1 1 0 0,0-1-1 0 0,0 0 0 0 0,0 0 1 0 0,0-1-1 0 0,0 0 0 0 0,0 0 1 0 0,6-4-20 0 0,15-8 74 0 0,-1-1-1 0 0,-1-2 1 0 0,-1-1 0 0 0,0 0-1 0 0,-1-2 1 0 0,-2-2-1 0 0,0 0 1 0 0,-1-1 0 0 0,-1-1-1 0 0,-2 0 1 0 0,0-2 0 0 0,-2-1-1 0 0,-1 0 1 0 0,-1-1 0 0 0,-1 0-1 0 0,-2-1 1 0 0,4-17-74 0 0,-9 23 2 0 0,-1 0-1 0 0,-1 0 1 0 0,-2-1-1 0 0,0 0 1 0 0,-1 1-1 0 0,-2-1 0 0 0,0 0 1 0 0,-2 0-1 0 0,-2-9-1 0 0,3 31 12 0 0,1 0 0 0 0,-1-1 0 0 0,0 1 0 0 0,0 0 0 0 0,0 0 0 0 0,0 0 0 0 0,-1 1 0 0 0,1-1 0 0 0,-1 0 0 0 0,0 0 0 0 0,1 1 0 0 0,-1-1-1 0 0,0 1 1 0 0,-1-1 0 0 0,1 1 0 0 0,0 0 0 0 0,-1 0 0 0 0,1 0 0 0 0,-1 0 0 0 0,0 1 0 0 0,1-1 0 0 0,-1 1 0 0 0,0-1 0 0 0,0 1 0 0 0,0 0-1 0 0,0 0 1 0 0,0 0 0 0 0,-1 1 0 0 0,1-1 0 0 0,0 1 0 0 0,0-1 0 0 0,0 1 0 0 0,0 0 0 0 0,-1 1 0 0 0,1-1 0 0 0,0 0 0 0 0,0 1 0 0 0,0 0-1 0 0,0 0 1 0 0,0 0 0 0 0,0 0 0 0 0,0 0 0 0 0,0 0 0 0 0,0 1 0 0 0,0-1 0 0 0,1 1 0 0 0,-1 0 0 0 0,1 0 0 0 0,-1 0 0 0 0,-1 2-12 0 0,-5 8 14 0 0,1 1 0 0 0,0 0 0 0 0,1 0 0 0 0,1 0 1 0 0,0 1-1 0 0,1 0 0 0 0,0 0 0 0 0,1 0 0 0 0,1 1 0 0 0,0-1 1 0 0,1 1-1 0 0,0 0 0 0 0,2 0 0 0 0,-1 0 0 0 0,2 0 1 0 0,0 0-1 0 0,3 13-14 0 0,-4-16 13 0 0,4 24 102 0 0,2-1 0 0 0,1 1-1 0 0,2-1 1 0 0,1-1 0 0 0,3 4-115 0 0,-9-27 57 0 0,91 209 413 0 0,-78-197-653 0 0,-16-23 129 0 0,9-23-706 0 0,-4-35-2995 0 0,-9 18-2805 0 0,2 26 1336 0 0,0 2-5725 0 0</inkml:trace>
  <inkml:trace contextRef="#ctx0" brushRef="#br0" timeOffset="1853.924">1707 339 10690 0 0,'0'0'2147'0'0,"0"0"-518"0"0,0 0-154 0 0,0 0 144 0 0,0 0-12 0 0,0 0-208 0 0,0 0-302 0 0,0 0-263 0 0,0 0-175 0 0,34-8-109 0 0,107-28-72 0 0,49-4 717 0 0,-33 19-1359 0 0,-90 19-5095 0 0,-52 2-5423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0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11819 0 0,'0'0'1856'0'0,"0"0"-310"0"0,0 0 102 0 0,0 0 115 0 0,0 0-141 0 0,0 0-310 0 0,0 0-359 0 0,0 0-299 0 0,0 0-155 0 0,0 0-54 0 0,0 0-43 0 0,0 0-42 0 0,0 0-38 0 0,10-19-31 0 0,46-91 145 0 0,5 10 92 0 0,-61 100-537 0 0,0-1 0 0 0,1 1-1 0 0,-1-1 1 0 0,0 1 0 0 0,0-1-1 0 0,1 0 1 0 0,-1 1 0 0 0,0-1-1 0 0,1 1 1 0 0,-1 0 0 0 0,1-1-1 0 0,-1 1 1 0 0,1-1 0 0 0,-1 1-1 0 0,1-1 1 0 0,-1 1 0 0 0,1 0-1 0 0,-1 0 1 0 0,1-1 0 0 0,-1 1-1 0 0,1 0 1 0 0,-1 0 0 0 0,1-1-1 0 0,0 1 1 0 0,-1 0 0 0 0,1 0-1 0 0,-1 0 1 0 0,1 0 0 0 0,0 0-1 0 0,-1 0 1 0 0,1 0 0 0 0,0 0-1 0 0,-1 0 1 0 0,1 0 0 0 0,-1 1-1 0 0,1-1 1 0 0,-1 0 0 0 0,1 0-1 0 0,0 0 1 0 0,-1 1 0 0 0,1-1-1 0 0,-1 0 1 0 0,1 1 0 0 0,-1-1-1 0 0,1 0 1 0 0,-1 1 0 0 0,1-1-1 0 0,-1 1 1 0 0,0-1 0 0 0,1 1-1 0 0,-1-1 1 0 0,1 1 0 0 0,-1-1-1 0 0,0 1 1 0 0,0-1 0 0 0,1 1-1 0 0,-1-1 1 0 0,0 1 0 0 0,0 0-1 0 0,0-1 1 0 0,0 1 0 0 0,1-1-1 0 0,-1 1 1 0 0,0 0 0 0 0,0-1-1 0 0,0 1 1 0 0,0 0 9 0 0,0 7 4 0 0,1 1 0 0 0,1-1 0 0 0,0 0 0 0 0,0 0 0 0 0,1 0-1 0 0,-1 0 1 0 0,2 0 0 0 0,-1-1 0 0 0,1 1 0 0 0,0-1 0 0 0,1 0 0 0 0,0 0 0 0 0,0 0 0 0 0,0-1 0 0 0,1 0 0 0 0,0 0 0 0 0,0 0 0 0 0,1-1 0 0 0,-1 1 0 0 0,1-2 0 0 0,4 3-4 0 0,-3-2 127 0 0,1 0 1 0 0,-1-1 0 0 0,1 0 0 0 0,0 0-1 0 0,1-1 1 0 0,-1 0 0 0 0,0-1 0 0 0,1 0 0 0 0,0 0-1 0 0,-1-1 1 0 0,1-1 0 0 0,0 1 0 0 0,-1-1-1 0 0,1-1 1 0 0,0 0 0 0 0,0-1-128 0 0,-5-1 35 0 0,0 0 1 0 0,-1-1-1 0 0,0 0 0 0 0,0 0 1 0 0,0-1-1 0 0,0 1 0 0 0,-1-1 1 0 0,1 1-1 0 0,-1-1 0 0 0,-1 0 1 0 0,1-1-1 0 0,-1 1 0 0 0,1 0 0 0 0,-1-1 1 0 0,-1 1-1 0 0,1-1 0 0 0,-1 1 1 0 0,0-1-1 0 0,-1 0 0 0 0,1 0 1 0 0,-1 1-1 0 0,0-1 0 0 0,0 0 1 0 0,-1 0-1 0 0,0 1 0 0 0,0-1 1 0 0,-1-4-36 0 0,1-13-474 0 0,4-19-1770 0 0,3 15-6457 0 0,-4 15-3775 0 0</inkml:trace>
  <inkml:trace contextRef="#ctx0" brushRef="#br0" timeOffset="5147.171">705 232 7186 0 0,'0'0'2845'0'0,"0"0"-1068"0"0,0 0-648 0 0,0 0-114 0 0,0 0 92 0 0,0 0 84 0 0,0 0-15 0 0,0 0-138 0 0,0 0-198 0 0,0 0-180 0 0,0 0-177 0 0,-8 18-134 0 0,-64 126 216 0 0,68-138-1067 0 0,-9 21 1147 0 0,9-9-7761 0 0,4-17-3711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54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3999 403 4401 0 0,'0'0'1358'0'0,"0"0"-330"0"0,0 0-44 0 0,0 0 151 0 0,0 0 120 0 0,0 0 66 0 0,0 0-166 0 0,0 0-174 0 0,0 0-131 0 0,0 0-153 0 0,0 0-92 0 0,-8-2-30 0 0,2 1-675 0 0,2 0 285 0 0,-1-1 1 0 0,1 1-1 0 0,-1 0 0 0 0,1 0 0 0 0,-1 1 0 0 0,0 0 0 0 0,1-1 0 0 0,-1 1 1 0 0,0 1-1 0 0,1-1 0 0 0,-1 1 0 0 0,0 0 0 0 0,1 0 0 0 0,-1 0 1 0 0,1 1-1 0 0,-1-1 0 0 0,1 1 0 0 0,0 0 0 0 0,0 1 0 0 0,-1 0-185 0 0,-3 5 89 0 0,0 1 0 0 0,1 0 0 0 0,0 1 0 0 0,1 0 0 0 0,0 0 0 0 0,1 0-1 0 0,0 1 1 0 0,0 0 0 0 0,1 0 0 0 0,1 0 0 0 0,0 0 0 0 0,0 1 0 0 0,1-1 0 0 0,1 1 0 0 0,0-1-1 0 0,0 1 1 0 0,1 0 0 0 0,0-1 0 0 0,1 1 0 0 0,2 9-89 0 0,-1-18 61 0 0,-1 1 0 0 0,0 0 0 0 0,1 0 0 0 0,0-1 0 0 0,0 1 1 0 0,0-1-1 0 0,0 0 0 0 0,1 1 0 0 0,-1-1 0 0 0,1 0 0 0 0,0-1 0 0 0,0 1 0 0 0,0 0 0 0 0,0-1 0 0 0,0 1 1 0 0,1-1-1 0 0,-1 0 0 0 0,1 0 0 0 0,-1-1 0 0 0,1 1 0 0 0,0-1 0 0 0,-1 1 0 0 0,1-1 0 0 0,0 0 0 0 0,0-1 1 0 0,0 1-1 0 0,3-1-61 0 0,3-2 114 0 0,1-2 0 0 0,-1 1 0 0 0,0-1-1 0 0,0-1 1 0 0,0 0 0 0 0,-1 0 0 0 0,1-1 0 0 0,-1 0 0 0 0,-1-1 0 0 0,1 0 0 0 0,-1 0 0 0 0,0-1 0 0 0,-1 0 0 0 0,0 0 0 0 0,0-1 0 0 0,-1 0 0 0 0,0 0 0 0 0,0-1 0 0 0,1-4-114 0 0,3-1 80 0 0,-1 4-72 0 0,-2-1-1 0 0,0 0 1 0 0,0 0-1 0 0,-1-1 1 0 0,-1 1-1 0 0,0-1 1 0 0,0-1-1 0 0,-1 1 1 0 0,-1-1-1 0 0,0-3-7 0 0,-18 83-393 0 0,15-57 388 0 0,0 0 0 0 0,1 0 1 0 0,-1 0-1 0 0,2 1 1 0 0,-1-1-1 0 0,1 0 0 0 0,1 0 1 0 0,0-1-1 0 0,0 1 0 0 0,1 0 1 0 0,-1-1-1 0 0,2 0 0 0 0,-1 0 1 0 0,1 0-1 0 0,1-1 1 0 0,0 1-1 0 0,0-1 0 0 0,0 0 1 0 0,0-1-1 0 0,1 0 0 0 0,8 6 5 0 0,-9-8 7 0 0,1-1 0 0 0,0 1 0 0 0,0-1 0 0 0,1 0 0 0 0,-1-1 0 0 0,1 0 0 0 0,-1 0 0 0 0,1 0 0 0 0,0-1 0 0 0,0 0 0 0 0,-1-1 0 0 0,1 0 0 0 0,0 0 0 0 0,3-1-7 0 0,-3-2 35 0 0,0 0-1 0 0,-1 0 1 0 0,1-1 0 0 0,0 0 0 0 0,-1 0 0 0 0,0-1 0 0 0,0 1 0 0 0,0-2 0 0 0,-1 1-1 0 0,0-1 1 0 0,0 0 0 0 0,0 0 0 0 0,-1-1 0 0 0,0 0 0 0 0,0 0 0 0 0,-1 0-1 0 0,1 0 1 0 0,-2-1 0 0 0,1 0 0 0 0,-1 1 0 0 0,1-4-35 0 0,16-38 79 0 0,-1-1-1 0 0,-3 0 1 0 0,-2-1 0 0 0,-3 0-1 0 0,4-41-78 0 0,-2-103 319 0 0,-25 173-94 0 0,11 44-473 0 0,-1 217 654 0 0,21-77-245 0 0,25 36-33 0 0,-39-150-72 0 0,-5-47-49 0 0,0-1-4 0 0,0 0 19 0 0,0 0 5 0 0,0 0 17 0 0,0 0-37 0 0,0 0-2 0 0,0 0-10 0 0,0 0-45 0 0,0 0 25 0 0,0 0 8 0 0,0 0-7 0 0,0 0-11 0 0,0 0-10 0 0,8-27-1584 0 0,16-48-7575 0 0,-22 64 3504 0 0,1 6-5020 0 0</inkml:trace>
  <inkml:trace contextRef="#ctx0" brushRef="#br0" timeOffset="303.894">4321 260 8074 0 0,'0'0'3080'0'0,"0"0"-814"0"0,0 0-512 0 0,0 0-175 0 0,0 0-205 0 0,0 0-165 0 0,0 0-197 0 0,0 0-178 0 0,0 0-99 0 0,0 0-51 0 0,0 0-29 0 0,0 0-29 0 0,16-4-36 0 0,118-26 694 0 0,-89 19-924 0 0,-8 1-460 0 0,1 1 1 0 0,0 2-1 0 0,1 2 1 0 0,28 0 99 0 0,-38 3-1156 0 0,-13 0-999 0 0,0 2-3492 0 0,-3 0-6312 0 0</inkml:trace>
  <inkml:trace contextRef="#ctx0" brushRef="#br0" timeOffset="7847.65">4097 1254 4521 0 0,'0'0'2961'0'0,"0"0"-952"0"0,0 0-296 0 0,0 0 64 0 0,0 0-55 0 0,0 0-184 0 0,0 0-313 0 0,0 0-272 0 0,0 0-145 0 0,0 0-140 0 0,0 0-128 0 0,0 0-108 0 0,0 0-100 0 0,-7-1-81 0 0,-49 9 313 0 0,-70 51 1255 0 0,126-58-1800 0 0,0 1-1 0 0,0 0 1 0 0,0-1 0 0 0,0 1-1 0 0,0-1 1 0 0,0 1 0 0 0,0-1-1 0 0,1 1 1 0 0,-1-1-1 0 0,0 1 1 0 0,1-1 0 0 0,-1 1-1 0 0,1-1 1 0 0,0 1 0 0 0,0-1-1 0 0,-1 0 1 0 0,1 1 0 0 0,0-1-1 0 0,0 0 1 0 0,0 0-1 0 0,0 0 1 0 0,0 0 0 0 0,1 0-1 0 0,-1 0 1 0 0,0 0 0 0 0,0 0-1 0 0,1 0 1 0 0,-1 0 0 0 0,0-1-1 0 0,1 1 1 0 0,-1 0 0 0 0,1-1-1 0 0,-1 1 1 0 0,1-1-1 0 0,-1 0 1 0 0,1 0 0 0 0,-1 1-1 0 0,2-1-18 0 0,3 3 108 0 0,3 1-51 0 0,1 1 1 0 0,-2 0-1 0 0,1 1 0 0 0,-1 0 0 0 0,0 0 0 0 0,0 1 0 0 0,-1-1 0 0 0,1 2 0 0 0,-2-1 0 0 0,1 1 1 0 0,-1 0-1 0 0,0 1 0 0 0,-1-1 0 0 0,0 1 0 0 0,0 0 0 0 0,-1 1 0 0 0,0-1 0 0 0,2 10-57 0 0,-4-16 32 0 0,-1 1-1 0 0,1-1 1 0 0,-1 0-1 0 0,0 0 1 0 0,-1 0-1 0 0,1 1 1 0 0,0-1-1 0 0,-1 0 1 0 0,0 1-1 0 0,0-1 0 0 0,0 0 1 0 0,0 1-1 0 0,0-1 1 0 0,-1 0-1 0 0,0 1 1 0 0,1-1-1 0 0,-1 0 1 0 0,0 0-1 0 0,-1 0 0 0 0,1 1 1 0 0,0-1-1 0 0,-1-1 1 0 0,0 1-1 0 0,0 0 1 0 0,0 0-1 0 0,0-1 1 0 0,0 1-1 0 0,0-1 0 0 0,-1 1 1 0 0,1-1-1 0 0,-2 1-31 0 0,-99 11 200 0 0,56-37-1025 0 0,48-13-4498 0 0,7 25 1180 0 0,0 3-3549 0 0,0 1-1177 0 0</inkml:trace>
  <inkml:trace contextRef="#ctx0" brushRef="#br0" timeOffset="8358.674">4401 1022 11931 0 0,'0'0'1560'0'0,"0"0"-420"0"0,0 0-220 0 0,0 0 33 0 0,0 0-37 0 0,0 0-65 0 0,0 0-102 0 0,0 0-58 0 0,0 0-28 0 0,0 0-1 0 0,0 0-11 0 0,0 0-52 0 0,0 0-19 0 0,1 12-53 0 0,8 211 1785 0 0,-30 64-1775 0 0,22-286-523 0 0,0 0 0 0 0,1-1 0 0 0,-1 1 0 0 0,0 0 0 0 0,1-1 0 0 0,-1 1 0 0 0,1-1 1 0 0,-1 1-1 0 0,1-1 0 0 0,0 0 0 0 0,-1 1 0 0 0,1-1 0 0 0,-1 0 0 0 0,1 0 0 0 0,0 0 1 0 0,-1 0-1 0 0,1-1 0 0 0,-1 1 0 0 0,1 0 0 0 0,-1-1 0 0 0,1 1 0 0 0,-1-1 0 0 0,1 1 1 0 0,-1-1-1 0 0,1 0 0 0 0,-1 0 0 0 0,0 1 0 0 0,1-1 0 0 0,-1 0 0 0 0,0 0 0 0 0,0 0 0 0 0,0-1 1 0 0,0 1-1 0 0,1 0-14 0 0,79-55 208 0 0,-54 36-198 0 0,1 1-1 0 0,0 1 1 0 0,1 1-1 0 0,1 2 1 0 0,8-2-10 0 0,-37 16-1 0 0,0 1-1 0 0,0-1 1 0 0,-1 1 0 0 0,1-1 0 0 0,0 0 0 0 0,0 1 0 0 0,0 0-1 0 0,0-1 1 0 0,0 1 0 0 0,0 0 0 0 0,0-1 0 0 0,0 1 0 0 0,1 0-1 0 0,-1 0 1 0 0,0 0 0 0 0,0 0 0 0 0,0 0 0 0 0,0 0 0 0 0,0 0-1 0 0,0 0 1 0 0,0 0 0 0 0,0 1 0 0 0,0-1 0 0 0,0 0-1 0 0,0 1 1 0 0,0-1 0 0 0,0 1 0 0 0,0-1 0 0 0,0 1 0 0 0,0-1-1 0 0,0 1 1 0 0,0 0 0 0 0,-1-1 0 0 0,1 1 0 0 0,0 0 0 0 0,0 0-1 0 0,-1 0 1 0 0,1 0 0 0 0,0-1 0 0 0,-1 1 0 0 0,1 0 0 0 0,-1 0-1 0 0,0 0 1 0 0,1 0 0 0 0,-1 0 0 0 0,0 0 0 0 0,1 0 0 0 0,-1 1-1 0 0,0-1 1 0 0,0 0 0 0 0,0 0 0 0 0,0 0 0 0 0,0 0-1 0 0,0 0 1 0 0,0 0 0 0 0,0 0 0 0 0,0 0 0 0 0,-1 1 1 0 0,1 115 65 0 0,0-116-103 0 0,0 0-1 0 0,0 0 1 0 0,0 0 0 0 0,1 0-1 0 0,-1-1 1 0 0,0 1 0 0 0,0 0-1 0 0,1 0 1 0 0,-1 0 0 0 0,0-1-1 0 0,1 1 1 0 0,-1 0 0 0 0,1 0-1 0 0,-1-1 1 0 0,1 1-1 0 0,-1 0 1 0 0,1-1 0 0 0,0 1-1 0 0,-1 0 1 0 0,1-1 0 0 0,0 1-1 0 0,0-1 1 0 0,-1 1 0 0 0,1-1-1 0 0,0 0 1 0 0,0 1 0 0 0,0-1-1 0 0,-1 0 1 0 0,1 1 0 0 0,0-1-1 0 0,0 0 1 0 0,0 0 0 0 0,0 0-1 0 0,0 0 1 0 0,-1 0-1 0 0,1 0 1 0 0,0 0 0 0 0,0 0-1 0 0,0 0 1 0 0,0 0 0 0 0,0 0 38 0 0,35-11-5573 0 0,-20 1 654 0 0,-5 4-2509 0 0,-4 3-55 0 0</inkml:trace>
  <inkml:trace contextRef="#ctx0" brushRef="#br0" timeOffset="8659.336">5008 1346 1504 0 0,'0'0'1526'0'0,"0"0"-270"0"0,0 0 81 0 0,0 0 194 0 0,0 0 73 0 0,0 0-145 0 0,0 0-272 0 0,0 0-268 0 0,0 0-195 0 0,0 0-104 0 0,0 0 8 0 0,0 0-12 0 0,-5 11-28 0 0,-33 85 1190 0 0,37-93-1708 0 0,0 0 1 0 0,0 0-1 0 0,0 0 1 0 0,1 0-1 0 0,0 0 1 0 0,-1 0-1 0 0,1 0 0 0 0,0 0 1 0 0,0 0-1 0 0,1 0 1 0 0,-1 0-1 0 0,0 0 1 0 0,1 0-1 0 0,0-1 0 0 0,0 1 1 0 0,0 0-1 0 0,0 0 1 0 0,0 0-1 0 0,1-1 1 0 0,-1 1-1 0 0,1-1 0 0 0,-1 1 1 0 0,1-1-1 0 0,0 1 1 0 0,0-1-1 0 0,0 0 1 0 0,1 0-1 0 0,-1 0 0 0 0,0 0 1 0 0,1 0-1 0 0,-1-1 1 0 0,1 1-1 0 0,0-1 1 0 0,-1 0-1 0 0,1 0 0 0 0,0 1 1 0 0,2-1-71 0 0,0 0 161 0 0,0-1 0 0 0,0 0 0 0 0,1 0 0 0 0,-1 0 0 0 0,0-1 0 0 0,0 0 0 0 0,-1 0 0 0 0,1 0 0 0 0,0 0 0 0 0,0-1 0 0 0,0 0 0 0 0,-1 0 0 0 0,1 0 0 0 0,-1-1 0 0 0,0 1 0 0 0,1-1 0 0 0,-1 0 1 0 0,0 0-1 0 0,-1-1 0 0 0,1 1 0 0 0,0-1 0 0 0,-1 1 0 0 0,0-1 0 0 0,2-4-161 0 0,0 2 142 0 0,0 0 0 0 0,0-1 1 0 0,-1 1-1 0 0,0-1 1 0 0,0 0-1 0 0,-1 0 0 0 0,0 0 1 0 0,0-1-1 0 0,-1 1 0 0 0,0-1 1 0 0,0 1-1 0 0,-1-1 0 0 0,0 0 1 0 0,0 0-1 0 0,-1-5-142 0 0,0 9 4 0 0,0 0-1 0 0,0 0 1 0 0,0 0 0 0 0,-1 0-1 0 0,0 0 1 0 0,1 0 0 0 0,-1 1 0 0 0,-1-1-1 0 0,1 0 1 0 0,-1 1 0 0 0,1-1-1 0 0,-1 1 1 0 0,0-1 0 0 0,0 1-1 0 0,-1 0 1 0 0,1 0 0 0 0,0 0 0 0 0,-1 0-1 0 0,0 0 1 0 0,0 0 0 0 0,0 1-1 0 0,0 0 1 0 0,0-1 0 0 0,-1 1-1 0 0,1 0 1 0 0,0 1 0 0 0,-1-1-1 0 0,0 1 1 0 0,1-1 0 0 0,-1 1 0 0 0,-3-1-4 0 0,-69 9-2298 0 0,54 6-1752 0 0,1 4-4286 0 0,12-9-2978 0 0</inkml:trace>
  <inkml:trace contextRef="#ctx0" brushRef="#br0" timeOffset="9245.184">5387 1298 8042 0 0,'0'0'3439'0'0,"0"0"-1554"0"0,0 0-691 0 0,0 0-135 0 0,0 0-101 0 0,0 0-150 0 0,0 0-161 0 0,0 0-144 0 0,0 0-43 0 0,0 0 21 0 0,0 0 11 0 0,0 0 4 0 0,-11 8-50 0 0,-36 29-42 0 0,34 2 703 0 0,14-31-903 0 0,-1-4-130 0 0,0 0 1 0 0,0 0 0 0 0,0 0-1 0 0,0 1 1 0 0,1-1 0 0 0,-1 0-1 0 0,1 0 1 0 0,0 0-1 0 0,1 0 1 0 0,-1 0 0 0 0,1 0-1 0 0,-1-1 1 0 0,1 1 0 0 0,0 0-1 0 0,1-1 1 0 0,-1 0-1 0 0,0 1 1 0 0,1-1 0 0 0,0 0-1 0 0,0 0 1 0 0,0 0 0 0 0,0-1-1 0 0,0 1 1 0 0,1-1-1 0 0,-1 1 1 0 0,1-1 0 0 0,-1 0-1 0 0,1-1 1 0 0,0 1 0 0 0,0-1-1 0 0,0 1 1 0 0,0-1-1 0 0,0 0 1 0 0,0-1 0 0 0,0 1-1 0 0,0-1 1 0 0,0 1 0 0 0,0-1-1 0 0,1-1 1 0 0,-1 1-1 0 0,0 0 1 0 0,0-1 0 0 0,0 0-1 0 0,0 0 1 0 0,0 0 0 0 0,1-1-75 0 0,10-9 181 0 0,-1-1 1 0 0,-1 0 0 0 0,0-1-1 0 0,-1-1 1 0 0,0 0 0 0 0,-1 0-1 0 0,-1-1 1 0 0,0 0 0 0 0,-1-1-182 0 0,-2 9 20 0 0,-7 7-30 0 0,0 0-6 0 0,0 0-32 0 0,0 0-32 0 0,4 29-153 0 0,-4-25 223 0 0,1 1-1 0 0,0 0 1 0 0,0 0 0 0 0,0 0 0 0 0,0 0 0 0 0,1-1 0 0 0,0 1-1 0 0,0 0 1 0 0,0-1 0 0 0,1 0 0 0 0,-1 1 0 0 0,1-1 0 0 0,0 0-1 0 0,0-1 1 0 0,1 1 0 0 0,-1 0 0 0 0,1-1 0 0 0,-1 0 0 0 0,1 0-1 0 0,0 0 1 0 0,1 0 0 0 0,-1-1 0 0 0,0 1 0 0 0,1-1 0 0 0,-1 0-1 0 0,1 0 1 0 0,0-1 0 0 0,-1 0 0 0 0,1 1 0 0 0,0-1 0 0 0,0-1-1 0 0,4 1 11 0 0,-1-3 22 0 0,0 0-1 0 0,0-1 0 0 0,0 0 0 0 0,0-1 0 0 0,0 1 1 0 0,-1-1-1 0 0,0-1 0 0 0,0 0 0 0 0,0 0 0 0 0,0 0 1 0 0,-1 0-1 0 0,0-1 0 0 0,0 0 0 0 0,0-1 0 0 0,-1 1 1 0 0,0-1-1 0 0,0 0 0 0 0,-1-1 0 0 0,0 1 0 0 0,0-1 1 0 0,0 1-1 0 0,-1-1 0 0 0,-1 0 0 0 0,1 0 0 0 0,-1-1 1 0 0,-1 1-1 0 0,1 0 0 0 0,-1-1 0 0 0,-1-1-21 0 0,0-14-148 0 0,0 19-5281 0 0,0 0-5692 0 0,0 5 204 0 0</inkml:trace>
  <inkml:trace contextRef="#ctx0" brushRef="#br0" timeOffset="-12974.417">496 83 1592 0 0,'0'0'1502'0'0,"0"0"-26"0"0,0 0 89 0 0,0 0 155 0 0,0 0 99 0 0,0 0-84 0 0,0 0-213 0 0,0 0-207 0 0,0 0-204 0 0,0 0-146 0 0,0 0-110 0 0,-5-4 2646 0 0,4 255-55 0 0,0-2-3035 0 0,-16-168-1681 0 0,24-123-1199 0 0,-2 20-1299 0 0,-2 0-3973 0 0,-1 13-1546 0 0</inkml:trace>
  <inkml:trace contextRef="#ctx0" brushRef="#br0" timeOffset="-12639.088">213 168 6145 0 0,'0'0'2261'0'0,"0"0"-530"0"0,0 0-256 0 0,0 0-24 0 0,0 0 18 0 0,0 0-24 0 0,0 0-166 0 0,0 0-196 0 0,0 0-267 0 0,0 0-251 0 0,0 0-203 0 0,0 0-125 0 0,-4-3-73 0 0,-2-12 313 0 0,37 7 428 0 0,280-58 2199 0 0,-170 62-3233 0 0,-129 9-1828 0 0,-10-2-2254 0 0,-2-1-3464 0 0,0-1-3322 0 0</inkml:trace>
  <inkml:trace contextRef="#ctx0" brushRef="#br0" timeOffset="-12249.213">737 337 5489 0 0,'0'0'3173'0'0,"0"0"-1235"0"0,0 0-435 0 0,0 0-19 0 0,0 0-21 0 0,0 0-148 0 0,0 0-248 0 0,0 0-223 0 0,0 0-181 0 0,0 0-103 0 0,0 0-36 0 0,0 0-57 0 0,0 0-29 0 0,16-3-15 0 0,112-17 1138 0 0,38-4 282 0 0,-93-2-1954 0 0,-70 22-229 0 0,-2 4-4734 0 0,-1 0-5349 0 0,0 0 10379 0 0,0 0-8719 0 0</inkml:trace>
  <inkml:trace contextRef="#ctx0" brushRef="#br0" timeOffset="-11992.241">815 532 10810 0 0,'0'0'1487'0'0,"0"0"-466"0"0,0 0-145 0 0,0 0 96 0 0,0 0 95 0 0,0 0-15 0 0,0 0-112 0 0,0 0-117 0 0,0 0-117 0 0,0 0-117 0 0,0 0-122 0 0,0 0-112 0 0,18-2-102 0 0,56-9-97 0 0,38-13-1186 0 0,-91 15-2353 0 0,-10 3-2925 0 0,-4 3-4545 0 0</inkml:trace>
  <inkml:trace contextRef="#ctx0" brushRef="#br0" timeOffset="-11412.339">1321 112 9642 0 0,'0'0'1822'0'0,"0"0"-281"0"0,0 0-222 0 0,0 0 24 0 0,0 0-4 0 0,0 0-122 0 0,0 0-219 0 0,0 0-255 0 0,0 0-191 0 0,0 0-102 0 0,0 0-41 0 0,0 0 6 0 0,11-9 8 0 0,34-29 0 0 0,47-7 1332 0 0,-71 38-1503 0 0,-12 4-190 0 0,1 1 1 0 0,-1-1 0 0 0,1 1-1 0 0,0 1 1 0 0,0 0 0 0 0,-1 0-1 0 0,1 1 1 0 0,0 0 0 0 0,0 1-1 0 0,2 0-62 0 0,-10 1 8 0 0,0 0 0 0 0,-1 1-1 0 0,1-1 1 0 0,-1 0-1 0 0,0 0 1 0 0,0 0-1 0 0,0 1 1 0 0,0-1 0 0 0,0 1-1 0 0,0-1 1 0 0,0 1-1 0 0,-1-1 1 0 0,0 1-1 0 0,1-1 1 0 0,-1 1 0 0 0,0 0-1 0 0,0-1 1 0 0,0 1-1 0 0,-1-1 1 0 0,1 1-1 0 0,0-1 1 0 0,-1 1 0 0 0,0-1-1 0 0,0 1 1 0 0,0-1-1 0 0,0 1 1 0 0,0-1-1 0 0,0 0 1 0 0,0 1 0 0 0,-1-1-1 0 0,1 0 1 0 0,-1 0-1 0 0,0 0 1 0 0,1 0-1 0 0,-1-1 1 0 0,0 1-1 0 0,-1 0-7 0 0,-136 152 249 0 0,138-153-247 0 0,0 0 0 0 0,0 0 0 0 0,0 0 0 0 0,1 0 0 0 0,-1 0 0 0 0,0 0 0 0 0,1 1 0 0 0,-1-1 0 0 0,0 0 0 0 0,1 0 0 0 0,-1 0 0 0 0,1 1 0 0 0,0-1 0 0 0,-1 0 0 0 0,1 1 0 0 0,0-1 0 0 0,0 0 0 0 0,0 1 0 0 0,0-1 0 0 0,0 0 0 0 0,0 1 0 0 0,0-1 0 0 0,1 0 0 0 0,-1 0 0 0 0,0 1 0 0 0,1-1 0 0 0,-1 0 0 0 0,1 0 0 0 0,-1 1 0 0 0,1-1 0 0 0,-1 0 0 0 0,1 0 0 0 0,0 0 0 0 0,0 0 0 0 0,0 0 0 0 0,0 0 0 0 0,-1 0 0 0 0,1 0 0 0 0,1 0 0 0 0,-1 0 0 0 0,0-1 0 0 0,0 1 0 0 0,0 0 0 0 0,0-1 0 0 0,0 1 0 0 0,1-1 0 0 0,-1 1 0 0 0,1 0-2 0 0,68 6 359 0 0,-65-7-320 0 0,156-30 491 0 0,-144 26-893 0 0,11-1-765 0 0,-8 3-7948 0 0,-16 2-2538 0 0</inkml:trace>
  <inkml:trace contextRef="#ctx0" brushRef="#br0" timeOffset="-10632.832">1418 480 5073 0 0,'0'0'1870'0'0,"0"0"-31"0"0,0 0 45 0 0,0 0 14 0 0,0 0-167 0 0,0 0-297 0 0,0 0-343 0 0,0 0-323 0 0,0 0-240 0 0,0 0-156 0 0,0 0-95 0 0,0 0 29 0 0,0 0 76 0 0,5 0 131 0 0,39-2 642 0 0,0-2 1 0 0,0-1-1 0 0,0-3 1 0 0,25-9-1156 0 0,39-9 136 0 0,-65 23-984 0 0,-25 2-4657 0 0,-17 1-342 0 0,-1 0-5365 0 0</inkml:trace>
  <inkml:trace contextRef="#ctx0" brushRef="#br0" timeOffset="-10064.965">1659 606 8522 0 0,'0'0'1413'0'0,"0"0"-332"0"0,0 0-53 0 0,0 0 192 0 0,0 0 160 0 0,0 0-6 0 0,0 0-219 0 0,0 0-301 0 0,0 0-234 0 0,0 0-95 0 0,0 0-14 0 0,0 0 0 0 0,0 0 11 0 0,-2 5-39 0 0,-77 77 1523 0 0,76-80-1958 0 0,-1 0 0 0 0,1 0 0 0 0,0 1 1 0 0,-1-1-1 0 0,1 1 0 0 0,0-1 0 0 0,0 1 0 0 0,1 0 1 0 0,-1 0-1 0 0,1 0 0 0 0,-1 1 0 0 0,1-1 0 0 0,0 1 0 0 0,0-1 1 0 0,1 1-1 0 0,-1 0 0 0 0,1-1 0 0 0,0 1 0 0 0,0 0 0 0 0,0 0 1 0 0,0 0-1 0 0,0 0 0 0 0,1 0 0 0 0,0 1-48 0 0,48 17 284 0 0,-14-12-110 0 0,85 38 314 0 0,-116-46-462 0 0,0 0 0 0 0,0 0 0 0 0,0 0 0 0 0,0 1 0 0 0,-1-1 0 0 0,1 1-1 0 0,-1-1 1 0 0,0 1 0 0 0,1 0 0 0 0,-1 0 0 0 0,-1 0 0 0 0,1 0 0 0 0,0 0 0 0 0,-1 1 0 0 0,1-1 0 0 0,-1 0 0 0 0,0 1 0 0 0,0-1 0 0 0,0 1 0 0 0,-1-1 0 0 0,1 1 0 0 0,-1-1 0 0 0,0 1 0 0 0,0-1 0 0 0,0 1 0 0 0,-1-1 0 0 0,1 1 0 0 0,-1 0-26 0 0,-47 29-91 0 0,-20-12-2144 0 0,37-19-6131 0 0,26-3 2939 0 0,2-2-4488 0 0</inkml:trace>
  <inkml:trace contextRef="#ctx0" brushRef="#br0" timeOffset="-9823.262">1597 676 4729 0 0,'0'0'2458'0'0,"0"0"-500"0"0,0 0-81 0 0,0 0 70 0 0,0 0-90 0 0,0 0-254 0 0,0 0-396 0 0,0 0-404 0 0,0 0-261 0 0,0 0-63 0 0,0 0 33 0 0,0 0 50 0 0,7 0 31 0 0,84-8 1112 0 0,20-22-1089 0 0,-19 5-4999 0 0,-82 21-1459 0 0,-1 1-5453 0 0</inkml:trace>
  <inkml:trace contextRef="#ctx0" brushRef="#br0" timeOffset="-5883.263">2066 554 0 0 0,'-2'12'453'0'0,"-10"56"1648"0"0,7-57 5825 0 0,0-10 4563 0 0,-4-35-11177 0 0,9 30-1254 0 0,17-109 908 0 0,58 6-734 0 0,-36 82-305 0 0,-39 25 52 0 0,17 11-121 0 0,-3 44 242 0 0,-13-12-57 0 0,14 61-52 0 0,-14-104-7 0 0,-1 0 14 0 0,0 0-6 0 0,0 0 10 0 0,30-40 256 0 0,-17 12-253 0 0,1 2 0 0 0,2-1 0 0 0,0 2 0 0 0,1 0 0 0 0,2 1 0 0 0,0 1 0 0 0,15-12-5 0 0,-33 34-5 0 0,0 0 0 0 0,-1 0 0 0 0,1 0 0 0 0,0 0 0 0 0,0 1 0 0 0,0-1 0 0 0,0 0 0 0 0,0 1 0 0 0,0-1-1 0 0,0 0 1 0 0,0 1 0 0 0,0-1 0 0 0,1 1 0 0 0,-1 0 0 0 0,0-1 0 0 0,0 1 0 0 0,0 0 0 0 0,1 0 0 0 0,-1 0 0 0 0,0 0 0 0 0,0 0 0 0 0,0 0 0 0 0,1 0 0 0 0,-1 0 0 0 0,0 0-1 0 0,0 1 1 0 0,0-1 0 0 0,0 0 0 0 0,1 1 0 0 0,-1-1 0 0 0,0 1 0 0 0,0-1 0 0 0,0 1 0 0 0,0-1 0 0 0,0 1 0 0 0,0 0 0 0 0,0 0 0 0 0,0 0 0 0 0,0-1 0 0 0,-1 1-1 0 0,1 1 6 0 0,24 49-11 0 0,-18-35 30 0 0,-4-2 10 0 0,0 0 0 0 0,-1 1 0 0 0,-1 0 0 0 0,0-1 0 0 0,0 1 0 0 0,-2 0 0 0 0,0-1 0 0 0,-1 5-29 0 0,-3 17 58 0 0,5-36-109 0 0,35-25-3653 0 0,-13 7-5466 0 0,-13 14-2003 0 0</inkml:trace>
  <inkml:trace contextRef="#ctx0" brushRef="#br0" timeOffset="-5169.243">2865 311 8754 0 0,'0'0'1932'0'0,"0"0"-554"0"0,0 0-311 0 0,0 0 138 0 0,0 0 74 0 0,0 0 10 0 0,0 0-89 0 0,0 0-213 0 0,0 0-184 0 0,0 0-201 0 0,0 0-132 0 0,0 0-90 0 0,0 0-57 0 0,-16 2-18 0 0,-51 7-28 0 0,64-9-228 0 0,-1 1 0 0 0,1-1 0 0 0,0 1 0 0 0,-1 0 0 0 0,1 0 0 0 0,0 1 0 0 0,-1-1 0 0 0,1 1 0 0 0,0-1 0 0 0,0 1 0 0 0,0 0 0 0 0,0 0-1 0 0,1 1 1 0 0,-1-1 0 0 0,1 0 0 0 0,-1 1 0 0 0,1 0 0 0 0,-1 0-49 0 0,-8 9 172 0 0,4-6-142 0 0,1 0 0 0 0,-1 1 0 0 0,1 0 0 0 0,1-1 0 0 0,-1 2-1 0 0,1-1 1 0 0,1 1 0 0 0,-1 0 0 0 0,1 0 0 0 0,1 0 0 0 0,-1 0 0 0 0,1 1 0 0 0,1-1 0 0 0,0 1 0 0 0,0 0 0 0 0,0 0 0 0 0,1 0 0 0 0,1 0 0 0 0,-1 8-30 0 0,3-14 25 0 0,0-1 1 0 0,-1 1-1 0 0,1-1 0 0 0,0 1 1 0 0,0-1-1 0 0,0 0 0 0 0,0 0 1 0 0,1 0-1 0 0,-1 0 0 0 0,1 0 0 0 0,-1 0 1 0 0,1-1-1 0 0,0 1 0 0 0,-1-1 1 0 0,1 0-1 0 0,0 0 0 0 0,0 0 1 0 0,0 0-1 0 0,0 0 0 0 0,0-1 0 0 0,0 1 1 0 0,0-1-1 0 0,0 0 0 0 0,0 0 1 0 0,0 0-1 0 0,0 0 0 0 0,0-1 1 0 0,0 1-1 0 0,0-1 0 0 0,0 1 0 0 0,0-1 1 0 0,0 0-1 0 0,0 0 0 0 0,0-1 1 0 0,-1 1-1 0 0,1-1 0 0 0,0 0-25 0 0,96-89 1177 0 0,-27 18-889 0 0,-65 67-291 0 0,0 1 0 0 0,1-1 0 0 0,0 2 0 0 0,-1-1 0 0 0,2 1 0 0 0,-1 0 0 0 0,0 1 0 0 0,1 0 0 0 0,-1 0 0 0 0,1 1 0 0 0,0 0 0 0 0,4 0 3 0 0,2 35 22 0 0,-5 99 256 0 0,-10-95-229 0 0,1 20-31 0 0,-3-1-1 0 0,-2 1 1 0 0,-2-1-1 0 0,-3 0 1 0 0,-2-1-1 0 0,-3 0 1 0 0,-19 50-18 0 0,31-98 0 0 0,-1 0 1 0 0,0-1 0 0 0,0 1-1 0 0,0-1 1 0 0,-1 0 0 0 0,0 1-1 0 0,0-2 1 0 0,-1 1 0 0 0,0-1-1 0 0,0 1 1 0 0,0-1 0 0 0,0 0-1 0 0,-1-1 1 0 0,0 0 0 0 0,0 0-1 0 0,0 0 1 0 0,0 0 0 0 0,-1-1-1 0 0,1 0 1 0 0,-1-1 0 0 0,0 1-1 0 0,0-1 1 0 0,0 0 0 0 0,-6 0-1 0 0,11-2-1 0 0,-1 0 0 0 0,1-1-1 0 0,0 1 1 0 0,0 0 0 0 0,-1-1 0 0 0,1 0 0 0 0,0 1 0 0 0,0-1 0 0 0,0 0 0 0 0,-1 0 0 0 0,1 0 0 0 0,0 0 0 0 0,0-1 0 0 0,1 1-1 0 0,-1-1 1 0 0,0 1 0 0 0,0-1 0 0 0,1 1 0 0 0,-1-1 0 0 0,1 0 0 0 0,-1 0 0 0 0,1 0 0 0 0,0 0 0 0 0,0 0 0 0 0,0 0 0 0 0,0 0-1 0 0,0 0 1 0 0,0-1 0 0 0,1 1 0 0 0,-1 0 0 0 0,1 0 0 0 0,-1-1 0 0 0,1 1 0 0 0,0 0 0 0 0,0-1 0 0 0,0 1 0 0 0,0-1 1 0 0,18-90-48 0 0,-5 67 39 0 0,1-1 0 0 0,1 2 0 0 0,2 0 1 0 0,0 1-1 0 0,2 0 0 0 0,0 2 1 0 0,2 0-1 0 0,0 1 0 0 0,1 1 0 0 0,1 1 1 0 0,10-4 8 0 0,-4 3-375 0 0,11-7-406 0 0,-10 15-8065 0 0,-25 11-2901 0 0</inkml:trace>
  <inkml:trace contextRef="#ctx0" brushRef="#br0" timeOffset="3801.932">143 1397 2753 0 0,'0'0'890'0'0,"0"0"-185"0"0,0 0-29 0 0,0 0 196 0 0,0 0 247 0 0,0 0 126 0 0,0 0-34 0 0,0 0-176 0 0,0 0-184 0 0,0 0-123 0 0,0 0-42 0 0,-9-4 523 0 0,7 5 3920 0 0,-8 118-3964 0 0,10 174-68 0 0,1-283-993 0 0,-1 0 0 0 0,-1 0 0 0 0,0 0 0 0 0,0-1 0 0 0,-1 1 0 0 0,0 0 0 0 0,-1-1 0 0 0,0 1 0 0 0,0-1 0 0 0,-1 0 0 0 0,0 0 1 0 0,-1 0-1 0 0,-1 3-104 0 0,5-12 37 0 0,1 1 1 0 0,0-1 0 0 0,-1 1-1 0 0,1 0 1 0 0,0-1 0 0 0,-1 1-1 0 0,1-1 1 0 0,-1 1 0 0 0,1-1-1 0 0,-1 1 1 0 0,1-1 0 0 0,-1 1-1 0 0,0-1 1 0 0,1 0 0 0 0,-1 1 0 0 0,1-1-1 0 0,-1 0 1 0 0,0 1 0 0 0,1-1-1 0 0,-1 0 1 0 0,0 0 0 0 0,1 0-1 0 0,-1 0 1 0 0,0 0 0 0 0,0 1-1 0 0,1-1 1 0 0,-1 0 0 0 0,0 0-1 0 0,1-1 1 0 0,-1 1 0 0 0,0 0-1 0 0,1 0 1 0 0,-1 0 0 0 0,0 0 0 0 0,1-1-1 0 0,-1 1 1 0 0,0 0 0 0 0,1-1-1 0 0,-1 1 1 0 0,0 0 0 0 0,1-1-1 0 0,-1 1 1 0 0,1-1 0 0 0,-1 1-1 0 0,1-1 1 0 0,-1 1 0 0 0,1-1-1 0 0,0 1 1 0 0,-1-1 0 0 0,1 1 0 0 0,-1-1-1 0 0,1 0 1 0 0,0 1 0 0 0,0-1-1 0 0,-1 0 1 0 0,1 1 0 0 0,0-1-1 0 0,0 0 1 0 0,0 1 0 0 0,0-1-1 0 0,0 0-37 0 0,-10-44 255 0 0,11 21-249 0 0,2 1 0 0 0,0 0-1 0 0,2 0 1 0 0,0 0-1 0 0,1 0 1 0 0,2 1 0 0 0,0 0-1 0 0,1 1 1 0 0,2 0-1 0 0,0 0 1 0 0,1 1 0 0 0,1 1-1 0 0,0 0 1 0 0,2 0-1 0 0,11-10-5 0 0,-16 16 0 0 0,0 0 0 0 0,1 0 0 0 0,0 1 0 0 0,1 1-1 0 0,1 0 1 0 0,-1 0 0 0 0,2 2 0 0 0,-1-1-1 0 0,1 2 1 0 0,1 0 0 0 0,0 0 0 0 0,0 2 0 0 0,0 0-1 0 0,1 0 1 0 0,0 2 0 0 0,0 0 0 0 0,0 0-1 0 0,8 1 1 0 0,-20 3 3 0 0,0 0 0 0 0,0 1-1 0 0,-1 0 1 0 0,1-1 0 0 0,0 2-1 0 0,-1-1 1 0 0,1 0-1 0 0,-1 0 1 0 0,0 1 0 0 0,1 0-1 0 0,-1 0 1 0 0,0 0 0 0 0,0 0-1 0 0,0 0 1 0 0,0 1 0 0 0,0-1-1 0 0,-1 1 1 0 0,1 0-1 0 0,-1 0 1 0 0,0 0 0 0 0,1 0-1 0 0,-1 0 1 0 0,-1 0 0 0 0,1 1-1 0 0,0-1 1 0 0,-1 1 0 0 0,0-1-1 0 0,1 2-2 0 0,1 4 23 0 0,-1 0 0 0 0,0 0 0 0 0,0 0 0 0 0,-1 0 0 0 0,0 1-1 0 0,0-1 1 0 0,-1 0 0 0 0,-1 0 0 0 0,1 1 0 0 0,-2-1 0 0 0,0 3-23 0 0,-1-2 15 0 0,-1 0 0 0 0,-1-1 1 0 0,0 1-1 0 0,0-1 0 0 0,0-1 1 0 0,-1 1-1 0 0,-1-1 0 0 0,1 0 0 0 0,-1 0 1 0 0,-1 0-1 0 0,0-1 0 0 0,0-1 1 0 0,-1 1-16 0 0,3-2-20 0 0,0 0 1 0 0,0-1-1 0 0,-1 0 1 0 0,0 0-1 0 0,0-1 1 0 0,0 0-1 0 0,0 0 1 0 0,0-1-1 0 0,-1 1 1 0 0,1-2-1 0 0,-1 1 1 0 0,1-1-1 0 0,-1 0 1 0 0,0-1-1 0 0,1 1 1 0 0,-1-2-1 0 0,0 1 1 0 0,-2-1 19 0 0,7 0-113 0 0,1 0-1 0 0,0 0 1 0 0,0 0 0 0 0,-1 0-1 0 0,1-1 1 0 0,0 1 0 0 0,0-1 0 0 0,0 1-1 0 0,1-1 1 0 0,-1 1 0 0 0,0-1 0 0 0,1 0-1 0 0,-1 0 1 0 0,1 0 0 0 0,-1 0-1 0 0,1 0 1 0 0,0 0 0 0 0,0-1 0 0 0,0 1-1 0 0,0 0 1 0 0,0 0 0 0 0,0-1-1 0 0,1 1 1 0 0,-1-1 0 0 0,1 1 0 0 0,0-1-1 0 0,0 1 1 0 0,0 0 0 0 0,0-2 113 0 0,22-65-7087 0 0,-12 57 2440 0 0,-3 1-3897 0 0</inkml:trace>
  <inkml:trace contextRef="#ctx0" brushRef="#br0" timeOffset="4271.094">864 1394 6081 0 0,'0'0'3613'0'0,"0"0"-1915"0"0,0 0-747 0 0,0 0-19 0 0,0 0 44 0 0,0 0-9 0 0,0 0-100 0 0,0 0-167 0 0,0 0-157 0 0,0 0-115 0 0,0 0-68 0 0,0 0-77 0 0,0 0-43 0 0,-22 17-35 0 0,-65 55-41 0 0,84-70-152 0 0,1-1 0 0 0,0 1 0 0 0,0 0 0 0 0,0-1 0 0 0,0 1 0 0 0,1 0 0 0 0,-1 0 0 0 0,0 0 0 0 0,1 1 0 0 0,-1-1 0 0 0,1 0 0 0 0,0 1 0 0 0,0-1 0 0 0,0 1 0 0 0,0-1 0 0 0,0 1 0 0 0,0-1 0 0 0,1 1 0 0 0,-1-1 0 0 0,1 1 1 0 0,0 0-1 0 0,0-1 0 0 0,0 1 0 0 0,0 0 0 0 0,0-1 0 0 0,1 3-12 0 0,0 7 56 0 0,-2-9-19 0 0,1 1 0 0 0,-1 0-1 0 0,1 0 1 0 0,0 0-1 0 0,0 0 1 0 0,1 0-1 0 0,-1 0 1 0 0,1 0-1 0 0,0-1 1 0 0,0 1 0 0 0,0 0-1 0 0,0-1 1 0 0,0 1-1 0 0,1 0 1 0 0,0-1-1 0 0,0 1 1 0 0,0-1-1 0 0,0 0 1 0 0,0 0 0 0 0,1 0-1 0 0,0 0 1 0 0,-1 0-1 0 0,1-1 1 0 0,0 1-1 0 0,0-1 1 0 0,0 1-1 0 0,1-1 1 0 0,-1 0 0 0 0,0 0-1 0 0,1-1 1 0 0,0 1-1 0 0,-1-1 1 0 0,1 0-1 0 0,0 0 1 0 0,-1 0-1 0 0,1 0 1 0 0,0-1 0 0 0,0 1-1 0 0,0-1-36 0 0,5-2 117 0 0,1 0 0 0 0,-1-1 0 0 0,0 0 0 0 0,0 0 0 0 0,0-1 0 0 0,0 0 0 0 0,-1-1 1 0 0,1 0-1 0 0,-1 0 0 0 0,-1-1 0 0 0,1 0 0 0 0,-1 0 0 0 0,0 0 0 0 0,0-1 0 0 0,0-1 0 0 0,-1 1 0 0 0,-1-1 0 0 0,1 0 0 0 0,-1 0 0 0 0,0 0 0 0 0,-1-1 0 0 0,3-9-117 0 0,-4 14-5 0 0,-1 0 0 0 0,0-1 0 0 0,0 1 0 0 0,0-1 0 0 0,0 1 0 0 0,-1-1 0 0 0,0 0 0 0 0,0 0 0 0 0,0 0 0 0 0,0 0-1 0 0,-1 0 1 0 0,0 0 0 0 0,0 0 0 0 0,-1 0 0 0 0,1 0 0 0 0,-1 1 0 0 0,0-1 0 0 0,0 0 0 0 0,0 0 0 0 0,-1 0 0 0 0,0 1 0 0 0,0-1-1 0 0,0 1 1 0 0,-1-1 0 0 0,1 1 0 0 0,-1 0 0 0 0,0 0 0 0 0,0 0 0 0 0,0 0 0 0 0,-1 1 0 0 0,1-1 0 0 0,-1 1 0 0 0,0 0 0 0 0,0 0 0 0 0,0 0-1 0 0,0 1 1 0 0,-1 0 0 0 0,1-1 0 0 0,-1 1 0 0 0,1 1 0 0 0,-1-1 0 0 0,-4 0 5 0 0,4 1-223 0 0,0 1 1 0 0,1 0-1 0 0,-1 0 1 0 0,0 1-1 0 0,0-1 1 0 0,0 1-1 0 0,0 0 1 0 0,0 1-1 0 0,0-1 1 0 0,1 1-1 0 0,-1 0 1 0 0,1 0-1 0 0,-1 0 1 0 0,1 1-1 0 0,-3 1 224 0 0,-21 19-7549 0 0,18-15-3348 0 0</inkml:trace>
  <inkml:trace contextRef="#ctx0" brushRef="#br0" timeOffset="4787.516">1479 1290 3921 0 0,'0'0'1464'0'0,"0"0"-329"0"0,0 0 55 0 0,0 0 250 0 0,0 0 127 0 0,0 0-25 0 0,0 0-143 0 0,0 0-208 0 0,0 0-137 0 0,0 0-117 0 0,0 0-129 0 0,0 0-157 0 0,0 0-149 0 0,-32 16-114 0 0,-100 49-86 0 0,86-38 237 0 0,46-26-523 0 0,0 0 0 0 0,0-1-1 0 0,1 1 1 0 0,-1 0 0 0 0,0 0 0 0 0,0 0 0 0 0,1 0 0 0 0,-1-1 0 0 0,1 1 0 0 0,-1 0 0 0 0,1 0 0 0 0,-1-1 0 0 0,1 1 0 0 0,-1 0 0 0 0,1-1 0 0 0,0 1 0 0 0,-1 0 0 0 0,1-1 0 0 0,0 1 0 0 0,-1-1 0 0 0,1 1 0 0 0,0-1 0 0 0,0 0 0 0 0,0 1 0 0 0,-1-1-1 0 0,1 0 1 0 0,0 1 0 0 0,0-1 0 0 0,0 0 0 0 0,0 0 0 0 0,0 0 0 0 0,0 0 0 0 0,-1 0 0 0 0,1 0 0 0 0,0 0 0 0 0,0 0 0 0 0,0 0 0 0 0,0 0 0 0 0,0-1 0 0 0,0 1 0 0 0,-1 0 0 0 0,1 0 0 0 0,0-1 0 0 0,0 1 0 0 0,0-1 0 0 0,0 0-16 0 0,12 2 187 0 0,2 1-35 0 0,-9-2-118 0 0,-1 0 0 0 0,0 1 1 0 0,1-1-1 0 0,-1 1 0 0 0,0 1 0 0 0,0-1 1 0 0,0 1-1 0 0,0 0 0 0 0,0 0 0 0 0,0 0 1 0 0,-1 1-1 0 0,1-1 0 0 0,-1 1 0 0 0,1 1 1 0 0,2 2-35 0 0,-5-4 48 0 0,0 0 1 0 0,-1 0-1 0 0,1 1 1 0 0,-1-1-1 0 0,0 0 1 0 0,0 1 0 0 0,0-1-1 0 0,0 1 1 0 0,0 0-1 0 0,0-1 1 0 0,-1 1 0 0 0,1 0-1 0 0,-1-1 1 0 0,0 1-1 0 0,1 0 1 0 0,-1 0-1 0 0,-1-1 1 0 0,1 1 0 0 0,0 0-1 0 0,-1 0 1 0 0,1-1-1 0 0,-1 1 1 0 0,0-1-1 0 0,0 1 1 0 0,0 0 0 0 0,0-1-1 0 0,0 0 1 0 0,-1 1-1 0 0,1-1 1 0 0,-1 0-1 0 0,0 1 1 0 0,1-1 0 0 0,-1 0-1 0 0,-2 1-48 0 0,-81 52 632 0 0,-69-22-1019 0 0,164-51-1608 0 0,18 4-173 0 0,-6 3-1529 0 0,0-1-5028 0 0,-12 4 1797 0 0</inkml:trace>
  <inkml:trace contextRef="#ctx0" brushRef="#br0" timeOffset="5027.645">1685 1486 11002 0 0,'0'0'1834'0'0,"0"0"-535"0"0,0 0-235 0 0,0 0-25 0 0,0 0-71 0 0,0 0-147 0 0,0 0-259 0 0,0 0-234 0 0,0 0-173 0 0,0 0-86 0 0,0 0-43 0 0,0 0-37 0 0,-4 20-52 0 0,-12 64-82 0 0,16-84 117 0 0,1-1 0 0 0,-1 1 0 0 0,1 0 0 0 0,-1 0 1 0 0,1 0-1 0 0,-1 0 0 0 0,1 0 0 0 0,-1-1 0 0 0,1 1 0 0 0,-1 0 0 0 0,1 0 0 0 0,-1 0 0 0 0,1 0 0 0 0,-1 0 0 0 0,1 0 1 0 0,-1 1-1 0 0,1-1 0 0 0,-1 0 0 0 0,1 0 0 0 0,-1 0 0 0 0,1 0 0 0 0,-1 1 0 0 0,1-1 0 0 0,-1 0 0 0 0,0 0 0 0 0,1 1 1 0 0,-1-1-1 0 0,1 0 0 0 0,-1 1 0 0 0,0-1 0 0 0,1 0 0 0 0,-1 1 0 0 0,0-1 0 0 0,1 1 0 0 0,-1-1 0 0 0,0 0 0 0 0,0 1 1 0 0,1-1-1 0 0,-1 1 0 0 0,0-1 0 0 0,0 1 0 0 0,0-1 0 0 0,0 1 0 0 0,0-1 0 0 0,0 1 0 0 0,1-1 0 0 0,-1 1 0 0 0,0-1 1 0 0,-1 1-1 0 0,1-1 0 0 0,0 1 0 0 0,0-1 0 0 0,0 1 0 0 0,0-1 0 0 0,0 1 0 0 0,0-1 0 0 0,0 1 0 0 0,-1-1 1 0 0,1 1-1 0 0,0-1 0 0 0,0 0 0 0 0,-1 1 0 0 0,1-1 0 0 0,0 1 0 0 0,-1-1 0 0 0,1 1 28 0 0,10-10-6244 0 0,-6 5-3642 0 0</inkml:trace>
  <inkml:trace contextRef="#ctx0" brushRef="#br0" timeOffset="5202.635">1672 1257 15787 0 0,'0'0'1641'0'0,"0"0"-569"0"0,0 0-184 0 0,0 0-104 0 0,0 0-144 0 0,0 0-215 0 0,0 0-225 0 0,0 0-168 0 0,0 0-96 0 0,0 0-8 0 0,0 0-48 0 0,0 0-49 0 0,0 0-111 0 0,0 0-216 0 0,-13 41-440 0 0,23-34-1320 0 0,-5 1-2993 0 0,-1-5-6578 0 0</inkml:trace>
  <inkml:trace contextRef="#ctx0" brushRef="#br0" timeOffset="5560.599">1943 1154 10218 0 0,'0'0'1846'0'0,"0"0"-491"0"0,0 0-252 0 0,0 0-86 0 0,0 0-91 0 0,0 0-103 0 0,0 0-76 0 0,0 0-45 0 0,0 0 18 0 0,0 0 13 0 0,0 0-68 0 0,0 0-81 0 0,4 8-74 0 0,32 102 2030 0 0,-32-58-2152 0 0,-3 0-1 0 0,-2 1 0 0 0,-2-1 1 0 0,-3 4-388 0 0,-5 39-205 0 0,31-98-3332 0 0,-16-11-595 0 0,-2 6-3904 0 0,0 4-2093 0 0</inkml:trace>
  <inkml:trace contextRef="#ctx0" brushRef="#br0" timeOffset="5739.175">1821 1449 10970 0 0,'0'0'2007'0'0,"0"0"-638"0"0,0 0-252 0 0,0 0-2 0 0,0 0 39 0 0,0 0 13 0 0,0 0-131 0 0,0 0-184 0 0,0 0-94 0 0,0 0-108 0 0,0 0-93 0 0,0 0-61 0 0,0 0-102 0 0,28 0-74 0 0,134 0 125 0 0,-61 2 164 0 0,-52-1-2893 0 0,-2-1-7057 0 0,-43 0-1738 0 0</inkml:trace>
  <inkml:trace contextRef="#ctx0" brushRef="#br0" timeOffset="5984.631">2346 1497 2473 0 0,'0'0'4626'0'0,"0"0"-2287"0"0,0 0-773 0 0,0 0-91 0 0,0 0-94 0 0,0 0-214 0 0,0 0-275 0 0,0 0-258 0 0,0 0-210 0 0,0 0-157 0 0,0 0-105 0 0,0 0-78 0 0,3 21-57 0 0,9 62-46 0 0,-12-82-8 0 0,-1 0 0 0 0,1 0-1 0 0,0-1 1 0 0,0 1 0 0 0,0 0-1 0 0,0 0 1 0 0,0 0 0 0 0,0 0-1 0 0,0 0 1 0 0,0-1 0 0 0,0 1-1 0 0,1 0 1 0 0,-1 0-1 0 0,0 0 1 0 0,0 0 0 0 0,1-1-1 0 0,-1 1 1 0 0,1 0 0 0 0,-1 0-1 0 0,1-1 1 0 0,-1 1 0 0 0,1 0-1 0 0,-1 0 1 0 0,1-1 0 0 0,-1 1-1 0 0,1-1 1 0 0,0 1-1 0 0,-1-1 1 0 0,1 1 0 0 0,0-1-1 0 0,0 1 1 0 0,-1-1 0 0 0,1 1-1 0 0,0-1 1 0 0,0 0 0 0 0,0 0-1 0 0,0 1 1 0 0,-1-1 0 0 0,1 0-1 0 0,0 0 1 0 0,0 0 0 0 0,0 0-1 0 0,0 0 1 0 0,0 0-1 0 0,0 0 1 0 0,0 0 27 0 0,6-5-3047 0 0,-4 1-3595 0 0,-1-3 91 0 0</inkml:trace>
  <inkml:trace contextRef="#ctx0" brushRef="#br0" timeOffset="6234.658">2359 1265 13915 0 0,'0'0'2537'0'0,"0"0"-970"0"0,0 0-529 0 0,0 0-117 0 0,0 0-44 0 0,0 0-122 0 0,0 0-202 0 0,0 0-235 0 0,0 0-210 0 0,0 0-148 0 0,0 0-90 0 0,0 0-26 0 0,0 0-32 0 0,-5-2-65 0 0,-20 3-302 0 0,33 18-4903 0 0,-3-12-972 0 0,-1 1-2949 0 0</inkml:trace>
  <inkml:trace contextRef="#ctx0" brushRef="#br0" timeOffset="6501.587">2589 1419 10778 0 0,'0'0'1797'0'0,"0"0"-373"0"0,0 0-109 0 0,0 0-33 0 0,0 0-138 0 0,0 0-231 0 0,0 0-265 0 0,0 0-221 0 0,0 0-129 0 0,0 0-74 0 0,0 0-60 0 0,0 0-43 0 0,-11 21-37 0 0,-35 64-41 0 0,45-83-26 0 0,0 0-1 0 0,0-1 1 0 0,0 1 0 0 0,0-1 0 0 0,1 1 0 0 0,-1 0 0 0 0,0 0-1 0 0,1 0 1 0 0,-1-1 0 0 0,1 1 0 0 0,-1 0 0 0 0,1 0 0 0 0,0 0-1 0 0,0 0 1 0 0,0 0 0 0 0,0-1 0 0 0,0 1 0 0 0,0 0 0 0 0,1 0-1 0 0,-1 0 1 0 0,1 0 0 0 0,-1 0 0 0 0,1-1 0 0 0,0 1 0 0 0,-1 0-1 0 0,1 0 1 0 0,0-1 0 0 0,0 1 0 0 0,0-1 0 0 0,0 1 0 0 0,1-1-1 0 0,-1 1 1 0 0,0-1 0 0 0,1 0 0 0 0,-1 0 0 0 0,1 1 0 0 0,-1-1-1 0 0,1 0 1 0 0,-1 0 0 0 0,1 0 0 0 0,0-1 0 0 0,0 1 0 0 0,-1 0-1 0 0,1-1 1 0 0,0 1 0 0 0,0-1 0 0 0,0 1 0 0 0,0-1-1 0 0,-1 0 1 0 0,1 0 0 0 0,0 0 0 0 0,0 0 0 0 0,0 0 0 0 0,0 0-1 0 0,0-1 1 0 0,0 1 0 0 0,-1-1 0 0 0,1 1 0 0 0,2-2-17 0 0,-2 2 56 0 0,4 0 60 0 0,0 0 1 0 0,0 0-1 0 0,0-1 0 0 0,0 0 0 0 0,0-1 0 0 0,0 1 0 0 0,0-1 0 0 0,0 0 0 0 0,-1 0 0 0 0,1-1 0 0 0,-1 0 0 0 0,0 0 1 0 0,1 0-1 0 0,-1 0 0 0 0,0-1 0 0 0,-1 0 0 0 0,1 0 0 0 0,-1-1 0 0 0,0 1 0 0 0,0-1 0 0 0,0 0 0 0 0,-1 0 1 0 0,1 0-1 0 0,-1 0 0 0 0,0 0 0 0 0,-1-1 0 0 0,0 0 0 0 0,1 1 0 0 0,-2-1 0 0 0,1 0 0 0 0,-1 0 0 0 0,0 0 1 0 0,0 0-1 0 0,0 0 0 0 0,-1 0 0 0 0,0-2-116 0 0,0 4 0 0 0,0-1 1 0 0,0 1-1 0 0,-1 0 1 0 0,0 0-1 0 0,1-1 1 0 0,-2 1-1 0 0,1 0 1 0 0,0 0-1 0 0,-1 0 1 0 0,0 0-1 0 0,0 0 1 0 0,0 0-1 0 0,0 0 1 0 0,0 1-1 0 0,-1-1 1 0 0,0 1-1 0 0,0 0 1 0 0,0 0-1 0 0,0 0 1 0 0,0 0-1 0 0,-1 0 1 0 0,1 0-1 0 0,-1 1 1 0 0,0-1-1 0 0,-61-12-1720 0 0,22 22-7416 0 0,35-3-1254 0 0</inkml:trace>
  <inkml:trace contextRef="#ctx0" brushRef="#br0" timeOffset="6868.323">2841 1511 8874 0 0,'0'0'3974'0'0,"0"0"-1864"0"0,0 0-676 0 0,0 0-6 0 0,0 0-104 0 0,0 0-168 0 0,0 0-194 0 0,0 0-214 0 0,0 0-157 0 0,0 0-92 0 0,0 0-99 0 0,0 0-95 0 0,0 0-60 0 0,15-20-56 0 0,45-65-45 0 0,-6 29 109 0 0,-53 55-262 0 0,-1 0-1 0 0,1 0 1 0 0,0 1-1 0 0,0-1 1 0 0,0 0 0 0 0,-1 0-1 0 0,1 1 1 0 0,0-1 0 0 0,0 1-1 0 0,0-1 1 0 0,0 1 0 0 0,0-1-1 0 0,0 1 1 0 0,1 0 0 0 0,-1-1-1 0 0,0 1 1 0 0,0 0-1 0 0,0 0 1 0 0,0 0 0 0 0,0 0-1 0 0,0 0 1 0 0,1 0 0 0 0,-1 0-1 0 0,0 0 1 0 0,0 0 0 0 0,0 0-1 0 0,0 1 1 0 0,0-1-1 0 0,0 0 1 0 0,0 1 0 0 0,0-1-1 0 0,0 1 1 0 0,0-1 0 0 0,0 1-1 0 0,0 0 1 0 0,0-1 0 0 0,0 1-1 0 0,0 0 1 0 0,-1 0-1 0 0,1-1 1 0 0,0 1 0 0 0,0 0-1 0 0,-1 0 1 0 0,1 0 0 0 0,-1 0-1 0 0,1 0 1 0 0,-1 0 0 0 0,1 0-1 0 0,-1 0 1 0 0,1 0 0 0 0,-1 0-1 0 0,0 1 10 0 0,53 112-159 0 0,-48-109 210 0 0,0-1 0 0 0,0 0-1 0 0,0-1 1 0 0,0 1 0 0 0,1-1-1 0 0,0 0 1 0 0,-1 0 0 0 0,1-1-1 0 0,0 0 1 0 0,0 0-1 0 0,0 0 1 0 0,1-1 0 0 0,-1 0-1 0 0,0 0 1 0 0,1 0 0 0 0,-1-1-1 0 0,0 0 1 0 0,1 0 0 0 0,-1 0-1 0 0,0-1 1 0 0,1 0-1 0 0,-1-1 1 0 0,0 1 0 0 0,0-1-1 0 0,0 0 1 0 0,0-1 0 0 0,0 1-1 0 0,0-1 1 0 0,-1 0 0 0 0,1-1-1 0 0,-1 0 1 0 0,5-3-51 0 0,-2 0 114 0 0,1 0 0 0 0,-1 0 0 0 0,0-1 0 0 0,0 0 0 0 0,-1-1 1 0 0,0 1-1 0 0,-1-2 0 0 0,0 1 0 0 0,0 0 0 0 0,-1-1 0 0 0,-1 0 0 0 0,2-4-114 0 0,12-48-390 0 0,-16 48-4800 0 0,-2 1-5245 0 0,0 9-530 0 0</inkml:trace>
  <inkml:trace contextRef="#ctx0" brushRef="#br0" timeOffset="16039.8">1 2358 8082 0 0,'0'0'615'0'0,"0"0"-429"0"0,0 0 80 0 0,0 0 442 0 0,0 0 353 0 0,0 0 250 0 0,0 0 111 0 0,32-6-32 0 0,103-22-109 0 0,-32-13 830 0 0,-75 27-1568 0 0,56-28 445 0 0,-3-4 0 0 0,-2-3 1 0 0,44-37-989 0 0,-78 41 849 0 0,-52 49 1213 0 0,-11 24-2067 0 0,1 1 1 0 0,1 0-1 0 0,2 1 1 0 0,0 0-1 0 0,3 2 1 0 0,0-1-1 0 0,-5 33 5 0 0,-39 251 159 0 0,45-217-171 0 0,-13 87-35 0 0,-8-66 39 0 0,29-111-75 0 0,-1 0-1 0 0,1-1 1 0 0,-1 0-1 0 0,-1 1 1 0 0,1-1 0 0 0,-1 0-1 0 0,-1 0 1 0 0,1-1-1 0 0,-1 0 1 0 0,0 1 0 0 0,0-2-1 0 0,-1 1 1 0 0,0 0-1 0 0,0-1 1 0 0,0 0 0 0 0,-1-1-1 0 0,0 1 1 0 0,0-1-1 0 0,0-1 1 0 0,0 1 0 0 0,0-1-1 0 0,-1 0 1 0 0,1-1-1 0 0,-1 0 1 0 0,0 0 0 0 0,0-1-1 0 0,0 0 1 0 0,0 0 83 0 0,2 0-184 0 0,-1 0 0 0 0,1 0 0 0 0,-1-1 0 0 0,1 0 0 0 0,-1-1 0 0 0,1 1 0 0 0,-1-1 0 0 0,1 0 0 0 0,-1-1 0 0 0,1 0 0 0 0,0 0 0 0 0,0 0 0 0 0,-1 0 0 0 0,2-1 0 0 0,-1 0 0 0 0,0-1 0 0 0,1 1 0 0 0,-1-1 0 0 0,1 0 0 0 0,0 0 0 0 0,0-1 0 0 0,1 1 0 0 0,-1-1 0 0 0,1 0 0 0 0,0 0 0 0 0,0-1 0 0 0,1 1 0 0 0,-3-6 184 0 0,4 6 36 0 0,0-1 0 0 0,0 0 0 0 0,1 1 0 0 0,0-1 0 0 0,0 0 0 0 0,0 0 1 0 0,1 0-1 0 0,0 0 0 0 0,0 1 0 0 0,0-1 0 0 0,1 0 0 0 0,-1 0 0 0 0,2 0 0 0 0,-1 0 0 0 0,0 1 0 0 0,1-1 0 0 0,0 1 0 0 0,1-1 0 0 0,-1 1 1 0 0,1 0-1 0 0,0 0 0 0 0,0 0 0 0 0,1 0 0 0 0,2-3-36 0 0,107-98 2116 0 0,-111 104-2084 0 0,18-11 443 0 0,1 0 0 0 0,1 1 1 0 0,-1 2-1 0 0,2 0 0 0 0,-1 1 0 0 0,7-1-475 0 0,-5 4 170 0 0,-1 2-1 0 0,1 0 0 0 0,0 1 0 0 0,0 2 0 0 0,0 0 1 0 0,0 2-1 0 0,0 1 0 0 0,0 0 0 0 0,8 3-169 0 0,24-1-1431 0 0,-37-3-1714 0 0,-1-1-3999 0 0,-13 0-3821 0 0</inkml:trace>
  <inkml:trace contextRef="#ctx0" brushRef="#br0" timeOffset="16288.624">993 2653 6473 0 0,'0'0'1713'0'0,"0"0"-497"0"0,0 0-161 0 0,0 0 81 0 0,0 0 31 0 0,0 0-115 0 0,0 0-266 0 0,0 0-335 0 0,0 0-251 0 0,0 0-134 0 0,0 0-87 0 0,-2 28-47 0 0,-5 86-59 0 0,9-84-46 0 0,6-28-282 0 0,-5-3-65 0 0,0 1 48 0 0,5-1-1688 0 0,-4-2-2530 0 0,-3-1-1939 0 0</inkml:trace>
  <inkml:trace contextRef="#ctx0" brushRef="#br0" timeOffset="20670.883">993 2310 2385 0 0,'0'0'1823'0'0,"0"0"-124"0"0,0 0 13 0 0,0 0 40 0 0,0 0-39 0 0,0 0-124 0 0,0 0-160 0 0,0 0-214 0 0,0 0-233 0 0,0 0-228 0 0,0 0-186 0 0,5-3-129 0 0,13-12-58 0 0,-13 11-18 0 0,-5 4-3 0 0,-9 40 4456 0 0,5-36-4220 0 0,3-6 1050 0 0,4-7-2077 0 0,15-17-808 0 0,-7 16-1743 0 0,-4 3-2673 0 0,-1 3-6019 0 0</inkml:trace>
  <inkml:trace contextRef="#ctx0" brushRef="#br0" timeOffset="21378.648">1435 2487 9202 0 0,'0'0'2306'0'0,"0"0"-310"0"0,0 0-185 0 0,0 0-92 0 0,0 0-189 0 0,0 0-286 0 0,0 0-336 0 0,0 0-278 0 0,0 0-185 0 0,0 0-157 0 0,0 0-92 0 0,0 0-58 0 0,0 0-44 0 0,-9 12-18 0 0,-51 102 46 0 0,53-88-99 0 0,3-6-39 0 0,-1 0 1 0 0,-2 0-1 0 0,0-1 0 0 0,-1 0 1 0 0,0 0-1 0 0,-2-1 0 0 0,-5 8 16 0 0,-10 11 6 0 0,24-37 32 0 0,1 0 40 0 0,0 0 19 0 0,0 0 67 0 0,3-12 384 0 0,101-157 374 0 0,-94 156-877 0 0,0-2-3 0 0,0 1 0 0 0,2 1 0 0 0,0 0 0 0 0,0 0 1 0 0,1 1-1 0 0,1 1 0 0 0,14-10-42 0 0,-29 22-2 0 0,1-1 1 0 0,0 0 0 0 0,0 1-1 0 0,0-1 1 0 0,0 0 0 0 0,0 1-1 0 0,0-1 1 0 0,0 0 0 0 0,0 1-1 0 0,0-1 1 0 0,0 1 0 0 0,0-1-1 0 0,0 0 1 0 0,0 1 0 0 0,0-1-1 0 0,0 0 1 0 0,0 1 0 0 0,0-1-1 0 0,0 1 1 0 0,0-1 0 0 0,1 0-1 0 0,-1 1 1 0 0,0-1 0 0 0,0 0-1 0 0,0 0 1 0 0,1 1 0 0 0,-1-1 0 0 0,0 0-1 0 0,0 1 1 0 0,1-1 0 0 0,-1 0-1 0 0,0 0 1 0 0,1 0 0 0 0,-1 1-1 0 0,0-1 1 0 0,1 0 0 0 0,-1 0-1 0 0,0 0 1 0 0,1 0 0 0 0,-1 1-1 0 0,0-1 1 0 0,1 0 0 0 0,-1 0-1 0 0,0 0 1 0 0,1 0 0 0 0,-1 0-1 0 0,1 0 1 0 0,-1 0 0 0 0,0 0-1 0 0,1 0 1 0 0,-1 0 0 0 0,0 0-1 0 0,1-1 1 0 0,-1 1 0 0 0,1 0-1 0 0,-1 0 1 0 0,0 0 0 0 0,1 0-1 0 0,-1-1 1 0 0,0 1 0 0 0,0 0-1 0 0,1 0 1 0 0,-1 0 0 0 0,0-1-1 0 0,1 1 2 0 0,-2 9 57 0 0,1 18-33 0 0,4 72-46 0 0,-3-96 19 0 0,0 0 0 0 0,-1 1 0 0 0,1-1 0 0 0,0 0 0 0 0,0 0 0 0 0,1 0 0 0 0,-1 0 0 0 0,1 0 1 0 0,-1 0-1 0 0,1 0 0 0 0,0-1 0 0 0,0 1 0 0 0,0-1 0 0 0,0 1 0 0 0,1-1 0 0 0,-1 0 0 0 0,1 1 0 0 0,-1-1 0 0 0,1-1 0 0 0,0 1 0 0 0,0 0 0 0 0,0-1 0 0 0,0 1 0 0 0,0-1 1 0 0,0 0-1 0 0,2 1 3 0 0,0-2 37 0 0,0 1 0 0 0,0-1 1 0 0,0 0-1 0 0,0-1 0 0 0,0 1 1 0 0,0-1-1 0 0,0 0 0 0 0,-1 0 1 0 0,1 0-1 0 0,0-1 0 0 0,0 1 1 0 0,-1-1-1 0 0,1 0 0 0 0,-1-1 1 0 0,0 1-1 0 0,1-1 0 0 0,-1 0 1 0 0,0 0-1 0 0,-1 0 0 0 0,1-1 1 0 0,0 1-1 0 0,-1-1 1 0 0,0 0-1 0 0,0 0 0 0 0,1-1-37 0 0,56-112 1326 0 0,-51 55-1205 0 0,-9 61-396 0 0,0 1-242 0 0,0 0-318 0 0,0 0-377 0 0,1 8-4879 0 0,0-5 6 0 0,1 1-5603 0 0</inkml:trace>
  <inkml:trace contextRef="#ctx0" brushRef="#br0" timeOffset="21921.918">1998 2505 8770 0 0,'0'0'2535'0'0,"0"0"-609"0"0,0 0-274 0 0,0 0-111 0 0,0 0-137 0 0,0 0-236 0 0,0 0-306 0 0,0 0-252 0 0,0 0-152 0 0,0 0-97 0 0,0 0-78 0 0,0 0-70 0 0,0 0-73 0 0,-16 13-56 0 0,-52 41-34 0 0,65-52-48 0 0,1 0 1 0 0,-1 0 0 0 0,1 0-1 0 0,0 0 1 0 0,-1 1 0 0 0,1-1-1 0 0,0 1 1 0 0,1-1-1 0 0,-1 1 1 0 0,0 0 0 0 0,1-1-1 0 0,-1 1 1 0 0,1 0 0 0 0,0 0-1 0 0,0 0 1 0 0,0 0-1 0 0,0 0 1 0 0,1 0 0 0 0,-1 0-1 0 0,1 1 1 0 0,0-1 0 0 0,0 0-1 0 0,0 0 1 0 0,0 0 0 0 0,1 1-3 0 0,-1 8-4 0 0,0-8 14 0 0,0-1-1 0 0,1 0 0 0 0,-1 0 1 0 0,1 0-1 0 0,-1 0 0 0 0,1 0 1 0 0,0 0-1 0 0,0 0 1 0 0,1 0-1 0 0,-1 0 0 0 0,0-1 1 0 0,1 1-1 0 0,0 0 0 0 0,0-1 1 0 0,-1 1-1 0 0,2-1 0 0 0,-1 1 1 0 0,0-1-1 0 0,0 0 0 0 0,1 0 1 0 0,-1 0-1 0 0,1-1 0 0 0,-1 1 1 0 0,1 0-1 0 0,0-1 1 0 0,0 0-1 0 0,0 1 0 0 0,0-1 1 0 0,0 0-1 0 0,0-1 0 0 0,0 1 1 0 0,3 0-10 0 0,1 0 111 0 0,0 0 1 0 0,0 0-1 0 0,0-1 1 0 0,1 0-1 0 0,-1 0 0 0 0,0-1 1 0 0,0 0-1 0 0,1 0 1 0 0,-1-1-1 0 0,0 0 1 0 0,0 0-1 0 0,-1-1 1 0 0,7-2-112 0 0,9-10 171 0 0,-1 0 1 0 0,-1-2 0 0 0,0 0-1 0 0,-1-1 1 0 0,-1-1 0 0 0,-1-1-1 0 0,-1-1 1 0 0,-1 0 0 0 0,0 0-1 0 0,-2-2 1 0 0,0 0 0 0 0,-2 0-1 0 0,0-1 1 0 0,-2-1-1 0 0,-1 1 1 0 0,-1-2 0 0 0,4-22-172 0 0,-7 31 2 0 0,-1 1 1 0 0,0-1 0 0 0,-2-1-1 0 0,0 1 1 0 0,-1 0 0 0 0,0 0-1 0 0,-1 0 1 0 0,-1-1 0 0 0,-4-12-3 0 0,5 25-8 0 0,-1 1 1 0 0,0 0 0 0 0,0 0-1 0 0,0 0 1 0 0,-1 0 0 0 0,1 0-1 0 0,-1 0 1 0 0,0 1 0 0 0,0-1-1 0 0,0 1 1 0 0,0 0 0 0 0,0 0-1 0 0,-1 0 1 0 0,0 1 0 0 0,0-1-1 0 0,1 1 1 0 0,-1-1 0 0 0,0 1-1 0 0,-1 1 1 0 0,1-1 0 0 0,0 1-1 0 0,-1-1 1 0 0,1 1 0 0 0,0 0-1 0 0,-1 1 1 0 0,1-1 0 0 0,-1 1-1 0 0,0 0 1 0 0,1 0 0 0 0,-1 0-1 0 0,1 1 1 0 0,-1-1 0 0 0,1 1-1 0 0,-1 0 1 0 0,1 1 0 0 0,0-1-1 0 0,0 1 1 0 0,-1 0 0 0 0,1 0-1 0 0,0 0 1 0 0,0 0 0 0 0,1 1-1 0 0,-1-1 1 0 0,0 1 0 0 0,1 0-1 0 0,-3 3 8 0 0,-2 0 7 0 0,0 1 0 0 0,1 0 1 0 0,0 0-1 0 0,0 1 0 0 0,0 0 0 0 0,1 1 0 0 0,0-1 0 0 0,0 1 0 0 0,1 0 0 0 0,1 0 0 0 0,-1 1 0 0 0,1-1 0 0 0,1 1 0 0 0,0 0 0 0 0,0 0 0 0 0,1 1 0 0 0,0-1 1 0 0,1 0-1 0 0,0 0 0 0 0,1 3-7 0 0,-1 5 25 0 0,2-1 0 0 0,0 0 0 0 0,0 0 0 0 0,2 0-1 0 0,0 0 1 0 0,1 0 0 0 0,0 0 0 0 0,2-1 0 0 0,0 0 0 0 0,1 0 0 0 0,0 0 0 0 0,1-1 0 0 0,1 0 0 0 0,6 8-25 0 0,8 7 164 0 0,2-1 0 0 0,0-1 0 0 0,2-2-1 0 0,1 0 1 0 0,1-2 0 0 0,0-1 0 0 0,27 14-164 0 0,-34-23 75 0 0,0-1 0 0 0,1-2 0 0 0,1 0 0 0 0,0-2-1 0 0,0 0 1 0 0,1-2 0 0 0,22 5-75 0 0,-45-12-28 0 0,-1 0 0 0 0,0 0 0 0 0,1 1 0 0 0,-1-1 0 0 0,0 0 0 0 0,1 0 0 0 0,-1-1 0 0 0,1 1 0 0 0,-1 0 0 0 0,0 0 0 0 0,1-1 0 0 0,-1 1 0 0 0,0 0 0 0 0,1-1 0 0 0,-1 1 0 0 0,0-1 0 0 0,0 0 0 0 0,0 1 0 0 0,1-1 0 0 0,-1 0-1 0 0,0 0 1 0 0,0 0 0 0 0,0 0 0 0 0,0 0 0 0 0,0 0 0 0 0,0 0 0 0 0,-1 0 0 0 0,1 0 0 0 0,0 0 0 0 0,0-1 0 0 0,-1 1 0 0 0,1 0 0 0 0,-1 0 0 0 0,1-1 0 0 0,-1 1 0 0 0,0 0 0 0 0,1-1 0 0 0,-1 1 0 0 0,0-1 0 0 0,0 1 0 0 0,0-1 28 0 0,2-25-6798 0 0,-2 20-5023 0 0</inkml:trace>
  <inkml:trace contextRef="#ctx0" brushRef="#br0" timeOffset="24110.917">3381 2472 5041 0 0,'0'0'1971'0'0,"0"0"-149"0"0,0 0-30 0 0,0 0 21 0 0,0 0-85 0 0,0 0-245 0 0,0 0-328 0 0,0 0-306 0 0,0 0-174 0 0,0 0-29 0 0,0 0 53 0 0,4 6 54 0 0,52 96 2136 0 0,27 119-865 0 0,-22-58-1520 0 0,-48-253 1677 0 0,8-20-2071 0 0,4 2 1 0 0,17-39-111 0 0,-20 67-85 0 0,-22 79 15 0 0,0 1-27 0 0,0 0-59 0 0,0 0-57 0 0,0 0-86 0 0,0 0-124 0 0,0 23-2660 0 0,0-20 2230 0 0,0 9-1351 0 0,3-6-5955 0 0,2-2-3365 0 0</inkml:trace>
  <inkml:trace contextRef="#ctx0" brushRef="#br0" timeOffset="26025.628">5330 2575 12579 0 0,'0'0'1720'0'0,"0"0"-404"0"0,0 0-146 0 0,0 0 96 0 0,0 0 4 0 0,0 0-104 0 0,0 0-160 0 0,0 0-150 0 0,0 0-135 0 0,0 0-97 0 0,0 0-94 0 0,0 0-110 0 0,0 0-67 0 0,-29 1-47 0 0,-91 3-44 0 0,58 10 161 0 0,51-7-399 0 0,0 0-1 0 0,1 1 1 0 0,0 1 0 0 0,0-1-1 0 0,1 2 1 0 0,1-1 0 0 0,-1 1-1 0 0,1 1 1 0 0,1-1 0 0 0,0 1-1 0 0,0 0 1 0 0,1 1-1 0 0,1 0 1 0 0,0 0 0 0 0,1 0-1 0 0,0 0 1 0 0,0 1 0 0 0,2 0-1 0 0,-1-1 1 0 0,2 1-1 0 0,0 0 1 0 0,0 0 0 0 0,1 0-1 0 0,1 0 1 0 0,1 7-24 0 0,-3-14 5 0 0,1 0 0 0 0,1-1-1 0 0,-1 1 1 0 0,1 0 0 0 0,0 0 0 0 0,0 0-1 0 0,1-1 1 0 0,-1 1 0 0 0,1 0 0 0 0,1-1 0 0 0,-1 0-1 0 0,1 1 1 0 0,0-1 0 0 0,0 0 0 0 0,0-1-1 0 0,1 1 1 0 0,0 0 0 0 0,-1-1 0 0 0,2 0 0 0 0,-1 0-1 0 0,0 0 1 0 0,1 0 0 0 0,0-1 0 0 0,0 0-1 0 0,0 0 1 0 0,0 0 0 0 0,0-1 0 0 0,1 1-1 0 0,-1-1 1 0 0,1-1 0 0 0,1 1-5 0 0,-1-1 43 0 0,-1-1 1 0 0,1 0-1 0 0,0 0 0 0 0,-1-1 0 0 0,1 1 1 0 0,0-1-1 0 0,-1 0 0 0 0,1-1 0 0 0,-1 0 1 0 0,0 0-1 0 0,1 0 0 0 0,-1 0 0 0 0,0-1 1 0 0,0 0-1 0 0,-1 0 0 0 0,4-2-43 0 0,19-19 86 0 0,-2-1-1 0 0,-1-2 1 0 0,0 0 0 0 0,-3-1-1 0 0,0-1 1 0 0,-2-1-1 0 0,0-1 1 0 0,3-13-86 0 0,7-6 69 0 0,-21 39-28 0 0,-8 21-110 0 0,0 2 87 0 0,0 1 8 0 0,-2 3-17 0 0,1-1 1 0 0,1 1-1 0 0,1 0 0 0 0,0-1 1 0 0,1 1-1 0 0,0-1 1 0 0,1 1-1 0 0,1-1 1 0 0,1 0-1 0 0,0 0 0 0 0,1-1 1 0 0,0 1-1 0 0,1-1 1 0 0,1-1-1 0 0,3 5-9 0 0,-1-7-33 0 0,1-1 0 0 0,0 0 0 0 0,1 0 0 0 0,0-1 0 0 0,1-1 1 0 0,-1 0-1 0 0,2 0 0 0 0,-1-2 0 0 0,1 1 0 0 0,0-2 0 0 0,0 0 0 0 0,1-1 0 0 0,-1 0 0 0 0,1-1 0 0 0,0 0 0 0 0,0-2 0 0 0,0 0 1 0 0,0 0-1 0 0,11-2 33 0 0,26-16-2605 0 0,-32 5-6546 0 0,-9 5-3461 0 0</inkml:trace>
  <inkml:trace contextRef="#ctx0" brushRef="#br0" timeOffset="24978.628">4587 2413 5369 0 0,'0'0'1420'0'0,"0"0"-91"0"0,0 0 216 0 0,0 0 248 0 0,0 0 73 0 0,0 0-143 0 0,0 0-295 0 0,0 0-296 0 0,0 0-229 0 0,0 0-155 0 0,0 0-116 0 0,0 0-70 0 0,0 0-33 0 0,2-3-41 0 0,8-9-21 0 0,-8 9-39 0 0,-2 3-53 0 0,-21 0 905 0 0,-88 34-144 0 0,-6 24-151 0 0,64-14-289 0 0,46-37-569 0 0,2-5-102 0 0,1 1 1 0 0,0-1-1 0 0,0 1 0 0 0,0 0 1 0 0,1-1-1 0 0,-1 1 1 0 0,0 0-1 0 0,1 0 0 0 0,0 0 1 0 0,0 0-1 0 0,0 1 1 0 0,0-1-1 0 0,0 0 0 0 0,1 0 1 0 0,-1 0-1 0 0,1 1 0 0 0,0-1 1 0 0,0 0-1 0 0,0 1 1 0 0,1 0-26 0 0,50 10 334 0 0,72 4 146 0 0,-68 0-374 0 0,-55-15-82 0 0,-1 0 0 0 0,0 1 0 0 0,0-1 0 0 0,0 0 0 0 0,0 0 0 0 0,0 0 0 0 0,-1 0 0 0 0,1-1 0 0 0,-1 1 0 0 0,0 0 0 0 0,0-1 0 0 0,0 1 0 0 0,0-1 0 0 0,0 1 0 0 0,0-1 0 0 0,-1 0 0 0 0,1 0 0 0 0,-1 0 0 0 0,0 0 0 0 0,1-1 0 0 0,-1 1 0 0 0,-2 0-24 0 0,-3 4 24 0 0,-22 17 14 0 0,10-9-21 0 0,0 1 0 0 0,1 0 0 0 0,1 2 0 0 0,1 0 0 0 0,0 1 0 0 0,1 1 0 0 0,-4 7-17 0 0,18-22 0 0 0,0-1 0 0 0,1 0 0 0 0,-1 1-1 0 0,1-1 1 0 0,0 1 0 0 0,0-1 0 0 0,0 1 0 0 0,0-1-1 0 0,1 1 1 0 0,0 0 0 0 0,-1-1 0 0 0,1 1 0 0 0,1 0-1 0 0,-1-1 1 0 0,0 1 0 0 0,1 0 0 0 0,0-1 0 0 0,0 1-1 0 0,0-1 1 0 0,0 1 0 0 0,1-1 0 0 0,-1 1 0 0 0,1-1-1 0 0,0 0 1 0 0,0 0 0 0 0,0 0 0 0 0,0 0 0 0 0,0 0-1 0 0,1 0 1 0 0,-1-1 0 0 0,1 1 0 0 0,0-1 0 0 0,3 3 0 0 0,4 0 10 0 0,0 0 1 0 0,0 0 0 0 0,0-1 0 0 0,1 0 0 0 0,0-1 0 0 0,0 0 0 0 0,0-1 0 0 0,0 0-1 0 0,0-1 1 0 0,0 0 0 0 0,1-1 0 0 0,-1 0 0 0 0,9-2-11 0 0,0 2-29 0 0,-16 0-54 0 0,0-1 0 0 0,-1 1 0 0 0,1-1 0 0 0,0 0 0 0 0,-1-1 0 0 0,1 1 0 0 0,-1 0 0 0 0,1-1 0 0 0,-1 0 0 0 0,0 0 0 0 0,1 0 0 0 0,-1 0 1 0 0,0-1-1 0 0,0 1 0 0 0,-1-1 0 0 0,1 1 0 0 0,-1-1 0 0 0,1 0 0 0 0,0-2 83 0 0,26-37-8344 0 0,-25 34-370 0 0</inkml:trace>
  <inkml:trace contextRef="#ctx0" brushRef="#br0" timeOffset="25467.624">4459 2222 6121 0 0,'0'0'3630'0'0,"0"0"-1836"0"0,0 0-566 0 0,0 0 58 0 0,0 0 90 0 0,0 0 17 0 0,0 0-161 0 0,0 0-236 0 0,0 0-249 0 0,0 0-191 0 0,0 0-99 0 0,0 0-60 0 0,0 0-13 0 0,-7 7-3 0 0,-21 25-6 0 0,22 15 808 0 0,29 176 1581 0 0,-35 10-2020 0 0,-38 20-407 0 0,40-87-284 0 0,28-119-157 0 0,-46-61-6003 0 0,26 1 753 0 0,1 4-3568 0 0,1 5 1975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24.8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451 144 0 0 0,'0'0'239'0'0,"0"0"369"0"0,0 0 197 0 0,5-20 116 0 0,12-62 73 0 0,-12 48 3030 0 0,-6 26 4059 0 0,0 23-3758 0 0,-6 10-2694 0 0,-3 18-1484 0 0,-2 244 2890 0 0,18 154-3037 0 0,0 22 1056 0 0,-14-329-676 0 0,-5 0 0 0 0,-8 9-380 0 0,-34 116 493 0 0,-10 76 175 0 0,51 70-42 0 0,-3-293-501 0 0,-4 0 0 0 0,-22 57-125 0 0,-12 58 135 0 0,-12 148 52 0 0,43 103-138 0 0,9-302 6 0 0,9 162-55 0 0,6-263 8 0 0,-35 189-3 0 0,38-141 5 0 0,6-94 50 0 0,-9-29-56 0 0,0 0-7 0 0,0 0 8 0 0,40-11-49 0 0,82-19 122 0 0,128-14-100 0 0,59 30 25 0 0,616 24-51 0 0,-73 2 135 0 0,-100 24-106 0 0,-12 2 75 0 0,470-23 42 0 0,-894-16-140 0 0,1079 2 162 0 0,-992 27-88 0 0,-277-24 140 0 0,-126-4-128 0 0,0 0 4 0 0,0 0-19 0 0,0 0-1 0 0,0 0 18 0 0,0 0 7 0 0,0 0-8 0 0,0 0-17 0 0,0 0-6 0 0,0 0-10 0 0,0 0 6 0 0,0 0 10 0 0,20-4-50 0 0,55-14 72 0 0,-2 3-42 0 0,76 5 18 0 0,-114-1 38 0 0,-13 7-54 0 0,4 0 21 0 0,-26 4-74 0 0,-1-3-3741 0 0,0 3-2151 0 0,1 0-6442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1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2232 730 19396 0 0,'0'0'844'0'0,"0"0"-365"0"0,0 0-28 0 0,0 0 249 0 0,0 0 194 0 0,0 0 24 0 0,0 0-175 0 0,0 0-245 0 0,0 0-188 0 0,0 0-50 0 0,0 0-13 0 0,0 0-35 0 0,0 0-10 0 0,-5 31-53 0 0,-16 97-44 0 0,3-19-1437 0 0,18-109-23 0 0,0 0-1630 0 0,0 0-4137 0 0,0 0-5116 0 0</inkml:trace>
  <inkml:trace contextRef="#ctx0" brushRef="#br0" timeOffset="169.272">2212 328 17156 0 0,'0'0'1408'0'0,"0"0"-408"0"0,0 0-424 0 0,0 0-216 0 0,0 0-128 0 0,0 0-216 0 0,0 0-208 0 0,0 0-344 0 0,0 0-400 0 0,0 0-728 0 0,0 0-3337 0 0,0 0-7058 0 0</inkml:trace>
  <inkml:trace contextRef="#ctx0" brushRef="#br0" timeOffset="463.942">2689 34 20396 0 0,'0'0'1235'0'0,"0"0"-285"0"0,0 0-102 0 0,0 0-16 0 0,0 0-53 0 0,0 0-139 0 0,0 0-221 0 0,0 0-123 0 0,0 0-25 0 0,0 0 11 0 0,0 0-4 0 0,0 0-30 0 0,0 0-64 0 0,-3 34-59 0 0,-7 107-14 0 0,6 125 188 0 0,13 132-190 0 0,-21-306-854 0 0,-7-90-4406 0 0,8-12-2800 0 0,7 4-1791 0 0</inkml:trace>
  <inkml:trace contextRef="#ctx0" brushRef="#br0" timeOffset="720.492">2407 605 10658 0 0,'0'0'5752'0'0,"0"0"-3458"0"0,0 0-1227 0 0,0 0-166 0 0,0 0-34 0 0,0 0-19 0 0,0 0-66 0 0,0 0-143 0 0,0 0-127 0 0,0 0-87 0 0,0 0-75 0 0,33-3-82 0 0,107-7-68 0 0,131-6-686 0 0,-203 15-2763 0 0,-41 1-4136 0 0,-14 0-4449 0 0</inkml:trace>
  <inkml:trace contextRef="#ctx0" brushRef="#br0" timeOffset="1011.863">3292 571 13923 0 0,'0'0'2283'0'0,"0"0"-300"0"0,0 0-205 0 0,0 0-247 0 0,0 0-267 0 0,0 0-297 0 0,0 0-284 0 0,0 0-176 0 0,0 0-127 0 0,0 0-75 0 0,0 0-51 0 0,0 0-36 0 0,0 0-46 0 0,-23 7-21 0 0,-74 19 16 0 0,21 8 103 0 0,74-33-269 0 0,0-1-1 0 0,0 1 0 0 0,1-1 1 0 0,-1 1-1 0 0,0 0 0 0 0,1 0 1 0 0,-1 0-1 0 0,0 0 0 0 0,1 0 1 0 0,-1 0-1 0 0,1 0 0 0 0,0 0 0 0 0,-1 1 1 0 0,1-1-1 0 0,0 1 0 0 0,0-1 1 0 0,0 1-1 0 0,0-1 0 0 0,0 1 1 0 0,0-1-1 0 0,0 1 0 0 0,0 0 1 0 0,1 0-1 0 0,-1-1 0 0 0,1 1 0 0 0,-1 0 1 0 0,1 0-1 0 0,0 0 0 0 0,0 0 1 0 0,-1-1-1 0 0,2 1 0 0 0,-1 0 1 0 0,0 0-1 0 0,0 0 0 0 0,0 0 1 0 0,1-1-1 0 0,-1 1 0 0 0,1 0 1 0 0,-1 0-1 0 0,1 0 0 0 0,0-1 0 0 0,0 1 1 0 0,1 1-1 0 0,60 35 26 0 0,-51-33-20 0 0,-1 0 1 0 0,1 1-1 0 0,-2 0 1 0 0,1 1-1 0 0,-1 0 1 0 0,0 0-1 0 0,0 1 1 0 0,-1 0-1 0 0,0 1 1 0 0,0 0-1 0 0,-1 0 1 0 0,0 1-7 0 0,-2-4 49 0 0,-1 0-1 0 0,0 0 1 0 0,-1 1 0 0 0,1 0 0 0 0,-1 0 0 0 0,0 0 0 0 0,-1 0 0 0 0,1 0-1 0 0,-2 0 1 0 0,1 1 0 0 0,-1-1 0 0 0,0 1 0 0 0,0-1 0 0 0,-1 1 0 0 0,0-1 0 0 0,-1 1-1 0 0,1-1 1 0 0,-1 1 0 0 0,-1-1 0 0 0,0 1 0 0 0,0-1 0 0 0,0 0 0 0 0,-1 0-1 0 0,0 0 1 0 0,0 0 0 0 0,0 0 0 0 0,-1-1 0 0 0,0 0 0 0 0,-1 1 0 0 0,1-2-1 0 0,-1 1 1 0 0,0 0 0 0 0,-2 0-49 0 0,-1 0 21 0 0,0-1 0 0 0,0 0 0 0 0,0 0 1 0 0,-1-1-1 0 0,0 0 0 0 0,0-1 0 0 0,0 0 0 0 0,0 0 0 0 0,0-1 0 0 0,-1 0 0 0 0,1 0 0 0 0,-1-1 0 0 0,0-1 1 0 0,1 1-1 0 0,-1-2 0 0 0,1 1 0 0 0,-2-1-21 0 0,-40-29-2244 0 0,36 9-8188 0 0,11 13-2464 0 0</inkml:trace>
  <inkml:trace contextRef="#ctx0" brushRef="#br0" timeOffset="-885.309">678 207 6441 0 0,'0'0'1319'0'0,"0"0"-365"0"0,0 0-83 0 0,0 0 200 0 0,0 0 266 0 0,0 0 74 0 0,0 0-203 0 0,0 0-346 0 0,0 0-331 0 0,0 0-235 0 0,4 26 1712 0 0,-11 162 1484 0 0,-27 114-2172 0 0,47-93-1016 0 0,-10-192-255 0 0,-4-11-30 0 0,1 0 1 0 0,0 0-1 0 0,0 0 0 0 0,0 0 0 0 0,1 0 0 0 0,0 0 0 0 0,0 0 0 0 0,1 0 0 0 0,-1-1 0 0 0,1 1 0 0 0,1 0 0 0 0,-1-1 0 0 0,1 1 0 0 0,0-1 0 0 0,0 0 0 0 0,0 0 0 0 0,1 0 0 0 0,0 0 0 0 0,0-1 0 0 0,0 0 0 0 0,0 1 0 0 0,1-1 0 0 0,0-1 0 0 0,0 1 0 0 0,0-1 0 0 0,0 0 0 0 0,0 0 0 0 0,1 0 0 0 0,-1-1 0 0 0,1 0 0 0 0,0 0 0 0 0,-1 0 1 0 0,2 0-21 0 0,-1-4 62 0 0,-1 1 0 0 0,0-1 0 0 0,0 0 0 0 0,0 0 0 0 0,0-1 0 0 0,0 1 0 0 0,0-1-1 0 0,-1 0 1 0 0,0-1 0 0 0,1 1 0 0 0,-1-1 0 0 0,0 1 0 0 0,0-1 0 0 0,-1-1-61 0 0,8-5 102 0 0,32-33 61 0 0,-2-2-1 0 0,-2-2 0 0 0,-2-2 1 0 0,-2-1-1 0 0,-2-1 0 0 0,-3-2 1 0 0,16-39-163 0 0,-16 29 31 0 0,-3-2 0 0 0,-3-1 0 0 0,-3-1 0 0 0,-2-1 1 0 0,-3-3-32 0 0,-1-110 229 0 0,-15 180-210 0 0,0-1 1 0 0,1 1-1 0 0,-1 0 1 0 0,0-1-1 0 0,0 1 1 0 0,0 0-1 0 0,-1-1 1 0 0,1 1-1 0 0,0 0 0 0 0,-1-1 1 0 0,1 1-1 0 0,0 0 1 0 0,-1-1-1 0 0,0 1 1 0 0,1 0-1 0 0,-1 0 1 0 0,0-1-1 0 0,1 1 1 0 0,-1 0-1 0 0,0 0 0 0 0,0 0 1 0 0,0 0-1 0 0,0 0 1 0 0,0 0-1 0 0,0 1 1 0 0,0-1-1 0 0,0 0 1 0 0,-1 0-1 0 0,1 1 0 0 0,0-1 1 0 0,0 1-1 0 0,-1-1 1 0 0,1 1-1 0 0,0-1 1 0 0,-1 1-1 0 0,0 0-19 0 0,-11 23 68 0 0,0 9-43 0 0,3 1 0 0 0,0 1 0 0 0,2-1 0 0 0,1 1 0 0 0,2 1 0 0 0,1 7-25 0 0,-2 155 908 0 0,17 176-908 0 0,30-124 260 0 0,-37-201-107 0 0,-3-64-2428 0 0,-1 4-4847 0 0,0 8-5113 0 0</inkml:trace>
  <inkml:trace contextRef="#ctx0" brushRef="#br0" timeOffset="-244.429">1336 1135 11242 0 0,'0'0'2086'0'0,"0"0"-529"0"0,0 0-251 0 0,0 0 92 0 0,0 0 85 0 0,0 0-69 0 0,0 0-230 0 0,0 0-327 0 0,0 0-228 0 0,0 0-117 0 0,0 0-46 0 0,0 0 24 0 0,0 0-17 0 0,10-21-27 0 0,70-128 662 0 0,42-96 706 0 0,-122 245-1813 0 0,12-24 91 0 0,-9 36-189 0 0,-4 3 98 0 0,-1 1 0 0 0,2-1 0 0 0,0 0 0 0 0,1 0 0 0 0,0 0 0 0 0,2 0 0 0 0,-1 0 0 0 0,2 0 0 0 0,1 3-1 0 0,-2-10 6 0 0,1 3-2 0 0,0 0-1 0 0,0-1 1 0 0,1 1 0 0 0,1-1 0 0 0,0 0 0 0 0,0 0 0 0 0,1-1-1 0 0,0 0 1 0 0,1 0 0 0 0,0 0-4 0 0,-4-7 45 0 0,0-1-1 0 0,-1 1 1 0 0,1-1-1 0 0,0 0 1 0 0,0-1 0 0 0,0 1-1 0 0,0-1 1 0 0,-1 0-1 0 0,1 0 1 0 0,0 0 0 0 0,0 0-1 0 0,0 0 1 0 0,0-1-1 0 0,0 0 1 0 0,-1 0-1 0 0,1 0 1 0 0,0 0 0 0 0,-1-1-1 0 0,1 1 1 0 0,-1-1-1 0 0,1 0 1 0 0,-1 0 0 0 0,0 0-1 0 0,1-1 1 0 0,-1 1-1 0 0,-1-1 1 0 0,1 1 0 0 0,0-1-1 0 0,-1 0 1 0 0,1 0-1 0 0,-1 0 1 0 0,0-1 0 0 0,0 1-1 0 0,0 0 1 0 0,0-1-1 0 0,-1 0 1 0 0,2-2-45 0 0,9-10 72 0 0,5-9 15 0 0,-1 0 1 0 0,-1-2-1 0 0,-1 0 1 0 0,-2-1-1 0 0,-1 0 0 0 0,0-1 1 0 0,5-28-88 0 0,-3-19 169 0 0,-13 75-174 0 0,0 1-20 0 0,-12 22-2345 0 0,11-1-471 0 0,2-12-3044 0 0,0-2-6244 0 0</inkml:trace>
  <inkml:trace contextRef="#ctx0" brushRef="#br0" timeOffset="2741.644">1 1602 6689 0 0,'0'0'1410'0'0,"0"0"-70"0"0,0 0 95 0 0,0 0 160 0 0,0 0 55 0 0,0 0-122 0 0,0 0-282 0 0,0 0-323 0 0,0 0-302 0 0,0 0-223 0 0,0 0-101 0 0,2 0 38 0 0,453-19 5646 0 0,225-54-4449 0 0,407-59-567 0 0,-267 54-503 0 0,-238 28-180 0 0,-437 49-209 0 0,-144 1-62 0 0,-1-1-27 0 0,0-1 13 0 0,-32 1-1282 0 0,12 1-682 0 0,6 0-6643 0 0,8 0-3601 0 0</inkml:trace>
  <inkml:trace contextRef="#ctx0" brushRef="#br0" timeOffset="3279.092">4112 649 8354 0 0,'0'0'1596'0'0,"0"0"-296"0"0,0 0 2 0 0,0 0 228 0 0,0 0 201 0 0,0 0 0 0 0,0 0-236 0 0,0 0-334 0 0,0 0-267 0 0,0 0-185 0 0,0 0-103 0 0,0 0-39 0 0,0 0-29 0 0,3-6-23 0 0,12-19-36 0 0,-47 34 1072 0 0,-39 27-987 0 0,93-47 80 0 0,42-32-278 0 0,-66 76-3981 0 0,0-26 2219 0 0,0 1-1958 0 0,1-2-2805 0 0,1 2-6142 0 0</inkml:trace>
  <inkml:trace contextRef="#ctx0" brushRef="#br0" timeOffset="3833.672">4235 969 13363 0 0,'0'0'1500'0'0,"0"0"-292"0"0,0 0 11 0 0,0 0 186 0 0,0 0 98 0 0,0 0-86 0 0,0 0-255 0 0,0 0-319 0 0,0 0-211 0 0,0 0-115 0 0,0 0-66 0 0,0 0-26 0 0,0 0-31 0 0,2 7 1420 0 0,-26 11-829 0 0,34-29-369 0 0,-11 12-592 0 0,1-1-26 0 0,0 0 14 0 0,0 0 8 0 0,0 0-10 0 0,0 0 0 0 0,0 0 0 0 0,0 0-11 0 0,0 0 6 0 0,0 0 1 0 0,0 0-8 0 0,0 0 8 0 0,0 0-22 0 0,0 0-7 0 0,0 0-17 0 0,0 0 1 0 0,0 0-14 0 0,4-6-451 0 0,-2 4-6596 0 0,-2 2-1994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34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1050 1416 0 0,'0'0'1165'0'0,"0"0"-276"0"0,0 0 121 0 0,0 0 418 0 0,0 0 407 0 0,0 0 172 0 0,0 0-109 0 0,0 0-334 0 0,0 0-429 0 0,0 0-340 0 0,0 0-216 0 0,3 0-66 0 0,171 3 5182 0 0,128 8-3325 0 0,-110-12-1628 0 0,320 10 320 0 0,112 49-335 0 0,-198-62-202 0 0,-76-10-47 0 0,151 36 2 0 0,-117-14-262 0 0,-118-1-6 0 0,-64-18-15 0 0,-55 4-165 0 0,-146 7-72 0 0,-1 0 4 0 0,0 0-31 0 0,0 0-56 0 0,0 0-81 0 0,-28 4-6981 0 0,17 2 807 0 0,0-2-5520 0 0</inkml:trace>
  <inkml:trace contextRef="#ctx0" brushRef="#br0" timeOffset="533.376">897 505 7050 0 0,'0'0'825'0'0,"0"0"-170"0"0,0 0 72 0 0,0 0 289 0 0,0 0 295 0 0,0 0 113 0 0,0 0-124 0 0,0 0-223 0 0,0 0-240 0 0,0 0-173 0 0,0 0-94 0 0,0 0-70 0 0,-36 30-51 0 0,-113 99-41 0 0,42-38 273 0 0,-210 141 109 0 0,271-196-1167 0 0,46-35 8 0 0,23-4-369 0 0,0 0 1 0 0,-1-1 0 0 0,1-2 0 0 0,-1 0-1 0 0,0-1 1 0 0,-1-2 0 0 0,21-10 737 0 0,6-1-2646 0 0,-2 2-2066 0 0,-13 2-2307 0 0</inkml:trace>
  <inkml:trace contextRef="#ctx0" brushRef="#br0" timeOffset="782.98">2005 420 7482 0 0,'0'0'1124'0'0,"0"0"13"0"0,0 0 162 0 0,-31 10 254 0 0,-102 35 166 0 0,-41 26 2506 0 0,-97 94-1454 0 0,82-18-2336 0 0,123-66-747 0 0,65-80 234 0 0,0 0 1 0 0,0 0-1 0 0,0 1 1 0 0,0-1-1 0 0,0 0 1 0 0,0 1-1 0 0,0-1 0 0 0,1 0 1 0 0,-1 1-1 0 0,0-1 1 0 0,1 1-1 0 0,0-1 1 0 0,-1 1-1 0 0,1-1 1 0 0,0 1-1 0 0,-1-1 1 0 0,1 1-1 0 0,0-1 1 0 0,0 1-1 0 0,0 0 1 0 0,0-1-1 0 0,1 1 1 0 0,-1-1-1 0 0,0 1 1 0 0,1-1-1 0 0,-1 1 1 0 0,1-1-1 0 0,-1 1 1 0 0,1-1-1 0 0,0 1 1 0 0,-1-1-1 0 0,1 0 1 0 0,0 0-1 0 0,0 1 1 0 0,0-1-1 0 0,0 0 1 0 0,0 0-1 0 0,1 0 1 0 0,-1 0-1 0 0,0 0 1 0 0,0 0-1 0 0,1 0 1 0 0,-1 0-1 0 0,0-1 0 0 0,1 1 1 0 0,-1 0-1 0 0,1-1 1 0 0,-1 1-1 0 0,1-1 1 0 0,-1 0-1 0 0,1 1 1 0 0,-1-1-1 0 0,1 0 1 0 0,0 0-1 0 0,-1 0 1 0 0,1 0-1 0 0,0 0 78 0 0,8 0-688 0 0,32-2-2439 0 0,-14-4-2884 0 0,-13-1-1177 0 0</inkml:trace>
  <inkml:trace contextRef="#ctx0" brushRef="#br0" timeOffset="1001.22">2532 556 7794 0 0,'0'0'2188'0'0,"0"0"-946"0"0,0 0-222 0 0,0 0 140 0 0,0 0 208 0 0,-34 17 82 0 0,-106 52-155 0 0,-166 106 1336 0 0,283-163-3030 0 0,1 1-1 0 0,0 1 1 0 0,1 1-1 0 0,0 0 1 0 0,1 2-1 0 0,1 1 1 0 0,-13 15 399 0 0,25-13-3420 0 0,8-8-3068 0 0,0-11-956 0 0</inkml:trace>
  <inkml:trace contextRef="#ctx0" brushRef="#br0" timeOffset="1306.861">3377 549 3857 0 0,'0'0'2011'0'0,"0"0"184"0"0,0 0 102 0 0,0 0-16 0 0,0 0-303 0 0,0 0-555 0 0,0 0-385 0 0,-33 26-276 0 0,-103 82-231 0 0,-99 55 401 0 0,-104 44-1261 0 0,316-178-1903 0 0,61-22-2071 0 0,24-17-3345 0 0,-39 3 2855 0 0</inkml:trace>
  <inkml:trace contextRef="#ctx0" brushRef="#br0" timeOffset="1557.754">4130 604 5665 0 0,'0'0'2422'0'0,"0"0"-994"0"0,0 0-319 0 0,0 0 52 0 0,-34 17 115 0 0,-106 53 53 0 0,-140 74 2592 0 0,107-44-3731 0 0,137-65-1592 0 0,29-20-1849 0 0,5 1-3909 0 0,2-12 472 0 0</inkml:trace>
  <inkml:trace contextRef="#ctx0" brushRef="#br0" timeOffset="4057.983">1902 1311 0 0 0,'0'0'149'0'0,"0"0"202"0"0,-3 0 12 0 0,-31-18 3522 0 0,32 13-1126 0 0,-1-3 998 0 0,-2 6 5338 0 0,4 2-8678 0 0,1 0-68 0 0,0 0-59 0 0,0 0-68 0 0,0 0-54 0 0,0 22 606 0 0,2-13-623 0 0,0-1-1 0 0,0 1 0 0 0,1-1 0 0 0,0 1 0 0 0,1-1 1 0 0,0 0-1 0 0,0 0 0 0 0,0 0 0 0 0,1-1 0 0 0,4 5-150 0 0,-3-2 146 0 0,100 178 880 0 0,-43-20-575 0 0,20-80-188 0 0,-69-76 1791 0 0,-11-38-1884 0 0,-1 6-163 0 0,0 0 0 0 0,2 1-1 0 0,0-1 1 0 0,2 1-1 0 0,0 0 1 0 0,1 1 0 0 0,5-10-7 0 0,12-37 16 0 0,72-212 109 0 0,-81 204-199 0 0,-15 73 3 0 0,0 0-78 0 0,-28 16-8482 0 0,23-10 4512 0 0,-2 1-7383 0 0</inkml:trace>
  <inkml:trace contextRef="#ctx0" brushRef="#br0" timeOffset="5322.172">2029 1193 0 0 0,'0'0'561'0'0,"0"0"294"0"0,0 0 230 0 0,0 0 203 0 0,0 0 141 0 0,0 0-24 0 0,0 0-165 0 0,0 0-256 0 0,0 0-182 0 0,0 0-151 0 0,0 0-122 0 0,-10 9-57 0 0,-47 41 302 0 0,41-39-110 0 0,14-10-590 0 0,-1 0 0 0 0,1 0 0 0 0,0 1 0 0 0,0-1 0 0 0,0 0 0 0 0,0 1 0 0 0,0 0 0 0 0,0-1 0 0 0,0 1 0 0 0,0 0 0 0 0,1 0-1 0 0,-1 0 1 0 0,1 0 0 0 0,-1 0 0 0 0,1 1 0 0 0,0-1 0 0 0,0 0 0 0 0,0 0 0 0 0,0 1 0 0 0,0-1 0 0 0,0 1 0 0 0,0 1-74 0 0,57-2 1057 0 0,204-97-675 0 0,-250 91-333 0 0,-16 7-22 0 0,-16 10-142 0 0,-126 107 216 0 0,137-111-80 0 0,-8 24 168 0 0,65-31 366 0 0,-27-6-502 0 0,-1-1 0 0 0,0 0 0 0 0,0-2 0 0 0,-1 0 0 0 0,0-1 0 0 0,0-1 0 0 0,2-2-53 0 0,20-9 46 0 0,-10-2 38 0 0,-28 22 24 0 0,-1 0 36 0 0,0 0 15 0 0,-15 4-117 0 0,-105 96 21 0 0,99-79-30 0 0,2-2 36 0 0,10-12-1 0 0,1 1 0 0 0,-1 0 0 0 0,2 0 0 0 0,-1 1 0 0 0,1-1 1 0 0,1 2-1 0 0,-1-1 0 0 0,2 1 0 0 0,-1 0 0 0 0,-2 9-68 0 0,7-18 6 0 0,1 0 1 0 0,0-1 0 0 0,0 1-1 0 0,0 0 1 0 0,0 0-1 0 0,1 0 1 0 0,-1 0-1 0 0,0-1 1 0 0,0 1 0 0 0,0 0-1 0 0,1 0 1 0 0,-1 0-1 0 0,0-1 1 0 0,1 1-1 0 0,-1 0 1 0 0,1 0 0 0 0,-1-1-1 0 0,1 1 1 0 0,-1 0-1 0 0,1-1 1 0 0,-1 1-1 0 0,1-1 1 0 0,0 1 0 0 0,-1-1-1 0 0,1 1 1 0 0,0-1-1 0 0,-1 1 1 0 0,1-1-1 0 0,0 1 1 0 0,0-1 0 0 0,0 0-1 0 0,-1 0 1 0 0,1 1-1 0 0,0-1 1 0 0,0 0-1 0 0,0 0 1 0 0,-1 0 0 0 0,1 0-1 0 0,0 0 1 0 0,0 0-1 0 0,0 0 1 0 0,0 0-1 0 0,0 0 1 0 0,-1 0-1 0 0,1-1 1 0 0,0 1 0 0 0,0 0-1 0 0,0-1-6 0 0,46-8 346 0 0,81-50-276 0 0,-156 108-552 0 0,2-20 659 0 0,-56 88 345 0 0,82-116-524 0 0,-1 0 1 0 0,1 0-1 0 0,-1 1 0 0 0,1-1 1 0 0,0 0-1 0 0,0 1 0 0 0,0-1 1 0 0,-1 0-1 0 0,1 1 0 0 0,0-1 1 0 0,1 0-1 0 0,-1 1 0 0 0,0-1 1 0 0,0 0-1 0 0,1 1 0 0 0,-1-1 1 0 0,0 0-1 0 0,1 0 0 0 0,-1 1 1 0 0,1-1-1 0 0,0 0 0 0 0,-1 0 1 0 0,1 0-1 0 0,0 0 0 0 0,0 0 1 0 0,0 0-1 0 0,0 0 0 0 0,0 0 1 0 0,0 0-1 0 0,0 0 0 0 0,0 0 1 0 0,0-1-1 0 0,0 1 0 0 0,0 0 1 0 0,0-1-1 0 0,1 1 0 0 0,-1-1 1 0 0,0 1-1 0 0,1-1 0 0 0,-1 0 1 0 0,0 1-1 0 0,0-1 0 0 0,1 0 1 0 0,-1 0-1 0 0,0 0 0 0 0,1 0 1 0 0,-1 0-1 0 0,0 0 0 0 0,1-1 1 0 0,-1 1-1 0 0,0 0 0 0 0,1-1 1 0 0,-1 1-1 0 0,0-1 0 0 0,0 1 1 0 0,1-1-1 0 0,-1 1 0 0 0,1-2 2 0 0,12 2-127 0 0,-2 0-226 0 0,6 0-1139 0 0,-7-1-2704 0 0,-2-2-6278 0 0</inkml:trace>
  <inkml:trace contextRef="#ctx0" brushRef="#br0" timeOffset="7177.842">2204 1885 0 0 0,'0'0'388'0'0,"0"0"363"0"0,0 0 77 0 0,0 0 26 0 0,0 0 43 0 0,0 0 122 0 0,0 0 172 0 0,0 0 145 0 0,0 0 111 0 0,-10 0 1091 0 0,7 0 3617 0 0,22 27-3389 0 0,-6-13-2291 0 0,0 1 0 0 0,1-2 1 0 0,0 0-1 0 0,1-1 1 0 0,1 0-1 0 0,0-1 0 0 0,0-1 1 0 0,4 1-476 0 0,25 17 628 0 0,97 82 593 0 0,63 45-184 0 0,-36-1-614 0 0,-68-69-144 0 0,31 40 138 0 0,-112-103-342 0 0,187 159 434 0 0,-127-111-366 0 0,46 29 104 0 0,-28-29-151 0 0,15 11 113 0 0,-34-21-160 0 0,108 87 165 0 0,-31-11-50 0 0,-46-37-71 0 0,21 4 14 0 0,47 59-43 0 0,-57-36 4 0 0,186 164 221 0 0,-164-142-73 0 0,25 21-176 0 0,-91-91-6 0 0,-100-122-975 0 0,17 23-3057 0 0,2 1-5218 0 0,4 9-3743 0 0</inkml:trace>
  <inkml:trace contextRef="#ctx0" brushRef="#br0" timeOffset="10968.954">5926 4426 272 0 0,'0'0'1035'0'0,"0"0"-134"0"0,0 0 48 0 0,0 0 124 0 0,0 0 151 0 0,0 0 74 0 0,0 0-32 0 0,0 0-75 0 0,0 0-167 0 0,0 0-152 0 0,0 0-112 0 0,-5-3-80 0 0,0 1-359 0 0,0 0-1 0 0,1 1 1 0 0,-1-1 0 0 0,0 1-1 0 0,0 0 1 0 0,0 0-1 0 0,0 0 1 0 0,0 1-1 0 0,-1 0 1 0 0,1 0 0 0 0,0 0-1 0 0,0 1 1 0 0,0-1-1 0 0,0 1 1 0 0,0 0-1 0 0,-1 1-320 0 0,-144 69 3813 0 0,32-1-2312 0 0,114-66-1443 0 0,-12 9 127 0 0,0 1 1 0 0,1 1-1 0 0,1 0 0 0 0,0 1 0 0 0,1 1 0 0 0,1 0 0 0 0,1 0 0 0 0,0 1 0 0 0,-5 12-185 0 0,-31 107 829 0 0,10-19-23 0 0,33-99-732 0 0,0 1 1 0 0,1 0-1 0 0,1-1 0 0 0,1 2 0 0 0,1-1 1 0 0,1 0-1 0 0,1 6-74 0 0,40 63 304 0 0,-36-77-242 0 0,1 1 0 0 0,1-2 0 0 0,0 1 0 0 0,0-1 0 0 0,1-1 1 0 0,0 0-1 0 0,1 0 0 0 0,1 0 0 0 0,-1-1 0 0 0,1-1 0 0 0,1 0 0 0 0,-1-1 0 0 0,12 6-62 0 0,145 8 760 0 0,-81-17-436 0 0,3-11-130 0 0,11-44 167 0 0,-31-5-182 0 0,9-21-38 0 0,-31 11-14 0 0,5-37 45 0 0,-23-45 72 0 0,-29 110-167 0 0,-11-86-29 0 0,2 100-45 0 0,0-1 0 0 0,-1 1 0 0 0,-1 1 0 0 0,-1 0 0 0 0,-2 0 0 0 0,-6-8-3 0 0,11 17-32 0 0,0 2 1 0 0,-1-1-1 0 0,-1 1 1 0 0,0 0-1 0 0,-1 1 1 0 0,0 0 0 0 0,0 1-1 0 0,-1 0 1 0 0,-1 1-1 0 0,0 0 1 0 0,0 1-1 0 0,0 0 1 0 0,-1 1-1 0 0,0 1 1 0 0,-1 0 0 0 0,1 1-1 0 0,-1 0 1 0 0,0 2-1 0 0,0-1 1 0 0,0 2-1 0 0,-15-1 32 0 0,13 3-115 0 0,1 2 0 0 0,-1-1 0 0 0,1 2 0 0 0,0 0 0 0 0,0 1 0 0 0,0 1 0 0 0,0 0 0 0 0,1 1 0 0 0,-1 1 0 0 0,1 0 0 0 0,1 1 0 0 0,0 1 0 0 0,0 0 0 0 0,-11 10 115 0 0,-44 69-4021 0 0,58-67 1550 0 0,4-5-3590 0 0,1-4-5689 0 0</inkml:trace>
  <inkml:trace contextRef="#ctx0" brushRef="#br0" timeOffset="13007.394">5786 4470 0 0 0,'0'0'1368'0'0,"0"0"-161"0"0,0 0 119 0 0,0 0 213 0 0,0 0 40 0 0,0 0-152 0 0,0 0-208 0 0,0 0-191 0 0,0 0-119 0 0,0 0-40 0 0,0 0-100 0 0,0 0-97 0 0,0 0-45 0 0,-9 4-71 0 0,-32 18-275 0 0,1 1 1 0 0,1 1-1 0 0,2 3 0 0 0,0 1 0 0 0,2 2 1 0 0,1 1-1 0 0,1 2 0 0 0,-2 6-281 0 0,31-35-14 0 0,1 0-1 0 0,-1 0 1 0 0,1 0-1 0 0,0 0 1 0 0,0 1 0 0 0,0 0-1 0 0,1-1 1 0 0,0 1-1 0 0,0 0 1 0 0,0 0 0 0 0,0 0-1 0 0,1 1 1 0 0,0-1-1 0 0,0 0 1 0 0,0 6 14 0 0,34-8 476 0 0,65-58 195 0 0,-40 21-713 0 0,-1-2-1 0 0,-2-3 1 0 0,-1-2 0 0 0,34-36 42 0 0,-82 71-47 0 0,-2 3 20 0 0,-1 0 0 0 0,1 0 0 0 0,-1 0-1 0 0,0 0 1 0 0,0-1 0 0 0,0 0 0 0 0,-1 1 0 0 0,1-1 0 0 0,-1 0 0 0 0,0 0 0 0 0,0 0-1 0 0,0-1 1 0 0,-1 1 0 0 0,1 0 0 0 0,0-5 27 0 0,-23 10-945 0 0,8 4 872 0 0,-1 1 0 0 0,2 0 1 0 0,-1 1-1 0 0,1 1 0 0 0,0 0 1 0 0,1 0-1 0 0,0 2 0 0 0,-1 0 73 0 0,6-5-15 0 0,-53 43 95 0 0,2 4 0 0 0,3 1-1 0 0,2 3 1 0 0,-10 17-80 0 0,28-3 404 0 0,36-69-372 0 0,-1 0 1 0 0,1 0-1 0 0,0 0 0 0 0,0 0 0 0 0,-1 0 0 0 0,1-1 0 0 0,0 1 0 0 0,0-1 0 0 0,0 1 0 0 0,0-1 1 0 0,0 0-1 0 0,0 1 0 0 0,0-1 0 0 0,0 0 0 0 0,0 0 0 0 0,0-1 0 0 0,0 1 0 0 0,0 0 1 0 0,0-1-1 0 0,-1 1 0 0 0,1-1 0 0 0,0 1 0 0 0,0-1 0 0 0,1-1-32 0 0,60-32 124 0 0,-2-2-1 0 0,-1-3 1 0 0,21-21-124 0 0,-71 53 1 0 0,8-5-109 0 0,1-1-1 0 0,-2-1 0 0 0,0-1 1 0 0,0-1-1 0 0,-2 0 0 0 0,0-1 1 0 0,-1 0-1 0 0,0-1 1 0 0,1-4 108 0 0,-15 22-19 0 0,0-1 0 0 0,0 1 0 0 0,0-1 0 0 0,1 1 0 0 0,-1 0 1 0 0,0-1-1 0 0,0 1 0 0 0,0 0 0 0 0,0-1 0 0 0,0 1 0 0 0,0-1 0 0 0,0 1 1 0 0,0 0-1 0 0,0-1 0 0 0,0 1 0 0 0,0-1 0 0 0,0 1 0 0 0,0 0 0 0 0,0-1 1 0 0,0 1-1 0 0,0-1 0 0 0,0 1 0 0 0,0 0 0 0 0,-1-1 0 0 0,1 1 1 0 0,0-1-1 0 0,0 1 0 0 0,0 0 0 0 0,-1-1 0 0 0,1 1 0 0 0,0 0 0 0 0,0 0 1 0 0,-1-1-1 0 0,1 1 0 0 0,0 0 0 0 0,-1-1 0 0 0,1 1 0 0 0,0 0 0 0 0,-1 0 1 0 0,1 0-1 0 0,-1 0 0 0 0,1-1 0 0 0,0 1 0 0 0,-1 0 0 0 0,1 0 0 0 0,-1 0 1 0 0,1 0-1 0 0,0 0 0 0 0,-1 0 0 0 0,1 0 0 0 0,-1 0 0 0 0,1 0 1 0 0,0 0-1 0 0,-1 0 0 0 0,1 0 0 0 0,-1 0 0 0 0,1 0 0 0 0,0 1 0 0 0,-1-1 1 0 0,1 0-1 0 0,0 0 0 0 0,-1 0 0 0 0,1 0 0 0 0,-1 1 0 0 0,1-1 0 0 0,0 0 1 0 0,-1 1 18 0 0,-31 11-544 0 0,-33 29 587 0 0,1 4 0 0 0,3 2 0 0 0,2 3 0 0 0,2 2 0 0 0,2 2 0 0 0,-14 24-43 0 0,40-20 255 0 0,66-51 274 0 0,98-73 73 0 0,-69 30-827 0 0,-2-4 0 0 0,-2-2 0 0 0,-1-2-1 0 0,-3-4 1 0 0,38-39 225 0 0,-88 79-184 0 0,-3 4 35 0 0,0-1 0 0 0,0 0 0 0 0,-1 1 0 0 0,1-1 1 0 0,-1-1-1 0 0,0 1 0 0 0,-1 0 0 0 0,1-1 0 0 0,-1 0 1 0 0,-1 0-1 0 0,1 0 0 0 0,-1 0 0 0 0,1-1 149 0 0,-36 4-1793 0 0,-78 67 973 0 0,90-49 853 0 0,-127 98 987 0 0,-101 102-1020 0 0,160-123 700 0 0,88-92-704 0 0,0 1 0 0 0,0-1 0 0 0,0 0 0 0 0,1 1 0 0 0,-1-1 0 0 0,0 1 0 0 0,0-1 0 0 0,1 1 0 0 0,-1 0 0 0 0,0-1 0 0 0,1 1 0 0 0,-1 0 0 0 0,1-1 0 0 0,-1 1 0 0 0,1 0 0 0 0,-1 0 0 0 0,1 0 0 0 0,-1-1 0 0 0,1 1 0 0 0,0 0 0 0 0,-1 0 0 0 0,1 0 0 0 0,0 0 0 0 0,0 0 0 0 0,0-1 0 0 0,0 1 0 0 0,0 0 0 0 0,0 0 0 0 0,0 0 0 0 0,0 0 0 0 0,0 0 0 0 0,0 0 0 0 0,0 0 0 0 0,0 0 0 0 0,1-1 0 0 0,-1 1 0 0 0,0 0 0 0 0,1 0 0 0 0,-1 0 0 0 0,1 0 0 0 0,-1-1 0 0 0,1 1 0 0 0,-1 0 0 0 0,1-1 0 0 0,-1 1 0 0 0,1 0 0 0 0,0-1 0 0 0,-1 1 0 0 0,1 0 0 0 0,0-1 0 0 0,0 1 0 0 0,-1-1 0 0 0,1 0 0 0 0,0 1 0 0 0,0-1 0 0 0,0 0 0 0 0,0 1 0 0 0,0-1 0 0 0,-1 0 0 0 0,1 0 0 0 0,0 0 0 0 0,0 0 0 0 0,0 1 0 0 0,1-2 4 0 0,13-1 117 0 0,0-1-1 0 0,0-1 1 0 0,0 0-1 0 0,0-2 1 0 0,-1 1-1 0 0,0-2 1 0 0,0 0 0 0 0,0 0-1 0 0,-1-1 1 0 0,2-3-117 0 0,8-2 42 0 0,46-28 58 0 0,-2-2 0 0 0,-2-3 0 0 0,53-48-100 0 0,-14-12-169 0 0,-105 106 158 0 0,1 1 1 0 0,-1-1-1 0 0,1 0 0 0 0,0 0 1 0 0,-1 0-1 0 0,1 0 0 0 0,-1 1 1 0 0,1-1-1 0 0,0 0 0 0 0,-1 0 1 0 0,1 0-1 0 0,-1 0 0 0 0,1 0 1 0 0,-1 0-1 0 0,1 0 1 0 0,-1 0-1 0 0,1 0 0 0 0,-1 0 1 0 0,1 0-1 0 0,0-1 0 0 0,-1 1 1 0 0,1 0-1 0 0,-1 0 0 0 0,1 0 1 0 0,0 0-1 0 0,-1-1 0 0 0,1 1 1 0 0,-1 0-1 0 0,1-1 0 0 0,0 1 1 0 0,-1 0-1 0 0,1 0 0 0 0,0-1 1 0 0,0 1-1 0 0,-1-1 0 0 0,1 1 1 0 0,0 0-1 0 0,0-1 0 0 0,-1 1 1 0 0,1 0-1 0 0,0-1 1 0 0,0 1-1 0 0,0-1 0 0 0,0 1 1 0 0,0-1-1 0 0,-1 1 0 0 0,1-1 1 0 0,0 1-1 0 0,0 0 0 0 0,0-1 1 0 0,0 1-1 0 0,0-1 0 0 0,1 1 1 0 0,-1-1-1 0 0,0 1 0 0 0,0-1 1 0 0,0 1-1 0 0,0 0 0 0 0,0-1 1 0 0,1 1-1 0 0,-1-1 0 0 0,0 1 1 0 0,0 0-1 0 0,1-1 1 0 0,-1 1-1 0 0,0 0 0 0 0,0-1 1 0 0,1 1-1 0 0,-1 0 0 0 0,1-1 11 0 0,-37 11-508 0 0,-162 139 326 0 0,3 21 408 0 0,63-42 348 0 0,133-128-580 0 0,-1 0 1 0 0,1 0-1 0 0,-1 0 1 0 0,0 0-1 0 0,1 0 1 0 0,-1 0 0 0 0,1 0-1 0 0,-1 0 1 0 0,0 0-1 0 0,1 0 1 0 0,-1 0-1 0 0,0 0 1 0 0,1 0-1 0 0,-1 0 1 0 0,1 0-1 0 0,-1 0 1 0 0,0 1-1 0 0,1-1 1 0 0,-1 0-1 0 0,0 0 1 0 0,1 0-1 0 0,-1 1 1 0 0,0-1-1 0 0,0 0 1 0 0,1 1 0 0 0,-1-1-1 0 0,0 0 1 0 0,0 0-1 0 0,1 1 1 0 0,-1-1-1 0 0,0 0 1 0 0,0 1-1 0 0,0-1 1 0 0,0 1-1 0 0,1-1 1 0 0,-1 0-1 0 0,0 1 1 0 0,0-1-1 0 0,0 0 1 0 0,0 1-1 0 0,0-1 1 0 0,0 1-1 0 0,0-1 1 0 0,0 0 0 0 0,0 1-1 0 0,0-1 1 0 0,0 1-1 0 0,0-1 1 0 0,0 0-1 0 0,-1 1 1 0 0,1-1-1 0 0,0 0 1 0 0,0 1-1 0 0,0-1 1 0 0,0 0-1 0 0,-1 1 1 0 0,1-1-1 0 0,0 0 1 0 0,0 1-1 0 0,-1-1 1 0 0,1 0-1 0 0,0 0 1 0 0,-1 1 0 0 0,1-1-1 0 0,0 0 1 0 0,-1 0 5 0 0,35-6 642 0 0,1-8-443 0 0,-1-2 1 0 0,0-1-1 0 0,-1-2 0 0 0,20-16-199 0 0,-27 19 33 0 0,245-182 642 0 0,-207 129-314 0 0,-64 68-351 0 0,0 0 0 0 0,0 0 1 0 0,0 1-1 0 0,0-1 0 0 0,0 0 0 0 0,0 0 1 0 0,-1 1-1 0 0,1-1 0 0 0,0 0 0 0 0,0 0 1 0 0,-1 1-1 0 0,1-1 0 0 0,0 0 0 0 0,-1 1 1 0 0,1-1-1 0 0,-1 0 0 0 0,1 1 0 0 0,0-1 0 0 0,-1 1 1 0 0,0-1-1 0 0,1 0 0 0 0,-1 1 0 0 0,1-1 1 0 0,-1 1-1 0 0,0 0 0 0 0,1-1 0 0 0,-1 1 1 0 0,0 0-1 0 0,1-1 0 0 0,-1 1 0 0 0,0 0 1 0 0,0 0-1 0 0,1-1 0 0 0,-1 1 0 0 0,0 0 1 0 0,0 0-1 0 0,1 0 0 0 0,-1 0 0 0 0,0 0 0 0 0,0 0 1 0 0,1 0-1 0 0,-1 0 0 0 0,0 0 0 0 0,0 1 1 0 0,1-1-1 0 0,-1 0 0 0 0,0 0 0 0 0,0 1 1 0 0,1-1-1 0 0,-1 1 0 0 0,0-1 0 0 0,1 0 1 0 0,-1 1-1 0 0,1-1 0 0 0,-1 1 0 0 0,0-1 1 0 0,1 1-1 0 0,-1 0 0 0 0,1-1 0 0 0,-1 1 1 0 0,1-1-1 0 0,0 1-10 0 0,-25 11-84 0 0,0 0 0 0 0,1 1 1 0 0,1 2-1 0 0,1 0 0 0 0,0 2 1 0 0,-4 4 83 0 0,24-19-5 0 0,-360 287-32 0 0,342-252-753 0 0,54-33 239 0 0,-23-6 592 0 0,1 0 0 0 0,0-1 0 0 0,-1 0-1 0 0,0-1 1 0 0,0 0 0 0 0,0-1 0 0 0,0 0 0 0 0,-1-1-1 0 0,0 0 1 0 0,6-5-41 0 0,3 0 18 0 0,90-58 343 0 0,-4-4-1 0 0,84-76-360 0 0,-137 97 503 0 0,-78 57-279 0 0,-175 168-732 0 0,-71 76 612 0 0,211-184-124 0 0,62-63 15 0 0,0-1 1 0 0,0 0-1 0 0,1 0 1 0 0,-1 0 0 0 0,0 0-1 0 0,0 0 1 0 0,0 0-1 0 0,1 0 1 0 0,-1 0-1 0 0,0-1 1 0 0,1 1-1 0 0,-1 0 1 0 0,1-1-1 0 0,-1 1 1 0 0,1-1-1 0 0,-1 0 1 0 0,1 1-1 0 0,-1-1 1 0 0,1 0-1 0 0,0 0 1 0 0,-1 0-1 0 0,1 0 1 0 0,-1 0-1 0 0,1 0 1 0 0,-1-1-1 0 0,1 1 1 0 0,-1 0-1 0 0,1-1 1 0 0,-1 1-1 0 0,1-1 1 0 0,-1 0-1 0 0,1 1 1 0 0,-1-1-1 0 0,0 0 1 0 0,1 0 4 0 0,134-71 474 0 0,160-124 48 0 0,-234 142 18 0 0,-89 58 522 0 0,-34 35-1155 0 0,3 2 1 0 0,1 3 0 0 0,-7 10 92 0 0,-55 42-141 0 0,-20 14 198 0 0,139-110-66 0 0,1 0-1 0 0,-1 0 0 0 0,1 0 0 0 0,-1 0 1 0 0,1 0-1 0 0,-1 0 0 0 0,0 0 0 0 0,1 0 0 0 0,-1 0 1 0 0,1 0-1 0 0,-1 1 0 0 0,0-1 0 0 0,1 0 0 0 0,-1 0 1 0 0,1 0-1 0 0,-1 1 0 0 0,0-1 0 0 0,1 0 1 0 0,-1 0-1 0 0,0 1 0 0 0,1-1 0 0 0,-1 0 0 0 0,0 1 1 0 0,0-1-1 0 0,1 0 0 0 0,-1 1 0 0 0,0-1 0 0 0,0 0 1 0 0,0 1-1 0 0,0-1 0 0 0,1 1 0 0 0,-1-1 1 0 0,0 0-1 0 0,0 1 0 0 0,0-1 0 0 0,0 1 0 0 0,0-1 1 0 0,0 0-1 0 0,0 1 0 0 0,0-1 0 0 0,0 1 0 0 0,0-1 1 0 0,0 1-1 0 0,0-1 0 0 0,0 0 0 0 0,0 1 1 0 0,-1-1-1 0 0,1 1 0 0 0,0-1 0 0 0,0 0 0 0 0,0 1 1 0 0,-1-1-1 0 0,1 0 0 0 0,0 1 0 0 0,-1-1 10 0 0,42-12 160 0 0,353-193-100 0 0,-177 80-26 0 0,-357 228-64 0 0,-133 102 414 0 0,230-164-380 0 0,75-39-236 0 0,111-81 665 0 0,21-24-710 0 0,-141 82-475 0 0,-15 9-5798 0 0,-8 12-3536 0 0</inkml:trace>
  <inkml:trace contextRef="#ctx0" brushRef="#br0" timeOffset="14814.232">6028 5030 0 0 0,'0'0'345'0'0,"0"0"428"0"0,0 0 140 0 0,0 0 91 0 0,0 0 161 0 0,0 0 206 0 0,0 0 150 0 0,0 0 21 0 0,0 0-226 0 0,0 0-274 0 0,0 0-286 0 0,4-5-227 0 0,-3 3-510 0 0,-2 2-6 0 0,1 0 0 0 0,-1 0 0 0 0,1 0 1 0 0,-1 0-1 0 0,1-1 0 0 0,-1 1 0 0 0,1 0 1 0 0,0 0-1 0 0,-1-1 0 0 0,1 1 0 0 0,-1 0 1 0 0,1-1-1 0 0,0 1 0 0 0,-1 0 0 0 0,1-1 0 0 0,-1 1 1 0 0,1-1-1 0 0,0 1 0 0 0,0 0 0 0 0,-1-1 1 0 0,1 1-1 0 0,0-1 0 0 0,0 1 0 0 0,0-1 1 0 0,-1 1-1 0 0,1-1 0 0 0,0 1 0 0 0,0-1 1 0 0,0 0-1 0 0,0 1 0 0 0,0-1 0 0 0,0 1 1 0 0,0-1-1 0 0,0 1 0 0 0,0-1 0 0 0,0 1 1 0 0,0-1-1 0 0,1 1 0 0 0,-1-1 0 0 0,0 1 1 0 0,0-1-1 0 0,0 1 0 0 0,1-1 0 0 0,-1 1 1 0 0,0-1-1 0 0,1 1 0 0 0,-1 0 0 0 0,0-1 0 0 0,1 1 1 0 0,-1-1-1 0 0,0 1 0 0 0,1 0 0 0 0,-1-1-13 0 0,-18 9-49 0 0,0 1-1 0 0,1 0 0 0 0,0 1 1 0 0,0 1-1 0 0,1 0 0 0 0,-13 13 50 0 0,-18 12-115 0 0,-29 25-166 0 0,76-61 234 0 0,0 0 1 0 0,0 0-1 0 0,1 0 0 0 0,-1 0 1 0 0,0-1-1 0 0,1 1 1 0 0,-1 0-1 0 0,0 0 1 0 0,1 0-1 0 0,-1 0 1 0 0,0 0-1 0 0,1 1 1 0 0,-1-1-1 0 0,0 0 1 0 0,0 0-1 0 0,1 0 0 0 0,-1 0 1 0 0,0 0-1 0 0,1 0 1 0 0,-1 0-1 0 0,0 1 1 0 0,0-1-1 0 0,1 0 1 0 0,-1 0-1 0 0,0 0 1 0 0,0 1-1 0 0,1-1 0 0 0,-1 0 1 0 0,0 0-1 0 0,0 0 1 0 0,0 1-1 0 0,1-1 1 0 0,-1 0-1 0 0,0 1 1 0 0,0-1-1 0 0,0 0 1 0 0,0 0-1 0 0,0 1 1 0 0,0-1-1 0 0,0 0 0 0 0,0 1 1 0 0,0-1-1 0 0,0 0 1 0 0,0 1-1 0 0,0-1 1 0 0,0 0-1 0 0,0 0 1 0 0,0 1-1 0 0,0-1 1 0 0,0 0-1 0 0,0 1 0 0 0,0-1 1 0 0,0 0-1 0 0,0 1 1 0 0,0-1-1 0 0,0 0 1 0 0,-1 0-1 0 0,1 1 1 0 0,0-1-1 0 0,0 0 1 0 0,0 0-1 0 0,-1 1 47 0 0,29-9 705 0 0,13-16-685 0 0,-1-2 0 0 0,-1-1 0 0 0,-1-2 0 0 0,-1-1 0 0 0,-2-3 0 0 0,2-3-20 0 0,-32 31 22 0 0,0-1-1 0 0,0 1 1 0 0,-1-1-1 0 0,0 0 1 0 0,0 0 0 0 0,0-1-1 0 0,-1 1 1 0 0,0-1-1 0 0,0 0 1 0 0,0 1-1 0 0,-1-1 1 0 0,0 0 0 0 0,-1-1-1 0 0,1 1 1 0 0,-1 0-1 0 0,-1 0 1 0 0,1-1-22 0 0,-3 5-43 0 0,0 0 1 0 0,-1 0-1 0 0,1 1 0 0 0,0-1 1 0 0,-1 1-1 0 0,0 0 1 0 0,1-1-1 0 0,-1 1 0 0 0,0 1 1 0 0,0-1-1 0 0,0 0 0 0 0,0 1 1 0 0,-1-1-1 0 0,1 1 0 0 0,0 0 1 0 0,0 0-1 0 0,-1 0 1 0 0,1 0-1 0 0,-1 1 0 0 0,1 0 1 0 0,-1-1-1 0 0,1 1 0 0 0,-1 0 1 0 0,1 1-1 0 0,-1-1 0 0 0,1 1 1 0 0,-1-1-1 0 0,1 1 1 0 0,0 0-1 0 0,-1 0 0 0 0,-1 1 43 0 0,-13 5-87 0 0,1 1 0 0 0,0 0 0 0 0,0 1-1 0 0,0 0 1 0 0,1 2 0 0 0,1 0-1 0 0,0 1 1 0 0,0 0 87 0 0,-16 11-31 0 0,-256 212 610 0 0,262-194-1377 0 0,59-38 1552 0 0,76-55 917 0 0,-65 26-1476 0 0,-1-3 0 0 0,-2-1 0 0 0,-1-3 0 0 0,-1-1 0 0 0,-2-1 0 0 0,-2-3 0 0 0,-1-1 0 0 0,7-12-195 0 0,-35 41 99 0 0,-1 1 0 0 0,1-1 0 0 0,-2-1 0 0 0,1 1 0 0 0,-2-1 0 0 0,1 0-1 0 0,-1 0 1 0 0,-1-1 0 0 0,0 1 0 0 0,-1-1 0 0 0,0 1 0 0 0,-1-1 0 0 0,0 0 0 0 0,-1 1 0 0 0,0-1 0 0 0,-1 0 0 0 0,-1-6-99 0 0,0 15-11 0 0,-1 0 0 0 0,1 0 1 0 0,-1 0-1 0 0,0 0 1 0 0,0 0-1 0 0,0 1 1 0 0,0 0-1 0 0,-1-1 0 0 0,1 1 1 0 0,-1 0-1 0 0,1 0 1 0 0,-1 1-1 0 0,0-1 0 0 0,1 1 1 0 0,-1 0-1 0 0,0 0 1 0 0,0 0-1 0 0,0 1 0 0 0,0-1 1 0 0,0 1-1 0 0,0 0 1 0 0,0 0-1 0 0,0 0 0 0 0,0 0 1 0 0,0 1-1 0 0,0 0 1 0 0,0 0-1 0 0,0 0 0 0 0,0 0 1 0 0,0 1-1 0 0,1-1 1 0 0,-1 1-1 0 0,1 0 1 0 0,-1 0-1 0 0,-2 2 11 0 0,-31 18-45 0 0,1 2 0 0 0,2 0 0 0 0,0 3-1 0 0,2 1 1 0 0,1 1 0 0 0,-15 19 45 0 0,10-11-3 0 0,2 2-1 0 0,2 2 0 0 0,1 1 1 0 0,-21 40 3 0 0,47-73-31 0 0,0-1 0 0 0,1 1 1 0 0,0 1-1 0 0,1-1 1 0 0,0 0-1 0 0,0 1 1 0 0,1 0-1 0 0,0 0 1 0 0,0 0-1 0 0,1 0 0 0 0,1 8 31 0 0,0-16 11 0 0,1 1 0 0 0,-1-1 0 0 0,1 1 0 0 0,-1-1 0 0 0,1 0 0 0 0,0 0 0 0 0,0 1 0 0 0,0-1 0 0 0,1 0 0 0 0,-1 0 0 0 0,0 0 0 0 0,1 0 0 0 0,-1 0 0 0 0,1 0 0 0 0,0-1 0 0 0,-1 1 0 0 0,1 0 0 0 0,0-1-1 0 0,0 1 1 0 0,0-1 0 0 0,0 0 0 0 0,0 0 0 0 0,1 0 0 0 0,-1 0 0 0 0,0 0 0 0 0,1 0 0 0 0,-1 0 0 0 0,0-1 0 0 0,1 1 0 0 0,-1-1 0 0 0,1 0 0 0 0,-1 0 0 0 0,1 0-11 0 0,83-6 1287 0 0,-60-4-937 0 0,-1-2-1 0 0,0 0 1 0 0,-1-2 0 0 0,-1 0 0 0 0,0-2-1 0 0,-1-1 1 0 0,0 0 0 0 0,-2-2-1 0 0,0 0 1 0 0,-1-1 0 0 0,-1-1 0 0 0,2-5-350 0 0,-3 5 78 0 0,0-1 0 0 0,-1-1 1 0 0,-2 0-1 0 0,0-1 0 0 0,-2 0 1 0 0,0-1-1 0 0,-2-1 0 0 0,-1 0 1 0 0,-1 0-1 0 0,-1-1 1 0 0,-1 1-1 0 0,-2-1 0 0 0,0-1 1 0 0,-2 1-1 0 0,-1-1 0 0 0,-2 1-78 0 0,1 24-24 0 0,0 0 1 0 0,0 0-1 0 0,0 0 0 0 0,-1 1 0 0 0,0-1 0 0 0,1 0 0 0 0,-1 0 1 0 0,0 1-1 0 0,0-1 0 0 0,-1 0 0 0 0,1 1 0 0 0,0 0 1 0 0,-1-1-1 0 0,0 1 0 0 0,1 0 0 0 0,-1-1 0 0 0,0 1 0 0 0,0 0 1 0 0,0 0-1 0 0,0 1 0 0 0,-1-1 0 0 0,1 0 0 0 0,0 1 0 0 0,-1-1 1 0 0,0 1-1 0 0,1 0 0 0 0,-1 0 0 0 0,1 0 0 0 0,-1 0 0 0 0,0 0 1 0 0,0 1-1 0 0,0-1 0 0 0,1 1 0 0 0,-1 0 0 0 0,0 0 0 0 0,0 0 1 0 0,0 0-1 0 0,-1 0 24 0 0,-16 3-58 0 0,0 0 0 0 0,1 1 0 0 0,-1 1 0 0 0,1 1 1 0 0,0 1-1 0 0,0 0 0 0 0,1 2 0 0 0,0 0 0 0 0,1 1 1 0 0,0 0-1 0 0,0 2 0 0 0,1 0 0 0 0,0 1 0 0 0,-9 10 58 0 0,-4 0-20 0 0,1 1 0 0 0,1 1 1 0 0,2 1-1 0 0,0 1 0 0 0,2 2 0 0 0,1 0 0 0 0,1 1 0 0 0,2 1 0 0 0,1 1 0 0 0,2 1 1 0 0,-1 3 19 0 0,15-31 6 0 0,0-1 0 0 0,0 1 1 0 0,0-1-1 0 0,0 1 1 0 0,1 0-1 0 0,0 0 0 0 0,0 0 1 0 0,0 0-1 0 0,0 0 1 0 0,1 0-1 0 0,0 0 0 0 0,0 0 1 0 0,0 0-1 0 0,1 0 1 0 0,0 0-1 0 0,0 0 0 0 0,0 0 1 0 0,1-1-1 0 0,-1 1 1 0 0,1 0-1 0 0,0-1 0 0 0,0 1 1 0 0,1-1-1 0 0,-1 1 1 0 0,1-1-1 0 0,0 0 0 0 0,0 0 1 0 0,1-1-1 0 0,-1 1 1 0 0,1-1-1 0 0,0 1 0 0 0,0-1 1 0 0,0 0-1 0 0,0 0 1 0 0,1 0-7 0 0,10 0 130 0 0,0 0 0 0 0,0-1 1 0 0,1 0-1 0 0,-1-2 0 0 0,0 1 1 0 0,0-2-1 0 0,1 0 1 0 0,-1-1-1 0 0,0-1 0 0 0,0 0 1 0 0,0-1-1 0 0,-1 0 0 0 0,1-1 1 0 0,-1-1-1 0 0,0 0 1 0 0,-1-1-1 0 0,1-1 0 0 0,-1 0 1 0 0,-1-1-1 0 0,0 0 0 0 0,0-1 1 0 0,0 0-1 0 0,-2-1 1 0 0,1 0-1 0 0,7-11-130 0 0,-5 4 85 0 0,-1 0 1 0 0,-1-1-1 0 0,-1-1 0 0 0,-1 1 1 0 0,0-2-1 0 0,-1 1 0 0 0,-2-1 1 0 0,0 0-1 0 0,-1-1 0 0 0,1-10-85 0 0,-4 24-41 0 0,-1 0-1 0 0,1-1 1 0 0,-1 1-1 0 0,-1 0 0 0 0,1 0 1 0 0,-1-1-1 0 0,-1 1 1 0 0,1 0-1 0 0,-2 0 0 0 0,1 0 1 0 0,-1 0-1 0 0,0 0 1 0 0,-1 0-1 0 0,1 0 0 0 0,-2 0 1 0 0,1 1-1 0 0,-1 0 1 0 0,0-1-1 0 0,-1 1 0 0 0,1 1 1 0 0,-2-1-1 0 0,1 1 1 0 0,-1 0-1 0 0,1 0 0 0 0,-2 0 1 0 0,1 1-1 0 0,0 0 1 0 0,-1 0-1 0 0,0 1 0 0 0,0 0 1 0 0,-1 0-1 0 0,1 1 1 0 0,-1 0-1 0 0,0 0 0 0 0,0 0 1 0 0,-7 0 41 0 0,0 1-109 0 0,1 1 1 0 0,0 0-1 0 0,-1 2 1 0 0,1-1-1 0 0,0 2 1 0 0,-1 0-1 0 0,1 1 0 0 0,0 0 1 0 0,0 1-1 0 0,1 1 1 0 0,-1 0-1 0 0,1 0 1 0 0,0 2-1 0 0,0 0 1 0 0,0 0 108 0 0,-173 135-1209 0 0,172-131 1165 0 0,0 1 1 0 0,0 1-1 0 0,1 0 0 0 0,1 0 0 0 0,0 2 1 0 0,1-1-1 0 0,0 1 0 0 0,1 1 0 0 0,1 0 0 0 0,0 0 1 0 0,2 1-1 0 0,0 0 0 0 0,0 0 0 0 0,2 1 1 0 0,0 0-1 0 0,1 0 0 0 0,-1 13 44 0 0,5-25 29 0 0,1-1-1 0 0,0 0 1 0 0,0 0 0 0 0,0 0-1 0 0,0 0 1 0 0,1 0 0 0 0,0-1 0 0 0,0 1-1 0 0,0 0 1 0 0,1-1 0 0 0,0 1-1 0 0,-1-1 1 0 0,2 0 0 0 0,-1 0-1 0 0,0 0 1 0 0,1 0 0 0 0,-1-1-1 0 0,1 1 1 0 0,0-1 0 0 0,1 0-1 0 0,-1 0 1 0 0,0-1 0 0 0,1 1-1 0 0,-1-1 1 0 0,1 0 0 0 0,0 0-1 0 0,3 0-28 0 0,8 4 159 0 0,1-1 0 0 0,0 0 0 0 0,1-2 0 0 0,-1 0 0 0 0,0-1 0 0 0,1 0 0 0 0,7-2-159 0 0,-11 0 78 0 0,0-2 1 0 0,-1 1-1 0 0,1-2 0 0 0,0 0 0 0 0,-1 0 0 0 0,0-2 0 0 0,0 1 1 0 0,0-2-1 0 0,-1 0 0 0 0,1 0 0 0 0,-1-1 0 0 0,-1 0 0 0 0,1-1 1 0 0,-1-1-1 0 0,-1 0 0 0 0,1 0 0 0 0,-2-1 0 0 0,1 0 1 0 0,-1-1-1 0 0,-1 0 0 0 0,5-7-78 0 0,7-14-24 0 0,-1-1 0 0 0,-2-1 0 0 0,-1 0 1 0 0,-1-1-1 0 0,-2-1 0 0 0,-2 0 0 0 0,2-14 24 0 0,1-96-1000 0 0,-14 144 949 0 0,0 0-1 0 0,0 0 1 0 0,0 1 0 0 0,0-1-1 0 0,0 0 1 0 0,0 0 0 0 0,-1 0-1 0 0,1 0 1 0 0,-1 0 0 0 0,1 1-1 0 0,-1-1 1 0 0,0 0 0 0 0,0 1-1 0 0,1-1 1 0 0,-1 0 0 0 0,0 1 0 0 0,-1-1-1 0 0,1 1 1 0 0,0-1 0 0 0,0 1-1 0 0,-1 0 1 0 0,1-1 0 0 0,0 1-1 0 0,-1 0 1 0 0,1 0 0 0 0,-1 0-1 0 0,0 0 1 0 0,1 0 0 0 0,-1 1-1 0 0,0-1 1 0 0,0 0 0 0 0,1 1-1 0 0,-1-1 1 0 0,0 1 0 0 0,0 0-1 0 0,0-1 1 0 0,0 1 0 0 0,0 0 0 0 0,1 0-1 0 0,-1 0 1 0 0,0 1 0 0 0,0-1-1 0 0,-1 0 52 0 0,-75 36-1642 0 0,56-17 1228 0 0,-1 0 1 0 0,2 1-1 0 0,1 1 0 0 0,1 1 0 0 0,0 0 0 0 0,2 2 1 0 0,-3 6 413 0 0,-50 112-8626 0 0,56-88 4934 0 0,14 28 2956 0 0,1-79 765 0 0,0 1 0 0 0,1-1-1 0 0,0 0 1 0 0,0 0 0 0 0,0 0 0 0 0,0 0-1 0 0,0 0 1 0 0,1 0 0 0 0,-1-1 0 0 0,1 1-1 0 0,0-1 1 0 0,0 0 0 0 0,-1 0 0 0 0,2 0-1 0 0,-1 0 1 0 0,0 0 0 0 0,0-1 0 0 0,0 1 0 0 0,1-1-1 0 0,-1 0 1 0 0,1 0 0 0 0,-1 0 0 0 0,1 0-1 0 0,-1-1 1 0 0,1 1 0 0 0,0-1 0 0 0,-1 0-1 0 0,1 0 1 0 0,0-1 0 0 0,-1 1 0 0 0,1-1-1 0 0,-1 1 1 0 0,1-1 0 0 0,-1 0 0 0 0,1 0-1 0 0,-1-1 1 0 0,0 1 0 0 0,1-1 0 0 0,-1 0 0 0 0,0 0-1 0 0,0 0 1 0 0,0 0 0 0 0,0 0 0 0 0,0-1-29 0 0,25-16-1089 0 0,-19 12 912 0 0</inkml:trace>
  <inkml:trace contextRef="#ctx0" brushRef="#br0" timeOffset="15902.891">5639 4544 4705 0 0,'0'0'448'0'0,"0"0"-81"0"0,0 0-78 0 0,0 0 37 0 0,0 0 116 0 0,0 0 119 0 0,0 0 20 0 0,-31 30-26 0 0,-95 94-96 0 0,77-61 30 0 0,46-53-390 0 0,1-2 9 0 0,-1 0 0 0 0,1 0 0 0 0,0 0-1 0 0,0 1 1 0 0,1-1 0 0 0,0 0 0 0 0,1 0 0 0 0,0 1 0 0 0,0-1 0 0 0,1 1 0 0 0,0-1 0 0 0,0 0 0 0 0,1 0 0 0 0,0 0 0 0 0,1 0 0 0 0,0 0 0 0 0,0 0 0 0 0,0 0 0 0 0,3 4-108 0 0,3-5 188 0 0,0 0 0 0 0,0-1 1 0 0,0 0-1 0 0,0 0 0 0 0,1-1 1 0 0,0 0-1 0 0,0-1 0 0 0,1 0 1 0 0,-1 0-1 0 0,1-1 0 0 0,0-1 1 0 0,0 0-1 0 0,0 0 0 0 0,0-1 1 0 0,0 0-1 0 0,0-1 0 0 0,0 0 0 0 0,0-1 1 0 0,0 0-1 0 0,0-1 0 0 0,0-1 1 0 0,0 1-1 0 0,-1-1 0 0 0,1-1 1 0 0,-1 0-1 0 0,0-1 0 0 0,0 0 1 0 0,0 0-1 0 0,8-7-188 0 0,-8 5 61 0 0,1-1 0 0 0,-2 0 0 0 0,1-1 1 0 0,-1 0-1 0 0,-1 0 0 0 0,1-1 0 0 0,-2 0 0 0 0,1 0 0 0 0,-1-1 0 0 0,-1 0 1 0 0,0 0-1 0 0,-1 0 0 0 0,0-1 0 0 0,0 0 0 0 0,-1 0 0 0 0,-1 0 1 0 0,0-1-1 0 0,-1 1 0 0 0,0-1 0 0 0,-1 0 0 0 0,0-7-61 0 0,-1 6-191 0 0,0 0 0 0 0,0 1 0 0 0,-2-1 0 0 0,0 0 0 0 0,0 0 0 0 0,-1 1 0 0 0,-1 0 0 0 0,-4-11 191 0 0,6 18-308 0 0,0-1 0 0 0,-1 1 0 0 0,0 0 0 0 0,-1 0 0 0 0,1 0 0 0 0,-1 0-1 0 0,0 0 1 0 0,-1 1 0 0 0,1 0 0 0 0,-1 0 0 0 0,0 0 0 0 0,0 1 0 0 0,-1-1 0 0 0,1 1 0 0 0,-1 0 0 0 0,0 1 0 0 0,0 0 0 0 0,0 0 0 0 0,-1 0 0 0 0,1 0 0 0 0,-1 1-1 0 0,1 0 1 0 0,-1 1 0 0 0,0-1 0 0 0,0 1 0 0 0,0 1 0 0 0,-6-1 308 0 0,1 2-325 0 0,1 0 1 0 0,-1 0-1 0 0,0 1 0 0 0,0 1 0 0 0,1 0 0 0 0,0 1 1 0 0,0 0-1 0 0,0 1 0 0 0,0 0 0 0 0,-8 5 325 0 0,-5 6-124 0 0,1 0 0 0 0,0 1-1 0 0,1 1 1 0 0,2 2-1 0 0,0 0 1 0 0,-11 14 124 0 0,21-23 24 0 0,0 1 0 0 0,1 0 0 0 0,1 0 1 0 0,0 1-1 0 0,1-1 0 0 0,0 2 0 0 0,1-1 0 0 0,0 1 0 0 0,1 0 1 0 0,1 0-1 0 0,0 1 0 0 0,1-1 0 0 0,0 1 0 0 0,2-1 0 0 0,-1 1 1 0 0,2 2-25 0 0,0-11 70 0 0,0 0 0 0 0,0-1 1 0 0,0 1-1 0 0,1 0 1 0 0,0-1-1 0 0,0 1 0 0 0,1 0 1 0 0,0-1-1 0 0,-1 0 1 0 0,2 1-1 0 0,-1-1 0 0 0,1 0 1 0 0,0 0-1 0 0,0 0 0 0 0,0 0 1 0 0,0-1-1 0 0,1 1 1 0 0,0-1-1 0 0,0 0 0 0 0,0 0 1 0 0,1-1-1 0 0,-1 1 1 0 0,1-1-1 0 0,0 0 0 0 0,0 0 1 0 0,0 0-1 0 0,1 0-70 0 0,2 0 341 0 0,0 0 0 0 0,1 0 0 0 0,-1 0 1 0 0,1-1-1 0 0,0-1 0 0 0,-1 1 0 0 0,1-1 0 0 0,0-1 0 0 0,0 0 0 0 0,0 0 1 0 0,0-1-1 0 0,0 0 0 0 0,-1 0 0 0 0,1-1 0 0 0,1 0-341 0 0,4-2 175 0 0,-1-1 0 0 0,0 0 0 0 0,0-1 0 0 0,0 0 0 0 0,-1-1 0 0 0,0 0 0 0 0,0-1 0 0 0,0-1 0 0 0,-1 0-175 0 0,-1 0 13 0 0,0-1 0 0 0,-1 0 0 0 0,-1-1 0 0 0,1 0 0 0 0,-2 0 0 0 0,1-1 0 0 0,-2 1 0 0 0,0-2 0 0 0,0 1 0 0 0,-1-1 0 0 0,0 0 0 0 0,-1 0 0 0 0,2-13-13 0 0,-1-108-4358 0 0,-6 130 4100 0 0,0 0 0 0 0,0 0 0 0 0,0 0 0 0 0,0 0 0 0 0,-1 0-1 0 0,1 0 1 0 0,-1 1 0 0 0,0-1 0 0 0,0 1 0 0 0,0-1 0 0 0,-1 1-1 0 0,1 0 1 0 0,-1 0 0 0 0,0 0 0 0 0,1 0 0 0 0,-2 0 0 0 0,1 1 0 0 0,0-1-1 0 0,0 1 1 0 0,-1 0 0 0 0,1 0 0 0 0,-1 0 0 0 0,-2-1 258 0 0,0 1-170 0 0,-1 0 0 0 0,0 0 0 0 0,1 1 0 0 0,-1 0-1 0 0,0 0 1 0 0,0 0 0 0 0,0 1 0 0 0,0 0 0 0 0,0 1 0 0 0,0-1 0 0 0,0 1 0 0 0,0 1 0 0 0,-4 1 170 0 0,-11 5-28 0 0,1 1 1 0 0,0 2-1 0 0,0 0 1 0 0,1 1-1 0 0,1 1 1 0 0,0 1-1 0 0,0 1 1 0 0,2 0-1 0 0,0 1 1 0 0,1 1-1 0 0,-7 9 28 0 0,17-19 94 0 0,-1 0 0 0 0,1 0 0 0 0,0 0 0 0 0,1 1 0 0 0,0 0 0 0 0,0 0 0 0 0,1 0 0 0 0,0 1 0 0 0,0-1 0 0 0,1 1 0 0 0,0 0 0 0 0,1 0 0 0 0,0 0 0 0 0,0 0 0 0 0,1 2-94 0 0,3-7 187 0 0,0 1-1 0 0,1-1 1 0 0,0 0 0 0 0,0 0 0 0 0,0 0 0 0 0,0 0 0 0 0,0 0-1 0 0,1-1 1 0 0,0 1 0 0 0,0-1 0 0 0,0 0 0 0 0,0 0 0 0 0,0-1-1 0 0,0 1 1 0 0,1-1 0 0 0,-1 0 0 0 0,1 0 0 0 0,0 0 0 0 0,0-1-1 0 0,0 1 1 0 0,0-1-187 0 0,7 3 284 0 0,0 0-1 0 0,0-1 1 0 0,0 0-1 0 0,0 0 0 0 0,0-2 1 0 0,0 0-1 0 0,1 0 1 0 0,-1-1-1 0 0,1 0 1 0 0,-1-1-1 0 0,0-1 1 0 0,0 0-1 0 0,1 0 0 0 0,-1-1 1 0 0,-1-1-1 0 0,1 0 1 0 0,0-1-1 0 0,-1 0 1 0 0,0 0-1 0 0,0-1 1 0 0,-1-1-1 0 0,1 0 0 0 0,-2 0 1 0 0,1-1-1 0 0,-1-1 1 0 0,0 1-1 0 0,0-1 1 0 0,2-5-284 0 0,1-5-105 0 0,0-1-1 0 0,-2 1 1 0 0,-1-2 0 0 0,0 1 0 0 0,-2-1 0 0 0,0 0 0 0 0,-1-1 0 0 0,-1 0 0 0 0,-2 0 0 0 0,0 0 0 0 0,-1 0 0 0 0,-1 0 0 0 0,-1-1 0 0 0,-2-9 105 0 0,2 27-262 0 0,-1 0 0 0 0,0 0 0 0 0,-1 0 0 0 0,1 0 0 0 0,-1 0 0 0 0,0 1 0 0 0,0-1 0 0 0,-1 1 0 0 0,1-1 0 0 0,-1 1 0 0 0,0 0 0 0 0,0 0 0 0 0,-1 0 0 0 0,1 0 0 0 0,-1 1 0 0 0,0-1 0 0 0,1 1 0 0 0,-2 0 0 0 0,1 0 1 0 0,0 0-1 0 0,0 1 0 0 0,-1 0 0 0 0,0 0 0 0 0,1 0 0 0 0,-1 0 0 0 0,0 1 0 0 0,0-1 0 0 0,0 1 0 0 0,0 0 0 0 0,0 1 0 0 0,-2-1 262 0 0,-65 14-909 0 0,51-2 1000 0 0,-1 1 0 0 0,2 1 0 0 0,0 0 1 0 0,0 2-1 0 0,1 0 0 0 0,1 2 0 0 0,1 0 0 0 0,0 1 1 0 0,1 0-1 0 0,1 1 0 0 0,1 1 0 0 0,1 1 1 0 0,0 0-1 0 0,2 0 0 0 0,-6 15-91 0 0,12-27 72 0 0,1 1 1 0 0,0-1-1 0 0,0 1 0 0 0,1-1 1 0 0,0 1-1 0 0,1 0 0 0 0,0 0 1 0 0,0 0-1 0 0,1 1 1 0 0,1-1-1 0 0,0 0 0 0 0,0 0 1 0 0,1 0-1 0 0,0 1 0 0 0,1-1 1 0 0,0 0-1 0 0,0 0 0 0 0,1-1 1 0 0,0 1-1 0 0,2 2-72 0 0,-1-9 187 0 0,0 0 1 0 0,-1 0-1 0 0,1 0 1 0 0,0-1-1 0 0,1 1 0 0 0,-1-1 1 0 0,0 0-1 0 0,0-1 1 0 0,1 1-1 0 0,-1-1 0 0 0,1 0 1 0 0,0 0-1 0 0,-1 0 1 0 0,1 0-1 0 0,0-1 0 0 0,-1 0 1 0 0,1 0-1 0 0,0 0 1 0 0,-1-1-1 0 0,1 1 0 0 0,0-1 1 0 0,-1 0-1 0 0,1-1 1 0 0,-1 1-1 0 0,1-1 0 0 0,-1 0 1 0 0,2-1-188 0 0,19-15 305 0 0,-2-1 0 0 0,0-2 0 0 0,-1 0 0 0 0,-1-1 0 0 0,-1-1 0 0 0,-2-1 0 0 0,10-15-305 0 0,-20 27 29 0 0,3-3-264 0 0,0-2 0 0 0,-2 0 0 0 0,0 0 0 0 0,-1-1 0 0 0,-1 0 0 0 0,0 0 0 0 0,-2 0 0 0 0,0-1 0 0 0,2-16 235 0 0,1-104-7411 0 0,-21 85 3930 0 0,11 50 3468 0 0,0 1 0 0 0,0 0 0 0 0,0 0 0 0 0,0 0 0 0 0,0 0 0 0 0,-1 1 0 0 0,0-1 0 0 0,1 0 0 0 0,-1 1 0 0 0,0 0 0 0 0,0 0 0 0 0,0 0 0 0 0,-1 0 0 0 0,1 0 0 0 0,0 1 0 0 0,-1-1 0 0 0,1 1-1 0 0,-1 0 1 0 0,1 0 0 0 0,-1 0 0 0 0,0 0 0 0 0,1 1 0 0 0,-1 0 0 0 0,0-1 0 0 0,1 1 0 0 0,-1 1 0 0 0,0-1 0 0 0,0 0 0 0 0,1 1 0 0 0,-1 0 0 0 0,1 0 0 0 0,-2 0 13 0 0,-8 4 72 0 0,-1 1 1 0 0,1 1-1 0 0,0 0 0 0 0,1 1 1 0 0,-1 0-1 0 0,2 1 1 0 0,-1 0-1 0 0,1 1 0 0 0,-8 9-72 0 0,13-14 193 0 0,-11 11-50 0 0,1 0 0 0 0,0 0 0 0 0,2 2 0 0 0,0 0 0 0 0,0 0 0 0 0,2 2 0 0 0,0-1 0 0 0,2 1 0 0 0,0 1 0 0 0,1 0 0 0 0,1 1 0 0 0,1-1 0 0 0,1 1 0 0 0,1 0 0 0 0,1 1 0 0 0,1 0 0 0 0,1-1 0 0 0,1 1 0 0 0,1 12-143 0 0,0-30 76 0 0,1-1 1 0 0,0 1-1 0 0,0-1 1 0 0,0 1 0 0 0,1-1-1 0 0,-1 0 1 0 0,1 0-1 0 0,0 0 1 0 0,0 0-1 0 0,1 0 1 0 0,-1 0-1 0 0,1 0 1 0 0,0-1 0 0 0,0 0-1 0 0,0 1 1 0 0,0-1-1 0 0,1 0 1 0 0,-1 0-1 0 0,1-1 1 0 0,0 1-1 0 0,0-1 1 0 0,0 0 0 0 0,0 0-1 0 0,0 0 1 0 0,0 0-1 0 0,0-1 1 0 0,1 0-1 0 0,-1 1 1 0 0,0-2-1 0 0,1 1 1 0 0,3 0-77 0 0,2 0-87 0 0,1 0 1 0 0,-1-1-1 0 0,1 0 0 0 0,-1 0 0 0 0,0-1 1 0 0,1-1-1 0 0,-1 1 0 0 0,0-2 0 0 0,0 0 1 0 0,0 0-1 0 0,0 0 0 0 0,0-1 0 0 0,3-3 87 0 0,14-10-4133 0 0,-23 12 3460 0 0</inkml:trace>
  <inkml:trace contextRef="#ctx0" brushRef="#br0" timeOffset="16415.774">5593 4625 0 0 0,'0'0'95'0'0,"0"0"137"0"0,0 0 88 0 0,0 0 28 0 0,-31 15 88 0 0,-99 51 80 0 0,125-63-454 0 0,-1-1 0 0 0,1 1 0 0 0,0 0 0 0 0,0 0-1 0 0,0 1 1 0 0,0 0 0 0 0,1 0 0 0 0,0 0 0 0 0,-1 0 0 0 0,1 0 0 0 0,1 1 0 0 0,-1 0-1 0 0,1 0 1 0 0,-2 3-62 0 0,-3 5 165 0 0,0-1-124 0 0,0 1 0 0 0,1 0 0 0 0,0 0 0 0 0,1 1-1 0 0,1 0 1 0 0,0 0 0 0 0,1 0 0 0 0,0 0 0 0 0,1 1 0 0 0,1 0 0 0 0,0 0 0 0 0,1-1 0 0 0,1 1 0 0 0,0 0-1 0 0,1 6-40 0 0,0-18 34 0 0,0 0-1 0 0,0 0 1 0 0,-1 0-1 0 0,2 0 1 0 0,-1 0-1 0 0,0-1 1 0 0,0 1-1 0 0,1 0 1 0 0,0-1 0 0 0,-1 1-1 0 0,1-1 1 0 0,0 0-1 0 0,0 1 1 0 0,0-1-1 0 0,1 0 1 0 0,-1 0-1 0 0,0-1 1 0 0,1 1-1 0 0,1 1-33 0 0,2-1 376 0 0,1 0-1 0 0,-1 0 1 0 0,0-1 0 0 0,1 1-1 0 0,-1-1 1 0 0,1-1 0 0 0,0 1-1 0 0,-1-1 1 0 0,1-1 0 0 0,-1 1 0 0 0,1-1-1 0 0,-1 0 1 0 0,1 0 0 0 0,-1-1-1 0 0,1 0 1 0 0,-1 0 0 0 0,0-1-1 0 0,0 1 1 0 0,0-1 0 0 0,-1 0-1 0 0,1-1-375 0 0,12-8 346 0 0,0-1-1 0 0,-1 0 1 0 0,-1-1-1 0 0,-1-1 1 0 0,0 0-1 0 0,-1-1 1 0 0,0-1-1 0 0,10-17-345 0 0,-16 22-57 0 0,-1-1 0 0 0,-1 0 0 0 0,0 0-1 0 0,0 0 1 0 0,-1-1 0 0 0,-1 1 0 0 0,-1-1 0 0 0,0 0-1 0 0,0 0 1 0 0,-1-1 0 0 0,-1 1 0 0 0,-1 0 0 0 0,-1-13 57 0 0,1 24-57 0 0,0 1 0 0 0,-1 0 0 0 0,1-1 0 0 0,-1 1 1 0 0,0 0-1 0 0,0-1 0 0 0,0 1 0 0 0,0 0 0 0 0,0 0 0 0 0,0 0 1 0 0,-1 0-1 0 0,1 0 0 0 0,-1 0 0 0 0,1 1 0 0 0,-1-1 0 0 0,0 0 1 0 0,0 1-1 0 0,1-1 0 0 0,-1 1 0 0 0,0 0 0 0 0,-1-1 1 0 0,1 1-1 0 0,0 0 0 0 0,0 0 0 0 0,0 1 0 0 0,-1-1 0 0 0,1 0 1 0 0,0 1-1 0 0,-1-1 0 0 0,1 1 0 0 0,0 0 0 0 0,-1 0 0 0 0,1 0 1 0 0,0 0-1 0 0,-1 0 0 0 0,-1 1 57 0 0,-87 22-2519 0 0,72-12 2330 0 0,1 0 0 0 0,1 2 0 0 0,0 0 0 0 0,1 0 0 0 0,0 2 0 0 0,1 0 0 0 0,1 1 0 0 0,0 0 0 0 0,1 1 0 0 0,1 0 0 0 0,1 1 1 0 0,0 1-1 0 0,1 0 0 0 0,1 0 0 0 0,-3 13 189 0 0,8-23 29 0 0,1-1 1 0 0,0 1 0 0 0,0 0-1 0 0,1 1 1 0 0,1-1 0 0 0,-1 0-1 0 0,1 0 1 0 0,1 1 0 0 0,0-1-1 0 0,0 1 1 0 0,1-1 0 0 0,0 0-1 0 0,1 1 1 0 0,0-1-1 0 0,0 0 1 0 0,1 0 0 0 0,0 0-1 0 0,1-1 1 0 0,0 1 0 0 0,0-1-1 0 0,0 0 1 0 0,1 0 0 0 0,1 0-1 0 0,-1 0 1 0 0,1-1 0 0 0,1 0-1 0 0,-1-1 1 0 0,1 1-1 0 0,0-1 1 0 0,1 0 0 0 0,-1-1-1 0 0,1 0 1 0 0,0 0 0 0 0,1-1-1 0 0,6 3-29 0 0,-4-4 376 0 0,1-1-1 0 0,0 0 0 0 0,-1-1 1 0 0,1 0-1 0 0,0-1 0 0 0,0 0 0 0 0,0-1 1 0 0,0 0-1 0 0,-1-1 0 0 0,1 0 1 0 0,0-1-1 0 0,-1 0 0 0 0,0-1 1 0 0,0-1-1 0 0,0 1 0 0 0,5-5-375 0 0,-5 4 76 0 0,-1-2-1 0 0,1 1 1 0 0,-1-1-1 0 0,-1-1 0 0 0,1 0 1 0 0,-1 0-1 0 0,-1-1 1 0 0,1 0-1 0 0,-2-1 1 0 0,1 1-1 0 0,-1-2 1 0 0,-1 1-1 0 0,0-1 1 0 0,0 0-1 0 0,-1 0 1 0 0,0-1-76 0 0,10-112-4192 0 0,-15 122 3925 0 0,0 0 1 0 0,-1 0-1 0 0,1 0 1 0 0,-1 0-1 0 0,0 0 1 0 0,1 0-1 0 0,-1 0 0 0 0,0 0 1 0 0,0 0-1 0 0,0 1 1 0 0,0-1-1 0 0,-1 0 1 0 0,1 0-1 0 0,0 1 0 0 0,-1-1 1 0 0,1 1-1 0 0,-1-1 1 0 0,0 1-1 0 0,1 0 1 0 0,-1 0-1 0 0,0-1 0 0 0,0 1 1 0 0,0 0-1 0 0,1 1 1 0 0,-1-1-1 0 0,0 0 1 0 0,0 1-1 0 0,-1-1 0 0 0,1 1 1 0 0,0-1-1 0 0,0 1 1 0 0,0 0-1 0 0,0 0 1 0 0,0 0-1 0 0,0 0 0 0 0,0 0 1 0 0,0 1-1 0 0,-1-1 1 0 0,1 0-1 0 0,-2 2 267 0 0,1-2-25 0 0,-10 0-84 0 0</inkml:trace>
  <inkml:trace contextRef="#ctx0" brushRef="#br0" timeOffset="17170.968">5461 5107 0 0 0,'0'0'1124'0'0,"0"0"645"0"0,0 0 219 0 0,33 24-65 0 0,104 71-130 0 0,-135-93-1708 0 0,0 0 0 0 0,1 0 0 0 0,-1 0 0 0 0,0 0 0 0 0,0-1 0 0 0,1 1 0 0 0,-1-1 0 0 0,1 1 0 0 0,0-1 0 0 0,-1 0 0 0 0,1 0 0 0 0,0 0 0 0 0,-1 0 0 0 0,1-1 0 0 0,0 1 0 0 0,0-1 0 0 0,0 0 0 0 0,0 0 0 0 0,0 0 0 0 0,0 0 0 0 0,-1 0 0 0 0,1 0 0 0 0,0-1 0 0 0,0 0 0 0 0,0 1 0 0 0,-1-1 0 0 0,1 0 0 0 0,0 0 0 0 0,0-1-85 0 0,8-3 486 0 0,132-57 3501 0 0,-125 52-3815 0 0,-1 0 0 0 0,-1 0 0 0 0,0-2 0 0 0,0 0 0 0 0,-1-1 0 0 0,-1 0 0 0 0,0-1 0 0 0,-1-1-1 0 0,0 0 1 0 0,10-16-172 0 0,1-32-190 0 0,-24 61 130 0 0,1 1-1 0 0,-1-1 1 0 0,1 0 0 0 0,-1 1-1 0 0,0-1 1 0 0,0 0 0 0 0,0 1-1 0 0,0-1 1 0 0,0 0 0 0 0,0 0-1 0 0,0 1 1 0 0,0-1 0 0 0,-1 0-1 0 0,1 1 1 0 0,-1-1 0 0 0,0 1-1 0 0,1-1 1 0 0,-1 0 0 0 0,0 1-1 0 0,0-1 1 0 0,0 1 0 0 0,0 0-1 0 0,0-1 1 0 0,0 1 0 0 0,0 0-1 0 0,0 0 1 0 0,0-1 0 0 0,-1 1-1 0 0,1 0 1 0 0,-1 0 0 0 0,1 1-1 0 0,-1-1 1 0 0,1 0 0 0 0,-1 0 0 0 0,-1 0 60 0 0,-6-1-460 0 0,0 1 0 0 0,-1 0 1 0 0,1 0-1 0 0,-1 1 1 0 0,1 0-1 0 0,-1 0 1 0 0,1 1-1 0 0,-1 1 0 0 0,1 0 1 0 0,0 0-1 0 0,0 0 1 0 0,0 1-1 0 0,0 1 1 0 0,0 0-1 0 0,1 0 1 0 0,-1 0-1 0 0,1 2 460 0 0,-130 101-3435 0 0,127-98 3170 0 0,2 0 1 0 0,-1 1-1 0 0,1-1 1 0 0,0 2-1 0 0,1-1 1 0 0,1 1-1 0 0,-1 1 1 0 0,2-1-1 0 0,-1 1 0 0 0,2 1 1 0 0,0-1-1 0 0,0 1 1 0 0,1-1-1 0 0,-1 10 265 0 0,4-20 3 0 0,1 1-1 0 0,0-1 0 0 0,0 0 0 0 0,0 1 1 0 0,0-1-1 0 0,1 1 0 0 0,-1-1 0 0 0,0 0 1 0 0,1 1-1 0 0,0-1 0 0 0,0 0 0 0 0,-1 0 1 0 0,1 1-1 0 0,1-1 0 0 0,-1 0 1 0 0,0 0-1 0 0,0 0 0 0 0,1 0 0 0 0,-1 0 1 0 0,1-1-1 0 0,0 1 0 0 0,-1 0 0 0 0,1-1 1 0 0,0 1-1 0 0,0-1 0 0 0,0 0 0 0 0,0 1 1 0 0,0-1-1 0 0,0 0 0 0 0,1 0 0 0 0,-1 0 1 0 0,0-1-1 0 0,3 1-2 0 0,83 7 2414 0 0,-74-8-1509 0 0,4-1-84 0 0,0-1 0 0 0,0-1-1 0 0,-1-1 1 0 0,1-1-1 0 0,-1 0 1 0 0,0-1-1 0 0,0-1 1 0 0,-1 0-1 0 0,0-1 1 0 0,0-1 0 0 0,-1-1-1 0 0,0 0 1 0 0,0-1-1 0 0,6-7-820 0 0,-12 11 81 0 0,0 0 1 0 0,-1-1-1 0 0,0 1 0 0 0,-1-1 0 0 0,1-1 0 0 0,-2 0 1 0 0,1 0-1 0 0,-1 0 0 0 0,0 0 0 0 0,-1-1 1 0 0,-1 0-1 0 0,1 0 0 0 0,-1-1 0 0 0,-1 1 0 0 0,0-1 1 0 0,-1 0-1 0 0,0 1 0 0 0,0-1 0 0 0,-1 0 1 0 0,0-4-82 0 0,-2 12-62 0 0,1 0 0 0 0,-1 1 1 0 0,1-1-1 0 0,-1 1 1 0 0,0-1-1 0 0,0 1 0 0 0,0-1 1 0 0,-1 1-1 0 0,1 0 1 0 0,0-1-1 0 0,-1 1 0 0 0,0 0 1 0 0,1 0-1 0 0,-1 0 1 0 0,0 0-1 0 0,0 0 1 0 0,0 1-1 0 0,0-1 0 0 0,0 0 1 0 0,-1 1-1 0 0,1 0 1 0 0,0 0-1 0 0,-1-1 0 0 0,1 1 1 0 0,-1 0-1 0 0,1 1 1 0 0,-1-1-1 0 0,1 0 0 0 0,-1 1 1 0 0,0 0-1 0 0,1-1 1 0 0,-1 1-1 0 0,-2 0 62 0 0,-86 17-2891 0 0,71-6 2628 0 0,1 1 0 0 0,0 0 0 0 0,1 2 0 0 0,1 0 0 0 0,0 1 0 0 0,1 0 0 0 0,0 2 0 0 0,1 0 0 0 0,1 0 0 0 0,1 1-1 0 0,1 1 1 0 0,0 0 0 0 0,-4 13 263 0 0,13-28-31 0 0,0 1 0 0 0,1-1 0 0 0,-1 1 0 0 0,1 0 0 0 0,1 0 0 0 0,-1 0 0 0 0,1 0 0 0 0,-1 0 0 0 0,1 0 0 0 0,1 0 0 0 0,-1 0-1 0 0,1 1 1 0 0,0-1 0 0 0,0 0 0 0 0,1 0 0 0 0,-1 0 0 0 0,1 1 0 0 0,0-1 0 0 0,1 0 0 0 0,-1 0 0 0 0,1 0 0 0 0,0 0 0 0 0,1 0 31 0 0,1-2 209 0 0,1-2 0 0 0,0 1 0 0 0,0 0 1 0 0,0-1-1 0 0,0 0 0 0 0,0 0 1 0 0,0-1-1 0 0,1 0 0 0 0,-1 1 1 0 0,0-2-1 0 0,0 1 0 0 0,0 0 0 0 0,0-1 1 0 0,0 0-1 0 0,0 0 0 0 0,0-1 1 0 0,1 0-210 0 0,11-6 487 0 0,-1-2 0 0 0,0 0 1 0 0,0 0-1 0 0,-1-2 1 0 0,0 0-1 0 0,-1 0 0 0 0,-1-1 1 0 0,0-1-1 0 0,0-1 0 0 0,-2 1 1 0 0,7-12-488 0 0,-6 11-11 0 0,-2-1 1 0 0,0 1-1 0 0,-1-2 1 0 0,-1 1-1 0 0,0-1 0 0 0,-1-1 1 0 0,-1 1-1 0 0,-1-1 1 0 0,0 0-1 0 0,-1 0 0 0 0,-1-1 1 0 0,-1 1-1 0 0,-1-1 1 0 0,0 1-1 0 0,-2-17 11 0 0,1 33-73 0 0,0 0 1 0 0,-1 0-1 0 0,1 0 0 0 0,0 0 1 0 0,-1-1-1 0 0,0 1 0 0 0,1 0 1 0 0,-1 0-1 0 0,0 0 0 0 0,0 0 1 0 0,0 1-1 0 0,0-1 0 0 0,-1 0 1 0 0,1 0-1 0 0,0 0 0 0 0,-1 1 1 0 0,1-1-1 0 0,-1 1 0 0 0,0-1 0 0 0,0 1 1 0 0,1 0-1 0 0,-1 0 0 0 0,0 0 1 0 0,0 0-1 0 0,0 0 0 0 0,0 0 1 0 0,0 0-1 0 0,0 0 0 0 0,0 1 1 0 0,0-1-1 0 0,0 1 0 0 0,-1 0 1 0 0,1 0-1 0 0,0-1 0 0 0,0 1 1 0 0,0 1-1 0 0,-1-1 0 0 0,1 0 1 0 0,0 0-1 0 0,0 1 0 0 0,0-1 0 0 0,0 1 1 0 0,0 0-1 0 0,0 0 0 0 0,0 0 1 0 0,0 0-1 0 0,0 0 0 0 0,0 0 1 0 0,0 0-1 0 0,1 0 0 0 0,-1 1 1 0 0,0-1-1 0 0,1 1 0 0 0,-1 0 1 0 0,1-1-1 0 0,-1 2 73 0 0,-11 11-170 0 0,1 0 0 0 0,1 1-1 0 0,1 0 1 0 0,0 1 0 0 0,1 0 0 0 0,0 0 0 0 0,1 1 0 0 0,1 0 0 0 0,1 1-1 0 0,1-1 1 0 0,0 1 0 0 0,1 0 0 0 0,1 1 0 0 0,1-1 0 0 0,0 0-1 0 0,1 1 1 0 0,2 8 170 0 0,0-25 42 0 0,0 0-1 0 0,0 1 1 0 0,0-1 0 0 0,0 0-1 0 0,0 0 1 0 0,1-1-1 0 0,-1 1 1 0 0,1 0 0 0 0,-1 0-1 0 0,1-1 1 0 0,0 1-1 0 0,0-1 1 0 0,0 1-1 0 0,0-1 1 0 0,0 0 0 0 0,0 0-1 0 0,0 0 1 0 0,0 0-1 0 0,0 0 1 0 0,0 0-1 0 0,1 0 1 0 0,-1-1 0 0 0,0 1-1 0 0,1-1 1 0 0,-1 0-1 0 0,0 0 1 0 0,1 0 0 0 0,-1 0-1 0 0,0 0 1 0 0,1 0-1 0 0,-1-1 1 0 0,0 1-1 0 0,0-1 1 0 0,1 1 0 0 0,-1-1-1 0 0,0 0 1 0 0,0 0-1 0 0,0 0 1 0 0,0 0-1 0 0,0 0 1 0 0,0-1 0 0 0,0 1-1 0 0,0 0 1 0 0,0-1-1 0 0,0 0-41 0 0,11-6 132 0 0,-1-1 0 0 0,0 0-1 0 0,0-1 1 0 0,-1-1 0 0 0,-1 1-1 0 0,0-2 1 0 0,0 1 0 0 0,-1-2 0 0 0,0 1-1 0 0,-1-1 1 0 0,-1 0 0 0 0,0-1-1 0 0,3-7-131 0 0,26-120-6925 0 0,-34 128 1020 0 0</inkml:trace>
  <inkml:trace contextRef="#ctx0" brushRef="#br0" timeOffset="18853.25">6005 4860 0 0 0,'0'0'439'0'0,"0"0"473"0"0,0 0-41 0 0,0 0-194 0 0,0 0-153 0 0,-7 32-170 0 0,-20 99-110 0 0,26-129-234 0 0,0 0 1 0 0,0 0 0 0 0,0 0-1 0 0,0 1 1 0 0,1-1-1 0 0,-1 0 1 0 0,1 0 0 0 0,-1 1-1 0 0,1-1 1 0 0,0 0-1 0 0,0 1 1 0 0,0-1 0 0 0,0 0-1 0 0,0 1 1 0 0,1-1-1 0 0,-1 0 1 0 0,1 0 0 0 0,-1 1-1 0 0,1-1 1 0 0,0 0 0 0 0,0 0-1 0 0,0 0 1 0 0,0 0-1 0 0,0 0 1 0 0,1 0 0 0 0,-1 1-11 0 0,4 1 43 0 0,-2 0-20 0 0,1-1-1 0 0,-1-1 1 0 0,1 1 0 0 0,0 0 0 0 0,0-1 0 0 0,0 0 0 0 0,0 1 0 0 0,0-2 0 0 0,0 1 0 0 0,1 0 0 0 0,-1-1 0 0 0,1 0-1 0 0,-1 0 1 0 0,1 0 0 0 0,-1-1 0 0 0,1 1 0 0 0,-1-1 0 0 0,1 0 0 0 0,0-1 0 0 0,-1 1 0 0 0,1-1 0 0 0,-1 0 0 0 0,1 0-1 0 0,-1 0 1 0 0,0 0 0 0 0,1-1 0 0 0,-1 0 0 0 0,0 0 0 0 0,0 0 0 0 0,0 0 0 0 0,0-1 0 0 0,0 0 0 0 0,-1 1 0 0 0,1-1-1 0 0,-1-1 1 0 0,0 1 0 0 0,0 0 0 0 0,0-1 0 0 0,0 0 0 0 0,0 1 0 0 0,-1-1 0 0 0,0 0 0 0 0,0 0 0 0 0,0-1 0 0 0,0 1 0 0 0,-1 0-1 0 0,1-1 1 0 0,-1 1 0 0 0,0-1 0 0 0,0-1-23 0 0,1-2-315 0 0,0-1-1 0 0,-1 1 1 0 0,1-1-1 0 0,-2 1 1 0 0,1-1-1 0 0,-1 1 1 0 0,0-1-1 0 0,-1 0 1 0 0,0 1-1 0 0,-1-1 0 0 0,1 1 1 0 0,-2 0-1 0 0,1 0 1 0 0,-1-1-1 0 0,0 1 1 0 0,-1 1-1 0 0,0-2 316 0 0,0 8 39 0 0,1 0-1 0 0,-1 0 1 0 0,1 1-1 0 0,0-1 1 0 0,-1 1-1 0 0,1 0 1 0 0,-1 0-1 0 0,1 0 1 0 0,-1 1-1 0 0,1-1 1 0 0,-1 1-1 0 0,1 0 1 0 0,0 0-1 0 0,-1 0 1 0 0,1 0-1 0 0,0 0 1 0 0,0 1 0 0 0,0-1-1 0 0,0 1 1 0 0,0 0-1 0 0,0 0 1 0 0,0 0-1 0 0,0 1 1 0 0,1-1-1 0 0,-1 0 1 0 0,1 1-1 0 0,0 0 1 0 0,0 0-1 0 0,0-1 1 0 0,0 1-1 0 0,0 0 1 0 0,0 3-39 0 0,-6 2-24 0 0,1 0 0 0 0,1 0 0 0 0,-1 1 0 0 0,2 0 0 0 0,-1 0 0 0 0,1 0 0 0 0,0 1 0 0 0,1 0 0 0 0,0 0 0 0 0,1 0 0 0 0,0 0 0 0 0,1 0 0 0 0,0 1 0 0 0,-1 8 24 0 0,4-18 55 0 0,0 0 1 0 0,1 1 0 0 0,-1-1 0 0 0,0 0 0 0 0,1 0 0 0 0,-1 0 0 0 0,1 0 0 0 0,-1-1 0 0 0,1 1 0 0 0,0 0 0 0 0,-1-1 0 0 0,1 1 0 0 0,0-1 0 0 0,-1 1 0 0 0,1-1-1 0 0,0 0 1 0 0,0 0 0 0 0,-1 1 0 0 0,1-1 0 0 0,0-1 0 0 0,0 1 0 0 0,-1 0 0 0 0,1 0 0 0 0,0-1 0 0 0,0 1 0 0 0,-1-1 0 0 0,1 1 0 0 0,-1-1 0 0 0,1 0-1 0 0,0 1 1 0 0,-1-1 0 0 0,1 0 0 0 0,0-1-56 0 0,14-5 161 0 0,-1-1 0 0 0,0 0 0 0 0,-1-1 0 0 0,0-1 0 0 0,0 0 0 0 0,-1-1 0 0 0,-1 0 0 0 0,0-1 0 0 0,0-1 0 0 0,-1 0 0 0 0,-1 0 0 0 0,0-1 0 0 0,0 0 0 0 0,-1-3-161 0 0,-6 10-293 0 0,-1-1 0 0 0,0 1 1 0 0,0-1-1 0 0,0 0 0 0 0,-1 0 0 0 0,0 0 0 0 0,-1 0 1 0 0,0 0-1 0 0,0 0 0 0 0,-1 0 0 0 0,0 0 0 0 0,0 0 1 0 0,-1 0-1 0 0,0 1 0 0 0,0-1 0 0 0,-2-2 293 0 0,3 8-15 0 0,0 0 0 0 0,-1 1 0 0 0,1-1 0 0 0,-1 0 0 0 0,1 1 0 0 0,-1-1 0 0 0,0 1 0 0 0,1 0 0 0 0,-1 0 0 0 0,0 0 0 0 0,0 0 0 0 0,0 0 0 0 0,0 0 0 0 0,0 0 0 0 0,0 0 0 0 0,0 1 0 0 0,0-1 0 0 0,0 1 0 0 0,-1-1 0 0 0,1 1 0 0 0,0 0 0 0 0,0 0 0 0 0,0 0 0 0 0,0 0 0 0 0,-1 1 0 0 0,1-1 0 0 0,0 0 0 0 0,0 1 1 0 0,0-1-2 0 0,0 1 1 0 0,0 0 0 0 0,0 0 0 0 0,0 0 0 0 0,-1 0 15 0 0,-59 47 542 0 0,53-36 168 0 0,4-8-412 0 0,0 1 0 0 0,1 0 0 0 0,0 0 0 0 0,0 1 0 0 0,1-1 0 0 0,-1 1 0 0 0,1 0 0 0 0,0-1 0 0 0,1 2 0 0 0,-1-1 0 0 0,1 0 0 0 0,1 0 0 0 0,-2 6-298 0 0,16-23 3791 0 0,97-191-5814 0 0,-185 264 271 0 0,-22 27 2864 0 0,78-53-1135 0 0,34-36 609 0 0,78-51 879 0 0,-86 47-1450 0 0,5-2 94 0 0,0 0 1 0 0,0-1 0 0 0,-1 0-1 0 0,0-1 1 0 0,-1 0-1 0 0,0-1 1 0 0,0 0-1 0 0,0-1 1 0 0,2-5-110 0 0,-11 15 44 0 0,0-1 0 0 0,-1 0 0 0 0,1 1 0 0 0,0-1 1 0 0,-1 0-1 0 0,1 0 0 0 0,0 1 0 0 0,-1-1 0 0 0,1 0 1 0 0,-1 0-1 0 0,0 0 0 0 0,1 0 0 0 0,-1 0 0 0 0,0 0 1 0 0,1 0-1 0 0,-1 1 0 0 0,0-1 0 0 0,0 0 0 0 0,0 0 1 0 0,0 0-1 0 0,0 0 0 0 0,0 0 0 0 0,0 0 0 0 0,0 0 1 0 0,0 0-1 0 0,-1 0 0 0 0,1 0 0 0 0,0 0 0 0 0,0 0 1 0 0,-1 0-1 0 0,1 0 0 0 0,-1 0 0 0 0,1 1 0 0 0,-1-1 1 0 0,1 0-1 0 0,-1 0 0 0 0,0 0 0 0 0,1 1 0 0 0,-1-1 1 0 0,0 0-1 0 0,1 1 0 0 0,-1-1 0 0 0,0 1 0 0 0,0-1 1 0 0,0 1-1 0 0,0-1 0 0 0,0 1 0 0 0,1-1 0 0 0,-1 1 1 0 0,0 0-1 0 0,0-1 0 0 0,0 1 0 0 0,0 0 0 0 0,0 0 1 0 0,0 0-1 0 0,0 0-44 0 0,-13 3 55 0 0,1 1 1 0 0,0 0-1 0 0,1 1 1 0 0,-1 1-1 0 0,1 0 1 0 0,0 0-1 0 0,0 1 1 0 0,1 1-1 0 0,0 0 0 0 0,0 0 1 0 0,1 1-1 0 0,0 1 1 0 0,0 0-1 0 0,1 0 1 0 0,1 1-1 0 0,0 0 1 0 0,-2 3-56 0 0,-3 2 109 0 0,4-7-114 0 0,1-1-1 0 0,0 1 0 0 0,1 1 0 0 0,0-1 0 0 0,0 2 0 0 0,1-1 0 0 0,0 0 0 0 0,1 1 0 0 0,0 0 0 0 0,1 0 0 0 0,0 1 0 0 0,1-1 0 0 0,0 1 0 0 0,1 0 0 0 0,0 0 0 0 0,1 0 0 0 0,0 2 6 0 0,4-11-29 0 0,-1 1 1 0 0,1-1 0 0 0,-1 1-1 0 0,1-1 1 0 0,0 0 0 0 0,0 0 0 0 0,1 0-1 0 0,-1-1 1 0 0,1 1 0 0 0,-1-1-1 0 0,1 0 1 0 0,0 0 0 0 0,0 0-1 0 0,0 0 1 0 0,0-1 0 0 0,0 1 0 0 0,0-1-1 0 0,0 0 1 0 0,1 0 0 0 0,-1-1-1 0 0,0 1 1 0 0,0-1 0 0 0,1 0-1 0 0,-1 0 1 0 0,0-1 0 0 0,1 1-1 0 0,-1-1 1 0 0,0 0 0 0 0,1 0 28 0 0,4 1-19 0 0,183-4 559 0 0,-191 5-494 0 0,0 0 0 0 0,-1-1 0 0 0,1 1 0 0 0,0 0 0 0 0,0 0 0 0 0,-1 0 1 0 0,1 0-1 0 0,-1 0 0 0 0,1 0 0 0 0,-1 0 0 0 0,1 0 0 0 0,-1 0 0 0 0,1 0 1 0 0,-1 0-1 0 0,0 0 0 0 0,0 0 0 0 0,1 0 0 0 0,-1 0 0 0 0,0 0 0 0 0,0 1 1 0 0,0-1-1 0 0,0 0 0 0 0,0 0 0 0 0,-1 0 0 0 0,1 0 0 0 0,0 0 0 0 0,0 0 1 0 0,-1 0-1 0 0,1 0 0 0 0,-1 0 0 0 0,1 0 0 0 0,-1 0 0 0 0,1 0 1 0 0,-1 0-1 0 0,0 0 0 0 0,1 0 0 0 0,-1 0 0 0 0,0 0 0 0 0,0 0 0 0 0,0 0-46 0 0,-168 153 3172 0 0,157-146-2993 0 0,0 3-112 0 0,-1 0 0 0 0,0-2 0 0 0,0 0 0 0 0,-2 0 0 0 0,1-1 0 0 0,-1-1 0 0 0,0 0 0 0 0,0-1 0 0 0,0-1 0 0 0,-1 0 0 0 0,0-1 0 0 0,-10 0-67 0 0,-19-2-529 0 0,37 0 441 0 0,-1 0 1 0 0,0-1-1 0 0,1 0 1 0 0,-1-1-1 0 0,0 0 1 0 0,0 0-1 0 0,0-1 1 0 0,0 0-1 0 0,1-1 0 0 0,-1 0 1 0 0,1 0-1 0 0,-1-1 1 0 0,1 0-1 0 0,0 0 1 0 0,0-1-1 0 0,0 0 1 0 0,0 0-1 0 0,1-1 1 0 0,0 0-1 0 0,0-1 0 0 0,-2-1 88 0 0,7-55-264 0 0,2 61 255 0 0,0 0-1 0 0,0 0 0 0 0,0 1 0 0 0,1-1 0 0 0,-2 0 0 0 0,1 1 1 0 0,0-1-1 0 0,0 0 0 0 0,0 0 0 0 0,0 1 0 0 0,0-1 1 0 0,0 0-1 0 0,-1 1 0 0 0,1-1 0 0 0,0 0 0 0 0,-1 1 1 0 0,1-1-1 0 0,0 0 0 0 0,-1 1 0 0 0,1-1 0 0 0,-1 1 1 0 0,1-1-1 0 0,-1 1 0 0 0,1-1 0 0 0,-1 1 0 0 0,1-1 0 0 0,-1 1 1 0 0,0-1-1 0 0,1 1 0 0 0,-1 0 0 0 0,0-1 0 0 0,1 1 1 0 0,-1 0-1 0 0,0 0 0 0 0,1 0 0 0 0,-1-1 0 0 0,0 1 1 0 0,0 0-1 0 0,1 0 0 0 0,-1 0 0 0 0,0 0 0 0 0,1 0 1 0 0,-1 0-1 0 0,0 0 0 0 0,0 0 0 0 0,1 1 0 0 0,-1-1 0 0 0,0 0 1 0 0,1 0-1 0 0,-2 1 10 0 0,-8-1-3 0 0,9 0 55 0 0,1 0-9 0 0,0 0-26 0 0,38 11-829 0 0,188-3 1777 0 0,-163-22-507 0 0,-62 13-24 0 0,-30 2 504 0 0,-109 46-1577 0 0,54-13-99 0 0,61-23-244 0 0,-1-1 0 0 0,0-1 0 0 0,-1-1-1 0 0,0-1 1 0 0,0-2 0 0 0,-1 0 0 0 0,1-2 0 0 0,-10 0 982 0 0,33-2 57 0 0,0-1-1 0 0,0 0 1 0 0,1 0 0 0 0,-1 0 0 0 0,0-1-1 0 0,0 1 1 0 0,1 0 0 0 0,-1-1-1 0 0,0 1 1 0 0,1-1 0 0 0,-1 1-1 0 0,0-1 1 0 0,1 0 0 0 0,-1 0 0 0 0,1 1-1 0 0,-1-1 1 0 0,1 0 0 0 0,0-1-1 0 0,-1 1 1 0 0,1 0 0 0 0,0 0-1 0 0,0-1 1 0 0,0 1 0 0 0,0 0-1 0 0,0-1 1 0 0,0 1 0 0 0,0-1 0 0 0,0 1-1 0 0,0-1 1 0 0,1 0 0 0 0,-1 1-1 0 0,1-1 1 0 0,-1 0 0 0 0,1 1-1 0 0,0-1 1 0 0,-1 0 0 0 0,1 1 0 0 0,0-1-1 0 0,0 0 1 0 0,0 0 0 0 0,1 1-1 0 0,-1-1 1 0 0,0 0 0 0 0,1 0-1 0 0,-1 1 1 0 0,1-1 0 0 0,-1 0-57 0 0,31-78 1944 0 0,33-56-166 0 0,-60 120-1806 0 0,0 1 0 0 0,1 0 0 0 0,1 1 0 0 0,0-1 1 0 0,1 1-1 0 0,1 0 0 0 0,0 1 0 0 0,1 0 0 0 0,1 0 1 0 0,-1 1-1 0 0,2 0 0 0 0,0 0 0 0 0,0 1 0 0 0,3 0 28 0 0,45-62 167 0 0,-30 28-263 0 0,-11 20-1500 0 0,-5 6-4414 0 0,-6 8-519 0 0</inkml:trace>
  <inkml:trace contextRef="#ctx0" brushRef="#br0" timeOffset="24793.866">5667 5343 0 0 0,'0'0'448'0'0,"0"0"422"0"0,0 0 116 0 0,0 0-29 0 0,0 0-48 0 0,0 0-93 0 0,0 0-10 0 0,0 0 27 0 0,0 0 12 0 0,-6 3 16 0 0,-32 19 838 0 0,-13-16 4303 0 0,-25-18-3737 0 0,66 9-1861 0 0,-12-13 1811 0 0,22 16-1993 0 0,-10-26 1333 0 0,-16 7-818 0 0,-10-6-507 0 0,21 21-200 0 0,-13-7 86 0 0,-2-8 19 0 0,17-58-147 0 0,29-15-76 0 0,17 1-23 0 0,-29 82 83 0 0,-8 14-33 0 0,-8 17-28 0 0,-18 128 122 0 0,16-25 40 0 0,14-120-62 0 0,0-1 0 0 0,0 1 0 0 0,1 0 0 0 0,0-1 0 0 0,0 1 0 0 0,0 0-1 0 0,0-1 1 0 0,1 1 0 0 0,0-1 0 0 0,0 0 0 0 0,0 0 0 0 0,1 0 0 0 0,-1 0 0 0 0,1 0-1 0 0,0 0 1 0 0,0 0 0 0 0,0-1 0 0 0,0 0 0 0 0,1 0 0 0 0,3 3-11 0 0,57 49 355 0 0,0-36 259 0 0,-42-12-436 0 0,44 8 58 0 0,-43-14-108 0 0,63-10 134 0 0,-10-27 60 0 0,-50 18-429 0 0,11-12 175 0 0,26-22 8 0 0,10-21 10 0 0,-3-9-110 0 0,-36 38 112 0 0,13-117-82 0 0,-46 151-9 0 0,1 0 0 0 0,-1 1-1 0 0,0-1 1 0 0,-1 0 0 0 0,0 0 0 0 0,-1 0-1 0 0,0 0 1 0 0,0 1 0 0 0,-1-1-1 0 0,-1 0 1 0 0,1 1 0 0 0,-1-1 0 0 0,-1 0 3 0 0,-45-112-46 0 0,18 64 93 0 0,-8-1-74 0 0,-15-4 54 0 0,-23 26-48 0 0,34 26 13 0 0,3 4-4 0 0,-53 11-35 0 0,20 3 92 0 0,8 13-71 0 0,-23 44-8 0 0,41-22 9 0 0,5 1 64 0 0,35-36-40 0 0,1 0 0 0 0,0 1 0 0 0,1 0 0 0 0,0 0 0 0 0,0 0 1 0 0,1 1-1 0 0,0 0 0 0 0,1 0 0 0 0,-1 0 0 0 0,2 0 1 0 0,-1 0-1 0 0,1 1 0 0 0,1-1 0 0 0,0 1 0 0 0,0-1 0 0 0,1 1 1 0 0,0-1-1 0 0,1 5 1 0 0,-15 88 100 0 0,8-80-63 0 0,1 0 1 0 0,1 0-1 0 0,1 1 1 0 0,0-1-1 0 0,2 1 1 0 0,1-1-1 0 0,0 1 1 0 0,4 18-38 0 0,36 70 145 0 0,-35-103-123 0 0,0 0-1 0 0,1 0 1 0 0,-1 0 0 0 0,2-1-1 0 0,-1 0 1 0 0,1 0-1 0 0,0 0 1 0 0,0-1-1 0 0,1 0 1 0 0,0-1-1 0 0,0 0 1 0 0,0 0-1 0 0,1 0 1 0 0,-1-1 0 0 0,1 0-1 0 0,0-1 1 0 0,0 0-1 0 0,1-1 1 0 0,3 1-22 0 0,76 23 262 0 0,30-5 0 0 0,-37-14-74 0 0,-47-3-169 0 0,13-3 111 0 0,2-13-47 0 0,-6 5-35 0 0,-4 0-5 0 0,-2 3-2 0 0,78-28 218 0 0,-60-20 138 0 0,-33 26-266 0 0,-4-11-23 0 0,-2-45 80 0 0,34-75-191 0 0,-34 113-82 0 0,-17 43 101 0 0,0 1 0 0 0,0 0-11 0 0,0 0-11 0 0,2-26 26 0 0,9-54 34 0 0,-11 80-62 0 0,0 0-5 0 0,0 0-14 0 0,0 0 29 0 0,0 0 14 0 0,0 0 5 0 0,0 0-9 0 0,0 0-15 0 0,0 0 18 0 0,0 0-27 0 0,0 0 0 0 0,0 0-4 0 0,0 0-5 0 0,0 0 3 0 0,0 0-6 0 0,0 0-25 0 0,0 19-303 0 0,-3 21 392 0 0,-2 0 0 0 0,-2-1 0 0 0,-1 0 1 0 0,-2 0-1 0 0,-4 5-40 0 0,13-39 3 0 0,-2 7 7 0 0,-1 0 1 0 0,0-1-1 0 0,0 1 1 0 0,-2-1-1 0 0,1 0 1 0 0,-1-1-1 0 0,-1 1 0 0 0,0-1 1 0 0,0 0-1 0 0,-1-1 1 0 0,0 0-1 0 0,-8 7-10 0 0,-53 45 42 0 0,5-9-69 0 0,21-30 50 0 0,-6-11 23 0 0,-32-4-51 0 0,14 15-30 0 0,-75-11 53 0 0,57-10 12 0 0,37-19 69 0 0,21-12-283 0 0,9-29-539 0 0,17 56 474 0 0,0-44-1591 0 0,4 16-6716 0 0,1 20-3568 0 0</inkml:trace>
  <inkml:trace contextRef="#ctx0" brushRef="#br0" timeOffset="30498.971">2631 1793 0 0 0,'0'0'559'0'0,"0"0"20"0"0,0 0-15 0 0,0 0 21 0 0,0 0 39 0 0,10-7 39 0 0,78-64 2706 0 0,83-73 3042 0 0,94-59-2671 0 0,22-17-1989 0 0,536-456 721 0 0,-612 492-1747 0 0,-180 147-162 0 0,-32 55-1292 0 0,-2 8-7168 0 0,3-23-1 0 0</inkml:trace>
  <inkml:trace contextRef="#ctx0" brushRef="#br0" timeOffset="32109.388">6401 4374 1912 0 0,'0'0'841'0'0,"0"0"-177"0"0,0 0 65 0 0,0 0 257 0 0,0 0 234 0 0,0 0 102 0 0,0 0-10 0 0,0 0-117 0 0,0 0-132 0 0,0 0-128 0 0,0 0-97 0 0,0 0-65 0 0,0 0-63 0 0,31-34-13 0 0,97-107-32 0 0,-47 59 589 0 0,316-284 2996 0 0,-200 179-1590 0 0,173-126-2660 0 0,-175 167 665 0 0,-176 127-1707 0 0,-19 19-385 0 0,-2 0-7754 0 0,2 0-2356 0 0</inkml:trace>
  <inkml:trace contextRef="#ctx0" brushRef="#br0" timeOffset="33526.884">3870 129 2577 0 0,'0'0'3036'0'0,"0"0"-1858"0"0,0 0-813 0 0,0 0-221 0 0,0 0 52 0 0,0 0 242 0 0,0 0 243 0 0,0 0 118 0 0,0 0-32 0 0,0 0-35 0 0,0 0-19 0 0,0 0-22 0 0,0 0 13 0 0,5 0-90 0 0,2 1-368 0 0,-1 1 0 0 0,1-1 0 0 0,-1 1 0 0 0,0 0 0 0 0,0 1 0 0 0,0 0 0 0 0,0 0 0 0 0,0 0 0 0 0,0 0 0 0 0,-1 1 0 0 0,1 0 0 0 0,-1 0 0 0 0,0 1-246 0 0,175 113 3033 0 0,104 122-781 0 0,-216-185-1808 0 0,-2 3 0 0 0,-3 2 0 0 0,42 54-444 0 0,171 177 1003 0 0,-29-37-237 0 0,207 225 339 0 0,-240-214-470 0 0,-47-89-259 0 0,49 27 24 0 0,112 55-64 0 0,-275-214-298 0 0,22 18 139 0 0,-3 4-1 0 0,61 71-176 0 0,162 217 328 0 0,-97-123-109 0 0,55 34 102 0 0,-185-213-281 0 0,-65-48-37 0 0,-1-1 21 0 0,-2-3 4 0 0,0 0 8 0 0,0 0-4 0 0,0 0-3 0 0,0 0 14 0 0,0 0-10 0 0,0 0-27 0 0,-26-4-769 0 0,-28-11-4785 0 0,31-1-1341 0 0,9 3-2352 0 0,8 6 2078 0 0</inkml:trace>
  <inkml:trace contextRef="#ctx0" brushRef="#br0" timeOffset="33881.948">7390 3064 7938 0 0,'0'0'1793'0'0,"0"0"-100"0"0,0 0-58 0 0,0 0 16 0 0,0 0-42 0 0,0 0-163 0 0,0 0-248 0 0,0 0-219 0 0,0 0-215 0 0,0 0-165 0 0,0 0-122 0 0,0 0-77 0 0,0 0-4 0 0,-13 15 31 0 0,-37 51 41 0 0,47-62-395 0 0,1 1 0 0 0,-1-1 0 0 0,1 1 1 0 0,0-1-1 0 0,1 1 0 0 0,-1 0 0 0 0,1-1 0 0 0,0 1 0 0 0,0 0 0 0 0,1 0 1 0 0,-1 0-1 0 0,1 0 0 0 0,0 0 0 0 0,0 0 0 0 0,1 0 0 0 0,0 0-73 0 0,0 12 234 0 0,-1 44 366 0 0,3 22-256 0 0,-4 1-1 0 0,-3 0 1 0 0,-4-1 0 0 0,-4 0-1 0 0,-3-1 1 0 0,-11 25-344 0 0,-38 62-18 0 0,33-99-409 0 0,30-69 368 0 0,1-1 0 0 0,0 1-1 0 0,0 0 1 0 0,0-1 0 0 0,0 1 0 0 0,0-1 0 0 0,0 1 0 0 0,0 0 0 0 0,0-1 0 0 0,0 1 0 0 0,0-1 0 0 0,1 1 0 0 0,-1 0-1 0 0,0-1 1 0 0,0 1 0 0 0,1-1 0 0 0,-1 1 0 0 0,0 0 0 0 0,1-1 0 0 0,-1 1 0 0 0,0-1 0 0 0,1 1 0 0 0,-1-1-1 0 0,1 0 1 0 0,-1 1 0 0 0,0-1 0 0 0,1 1 0 0 0,-1-1 0 0 0,1 0 0 0 0,0 1 0 0 0,-1-1 0 0 0,1 0 0 0 0,-1 0 0 0 0,1 1-1 0 0,-1-1 1 0 0,1 0 0 0 0,0 0 0 0 0,-1 0 0 0 0,1 0 0 0 0,0 0 0 0 0,-1 0 0 0 0,1 0 0 0 0,-1 0 0 0 0,1 0-1 0 0,0 0 1 0 0,-1 0 0 0 0,1 0 0 0 0,-1 0 0 0 0,1 0 0 0 0,0-1 0 0 0,-1 1 0 0 0,1 0 0 0 0,-1 0 0 0 0,1-1 0 0 0,-1 1-1 0 0,1 0 1 0 0,0-1 59 0 0,33-17-5092 0 0,-23 8-1020 0 0,0 5-5193 0 0</inkml:trace>
  <inkml:trace contextRef="#ctx0" brushRef="#br0" timeOffset="34975.74">4419 129 0 0 0,'0'0'613'0'0,"0"0"180"0"0,0 0 175 0 0,0 0 131 0 0,0 0 76 0 0,0 0-36 0 0,0 0-93 0 0,0 0-136 0 0,0 0-153 0 0,0 0-116 0 0,-6-15-48 0 0,-17-48-3 0 0,26 20 2796 0 0,2 36-1447 0 0,-17 54 6363 0 0,12 37-8024 0 0,1-43 521 0 0,-6 56-156 0 0,-4 0 0 0 0,-5 0 0 0 0,-13 39-643 0 0,-21 158 424 0 0,42-250-235 0 0,5-39-4447 0 0,1-5-4586 0 0,0 0-3071 0 0</inkml:trace>
  <inkml:trace contextRef="#ctx0" brushRef="#br0" timeOffset="40964.841">5453 593 1880 0 0,'0'0'1710'0'0,"0"0"-296"0"0,0 0-31 0 0,0 0 165 0 0,0 0 150 0 0,0 0-2 0 0,0 0-137 0 0,0 0-195 0 0,0 0-175 0 0,0 0-117 0 0,0 0-83 0 0,-2-11-108 0 0,-1-3-490 0 0,-2-9-110 0 0,4-3 3734 0 0,44 19-2573 0 0,-12 7-1193 0 0,-8-2-106 0 0,0 1 0 0 0,1 1 0 0 0,-1 1-1 0 0,-1 1 1 0 0,1 1 0 0 0,0 1 0 0 0,0 1 0 0 0,-1 1 0 0 0,0 1-1 0 0,-1 1 1 0 0,1 1 0 0 0,7 5-143 0 0,-26-12 14 0 0,1 1 0 0 0,0 0 1 0 0,0-1-1 0 0,-1 1 0 0 0,0 1 0 0 0,1-1 0 0 0,-1 0 0 0 0,0 1 1 0 0,-1 0-1 0 0,1 0 0 0 0,-1 0 0 0 0,1 0 0 0 0,-1 0 0 0 0,-1 0 1 0 0,1 0-1 0 0,0 1 0 0 0,-1-1 0 0 0,0 1 0 0 0,0-1 1 0 0,0 1-1 0 0,-1-1 0 0 0,0 1 0 0 0,1-1 0 0 0,-2 1 0 0 0,1 0 1 0 0,0-1-1 0 0,-2 5-14 0 0,-3-4 30 0 0,0 0 1 0 0,0 0 0 0 0,-1 0-1 0 0,0-1 1 0 0,0 0 0 0 0,0 0-1 0 0,0-1 1 0 0,-1 1 0 0 0,1-1-1 0 0,-1-1 1 0 0,0 1 0 0 0,0-1-1 0 0,0-1 1 0 0,0 1 0 0 0,0-1-1 0 0,0 0 1 0 0,-1-1-31 0 0,7 1 2 0 0,-260 54 98 0 0,251-53-104 0 0,0 1 1 0 0,0 1 0 0 0,0-1-1 0 0,1 1 1 0 0,0 1 0 0 0,-1 0 0 0 0,2 0-1 0 0,-1 1 1 0 0,1 0 0 0 0,0 1 0 0 0,-6 5 3 0 0,12-8 6 0 0,1 0 1 0 0,-1 1 0 0 0,1-1 0 0 0,0 1 0 0 0,0-1 0 0 0,0 1 0 0 0,0-1 0 0 0,1 1-1 0 0,0 0 1 0 0,0-1 0 0 0,0 1 0 0 0,0 0 0 0 0,1-1 0 0 0,0 1 0 0 0,0-1 0 0 0,0 1 0 0 0,1-1-1 0 0,-1 1 1 0 0,1-1 0 0 0,0 0 0 0 0,0 0 0 0 0,1 0 0 0 0,-1 0 0 0 0,1 0 0 0 0,0 1-7 0 0,69 72 702 0 0,33-34 491 0 0,-53-42-957 0 0,-52-1-260 0 0,0 0-20 0 0,0 0-39 0 0,0 0-50 0 0,0 0-61 0 0,0 0-128 0 0,0 0-175 0 0,8 6-7630 0 0,-6-5 3645 0 0,3 3-8183 0 0</inkml:trace>
  <inkml:trace contextRef="#ctx0" brushRef="#br0" timeOffset="41996.181">5845 1315 2369 0 0,'0'0'4259'0'0,"0"0"-2116"0"0,0 0-657 0 0,0 0 193 0 0,0 0 280 0 0,0 0 87 0 0,0 0-247 0 0,0 0-426 0 0,0 0-350 0 0,0 0-215 0 0,0 0-90 0 0,0 0-41 0 0,0 0-16 0 0,-2 1-33 0 0,-5 7-44 0 0,5-6-25 0 0,2-2-47 0 0,18-11 1838 0 0,-2 1-2281 0 0,1 1 0 0 0,0 0 0 0 0,1 1 1 0 0,0 1-1 0 0,0 1 0 0 0,1 1 0 0 0,-1 0 0 0 0,1 1 1 0 0,0 1-1 0 0,1 1 0 0 0,-1 1 0 0 0,2 0-69 0 0,113 1 68 0 0,-133 0-64 0 0,0 0-1 0 0,1 0 0 0 0,-1 1 1 0 0,0-1-1 0 0,1 0 0 0 0,-1 1 1 0 0,0-1-1 0 0,1 0 0 0 0,-1 1 1 0 0,0-1-1 0 0,0 1 0 0 0,0 0 1 0 0,1-1-1 0 0,-1 1 0 0 0,0 0 0 0 0,0 0 1 0 0,0 0-1 0 0,0 0 0 0 0,0 0 1 0 0,0 0-1 0 0,0 0 0 0 0,-1 0 1 0 0,1 0-1 0 0,0 0 0 0 0,-1 1 1 0 0,1-1-1 0 0,0 0 0 0 0,-1 0 1 0 0,0 1-1 0 0,1-1 0 0 0,-1 0 0 0 0,0 1 1 0 0,0-1-1 0 0,1 0 0 0 0,-1 1 1 0 0,0-1-1 0 0,0 0 0 0 0,0 1 1 0 0,-1-1-1 0 0,1 1 0 0 0,0-1 1 0 0,-1 0-1 0 0,1 1 0 0 0,0-1 1 0 0,-1 0-1 0 0,1 0 0 0 0,-1 1 1 0 0,0-1-1 0 0,1 0 0 0 0,-2 1-3 0 0,-41 57 252 0 0,-67 52-39 0 0,90-78-203 0 0,47-33-74 0 0,108-33 136 0 0,25-7 37 0 0,-123 39-145 0 0,-35 27 39 0 0,-3-14 27 0 0,-1-1 1 0 0,-1 0-1 0 0,0 0 1 0 0,0 0 0 0 0,-1-1-1 0 0,0 1 1 0 0,-1-1 0 0 0,0 0-1 0 0,-1 0 1 0 0,0 0 0 0 0,0-1-31 0 0,-18 34 133 0 0,17-32-69 0 0,0 0 0 0 0,-1-1 0 0 0,0 0-1 0 0,0-1 1 0 0,-1 0 0 0 0,-1 0-1 0 0,1-1 1 0 0,-1 0 0 0 0,-5 2-64 0 0,-15 2 53 0 0,30-9-1140 0 0,34-24-1939 0 0,-31 17 2407 0 0,1 1-496 0 0,-1-1-3364 0 0,1 0-7466 0 0</inkml:trace>
  <inkml:trace contextRef="#ctx0" brushRef="#br0" timeOffset="45272.636">2164 2209 808 0 0,'0'0'1047'0'0,"0"0"-285"0"0,0 0 14 0 0,0 0 300 0 0,0 0 374 0 0,0 0 257 0 0,0 0 53 0 0,0 0-128 0 0,0 0-226 0 0,0 0-240 0 0,0 0-184 0 0,-1 0-411 0 0,-2 0 6915 0 0,-10 214-3557 0 0,13-155-3908 0 0,42-18-3458 0 0,-31-28-2856 0 0,-7-8-1946 0 0</inkml:trace>
  <inkml:trace contextRef="#ctx0" brushRef="#br0" timeOffset="45680.534">2210 3005 3481 0 0,'0'0'931'0'0,"0"0"-89"0"0,0 0 268 0 0,0 0 330 0 0,0 0 194 0 0,0 0-26 0 0,0 0-227 0 0,0 0-281 0 0,0 0-247 0 0,0 0-144 0 0,0 0-68 0 0,0 0-9 0 0,0 0 28 0 0,0 22 4672 0 0,15 150-1299 0 0,6-50-3485 0 0,-17-81-236 0 0,0-3-3666 0 0,-2-14-7558 0 0,-2-20-253 0 0</inkml:trace>
  <inkml:trace contextRef="#ctx0" brushRef="#br0" timeOffset="45996.942">2268 3984 3009 0 0,'0'0'1152'0'0,"0"0"-199"0"0,0 0 102 0 0,0 0 302 0 0,0 0 284 0 0,0 0 124 0 0,0 0-93 0 0,0 0-273 0 0,0 0-251 0 0,0 0-206 0 0,0 0-129 0 0,0 0-34 0 0,-2 21-23 0 0,-11 98 1565 0 0,-1-53 1504 0 0,14-58-3727 0 0,-2 2-188 0 0,1-1-1 0 0,0 1 0 0 0,1-1 0 0 0,0 1 1 0 0,1-1-1 0 0,0 1 0 0 0,0-1 1 0 0,1 0-1 0 0,0 1 0 0 0,1-1 1 0 0,1 4 90 0 0,6 17-4238 0 0,-8-19-3356 0 0,0-4-3886 0 0</inkml:trace>
  <inkml:trace contextRef="#ctx0" brushRef="#br0" timeOffset="46337.573">2187 5188 11266 0 0,'0'0'1326'0'0,"0"0"-555"0"0,0 0-228 0 0,0 0 115 0 0,0 0 131 0 0,0 0-9 0 0,0 0-124 0 0,0 0-171 0 0,-4 31-161 0 0,-16 97-144 0 0,15-4 181 0 0,2-49 396 0 0,1-37-2489 0 0,1 1-7536 0 0,1-32 1372 0 0</inkml:trace>
  <inkml:trace contextRef="#ctx0" brushRef="#br0" timeOffset="56864.227">3104 4676 1096 0 0,'0'0'1212'0'0,"0"0"95"0"0,0 0 235 0 0,0 0 208 0 0,0 0 85 0 0,0 0-95 0 0,0 0-183 0 0,0 0-210 0 0,0 0-191 0 0,0 0-140 0 0,0 0-117 0 0,0-3 5237 0 0,2-13-5625 0 0,16-2-294 0 0,0 1 0 0 0,0 0 1 0 0,2 1-1 0 0,0 1 1 0 0,0 1-1 0 0,2 1 0 0 0,0 1 1 0 0,0 1-1 0 0,1 1 0 0 0,0 1 1 0 0,1 1-1 0 0,4-1-217 0 0,-27 9 0 0 0,0-1 0 0 0,0 0 0 0 0,0 1 0 0 0,0-1 0 0 0,0 1 0 0 0,0-1 0 0 0,0 1 0 0 0,0-1 0 0 0,0 1 0 0 0,0 0 0 0 0,0-1 0 0 0,0 1 0 0 0,1 0 0 0 0,-1 0-1 0 0,0 0 1 0 0,0 0 0 0 0,0 0 0 0 0,0 0 0 0 0,1 0 0 0 0,-1 1 0 0 0,0-1 0 0 0,0 0 0 0 0,0 1 0 0 0,0-1 0 0 0,0 1 0 0 0,0-1 0 0 0,0 1 0 0 0,0-1 0 0 0,0 1 0 0 0,0 0 0 0 0,0-1 0 0 0,0 1 0 0 0,0 0 0 0 0,0 0 0 0 0,0 0-1 0 0,-1-1 1 0 0,1 1 0 0 0,0 0 0 0 0,-1 0 0 0 0,1 0 0 0 0,-1 0 0 0 0,1 1 0 0 0,-1-1 0 0 0,1 0 0 0 0,-1 0 0 0 0,0 0 0 0 0,0 0 0 0 0,1 0 0 0 0,-1 0 0 0 0,0 1 0 0 0,0-1 0 0 0,0 0 0 0 0,0 0 0 0 0,0 0 0 0 0,0 0 0 0 0,-1 1-1 0 0,1-1 1 0 0,-1 1 0 0 0,0 8 9 0 0,-1 1 0 0 0,0-1 0 0 0,-1 0 0 0 0,0 0 0 0 0,-1 0-1 0 0,0 0 1 0 0,-1 0 0 0 0,0-1 0 0 0,0 0 0 0 0,-1 0-1 0 0,0 0 1 0 0,0-1 0 0 0,-1 0 0 0 0,-1 0 0 0 0,-4 4-9 0 0,-38 52 21 0 0,38-42-14 0 0,42-18-29 0 0,33 0 94 0 0,-55-5-70 0 0,0 1 0 0 0,0-1-1 0 0,0 1 1 0 0,0 1 0 0 0,0 0-1 0 0,0 0 1 0 0,0 0 0 0 0,0 1-1 0 0,0 0 1 0 0,-1 1 0 0 0,1 0-1 0 0,0 0 1 0 0,-1 1 0 0 0,0-1-1 0 0,0 2 1 0 0,0-1 0 0 0,-1 1-1 0 0,1 0 1 0 0,-1 0 0 0 0,2 3-2 0 0,-5-2 7 0 0,-1-1 0 0 0,-1 0 0 0 0,1 1 1 0 0,-1 0-1 0 0,0 0 0 0 0,0-1 1 0 0,0 1-1 0 0,-1 0 0 0 0,0 0 1 0 0,0 0-1 0 0,0-1 0 0 0,-1 1 0 0 0,0 0 1 0 0,0 0-1 0 0,-1-1 0 0 0,1 1 1 0 0,-1-1-1 0 0,0 1 0 0 0,-2 1-7 0 0,-8 11 31 0 0,-1 0 0 0 0,-1-1 0 0 0,0 0 0 0 0,-1-1-1 0 0,-1-1 1 0 0,-1 0 0 0 0,0-1 0 0 0,-6 3-31 0 0,-53 30-359 0 0,80-51-4329 0 0,22-20 101 0 0,-12 13-874 0 0,-4 3-5223 0 0</inkml:trace>
  <inkml:trace contextRef="#ctx0" brushRef="#br0" timeOffset="60772.738">3811 4614 1576 0 0,'0'0'2031'0'0,"0"0"-488"0"0,0 0 16 0 0,0 0 152 0 0,0 0 77 0 0,0 0-19 0 0,0 0-238 0 0,0 0-265 0 0,0 0-202 0 0,0 0-197 0 0,0 0-124 0 0,1-2 266 0 0,0-2-971 0 0,-2 3 3929 0 0,-7 9-3910 0 0,1 0 0 0 0,0 1 0 0 0,0-1 0 0 0,1 2 0 0 0,0-1 0 0 0,1 1-1 0 0,0-1 1 0 0,1 1 0 0 0,-2 4-57 0 0,-1 1 8 0 0,-1 1-1 0 0,2-1 0 0 0,0 2 1 0 0,1-1-1 0 0,1 0 0 0 0,1 1 1 0 0,0 0-1 0 0,1 0 0 0 0,0 0 1 0 0,2 14-8 0 0,2-25 17 0 0,1-1 1 0 0,0 1-1 0 0,0-1 1 0 0,0 0-1 0 0,0 0 1 0 0,1-1 0 0 0,0 1-1 0 0,0-1 1 0 0,0 0-1 0 0,1 0 1 0 0,-1 0 0 0 0,1 0-1 0 0,0-1 1 0 0,0 0-1 0 0,0 0 1 0 0,1 0-1 0 0,-1-1 1 0 0,1 1 0 0 0,-1-1-1 0 0,1-1 1 0 0,0 1-1 0 0,0-1 1 0 0,0 0-1 0 0,-1 0 1 0 0,1-1 0 0 0,0 0-1 0 0,0 0 1 0 0,2 0-18 0 0,3 1 142 0 0,0 0-1 0 0,0-1 1 0 0,1 0 0 0 0,-1-1 0 0 0,0 0 0 0 0,0-1-1 0 0,0 0 1 0 0,-1-1 0 0 0,1 0 0 0 0,-1 0 0 0 0,1-1-1 0 0,-1-1 1 0 0,0 0 0 0 0,0 0 0 0 0,-1-1 0 0 0,0 0-1 0 0,0-1 1 0 0,0 0 0 0 0,-1 0 0 0 0,0-1 0 0 0,0 0-142 0 0,-3 2 52 0 0,0 0 0 0 0,-1 0 0 0 0,0 0 0 0 0,0 0 0 0 0,-1-1 1 0 0,0 0-1 0 0,0 1 0 0 0,0-1 0 0 0,-1 0 0 0 0,0-1 0 0 0,0 1 0 0 0,-1 0 1 0 0,0 0-1 0 0,0-1 0 0 0,-1 1 0 0 0,0-1 0 0 0,0 1 0 0 0,-1 0 0 0 0,0-1 1 0 0,0 1-1 0 0,-1 0 0 0 0,0 0 0 0 0,0 0 0 0 0,0 0 0 0 0,-1 0 1 0 0,0 0-1 0 0,-1 1 0 0 0,1-1 0 0 0,-4-3-52 0 0,-3 0-91 0 0,-1 1 0 0 0,0 1 0 0 0,-1-1 0 0 0,0 2-1 0 0,0 0 1 0 0,-1 0 0 0 0,0 1 0 0 0,0 1 0 0 0,0 0 0 0 0,-1 1 0 0 0,0 0 0 0 0,1 1 0 0 0,-1 1-1 0 0,0 0 1 0 0,-1 0 0 0 0,1 2 0 0 0,0 0 0 0 0,0 1 0 0 0,-13 1 91 0 0,-43 40-4606 0 0,54-28 70 0 0,2-5-5451 0 0</inkml:trace>
  <inkml:trace contextRef="#ctx0" brushRef="#br0" timeOffset="61232.466">4076 4418 6169 0 0,'0'0'2063'0'0,"0"0"-280"0"0,0 0-161 0 0,0 0-152 0 0,0 0-273 0 0,0 0-346 0 0,0 0-352 0 0,0 0-228 0 0,0 0-94 0 0,0 0-1 0 0,0 0 10 0 0,0 0-9 0 0,0 0 15 0 0,-1 16-8 0 0,-4 50-21 0 0,5-63-131 0 0,0-1-1 0 0,0 0 1 0 0,0 1 0 0 0,1-1 0 0 0,-1 1 0 0 0,1-1 0 0 0,0 0 0 0 0,0 1 0 0 0,0-1-1 0 0,0 0 1 0 0,0 0 0 0 0,0 0 0 0 0,0 0 0 0 0,1 0 0 0 0,-1 0 0 0 0,1 0 0 0 0,0 0-1 0 0,-1 0 1 0 0,1-1 0 0 0,0 1 0 0 0,0 0 0 0 0,0-1 0 0 0,0 0 0 0 0,0 0 0 0 0,0 1-1 0 0,1-1 1 0 0,-1-1 0 0 0,0 1 0 0 0,1 0 0 0 0,-1 0 0 0 0,0-1 0 0 0,1 1 0 0 0,-1-1 0 0 0,1 0-1 0 0,-1 0 1 0 0,0 0 0 0 0,2 0-32 0 0,2 1 250 0 0,-3-1-89 0 0,0 0-1 0 0,0 1 0 0 0,0-1 0 0 0,0 0 1 0 0,0-1-1 0 0,0 1 0 0 0,0-1 0 0 0,0 1 1 0 0,0-1-1 0 0,0 0 0 0 0,0 0 0 0 0,0 0 1 0 0,0 0-1 0 0,-1-1 0 0 0,1 1 0 0 0,0-1 1 0 0,-1 0-1 0 0,1 1 0 0 0,-1-1 0 0 0,0 0 1 0 0,0-1-1 0 0,1 1 0 0 0,-1 0 0 0 0,-1-1 1 0 0,1 1-1 0 0,0-1 0 0 0,0 1 0 0 0,-1-1 1 0 0,0 0-1 0 0,0 0 0 0 0,1 0 0 0 0,-1 0-160 0 0,1-4 181 0 0,1-1-1 0 0,-1 1 0 0 0,-1-1 0 0 0,1 0 0 0 0,-1 1 0 0 0,-1-1 0 0 0,0 0 0 0 0,0 0 1 0 0,0 0-1 0 0,-1 1 0 0 0,0-1 0 0 0,-1-4-180 0 0,0 8-8 0 0,1 0-1 0 0,-1 0 1 0 0,0 0 0 0 0,0 0-1 0 0,0 1 1 0 0,-1-1 0 0 0,1 1-1 0 0,-1-1 1 0 0,0 1 0 0 0,0 0 0 0 0,0 0-1 0 0,0 0 1 0 0,-1 1 0 0 0,1-1-1 0 0,-1 1 1 0 0,1 0 0 0 0,-1 0-1 0 0,0 0 1 0 0,0 0 0 0 0,-3 0 8 0 0,-31 6-8545 0 0,32-1-3050 0 0</inkml:trace>
  <inkml:trace contextRef="#ctx0" brushRef="#br0" timeOffset="62237.047">2594 4982 0 0 0,'0'0'693'0'0,"0"0"530"0"0,0 0 246 0 0,0 0 60 0 0,0 0 20 0 0,0 0 19 0 0,0 0-22 0 0,0 0-86 0 0,0 0-106 0 0,0 0-202 0 0,0 0-236 0 0,0 0-169 0 0,0 0-132 0 0,-12-1 14 0 0,-33-4-213 0 0,45 3 9125 0 0,117 10-8125 0 0,97-9-263 0 0,-26-46-655 0 0,-158 38-358 0 0,-23 5-520 0 0,-22 6-1119 0 0,1 5-1359 0 0,9-4-588 0 0,-1-2-8743 0 0</inkml:trace>
  <inkml:trace contextRef="#ctx0" brushRef="#br0" timeOffset="65356.422">4314 4702 5345 0 0,'0'0'1771'0'0,"0"0"30"0"0,0 0 96 0 0,0 0 80 0 0,0 0-122 0 0,0 0-350 0 0,0 0-448 0 0,0 0-320 0 0,0 0-163 0 0,0 0-34 0 0,0 0 65 0 0,0 0 71 0 0,3 0 42 0 0,119-48 3803 0 0,104-78-1909 0 0,-153 79-2137 0 0,-50 30-417 0 0,-16 11 453 0 0,-5 3 367 0 0,-2 3-863 0 0,0 0-21 0 0,0 0 4 0 0,0 0-21 0 0,0 0 0 0 0,0 0-5 0 0,0 0 26 0 0,0 0-5 0 0,0 0 6 0 0,0 0 38 0 0,0 0-34 0 0,0 0 6 0 0,0 0-2 0 0,0 0-14 0 0,0 0-9 0 0,0 0-1 0 0,0 0 10 0 0,0 0-22 0 0,0 0 25 0 0,0 0-4 0 0,0 0-6 0 0,0 0 29 0 0,0 0-3 0 0,0 0-23 0 0,17-14-299 0 0,20-5 328 0 0,-48 19-202 0 0,-29 7 215 0 0,-57-24 25 0 0,29-20 97 0 0,78 48-159 0 0,0 0 0 0 0,-1 0 0 0 0,-1 1 0 0 0,0 1 0 0 0,-1-1 0 0 0,0 1 0 0 0,0 1-1 0 0,-2-1 1 0 0,0 1 0 0 0,0 0 0 0 0,-1 0 0 0 0,1 14 6 0 0,12 103 71 0 0,-7-46-111 0 0,-5-75 171 0 0,-1-31 24 0 0,-1 3-169 0 0,61-140 23 0 0,-28 58-44 0 0,-33 91-471 0 0,3-7-637 0 0,-4 4-9884 0 0,-2 9-1254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8:49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414 253 888 0 0,'0'0'1958'0'0,"0"0"-275"0"0,0 0 44 0 0,0 0 143 0 0,0 0 137 0 0,0 0 29 0 0,0 0-70 0 0,0 0-191 0 0,0 0-227 0 0,0 0-249 0 0,0 0-248 0 0,-7-9-149 0 0,-23-28-125 0 0,26 33-43 0 0,-11-14 1398 0 0,6 16 246 0 0,7 22-2167 0 0,-6 44 16 0 0,3 1 1 0 0,2 0-1 0 0,4 0 0 0 0,2 3-227 0 0,13 259 472 0 0,-36-261-677 0 0,11-95-9557 0 0,9 1-2458 0 0,0 19 6084 0 0</inkml:trace>
  <inkml:trace contextRef="#ctx0" brushRef="#br0" timeOffset="298.195">193 213 9810 0 0,'0'0'2441'0'0,"0"0"-549"0"0,0 0-425 0 0,0 0-211 0 0,0 0-86 0 0,0 0-103 0 0,0 0-166 0 0,0 0-177 0 0,0 0-118 0 0,0 0-50 0 0,0 0-13 0 0,0 0 13 0 0,0 0 4 0 0,19-8 0 0 0,64-25-5 0 0,98-22 1517 0 0,-29 17-1464 0 0,-47 28-693 0 0,-90 20-1808 0 0,-22 10-4597 0 0,-1-13-567 0 0,4-3-4610 0 0</inkml:trace>
  <inkml:trace contextRef="#ctx0" brushRef="#br0" timeOffset="514.001">298 588 15771 0 0,'0'0'739'0'0,"0"0"-203"0"0,0 0 175 0 0,0 0 335 0 0,0 0 175 0 0,0 0-55 0 0,0 0-209 0 0,0 0-244 0 0,0 0-239 0 0,32-3-179 0 0,103-13-114 0 0,29-23-681 0 0,-158 37 163 0 0,18-3-1181 0 0,-9 0-3926 0 0,-8 2-5838 0 0</inkml:trace>
  <inkml:trace contextRef="#ctx0" brushRef="#br0" timeOffset="848.211">795 831 2713 0 0,'0'0'1477'0'0,"0"0"129"0"0,0 0 220 0 0,0 0 159 0 0,0 0 2 0 0,0 0-258 0 0,0 0-388 0 0,0 0-290 0 0,0 0-120 0 0,0 0-24 0 0,0 0 56 0 0,0 0 59 0 0,0 0 58 0 0,-3 17-19 0 0,-9 48-116 0 0,13-155 1868 0 0,7 69-2720 0 0,0-1 0 0 0,1 1 0 0 0,1 0 0 0 0,1 1-1 0 0,1 0 1 0 0,0 0 0 0 0,2 2 0 0 0,0 0-1 0 0,1 0 1 0 0,1 1 0 0 0,0 1 0 0 0,2 1 0 0 0,0 0-1 0 0,14-8-92 0 0,12 8-608 0 0,-42 66-3557 0 0,-2-36 131 0 0,0-6-2599 0 0,0-4-4663 0 0</inkml:trace>
  <inkml:trace contextRef="#ctx0" brushRef="#br0" timeOffset="1198.908">1213 769 3153 0 0,'0'0'3662'0'0,"0"0"-1075"0"0,0 0-313 0 0,0 0-108 0 0,0 0-231 0 0,0 0-308 0 0,0 0-360 0 0,0 0-318 0 0,0 0-235 0 0,31-17-144 0 0,95-51-83 0 0,-72 24 296 0 0,-53 43-741 0 0,1-1 0 0 0,-1 1 0 0 0,0 0-1 0 0,1-1 1 0 0,-1 1 0 0 0,0-1 0 0 0,0 0 0 0 0,0 1-1 0 0,0-1 1 0 0,0 0 0 0 0,0 0 0 0 0,0 1 0 0 0,0-1 0 0 0,-1 0-1 0 0,1 0 1 0 0,-1 0 0 0 0,0 0 0 0 0,1 0 0 0 0,-1 0-1 0 0,0 0 1 0 0,0 0 0 0 0,0 0 0 0 0,-1 0 0 0 0,1 0 0 0 0,0 0-1 0 0,-1 0 1 0 0,1 0 0 0 0,-1 0 0 0 0,0 1 0 0 0,1-1-1 0 0,-1 0 1 0 0,0 0 0 0 0,0 1 0 0 0,0-1 0 0 0,0 0 0 0 0,-1 1-1 0 0,1-1 1 0 0,0 1 0 0 0,-1-1 0 0 0,1 1 0 0 0,-1 0-1 0 0,0-1-41 0 0,-7 2-46 0 0,-1 1 0 0 0,1 0 0 0 0,0 0 0 0 0,-1 1 0 0 0,1 0 0 0 0,0 1 0 0 0,0 0-1 0 0,0 0 1 0 0,0 1 0 0 0,1 0 0 0 0,-1 0 0 0 0,1 1 0 0 0,0 0 0 0 0,0 1-1 0 0,1-1 1 0 0,0 2 0 0 0,0-1 0 0 0,0 1 0 0 0,1 0 0 0 0,0 0 0 0 0,0 1 0 0 0,0 0 46 0 0,-4 2-46 0 0,1 0 0 0 0,0 1 0 0 0,1-1 1 0 0,-1 2-1 0 0,2-1 0 0 0,0 1 0 0 0,0 0 1 0 0,1 1-1 0 0,1 0 0 0 0,0 0 0 0 0,1 0 1 0 0,0 0-1 0 0,1 1 0 0 0,1-1 1 0 0,0 1-1 0 0,0 0 0 0 0,2 0 46 0 0,1-11-10 0 0,1 1 0 0 0,1 0 0 0 0,-1-1 0 0 0,0 1-1 0 0,1-1 1 0 0,0 0 0 0 0,0 0 0 0 0,0 0 0 0 0,0 0 0 0 0,0-1 0 0 0,0 1 0 0 0,1-1-1 0 0,-1 1 1 0 0,1-1 0 0 0,0-1 0 0 0,0 1 0 0 0,-1 0 0 0 0,1-1 0 0 0,0 0-1 0 0,0 0 1 0 0,1 0 0 0 0,-1 0 0 0 0,0-1 0 0 0,0 1 0 0 0,0-1 0 0 0,0 0 0 0 0,1 0-1 0 0,-1-1 1 0 0,0 0 0 0 0,0 1 0 0 0,0-1 0 0 0,1-1 10 0 0,4 2-19 0 0,12-2-373 0 0,0-1 0 0 0,-1-1-1 0 0,1-1 1 0 0,-1-1-1 0 0,0-1 1 0 0,0-1 0 0 0,-1 0-1 0 0,0-2 1 0 0,7-4 392 0 0,0-2-3731 0 0,-13 8-972 0 0,0 0-5127 0 0</inkml:trace>
  <inkml:trace contextRef="#ctx0" brushRef="#br0" timeOffset="1558.658">1542 842 1120 0 0,'0'0'2414'0'0,"0"0"-351"0"0,0 0 376 0 0,0 0 314 0 0,0 0-132 0 0,0 0-397 0 0,0 0-433 0 0,0 0-380 0 0,0 0-259 0 0,0 0-192 0 0,0 0-147 0 0,33-15-124 0 0,99-52-107 0 0,-64 16 315 0 0,2-66 438 0 0,-69 116-1325 0 0,-1 1-1 0 0,1-1 0 0 0,0 0 1 0 0,-1 0-1 0 0,1 0 1 0 0,-1 0-1 0 0,1 0 1 0 0,-1 0-1 0 0,0 0 1 0 0,1 0-1 0 0,-1 0 1 0 0,0 0-1 0 0,0 0 1 0 0,0 0-1 0 0,0 0 1 0 0,0 0-1 0 0,0 0 1 0 0,0 0-1 0 0,0 0 1 0 0,0 0-1 0 0,0 0 1 0 0,0 0-1 0 0,-1 0 1 0 0,1 0-1 0 0,0 0 0 0 0,-1 0 1 0 0,1 0-1 0 0,-1 1 1 0 0,1-1-1 0 0,-1 0 1 0 0,1 0-1 0 0,-1 0 1 0 0,0 0-1 0 0,1 1 1 0 0,-1-1-1 0 0,0 0 1 0 0,0 1-1 0 0,1-1 1 0 0,-1 0-1 0 0,0 1 1 0 0,0-1-1 0 0,0 1 1 0 0,0 0-1 0 0,0-1 1 0 0,0 1-1 0 0,0 0 0 0 0,0-1 1 0 0,0 1-1 0 0,-1 0-9 0 0,-51 10-248 0 0,37 1 202 0 0,0 1-1 0 0,0 0 1 0 0,1 1 0 0 0,1 1 0 0 0,0 0-1 0 0,1 1 1 0 0,1 0 0 0 0,0 1-1 0 0,1 1 1 0 0,0-1 0 0 0,-4 13 46 0 0,10-17-30 0 0,0-1 1 0 0,1 0 0 0 0,1 1 0 0 0,0 0 0 0 0,0 0-1 0 0,1 0 1 0 0,1 0 0 0 0,0 1 0 0 0,1-1 0 0 0,0 4 29 0 0,0-12-2 0 0,1-1 0 0 0,0 0 0 0 0,0 0 0 0 0,0 0 0 0 0,0 1 0 0 0,0-1 0 0 0,0 0 0 0 0,1 0 0 0 0,0-1 1 0 0,-1 1-1 0 0,1 0 0 0 0,0 0 0 0 0,0-1 0 0 0,1 1 0 0 0,-1-1 0 0 0,0 0 0 0 0,1 0 0 0 0,0 0 0 0 0,-1 0 0 0 0,1 0 1 0 0,0 0-1 0 0,0-1 0 0 0,0 0 0 0 0,0 1 0 0 0,0-1 0 0 0,0 0 0 0 0,1 0 0 0 0,-1-1 0 0 0,0 1 0 0 0,2 0 2 0 0,102-3-116 0 0,-9-39-1410 0 0,-61 17-5632 0 0,-30 17-4214 0 0</inkml:trace>
  <inkml:trace contextRef="#ctx0" brushRef="#br0" timeOffset="2466.117">2540 84 11194 0 0,'0'0'1797'0'0,"0"0"-100"0"0,0 0-102 0 0,0 0-76 0 0,0 0-170 0 0,0 0-341 0 0,0 0-380 0 0,0 0-253 0 0,0 0-115 0 0,0 0 0 0 0,0 0 60 0 0,0 0 39 0 0,0 0 21 0 0,-5 29 3 0 0,-15 95-13 0 0,-8 165 979 0 0,-51 108-899 0 0,73-331-410 0 0,6-65-61 0 0,0-1 44 0 0,21-24 593 0 0,12-11-547 0 0,0 1 0 0 0,3 2 0 0 0,0 1 1 0 0,2 2-1 0 0,1 2 0 0 0,2 1 0 0 0,0 2 0 0 0,2 2 1 0 0,30-10-70 0 0,-68 29-7 0 0,1 1 0 0 0,1 0-1 0 0,-1 0 1 0 0,0 1 0 0 0,0 0 0 0 0,1 0 0 0 0,-1 0 0 0 0,0 1 0 0 0,1 0 0 0 0,-1 0 0 0 0,1 0 0 0 0,-1 1 0 0 0,2 0 7 0 0,-5 3 15 0 0,-1 0 0 0 0,1 1 0 0 0,-1-1 0 0 0,0 1 0 0 0,0-1 0 0 0,0 1 0 0 0,-1-1 0 0 0,0 1 0 0 0,0 0 0 0 0,0 0 0 0 0,0 0 0 0 0,-1 0 1 0 0,0-1-1 0 0,0 1 0 0 0,0 0 0 0 0,0 0 0 0 0,-1 0 0 0 0,0 0 0 0 0,0 0 0 0 0,-1 3-15 0 0,-3 5 22 0 0,0 0 0 0 0,-1 0-1 0 0,0 0 1 0 0,-1-1 0 0 0,-1 0 0 0 0,1-1-1 0 0,-2 1 1 0 0,0-1 0 0 0,0-1 0 0 0,-1 0-1 0 0,0 0 1 0 0,-1-1 0 0 0,0 0-22 0 0,-3 3-32 0 0,0 0 0 0 0,0 0 0 0 0,-1-1 0 0 0,-1-1 0 0 0,1-1 0 0 0,-2 0 0 0 0,1-1 0 0 0,-1-1 0 0 0,0 0 0 0 0,-1-2 0 0 0,-12 3 32 0 0,30-7-100 0 0,-1-1 0 0 0,0 0 0 0 0,0 0 0 0 0,0 1 0 0 0,0-1 0 0 0,0 0 0 0 0,0 0 0 0 0,0 0 0 0 0,0 0 0 0 0,0 0 0 0 0,0 0 0 0 0,0 0 0 0 0,0-1 0 0 0,0 1 0 0 0,1 0 0 0 0,-1 0 0 0 0,0-1 0 0 0,0 1 0 0 0,0-1 0 0 0,0 1 0 0 0,0-1 0 0 0,1 1 0 0 0,-1-1 0 0 0,0 1 0 0 0,0-1 0 0 0,1 0 0 0 0,-1 1 0 0 0,0-1 0 0 0,1 0 0 0 0,-1 1 0 0 0,1-1 0 0 0,-1 0 0 0 0,1 0 0 0 0,-1 0 0 0 0,1 0 0 0 0,0 0 0 0 0,-1 0 100 0 0,8-25-8983 0 0,0 15-2223 0 0</inkml:trace>
  <inkml:trace contextRef="#ctx0" brushRef="#br0" timeOffset="2789.858">3054 695 9066 0 0,'0'0'2698'0'0,"0"0"-687"0"0,0 0-271 0 0,0 0-149 0 0,0 0-206 0 0,0 0-292 0 0,0 0-339 0 0,0 0-290 0 0,0 0-167 0 0,0 0-66 0 0,0 0-20 0 0,-8 32 9 0 0,-19 97 49 0 0,26-128-258 0 0,1 0-1 0 0,-1 0 1 0 0,1 0-1 0 0,-1 1 1 0 0,1-1 0 0 0,0 0-1 0 0,-1 0 1 0 0,1 0-1 0 0,0 1 1 0 0,0-1 0 0 0,0 0-1 0 0,0 0 1 0 0,0 1 0 0 0,0-1-1 0 0,0 0 1 0 0,0 0-1 0 0,0 1 1 0 0,1-1 0 0 0,-1 0-1 0 0,1 0 1 0 0,-1 0-1 0 0,1 1 1 0 0,-1-1 0 0 0,1 0-1 0 0,-1 0 1 0 0,1 0-1 0 0,0 0 1 0 0,0 0 0 0 0,-1 0-1 0 0,1 0 1 0 0,0 0-1 0 0,0-1 1 0 0,0 1 0 0 0,0 0-1 0 0,0 0 1 0 0,0-1-1 0 0,0 1 1 0 0,1-1 0 0 0,-1 1-1 0 0,0-1 1 0 0,0 1-1 0 0,0-1 1 0 0,1 0 0 0 0,-1 0-1 0 0,0 1 1 0 0,0-1-1 0 0,1 0 1 0 0,-1 0 0 0 0,1 0-11 0 0,4 0 102 0 0,5 2 63 0 0,0-1 1 0 0,1 0 0 0 0,-1-1 0 0 0,0 0 0 0 0,0-1 0 0 0,1 0 0 0 0,-1-1 0 0 0,0 0 0 0 0,0-1 0 0 0,0 0 0 0 0,-1-1 0 0 0,1 0 0 0 0,-1 0 0 0 0,0-1 0 0 0,0-1 0 0 0,0 0 0 0 0,-1 0-1 0 0,0-1 1 0 0,0 0 0 0 0,0 0 0 0 0,3-5-166 0 0,-8 9 34 0 0,1 0-1 0 0,-1 0 0 0 0,0 0 0 0 0,0-1 1 0 0,0 0-1 0 0,0 1 0 0 0,0-2 0 0 0,-1 1 1 0 0,0 0-1 0 0,0-1 0 0 0,0 1 1 0 0,0-1-1 0 0,-1 0 0 0 0,0 0 0 0 0,0 0 1 0 0,0 0-1 0 0,-1 0 0 0 0,1 0 0 0 0,-1-1 1 0 0,-1 1-1 0 0,1 0 0 0 0,-1-1 1 0 0,0 1-1 0 0,0 0 0 0 0,0-1 0 0 0,-1 1 1 0 0,1 0-1 0 0,-1-1 0 0 0,-1 1 0 0 0,1 0 1 0 0,-1 0-1 0 0,0 0 0 0 0,0 0 1 0 0,-1 0-1 0 0,1 0 0 0 0,-1 1 0 0 0,0-1 1 0 0,0 1-1 0 0,0 0 0 0 0,-1-1-33 0 0,-2 2-86 0 0,1-1 1 0 0,-1 1-1 0 0,0 1 0 0 0,0-1 0 0 0,0 1 0 0 0,0 0 0 0 0,0 0 0 0 0,0 1 1 0 0,-1 0-1 0 0,1 0 0 0 0,-1 0 0 0 0,1 1 0 0 0,0 0 0 0 0,-1 0 1 0 0,1 0-1 0 0,-1 1 0 0 0,1 0 0 0 0,0 1 0 0 0,-1-1 0 0 0,1 1 0 0 0,0 0 1 0 0,0 1-1 0 0,0-1 0 0 0,0 2 86 0 0,-48 35-10250 0 0,47-31-1690 0 0</inkml:trace>
  <inkml:trace contextRef="#ctx0" brushRef="#br0" timeOffset="3201.442">3540 666 8354 0 0,'0'0'1443'0'0,"0"0"-592"0"0,0 0-103 0 0,0 0 116 0 0,0 0 64 0 0,0 0-18 0 0,0 0-177 0 0,0 0-239 0 0,0 0-186 0 0,0 0-122 0 0,0 0-87 0 0,-30 32-36 0 0,-89 97 1 0 0,90-88 18 0 0,32-37 72 0 0,0-1 0 0 0,0 0-1 0 0,0 0 1 0 0,1-1-1 0 0,-1 1 1 0 0,1-1-1 0 0,-1 1 1 0 0,1-1-1 0 0,0 0 1 0 0,0 0-1 0 0,0-1 1 0 0,0 1-1 0 0,0-1 1 0 0,0 0-1 0 0,1 0 1 0 0,-1 0-1 0 0,0-1 1 0 0,0 0 0 0 0,1 1-1 0 0,-1-1 1 0 0,0-1-1 0 0,1 1 1 0 0,-1-1-1 0 0,0 0 1 0 0,1 0-1 0 0,-1 0 1 0 0,0 0-1 0 0,0-1 1 0 0,0 1-1 0 0,0-1 1 0 0,0 0-1 0 0,0-1-153 0 0,18-9 662 0 0,-1-1 0 0 0,-1-1 0 0 0,0 0 0 0 0,-1-2 0 0 0,0 0 0 0 0,-1-2-1 0 0,3-4-661 0 0,197-249 2117 0 0,-203 254-2129 0 0,-1-2 0 0 0,0 0 1 0 0,-1-1-1 0 0,-1 0 0 0 0,-1-1 0 0 0,-1 0 1 0 0,-1 0-1 0 0,-1-1 0 0 0,0 0 0 0 0,-2-1 1 0 0,-1 0-1 0 0,0 0 0 0 0,-2 0 0 0 0,-1-1 0 0 0,-1 1 1 0 0,0 0-1 0 0,-2-2 12 0 0,1 20-21 0 0,-1 1 0 0 0,1-1-1 0 0,-1 1 1 0 0,1 0 0 0 0,-1-1 0 0 0,-1 1 0 0 0,1 0-1 0 0,-1 0 1 0 0,1 0 0 0 0,-1 0 0 0 0,0 0 0 0 0,-1 0 0 0 0,1 0-1 0 0,-1 1 1 0 0,1-1 0 0 0,-1 1 0 0 0,0-1 0 0 0,0 1 0 0 0,-1 0-1 0 0,1 1 1 0 0,-1-1 0 0 0,1 0 0 0 0,-1 1 0 0 0,0 0 0 0 0,0 0-1 0 0,0 0 1 0 0,0 0 0 0 0,0 1 0 0 0,0 0 0 0 0,-1-1-1 0 0,1 2 1 0 0,-1-1 0 0 0,1 0 0 0 0,0 1 0 0 0,-1 0 0 0 0,1 0-1 0 0,-1 0 1 0 0,1 1 0 0 0,0-1 0 0 0,-1 1 0 0 0,-2 1 21 0 0,-10 5-48 0 0,0 1-1 0 0,1 1 1 0 0,0 0 0 0 0,1 2 0 0 0,0-1-1 0 0,0 2 1 0 0,2 0 0 0 0,-1 0 0 0 0,1 2 0 0 0,1-1-1 0 0,0 2 1 0 0,1-1 0 0 0,1 2 0 0 0,-3 5 48 0 0,2-2-5 0 0,0 0 0 0 0,2 1 0 0 0,0 0 1 0 0,1 0-1 0 0,1 1 0 0 0,1 0 0 0 0,1 1 0 0 0,0-1 1 0 0,2 1-1 0 0,1-1 0 0 0,0 1 0 0 0,2 0 0 0 0,1 8 5 0 0,0-21-31 0 0,0-1 0 0 0,0 0 0 0 0,0 0 0 0 0,1 0 0 0 0,1 0 0 0 0,-1 0 0 0 0,2 0 0 0 0,-1-1-1 0 0,1 1 1 0 0,0-1 0 0 0,0 0 0 0 0,1 0 0 0 0,-1-1 0 0 0,2 1 0 0 0,-1-1 0 0 0,1 0 0 0 0,0 0 0 0 0,0-1 0 0 0,1 0 0 0 0,-1 0 0 0 0,1 0-1 0 0,0-1 1 0 0,1 0 0 0 0,4 2 31 0 0,1 0-621 0 0,0-1 0 0 0,0-1-1 0 0,1 0 1 0 0,-1-1 0 0 0,1 0 0 0 0,0-1-1 0 0,0 0 1 0 0,0-1 0 0 0,2-1 621 0 0,0 0-1637 0 0,24 0-7376 0 0,-24-4 16 0 0</inkml:trace>
  <inkml:trace contextRef="#ctx0" brushRef="#br0" timeOffset="3729.38">4142 526 5665 0 0,'0'0'1782'0'0,"0"0"-424"0"0,0 0-90 0 0,0 0 12 0 0,0 0-69 0 0,0 0-88 0 0,0 0-236 0 0,0 0-282 0 0,0 0-166 0 0,-12 33-92 0 0,-35 102 5 0 0,46-134-327 0 0,-1 1 1 0 0,1-1-1 0 0,0 1 1 0 0,0 0-1 0 0,0-1 1 0 0,0 1-1 0 0,1 0 1 0 0,-1-1-1 0 0,0 1 1 0 0,1 0-1 0 0,-1 0 1 0 0,1 0-1 0 0,0 0 1 0 0,0 0-1 0 0,-1-1 1 0 0,1 1-1 0 0,0 0 1 0 0,1 0-1 0 0,-1 0 0 0 0,0 0 1 0 0,0 0-1 0 0,1 0 1 0 0,-1-1-1 0 0,1 1 1 0 0,0 0-1 0 0,-1 0 1 0 0,1-1-1 0 0,0 1 1 0 0,0 0-1 0 0,1 0-25 0 0,3 3 220 0 0,1 0 11 0 0,-1-1 0 0 0,1 0 1 0 0,1 0-1 0 0,-1 0 0 0 0,0-1 0 0 0,1 0 0 0 0,0 0 0 0 0,0 0 1 0 0,0-1-1 0 0,0 0 0 0 0,0-1 0 0 0,0 1 0 0 0,0-1 1 0 0,1-1-1 0 0,-1 1 0 0 0,0-1 0 0 0,1-1 0 0 0,-1 1 0 0 0,0-1 1 0 0,0-1-1 0 0,0 1 0 0 0,0-1 0 0 0,2-1-231 0 0,11-4 287 0 0,0-1 1 0 0,-1-1-1 0 0,0-1 0 0 0,0 0 0 0 0,-1-1 0 0 0,-1-1 1 0 0,0-1-1 0 0,-1-1 0 0 0,0 0 0 0 0,-1-1 0 0 0,0-1 1 0 0,-2 0-1 0 0,0 0 0 0 0,0-2 0 0 0,-2 0 0 0 0,0 0 1 0 0,7-17-288 0 0,-10-5 781 0 0,-8 39-640 0 0,0 1-38 0 0,0 0-43 0 0,0 0-31 0 0,0 0-37 0 0,0 0-40 0 0,-2 34-293 0 0,6 12 343 0 0,2 0 1 0 0,2 0-1 0 0,3-1 0 0 0,1 0 1 0 0,2-1-1 0 0,2 0 0 0 0,2-1 1 0 0,5 6-3 0 0,61 173 16 0 0,-72-179-22 0 0,-2 0 1 0 0,-1 1-1 0 0,-3 0 1 0 0,-1 0-1 0 0,-2 1 1 0 0,-3-1-1 0 0,-2 11 6 0 0,0-43 3 0 0,0 0 0 0 0,-1-1-1 0 0,-1 1 1 0 0,0-1 0 0 0,-1 0 0 0 0,0 0 0 0 0,0 0-1 0 0,-1-1 1 0 0,-1 0 0 0 0,0 0 0 0 0,0-1 0 0 0,0 1-1 0 0,-2-2 1 0 0,1 1 0 0 0,-1-1 0 0 0,0 0 0 0 0,0-1-1 0 0,-1 0 1 0 0,0-1 0 0 0,-1 0 0 0 0,1 0-1 0 0,-1-1 1 0 0,0 0 0 0 0,-1-1 0 0 0,1-1 0 0 0,0 0-1 0 0,-1 0 1 0 0,0-1 0 0 0,0 0 0 0 0,0-1 0 0 0,0-1-1 0 0,-9 0-2 0 0,13 2 8 0 0,0 0 0 0 0,-1-1 0 0 0,1 0 0 0 0,0-1-1 0 0,-1 0 1 0 0,1 0 0 0 0,0 0 0 0 0,-1-1 0 0 0,1-1-1 0 0,0 1 1 0 0,0-1 0 0 0,0-1 0 0 0,0 1 0 0 0,0-1-1 0 0,0-1 1 0 0,1 1 0 0 0,-1-1 0 0 0,1-1 0 0 0,0 1-1 0 0,1-1 1 0 0,-1-1 0 0 0,1 1 0 0 0,0-1 0 0 0,0 0-1 0 0,0 0 1 0 0,1-1 0 0 0,-3-5-8 0 0,4 1 6 0 0,1-1 0 0 0,0 1 1 0 0,1-1-1 0 0,0 0 0 0 0,1 0 0 0 0,0 0 0 0 0,1 1 1 0 0,1-1-1 0 0,0 0 0 0 0,0 0 0 0 0,1 0 0 0 0,1 1 0 0 0,-1-1 1 0 0,2 1-1 0 0,0 0 0 0 0,0-1 0 0 0,1 2 0 0 0,1-1 1 0 0,0 1-1 0 0,0 0 0 0 0,7-9-6 0 0,11-13-8 0 0,2 1 0 0 0,1 1 0 0 0,1 1 1 0 0,1 1-1 0 0,30-20 8 0 0,-14 13-422 0 0,1 3 0 0 0,2 1 1 0 0,1 3-1 0 0,1 2 1 0 0,1 2-1 0 0,55-17 422 0 0,-92 36-507 0 0,30-10-2965 0 0,-15 6-3159 0 0,0 1-6185 0 0</inkml:trace>
  <inkml:trace contextRef="#ctx0" brushRef="#br0" timeOffset="9813.054">9 1546 2817 0 0,'0'0'2047'0'0,"0"0"-1186"0"0,0 0-391 0 0,0 0 63 0 0,0 0 302 0 0,0 0 396 0 0,0 0 275 0 0,0 0 42 0 0,0 0-225 0 0,0 0-346 0 0,0 0-276 0 0,-9 3 360 0 0,59-3 966 0 0,121-8 898 0 0,178-27-810 0 0,120 2-664 0 0,622-13 164 0 0,-489 17-584 0 0,96 15 17 0 0,-293 21-684 0 0,-235-14-188 0 0,114-22-176 0 0,-122 11 109 0 0,299 6 482 0 0,-418 15-359 0 0,-44 0-1027 0 0,-1-2-2193 0 0,0-1-3715 0 0,2 0-5500 0 0</inkml:trace>
  <inkml:trace contextRef="#ctx0" brushRef="#br0" timeOffset="16117.297">2516 3180 0 0 0,'0'0'276'0'0,"0"0"539"0"0,0 0 250 0 0,0 0 362 0 0,0 0 266 0 0,0 0 90 0 0,0 0 87 0 0,0 0-206 0 0,0 0-241 0 0,0 0-203 0 0,0 0-257 0 0,-5-1-113 0 0,2-1-673 0 0,0 1 0 0 0,0 0 0 0 0,0 0 1 0 0,-1 0-1 0 0,1 0 0 0 0,0 1 1 0 0,-1 0-1 0 0,1-1 0 0 0,0 1 1 0 0,-1 0-1 0 0,1 0 0 0 0,0 1 1 0 0,-1-1-1 0 0,1 1 0 0 0,0 0 1 0 0,-1 0-1 0 0,1 0 0 0 0,0 0 0 0 0,0 0 1 0 0,0 1-1 0 0,0-1 0 0 0,-2 2-177 0 0,-13 10 299 0 0,1 1-1 0 0,0 1 1 0 0,1 0-1 0 0,0 1 0 0 0,1 1 1 0 0,1 0-1 0 0,1 1 1 0 0,0 1-1 0 0,1 0 1 0 0,2 1-1 0 0,0 0 0 0 0,0 0 1 0 0,-2 11-299 0 0,4 9 381 0 0,1 1 1 0 0,1-1-1 0 0,3 1 0 0 0,1 0 1 0 0,4 33-382 0 0,-2-26 247 0 0,0-25-118 0 0,2 0 1 0 0,0 0 0 0 0,2 0 0 0 0,0 0-1 0 0,1-1 1 0 0,2 1 0 0 0,8 19-130 0 0,-9-30 81 0 0,0-1-1 0 0,1 0 1 0 0,0 0 0 0 0,1-1-1 0 0,0 0 1 0 0,1 0 0 0 0,0-1-1 0 0,0 0 1 0 0,1-1 0 0 0,0 0-1 0 0,1 0 1 0 0,0-1 0 0 0,0 0-1 0 0,0-1 1 0 0,1-1 0 0 0,0 1-1 0 0,0-2 1 0 0,0 0 0 0 0,1 0 0 0 0,-1-1-1 0 0,1-1 1 0 0,0 0 0 0 0,0-1-1 0 0,1 0-80 0 0,177-4 848 0 0,-93-23-342 0 0,-16-25-95 0 0,-6-27-55 0 0,-39-3-107 0 0,-28 50-177 0 0,-2-1 0 0 0,-1 0 0 0 0,-1 0-1 0 0,-2 0 1 0 0,-1-1 0 0 0,-1 1 0 0 0,-3-10-72 0 0,-12-20 51 0 0,-36-53 54 0 0,-24 24-1 0 0,61 77-98 0 0,-1 1-1 0 0,0 0 1 0 0,-1 1 0 0 0,0 1 0 0 0,-1 0-1 0 0,0 1 1 0 0,-12-5-6 0 0,-69-30-44 0 0,-26 23-93 0 0,-17 33-556 0 0,81 15-1284 0 0,25-1-2095 0 0,25-17-289 0 0,1-1-4993 0 0</inkml:trace>
  <inkml:trace contextRef="#ctx0" brushRef="#br0" timeOffset="17248.959">2435 3261 6177 0 0,'0'0'1465'0'0,"0"0"-615"0"0,0 0-276 0 0,0 0 63 0 0,0 0 184 0 0,0 0 124 0 0,0 0 73 0 0,0 0-79 0 0,0 0-103 0 0,0 0-101 0 0,0 0-157 0 0,0 0-131 0 0,0 0-116 0 0,-32 30-75 0 0,-102 92-52 0 0,67-49 188 0 0,-20 37 93 0 0,87-109-500 0 0,0-1-1 0 0,-1 1 0 0 0,1-1 0 0 0,0 1 0 0 0,-1-1 0 0 0,1 1 0 0 0,0-1 0 0 0,-1 1 0 0 0,1-1 0 0 0,0 1 0 0 0,0-1 0 0 0,0 1 0 0 0,-1-1 0 0 0,1 1 0 0 0,0 0 1 0 0,0-1-1 0 0,0 1 0 0 0,0-1 0 0 0,0 1 0 0 0,0-1 0 0 0,0 1 0 0 0,0 0 0 0 0,0-1 0 0 0,1 1 0 0 0,-1-1 0 0 0,0 1 0 0 0,0-1 0 0 0,0 1 0 0 0,1-1 1 0 0,-1 1-1 0 0,0-1 0 0 0,1 1 0 0 0,-1-1 0 0 0,0 1 0 0 0,1-1 0 0 0,-1 1 0 0 0,1-1 0 0 0,-1 1 0 0 0,0-1 0 0 0,1 0 0 0 0,-1 1 0 0 0,1-1 0 0 0,-1 0 0 0 0,1 0 1 0 0,-1 1-1 0 0,1-1 0 0 0,0 0 0 0 0,-1 0 0 0 0,1 0 0 0 0,-1 0 0 0 0,1 0 0 0 0,-1 1 0 0 0,1-1 0 0 0,0 0 0 0 0,-1 0 0 0 0,1 0 0 0 0,-1-1 0 0 0,1 1 1 0 0,-1 0-1 0 0,1 0 0 0 0,0 0 0 0 0,-1 0 16 0 0,38-13-666 0 0,76-78-1203 0 0,-22 14-37 0 0,181-132 805 0 0,-258 202 1351 0 0,-22 15 252 0 0,-22 19-54 0 0,28-26-506 0 0,-98 84 1796 0 0,4 5 0 0 0,-70 88-1738 0 0,125-112 1175 0 0,42-65-1161 0 0,-1 0-1 0 0,1 0 0 0 0,0 0 1 0 0,-1 0-1 0 0,1 0 0 0 0,0-1 1 0 0,-1 1-1 0 0,1-1 0 0 0,0 1 1 0 0,0-1-1 0 0,0 1 0 0 0,0-1 1 0 0,-1 0-1 0 0,1 0 0 0 0,0 0 1 0 0,0 0-1 0 0,0 0 0 0 0,0-1 1 0 0,0 1-1 0 0,-1 0 0 0 0,1-1 1 0 0,0 0-1 0 0,0 1 0 0 0,-1-1 1 0 0,1 0-1 0 0,0 0-13 0 0,121-83-12 0 0,92-70-729 0 0,-163 129 316 0 0,-52 24 345 0 0,-8 13 20 0 0,-293 303 1219 0 0,253-263-945 0 0,68-52-257 0 0,86-63 54 0 0,194-168-953 0 0,-395 327 538 0 0,-192 190 439 0 0,252-245-118 0 0,35-41 69 0 0,1 1 0 0 0,-1-1 1 0 0,0 1-1 0 0,1-1 0 0 0,-1 1 0 0 0,1-1 0 0 0,-1 1 1 0 0,1-1-1 0 0,-1 1 0 0 0,1-1 0 0 0,-1 1 0 0 0,1-1 0 0 0,-1 0 1 0 0,1 1-1 0 0,0-1 0 0 0,-1 0 0 0 0,1 0 0 0 0,0 1 0 0 0,-1-1 1 0 0,1 0-1 0 0,0 0 0 0 0,-1 0 0 0 0,1 0 0 0 0,0 0 1 0 0,-1 0-1 0 0,1 0 0 0 0,0 0 0 0 0,-1 0 0 0 0,1 0 0 0 0,0 0 1 0 0,-1-1-1 0 0,1 1 0 0 0,0 0 0 0 0,-1 0 0 0 0,1-1 1 0 0,-1 1-1 0 0,1 0 0 0 0,0-1 0 0 0,-1 1 0 0 0,1 0 0 0 0,-1-1 1 0 0,1 1-1 0 0,-1-1 0 0 0,1 1 14 0 0,123-77-32 0 0,228-176-2923 0 0,-256 191 2676 0 0,-98 70-44 0 0,-90 98 215 0 0,-186 209 514 0 0,240-260-410 0 0,69-55-266 0 0,-1-14-240 0 0,-1-1 1 0 0,-1-1-1 0 0,0-2 0 0 0,-1 0 0 0 0,2-4 510 0 0,4-2-4035 0 0,-19 16-1138 0 0</inkml:trace>
  <inkml:trace contextRef="#ctx0" brushRef="#br0" timeOffset="18958.024">2844 3817 0 0 0,'0'0'1115'0'0,"0"0"712"0"0,0 0 155 0 0,0 0-77 0 0,0 0-127 0 0,0 0-200 0 0,0 0-231 0 0,0 0-191 0 0,0 0-181 0 0,0 0-212 0 0,0 0-99 0 0,0 0-100 0 0,12-21-107 0 0,35-67-44 0 0,-18 20 877 0 0,-27 62-1135 0 0,0-1-1 0 0,0 1 1 0 0,-1 0-1 0 0,1-1 1 0 0,-1 0-1 0 0,-1 1 1 0 0,1-1-1 0 0,-1 0 1 0 0,-1 1-1 0 0,1-1 1 0 0,-1 0-1 0 0,0 1 1 0 0,0-1-1 0 0,-1 1 1 0 0,0-1-1 0 0,0 1 1 0 0,0 0-1 0 0,-1 0 1 0 0,-1-2-155 0 0,-34-70 1091 0 0,35 71-978 0 0,0 0 0 0 0,0 0 0 0 0,-1 0 0 0 0,0 0-1 0 0,0 1 1 0 0,-1 0 0 0 0,0 0 0 0 0,0 0 0 0 0,0 0 0 0 0,-1 1 0 0 0,0-1 0 0 0,0 1 0 0 0,0 1 0 0 0,0-1 0 0 0,-1 1 0 0 0,0 1 0 0 0,-6-4-113 0 0,-38-22 192 0 0,-4-7 198 0 0,5 25-252 0 0,-9 4 114 0 0,-6-8 8 0 0,-76 11 162 0 0,68 40-240 0 0,6 12-60 0 0,61-41-111 0 0,0 0 1 0 0,0 1-1 0 0,1-1 1 0 0,-1 1-1 0 0,2 0 1 0 0,-1 0-1 0 0,1 1 0 0 0,0-1 1 0 0,1 1-1 0 0,0 0 1 0 0,1 0-1 0 0,-1 0-11 0 0,-9 28 119 0 0,-8 49 78 0 0,8-34 106 0 0,-19 54 553 0 0,39-24-510 0 0,21 6 150 0 0,7-15-144 0 0,-3-22-170 0 0,-5-24-23 0 0,23 20 51 0 0,-41-42-188 0 0,1 0 0 0 0,-1 0 0 0 0,1-1 0 0 0,0 0 0 0 0,0-1 0 0 0,0-1 0 0 0,0 0 0 0 0,1 0 0 0 0,-1-1 0 0 0,1 0 0 0 0,-1-1 0 0 0,5-1-22 0 0,120-29 322 0 0,-63 12-207 0 0,-32 15-107 0 0,0-19 63 0 0,15-29-9 0 0,-19 10 15 0 0,10-20-2749 0 0,-40 45-408 0 0,-3 8-825 0 0,-1 1-3825 0 0,-3 3-4398 0 0</inkml:trace>
  <inkml:trace contextRef="#ctx0" brushRef="#br0" timeOffset="19420.428">2603 3284 1864 0 0,'0'0'1597'0'0,"0"0"4"0"0,0 0 89 0 0,0 0 28 0 0,0 0-119 0 0,0 0-259 0 0,0 0-316 0 0,-34 26-258 0 0,-107 84-217 0 0,47-18 258 0 0,-4 40-2303 0 0,95-127 617 0 0,-5 7-859 0 0,6-7-4464 0 0,2-5 1962 0 0</inkml:trace>
  <inkml:trace contextRef="#ctx0" brushRef="#br0" timeOffset="19641.481">2687 3471 1424 0 0,'0'0'1159'0'0,"0"0"-40"0"0,0 0 132 0 0,0 0 151 0 0,0 0-15 0 0,0 0-135 0 0,0 0-259 0 0,0 0-266 0 0,-24 32-207 0 0,-77 96-184 0 0,53-55-78 0 0,32-48-322 0 0,-22 49-3010 0 0,37-69 138 0 0,1-2-659 0 0,0 0 1436 0 0</inkml:trace>
  <inkml:trace contextRef="#ctx0" brushRef="#br0" timeOffset="19884.308">2807 3641 1920 0 0,'0'0'1009'0'0,"0"0"-73"0"0,0 0 8 0 0,0 0 64 0 0,0 0-104 0 0,0 0-183 0 0,0 0-281 0 0,0 0-240 0 0,0 0-256 0 0,0 0-176 0 0,0 0-96 0 0,0 0-129 0 0,0 0-23 0 0,0 0-128 0 0,-129 173-184 0 0,142-173-328 0 0,-6-4-713 0 0,1 4-343 0 0</inkml:trace>
  <inkml:trace contextRef="#ctx0" brushRef="#br0" timeOffset="20056.089">2986 3633 0 0 0,'0'0'575'0'0,"0"0"373"0"0,0 0 90 0 0,0 0 48 0 0,0 0-44 0 0,0 0-147 0 0,-36 33-228 0 0,-113 102-223 0 0,29-23 76 0 0,26-31-870 0 0,88-74-3446 0 0,6-7 727 0 0</inkml:trace>
  <inkml:trace contextRef="#ctx0" brushRef="#br0" timeOffset="23399.036">2395 3372 0 0 0,'0'0'1503'0'0,"0"0"-39"0"0,0 0 130 0 0,0 0 138 0 0,0 0 71 0 0,0 0-30 0 0,0 0-181 0 0,0 0-180 0 0,0 0-161 0 0,0 0-168 0 0,0 0-139 0 0,-2-3-145 0 0,-13-13 1757 0 0,15 16-1990 0 0,0 0-51 0 0,0 0-20 0 0,-26-14 2360 0 0,-40-27-708 0 0,-40-69-10 0 0,36 52-1543 0 0,-49-94 216 0 0,31 79-471 0 0,-34-52-67 0 0,42 25-92 0 0,-43-56-68 0 0,38 32-15 0 0,8 35-59 0 0,-6 2 88 0 0,47 41-100 0 0,-11 2 32 0 0,39 37-192 0 0,8 7 119 0 0,0 0-4 0 0,0 0 5 0 0,0 0-17 0 0,0 23-149 0 0,21 161 208 0 0,-20-165-23 0 0,1 13-7 0 0,-2 0-1 0 0,0-1 1 0 0,-2 1 0 0 0,-2-1-1 0 0,-2 9 3 0 0,-13 48 36 0 0,4-18-60 0 0,15-70 24 0 0,0 0 7 0 0,0 0 6 0 0,0 0 1 0 0,0 0 10 0 0,0 0-12 0 0,0 0-8 0 0,0 0-19 0 0,0 0-12 0 0,0 0 13 0 0,0 0 15 0 0,0 0-4 0 0,0 0 17 0 0,0 0 27 0 0,0 0-14 0 0,0 0 9 0 0,29-41 6 0 0,35-33-35 0 0,3 3 0 0 0,3 2-1 0 0,3 4 1 0 0,42-27-7 0 0,-70 59 0 0 0,-45 33 5 0 0,0 0 1 0 0,-1 0-1 0 0,1 0 0 0 0,-1 0 1 0 0,1 0-1 0 0,0 0 1 0 0,-1 0-1 0 0,1 1 0 0 0,0-1 1 0 0,-1 0-1 0 0,1 0 1 0 0,0 0-1 0 0,-1-1 0 0 0,1 1 1 0 0,0 0-1 0 0,-1 0 1 0 0,1 0-1 0 0,0 0 0 0 0,-1 0 1 0 0,1 0-1 0 0,0 0 0 0 0,-1-1 1 0 0,1 1-1 0 0,0 0 1 0 0,-1 0-1 0 0,1 0 0 0 0,0-1 1 0 0,0 1-1 0 0,-1 0 1 0 0,1 0-1 0 0,0-1 0 0 0,0 1 1 0 0,-1 0-1 0 0,1-1 1 0 0,0 1-1 0 0,0 0 0 0 0,0-1 1 0 0,0 1-1 0 0,0 0 1 0 0,0-1-1 0 0,-1 1 0 0 0,1 0 1 0 0,0-1-1 0 0,0 1 0 0 0,0 0 1 0 0,0-1-1 0 0,0 1 1 0 0,0 0-1 0 0,0-1 0 0 0,0 1 1 0 0,0 0-1 0 0,1-1 1 0 0,-1 1-1 0 0,0-1 0 0 0,0 1 1 0 0,0 0-1 0 0,0 0 1 0 0,0-1-1 0 0,1 1 0 0 0,-1 0 1 0 0,0-1-1 0 0,0 1 0 0 0,0 0 1 0 0,1 0-1 0 0,-1-1 1 0 0,0 1-1 0 0,1 0 0 0 0,-1 0 1 0 0,0-1-6 0 0,-8-2 81 0 0,-104-50-65 0 0,-92-42 10 0 0,136 58-12 0 0,19 30-146 0 0,6 7-36 0 0,43 0 136 0 0,0 0-30 0 0,-4-33-3107 0 0,16 15-6900 0 0,-7 14-2355 0 0</inkml:trace>
  <inkml:trace contextRef="#ctx0" brushRef="#br0" timeOffset="24371.398">602 1895 0 0 0,'0'0'1096'0'0,"0"0"245"0"0,0 0 300 0 0,0 0 273 0 0,0 0 212 0 0,0 0 33 0 0,0 0-236 0 0,0 0-217 0 0,0 0-177 0 0,0 0-176 0 0,-1-9-8 0 0,-4-37 1285 0 0,5 46-2176 0 0,0 0 1 0 0,-1 0-1 0 0,1 0 0 0 0,0 0 1 0 0,0 0-1 0 0,-1 0 0 0 0,1 0 1 0 0,0 1-1 0 0,0-1 0 0 0,-1 0 1 0 0,1 0-1 0 0,0 0 0 0 0,0 0 1 0 0,-1 0-1 0 0,1 0 0 0 0,0 0 1 0 0,0 0-1 0 0,-1 0 0 0 0,1-1 1 0 0,0 1-1 0 0,0 0-454 0 0,-11 136 293 0 0,1-19-165 0 0,-5 0 0 0 0,-10 27-128 0 0,18-117 12 0 0,-1-1-1 0 0,-1 0 1 0 0,-1-1-1 0 0,-1 0 1 0 0,-1-1 0 0 0,-8 11-12 0 0,1-1-4 0 0,12-23-19 0 0,6-19-679 0 0,7-19-625 0 0,-6 26 1321 0 0,8-27-1087 0 0,8-47-5196 0 0,-15 58-420 0 0,2 4-5332 0 0</inkml:trace>
  <inkml:trace contextRef="#ctx0" brushRef="#br0" timeOffset="24813.47">215 1818 10762 0 0,'0'0'2418'0'0,"0"0"-635"0"0,0 0-392 0 0,0 0-33 0 0,0 0 21 0 0,0 0-8 0 0,0 0-68 0 0,0 0-203 0 0,0 0-216 0 0,0 0-185 0 0,0 0-138 0 0,0 0-111 0 0,-15 0-63 0 0,-44-3-19 0 0,45 2-34 0 0,14 1-15 0 0,32 0 1827 0 0,189-18-124 0 0,-159 8-1770 0 0,0 2 0 0 0,1 4 0 0 0,-1 2 0 0 0,46 5-252 0 0,93 14 316 0 0,-200-17-333 0 0,-1 0-7 0 0,0 0 21 0 0,0 0-5 0 0,0 0 13 0 0,0 0 5 0 0,0 0-20 0 0,0 0-2 0 0,0 0-22 0 0,0 0-60 0 0,-11-3-1935 0 0,7 0-1440 0 0,3 3-523 0 0,-2-1-8984 0 0</inkml:trace>
  <inkml:trace contextRef="#ctx0" brushRef="#br0" timeOffset="28804.878">2483 3751 0 0 0,'0'0'952'0'0,"0"0"682"0"0,0 0 328 0 0,0 0 30 0 0,0 0-130 0 0,0 0-261 0 0,0 0-266 0 0,0 0-196 0 0,0 0-145 0 0,0 0-153 0 0,2-3 4183 0 0,12 217-990 0 0,5-16-2977 0 0,3 45-3 0 0,-9 65 265 0 0,0-109-810 0 0,2-131-145 0 0,-3 45 360 0 0,-4 105-105 0 0,-12-118-349 0 0,0-61 98 0 0,4-39-358 0 0,0 0-25 0 0,0 0 3 0 0,0 0 3 0 0,0 1 19 0 0,0 2 5 0 0,0-3-6 0 0,0 0-3 0 0,0 0-8 0 0,0 0 10 0 0,0 0-6 0 0,0 0 20 0 0,0 0 20 0 0,0 0-6 0 0,2-26 752 0 0,-2 11-783 0 0,-2-1 1 0 0,0 1 0 0 0,-1 0-1 0 0,0 0 1 0 0,-1 0 0 0 0,-1 0-1 0 0,0 0 1 0 0,-1 1 0 0 0,-1 0-1 0 0,0 0 1 0 0,-1 1-1 0 0,0 0 1 0 0,-1 0 0 0 0,-1 1-1 0 0,0 0 1 0 0,0 0 0 0 0,-1 1-1 0 0,-12-8-5 0 0,-2-3-7 0 0,-1 2 0 0 0,-1 2 0 0 0,-1 0-1 0 0,-1 2 1 0 0,-26-12 7 0 0,28 2 19 0 0,26 23-16 0 0,1 3 2 0 0,30-14-252 0 0,11 4 260 0 0,-1 2 0 0 0,1 2 0 0 0,1 2 0 0 0,-1 1 0 0 0,0 3 0 0 0,32 3-13 0 0,10-2 22 0 0,195-11-7 0 0,-219 5-111 0 0,-59 5 76 0 0,0 0 8 0 0,-6 11 1 0 0,-5 18 83 0 0,-119 155 159 0 0,109-158-203 0 0,-1-2 1 0 0,0-1 0 0 0,-2-1-1 0 0,-1 0 1 0 0,-5 1-29 0 0,-47 36-50 0 0,75-58 18 0 0,2-1-25 0 0,0 0-46 0 0,0 0-19 0 0,0 0-23 0 0,0 0-28 0 0,52-20-3764 0 0,-44 16 2856 0 0,15-5-7241 0 0,-14 5-4094 0 0</inkml:trace>
  <inkml:trace contextRef="#ctx0" brushRef="#br0" timeOffset="31445.648">3206 4171 1552 0 0,'0'0'4224'0'0,"0"0"-2370"0"0,0 0-763 0 0,0 0 233 0 0,0 0 384 0 0,0 0 173 0 0,0 0-153 0 0,0 0-426 0 0,0 0-430 0 0,0 0-275 0 0,0 0-143 0 0,17 15 1855 0 0,41 32 327 0 0,15-6-2212 0 0,-56-33-622 0 0,6 9-4062 0 0,-16-8-5852 0 0,-5-3 726 0 0</inkml:trace>
  <inkml:trace contextRef="#ctx0" brushRef="#br0" timeOffset="31740.677">3650 4661 2232 0 0,'0'0'1734'0'0,"0"0"-564"0"0,0 0 135 0 0,0 0 384 0 0,0 0 219 0 0,0 0-49 0 0,0 0-226 0 0,0 0-276 0 0,0 0-221 0 0,0 0-177 0 0,0 0-177 0 0,0 0-183 0 0,0 0-150 0 0,11 15-104 0 0,33 50-83 0 0,-12-43 239 0 0,-25-22-429 0 0,16 4-126 0 0,9 2-1157 0 0,-11 3-5456 0 0,-14-5-3697 0 0</inkml:trace>
  <inkml:trace contextRef="#ctx0" brushRef="#br0" timeOffset="31986.007">4127 5073 5697 0 0,'0'0'2011'0'0,"0"0"-456"0"0,0 0-77 0 0,0 0-72 0 0,0 0-179 0 0,0 0-221 0 0,0 0-231 0 0,0 0-227 0 0,0 0-178 0 0,0 0-153 0 0,0 0-103 0 0,0 0-64 0 0,0 0-71 0 0,22 10-66 0 0,68 30-76 0 0,-36-2-2877 0 0,-41-24-4893 0 0,-10-9 2723 0 0</inkml:trace>
  <inkml:trace contextRef="#ctx0" brushRef="#br0" timeOffset="32145.057">4602 5537 0 0 0,'0'0'2236'0'0,"0"0"-352"0"0,0 0-168 0 0,0 0-85 0 0,0 0-124 0 0,0 0-281 0 0,0 0-321 0 0,0 0-223 0 0,0 0-177 0 0,0 0-114 0 0,0 0-130 0 0,0 0-130 0 0,16 15-185 0 0,50 47-212 0 0,-29-37-1716 0 0,-24-20-2482 0 0,-9-2-1845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9466 0 0,'0'0'3865'0'0,"0"0"-2090"0"0,0 0-926 0 0,0 0-114 0 0,0 0 101 0 0,0 0 75 0 0,0 0-121 0 0,0 0-259 0 0,0 0-225 0 0,0 0-124 0 0,0 0-49 0 0,0 0-20 0 0,1 7-45 0 0,5 66-1647 0 0,-4-65-4294 0 0,-2-4-3618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22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0,'0'0'0'0'0,"0"0"0"0"0,0 0 0 0 0,0 0 0 0 0,0 0 0 0 0,0 0 0 0 0,0 0 0 0 0</inkml:trace>
  <inkml:trace contextRef="#ctx0" brushRef="#br0" timeOffset="256.394">249 266 0 0 0,'0'0'0'0'0,"0"0"0"0"0,0 0 0 0 0,0 0 0 0 0</inkml:trace>
  <inkml:trace contextRef="#ctx0" brushRef="#br0" timeOffset="15073.47">143 26 0 0 0,'2'0'351'0'0,"-1"0"-281"0"0,14 3 702 0 0,-10 5 5399 0 0,-5-7-5035 0 0,0-1-81 0 0,0 0-84 0 0,0 0-71 0 0,3 5 8294 0 0,-2-2-9158 0 0,64 73 3969 0 0,-8-24-2495 0 0,-52-41-2126 0 0,-5 6-8237 0 0,0-16 7537 0 0,0 3-10181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19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1 519 7026 0 0,'0'0'1780'0'0,"0"0"-2"0"0,0 0 206 0 0,0 0 192 0 0,0 0-22 0 0,0 0-277 0 0,0 0-421 0 0,0 0-346 0 0,0 0-174 0 0,0 0-97 0 0,0 0-65 0 0,0 0-80 0 0,0 0-151 0 0,1-5-139 0 0,36-186 1748 0 0,-25 156-2046 0 0,2 0 0 0 0,1 1 0 0 0,1 0-1 0 0,2 1 1 0 0,1 1 0 0 0,2 1 0 0 0,1 1 0 0 0,1 1-1 0 0,3-1-105 0 0,-24 32-2 0 0,1 0-1 0 0,-1 0 1 0 0,1 1-1 0 0,-1-1 0 0 0,0 1 1 0 0,0-1-1 0 0,0 1 1 0 0,0 0-1 0 0,-1 0 0 0 0,1 0 1 0 0,-1 0-1 0 0,1 0 1 0 0,-1 0-1 0 0,0 0 0 0 0,-1 0 1 0 0,1 1-1 0 0,0-1 0 0 0,-1 0 1 0 0,0 0-1 0 0,1 1 1 0 0,-1-1-1 0 0,-1 0 0 0 0,1 1 3 0 0,4 25 41 0 0,-3-18-40 0 0,1 0 0 0 0,0 1 0 0 0,0-1 0 0 0,1 0 0 0 0,0 0 0 0 0,1-1 0 0 0,1 1 0 0 0,-1-1 0 0 0,5 7-1 0 0,-6-16 2 0 0,0 0 0 0 0,0 0 0 0 0,0 0 0 0 0,0 0 0 0 0,0-1 0 0 0,0 1 1 0 0,0-1-1 0 0,0 0 0 0 0,0 0 0 0 0,0 0 0 0 0,0 0 0 0 0,0 0 0 0 0,0 0 0 0 0,0-1 0 0 0,0 0 0 0 0,0 0 1 0 0,0 0-1 0 0,0 0 0 0 0,0 0 0 0 0,0 0 0 0 0,-1-1 0 0 0,1 1 0 0 0,0-1 0 0 0,-1 0 0 0 0,1 0 1 0 0,-1 0-1 0 0,0 0 0 0 0,0 0 0 0 0,0 0 0 0 0,0-1 0 0 0,0 1 0 0 0,0-1 0 0 0,0 1 0 0 0,0-4-2 0 0,7-2-15 0 0,108-86 40 0 0,-51 53-74 0 0,-64 42 50 0 0,0 0-1 0 0,0 0 1 0 0,0 0 0 0 0,0 0 0 0 0,0 1 0 0 0,0-1-1 0 0,0 1 1 0 0,0-1 0 0 0,-1 1 0 0 0,1 0-1 0 0,-1-1 1 0 0,1 1 0 0 0,-1 0 0 0 0,0 0 0 0 0,1 0-1 0 0,-1 0 1 0 0,0 0 0 0 0,-1 1 0 0 0,1-1 0 0 0,0 0-1 0 0,0 0 1 0 0,-1 1-1 0 0,21 148 99 0 0,-30-60-370 0 0,4-85-2439 0 0,8-13-6827 0 0,1 1-2309 0 0</inkml:trace>
  <inkml:trace contextRef="#ctx0" brushRef="#br0" timeOffset="650.268">1085 36 13691 0 0,'0'0'1888'0'0,"0"0"-574"0"0,0 0-250 0 0,0 0-4 0 0,0 0-54 0 0,0 0-111 0 0,0 0-103 0 0,0 0-129 0 0,0 0-128 0 0,0 0-78 0 0,0 0-84 0 0,0 0-59 0 0,0 0-29 0 0,-28 27-51 0 0,-86 85-30 0 0,63-45 81 0 0,43-53-261 0 0,1-1 0 0 0,1 1 0 0 0,0 0 0 0 0,1 1 0 0 0,0-1 0 0 0,2 1 0 0 0,-1 0 0 0 0,2 0 0 0 0,0 1 0 0 0,0 8-24 0 0,3-22 22 0 0,0-1 1 0 0,0 0-1 0 0,0 1 0 0 0,0-1 1 0 0,0 0-1 0 0,0 0 0 0 0,0 0 0 0 0,1 1 1 0 0,-1-1-1 0 0,0-1 0 0 0,1 1 1 0 0,-1 0-1 0 0,1 0 0 0 0,-1 0 1 0 0,1-1-1 0 0,-1 1 0 0 0,1-1 1 0 0,0 1-1 0 0,-1-1 0 0 0,1 0 0 0 0,0 1 1 0 0,-1-1-1 0 0,1 0 0 0 0,0 0 1 0 0,-1 0-1 0 0,1 0 0 0 0,0-1 1 0 0,-1 1-1 0 0,1 0 0 0 0,-1-1 0 0 0,1 1 1 0 0,0-1-1 0 0,-1 0 0 0 0,1 1 1 0 0,-1-1-1 0 0,1 0 0 0 0,-1 0 1 0 0,0 0-1 0 0,1 0 0 0 0,-1 0 0 0 0,0 0 1 0 0,0 0-1 0 0,0 0 0 0 0,0-1 1 0 0,0 1-1 0 0,0 0 0 0 0,1-2-22 0 0,262-242 1435 0 0,-261 242-1430 0 0,-1 1 0 0 0,1-1 0 0 0,0 1 0 0 0,0 0 0 0 0,0 0 0 0 0,1 0 0 0 0,-1 0 0 0 0,0 1 0 0 0,1-1 0 0 0,-1 1 0 0 0,1 0 0 0 0,-1 0 0 0 0,1 0 0 0 0,0 1 0 0 0,-1-1 0 0 0,1 1 0 0 0,0 0 0 0 0,-1 0 0 0 0,2 0-5 0 0,12 40 49 0 0,1 192 247 0 0,-9-160-270 0 0,-4 0-1 0 0,-2 1 0 0 0,-6 44-25 0 0,1-91 13 0 0,-1-1-1 0 0,-1 0 0 0 0,-1 0 0 0 0,-1 0 0 0 0,-1-1 1 0 0,-1 0-1 0 0,-2 0 0 0 0,0-1 0 0 0,-1 0 0 0 0,-2 0 1 0 0,0-2-1 0 0,-1 0 0 0 0,-1 0 0 0 0,-1-1 0 0 0,-1-1 1 0 0,-1-1-1 0 0,0 0 0 0 0,-1-1 0 0 0,-1-1 0 0 0,-2-1-12 0 0,16-11 5 0 0,-1-1 0 0 0,0 0 0 0 0,0 0 0 0 0,0-1 0 0 0,0 0 0 0 0,-1 0-1 0 0,1 0 1 0 0,-1-1 0 0 0,1 0 0 0 0,-1-1 0 0 0,1 0 0 0 0,-1 0 0 0 0,1 0-1 0 0,-4-1-4 0 0,8-2-6 0 0,0 0-1 0 0,0 1 1 0 0,0-1-1 0 0,0 0 1 0 0,0-1-1 0 0,0 1 1 0 0,1 0-1 0 0,-1-1 1 0 0,1 1-1 0 0,0-1 1 0 0,0 0-1 0 0,1 0 1 0 0,-1 0-1 0 0,1 0 1 0 0,0 0-1 0 0,0 0 1 0 0,0 0-1 0 0,0 0 1 0 0,1 0-1 0 0,0-1 1 0 0,0 1-1 0 0,0 0 1 0 0,0 0-1 0 0,1 0 1 0 0,-1-1 6 0 0,0 2-2 0 0,1-18-2 0 0,2-1 0 0 0,0 1-1 0 0,0 0 1 0 0,2 0-1 0 0,1 1 1 0 0,1-1-1 0 0,0 1 1 0 0,1 0 0 0 0,2 1-1 0 0,0 0 1 0 0,1 1-1 0 0,0 0 1 0 0,2 0-1 0 0,0 1 1 0 0,1 1 0 0 0,0 1-1 0 0,2 0 1 0 0,0 0-1 0 0,4-2 5 0 0,-13 12-169 0 0,0 0 0 0 0,0 0-1 0 0,0 0 1 0 0,0 1-1 0 0,1 0 1 0 0,0 0-1 0 0,0 1 1 0 0,0 0-1 0 0,0 0 1 0 0,0 1 0 0 0,1 0-1 0 0,-1 1 1 0 0,1 0-1 0 0,-1 0 1 0 0,1 0-1 0 0,0 1 1 0 0,-1 1-1 0 0,1-1 1 0 0,8 3 169 0 0,-12-2-4825 0 0,0-1-7316 0 0</inkml:trace>
  <inkml:trace contextRef="#ctx0" brushRef="#br0" timeOffset="15809.984">686 1038 0 0 0,'0'0'652'0'0,"0"0"10"0"0,0 0-156 0 0,0 0-59 0 0,0 0 127 0 0,0 0 167 0 0,0 0 115 0 0,0 0 126 0 0,0 0 5 0 0,0 0 5 0 0,0 0 93 0 0,-1-8 92 0 0,1 6-226 0 0,-1-31-1146 0 0,1 27 4055 0 0,0 10 5188 0 0,0 239-7484 0 0,0-243-1614 0 0,0 0-38 0 0,0 0-43 0 0,0 0-53 0 0,0 15-3006 0 0,0-4-1866 0 0,1-4-1937 0 0,0-3-2204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5969 0 0,'0'0'1849'0'0,"0"0"-1041"0"0,0 0-360 0 0,0 0-160 0 0,0 0-152 0 0,0 0-56 0 0,0 0-216 0 0,0 0-224 0 0,0 0-976 0 0,0 0-3529 0 0,0 0 1984 0 0</inkml:trace>
  <inkml:trace contextRef="#ctx0" brushRef="#br0" timeOffset="3324.989">26 292 0 0 0,'0'0'521'0'0,"0"0"542"0"0,0 0 244 0 0,0 0 112 0 0,0 0 94 0 0,0 0 135 0 0,0 0 187 0 0,0 0 95 0 0,0 0-49 0 0,0 0-212 0 0,0 0-313 0 0,-1-9-265 0 0,0-28-172 0 0,1 27-119 0 0,0 10-84 0 0,0 0-92 0 0,0 0-98 0 0,0 0-110 0 0,0 0-107 0 0,0 0-79 0 0,-4 19 758 0 0,-2 4-799 0 0,1 0 0 0 0,1 1 0 0 0,2 0 1 0 0,0-1-1 0 0,1 1 0 0 0,1 0 0 0 0,4 20-189 0 0,8 74 496 0 0,-12-117-510 0 0,0-1 4 0 0,0 0 5 0 0,0 0 6 0 0,0 0-7 0 0,0 0 11 0 0,0 0-9 0 0,0 0 23 0 0,0 0 10 0 0,0 0-1 0 0,0 0 0 0 0,0 0-43 0 0,0 0-51 0 0,0-16-1604 0 0,0 0-847 0 0,0 3-5059 0 0,0 6-3744 0 0</inkml:trace>
  <inkml:trace contextRef="#ctx0" brushRef="#br0" timeOffset="4992.964">318 244 5177 0 0,'0'0'1758'0'0,"0"0"-127"0"0,0 0 136 0 0,0 0 25 0 0,0 0-159 0 0,0 0-262 0 0,0 0-282 0 0,0 0-205 0 0,0 0-112 0 0,0 0 19 0 0,0 0 75 0 0,0 0 83 0 0,0 0 46 0 0,11-1-75 0 0,115-31 1761 0 0,110-52-1278 0 0,-156 60-2289 0 0,-42 14-4497 0 0,-26 6-3393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40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138 799 4809 0 0,'0'0'1691'0'0,"0"0"-173"0"0,0 0-121 0 0,0 0 29 0 0,0 0-7 0 0,0 0-85 0 0,0 0-153 0 0,0 0-205 0 0,0 0-213 0 0,0 0-188 0 0,0 0-111 0 0,0 0-38 0 0,-15 12-40 0 0,-46 41-6 0 0,57-48-300 0 0,0-1-1 0 0,-1 1 1 0 0,2 0 0 0 0,-1 1-1 0 0,0-1 1 0 0,1 1-1 0 0,0-1 1 0 0,1 1-1 0 0,-1 0 1 0 0,1 0 0 0 0,0 0-1 0 0,0 0 1 0 0,1 0-1 0 0,0 1 1 0 0,0-1-1 0 0,0 3-79 0 0,-2 12 242 0 0,0-13-140 0 0,1 1 0 0 0,-1-1 0 0 0,1 1-1 0 0,1 0 1 0 0,0 0 0 0 0,0 0 0 0 0,1-1 0 0 0,0 1-1 0 0,0 0 1 0 0,1 0 0 0 0,0 0 0 0 0,1 0-1 0 0,0-1 1 0 0,0 1 0 0 0,1-1 0 0 0,0 1-1 0 0,1-1 1 0 0,0 0 0 0 0,0 0 0 0 0,0-1 0 0 0,1 1-1 0 0,0-1 1 0 0,1 0 0 0 0,-1 0 0 0 0,1-1-1 0 0,1 1 1 0 0,-1-1 0 0 0,1-1 0 0 0,0 1 0 0 0,1-1-1 0 0,-1-1 1 0 0,1 1 0 0 0,0-1 0 0 0,0 0-1 0 0,2 0-101 0 0,6-3 190 0 0,0 0 0 0 0,0-1-1 0 0,0-1 1 0 0,0 0 0 0 0,0-2-1 0 0,0 1 1 0 0,0-2 0 0 0,-1 0-1 0 0,0-1 1 0 0,1 0-1 0 0,-2-2 1 0 0,1 1 0 0 0,-1-2-1 0 0,0 0 1 0 0,-1-1 0 0 0,0 0-1 0 0,0-1 1 0 0,-1 0 0 0 0,0-1-1 0 0,0 0 1 0 0,-2-1 0 0 0,1 0-1 0 0,-2-1 1 0 0,0 0-1 0 0,1-2-189 0 0,0 1 59 0 0,0-1 0 0 0,-1 0 0 0 0,-1 0 0 0 0,0-1 0 0 0,-1 0 0 0 0,-1 0 0 0 0,0 0-1 0 0,-2-1 1 0 0,0 0 0 0 0,0 0 0 0 0,-2 0 0 0 0,0-1 0 0 0,-1 1 0 0 0,-1-14-59 0 0,0 24-33 0 0,0 0 1 0 0,0 1 0 0 0,-1-1 0 0 0,0 0 0 0 0,-1 1-1 0 0,0-1 1 0 0,0 1 0 0 0,0-1 0 0 0,-1 1-1 0 0,1 0 1 0 0,-2 0 0 0 0,1 0 0 0 0,-1 0 0 0 0,1 1-1 0 0,-2-1 1 0 0,1 1 0 0 0,-1 0 0 0 0,1 0 0 0 0,-1 1-1 0 0,0 0 1 0 0,-1-1 0 0 0,1 1 0 0 0,-1 1-1 0 0,0-1 1 0 0,0 1 0 0 0,0 0 0 0 0,0 1 0 0 0,-1 0-1 0 0,1 0 1 0 0,-1 0 0 0 0,1 0 0 0 0,-7 0 32 0 0,5 2-234 0 0,1 0 0 0 0,0 0 0 0 0,-1 0 0 0 0,1 1 1 0 0,0 0-1 0 0,0 0 0 0 0,-1 1 0 0 0,1 0 0 0 0,0 1 0 0 0,1-1 0 0 0,-1 1 1 0 0,-2 1 233 0 0,-44 36-7594 0 0,37-22-4234 0 0</inkml:trace>
  <inkml:trace contextRef="#ctx0" brushRef="#br0" timeOffset="320.154">20 1131 9938 0 0,'0'0'2291'0'0,"0"0"-488"0"0,0 0-322 0 0,0 0-128 0 0,0 0-183 0 0,0 0-233 0 0,0 0-244 0 0,0 0-268 0 0,0 0-133 0 0,0 0 67 0 0,0 0 108 0 0,0 0 111 0 0,0 0 66 0 0,11-7-50 0 0,196-115 2297 0 0,-187 109-2746 0 0,-12 7-88 0 0,-1 1 1 0 0,1 1 0 0 0,0-1-1 0 0,0 1 1 0 0,0 1 0 0 0,1-1-1 0 0,-1 1 1 0 0,1 1 0 0 0,0 0-1 0 0,0 0 1 0 0,7-1-58 0 0,43 51 722 0 0,-21-40-492 0 0,31-19-802 0 0,-40 1-2008 0 0,-17 9-7637 0 0,-10 1-2005 0 0</inkml:trace>
  <inkml:trace contextRef="#ctx0" brushRef="#br0" timeOffset="2761.967">738 678 4505 0 0,'0'0'2723'0'0,"0"0"-404"0"0,0 0-241 0 0,0 0-179 0 0,0 0-261 0 0,0 0-295 0 0,0 0-303 0 0,0 0-280 0 0,0 0-172 0 0,0 0-92 0 0,0 0-46 0 0,0 0-35 0 0,0 0 3 0 0,18 3 1639 0 0,76-17 1388 0 0,-61-1-3135 0 0,-1-2 1 0 0,0-1-1 0 0,-2-2 1 0 0,0 0-1 0 0,-1-3 1 0 0,22-22-311 0 0,203-187 1024 0 0,-200 188-845 0 0,-31-1 563 0 0,24-29-770 0 0,-37 60-58 0 0,13-42-2 0 0,21 12-55 0 0,-44 44 123 0 0,0 0 13 0 0,0 0 18 0 0,0 0-2 0 0,0 0-3 0 0,0 0-14 0 0,0 0-7 0 0,0 0 23 0 0,0 0 1 0 0,0 0-5 0 0,0 0-18 0 0,0 0-13 0 0,-36 41-324 0 0,24-31 359 0 0,0-1 0 0 0,0 0 0 0 0,-1 0 0 0 0,0-1 0 0 0,-1-1-1 0 0,0 0 1 0 0,0-1 0 0 0,0 0 0 0 0,-6 0-8 0 0,-61 1 191 0 0,71-21 55 0 0,10 14-266 0 0,0 0 16 0 0,0 0 28 0 0,24 11-282 0 0,-13-1 259 0 0,1-1 0 0 0,-1 2 0 0 0,-1-1 0 0 0,0 1 1 0 0,0 1-1 0 0,-1 0 0 0 0,0 0 0 0 0,-1 1 0 0 0,1 4-1 0 0,-2-4 0 0 0,0 1 0 0 0,-1 0 0 0 0,-1 0 0 0 0,0 0 0 0 0,-1 1 0 0 0,-1-1 0 0 0,0 1 0 0 0,-1 0 0 0 0,0 0 0 0 0,-1 0 0 0 0,-1 4 0 0 0,-3-30 348 0 0,39-114-414 0 0,12-48-2092 0 0,-44 156 1065 0 0,1 1-1421 0 0,-1 5-2360 0 0,1 3-7181 0 0</inkml:trace>
  <inkml:trace contextRef="#ctx0" brushRef="#br0" timeOffset="4302.827">951 976 0 0 0,'0'0'517'0'0,"0"0"-18"0"0,0 0-52 0 0,0 0-79 0 0,0 0-3 0 0,0 0 92 0 0,0 0 79 0 0,0 0 56 0 0,0 0 7 0 0,-3-1 38 0 0,-4 1-3357 0 0,-9-2 14849 0 0,17 1-4781 0 0,9 1-6345 0 0,26-2-422 0 0,-1-3 1 0 0,0 0 0 0 0,0-3-1 0 0,0-1 1 0 0,14-6-582 0 0,59-14 361 0 0,-59 18-201 0 0,-49 11-144 0 0,0 0 0 0 0,0 0 0 0 0,0 0-4 0 0,0 0-18 0 0,0 0-7 0 0,0 0 0 0 0,0 0-18 0 0,-24 8-3725 0 0,12 0 1102 0 0,0 1-3635 0 0,5-5-1934 0 0</inkml:trace>
  <inkml:trace contextRef="#ctx0" brushRef="#br0" timeOffset="4518.004">905 1171 9338 0 0,'0'0'1963'0'0,"0"0"-684"0"0,0 0-321 0 0,0 0 219 0 0,0 0 275 0 0,0 0 10 0 0,0 0-172 0 0,0 0-259 0 0,0 0-258 0 0,0 0-169 0 0,0 0-129 0 0,0 0-107 0 0,32-5-76 0 0,98-18-82 0 0,19-8-788 0 0,-131 26-689 0 0,-6 2-1799 0 0,-3 0-3501 0 0,-5-1-4507 0 0</inkml:trace>
  <inkml:trace contextRef="#ctx0" brushRef="#br0" timeOffset="5130.891">1485 751 10914 0 0,'0'0'1910'0'0,"0"0"-514"0"0,0 0-298 0 0,0 0 93 0 0,0 0 66 0 0,0 0-42 0 0,0 0-164 0 0,0 0-205 0 0,0 0-179 0 0,0 0-126 0 0,0 0-96 0 0,0 0-84 0 0,33-17-28 0 0,101-53-17 0 0,-41 40 498 0 0,-27 26-373 0 0,-63 5-430 0 0,-1 1 0 0 0,0 0-1 0 0,0 0 1 0 0,-1 0 0 0 0,1 0 0 0 0,0 0 0 0 0,-1 0 0 0 0,1 0-1 0 0,-1 1 1 0 0,0-1 0 0 0,1 0 0 0 0,-1 1 0 0 0,0-1 0 0 0,-1 1-1 0 0,1-1 1 0 0,0 1 0 0 0,-1 0 0 0 0,1-1 0 0 0,-1 1 0 0 0,0 0-1 0 0,0-1 1 0 0,0 1 0 0 0,0 0 0 0 0,-1-1 0 0 0,1 1 0 0 0,-1 0-1 0 0,1-1 1 0 0,-1 1 0 0 0,0-1 0 0 0,0 1 0 0 0,0-1 0 0 0,0 0-1 0 0,-1 2-10 0 0,-101 146 52 0 0,101-149-54 0 0,1 0-1 0 0,-1 1 0 0 0,1-1 0 0 0,0 1 0 0 0,0-1 0 0 0,0 1 1 0 0,0 0-1 0 0,0-1 0 0 0,0 1 0 0 0,0 0 0 0 0,0 0 0 0 0,1-1 1 0 0,-1 1-1 0 0,1 0 0 0 0,-1 0 0 0 0,1 0 0 0 0,0 0 1 0 0,0 0-1 0 0,0 0 0 0 0,0 0 0 0 0,0 0 0 0 0,0 0 0 0 0,0-1 1 0 0,1 1-1 0 0,-1 0 0 0 0,1 0 0 0 0,-1 0 0 0 0,1 0 0 0 0,0 0 1 0 0,0-1-1 0 0,-1 1 0 0 0,1 0 0 0 0,1-1 0 0 0,-1 1 1 0 0,0-1-1 0 0,0 1 0 0 0,0-1 0 0 0,1 1 0 0 0,-1-1 0 0 0,1 0 1 0 0,-1 0-1 0 0,1 0 0 0 0,0 0 0 0 0,-1 0 0 0 0,1 0 0 0 0,0 0 1 0 0,0 0-1 0 0,-1-1 0 0 0,1 1 0 0 0,0-1 0 0 0,1 1 3 0 0,134 68 135 0 0,-135-67-115 0 0,0-1 0 0 0,1 1 0 0 0,-1 0 0 0 0,0 0 0 0 0,0 0 0 0 0,0 0 1 0 0,0 0-1 0 0,-1 1 0 0 0,1-1 0 0 0,-1 0 0 0 0,1 1 0 0 0,-1-1 0 0 0,0 1 0 0 0,0 0 0 0 0,0-1 0 0 0,0 1 0 0 0,0 0 0 0 0,-1 0 0 0 0,1-1 0 0 0,-1 1 1 0 0,0 0-1 0 0,1 0 0 0 0,-2 0 0 0 0,1 0 0 0 0,0 0 0 0 0,0-1 0 0 0,-1 1 0 0 0,0 0 0 0 0,1 0 0 0 0,-1-1 0 0 0,0 1 0 0 0,0 0 0 0 0,-1-1 0 0 0,1 1 0 0 0,0-1 1 0 0,-1 1-1 0 0,0-1-20 0 0,-71 79 515 0 0,61-72-530 0 0,0 0 0 0 0,0-1 0 0 0,-1-1 0 0 0,0 0 1 0 0,0-1-1 0 0,0 0 0 0 0,-1-1 0 0 0,0 0 0 0 0,-2-1 15 0 0,-45 4-2607 0 0,58-19-8946 0 0,3 4 113 0 0</inkml:trace>
  <inkml:trace contextRef="#ctx0" brushRef="#br0" timeOffset="5421.476">2222 814 2985 0 0,'0'0'4407'0'0,"0"0"-2078"0"0,0 0-880 0 0,0 0-196 0 0,0 0-89 0 0,0 0-107 0 0,0 0-175 0 0,-23 36-214 0 0,-68 114-197 0 0,50-64 13 0 0,39-82-446 0 0,1-1 1 0 0,0 1-1 0 0,-1-1 1 0 0,1 1-1 0 0,1-1 1 0 0,-1 1-1 0 0,0 0 1 0 0,1 0-1 0 0,0-1 1 0 0,0 1-1 0 0,0 0 1 0 0,0-1-1 0 0,0 1 1 0 0,1 0-1 0 0,0 0 1 0 0,0-1-1 0 0,0 1 1 0 0,0-1-1 0 0,0 1 1 0 0,1-1-1 0 0,-1 1 1 0 0,1-1-1 0 0,0 0 1 0 0,0 0-1 0 0,0 0 1 0 0,1 0-1 0 0,-1 0 1 0 0,1-1-1 0 0,0 1 1 0 0,-1-1-1 0 0,1 1 1 0 0,0-1-1 0 0,1 0 1 0 0,-1 0-1 0 0,0 0 1 0 0,0-1-1 0 0,1 1 1 0 0,-1-1-1 0 0,1 0 1 0 0,-1 0-1 0 0,1 0 1 0 0,0 0-1 0 0,3 0-38 0 0,4-1 387 0 0,0 0 0 0 0,0-1 0 0 0,-1 0 0 0 0,1-1 0 0 0,0 0 0 0 0,0-1 0 0 0,-1 0 0 0 0,0-1 0 0 0,1 0 0 0 0,-1 0 0 0 0,-1-1 0 0 0,1 0 0 0 0,-1-1 0 0 0,0 0 0 0 0,0-1 0 0 0,0 0 0 0 0,-1 0 0 0 0,4-6-387 0 0,1 1 242 0 0,-1-1 0 0 0,-1-1 0 0 0,0 0 1 0 0,-1 0-1 0 0,-1-1 0 0 0,0-1 0 0 0,-1 1 0 0 0,0-1 1 0 0,-1-1-1 0 0,-1 1 0 0 0,0-7-242 0 0,-4 18-18 0 0,0 0 1 0 0,0-1-1 0 0,-1 0 0 0 0,0 1 1 0 0,0-1-1 0 0,0 0 1 0 0,-1 0-1 0 0,0 0 0 0 0,0 1 1 0 0,0-1-1 0 0,-1 0 0 0 0,0 0 1 0 0,0 1-1 0 0,-1-1 0 0 0,1 0 1 0 0,-1 1-1 0 0,0-1 0 0 0,-1 1 1 0 0,1 0-1 0 0,-1 0 0 0 0,0 0 1 0 0,-1 0-1 0 0,1 0 0 0 0,-1 1 1 0 0,0-1-1 0 0,0 1 0 0 0,0 0 1 0 0,0 1-1 0 0,-1-1 1 0 0,0 1-1 0 0,1-1 0 0 0,-1 1 1 0 0,-1 1-1 0 0,1-1 0 0 0,0 1 1 0 0,-1 0-1 0 0,1 0 0 0 0,-3 0 18 0 0,-63 15-2513 0 0,50-1-861 0 0,-1 3-3436 0 0,8-4-5439 0 0</inkml:trace>
  <inkml:trace contextRef="#ctx0" brushRef="#br0" timeOffset="5819.932">2652 611 2841 0 0,'0'0'2628'0'0,"0"0"-1057"0"0,0 0-305 0 0,0 0 102 0 0,0 0 110 0 0,0 0-58 0 0,0 0-217 0 0,0 0-287 0 0,0 0-232 0 0,0 0-128 0 0,0 0-54 0 0,0 0-33 0 0,0 0-61 0 0,-18 27-45 0 0,-56 85-55 0 0,73-111-287 0 0,-1 0-1 0 0,1 0 0 0 0,-1 0 1 0 0,1 0-1 0 0,-1 1 0 0 0,1-1 1 0 0,0 1-1 0 0,-1-1 0 0 0,1 1 1 0 0,0-1-1 0 0,0 1 0 0 0,0 0 1 0 0,0 0-1 0 0,1-1 0 0 0,-1 1 1 0 0,0 0-1 0 0,1 0 0 0 0,-1 0 1 0 0,1 0-1 0 0,0 0 0 0 0,-1 0 1 0 0,1 0-1 0 0,0 0 1 0 0,0 0-1 0 0,1 0 0 0 0,-1 0 1 0 0,0 0-1 0 0,0-1 0 0 0,1 1 1 0 0,0 0-1 0 0,-1 0 0 0 0,1 0 1 0 0,0 0-1 0 0,0-1 0 0 0,0 1 1 0 0,0 0-1 0 0,0-1 0 0 0,0 1 1 0 0,0 0-1 0 0,0-1 0 0 0,1 0 1 0 0,-1 1-1 0 0,1-1 0 0 0,-1 0 1 0 0,1 0-1 0 0,1 1-20 0 0,4 3 172 0 0,0-2 51 0 0,0-1-1 0 0,0 0 1 0 0,0 0 0 0 0,0-1-1 0 0,0 0 1 0 0,0 0-1 0 0,1-1 1 0 0,-1 0-1 0 0,0 0 1 0 0,0 0-1 0 0,1-1 1 0 0,-1 0-1 0 0,0-1 1 0 0,0 0-1 0 0,0 0 1 0 0,-1 0-1 0 0,1-1 1 0 0,0 0-1 0 0,-1 0 1 0 0,1 0 0 0 0,-1-1-1 0 0,0 0 1 0 0,-1-1-1 0 0,1 1 1 0 0,-1-1-1 0 0,1 0 1 0 0,-1 0-1 0 0,-1-1 1 0 0,4-4-223 0 0,-3 5 105 0 0,-1-1-1 0 0,0 1 1 0 0,0-1 0 0 0,0 0 0 0 0,-1-1-1 0 0,1 1 1 0 0,-2 0 0 0 0,1-1 0 0 0,-1 0-1 0 0,0 1 1 0 0,0-1 0 0 0,-1 0 0 0 0,1 0-1 0 0,-2 0 1 0 0,1 0 0 0 0,-1 0 0 0 0,0 0-1 0 0,0 0 1 0 0,-1-1 0 0 0,-1-1-105 0 0,1 4-30 0 0,-1 1 0 0 0,0 0 0 0 0,0 0 0 0 0,0 0 0 0 0,0 0 0 0 0,-1 0 0 0 0,0 0 0 0 0,1 0 0 0 0,-1 1 0 0 0,-1 0 0 0 0,1-1 0 0 0,0 1 0 0 0,-1 0 0 0 0,0 1 0 0 0,1-1 0 0 0,-1 1 0 0 0,0 0 0 0 0,-1 0 0 0 0,1 0 1 0 0,0 0-1 0 0,0 0 0 0 0,-1 1 0 0 0,1 0 0 0 0,-1 0 0 0 0,1 0 0 0 0,-1 1 0 0 0,1 0 0 0 0,-2-1 30 0 0,-48 10-7959 0 0,43-2-3928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1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4435 1054 14971 0 0,'0'0'1187'0'0,"0"0"-263"0"0,0 0 142 0 0,0 0 167 0 0,0 0-24 0 0,0 0-181 0 0,0 0-267 0 0,0 0-187 0 0,0 0-47 0 0,0 0-1 0 0,0 0-33 0 0,0 0-65 0 0,0 0-86 0 0,19-31-90 0 0,58-95-73 0 0,-24 44 108 0 0,-50 79-278 0 0,0-1 0 0 0,0 0 1 0 0,0 1-1 0 0,0-1 0 0 0,1 1 0 0 0,-1 0 0 0 0,1 0 1 0 0,0 0-1 0 0,0 1 0 0 0,0-1 0 0 0,0 1 0 0 0,0 0 1 0 0,0 0-1 0 0,1 1 0 0 0,-1-1 0 0 0,1 1 1 0 0,-1 0-1 0 0,1 0 0 0 0,0 0 0 0 0,-1 1 0 0 0,1-1 1 0 0,0 1-10 0 0,-3 2 5 0 0,-1 0 0 0 0,1 0 1 0 0,0 0-1 0 0,-1 0 1 0 0,0 0-1 0 0,1 0 0 0 0,-1 1 1 0 0,0-1-1 0 0,0 0 1 0 0,0 1-1 0 0,0-1 0 0 0,-1 0 1 0 0,1 1-1 0 0,-1-1 1 0 0,1 1-1 0 0,-1-1 0 0 0,0 1 1 0 0,0 0-1 0 0,0-1 1 0 0,0 1-1 0 0,-1-1 0 0 0,1 1-5 0 0,0 2 16 0 0,1 7 55 0 0,-2-10-70 0 0,0 1 1 0 0,0-1-1 0 0,1 0 0 0 0,-1 0 1 0 0,1 0-1 0 0,0 0 0 0 0,-1 1 1 0 0,1-1-1 0 0,0 0 1 0 0,0 0-1 0 0,1 1 0 0 0,-1-1 1 0 0,0 0-1 0 0,1 0 0 0 0,-1 0 1 0 0,1 0-1 0 0,0 1 0 0 0,0-1 1 0 0,0 0-1 0 0,0 0 1 0 0,0-1-1 0 0,0 1 0 0 0,0 0 1 0 0,1 0-1 0 0,-1 0 0 0 0,1-1 1 0 0,-1 1-1 0 0,1-1 0 0 0,0 1 1 0 0,-1-1-1 0 0,1 0 1 0 0,0 1-1 0 0,0-1 0 0 0,0 0 1 0 0,0 0-1 0 0,0 0 0 0 0,0-1 1 0 0,0 1-1 0 0,0 0 0 0 0,1-1 1 0 0,-1 0-1 0 0,0 1 1 0 0,0-1-1 0 0,1 0 0 0 0,-1 0 1 0 0,1 0-2 0 0,114-64 105 0 0,-89 44-102 0 0,-2 3-1 0 0,109-57 0 0 0,-133 74 2 0 0,-1 0 0 0 0,1 0 1 0 0,0 0-1 0 0,0 0 0 0 0,0 0 0 0 0,-1 0 1 0 0,1 0-1 0 0,0 0 0 0 0,0 1 1 0 0,0-1-1 0 0,-1 1 0 0 0,1-1 1 0 0,0 1-1 0 0,-1 0 0 0 0,1 0 0 0 0,0-1 1 0 0,-1 1-1 0 0,1 0 0 0 0,-1 0 1 0 0,0 1-1 0 0,1-1 0 0 0,-1 0 1 0 0,0 0-1 0 0,1 1 0 0 0,-1-1 0 0 0,0 1 1 0 0,0-1-1 0 0,0 1 0 0 0,-1-1 1 0 0,1 1-1 0 0,0 0 0 0 0,0-1 1 0 0,-1 1-1 0 0,1 0 0 0 0,-1 0 0 0 0,0-1 1 0 0,1 1-1 0 0,-1 0 0 0 0,0 0 1 0 0,0 0-1 0 0,0 0 0 0 0,0-1 1 0 0,0 1-1 0 0,-1 0 0 0 0,1 0 0 0 0,-1-1 1 0 0,1 1-1 0 0,-1 0 0 0 0,1 0 1 0 0,-1-1-1 0 0,0 1 0 0 0,0 0-4 0 0,0 16 91 0 0,-8 109 40 0 0,10-125-176 0 0,-1-1 0 0 0,1 0 1 0 0,-1 1-1 0 0,1-1 0 0 0,0 0 0 0 0,0 0 0 0 0,-1 0 1 0 0,1 0-1 0 0,0 0 0 0 0,0 0 0 0 0,0 0 0 0 0,0 0 1 0 0,0 0-1 0 0,0 0 0 0 0,0 0 0 0 0,0-1 0 0 0,1 1 1 0 0,-1 0-1 0 0,0-1 0 0 0,0 1 0 0 0,1-1 0 0 0,-1 1 0 0 0,0-1 1 0 0,1 0-1 0 0,-1 0 0 0 0,0 1 0 0 0,1-1 0 0 0,-1 0 1 0 0,0 0-1 0 0,1 0 45 0 0,16 0-6721 0 0,-14 0 4016 0 0,2 0-9435 0 0</inkml:trace>
  <inkml:trace contextRef="#ctx0" brushRef="#br0" timeOffset="-780.269">3712 133 16107 0 0,'0'0'1425'0'0,"0"0"-332"0"0,0 0-238 0 0,0 0-9 0 0,0 0 74 0 0,0 0 3 0 0,0 0-115 0 0,0 0-189 0 0,0 0-143 0 0,0 0-49 0 0,0 0-14 0 0,0 0-4 0 0,-3 24-46 0 0,-7 77-25 0 0,4 293 967 0 0,15-144-1606 0 0,-9-243-636 0 0,2 19 1223 0 0,1-20-4419 0 0,2-4-4550 0 0,-4-2-1683 0 0</inkml:trace>
  <inkml:trace contextRef="#ctx0" brushRef="#br0" timeOffset="-435.406">3923 660 8298 0 0,'0'0'3070'0'0,"0"0"-1274"0"0,0 0-485 0 0,0 0-1 0 0,0 0 53 0 0,0 0-67 0 0,0 0-241 0 0,0 0-254 0 0,0 0-227 0 0,0 0-167 0 0,-5 33-118 0 0,-17 106-74 0 0,20-135-200 0 0,1 0 1 0 0,0-1 0 0 0,0 1-1 0 0,0 0 1 0 0,0 0 0 0 0,1 0-1 0 0,-1 0 1 0 0,1 0 0 0 0,0 0-1 0 0,0 0 1 0 0,1 0-1 0 0,-1 0 1 0 0,1 0 0 0 0,0 0-1 0 0,0 0 1 0 0,0 0 0 0 0,1 0-1 0 0,-1-1 1 0 0,2 3-16 0 0,5 7 72 0 0,-5-7-36 0 0,0-1-1 0 0,1 0 1 0 0,0 0 0 0 0,0 0-1 0 0,0-1 1 0 0,0 1 0 0 0,1-1-1 0 0,-1 0 1 0 0,1 0 0 0 0,0-1-1 0 0,1 1 1 0 0,-1-1 0 0 0,0 0-1 0 0,1 0 1 0 0,0-1 0 0 0,0 0-1 0 0,-1 0 1 0 0,1 0 0 0 0,0-1-1 0 0,1 0 1 0 0,-1 0 0 0 0,0 0-1 0 0,0-1 1 0 0,0 0 0 0 0,1 0-1 0 0,-1-1 1 0 0,1 0-36 0 0,0-1 97 0 0,0-1 0 0 0,0 0-1 0 0,0-1 1 0 0,-1 0 0 0 0,1 0 0 0 0,-1 0 0 0 0,0-1 0 0 0,0 1-1 0 0,-1-2 1 0 0,1 1 0 0 0,-1 0 0 0 0,0-1 0 0 0,-1 0 0 0 0,1 0-1 0 0,-1-1 1 0 0,0 1 0 0 0,-1-1 0 0 0,0 0 0 0 0,0 0 0 0 0,0 0-1 0 0,-1 0 1 0 0,0-1 0 0 0,0-1-97 0 0,25-93 266 0 0,-24 57-3076 0 0,-3 45-23 0 0,0 0-3396 0 0,-1 0-5421 0 0</inkml:trace>
  <inkml:trace contextRef="#ctx0" brushRef="#br0" timeOffset="-2942.556">801 439 12859 0 0,'0'0'725'0'0,"0"0"-105"0"0,0 0-141 0 0,0 0 1 0 0,0 0 170 0 0,0 0 206 0 0,0 0 65 0 0,0 0-76 0 0,0 0-199 0 0,0 0-259 0 0,0 0-155 0 0,-1 3-46 0 0,-1 88 945 0 0,7-48-726 0 0,-2 456 1103 0 0,-6-407-801 0 0,2-34-3338 0 0,0-34-7671 0 0,1-32 5531 0 0,0 1-1162 0 0</inkml:trace>
  <inkml:trace contextRef="#ctx0" brushRef="#br0" timeOffset="-2686.283">645 365 7001 0 0,'0'0'1063'0'0,"0"0"-102"0"0,0 0 23 0 0,0 0 247 0 0,0 0 169 0 0,0 0-13 0 0,0 0-192 0 0,0 0-316 0 0,0 0-235 0 0,0 0-124 0 0,0 0-64 0 0,37-26-20 0 0,122-80-4 0 0,-84 80-25 0 0,-59 25-290 0 0,1 1 0 0 0,0 1 0 0 0,-1 0-1 0 0,1 1 1 0 0,-1 1 0 0 0,0 0 0 0 0,0 2 0 0 0,0-1 0 0 0,0 2-1 0 0,-1 0 1 0 0,0 1 0 0 0,0 1 0 0 0,-1 0 0 0 0,0 1 0 0 0,0 0-1 0 0,-1 2 1 0 0,0-1 0 0 0,-1 1 0 0 0,0 1 0 0 0,-1 0 0 0 0,0 1-1 0 0,-1 0 1 0 0,6 10-117 0 0,-13-17 54 0 0,-1-1 1 0 0,0 1-1 0 0,-1-1 0 0 0,1 1 0 0 0,-1-1 0 0 0,0 1 0 0 0,0 0 0 0 0,-1 0 0 0 0,0-1 0 0 0,0 1 1 0 0,0 0-1 0 0,-1 0 0 0 0,0 0 0 0 0,0-1 0 0 0,0 1 0 0 0,-1-1 0 0 0,1 1 0 0 0,-1-1 0 0 0,-1 1 1 0 0,1-1-1 0 0,-1 0 0 0 0,0 0 0 0 0,0 0 0 0 0,0 0 0 0 0,-1-1 0 0 0,0 1 0 0 0,0-1 1 0 0,0 0-55 0 0,-10 10 47 0 0,-1-1 1 0 0,0 0-1 0 0,-1-1 1 0 0,0 0 0 0 0,0-2-1 0 0,-1 0 1 0 0,-14 6-48 0 0,-8 1-267 0 0,0-1 0 0 0,-1-2 0 0 0,-1-2 0 0 0,0-2 0 0 0,-38 5 267 0 0,57-11-843 0 0,-16 2-1469 0 0,14-5-8583 0 0,21-1 2748 0 0</inkml:trace>
  <inkml:trace contextRef="#ctx0" brushRef="#br0" timeOffset="-2207.394">1079 1116 5161 0 0,'0'0'726'0'0,"0"0"-521"0"0,0 0 140 0 0,0 0 689 0 0,0 0 552 0 0,0 0 227 0 0,0 0-88 0 0,0 0-266 0 0,0 0-291 0 0,0 0-204 0 0,31-11-181 0 0,99-37-127 0 0,-124 47-579 0 0,-1-1 1 0 0,1-1-1 0 0,0 1 0 0 0,-1-1 1 0 0,1 0-1 0 0,-1 0 1 0 0,0 0-1 0 0,0-1 0 0 0,0 0 1 0 0,-1 0-1 0 0,1 0 0 0 0,-1 0 1 0 0,0-1-1 0 0,0 1 0 0 0,1-5-77 0 0,6-5 214 0 0,-6 8-118 0 0,0 0 0 0 0,0 0 0 0 0,0-1 0 0 0,-1 0 0 0 0,0 0 0 0 0,0 0 0 0 0,-1 0 0 0 0,0 0 0 0 0,0-1 1 0 0,-1 1-1 0 0,0-1 0 0 0,0 0 0 0 0,0 0 0 0 0,-1 0 0 0 0,-1 0 0 0 0,1 0 0 0 0,-1 0 0 0 0,-1 0 0 0 0,1 1 0 0 0,-2-1 0 0 0,1-1-96 0 0,-3 4 19 0 0,1 0-1 0 0,-1 1 1 0 0,-1-1-1 0 0,1 1 1 0 0,0 0-1 0 0,-1 0 1 0 0,0 1-1 0 0,0-1 1 0 0,0 1-1 0 0,0 0 1 0 0,-1 1-1 0 0,1-1 1 0 0,-1 1-1 0 0,0 0 0 0 0,0 1 1 0 0,1-1-1 0 0,-1 1 1 0 0,0 0-1 0 0,0 1 1 0 0,0-1-1 0 0,0 1 1 0 0,0 0-1 0 0,0 1 1 0 0,0-1-1 0 0,0 1 1 0 0,0 0-1 0 0,0 1 0 0 0,0 0 1 0 0,1-1-1 0 0,-1 2 1 0 0,1-1-1 0 0,-5 3-18 0 0,-3 2-16 0 0,0 1 0 0 0,1 0 0 0 0,0 0 0 0 0,0 1-1 0 0,1 1 1 0 0,0 0 0 0 0,1 0 0 0 0,0 1 0 0 0,1 1 0 0 0,0-1-1 0 0,0 2 1 0 0,2-1 0 0 0,-1 1 0 0 0,2 0 0 0 0,-1 0 0 0 0,2 1 0 0 0,0 0-1 0 0,1 0 1 0 0,0 0 0 0 0,1 1 0 0 0,0-1 0 0 0,2 1 0 0 0,0 0-1 0 0,0-1 1 0 0,1 5 16 0 0,0-15-7 0 0,1 0-1 0 0,0 0 1 0 0,-1 1-1 0 0,1-1 1 0 0,0 0-1 0 0,1 0 0 0 0,-1 0 1 0 0,1 0-1 0 0,0 0 1 0 0,0 0-1 0 0,0 0 1 0 0,1-1-1 0 0,-1 1 1 0 0,1-1-1 0 0,0 1 1 0 0,0-1-1 0 0,0 0 1 0 0,0 0-1 0 0,0-1 0 0 0,1 1 1 0 0,-1 0-1 0 0,1-1 1 0 0,0 0-1 0 0,0 0 1 0 0,0 0-1 0 0,0-1 1 0 0,0 1-1 0 0,0-1 1 0 0,0 0-1 0 0,0 0 8 0 0,133 13-290 0 0,-134-14 274 0 0,11-2-295 0 0,1 0 0 0 0,-1 0 0 0 0,1-2-1 0 0,-1 1 1 0 0,0-2 0 0 0,0 0 0 0 0,-1-1 0 0 0,0 0-1 0 0,11-7 312 0 0,14-5-4747 0 0,-22 9-748 0 0,-7-1-2133 0 0</inkml:trace>
  <inkml:trace contextRef="#ctx0" brushRef="#br0" timeOffset="-1845.263">1431 1245 5785 0 0,'0'0'2237'0'0,"0"0"-961"0"0,0 0-413 0 0,0 0 22 0 0,0 0 229 0 0,0 0 232 0 0,0 0 57 0 0,0 0-83 0 0,0 0-172 0 0,0 0-204 0 0,0 0-196 0 0,0 0-137 0 0,25-21-84 0 0,77-67-68 0 0,-23-2 697 0 0,35-82 239 0 0,-114 171-1324 0 0,0 1-35 0 0,-4 19-139 0 0,-3-3 96 0 0,1 1 0 0 0,1-1 0 0 0,0 1 0 0 0,2 0 0 0 0,0 0 1 0 0,1 1-1 0 0,0-1 0 0 0,1 0 0 0 0,1 1 0 0 0,1-1 0 0 0,2 8 7 0 0,0-20 24 0 0,0 0-1 0 0,0 0 1 0 0,1 0 0 0 0,-1 0 0 0 0,1 0-1 0 0,1-1 1 0 0,-1 0 0 0 0,0 0 0 0 0,1 0-1 0 0,0 0 1 0 0,0-1 0 0 0,0 0 0 0 0,1 0-1 0 0,-1 0 1 0 0,1-1 0 0 0,-1 1-1 0 0,1-2 1 0 0,0 1 0 0 0,0 0 0 0 0,0-1-1 0 0,0 0 1 0 0,0-1 0 0 0,0 1 0 0 0,0-1-1 0 0,0 0 1 0 0,0 0 0 0 0,0-1 0 0 0,0 0-1 0 0,0 0 1 0 0,0-1 0 0 0,0 1 0 0 0,-1-1-1 0 0,1 0 1 0 0,0-1 0 0 0,0 0-24 0 0,12-7 74 0 0,-1-1 0 0 0,0 0 0 0 0,-1-1 0 0 0,0-1 1 0 0,-1-1-1 0 0,0 0 0 0 0,-1-1 0 0 0,-1 0 0 0 0,-1-1 0 0 0,0-1 0 0 0,-1 0 1 0 0,0 0-1 0 0,-2-1 0 0 0,0 0 0 0 0,0-2-74 0 0,4-15-1167 0 0,-11 22-8460 0 0,-2 13-1914 0 0</inkml:trace>
  <inkml:trace contextRef="#ctx0" brushRef="#br0" timeOffset="-1363.516">2498 829 15435 0 0,'0'0'1429'0'0,"0"0"-473"0"0,0 0-272 0 0,0 0-59 0 0,0 0-22 0 0,0 0-52 0 0,0 0-100 0 0,0 0-122 0 0,0 0-81 0 0,0 0-45 0 0,0 0-52 0 0,0 0-37 0 0,0 0-40 0 0,-29 24-20 0 0,-92 75-35 0 0,118-97-18 0 0,1-1 0 0 0,-1 1 0 0 0,0 0 0 0 0,0 0-1 0 0,1 0 1 0 0,0 0 0 0 0,-1 1 0 0 0,1-1 0 0 0,0 0 0 0 0,0 1 0 0 0,0 0-1 0 0,0 0 1 0 0,1-1 0 0 0,-1 1 0 0 0,1 0 0 0 0,-1 0 0 0 0,1 0 0 0 0,0 0 0 0 0,0 1-1 0 0,1-1 1 0 0,-1 2-1 0 0,0 5-1 0 0,0-5 2 0 0,0-1-1 0 0,0 1 0 0 0,1 0 0 0 0,-1 0 0 0 0,1 0 1 0 0,0 0-1 0 0,1 0 0 0 0,-1-1 0 0 0,1 1 0 0 0,0 0 1 0 0,0 0-1 0 0,1-1 0 0 0,-1 1 0 0 0,1 0 0 0 0,0-1 1 0 0,0 0-1 0 0,1 1 0 0 0,-1-1 0 0 0,1 0 0 0 0,0 0 1 0 0,0 0-1 0 0,0-1 0 0 0,1 1 0 0 0,-1-1 0 0 0,1 0 1 0 0,0 0-1 0 0,0 0 0 0 0,0 0 0 0 0,0-1 1 0 0,0 1-1 0 0,1-1 0 0 0,-1 0 0 0 0,1-1 0 0 0,-1 1 1 0 0,1-1-1 0 0,0 0 0 0 0,-1 0 0 0 0,1 0 0 0 0,2 0 0 0 0,0-1 114 0 0,0 0-1 0 0,1-1 0 0 0,-1 1 1 0 0,0-2-1 0 0,1 1 1 0 0,-1-1-1 0 0,0 0 0 0 0,0 0 1 0 0,0-1-1 0 0,-1 0 0 0 0,1 0 1 0 0,-1 0-1 0 0,1-1 0 0 0,-1 0 1 0 0,0-1-1 0 0,0 1 1 0 0,-1-1-1 0 0,0 0 0 0 0,1 0 1 0 0,-2-1-1 0 0,1 0 0 0 0,-1 0 1 0 0,2-2-114 0 0,80-156 1424 0 0,-8-56-1161 0 0,-64 185-321 0 0,-2-1 0 0 0,-2-1 1 0 0,-1 0-1 0 0,-2 0 0 0 0,-1-1 1 0 0,-2 0-1 0 0,-2 0 0 0 0,-1 0 1 0 0,-2-2 57 0 0,1 34-9 0 0,-1 1 1 0 0,1-1 0 0 0,-1 0-1 0 0,0 0 1 0 0,0 1-1 0 0,0-1 1 0 0,-1 1 0 0 0,0-1-1 0 0,0 1 1 0 0,0 0-1 0 0,-1 0 1 0 0,0 0-1 0 0,0 0 1 0 0,0 0 0 0 0,0 0-1 0 0,-1 1 1 0 0,0 0-1 0 0,0-1 1 0 0,0 2 0 0 0,0-1-1 0 0,-1 0 1 0 0,1 1-1 0 0,-1 0 1 0 0,0 0 0 0 0,0 0-1 0 0,-3-1 9 0 0,2 4-27 0 0,0 1-1 0 0,0-1 1 0 0,0 1-1 0 0,0 0 1 0 0,0 0-1 0 0,0 1 1 0 0,0 0-1 0 0,0 0 1 0 0,1 0-1 0 0,-1 1 0 0 0,1 0 1 0 0,0 0-1 0 0,-1 0 1 0 0,1 1-1 0 0,1 0 1 0 0,-1-1-1 0 0,1 2 1 0 0,-1-1-1 0 0,1 0 1 0 0,-1 2 27 0 0,-68 105-29 0 0,62-87 40 0 0,0 1 0 0 0,1 0 0 0 0,2 0 0 0 0,1 1 0 0 0,0 0 0 0 0,2 0 0 0 0,2 0-1 0 0,0 1 1 0 0,1-1 0 0 0,2 1 0 0 0,1-1 0 0 0,1 4-11 0 0,-1-14-50 0 0,2-1 1 0 0,0 1-1 0 0,1-1 0 0 0,0 0 0 0 0,1 0 1 0 0,1-1-1 0 0,0 1 0 0 0,1-1 0 0 0,1 0 1 0 0,0-1-1 0 0,1 0 0 0 0,0 0 1 0 0,1-1-1 0 0,1 0 0 0 0,-1-1 0 0 0,2 0 1 0 0,0-1-1 0 0,0 0 0 0 0,1-1 1 0 0,0 0-1 0 0,7 3 50 0 0,43-3-2726 0 0,-22-12-7020 0 0,-27 0-1302 0 0</inkml:trace>
  <inkml:trace contextRef="#ctx0" brushRef="#br0" timeOffset="-1090.535">2946 781 11578 0 0,'0'0'1856'0'0,"0"0"-718"0"0,0 0-315 0 0,0 0-1 0 0,0 0 31 0 0,0 0-5 0 0,0 0-107 0 0,0 0-136 0 0,0 0-77 0 0,0 0-32 0 0,1 33-20 0 0,8 99-2 0 0,-9-131-449 0 0,-1 1 0 0 0,1 0-1 0 0,0 0 1 0 0,0 0 0 0 0,0 0 0 0 0,0 0 0 0 0,0-1 0 0 0,0 1 0 0 0,1 0 0 0 0,-1 0-1 0 0,1 0 1 0 0,-1 0 0 0 0,1-1 0 0 0,0 1 0 0 0,-1 0 0 0 0,1-1 0 0 0,0 1 0 0 0,0 0-1 0 0,0-1 1 0 0,0 1 0 0 0,1-1 0 0 0,-1 0 0 0 0,0 1 0 0 0,1-1 0 0 0,-1 0 0 0 0,1 0-1 0 0,-1 0 1 0 0,1 1 0 0 0,-1-2 0 0 0,1 1 0 0 0,0 0-25 0 0,4 2 168 0 0,3 0-20 0 0,-1 0 1 0 0,0 0 0 0 0,0-1-1 0 0,1 0 1 0 0,0-1 0 0 0,-1 0-1 0 0,1 0 1 0 0,0-1 0 0 0,-1 0-1 0 0,1 0 1 0 0,0-1-1 0 0,-1 0 1 0 0,1-1 0 0 0,0 0-1 0 0,-1 0 1 0 0,0-1 0 0 0,0 0-1 0 0,0 0 1 0 0,0-1 0 0 0,7-4-149 0 0,4-3 167 0 0,0-1 1 0 0,-1 0 0 0 0,0-2-1 0 0,-1 0 1 0 0,-1-1-1 0 0,0 0 1 0 0,11-15-168 0 0,-20 22-32 0 0,0 0 0 0 0,-1 0-1 0 0,0-1 1 0 0,0 0 0 0 0,-1 0 0 0 0,0 0-1 0 0,0-1 1 0 0,-1 1 0 0 0,-1-1 0 0 0,0 0 0 0 0,0 0-1 0 0,0-1 1 0 0,-1-1 32 0 0,-7-3-1551 0 0,2 11-1277 0 0,-1 1-3424 0 0,1 2-5620 0 0</inkml:trace>
  <inkml:trace contextRef="#ctx0" brushRef="#br0" timeOffset="2355.192">5937 928 2793 0 0,'0'0'1333'0'0,"0"0"-299"0"0,0 0-27 0 0,0 0 256 0 0,0 0 252 0 0,0 0 112 0 0,0 0-118 0 0,0 0-282 0 0,0 0-353 0 0,0 0-302 0 0,0 0-155 0 0,11 3 483 0 0,-5-4-656 0 0,0 0-1 0 0,0-1 0 0 0,0 0 0 0 0,0 0 0 0 0,-1 0 0 0 0,1-1 0 0 0,-1 0 0 0 0,0 0 0 0 0,1 0 1 0 0,-1-1-1 0 0,-1 1 0 0 0,1-1 0 0 0,-1 0 0 0 0,1-1 0 0 0,-1 1 0 0 0,0-1 0 0 0,1-2-243 0 0,-2 3 108 0 0,13-13 233 0 0,-1 0 0 0 0,0-2 0 0 0,-2 0-1 0 0,0 0 1 0 0,-1-1 0 0 0,-1-1 0 0 0,-1 0-1 0 0,-1-2-340 0 0,18-36 1159 0 0,-12 112-397 0 0,-6 1-518 0 0,-2 0 1 0 0,-2 0 0 0 0,-3 1-1 0 0,-4 47-244 0 0,1-73 59 0 0,-2 42 16 0 0,-3 0 0 0 0,-3-1-1 0 0,-4 0 1 0 0,-2 0 0 0 0,-25 67-75 0 0,-2-60 249 0 0,41-77-241 0 0,0 0 0 0 0,0 0 0 0 0,0 0 0 0 0,-1-1 0 0 0,1 1 0 0 0,0 0 0 0 0,0-1 0 0 0,0 1 0 0 0,0-1 0 0 0,0 1 0 0 0,0-1 0 0 0,-1 1 0 0 0,1-1 0 0 0,0 0 0 0 0,1 1 1 0 0,-1-1-1 0 0,0 0 0 0 0,0 0 0 0 0,0 0 0 0 0,0 0 0 0 0,1 0 0 0 0,-1 0 0 0 0,0 0 0 0 0,1 0 0 0 0,-1 0 0 0 0,1 0 0 0 0,-1 0 0 0 0,1 0 0 0 0,0-1 0 0 0,-1 1 0 0 0,1 0 0 0 0,0 0 0 0 0,0 0 0 0 0,0-1 0 0 0,0 1 0 0 0,0 0 0 0 0,0 0 0 0 0,0 0 0 0 0,0-1 0 0 0,0 1 0 0 0,0 0 0 0 0,1 0 0 0 0,-1 0 0 0 0,1 0 0 0 0,-1 0 0 0 0,1-1 0 0 0,-1 1-7 0 0,0-2 8 0 0,4-45-32 0 0,1 0 1 0 0,3 0 0 0 0,2 1-1 0 0,2 0 1 0 0,2 1-1 0 0,2 0 1 0 0,2 1 0 0 0,1 1-1 0 0,3 1 1 0 0,14-19 22 0 0,2-8-51 0 0,3 1 1 0 0,4 2 0 0 0,2 2 0 0 0,3 3 0 0 0,2 1-1 0 0,33-26 51 0 0,-68 71-8 0 0,2 1 0 0 0,-1 1-1 0 0,2 1 1 0 0,-1 1-1 0 0,2 0 1 0 0,0 2 0 0 0,4-2 8 0 0,-24 11 0 0 0,1 0 0 0 0,-1 0-1 0 0,1 0 1 0 0,0 0 0 0 0,0 0 0 0 0,0 0 0 0 0,-1 0 0 0 0,1 0 0 0 0,0 1 0 0 0,0-1 0 0 0,0 1 0 0 0,0-1 0 0 0,0 1 0 0 0,0 0 0 0 0,0 0 0 0 0,0 0 0 0 0,0 0 0 0 0,0 0 0 0 0,0 0 0 0 0,0 1-1 0 0,0-1 1 0 0,0 1 0 0 0,0-1 0 0 0,0 1 0 0 0,0 0 0 0 0,0 0 0 0 0,-1 0 0 0 0,1 0 0 0 0,0 0 0 0 0,0 0 0 0 0,-1 0 0 0 0,1 0 0 0 0,-1 1 0 0 0,1-1 0 0 0,-1 1 0 0 0,0-1 0 0 0,1 1-1 0 0,-1 0 1 0 0,0-1 0 0 0,0 1 0 0 0,0 0 0 0 0,0 0 0 0 0,-1-1 0 0 0,1 1 0 0 0,0 0 0 0 0,-1 0 0 0 0,1 1 0 0 0,-1 20 17 0 0,-1 0 0 0 0,-1 1 0 0 0,-1-1 0 0 0,-1 0 0 0 0,-1 0 0 0 0,-1-1 0 0 0,-1 1 1 0 0,-1-1-1 0 0,-1-1 0 0 0,-1 0 0 0 0,-1 0 0 0 0,0-1 0 0 0,-2 0 0 0 0,0-1 0 0 0,-17 18-17 0 0,6-3-99 0 0,-1-1-1 0 0,-2-1 1 0 0,-1-2 0 0 0,-2-1-1 0 0,-1-1 1 0 0,-6 3 99 0 0,35-29-196 0 0,-1 0 0 0 0,0 0 0 0 0,0 0 0 0 0,0 0 0 0 0,0 0 1 0 0,-1-1-1 0 0,1 1 0 0 0,0-1 0 0 0,-1 0 0 0 0,1 0 0 0 0,0-1 0 0 0,-1 1 0 0 0,1 0 0 0 0,-1-1 0 0 0,1 0 1 0 0,-1 0-1 0 0,0 0 0 0 0,-2-1 196 0 0,-3-32-8348 0 0,10 26 4045 0 0,-1-4-5599 0 0</inkml:trace>
  <inkml:trace contextRef="#ctx0" brushRef="#br0" timeOffset="2848.804">6799 1006 7346 0 0,'0'0'1487'0'0,"0"0"-44"0"0,0 0 228 0 0,0 0 134 0 0,0 0-92 0 0,0 0-244 0 0,0 0-292 0 0,33-17-224 0 0,102-55-133 0 0,-51 17 498 0 0,-66 41-1163 0 0,-1-1 0 0 0,0 0 0 0 0,-1-2 0 0 0,-1 0 0 0 0,0 0 1 0 0,-1-2-1 0 0,-1 1 0 0 0,-1-2 0 0 0,-1 0 0 0 0,-1 0 0 0 0,0-1 0 0 0,-2 0 0 0 0,0 0 1 0 0,-1-1-1 0 0,-2 0 0 0 0,0-1 0 0 0,-1 1 0 0 0,-1-1 0 0 0,-1-7-155 0 0,-2 26 1 0 0,0 0 1 0 0,0 0-1 0 0,-1 0 0 0 0,1 0 1 0 0,-1 0-1 0 0,0 0 0 0 0,0 0 0 0 0,0 0 1 0 0,-1 1-1 0 0,1-1 0 0 0,-1 0 0 0 0,0 1 1 0 0,0-1-1 0 0,0 1 0 0 0,-1 0 1 0 0,1-1-1 0 0,-1 1 0 0 0,0 0 0 0 0,0 1 1 0 0,0-1-1 0 0,0 0 0 0 0,0 1 0 0 0,0 0 1 0 0,-1-1-1 0 0,1 2 0 0 0,-1-1 1 0 0,0 0-1 0 0,1 1 0 0 0,-1-1 0 0 0,0 1 1 0 0,0 0-1 0 0,0 0 0 0 0,0 1 0 0 0,0-1 1 0 0,0 1-1 0 0,0 0 0 0 0,0 0 1 0 0,0 0-1 0 0,0 0 0 0 0,0 1 0 0 0,0 0 1 0 0,0 0-1 0 0,0 0 0 0 0,-1 1-1 0 0,-7 2-18 0 0,1 1 0 0 0,0 0 0 0 0,1 1 0 0 0,-1 1 0 0 0,1-1 0 0 0,1 2-1 0 0,-1-1 1 0 0,1 1 0 0 0,0 1 0 0 0,1 0 0 0 0,0 0 0 0 0,1 0 0 0 0,-1 1 0 0 0,2 1 18 0 0,3-9 1 0 0,1 1 0 0 0,0 0 0 0 0,1 0 0 0 0,-1 0 0 0 0,1 0 0 0 0,-1 0 0 0 0,1 0 0 0 0,0 0 0 0 0,0 1 0 0 0,0-1 1 0 0,0 0-1 0 0,1 1 0 0 0,-1-1 0 0 0,1 0 0 0 0,0 1 0 0 0,0-1 0 0 0,0 1 0 0 0,1-1 0 0 0,-1 0 0 0 0,1 1 0 0 0,0-1 0 0 0,-1 0 0 0 0,2 1 0 0 0,-1-1 0 0 0,0 0 1 0 0,1 0-1 0 0,-1 0 0 0 0,1 0 0 0 0,0 0 0 0 0,0 0 0 0 0,0-1 0 0 0,0 1 0 0 0,1-1 0 0 0,-1 1 0 0 0,1-1 0 0 0,-1 0 0 0 0,1 0 0 0 0,0 0 0 0 0,0 0 0 0 0,3 1-1 0 0,13 5 25 0 0,0-2 0 0 0,0 0 0 0 0,1-1-1 0 0,0-1 1 0 0,0-1 0 0 0,0 0 0 0 0,0-2-1 0 0,14 0-24 0 0,54 6 185 0 0,-86-7-167 0 0,0 0-1 0 0,0 1 1 0 0,0-1 0 0 0,0 1-1 0 0,0 0 1 0 0,-1-1-1 0 0,1 1 1 0 0,0 0 0 0 0,0 0-1 0 0,-1 0 1 0 0,1 0 0 0 0,0 1-1 0 0,-1-1 1 0 0,0 0-1 0 0,1 1 1 0 0,-1-1 0 0 0,0 1-1 0 0,1-1 1 0 0,-1 1-1 0 0,0 0 1 0 0,0-1 0 0 0,0 1-1 0 0,-1 0 1 0 0,1 0-1 0 0,0 0 1 0 0,-1 0 0 0 0,1-1-1 0 0,-1 1 1 0 0,1 0 0 0 0,-1 0-1 0 0,0 0 1 0 0,0 0-1 0 0,0 0 1 0 0,0 0 0 0 0,0 0-1 0 0,-1 0 1 0 0,1 0-1 0 0,0 0 1 0 0,-1 0 0 0 0,1 0-1 0 0,-1 0-17 0 0,-31 80 516 0 0,5-41-448 0 0,21-33-143 0 0,-1 1 0 0 0,1-1 0 0 0,1 2 0 0 0,0-1 0 0 0,0 1 0 0 0,0-1 0 0 0,2 1 0 0 0,-1 0 1 0 0,1 1-1 0 0,1-1 0 0 0,-1 0 0 0 0,1 8 75 0 0,3-17-150 0 0,1 0 1 0 0,-1 1-1 0 0,1-1 0 0 0,0 0 1 0 0,-1 0-1 0 0,1-1 0 0 0,0 1 1 0 0,-1 0-1 0 0,1 0 0 0 0,0-1 1 0 0,0 1-1 0 0,0-1 0 0 0,0 0 1 0 0,0 1-1 0 0,0-1 0 0 0,-1 0 1 0 0,1 0-1 0 0,0 0 0 0 0,0-1 1 0 0,0 1-1 0 0,0 0 0 0 0,0-1 1 0 0,0 1-1 0 0,-1-1 0 0 0,1 1 1 0 0,0-1-1 0 0,1 0 150 0 0,36-17-4509 0 0,-15 2-1341 0 0,-21 15 4980 0 0,11-8-8644 0 0</inkml:trace>
  <inkml:trace contextRef="#ctx0" brushRef="#br0" timeOffset="3098.329">7784 575 12787 0 0,'0'0'2024'0'0,"0"0"-724"0"0,0 0-374 0 0,0 0-38 0 0,0 0 36 0 0,-22 34-23 0 0,-67 108-128 0 0,60-71 102 0 0,29-60-708 0 0,-1-8-120 0 0,1 1 1 0 0,0-1-1 0 0,0 1 1 0 0,0-1-1 0 0,0 1 1 0 0,0-1-1 0 0,1 1 0 0 0,-1-1 1 0 0,1 1-1 0 0,0-1 1 0 0,0 0-1 0 0,1 1 1 0 0,-1-1-1 0 0,1 0 1 0 0,-1 0-1 0 0,1 0 1 0 0,0 0-1 0 0,0 0 1 0 0,0 0-1 0 0,1-1 1 0 0,-1 1-1 0 0,0-1 1 0 0,1 1-1 0 0,0-1 1 0 0,0 0-1 0 0,0 0 1 0 0,0 0-1 0 0,0-1 1 0 0,0 1-1 0 0,0-1 1 0 0,0 1-1 0 0,1-1 1 0 0,-1 0-1 0 0,0 0 1 0 0,1-1-1 0 0,-1 1 0 0 0,1-1 1 0 0,3 1-48 0 0,-2-1 59 0 0,0 0 0 0 0,1 0-1 0 0,-1 0 1 0 0,0-1 0 0 0,1 0 0 0 0,-1 0-1 0 0,0 0 1 0 0,0 0 0 0 0,0-1 0 0 0,0 0-1 0 0,0 0 1 0 0,0 0 0 0 0,-1-1 0 0 0,1 0-1 0 0,-1 0 1 0 0,1 0 0 0 0,-1 0 0 0 0,0-1 0 0 0,0 1-1 0 0,-1-1 1 0 0,1 0 0 0 0,-1 0 0 0 0,0-1-1 0 0,0 1 1 0 0,0-1 0 0 0,0 1 0 0 0,-1-1-1 0 0,0 0 1 0 0,0 0 0 0 0,0 0 0 0 0,0-3-59 0 0,1 0-80 0 0,0 0 1 0 0,0-1-1 0 0,-1 1 1 0 0,0-1 0 0 0,0 0-1 0 0,-1 1 1 0 0,-1-1-1 0 0,1 0 1 0 0,-1 0 0 0 0,-1 0-1 0 0,0 1 1 0 0,0-1-1 0 0,0 0 1 0 0,-1 1-1 0 0,-1-1 1 0 0,1 1 0 0 0,-1-1-1 0 0,-1 1 1 0 0,1 0-1 0 0,-2 0 1 0 0,1 1-1 0 0,-1-1 1 0 0,0 1 0 0 0,0 0-1 0 0,-1 0 1 0 0,0 1-1 0 0,0 0 1 0 0,-1 0 0 0 0,-2-1 79 0 0,-25-2-2700 0 0,10 9-1894 0 0,15 0 1552 0 0,-8 0-8126 0 0</inkml:trace>
  <inkml:trace contextRef="#ctx0" brushRef="#br0" timeOffset="3921.555">8334 93 11138 0 0,'0'0'1951'0'0,"0"0"-586"0"0,0 0-394 0 0,0 0 4 0 0,0 0 118 0 0,0 0 117 0 0,0 0-34 0 0,0 0-192 0 0,0 0-214 0 0,0 0-170 0 0,0 0-124 0 0,0 0-91 0 0,-6 32-49 0 0,-21 104-38 0 0,2 49 605 0 0,-42 157-293 0 0,68-342-607 0 0,-1 0 0 0 0,0-1 0 0 0,0 1 0 0 0,1 0 0 0 0,-1 0 0 0 0,0 0 0 0 0,0 0 0 0 0,1 0 0 0 0,-1 0 0 0 0,0 0 0 0 0,0 0 0 0 0,1 0 0 0 0,-1 0 1 0 0,0 0-1 0 0,1 0 0 0 0,-1 0 0 0 0,0 0 0 0 0,0 0 0 0 0,1 0 0 0 0,-1 0 0 0 0,0 0 0 0 0,0 1 0 0 0,1-1 0 0 0,-1 0 0 0 0,0 0 0 0 0,0 0 0 0 0,0 0 0 0 0,1 0 0 0 0,-1 1 0 0 0,0-1 0 0 0,0 0 0 0 0,0 0 0 0 0,1 0 0 0 0,-1 1 0 0 0,0-1 0 0 0,0 0 0 0 0,0 0 0 0 0,0 1 0 0 0,0-1 0 0 0,0 0 0 0 0,1 0 0 0 0,-1 1 0 0 0,0-1 0 0 0,0 0 0 0 0,0 1-3 0 0,30-36 67 0 0,-15 18-68 0 0,3-3-22 0 0,1 1 0 0 0,1 1 0 0 0,0 0 0 0 0,1 2 0 0 0,1 1 0 0 0,0 0 0 0 0,2 2-1 0 0,-1 0 1 0 0,1 2 0 0 0,1 1 0 0 0,18-5 23 0 0,-40 14 4 0 0,0 1 0 0 0,0-1-1 0 0,-1 1 1 0 0,1 0-1 0 0,0 0 1 0 0,0 0-1 0 0,0 0 1 0 0,0 0-1 0 0,0 1 1 0 0,-1-1 0 0 0,1 1-1 0 0,0 0 1 0 0,0 0-1 0 0,-1 0 1 0 0,1 0-1 0 0,-1 0 1 0 0,1 1-1 0 0,-1-1 1 0 0,1 1 0 0 0,-1 0-1 0 0,0 0 1 0 0,0 0-1 0 0,0 0 1 0 0,0 0-1 0 0,0 0 1 0 0,0 0 0 0 0,0 0-1 0 0,-1 1 1 0 0,1-1-1 0 0,-1 1 1 0 0,0-1-1 0 0,0 1 1 0 0,0 0-1 0 0,0-1 1 0 0,0 1 0 0 0,0 0-1 0 0,-1 0 1 0 0,1 0-1 0 0,-1 0 1 0 0,0 0-4 0 0,2 7 27 0 0,-1 0 1 0 0,-1 0-1 0 0,0 0 1 0 0,0 0 0 0 0,-1 0-1 0 0,0-1 1 0 0,0 1-1 0 0,-1 0 1 0 0,-1 0-1 0 0,1-1 1 0 0,-2 2-28 0 0,-4 4 59 0 0,0-1 1 0 0,-1-1 0 0 0,0 0-1 0 0,-1 0 1 0 0,-1-1 0 0 0,0 0-1 0 0,0 0 1 0 0,-1-2-1 0 0,0 1 1 0 0,-1-2 0 0 0,-1 1-1 0 0,1-2 1 0 0,-1 0 0 0 0,-1 0-1 0 0,1-2 1 0 0,-1 0-1 0 0,-12 3-59 0 0,22-6-76 0 0,-1-1 0 0 0,1 1-1 0 0,-1-1 1 0 0,1-1-1 0 0,-1 1 1 0 0,0-1-1 0 0,0 0 1 0 0,0 0 0 0 0,0-1-1 0 0,0 0 1 0 0,0 0-1 0 0,1 0 1 0 0,-1-1 0 0 0,0 0-1 0 0,0 0 1 0 0,0 0-1 0 0,0-1 1 0 0,1 0-1 0 0,-1 0 1 0 0,1 0 0 0 0,-1-1-1 0 0,1 1 1 0 0,0-1-1 0 0,0-1 1 0 0,0 1 0 0 0,1-1-1 0 0,-1 0 1 0 0,1 0-1 0 0,0 0 1 0 0,0-1-1 0 0,0 1 1 0 0,0-1 0 0 0,1 0-1 0 0,0 0 1 0 0,0 0-1 0 0,0 0 1 0 0,1-1 0 0 0,0 1-1 0 0,0-1 1 0 0,0-1 76 0 0,2-30-3197 0 0,6 13-3040 0 0,-2 8-4240 0 0</inkml:trace>
  <inkml:trace contextRef="#ctx0" brushRef="#br0" timeOffset="4316.076">9043 8 6929 0 0,'0'0'3423'0'0,"0"0"-1823"0"0,0 0-347 0 0,0 0 290 0 0,0 0 223 0 0,0 0-15 0 0,0 0-262 0 0,0 0-332 0 0,0 0-262 0 0,0 0-151 0 0,0 0-89 0 0,0 0-58 0 0,3-1-63 0 0,11-4-70 0 0,-11 4-44 0 0,-3 19 854 0 0,-1 123-682 0 0,-7 0 0 0 0,-5-1 0 0 0,-9 12-592 0 0,17-120 9 0 0,-1-1-1 0 0,-2 0 1 0 0,-1-1-1 0 0,-1 1 1 0 0,-1-2-1 0 0,-2 0 1 0 0,-1 0-1 0 0,-8 9-8 0 0,4-16-463 0 0,18-22 203 0 0,0 0-59 0 0,3-11-1294 0 0,42-45-3763 0 0,-13 21-4930 0 0,-22 23 305 0 0</inkml:trace>
  <inkml:trace contextRef="#ctx0" brushRef="#br0" timeOffset="4704.709">9144 682 4377 0 0,'0'0'2178'0'0,"0"0"-615"0"0,0 0-38 0 0,0 0 202 0 0,0 0 90 0 0,0 0-99 0 0,0 0-269 0 0,0 0-275 0 0,0 0-181 0 0,0 0-121 0 0,0 0-101 0 0,0 0-67 0 0,0 0-75 0 0,18 19-33 0 0,56 60-15 0 0,-73-77-550 0 0,1-1 1 0 0,-1 1-1 0 0,0-1 0 0 0,0 1 1 0 0,1-1-1 0 0,-1 0 0 0 0,1 1 1 0 0,-1-1-1 0 0,1 0 0 0 0,0 0 0 0 0,-1 0 1 0 0,1 0-1 0 0,0 0 0 0 0,0-1 1 0 0,0 1-1 0 0,-1 0 0 0 0,1-1 1 0 0,0 0-1 0 0,0 1 0 0 0,0-1 1 0 0,0 0-1 0 0,0 0 0 0 0,0 0 0 0 0,0 0 1 0 0,0 0-1 0 0,0 0 0 0 0,0-1-31 0 0,5 0 177 0 0,3-2-87 0 0,0-1 1 0 0,0 0 0 0 0,0 0-1 0 0,-1-1 1 0 0,0 0-1 0 0,0 0 1 0 0,0-1 0 0 0,-1 0-1 0 0,0-1 1 0 0,0 0 0 0 0,-1 0-1 0 0,1-1 1 0 0,-2 0 0 0 0,1 0-1 0 0,-1-1 1 0 0,0 0-1 0 0,-1 0 1 0 0,0 0 0 0 0,0 0-1 0 0,-1-1 1 0 0,-1 0 0 0 0,1 0-1 0 0,0-4-90 0 0,-2 9-4 0 0,0 0 0 0 0,0 1 0 0 0,-1-1 0 0 0,1 0 0 0 0,-1 0 1 0 0,0 0-1 0 0,0 0 0 0 0,-1 0 0 0 0,1 0 0 0 0,-1-1 0 0 0,0 1 0 0 0,-1 0 0 0 0,1 0 0 0 0,-1 0 0 0 0,0 0 0 0 0,0 0 0 0 0,-1 0 0 0 0,1 0 0 0 0,-1 1 0 0 0,0-1 1 0 0,-1 0-1 0 0,1 1 0 0 0,-1-1 0 0 0,0 1 0 0 0,0 0 0 0 0,0 0 0 0 0,0 0 0 0 0,-1 1 0 0 0,0-1 0 0 0,0 1 0 0 0,0-1 0 0 0,0 1 0 0 0,0 1 0 0 0,0-1 0 0 0,-1 0 0 0 0,1 1 1 0 0,-1 0-1 0 0,0 0 0 0 0,0 1 0 0 0,0-1 0 0 0,-3 0 4 0 0,-1 3-10 0 0,0 0 0 0 0,0 0-1 0 0,0 1 1 0 0,1 0 0 0 0,-1 0 0 0 0,1 1 0 0 0,-1 0 0 0 0,1 1 0 0 0,0-1 0 0 0,0 2-1 0 0,0-1 1 0 0,1 1 0 0 0,-1 0 0 0 0,1 1 0 0 0,0 0 0 0 0,1 0 0 0 0,0 0 0 0 0,0 1-1 0 0,0 0 1 0 0,1 0 0 0 0,0 1 0 0 0,-1 0 10 0 0,-3 7-17 0 0,0 1-1 0 0,1-1 1 0 0,1 2-1 0 0,1-1 1 0 0,0 1-1 0 0,1 0 1 0 0,0 0-1 0 0,2 0 1 0 0,0 1-1 0 0,0 12 18 0 0,2-23-14 0 0,0-1 0 0 0,1 0 0 0 0,0 1 0 0 0,0-1 0 0 0,1 0-1 0 0,-1 1 1 0 0,1-1 0 0 0,1 0 0 0 0,-1 0 0 0 0,1 0-1 0 0,0 0 1 0 0,1 0 0 0 0,-1 0 0 0 0,1 0 0 0 0,0-1 0 0 0,0 1-1 0 0,1-1 1 0 0,0 0 0 0 0,0 0 0 0 0,0 0 0 0 0,1-1 0 0 0,-1 0-1 0 0,1 1 1 0 0,0-2 0 0 0,0 1 0 0 0,0 0 0 0 0,3 0 14 0 0,0 0-123 0 0,0 0 0 0 0,0-1-1 0 0,0 0 1 0 0,1 0 0 0 0,0-1 0 0 0,-1 0 0 0 0,1-1 0 0 0,0 0 0 0 0,0 0 0 0 0,-1-1 0 0 0,1 0 0 0 0,0 0 0 0 0,5-2 123 0 0,28-5-3518 0 0,-2-3-4210 0 0,-24 6-3625 0 0</inkml:trace>
  <inkml:trace contextRef="#ctx0" brushRef="#br0" timeOffset="5206.643">9584 847 5073 0 0,'0'0'3576'0'0,"0"0"-1081"0"0,0 0-499 0 0,0 0-253 0 0,0 0-275 0 0,0 0-250 0 0,0 0-174 0 0,0 0-123 0 0,0 0-56 0 0,0 0-42 0 0,0 0-79 0 0,0 0-86 0 0,14 2-90 0 0,45 0-108 0 0,-56-3-412 0 0,1 1 0 0 0,-1-1 0 0 0,0 0 1 0 0,0 0-1 0 0,0-1 0 0 0,0 1 0 0 0,0 0 1 0 0,0-1-1 0 0,0 0 0 0 0,0 0 0 0 0,0 0 0 0 0,-1 0 1 0 0,1 0-1 0 0,-1-1 0 0 0,0 1 0 0 0,0-1 1 0 0,0 1-1 0 0,0-1 0 0 0,1-1-48 0 0,3-4 127 0 0,44-50 291 0 0,2 1 1 0 0,3 3 0 0 0,18-12-419 0 0,-31 48-76 0 0,-39 44 127 0 0,-53 142 477 0 0,47-93-470 0 0,7-73-55 0 0,-1-1-1 0 0,1 1 0 0 0,0-1 1 0 0,0 1-1 0 0,0-1 1 0 0,1 0-1 0 0,-1-1 0 0 0,0 1 1 0 0,0-1-1 0 0,0 0 0 0 0,1 0 1 0 0,-1 0-1 0 0,0 0 0 0 0,0-1 1 0 0,0 1-1 0 0,0-1 1 0 0,1 0-1 0 0,-1-1 0 0 0,0 1 1 0 0,-1-1-1 0 0,1 0 0 0 0,2-1-2 0 0,166-109 18 0 0,-120 80-39 0 0,1 3 1 0 0,1 2 0 0 0,1 2-1 0 0,16-2 21 0 0,12 12 22 0 0,-81 17-15 0 0,0 0 1 0 0,-1-1-1 0 0,1 1 1 0 0,-1 0 0 0 0,1 0-1 0 0,-1 0 1 0 0,0 0-1 0 0,0 0 1 0 0,0 0-1 0 0,0 0 1 0 0,0 0 0 0 0,0 0-1 0 0,-1 1 1 0 0,1-1-1 0 0,-1 0 1 0 0,1 1-1 0 0,-1-1 1 0 0,0 0 0 0 0,0 1-1 0 0,0-1 1 0 0,0 0-1 0 0,0 1 1 0 0,-1-1-1 0 0,1 0 1 0 0,-1 0 0 0 0,0 2-8 0 0,1 4 43 0 0,-35 172 986 0 0,34-176-1032 0 0,0 0 0 0 0,-1 0 0 0 0,1 0 0 0 0,1 0 0 0 0,-1 0 0 0 0,1 0 0 0 0,-1 0-1 0 0,1 0 1 0 0,0 0 0 0 0,1 0 0 0 0,-1 0 0 0 0,1 0 0 0 0,0 0 0 0 0,0 0 0 0 0,0 0 0 0 0,0 0 0 0 0,1-1-1 0 0,-1 1 1 0 0,1 0 0 0 0,0-1 0 0 0,0 1 0 0 0,0-1 0 0 0,1 0 0 0 0,-1 0 0 0 0,1 0 0 0 0,0 0 0 0 0,0 0-1 0 0,0 0 1 0 0,0-1 0 0 0,0 1 0 0 0,1-1 0 0 0,-1 0 0 0 0,1 0 0 0 0,0 0 0 0 0,-1-1 0 0 0,1 1 0 0 0,2 0 3 0 0,50-1-980 0 0,-21-13-6197 0 0,-23 8-4909 0 0</inkml:trace>
  <inkml:trace contextRef="#ctx0" brushRef="#br0" timeOffset="6974.89">0 1584 5849 0 0,'0'0'1290'0'0,"0"0"-462"0"0,0 0-340 0 0,0 0-228 0 0,0 0-202 0 0,0 0-94 0 0,0 0-14 0 0,0 0 29 0 0,0 0 45 0 0,0 0 49 0 0,0 0 57 0 0,0 0 68 0 0,0 0 100 0 0,11-5 107 0 0,33-12 94 0 0,58 13 2594 0 0,108 11 29 0 0,371-29 168 0 0,200-11-1515 0 0,-59 7-302 0 0,-58-39-316 0 0,154-13-541 0 0,-143 53-272 0 0,-115 24-155 0 0,198 27-64 0 0,-243-17 50 0 0,238-36-175 0 0,15-36-28 0 0,-271 23 186 0 0,-134 21 111 0 0,420 1 119 0 0,-433 11-143 0 0,-140 6 174 0 0,-135 0-51 0 0,-8 6-137 0 0,345-9 348 0 0,-322 11-441 0 0,-43-3-134 0 0,-40 1-5282 0 0,-3-3-1933 0 0,0-2-4810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1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88 1496 0 0,'0'0'1487'0'0,"0"0"-114"0"0,0 0 214 0 0,0 0 296 0 0,0 0 156 0 0,0 0-117 0 0,0 0-274 0 0,0 0-321 0 0,0 0-282 0 0,0 0-182 0 0,0 0-123 0 0,2-8-75 0 0,7-50 2814 0 0,-11 56-3355 0 0,1 0-1 0 0,-1 0 1 0 0,1 1 0 0 0,-1-1 0 0 0,0 1-1 0 0,0-1 1 0 0,0 1 0 0 0,0 0 0 0 0,0-1 0 0 0,0 1-1 0 0,0 0 1 0 0,0 1 0 0 0,0-1 0 0 0,-1 0-1 0 0,1 0 1 0 0,0 1 0 0 0,-1 0 0 0 0,1-1-1 0 0,0 1 1 0 0,-1 0 0 0 0,1 0 0 0 0,0 0-1 0 0,-1 0 1 0 0,1 1 0 0 0,0-1 0 0 0,-1 1-1 0 0,0 0-123 0 0,-5-1 185 0 0,-4 2-71 0 0,1 0-1 0 0,-1 1 1 0 0,1 1-1 0 0,-1-1 1 0 0,1 2-1 0 0,0 0 1 0 0,1 0-1 0 0,-1 1 1 0 0,1 0-1 0 0,0 0 1 0 0,1 1-1 0 0,-6 5-113 0 0,3-3 108 0 0,-6 8-49 0 0,0 0 0 0 0,1 1 0 0 0,1 1 0 0 0,0 1 0 0 0,2 0 1 0 0,1 1-1 0 0,0 1 0 0 0,1 0 0 0 0,2 0 0 0 0,0 1 0 0 0,-6 23-59 0 0,7-20 11 0 0,2 0 0 0 0,0 1-1 0 0,2 0 1 0 0,1 0 0 0 0,1 0-1 0 0,1 1 1 0 0,2-1 0 0 0,0 0 0 0 0,3 11-12 0 0,-1-29 5 0 0,0-1 0 0 0,1 0 0 0 0,-1 0 0 0 0,2-1 0 0 0,-1 1 0 0 0,1 0 0 0 0,0-1 0 0 0,0 0 0 0 0,1 0 0 0 0,0 0 0 0 0,1-1 0 0 0,-1 0 0 0 0,1 0 0 0 0,0 0 0 0 0,1-1 0 0 0,-1 1 0 0 0,1-2 0 0 0,0 1 0 0 0,0-1 0 0 0,1 0 0 0 0,-1 0 0 0 0,1-1 0 0 0,0 0 0 0 0,0 0 0 0 0,0-1-1 0 0,0 0 1 0 0,1-1 0 0 0,-1 0 0 0 0,0 0 0 0 0,1 0 0 0 0,-1-1 0 0 0,0-1 0 0 0,7 0-4 0 0,-3 1 38 0 0,-1-1 0 0 0,1 0 0 0 0,-1-1 0 0 0,1-1 0 0 0,-1 1 0 0 0,0-2 0 0 0,0 1 0 0 0,0-2 0 0 0,0 1 0 0 0,-1-2 0 0 0,0 1 0 0 0,0-1 0 0 0,0-1 0 0 0,-1 0 0 0 0,0 0 0 0 0,0-1 0 0 0,-1 0 0 0 0,1 0 0 0 0,-2-1 0 0 0,0 0 0 0 0,0-1 0 0 0,0 1 0 0 0,-1-1 0 0 0,-1-1 0 0 0,0 1 0 0 0,0-1 0 0 0,2-7-38 0 0,-6 13-4 0 0,0-1 1 0 0,-1 1 0 0 0,1 0-1 0 0,-1 0 1 0 0,0-1-1 0 0,-1 1 1 0 0,1 0 0 0 0,-1-1-1 0 0,0 1 1 0 0,0 0 0 0 0,-1 0-1 0 0,1 0 1 0 0,-1 0-1 0 0,0 0 1 0 0,-1 0 0 0 0,1 1-1 0 0,-1-1 1 0 0,0 1 0 0 0,0-1-1 0 0,0 1 1 0 0,-1 0-1 0 0,1 0 1 0 0,-1 1 0 0 0,0-1-1 0 0,0 1 1 0 0,0-1-1 0 0,-1 1 1 0 0,1 1 0 0 0,-1-1-1 0 0,0 1 1 0 0,0 0 0 0 0,0 0-1 0 0,0 0 1 0 0,0 0-1 0 0,0 1 1 0 0,0 0 0 0 0,0 0-1 0 0,-1 1 1 0 0,1-1 0 0 0,0 1-1 0 0,-1 0 1 0 0,1 0-1 0 0,-5 2 4 0 0,-18-3-118 0 0,21 0 74 0 0,-1 0-1 0 0,1 1 1 0 0,-1 0 0 0 0,0 0 0 0 0,1 1-1 0 0,-1 0 1 0 0,1 0 0 0 0,-1 1-1 0 0,1 0 1 0 0,0 0 0 0 0,-5 3 44 0 0,12-5-3 0 0,0 0-1 0 0,1 0 1 0 0,-1 0 0 0 0,0 0-1 0 0,0 0 1 0 0,1 1 0 0 0,-1-1-1 0 0,0 0 1 0 0,0 0 0 0 0,0 0-1 0 0,1 0 1 0 0,-1 1 0 0 0,0-1-1 0 0,0 0 1 0 0,0 0 0 0 0,0 0-1 0 0,0 1 1 0 0,1-1 0 0 0,-1 0-1 0 0,0 0 1 0 0,0 1 0 0 0,0-1-1 0 0,0 0 1 0 0,0 0 0 0 0,0 1-1 0 0,0-1 1 0 0,0 0 0 0 0,0 0-1 0 0,0 1 1 0 0,0-1 0 0 0,0 0-1 0 0,0 1 1 0 0,0-1 0 0 0,0 0 3 0 0,6 0 45 0 0,314-4 1287 0 0,-208-21-853 0 0,-103 25-3292 0 0,0 3-7249 0 0,-7-3-1699 0 0</inkml:trace>
  <inkml:trace contextRef="#ctx0" brushRef="#br0" timeOffset="429.024">883 515 13931 0 0,'0'0'2012'0'0,"0"0"-443"0"0,0 0-153 0 0,0 0-9 0 0,0 0-71 0 0,0 0-135 0 0,0 0-209 0 0,0 0-215 0 0,0 0-170 0 0,0 0-124 0 0,0 0-82 0 0,0 0-86 0 0,0 0-54 0 0,-2 15-46 0 0,-12 117 349 0 0,14-74-1063 0 0,0-57 175 0 0,0-1-132 0 0,0 0-179 0 0,0 0-250 0 0,0-18-13489 0 0,1 10 4060 0 0</inkml:trace>
  <inkml:trace contextRef="#ctx0" brushRef="#br0" timeOffset="596.039">876 202 13931 0 0,'0'0'1564'0'0,"0"0"-321"0"0,0 0-129 0 0,0 0 58 0 0,0 0 40 0 0,0 0-142 0 0,0 0-317 0 0,0 0-342 0 0,0 0-307 0 0,0 0-185 0 0,0 0-65 0 0,0 0-18 0 0,0-3-28 0 0,7-3-426 0 0,8 27-864 0 0,3 4-6681 0 0,-10-18-2533 0 0</inkml:trace>
  <inkml:trace contextRef="#ctx0" brushRef="#br0" timeOffset="1035.269">1091 371 8538 0 0,'0'0'4130'0'0,"0"0"-1523"0"0,0 0-748 0 0,0 0-270 0 0,0 0-222 0 0,0 0-291 0 0,0 0-305 0 0,0 0-223 0 0,0 0-140 0 0,0 0-59 0 0,0 0-17 0 0,0 0-9 0 0,0 0-49 0 0,2 13-29 0 0,24 103 422 0 0,51 93-79 0 0,-77-208-569 0 0,0 0 0 0 0,1 0 0 0 0,-1 0 0 0 0,0 0 0 0 0,0 0 0 0 0,0 0 1 0 0,0 0-1 0 0,1-1 0 0 0,-1 1 0 0 0,0 0 0 0 0,1 0 0 0 0,-1 0 0 0 0,1 0 0 0 0,-1 0 0 0 0,1 0 1 0 0,-1-1-1 0 0,1 1 0 0 0,0 0 0 0 0,-1-1 0 0 0,1 1 0 0 0,0 0 0 0 0,0-1 0 0 0,0 1 0 0 0,-1-1 1 0 0,1 1-1 0 0,0-1 0 0 0,0 1 0 0 0,0-1 0 0 0,0 0 0 0 0,0 1 0 0 0,0-1 0 0 0,0 0 0 0 0,0 0 1 0 0,0 0-1 0 0,0 0 0 0 0,0 1 0 0 0,0-1 0 0 0,0-1 0 0 0,-1 1 0 0 0,1 0 0 0 0,0 0 0 0 0,0 0 0 0 0,0 0 1 0 0,0-1-1 0 0,0 1 0 0 0,0 0 0 0 0,0-1 0 0 0,0 1 0 0 0,0-1 0 0 0,-1 1 0 0 0,1-1 0 0 0,0 0 1 0 0,0 1-1 0 0,-1-1 0 0 0,1 0 0 0 0,0 1 0 0 0,-1-1 0 0 0,1 0 0 0 0,0 0 0 0 0,-1 1 0 0 0,1-1 1 0 0,-1 0-1 0 0,0 0 0 0 0,1-1-19 0 0,68-222 1009 0 0,-18 92-893 0 0,-51 131-204 0 0,0 1-36 0 0,0 0-74 0 0,0 0-78 0 0,0 16-1283 0 0,0 10-1349 0 0,0-9-4571 0 0,0-9-3859 0 0</inkml:trace>
  <inkml:trace contextRef="#ctx0" brushRef="#br0" timeOffset="1484.987">1539 530 5817 0 0,'0'0'1434'0'0,"0"0"169"0"0,0 0 179 0 0,0 0 34 0 0,0 0-57 0 0,0 0-167 0 0,0 0-195 0 0,0 0-206 0 0,0 0-186 0 0,0 0-185 0 0,0 0-158 0 0,0 0-102 0 0,24-7-79 0 0,78-22-39 0 0,-54-1 353 0 0,-44 25-685 0 0,0 0 1 0 0,-1 0-1 0 0,1-1 1 0 0,-1 1-1 0 0,0-1 1 0 0,0 0 0 0 0,-1 0-1 0 0,0 0 1 0 0,0 0-1 0 0,0 0 1 0 0,-1 0-1 0 0,0 0 1 0 0,0-1-1 0 0,0 1 1 0 0,-1 0 0 0 0,0-1-1 0 0,0 1 1 0 0,-1-1-1 0 0,0 1 1 0 0,0-1-111 0 0,-1 5-2 0 0,-1 0 0 0 0,0 0 0 0 0,1 0 1 0 0,-1 1-1 0 0,0-1 0 0 0,0 1 0 0 0,0-1 1 0 0,0 1-1 0 0,0 0 0 0 0,0 0 0 0 0,0 0 0 0 0,0 1 1 0 0,0-1-1 0 0,0 1 0 0 0,-1 0 0 0 0,1-1 1 0 0,0 2-1 0 0,0-1 0 0 0,0 0 0 0 0,-1 1 0 0 0,1-1 1 0 0,0 1-1 0 0,0 0 0 0 0,0 0 0 0 0,0 0 1 0 0,0 0-1 0 0,0 1 0 0 0,0-1 0 0 0,0 1 0 0 0,0 0 2 0 0,-12 8-20 0 0,1 1-1 0 0,0 0 0 0 0,0 1 1 0 0,1 0-1 0 0,1 1 0 0 0,0 1 1 0 0,1 0-1 0 0,1 0 0 0 0,0 1 1 0 0,-2 4 20 0 0,9-16-5 0 0,1 1 0 0 0,-1 0 0 0 0,0 0 1 0 0,1 0-1 0 0,0 0 0 0 0,0 1 0 0 0,0-1 1 0 0,0 0-1 0 0,1 1 0 0 0,0-1 0 0 0,-1 1 1 0 0,2 0-1 0 0,-1-1 0 0 0,1 1 0 0 0,-1 0 1 0 0,1-1-1 0 0,1 1 0 0 0,-1 0 0 0 0,0 0 1 0 0,1-1-1 0 0,0 1 0 0 0,0-1 0 0 0,1 1 1 0 0,-1-1-1 0 0,1 1 0 0 0,0-1 0 0 0,0 0 1 0 0,1 0-1 0 0,-1 0 0 0 0,1 0 0 0 0,0 0 1 0 0,2 2 4 0 0,6 1-118 0 0,1 0 1 0 0,-1-1 0 0 0,1-1-1 0 0,0 0 1 0 0,1 0 0 0 0,-1-2-1 0 0,1 1 1 0 0,0-2-1 0 0,0 1 1 0 0,0-2 0 0 0,0 0-1 0 0,0 0 1 0 0,0-1 0 0 0,0-1-1 0 0,7-1 118 0 0,38-12-4078 0 0,-34 6-4204 0 0,-13 5-2552 0 0</inkml:trace>
  <inkml:trace contextRef="#ctx0" brushRef="#br0" timeOffset="1830.006">1940 695 6585 0 0,'0'0'3696'0'0,"0"0"-1858"0"0,0 0-393 0 0,0 0 221 0 0,0 0-32 0 0,0 0-198 0 0,0 0-236 0 0,0 0-225 0 0,0 0-151 0 0,0 0-78 0 0,0 0-82 0 0,0 0-60 0 0,0 0-67 0 0,22-16-66 0 0,70-49-68 0 0,-35 6 558 0 0,4-51 340 0 0,-25 69-1421 0 0,-35 41 61 0 0,-1 0-25 0 0,-1 12-51 0 0,-22 145-41 0 0,24-151 183 0 0,0-1 0 0 0,0 0-1 0 0,1 1 1 0 0,0-1-1 0 0,0 0 1 0 0,0 0 0 0 0,1 0-1 0 0,-1 0 1 0 0,1-1 0 0 0,0 1-1 0 0,0-1 1 0 0,1 1 0 0 0,0-1-1 0 0,-1 0 1 0 0,1-1-1 0 0,1 1 1 0 0,-1-1 0 0 0,0 1-1 0 0,1-1 1 0 0,0 0 0 0 0,0-1-1 0 0,0 1 1 0 0,0-1-1 0 0,0 0 1 0 0,0-1 0 0 0,0 1-1 0 0,1-1 1 0 0,-1 0 0 0 0,0 0-1 0 0,1 0 1 0 0,-1-1-1 0 0,1 0 1 0 0,-1 0 0 0 0,1-1-1 0 0,0 1-6 0 0,6-2 51 0 0,-1 0-1 0 0,0-1 0 0 0,1 0 1 0 0,-1-1-1 0 0,-1 0 0 0 0,1 0 0 0 0,-1-1 1 0 0,1-1-1 0 0,-1 1 0 0 0,-1-2 1 0 0,1 0-1 0 0,-1 0 0 0 0,-1 0 1 0 0,1-1-1 0 0,-1 0 0 0 0,0-1 1 0 0,-1 0-1 0 0,0 0 0 0 0,-1-1 0 0 0,1 0 1 0 0,-2 0-1 0 0,0 0 0 0 0,0 0 1 0 0,0-1-1 0 0,1-8-50 0 0,-2-14-2908 0 0,-29-6-8451 0 0,20 35-1316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6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295 122 448 0 0,'0'0'2235'0'0,"0"0"-833"0"0,0 0-230 0 0,0 0 112 0 0,0 0 154 0 0,0 0 106 0 0,0 0 33 0 0,0 0-125 0 0,0 0-225 0 0,0 0-191 0 0,0 0-137 0 0,-7-11-116 0 0,-20-33 0 0 0,18 40 5553 0 0,8 28-6826 0 0,1-22 1012 0 0,4 278 2388 0 0,-20-100-2238 0 0,-3-15-403 0 0,13-102-65 0 0,6-63-189 0 0,0 0 4 0 0,0 0 7 0 0,0 0-15 0 0,0 0-31 0 0,0 0 7 0 0,0 0 2 0 0,0 0 8 0 0,0 0-23 0 0,-18-22-4865 0 0,18 5-7403 0 0,0 16 1778 0 0</inkml:trace>
  <inkml:trace contextRef="#ctx0" brushRef="#br0" timeOffset="324.585">0 490 9690 0 0,'0'0'1759'0'0,"0"0"-312"0"0,0 0-140 0 0,0 0 1 0 0,0 0-51 0 0,0 0-96 0 0,0 0-181 0 0,0 0-171 0 0,0 0-104 0 0,0 0-81 0 0,0 0-74 0 0,34-8-60 0 0,104-29-71 0 0,14 2 557 0 0,7-6-1713 0 0,-159 41 429 0 0,5-3-534 0 0,-3 2-6990 0 0,-2 1-3138 0 0</inkml:trace>
  <inkml:trace contextRef="#ctx0" brushRef="#br0" timeOffset="848.27">573 70 10498 0 0,'0'0'1245'0'0,"0"0"-325"0"0,0 0-125 0 0,0 0 133 0 0,0 0 163 0 0,0 0 58 0 0,0 0-55 0 0,0 0-147 0 0,0 0-147 0 0,0 0-116 0 0,0 0-113 0 0,0 0-66 0 0,0 0-19 0 0,1 26-25 0 0,4 81-38 0 0,7 180 1591 0 0,-13-26-1438 0 0,0-260-569 0 0,1-1 0 0 0,0 1 0 0 0,0 0 0 0 0,0 0 0 0 0,-1-1 0 0 0,1 1 0 0 0,0 0 0 0 0,0 0 1 0 0,0 0-1 0 0,0-1 0 0 0,1 1 0 0 0,-1 0 0 0 0,0 0 0 0 0,0-1 0 0 0,0 1 0 0 0,1 0 0 0 0,-1 0 0 0 0,0-1 0 0 0,1 1 0 0 0,-1 0 1 0 0,0-1-1 0 0,1 1 0 0 0,-1 0 0 0 0,1-1 0 0 0,-1 1 0 0 0,1-1 0 0 0,-1 1 0 0 0,1-1 0 0 0,0 1 0 0 0,-1-1 0 0 0,1 1 1 0 0,0-1-1 0 0,-1 0 0 0 0,1 1 0 0 0,0-1 0 0 0,0 0 0 0 0,-1 1 0 0 0,1-1 0 0 0,0 0 0 0 0,0 0 0 0 0,-1 0 0 0 0,1 0 0 0 0,0 0 1 0 0,0 0-1 0 0,-1 0 0 0 0,1 0 0 0 0,0 0 0 0 0,0 0 0 0 0,0 0 0 0 0,-1 0 0 0 0,1-1 0 0 0,0 1 0 0 0,0 0 0 0 0,-1-1 1 0 0,1 1-1 0 0,0 0 0 0 0,-1-1 0 0 0,1 1 0 0 0,0-1-7 0 0,40-29 502 0 0,-40 29-505 0 0,179-149 185 0 0,-171 144-189 0 0,-1 1 0 0 0,2 0 0 0 0,-1 1-1 0 0,0 0 1 0 0,1 0 0 0 0,0 1 0 0 0,0 0 0 0 0,0 1 0 0 0,0 0 0 0 0,0 0 0 0 0,2 1 7 0 0,-10 3 0 0 0,0 0 1 0 0,0 0-1 0 0,-1 0 0 0 0,1 1 0 0 0,0-1 0 0 0,-1 1 1 0 0,0-1-1 0 0,0 1 0 0 0,0-1 0 0 0,0 1 0 0 0,0-1 1 0 0,0 1-1 0 0,0 0 0 0 0,-1 0 0 0 0,0-1 0 0 0,1 1 1 0 0,-1 0-1 0 0,0 0 0 0 0,0 0 0 0 0,-1 1 0 0 0,1 107-201 0 0,22-93-2260 0 0,-1-18-4727 0 0,-11 0 175 0 0,-6 0-2336 0 0</inkml:trace>
  <inkml:trace contextRef="#ctx0" brushRef="#br0" timeOffset="1600.984">1381 523 6593 0 0,'0'0'1803'0'0,"0"0"-63"0"0,0 0 73 0 0,0 0 29 0 0,0 0-183 0 0,0 0-281 0 0,0 0-288 0 0,0 0-259 0 0,0 0-181 0 0,0 0-102 0 0,0 0-92 0 0,-32 15-64 0 0,-100 46-54 0 0,79-25 82 0 0,47-27-322 0 0,4-6-47 0 0,-1 0-35 0 0,1-1 0 0 0,-1 1 0 0 0,1-1 0 0 0,0 1-1 0 0,0 0 1 0 0,0 0 0 0 0,1 0 0 0 0,-1 0 0 0 0,0 0 0 0 0,1 0 0 0 0,0 1 0 0 0,0-1-1 0 0,0 0 1 0 0,0 1 0 0 0,1-1 0 0 0,-1 0 0 0 0,1 1 0 0 0,0-1 0 0 0,0 1 0 0 0,0-1-1 0 0,1 3-15 0 0,2-4 40 0 0,0 0 0 0 0,0 0 0 0 0,0-1-1 0 0,0 0 1 0 0,1 0 0 0 0,-1 0 0 0 0,0 0 0 0 0,1 0-1 0 0,-1 0 1 0 0,1-1 0 0 0,-1 0 0 0 0,1 0-1 0 0,-1 0 1 0 0,1 0 0 0 0,-1 0 0 0 0,1-1 0 0 0,2 0-40 0 0,8-2 106 0 0,-1 0 1 0 0,0-1 0 0 0,0 0 0 0 0,-1-1 0 0 0,1-1 0 0 0,-1 0-1 0 0,0 0 1 0 0,7-6-107 0 0,24-12 187 0 0,11 2-108 0 0,-45 62-85 0 0,-9-36 20 0 0,0 0-11 0 0,0 0-1 0 0,0 0 1 0 0,0 1-1 0 0,0-1 0 0 0,0 0 1 0 0,1 0-1 0 0,0 1 0 0 0,0-1 1 0 0,0 0-1 0 0,1 0 1 0 0,-1 0-1 0 0,1 0 0 0 0,0-1 1 0 0,0 1-1 0 0,0 0 0 0 0,0-1 1 0 0,1 1-1 0 0,0-1 1 0 0,-1 0-1 0 0,1 0 0 0 0,0 0 1 0 0,1 0-1 0 0,-1 0 0 0 0,0-1 1 0 0,4 2-3 0 0,0-1 19 0 0,1 0 1 0 0,0 0-1 0 0,0-1 0 0 0,0-1 1 0 0,1 1-1 0 0,-1-1 0 0 0,0 0 1 0 0,1-1-1 0 0,-1 0 0 0 0,0-1 1 0 0,1 1-1 0 0,-1-1 1 0 0,0-1-1 0 0,0 0 0 0 0,0 0 1 0 0,0-1-1 0 0,0 0 0 0 0,0 0 1 0 0,6-4-20 0 0,15-8 74 0 0,-1-1-1 0 0,-1-2 1 0 0,-1-1 0 0 0,0 0-1 0 0,-1-2 1 0 0,-2-2-1 0 0,0 0 1 0 0,-1-1 0 0 0,-1-1-1 0 0,-2 0 1 0 0,0-2 0 0 0,-2-1-1 0 0,-1 0 1 0 0,-1-1 0 0 0,-1 0-1 0 0,-2-1 1 0 0,4-17-74 0 0,-9 23 2 0 0,-1 0-1 0 0,-1 0 1 0 0,-2-1-1 0 0,0 0 1 0 0,-1 1-1 0 0,-2-1 0 0 0,0 0 1 0 0,-2 0-1 0 0,-2-9-1 0 0,3 31 12 0 0,1 0 0 0 0,-1-1 0 0 0,0 1 0 0 0,0 0 0 0 0,0 0 0 0 0,0 0 0 0 0,-1 1 0 0 0,1-1 0 0 0,-1 0 0 0 0,0 0 0 0 0,1 1 0 0 0,-1-1-1 0 0,0 1 1 0 0,-1-1 0 0 0,1 1 0 0 0,0 0 0 0 0,-1 0 0 0 0,1 0 0 0 0,-1 0 0 0 0,0 1 0 0 0,1-1 0 0 0,-1 1 0 0 0,0-1 0 0 0,0 1 0 0 0,0 0-1 0 0,0 0 1 0 0,0 0 0 0 0,-1 1 0 0 0,1-1 0 0 0,0 1 0 0 0,0-1 0 0 0,0 1 0 0 0,0 0 0 0 0,-1 1 0 0 0,1-1 0 0 0,0 0 0 0 0,0 1 0 0 0,0 0-1 0 0,0 0 1 0 0,0 0 0 0 0,0 0 0 0 0,0 0 0 0 0,0 0 0 0 0,0 1 0 0 0,0-1 0 0 0,1 1 0 0 0,-1 0 0 0 0,1 0 0 0 0,-1 0 0 0 0,-1 2-12 0 0,-5 8 14 0 0,1 1 0 0 0,0 0 0 0 0,1 0 0 0 0,1 0 1 0 0,0 1-1 0 0,1 0 0 0 0,0 0 0 0 0,1 0 0 0 0,1 1 0 0 0,0-1 1 0 0,1 1-1 0 0,0 0 0 0 0,2 0 0 0 0,-1 0 0 0 0,2 0 1 0 0,0 0-1 0 0,3 13-14 0 0,-4-16 13 0 0,4 24 102 0 0,2-1 0 0 0,1 1-1 0 0,2-1 1 0 0,1-1 0 0 0,3 4-115 0 0,-9-27 57 0 0,91 209 413 0 0,-78-197-653 0 0,-16-23 129 0 0,9-23-706 0 0,-4-35-2995 0 0,-9 18-2805 0 0,2 26 1336 0 0,0 2-5725 0 0</inkml:trace>
  <inkml:trace contextRef="#ctx0" brushRef="#br0" timeOffset="1853.924">1707 339 10690 0 0,'0'0'2147'0'0,"0"0"-518"0"0,0 0-154 0 0,0 0 144 0 0,0 0-12 0 0,0 0-208 0 0,0 0-302 0 0,0 0-263 0 0,0 0-175 0 0,34-8-109 0 0,107-28-72 0 0,49-4 717 0 0,-33 19-1359 0 0,-90 19-5095 0 0,-52 2-5423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 0 0,'0'0'4980'0'0,"0"0"-2010"0"0,0 0-662 0 0,0 0-169 0 0,0 0-225 0 0,0 0-296 0 0,0 0-311 0 0,0 0-306 0 0,0 0-191 0 0,0 0-98 0 0,0 0-64 0 0,0 0-14 0 0,0 0-50 0 0,3 0-19 0 0,25 7 1889 0 0,107 15 1283 0 0,52-18-2941 0 0,-82-25-660 0 0,-121 24-3209 0 0,3 0-673 0 0,4 1-3429 0 0,5-4-4815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0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11819 0 0,'0'0'1856'0'0,"0"0"-310"0"0,0 0 102 0 0,0 0 115 0 0,0 0-141 0 0,0 0-310 0 0,0 0-359 0 0,0 0-299 0 0,0 0-155 0 0,0 0-54 0 0,0 0-43 0 0,0 0-42 0 0,0 0-38 0 0,10-19-31 0 0,46-91 145 0 0,5 10 92 0 0,-61 100-537 0 0,0-1 0 0 0,1 1-1 0 0,-1-1 1 0 0,0 1 0 0 0,0-1-1 0 0,1 0 1 0 0,-1 1 0 0 0,0-1-1 0 0,1 1 1 0 0,-1 0 0 0 0,1-1-1 0 0,-1 1 1 0 0,1-1 0 0 0,-1 1-1 0 0,1-1 1 0 0,-1 1 0 0 0,1 0-1 0 0,-1 0 1 0 0,1-1 0 0 0,-1 1-1 0 0,1 0 1 0 0,-1 0 0 0 0,1-1-1 0 0,0 1 1 0 0,-1 0 0 0 0,1 0-1 0 0,-1 0 1 0 0,1 0 0 0 0,0 0-1 0 0,-1 0 1 0 0,1 0 0 0 0,0 0-1 0 0,-1 0 1 0 0,1 0 0 0 0,-1 1-1 0 0,1-1 1 0 0,-1 0 0 0 0,1 0-1 0 0,0 0 1 0 0,-1 1 0 0 0,1-1-1 0 0,-1 0 1 0 0,1 1 0 0 0,-1-1-1 0 0,1 0 1 0 0,-1 1 0 0 0,1-1-1 0 0,-1 1 1 0 0,0-1 0 0 0,1 1-1 0 0,-1-1 1 0 0,1 1 0 0 0,-1-1-1 0 0,0 1 1 0 0,0-1 0 0 0,1 1-1 0 0,-1-1 1 0 0,0 1 0 0 0,0 0-1 0 0,0-1 1 0 0,0 1 0 0 0,1-1-1 0 0,-1 1 1 0 0,0 0 0 0 0,0-1-1 0 0,0 1 1 0 0,0 0 9 0 0,0 7 4 0 0,1 1 0 0 0,1-1 0 0 0,0 0 0 0 0,0 0 0 0 0,1 0-1 0 0,-1 0 1 0 0,2 0 0 0 0,-1-1 0 0 0,1 1 0 0 0,0-1 0 0 0,1 0 0 0 0,0 0 0 0 0,0 0 0 0 0,0-1 0 0 0,1 0 0 0 0,0 0 0 0 0,0 0 0 0 0,1-1 0 0 0,-1 1 0 0 0,1-2 0 0 0,4 3-4 0 0,-3-2 127 0 0,1 0 1 0 0,-1-1 0 0 0,1 0 0 0 0,0 0-1 0 0,1-1 1 0 0,-1 0 0 0 0,0-1 0 0 0,1 0 0 0 0,0 0-1 0 0,-1-1 1 0 0,1-1 0 0 0,0 1 0 0 0,-1-1-1 0 0,1-1 1 0 0,0 0 0 0 0,0-1-128 0 0,-5-1 35 0 0,0 0 1 0 0,-1-1-1 0 0,0 0 0 0 0,0 0 1 0 0,0-1-1 0 0,0 1 0 0 0,-1-1 1 0 0,1 1-1 0 0,-1-1 0 0 0,-1 0 1 0 0,1-1-1 0 0,-1 1 0 0 0,1 0 0 0 0,-1-1 1 0 0,-1 1-1 0 0,1-1 0 0 0,-1 1 1 0 0,0-1-1 0 0,-1 0 0 0 0,1 0 1 0 0,-1 1-1 0 0,0-1 0 0 0,0 0 1 0 0,-1 0-1 0 0,0 1 0 0 0,0-1 1 0 0,-1-4-36 0 0,1-13-474 0 0,4-19-1770 0 0,3 15-6457 0 0,-4 15-3775 0 0</inkml:trace>
  <inkml:trace contextRef="#ctx0" brushRef="#br0" timeOffset="5147.171">705 232 7186 0 0,'0'0'2845'0'0,"0"0"-1068"0"0,0 0-648 0 0,0 0-114 0 0,0 0 92 0 0,0 0 84 0 0,0 0-15 0 0,0 0-138 0 0,0 0-198 0 0,0 0-180 0 0,0 0-177 0 0,-8 18-134 0 0,-64 126 216 0 0,68-138-1067 0 0,-9 21 1147 0 0,9-9-7761 0 0,4-17-3711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54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3999 403 4401 0 0,'0'0'1358'0'0,"0"0"-330"0"0,0 0-44 0 0,0 0 151 0 0,0 0 120 0 0,0 0 66 0 0,0 0-166 0 0,0 0-174 0 0,0 0-131 0 0,0 0-153 0 0,0 0-92 0 0,-8-2-30 0 0,2 1-675 0 0,2 0 285 0 0,-1-1 1 0 0,1 1-1 0 0,-1 0 0 0 0,1 0 0 0 0,-1 1 0 0 0,0 0 0 0 0,1-1 0 0 0,-1 1 1 0 0,0 1-1 0 0,1-1 0 0 0,-1 1 0 0 0,0 0 0 0 0,1 0 0 0 0,-1 0 1 0 0,1 1-1 0 0,-1-1 0 0 0,1 1 0 0 0,0 0 0 0 0,0 1 0 0 0,-1 0-185 0 0,-3 5 89 0 0,0 1 0 0 0,1 0 0 0 0,0 1 0 0 0,1 0 0 0 0,0 0 0 0 0,1 0-1 0 0,0 1 1 0 0,0 0 0 0 0,1 0 0 0 0,1 0 0 0 0,0 0 0 0 0,0 1 0 0 0,1-1 0 0 0,1 1 0 0 0,0-1-1 0 0,0 1 1 0 0,1 0 0 0 0,0-1 0 0 0,1 1 0 0 0,2 9-89 0 0,-1-18 61 0 0,-1 1 0 0 0,0 0 0 0 0,1 0 0 0 0,0-1 0 0 0,0 1 1 0 0,0-1-1 0 0,0 0 0 0 0,1 1 0 0 0,-1-1 0 0 0,1 0 0 0 0,0-1 0 0 0,0 1 0 0 0,0 0 0 0 0,0-1 0 0 0,0 1 1 0 0,1-1-1 0 0,-1 0 0 0 0,1 0 0 0 0,-1-1 0 0 0,1 1 0 0 0,0-1 0 0 0,-1 1 0 0 0,1-1 0 0 0,0 0 0 0 0,0-1 1 0 0,0 1-1 0 0,3-1-61 0 0,3-2 114 0 0,1-2 0 0 0,-1 1 0 0 0,0-1-1 0 0,0-1 1 0 0,0 0 0 0 0,-1 0 0 0 0,1-1 0 0 0,-1 0 0 0 0,-1-1 0 0 0,1 0 0 0 0,-1 0 0 0 0,0-1 0 0 0,-1 0 0 0 0,0 0 0 0 0,0-1 0 0 0,-1 0 0 0 0,0 0 0 0 0,0-1 0 0 0,1-4-114 0 0,3-1 80 0 0,-1 4-72 0 0,-2-1-1 0 0,0 0 1 0 0,0 0-1 0 0,-1-1 1 0 0,-1 1-1 0 0,0-1 1 0 0,0-1-1 0 0,-1 1 1 0 0,-1-1-1 0 0,0-3-7 0 0,-18 83-393 0 0,15-57 388 0 0,0 0 0 0 0,1 0 1 0 0,-1 0-1 0 0,2 1 1 0 0,-1-1-1 0 0,1 0 0 0 0,1 0 1 0 0,0-1-1 0 0,0 1 0 0 0,1 0 1 0 0,-1-1-1 0 0,2 0 0 0 0,-1 0 1 0 0,1 0-1 0 0,1-1 1 0 0,0 1-1 0 0,0-1 0 0 0,0 0 1 0 0,0-1-1 0 0,1 0 0 0 0,8 6 5 0 0,-9-8 7 0 0,1-1 0 0 0,0 1 0 0 0,0-1 0 0 0,1 0 0 0 0,-1-1 0 0 0,1 0 0 0 0,-1 0 0 0 0,1 0 0 0 0,0-1 0 0 0,0 0 0 0 0,-1-1 0 0 0,1 0 0 0 0,0 0 0 0 0,3-1-7 0 0,-3-2 35 0 0,0 0-1 0 0,-1 0 1 0 0,1-1 0 0 0,0 0 0 0 0,-1 0 0 0 0,0-1 0 0 0,0 1 0 0 0,0-2 0 0 0,-1 1-1 0 0,0-1 1 0 0,0 0 0 0 0,0 0 0 0 0,-1-1 0 0 0,0 0 0 0 0,0 0 0 0 0,-1 0-1 0 0,1 0 1 0 0,-2-1 0 0 0,1 0 0 0 0,-1 1 0 0 0,1-4-35 0 0,16-38 79 0 0,-1-1-1 0 0,-3 0 1 0 0,-2-1 0 0 0,-3 0-1 0 0,4-41-78 0 0,-2-103 319 0 0,-25 173-94 0 0,11 44-473 0 0,-1 217 654 0 0,21-77-245 0 0,25 36-33 0 0,-39-150-72 0 0,-5-47-49 0 0,0-1-4 0 0,0 0 19 0 0,0 0 5 0 0,0 0 17 0 0,0 0-37 0 0,0 0-2 0 0,0 0-10 0 0,0 0-45 0 0,0 0 25 0 0,0 0 8 0 0,0 0-7 0 0,0 0-11 0 0,0 0-10 0 0,8-27-1584 0 0,16-48-7575 0 0,-22 64 3504 0 0,1 6-5020 0 0</inkml:trace>
  <inkml:trace contextRef="#ctx0" brushRef="#br0" timeOffset="303.894">4321 260 8074 0 0,'0'0'3080'0'0,"0"0"-814"0"0,0 0-512 0 0,0 0-175 0 0,0 0-205 0 0,0 0-165 0 0,0 0-197 0 0,0 0-178 0 0,0 0-99 0 0,0 0-51 0 0,0 0-29 0 0,0 0-29 0 0,16-4-36 0 0,118-26 694 0 0,-89 19-924 0 0,-8 1-460 0 0,1 1 1 0 0,0 2-1 0 0,1 2 1 0 0,28 0 99 0 0,-38 3-1156 0 0,-13 0-999 0 0,0 2-3492 0 0,-3 0-6312 0 0</inkml:trace>
  <inkml:trace contextRef="#ctx0" brushRef="#br0" timeOffset="7847.65">4097 1254 4521 0 0,'0'0'2961'0'0,"0"0"-952"0"0,0 0-296 0 0,0 0 64 0 0,0 0-55 0 0,0 0-184 0 0,0 0-313 0 0,0 0-272 0 0,0 0-145 0 0,0 0-140 0 0,0 0-128 0 0,0 0-108 0 0,0 0-100 0 0,-7-1-81 0 0,-49 9 313 0 0,-70 51 1255 0 0,126-58-1800 0 0,0 1-1 0 0,0 0 1 0 0,0-1 0 0 0,0 1-1 0 0,0-1 1 0 0,0 1 0 0 0,0-1-1 0 0,1 1 1 0 0,-1-1-1 0 0,0 1 1 0 0,1-1 0 0 0,-1 1-1 0 0,1-1 1 0 0,0 1 0 0 0,0-1-1 0 0,-1 0 1 0 0,1 1 0 0 0,0-1-1 0 0,0 0 1 0 0,0 0-1 0 0,0 0 1 0 0,0 0 0 0 0,1 0-1 0 0,-1 0 1 0 0,0 0 0 0 0,0 0-1 0 0,1 0 1 0 0,-1 0 0 0 0,0-1-1 0 0,1 1 1 0 0,-1 0 0 0 0,1-1-1 0 0,-1 1 1 0 0,1-1-1 0 0,-1 0 1 0 0,1 0 0 0 0,-1 1-1 0 0,2-1-18 0 0,3 3 108 0 0,3 1-51 0 0,1 1 1 0 0,-2 0-1 0 0,1 1 0 0 0,-1 0 0 0 0,0 0 0 0 0,0 1 0 0 0,-1-1 0 0 0,1 2 0 0 0,-2-1 0 0 0,1 1 1 0 0,-1 0-1 0 0,0 1 0 0 0,-1-1 0 0 0,0 1 0 0 0,0 0 0 0 0,-1 1 0 0 0,0-1 0 0 0,2 10-57 0 0,-4-16 32 0 0,-1 1-1 0 0,1-1 1 0 0,-1 0-1 0 0,0 0 1 0 0,-1 0-1 0 0,1 1 1 0 0,0-1-1 0 0,-1 0 1 0 0,0 1-1 0 0,0-1 0 0 0,0 0 1 0 0,0 1-1 0 0,0-1 1 0 0,-1 0-1 0 0,0 1 1 0 0,1-1-1 0 0,-1 0 1 0 0,0 0-1 0 0,-1 0 0 0 0,1 1 1 0 0,0-1-1 0 0,-1-1 1 0 0,0 1-1 0 0,0 0 1 0 0,0 0-1 0 0,0-1 1 0 0,0 1-1 0 0,0-1 0 0 0,-1 1 1 0 0,1-1-1 0 0,-2 1-31 0 0,-99 11 200 0 0,56-37-1025 0 0,48-13-4498 0 0,7 25 1180 0 0,0 3-3549 0 0,0 1-1177 0 0</inkml:trace>
  <inkml:trace contextRef="#ctx0" brushRef="#br0" timeOffset="8358.674">4401 1022 11931 0 0,'0'0'1560'0'0,"0"0"-420"0"0,0 0-220 0 0,0 0 33 0 0,0 0-37 0 0,0 0-65 0 0,0 0-102 0 0,0 0-58 0 0,0 0-28 0 0,0 0-1 0 0,0 0-11 0 0,0 0-52 0 0,0 0-19 0 0,1 12-53 0 0,8 211 1785 0 0,-30 64-1775 0 0,22-286-523 0 0,0 0 0 0 0,1-1 0 0 0,-1 1 0 0 0,0 0 0 0 0,1-1 0 0 0,-1 1 0 0 0,1-1 1 0 0,-1 1-1 0 0,1-1 0 0 0,0 0 0 0 0,-1 1 0 0 0,1-1 0 0 0,-1 0 0 0 0,1 0 0 0 0,0 0 1 0 0,-1 0-1 0 0,1-1 0 0 0,-1 1 0 0 0,1 0 0 0 0,-1-1 0 0 0,1 1 0 0 0,-1-1 0 0 0,1 1 1 0 0,-1-1-1 0 0,1 0 0 0 0,-1 0 0 0 0,0 1 0 0 0,1-1 0 0 0,-1 0 0 0 0,0 0 0 0 0,0 0 0 0 0,0-1 1 0 0,0 1-1 0 0,1 0-14 0 0,79-55 208 0 0,-54 36-198 0 0,1 1-1 0 0,0 1 1 0 0,1 1-1 0 0,1 2 1 0 0,8-2-10 0 0,-37 16-1 0 0,0 1-1 0 0,0-1 1 0 0,-1 1 0 0 0,1-1 0 0 0,0 0 0 0 0,0 1 0 0 0,0 0-1 0 0,0-1 1 0 0,0 1 0 0 0,0 0 0 0 0,0-1 0 0 0,0 1 0 0 0,1 0-1 0 0,-1 0 1 0 0,0 0 0 0 0,0 0 0 0 0,0 0 0 0 0,0 0 0 0 0,0 0-1 0 0,0 0 1 0 0,0 0 0 0 0,0 1 0 0 0,0-1 0 0 0,0 0-1 0 0,0 1 1 0 0,0-1 0 0 0,0 1 0 0 0,0-1 0 0 0,0 1 0 0 0,0-1-1 0 0,0 1 1 0 0,0 0 0 0 0,-1-1 0 0 0,1 1 0 0 0,0 0 0 0 0,0 0-1 0 0,-1 0 1 0 0,1 0 0 0 0,0-1 0 0 0,-1 1 0 0 0,1 0 0 0 0,-1 0-1 0 0,0 0 1 0 0,1 0 0 0 0,-1 0 0 0 0,0 0 0 0 0,1 0 0 0 0,-1 1-1 0 0,0-1 1 0 0,0 0 0 0 0,0 0 0 0 0,0 0 0 0 0,0 0-1 0 0,0 0 1 0 0,0 0 0 0 0,0 0 0 0 0,0 0 0 0 0,-1 1 1 0 0,1 115 65 0 0,0-116-103 0 0,0 0-1 0 0,0 0 1 0 0,0 0 0 0 0,1 0-1 0 0,-1-1 1 0 0,0 1 0 0 0,0 0-1 0 0,1 0 1 0 0,-1 0 0 0 0,0-1-1 0 0,1 1 1 0 0,-1 0 0 0 0,1 0-1 0 0,-1-1 1 0 0,1 1-1 0 0,-1 0 1 0 0,1-1 0 0 0,0 1-1 0 0,-1 0 1 0 0,1-1 0 0 0,0 1-1 0 0,0-1 1 0 0,-1 1 0 0 0,1-1-1 0 0,0 0 1 0 0,0 1 0 0 0,0-1-1 0 0,-1 0 1 0 0,1 1 0 0 0,0-1-1 0 0,0 0 1 0 0,0 0 0 0 0,0 0-1 0 0,0 0 1 0 0,-1 0-1 0 0,1 0 1 0 0,0 0 0 0 0,0 0-1 0 0,0 0 1 0 0,0 0 0 0 0,0 0 38 0 0,35-11-5573 0 0,-20 1 654 0 0,-5 4-2509 0 0,-4 3-55 0 0</inkml:trace>
  <inkml:trace contextRef="#ctx0" brushRef="#br0" timeOffset="8659.336">5008 1346 1504 0 0,'0'0'1526'0'0,"0"0"-270"0"0,0 0 81 0 0,0 0 194 0 0,0 0 73 0 0,0 0-145 0 0,0 0-272 0 0,0 0-268 0 0,0 0-195 0 0,0 0-104 0 0,0 0 8 0 0,0 0-12 0 0,-5 11-28 0 0,-33 85 1190 0 0,37-93-1708 0 0,0 0 1 0 0,0 0-1 0 0,0 0 1 0 0,1 0-1 0 0,0 0 1 0 0,-1 0-1 0 0,1 0 0 0 0,0 0 1 0 0,0 0-1 0 0,1 0 1 0 0,-1 0-1 0 0,0 0 1 0 0,1 0-1 0 0,0-1 0 0 0,0 1 1 0 0,0 0-1 0 0,0 0 1 0 0,0 0-1 0 0,1-1 1 0 0,-1 1-1 0 0,1-1 0 0 0,-1 1 1 0 0,1-1-1 0 0,0 1 1 0 0,0-1-1 0 0,0 0 1 0 0,1 0-1 0 0,-1 0 0 0 0,0 0 1 0 0,1 0-1 0 0,-1-1 1 0 0,1 1-1 0 0,0-1 1 0 0,-1 0-1 0 0,1 0 0 0 0,0 1 1 0 0,2-1-71 0 0,0 0 161 0 0,0-1 0 0 0,0 0 0 0 0,1 0 0 0 0,-1 0 0 0 0,0-1 0 0 0,0 0 0 0 0,-1 0 0 0 0,1 0 0 0 0,0 0 0 0 0,0-1 0 0 0,0 0 0 0 0,-1 0 0 0 0,1 0 0 0 0,-1-1 0 0 0,0 1 0 0 0,1-1 0 0 0,-1 0 1 0 0,0 0-1 0 0,-1-1 0 0 0,1 1 0 0 0,0-1 0 0 0,-1 1 0 0 0,0-1 0 0 0,2-4-161 0 0,0 2 142 0 0,0 0 0 0 0,0-1 1 0 0,-1 1-1 0 0,0-1 1 0 0,0 0-1 0 0,-1 0 0 0 0,0 0 1 0 0,0-1-1 0 0,-1 1 0 0 0,0-1 1 0 0,0 1-1 0 0,-1-1 0 0 0,0 0 1 0 0,0 0-1 0 0,-1-5-142 0 0,0 9 4 0 0,0 0-1 0 0,0 0 1 0 0,0 0 0 0 0,-1 0-1 0 0,0 0 1 0 0,1 0 0 0 0,-1 1 0 0 0,-1-1-1 0 0,1 0 1 0 0,-1 1 0 0 0,1-1-1 0 0,-1 1 1 0 0,0-1 0 0 0,0 1-1 0 0,-1 0 1 0 0,1 0 0 0 0,0 0 0 0 0,-1 0-1 0 0,0 0 1 0 0,0 0 0 0 0,0 1-1 0 0,0 0 1 0 0,0-1 0 0 0,-1 1-1 0 0,1 0 1 0 0,0 1 0 0 0,-1-1-1 0 0,0 1 1 0 0,1-1 0 0 0,-1 1 0 0 0,-3-1-4 0 0,-69 9-2298 0 0,54 6-1752 0 0,1 4-4286 0 0,12-9-2978 0 0</inkml:trace>
  <inkml:trace contextRef="#ctx0" brushRef="#br0" timeOffset="9245.184">5387 1298 8042 0 0,'0'0'3439'0'0,"0"0"-1554"0"0,0 0-691 0 0,0 0-135 0 0,0 0-101 0 0,0 0-150 0 0,0 0-161 0 0,0 0-144 0 0,0 0-43 0 0,0 0 21 0 0,0 0 11 0 0,0 0 4 0 0,-11 8-50 0 0,-36 29-42 0 0,34 2 703 0 0,14-31-903 0 0,-1-4-130 0 0,0 0 1 0 0,0 0 0 0 0,0 0-1 0 0,0 1 1 0 0,1-1 0 0 0,-1 0-1 0 0,1 0 1 0 0,0 0-1 0 0,1 0 1 0 0,-1 0 0 0 0,1 0-1 0 0,-1-1 1 0 0,1 1 0 0 0,0 0-1 0 0,1-1 1 0 0,-1 0-1 0 0,0 1 1 0 0,1-1 0 0 0,0 0-1 0 0,0 0 1 0 0,0 0 0 0 0,0-1-1 0 0,0 1 1 0 0,1-1-1 0 0,-1 1 1 0 0,1-1 0 0 0,-1 0-1 0 0,1-1 1 0 0,0 1 0 0 0,0-1-1 0 0,0 1 1 0 0,0-1-1 0 0,0 0 1 0 0,0-1 0 0 0,0 1-1 0 0,0-1 1 0 0,0 1 0 0 0,0-1-1 0 0,1-1 1 0 0,-1 1-1 0 0,0 0 1 0 0,0-1 0 0 0,0 0-1 0 0,0 0 1 0 0,0 0 0 0 0,1-1-75 0 0,10-9 181 0 0,-1-1 1 0 0,-1 0 0 0 0,0-1-1 0 0,-1-1 1 0 0,0 0 0 0 0,-1 0-1 0 0,-1-1 1 0 0,0 0 0 0 0,-1-1-182 0 0,-2 9 20 0 0,-7 7-30 0 0,0 0-6 0 0,0 0-32 0 0,0 0-32 0 0,4 29-153 0 0,-4-25 223 0 0,1 1-1 0 0,0 0 1 0 0,0 0 0 0 0,0 0 0 0 0,0 0 0 0 0,1-1 0 0 0,0 1-1 0 0,0 0 1 0 0,0-1 0 0 0,1 0 0 0 0,-1 1 0 0 0,1-1 0 0 0,0 0-1 0 0,0-1 1 0 0,1 1 0 0 0,-1 0 0 0 0,1-1 0 0 0,-1 0 0 0 0,1 0-1 0 0,0 0 1 0 0,1 0 0 0 0,-1-1 0 0 0,0 1 0 0 0,1-1 0 0 0,-1 0-1 0 0,1 0 1 0 0,0-1 0 0 0,-1 0 0 0 0,1 1 0 0 0,0-1 0 0 0,0-1-1 0 0,4 1 11 0 0,-1-3 22 0 0,0 0-1 0 0,0-1 0 0 0,0 0 0 0 0,0-1 0 0 0,0 1 1 0 0,-1-1-1 0 0,0-1 0 0 0,0 0 0 0 0,0 0 0 0 0,0 0 1 0 0,-1 0-1 0 0,0-1 0 0 0,0 0 0 0 0,0-1 0 0 0,-1 1 1 0 0,0-1-1 0 0,0 0 0 0 0,-1-1 0 0 0,0 1 0 0 0,0-1 1 0 0,0 1-1 0 0,-1-1 0 0 0,-1 0 0 0 0,1 0 0 0 0,-1-1 1 0 0,-1 1-1 0 0,1 0 0 0 0,-1-1 0 0 0,-1-1-21 0 0,0-14-148 0 0,0 19-5281 0 0,0 0-5692 0 0,0 5 204 0 0</inkml:trace>
  <inkml:trace contextRef="#ctx0" brushRef="#br0" timeOffset="-12974.417">496 83 1592 0 0,'0'0'1502'0'0,"0"0"-26"0"0,0 0 89 0 0,0 0 155 0 0,0 0 99 0 0,0 0-84 0 0,0 0-213 0 0,0 0-207 0 0,0 0-204 0 0,0 0-146 0 0,0 0-110 0 0,-5-4 2646 0 0,4 255-55 0 0,0-2-3035 0 0,-16-168-1681 0 0,24-123-1199 0 0,-2 20-1299 0 0,-2 0-3973 0 0,-1 13-1546 0 0</inkml:trace>
  <inkml:trace contextRef="#ctx0" brushRef="#br0" timeOffset="-12639.088">213 168 6145 0 0,'0'0'2261'0'0,"0"0"-530"0"0,0 0-256 0 0,0 0-24 0 0,0 0 18 0 0,0 0-24 0 0,0 0-166 0 0,0 0-196 0 0,0 0-267 0 0,0 0-251 0 0,0 0-203 0 0,0 0-125 0 0,-4-3-73 0 0,-2-12 313 0 0,37 7 428 0 0,280-58 2199 0 0,-170 62-3233 0 0,-129 9-1828 0 0,-10-2-2254 0 0,-2-1-3464 0 0,0-1-3322 0 0</inkml:trace>
  <inkml:trace contextRef="#ctx0" brushRef="#br0" timeOffset="-12249.213">737 337 5489 0 0,'0'0'3173'0'0,"0"0"-1235"0"0,0 0-435 0 0,0 0-19 0 0,0 0-21 0 0,0 0-148 0 0,0 0-248 0 0,0 0-223 0 0,0 0-181 0 0,0 0-103 0 0,0 0-36 0 0,0 0-57 0 0,0 0-29 0 0,16-3-15 0 0,112-17 1138 0 0,38-4 282 0 0,-93-2-1954 0 0,-70 22-229 0 0,-2 4-4734 0 0,-1 0-5349 0 0,0 0 10379 0 0,0 0-8719 0 0</inkml:trace>
  <inkml:trace contextRef="#ctx0" brushRef="#br0" timeOffset="-11992.241">815 532 10810 0 0,'0'0'1487'0'0,"0"0"-466"0"0,0 0-145 0 0,0 0 96 0 0,0 0 95 0 0,0 0-15 0 0,0 0-112 0 0,0 0-117 0 0,0 0-117 0 0,0 0-117 0 0,0 0-122 0 0,0 0-112 0 0,18-2-102 0 0,56-9-97 0 0,38-13-1186 0 0,-91 15-2353 0 0,-10 3-2925 0 0,-4 3-4545 0 0</inkml:trace>
  <inkml:trace contextRef="#ctx0" brushRef="#br0" timeOffset="-11412.339">1321 112 9642 0 0,'0'0'1822'0'0,"0"0"-281"0"0,0 0-222 0 0,0 0 24 0 0,0 0-4 0 0,0 0-122 0 0,0 0-219 0 0,0 0-255 0 0,0 0-191 0 0,0 0-102 0 0,0 0-41 0 0,0 0 6 0 0,11-9 8 0 0,34-29 0 0 0,47-7 1332 0 0,-71 38-1503 0 0,-12 4-190 0 0,1 1 1 0 0,-1-1 0 0 0,1 1-1 0 0,0 1 1 0 0,0 0 0 0 0,-1 0-1 0 0,1 1 1 0 0,0 0 0 0 0,0 1-1 0 0,2 0-62 0 0,-10 1 8 0 0,0 0 0 0 0,-1 1-1 0 0,1-1 1 0 0,-1 0-1 0 0,0 0 1 0 0,0 0-1 0 0,0 1 1 0 0,0-1 0 0 0,0 1-1 0 0,0-1 1 0 0,0 1-1 0 0,-1-1 1 0 0,0 1-1 0 0,1-1 1 0 0,-1 1 0 0 0,0 0-1 0 0,0-1 1 0 0,0 1-1 0 0,-1-1 1 0 0,1 1-1 0 0,0-1 1 0 0,-1 1 0 0 0,0-1-1 0 0,0 1 1 0 0,0-1-1 0 0,0 1 1 0 0,0-1-1 0 0,0 0 1 0 0,0 1 0 0 0,-1-1-1 0 0,1 0 1 0 0,-1 0-1 0 0,0 0 1 0 0,1 0-1 0 0,-1-1 1 0 0,0 1-1 0 0,-1 0-7 0 0,-136 152 249 0 0,138-153-247 0 0,0 0 0 0 0,0 0 0 0 0,0 0 0 0 0,1 0 0 0 0,-1 0 0 0 0,0 0 0 0 0,1 1 0 0 0,-1-1 0 0 0,0 0 0 0 0,1 0 0 0 0,-1 0 0 0 0,1 1 0 0 0,0-1 0 0 0,-1 0 0 0 0,1 1 0 0 0,0-1 0 0 0,0 0 0 0 0,0 1 0 0 0,0-1 0 0 0,0 0 0 0 0,0 1 0 0 0,0-1 0 0 0,1 0 0 0 0,-1 0 0 0 0,0 1 0 0 0,1-1 0 0 0,-1 0 0 0 0,1 0 0 0 0,-1 1 0 0 0,1-1 0 0 0,-1 0 0 0 0,1 0 0 0 0,0 0 0 0 0,0 0 0 0 0,0 0 0 0 0,0 0 0 0 0,-1 0 0 0 0,1 0 0 0 0,1 0 0 0 0,-1 0 0 0 0,0-1 0 0 0,0 1 0 0 0,0 0 0 0 0,0-1 0 0 0,0 1 0 0 0,1-1 0 0 0,-1 1 0 0 0,1 0-2 0 0,68 6 359 0 0,-65-7-320 0 0,156-30 491 0 0,-144 26-893 0 0,11-1-765 0 0,-8 3-7948 0 0,-16 2-2538 0 0</inkml:trace>
  <inkml:trace contextRef="#ctx0" brushRef="#br0" timeOffset="-10632.832">1418 480 5073 0 0,'0'0'1870'0'0,"0"0"-31"0"0,0 0 45 0 0,0 0 14 0 0,0 0-167 0 0,0 0-297 0 0,0 0-343 0 0,0 0-323 0 0,0 0-240 0 0,0 0-156 0 0,0 0-95 0 0,0 0 29 0 0,0 0 76 0 0,5 0 131 0 0,39-2 642 0 0,0-2 1 0 0,0-1-1 0 0,0-3 1 0 0,25-9-1156 0 0,39-9 136 0 0,-65 23-984 0 0,-25 2-4657 0 0,-17 1-342 0 0,-1 0-5365 0 0</inkml:trace>
  <inkml:trace contextRef="#ctx0" brushRef="#br0" timeOffset="-10064.965">1659 606 8522 0 0,'0'0'1413'0'0,"0"0"-332"0"0,0 0-53 0 0,0 0 192 0 0,0 0 160 0 0,0 0-6 0 0,0 0-219 0 0,0 0-301 0 0,0 0-234 0 0,0 0-95 0 0,0 0-14 0 0,0 0 0 0 0,0 0 11 0 0,-2 5-39 0 0,-77 77 1523 0 0,76-80-1958 0 0,-1 0 0 0 0,1 0 0 0 0,0 1 1 0 0,-1-1-1 0 0,1 1 0 0 0,0-1 0 0 0,0 1 0 0 0,1 0 1 0 0,-1 0-1 0 0,1 0 0 0 0,-1 1 0 0 0,1-1 0 0 0,0 1 0 0 0,0-1 1 0 0,1 1-1 0 0,-1 0 0 0 0,1-1 0 0 0,0 1 0 0 0,0 0 0 0 0,0 0 1 0 0,0 0-1 0 0,0 0 0 0 0,1 0 0 0 0,0 1-48 0 0,48 17 284 0 0,-14-12-110 0 0,85 38 314 0 0,-116-46-462 0 0,0 0 0 0 0,0 0 0 0 0,0 0 0 0 0,0 1 0 0 0,-1-1 0 0 0,1 1-1 0 0,-1-1 1 0 0,0 1 0 0 0,1 0 0 0 0,-1 0 0 0 0,-1 0 0 0 0,1 0 0 0 0,0 0 0 0 0,-1 1 0 0 0,1-1 0 0 0,-1 0 0 0 0,0 1 0 0 0,0-1 0 0 0,0 1 0 0 0,-1-1 0 0 0,1 1 0 0 0,-1-1 0 0 0,0 1 0 0 0,0-1 0 0 0,0 1 0 0 0,-1-1 0 0 0,1 1 0 0 0,-1 0-26 0 0,-47 29-91 0 0,-20-12-2144 0 0,37-19-6131 0 0,26-3 2939 0 0,2-2-4488 0 0</inkml:trace>
  <inkml:trace contextRef="#ctx0" brushRef="#br0" timeOffset="-9823.262">1597 676 4729 0 0,'0'0'2458'0'0,"0"0"-500"0"0,0 0-81 0 0,0 0 70 0 0,0 0-90 0 0,0 0-254 0 0,0 0-396 0 0,0 0-404 0 0,0 0-261 0 0,0 0-63 0 0,0 0 33 0 0,0 0 50 0 0,7 0 31 0 0,84-8 1112 0 0,20-22-1089 0 0,-19 5-4999 0 0,-82 21-1459 0 0,-1 1-5453 0 0</inkml:trace>
  <inkml:trace contextRef="#ctx0" brushRef="#br0" timeOffset="-5883.263">2066 554 0 0 0,'-2'12'453'0'0,"-10"56"1648"0"0,7-57 5825 0 0,0-10 4563 0 0,-4-35-11177 0 0,9 30-1254 0 0,17-109 908 0 0,58 6-734 0 0,-36 82-305 0 0,-39 25 52 0 0,17 11-121 0 0,-3 44 242 0 0,-13-12-57 0 0,14 61-52 0 0,-14-104-7 0 0,-1 0 14 0 0,0 0-6 0 0,0 0 10 0 0,30-40 256 0 0,-17 12-253 0 0,1 2 0 0 0,2-1 0 0 0,0 2 0 0 0,1 0 0 0 0,2 1 0 0 0,0 1 0 0 0,15-12-5 0 0,-33 34-5 0 0,0 0 0 0 0,-1 0 0 0 0,1 0 0 0 0,0 0 0 0 0,0 1 0 0 0,0-1 0 0 0,0 0 0 0 0,0 1 0 0 0,0-1-1 0 0,0 0 1 0 0,0 1 0 0 0,0-1 0 0 0,1 1 0 0 0,-1 0 0 0 0,0-1 0 0 0,0 1 0 0 0,0 0 0 0 0,1 0 0 0 0,-1 0 0 0 0,0 0 0 0 0,0 0 0 0 0,0 0 0 0 0,1 0 0 0 0,-1 0 0 0 0,0 0-1 0 0,0 1 1 0 0,0-1 0 0 0,0 0 0 0 0,1 1 0 0 0,-1-1 0 0 0,0 1 0 0 0,0-1 0 0 0,0 1 0 0 0,0-1 0 0 0,0 1 0 0 0,0 0 0 0 0,0 0 0 0 0,0 0 0 0 0,0-1 0 0 0,-1 1-1 0 0,1 1 6 0 0,24 49-11 0 0,-18-35 30 0 0,-4-2 10 0 0,0 0 0 0 0,-1 1 0 0 0,-1 0 0 0 0,0-1 0 0 0,0 1 0 0 0,-2 0 0 0 0,0-1 0 0 0,-1 5-29 0 0,-3 17 58 0 0,5-36-109 0 0,35-25-3653 0 0,-13 7-5466 0 0,-13 14-2003 0 0</inkml:trace>
  <inkml:trace contextRef="#ctx0" brushRef="#br0" timeOffset="-5169.243">2865 311 8754 0 0,'0'0'1932'0'0,"0"0"-554"0"0,0 0-311 0 0,0 0 138 0 0,0 0 74 0 0,0 0 10 0 0,0 0-89 0 0,0 0-213 0 0,0 0-184 0 0,0 0-201 0 0,0 0-132 0 0,0 0-90 0 0,0 0-57 0 0,-16 2-18 0 0,-51 7-28 0 0,64-9-228 0 0,-1 1 0 0 0,1-1 0 0 0,0 1 0 0 0,-1 0 0 0 0,1 0 0 0 0,0 1 0 0 0,-1-1 0 0 0,1 1 0 0 0,0-1 0 0 0,0 1 0 0 0,0 0 0 0 0,0 0-1 0 0,1 1 1 0 0,-1-1 0 0 0,1 0 0 0 0,-1 1 0 0 0,1 0 0 0 0,-1 0-49 0 0,-8 9 172 0 0,4-6-142 0 0,1 0 0 0 0,-1 1 0 0 0,1 0 0 0 0,1-1 0 0 0,-1 2-1 0 0,1-1 1 0 0,1 1 0 0 0,-1 0 0 0 0,1 0 0 0 0,1 0 0 0 0,-1 0 0 0 0,1 1 0 0 0,1-1 0 0 0,0 1 0 0 0,0 0 0 0 0,0 0 0 0 0,1 0 0 0 0,1 0 0 0 0,-1 8-30 0 0,3-14 25 0 0,0-1 1 0 0,-1 1-1 0 0,1-1 0 0 0,0 1 1 0 0,0-1-1 0 0,0 0 0 0 0,0 0 1 0 0,1 0-1 0 0,-1 0 0 0 0,1 0 0 0 0,-1 0 1 0 0,1-1-1 0 0,0 1 0 0 0,-1-1 1 0 0,1 0-1 0 0,0 0 0 0 0,0 0 1 0 0,0 0-1 0 0,0 0 0 0 0,0-1 0 0 0,0 1 1 0 0,0-1-1 0 0,0 0 0 0 0,0 0 1 0 0,0 0-1 0 0,0 0 0 0 0,0-1 1 0 0,0 1-1 0 0,0-1 0 0 0,0 1 0 0 0,0-1 1 0 0,0 0-1 0 0,0 0 0 0 0,0-1 1 0 0,-1 1-1 0 0,1-1 0 0 0,0 0-25 0 0,96-89 1177 0 0,-27 18-889 0 0,-65 67-291 0 0,0 1 0 0 0,1-1 0 0 0,0 2 0 0 0,-1-1 0 0 0,2 1 0 0 0,-1 0 0 0 0,0 1 0 0 0,1 0 0 0 0,-1 0 0 0 0,1 1 0 0 0,0 0 0 0 0,4 0 3 0 0,2 35 22 0 0,-5 99 256 0 0,-10-95-229 0 0,1 20-31 0 0,-3-1-1 0 0,-2 1 1 0 0,-2-1-1 0 0,-3 0 1 0 0,-2-1-1 0 0,-3 0 1 0 0,-19 50-18 0 0,31-98 0 0 0,-1 0 1 0 0,0-1 0 0 0,0 1-1 0 0,0-1 1 0 0,-1 0 0 0 0,0 1-1 0 0,0-2 1 0 0,-1 1 0 0 0,0-1-1 0 0,0 1 1 0 0,0-1 0 0 0,0 0-1 0 0,-1-1 1 0 0,0 0 0 0 0,0 0-1 0 0,0 0 1 0 0,0 0 0 0 0,-1-1-1 0 0,1 0 1 0 0,-1-1 0 0 0,0 1-1 0 0,0-1 1 0 0,0 0 0 0 0,-6 0-1 0 0,11-2-1 0 0,-1 0 0 0 0,1-1-1 0 0,0 1 1 0 0,0 0 0 0 0,-1-1 0 0 0,1 0 0 0 0,0 1 0 0 0,0-1 0 0 0,0 0 0 0 0,-1 0 0 0 0,1 0 0 0 0,0 0 0 0 0,0-1 0 0 0,1 1-1 0 0,-1-1 1 0 0,0 1 0 0 0,0-1 0 0 0,1 1 0 0 0,-1-1 0 0 0,1 0 0 0 0,-1 0 0 0 0,1 0 0 0 0,0 0 0 0 0,0 0 0 0 0,0 0 0 0 0,0 0-1 0 0,0 0 1 0 0,0-1 0 0 0,1 1 0 0 0,-1 0 0 0 0,1 0 0 0 0,-1-1 0 0 0,1 1 0 0 0,0 0 0 0 0,0-1 0 0 0,0 1 0 0 0,0-1 1 0 0,18-90-48 0 0,-5 67 39 0 0,1-1 0 0 0,1 2 0 0 0,2 0 1 0 0,0 1-1 0 0,2 0 0 0 0,0 2 1 0 0,2 0-1 0 0,0 1 0 0 0,1 1 0 0 0,1 1 1 0 0,10-4 8 0 0,-4 3-375 0 0,11-7-406 0 0,-10 15-8065 0 0,-25 11-2901 0 0</inkml:trace>
  <inkml:trace contextRef="#ctx0" brushRef="#br0" timeOffset="3801.932">143 1397 2753 0 0,'0'0'890'0'0,"0"0"-185"0"0,0 0-29 0 0,0 0 196 0 0,0 0 247 0 0,0 0 126 0 0,0 0-34 0 0,0 0-176 0 0,0 0-184 0 0,0 0-123 0 0,0 0-42 0 0,-9-4 523 0 0,7 5 3920 0 0,-8 118-3964 0 0,10 174-68 0 0,1-283-993 0 0,-1 0 0 0 0,-1 0 0 0 0,0 0 0 0 0,0-1 0 0 0,-1 1 0 0 0,0 0 0 0 0,-1-1 0 0 0,0 1 0 0 0,0-1 0 0 0,-1 0 0 0 0,0 0 1 0 0,-1 0-1 0 0,-1 3-104 0 0,5-12 37 0 0,1 1 1 0 0,0-1 0 0 0,-1 1-1 0 0,1 0 1 0 0,0-1 0 0 0,-1 1-1 0 0,1-1 1 0 0,-1 1 0 0 0,1-1-1 0 0,-1 1 1 0 0,1-1 0 0 0,-1 1-1 0 0,0-1 1 0 0,1 0 0 0 0,-1 1 0 0 0,1-1-1 0 0,-1 0 1 0 0,0 1 0 0 0,1-1-1 0 0,-1 0 1 0 0,0 0 0 0 0,1 0-1 0 0,-1 0 1 0 0,0 0 0 0 0,0 1-1 0 0,1-1 1 0 0,-1 0 0 0 0,0 0-1 0 0,1-1 1 0 0,-1 1 0 0 0,0 0-1 0 0,1 0 1 0 0,-1 0 0 0 0,0 0 0 0 0,1-1-1 0 0,-1 1 1 0 0,0 0 0 0 0,1-1-1 0 0,-1 1 1 0 0,0 0 0 0 0,1-1-1 0 0,-1 1 1 0 0,1-1 0 0 0,-1 1-1 0 0,1-1 1 0 0,-1 1 0 0 0,1-1-1 0 0,0 1 1 0 0,-1-1 0 0 0,1 1 0 0 0,-1-1-1 0 0,1 0 1 0 0,0 1 0 0 0,0-1-1 0 0,-1 0 1 0 0,1 1 0 0 0,0-1-1 0 0,0 0 1 0 0,0 1 0 0 0,0-1-1 0 0,0 0-37 0 0,-10-44 255 0 0,11 21-249 0 0,2 1 0 0 0,0 0-1 0 0,2 0 1 0 0,0 0-1 0 0,1 0 1 0 0,2 1 0 0 0,0 0-1 0 0,1 1 1 0 0,2 0-1 0 0,0 0 1 0 0,1 1 0 0 0,1 1-1 0 0,0 0 1 0 0,2 0-1 0 0,11-10-5 0 0,-16 16 0 0 0,0 0 0 0 0,1 0 0 0 0,0 1 0 0 0,1 1-1 0 0,1 0 1 0 0,-1 0 0 0 0,2 2 0 0 0,-1-1-1 0 0,1 2 1 0 0,1 0 0 0 0,0 0 0 0 0,0 2 0 0 0,0 0-1 0 0,1 0 1 0 0,0 2 0 0 0,0 0 0 0 0,0 0-1 0 0,8 1 1 0 0,-20 3 3 0 0,0 0 0 0 0,0 1-1 0 0,-1 0 1 0 0,1-1 0 0 0,0 2-1 0 0,-1-1 1 0 0,1 0-1 0 0,-1 0 1 0 0,0 1 0 0 0,1 0-1 0 0,-1 0 1 0 0,0 0 0 0 0,0 0-1 0 0,0 0 1 0 0,0 1 0 0 0,0-1-1 0 0,-1 1 1 0 0,1 0-1 0 0,-1 0 1 0 0,0 0 0 0 0,1 0-1 0 0,-1 0 1 0 0,-1 0 0 0 0,1 1-1 0 0,0-1 1 0 0,-1 1 0 0 0,0-1-1 0 0,1 2-2 0 0,1 4 23 0 0,-1 0 0 0 0,0 0 0 0 0,0 0 0 0 0,-1 0 0 0 0,0 1-1 0 0,0-1 1 0 0,-1 0 0 0 0,-1 0 0 0 0,1 1 0 0 0,-2-1 0 0 0,0 3-23 0 0,-1-2 15 0 0,-1 0 0 0 0,-1-1 1 0 0,0 1-1 0 0,0-1 0 0 0,0-1 1 0 0,-1 1-1 0 0,-1-1 0 0 0,1 0 0 0 0,-1 0 1 0 0,-1 0-1 0 0,0-1 0 0 0,0-1 1 0 0,-1 1-16 0 0,3-2-20 0 0,0 0 1 0 0,0-1-1 0 0,-1 0 1 0 0,0 0-1 0 0,0-1 1 0 0,0 0-1 0 0,0 0 1 0 0,0-1-1 0 0,-1 1 1 0 0,1-2-1 0 0,-1 1 1 0 0,1-1-1 0 0,-1 0 1 0 0,0-1-1 0 0,1 1 1 0 0,-1-2-1 0 0,0 1 1 0 0,-2-1 19 0 0,7 0-113 0 0,1 0-1 0 0,0 0 1 0 0,0 0 0 0 0,-1 0-1 0 0,1-1 1 0 0,0 1 0 0 0,0-1 0 0 0,0 1-1 0 0,1-1 1 0 0,-1 1 0 0 0,0-1 0 0 0,1 0-1 0 0,-1 0 1 0 0,1 0 0 0 0,-1 0-1 0 0,1 0 1 0 0,0 0 0 0 0,0-1 0 0 0,0 1-1 0 0,0 0 1 0 0,0 0 0 0 0,0-1-1 0 0,1 1 1 0 0,-1-1 0 0 0,1 1 0 0 0,0-1-1 0 0,0 1 1 0 0,0 0 0 0 0,0-2 113 0 0,22-65-7087 0 0,-12 57 2440 0 0,-3 1-3897 0 0</inkml:trace>
  <inkml:trace contextRef="#ctx0" brushRef="#br0" timeOffset="4271.094">864 1394 6081 0 0,'0'0'3613'0'0,"0"0"-1915"0"0,0 0-747 0 0,0 0-19 0 0,0 0 44 0 0,0 0-9 0 0,0 0-100 0 0,0 0-167 0 0,0 0-157 0 0,0 0-115 0 0,0 0-68 0 0,0 0-77 0 0,0 0-43 0 0,-22 17-35 0 0,-65 55-41 0 0,84-70-152 0 0,1-1 0 0 0,0 1 0 0 0,0 0 0 0 0,0-1 0 0 0,0 1 0 0 0,1 0 0 0 0,-1 0 0 0 0,0 0 0 0 0,1 1 0 0 0,-1-1 0 0 0,1 0 0 0 0,0 1 0 0 0,0-1 0 0 0,0 1 0 0 0,0-1 0 0 0,0 1 0 0 0,0-1 0 0 0,1 1 0 0 0,-1-1 0 0 0,1 1 1 0 0,0 0-1 0 0,0-1 0 0 0,0 1 0 0 0,0 0 0 0 0,0-1 0 0 0,1 3-12 0 0,0 7 56 0 0,-2-9-19 0 0,1 1 0 0 0,-1 0-1 0 0,1 0 1 0 0,0 0-1 0 0,0 0 1 0 0,1 0-1 0 0,-1 0 1 0 0,1 0-1 0 0,0-1 1 0 0,0 1 0 0 0,0 0-1 0 0,0-1 1 0 0,0 1-1 0 0,1 0 1 0 0,0-1-1 0 0,0 1 1 0 0,0-1-1 0 0,0 0 1 0 0,0 0 0 0 0,1 0-1 0 0,0 0 1 0 0,-1 0-1 0 0,1-1 1 0 0,0 1-1 0 0,0-1 1 0 0,0 1-1 0 0,1-1 1 0 0,-1 0 0 0 0,0 0-1 0 0,1-1 1 0 0,0 1-1 0 0,-1-1 1 0 0,1 0-1 0 0,0 0 1 0 0,-1 0-1 0 0,1 0 1 0 0,0-1 0 0 0,0 1-1 0 0,0-1-36 0 0,5-2 117 0 0,1 0 0 0 0,-1-1 0 0 0,0 0 0 0 0,0 0 0 0 0,0-1 0 0 0,0 0 0 0 0,-1-1 1 0 0,1 0-1 0 0,-1 0 0 0 0,-1-1 0 0 0,1 0 0 0 0,-1 0 0 0 0,0 0 0 0 0,0-1 0 0 0,0-1 0 0 0,-1 1 0 0 0,-1-1 0 0 0,1 0 0 0 0,-1 0 0 0 0,0 0 0 0 0,-1-1 0 0 0,3-9-117 0 0,-4 14-5 0 0,-1 0 0 0 0,0-1 0 0 0,0 1 0 0 0,0-1 0 0 0,0 1 0 0 0,-1-1 0 0 0,0 0 0 0 0,0 0 0 0 0,0 0 0 0 0,0 0-1 0 0,-1 0 1 0 0,0 0 0 0 0,0 0 0 0 0,-1 0 0 0 0,1 0 0 0 0,-1 1 0 0 0,0-1 0 0 0,0 0 0 0 0,0 0 0 0 0,-1 0 0 0 0,0 1 0 0 0,0-1-1 0 0,0 1 1 0 0,-1-1 0 0 0,1 1 0 0 0,-1 0 0 0 0,0 0 0 0 0,0 0 0 0 0,0 0 0 0 0,-1 1 0 0 0,1-1 0 0 0,-1 1 0 0 0,0 0 0 0 0,0 0 0 0 0,0 0-1 0 0,0 1 1 0 0,-1 0 0 0 0,1-1 0 0 0,-1 1 0 0 0,1 1 0 0 0,-1-1 0 0 0,-4 0 5 0 0,4 1-223 0 0,0 1 1 0 0,1 0-1 0 0,-1 0 1 0 0,0 1-1 0 0,0-1 1 0 0,0 1-1 0 0,0 0 1 0 0,0 1-1 0 0,0-1 1 0 0,1 1-1 0 0,-1 0 1 0 0,1 0-1 0 0,-1 0 1 0 0,1 1-1 0 0,-3 1 224 0 0,-21 19-7549 0 0,18-15-3348 0 0</inkml:trace>
  <inkml:trace contextRef="#ctx0" brushRef="#br0" timeOffset="4787.516">1479 1290 3921 0 0,'0'0'1464'0'0,"0"0"-329"0"0,0 0 55 0 0,0 0 250 0 0,0 0 127 0 0,0 0-25 0 0,0 0-143 0 0,0 0-208 0 0,0 0-137 0 0,0 0-117 0 0,0 0-129 0 0,0 0-157 0 0,0 0-149 0 0,-32 16-114 0 0,-100 49-86 0 0,86-38 237 0 0,46-26-523 0 0,0 0 0 0 0,0-1-1 0 0,1 1 1 0 0,-1 0 0 0 0,0 0 0 0 0,0 0 0 0 0,1 0 0 0 0,-1-1 0 0 0,1 1 0 0 0,-1 0 0 0 0,1 0 0 0 0,-1-1 0 0 0,1 1 0 0 0,-1 0 0 0 0,1-1 0 0 0,0 1 0 0 0,-1 0 0 0 0,1-1 0 0 0,0 1 0 0 0,-1-1 0 0 0,1 1 0 0 0,0-1 0 0 0,0 0 0 0 0,0 1 0 0 0,-1-1-1 0 0,1 0 1 0 0,0 1 0 0 0,0-1 0 0 0,0 0 0 0 0,0 0 0 0 0,0 0 0 0 0,0 0 0 0 0,-1 0 0 0 0,1 0 0 0 0,0 0 0 0 0,0 0 0 0 0,0 0 0 0 0,0 0 0 0 0,0-1 0 0 0,0 1 0 0 0,-1 0 0 0 0,1 0 0 0 0,0-1 0 0 0,0 1 0 0 0,0-1 0 0 0,0 0-16 0 0,12 2 187 0 0,2 1-35 0 0,-9-2-118 0 0,-1 0 0 0 0,0 1 1 0 0,1-1-1 0 0,-1 1 0 0 0,0 1 0 0 0,0-1 1 0 0,0 1-1 0 0,0 0 0 0 0,0 0 0 0 0,0 0 1 0 0,-1 1-1 0 0,1-1 0 0 0,-1 1 0 0 0,1 1 1 0 0,2 2-35 0 0,-5-4 48 0 0,0 0 1 0 0,-1 0-1 0 0,1 1 1 0 0,-1-1-1 0 0,0 0 1 0 0,0 1 0 0 0,0-1-1 0 0,0 1 1 0 0,0 0-1 0 0,0-1 1 0 0,-1 1 0 0 0,1 0-1 0 0,-1-1 1 0 0,0 1-1 0 0,1 0 1 0 0,-1 0-1 0 0,-1-1 1 0 0,1 1 0 0 0,0 0-1 0 0,-1 0 1 0 0,1-1-1 0 0,-1 1 1 0 0,0-1-1 0 0,0 1 1 0 0,0 0 0 0 0,0-1-1 0 0,0 0 1 0 0,-1 1-1 0 0,1-1 1 0 0,-1 0-1 0 0,0 1 1 0 0,1-1 0 0 0,-1 0-1 0 0,-2 1-48 0 0,-81 52 632 0 0,-69-22-1019 0 0,164-51-1608 0 0,18 4-173 0 0,-6 3-1529 0 0,0-1-5028 0 0,-12 4 1797 0 0</inkml:trace>
  <inkml:trace contextRef="#ctx0" brushRef="#br0" timeOffset="5027.645">1685 1486 11002 0 0,'0'0'1834'0'0,"0"0"-535"0"0,0 0-235 0 0,0 0-25 0 0,0 0-71 0 0,0 0-147 0 0,0 0-259 0 0,0 0-234 0 0,0 0-173 0 0,0 0-86 0 0,0 0-43 0 0,0 0-37 0 0,-4 20-52 0 0,-12 64-82 0 0,16-84 117 0 0,1-1 0 0 0,-1 1 0 0 0,1 0 0 0 0,-1 0 1 0 0,1 0-1 0 0,-1 0 0 0 0,1 0 0 0 0,-1-1 0 0 0,1 1 0 0 0,-1 0 0 0 0,1 0 0 0 0,-1 0 0 0 0,1 0 0 0 0,-1 0 0 0 0,1 0 1 0 0,-1 1-1 0 0,1-1 0 0 0,-1 0 0 0 0,1 0 0 0 0,-1 0 0 0 0,1 0 0 0 0,-1 1 0 0 0,1-1 0 0 0,-1 0 0 0 0,0 0 0 0 0,1 1 1 0 0,-1-1-1 0 0,1 0 0 0 0,-1 1 0 0 0,0-1 0 0 0,1 0 0 0 0,-1 1 0 0 0,0-1 0 0 0,1 1 0 0 0,-1-1 0 0 0,0 0 0 0 0,0 1 1 0 0,1-1-1 0 0,-1 1 0 0 0,0-1 0 0 0,0 1 0 0 0,0-1 0 0 0,0 1 0 0 0,0-1 0 0 0,0 1 0 0 0,1-1 0 0 0,-1 1 0 0 0,0-1 1 0 0,-1 1-1 0 0,1-1 0 0 0,0 1 0 0 0,0-1 0 0 0,0 1 0 0 0,0-1 0 0 0,0 1 0 0 0,0-1 0 0 0,0 1 0 0 0,-1-1 1 0 0,1 1-1 0 0,0-1 0 0 0,0 0 0 0 0,-1 1 0 0 0,1-1 0 0 0,0 1 0 0 0,-1-1 0 0 0,1 1 28 0 0,10-10-6244 0 0,-6 5-3642 0 0</inkml:trace>
  <inkml:trace contextRef="#ctx0" brushRef="#br0" timeOffset="5202.635">1672 1257 15787 0 0,'0'0'1641'0'0,"0"0"-569"0"0,0 0-184 0 0,0 0-104 0 0,0 0-144 0 0,0 0-215 0 0,0 0-225 0 0,0 0-168 0 0,0 0-96 0 0,0 0-8 0 0,0 0-48 0 0,0 0-49 0 0,0 0-111 0 0,0 0-216 0 0,-13 41-440 0 0,23-34-1320 0 0,-5 1-2993 0 0,-1-5-6578 0 0</inkml:trace>
  <inkml:trace contextRef="#ctx0" brushRef="#br0" timeOffset="5560.599">1943 1154 10218 0 0,'0'0'1846'0'0,"0"0"-491"0"0,0 0-252 0 0,0 0-86 0 0,0 0-91 0 0,0 0-103 0 0,0 0-76 0 0,0 0-45 0 0,0 0 18 0 0,0 0 13 0 0,0 0-68 0 0,0 0-81 0 0,4 8-74 0 0,32 102 2030 0 0,-32-58-2152 0 0,-3 0-1 0 0,-2 1 0 0 0,-2-1 1 0 0,-3 4-388 0 0,-5 39-205 0 0,31-98-3332 0 0,-16-11-595 0 0,-2 6-3904 0 0,0 4-2093 0 0</inkml:trace>
  <inkml:trace contextRef="#ctx0" brushRef="#br0" timeOffset="5739.175">1821 1449 10970 0 0,'0'0'2007'0'0,"0"0"-638"0"0,0 0-252 0 0,0 0-2 0 0,0 0 39 0 0,0 0 13 0 0,0 0-131 0 0,0 0-184 0 0,0 0-94 0 0,0 0-108 0 0,0 0-93 0 0,0 0-61 0 0,0 0-102 0 0,28 0-74 0 0,134 0 125 0 0,-61 2 164 0 0,-52-1-2893 0 0,-2-1-7057 0 0,-43 0-1738 0 0</inkml:trace>
  <inkml:trace contextRef="#ctx0" brushRef="#br0" timeOffset="5984.631">2346 1497 2473 0 0,'0'0'4626'0'0,"0"0"-2287"0"0,0 0-773 0 0,0 0-91 0 0,0 0-94 0 0,0 0-214 0 0,0 0-275 0 0,0 0-258 0 0,0 0-210 0 0,0 0-157 0 0,0 0-105 0 0,0 0-78 0 0,3 21-57 0 0,9 62-46 0 0,-12-82-8 0 0,-1 0 0 0 0,1 0-1 0 0,0-1 1 0 0,0 1 0 0 0,0 0-1 0 0,0 0 1 0 0,0 0 0 0 0,0 0-1 0 0,0 0 1 0 0,0-1 0 0 0,0 1-1 0 0,1 0 1 0 0,-1 0-1 0 0,0 0 1 0 0,0 0 0 0 0,1-1-1 0 0,-1 1 1 0 0,1 0 0 0 0,-1 0-1 0 0,1-1 1 0 0,-1 1 0 0 0,1 0-1 0 0,-1 0 1 0 0,1-1 0 0 0,-1 1-1 0 0,1-1 1 0 0,0 1-1 0 0,-1-1 1 0 0,1 1 0 0 0,0-1-1 0 0,0 1 1 0 0,-1-1 0 0 0,1 1-1 0 0,0-1 1 0 0,0 0 0 0 0,0 0-1 0 0,0 1 1 0 0,-1-1 0 0 0,1 0-1 0 0,0 0 1 0 0,0 0 0 0 0,0 0-1 0 0,0 0 1 0 0,0 0-1 0 0,0 0 1 0 0,0 0 27 0 0,6-5-3047 0 0,-4 1-3595 0 0,-1-3 91 0 0</inkml:trace>
  <inkml:trace contextRef="#ctx0" brushRef="#br0" timeOffset="6234.658">2359 1265 13915 0 0,'0'0'2537'0'0,"0"0"-970"0"0,0 0-529 0 0,0 0-117 0 0,0 0-44 0 0,0 0-122 0 0,0 0-202 0 0,0 0-235 0 0,0 0-210 0 0,0 0-148 0 0,0 0-90 0 0,0 0-26 0 0,0 0-32 0 0,-5-2-65 0 0,-20 3-302 0 0,33 18-4903 0 0,-3-12-972 0 0,-1 1-2949 0 0</inkml:trace>
  <inkml:trace contextRef="#ctx0" brushRef="#br0" timeOffset="6501.587">2589 1419 10778 0 0,'0'0'1797'0'0,"0"0"-373"0"0,0 0-109 0 0,0 0-33 0 0,0 0-138 0 0,0 0-231 0 0,0 0-265 0 0,0 0-221 0 0,0 0-129 0 0,0 0-74 0 0,0 0-60 0 0,0 0-43 0 0,-11 21-37 0 0,-35 64-41 0 0,45-83-26 0 0,0 0-1 0 0,0-1 1 0 0,0 1 0 0 0,0-1 0 0 0,1 1 0 0 0,-1 0 0 0 0,0 0-1 0 0,1 0 1 0 0,-1-1 0 0 0,1 1 0 0 0,-1 0 0 0 0,1 0 0 0 0,0 0-1 0 0,0 0 1 0 0,0 0 0 0 0,0-1 0 0 0,0 1 0 0 0,0 0 0 0 0,1 0-1 0 0,-1 0 1 0 0,1 0 0 0 0,-1 0 0 0 0,1-1 0 0 0,0 1 0 0 0,-1 0-1 0 0,1 0 1 0 0,0-1 0 0 0,0 1 0 0 0,0-1 0 0 0,0 1 0 0 0,1-1-1 0 0,-1 1 1 0 0,0-1 0 0 0,1 0 0 0 0,-1 0 0 0 0,1 1 0 0 0,-1-1-1 0 0,1 0 1 0 0,-1 0 0 0 0,1 0 0 0 0,0-1 0 0 0,0 1 0 0 0,-1 0-1 0 0,1-1 1 0 0,0 1 0 0 0,0-1 0 0 0,0 1 0 0 0,0-1-1 0 0,-1 0 1 0 0,1 0 0 0 0,0 0 0 0 0,0 0 0 0 0,0 0 0 0 0,0 0-1 0 0,0-1 1 0 0,0 1 0 0 0,-1-1 0 0 0,1 1 0 0 0,2-2-17 0 0,-2 2 56 0 0,4 0 60 0 0,0 0 1 0 0,0 0-1 0 0,0-1 0 0 0,0 0 0 0 0,0-1 0 0 0,0 1 0 0 0,0-1 0 0 0,0 0 0 0 0,-1 0 0 0 0,1-1 0 0 0,-1 0 0 0 0,0 0 1 0 0,1 0-1 0 0,-1 0 0 0 0,0-1 0 0 0,-1 0 0 0 0,1 0 0 0 0,-1-1 0 0 0,0 1 0 0 0,0-1 0 0 0,0 0 0 0 0,-1 0 1 0 0,1 0-1 0 0,-1 0 0 0 0,0 0 0 0 0,-1-1 0 0 0,0 0 0 0 0,1 1 0 0 0,-2-1 0 0 0,1 0 0 0 0,-1 0 0 0 0,0 0 1 0 0,0 0-1 0 0,0 0 0 0 0,-1 0 0 0 0,0-2-116 0 0,0 4 0 0 0,0-1 1 0 0,0 1-1 0 0,-1 0 1 0 0,0 0-1 0 0,1-1 1 0 0,-2 1-1 0 0,1 0 1 0 0,0 0-1 0 0,-1 0 1 0 0,0 0-1 0 0,0 0 1 0 0,0 0-1 0 0,0 0 1 0 0,0 1-1 0 0,-1-1 1 0 0,0 1-1 0 0,0 0 1 0 0,0 0-1 0 0,0 0 1 0 0,0 0-1 0 0,-1 0 1 0 0,1 0-1 0 0,-1 1 1 0 0,0-1-1 0 0,-61-12-1720 0 0,22 22-7416 0 0,35-3-1254 0 0</inkml:trace>
  <inkml:trace contextRef="#ctx0" brushRef="#br0" timeOffset="6868.323">2841 1511 8874 0 0,'0'0'3974'0'0,"0"0"-1864"0"0,0 0-676 0 0,0 0-6 0 0,0 0-104 0 0,0 0-168 0 0,0 0-194 0 0,0 0-214 0 0,0 0-157 0 0,0 0-92 0 0,0 0-99 0 0,0 0-95 0 0,0 0-60 0 0,15-20-56 0 0,45-65-45 0 0,-6 29 109 0 0,-53 55-262 0 0,-1 0-1 0 0,1 0 1 0 0,0 1-1 0 0,0-1 1 0 0,0 0 0 0 0,-1 0-1 0 0,1 1 1 0 0,0-1 0 0 0,0 1-1 0 0,0-1 1 0 0,0 1 0 0 0,0-1-1 0 0,0 1 1 0 0,1 0 0 0 0,-1-1-1 0 0,0 1 1 0 0,0 0-1 0 0,0 0 1 0 0,0 0 0 0 0,0 0-1 0 0,0 0 1 0 0,1 0 0 0 0,-1 0-1 0 0,0 0 1 0 0,0 0 0 0 0,0 0-1 0 0,0 1 1 0 0,0-1-1 0 0,0 0 1 0 0,0 1 0 0 0,0-1-1 0 0,0 1 1 0 0,0-1 0 0 0,0 1-1 0 0,0 0 1 0 0,0-1 0 0 0,0 1-1 0 0,0 0 1 0 0,-1 0-1 0 0,1-1 1 0 0,0 1 0 0 0,0 0-1 0 0,-1 0 1 0 0,1 0 0 0 0,-1 0-1 0 0,1 0 1 0 0,-1 0 0 0 0,1 0-1 0 0,-1 0 1 0 0,1 0 0 0 0,-1 0-1 0 0,0 1 10 0 0,53 112-159 0 0,-48-109 210 0 0,0-1 0 0 0,0 0-1 0 0,0-1 1 0 0,0 1 0 0 0,1-1-1 0 0,0 0 1 0 0,-1 0 0 0 0,1-1-1 0 0,0 0 1 0 0,0 0-1 0 0,0 0 1 0 0,1-1 0 0 0,-1 0-1 0 0,0 0 1 0 0,1 0 0 0 0,-1-1-1 0 0,0 0 1 0 0,1 0 0 0 0,-1 0-1 0 0,0-1 1 0 0,1 0-1 0 0,-1-1 1 0 0,0 1 0 0 0,0-1-1 0 0,0 0 1 0 0,0-1 0 0 0,0 1-1 0 0,0-1 1 0 0,-1 0 0 0 0,1-1-1 0 0,-1 0 1 0 0,5-3-51 0 0,-2 0 114 0 0,1 0 0 0 0,-1 0 0 0 0,0-1 0 0 0,0 0 0 0 0,-1-1 1 0 0,0 1-1 0 0,-1-2 0 0 0,0 1 0 0 0,0 0 0 0 0,-1-1 0 0 0,-1 0 0 0 0,2-4-114 0 0,12-48-390 0 0,-16 48-4800 0 0,-2 1-5245 0 0,0 9-530 0 0</inkml:trace>
  <inkml:trace contextRef="#ctx0" brushRef="#br0" timeOffset="16039.8">1 2358 8082 0 0,'0'0'615'0'0,"0"0"-429"0"0,0 0 80 0 0,0 0 442 0 0,0 0 353 0 0,0 0 250 0 0,0 0 111 0 0,32-6-32 0 0,103-22-109 0 0,-32-13 830 0 0,-75 27-1568 0 0,56-28 445 0 0,-3-4 0 0 0,-2-3 1 0 0,44-37-989 0 0,-78 41 849 0 0,-52 49 1213 0 0,-11 24-2067 0 0,1 1 1 0 0,1 0-1 0 0,2 1 1 0 0,0 0-1 0 0,3 2 1 0 0,0-1-1 0 0,-5 33 5 0 0,-39 251 159 0 0,45-217-171 0 0,-13 87-35 0 0,-8-66 39 0 0,29-111-75 0 0,-1 0-1 0 0,1-1 1 0 0,-1 0-1 0 0,-1 1 1 0 0,1-1 0 0 0,-1 0-1 0 0,-1 0 1 0 0,1-1-1 0 0,-1 0 1 0 0,0 1 0 0 0,0-2-1 0 0,-1 1 1 0 0,0 0-1 0 0,0-1 1 0 0,0 0 0 0 0,-1-1-1 0 0,0 1 1 0 0,0-1-1 0 0,0-1 1 0 0,0 1 0 0 0,0-1-1 0 0,-1 0 1 0 0,1-1-1 0 0,-1 0 1 0 0,0 0 0 0 0,0-1-1 0 0,0 0 1 0 0,0 0 83 0 0,2 0-184 0 0,-1 0 0 0 0,1 0 0 0 0,-1-1 0 0 0,1 0 0 0 0,-1-1 0 0 0,1 1 0 0 0,-1-1 0 0 0,1 0 0 0 0,-1-1 0 0 0,1 0 0 0 0,0 0 0 0 0,0 0 0 0 0,-1 0 0 0 0,2-1 0 0 0,-1 0 0 0 0,0-1 0 0 0,1 1 0 0 0,-1-1 0 0 0,1 0 0 0 0,0 0 0 0 0,0-1 0 0 0,1 1 0 0 0,-1-1 0 0 0,1 0 0 0 0,0 0 0 0 0,0-1 0 0 0,1 1 0 0 0,-3-6 184 0 0,4 6 36 0 0,0-1 0 0 0,0 0 0 0 0,1 1 0 0 0,0-1 0 0 0,0 0 0 0 0,0 0 1 0 0,1 0-1 0 0,0 0 0 0 0,0 1 0 0 0,0-1 0 0 0,1 0 0 0 0,-1 0 0 0 0,2 0 0 0 0,-1 0 0 0 0,0 1 0 0 0,1-1 0 0 0,0 1 0 0 0,1-1 0 0 0,-1 1 1 0 0,1 0-1 0 0,0 0 0 0 0,0 0 0 0 0,1 0 0 0 0,2-3-36 0 0,107-98 2116 0 0,-111 104-2084 0 0,18-11 443 0 0,1 0 0 0 0,1 1 1 0 0,-1 2-1 0 0,2 0 0 0 0,-1 1 0 0 0,7-1-475 0 0,-5 4 170 0 0,-1 2-1 0 0,1 0 0 0 0,0 1 0 0 0,0 2 0 0 0,0 0 1 0 0,0 2-1 0 0,0 1 0 0 0,0 0 0 0 0,8 3-169 0 0,24-1-1431 0 0,-37-3-1714 0 0,-1-1-3999 0 0,-13 0-3821 0 0</inkml:trace>
  <inkml:trace contextRef="#ctx0" brushRef="#br0" timeOffset="16288.624">993 2653 6473 0 0,'0'0'1713'0'0,"0"0"-497"0"0,0 0-161 0 0,0 0 81 0 0,0 0 31 0 0,0 0-115 0 0,0 0-266 0 0,0 0-335 0 0,0 0-251 0 0,0 0-134 0 0,0 0-87 0 0,-2 28-47 0 0,-5 86-59 0 0,9-84-46 0 0,6-28-282 0 0,-5-3-65 0 0,0 1 48 0 0,5-1-1688 0 0,-4-2-2530 0 0,-3-1-1939 0 0</inkml:trace>
  <inkml:trace contextRef="#ctx0" brushRef="#br0" timeOffset="20670.883">993 2310 2385 0 0,'0'0'1823'0'0,"0"0"-124"0"0,0 0 13 0 0,0 0 40 0 0,0 0-39 0 0,0 0-124 0 0,0 0-160 0 0,0 0-214 0 0,0 0-233 0 0,0 0-228 0 0,0 0-186 0 0,5-3-129 0 0,13-12-58 0 0,-13 11-18 0 0,-5 4-3 0 0,-9 40 4456 0 0,5-36-4220 0 0,3-6 1050 0 0,4-7-2077 0 0,15-17-808 0 0,-7 16-1743 0 0,-4 3-2673 0 0,-1 3-6019 0 0</inkml:trace>
  <inkml:trace contextRef="#ctx0" brushRef="#br0" timeOffset="21378.648">1435 2487 9202 0 0,'0'0'2306'0'0,"0"0"-310"0"0,0 0-185 0 0,0 0-92 0 0,0 0-189 0 0,0 0-286 0 0,0 0-336 0 0,0 0-278 0 0,0 0-185 0 0,0 0-157 0 0,0 0-92 0 0,0 0-58 0 0,0 0-44 0 0,-9 12-18 0 0,-51 102 46 0 0,53-88-99 0 0,3-6-39 0 0,-1 0 1 0 0,-2 0-1 0 0,0-1 0 0 0,-1 0 1 0 0,0 0-1 0 0,-2-1 0 0 0,-5 8 16 0 0,-10 11 6 0 0,24-37 32 0 0,1 0 40 0 0,0 0 19 0 0,0 0 67 0 0,3-12 384 0 0,101-157 374 0 0,-94 156-877 0 0,0-2-3 0 0,0 1 0 0 0,2 1 0 0 0,0 0 0 0 0,0 0 1 0 0,1 1-1 0 0,1 1 0 0 0,14-10-42 0 0,-29 22-2 0 0,1-1 1 0 0,0 0 0 0 0,0 1-1 0 0,0-1 1 0 0,0 0 0 0 0,0 1-1 0 0,0-1 1 0 0,0 0 0 0 0,0 1-1 0 0,0-1 1 0 0,0 1 0 0 0,0-1-1 0 0,0 0 1 0 0,0 1 0 0 0,0-1-1 0 0,0 0 1 0 0,0 1 0 0 0,0-1-1 0 0,0 1 1 0 0,0-1 0 0 0,1 0-1 0 0,-1 1 1 0 0,0-1 0 0 0,0 0-1 0 0,0 0 1 0 0,1 1 0 0 0,-1-1 0 0 0,0 0-1 0 0,0 1 1 0 0,1-1 0 0 0,-1 0-1 0 0,0 0 1 0 0,1 0 0 0 0,-1 1-1 0 0,0-1 1 0 0,1 0 0 0 0,-1 0-1 0 0,0 0 1 0 0,1 0 0 0 0,-1 1-1 0 0,0-1 1 0 0,1 0 0 0 0,-1 0-1 0 0,0 0 1 0 0,1 0 0 0 0,-1 0-1 0 0,1 0 1 0 0,-1 0 0 0 0,0 0-1 0 0,1 0 1 0 0,-1 0 0 0 0,0 0-1 0 0,1-1 1 0 0,-1 1 0 0 0,1 0-1 0 0,-1 0 1 0 0,0 0 0 0 0,1 0-1 0 0,-1-1 1 0 0,0 1 0 0 0,0 0-1 0 0,1 0 1 0 0,-1 0 0 0 0,0-1-1 0 0,1 1 2 0 0,-2 9 57 0 0,1 18-33 0 0,4 72-46 0 0,-3-96 19 0 0,0 0 0 0 0,-1 1 0 0 0,1-1 0 0 0,0 0 0 0 0,0 0 0 0 0,1 0 0 0 0,-1 0 0 0 0,1 0 1 0 0,-1 0-1 0 0,1 0 0 0 0,0-1 0 0 0,0 1 0 0 0,0-1 0 0 0,0 1 0 0 0,1-1 0 0 0,-1 0 0 0 0,1 1 0 0 0,-1-1 0 0 0,1-1 0 0 0,0 1 0 0 0,0 0 0 0 0,0-1 0 0 0,0 1 0 0 0,0-1 1 0 0,0 0-1 0 0,2 1 3 0 0,0-2 37 0 0,0 1 0 0 0,0-1 1 0 0,0 0-1 0 0,0-1 0 0 0,0 1 1 0 0,0-1-1 0 0,0 0 0 0 0,-1 0 1 0 0,1 0-1 0 0,0-1 0 0 0,0 1 1 0 0,-1-1-1 0 0,1 0 0 0 0,-1-1 1 0 0,0 1-1 0 0,1-1 0 0 0,-1 0 1 0 0,0 0-1 0 0,-1 0 0 0 0,1-1 1 0 0,0 1-1 0 0,-1-1 1 0 0,0 0-1 0 0,0 0 0 0 0,1-1-37 0 0,56-112 1326 0 0,-51 55-1205 0 0,-9 61-396 0 0,0 1-242 0 0,0 0-318 0 0,0 0-377 0 0,1 8-4879 0 0,0-5 6 0 0,1 1-5603 0 0</inkml:trace>
  <inkml:trace contextRef="#ctx0" brushRef="#br0" timeOffset="21921.918">1998 2505 8770 0 0,'0'0'2535'0'0,"0"0"-609"0"0,0 0-274 0 0,0 0-111 0 0,0 0-137 0 0,0 0-236 0 0,0 0-306 0 0,0 0-252 0 0,0 0-152 0 0,0 0-97 0 0,0 0-78 0 0,0 0-70 0 0,0 0-73 0 0,-16 13-56 0 0,-52 41-34 0 0,65-52-48 0 0,1 0 1 0 0,-1 0 0 0 0,1 0-1 0 0,0 0 1 0 0,-1 1 0 0 0,1-1-1 0 0,0 1 1 0 0,1-1-1 0 0,-1 1 1 0 0,0 0 0 0 0,1-1-1 0 0,-1 1 1 0 0,1 0 0 0 0,0 0-1 0 0,0 0 1 0 0,0 0-1 0 0,0 0 1 0 0,1 0 0 0 0,-1 0-1 0 0,1 1 1 0 0,0-1 0 0 0,0 0-1 0 0,0 0 1 0 0,0 0 0 0 0,1 1-3 0 0,-1 8-4 0 0,0-8 14 0 0,0-1-1 0 0,1 0 0 0 0,-1 0 1 0 0,1 0-1 0 0,-1 0 0 0 0,1 0 1 0 0,0 0-1 0 0,0 0 1 0 0,1 0-1 0 0,-1 0 0 0 0,0-1 1 0 0,1 1-1 0 0,0 0 0 0 0,0-1 1 0 0,-1 1-1 0 0,2-1 0 0 0,-1 1 1 0 0,0-1-1 0 0,0 0 0 0 0,1 0 1 0 0,-1 0-1 0 0,1-1 0 0 0,-1 1 1 0 0,1 0-1 0 0,0-1 1 0 0,0 0-1 0 0,0 1 0 0 0,0-1 1 0 0,0 0-1 0 0,0-1 0 0 0,0 1 1 0 0,3 0-10 0 0,1 0 111 0 0,0 0 1 0 0,0 0-1 0 0,0-1 1 0 0,1 0-1 0 0,-1 0 0 0 0,0-1 1 0 0,0 0-1 0 0,1 0 1 0 0,-1-1-1 0 0,0 0 1 0 0,0 0-1 0 0,-1-1 1 0 0,7-2-112 0 0,9-10 171 0 0,-1 0 1 0 0,-1-2 0 0 0,0 0-1 0 0,-1-1 1 0 0,-1-1 0 0 0,-1-1-1 0 0,-1-1 1 0 0,-1 0 0 0 0,0 0-1 0 0,-2-2 1 0 0,0 0 0 0 0,-2 0-1 0 0,0-1 1 0 0,-2-1-1 0 0,-1 1 1 0 0,-1-2 0 0 0,4-22-172 0 0,-7 31 2 0 0,-1 1 1 0 0,0-1 0 0 0,-2-1-1 0 0,0 1 1 0 0,-1 0 0 0 0,0 0-1 0 0,-1 0 1 0 0,-1-1 0 0 0,-4-12-3 0 0,5 25-8 0 0,-1 1 1 0 0,0 0 0 0 0,0 0-1 0 0,0 0 1 0 0,-1 0 0 0 0,1 0-1 0 0,-1 0 1 0 0,0 1 0 0 0,0-1-1 0 0,0 1 1 0 0,0 0 0 0 0,0 0-1 0 0,-1 0 1 0 0,0 1 0 0 0,0-1-1 0 0,1 1 1 0 0,-1-1 0 0 0,0 1-1 0 0,-1 1 1 0 0,1-1 0 0 0,0 1-1 0 0,-1-1 1 0 0,1 1 0 0 0,0 0-1 0 0,-1 1 1 0 0,1-1 0 0 0,-1 1-1 0 0,0 0 1 0 0,1 0 0 0 0,-1 0-1 0 0,1 1 1 0 0,-1-1 0 0 0,1 1-1 0 0,-1 0 1 0 0,1 1 0 0 0,0-1-1 0 0,0 1 1 0 0,-1 0 0 0 0,1 0-1 0 0,0 0 1 0 0,0 0 0 0 0,1 1-1 0 0,-1-1 1 0 0,0 1 0 0 0,1 0-1 0 0,-3 3 8 0 0,-2 0 7 0 0,0 1 0 0 0,1 0 1 0 0,0 0-1 0 0,0 1 0 0 0,0 0 0 0 0,1 1 0 0 0,0-1 0 0 0,0 1 0 0 0,1 0 0 0 0,1 0 0 0 0,-1 1 0 0 0,1-1 0 0 0,1 1 0 0 0,0 0 0 0 0,0 0 0 0 0,1 1 0 0 0,0-1 1 0 0,1 0-1 0 0,0 0 0 0 0,1 3-7 0 0,-1 5 25 0 0,2-1 0 0 0,0 0 0 0 0,0 0 0 0 0,2 0-1 0 0,0 0 1 0 0,1 0 0 0 0,0 0 0 0 0,2-1 0 0 0,0 0 0 0 0,1 0 0 0 0,0 0 0 0 0,1-1 0 0 0,1 0 0 0 0,6 8-25 0 0,8 7 164 0 0,2-1 0 0 0,0-1 0 0 0,2-2-1 0 0,1 0 1 0 0,1-2 0 0 0,0-1 0 0 0,27 14-164 0 0,-34-23 75 0 0,0-1 0 0 0,1-2 0 0 0,1 0 0 0 0,0-2-1 0 0,0 0 1 0 0,1-2 0 0 0,22 5-75 0 0,-45-12-28 0 0,-1 0 0 0 0,0 0 0 0 0,1 1 0 0 0,-1-1 0 0 0,0 0 0 0 0,1 0 0 0 0,-1-1 0 0 0,1 1 0 0 0,-1 0 0 0 0,0 0 0 0 0,1-1 0 0 0,-1 1 0 0 0,0 0 0 0 0,1-1 0 0 0,-1 1 0 0 0,0-1 0 0 0,0 0 0 0 0,0 1 0 0 0,1-1 0 0 0,-1 0-1 0 0,0 0 1 0 0,0 0 0 0 0,0 0 0 0 0,0 0 0 0 0,0 0 0 0 0,0 0 0 0 0,-1 0 0 0 0,1 0 0 0 0,0 0 0 0 0,0-1 0 0 0,-1 1 0 0 0,1 0 0 0 0,-1 0 0 0 0,1-1 0 0 0,-1 1 0 0 0,0 0 0 0 0,1-1 0 0 0,-1 1 0 0 0,0-1 0 0 0,0 1 0 0 0,0-1 28 0 0,2-25-6798 0 0,-2 20-5023 0 0</inkml:trace>
  <inkml:trace contextRef="#ctx0" brushRef="#br0" timeOffset="24110.917">3381 2472 5041 0 0,'0'0'1971'0'0,"0"0"-149"0"0,0 0-30 0 0,0 0 21 0 0,0 0-85 0 0,0 0-245 0 0,0 0-328 0 0,0 0-306 0 0,0 0-174 0 0,0 0-29 0 0,0 0 53 0 0,4 6 54 0 0,52 96 2136 0 0,27 119-865 0 0,-22-58-1520 0 0,-48-253 1677 0 0,8-20-2071 0 0,4 2 1 0 0,17-39-111 0 0,-20 67-85 0 0,-22 79 15 0 0,0 1-27 0 0,0 0-59 0 0,0 0-57 0 0,0 0-86 0 0,0 0-124 0 0,0 23-2660 0 0,0-20 2230 0 0,0 9-1351 0 0,3-6-5955 0 0,2-2-3365 0 0</inkml:trace>
  <inkml:trace contextRef="#ctx0" brushRef="#br0" timeOffset="26025.628">5330 2575 12579 0 0,'0'0'1720'0'0,"0"0"-404"0"0,0 0-146 0 0,0 0 96 0 0,0 0 4 0 0,0 0-104 0 0,0 0-160 0 0,0 0-150 0 0,0 0-135 0 0,0 0-97 0 0,0 0-94 0 0,0 0-110 0 0,0 0-67 0 0,-29 1-47 0 0,-91 3-44 0 0,58 10 161 0 0,51-7-399 0 0,0 0-1 0 0,1 1 1 0 0,0 1 0 0 0,0-1-1 0 0,1 2 1 0 0,1-1 0 0 0,-1 1-1 0 0,1 1 1 0 0,1-1 0 0 0,0 1-1 0 0,0 0 1 0 0,1 1-1 0 0,1 0 1 0 0,0 0 0 0 0,1 0-1 0 0,0 0 1 0 0,0 1 0 0 0,2 0-1 0 0,-1-1 1 0 0,2 1-1 0 0,0 0 1 0 0,0 0 0 0 0,1 0-1 0 0,1 0 1 0 0,1 7-24 0 0,-3-14 5 0 0,1 0 0 0 0,1-1-1 0 0,-1 1 1 0 0,1 0 0 0 0,0 0 0 0 0,0 0-1 0 0,1-1 1 0 0,-1 1 0 0 0,1 0 0 0 0,1-1 0 0 0,-1 0-1 0 0,1 1 1 0 0,0-1 0 0 0,0 0 0 0 0,0-1-1 0 0,1 1 1 0 0,0 0 0 0 0,-1-1 0 0 0,2 0 0 0 0,-1 0-1 0 0,0 0 1 0 0,1 0 0 0 0,0-1 0 0 0,0 0-1 0 0,0 0 1 0 0,0 0 0 0 0,0-1 0 0 0,1 1-1 0 0,-1-1 1 0 0,1-1 0 0 0,1 1-5 0 0,-1-1 43 0 0,-1-1 1 0 0,1 0-1 0 0,0 0 0 0 0,-1-1 0 0 0,1 1 1 0 0,0-1-1 0 0,-1 0 0 0 0,1-1 0 0 0,-1 0 1 0 0,0 0-1 0 0,1 0 0 0 0,-1 0 0 0 0,0-1 1 0 0,0 0-1 0 0,-1 0 0 0 0,4-2-43 0 0,19-19 86 0 0,-2-1-1 0 0,-1-2 1 0 0,0 0 0 0 0,-3-1-1 0 0,0-1 1 0 0,-2-1-1 0 0,0-1 1 0 0,3-13-86 0 0,7-6 69 0 0,-21 39-28 0 0,-8 21-110 0 0,0 2 87 0 0,0 1 8 0 0,-2 3-17 0 0,1-1 1 0 0,1 1-1 0 0,1 0 0 0 0,0-1 1 0 0,1 1-1 0 0,0-1 1 0 0,1 1-1 0 0,1-1 1 0 0,1 0-1 0 0,0 0 0 0 0,1-1 1 0 0,0 1-1 0 0,1-1 1 0 0,1-1-1 0 0,3 5-9 0 0,-1-7-33 0 0,1-1 0 0 0,0 0 0 0 0,1 0 0 0 0,0-1 0 0 0,1-1 1 0 0,-1 0-1 0 0,2 0 0 0 0,-1-2 0 0 0,1 1 0 0 0,0-2 0 0 0,0 0 0 0 0,1-1 0 0 0,-1 0 0 0 0,1-1 0 0 0,0 0 0 0 0,0-2 0 0 0,0 0 1 0 0,0 0-1 0 0,11-2 33 0 0,26-16-2605 0 0,-32 5-6546 0 0,-9 5-3461 0 0</inkml:trace>
  <inkml:trace contextRef="#ctx0" brushRef="#br0" timeOffset="24978.628">4587 2413 5369 0 0,'0'0'1420'0'0,"0"0"-91"0"0,0 0 216 0 0,0 0 248 0 0,0 0 73 0 0,0 0-143 0 0,0 0-295 0 0,0 0-296 0 0,0 0-229 0 0,0 0-155 0 0,0 0-116 0 0,0 0-70 0 0,0 0-33 0 0,2-3-41 0 0,8-9-21 0 0,-8 9-39 0 0,-2 3-53 0 0,-21 0 905 0 0,-88 34-144 0 0,-6 24-151 0 0,64-14-289 0 0,46-37-569 0 0,2-5-102 0 0,1 1 1 0 0,0-1-1 0 0,0 1 0 0 0,0 0 1 0 0,1-1-1 0 0,-1 1 1 0 0,0 0-1 0 0,1 0 0 0 0,0 0 1 0 0,0 0-1 0 0,0 1 1 0 0,0-1-1 0 0,0 0 0 0 0,1 0 1 0 0,-1 0-1 0 0,1 1 0 0 0,0-1 1 0 0,0 0-1 0 0,0 1 1 0 0,1 0-26 0 0,50 10 334 0 0,72 4 146 0 0,-68 0-374 0 0,-55-15-82 0 0,-1 0 0 0 0,0 1 0 0 0,0-1 0 0 0,0 0 0 0 0,0 0 0 0 0,0 0 0 0 0,-1 0 0 0 0,1-1 0 0 0,-1 1 0 0 0,0 0 0 0 0,0-1 0 0 0,0 1 0 0 0,0-1 0 0 0,0 1 0 0 0,0-1 0 0 0,-1 0 0 0 0,1 0 0 0 0,-1 0 0 0 0,0 0 0 0 0,1-1 0 0 0,-1 1 0 0 0,-2 0-24 0 0,-3 4 24 0 0,-22 17 14 0 0,10-9-21 0 0,0 1 0 0 0,1 0 0 0 0,1 2 0 0 0,1 0 0 0 0,0 1 0 0 0,1 1 0 0 0,-4 7-17 0 0,18-22 0 0 0,0-1 0 0 0,1 0 0 0 0,-1 1-1 0 0,1-1 1 0 0,0 1 0 0 0,0-1 0 0 0,0 1 0 0 0,0-1-1 0 0,1 1 1 0 0,0 0 0 0 0,-1-1 0 0 0,1 1 0 0 0,1 0-1 0 0,-1-1 1 0 0,0 1 0 0 0,1 0 0 0 0,0-1 0 0 0,0 1-1 0 0,0-1 1 0 0,0 1 0 0 0,1-1 0 0 0,-1 1 0 0 0,1-1-1 0 0,0 0 1 0 0,0 0 0 0 0,0 0 0 0 0,0 0 0 0 0,0 0-1 0 0,1 0 1 0 0,-1-1 0 0 0,1 1 0 0 0,0-1 0 0 0,3 3 0 0 0,4 0 10 0 0,0 0 1 0 0,0 0 0 0 0,0-1 0 0 0,1 0 0 0 0,0-1 0 0 0,0 0 0 0 0,0-1 0 0 0,0 0-1 0 0,0-1 1 0 0,0 0 0 0 0,1-1 0 0 0,-1 0 0 0 0,9-2-11 0 0,0 2-29 0 0,-16 0-54 0 0,0-1 0 0 0,-1 1 0 0 0,1-1 0 0 0,0 0 0 0 0,-1-1 0 0 0,1 1 0 0 0,-1 0 0 0 0,1-1 0 0 0,-1 0 0 0 0,0 0 0 0 0,1 0 0 0 0,-1 0 1 0 0,0-1-1 0 0,0 1 0 0 0,-1-1 0 0 0,1 1 0 0 0,-1-1 0 0 0,1 0 0 0 0,0-2 83 0 0,26-37-8344 0 0,-25 34-370 0 0</inkml:trace>
  <inkml:trace contextRef="#ctx0" brushRef="#br0" timeOffset="25467.624">4459 2222 6121 0 0,'0'0'3630'0'0,"0"0"-1836"0"0,0 0-566 0 0,0 0 58 0 0,0 0 90 0 0,0 0 17 0 0,0 0-161 0 0,0 0-236 0 0,0 0-249 0 0,0 0-191 0 0,0 0-99 0 0,0 0-60 0 0,0 0-13 0 0,-7 7-3 0 0,-21 25-6 0 0,22 15 808 0 0,29 176 1581 0 0,-35 10-2020 0 0,-38 20-407 0 0,40-87-284 0 0,28-119-157 0 0,-46-61-6003 0 0,26 1 753 0 0,1 4-3568 0 0,1 5 1975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24.8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451 144 0 0 0,'0'0'239'0'0,"0"0"369"0"0,0 0 197 0 0,5-20 116 0 0,12-62 73 0 0,-12 48 3030 0 0,-6 26 4059 0 0,0 23-3758 0 0,-6 10-2694 0 0,-3 18-1484 0 0,-2 244 2890 0 0,18 154-3037 0 0,0 22 1056 0 0,-14-329-676 0 0,-5 0 0 0 0,-8 9-380 0 0,-34 116 493 0 0,-10 76 175 0 0,51 70-42 0 0,-3-293-501 0 0,-4 0 0 0 0,-22 57-125 0 0,-12 58 135 0 0,-12 148 52 0 0,43 103-138 0 0,9-302 6 0 0,9 162-55 0 0,6-263 8 0 0,-35 189-3 0 0,38-141 5 0 0,6-94 50 0 0,-9-29-56 0 0,0 0-7 0 0,0 0 8 0 0,40-11-49 0 0,82-19 122 0 0,128-14-100 0 0,59 30 25 0 0,616 24-51 0 0,-73 2 135 0 0,-100 24-106 0 0,-12 2 75 0 0,470-23 42 0 0,-894-16-140 0 0,1079 2 162 0 0,-992 27-88 0 0,-277-24 140 0 0,-126-4-128 0 0,0 0 4 0 0,0 0-19 0 0,0 0-1 0 0,0 0 18 0 0,0 0 7 0 0,0 0-8 0 0,0 0-17 0 0,0 0-6 0 0,0 0-10 0 0,0 0 6 0 0,0 0 10 0 0,20-4-50 0 0,55-14 72 0 0,-2 3-42 0 0,76 5 18 0 0,-114-1 38 0 0,-13 7-54 0 0,4 0 21 0 0,-26 4-74 0 0,-1-3-3741 0 0,0 3-2151 0 0,1 0-6442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34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1050 1416 0 0,'0'0'1165'0'0,"0"0"-276"0"0,0 0 121 0 0,0 0 418 0 0,0 0 407 0 0,0 0 172 0 0,0 0-109 0 0,0 0-334 0 0,0 0-429 0 0,0 0-340 0 0,0 0-216 0 0,3 0-66 0 0,171 3 5182 0 0,128 8-3325 0 0,-110-12-1628 0 0,320 10 320 0 0,112 49-335 0 0,-198-62-202 0 0,-76-10-47 0 0,151 36 2 0 0,-117-14-262 0 0,-118-1-6 0 0,-64-18-15 0 0,-55 4-165 0 0,-146 7-72 0 0,-1 0 4 0 0,0 0-31 0 0,0 0-56 0 0,0 0-81 0 0,-28 4-6981 0 0,17 2 807 0 0,0-2-5520 0 0</inkml:trace>
  <inkml:trace contextRef="#ctx0" brushRef="#br0" timeOffset="533.376">897 505 7050 0 0,'0'0'825'0'0,"0"0"-170"0"0,0 0 72 0 0,0 0 289 0 0,0 0 295 0 0,0 0 113 0 0,0 0-124 0 0,0 0-223 0 0,0 0-240 0 0,0 0-173 0 0,0 0-94 0 0,0 0-70 0 0,-36 30-51 0 0,-113 99-41 0 0,42-38 273 0 0,-210 141 109 0 0,271-196-1167 0 0,46-35 8 0 0,23-4-369 0 0,0 0 1 0 0,-1-1 0 0 0,1-2 0 0 0,-1 0-1 0 0,0-1 1 0 0,-1-2 0 0 0,21-10 737 0 0,6-1-2646 0 0,-2 2-2066 0 0,-13 2-2307 0 0</inkml:trace>
  <inkml:trace contextRef="#ctx0" brushRef="#br0" timeOffset="782.98">2005 420 7482 0 0,'0'0'1124'0'0,"0"0"13"0"0,0 0 162 0 0,-31 10 254 0 0,-102 35 166 0 0,-41 26 2506 0 0,-97 94-1454 0 0,82-18-2336 0 0,123-66-747 0 0,65-80 234 0 0,0 0 1 0 0,0 0-1 0 0,0 1 1 0 0,0-1-1 0 0,0 0 1 0 0,0 1-1 0 0,0-1 0 0 0,1 0 1 0 0,-1 1-1 0 0,0-1 1 0 0,1 1-1 0 0,0-1 1 0 0,-1 1-1 0 0,1-1 1 0 0,0 1-1 0 0,-1-1 1 0 0,1 1-1 0 0,0-1 1 0 0,0 1-1 0 0,0 0 1 0 0,0-1-1 0 0,1 1 1 0 0,-1-1-1 0 0,0 1 1 0 0,1-1-1 0 0,-1 1 1 0 0,1-1-1 0 0,-1 1 1 0 0,1-1-1 0 0,0 1 1 0 0,-1-1-1 0 0,1 0 1 0 0,0 0-1 0 0,0 1 1 0 0,0-1-1 0 0,0 0 1 0 0,0 0-1 0 0,1 0 1 0 0,-1 0-1 0 0,0 0 1 0 0,0 0-1 0 0,1 0 1 0 0,-1 0-1 0 0,0-1 0 0 0,1 1 1 0 0,-1 0-1 0 0,1-1 1 0 0,-1 1-1 0 0,1-1 1 0 0,-1 0-1 0 0,1 1 1 0 0,-1-1-1 0 0,1 0 1 0 0,0 0-1 0 0,-1 0 1 0 0,1 0-1 0 0,0 0 78 0 0,8 0-688 0 0,32-2-2439 0 0,-14-4-2884 0 0,-13-1-1177 0 0</inkml:trace>
  <inkml:trace contextRef="#ctx0" brushRef="#br0" timeOffset="1001.22">2532 556 7794 0 0,'0'0'2188'0'0,"0"0"-946"0"0,0 0-222 0 0,0 0 140 0 0,0 0 208 0 0,-34 17 82 0 0,-106 52-155 0 0,-166 106 1336 0 0,283-163-3030 0 0,1 1-1 0 0,0 1 1 0 0,1 1-1 0 0,0 0 1 0 0,1 2-1 0 0,1 1 1 0 0,-13 15 399 0 0,25-13-3420 0 0,8-8-3068 0 0,0-11-956 0 0</inkml:trace>
  <inkml:trace contextRef="#ctx0" brushRef="#br0" timeOffset="1306.861">3377 549 3857 0 0,'0'0'2011'0'0,"0"0"184"0"0,0 0 102 0 0,0 0-16 0 0,0 0-303 0 0,0 0-555 0 0,0 0-385 0 0,-33 26-276 0 0,-103 82-231 0 0,-99 55 401 0 0,-104 44-1261 0 0,316-178-1903 0 0,61-22-2071 0 0,24-17-3345 0 0,-39 3 2855 0 0</inkml:trace>
  <inkml:trace contextRef="#ctx0" brushRef="#br0" timeOffset="1557.754">4130 604 5665 0 0,'0'0'2422'0'0,"0"0"-994"0"0,0 0-319 0 0,0 0 52 0 0,-34 17 115 0 0,-106 53 53 0 0,-140 74 2592 0 0,107-44-3731 0 0,137-65-1592 0 0,29-20-1849 0 0,5 1-3909 0 0,2-12 472 0 0</inkml:trace>
  <inkml:trace contextRef="#ctx0" brushRef="#br0" timeOffset="4057.983">1902 1311 0 0 0,'0'0'149'0'0,"0"0"202"0"0,-3 0 12 0 0,-31-18 3522 0 0,32 13-1126 0 0,-1-3 998 0 0,-2 6 5338 0 0,4 2-8678 0 0,1 0-68 0 0,0 0-59 0 0,0 0-68 0 0,0 0-54 0 0,0 22 606 0 0,2-13-623 0 0,0-1-1 0 0,0 1 0 0 0,1-1 0 0 0,0 1 0 0 0,1-1 1 0 0,0 0-1 0 0,0 0 0 0 0,0 0 0 0 0,1-1 0 0 0,4 5-150 0 0,-3-2 146 0 0,100 178 880 0 0,-43-20-575 0 0,20-80-188 0 0,-69-76 1791 0 0,-11-38-1884 0 0,-1 6-163 0 0,0 0 0 0 0,2 1-1 0 0,0-1 1 0 0,2 1-1 0 0,0 0 1 0 0,1 1 0 0 0,5-10-7 0 0,12-37 16 0 0,72-212 109 0 0,-81 204-199 0 0,-15 73 3 0 0,0 0-78 0 0,-28 16-8482 0 0,23-10 4512 0 0,-2 1-7383 0 0</inkml:trace>
  <inkml:trace contextRef="#ctx0" brushRef="#br0" timeOffset="5322.172">2029 1193 0 0 0,'0'0'561'0'0,"0"0"294"0"0,0 0 230 0 0,0 0 203 0 0,0 0 141 0 0,0 0-24 0 0,0 0-165 0 0,0 0-256 0 0,0 0-182 0 0,0 0-151 0 0,0 0-122 0 0,-10 9-57 0 0,-47 41 302 0 0,41-39-110 0 0,14-10-590 0 0,-1 0 0 0 0,1 0 0 0 0,0 1 0 0 0,0-1 0 0 0,0 0 0 0 0,0 1 0 0 0,0 0 0 0 0,0-1 0 0 0,0 1 0 0 0,0 0 0 0 0,1 0-1 0 0,-1 0 1 0 0,1 0 0 0 0,-1 0 0 0 0,1 1 0 0 0,0-1 0 0 0,0 0 0 0 0,0 0 0 0 0,0 1 0 0 0,0-1 0 0 0,0 1 0 0 0,0 1-74 0 0,57-2 1057 0 0,204-97-675 0 0,-250 91-333 0 0,-16 7-22 0 0,-16 10-142 0 0,-126 107 216 0 0,137-111-80 0 0,-8 24 168 0 0,65-31 366 0 0,-27-6-502 0 0,-1-1 0 0 0,0 0 0 0 0,0-2 0 0 0,-1 0 0 0 0,0-1 0 0 0,0-1 0 0 0,2-2-53 0 0,20-9 46 0 0,-10-2 38 0 0,-28 22 24 0 0,-1 0 36 0 0,0 0 15 0 0,-15 4-117 0 0,-105 96 21 0 0,99-79-30 0 0,2-2 36 0 0,10-12-1 0 0,1 1 0 0 0,-1 0 0 0 0,2 0 0 0 0,-1 1 0 0 0,1-1 1 0 0,1 2-1 0 0,-1-1 0 0 0,2 1 0 0 0,-1 0 0 0 0,-2 9-68 0 0,7-18 6 0 0,1 0 1 0 0,0-1 0 0 0,0 1-1 0 0,0 0 1 0 0,0 0-1 0 0,1 0 1 0 0,-1 0-1 0 0,0-1 1 0 0,0 1 0 0 0,0 0-1 0 0,1 0 1 0 0,-1 0-1 0 0,0-1 1 0 0,1 1-1 0 0,-1 0 1 0 0,1 0 0 0 0,-1-1-1 0 0,1 1 1 0 0,-1 0-1 0 0,1-1 1 0 0,-1 1-1 0 0,1-1 1 0 0,0 1 0 0 0,-1-1-1 0 0,1 1 1 0 0,0-1-1 0 0,-1 1 1 0 0,1-1-1 0 0,0 1 1 0 0,0-1 0 0 0,0 0-1 0 0,-1 0 1 0 0,1 1-1 0 0,0-1 1 0 0,0 0-1 0 0,0 0 1 0 0,-1 0 0 0 0,1 0-1 0 0,0 0 1 0 0,0 0-1 0 0,0 0 1 0 0,0 0-1 0 0,0 0 1 0 0,-1 0-1 0 0,1-1 1 0 0,0 1 0 0 0,0 0-1 0 0,0-1-6 0 0,46-8 346 0 0,81-50-276 0 0,-156 108-552 0 0,2-20 659 0 0,-56 88 345 0 0,82-116-524 0 0,-1 0 1 0 0,1 0-1 0 0,-1 1 0 0 0,1-1 1 0 0,0 0-1 0 0,0 1 0 0 0,0-1 1 0 0,-1 0-1 0 0,1 1 0 0 0,0-1 1 0 0,1 0-1 0 0,-1 1 0 0 0,0-1 1 0 0,0 0-1 0 0,1 1 0 0 0,-1-1 1 0 0,0 0-1 0 0,1 0 0 0 0,-1 1 1 0 0,1-1-1 0 0,0 0 0 0 0,-1 0 1 0 0,1 0-1 0 0,0 0 0 0 0,0 0 1 0 0,0 0-1 0 0,0 0 0 0 0,0 0 1 0 0,0 0-1 0 0,0 0 0 0 0,0 0 1 0 0,0-1-1 0 0,0 1 0 0 0,0 0 1 0 0,0-1-1 0 0,1 1 0 0 0,-1-1 1 0 0,0 1-1 0 0,1-1 0 0 0,-1 0 1 0 0,0 1-1 0 0,0-1 0 0 0,1 0 1 0 0,-1 0-1 0 0,0 0 0 0 0,1 0 1 0 0,-1 0-1 0 0,0 0 0 0 0,1-1 1 0 0,-1 1-1 0 0,0 0 0 0 0,1-1 1 0 0,-1 1-1 0 0,0-1 0 0 0,0 1 1 0 0,1-1-1 0 0,-1 1 0 0 0,1-2 2 0 0,12 2-127 0 0,-2 0-226 0 0,6 0-1139 0 0,-7-1-2704 0 0,-2-2-6278 0 0</inkml:trace>
  <inkml:trace contextRef="#ctx0" brushRef="#br0" timeOffset="7177.842">2204 1885 0 0 0,'0'0'388'0'0,"0"0"363"0"0,0 0 77 0 0,0 0 26 0 0,0 0 43 0 0,0 0 122 0 0,0 0 172 0 0,0 0 145 0 0,0 0 111 0 0,-10 0 1091 0 0,7 0 3617 0 0,22 27-3389 0 0,-6-13-2291 0 0,0 1 0 0 0,1-2 1 0 0,0 0-1 0 0,1-1 1 0 0,1 0-1 0 0,0-1 0 0 0,0-1 1 0 0,4 1-476 0 0,25 17 628 0 0,97 82 593 0 0,63 45-184 0 0,-36-1-614 0 0,-68-69-144 0 0,31 40 138 0 0,-112-103-342 0 0,187 159 434 0 0,-127-111-366 0 0,46 29 104 0 0,-28-29-151 0 0,15 11 113 0 0,-34-21-160 0 0,108 87 165 0 0,-31-11-50 0 0,-46-37-71 0 0,21 4 14 0 0,47 59-43 0 0,-57-36 4 0 0,186 164 221 0 0,-164-142-73 0 0,25 21-176 0 0,-91-91-6 0 0,-100-122-975 0 0,17 23-3057 0 0,2 1-5218 0 0,4 9-3743 0 0</inkml:trace>
  <inkml:trace contextRef="#ctx0" brushRef="#br0" timeOffset="10968.954">5926 4426 272 0 0,'0'0'1035'0'0,"0"0"-134"0"0,0 0 48 0 0,0 0 124 0 0,0 0 151 0 0,0 0 74 0 0,0 0-32 0 0,0 0-75 0 0,0 0-167 0 0,0 0-152 0 0,0 0-112 0 0,-5-3-80 0 0,0 1-359 0 0,0 0-1 0 0,1 1 1 0 0,-1-1 0 0 0,0 1-1 0 0,0 0 1 0 0,0 0-1 0 0,0 0 1 0 0,0 1-1 0 0,-1 0 1 0 0,1 0 0 0 0,0 0-1 0 0,0 1 1 0 0,0-1-1 0 0,0 1 1 0 0,0 0-1 0 0,-1 1-320 0 0,-144 69 3813 0 0,32-1-2312 0 0,114-66-1443 0 0,-12 9 127 0 0,0 1 1 0 0,1 1-1 0 0,1 0 0 0 0,0 1 0 0 0,1 1 0 0 0,1 0 0 0 0,1 0 0 0 0,0 1 0 0 0,-5 12-185 0 0,-31 107 829 0 0,10-19-23 0 0,33-99-732 0 0,0 1 1 0 0,1 0-1 0 0,1-1 0 0 0,1 2 0 0 0,1-1 1 0 0,1 0-1 0 0,1 6-74 0 0,40 63 304 0 0,-36-77-242 0 0,1 1 0 0 0,1-2 0 0 0,0 1 0 0 0,0-1 0 0 0,1-1 1 0 0,0 0-1 0 0,1 0 0 0 0,1 0 0 0 0,-1-1 0 0 0,1-1 0 0 0,1 0 0 0 0,-1-1 0 0 0,12 6-62 0 0,145 8 760 0 0,-81-17-436 0 0,3-11-130 0 0,11-44 167 0 0,-31-5-182 0 0,9-21-38 0 0,-31 11-14 0 0,5-37 45 0 0,-23-45 72 0 0,-29 110-167 0 0,-11-86-29 0 0,2 100-45 0 0,0-1 0 0 0,-1 1 0 0 0,-1 1 0 0 0,-1 0 0 0 0,-2 0 0 0 0,-6-8-3 0 0,11 17-32 0 0,0 2 1 0 0,-1-1-1 0 0,-1 1 1 0 0,0 0-1 0 0,-1 1 1 0 0,0 0 0 0 0,0 1-1 0 0,-1 0 1 0 0,-1 1-1 0 0,0 0 1 0 0,0 1-1 0 0,0 0 1 0 0,-1 1-1 0 0,0 1 1 0 0,-1 0 0 0 0,1 1-1 0 0,-1 0 1 0 0,0 2-1 0 0,0-1 1 0 0,0 2-1 0 0,-15-1 32 0 0,13 3-115 0 0,1 2 0 0 0,-1-1 0 0 0,1 2 0 0 0,0 0 0 0 0,0 1 0 0 0,0 1 0 0 0,0 0 0 0 0,1 1 0 0 0,-1 1 0 0 0,1 0 0 0 0,1 1 0 0 0,0 1 0 0 0,0 0 0 0 0,-11 10 115 0 0,-44 69-4021 0 0,58-67 1550 0 0,4-5-3590 0 0,1-4-5689 0 0</inkml:trace>
  <inkml:trace contextRef="#ctx0" brushRef="#br0" timeOffset="13007.394">5786 4470 0 0 0,'0'0'1368'0'0,"0"0"-161"0"0,0 0 119 0 0,0 0 213 0 0,0 0 40 0 0,0 0-152 0 0,0 0-208 0 0,0 0-191 0 0,0 0-119 0 0,0 0-40 0 0,0 0-100 0 0,0 0-97 0 0,0 0-45 0 0,-9 4-71 0 0,-32 18-275 0 0,1 1 1 0 0,1 1-1 0 0,2 3 0 0 0,0 1 0 0 0,2 2 1 0 0,1 1-1 0 0,1 2 0 0 0,-2 6-281 0 0,31-35-14 0 0,1 0-1 0 0,-1 0 1 0 0,1 0-1 0 0,0 0 1 0 0,0 1 0 0 0,0 0-1 0 0,1-1 1 0 0,0 1-1 0 0,0 0 1 0 0,0 0 0 0 0,0 0-1 0 0,1 1 1 0 0,0-1-1 0 0,0 0 1 0 0,0 6 14 0 0,34-8 476 0 0,65-58 195 0 0,-40 21-713 0 0,-1-2-1 0 0,-2-3 1 0 0,-1-2 0 0 0,34-36 42 0 0,-82 71-47 0 0,-2 3 20 0 0,-1 0 0 0 0,1 0 0 0 0,-1 0-1 0 0,0 0 1 0 0,0-1 0 0 0,0 0 0 0 0,-1 1 0 0 0,1-1 0 0 0,-1 0 0 0 0,0 0 0 0 0,0 0-1 0 0,0-1 1 0 0,-1 1 0 0 0,1 0 0 0 0,0-5 27 0 0,-23 10-945 0 0,8 4 872 0 0,-1 1 0 0 0,2 0 1 0 0,-1 1-1 0 0,1 1 0 0 0,0 0 1 0 0,1 0-1 0 0,0 2 0 0 0,-1 0 73 0 0,6-5-15 0 0,-53 43 95 0 0,2 4 0 0 0,3 1-1 0 0,2 3 1 0 0,-10 17-80 0 0,28-3 404 0 0,36-69-372 0 0,-1 0 1 0 0,1 0-1 0 0,0 0 0 0 0,0 0 0 0 0,-1 0 0 0 0,1-1 0 0 0,0 1 0 0 0,0-1 0 0 0,0 1 0 0 0,0-1 1 0 0,0 0-1 0 0,0 1 0 0 0,0-1 0 0 0,0 0 0 0 0,0 0 0 0 0,0-1 0 0 0,0 1 0 0 0,0 0 1 0 0,0-1-1 0 0,-1 1 0 0 0,1-1 0 0 0,0 1 0 0 0,0-1 0 0 0,1-1-32 0 0,60-32 124 0 0,-2-2-1 0 0,-1-3 1 0 0,21-21-124 0 0,-71 53 1 0 0,8-5-109 0 0,1-1-1 0 0,-2-1 0 0 0,0-1 1 0 0,0-1-1 0 0,-2 0 0 0 0,0-1 1 0 0,-1 0-1 0 0,0-1 1 0 0,1-4 108 0 0,-15 22-19 0 0,0-1 0 0 0,0 1 0 0 0,0-1 0 0 0,1 1 0 0 0,-1 0 1 0 0,0-1-1 0 0,0 1 0 0 0,0 0 0 0 0,0-1 0 0 0,0 1 0 0 0,0-1 0 0 0,0 1 1 0 0,0 0-1 0 0,0-1 0 0 0,0 1 0 0 0,0-1 0 0 0,0 1 0 0 0,0 0 0 0 0,0-1 1 0 0,0 1-1 0 0,0-1 0 0 0,0 1 0 0 0,0 0 0 0 0,-1-1 0 0 0,1 1 1 0 0,0-1-1 0 0,0 1 0 0 0,0 0 0 0 0,-1-1 0 0 0,1 1 0 0 0,0 0 0 0 0,0 0 1 0 0,-1-1-1 0 0,1 1 0 0 0,0 0 0 0 0,-1-1 0 0 0,1 1 0 0 0,0 0 0 0 0,-1 0 1 0 0,1 0-1 0 0,-1 0 0 0 0,1-1 0 0 0,0 1 0 0 0,-1 0 0 0 0,1 0 0 0 0,-1 0 1 0 0,1 0-1 0 0,0 0 0 0 0,-1 0 0 0 0,1 0 0 0 0,-1 0 0 0 0,1 0 1 0 0,0 0-1 0 0,-1 0 0 0 0,1 0 0 0 0,-1 0 0 0 0,1 0 0 0 0,0 1 0 0 0,-1-1 1 0 0,1 0-1 0 0,0 0 0 0 0,-1 0 0 0 0,1 0 0 0 0,-1 1 0 0 0,1-1 0 0 0,0 0 1 0 0,-1 1 18 0 0,-31 11-544 0 0,-33 29 587 0 0,1 4 0 0 0,3 2 0 0 0,2 3 0 0 0,2 2 0 0 0,2 2 0 0 0,-14 24-43 0 0,40-20 255 0 0,66-51 274 0 0,98-73 73 0 0,-69 30-827 0 0,-2-4 0 0 0,-2-2 0 0 0,-1-2-1 0 0,-3-4 1 0 0,38-39 225 0 0,-88 79-184 0 0,-3 4 35 0 0,0-1 0 0 0,0 0 0 0 0,-1 1 0 0 0,1-1 1 0 0,-1-1-1 0 0,0 1 0 0 0,-1 0 0 0 0,1-1 0 0 0,-1 0 1 0 0,-1 0-1 0 0,1 0 0 0 0,-1 0 0 0 0,1-1 149 0 0,-36 4-1793 0 0,-78 67 973 0 0,90-49 853 0 0,-127 98 987 0 0,-101 102-1020 0 0,160-123 700 0 0,88-92-704 0 0,0 1 0 0 0,0-1 0 0 0,0 0 0 0 0,1 1 0 0 0,-1-1 0 0 0,0 1 0 0 0,0-1 0 0 0,1 1 0 0 0,-1 0 0 0 0,0-1 0 0 0,1 1 0 0 0,-1 0 0 0 0,1-1 0 0 0,-1 1 0 0 0,1 0 0 0 0,-1 0 0 0 0,1 0 0 0 0,-1-1 0 0 0,1 1 0 0 0,0 0 0 0 0,-1 0 0 0 0,1 0 0 0 0,0 0 0 0 0,0 0 0 0 0,0-1 0 0 0,0 1 0 0 0,0 0 0 0 0,0 0 0 0 0,0 0 0 0 0,0 0 0 0 0,0 0 0 0 0,0 0 0 0 0,0 0 0 0 0,0 0 0 0 0,1-1 0 0 0,-1 1 0 0 0,0 0 0 0 0,1 0 0 0 0,-1 0 0 0 0,1 0 0 0 0,-1-1 0 0 0,1 1 0 0 0,-1 0 0 0 0,1-1 0 0 0,-1 1 0 0 0,1 0 0 0 0,0-1 0 0 0,-1 1 0 0 0,1 0 0 0 0,0-1 0 0 0,0 1 0 0 0,-1-1 0 0 0,1 0 0 0 0,0 1 0 0 0,0-1 0 0 0,0 0 0 0 0,0 1 0 0 0,0-1 0 0 0,-1 0 0 0 0,1 0 0 0 0,0 0 0 0 0,0 0 0 0 0,0 1 0 0 0,1-2 4 0 0,13-1 117 0 0,0-1-1 0 0,0-1 1 0 0,0 0-1 0 0,0-2 1 0 0,-1 1-1 0 0,0-2 1 0 0,0 0 0 0 0,0 0-1 0 0,-1-1 1 0 0,2-3-117 0 0,8-2 42 0 0,46-28 58 0 0,-2-2 0 0 0,-2-3 0 0 0,53-48-100 0 0,-14-12-169 0 0,-105 106 158 0 0,1 1 1 0 0,-1-1-1 0 0,1 0 0 0 0,0 0 1 0 0,-1 0-1 0 0,1 0 0 0 0,-1 1 1 0 0,1-1-1 0 0,0 0 0 0 0,-1 0 1 0 0,1 0-1 0 0,-1 0 0 0 0,1 0 1 0 0,-1 0-1 0 0,1 0 1 0 0,-1 0-1 0 0,1 0 0 0 0,-1 0 1 0 0,1 0-1 0 0,0-1 0 0 0,-1 1 1 0 0,1 0-1 0 0,-1 0 0 0 0,1 0 1 0 0,0 0-1 0 0,-1-1 0 0 0,1 1 1 0 0,-1 0-1 0 0,1-1 0 0 0,0 1 1 0 0,-1 0-1 0 0,1 0 0 0 0,0-1 1 0 0,0 1-1 0 0,-1-1 0 0 0,1 1 1 0 0,0 0-1 0 0,0-1 0 0 0,-1 1 1 0 0,1 0-1 0 0,0-1 1 0 0,0 1-1 0 0,0-1 0 0 0,0 1 1 0 0,0-1-1 0 0,-1 1 0 0 0,1-1 1 0 0,0 1-1 0 0,0 0 0 0 0,0-1 1 0 0,0 1-1 0 0,0-1 0 0 0,1 1 1 0 0,-1-1-1 0 0,0 1 0 0 0,0-1 1 0 0,0 1-1 0 0,0 0 0 0 0,0-1 1 0 0,1 1-1 0 0,-1-1 0 0 0,0 1 1 0 0,0 0-1 0 0,1-1 1 0 0,-1 1-1 0 0,0 0 0 0 0,0-1 1 0 0,1 1-1 0 0,-1 0 0 0 0,1-1 11 0 0,-37 11-508 0 0,-162 139 326 0 0,3 21 408 0 0,63-42 348 0 0,133-128-580 0 0,-1 0 1 0 0,1 0-1 0 0,-1 0 1 0 0,0 0-1 0 0,1 0 1 0 0,-1 0 0 0 0,1 0-1 0 0,-1 0 1 0 0,0 0-1 0 0,1 0 1 0 0,-1 0-1 0 0,0 0 1 0 0,1 0-1 0 0,-1 0 1 0 0,1 0-1 0 0,-1 0 1 0 0,0 1-1 0 0,1-1 1 0 0,-1 0-1 0 0,0 0 1 0 0,1 0-1 0 0,-1 1 1 0 0,0-1-1 0 0,0 0 1 0 0,1 1 0 0 0,-1-1-1 0 0,0 0 1 0 0,0 0-1 0 0,1 1 1 0 0,-1-1-1 0 0,0 0 1 0 0,0 1-1 0 0,0-1 1 0 0,0 1-1 0 0,1-1 1 0 0,-1 0-1 0 0,0 1 1 0 0,0-1-1 0 0,0 0 1 0 0,0 1-1 0 0,0-1 1 0 0,0 1-1 0 0,0-1 1 0 0,0 0 0 0 0,0 1-1 0 0,0-1 1 0 0,0 1-1 0 0,0-1 1 0 0,0 0-1 0 0,-1 1 1 0 0,1-1-1 0 0,0 0 1 0 0,0 1-1 0 0,0-1 1 0 0,0 0-1 0 0,-1 1 1 0 0,1-1-1 0 0,0 0 1 0 0,0 1-1 0 0,-1-1 1 0 0,1 0-1 0 0,0 0 1 0 0,-1 1 0 0 0,1-1-1 0 0,0 0 1 0 0,-1 0 5 0 0,35-6 642 0 0,1-8-443 0 0,-1-2 1 0 0,0-1-1 0 0,-1-2 0 0 0,20-16-199 0 0,-27 19 33 0 0,245-182 642 0 0,-207 129-314 0 0,-64 68-351 0 0,0 0 0 0 0,0 0 1 0 0,0 1-1 0 0,0-1 0 0 0,0 0 0 0 0,0 0 1 0 0,-1 1-1 0 0,1-1 0 0 0,0 0 0 0 0,0 0 1 0 0,-1 1-1 0 0,1-1 0 0 0,0 0 0 0 0,-1 1 1 0 0,1-1-1 0 0,-1 0 0 0 0,1 1 0 0 0,0-1 0 0 0,-1 1 1 0 0,0-1-1 0 0,1 0 0 0 0,-1 1 0 0 0,1-1 1 0 0,-1 1-1 0 0,0 0 0 0 0,1-1 0 0 0,-1 1 1 0 0,0 0-1 0 0,1-1 0 0 0,-1 1 0 0 0,0 0 1 0 0,0 0-1 0 0,1-1 0 0 0,-1 1 0 0 0,0 0 1 0 0,0 0-1 0 0,1 0 0 0 0,-1 0 0 0 0,0 0 0 0 0,0 0 1 0 0,1 0-1 0 0,-1 0 0 0 0,0 0 0 0 0,0 1 1 0 0,1-1-1 0 0,-1 0 0 0 0,0 0 0 0 0,0 1 1 0 0,1-1-1 0 0,-1 1 0 0 0,0-1 0 0 0,1 0 1 0 0,-1 1-1 0 0,1-1 0 0 0,-1 1 0 0 0,0-1 1 0 0,1 1-1 0 0,-1 0 0 0 0,1-1 0 0 0,-1 1 1 0 0,1-1-1 0 0,0 1-10 0 0,-25 11-84 0 0,0 0 0 0 0,1 1 1 0 0,1 2-1 0 0,1 0 0 0 0,0 2 1 0 0,-4 4 83 0 0,24-19-5 0 0,-360 287-32 0 0,342-252-753 0 0,54-33 239 0 0,-23-6 592 0 0,1 0 0 0 0,0-1 0 0 0,-1 0-1 0 0,0-1 1 0 0,0 0 0 0 0,0-1 0 0 0,0 0 0 0 0,-1-1-1 0 0,0 0 1 0 0,6-5-41 0 0,3 0 18 0 0,90-58 343 0 0,-4-4-1 0 0,84-76-360 0 0,-137 97 503 0 0,-78 57-279 0 0,-175 168-732 0 0,-71 76 612 0 0,211-184-124 0 0,62-63 15 0 0,0-1 1 0 0,0 0-1 0 0,1 0 1 0 0,-1 0 0 0 0,0 0-1 0 0,0 0 1 0 0,0 0-1 0 0,1 0 1 0 0,-1 0-1 0 0,0-1 1 0 0,1 1-1 0 0,-1 0 1 0 0,1-1-1 0 0,-1 1 1 0 0,1-1-1 0 0,-1 0 1 0 0,1 1-1 0 0,-1-1 1 0 0,1 0-1 0 0,0 0 1 0 0,-1 0-1 0 0,1 0 1 0 0,-1 0-1 0 0,1 0 1 0 0,-1-1-1 0 0,1 1 1 0 0,-1 0-1 0 0,1-1 1 0 0,-1 1-1 0 0,1-1 1 0 0,-1 0-1 0 0,1 1 1 0 0,-1-1-1 0 0,0 0 1 0 0,1 0 4 0 0,134-71 474 0 0,160-124 48 0 0,-234 142 18 0 0,-89 58 522 0 0,-34 35-1155 0 0,3 2 1 0 0,1 3 0 0 0,-7 10 92 0 0,-55 42-141 0 0,-20 14 198 0 0,139-110-66 0 0,1 0-1 0 0,-1 0 0 0 0,1 0 0 0 0,-1 0 1 0 0,1 0-1 0 0,-1 0 0 0 0,0 0 0 0 0,1 0 0 0 0,-1 0 1 0 0,1 0-1 0 0,-1 1 0 0 0,0-1 0 0 0,1 0 0 0 0,-1 0 1 0 0,1 0-1 0 0,-1 1 0 0 0,0-1 0 0 0,1 0 1 0 0,-1 0-1 0 0,0 1 0 0 0,1-1 0 0 0,-1 0 0 0 0,0 1 1 0 0,0-1-1 0 0,1 0 0 0 0,-1 1 0 0 0,0-1 0 0 0,0 0 1 0 0,0 1-1 0 0,0-1 0 0 0,1 1 0 0 0,-1-1 1 0 0,0 0-1 0 0,0 1 0 0 0,0-1 0 0 0,0 1 0 0 0,0-1 1 0 0,0 0-1 0 0,0 1 0 0 0,0-1 0 0 0,0 1 0 0 0,0-1 1 0 0,0 1-1 0 0,0-1 0 0 0,0 0 0 0 0,0 1 1 0 0,-1-1-1 0 0,1 1 0 0 0,0-1 0 0 0,0 0 0 0 0,0 1 1 0 0,-1-1-1 0 0,1 0 0 0 0,0 1 0 0 0,-1-1 10 0 0,42-12 160 0 0,353-193-100 0 0,-177 80-26 0 0,-357 228-64 0 0,-133 102 414 0 0,230-164-380 0 0,75-39-236 0 0,111-81 665 0 0,21-24-710 0 0,-141 82-475 0 0,-15 9-5798 0 0,-8 12-3536 0 0</inkml:trace>
  <inkml:trace contextRef="#ctx0" brushRef="#br0" timeOffset="14814.232">6028 5030 0 0 0,'0'0'345'0'0,"0"0"428"0"0,0 0 140 0 0,0 0 91 0 0,0 0 161 0 0,0 0 206 0 0,0 0 150 0 0,0 0 21 0 0,0 0-226 0 0,0 0-274 0 0,0 0-286 0 0,4-5-227 0 0,-3 3-510 0 0,-2 2-6 0 0,1 0 0 0 0,-1 0 0 0 0,1 0 1 0 0,-1 0-1 0 0,1-1 0 0 0,-1 1 0 0 0,1 0 1 0 0,0 0-1 0 0,-1-1 0 0 0,1 1 0 0 0,-1 0 1 0 0,1-1-1 0 0,0 1 0 0 0,-1 0 0 0 0,1-1 0 0 0,-1 1 1 0 0,1-1-1 0 0,0 1 0 0 0,0 0 0 0 0,-1-1 1 0 0,1 1-1 0 0,0-1 0 0 0,0 1 0 0 0,0-1 1 0 0,-1 1-1 0 0,1-1 0 0 0,0 1 0 0 0,0-1 1 0 0,0 0-1 0 0,0 1 0 0 0,0-1 0 0 0,0 1 1 0 0,0-1-1 0 0,0 1 0 0 0,0-1 0 0 0,0 1 1 0 0,0-1-1 0 0,1 1 0 0 0,-1-1 0 0 0,0 1 1 0 0,0-1-1 0 0,0 1 0 0 0,1-1 0 0 0,-1 1 1 0 0,0-1-1 0 0,1 1 0 0 0,-1 0 0 0 0,0-1 0 0 0,1 1 1 0 0,-1-1-1 0 0,0 1 0 0 0,1 0 0 0 0,-1-1-13 0 0,-18 9-49 0 0,0 1-1 0 0,1 0 0 0 0,0 1 1 0 0,0 1-1 0 0,1 0 0 0 0,-13 13 50 0 0,-18 12-115 0 0,-29 25-166 0 0,76-61 234 0 0,0 0 1 0 0,0 0-1 0 0,1 0 0 0 0,-1 0 1 0 0,0-1-1 0 0,1 1 1 0 0,-1 0-1 0 0,0 0 1 0 0,1 0-1 0 0,-1 0 1 0 0,0 0-1 0 0,1 1 1 0 0,-1-1-1 0 0,0 0 1 0 0,0 0-1 0 0,1 0 0 0 0,-1 0 1 0 0,0 0-1 0 0,1 0 1 0 0,-1 0-1 0 0,0 1 1 0 0,0-1-1 0 0,1 0 1 0 0,-1 0-1 0 0,0 0 1 0 0,0 1-1 0 0,1-1 0 0 0,-1 0 1 0 0,0 0-1 0 0,0 0 1 0 0,0 1-1 0 0,1-1 1 0 0,-1 0-1 0 0,0 1 1 0 0,0-1-1 0 0,0 0 1 0 0,0 0-1 0 0,0 1 1 0 0,0-1-1 0 0,0 0 0 0 0,0 1 1 0 0,0-1-1 0 0,0 0 1 0 0,0 1-1 0 0,0-1 1 0 0,0 0-1 0 0,0 0 1 0 0,0 1-1 0 0,0-1 1 0 0,0 0-1 0 0,0 1 0 0 0,0-1 1 0 0,0 0-1 0 0,0 1 1 0 0,0-1-1 0 0,0 0 1 0 0,-1 0-1 0 0,1 1 1 0 0,0-1-1 0 0,0 0 1 0 0,0 0-1 0 0,-1 1 47 0 0,29-9 705 0 0,13-16-685 0 0,-1-2 0 0 0,-1-1 0 0 0,-1-2 0 0 0,-1-1 0 0 0,-2-3 0 0 0,2-3-20 0 0,-32 31 22 0 0,0-1-1 0 0,0 1 1 0 0,-1-1-1 0 0,0 0 1 0 0,0 0 0 0 0,0-1-1 0 0,-1 1 1 0 0,0-1-1 0 0,0 0 1 0 0,0 1-1 0 0,-1-1 1 0 0,0 0 0 0 0,-1-1-1 0 0,1 1 1 0 0,-1 0-1 0 0,-1 0 1 0 0,1-1-22 0 0,-3 5-43 0 0,0 0 1 0 0,-1 0-1 0 0,1 1 0 0 0,0-1 1 0 0,-1 1-1 0 0,0 0 1 0 0,1-1-1 0 0,-1 1 0 0 0,0 1 1 0 0,0-1-1 0 0,0 0 0 0 0,0 1 1 0 0,-1-1-1 0 0,1 1 0 0 0,0 0 1 0 0,0 0-1 0 0,-1 0 1 0 0,1 0-1 0 0,-1 1 0 0 0,1 0 1 0 0,-1-1-1 0 0,1 1 0 0 0,-1 0 1 0 0,1 1-1 0 0,-1-1 0 0 0,1 1 1 0 0,-1-1-1 0 0,1 1 1 0 0,0 0-1 0 0,-1 0 0 0 0,-1 1 43 0 0,-13 5-87 0 0,1 1 0 0 0,0 0 0 0 0,0 1-1 0 0,0 0 1 0 0,1 2 0 0 0,1 0-1 0 0,0 1 1 0 0,0 0 87 0 0,-16 11-31 0 0,-256 212 610 0 0,262-194-1377 0 0,59-38 1552 0 0,76-55 917 0 0,-65 26-1476 0 0,-1-3 0 0 0,-2-1 0 0 0,-1-3 0 0 0,-1-1 0 0 0,-2-1 0 0 0,-2-3 0 0 0,-1-1 0 0 0,7-12-195 0 0,-35 41 99 0 0,-1 1 0 0 0,1-1 0 0 0,-2-1 0 0 0,1 1 0 0 0,-2-1 0 0 0,1 0-1 0 0,-1 0 1 0 0,-1-1 0 0 0,0 1 0 0 0,-1-1 0 0 0,0 1 0 0 0,-1-1 0 0 0,0 0 0 0 0,-1 1 0 0 0,0-1 0 0 0,-1 0 0 0 0,-1-6-99 0 0,0 15-11 0 0,-1 0 0 0 0,1 0 1 0 0,-1 0-1 0 0,0 0 1 0 0,0 0-1 0 0,0 1 1 0 0,0 0-1 0 0,-1-1 0 0 0,1 1 1 0 0,-1 0-1 0 0,1 0 1 0 0,-1 1-1 0 0,0-1 0 0 0,1 1 1 0 0,-1 0-1 0 0,0 0 1 0 0,0 0-1 0 0,0 1 0 0 0,0-1 1 0 0,0 1-1 0 0,0 0 1 0 0,0 0-1 0 0,0 0 0 0 0,0 0 1 0 0,0 1-1 0 0,0 0 1 0 0,0 0-1 0 0,0 0 0 0 0,0 0 1 0 0,0 1-1 0 0,1-1 1 0 0,-1 1-1 0 0,1 0 1 0 0,-1 0-1 0 0,-2 2 11 0 0,-31 18-45 0 0,1 2 0 0 0,2 0 0 0 0,0 3-1 0 0,2 1 1 0 0,1 1 0 0 0,-15 19 45 0 0,10-11-3 0 0,2 2-1 0 0,2 2 0 0 0,1 1 1 0 0,-21 40 3 0 0,47-73-31 0 0,0-1 0 0 0,1 1 1 0 0,0 1-1 0 0,1-1 1 0 0,0 0-1 0 0,0 1 1 0 0,1 0-1 0 0,0 0 1 0 0,0 0-1 0 0,1 0 0 0 0,1 8 31 0 0,0-16 11 0 0,1 1 0 0 0,-1-1 0 0 0,1 1 0 0 0,-1-1 0 0 0,1 0 0 0 0,0 0 0 0 0,0 1 0 0 0,0-1 0 0 0,1 0 0 0 0,-1 0 0 0 0,0 0 0 0 0,1 0 0 0 0,-1 0 0 0 0,1 0 0 0 0,0-1 0 0 0,-1 1 0 0 0,1 0 0 0 0,0-1-1 0 0,0 1 1 0 0,0-1 0 0 0,0 0 0 0 0,0 0 0 0 0,1 0 0 0 0,-1 0 0 0 0,0 0 0 0 0,1 0 0 0 0,-1 0 0 0 0,0-1 0 0 0,1 1 0 0 0,-1-1 0 0 0,1 0 0 0 0,-1 0 0 0 0,1 0-11 0 0,83-6 1287 0 0,-60-4-937 0 0,-1-2-1 0 0,0 0 1 0 0,-1-2 0 0 0,-1 0 0 0 0,0-2-1 0 0,-1-1 1 0 0,0 0 0 0 0,-2-2-1 0 0,0 0 1 0 0,-1-1 0 0 0,-1-1 0 0 0,2-5-350 0 0,-3 5 78 0 0,0-1 0 0 0,-1-1 1 0 0,-2 0-1 0 0,0-1 0 0 0,-2 0 1 0 0,0-1-1 0 0,-2-1 0 0 0,-1 0 1 0 0,-1 0-1 0 0,-1-1 1 0 0,-1 1-1 0 0,-2-1 0 0 0,0-1 1 0 0,-2 1-1 0 0,-1-1 0 0 0,-2 1-78 0 0,1 24-24 0 0,0 0 1 0 0,0 0-1 0 0,0 0 0 0 0,-1 1 0 0 0,0-1 0 0 0,1 0 0 0 0,-1 0 1 0 0,0 1-1 0 0,0-1 0 0 0,-1 0 0 0 0,1 1 0 0 0,0 0 1 0 0,-1-1-1 0 0,0 1 0 0 0,1 0 0 0 0,-1-1 0 0 0,0 1 0 0 0,0 0 1 0 0,0 0-1 0 0,0 1 0 0 0,-1-1 0 0 0,1 0 0 0 0,0 1 0 0 0,-1-1 1 0 0,0 1-1 0 0,1 0 0 0 0,-1 0 0 0 0,1 0 0 0 0,-1 0 0 0 0,0 0 1 0 0,0 1-1 0 0,0-1 0 0 0,1 1 0 0 0,-1 0 0 0 0,0 0 0 0 0,0 0 1 0 0,0 0-1 0 0,-1 0 24 0 0,-16 3-58 0 0,0 0 0 0 0,1 1 0 0 0,-1 1 0 0 0,1 1 1 0 0,0 1-1 0 0,0 0 0 0 0,1 2 0 0 0,0 0 0 0 0,1 1 1 0 0,0 0-1 0 0,0 2 0 0 0,1 0 0 0 0,0 1 0 0 0,-9 10 58 0 0,-4 0-20 0 0,1 1 0 0 0,1 1 1 0 0,2 1-1 0 0,0 1 0 0 0,2 2 0 0 0,1 0 0 0 0,1 1 0 0 0,2 1 0 0 0,1 1 0 0 0,2 1 1 0 0,-1 3 19 0 0,15-31 6 0 0,0-1 0 0 0,0 1 1 0 0,0-1-1 0 0,0 1 1 0 0,1 0-1 0 0,0 0 0 0 0,0 0 1 0 0,0 0-1 0 0,0 0 1 0 0,1 0-1 0 0,0 0 0 0 0,0 0 1 0 0,0 0-1 0 0,1 0 1 0 0,0 0-1 0 0,0 0 0 0 0,0 0 1 0 0,1-1-1 0 0,-1 1 1 0 0,1 0-1 0 0,0-1 0 0 0,0 1 1 0 0,1-1-1 0 0,-1 1 1 0 0,1-1-1 0 0,0 0 0 0 0,0 0 1 0 0,1-1-1 0 0,-1 1 1 0 0,1-1-1 0 0,0 1 0 0 0,0-1 1 0 0,0 0-1 0 0,0 0 1 0 0,1 0-7 0 0,10 0 130 0 0,0 0 0 0 0,0-1 1 0 0,1 0-1 0 0,-1-2 0 0 0,0 1 1 0 0,0-2-1 0 0,1 0 1 0 0,-1-1-1 0 0,0-1 0 0 0,0 0 1 0 0,0-1-1 0 0,-1 0 0 0 0,1-1 1 0 0,-1-1-1 0 0,0 0 1 0 0,-1-1-1 0 0,1-1 0 0 0,-1 0 1 0 0,-1-1-1 0 0,0 0 0 0 0,0-1 1 0 0,0 0-1 0 0,-2-1 1 0 0,1 0-1 0 0,7-11-130 0 0,-5 4 85 0 0,-1 0 1 0 0,-1-1-1 0 0,-1-1 0 0 0,-1 1 1 0 0,0-2-1 0 0,-1 1 0 0 0,-2-1 1 0 0,0 0-1 0 0,-1-1 0 0 0,1-10-85 0 0,-4 24-41 0 0,-1 0-1 0 0,1-1 1 0 0,-1 1-1 0 0,-1 0 0 0 0,1 0 1 0 0,-1-1-1 0 0,-1 1 1 0 0,1 0-1 0 0,-2 0 0 0 0,1 0 1 0 0,-1 0-1 0 0,0 0 1 0 0,-1 0-1 0 0,1 0 0 0 0,-2 0 1 0 0,1 1-1 0 0,-1 0 1 0 0,0-1-1 0 0,-1 1 0 0 0,1 1 1 0 0,-2-1-1 0 0,1 1 1 0 0,-1 0-1 0 0,1 0 0 0 0,-2 0 1 0 0,1 1-1 0 0,0 0 1 0 0,-1 0-1 0 0,0 1 0 0 0,0 0 1 0 0,-1 0-1 0 0,1 1 1 0 0,-1 0-1 0 0,0 0 0 0 0,0 0 1 0 0,-7 0 41 0 0,0 1-109 0 0,1 1 1 0 0,0 0-1 0 0,-1 2 1 0 0,1-1-1 0 0,0 2 1 0 0,-1 0-1 0 0,1 1 0 0 0,0 0 1 0 0,0 1-1 0 0,1 1 1 0 0,-1 0-1 0 0,1 0 1 0 0,0 2-1 0 0,0 0 1 0 0,0 0 108 0 0,-173 135-1209 0 0,172-131 1165 0 0,0 1 1 0 0,0 1-1 0 0,1 0 0 0 0,1 0 0 0 0,0 2 1 0 0,1-1-1 0 0,0 1 0 0 0,1 1 0 0 0,1 0 0 0 0,0 0 1 0 0,2 1-1 0 0,0 0 0 0 0,0 0 0 0 0,2 1 1 0 0,0 0-1 0 0,1 0 0 0 0,-1 13 44 0 0,5-25 29 0 0,1-1-1 0 0,0 0 1 0 0,0 0 0 0 0,0 0-1 0 0,0 0 1 0 0,1 0 0 0 0,0-1 0 0 0,0 1-1 0 0,0 0 1 0 0,1-1 0 0 0,0 1-1 0 0,-1-1 1 0 0,2 0 0 0 0,-1 0-1 0 0,0 0 1 0 0,1 0 0 0 0,-1-1-1 0 0,1 1 1 0 0,0-1 0 0 0,1 0-1 0 0,-1 0 1 0 0,0-1 0 0 0,1 1-1 0 0,-1-1 1 0 0,1 0 0 0 0,0 0-1 0 0,3 0-28 0 0,8 4 159 0 0,1-1 0 0 0,0 0 0 0 0,1-2 0 0 0,-1 0 0 0 0,0-1 0 0 0,1 0 0 0 0,7-2-159 0 0,-11 0 78 0 0,0-2 1 0 0,-1 1-1 0 0,1-2 0 0 0,0 0 0 0 0,-1 0 0 0 0,0-2 0 0 0,0 1 1 0 0,0-2-1 0 0,-1 0 0 0 0,1 0 0 0 0,-1-1 0 0 0,-1 0 0 0 0,1-1 1 0 0,-1-1-1 0 0,-1 0 0 0 0,1 0 0 0 0,-2-1 0 0 0,1 0 1 0 0,-1-1-1 0 0,-1 0 0 0 0,5-7-78 0 0,7-14-24 0 0,-1-1 0 0 0,-2-1 0 0 0,-1 0 1 0 0,-1-1-1 0 0,-2-1 0 0 0,-2 0 0 0 0,2-14 24 0 0,1-96-1000 0 0,-14 144 949 0 0,0 0-1 0 0,0 0 1 0 0,0 1 0 0 0,0-1-1 0 0,0 0 1 0 0,0 0 0 0 0,-1 0-1 0 0,1 0 1 0 0,-1 0 0 0 0,1 1-1 0 0,-1-1 1 0 0,0 0 0 0 0,0 1-1 0 0,1-1 1 0 0,-1 0 0 0 0,0 1 0 0 0,-1-1-1 0 0,1 1 1 0 0,0-1 0 0 0,0 1-1 0 0,-1 0 1 0 0,1-1 0 0 0,0 1-1 0 0,-1 0 1 0 0,1 0 0 0 0,-1 0-1 0 0,0 0 1 0 0,1 0 0 0 0,-1 1-1 0 0,0-1 1 0 0,0 0 0 0 0,1 1-1 0 0,-1-1 1 0 0,0 1 0 0 0,0 0-1 0 0,0-1 1 0 0,0 1 0 0 0,0 0 0 0 0,1 0-1 0 0,-1 0 1 0 0,0 1 0 0 0,0-1-1 0 0,-1 0 52 0 0,-75 36-1642 0 0,56-17 1228 0 0,-1 0 1 0 0,2 1-1 0 0,1 1 0 0 0,1 1 0 0 0,0 0 0 0 0,2 2 1 0 0,-3 6 413 0 0,-50 112-8626 0 0,56-88 4934 0 0,14 28 2956 0 0,1-79 765 0 0,0 1 0 0 0,1-1-1 0 0,0 0 1 0 0,0 0 0 0 0,0 0 0 0 0,0 0-1 0 0,0 0 1 0 0,1 0 0 0 0,-1-1 0 0 0,1 1-1 0 0,0-1 1 0 0,0 0 0 0 0,-1 0 0 0 0,2 0-1 0 0,-1 0 1 0 0,0 0 0 0 0,0-1 0 0 0,0 1 0 0 0,1-1-1 0 0,-1 0 1 0 0,1 0 0 0 0,-1 0 0 0 0,1 0-1 0 0,-1-1 1 0 0,1 1 0 0 0,0-1 0 0 0,-1 0-1 0 0,1 0 1 0 0,0-1 0 0 0,-1 1 0 0 0,1-1-1 0 0,-1 1 1 0 0,1-1 0 0 0,-1 0 0 0 0,1 0-1 0 0,-1-1 1 0 0,0 1 0 0 0,1-1 0 0 0,-1 0 0 0 0,0 0-1 0 0,0 0 1 0 0,0 0 0 0 0,0 0 0 0 0,0-1-29 0 0,25-16-1089 0 0,-19 12 912 0 0</inkml:trace>
  <inkml:trace contextRef="#ctx0" brushRef="#br0" timeOffset="15902.891">5639 4544 4705 0 0,'0'0'448'0'0,"0"0"-81"0"0,0 0-78 0 0,0 0 37 0 0,0 0 116 0 0,0 0 119 0 0,0 0 20 0 0,-31 30-26 0 0,-95 94-96 0 0,77-61 30 0 0,46-53-390 0 0,1-2 9 0 0,-1 0 0 0 0,1 0 0 0 0,0 0-1 0 0,0 1 1 0 0,1-1 0 0 0,0 0 0 0 0,1 0 0 0 0,0 1 0 0 0,0-1 0 0 0,1 1 0 0 0,0-1 0 0 0,0 0 0 0 0,1 0 0 0 0,0 0 0 0 0,1 0 0 0 0,0 0 0 0 0,0 0 0 0 0,0 0 0 0 0,3 4-108 0 0,3-5 188 0 0,0 0 0 0 0,0-1 1 0 0,0 0-1 0 0,0 0 0 0 0,1-1 1 0 0,0 0-1 0 0,0-1 0 0 0,1 0 1 0 0,-1 0-1 0 0,1-1 0 0 0,0-1 1 0 0,0 0-1 0 0,0 0 0 0 0,0-1 1 0 0,0 0-1 0 0,0-1 0 0 0,0 0 0 0 0,0-1 1 0 0,0 0-1 0 0,0-1 0 0 0,0-1 1 0 0,0 1-1 0 0,-1-1 0 0 0,1-1 1 0 0,-1 0-1 0 0,0-1 0 0 0,0 0 1 0 0,0 0-1 0 0,8-7-188 0 0,-8 5 61 0 0,1-1 0 0 0,-2 0 0 0 0,1-1 1 0 0,-1 0-1 0 0,-1 0 0 0 0,1-1 0 0 0,-2 0 0 0 0,1 0 0 0 0,-1-1 0 0 0,-1 0 1 0 0,0 0-1 0 0,-1 0 0 0 0,0-1 0 0 0,0 0 0 0 0,-1 0 0 0 0,-1 0 1 0 0,0-1-1 0 0,-1 1 0 0 0,0-1 0 0 0,-1 0 0 0 0,0-7-61 0 0,-1 6-191 0 0,0 0 0 0 0,0 1 0 0 0,-2-1 0 0 0,0 0 0 0 0,0 0 0 0 0,-1 1 0 0 0,-1 0 0 0 0,-4-11 191 0 0,6 18-308 0 0,0-1 0 0 0,-1 1 0 0 0,0 0 0 0 0,-1 0 0 0 0,1 0 0 0 0,-1 0-1 0 0,0 0 1 0 0,-1 1 0 0 0,1 0 0 0 0,-1 0 0 0 0,0 0 0 0 0,0 1 0 0 0,-1-1 0 0 0,1 1 0 0 0,-1 0 0 0 0,0 1 0 0 0,0 0 0 0 0,0 0 0 0 0,-1 0 0 0 0,1 0 0 0 0,-1 1-1 0 0,1 0 1 0 0,-1 1 0 0 0,0-1 0 0 0,0 1 0 0 0,0 1 0 0 0,-6-1 308 0 0,1 2-325 0 0,1 0 1 0 0,-1 0-1 0 0,0 1 0 0 0,0 1 0 0 0,1 0 0 0 0,0 1 1 0 0,0 0-1 0 0,0 1 0 0 0,0 0 0 0 0,-8 5 325 0 0,-5 6-124 0 0,1 0 0 0 0,0 1-1 0 0,1 1 1 0 0,2 2-1 0 0,0 0 1 0 0,-11 14 124 0 0,21-23 24 0 0,0 1 0 0 0,1 0 0 0 0,1 0 1 0 0,0 1-1 0 0,1-1 0 0 0,0 2 0 0 0,1-1 0 0 0,0 1 0 0 0,1 0 1 0 0,1 0-1 0 0,0 1 0 0 0,1-1 0 0 0,0 1 0 0 0,2-1 0 0 0,-1 1 1 0 0,2 2-25 0 0,0-11 70 0 0,0 0 0 0 0,0-1 1 0 0,0 1-1 0 0,1 0 1 0 0,0-1-1 0 0,0 1 0 0 0,1 0 1 0 0,0-1-1 0 0,-1 0 1 0 0,2 1-1 0 0,-1-1 0 0 0,1 0 1 0 0,0 0-1 0 0,0 0 0 0 0,0 0 1 0 0,0-1-1 0 0,1 1 1 0 0,0-1-1 0 0,0 0 0 0 0,0 0 1 0 0,1-1-1 0 0,-1 1 1 0 0,1-1-1 0 0,0 0 0 0 0,0 0 1 0 0,0 0-1 0 0,1 0-70 0 0,2 0 341 0 0,0 0 0 0 0,1 0 0 0 0,-1 0 1 0 0,1-1-1 0 0,0-1 0 0 0,-1 1 0 0 0,1-1 0 0 0,0-1 0 0 0,0 0 0 0 0,0 0 1 0 0,0-1-1 0 0,0 0 0 0 0,-1 0 0 0 0,1-1 0 0 0,1 0-341 0 0,4-2 175 0 0,-1-1 0 0 0,0 0 0 0 0,0-1 0 0 0,0 0 0 0 0,-1-1 0 0 0,0 0 0 0 0,0-1 0 0 0,0-1 0 0 0,-1 0-175 0 0,-1 0 13 0 0,0-1 0 0 0,-1 0 0 0 0,-1-1 0 0 0,1 0 0 0 0,-2 0 0 0 0,1-1 0 0 0,-2 1 0 0 0,0-2 0 0 0,0 1 0 0 0,-1-1 0 0 0,0 0 0 0 0,-1 0 0 0 0,2-13-13 0 0,-1-108-4358 0 0,-6 130 4100 0 0,0 0 0 0 0,0 0 0 0 0,0 0 0 0 0,0 0 0 0 0,-1 0-1 0 0,1 0 1 0 0,-1 1 0 0 0,0-1 0 0 0,0 1 0 0 0,0-1 0 0 0,-1 1-1 0 0,1 0 1 0 0,-1 0 0 0 0,0 0 0 0 0,1 0 0 0 0,-2 0 0 0 0,1 1 0 0 0,0-1-1 0 0,0 1 1 0 0,-1 0 0 0 0,1 0 0 0 0,-1 0 0 0 0,-2-1 258 0 0,0 1-170 0 0,-1 0 0 0 0,0 0 0 0 0,1 1 0 0 0,-1 0-1 0 0,0 0 1 0 0,0 0 0 0 0,0 1 0 0 0,0 0 0 0 0,0 1 0 0 0,0-1 0 0 0,0 1 0 0 0,0 1 0 0 0,-4 1 170 0 0,-11 5-28 0 0,1 1 1 0 0,0 2-1 0 0,0 0 1 0 0,1 1-1 0 0,1 1 1 0 0,0 1-1 0 0,0 1 1 0 0,2 0-1 0 0,0 1 1 0 0,1 1-1 0 0,-7 9 28 0 0,17-19 94 0 0,-1 0 0 0 0,1 0 0 0 0,0 0 0 0 0,1 1 0 0 0,0 0 0 0 0,0 0 0 0 0,1 0 0 0 0,0 1 0 0 0,0-1 0 0 0,1 1 0 0 0,0 0 0 0 0,1 0 0 0 0,0 0 0 0 0,0 0 0 0 0,1 2-94 0 0,3-7 187 0 0,0 1-1 0 0,1-1 1 0 0,0 0 0 0 0,0 0 0 0 0,0 0 0 0 0,0 0 0 0 0,0 0-1 0 0,1-1 1 0 0,0 1 0 0 0,0-1 0 0 0,0 0 0 0 0,0 0 0 0 0,0-1-1 0 0,0 1 1 0 0,1-1 0 0 0,-1 0 0 0 0,1 0 0 0 0,0 0 0 0 0,0-1-1 0 0,0 1 1 0 0,0-1-187 0 0,7 3 284 0 0,0 0-1 0 0,0-1 1 0 0,0 0-1 0 0,0 0 0 0 0,0-2 1 0 0,0 0-1 0 0,1 0 1 0 0,-1-1-1 0 0,1 0 1 0 0,-1-1-1 0 0,0-1 1 0 0,0 0-1 0 0,1 0 0 0 0,-1-1 1 0 0,-1-1-1 0 0,1 0 1 0 0,0-1-1 0 0,-1 0 1 0 0,0 0-1 0 0,0-1 1 0 0,-1-1-1 0 0,1 0 0 0 0,-2 0 1 0 0,1-1-1 0 0,-1-1 1 0 0,0 1-1 0 0,0-1 1 0 0,2-5-284 0 0,1-5-105 0 0,0-1-1 0 0,-2 1 1 0 0,-1-2 0 0 0,0 1 0 0 0,-2-1 0 0 0,0 0 0 0 0,-1-1 0 0 0,-1 0 0 0 0,-2 0 0 0 0,0 0 0 0 0,-1 0 0 0 0,-1 0 0 0 0,-1-1 0 0 0,-2-9 105 0 0,2 27-262 0 0,-1 0 0 0 0,0 0 0 0 0,-1 0 0 0 0,1 0 0 0 0,-1 0 0 0 0,0 1 0 0 0,0-1 0 0 0,-1 1 0 0 0,1-1 0 0 0,-1 1 0 0 0,0 0 0 0 0,0 0 0 0 0,-1 0 0 0 0,1 0 0 0 0,-1 1 0 0 0,0-1 0 0 0,1 1 0 0 0,-2 0 0 0 0,1 0 1 0 0,0 0-1 0 0,0 1 0 0 0,-1 0 0 0 0,0 0 0 0 0,1 0 0 0 0,-1 0 0 0 0,0 1 0 0 0,0-1 0 0 0,0 1 0 0 0,0 0 0 0 0,0 1 0 0 0,-2-1 262 0 0,-65 14-909 0 0,51-2 1000 0 0,-1 1 0 0 0,2 1 0 0 0,0 0 1 0 0,0 2-1 0 0,1 0 0 0 0,1 2 0 0 0,1 0 0 0 0,0 1 1 0 0,1 0-1 0 0,1 1 0 0 0,1 1 0 0 0,1 1 1 0 0,0 0-1 0 0,2 0 0 0 0,-6 15-91 0 0,12-27 72 0 0,1 1 1 0 0,0-1-1 0 0,0 1 0 0 0,1-1 1 0 0,0 1-1 0 0,1 0 0 0 0,0 0 1 0 0,0 0-1 0 0,1 1 1 0 0,1-1-1 0 0,0 0 0 0 0,0 0 1 0 0,1 0-1 0 0,0 1 0 0 0,1-1 1 0 0,0 0-1 0 0,0 0 0 0 0,1-1 1 0 0,0 1-1 0 0,2 2-72 0 0,-1-9 187 0 0,0 0 1 0 0,-1 0-1 0 0,1 0 1 0 0,0-1-1 0 0,1 1 0 0 0,-1-1 1 0 0,0 0-1 0 0,0-1 1 0 0,1 1-1 0 0,-1-1 0 0 0,1 0 1 0 0,0 0-1 0 0,-1 0 1 0 0,1 0-1 0 0,0-1 0 0 0,-1 0 1 0 0,1 0-1 0 0,0 0 1 0 0,-1-1-1 0 0,1 1 0 0 0,0-1 1 0 0,-1 0-1 0 0,1-1 1 0 0,-1 1-1 0 0,1-1 0 0 0,-1 0 1 0 0,2-1-188 0 0,19-15 305 0 0,-2-1 0 0 0,0-2 0 0 0,-1 0 0 0 0,-1-1 0 0 0,-1-1 0 0 0,-2-1 0 0 0,10-15-305 0 0,-20 27 29 0 0,3-3-264 0 0,0-2 0 0 0,-2 0 0 0 0,0 0 0 0 0,-1-1 0 0 0,-1 0 0 0 0,0 0 0 0 0,-2 0 0 0 0,0-1 0 0 0,2-16 235 0 0,1-104-7411 0 0,-21 85 3930 0 0,11 50 3468 0 0,0 1 0 0 0,0 0 0 0 0,0 0 0 0 0,0 0 0 0 0,0 0 0 0 0,-1 1 0 0 0,0-1 0 0 0,1 0 0 0 0,-1 1 0 0 0,0 0 0 0 0,0 0 0 0 0,0 0 0 0 0,-1 0 0 0 0,1 0 0 0 0,0 1 0 0 0,-1-1 0 0 0,1 1-1 0 0,-1 0 1 0 0,1 0 0 0 0,-1 0 0 0 0,0 0 0 0 0,1 1 0 0 0,-1 0 0 0 0,0-1 0 0 0,1 1 0 0 0,-1 1 0 0 0,0-1 0 0 0,0 0 0 0 0,1 1 0 0 0,-1 0 0 0 0,1 0 0 0 0,-2 0 13 0 0,-8 4 72 0 0,-1 1 1 0 0,1 1-1 0 0,0 0 0 0 0,1 1 1 0 0,-1 0-1 0 0,2 1 1 0 0,-1 0-1 0 0,1 1 0 0 0,-8 9-72 0 0,13-14 193 0 0,-11 11-50 0 0,1 0 0 0 0,0 0 0 0 0,2 2 0 0 0,0 0 0 0 0,0 0 0 0 0,2 2 0 0 0,0-1 0 0 0,2 1 0 0 0,0 1 0 0 0,1 0 0 0 0,1 1 0 0 0,1-1 0 0 0,1 1 0 0 0,1 0 0 0 0,1 1 0 0 0,1 0 0 0 0,1-1 0 0 0,1 1 0 0 0,1 12-143 0 0,0-30 76 0 0,1-1 1 0 0,0 1-1 0 0,0-1 1 0 0,0 1 0 0 0,1-1-1 0 0,-1 0 1 0 0,1 0-1 0 0,0 0 1 0 0,0 0-1 0 0,1 0 1 0 0,-1 0-1 0 0,1 0 1 0 0,0-1 0 0 0,0 0-1 0 0,0 1 1 0 0,0-1-1 0 0,1 0 1 0 0,-1 0-1 0 0,1-1 1 0 0,0 1-1 0 0,0-1 1 0 0,0 0 0 0 0,0 0-1 0 0,0 0 1 0 0,0 0-1 0 0,0-1 1 0 0,1 0-1 0 0,-1 1 1 0 0,0-2-1 0 0,1 1 1 0 0,3 0-77 0 0,2 0-87 0 0,1 0 1 0 0,-1-1-1 0 0,1 0 0 0 0,-1 0 0 0 0,0-1 1 0 0,1-1-1 0 0,-1 1 0 0 0,0-2 0 0 0,0 0 1 0 0,0 0-1 0 0,0 0 0 0 0,0-1 0 0 0,3-3 87 0 0,14-10-4133 0 0,-23 12 3460 0 0</inkml:trace>
  <inkml:trace contextRef="#ctx0" brushRef="#br0" timeOffset="16415.774">5593 4625 0 0 0,'0'0'95'0'0,"0"0"137"0"0,0 0 88 0 0,0 0 28 0 0,-31 15 88 0 0,-99 51 80 0 0,125-63-454 0 0,-1-1 0 0 0,1 1 0 0 0,0 0 0 0 0,0 0-1 0 0,0 1 1 0 0,0 0 0 0 0,1 0 0 0 0,0 0 0 0 0,-1 0 0 0 0,1 0 0 0 0,1 1 0 0 0,-1 0-1 0 0,1 0 1 0 0,-2 3-62 0 0,-3 5 165 0 0,0-1-124 0 0,0 1 0 0 0,1 0 0 0 0,0 0 0 0 0,1 1-1 0 0,1 0 1 0 0,0 0 0 0 0,1 0 0 0 0,0 0 0 0 0,1 1 0 0 0,1 0 0 0 0,0 0 0 0 0,1-1 0 0 0,1 1 0 0 0,0 0-1 0 0,1 6-40 0 0,0-18 34 0 0,0 0-1 0 0,0 0 1 0 0,-1 0-1 0 0,2 0 1 0 0,-1 0-1 0 0,0-1 1 0 0,0 1-1 0 0,1 0 1 0 0,0-1 0 0 0,-1 1-1 0 0,1-1 1 0 0,0 0-1 0 0,0 1 1 0 0,0-1-1 0 0,1 0 1 0 0,-1 0-1 0 0,0-1 1 0 0,1 1-1 0 0,1 1-33 0 0,2-1 376 0 0,1 0-1 0 0,-1 0 1 0 0,0-1 0 0 0,1 1-1 0 0,-1-1 1 0 0,1-1 0 0 0,0 1-1 0 0,-1-1 1 0 0,1-1 0 0 0,-1 1 0 0 0,1-1-1 0 0,-1 0 1 0 0,1 0 0 0 0,-1-1-1 0 0,1 0 1 0 0,-1 0 0 0 0,0-1-1 0 0,0 1 1 0 0,0-1 0 0 0,-1 0-1 0 0,1-1-375 0 0,12-8 346 0 0,0-1-1 0 0,-1 0 1 0 0,-1-1-1 0 0,-1-1 1 0 0,0 0-1 0 0,-1-1 1 0 0,0-1-1 0 0,10-17-345 0 0,-16 22-57 0 0,-1-1 0 0 0,-1 0 0 0 0,0 0-1 0 0,0 0 1 0 0,-1-1 0 0 0,-1 1 0 0 0,-1-1 0 0 0,0 0-1 0 0,0 0 1 0 0,-1-1 0 0 0,-1 1 0 0 0,-1 0 0 0 0,-1-13 57 0 0,1 24-57 0 0,0 1 0 0 0,-1 0 0 0 0,1-1 0 0 0,-1 1 1 0 0,0 0-1 0 0,0-1 0 0 0,0 1 0 0 0,0 0 0 0 0,0 0 0 0 0,0 0 1 0 0,-1 0-1 0 0,1 0 0 0 0,-1 0 0 0 0,1 1 0 0 0,-1-1 0 0 0,0 0 1 0 0,0 1-1 0 0,1-1 0 0 0,-1 1 0 0 0,0 0 0 0 0,-1-1 1 0 0,1 1-1 0 0,0 0 0 0 0,0 0 0 0 0,0 1 0 0 0,-1-1 0 0 0,1 0 1 0 0,0 1-1 0 0,-1-1 0 0 0,1 1 0 0 0,0 0 0 0 0,-1 0 0 0 0,1 0 1 0 0,0 0-1 0 0,-1 0 0 0 0,-1 1 57 0 0,-87 22-2519 0 0,72-12 2330 0 0,1 0 0 0 0,1 2 0 0 0,0 0 0 0 0,1 0 0 0 0,0 2 0 0 0,1 0 0 0 0,1 1 0 0 0,0 0 0 0 0,1 1 0 0 0,1 0 0 0 0,1 1 1 0 0,0 1-1 0 0,1 0 0 0 0,1 0 0 0 0,-3 13 189 0 0,8-23 29 0 0,1-1 1 0 0,0 1 0 0 0,0 0-1 0 0,1 1 1 0 0,1-1 0 0 0,-1 0-1 0 0,1 0 1 0 0,1 1 0 0 0,0-1-1 0 0,0 1 1 0 0,1-1 0 0 0,0 0-1 0 0,1 1 1 0 0,0-1-1 0 0,0 0 1 0 0,1 0 0 0 0,0 0-1 0 0,1-1 1 0 0,0 1 0 0 0,0-1-1 0 0,0 0 1 0 0,1 0 0 0 0,1 0-1 0 0,-1 0 1 0 0,1-1 0 0 0,1 0-1 0 0,-1-1 1 0 0,1 1-1 0 0,0-1 1 0 0,1 0 0 0 0,-1-1-1 0 0,1 0 1 0 0,0 0 0 0 0,1-1-1 0 0,6 3-29 0 0,-4-4 376 0 0,1-1-1 0 0,0 0 0 0 0,-1-1 1 0 0,1 0-1 0 0,0-1 0 0 0,0 0 0 0 0,0-1 1 0 0,0 0-1 0 0,-1-1 0 0 0,1 0 1 0 0,0-1-1 0 0,-1 0 0 0 0,0-1 1 0 0,0-1-1 0 0,0 1 0 0 0,5-5-375 0 0,-5 4 76 0 0,-1-2-1 0 0,1 1 1 0 0,-1-1-1 0 0,-1-1 0 0 0,1 0 1 0 0,-1 0-1 0 0,-1-1 1 0 0,1 0-1 0 0,-2-1 1 0 0,1 1-1 0 0,-1-2 1 0 0,-1 1-1 0 0,0-1 1 0 0,0 0-1 0 0,-1 0 1 0 0,0-1-76 0 0,10-112-4192 0 0,-15 122 3925 0 0,0 0 1 0 0,-1 0-1 0 0,1 0 1 0 0,-1 0-1 0 0,0 0 1 0 0,1 0-1 0 0,-1 0 0 0 0,0 0 1 0 0,0 0-1 0 0,0 1 1 0 0,0-1-1 0 0,-1 0 1 0 0,1 0-1 0 0,0 1 0 0 0,-1-1 1 0 0,1 1-1 0 0,-1-1 1 0 0,0 1-1 0 0,1 0 1 0 0,-1 0-1 0 0,0-1 0 0 0,0 1 1 0 0,0 0-1 0 0,1 1 1 0 0,-1-1-1 0 0,0 0 1 0 0,0 1-1 0 0,-1-1 0 0 0,1 1 1 0 0,0-1-1 0 0,0 1 1 0 0,0 0-1 0 0,0 0 1 0 0,0 0-1 0 0,0 0 0 0 0,0 0 1 0 0,0 1-1 0 0,-1-1 1 0 0,1 0-1 0 0,-2 2 267 0 0,1-2-25 0 0,-10 0-84 0 0</inkml:trace>
  <inkml:trace contextRef="#ctx0" brushRef="#br0" timeOffset="17170.968">5461 5107 0 0 0,'0'0'1124'0'0,"0"0"645"0"0,0 0 219 0 0,33 24-65 0 0,104 71-130 0 0,-135-93-1708 0 0,0 0 0 0 0,1 0 0 0 0,-1 0 0 0 0,0 0 0 0 0,0-1 0 0 0,1 1 0 0 0,-1-1 0 0 0,1 1 0 0 0,0-1 0 0 0,-1 0 0 0 0,1 0 0 0 0,0 0 0 0 0,-1 0 0 0 0,1-1 0 0 0,0 1 0 0 0,0-1 0 0 0,0 0 0 0 0,0 0 0 0 0,0 0 0 0 0,0 0 0 0 0,-1 0 0 0 0,1 0 0 0 0,0-1 0 0 0,0 0 0 0 0,0 1 0 0 0,-1-1 0 0 0,1 0 0 0 0,0 0 0 0 0,0-1-85 0 0,8-3 486 0 0,132-57 3501 0 0,-125 52-3815 0 0,-1 0 0 0 0,-1 0 0 0 0,0-2 0 0 0,0 0 0 0 0,-1-1 0 0 0,-1 0 0 0 0,0-1 0 0 0,-1-1-1 0 0,0 0 1 0 0,10-16-172 0 0,1-32-190 0 0,-24 61 130 0 0,1 1-1 0 0,-1-1 1 0 0,1 0 0 0 0,-1 1-1 0 0,0-1 1 0 0,0 0 0 0 0,0 1-1 0 0,0-1 1 0 0,0 0 0 0 0,0 0-1 0 0,0 1 1 0 0,0-1 0 0 0,-1 0-1 0 0,1 1 1 0 0,-1-1 0 0 0,0 1-1 0 0,1-1 1 0 0,-1 0 0 0 0,0 1-1 0 0,0-1 1 0 0,0 1 0 0 0,0 0-1 0 0,0-1 1 0 0,0 1 0 0 0,0 0-1 0 0,0 0 1 0 0,0-1 0 0 0,-1 1-1 0 0,1 0 1 0 0,-1 0 0 0 0,1 1-1 0 0,-1-1 1 0 0,1 0 0 0 0,-1 0 0 0 0,-1 0 60 0 0,-6-1-460 0 0,0 1 0 0 0,-1 0 1 0 0,1 0-1 0 0,-1 1 1 0 0,1 0-1 0 0,-1 0 1 0 0,1 1-1 0 0,-1 1 0 0 0,1 0 1 0 0,0 0-1 0 0,0 0 1 0 0,0 1-1 0 0,0 1 1 0 0,0 0-1 0 0,1 0 1 0 0,-1 0-1 0 0,1 2 460 0 0,-130 101-3435 0 0,127-98 3170 0 0,2 0 1 0 0,-1 1-1 0 0,1-1 1 0 0,0 2-1 0 0,1-1 1 0 0,1 1-1 0 0,-1 1 1 0 0,2-1-1 0 0,-1 1 0 0 0,2 1 1 0 0,0-1-1 0 0,0 1 1 0 0,1-1-1 0 0,-1 10 265 0 0,4-20 3 0 0,1 1-1 0 0,0-1 0 0 0,0 0 0 0 0,0 1 1 0 0,0-1-1 0 0,1 1 0 0 0,-1-1 0 0 0,0 0 1 0 0,1 1-1 0 0,0-1 0 0 0,0 0 0 0 0,-1 0 1 0 0,1 1-1 0 0,1-1 0 0 0,-1 0 1 0 0,0 0-1 0 0,0 0 0 0 0,1 0 0 0 0,-1 0 1 0 0,1-1-1 0 0,0 1 0 0 0,-1 0 0 0 0,1-1 1 0 0,0 1-1 0 0,0-1 0 0 0,0 0 0 0 0,0 1 1 0 0,0-1-1 0 0,0 0 0 0 0,1 0 0 0 0,-1 0 1 0 0,0-1-1 0 0,3 1-2 0 0,83 7 2414 0 0,-74-8-1509 0 0,4-1-84 0 0,0-1 0 0 0,0-1-1 0 0,-1-1 1 0 0,1-1-1 0 0,-1 0 1 0 0,0-1-1 0 0,0-1 1 0 0,-1 0-1 0 0,0-1 1 0 0,0-1 0 0 0,-1-1-1 0 0,0 0 1 0 0,0-1-1 0 0,6-7-820 0 0,-12 11 81 0 0,0 0 1 0 0,-1-1-1 0 0,0 1 0 0 0,-1-1 0 0 0,1-1 0 0 0,-2 0 1 0 0,1 0-1 0 0,-1 0 0 0 0,0 0 0 0 0,-1-1 1 0 0,-1 0-1 0 0,1 0 0 0 0,-1-1 0 0 0,-1 1 0 0 0,0-1 1 0 0,-1 0-1 0 0,0 1 0 0 0,0-1 0 0 0,-1 0 1 0 0,0-4-82 0 0,-2 12-62 0 0,1 0 0 0 0,-1 1 1 0 0,1-1-1 0 0,-1 1 1 0 0,0-1-1 0 0,0 1 0 0 0,0-1 1 0 0,-1 1-1 0 0,1 0 1 0 0,0-1-1 0 0,-1 1 0 0 0,0 0 1 0 0,1 0-1 0 0,-1 0 1 0 0,0 0-1 0 0,0 0 1 0 0,0 1-1 0 0,0-1 0 0 0,0 0 1 0 0,-1 1-1 0 0,1 0 1 0 0,0 0-1 0 0,-1-1 0 0 0,1 1 1 0 0,-1 0-1 0 0,1 1 1 0 0,-1-1-1 0 0,1 0 0 0 0,-1 1 1 0 0,0 0-1 0 0,1-1 1 0 0,-1 1-1 0 0,-2 0 62 0 0,-86 17-2891 0 0,71-6 2628 0 0,1 1 0 0 0,0 0 0 0 0,1 2 0 0 0,1 0 0 0 0,0 1 0 0 0,1 0 0 0 0,0 2 0 0 0,1 0 0 0 0,1 0 0 0 0,1 1-1 0 0,1 1 1 0 0,0 0 0 0 0,-4 13 263 0 0,13-28-31 0 0,0 1 0 0 0,1-1 0 0 0,-1 1 0 0 0,1 0 0 0 0,1 0 0 0 0,-1 0 0 0 0,1 0 0 0 0,-1 0 0 0 0,1 0 0 0 0,1 0 0 0 0,-1 0-1 0 0,1 1 1 0 0,0-1 0 0 0,0 0 0 0 0,1 0 0 0 0,-1 0 0 0 0,1 1 0 0 0,0-1 0 0 0,1 0 0 0 0,-1 0 0 0 0,1 0 0 0 0,0 0 0 0 0,1 0 31 0 0,1-2 209 0 0,1-2 0 0 0,0 1 0 0 0,0 0 1 0 0,0-1-1 0 0,0 0 0 0 0,0 0 1 0 0,0-1-1 0 0,1 0 0 0 0,-1 1 1 0 0,0-2-1 0 0,0 1 0 0 0,0 0 0 0 0,0-1 1 0 0,0 0-1 0 0,0 0 0 0 0,0-1 1 0 0,1 0-210 0 0,11-6 487 0 0,-1-2 0 0 0,0 0 1 0 0,0 0-1 0 0,-1-2 1 0 0,0 0-1 0 0,-1 0 0 0 0,-1-1 1 0 0,0-1-1 0 0,0-1 0 0 0,-2 1 1 0 0,7-12-488 0 0,-6 11-11 0 0,-2-1 1 0 0,0 1-1 0 0,-1-2 1 0 0,-1 1-1 0 0,0-1 0 0 0,-1-1 1 0 0,-1 1-1 0 0,-1-1 1 0 0,0 0-1 0 0,-1 0 0 0 0,-1-1 1 0 0,-1 1-1 0 0,-1-1 1 0 0,0 1-1 0 0,-2-17 11 0 0,1 33-73 0 0,0 0 1 0 0,-1 0-1 0 0,1 0 0 0 0,0 0 1 0 0,-1-1-1 0 0,0 1 0 0 0,1 0 1 0 0,-1 0-1 0 0,0 0 0 0 0,0 0 1 0 0,0 1-1 0 0,0-1 0 0 0,-1 0 1 0 0,1 0-1 0 0,0 0 0 0 0,-1 1 1 0 0,1-1-1 0 0,-1 1 0 0 0,0-1 0 0 0,0 1 1 0 0,1 0-1 0 0,-1 0 0 0 0,0 0 1 0 0,0 0-1 0 0,0 0 0 0 0,0 0 1 0 0,0 0-1 0 0,0 0 0 0 0,0 1 1 0 0,0-1-1 0 0,0 1 0 0 0,-1 0 1 0 0,1 0-1 0 0,0-1 0 0 0,0 1 1 0 0,0 1-1 0 0,-1-1 0 0 0,1 0 1 0 0,0 0-1 0 0,0 1 0 0 0,0-1 0 0 0,0 1 1 0 0,0 0-1 0 0,0 0 0 0 0,0 0 1 0 0,0 0-1 0 0,0 0 0 0 0,0 0 1 0 0,0 0-1 0 0,1 0 0 0 0,-1 1 1 0 0,0-1-1 0 0,1 1 0 0 0,-1 0 1 0 0,1-1-1 0 0,-1 2 73 0 0,-11 11-170 0 0,1 0 0 0 0,1 1-1 0 0,1 0 1 0 0,0 1 0 0 0,1 0 0 0 0,0 0 0 0 0,1 1 0 0 0,1 0 0 0 0,1 1-1 0 0,1-1 1 0 0,0 1 0 0 0,1 0 0 0 0,1 1 0 0 0,1-1 0 0 0,0 0-1 0 0,1 1 1 0 0,2 8 170 0 0,0-25 42 0 0,0 0-1 0 0,0 1 1 0 0,0-1 0 0 0,0 0-1 0 0,0 0 1 0 0,1-1-1 0 0,-1 1 1 0 0,1 0 0 0 0,-1 0-1 0 0,1-1 1 0 0,0 1-1 0 0,0-1 1 0 0,0 1-1 0 0,0-1 1 0 0,0 0 0 0 0,0 0-1 0 0,0 0 1 0 0,0 0-1 0 0,0 0 1 0 0,0 0-1 0 0,1 0 1 0 0,-1-1 0 0 0,0 1-1 0 0,1-1 1 0 0,-1 0-1 0 0,0 0 1 0 0,1 0 0 0 0,-1 0-1 0 0,0 0 1 0 0,1 0-1 0 0,-1-1 1 0 0,0 1-1 0 0,0-1 1 0 0,1 1 0 0 0,-1-1-1 0 0,0 0 1 0 0,0 0-1 0 0,0 0 1 0 0,0 0-1 0 0,0 0 1 0 0,0-1 0 0 0,0 1-1 0 0,0 0 1 0 0,0-1-1 0 0,0 0-41 0 0,11-6 132 0 0,-1-1 0 0 0,0 0-1 0 0,0-1 1 0 0,-1-1 0 0 0,-1 1-1 0 0,0-2 1 0 0,0 1 0 0 0,-1-2 0 0 0,0 1-1 0 0,-1-1 1 0 0,-1 0 0 0 0,0-1-1 0 0,3-7-131 0 0,26-120-6925 0 0,-34 128 1020 0 0</inkml:trace>
  <inkml:trace contextRef="#ctx0" brushRef="#br0" timeOffset="18853.25">6005 4860 0 0 0,'0'0'439'0'0,"0"0"473"0"0,0 0-41 0 0,0 0-194 0 0,0 0-153 0 0,-7 32-170 0 0,-20 99-110 0 0,26-129-234 0 0,0 0 1 0 0,0 0 0 0 0,0 0-1 0 0,0 1 1 0 0,1-1-1 0 0,-1 0 1 0 0,1 0 0 0 0,-1 1-1 0 0,1-1 1 0 0,0 0-1 0 0,0 1 1 0 0,0-1 0 0 0,0 0-1 0 0,0 1 1 0 0,1-1-1 0 0,-1 0 1 0 0,1 0 0 0 0,-1 1-1 0 0,1-1 1 0 0,0 0 0 0 0,0 0-1 0 0,0 0 1 0 0,0 0-1 0 0,0 0 1 0 0,1 0 0 0 0,-1 1-11 0 0,4 1 43 0 0,-2 0-20 0 0,1-1-1 0 0,-1-1 1 0 0,1 1 0 0 0,0 0 0 0 0,0-1 0 0 0,0 0 0 0 0,0 1 0 0 0,0-2 0 0 0,0 1 0 0 0,1 0 0 0 0,-1-1 0 0 0,1 0-1 0 0,-1 0 1 0 0,1 0 0 0 0,-1-1 0 0 0,1 1 0 0 0,-1-1 0 0 0,1 0 0 0 0,0-1 0 0 0,-1 1 0 0 0,1-1 0 0 0,-1 0 0 0 0,1 0-1 0 0,-1 0 1 0 0,0 0 0 0 0,1-1 0 0 0,-1 0 0 0 0,0 0 0 0 0,0 0 0 0 0,0 0 0 0 0,0-1 0 0 0,0 0 0 0 0,-1 1 0 0 0,1-1-1 0 0,-1-1 1 0 0,0 1 0 0 0,0 0 0 0 0,0-1 0 0 0,0 0 0 0 0,0 1 0 0 0,-1-1 0 0 0,0 0 0 0 0,0 0 0 0 0,0-1 0 0 0,0 1 0 0 0,-1 0-1 0 0,1-1 1 0 0,-1 1 0 0 0,0-1 0 0 0,0-1-23 0 0,1-2-315 0 0,0-1-1 0 0,-1 1 1 0 0,1-1-1 0 0,-2 1 1 0 0,1-1-1 0 0,-1 1 1 0 0,0-1-1 0 0,-1 0 1 0 0,0 1-1 0 0,-1-1 0 0 0,1 1 1 0 0,-2 0-1 0 0,1 0 1 0 0,-1-1-1 0 0,0 1 1 0 0,-1 1-1 0 0,0-2 316 0 0,0 8 39 0 0,1 0-1 0 0,-1 0 1 0 0,1 1-1 0 0,0-1 1 0 0,-1 1-1 0 0,1 0 1 0 0,-1 0-1 0 0,1 0 1 0 0,-1 1-1 0 0,1-1 1 0 0,-1 1-1 0 0,1 0 1 0 0,0 0-1 0 0,-1 0 1 0 0,1 0-1 0 0,0 0 1 0 0,0 1 0 0 0,0-1-1 0 0,0 1 1 0 0,0 0-1 0 0,0 0 1 0 0,0 0-1 0 0,0 1 1 0 0,1-1-1 0 0,-1 0 1 0 0,1 1-1 0 0,0 0 1 0 0,0 0-1 0 0,0-1 1 0 0,0 1-1 0 0,0 0 1 0 0,0 3-39 0 0,-6 2-24 0 0,1 0 0 0 0,1 0 0 0 0,-1 1 0 0 0,2 0 0 0 0,-1 0 0 0 0,1 0 0 0 0,0 1 0 0 0,1 0 0 0 0,0 0 0 0 0,1 0 0 0 0,0 0 0 0 0,1 0 0 0 0,0 1 0 0 0,-1 8 24 0 0,4-18 55 0 0,0 0 1 0 0,1 1 0 0 0,-1-1 0 0 0,0 0 0 0 0,1 0 0 0 0,-1 0 0 0 0,1 0 0 0 0,-1-1 0 0 0,1 1 0 0 0,0 0 0 0 0,-1-1 0 0 0,1 1 0 0 0,0-1 0 0 0,-1 1 0 0 0,1-1-1 0 0,0 0 1 0 0,0 0 0 0 0,-1 1 0 0 0,1-1 0 0 0,0-1 0 0 0,0 1 0 0 0,-1 0 0 0 0,1 0 0 0 0,0-1 0 0 0,0 1 0 0 0,-1-1 0 0 0,1 1 0 0 0,-1-1 0 0 0,1 0-1 0 0,0 1 1 0 0,-1-1 0 0 0,1 0 0 0 0,0-1-56 0 0,14-5 161 0 0,-1-1 0 0 0,0 0 0 0 0,-1-1 0 0 0,0-1 0 0 0,0 0 0 0 0,-1-1 0 0 0,-1 0 0 0 0,0-1 0 0 0,0-1 0 0 0,-1 0 0 0 0,-1 0 0 0 0,0-1 0 0 0,0 0 0 0 0,-1-3-161 0 0,-6 10-293 0 0,-1-1 0 0 0,0 1 1 0 0,0-1-1 0 0,0 0 0 0 0,-1 0 0 0 0,0 0 0 0 0,-1 0 1 0 0,0 0-1 0 0,0 0 0 0 0,-1 0 0 0 0,0 0 0 0 0,0 0 1 0 0,-1 0-1 0 0,0 1 0 0 0,0-1 0 0 0,-2-2 293 0 0,3 8-15 0 0,0 0 0 0 0,-1 1 0 0 0,1-1 0 0 0,-1 0 0 0 0,1 1 0 0 0,-1-1 0 0 0,0 1 0 0 0,1 0 0 0 0,-1 0 0 0 0,0 0 0 0 0,0 0 0 0 0,0 0 0 0 0,0 0 0 0 0,0 0 0 0 0,0 0 0 0 0,0 1 0 0 0,0-1 0 0 0,0 1 0 0 0,-1-1 0 0 0,1 1 0 0 0,0 0 0 0 0,0 0 0 0 0,0 0 0 0 0,0 0 0 0 0,-1 1 0 0 0,1-1 0 0 0,0 0 0 0 0,0 1 1 0 0,0-1-2 0 0,0 1 1 0 0,0 0 0 0 0,0 0 0 0 0,0 0 0 0 0,-1 0 15 0 0,-59 47 542 0 0,53-36 168 0 0,4-8-412 0 0,0 1 0 0 0,1 0 0 0 0,0 0 0 0 0,0 1 0 0 0,1-1 0 0 0,-1 1 0 0 0,1 0 0 0 0,0-1 0 0 0,1 2 0 0 0,-1-1 0 0 0,1 0 0 0 0,1 0 0 0 0,-2 6-298 0 0,16-23 3791 0 0,97-191-5814 0 0,-185 264 271 0 0,-22 27 2864 0 0,78-53-1135 0 0,34-36 609 0 0,78-51 879 0 0,-86 47-1450 0 0,5-2 94 0 0,0 0 1 0 0,0-1 0 0 0,-1 0-1 0 0,0-1 1 0 0,-1 0-1 0 0,0-1 1 0 0,0 0-1 0 0,0-1 1 0 0,2-5-110 0 0,-11 15 44 0 0,0-1 0 0 0,-1 0 0 0 0,1 1 0 0 0,0-1 1 0 0,-1 0-1 0 0,1 0 0 0 0,0 1 0 0 0,-1-1 0 0 0,1 0 1 0 0,-1 0-1 0 0,0 0 0 0 0,1 0 0 0 0,-1 0 0 0 0,0 0 1 0 0,1 0-1 0 0,-1 1 0 0 0,0-1 0 0 0,0 0 0 0 0,0 0 1 0 0,0 0-1 0 0,0 0 0 0 0,0 0 0 0 0,0 0 0 0 0,0 0 1 0 0,0 0-1 0 0,-1 0 0 0 0,1 0 0 0 0,0 0 0 0 0,0 0 1 0 0,-1 0-1 0 0,1 0 0 0 0,-1 0 0 0 0,1 1 0 0 0,-1-1 1 0 0,1 0-1 0 0,-1 0 0 0 0,0 0 0 0 0,1 1 0 0 0,-1-1 1 0 0,0 0-1 0 0,1 1 0 0 0,-1-1 0 0 0,0 1 0 0 0,0-1 1 0 0,0 1-1 0 0,0-1 0 0 0,0 1 0 0 0,1-1 0 0 0,-1 1 1 0 0,0 0-1 0 0,0-1 0 0 0,0 1 0 0 0,0 0 0 0 0,0 0 1 0 0,0 0-1 0 0,0 0-44 0 0,-13 3 55 0 0,1 1 1 0 0,0 0-1 0 0,1 1 1 0 0,-1 1-1 0 0,1 0 1 0 0,0 0-1 0 0,0 1 1 0 0,1 1-1 0 0,0 0 0 0 0,0 0 1 0 0,1 1-1 0 0,0 1 1 0 0,0 0-1 0 0,1 0 1 0 0,1 1-1 0 0,0 0 1 0 0,-2 3-56 0 0,-3 2 109 0 0,4-7-114 0 0,1-1-1 0 0,0 1 0 0 0,1 1 0 0 0,0-1 0 0 0,0 2 0 0 0,1-1 0 0 0,0 0 0 0 0,1 1 0 0 0,0 0 0 0 0,1 0 0 0 0,0 1 0 0 0,1-1 0 0 0,0 1 0 0 0,1 0 0 0 0,0 0 0 0 0,1 0 0 0 0,0 2 6 0 0,4-11-29 0 0,-1 1 1 0 0,1-1 0 0 0,-1 1-1 0 0,1-1 1 0 0,0 0 0 0 0,0 0 0 0 0,1 0-1 0 0,-1-1 1 0 0,1 1 0 0 0,-1-1-1 0 0,1 0 1 0 0,0 0 0 0 0,0 0-1 0 0,0 0 1 0 0,0-1 0 0 0,0 1 0 0 0,0-1-1 0 0,0 0 1 0 0,1 0 0 0 0,-1-1-1 0 0,0 1 1 0 0,0-1 0 0 0,1 0-1 0 0,-1 0 1 0 0,0-1 0 0 0,1 1-1 0 0,-1-1 1 0 0,0 0 0 0 0,1 0 28 0 0,4 1-19 0 0,183-4 559 0 0,-191 5-494 0 0,0 0 0 0 0,-1-1 0 0 0,1 1 0 0 0,0 0 0 0 0,0 0 0 0 0,-1 0 1 0 0,1 0-1 0 0,-1 0 0 0 0,1 0 0 0 0,-1 0 0 0 0,1 0 0 0 0,-1 0 0 0 0,1 0 1 0 0,-1 0-1 0 0,0 0 0 0 0,0 0 0 0 0,1 0 0 0 0,-1 0 0 0 0,0 0 0 0 0,0 1 1 0 0,0-1-1 0 0,0 0 0 0 0,0 0 0 0 0,-1 0 0 0 0,1 0 0 0 0,0 0 0 0 0,0 0 1 0 0,-1 0-1 0 0,1 0 0 0 0,-1 0 0 0 0,1 0 0 0 0,-1 0 0 0 0,1 0 1 0 0,-1 0-1 0 0,0 0 0 0 0,1 0 0 0 0,-1 0 0 0 0,0 0 0 0 0,0 0 0 0 0,0 0-46 0 0,-168 153 3172 0 0,157-146-2993 0 0,0 3-112 0 0,-1 0 0 0 0,0-2 0 0 0,0 0 0 0 0,-2 0 0 0 0,1-1 0 0 0,-1-1 0 0 0,0 0 0 0 0,0-1 0 0 0,0-1 0 0 0,-1 0 0 0 0,0-1 0 0 0,-10 0-67 0 0,-19-2-529 0 0,37 0 441 0 0,-1 0 1 0 0,0-1-1 0 0,1 0 1 0 0,-1-1-1 0 0,0 0 1 0 0,0 0-1 0 0,0-1 1 0 0,0 0-1 0 0,1-1 0 0 0,-1 0 1 0 0,1 0-1 0 0,-1-1 1 0 0,1 0-1 0 0,0 0 1 0 0,0-1-1 0 0,0 0 1 0 0,0 0-1 0 0,1-1 1 0 0,0 0-1 0 0,0-1 0 0 0,-2-1 88 0 0,7-55-264 0 0,2 61 255 0 0,0 0-1 0 0,0 0 0 0 0,0 1 0 0 0,1-1 0 0 0,-2 0 0 0 0,1 1 1 0 0,0-1-1 0 0,0 0 0 0 0,0 0 0 0 0,0 1 0 0 0,0-1 1 0 0,0 0-1 0 0,-1 1 0 0 0,1-1 0 0 0,0 0 0 0 0,-1 1 1 0 0,1-1-1 0 0,0 0 0 0 0,-1 1 0 0 0,1-1 0 0 0,-1 1 1 0 0,1-1-1 0 0,-1 1 0 0 0,1-1 0 0 0,-1 1 0 0 0,1-1 0 0 0,-1 1 1 0 0,0-1-1 0 0,1 1 0 0 0,-1 0 0 0 0,0-1 0 0 0,1 1 1 0 0,-1 0-1 0 0,0 0 0 0 0,1 0 0 0 0,-1-1 0 0 0,0 1 1 0 0,0 0-1 0 0,1 0 0 0 0,-1 0 0 0 0,0 0 0 0 0,1 0 1 0 0,-1 0-1 0 0,0 0 0 0 0,0 0 0 0 0,1 1 0 0 0,-1-1 0 0 0,0 0 1 0 0,1 0-1 0 0,-2 1 10 0 0,-8-1-3 0 0,9 0 55 0 0,1 0-9 0 0,0 0-26 0 0,38 11-829 0 0,188-3 1777 0 0,-163-22-507 0 0,-62 13-24 0 0,-30 2 504 0 0,-109 46-1577 0 0,54-13-99 0 0,61-23-244 0 0,-1-1 0 0 0,0-1 0 0 0,-1-1-1 0 0,0-1 1 0 0,0-2 0 0 0,-1 0 0 0 0,1-2 0 0 0,-10 0 982 0 0,33-2 57 0 0,0-1-1 0 0,0 0 1 0 0,1 0 0 0 0,-1 0 0 0 0,0-1-1 0 0,0 1 1 0 0,1 0 0 0 0,-1-1-1 0 0,0 1 1 0 0,1-1 0 0 0,-1 1-1 0 0,0-1 1 0 0,1 0 0 0 0,-1 0 0 0 0,1 1-1 0 0,-1-1 1 0 0,1 0 0 0 0,0-1-1 0 0,-1 1 1 0 0,1 0 0 0 0,0 0-1 0 0,0-1 1 0 0,0 1 0 0 0,0 0-1 0 0,0-1 1 0 0,0 1 0 0 0,0-1 0 0 0,0 1-1 0 0,0-1 1 0 0,1 0 0 0 0,-1 1-1 0 0,1-1 1 0 0,-1 0 0 0 0,1 1-1 0 0,0-1 1 0 0,-1 0 0 0 0,1 1 0 0 0,0-1-1 0 0,0 0 1 0 0,0 0 0 0 0,1 1-1 0 0,-1-1 1 0 0,0 0 0 0 0,1 0-1 0 0,-1 1 1 0 0,1-1 0 0 0,-1 0-57 0 0,31-78 1944 0 0,33-56-166 0 0,-60 120-1806 0 0,0 1 0 0 0,1 0 0 0 0,1 1 0 0 0,0-1 1 0 0,1 1-1 0 0,1 0 0 0 0,0 1 0 0 0,1 0 0 0 0,1 0 1 0 0,-1 1-1 0 0,2 0 0 0 0,0 0 0 0 0,0 1 0 0 0,3 0 28 0 0,45-62 167 0 0,-30 28-263 0 0,-11 20-1500 0 0,-5 6-4414 0 0,-6 8-519 0 0</inkml:trace>
  <inkml:trace contextRef="#ctx0" brushRef="#br0" timeOffset="24793.866">5667 5343 0 0 0,'0'0'448'0'0,"0"0"422"0"0,0 0 116 0 0,0 0-29 0 0,0 0-48 0 0,0 0-93 0 0,0 0-10 0 0,0 0 27 0 0,0 0 12 0 0,-6 3 16 0 0,-32 19 838 0 0,-13-16 4303 0 0,-25-18-3737 0 0,66 9-1861 0 0,-12-13 1811 0 0,22 16-1993 0 0,-10-26 1333 0 0,-16 7-818 0 0,-10-6-507 0 0,21 21-200 0 0,-13-7 86 0 0,-2-8 19 0 0,17-58-147 0 0,29-15-76 0 0,17 1-23 0 0,-29 82 83 0 0,-8 14-33 0 0,-8 17-28 0 0,-18 128 122 0 0,16-25 40 0 0,14-120-62 0 0,0-1 0 0 0,0 1 0 0 0,1 0 0 0 0,0-1 0 0 0,0 1 0 0 0,0 0-1 0 0,0-1 1 0 0,1 1 0 0 0,0-1 0 0 0,0 0 0 0 0,0 0 0 0 0,1 0 0 0 0,-1 0 0 0 0,1 0-1 0 0,0 0 1 0 0,0 0 0 0 0,0-1 0 0 0,0 0 0 0 0,1 0 0 0 0,3 3-11 0 0,57 49 355 0 0,0-36 259 0 0,-42-12-436 0 0,44 8 58 0 0,-43-14-108 0 0,63-10 134 0 0,-10-27 60 0 0,-50 18-429 0 0,11-12 175 0 0,26-22 8 0 0,10-21 10 0 0,-3-9-110 0 0,-36 38 112 0 0,13-117-82 0 0,-46 151-9 0 0,1 0 0 0 0,-1 1-1 0 0,0-1 1 0 0,-1 0 0 0 0,0 0 0 0 0,-1 0-1 0 0,0 0 1 0 0,0 1 0 0 0,-1-1-1 0 0,-1 0 1 0 0,1 1 0 0 0,-1-1 0 0 0,-1 0 3 0 0,-45-112-46 0 0,18 64 93 0 0,-8-1-74 0 0,-15-4 54 0 0,-23 26-48 0 0,34 26 13 0 0,3 4-4 0 0,-53 11-35 0 0,20 3 92 0 0,8 13-71 0 0,-23 44-8 0 0,41-22 9 0 0,5 1 64 0 0,35-36-40 0 0,1 0 0 0 0,0 1 0 0 0,1 0 0 0 0,0 0 0 0 0,0 0 1 0 0,1 1-1 0 0,0 0 0 0 0,1 0 0 0 0,-1 0 0 0 0,2 0 1 0 0,-1 0-1 0 0,1 1 0 0 0,1-1 0 0 0,0 1 0 0 0,0-1 0 0 0,1 1 1 0 0,0-1-1 0 0,1 5 1 0 0,-15 88 100 0 0,8-80-63 0 0,1 0 1 0 0,1 0-1 0 0,1 1 1 0 0,0-1-1 0 0,2 1 1 0 0,1-1-1 0 0,0 1 1 0 0,4 18-38 0 0,36 70 145 0 0,-35-103-123 0 0,0 0-1 0 0,1 0 1 0 0,-1 0 0 0 0,2-1-1 0 0,-1 0 1 0 0,1 0-1 0 0,0 0 1 0 0,0-1-1 0 0,1 0 1 0 0,0-1-1 0 0,0 0 1 0 0,0 0-1 0 0,1 0 1 0 0,-1-1 0 0 0,1 0-1 0 0,0-1 1 0 0,0 0-1 0 0,1-1 1 0 0,3 1-22 0 0,76 23 262 0 0,30-5 0 0 0,-37-14-74 0 0,-47-3-169 0 0,13-3 111 0 0,2-13-47 0 0,-6 5-35 0 0,-4 0-5 0 0,-2 3-2 0 0,78-28 218 0 0,-60-20 138 0 0,-33 26-266 0 0,-4-11-23 0 0,-2-45 80 0 0,34-75-191 0 0,-34 113-82 0 0,-17 43 101 0 0,0 1 0 0 0,0 0-11 0 0,0 0-11 0 0,2-26 26 0 0,9-54 34 0 0,-11 80-62 0 0,0 0-5 0 0,0 0-14 0 0,0 0 29 0 0,0 0 14 0 0,0 0 5 0 0,0 0-9 0 0,0 0-15 0 0,0 0 18 0 0,0 0-27 0 0,0 0 0 0 0,0 0-4 0 0,0 0-5 0 0,0 0 3 0 0,0 0-6 0 0,0 0-25 0 0,0 19-303 0 0,-3 21 392 0 0,-2 0 0 0 0,-2-1 0 0 0,-1 0 1 0 0,-2 0-1 0 0,-4 5-40 0 0,13-39 3 0 0,-2 7 7 0 0,-1 0 1 0 0,0-1-1 0 0,0 1 1 0 0,-2-1-1 0 0,1 0 1 0 0,-1-1-1 0 0,-1 1 0 0 0,0-1 1 0 0,0 0-1 0 0,-1-1 1 0 0,0 0-1 0 0,-8 7-10 0 0,-53 45 42 0 0,5-9-69 0 0,21-30 50 0 0,-6-11 23 0 0,-32-4-51 0 0,14 15-30 0 0,-75-11 53 0 0,57-10 12 0 0,37-19 69 0 0,21-12-283 0 0,9-29-539 0 0,17 56 474 0 0,0-44-1591 0 0,4 16-6716 0 0,1 20-3568 0 0</inkml:trace>
  <inkml:trace contextRef="#ctx0" brushRef="#br0" timeOffset="30498.971">2631 1793 0 0 0,'0'0'559'0'0,"0"0"20"0"0,0 0-15 0 0,0 0 21 0 0,0 0 39 0 0,10-7 39 0 0,78-64 2706 0 0,83-73 3042 0 0,94-59-2671 0 0,22-17-1989 0 0,536-456 721 0 0,-612 492-1747 0 0,-180 147-162 0 0,-32 55-1292 0 0,-2 8-7168 0 0,3-23-1 0 0</inkml:trace>
  <inkml:trace contextRef="#ctx0" brushRef="#br0" timeOffset="32109.388">6401 4374 1912 0 0,'0'0'841'0'0,"0"0"-177"0"0,0 0 65 0 0,0 0 257 0 0,0 0 234 0 0,0 0 102 0 0,0 0-10 0 0,0 0-117 0 0,0 0-132 0 0,0 0-128 0 0,0 0-97 0 0,0 0-65 0 0,0 0-63 0 0,31-34-13 0 0,97-107-32 0 0,-47 59 589 0 0,316-284 2996 0 0,-200 179-1590 0 0,173-126-2660 0 0,-175 167 665 0 0,-176 127-1707 0 0,-19 19-385 0 0,-2 0-7754 0 0,2 0-2356 0 0</inkml:trace>
  <inkml:trace contextRef="#ctx0" brushRef="#br0" timeOffset="33526.884">3870 129 2577 0 0,'0'0'3036'0'0,"0"0"-1858"0"0,0 0-813 0 0,0 0-221 0 0,0 0 52 0 0,0 0 242 0 0,0 0 243 0 0,0 0 118 0 0,0 0-32 0 0,0 0-35 0 0,0 0-19 0 0,0 0-22 0 0,0 0 13 0 0,5 0-90 0 0,2 1-368 0 0,-1 1 0 0 0,1-1 0 0 0,-1 1 0 0 0,0 0 0 0 0,0 1 0 0 0,0 0 0 0 0,0 0 0 0 0,0 0 0 0 0,0 0 0 0 0,-1 1 0 0 0,1 0 0 0 0,-1 0 0 0 0,0 1-246 0 0,175 113 3033 0 0,104 122-781 0 0,-216-185-1808 0 0,-2 3 0 0 0,-3 2 0 0 0,42 54-444 0 0,171 177 1003 0 0,-29-37-237 0 0,207 225 339 0 0,-240-214-470 0 0,-47-89-259 0 0,49 27 24 0 0,112 55-64 0 0,-275-214-298 0 0,22 18 139 0 0,-3 4-1 0 0,61 71-176 0 0,162 217 328 0 0,-97-123-109 0 0,55 34 102 0 0,-185-213-281 0 0,-65-48-37 0 0,-1-1 21 0 0,-2-3 4 0 0,0 0 8 0 0,0 0-4 0 0,0 0-3 0 0,0 0 14 0 0,0 0-10 0 0,0 0-27 0 0,-26-4-769 0 0,-28-11-4785 0 0,31-1-1341 0 0,9 3-2352 0 0,8 6 2078 0 0</inkml:trace>
  <inkml:trace contextRef="#ctx0" brushRef="#br0" timeOffset="33881.948">7390 3064 7938 0 0,'0'0'1793'0'0,"0"0"-100"0"0,0 0-58 0 0,0 0 16 0 0,0 0-42 0 0,0 0-163 0 0,0 0-248 0 0,0 0-219 0 0,0 0-215 0 0,0 0-165 0 0,0 0-122 0 0,0 0-77 0 0,0 0-4 0 0,-13 15 31 0 0,-37 51 41 0 0,47-62-395 0 0,1 1 0 0 0,-1-1 0 0 0,1 1 1 0 0,0-1-1 0 0,1 1 0 0 0,-1 0 0 0 0,1-1 0 0 0,0 1 0 0 0,0 0 0 0 0,1 0 1 0 0,-1 0-1 0 0,1 0 0 0 0,0 0 0 0 0,0 0 0 0 0,1 0 0 0 0,0 0-73 0 0,0 12 234 0 0,-1 44 366 0 0,3 22-256 0 0,-4 1-1 0 0,-3 0 1 0 0,-4-1 0 0 0,-4 0-1 0 0,-3-1 1 0 0,-11 25-344 0 0,-38 62-18 0 0,33-99-409 0 0,30-69 368 0 0,1-1 0 0 0,0 1-1 0 0,0 0 1 0 0,0-1 0 0 0,0 1 0 0 0,0-1 0 0 0,0 1 0 0 0,0 0 0 0 0,0-1 0 0 0,0 1 0 0 0,0-1 0 0 0,1 1 0 0 0,-1 0-1 0 0,0-1 1 0 0,0 1 0 0 0,1-1 0 0 0,-1 1 0 0 0,0 0 0 0 0,1-1 0 0 0,-1 1 0 0 0,0-1 0 0 0,1 1 0 0 0,-1-1-1 0 0,1 0 1 0 0,-1 1 0 0 0,0-1 0 0 0,1 1 0 0 0,-1-1 0 0 0,1 0 0 0 0,0 1 0 0 0,-1-1 0 0 0,1 0 0 0 0,-1 0 0 0 0,1 1-1 0 0,-1-1 1 0 0,1 0 0 0 0,0 0 0 0 0,-1 0 0 0 0,1 0 0 0 0,0 0 0 0 0,-1 0 0 0 0,1 0 0 0 0,-1 0 0 0 0,1 0-1 0 0,0 0 1 0 0,-1 0 0 0 0,1 0 0 0 0,-1 0 0 0 0,1 0 0 0 0,0-1 0 0 0,-1 1 0 0 0,1 0 0 0 0,-1 0 0 0 0,1-1 0 0 0,-1 1-1 0 0,1 0 1 0 0,0-1 59 0 0,33-17-5092 0 0,-23 8-1020 0 0,0 5-5193 0 0</inkml:trace>
  <inkml:trace contextRef="#ctx0" brushRef="#br0" timeOffset="34975.74">4419 129 0 0 0,'0'0'613'0'0,"0"0"180"0"0,0 0 175 0 0,0 0 131 0 0,0 0 76 0 0,0 0-36 0 0,0 0-93 0 0,0 0-136 0 0,0 0-153 0 0,0 0-116 0 0,-6-15-48 0 0,-17-48-3 0 0,26 20 2796 0 0,2 36-1447 0 0,-17 54 6363 0 0,12 37-8024 0 0,1-43 521 0 0,-6 56-156 0 0,-4 0 0 0 0,-5 0 0 0 0,-13 39-643 0 0,-21 158 424 0 0,42-250-235 0 0,5-39-4447 0 0,1-5-4586 0 0,0 0-3071 0 0</inkml:trace>
  <inkml:trace contextRef="#ctx0" brushRef="#br0" timeOffset="40964.841">5453 593 1880 0 0,'0'0'1710'0'0,"0"0"-296"0"0,0 0-31 0 0,0 0 165 0 0,0 0 150 0 0,0 0-2 0 0,0 0-137 0 0,0 0-195 0 0,0 0-175 0 0,0 0-117 0 0,0 0-83 0 0,-2-11-108 0 0,-1-3-490 0 0,-2-9-110 0 0,4-3 3734 0 0,44 19-2573 0 0,-12 7-1193 0 0,-8-2-106 0 0,0 1 0 0 0,1 1 0 0 0,-1 1-1 0 0,-1 1 1 0 0,1 1 0 0 0,0 1 0 0 0,0 1 0 0 0,-1 1 0 0 0,0 1-1 0 0,-1 1 1 0 0,1 1 0 0 0,7 5-143 0 0,-26-12 14 0 0,1 1 0 0 0,0 0 1 0 0,0-1-1 0 0,-1 1 0 0 0,0 1 0 0 0,1-1 0 0 0,-1 0 0 0 0,0 1 1 0 0,-1 0-1 0 0,1 0 0 0 0,-1 0 0 0 0,1 0 0 0 0,-1 0 0 0 0,-1 0 1 0 0,1 0-1 0 0,0 1 0 0 0,-1-1 0 0 0,0 1 0 0 0,0-1 1 0 0,0 1-1 0 0,-1-1 0 0 0,0 1 0 0 0,1-1 0 0 0,-2 1 0 0 0,1 0 1 0 0,0-1-1 0 0,-2 5-14 0 0,-3-4 30 0 0,0 0 1 0 0,0 0 0 0 0,-1 0-1 0 0,0-1 1 0 0,0 0 0 0 0,0 0-1 0 0,0-1 1 0 0,-1 1 0 0 0,1-1-1 0 0,-1-1 1 0 0,0 1 0 0 0,0-1-1 0 0,0-1 1 0 0,0 1 0 0 0,0-1-1 0 0,0 0 1 0 0,-1-1-31 0 0,7 1 2 0 0,-260 54 98 0 0,251-53-104 0 0,0 1 1 0 0,0 1 0 0 0,0-1-1 0 0,1 1 1 0 0,0 1 0 0 0,-1 0 0 0 0,2 0-1 0 0,-1 1 1 0 0,1 0 0 0 0,0 1 0 0 0,-6 5 3 0 0,12-8 6 0 0,1 0 1 0 0,-1 1 0 0 0,1-1 0 0 0,0 1 0 0 0,0-1 0 0 0,0 1 0 0 0,0-1 0 0 0,1 1-1 0 0,0 0 1 0 0,0-1 0 0 0,0 1 0 0 0,0 0 0 0 0,1-1 0 0 0,0 1 0 0 0,0-1 0 0 0,0 1 0 0 0,1-1-1 0 0,-1 1 1 0 0,1-1 0 0 0,0 0 0 0 0,0 0 0 0 0,1 0 0 0 0,-1 0 0 0 0,1 0 0 0 0,0 1-7 0 0,69 72 702 0 0,33-34 491 0 0,-53-42-957 0 0,-52-1-260 0 0,0 0-20 0 0,0 0-39 0 0,0 0-50 0 0,0 0-61 0 0,0 0-128 0 0,0 0-175 0 0,8 6-7630 0 0,-6-5 3645 0 0,3 3-8183 0 0</inkml:trace>
  <inkml:trace contextRef="#ctx0" brushRef="#br0" timeOffset="41996.181">5845 1315 2369 0 0,'0'0'4259'0'0,"0"0"-2116"0"0,0 0-657 0 0,0 0 193 0 0,0 0 280 0 0,0 0 87 0 0,0 0-247 0 0,0 0-426 0 0,0 0-350 0 0,0 0-215 0 0,0 0-90 0 0,0 0-41 0 0,0 0-16 0 0,-2 1-33 0 0,-5 7-44 0 0,5-6-25 0 0,2-2-47 0 0,18-11 1838 0 0,-2 1-2281 0 0,1 1 0 0 0,0 0 0 0 0,1 1 1 0 0,0 1-1 0 0,0 1 0 0 0,1 1 0 0 0,-1 0 0 0 0,1 1 1 0 0,0 1-1 0 0,1 1 0 0 0,-1 1 0 0 0,2 0-69 0 0,113 1 68 0 0,-133 0-64 0 0,0 0-1 0 0,1 0 0 0 0,-1 1 1 0 0,0-1-1 0 0,1 0 0 0 0,-1 1 1 0 0,0-1-1 0 0,1 0 0 0 0,-1 1 1 0 0,0-1-1 0 0,0 1 0 0 0,0 0 1 0 0,1-1-1 0 0,-1 1 0 0 0,0 0 0 0 0,0 0 1 0 0,0 0-1 0 0,0 0 0 0 0,0 0 1 0 0,0 0-1 0 0,0 0 0 0 0,-1 0 1 0 0,1 0-1 0 0,0 0 0 0 0,-1 1 1 0 0,1-1-1 0 0,0 0 0 0 0,-1 0 1 0 0,0 1-1 0 0,1-1 0 0 0,-1 0 0 0 0,0 1 1 0 0,0-1-1 0 0,1 0 0 0 0,-1 1 1 0 0,0-1-1 0 0,0 0 0 0 0,0 1 1 0 0,-1-1-1 0 0,1 1 0 0 0,0-1 1 0 0,-1 0-1 0 0,1 1 0 0 0,0-1 1 0 0,-1 0-1 0 0,1 0 0 0 0,-1 1 1 0 0,0-1-1 0 0,1 0 0 0 0,-2 1-3 0 0,-41 57 252 0 0,-67 52-39 0 0,90-78-203 0 0,47-33-74 0 0,108-33 136 0 0,25-7 37 0 0,-123 39-145 0 0,-35 27 39 0 0,-3-14 27 0 0,-1-1 1 0 0,-1 0-1 0 0,0 0 1 0 0,0 0 0 0 0,-1-1-1 0 0,0 1 1 0 0,-1-1 0 0 0,0 0-1 0 0,-1 0 1 0 0,0 0 0 0 0,0-1-31 0 0,-18 34 133 0 0,17-32-69 0 0,0 0 0 0 0,-1-1 0 0 0,0 0-1 0 0,0-1 1 0 0,-1 0 0 0 0,-1 0-1 0 0,1-1 1 0 0,-1 0 0 0 0,-5 2-64 0 0,-15 2 53 0 0,30-9-1140 0 0,34-24-1939 0 0,-31 17 2407 0 0,1 1-496 0 0,-1-1-3364 0 0,1 0-7466 0 0</inkml:trace>
  <inkml:trace contextRef="#ctx0" brushRef="#br0" timeOffset="45272.636">2164 2209 808 0 0,'0'0'1047'0'0,"0"0"-285"0"0,0 0 14 0 0,0 0 300 0 0,0 0 374 0 0,0 0 257 0 0,0 0 53 0 0,0 0-128 0 0,0 0-226 0 0,0 0-240 0 0,0 0-184 0 0,-1 0-411 0 0,-2 0 6915 0 0,-10 214-3557 0 0,13-155-3908 0 0,42-18-3458 0 0,-31-28-2856 0 0,-7-8-1946 0 0</inkml:trace>
  <inkml:trace contextRef="#ctx0" brushRef="#br0" timeOffset="45680.534">2210 3005 3481 0 0,'0'0'931'0'0,"0"0"-89"0"0,0 0 268 0 0,0 0 330 0 0,0 0 194 0 0,0 0-26 0 0,0 0-227 0 0,0 0-281 0 0,0 0-247 0 0,0 0-144 0 0,0 0-68 0 0,0 0-9 0 0,0 0 28 0 0,0 22 4672 0 0,15 150-1299 0 0,6-50-3485 0 0,-17-81-236 0 0,0-3-3666 0 0,-2-14-7558 0 0,-2-20-253 0 0</inkml:trace>
  <inkml:trace contextRef="#ctx0" brushRef="#br0" timeOffset="45996.942">2268 3984 3009 0 0,'0'0'1152'0'0,"0"0"-199"0"0,0 0 102 0 0,0 0 302 0 0,0 0 284 0 0,0 0 124 0 0,0 0-93 0 0,0 0-273 0 0,0 0-251 0 0,0 0-206 0 0,0 0-129 0 0,0 0-34 0 0,-2 21-23 0 0,-11 98 1565 0 0,-1-53 1504 0 0,14-58-3727 0 0,-2 2-188 0 0,1-1-1 0 0,0 1 0 0 0,1-1 0 0 0,0 1 1 0 0,1-1-1 0 0,0 1 0 0 0,0-1 1 0 0,1 0-1 0 0,0 1 0 0 0,1-1 1 0 0,1 4 90 0 0,6 17-4238 0 0,-8-19-3356 0 0,0-4-3886 0 0</inkml:trace>
  <inkml:trace contextRef="#ctx0" brushRef="#br0" timeOffset="46337.573">2187 5188 11266 0 0,'0'0'1326'0'0,"0"0"-555"0"0,0 0-228 0 0,0 0 115 0 0,0 0 131 0 0,0 0-9 0 0,0 0-124 0 0,0 0-171 0 0,-4 31-161 0 0,-16 97-144 0 0,15-4 181 0 0,2-49 396 0 0,1-37-2489 0 0,1 1-7536 0 0,1-32 1372 0 0</inkml:trace>
  <inkml:trace contextRef="#ctx0" brushRef="#br0" timeOffset="56864.227">3104 4676 1096 0 0,'0'0'1212'0'0,"0"0"95"0"0,0 0 235 0 0,0 0 208 0 0,0 0 85 0 0,0 0-95 0 0,0 0-183 0 0,0 0-210 0 0,0 0-191 0 0,0 0-140 0 0,0 0-117 0 0,0-3 5237 0 0,2-13-5625 0 0,16-2-294 0 0,0 1 0 0 0,0 0 1 0 0,2 1-1 0 0,0 1 1 0 0,0 1-1 0 0,2 1 0 0 0,0 1 1 0 0,0 1-1 0 0,1 1 0 0 0,0 1 1 0 0,1 1-1 0 0,4-1-217 0 0,-27 9 0 0 0,0-1 0 0 0,0 0 0 0 0,0 1 0 0 0,0-1 0 0 0,0 1 0 0 0,0-1 0 0 0,0 1 0 0 0,0-1 0 0 0,0 1 0 0 0,0 0 0 0 0,0-1 0 0 0,0 1 0 0 0,1 0 0 0 0,-1 0-1 0 0,0 0 1 0 0,0 0 0 0 0,0 0 0 0 0,0 0 0 0 0,1 0 0 0 0,-1 1 0 0 0,0-1 0 0 0,0 0 0 0 0,0 1 0 0 0,0-1 0 0 0,0 1 0 0 0,0-1 0 0 0,0 1 0 0 0,0-1 0 0 0,0 1 0 0 0,0 0 0 0 0,0-1 0 0 0,0 1 0 0 0,0 0 0 0 0,0 0 0 0 0,0 0-1 0 0,-1-1 1 0 0,1 1 0 0 0,0 0 0 0 0,-1 0 0 0 0,1 0 0 0 0,-1 0 0 0 0,1 1 0 0 0,-1-1 0 0 0,1 0 0 0 0,-1 0 0 0 0,0 0 0 0 0,0 0 0 0 0,1 0 0 0 0,-1 0 0 0 0,0 1 0 0 0,0-1 0 0 0,0 0 0 0 0,0 0 0 0 0,0 0 0 0 0,0 0 0 0 0,-1 1-1 0 0,1-1 1 0 0,-1 1 0 0 0,0 8 9 0 0,-1 1 0 0 0,0-1 0 0 0,-1 0 0 0 0,0 0 0 0 0,-1 0-1 0 0,0 0 1 0 0,-1 0 0 0 0,0-1 0 0 0,0 0 0 0 0,-1 0-1 0 0,0 0 1 0 0,0-1 0 0 0,-1 0 0 0 0,-1 0 0 0 0,-4 4-9 0 0,-38 52 21 0 0,38-42-14 0 0,42-18-29 0 0,33 0 94 0 0,-55-5-70 0 0,0 1 0 0 0,0-1-1 0 0,0 1 1 0 0,0 1 0 0 0,0 0-1 0 0,0 0 1 0 0,0 0 0 0 0,0 1-1 0 0,0 0 1 0 0,-1 1 0 0 0,1 0-1 0 0,0 0 1 0 0,-1 1 0 0 0,0-1-1 0 0,0 2 1 0 0,0-1 0 0 0,-1 1-1 0 0,1 0 1 0 0,-1 0 0 0 0,2 3-2 0 0,-5-2 7 0 0,-1-1 0 0 0,-1 0 0 0 0,1 1 1 0 0,-1 0-1 0 0,0 0 0 0 0,0-1 1 0 0,0 1-1 0 0,-1 0 0 0 0,0 0 1 0 0,0 0-1 0 0,0-1 0 0 0,-1 1 0 0 0,0 0 1 0 0,0 0-1 0 0,-1-1 0 0 0,1 1 1 0 0,-1-1-1 0 0,0 1 0 0 0,-2 1-7 0 0,-8 11 31 0 0,-1 0 0 0 0,-1-1 0 0 0,0 0 0 0 0,-1-1-1 0 0,-1-1 1 0 0,-1 0 0 0 0,0-1 0 0 0,-6 3-31 0 0,-53 30-359 0 0,80-51-4329 0 0,22-20 101 0 0,-12 13-874 0 0,-4 3-5223 0 0</inkml:trace>
  <inkml:trace contextRef="#ctx0" brushRef="#br0" timeOffset="60772.738">3811 4614 1576 0 0,'0'0'2031'0'0,"0"0"-488"0"0,0 0 16 0 0,0 0 152 0 0,0 0 77 0 0,0 0-19 0 0,0 0-238 0 0,0 0-265 0 0,0 0-202 0 0,0 0-197 0 0,0 0-124 0 0,1-2 266 0 0,0-2-971 0 0,-2 3 3929 0 0,-7 9-3910 0 0,1 0 0 0 0,0 1 0 0 0,0-1 0 0 0,1 2 0 0 0,0-1 0 0 0,1 1-1 0 0,0-1 1 0 0,1 1 0 0 0,-2 4-57 0 0,-1 1 8 0 0,-1 1-1 0 0,2-1 0 0 0,0 2 1 0 0,1-1-1 0 0,1 0 0 0 0,1 1 1 0 0,0 0-1 0 0,1 0 0 0 0,0 0 1 0 0,2 14-8 0 0,2-25 17 0 0,1-1 1 0 0,0 1-1 0 0,0-1 1 0 0,0 0-1 0 0,0 0 1 0 0,1-1 0 0 0,0 1-1 0 0,0-1 1 0 0,0 0-1 0 0,1 0 1 0 0,-1 0 0 0 0,1 0-1 0 0,0-1 1 0 0,0 0-1 0 0,0 0 1 0 0,1 0-1 0 0,-1-1 1 0 0,1 1 0 0 0,-1-1-1 0 0,1-1 1 0 0,0 1-1 0 0,0-1 1 0 0,0 0-1 0 0,-1 0 1 0 0,1-1 0 0 0,0 0-1 0 0,0 0 1 0 0,2 0-18 0 0,3 1 142 0 0,0 0-1 0 0,0-1 1 0 0,1 0 0 0 0,-1-1 0 0 0,0 0 0 0 0,0-1-1 0 0,0 0 1 0 0,-1-1 0 0 0,1 0 0 0 0,-1 0 0 0 0,1-1-1 0 0,-1-1 1 0 0,0 0 0 0 0,0 0 0 0 0,-1-1 0 0 0,0 0-1 0 0,0-1 1 0 0,0 0 0 0 0,-1 0 0 0 0,0-1 0 0 0,0 0-142 0 0,-3 2 52 0 0,0 0 0 0 0,-1 0 0 0 0,0 0 0 0 0,0 0 0 0 0,-1-1 1 0 0,0 0-1 0 0,0 1 0 0 0,0-1 0 0 0,-1 0 0 0 0,0-1 0 0 0,0 1 0 0 0,-1 0 1 0 0,0 0-1 0 0,0-1 0 0 0,-1 1 0 0 0,0-1 0 0 0,0 1 0 0 0,-1 0 0 0 0,0-1 1 0 0,0 1-1 0 0,-1 0 0 0 0,0 0 0 0 0,0 0 0 0 0,0 0 0 0 0,-1 0 1 0 0,0 0-1 0 0,-1 1 0 0 0,1-1 0 0 0,-4-3-52 0 0,-3 0-91 0 0,-1 1 0 0 0,0 1 0 0 0,-1-1 0 0 0,0 2-1 0 0,0 0 1 0 0,-1 0 0 0 0,0 1 0 0 0,0 1 0 0 0,0 0 0 0 0,-1 1 0 0 0,0 0 0 0 0,1 1 0 0 0,-1 1-1 0 0,0 0 1 0 0,-1 0 0 0 0,1 2 0 0 0,0 0 0 0 0,0 1 0 0 0,-13 1 91 0 0,-43 40-4606 0 0,54-28 70 0 0,2-5-5451 0 0</inkml:trace>
  <inkml:trace contextRef="#ctx0" brushRef="#br0" timeOffset="61232.466">4076 4418 6169 0 0,'0'0'2063'0'0,"0"0"-280"0"0,0 0-161 0 0,0 0-152 0 0,0 0-273 0 0,0 0-346 0 0,0 0-352 0 0,0 0-228 0 0,0 0-94 0 0,0 0-1 0 0,0 0 10 0 0,0 0-9 0 0,0 0 15 0 0,-1 16-8 0 0,-4 50-21 0 0,5-63-131 0 0,0-1-1 0 0,0 0 1 0 0,0 1 0 0 0,1-1 0 0 0,-1 1 0 0 0,1-1 0 0 0,0 0 0 0 0,0 1 0 0 0,0-1-1 0 0,0 0 1 0 0,0 0 0 0 0,0 0 0 0 0,0 0 0 0 0,1 0 0 0 0,-1 0 0 0 0,1 0 0 0 0,0 0-1 0 0,-1 0 1 0 0,1-1 0 0 0,0 1 0 0 0,0 0 0 0 0,0-1 0 0 0,0 0 0 0 0,0 0 0 0 0,0 1-1 0 0,1-1 1 0 0,-1-1 0 0 0,0 1 0 0 0,1 0 0 0 0,-1 0 0 0 0,0-1 0 0 0,1 1 0 0 0,-1-1 0 0 0,1 0-1 0 0,-1 0 1 0 0,0 0 0 0 0,2 0-32 0 0,2 1 250 0 0,-3-1-89 0 0,0 0-1 0 0,0 1 0 0 0,0-1 0 0 0,0 0 1 0 0,0-1-1 0 0,0 1 0 0 0,0-1 0 0 0,0 1 1 0 0,0-1-1 0 0,0 0 0 0 0,0 0 0 0 0,0 0 1 0 0,0 0-1 0 0,-1-1 0 0 0,1 1 0 0 0,0-1 1 0 0,-1 0-1 0 0,1 1 0 0 0,-1-1 0 0 0,0 0 1 0 0,0-1-1 0 0,1 1 0 0 0,-1 0 0 0 0,-1-1 1 0 0,1 1-1 0 0,0-1 0 0 0,0 1 0 0 0,-1-1 1 0 0,0 0-1 0 0,0 0 0 0 0,1 0 0 0 0,-1 0-160 0 0,1-4 181 0 0,1-1-1 0 0,-1 1 0 0 0,-1-1 0 0 0,1 0 0 0 0,-1 1 0 0 0,-1-1 0 0 0,0 0 0 0 0,0 0 1 0 0,0 0-1 0 0,-1 1 0 0 0,0-1 0 0 0,-1-4-180 0 0,0 8-8 0 0,1 0-1 0 0,-1 0 1 0 0,0 0 0 0 0,0 0-1 0 0,0 1 1 0 0,-1-1 0 0 0,1 1-1 0 0,-1-1 1 0 0,0 1 0 0 0,0 0 0 0 0,0 0-1 0 0,0 0 1 0 0,-1 1 0 0 0,1-1-1 0 0,-1 1 1 0 0,1 0 0 0 0,-1 0-1 0 0,0 0 1 0 0,0 0 0 0 0,-3 0 8 0 0,-31 6-8545 0 0,32-1-3050 0 0</inkml:trace>
  <inkml:trace contextRef="#ctx0" brushRef="#br0" timeOffset="62237.047">2594 4982 0 0 0,'0'0'693'0'0,"0"0"530"0"0,0 0 246 0 0,0 0 60 0 0,0 0 20 0 0,0 0 19 0 0,0 0-22 0 0,0 0-86 0 0,0 0-106 0 0,0 0-202 0 0,0 0-236 0 0,0 0-169 0 0,0 0-132 0 0,-12-1 14 0 0,-33-4-213 0 0,45 3 9125 0 0,117 10-8125 0 0,97-9-263 0 0,-26-46-655 0 0,-158 38-358 0 0,-23 5-520 0 0,-22 6-1119 0 0,1 5-1359 0 0,9-4-588 0 0,-1-2-8743 0 0</inkml:trace>
  <inkml:trace contextRef="#ctx0" brushRef="#br0" timeOffset="65356.422">4314 4702 5345 0 0,'0'0'1771'0'0,"0"0"30"0"0,0 0 96 0 0,0 0 80 0 0,0 0-122 0 0,0 0-350 0 0,0 0-448 0 0,0 0-320 0 0,0 0-163 0 0,0 0-34 0 0,0 0 65 0 0,0 0 71 0 0,3 0 42 0 0,119-48 3803 0 0,104-78-1909 0 0,-153 79-2137 0 0,-50 30-417 0 0,-16 11 453 0 0,-5 3 367 0 0,-2 3-863 0 0,0 0-21 0 0,0 0 4 0 0,0 0-21 0 0,0 0 0 0 0,0 0-5 0 0,0 0 26 0 0,0 0-5 0 0,0 0 6 0 0,0 0 38 0 0,0 0-34 0 0,0 0 6 0 0,0 0-2 0 0,0 0-14 0 0,0 0-9 0 0,0 0-1 0 0,0 0 10 0 0,0 0-22 0 0,0 0 25 0 0,0 0-4 0 0,0 0-6 0 0,0 0 29 0 0,0 0-3 0 0,0 0-23 0 0,17-14-299 0 0,20-5 328 0 0,-48 19-202 0 0,-29 7 215 0 0,-57-24 25 0 0,29-20 97 0 0,78 48-159 0 0,0 0 0 0 0,-1 0 0 0 0,-1 1 0 0 0,0 1 0 0 0,-1-1 0 0 0,0 1 0 0 0,0 1-1 0 0,-2-1 1 0 0,0 1 0 0 0,0 0 0 0 0,-1 0 0 0 0,1 14 6 0 0,12 103 71 0 0,-7-46-111 0 0,-5-75 171 0 0,-1-31 24 0 0,-1 3-169 0 0,61-140 23 0 0,-28 58-44 0 0,-33 91-471 0 0,3-7-637 0 0,-4 4-9884 0 0,-2 9-1254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8:49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414 253 888 0 0,'0'0'1958'0'0,"0"0"-275"0"0,0 0 44 0 0,0 0 143 0 0,0 0 137 0 0,0 0 29 0 0,0 0-70 0 0,0 0-191 0 0,0 0-227 0 0,0 0-249 0 0,0 0-248 0 0,-7-9-149 0 0,-23-28-125 0 0,26 33-43 0 0,-11-14 1398 0 0,6 16 246 0 0,7 22-2167 0 0,-6 44 16 0 0,3 1 1 0 0,2 0-1 0 0,4 0 0 0 0,2 3-227 0 0,13 259 472 0 0,-36-261-677 0 0,11-95-9557 0 0,9 1-2458 0 0,0 19 6084 0 0</inkml:trace>
  <inkml:trace contextRef="#ctx0" brushRef="#br0" timeOffset="298.195">193 213 9810 0 0,'0'0'2441'0'0,"0"0"-549"0"0,0 0-425 0 0,0 0-211 0 0,0 0-86 0 0,0 0-103 0 0,0 0-166 0 0,0 0-177 0 0,0 0-118 0 0,0 0-50 0 0,0 0-13 0 0,0 0 13 0 0,0 0 4 0 0,19-8 0 0 0,64-25-5 0 0,98-22 1517 0 0,-29 17-1464 0 0,-47 28-693 0 0,-90 20-1808 0 0,-22 10-4597 0 0,-1-13-567 0 0,4-3-4610 0 0</inkml:trace>
  <inkml:trace contextRef="#ctx0" brushRef="#br0" timeOffset="514.001">298 588 15771 0 0,'0'0'739'0'0,"0"0"-203"0"0,0 0 175 0 0,0 0 335 0 0,0 0 175 0 0,0 0-55 0 0,0 0-209 0 0,0 0-244 0 0,0 0-239 0 0,32-3-179 0 0,103-13-114 0 0,29-23-681 0 0,-158 37 163 0 0,18-3-1181 0 0,-9 0-3926 0 0,-8 2-5838 0 0</inkml:trace>
  <inkml:trace contextRef="#ctx0" brushRef="#br0" timeOffset="848.211">795 831 2713 0 0,'0'0'1477'0'0,"0"0"129"0"0,0 0 220 0 0,0 0 159 0 0,0 0 2 0 0,0 0-258 0 0,0 0-388 0 0,0 0-290 0 0,0 0-120 0 0,0 0-24 0 0,0 0 56 0 0,0 0 59 0 0,0 0 58 0 0,-3 17-19 0 0,-9 48-116 0 0,13-155 1868 0 0,7 69-2720 0 0,0-1 0 0 0,1 1 0 0 0,1 0 0 0 0,1 1-1 0 0,1 0 1 0 0,0 0 0 0 0,2 2 0 0 0,0 0-1 0 0,1 0 1 0 0,1 1 0 0 0,0 1 0 0 0,2 1 0 0 0,0 0-1 0 0,14-8-92 0 0,12 8-608 0 0,-42 66-3557 0 0,-2-36 131 0 0,0-6-2599 0 0,0-4-4663 0 0</inkml:trace>
  <inkml:trace contextRef="#ctx0" brushRef="#br0" timeOffset="1198.908">1213 769 3153 0 0,'0'0'3662'0'0,"0"0"-1075"0"0,0 0-313 0 0,0 0-108 0 0,0 0-231 0 0,0 0-308 0 0,0 0-360 0 0,0 0-318 0 0,0 0-235 0 0,31-17-144 0 0,95-51-83 0 0,-72 24 296 0 0,-53 43-741 0 0,1-1 0 0 0,-1 1 0 0 0,0 0-1 0 0,1-1 1 0 0,-1 1 0 0 0,0-1 0 0 0,0 0 0 0 0,0 1-1 0 0,0-1 1 0 0,0 0 0 0 0,0 0 0 0 0,0 1 0 0 0,0-1 0 0 0,-1 0-1 0 0,1 0 1 0 0,-1 0 0 0 0,0 0 0 0 0,1 0 0 0 0,-1 0-1 0 0,0 0 1 0 0,0 0 0 0 0,0 0 0 0 0,-1 0 0 0 0,1 0 0 0 0,0 0-1 0 0,-1 0 1 0 0,1 0 0 0 0,-1 0 0 0 0,0 1 0 0 0,1-1-1 0 0,-1 0 1 0 0,0 0 0 0 0,0 1 0 0 0,0-1 0 0 0,0 0 0 0 0,-1 1-1 0 0,1-1 1 0 0,0 1 0 0 0,-1-1 0 0 0,1 1 0 0 0,-1 0-1 0 0,0-1-41 0 0,-7 2-46 0 0,-1 1 0 0 0,1 0 0 0 0,0 0 0 0 0,-1 1 0 0 0,1 0 0 0 0,0 1 0 0 0,0 0-1 0 0,0 0 1 0 0,0 1 0 0 0,1 0 0 0 0,-1 0 0 0 0,1 1 0 0 0,0 0 0 0 0,0 1-1 0 0,1-1 1 0 0,0 2 0 0 0,0-1 0 0 0,0 1 0 0 0,1 0 0 0 0,0 0 0 0 0,0 1 0 0 0,0 0 46 0 0,-4 2-46 0 0,1 0 0 0 0,0 1 0 0 0,1-1 1 0 0,-1 2-1 0 0,2-1 0 0 0,0 1 0 0 0,0 0 1 0 0,1 1-1 0 0,1 0 0 0 0,0 0 0 0 0,1 0 1 0 0,0 0-1 0 0,1 1 0 0 0,1-1 1 0 0,0 1-1 0 0,0 0 0 0 0,2 0 46 0 0,1-11-10 0 0,1 1 0 0 0,1 0 0 0 0,-1-1 0 0 0,0 1-1 0 0,1-1 1 0 0,0 0 0 0 0,0 0 0 0 0,0 0 0 0 0,0 0 0 0 0,0-1 0 0 0,0 1 0 0 0,1-1-1 0 0,-1 1 1 0 0,1-1 0 0 0,0-1 0 0 0,0 1 0 0 0,-1 0 0 0 0,1-1 0 0 0,0 0-1 0 0,0 0 1 0 0,1 0 0 0 0,-1 0 0 0 0,0-1 0 0 0,0 1 0 0 0,0-1 0 0 0,0 0 0 0 0,1 0-1 0 0,-1-1 1 0 0,0 0 0 0 0,0 1 0 0 0,0-1 0 0 0,1-1 10 0 0,4 2-19 0 0,12-2-373 0 0,0-1 0 0 0,-1-1-1 0 0,1-1 1 0 0,-1-1-1 0 0,0-1 1 0 0,0-1 0 0 0,-1 0-1 0 0,0-2 1 0 0,7-4 392 0 0,0-2-3731 0 0,-13 8-972 0 0,0 0-5127 0 0</inkml:trace>
  <inkml:trace contextRef="#ctx0" brushRef="#br0" timeOffset="1558.658">1542 842 1120 0 0,'0'0'2414'0'0,"0"0"-351"0"0,0 0 376 0 0,0 0 314 0 0,0 0-132 0 0,0 0-397 0 0,0 0-433 0 0,0 0-380 0 0,0 0-259 0 0,0 0-192 0 0,0 0-147 0 0,33-15-124 0 0,99-52-107 0 0,-64 16 315 0 0,2-66 438 0 0,-69 116-1325 0 0,-1 1-1 0 0,1-1 0 0 0,0 0 1 0 0,-1 0-1 0 0,1 0 1 0 0,-1 0-1 0 0,1 0 1 0 0,-1 0-1 0 0,0 0 1 0 0,1 0-1 0 0,-1 0 1 0 0,0 0-1 0 0,0 0 1 0 0,0 0-1 0 0,0 0 1 0 0,0 0-1 0 0,0 0 1 0 0,0 0-1 0 0,0 0 1 0 0,0 0-1 0 0,0 0 1 0 0,0 0-1 0 0,-1 0 1 0 0,1 0-1 0 0,0 0 0 0 0,-1 0 1 0 0,1 0-1 0 0,-1 1 1 0 0,1-1-1 0 0,-1 0 1 0 0,1 0-1 0 0,-1 0 1 0 0,0 0-1 0 0,1 1 1 0 0,-1-1-1 0 0,0 0 1 0 0,0 1-1 0 0,1-1 1 0 0,-1 0-1 0 0,0 1 1 0 0,0-1-1 0 0,0 1 1 0 0,0 0-1 0 0,0-1 1 0 0,0 1-1 0 0,0 0 0 0 0,0-1 1 0 0,0 1-1 0 0,-1 0-9 0 0,-51 10-248 0 0,37 1 202 0 0,0 1-1 0 0,0 0 1 0 0,1 1 0 0 0,1 1 0 0 0,0 0-1 0 0,1 1 1 0 0,1 0 0 0 0,0 1-1 0 0,1 1 1 0 0,0-1 0 0 0,-4 13 46 0 0,10-17-30 0 0,0-1 1 0 0,1 0 0 0 0,1 1 0 0 0,0 0 0 0 0,0 0-1 0 0,1 0 1 0 0,1 0 0 0 0,0 1 0 0 0,1-1 0 0 0,0 4 29 0 0,0-12-2 0 0,1-1 0 0 0,0 0 0 0 0,0 0 0 0 0,0 0 0 0 0,0 1 0 0 0,0-1 0 0 0,0 0 0 0 0,1 0 0 0 0,0-1 1 0 0,-1 1-1 0 0,1 0 0 0 0,0 0 0 0 0,0-1 0 0 0,1 1 0 0 0,-1-1 0 0 0,0 0 0 0 0,1 0 0 0 0,0 0 0 0 0,-1 0 0 0 0,1 0 1 0 0,0 0-1 0 0,0-1 0 0 0,0 0 0 0 0,0 1 0 0 0,0-1 0 0 0,0 0 0 0 0,1 0 0 0 0,-1-1 0 0 0,0 1 0 0 0,2 0 2 0 0,102-3-116 0 0,-9-39-1410 0 0,-61 17-5632 0 0,-30 17-4214 0 0</inkml:trace>
  <inkml:trace contextRef="#ctx0" brushRef="#br0" timeOffset="2466.117">2540 84 11194 0 0,'0'0'1797'0'0,"0"0"-100"0"0,0 0-102 0 0,0 0-76 0 0,0 0-170 0 0,0 0-341 0 0,0 0-380 0 0,0 0-253 0 0,0 0-115 0 0,0 0 0 0 0,0 0 60 0 0,0 0 39 0 0,0 0 21 0 0,-5 29 3 0 0,-15 95-13 0 0,-8 165 979 0 0,-51 108-899 0 0,73-331-410 0 0,6-65-61 0 0,0-1 44 0 0,21-24 593 0 0,12-11-547 0 0,0 1 0 0 0,3 2 0 0 0,0 1 1 0 0,2 2-1 0 0,1 2 0 0 0,2 1 0 0 0,0 2 0 0 0,2 2 1 0 0,30-10-70 0 0,-68 29-7 0 0,1 1 0 0 0,1 0-1 0 0,-1 0 1 0 0,0 1 0 0 0,0 0 0 0 0,1 0 0 0 0,-1 0 0 0 0,0 1 0 0 0,1 0 0 0 0,-1 0 0 0 0,1 0 0 0 0,-1 1 0 0 0,2 0 7 0 0,-5 3 15 0 0,-1 0 0 0 0,1 1 0 0 0,-1-1 0 0 0,0 1 0 0 0,0-1 0 0 0,0 1 0 0 0,-1-1 0 0 0,0 1 0 0 0,0 0 0 0 0,0 0 0 0 0,0 0 0 0 0,-1 0 1 0 0,0-1-1 0 0,0 1 0 0 0,0 0 0 0 0,0 0 0 0 0,-1 0 0 0 0,0 0 0 0 0,0 0 0 0 0,-1 3-15 0 0,-3 5 22 0 0,0 0 0 0 0,-1 0-1 0 0,0 0 1 0 0,-1-1 0 0 0,-1 0 0 0 0,1-1-1 0 0,-2 1 1 0 0,0-1 0 0 0,0-1 0 0 0,-1 0-1 0 0,0 0 1 0 0,-1-1 0 0 0,0 0-22 0 0,-3 3-32 0 0,0 0 0 0 0,0 0 0 0 0,-1-1 0 0 0,-1-1 0 0 0,1-1 0 0 0,-2 0 0 0 0,1-1 0 0 0,-1-1 0 0 0,0 0 0 0 0,-1-2 0 0 0,-12 3 32 0 0,30-7-100 0 0,-1-1 0 0 0,0 0 0 0 0,0 0 0 0 0,0 1 0 0 0,0-1 0 0 0,0 0 0 0 0,0 0 0 0 0,0 0 0 0 0,0 0 0 0 0,0 0 0 0 0,0 0 0 0 0,0 0 0 0 0,0-1 0 0 0,0 1 0 0 0,1 0 0 0 0,-1 0 0 0 0,0-1 0 0 0,0 1 0 0 0,0-1 0 0 0,0 1 0 0 0,0-1 0 0 0,1 1 0 0 0,-1-1 0 0 0,0 1 0 0 0,0-1 0 0 0,1 0 0 0 0,-1 1 0 0 0,0-1 0 0 0,1 0 0 0 0,-1 1 0 0 0,1-1 0 0 0,-1 0 0 0 0,1 0 0 0 0,-1 0 0 0 0,1 0 0 0 0,0 0 0 0 0,-1 0 100 0 0,8-25-8983 0 0,0 15-2223 0 0</inkml:trace>
  <inkml:trace contextRef="#ctx0" brushRef="#br0" timeOffset="2789.858">3054 695 9066 0 0,'0'0'2698'0'0,"0"0"-687"0"0,0 0-271 0 0,0 0-149 0 0,0 0-206 0 0,0 0-292 0 0,0 0-339 0 0,0 0-290 0 0,0 0-167 0 0,0 0-66 0 0,0 0-20 0 0,-8 32 9 0 0,-19 97 49 0 0,26-128-258 0 0,1 0-1 0 0,-1 0 1 0 0,1 0-1 0 0,-1 1 1 0 0,1-1 0 0 0,0 0-1 0 0,-1 0 1 0 0,1 0-1 0 0,0 1 1 0 0,0-1 0 0 0,0 0-1 0 0,0 0 1 0 0,0 1 0 0 0,0-1-1 0 0,0 0 1 0 0,0 0-1 0 0,0 1 1 0 0,1-1 0 0 0,-1 0-1 0 0,1 0 1 0 0,-1 0-1 0 0,1 1 1 0 0,-1-1 0 0 0,1 0-1 0 0,-1 0 1 0 0,1 0-1 0 0,0 0 1 0 0,0 0 0 0 0,-1 0-1 0 0,1 0 1 0 0,0 0-1 0 0,0-1 1 0 0,0 1 0 0 0,0 0-1 0 0,0 0 1 0 0,0-1-1 0 0,0 1 1 0 0,1-1 0 0 0,-1 1-1 0 0,0-1 1 0 0,0 1-1 0 0,0-1 1 0 0,1 0 0 0 0,-1 0-1 0 0,0 1 1 0 0,0-1-1 0 0,1 0 1 0 0,-1 0 0 0 0,1 0-11 0 0,4 0 102 0 0,5 2 63 0 0,0-1 1 0 0,1 0 0 0 0,-1-1 0 0 0,0 0 0 0 0,0-1 0 0 0,1 0 0 0 0,-1-1 0 0 0,0 0 0 0 0,0-1 0 0 0,0 0 0 0 0,-1-1 0 0 0,1 0 0 0 0,-1 0 0 0 0,0-1 0 0 0,0-1 0 0 0,0 0 0 0 0,-1 0-1 0 0,0-1 1 0 0,0 0 0 0 0,0 0 0 0 0,3-5-166 0 0,-8 9 34 0 0,1 0-1 0 0,-1 0 0 0 0,0 0 0 0 0,0-1 1 0 0,0 0-1 0 0,0 1 0 0 0,0-2 0 0 0,-1 1 1 0 0,0 0-1 0 0,0-1 0 0 0,0 1 1 0 0,0-1-1 0 0,-1 0 0 0 0,0 0 0 0 0,0 0 1 0 0,0 0-1 0 0,-1 0 0 0 0,1 0 0 0 0,-1-1 1 0 0,-1 1-1 0 0,1 0 0 0 0,-1-1 1 0 0,0 1-1 0 0,0 0 0 0 0,0-1 0 0 0,-1 1 1 0 0,1 0-1 0 0,-1-1 0 0 0,-1 1 0 0 0,1 0 1 0 0,-1 0-1 0 0,0 0 0 0 0,0 0 1 0 0,-1 0-1 0 0,1 0 0 0 0,-1 1 0 0 0,0-1 1 0 0,0 1-1 0 0,0 0 0 0 0,-1-1-33 0 0,-2 2-86 0 0,1-1 1 0 0,-1 1-1 0 0,0 1 0 0 0,0-1 0 0 0,0 1 0 0 0,0 0 0 0 0,0 0 0 0 0,0 1 1 0 0,-1 0-1 0 0,1 0 0 0 0,-1 0 0 0 0,1 1 0 0 0,0 0 0 0 0,-1 0 1 0 0,1 0-1 0 0,-1 1 0 0 0,1 0 0 0 0,0 1 0 0 0,-1-1 0 0 0,1 1 0 0 0,0 0 1 0 0,0 1-1 0 0,0-1 0 0 0,0 2 86 0 0,-48 35-10250 0 0,47-31-1690 0 0</inkml:trace>
  <inkml:trace contextRef="#ctx0" brushRef="#br0" timeOffset="3201.442">3540 666 8354 0 0,'0'0'1443'0'0,"0"0"-592"0"0,0 0-103 0 0,0 0 116 0 0,0 0 64 0 0,0 0-18 0 0,0 0-177 0 0,0 0-239 0 0,0 0-186 0 0,0 0-122 0 0,0 0-87 0 0,-30 32-36 0 0,-89 97 1 0 0,90-88 18 0 0,32-37 72 0 0,0-1 0 0 0,0 0-1 0 0,0 0 1 0 0,1-1-1 0 0,-1 1 1 0 0,1-1-1 0 0,-1 1 1 0 0,1-1-1 0 0,0 0 1 0 0,0 0-1 0 0,0-1 1 0 0,0 1-1 0 0,0-1 1 0 0,0 0-1 0 0,1 0 1 0 0,-1 0-1 0 0,0-1 1 0 0,0 0 0 0 0,1 1-1 0 0,-1-1 1 0 0,0-1-1 0 0,1 1 1 0 0,-1-1-1 0 0,0 0 1 0 0,1 0-1 0 0,-1 0 1 0 0,0 0-1 0 0,0-1 1 0 0,0 1-1 0 0,0-1 1 0 0,0 0-1 0 0,0-1-153 0 0,18-9 662 0 0,-1-1 0 0 0,-1-1 0 0 0,0 0 0 0 0,-1-2 0 0 0,0 0 0 0 0,-1-2-1 0 0,3-4-661 0 0,197-249 2117 0 0,-203 254-2129 0 0,-1-2 0 0 0,0 0 1 0 0,-1-1-1 0 0,-1 0 0 0 0,-1-1 0 0 0,-1 0 1 0 0,-1 0-1 0 0,-1-1 0 0 0,0 0 0 0 0,-2-1 1 0 0,-1 0-1 0 0,0 0 0 0 0,-2 0 0 0 0,-1-1 0 0 0,-1 1 1 0 0,0 0-1 0 0,-2-2 12 0 0,1 20-21 0 0,-1 1 0 0 0,1-1-1 0 0,-1 1 1 0 0,1 0 0 0 0,-1-1 0 0 0,-1 1 0 0 0,1 0-1 0 0,-1 0 1 0 0,1 0 0 0 0,-1 0 0 0 0,0 0 0 0 0,-1 0 0 0 0,1 0-1 0 0,-1 1 1 0 0,1-1 0 0 0,-1 1 0 0 0,0-1 0 0 0,0 1 0 0 0,-1 0-1 0 0,1 1 1 0 0,-1-1 0 0 0,1 0 0 0 0,-1 1 0 0 0,0 0 0 0 0,0 0-1 0 0,0 0 1 0 0,0 0 0 0 0,0 1 0 0 0,0 0 0 0 0,-1-1-1 0 0,1 2 1 0 0,-1-1 0 0 0,1 0 0 0 0,0 1 0 0 0,-1 0 0 0 0,1 0-1 0 0,-1 0 1 0 0,1 1 0 0 0,0-1 0 0 0,-1 1 0 0 0,-2 1 21 0 0,-10 5-48 0 0,0 1-1 0 0,1 1 1 0 0,0 0 0 0 0,1 2 0 0 0,0-1-1 0 0,0 2 1 0 0,2 0 0 0 0,-1 0 0 0 0,1 2 0 0 0,1-1-1 0 0,0 2 1 0 0,1-1 0 0 0,1 2 0 0 0,-3 5 48 0 0,2-2-5 0 0,0 0 0 0 0,2 1 0 0 0,0 0 1 0 0,1 0-1 0 0,1 1 0 0 0,1 0 0 0 0,1 1 0 0 0,0-1 1 0 0,2 1-1 0 0,1-1 0 0 0,0 1 0 0 0,2 0 0 0 0,1 8 5 0 0,0-21-31 0 0,0-1 0 0 0,0 0 0 0 0,0 0 0 0 0,1 0 0 0 0,1 0 0 0 0,-1 0 0 0 0,2 0 0 0 0,-1-1-1 0 0,1 1 1 0 0,0-1 0 0 0,0 0 0 0 0,1 0 0 0 0,-1-1 0 0 0,2 1 0 0 0,-1-1 0 0 0,1 0 0 0 0,0 0 0 0 0,0-1 0 0 0,1 0 0 0 0,-1 0 0 0 0,1 0-1 0 0,0-1 1 0 0,1 0 0 0 0,4 2 31 0 0,1 0-621 0 0,0-1 0 0 0,0-1-1 0 0,1 0 1 0 0,-1-1 0 0 0,1 0 0 0 0,0-1-1 0 0,0 0 1 0 0,0-1 0 0 0,2-1 621 0 0,0 0-1637 0 0,24 0-7376 0 0,-24-4 16 0 0</inkml:trace>
  <inkml:trace contextRef="#ctx0" brushRef="#br0" timeOffset="3729.38">4142 526 5665 0 0,'0'0'1782'0'0,"0"0"-424"0"0,0 0-90 0 0,0 0 12 0 0,0 0-69 0 0,0 0-88 0 0,0 0-236 0 0,0 0-282 0 0,0 0-166 0 0,-12 33-92 0 0,-35 102 5 0 0,46-134-327 0 0,-1 1 1 0 0,1-1-1 0 0,0 1 1 0 0,0 0-1 0 0,0-1 1 0 0,0 1-1 0 0,1 0 1 0 0,-1-1-1 0 0,0 1 1 0 0,1 0-1 0 0,-1 0 1 0 0,1 0-1 0 0,0 0 1 0 0,0 0-1 0 0,-1-1 1 0 0,1 1-1 0 0,0 0 1 0 0,1 0-1 0 0,-1 0 0 0 0,0 0 1 0 0,0 0-1 0 0,1 0 1 0 0,-1-1-1 0 0,1 1 1 0 0,0 0-1 0 0,-1 0 1 0 0,1-1-1 0 0,0 1 1 0 0,0 0-1 0 0,1 0-25 0 0,3 3 220 0 0,1 0 11 0 0,-1-1 0 0 0,1 0 1 0 0,1 0-1 0 0,-1 0 0 0 0,0-1 0 0 0,1 0 0 0 0,0 0 0 0 0,0 0 1 0 0,0-1-1 0 0,0 0 0 0 0,0-1 0 0 0,0 1 0 0 0,0-1 1 0 0,1-1-1 0 0,-1 1 0 0 0,0-1 0 0 0,1-1 0 0 0,-1 1 0 0 0,0-1 1 0 0,0-1-1 0 0,0 1 0 0 0,0-1 0 0 0,2-1-231 0 0,11-4 287 0 0,0-1 1 0 0,-1-1-1 0 0,0-1 0 0 0,0 0 0 0 0,-1-1 0 0 0,-1-1 1 0 0,0-1-1 0 0,-1-1 0 0 0,0 0 0 0 0,-1-1 0 0 0,0-1 1 0 0,-2 0-1 0 0,0 0 0 0 0,0-2 0 0 0,-2 0 0 0 0,0 0 1 0 0,7-17-288 0 0,-10-5 781 0 0,-8 39-640 0 0,0 1-38 0 0,0 0-43 0 0,0 0-31 0 0,0 0-37 0 0,0 0-40 0 0,-2 34-293 0 0,6 12 343 0 0,2 0 1 0 0,2 0-1 0 0,3-1 0 0 0,1 0 1 0 0,2-1-1 0 0,2 0 0 0 0,2-1 1 0 0,5 6-3 0 0,61 173 16 0 0,-72-179-22 0 0,-2 0 1 0 0,-1 1-1 0 0,-3 0 1 0 0,-1 0-1 0 0,-2 1 1 0 0,-3-1-1 0 0,-2 11 6 0 0,0-43 3 0 0,0 0 0 0 0,-1-1-1 0 0,-1 1 1 0 0,0-1 0 0 0,-1 0 0 0 0,0 0 0 0 0,0 0-1 0 0,-1-1 1 0 0,-1 0 0 0 0,0 0 0 0 0,0-1 0 0 0,0 1-1 0 0,-2-2 1 0 0,1 1 0 0 0,-1-1 0 0 0,0 0 0 0 0,0-1-1 0 0,-1 0 1 0 0,0-1 0 0 0,-1 0 0 0 0,1 0-1 0 0,-1-1 1 0 0,0 0 0 0 0,-1-1 0 0 0,1-1 0 0 0,0 0-1 0 0,-1 0 1 0 0,0-1 0 0 0,0 0 0 0 0,0-1 0 0 0,0-1-1 0 0,-9 0-2 0 0,13 2 8 0 0,0 0 0 0 0,-1-1 0 0 0,1 0 0 0 0,0-1-1 0 0,-1 0 1 0 0,1 0 0 0 0,0 0 0 0 0,-1-1 0 0 0,1-1-1 0 0,0 1 1 0 0,0-1 0 0 0,0-1 0 0 0,0 1 0 0 0,0-1-1 0 0,0-1 1 0 0,1 1 0 0 0,-1-1 0 0 0,1-1 0 0 0,0 1-1 0 0,1-1 1 0 0,-1-1 0 0 0,1 1 0 0 0,0-1 0 0 0,0 0-1 0 0,0 0 1 0 0,1-1 0 0 0,-3-5-8 0 0,4 1 6 0 0,1-1 0 0 0,0 1 1 0 0,1-1-1 0 0,0 0 0 0 0,1 0 0 0 0,0 0 0 0 0,1 1 1 0 0,1-1-1 0 0,0 0 0 0 0,0 0 0 0 0,1 0 0 0 0,1 1 0 0 0,-1-1 1 0 0,2 1-1 0 0,0 0 0 0 0,0-1 0 0 0,1 2 0 0 0,1-1 1 0 0,0 1-1 0 0,0 0 0 0 0,7-9-6 0 0,11-13-8 0 0,2 1 0 0 0,1 1 0 0 0,1 1 1 0 0,1 1-1 0 0,30-20 8 0 0,-14 13-422 0 0,1 3 0 0 0,2 1 1 0 0,1 3-1 0 0,1 2 1 0 0,1 2-1 0 0,55-17 422 0 0,-92 36-507 0 0,30-10-2965 0 0,-15 6-3159 0 0,0 1-6185 0 0</inkml:trace>
  <inkml:trace contextRef="#ctx0" brushRef="#br0" timeOffset="9813.054">9 1546 2817 0 0,'0'0'2047'0'0,"0"0"-1186"0"0,0 0-391 0 0,0 0 63 0 0,0 0 302 0 0,0 0 396 0 0,0 0 275 0 0,0 0 42 0 0,0 0-225 0 0,0 0-346 0 0,0 0-276 0 0,-9 3 360 0 0,59-3 966 0 0,121-8 898 0 0,178-27-810 0 0,120 2-664 0 0,622-13 164 0 0,-489 17-584 0 0,96 15 17 0 0,-293 21-684 0 0,-235-14-188 0 0,114-22-176 0 0,-122 11 109 0 0,299 6 482 0 0,-418 15-359 0 0,-44 0-1027 0 0,-1-2-2193 0 0,0-1-3715 0 0,2 0-5500 0 0</inkml:trace>
  <inkml:trace contextRef="#ctx0" brushRef="#br0" timeOffset="16117.297">2516 3180 0 0 0,'0'0'276'0'0,"0"0"539"0"0,0 0 250 0 0,0 0 362 0 0,0 0 266 0 0,0 0 90 0 0,0 0 87 0 0,0 0-206 0 0,0 0-241 0 0,0 0-203 0 0,0 0-257 0 0,-5-1-113 0 0,2-1-673 0 0,0 1 0 0 0,0 0 0 0 0,0 0 1 0 0,-1 0-1 0 0,1 0 0 0 0,0 1 1 0 0,-1 0-1 0 0,1-1 0 0 0,0 1 1 0 0,-1 0-1 0 0,1 0 0 0 0,0 1 1 0 0,-1-1-1 0 0,1 1 0 0 0,0 0 1 0 0,-1 0-1 0 0,1 0 0 0 0,0 0 0 0 0,0 0 1 0 0,0 1-1 0 0,0-1 0 0 0,-2 2-177 0 0,-13 10 299 0 0,1 1-1 0 0,0 1 1 0 0,1 0-1 0 0,0 1 0 0 0,1 1 1 0 0,1 0-1 0 0,1 1 1 0 0,0 1-1 0 0,1 0 1 0 0,2 1-1 0 0,0 0 0 0 0,0 0 1 0 0,-2 11-299 0 0,4 9 381 0 0,1 1 1 0 0,1-1-1 0 0,3 1 0 0 0,1 0 1 0 0,4 33-382 0 0,-2-26 247 0 0,0-25-118 0 0,2 0 1 0 0,0 0 0 0 0,2 0 0 0 0,0 0-1 0 0,1-1 1 0 0,2 1 0 0 0,8 19-130 0 0,-9-30 81 0 0,0-1-1 0 0,1 0 1 0 0,0 0 0 0 0,1-1-1 0 0,0 0 1 0 0,1 0 0 0 0,0-1-1 0 0,0 0 1 0 0,1-1 0 0 0,0 0-1 0 0,1 0 1 0 0,0-1 0 0 0,0 0-1 0 0,0-1 1 0 0,1-1 0 0 0,0 1-1 0 0,0-2 1 0 0,0 0 0 0 0,1 0 0 0 0,-1-1-1 0 0,1-1 1 0 0,0 0 0 0 0,0-1-1 0 0,1 0-80 0 0,177-4 848 0 0,-93-23-342 0 0,-16-25-95 0 0,-6-27-55 0 0,-39-3-107 0 0,-28 50-177 0 0,-2-1 0 0 0,-1 0 0 0 0,-1 0-1 0 0,-2 0 1 0 0,-1-1 0 0 0,-1 1 0 0 0,-3-10-72 0 0,-12-20 51 0 0,-36-53 54 0 0,-24 24-1 0 0,61 77-98 0 0,-1 1-1 0 0,0 0 1 0 0,-1 1 0 0 0,0 1 0 0 0,-1 0-1 0 0,0 1 1 0 0,-12-5-6 0 0,-69-30-44 0 0,-26 23-93 0 0,-17 33-556 0 0,81 15-1284 0 0,25-1-2095 0 0,25-17-289 0 0,1-1-4993 0 0</inkml:trace>
  <inkml:trace contextRef="#ctx0" brushRef="#br0" timeOffset="17248.959">2435 3261 6177 0 0,'0'0'1465'0'0,"0"0"-615"0"0,0 0-276 0 0,0 0 63 0 0,0 0 184 0 0,0 0 124 0 0,0 0 73 0 0,0 0-79 0 0,0 0-103 0 0,0 0-101 0 0,0 0-157 0 0,0 0-131 0 0,0 0-116 0 0,-32 30-75 0 0,-102 92-52 0 0,67-49 188 0 0,-20 37 93 0 0,87-109-500 0 0,0-1-1 0 0,-1 1 0 0 0,1-1 0 0 0,0 1 0 0 0,-1-1 0 0 0,1 1 0 0 0,0-1 0 0 0,-1 1 0 0 0,1-1 0 0 0,0 1 0 0 0,0-1 0 0 0,0 1 0 0 0,-1-1 0 0 0,1 1 0 0 0,0 0 1 0 0,0-1-1 0 0,0 1 0 0 0,0-1 0 0 0,0 1 0 0 0,0-1 0 0 0,0 1 0 0 0,0 0 0 0 0,0-1 0 0 0,1 1 0 0 0,-1-1 0 0 0,0 1 0 0 0,0-1 0 0 0,0 1 0 0 0,1-1 1 0 0,-1 1-1 0 0,0-1 0 0 0,1 1 0 0 0,-1-1 0 0 0,0 1 0 0 0,1-1 0 0 0,-1 1 0 0 0,1-1 0 0 0,-1 1 0 0 0,0-1 0 0 0,1 0 0 0 0,-1 1 0 0 0,1-1 0 0 0,-1 0 0 0 0,1 0 1 0 0,-1 1-1 0 0,1-1 0 0 0,0 0 0 0 0,-1 0 0 0 0,1 0 0 0 0,-1 0 0 0 0,1 0 0 0 0,-1 1 0 0 0,1-1 0 0 0,0 0 0 0 0,-1 0 0 0 0,1 0 0 0 0,-1-1 0 0 0,1 1 1 0 0,-1 0-1 0 0,1 0 0 0 0,0 0 0 0 0,-1 0 16 0 0,38-13-666 0 0,76-78-1203 0 0,-22 14-37 0 0,181-132 805 0 0,-258 202 1351 0 0,-22 15 252 0 0,-22 19-54 0 0,28-26-506 0 0,-98 84 1796 0 0,4 5 0 0 0,-70 88-1738 0 0,125-112 1175 0 0,42-65-1161 0 0,-1 0-1 0 0,1 0 0 0 0,0 0 1 0 0,-1 0-1 0 0,1 0 0 0 0,0-1 1 0 0,-1 1-1 0 0,1-1 0 0 0,0 1 1 0 0,0-1-1 0 0,0 1 0 0 0,0-1 1 0 0,-1 0-1 0 0,1 0 0 0 0,0 0 1 0 0,0 0-1 0 0,0 0 0 0 0,0-1 1 0 0,0 1-1 0 0,-1 0 0 0 0,1-1 1 0 0,0 0-1 0 0,0 1 0 0 0,-1-1 1 0 0,1 0-1 0 0,0 0-13 0 0,121-83-12 0 0,92-70-729 0 0,-163 129 316 0 0,-52 24 345 0 0,-8 13 20 0 0,-293 303 1219 0 0,253-263-945 0 0,68-52-257 0 0,86-63 54 0 0,194-168-953 0 0,-395 327 538 0 0,-192 190 439 0 0,252-245-118 0 0,35-41 69 0 0,1 1 0 0 0,-1-1 1 0 0,0 1-1 0 0,1-1 0 0 0,-1 1 0 0 0,1-1 0 0 0,-1 1 1 0 0,1-1-1 0 0,-1 1 0 0 0,1-1 0 0 0,-1 1 0 0 0,1-1 0 0 0,-1 0 1 0 0,1 1-1 0 0,0-1 0 0 0,-1 0 0 0 0,1 0 0 0 0,0 1 0 0 0,-1-1 1 0 0,1 0-1 0 0,0 0 0 0 0,-1 0 0 0 0,1 0 0 0 0,0 0 1 0 0,-1 0-1 0 0,1 0 0 0 0,0 0 0 0 0,-1 0 0 0 0,1 0 0 0 0,0 0 1 0 0,-1-1-1 0 0,1 1 0 0 0,0 0 0 0 0,-1 0 0 0 0,1-1 1 0 0,-1 1-1 0 0,1 0 0 0 0,0-1 0 0 0,-1 1 0 0 0,1 0 0 0 0,-1-1 1 0 0,1 1-1 0 0,-1-1 0 0 0,1 1 14 0 0,123-77-32 0 0,228-176-2923 0 0,-256 191 2676 0 0,-98 70-44 0 0,-90 98 215 0 0,-186 209 514 0 0,240-260-410 0 0,69-55-266 0 0,-1-14-240 0 0,-1-1 1 0 0,-1-1-1 0 0,0-2 0 0 0,-1 0 0 0 0,2-4 510 0 0,4-2-4035 0 0,-19 16-1138 0 0</inkml:trace>
  <inkml:trace contextRef="#ctx0" brushRef="#br0" timeOffset="18958.024">2844 3817 0 0 0,'0'0'1115'0'0,"0"0"712"0"0,0 0 155 0 0,0 0-77 0 0,0 0-127 0 0,0 0-200 0 0,0 0-231 0 0,0 0-191 0 0,0 0-181 0 0,0 0-212 0 0,0 0-99 0 0,0 0-100 0 0,12-21-107 0 0,35-67-44 0 0,-18 20 877 0 0,-27 62-1135 0 0,0-1-1 0 0,0 1 1 0 0,-1 0-1 0 0,1-1 1 0 0,-1 0-1 0 0,-1 1 1 0 0,1-1-1 0 0,-1 0 1 0 0,-1 1-1 0 0,1-1 1 0 0,-1 0-1 0 0,0 1 1 0 0,0-1-1 0 0,-1 1 1 0 0,0-1-1 0 0,0 1 1 0 0,0 0-1 0 0,-1 0 1 0 0,-1-2-155 0 0,-34-70 1091 0 0,35 71-978 0 0,0 0 0 0 0,0 0 0 0 0,-1 0 0 0 0,0 0-1 0 0,0 1 1 0 0,-1 0 0 0 0,0 0 0 0 0,0 0 0 0 0,0 0 0 0 0,-1 1 0 0 0,0-1 0 0 0,0 1 0 0 0,0 1 0 0 0,0-1 0 0 0,-1 1 0 0 0,0 1 0 0 0,-6-4-113 0 0,-38-22 192 0 0,-4-7 198 0 0,5 25-252 0 0,-9 4 114 0 0,-6-8 8 0 0,-76 11 162 0 0,68 40-240 0 0,6 12-60 0 0,61-41-111 0 0,0 0 1 0 0,0 1-1 0 0,1-1 1 0 0,-1 1-1 0 0,2 0 1 0 0,-1 0-1 0 0,1 1 0 0 0,0-1 1 0 0,1 1-1 0 0,0 0 1 0 0,1 0-1 0 0,-1 0-11 0 0,-9 28 119 0 0,-8 49 78 0 0,8-34 106 0 0,-19 54 553 0 0,39-24-510 0 0,21 6 150 0 0,7-15-144 0 0,-3-22-170 0 0,-5-24-23 0 0,23 20 51 0 0,-41-42-188 0 0,1 0 0 0 0,-1 0 0 0 0,1-1 0 0 0,0 0 0 0 0,0-1 0 0 0,0-1 0 0 0,0 0 0 0 0,1 0 0 0 0,-1-1 0 0 0,1 0 0 0 0,-1-1 0 0 0,5-1-22 0 0,120-29 322 0 0,-63 12-207 0 0,-32 15-107 0 0,0-19 63 0 0,15-29-9 0 0,-19 10 15 0 0,10-20-2749 0 0,-40 45-408 0 0,-3 8-825 0 0,-1 1-3825 0 0,-3 3-4398 0 0</inkml:trace>
  <inkml:trace contextRef="#ctx0" brushRef="#br0" timeOffset="19420.428">2603 3284 1864 0 0,'0'0'1597'0'0,"0"0"4"0"0,0 0 89 0 0,0 0 28 0 0,0 0-119 0 0,0 0-259 0 0,0 0-316 0 0,-34 26-258 0 0,-107 84-217 0 0,47-18 258 0 0,-4 40-2303 0 0,95-127 617 0 0,-5 7-859 0 0,6-7-4464 0 0,2-5 1962 0 0</inkml:trace>
  <inkml:trace contextRef="#ctx0" brushRef="#br0" timeOffset="19641.481">2687 3471 1424 0 0,'0'0'1159'0'0,"0"0"-40"0"0,0 0 132 0 0,0 0 151 0 0,0 0-15 0 0,0 0-135 0 0,0 0-259 0 0,0 0-266 0 0,-24 32-207 0 0,-77 96-184 0 0,53-55-78 0 0,32-48-322 0 0,-22 49-3010 0 0,37-69 138 0 0,1-2-659 0 0,0 0 1436 0 0</inkml:trace>
  <inkml:trace contextRef="#ctx0" brushRef="#br0" timeOffset="19884.308">2807 3641 1920 0 0,'0'0'1009'0'0,"0"0"-73"0"0,0 0 8 0 0,0 0 64 0 0,0 0-104 0 0,0 0-183 0 0,0 0-281 0 0,0 0-240 0 0,0 0-256 0 0,0 0-176 0 0,0 0-96 0 0,0 0-129 0 0,0 0-23 0 0,0 0-128 0 0,-129 173-184 0 0,142-173-328 0 0,-6-4-713 0 0,1 4-343 0 0</inkml:trace>
  <inkml:trace contextRef="#ctx0" brushRef="#br0" timeOffset="20056.089">2986 3633 0 0 0,'0'0'575'0'0,"0"0"373"0"0,0 0 90 0 0,0 0 48 0 0,0 0-44 0 0,0 0-147 0 0,-36 33-228 0 0,-113 102-223 0 0,29-23 76 0 0,26-31-870 0 0,88-74-3446 0 0,6-7 727 0 0</inkml:trace>
  <inkml:trace contextRef="#ctx0" brushRef="#br0" timeOffset="23399.036">2395 3372 0 0 0,'0'0'1503'0'0,"0"0"-39"0"0,0 0 130 0 0,0 0 138 0 0,0 0 71 0 0,0 0-30 0 0,0 0-181 0 0,0 0-180 0 0,0 0-161 0 0,0 0-168 0 0,0 0-139 0 0,-2-3-145 0 0,-13-13 1757 0 0,15 16-1990 0 0,0 0-51 0 0,0 0-20 0 0,-26-14 2360 0 0,-40-27-708 0 0,-40-69-10 0 0,36 52-1543 0 0,-49-94 216 0 0,31 79-471 0 0,-34-52-67 0 0,42 25-92 0 0,-43-56-68 0 0,38 32-15 0 0,8 35-59 0 0,-6 2 88 0 0,47 41-100 0 0,-11 2 32 0 0,39 37-192 0 0,8 7 119 0 0,0 0-4 0 0,0 0 5 0 0,0 0-17 0 0,0 23-149 0 0,21 161 208 0 0,-20-165-23 0 0,1 13-7 0 0,-2 0-1 0 0,0-1 1 0 0,-2 1 0 0 0,-2-1-1 0 0,-2 9 3 0 0,-13 48 36 0 0,4-18-60 0 0,15-70 24 0 0,0 0 7 0 0,0 0 6 0 0,0 0 1 0 0,0 0 10 0 0,0 0-12 0 0,0 0-8 0 0,0 0-19 0 0,0 0-12 0 0,0 0 13 0 0,0 0 15 0 0,0 0-4 0 0,0 0 17 0 0,0 0 27 0 0,0 0-14 0 0,0 0 9 0 0,29-41 6 0 0,35-33-35 0 0,3 3 0 0 0,3 2-1 0 0,3 4 1 0 0,42-27-7 0 0,-70 59 0 0 0,-45 33 5 0 0,0 0 1 0 0,-1 0-1 0 0,1 0 0 0 0,-1 0 1 0 0,1 0-1 0 0,0 0 1 0 0,-1 0-1 0 0,1 1 0 0 0,0-1 1 0 0,-1 0-1 0 0,1 0 1 0 0,0 0-1 0 0,-1-1 0 0 0,1 1 1 0 0,0 0-1 0 0,-1 0 1 0 0,1 0-1 0 0,0 0 0 0 0,-1 0 1 0 0,1 0-1 0 0,0 0 0 0 0,-1-1 1 0 0,1 1-1 0 0,0 0 1 0 0,-1 0-1 0 0,1 0 0 0 0,0-1 1 0 0,0 1-1 0 0,-1 0 1 0 0,1 0-1 0 0,0-1 0 0 0,0 1 1 0 0,-1 0-1 0 0,1-1 1 0 0,0 1-1 0 0,0 0 0 0 0,0-1 1 0 0,0 1-1 0 0,0 0 1 0 0,0-1-1 0 0,-1 1 0 0 0,1 0 1 0 0,0-1-1 0 0,0 1 0 0 0,0 0 1 0 0,0-1-1 0 0,0 1 1 0 0,0 0-1 0 0,0-1 0 0 0,0 1 1 0 0,0 0-1 0 0,1-1 1 0 0,-1 1-1 0 0,0-1 0 0 0,0 1 1 0 0,0 0-1 0 0,0 0 1 0 0,0-1-1 0 0,1 1 0 0 0,-1 0 1 0 0,0-1-1 0 0,0 1 0 0 0,0 0 1 0 0,1 0-1 0 0,-1-1 1 0 0,0 1-1 0 0,1 0 0 0 0,-1 0 1 0 0,0-1-6 0 0,-8-2 81 0 0,-104-50-65 0 0,-92-42 10 0 0,136 58-12 0 0,19 30-146 0 0,6 7-36 0 0,43 0 136 0 0,0 0-30 0 0,-4-33-3107 0 0,16 15-6900 0 0,-7 14-2355 0 0</inkml:trace>
  <inkml:trace contextRef="#ctx0" brushRef="#br0" timeOffset="24371.398">602 1895 0 0 0,'0'0'1096'0'0,"0"0"245"0"0,0 0 300 0 0,0 0 273 0 0,0 0 212 0 0,0 0 33 0 0,0 0-236 0 0,0 0-217 0 0,0 0-177 0 0,0 0-176 0 0,-1-9-8 0 0,-4-37 1285 0 0,5 46-2176 0 0,0 0 1 0 0,-1 0-1 0 0,1 0 0 0 0,0 0 1 0 0,0 0-1 0 0,-1 0 0 0 0,1 0 1 0 0,0 1-1 0 0,0-1 0 0 0,-1 0 1 0 0,1 0-1 0 0,0 0 0 0 0,0 0 1 0 0,-1 0-1 0 0,1 0 0 0 0,0 0 1 0 0,0 0-1 0 0,-1 0 0 0 0,1-1 1 0 0,0 1-1 0 0,0 0-454 0 0,-11 136 293 0 0,1-19-165 0 0,-5 0 0 0 0,-10 27-128 0 0,18-117 12 0 0,-1-1-1 0 0,-1 0 1 0 0,-1-1-1 0 0,-1 0 1 0 0,-1-1 0 0 0,-8 11-12 0 0,1-1-4 0 0,12-23-19 0 0,6-19-679 0 0,7-19-625 0 0,-6 26 1321 0 0,8-27-1087 0 0,8-47-5196 0 0,-15 58-420 0 0,2 4-5332 0 0</inkml:trace>
  <inkml:trace contextRef="#ctx0" brushRef="#br0" timeOffset="24813.47">215 1818 10762 0 0,'0'0'2418'0'0,"0"0"-635"0"0,0 0-392 0 0,0 0-33 0 0,0 0 21 0 0,0 0-8 0 0,0 0-68 0 0,0 0-203 0 0,0 0-216 0 0,0 0-185 0 0,0 0-138 0 0,0 0-111 0 0,-15 0-63 0 0,-44-3-19 0 0,45 2-34 0 0,14 1-15 0 0,32 0 1827 0 0,189-18-124 0 0,-159 8-1770 0 0,0 2 0 0 0,1 4 0 0 0,-1 2 0 0 0,46 5-252 0 0,93 14 316 0 0,-200-17-333 0 0,-1 0-7 0 0,0 0 21 0 0,0 0-5 0 0,0 0 13 0 0,0 0 5 0 0,0 0-20 0 0,0 0-2 0 0,0 0-22 0 0,0 0-60 0 0,-11-3-1935 0 0,7 0-1440 0 0,3 3-523 0 0,-2-1-8984 0 0</inkml:trace>
  <inkml:trace contextRef="#ctx0" brushRef="#br0" timeOffset="28804.878">2483 3751 0 0 0,'0'0'952'0'0,"0"0"682"0"0,0 0 328 0 0,0 0 30 0 0,0 0-130 0 0,0 0-261 0 0,0 0-266 0 0,0 0-196 0 0,0 0-145 0 0,0 0-153 0 0,2-3 4183 0 0,12 217-990 0 0,5-16-2977 0 0,3 45-3 0 0,-9 65 265 0 0,0-109-810 0 0,2-131-145 0 0,-3 45 360 0 0,-4 105-105 0 0,-12-118-349 0 0,0-61 98 0 0,4-39-358 0 0,0 0-25 0 0,0 0 3 0 0,0 0 3 0 0,0 1 19 0 0,0 2 5 0 0,0-3-6 0 0,0 0-3 0 0,0 0-8 0 0,0 0 10 0 0,0 0-6 0 0,0 0 20 0 0,0 0 20 0 0,0 0-6 0 0,2-26 752 0 0,-2 11-783 0 0,-2-1 1 0 0,0 1 0 0 0,-1 0-1 0 0,0 0 1 0 0,-1 0 0 0 0,-1 0-1 0 0,0 0 1 0 0,-1 1 0 0 0,-1 0-1 0 0,0 0 1 0 0,-1 1-1 0 0,0 0 1 0 0,-1 0 0 0 0,-1 1-1 0 0,0 0 1 0 0,0 0 0 0 0,-1 1-1 0 0,-12-8-5 0 0,-2-3-7 0 0,-1 2 0 0 0,-1 2 0 0 0,-1 0-1 0 0,-1 2 1 0 0,-26-12 7 0 0,28 2 19 0 0,26 23-16 0 0,1 3 2 0 0,30-14-252 0 0,11 4 260 0 0,-1 2 0 0 0,1 2 0 0 0,1 2 0 0 0,-1 1 0 0 0,0 3 0 0 0,32 3-13 0 0,10-2 22 0 0,195-11-7 0 0,-219 5-111 0 0,-59 5 76 0 0,0 0 8 0 0,-6 11 1 0 0,-5 18 83 0 0,-119 155 159 0 0,109-158-203 0 0,-1-2 1 0 0,0-1 0 0 0,-2-1-1 0 0,-1 0 1 0 0,-5 1-29 0 0,-47 36-50 0 0,75-58 18 0 0,2-1-25 0 0,0 0-46 0 0,0 0-19 0 0,0 0-23 0 0,0 0-28 0 0,52-20-3764 0 0,-44 16 2856 0 0,15-5-7241 0 0,-14 5-4094 0 0</inkml:trace>
  <inkml:trace contextRef="#ctx0" brushRef="#br0" timeOffset="31445.648">3206 4171 1552 0 0,'0'0'4224'0'0,"0"0"-2370"0"0,0 0-763 0 0,0 0 233 0 0,0 0 384 0 0,0 0 173 0 0,0 0-153 0 0,0 0-426 0 0,0 0-430 0 0,0 0-275 0 0,0 0-143 0 0,17 15 1855 0 0,41 32 327 0 0,15-6-2212 0 0,-56-33-622 0 0,6 9-4062 0 0,-16-8-5852 0 0,-5-3 726 0 0</inkml:trace>
  <inkml:trace contextRef="#ctx0" brushRef="#br0" timeOffset="31740.677">3650 4661 2232 0 0,'0'0'1734'0'0,"0"0"-564"0"0,0 0 135 0 0,0 0 384 0 0,0 0 219 0 0,0 0-49 0 0,0 0-226 0 0,0 0-276 0 0,0 0-221 0 0,0 0-177 0 0,0 0-177 0 0,0 0-183 0 0,0 0-150 0 0,11 15-104 0 0,33 50-83 0 0,-12-43 239 0 0,-25-22-429 0 0,16 4-126 0 0,9 2-1157 0 0,-11 3-5456 0 0,-14-5-3697 0 0</inkml:trace>
  <inkml:trace contextRef="#ctx0" brushRef="#br0" timeOffset="31986.007">4127 5073 5697 0 0,'0'0'2011'0'0,"0"0"-456"0"0,0 0-77 0 0,0 0-72 0 0,0 0-179 0 0,0 0-221 0 0,0 0-231 0 0,0 0-227 0 0,0 0-178 0 0,0 0-153 0 0,0 0-103 0 0,0 0-64 0 0,0 0-71 0 0,22 10-66 0 0,68 30-76 0 0,-36-2-2877 0 0,-41-24-4893 0 0,-10-9 2723 0 0</inkml:trace>
  <inkml:trace contextRef="#ctx0" brushRef="#br0" timeOffset="32145.057">4602 5537 0 0 0,'0'0'2236'0'0,"0"0"-352"0"0,0 0-168 0 0,0 0-85 0 0,0 0-124 0 0,0 0-281 0 0,0 0-321 0 0,0 0-223 0 0,0 0-177 0 0,0 0-114 0 0,0 0-130 0 0,0 0-130 0 0,16 15-185 0 0,50 47-212 0 0,-29-37-1716 0 0,-24-20-2482 0 0,-9-2-1845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9466 0 0,'0'0'3865'0'0,"0"0"-2090"0"0,0 0-926 0 0,0 0-114 0 0,0 0 101 0 0,0 0 75 0 0,0 0-121 0 0,0 0-259 0 0,0 0-225 0 0,0 0-124 0 0,0 0-49 0 0,0 0-20 0 0,1 7-45 0 0,5 66-1647 0 0,-4-65-4294 0 0,-2-4-3618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22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0,'0'0'0'0'0,"0"0"0"0"0,0 0 0 0 0,0 0 0 0 0,0 0 0 0 0,0 0 0 0 0,0 0 0 0 0</inkml:trace>
  <inkml:trace contextRef="#ctx0" brushRef="#br0" timeOffset="256.394">249 266 0 0 0,'0'0'0'0'0,"0"0"0"0"0,0 0 0 0 0,0 0 0 0 0</inkml:trace>
  <inkml:trace contextRef="#ctx0" brushRef="#br0" timeOffset="15073.47">143 26 0 0 0,'2'0'351'0'0,"-1"0"-281"0"0,14 3 702 0 0,-10 5 5399 0 0,-5-7-5035 0 0,0-1-81 0 0,0 0-84 0 0,0 0-71 0 0,3 5 8294 0 0,-2-2-9158 0 0,64 73 3969 0 0,-8-24-2495 0 0,-52-41-2126 0 0,-5 6-8237 0 0,0-16 7537 0 0,0 3-10181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19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1 519 7026 0 0,'0'0'1780'0'0,"0"0"-2"0"0,0 0 206 0 0,0 0 192 0 0,0 0-22 0 0,0 0-277 0 0,0 0-421 0 0,0 0-346 0 0,0 0-174 0 0,0 0-97 0 0,0 0-65 0 0,0 0-80 0 0,0 0-151 0 0,1-5-139 0 0,36-186 1748 0 0,-25 156-2046 0 0,2 0 0 0 0,1 1 0 0 0,1 0-1 0 0,2 1 1 0 0,1 1 0 0 0,2 1 0 0 0,1 1 0 0 0,1 1-1 0 0,3-1-105 0 0,-24 32-2 0 0,1 0-1 0 0,-1 0 1 0 0,1 1-1 0 0,-1-1 0 0 0,0 1 1 0 0,0-1-1 0 0,0 1 1 0 0,0 0-1 0 0,-1 0 0 0 0,1 0 1 0 0,-1 0-1 0 0,1 0 1 0 0,-1 0-1 0 0,0 0 0 0 0,-1 0 1 0 0,1 1-1 0 0,0-1 0 0 0,-1 0 1 0 0,0 0-1 0 0,1 1 1 0 0,-1-1-1 0 0,-1 0 0 0 0,1 1 3 0 0,4 25 41 0 0,-3-18-40 0 0,1 0 0 0 0,0 1 0 0 0,0-1 0 0 0,1 0 0 0 0,0 0 0 0 0,1-1 0 0 0,1 1 0 0 0,-1-1 0 0 0,5 7-1 0 0,-6-16 2 0 0,0 0 0 0 0,0 0 0 0 0,0 0 0 0 0,0 0 0 0 0,0-1 0 0 0,0 1 1 0 0,0-1-1 0 0,0 0 0 0 0,0 0 0 0 0,0 0 0 0 0,0 0 0 0 0,0 0 0 0 0,0 0 0 0 0,0-1 0 0 0,0 0 0 0 0,0 0 1 0 0,0 0-1 0 0,0 0 0 0 0,0 0 0 0 0,0 0 0 0 0,-1-1 0 0 0,1 1 0 0 0,0-1 0 0 0,-1 0 0 0 0,1 0 1 0 0,-1 0-1 0 0,0 0 0 0 0,0 0 0 0 0,0 0 0 0 0,0-1 0 0 0,0 1 0 0 0,0-1 0 0 0,0 1 0 0 0,0-4-2 0 0,7-2-15 0 0,108-86 40 0 0,-51 53-74 0 0,-64 42 50 0 0,0 0-1 0 0,0 0 1 0 0,0 0 0 0 0,0 0 0 0 0,0 1 0 0 0,0-1-1 0 0,0 1 1 0 0,0-1 0 0 0,-1 1 0 0 0,1 0-1 0 0,-1-1 1 0 0,1 1 0 0 0,-1 0 0 0 0,0 0 0 0 0,1 0-1 0 0,-1 0 1 0 0,0 0 0 0 0,-1 1 0 0 0,1-1 0 0 0,0 0-1 0 0,0 0 1 0 0,-1 1-1 0 0,21 148 99 0 0,-30-60-370 0 0,4-85-2439 0 0,8-13-6827 0 0,1 1-2309 0 0</inkml:trace>
  <inkml:trace contextRef="#ctx0" brushRef="#br0" timeOffset="650.268">1085 36 13691 0 0,'0'0'1888'0'0,"0"0"-574"0"0,0 0-250 0 0,0 0-4 0 0,0 0-54 0 0,0 0-111 0 0,0 0-103 0 0,0 0-129 0 0,0 0-128 0 0,0 0-78 0 0,0 0-84 0 0,0 0-59 0 0,0 0-29 0 0,-28 27-51 0 0,-86 85-30 0 0,63-45 81 0 0,43-53-261 0 0,1-1 0 0 0,1 1 0 0 0,0 0 0 0 0,1 1 0 0 0,0-1 0 0 0,2 1 0 0 0,-1 0 0 0 0,2 0 0 0 0,0 1 0 0 0,0 8-24 0 0,3-22 22 0 0,0-1 1 0 0,0 0-1 0 0,0 1 0 0 0,0-1 1 0 0,0 0-1 0 0,0 0 0 0 0,0 0 0 0 0,1 1 1 0 0,-1-1-1 0 0,0-1 0 0 0,1 1 1 0 0,-1 0-1 0 0,1 0 0 0 0,-1 0 1 0 0,1-1-1 0 0,-1 1 0 0 0,1-1 1 0 0,0 1-1 0 0,-1-1 0 0 0,1 0 0 0 0,0 1 1 0 0,-1-1-1 0 0,1 0 0 0 0,0 0 1 0 0,-1 0-1 0 0,1 0 0 0 0,0-1 1 0 0,-1 1-1 0 0,1 0 0 0 0,-1-1 0 0 0,1 1 1 0 0,0-1-1 0 0,-1 0 0 0 0,1 1 1 0 0,-1-1-1 0 0,1 0 0 0 0,-1 0 1 0 0,0 0-1 0 0,1 0 0 0 0,-1 0 0 0 0,0 0 1 0 0,0 0-1 0 0,0 0 0 0 0,0-1 1 0 0,0 1-1 0 0,0 0 0 0 0,1-2-22 0 0,262-242 1435 0 0,-261 242-1430 0 0,-1 1 0 0 0,1-1 0 0 0,0 1 0 0 0,0 0 0 0 0,0 0 0 0 0,1 0 0 0 0,-1 0 0 0 0,0 1 0 0 0,1-1 0 0 0,-1 1 0 0 0,1 0 0 0 0,-1 0 0 0 0,1 0 0 0 0,0 1 0 0 0,-1-1 0 0 0,1 1 0 0 0,0 0 0 0 0,-1 0 0 0 0,2 0-5 0 0,12 40 49 0 0,1 192 247 0 0,-9-160-270 0 0,-4 0-1 0 0,-2 1 0 0 0,-6 44-25 0 0,1-91 13 0 0,-1-1-1 0 0,-1 0 0 0 0,-1 0 0 0 0,-1 0 0 0 0,-1-1 1 0 0,-1 0-1 0 0,-2 0 0 0 0,0-1 0 0 0,-1 0 0 0 0,-2 0 1 0 0,0-2-1 0 0,-1 0 0 0 0,-1 0 0 0 0,-1-1 0 0 0,-1-1 1 0 0,-1-1-1 0 0,0 0 0 0 0,-1-1 0 0 0,-1-1 0 0 0,-2-1-12 0 0,16-11 5 0 0,-1-1 0 0 0,0 0 0 0 0,0 0 0 0 0,0-1 0 0 0,0 0 0 0 0,-1 0-1 0 0,1 0 1 0 0,-1-1 0 0 0,1 0 0 0 0,-1-1 0 0 0,1 0 0 0 0,-1 0 0 0 0,1 0-1 0 0,-4-1-4 0 0,8-2-6 0 0,0 0-1 0 0,0 1 1 0 0,0-1-1 0 0,0 0 1 0 0,0-1-1 0 0,0 1 1 0 0,1 0-1 0 0,-1-1 1 0 0,1 1-1 0 0,0-1 1 0 0,0 0-1 0 0,1 0 1 0 0,-1 0-1 0 0,1 0 1 0 0,0 0-1 0 0,0 0 1 0 0,0 0-1 0 0,0 0 1 0 0,1 0-1 0 0,0-1 1 0 0,0 1-1 0 0,0 0 1 0 0,0 0-1 0 0,1 0 1 0 0,-1-1 6 0 0,0 2-2 0 0,1-18-2 0 0,2-1 0 0 0,0 1-1 0 0,0 0 1 0 0,2 0-1 0 0,1 1 1 0 0,1-1-1 0 0,0 1 1 0 0,1 0 0 0 0,2 1-1 0 0,0 0 1 0 0,1 1-1 0 0,0 0 1 0 0,2 0-1 0 0,0 1 1 0 0,1 1 0 0 0,0 1-1 0 0,2 0 1 0 0,0 0-1 0 0,4-2 5 0 0,-13 12-169 0 0,0 0 0 0 0,0 0-1 0 0,0 0 1 0 0,0 1-1 0 0,1 0 1 0 0,0 0-1 0 0,0 1 1 0 0,0 0-1 0 0,0 0 1 0 0,0 1 0 0 0,1 0-1 0 0,-1 1 1 0 0,1 0-1 0 0,-1 0 1 0 0,1 0-1 0 0,0 1 1 0 0,-1 1-1 0 0,1-1 1 0 0,8 3 169 0 0,-12-2-4825 0 0,0-1-7316 0 0</inkml:trace>
  <inkml:trace contextRef="#ctx0" brushRef="#br0" timeOffset="15809.984">686 1038 0 0 0,'0'0'652'0'0,"0"0"10"0"0,0 0-156 0 0,0 0-59 0 0,0 0 127 0 0,0 0 167 0 0,0 0 115 0 0,0 0 126 0 0,0 0 5 0 0,0 0 5 0 0,0 0 93 0 0,-1-8 92 0 0,1 6-226 0 0,-1-31-1146 0 0,1 27 4055 0 0,0 10 5188 0 0,0 239-7484 0 0,0-243-1614 0 0,0 0-38 0 0,0 0-43 0 0,0 0-53 0 0,0 15-3006 0 0,0-4-1866 0 0,1-4-1937 0 0,0-3-2204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5969 0 0,'0'0'1849'0'0,"0"0"-1041"0"0,0 0-360 0 0,0 0-160 0 0,0 0-152 0 0,0 0-56 0 0,0 0-216 0 0,0 0-224 0 0,0 0-976 0 0,0 0-3529 0 0,0 0 1984 0 0</inkml:trace>
  <inkml:trace contextRef="#ctx0" brushRef="#br0" timeOffset="3324.989">26 292 0 0 0,'0'0'521'0'0,"0"0"542"0"0,0 0 244 0 0,0 0 112 0 0,0 0 94 0 0,0 0 135 0 0,0 0 187 0 0,0 0 95 0 0,0 0-49 0 0,0 0-212 0 0,0 0-313 0 0,-1-9-265 0 0,0-28-172 0 0,1 27-119 0 0,0 10-84 0 0,0 0-92 0 0,0 0-98 0 0,0 0-110 0 0,0 0-107 0 0,0 0-79 0 0,-4 19 758 0 0,-2 4-799 0 0,1 0 0 0 0,1 1 0 0 0,2 0 1 0 0,0-1-1 0 0,1 1 0 0 0,1 0 0 0 0,4 20-189 0 0,8 74 496 0 0,-12-117-510 0 0,0-1 4 0 0,0 0 5 0 0,0 0 6 0 0,0 0-7 0 0,0 0 11 0 0,0 0-9 0 0,0 0 23 0 0,0 0 10 0 0,0 0-1 0 0,0 0 0 0 0,0 0-43 0 0,0 0-51 0 0,0-16-1604 0 0,0 0-847 0 0,0 3-5059 0 0,0 6-3744 0 0</inkml:trace>
  <inkml:trace contextRef="#ctx0" brushRef="#br0" timeOffset="4992.964">318 244 5177 0 0,'0'0'1758'0'0,"0"0"-127"0"0,0 0 136 0 0,0 0 25 0 0,0 0-159 0 0,0 0-262 0 0,0 0-282 0 0,0 0-205 0 0,0 0-112 0 0,0 0 19 0 0,0 0 75 0 0,0 0 83 0 0,0 0 46 0 0,11-1-75 0 0,115-31 1761 0 0,110-52-1278 0 0,-156 60-2289 0 0,-42 14-4497 0 0,-26 6-3393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40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138 799 4809 0 0,'0'0'1691'0'0,"0"0"-173"0"0,0 0-121 0 0,0 0 29 0 0,0 0-7 0 0,0 0-85 0 0,0 0-153 0 0,0 0-205 0 0,0 0-213 0 0,0 0-188 0 0,0 0-111 0 0,0 0-38 0 0,-15 12-40 0 0,-46 41-6 0 0,57-48-300 0 0,0-1-1 0 0,-1 1 1 0 0,2 0 0 0 0,-1 1-1 0 0,0-1 1 0 0,1 1-1 0 0,0-1 1 0 0,1 1-1 0 0,-1 0 1 0 0,1 0 0 0 0,0 0-1 0 0,0 0 1 0 0,1 0-1 0 0,0 1 1 0 0,0-1-1 0 0,0 3-79 0 0,-2 12 242 0 0,0-13-140 0 0,1 1 0 0 0,-1-1 0 0 0,1 1-1 0 0,1 0 1 0 0,0 0 0 0 0,0 0 0 0 0,1-1 0 0 0,0 1-1 0 0,0 0 1 0 0,1 0 0 0 0,0 0 0 0 0,1 0-1 0 0,0-1 1 0 0,0 1 0 0 0,1-1 0 0 0,0 1-1 0 0,1-1 1 0 0,0 0 0 0 0,0 0 0 0 0,0-1 0 0 0,1 1-1 0 0,0-1 1 0 0,1 0 0 0 0,-1 0 0 0 0,1-1-1 0 0,1 1 1 0 0,-1-1 0 0 0,1-1 0 0 0,0 1 0 0 0,1-1-1 0 0,-1-1 1 0 0,1 1 0 0 0,0-1 0 0 0,0 0-1 0 0,2 0-101 0 0,6-3 190 0 0,0 0 0 0 0,0-1-1 0 0,0-1 1 0 0,0 0 0 0 0,0-2-1 0 0,0 1 1 0 0,0-2 0 0 0,-1 0-1 0 0,0-1 1 0 0,1 0-1 0 0,-2-2 1 0 0,1 1 0 0 0,-1-2-1 0 0,0 0 1 0 0,-1-1 0 0 0,0 0-1 0 0,0-1 1 0 0,-1 0 0 0 0,0-1-1 0 0,0 0 1 0 0,-2-1 0 0 0,1 0-1 0 0,-2-1 1 0 0,0 0-1 0 0,1-2-189 0 0,0 1 59 0 0,0-1 0 0 0,-1 0 0 0 0,-1 0 0 0 0,0-1 0 0 0,-1 0 0 0 0,-1 0 0 0 0,0 0-1 0 0,-2-1 1 0 0,0 0 0 0 0,0 0 0 0 0,-2 0 0 0 0,0-1 0 0 0,-1 1 0 0 0,-1-14-59 0 0,0 24-33 0 0,0 0 1 0 0,0 1 0 0 0,-1-1 0 0 0,0 0 0 0 0,-1 1-1 0 0,0-1 1 0 0,0 1 0 0 0,0-1 0 0 0,-1 1-1 0 0,1 0 1 0 0,-2 0 0 0 0,1 0 0 0 0,-1 0 0 0 0,1 1-1 0 0,-2-1 1 0 0,1 1 0 0 0,-1 0 0 0 0,1 0 0 0 0,-1 1-1 0 0,0 0 1 0 0,-1-1 0 0 0,1 1 0 0 0,-1 1-1 0 0,0-1 1 0 0,0 1 0 0 0,0 0 0 0 0,0 1 0 0 0,-1 0-1 0 0,1 0 1 0 0,-1 0 0 0 0,1 0 0 0 0,-7 0 32 0 0,5 2-234 0 0,1 0 0 0 0,0 0 0 0 0,-1 0 0 0 0,1 1 1 0 0,0 0-1 0 0,0 0 0 0 0,-1 1 0 0 0,1 0 0 0 0,0 1 0 0 0,1-1 0 0 0,-1 1 1 0 0,-2 1 233 0 0,-44 36-7594 0 0,37-22-4234 0 0</inkml:trace>
  <inkml:trace contextRef="#ctx0" brushRef="#br0" timeOffset="320.154">20 1131 9938 0 0,'0'0'2291'0'0,"0"0"-488"0"0,0 0-322 0 0,0 0-128 0 0,0 0-183 0 0,0 0-233 0 0,0 0-244 0 0,0 0-268 0 0,0 0-133 0 0,0 0 67 0 0,0 0 108 0 0,0 0 111 0 0,0 0 66 0 0,11-7-50 0 0,196-115 2297 0 0,-187 109-2746 0 0,-12 7-88 0 0,-1 1 1 0 0,1 1 0 0 0,0-1-1 0 0,0 1 1 0 0,0 1 0 0 0,1-1-1 0 0,-1 1 1 0 0,1 1 0 0 0,0 0-1 0 0,0 0 1 0 0,7-1-58 0 0,43 51 722 0 0,-21-40-492 0 0,31-19-802 0 0,-40 1-2008 0 0,-17 9-7637 0 0,-10 1-2005 0 0</inkml:trace>
  <inkml:trace contextRef="#ctx0" brushRef="#br0" timeOffset="2761.967">738 678 4505 0 0,'0'0'2723'0'0,"0"0"-404"0"0,0 0-241 0 0,0 0-179 0 0,0 0-261 0 0,0 0-295 0 0,0 0-303 0 0,0 0-280 0 0,0 0-172 0 0,0 0-92 0 0,0 0-46 0 0,0 0-35 0 0,0 0 3 0 0,18 3 1639 0 0,76-17 1388 0 0,-61-1-3135 0 0,-1-2 1 0 0,0-1-1 0 0,-2-2 1 0 0,0 0-1 0 0,-1-3 1 0 0,22-22-311 0 0,203-187 1024 0 0,-200 188-845 0 0,-31-1 563 0 0,24-29-770 0 0,-37 60-58 0 0,13-42-2 0 0,21 12-55 0 0,-44 44 123 0 0,0 0 13 0 0,0 0 18 0 0,0 0-2 0 0,0 0-3 0 0,0 0-14 0 0,0 0-7 0 0,0 0 23 0 0,0 0 1 0 0,0 0-5 0 0,0 0-18 0 0,0 0-13 0 0,-36 41-324 0 0,24-31 359 0 0,0-1 0 0 0,0 0 0 0 0,-1 0 0 0 0,0-1 0 0 0,-1-1-1 0 0,0 0 1 0 0,0-1 0 0 0,0 0 0 0 0,-6 0-8 0 0,-61 1 191 0 0,71-21 55 0 0,10 14-266 0 0,0 0 16 0 0,0 0 28 0 0,24 11-282 0 0,-13-1 259 0 0,1-1 0 0 0,-1 2 0 0 0,-1-1 0 0 0,0 1 1 0 0,0 1-1 0 0,-1 0 0 0 0,0 0 0 0 0,-1 1 0 0 0,1 4-1 0 0,-2-4 0 0 0,0 1 0 0 0,-1 0 0 0 0,-1 0 0 0 0,0 0 0 0 0,-1 1 0 0 0,-1-1 0 0 0,0 1 0 0 0,-1 0 0 0 0,0 0 0 0 0,-1 0 0 0 0,-1 4 0 0 0,-3-30 348 0 0,39-114-414 0 0,12-48-2092 0 0,-44 156 1065 0 0,1 1-1421 0 0,-1 5-2360 0 0,1 3-7181 0 0</inkml:trace>
  <inkml:trace contextRef="#ctx0" brushRef="#br0" timeOffset="4302.827">951 976 0 0 0,'0'0'517'0'0,"0"0"-18"0"0,0 0-52 0 0,0 0-79 0 0,0 0-3 0 0,0 0 92 0 0,0 0 79 0 0,0 0 56 0 0,0 0 7 0 0,-3-1 38 0 0,-4 1-3357 0 0,-9-2 14849 0 0,17 1-4781 0 0,9 1-6345 0 0,26-2-422 0 0,-1-3 1 0 0,0 0 0 0 0,0-3-1 0 0,0-1 1 0 0,14-6-582 0 0,59-14 361 0 0,-59 18-201 0 0,-49 11-144 0 0,0 0 0 0 0,0 0 0 0 0,0 0-4 0 0,0 0-18 0 0,0 0-7 0 0,0 0 0 0 0,0 0-18 0 0,-24 8-3725 0 0,12 0 1102 0 0,0 1-3635 0 0,5-5-1934 0 0</inkml:trace>
  <inkml:trace contextRef="#ctx0" brushRef="#br0" timeOffset="4518.004">905 1171 9338 0 0,'0'0'1963'0'0,"0"0"-684"0"0,0 0-321 0 0,0 0 219 0 0,0 0 275 0 0,0 0 10 0 0,0 0-172 0 0,0 0-259 0 0,0 0-258 0 0,0 0-169 0 0,0 0-129 0 0,0 0-107 0 0,32-5-76 0 0,98-18-82 0 0,19-8-788 0 0,-131 26-689 0 0,-6 2-1799 0 0,-3 0-3501 0 0,-5-1-4507 0 0</inkml:trace>
  <inkml:trace contextRef="#ctx0" brushRef="#br0" timeOffset="5130.891">1485 751 10914 0 0,'0'0'1910'0'0,"0"0"-514"0"0,0 0-298 0 0,0 0 93 0 0,0 0 66 0 0,0 0-42 0 0,0 0-164 0 0,0 0-205 0 0,0 0-179 0 0,0 0-126 0 0,0 0-96 0 0,0 0-84 0 0,33-17-28 0 0,101-53-17 0 0,-41 40 498 0 0,-27 26-373 0 0,-63 5-430 0 0,-1 1 0 0 0,0 0-1 0 0,0 0 1 0 0,-1 0 0 0 0,1 0 0 0 0,0 0 0 0 0,-1 0 0 0 0,1 0-1 0 0,-1 1 1 0 0,0-1 0 0 0,1 0 0 0 0,-1 1 0 0 0,0-1 0 0 0,-1 1-1 0 0,1-1 1 0 0,0 1 0 0 0,-1 0 0 0 0,1-1 0 0 0,-1 1 0 0 0,0 0-1 0 0,0-1 1 0 0,0 1 0 0 0,0 0 0 0 0,-1-1 0 0 0,1 1 0 0 0,-1 0-1 0 0,1-1 1 0 0,-1 1 0 0 0,0-1 0 0 0,0 1 0 0 0,0-1 0 0 0,0 0-1 0 0,-1 2-10 0 0,-101 146 52 0 0,101-149-54 0 0,1 0-1 0 0,-1 1 0 0 0,1-1 0 0 0,0 1 0 0 0,0-1 0 0 0,0 1 1 0 0,0 0-1 0 0,0-1 0 0 0,0 1 0 0 0,0 0 0 0 0,0 0 0 0 0,1-1 1 0 0,-1 1-1 0 0,1 0 0 0 0,-1 0 0 0 0,1 0 0 0 0,0 0 1 0 0,0 0-1 0 0,0 0 0 0 0,0 0 0 0 0,0 0 0 0 0,0 0 0 0 0,0-1 1 0 0,1 1-1 0 0,-1 0 0 0 0,1 0 0 0 0,-1 0 0 0 0,1 0 0 0 0,0 0 1 0 0,0-1-1 0 0,-1 1 0 0 0,1 0 0 0 0,1-1 0 0 0,-1 1 1 0 0,0-1-1 0 0,0 1 0 0 0,0-1 0 0 0,1 1 0 0 0,-1-1 0 0 0,1 0 1 0 0,-1 0-1 0 0,1 0 0 0 0,0 0 0 0 0,-1 0 0 0 0,1 0 0 0 0,0 0 1 0 0,0 0-1 0 0,-1-1 0 0 0,1 1 0 0 0,0-1 0 0 0,1 1 3 0 0,134 68 135 0 0,-135-67-115 0 0,0-1 0 0 0,1 1 0 0 0,-1 0 0 0 0,0 0 0 0 0,0 0 0 0 0,0 0 1 0 0,0 0-1 0 0,-1 1 0 0 0,1-1 0 0 0,-1 0 0 0 0,1 1 0 0 0,-1-1 0 0 0,0 1 0 0 0,0 0 0 0 0,0-1 0 0 0,0 1 0 0 0,0 0 0 0 0,-1 0 0 0 0,1-1 0 0 0,-1 1 1 0 0,0 0-1 0 0,1 0 0 0 0,-2 0 0 0 0,1 0 0 0 0,0 0 0 0 0,0-1 0 0 0,-1 1 0 0 0,0 0 0 0 0,1 0 0 0 0,-1-1 0 0 0,0 1 0 0 0,0 0 0 0 0,-1-1 0 0 0,1 1 0 0 0,0-1 1 0 0,-1 1-1 0 0,0-1-20 0 0,-71 79 515 0 0,61-72-530 0 0,0 0 0 0 0,0-1 0 0 0,-1-1 0 0 0,0 0 1 0 0,0-1-1 0 0,0 0 0 0 0,-1-1 0 0 0,0 0 0 0 0,-2-1 15 0 0,-45 4-2607 0 0,58-19-8946 0 0,3 4 113 0 0</inkml:trace>
  <inkml:trace contextRef="#ctx0" brushRef="#br0" timeOffset="5421.476">2222 814 2985 0 0,'0'0'4407'0'0,"0"0"-2078"0"0,0 0-880 0 0,0 0-196 0 0,0 0-89 0 0,0 0-107 0 0,0 0-175 0 0,-23 36-214 0 0,-68 114-197 0 0,50-64 13 0 0,39-82-446 0 0,1-1 1 0 0,0 1-1 0 0,-1-1 1 0 0,1 1-1 0 0,1-1 1 0 0,-1 1-1 0 0,0 0 1 0 0,1 0-1 0 0,0-1 1 0 0,0 1-1 0 0,0 0 1 0 0,0-1-1 0 0,0 1 1 0 0,1 0-1 0 0,0 0 1 0 0,0-1-1 0 0,0 1 1 0 0,0-1-1 0 0,0 1 1 0 0,1-1-1 0 0,-1 1 1 0 0,1-1-1 0 0,0 0 1 0 0,0 0-1 0 0,0 0 1 0 0,1 0-1 0 0,-1 0 1 0 0,1-1-1 0 0,0 1 1 0 0,-1-1-1 0 0,1 1 1 0 0,0-1-1 0 0,1 0 1 0 0,-1 0-1 0 0,0 0 1 0 0,0-1-1 0 0,1 1 1 0 0,-1-1-1 0 0,1 0 1 0 0,-1 0-1 0 0,1 0 1 0 0,0 0-1 0 0,3 0-38 0 0,4-1 387 0 0,0 0 0 0 0,0-1 0 0 0,-1 0 0 0 0,1-1 0 0 0,0 0 0 0 0,0-1 0 0 0,-1 0 0 0 0,0-1 0 0 0,1 0 0 0 0,-1 0 0 0 0,-1-1 0 0 0,1 0 0 0 0,-1-1 0 0 0,0 0 0 0 0,0-1 0 0 0,0 0 0 0 0,-1 0 0 0 0,4-6-387 0 0,1 1 242 0 0,-1-1 0 0 0,-1-1 0 0 0,0 0 1 0 0,-1 0-1 0 0,-1-1 0 0 0,0-1 0 0 0,-1 1 0 0 0,0-1 1 0 0,-1-1-1 0 0,-1 1 0 0 0,0-7-242 0 0,-4 18-18 0 0,0 0 1 0 0,0-1-1 0 0,-1 0 0 0 0,0 1 1 0 0,0-1-1 0 0,0 0 1 0 0,-1 0-1 0 0,0 0 0 0 0,0 1 1 0 0,0-1-1 0 0,-1 0 0 0 0,0 0 1 0 0,0 1-1 0 0,-1-1 0 0 0,1 0 1 0 0,-1 1-1 0 0,0-1 0 0 0,-1 1 1 0 0,1 0-1 0 0,-1 0 0 0 0,0 0 1 0 0,-1 0-1 0 0,1 0 0 0 0,-1 1 1 0 0,0-1-1 0 0,0 1 0 0 0,0 0 1 0 0,0 1-1 0 0,-1-1 1 0 0,0 1-1 0 0,1-1 0 0 0,-1 1 1 0 0,-1 1-1 0 0,1-1 0 0 0,0 1 1 0 0,-1 0-1 0 0,1 0 0 0 0,-3 0 18 0 0,-63 15-2513 0 0,50-1-861 0 0,-1 3-3436 0 0,8-4-5439 0 0</inkml:trace>
  <inkml:trace contextRef="#ctx0" brushRef="#br0" timeOffset="5819.932">2652 611 2841 0 0,'0'0'2628'0'0,"0"0"-1057"0"0,0 0-305 0 0,0 0 102 0 0,0 0 110 0 0,0 0-58 0 0,0 0-217 0 0,0 0-287 0 0,0 0-232 0 0,0 0-128 0 0,0 0-54 0 0,0 0-33 0 0,0 0-61 0 0,-18 27-45 0 0,-56 85-55 0 0,73-111-287 0 0,-1 0-1 0 0,1 0 0 0 0,-1 0 1 0 0,1 0-1 0 0,-1 1 0 0 0,1-1 1 0 0,0 1-1 0 0,-1-1 0 0 0,1 1 1 0 0,0-1-1 0 0,0 1 0 0 0,0 0 1 0 0,0 0-1 0 0,1-1 0 0 0,-1 1 1 0 0,0 0-1 0 0,1 0 0 0 0,-1 0 1 0 0,1 0-1 0 0,0 0 0 0 0,-1 0 1 0 0,1 0-1 0 0,0 0 1 0 0,0 0-1 0 0,1 0 0 0 0,-1 0 1 0 0,0 0-1 0 0,0-1 0 0 0,1 1 1 0 0,0 0-1 0 0,-1 0 0 0 0,1 0 1 0 0,0 0-1 0 0,0-1 0 0 0,0 1 1 0 0,0 0-1 0 0,0-1 0 0 0,0 1 1 0 0,0 0-1 0 0,0-1 0 0 0,1 0 1 0 0,-1 1-1 0 0,1-1 0 0 0,-1 0 1 0 0,1 0-1 0 0,1 1-20 0 0,4 3 172 0 0,0-2 51 0 0,0-1-1 0 0,0 0 1 0 0,0 0 0 0 0,0-1-1 0 0,0 0 1 0 0,0 0-1 0 0,1-1 1 0 0,-1 0-1 0 0,0 0 1 0 0,0 0-1 0 0,1-1 1 0 0,-1 0-1 0 0,0-1 1 0 0,0 0-1 0 0,0 0 1 0 0,-1 0-1 0 0,1-1 1 0 0,0 0-1 0 0,-1 0 1 0 0,1 0 0 0 0,-1-1-1 0 0,0 0 1 0 0,-1-1-1 0 0,1 1 1 0 0,-1-1-1 0 0,1 0 1 0 0,-1 0-1 0 0,-1-1 1 0 0,4-4-223 0 0,-3 5 105 0 0,-1-1-1 0 0,0 1 1 0 0,0-1 0 0 0,0 0 0 0 0,-1-1-1 0 0,1 1 1 0 0,-2 0 0 0 0,1-1 0 0 0,-1 0-1 0 0,0 1 1 0 0,0-1 0 0 0,-1 0 0 0 0,1 0-1 0 0,-2 0 1 0 0,1 0 0 0 0,-1 0 0 0 0,0 0-1 0 0,0 0 1 0 0,-1-1 0 0 0,-1-1-105 0 0,1 4-30 0 0,-1 1 0 0 0,0 0 0 0 0,0 0 0 0 0,0 0 0 0 0,0 0 0 0 0,-1 0 0 0 0,0 0 0 0 0,1 0 0 0 0,-1 1 0 0 0,-1 0 0 0 0,1-1 0 0 0,0 1 0 0 0,-1 0 0 0 0,0 1 0 0 0,1-1 0 0 0,-1 1 0 0 0,0 0 0 0 0,-1 0 0 0 0,1 0 1 0 0,0 0-1 0 0,0 0 0 0 0,-1 1 0 0 0,1 0 0 0 0,-1 0 0 0 0,1 0 0 0 0,-1 1 0 0 0,1 0 0 0 0,-2-1 30 0 0,-48 10-7959 0 0,43-2-3928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4569 0 0,'0'0'1562'0'0,"0"0"-38"0"0,0 0 91 0 0,0 0 89 0 0,0 0-53 0 0,0 0-160 0 0,0 0-253 0 0,0 0-237 0 0,0 0-155 0 0,0 0-104 0 0,0 0-44 0 0,0 0-11 0 0,0 0 8 0 0,31 10 4118 0 0,8-3-3962 0 0,1-1-1 0 0,0-3 1 0 0,0-1-1 0 0,1-2 1 0 0,27-3-851 0 0,170-19 769 0 0,-260 26-1831 0 0,11-2-2112 0 0,-1 0-8377 0 0,10-2-328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0:46.4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1 288 6137 0 0,'0'0'4008'0'0,"0"0"-2169"0"0,0 0-759 0 0,0 0-166 0 0,0 0-46 0 0,0 0 63 0 0,0 0-12 0 0,0 0-113 0 0,0 0-169 0 0,0 0-183 0 0,0 0-104 0 0,0 0 4 0 0,0 0 61 0 0,6-15 33 0 0,59-113 1271 0 0,28-4 275 0 0,-92 131-1990 0 0,0 0-1 0 0,0 0 1 0 0,0 0 0 0 0,0 0-1 0 0,0 0 1 0 0,0 0 0 0 0,0 1-1 0 0,0-1 1 0 0,0 0-1 0 0,0 1 1 0 0,0-1 0 0 0,0 1-1 0 0,1-1 1 0 0,-1 1 0 0 0,0 0-1 0 0,0-1 1 0 0,1 1-1 0 0,-1 0 1 0 0,0 0 0 0 0,0 0-1 0 0,1 0 1 0 0,-1 0 0 0 0,0 0-1 0 0,1 0 1 0 0,-1 0 0 0 0,0 0-1 0 0,0 1 1 0 0,1-1-1 0 0,-1 1 1 0 0,0-1 0 0 0,0 1-1 0 0,0-1 1 0 0,0 1 0 0 0,1-1-1 0 0,-1 1 1 0 0,0 0-1 0 0,0 0 1 0 0,0 0 0 0 0,-1 0-1 0 0,1 0 1 0 0,0-1 0 0 0,0 2-1 0 0,0-1-3 0 0,37 49 983 0 0,11 78 201 0 0,-21-101-2020 0 0,-15-25-2462 0 0,1-1-4468 0 0,-9-1-3969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0:43.8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155 1983 1240 0 0,'0'0'2131'0'0,"0"0"-636"0"0,0 0-134 0 0,0 0 218 0 0,0 0 158 0 0,0 0-19 0 0,0 0-204 0 0,0 0-286 0 0,0 0-241 0 0,0 0-172 0 0,0 0-96 0 0,0 0-49 0 0,10-12 1191 0 0,92-146 826 0 0,46-55-1512 0 0,-112 144-600 0 0,-18 124 338 0 0,39 80-494 0 0,-36-122-2398 0 0,-11-15-8975 0 0,-7-2-625 0 0</inkml:trace>
  <inkml:trace contextRef="#ctx0" brushRef="#br0" timeOffset="1215.902">61 329 3153 0 0,'0'0'2129'0'0,"0"0"-620"0"0,0 0-210 0 0,0 0 53 0 0,0 0 23 0 0,0 0-151 0 0,0 0-310 0 0,0 0-329 0 0,0 0-229 0 0,0 0 23 0 0,0 0 94 0 0,3 3 102 0 0,-1 0-383 0 0,1 0-1 0 0,0-1 0 0 0,0 0 1 0 0,0 0-1 0 0,0 0 0 0 0,1 0 1 0 0,-1 0-1 0 0,0 0 0 0 0,1-1 1 0 0,-1 0-1 0 0,1 0 0 0 0,-1 0 1 0 0,1 0-1 0 0,0 0 0 0 0,0-1 1 0 0,-1 1-1 0 0,4-1-191 0 0,2-1 204 0 0,1 1 0 0 0,-1-1 0 0 0,0-1 0 0 0,1 0 0 0 0,-1 0 0 0 0,0-1 0 0 0,0 0 0 0 0,0-1 0 0 0,-1 0 0 0 0,1 0 0 0 0,-1-1-1 0 0,0 0 1 0 0,0-1 0 0 0,0 1 0 0 0,-1-1 0 0 0,7-7-204 0 0,-5 5 68 0 0,1 0 0 0 0,-1 0 1 0 0,-1 0-1 0 0,0-1 0 0 0,0-1 0 0 0,-1 1 0 0 0,0-1 0 0 0,0-1 0 0 0,-1 1 0 0 0,0-1 0 0 0,-1 0 0 0 0,-1 0 0 0 0,0-1 0 0 0,0 1 1 0 0,-1-1-1 0 0,0 0 0 0 0,-1 0 0 0 0,-1 0 0 0 0,0 0 0 0 0,0 0 0 0 0,-1-1-68 0 0,-2 8-63 0 0,-1 1 0 0 0,0 0 1 0 0,0 0-1 0 0,0 0 0 0 0,0 0 0 0 0,-1 1 1 0 0,1-1-1 0 0,-1 1 0 0 0,0 0 0 0 0,0 0 0 0 0,0 1 1 0 0,0-1-1 0 0,-1 1 0 0 0,1-1 0 0 0,-1 1 1 0 0,0 1-1 0 0,1-1 0 0 0,-1 1 0 0 0,0 0 0 0 0,0 0 1 0 0,0 0-1 0 0,0 1 0 0 0,0-1 0 0 0,1 1 1 0 0,-1 0-1 0 0,0 1 0 0 0,0-1 0 0 0,-5 2 63 0 0,-3 3-203 0 0,0 0 0 0 0,-1 1 0 0 0,2 1-1 0 0,-1 0 1 0 0,1 0 0 0 0,0 2 0 0 0,0-1 0 0 0,1 1 0 0 0,1 1-1 0 0,-1 0 1 0 0,-3 6 203 0 0,3-5 30 0 0,-1 0 1 0 0,2 1-1 0 0,0 1 0 0 0,0 0 0 0 0,1 0 0 0 0,1 1 1 0 0,0 0-1 0 0,1 0 0 0 0,1 1 0 0 0,0 0 1 0 0,1 0-1 0 0,0 0 0 0 0,1 1 0 0 0,1-1 1 0 0,0 1-1 0 0,2 0 0 0 0,0 0 0 0 0,0 5-30 0 0,2-16 81 0 0,0 1-1 0 0,0-1 0 0 0,0 1 0 0 0,0-1 1 0 0,1 1-1 0 0,0-1 0 0 0,0 0 0 0 0,1 0 1 0 0,-1 0-1 0 0,1 0 0 0 0,0 0 1 0 0,1-1-1 0 0,-1 0 0 0 0,1 1 0 0 0,0-1 1 0 0,0 0-1 0 0,0 0 0 0 0,0-1 0 0 0,1 0 1 0 0,-1 1-1 0 0,1-1 0 0 0,0-1 1 0 0,0 1-1 0 0,0-1 0 0 0,0 0 0 0 0,2 0-80 0 0,7 4 152 0 0,0-2 0 0 0,0 0-1 0 0,1 0 1 0 0,0-2-1 0 0,0 0 1 0 0,0 0-1 0 0,0-1 1 0 0,0-1 0 0 0,4-1-152 0 0,-10 0 46 0 0,1 0 0 0 0,-1-1 0 0 0,0 0 0 0 0,1-1 0 0 0,-1 0 0 0 0,0 0 0 0 0,0-1 1 0 0,-1 0-1 0 0,1 0 0 0 0,-1-1 0 0 0,0 0 0 0 0,6-5-46 0 0,-5-22-1583 0 0,-11 19-8776 0 0,-1 10-1268 0 0</inkml:trace>
  <inkml:trace contextRef="#ctx0" brushRef="#br0" timeOffset="1855.885">528 359 10210 0 0,'0'0'1633'0'0,"0"0"-507"0"0,0 0-197 0 0,0 0 58 0 0,0 0-30 0 0,0 0-147 0 0,0 0-233 0 0,0 0-241 0 0,0 0-116 0 0,0 0-61 0 0,0 0-31 0 0,0 0-20 0 0,0 0 1 0 0,-9 26 9 0 0,-41 125 32 0 0,29-60 74 0 0,23-80 1198 0 0,12-43 654 0 0,-11 24-2445 0 0,71-180 1169 0 0,-30 101-704 0 0,-44 86-64 0 0,6 30-641 0 0,5 4 910 0 0,-9-25-276 0 0,0-1 1 0 0,0 0-1 0 0,0 0 1 0 0,1 0-1 0 0,0 0 1 0 0,0 0-1 0 0,1 0 1 0 0,0-1-1 0 0,0 0 1 0 0,1 0-1 0 0,-1 0 1 0 0,1 0-1 0 0,1-1 1 0 0,-1 1-1 0 0,1-1 1 0 0,0-1-1 0 0,0 1 1 0 0,4 1-26 0 0,26-2 1087 0 0,-3-90-50 0 0,-32 80-1615 0 0,1-32 1381 0 0,-3 25-3337 0 0,-1 1-3678 0 0,2 9-5203 0 0</inkml:trace>
  <inkml:trace contextRef="#ctx0" brushRef="#br0" timeOffset="-2031.322">96 2505 16 0 0,'0'0'815'0'0,"0"0"-167"0"0,0 0 95 0 0,0 0 149 0 0,0 0 152 0 0,0 0 14 0 0,0 0-33 0 0,0 0-3 0 0,0 0-105 0 0,0 0-51 0 0,0 0-26 0 0,0 0-17 0 0,0 0 1 0 0,11 7-30 0 0,34 20-64 0 0,2-20 1587 0 0,-38-9-2011 0 0,0 1 0 0 0,-1-2 0 0 0,1 1 0 0 0,-1-1 0 0 0,0-1 0 0 0,1 1 1 0 0,-2-1-1 0 0,1-1 0 0 0,0 0 0 0 0,-1 0 0 0 0,2-1-306 0 0,10-6 551 0 0,-7 3-348 0 0,-1 1 0 0 0,1-1 0 0 0,-2-1 0 0 0,1 0 0 0 0,-1-1 0 0 0,-1 1 0 0 0,0-2 0 0 0,0 0 0 0 0,-1 0 0 0 0,-1 0 0 0 0,0-1 0 0 0,-1 0 0 0 0,0 0 0 0 0,2-10-203 0 0,-6 18 8 0 0,-1 1 0 0 0,0-1-1 0 0,0 1 1 0 0,0-1 0 0 0,0 1 0 0 0,-1-1-1 0 0,1 0 1 0 0,-1 0 0 0 0,-1 1 0 0 0,1-1-1 0 0,-1 0 1 0 0,1 1 0 0 0,-1-1 0 0 0,-1 1-1 0 0,1-1 1 0 0,-1 1 0 0 0,1-1 0 0 0,-1 1-1 0 0,-1 0 1 0 0,1 0 0 0 0,0 0 0 0 0,-1 0 0 0 0,0 0-1 0 0,0 0 1 0 0,0 1 0 0 0,-1 0 0 0 0,1-1-1 0 0,-1 1 1 0 0,1 1 0 0 0,-1-1 0 0 0,0 0-1 0 0,0 1 1 0 0,-1 0-8 0 0,-2-2-91 0 0,-1 1-1 0 0,1 0 1 0 0,-1 0 0 0 0,0 1-1 0 0,0 0 1 0 0,0 0 0 0 0,0 1-1 0 0,0 0 1 0 0,-1 1 0 0 0,1-1-1 0 0,0 2 1 0 0,0-1 0 0 0,-1 1-1 0 0,1 0 1 0 0,0 1 0 0 0,0 0-1 0 0,0 0 1 0 0,1 1 0 0 0,-1 0-1 0 0,0 0 1 0 0,1 1 0 0 0,0 0-1 0 0,0 0 1 0 0,0 1 0 0 0,0-1 0 0 0,1 2-1 0 0,0-1 1 0 0,0 1 0 0 0,0 0-1 0 0,0 0 1 0 0,-1 3 91 0 0,-5 3 52 0 0,0 1 0 0 0,1 0 0 0 0,0 1 0 0 0,1 0 0 0 0,0 1 0 0 0,2 0 0 0 0,-1 0 0 0 0,2 1 0 0 0,0 0 0 0 0,1 1 0 0 0,-2 8-52 0 0,5-8 143 0 0,-1 0 1 0 0,2 1-1 0 0,1-1 1 0 0,0 1-1 0 0,1 0 1 0 0,1-1-1 0 0,0 1 1 0 0,2-1-1 0 0,0 1 1 0 0,1-1-1 0 0,1 4-143 0 0,-2-13 101 0 0,0 1 0 0 0,1-1 0 0 0,0 1 0 0 0,0-1 0 0 0,1 0 0 0 0,0-1 0 0 0,0 1 0 0 0,0-1-1 0 0,1 0 1 0 0,1-1 0 0 0,-1 1 0 0 0,1-1 0 0 0,0 0 0 0 0,0-1 0 0 0,0 0 0 0 0,1 0 0 0 0,0 0 0 0 0,0-1-1 0 0,0 0 1 0 0,1-1 0 0 0,-1 0 0 0 0,8 2-101 0 0,148 10 746 0 0,-163-15-760 0 0,-1 0-2 0 0,0 0-10 0 0,0 0-64 0 0,-22-1-4792 0 0,17 2-423 0 0,-1-1-6140 0 0</inkml:trace>
  <inkml:trace contextRef="#ctx0" brushRef="#br0" timeOffset="-1237.283">672 2520 8362 0 0,'0'0'1771'0'0,"0"0"-466"0"0,0 0-207 0 0,0 0 32 0 0,0 0 11 0 0,0 0-155 0 0,0 0-259 0 0,0 0-186 0 0,0 0-121 0 0,0 0-36 0 0,0 0-30 0 0,0 0-80 0 0,0 0-40 0 0,-3 12 4 0 0,-15 72 481 0 0,-9-6 88 0 0,-4 38-563 0 0,31-115-228 0 0,0-1 13 0 0,33 4 1744 0 0,56-1-957 0 0,-48-10-636 0 0,-40 7-175 0 0,-1 0-7 0 0,0 0 14 0 0,0 0 18 0 0,0 0-36 0 0,0 0-36 0 0,-11 0-5964 0 0,8 0 168 0 0,0 0-4880 0 0</inkml:trace>
  <inkml:trace contextRef="#ctx0" brushRef="#br0" timeOffset="-799.904">444 2627 4265 0 0,'0'0'2444'0'0,"0"0"-629"0"0,0 0-289 0 0,0 0-2 0 0,0 0 2 0 0,0 0-128 0 0,0 0-229 0 0,0 0-247 0 0,0 0-251 0 0,0 0-165 0 0,0 0-123 0 0,0 0-89 0 0,0 0-62 0 0,21 0 747 0 0,98-23 370 0 0,-49 9-1365 0 0,-22 4-5594 0 0,-40 9-4158 0 0</inkml:trace>
  <inkml:trace contextRef="#ctx0" brushRef="#br0" timeOffset="28597.445">841 2137 0 0 0,'0'0'711'0'0,"0"0"40"0"0,0 0 71 0 0,0 0 79 0 0,1 0 1715 0 0,2 1 9898 0 0,-1-2-13484 0 0,70-87 2233 0 0,14-4-511 0 0,11-8 143 0 0,-66 78-798 0 0,17-15 266 0 0,6-11-56 0 0,-45 42-220 0 0,0-1-1 0 0,0-1 1 0 0,-1 1 0 0 0,0-1 0 0 0,0-1 0 0 0,0 1 0 0 0,-1-1-1 0 0,-1-1 1 0 0,0 1 0 0 0,1-1-87 0 0,32-46 583 0 0,11-6-371 0 0,-31 40 176 0 0,22-26-133 0 0,-26 30-177 0 0,-15 17-90 0 0,1 1 23 0 0,-1 0 1 0 0,0 0-16 0 0,0 0-7 0 0,0 0-9 0 0,39-32-118 0 0,-39 30 161 0 0,0 1 0 0 0,0-1 1 0 0,0 1-1 0 0,-1 0 0 0 0,1-1 1 0 0,0 1-1 0 0,0-1 0 0 0,-1 1 1 0 0,1 0-1 0 0,-1-1 0 0 0,1 1 1 0 0,-1 0-1 0 0,0-1 0 0 0,1 1 1 0 0,-1 0-1 0 0,0 0 0 0 0,0-1 1 0 0,0 1-1 0 0,0 0 0 0 0,0 0 1 0 0,0 0-1 0 0,0 0 0 0 0,0 1 1 0 0,-1-1-1 0 0,1 0 0 0 0,0 0 1 0 0,0 1-1 0 0,-1-1 0 0 0,1 0 1 0 0,0 1-1 0 0,-1 0 0 0 0,1-1 1 0 0,-1 1-1 0 0,0 0-23 0 0,-6-5 100 0 0,-47-24 175 0 0,35 14 61 0 0,-22-19 85 0 0,9 2-138 0 0,-2-2 88 0 0,-83-65 428 0 0,74 40-358 0 0,-3 8-102 0 0,28 39-287 0 0,-25-38 159 0 0,9 12-37 0 0,4 8-126 0 0,-1-17 144 0 0,-19-6-109 0 0,-12-1-42 0 0,32 32 42 0 0,-4-19-474 0 0,14 151 179 0 0,2-35 216 0 0,20-46-268 0 0,3-30 271 0 0,0 1-1 0 0,1-1 0 0 0,-1 0 1 0 0,0-1-1 0 0,0 1 1 0 0,0-1-1 0 0,0 1 1 0 0,0-1-1 0 0,-1 0 0 0 0,1-1 1 0 0,0 1-1 0 0,-1-1 1 0 0,0 1-1 0 0,1-1 0 0 0,-1 0 1 0 0,0-1-7 0 0,90-66 68 0 0,26-26-147 0 0,-82 68 109 0 0,-39 26 32 0 0,-42 14-143 0 0,-115 20 162 0 0,88-21-1385 0 0,70-11 953 0 0,-10 12-4436 0 0,10-2-5420 0 0,1-9-751 0 0</inkml:trace>
  <inkml:trace contextRef="#ctx0" brushRef="#br0" timeOffset="30518.786">819 2045 0 0 0,'0'0'327'0'0,"0"0"358"0"0,0 0 134 0 0,0 0-13 0 0,0 0-96 0 0,0 0-81 0 0,0 0-40 0 0,0 0 63 0 0,0 0 134 0 0,0 0 143 0 0,0 0 109 0 0,0 0 53 0 0,0 0 16 0 0,0 0-15 0 0,0 0-36 0 0,0 0-40 0 0,0 0-41 0 0,0 0-48 0 0,0 0-58 0 0,0 0-78 0 0,0 0-131 0 0,-5-23 1388 0 0,-6-111-96 0 0,12 93-1388 0 0,-1 40-533 0 0,11 2-159 0 0,70 46 409 0 0,-64-36-277 0 0,1 0 0 0 0,-1-2 0 0 0,2 0 0 0 0,-1-1 0 0 0,1-1 0 0 0,0 0 0 0 0,1-2 0 0 0,13 2-4 0 0,43 15 37 0 0,13 33-97 0 0,-77-48 2260 0 0,-53 4-2104 0 0,-98 23 168 0 0,21-23 153 0 0,78-4 78 0 0,40-7-395 0 0,-10-2 341 0 0,7 1-3240 0 0,10-6-3279 0 0,-7 7 3010 0 0,2-1-8166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3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573 40 0 0 0,'0'0'775'0'0,"0"0"353"0"0,0 0 100 0 0,0 0-71 0 0,0 0-135 0 0,0 0-97 0 0,0 0-1 0 0,0 0 65 0 0,0 0 68 0 0,4 0 2495 0 0,-1 0 9791 0 0,-21-11-13040 0 0,-9-1-7 0 0,10 7-253 0 0,0 1 0 0 0,-1 1 0 0 0,0 1 1 0 0,1 0-1 0 0,-1 1 0 0 0,0 1 0 0 0,1 1 0 0 0,-1 1 0 0 0,0 0 1 0 0,1 1-1 0 0,-1 1 0 0 0,1 0 0 0 0,0 1 0 0 0,-1 2-43 0 0,2-2 13 0 0,0 1 0 0 0,1 1 0 0 0,0 0 0 0 0,0 1 0 0 0,1 1 0 0 0,0 0 0 0 0,1 0 0 0 0,0 2 0 0 0,0 0 0 0 0,1 0 0 0 0,0 1 0 0 0,1 1 0 0 0,1 0 0 0 0,0 0 0 0 0,1 1 0 0 0,0 0 0 0 0,1 0-1 0 0,0 1 1 0 0,1 0 0 0 0,1 1 0 0 0,1 0 0 0 0,0 0 0 0 0,1 0 0 0 0,1 0 0 0 0,-1 13-13 0 0,2-22 1 0 0,1 0 0 0 0,0 0 1 0 0,1 0-1 0 0,-1 0 0 0 0,1 0 0 0 0,1 1 0 0 0,0-1 0 0 0,0 0 0 0 0,0 0 0 0 0,1 0 0 0 0,0 0 0 0 0,0 0 0 0 0,1-1 1 0 0,-1 1-1 0 0,2-1 0 0 0,-1 1 0 0 0,1-1 0 0 0,0 0 0 0 0,0 0 0 0 0,0-1 0 0 0,1 1 0 0 0,0-1 0 0 0,0 0 0 0 0,0 0 1 0 0,1-1-1 0 0,0 1 0 0 0,0-1 0 0 0,0-1 0 0 0,0 1 0 0 0,0-1 0 0 0,1 0 0 0 0,0 0 0 0 0,1 0-1 0 0,1-2 32 0 0,-1 1 0 0 0,0-1 0 0 0,1-1 0 0 0,-1 1 0 0 0,1-1-1 0 0,-1-1 1 0 0,0 0 0 0 0,1 0 0 0 0,-1 0 0 0 0,0-1 0 0 0,0 0 0 0 0,0-1 0 0 0,0 0-1 0 0,0 0 1 0 0,-1-1 0 0 0,1 0 0 0 0,-1 0 0 0 0,0-1 0 0 0,0 1 0 0 0,5-6-32 0 0,25-22 71 0 0,-1-1 0 0 0,-2-2 0 0 0,-2-1 1 0 0,-1-2-1 0 0,-2-1 0 0 0,-2-1 0 0 0,10-20-71 0 0,1-28 129 0 0,-37 79-60 0 0,-1 10-129 0 0,0 14-116 0 0,-2 3 191 0 0,2-1-1 0 0,0 0 1 0 0,1 0 0 0 0,1 1-1 0 0,0-1 1 0 0,1 0 0 0 0,1-1 0 0 0,1 1-1 0 0,1-1 1 0 0,0 1 0 0 0,0-1 0 0 0,2-1-1 0 0,0 0 1 0 0,1 0 0 0 0,0 0 0 0 0,2-1-1 0 0,-1-1 1 0 0,2 0 0 0 0,-1 0 0 0 0,14 10-15 0 0,13-5 108 0 0,-38-18-96 0 0,0 0 8 0 0,0 0 26 0 0,0 0 24 0 0,0 0 7 0 0,0 0-4 0 0,0 0-7 0 0,0 0-24 0 0,0 0 9 0 0,0 0-3 0 0,0 0 1 0 0,0 0 21 0 0,0 0-30 0 0,0 0 2 0 0,0 0-28 0 0,0 0-17 0 0,0 0 12 0 0,0 0 22 0 0,0 0 10 0 0,0 0-6 0 0,0 0 14 0 0,0 0-22 0 0,0 0 1 0 0,0 0-9 0 0,0 0-27 0 0,0 0 5 0 0,0 0 28 0 0,0 0 3 0 0,0 0-14 0 0,0 0-4 0 0,0 0-10 0 0,0 0 8 0 0,0 0-5 0 0,0 0 16 0 0,0 0-30 0 0,0 0-34 0 0,0 0 27 0 0,0 0 9 0 0,0 0-2 0 0,0 0 10 0 0,0 0-16 0 0,0 0-2 0 0,0 0-13 0 0,0 0-41 0 0,0 0-35 0 0,0 0-79 0 0,0 0-109 0 0,-3-8-3609 0 0,0 5 592 0 0,2-1-4478 0 0,-1 0-4789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4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4 211 5953 0 0,'0'0'1153'0'0,"0"0"51"0"0,0 0 263 0 0,0 0 282 0 0,0 0 79 0 0,0 0-133 0 0,0 0-250 0 0,0 0-302 0 0,0 0-271 0 0,0 0-200 0 0,0 0-173 0 0,0 0-117 0 0,0 0-65 0 0,-3-2-86 0 0,3 2-210 0 0,1-1 0 0 0,-1 1 0 0 0,0 0-1 0 0,0 0 1 0 0,0 0 0 0 0,0-1 0 0 0,0 1 0 0 0,0 0 0 0 0,1 0 0 0 0,-1-1 0 0 0,0 1 0 0 0,0 0 0 0 0,0 0 0 0 0,0-1 0 0 0,0 1 0 0 0,0 0 0 0 0,0-1-1 0 0,0 1 1 0 0,0 0 0 0 0,0 0 0 0 0,0-1 0 0 0,0 1 0 0 0,0 0 0 0 0,-1 0 0 0 0,1-1 0 0 0,0 1 0 0 0,0 0 0 0 0,0 0 0 0 0,0 0 0 0 0,0-1 0 0 0,0 1 0 0 0,-1 0-1 0 0,1 0 1 0 0,0 0 0 0 0,0-1 0 0 0,0 1-21 0 0,48 7 1031 0 0,1-3 1 0 0,1-1-1 0 0,-1-3 0 0 0,24-4-1031 0 0,219-6 3281 0 0,-296-4-3018 0 0,-66-42-13 0 0,-52-36-91 0 0,106 63-254 0 0,16 28-3 0 0,7-6-1207 0 0,38 6-3018 0 0,-28 2-1189 0 0,-3-1-6651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4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7442 0 0,'0'0'2375'0'0,"0"0"-236"0"0,0 0-84 0 0,0 0-49 0 0,0 0-219 0 0,0 0-300 0 0,0 0-364 0 0,0 0-318 0 0,0 0-209 0 0,0 0-126 0 0,0 0-63 0 0,0 0-49 0 0,-7 11 1015 0 0,86 1 2001 0 0,175-9-1977 0 0,-254-3-1390 0 0,0 0 5 0 0,0 0-32 0 0,0 0-5 0 0,0 0-30 0 0,0 0-29 0 0,0 0-25 0 0,0 0-74 0 0,0 0-97 0 0,-12 5-5685 0 0,8-3 57 0 0,1 2-5691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10138 0 0,'0'0'3325'0'0,"0"0"-1273"0"0,0 0-729 0 0,0 0-198 0 0,0 0-71 0 0,0 0-84 0 0,0 0-190 0 0,0 0-248 0 0,0 0-194 0 0,0 0-93 0 0,0 0 31 0 0,0 0 121 0 0,0 0 97 0 0,3 2 69 0 0,9 3-157 0 0,1-1-1 0 0,0-1 1 0 0,0 0 0 0 0,0 0 0 0 0,0-1 0 0 0,1-1 0 0 0,-1 0 0 0 0,1-1 0 0 0,-1 0 0 0 0,4-2-406 0 0,5 2 144 0 0,142 0-703 0 0,-162 2-265 0 0,-1-1-832 0 0,0 0-3397 0 0,0-1-7028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7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365 681 5529 0 0,'0'0'2042'0'0,"0"0"-607"0"0,0 0-264 0 0,0 0 81 0 0,0 0 136 0 0,0 0 33 0 0,0 0-114 0 0,0 0-208 0 0,0 0-266 0 0,0 0-225 0 0,0 0-150 0 0,-23-7-109 0 0,-71-20-20 0 0,29 20 637 0 0,55 8-887 0 0,0 1-1 0 0,0 1 1 0 0,0-1 0 0 0,0 1-1 0 0,1 1 1 0 0,0 0 0 0 0,-1 0-1 0 0,1 1 1 0 0,1 0 0 0 0,-1 1-1 0 0,1-1 1 0 0,0 2 0 0 0,0-1 0 0 0,1 1-1 0 0,-1 0 1 0 0,2 1 0 0 0,-1 0-1 0 0,1 0 1 0 0,0 0-79 0 0,4-5 0 0 0,0 0 0 0 0,1 1 0 0 0,-1-1 0 0 0,1 0-1 0 0,-1 1 1 0 0,1-1 0 0 0,0 1 0 0 0,0 0 0 0 0,0-1 0 0 0,1 1 0 0 0,0 0 0 0 0,-1-1 0 0 0,1 1 0 0 0,0 0 0 0 0,1 0-1 0 0,-1-1 1 0 0,1 1 0 0 0,0-1 0 0 0,-1 1 0 0 0,2 0 0 0 0,-1-1 0 0 0,0 1 0 0 0,1-1 0 0 0,-1 0 0 0 0,1 1-1 0 0,0-1 1 0 0,0 0 0 0 0,2 2 0 0 0,1-1 25 0 0,-1-1 0 0 0,0 0 0 0 0,0 0 0 0 0,1-1-1 0 0,0 1 1 0 0,-1-1 0 0 0,1 0 0 0 0,0 0 0 0 0,0-1-1 0 0,0 0 1 0 0,0 1 0 0 0,1-2 0 0 0,-1 1 0 0 0,0-1-1 0 0,3 1-24 0 0,6-4 135 0 0,-1-1 0 0 0,0 0 0 0 0,0 0 0 0 0,-1-1 0 0 0,1-1 0 0 0,-1 0-1 0 0,0-1 1 0 0,0 0 0 0 0,-1-1 0 0 0,0 0 0 0 0,-1-1 0 0 0,0 0 0 0 0,0-1-1 0 0,-1 0 1 0 0,0 0 0 0 0,6-10-135 0 0,13-16 98 0 0,-2-2 1 0 0,-1 0-1 0 0,-2-2 0 0 0,-2 0 1 0 0,-2-2-1 0 0,-1 0 0 0 0,0-8-98 0 0,-12 33 8 0 0,-1-1 0 0 0,-1 1 0 0 0,0-1 0 0 0,-1-1 0 0 0,-1 1 0 0 0,-1 0 0 0 0,-1-1 0 0 0,0 1 0 0 0,-2-7-8 0 0,2 21-19 0 0,-1 1 0 0 0,1-1 0 0 0,-1 1 0 0 0,0-1 0 0 0,0 1 0 0 0,0-1 0 0 0,0 1 0 0 0,-1 0 0 0 0,1 0-1 0 0,-1 0 1 0 0,0 0 0 0 0,0 0 0 0 0,0 0 0 0 0,0 0 0 0 0,-1 0 0 0 0,1 1 0 0 0,-1 0 0 0 0,1-1 0 0 0,-1 1 0 0 0,0 0 0 0 0,0 0-1 0 0,0 0 1 0 0,0 1 0 0 0,0-1 0 0 0,0 1 0 0 0,-1-1 0 0 0,1 1 0 0 0,-1 0 0 0 0,1 0 0 0 0,0 1 0 0 0,-1-1 0 0 0,0 1 0 0 0,1 0-1 0 0,-1 0 1 0 0,1 0 0 0 0,-1 0 0 0 0,1 0 0 0 0,-1 1 0 0 0,1 0 0 0 0,-1 0 0 0 0,1 0 0 0 0,0 0 0 0 0,-1 0 0 0 0,1 0-1 0 0,-1 2 20 0 0,-8 8-2 0 0,1 1 0 0 0,0 1 0 0 0,1 0 0 0 0,0 0-1 0 0,1 1 1 0 0,0 0 0 0 0,2 0 0 0 0,-1 1-1 0 0,2 0 1 0 0,0 1 0 0 0,1-1 0 0 0,0 1 0 0 0,1 0-1 0 0,1 0 1 0 0,1 1 0 0 0,0-1 0 0 0,1 1-1 0 0,1-1 1 0 0,0 1 0 0 0,2-1 0 0 0,0 3 2 0 0,2 0 34 0 0,1 0 1 0 0,0-1 0 0 0,2 0 0 0 0,0 0-1 0 0,1 0 1 0 0,0-1 0 0 0,2 0-1 0 0,0-1 1 0 0,1 0 0 0 0,0 0-1 0 0,7 5-34 0 0,107 100 347 0 0,-90-113-490 0 0,-26-37-1913 0 0,-7 18-148 0 0,0 2-1378 0 0,-1 3-2137 0 0,0 2-5369 0 0</inkml:trace>
  <inkml:trace contextRef="#ctx0" brushRef="#br0" timeOffset="391.741">823 401 10970 0 0,'0'0'2370'0'0,"0"0"-675"0"0,0 0-460 0 0,0 0-191 0 0,0 0-190 0 0,0 0-199 0 0,0 0-138 0 0,0 0-95 0 0,0 0-56 0 0,0 0 1 0 0,0 0-39 0 0,0 0-95 0 0,0 0-39 0 0,7 14-22 0 0,21 45-25 0 0,-4 45 291 0 0,-5 105-219 0 0,-20-209-206 0 0,1 1-1 0 0,0 0 1 0 0,-1 0-1 0 0,1-1 1 0 0,0 1-1 0 0,0 0 1 0 0,-1 0 0 0 0,1 0-1 0 0,0-1 1 0 0,0 1-1 0 0,0 0 1 0 0,0 0-1 0 0,0 0 1 0 0,0 0 0 0 0,0-1-1 0 0,0 1 1 0 0,1 0-1 0 0,-1 0 1 0 0,0 0-1 0 0,0-1 1 0 0,1 1 0 0 0,-1 0-1 0 0,0 0 1 0 0,1-1-1 0 0,-1 1 1 0 0,1 0-1 0 0,-1-1 1 0 0,1 1 0 0 0,-1-1-1 0 0,1 1 1 0 0,0 0-1 0 0,-1-1 1 0 0,1 1-1 0 0,-1-1 1 0 0,1 1 0 0 0,0-1-1 0 0,0 0 1 0 0,-1 1-1 0 0,1-1 1 0 0,0 0-1 0 0,0 0 1 0 0,-1 1 0 0 0,1-1-1 0 0,0 0 1 0 0,0 0-1 0 0,0 0 1 0 0,0 0-1 0 0,-1 0 1 0 0,1 0-1 0 0,0 0 1 0 0,0 0 0 0 0,0 0-1 0 0,-1 0 1 0 0,1-1-1 0 0,0 1 1 0 0,0 0-1 0 0,-1 0 1 0 0,1-1 0 0 0,1 1-13 0 0,18-26 317 0 0,0 0 0 0 0,-1-1 0 0 0,-2-1 0 0 0,-1-1 0 0 0,-1 0 0 0 0,-1-1 0 0 0,-1-3-317 0 0,15-27 144 0 0,120-240-14 0 0,-137 273-1209 0 0,-10 24-2451 0 0,-5 14-3619 0 0,4-11 7098 0 0,-2 7-11273 0 0</inkml:trace>
  <inkml:trace contextRef="#ctx0" brushRef="#br0" timeOffset="742.3">151 924 11282 0 0,'0'0'1022'0'0,"0"0"-409"0"0,0 0 40 0 0,0 0 343 0 0,0 0 241 0 0,0 0 28 0 0,0 0-90 0 0,0 0-141 0 0,0 0-127 0 0,0 0-80 0 0,0 0-59 0 0,0 0-53 0 0,34 6-45 0 0,106 21-54 0 0,-125-24-454 0 0,0 0 1 0 0,0-1-1 0 0,0-1 1 0 0,0-1-1 0 0,0 0 1 0 0,0 0-1 0 0,0-2 1 0 0,-1 0-1 0 0,1-1 0 0 0,0 0 1 0 0,0-1-163 0 0,11-3 196 0 0,415-106 1000 0 0,-370 109-2967 0 0,-67 5-515 0 0,-4 2-1999 0 0,0 0-7531 0 0</inkml:trace>
  <inkml:trace contextRef="#ctx0" brushRef="#br0" timeOffset="1389.532">258 1365 7178 0 0,'0'0'2500'0'0,"0"0"-648"0"0,0 0-374 0 0,0 0-88 0 0,0 0-114 0 0,0 0-166 0 0,0 0-252 0 0,0 0-269 0 0,0 0-200 0 0,0 0-172 0 0,0 0-95 0 0,0 0-46 0 0,0 0-35 0 0,-22 27 22 0 0,-65 83 2 0 0,64-68 28 0 0,25-37-67 0 0,-3-3 12 0 0,1 0 1 0 0,0 0-1 0 0,1 0 0 0 0,-1 0 1 0 0,0 0-1 0 0,0 0 1 0 0,1 0-1 0 0,-1 0 0 0 0,1 0 1 0 0,0-1-1 0 0,0 1 0 0 0,-1 0 1 0 0,1 0-1 0 0,0-1 1 0 0,0 1-1 0 0,1 0 0 0 0,-1-1 1 0 0,0 1-1 0 0,0-1 1 0 0,1 0-1 0 0,-1 1 0 0 0,1-1 1 0 0,-1 0-1 0 0,1 0 1 0 0,0 0-1 0 0,-1 0 0 0 0,1 0 1 0 0,0 0-1 0 0,0-1 0 0 0,-1 1 1 0 0,1 0-1 0 0,0-1 1 0 0,0 1-1 0 0,0-1 0 0 0,0 0 1 0 0,0 0-1 0 0,0 0 1 0 0,0 0-39 0 0,76-20 2316 0 0,-51 2-2030 0 0,-1-1 1 0 0,0-1-1 0 0,-2-1 0 0 0,0-2 0 0 0,-1 0 0 0 0,-2-2 0 0 0,0 0 0 0 0,-2-1 0 0 0,16-28-286 0 0,-23 34 24 0 0,0-1 0 0 0,-1 0-1 0 0,-2-1 1 0 0,0 0 0 0 0,-1 0 0 0 0,-1-1-1 0 0,-1 0 1 0 0,-1 0 0 0 0,-2-1-1 0 0,0 1 1 0 0,-1-1 0 0 0,-1-8-24 0 0,-1 29-25 0 0,0 0 0 0 0,-1-1 0 0 0,1 1 0 0 0,-1 0 1 0 0,1 0-1 0 0,-1-1 0 0 0,0 1 0 0 0,0 0 0 0 0,0 0 1 0 0,-1 0-1 0 0,1 0 0 0 0,-1 0 0 0 0,0 0 1 0 0,0 1-1 0 0,0-1 0 0 0,0 0 0 0 0,0 1 0 0 0,0 0 1 0 0,-1-1-1 0 0,1 1 0 0 0,-1 0 0 0 0,1 0 0 0 0,-1 0 1 0 0,0 1-1 0 0,0-1 0 0 0,0 1 0 0 0,0 0 0 0 0,0-1 1 0 0,0 1-1 0 0,0 0 0 0 0,-1 1 0 0 0,1-1 1 0 0,0 1-1 0 0,0-1 0 0 0,-1 1 0 0 0,1 0 0 0 0,0 0 1 0 0,-1 1-1 0 0,1-1 0 0 0,0 0 0 0 0,0 1 0 0 0,-1 0 1 0 0,1 0-1 0 0,0 0 0 0 0,0 0 0 0 0,0 1 25 0 0,-11 6-32 0 0,1 1 0 0 0,1 0 0 0 0,-1 1-1 0 0,1 1 1 0 0,1 0 0 0 0,0 0 0 0 0,1 1 0 0 0,0 1-1 0 0,0 0 1 0 0,2 0 0 0 0,-1 0 0 0 0,2 1-1 0 0,0 1 1 0 0,0-1 0 0 0,2 1 0 0 0,0 0 0 0 0,0 0-1 0 0,2 1 1 0 0,0 0 32 0 0,-1-2 20 0 0,1 1-1 0 0,1 0 1 0 0,1-1 0 0 0,0 1-1 0 0,1 0 1 0 0,0 0 0 0 0,1-1-1 0 0,1 1 1 0 0,0 0 0 0 0,1-1-1 0 0,1 1 1 0 0,0-1 0 0 0,1 0-1 0 0,1-1 1 0 0,3 7-20 0 0,-3-9 33 0 0,0-1-1 0 0,1 1 1 0 0,1-1 0 0 0,0-1-1 0 0,0 0 1 0 0,1 0 0 0 0,0 0 0 0 0,0-1-1 0 0,1 0 1 0 0,0-1 0 0 0,1 0 0 0 0,-1-1-1 0 0,1 0 1 0 0,0-1 0 0 0,4 1-33 0 0,-5-1-69 0 0,-8-3-6 0 0,1 0 0 0 0,-1 0 0 0 0,1-1-1 0 0,0 1 1 0 0,-1-1 0 0 0,1 1 0 0 0,0-1 0 0 0,0 0 0 0 0,0 0 0 0 0,0 0 0 0 0,0-1-1 0 0,0 1 1 0 0,0-1 0 0 0,0 0 0 0 0,0 1 0 0 0,0-1 0 0 0,0 0 0 0 0,1-1-1 0 0,-1 1 1 0 0,0-1 0 0 0,0 1 0 0 0,0-1 0 0 0,0 0 0 0 0,0 0 0 0 0,-1 0 0 0 0,1-1-1 0 0,0 1 1 0 0,0-1 0 0 0,-1 1 0 0 0,1-1 0 0 0,-1 0 0 0 0,1 0 0 0 0,-1 0-1 0 0,1-1 76 0 0,13-18-7868 0 0,-10 13-3486 0 0</inkml:trace>
  <inkml:trace contextRef="#ctx0" brushRef="#br0" timeOffset="1697.697">995 1093 13867 0 0,'0'0'1612'0'0,"0"0"-478"0"0,0 0-141 0 0,0 0 137 0 0,0 0 74 0 0,0 0-66 0 0,0 0-237 0 0,0 0-243 0 0,-19 33-189 0 0,-59 104-118 0 0,42-57 104 0 0,30-63-396 0 0,1 1 0 0 0,1-1 0 0 0,1 1 0 0 0,0-1 0 0 0,1 1 0 0 0,1 0 0 0 0,1 18-59 0 0,1-32 31 0 0,1-1 0 0 0,-1 1 0 0 0,1 0 0 0 0,-1 0 0 0 0,1-1 0 0 0,0 1 1 0 0,0-1-1 0 0,1 0 0 0 0,-1 1 0 0 0,1-1 0 0 0,-1 0 0 0 0,1 0 0 0 0,0-1 0 0 0,0 1 0 0 0,1-1 0 0 0,-1 1 0 0 0,0-1 0 0 0,1 0 0 0 0,-1 0 0 0 0,1-1 0 0 0,0 1 0 0 0,0-1 0 0 0,-1 1 0 0 0,1-1 0 0 0,0 0 0 0 0,0-1 0 0 0,0 1 1 0 0,0-1-1 0 0,0 0 0 0 0,0 0 0 0 0,0 0 0 0 0,3 0-31 0 0,82-3 489 0 0,-50-18-828 0 0,-29-6-5709 0 0,-10 22 683 0 0,0 2-5802 0 0</inkml:trace>
  <inkml:trace contextRef="#ctx0" brushRef="#br0" timeOffset="1939.776">680 1310 14139 0 0,'0'0'1216'0'0,"0"0"-592"0"0,0 0 257 0 0,0 0 351 0 0,0 0 96 0 0,0 0-144 0 0,0 0-223 0 0,0 0-273 0 0,208-11-192 0 0,-166 4-176 0 0,-3-1-184 0 0,0 1-80 0 0,-5 0-136 0 0,1-1-160 0 0,-5 5-224 0 0,-4-5-544 0 0,-4 5-2313 0 0,-13-1-9442 0 0</inkml:trace>
  <inkml:trace contextRef="#ctx0" brushRef="#br0" timeOffset="2510.346">1389 979 3633 0 0,'0'0'1631'0'0,"0"0"25"0"0,0 0 402 0 0,0 0 224 0 0,0 0-135 0 0,0 0-292 0 0,0 0-305 0 0,0 0-242 0 0,0 0-167 0 0,0 0-98 0 0,0 0-76 0 0,34 0-73 0 0,108-1-58 0 0,-66-14 347 0 0,-65 9-931 0 0,6-1-47 0 0,0-1 0 0 0,-1 0 0 0 0,0-1 0 0 0,0-1 0 0 0,-1 0-1 0 0,0-1 1 0 0,-1-1 0 0 0,-1 0 0 0 0,0-1 0 0 0,0 0 0 0 0,-1-1 0 0 0,-1-1 0 0 0,0 0 0 0 0,-1 0 0 0 0,-1-1-205 0 0,-7 12 6 0 0,0 0-1 0 0,-1-1 1 0 0,0 1-1 0 0,0 0 1 0 0,0-1 0 0 0,0 1-1 0 0,-1-1 1 0 0,0 1 0 0 0,1 0-1 0 0,-2-1 1 0 0,1 1 0 0 0,0-1-1 0 0,-1 1 1 0 0,0-1 0 0 0,0 1-1 0 0,0 0 1 0 0,-1 0 0 0 0,0-1-1 0 0,1 1 1 0 0,-1 0-1 0 0,-1 0 1 0 0,1 1 0 0 0,0-1-1 0 0,-1 0 1 0 0,0 1 0 0 0,0 0-1 0 0,0-1 1 0 0,0 1 0 0 0,-1 0-1 0 0,-1-1-5 0 0,-4-1-62 0 0,1 1 0 0 0,-1-1-1 0 0,0 1 1 0 0,0 1 0 0 0,0 0-1 0 0,-1 0 1 0 0,1 1 0 0 0,-1 0-1 0 0,1 1 1 0 0,-1 0 0 0 0,0 0-1 0 0,0 1 1 0 0,1 1 0 0 0,-1-1-1 0 0,0 1 1 0 0,1 1 0 0 0,-1 0-1 0 0,1 0 1 0 0,-1 1 0 0 0,1 0-1 0 0,0 1 1 0 0,0 0 0 0 0,-6 4 62 0 0,-1 0-47 0 0,0 2 1 0 0,1 0-1 0 0,0 1 0 0 0,0 0 1 0 0,1 1-1 0 0,1 1 1 0 0,0 0-1 0 0,1 1 1 0 0,0 0-1 0 0,1 1 0 0 0,0 0 1 0 0,-1 6 46 0 0,0-1 3 0 0,2 0 0 0 0,1 1 0 0 0,0 0 0 0 0,2 0 0 0 0,0 1 0 0 0,2 0 0 0 0,0 0 0 0 0,2 1 0 0 0,0-1 0 0 0,1 1 0 0 0,2 19-3 0 0,0-34 32 0 0,2 0 0 0 0,-1 0 0 0 0,1 0 0 0 0,0 0 0 0 0,0 0 0 0 0,1 0 0 0 0,0-1 1 0 0,1 1-1 0 0,0-1 0 0 0,0 0 0 0 0,0 0 0 0 0,1 0 0 0 0,0-1 0 0 0,0 0 0 0 0,1 0 0 0 0,-1 0 0 0 0,1 0 0 0 0,1-1 0 0 0,-1 0 0 0 0,1 0 0 0 0,0-1 0 0 0,0 0 0 0 0,0 0 0 0 0,1-1 0 0 0,1 1-32 0 0,12 4 135 0 0,1 0-1 0 0,0-2 1 0 0,0 0 0 0 0,1-2-1 0 0,-1 0 1 0 0,1-2-1 0 0,0 0 1 0 0,10-2-135 0 0,25-14-222 0 0,-39-5-9413 0 0,-17 15-2689 0 0</inkml:trace>
  <inkml:trace contextRef="#ctx0" brushRef="#br0" timeOffset="3803.333">2086 1141 2929 0 0,'0'0'2655'0'0,"0"0"-603"0"0,0 0-82 0 0,0 0 109 0 0,0 0-56 0 0,0 0-204 0 0,0 0-370 0 0,0 0-385 0 0,0 0-279 0 0,0 0-198 0 0,0 0-111 0 0,0 0-66 0 0,0 0-30 0 0,2 3 1463 0 0,-3 8-1646 0 0,-1-1 1 0 0,-1 1-1 0 0,0-1 1 0 0,0 1-1 0 0,-1-1 0 0 0,0 0 1 0 0,-1 0-1 0 0,0-1 1 0 0,0 1-1 0 0,-3 2-197 0 0,-11 22 85 0 0,12-21-93 0 0,1 0-1 0 0,0 0 1 0 0,1 0 0 0 0,0 0-1 0 0,1 1 1 0 0,1 0 0 0 0,0 0 0 0 0,1 0-1 0 0,0 9 9 0 0,5-20 7 0 0,0 0 0 0 0,-1-1 0 0 0,1 1 0 0 0,1-1 0 0 0,-1 0 1 0 0,0 0-1 0 0,0 0 0 0 0,1 0 0 0 0,-1-1 0 0 0,1 1 0 0 0,0-1 0 0 0,-1 0 0 0 0,1 0 0 0 0,0 0 0 0 0,0 0 0 0 0,-1-1 0 0 0,1 1 0 0 0,0-1 0 0 0,0 0 0 0 0,0-1 0 0 0,2 1-7 0 0,78-11 462 0 0,-59-1-1206 0 0,-23 9-62 0 0,2-4-2386 0 0,-5-1-6400 0 0,-2 5-1189 0 0</inkml:trace>
  <inkml:trace contextRef="#ctx0" brushRef="#br0" timeOffset="4047.261">1887 1299 12995 0 0,'0'0'1820'0'0,"0"0"-757"0"0,0 0-164 0 0,0 0 185 0 0,0 0 75 0 0,0 0-57 0 0,0 0-190 0 0,0 0-239 0 0,33-4-205 0 0,100-10-170 0 0,-25 3-672 0 0,-95 9-387 0 0,-8 1-1277 0 0,2 0-4818 0 0,-4 1-4612 0 0</inkml:trace>
  <inkml:trace contextRef="#ctx0" brushRef="#br0" timeOffset="4968.464">1600 312 0 0 0,'0'0'1879'0'0,"0"0"342"0"0,0 0 42 0 0,0 0-127 0 0,0 0-163 0 0,0 0-137 0 0,0 0-168 0 0,0 0-165 0 0,0 0-161 0 0,0 0-132 0 0,0 0-94 0 0,0 0-101 0 0,7-3-111 0 0,46-45 1702 0 0,64-119-135 0 0,-20 74-2220 0 0,-97 93-257 0 0,1 0 0 0 0,-1 0 0 0 0,1 0 0 0 0,0 0 0 0 0,-1 0 0 0 0,1 0 0 0 0,-1 0 0 0 0,1 0-1 0 0,-1 0 1 0 0,1 0 0 0 0,-1 1 0 0 0,1-1 0 0 0,-1 0 0 0 0,1 0 0 0 0,-1 1 0 0 0,1-1 0 0 0,-1 0 0 0 0,1 1 0 0 0,-1-1 0 0 0,1 1 0 0 0,-1-1 0 0 0,0 0 0 0 0,1 1 0 0 0,-1-1 0 0 0,0 1 0 0 0,1-1 0 0 0,-1 1 0 0 0,0-1 0 0 0,0 1 0 0 0,0-1 0 0 0,1 1 0 0 0,-1 0 0 0 0,0-1 0 0 0,0 1 0 0 0,0-1 0 0 0,0 1 0 0 0,0-1 0 0 0,0 1 0 0 0,0 0 0 0 0,0-1 0 0 0,0 1 0 0 0,0-1 0 0 0,0 1 0 0 0,0-1 0 0 0,-1 1 0 0 0,1-1 0 0 0,0 1 0 0 0,0-1 0 0 0,0 1 0 0 0,-1-1 0 0 0,1 1 0 0 0,0-1 0 0 0,-1 1 6 0 0,2 7 39 0 0,13 79 271 0 0,-9-75-286 0 0,-3-3-12 0 0,1-1 1 0 0,-1 0 0 0 0,2 0 0 0 0,-1-1 0 0 0,1 1 0 0 0,0-1 0 0 0,1 0-1 0 0,0 0 1 0 0,0 0 0 0 0,0 0 0 0 0,1-1 0 0 0,0 0 0 0 0,0 0 0 0 0,1-1-1 0 0,2 2-12 0 0,12 5 38 0 0,-13-7-163 0 0,-3-3-566 0 0,-1-2-4004 0 0,-3 0 3990 0 0,1 0-8643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37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769 1378 3793 0 0,'0'0'953'0'0,"0"0"230"0"0,0 0 475 0 0,0 0 333 0 0,0 0 56 0 0,0 0-162 0 0,0 0-221 0 0,0 0-216 0 0,0 0-174 0 0,0 0-141 0 0,0 0-160 0 0,0 0-120 0 0,34 3-94 0 0,104 8-122 0 0,-55-23 415 0 0,-65 3-782 0 0,-11 7-203 0 0,0 1 0 0 0,0-2 0 0 0,-1 1 0 0 0,1-1-1 0 0,-1 0 1 0 0,1 0 0 0 0,-1-1 0 0 0,0 1 0 0 0,0-1 0 0 0,-1-1 0 0 0,1 1 0 0 0,-1-1 0 0 0,0 0-1 0 0,0 0 1 0 0,-1-1 0 0 0,0 1 0 0 0,0-1 0 0 0,0 0 0 0 0,0 0 0 0 0,-1-1 0 0 0,0 1-1 0 0,0-1 1 0 0,-1 1 0 0 0,0-1 0 0 0,0 0 0 0 0,0 0 0 0 0,-1 0 0 0 0,0 0 0 0 0,-1 0 0 0 0,1 0-1 0 0,-2 0 1 0 0,1 0 0 0 0,-1-7-67 0 0,-2 9-16 0 0,0-1 0 0 0,1 1 0 0 0,-1 1 0 0 0,-1-1 0 0 0,1 0 0 0 0,-1 1 0 0 0,0-1 0 0 0,0 1 0 0 0,0 0 0 0 0,-1 1-1 0 0,1-1 1 0 0,-1 1 0 0 0,0 0 0 0 0,0 0 0 0 0,0 0 0 0 0,0 0 0 0 0,-1 1 0 0 0,1 0 0 0 0,-1 0 0 0 0,1 1 0 0 0,-1 0 0 0 0,0 0 0 0 0,1 0 0 0 0,-1 0 0 0 0,0 1-1 0 0,0 0 1 0 0,0 0 0 0 0,1 1 0 0 0,-1 0 0 0 0,0 0 0 0 0,1 0 0 0 0,-1 0 0 0 0,0 1 0 0 0,1 0 0 0 0,0 0 0 0 0,-1 1 0 0 0,1-1 0 0 0,0 1 0 0 0,0 0 0 0 0,0 1-1 0 0,1-1 1 0 0,-1 1 0 0 0,0 1 16 0 0,-6 4 14 0 0,1 1-1 0 0,0 0 0 0 0,1 1 0 0 0,1 0 0 0 0,-1 0 1 0 0,2 1-1 0 0,0 0 0 0 0,0 0 0 0 0,1 1 0 0 0,0 0 1 0 0,1 0-1 0 0,1 0 0 0 0,0 0 0 0 0,1 1 0 0 0,0 0 0 0 0,1-1 1 0 0,1 1-1 0 0,0 0 0 0 0,1 2-13 0 0,7 142 986 0 0,-5-148-942 0 0,0 0 0 0 0,-1 0 0 0 0,0 1 0 0 0,0-1 0 0 0,-1 0 0 0 0,-1 1 1 0 0,0-1-1 0 0,0 0 0 0 0,-1 0 0 0 0,0 0 0 0 0,0 0 0 0 0,-2 0 0 0 0,1 0 0 0 0,-1 0 1 0 0,0-1-1 0 0,-1 0 0 0 0,0 0 0 0 0,-1 0 0 0 0,0-1 0 0 0,0 1 0 0 0,0-1 0 0 0,-1-1 1 0 0,-5 5-45 0 0,6-7-9 0 0,-1 0 1 0 0,1 0 0 0 0,-1-1 0 0 0,0 1 0 0 0,-1-2 0 0 0,1 1-1 0 0,-1-1 1 0 0,0 0 0 0 0,1 0 0 0 0,-1-1 0 0 0,0 0-1 0 0,0-1 1 0 0,-1 0 0 0 0,1 0 0 0 0,0 0 0 0 0,-4-1 8 0 0,-4-18-1700 0 0,15 6-4023 0 0,1 9 3041 0 0,0-1-8990 0 0</inkml:trace>
  <inkml:trace contextRef="#ctx0" brushRef="#br0" timeOffset="-2262.952">7 767 1640 0 0,'0'0'1789'0'0,"0"0"-437"0"0,0 0 54 0 0,0 0 294 0 0,0 0 202 0 0,0 0-34 0 0,0 0-280 0 0,0 0-421 0 0,0 0-360 0 0,0 0-212 0 0,0 0-124 0 0,-7 4 944 0 0,112 23 4235 0 0,63-36-3661 0 0,26-24-1146 0 0,-169 32-1013 0 0,-31 1-2642 0 0,-11 3-1067 0 0,4-2-2394 0 0,8-1-4887 0 0</inkml:trace>
  <inkml:trace contextRef="#ctx0" brushRef="#br0" timeOffset="-1939.104">195 612 6161 0 0,'0'0'6011'0'0,"0"0"-3165"0"0,0 0-1183 0 0,0 0-224 0 0,0 0-134 0 0,0 0-159 0 0,0 0-194 0 0,0 0-200 0 0,0 0-183 0 0,0 0-115 0 0,0 0-66 0 0,0 0-42 0 0,0 0-31 0 0,-1 18-22 0 0,-2 58-29 0 0,20-11 376 0 0,16 103 104 0 0,-16-136-1875 0 0,-6-29-2156 0 0,2-5-3672 0 0,-8-1-4407 0 0</inkml:trace>
  <inkml:trace contextRef="#ctx0" brushRef="#br0" timeOffset="-1419.175">716 380 9362 0 0,'0'0'2094'0'0,"0"0"-815"0"0,0 0-458 0 0,0 0-61 0 0,0 0 37 0 0,0 0 136 0 0,0 0 101 0 0,0 0-3 0 0,0 0-50 0 0,0 0-137 0 0,0 0-184 0 0,0 0-106 0 0,7 12-51 0 0,55 87 1154 0 0,-45-72-1394 0 0,-2 1 0 0 0,-1 0 0 0 0,-1 1 0 0 0,-2 0 0 0 0,8 27-263 0 0,-18-52 10 0 0,32 80 91 0 0,-33-83-68 0 0,1-1 1 0 0,0 1-1 0 0,0-1 0 0 0,-1 1 1 0 0,1-1-1 0 0,0 1 0 0 0,0-1 1 0 0,0 0-1 0 0,0 1 0 0 0,0-1 1 0 0,-1 0-1 0 0,1 0 1 0 0,0 0-1 0 0,0 0 0 0 0,0 0 1 0 0,0 0-1 0 0,0 0 0 0 0,0 0 1 0 0,0 0-1 0 0,0 0 0 0 0,0 0 1 0 0,0 0-1 0 0,-1-1 0 0 0,1 1 1 0 0,0 0-1 0 0,0-1 0 0 0,0 1 1 0 0,0-1-1 0 0,-1 1 0 0 0,1-1 1 0 0,0 1-1 0 0,-1-1 1 0 0,1 0-1 0 0,0 1 0 0 0,-1-1 1 0 0,1 0-1 0 0,0 1 0 0 0,-1-1 1 0 0,1 0-1 0 0,-1 0 0 0 0,0 0 1 0 0,1 1-1 0 0,-1-1 0 0 0,0 0 1 0 0,1 0-1 0 0,-1 0 0 0 0,0 0 1 0 0,0 0-1 0 0,0 0 0 0 0,0 1 1 0 0,0-2-34 0 0,1 1-46 0 0,81-186 876 0 0,-69 150-791 0 0,27-125 51 0 0,-38 125-534 0 0,-2 37 46 0 0,0 0-298 0 0,0 0-415 0 0,0 0-494 0 0,0 0-1079 0 0,0 0-3290 0 0,0 3-5551 0 0</inkml:trace>
  <inkml:trace contextRef="#ctx0" brushRef="#br0" timeOffset="-941.822">1246 107 11026 0 0,'0'0'1821'0'0,"0"0"-322"0"0,0 0-154 0 0,0 0-68 0 0,0 0-116 0 0,0 0-163 0 0,0 0-203 0 0,0 0-167 0 0,0 0-119 0 0,0 0-35 0 0,0 0-41 0 0,0 0-42 0 0,0 0-48 0 0,19-6-45 0 0,59-18-12 0 0,-5 18 604 0 0,-71 7-868 0 0,0 1 0 0 0,-1-1-1 0 0,1 1 1 0 0,0 0-1 0 0,-1 0 1 0 0,1 0-1 0 0,-1 0 1 0 0,0 0-1 0 0,1 0 1 0 0,-1 0-1 0 0,0 1 1 0 0,0-1-1 0 0,0 0 1 0 0,-1 1-1 0 0,1-1 1 0 0,-1 0-1 0 0,1 1 1 0 0,-1-1-1 0 0,0 1 1 0 0,0-1-1 0 0,0 1 1 0 0,0-1-1 0 0,0 1 1 0 0,0-1-1 0 0,-1 0 1 0 0,1 1 0 0 0,-1-1-1 0 0,0 1 1 0 0,0-1-1 0 0,0 0 1 0 0,0 0-1 0 0,0 1 1 0 0,0-1-1 0 0,-1 0 1 0 0,1 0-1 0 0,-1 0 1 0 0,-1 1-22 0 0,-85 86 689 0 0,87-88-678 0 0,0 0 1 0 0,0 1-1 0 0,0-1 1 0 0,0 1-1 0 0,0-1 0 0 0,1 1 1 0 0,-1-1-1 0 0,1 1 0 0 0,-1 0 1 0 0,1-1-1 0 0,0 1 0 0 0,-1-1 1 0 0,1 1-1 0 0,0 0 0 0 0,0-1 1 0 0,0 1-1 0 0,0 0 0 0 0,1-1 1 0 0,-1 1-1 0 0,0 0 0 0 0,1-1 1 0 0,-1 1-1 0 0,1-1 0 0 0,-1 1 1 0 0,1-1-1 0 0,0 1 0 0 0,0-1 1 0 0,0 1-1 0 0,0-1 0 0 0,0 0 1 0 0,0 1-1 0 0,0-1 0 0 0,0 0 1 0 0,0 0-1 0 0,0 0 0 0 0,1 0 1 0 0,-1 0-1 0 0,1 0 0 0 0,-1 0 1 0 0,0 0-1 0 0,1 0 0 0 0,-1-1 1 0 0,1 1-1 0 0,0-1 0 0 0,-1 1 1 0 0,1-1-1 0 0,-1 0 0 0 0,1 1 1 0 0,1-1-12 0 0,84 11 678 0 0,48-7-938 0 0,-113-1-1118 0 0,-9 1-5415 0 0,-9-4-4965 0 0</inkml:trace>
  <inkml:trace contextRef="#ctx0" brushRef="#br0" timeOffset="-582.772">664 910 8818 0 0,'0'0'1583'0'0,"0"0"-698"0"0,0 0-55 0 0,0 0 340 0 0,0 0 204 0 0,0 0-11 0 0,0 0-112 0 0,0 0-152 0 0,0 0-165 0 0,0 0-107 0 0,0 0-54 0 0,0 0-49 0 0,0 0-28 0 0,25 4-13 0 0,77 14-83 0 0,-3-23 498 0 0,-73-1-885 0 0,351-59-646 0 0,-344 64-3221 0 0,-22 1-2834 0 0,-4 0-5337 0 0</inkml:trace>
  <inkml:trace contextRef="#ctx0" brushRef="#br0" timeOffset="2269.213">1671 969 7186 0 0,'0'0'962'0'0,"0"0"-44"0"0,0 0 294 0 0,0 0 231 0 0,0 0 69 0 0,0 0-129 0 0,0 0-226 0 0,0 0-196 0 0,0 0-166 0 0,34-1-111 0 0,105-2-57 0 0,-54-13 594 0 0,-67 7-835 0 0,1 3-101 0 0,-1-1 1 0 0,-1-1-1 0 0,1-1 0 0 0,-1 0 0 0 0,-1-1 1 0 0,0-1-1 0 0,0-1 0 0 0,-1 0 0 0 0,-1-1 1 0 0,5-5-286 0 0,-13 12 68 0 0,0 1 1 0 0,-1-2-1 0 0,0 1 1 0 0,0 0-1 0 0,0-1 1 0 0,-1 0 0 0 0,0 0-1 0 0,0 0 1 0 0,-1 0-1 0 0,0-1 1 0 0,0 0-1 0 0,-1 1 1 0 0,0-1 0 0 0,0 0-1 0 0,-1 0 1 0 0,0 0-1 0 0,0-4-68 0 0,-3 8-19 0 0,-1 1 0 0 0,1-1 0 0 0,-1 1 0 0 0,0 0 0 0 0,0-1 0 0 0,0 1 0 0 0,0 1 0 0 0,-1-1 0 0 0,1 0 0 0 0,-1 1 0 0 0,1 0 0 0 0,-1 0 0 0 0,0 0 0 0 0,0 0 0 0 0,0 0 0 0 0,0 1 0 0 0,0 0 0 0 0,-1 0 0 0 0,1 0 0 0 0,0 0 0 0 0,0 1 0 0 0,-1-1 0 0 0,1 1 0 0 0,0 0 0 0 0,-1 1 0 0 0,1-1 0 0 0,-1 1 19 0 0,-15 2-49 0 0,1 0 0 0 0,-1 1 0 0 0,1 2 1 0 0,0 0-1 0 0,0 1 0 0 0,1 0 0 0 0,0 2 0 0 0,0 0 0 0 0,1 1 1 0 0,0 1-1 0 0,1 0 0 0 0,0 1 0 0 0,1 1 0 0 0,0 1 1 0 0,-4 5 48 0 0,11-13 18 0 0,1 0 1 0 0,1 0-1 0 0,-1 0 1 0 0,1 1 0 0 0,0 0-1 0 0,0 1 1 0 0,1-1-1 0 0,0 1 1 0 0,0 0-1 0 0,1 0 1 0 0,0 0 0 0 0,1 1-1 0 0,0 0 1 0 0,0-1-1 0 0,0 1 1 0 0,1 0 0 0 0,1 0-1 0 0,0 1 1 0 0,0-1-1 0 0,0 0 1 0 0,1 0 0 0 0,1 0-1 0 0,0 1 1 0 0,0-1-1 0 0,0 0 1 0 0,1 0-1 0 0,1 0 1 0 0,-1-1 0 0 0,2 1-1 0 0,-1 0 1 0 0,1-1-19 0 0,6 0 133 0 0,0-1 1 0 0,0 0-1 0 0,1 0 1 0 0,0-1-1 0 0,0-1 1 0 0,0 0-1 0 0,1 0 1 0 0,-1-1-1 0 0,1-1 1 0 0,0 0-1 0 0,1-1 1 0 0,-1 0-1 0 0,0 0 0 0 0,1-1 1 0 0,-1-1-1 0 0,0 0 1 0 0,1-1-1 0 0,7-2-133 0 0,-7 3 125 0 0,144-21 835 0 0,-153 20-1319 0 0,5-2-9025 0 0,-14 3-2563 0 0</inkml:trace>
  <inkml:trace contextRef="#ctx0" brushRef="#br0" timeOffset="2801.154">2288 1138 12011 0 0,'0'0'1387'0'0,"0"0"-427"0"0,0 0-52 0 0,0 0 56 0 0,0 0-68 0 0,0 0-196 0 0,0 0-313 0 0,0 0-168 0 0,0 0-76 0 0,0 0-37 0 0,0 0-15 0 0,0 0-7 0 0,0 0-21 0 0,-15 22-25 0 0,-48 69-2 0 0,31-45 86 0 0,30-39 1125 0 0,15-19-83 0 0,57-97 192 0 0,20-13-726 0 0,-84 181-828 0 0,-6-54 204 0 0,1 1 0 0 0,-1-1-1 0 0,1 0 1 0 0,1 0 0 0 0,-1 1 0 0 0,1-1-1 0 0,0 0 1 0 0,0 0 0 0 0,0-1-1 0 0,1 1 1 0 0,0 0 0 0 0,0-1-1 0 0,0 0 1 0 0,0 1 0 0 0,1-1-1 0 0,0 0 1 0 0,0-1 0 0 0,0 1 0 0 0,0-1-1 0 0,0 0 1 0 0,1 0 0 0 0,2 1-6 0 0,-5-3 54 0 0,1 0 0 0 0,-1-1 1 0 0,1 1-1 0 0,0-1 1 0 0,-1 0-1 0 0,1 0 0 0 0,0 0 1 0 0,-1 0-1 0 0,1 0 1 0 0,-1-1-1 0 0,1 1 0 0 0,-1-1 1 0 0,1 0-1 0 0,-1 1 1 0 0,1-1-1 0 0,-1 0 0 0 0,1-1 1 0 0,-1 1-1 0 0,0 0 1 0 0,0-1-1 0 0,1 1 0 0 0,-1-1 1 0 0,0 0-1 0 0,-1 0 1 0 0,1 1-1 0 0,0-1 0 0 0,0 0 1 0 0,-1-1-1 0 0,1 1 1 0 0,-1 0-1 0 0,1-2-54 0 0,25-77 765 0 0,-32 35-920 0 0,-16 25-4943 0 0,15 17-1777 0 0,5 0-5096 0 0</inkml:trace>
  <inkml:trace contextRef="#ctx0" brushRef="#br0" timeOffset="3838.089">2065 347 2633 0 0,'0'0'1547'0'0,"0"0"30"0"0,0 0 240 0 0,0 0 208 0 0,0 0 58 0 0,0 0-162 0 0,0 0-270 0 0,0 0-271 0 0,0 0-233 0 0,0 0-148 0 0,0 0-97 0 0,0 0-72 0 0,0 0-60 0 0,-2 1-34 0 0,43-75 2495 0 0,125-114-1401 0 0,-95 103-1344 0 0,-71 85-462 0 0,0 0-6 0 0,0 0-26 0 0,0 0 2 0 0,0 0 4 0 0,0 0-15 0 0,0 0 17 0 0,0 0-23 0 0,0 25 15 0 0,3-1 90 0 0,0-1 0 0 0,1 0 0 0 0,1-1 1 0 0,1 1-1 0 0,1-1 0 0 0,1 0 0 0 0,1-1 0 0 0,1 0 0 0 0,9 14-82 0 0,-16-29 142 0 0,-2-5-3400 0 0,-1-1-3495 0 0,0 0-5667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1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4435 1054 14971 0 0,'0'0'1187'0'0,"0"0"-263"0"0,0 0 142 0 0,0 0 167 0 0,0 0-24 0 0,0 0-181 0 0,0 0-267 0 0,0 0-187 0 0,0 0-47 0 0,0 0-1 0 0,0 0-33 0 0,0 0-65 0 0,0 0-86 0 0,19-31-90 0 0,58-95-73 0 0,-24 44 108 0 0,-50 79-278 0 0,0-1 0 0 0,0 0 1 0 0,0 1-1 0 0,0-1 0 0 0,1 1 0 0 0,-1 0 0 0 0,1 0 1 0 0,0 0-1 0 0,0 1 0 0 0,0-1 0 0 0,0 1 0 0 0,0 0 1 0 0,0 0-1 0 0,1 1 0 0 0,-1-1 0 0 0,1 1 1 0 0,-1 0-1 0 0,1 0 0 0 0,0 0 0 0 0,-1 1 0 0 0,1-1 1 0 0,0 1-10 0 0,-3 2 5 0 0,-1 0 0 0 0,1 0 1 0 0,0 0-1 0 0,-1 0 1 0 0,0 0-1 0 0,1 0 0 0 0,-1 1 1 0 0,0-1-1 0 0,0 0 1 0 0,0 1-1 0 0,0-1 0 0 0,-1 0 1 0 0,1 1-1 0 0,-1-1 1 0 0,1 1-1 0 0,-1-1 0 0 0,0 1 1 0 0,0 0-1 0 0,0-1 1 0 0,0 1-1 0 0,-1-1 0 0 0,1 1-5 0 0,0 2 16 0 0,1 7 55 0 0,-2-10-70 0 0,0 1 1 0 0,0-1-1 0 0,1 0 0 0 0,-1 0 1 0 0,1 0-1 0 0,0 0 0 0 0,-1 1 1 0 0,1-1-1 0 0,0 0 1 0 0,0 0-1 0 0,1 1 0 0 0,-1-1 1 0 0,0 0-1 0 0,1 0 0 0 0,-1 0 1 0 0,1 0-1 0 0,0 1 0 0 0,0-1 1 0 0,0 0-1 0 0,0 0 1 0 0,0-1-1 0 0,0 1 0 0 0,0 0 1 0 0,1 0-1 0 0,-1 0 0 0 0,1-1 1 0 0,-1 1-1 0 0,1-1 0 0 0,0 1 1 0 0,-1-1-1 0 0,1 0 1 0 0,0 1-1 0 0,0-1 0 0 0,0 0 1 0 0,0 0-1 0 0,0 0 0 0 0,0-1 1 0 0,0 1-1 0 0,0 0 0 0 0,1-1 1 0 0,-1 0-1 0 0,0 1 1 0 0,0-1-1 0 0,1 0 0 0 0,-1 0 1 0 0,1 0-2 0 0,114-64 105 0 0,-89 44-102 0 0,-2 3-1 0 0,109-57 0 0 0,-133 74 2 0 0,-1 0 0 0 0,1 0 1 0 0,0 0-1 0 0,0 0 0 0 0,0 0 0 0 0,-1 0 1 0 0,1 0-1 0 0,0 0 0 0 0,0 1 1 0 0,0-1-1 0 0,-1 1 0 0 0,1-1 1 0 0,0 1-1 0 0,-1 0 0 0 0,1 0 0 0 0,0-1 1 0 0,-1 1-1 0 0,1 0 0 0 0,-1 0 1 0 0,0 1-1 0 0,1-1 0 0 0,-1 0 1 0 0,0 0-1 0 0,1 1 0 0 0,-1-1 0 0 0,0 1 1 0 0,0-1-1 0 0,0 1 0 0 0,-1-1 1 0 0,1 1-1 0 0,0 0 0 0 0,0-1 1 0 0,-1 1-1 0 0,1 0 0 0 0,-1 0 0 0 0,0-1 1 0 0,1 1-1 0 0,-1 0 0 0 0,0 0 1 0 0,0 0-1 0 0,0 0 0 0 0,0-1 1 0 0,0 1-1 0 0,-1 0 0 0 0,1 0 0 0 0,-1-1 1 0 0,1 1-1 0 0,-1 0 0 0 0,1 0 1 0 0,-1-1-1 0 0,0 1 0 0 0,0 0-4 0 0,0 16 91 0 0,-8 109 40 0 0,10-125-176 0 0,-1-1 0 0 0,1 0 1 0 0,-1 1-1 0 0,1-1 0 0 0,0 0 0 0 0,0 0 0 0 0,-1 0 1 0 0,1 0-1 0 0,0 0 0 0 0,0 0 0 0 0,0 0 0 0 0,0 0 1 0 0,0 0-1 0 0,0 0 0 0 0,0 0 0 0 0,0-1 0 0 0,1 1 1 0 0,-1 0-1 0 0,0-1 0 0 0,0 1 0 0 0,1-1 0 0 0,-1 1 0 0 0,0-1 1 0 0,1 0-1 0 0,-1 0 0 0 0,0 1 0 0 0,1-1 0 0 0,-1 0 1 0 0,0 0-1 0 0,1 0 45 0 0,16 0-6721 0 0,-14 0 4016 0 0,2 0-9435 0 0</inkml:trace>
  <inkml:trace contextRef="#ctx0" brushRef="#br0" timeOffset="-780.269">3712 133 16107 0 0,'0'0'1425'0'0,"0"0"-332"0"0,0 0-238 0 0,0 0-9 0 0,0 0 74 0 0,0 0 3 0 0,0 0-115 0 0,0 0-189 0 0,0 0-143 0 0,0 0-49 0 0,0 0-14 0 0,0 0-4 0 0,-3 24-46 0 0,-7 77-25 0 0,4 293 967 0 0,15-144-1606 0 0,-9-243-636 0 0,2 19 1223 0 0,1-20-4419 0 0,2-4-4550 0 0,-4-2-1683 0 0</inkml:trace>
  <inkml:trace contextRef="#ctx0" brushRef="#br0" timeOffset="-435.406">3923 660 8298 0 0,'0'0'3070'0'0,"0"0"-1274"0"0,0 0-485 0 0,0 0-1 0 0,0 0 53 0 0,0 0-67 0 0,0 0-241 0 0,0 0-254 0 0,0 0-227 0 0,0 0-167 0 0,-5 33-118 0 0,-17 106-74 0 0,20-135-200 0 0,1 0 1 0 0,0-1 0 0 0,0 1-1 0 0,0 0 1 0 0,0 0 0 0 0,1 0-1 0 0,-1 0 1 0 0,1 0 0 0 0,0 0-1 0 0,0 0 1 0 0,1 0-1 0 0,-1 0 1 0 0,1 0 0 0 0,0 0-1 0 0,0 0 1 0 0,0 0 0 0 0,1 0-1 0 0,-1-1 1 0 0,2 3-16 0 0,5 7 72 0 0,-5-7-36 0 0,0-1-1 0 0,1 0 1 0 0,0 0 0 0 0,0 0-1 0 0,0-1 1 0 0,0 1 0 0 0,1-1-1 0 0,-1 0 1 0 0,1 0 0 0 0,0-1-1 0 0,1 1 1 0 0,-1-1 0 0 0,0 0-1 0 0,1 0 1 0 0,0-1 0 0 0,0 0-1 0 0,-1 0 1 0 0,1 0 0 0 0,0-1-1 0 0,1 0 1 0 0,-1 0 0 0 0,0 0-1 0 0,0-1 1 0 0,0 0 0 0 0,1 0-1 0 0,-1-1 1 0 0,1 0-36 0 0,0-1 97 0 0,0-1 0 0 0,0 0-1 0 0,0-1 1 0 0,-1 0 0 0 0,1 0 0 0 0,-1 0 0 0 0,0-1 0 0 0,0 1-1 0 0,-1-2 1 0 0,1 1 0 0 0,-1 0 0 0 0,0-1 0 0 0,-1 0 0 0 0,1 0-1 0 0,-1-1 1 0 0,0 1 0 0 0,-1-1 0 0 0,0 0 0 0 0,0 0 0 0 0,0 0-1 0 0,-1 0 1 0 0,0-1 0 0 0,0-1-97 0 0,25-93 266 0 0,-24 57-3076 0 0,-3 45-23 0 0,0 0-3396 0 0,-1 0-5421 0 0</inkml:trace>
  <inkml:trace contextRef="#ctx0" brushRef="#br0" timeOffset="-2942.556">801 439 12859 0 0,'0'0'725'0'0,"0"0"-105"0"0,0 0-141 0 0,0 0 1 0 0,0 0 170 0 0,0 0 206 0 0,0 0 65 0 0,0 0-76 0 0,0 0-199 0 0,0 0-259 0 0,0 0-155 0 0,-1 3-46 0 0,-1 88 945 0 0,7-48-726 0 0,-2 456 1103 0 0,-6-407-801 0 0,2-34-3338 0 0,0-34-7671 0 0,1-32 5531 0 0,0 1-1162 0 0</inkml:trace>
  <inkml:trace contextRef="#ctx0" brushRef="#br0" timeOffset="-2686.283">645 365 7001 0 0,'0'0'1063'0'0,"0"0"-102"0"0,0 0 23 0 0,0 0 247 0 0,0 0 169 0 0,0 0-13 0 0,0 0-192 0 0,0 0-316 0 0,0 0-235 0 0,0 0-124 0 0,0 0-64 0 0,37-26-20 0 0,122-80-4 0 0,-84 80-25 0 0,-59 25-290 0 0,1 1 0 0 0,0 1 0 0 0,-1 0-1 0 0,1 1 1 0 0,-1 1 0 0 0,0 0 0 0 0,0 2 0 0 0,0-1 0 0 0,0 2-1 0 0,-1 0 1 0 0,0 1 0 0 0,0 1 0 0 0,-1 0 0 0 0,0 1 0 0 0,0 0-1 0 0,-1 2 1 0 0,0-1 0 0 0,-1 1 0 0 0,0 1 0 0 0,-1 0 0 0 0,0 1-1 0 0,-1 0 1 0 0,6 10-117 0 0,-13-17 54 0 0,-1-1 1 0 0,0 1-1 0 0,-1-1 0 0 0,1 1 0 0 0,-1-1 0 0 0,0 1 0 0 0,0 0 0 0 0,-1 0 0 0 0,0-1 0 0 0,0 1 1 0 0,0 0-1 0 0,-1 0 0 0 0,0 0 0 0 0,0-1 0 0 0,0 1 0 0 0,-1-1 0 0 0,1 1 0 0 0,-1-1 0 0 0,-1 1 1 0 0,1-1-1 0 0,-1 0 0 0 0,0 0 0 0 0,0 0 0 0 0,0 0 0 0 0,-1-1 0 0 0,0 1 0 0 0,0-1 1 0 0,0 0-55 0 0,-10 10 47 0 0,-1-1 1 0 0,0 0-1 0 0,-1-1 1 0 0,0 0 0 0 0,0-2-1 0 0,-1 0 1 0 0,-14 6-48 0 0,-8 1-267 0 0,0-1 0 0 0,-1-2 0 0 0,-1-2 0 0 0,0-2 0 0 0,-38 5 267 0 0,57-11-843 0 0,-16 2-1469 0 0,14-5-8583 0 0,21-1 2748 0 0</inkml:trace>
  <inkml:trace contextRef="#ctx0" brushRef="#br0" timeOffset="-2207.394">1079 1116 5161 0 0,'0'0'726'0'0,"0"0"-521"0"0,0 0 140 0 0,0 0 689 0 0,0 0 552 0 0,0 0 227 0 0,0 0-88 0 0,0 0-266 0 0,0 0-291 0 0,0 0-204 0 0,31-11-181 0 0,99-37-127 0 0,-124 47-579 0 0,-1-1 1 0 0,1-1-1 0 0,0 1 0 0 0,-1-1 1 0 0,1 0-1 0 0,-1 0 1 0 0,0 0-1 0 0,0-1 0 0 0,0 0 1 0 0,-1 0-1 0 0,1 0 0 0 0,-1 0 1 0 0,0-1-1 0 0,0 1 0 0 0,1-5-77 0 0,6-5 214 0 0,-6 8-118 0 0,0 0 0 0 0,0 0 0 0 0,0-1 0 0 0,-1 0 0 0 0,0 0 0 0 0,0 0 0 0 0,-1 0 0 0 0,0 0 0 0 0,0-1 1 0 0,-1 1-1 0 0,0-1 0 0 0,0 0 0 0 0,0 0 0 0 0,-1 0 0 0 0,-1 0 0 0 0,1 0 0 0 0,-1 0 0 0 0,-1 0 0 0 0,1 1 0 0 0,-2-1 0 0 0,1-1-96 0 0,-3 4 19 0 0,1 0-1 0 0,-1 1 1 0 0,-1-1-1 0 0,1 1 1 0 0,0 0-1 0 0,-1 0 1 0 0,0 1-1 0 0,0-1 1 0 0,0 1-1 0 0,0 0 1 0 0,-1 1-1 0 0,1-1 1 0 0,-1 1-1 0 0,0 0 0 0 0,0 1 1 0 0,1-1-1 0 0,-1 1 1 0 0,0 0-1 0 0,0 1 1 0 0,0-1-1 0 0,0 1 1 0 0,0 0-1 0 0,0 1 1 0 0,0-1-1 0 0,0 1 1 0 0,0 0-1 0 0,0 1 0 0 0,0 0 1 0 0,1-1-1 0 0,-1 2 1 0 0,1-1-1 0 0,-5 3-18 0 0,-3 2-16 0 0,0 1 0 0 0,1 0 0 0 0,0 0 0 0 0,0 1-1 0 0,1 1 1 0 0,0 0 0 0 0,1 0 0 0 0,0 1 0 0 0,1 1 0 0 0,0-1-1 0 0,0 2 1 0 0,2-1 0 0 0,-1 1 0 0 0,2 0 0 0 0,-1 0 0 0 0,2 1 0 0 0,0 0-1 0 0,1 0 1 0 0,0 0 0 0 0,1 1 0 0 0,0-1 0 0 0,2 1 0 0 0,0 0-1 0 0,0-1 1 0 0,1 5 16 0 0,0-15-7 0 0,1 0-1 0 0,0 0 1 0 0,-1 1-1 0 0,1-1 1 0 0,0 0-1 0 0,1 0 0 0 0,-1 0 1 0 0,1 0-1 0 0,0 0 1 0 0,0 0-1 0 0,0 0 1 0 0,1-1-1 0 0,-1 1 1 0 0,1-1-1 0 0,0 1 1 0 0,0-1-1 0 0,0 0 1 0 0,0 0-1 0 0,0-1 0 0 0,1 1 1 0 0,-1 0-1 0 0,1-1 1 0 0,0 0-1 0 0,0 0 1 0 0,0 0-1 0 0,0-1 1 0 0,0 1-1 0 0,0-1 1 0 0,0 0-1 0 0,0 0 8 0 0,133 13-290 0 0,-134-14 274 0 0,11-2-295 0 0,1 0 0 0 0,-1 0 0 0 0,1-2-1 0 0,-1 1 1 0 0,0-2 0 0 0,0 0 0 0 0,-1-1 0 0 0,0 0-1 0 0,11-7 312 0 0,14-5-4747 0 0,-22 9-748 0 0,-7-1-2133 0 0</inkml:trace>
  <inkml:trace contextRef="#ctx0" brushRef="#br0" timeOffset="-1845.263">1431 1245 5785 0 0,'0'0'2237'0'0,"0"0"-961"0"0,0 0-413 0 0,0 0 22 0 0,0 0 229 0 0,0 0 232 0 0,0 0 57 0 0,0 0-83 0 0,0 0-172 0 0,0 0-204 0 0,0 0-196 0 0,0 0-137 0 0,25-21-84 0 0,77-67-68 0 0,-23-2 697 0 0,35-82 239 0 0,-114 171-1324 0 0,0 1-35 0 0,-4 19-139 0 0,-3-3 96 0 0,1 1 0 0 0,1-1 0 0 0,0 1 0 0 0,2 0 0 0 0,0 0 1 0 0,1 1-1 0 0,0-1 0 0 0,1 0 0 0 0,1 1 0 0 0,1-1 0 0 0,2 8 7 0 0,0-20 24 0 0,0 0-1 0 0,0 0 1 0 0,1 0 0 0 0,-1 0 0 0 0,1 0-1 0 0,1-1 1 0 0,-1 0 0 0 0,0 0 0 0 0,1 0-1 0 0,0 0 1 0 0,0-1 0 0 0,0 0 0 0 0,1 0-1 0 0,-1 0 1 0 0,1-1 0 0 0,-1 1-1 0 0,1-2 1 0 0,0 1 0 0 0,0 0 0 0 0,0-1-1 0 0,0 0 1 0 0,0-1 0 0 0,0 1 0 0 0,0-1-1 0 0,0 0 1 0 0,0 0 0 0 0,0-1 0 0 0,0 0-1 0 0,0 0 1 0 0,0-1 0 0 0,0 1 0 0 0,-1-1-1 0 0,1 0 1 0 0,0-1 0 0 0,0 0-24 0 0,12-7 74 0 0,-1-1 0 0 0,0 0 0 0 0,-1-1 0 0 0,0-1 1 0 0,-1-1-1 0 0,0 0 0 0 0,-1-1 0 0 0,-1 0 0 0 0,-1-1 0 0 0,0-1 0 0 0,-1 0 1 0 0,0 0-1 0 0,-2-1 0 0 0,0 0 0 0 0,0-2-74 0 0,4-15-1167 0 0,-11 22-8460 0 0,-2 13-1914 0 0</inkml:trace>
  <inkml:trace contextRef="#ctx0" brushRef="#br0" timeOffset="-1363.516">2498 829 15435 0 0,'0'0'1429'0'0,"0"0"-473"0"0,0 0-272 0 0,0 0-59 0 0,0 0-22 0 0,0 0-52 0 0,0 0-100 0 0,0 0-122 0 0,0 0-81 0 0,0 0-45 0 0,0 0-52 0 0,0 0-37 0 0,0 0-40 0 0,-29 24-20 0 0,-92 75-35 0 0,118-97-18 0 0,1-1 0 0 0,-1 1 0 0 0,0 0 0 0 0,0 0-1 0 0,1 0 1 0 0,0 0 0 0 0,-1 1 0 0 0,1-1 0 0 0,0 0 0 0 0,0 1 0 0 0,0 0-1 0 0,0 0 1 0 0,1-1 0 0 0,-1 1 0 0 0,1 0 0 0 0,-1 0 0 0 0,1 0 0 0 0,0 0 0 0 0,0 1-1 0 0,1-1 1 0 0,-1 2-1 0 0,0 5-1 0 0,0-5 2 0 0,0-1-1 0 0,0 1 0 0 0,1 0 0 0 0,-1 0 0 0 0,1 0 1 0 0,0 0-1 0 0,1 0 0 0 0,-1-1 0 0 0,1 1 0 0 0,0 0 1 0 0,0 0-1 0 0,1-1 0 0 0,-1 1 0 0 0,1 0 0 0 0,0-1 1 0 0,0 0-1 0 0,1 1 0 0 0,-1-1 0 0 0,1 0 0 0 0,0 0 1 0 0,0 0-1 0 0,0-1 0 0 0,1 1 0 0 0,-1-1 0 0 0,1 0 1 0 0,0 0-1 0 0,0 0 0 0 0,0 0 0 0 0,0-1 1 0 0,0 1-1 0 0,1-1 0 0 0,-1 0 0 0 0,1-1 0 0 0,-1 1 1 0 0,1-1-1 0 0,0 0 0 0 0,-1 0 0 0 0,1 0 0 0 0,2 0 0 0 0,0-1 114 0 0,0 0-1 0 0,1-1 0 0 0,-1 1 1 0 0,0-2-1 0 0,1 1 1 0 0,-1-1-1 0 0,0 0 0 0 0,0 0 1 0 0,0-1-1 0 0,-1 0 0 0 0,1 0 1 0 0,-1 0-1 0 0,1-1 0 0 0,-1 0 1 0 0,0-1-1 0 0,0 1 1 0 0,-1-1-1 0 0,0 0 0 0 0,1 0 1 0 0,-2-1-1 0 0,1 0 0 0 0,-1 0 1 0 0,2-2-114 0 0,80-156 1424 0 0,-8-56-1161 0 0,-64 185-321 0 0,-2-1 0 0 0,-2-1 1 0 0,-1 0-1 0 0,-2 0 0 0 0,-1-1 1 0 0,-2 0-1 0 0,-2 0 0 0 0,-1 0 1 0 0,-2-2 57 0 0,1 34-9 0 0,-1 1 1 0 0,1-1 0 0 0,-1 0-1 0 0,0 0 1 0 0,0 1-1 0 0,0-1 1 0 0,-1 1 0 0 0,0-1-1 0 0,0 1 1 0 0,0 0-1 0 0,-1 0 1 0 0,0 0-1 0 0,0 0 1 0 0,0 0 0 0 0,0 0-1 0 0,-1 1 1 0 0,0 0-1 0 0,0-1 1 0 0,0 2 0 0 0,0-1-1 0 0,-1 0 1 0 0,1 1-1 0 0,-1 0 1 0 0,0 0 0 0 0,0 0-1 0 0,-3-1 9 0 0,2 4-27 0 0,0 1-1 0 0,0-1 1 0 0,0 1-1 0 0,0 0 1 0 0,0 0-1 0 0,0 1 1 0 0,0 0-1 0 0,0 0 1 0 0,1 0-1 0 0,-1 1 0 0 0,1 0 1 0 0,0 0-1 0 0,-1 0 1 0 0,1 1-1 0 0,1 0 1 0 0,-1-1-1 0 0,1 2 1 0 0,-1-1-1 0 0,1 0 1 0 0,-1 2 27 0 0,-68 105-29 0 0,62-87 40 0 0,0 1 0 0 0,1 0 0 0 0,2 0 0 0 0,1 1 0 0 0,0 0 0 0 0,2 0 0 0 0,2 0-1 0 0,0 1 1 0 0,1-1 0 0 0,2 1 0 0 0,1-1 0 0 0,1 4-11 0 0,-1-14-50 0 0,2-1 1 0 0,0 1-1 0 0,1-1 0 0 0,0 0 0 0 0,1 0 1 0 0,1-1-1 0 0,0 1 0 0 0,1-1 0 0 0,1 0 1 0 0,0-1-1 0 0,1 0 0 0 0,0 0 1 0 0,1-1-1 0 0,1 0 0 0 0,-1-1 0 0 0,2 0 1 0 0,0-1-1 0 0,0 0 0 0 0,1-1 1 0 0,0 0-1 0 0,7 3 50 0 0,43-3-2726 0 0,-22-12-7020 0 0,-27 0-1302 0 0</inkml:trace>
  <inkml:trace contextRef="#ctx0" brushRef="#br0" timeOffset="-1090.535">2946 781 11578 0 0,'0'0'1856'0'0,"0"0"-718"0"0,0 0-315 0 0,0 0-1 0 0,0 0 31 0 0,0 0-5 0 0,0 0-107 0 0,0 0-136 0 0,0 0-77 0 0,0 0-32 0 0,1 33-20 0 0,8 99-2 0 0,-9-131-449 0 0,-1 1 0 0 0,1 0-1 0 0,0 0 1 0 0,0 0 0 0 0,0 0 0 0 0,0 0 0 0 0,0-1 0 0 0,0 1 0 0 0,1 0 0 0 0,-1 0-1 0 0,1 0 1 0 0,-1 0 0 0 0,1-1 0 0 0,0 1 0 0 0,-1 0 0 0 0,1-1 0 0 0,0 1 0 0 0,0 0-1 0 0,0-1 1 0 0,0 1 0 0 0,1-1 0 0 0,-1 0 0 0 0,0 1 0 0 0,1-1 0 0 0,-1 0 0 0 0,1 0-1 0 0,-1 0 1 0 0,1 1 0 0 0,-1-2 0 0 0,1 1 0 0 0,0 0-25 0 0,4 2 168 0 0,3 0-20 0 0,-1 0 1 0 0,0 0 0 0 0,0-1-1 0 0,1 0 1 0 0,0-1 0 0 0,-1 0-1 0 0,1 0 1 0 0,0-1 0 0 0,-1 0-1 0 0,1 0 1 0 0,0-1-1 0 0,-1 0 1 0 0,1-1 0 0 0,0 0-1 0 0,-1 0 1 0 0,0-1 0 0 0,0 0-1 0 0,0 0 1 0 0,0-1 0 0 0,7-4-149 0 0,4-3 167 0 0,0-1 1 0 0,-1 0 0 0 0,0-2-1 0 0,-1 0 1 0 0,-1-1-1 0 0,0 0 1 0 0,11-15-168 0 0,-20 22-32 0 0,0 0 0 0 0,-1 0-1 0 0,0-1 1 0 0,0 0 0 0 0,-1 0 0 0 0,0 0-1 0 0,0-1 1 0 0,-1 1 0 0 0,-1-1 0 0 0,0 0 0 0 0,0 0-1 0 0,0-1 1 0 0,-1-1 32 0 0,-7-3-1551 0 0,2 11-1277 0 0,-1 1-3424 0 0,1 2-5620 0 0</inkml:trace>
  <inkml:trace contextRef="#ctx0" brushRef="#br0" timeOffset="2355.192">5937 928 2793 0 0,'0'0'1333'0'0,"0"0"-299"0"0,0 0-27 0 0,0 0 256 0 0,0 0 252 0 0,0 0 112 0 0,0 0-118 0 0,0 0-282 0 0,0 0-353 0 0,0 0-302 0 0,0 0-155 0 0,11 3 483 0 0,-5-4-656 0 0,0 0-1 0 0,0-1 0 0 0,0 0 0 0 0,0 0 0 0 0,-1 0 0 0 0,1-1 0 0 0,-1 0 0 0 0,0 0 0 0 0,1 0 1 0 0,-1-1-1 0 0,-1 1 0 0 0,1-1 0 0 0,-1 0 0 0 0,1-1 0 0 0,-1 1 0 0 0,0-1 0 0 0,1-2-243 0 0,-2 3 108 0 0,13-13 233 0 0,-1 0 0 0 0,0-2 0 0 0,-2 0-1 0 0,0 0 1 0 0,-1-1 0 0 0,-1-1 0 0 0,-1 0-1 0 0,-1-2-340 0 0,18-36 1159 0 0,-12 112-397 0 0,-6 1-518 0 0,-2 0 1 0 0,-2 0 0 0 0,-3 1-1 0 0,-4 47-244 0 0,1-73 59 0 0,-2 42 16 0 0,-3 0 0 0 0,-3-1-1 0 0,-4 0 1 0 0,-2 0 0 0 0,-25 67-75 0 0,-2-60 249 0 0,41-77-241 0 0,0 0 0 0 0,0 0 0 0 0,0 0 0 0 0,-1-1 0 0 0,1 1 0 0 0,0 0 0 0 0,0-1 0 0 0,0 1 0 0 0,0-1 0 0 0,0 1 0 0 0,0-1 0 0 0,-1 1 0 0 0,1-1 0 0 0,0 0 0 0 0,1 1 1 0 0,-1-1-1 0 0,0 0 0 0 0,0 0 0 0 0,0 0 0 0 0,0 0 0 0 0,1 0 0 0 0,-1 0 0 0 0,0 0 0 0 0,1 0 0 0 0,-1 0 0 0 0,1 0 0 0 0,-1 0 0 0 0,1 0 0 0 0,0-1 0 0 0,-1 1 0 0 0,1 0 0 0 0,0 0 0 0 0,0 0 0 0 0,0-1 0 0 0,0 1 0 0 0,0 0 0 0 0,0 0 0 0 0,0 0 0 0 0,0-1 0 0 0,0 1 0 0 0,0 0 0 0 0,1 0 0 0 0,-1 0 0 0 0,1 0 0 0 0,-1 0 0 0 0,1-1 0 0 0,-1 1-7 0 0,0-2 8 0 0,4-45-32 0 0,1 0 1 0 0,3 0 0 0 0,2 1-1 0 0,2 0 1 0 0,2 1-1 0 0,2 0 1 0 0,2 1 0 0 0,1 1-1 0 0,3 1 1 0 0,14-19 22 0 0,2-8-51 0 0,3 1 1 0 0,4 2 0 0 0,2 2 0 0 0,3 3 0 0 0,2 1-1 0 0,33-26 51 0 0,-68 71-8 0 0,2 1 0 0 0,-1 1-1 0 0,2 1 1 0 0,-1 1-1 0 0,2 0 1 0 0,0 2 0 0 0,4-2 8 0 0,-24 11 0 0 0,1 0 0 0 0,-1 0-1 0 0,1 0 1 0 0,0 0 0 0 0,0 0 0 0 0,0 0 0 0 0,-1 0 0 0 0,1 0 0 0 0,0 1 0 0 0,0-1 0 0 0,0 1 0 0 0,0-1 0 0 0,0 1 0 0 0,0 0 0 0 0,0 0 0 0 0,0 0 0 0 0,0 0 0 0 0,0 0 0 0 0,0 0 0 0 0,0 1-1 0 0,0-1 1 0 0,0 1 0 0 0,0-1 0 0 0,0 1 0 0 0,0 0 0 0 0,0 0 0 0 0,-1 0 0 0 0,1 0 0 0 0,0 0 0 0 0,0 0 0 0 0,-1 0 0 0 0,1 0 0 0 0,-1 1 0 0 0,1-1 0 0 0,-1 1 0 0 0,0-1 0 0 0,1 1-1 0 0,-1 0 1 0 0,0-1 0 0 0,0 1 0 0 0,0 0 0 0 0,0 0 0 0 0,-1-1 0 0 0,1 1 0 0 0,0 0 0 0 0,-1 0 0 0 0,1 1 0 0 0,-1 20 17 0 0,-1 0 0 0 0,-1 1 0 0 0,-1-1 0 0 0,-1 0 0 0 0,-1 0 0 0 0,-1-1 0 0 0,-1 1 1 0 0,-1-1-1 0 0,-1-1 0 0 0,-1 0 0 0 0,-1 0 0 0 0,0-1 0 0 0,-2 0 0 0 0,0-1 0 0 0,-17 18-17 0 0,6-3-99 0 0,-1-1-1 0 0,-2-1 1 0 0,-1-2 0 0 0,-2-1-1 0 0,-1-1 1 0 0,-6 3 99 0 0,35-29-196 0 0,-1 0 0 0 0,0 0 0 0 0,0 0 0 0 0,0 0 0 0 0,0 0 1 0 0,-1-1-1 0 0,1 1 0 0 0,0-1 0 0 0,-1 0 0 0 0,1 0 0 0 0,0-1 0 0 0,-1 1 0 0 0,1 0 0 0 0,-1-1 0 0 0,1 0 1 0 0,-1 0-1 0 0,0 0 0 0 0,-2-1 196 0 0,-3-32-8348 0 0,10 26 4045 0 0,-1-4-5599 0 0</inkml:trace>
  <inkml:trace contextRef="#ctx0" brushRef="#br0" timeOffset="2848.804">6799 1006 7346 0 0,'0'0'1487'0'0,"0"0"-44"0"0,0 0 228 0 0,0 0 134 0 0,0 0-92 0 0,0 0-244 0 0,0 0-292 0 0,33-17-224 0 0,102-55-133 0 0,-51 17 498 0 0,-66 41-1163 0 0,-1-1 0 0 0,0 0 0 0 0,-1-2 0 0 0,-1 0 0 0 0,0 0 1 0 0,-1-2-1 0 0,-1 1 0 0 0,-1-2 0 0 0,-1 0 0 0 0,-1 0 0 0 0,0-1 0 0 0,-2 0 0 0 0,0 0 1 0 0,-1-1-1 0 0,-2 0 0 0 0,0-1 0 0 0,-1 1 0 0 0,-1-1 0 0 0,-1-7-155 0 0,-2 26 1 0 0,0 0 1 0 0,0 0-1 0 0,-1 0 0 0 0,1 0 1 0 0,-1 0-1 0 0,0 0 0 0 0,0 0 0 0 0,0 0 1 0 0,-1 1-1 0 0,1-1 0 0 0,-1 0 0 0 0,0 1 1 0 0,0-1-1 0 0,0 1 0 0 0,-1 0 1 0 0,1-1-1 0 0,-1 1 0 0 0,0 0 0 0 0,0 1 1 0 0,0-1-1 0 0,0 0 0 0 0,0 1 0 0 0,0 0 1 0 0,-1-1-1 0 0,1 2 0 0 0,-1-1 1 0 0,0 0-1 0 0,1 1 0 0 0,-1-1 0 0 0,0 1 1 0 0,0 0-1 0 0,0 0 0 0 0,0 1 0 0 0,0-1 1 0 0,0 1-1 0 0,0 0 0 0 0,0 0 1 0 0,0 0-1 0 0,0 0 0 0 0,0 1 0 0 0,0 0 1 0 0,0 0-1 0 0,0 0 0 0 0,-1 1-1 0 0,-7 2-18 0 0,1 1 0 0 0,0 0 0 0 0,1 1 0 0 0,-1 1 0 0 0,1-1 0 0 0,1 2-1 0 0,-1-1 1 0 0,1 1 0 0 0,0 1 0 0 0,1 0 0 0 0,0 0 0 0 0,1 0 0 0 0,-1 1 0 0 0,2 1 18 0 0,3-9 1 0 0,1 1 0 0 0,0 0 0 0 0,1 0 0 0 0,-1 0 0 0 0,1 0 0 0 0,-1 0 0 0 0,1 0 0 0 0,0 0 0 0 0,0 1 0 0 0,0-1 1 0 0,0 0-1 0 0,1 1 0 0 0,-1-1 0 0 0,1 0 0 0 0,0 1 0 0 0,0-1 0 0 0,0 1 0 0 0,1-1 0 0 0,-1 0 0 0 0,1 1 0 0 0,0-1 0 0 0,-1 0 0 0 0,2 1 0 0 0,-1-1 0 0 0,0 0 1 0 0,1 0-1 0 0,-1 0 0 0 0,1 0 0 0 0,0 0 0 0 0,0 0 0 0 0,0-1 0 0 0,0 1 0 0 0,1-1 0 0 0,-1 1 0 0 0,1-1 0 0 0,-1 0 0 0 0,1 0 0 0 0,0 0 0 0 0,0 0 0 0 0,3 1-1 0 0,13 5 25 0 0,0-2 0 0 0,0 0 0 0 0,1-1-1 0 0,0-1 1 0 0,0-1 0 0 0,0 0 0 0 0,0-2-1 0 0,14 0-24 0 0,54 6 185 0 0,-86-7-167 0 0,0 0-1 0 0,0 1 1 0 0,0-1 0 0 0,0 1-1 0 0,0 0 1 0 0,-1-1-1 0 0,1 1 1 0 0,0 0 0 0 0,0 0-1 0 0,-1 0 1 0 0,1 0 0 0 0,0 1-1 0 0,-1-1 1 0 0,0 0-1 0 0,1 1 1 0 0,-1-1 0 0 0,0 1-1 0 0,1-1 1 0 0,-1 1-1 0 0,0 0 1 0 0,0-1 0 0 0,0 1-1 0 0,-1 0 1 0 0,1 0-1 0 0,0 0 1 0 0,-1 0 0 0 0,1-1-1 0 0,-1 1 1 0 0,1 0 0 0 0,-1 0-1 0 0,0 0 1 0 0,0 0-1 0 0,0 0 1 0 0,0 0 0 0 0,0 0-1 0 0,-1 0 1 0 0,1 0-1 0 0,0 0 1 0 0,-1 0 0 0 0,1 0-1 0 0,-1 0-17 0 0,-31 80 516 0 0,5-41-448 0 0,21-33-143 0 0,-1 1 0 0 0,1-1 0 0 0,1 2 0 0 0,0-1 0 0 0,0 1 0 0 0,0-1 0 0 0,2 1 0 0 0,-1 0 1 0 0,1 1-1 0 0,1-1 0 0 0,-1 0 0 0 0,1 8 75 0 0,3-17-150 0 0,1 0 1 0 0,-1 1-1 0 0,1-1 0 0 0,0 0 1 0 0,-1 0-1 0 0,1-1 0 0 0,0 1 1 0 0,-1 0-1 0 0,1 0 0 0 0,0-1 1 0 0,0 1-1 0 0,0-1 0 0 0,0 0 1 0 0,0 1-1 0 0,0-1 0 0 0,-1 0 1 0 0,1 0-1 0 0,0 0 0 0 0,0-1 1 0 0,0 1-1 0 0,0 0 0 0 0,0-1 1 0 0,0 1-1 0 0,-1-1 0 0 0,1 1 1 0 0,0-1-1 0 0,1 0 150 0 0,36-17-4509 0 0,-15 2-1341 0 0,-21 15 4980 0 0,11-8-8644 0 0</inkml:trace>
  <inkml:trace contextRef="#ctx0" brushRef="#br0" timeOffset="3098.329">7784 575 12787 0 0,'0'0'2024'0'0,"0"0"-724"0"0,0 0-374 0 0,0 0-38 0 0,0 0 36 0 0,-22 34-23 0 0,-67 108-128 0 0,60-71 102 0 0,29-60-708 0 0,-1-8-120 0 0,1 1 1 0 0,0-1-1 0 0,0 1 1 0 0,0-1-1 0 0,0 1 1 0 0,0-1-1 0 0,1 1 0 0 0,-1-1 1 0 0,1 1-1 0 0,0-1 1 0 0,0 0-1 0 0,1 1 1 0 0,-1-1-1 0 0,1 0 1 0 0,-1 0-1 0 0,1 0 1 0 0,0 0-1 0 0,0 0 1 0 0,0 0-1 0 0,1-1 1 0 0,-1 1-1 0 0,0-1 1 0 0,1 1-1 0 0,0-1 1 0 0,0 0-1 0 0,0 0 1 0 0,0 0-1 0 0,0-1 1 0 0,0 1-1 0 0,0-1 1 0 0,0 1-1 0 0,1-1 1 0 0,-1 0-1 0 0,0 0 1 0 0,1-1-1 0 0,-1 1 0 0 0,1-1 1 0 0,3 1-48 0 0,-2-1 59 0 0,0 0 0 0 0,1 0-1 0 0,-1 0 1 0 0,0-1 0 0 0,1 0 0 0 0,-1 0-1 0 0,0 0 1 0 0,0 0 0 0 0,0-1 0 0 0,0 0-1 0 0,0 0 1 0 0,0 0 0 0 0,-1-1 0 0 0,1 0-1 0 0,-1 0 1 0 0,1 0 0 0 0,-1 0 0 0 0,0-1 0 0 0,0 1-1 0 0,-1-1 1 0 0,1 0 0 0 0,-1 0 0 0 0,0-1-1 0 0,0 1 1 0 0,0-1 0 0 0,0 1 0 0 0,-1-1-1 0 0,0 0 1 0 0,0 0 0 0 0,0 0 0 0 0,0-3-59 0 0,1 0-80 0 0,0 0 1 0 0,0-1-1 0 0,-1 1 1 0 0,0-1 0 0 0,0 0-1 0 0,-1 1 1 0 0,-1-1-1 0 0,1 0 1 0 0,-1 0 0 0 0,-1 0-1 0 0,0 1 1 0 0,0-1-1 0 0,0 0 1 0 0,-1 1-1 0 0,-1-1 1 0 0,1 1 0 0 0,-1-1-1 0 0,-1 1 1 0 0,1 0-1 0 0,-2 0 1 0 0,1 1-1 0 0,-1-1 1 0 0,0 1 0 0 0,0 0-1 0 0,-1 0 1 0 0,0 1-1 0 0,0 0 1 0 0,-1 0 0 0 0,-2-1 79 0 0,-25-2-2700 0 0,10 9-1894 0 0,15 0 1552 0 0,-8 0-8126 0 0</inkml:trace>
  <inkml:trace contextRef="#ctx0" brushRef="#br0" timeOffset="3921.555">8334 93 11138 0 0,'0'0'1951'0'0,"0"0"-586"0"0,0 0-394 0 0,0 0 4 0 0,0 0 118 0 0,0 0 117 0 0,0 0-34 0 0,0 0-192 0 0,0 0-214 0 0,0 0-170 0 0,0 0-124 0 0,0 0-91 0 0,-6 32-49 0 0,-21 104-38 0 0,2 49 605 0 0,-42 157-293 0 0,68-342-607 0 0,-1 0 0 0 0,0-1 0 0 0,0 1 0 0 0,1 0 0 0 0,-1 0 0 0 0,0 0 0 0 0,0 0 0 0 0,1 0 0 0 0,-1 0 0 0 0,0 0 0 0 0,0 0 0 0 0,1 0 0 0 0,-1 0 1 0 0,0 0-1 0 0,1 0 0 0 0,-1 0 0 0 0,0 0 0 0 0,0 0 0 0 0,1 0 0 0 0,-1 0 0 0 0,0 0 0 0 0,0 1 0 0 0,1-1 0 0 0,-1 0 0 0 0,0 0 0 0 0,0 0 0 0 0,0 0 0 0 0,1 0 0 0 0,-1 1 0 0 0,0-1 0 0 0,0 0 0 0 0,0 0 0 0 0,1 0 0 0 0,-1 1 0 0 0,0-1 0 0 0,0 0 0 0 0,0 0 0 0 0,0 1 0 0 0,0-1 0 0 0,0 0 0 0 0,1 0 0 0 0,-1 1 0 0 0,0-1 0 0 0,0 0 0 0 0,0 1-3 0 0,30-36 67 0 0,-15 18-68 0 0,3-3-22 0 0,1 1 0 0 0,1 1 0 0 0,0 0 0 0 0,1 2 0 0 0,1 1 0 0 0,0 0 0 0 0,2 2-1 0 0,-1 0 1 0 0,1 2 0 0 0,1 1 0 0 0,18-5 23 0 0,-40 14 4 0 0,0 1 0 0 0,0-1-1 0 0,-1 1 1 0 0,1 0-1 0 0,0 0 1 0 0,0 0-1 0 0,0 0 1 0 0,0 0-1 0 0,0 1 1 0 0,-1-1 0 0 0,1 1-1 0 0,0 0 1 0 0,0 0-1 0 0,-1 0 1 0 0,1 0-1 0 0,-1 0 1 0 0,1 1-1 0 0,-1-1 1 0 0,1 1 0 0 0,-1 0-1 0 0,0 0 1 0 0,0 0-1 0 0,0 0 1 0 0,0 0-1 0 0,0 0 1 0 0,0 0 0 0 0,0 0-1 0 0,-1 1 1 0 0,1-1-1 0 0,-1 1 1 0 0,0-1-1 0 0,0 1 1 0 0,0 0-1 0 0,0-1 1 0 0,0 1 0 0 0,0 0-1 0 0,-1 0 1 0 0,1 0-1 0 0,-1 0 1 0 0,0 0-4 0 0,2 7 27 0 0,-1 0 1 0 0,-1 0-1 0 0,0 0 1 0 0,0 0 0 0 0,-1 0-1 0 0,0-1 1 0 0,0 1-1 0 0,-1 0 1 0 0,-1 0-1 0 0,1-1 1 0 0,-2 2-28 0 0,-4 4 59 0 0,0-1 1 0 0,-1-1 0 0 0,0 0-1 0 0,-1 0 1 0 0,-1-1 0 0 0,0 0-1 0 0,0 0 1 0 0,-1-2-1 0 0,0 1 1 0 0,-1-2 0 0 0,-1 1-1 0 0,1-2 1 0 0,-1 0 0 0 0,-1 0-1 0 0,1-2 1 0 0,-1 0-1 0 0,-12 3-59 0 0,22-6-76 0 0,-1-1 0 0 0,1 1-1 0 0,-1-1 1 0 0,1-1-1 0 0,-1 1 1 0 0,0-1-1 0 0,0 0 1 0 0,0 0 0 0 0,0-1-1 0 0,0 0 1 0 0,0 0-1 0 0,1 0 1 0 0,-1-1 0 0 0,0 0-1 0 0,0 0 1 0 0,0 0-1 0 0,0-1 1 0 0,1 0-1 0 0,-1 0 1 0 0,1 0 0 0 0,-1-1-1 0 0,1 1 1 0 0,0-1-1 0 0,0-1 1 0 0,0 1 0 0 0,1-1-1 0 0,-1 0 1 0 0,1 0-1 0 0,0 0 1 0 0,0-1-1 0 0,0 1 1 0 0,0-1 0 0 0,1 0-1 0 0,0 0 1 0 0,0 0-1 0 0,0 0 1 0 0,1-1 0 0 0,0 1-1 0 0,0-1 1 0 0,0-1 76 0 0,2-30-3197 0 0,6 13-3040 0 0,-2 8-4240 0 0</inkml:trace>
  <inkml:trace contextRef="#ctx0" brushRef="#br0" timeOffset="4316.076">9043 8 6929 0 0,'0'0'3423'0'0,"0"0"-1823"0"0,0 0-347 0 0,0 0 290 0 0,0 0 223 0 0,0 0-15 0 0,0 0-262 0 0,0 0-332 0 0,0 0-262 0 0,0 0-151 0 0,0 0-89 0 0,0 0-58 0 0,3-1-63 0 0,11-4-70 0 0,-11 4-44 0 0,-3 19 854 0 0,-1 123-682 0 0,-7 0 0 0 0,-5-1 0 0 0,-9 12-592 0 0,17-120 9 0 0,-1-1-1 0 0,-2 0 1 0 0,-1-1-1 0 0,-1 1 1 0 0,-1-2-1 0 0,-2 0 1 0 0,-1 0-1 0 0,-8 9-8 0 0,4-16-463 0 0,18-22 203 0 0,0 0-59 0 0,3-11-1294 0 0,42-45-3763 0 0,-13 21-4930 0 0,-22 23 305 0 0</inkml:trace>
  <inkml:trace contextRef="#ctx0" brushRef="#br0" timeOffset="4704.709">9144 682 4377 0 0,'0'0'2178'0'0,"0"0"-615"0"0,0 0-38 0 0,0 0 202 0 0,0 0 90 0 0,0 0-99 0 0,0 0-269 0 0,0 0-275 0 0,0 0-181 0 0,0 0-121 0 0,0 0-101 0 0,0 0-67 0 0,0 0-75 0 0,18 19-33 0 0,56 60-15 0 0,-73-77-550 0 0,1-1 1 0 0,-1 1-1 0 0,0-1 0 0 0,0 1 1 0 0,1-1-1 0 0,-1 0 0 0 0,1 1 1 0 0,-1-1-1 0 0,1 0 0 0 0,0 0 0 0 0,-1 0 1 0 0,1 0-1 0 0,0 0 0 0 0,0-1 1 0 0,0 1-1 0 0,-1 0 0 0 0,1-1 1 0 0,0 0-1 0 0,0 1 0 0 0,0-1 1 0 0,0 0-1 0 0,0 0 0 0 0,0 0 0 0 0,0 0 1 0 0,0 0-1 0 0,0 0 0 0 0,0-1-31 0 0,5 0 177 0 0,3-2-87 0 0,0-1 1 0 0,0 0 0 0 0,0 0-1 0 0,-1-1 1 0 0,0 0-1 0 0,0 0 1 0 0,0-1 0 0 0,-1 0-1 0 0,0-1 1 0 0,0 0 0 0 0,-1 0-1 0 0,1-1 1 0 0,-2 0 0 0 0,1 0-1 0 0,-1-1 1 0 0,0 0-1 0 0,-1 0 1 0 0,0 0 0 0 0,0 0-1 0 0,-1-1 1 0 0,-1 0 0 0 0,1 0-1 0 0,0-4-90 0 0,-2 9-4 0 0,0 0 0 0 0,0 1 0 0 0,-1-1 0 0 0,1 0 0 0 0,-1 0 1 0 0,0 0-1 0 0,0 0 0 0 0,-1 0 0 0 0,1 0 0 0 0,-1-1 0 0 0,0 1 0 0 0,-1 0 0 0 0,1 0 0 0 0,-1 0 0 0 0,0 0 0 0 0,0 0 0 0 0,-1 0 0 0 0,1 0 0 0 0,-1 1 0 0 0,0-1 1 0 0,-1 0-1 0 0,1 1 0 0 0,-1-1 0 0 0,0 1 0 0 0,0 0 0 0 0,0 0 0 0 0,0 0 0 0 0,-1 1 0 0 0,0-1 0 0 0,0 1 0 0 0,0-1 0 0 0,0 1 0 0 0,0 1 0 0 0,0-1 0 0 0,-1 0 0 0 0,1 1 1 0 0,-1 0-1 0 0,0 0 0 0 0,0 1 0 0 0,0-1 0 0 0,-3 0 4 0 0,-1 3-10 0 0,0 0 0 0 0,0 0-1 0 0,0 1 1 0 0,1 0 0 0 0,-1 0 0 0 0,1 1 0 0 0,-1 0 0 0 0,1 1 0 0 0,0-1 0 0 0,0 2-1 0 0,0-1 1 0 0,1 1 0 0 0,-1 0 0 0 0,1 1 0 0 0,0 0 0 0 0,1 0 0 0 0,0 0 0 0 0,0 1-1 0 0,0 0 1 0 0,1 0 0 0 0,0 1 0 0 0,-1 0 10 0 0,-3 7-17 0 0,0 1-1 0 0,1-1 1 0 0,1 2-1 0 0,1-1 1 0 0,0 1-1 0 0,1 0 1 0 0,0 0-1 0 0,2 0 1 0 0,0 1-1 0 0,0 12 18 0 0,2-23-14 0 0,0-1 0 0 0,1 0 0 0 0,0 1 0 0 0,0-1 0 0 0,1 0-1 0 0,-1 1 1 0 0,1-1 0 0 0,1 0 0 0 0,-1 0 0 0 0,1 0-1 0 0,0 0 1 0 0,1 0 0 0 0,-1 0 0 0 0,1 0 0 0 0,0-1 0 0 0,0 1-1 0 0,1-1 1 0 0,0 0 0 0 0,0 0 0 0 0,0 0 0 0 0,1-1 0 0 0,-1 0-1 0 0,1 1 1 0 0,0-2 0 0 0,0 1 0 0 0,0 0 0 0 0,3 0 14 0 0,0 0-123 0 0,0 0 0 0 0,0-1-1 0 0,0 0 1 0 0,1 0 0 0 0,0-1 0 0 0,-1 0 0 0 0,1-1 0 0 0,0 0 0 0 0,0 0 0 0 0,-1-1 0 0 0,1 0 0 0 0,0 0 0 0 0,5-2 123 0 0,28-5-3518 0 0,-2-3-4210 0 0,-24 6-3625 0 0</inkml:trace>
  <inkml:trace contextRef="#ctx0" brushRef="#br0" timeOffset="5206.643">9584 847 5073 0 0,'0'0'3576'0'0,"0"0"-1081"0"0,0 0-499 0 0,0 0-253 0 0,0 0-275 0 0,0 0-250 0 0,0 0-174 0 0,0 0-123 0 0,0 0-56 0 0,0 0-42 0 0,0 0-79 0 0,0 0-86 0 0,14 2-90 0 0,45 0-108 0 0,-56-3-412 0 0,1 1 0 0 0,-1-1 0 0 0,0 0 1 0 0,0 0-1 0 0,0-1 0 0 0,0 1 0 0 0,0 0 1 0 0,0-1-1 0 0,0 0 0 0 0,0 0 0 0 0,0 0 0 0 0,-1 0 1 0 0,1 0-1 0 0,-1-1 0 0 0,0 1 0 0 0,0-1 1 0 0,0 1-1 0 0,0-1 0 0 0,1-1-48 0 0,3-4 127 0 0,44-50 291 0 0,2 1 1 0 0,3 3 0 0 0,18-12-419 0 0,-31 48-76 0 0,-39 44 127 0 0,-53 142 477 0 0,47-93-470 0 0,7-73-55 0 0,-1-1-1 0 0,1 1 0 0 0,0-1 1 0 0,0 1-1 0 0,0-1 1 0 0,1 0-1 0 0,-1-1 0 0 0,0 1 1 0 0,0-1-1 0 0,0 0 0 0 0,1 0 1 0 0,-1 0-1 0 0,0 0 0 0 0,0-1 1 0 0,0 1-1 0 0,0-1 1 0 0,1 0-1 0 0,-1-1 0 0 0,0 1 1 0 0,-1-1-1 0 0,1 0 0 0 0,2-1-2 0 0,166-109 18 0 0,-120 80-39 0 0,1 3 1 0 0,1 2 0 0 0,1 2-1 0 0,16-2 21 0 0,12 12 22 0 0,-81 17-15 0 0,0 0 1 0 0,-1-1-1 0 0,1 1 1 0 0,-1 0 0 0 0,1 0-1 0 0,-1 0 1 0 0,0 0-1 0 0,0 0 1 0 0,0 0-1 0 0,0 0 1 0 0,0 0 0 0 0,0 0-1 0 0,-1 1 1 0 0,1-1-1 0 0,-1 0 1 0 0,1 1-1 0 0,-1-1 1 0 0,0 0 0 0 0,0 1-1 0 0,0-1 1 0 0,0 0-1 0 0,0 1 1 0 0,-1-1-1 0 0,1 0 1 0 0,-1 0 0 0 0,0 2-8 0 0,1 4 43 0 0,-35 172 986 0 0,34-176-1032 0 0,0 0 0 0 0,-1 0 0 0 0,1 0 0 0 0,1 0 0 0 0,-1 0 0 0 0,1 0 0 0 0,-1 0-1 0 0,1 0 1 0 0,0 0 0 0 0,1 0 0 0 0,-1 0 0 0 0,1 0 0 0 0,0 0 0 0 0,0 0 0 0 0,0 0 0 0 0,0 0 0 0 0,1-1-1 0 0,-1 1 1 0 0,1 0 0 0 0,0-1 0 0 0,0 1 0 0 0,0-1 0 0 0,1 0 0 0 0,-1 0 0 0 0,1 0 0 0 0,0 0 0 0 0,0 0-1 0 0,0 0 1 0 0,0-1 0 0 0,0 1 0 0 0,1-1 0 0 0,-1 0 0 0 0,1 0 0 0 0,0 0 0 0 0,-1-1 0 0 0,1 1 0 0 0,2 0 3 0 0,50-1-980 0 0,-21-13-6197 0 0,-23 8-4909 0 0</inkml:trace>
  <inkml:trace contextRef="#ctx0" brushRef="#br0" timeOffset="6974.89">0 1584 5849 0 0,'0'0'1290'0'0,"0"0"-462"0"0,0 0-340 0 0,0 0-228 0 0,0 0-202 0 0,0 0-94 0 0,0 0-14 0 0,0 0 29 0 0,0 0 45 0 0,0 0 49 0 0,0 0 57 0 0,0 0 68 0 0,0 0 100 0 0,11-5 107 0 0,33-12 94 0 0,58 13 2594 0 0,108 11 29 0 0,371-29 168 0 0,200-11-1515 0 0,-59 7-302 0 0,-58-39-316 0 0,154-13-541 0 0,-143 53-272 0 0,-115 24-155 0 0,198 27-64 0 0,-243-17 50 0 0,238-36-175 0 0,15-36-28 0 0,-271 23 186 0 0,-134 21 111 0 0,420 1 119 0 0,-433 11-143 0 0,-140 6 174 0 0,-135 0-51 0 0,-8 6-137 0 0,345-9 348 0 0,-322 11-441 0 0,-43-3-134 0 0,-40 1-5282 0 0,-3-3-1933 0 0,0-2-4810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1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88 1496 0 0,'0'0'1487'0'0,"0"0"-114"0"0,0 0 214 0 0,0 0 296 0 0,0 0 156 0 0,0 0-117 0 0,0 0-274 0 0,0 0-321 0 0,0 0-282 0 0,0 0-182 0 0,0 0-123 0 0,2-8-75 0 0,7-50 2814 0 0,-11 56-3355 0 0,1 0-1 0 0,-1 0 1 0 0,1 1 0 0 0,-1-1 0 0 0,0 1-1 0 0,0-1 1 0 0,0 1 0 0 0,0 0 0 0 0,0-1 0 0 0,0 1-1 0 0,0 0 1 0 0,0 1 0 0 0,0-1 0 0 0,-1 0-1 0 0,1 0 1 0 0,0 1 0 0 0,-1 0 0 0 0,1-1-1 0 0,0 1 1 0 0,-1 0 0 0 0,1 0 0 0 0,0 0-1 0 0,-1 0 1 0 0,1 1 0 0 0,0-1 0 0 0,-1 1-1 0 0,0 0-123 0 0,-5-1 185 0 0,-4 2-71 0 0,1 0-1 0 0,-1 1 1 0 0,1 1-1 0 0,-1-1 1 0 0,1 2-1 0 0,0 0 1 0 0,1 0-1 0 0,-1 1 1 0 0,1 0-1 0 0,0 0 1 0 0,1 1-1 0 0,-6 5-113 0 0,3-3 108 0 0,-6 8-49 0 0,0 0 0 0 0,1 1 0 0 0,1 1 0 0 0,0 1 0 0 0,2 0 1 0 0,1 1-1 0 0,0 1 0 0 0,1 0 0 0 0,2 0 0 0 0,0 1 0 0 0,-6 23-59 0 0,7-20 11 0 0,2 0 0 0 0,0 1-1 0 0,2 0 1 0 0,1 0 0 0 0,1 0-1 0 0,1 1 1 0 0,2-1 0 0 0,0 0 0 0 0,3 11-12 0 0,-1-29 5 0 0,0-1 0 0 0,1 0 0 0 0,-1 0 0 0 0,2-1 0 0 0,-1 1 0 0 0,1 0 0 0 0,0-1 0 0 0,0 0 0 0 0,1 0 0 0 0,0 0 0 0 0,1-1 0 0 0,-1 0 0 0 0,1 0 0 0 0,0 0 0 0 0,1-1 0 0 0,-1 1 0 0 0,1-2 0 0 0,0 1 0 0 0,0-1 0 0 0,1 0 0 0 0,-1 0 0 0 0,1-1 0 0 0,0 0 0 0 0,0 0 0 0 0,0-1-1 0 0,0 0 1 0 0,1-1 0 0 0,-1 0 0 0 0,0 0 0 0 0,1 0 0 0 0,-1-1 0 0 0,0-1 0 0 0,7 0-4 0 0,-3 1 38 0 0,-1-1 0 0 0,1 0 0 0 0,-1-1 0 0 0,1-1 0 0 0,-1 1 0 0 0,0-2 0 0 0,0 1 0 0 0,0-2 0 0 0,0 1 0 0 0,-1-2 0 0 0,0 1 0 0 0,0-1 0 0 0,0-1 0 0 0,-1 0 0 0 0,0 0 0 0 0,0-1 0 0 0,-1 0 0 0 0,1 0 0 0 0,-2-1 0 0 0,0 0 0 0 0,0-1 0 0 0,0 1 0 0 0,-1-1 0 0 0,-1-1 0 0 0,0 1 0 0 0,0-1 0 0 0,2-7-38 0 0,-6 13-4 0 0,0-1 1 0 0,-1 1 0 0 0,1 0-1 0 0,-1 0 1 0 0,0-1-1 0 0,-1 1 1 0 0,1 0 0 0 0,-1-1-1 0 0,0 1 1 0 0,0 0 0 0 0,-1 0-1 0 0,1 0 1 0 0,-1 0-1 0 0,0 0 1 0 0,-1 0 0 0 0,1 1-1 0 0,-1-1 1 0 0,0 1 0 0 0,0-1-1 0 0,0 1 1 0 0,-1 0-1 0 0,1 0 1 0 0,-1 1 0 0 0,0-1-1 0 0,0 1 1 0 0,0-1-1 0 0,-1 1 1 0 0,1 1 0 0 0,-1-1-1 0 0,0 1 1 0 0,0 0 0 0 0,0 0-1 0 0,0 0 1 0 0,0 0-1 0 0,0 1 1 0 0,0 0 0 0 0,0 0-1 0 0,-1 1 1 0 0,1-1 0 0 0,0 1-1 0 0,-1 0 1 0 0,1 0-1 0 0,-5 2 4 0 0,-18-3-118 0 0,21 0 74 0 0,-1 0-1 0 0,1 1 1 0 0,-1 0 0 0 0,0 0 0 0 0,1 1-1 0 0,-1 0 1 0 0,1 0 0 0 0,-1 1-1 0 0,1 0 1 0 0,0 0 0 0 0,-5 3 44 0 0,12-5-3 0 0,0 0-1 0 0,1 0 1 0 0,-1 0 0 0 0,0 0-1 0 0,0 0 1 0 0,1 1 0 0 0,-1-1-1 0 0,0 0 1 0 0,0 0 0 0 0,0 0-1 0 0,1 0 1 0 0,-1 1 0 0 0,0-1-1 0 0,0 0 1 0 0,0 0 0 0 0,0 0-1 0 0,0 1 1 0 0,1-1 0 0 0,-1 0-1 0 0,0 0 1 0 0,0 1 0 0 0,0-1-1 0 0,0 0 1 0 0,0 0 0 0 0,0 1-1 0 0,0-1 1 0 0,0 0 0 0 0,0 0-1 0 0,0 1 1 0 0,0-1 0 0 0,0 0-1 0 0,0 1 1 0 0,0-1 0 0 0,0 0 3 0 0,6 0 45 0 0,314-4 1287 0 0,-208-21-853 0 0,-103 25-3292 0 0,0 3-7249 0 0,-7-3-1699 0 0</inkml:trace>
  <inkml:trace contextRef="#ctx0" brushRef="#br0" timeOffset="429.024">883 515 13931 0 0,'0'0'2012'0'0,"0"0"-443"0"0,0 0-153 0 0,0 0-9 0 0,0 0-71 0 0,0 0-135 0 0,0 0-209 0 0,0 0-215 0 0,0 0-170 0 0,0 0-124 0 0,0 0-82 0 0,0 0-86 0 0,0 0-54 0 0,-2 15-46 0 0,-12 117 349 0 0,14-74-1063 0 0,0-57 175 0 0,0-1-132 0 0,0 0-179 0 0,0 0-250 0 0,0-18-13489 0 0,1 10 4060 0 0</inkml:trace>
  <inkml:trace contextRef="#ctx0" brushRef="#br0" timeOffset="596.039">876 202 13931 0 0,'0'0'1564'0'0,"0"0"-321"0"0,0 0-129 0 0,0 0 58 0 0,0 0 40 0 0,0 0-142 0 0,0 0-317 0 0,0 0-342 0 0,0 0-307 0 0,0 0-185 0 0,0 0-65 0 0,0 0-18 0 0,0-3-28 0 0,7-3-426 0 0,8 27-864 0 0,3 4-6681 0 0,-10-18-2533 0 0</inkml:trace>
  <inkml:trace contextRef="#ctx0" brushRef="#br0" timeOffset="1035.269">1091 371 8538 0 0,'0'0'4130'0'0,"0"0"-1523"0"0,0 0-748 0 0,0 0-270 0 0,0 0-222 0 0,0 0-291 0 0,0 0-305 0 0,0 0-223 0 0,0 0-140 0 0,0 0-59 0 0,0 0-17 0 0,0 0-9 0 0,0 0-49 0 0,2 13-29 0 0,24 103 422 0 0,51 93-79 0 0,-77-208-569 0 0,0 0 0 0 0,1 0 0 0 0,-1 0 0 0 0,0 0 0 0 0,0 0 0 0 0,0 0 1 0 0,0 0-1 0 0,1-1 0 0 0,-1 1 0 0 0,0 0 0 0 0,1 0 0 0 0,-1 0 0 0 0,1 0 0 0 0,-1 0 0 0 0,1 0 1 0 0,-1-1-1 0 0,1 1 0 0 0,0 0 0 0 0,-1-1 0 0 0,1 1 0 0 0,0 0 0 0 0,0-1 0 0 0,0 1 0 0 0,-1-1 1 0 0,1 1-1 0 0,0-1 0 0 0,0 1 0 0 0,0-1 0 0 0,0 0 0 0 0,0 1 0 0 0,0-1 0 0 0,0 0 0 0 0,0 0 1 0 0,0 0-1 0 0,0 0 0 0 0,0 1 0 0 0,0-1 0 0 0,0-1 0 0 0,-1 1 0 0 0,1 0 0 0 0,0 0 0 0 0,0 0 0 0 0,0 0 1 0 0,0-1-1 0 0,0 1 0 0 0,0 0 0 0 0,0-1 0 0 0,0 1 0 0 0,0-1 0 0 0,-1 1 0 0 0,1-1 0 0 0,0 0 1 0 0,0 1-1 0 0,-1-1 0 0 0,1 0 0 0 0,0 1 0 0 0,-1-1 0 0 0,1 0 0 0 0,0 0 0 0 0,-1 1 0 0 0,1-1 1 0 0,-1 0-1 0 0,0 0 0 0 0,1-1-19 0 0,68-222 1009 0 0,-18 92-893 0 0,-51 131-204 0 0,0 1-36 0 0,0 0-74 0 0,0 0-78 0 0,0 16-1283 0 0,0 10-1349 0 0,0-9-4571 0 0,0-9-3859 0 0</inkml:trace>
  <inkml:trace contextRef="#ctx0" brushRef="#br0" timeOffset="1484.987">1539 530 5817 0 0,'0'0'1434'0'0,"0"0"169"0"0,0 0 179 0 0,0 0 34 0 0,0 0-57 0 0,0 0-167 0 0,0 0-195 0 0,0 0-206 0 0,0 0-186 0 0,0 0-185 0 0,0 0-158 0 0,0 0-102 0 0,24-7-79 0 0,78-22-39 0 0,-54-1 353 0 0,-44 25-685 0 0,0 0 1 0 0,-1 0-1 0 0,1-1 1 0 0,-1 1-1 0 0,0-1 1 0 0,0 0 0 0 0,-1 0-1 0 0,0 0 1 0 0,0 0-1 0 0,0 0 1 0 0,-1 0-1 0 0,0 0 1 0 0,0-1-1 0 0,0 1 1 0 0,-1 0 0 0 0,0-1-1 0 0,0 1 1 0 0,-1-1-1 0 0,0 1 1 0 0,0-1-111 0 0,-1 5-2 0 0,-1 0 0 0 0,0 0 0 0 0,1 0 1 0 0,-1 1-1 0 0,0-1 0 0 0,0 1 0 0 0,0-1 1 0 0,0 1-1 0 0,0 0 0 0 0,0 0 0 0 0,0 0 0 0 0,0 1 1 0 0,0-1-1 0 0,0 1 0 0 0,-1 0 0 0 0,1-1 1 0 0,0 2-1 0 0,0-1 0 0 0,0 0 0 0 0,-1 1 0 0 0,1-1 1 0 0,0 1-1 0 0,0 0 0 0 0,0 0 0 0 0,0 0 1 0 0,0 0-1 0 0,0 1 0 0 0,0-1 0 0 0,0 1 0 0 0,0 0 2 0 0,-12 8-20 0 0,1 1-1 0 0,0 0 0 0 0,0 1 1 0 0,1 0-1 0 0,1 1 0 0 0,0 1 1 0 0,1 0-1 0 0,1 0 0 0 0,0 1 1 0 0,-2 4 20 0 0,9-16-5 0 0,1 1 0 0 0,-1 0 0 0 0,0 0 1 0 0,1 0-1 0 0,0 0 0 0 0,0 1 0 0 0,0-1 1 0 0,0 0-1 0 0,1 1 0 0 0,0-1 0 0 0,-1 1 1 0 0,2 0-1 0 0,-1-1 0 0 0,1 1 0 0 0,-1 0 1 0 0,1-1-1 0 0,1 1 0 0 0,-1 0 0 0 0,0 0 1 0 0,1-1-1 0 0,0 1 0 0 0,0-1 0 0 0,1 1 1 0 0,-1-1-1 0 0,1 1 0 0 0,0-1 0 0 0,0 0 1 0 0,1 0-1 0 0,-1 0 0 0 0,1 0 0 0 0,0 0 1 0 0,2 2 4 0 0,6 1-118 0 0,1 0 1 0 0,-1-1 0 0 0,1-1-1 0 0,0 0 1 0 0,1 0 0 0 0,-1-2-1 0 0,1 1 1 0 0,0-2-1 0 0,0 1 1 0 0,0-2 0 0 0,0 0-1 0 0,0 0 1 0 0,0-1 0 0 0,0-1-1 0 0,7-1 118 0 0,38-12-4078 0 0,-34 6-4204 0 0,-13 5-2552 0 0</inkml:trace>
  <inkml:trace contextRef="#ctx0" brushRef="#br0" timeOffset="1830.006">1940 695 6585 0 0,'0'0'3696'0'0,"0"0"-1858"0"0,0 0-393 0 0,0 0 221 0 0,0 0-32 0 0,0 0-198 0 0,0 0-236 0 0,0 0-225 0 0,0 0-151 0 0,0 0-78 0 0,0 0-82 0 0,0 0-60 0 0,0 0-67 0 0,22-16-66 0 0,70-49-68 0 0,-35 6 558 0 0,4-51 340 0 0,-25 69-1421 0 0,-35 41 61 0 0,-1 0-25 0 0,-1 12-51 0 0,-22 145-41 0 0,24-151 183 0 0,0-1 0 0 0,0 0-1 0 0,1 1 1 0 0,0-1-1 0 0,0 0 1 0 0,0 0 0 0 0,1 0-1 0 0,-1 0 1 0 0,1-1 0 0 0,0 1-1 0 0,0-1 1 0 0,1 1 0 0 0,0-1-1 0 0,-1 0 1 0 0,1-1-1 0 0,1 1 1 0 0,-1-1 0 0 0,0 1-1 0 0,1-1 1 0 0,0 0 0 0 0,0-1-1 0 0,0 1 1 0 0,0-1-1 0 0,0 0 1 0 0,0-1 0 0 0,0 1-1 0 0,1-1 1 0 0,-1 0 0 0 0,0 0-1 0 0,1 0 1 0 0,-1-1-1 0 0,1 0 1 0 0,-1 0 0 0 0,1-1-1 0 0,0 1-6 0 0,6-2 51 0 0,-1 0-1 0 0,0-1 0 0 0,1 0 1 0 0,-1-1-1 0 0,-1 0 0 0 0,1 0 0 0 0,-1-1 1 0 0,1-1-1 0 0,-1 1 0 0 0,-1-2 1 0 0,1 0-1 0 0,-1 0 0 0 0,-1 0 1 0 0,1-1-1 0 0,-1 0 0 0 0,0-1 1 0 0,-1 0-1 0 0,0 0 0 0 0,-1-1 0 0 0,1 0 1 0 0,-2 0-1 0 0,0 0 0 0 0,0 0 1 0 0,0-1-1 0 0,1-8-50 0 0,-2-14-2908 0 0,-29-6-8451 0 0,20 35-1316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12515 0 0,'0'0'721'0'0,"0"0"-219"0"0,0 0-37 0 0,0 0 111 0 0,33 0 90 0 0,106 2 19 0 0,-18 18 570 0 0,-93-14-968 0 0,13 5 70 0 0,0-1-1 0 0,1-3 1 0 0,0-1 0 0 0,0-2 0 0 0,0-2 0 0 0,0-2-1 0 0,1-1 1 0 0,-1-3 0 0 0,5-2-357 0 0,10-8 352 0 0,-2-3 0 0 0,0-2 0 0 0,-1-3 0 0 0,-1-2 0 0 0,-1-2-1 0 0,-2-3 1 0 0,38-28-352 0 0,-10-13 1217 0 0,-78 70-795 0 0,-5 1 324 0 0,-4 6-718 0 0,0 0 1 0 0,0 1-1 0 0,1 0 1 0 0,0 1-1 0 0,1 0 1 0 0,0 0-1 0 0,0 0 0 0 0,1 1 1 0 0,-3 6-29 0 0,8-15 0 0 0,-33 58 13 0 0,3 3 0 0 0,2 0-1 0 0,4 2 1 0 0,2 0 0 0 0,2 2 0 0 0,4 0 0 0 0,3 1 0 0 0,2 1 0 0 0,4 0-1 0 0,3 1 1 0 0,2 18-13 0 0,10 681 130 0 0,4-250-94 0 0,-11-454-40 0 0,1 65-24 0 0,-6-1 0 0 0,-8 22 28 0 0,-17-61-144 0 0,28-87 66 0 0,1 0 1 0 0,0 0 0 0 0,-1 0 0 0 0,1 0-1 0 0,-1-1 1 0 0,1 1 0 0 0,-1 0 0 0 0,0-1-1 0 0,0 0 1 0 0,0 1 0 0 0,0-1 0 0 0,0 0-1 0 0,0 0 1 0 0,0 0 0 0 0,0 0 0 0 0,0 0-1 0 0,0 0 1 0 0,-1-1 0 0 0,1 1 0 0 0,0-1-1 0 0,-1 1 1 0 0,1-1 0 0 0,0 0 0 0 0,-1 0-1 0 0,1 0 1 0 0,0 0 0 0 0,-1-1 0 0 0,1 1-1 0 0,0 0 1 0 0,0-1 0 0 0,-1 0 0 0 0,1 0 0 0 0,0 1-1 0 0,0-1 1 0 0,0 0 0 0 0,0-1 0 0 0,0 1-1 0 0,-1-1 78 0 0,-61-56-5816 0 0,29 12-2947 0 0,33 43 8002 0 0,-15-20-7053 0 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1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6905 0 0,'0'0'2125'0'0,"0"0"-398"0"0,0 0 91 0 0,0 0 270 0 0,0 0 7 0 0,0 0-229 0 0,0 0-420 0 0,0 0-422 0 0,0 0-231 0 0,0 0-173 0 0,0 0-153 0 0,0 0-124 0 0,0 0-62 0 0,-15 2-42 0 0,-47 10-36 0 0,55-10-165 0 0,1 0 0 0 0,0 0 1 0 0,0 1-1 0 0,0 0 0 0 0,0 0 0 0 0,1 1 1 0 0,-1 0-1 0 0,1 0 0 0 0,0 0 0 0 0,0 0 1 0 0,1 1-1 0 0,-1 0 0 0 0,1 0 0 0 0,0 0 1 0 0,0 1-1 0 0,0-1 0 0 0,1 1 0 0 0,0 0 1 0 0,-2 5-39 0 0,2-5 9 0 0,0 0 0 0 0,0 0 0 0 0,0 0 0 0 0,1 1 0 0 0,0-1 0 0 0,0 1 1 0 0,1 0-1 0 0,0 0 0 0 0,0-1 0 0 0,0 1 0 0 0,1 0 0 0 0,0 0 0 0 0,0 0 1 0 0,1 0-1 0 0,0 0 0 0 0,0-1 0 0 0,1 1 0 0 0,0 0 0 0 0,0-1 0 0 0,0 1 0 0 0,1-1 1 0 0,0 0-1 0 0,0 0 0 0 0,0 0 0 0 0,1 0 0 0 0,0 0 0 0 0,0-1 0 0 0,1 0 1 0 0,0 0-1 0 0,-1 0 0 0 0,2 0 0 0 0,-1-1 0 0 0,0 0 0 0 0,1 0 0 0 0,0 0 0 0 0,0-1 1 0 0,0 0-1 0 0,0 0 0 0 0,1 0 0 0 0,2 0-9 0 0,1 0 21 0 0,-1 0 0 0 0,1-1 0 0 0,0 0 0 0 0,0-1 0 0 0,0 0 0 0 0,0 0-1 0 0,0-1 1 0 0,0 0 0 0 0,0-1 0 0 0,-1 0 0 0 0,1-1 0 0 0,0 0 0 0 0,0 0 0 0 0,-1-1 0 0 0,1-1 0 0 0,1 0-21 0 0,-7 1-274 0 0,50-27-930 0 0,-38 18-2166 0 0,-1-2-3757 0 0,-7 6-4813 0 0</inkml:trace>
  <inkml:trace contextRef="#ctx0" brushRef="#br0" timeOffset="368.448">532 314 4209 0 0,'0'0'3351'0'0,"0"0"-551"0"0,0 0-301 0 0,0 0-205 0 0,0 0-245 0 0,0 0-244 0 0,0 0-253 0 0,0 0-312 0 0,31 1-211 0 0,97 2-187 0 0,-56-15 464 0 0,-60 8-1178 0 0,-1-1 0 0 0,1 0 1 0 0,-1-1-1 0 0,-1 0 0 0 0,1-1 0 0 0,-1 0 0 0 0,-1-1 1 0 0,1 1-1 0 0,-1-2 0 0 0,0 0 0 0 0,-1 0 0 0 0,0 0 1 0 0,-1-1-1 0 0,0 0 0 0 0,0-1 0 0 0,3-6-128 0 0,-9 14-5 0 0,0 1 1 0 0,0-1-1 0 0,0 1 0 0 0,0-1 1 0 0,0 0-1 0 0,0 1 0 0 0,0-1 1 0 0,-1 0-1 0 0,0 0 0 0 0,1 0 0 0 0,-1 0 1 0 0,0 1-1 0 0,-1-1 0 0 0,1 0 1 0 0,0 0-1 0 0,-1 0 0 0 0,1 1 1 0 0,-1-1-1 0 0,0 0 0 0 0,0 1 1 0 0,0-1-1 0 0,0 0 0 0 0,-1 1 0 0 0,1-1 1 0 0,-1 1-1 0 0,1 0 0 0 0,-1 0 1 0 0,0-1-1 0 0,0 1 0 0 0,0 0 1 0 0,0 1-1 0 0,0-1 0 0 0,0 0 0 0 0,-1 0 1 0 0,1 1-1 0 0,-1 0 0 0 0,1-1 1 0 0,-1 1-1 0 0,1 0 0 0 0,-3 0 5 0 0,-3-2-45 0 0,0 0 0 0 0,0 1 0 0 0,-1 0-1 0 0,1 0 1 0 0,0 1 0 0 0,-1 0 0 0 0,1 1-1 0 0,-1 0 1 0 0,1 0 0 0 0,-1 1-1 0 0,1 0 1 0 0,-1 1 0 0 0,-1 0 45 0 0,-3 2-24 0 0,0 1 0 0 0,0 1 0 0 0,1 0 0 0 0,-1 1 0 0 0,1 0 0 0 0,1 0 0 0 0,-1 2 0 0 0,1-1 0 0 0,1 2 0 0 0,-1-1 1 0 0,2 1-1 0 0,-1 1 0 0 0,1 0 0 0 0,1 0 0 0 0,0 1 0 0 0,1-1 0 0 0,0 2 0 0 0,1-1 0 0 0,0 1 0 0 0,1 0 0 0 0,0 0 0 0 0,1 1 0 0 0,1-1 0 0 0,0 4 24 0 0,3-12 2 0 0,0-1 0 0 0,0 1-1 0 0,1-1 1 0 0,0 1 0 0 0,0-1 0 0 0,0 1-1 0 0,0-1 1 0 0,1 0 0 0 0,0 1 0 0 0,0-1-1 0 0,0 0 1 0 0,0 0 0 0 0,0 0 0 0 0,1 0-1 0 0,0-1 1 0 0,0 1 0 0 0,0-1 0 0 0,0 0-1 0 0,1 0 1 0 0,-1 0 0 0 0,1 0 0 0 0,0 0-1 0 0,-1-1 1 0 0,1 1 0 0 0,0-1 0 0 0,1 0-1 0 0,-1-1 1 0 0,2 1-2 0 0,8 4 24 0 0,0-1 0 0 0,0-1 0 0 0,1 0 0 0 0,-1-1 0 0 0,1 0-1 0 0,0-2 1 0 0,0 1 0 0 0,3-2-24 0 0,5 0-714 0 0,147-7 1869 0 0,-115-3-5240 0 0,-1-6-6243 0 0,-38 9-1616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6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295 122 448 0 0,'0'0'2235'0'0,"0"0"-833"0"0,0 0-230 0 0,0 0 112 0 0,0 0 154 0 0,0 0 106 0 0,0 0 33 0 0,0 0-125 0 0,0 0-225 0 0,0 0-191 0 0,0 0-137 0 0,-7-11-116 0 0,-20-33 0 0 0,18 40 5553 0 0,8 28-6826 0 0,1-22 1012 0 0,4 278 2388 0 0,-20-100-2238 0 0,-3-15-403 0 0,13-102-65 0 0,6-63-189 0 0,0 0 4 0 0,0 0 7 0 0,0 0-15 0 0,0 0-31 0 0,0 0 7 0 0,0 0 2 0 0,0 0 8 0 0,0 0-23 0 0,-18-22-4865 0 0,18 5-7403 0 0,0 16 1778 0 0</inkml:trace>
  <inkml:trace contextRef="#ctx0" brushRef="#br0" timeOffset="324.585">0 490 9690 0 0,'0'0'1759'0'0,"0"0"-312"0"0,0 0-140 0 0,0 0 1 0 0,0 0-51 0 0,0 0-96 0 0,0 0-181 0 0,0 0-171 0 0,0 0-104 0 0,0 0-81 0 0,0 0-74 0 0,34-8-60 0 0,104-29-71 0 0,14 2 557 0 0,7-6-1713 0 0,-159 41 429 0 0,5-3-534 0 0,-3 2-6990 0 0,-2 1-3138 0 0</inkml:trace>
  <inkml:trace contextRef="#ctx0" brushRef="#br0" timeOffset="848.27">573 70 10498 0 0,'0'0'1245'0'0,"0"0"-325"0"0,0 0-125 0 0,0 0 133 0 0,0 0 163 0 0,0 0 58 0 0,0 0-55 0 0,0 0-147 0 0,0 0-147 0 0,0 0-116 0 0,0 0-113 0 0,0 0-66 0 0,0 0-19 0 0,1 26-25 0 0,4 81-38 0 0,7 180 1591 0 0,-13-26-1438 0 0,0-260-569 0 0,1-1 0 0 0,0 1 0 0 0,0 0 0 0 0,0 0 0 0 0,-1-1 0 0 0,1 1 0 0 0,0 0 0 0 0,0 0 1 0 0,0 0-1 0 0,0-1 0 0 0,1 1 0 0 0,-1 0 0 0 0,0 0 0 0 0,0-1 0 0 0,0 1 0 0 0,1 0 0 0 0,-1 0 0 0 0,0-1 0 0 0,1 1 0 0 0,-1 0 1 0 0,0-1-1 0 0,1 1 0 0 0,-1 0 0 0 0,1-1 0 0 0,-1 1 0 0 0,1-1 0 0 0,-1 1 0 0 0,1-1 0 0 0,0 1 0 0 0,-1-1 0 0 0,1 1 1 0 0,0-1-1 0 0,-1 0 0 0 0,1 1 0 0 0,0-1 0 0 0,0 0 0 0 0,-1 1 0 0 0,1-1 0 0 0,0 0 0 0 0,0 0 0 0 0,-1 0 0 0 0,1 0 0 0 0,0 0 1 0 0,0 0-1 0 0,-1 0 0 0 0,1 0 0 0 0,0 0 0 0 0,0 0 0 0 0,0 0 0 0 0,-1 0 0 0 0,1-1 0 0 0,0 1 0 0 0,0 0 0 0 0,-1-1 1 0 0,1 1-1 0 0,0 0 0 0 0,-1-1 0 0 0,1 1 0 0 0,0-1-7 0 0,40-29 502 0 0,-40 29-505 0 0,179-149 185 0 0,-171 144-189 0 0,-1 1 0 0 0,2 0 0 0 0,-1 1-1 0 0,0 0 1 0 0,1 0 0 0 0,0 1 0 0 0,0 0 0 0 0,0 1 0 0 0,0 0 0 0 0,0 0 0 0 0,2 1 7 0 0,-10 3 0 0 0,0 0 1 0 0,0 0-1 0 0,-1 0 0 0 0,1 1 0 0 0,0-1 0 0 0,-1 1 1 0 0,0-1-1 0 0,0 1 0 0 0,0-1 0 0 0,0 1 0 0 0,0-1 1 0 0,0 1-1 0 0,0 0 0 0 0,-1 0 0 0 0,0-1 0 0 0,1 1 1 0 0,-1 0-1 0 0,0 0 0 0 0,0 0 0 0 0,-1 1 0 0 0,1 107-201 0 0,22-93-2260 0 0,-1-18-4727 0 0,-11 0 175 0 0,-6 0-2336 0 0</inkml:trace>
  <inkml:trace contextRef="#ctx0" brushRef="#br0" timeOffset="1600.984">1381 523 6593 0 0,'0'0'1803'0'0,"0"0"-63"0"0,0 0 73 0 0,0 0 29 0 0,0 0-183 0 0,0 0-281 0 0,0 0-288 0 0,0 0-259 0 0,0 0-181 0 0,0 0-102 0 0,0 0-92 0 0,-32 15-64 0 0,-100 46-54 0 0,79-25 82 0 0,47-27-322 0 0,4-6-47 0 0,-1 0-35 0 0,1-1 0 0 0,-1 1 0 0 0,1-1 0 0 0,0 1-1 0 0,0 0 1 0 0,0 0 0 0 0,1 0 0 0 0,-1 0 0 0 0,0 0 0 0 0,1 0 0 0 0,0 1 0 0 0,0-1-1 0 0,0 0 1 0 0,0 1 0 0 0,1-1 0 0 0,-1 0 0 0 0,1 1 0 0 0,0-1 0 0 0,0 1 0 0 0,0-1-1 0 0,1 3-15 0 0,2-4 40 0 0,0 0 0 0 0,0 0 0 0 0,0-1-1 0 0,0 0 1 0 0,1 0 0 0 0,-1 0 0 0 0,0 0 0 0 0,1 0-1 0 0,-1 0 1 0 0,1-1 0 0 0,-1 0 0 0 0,1 0-1 0 0,-1 0 1 0 0,1 0 0 0 0,-1 0 0 0 0,1-1 0 0 0,2 0-40 0 0,8-2 106 0 0,-1 0 1 0 0,0-1 0 0 0,0 0 0 0 0,-1-1 0 0 0,1-1 0 0 0,-1 0-1 0 0,0 0 1 0 0,7-6-107 0 0,24-12 187 0 0,11 2-108 0 0,-45 62-85 0 0,-9-36 20 0 0,0 0-11 0 0,0 0-1 0 0,0 0 1 0 0,0 1-1 0 0,0-1 0 0 0,0 0 1 0 0,1 0-1 0 0,0 1 0 0 0,0-1 1 0 0,0 0-1 0 0,1 0 1 0 0,-1 0-1 0 0,1 0 0 0 0,0-1 1 0 0,0 1-1 0 0,0 0 0 0 0,0-1 1 0 0,1 1-1 0 0,0-1 1 0 0,-1 0-1 0 0,1 0 0 0 0,0 0 1 0 0,1 0-1 0 0,-1 0 0 0 0,0-1 1 0 0,4 2-3 0 0,0-1 19 0 0,1 0 1 0 0,0 0-1 0 0,0-1 0 0 0,0-1 1 0 0,1 1-1 0 0,-1-1 0 0 0,0 0 1 0 0,1-1-1 0 0,-1 0 0 0 0,0-1 1 0 0,1 1-1 0 0,-1-1 1 0 0,0-1-1 0 0,0 0 0 0 0,0 0 1 0 0,0-1-1 0 0,0 0 0 0 0,0 0 1 0 0,6-4-20 0 0,15-8 74 0 0,-1-1-1 0 0,-1-2 1 0 0,-1-1 0 0 0,0 0-1 0 0,-1-2 1 0 0,-2-2-1 0 0,0 0 1 0 0,-1-1 0 0 0,-1-1-1 0 0,-2 0 1 0 0,0-2 0 0 0,-2-1-1 0 0,-1 0 1 0 0,-1-1 0 0 0,-1 0-1 0 0,-2-1 1 0 0,4-17-74 0 0,-9 23 2 0 0,-1 0-1 0 0,-1 0 1 0 0,-2-1-1 0 0,0 0 1 0 0,-1 1-1 0 0,-2-1 0 0 0,0 0 1 0 0,-2 0-1 0 0,-2-9-1 0 0,3 31 12 0 0,1 0 0 0 0,-1-1 0 0 0,0 1 0 0 0,0 0 0 0 0,0 0 0 0 0,0 0 0 0 0,-1 1 0 0 0,1-1 0 0 0,-1 0 0 0 0,0 0 0 0 0,1 1 0 0 0,-1-1-1 0 0,0 1 1 0 0,-1-1 0 0 0,1 1 0 0 0,0 0 0 0 0,-1 0 0 0 0,1 0 0 0 0,-1 0 0 0 0,0 1 0 0 0,1-1 0 0 0,-1 1 0 0 0,0-1 0 0 0,0 1 0 0 0,0 0-1 0 0,0 0 1 0 0,0 0 0 0 0,-1 1 0 0 0,1-1 0 0 0,0 1 0 0 0,0-1 0 0 0,0 1 0 0 0,0 0 0 0 0,-1 1 0 0 0,1-1 0 0 0,0 0 0 0 0,0 1 0 0 0,0 0-1 0 0,0 0 1 0 0,0 0 0 0 0,0 0 0 0 0,0 0 0 0 0,0 0 0 0 0,0 1 0 0 0,0-1 0 0 0,1 1 0 0 0,-1 0 0 0 0,1 0 0 0 0,-1 0 0 0 0,-1 2-12 0 0,-5 8 14 0 0,1 1 0 0 0,0 0 0 0 0,1 0 0 0 0,1 0 1 0 0,0 1-1 0 0,1 0 0 0 0,0 0 0 0 0,1 0 0 0 0,1 1 0 0 0,0-1 1 0 0,1 1-1 0 0,0 0 0 0 0,2 0 0 0 0,-1 0 0 0 0,2 0 1 0 0,0 0-1 0 0,3 13-14 0 0,-4-16 13 0 0,4 24 102 0 0,2-1 0 0 0,1 1-1 0 0,2-1 1 0 0,1-1 0 0 0,3 4-115 0 0,-9-27 57 0 0,91 209 413 0 0,-78-197-653 0 0,-16-23 129 0 0,9-23-706 0 0,-4-35-2995 0 0,-9 18-2805 0 0,2 26 1336 0 0,0 2-5725 0 0</inkml:trace>
  <inkml:trace contextRef="#ctx0" brushRef="#br0" timeOffset="1853.924">1707 339 10690 0 0,'0'0'2147'0'0,"0"0"-518"0"0,0 0-154 0 0,0 0 144 0 0,0 0-12 0 0,0 0-208 0 0,0 0-302 0 0,0 0-263 0 0,0 0-175 0 0,34-8-109 0 0,107-28-72 0 0,49-4 717 0 0,-33 19-1359 0 0,-90 19-5095 0 0,-52 2-5423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0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11819 0 0,'0'0'1856'0'0,"0"0"-310"0"0,0 0 102 0 0,0 0 115 0 0,0 0-141 0 0,0 0-310 0 0,0 0-359 0 0,0 0-299 0 0,0 0-155 0 0,0 0-54 0 0,0 0-43 0 0,0 0-42 0 0,0 0-38 0 0,10-19-31 0 0,46-91 145 0 0,5 10 92 0 0,-61 100-537 0 0,0-1 0 0 0,1 1-1 0 0,-1-1 1 0 0,0 1 0 0 0,0-1-1 0 0,1 0 1 0 0,-1 1 0 0 0,0-1-1 0 0,1 1 1 0 0,-1 0 0 0 0,1-1-1 0 0,-1 1 1 0 0,1-1 0 0 0,-1 1-1 0 0,1-1 1 0 0,-1 1 0 0 0,1 0-1 0 0,-1 0 1 0 0,1-1 0 0 0,-1 1-1 0 0,1 0 1 0 0,-1 0 0 0 0,1-1-1 0 0,0 1 1 0 0,-1 0 0 0 0,1 0-1 0 0,-1 0 1 0 0,1 0 0 0 0,0 0-1 0 0,-1 0 1 0 0,1 0 0 0 0,0 0-1 0 0,-1 0 1 0 0,1 0 0 0 0,-1 1-1 0 0,1-1 1 0 0,-1 0 0 0 0,1 0-1 0 0,0 0 1 0 0,-1 1 0 0 0,1-1-1 0 0,-1 0 1 0 0,1 1 0 0 0,-1-1-1 0 0,1 0 1 0 0,-1 1 0 0 0,1-1-1 0 0,-1 1 1 0 0,0-1 0 0 0,1 1-1 0 0,-1-1 1 0 0,1 1 0 0 0,-1-1-1 0 0,0 1 1 0 0,0-1 0 0 0,1 1-1 0 0,-1-1 1 0 0,0 1 0 0 0,0 0-1 0 0,0-1 1 0 0,0 1 0 0 0,1-1-1 0 0,-1 1 1 0 0,0 0 0 0 0,0-1-1 0 0,0 1 1 0 0,0 0 9 0 0,0 7 4 0 0,1 1 0 0 0,1-1 0 0 0,0 0 0 0 0,0 0 0 0 0,1 0-1 0 0,-1 0 1 0 0,2 0 0 0 0,-1-1 0 0 0,1 1 0 0 0,0-1 0 0 0,1 0 0 0 0,0 0 0 0 0,0 0 0 0 0,0-1 0 0 0,1 0 0 0 0,0 0 0 0 0,0 0 0 0 0,1-1 0 0 0,-1 1 0 0 0,1-2 0 0 0,4 3-4 0 0,-3-2 127 0 0,1 0 1 0 0,-1-1 0 0 0,1 0 0 0 0,0 0-1 0 0,1-1 1 0 0,-1 0 0 0 0,0-1 0 0 0,1 0 0 0 0,0 0-1 0 0,-1-1 1 0 0,1-1 0 0 0,0 1 0 0 0,-1-1-1 0 0,1-1 1 0 0,0 0 0 0 0,0-1-128 0 0,-5-1 35 0 0,0 0 1 0 0,-1-1-1 0 0,0 0 0 0 0,0 0 1 0 0,0-1-1 0 0,0 1 0 0 0,-1-1 1 0 0,1 1-1 0 0,-1-1 0 0 0,-1 0 1 0 0,1-1-1 0 0,-1 1 0 0 0,1 0 0 0 0,-1-1 1 0 0,-1 1-1 0 0,1-1 0 0 0,-1 1 1 0 0,0-1-1 0 0,-1 0 0 0 0,1 0 1 0 0,-1 1-1 0 0,0-1 0 0 0,0 0 1 0 0,-1 0-1 0 0,0 1 0 0 0,0-1 1 0 0,-1-4-36 0 0,1-13-474 0 0,4-19-1770 0 0,3 15-6457 0 0,-4 15-3775 0 0</inkml:trace>
  <inkml:trace contextRef="#ctx0" brushRef="#br0" timeOffset="5147.171">705 232 7186 0 0,'0'0'2845'0'0,"0"0"-1068"0"0,0 0-648 0 0,0 0-114 0 0,0 0 92 0 0,0 0 84 0 0,0 0-15 0 0,0 0-138 0 0,0 0-198 0 0,0 0-180 0 0,0 0-177 0 0,-8 18-134 0 0,-64 126 216 0 0,68-138-1067 0 0,-9 21 1147 0 0,9-9-7761 0 0,4-17-3711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54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3999 403 4401 0 0,'0'0'1358'0'0,"0"0"-330"0"0,0 0-44 0 0,0 0 151 0 0,0 0 120 0 0,0 0 66 0 0,0 0-166 0 0,0 0-174 0 0,0 0-131 0 0,0 0-153 0 0,0 0-92 0 0,-8-2-30 0 0,2 1-675 0 0,2 0 285 0 0,-1-1 1 0 0,1 1-1 0 0,-1 0 0 0 0,1 0 0 0 0,-1 1 0 0 0,0 0 0 0 0,1-1 0 0 0,-1 1 1 0 0,0 1-1 0 0,1-1 0 0 0,-1 1 0 0 0,0 0 0 0 0,1 0 0 0 0,-1 0 1 0 0,1 1-1 0 0,-1-1 0 0 0,1 1 0 0 0,0 0 0 0 0,0 1 0 0 0,-1 0-185 0 0,-3 5 89 0 0,0 1 0 0 0,1 0 0 0 0,0 1 0 0 0,1 0 0 0 0,0 0 0 0 0,1 0-1 0 0,0 1 1 0 0,0 0 0 0 0,1 0 0 0 0,1 0 0 0 0,0 0 0 0 0,0 1 0 0 0,1-1 0 0 0,1 1 0 0 0,0-1-1 0 0,0 1 1 0 0,1 0 0 0 0,0-1 0 0 0,1 1 0 0 0,2 9-89 0 0,-1-18 61 0 0,-1 1 0 0 0,0 0 0 0 0,1 0 0 0 0,0-1 0 0 0,0 1 1 0 0,0-1-1 0 0,0 0 0 0 0,1 1 0 0 0,-1-1 0 0 0,1 0 0 0 0,0-1 0 0 0,0 1 0 0 0,0 0 0 0 0,0-1 0 0 0,0 1 1 0 0,1-1-1 0 0,-1 0 0 0 0,1 0 0 0 0,-1-1 0 0 0,1 1 0 0 0,0-1 0 0 0,-1 1 0 0 0,1-1 0 0 0,0 0 0 0 0,0-1 1 0 0,0 1-1 0 0,3-1-61 0 0,3-2 114 0 0,1-2 0 0 0,-1 1 0 0 0,0-1-1 0 0,0-1 1 0 0,0 0 0 0 0,-1 0 0 0 0,1-1 0 0 0,-1 0 0 0 0,-1-1 0 0 0,1 0 0 0 0,-1 0 0 0 0,0-1 0 0 0,-1 0 0 0 0,0 0 0 0 0,0-1 0 0 0,-1 0 0 0 0,0 0 0 0 0,0-1 0 0 0,1-4-114 0 0,3-1 80 0 0,-1 4-72 0 0,-2-1-1 0 0,0 0 1 0 0,0 0-1 0 0,-1-1 1 0 0,-1 1-1 0 0,0-1 1 0 0,0-1-1 0 0,-1 1 1 0 0,-1-1-1 0 0,0-3-7 0 0,-18 83-393 0 0,15-57 388 0 0,0 0 0 0 0,1 0 1 0 0,-1 0-1 0 0,2 1 1 0 0,-1-1-1 0 0,1 0 0 0 0,1 0 1 0 0,0-1-1 0 0,0 1 0 0 0,1 0 1 0 0,-1-1-1 0 0,2 0 0 0 0,-1 0 1 0 0,1 0-1 0 0,1-1 1 0 0,0 1-1 0 0,0-1 0 0 0,0 0 1 0 0,0-1-1 0 0,1 0 0 0 0,8 6 5 0 0,-9-8 7 0 0,1-1 0 0 0,0 1 0 0 0,0-1 0 0 0,1 0 0 0 0,-1-1 0 0 0,1 0 0 0 0,-1 0 0 0 0,1 0 0 0 0,0-1 0 0 0,0 0 0 0 0,-1-1 0 0 0,1 0 0 0 0,0 0 0 0 0,3-1-7 0 0,-3-2 35 0 0,0 0-1 0 0,-1 0 1 0 0,1-1 0 0 0,0 0 0 0 0,-1 0 0 0 0,0-1 0 0 0,0 1 0 0 0,0-2 0 0 0,-1 1-1 0 0,0-1 1 0 0,0 0 0 0 0,0 0 0 0 0,-1-1 0 0 0,0 0 0 0 0,0 0 0 0 0,-1 0-1 0 0,1 0 1 0 0,-2-1 0 0 0,1 0 0 0 0,-1 1 0 0 0,1-4-35 0 0,16-38 79 0 0,-1-1-1 0 0,-3 0 1 0 0,-2-1 0 0 0,-3 0-1 0 0,4-41-78 0 0,-2-103 319 0 0,-25 173-94 0 0,11 44-473 0 0,-1 217 654 0 0,21-77-245 0 0,25 36-33 0 0,-39-150-72 0 0,-5-47-49 0 0,0-1-4 0 0,0 0 19 0 0,0 0 5 0 0,0 0 17 0 0,0 0-37 0 0,0 0-2 0 0,0 0-10 0 0,0 0-45 0 0,0 0 25 0 0,0 0 8 0 0,0 0-7 0 0,0 0-11 0 0,0 0-10 0 0,8-27-1584 0 0,16-48-7575 0 0,-22 64 3504 0 0,1 6-5020 0 0</inkml:trace>
  <inkml:trace contextRef="#ctx0" brushRef="#br0" timeOffset="303.894">4321 260 8074 0 0,'0'0'3080'0'0,"0"0"-814"0"0,0 0-512 0 0,0 0-175 0 0,0 0-205 0 0,0 0-165 0 0,0 0-197 0 0,0 0-178 0 0,0 0-99 0 0,0 0-51 0 0,0 0-29 0 0,0 0-29 0 0,16-4-36 0 0,118-26 694 0 0,-89 19-924 0 0,-8 1-460 0 0,1 1 1 0 0,0 2-1 0 0,1 2 1 0 0,28 0 99 0 0,-38 3-1156 0 0,-13 0-999 0 0,0 2-3492 0 0,-3 0-6312 0 0</inkml:trace>
  <inkml:trace contextRef="#ctx0" brushRef="#br0" timeOffset="7847.65">4097 1254 4521 0 0,'0'0'2961'0'0,"0"0"-952"0"0,0 0-296 0 0,0 0 64 0 0,0 0-55 0 0,0 0-184 0 0,0 0-313 0 0,0 0-272 0 0,0 0-145 0 0,0 0-140 0 0,0 0-128 0 0,0 0-108 0 0,0 0-100 0 0,-7-1-81 0 0,-49 9 313 0 0,-70 51 1255 0 0,126-58-1800 0 0,0 1-1 0 0,0 0 1 0 0,0-1 0 0 0,0 1-1 0 0,0-1 1 0 0,0 1 0 0 0,0-1-1 0 0,1 1 1 0 0,-1-1-1 0 0,0 1 1 0 0,1-1 0 0 0,-1 1-1 0 0,1-1 1 0 0,0 1 0 0 0,0-1-1 0 0,-1 0 1 0 0,1 1 0 0 0,0-1-1 0 0,0 0 1 0 0,0 0-1 0 0,0 0 1 0 0,0 0 0 0 0,1 0-1 0 0,-1 0 1 0 0,0 0 0 0 0,0 0-1 0 0,1 0 1 0 0,-1 0 0 0 0,0-1-1 0 0,1 1 1 0 0,-1 0 0 0 0,1-1-1 0 0,-1 1 1 0 0,1-1-1 0 0,-1 0 1 0 0,1 0 0 0 0,-1 1-1 0 0,2-1-18 0 0,3 3 108 0 0,3 1-51 0 0,1 1 1 0 0,-2 0-1 0 0,1 1 0 0 0,-1 0 0 0 0,0 0 0 0 0,0 1 0 0 0,-1-1 0 0 0,1 2 0 0 0,-2-1 0 0 0,1 1 1 0 0,-1 0-1 0 0,0 1 0 0 0,-1-1 0 0 0,0 1 0 0 0,0 0 0 0 0,-1 1 0 0 0,0-1 0 0 0,2 10-57 0 0,-4-16 32 0 0,-1 1-1 0 0,1-1 1 0 0,-1 0-1 0 0,0 0 1 0 0,-1 0-1 0 0,1 1 1 0 0,0-1-1 0 0,-1 0 1 0 0,0 1-1 0 0,0-1 0 0 0,0 0 1 0 0,0 1-1 0 0,0-1 1 0 0,-1 0-1 0 0,0 1 1 0 0,1-1-1 0 0,-1 0 1 0 0,0 0-1 0 0,-1 0 0 0 0,1 1 1 0 0,0-1-1 0 0,-1-1 1 0 0,0 1-1 0 0,0 0 1 0 0,0 0-1 0 0,0-1 1 0 0,0 1-1 0 0,0-1 0 0 0,-1 1 1 0 0,1-1-1 0 0,-2 1-31 0 0,-99 11 200 0 0,56-37-1025 0 0,48-13-4498 0 0,7 25 1180 0 0,0 3-3549 0 0,0 1-1177 0 0</inkml:trace>
  <inkml:trace contextRef="#ctx0" brushRef="#br0" timeOffset="8358.674">4401 1022 11931 0 0,'0'0'1560'0'0,"0"0"-420"0"0,0 0-220 0 0,0 0 33 0 0,0 0-37 0 0,0 0-65 0 0,0 0-102 0 0,0 0-58 0 0,0 0-28 0 0,0 0-1 0 0,0 0-11 0 0,0 0-52 0 0,0 0-19 0 0,1 12-53 0 0,8 211 1785 0 0,-30 64-1775 0 0,22-286-523 0 0,0 0 0 0 0,1-1 0 0 0,-1 1 0 0 0,0 0 0 0 0,1-1 0 0 0,-1 1 0 0 0,1-1 1 0 0,-1 1-1 0 0,1-1 0 0 0,0 0 0 0 0,-1 1 0 0 0,1-1 0 0 0,-1 0 0 0 0,1 0 0 0 0,0 0 1 0 0,-1 0-1 0 0,1-1 0 0 0,-1 1 0 0 0,1 0 0 0 0,-1-1 0 0 0,1 1 0 0 0,-1-1 0 0 0,1 1 1 0 0,-1-1-1 0 0,1 0 0 0 0,-1 0 0 0 0,0 1 0 0 0,1-1 0 0 0,-1 0 0 0 0,0 0 0 0 0,0 0 0 0 0,0-1 1 0 0,0 1-1 0 0,1 0-14 0 0,79-55 208 0 0,-54 36-198 0 0,1 1-1 0 0,0 1 1 0 0,1 1-1 0 0,1 2 1 0 0,8-2-10 0 0,-37 16-1 0 0,0 1-1 0 0,0-1 1 0 0,-1 1 0 0 0,1-1 0 0 0,0 0 0 0 0,0 1 0 0 0,0 0-1 0 0,0-1 1 0 0,0 1 0 0 0,0 0 0 0 0,0-1 0 0 0,0 1 0 0 0,1 0-1 0 0,-1 0 1 0 0,0 0 0 0 0,0 0 0 0 0,0 0 0 0 0,0 0 0 0 0,0 0-1 0 0,0 0 1 0 0,0 0 0 0 0,0 1 0 0 0,0-1 0 0 0,0 0-1 0 0,0 1 1 0 0,0-1 0 0 0,0 1 0 0 0,0-1 0 0 0,0 1 0 0 0,0-1-1 0 0,0 1 1 0 0,0 0 0 0 0,-1-1 0 0 0,1 1 0 0 0,0 0 0 0 0,0 0-1 0 0,-1 0 1 0 0,1 0 0 0 0,0-1 0 0 0,-1 1 0 0 0,1 0 0 0 0,-1 0-1 0 0,0 0 1 0 0,1 0 0 0 0,-1 0 0 0 0,0 0 0 0 0,1 0 0 0 0,-1 1-1 0 0,0-1 1 0 0,0 0 0 0 0,0 0 0 0 0,0 0 0 0 0,0 0-1 0 0,0 0 1 0 0,0 0 0 0 0,0 0 0 0 0,0 0 0 0 0,-1 1 1 0 0,1 115 65 0 0,0-116-103 0 0,0 0-1 0 0,0 0 1 0 0,0 0 0 0 0,1 0-1 0 0,-1-1 1 0 0,0 1 0 0 0,0 0-1 0 0,1 0 1 0 0,-1 0 0 0 0,0-1-1 0 0,1 1 1 0 0,-1 0 0 0 0,1 0-1 0 0,-1-1 1 0 0,1 1-1 0 0,-1 0 1 0 0,1-1 0 0 0,0 1-1 0 0,-1 0 1 0 0,1-1 0 0 0,0 1-1 0 0,0-1 1 0 0,-1 1 0 0 0,1-1-1 0 0,0 0 1 0 0,0 1 0 0 0,0-1-1 0 0,-1 0 1 0 0,1 1 0 0 0,0-1-1 0 0,0 0 1 0 0,0 0 0 0 0,0 0-1 0 0,0 0 1 0 0,-1 0-1 0 0,1 0 1 0 0,0 0 0 0 0,0 0-1 0 0,0 0 1 0 0,0 0 0 0 0,0 0 38 0 0,35-11-5573 0 0,-20 1 654 0 0,-5 4-2509 0 0,-4 3-55 0 0</inkml:trace>
  <inkml:trace contextRef="#ctx0" brushRef="#br0" timeOffset="8659.336">5008 1346 1504 0 0,'0'0'1526'0'0,"0"0"-270"0"0,0 0 81 0 0,0 0 194 0 0,0 0 73 0 0,0 0-145 0 0,0 0-272 0 0,0 0-268 0 0,0 0-195 0 0,0 0-104 0 0,0 0 8 0 0,0 0-12 0 0,-5 11-28 0 0,-33 85 1190 0 0,37-93-1708 0 0,0 0 1 0 0,0 0-1 0 0,0 0 1 0 0,1 0-1 0 0,0 0 1 0 0,-1 0-1 0 0,1 0 0 0 0,0 0 1 0 0,0 0-1 0 0,1 0 1 0 0,-1 0-1 0 0,0 0 1 0 0,1 0-1 0 0,0-1 0 0 0,0 1 1 0 0,0 0-1 0 0,0 0 1 0 0,0 0-1 0 0,1-1 1 0 0,-1 1-1 0 0,1-1 0 0 0,-1 1 1 0 0,1-1-1 0 0,0 1 1 0 0,0-1-1 0 0,0 0 1 0 0,1 0-1 0 0,-1 0 0 0 0,0 0 1 0 0,1 0-1 0 0,-1-1 1 0 0,1 1-1 0 0,0-1 1 0 0,-1 0-1 0 0,1 0 0 0 0,0 1 1 0 0,2-1-71 0 0,0 0 161 0 0,0-1 0 0 0,0 0 0 0 0,1 0 0 0 0,-1 0 0 0 0,0-1 0 0 0,0 0 0 0 0,-1 0 0 0 0,1 0 0 0 0,0 0 0 0 0,0-1 0 0 0,0 0 0 0 0,-1 0 0 0 0,1 0 0 0 0,-1-1 0 0 0,0 1 0 0 0,1-1 0 0 0,-1 0 1 0 0,0 0-1 0 0,-1-1 0 0 0,1 1 0 0 0,0-1 0 0 0,-1 1 0 0 0,0-1 0 0 0,2-4-161 0 0,0 2 142 0 0,0 0 0 0 0,0-1 1 0 0,-1 1-1 0 0,0-1 1 0 0,0 0-1 0 0,-1 0 0 0 0,0 0 1 0 0,0-1-1 0 0,-1 1 0 0 0,0-1 1 0 0,0 1-1 0 0,-1-1 0 0 0,0 0 1 0 0,0 0-1 0 0,-1-5-142 0 0,0 9 4 0 0,0 0-1 0 0,0 0 1 0 0,0 0 0 0 0,-1 0-1 0 0,0 0 1 0 0,1 0 0 0 0,-1 1 0 0 0,-1-1-1 0 0,1 0 1 0 0,-1 1 0 0 0,1-1-1 0 0,-1 1 1 0 0,0-1 0 0 0,0 1-1 0 0,-1 0 1 0 0,1 0 0 0 0,0 0 0 0 0,-1 0-1 0 0,0 0 1 0 0,0 0 0 0 0,0 1-1 0 0,0 0 1 0 0,0-1 0 0 0,-1 1-1 0 0,1 0 1 0 0,0 1 0 0 0,-1-1-1 0 0,0 1 1 0 0,1-1 0 0 0,-1 1 0 0 0,-3-1-4 0 0,-69 9-2298 0 0,54 6-1752 0 0,1 4-4286 0 0,12-9-2978 0 0</inkml:trace>
  <inkml:trace contextRef="#ctx0" brushRef="#br0" timeOffset="9245.184">5387 1298 8042 0 0,'0'0'3439'0'0,"0"0"-1554"0"0,0 0-691 0 0,0 0-135 0 0,0 0-101 0 0,0 0-150 0 0,0 0-161 0 0,0 0-144 0 0,0 0-43 0 0,0 0 21 0 0,0 0 11 0 0,0 0 4 0 0,-11 8-50 0 0,-36 29-42 0 0,34 2 703 0 0,14-31-903 0 0,-1-4-130 0 0,0 0 1 0 0,0 0 0 0 0,0 0-1 0 0,0 1 1 0 0,1-1 0 0 0,-1 0-1 0 0,1 0 1 0 0,0 0-1 0 0,1 0 1 0 0,-1 0 0 0 0,1 0-1 0 0,-1-1 1 0 0,1 1 0 0 0,0 0-1 0 0,1-1 1 0 0,-1 0-1 0 0,0 1 1 0 0,1-1 0 0 0,0 0-1 0 0,0 0 1 0 0,0 0 0 0 0,0-1-1 0 0,0 1 1 0 0,1-1-1 0 0,-1 1 1 0 0,1-1 0 0 0,-1 0-1 0 0,1-1 1 0 0,0 1 0 0 0,0-1-1 0 0,0 1 1 0 0,0-1-1 0 0,0 0 1 0 0,0-1 0 0 0,0 1-1 0 0,0-1 1 0 0,0 1 0 0 0,0-1-1 0 0,1-1 1 0 0,-1 1-1 0 0,0 0 1 0 0,0-1 0 0 0,0 0-1 0 0,0 0 1 0 0,0 0 0 0 0,1-1-75 0 0,10-9 181 0 0,-1-1 1 0 0,-1 0 0 0 0,0-1-1 0 0,-1-1 1 0 0,0 0 0 0 0,-1 0-1 0 0,-1-1 1 0 0,0 0 0 0 0,-1-1-182 0 0,-2 9 20 0 0,-7 7-30 0 0,0 0-6 0 0,0 0-32 0 0,0 0-32 0 0,4 29-153 0 0,-4-25 223 0 0,1 1-1 0 0,0 0 1 0 0,0 0 0 0 0,0 0 0 0 0,0 0 0 0 0,1-1 0 0 0,0 1-1 0 0,0 0 1 0 0,0-1 0 0 0,1 0 0 0 0,-1 1 0 0 0,1-1 0 0 0,0 0-1 0 0,0-1 1 0 0,1 1 0 0 0,-1 0 0 0 0,1-1 0 0 0,-1 0 0 0 0,1 0-1 0 0,0 0 1 0 0,1 0 0 0 0,-1-1 0 0 0,0 1 0 0 0,1-1 0 0 0,-1 0-1 0 0,1 0 1 0 0,0-1 0 0 0,-1 0 0 0 0,1 1 0 0 0,0-1 0 0 0,0-1-1 0 0,4 1 11 0 0,-1-3 22 0 0,0 0-1 0 0,0-1 0 0 0,0 0 0 0 0,0-1 0 0 0,0 1 1 0 0,-1-1-1 0 0,0-1 0 0 0,0 0 0 0 0,0 0 0 0 0,0 0 1 0 0,-1 0-1 0 0,0-1 0 0 0,0 0 0 0 0,0-1 0 0 0,-1 1 1 0 0,0-1-1 0 0,0 0 0 0 0,-1-1 0 0 0,0 1 0 0 0,0-1 1 0 0,0 1-1 0 0,-1-1 0 0 0,-1 0 0 0 0,1 0 0 0 0,-1-1 1 0 0,-1 1-1 0 0,1 0 0 0 0,-1-1 0 0 0,-1-1-21 0 0,0-14-148 0 0,0 19-5281 0 0,0 0-5692 0 0,0 5 204 0 0</inkml:trace>
  <inkml:trace contextRef="#ctx0" brushRef="#br0" timeOffset="-12974.417">496 83 1592 0 0,'0'0'1502'0'0,"0"0"-26"0"0,0 0 89 0 0,0 0 155 0 0,0 0 99 0 0,0 0-84 0 0,0 0-213 0 0,0 0-207 0 0,0 0-204 0 0,0 0-146 0 0,0 0-110 0 0,-5-4 2646 0 0,4 255-55 0 0,0-2-3035 0 0,-16-168-1681 0 0,24-123-1199 0 0,-2 20-1299 0 0,-2 0-3973 0 0,-1 13-1546 0 0</inkml:trace>
  <inkml:trace contextRef="#ctx0" brushRef="#br0" timeOffset="-12639.088">213 168 6145 0 0,'0'0'2261'0'0,"0"0"-530"0"0,0 0-256 0 0,0 0-24 0 0,0 0 18 0 0,0 0-24 0 0,0 0-166 0 0,0 0-196 0 0,0 0-267 0 0,0 0-251 0 0,0 0-203 0 0,0 0-125 0 0,-4-3-73 0 0,-2-12 313 0 0,37 7 428 0 0,280-58 2199 0 0,-170 62-3233 0 0,-129 9-1828 0 0,-10-2-2254 0 0,-2-1-3464 0 0,0-1-3322 0 0</inkml:trace>
  <inkml:trace contextRef="#ctx0" brushRef="#br0" timeOffset="-12249.213">737 337 5489 0 0,'0'0'3173'0'0,"0"0"-1235"0"0,0 0-435 0 0,0 0-19 0 0,0 0-21 0 0,0 0-148 0 0,0 0-248 0 0,0 0-223 0 0,0 0-181 0 0,0 0-103 0 0,0 0-36 0 0,0 0-57 0 0,0 0-29 0 0,16-3-15 0 0,112-17 1138 0 0,38-4 282 0 0,-93-2-1954 0 0,-70 22-229 0 0,-2 4-4734 0 0,-1 0-5349 0 0,0 0 10379 0 0,0 0-8719 0 0</inkml:trace>
  <inkml:trace contextRef="#ctx0" brushRef="#br0" timeOffset="-11992.241">815 532 10810 0 0,'0'0'1487'0'0,"0"0"-466"0"0,0 0-145 0 0,0 0 96 0 0,0 0 95 0 0,0 0-15 0 0,0 0-112 0 0,0 0-117 0 0,0 0-117 0 0,0 0-117 0 0,0 0-122 0 0,0 0-112 0 0,18-2-102 0 0,56-9-97 0 0,38-13-1186 0 0,-91 15-2353 0 0,-10 3-2925 0 0,-4 3-4545 0 0</inkml:trace>
  <inkml:trace contextRef="#ctx0" brushRef="#br0" timeOffset="-11412.339">1321 112 9642 0 0,'0'0'1822'0'0,"0"0"-281"0"0,0 0-222 0 0,0 0 24 0 0,0 0-4 0 0,0 0-122 0 0,0 0-219 0 0,0 0-255 0 0,0 0-191 0 0,0 0-102 0 0,0 0-41 0 0,0 0 6 0 0,11-9 8 0 0,34-29 0 0 0,47-7 1332 0 0,-71 38-1503 0 0,-12 4-190 0 0,1 1 1 0 0,-1-1 0 0 0,1 1-1 0 0,0 1 1 0 0,0 0 0 0 0,-1 0-1 0 0,1 1 1 0 0,0 0 0 0 0,0 1-1 0 0,2 0-62 0 0,-10 1 8 0 0,0 0 0 0 0,-1 1-1 0 0,1-1 1 0 0,-1 0-1 0 0,0 0 1 0 0,0 0-1 0 0,0 1 1 0 0,0-1 0 0 0,0 1-1 0 0,0-1 1 0 0,0 1-1 0 0,-1-1 1 0 0,0 1-1 0 0,1-1 1 0 0,-1 1 0 0 0,0 0-1 0 0,0-1 1 0 0,0 1-1 0 0,-1-1 1 0 0,1 1-1 0 0,0-1 1 0 0,-1 1 0 0 0,0-1-1 0 0,0 1 1 0 0,0-1-1 0 0,0 1 1 0 0,0-1-1 0 0,0 0 1 0 0,0 1 0 0 0,-1-1-1 0 0,1 0 1 0 0,-1 0-1 0 0,0 0 1 0 0,1 0-1 0 0,-1-1 1 0 0,0 1-1 0 0,-1 0-7 0 0,-136 152 249 0 0,138-153-247 0 0,0 0 0 0 0,0 0 0 0 0,0 0 0 0 0,1 0 0 0 0,-1 0 0 0 0,0 0 0 0 0,1 1 0 0 0,-1-1 0 0 0,0 0 0 0 0,1 0 0 0 0,-1 0 0 0 0,1 1 0 0 0,0-1 0 0 0,-1 0 0 0 0,1 1 0 0 0,0-1 0 0 0,0 0 0 0 0,0 1 0 0 0,0-1 0 0 0,0 0 0 0 0,0 1 0 0 0,0-1 0 0 0,1 0 0 0 0,-1 0 0 0 0,0 1 0 0 0,1-1 0 0 0,-1 0 0 0 0,1 0 0 0 0,-1 1 0 0 0,1-1 0 0 0,-1 0 0 0 0,1 0 0 0 0,0 0 0 0 0,0 0 0 0 0,0 0 0 0 0,0 0 0 0 0,-1 0 0 0 0,1 0 0 0 0,1 0 0 0 0,-1 0 0 0 0,0-1 0 0 0,0 1 0 0 0,0 0 0 0 0,0-1 0 0 0,0 1 0 0 0,1-1 0 0 0,-1 1 0 0 0,1 0-2 0 0,68 6 359 0 0,-65-7-320 0 0,156-30 491 0 0,-144 26-893 0 0,11-1-765 0 0,-8 3-7948 0 0,-16 2-2538 0 0</inkml:trace>
  <inkml:trace contextRef="#ctx0" brushRef="#br0" timeOffset="-10632.832">1418 480 5073 0 0,'0'0'1870'0'0,"0"0"-31"0"0,0 0 45 0 0,0 0 14 0 0,0 0-167 0 0,0 0-297 0 0,0 0-343 0 0,0 0-323 0 0,0 0-240 0 0,0 0-156 0 0,0 0-95 0 0,0 0 29 0 0,0 0 76 0 0,5 0 131 0 0,39-2 642 0 0,0-2 1 0 0,0-1-1 0 0,0-3 1 0 0,25-9-1156 0 0,39-9 136 0 0,-65 23-984 0 0,-25 2-4657 0 0,-17 1-342 0 0,-1 0-5365 0 0</inkml:trace>
  <inkml:trace contextRef="#ctx0" brushRef="#br0" timeOffset="-10064.965">1659 606 8522 0 0,'0'0'1413'0'0,"0"0"-332"0"0,0 0-53 0 0,0 0 192 0 0,0 0 160 0 0,0 0-6 0 0,0 0-219 0 0,0 0-301 0 0,0 0-234 0 0,0 0-95 0 0,0 0-14 0 0,0 0 0 0 0,0 0 11 0 0,-2 5-39 0 0,-77 77 1523 0 0,76-80-1958 0 0,-1 0 0 0 0,1 0 0 0 0,0 1 1 0 0,-1-1-1 0 0,1 1 0 0 0,0-1 0 0 0,0 1 0 0 0,1 0 1 0 0,-1 0-1 0 0,1 0 0 0 0,-1 1 0 0 0,1-1 0 0 0,0 1 0 0 0,0-1 1 0 0,1 1-1 0 0,-1 0 0 0 0,1-1 0 0 0,0 1 0 0 0,0 0 0 0 0,0 0 1 0 0,0 0-1 0 0,0 0 0 0 0,1 0 0 0 0,0 1-48 0 0,48 17 284 0 0,-14-12-110 0 0,85 38 314 0 0,-116-46-462 0 0,0 0 0 0 0,0 0 0 0 0,0 0 0 0 0,0 1 0 0 0,-1-1 0 0 0,1 1-1 0 0,-1-1 1 0 0,0 1 0 0 0,1 0 0 0 0,-1 0 0 0 0,-1 0 0 0 0,1 0 0 0 0,0 0 0 0 0,-1 1 0 0 0,1-1 0 0 0,-1 0 0 0 0,0 1 0 0 0,0-1 0 0 0,0 1 0 0 0,-1-1 0 0 0,1 1 0 0 0,-1-1 0 0 0,0 1 0 0 0,0-1 0 0 0,0 1 0 0 0,-1-1 0 0 0,1 1 0 0 0,-1 0-26 0 0,-47 29-91 0 0,-20-12-2144 0 0,37-19-6131 0 0,26-3 2939 0 0,2-2-4488 0 0</inkml:trace>
  <inkml:trace contextRef="#ctx0" brushRef="#br0" timeOffset="-9823.262">1597 676 4729 0 0,'0'0'2458'0'0,"0"0"-500"0"0,0 0-81 0 0,0 0 70 0 0,0 0-90 0 0,0 0-254 0 0,0 0-396 0 0,0 0-404 0 0,0 0-261 0 0,0 0-63 0 0,0 0 33 0 0,0 0 50 0 0,7 0 31 0 0,84-8 1112 0 0,20-22-1089 0 0,-19 5-4999 0 0,-82 21-1459 0 0,-1 1-5453 0 0</inkml:trace>
  <inkml:trace contextRef="#ctx0" brushRef="#br0" timeOffset="-5883.263">2066 554 0 0 0,'-2'12'453'0'0,"-10"56"1648"0"0,7-57 5825 0 0,0-10 4563 0 0,-4-35-11177 0 0,9 30-1254 0 0,17-109 908 0 0,58 6-734 0 0,-36 82-305 0 0,-39 25 52 0 0,17 11-121 0 0,-3 44 242 0 0,-13-12-57 0 0,14 61-52 0 0,-14-104-7 0 0,-1 0 14 0 0,0 0-6 0 0,0 0 10 0 0,30-40 256 0 0,-17 12-253 0 0,1 2 0 0 0,2-1 0 0 0,0 2 0 0 0,1 0 0 0 0,2 1 0 0 0,0 1 0 0 0,15-12-5 0 0,-33 34-5 0 0,0 0 0 0 0,-1 0 0 0 0,1 0 0 0 0,0 0 0 0 0,0 1 0 0 0,0-1 0 0 0,0 0 0 0 0,0 1 0 0 0,0-1-1 0 0,0 0 1 0 0,0 1 0 0 0,0-1 0 0 0,1 1 0 0 0,-1 0 0 0 0,0-1 0 0 0,0 1 0 0 0,0 0 0 0 0,1 0 0 0 0,-1 0 0 0 0,0 0 0 0 0,0 0 0 0 0,0 0 0 0 0,1 0 0 0 0,-1 0 0 0 0,0 0-1 0 0,0 1 1 0 0,0-1 0 0 0,0 0 0 0 0,1 1 0 0 0,-1-1 0 0 0,0 1 0 0 0,0-1 0 0 0,0 1 0 0 0,0-1 0 0 0,0 1 0 0 0,0 0 0 0 0,0 0 0 0 0,0 0 0 0 0,0-1 0 0 0,-1 1-1 0 0,1 1 6 0 0,24 49-11 0 0,-18-35 30 0 0,-4-2 10 0 0,0 0 0 0 0,-1 1 0 0 0,-1 0 0 0 0,0-1 0 0 0,0 1 0 0 0,-2 0 0 0 0,0-1 0 0 0,-1 5-29 0 0,-3 17 58 0 0,5-36-109 0 0,35-25-3653 0 0,-13 7-5466 0 0,-13 14-2003 0 0</inkml:trace>
  <inkml:trace contextRef="#ctx0" brushRef="#br0" timeOffset="-5169.243">2865 311 8754 0 0,'0'0'1932'0'0,"0"0"-554"0"0,0 0-311 0 0,0 0 138 0 0,0 0 74 0 0,0 0 10 0 0,0 0-89 0 0,0 0-213 0 0,0 0-184 0 0,0 0-201 0 0,0 0-132 0 0,0 0-90 0 0,0 0-57 0 0,-16 2-18 0 0,-51 7-28 0 0,64-9-228 0 0,-1 1 0 0 0,1-1 0 0 0,0 1 0 0 0,-1 0 0 0 0,1 0 0 0 0,0 1 0 0 0,-1-1 0 0 0,1 1 0 0 0,0-1 0 0 0,0 1 0 0 0,0 0 0 0 0,0 0-1 0 0,1 1 1 0 0,-1-1 0 0 0,1 0 0 0 0,-1 1 0 0 0,1 0 0 0 0,-1 0-49 0 0,-8 9 172 0 0,4-6-142 0 0,1 0 0 0 0,-1 1 0 0 0,1 0 0 0 0,1-1 0 0 0,-1 2-1 0 0,1-1 1 0 0,1 1 0 0 0,-1 0 0 0 0,1 0 0 0 0,1 0 0 0 0,-1 0 0 0 0,1 1 0 0 0,1-1 0 0 0,0 1 0 0 0,0 0 0 0 0,0 0 0 0 0,1 0 0 0 0,1 0 0 0 0,-1 8-30 0 0,3-14 25 0 0,0-1 1 0 0,-1 1-1 0 0,1-1 0 0 0,0 1 1 0 0,0-1-1 0 0,0 0 0 0 0,0 0 1 0 0,1 0-1 0 0,-1 0 0 0 0,1 0 0 0 0,-1 0 1 0 0,1-1-1 0 0,0 1 0 0 0,-1-1 1 0 0,1 0-1 0 0,0 0 0 0 0,0 0 1 0 0,0 0-1 0 0,0 0 0 0 0,0-1 0 0 0,0 1 1 0 0,0-1-1 0 0,0 0 0 0 0,0 0 1 0 0,0 0-1 0 0,0 0 0 0 0,0-1 1 0 0,0 1-1 0 0,0-1 0 0 0,0 1 0 0 0,0-1 1 0 0,0 0-1 0 0,0 0 0 0 0,0-1 1 0 0,-1 1-1 0 0,1-1 0 0 0,0 0-25 0 0,96-89 1177 0 0,-27 18-889 0 0,-65 67-291 0 0,0 1 0 0 0,1-1 0 0 0,0 2 0 0 0,-1-1 0 0 0,2 1 0 0 0,-1 0 0 0 0,0 1 0 0 0,1 0 0 0 0,-1 0 0 0 0,1 1 0 0 0,0 0 0 0 0,4 0 3 0 0,2 35 22 0 0,-5 99 256 0 0,-10-95-229 0 0,1 20-31 0 0,-3-1-1 0 0,-2 1 1 0 0,-2-1-1 0 0,-3 0 1 0 0,-2-1-1 0 0,-3 0 1 0 0,-19 50-18 0 0,31-98 0 0 0,-1 0 1 0 0,0-1 0 0 0,0 1-1 0 0,0-1 1 0 0,-1 0 0 0 0,0 1-1 0 0,0-2 1 0 0,-1 1 0 0 0,0-1-1 0 0,0 1 1 0 0,0-1 0 0 0,0 0-1 0 0,-1-1 1 0 0,0 0 0 0 0,0 0-1 0 0,0 0 1 0 0,0 0 0 0 0,-1-1-1 0 0,1 0 1 0 0,-1-1 0 0 0,0 1-1 0 0,0-1 1 0 0,0 0 0 0 0,-6 0-1 0 0,11-2-1 0 0,-1 0 0 0 0,1-1-1 0 0,0 1 1 0 0,0 0 0 0 0,-1-1 0 0 0,1 0 0 0 0,0 1 0 0 0,0-1 0 0 0,0 0 0 0 0,-1 0 0 0 0,1 0 0 0 0,0 0 0 0 0,0-1 0 0 0,1 1-1 0 0,-1-1 1 0 0,0 1 0 0 0,0-1 0 0 0,1 1 0 0 0,-1-1 0 0 0,1 0 0 0 0,-1 0 0 0 0,1 0 0 0 0,0 0 0 0 0,0 0 0 0 0,0 0 0 0 0,0 0-1 0 0,0 0 1 0 0,0-1 0 0 0,1 1 0 0 0,-1 0 0 0 0,1 0 0 0 0,-1-1 0 0 0,1 1 0 0 0,0 0 0 0 0,0-1 0 0 0,0 1 0 0 0,0-1 1 0 0,18-90-48 0 0,-5 67 39 0 0,1-1 0 0 0,1 2 0 0 0,2 0 1 0 0,0 1-1 0 0,2 0 0 0 0,0 2 1 0 0,2 0-1 0 0,0 1 0 0 0,1 1 0 0 0,1 1 1 0 0,10-4 8 0 0,-4 3-375 0 0,11-7-406 0 0,-10 15-8065 0 0,-25 11-2901 0 0</inkml:trace>
  <inkml:trace contextRef="#ctx0" brushRef="#br0" timeOffset="3801.932">143 1397 2753 0 0,'0'0'890'0'0,"0"0"-185"0"0,0 0-29 0 0,0 0 196 0 0,0 0 247 0 0,0 0 126 0 0,0 0-34 0 0,0 0-176 0 0,0 0-184 0 0,0 0-123 0 0,0 0-42 0 0,-9-4 523 0 0,7 5 3920 0 0,-8 118-3964 0 0,10 174-68 0 0,1-283-993 0 0,-1 0 0 0 0,-1 0 0 0 0,0 0 0 0 0,0-1 0 0 0,-1 1 0 0 0,0 0 0 0 0,-1-1 0 0 0,0 1 0 0 0,0-1 0 0 0,-1 0 0 0 0,0 0 1 0 0,-1 0-1 0 0,-1 3-104 0 0,5-12 37 0 0,1 1 1 0 0,0-1 0 0 0,-1 1-1 0 0,1 0 1 0 0,0-1 0 0 0,-1 1-1 0 0,1-1 1 0 0,-1 1 0 0 0,1-1-1 0 0,-1 1 1 0 0,1-1 0 0 0,-1 1-1 0 0,0-1 1 0 0,1 0 0 0 0,-1 1 0 0 0,1-1-1 0 0,-1 0 1 0 0,0 1 0 0 0,1-1-1 0 0,-1 0 1 0 0,0 0 0 0 0,1 0-1 0 0,-1 0 1 0 0,0 0 0 0 0,0 1-1 0 0,1-1 1 0 0,-1 0 0 0 0,0 0-1 0 0,1-1 1 0 0,-1 1 0 0 0,0 0-1 0 0,1 0 1 0 0,-1 0 0 0 0,0 0 0 0 0,1-1-1 0 0,-1 1 1 0 0,0 0 0 0 0,1-1-1 0 0,-1 1 1 0 0,0 0 0 0 0,1-1-1 0 0,-1 1 1 0 0,1-1 0 0 0,-1 1-1 0 0,1-1 1 0 0,-1 1 0 0 0,1-1-1 0 0,0 1 1 0 0,-1-1 0 0 0,1 1 0 0 0,-1-1-1 0 0,1 0 1 0 0,0 1 0 0 0,0-1-1 0 0,-1 0 1 0 0,1 1 0 0 0,0-1-1 0 0,0 0 1 0 0,0 1 0 0 0,0-1-1 0 0,0 0-37 0 0,-10-44 255 0 0,11 21-249 0 0,2 1 0 0 0,0 0-1 0 0,2 0 1 0 0,0 0-1 0 0,1 0 1 0 0,2 1 0 0 0,0 0-1 0 0,1 1 1 0 0,2 0-1 0 0,0 0 1 0 0,1 1 0 0 0,1 1-1 0 0,0 0 1 0 0,2 0-1 0 0,11-10-5 0 0,-16 16 0 0 0,0 0 0 0 0,1 0 0 0 0,0 1 0 0 0,1 1-1 0 0,1 0 1 0 0,-1 0 0 0 0,2 2 0 0 0,-1-1-1 0 0,1 2 1 0 0,1 0 0 0 0,0 0 0 0 0,0 2 0 0 0,0 0-1 0 0,1 0 1 0 0,0 2 0 0 0,0 0 0 0 0,0 0-1 0 0,8 1 1 0 0,-20 3 3 0 0,0 0 0 0 0,0 1-1 0 0,-1 0 1 0 0,1-1 0 0 0,0 2-1 0 0,-1-1 1 0 0,1 0-1 0 0,-1 0 1 0 0,0 1 0 0 0,1 0-1 0 0,-1 0 1 0 0,0 0 0 0 0,0 0-1 0 0,0 0 1 0 0,0 1 0 0 0,0-1-1 0 0,-1 1 1 0 0,1 0-1 0 0,-1 0 1 0 0,0 0 0 0 0,1 0-1 0 0,-1 0 1 0 0,-1 0 0 0 0,1 1-1 0 0,0-1 1 0 0,-1 1 0 0 0,0-1-1 0 0,1 2-2 0 0,1 4 23 0 0,-1 0 0 0 0,0 0 0 0 0,0 0 0 0 0,-1 0 0 0 0,0 1-1 0 0,0-1 1 0 0,-1 0 0 0 0,-1 0 0 0 0,1 1 0 0 0,-2-1 0 0 0,0 3-23 0 0,-1-2 15 0 0,-1 0 0 0 0,-1-1 1 0 0,0 1-1 0 0,0-1 0 0 0,0-1 1 0 0,-1 1-1 0 0,-1-1 0 0 0,1 0 0 0 0,-1 0 1 0 0,-1 0-1 0 0,0-1 0 0 0,0-1 1 0 0,-1 1-16 0 0,3-2-20 0 0,0 0 1 0 0,0-1-1 0 0,-1 0 1 0 0,0 0-1 0 0,0-1 1 0 0,0 0-1 0 0,0 0 1 0 0,0-1-1 0 0,-1 1 1 0 0,1-2-1 0 0,-1 1 1 0 0,1-1-1 0 0,-1 0 1 0 0,0-1-1 0 0,1 1 1 0 0,-1-2-1 0 0,0 1 1 0 0,-2-1 19 0 0,7 0-113 0 0,1 0-1 0 0,0 0 1 0 0,0 0 0 0 0,-1 0-1 0 0,1-1 1 0 0,0 1 0 0 0,0-1 0 0 0,0 1-1 0 0,1-1 1 0 0,-1 1 0 0 0,0-1 0 0 0,1 0-1 0 0,-1 0 1 0 0,1 0 0 0 0,-1 0-1 0 0,1 0 1 0 0,0 0 0 0 0,0-1 0 0 0,0 1-1 0 0,0 0 1 0 0,0 0 0 0 0,0-1-1 0 0,1 1 1 0 0,-1-1 0 0 0,1 1 0 0 0,0-1-1 0 0,0 1 1 0 0,0 0 0 0 0,0-2 113 0 0,22-65-7087 0 0,-12 57 2440 0 0,-3 1-3897 0 0</inkml:trace>
  <inkml:trace contextRef="#ctx0" brushRef="#br0" timeOffset="4271.094">864 1394 6081 0 0,'0'0'3613'0'0,"0"0"-1915"0"0,0 0-747 0 0,0 0-19 0 0,0 0 44 0 0,0 0-9 0 0,0 0-100 0 0,0 0-167 0 0,0 0-157 0 0,0 0-115 0 0,0 0-68 0 0,0 0-77 0 0,0 0-43 0 0,-22 17-35 0 0,-65 55-41 0 0,84-70-152 0 0,1-1 0 0 0,0 1 0 0 0,0 0 0 0 0,0-1 0 0 0,0 1 0 0 0,1 0 0 0 0,-1 0 0 0 0,0 0 0 0 0,1 1 0 0 0,-1-1 0 0 0,1 0 0 0 0,0 1 0 0 0,0-1 0 0 0,0 1 0 0 0,0-1 0 0 0,0 1 0 0 0,0-1 0 0 0,1 1 0 0 0,-1-1 0 0 0,1 1 1 0 0,0 0-1 0 0,0-1 0 0 0,0 1 0 0 0,0 0 0 0 0,0-1 0 0 0,1 3-12 0 0,0 7 56 0 0,-2-9-19 0 0,1 1 0 0 0,-1 0-1 0 0,1 0 1 0 0,0 0-1 0 0,0 0 1 0 0,1 0-1 0 0,-1 0 1 0 0,1 0-1 0 0,0-1 1 0 0,0 1 0 0 0,0 0-1 0 0,0-1 1 0 0,0 1-1 0 0,1 0 1 0 0,0-1-1 0 0,0 1 1 0 0,0-1-1 0 0,0 0 1 0 0,0 0 0 0 0,1 0-1 0 0,0 0 1 0 0,-1 0-1 0 0,1-1 1 0 0,0 1-1 0 0,0-1 1 0 0,0 1-1 0 0,1-1 1 0 0,-1 0 0 0 0,0 0-1 0 0,1-1 1 0 0,0 1-1 0 0,-1-1 1 0 0,1 0-1 0 0,0 0 1 0 0,-1 0-1 0 0,1 0 1 0 0,0-1 0 0 0,0 1-1 0 0,0-1-36 0 0,5-2 117 0 0,1 0 0 0 0,-1-1 0 0 0,0 0 0 0 0,0 0 0 0 0,0-1 0 0 0,0 0 0 0 0,-1-1 1 0 0,1 0-1 0 0,-1 0 0 0 0,-1-1 0 0 0,1 0 0 0 0,-1 0 0 0 0,0 0 0 0 0,0-1 0 0 0,0-1 0 0 0,-1 1 0 0 0,-1-1 0 0 0,1 0 0 0 0,-1 0 0 0 0,0 0 0 0 0,-1-1 0 0 0,3-9-117 0 0,-4 14-5 0 0,-1 0 0 0 0,0-1 0 0 0,0 1 0 0 0,0-1 0 0 0,0 1 0 0 0,-1-1 0 0 0,0 0 0 0 0,0 0 0 0 0,0 0 0 0 0,0 0-1 0 0,-1 0 1 0 0,0 0 0 0 0,0 0 0 0 0,-1 0 0 0 0,1 0 0 0 0,-1 1 0 0 0,0-1 0 0 0,0 0 0 0 0,0 0 0 0 0,-1 0 0 0 0,0 1 0 0 0,0-1-1 0 0,0 1 1 0 0,-1-1 0 0 0,1 1 0 0 0,-1 0 0 0 0,0 0 0 0 0,0 0 0 0 0,0 0 0 0 0,-1 1 0 0 0,1-1 0 0 0,-1 1 0 0 0,0 0 0 0 0,0 0 0 0 0,0 0-1 0 0,0 1 1 0 0,-1 0 0 0 0,1-1 0 0 0,-1 1 0 0 0,1 1 0 0 0,-1-1 0 0 0,-4 0 5 0 0,4 1-223 0 0,0 1 1 0 0,1 0-1 0 0,-1 0 1 0 0,0 1-1 0 0,0-1 1 0 0,0 1-1 0 0,0 0 1 0 0,0 1-1 0 0,0-1 1 0 0,1 1-1 0 0,-1 0 1 0 0,1 0-1 0 0,-1 0 1 0 0,1 1-1 0 0,-3 1 224 0 0,-21 19-7549 0 0,18-15-3348 0 0</inkml:trace>
  <inkml:trace contextRef="#ctx0" brushRef="#br0" timeOffset="4787.516">1479 1290 3921 0 0,'0'0'1464'0'0,"0"0"-329"0"0,0 0 55 0 0,0 0 250 0 0,0 0 127 0 0,0 0-25 0 0,0 0-143 0 0,0 0-208 0 0,0 0-137 0 0,0 0-117 0 0,0 0-129 0 0,0 0-157 0 0,0 0-149 0 0,-32 16-114 0 0,-100 49-86 0 0,86-38 237 0 0,46-26-523 0 0,0 0 0 0 0,0-1-1 0 0,1 1 1 0 0,-1 0 0 0 0,0 0 0 0 0,0 0 0 0 0,1 0 0 0 0,-1-1 0 0 0,1 1 0 0 0,-1 0 0 0 0,1 0 0 0 0,-1-1 0 0 0,1 1 0 0 0,-1 0 0 0 0,1-1 0 0 0,0 1 0 0 0,-1 0 0 0 0,1-1 0 0 0,0 1 0 0 0,-1-1 0 0 0,1 1 0 0 0,0-1 0 0 0,0 0 0 0 0,0 1 0 0 0,-1-1-1 0 0,1 0 1 0 0,0 1 0 0 0,0-1 0 0 0,0 0 0 0 0,0 0 0 0 0,0 0 0 0 0,0 0 0 0 0,-1 0 0 0 0,1 0 0 0 0,0 0 0 0 0,0 0 0 0 0,0 0 0 0 0,0 0 0 0 0,0-1 0 0 0,0 1 0 0 0,-1 0 0 0 0,1 0 0 0 0,0-1 0 0 0,0 1 0 0 0,0-1 0 0 0,0 0-16 0 0,12 2 187 0 0,2 1-35 0 0,-9-2-118 0 0,-1 0 0 0 0,0 1 1 0 0,1-1-1 0 0,-1 1 0 0 0,0 1 0 0 0,0-1 1 0 0,0 1-1 0 0,0 0 0 0 0,0 0 0 0 0,0 0 1 0 0,-1 1-1 0 0,1-1 0 0 0,-1 1 0 0 0,1 1 1 0 0,2 2-35 0 0,-5-4 48 0 0,0 0 1 0 0,-1 0-1 0 0,1 1 1 0 0,-1-1-1 0 0,0 0 1 0 0,0 1 0 0 0,0-1-1 0 0,0 1 1 0 0,0 0-1 0 0,0-1 1 0 0,-1 1 0 0 0,1 0-1 0 0,-1-1 1 0 0,0 1-1 0 0,1 0 1 0 0,-1 0-1 0 0,-1-1 1 0 0,1 1 0 0 0,0 0-1 0 0,-1 0 1 0 0,1-1-1 0 0,-1 1 1 0 0,0-1-1 0 0,0 1 1 0 0,0 0 0 0 0,0-1-1 0 0,0 0 1 0 0,-1 1-1 0 0,1-1 1 0 0,-1 0-1 0 0,0 1 1 0 0,1-1 0 0 0,-1 0-1 0 0,-2 1-48 0 0,-81 52 632 0 0,-69-22-1019 0 0,164-51-1608 0 0,18 4-173 0 0,-6 3-1529 0 0,0-1-5028 0 0,-12 4 1797 0 0</inkml:trace>
  <inkml:trace contextRef="#ctx0" brushRef="#br0" timeOffset="5027.645">1685 1486 11002 0 0,'0'0'1834'0'0,"0"0"-535"0"0,0 0-235 0 0,0 0-25 0 0,0 0-71 0 0,0 0-147 0 0,0 0-259 0 0,0 0-234 0 0,0 0-173 0 0,0 0-86 0 0,0 0-43 0 0,0 0-37 0 0,-4 20-52 0 0,-12 64-82 0 0,16-84 117 0 0,1-1 0 0 0,-1 1 0 0 0,1 0 0 0 0,-1 0 1 0 0,1 0-1 0 0,-1 0 0 0 0,1 0 0 0 0,-1-1 0 0 0,1 1 0 0 0,-1 0 0 0 0,1 0 0 0 0,-1 0 0 0 0,1 0 0 0 0,-1 0 0 0 0,1 0 1 0 0,-1 1-1 0 0,1-1 0 0 0,-1 0 0 0 0,1 0 0 0 0,-1 0 0 0 0,1 0 0 0 0,-1 1 0 0 0,1-1 0 0 0,-1 0 0 0 0,0 0 0 0 0,1 1 1 0 0,-1-1-1 0 0,1 0 0 0 0,-1 1 0 0 0,0-1 0 0 0,1 0 0 0 0,-1 1 0 0 0,0-1 0 0 0,1 1 0 0 0,-1-1 0 0 0,0 0 0 0 0,0 1 1 0 0,1-1-1 0 0,-1 1 0 0 0,0-1 0 0 0,0 1 0 0 0,0-1 0 0 0,0 1 0 0 0,0-1 0 0 0,0 1 0 0 0,1-1 0 0 0,-1 1 0 0 0,0-1 1 0 0,-1 1-1 0 0,1-1 0 0 0,0 1 0 0 0,0-1 0 0 0,0 1 0 0 0,0-1 0 0 0,0 1 0 0 0,0-1 0 0 0,0 1 0 0 0,-1-1 1 0 0,1 1-1 0 0,0-1 0 0 0,0 0 0 0 0,-1 1 0 0 0,1-1 0 0 0,0 1 0 0 0,-1-1 0 0 0,1 1 28 0 0,10-10-6244 0 0,-6 5-3642 0 0</inkml:trace>
  <inkml:trace contextRef="#ctx0" brushRef="#br0" timeOffset="5202.635">1672 1257 15787 0 0,'0'0'1641'0'0,"0"0"-569"0"0,0 0-184 0 0,0 0-104 0 0,0 0-144 0 0,0 0-215 0 0,0 0-225 0 0,0 0-168 0 0,0 0-96 0 0,0 0-8 0 0,0 0-48 0 0,0 0-49 0 0,0 0-111 0 0,0 0-216 0 0,-13 41-440 0 0,23-34-1320 0 0,-5 1-2993 0 0,-1-5-6578 0 0</inkml:trace>
  <inkml:trace contextRef="#ctx0" brushRef="#br0" timeOffset="5560.599">1943 1154 10218 0 0,'0'0'1846'0'0,"0"0"-491"0"0,0 0-252 0 0,0 0-86 0 0,0 0-91 0 0,0 0-103 0 0,0 0-76 0 0,0 0-45 0 0,0 0 18 0 0,0 0 13 0 0,0 0-68 0 0,0 0-81 0 0,4 8-74 0 0,32 102 2030 0 0,-32-58-2152 0 0,-3 0-1 0 0,-2 1 0 0 0,-2-1 1 0 0,-3 4-388 0 0,-5 39-205 0 0,31-98-3332 0 0,-16-11-595 0 0,-2 6-3904 0 0,0 4-2093 0 0</inkml:trace>
  <inkml:trace contextRef="#ctx0" brushRef="#br0" timeOffset="5739.175">1821 1449 10970 0 0,'0'0'2007'0'0,"0"0"-638"0"0,0 0-252 0 0,0 0-2 0 0,0 0 39 0 0,0 0 13 0 0,0 0-131 0 0,0 0-184 0 0,0 0-94 0 0,0 0-108 0 0,0 0-93 0 0,0 0-61 0 0,0 0-102 0 0,28 0-74 0 0,134 0 125 0 0,-61 2 164 0 0,-52-1-2893 0 0,-2-1-7057 0 0,-43 0-1738 0 0</inkml:trace>
  <inkml:trace contextRef="#ctx0" brushRef="#br0" timeOffset="5984.631">2346 1497 2473 0 0,'0'0'4626'0'0,"0"0"-2287"0"0,0 0-773 0 0,0 0-91 0 0,0 0-94 0 0,0 0-214 0 0,0 0-275 0 0,0 0-258 0 0,0 0-210 0 0,0 0-157 0 0,0 0-105 0 0,0 0-78 0 0,3 21-57 0 0,9 62-46 0 0,-12-82-8 0 0,-1 0 0 0 0,1 0-1 0 0,0-1 1 0 0,0 1 0 0 0,0 0-1 0 0,0 0 1 0 0,0 0 0 0 0,0 0-1 0 0,0 0 1 0 0,0-1 0 0 0,0 1-1 0 0,1 0 1 0 0,-1 0-1 0 0,0 0 1 0 0,0 0 0 0 0,1-1-1 0 0,-1 1 1 0 0,1 0 0 0 0,-1 0-1 0 0,1-1 1 0 0,-1 1 0 0 0,1 0-1 0 0,-1 0 1 0 0,1-1 0 0 0,-1 1-1 0 0,1-1 1 0 0,0 1-1 0 0,-1-1 1 0 0,1 1 0 0 0,0-1-1 0 0,0 1 1 0 0,-1-1 0 0 0,1 1-1 0 0,0-1 1 0 0,0 0 0 0 0,0 0-1 0 0,0 1 1 0 0,-1-1 0 0 0,1 0-1 0 0,0 0 1 0 0,0 0 0 0 0,0 0-1 0 0,0 0 1 0 0,0 0-1 0 0,0 0 1 0 0,0 0 27 0 0,6-5-3047 0 0,-4 1-3595 0 0,-1-3 91 0 0</inkml:trace>
  <inkml:trace contextRef="#ctx0" brushRef="#br0" timeOffset="6234.658">2359 1265 13915 0 0,'0'0'2537'0'0,"0"0"-970"0"0,0 0-529 0 0,0 0-117 0 0,0 0-44 0 0,0 0-122 0 0,0 0-202 0 0,0 0-235 0 0,0 0-210 0 0,0 0-148 0 0,0 0-90 0 0,0 0-26 0 0,0 0-32 0 0,-5-2-65 0 0,-20 3-302 0 0,33 18-4903 0 0,-3-12-972 0 0,-1 1-2949 0 0</inkml:trace>
  <inkml:trace contextRef="#ctx0" brushRef="#br0" timeOffset="6501.587">2589 1419 10778 0 0,'0'0'1797'0'0,"0"0"-373"0"0,0 0-109 0 0,0 0-33 0 0,0 0-138 0 0,0 0-231 0 0,0 0-265 0 0,0 0-221 0 0,0 0-129 0 0,0 0-74 0 0,0 0-60 0 0,0 0-43 0 0,-11 21-37 0 0,-35 64-41 0 0,45-83-26 0 0,0 0-1 0 0,0-1 1 0 0,0 1 0 0 0,0-1 0 0 0,1 1 0 0 0,-1 0 0 0 0,0 0-1 0 0,1 0 1 0 0,-1-1 0 0 0,1 1 0 0 0,-1 0 0 0 0,1 0 0 0 0,0 0-1 0 0,0 0 1 0 0,0 0 0 0 0,0-1 0 0 0,0 1 0 0 0,0 0 0 0 0,1 0-1 0 0,-1 0 1 0 0,1 0 0 0 0,-1 0 0 0 0,1-1 0 0 0,0 1 0 0 0,-1 0-1 0 0,1 0 1 0 0,0-1 0 0 0,0 1 0 0 0,0-1 0 0 0,0 1 0 0 0,1-1-1 0 0,-1 1 1 0 0,0-1 0 0 0,1 0 0 0 0,-1 0 0 0 0,1 1 0 0 0,-1-1-1 0 0,1 0 1 0 0,-1 0 0 0 0,1 0 0 0 0,0-1 0 0 0,0 1 0 0 0,-1 0-1 0 0,1-1 1 0 0,0 1 0 0 0,0-1 0 0 0,0 1 0 0 0,0-1-1 0 0,-1 0 1 0 0,1 0 0 0 0,0 0 0 0 0,0 0 0 0 0,0 0 0 0 0,0 0-1 0 0,0-1 1 0 0,0 1 0 0 0,-1-1 0 0 0,1 1 0 0 0,2-2-17 0 0,-2 2 56 0 0,4 0 60 0 0,0 0 1 0 0,0 0-1 0 0,0-1 0 0 0,0 0 0 0 0,0-1 0 0 0,0 1 0 0 0,0-1 0 0 0,0 0 0 0 0,-1 0 0 0 0,1-1 0 0 0,-1 0 0 0 0,0 0 1 0 0,1 0-1 0 0,-1 0 0 0 0,0-1 0 0 0,-1 0 0 0 0,1 0 0 0 0,-1-1 0 0 0,0 1 0 0 0,0-1 0 0 0,0 0 0 0 0,-1 0 1 0 0,1 0-1 0 0,-1 0 0 0 0,0 0 0 0 0,-1-1 0 0 0,0 0 0 0 0,1 1 0 0 0,-2-1 0 0 0,1 0 0 0 0,-1 0 0 0 0,0 0 1 0 0,0 0-1 0 0,0 0 0 0 0,-1 0 0 0 0,0-2-116 0 0,0 4 0 0 0,0-1 1 0 0,0 1-1 0 0,-1 0 1 0 0,0 0-1 0 0,1-1 1 0 0,-2 1-1 0 0,1 0 1 0 0,0 0-1 0 0,-1 0 1 0 0,0 0-1 0 0,0 0 1 0 0,0 0-1 0 0,0 0 1 0 0,0 1-1 0 0,-1-1 1 0 0,0 1-1 0 0,0 0 1 0 0,0 0-1 0 0,0 0 1 0 0,0 0-1 0 0,-1 0 1 0 0,1 0-1 0 0,-1 1 1 0 0,0-1-1 0 0,-61-12-1720 0 0,22 22-7416 0 0,35-3-1254 0 0</inkml:trace>
  <inkml:trace contextRef="#ctx0" brushRef="#br0" timeOffset="6868.323">2841 1511 8874 0 0,'0'0'3974'0'0,"0"0"-1864"0"0,0 0-676 0 0,0 0-6 0 0,0 0-104 0 0,0 0-168 0 0,0 0-194 0 0,0 0-214 0 0,0 0-157 0 0,0 0-92 0 0,0 0-99 0 0,0 0-95 0 0,0 0-60 0 0,15-20-56 0 0,45-65-45 0 0,-6 29 109 0 0,-53 55-262 0 0,-1 0-1 0 0,1 0 1 0 0,0 1-1 0 0,0-1 1 0 0,0 0 0 0 0,-1 0-1 0 0,1 1 1 0 0,0-1 0 0 0,0 1-1 0 0,0-1 1 0 0,0 1 0 0 0,0-1-1 0 0,0 1 1 0 0,1 0 0 0 0,-1-1-1 0 0,0 1 1 0 0,0 0-1 0 0,0 0 1 0 0,0 0 0 0 0,0 0-1 0 0,0 0 1 0 0,1 0 0 0 0,-1 0-1 0 0,0 0 1 0 0,0 0 0 0 0,0 0-1 0 0,0 1 1 0 0,0-1-1 0 0,0 0 1 0 0,0 1 0 0 0,0-1-1 0 0,0 1 1 0 0,0-1 0 0 0,0 1-1 0 0,0 0 1 0 0,0-1 0 0 0,0 1-1 0 0,0 0 1 0 0,-1 0-1 0 0,1-1 1 0 0,0 1 0 0 0,0 0-1 0 0,-1 0 1 0 0,1 0 0 0 0,-1 0-1 0 0,1 0 1 0 0,-1 0 0 0 0,1 0-1 0 0,-1 0 1 0 0,1 0 0 0 0,-1 0-1 0 0,0 1 10 0 0,53 112-159 0 0,-48-109 210 0 0,0-1 0 0 0,0 0-1 0 0,0-1 1 0 0,0 1 0 0 0,1-1-1 0 0,0 0 1 0 0,-1 0 0 0 0,1-1-1 0 0,0 0 1 0 0,0 0-1 0 0,0 0 1 0 0,1-1 0 0 0,-1 0-1 0 0,0 0 1 0 0,1 0 0 0 0,-1-1-1 0 0,0 0 1 0 0,1 0 0 0 0,-1 0-1 0 0,0-1 1 0 0,1 0-1 0 0,-1-1 1 0 0,0 1 0 0 0,0-1-1 0 0,0 0 1 0 0,0-1 0 0 0,0 1-1 0 0,0-1 1 0 0,-1 0 0 0 0,1-1-1 0 0,-1 0 1 0 0,5-3-51 0 0,-2 0 114 0 0,1 0 0 0 0,-1 0 0 0 0,0-1 0 0 0,0 0 0 0 0,-1-1 1 0 0,0 1-1 0 0,-1-2 0 0 0,0 1 0 0 0,0 0 0 0 0,-1-1 0 0 0,-1 0 0 0 0,2-4-114 0 0,12-48-390 0 0,-16 48-4800 0 0,-2 1-5245 0 0,0 9-530 0 0</inkml:trace>
  <inkml:trace contextRef="#ctx0" brushRef="#br0" timeOffset="16039.8">1 2358 8082 0 0,'0'0'615'0'0,"0"0"-429"0"0,0 0 80 0 0,0 0 442 0 0,0 0 353 0 0,0 0 250 0 0,0 0 111 0 0,32-6-32 0 0,103-22-109 0 0,-32-13 830 0 0,-75 27-1568 0 0,56-28 445 0 0,-3-4 0 0 0,-2-3 1 0 0,44-37-989 0 0,-78 41 849 0 0,-52 49 1213 0 0,-11 24-2067 0 0,1 1 1 0 0,1 0-1 0 0,2 1 1 0 0,0 0-1 0 0,3 2 1 0 0,0-1-1 0 0,-5 33 5 0 0,-39 251 159 0 0,45-217-171 0 0,-13 87-35 0 0,-8-66 39 0 0,29-111-75 0 0,-1 0-1 0 0,1-1 1 0 0,-1 0-1 0 0,-1 1 1 0 0,1-1 0 0 0,-1 0-1 0 0,-1 0 1 0 0,1-1-1 0 0,-1 0 1 0 0,0 1 0 0 0,0-2-1 0 0,-1 1 1 0 0,0 0-1 0 0,0-1 1 0 0,0 0 0 0 0,-1-1-1 0 0,0 1 1 0 0,0-1-1 0 0,0-1 1 0 0,0 1 0 0 0,0-1-1 0 0,-1 0 1 0 0,1-1-1 0 0,-1 0 1 0 0,0 0 0 0 0,0-1-1 0 0,0 0 1 0 0,0 0 83 0 0,2 0-184 0 0,-1 0 0 0 0,1 0 0 0 0,-1-1 0 0 0,1 0 0 0 0,-1-1 0 0 0,1 1 0 0 0,-1-1 0 0 0,1 0 0 0 0,-1-1 0 0 0,1 0 0 0 0,0 0 0 0 0,0 0 0 0 0,-1 0 0 0 0,2-1 0 0 0,-1 0 0 0 0,0-1 0 0 0,1 1 0 0 0,-1-1 0 0 0,1 0 0 0 0,0 0 0 0 0,0-1 0 0 0,1 1 0 0 0,-1-1 0 0 0,1 0 0 0 0,0 0 0 0 0,0-1 0 0 0,1 1 0 0 0,-3-6 184 0 0,4 6 36 0 0,0-1 0 0 0,0 0 0 0 0,1 1 0 0 0,0-1 0 0 0,0 0 0 0 0,0 0 1 0 0,1 0-1 0 0,0 0 0 0 0,0 1 0 0 0,0-1 0 0 0,1 0 0 0 0,-1 0 0 0 0,2 0 0 0 0,-1 0 0 0 0,0 1 0 0 0,1-1 0 0 0,0 1 0 0 0,1-1 0 0 0,-1 1 1 0 0,1 0-1 0 0,0 0 0 0 0,0 0 0 0 0,1 0 0 0 0,2-3-36 0 0,107-98 2116 0 0,-111 104-2084 0 0,18-11 443 0 0,1 0 0 0 0,1 1 1 0 0,-1 2-1 0 0,2 0 0 0 0,-1 1 0 0 0,7-1-475 0 0,-5 4 170 0 0,-1 2-1 0 0,1 0 0 0 0,0 1 0 0 0,0 2 0 0 0,0 0 1 0 0,0 2-1 0 0,0 1 0 0 0,0 0 0 0 0,8 3-169 0 0,24-1-1431 0 0,-37-3-1714 0 0,-1-1-3999 0 0,-13 0-3821 0 0</inkml:trace>
  <inkml:trace contextRef="#ctx0" brushRef="#br0" timeOffset="16288.624">993 2653 6473 0 0,'0'0'1713'0'0,"0"0"-497"0"0,0 0-161 0 0,0 0 81 0 0,0 0 31 0 0,0 0-115 0 0,0 0-266 0 0,0 0-335 0 0,0 0-251 0 0,0 0-134 0 0,0 0-87 0 0,-2 28-47 0 0,-5 86-59 0 0,9-84-46 0 0,6-28-282 0 0,-5-3-65 0 0,0 1 48 0 0,5-1-1688 0 0,-4-2-2530 0 0,-3-1-1939 0 0</inkml:trace>
  <inkml:trace contextRef="#ctx0" brushRef="#br0" timeOffset="20670.883">993 2310 2385 0 0,'0'0'1823'0'0,"0"0"-124"0"0,0 0 13 0 0,0 0 40 0 0,0 0-39 0 0,0 0-124 0 0,0 0-160 0 0,0 0-214 0 0,0 0-233 0 0,0 0-228 0 0,0 0-186 0 0,5-3-129 0 0,13-12-58 0 0,-13 11-18 0 0,-5 4-3 0 0,-9 40 4456 0 0,5-36-4220 0 0,3-6 1050 0 0,4-7-2077 0 0,15-17-808 0 0,-7 16-1743 0 0,-4 3-2673 0 0,-1 3-6019 0 0</inkml:trace>
  <inkml:trace contextRef="#ctx0" brushRef="#br0" timeOffset="21378.648">1435 2487 9202 0 0,'0'0'2306'0'0,"0"0"-310"0"0,0 0-185 0 0,0 0-92 0 0,0 0-189 0 0,0 0-286 0 0,0 0-336 0 0,0 0-278 0 0,0 0-185 0 0,0 0-157 0 0,0 0-92 0 0,0 0-58 0 0,0 0-44 0 0,-9 12-18 0 0,-51 102 46 0 0,53-88-99 0 0,3-6-39 0 0,-1 0 1 0 0,-2 0-1 0 0,0-1 0 0 0,-1 0 1 0 0,0 0-1 0 0,-2-1 0 0 0,-5 8 16 0 0,-10 11 6 0 0,24-37 32 0 0,1 0 40 0 0,0 0 19 0 0,0 0 67 0 0,3-12 384 0 0,101-157 374 0 0,-94 156-877 0 0,0-2-3 0 0,0 1 0 0 0,2 1 0 0 0,0 0 0 0 0,0 0 1 0 0,1 1-1 0 0,1 1 0 0 0,14-10-42 0 0,-29 22-2 0 0,1-1 1 0 0,0 0 0 0 0,0 1-1 0 0,0-1 1 0 0,0 0 0 0 0,0 1-1 0 0,0-1 1 0 0,0 0 0 0 0,0 1-1 0 0,0-1 1 0 0,0 1 0 0 0,0-1-1 0 0,0 0 1 0 0,0 1 0 0 0,0-1-1 0 0,0 0 1 0 0,0 1 0 0 0,0-1-1 0 0,0 1 1 0 0,0-1 0 0 0,1 0-1 0 0,-1 1 1 0 0,0-1 0 0 0,0 0-1 0 0,0 0 1 0 0,1 1 0 0 0,-1-1 0 0 0,0 0-1 0 0,0 1 1 0 0,1-1 0 0 0,-1 0-1 0 0,0 0 1 0 0,1 0 0 0 0,-1 1-1 0 0,0-1 1 0 0,1 0 0 0 0,-1 0-1 0 0,0 0 1 0 0,1 0 0 0 0,-1 1-1 0 0,0-1 1 0 0,1 0 0 0 0,-1 0-1 0 0,0 0 1 0 0,1 0 0 0 0,-1 0-1 0 0,1 0 1 0 0,-1 0 0 0 0,0 0-1 0 0,1 0 1 0 0,-1 0 0 0 0,0 0-1 0 0,1-1 1 0 0,-1 1 0 0 0,1 0-1 0 0,-1 0 1 0 0,0 0 0 0 0,1 0-1 0 0,-1-1 1 0 0,0 1 0 0 0,0 0-1 0 0,1 0 1 0 0,-1 0 0 0 0,0-1-1 0 0,1 1 2 0 0,-2 9 57 0 0,1 18-33 0 0,4 72-46 0 0,-3-96 19 0 0,0 0 0 0 0,-1 1 0 0 0,1-1 0 0 0,0 0 0 0 0,0 0 0 0 0,1 0 0 0 0,-1 0 0 0 0,1 0 1 0 0,-1 0-1 0 0,1 0 0 0 0,0-1 0 0 0,0 1 0 0 0,0-1 0 0 0,0 1 0 0 0,1-1 0 0 0,-1 0 0 0 0,1 1 0 0 0,-1-1 0 0 0,1-1 0 0 0,0 1 0 0 0,0 0 0 0 0,0-1 0 0 0,0 1 0 0 0,0-1 1 0 0,0 0-1 0 0,2 1 3 0 0,0-2 37 0 0,0 1 0 0 0,0-1 1 0 0,0 0-1 0 0,0-1 0 0 0,0 1 1 0 0,0-1-1 0 0,0 0 0 0 0,-1 0 1 0 0,1 0-1 0 0,0-1 0 0 0,0 1 1 0 0,-1-1-1 0 0,1 0 0 0 0,-1-1 1 0 0,0 1-1 0 0,1-1 0 0 0,-1 0 1 0 0,0 0-1 0 0,-1 0 0 0 0,1-1 1 0 0,0 1-1 0 0,-1-1 1 0 0,0 0-1 0 0,0 0 0 0 0,1-1-37 0 0,56-112 1326 0 0,-51 55-1205 0 0,-9 61-396 0 0,0 1-242 0 0,0 0-318 0 0,0 0-377 0 0,1 8-4879 0 0,0-5 6 0 0,1 1-5603 0 0</inkml:trace>
  <inkml:trace contextRef="#ctx0" brushRef="#br0" timeOffset="21921.918">1998 2505 8770 0 0,'0'0'2535'0'0,"0"0"-609"0"0,0 0-274 0 0,0 0-111 0 0,0 0-137 0 0,0 0-236 0 0,0 0-306 0 0,0 0-252 0 0,0 0-152 0 0,0 0-97 0 0,0 0-78 0 0,0 0-70 0 0,0 0-73 0 0,-16 13-56 0 0,-52 41-34 0 0,65-52-48 0 0,1 0 1 0 0,-1 0 0 0 0,1 0-1 0 0,0 0 1 0 0,-1 1 0 0 0,1-1-1 0 0,0 1 1 0 0,1-1-1 0 0,-1 1 1 0 0,0 0 0 0 0,1-1-1 0 0,-1 1 1 0 0,1 0 0 0 0,0 0-1 0 0,0 0 1 0 0,0 0-1 0 0,0 0 1 0 0,1 0 0 0 0,-1 0-1 0 0,1 1 1 0 0,0-1 0 0 0,0 0-1 0 0,0 0 1 0 0,0 0 0 0 0,1 1-3 0 0,-1 8-4 0 0,0-8 14 0 0,0-1-1 0 0,1 0 0 0 0,-1 0 1 0 0,1 0-1 0 0,-1 0 0 0 0,1 0 1 0 0,0 0-1 0 0,0 0 1 0 0,1 0-1 0 0,-1 0 0 0 0,0-1 1 0 0,1 1-1 0 0,0 0 0 0 0,0-1 1 0 0,-1 1-1 0 0,2-1 0 0 0,-1 1 1 0 0,0-1-1 0 0,0 0 0 0 0,1 0 1 0 0,-1 0-1 0 0,1-1 0 0 0,-1 1 1 0 0,1 0-1 0 0,0-1 1 0 0,0 0-1 0 0,0 1 0 0 0,0-1 1 0 0,0 0-1 0 0,0-1 0 0 0,0 1 1 0 0,3 0-10 0 0,1 0 111 0 0,0 0 1 0 0,0 0-1 0 0,0-1 1 0 0,1 0-1 0 0,-1 0 0 0 0,0-1 1 0 0,0 0-1 0 0,1 0 1 0 0,-1-1-1 0 0,0 0 1 0 0,0 0-1 0 0,-1-1 1 0 0,7-2-112 0 0,9-10 171 0 0,-1 0 1 0 0,-1-2 0 0 0,0 0-1 0 0,-1-1 1 0 0,-1-1 0 0 0,-1-1-1 0 0,-1-1 1 0 0,-1 0 0 0 0,0 0-1 0 0,-2-2 1 0 0,0 0 0 0 0,-2 0-1 0 0,0-1 1 0 0,-2-1-1 0 0,-1 1 1 0 0,-1-2 0 0 0,4-22-172 0 0,-7 31 2 0 0,-1 1 1 0 0,0-1 0 0 0,-2-1-1 0 0,0 1 1 0 0,-1 0 0 0 0,0 0-1 0 0,-1 0 1 0 0,-1-1 0 0 0,-4-12-3 0 0,5 25-8 0 0,-1 1 1 0 0,0 0 0 0 0,0 0-1 0 0,0 0 1 0 0,-1 0 0 0 0,1 0-1 0 0,-1 0 1 0 0,0 1 0 0 0,0-1-1 0 0,0 1 1 0 0,0 0 0 0 0,0 0-1 0 0,-1 0 1 0 0,0 1 0 0 0,0-1-1 0 0,1 1 1 0 0,-1-1 0 0 0,0 1-1 0 0,-1 1 1 0 0,1-1 0 0 0,0 1-1 0 0,-1-1 1 0 0,1 1 0 0 0,0 0-1 0 0,-1 1 1 0 0,1-1 0 0 0,-1 1-1 0 0,0 0 1 0 0,1 0 0 0 0,-1 0-1 0 0,1 1 1 0 0,-1-1 0 0 0,1 1-1 0 0,-1 0 1 0 0,1 1 0 0 0,0-1-1 0 0,0 1 1 0 0,-1 0 0 0 0,1 0-1 0 0,0 0 1 0 0,0 0 0 0 0,1 1-1 0 0,-1-1 1 0 0,0 1 0 0 0,1 0-1 0 0,-3 3 8 0 0,-2 0 7 0 0,0 1 0 0 0,1 0 1 0 0,0 0-1 0 0,0 1 0 0 0,0 0 0 0 0,1 1 0 0 0,0-1 0 0 0,0 1 0 0 0,1 0 0 0 0,1 0 0 0 0,-1 1 0 0 0,1-1 0 0 0,1 1 0 0 0,0 0 0 0 0,0 0 0 0 0,1 1 0 0 0,0-1 1 0 0,1 0-1 0 0,0 0 0 0 0,1 3-7 0 0,-1 5 25 0 0,2-1 0 0 0,0 0 0 0 0,0 0 0 0 0,2 0-1 0 0,0 0 1 0 0,1 0 0 0 0,0 0 0 0 0,2-1 0 0 0,0 0 0 0 0,1 0 0 0 0,0 0 0 0 0,1-1 0 0 0,1 0 0 0 0,6 8-25 0 0,8 7 164 0 0,2-1 0 0 0,0-1 0 0 0,2-2-1 0 0,1 0 1 0 0,1-2 0 0 0,0-1 0 0 0,27 14-164 0 0,-34-23 75 0 0,0-1 0 0 0,1-2 0 0 0,1 0 0 0 0,0-2-1 0 0,0 0 1 0 0,1-2 0 0 0,22 5-75 0 0,-45-12-28 0 0,-1 0 0 0 0,0 0 0 0 0,1 1 0 0 0,-1-1 0 0 0,0 0 0 0 0,1 0 0 0 0,-1-1 0 0 0,1 1 0 0 0,-1 0 0 0 0,0 0 0 0 0,1-1 0 0 0,-1 1 0 0 0,0 0 0 0 0,1-1 0 0 0,-1 1 0 0 0,0-1 0 0 0,0 0 0 0 0,0 1 0 0 0,1-1 0 0 0,-1 0-1 0 0,0 0 1 0 0,0 0 0 0 0,0 0 0 0 0,0 0 0 0 0,0 0 0 0 0,0 0 0 0 0,-1 0 0 0 0,1 0 0 0 0,0 0 0 0 0,0-1 0 0 0,-1 1 0 0 0,1 0 0 0 0,-1 0 0 0 0,1-1 0 0 0,-1 1 0 0 0,0 0 0 0 0,1-1 0 0 0,-1 1 0 0 0,0-1 0 0 0,0 1 0 0 0,0-1 28 0 0,2-25-6798 0 0,-2 20-5023 0 0</inkml:trace>
  <inkml:trace contextRef="#ctx0" brushRef="#br0" timeOffset="24110.917">3381 2472 5041 0 0,'0'0'1971'0'0,"0"0"-149"0"0,0 0-30 0 0,0 0 21 0 0,0 0-85 0 0,0 0-245 0 0,0 0-328 0 0,0 0-306 0 0,0 0-174 0 0,0 0-29 0 0,0 0 53 0 0,4 6 54 0 0,52 96 2136 0 0,27 119-865 0 0,-22-58-1520 0 0,-48-253 1677 0 0,8-20-2071 0 0,4 2 1 0 0,17-39-111 0 0,-20 67-85 0 0,-22 79 15 0 0,0 1-27 0 0,0 0-59 0 0,0 0-57 0 0,0 0-86 0 0,0 0-124 0 0,0 23-2660 0 0,0-20 2230 0 0,0 9-1351 0 0,3-6-5955 0 0,2-2-3365 0 0</inkml:trace>
  <inkml:trace contextRef="#ctx0" brushRef="#br0" timeOffset="26025.628">5330 2575 12579 0 0,'0'0'1720'0'0,"0"0"-404"0"0,0 0-146 0 0,0 0 96 0 0,0 0 4 0 0,0 0-104 0 0,0 0-160 0 0,0 0-150 0 0,0 0-135 0 0,0 0-97 0 0,0 0-94 0 0,0 0-110 0 0,0 0-67 0 0,-29 1-47 0 0,-91 3-44 0 0,58 10 161 0 0,51-7-399 0 0,0 0-1 0 0,1 1 1 0 0,0 1 0 0 0,0-1-1 0 0,1 2 1 0 0,1-1 0 0 0,-1 1-1 0 0,1 1 1 0 0,1-1 0 0 0,0 1-1 0 0,0 0 1 0 0,1 1-1 0 0,1 0 1 0 0,0 0 0 0 0,1 0-1 0 0,0 0 1 0 0,0 1 0 0 0,2 0-1 0 0,-1-1 1 0 0,2 1-1 0 0,0 0 1 0 0,0 0 0 0 0,1 0-1 0 0,1 0 1 0 0,1 7-24 0 0,-3-14 5 0 0,1 0 0 0 0,1-1-1 0 0,-1 1 1 0 0,1 0 0 0 0,0 0 0 0 0,0 0-1 0 0,1-1 1 0 0,-1 1 0 0 0,1 0 0 0 0,1-1 0 0 0,-1 0-1 0 0,1 1 1 0 0,0-1 0 0 0,0 0 0 0 0,0-1-1 0 0,1 1 1 0 0,0 0 0 0 0,-1-1 0 0 0,2 0 0 0 0,-1 0-1 0 0,0 0 1 0 0,1 0 0 0 0,0-1 0 0 0,0 0-1 0 0,0 0 1 0 0,0 0 0 0 0,0-1 0 0 0,1 1-1 0 0,-1-1 1 0 0,1-1 0 0 0,1 1-5 0 0,-1-1 43 0 0,-1-1 1 0 0,1 0-1 0 0,0 0 0 0 0,-1-1 0 0 0,1 1 1 0 0,0-1-1 0 0,-1 0 0 0 0,1-1 0 0 0,-1 0 1 0 0,0 0-1 0 0,1 0 0 0 0,-1 0 0 0 0,0-1 1 0 0,0 0-1 0 0,-1 0 0 0 0,4-2-43 0 0,19-19 86 0 0,-2-1-1 0 0,-1-2 1 0 0,0 0 0 0 0,-3-1-1 0 0,0-1 1 0 0,-2-1-1 0 0,0-1 1 0 0,3-13-86 0 0,7-6 69 0 0,-21 39-28 0 0,-8 21-110 0 0,0 2 87 0 0,0 1 8 0 0,-2 3-17 0 0,1-1 1 0 0,1 1-1 0 0,1 0 0 0 0,0-1 1 0 0,1 1-1 0 0,0-1 1 0 0,1 1-1 0 0,1-1 1 0 0,1 0-1 0 0,0 0 0 0 0,1-1 1 0 0,0 1-1 0 0,1-1 1 0 0,1-1-1 0 0,3 5-9 0 0,-1-7-33 0 0,1-1 0 0 0,0 0 0 0 0,1 0 0 0 0,0-1 0 0 0,1-1 1 0 0,-1 0-1 0 0,2 0 0 0 0,-1-2 0 0 0,1 1 0 0 0,0-2 0 0 0,0 0 0 0 0,1-1 0 0 0,-1 0 0 0 0,1-1 0 0 0,0 0 0 0 0,0-2 0 0 0,0 0 1 0 0,0 0-1 0 0,11-2 33 0 0,26-16-2605 0 0,-32 5-6546 0 0,-9 5-3461 0 0</inkml:trace>
  <inkml:trace contextRef="#ctx0" brushRef="#br0" timeOffset="24978.628">4587 2413 5369 0 0,'0'0'1420'0'0,"0"0"-91"0"0,0 0 216 0 0,0 0 248 0 0,0 0 73 0 0,0 0-143 0 0,0 0-295 0 0,0 0-296 0 0,0 0-229 0 0,0 0-155 0 0,0 0-116 0 0,0 0-70 0 0,0 0-33 0 0,2-3-41 0 0,8-9-21 0 0,-8 9-39 0 0,-2 3-53 0 0,-21 0 905 0 0,-88 34-144 0 0,-6 24-151 0 0,64-14-289 0 0,46-37-569 0 0,2-5-102 0 0,1 1 1 0 0,0-1-1 0 0,0 1 0 0 0,0 0 1 0 0,1-1-1 0 0,-1 1 1 0 0,0 0-1 0 0,1 0 0 0 0,0 0 1 0 0,0 0-1 0 0,0 1 1 0 0,0-1-1 0 0,0 0 0 0 0,1 0 1 0 0,-1 0-1 0 0,1 1 0 0 0,0-1 1 0 0,0 0-1 0 0,0 1 1 0 0,1 0-26 0 0,50 10 334 0 0,72 4 146 0 0,-68 0-374 0 0,-55-15-82 0 0,-1 0 0 0 0,0 1 0 0 0,0-1 0 0 0,0 0 0 0 0,0 0 0 0 0,0 0 0 0 0,-1 0 0 0 0,1-1 0 0 0,-1 1 0 0 0,0 0 0 0 0,0-1 0 0 0,0 1 0 0 0,0-1 0 0 0,0 1 0 0 0,0-1 0 0 0,-1 0 0 0 0,1 0 0 0 0,-1 0 0 0 0,0 0 0 0 0,1-1 0 0 0,-1 1 0 0 0,-2 0-24 0 0,-3 4 24 0 0,-22 17 14 0 0,10-9-21 0 0,0 1 0 0 0,1 0 0 0 0,1 2 0 0 0,1 0 0 0 0,0 1 0 0 0,1 1 0 0 0,-4 7-17 0 0,18-22 0 0 0,0-1 0 0 0,1 0 0 0 0,-1 1-1 0 0,1-1 1 0 0,0 1 0 0 0,0-1 0 0 0,0 1 0 0 0,0-1-1 0 0,1 1 1 0 0,0 0 0 0 0,-1-1 0 0 0,1 1 0 0 0,1 0-1 0 0,-1-1 1 0 0,0 1 0 0 0,1 0 0 0 0,0-1 0 0 0,0 1-1 0 0,0-1 1 0 0,0 1 0 0 0,1-1 0 0 0,-1 1 0 0 0,1-1-1 0 0,0 0 1 0 0,0 0 0 0 0,0 0 0 0 0,0 0 0 0 0,0 0-1 0 0,1 0 1 0 0,-1-1 0 0 0,1 1 0 0 0,0-1 0 0 0,3 3 0 0 0,4 0 10 0 0,0 0 1 0 0,0 0 0 0 0,0-1 0 0 0,1 0 0 0 0,0-1 0 0 0,0 0 0 0 0,0-1 0 0 0,0 0-1 0 0,0-1 1 0 0,0 0 0 0 0,1-1 0 0 0,-1 0 0 0 0,9-2-11 0 0,0 2-29 0 0,-16 0-54 0 0,0-1 0 0 0,-1 1 0 0 0,1-1 0 0 0,0 0 0 0 0,-1-1 0 0 0,1 1 0 0 0,-1 0 0 0 0,1-1 0 0 0,-1 0 0 0 0,0 0 0 0 0,1 0 0 0 0,-1 0 1 0 0,0-1-1 0 0,0 1 0 0 0,-1-1 0 0 0,1 1 0 0 0,-1-1 0 0 0,1 0 0 0 0,0-2 83 0 0,26-37-8344 0 0,-25 34-370 0 0</inkml:trace>
  <inkml:trace contextRef="#ctx0" brushRef="#br0" timeOffset="25467.624">4459 2222 6121 0 0,'0'0'3630'0'0,"0"0"-1836"0"0,0 0-566 0 0,0 0 58 0 0,0 0 90 0 0,0 0 17 0 0,0 0-161 0 0,0 0-236 0 0,0 0-249 0 0,0 0-191 0 0,0 0-99 0 0,0 0-60 0 0,0 0-13 0 0,-7 7-3 0 0,-21 25-6 0 0,22 15 808 0 0,29 176 1581 0 0,-35 10-2020 0 0,-38 20-407 0 0,40-87-284 0 0,28-119-157 0 0,-46-61-6003 0 0,26 1 753 0 0,1 4-3568 0 0,1 5 1975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24.8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451 144 0 0 0,'0'0'239'0'0,"0"0"369"0"0,0 0 197 0 0,5-20 116 0 0,12-62 73 0 0,-12 48 3030 0 0,-6 26 4059 0 0,0 23-3758 0 0,-6 10-2694 0 0,-3 18-1484 0 0,-2 244 2890 0 0,18 154-3037 0 0,0 22 1056 0 0,-14-329-676 0 0,-5 0 0 0 0,-8 9-380 0 0,-34 116 493 0 0,-10 76 175 0 0,51 70-42 0 0,-3-293-501 0 0,-4 0 0 0 0,-22 57-125 0 0,-12 58 135 0 0,-12 148 52 0 0,43 103-138 0 0,9-302 6 0 0,9 162-55 0 0,6-263 8 0 0,-35 189-3 0 0,38-141 5 0 0,6-94 50 0 0,-9-29-56 0 0,0 0-7 0 0,0 0 8 0 0,40-11-49 0 0,82-19 122 0 0,128-14-100 0 0,59 30 25 0 0,616 24-51 0 0,-73 2 135 0 0,-100 24-106 0 0,-12 2 75 0 0,470-23 42 0 0,-894-16-140 0 0,1079 2 162 0 0,-992 27-88 0 0,-277-24 140 0 0,-126-4-128 0 0,0 0 4 0 0,0 0-19 0 0,0 0-1 0 0,0 0 18 0 0,0 0 7 0 0,0 0-8 0 0,0 0-17 0 0,0 0-6 0 0,0 0-10 0 0,0 0 6 0 0,0 0 10 0 0,20-4-50 0 0,55-14 72 0 0,-2 3-42 0 0,76 5 18 0 0,-114-1 38 0 0,-13 7-54 0 0,4 0 21 0 0,-26 4-74 0 0,-1-3-3741 0 0,0 3-2151 0 0,1 0-6442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34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1050 1416 0 0,'0'0'1165'0'0,"0"0"-276"0"0,0 0 121 0 0,0 0 418 0 0,0 0 407 0 0,0 0 172 0 0,0 0-109 0 0,0 0-334 0 0,0 0-429 0 0,0 0-340 0 0,0 0-216 0 0,3 0-66 0 0,171 3 5182 0 0,128 8-3325 0 0,-110-12-1628 0 0,320 10 320 0 0,112 49-335 0 0,-198-62-202 0 0,-76-10-47 0 0,151 36 2 0 0,-117-14-262 0 0,-118-1-6 0 0,-64-18-15 0 0,-55 4-165 0 0,-146 7-72 0 0,-1 0 4 0 0,0 0-31 0 0,0 0-56 0 0,0 0-81 0 0,-28 4-6981 0 0,17 2 807 0 0,0-2-5520 0 0</inkml:trace>
  <inkml:trace contextRef="#ctx0" brushRef="#br0" timeOffset="533.376">897 505 7050 0 0,'0'0'825'0'0,"0"0"-170"0"0,0 0 72 0 0,0 0 289 0 0,0 0 295 0 0,0 0 113 0 0,0 0-124 0 0,0 0-223 0 0,0 0-240 0 0,0 0-173 0 0,0 0-94 0 0,0 0-70 0 0,-36 30-51 0 0,-113 99-41 0 0,42-38 273 0 0,-210 141 109 0 0,271-196-1167 0 0,46-35 8 0 0,23-4-369 0 0,0 0 1 0 0,-1-1 0 0 0,1-2 0 0 0,-1 0-1 0 0,0-1 1 0 0,-1-2 0 0 0,21-10 737 0 0,6-1-2646 0 0,-2 2-2066 0 0,-13 2-2307 0 0</inkml:trace>
  <inkml:trace contextRef="#ctx0" brushRef="#br0" timeOffset="782.98">2005 420 7482 0 0,'0'0'1124'0'0,"0"0"13"0"0,0 0 162 0 0,-31 10 254 0 0,-102 35 166 0 0,-41 26 2506 0 0,-97 94-1454 0 0,82-18-2336 0 0,123-66-747 0 0,65-80 234 0 0,0 0 1 0 0,0 0-1 0 0,0 1 1 0 0,0-1-1 0 0,0 0 1 0 0,0 1-1 0 0,0-1 0 0 0,1 0 1 0 0,-1 1-1 0 0,0-1 1 0 0,1 1-1 0 0,0-1 1 0 0,-1 1-1 0 0,1-1 1 0 0,0 1-1 0 0,-1-1 1 0 0,1 1-1 0 0,0-1 1 0 0,0 1-1 0 0,0 0 1 0 0,0-1-1 0 0,1 1 1 0 0,-1-1-1 0 0,0 1 1 0 0,1-1-1 0 0,-1 1 1 0 0,1-1-1 0 0,-1 1 1 0 0,1-1-1 0 0,0 1 1 0 0,-1-1-1 0 0,1 0 1 0 0,0 0-1 0 0,0 1 1 0 0,0-1-1 0 0,0 0 1 0 0,0 0-1 0 0,1 0 1 0 0,-1 0-1 0 0,0 0 1 0 0,0 0-1 0 0,1 0 1 0 0,-1 0-1 0 0,0-1 0 0 0,1 1 1 0 0,-1 0-1 0 0,1-1 1 0 0,-1 1-1 0 0,1-1 1 0 0,-1 0-1 0 0,1 1 1 0 0,-1-1-1 0 0,1 0 1 0 0,0 0-1 0 0,-1 0 1 0 0,1 0-1 0 0,0 0 78 0 0,8 0-688 0 0,32-2-2439 0 0,-14-4-2884 0 0,-13-1-1177 0 0</inkml:trace>
  <inkml:trace contextRef="#ctx0" brushRef="#br0" timeOffset="1001.22">2532 556 7794 0 0,'0'0'2188'0'0,"0"0"-946"0"0,0 0-222 0 0,0 0 140 0 0,0 0 208 0 0,-34 17 82 0 0,-106 52-155 0 0,-166 106 1336 0 0,283-163-3030 0 0,1 1-1 0 0,0 1 1 0 0,1 1-1 0 0,0 0 1 0 0,1 2-1 0 0,1 1 1 0 0,-13 15 399 0 0,25-13-3420 0 0,8-8-3068 0 0,0-11-956 0 0</inkml:trace>
  <inkml:trace contextRef="#ctx0" brushRef="#br0" timeOffset="1306.861">3377 549 3857 0 0,'0'0'2011'0'0,"0"0"184"0"0,0 0 102 0 0,0 0-16 0 0,0 0-303 0 0,0 0-555 0 0,0 0-385 0 0,-33 26-276 0 0,-103 82-231 0 0,-99 55 401 0 0,-104 44-1261 0 0,316-178-1903 0 0,61-22-2071 0 0,24-17-3345 0 0,-39 3 2855 0 0</inkml:trace>
  <inkml:trace contextRef="#ctx0" brushRef="#br0" timeOffset="1557.754">4130 604 5665 0 0,'0'0'2422'0'0,"0"0"-994"0"0,0 0-319 0 0,0 0 52 0 0,-34 17 115 0 0,-106 53 53 0 0,-140 74 2592 0 0,107-44-3731 0 0,137-65-1592 0 0,29-20-1849 0 0,5 1-3909 0 0,2-12 472 0 0</inkml:trace>
  <inkml:trace contextRef="#ctx0" brushRef="#br0" timeOffset="4057.983">1902 1311 0 0 0,'0'0'149'0'0,"0"0"202"0"0,-3 0 12 0 0,-31-18 3522 0 0,32 13-1126 0 0,-1-3 998 0 0,-2 6 5338 0 0,4 2-8678 0 0,1 0-68 0 0,0 0-59 0 0,0 0-68 0 0,0 0-54 0 0,0 22 606 0 0,2-13-623 0 0,0-1-1 0 0,0 1 0 0 0,1-1 0 0 0,0 1 0 0 0,1-1 1 0 0,0 0-1 0 0,0 0 0 0 0,0 0 0 0 0,1-1 0 0 0,4 5-150 0 0,-3-2 146 0 0,100 178 880 0 0,-43-20-575 0 0,20-80-188 0 0,-69-76 1791 0 0,-11-38-1884 0 0,-1 6-163 0 0,0 0 0 0 0,2 1-1 0 0,0-1 1 0 0,2 1-1 0 0,0 0 1 0 0,1 1 0 0 0,5-10-7 0 0,12-37 16 0 0,72-212 109 0 0,-81 204-199 0 0,-15 73 3 0 0,0 0-78 0 0,-28 16-8482 0 0,23-10 4512 0 0,-2 1-7383 0 0</inkml:trace>
  <inkml:trace contextRef="#ctx0" brushRef="#br0" timeOffset="5322.172">2029 1193 0 0 0,'0'0'561'0'0,"0"0"294"0"0,0 0 230 0 0,0 0 203 0 0,0 0 141 0 0,0 0-24 0 0,0 0-165 0 0,0 0-256 0 0,0 0-182 0 0,0 0-151 0 0,0 0-122 0 0,-10 9-57 0 0,-47 41 302 0 0,41-39-110 0 0,14-10-590 0 0,-1 0 0 0 0,1 0 0 0 0,0 1 0 0 0,0-1 0 0 0,0 0 0 0 0,0 1 0 0 0,0 0 0 0 0,0-1 0 0 0,0 1 0 0 0,0 0 0 0 0,1 0-1 0 0,-1 0 1 0 0,1 0 0 0 0,-1 0 0 0 0,1 1 0 0 0,0-1 0 0 0,0 0 0 0 0,0 0 0 0 0,0 1 0 0 0,0-1 0 0 0,0 1 0 0 0,0 1-74 0 0,57-2 1057 0 0,204-97-675 0 0,-250 91-333 0 0,-16 7-22 0 0,-16 10-142 0 0,-126 107 216 0 0,137-111-80 0 0,-8 24 168 0 0,65-31 366 0 0,-27-6-502 0 0,-1-1 0 0 0,0 0 0 0 0,0-2 0 0 0,-1 0 0 0 0,0-1 0 0 0,0-1 0 0 0,2-2-53 0 0,20-9 46 0 0,-10-2 38 0 0,-28 22 24 0 0,-1 0 36 0 0,0 0 15 0 0,-15 4-117 0 0,-105 96 21 0 0,99-79-30 0 0,2-2 36 0 0,10-12-1 0 0,1 1 0 0 0,-1 0 0 0 0,2 0 0 0 0,-1 1 0 0 0,1-1 1 0 0,1 2-1 0 0,-1-1 0 0 0,2 1 0 0 0,-1 0 0 0 0,-2 9-68 0 0,7-18 6 0 0,1 0 1 0 0,0-1 0 0 0,0 1-1 0 0,0 0 1 0 0,0 0-1 0 0,1 0 1 0 0,-1 0-1 0 0,0-1 1 0 0,0 1 0 0 0,0 0-1 0 0,1 0 1 0 0,-1 0-1 0 0,0-1 1 0 0,1 1-1 0 0,-1 0 1 0 0,1 0 0 0 0,-1-1-1 0 0,1 1 1 0 0,-1 0-1 0 0,1-1 1 0 0,-1 1-1 0 0,1-1 1 0 0,0 1 0 0 0,-1-1-1 0 0,1 1 1 0 0,0-1-1 0 0,-1 1 1 0 0,1-1-1 0 0,0 1 1 0 0,0-1 0 0 0,0 0-1 0 0,-1 0 1 0 0,1 1-1 0 0,0-1 1 0 0,0 0-1 0 0,0 0 1 0 0,-1 0 0 0 0,1 0-1 0 0,0 0 1 0 0,0 0-1 0 0,0 0 1 0 0,0 0-1 0 0,0 0 1 0 0,-1 0-1 0 0,1-1 1 0 0,0 1 0 0 0,0 0-1 0 0,0-1-6 0 0,46-8 346 0 0,81-50-276 0 0,-156 108-552 0 0,2-20 659 0 0,-56 88 345 0 0,82-116-524 0 0,-1 0 1 0 0,1 0-1 0 0,-1 1 0 0 0,1-1 1 0 0,0 0-1 0 0,0 1 0 0 0,0-1 1 0 0,-1 0-1 0 0,1 1 0 0 0,0-1 1 0 0,1 0-1 0 0,-1 1 0 0 0,0-1 1 0 0,0 0-1 0 0,1 1 0 0 0,-1-1 1 0 0,0 0-1 0 0,1 0 0 0 0,-1 1 1 0 0,1-1-1 0 0,0 0 0 0 0,-1 0 1 0 0,1 0-1 0 0,0 0 0 0 0,0 0 1 0 0,0 0-1 0 0,0 0 0 0 0,0 0 1 0 0,0 0-1 0 0,0 0 0 0 0,0 0 1 0 0,0-1-1 0 0,0 1 0 0 0,0 0 1 0 0,0-1-1 0 0,1 1 0 0 0,-1-1 1 0 0,0 1-1 0 0,1-1 0 0 0,-1 0 1 0 0,0 1-1 0 0,0-1 0 0 0,1 0 1 0 0,-1 0-1 0 0,0 0 0 0 0,1 0 1 0 0,-1 0-1 0 0,0 0 0 0 0,1-1 1 0 0,-1 1-1 0 0,0 0 0 0 0,1-1 1 0 0,-1 1-1 0 0,0-1 0 0 0,0 1 1 0 0,1-1-1 0 0,-1 1 0 0 0,1-2 2 0 0,12 2-127 0 0,-2 0-226 0 0,6 0-1139 0 0,-7-1-2704 0 0,-2-2-6278 0 0</inkml:trace>
  <inkml:trace contextRef="#ctx0" brushRef="#br0" timeOffset="7177.842">2204 1885 0 0 0,'0'0'388'0'0,"0"0"363"0"0,0 0 77 0 0,0 0 26 0 0,0 0 43 0 0,0 0 122 0 0,0 0 172 0 0,0 0 145 0 0,0 0 111 0 0,-10 0 1091 0 0,7 0 3617 0 0,22 27-3389 0 0,-6-13-2291 0 0,0 1 0 0 0,1-2 1 0 0,0 0-1 0 0,1-1 1 0 0,1 0-1 0 0,0-1 0 0 0,0-1 1 0 0,4 1-476 0 0,25 17 628 0 0,97 82 593 0 0,63 45-184 0 0,-36-1-614 0 0,-68-69-144 0 0,31 40 138 0 0,-112-103-342 0 0,187 159 434 0 0,-127-111-366 0 0,46 29 104 0 0,-28-29-151 0 0,15 11 113 0 0,-34-21-160 0 0,108 87 165 0 0,-31-11-50 0 0,-46-37-71 0 0,21 4 14 0 0,47 59-43 0 0,-57-36 4 0 0,186 164 221 0 0,-164-142-73 0 0,25 21-176 0 0,-91-91-6 0 0,-100-122-975 0 0,17 23-3057 0 0,2 1-5218 0 0,4 9-3743 0 0</inkml:trace>
  <inkml:trace contextRef="#ctx0" brushRef="#br0" timeOffset="10968.954">5926 4426 272 0 0,'0'0'1035'0'0,"0"0"-134"0"0,0 0 48 0 0,0 0 124 0 0,0 0 151 0 0,0 0 74 0 0,0 0-32 0 0,0 0-75 0 0,0 0-167 0 0,0 0-152 0 0,0 0-112 0 0,-5-3-80 0 0,0 1-359 0 0,0 0-1 0 0,1 1 1 0 0,-1-1 0 0 0,0 1-1 0 0,0 0 1 0 0,0 0-1 0 0,0 0 1 0 0,0 1-1 0 0,-1 0 1 0 0,1 0 0 0 0,0 0-1 0 0,0 1 1 0 0,0-1-1 0 0,0 1 1 0 0,0 0-1 0 0,-1 1-320 0 0,-144 69 3813 0 0,32-1-2312 0 0,114-66-1443 0 0,-12 9 127 0 0,0 1 1 0 0,1 1-1 0 0,1 0 0 0 0,0 1 0 0 0,1 1 0 0 0,1 0 0 0 0,1 0 0 0 0,0 1 0 0 0,-5 12-185 0 0,-31 107 829 0 0,10-19-23 0 0,33-99-732 0 0,0 1 1 0 0,1 0-1 0 0,1-1 0 0 0,1 2 0 0 0,1-1 1 0 0,1 0-1 0 0,1 6-74 0 0,40 63 304 0 0,-36-77-242 0 0,1 1 0 0 0,1-2 0 0 0,0 1 0 0 0,0-1 0 0 0,1-1 1 0 0,0 0-1 0 0,1 0 0 0 0,1 0 0 0 0,-1-1 0 0 0,1-1 0 0 0,1 0 0 0 0,-1-1 0 0 0,12 6-62 0 0,145 8 760 0 0,-81-17-436 0 0,3-11-130 0 0,11-44 167 0 0,-31-5-182 0 0,9-21-38 0 0,-31 11-14 0 0,5-37 45 0 0,-23-45 72 0 0,-29 110-167 0 0,-11-86-29 0 0,2 100-45 0 0,0-1 0 0 0,-1 1 0 0 0,-1 1 0 0 0,-1 0 0 0 0,-2 0 0 0 0,-6-8-3 0 0,11 17-32 0 0,0 2 1 0 0,-1-1-1 0 0,-1 1 1 0 0,0 0-1 0 0,-1 1 1 0 0,0 0 0 0 0,0 1-1 0 0,-1 0 1 0 0,-1 1-1 0 0,0 0 1 0 0,0 1-1 0 0,0 0 1 0 0,-1 1-1 0 0,0 1 1 0 0,-1 0 0 0 0,1 1-1 0 0,-1 0 1 0 0,0 2-1 0 0,0-1 1 0 0,0 2-1 0 0,-15-1 32 0 0,13 3-115 0 0,1 2 0 0 0,-1-1 0 0 0,1 2 0 0 0,0 0 0 0 0,0 1 0 0 0,0 1 0 0 0,0 0 0 0 0,1 1 0 0 0,-1 1 0 0 0,1 0 0 0 0,1 1 0 0 0,0 1 0 0 0,0 0 0 0 0,-11 10 115 0 0,-44 69-4021 0 0,58-67 1550 0 0,4-5-3590 0 0,1-4-5689 0 0</inkml:trace>
  <inkml:trace contextRef="#ctx0" brushRef="#br0" timeOffset="13007.394">5786 4470 0 0 0,'0'0'1368'0'0,"0"0"-161"0"0,0 0 119 0 0,0 0 213 0 0,0 0 40 0 0,0 0-152 0 0,0 0-208 0 0,0 0-191 0 0,0 0-119 0 0,0 0-40 0 0,0 0-100 0 0,0 0-97 0 0,0 0-45 0 0,-9 4-71 0 0,-32 18-275 0 0,1 1 1 0 0,1 1-1 0 0,2 3 0 0 0,0 1 0 0 0,2 2 1 0 0,1 1-1 0 0,1 2 0 0 0,-2 6-281 0 0,31-35-14 0 0,1 0-1 0 0,-1 0 1 0 0,1 0-1 0 0,0 0 1 0 0,0 1 0 0 0,0 0-1 0 0,1-1 1 0 0,0 1-1 0 0,0 0 1 0 0,0 0 0 0 0,0 0-1 0 0,1 1 1 0 0,0-1-1 0 0,0 0 1 0 0,0 6 14 0 0,34-8 476 0 0,65-58 195 0 0,-40 21-713 0 0,-1-2-1 0 0,-2-3 1 0 0,-1-2 0 0 0,34-36 42 0 0,-82 71-47 0 0,-2 3 20 0 0,-1 0 0 0 0,1 0 0 0 0,-1 0-1 0 0,0 0 1 0 0,0-1 0 0 0,0 0 0 0 0,-1 1 0 0 0,1-1 0 0 0,-1 0 0 0 0,0 0 0 0 0,0 0-1 0 0,0-1 1 0 0,-1 1 0 0 0,1 0 0 0 0,0-5 27 0 0,-23 10-945 0 0,8 4 872 0 0,-1 1 0 0 0,2 0 1 0 0,-1 1-1 0 0,1 1 0 0 0,0 0 1 0 0,1 0-1 0 0,0 2 0 0 0,-1 0 73 0 0,6-5-15 0 0,-53 43 95 0 0,2 4 0 0 0,3 1-1 0 0,2 3 1 0 0,-10 17-80 0 0,28-3 404 0 0,36-69-372 0 0,-1 0 1 0 0,1 0-1 0 0,0 0 0 0 0,0 0 0 0 0,-1 0 0 0 0,1-1 0 0 0,0 1 0 0 0,0-1 0 0 0,0 1 0 0 0,0-1 1 0 0,0 0-1 0 0,0 1 0 0 0,0-1 0 0 0,0 0 0 0 0,0 0 0 0 0,0-1 0 0 0,0 1 0 0 0,0 0 1 0 0,0-1-1 0 0,-1 1 0 0 0,1-1 0 0 0,0 1 0 0 0,0-1 0 0 0,1-1-32 0 0,60-32 124 0 0,-2-2-1 0 0,-1-3 1 0 0,21-21-124 0 0,-71 53 1 0 0,8-5-109 0 0,1-1-1 0 0,-2-1 0 0 0,0-1 1 0 0,0-1-1 0 0,-2 0 0 0 0,0-1 1 0 0,-1 0-1 0 0,0-1 1 0 0,1-4 108 0 0,-15 22-19 0 0,0-1 0 0 0,0 1 0 0 0,0-1 0 0 0,1 1 0 0 0,-1 0 1 0 0,0-1-1 0 0,0 1 0 0 0,0 0 0 0 0,0-1 0 0 0,0 1 0 0 0,0-1 0 0 0,0 1 1 0 0,0 0-1 0 0,0-1 0 0 0,0 1 0 0 0,0-1 0 0 0,0 1 0 0 0,0 0 0 0 0,0-1 1 0 0,0 1-1 0 0,0-1 0 0 0,0 1 0 0 0,0 0 0 0 0,-1-1 0 0 0,1 1 1 0 0,0-1-1 0 0,0 1 0 0 0,0 0 0 0 0,-1-1 0 0 0,1 1 0 0 0,0 0 0 0 0,0 0 1 0 0,-1-1-1 0 0,1 1 0 0 0,0 0 0 0 0,-1-1 0 0 0,1 1 0 0 0,0 0 0 0 0,-1 0 1 0 0,1 0-1 0 0,-1 0 0 0 0,1-1 0 0 0,0 1 0 0 0,-1 0 0 0 0,1 0 0 0 0,-1 0 1 0 0,1 0-1 0 0,0 0 0 0 0,-1 0 0 0 0,1 0 0 0 0,-1 0 0 0 0,1 0 1 0 0,0 0-1 0 0,-1 0 0 0 0,1 0 0 0 0,-1 0 0 0 0,1 0 0 0 0,0 1 0 0 0,-1-1 1 0 0,1 0-1 0 0,0 0 0 0 0,-1 0 0 0 0,1 0 0 0 0,-1 1 0 0 0,1-1 0 0 0,0 0 1 0 0,-1 1 18 0 0,-31 11-544 0 0,-33 29 587 0 0,1 4 0 0 0,3 2 0 0 0,2 3 0 0 0,2 2 0 0 0,2 2 0 0 0,-14 24-43 0 0,40-20 255 0 0,66-51 274 0 0,98-73 73 0 0,-69 30-827 0 0,-2-4 0 0 0,-2-2 0 0 0,-1-2-1 0 0,-3-4 1 0 0,38-39 225 0 0,-88 79-184 0 0,-3 4 35 0 0,0-1 0 0 0,0 0 0 0 0,-1 1 0 0 0,1-1 1 0 0,-1-1-1 0 0,0 1 0 0 0,-1 0 0 0 0,1-1 0 0 0,-1 0 1 0 0,-1 0-1 0 0,1 0 0 0 0,-1 0 0 0 0,1-1 149 0 0,-36 4-1793 0 0,-78 67 973 0 0,90-49 853 0 0,-127 98 987 0 0,-101 102-1020 0 0,160-123 700 0 0,88-92-704 0 0,0 1 0 0 0,0-1 0 0 0,0 0 0 0 0,1 1 0 0 0,-1-1 0 0 0,0 1 0 0 0,0-1 0 0 0,1 1 0 0 0,-1 0 0 0 0,0-1 0 0 0,1 1 0 0 0,-1 0 0 0 0,1-1 0 0 0,-1 1 0 0 0,1 0 0 0 0,-1 0 0 0 0,1 0 0 0 0,-1-1 0 0 0,1 1 0 0 0,0 0 0 0 0,-1 0 0 0 0,1 0 0 0 0,0 0 0 0 0,0 0 0 0 0,0-1 0 0 0,0 1 0 0 0,0 0 0 0 0,0 0 0 0 0,0 0 0 0 0,0 0 0 0 0,0 0 0 0 0,0 0 0 0 0,0 0 0 0 0,0 0 0 0 0,1-1 0 0 0,-1 1 0 0 0,0 0 0 0 0,1 0 0 0 0,-1 0 0 0 0,1 0 0 0 0,-1-1 0 0 0,1 1 0 0 0,-1 0 0 0 0,1-1 0 0 0,-1 1 0 0 0,1 0 0 0 0,0-1 0 0 0,-1 1 0 0 0,1 0 0 0 0,0-1 0 0 0,0 1 0 0 0,-1-1 0 0 0,1 0 0 0 0,0 1 0 0 0,0-1 0 0 0,0 0 0 0 0,0 1 0 0 0,0-1 0 0 0,-1 0 0 0 0,1 0 0 0 0,0 0 0 0 0,0 0 0 0 0,0 1 0 0 0,1-2 4 0 0,13-1 117 0 0,0-1-1 0 0,0-1 1 0 0,0 0-1 0 0,0-2 1 0 0,-1 1-1 0 0,0-2 1 0 0,0 0 0 0 0,0 0-1 0 0,-1-1 1 0 0,2-3-117 0 0,8-2 42 0 0,46-28 58 0 0,-2-2 0 0 0,-2-3 0 0 0,53-48-100 0 0,-14-12-169 0 0,-105 106 158 0 0,1 1 1 0 0,-1-1-1 0 0,1 0 0 0 0,0 0 1 0 0,-1 0-1 0 0,1 0 0 0 0,-1 1 1 0 0,1-1-1 0 0,0 0 0 0 0,-1 0 1 0 0,1 0-1 0 0,-1 0 0 0 0,1 0 1 0 0,-1 0-1 0 0,1 0 1 0 0,-1 0-1 0 0,1 0 0 0 0,-1 0 1 0 0,1 0-1 0 0,0-1 0 0 0,-1 1 1 0 0,1 0-1 0 0,-1 0 0 0 0,1 0 1 0 0,0 0-1 0 0,-1-1 0 0 0,1 1 1 0 0,-1 0-1 0 0,1-1 0 0 0,0 1 1 0 0,-1 0-1 0 0,1 0 0 0 0,0-1 1 0 0,0 1-1 0 0,-1-1 0 0 0,1 1 1 0 0,0 0-1 0 0,0-1 0 0 0,-1 1 1 0 0,1 0-1 0 0,0-1 1 0 0,0 1-1 0 0,0-1 0 0 0,0 1 1 0 0,0-1-1 0 0,-1 1 0 0 0,1-1 1 0 0,0 1-1 0 0,0 0 0 0 0,0-1 1 0 0,0 1-1 0 0,0-1 0 0 0,1 1 1 0 0,-1-1-1 0 0,0 1 0 0 0,0-1 1 0 0,0 1-1 0 0,0 0 0 0 0,0-1 1 0 0,1 1-1 0 0,-1-1 0 0 0,0 1 1 0 0,0 0-1 0 0,1-1 1 0 0,-1 1-1 0 0,0 0 0 0 0,0-1 1 0 0,1 1-1 0 0,-1 0 0 0 0,1-1 11 0 0,-37 11-508 0 0,-162 139 326 0 0,3 21 408 0 0,63-42 348 0 0,133-128-580 0 0,-1 0 1 0 0,1 0-1 0 0,-1 0 1 0 0,0 0-1 0 0,1 0 1 0 0,-1 0 0 0 0,1 0-1 0 0,-1 0 1 0 0,0 0-1 0 0,1 0 1 0 0,-1 0-1 0 0,0 0 1 0 0,1 0-1 0 0,-1 0 1 0 0,1 0-1 0 0,-1 0 1 0 0,0 1-1 0 0,1-1 1 0 0,-1 0-1 0 0,0 0 1 0 0,1 0-1 0 0,-1 1 1 0 0,0-1-1 0 0,0 0 1 0 0,1 1 0 0 0,-1-1-1 0 0,0 0 1 0 0,0 0-1 0 0,1 1 1 0 0,-1-1-1 0 0,0 0 1 0 0,0 1-1 0 0,0-1 1 0 0,0 1-1 0 0,1-1 1 0 0,-1 0-1 0 0,0 1 1 0 0,0-1-1 0 0,0 0 1 0 0,0 1-1 0 0,0-1 1 0 0,0 1-1 0 0,0-1 1 0 0,0 0 0 0 0,0 1-1 0 0,0-1 1 0 0,0 1-1 0 0,0-1 1 0 0,0 0-1 0 0,-1 1 1 0 0,1-1-1 0 0,0 0 1 0 0,0 1-1 0 0,0-1 1 0 0,0 0-1 0 0,-1 1 1 0 0,1-1-1 0 0,0 0 1 0 0,0 1-1 0 0,-1-1 1 0 0,1 0-1 0 0,0 0 1 0 0,-1 1 0 0 0,1-1-1 0 0,0 0 1 0 0,-1 0 5 0 0,35-6 642 0 0,1-8-443 0 0,-1-2 1 0 0,0-1-1 0 0,-1-2 0 0 0,20-16-199 0 0,-27 19 33 0 0,245-182 642 0 0,-207 129-314 0 0,-64 68-351 0 0,0 0 0 0 0,0 0 1 0 0,0 1-1 0 0,0-1 0 0 0,0 0 0 0 0,0 0 1 0 0,-1 1-1 0 0,1-1 0 0 0,0 0 0 0 0,0 0 1 0 0,-1 1-1 0 0,1-1 0 0 0,0 0 0 0 0,-1 1 1 0 0,1-1-1 0 0,-1 0 0 0 0,1 1 0 0 0,0-1 0 0 0,-1 1 1 0 0,0-1-1 0 0,1 0 0 0 0,-1 1 0 0 0,1-1 1 0 0,-1 1-1 0 0,0 0 0 0 0,1-1 0 0 0,-1 1 1 0 0,0 0-1 0 0,1-1 0 0 0,-1 1 0 0 0,0 0 1 0 0,0 0-1 0 0,1-1 0 0 0,-1 1 0 0 0,0 0 1 0 0,0 0-1 0 0,1 0 0 0 0,-1 0 0 0 0,0 0 0 0 0,0 0 1 0 0,1 0-1 0 0,-1 0 0 0 0,0 0 0 0 0,0 1 1 0 0,1-1-1 0 0,-1 0 0 0 0,0 0 0 0 0,0 1 1 0 0,1-1-1 0 0,-1 1 0 0 0,0-1 0 0 0,1 0 1 0 0,-1 1-1 0 0,1-1 0 0 0,-1 1 0 0 0,0-1 1 0 0,1 1-1 0 0,-1 0 0 0 0,1-1 0 0 0,-1 1 1 0 0,1-1-1 0 0,0 1-10 0 0,-25 11-84 0 0,0 0 0 0 0,1 1 1 0 0,1 2-1 0 0,1 0 0 0 0,0 2 1 0 0,-4 4 83 0 0,24-19-5 0 0,-360 287-32 0 0,342-252-753 0 0,54-33 239 0 0,-23-6 592 0 0,1 0 0 0 0,0-1 0 0 0,-1 0-1 0 0,0-1 1 0 0,0 0 0 0 0,0-1 0 0 0,0 0 0 0 0,-1-1-1 0 0,0 0 1 0 0,6-5-41 0 0,3 0 18 0 0,90-58 343 0 0,-4-4-1 0 0,84-76-360 0 0,-137 97 503 0 0,-78 57-279 0 0,-175 168-732 0 0,-71 76 612 0 0,211-184-124 0 0,62-63 15 0 0,0-1 1 0 0,0 0-1 0 0,1 0 1 0 0,-1 0 0 0 0,0 0-1 0 0,0 0 1 0 0,0 0-1 0 0,1 0 1 0 0,-1 0-1 0 0,0-1 1 0 0,1 1-1 0 0,-1 0 1 0 0,1-1-1 0 0,-1 1 1 0 0,1-1-1 0 0,-1 0 1 0 0,1 1-1 0 0,-1-1 1 0 0,1 0-1 0 0,0 0 1 0 0,-1 0-1 0 0,1 0 1 0 0,-1 0-1 0 0,1 0 1 0 0,-1-1-1 0 0,1 1 1 0 0,-1 0-1 0 0,1-1 1 0 0,-1 1-1 0 0,1-1 1 0 0,-1 0-1 0 0,1 1 1 0 0,-1-1-1 0 0,0 0 1 0 0,1 0 4 0 0,134-71 474 0 0,160-124 48 0 0,-234 142 18 0 0,-89 58 522 0 0,-34 35-1155 0 0,3 2 1 0 0,1 3 0 0 0,-7 10 92 0 0,-55 42-141 0 0,-20 14 198 0 0,139-110-66 0 0,1 0-1 0 0,-1 0 0 0 0,1 0 0 0 0,-1 0 1 0 0,1 0-1 0 0,-1 0 0 0 0,0 0 0 0 0,1 0 0 0 0,-1 0 1 0 0,1 0-1 0 0,-1 1 0 0 0,0-1 0 0 0,1 0 0 0 0,-1 0 1 0 0,1 0-1 0 0,-1 1 0 0 0,0-1 0 0 0,1 0 1 0 0,-1 0-1 0 0,0 1 0 0 0,1-1 0 0 0,-1 0 0 0 0,0 1 1 0 0,0-1-1 0 0,1 0 0 0 0,-1 1 0 0 0,0-1 0 0 0,0 0 1 0 0,0 1-1 0 0,0-1 0 0 0,1 1 0 0 0,-1-1 1 0 0,0 0-1 0 0,0 1 0 0 0,0-1 0 0 0,0 1 0 0 0,0-1 1 0 0,0 0-1 0 0,0 1 0 0 0,0-1 0 0 0,0 1 0 0 0,0-1 1 0 0,0 1-1 0 0,0-1 0 0 0,0 0 0 0 0,0 1 1 0 0,-1-1-1 0 0,1 1 0 0 0,0-1 0 0 0,0 0 0 0 0,0 1 1 0 0,-1-1-1 0 0,1 0 0 0 0,0 1 0 0 0,-1-1 10 0 0,42-12 160 0 0,353-193-100 0 0,-177 80-26 0 0,-357 228-64 0 0,-133 102 414 0 0,230-164-380 0 0,75-39-236 0 0,111-81 665 0 0,21-24-710 0 0,-141 82-475 0 0,-15 9-5798 0 0,-8 12-3536 0 0</inkml:trace>
  <inkml:trace contextRef="#ctx0" brushRef="#br0" timeOffset="14814.232">6028 5030 0 0 0,'0'0'345'0'0,"0"0"428"0"0,0 0 140 0 0,0 0 91 0 0,0 0 161 0 0,0 0 206 0 0,0 0 150 0 0,0 0 21 0 0,0 0-226 0 0,0 0-274 0 0,0 0-286 0 0,4-5-227 0 0,-3 3-510 0 0,-2 2-6 0 0,1 0 0 0 0,-1 0 0 0 0,1 0 1 0 0,-1 0-1 0 0,1-1 0 0 0,-1 1 0 0 0,1 0 1 0 0,0 0-1 0 0,-1-1 0 0 0,1 1 0 0 0,-1 0 1 0 0,1-1-1 0 0,0 1 0 0 0,-1 0 0 0 0,1-1 0 0 0,-1 1 1 0 0,1-1-1 0 0,0 1 0 0 0,0 0 0 0 0,-1-1 1 0 0,1 1-1 0 0,0-1 0 0 0,0 1 0 0 0,0-1 1 0 0,-1 1-1 0 0,1-1 0 0 0,0 1 0 0 0,0-1 1 0 0,0 0-1 0 0,0 1 0 0 0,0-1 0 0 0,0 1 1 0 0,0-1-1 0 0,0 1 0 0 0,0-1 0 0 0,0 1 1 0 0,0-1-1 0 0,1 1 0 0 0,-1-1 0 0 0,0 1 1 0 0,0-1-1 0 0,0 1 0 0 0,1-1 0 0 0,-1 1 1 0 0,0-1-1 0 0,1 1 0 0 0,-1 0 0 0 0,0-1 0 0 0,1 1 1 0 0,-1-1-1 0 0,0 1 0 0 0,1 0 0 0 0,-1-1-13 0 0,-18 9-49 0 0,0 1-1 0 0,1 0 0 0 0,0 1 1 0 0,0 1-1 0 0,1 0 0 0 0,-13 13 50 0 0,-18 12-115 0 0,-29 25-166 0 0,76-61 234 0 0,0 0 1 0 0,0 0-1 0 0,1 0 0 0 0,-1 0 1 0 0,0-1-1 0 0,1 1 1 0 0,-1 0-1 0 0,0 0 1 0 0,1 0-1 0 0,-1 0 1 0 0,0 0-1 0 0,1 1 1 0 0,-1-1-1 0 0,0 0 1 0 0,0 0-1 0 0,1 0 0 0 0,-1 0 1 0 0,0 0-1 0 0,1 0 1 0 0,-1 0-1 0 0,0 1 1 0 0,0-1-1 0 0,1 0 1 0 0,-1 0-1 0 0,0 0 1 0 0,0 1-1 0 0,1-1 0 0 0,-1 0 1 0 0,0 0-1 0 0,0 0 1 0 0,0 1-1 0 0,1-1 1 0 0,-1 0-1 0 0,0 1 1 0 0,0-1-1 0 0,0 0 1 0 0,0 0-1 0 0,0 1 1 0 0,0-1-1 0 0,0 0 0 0 0,0 1 1 0 0,0-1-1 0 0,0 0 1 0 0,0 1-1 0 0,0-1 1 0 0,0 0-1 0 0,0 0 1 0 0,0 1-1 0 0,0-1 1 0 0,0 0-1 0 0,0 1 0 0 0,0-1 1 0 0,0 0-1 0 0,0 1 1 0 0,0-1-1 0 0,0 0 1 0 0,-1 0-1 0 0,1 1 1 0 0,0-1-1 0 0,0 0 1 0 0,0 0-1 0 0,-1 1 47 0 0,29-9 705 0 0,13-16-685 0 0,-1-2 0 0 0,-1-1 0 0 0,-1-2 0 0 0,-1-1 0 0 0,-2-3 0 0 0,2-3-20 0 0,-32 31 22 0 0,0-1-1 0 0,0 1 1 0 0,-1-1-1 0 0,0 0 1 0 0,0 0 0 0 0,0-1-1 0 0,-1 1 1 0 0,0-1-1 0 0,0 0 1 0 0,0 1-1 0 0,-1-1 1 0 0,0 0 0 0 0,-1-1-1 0 0,1 1 1 0 0,-1 0-1 0 0,-1 0 1 0 0,1-1-22 0 0,-3 5-43 0 0,0 0 1 0 0,-1 0-1 0 0,1 1 0 0 0,0-1 1 0 0,-1 1-1 0 0,0 0 1 0 0,1-1-1 0 0,-1 1 0 0 0,0 1 1 0 0,0-1-1 0 0,0 0 0 0 0,0 1 1 0 0,-1-1-1 0 0,1 1 0 0 0,0 0 1 0 0,0 0-1 0 0,-1 0 1 0 0,1 0-1 0 0,-1 1 0 0 0,1 0 1 0 0,-1-1-1 0 0,1 1 0 0 0,-1 0 1 0 0,1 1-1 0 0,-1-1 0 0 0,1 1 1 0 0,-1-1-1 0 0,1 1 1 0 0,0 0-1 0 0,-1 0 0 0 0,-1 1 43 0 0,-13 5-87 0 0,1 1 0 0 0,0 0 0 0 0,0 1-1 0 0,0 0 1 0 0,1 2 0 0 0,1 0-1 0 0,0 1 1 0 0,0 0 87 0 0,-16 11-31 0 0,-256 212 610 0 0,262-194-1377 0 0,59-38 1552 0 0,76-55 917 0 0,-65 26-1476 0 0,-1-3 0 0 0,-2-1 0 0 0,-1-3 0 0 0,-1-1 0 0 0,-2-1 0 0 0,-2-3 0 0 0,-1-1 0 0 0,7-12-195 0 0,-35 41 99 0 0,-1 1 0 0 0,1-1 0 0 0,-2-1 0 0 0,1 1 0 0 0,-2-1 0 0 0,1 0-1 0 0,-1 0 1 0 0,-1-1 0 0 0,0 1 0 0 0,-1-1 0 0 0,0 1 0 0 0,-1-1 0 0 0,0 0 0 0 0,-1 1 0 0 0,0-1 0 0 0,-1 0 0 0 0,-1-6-99 0 0,0 15-11 0 0,-1 0 0 0 0,1 0 1 0 0,-1 0-1 0 0,0 0 1 0 0,0 0-1 0 0,0 1 1 0 0,0 0-1 0 0,-1-1 0 0 0,1 1 1 0 0,-1 0-1 0 0,1 0 1 0 0,-1 1-1 0 0,0-1 0 0 0,1 1 1 0 0,-1 0-1 0 0,0 0 1 0 0,0 0-1 0 0,0 1 0 0 0,0-1 1 0 0,0 1-1 0 0,0 0 1 0 0,0 0-1 0 0,0 0 0 0 0,0 0 1 0 0,0 1-1 0 0,0 0 1 0 0,0 0-1 0 0,0 0 0 0 0,0 0 1 0 0,0 1-1 0 0,1-1 1 0 0,-1 1-1 0 0,1 0 1 0 0,-1 0-1 0 0,-2 2 11 0 0,-31 18-45 0 0,1 2 0 0 0,2 0 0 0 0,0 3-1 0 0,2 1 1 0 0,1 1 0 0 0,-15 19 45 0 0,10-11-3 0 0,2 2-1 0 0,2 2 0 0 0,1 1 1 0 0,-21 40 3 0 0,47-73-31 0 0,0-1 0 0 0,1 1 1 0 0,0 1-1 0 0,1-1 1 0 0,0 0-1 0 0,0 1 1 0 0,1 0-1 0 0,0 0 1 0 0,0 0-1 0 0,1 0 0 0 0,1 8 31 0 0,0-16 11 0 0,1 1 0 0 0,-1-1 0 0 0,1 1 0 0 0,-1-1 0 0 0,1 0 0 0 0,0 0 0 0 0,0 1 0 0 0,0-1 0 0 0,1 0 0 0 0,-1 0 0 0 0,0 0 0 0 0,1 0 0 0 0,-1 0 0 0 0,1 0 0 0 0,0-1 0 0 0,-1 1 0 0 0,1 0 0 0 0,0-1-1 0 0,0 1 1 0 0,0-1 0 0 0,0 0 0 0 0,0 0 0 0 0,1 0 0 0 0,-1 0 0 0 0,0 0 0 0 0,1 0 0 0 0,-1 0 0 0 0,0-1 0 0 0,1 1 0 0 0,-1-1 0 0 0,1 0 0 0 0,-1 0 0 0 0,1 0-11 0 0,83-6 1287 0 0,-60-4-937 0 0,-1-2-1 0 0,0 0 1 0 0,-1-2 0 0 0,-1 0 0 0 0,0-2-1 0 0,-1-1 1 0 0,0 0 0 0 0,-2-2-1 0 0,0 0 1 0 0,-1-1 0 0 0,-1-1 0 0 0,2-5-350 0 0,-3 5 78 0 0,0-1 0 0 0,-1-1 1 0 0,-2 0-1 0 0,0-1 0 0 0,-2 0 1 0 0,0-1-1 0 0,-2-1 0 0 0,-1 0 1 0 0,-1 0-1 0 0,-1-1 1 0 0,-1 1-1 0 0,-2-1 0 0 0,0-1 1 0 0,-2 1-1 0 0,-1-1 0 0 0,-2 1-78 0 0,1 24-24 0 0,0 0 1 0 0,0 0-1 0 0,0 0 0 0 0,-1 1 0 0 0,0-1 0 0 0,1 0 0 0 0,-1 0 1 0 0,0 1-1 0 0,0-1 0 0 0,-1 0 0 0 0,1 1 0 0 0,0 0 1 0 0,-1-1-1 0 0,0 1 0 0 0,1 0 0 0 0,-1-1 0 0 0,0 1 0 0 0,0 0 1 0 0,0 0-1 0 0,0 1 0 0 0,-1-1 0 0 0,1 0 0 0 0,0 1 0 0 0,-1-1 1 0 0,0 1-1 0 0,1 0 0 0 0,-1 0 0 0 0,1 0 0 0 0,-1 0 0 0 0,0 0 1 0 0,0 1-1 0 0,0-1 0 0 0,1 1 0 0 0,-1 0 0 0 0,0 0 0 0 0,0 0 1 0 0,0 0-1 0 0,-1 0 24 0 0,-16 3-58 0 0,0 0 0 0 0,1 1 0 0 0,-1 1 0 0 0,1 1 1 0 0,0 1-1 0 0,0 0 0 0 0,1 2 0 0 0,0 0 0 0 0,1 1 1 0 0,0 0-1 0 0,0 2 0 0 0,1 0 0 0 0,0 1 0 0 0,-9 10 58 0 0,-4 0-20 0 0,1 1 0 0 0,1 1 1 0 0,2 1-1 0 0,0 1 0 0 0,2 2 0 0 0,1 0 0 0 0,1 1 0 0 0,2 1 0 0 0,1 1 0 0 0,2 1 1 0 0,-1 3 19 0 0,15-31 6 0 0,0-1 0 0 0,0 1 1 0 0,0-1-1 0 0,0 1 1 0 0,1 0-1 0 0,0 0 0 0 0,0 0 1 0 0,0 0-1 0 0,0 0 1 0 0,1 0-1 0 0,0 0 0 0 0,0 0 1 0 0,0 0-1 0 0,1 0 1 0 0,0 0-1 0 0,0 0 0 0 0,0 0 1 0 0,1-1-1 0 0,-1 1 1 0 0,1 0-1 0 0,0-1 0 0 0,0 1 1 0 0,1-1-1 0 0,-1 1 1 0 0,1-1-1 0 0,0 0 0 0 0,0 0 1 0 0,1-1-1 0 0,-1 1 1 0 0,1-1-1 0 0,0 1 0 0 0,0-1 1 0 0,0 0-1 0 0,0 0 1 0 0,1 0-7 0 0,10 0 130 0 0,0 0 0 0 0,0-1 1 0 0,1 0-1 0 0,-1-2 0 0 0,0 1 1 0 0,0-2-1 0 0,1 0 1 0 0,-1-1-1 0 0,0-1 0 0 0,0 0 1 0 0,0-1-1 0 0,-1 0 0 0 0,1-1 1 0 0,-1-1-1 0 0,0 0 1 0 0,-1-1-1 0 0,1-1 0 0 0,-1 0 1 0 0,-1-1-1 0 0,0 0 0 0 0,0-1 1 0 0,0 0-1 0 0,-2-1 1 0 0,1 0-1 0 0,7-11-130 0 0,-5 4 85 0 0,-1 0 1 0 0,-1-1-1 0 0,-1-1 0 0 0,-1 1 1 0 0,0-2-1 0 0,-1 1 0 0 0,-2-1 1 0 0,0 0-1 0 0,-1-1 0 0 0,1-10-85 0 0,-4 24-41 0 0,-1 0-1 0 0,1-1 1 0 0,-1 1-1 0 0,-1 0 0 0 0,1 0 1 0 0,-1-1-1 0 0,-1 1 1 0 0,1 0-1 0 0,-2 0 0 0 0,1 0 1 0 0,-1 0-1 0 0,0 0 1 0 0,-1 0-1 0 0,1 0 0 0 0,-2 0 1 0 0,1 1-1 0 0,-1 0 1 0 0,0-1-1 0 0,-1 1 0 0 0,1 1 1 0 0,-2-1-1 0 0,1 1 1 0 0,-1 0-1 0 0,1 0 0 0 0,-2 0 1 0 0,1 1-1 0 0,0 0 1 0 0,-1 0-1 0 0,0 1 0 0 0,0 0 1 0 0,-1 0-1 0 0,1 1 1 0 0,-1 0-1 0 0,0 0 0 0 0,0 0 1 0 0,-7 0 41 0 0,0 1-109 0 0,1 1 1 0 0,0 0-1 0 0,-1 2 1 0 0,1-1-1 0 0,0 2 1 0 0,-1 0-1 0 0,1 1 0 0 0,0 0 1 0 0,0 1-1 0 0,1 1 1 0 0,-1 0-1 0 0,1 0 1 0 0,0 2-1 0 0,0 0 1 0 0,0 0 108 0 0,-173 135-1209 0 0,172-131 1165 0 0,0 1 1 0 0,0 1-1 0 0,1 0 0 0 0,1 0 0 0 0,0 2 1 0 0,1-1-1 0 0,0 1 0 0 0,1 1 0 0 0,1 0 0 0 0,0 0 1 0 0,2 1-1 0 0,0 0 0 0 0,0 0 0 0 0,2 1 1 0 0,0 0-1 0 0,1 0 0 0 0,-1 13 44 0 0,5-25 29 0 0,1-1-1 0 0,0 0 1 0 0,0 0 0 0 0,0 0-1 0 0,0 0 1 0 0,1 0 0 0 0,0-1 0 0 0,0 1-1 0 0,0 0 1 0 0,1-1 0 0 0,0 1-1 0 0,-1-1 1 0 0,2 0 0 0 0,-1 0-1 0 0,0 0 1 0 0,1 0 0 0 0,-1-1-1 0 0,1 1 1 0 0,0-1 0 0 0,1 0-1 0 0,-1 0 1 0 0,0-1 0 0 0,1 1-1 0 0,-1-1 1 0 0,1 0 0 0 0,0 0-1 0 0,3 0-28 0 0,8 4 159 0 0,1-1 0 0 0,0 0 0 0 0,1-2 0 0 0,-1 0 0 0 0,0-1 0 0 0,1 0 0 0 0,7-2-159 0 0,-11 0 78 0 0,0-2 1 0 0,-1 1-1 0 0,1-2 0 0 0,0 0 0 0 0,-1 0 0 0 0,0-2 0 0 0,0 1 1 0 0,0-2-1 0 0,-1 0 0 0 0,1 0 0 0 0,-1-1 0 0 0,-1 0 0 0 0,1-1 1 0 0,-1-1-1 0 0,-1 0 0 0 0,1 0 0 0 0,-2-1 0 0 0,1 0 1 0 0,-1-1-1 0 0,-1 0 0 0 0,5-7-78 0 0,7-14-24 0 0,-1-1 0 0 0,-2-1 0 0 0,-1 0 1 0 0,-1-1-1 0 0,-2-1 0 0 0,-2 0 0 0 0,2-14 24 0 0,1-96-1000 0 0,-14 144 949 0 0,0 0-1 0 0,0 0 1 0 0,0 1 0 0 0,0-1-1 0 0,0 0 1 0 0,0 0 0 0 0,-1 0-1 0 0,1 0 1 0 0,-1 0 0 0 0,1 1-1 0 0,-1-1 1 0 0,0 0 0 0 0,0 1-1 0 0,1-1 1 0 0,-1 0 0 0 0,0 1 0 0 0,-1-1-1 0 0,1 1 1 0 0,0-1 0 0 0,0 1-1 0 0,-1 0 1 0 0,1-1 0 0 0,0 1-1 0 0,-1 0 1 0 0,1 0 0 0 0,-1 0-1 0 0,0 0 1 0 0,1 0 0 0 0,-1 1-1 0 0,0-1 1 0 0,0 0 0 0 0,1 1-1 0 0,-1-1 1 0 0,0 1 0 0 0,0 0-1 0 0,0-1 1 0 0,0 1 0 0 0,0 0 0 0 0,1 0-1 0 0,-1 0 1 0 0,0 1 0 0 0,0-1-1 0 0,-1 0 52 0 0,-75 36-1642 0 0,56-17 1228 0 0,-1 0 1 0 0,2 1-1 0 0,1 1 0 0 0,1 1 0 0 0,0 0 0 0 0,2 2 1 0 0,-3 6 413 0 0,-50 112-8626 0 0,56-88 4934 0 0,14 28 2956 0 0,1-79 765 0 0,0 1 0 0 0,1-1-1 0 0,0 0 1 0 0,0 0 0 0 0,0 0 0 0 0,0 0-1 0 0,0 0 1 0 0,1 0 0 0 0,-1-1 0 0 0,1 1-1 0 0,0-1 1 0 0,0 0 0 0 0,-1 0 0 0 0,2 0-1 0 0,-1 0 1 0 0,0 0 0 0 0,0-1 0 0 0,0 1 0 0 0,1-1-1 0 0,-1 0 1 0 0,1 0 0 0 0,-1 0 0 0 0,1 0-1 0 0,-1-1 1 0 0,1 1 0 0 0,0-1 0 0 0,-1 0-1 0 0,1 0 1 0 0,0-1 0 0 0,-1 1 0 0 0,1-1-1 0 0,-1 1 1 0 0,1-1 0 0 0,-1 0 0 0 0,1 0-1 0 0,-1-1 1 0 0,0 1 0 0 0,1-1 0 0 0,-1 0 0 0 0,0 0-1 0 0,0 0 1 0 0,0 0 0 0 0,0 0 0 0 0,0-1-29 0 0,25-16-1089 0 0,-19 12 912 0 0</inkml:trace>
  <inkml:trace contextRef="#ctx0" brushRef="#br0" timeOffset="15902.891">5639 4544 4705 0 0,'0'0'448'0'0,"0"0"-81"0"0,0 0-78 0 0,0 0 37 0 0,0 0 116 0 0,0 0 119 0 0,0 0 20 0 0,-31 30-26 0 0,-95 94-96 0 0,77-61 30 0 0,46-53-390 0 0,1-2 9 0 0,-1 0 0 0 0,1 0 0 0 0,0 0-1 0 0,0 1 1 0 0,1-1 0 0 0,0 0 0 0 0,1 0 0 0 0,0 1 0 0 0,0-1 0 0 0,1 1 0 0 0,0-1 0 0 0,0 0 0 0 0,1 0 0 0 0,0 0 0 0 0,1 0 0 0 0,0 0 0 0 0,0 0 0 0 0,0 0 0 0 0,3 4-108 0 0,3-5 188 0 0,0 0 0 0 0,0-1 1 0 0,0 0-1 0 0,0 0 0 0 0,1-1 1 0 0,0 0-1 0 0,0-1 0 0 0,1 0 1 0 0,-1 0-1 0 0,1-1 0 0 0,0-1 1 0 0,0 0-1 0 0,0 0 0 0 0,0-1 1 0 0,0 0-1 0 0,0-1 0 0 0,0 0 0 0 0,0-1 1 0 0,0 0-1 0 0,0-1 0 0 0,0-1 1 0 0,0 1-1 0 0,-1-1 0 0 0,1-1 1 0 0,-1 0-1 0 0,0-1 0 0 0,0 0 1 0 0,0 0-1 0 0,8-7-188 0 0,-8 5 61 0 0,1-1 0 0 0,-2 0 0 0 0,1-1 1 0 0,-1 0-1 0 0,-1 0 0 0 0,1-1 0 0 0,-2 0 0 0 0,1 0 0 0 0,-1-1 0 0 0,-1 0 1 0 0,0 0-1 0 0,-1 0 0 0 0,0-1 0 0 0,0 0 0 0 0,-1 0 0 0 0,-1 0 1 0 0,0-1-1 0 0,-1 1 0 0 0,0-1 0 0 0,-1 0 0 0 0,0-7-61 0 0,-1 6-191 0 0,0 0 0 0 0,0 1 0 0 0,-2-1 0 0 0,0 0 0 0 0,0 0 0 0 0,-1 1 0 0 0,-1 0 0 0 0,-4-11 191 0 0,6 18-308 0 0,0-1 0 0 0,-1 1 0 0 0,0 0 0 0 0,-1 0 0 0 0,1 0 0 0 0,-1 0-1 0 0,0 0 1 0 0,-1 1 0 0 0,1 0 0 0 0,-1 0 0 0 0,0 0 0 0 0,0 1 0 0 0,-1-1 0 0 0,1 1 0 0 0,-1 0 0 0 0,0 1 0 0 0,0 0 0 0 0,0 0 0 0 0,-1 0 0 0 0,1 0 0 0 0,-1 1-1 0 0,1 0 1 0 0,-1 1 0 0 0,0-1 0 0 0,0 1 0 0 0,0 1 0 0 0,-6-1 308 0 0,1 2-325 0 0,1 0 1 0 0,-1 0-1 0 0,0 1 0 0 0,0 1 0 0 0,1 0 0 0 0,0 1 1 0 0,0 0-1 0 0,0 1 0 0 0,0 0 0 0 0,-8 5 325 0 0,-5 6-124 0 0,1 0 0 0 0,0 1-1 0 0,1 1 1 0 0,2 2-1 0 0,0 0 1 0 0,-11 14 124 0 0,21-23 24 0 0,0 1 0 0 0,1 0 0 0 0,1 0 1 0 0,0 1-1 0 0,1-1 0 0 0,0 2 0 0 0,1-1 0 0 0,0 1 0 0 0,1 0 1 0 0,1 0-1 0 0,0 1 0 0 0,1-1 0 0 0,0 1 0 0 0,2-1 0 0 0,-1 1 1 0 0,2 2-25 0 0,0-11 70 0 0,0 0 0 0 0,0-1 1 0 0,0 1-1 0 0,1 0 1 0 0,0-1-1 0 0,0 1 0 0 0,1 0 1 0 0,0-1-1 0 0,-1 0 1 0 0,2 1-1 0 0,-1-1 0 0 0,1 0 1 0 0,0 0-1 0 0,0 0 0 0 0,0 0 1 0 0,0-1-1 0 0,1 1 1 0 0,0-1-1 0 0,0 0 0 0 0,0 0 1 0 0,1-1-1 0 0,-1 1 1 0 0,1-1-1 0 0,0 0 0 0 0,0 0 1 0 0,0 0-1 0 0,1 0-70 0 0,2 0 341 0 0,0 0 0 0 0,1 0 0 0 0,-1 0 1 0 0,1-1-1 0 0,0-1 0 0 0,-1 1 0 0 0,1-1 0 0 0,0-1 0 0 0,0 0 0 0 0,0 0 1 0 0,0-1-1 0 0,0 0 0 0 0,-1 0 0 0 0,1-1 0 0 0,1 0-341 0 0,4-2 175 0 0,-1-1 0 0 0,0 0 0 0 0,0-1 0 0 0,0 0 0 0 0,-1-1 0 0 0,0 0 0 0 0,0-1 0 0 0,0-1 0 0 0,-1 0-175 0 0,-1 0 13 0 0,0-1 0 0 0,-1 0 0 0 0,-1-1 0 0 0,1 0 0 0 0,-2 0 0 0 0,1-1 0 0 0,-2 1 0 0 0,0-2 0 0 0,0 1 0 0 0,-1-1 0 0 0,0 0 0 0 0,-1 0 0 0 0,2-13-13 0 0,-1-108-4358 0 0,-6 130 4100 0 0,0 0 0 0 0,0 0 0 0 0,0 0 0 0 0,0 0 0 0 0,-1 0-1 0 0,1 0 1 0 0,-1 1 0 0 0,0-1 0 0 0,0 1 0 0 0,0-1 0 0 0,-1 1-1 0 0,1 0 1 0 0,-1 0 0 0 0,0 0 0 0 0,1 0 0 0 0,-2 0 0 0 0,1 1 0 0 0,0-1-1 0 0,0 1 1 0 0,-1 0 0 0 0,1 0 0 0 0,-1 0 0 0 0,-2-1 258 0 0,0 1-170 0 0,-1 0 0 0 0,0 0 0 0 0,1 1 0 0 0,-1 0-1 0 0,0 0 1 0 0,0 0 0 0 0,0 1 0 0 0,0 0 0 0 0,0 1 0 0 0,0-1 0 0 0,0 1 0 0 0,0 1 0 0 0,-4 1 170 0 0,-11 5-28 0 0,1 1 1 0 0,0 2-1 0 0,0 0 1 0 0,1 1-1 0 0,1 1 1 0 0,0 1-1 0 0,0 1 1 0 0,2 0-1 0 0,0 1 1 0 0,1 1-1 0 0,-7 9 28 0 0,17-19 94 0 0,-1 0 0 0 0,1 0 0 0 0,0 0 0 0 0,1 1 0 0 0,0 0 0 0 0,0 0 0 0 0,1 0 0 0 0,0 1 0 0 0,0-1 0 0 0,1 1 0 0 0,0 0 0 0 0,1 0 0 0 0,0 0 0 0 0,0 0 0 0 0,1 2-94 0 0,3-7 187 0 0,0 1-1 0 0,1-1 1 0 0,0 0 0 0 0,0 0 0 0 0,0 0 0 0 0,0 0 0 0 0,0 0-1 0 0,1-1 1 0 0,0 1 0 0 0,0-1 0 0 0,0 0 0 0 0,0 0 0 0 0,0-1-1 0 0,0 1 1 0 0,1-1 0 0 0,-1 0 0 0 0,1 0 0 0 0,0 0 0 0 0,0-1-1 0 0,0 1 1 0 0,0-1-187 0 0,7 3 284 0 0,0 0-1 0 0,0-1 1 0 0,0 0-1 0 0,0 0 0 0 0,0-2 1 0 0,0 0-1 0 0,1 0 1 0 0,-1-1-1 0 0,1 0 1 0 0,-1-1-1 0 0,0-1 1 0 0,0 0-1 0 0,1 0 0 0 0,-1-1 1 0 0,-1-1-1 0 0,1 0 1 0 0,0-1-1 0 0,-1 0 1 0 0,0 0-1 0 0,0-1 1 0 0,-1-1-1 0 0,1 0 0 0 0,-2 0 1 0 0,1-1-1 0 0,-1-1 1 0 0,0 1-1 0 0,0-1 1 0 0,2-5-284 0 0,1-5-105 0 0,0-1-1 0 0,-2 1 1 0 0,-1-2 0 0 0,0 1 0 0 0,-2-1 0 0 0,0 0 0 0 0,-1-1 0 0 0,-1 0 0 0 0,-2 0 0 0 0,0 0 0 0 0,-1 0 0 0 0,-1 0 0 0 0,-1-1 0 0 0,-2-9 105 0 0,2 27-262 0 0,-1 0 0 0 0,0 0 0 0 0,-1 0 0 0 0,1 0 0 0 0,-1 0 0 0 0,0 1 0 0 0,0-1 0 0 0,-1 1 0 0 0,1-1 0 0 0,-1 1 0 0 0,0 0 0 0 0,0 0 0 0 0,-1 0 0 0 0,1 0 0 0 0,-1 1 0 0 0,0-1 0 0 0,1 1 0 0 0,-2 0 0 0 0,1 0 1 0 0,0 0-1 0 0,0 1 0 0 0,-1 0 0 0 0,0 0 0 0 0,1 0 0 0 0,-1 0 0 0 0,0 1 0 0 0,0-1 0 0 0,0 1 0 0 0,0 0 0 0 0,0 1 0 0 0,-2-1 262 0 0,-65 14-909 0 0,51-2 1000 0 0,-1 1 0 0 0,2 1 0 0 0,0 0 1 0 0,0 2-1 0 0,1 0 0 0 0,1 2 0 0 0,1 0 0 0 0,0 1 1 0 0,1 0-1 0 0,1 1 0 0 0,1 1 0 0 0,1 1 1 0 0,0 0-1 0 0,2 0 0 0 0,-6 15-91 0 0,12-27 72 0 0,1 1 1 0 0,0-1-1 0 0,0 1 0 0 0,1-1 1 0 0,0 1-1 0 0,1 0 0 0 0,0 0 1 0 0,0 0-1 0 0,1 1 1 0 0,1-1-1 0 0,0 0 0 0 0,0 0 1 0 0,1 0-1 0 0,0 1 0 0 0,1-1 1 0 0,0 0-1 0 0,0 0 0 0 0,1-1 1 0 0,0 1-1 0 0,2 2-72 0 0,-1-9 187 0 0,0 0 1 0 0,-1 0-1 0 0,1 0 1 0 0,0-1-1 0 0,1 1 0 0 0,-1-1 1 0 0,0 0-1 0 0,0-1 1 0 0,1 1-1 0 0,-1-1 0 0 0,1 0 1 0 0,0 0-1 0 0,-1 0 1 0 0,1 0-1 0 0,0-1 0 0 0,-1 0 1 0 0,1 0-1 0 0,0 0 1 0 0,-1-1-1 0 0,1 1 0 0 0,0-1 1 0 0,-1 0-1 0 0,1-1 1 0 0,-1 1-1 0 0,1-1 0 0 0,-1 0 1 0 0,2-1-188 0 0,19-15 305 0 0,-2-1 0 0 0,0-2 0 0 0,-1 0 0 0 0,-1-1 0 0 0,-1-1 0 0 0,-2-1 0 0 0,10-15-305 0 0,-20 27 29 0 0,3-3-264 0 0,0-2 0 0 0,-2 0 0 0 0,0 0 0 0 0,-1-1 0 0 0,-1 0 0 0 0,0 0 0 0 0,-2 0 0 0 0,0-1 0 0 0,2-16 235 0 0,1-104-7411 0 0,-21 85 3930 0 0,11 50 3468 0 0,0 1 0 0 0,0 0 0 0 0,0 0 0 0 0,0 0 0 0 0,0 0 0 0 0,-1 1 0 0 0,0-1 0 0 0,1 0 0 0 0,-1 1 0 0 0,0 0 0 0 0,0 0 0 0 0,0 0 0 0 0,-1 0 0 0 0,1 0 0 0 0,0 1 0 0 0,-1-1 0 0 0,1 1-1 0 0,-1 0 1 0 0,1 0 0 0 0,-1 0 0 0 0,0 0 0 0 0,1 1 0 0 0,-1 0 0 0 0,0-1 0 0 0,1 1 0 0 0,-1 1 0 0 0,0-1 0 0 0,0 0 0 0 0,1 1 0 0 0,-1 0 0 0 0,1 0 0 0 0,-2 0 13 0 0,-8 4 72 0 0,-1 1 1 0 0,1 1-1 0 0,0 0 0 0 0,1 1 1 0 0,-1 0-1 0 0,2 1 1 0 0,-1 0-1 0 0,1 1 0 0 0,-8 9-72 0 0,13-14 193 0 0,-11 11-50 0 0,1 0 0 0 0,0 0 0 0 0,2 2 0 0 0,0 0 0 0 0,0 0 0 0 0,2 2 0 0 0,0-1 0 0 0,2 1 0 0 0,0 1 0 0 0,1 0 0 0 0,1 1 0 0 0,1-1 0 0 0,1 1 0 0 0,1 0 0 0 0,1 1 0 0 0,1 0 0 0 0,1-1 0 0 0,1 1 0 0 0,1 12-143 0 0,0-30 76 0 0,1-1 1 0 0,0 1-1 0 0,0-1 1 0 0,0 1 0 0 0,1-1-1 0 0,-1 0 1 0 0,1 0-1 0 0,0 0 1 0 0,0 0-1 0 0,1 0 1 0 0,-1 0-1 0 0,1 0 1 0 0,0-1 0 0 0,0 0-1 0 0,0 1 1 0 0,0-1-1 0 0,1 0 1 0 0,-1 0-1 0 0,1-1 1 0 0,0 1-1 0 0,0-1 1 0 0,0 0 0 0 0,0 0-1 0 0,0 0 1 0 0,0 0-1 0 0,0-1 1 0 0,1 0-1 0 0,-1 1 1 0 0,0-2-1 0 0,1 1 1 0 0,3 0-77 0 0,2 0-87 0 0,1 0 1 0 0,-1-1-1 0 0,1 0 0 0 0,-1 0 0 0 0,0-1 1 0 0,1-1-1 0 0,-1 1 0 0 0,0-2 0 0 0,0 0 1 0 0,0 0-1 0 0,0 0 0 0 0,0-1 0 0 0,3-3 87 0 0,14-10-4133 0 0,-23 12 3460 0 0</inkml:trace>
  <inkml:trace contextRef="#ctx0" brushRef="#br0" timeOffset="16415.774">5593 4625 0 0 0,'0'0'95'0'0,"0"0"137"0"0,0 0 88 0 0,0 0 28 0 0,-31 15 88 0 0,-99 51 80 0 0,125-63-454 0 0,-1-1 0 0 0,1 1 0 0 0,0 0 0 0 0,0 0-1 0 0,0 1 1 0 0,0 0 0 0 0,1 0 0 0 0,0 0 0 0 0,-1 0 0 0 0,1 0 0 0 0,1 1 0 0 0,-1 0-1 0 0,1 0 1 0 0,-2 3-62 0 0,-3 5 165 0 0,0-1-124 0 0,0 1 0 0 0,1 0 0 0 0,0 0 0 0 0,1 1-1 0 0,1 0 1 0 0,0 0 0 0 0,1 0 0 0 0,0 0 0 0 0,1 1 0 0 0,1 0 0 0 0,0 0 0 0 0,1-1 0 0 0,1 1 0 0 0,0 0-1 0 0,1 6-40 0 0,0-18 34 0 0,0 0-1 0 0,0 0 1 0 0,-1 0-1 0 0,2 0 1 0 0,-1 0-1 0 0,0-1 1 0 0,0 1-1 0 0,1 0 1 0 0,0-1 0 0 0,-1 1-1 0 0,1-1 1 0 0,0 0-1 0 0,0 1 1 0 0,0-1-1 0 0,1 0 1 0 0,-1 0-1 0 0,0-1 1 0 0,1 1-1 0 0,1 1-33 0 0,2-1 376 0 0,1 0-1 0 0,-1 0 1 0 0,0-1 0 0 0,1 1-1 0 0,-1-1 1 0 0,1-1 0 0 0,0 1-1 0 0,-1-1 1 0 0,1-1 0 0 0,-1 1 0 0 0,1-1-1 0 0,-1 0 1 0 0,1 0 0 0 0,-1-1-1 0 0,1 0 1 0 0,-1 0 0 0 0,0-1-1 0 0,0 1 1 0 0,0-1 0 0 0,-1 0-1 0 0,1-1-375 0 0,12-8 346 0 0,0-1-1 0 0,-1 0 1 0 0,-1-1-1 0 0,-1-1 1 0 0,0 0-1 0 0,-1-1 1 0 0,0-1-1 0 0,10-17-345 0 0,-16 22-57 0 0,-1-1 0 0 0,-1 0 0 0 0,0 0-1 0 0,0 0 1 0 0,-1-1 0 0 0,-1 1 0 0 0,-1-1 0 0 0,0 0-1 0 0,0 0 1 0 0,-1-1 0 0 0,-1 1 0 0 0,-1 0 0 0 0,-1-13 57 0 0,1 24-57 0 0,0 1 0 0 0,-1 0 0 0 0,1-1 0 0 0,-1 1 1 0 0,0 0-1 0 0,0-1 0 0 0,0 1 0 0 0,0 0 0 0 0,0 0 0 0 0,0 0 1 0 0,-1 0-1 0 0,1 0 0 0 0,-1 0 0 0 0,1 1 0 0 0,-1-1 0 0 0,0 0 1 0 0,0 1-1 0 0,1-1 0 0 0,-1 1 0 0 0,0 0 0 0 0,-1-1 1 0 0,1 1-1 0 0,0 0 0 0 0,0 0 0 0 0,0 1 0 0 0,-1-1 0 0 0,1 0 1 0 0,0 1-1 0 0,-1-1 0 0 0,1 1 0 0 0,0 0 0 0 0,-1 0 0 0 0,1 0 1 0 0,0 0-1 0 0,-1 0 0 0 0,-1 1 57 0 0,-87 22-2519 0 0,72-12 2330 0 0,1 0 0 0 0,1 2 0 0 0,0 0 0 0 0,1 0 0 0 0,0 2 0 0 0,1 0 0 0 0,1 1 0 0 0,0 0 0 0 0,1 1 0 0 0,1 0 0 0 0,1 1 1 0 0,0 1-1 0 0,1 0 0 0 0,1 0 0 0 0,-3 13 189 0 0,8-23 29 0 0,1-1 1 0 0,0 1 0 0 0,0 0-1 0 0,1 1 1 0 0,1-1 0 0 0,-1 0-1 0 0,1 0 1 0 0,1 1 0 0 0,0-1-1 0 0,0 1 1 0 0,1-1 0 0 0,0 0-1 0 0,1 1 1 0 0,0-1-1 0 0,0 0 1 0 0,1 0 0 0 0,0 0-1 0 0,1-1 1 0 0,0 1 0 0 0,0-1-1 0 0,0 0 1 0 0,1 0 0 0 0,1 0-1 0 0,-1 0 1 0 0,1-1 0 0 0,1 0-1 0 0,-1-1 1 0 0,1 1-1 0 0,0-1 1 0 0,1 0 0 0 0,-1-1-1 0 0,1 0 1 0 0,0 0 0 0 0,1-1-1 0 0,6 3-29 0 0,-4-4 376 0 0,1-1-1 0 0,0 0 0 0 0,-1-1 1 0 0,1 0-1 0 0,0-1 0 0 0,0 0 0 0 0,0-1 1 0 0,0 0-1 0 0,-1-1 0 0 0,1 0 1 0 0,0-1-1 0 0,-1 0 0 0 0,0-1 1 0 0,0-1-1 0 0,0 1 0 0 0,5-5-375 0 0,-5 4 76 0 0,-1-2-1 0 0,1 1 1 0 0,-1-1-1 0 0,-1-1 0 0 0,1 0 1 0 0,-1 0-1 0 0,-1-1 1 0 0,1 0-1 0 0,-2-1 1 0 0,1 1-1 0 0,-1-2 1 0 0,-1 1-1 0 0,0-1 1 0 0,0 0-1 0 0,-1 0 1 0 0,0-1-76 0 0,10-112-4192 0 0,-15 122 3925 0 0,0 0 1 0 0,-1 0-1 0 0,1 0 1 0 0,-1 0-1 0 0,0 0 1 0 0,1 0-1 0 0,-1 0 0 0 0,0 0 1 0 0,0 0-1 0 0,0 1 1 0 0,0-1-1 0 0,-1 0 1 0 0,1 0-1 0 0,0 1 0 0 0,-1-1 1 0 0,1 1-1 0 0,-1-1 1 0 0,0 1-1 0 0,1 0 1 0 0,-1 0-1 0 0,0-1 0 0 0,0 1 1 0 0,0 0-1 0 0,1 1 1 0 0,-1-1-1 0 0,0 0 1 0 0,0 1-1 0 0,-1-1 0 0 0,1 1 1 0 0,0-1-1 0 0,0 1 1 0 0,0 0-1 0 0,0 0 1 0 0,0 0-1 0 0,0 0 0 0 0,0 0 1 0 0,0 1-1 0 0,-1-1 1 0 0,1 0-1 0 0,-2 2 267 0 0,1-2-25 0 0,-10 0-84 0 0</inkml:trace>
  <inkml:trace contextRef="#ctx0" brushRef="#br0" timeOffset="17170.968">5461 5107 0 0 0,'0'0'1124'0'0,"0"0"645"0"0,0 0 219 0 0,33 24-65 0 0,104 71-130 0 0,-135-93-1708 0 0,0 0 0 0 0,1 0 0 0 0,-1 0 0 0 0,0 0 0 0 0,0-1 0 0 0,1 1 0 0 0,-1-1 0 0 0,1 1 0 0 0,0-1 0 0 0,-1 0 0 0 0,1 0 0 0 0,0 0 0 0 0,-1 0 0 0 0,1-1 0 0 0,0 1 0 0 0,0-1 0 0 0,0 0 0 0 0,0 0 0 0 0,0 0 0 0 0,0 0 0 0 0,-1 0 0 0 0,1 0 0 0 0,0-1 0 0 0,0 0 0 0 0,0 1 0 0 0,-1-1 0 0 0,1 0 0 0 0,0 0 0 0 0,0-1-85 0 0,8-3 486 0 0,132-57 3501 0 0,-125 52-3815 0 0,-1 0 0 0 0,-1 0 0 0 0,0-2 0 0 0,0 0 0 0 0,-1-1 0 0 0,-1 0 0 0 0,0-1 0 0 0,-1-1-1 0 0,0 0 1 0 0,10-16-172 0 0,1-32-190 0 0,-24 61 130 0 0,1 1-1 0 0,-1-1 1 0 0,1 0 0 0 0,-1 1-1 0 0,0-1 1 0 0,0 0 0 0 0,0 1-1 0 0,0-1 1 0 0,0 0 0 0 0,0 0-1 0 0,0 1 1 0 0,0-1 0 0 0,-1 0-1 0 0,1 1 1 0 0,-1-1 0 0 0,0 1-1 0 0,1-1 1 0 0,-1 0 0 0 0,0 1-1 0 0,0-1 1 0 0,0 1 0 0 0,0 0-1 0 0,0-1 1 0 0,0 1 0 0 0,0 0-1 0 0,0 0 1 0 0,0-1 0 0 0,-1 1-1 0 0,1 0 1 0 0,-1 0 0 0 0,1 1-1 0 0,-1-1 1 0 0,1 0 0 0 0,-1 0 0 0 0,-1 0 60 0 0,-6-1-460 0 0,0 1 0 0 0,-1 0 1 0 0,1 0-1 0 0,-1 1 1 0 0,1 0-1 0 0,-1 0 1 0 0,1 1-1 0 0,-1 1 0 0 0,1 0 1 0 0,0 0-1 0 0,0 0 1 0 0,0 1-1 0 0,0 1 1 0 0,0 0-1 0 0,1 0 1 0 0,-1 0-1 0 0,1 2 460 0 0,-130 101-3435 0 0,127-98 3170 0 0,2 0 1 0 0,-1 1-1 0 0,1-1 1 0 0,0 2-1 0 0,1-1 1 0 0,1 1-1 0 0,-1 1 1 0 0,2-1-1 0 0,-1 1 0 0 0,2 1 1 0 0,0-1-1 0 0,0 1 1 0 0,1-1-1 0 0,-1 10 265 0 0,4-20 3 0 0,1 1-1 0 0,0-1 0 0 0,0 0 0 0 0,0 1 1 0 0,0-1-1 0 0,1 1 0 0 0,-1-1 0 0 0,0 0 1 0 0,1 1-1 0 0,0-1 0 0 0,0 0 0 0 0,-1 0 1 0 0,1 1-1 0 0,1-1 0 0 0,-1 0 1 0 0,0 0-1 0 0,0 0 0 0 0,1 0 0 0 0,-1 0 1 0 0,1-1-1 0 0,0 1 0 0 0,-1 0 0 0 0,1-1 1 0 0,0 1-1 0 0,0-1 0 0 0,0 0 0 0 0,0 1 1 0 0,0-1-1 0 0,0 0 0 0 0,1 0 0 0 0,-1 0 1 0 0,0-1-1 0 0,3 1-2 0 0,83 7 2414 0 0,-74-8-1509 0 0,4-1-84 0 0,0-1 0 0 0,0-1-1 0 0,-1-1 1 0 0,1-1-1 0 0,-1 0 1 0 0,0-1-1 0 0,0-1 1 0 0,-1 0-1 0 0,0-1 1 0 0,0-1 0 0 0,-1-1-1 0 0,0 0 1 0 0,0-1-1 0 0,6-7-820 0 0,-12 11 81 0 0,0 0 1 0 0,-1-1-1 0 0,0 1 0 0 0,-1-1 0 0 0,1-1 0 0 0,-2 0 1 0 0,1 0-1 0 0,-1 0 0 0 0,0 0 0 0 0,-1-1 1 0 0,-1 0-1 0 0,1 0 0 0 0,-1-1 0 0 0,-1 1 0 0 0,0-1 1 0 0,-1 0-1 0 0,0 1 0 0 0,0-1 0 0 0,-1 0 1 0 0,0-4-82 0 0,-2 12-62 0 0,1 0 0 0 0,-1 1 1 0 0,1-1-1 0 0,-1 1 1 0 0,0-1-1 0 0,0 1 0 0 0,0-1 1 0 0,-1 1-1 0 0,1 0 1 0 0,0-1-1 0 0,-1 1 0 0 0,0 0 1 0 0,1 0-1 0 0,-1 0 1 0 0,0 0-1 0 0,0 0 1 0 0,0 1-1 0 0,0-1 0 0 0,0 0 1 0 0,-1 1-1 0 0,1 0 1 0 0,0 0-1 0 0,-1-1 0 0 0,1 1 1 0 0,-1 0-1 0 0,1 1 1 0 0,-1-1-1 0 0,1 0 0 0 0,-1 1 1 0 0,0 0-1 0 0,1-1 1 0 0,-1 1-1 0 0,-2 0 62 0 0,-86 17-2891 0 0,71-6 2628 0 0,1 1 0 0 0,0 0 0 0 0,1 2 0 0 0,1 0 0 0 0,0 1 0 0 0,1 0 0 0 0,0 2 0 0 0,1 0 0 0 0,1 0 0 0 0,1 1-1 0 0,1 1 1 0 0,0 0 0 0 0,-4 13 263 0 0,13-28-31 0 0,0 1 0 0 0,1-1 0 0 0,-1 1 0 0 0,1 0 0 0 0,1 0 0 0 0,-1 0 0 0 0,1 0 0 0 0,-1 0 0 0 0,1 0 0 0 0,1 0 0 0 0,-1 0-1 0 0,1 1 1 0 0,0-1 0 0 0,0 0 0 0 0,1 0 0 0 0,-1 0 0 0 0,1 1 0 0 0,0-1 0 0 0,1 0 0 0 0,-1 0 0 0 0,1 0 0 0 0,0 0 0 0 0,1 0 31 0 0,1-2 209 0 0,1-2 0 0 0,0 1 0 0 0,0 0 1 0 0,0-1-1 0 0,0 0 0 0 0,0 0 1 0 0,0-1-1 0 0,1 0 0 0 0,-1 1 1 0 0,0-2-1 0 0,0 1 0 0 0,0 0 0 0 0,0-1 1 0 0,0 0-1 0 0,0 0 0 0 0,0-1 1 0 0,1 0-210 0 0,11-6 487 0 0,-1-2 0 0 0,0 0 1 0 0,0 0-1 0 0,-1-2 1 0 0,0 0-1 0 0,-1 0 0 0 0,-1-1 1 0 0,0-1-1 0 0,0-1 0 0 0,-2 1 1 0 0,7-12-488 0 0,-6 11-11 0 0,-2-1 1 0 0,0 1-1 0 0,-1-2 1 0 0,-1 1-1 0 0,0-1 0 0 0,-1-1 1 0 0,-1 1-1 0 0,-1-1 1 0 0,0 0-1 0 0,-1 0 0 0 0,-1-1 1 0 0,-1 1-1 0 0,-1-1 1 0 0,0 1-1 0 0,-2-17 11 0 0,1 33-73 0 0,0 0 1 0 0,-1 0-1 0 0,1 0 0 0 0,0 0 1 0 0,-1-1-1 0 0,0 1 0 0 0,1 0 1 0 0,-1 0-1 0 0,0 0 0 0 0,0 0 1 0 0,0 1-1 0 0,0-1 0 0 0,-1 0 1 0 0,1 0-1 0 0,0 0 0 0 0,-1 1 1 0 0,1-1-1 0 0,-1 1 0 0 0,0-1 0 0 0,0 1 1 0 0,1 0-1 0 0,-1 0 0 0 0,0 0 1 0 0,0 0-1 0 0,0 0 0 0 0,0 0 1 0 0,0 0-1 0 0,0 0 0 0 0,0 1 1 0 0,0-1-1 0 0,0 1 0 0 0,-1 0 1 0 0,1 0-1 0 0,0-1 0 0 0,0 1 1 0 0,0 1-1 0 0,-1-1 0 0 0,1 0 1 0 0,0 0-1 0 0,0 1 0 0 0,0-1 0 0 0,0 1 1 0 0,0 0-1 0 0,0 0 0 0 0,0 0 1 0 0,0 0-1 0 0,0 0 0 0 0,0 0 1 0 0,0 0-1 0 0,1 0 0 0 0,-1 1 1 0 0,0-1-1 0 0,1 1 0 0 0,-1 0 1 0 0,1-1-1 0 0,-1 2 73 0 0,-11 11-170 0 0,1 0 0 0 0,1 1-1 0 0,1 0 1 0 0,0 1 0 0 0,1 0 0 0 0,0 0 0 0 0,1 1 0 0 0,1 0 0 0 0,1 1-1 0 0,1-1 1 0 0,0 1 0 0 0,1 0 0 0 0,1 1 0 0 0,1-1 0 0 0,0 0-1 0 0,1 1 1 0 0,2 8 170 0 0,0-25 42 0 0,0 0-1 0 0,0 1 1 0 0,0-1 0 0 0,0 0-1 0 0,0 0 1 0 0,1-1-1 0 0,-1 1 1 0 0,1 0 0 0 0,-1 0-1 0 0,1-1 1 0 0,0 1-1 0 0,0-1 1 0 0,0 1-1 0 0,0-1 1 0 0,0 0 0 0 0,0 0-1 0 0,0 0 1 0 0,0 0-1 0 0,0 0 1 0 0,0 0-1 0 0,1 0 1 0 0,-1-1 0 0 0,0 1-1 0 0,1-1 1 0 0,-1 0-1 0 0,0 0 1 0 0,1 0 0 0 0,-1 0-1 0 0,0 0 1 0 0,1 0-1 0 0,-1-1 1 0 0,0 1-1 0 0,0-1 1 0 0,1 1 0 0 0,-1-1-1 0 0,0 0 1 0 0,0 0-1 0 0,0 0 1 0 0,0 0-1 0 0,0 0 1 0 0,0-1 0 0 0,0 1-1 0 0,0 0 1 0 0,0-1-1 0 0,0 0-41 0 0,11-6 132 0 0,-1-1 0 0 0,0 0-1 0 0,0-1 1 0 0,-1-1 0 0 0,-1 1-1 0 0,0-2 1 0 0,0 1 0 0 0,-1-2 0 0 0,0 1-1 0 0,-1-1 1 0 0,-1 0 0 0 0,0-1-1 0 0,3-7-131 0 0,26-120-6925 0 0,-34 128 1020 0 0</inkml:trace>
  <inkml:trace contextRef="#ctx0" brushRef="#br0" timeOffset="18853.25">6005 4860 0 0 0,'0'0'439'0'0,"0"0"473"0"0,0 0-41 0 0,0 0-194 0 0,0 0-153 0 0,-7 32-170 0 0,-20 99-110 0 0,26-129-234 0 0,0 0 1 0 0,0 0 0 0 0,0 0-1 0 0,0 1 1 0 0,1-1-1 0 0,-1 0 1 0 0,1 0 0 0 0,-1 1-1 0 0,1-1 1 0 0,0 0-1 0 0,0 1 1 0 0,0-1 0 0 0,0 0-1 0 0,0 1 1 0 0,1-1-1 0 0,-1 0 1 0 0,1 0 0 0 0,-1 1-1 0 0,1-1 1 0 0,0 0 0 0 0,0 0-1 0 0,0 0 1 0 0,0 0-1 0 0,0 0 1 0 0,1 0 0 0 0,-1 1-11 0 0,4 1 43 0 0,-2 0-20 0 0,1-1-1 0 0,-1-1 1 0 0,1 1 0 0 0,0 0 0 0 0,0-1 0 0 0,0 0 0 0 0,0 1 0 0 0,0-2 0 0 0,0 1 0 0 0,1 0 0 0 0,-1-1 0 0 0,1 0-1 0 0,-1 0 1 0 0,1 0 0 0 0,-1-1 0 0 0,1 1 0 0 0,-1-1 0 0 0,1 0 0 0 0,0-1 0 0 0,-1 1 0 0 0,1-1 0 0 0,-1 0 0 0 0,1 0-1 0 0,-1 0 1 0 0,0 0 0 0 0,1-1 0 0 0,-1 0 0 0 0,0 0 0 0 0,0 0 0 0 0,0 0 0 0 0,0-1 0 0 0,0 0 0 0 0,-1 1 0 0 0,1-1-1 0 0,-1-1 1 0 0,0 1 0 0 0,0 0 0 0 0,0-1 0 0 0,0 0 0 0 0,0 1 0 0 0,-1-1 0 0 0,0 0 0 0 0,0 0 0 0 0,0-1 0 0 0,0 1 0 0 0,-1 0-1 0 0,1-1 1 0 0,-1 1 0 0 0,0-1 0 0 0,0-1-23 0 0,1-2-315 0 0,0-1-1 0 0,-1 1 1 0 0,1-1-1 0 0,-2 1 1 0 0,1-1-1 0 0,-1 1 1 0 0,0-1-1 0 0,-1 0 1 0 0,0 1-1 0 0,-1-1 0 0 0,1 1 1 0 0,-2 0-1 0 0,1 0 1 0 0,-1-1-1 0 0,0 1 1 0 0,-1 1-1 0 0,0-2 316 0 0,0 8 39 0 0,1 0-1 0 0,-1 0 1 0 0,1 1-1 0 0,0-1 1 0 0,-1 1-1 0 0,1 0 1 0 0,-1 0-1 0 0,1 0 1 0 0,-1 1-1 0 0,1-1 1 0 0,-1 1-1 0 0,1 0 1 0 0,0 0-1 0 0,-1 0 1 0 0,1 0-1 0 0,0 0 1 0 0,0 1 0 0 0,0-1-1 0 0,0 1 1 0 0,0 0-1 0 0,0 0 1 0 0,0 0-1 0 0,0 1 1 0 0,1-1-1 0 0,-1 0 1 0 0,1 1-1 0 0,0 0 1 0 0,0 0-1 0 0,0-1 1 0 0,0 1-1 0 0,0 0 1 0 0,0 3-39 0 0,-6 2-24 0 0,1 0 0 0 0,1 0 0 0 0,-1 1 0 0 0,2 0 0 0 0,-1 0 0 0 0,1 0 0 0 0,0 1 0 0 0,1 0 0 0 0,0 0 0 0 0,1 0 0 0 0,0 0 0 0 0,1 0 0 0 0,0 1 0 0 0,-1 8 24 0 0,4-18 55 0 0,0 0 1 0 0,1 1 0 0 0,-1-1 0 0 0,0 0 0 0 0,1 0 0 0 0,-1 0 0 0 0,1 0 0 0 0,-1-1 0 0 0,1 1 0 0 0,0 0 0 0 0,-1-1 0 0 0,1 1 0 0 0,0-1 0 0 0,-1 1 0 0 0,1-1-1 0 0,0 0 1 0 0,0 0 0 0 0,-1 1 0 0 0,1-1 0 0 0,0-1 0 0 0,0 1 0 0 0,-1 0 0 0 0,1 0 0 0 0,0-1 0 0 0,0 1 0 0 0,-1-1 0 0 0,1 1 0 0 0,-1-1 0 0 0,1 0-1 0 0,0 1 1 0 0,-1-1 0 0 0,1 0 0 0 0,0-1-56 0 0,14-5 161 0 0,-1-1 0 0 0,0 0 0 0 0,-1-1 0 0 0,0-1 0 0 0,0 0 0 0 0,-1-1 0 0 0,-1 0 0 0 0,0-1 0 0 0,0-1 0 0 0,-1 0 0 0 0,-1 0 0 0 0,0-1 0 0 0,0 0 0 0 0,-1-3-161 0 0,-6 10-293 0 0,-1-1 0 0 0,0 1 1 0 0,0-1-1 0 0,0 0 0 0 0,-1 0 0 0 0,0 0 0 0 0,-1 0 1 0 0,0 0-1 0 0,0 0 0 0 0,-1 0 0 0 0,0 0 0 0 0,0 0 1 0 0,-1 0-1 0 0,0 1 0 0 0,0-1 0 0 0,-2-2 293 0 0,3 8-15 0 0,0 0 0 0 0,-1 1 0 0 0,1-1 0 0 0,-1 0 0 0 0,1 1 0 0 0,-1-1 0 0 0,0 1 0 0 0,1 0 0 0 0,-1 0 0 0 0,0 0 0 0 0,0 0 0 0 0,0 0 0 0 0,0 0 0 0 0,0 0 0 0 0,0 0 0 0 0,0 1 0 0 0,0-1 0 0 0,0 1 0 0 0,-1-1 0 0 0,1 1 0 0 0,0 0 0 0 0,0 0 0 0 0,0 0 0 0 0,0 0 0 0 0,-1 1 0 0 0,1-1 0 0 0,0 0 0 0 0,0 1 1 0 0,0-1-2 0 0,0 1 1 0 0,0 0 0 0 0,0 0 0 0 0,0 0 0 0 0,-1 0 15 0 0,-59 47 542 0 0,53-36 168 0 0,4-8-412 0 0,0 1 0 0 0,1 0 0 0 0,0 0 0 0 0,0 1 0 0 0,1-1 0 0 0,-1 1 0 0 0,1 0 0 0 0,0-1 0 0 0,1 2 0 0 0,-1-1 0 0 0,1 0 0 0 0,1 0 0 0 0,-2 6-298 0 0,16-23 3791 0 0,97-191-5814 0 0,-185 264 271 0 0,-22 27 2864 0 0,78-53-1135 0 0,34-36 609 0 0,78-51 879 0 0,-86 47-1450 0 0,5-2 94 0 0,0 0 1 0 0,0-1 0 0 0,-1 0-1 0 0,0-1 1 0 0,-1 0-1 0 0,0-1 1 0 0,0 0-1 0 0,0-1 1 0 0,2-5-110 0 0,-11 15 44 0 0,0-1 0 0 0,-1 0 0 0 0,1 1 0 0 0,0-1 1 0 0,-1 0-1 0 0,1 0 0 0 0,0 1 0 0 0,-1-1 0 0 0,1 0 1 0 0,-1 0-1 0 0,0 0 0 0 0,1 0 0 0 0,-1 0 0 0 0,0 0 1 0 0,1 0-1 0 0,-1 1 0 0 0,0-1 0 0 0,0 0 0 0 0,0 0 1 0 0,0 0-1 0 0,0 0 0 0 0,0 0 0 0 0,0 0 0 0 0,0 0 1 0 0,0 0-1 0 0,-1 0 0 0 0,1 0 0 0 0,0 0 0 0 0,0 0 1 0 0,-1 0-1 0 0,1 0 0 0 0,-1 0 0 0 0,1 1 0 0 0,-1-1 1 0 0,1 0-1 0 0,-1 0 0 0 0,0 0 0 0 0,1 1 0 0 0,-1-1 1 0 0,0 0-1 0 0,1 1 0 0 0,-1-1 0 0 0,0 1 0 0 0,0-1 1 0 0,0 1-1 0 0,0-1 0 0 0,0 1 0 0 0,1-1 0 0 0,-1 1 1 0 0,0 0-1 0 0,0-1 0 0 0,0 1 0 0 0,0 0 0 0 0,0 0 1 0 0,0 0-1 0 0,0 0-44 0 0,-13 3 55 0 0,1 1 1 0 0,0 0-1 0 0,1 1 1 0 0,-1 1-1 0 0,1 0 1 0 0,0 0-1 0 0,0 1 1 0 0,1 1-1 0 0,0 0 0 0 0,0 0 1 0 0,1 1-1 0 0,0 1 1 0 0,0 0-1 0 0,1 0 1 0 0,1 1-1 0 0,0 0 1 0 0,-2 3-56 0 0,-3 2 109 0 0,4-7-114 0 0,1-1-1 0 0,0 1 0 0 0,1 1 0 0 0,0-1 0 0 0,0 2 0 0 0,1-1 0 0 0,0 0 0 0 0,1 1 0 0 0,0 0 0 0 0,1 0 0 0 0,0 1 0 0 0,1-1 0 0 0,0 1 0 0 0,1 0 0 0 0,0 0 0 0 0,1 0 0 0 0,0 2 6 0 0,4-11-29 0 0,-1 1 1 0 0,1-1 0 0 0,-1 1-1 0 0,1-1 1 0 0,0 0 0 0 0,0 0 0 0 0,1 0-1 0 0,-1-1 1 0 0,1 1 0 0 0,-1-1-1 0 0,1 0 1 0 0,0 0 0 0 0,0 0-1 0 0,0 0 1 0 0,0-1 0 0 0,0 1 0 0 0,0-1-1 0 0,0 0 1 0 0,1 0 0 0 0,-1-1-1 0 0,0 1 1 0 0,0-1 0 0 0,1 0-1 0 0,-1 0 1 0 0,0-1 0 0 0,1 1-1 0 0,-1-1 1 0 0,0 0 0 0 0,1 0 28 0 0,4 1-19 0 0,183-4 559 0 0,-191 5-494 0 0,0 0 0 0 0,-1-1 0 0 0,1 1 0 0 0,0 0 0 0 0,0 0 0 0 0,-1 0 1 0 0,1 0-1 0 0,-1 0 0 0 0,1 0 0 0 0,-1 0 0 0 0,1 0 0 0 0,-1 0 0 0 0,1 0 1 0 0,-1 0-1 0 0,0 0 0 0 0,0 0 0 0 0,1 0 0 0 0,-1 0 0 0 0,0 0 0 0 0,0 1 1 0 0,0-1-1 0 0,0 0 0 0 0,0 0 0 0 0,-1 0 0 0 0,1 0 0 0 0,0 0 0 0 0,0 0 1 0 0,-1 0-1 0 0,1 0 0 0 0,-1 0 0 0 0,1 0 0 0 0,-1 0 0 0 0,1 0 1 0 0,-1 0-1 0 0,0 0 0 0 0,1 0 0 0 0,-1 0 0 0 0,0 0 0 0 0,0 0 0 0 0,0 0-46 0 0,-168 153 3172 0 0,157-146-2993 0 0,0 3-112 0 0,-1 0 0 0 0,0-2 0 0 0,0 0 0 0 0,-2 0 0 0 0,1-1 0 0 0,-1-1 0 0 0,0 0 0 0 0,0-1 0 0 0,0-1 0 0 0,-1 0 0 0 0,0-1 0 0 0,-10 0-67 0 0,-19-2-529 0 0,37 0 441 0 0,-1 0 1 0 0,0-1-1 0 0,1 0 1 0 0,-1-1-1 0 0,0 0 1 0 0,0 0-1 0 0,0-1 1 0 0,0 0-1 0 0,1-1 0 0 0,-1 0 1 0 0,1 0-1 0 0,-1-1 1 0 0,1 0-1 0 0,0 0 1 0 0,0-1-1 0 0,0 0 1 0 0,0 0-1 0 0,1-1 1 0 0,0 0-1 0 0,0-1 0 0 0,-2-1 88 0 0,7-55-264 0 0,2 61 255 0 0,0 0-1 0 0,0 0 0 0 0,0 1 0 0 0,1-1 0 0 0,-2 0 0 0 0,1 1 1 0 0,0-1-1 0 0,0 0 0 0 0,0 0 0 0 0,0 1 0 0 0,0-1 1 0 0,0 0-1 0 0,-1 1 0 0 0,1-1 0 0 0,0 0 0 0 0,-1 1 1 0 0,1-1-1 0 0,0 0 0 0 0,-1 1 0 0 0,1-1 0 0 0,-1 1 1 0 0,1-1-1 0 0,-1 1 0 0 0,1-1 0 0 0,-1 1 0 0 0,1-1 0 0 0,-1 1 1 0 0,0-1-1 0 0,1 1 0 0 0,-1 0 0 0 0,0-1 0 0 0,1 1 1 0 0,-1 0-1 0 0,0 0 0 0 0,1 0 0 0 0,-1-1 0 0 0,0 1 1 0 0,0 0-1 0 0,1 0 0 0 0,-1 0 0 0 0,0 0 0 0 0,1 0 1 0 0,-1 0-1 0 0,0 0 0 0 0,0 0 0 0 0,1 1 0 0 0,-1-1 0 0 0,0 0 1 0 0,1 0-1 0 0,-2 1 10 0 0,-8-1-3 0 0,9 0 55 0 0,1 0-9 0 0,0 0-26 0 0,38 11-829 0 0,188-3 1777 0 0,-163-22-507 0 0,-62 13-24 0 0,-30 2 504 0 0,-109 46-1577 0 0,54-13-99 0 0,61-23-244 0 0,-1-1 0 0 0,0-1 0 0 0,-1-1-1 0 0,0-1 1 0 0,0-2 0 0 0,-1 0 0 0 0,1-2 0 0 0,-10 0 982 0 0,33-2 57 0 0,0-1-1 0 0,0 0 1 0 0,1 0 0 0 0,-1 0 0 0 0,0-1-1 0 0,0 1 1 0 0,1 0 0 0 0,-1-1-1 0 0,0 1 1 0 0,1-1 0 0 0,-1 1-1 0 0,0-1 1 0 0,1 0 0 0 0,-1 0 0 0 0,1 1-1 0 0,-1-1 1 0 0,1 0 0 0 0,0-1-1 0 0,-1 1 1 0 0,1 0 0 0 0,0 0-1 0 0,0-1 1 0 0,0 1 0 0 0,0 0-1 0 0,0-1 1 0 0,0 1 0 0 0,0-1 0 0 0,0 1-1 0 0,0-1 1 0 0,1 0 0 0 0,-1 1-1 0 0,1-1 1 0 0,-1 0 0 0 0,1 1-1 0 0,0-1 1 0 0,-1 0 0 0 0,1 1 0 0 0,0-1-1 0 0,0 0 1 0 0,0 0 0 0 0,1 1-1 0 0,-1-1 1 0 0,0 0 0 0 0,1 0-1 0 0,-1 1 1 0 0,1-1 0 0 0,-1 0-57 0 0,31-78 1944 0 0,33-56-166 0 0,-60 120-1806 0 0,0 1 0 0 0,1 0 0 0 0,1 1 0 0 0,0-1 1 0 0,1 1-1 0 0,1 0 0 0 0,0 1 0 0 0,1 0 0 0 0,1 0 1 0 0,-1 1-1 0 0,2 0 0 0 0,0 0 0 0 0,0 1 0 0 0,3 0 28 0 0,45-62 167 0 0,-30 28-263 0 0,-11 20-1500 0 0,-5 6-4414 0 0,-6 8-519 0 0</inkml:trace>
  <inkml:trace contextRef="#ctx0" brushRef="#br0" timeOffset="24793.866">5667 5343 0 0 0,'0'0'448'0'0,"0"0"422"0"0,0 0 116 0 0,0 0-29 0 0,0 0-48 0 0,0 0-93 0 0,0 0-10 0 0,0 0 27 0 0,0 0 12 0 0,-6 3 16 0 0,-32 19 838 0 0,-13-16 4303 0 0,-25-18-3737 0 0,66 9-1861 0 0,-12-13 1811 0 0,22 16-1993 0 0,-10-26 1333 0 0,-16 7-818 0 0,-10-6-507 0 0,21 21-200 0 0,-13-7 86 0 0,-2-8 19 0 0,17-58-147 0 0,29-15-76 0 0,17 1-23 0 0,-29 82 83 0 0,-8 14-33 0 0,-8 17-28 0 0,-18 128 122 0 0,16-25 40 0 0,14-120-62 0 0,0-1 0 0 0,0 1 0 0 0,1 0 0 0 0,0-1 0 0 0,0 1 0 0 0,0 0-1 0 0,0-1 1 0 0,1 1 0 0 0,0-1 0 0 0,0 0 0 0 0,0 0 0 0 0,1 0 0 0 0,-1 0 0 0 0,1 0-1 0 0,0 0 1 0 0,0 0 0 0 0,0-1 0 0 0,0 0 0 0 0,1 0 0 0 0,3 3-11 0 0,57 49 355 0 0,0-36 259 0 0,-42-12-436 0 0,44 8 58 0 0,-43-14-108 0 0,63-10 134 0 0,-10-27 60 0 0,-50 18-429 0 0,11-12 175 0 0,26-22 8 0 0,10-21 10 0 0,-3-9-110 0 0,-36 38 112 0 0,13-117-82 0 0,-46 151-9 0 0,1 0 0 0 0,-1 1-1 0 0,0-1 1 0 0,-1 0 0 0 0,0 0 0 0 0,-1 0-1 0 0,0 0 1 0 0,0 1 0 0 0,-1-1-1 0 0,-1 0 1 0 0,1 1 0 0 0,-1-1 0 0 0,-1 0 3 0 0,-45-112-46 0 0,18 64 93 0 0,-8-1-74 0 0,-15-4 54 0 0,-23 26-48 0 0,34 26 13 0 0,3 4-4 0 0,-53 11-35 0 0,20 3 92 0 0,8 13-71 0 0,-23 44-8 0 0,41-22 9 0 0,5 1 64 0 0,35-36-40 0 0,1 0 0 0 0,0 1 0 0 0,1 0 0 0 0,0 0 0 0 0,0 0 1 0 0,1 1-1 0 0,0 0 0 0 0,1 0 0 0 0,-1 0 0 0 0,2 0 1 0 0,-1 0-1 0 0,1 1 0 0 0,1-1 0 0 0,0 1 0 0 0,0-1 0 0 0,1 1 1 0 0,0-1-1 0 0,1 5 1 0 0,-15 88 100 0 0,8-80-63 0 0,1 0 1 0 0,1 0-1 0 0,1 1 1 0 0,0-1-1 0 0,2 1 1 0 0,1-1-1 0 0,0 1 1 0 0,4 18-38 0 0,36 70 145 0 0,-35-103-123 0 0,0 0-1 0 0,1 0 1 0 0,-1 0 0 0 0,2-1-1 0 0,-1 0 1 0 0,1 0-1 0 0,0 0 1 0 0,0-1-1 0 0,1 0 1 0 0,0-1-1 0 0,0 0 1 0 0,0 0-1 0 0,1 0 1 0 0,-1-1 0 0 0,1 0-1 0 0,0-1 1 0 0,0 0-1 0 0,1-1 1 0 0,3 1-22 0 0,76 23 262 0 0,30-5 0 0 0,-37-14-74 0 0,-47-3-169 0 0,13-3 111 0 0,2-13-47 0 0,-6 5-35 0 0,-4 0-5 0 0,-2 3-2 0 0,78-28 218 0 0,-60-20 138 0 0,-33 26-266 0 0,-4-11-23 0 0,-2-45 80 0 0,34-75-191 0 0,-34 113-82 0 0,-17 43 101 0 0,0 1 0 0 0,0 0-11 0 0,0 0-11 0 0,2-26 26 0 0,9-54 34 0 0,-11 80-62 0 0,0 0-5 0 0,0 0-14 0 0,0 0 29 0 0,0 0 14 0 0,0 0 5 0 0,0 0-9 0 0,0 0-15 0 0,0 0 18 0 0,0 0-27 0 0,0 0 0 0 0,0 0-4 0 0,0 0-5 0 0,0 0 3 0 0,0 0-6 0 0,0 0-25 0 0,0 19-303 0 0,-3 21 392 0 0,-2 0 0 0 0,-2-1 0 0 0,-1 0 1 0 0,-2 0-1 0 0,-4 5-40 0 0,13-39 3 0 0,-2 7 7 0 0,-1 0 1 0 0,0-1-1 0 0,0 1 1 0 0,-2-1-1 0 0,1 0 1 0 0,-1-1-1 0 0,-1 1 0 0 0,0-1 1 0 0,0 0-1 0 0,-1-1 1 0 0,0 0-1 0 0,-8 7-10 0 0,-53 45 42 0 0,5-9-69 0 0,21-30 50 0 0,-6-11 23 0 0,-32-4-51 0 0,14 15-30 0 0,-75-11 53 0 0,57-10 12 0 0,37-19 69 0 0,21-12-283 0 0,9-29-539 0 0,17 56 474 0 0,0-44-1591 0 0,4 16-6716 0 0,1 20-3568 0 0</inkml:trace>
  <inkml:trace contextRef="#ctx0" brushRef="#br0" timeOffset="30498.971">2631 1793 0 0 0,'0'0'559'0'0,"0"0"20"0"0,0 0-15 0 0,0 0 21 0 0,0 0 39 0 0,10-7 39 0 0,78-64 2706 0 0,83-73 3042 0 0,94-59-2671 0 0,22-17-1989 0 0,536-456 721 0 0,-612 492-1747 0 0,-180 147-162 0 0,-32 55-1292 0 0,-2 8-7168 0 0,3-23-1 0 0</inkml:trace>
  <inkml:trace contextRef="#ctx0" brushRef="#br0" timeOffset="32109.388">6401 4374 1912 0 0,'0'0'841'0'0,"0"0"-177"0"0,0 0 65 0 0,0 0 257 0 0,0 0 234 0 0,0 0 102 0 0,0 0-10 0 0,0 0-117 0 0,0 0-132 0 0,0 0-128 0 0,0 0-97 0 0,0 0-65 0 0,0 0-63 0 0,31-34-13 0 0,97-107-32 0 0,-47 59 589 0 0,316-284 2996 0 0,-200 179-1590 0 0,173-126-2660 0 0,-175 167 665 0 0,-176 127-1707 0 0,-19 19-385 0 0,-2 0-7754 0 0,2 0-2356 0 0</inkml:trace>
  <inkml:trace contextRef="#ctx0" brushRef="#br0" timeOffset="33526.884">3870 129 2577 0 0,'0'0'3036'0'0,"0"0"-1858"0"0,0 0-813 0 0,0 0-221 0 0,0 0 52 0 0,0 0 242 0 0,0 0 243 0 0,0 0 118 0 0,0 0-32 0 0,0 0-35 0 0,0 0-19 0 0,0 0-22 0 0,0 0 13 0 0,5 0-90 0 0,2 1-368 0 0,-1 1 0 0 0,1-1 0 0 0,-1 1 0 0 0,0 0 0 0 0,0 1 0 0 0,0 0 0 0 0,0 0 0 0 0,0 0 0 0 0,0 0 0 0 0,-1 1 0 0 0,1 0 0 0 0,-1 0 0 0 0,0 1-246 0 0,175 113 3033 0 0,104 122-781 0 0,-216-185-1808 0 0,-2 3 0 0 0,-3 2 0 0 0,42 54-444 0 0,171 177 1003 0 0,-29-37-237 0 0,207 225 339 0 0,-240-214-470 0 0,-47-89-259 0 0,49 27 24 0 0,112 55-64 0 0,-275-214-298 0 0,22 18 139 0 0,-3 4-1 0 0,61 71-176 0 0,162 217 328 0 0,-97-123-109 0 0,55 34 102 0 0,-185-213-281 0 0,-65-48-37 0 0,-1-1 21 0 0,-2-3 4 0 0,0 0 8 0 0,0 0-4 0 0,0 0-3 0 0,0 0 14 0 0,0 0-10 0 0,0 0-27 0 0,-26-4-769 0 0,-28-11-4785 0 0,31-1-1341 0 0,9 3-2352 0 0,8 6 2078 0 0</inkml:trace>
  <inkml:trace contextRef="#ctx0" brushRef="#br0" timeOffset="33881.948">7390 3064 7938 0 0,'0'0'1793'0'0,"0"0"-100"0"0,0 0-58 0 0,0 0 16 0 0,0 0-42 0 0,0 0-163 0 0,0 0-248 0 0,0 0-219 0 0,0 0-215 0 0,0 0-165 0 0,0 0-122 0 0,0 0-77 0 0,0 0-4 0 0,-13 15 31 0 0,-37 51 41 0 0,47-62-395 0 0,1 1 0 0 0,-1-1 0 0 0,1 1 1 0 0,0-1-1 0 0,1 1 0 0 0,-1 0 0 0 0,1-1 0 0 0,0 1 0 0 0,0 0 0 0 0,1 0 1 0 0,-1 0-1 0 0,1 0 0 0 0,0 0 0 0 0,0 0 0 0 0,1 0 0 0 0,0 0-73 0 0,0 12 234 0 0,-1 44 366 0 0,3 22-256 0 0,-4 1-1 0 0,-3 0 1 0 0,-4-1 0 0 0,-4 0-1 0 0,-3-1 1 0 0,-11 25-344 0 0,-38 62-18 0 0,33-99-409 0 0,30-69 368 0 0,1-1 0 0 0,0 1-1 0 0,0 0 1 0 0,0-1 0 0 0,0 1 0 0 0,0-1 0 0 0,0 1 0 0 0,0 0 0 0 0,0-1 0 0 0,0 1 0 0 0,0-1 0 0 0,1 1 0 0 0,-1 0-1 0 0,0-1 1 0 0,0 1 0 0 0,1-1 0 0 0,-1 1 0 0 0,0 0 0 0 0,1-1 0 0 0,-1 1 0 0 0,0-1 0 0 0,1 1 0 0 0,-1-1-1 0 0,1 0 1 0 0,-1 1 0 0 0,0-1 0 0 0,1 1 0 0 0,-1-1 0 0 0,1 0 0 0 0,0 1 0 0 0,-1-1 0 0 0,1 0 0 0 0,-1 0 0 0 0,1 1-1 0 0,-1-1 1 0 0,1 0 0 0 0,0 0 0 0 0,-1 0 0 0 0,1 0 0 0 0,0 0 0 0 0,-1 0 0 0 0,1 0 0 0 0,-1 0 0 0 0,1 0-1 0 0,0 0 1 0 0,-1 0 0 0 0,1 0 0 0 0,-1 0 0 0 0,1 0 0 0 0,0-1 0 0 0,-1 1 0 0 0,1 0 0 0 0,-1 0 0 0 0,1-1 0 0 0,-1 1-1 0 0,1 0 1 0 0,0-1 59 0 0,33-17-5092 0 0,-23 8-1020 0 0,0 5-5193 0 0</inkml:trace>
  <inkml:trace contextRef="#ctx0" brushRef="#br0" timeOffset="34975.74">4419 129 0 0 0,'0'0'613'0'0,"0"0"180"0"0,0 0 175 0 0,0 0 131 0 0,0 0 76 0 0,0 0-36 0 0,0 0-93 0 0,0 0-136 0 0,0 0-153 0 0,0 0-116 0 0,-6-15-48 0 0,-17-48-3 0 0,26 20 2796 0 0,2 36-1447 0 0,-17 54 6363 0 0,12 37-8024 0 0,1-43 521 0 0,-6 56-156 0 0,-4 0 0 0 0,-5 0 0 0 0,-13 39-643 0 0,-21 158 424 0 0,42-250-235 0 0,5-39-4447 0 0,1-5-4586 0 0,0 0-3071 0 0</inkml:trace>
  <inkml:trace contextRef="#ctx0" brushRef="#br0" timeOffset="40964.841">5453 593 1880 0 0,'0'0'1710'0'0,"0"0"-296"0"0,0 0-31 0 0,0 0 165 0 0,0 0 150 0 0,0 0-2 0 0,0 0-137 0 0,0 0-195 0 0,0 0-175 0 0,0 0-117 0 0,0 0-83 0 0,-2-11-108 0 0,-1-3-490 0 0,-2-9-110 0 0,4-3 3734 0 0,44 19-2573 0 0,-12 7-1193 0 0,-8-2-106 0 0,0 1 0 0 0,1 1 0 0 0,-1 1-1 0 0,-1 1 1 0 0,1 1 0 0 0,0 1 0 0 0,0 1 0 0 0,-1 1 0 0 0,0 1-1 0 0,-1 1 1 0 0,1 1 0 0 0,7 5-143 0 0,-26-12 14 0 0,1 1 0 0 0,0 0 1 0 0,0-1-1 0 0,-1 1 0 0 0,0 1 0 0 0,1-1 0 0 0,-1 0 0 0 0,0 1 1 0 0,-1 0-1 0 0,1 0 0 0 0,-1 0 0 0 0,1 0 0 0 0,-1 0 0 0 0,-1 0 1 0 0,1 0-1 0 0,0 1 0 0 0,-1-1 0 0 0,0 1 0 0 0,0-1 1 0 0,0 1-1 0 0,-1-1 0 0 0,0 1 0 0 0,1-1 0 0 0,-2 1 0 0 0,1 0 1 0 0,0-1-1 0 0,-2 5-14 0 0,-3-4 30 0 0,0 0 1 0 0,0 0 0 0 0,-1 0-1 0 0,0-1 1 0 0,0 0 0 0 0,0 0-1 0 0,0-1 1 0 0,-1 1 0 0 0,1-1-1 0 0,-1-1 1 0 0,0 1 0 0 0,0-1-1 0 0,0-1 1 0 0,0 1 0 0 0,0-1-1 0 0,0 0 1 0 0,-1-1-31 0 0,7 1 2 0 0,-260 54 98 0 0,251-53-104 0 0,0 1 1 0 0,0 1 0 0 0,0-1-1 0 0,1 1 1 0 0,0 1 0 0 0,-1 0 0 0 0,2 0-1 0 0,-1 1 1 0 0,1 0 0 0 0,0 1 0 0 0,-6 5 3 0 0,12-8 6 0 0,1 0 1 0 0,-1 1 0 0 0,1-1 0 0 0,0 1 0 0 0,0-1 0 0 0,0 1 0 0 0,0-1 0 0 0,1 1-1 0 0,0 0 1 0 0,0-1 0 0 0,0 1 0 0 0,0 0 0 0 0,1-1 0 0 0,0 1 0 0 0,0-1 0 0 0,0 1 0 0 0,1-1-1 0 0,-1 1 1 0 0,1-1 0 0 0,0 0 0 0 0,0 0 0 0 0,1 0 0 0 0,-1 0 0 0 0,1 0 0 0 0,0 1-7 0 0,69 72 702 0 0,33-34 491 0 0,-53-42-957 0 0,-52-1-260 0 0,0 0-20 0 0,0 0-39 0 0,0 0-50 0 0,0 0-61 0 0,0 0-128 0 0,0 0-175 0 0,8 6-7630 0 0,-6-5 3645 0 0,3 3-8183 0 0</inkml:trace>
  <inkml:trace contextRef="#ctx0" brushRef="#br0" timeOffset="41996.181">5845 1315 2369 0 0,'0'0'4259'0'0,"0"0"-2116"0"0,0 0-657 0 0,0 0 193 0 0,0 0 280 0 0,0 0 87 0 0,0 0-247 0 0,0 0-426 0 0,0 0-350 0 0,0 0-215 0 0,0 0-90 0 0,0 0-41 0 0,0 0-16 0 0,-2 1-33 0 0,-5 7-44 0 0,5-6-25 0 0,2-2-47 0 0,18-11 1838 0 0,-2 1-2281 0 0,1 1 0 0 0,0 0 0 0 0,1 1 1 0 0,0 1-1 0 0,0 1 0 0 0,1 1 0 0 0,-1 0 0 0 0,1 1 1 0 0,0 1-1 0 0,1 1 0 0 0,-1 1 0 0 0,2 0-69 0 0,113 1 68 0 0,-133 0-64 0 0,0 0-1 0 0,1 0 0 0 0,-1 1 1 0 0,0-1-1 0 0,1 0 0 0 0,-1 1 1 0 0,0-1-1 0 0,1 0 0 0 0,-1 1 1 0 0,0-1-1 0 0,0 1 0 0 0,0 0 1 0 0,1-1-1 0 0,-1 1 0 0 0,0 0 0 0 0,0 0 1 0 0,0 0-1 0 0,0 0 0 0 0,0 0 1 0 0,0 0-1 0 0,0 0 0 0 0,-1 0 1 0 0,1 0-1 0 0,0 0 0 0 0,-1 1 1 0 0,1-1-1 0 0,0 0 0 0 0,-1 0 1 0 0,0 1-1 0 0,1-1 0 0 0,-1 0 0 0 0,0 1 1 0 0,0-1-1 0 0,1 0 0 0 0,-1 1 1 0 0,0-1-1 0 0,0 0 0 0 0,0 1 1 0 0,-1-1-1 0 0,1 1 0 0 0,0-1 1 0 0,-1 0-1 0 0,1 1 0 0 0,0-1 1 0 0,-1 0-1 0 0,1 0 0 0 0,-1 1 1 0 0,0-1-1 0 0,1 0 0 0 0,-2 1-3 0 0,-41 57 252 0 0,-67 52-39 0 0,90-78-203 0 0,47-33-74 0 0,108-33 136 0 0,25-7 37 0 0,-123 39-145 0 0,-35 27 39 0 0,-3-14 27 0 0,-1-1 1 0 0,-1 0-1 0 0,0 0 1 0 0,0 0 0 0 0,-1-1-1 0 0,0 1 1 0 0,-1-1 0 0 0,0 0-1 0 0,-1 0 1 0 0,0 0 0 0 0,0-1-31 0 0,-18 34 133 0 0,17-32-69 0 0,0 0 0 0 0,-1-1 0 0 0,0 0-1 0 0,0-1 1 0 0,-1 0 0 0 0,-1 0-1 0 0,1-1 1 0 0,-1 0 0 0 0,-5 2-64 0 0,-15 2 53 0 0,30-9-1140 0 0,34-24-1939 0 0,-31 17 2407 0 0,1 1-496 0 0,-1-1-3364 0 0,1 0-7466 0 0</inkml:trace>
  <inkml:trace contextRef="#ctx0" brushRef="#br0" timeOffset="45272.636">2164 2209 808 0 0,'0'0'1047'0'0,"0"0"-285"0"0,0 0 14 0 0,0 0 300 0 0,0 0 374 0 0,0 0 257 0 0,0 0 53 0 0,0 0-128 0 0,0 0-226 0 0,0 0-240 0 0,0 0-184 0 0,-1 0-411 0 0,-2 0 6915 0 0,-10 214-3557 0 0,13-155-3908 0 0,42-18-3458 0 0,-31-28-2856 0 0,-7-8-1946 0 0</inkml:trace>
  <inkml:trace contextRef="#ctx0" brushRef="#br0" timeOffset="45680.534">2210 3005 3481 0 0,'0'0'931'0'0,"0"0"-89"0"0,0 0 268 0 0,0 0 330 0 0,0 0 194 0 0,0 0-26 0 0,0 0-227 0 0,0 0-281 0 0,0 0-247 0 0,0 0-144 0 0,0 0-68 0 0,0 0-9 0 0,0 0 28 0 0,0 22 4672 0 0,15 150-1299 0 0,6-50-3485 0 0,-17-81-236 0 0,0-3-3666 0 0,-2-14-7558 0 0,-2-20-253 0 0</inkml:trace>
  <inkml:trace contextRef="#ctx0" brushRef="#br0" timeOffset="45996.942">2268 3984 3009 0 0,'0'0'1152'0'0,"0"0"-199"0"0,0 0 102 0 0,0 0 302 0 0,0 0 284 0 0,0 0 124 0 0,0 0-93 0 0,0 0-273 0 0,0 0-251 0 0,0 0-206 0 0,0 0-129 0 0,0 0-34 0 0,-2 21-23 0 0,-11 98 1565 0 0,-1-53 1504 0 0,14-58-3727 0 0,-2 2-188 0 0,1-1-1 0 0,0 1 0 0 0,1-1 0 0 0,0 1 1 0 0,1-1-1 0 0,0 1 0 0 0,0-1 1 0 0,1 0-1 0 0,0 1 0 0 0,1-1 1 0 0,1 4 90 0 0,6 17-4238 0 0,-8-19-3356 0 0,0-4-3886 0 0</inkml:trace>
  <inkml:trace contextRef="#ctx0" brushRef="#br0" timeOffset="46337.573">2187 5188 11266 0 0,'0'0'1326'0'0,"0"0"-555"0"0,0 0-228 0 0,0 0 115 0 0,0 0 131 0 0,0 0-9 0 0,0 0-124 0 0,0 0-171 0 0,-4 31-161 0 0,-16 97-144 0 0,15-4 181 0 0,2-49 396 0 0,1-37-2489 0 0,1 1-7536 0 0,1-32 1372 0 0</inkml:trace>
  <inkml:trace contextRef="#ctx0" brushRef="#br0" timeOffset="56864.227">3104 4676 1096 0 0,'0'0'1212'0'0,"0"0"95"0"0,0 0 235 0 0,0 0 208 0 0,0 0 85 0 0,0 0-95 0 0,0 0-183 0 0,0 0-210 0 0,0 0-191 0 0,0 0-140 0 0,0 0-117 0 0,0-3 5237 0 0,2-13-5625 0 0,16-2-294 0 0,0 1 0 0 0,0 0 1 0 0,2 1-1 0 0,0 1 1 0 0,0 1-1 0 0,2 1 0 0 0,0 1 1 0 0,0 1-1 0 0,1 1 0 0 0,0 1 1 0 0,1 1-1 0 0,4-1-217 0 0,-27 9 0 0 0,0-1 0 0 0,0 0 0 0 0,0 1 0 0 0,0-1 0 0 0,0 1 0 0 0,0-1 0 0 0,0 1 0 0 0,0-1 0 0 0,0 1 0 0 0,0 0 0 0 0,0-1 0 0 0,0 1 0 0 0,1 0 0 0 0,-1 0-1 0 0,0 0 1 0 0,0 0 0 0 0,0 0 0 0 0,0 0 0 0 0,1 0 0 0 0,-1 1 0 0 0,0-1 0 0 0,0 0 0 0 0,0 1 0 0 0,0-1 0 0 0,0 1 0 0 0,0-1 0 0 0,0 1 0 0 0,0-1 0 0 0,0 1 0 0 0,0 0 0 0 0,0-1 0 0 0,0 1 0 0 0,0 0 0 0 0,0 0 0 0 0,0 0-1 0 0,-1-1 1 0 0,1 1 0 0 0,0 0 0 0 0,-1 0 0 0 0,1 0 0 0 0,-1 0 0 0 0,1 1 0 0 0,-1-1 0 0 0,1 0 0 0 0,-1 0 0 0 0,0 0 0 0 0,0 0 0 0 0,1 0 0 0 0,-1 0 0 0 0,0 1 0 0 0,0-1 0 0 0,0 0 0 0 0,0 0 0 0 0,0 0 0 0 0,0 0 0 0 0,-1 1-1 0 0,1-1 1 0 0,-1 1 0 0 0,0 8 9 0 0,-1 1 0 0 0,0-1 0 0 0,-1 0 0 0 0,0 0 0 0 0,-1 0-1 0 0,0 0 1 0 0,-1 0 0 0 0,0-1 0 0 0,0 0 0 0 0,-1 0-1 0 0,0 0 1 0 0,0-1 0 0 0,-1 0 0 0 0,-1 0 0 0 0,-4 4-9 0 0,-38 52 21 0 0,38-42-14 0 0,42-18-29 0 0,33 0 94 0 0,-55-5-70 0 0,0 1 0 0 0,0-1-1 0 0,0 1 1 0 0,0 1 0 0 0,0 0-1 0 0,0 0 1 0 0,0 0 0 0 0,0 1-1 0 0,0 0 1 0 0,-1 1 0 0 0,1 0-1 0 0,0 0 1 0 0,-1 1 0 0 0,0-1-1 0 0,0 2 1 0 0,0-1 0 0 0,-1 1-1 0 0,1 0 1 0 0,-1 0 0 0 0,2 3-2 0 0,-5-2 7 0 0,-1-1 0 0 0,-1 0 0 0 0,1 1 1 0 0,-1 0-1 0 0,0 0 0 0 0,0-1 1 0 0,0 1-1 0 0,-1 0 0 0 0,0 0 1 0 0,0 0-1 0 0,0-1 0 0 0,-1 1 0 0 0,0 0 1 0 0,0 0-1 0 0,-1-1 0 0 0,1 1 1 0 0,-1-1-1 0 0,0 1 0 0 0,-2 1-7 0 0,-8 11 31 0 0,-1 0 0 0 0,-1-1 0 0 0,0 0 0 0 0,-1-1-1 0 0,-1-1 1 0 0,-1 0 0 0 0,0-1 0 0 0,-6 3-31 0 0,-53 30-359 0 0,80-51-4329 0 0,22-20 101 0 0,-12 13-874 0 0,-4 3-5223 0 0</inkml:trace>
  <inkml:trace contextRef="#ctx0" brushRef="#br0" timeOffset="60772.738">3811 4614 1576 0 0,'0'0'2031'0'0,"0"0"-488"0"0,0 0 16 0 0,0 0 152 0 0,0 0 77 0 0,0 0-19 0 0,0 0-238 0 0,0 0-265 0 0,0 0-202 0 0,0 0-197 0 0,0 0-124 0 0,1-2 266 0 0,0-2-971 0 0,-2 3 3929 0 0,-7 9-3910 0 0,1 0 0 0 0,0 1 0 0 0,0-1 0 0 0,1 2 0 0 0,0-1 0 0 0,1 1-1 0 0,0-1 1 0 0,1 1 0 0 0,-2 4-57 0 0,-1 1 8 0 0,-1 1-1 0 0,2-1 0 0 0,0 2 1 0 0,1-1-1 0 0,1 0 0 0 0,1 1 1 0 0,0 0-1 0 0,1 0 0 0 0,0 0 1 0 0,2 14-8 0 0,2-25 17 0 0,1-1 1 0 0,0 1-1 0 0,0-1 1 0 0,0 0-1 0 0,0 0 1 0 0,1-1 0 0 0,0 1-1 0 0,0-1 1 0 0,0 0-1 0 0,1 0 1 0 0,-1 0 0 0 0,1 0-1 0 0,0-1 1 0 0,0 0-1 0 0,0 0 1 0 0,1 0-1 0 0,-1-1 1 0 0,1 1 0 0 0,-1-1-1 0 0,1-1 1 0 0,0 1-1 0 0,0-1 1 0 0,0 0-1 0 0,-1 0 1 0 0,1-1 0 0 0,0 0-1 0 0,0 0 1 0 0,2 0-18 0 0,3 1 142 0 0,0 0-1 0 0,0-1 1 0 0,1 0 0 0 0,-1-1 0 0 0,0 0 0 0 0,0-1-1 0 0,0 0 1 0 0,-1-1 0 0 0,1 0 0 0 0,-1 0 0 0 0,1-1-1 0 0,-1-1 1 0 0,0 0 0 0 0,0 0 0 0 0,-1-1 0 0 0,0 0-1 0 0,0-1 1 0 0,0 0 0 0 0,-1 0 0 0 0,0-1 0 0 0,0 0-142 0 0,-3 2 52 0 0,0 0 0 0 0,-1 0 0 0 0,0 0 0 0 0,0 0 0 0 0,-1-1 1 0 0,0 0-1 0 0,0 1 0 0 0,0-1 0 0 0,-1 0 0 0 0,0-1 0 0 0,0 1 0 0 0,-1 0 1 0 0,0 0-1 0 0,0-1 0 0 0,-1 1 0 0 0,0-1 0 0 0,0 1 0 0 0,-1 0 0 0 0,0-1 1 0 0,0 1-1 0 0,-1 0 0 0 0,0 0 0 0 0,0 0 0 0 0,0 0 0 0 0,-1 0 1 0 0,0 0-1 0 0,-1 1 0 0 0,1-1 0 0 0,-4-3-52 0 0,-3 0-91 0 0,-1 1 0 0 0,0 1 0 0 0,-1-1 0 0 0,0 2-1 0 0,0 0 1 0 0,-1 0 0 0 0,0 1 0 0 0,0 1 0 0 0,0 0 0 0 0,-1 1 0 0 0,0 0 0 0 0,1 1 0 0 0,-1 1-1 0 0,0 0 1 0 0,-1 0 0 0 0,1 2 0 0 0,0 0 0 0 0,0 1 0 0 0,-13 1 91 0 0,-43 40-4606 0 0,54-28 70 0 0,2-5-5451 0 0</inkml:trace>
  <inkml:trace contextRef="#ctx0" brushRef="#br0" timeOffset="61232.466">4076 4418 6169 0 0,'0'0'2063'0'0,"0"0"-280"0"0,0 0-161 0 0,0 0-152 0 0,0 0-273 0 0,0 0-346 0 0,0 0-352 0 0,0 0-228 0 0,0 0-94 0 0,0 0-1 0 0,0 0 10 0 0,0 0-9 0 0,0 0 15 0 0,-1 16-8 0 0,-4 50-21 0 0,5-63-131 0 0,0-1-1 0 0,0 0 1 0 0,0 1 0 0 0,1-1 0 0 0,-1 1 0 0 0,1-1 0 0 0,0 0 0 0 0,0 1 0 0 0,0-1-1 0 0,0 0 1 0 0,0 0 0 0 0,0 0 0 0 0,0 0 0 0 0,1 0 0 0 0,-1 0 0 0 0,1 0 0 0 0,0 0-1 0 0,-1 0 1 0 0,1-1 0 0 0,0 1 0 0 0,0 0 0 0 0,0-1 0 0 0,0 0 0 0 0,0 0 0 0 0,0 1-1 0 0,1-1 1 0 0,-1-1 0 0 0,0 1 0 0 0,1 0 0 0 0,-1 0 0 0 0,0-1 0 0 0,1 1 0 0 0,-1-1 0 0 0,1 0-1 0 0,-1 0 1 0 0,0 0 0 0 0,2 0-32 0 0,2 1 250 0 0,-3-1-89 0 0,0 0-1 0 0,0 1 0 0 0,0-1 0 0 0,0 0 1 0 0,0-1-1 0 0,0 1 0 0 0,0-1 0 0 0,0 1 1 0 0,0-1-1 0 0,0 0 0 0 0,0 0 0 0 0,0 0 1 0 0,0 0-1 0 0,-1-1 0 0 0,1 1 0 0 0,0-1 1 0 0,-1 0-1 0 0,1 1 0 0 0,-1-1 0 0 0,0 0 1 0 0,0-1-1 0 0,1 1 0 0 0,-1 0 0 0 0,-1-1 1 0 0,1 1-1 0 0,0-1 0 0 0,0 1 0 0 0,-1-1 1 0 0,0 0-1 0 0,0 0 0 0 0,1 0 0 0 0,-1 0-160 0 0,1-4 181 0 0,1-1-1 0 0,-1 1 0 0 0,-1-1 0 0 0,1 0 0 0 0,-1 1 0 0 0,-1-1 0 0 0,0 0 0 0 0,0 0 1 0 0,0 0-1 0 0,-1 1 0 0 0,0-1 0 0 0,-1-4-180 0 0,0 8-8 0 0,1 0-1 0 0,-1 0 1 0 0,0 0 0 0 0,0 0-1 0 0,0 1 1 0 0,-1-1 0 0 0,1 1-1 0 0,-1-1 1 0 0,0 1 0 0 0,0 0 0 0 0,0 0-1 0 0,0 0 1 0 0,-1 1 0 0 0,1-1-1 0 0,-1 1 1 0 0,1 0 0 0 0,-1 0-1 0 0,0 0 1 0 0,0 0 0 0 0,-3 0 8 0 0,-31 6-8545 0 0,32-1-3050 0 0</inkml:trace>
  <inkml:trace contextRef="#ctx0" brushRef="#br0" timeOffset="62237.047">2594 4982 0 0 0,'0'0'693'0'0,"0"0"530"0"0,0 0 246 0 0,0 0 60 0 0,0 0 20 0 0,0 0 19 0 0,0 0-22 0 0,0 0-86 0 0,0 0-106 0 0,0 0-202 0 0,0 0-236 0 0,0 0-169 0 0,0 0-132 0 0,-12-1 14 0 0,-33-4-213 0 0,45 3 9125 0 0,117 10-8125 0 0,97-9-263 0 0,-26-46-655 0 0,-158 38-358 0 0,-23 5-520 0 0,-22 6-1119 0 0,1 5-1359 0 0,9-4-588 0 0,-1-2-8743 0 0</inkml:trace>
  <inkml:trace contextRef="#ctx0" brushRef="#br0" timeOffset="65356.422">4314 4702 5345 0 0,'0'0'1771'0'0,"0"0"30"0"0,0 0 96 0 0,0 0 80 0 0,0 0-122 0 0,0 0-350 0 0,0 0-448 0 0,0 0-320 0 0,0 0-163 0 0,0 0-34 0 0,0 0 65 0 0,0 0 71 0 0,3 0 42 0 0,119-48 3803 0 0,104-78-1909 0 0,-153 79-2137 0 0,-50 30-417 0 0,-16 11 453 0 0,-5 3 367 0 0,-2 3-863 0 0,0 0-21 0 0,0 0 4 0 0,0 0-21 0 0,0 0 0 0 0,0 0-5 0 0,0 0 26 0 0,0 0-5 0 0,0 0 6 0 0,0 0 38 0 0,0 0-34 0 0,0 0 6 0 0,0 0-2 0 0,0 0-14 0 0,0 0-9 0 0,0 0-1 0 0,0 0 10 0 0,0 0-22 0 0,0 0 25 0 0,0 0-4 0 0,0 0-6 0 0,0 0 29 0 0,0 0-3 0 0,0 0-23 0 0,17-14-299 0 0,20-5 328 0 0,-48 19-202 0 0,-29 7 215 0 0,-57-24 25 0 0,29-20 97 0 0,78 48-159 0 0,0 0 0 0 0,-1 0 0 0 0,-1 1 0 0 0,0 1 0 0 0,-1-1 0 0 0,0 1 0 0 0,0 1-1 0 0,-2-1 1 0 0,0 1 0 0 0,0 0 0 0 0,-1 0 0 0 0,1 14 6 0 0,12 103 71 0 0,-7-46-111 0 0,-5-75 171 0 0,-1-31 24 0 0,-1 3-169 0 0,61-140 23 0 0,-28 58-44 0 0,-33 91-471 0 0,3-7-637 0 0,-4 4-9884 0 0,-2 9-1254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8:49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414 253 888 0 0,'0'0'1958'0'0,"0"0"-275"0"0,0 0 44 0 0,0 0 143 0 0,0 0 137 0 0,0 0 29 0 0,0 0-70 0 0,0 0-191 0 0,0 0-227 0 0,0 0-249 0 0,0 0-248 0 0,-7-9-149 0 0,-23-28-125 0 0,26 33-43 0 0,-11-14 1398 0 0,6 16 246 0 0,7 22-2167 0 0,-6 44 16 0 0,3 1 1 0 0,2 0-1 0 0,4 0 0 0 0,2 3-227 0 0,13 259 472 0 0,-36-261-677 0 0,11-95-9557 0 0,9 1-2458 0 0,0 19 6084 0 0</inkml:trace>
  <inkml:trace contextRef="#ctx0" brushRef="#br0" timeOffset="298.195">193 213 9810 0 0,'0'0'2441'0'0,"0"0"-549"0"0,0 0-425 0 0,0 0-211 0 0,0 0-86 0 0,0 0-103 0 0,0 0-166 0 0,0 0-177 0 0,0 0-118 0 0,0 0-50 0 0,0 0-13 0 0,0 0 13 0 0,0 0 4 0 0,19-8 0 0 0,64-25-5 0 0,98-22 1517 0 0,-29 17-1464 0 0,-47 28-693 0 0,-90 20-1808 0 0,-22 10-4597 0 0,-1-13-567 0 0,4-3-4610 0 0</inkml:trace>
  <inkml:trace contextRef="#ctx0" brushRef="#br0" timeOffset="514.001">298 588 15771 0 0,'0'0'739'0'0,"0"0"-203"0"0,0 0 175 0 0,0 0 335 0 0,0 0 175 0 0,0 0-55 0 0,0 0-209 0 0,0 0-244 0 0,0 0-239 0 0,32-3-179 0 0,103-13-114 0 0,29-23-681 0 0,-158 37 163 0 0,18-3-1181 0 0,-9 0-3926 0 0,-8 2-5838 0 0</inkml:trace>
  <inkml:trace contextRef="#ctx0" brushRef="#br0" timeOffset="848.211">795 831 2713 0 0,'0'0'1477'0'0,"0"0"129"0"0,0 0 220 0 0,0 0 159 0 0,0 0 2 0 0,0 0-258 0 0,0 0-388 0 0,0 0-290 0 0,0 0-120 0 0,0 0-24 0 0,0 0 56 0 0,0 0 59 0 0,0 0 58 0 0,-3 17-19 0 0,-9 48-116 0 0,13-155 1868 0 0,7 69-2720 0 0,0-1 0 0 0,1 1 0 0 0,1 0 0 0 0,1 1-1 0 0,1 0 1 0 0,0 0 0 0 0,2 2 0 0 0,0 0-1 0 0,1 0 1 0 0,1 1 0 0 0,0 1 0 0 0,2 1 0 0 0,0 0-1 0 0,14-8-92 0 0,12 8-608 0 0,-42 66-3557 0 0,-2-36 131 0 0,0-6-2599 0 0,0-4-4663 0 0</inkml:trace>
  <inkml:trace contextRef="#ctx0" brushRef="#br0" timeOffset="1198.908">1213 769 3153 0 0,'0'0'3662'0'0,"0"0"-1075"0"0,0 0-313 0 0,0 0-108 0 0,0 0-231 0 0,0 0-308 0 0,0 0-360 0 0,0 0-318 0 0,0 0-235 0 0,31-17-144 0 0,95-51-83 0 0,-72 24 296 0 0,-53 43-741 0 0,1-1 0 0 0,-1 1 0 0 0,0 0-1 0 0,1-1 1 0 0,-1 1 0 0 0,0-1 0 0 0,0 0 0 0 0,0 1-1 0 0,0-1 1 0 0,0 0 0 0 0,0 0 0 0 0,0 1 0 0 0,0-1 0 0 0,-1 0-1 0 0,1 0 1 0 0,-1 0 0 0 0,0 0 0 0 0,1 0 0 0 0,-1 0-1 0 0,0 0 1 0 0,0 0 0 0 0,0 0 0 0 0,-1 0 0 0 0,1 0 0 0 0,0 0-1 0 0,-1 0 1 0 0,1 0 0 0 0,-1 0 0 0 0,0 1 0 0 0,1-1-1 0 0,-1 0 1 0 0,0 0 0 0 0,0 1 0 0 0,0-1 0 0 0,0 0 0 0 0,-1 1-1 0 0,1-1 1 0 0,0 1 0 0 0,-1-1 0 0 0,1 1 0 0 0,-1 0-1 0 0,0-1-41 0 0,-7 2-46 0 0,-1 1 0 0 0,1 0 0 0 0,0 0 0 0 0,-1 1 0 0 0,1 0 0 0 0,0 1 0 0 0,0 0-1 0 0,0 0 1 0 0,0 1 0 0 0,1 0 0 0 0,-1 0 0 0 0,1 1 0 0 0,0 0 0 0 0,0 1-1 0 0,1-1 1 0 0,0 2 0 0 0,0-1 0 0 0,0 1 0 0 0,1 0 0 0 0,0 0 0 0 0,0 1 0 0 0,0 0 46 0 0,-4 2-46 0 0,1 0 0 0 0,0 1 0 0 0,1-1 1 0 0,-1 2-1 0 0,2-1 0 0 0,0 1 0 0 0,0 0 1 0 0,1 1-1 0 0,1 0 0 0 0,0 0 0 0 0,1 0 1 0 0,0 0-1 0 0,1 1 0 0 0,1-1 1 0 0,0 1-1 0 0,0 0 0 0 0,2 0 46 0 0,1-11-10 0 0,1 1 0 0 0,1 0 0 0 0,-1-1 0 0 0,0 1-1 0 0,1-1 1 0 0,0 0 0 0 0,0 0 0 0 0,0 0 0 0 0,0 0 0 0 0,0-1 0 0 0,0 1 0 0 0,1-1-1 0 0,-1 1 1 0 0,1-1 0 0 0,0-1 0 0 0,0 1 0 0 0,-1 0 0 0 0,1-1 0 0 0,0 0-1 0 0,0 0 1 0 0,1 0 0 0 0,-1 0 0 0 0,0-1 0 0 0,0 1 0 0 0,0-1 0 0 0,0 0 0 0 0,1 0-1 0 0,-1-1 1 0 0,0 0 0 0 0,0 1 0 0 0,0-1 0 0 0,1-1 10 0 0,4 2-19 0 0,12-2-373 0 0,0-1 0 0 0,-1-1-1 0 0,1-1 1 0 0,-1-1-1 0 0,0-1 1 0 0,0-1 0 0 0,-1 0-1 0 0,0-2 1 0 0,7-4 392 0 0,0-2-3731 0 0,-13 8-972 0 0,0 0-5127 0 0</inkml:trace>
  <inkml:trace contextRef="#ctx0" brushRef="#br0" timeOffset="1558.658">1542 842 1120 0 0,'0'0'2414'0'0,"0"0"-351"0"0,0 0 376 0 0,0 0 314 0 0,0 0-132 0 0,0 0-397 0 0,0 0-433 0 0,0 0-380 0 0,0 0-259 0 0,0 0-192 0 0,0 0-147 0 0,33-15-124 0 0,99-52-107 0 0,-64 16 315 0 0,2-66 438 0 0,-69 116-1325 0 0,-1 1-1 0 0,1-1 0 0 0,0 0 1 0 0,-1 0-1 0 0,1 0 1 0 0,-1 0-1 0 0,1 0 1 0 0,-1 0-1 0 0,0 0 1 0 0,1 0-1 0 0,-1 0 1 0 0,0 0-1 0 0,0 0 1 0 0,0 0-1 0 0,0 0 1 0 0,0 0-1 0 0,0 0 1 0 0,0 0-1 0 0,0 0 1 0 0,0 0-1 0 0,0 0 1 0 0,0 0-1 0 0,-1 0 1 0 0,1 0-1 0 0,0 0 0 0 0,-1 0 1 0 0,1 0-1 0 0,-1 1 1 0 0,1-1-1 0 0,-1 0 1 0 0,1 0-1 0 0,-1 0 1 0 0,0 0-1 0 0,1 1 1 0 0,-1-1-1 0 0,0 0 1 0 0,0 1-1 0 0,1-1 1 0 0,-1 0-1 0 0,0 1 1 0 0,0-1-1 0 0,0 1 1 0 0,0 0-1 0 0,0-1 1 0 0,0 1-1 0 0,0 0 0 0 0,0-1 1 0 0,0 1-1 0 0,-1 0-9 0 0,-51 10-248 0 0,37 1 202 0 0,0 1-1 0 0,0 0 1 0 0,1 1 0 0 0,1 1 0 0 0,0 0-1 0 0,1 1 1 0 0,1 0 0 0 0,0 1-1 0 0,1 1 1 0 0,0-1 0 0 0,-4 13 46 0 0,10-17-30 0 0,0-1 1 0 0,1 0 0 0 0,1 1 0 0 0,0 0 0 0 0,0 0-1 0 0,1 0 1 0 0,1 0 0 0 0,0 1 0 0 0,1-1 0 0 0,0 4 29 0 0,0-12-2 0 0,1-1 0 0 0,0 0 0 0 0,0 0 0 0 0,0 0 0 0 0,0 1 0 0 0,0-1 0 0 0,0 0 0 0 0,1 0 0 0 0,0-1 1 0 0,-1 1-1 0 0,1 0 0 0 0,0 0 0 0 0,0-1 0 0 0,1 1 0 0 0,-1-1 0 0 0,0 0 0 0 0,1 0 0 0 0,0 0 0 0 0,-1 0 0 0 0,1 0 1 0 0,0 0-1 0 0,0-1 0 0 0,0 0 0 0 0,0 1 0 0 0,0-1 0 0 0,0 0 0 0 0,1 0 0 0 0,-1-1 0 0 0,0 1 0 0 0,2 0 2 0 0,102-3-116 0 0,-9-39-1410 0 0,-61 17-5632 0 0,-30 17-4214 0 0</inkml:trace>
  <inkml:trace contextRef="#ctx0" brushRef="#br0" timeOffset="2466.117">2540 84 11194 0 0,'0'0'1797'0'0,"0"0"-100"0"0,0 0-102 0 0,0 0-76 0 0,0 0-170 0 0,0 0-341 0 0,0 0-380 0 0,0 0-253 0 0,0 0-115 0 0,0 0 0 0 0,0 0 60 0 0,0 0 39 0 0,0 0 21 0 0,-5 29 3 0 0,-15 95-13 0 0,-8 165 979 0 0,-51 108-899 0 0,73-331-410 0 0,6-65-61 0 0,0-1 44 0 0,21-24 593 0 0,12-11-547 0 0,0 1 0 0 0,3 2 0 0 0,0 1 1 0 0,2 2-1 0 0,1 2 0 0 0,2 1 0 0 0,0 2 0 0 0,2 2 1 0 0,30-10-70 0 0,-68 29-7 0 0,1 1 0 0 0,1 0-1 0 0,-1 0 1 0 0,0 1 0 0 0,0 0 0 0 0,1 0 0 0 0,-1 0 0 0 0,0 1 0 0 0,1 0 0 0 0,-1 0 0 0 0,1 0 0 0 0,-1 1 0 0 0,2 0 7 0 0,-5 3 15 0 0,-1 0 0 0 0,1 1 0 0 0,-1-1 0 0 0,0 1 0 0 0,0-1 0 0 0,0 1 0 0 0,-1-1 0 0 0,0 1 0 0 0,0 0 0 0 0,0 0 0 0 0,0 0 0 0 0,-1 0 1 0 0,0-1-1 0 0,0 1 0 0 0,0 0 0 0 0,0 0 0 0 0,-1 0 0 0 0,0 0 0 0 0,0 0 0 0 0,-1 3-15 0 0,-3 5 22 0 0,0 0 0 0 0,-1 0-1 0 0,0 0 1 0 0,-1-1 0 0 0,-1 0 0 0 0,1-1-1 0 0,-2 1 1 0 0,0-1 0 0 0,0-1 0 0 0,-1 0-1 0 0,0 0 1 0 0,-1-1 0 0 0,0 0-22 0 0,-3 3-32 0 0,0 0 0 0 0,0 0 0 0 0,-1-1 0 0 0,-1-1 0 0 0,1-1 0 0 0,-2 0 0 0 0,1-1 0 0 0,-1-1 0 0 0,0 0 0 0 0,-1-2 0 0 0,-12 3 32 0 0,30-7-100 0 0,-1-1 0 0 0,0 0 0 0 0,0 0 0 0 0,0 1 0 0 0,0-1 0 0 0,0 0 0 0 0,0 0 0 0 0,0 0 0 0 0,0 0 0 0 0,0 0 0 0 0,0 0 0 0 0,0 0 0 0 0,0-1 0 0 0,0 1 0 0 0,1 0 0 0 0,-1 0 0 0 0,0-1 0 0 0,0 1 0 0 0,0-1 0 0 0,0 1 0 0 0,0-1 0 0 0,1 1 0 0 0,-1-1 0 0 0,0 1 0 0 0,0-1 0 0 0,1 0 0 0 0,-1 1 0 0 0,0-1 0 0 0,1 0 0 0 0,-1 1 0 0 0,1-1 0 0 0,-1 0 0 0 0,1 0 0 0 0,-1 0 0 0 0,1 0 0 0 0,0 0 0 0 0,-1 0 100 0 0,8-25-8983 0 0,0 15-2223 0 0</inkml:trace>
  <inkml:trace contextRef="#ctx0" brushRef="#br0" timeOffset="2789.858">3054 695 9066 0 0,'0'0'2698'0'0,"0"0"-687"0"0,0 0-271 0 0,0 0-149 0 0,0 0-206 0 0,0 0-292 0 0,0 0-339 0 0,0 0-290 0 0,0 0-167 0 0,0 0-66 0 0,0 0-20 0 0,-8 32 9 0 0,-19 97 49 0 0,26-128-258 0 0,1 0-1 0 0,-1 0 1 0 0,1 0-1 0 0,-1 1 1 0 0,1-1 0 0 0,0 0-1 0 0,-1 0 1 0 0,1 0-1 0 0,0 1 1 0 0,0-1 0 0 0,0 0-1 0 0,0 0 1 0 0,0 1 0 0 0,0-1-1 0 0,0 0 1 0 0,0 0-1 0 0,0 1 1 0 0,1-1 0 0 0,-1 0-1 0 0,1 0 1 0 0,-1 0-1 0 0,1 1 1 0 0,-1-1 0 0 0,1 0-1 0 0,-1 0 1 0 0,1 0-1 0 0,0 0 1 0 0,0 0 0 0 0,-1 0-1 0 0,1 0 1 0 0,0 0-1 0 0,0-1 1 0 0,0 1 0 0 0,0 0-1 0 0,0 0 1 0 0,0-1-1 0 0,0 1 1 0 0,1-1 0 0 0,-1 1-1 0 0,0-1 1 0 0,0 1-1 0 0,0-1 1 0 0,1 0 0 0 0,-1 0-1 0 0,0 1 1 0 0,0-1-1 0 0,1 0 1 0 0,-1 0 0 0 0,1 0-11 0 0,4 0 102 0 0,5 2 63 0 0,0-1 1 0 0,1 0 0 0 0,-1-1 0 0 0,0 0 0 0 0,0-1 0 0 0,1 0 0 0 0,-1-1 0 0 0,0 0 0 0 0,0-1 0 0 0,0 0 0 0 0,-1-1 0 0 0,1 0 0 0 0,-1 0 0 0 0,0-1 0 0 0,0-1 0 0 0,0 0 0 0 0,-1 0-1 0 0,0-1 1 0 0,0 0 0 0 0,0 0 0 0 0,3-5-166 0 0,-8 9 34 0 0,1 0-1 0 0,-1 0 0 0 0,0 0 0 0 0,0-1 1 0 0,0 0-1 0 0,0 1 0 0 0,0-2 0 0 0,-1 1 1 0 0,0 0-1 0 0,0-1 0 0 0,0 1 1 0 0,0-1-1 0 0,-1 0 0 0 0,0 0 0 0 0,0 0 1 0 0,0 0-1 0 0,-1 0 0 0 0,1 0 0 0 0,-1-1 1 0 0,-1 1-1 0 0,1 0 0 0 0,-1-1 1 0 0,0 1-1 0 0,0 0 0 0 0,0-1 0 0 0,-1 1 1 0 0,1 0-1 0 0,-1-1 0 0 0,-1 1 0 0 0,1 0 1 0 0,-1 0-1 0 0,0 0 0 0 0,0 0 1 0 0,-1 0-1 0 0,1 0 0 0 0,-1 1 0 0 0,0-1 1 0 0,0 1-1 0 0,0 0 0 0 0,-1-1-33 0 0,-2 2-86 0 0,1-1 1 0 0,-1 1-1 0 0,0 1 0 0 0,0-1 0 0 0,0 1 0 0 0,0 0 0 0 0,0 0 0 0 0,0 1 1 0 0,-1 0-1 0 0,1 0 0 0 0,-1 0 0 0 0,1 1 0 0 0,0 0 0 0 0,-1 0 1 0 0,1 0-1 0 0,-1 1 0 0 0,1 0 0 0 0,0 1 0 0 0,-1-1 0 0 0,1 1 0 0 0,0 0 1 0 0,0 1-1 0 0,0-1 0 0 0,0 2 86 0 0,-48 35-10250 0 0,47-31-1690 0 0</inkml:trace>
  <inkml:trace contextRef="#ctx0" brushRef="#br0" timeOffset="3201.442">3540 666 8354 0 0,'0'0'1443'0'0,"0"0"-592"0"0,0 0-103 0 0,0 0 116 0 0,0 0 64 0 0,0 0-18 0 0,0 0-177 0 0,0 0-239 0 0,0 0-186 0 0,0 0-122 0 0,0 0-87 0 0,-30 32-36 0 0,-89 97 1 0 0,90-88 18 0 0,32-37 72 0 0,0-1 0 0 0,0 0-1 0 0,0 0 1 0 0,1-1-1 0 0,-1 1 1 0 0,1-1-1 0 0,-1 1 1 0 0,1-1-1 0 0,0 0 1 0 0,0 0-1 0 0,0-1 1 0 0,0 1-1 0 0,0-1 1 0 0,0 0-1 0 0,1 0 1 0 0,-1 0-1 0 0,0-1 1 0 0,0 0 0 0 0,1 1-1 0 0,-1-1 1 0 0,0-1-1 0 0,1 1 1 0 0,-1-1-1 0 0,0 0 1 0 0,1 0-1 0 0,-1 0 1 0 0,0 0-1 0 0,0-1 1 0 0,0 1-1 0 0,0-1 1 0 0,0 0-1 0 0,0-1-153 0 0,18-9 662 0 0,-1-1 0 0 0,-1-1 0 0 0,0 0 0 0 0,-1-2 0 0 0,0 0 0 0 0,-1-2-1 0 0,3-4-661 0 0,197-249 2117 0 0,-203 254-2129 0 0,-1-2 0 0 0,0 0 1 0 0,-1-1-1 0 0,-1 0 0 0 0,-1-1 0 0 0,-1 0 1 0 0,-1 0-1 0 0,-1-1 0 0 0,0 0 0 0 0,-2-1 1 0 0,-1 0-1 0 0,0 0 0 0 0,-2 0 0 0 0,-1-1 0 0 0,-1 1 1 0 0,0 0-1 0 0,-2-2 12 0 0,1 20-21 0 0,-1 1 0 0 0,1-1-1 0 0,-1 1 1 0 0,1 0 0 0 0,-1-1 0 0 0,-1 1 0 0 0,1 0-1 0 0,-1 0 1 0 0,1 0 0 0 0,-1 0 0 0 0,0 0 0 0 0,-1 0 0 0 0,1 0-1 0 0,-1 1 1 0 0,1-1 0 0 0,-1 1 0 0 0,0-1 0 0 0,0 1 0 0 0,-1 0-1 0 0,1 1 1 0 0,-1-1 0 0 0,1 0 0 0 0,-1 1 0 0 0,0 0 0 0 0,0 0-1 0 0,0 0 1 0 0,0 0 0 0 0,0 1 0 0 0,0 0 0 0 0,-1-1-1 0 0,1 2 1 0 0,-1-1 0 0 0,1 0 0 0 0,0 1 0 0 0,-1 0 0 0 0,1 0-1 0 0,-1 0 1 0 0,1 1 0 0 0,0-1 0 0 0,-1 1 0 0 0,-2 1 21 0 0,-10 5-48 0 0,0 1-1 0 0,1 1 1 0 0,0 0 0 0 0,1 2 0 0 0,0-1-1 0 0,0 2 1 0 0,2 0 0 0 0,-1 0 0 0 0,1 2 0 0 0,1-1-1 0 0,0 2 1 0 0,1-1 0 0 0,1 2 0 0 0,-3 5 48 0 0,2-2-5 0 0,0 0 0 0 0,2 1 0 0 0,0 0 1 0 0,1 0-1 0 0,1 1 0 0 0,1 0 0 0 0,1 1 0 0 0,0-1 1 0 0,2 1-1 0 0,1-1 0 0 0,0 1 0 0 0,2 0 0 0 0,1 8 5 0 0,0-21-31 0 0,0-1 0 0 0,0 0 0 0 0,0 0 0 0 0,1 0 0 0 0,1 0 0 0 0,-1 0 0 0 0,2 0 0 0 0,-1-1-1 0 0,1 1 1 0 0,0-1 0 0 0,0 0 0 0 0,1 0 0 0 0,-1-1 0 0 0,2 1 0 0 0,-1-1 0 0 0,1 0 0 0 0,0 0 0 0 0,0-1 0 0 0,1 0 0 0 0,-1 0 0 0 0,1 0-1 0 0,0-1 1 0 0,1 0 0 0 0,4 2 31 0 0,1 0-621 0 0,0-1 0 0 0,0-1-1 0 0,1 0 1 0 0,-1-1 0 0 0,1 0 0 0 0,0-1-1 0 0,0 0 1 0 0,0-1 0 0 0,2-1 621 0 0,0 0-1637 0 0,24 0-7376 0 0,-24-4 16 0 0</inkml:trace>
  <inkml:trace contextRef="#ctx0" brushRef="#br0" timeOffset="3729.38">4142 526 5665 0 0,'0'0'1782'0'0,"0"0"-424"0"0,0 0-90 0 0,0 0 12 0 0,0 0-69 0 0,0 0-88 0 0,0 0-236 0 0,0 0-282 0 0,0 0-166 0 0,-12 33-92 0 0,-35 102 5 0 0,46-134-327 0 0,-1 1 1 0 0,1-1-1 0 0,0 1 1 0 0,0 0-1 0 0,0-1 1 0 0,0 1-1 0 0,1 0 1 0 0,-1-1-1 0 0,0 1 1 0 0,1 0-1 0 0,-1 0 1 0 0,1 0-1 0 0,0 0 1 0 0,0 0-1 0 0,-1-1 1 0 0,1 1-1 0 0,0 0 1 0 0,1 0-1 0 0,-1 0 0 0 0,0 0 1 0 0,0 0-1 0 0,1 0 1 0 0,-1-1-1 0 0,1 1 1 0 0,0 0-1 0 0,-1 0 1 0 0,1-1-1 0 0,0 1 1 0 0,0 0-1 0 0,1 0-25 0 0,3 3 220 0 0,1 0 11 0 0,-1-1 0 0 0,1 0 1 0 0,1 0-1 0 0,-1 0 0 0 0,0-1 0 0 0,1 0 0 0 0,0 0 0 0 0,0 0 1 0 0,0-1-1 0 0,0 0 0 0 0,0-1 0 0 0,0 1 0 0 0,0-1 1 0 0,1-1-1 0 0,-1 1 0 0 0,0-1 0 0 0,1-1 0 0 0,-1 1 0 0 0,0-1 1 0 0,0-1-1 0 0,0 1 0 0 0,0-1 0 0 0,2-1-231 0 0,11-4 287 0 0,0-1 1 0 0,-1-1-1 0 0,0-1 0 0 0,0 0 0 0 0,-1-1 0 0 0,-1-1 1 0 0,0-1-1 0 0,-1-1 0 0 0,0 0 0 0 0,-1-1 0 0 0,0-1 1 0 0,-2 0-1 0 0,0 0 0 0 0,0-2 0 0 0,-2 0 0 0 0,0 0 1 0 0,7-17-288 0 0,-10-5 781 0 0,-8 39-640 0 0,0 1-38 0 0,0 0-43 0 0,0 0-31 0 0,0 0-37 0 0,0 0-40 0 0,-2 34-293 0 0,6 12 343 0 0,2 0 1 0 0,2 0-1 0 0,3-1 0 0 0,1 0 1 0 0,2-1-1 0 0,2 0 0 0 0,2-1 1 0 0,5 6-3 0 0,61 173 16 0 0,-72-179-22 0 0,-2 0 1 0 0,-1 1-1 0 0,-3 0 1 0 0,-1 0-1 0 0,-2 1 1 0 0,-3-1-1 0 0,-2 11 6 0 0,0-43 3 0 0,0 0 0 0 0,-1-1-1 0 0,-1 1 1 0 0,0-1 0 0 0,-1 0 0 0 0,0 0 0 0 0,0 0-1 0 0,-1-1 1 0 0,-1 0 0 0 0,0 0 0 0 0,0-1 0 0 0,0 1-1 0 0,-2-2 1 0 0,1 1 0 0 0,-1-1 0 0 0,0 0 0 0 0,0-1-1 0 0,-1 0 1 0 0,0-1 0 0 0,-1 0 0 0 0,1 0-1 0 0,-1-1 1 0 0,0 0 0 0 0,-1-1 0 0 0,1-1 0 0 0,0 0-1 0 0,-1 0 1 0 0,0-1 0 0 0,0 0 0 0 0,0-1 0 0 0,0-1-1 0 0,-9 0-2 0 0,13 2 8 0 0,0 0 0 0 0,-1-1 0 0 0,1 0 0 0 0,0-1-1 0 0,-1 0 1 0 0,1 0 0 0 0,0 0 0 0 0,-1-1 0 0 0,1-1-1 0 0,0 1 1 0 0,0-1 0 0 0,0-1 0 0 0,0 1 0 0 0,0-1-1 0 0,0-1 1 0 0,1 1 0 0 0,-1-1 0 0 0,1-1 0 0 0,0 1-1 0 0,1-1 1 0 0,-1-1 0 0 0,1 1 0 0 0,0-1 0 0 0,0 0-1 0 0,0 0 1 0 0,1-1 0 0 0,-3-5-8 0 0,4 1 6 0 0,1-1 0 0 0,0 1 1 0 0,1-1-1 0 0,0 0 0 0 0,1 0 0 0 0,0 0 0 0 0,1 1 1 0 0,1-1-1 0 0,0 0 0 0 0,0 0 0 0 0,1 0 0 0 0,1 1 0 0 0,-1-1 1 0 0,2 1-1 0 0,0 0 0 0 0,0-1 0 0 0,1 2 0 0 0,1-1 1 0 0,0 1-1 0 0,0 0 0 0 0,7-9-6 0 0,11-13-8 0 0,2 1 0 0 0,1 1 0 0 0,1 1 1 0 0,1 1-1 0 0,30-20 8 0 0,-14 13-422 0 0,1 3 0 0 0,2 1 1 0 0,1 3-1 0 0,1 2 1 0 0,1 2-1 0 0,55-17 422 0 0,-92 36-507 0 0,30-10-2965 0 0,-15 6-3159 0 0,0 1-6185 0 0</inkml:trace>
  <inkml:trace contextRef="#ctx0" brushRef="#br0" timeOffset="9813.054">9 1546 2817 0 0,'0'0'2047'0'0,"0"0"-1186"0"0,0 0-391 0 0,0 0 63 0 0,0 0 302 0 0,0 0 396 0 0,0 0 275 0 0,0 0 42 0 0,0 0-225 0 0,0 0-346 0 0,0 0-276 0 0,-9 3 360 0 0,59-3 966 0 0,121-8 898 0 0,178-27-810 0 0,120 2-664 0 0,622-13 164 0 0,-489 17-584 0 0,96 15 17 0 0,-293 21-684 0 0,-235-14-188 0 0,114-22-176 0 0,-122 11 109 0 0,299 6 482 0 0,-418 15-359 0 0,-44 0-1027 0 0,-1-2-2193 0 0,0-1-3715 0 0,2 0-5500 0 0</inkml:trace>
  <inkml:trace contextRef="#ctx0" brushRef="#br0" timeOffset="16117.297">2516 3180 0 0 0,'0'0'276'0'0,"0"0"539"0"0,0 0 250 0 0,0 0 362 0 0,0 0 266 0 0,0 0 90 0 0,0 0 87 0 0,0 0-206 0 0,0 0-241 0 0,0 0-203 0 0,0 0-257 0 0,-5-1-113 0 0,2-1-673 0 0,0 1 0 0 0,0 0 0 0 0,0 0 1 0 0,-1 0-1 0 0,1 0 0 0 0,0 1 1 0 0,-1 0-1 0 0,1-1 0 0 0,0 1 1 0 0,-1 0-1 0 0,1 0 0 0 0,0 1 1 0 0,-1-1-1 0 0,1 1 0 0 0,0 0 1 0 0,-1 0-1 0 0,1 0 0 0 0,0 0 0 0 0,0 0 1 0 0,0 1-1 0 0,0-1 0 0 0,-2 2-177 0 0,-13 10 299 0 0,1 1-1 0 0,0 1 1 0 0,1 0-1 0 0,0 1 0 0 0,1 1 1 0 0,1 0-1 0 0,1 1 1 0 0,0 1-1 0 0,1 0 1 0 0,2 1-1 0 0,0 0 0 0 0,0 0 1 0 0,-2 11-299 0 0,4 9 381 0 0,1 1 1 0 0,1-1-1 0 0,3 1 0 0 0,1 0 1 0 0,4 33-382 0 0,-2-26 247 0 0,0-25-118 0 0,2 0 1 0 0,0 0 0 0 0,2 0 0 0 0,0 0-1 0 0,1-1 1 0 0,2 1 0 0 0,8 19-130 0 0,-9-30 81 0 0,0-1-1 0 0,1 0 1 0 0,0 0 0 0 0,1-1-1 0 0,0 0 1 0 0,1 0 0 0 0,0-1-1 0 0,0 0 1 0 0,1-1 0 0 0,0 0-1 0 0,1 0 1 0 0,0-1 0 0 0,0 0-1 0 0,0-1 1 0 0,1-1 0 0 0,0 1-1 0 0,0-2 1 0 0,0 0 0 0 0,1 0 0 0 0,-1-1-1 0 0,1-1 1 0 0,0 0 0 0 0,0-1-1 0 0,1 0-80 0 0,177-4 848 0 0,-93-23-342 0 0,-16-25-95 0 0,-6-27-55 0 0,-39-3-107 0 0,-28 50-177 0 0,-2-1 0 0 0,-1 0 0 0 0,-1 0-1 0 0,-2 0 1 0 0,-1-1 0 0 0,-1 1 0 0 0,-3-10-72 0 0,-12-20 51 0 0,-36-53 54 0 0,-24 24-1 0 0,61 77-98 0 0,-1 1-1 0 0,0 0 1 0 0,-1 1 0 0 0,0 1 0 0 0,-1 0-1 0 0,0 1 1 0 0,-12-5-6 0 0,-69-30-44 0 0,-26 23-93 0 0,-17 33-556 0 0,81 15-1284 0 0,25-1-2095 0 0,25-17-289 0 0,1-1-4993 0 0</inkml:trace>
  <inkml:trace contextRef="#ctx0" brushRef="#br0" timeOffset="17248.959">2435 3261 6177 0 0,'0'0'1465'0'0,"0"0"-615"0"0,0 0-276 0 0,0 0 63 0 0,0 0 184 0 0,0 0 124 0 0,0 0 73 0 0,0 0-79 0 0,0 0-103 0 0,0 0-101 0 0,0 0-157 0 0,0 0-131 0 0,0 0-116 0 0,-32 30-75 0 0,-102 92-52 0 0,67-49 188 0 0,-20 37 93 0 0,87-109-500 0 0,0-1-1 0 0,-1 1 0 0 0,1-1 0 0 0,0 1 0 0 0,-1-1 0 0 0,1 1 0 0 0,0-1 0 0 0,-1 1 0 0 0,1-1 0 0 0,0 1 0 0 0,0-1 0 0 0,0 1 0 0 0,-1-1 0 0 0,1 1 0 0 0,0 0 1 0 0,0-1-1 0 0,0 1 0 0 0,0-1 0 0 0,0 1 0 0 0,0-1 0 0 0,0 1 0 0 0,0 0 0 0 0,0-1 0 0 0,1 1 0 0 0,-1-1 0 0 0,0 1 0 0 0,0-1 0 0 0,0 1 0 0 0,1-1 1 0 0,-1 1-1 0 0,0-1 0 0 0,1 1 0 0 0,-1-1 0 0 0,0 1 0 0 0,1-1 0 0 0,-1 1 0 0 0,1-1 0 0 0,-1 1 0 0 0,0-1 0 0 0,1 0 0 0 0,-1 1 0 0 0,1-1 0 0 0,-1 0 0 0 0,1 0 1 0 0,-1 1-1 0 0,1-1 0 0 0,0 0 0 0 0,-1 0 0 0 0,1 0 0 0 0,-1 0 0 0 0,1 0 0 0 0,-1 1 0 0 0,1-1 0 0 0,0 0 0 0 0,-1 0 0 0 0,1 0 0 0 0,-1-1 0 0 0,1 1 1 0 0,-1 0-1 0 0,1 0 0 0 0,0 0 0 0 0,-1 0 16 0 0,38-13-666 0 0,76-78-1203 0 0,-22 14-37 0 0,181-132 805 0 0,-258 202 1351 0 0,-22 15 252 0 0,-22 19-54 0 0,28-26-506 0 0,-98 84 1796 0 0,4 5 0 0 0,-70 88-1738 0 0,125-112 1175 0 0,42-65-1161 0 0,-1 0-1 0 0,1 0 0 0 0,0 0 1 0 0,-1 0-1 0 0,1 0 0 0 0,0-1 1 0 0,-1 1-1 0 0,1-1 0 0 0,0 1 1 0 0,0-1-1 0 0,0 1 0 0 0,0-1 1 0 0,-1 0-1 0 0,1 0 0 0 0,0 0 1 0 0,0 0-1 0 0,0 0 0 0 0,0-1 1 0 0,0 1-1 0 0,-1 0 0 0 0,1-1 1 0 0,0 0-1 0 0,0 1 0 0 0,-1-1 1 0 0,1 0-1 0 0,0 0-13 0 0,121-83-12 0 0,92-70-729 0 0,-163 129 316 0 0,-52 24 345 0 0,-8 13 20 0 0,-293 303 1219 0 0,253-263-945 0 0,68-52-257 0 0,86-63 54 0 0,194-168-953 0 0,-395 327 538 0 0,-192 190 439 0 0,252-245-118 0 0,35-41 69 0 0,1 1 0 0 0,-1-1 1 0 0,0 1-1 0 0,1-1 0 0 0,-1 1 0 0 0,1-1 0 0 0,-1 1 1 0 0,1-1-1 0 0,-1 1 0 0 0,1-1 0 0 0,-1 1 0 0 0,1-1 0 0 0,-1 0 1 0 0,1 1-1 0 0,0-1 0 0 0,-1 0 0 0 0,1 0 0 0 0,0 1 0 0 0,-1-1 1 0 0,1 0-1 0 0,0 0 0 0 0,-1 0 0 0 0,1 0 0 0 0,0 0 1 0 0,-1 0-1 0 0,1 0 0 0 0,0 0 0 0 0,-1 0 0 0 0,1 0 0 0 0,0 0 1 0 0,-1-1-1 0 0,1 1 0 0 0,0 0 0 0 0,-1 0 0 0 0,1-1 1 0 0,-1 1-1 0 0,1 0 0 0 0,0-1 0 0 0,-1 1 0 0 0,1 0 0 0 0,-1-1 1 0 0,1 1-1 0 0,-1-1 0 0 0,1 1 14 0 0,123-77-32 0 0,228-176-2923 0 0,-256 191 2676 0 0,-98 70-44 0 0,-90 98 215 0 0,-186 209 514 0 0,240-260-410 0 0,69-55-266 0 0,-1-14-240 0 0,-1-1 1 0 0,-1-1-1 0 0,0-2 0 0 0,-1 0 0 0 0,2-4 510 0 0,4-2-4035 0 0,-19 16-1138 0 0</inkml:trace>
  <inkml:trace contextRef="#ctx0" brushRef="#br0" timeOffset="18958.024">2844 3817 0 0 0,'0'0'1115'0'0,"0"0"712"0"0,0 0 155 0 0,0 0-77 0 0,0 0-127 0 0,0 0-200 0 0,0 0-231 0 0,0 0-191 0 0,0 0-181 0 0,0 0-212 0 0,0 0-99 0 0,0 0-100 0 0,12-21-107 0 0,35-67-44 0 0,-18 20 877 0 0,-27 62-1135 0 0,0-1-1 0 0,0 1 1 0 0,-1 0-1 0 0,1-1 1 0 0,-1 0-1 0 0,-1 1 1 0 0,1-1-1 0 0,-1 0 1 0 0,-1 1-1 0 0,1-1 1 0 0,-1 0-1 0 0,0 1 1 0 0,0-1-1 0 0,-1 1 1 0 0,0-1-1 0 0,0 1 1 0 0,0 0-1 0 0,-1 0 1 0 0,-1-2-155 0 0,-34-70 1091 0 0,35 71-978 0 0,0 0 0 0 0,0 0 0 0 0,-1 0 0 0 0,0 0-1 0 0,0 1 1 0 0,-1 0 0 0 0,0 0 0 0 0,0 0 0 0 0,0 0 0 0 0,-1 1 0 0 0,0-1 0 0 0,0 1 0 0 0,0 1 0 0 0,0-1 0 0 0,-1 1 0 0 0,0 1 0 0 0,-6-4-113 0 0,-38-22 192 0 0,-4-7 198 0 0,5 25-252 0 0,-9 4 114 0 0,-6-8 8 0 0,-76 11 162 0 0,68 40-240 0 0,6 12-60 0 0,61-41-111 0 0,0 0 1 0 0,0 1-1 0 0,1-1 1 0 0,-1 1-1 0 0,2 0 1 0 0,-1 0-1 0 0,1 1 0 0 0,0-1 1 0 0,1 1-1 0 0,0 0 1 0 0,1 0-1 0 0,-1 0-11 0 0,-9 28 119 0 0,-8 49 78 0 0,8-34 106 0 0,-19 54 553 0 0,39-24-510 0 0,21 6 150 0 0,7-15-144 0 0,-3-22-170 0 0,-5-24-23 0 0,23 20 51 0 0,-41-42-188 0 0,1 0 0 0 0,-1 0 0 0 0,1-1 0 0 0,0 0 0 0 0,0-1 0 0 0,0-1 0 0 0,0 0 0 0 0,1 0 0 0 0,-1-1 0 0 0,1 0 0 0 0,-1-1 0 0 0,5-1-22 0 0,120-29 322 0 0,-63 12-207 0 0,-32 15-107 0 0,0-19 63 0 0,15-29-9 0 0,-19 10 15 0 0,10-20-2749 0 0,-40 45-408 0 0,-3 8-825 0 0,-1 1-3825 0 0,-3 3-4398 0 0</inkml:trace>
  <inkml:trace contextRef="#ctx0" brushRef="#br0" timeOffset="19420.428">2603 3284 1864 0 0,'0'0'1597'0'0,"0"0"4"0"0,0 0 89 0 0,0 0 28 0 0,0 0-119 0 0,0 0-259 0 0,0 0-316 0 0,-34 26-258 0 0,-107 84-217 0 0,47-18 258 0 0,-4 40-2303 0 0,95-127 617 0 0,-5 7-859 0 0,6-7-4464 0 0,2-5 1962 0 0</inkml:trace>
  <inkml:trace contextRef="#ctx0" brushRef="#br0" timeOffset="19641.481">2687 3471 1424 0 0,'0'0'1159'0'0,"0"0"-40"0"0,0 0 132 0 0,0 0 151 0 0,0 0-15 0 0,0 0-135 0 0,0 0-259 0 0,0 0-266 0 0,-24 32-207 0 0,-77 96-184 0 0,53-55-78 0 0,32-48-322 0 0,-22 49-3010 0 0,37-69 138 0 0,1-2-659 0 0,0 0 1436 0 0</inkml:trace>
  <inkml:trace contextRef="#ctx0" brushRef="#br0" timeOffset="19884.308">2807 3641 1920 0 0,'0'0'1009'0'0,"0"0"-73"0"0,0 0 8 0 0,0 0 64 0 0,0 0-104 0 0,0 0-183 0 0,0 0-281 0 0,0 0-240 0 0,0 0-256 0 0,0 0-176 0 0,0 0-96 0 0,0 0-129 0 0,0 0-23 0 0,0 0-128 0 0,-129 173-184 0 0,142-173-328 0 0,-6-4-713 0 0,1 4-343 0 0</inkml:trace>
  <inkml:trace contextRef="#ctx0" brushRef="#br0" timeOffset="20056.089">2986 3633 0 0 0,'0'0'575'0'0,"0"0"373"0"0,0 0 90 0 0,0 0 48 0 0,0 0-44 0 0,0 0-147 0 0,-36 33-228 0 0,-113 102-223 0 0,29-23 76 0 0,26-31-870 0 0,88-74-3446 0 0,6-7 727 0 0</inkml:trace>
  <inkml:trace contextRef="#ctx0" brushRef="#br0" timeOffset="23399.036">2395 3372 0 0 0,'0'0'1503'0'0,"0"0"-39"0"0,0 0 130 0 0,0 0 138 0 0,0 0 71 0 0,0 0-30 0 0,0 0-181 0 0,0 0-180 0 0,0 0-161 0 0,0 0-168 0 0,0 0-139 0 0,-2-3-145 0 0,-13-13 1757 0 0,15 16-1990 0 0,0 0-51 0 0,0 0-20 0 0,-26-14 2360 0 0,-40-27-708 0 0,-40-69-10 0 0,36 52-1543 0 0,-49-94 216 0 0,31 79-471 0 0,-34-52-67 0 0,42 25-92 0 0,-43-56-68 0 0,38 32-15 0 0,8 35-59 0 0,-6 2 88 0 0,47 41-100 0 0,-11 2 32 0 0,39 37-192 0 0,8 7 119 0 0,0 0-4 0 0,0 0 5 0 0,0 0-17 0 0,0 23-149 0 0,21 161 208 0 0,-20-165-23 0 0,1 13-7 0 0,-2 0-1 0 0,0-1 1 0 0,-2 1 0 0 0,-2-1-1 0 0,-2 9 3 0 0,-13 48 36 0 0,4-18-60 0 0,15-70 24 0 0,0 0 7 0 0,0 0 6 0 0,0 0 1 0 0,0 0 10 0 0,0 0-12 0 0,0 0-8 0 0,0 0-19 0 0,0 0-12 0 0,0 0 13 0 0,0 0 15 0 0,0 0-4 0 0,0 0 17 0 0,0 0 27 0 0,0 0-14 0 0,0 0 9 0 0,29-41 6 0 0,35-33-35 0 0,3 3 0 0 0,3 2-1 0 0,3 4 1 0 0,42-27-7 0 0,-70 59 0 0 0,-45 33 5 0 0,0 0 1 0 0,-1 0-1 0 0,1 0 0 0 0,-1 0 1 0 0,1 0-1 0 0,0 0 1 0 0,-1 0-1 0 0,1 1 0 0 0,0-1 1 0 0,-1 0-1 0 0,1 0 1 0 0,0 0-1 0 0,-1-1 0 0 0,1 1 1 0 0,0 0-1 0 0,-1 0 1 0 0,1 0-1 0 0,0 0 0 0 0,-1 0 1 0 0,1 0-1 0 0,0 0 0 0 0,-1-1 1 0 0,1 1-1 0 0,0 0 1 0 0,-1 0-1 0 0,1 0 0 0 0,0-1 1 0 0,0 1-1 0 0,-1 0 1 0 0,1 0-1 0 0,0-1 0 0 0,0 1 1 0 0,-1 0-1 0 0,1-1 1 0 0,0 1-1 0 0,0 0 0 0 0,0-1 1 0 0,0 1-1 0 0,0 0 1 0 0,0-1-1 0 0,-1 1 0 0 0,1 0 1 0 0,0-1-1 0 0,0 1 0 0 0,0 0 1 0 0,0-1-1 0 0,0 1 1 0 0,0 0-1 0 0,0-1 0 0 0,0 1 1 0 0,0 0-1 0 0,1-1 1 0 0,-1 1-1 0 0,0-1 0 0 0,0 1 1 0 0,0 0-1 0 0,0 0 1 0 0,0-1-1 0 0,1 1 0 0 0,-1 0 1 0 0,0-1-1 0 0,0 1 0 0 0,0 0 1 0 0,1 0-1 0 0,-1-1 1 0 0,0 1-1 0 0,1 0 0 0 0,-1 0 1 0 0,0-1-6 0 0,-8-2 81 0 0,-104-50-65 0 0,-92-42 10 0 0,136 58-12 0 0,19 30-146 0 0,6 7-36 0 0,43 0 136 0 0,0 0-30 0 0,-4-33-3107 0 0,16 15-6900 0 0,-7 14-2355 0 0</inkml:trace>
  <inkml:trace contextRef="#ctx0" brushRef="#br0" timeOffset="24371.398">602 1895 0 0 0,'0'0'1096'0'0,"0"0"245"0"0,0 0 300 0 0,0 0 273 0 0,0 0 212 0 0,0 0 33 0 0,0 0-236 0 0,0 0-217 0 0,0 0-177 0 0,0 0-176 0 0,-1-9-8 0 0,-4-37 1285 0 0,5 46-2176 0 0,0 0 1 0 0,-1 0-1 0 0,1 0 0 0 0,0 0 1 0 0,0 0-1 0 0,-1 0 0 0 0,1 0 1 0 0,0 1-1 0 0,0-1 0 0 0,-1 0 1 0 0,1 0-1 0 0,0 0 0 0 0,0 0 1 0 0,-1 0-1 0 0,1 0 0 0 0,0 0 1 0 0,0 0-1 0 0,-1 0 0 0 0,1-1 1 0 0,0 1-1 0 0,0 0-454 0 0,-11 136 293 0 0,1-19-165 0 0,-5 0 0 0 0,-10 27-128 0 0,18-117 12 0 0,-1-1-1 0 0,-1 0 1 0 0,-1-1-1 0 0,-1 0 1 0 0,-1-1 0 0 0,-8 11-12 0 0,1-1-4 0 0,12-23-19 0 0,6-19-679 0 0,7-19-625 0 0,-6 26 1321 0 0,8-27-1087 0 0,8-47-5196 0 0,-15 58-420 0 0,2 4-5332 0 0</inkml:trace>
  <inkml:trace contextRef="#ctx0" brushRef="#br0" timeOffset="24813.47">215 1818 10762 0 0,'0'0'2418'0'0,"0"0"-635"0"0,0 0-392 0 0,0 0-33 0 0,0 0 21 0 0,0 0-8 0 0,0 0-68 0 0,0 0-203 0 0,0 0-216 0 0,0 0-185 0 0,0 0-138 0 0,0 0-111 0 0,-15 0-63 0 0,-44-3-19 0 0,45 2-34 0 0,14 1-15 0 0,32 0 1827 0 0,189-18-124 0 0,-159 8-1770 0 0,0 2 0 0 0,1 4 0 0 0,-1 2 0 0 0,46 5-252 0 0,93 14 316 0 0,-200-17-333 0 0,-1 0-7 0 0,0 0 21 0 0,0 0-5 0 0,0 0 13 0 0,0 0 5 0 0,0 0-20 0 0,0 0-2 0 0,0 0-22 0 0,0 0-60 0 0,-11-3-1935 0 0,7 0-1440 0 0,3 3-523 0 0,-2-1-8984 0 0</inkml:trace>
  <inkml:trace contextRef="#ctx0" brushRef="#br0" timeOffset="28804.878">2483 3751 0 0 0,'0'0'952'0'0,"0"0"682"0"0,0 0 328 0 0,0 0 30 0 0,0 0-130 0 0,0 0-261 0 0,0 0-266 0 0,0 0-196 0 0,0 0-145 0 0,0 0-153 0 0,2-3 4183 0 0,12 217-990 0 0,5-16-2977 0 0,3 45-3 0 0,-9 65 265 0 0,0-109-810 0 0,2-131-145 0 0,-3 45 360 0 0,-4 105-105 0 0,-12-118-349 0 0,0-61 98 0 0,4-39-358 0 0,0 0-25 0 0,0 0 3 0 0,0 0 3 0 0,0 1 19 0 0,0 2 5 0 0,0-3-6 0 0,0 0-3 0 0,0 0-8 0 0,0 0 10 0 0,0 0-6 0 0,0 0 20 0 0,0 0 20 0 0,0 0-6 0 0,2-26 752 0 0,-2 11-783 0 0,-2-1 1 0 0,0 1 0 0 0,-1 0-1 0 0,0 0 1 0 0,-1 0 0 0 0,-1 0-1 0 0,0 0 1 0 0,-1 1 0 0 0,-1 0-1 0 0,0 0 1 0 0,-1 1-1 0 0,0 0 1 0 0,-1 0 0 0 0,-1 1-1 0 0,0 0 1 0 0,0 0 0 0 0,-1 1-1 0 0,-12-8-5 0 0,-2-3-7 0 0,-1 2 0 0 0,-1 2 0 0 0,-1 0-1 0 0,-1 2 1 0 0,-26-12 7 0 0,28 2 19 0 0,26 23-16 0 0,1 3 2 0 0,30-14-252 0 0,11 4 260 0 0,-1 2 0 0 0,1 2 0 0 0,1 2 0 0 0,-1 1 0 0 0,0 3 0 0 0,32 3-13 0 0,10-2 22 0 0,195-11-7 0 0,-219 5-111 0 0,-59 5 76 0 0,0 0 8 0 0,-6 11 1 0 0,-5 18 83 0 0,-119 155 159 0 0,109-158-203 0 0,-1-2 1 0 0,0-1 0 0 0,-2-1-1 0 0,-1 0 1 0 0,-5 1-29 0 0,-47 36-50 0 0,75-58 18 0 0,2-1-25 0 0,0 0-46 0 0,0 0-19 0 0,0 0-23 0 0,0 0-28 0 0,52-20-3764 0 0,-44 16 2856 0 0,15-5-7241 0 0,-14 5-4094 0 0</inkml:trace>
  <inkml:trace contextRef="#ctx0" brushRef="#br0" timeOffset="31445.648">3206 4171 1552 0 0,'0'0'4224'0'0,"0"0"-2370"0"0,0 0-763 0 0,0 0 233 0 0,0 0 384 0 0,0 0 173 0 0,0 0-153 0 0,0 0-426 0 0,0 0-430 0 0,0 0-275 0 0,0 0-143 0 0,17 15 1855 0 0,41 32 327 0 0,15-6-2212 0 0,-56-33-622 0 0,6 9-4062 0 0,-16-8-5852 0 0,-5-3 726 0 0</inkml:trace>
  <inkml:trace contextRef="#ctx0" brushRef="#br0" timeOffset="31740.677">3650 4661 2232 0 0,'0'0'1734'0'0,"0"0"-564"0"0,0 0 135 0 0,0 0 384 0 0,0 0 219 0 0,0 0-49 0 0,0 0-226 0 0,0 0-276 0 0,0 0-221 0 0,0 0-177 0 0,0 0-177 0 0,0 0-183 0 0,0 0-150 0 0,11 15-104 0 0,33 50-83 0 0,-12-43 239 0 0,-25-22-429 0 0,16 4-126 0 0,9 2-1157 0 0,-11 3-5456 0 0,-14-5-3697 0 0</inkml:trace>
  <inkml:trace contextRef="#ctx0" brushRef="#br0" timeOffset="31986.007">4127 5073 5697 0 0,'0'0'2011'0'0,"0"0"-456"0"0,0 0-77 0 0,0 0-72 0 0,0 0-179 0 0,0 0-221 0 0,0 0-231 0 0,0 0-227 0 0,0 0-178 0 0,0 0-153 0 0,0 0-103 0 0,0 0-64 0 0,0 0-71 0 0,22 10-66 0 0,68 30-76 0 0,-36-2-2877 0 0,-41-24-4893 0 0,-10-9 2723 0 0</inkml:trace>
  <inkml:trace contextRef="#ctx0" brushRef="#br0" timeOffset="32145.057">4602 5537 0 0 0,'0'0'2236'0'0,"0"0"-352"0"0,0 0-168 0 0,0 0-85 0 0,0 0-124 0 0,0 0-281 0 0,0 0-321 0 0,0 0-223 0 0,0 0-177 0 0,0 0-114 0 0,0 0-130 0 0,0 0-130 0 0,16 15-185 0 0,50 47-212 0 0,-29-37-1716 0 0,-24-20-2482 0 0,-9-2-1845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9466 0 0,'0'0'3865'0'0,"0"0"-2090"0"0,0 0-926 0 0,0 0-114 0 0,0 0 101 0 0,0 0 75 0 0,0 0-121 0 0,0 0-259 0 0,0 0-225 0 0,0 0-124 0 0,0 0-49 0 0,0 0-20 0 0,1 7-45 0 0,5 66-1647 0 0,-4-65-4294 0 0,-2-4-3618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22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0,'0'0'0'0'0,"0"0"0"0"0,0 0 0 0 0,0 0 0 0 0,0 0 0 0 0,0 0 0 0 0,0 0 0 0 0</inkml:trace>
  <inkml:trace contextRef="#ctx0" brushRef="#br0" timeOffset="256.394">249 266 0 0 0,'0'0'0'0'0,"0"0"0"0"0,0 0 0 0 0,0 0 0 0 0</inkml:trace>
  <inkml:trace contextRef="#ctx0" brushRef="#br0" timeOffset="15073.47">143 26 0 0 0,'2'0'351'0'0,"-1"0"-281"0"0,14 3 702 0 0,-10 5 5399 0 0,-5-7-5035 0 0,0-1-81 0 0,0 0-84 0 0,0 0-71 0 0,3 5 8294 0 0,-2-2-9158 0 0,64 73 3969 0 0,-8-24-2495 0 0,-52-41-2126 0 0,-5 6-8237 0 0,0-16 7537 0 0,0 3-10181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19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1 519 7026 0 0,'0'0'1780'0'0,"0"0"-2"0"0,0 0 206 0 0,0 0 192 0 0,0 0-22 0 0,0 0-277 0 0,0 0-421 0 0,0 0-346 0 0,0 0-174 0 0,0 0-97 0 0,0 0-65 0 0,0 0-80 0 0,0 0-151 0 0,1-5-139 0 0,36-186 1748 0 0,-25 156-2046 0 0,2 0 0 0 0,1 1 0 0 0,1 0-1 0 0,2 1 1 0 0,1 1 0 0 0,2 1 0 0 0,1 1 0 0 0,1 1-1 0 0,3-1-105 0 0,-24 32-2 0 0,1 0-1 0 0,-1 0 1 0 0,1 1-1 0 0,-1-1 0 0 0,0 1 1 0 0,0-1-1 0 0,0 1 1 0 0,0 0-1 0 0,-1 0 0 0 0,1 0 1 0 0,-1 0-1 0 0,1 0 1 0 0,-1 0-1 0 0,0 0 0 0 0,-1 0 1 0 0,1 1-1 0 0,0-1 0 0 0,-1 0 1 0 0,0 0-1 0 0,1 1 1 0 0,-1-1-1 0 0,-1 0 0 0 0,1 1 3 0 0,4 25 41 0 0,-3-18-40 0 0,1 0 0 0 0,0 1 0 0 0,0-1 0 0 0,1 0 0 0 0,0 0 0 0 0,1-1 0 0 0,1 1 0 0 0,-1-1 0 0 0,5 7-1 0 0,-6-16 2 0 0,0 0 0 0 0,0 0 0 0 0,0 0 0 0 0,0 0 0 0 0,0-1 0 0 0,0 1 1 0 0,0-1-1 0 0,0 0 0 0 0,0 0 0 0 0,0 0 0 0 0,0 0 0 0 0,0 0 0 0 0,0 0 0 0 0,0-1 0 0 0,0 0 0 0 0,0 0 1 0 0,0 0-1 0 0,0 0 0 0 0,0 0 0 0 0,0 0 0 0 0,-1-1 0 0 0,1 1 0 0 0,0-1 0 0 0,-1 0 0 0 0,1 0 1 0 0,-1 0-1 0 0,0 0 0 0 0,0 0 0 0 0,0 0 0 0 0,0-1 0 0 0,0 1 0 0 0,0-1 0 0 0,0 1 0 0 0,0-4-2 0 0,7-2-15 0 0,108-86 40 0 0,-51 53-74 0 0,-64 42 50 0 0,0 0-1 0 0,0 0 1 0 0,0 0 0 0 0,0 0 0 0 0,0 1 0 0 0,0-1-1 0 0,0 1 1 0 0,0-1 0 0 0,-1 1 0 0 0,1 0-1 0 0,-1-1 1 0 0,1 1 0 0 0,-1 0 0 0 0,0 0 0 0 0,1 0-1 0 0,-1 0 1 0 0,0 0 0 0 0,-1 1 0 0 0,1-1 0 0 0,0 0-1 0 0,0 0 1 0 0,-1 1-1 0 0,21 148 99 0 0,-30-60-370 0 0,4-85-2439 0 0,8-13-6827 0 0,1 1-2309 0 0</inkml:trace>
  <inkml:trace contextRef="#ctx0" brushRef="#br0" timeOffset="650.268">1085 36 13691 0 0,'0'0'1888'0'0,"0"0"-574"0"0,0 0-250 0 0,0 0-4 0 0,0 0-54 0 0,0 0-111 0 0,0 0-103 0 0,0 0-129 0 0,0 0-128 0 0,0 0-78 0 0,0 0-84 0 0,0 0-59 0 0,0 0-29 0 0,-28 27-51 0 0,-86 85-30 0 0,63-45 81 0 0,43-53-261 0 0,1-1 0 0 0,1 1 0 0 0,0 0 0 0 0,1 1 0 0 0,0-1 0 0 0,2 1 0 0 0,-1 0 0 0 0,2 0 0 0 0,0 1 0 0 0,0 8-24 0 0,3-22 22 0 0,0-1 1 0 0,0 0-1 0 0,0 1 0 0 0,0-1 1 0 0,0 0-1 0 0,0 0 0 0 0,0 0 0 0 0,1 1 1 0 0,-1-1-1 0 0,0-1 0 0 0,1 1 1 0 0,-1 0-1 0 0,1 0 0 0 0,-1 0 1 0 0,1-1-1 0 0,-1 1 0 0 0,1-1 1 0 0,0 1-1 0 0,-1-1 0 0 0,1 0 0 0 0,0 1 1 0 0,-1-1-1 0 0,1 0 0 0 0,0 0 1 0 0,-1 0-1 0 0,1 0 0 0 0,0-1 1 0 0,-1 1-1 0 0,1 0 0 0 0,-1-1 0 0 0,1 1 1 0 0,0-1-1 0 0,-1 0 0 0 0,1 1 1 0 0,-1-1-1 0 0,1 0 0 0 0,-1 0 1 0 0,0 0-1 0 0,1 0 0 0 0,-1 0 0 0 0,0 0 1 0 0,0 0-1 0 0,0 0 0 0 0,0-1 1 0 0,0 1-1 0 0,0 0 0 0 0,1-2-22 0 0,262-242 1435 0 0,-261 242-1430 0 0,-1 1 0 0 0,1-1 0 0 0,0 1 0 0 0,0 0 0 0 0,0 0 0 0 0,1 0 0 0 0,-1 0 0 0 0,0 1 0 0 0,1-1 0 0 0,-1 1 0 0 0,1 0 0 0 0,-1 0 0 0 0,1 0 0 0 0,0 1 0 0 0,-1-1 0 0 0,1 1 0 0 0,0 0 0 0 0,-1 0 0 0 0,2 0-5 0 0,12 40 49 0 0,1 192 247 0 0,-9-160-270 0 0,-4 0-1 0 0,-2 1 0 0 0,-6 44-25 0 0,1-91 13 0 0,-1-1-1 0 0,-1 0 0 0 0,-1 0 0 0 0,-1 0 0 0 0,-1-1 1 0 0,-1 0-1 0 0,-2 0 0 0 0,0-1 0 0 0,-1 0 0 0 0,-2 0 1 0 0,0-2-1 0 0,-1 0 0 0 0,-1 0 0 0 0,-1-1 0 0 0,-1-1 1 0 0,-1-1-1 0 0,0 0 0 0 0,-1-1 0 0 0,-1-1 0 0 0,-2-1-12 0 0,16-11 5 0 0,-1-1 0 0 0,0 0 0 0 0,0 0 0 0 0,0-1 0 0 0,0 0 0 0 0,-1 0-1 0 0,1 0 1 0 0,-1-1 0 0 0,1 0 0 0 0,-1-1 0 0 0,1 0 0 0 0,-1 0 0 0 0,1 0-1 0 0,-4-1-4 0 0,8-2-6 0 0,0 0-1 0 0,0 1 1 0 0,0-1-1 0 0,0 0 1 0 0,0-1-1 0 0,0 1 1 0 0,1 0-1 0 0,-1-1 1 0 0,1 1-1 0 0,0-1 1 0 0,0 0-1 0 0,1 0 1 0 0,-1 0-1 0 0,1 0 1 0 0,0 0-1 0 0,0 0 1 0 0,0 0-1 0 0,0 0 1 0 0,1 0-1 0 0,0-1 1 0 0,0 1-1 0 0,0 0 1 0 0,0 0-1 0 0,1 0 1 0 0,-1-1 6 0 0,0 2-2 0 0,1-18-2 0 0,2-1 0 0 0,0 1-1 0 0,0 0 1 0 0,2 0-1 0 0,1 1 1 0 0,1-1-1 0 0,0 1 1 0 0,1 0 0 0 0,2 1-1 0 0,0 0 1 0 0,1 1-1 0 0,0 0 1 0 0,2 0-1 0 0,0 1 1 0 0,1 1 0 0 0,0 1-1 0 0,2 0 1 0 0,0 0-1 0 0,4-2 5 0 0,-13 12-169 0 0,0 0 0 0 0,0 0-1 0 0,0 0 1 0 0,0 1-1 0 0,1 0 1 0 0,0 0-1 0 0,0 1 1 0 0,0 0-1 0 0,0 0 1 0 0,0 1 0 0 0,1 0-1 0 0,-1 1 1 0 0,1 0-1 0 0,-1 0 1 0 0,1 0-1 0 0,0 1 1 0 0,-1 1-1 0 0,1-1 1 0 0,8 3 169 0 0,-12-2-4825 0 0,0-1-7316 0 0</inkml:trace>
  <inkml:trace contextRef="#ctx0" brushRef="#br0" timeOffset="15809.984">686 1038 0 0 0,'0'0'652'0'0,"0"0"10"0"0,0 0-156 0 0,0 0-59 0 0,0 0 127 0 0,0 0 167 0 0,0 0 115 0 0,0 0 126 0 0,0 0 5 0 0,0 0 5 0 0,0 0 93 0 0,-1-8 92 0 0,1 6-226 0 0,-1-31-1146 0 0,1 27 4055 0 0,0 10 5188 0 0,0 239-7484 0 0,0-243-1614 0 0,0 0-38 0 0,0 0-43 0 0,0 0-53 0 0,0 15-3006 0 0,0-4-1866 0 0,1-4-1937 0 0,0-3-2204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5969 0 0,'0'0'1849'0'0,"0"0"-1041"0"0,0 0-360 0 0,0 0-160 0 0,0 0-152 0 0,0 0-56 0 0,0 0-216 0 0,0 0-224 0 0,0 0-976 0 0,0 0-3529 0 0,0 0 1984 0 0</inkml:trace>
  <inkml:trace contextRef="#ctx0" brushRef="#br0" timeOffset="3324.989">26 292 0 0 0,'0'0'521'0'0,"0"0"542"0"0,0 0 244 0 0,0 0 112 0 0,0 0 94 0 0,0 0 135 0 0,0 0 187 0 0,0 0 95 0 0,0 0-49 0 0,0 0-212 0 0,0 0-313 0 0,-1-9-265 0 0,0-28-172 0 0,1 27-119 0 0,0 10-84 0 0,0 0-92 0 0,0 0-98 0 0,0 0-110 0 0,0 0-107 0 0,0 0-79 0 0,-4 19 758 0 0,-2 4-799 0 0,1 0 0 0 0,1 1 0 0 0,2 0 1 0 0,0-1-1 0 0,1 1 0 0 0,1 0 0 0 0,4 20-189 0 0,8 74 496 0 0,-12-117-510 0 0,0-1 4 0 0,0 0 5 0 0,0 0 6 0 0,0 0-7 0 0,0 0 11 0 0,0 0-9 0 0,0 0 23 0 0,0 0 10 0 0,0 0-1 0 0,0 0 0 0 0,0 0-43 0 0,0 0-51 0 0,0-16-1604 0 0,0 0-847 0 0,0 3-5059 0 0,0 6-3744 0 0</inkml:trace>
  <inkml:trace contextRef="#ctx0" brushRef="#br0" timeOffset="4992.964">318 244 5177 0 0,'0'0'1758'0'0,"0"0"-127"0"0,0 0 136 0 0,0 0 25 0 0,0 0-159 0 0,0 0-262 0 0,0 0-282 0 0,0 0-205 0 0,0 0-112 0 0,0 0 19 0 0,0 0 75 0 0,0 0 83 0 0,0 0 46 0 0,11-1-75 0 0,115-31 1761 0 0,110-52-1278 0 0,-156 60-2289 0 0,-42 14-4497 0 0,-26 6-3393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2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0 10706 0 0,'0'0'1571'0'0,"0"0"-342"0"0,0 0-223 0 0,0 0-60 0 0,0 0 52 0 0,0 0 18 0 0,0 0-76 0 0,0 0-175 0 0,0 0-206 0 0,0 0-187 0 0,0 0-64 0 0,0 10 16 0 0,-37 697 3069 0 0,-9-272-3001 0 0,14-295-417 0 0,63-181-1853 0 0,31-111-2781 0 0,-41 94-1682 0 0,-11 33-4417 0 0</inkml:trace>
  <inkml:trace contextRef="#ctx0" brushRef="#br0" timeOffset="352.349">130 26 5297 0 0,'0'0'3054'0'0,"0"0"-1523"0"0,0 0-477 0 0,0 0 203 0 0,0 0 198 0 0,0 0 90 0 0,0 0-148 0 0,0 0-327 0 0,0 0-339 0 0,0 0-291 0 0,0 0-156 0 0,0 0-86 0 0,0 0 29 0 0,-6 0 123 0 0,6 1-293 0 0,1-1 0 0 0,-1 1 1 0 0,0-1-1 0 0,0 0 1 0 0,0 1-1 0 0,1-1 0 0 0,-1 1 1 0 0,0-1-1 0 0,0 1 0 0 0,0-1 1 0 0,0 1-1 0 0,0-1 1 0 0,0 0-1 0 0,0 1 0 0 0,0-1 1 0 0,0 1-1 0 0,0-1 1 0 0,0 1-1 0 0,0-1 0 0 0,0 1 1 0 0,0-1-1 0 0,0 1 1 0 0,-1-1-1 0 0,1 0 0 0 0,0 1 1 0 0,0-1-1 0 0,0 1 0 0 0,-1-1 1 0 0,1 0-1 0 0,0 1 1 0 0,-1 0-58 0 0,161 13 3396 0 0,88-39-1581 0 0,-66-4-1432 0 0,-182 29-448 0 0,0 0-1 0 0,0 1 1 0 0,0-1 0 0 0,-1 0-1 0 0,1 1 1 0 0,0-1 0 0 0,0 0-1 0 0,0 1 1 0 0,0-1-1 0 0,0 0 1 0 0,0 1 0 0 0,0-1-1 0 0,0 1 1 0 0,0-1 0 0 0,0 0-1 0 0,0 1 1 0 0,1-1-1 0 0,-1 0 1 0 0,0 1 0 0 0,0-1-1 0 0,0 0 1 0 0,0 1 0 0 0,0-1-1 0 0,1 0 1 0 0,-1 1-1 0 0,0-1 1 0 0,0 0 0 0 0,1 0-1 0 0,-1 1 1 0 0,0-1 0 0 0,0 0-1 0 0,1 0 1 0 0,-1 1-1 0 0,0-1 1 0 0,1 0 0 0 0,-1 0-1 0 0,0 0 1 0 0,1 0 0 0 0,-1 0-1 0 0,0 1 1 0 0,1-1-1 0 0,-1 0 1 0 0,0 0 0 0 0,1 0-1 0 0,-1 0 1 0 0,0 0 0 0 0,1 0-1 0 0,-1 0 1 0 0,1 0 0 0 0,-1 0-1 0 0,0 0 1 0 0,1 0-1 0 0,-1 0 1 0 0,0-1 0 0 0,1 1-1 0 0,-1 0 1 0 0,0 0 0 0 0,1 0-1 0 0,-1 0 1 0 0,0-1-1 0 0,1 1 1 0 0,-1 0 65 0 0,-22 28-7269 0 0,18-23 3228 0 0,-5 6-7835 0 0</inkml:trace>
  <inkml:trace contextRef="#ctx0" brushRef="#br0" timeOffset="609.981">1 733 13155 0 0,'0'0'1148'0'0,"0"0"-278"0"0,0 0 76 0 0,0 0 257 0 0,0 0 143 0 0,0 0 6 0 0,0 0-86 0 0,32 6-133 0 0,107 18-156 0 0,-38-27 171 0 0,-78-2-911 0 0,345-64-363 0 0,-339 65-2099 0 0,-12 3-4992 0 0,-12 1-4667 0 0</inkml:trace>
  <inkml:trace contextRef="#ctx0" brushRef="#br0" timeOffset="897.008">853 707 11562 0 0,'0'0'1070'0'0,"0"0"-230"0"0,0 0-16 0 0,0 0 101 0 0,0 0 35 0 0,0 0-119 0 0,0 0-217 0 0,-23 31-245 0 0,-71 99-167 0 0,64-60-51 0 0,30-59-136 0 0,0-5 11 0 0,0-1 1 0 0,0 1 0 0 0,0-1 0 0 0,1 1 0 0 0,0-1-1 0 0,0 1 1 0 0,0-1 0 0 0,0 0 0 0 0,1 0 0 0 0,0 1-1 0 0,0-1 1 0 0,1 0 0 0 0,-1-1 0 0 0,1 1 0 0 0,0 0-1 0 0,0-1 1 0 0,1 0 0 0 0,-1 1 0 0 0,1-1 0 0 0,0-1-1 0 0,0 1 1 0 0,0 0 0 0 0,1-1 0 0 0,-1 0 0 0 0,1 0-1 0 0,0 0 1 0 0,0-1 0 0 0,0 0 0 0 0,0 0 0 0 0,0 0-1 0 0,0 0 1 0 0,5 0-37 0 0,-1 1 157 0 0,1-1 0 0 0,0 0 0 0 0,0-1 0 0 0,0 1 0 0 0,0-2 0 0 0,0 0 0 0 0,0 0 0 0 0,0-1-1 0 0,0 0 1 0 0,-1 0 0 0 0,1-1 0 0 0,0-1 0 0 0,-1 1 0 0 0,1-2 0 0 0,-1 1 0 0 0,0-1 0 0 0,0-1 0 0 0,0 1 0 0 0,0-2 0 0 0,-1 1 0 0 0,0-1-1 0 0,0 0 1 0 0,-1-1 0 0 0,0 0 0 0 0,0 0 0 0 0,0-1 0 0 0,-1 1 0 0 0,0-2 0 0 0,-1 1 0 0 0,1 0 0 0 0,-2-1 0 0 0,1 0 0 0 0,-1 0 0 0 0,-1-1-1 0 0,1 1 1 0 0,-2-1 0 0 0,1 1 0 0 0,-1-1 0 0 0,0-4-157 0 0,-3 6-16 0 0,0 1 0 0 0,0 0-1 0 0,0 0 1 0 0,-1 0 0 0 0,0 0 0 0 0,0 0-1 0 0,-1 0 1 0 0,0 0 0 0 0,0 1 0 0 0,-1 0 0 0 0,0-1-1 0 0,0 1 1 0 0,0 0 0 0 0,-1 1 0 0 0,1-1-1 0 0,-1 1 1 0 0,-1 0 0 0 0,1 0 0 0 0,-1 1-1 0 0,0-1 1 0 0,0 1 0 0 0,0 1 0 0 0,-1-1-1 0 0,1 1 1 0 0,-1 0 0 0 0,0 0 0 0 0,0 1 0 0 0,0 0-1 0 0,0 0 1 0 0,0 1 0 0 0,0 0 0 0 0,0 0-1 0 0,0 1 1 0 0,-8 0 16 0 0,-47 8-2963 0 0,45 2-906 0 0,1 5-3743 0 0,10-4-3112 0 0</inkml:trace>
  <inkml:trace contextRef="#ctx0" brushRef="#br0" timeOffset="1203.081">1284 1160 9858 0 0,'0'0'2010'0'0,"0"0"-227"0"0,0 0 52 0 0,0 0 88 0 0,0 0-63 0 0,0 0-229 0 0,0 0-345 0 0,0 0-298 0 0,0 0-196 0 0,0 0-134 0 0,0 0-95 0 0,0 0-97 0 0,-1-9-53 0 0,0-1-264 0 0,1 0 0 0 0,0 0 0 0 0,0 0 0 0 0,1 0 0 0 0,0 0 0 0 0,1 0 0 0 0,0 0 0 0 0,0 0 0 0 0,4-9-149 0 0,8-12 198 0 0,2 2 0 0 0,1-1 0 0 0,1 2-1 0 0,1 0 1 0 0,1 2 0 0 0,6-5-198 0 0,51-60 108 0 0,-19 50-960 0 0,-55 73-4450 0 0,-3-27 2793 0 0,0 5-6000 0 0,0-2-3021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40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138 799 4809 0 0,'0'0'1691'0'0,"0"0"-173"0"0,0 0-121 0 0,0 0 29 0 0,0 0-7 0 0,0 0-85 0 0,0 0-153 0 0,0 0-205 0 0,0 0-213 0 0,0 0-188 0 0,0 0-111 0 0,0 0-38 0 0,-15 12-40 0 0,-46 41-6 0 0,57-48-300 0 0,0-1-1 0 0,-1 1 1 0 0,2 0 0 0 0,-1 1-1 0 0,0-1 1 0 0,1 1-1 0 0,0-1 1 0 0,1 1-1 0 0,-1 0 1 0 0,1 0 0 0 0,0 0-1 0 0,0 0 1 0 0,1 0-1 0 0,0 1 1 0 0,0-1-1 0 0,0 3-79 0 0,-2 12 242 0 0,0-13-140 0 0,1 1 0 0 0,-1-1 0 0 0,1 1-1 0 0,1 0 1 0 0,0 0 0 0 0,0 0 0 0 0,1-1 0 0 0,0 1-1 0 0,0 0 1 0 0,1 0 0 0 0,0 0 0 0 0,1 0-1 0 0,0-1 1 0 0,0 1 0 0 0,1-1 0 0 0,0 1-1 0 0,1-1 1 0 0,0 0 0 0 0,0 0 0 0 0,0-1 0 0 0,1 1-1 0 0,0-1 1 0 0,1 0 0 0 0,-1 0 0 0 0,1-1-1 0 0,1 1 1 0 0,-1-1 0 0 0,1-1 0 0 0,0 1 0 0 0,1-1-1 0 0,-1-1 1 0 0,1 1 0 0 0,0-1 0 0 0,0 0-1 0 0,2 0-101 0 0,6-3 190 0 0,0 0 0 0 0,0-1-1 0 0,0-1 1 0 0,0 0 0 0 0,0-2-1 0 0,0 1 1 0 0,0-2 0 0 0,-1 0-1 0 0,0-1 1 0 0,1 0-1 0 0,-2-2 1 0 0,1 1 0 0 0,-1-2-1 0 0,0 0 1 0 0,-1-1 0 0 0,0 0-1 0 0,0-1 1 0 0,-1 0 0 0 0,0-1-1 0 0,0 0 1 0 0,-2-1 0 0 0,1 0-1 0 0,-2-1 1 0 0,0 0-1 0 0,1-2-189 0 0,0 1 59 0 0,0-1 0 0 0,-1 0 0 0 0,-1 0 0 0 0,0-1 0 0 0,-1 0 0 0 0,-1 0 0 0 0,0 0-1 0 0,-2-1 1 0 0,0 0 0 0 0,0 0 0 0 0,-2 0 0 0 0,0-1 0 0 0,-1 1 0 0 0,-1-14-59 0 0,0 24-33 0 0,0 0 1 0 0,0 1 0 0 0,-1-1 0 0 0,0 0 0 0 0,-1 1-1 0 0,0-1 1 0 0,0 1 0 0 0,0-1 0 0 0,-1 1-1 0 0,1 0 1 0 0,-2 0 0 0 0,1 0 0 0 0,-1 0 0 0 0,1 1-1 0 0,-2-1 1 0 0,1 1 0 0 0,-1 0 0 0 0,1 0 0 0 0,-1 1-1 0 0,0 0 1 0 0,-1-1 0 0 0,1 1 0 0 0,-1 1-1 0 0,0-1 1 0 0,0 1 0 0 0,0 0 0 0 0,0 1 0 0 0,-1 0-1 0 0,1 0 1 0 0,-1 0 0 0 0,1 0 0 0 0,-7 0 32 0 0,5 2-234 0 0,1 0 0 0 0,0 0 0 0 0,-1 0 0 0 0,1 1 1 0 0,0 0-1 0 0,0 0 0 0 0,-1 1 0 0 0,1 0 0 0 0,0 1 0 0 0,1-1 0 0 0,-1 1 1 0 0,-2 1 233 0 0,-44 36-7594 0 0,37-22-4234 0 0</inkml:trace>
  <inkml:trace contextRef="#ctx0" brushRef="#br0" timeOffset="320.154">20 1131 9938 0 0,'0'0'2291'0'0,"0"0"-488"0"0,0 0-322 0 0,0 0-128 0 0,0 0-183 0 0,0 0-233 0 0,0 0-244 0 0,0 0-268 0 0,0 0-133 0 0,0 0 67 0 0,0 0 108 0 0,0 0 111 0 0,0 0 66 0 0,11-7-50 0 0,196-115 2297 0 0,-187 109-2746 0 0,-12 7-88 0 0,-1 1 1 0 0,1 1 0 0 0,0-1-1 0 0,0 1 1 0 0,0 1 0 0 0,1-1-1 0 0,-1 1 1 0 0,1 1 0 0 0,0 0-1 0 0,0 0 1 0 0,7-1-58 0 0,43 51 722 0 0,-21-40-492 0 0,31-19-802 0 0,-40 1-2008 0 0,-17 9-7637 0 0,-10 1-2005 0 0</inkml:trace>
  <inkml:trace contextRef="#ctx0" brushRef="#br0" timeOffset="2761.967">738 678 4505 0 0,'0'0'2723'0'0,"0"0"-404"0"0,0 0-241 0 0,0 0-179 0 0,0 0-261 0 0,0 0-295 0 0,0 0-303 0 0,0 0-280 0 0,0 0-172 0 0,0 0-92 0 0,0 0-46 0 0,0 0-35 0 0,0 0 3 0 0,18 3 1639 0 0,76-17 1388 0 0,-61-1-3135 0 0,-1-2 1 0 0,0-1-1 0 0,-2-2 1 0 0,0 0-1 0 0,-1-3 1 0 0,22-22-311 0 0,203-187 1024 0 0,-200 188-845 0 0,-31-1 563 0 0,24-29-770 0 0,-37 60-58 0 0,13-42-2 0 0,21 12-55 0 0,-44 44 123 0 0,0 0 13 0 0,0 0 18 0 0,0 0-2 0 0,0 0-3 0 0,0 0-14 0 0,0 0-7 0 0,0 0 23 0 0,0 0 1 0 0,0 0-5 0 0,0 0-18 0 0,0 0-13 0 0,-36 41-324 0 0,24-31 359 0 0,0-1 0 0 0,0 0 0 0 0,-1 0 0 0 0,0-1 0 0 0,-1-1-1 0 0,0 0 1 0 0,0-1 0 0 0,0 0 0 0 0,-6 0-8 0 0,-61 1 191 0 0,71-21 55 0 0,10 14-266 0 0,0 0 16 0 0,0 0 28 0 0,24 11-282 0 0,-13-1 259 0 0,1-1 0 0 0,-1 2 0 0 0,-1-1 0 0 0,0 1 1 0 0,0 1-1 0 0,-1 0 0 0 0,0 0 0 0 0,-1 1 0 0 0,1 4-1 0 0,-2-4 0 0 0,0 1 0 0 0,-1 0 0 0 0,-1 0 0 0 0,0 0 0 0 0,-1 1 0 0 0,-1-1 0 0 0,0 1 0 0 0,-1 0 0 0 0,0 0 0 0 0,-1 0 0 0 0,-1 4 0 0 0,-3-30 348 0 0,39-114-414 0 0,12-48-2092 0 0,-44 156 1065 0 0,1 1-1421 0 0,-1 5-2360 0 0,1 3-7181 0 0</inkml:trace>
  <inkml:trace contextRef="#ctx0" brushRef="#br0" timeOffset="4302.827">951 976 0 0 0,'0'0'517'0'0,"0"0"-18"0"0,0 0-52 0 0,0 0-79 0 0,0 0-3 0 0,0 0 92 0 0,0 0 79 0 0,0 0 56 0 0,0 0 7 0 0,-3-1 38 0 0,-4 1-3357 0 0,-9-2 14849 0 0,17 1-4781 0 0,9 1-6345 0 0,26-2-422 0 0,-1-3 1 0 0,0 0 0 0 0,0-3-1 0 0,0-1 1 0 0,14-6-582 0 0,59-14 361 0 0,-59 18-201 0 0,-49 11-144 0 0,0 0 0 0 0,0 0 0 0 0,0 0-4 0 0,0 0-18 0 0,0 0-7 0 0,0 0 0 0 0,0 0-18 0 0,-24 8-3725 0 0,12 0 1102 0 0,0 1-3635 0 0,5-5-1934 0 0</inkml:trace>
  <inkml:trace contextRef="#ctx0" brushRef="#br0" timeOffset="4518.004">905 1171 9338 0 0,'0'0'1963'0'0,"0"0"-684"0"0,0 0-321 0 0,0 0 219 0 0,0 0 275 0 0,0 0 10 0 0,0 0-172 0 0,0 0-259 0 0,0 0-258 0 0,0 0-169 0 0,0 0-129 0 0,0 0-107 0 0,32-5-76 0 0,98-18-82 0 0,19-8-788 0 0,-131 26-689 0 0,-6 2-1799 0 0,-3 0-3501 0 0,-5-1-4507 0 0</inkml:trace>
  <inkml:trace contextRef="#ctx0" brushRef="#br0" timeOffset="5130.891">1485 751 10914 0 0,'0'0'1910'0'0,"0"0"-514"0"0,0 0-298 0 0,0 0 93 0 0,0 0 66 0 0,0 0-42 0 0,0 0-164 0 0,0 0-205 0 0,0 0-179 0 0,0 0-126 0 0,0 0-96 0 0,0 0-84 0 0,33-17-28 0 0,101-53-17 0 0,-41 40 498 0 0,-27 26-373 0 0,-63 5-430 0 0,-1 1 0 0 0,0 0-1 0 0,0 0 1 0 0,-1 0 0 0 0,1 0 0 0 0,0 0 0 0 0,-1 0 0 0 0,1 0-1 0 0,-1 1 1 0 0,0-1 0 0 0,1 0 0 0 0,-1 1 0 0 0,0-1 0 0 0,-1 1-1 0 0,1-1 1 0 0,0 1 0 0 0,-1 0 0 0 0,1-1 0 0 0,-1 1 0 0 0,0 0-1 0 0,0-1 1 0 0,0 1 0 0 0,0 0 0 0 0,-1-1 0 0 0,1 1 0 0 0,-1 0-1 0 0,1-1 1 0 0,-1 1 0 0 0,0-1 0 0 0,0 1 0 0 0,0-1 0 0 0,0 0-1 0 0,-1 2-10 0 0,-101 146 52 0 0,101-149-54 0 0,1 0-1 0 0,-1 1 0 0 0,1-1 0 0 0,0 1 0 0 0,0-1 0 0 0,0 1 1 0 0,0 0-1 0 0,0-1 0 0 0,0 1 0 0 0,0 0 0 0 0,0 0 0 0 0,1-1 1 0 0,-1 1-1 0 0,1 0 0 0 0,-1 0 0 0 0,1 0 0 0 0,0 0 1 0 0,0 0-1 0 0,0 0 0 0 0,0 0 0 0 0,0 0 0 0 0,0 0 0 0 0,0-1 1 0 0,1 1-1 0 0,-1 0 0 0 0,1 0 0 0 0,-1 0 0 0 0,1 0 0 0 0,0 0 1 0 0,0-1-1 0 0,-1 1 0 0 0,1 0 0 0 0,1-1 0 0 0,-1 1 1 0 0,0-1-1 0 0,0 1 0 0 0,0-1 0 0 0,1 1 0 0 0,-1-1 0 0 0,1 0 1 0 0,-1 0-1 0 0,1 0 0 0 0,0 0 0 0 0,-1 0 0 0 0,1 0 0 0 0,0 0 1 0 0,0 0-1 0 0,-1-1 0 0 0,1 1 0 0 0,0-1 0 0 0,1 1 3 0 0,134 68 135 0 0,-135-67-115 0 0,0-1 0 0 0,1 1 0 0 0,-1 0 0 0 0,0 0 0 0 0,0 0 0 0 0,0 0 1 0 0,0 0-1 0 0,-1 1 0 0 0,1-1 0 0 0,-1 0 0 0 0,1 1 0 0 0,-1-1 0 0 0,0 1 0 0 0,0 0 0 0 0,0-1 0 0 0,0 1 0 0 0,0 0 0 0 0,-1 0 0 0 0,1-1 0 0 0,-1 1 1 0 0,0 0-1 0 0,1 0 0 0 0,-2 0 0 0 0,1 0 0 0 0,0 0 0 0 0,0-1 0 0 0,-1 1 0 0 0,0 0 0 0 0,1 0 0 0 0,-1-1 0 0 0,0 1 0 0 0,0 0 0 0 0,-1-1 0 0 0,1 1 0 0 0,0-1 1 0 0,-1 1-1 0 0,0-1-20 0 0,-71 79 515 0 0,61-72-530 0 0,0 0 0 0 0,0-1 0 0 0,-1-1 0 0 0,0 0 1 0 0,0-1-1 0 0,0 0 0 0 0,-1-1 0 0 0,0 0 0 0 0,-2-1 15 0 0,-45 4-2607 0 0,58-19-8946 0 0,3 4 113 0 0</inkml:trace>
  <inkml:trace contextRef="#ctx0" brushRef="#br0" timeOffset="5421.476">2222 814 2985 0 0,'0'0'4407'0'0,"0"0"-2078"0"0,0 0-880 0 0,0 0-196 0 0,0 0-89 0 0,0 0-107 0 0,0 0-175 0 0,-23 36-214 0 0,-68 114-197 0 0,50-64 13 0 0,39-82-446 0 0,1-1 1 0 0,0 1-1 0 0,-1-1 1 0 0,1 1-1 0 0,1-1 1 0 0,-1 1-1 0 0,0 0 1 0 0,1 0-1 0 0,0-1 1 0 0,0 1-1 0 0,0 0 1 0 0,0-1-1 0 0,0 1 1 0 0,1 0-1 0 0,0 0 1 0 0,0-1-1 0 0,0 1 1 0 0,0-1-1 0 0,0 1 1 0 0,1-1-1 0 0,-1 1 1 0 0,1-1-1 0 0,0 0 1 0 0,0 0-1 0 0,0 0 1 0 0,1 0-1 0 0,-1 0 1 0 0,1-1-1 0 0,0 1 1 0 0,-1-1-1 0 0,1 1 1 0 0,0-1-1 0 0,1 0 1 0 0,-1 0-1 0 0,0 0 1 0 0,0-1-1 0 0,1 1 1 0 0,-1-1-1 0 0,1 0 1 0 0,-1 0-1 0 0,1 0 1 0 0,0 0-1 0 0,3 0-38 0 0,4-1 387 0 0,0 0 0 0 0,0-1 0 0 0,-1 0 0 0 0,1-1 0 0 0,0 0 0 0 0,0-1 0 0 0,-1 0 0 0 0,0-1 0 0 0,1 0 0 0 0,-1 0 0 0 0,-1-1 0 0 0,1 0 0 0 0,-1-1 0 0 0,0 0 0 0 0,0-1 0 0 0,0 0 0 0 0,-1 0 0 0 0,4-6-387 0 0,1 1 242 0 0,-1-1 0 0 0,-1-1 0 0 0,0 0 1 0 0,-1 0-1 0 0,-1-1 0 0 0,0-1 0 0 0,-1 1 0 0 0,0-1 1 0 0,-1-1-1 0 0,-1 1 0 0 0,0-7-242 0 0,-4 18-18 0 0,0 0 1 0 0,0-1-1 0 0,-1 0 0 0 0,0 1 1 0 0,0-1-1 0 0,0 0 1 0 0,-1 0-1 0 0,0 0 0 0 0,0 1 1 0 0,0-1-1 0 0,-1 0 0 0 0,0 0 1 0 0,0 1-1 0 0,-1-1 0 0 0,1 0 1 0 0,-1 1-1 0 0,0-1 0 0 0,-1 1 1 0 0,1 0-1 0 0,-1 0 0 0 0,0 0 1 0 0,-1 0-1 0 0,1 0 0 0 0,-1 1 1 0 0,0-1-1 0 0,0 1 0 0 0,0 0 1 0 0,0 1-1 0 0,-1-1 1 0 0,0 1-1 0 0,1-1 0 0 0,-1 1 1 0 0,-1 1-1 0 0,1-1 0 0 0,0 1 1 0 0,-1 0-1 0 0,1 0 0 0 0,-3 0 18 0 0,-63 15-2513 0 0,50-1-861 0 0,-1 3-3436 0 0,8-4-5439 0 0</inkml:trace>
  <inkml:trace contextRef="#ctx0" brushRef="#br0" timeOffset="5819.932">2652 611 2841 0 0,'0'0'2628'0'0,"0"0"-1057"0"0,0 0-305 0 0,0 0 102 0 0,0 0 110 0 0,0 0-58 0 0,0 0-217 0 0,0 0-287 0 0,0 0-232 0 0,0 0-128 0 0,0 0-54 0 0,0 0-33 0 0,0 0-61 0 0,-18 27-45 0 0,-56 85-55 0 0,73-111-287 0 0,-1 0-1 0 0,1 0 0 0 0,-1 0 1 0 0,1 0-1 0 0,-1 1 0 0 0,1-1 1 0 0,0 1-1 0 0,-1-1 0 0 0,1 1 1 0 0,0-1-1 0 0,0 1 0 0 0,0 0 1 0 0,0 0-1 0 0,1-1 0 0 0,-1 1 1 0 0,0 0-1 0 0,1 0 0 0 0,-1 0 1 0 0,1 0-1 0 0,0 0 0 0 0,-1 0 1 0 0,1 0-1 0 0,0 0 1 0 0,0 0-1 0 0,1 0 0 0 0,-1 0 1 0 0,0 0-1 0 0,0-1 0 0 0,1 1 1 0 0,0 0-1 0 0,-1 0 0 0 0,1 0 1 0 0,0 0-1 0 0,0-1 0 0 0,0 1 1 0 0,0 0-1 0 0,0-1 0 0 0,0 1 1 0 0,0 0-1 0 0,0-1 0 0 0,1 0 1 0 0,-1 1-1 0 0,1-1 0 0 0,-1 0 1 0 0,1 0-1 0 0,1 1-20 0 0,4 3 172 0 0,0-2 51 0 0,0-1-1 0 0,0 0 1 0 0,0 0 0 0 0,0-1-1 0 0,0 0 1 0 0,0 0-1 0 0,1-1 1 0 0,-1 0-1 0 0,0 0 1 0 0,0 0-1 0 0,1-1 1 0 0,-1 0-1 0 0,0-1 1 0 0,0 0-1 0 0,0 0 1 0 0,-1 0-1 0 0,1-1 1 0 0,0 0-1 0 0,-1 0 1 0 0,1 0 0 0 0,-1-1-1 0 0,0 0 1 0 0,-1-1-1 0 0,1 1 1 0 0,-1-1-1 0 0,1 0 1 0 0,-1 0-1 0 0,-1-1 1 0 0,4-4-223 0 0,-3 5 105 0 0,-1-1-1 0 0,0 1 1 0 0,0-1 0 0 0,0 0 0 0 0,-1-1-1 0 0,1 1 1 0 0,-2 0 0 0 0,1-1 0 0 0,-1 0-1 0 0,0 1 1 0 0,0-1 0 0 0,-1 0 0 0 0,1 0-1 0 0,-2 0 1 0 0,1 0 0 0 0,-1 0 0 0 0,0 0-1 0 0,0 0 1 0 0,-1-1 0 0 0,-1-1-105 0 0,1 4-30 0 0,-1 1 0 0 0,0 0 0 0 0,0 0 0 0 0,0 0 0 0 0,0 0 0 0 0,-1 0 0 0 0,0 0 0 0 0,1 0 0 0 0,-1 1 0 0 0,-1 0 0 0 0,1-1 0 0 0,0 1 0 0 0,-1 0 0 0 0,0 1 0 0 0,1-1 0 0 0,-1 1 0 0 0,0 0 0 0 0,-1 0 0 0 0,1 0 1 0 0,0 0-1 0 0,0 0 0 0 0,-1 1 0 0 0,1 0 0 0 0,-1 0 0 0 0,1 0 0 0 0,-1 1 0 0 0,1 0 0 0 0,-2-1 30 0 0,-48 10-7959 0 0,43-2-3928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0:46.4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1 288 6137 0 0,'0'0'4008'0'0,"0"0"-2169"0"0,0 0-759 0 0,0 0-166 0 0,0 0-46 0 0,0 0 63 0 0,0 0-12 0 0,0 0-113 0 0,0 0-169 0 0,0 0-183 0 0,0 0-104 0 0,0 0 4 0 0,0 0 61 0 0,6-15 33 0 0,59-113 1271 0 0,28-4 275 0 0,-92 131-1990 0 0,0 0-1 0 0,0 0 1 0 0,0 0 0 0 0,0 0-1 0 0,0 0 1 0 0,0 0 0 0 0,0 1-1 0 0,0-1 1 0 0,0 0-1 0 0,0 1 1 0 0,0-1 0 0 0,0 1-1 0 0,1-1 1 0 0,-1 1 0 0 0,0 0-1 0 0,0-1 1 0 0,1 1-1 0 0,-1 0 1 0 0,0 0 0 0 0,0 0-1 0 0,1 0 1 0 0,-1 0 0 0 0,0 0-1 0 0,1 0 1 0 0,-1 0 0 0 0,0 0-1 0 0,0 1 1 0 0,1-1-1 0 0,-1 1 1 0 0,0-1 0 0 0,0 1-1 0 0,0-1 1 0 0,0 1 0 0 0,1-1-1 0 0,-1 1 1 0 0,0 0-1 0 0,0 0 1 0 0,0 0 0 0 0,-1 0-1 0 0,1 0 1 0 0,0-1 0 0 0,0 2-1 0 0,0-1-3 0 0,37 49 983 0 0,11 78 201 0 0,-21-101-2020 0 0,-15-25-2462 0 0,1-1-4468 0 0,-9-1-3969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0:43.8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155 1983 1240 0 0,'0'0'2131'0'0,"0"0"-636"0"0,0 0-134 0 0,0 0 218 0 0,0 0 158 0 0,0 0-19 0 0,0 0-204 0 0,0 0-286 0 0,0 0-241 0 0,0 0-172 0 0,0 0-96 0 0,0 0-49 0 0,10-12 1191 0 0,92-146 826 0 0,46-55-1512 0 0,-112 144-600 0 0,-18 124 338 0 0,39 80-494 0 0,-36-122-2398 0 0,-11-15-8975 0 0,-7-2-625 0 0</inkml:trace>
  <inkml:trace contextRef="#ctx0" brushRef="#br0" timeOffset="1215.902">61 329 3153 0 0,'0'0'2129'0'0,"0"0"-620"0"0,0 0-210 0 0,0 0 53 0 0,0 0 23 0 0,0 0-151 0 0,0 0-310 0 0,0 0-329 0 0,0 0-229 0 0,0 0 23 0 0,0 0 94 0 0,3 3 102 0 0,-1 0-383 0 0,1 0-1 0 0,0-1 0 0 0,0 0 1 0 0,0 0-1 0 0,0 0 0 0 0,1 0 1 0 0,-1 0-1 0 0,0 0 0 0 0,1-1 1 0 0,-1 0-1 0 0,1 0 0 0 0,-1 0 1 0 0,1 0-1 0 0,0 0 0 0 0,0-1 1 0 0,-1 1-1 0 0,4-1-191 0 0,2-1 204 0 0,1 1 0 0 0,-1-1 0 0 0,0-1 0 0 0,1 0 0 0 0,-1 0 0 0 0,0-1 0 0 0,0 0 0 0 0,0-1 0 0 0,-1 0 0 0 0,1 0 0 0 0,-1-1-1 0 0,0 0 1 0 0,0-1 0 0 0,0 1 0 0 0,-1-1 0 0 0,7-7-204 0 0,-5 5 68 0 0,1 0 0 0 0,-1 0 1 0 0,-1 0-1 0 0,0-1 0 0 0,0-1 0 0 0,-1 1 0 0 0,0-1 0 0 0,0-1 0 0 0,-1 1 0 0 0,0-1 0 0 0,-1 0 0 0 0,-1 0 0 0 0,0-1 0 0 0,0 1 1 0 0,-1-1-1 0 0,0 0 0 0 0,-1 0 0 0 0,-1 0 0 0 0,0 0 0 0 0,0 0 0 0 0,-1-1-68 0 0,-2 8-63 0 0,-1 1 0 0 0,0 0 1 0 0,0 0-1 0 0,0 0 0 0 0,0 0 0 0 0,-1 1 1 0 0,1-1-1 0 0,-1 1 0 0 0,0 0 0 0 0,0 0 0 0 0,0 1 1 0 0,0-1-1 0 0,-1 1 0 0 0,1-1 0 0 0,-1 1 1 0 0,0 1-1 0 0,1-1 0 0 0,-1 1 0 0 0,0 0 0 0 0,0 0 1 0 0,0 0-1 0 0,0 1 0 0 0,0-1 0 0 0,1 1 1 0 0,-1 0-1 0 0,0 1 0 0 0,0-1 0 0 0,-5 2 63 0 0,-3 3-203 0 0,0 0 0 0 0,-1 1 0 0 0,2 1-1 0 0,-1 0 1 0 0,1 0 0 0 0,0 2 0 0 0,0-1 0 0 0,1 1 0 0 0,1 1-1 0 0,-1 0 1 0 0,-3 6 203 0 0,3-5 30 0 0,-1 0 1 0 0,2 1-1 0 0,0 1 0 0 0,0 0 0 0 0,1 0 0 0 0,1 1 1 0 0,0 0-1 0 0,1 0 0 0 0,1 1 0 0 0,0 0 1 0 0,1 0-1 0 0,0 0 0 0 0,1 1 0 0 0,1-1 1 0 0,0 1-1 0 0,2 0 0 0 0,0 0 0 0 0,0 5-30 0 0,2-16 81 0 0,0 1-1 0 0,0-1 0 0 0,0 1 0 0 0,0-1 1 0 0,1 1-1 0 0,0-1 0 0 0,0 0 0 0 0,1 0 1 0 0,-1 0-1 0 0,1 0 0 0 0,0 0 1 0 0,1-1-1 0 0,-1 0 0 0 0,1 1 0 0 0,0-1 1 0 0,0 0-1 0 0,0 0 0 0 0,0-1 0 0 0,1 0 1 0 0,-1 1-1 0 0,1-1 0 0 0,0-1 1 0 0,0 1-1 0 0,0-1 0 0 0,0 0 0 0 0,2 0-80 0 0,7 4 152 0 0,0-2 0 0 0,0 0-1 0 0,1 0 1 0 0,0-2-1 0 0,0 0 1 0 0,0 0-1 0 0,0-1 1 0 0,0-1 0 0 0,4-1-152 0 0,-10 0 46 0 0,1 0 0 0 0,-1-1 0 0 0,0 0 0 0 0,1-1 0 0 0,-1 0 0 0 0,0 0 0 0 0,0-1 1 0 0,-1 0-1 0 0,1 0 0 0 0,-1-1 0 0 0,0 0 0 0 0,6-5-46 0 0,-5-22-1583 0 0,-11 19-8776 0 0,-1 10-1268 0 0</inkml:trace>
  <inkml:trace contextRef="#ctx0" brushRef="#br0" timeOffset="1855.885">528 359 10210 0 0,'0'0'1633'0'0,"0"0"-507"0"0,0 0-197 0 0,0 0 58 0 0,0 0-30 0 0,0 0-147 0 0,0 0-233 0 0,0 0-241 0 0,0 0-116 0 0,0 0-61 0 0,0 0-31 0 0,0 0-20 0 0,0 0 1 0 0,-9 26 9 0 0,-41 125 32 0 0,29-60 74 0 0,23-80 1198 0 0,12-43 654 0 0,-11 24-2445 0 0,71-180 1169 0 0,-30 101-704 0 0,-44 86-64 0 0,6 30-641 0 0,5 4 910 0 0,-9-25-276 0 0,0-1 1 0 0,0 0-1 0 0,0 0 1 0 0,1 0-1 0 0,0 0 1 0 0,0 0-1 0 0,1 0 1 0 0,0-1-1 0 0,0 0 1 0 0,1 0-1 0 0,-1 0 1 0 0,1 0-1 0 0,1-1 1 0 0,-1 1-1 0 0,1-1 1 0 0,0-1-1 0 0,0 1 1 0 0,4 1-26 0 0,26-2 1087 0 0,-3-90-50 0 0,-32 80-1615 0 0,1-32 1381 0 0,-3 25-3337 0 0,-1 1-3678 0 0,2 9-5203 0 0</inkml:trace>
  <inkml:trace contextRef="#ctx0" brushRef="#br0" timeOffset="-2031.322">96 2505 16 0 0,'0'0'815'0'0,"0"0"-167"0"0,0 0 95 0 0,0 0 149 0 0,0 0 152 0 0,0 0 14 0 0,0 0-33 0 0,0 0-3 0 0,0 0-105 0 0,0 0-51 0 0,0 0-26 0 0,0 0-17 0 0,0 0 1 0 0,11 7-30 0 0,34 20-64 0 0,2-20 1587 0 0,-38-9-2011 0 0,0 1 0 0 0,-1-2 0 0 0,1 1 0 0 0,-1-1 0 0 0,0-1 0 0 0,1 1 1 0 0,-2-1-1 0 0,1-1 0 0 0,0 0 0 0 0,-1 0 0 0 0,2-1-306 0 0,10-6 551 0 0,-7 3-348 0 0,-1 1 0 0 0,1-1 0 0 0,-2-1 0 0 0,1 0 0 0 0,-1-1 0 0 0,-1 1 0 0 0,0-2 0 0 0,0 0 0 0 0,-1 0 0 0 0,-1 0 0 0 0,0-1 0 0 0,-1 0 0 0 0,0 0 0 0 0,2-10-203 0 0,-6 18 8 0 0,-1 1 0 0 0,0-1-1 0 0,0 1 1 0 0,0-1 0 0 0,0 1 0 0 0,-1-1-1 0 0,1 0 1 0 0,-1 0 0 0 0,-1 1 0 0 0,1-1-1 0 0,-1 0 1 0 0,1 1 0 0 0,-1-1 0 0 0,-1 1-1 0 0,1-1 1 0 0,-1 1 0 0 0,1-1 0 0 0,-1 1-1 0 0,-1 0 1 0 0,1 0 0 0 0,0 0 0 0 0,-1 0 0 0 0,0 0-1 0 0,0 0 1 0 0,0 1 0 0 0,-1 0 0 0 0,1-1-1 0 0,-1 1 1 0 0,1 1 0 0 0,-1-1 0 0 0,0 0-1 0 0,0 1 1 0 0,-1 0-8 0 0,-2-2-91 0 0,-1 1-1 0 0,1 0 1 0 0,-1 0 0 0 0,0 1-1 0 0,0 0 1 0 0,0 0 0 0 0,0 1-1 0 0,0 0 1 0 0,-1 1 0 0 0,1-1-1 0 0,0 2 1 0 0,0-1 0 0 0,-1 1-1 0 0,1 0 1 0 0,0 1 0 0 0,0 0-1 0 0,0 0 1 0 0,1 1 0 0 0,-1 0-1 0 0,0 0 1 0 0,1 1 0 0 0,0 0-1 0 0,0 0 1 0 0,0 1 0 0 0,0-1 0 0 0,1 2-1 0 0,0-1 1 0 0,0 1 0 0 0,0 0-1 0 0,0 0 1 0 0,-1 3 91 0 0,-5 3 52 0 0,0 1 0 0 0,1 0 0 0 0,0 1 0 0 0,1 0 0 0 0,0 1 0 0 0,2 0 0 0 0,-1 0 0 0 0,2 1 0 0 0,0 0 0 0 0,1 1 0 0 0,-2 8-52 0 0,5-8 143 0 0,-1 0 1 0 0,2 1-1 0 0,1-1 1 0 0,0 1-1 0 0,1 0 1 0 0,1-1-1 0 0,0 1 1 0 0,2-1-1 0 0,0 1 1 0 0,1-1-1 0 0,1 4-143 0 0,-2-13 101 0 0,0 1 0 0 0,1-1 0 0 0,0 1 0 0 0,0-1 0 0 0,1 0 0 0 0,0-1 0 0 0,0 1 0 0 0,0-1-1 0 0,1 0 1 0 0,1-1 0 0 0,-1 1 0 0 0,1-1 0 0 0,0 0 0 0 0,0-1 0 0 0,0 0 0 0 0,1 0 0 0 0,0 0 0 0 0,0-1-1 0 0,0 0 1 0 0,1-1 0 0 0,-1 0 0 0 0,8 2-101 0 0,148 10 746 0 0,-163-15-760 0 0,-1 0-2 0 0,0 0-10 0 0,0 0-64 0 0,-22-1-4792 0 0,17 2-423 0 0,-1-1-6140 0 0</inkml:trace>
  <inkml:trace contextRef="#ctx0" brushRef="#br0" timeOffset="-1237.283">672 2520 8362 0 0,'0'0'1771'0'0,"0"0"-466"0"0,0 0-207 0 0,0 0 32 0 0,0 0 11 0 0,0 0-155 0 0,0 0-259 0 0,0 0-186 0 0,0 0-121 0 0,0 0-36 0 0,0 0-30 0 0,0 0-80 0 0,0 0-40 0 0,-3 12 4 0 0,-15 72 481 0 0,-9-6 88 0 0,-4 38-563 0 0,31-115-228 0 0,0-1 13 0 0,33 4 1744 0 0,56-1-957 0 0,-48-10-636 0 0,-40 7-175 0 0,-1 0-7 0 0,0 0 14 0 0,0 0 18 0 0,0 0-36 0 0,0 0-36 0 0,-11 0-5964 0 0,8 0 168 0 0,0 0-4880 0 0</inkml:trace>
  <inkml:trace contextRef="#ctx0" brushRef="#br0" timeOffset="-799.904">444 2627 4265 0 0,'0'0'2444'0'0,"0"0"-629"0"0,0 0-289 0 0,0 0-2 0 0,0 0 2 0 0,0 0-128 0 0,0 0-229 0 0,0 0-247 0 0,0 0-251 0 0,0 0-165 0 0,0 0-123 0 0,0 0-89 0 0,0 0-62 0 0,21 0 747 0 0,98-23 370 0 0,-49 9-1365 0 0,-22 4-5594 0 0,-40 9-4158 0 0</inkml:trace>
  <inkml:trace contextRef="#ctx0" brushRef="#br0" timeOffset="28597.445">841 2137 0 0 0,'0'0'711'0'0,"0"0"40"0"0,0 0 71 0 0,0 0 79 0 0,1 0 1715 0 0,2 1 9898 0 0,-1-2-13484 0 0,70-87 2233 0 0,14-4-511 0 0,11-8 143 0 0,-66 78-798 0 0,17-15 266 0 0,6-11-56 0 0,-45 42-220 0 0,0-1-1 0 0,0-1 1 0 0,-1 1 0 0 0,0-1 0 0 0,0-1 0 0 0,0 1 0 0 0,-1-1-1 0 0,-1-1 1 0 0,0 1 0 0 0,1-1-87 0 0,32-46 583 0 0,11-6-371 0 0,-31 40 176 0 0,22-26-133 0 0,-26 30-177 0 0,-15 17-90 0 0,1 1 23 0 0,-1 0 1 0 0,0 0-16 0 0,0 0-7 0 0,0 0-9 0 0,39-32-118 0 0,-39 30 161 0 0,0 1 0 0 0,0-1 1 0 0,0 1-1 0 0,-1 0 0 0 0,1-1 1 0 0,0 1-1 0 0,0-1 0 0 0,-1 1 1 0 0,1 0-1 0 0,-1-1 0 0 0,1 1 1 0 0,-1 0-1 0 0,0-1 0 0 0,1 1 1 0 0,-1 0-1 0 0,0 0 0 0 0,0-1 1 0 0,0 1-1 0 0,0 0 0 0 0,0 0 1 0 0,0 0-1 0 0,0 0 0 0 0,0 1 1 0 0,-1-1-1 0 0,1 0 0 0 0,0 0 1 0 0,0 1-1 0 0,-1-1 0 0 0,1 0 1 0 0,0 1-1 0 0,-1 0 0 0 0,1-1 1 0 0,-1 1-1 0 0,0 0-23 0 0,-6-5 100 0 0,-47-24 175 0 0,35 14 61 0 0,-22-19 85 0 0,9 2-138 0 0,-2-2 88 0 0,-83-65 428 0 0,74 40-358 0 0,-3 8-102 0 0,28 39-287 0 0,-25-38 159 0 0,9 12-37 0 0,4 8-126 0 0,-1-17 144 0 0,-19-6-109 0 0,-12-1-42 0 0,32 32 42 0 0,-4-19-474 0 0,14 151 179 0 0,2-35 216 0 0,20-46-268 0 0,3-30 271 0 0,0 1-1 0 0,1-1 0 0 0,-1 0 1 0 0,0-1-1 0 0,0 1 1 0 0,0-1-1 0 0,0 1 1 0 0,0-1-1 0 0,-1 0 0 0 0,1-1 1 0 0,0 1-1 0 0,-1-1 1 0 0,0 1-1 0 0,1-1 0 0 0,-1 0 1 0 0,0-1-7 0 0,90-66 68 0 0,26-26-147 0 0,-82 68 109 0 0,-39 26 32 0 0,-42 14-143 0 0,-115 20 162 0 0,88-21-1385 0 0,70-11 953 0 0,-10 12-4436 0 0,10-2-5420 0 0,1-9-751 0 0</inkml:trace>
  <inkml:trace contextRef="#ctx0" brushRef="#br0" timeOffset="30518.786">819 2045 0 0 0,'0'0'327'0'0,"0"0"358"0"0,0 0 134 0 0,0 0-13 0 0,0 0-96 0 0,0 0-81 0 0,0 0-40 0 0,0 0 63 0 0,0 0 134 0 0,0 0 143 0 0,0 0 109 0 0,0 0 53 0 0,0 0 16 0 0,0 0-15 0 0,0 0-36 0 0,0 0-40 0 0,0 0-41 0 0,0 0-48 0 0,0 0-58 0 0,0 0-78 0 0,0 0-131 0 0,-5-23 1388 0 0,-6-111-96 0 0,12 93-1388 0 0,-1 40-533 0 0,11 2-159 0 0,70 46 409 0 0,-64-36-277 0 0,1 0 0 0 0,-1-2 0 0 0,2 0 0 0 0,-1-1 0 0 0,1-1 0 0 0,0 0 0 0 0,1-2 0 0 0,13 2-4 0 0,43 15 37 0 0,13 33-97 0 0,-77-48 2260 0 0,-53 4-2104 0 0,-98 23 168 0 0,21-23 153 0 0,78-4 78 0 0,40-7-395 0 0,-10-2 341 0 0,7 1-3240 0 0,10-6-3279 0 0,-7 7 3010 0 0,2-1-8166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3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573 40 0 0 0,'0'0'775'0'0,"0"0"353"0"0,0 0 100 0 0,0 0-71 0 0,0 0-135 0 0,0 0-97 0 0,0 0-1 0 0,0 0 65 0 0,0 0 68 0 0,4 0 2495 0 0,-1 0 9791 0 0,-21-11-13040 0 0,-9-1-7 0 0,10 7-253 0 0,0 1 0 0 0,-1 1 0 0 0,0 1 1 0 0,1 0-1 0 0,-1 1 0 0 0,0 1 0 0 0,1 1 0 0 0,-1 1 0 0 0,0 0 1 0 0,1 1-1 0 0,-1 1 0 0 0,1 0 0 0 0,0 1 0 0 0,-1 2-43 0 0,2-2 13 0 0,0 1 0 0 0,1 1 0 0 0,0 0 0 0 0,0 1 0 0 0,1 1 0 0 0,0 0 0 0 0,1 0 0 0 0,0 2 0 0 0,0 0 0 0 0,1 0 0 0 0,0 1 0 0 0,1 1 0 0 0,1 0 0 0 0,0 0 0 0 0,1 1 0 0 0,0 0 0 0 0,1 0-1 0 0,0 1 1 0 0,1 0 0 0 0,1 1 0 0 0,1 0 0 0 0,0 0 0 0 0,1 0 0 0 0,1 0 0 0 0,-1 13-13 0 0,2-22 1 0 0,1 0 0 0 0,0 0 1 0 0,1 0-1 0 0,-1 0 0 0 0,1 0 0 0 0,1 1 0 0 0,0-1 0 0 0,0 0 0 0 0,0 0 0 0 0,1 0 0 0 0,0 0 0 0 0,0 0 0 0 0,1-1 1 0 0,-1 1-1 0 0,2-1 0 0 0,-1 1 0 0 0,1-1 0 0 0,0 0 0 0 0,0 0 0 0 0,0-1 0 0 0,1 1 0 0 0,0-1 0 0 0,0 0 0 0 0,0 0 1 0 0,1-1-1 0 0,0 1 0 0 0,0-1 0 0 0,0-1 0 0 0,0 1 0 0 0,0-1 0 0 0,1 0 0 0 0,0 0 0 0 0,1 0-1 0 0,1-2 32 0 0,-1 1 0 0 0,0-1 0 0 0,1-1 0 0 0,-1 1 0 0 0,1-1-1 0 0,-1-1 1 0 0,0 0 0 0 0,1 0 0 0 0,-1 0 0 0 0,0-1 0 0 0,0 0 0 0 0,0-1 0 0 0,0 0-1 0 0,0 0 1 0 0,-1-1 0 0 0,1 0 0 0 0,-1 0 0 0 0,0-1 0 0 0,0 1 0 0 0,5-6-32 0 0,25-22 71 0 0,-1-1 0 0 0,-2-2 0 0 0,-2-1 1 0 0,-1-2-1 0 0,-2-1 0 0 0,-2-1 0 0 0,10-20-71 0 0,1-28 129 0 0,-37 79-60 0 0,-1 10-129 0 0,0 14-116 0 0,-2 3 191 0 0,2-1-1 0 0,0 0 1 0 0,1 0 0 0 0,1 1-1 0 0,0-1 1 0 0,1 0 0 0 0,1-1 0 0 0,1 1-1 0 0,1-1 1 0 0,0 1 0 0 0,0-1 0 0 0,2-1-1 0 0,0 0 1 0 0,1 0 0 0 0,0 0 0 0 0,2-1-1 0 0,-1-1 1 0 0,2 0 0 0 0,-1 0 0 0 0,14 10-15 0 0,13-5 108 0 0,-38-18-96 0 0,0 0 8 0 0,0 0 26 0 0,0 0 24 0 0,0 0 7 0 0,0 0-4 0 0,0 0-7 0 0,0 0-24 0 0,0 0 9 0 0,0 0-3 0 0,0 0 1 0 0,0 0 21 0 0,0 0-30 0 0,0 0 2 0 0,0 0-28 0 0,0 0-17 0 0,0 0 12 0 0,0 0 22 0 0,0 0 10 0 0,0 0-6 0 0,0 0 14 0 0,0 0-22 0 0,0 0 1 0 0,0 0-9 0 0,0 0-27 0 0,0 0 5 0 0,0 0 28 0 0,0 0 3 0 0,0 0-14 0 0,0 0-4 0 0,0 0-10 0 0,0 0 8 0 0,0 0-5 0 0,0 0 16 0 0,0 0-30 0 0,0 0-34 0 0,0 0 27 0 0,0 0 9 0 0,0 0-2 0 0,0 0 10 0 0,0 0-16 0 0,0 0-2 0 0,0 0-13 0 0,0 0-41 0 0,0 0-35 0 0,0 0-79 0 0,0 0-109 0 0,-3-8-3609 0 0,0 5 592 0 0,2-1-4478 0 0,-1 0-4789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4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4 211 5953 0 0,'0'0'1153'0'0,"0"0"51"0"0,0 0 263 0 0,0 0 282 0 0,0 0 79 0 0,0 0-133 0 0,0 0-250 0 0,0 0-302 0 0,0 0-271 0 0,0 0-200 0 0,0 0-173 0 0,0 0-117 0 0,0 0-65 0 0,-3-2-86 0 0,3 2-210 0 0,1-1 0 0 0,-1 1 0 0 0,0 0-1 0 0,0 0 1 0 0,0 0 0 0 0,0-1 0 0 0,0 1 0 0 0,0 0 0 0 0,1 0 0 0 0,-1-1 0 0 0,0 1 0 0 0,0 0 0 0 0,0 0 0 0 0,0-1 0 0 0,0 1 0 0 0,0 0 0 0 0,0-1-1 0 0,0 1 1 0 0,0 0 0 0 0,0 0 0 0 0,0-1 0 0 0,0 1 0 0 0,0 0 0 0 0,-1 0 0 0 0,1-1 0 0 0,0 1 0 0 0,0 0 0 0 0,0 0 0 0 0,0 0 0 0 0,0-1 0 0 0,0 1 0 0 0,-1 0-1 0 0,1 0 1 0 0,0 0 0 0 0,0-1 0 0 0,0 1-21 0 0,48 7 1031 0 0,1-3 1 0 0,1-1-1 0 0,-1-3 0 0 0,24-4-1031 0 0,219-6 3281 0 0,-296-4-3018 0 0,-66-42-13 0 0,-52-36-91 0 0,106 63-254 0 0,16 28-3 0 0,7-6-1207 0 0,38 6-3018 0 0,-28 2-1189 0 0,-3-1-6651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4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7442 0 0,'0'0'2375'0'0,"0"0"-236"0"0,0 0-84 0 0,0 0-49 0 0,0 0-219 0 0,0 0-300 0 0,0 0-364 0 0,0 0-318 0 0,0 0-209 0 0,0 0-126 0 0,0 0-63 0 0,0 0-49 0 0,-7 11 1015 0 0,86 1 2001 0 0,175-9-1977 0 0,-254-3-1390 0 0,0 0 5 0 0,0 0-32 0 0,0 0-5 0 0,0 0-30 0 0,0 0-29 0 0,0 0-25 0 0,0 0-74 0 0,0 0-97 0 0,-12 5-5685 0 0,8-3 57 0 0,1 2-5691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10138 0 0,'0'0'3325'0'0,"0"0"-1273"0"0,0 0-729 0 0,0 0-198 0 0,0 0-71 0 0,0 0-84 0 0,0 0-190 0 0,0 0-248 0 0,0 0-194 0 0,0 0-93 0 0,0 0 31 0 0,0 0 121 0 0,0 0 97 0 0,3 2 69 0 0,9 3-157 0 0,1-1-1 0 0,0-1 1 0 0,0 0 0 0 0,0 0 0 0 0,0-1 0 0 0,1-1 0 0 0,-1 0 0 0 0,1-1 0 0 0,-1 0 0 0 0,4-2-406 0 0,5 2 144 0 0,142 0-703 0 0,-162 2-265 0 0,-1-1-832 0 0,0 0-3397 0 0,0-1-7028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7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365 681 5529 0 0,'0'0'2042'0'0,"0"0"-607"0"0,0 0-264 0 0,0 0 81 0 0,0 0 136 0 0,0 0 33 0 0,0 0-114 0 0,0 0-208 0 0,0 0-266 0 0,0 0-225 0 0,0 0-150 0 0,-23-7-109 0 0,-71-20-20 0 0,29 20 637 0 0,55 8-887 0 0,0 1-1 0 0,0 1 1 0 0,0-1 0 0 0,0 1-1 0 0,1 1 1 0 0,0 0 0 0 0,-1 0-1 0 0,1 1 1 0 0,1 0 0 0 0,-1 1-1 0 0,1-1 1 0 0,0 2 0 0 0,0-1 0 0 0,1 1-1 0 0,-1 0 1 0 0,2 1 0 0 0,-1 0-1 0 0,1 0 1 0 0,0 0-79 0 0,4-5 0 0 0,0 0 0 0 0,1 1 0 0 0,-1-1 0 0 0,1 0-1 0 0,-1 1 1 0 0,1-1 0 0 0,0 1 0 0 0,0 0 0 0 0,0-1 0 0 0,1 1 0 0 0,0 0 0 0 0,-1-1 0 0 0,1 1 0 0 0,0 0 0 0 0,1 0-1 0 0,-1-1 1 0 0,1 1 0 0 0,0-1 0 0 0,-1 1 0 0 0,2 0 0 0 0,-1-1 0 0 0,0 1 0 0 0,1-1 0 0 0,-1 0 0 0 0,1 1-1 0 0,0-1 1 0 0,0 0 0 0 0,2 2 0 0 0,1-1 25 0 0,-1-1 0 0 0,0 0 0 0 0,0 0 0 0 0,1-1-1 0 0,0 1 1 0 0,-1-1 0 0 0,1 0 0 0 0,0 0 0 0 0,0-1-1 0 0,0 0 1 0 0,0 1 0 0 0,1-2 0 0 0,-1 1 0 0 0,0-1-1 0 0,3 1-24 0 0,6-4 135 0 0,-1-1 0 0 0,0 0 0 0 0,0 0 0 0 0,-1-1 0 0 0,1-1 0 0 0,-1 0-1 0 0,0-1 1 0 0,0 0 0 0 0,-1-1 0 0 0,0 0 0 0 0,-1-1 0 0 0,0 0 0 0 0,0-1-1 0 0,-1 0 1 0 0,0 0 0 0 0,6-10-135 0 0,13-16 98 0 0,-2-2 1 0 0,-1 0-1 0 0,-2-2 0 0 0,-2 0 1 0 0,-2-2-1 0 0,-1 0 0 0 0,0-8-98 0 0,-12 33 8 0 0,-1-1 0 0 0,-1 1 0 0 0,0-1 0 0 0,-1-1 0 0 0,-1 1 0 0 0,-1 0 0 0 0,-1-1 0 0 0,0 1 0 0 0,-2-7-8 0 0,2 21-19 0 0,-1 1 0 0 0,1-1 0 0 0,-1 1 0 0 0,0-1 0 0 0,0 1 0 0 0,0-1 0 0 0,0 1 0 0 0,-1 0 0 0 0,1 0-1 0 0,-1 0 1 0 0,0 0 0 0 0,0 0 0 0 0,0 0 0 0 0,0 0 0 0 0,-1 0 0 0 0,1 1 0 0 0,-1 0 0 0 0,1-1 0 0 0,-1 1 0 0 0,0 0 0 0 0,0 0-1 0 0,0 0 1 0 0,0 1 0 0 0,0-1 0 0 0,0 1 0 0 0,-1-1 0 0 0,1 1 0 0 0,-1 0 0 0 0,1 0 0 0 0,0 1 0 0 0,-1-1 0 0 0,0 1 0 0 0,1 0-1 0 0,-1 0 1 0 0,1 0 0 0 0,-1 0 0 0 0,1 0 0 0 0,-1 1 0 0 0,1 0 0 0 0,-1 0 0 0 0,1 0 0 0 0,0 0 0 0 0,-1 0 0 0 0,1 0-1 0 0,-1 2 20 0 0,-8 8-2 0 0,1 1 0 0 0,0 1 0 0 0,1 0 0 0 0,0 0-1 0 0,1 1 1 0 0,0 0 0 0 0,2 0 0 0 0,-1 1-1 0 0,2 0 1 0 0,0 1 0 0 0,1-1 0 0 0,0 1 0 0 0,1 0-1 0 0,1 0 1 0 0,1 1 0 0 0,0-1 0 0 0,1 1-1 0 0,1-1 1 0 0,0 1 0 0 0,2-1 0 0 0,0 3 2 0 0,2 0 34 0 0,1 0 1 0 0,0-1 0 0 0,2 0 0 0 0,0 0-1 0 0,1 0 1 0 0,0-1 0 0 0,2 0-1 0 0,0-1 1 0 0,1 0 0 0 0,0 0-1 0 0,7 5-34 0 0,107 100 347 0 0,-90-113-490 0 0,-26-37-1913 0 0,-7 18-148 0 0,0 2-1378 0 0,-1 3-2137 0 0,0 2-5369 0 0</inkml:trace>
  <inkml:trace contextRef="#ctx0" brushRef="#br0" timeOffset="391.741">823 401 10970 0 0,'0'0'2370'0'0,"0"0"-675"0"0,0 0-460 0 0,0 0-191 0 0,0 0-190 0 0,0 0-199 0 0,0 0-138 0 0,0 0-95 0 0,0 0-56 0 0,0 0 1 0 0,0 0-39 0 0,0 0-95 0 0,0 0-39 0 0,7 14-22 0 0,21 45-25 0 0,-4 45 291 0 0,-5 105-219 0 0,-20-209-206 0 0,1 1-1 0 0,0 0 1 0 0,-1 0-1 0 0,1-1 1 0 0,0 1-1 0 0,0 0 1 0 0,-1 0 0 0 0,1 0-1 0 0,0-1 1 0 0,0 1-1 0 0,0 0 1 0 0,0 0-1 0 0,0 0 1 0 0,0 0 0 0 0,0-1-1 0 0,0 1 1 0 0,1 0-1 0 0,-1 0 1 0 0,0 0-1 0 0,0-1 1 0 0,1 1 0 0 0,-1 0-1 0 0,0 0 1 0 0,1-1-1 0 0,-1 1 1 0 0,1 0-1 0 0,-1-1 1 0 0,1 1 0 0 0,-1-1-1 0 0,1 1 1 0 0,0 0-1 0 0,-1-1 1 0 0,1 1-1 0 0,-1-1 1 0 0,1 1 0 0 0,0-1-1 0 0,0 0 1 0 0,-1 1-1 0 0,1-1 1 0 0,0 0-1 0 0,0 0 1 0 0,-1 1 0 0 0,1-1-1 0 0,0 0 1 0 0,0 0-1 0 0,0 0 1 0 0,0 0-1 0 0,-1 0 1 0 0,1 0-1 0 0,0 0 1 0 0,0 0 0 0 0,0 0-1 0 0,-1 0 1 0 0,1-1-1 0 0,0 1 1 0 0,0 0-1 0 0,-1 0 1 0 0,1-1 0 0 0,1 1-13 0 0,18-26 317 0 0,0 0 0 0 0,-1-1 0 0 0,-2-1 0 0 0,-1-1 0 0 0,-1 0 0 0 0,-1-1 0 0 0,-1-3-317 0 0,15-27 144 0 0,120-240-14 0 0,-137 273-1209 0 0,-10 24-2451 0 0,-5 14-3619 0 0,4-11 7098 0 0,-2 7-11273 0 0</inkml:trace>
  <inkml:trace contextRef="#ctx0" brushRef="#br0" timeOffset="742.3">151 924 11282 0 0,'0'0'1022'0'0,"0"0"-409"0"0,0 0 40 0 0,0 0 343 0 0,0 0 241 0 0,0 0 28 0 0,0 0-90 0 0,0 0-141 0 0,0 0-127 0 0,0 0-80 0 0,0 0-59 0 0,0 0-53 0 0,34 6-45 0 0,106 21-54 0 0,-125-24-454 0 0,0 0 1 0 0,0-1-1 0 0,0-1 1 0 0,0-1-1 0 0,0 0 1 0 0,0 0-1 0 0,0-2 1 0 0,-1 0-1 0 0,1-1 0 0 0,0 0 1 0 0,0-1-163 0 0,11-3 196 0 0,415-106 1000 0 0,-370 109-2967 0 0,-67 5-515 0 0,-4 2-1999 0 0,0 0-7531 0 0</inkml:trace>
  <inkml:trace contextRef="#ctx0" brushRef="#br0" timeOffset="1389.532">258 1365 7178 0 0,'0'0'2500'0'0,"0"0"-648"0"0,0 0-374 0 0,0 0-88 0 0,0 0-114 0 0,0 0-166 0 0,0 0-252 0 0,0 0-269 0 0,0 0-200 0 0,0 0-172 0 0,0 0-95 0 0,0 0-46 0 0,0 0-35 0 0,-22 27 22 0 0,-65 83 2 0 0,64-68 28 0 0,25-37-67 0 0,-3-3 12 0 0,1 0 1 0 0,0 0-1 0 0,1 0 0 0 0,-1 0 1 0 0,0 0-1 0 0,0 0 1 0 0,1 0-1 0 0,-1 0 0 0 0,1 0 1 0 0,0-1-1 0 0,0 1 0 0 0,-1 0 1 0 0,1 0-1 0 0,0-1 1 0 0,0 1-1 0 0,1 0 0 0 0,-1-1 1 0 0,0 1-1 0 0,0-1 1 0 0,1 0-1 0 0,-1 1 0 0 0,1-1 1 0 0,-1 0-1 0 0,1 0 1 0 0,0 0-1 0 0,-1 0 0 0 0,1 0 1 0 0,0 0-1 0 0,0-1 0 0 0,-1 1 1 0 0,1 0-1 0 0,0-1 1 0 0,0 1-1 0 0,0-1 0 0 0,0 0 1 0 0,0 0-1 0 0,0 0 1 0 0,0 0-39 0 0,76-20 2316 0 0,-51 2-2030 0 0,-1-1 1 0 0,0-1-1 0 0,-2-1 0 0 0,0-2 0 0 0,-1 0 0 0 0,-2-2 0 0 0,0 0 0 0 0,-2-1 0 0 0,16-28-286 0 0,-23 34 24 0 0,0-1 0 0 0,-1 0-1 0 0,-2-1 1 0 0,0 0 0 0 0,-1 0 0 0 0,-1-1-1 0 0,-1 0 1 0 0,-1 0 0 0 0,-2-1-1 0 0,0 1 1 0 0,-1-1 0 0 0,-1-8-24 0 0,-1 29-25 0 0,0 0 0 0 0,-1-1 0 0 0,1 1 0 0 0,-1 0 1 0 0,1 0-1 0 0,-1-1 0 0 0,0 1 0 0 0,0 0 0 0 0,0 0 1 0 0,-1 0-1 0 0,1 0 0 0 0,-1 0 0 0 0,0 0 1 0 0,0 1-1 0 0,0-1 0 0 0,0 0 0 0 0,0 1 0 0 0,0 0 1 0 0,-1-1-1 0 0,1 1 0 0 0,-1 0 0 0 0,1 0 0 0 0,-1 0 1 0 0,0 1-1 0 0,0-1 0 0 0,0 1 0 0 0,0 0 0 0 0,0-1 1 0 0,0 1-1 0 0,0 0 0 0 0,-1 1 0 0 0,1-1 1 0 0,0 1-1 0 0,0-1 0 0 0,-1 1 0 0 0,1 0 0 0 0,0 0 1 0 0,-1 1-1 0 0,1-1 0 0 0,0 0 0 0 0,0 1 0 0 0,-1 0 1 0 0,1 0-1 0 0,0 0 0 0 0,0 0 0 0 0,0 1 25 0 0,-11 6-32 0 0,1 1 0 0 0,1 0 0 0 0,-1 1-1 0 0,1 1 1 0 0,1 0 0 0 0,0 0 0 0 0,1 1 0 0 0,0 1-1 0 0,0 0 1 0 0,2 0 0 0 0,-1 0 0 0 0,2 1-1 0 0,0 1 1 0 0,0-1 0 0 0,2 1 0 0 0,0 0 0 0 0,0 0-1 0 0,2 1 1 0 0,0 0 32 0 0,-1-2 20 0 0,1 1-1 0 0,1 0 1 0 0,1-1 0 0 0,0 1-1 0 0,1 0 1 0 0,0 0 0 0 0,1-1-1 0 0,1 1 1 0 0,0 0 0 0 0,1-1-1 0 0,1 1 1 0 0,0-1 0 0 0,1 0-1 0 0,1-1 1 0 0,3 7-20 0 0,-3-9 33 0 0,0-1-1 0 0,1 1 1 0 0,1-1 0 0 0,0-1-1 0 0,0 0 1 0 0,1 0 0 0 0,0 0 0 0 0,0-1-1 0 0,1 0 1 0 0,0-1 0 0 0,1 0 0 0 0,-1-1-1 0 0,1 0 1 0 0,0-1 0 0 0,4 1-33 0 0,-5-1-69 0 0,-8-3-6 0 0,1 0 0 0 0,-1 0 0 0 0,1-1-1 0 0,0 1 1 0 0,-1-1 0 0 0,1 1 0 0 0,0-1 0 0 0,0 0 0 0 0,0 0 0 0 0,0 0 0 0 0,0-1-1 0 0,0 1 1 0 0,0-1 0 0 0,0 0 0 0 0,0 1 0 0 0,0-1 0 0 0,0 0 0 0 0,1-1-1 0 0,-1 1 1 0 0,0-1 0 0 0,0 1 0 0 0,0-1 0 0 0,0 0 0 0 0,0 0 0 0 0,-1 0 0 0 0,1-1-1 0 0,0 1 1 0 0,0-1 0 0 0,-1 1 0 0 0,1-1 0 0 0,-1 0 0 0 0,1 0 0 0 0,-1 0-1 0 0,1-1 76 0 0,13-18-7868 0 0,-10 13-3486 0 0</inkml:trace>
  <inkml:trace contextRef="#ctx0" brushRef="#br0" timeOffset="1697.697">995 1093 13867 0 0,'0'0'1612'0'0,"0"0"-478"0"0,0 0-141 0 0,0 0 137 0 0,0 0 74 0 0,0 0-66 0 0,0 0-237 0 0,0 0-243 0 0,-19 33-189 0 0,-59 104-118 0 0,42-57 104 0 0,30-63-396 0 0,1 1 0 0 0,1-1 0 0 0,1 1 0 0 0,0-1 0 0 0,1 1 0 0 0,1 0 0 0 0,1 18-59 0 0,1-32 31 0 0,1-1 0 0 0,-1 1 0 0 0,1 0 0 0 0,-1 0 0 0 0,1-1 0 0 0,0 1 1 0 0,0-1-1 0 0,1 0 0 0 0,-1 1 0 0 0,1-1 0 0 0,-1 0 0 0 0,1 0 0 0 0,0-1 0 0 0,0 1 0 0 0,1-1 0 0 0,-1 1 0 0 0,0-1 0 0 0,1 0 0 0 0,-1 0 0 0 0,1-1 0 0 0,0 1 0 0 0,0-1 0 0 0,-1 1 0 0 0,1-1 0 0 0,0 0 0 0 0,0-1 0 0 0,0 1 1 0 0,0-1-1 0 0,0 0 0 0 0,0 0 0 0 0,0 0 0 0 0,3 0-31 0 0,82-3 489 0 0,-50-18-828 0 0,-29-6-5709 0 0,-10 22 683 0 0,0 2-5802 0 0</inkml:trace>
  <inkml:trace contextRef="#ctx0" brushRef="#br0" timeOffset="1939.776">680 1310 14139 0 0,'0'0'1216'0'0,"0"0"-592"0"0,0 0 257 0 0,0 0 351 0 0,0 0 96 0 0,0 0-144 0 0,0 0-223 0 0,0 0-273 0 0,208-11-192 0 0,-166 4-176 0 0,-3-1-184 0 0,0 1-80 0 0,-5 0-136 0 0,1-1-160 0 0,-5 5-224 0 0,-4-5-544 0 0,-4 5-2313 0 0,-13-1-9442 0 0</inkml:trace>
  <inkml:trace contextRef="#ctx0" brushRef="#br0" timeOffset="2510.346">1389 979 3633 0 0,'0'0'1631'0'0,"0"0"25"0"0,0 0 402 0 0,0 0 224 0 0,0 0-135 0 0,0 0-292 0 0,0 0-305 0 0,0 0-242 0 0,0 0-167 0 0,0 0-98 0 0,0 0-76 0 0,34 0-73 0 0,108-1-58 0 0,-66-14 347 0 0,-65 9-931 0 0,6-1-47 0 0,0-1 0 0 0,-1 0 0 0 0,0-1 0 0 0,0-1 0 0 0,-1 0-1 0 0,0-1 1 0 0,-1-1 0 0 0,-1 0 0 0 0,0-1 0 0 0,0 0 0 0 0,-1-1 0 0 0,-1-1 0 0 0,0 0 0 0 0,-1 0 0 0 0,-1-1-205 0 0,-7 12 6 0 0,0 0-1 0 0,-1-1 1 0 0,0 1-1 0 0,0 0 1 0 0,0-1 0 0 0,0 1-1 0 0,-1-1 1 0 0,0 1 0 0 0,1 0-1 0 0,-2-1 1 0 0,1 1 0 0 0,0-1-1 0 0,-1 1 1 0 0,0-1 0 0 0,0 1-1 0 0,0 0 1 0 0,-1 0 0 0 0,0-1-1 0 0,1 1 1 0 0,-1 0-1 0 0,-1 0 1 0 0,1 1 0 0 0,0-1-1 0 0,-1 0 1 0 0,0 1 0 0 0,0 0-1 0 0,0-1 1 0 0,0 1 0 0 0,-1 0-1 0 0,-1-1-5 0 0,-4-1-62 0 0,1 1 0 0 0,-1-1-1 0 0,0 1 1 0 0,0 1 0 0 0,0 0-1 0 0,-1 0 1 0 0,1 1 0 0 0,-1 0-1 0 0,1 1 1 0 0,-1 0 0 0 0,0 0-1 0 0,0 1 1 0 0,1 1 0 0 0,-1-1-1 0 0,0 1 1 0 0,1 1 0 0 0,-1 0-1 0 0,1 0 1 0 0,-1 1 0 0 0,1 0-1 0 0,0 1 1 0 0,0 0 0 0 0,-6 4 62 0 0,-1 0-47 0 0,0 2 1 0 0,1 0-1 0 0,0 1 0 0 0,0 0 1 0 0,1 1-1 0 0,1 1 1 0 0,0 0-1 0 0,1 1 1 0 0,0 0-1 0 0,1 1 0 0 0,0 0 1 0 0,-1 6 46 0 0,0-1 3 0 0,2 0 0 0 0,1 1 0 0 0,0 0 0 0 0,2 0 0 0 0,0 1 0 0 0,2 0 0 0 0,0 0 0 0 0,2 1 0 0 0,0-1 0 0 0,1 1 0 0 0,2 19-3 0 0,0-34 32 0 0,2 0 0 0 0,-1 0 0 0 0,1 0 0 0 0,0 0 0 0 0,0 0 0 0 0,1 0 0 0 0,0-1 1 0 0,1 1-1 0 0,0-1 0 0 0,0 0 0 0 0,0 0 0 0 0,1 0 0 0 0,0-1 0 0 0,0 0 0 0 0,1 0 0 0 0,-1 0 0 0 0,1 0 0 0 0,1-1 0 0 0,-1 0 0 0 0,1 0 0 0 0,0-1 0 0 0,0 0 0 0 0,0 0 0 0 0,1-1 0 0 0,1 1-32 0 0,12 4 135 0 0,1 0-1 0 0,0-2 1 0 0,0 0 0 0 0,1-2-1 0 0,-1 0 1 0 0,1-2-1 0 0,0 0 1 0 0,10-2-135 0 0,25-14-222 0 0,-39-5-9413 0 0,-17 15-2689 0 0</inkml:trace>
  <inkml:trace contextRef="#ctx0" brushRef="#br0" timeOffset="3803.333">2086 1141 2929 0 0,'0'0'2655'0'0,"0"0"-603"0"0,0 0-82 0 0,0 0 109 0 0,0 0-56 0 0,0 0-204 0 0,0 0-370 0 0,0 0-385 0 0,0 0-279 0 0,0 0-198 0 0,0 0-111 0 0,0 0-66 0 0,0 0-30 0 0,2 3 1463 0 0,-3 8-1646 0 0,-1-1 1 0 0,-1 1-1 0 0,0-1 1 0 0,0 1-1 0 0,-1-1 0 0 0,0 0 1 0 0,-1 0-1 0 0,0-1 1 0 0,0 1-1 0 0,-3 2-197 0 0,-11 22 85 0 0,12-21-93 0 0,1 0-1 0 0,0 0 1 0 0,1 0 0 0 0,0 0-1 0 0,1 1 1 0 0,1 0 0 0 0,0 0 0 0 0,1 0-1 0 0,0 9 9 0 0,5-20 7 0 0,0 0 0 0 0,-1-1 0 0 0,1 1 0 0 0,1-1 0 0 0,-1 0 1 0 0,0 0-1 0 0,0 0 0 0 0,1 0 0 0 0,-1-1 0 0 0,1 1 0 0 0,0-1 0 0 0,-1 0 0 0 0,1 0 0 0 0,0 0 0 0 0,0 0 0 0 0,-1-1 0 0 0,1 1 0 0 0,0-1 0 0 0,0 0 0 0 0,0-1 0 0 0,2 1-7 0 0,78-11 462 0 0,-59-1-1206 0 0,-23 9-62 0 0,2-4-2386 0 0,-5-1-6400 0 0,-2 5-1189 0 0</inkml:trace>
  <inkml:trace contextRef="#ctx0" brushRef="#br0" timeOffset="4047.261">1887 1299 12995 0 0,'0'0'1820'0'0,"0"0"-757"0"0,0 0-164 0 0,0 0 185 0 0,0 0 75 0 0,0 0-57 0 0,0 0-190 0 0,0 0-239 0 0,33-4-205 0 0,100-10-170 0 0,-25 3-672 0 0,-95 9-387 0 0,-8 1-1277 0 0,2 0-4818 0 0,-4 1-4612 0 0</inkml:trace>
  <inkml:trace contextRef="#ctx0" brushRef="#br0" timeOffset="4968.464">1600 312 0 0 0,'0'0'1879'0'0,"0"0"342"0"0,0 0 42 0 0,0 0-127 0 0,0 0-163 0 0,0 0-137 0 0,0 0-168 0 0,0 0-165 0 0,0 0-161 0 0,0 0-132 0 0,0 0-94 0 0,0 0-101 0 0,7-3-111 0 0,46-45 1702 0 0,64-119-135 0 0,-20 74-2220 0 0,-97 93-257 0 0,1 0 0 0 0,-1 0 0 0 0,1 0 0 0 0,0 0 0 0 0,-1 0 0 0 0,1 0 0 0 0,-1 0 0 0 0,1 0-1 0 0,-1 0 1 0 0,1 0 0 0 0,-1 1 0 0 0,1-1 0 0 0,-1 0 0 0 0,1 0 0 0 0,-1 1 0 0 0,1-1 0 0 0,-1 0 0 0 0,1 1 0 0 0,-1-1 0 0 0,1 1 0 0 0,-1-1 0 0 0,0 0 0 0 0,1 1 0 0 0,-1-1 0 0 0,0 1 0 0 0,1-1 0 0 0,-1 1 0 0 0,0-1 0 0 0,0 1 0 0 0,0-1 0 0 0,1 1 0 0 0,-1 0 0 0 0,0-1 0 0 0,0 1 0 0 0,0-1 0 0 0,0 1 0 0 0,0-1 0 0 0,0 1 0 0 0,0 0 0 0 0,0-1 0 0 0,0 1 0 0 0,0-1 0 0 0,0 1 0 0 0,0-1 0 0 0,-1 1 0 0 0,1-1 0 0 0,0 1 0 0 0,0-1 0 0 0,0 1 0 0 0,-1-1 0 0 0,1 1 0 0 0,0-1 0 0 0,-1 1 6 0 0,2 7 39 0 0,13 79 271 0 0,-9-75-286 0 0,-3-3-12 0 0,1-1 1 0 0,-1 0 0 0 0,2 0 0 0 0,-1-1 0 0 0,1 1 0 0 0,0-1 0 0 0,1 0-1 0 0,0 0 1 0 0,0 0 0 0 0,0 0 0 0 0,1-1 0 0 0,0 0 0 0 0,0 0 0 0 0,1-1-1 0 0,2 2-12 0 0,12 5 38 0 0,-13-7-163 0 0,-3-3-566 0 0,-1-2-4004 0 0,-3 0 3990 0 0,1 0-8643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37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769 1378 3793 0 0,'0'0'953'0'0,"0"0"230"0"0,0 0 475 0 0,0 0 333 0 0,0 0 56 0 0,0 0-162 0 0,0 0-221 0 0,0 0-216 0 0,0 0-174 0 0,0 0-141 0 0,0 0-160 0 0,0 0-120 0 0,34 3-94 0 0,104 8-122 0 0,-55-23 415 0 0,-65 3-782 0 0,-11 7-203 0 0,0 1 0 0 0,0-2 0 0 0,-1 1 0 0 0,1-1-1 0 0,-1 0 1 0 0,1 0 0 0 0,-1-1 0 0 0,0 1 0 0 0,0-1 0 0 0,-1-1 0 0 0,1 1 0 0 0,-1-1 0 0 0,0 0-1 0 0,0 0 1 0 0,-1-1 0 0 0,0 1 0 0 0,0-1 0 0 0,0 0 0 0 0,0 0 0 0 0,-1-1 0 0 0,0 1-1 0 0,0-1 1 0 0,-1 1 0 0 0,0-1 0 0 0,0 0 0 0 0,0 0 0 0 0,-1 0 0 0 0,0 0 0 0 0,-1 0 0 0 0,1 0-1 0 0,-2 0 1 0 0,1 0 0 0 0,-1-7-67 0 0,-2 9-16 0 0,0-1 0 0 0,1 1 0 0 0,-1 1 0 0 0,-1-1 0 0 0,1 0 0 0 0,-1 1 0 0 0,0-1 0 0 0,0 1 0 0 0,0 0 0 0 0,-1 1-1 0 0,1-1 1 0 0,-1 1 0 0 0,0 0 0 0 0,0 0 0 0 0,0 0 0 0 0,0 0 0 0 0,-1 1 0 0 0,1 0 0 0 0,-1 0 0 0 0,1 1 0 0 0,-1 0 0 0 0,0 0 0 0 0,1 0 0 0 0,-1 0 0 0 0,0 1-1 0 0,0 0 1 0 0,0 0 0 0 0,1 1 0 0 0,-1 0 0 0 0,0 0 0 0 0,1 0 0 0 0,-1 0 0 0 0,0 1 0 0 0,1 0 0 0 0,0 0 0 0 0,-1 1 0 0 0,1-1 0 0 0,0 1 0 0 0,0 0 0 0 0,0 1-1 0 0,1-1 1 0 0,-1 1 0 0 0,0 1 16 0 0,-6 4 14 0 0,1 1-1 0 0,0 0 0 0 0,1 1 0 0 0,1 0 0 0 0,-1 0 1 0 0,2 1-1 0 0,0 0 0 0 0,0 0 0 0 0,1 1 0 0 0,0 0 1 0 0,1 0-1 0 0,1 0 0 0 0,0 0 0 0 0,1 1 0 0 0,0 0 0 0 0,1-1 1 0 0,1 1-1 0 0,0 0 0 0 0,1 2-13 0 0,7 142 986 0 0,-5-148-942 0 0,0 0 0 0 0,-1 0 0 0 0,0 1 0 0 0,0-1 0 0 0,-1 0 0 0 0,-1 1 1 0 0,0-1-1 0 0,0 0 0 0 0,-1 0 0 0 0,0 0 0 0 0,0 0 0 0 0,-2 0 0 0 0,1 0 0 0 0,-1 0 1 0 0,0-1-1 0 0,-1 0 0 0 0,0 0 0 0 0,-1 0 0 0 0,0-1 0 0 0,0 1 0 0 0,0-1 0 0 0,-1-1 1 0 0,-5 5-45 0 0,6-7-9 0 0,-1 0 1 0 0,1 0 0 0 0,-1-1 0 0 0,0 1 0 0 0,-1-2 0 0 0,1 1-1 0 0,-1-1 1 0 0,0 0 0 0 0,1 0 0 0 0,-1-1 0 0 0,0 0-1 0 0,0-1 1 0 0,-1 0 0 0 0,1 0 0 0 0,0 0 0 0 0,-4-1 8 0 0,-4-18-1700 0 0,15 6-4023 0 0,1 9 3041 0 0,0-1-8990 0 0</inkml:trace>
  <inkml:trace contextRef="#ctx0" brushRef="#br0" timeOffset="-2262.952">7 767 1640 0 0,'0'0'1789'0'0,"0"0"-437"0"0,0 0 54 0 0,0 0 294 0 0,0 0 202 0 0,0 0-34 0 0,0 0-280 0 0,0 0-421 0 0,0 0-360 0 0,0 0-212 0 0,0 0-124 0 0,-7 4 944 0 0,112 23 4235 0 0,63-36-3661 0 0,26-24-1146 0 0,-169 32-1013 0 0,-31 1-2642 0 0,-11 3-1067 0 0,4-2-2394 0 0,8-1-4887 0 0</inkml:trace>
  <inkml:trace contextRef="#ctx0" brushRef="#br0" timeOffset="-1939.104">195 612 6161 0 0,'0'0'6011'0'0,"0"0"-3165"0"0,0 0-1183 0 0,0 0-224 0 0,0 0-134 0 0,0 0-159 0 0,0 0-194 0 0,0 0-200 0 0,0 0-183 0 0,0 0-115 0 0,0 0-66 0 0,0 0-42 0 0,0 0-31 0 0,-1 18-22 0 0,-2 58-29 0 0,20-11 376 0 0,16 103 104 0 0,-16-136-1875 0 0,-6-29-2156 0 0,2-5-3672 0 0,-8-1-4407 0 0</inkml:trace>
  <inkml:trace contextRef="#ctx0" brushRef="#br0" timeOffset="-1419.175">716 380 9362 0 0,'0'0'2094'0'0,"0"0"-815"0"0,0 0-458 0 0,0 0-61 0 0,0 0 37 0 0,0 0 136 0 0,0 0 101 0 0,0 0-3 0 0,0 0-50 0 0,0 0-137 0 0,0 0-184 0 0,0 0-106 0 0,7 12-51 0 0,55 87 1154 0 0,-45-72-1394 0 0,-2 1 0 0 0,-1 0 0 0 0,-1 1 0 0 0,-2 0 0 0 0,8 27-263 0 0,-18-52 10 0 0,32 80 91 0 0,-33-83-68 0 0,1-1 1 0 0,0 1-1 0 0,0-1 0 0 0,-1 1 1 0 0,1-1-1 0 0,0 1 0 0 0,0-1 1 0 0,0 0-1 0 0,0 1 0 0 0,0-1 1 0 0,-1 0-1 0 0,1 0 1 0 0,0 0-1 0 0,0 0 0 0 0,0 0 1 0 0,0 0-1 0 0,0 0 0 0 0,0 0 1 0 0,0 0-1 0 0,0 0 0 0 0,0 0 1 0 0,0 0-1 0 0,-1-1 0 0 0,1 1 1 0 0,0 0-1 0 0,0-1 0 0 0,0 1 1 0 0,0-1-1 0 0,-1 1 0 0 0,1-1 1 0 0,0 1-1 0 0,-1-1 1 0 0,1 0-1 0 0,0 1 0 0 0,-1-1 1 0 0,1 0-1 0 0,0 1 0 0 0,-1-1 1 0 0,1 0-1 0 0,-1 0 0 0 0,0 0 1 0 0,1 1-1 0 0,-1-1 0 0 0,0 0 1 0 0,1 0-1 0 0,-1 0 0 0 0,0 0 1 0 0,0 0-1 0 0,0 0 0 0 0,0 1 1 0 0,0-2-34 0 0,1 1-46 0 0,81-186 876 0 0,-69 150-791 0 0,27-125 51 0 0,-38 125-534 0 0,-2 37 46 0 0,0 0-298 0 0,0 0-415 0 0,0 0-494 0 0,0 0-1079 0 0,0 0-3290 0 0,0 3-5551 0 0</inkml:trace>
  <inkml:trace contextRef="#ctx0" brushRef="#br0" timeOffset="-941.822">1246 107 11026 0 0,'0'0'1821'0'0,"0"0"-322"0"0,0 0-154 0 0,0 0-68 0 0,0 0-116 0 0,0 0-163 0 0,0 0-203 0 0,0 0-167 0 0,0 0-119 0 0,0 0-35 0 0,0 0-41 0 0,0 0-42 0 0,0 0-48 0 0,19-6-45 0 0,59-18-12 0 0,-5 18 604 0 0,-71 7-868 0 0,0 1 0 0 0,-1-1-1 0 0,1 1 1 0 0,0 0-1 0 0,-1 0 1 0 0,1 0-1 0 0,-1 0 1 0 0,0 0-1 0 0,1 0 1 0 0,-1 0-1 0 0,0 1 1 0 0,0-1-1 0 0,0 0 1 0 0,-1 1-1 0 0,1-1 1 0 0,-1 0-1 0 0,1 1 1 0 0,-1-1-1 0 0,0 1 1 0 0,0-1-1 0 0,0 1 1 0 0,0-1-1 0 0,0 1 1 0 0,0-1-1 0 0,-1 0 1 0 0,1 1 0 0 0,-1-1-1 0 0,0 1 1 0 0,0-1-1 0 0,0 0 1 0 0,0 0-1 0 0,0 1 1 0 0,0-1-1 0 0,-1 0 1 0 0,1 0-1 0 0,-1 0 1 0 0,-1 1-22 0 0,-85 86 689 0 0,87-88-678 0 0,0 0 1 0 0,0 1-1 0 0,0-1 1 0 0,0 1-1 0 0,0-1 0 0 0,1 1 1 0 0,-1-1-1 0 0,1 1 0 0 0,-1 0 1 0 0,1-1-1 0 0,0 1 0 0 0,-1-1 1 0 0,1 1-1 0 0,0 0 0 0 0,0-1 1 0 0,0 1-1 0 0,0 0 0 0 0,1-1 1 0 0,-1 1-1 0 0,0 0 0 0 0,1-1 1 0 0,-1 1-1 0 0,1-1 0 0 0,-1 1 1 0 0,1-1-1 0 0,0 1 0 0 0,0-1 1 0 0,0 1-1 0 0,0-1 0 0 0,0 0 1 0 0,0 1-1 0 0,0-1 0 0 0,0 0 1 0 0,0 0-1 0 0,0 0 0 0 0,1 0 1 0 0,-1 0-1 0 0,1 0 0 0 0,-1 0 1 0 0,0 0-1 0 0,1 0 0 0 0,-1-1 1 0 0,1 1-1 0 0,0-1 0 0 0,-1 1 1 0 0,1-1-1 0 0,-1 0 0 0 0,1 1 1 0 0,1-1-12 0 0,84 11 678 0 0,48-7-938 0 0,-113-1-1118 0 0,-9 1-5415 0 0,-9-4-4965 0 0</inkml:trace>
  <inkml:trace contextRef="#ctx0" brushRef="#br0" timeOffset="-582.772">664 910 8818 0 0,'0'0'1583'0'0,"0"0"-698"0"0,0 0-55 0 0,0 0 340 0 0,0 0 204 0 0,0 0-11 0 0,0 0-112 0 0,0 0-152 0 0,0 0-165 0 0,0 0-107 0 0,0 0-54 0 0,0 0-49 0 0,0 0-28 0 0,25 4-13 0 0,77 14-83 0 0,-3-23 498 0 0,-73-1-885 0 0,351-59-646 0 0,-344 64-3221 0 0,-22 1-2834 0 0,-4 0-5337 0 0</inkml:trace>
  <inkml:trace contextRef="#ctx0" brushRef="#br0" timeOffset="2269.213">1671 969 7186 0 0,'0'0'962'0'0,"0"0"-44"0"0,0 0 294 0 0,0 0 231 0 0,0 0 69 0 0,0 0-129 0 0,0 0-226 0 0,0 0-196 0 0,0 0-166 0 0,34-1-111 0 0,105-2-57 0 0,-54-13 594 0 0,-67 7-835 0 0,1 3-101 0 0,-1-1 1 0 0,-1-1-1 0 0,1-1 0 0 0,-1 0 0 0 0,-1-1 1 0 0,0-1-1 0 0,0-1 0 0 0,-1 0 0 0 0,-1-1 1 0 0,5-5-286 0 0,-13 12 68 0 0,0 1 1 0 0,-1-2-1 0 0,0 1 1 0 0,0 0-1 0 0,0-1 1 0 0,-1 0 0 0 0,0 0-1 0 0,0 0 1 0 0,-1 0-1 0 0,0-1 1 0 0,0 0-1 0 0,-1 1 1 0 0,0-1 0 0 0,0 0-1 0 0,-1 0 1 0 0,0 0-1 0 0,0-4-68 0 0,-3 8-19 0 0,-1 1 0 0 0,1-1 0 0 0,-1 1 0 0 0,0 0 0 0 0,0-1 0 0 0,0 1 0 0 0,0 1 0 0 0,-1-1 0 0 0,1 0 0 0 0,-1 1 0 0 0,1 0 0 0 0,-1 0 0 0 0,0 0 0 0 0,0 0 0 0 0,0 0 0 0 0,0 1 0 0 0,0 0 0 0 0,-1 0 0 0 0,1 0 0 0 0,0 0 0 0 0,0 1 0 0 0,-1-1 0 0 0,1 1 0 0 0,0 0 0 0 0,-1 1 0 0 0,1-1 0 0 0,-1 1 19 0 0,-15 2-49 0 0,1 0 0 0 0,-1 1 0 0 0,1 2 1 0 0,0 0-1 0 0,0 1 0 0 0,1 0 0 0 0,0 2 0 0 0,0 0 0 0 0,1 1 1 0 0,0 1-1 0 0,1 0 0 0 0,0 1 0 0 0,1 1 0 0 0,0 1 1 0 0,-4 5 48 0 0,11-13 18 0 0,1 0 1 0 0,1 0-1 0 0,-1 0 1 0 0,1 1 0 0 0,0 0-1 0 0,0 1 1 0 0,1-1-1 0 0,0 1 1 0 0,0 0-1 0 0,1 0 1 0 0,0 0 0 0 0,1 1-1 0 0,0 0 1 0 0,0-1-1 0 0,0 1 1 0 0,1 0 0 0 0,1 0-1 0 0,0 1 1 0 0,0-1-1 0 0,0 0 1 0 0,1 0 0 0 0,1 0-1 0 0,0 1 1 0 0,0-1-1 0 0,0 0 1 0 0,1 0-1 0 0,1 0 1 0 0,-1-1 0 0 0,2 1-1 0 0,-1 0 1 0 0,1-1-19 0 0,6 0 133 0 0,0-1 1 0 0,0 0-1 0 0,1 0 1 0 0,0-1-1 0 0,0-1 1 0 0,0 0-1 0 0,1 0 1 0 0,-1-1-1 0 0,1-1 1 0 0,0 0-1 0 0,1-1 1 0 0,-1 0-1 0 0,0 0 0 0 0,1-1 1 0 0,-1-1-1 0 0,0 0 1 0 0,1-1-1 0 0,7-2-133 0 0,-7 3 125 0 0,144-21 835 0 0,-153 20-1319 0 0,5-2-9025 0 0,-14 3-2563 0 0</inkml:trace>
  <inkml:trace contextRef="#ctx0" brushRef="#br0" timeOffset="2801.154">2288 1138 12011 0 0,'0'0'1387'0'0,"0"0"-427"0"0,0 0-52 0 0,0 0 56 0 0,0 0-68 0 0,0 0-196 0 0,0 0-313 0 0,0 0-168 0 0,0 0-76 0 0,0 0-37 0 0,0 0-15 0 0,0 0-7 0 0,0 0-21 0 0,-15 22-25 0 0,-48 69-2 0 0,31-45 86 0 0,30-39 1125 0 0,15-19-83 0 0,57-97 192 0 0,20-13-726 0 0,-84 181-828 0 0,-6-54 204 0 0,1 1 0 0 0,-1-1-1 0 0,1 0 1 0 0,1 0 0 0 0,-1 1 0 0 0,1-1-1 0 0,0 0 1 0 0,0 0 0 0 0,0-1-1 0 0,1 1 1 0 0,0 0 0 0 0,0-1-1 0 0,0 0 1 0 0,0 1 0 0 0,1-1-1 0 0,0 0 1 0 0,0-1 0 0 0,0 1 0 0 0,0-1-1 0 0,0 0 1 0 0,1 0 0 0 0,2 1-6 0 0,-5-3 54 0 0,1 0 0 0 0,-1-1 1 0 0,1 1-1 0 0,0-1 1 0 0,-1 0-1 0 0,1 0 0 0 0,0 0 1 0 0,-1 0-1 0 0,1 0 1 0 0,-1-1-1 0 0,1 1 0 0 0,-1-1 1 0 0,1 0-1 0 0,-1 1 1 0 0,1-1-1 0 0,-1 0 0 0 0,1-1 1 0 0,-1 1-1 0 0,0 0 1 0 0,0-1-1 0 0,1 1 0 0 0,-1-1 1 0 0,0 0-1 0 0,-1 0 1 0 0,1 1-1 0 0,0-1 0 0 0,0 0 1 0 0,-1-1-1 0 0,1 1 1 0 0,-1 0-1 0 0,1-2-54 0 0,25-77 765 0 0,-32 35-920 0 0,-16 25-4943 0 0,15 17-1777 0 0,5 0-5096 0 0</inkml:trace>
  <inkml:trace contextRef="#ctx0" brushRef="#br0" timeOffset="3838.089">2065 347 2633 0 0,'0'0'1547'0'0,"0"0"30"0"0,0 0 240 0 0,0 0 208 0 0,0 0 58 0 0,0 0-162 0 0,0 0-270 0 0,0 0-271 0 0,0 0-233 0 0,0 0-148 0 0,0 0-97 0 0,0 0-72 0 0,0 0-60 0 0,-2 1-34 0 0,43-75 2495 0 0,125-114-1401 0 0,-95 103-1344 0 0,-71 85-462 0 0,0 0-6 0 0,0 0-26 0 0,0 0 2 0 0,0 0 4 0 0,0 0-15 0 0,0 0 17 0 0,0 0-23 0 0,0 25 15 0 0,3-1 90 0 0,0-1 0 0 0,1 0 0 0 0,1-1 1 0 0,1 1-1 0 0,1-1 0 0 0,1 0 0 0 0,1-1 0 0 0,1 0 0 0 0,9 14-82 0 0,-16-29 142 0 0,-2-5-3400 0 0,-1-1-3495 0 0,0 0-5667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0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0 0 0,'0'0'739'0'0,"0"0"198"0"0,0 0 24 0 0,0 0-72 0 0,0 0-98 0 0,0 0-68 0 0,0 1 1682 0 0,-2 6 9974 0 0,15-1-7370 0 0,-13-6-5014 0 0,0 0-6 0 0,0 0 19 0 0,0 0 12 0 0,0 0-22 0 0,0 0 0 0 0,0 0-31 0 0,2 0 24 0 0,-2 0-13 0 0,0 0 10 0 0,19 0 143 0 0,106-6 101 0 0,80-2-37 0 0,-269 38 1400 0 0,-267 95-1423 0 0,118-37-96 0 0,206-76-178 0 0,32-7 127 0 0,-20-5 30 0 0,307 5 327 0 0,-225-2-298 0 0,-86-2-105 0 0,0 1-9 0 0,-19 15 230 0 0,-163 92 126 0 0,147-91-297 0 0,-4 1-14 0 0,1 1 0 0 0,1 2-1 0 0,1 1 1 0 0,1 2-1 0 0,-27 26-14 0 0,-7 36 18 0 0,123-68 163 0 0,-34-14-130 0 0,1-1 0 0 0,-1-1 0 0 0,1-1 0 0 0,-1-1 0 0 0,1-1-1 0 0,12-2-50 0 0,51 3 83 0 0,-5 0 100 0 0,0-3-1 0 0,0-4 0 0 0,0-3-182 0 0,-17 3 83 0 0,-6-1 87 0 0,-57 7-126 0 0,0 0-9 0 0,0 0 24 0 0,0 0 17 0 0,0 0 18 0 0,0 0-3 0 0,0 0 13 0 0,0 0-33 0 0,0 0-15 0 0,0 0 13 0 0,0 0-17 0 0,0 0-12 0 0,0 0-7 0 0,0 0-4 0 0,0 0-12 0 0,0 0 16 0 0,0 0-2 0 0,0 0-14 0 0,0 0-6 0 0,0 0 2 0 0,0 0-6 0 0,-28-4-3835 0 0,25 3 3007 0 0,-2-1-621 0 0,1 2-3743 0 0,0 0-6997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4441 152 5505 0 0,'0'0'1491'0'0,"0"0"-65"0"0,0 0 102 0 0,0 0 199 0 0,0 0 27 0 0,0 0-148 0 0,0 0-225 0 0,0 0-233 0 0,0 0-170 0 0,0 0-81 0 0,0 0-35 0 0,0 0-67 0 0,0 0-70 0 0,-19 2-81 0 0,-59 9-89 0 0,24 12 944 0 0,43-14-1193 0 0,-9 8 7 0 0,1 1 1 0 0,1 1 0 0 0,1 1 0 0 0,1 0 0 0 0,0 1 0 0 0,-4 10-314 0 0,4-7 123 0 0,1 1 0 0 0,1 1-1 0 0,1 0 1 0 0,2 1 0 0 0,0 0 0 0 0,2 1 0 0 0,1 0 0 0 0,1 0 0 0 0,2 1 0 0 0,1 0 0 0 0,1 0-1 0 0,1 0 1 0 0,1 2-123 0 0,1-14 67 0 0,1 1-1 0 0,0-1 0 0 0,1 0 1 0 0,1 0-1 0 0,1 0 0 0 0,0 0 1 0 0,1-1-1 0 0,5 10-66 0 0,-1-2 148 0 0,2 0 0 0 0,0-1 0 0 0,2 0-1 0 0,1-1 1 0 0,0 0 0 0 0,2-1 0 0 0,0-1-1 0 0,1-1 1 0 0,1 0 0 0 0,1-1 0 0 0,8 5-148 0 0,27 0 832 0 0,-60-47-3383 0 0,5 0-6635 0 0,1 16-3708 0 0</inkml:trace>
  <inkml:trace contextRef="#ctx0" brushRef="#br0" timeOffset="-3623.728">735 141 0 0 0,'0'0'747'0'0,"0"0"656"0"0,0 0 310 0 0,0 0 51 0 0,0 0-67 0 0,0 0-91 0 0,0 0-124 0 0,0 0-94 0 0,0 0-72 0 0,0 0-82 0 0,2-5-86 0 0,6-15-96 0 0,-9 19-915 0 0,1 0 0 0 0,0 1-1 0 0,-1-1 1 0 0,1 0 0 0 0,-1 0-1 0 0,0 0 1 0 0,1 1 0 0 0,-1-1-1 0 0,1 0 1 0 0,-1 1 0 0 0,0-1 0 0 0,0 1-1 0 0,1-1 1 0 0,-1 0 0 0 0,0 1-1 0 0,0 0 1 0 0,0-1 0 0 0,1 1-1 0 0,-1-1 1 0 0,0 1 0 0 0,0 0-1 0 0,0 0 1 0 0,0 0 0 0 0,0-1 0 0 0,0 1-1 0 0,0 0 1 0 0,0 0 0 0 0,0 0-1 0 0,0 0 1 0 0,0 0 0 0 0,1 1-1 0 0,-1-1 1 0 0,0 0 0 0 0,0 0 0 0 0,0 1-137 0 0,-1-1 194 0 0,-10-1 58 0 0,0 1 0 0 0,0 1 0 0 0,0 0 0 0 0,0 1 0 0 0,0 0 0 0 0,1 0 0 0 0,-1 1 0 0 0,0 1 0 0 0,1 0 0 0 0,0 1 0 0 0,-4 2-252 0 0,-9 8 201 0 0,0 2-1 0 0,2 0 0 0 0,0 1 1 0 0,0 2-1 0 0,2 0 1 0 0,0 1-1 0 0,1 2-200 0 0,1 1 130 0 0,1 0-1 0 0,2 1 1 0 0,0 0 0 0 0,2 1-1 0 0,0 1 1 0 0,2 0 0 0 0,1 1-1 0 0,2 0 1 0 0,-3 14-130 0 0,5-15 124 0 0,1 1-1 0 0,1 0 1 0 0,1 0 0 0 0,2 0-1 0 0,0 0 1 0 0,2 0 0 0 0,4 19-124 0 0,-1-30 94 0 0,1-1-1 0 0,1 0 1 0 0,1 0 0 0 0,0 0 0 0 0,1-1 0 0 0,0 0 0 0 0,1-1 0 0 0,1 0 0 0 0,0 0 0 0 0,1-1 0 0 0,1 0 0 0 0,0-1-1 0 0,0-1 1 0 0,1 0 0 0 0,1 0 0 0 0,0-1 0 0 0,0-1 0 0 0,1 0 0 0 0,0-2 0 0 0,1 1 0 0 0,-1-2 0 0 0,1 0 0 0 0,1 0-1 0 0,9 0-93 0 0,18 2 408 0 0,-43-8-361 0 0,-1 0-5 0 0,-11 3-905 0 0,11-3 220 0 0,2-11-8376 0 0,-1 8-2269 0 0</inkml:trace>
  <inkml:trace contextRef="#ctx0" brushRef="#br0" timeOffset="-2753.929">835 1032 3425 0 0,'0'0'2802'0'0,"0"0"-779"0"0,0 0-97 0 0,0 0 170 0 0,0 0 23 0 0,0 0-189 0 0,0 0-291 0 0,0 0-295 0 0,0 0-208 0 0,0 0-101 0 0,0 0-95 0 0,0 0-86 0 0,0 0-98 0 0,-3 1-108 0 0,3 0-598 0 0,-1-1-1 0 0,0 0 0 0 0,0 0 0 0 0,0 0 1 0 0,0 0-1 0 0,1 0 0 0 0,-1 0 0 0 0,0 0 1 0 0,0 0-1 0 0,0 0 0 0 0,1 0 1 0 0,-1 0-1 0 0,0-1 0 0 0,0 1 0 0 0,0 0 1 0 0,1-1-1 0 0,-1 1 0 0 0,0 0 1 0 0,0-1-1 0 0,1 1 0 0 0,-1-1 0 0 0,0 1 1 0 0,1-1-1 0 0,-1 1 0 0 0,1-1 0 0 0,-1 0 1 0 0,1 1-1 0 0,-1-1 0 0 0,1 0 1 0 0,-1 1-1 0 0,1-1 0 0 0,-1 0 0 0 0,1 0 1 0 0,0 1-1 0 0,0-1 0 0 0,-1 0 0 0 0,1 0 1 0 0,0 0-1 0 0,0 1 0 0 0,0-1 1 0 0,0 0-1 0 0,0 0 0 0 0,0 0 0 0 0,0 0 1 0 0,0 1-1 0 0,0-1 0 0 0,0 0 1 0 0,0 0-1 0 0,1 0 0 0 0,-1 0 0 0 0,0 1 1 0 0,1-1-1 0 0,-1 0 0 0 0,0 0 0 0 0,1 1 1 0 0,-1-1-1 0 0,1 0 0 0 0,0 0-49 0 0,-1-9 72 0 0,1-1-1 0 0,0 1 1 0 0,0-1 0 0 0,1 1-1 0 0,1 0 1 0 0,-1 0-1 0 0,2 0 1 0 0,-1 0-1 0 0,2 1 1 0 0,-1-1 0 0 0,1 1-1 0 0,1 0 1 0 0,-1 0-1 0 0,1 1 1 0 0,7-8-72 0 0,0 0 4 0 0,9-12 5 0 0,0 1 0 0 0,2 0 0 0 0,1 2 0 0 0,1 1 0 0 0,1 1 0 0 0,1 1 0 0 0,1 1 0 0 0,6-1-9 0 0,13 7-134 0 0,-39 34 121 0 0,-1 120 109 0 0,-9-122-89 0 0,1-1 1 0 0,1 1-1 0 0,1 0 0 0 0,0-1 1 0 0,1 1-1 0 0,0-1 0 0 0,2 0 1 0 0,0 0-1 0 0,0-1 0 0 0,4 6-7 0 0,-9-20 2 0 0,1 1-1 0 0,0 0 0 0 0,0-1 0 0 0,0 1 0 0 0,-1 0 0 0 0,1-1 0 0 0,1 1 0 0 0,-1-1 0 0 0,0 0 0 0 0,0 1 0 0 0,0-1 1 0 0,1 0-1 0 0,-1 0 0 0 0,1 1 0 0 0,-1-1 0 0 0,1 0 0 0 0,-1-1 0 0 0,1 1 0 0 0,0 0 0 0 0,-1 0 0 0 0,1-1 0 0 0,0 1 1 0 0,0-1-1 0 0,-1 1 0 0 0,1-1 0 0 0,0 0 0 0 0,0 0 0 0 0,0 0 0 0 0,-1 0 0 0 0,1 0 0 0 0,0 0 0 0 0,0 0 0 0 0,0-1 1 0 0,0 1-1 0 0,-1 0 0 0 0,1-1 0 0 0,0 0 0 0 0,-1 1 0 0 0,1-1 0 0 0,0 0 0 0 0,-1 0 0 0 0,1 0 0 0 0,-1 0 1 0 0,2-1-3 0 0,142-156 25 0 0,-127 132-29 0 0,1 2 0 0 0,2 0-1 0 0,0 1 1 0 0,2 1 0 0 0,0 1-1 0 0,1 2 1 0 0,20-13 5 0 0,-13 20-19 0 0,-31 12 9 0 0,0 0-1 0 0,0 11 8 0 0,1 301 277 0 0,15-264-318 0 0,-15-47-76 0 0,0 0 1 0 0,0 0-1 0 0,0 0 1 0 0,0 0-1 0 0,0 0 1 0 0,0-1-1 0 0,0 1 0 0 0,0 0 1 0 0,0-1-1 0 0,1 1 1 0 0,-1-1-1 0 0,0 1 1 0 0,1-1-1 0 0,-1 1 1 0 0,0-1-1 0 0,0 0 1 0 0,1 0-1 0 0,-1 0 0 0 0,0 1 1 0 0,1-1-1 0 0,-1-1 1 0 0,1 1-1 0 0,-1 0 1 0 0,0 0-1 0 0,1 0 1 0 0,-1-1-1 0 0,0 1 1 0 0,0-1-1 0 0,1 1 0 0 0,-1-1 1 0 0,0 1-1 0 0,0-1 1 0 0,0 0-1 0 0,0 0 1 0 0,0 1-1 0 0,1-1 1 0 0,-1 0-1 0 0,-1 0 1 0 0,2 0 119 0 0,7-10-2315 0 0,-3 3-363 0 0,0 2-2561 0 0,0 1-6199 0 0</inkml:trace>
  <inkml:trace contextRef="#ctx0" brushRef="#br0" timeOffset="-2177.958">2146 553 4913 0 0,'0'0'1640'0'0,"0"0"91"0"0,0 0 269 0 0,0 0 137 0 0,0 0-131 0 0,0 0-400 0 0,0 0-490 0 0,0 0-336 0 0,0 0-168 0 0,0 0-57 0 0,0 0-19 0 0,0 0 15 0 0,0 0 12 0 0,-3 2-11 0 0,-56 59 3420 0 0,-23 27-3039 0 0,78-83-910 0 0,-14 16 28 0 0,1 0-1 0 0,1 0 1 0 0,1 2 0 0 0,1 0 0 0 0,1 1 0 0 0,1 0 0 0 0,1 1-1 0 0,-3 13-50 0 0,11 24-5 0 0,4-61 27 0 0,1 1 0 0 0,0-1 0 0 0,0 1 0 0 0,0-1 0 0 0,1 1 0 0 0,-1-1 0 0 0,0 0 0 0 0,0 0 0 0 0,1 0 0 0 0,-1 0 0 0 0,1-1 0 0 0,-1 1 0 0 0,1-1 0 0 0,-1 1 0 0 0,1-1 0 0 0,-1 0 1 0 0,1 0-1 0 0,-1 0 0 0 0,1 0 0 0 0,-1-1 0 0 0,1 1 0 0 0,-1-1 0 0 0,1 1 0 0 0,-1-1 0 0 0,0 0 0 0 0,1 0 0 0 0,-1 0 0 0 0,0 0 0 0 0,2-1-22 0 0,31-21 122 0 0,-1-2-1 0 0,0-1 1 0 0,-3-1 0 0 0,0-2-1 0 0,-1-2 1 0 0,-2 0 0 0 0,-2-2-1 0 0,9-13-121 0 0,-35 46 2 0 0,0 0-1 0 0,0 1 1 0 0,0-1-1 0 0,0 0 1 0 0,0 0 0 0 0,1 1-1 0 0,-1-1 1 0 0,0 0-1 0 0,0 0 1 0 0,0 1-1 0 0,1-1 1 0 0,-1 0-1 0 0,0 0 1 0 0,0 1-1 0 0,1-1 1 0 0,-1 0-1 0 0,0 0 1 0 0,1 0-1 0 0,-1 0 1 0 0,0 0-1 0 0,0 1 1 0 0,1-1-1 0 0,-1 0 1 0 0,0 0 0 0 0,1 0-1 0 0,-1 0 1 0 0,0 0-1 0 0,1 0 1 0 0,-1 0-1 0 0,0 0 1 0 0,1 0-1 0 0,-1 0 1 0 0,0 0-1 0 0,1 0 1 0 0,-1 0-1 0 0,0-1 1 0 0,1 1-1 0 0,-1 0 1 0 0,0 0-1 0 0,1 0 1 0 0,-1 0-1 0 0,0 0 1 0 0,0-1-1 0 0,1 1 1 0 0,-1 0 0 0 0,0 0-1 0 0,0-1 1 0 0,1 1-1 0 0,-1 0 1 0 0,0 0-1 0 0,0-1 1 0 0,0 1-1 0 0,0 0 1 0 0,1 0-1 0 0,-1-1 1 0 0,0 1-1 0 0,0 0-1 0 0,-2 40 23 0 0,0-23 18 0 0,2-7-36 0 0,-1-4-4 0 0,0 0-1 0 0,0 1 1 0 0,1-1-1 0 0,-1 0 0 0 0,2 1 1 0 0,-1-1-1 0 0,0 0 1 0 0,1 1-1 0 0,1-1 0 0 0,-1 0 1 0 0,1 0-1 0 0,0 0 1 0 0,0 0-1 0 0,0 0 0 0 0,1 0 1 0 0,0-1-1 0 0,0 1 0 0 0,1-1 1 0 0,0 0-1 0 0,-1 0 1 0 0,2 0-1 0 0,-1 0 0 0 0,0-1 1 0 0,1 0-1 0 0,0 0 1 0 0,0 0-1 0 0,2 1 0 0 0,-2-3-51 0 0,0 0 1 0 0,0-1-1 0 0,0 1 0 0 0,0-1 0 0 0,0 0 1 0 0,0-1-1 0 0,0 1 0 0 0,0-1 1 0 0,0 0-1 0 0,0 0 0 0 0,0-1 0 0 0,1 1 1 0 0,-1-1-1 0 0,0 0 0 0 0,0-1 1 0 0,-1 1-1 0 0,1-1 0 0 0,0 0 0 0 0,0 0 1 0 0,-1-1-1 0 0,1 1 0 0 0,-1-1 1 0 0,0 0-1 0 0,0 0 0 0 0,0 0 0 0 0,2-3 51 0 0,40-36-5741 0 0,-12 10-4080 0 0,-23 21-1704 0 0</inkml:trace>
  <inkml:trace contextRef="#ctx0" brushRef="#br0" timeOffset="-1752.954">2851 568 4185 0 0,'0'0'5773'0'0,"0"0"-2724"0"0,0 0-1009 0 0,0 0-149 0 0,0 0-97 0 0,0 0-126 0 0,0 0-246 0 0,0 0-307 0 0,0 0-255 0 0,0 0-174 0 0,0 0-181 0 0,0 0-117 0 0,0 0-91 0 0,-4-1-91 0 0,-2 0-147 0 0,0 1 0 0 0,0 0 1 0 0,0 0-1 0 0,0 1 0 0 0,0-1 0 0 0,1 1 1 0 0,-1 1-1 0 0,0-1 0 0 0,0 1 0 0 0,1 0 0 0 0,-1 1 1 0 0,1-1-1 0 0,-1 1 0 0 0,-1 1-59 0 0,-17 7 138 0 0,20-10-137 0 0,1 0 1 0 0,-1 1-1 0 0,0-1 1 0 0,1 1-1 0 0,0 0 1 0 0,-1 0-1 0 0,1 0 1 0 0,0 1-1 0 0,0-1 0 0 0,0 1 1 0 0,0 0-1 0 0,1-1 1 0 0,-1 1-1 0 0,1 1 1 0 0,0-1-1 0 0,-1 0 1 0 0,1 0-1 0 0,1 1 1 0 0,-1-1-1 0 0,0 1 1 0 0,1 0-1 0 0,0-1 1 0 0,0 1-1 0 0,0 0 1 0 0,0 0-1 0 0,1 0 1 0 0,-1-1-1 0 0,1 5-1 0 0,2-3-1 0 0,-1 1-1 0 0,1-1 1 0 0,0 0 0 0 0,0 0 0 0 0,1 0-1 0 0,-1 0 1 0 0,1-1 0 0 0,0 1-1 0 0,0-1 1 0 0,1 1 0 0 0,0-1-1 0 0,-1 0 1 0 0,1-1 0 0 0,1 1 0 0 0,-1-1-1 0 0,0 1 1 0 0,1-1 0 0 0,0-1-1 0 0,4 3 2 0 0,23 19 82 0 0,-28-21-61 0 0,0 0-1 0 0,0 0 1 0 0,0 0-1 0 0,-1 0 1 0 0,1 1-1 0 0,-1-1 1 0 0,0 1-1 0 0,0 0 1 0 0,0 0-1 0 0,0 0 1 0 0,-1 0-1 0 0,0 1 1 0 0,1-1-1 0 0,-2 1 1 0 0,1-1-1 0 0,0 1 1 0 0,-1 0-1 0 0,0 0 1 0 0,0 0-1 0 0,-1-1 1 0 0,1 1-1 0 0,-1 0 0 0 0,0 0 1 0 0,0 0-1 0 0,0 0 1 0 0,-1 0-1 0 0,0 0 1 0 0,-1 2-21 0 0,-3 0 39 0 0,-1 1 0 0 0,0-1 1 0 0,0 0-1 0 0,-1-1 0 0 0,1 1 0 0 0,-2-2 1 0 0,1 1-1 0 0,-1 0 0 0 0,0-1 1 0 0,0-1-1 0 0,0 0 0 0 0,0 0 0 0 0,-1 0 1 0 0,0-1-1 0 0,0 0 0 0 0,0-1 0 0 0,0 0 1 0 0,-2 0-40 0 0,-56 2-392 0 0,69-34-3002 0 0,32-2-2352 0 0,-16 17-2331 0 0,-10 7-2539 0 0</inkml:trace>
  <inkml:trace contextRef="#ctx0" brushRef="#br0" timeOffset="-1381.97">3331 538 12779 0 0,'0'0'2667'0'0,"0"0"-491"0"0,0 0-369 0 0,0 0-289 0 0,0 0-299 0 0,0 0-307 0 0,0 0-225 0 0,0 0-115 0 0,0 0-76 0 0,0 0-68 0 0,0 0-57 0 0,0 0-72 0 0,0 0-60 0 0,-30 10-33 0 0,-92 30-35 0 0,116-38-157 0 0,-40 18 196 0 0,41-11-182 0 0,5-7-29 0 0,0 0 0 0 0,1 0 0 0 0,-1 0 0 0 0,1 0-1 0 0,-1 0 1 0 0,1 0 0 0 0,0-1 0 0 0,0 1 0 0 0,0 0 0 0 0,0 0 0 0 0,0-1-1 0 0,0 1 1 0 0,0-1 0 0 0,1 1 0 0 0,-1-1 0 0 0,0 0 0 0 0,1 1 0 0 0,0-1-1 0 0,-1 0 1 0 0,1 0 0 0 0,0 0 0 0 0,-1 0 0 0 0,1 0 0 0 0,0 0 0 0 0,0-1 0 0 0,0 1-1 0 0,-1 0 1 0 0,1-1 0 0 0,0 0 0 0 0,0 1 0 0 0,0-1 0 0 0,0 0 0 0 0,0 0-1 0 0,0 0 2 0 0,8 1 7 0 0,-1 2 0 0 0,1-1 0 0 0,-1 1-1 0 0,0 0 1 0 0,0 1 0 0 0,-1 0 0 0 0,1 1-1 0 0,-1-1 1 0 0,0 2 0 0 0,0-1 0 0 0,0 1-1 0 0,-1 0 1 0 0,0 1 0 0 0,0 0 0 0 0,0 0-1 0 0,2 4-6 0 0,-8-8 33 0 0,0 0-1 0 0,0 1 1 0 0,0-1-1 0 0,0 1 1 0 0,-1-1-1 0 0,1 1 1 0 0,-1-1-1 0 0,0 1 1 0 0,0-1-1 0 0,0 1 1 0 0,0-1-1 0 0,-1 1 1 0 0,1-1-1 0 0,-1 1 1 0 0,0-1-1 0 0,0 1 1 0 0,-1-1-1 0 0,1 0 1 0 0,0 0 0 0 0,-1 0-1 0 0,0 0 1 0 0,0 0-1 0 0,0 0 1 0 0,0 0-1 0 0,0 0 1 0 0,-2 0-33 0 0,-69 62 617 0 0,-38-2-415 0 0,70-59-1697 0 0,35-25-5193 0 0,6 17 2645 0 0,0-4-7863 0 0</inkml:trace>
  <inkml:trace contextRef="#ctx0" brushRef="#br0" timeOffset="-1037.008">3372 185 14995 0 0,'0'0'2339'0'0,"0"0"-997"0"0,0 0-422 0 0,0 0-22 0 0,0 0-21 0 0,0 0-29 0 0,0 0-98 0 0,0 0-150 0 0,0 0-107 0 0,0 0-15 0 0,0 0-9 0 0,0 0-13 0 0,0 0 7 0 0,15 5-21 0 0,49 20-24 0 0,9 26 699 0 0,-54-37-1021 0 0,-2 2 0 0 0,1 0-1 0 0,-2 0 1 0 0,0 2 0 0 0,-1 0 0 0 0,-1 1 0 0 0,-1 0 0 0 0,-1 1 0 0 0,0 0 0 0 0,-1 1 0 0 0,-2 1 0 0 0,0-1 0 0 0,-1 1 0 0 0,-1 1 0 0 0,-2 0 0 0 0,0 0 0 0 0,-1 0 0 0 0,-1 0 0 0 0,-1 16-96 0 0,-1-15 7 0 0,-1 0 1 0 0,-1 0-1 0 0,-1 0 1 0 0,-1 0 0 0 0,-1 0-1 0 0,-2-1 1 0 0,0 1-1 0 0,-1-1 1 0 0,-2-1 0 0 0,0 1-1 0 0,-1-2 1 0 0,-1 1 0 0 0,-2-1-1 0 0,0-1 1 0 0,-1 0-1 0 0,0-1 1 0 0,-2-1 0 0 0,0 0-1 0 0,-1-1 1 0 0,-11 7-8 0 0,-53 7-980 0 0,23-28-6569 0 0,46-3-4632 0 0</inkml:trace>
  <inkml:trace contextRef="#ctx0" brushRef="#br0" timeOffset="2467.988">4467 987 5017 0 0,'0'0'3119'0'0,"0"0"-1734"0"0,0 0-660 0 0,0 0 65 0 0,0 0 265 0 0,0 0 246 0 0,0 0 55 0 0,0 0-75 0 0,0 0-133 0 0,0 0-154 0 0,0 0-152 0 0,0 0-133 0 0,35-8-111 0 0,112-28-75 0 0,-35-5 502 0 0,-85 26-778 0 0,6-1-86 0 0,0-1-1 0 0,-1-2 0 0 0,-1-1 1 0 0,-1-2-1 0 0,-1-1 0 0 0,-1-1 1 0 0,-1-1-1 0 0,-2-2 0 0 0,0 0 1 0 0,-2-2-1 0 0,0 0 0 0 0,-3-2 1 0 0,3-5-161 0 0,-17 25 14 0 0,-1 0 1 0 0,0 0-1 0 0,0-1 0 0 0,-1 1 1 0 0,-1-1-1 0 0,0 0 0 0 0,0 0 1 0 0,-1 0-1 0 0,-1 0 0 0 0,0-1 1 0 0,-1 1-1 0 0,0 0 0 0 0,-1-1 1 0 0,0 1-1 0 0,-1 0 0 0 0,0 0 1 0 0,-1 0-1 0 0,0 0 0 0 0,-1 0 1 0 0,0 1-1 0 0,-1 0 0 0 0,-1-1 1 0 0,0 2-1 0 0,0-1 0 0 0,-1 1 1 0 0,0 0-1 0 0,-1 0 0 0 0,0 1 1 0 0,0 0-1 0 0,-1 0 0 0 0,0 1 1 0 0,-3-2-15 0 0,7 8-13 0 0,0-1 1 0 0,-1 1 0 0 0,1 0 0 0 0,-1 1 0 0 0,1-1-1 0 0,-1 1 1 0 0,0 0 0 0 0,1 1 0 0 0,-1-1-1 0 0,0 1 1 0 0,1 0 0 0 0,-1 0 0 0 0,0 1 0 0 0,1 0-1 0 0,-1 0 1 0 0,0 0 0 0 0,1 1 0 0 0,-1 0 0 0 0,1 0-1 0 0,0 0 1 0 0,0 0 0 0 0,0 1 0 0 0,0 0-1 0 0,0 0 1 0 0,0 0 0 0 0,1 1 0 0 0,-1 0 0 0 0,1 0-1 0 0,-4 4 13 0 0,-10 12-15 0 0,0 0 0 0 0,0 2 0 0 0,2 0 0 0 0,1 0 0 0 0,-8 18 15 0 0,9-16 15 0 0,0 1 0 0 0,2 0 0 0 0,1 1-1 0 0,1 1 1 0 0,1 0 0 0 0,1 0 0 0 0,1 0 0 0 0,2 1-1 0 0,1 0 1 0 0,1 0 0 0 0,1 3-15 0 0,2-20 53 0 0,0 0 0 0 0,1 0 0 0 0,0 0 0 0 0,1 0 0 0 0,0 0-1 0 0,0 0 1 0 0,2 0 0 0 0,-1-1 0 0 0,1 0 0 0 0,0 1 0 0 0,1-1 0 0 0,1-1 0 0 0,-1 1 0 0 0,1-1 0 0 0,1 0 0 0 0,5 6-53 0 0,0-5 123 0 0,1-1-1 0 0,0-1 1 0 0,0 0 0 0 0,1 0 0 0 0,0-2 0 0 0,1 1 0 0 0,-1-2-1 0 0,1 0 1 0 0,0-1 0 0 0,0 0 0 0 0,0-1 0 0 0,1-1 0 0 0,-1 0-1 0 0,1-1 1 0 0,-1-1 0 0 0,1-1 0 0 0,0 0 0 0 0,7-2-123 0 0,0 3 44 0 0,96-3 348 0 0,-97-24 384 0 0,4-1-727 0 0,-19 22-41 0 0,0 1 0 0 0,-1-2 0 0 0,0 1 0 0 0,0-1 0 0 0,-1 0 0 0 0,0 0 0 0 0,0 0 0 0 0,0-1 0 0 0,-1 0 0 0 0,0 0-1 0 0,0 0 1 0 0,-1 0 0 0 0,-1 0 0 0 0,1-1 0 0 0,-1 0 0 0 0,0-3-8 0 0,-2 10 0 0 0,0 0-1 0 0,-1 0 1 0 0,0 1-1 0 0,1-1 1 0 0,-1 0-1 0 0,0 1 1 0 0,0-1 0 0 0,1 0-1 0 0,-1 1 1 0 0,0-1-1 0 0,-1 1 1 0 0,1-1-1 0 0,0 1 1 0 0,0 0 0 0 0,-1-1-1 0 0,1 1 1 0 0,-1 0-1 0 0,1 0 1 0 0,-1 0-1 0 0,1 0 1 0 0,-1 0-1 0 0,0 0 1 0 0,1 1 0 0 0,-1-1-1 0 0,0 0 1 0 0,0 1-1 0 0,1 0 1 0 0,-1-1-1 0 0,0 1 1 0 0,0 0-1 0 0,0 0 1 0 0,0 0 0 0 0,0 0-1 0 0,-1 0 1 0 0,-66 7-202 0 0,56-3 179 0 0,1 1 0 0 0,0 1 0 0 0,0 0 0 0 0,0 0 1 0 0,1 1-1 0 0,0 0 0 0 0,0 1 0 0 0,1 1 0 0 0,0-1 0 0 0,1 2 0 0 0,0-1 1 0 0,0 1-1 0 0,1 1 0 0 0,0-1 0 0 0,0 2 23 0 0,6-8-3 0 0,0 0 0 0 0,0-1 0 0 0,0 1 0 0 0,1 0 0 0 0,0 0 0 0 0,-1 0 0 0 0,2 1 0 0 0,-1-1 0 0 0,0 0 0 0 0,1 0 0 0 0,0 0 0 0 0,0 1 0 0 0,0-1 0 0 0,0 0 0 0 0,1 0 0 0 0,-1 0 0 0 0,1 1 0 0 0,0-1 0 0 0,0 0 0 0 0,1 0 0 0 0,-1 0 0 0 0,1 0 0 0 0,0-1 0 0 0,0 1 0 0 0,0 0 0 0 0,1-1 0 0 0,-1 0 0 0 0,1 1 0 0 0,0-1 0 0 0,0 0 0 0 0,2 1 2 0 0,4 5 20 0 0,1-1-1 0 0,1 0 0 0 0,-1-1 0 0 0,1 0 0 0 0,0-1 0 0 0,1 0 0 0 0,-1-1 0 0 0,1 0 0 0 0,10 2-18 0 0,-9-3 33 0 0,0 0 0 0 0,1 0 1 0 0,-1-2-1 0 0,1 1 0 0 0,0-2 0 0 0,0 0 0 0 0,0-1 0 0 0,0 0 0 0 0,9-2-33 0 0,52-51 178 0 0,-46 26-153 0 0,3 4-33 0 0,1 2 1 0 0,1 2-1 0 0,1 1 1 0 0,0 1 0 0 0,1 2-1 0 0,11-1 8 0 0,28-10-1 0 0,-74 26-24 0 0,-1 0 7 0 0,0 0 14 0 0,0 0 20 0 0,-6 23 50 0 0,-20 94-92 0 0,26-94 49 0 0,25-25-104 0 0,118-96 125 0 0,-83 58-16 0 0,85-38-100 0 0,-143 81 72 0 0,-1-1 1 0 0,1 1-1 0 0,0-1 1 0 0,0 1-1 0 0,-1 0 1 0 0,0 0-1 0 0,1 0 1 0 0,-1-1-1 0 0,0 1 1 0 0,0 0-1 0 0,-1 0 1 0 0,1 1-1 0 0,-1-1 1 0 0,1 0-1 0 0,-1 0 0 0 0,0 0 1 0 0,0 0-1 0 0,-1 0 1 0 0,1 0-1 0 0,-1 0 1 0 0,1 0-1 0 0,-1 0 1 0 0,0 0-1 0 0,0 0 1 0 0,0 1-1 0 0,-32 129 73 0 0,33-123 86 0 0,0-10-205 0 0,0-1 0 0 0,1 1 0 0 0,-1 0 0 0 0,0 0 0 0 0,1 0 0 0 0,-1 0 0 0 0,0 0 0 0 0,1 0 0 0 0,-1 0 0 0 0,0 0 0 0 0,1 0 1 0 0,-1 0-1 0 0,0 0 0 0 0,1 0 0 0 0,-1 0 0 0 0,0 0 0 0 0,1 0 0 0 0,-1 0 0 0 0,0 1 0 0 0,0-1 0 0 0,1 0 0 0 0,-1 0 0 0 0,0 0 0 0 0,1 0 0 0 0,-1 1 0 0 0,0-1 0 0 0,0 0 1 0 0,1 0-1 0 0,-1 1 0 0 0,0-1 0 0 0,0 0 0 0 0,1 0 0 0 0,-1 1 0 0 0,0-1 0 0 0,0 0 0 0 0,0 1 0 0 0,0-1 0 0 0,0 0 0 0 0,1 1 0 0 0,-1-1 0 0 0,0 0 0 0 0,0 1 0 0 0,0-1 0 0 0,0 0 1 0 0,0 1-1 0 0,0-1 0 0 0,0 0 0 0 0,0 1 0 0 0,0-1 46 0 0,5-6-1121 0 0,4-5-1007 0 0,-3 2-3467 0 0,-2-2-6434 0 0</inkml:trace>
  <inkml:trace contextRef="#ctx0" brushRef="#br0" timeOffset="3581.564">6590 689 10722 0 0,'0'0'2854'0'0,"0"0"-1153"0"0,0 0-354 0 0,0 0 54 0 0,0 0-27 0 0,0 0-203 0 0,0 0-283 0 0,0 0-253 0 0,0 0-178 0 0,0 0-71 0 0,0 0-64 0 0,0 0-34 0 0,0 0-46 0 0,-17 5-18 0 0,-53 17-17 0 0,60-19-122 0 0,0 1 0 0 0,0 0 1 0 0,1 1-1 0 0,-1 0 1 0 0,1 1-1 0 0,0 0 1 0 0,1 0-1 0 0,-1 1 1 0 0,-5 5-86 0 0,6-4 83 0 0,1-2-62 0 0,0 0 0 0 0,0 1 0 0 0,1-1 0 0 0,-1 2 0 0 0,2-1 0 0 0,-1 0 1 0 0,1 1-1 0 0,0 0 0 0 0,1 1 0 0 0,0-1 0 0 0,0 1 0 0 0,1-1 0 0 0,0 1 0 0 0,0 0 0 0 0,1 0 1 0 0,1 1-1 0 0,-1-1 0 0 0,1 3-21 0 0,2-10 27 0 0,1 0 0 0 0,-1 1 0 0 0,0-1 0 0 0,1 0 0 0 0,0 0 0 0 0,-1 0 0 0 0,1 0 0 0 0,0 0 0 0 0,0 0-1 0 0,0 0 1 0 0,0-1 0 0 0,0 1 0 0 0,1-1 0 0 0,-1 1 0 0 0,0-1 0 0 0,1 0 0 0 0,-1 0 0 0 0,1 0 0 0 0,0 0 0 0 0,-1 0 0 0 0,1-1 0 0 0,-1 1 0 0 0,1-1 0 0 0,0 0 0 0 0,-1 0 0 0 0,1 0 0 0 0,0 0 0 0 0,-1 0 0 0 0,1 0 0 0 0,0-1 0 0 0,-1 0 0 0 0,1 1 0 0 0,0-1 0 0 0,-1 0 0 0 0,1 0 0 0 0,-1 0 0 0 0,0 0 0 0 0,1-1 0 0 0,-1 1 0 0 0,2-2-27 0 0,24-14 215 0 0,-1-1 0 0 0,-1-1 0 0 0,-1-1 0 0 0,-1-1 0 0 0,9-11-215 0 0,94-93 406 0 0,-78 89-335 0 0,-47 37-62 0 0,-1 0 0 0 0,0-1 1 0 0,0 1-1 0 0,0 0 0 0 0,0 0 0 0 0,0 0 0 0 0,0 0 1 0 0,0 1-1 0 0,0-1 0 0 0,0 0 0 0 0,0 0 0 0 0,-1 1 1 0 0,1-1-1 0 0,0 0 0 0 0,-1 1 0 0 0,1-1 0 0 0,-1 0 1 0 0,1 1-1 0 0,-1-1 0 0 0,0 1 0 0 0,0-1 0 0 0,0 0 1 0 0,0 1-1 0 0,0-1 0 0 0,0 1 0 0 0,0-1 0 0 0,0 1 1 0 0,0-1-1 0 0,-1 1 0 0 0,1-1 0 0 0,0 0 0 0 0,-1 1 1 0 0,0-1-1 0 0,1 1-9 0 0,0 4 16 0 0,-9 270 414 0 0,7-213-388 0 0,3-16-15 0 0,-3-1-1 0 0,-2 0 1 0 0,-1 0 0 0 0,-3-1 0 0 0,-2 3-27 0 0,7-35 3 0 0,-1-1-1 0 0,0-1 1 0 0,-1 1 0 0 0,-1-1-1 0 0,1 1 1 0 0,-2-1 0 0 0,1-1-1 0 0,-2 0 1 0 0,1 0 0 0 0,-1 0-1 0 0,-1-1 1 0 0,0 0 0 0 0,0 0-1 0 0,0-1 1 0 0,-1 0 0 0 0,-1-1-1 0 0,1 0 1 0 0,-1-1 0 0 0,0 0-1 0 0,-11 3-2 0 0,11-4-11 0 0,2-1 0 0 0,1 0 1 0 0,-1-1 0 0 0,1 0-1 0 0,-1 0 1 0 0,0-1 0 0 0,0 0-1 0 0,0-1 1 0 0,0 0 0 0 0,0 0-1 0 0,-1-1 1 0 0,-5 0 10 0 0,13-2-9 0 0,0 0-1 0 0,1 0 1 0 0,-1 0 0 0 0,1 0 0 0 0,-1 0 0 0 0,1 0-1 0 0,0-1 1 0 0,0 1 0 0 0,0 0 0 0 0,0-1 0 0 0,0 1 0 0 0,0-1-1 0 0,1 1 1 0 0,0-1 0 0 0,-1 1 0 0 0,1-1 0 0 0,0 1-1 0 0,0-1 1 0 0,0 1 0 0 0,0-1 0 0 0,1 1 0 0 0,-1-1-1 0 0,1 1 1 0 0,-1-1 0 0 0,1 1 0 0 0,0-1 0 0 0,0 1-1 0 0,0 0 1 0 0,0 0 0 0 0,0-1 0 0 0,1 1 0 0 0,-1 0-1 0 0,1 0 1 0 0,-1 0 0 0 0,1 0 0 0 0,0 1 0 0 0,0-1-1 0 0,0 0 10 0 0,200-208-89 0 0,25-7 181 0 0,-198 182-72 0 0,-1-1-1 0 0,-2-1 0 0 0,-2-2 1 0 0,-1 0-1 0 0,-3-2 1 0 0,-1 0-1 0 0,2-12-19 0 0,71-267 11 0 0,-77 270-28 0 0,17-113 10 0 0,-36 108 7 0 0,3 55 1 0 0,0 0 0 0 0,0 1 0 0 0,0-1 0 0 0,0 0 1 0 0,0 1-1 0 0,0-1 0 0 0,0 1 0 0 0,0-1 0 0 0,0 1 0 0 0,1 0 0 0 0,-1-1 1 0 0,0 1-1 0 0,0 0 0 0 0,0 0 0 0 0,1-1 0 0 0,-1 1 0 0 0,0 0 1 0 0,1 0-1 0 0,-1 0 0 0 0,1 0 0 0 0,-1 0 0 0 0,1 0 0 0 0,-1 0 0 0 0,1 0 1 0 0,0 0-1 0 0,-1 0 0 0 0,1 0 0 0 0,0 0 0 0 0,0 0 0 0 0,0 0 1 0 0,0 0-1 0 0,0 0 0 0 0,0 0 0 0 0,0 1 0 0 0,0-1 0 0 0,0 0 0 0 0,0 0-1 0 0,-1 5 23 0 0,-5 163 188 0 0,24 66 152 0 0,-18-209-353 0 0,1 5 20 0 0,-1 0-1 0 0,-1 1 1 0 0,-2-1 0 0 0,-2 0-1 0 0,0-1 1 0 0,-8 24-30 0 0,-27 78 40 0 0,35-113-208 0 0,7-31-963 0 0,13-47-1522 0 0,-2 10-2124 0 0,-8 18-2885 0 0,-4 19-3919 0 0</inkml:trace>
  <inkml:trace contextRef="#ctx0" brushRef="#br0" timeOffset="3831.015">6873 428 12091 0 0,'0'0'1713'0'0,"0"0"-255"0"0,0 0-95 0 0,0 0-62 0 0,0 0-62 0 0,0 0-14 0 0,0 0-36 0 0,0 0-62 0 0,0 0-117 0 0,0 0-182 0 0,0 0-169 0 0,0 0-116 0 0,31 1-81 0 0,97 4-74 0 0,-97-4-215 0 0,1-1-1 0 0,-1-2 1 0 0,1 0-1 0 0,-1-3 1 0 0,0 0-1 0 0,0-2 0 0 0,22-9-171 0 0,-42 13-3 0 0,0 1-211 0 0,0-1 1 0 0,-1 0-1 0 0,0 0 1 0 0,0-1-1 0 0,0-1 1 0 0,0 1 0 0 0,0-2-1 0 0,-1 1 1 0 0,0-1-1 0 0,0-1 1 0 0,-1 1-1 0 0,0-2 1 0 0,0 1-1 0 0,0-1 1 0 0,2-4 212 0 0,2-6-1547 0 0,7-9-2442 0 0,-3-1-4358 0 0,-10 13-2385 0 0</inkml:trace>
  <inkml:trace contextRef="#ctx0" brushRef="#br0" timeOffset="4215.685">7611 82 10706 0 0,'0'0'2090'0'0,"0"0"-559"0"0,0 0-204 0 0,0 0 24 0 0,0 0-3 0 0,0 0-87 0 0,0 0-95 0 0,0 0-91 0 0,0 0-89 0 0,-7 32-111 0 0,-21 104-111 0 0,-25 46 1242 0 0,42-140-1801 0 0,2 1-1 0 0,2 0 1 0 0,2 1 0 0 0,1 0 0 0 0,3 12-205 0 0,0-52 7 0 0,1 0 1 0 0,0 0-1 0 0,-1 0 1 0 0,1 0-1 0 0,1 0 1 0 0,-1 0-1 0 0,1 0 0 0 0,-1 0 1 0 0,1 0-1 0 0,0 0 1 0 0,1 0-1 0 0,-1 0 1 0 0,1 0-1 0 0,-1-1 1 0 0,1 1-1 0 0,0-1 1 0 0,1 1-1 0 0,-1-1 0 0 0,1 0 1 0 0,-1 0-1 0 0,1 0 1 0 0,0 0-1 0 0,0 0 1 0 0,0-1-1 0 0,0 1 1 0 0,1-1-1 0 0,-1 0 0 0 0,1 0 1 0 0,-1 0-1 0 0,1 0 1 0 0,0-1-1 0 0,0 1 1 0 0,0-1-1 0 0,-1 0 1 0 0,1 0-1 0 0,0-1 0 0 0,0 1 1 0 0,1-1-1 0 0,-1 0 1 0 0,0 0-1 0 0,2 0-7 0 0,8-4 36 0 0,-1 0 0 0 0,0-1-1 0 0,0 0 1 0 0,0-1 0 0 0,-1 0 0 0 0,0-1-1 0 0,0-1 1 0 0,0 0 0 0 0,6-6-36 0 0,47-28 48 0 0,-64 41-46 0 0,0 0-1 0 0,0-1 1 0 0,0 1-1 0 0,0-1 1 0 0,0 1-1 0 0,0 0 1 0 0,0 0 0 0 0,0 0-1 0 0,1 0 1 0 0,-1 0-1 0 0,0 0 1 0 0,1 0-1 0 0,-1 0 1 0 0,1 0-1 0 0,-1 0 1 0 0,1 1 0 0 0,-1-1-1 0 0,1 1 1 0 0,-1-1-1 0 0,1 1 1 0 0,0 0-1 0 0,-1-1 1 0 0,1 1 0 0 0,0 0-1 0 0,-1 0 1 0 0,1 0-1 0 0,0 0 1 0 0,-1 1-1 0 0,1-1 1 0 0,0 0 0 0 0,-1 1-1 0 0,1-1 1 0 0,-1 1-1 0 0,1-1 1 0 0,-1 1-1 0 0,1 0 1 0 0,-1 0 0 0 0,1 0-1 0 0,-1 0 1 0 0,0 0-1 0 0,1 0 1 0 0,-1 0-1 0 0,0 0 1 0 0,0 0-1 0 0,0 1 1 0 0,0-1 0 0 0,0 0-1 0 0,0 1 1 0 0,0-1-1 0 0,0 1 1 0 0,-1-1-1 0 0,1 1 1 0 0,0-1 0 0 0,-1 1-1 0 0,1-1 1 0 0,-1 2-2 0 0,-13 113 534 0 0,8-16-441 0 0,5-99-110 0 0,0 0 0 0 0,0 0 0 0 0,0 0 1 0 0,0 0-1 0 0,0 0 0 0 0,0 1 0 0 0,1-1 1 0 0,-1 0-1 0 0,0 0 0 0 0,1 0 0 0 0,-1 0 1 0 0,1 0-1 0 0,-1 0 0 0 0,1 0 0 0 0,0 0 1 0 0,-1 0-1 0 0,1 0 0 0 0,0 0 0 0 0,0 0 1 0 0,-1-1-1 0 0,1 1 0 0 0,0 0 0 0 0,0-1 1 0 0,0 1-1 0 0,0 0 0 0 0,0-1 0 0 0,0 1 1 0 0,0-1-1 0 0,0 1 0 0 0,0-1 1 0 0,0 0-1 0 0,1 1 0 0 0,-1-1 0 0 0,0 0 1 0 0,0 0-1 0 0,0 0 0 0 0,0 0 0 0 0,0 0 1 0 0,1 0-1 0 0,-1 0 0 0 0,0 0 0 0 0,0 0 1 0 0,0-1-1 0 0,0 1 17 0 0,15-7-3493 0 0,-3-5-4599 0 0,-10 4-4525 0 0</inkml:trace>
  <inkml:trace contextRef="#ctx0" brushRef="#br0" timeOffset="4611.982">8156 1 15243 0 0,'0'0'1921'0'0,"0"0"-381"0"0,0 0-209 0 0,0 0-81 0 0,0 0-100 0 0,0 0-148 0 0,0 0-180 0 0,0 0-165 0 0,0 0-149 0 0,0 0-126 0 0,0 0-94 0 0,0 0-55 0 0,0 0-24 0 0,-6 5 359 0 0,38 46 483 0 0,-7-10-879 0 0,-2 2 0 0 0,-2 1 0 0 0,-2 0 0 0 0,-2 1 0 0 0,-1 1-1 0 0,-3 1 1 0 0,-2 0 0 0 0,-2 1 0 0 0,-2 0 0 0 0,-2 0 0 0 0,-2 1-1 0 0,-2-1 1 0 0,-3 14-172 0 0,-1-42-19 0 0,0-1-1 0 0,-1 1 0 0 0,0-1 1 0 0,-2 0-1 0 0,-1-1 1 0 0,0 1-1 0 0,-1-1 0 0 0,-1-1 1 0 0,0 0-1 0 0,-2 0 1 0 0,0-1-1 0 0,0 0 0 0 0,-2-1 1 0 0,-5 6 19 0 0,10-14-306 0 0,1 0 0 0 0,-2-1 0 0 0,1 0-1 0 0,-1 0 1 0 0,0 0 0 0 0,0-1 0 0 0,-1-1 0 0 0,1 1 0 0 0,-1-2 0 0 0,-10 3 306 0 0,-2 1-2628 0 0,8-3-2906 0 0,2-3-6941 0 0</inkml:trace>
  <inkml:trace contextRef="#ctx0" brushRef="#br0" timeOffset="6431.166">1 1337 7170 0 0,'0'0'864'0'0,"0"0"-504"0"0,0 0-5 0 0,0 0 426 0 0,0 0 350 0 0,0 0 197 0 0,0 0 18 0 0,0 0-135 0 0,0 0-151 0 0,33-6-133 0 0,108-19-132 0 0,31 1 1341 0 0,1 8-1 0 0,12 6-2135 0 0,-53 4 410 0 0,275 5 418 0 0,44 20-537 0 0,-434-19-276 0 0,344 9 1157 0 0,45-19-1172 0 0,-65-19 504 0 0,-97 7-204 0 0,255-15 182 0 0,96 22-297 0 0,-497 15-147 0 0,531 11 164 0 0,-226-14 51 0 0,-97-5-69 0 0,-12 5 57 0 0,6-1-55 0 0,663 0 229 0 0,-280-26 44 0 0,-422 13-174 0 0,-127 16 722 0 0,-93 1-5239 0 0,-33 0-1729 0 0,-10 0-6341 0 0</inkml:trace>
  <inkml:trace contextRef="#ctx0" brushRef="#br0" timeOffset="8967.484">2829 1466 5993 0 0,'0'0'1842'0'0,"0"0"-326"0"0,0 0-95 0 0,0 0 108 0 0,0 0 108 0 0,0 0 6 0 0,0 0-202 0 0,0 0-296 0 0,0 0-277 0 0,0 0-228 0 0,0 0-127 0 0,0-3 1361 0 0,-2 16-1504 0 0,0 0-1 0 0,0-1 1 0 0,-2 1-1 0 0,1-1 1 0 0,-1 1-1 0 0,-1-1 1 0 0,0 0 0 0 0,-1-1-1 0 0,-1 1-369 0 0,-11 26 377 0 0,-177 356 858 0 0,190-383-1161 0 0,1 0-1 0 0,0-1 0 0 0,1 1 1 0 0,0 1-1 0 0,1-1 1 0 0,0 0-1 0 0,0 1 0 0 0,2-1 1 0 0,-1 1-1 0 0,2 8-73 0 0,1-16 27 0 0,0-1 0 0 0,0 1 0 0 0,0-1 0 0 0,0 0 0 0 0,1 0 0 0 0,-1 0 0 0 0,1 0-1 0 0,0-1 1 0 0,0 1 0 0 0,0-1 0 0 0,0 0 0 0 0,0 1 0 0 0,1-1 0 0 0,-1-1 0 0 0,1 1 0 0 0,-1 0 0 0 0,1-1 0 0 0,0 0 0 0 0,-1 0 0 0 0,1 0 0 0 0,0 0 0 0 0,0-1 0 0 0,0 1 0 0 0,0-1-1 0 0,1 0-26 0 0,2 1 58 0 0,24 2 52 0 0,-1-3 0 0 0,1 0 0 0 0,-1-2 0 0 0,0-1-1 0 0,1-2 1 0 0,-2-1 0 0 0,1-1 0 0 0,-1-1 0 0 0,4-3-110 0 0,-19 9 31 0 0,-20 3-312 0 0,-58 17-3494 0 0,45-18 786 0 0,5 0-3921 0 0,7 0-4843 0 0</inkml:trace>
  <inkml:trace contextRef="#ctx0" brushRef="#br0" timeOffset="9277.616">2344 1797 12891 0 0,'0'0'1777'0'0,"0"0"-442"0"0,0 0-202 0 0,0 0 88 0 0,0 0 54 0 0,0 0-83 0 0,0 0-233 0 0,0 0-259 0 0,0 0-189 0 0,0 0-69 0 0,0 0 28 0 0,0 0 72 0 0,0 0 49 0 0,11 2-17 0 0,190 11 2220 0 0,-8-21-2083 0 0,-74-10-2919 0 0,-117 18 1263 0 0,4 0-414 0 0,-4 0-2509 0 0,0 0-3415 0 0,-2 0-5572 0 0</inkml:trace>
  <inkml:trace contextRef="#ctx0" brushRef="#br0" timeOffset="9529.98">3370 1890 18196 0 0,'0'0'648'0'0,"0"0"-256"0"0,0 0 120 0 0,0 0 331 0 0,0 0 240 0 0,0 0 32 0 0,0 0-171 0 0,0 0-257 0 0,0 0-194 0 0,0 0-109 0 0,0 0-134 0 0,0 0-80 0 0,0 0-52 0 0,-5 23-45 0 0,-15 71 10 0 0,5-54-194 0 0,6-40-2776 0 0,5-2-3686 0 0,2 1-5382 0 0</inkml:trace>
  <inkml:trace contextRef="#ctx0" brushRef="#br0" timeOffset="9683.797">3257 1448 14267 0 0,'0'0'4073'0'0,"0"0"-3073"0"0,0 0-448 0 0,0 0-160 0 0,0 0-72 0 0,0 0-112 0 0,0 0-184 0 0,0 0-120 0 0,0 0-128 0 0,0 0-136 0 0,0 0-224 0 0,0 0-696 0 0,0 0-3985 0 0,0 0-6978 0 0</inkml:trace>
  <inkml:trace contextRef="#ctx0" brushRef="#br0" timeOffset="10296.989">3631 2040 17412 0 0,'0'0'1127'0'0,"0"0"-387"0"0,0 0-64 0 0,0 0 108 0 0,0 0 74 0 0,0 0-44 0 0,0 0-125 0 0,0 0-111 0 0,0 0-84 0 0,0 0-67 0 0,0 0-79 0 0,0 0-72 0 0,0 0-74 0 0,-3-8-36 0 0,-9-25-37 0 0,12 30-116 0 0,0 1-1 0 0,0-1 1 0 0,0 0-1 0 0,1 1 1 0 0,-1-1-1 0 0,1 1 1 0 0,-1-1-1 0 0,1 1 1 0 0,0-1 0 0 0,0 1-1 0 0,0 0 1 0 0,0-1-1 0 0,0 1 1 0 0,0 0-1 0 0,1 0 1 0 0,-1 0-1 0 0,1-1 1 0 0,0 2-1 0 0,0-1 1 0 0,-1 0-1 0 0,2 0-12 0 0,3-6 36 0 0,11-12-12 0 0,1 0-1 0 0,0 2 1 0 0,2 0 0 0 0,0 0 0 0 0,0 2-1 0 0,2 1 1 0 0,0 0 0 0 0,1 2 0 0 0,0 1-1 0 0,13-5-23 0 0,24 5-116 0 0,-51 64 94 0 0,-46 117 328 0 0,36-167-302 0 0,1-1-1 0 0,0 0 0 0 0,0 1 1 0 0,0-1-1 0 0,0 1 0 0 0,0-1 0 0 0,1 0 1 0 0,-1 1-1 0 0,0-1 0 0 0,1 0 1 0 0,-1 0-1 0 0,1 1 0 0 0,-1-1 1 0 0,1 0-1 0 0,-1 0 0 0 0,1 0 1 0 0,0 1-1 0 0,0-1 0 0 0,-1 0 1 0 0,1 0-1 0 0,0 0 0 0 0,0 0 0 0 0,0-1 1 0 0,0 1-1 0 0,0 0 0 0 0,1 0 1 0 0,-1 0-1 0 0,0-1 0 0 0,0 1 1 0 0,0-1-1 0 0,1 1 0 0 0,-1-1 1 0 0,0 1-1 0 0,0-1 0 0 0,1 0 0 0 0,-1 0 1 0 0,0 1-1 0 0,1-1 0 0 0,-1 0 1 0 0,0 0-1 0 0,1 0 0 0 0,-1-1 1 0 0,0 1-1 0 0,1 0 0 0 0,-1 0 1 0 0,0-1-1 0 0,1 1 0 0 0,-1-1 1 0 0,0 1-1 0 0,0-1 0 0 0,1 1 0 0 0,-1-1 1 0 0,0 0-1 0 0,0 0 0 0 0,0 0 1 0 0,1 0-4 0 0,180-149 234 0 0,-77 85-278 0 0,-104 65 44 0 0,0 0 0 0 0,1-1 0 0 0,-1 1-1 0 0,0 0 1 0 0,0 0 0 0 0,0 0 0 0 0,1 0 0 0 0,-1 0-1 0 0,0 0 1 0 0,0 0 0 0 0,0 0 0 0 0,1 0-1 0 0,-1 0 1 0 0,0 1 0 0 0,0-1 0 0 0,0 1 0 0 0,0-1-1 0 0,0 1 1 0 0,1-1 0 0 0,-1 1 0 0 0,0-1-1 0 0,0 1 1 0 0,0 0 0 0 0,-1 0 0 0 0,1 0 0 0 0,0-1-1 0 0,0 1 1 0 0,0 0 0 0 0,-1 0 0 0 0,1 0-1 0 0,0 0 1 0 0,-1 0 0 0 0,1 0 0 0 0,-1 1 0 0 0,1-1-1 0 0,-1 0 1 0 0,1 0 0 0 0,-1 0 0 0 0,0 0-1 0 0,0 1 1 0 0,1-1 0 0 0,-1 0 0 0 0,0 0 0 0 0,4 62 99 0 0,-4-53-54 0 0,-1 10 25 0 0,2-1 0 0 0,0 1-1 0 0,1-1 1 0 0,1 0 0 0 0,0 1 0 0 0,7 16-70 0 0,6-12-423 0 0,-5-21-8702 0 0,-9-3-2896 0 0</inkml:trace>
  <inkml:trace contextRef="#ctx0" brushRef="#br0" timeOffset="10750.012">4491 1890 12131 0 0,'0'0'1501'0'0,"0"0"-139"0"0,0 0 76 0 0,0 0 2 0 0,0 0-75 0 0,0 0-128 0 0,0 0-161 0 0,0 0-171 0 0,0 0-135 0 0,0 0-137 0 0,32 1-159 0 0,102 5-58 0 0,-63-17 213 0 0,-63 8-560 0 0,0 0-1 0 0,0 0 0 0 0,0 0 0 0 0,-1-1 0 0 0,1-1 1 0 0,-1 1-1 0 0,0-1 0 0 0,0 0 0 0 0,0-1 0 0 0,-1 1 1 0 0,0-1-1 0 0,0-1 0 0 0,-1 1 0 0 0,1-1 0 0 0,-1 0 1 0 0,-1 0-1 0 0,1 0 0 0 0,-1-1 0 0 0,-1 0 1 0 0,1 0-1 0 0,1-8-68 0 0,-4 14-4 0 0,0-1 1 0 0,0 0-1 0 0,0 0 1 0 0,0 0-1 0 0,-1 0 1 0 0,0 0-1 0 0,1 0 1 0 0,-1 0-1 0 0,0 0 1 0 0,0 0-1 0 0,-1 0 1 0 0,1 0-1 0 0,-1 1 1 0 0,1-1-1 0 0,-1 0 1 0 0,0 0-1 0 0,0 0 1 0 0,0 0-1 0 0,0 1 1 0 0,-1-1-1 0 0,1 0 1 0 0,-1 1-1 0 0,0 0 1 0 0,0-1-1 0 0,1 1 1 0 0,-1 0-1 0 0,-1 0 1 0 0,1 0-1 0 0,0 0 1 0 0,0 0-1 0 0,-1 0 1 0 0,1 1-1 0 0,-1-1 1 0 0,0 1-1 0 0,1 0 1 0 0,-1 0-1 0 0,0 0 1 0 0,0 0-1 0 0,0 0 1 0 0,0 0-1 0 0,1 1 1 0 0,-1-1-1 0 0,0 1 1 0 0,0 0-1 0 0,-3 0 4 0 0,-12 2-22 0 0,0 0 1 0 0,0 2-1 0 0,0 0 0 0 0,0 0 0 0 0,1 2 0 0 0,0 0 0 0 0,0 1 0 0 0,0 1 0 0 0,1 1 0 0 0,0 0 0 0 0,1 1 1 0 0,0 0-1 0 0,1 2 0 0 0,0-1 0 0 0,0 2 0 0 0,1 0 0 0 0,1 0 0 0 0,0 1 0 0 0,-9 16 22 0 0,-28 64 16 0 0,48-90-11 0 0,0-1 1 0 0,1 1-1 0 0,-1-1 0 0 0,1 0 1 0 0,0 1-1 0 0,0-1 0 0 0,0 1 1 0 0,0-1-1 0 0,1 1 0 0 0,-1-1 0 0 0,1 1 1 0 0,0-1-1 0 0,0 0 0 0 0,0 1 1 0 0,1-1-1 0 0,-1 0 0 0 0,1 0 0 0 0,-1 0 1 0 0,1 0-1 0 0,0 0 0 0 0,0 0 1 0 0,1-1-1 0 0,-1 1 0 0 0,1-1 0 0 0,-1 1 1 0 0,1-1-1 0 0,0 0 0 0 0,2 1-5 0 0,8 5 25 0 0,1-1 0 0 0,1-1 1 0 0,-1-1-1 0 0,1 0 0 0 0,0-1 0 0 0,0 0 0 0 0,1-1 0 0 0,-1-1 0 0 0,0 0 0 0 0,1-1 0 0 0,0-1 0 0 0,-1-1 0 0 0,7 0-25 0 0,0 1 14 0 0,-7-1-65 0 0,0 0-1 0 0,0 0 1 0 0,-1-2-1 0 0,1 0 1 0 0,0 0-1 0 0,-1-1 1 0 0,0-1 0 0 0,0-1-1 0 0,0 0 1 0 0,11-6 51 0 0,27-39-10061 0 0,-48 40-1879 0 0</inkml:trace>
  <inkml:trace contextRef="#ctx0" brushRef="#br0" timeOffset="11081.714">5080 1234 13435 0 0,'0'0'2380'0'0,"0"0"-841"0"0,0 0-288 0 0,0 0 51 0 0,0 0 30 0 0,0 0-82 0 0,0 0-201 0 0,0 0-232 0 0,0 0-172 0 0,0 0-125 0 0,0 0-81 0 0,0 0-48 0 0,33 4-43 0 0,104 18-28 0 0,-134-22-304 0 0,-1 0 1 0 0,1 1-1 0 0,0-1 0 0 0,-1 1 1 0 0,1-1-1 0 0,0 1 1 0 0,-1 0-1 0 0,1 0 1 0 0,-1 0-1 0 0,1 0 0 0 0,-1 1 1 0 0,0-1-1 0 0,1 1 1 0 0,-1-1-1 0 0,0 1 0 0 0,0 0 1 0 0,0 0-1 0 0,0 0 1 0 0,0 0-1 0 0,-1 0 0 0 0,1 0 1 0 0,-1 0-1 0 0,1 1 1 0 0,-1-1-1 0 0,0 1 1 0 0,0-1-1 0 0,0 1 0 0 0,0 0-16 0 0,3 8 82 0 0,11 30 36 0 0,-3 0 1 0 0,-1 1-1 0 0,-3 0 0 0 0,-1 1 0 0 0,-2 0 1 0 0,-1 0-1 0 0,-3 0 0 0 0,-2 0 0 0 0,-2 7-118 0 0,2-20 3 0 0,-1 0 0 0 0,-2 0-1 0 0,-1 0 1 0 0,-2 0-1 0 0,-1-1 1 0 0,-1 0-1 0 0,-1-1 1 0 0,-1 0-1 0 0,-2 0 1 0 0,-1-1 0 0 0,-1-1-1 0 0,-6 6-2 0 0,6-11-97 0 0,-2-1 1 0 0,-1-1-1 0 0,0-1 0 0 0,-1 0 1 0 0,-1-1-1 0 0,-1-1 0 0 0,0-1 1 0 0,-8 3 96 0 0,-56 20-2063 0 0,55-28-1083 0 0,1-2-3348 0 0,10-4-5827 0 0</inkml:trace>
  <inkml:trace contextRef="#ctx0" brushRef="#br0" timeOffset="11718.005">1987 1348 544 0 0,'0'0'1127'0'0,"0"0"-395"0"0,0 0 387 0 0,0 0 779 0 0,0 0 613 0 0,0 0 238 0 0,0 0-204 0 0,0 0-545 0 0,0 0-521 0 0,0 0-337 0 0,0 0-213 0 0,0 0-94 0 0,0 0-30 0 0,-8 9-29 0 0,-63 65 1281 0 0,54-54-1951 0 0,1 2 1 0 0,0 0 0 0 0,2 1-1 0 0,1 0 1 0 0,1 1-1 0 0,1 1 1 0 0,1 0 0 0 0,1 0-1 0 0,1 1 1 0 0,1 0 0 0 0,2 0-1 0 0,0 1 1 0 0,2-1 0 0 0,1 1-1 0 0,1 0 1 0 0,1 0 0 0 0,2 0-1 0 0,0-1 1 0 0,2 1-1 0 0,1-1 1 0 0,1 1 0 0 0,1-1-1 0 0,2-1 1 0 0,0 0 0 0 0,2 0-1 0 0,0-1 1 0 0,2 0 0 0 0,1-1-1 0 0,6 8-106 0 0,-8-18 15 0 0,0-1-1 0 0,1 0 1 0 0,0-1-1 0 0,1 0 1 0 0,0-1-1 0 0,1 0 1 0 0,0-2-1 0 0,1 1 1 0 0,0-2-1 0 0,0 0 1 0 0,0-1-1 0 0,1-1 1 0 0,0 0-1 0 0,0-1 1 0 0,2-1-15 0 0,123 13-1201 0 0,-1-14-5226 0 0,-101-2 2991 0 0,-2 0-8801 0 0</inkml:trace>
  <inkml:trace contextRef="#ctx0" brushRef="#br0" timeOffset="12932.991">5673 1282 0 0 0,'0'0'307'0'0,"0"0"685"0"0,0 0 184 0 0,0 0 3 0 0,0 0-63 0 0,0 0-122 0 0,0 0-122 0 0,0 0-70 0 0,0 0 18 0 0,0 0 80 0 0,0 0 68 0 0,0 0 24 0 0,0 0-15 0 0,1-3 935 0 0,2-1 9925 0 0,158-11-9646 0 0,-78 11-1979 0 0,-85 26-162 0 0,-77 61 264 0 0,-31 37-286 0 0,108-117-26 0 0,-1 0 0 0 0,1 0 0 0 0,0 0 0 0 0,0 0 0 0 0,0 0 0 0 0,0 0-1 0 0,1 1 1 0 0,-1-1 0 0 0,1 1 0 0 0,0-1 0 0 0,0 1 0 0 0,0-1-1 0 0,0 1 1 0 0,1 0 0 0 0,-1-1 0 0 0,1 1 0 0 0,0 0 0 0 0,0 0-1 0 0,0-1 1 0 0,1 1 0 0 0,0 1-2 0 0,1-3 14 0 0,0 0-1 0 0,1 0 0 0 0,-1 0 1 0 0,1 0-1 0 0,-1-1 1 0 0,1 1-1 0 0,0-1 0 0 0,0 0 1 0 0,0 1-1 0 0,-1-1 1 0 0,1-1-1 0 0,0 1 1 0 0,0 0-1 0 0,1-1 0 0 0,-1 1 1 0 0,0-1-1 0 0,0 0 1 0 0,0 0-1 0 0,0 0-13 0 0,8 1 45 0 0,8 0 71 0 0,-1-1 0 0 0,1-1 0 0 0,0-1 0 0 0,0 0 0 0 0,0-1 0 0 0,-1-1 0 0 0,9-4-116 0 0,-23 7-861 0 0,2-1 2257 0 0,-3 2-5741 0 0,0 0-5026 0 0,1 0-3373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3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8730 0 0,'0'0'2654'0'0,"0"0"-392"0"0,0 0-227 0 0,0 0-138 0 0,0 0-202 0 0,0 0-301 0 0,0 0-366 0 0,0 0-314 0 0,0 0-214 0 0,0 0-111 0 0,0 0-71 0 0,0 0-68 0 0,0 0-18 0 0,18 8 1310 0 0,207-5 1525 0 0,-216-4-4361 0 0,-14-1-2400 0 0,-4 2-5008 0 0,7 0-2938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3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12211 0 0,'0'0'2024'0'0,"0"0"-861"0"0,0 0-430 0 0,0 0 48 0 0,0 0 227 0 0,0 0 203 0 0,0 0 80 0 0,0 0-74 0 0,0 0-164 0 0,0 0-179 0 0,0 0-101 0 0,0 0-79 0 0,0 0-102 0 0,26 1-86 0 0,81 1-105 0 0,26-23 594 0 0,-60 2-2110 0 0,-66 14-855 0 0,-5 3-8637 0 0,-2-1-2092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1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49 144 2072 0 0,'0'0'3196'0'0,"0"0"-1373"0"0,0 0-354 0 0,0 0 106 0 0,0 0 257 0 0,0 0 153 0 0,0 0-59 0 0,0 0-256 0 0,0 0-359 0 0,0 0-338 0 0,0 0-261 0 0,0 0-169 0 0,0 0-81 0 0,-3-5-14 0 0,-8-17-7 0 0,8 16-34 0 0,3 6-56 0 0,-4 331 3525 0 0,-12-22-3914 0 0,5-401-3474 0 0,11 88 3124 0 0,0-46-3819 0 0,3 17-3818 0 0,-3 18-2789 0 0</inkml:trace>
  <inkml:trace contextRef="#ctx0" brushRef="#br0" timeOffset="241.86">47 100 3097 0 0,'0'0'2954'0'0,"0"0"-1082"0"0,0 0-380 0 0,0 0 9 0 0,0 0 72 0 0,0 0 4 0 0,0 0-88 0 0,0 0-246 0 0,0 0-276 0 0,0 0-269 0 0,0 0-214 0 0,0 0-100 0 0,0 0 20 0 0,1-5 63 0 0,0 2-377 0 0,1 1 1 0 0,0-1-1 0 0,0 0 1 0 0,-1 1 0 0 0,2 0-1 0 0,-1-1 1 0 0,0 1-1 0 0,0 0 1 0 0,1 0-1 0 0,-1 0 1 0 0,1 0 0 0 0,-1 1-1 0 0,1-1 1 0 0,0 1-1 0 0,0-1 1 0 0,0 1 0 0 0,0 0-1 0 0,0 0 1 0 0,0 0-1 0 0,0 1 1 0 0,0-1-1 0 0,0 1 1 0 0,0 0 0 0 0,0 0-1 0 0,1 0 1 0 0,0 0-91 0 0,115-22 1876 0 0,102-8-601 0 0,-196 26-1633 0 0,-26 5-1411 0 0,-13 7-185 0 0,-8 7-413 0 0,-6 2-5065 0 0,17-9-3404 0 0</inkml:trace>
  <inkml:trace contextRef="#ctx0" brushRef="#br0" timeOffset="444.775">4 428 13035 0 0,'0'0'836'0'0,"0"0"-183"0"0,0 0 228 0 0,0 0 316 0 0,0 0 156 0 0,0 0-119 0 0,0 0-261 0 0,0 0-296 0 0,0 0-261 0 0,32-7-182 0 0,97-21-120 0 0,-53 15-571 0 0,-68 13-1083 0 0,-4 0-5329 0 0,0 0-4300 0 0</inkml:trace>
  <inkml:trace contextRef="#ctx0" brushRef="#br0" timeOffset="1105.571">347 590 12763 0 0,'0'0'1132'0'0,"0"0"-241"0"0,0 0-47 0 0,0 0 80 0 0,0 0 27 0 0,0 0-108 0 0,0 0-222 0 0,0 0-231 0 0,0 0-147 0 0,0 0-102 0 0,-20 32-41 0 0,-59 101-11 0 0,51-74 65 0 0,24-26 198 0 0,4-33-283 0 0,0 0 44 0 0,0 0 91 0 0,0 0 113 0 0,26-36 2300 0 0,158-218-951 0 0,-151 203-1299 0 0,-33 50-339 0 0,0 1-16 0 0,0 0-12 0 0,0 0-55 0 0,0 0-14 0 0,0 12-273 0 0,35 105 509 0 0,-34-112-148 0 0,1 0 0 0 0,-1-1 0 0 0,1 1 0 0 0,0-1 0 0 0,0 1 0 0 0,1-1 0 0 0,-1 0 0 0 0,1 1 0 0 0,0-1 0 0 0,0-1 0 0 0,0 1 0 0 0,1 0 0 0 0,-1-1-1 0 0,1 1 1 0 0,0-1 0 0 0,0 0 0 0 0,0-1 0 0 0,0 1 0 0 0,1-1 0 0 0,-1 1 0 0 0,0-1 0 0 0,1-1 0 0 0,0 1 0 0 0,0-1 0 0 0,-1 1 0 0 0,1-1 0 0 0,0-1 0 0 0,0 1 0 0 0,0-1 0 0 0,0 0 0 0 0,0 0 0 0 0,0 0 0 0 0,1-1-19 0 0,4-3 80 0 0,1-2 0 0 0,-1 1 0 0 0,-1-2 0 0 0,1 1 1 0 0,-1-1-1 0 0,0 0 0 0 0,0-1 0 0 0,-1 0 0 0 0,0-1 0 0 0,-1 1 1 0 0,0-2-1 0 0,0 1 0 0 0,-1-1 0 0 0,0 0 0 0 0,0 0 1 0 0,3-10-81 0 0,-2-20-1099 0 0,-11 25-7366 0 0,2 12-3315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6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0 0 0,'0'0'867'0'0,"0"0"356"0"0,0 0 341 0 0,0 0 215 0 0,0 0 44 0 0,0 0-140 0 0,0 0-242 0 0,0 0-185 0 0,0 0-93 0 0,0 0-34 0 0,5 5 6460 0 0,-4-3-7163 0 0,-1-2 120 0 0,0 0-74 0 0,1 66 2851 0 0,-8 127-2025 0 0,-2 34-851 0 0,9-227-430 0 0,-9 1-1031 0 0,9-2 696 0 0,0 1-98 0 0,-7-20-11013 0 0,7 19 8149 0 0,-2 0-8173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6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8402 0 0,'0'0'1860'0'0,"0"0"-69"0"0,0 0 27 0 0,0 0 13 0 0,0 0-92 0 0,0 0-241 0 0,0 0-326 0 0,0 0-320 0 0,0 0-272 0 0,0 0-149 0 0,0 0-80 0 0,0 0-16 0 0,0 0 9 0 0,3-3 65 0 0,4-1-207 0 0,0-1-1 0 0,0 1 1 0 0,1 0-1 0 0,0 1 1 0 0,-1 0-1 0 0,1 0 1 0 0,0 0-1 0 0,1 1 1 0 0,-1 0-1 0 0,0 1 1 0 0,2 0-202 0 0,20-5 316 0 0,185-24 1249 0 0,-71 26-1161 0 0,-145 4-556 0 0,1 0-141 0 0,-9 11-13750 0 0,5-7 2704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7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7906 0 0,'0'0'2444'0'0,"0"0"-637"0"0,0 0-325 0 0,0 0-27 0 0,0 0-1 0 0,0 0-110 0 0,0 0-256 0 0,0 0-280 0 0,0 0-226 0 0,0 0-116 0 0,0 0 12 0 0,0 0 133 0 0,0 0 102 0 0,7 1 57 0 0,33 1 44 0 0,0-2 1 0 0,0-1-1 0 0,0-2 1 0 0,28-6-815 0 0,-36 11-574 0 0,-27 1-3712 0 0,-2 2-4221 0 0,-2-5-3376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8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1 394 0 0 0,'0'0'952'0'0,"0"0"733"0"0,0 0 296 0 0,0 0 60 0 0,0 0-41 0 0,0 0-129 0 0,0 0-182 0 0,0 0-186 0 0,0 0-167 0 0,0 0-173 0 0,0 0-111 0 0,0 0-110 0 0,3 5 1911 0 0,0-3 2227 0 0,2-23-4968 0 0,1 2 0 0 0,1-1 0 0 0,1 1 0 0 0,1 0 0 0 0,1 1 0 0 0,0 0 0 0 0,2 0 0 0 0,-1 1 0 0 0,2 1 0 0 0,1 0 1 0 0,0 0-1 0 0,0 2 0 0 0,7-5-112 0 0,-6 6-8 0 0,-1 1 0 0 0,2 1 0 0 0,-1 0 0 0 0,1 1 0 0 0,1 1 0 0 0,0 0 0 0 0,0 2 0 0 0,1-1 0 0 0,0 2 0 0 0,18-4 8 0 0,-34 10-1 0 0,-1 0 0 0 0,1 0 0 0 0,0-1 0 0 0,-1 1 0 0 0,1 0 0 0 0,-1 0 0 0 0,1 1 0 0 0,-1-1 0 0 0,1 0 0 0 0,-1 0 0 0 0,1 1 0 0 0,-1-1 0 0 0,1 1 0 0 0,-1 0 0 0 0,1-1 0 0 0,-1 1 0 0 0,0 0 0 0 0,1 0 0 0 0,-1 0 0 0 0,0 0 0 0 0,0 0 0 0 0,0 0 0 0 0,0 0 0 0 0,0 0 0 0 0,0 0 0 0 0,0 0 0 0 0,0 1 0 0 0,0-1 0 0 0,0 0 0 0 0,-1 1 0 0 0,1-1 0 0 0,0 0 0 0 0,-1 1 0 0 0,1-1 0 0 0,-1 1 0 0 0,0-1 0 0 0,1 1 0 0 0,-1 1 1 0 0,4 67 64 0 0,-4-56-26 0 0,-13 141 46 0 0,41-185 6 0 0,28-27-62 0 0,-32 29-25 0 0,2 1-1 0 0,1 1 1 0 0,1 1-1 0 0,1 2 1 0 0,1 1-1 0 0,1 1 1 0 0,24-11-3 0 0,14 6-86 0 0,-67 28 88 0 0,0-1-1 0 0,-1 0 1 0 0,1 1-1 0 0,0-1 1 0 0,-1 1 0 0 0,1 0-1 0 0,-1 0 1 0 0,0-1-1 0 0,1 1 1 0 0,-1 0-1 0 0,0 0 1 0 0,0 0-1 0 0,0 0 1 0 0,0 0 0 0 0,-1 0-1 0 0,1 1 1 0 0,0-1-1 0 0,-1 0 1 0 0,0 0-1 0 0,1 0 1 0 0,-1 1 0 0 0,0-1-1 0 0,0 0 1 0 0,0 0-1 0 0,-1 1 1 0 0,1-1-1 0 0,0 0 1 0 0,-1 0-1 0 0,0 0 1 0 0,1 1-2 0 0,-1 6 15 0 0,-13 83 70 0 0,-34-1-764 0 0,44-76-1478 0 0,11-11-7471 0 0,-3-4-2025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8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0 7306 0 0,'0'0'2200'0'0,"0"0"-292"0"0,0 0-111 0 0,0 0-134 0 0,0 0-207 0 0,0 0-286 0 0,0 0-311 0 0,0 0-239 0 0,0 0-179 0 0,0 0-83 0 0,-32 27-88 0 0,-100 81-43 0 0,81-48 64 0 0,50-58-280 0 0,-1-1 0 0 0,1 1 1 0 0,-1 0-1 0 0,1 0 0 0 0,0 0 1 0 0,0 0-1 0 0,0 0 0 0 0,0 0 0 0 0,0 0 1 0 0,0 0-1 0 0,1 0 0 0 0,-1 0 1 0 0,1 0-1 0 0,-1 1 0 0 0,1-1 1 0 0,0 0-1 0 0,0 0 0 0 0,0 1 1 0 0,0-1-1 0 0,0 0 0 0 0,0 0 0 0 0,1 1 1 0 0,-1-1-1 0 0,1 0 0 0 0,0 0 1 0 0,-1 0-1 0 0,1 0 0 0 0,0 0 1 0 0,0 0-1 0 0,0 0 0 0 0,1 0 1 0 0,-1 0-1 0 0,0 0 0 0 0,1-1 0 0 0,-1 1 1 0 0,1 0-1 0 0,0-1 0 0 0,-1 1 1 0 0,1-1-1 0 0,0 0 0 0 0,0 0 1 0 0,0 1-1 0 0,0-1 0 0 0,0 0-11 0 0,5 0 179 0 0,-1 0-1 0 0,1 0 1 0 0,-1-1 0 0 0,0 0-1 0 0,1 0 1 0 0,-1 0 0 0 0,1-1-1 0 0,-1 0 1 0 0,0 0-1 0 0,1 0 1 0 0,-1-1 0 0 0,0 0-1 0 0,0 0 1 0 0,0-1 0 0 0,0 0-1 0 0,-1 0 1 0 0,6-3-179 0 0,16-14 472 0 0,0-1 0 0 0,-2-2 1 0 0,0 0-1 0 0,21-26-472 0 0,-18 18 269 0 0,46-25 135 0 0,-68 99-66 0 0,-42 174 16 0 0,3 176-386 0 0,32-367 32 0 0,-1-1 0 0 0,-1 0 0 0 0,-1 0-1 0 0,-2-1 1 0 0,0 1 0 0 0,-2-1 0 0 0,0 0 0 0 0,-2-1 0 0 0,0 0 0 0 0,-2-1 0 0 0,0 0 0 0 0,-2 0-1 0 0,-15 18 2 0 0,25-35 0 0 0,0-1 1 0 0,-1 0-1 0 0,1 0 1 0 0,0-1-1 0 0,-1 1 1 0 0,0-1-1 0 0,0 0 1 0 0,0 0-1 0 0,0 0 1 0 0,-1-1-1 0 0,1 0 1 0 0,-1 0-1 0 0,1 0 1 0 0,-1-1 0 0 0,0 0-1 0 0,0 0 1 0 0,1 0-1 0 0,-1-1 1 0 0,0 0-1 0 0,-6 0-1 0 0,8-3-2 0 0,1 0 0 0 0,-1-1-1 0 0,0 1 1 0 0,1-1 0 0 0,-1 0-1 0 0,1 1 1 0 0,0-2 0 0 0,1 1 0 0 0,-1 0-1 0 0,1-1 1 0 0,0 1 0 0 0,0-1-1 0 0,0 1 1 0 0,0-1 0 0 0,1 0 0 0 0,0 0-1 0 0,0 0 1 0 0,0 0 0 0 0,1 0-1 0 0,-1 0 1 0 0,1 0 2 0 0,1-18-13 0 0,0 0-1 0 0,2 0 0 0 0,1 0 1 0 0,0 0-1 0 0,2 1 1 0 0,0-1-1 0 0,2 1 0 0 0,0 1 1 0 0,1 0-1 0 0,2 0 1 0 0,0 1-1 0 0,1 0 0 0 0,1 1 1 0 0,1 0-1 0 0,14-15 14 0 0,77-90-1011 0 0,-80 99-3159 0 0,1 1-3948 0 0,-16 16-4202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3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30 0 0 0,'0'0'403'0'0,"0"0"546"0"0,0 0 253 0 0,0 0 118 0 0,0 0 27 0 0,0 0 91 0 0,0 0-63 0 0,0 0-162 0 0,8-1-128 0 0,2-1-650 0 0,6-1-67 0 0,3 2 3176 0 0,-19 1-2694 0 0,0 0-5 0 0,0 0-25 0 0,0 0-21 0 0,0 0-53 0 0,0 0-52 0 0,0 0-17 0 0,0 0-4 0 0,0 0-15 0 0,0 0 7 0 0,0 0-15 0 0,-16-1 1046 0 0,5 1-1656 0 0,1 0 0 0 0,0 1 1 0 0,-1 0-1 0 0,1 1 0 0 0,0 0 0 0 0,-1 1 1 0 0,1 0-1 0 0,1 0 0 0 0,-1 1 0 0 0,0 0 0 0 0,1 1 1 0 0,0 0-1 0 0,0 0 0 0 0,0 1 0 0 0,1 0 1 0 0,0 1-1 0 0,0 0 0 0 0,0 0 0 0 0,1 1 1 0 0,0 0-1 0 0,0 1-40 0 0,-23 18 182 0 0,24-22-151 0 0,0 1 1 0 0,0 0-1 0 0,0 0 1 0 0,0 0-1 0 0,1 1 1 0 0,0 0-1 0 0,0 0 1 0 0,1 0-1 0 0,0 0 1 0 0,0 1-1 0 0,1 0 1 0 0,0-1-1 0 0,0 2 1 0 0,1-1-1 0 0,0 0 1 0 0,0 0-1 0 0,1 0 1 0 0,0 1-1 0 0,1-1 1 0 0,0 1-1 0 0,0-1 1 0 0,0 1-1 0 0,1-1 1 0 0,1 0-1 0 0,-1 1 1 0 0,3 4-32 0 0,2-5 116 0 0,1 0 1 0 0,1 0 0 0 0,-1 0 0 0 0,1-1-1 0 0,0 0 1 0 0,1 0 0 0 0,-1-1-1 0 0,2 0 1 0 0,-1 0 0 0 0,0-1 0 0 0,1-1-1 0 0,0 1 1 0 0,0-2 0 0 0,0 1 0 0 0,1-2-1 0 0,-1 1 1 0 0,2-1-117 0 0,-4 0 28 0 0,0-1 0 0 0,1 0 1 0 0,-1-1-1 0 0,0 0 0 0 0,1 0 0 0 0,-1 0 1 0 0,1-1-1 0 0,-1-1 0 0 0,0 1 0 0 0,0-1 1 0 0,1-1-1 0 0,-1 1-28 0 0,17-16-829 0 0,-13 3-3085 0 0,-8 9 928 0 0,-2 3-3303 0 0,-2-3-5481 0 0</inkml:trace>
  <inkml:trace contextRef="#ctx0" brushRef="#br0" timeOffset="358.949">628 60 8594 0 0,'0'0'2174'0'0,"0"0"-321"0"0,0 0-58 0 0,0 0-93 0 0,0 0-183 0 0,0 0-288 0 0,0 0-357 0 0,0 0-174 0 0,0 0-67 0 0,0 0-27 0 0,0 0-66 0 0,0 0-84 0 0,0 0-61 0 0,-23 25-74 0 0,-68 79-73 0 0,47-37 94 0 0,40-54-311 0 0,2-10-26 0 0,0 1-1 0 0,1 0 0 0 0,-1 0 0 0 0,1-1 0 0 0,0 1 0 0 0,0 0 0 0 0,0 0 0 0 0,1 0 0 0 0,-1 0 0 0 0,1 0 0 0 0,0 1 0 0 0,0-1 0 0 0,0 0 0 0 0,1 0 0 0 0,0 0 1 0 0,0 0-1 0 0,0 0 0 0 0,0-1 0 0 0,0 1 0 0 0,1 0 0 0 0,-1 0 0 0 0,1-1 0 0 0,0 1 0 0 0,0-1 0 0 0,1 1 0 0 0,-1-1 0 0 0,1 0 0 0 0,-1 0 0 0 0,1 0 0 0 0,0 0 1 0 0,0-1-1 0 0,1 1 0 0 0,-1-1 0 0 0,0 0 0 0 0,1 0 0 0 0,-1 0 0 0 0,1 0 0 0 0,0 0 0 0 0,0-1 0 0 0,-1 0 0 0 0,2 0-4 0 0,12 1 154 0 0,0-1-1 0 0,0-1 0 0 0,0 0 1 0 0,0-1-1 0 0,0-1 1 0 0,0-1-1 0 0,0 0 1 0 0,0-2-1 0 0,-1 1 0 0 0,0-2 1 0 0,0 0-1 0 0,0-1 1 0 0,-1-1-1 0 0,0 0 1 0 0,0-1-1 0 0,-1-1 0 0 0,-1 0 1 0 0,1-1-1 0 0,-1 0 1 0 0,-1-1-1 0 0,0-1 0 0 0,-1 0 1 0 0,0 0-154 0 0,-6 6 42 0 0,1 1 0 0 0,-1-1 1 0 0,-1 1-1 0 0,1-2 0 0 0,-1 1 0 0 0,0 0 1 0 0,-1-1-1 0 0,0 1 0 0 0,0-1 0 0 0,-1 0 1 0 0,0 0-1 0 0,0 0 0 0 0,0-1 0 0 0,-1 1 1 0 0,-1 0-1 0 0,1-1 0 0 0,-2 1 1 0 0,1 0-1 0 0,-1-2-42 0 0,-3 4-28 0 0,0 0 0 0 0,-1 0 1 0 0,0 0-1 0 0,0 1 0 0 0,0-1 0 0 0,0 1 1 0 0,-1 1-1 0 0,0-1 0 0 0,0 1 0 0 0,-1 0 1 0 0,1 0-1 0 0,-1 1 0 0 0,1 0 0 0 0,-1 0 1 0 0,-1 0 27 0 0,-2-1-211 0 0,0 1-1 0 0,0 0 1 0 0,-1 1 0 0 0,1 0 0 0 0,-1 1 0 0 0,1 0 0 0 0,-1 1 0 0 0,1 0 0 0 0,-1 0 0 0 0,1 1-1 0 0,-1 0 1 0 0,1 1 0 0 0,-3 1 211 0 0,-80 30-9446 0 0,76-25-1931 0 0</inkml:trace>
  <inkml:trace contextRef="#ctx0" brushRef="#br0" timeOffset="1004.523">1278 34 2673 0 0,'0'0'2287'0'0,"0"0"-592"0"0,0 0-180 0 0,0 0 22 0 0,0 0 2 0 0,0 0-62 0 0,0 0-86 0 0,0 0-64 0 0,0 0-56 0 0,0 0-36 0 0,0 0-59 0 0,0 0-103 0 0,0 0-126 0 0,5-6-99 0 0,18-16-129 0 0,-66 17 2063 0 0,-9 11-1823 0 0,-45 21-315 0 0,96-27-642 0 0,0 0-1 0 0,0 1 1 0 0,0-1-1 0 0,1 0 1 0 0,-1 1-1 0 0,0-1 1 0 0,0 1-1 0 0,1-1 1 0 0,-1 1-1 0 0,0-1 1 0 0,0 1-1 0 0,1 0 1 0 0,-1-1-1 0 0,1 1 1 0 0,-1 0-1 0 0,1-1 1 0 0,-1 1-1 0 0,1 0 1 0 0,-1 0-1 0 0,1-1 1 0 0,0 1 0 0 0,-1 0-1 0 0,1 0 1 0 0,0 0-1 0 0,0 0 1 0 0,-1 0-1 0 0,1-1 1 0 0,0 1-1 0 0,0 0 1 0 0,0 0-1 0 0,0 0 1 0 0,0 0-1 0 0,0 0 1 0 0,1 0-1 0 0,-1 0 1 0 0,0-1-1 0 0,0 1 1 0 0,1 0-1 0 0,-1 0 1 0 0,0 0-1 0 0,1 0 1 0 0,-1-1-1 0 0,1 1 1 0 0,-1 0-1 0 0,1 0 1 0 0,-1-1-1 0 0,1 1 1 0 0,-1 0-1 0 0,1-1 1 0 0,0 1 0 0 0,0 0-3 0 0,8 8 14 0 0,0 0-1 0 0,1 0 1 0 0,0-1-1 0 0,1 0 1 0 0,0 0-1 0 0,0-2 1 0 0,1 1-1 0 0,-1-1 1 0 0,1-1-1 0 0,2 1-12 0 0,82 49 89 0 0,-90-50-70 0 0,-1 0 0 0 0,0 0 0 0 0,0 0 0 0 0,0 1 0 0 0,-1 0 0 0 0,0 0 0 0 0,0 0 0 0 0,0 1 0 0 0,-1-1 0 0 0,0 1 1 0 0,0 0-1 0 0,-1 0 0 0 0,0 0 0 0 0,0 0 0 0 0,-1 0 0 0 0,1 0 0 0 0,-2 1 0 0 0,1-1 0 0 0,-1 0 0 0 0,0 1 0 0 0,0-1 0 0 0,-1 0 0 0 0,0 0 0 0 0,-1 2-19 0 0,1-5 28 0 0,0 0-1 0 0,-1 0 0 0 0,1 0 0 0 0,-1 0 1 0 0,0 0-1 0 0,0 0 0 0 0,-1 0 0 0 0,1-1 1 0 0,-1 1-1 0 0,0-1 0 0 0,0 0 0 0 0,0 1 1 0 0,0-1-1 0 0,-1-1 0 0 0,1 1 0 0 0,-4 2-27 0 0,-107 39 450 0 0,105-42-440 0 0,1 0 0 0 0,-1 0 0 0 0,1-1 0 0 0,-1-1 0 0 0,0 0 0 0 0,1 0 0 0 0,-1 0 0 0 0,0-1-1 0 0,1 0 1 0 0,-1-1 0 0 0,1 0 0 0 0,0 0 0 0 0,-1-1 0 0 0,1 0 0 0 0,0-1 0 0 0,0 1 0 0 0,-5-5-10 0 0,12 8-54 0 0,-1-1-1 0 0,1 1 0 0 0,0-1 1 0 0,-1 1-1 0 0,1-1 1 0 0,0 1-1 0 0,0-1 0 0 0,0 0 1 0 0,-1 0-1 0 0,1 0 1 0 0,0 0-1 0 0,0 0 0 0 0,0 0 1 0 0,0 0-1 0 0,1 0 1 0 0,-1 0-1 0 0,0 0 0 0 0,0 0 1 0 0,1-1-1 0 0,-1 1 0 0 0,0 0 1 0 0,1-1-1 0 0,0 1 1 0 0,-1 0-1 0 0,1-1 0 0 0,0 1 1 0 0,-1 0-1 0 0,1-1 1 0 0,0 1-1 0 0,0-1 0 0 0,0 1 1 0 0,0 0-1 0 0,0-1 1 0 0,1 1-1 0 0,-1-1 0 0 0,0 1 1 0 0,1 0-1 0 0,-1-1 1 0 0,1 1-1 0 0,-1 0 0 0 0,1-1 1 0 0,0 1-1 0 0,-1 0 1 0 0,1 0-1 0 0,0 0 0 0 0,0 0 1 0 0,0 0-1 0 0,0 0 1 0 0,0 0-1 0 0,0 0 0 0 0,0 0 1 0 0,0 0-1 0 0,1 0 55 0 0,5-3-848 0 0,6-5-2591 0 0,-4 4-2117 0 0,2-2-6988 0 0</inkml:trace>
  <inkml:trace contextRef="#ctx0" brushRef="#br0" timeOffset="1485.855">1892 12 6081 0 0,'0'0'3133'0'0,"0"0"-974"0"0,0 0-352 0 0,0 0-32 0 0,0 0-64 0 0,0 0-181 0 0,0 0-239 0 0,0 0-258 0 0,0 0-211 0 0,0 0-138 0 0,0 0-64 0 0,0 0-12 0 0,-20 5-34 0 0,-66 20-61 0 0,21 15 226 0 0,54-32-708 0 0,-1 1 1 0 0,2 0-1 0 0,-1 0 0 0 0,1 2 1 0 0,1-1-1 0 0,0 1 0 0 0,0 0 1 0 0,1 1-1 0 0,0 0 0 0 0,1 0 1 0 0,1 1-1 0 0,0 0 0 0 0,1 0 1 0 0,0 1-1 0 0,1-1 0 0 0,0 1 1 0 0,1 0-1 0 0,1 0 1 0 0,0 0-1 0 0,0 14-31 0 0,3-23 12 0 0,1 1-1 0 0,-1-1 1 0 0,1 0 0 0 0,0 0-1 0 0,0 0 1 0 0,1 0 0 0 0,0 0 0 0 0,0-1-1 0 0,0 1 1 0 0,0-1 0 0 0,0 0 0 0 0,1 0-1 0 0,0 0 1 0 0,0 0 0 0 0,0-1-1 0 0,0 1 1 0 0,1-1 0 0 0,-1 0 0 0 0,1 0-1 0 0,0-1 1 0 0,0 1 0 0 0,0-1 0 0 0,0 0-1 0 0,0-1 1 0 0,0 1 0 0 0,0-1-1 0 0,1 0 1 0 0,-1 0 0 0 0,1-1 0 0 0,-1 1-1 0 0,1-1 1 0 0,-1-1 0 0 0,0 1 0 0 0,1-1-12 0 0,13 1 105 0 0,0 0 0 0 0,0-2 0 0 0,0 0 0 0 0,0-1 0 0 0,-1-1 0 0 0,0-1 0 0 0,0 0 0 0 0,0-1 0 0 0,0-2 0 0 0,11-5-105 0 0,-7 0 113 0 0,0 0 0 0 0,-1-2-1 0 0,-1 0 1 0 0,0-2-1 0 0,-2 0 1 0 0,1-1 0 0 0,-2 0-1 0 0,-1-2 1 0 0,0 0-1 0 0,-1-1 1 0 0,-1 0-1 0 0,1-6-112 0 0,-13 25 0 0 0,0 0 0 0 0,0-1 0 0 0,0 1 0 0 0,-1-1-1 0 0,1 1 1 0 0,-1-1 0 0 0,0 0 0 0 0,1 1 0 0 0,-1-1-1 0 0,-1 0 1 0 0,1 0 0 0 0,0 0 0 0 0,-1 0 0 0 0,1 0-1 0 0,-1 0 1 0 0,0 0 0 0 0,0 0 0 0 0,0 0 0 0 0,0 0-1 0 0,-1 0 1 0 0,1 0 0 0 0,-1 0 0 0 0,1 0 0 0 0,-1 0-1 0 0,0 1 1 0 0,-1-1 0 0 0,1 0 0 0 0,0 0 0 0 0,-1 1-1 0 0,1-1 1 0 0,-1 1 0 0 0,0-1 0 0 0,0 1 0 0 0,0 0-1 0 0,0 0 1 0 0,0 0 0 0 0,0 0 0 0 0,-1 0 0 0 0,1 0-1 0 0,-1 0 1 0 0,1 1 0 0 0,-1 0 0 0 0,0-1-1 0 0,0 1 1 0 0,1 0 0 0 0,-1 0 0 0 0,-11-3-152 0 0,0 1 0 0 0,0 0 0 0 0,0 1 0 0 0,0 1 1 0 0,0 0-1 0 0,0 0 0 0 0,0 2 0 0 0,-1 0 0 0 0,1 0 0 0 0,0 2 0 0 0,0-1 0 0 0,-3 3 152 0 0,-100 33-6011 0 0,86-24-991 0 0,11-6-4988 0 0</inkml:trace>
  <inkml:trace contextRef="#ctx0" brushRef="#br0" timeOffset="1898.902">1594 284 10202 0 0,'0'0'2471'0'0,"0"0"-528"0"0,0 0-166 0 0,0 0-14 0 0,0 0-129 0 0,0 0-239 0 0,0 0-319 0 0,0 0-245 0 0,0 0-162 0 0,0 0-118 0 0,0 0-79 0 0,0 0-37 0 0,0 0-21 0 0,2-3-24 0 0,8-5-189 0 0,0 0 0 0 0,0 0 1 0 0,1 1-1 0 0,-1 0 0 0 0,2 1 0 0 0,-1 0 1 0 0,1 1-1 0 0,-1 0 0 0 0,2 1 1 0 0,-1 1-1 0 0,0-1 0 0 0,3 1-201 0 0,101-8 412 0 0,-112 14-409 0 0,1 0 0 0 0,-1-1 1 0 0,0 1-1 0 0,1 1 0 0 0,-1-1 0 0 0,-1 1 0 0 0,1-1 0 0 0,0 1 0 0 0,-1 0 1 0 0,0 1-1 0 0,0-1 0 0 0,0 0 0 0 0,0 1 0 0 0,-1 0 0 0 0,0 0-3 0 0,6 8 11 0 0,-4-6 18 0 0,1-1 0 0 0,0 0 1 0 0,0 0-1 0 0,0-1 1 0 0,0 1-1 0 0,1-1 0 0 0,0 0 1 0 0,0 0-1 0 0,1-1 1 0 0,-1 0-1 0 0,1 0 0 0 0,0-1 1 0 0,0 1-1 0 0,0-1 1 0 0,0-1-1 0 0,1 0 0 0 0,-1 0 1 0 0,1 0-1 0 0,-1-1 1 0 0,1 0-1 0 0,0 0 0 0 0,6-1-29 0 0,58 0 818 0 0,-70 0-810 0 0,-2-3-4 0 0,0 2-10 0 0,0 1-54 0 0,0 0-62 0 0,-10 0-3261 0 0,6 0-562 0 0,1 0-3878 0 0,-2 0-5334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38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6297 0 0,'0'0'1590'0'0,"0"0"-131"0"0,0 0 159 0 0,0 0 213 0 0,0 0 32 0 0,0 0-219 0 0,0 0-341 0 0,0 0-319 0 0,0 0-230 0 0,0 0-138 0 0,0 0-81 0 0,4 11 2828 0 0,63-13-174 0 0,86-18-1870 0 0,31 9-644 0 0,-184 11-679 0 0,-6-4-3309 0 0,-2 4-2647 0 0,4 0-4017 0 0</inkml:trace>
  <inkml:trace contextRef="#ctx0" brushRef="#br0" timeOffset="252.732">3 730 9506 0 0,'0'0'2441'0'0,"0"0"-644"0"0,0 0-406 0 0,0 0-69 0 0,0 0-89 0 0,0 0-122 0 0,0 0-200 0 0,0 0-225 0 0,0 0-112 0 0,0 0-37 0 0,0 0 32 0 0,0 0 51 0 0,0 0 26 0 0,6 7-20 0 0,23 20-21 0 0,34-21 866 0 0,109-31-401 0 0,-111 15-1744 0 0,-48 9-3757 0 0,2 1-4325 0 0,-12 0-3323 0 0</inkml:trace>
  <inkml:trace contextRef="#ctx0" brushRef="#br0" timeOffset="1123.801">500 918 10154 0 0,'0'0'2402'0'0,"0"0"-480"0"0,0 0-141 0 0,0 0-36 0 0,0 0-171 0 0,0 0-254 0 0,0 0-277 0 0,0 0-216 0 0,0 0-202 0 0,0 0-136 0 0,0 0-102 0 0,0 0-35 0 0,0 0 51 0 0,2-10-3 0 0,49-120 1382 0 0,64-22-1000 0 0,-82 115-787 0 0,51-31 76 0 0,-48 52-87 0 0,-35 16-45 0 0,10 22-110 0 0,9 96 226 0 0,-1-12-117 0 0,-19-105 62 0 0,0-1 0 0 0,0 0 0 0 0,-1 1 0 0 0,1-1 0 0 0,0 0 0 0 0,0 1 0 0 0,0-1 0 0 0,0 1 0 0 0,0-1 0 0 0,1 0 0 0 0,-1 1 0 0 0,0-1 0 0 0,0 0 0 0 0,0 1 0 0 0,0-1 0 0 0,0 0 0 0 0,0 1 0 0 0,0-1 0 0 0,1 0 0 0 0,-1 1 0 0 0,0-1 0 0 0,0 0 0 0 0,0 1 0 0 0,1-1 0 0 0,-1 0 0 0 0,0 0 0 0 0,1 1 0 0 0,-1-1 0 0 0,0 0 0 0 0,0 0 0 0 0,1 0 0 0 0,-1 1 0 0 0,0-1 0 0 0,1 0 0 0 0,-1 0 0 0 0,0 0 0 0 0,1 0 0 0 0,-1 0 0 0 0,1 0 0 0 0,-1 0 0 0 0,0 0 0 0 0,1 0 0 0 0,-1 0 0 0 0,0 0 0 0 0,1 0 0 0 0,-1 0 0 0 0,0 0 0 0 0,1 0 0 0 0,-1 0 0 0 0,0 0 0 0 0,1 0 0 0 0,-1 0 0 0 0,1-1 0 0 0,-1 1 0 0 0,0 0 0 0 0,0 0 0 0 0,1 0 0 0 0,-1 0 0 0 0,0-1 0 0 0,1 1 0 0 0,-1 0 0 0 0,0-1 0 0 0,0 1 0 0 0,1 0 0 0 0,-1 0 0 0 0,0-1 0 0 0,0 1 0 0 0,0 0 0 0 0,0-1 0 0 0,1 1 0 0 0,19-30 87 0 0,-15 22-90 0 0,175-224-93 0 0,-95 181 48 0 0,-73 91-77 0 0,-7 144 306 0 0,17-52-139 0 0,-22-131-107 0 0,0 0 0 0 0,1-1 1 0 0,-1 1-1 0 0,0 0 0 0 0,0-1 1 0 0,0 1-1 0 0,0 0 0 0 0,1-1 1 0 0,-1 1-1 0 0,0-1 0 0 0,1 1 0 0 0,-1-1 1 0 0,0 1-1 0 0,1-1 0 0 0,-1 1 1 0 0,1-1-1 0 0,-1 1 0 0 0,1-1 1 0 0,-1 1-1 0 0,1-1 0 0 0,-1 0 1 0 0,1 1-1 0 0,-1-1 0 0 0,1 0 1 0 0,0 1-1 0 0,-1-1 0 0 0,1 0 1 0 0,-1 0-1 0 0,1 0 0 0 0,0 1 1 0 0,-1-1-1 0 0,1 0 0 0 0,0 0 1 0 0,-1 0-1 0 0,1 0 0 0 0,0 0 0 0 0,-1 0 1 0 0,1 0-1 0 0,0-1 0 0 0,-1 1 1 0 0,1 0-1 0 0,0 0 0 0 0,-1 0 1 0 0,1-1-1 0 0,-1 1 0 0 0,1 0 1 0 0,-1-1-1 0 0,1 1 0 0 0,0 0 1 0 0,-1-1-1 0 0,1 1 0 0 0,-1-1 1 0 0,0 1-1 0 0,1-1 0 0 0,-1 1 1 0 0,1-1-1 0 0,-1 1 0 0 0,0-1 1 0 0,1 1-1 0 0,-1-1 0 0 0,0 1 0 0 0,0-1 1 0 0,1 0-1 0 0,-1 1 0 0 0,0-1 1 0 0,0 0-1 0 0,0 1 0 0 0,0-2 65 0 0,3-1-1080 0 0,0-1-1174 0 0,-2 0-2672 0 0,1 1-6651 0 0</inkml:trace>
  <inkml:trace contextRef="#ctx0" brushRef="#br0" timeOffset="1621.658">1488 259 9698 0 0,'0'0'1588'0'0,"0"0"-651"0"0,0 0-91 0 0,0 0 280 0 0,0 0 237 0 0,0 0 71 0 0,0 0-195 0 0,0 0-223 0 0,0 0-173 0 0,0 0-122 0 0,0 0-97 0 0,0 0-56 0 0,0 0-21 0 0,11 19-36 0 0,34 62-47 0 0,-39-71-265 0 0,0 1 0 0 0,-1 0 1 0 0,-1 0-1 0 0,0 0 0 0 0,0 0 0 0 0,-1 0 0 0 0,-1 1 0 0 0,0 0 1 0 0,0-1-1 0 0,-1 8-199 0 0,1 2 158 0 0,6 103 331 0 0,-7-124-425 0 0,0 0-1 0 0,1 0 0 0 0,-1 0 1 0 0,0-1-1 0 0,0 1 0 0 0,1 0 1 0 0,-1-1-1 0 0,0 1 0 0 0,0-1 1 0 0,0 1-1 0 0,0-1 0 0 0,0 1 1 0 0,0-1-1 0 0,0 0 0 0 0,0 0 1 0 0,0 1-1 0 0,0-1 0 0 0,0 0 1 0 0,0 0-1 0 0,0 0 1 0 0,-1 0-1 0 0,1 0 0 0 0,0 0 1 0 0,-1 0-1 0 0,1 0 0 0 0,-1-1 1 0 0,1 1-1 0 0,-1 0 0 0 0,1 0 1 0 0,-1 0-1 0 0,0-1 0 0 0,0 1 1 0 0,1 0-1 0 0,-1 0 0 0 0,0-1-63 0 0,5-6 97 0 0,85-209 263 0 0,-52 34-1275 0 0,-29 166-2729 0 0,-5 12 41 0 0,-1 0-3555 0 0,-2 2-4072 0 0</inkml:trace>
  <inkml:trace contextRef="#ctx0" brushRef="#br0" timeOffset="2245.948">2000 1 11370 0 0,'0'0'2321'0'0,"0"0"-526"0"0,0 0-187 0 0,0 0-69 0 0,0 0-192 0 0,0 0-269 0 0,0 0-261 0 0,0 0-225 0 0,0 0-121 0 0,0 0-69 0 0,0 0-52 0 0,0 0-22 0 0,0 0-17 0 0,29 3 1460 0 0,71-2-900 0 0,-51 5-730 0 0,-48-5-145 0 0,-1-1-10 0 0,0 1-5 0 0,0 1-6 0 0,-44 57 641 0 0,-25 4-435 0 0,-11 17-43 0 0,79-77-125 0 0,0-1 1 0 0,0 1-1 0 0,0-1 1 0 0,0 1-1 0 0,0-1 1 0 0,1 1-1 0 0,-1 0 1 0 0,1-1-1 0 0,-1 1 1 0 0,1 0 0 0 0,0 0-1 0 0,0-1 1 0 0,1 1-1 0 0,-1 0 1 0 0,0-1-1 0 0,1 1 1 0 0,0-1-1 0 0,-1 1 1 0 0,1 0-1 0 0,0-1 1 0 0,0 1-1 0 0,1-1 1 0 0,-1 0 0 0 0,0 1-1 0 0,1-1 1 0 0,0 0-1 0 0,-1 0 1 0 0,1 0-1 0 0,0 0 1 0 0,0 0-1 0 0,0 0 1 0 0,0-1-1 0 0,0 1 1 0 0,1-1-1 0 0,-1 1 1 0 0,0-1 0 0 0,1 0-1 0 0,-1 0 1 0 0,1 0-1 0 0,-1 0 1 0 0,1 0-1 0 0,0-1 1 0 0,-1 1-1 0 0,1-1 1 0 0,0 0-1 0 0,-1 1 1 0 0,1-1-1 0 0,0-1 1 0 0,-1 1-1 0 0,1 0 1 0 0,0-1 0 0 0,-1 1-1 0 0,4-2-13 0 0,206-8 963 0 0,-207 9-1350 0 0,11-1 111 0 0,-14 4-3387 0 0,-1 2-3776 0 0,-1 0-5180 0 0</inkml:trace>
  <inkml:trace contextRef="#ctx0" brushRef="#br0" timeOffset="2725.53">1376 748 7210 0 0,'0'0'3786'0'0,"0"0"-1718"0"0,0 0-774 0 0,0 0-130 0 0,0 0-65 0 0,0 0 14 0 0,0 0-14 0 0,0 0-25 0 0,0 0-69 0 0,0 0-127 0 0,0 0-71 0 0,0 0-71 0 0,34 2-28 0 0,111 5-56 0 0,78-13 1229 0 0,140-37-946 0 0,-306 37-1057 0 0,4 0-951 0 0,-21 0-3668 0 0,-32 5-2138 0 0,-6 1-5286 0 0</inkml:trace>
  <inkml:trace contextRef="#ctx0" brushRef="#br0" timeOffset="3507.832">1496 1091 5545 0 0,'0'0'3058'0'0,"0"0"-1650"0"0,0 0-421 0 0,0 0 354 0 0,0 0 359 0 0,0 0 23 0 0,0 0-183 0 0,0 0-247 0 0,0 0-198 0 0,0 0-126 0 0,0 0-102 0 0,0 0-92 0 0,0 0-91 0 0,28 5-72 0 0,92 14-51 0 0,-42-25 409 0 0,-53 0-619 0 0,-3 2-163 0 0,0-1-1 0 0,0 0 0 0 0,0-2 1 0 0,-1-1-1 0 0,-1 0 1 0 0,1-2-1 0 0,-1 0 0 0 0,-1-1 1 0 0,0-1-1 0 0,0-1 1 0 0,1-2-188 0 0,-16 10 29 0 0,1 0 1 0 0,-1 0-1 0 0,0 0 1 0 0,0 0 0 0 0,-1-1-1 0 0,0 0 1 0 0,0 1 0 0 0,0-1-1 0 0,-1 0 1 0 0,1-1-1 0 0,-1 1 1 0 0,-1 0 0 0 0,0-1-1 0 0,1-5-29 0 0,-2 9 2 0 0,0 1 0 0 0,0-1 0 0 0,0 0-1 0 0,0 0 1 0 0,-1 1 0 0 0,1-1 0 0 0,-1 0 0 0 0,0 0-1 0 0,1 1 1 0 0,-1-1 0 0 0,-1 1 0 0 0,1-1 0 0 0,0 1-1 0 0,-1-1 1 0 0,1 1 0 0 0,-1 0 0 0 0,0 0 0 0 0,1 0-1 0 0,-1 0 1 0 0,0 0 0 0 0,-1 0 0 0 0,1 0 0 0 0,0 0-1 0 0,0 1 1 0 0,-1-1 0 0 0,1 1 0 0 0,-1 0-1 0 0,1 0 1 0 0,-1 0 0 0 0,1 0 0 0 0,-1 0 0 0 0,0 0-1 0 0,0 1 1 0 0,1 0 0 0 0,-2-1-2 0 0,-10 1-15 0 0,0 0 0 0 0,1 1 0 0 0,-1 0 0 0 0,0 1 0 0 0,0 1 0 0 0,1 0 0 0 0,0 0 0 0 0,-1 2 0 0 0,1 0 0 0 0,1 0 0 0 0,-1 1 0 0 0,1 1 0 0 0,0 0 0 0 0,0 0 0 0 0,1 1 0 0 0,0 1 0 0 0,1 0 0 0 0,0 1 0 0 0,-2 1 15 0 0,3-2 8 0 0,0 1 1 0 0,1 0-1 0 0,0 0 1 0 0,0 1-1 0 0,1 0 1 0 0,0 1-1 0 0,1-1 1 0 0,1 1-1 0 0,0 0 1 0 0,0 1-1 0 0,1-1 1 0 0,1 1-1 0 0,0 0 1 0 0,0 0-1 0 0,2 0 1 0 0,-1 0-1 0 0,2 0 1 0 0,0 0-1 0 0,0 0 1 0 0,1 0-1 0 0,2 9-8 0 0,49 96 268 0 0,-48-112-229 0 0,-2 1-1 0 0,1 0 1 0 0,-1 0-1 0 0,0 1 1 0 0,0-1-1 0 0,-1 0 1 0 0,1 1-1 0 0,-2-1 0 0 0,1 0 1 0 0,-1 1-1 0 0,-1-1 1 0 0,1 1-1 0 0,-1-1 1 0 0,0 0-1 0 0,-1 1 1 0 0,0-1-1 0 0,0 0 0 0 0,0 0 1 0 0,-1 0-1 0 0,0 0 1 0 0,0 0-1 0 0,-1-1 1 0 0,0 0-1 0 0,0 1 1 0 0,-1-2-1 0 0,0 1 1 0 0,0 0-1 0 0,0-1 0 0 0,0 0 1 0 0,-1 1-39 0 0,-5 1-9 0 0,0 0 0 0 0,1-1 1 0 0,-2 0-1 0 0,1-1 0 0 0,-1 0 0 0 0,0-1 1 0 0,0 0-1 0 0,0-1 0 0 0,0 0 0 0 0,-1-1 1 0 0,1 0-1 0 0,-1-1 0 0 0,0 0 0 0 0,-3-2 9 0 0,15-27-6884 0 0,2 20-1268 0 0,0 4-4558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4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 10274 0 0,'0'0'1382'0'0,"0"0"-177"0"0,0 0 102 0 0,0 0 231 0 0,0 0 108 0 0,0 0-145 0 0,0 0-292 0 0,0 0-273 0 0,0 0-181 0 0,0 0-82 0 0,0 0-25 0 0,0 0-26 0 0,0 0-75 0 0,-9-4 563 0 0,-3 10-559 0 0,-28 14 455 0 0,40-20-957 0 0,0 0 0 0 0,0 0 0 0 0,0-1 0 0 0,0 1 0 0 0,-1 0 1 0 0,1 0-1 0 0,0 0 0 0 0,0-1 0 0 0,0 1 0 0 0,0 0 0 0 0,0 0 1 0 0,-1 0-1 0 0,1 0 0 0 0,0-1 0 0 0,0 1 0 0 0,0 0 0 0 0,-1 0 1 0 0,1 0-1 0 0,0 0 0 0 0,0 0 0 0 0,0 0 0 0 0,-1-1-49 0 0,86-51 434 0 0,-87 55-249 0 0,-6 10-3577 0 0,4-2-5149 0 0,3-8-3791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6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0 0 0 0,'0'0'1452'0'0,"0"0"282"0"0,0 0 246 0 0,0 0 86 0 0,0 0-165 0 0,0 0-177 0 0,0 0-249 0 0,0 0-196 0 0,0 0-154 0 0,0 0-148 0 0,8 0-113 0 0,128 7 3531 0 0,-50 13-3398 0 0,-85-20-960 0 0,-1 1 1 0 0,0-1 0 0 0,1 1-1 0 0,-1-1 1 0 0,0 1 0 0 0,0-1-1 0 0,1 1 1 0 0,-1-1 0 0 0,0 1 0 0 0,0 0-1 0 0,0-1 1 0 0,0 1 0 0 0,0-1-1 0 0,1 1 1 0 0,-1-1 0 0 0,0 1-1 0 0,0 0 1 0 0,-1-1 0 0 0,1 1-1 0 0,0-1 1 0 0,0 1 0 0 0,0-1-1 0 0,0 1 1 0 0,0-1 0 0 0,-1 1-1 0 0,1 0 1 0 0,0-1 0 0 0,0 1-1 0 0,-1-1 1 0 0,1 1 0 0 0,0-1 0 0 0,-1 0-1 0 0,1 1 1 0 0,-1-1 0 0 0,1 1-1 0 0,-1-1 1 0 0,1 0 0 0 0,0 1-1 0 0,-1-1 1 0 0,1 0 0 0 0,-1 1-1 0 0,0-1 1 0 0,1 0 0 0 0,-1 0-1 0 0,1 0 1 0 0,-1 1 0 0 0,1-1-1 0 0,-1 0 1 0 0,1 0 0 0 0,-1 0 0 0 0,0 0-1 0 0,1 0 1 0 0,-1 0 0 0 0,1 0-1 0 0,-1 0 1 0 0,1 0 0 0 0,-1-1-1 0 0,0 1 1 0 0,1 0 0 0 0,-1 0-1 0 0,1 0 1 0 0,-1-1-38 0 0,-3 3-97 0 0,-271 74 1107 0 0,80-27-683 0 0,117-21 138 0 0,76-27-417 0 0,2-1-54 0 0,0 0-15 0 0,0 0 9 0 0,0 0 15 0 0,13 22 341 0 0,46-4 719 0 0,219-3-217 0 0,-182-8-816 0 0,-50 0 23 0 0,-80 31 150 0 0,6-18-160 0 0,-1-1 0 0 0,-1-1 0 0 0,-1-1 0 0 0,0-2 0 0 0,-1-1 1 0 0,-22 5-44 0 0,-74 35 23 0 0,53-20 19 0 0,-75 47-17 0 0,150-79-26 0 0,0 0 0 0 0,0 0 0 0 0,0 0-1 0 0,0 0 1 0 0,0 0 0 0 0,1 0 0 0 0,-1 0 0 0 0,1 0-1 0 0,-1-1 1 0 0,1 1 0 0 0,0 0 0 0 0,0 0 0 0 0,0 0-1 0 0,0 0 1 0 0,0-1 0 0 0,0 1 0 0 0,0-1 0 0 0,1 1-1 0 0,-1-1 1 0 0,0 1 0 0 0,1-1 0 0 0,-1 0 0 0 0,1 1-1 0 0,0-1 1 0 0,-1 0 0 0 0,1 0 0 0 0,0 0 0 0 0,0 0 0 0 0,0-1 1 0 0,128 37 596 0 0,29-15-212 0 0,16-22-36 0 0,-30-17-37 0 0,-137 16-733 0 0,-8 1 237 0 0,-1-2-3585 0 0,0 0-3439 0 0,1 2-4831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8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11578 0 0,'0'0'2221'0'0,"0"0"-443"0"0,0 0-145 0 0,0 0-7 0 0,0 0-138 0 0,0 0-258 0 0,0 0-250 0 0,0 0-172 0 0,0 0-62 0 0,0 0-39 0 0,0 0-61 0 0,0 0-73 0 0,0 0-80 0 0,16 0-34 0 0,111-8 902 0 0,24-17-144 0 0,-97 14-1187 0 0,-50 8 111 0 0,-3 3-5248 0 0,-1 0-5503 0 0,0 0-1132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9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11474 0 0,'0'0'2213'0'0,"0"0"-609"0"0,0 0-330 0 0,0 0-59 0 0,0 0-95 0 0,0 0-177 0 0,0 0-170 0 0,0 0-48 0 0,0 0 9 0 0,0 0 68 0 0,0 0 26 0 0,0 0-82 0 0,0 0-76 0 0,14 3-66 0 0,111 13 1216 0 0,28-46-779 0 0,-137 27-1479 0 0,28-8 689 0 0,-21 0-7528 0 0,-21 11-4819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6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104 200 13123 0 0,'0'0'1460'0'0,"0"0"-314"0"0,0 0-97 0 0,0 0 98 0 0,0 0 80 0 0,0 0-80 0 0,0 0-265 0 0,0 0-304 0 0,0 0-194 0 0,0 0-108 0 0,0 0 22 0 0,0 0 87 0 0,0 0 98 0 0,-1 11 49 0 0,-14 88 646 0 0,4 173 790 0 0,8-132-1985 0 0,29-188-5578 0 0,-26 48 5533 0 0,13-24-2803 0 0,-6 8-4131 0 0,-3 5-4028 0 0</inkml:trace>
  <inkml:trace contextRef="#ctx0" brushRef="#br0" timeOffset="323.048">93 119 8714 0 0,'0'0'2464'0'0,"0"0"-563"0"0,0 0-210 0 0,0 0-1 0 0,0 0-39 0 0,0 0-119 0 0,0 0-300 0 0,0 0-318 0 0,0 0-206 0 0,0 0-115 0 0,0 0-33 0 0,0 0-11 0 0,0 0 1 0 0,4-1-2 0 0,134-43 1750 0 0,137-14-1559 0 0,-121 43-1194 0 0,-167 38-2097 0 0,-29 3-1662 0 0,25-17-522 0 0,2-1-6016 0 0</inkml:trace>
  <inkml:trace contextRef="#ctx0" brushRef="#br0" timeOffset="694.172">65 354 1656 0 0,'0'0'963'0'0,"0"0"31"0"0,0 0 246 0 0,0 0 234 0 0,0 0 35 0 0,0 0-156 0 0,0 0-257 0 0,0 0-260 0 0,0 0-198 0 0,0 0-132 0 0,0 0-78 0 0,0 0 35 0 0,0 0 57 0 0,-10 4 58 0 0,-33 11 45 0 0,32-12-21 0 0,11-3-23 0 0,0 0-17 0 0,0 0-34 0 0,16 15 5270 0 0,72-6-1984 0 0,-62-11-3302 0 0,120-25 809 0 0,-91 11-1209 0 0,-25 5-270 0 0,-30 10-64 0 0,0 1-117 0 0,0 0-182 0 0,0 0-317 0 0,0 0-478 0 0,0 0-1106 0 0,0 1-3609 0 0,0 2-6066 0 0</inkml:trace>
  <inkml:trace contextRef="#ctx0" brushRef="#br0" timeOffset="1214.487">625 586 11314 0 0,'0'0'2061'0'0,"0"0"-583"0"0,0 0-205 0 0,0 0 81 0 0,0 0-21 0 0,0 0-184 0 0,0 0-324 0 0,0 0-291 0 0,0 0-66 0 0,0 0 44 0 0,0 0 79 0 0,0 0 22 0 0,0 0-82 0 0,1 10-68 0 0,-2 76 960 0 0,-112 120-125 0 0,103-122-984 0 0,12-83-270 0 0,0 1-1 0 0,-1-1 1 0 0,1 1 0 0 0,1-1-1 0 0,-1 1 1 0 0,0-1 0 0 0,0 0-1 0 0,0 0 1 0 0,1 0 0 0 0,-1 0-1 0 0,0-1 1 0 0,1 1 0 0 0,-1-1-1 0 0,1 1 1 0 0,-1-1 0 0 0,1 0-1 0 0,-1 0 1 0 0,1 0 0 0 0,-1 0-1 0 0,2-1-43 0 0,64-2 465 0 0,-68 3-457 0 0,1-9-2160 0 0,0 2-1130 0 0,-1 1-4585 0 0,0 2-3695 0 0</inkml:trace>
  <inkml:trace contextRef="#ctx0" brushRef="#br0" timeOffset="1471.036">343 803 8994 0 0,'0'0'4215'0'0,"0"0"-1895"0"0,0 0-836 0 0,0 0-65 0 0,0 0-28 0 0,0 0-115 0 0,0 0-172 0 0,0 0-247 0 0,0 0-171 0 0,0 0-119 0 0,0 0-117 0 0,0 0-114 0 0,33-3-111 0 0,100-12-101 0 0,-33 7 371 0 0,-74 8-3682 0 0,1 1-5043 0 0,-20-1-3791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4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17404 0 0,'0'0'1720'0'0,"0"0"-712"0"0,0 0-208 0 0,0 0-167 0 0,0 0-161 0 0,0 0-184 0 0,0 0-264 0 0,0 0-192 0 0,0 0-88 0 0,0 0-144 0 0,0 0-161 0 0,0 0-407 0 0,0 0-1408 0 0,0 0-9995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6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2016 0 0,'0'0'3693'0'0,"0"0"-1191"0"0,0 0-281 0 0,0 0-104 0 0,0 0-227 0 0,0 0-330 0 0,0 0-321 0 0,0 0-294 0 0,0 0-180 0 0,0 0-62 0 0,0 0-11 0 0,0 0 11 0 0,0 0 13 0 0,2 11 3849 0 0,230-11-938 0 0,-143-14-3464 0 0,-60 4-1631 0 0,-23 9-3058 0 0,0 0-4262 0 0,-6 1-2994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7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12235 0 0,'0'0'2424'0'0,"0"0"-649"0"0,0 0-327 0 0,0 0-101 0 0,0 0-121 0 0,0 0-130 0 0,0 0-124 0 0,0 0-102 0 0,0 0-62 0 0,0 0-17 0 0,0 0-100 0 0,0 0-103 0 0,0 0-65 0 0,17 3-90 0 0,129 5 854 0 0,-35-33-679 0 0,-104 23-1322 0 0,26-11 1787 0 0,-25 5-4096 0 0,-6-3-4432 0 0,-2 8-5019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17 5801 0 0,'0'0'2362'0'0,"0"0"-315"0"0,0 0-196 0 0,0 0-48 0 0,0 0-145 0 0,0 0-228 0 0,0 0-222 0 0,0 0-204 0 0,0 0-146 0 0,0 0-104 0 0,0 0-111 0 0,0 0-108 0 0,0 0-94 0 0,-32 10-30 0 0,-99 35-36 0 0,128-45-352 0 0,0 1-1 0 0,0-1 1 0 0,1 1 0 0 0,-1 0-1 0 0,0-1 1 0 0,1 1 0 0 0,-1 1-1 0 0,1-1 1 0 0,-1 0 0 0 0,1 1-1 0 0,-1-1 1 0 0,1 1 0 0 0,0 0-1 0 0,0 0 1 0 0,0 0 0 0 0,0 0-1 0 0,0 0 1 0 0,0 0 0 0 0,0 0-1 0 0,1 1 1 0 0,-1-1 0 0 0,1 1-1 0 0,0-1 1 0 0,-1 3-23 0 0,-1 4 100 0 0,-5 7 29 0 0,2 1 0 0 0,0-1 0 0 0,2 1 0 0 0,-1 0 0 0 0,2 1 0 0 0,0-1 0 0 0,1 0-1 0 0,1 1 1 0 0,1 10-129 0 0,-1-18 71 0 0,1 1-1 0 0,0 0 0 0 0,1 0 0 0 0,0-1 0 0 0,1 1 1 0 0,0 0-1 0 0,0-1 0 0 0,1 0 0 0 0,1 1 0 0 0,0-1 1 0 0,0 0-1 0 0,1-1 0 0 0,0 1 0 0 0,1-1 1 0 0,-1 0-1 0 0,2 0 0 0 0,0-1 0 0 0,0 0 0 0 0,0 0 1 0 0,3 1-71 0 0,2-1 120 0 0,-1-1 1 0 0,1-1 0 0 0,1 0-1 0 0,-1-1 1 0 0,1 0 0 0 0,0 0-1 0 0,0-2 1 0 0,0 0 0 0 0,1 0-1 0 0,-1-1 1 0 0,1-1 0 0 0,-1 0-1 0 0,1-1 1 0 0,0 0 0 0 0,-1-1-1 0 0,1-1 1 0 0,-1 0 0 0 0,0-1-1 0 0,1 0 1 0 0,-1-1 0 0 0,0-1-1 0 0,-1 0 1 0 0,1 0 0 0 0,-1-1-1 0 0,6-5-120 0 0,-2 0 88 0 0,-1 0-1 0 0,-1-1 0 0 0,0-1 1 0 0,0 0-1 0 0,-1-1 0 0 0,-1-1 1 0 0,0 0-1 0 0,-1 0 1 0 0,-1-1-1 0 0,0-1 0 0 0,5-13-87 0 0,-10 21 3 0 0,-1 0 1 0 0,-1-1-1 0 0,0 1 0 0 0,0 0 0 0 0,-1-1 0 0 0,0 1 0 0 0,0-1 0 0 0,-1 0 1 0 0,-1 0-1 0 0,0 0 0 0 0,0 1 0 0 0,-1-1 0 0 0,0 0 0 0 0,0 0 1 0 0,-1 1-1 0 0,-1-1 0 0 0,1 1 0 0 0,-2 0 0 0 0,1-1 0 0 0,-1 1 1 0 0,-1 1-1 0 0,1-1 0 0 0,-5-4-3 0 0,4 5-63 0 0,-1 0 0 0 0,0 0 1 0 0,0 1-1 0 0,0 0 0 0 0,-1 0 0 0 0,-1 1 1 0 0,1 0-1 0 0,-1 0 0 0 0,0 1 1 0 0,0 0-1 0 0,0 0 0 0 0,-1 0 0 0 0,0 2 1 0 0,0-1-1 0 0,0 1 0 0 0,0 0 0 0 0,0 1 1 0 0,-1 0-1 0 0,1 0 0 0 0,-1 1 1 0 0,1 0-1 0 0,-1 1 0 0 0,0 0 0 0 0,1 1 1 0 0,-1 0-1 0 0,1 0 0 0 0,-1 1 0 0 0,-8 2 63 0 0,-11 11-1085 0 0,2 0-1 0 0,0 2 0 0 0,0 0 1 0 0,2 2-1 0 0,0 1 0 0 0,1 1 0 0 0,2 1 1 0 0,0 2-1 0 0,0 0 1086 0 0,18-19-427 0 0,-42 45-3264 0 0,18-14-2409 0 0,14-16-2594 0 0</inkml:trace>
  <inkml:trace contextRef="#ctx0" brushRef="#br0" timeOffset="416.964">0 466 0 0 0,'0'0'2702'0'0,"0"0"1129"0"0,0 0 125 0 0,0 0-653 0 0,0 0-1010 0 0,0 0-841 0 0,0 0-368 0 0,0 0-126 0 0,0 0-95 0 0,0 0-66 0 0,0 0-42 0 0,0 0-53 0 0,0 0-46 0 0,12-18-71 0 0,55-79 393 0 0,-52 82-668 0 0,0 1 0 0 0,2 0 1 0 0,-1 1-1 0 0,2 1 1 0 0,0 1-1 0 0,0 0 0 0 0,1 1 1 0 0,0 1-1 0 0,0 1 0 0 0,1 1 1 0 0,18-4-311 0 0,43 3 89 0 0,-42 48-44 0 0,-29-25-23 0 0,2 2 19 0 0,-10-12-6 0 0,1-1 0 0 0,-1 1 0 0 0,1-1-1 0 0,0 0 1 0 0,1 0 0 0 0,-1 0 0 0 0,1 0 0 0 0,0-1-1 0 0,-1 1 1 0 0,1-1 0 0 0,1 0 0 0 0,-1 0-1 0 0,0 0 1 0 0,1-1 0 0 0,0 0 0 0 0,-1 0 0 0 0,1 0-1 0 0,0 0 1 0 0,0-1 0 0 0,0 0 0 0 0,0 0-1 0 0,0 0 1 0 0,2 0-35 0 0,13 0 315 0 0,-15 0-247 0 0,0-1-1 0 0,1 1 1 0 0,-1-1-1 0 0,0 0 1 0 0,0 0-1 0 0,1-1 1 0 0,-1 1-1 0 0,0-1 1 0 0,0 0-1 0 0,1-1 1 0 0,-1 1-1 0 0,0-1 1 0 0,0 0 0 0 0,4-3-68 0 0,12-1-6656 0 0,-12 5-3767 0 0,-6 1-2469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4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89 203 18084 0 0,'0'0'1667'0'0,"0"0"-820"0"0,0 0-275 0 0,0 0 187 0 0,0 0 200 0 0,0 0 49 0 0,0 0-149 0 0,0 0-231 0 0,0 0-180 0 0,0 0-112 0 0,0 0-117 0 0,0 0-79 0 0,0 0-56 0 0,-11 29-56 0 0,-37 89-18 0 0,21-29-947 0 0,25-82 27 0 0,2-3-4894 0 0,0-4-4863 0 0</inkml:trace>
  <inkml:trace contextRef="#ctx0" brushRef="#br0" timeOffset="662.503">244 413 11290 0 0,'0'0'1739'0'0,"0"0"-404"0"0,0 0 66 0 0,0 0 196 0 0,0 0 5 0 0,0 0-198 0 0,0 0-359 0 0,0 0-325 0 0,0 0-199 0 0,0 0-93 0 0,0 0-25 0 0,0 0-15 0 0,0 0-50 0 0,16-19-32 0 0,49-59-43 0 0,36-82 674 0 0,-88 142-955 0 0,-13 17-40 0 0,0 1 1 0 0,0 0-58 0 0,0 0-54 0 0,0 0-42 0 0,0 23-210 0 0,1-14 425 0 0,0 0 0 0 0,0 0 0 0 0,0 0-1 0 0,1-1 1 0 0,1 1 0 0 0,0 0 0 0 0,0-1 0 0 0,0 1 0 0 0,1-1 0 0 0,0 0 0 0 0,1-1-1 0 0,0 1 1 0 0,0-1 0 0 0,0 1 0 0 0,1-2 0 0 0,0 1 0 0 0,1-1 0 0 0,0 0 0 0 0,0 0-1 0 0,0 0 1 0 0,3 1-4 0 0,-2-3 148 0 0,1 0 0 0 0,-1 0 0 0 0,1-1 0 0 0,0 0 0 0 0,0-1 0 0 0,0 0 0 0 0,0 0 0 0 0,1-1-1 0 0,-1 0 1 0 0,0-1 0 0 0,1 0 0 0 0,-1 0 0 0 0,0-1 0 0 0,1 0 0 0 0,-1 0 0 0 0,0-1 0 0 0,0-1 0 0 0,0 0-1 0 0,0 0 1 0 0,-1 0 0 0 0,4-3-148 0 0,-5 2 119 0 0,0 0 0 0 0,-1-1 0 0 0,0 0 0 0 0,0 0 0 0 0,0 0-1 0 0,0-1 1 0 0,-1 0 0 0 0,0 0 0 0 0,0 0 0 0 0,0-1 0 0 0,-1 0 0 0 0,0 0 0 0 0,-1 0-1 0 0,1 0 1 0 0,-1 0 0 0 0,-1-1 0 0 0,1 1 0 0 0,-1-1 0 0 0,-1 0 0 0 0,1 0-1 0 0,-1 0 1 0 0,-1 0 0 0 0,1-4-119 0 0,16-154-1161 0 0,-19 162-908 0 0,-1 4-6575 0 0,1 0-3854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41 453 0 0 0,'0'0'499'0'0,"0"0"688"0"0,0 0 342 0 0,0 0 182 0 0,0 0 110 0 0,0 0-17 0 0,0 0-73 0 0,-3 6-138 0 0,-9 18-176 0 0,9-18-150 0 0,3-6-153 0 0,0 0-118 0 0,0 0-85 0 0,0 0-58 0 0,0 0-51 0 0,0 0-21 0 0,0 0-23 0 0,0 0-26 0 0,0 0 11 0 0,0 0-20 0 0,0 0-71 0 0,-17-40 1674 0 0,15 26-2205 0 0,0-1 0 0 0,1 1 0 0 0,0-1 0 0 0,2 1 0 0 0,-1 0 0 0 0,2-1 1 0 0,0 1-1 0 0,1 0 0 0 0,0 0 0 0 0,1 0 0 0 0,0 0 0 0 0,1 0 1 0 0,7-11-122 0 0,0 4 33 0 0,1 0 1 0 0,1 1-1 0 0,0 0 1 0 0,2 1 0 0 0,0 1-1 0 0,1 1 1 0 0,1 0 0 0 0,0 1-1 0 0,18-11-33 0 0,-30 23 0 0 0,1-1 1 0 0,0 1-1 0 0,0 1 0 0 0,0-1 0 0 0,0 1 1 0 0,0 0-1 0 0,1 1 0 0 0,0 0 0 0 0,-1 0 0 0 0,1 1 1 0 0,0-1-1 0 0,0 2 0 0 0,3-1 0 0 0,3 38-44 0 0,-12 157 155 0 0,-2-32-101 0 0,0-161-11 0 0,0-1-20 0 0,0-1 22 0 0,0-1 8 0 0,24-48 209 0 0,2 16-204 0 0,0 0 0 0 0,2 2 0 0 0,1 0 0 0 0,17-11-14 0 0,-17 16-12 0 0,-12 10 9 0 0,0 0 0 0 0,1 1 0 0 0,1 1 0 0 0,1 1 0 0 0,0 0 0 0 0,1 1 0 0 0,0 2 0 0 0,0 0 0 0 0,20-6 3 0 0,-39 17-1 0 0,0-1-1 0 0,0 1 1 0 0,0 0 0 0 0,0 0 0 0 0,0 0 0 0 0,0 0-1 0 0,0 1 1 0 0,0-1 0 0 0,0 1 0 0 0,0-1-1 0 0,0 1 1 0 0,0-1 0 0 0,0 1 0 0 0,0 0-1 0 0,0 0 1 0 0,-1 0 0 0 0,1 0 0 0 0,0 0-1 0 0,-1 1 1 0 0,1-1 0 0 0,-1 0 0 0 0,1 1-1 0 0,-1-1 1 0 0,1 1 0 0 0,-1-1 0 0 0,0 1-1 0 0,0 0 1 0 0,0 0 0 0 0,0-1 0 0 0,0 1-1 0 0,0 0 1 0 0,-1 0 0 0 0,1 0 0 0 0,-1 0-1 0 0,1 0 1 0 0,-1 0 0 0 0,0 0 0 0 0,1 0-1 0 0,-1 0 1 0 0,0 0 0 0 0,0 0 0 0 0,-1 0-1 0 0,1 0 1 0 0,0 0 0 0 0,-1 0 0 0 0,1 0-1 0 0,-1 0 1 0 0,0 0 0 0 0,1 0 0 0 0,-1 0-1 0 0,-1 1 2 0 0,2 15 17 0 0,-32 152 87 0 0,10-83-93 0 0,11-3-108 0 0,11-83 23 0 0,0-1-54 0 0,0 0-36 0 0,0 0-74 0 0,0 0-93 0 0,31-23-3825 0 0,-7 3-2969 0 0,-23 19 6181 0 0,8-7-10540 0 0</inkml:trace>
  <inkml:trace contextRef="#ctx0" brushRef="#br0" timeOffset="664.498">1393 110 12395 0 0,'0'0'2016'0'0,"0"0"-452"0"0,0 0-111 0 0,0 0 30 0 0,0 0-130 0 0,0 0-203 0 0,0 0-310 0 0,0 0-192 0 0,0 0-77 0 0,0 0-99 0 0,0 0-81 0 0,0 0-74 0 0,0 0-55 0 0,-10 0-49 0 0,-73 8 372 0 0,68-4-538 0 0,0 2 0 0 0,1 0 0 0 0,0 0 0 0 0,0 2 0 0 0,1-1 0 0 0,0 2 0 0 0,0 0 0 0 0,1 0 0 0 0,0 1-1 0 0,0 1 1 0 0,1 0 0 0 0,1 0 0 0 0,0 1 0 0 0,0 1 0 0 0,1-1 0 0 0,1 2 0 0 0,0-1 0 0 0,1 1 0 0 0,1 0-1 0 0,0 1 1 0 0,0-1 0 0 0,2 1 0 0 0,0 0 0 0 0,-2 13-47 0 0,6-23 3 0 0,-1-3 1 0 0,0 0-1 0 0,0-1 1 0 0,1 1-1 0 0,-1 0 1 0 0,1 0-1 0 0,-1 0 0 0 0,1 0 1 0 0,0 0-1 0 0,0 0 1 0 0,0 0-1 0 0,0 0 1 0 0,0 0-1 0 0,0 0 1 0 0,1 0-1 0 0,-1 0 1 0 0,1 0-1 0 0,-1 0 1 0 0,1-1-1 0 0,0 1 1 0 0,-1 0-1 0 0,1 0 1 0 0,0 0-1 0 0,0-1 0 0 0,0 1 1 0 0,1-1-1 0 0,-1 1 1 0 0,0-1-1 0 0,1 1 1 0 0,-1-1-1 0 0,0 0 1 0 0,1 1-1 0 0,0-1 1 0 0,-1 0-1 0 0,1 0 1 0 0,0 0-1 0 0,-1 0 1 0 0,1-1-1 0 0,0 1 0 0 0,0 0 1 0 0,0-1-1 0 0,0 1 1 0 0,0-1-1 0 0,0 0 1 0 0,0 1-1 0 0,0-1 1 0 0,0 0-4 0 0,8 0 94 0 0,-1 0 1 0 0,1 0-1 0 0,-1-1 1 0 0,0 0-1 0 0,1-1 1 0 0,-1 0-1 0 0,0-1 1 0 0,0 1-1 0 0,0-2 1 0 0,-1 1-1 0 0,1-1 1 0 0,-1-1-1 0 0,0 1 1 0 0,2-3-95 0 0,147-139 868 0 0,-137 122-814 0 0,1 2-1 0 0,1 0 0 0 0,1 1 1 0 0,1 1-1 0 0,0 1 0 0 0,2 1 0 0 0,11-5-53 0 0,-34 24 0 0 0,-1-1 1 0 0,0 1-1 0 0,0 0 0 0 0,1 1 0 0 0,-1-1 0 0 0,0 0 0 0 0,0 0 0 0 0,0 1 0 0 0,0 0 0 0 0,0-1 0 0 0,0 1 0 0 0,-1 0 0 0 0,1 0 1 0 0,-1 0-1 0 0,1 0 0 0 0,-1 0 0 0 0,1 0 0 0 0,-1 0 0 0 0,0 0 0 0 0,0 1 0 0 0,0-1 0 0 0,-1 0 0 0 0,1 1 0 0 0,0-1 1 0 0,-1 1-1 0 0,0-1 0 0 0,1 1 0 0 0,-1-1 0 0 0,0 1 0 0 0,0-1 0 0 0,0 1 0 0 0,-1-1 0 0 0,1 1 0 0 0,-1-1 0 0 0,0 2 1 0 0,3 9 7 0 0,14 119 1 0 0,-5 1-1 0 0,-7 0 1 0 0,-5 13-9 0 0,1-128 4 0 0,-1-1 0 0 0,-1 1 0 0 0,0 0 0 0 0,-2-1 0 0 0,0 1 1 0 0,-1-1-1 0 0,0 0 0 0 0,-1-1 0 0 0,-1 1 0 0 0,-1-1 0 0 0,0 0 0 0 0,-2-1 1 0 0,1 0-1 0 0,-2-1 0 0 0,0 0 0 0 0,0 0 0 0 0,-1-1 0 0 0,-12 9-4 0 0,3-5 9 0 0,15-11-6 0 0,0-1 0 0 0,-1 1 0 0 0,1-1 1 0 0,-1 0-1 0 0,0 0 0 0 0,-1-1 0 0 0,1 0 1 0 0,-1-1-1 0 0,0 1 0 0 0,0-1 0 0 0,0-1 1 0 0,0 1-1 0 0,0-2 0 0 0,0 1 0 0 0,-1-1 1 0 0,1 0-1 0 0,-1-1 0 0 0,0 1-3 0 0,5-3-1 0 0,1 0 1 0 0,0-1-1 0 0,0 1 0 0 0,1 0 1 0 0,-1-1-1 0 0,0 1 0 0 0,1-1 0 0 0,0 0 1 0 0,-1 0-1 0 0,1 0 0 0 0,0 0 1 0 0,1 0-1 0 0,-1-1 0 0 0,0 1 1 0 0,1 0-1 0 0,0-1 0 0 0,0 1 0 0 0,0-1 1 0 0,0 0-1 0 0,0 1 0 0 0,1-1 1 0 0,0 0-1 0 0,0 1 0 0 0,0-1 1 0 0,0-2 0 0 0,0 4-2 0 0,-1-17-2 0 0,1 0-1 0 0,0 0 0 0 0,2 0 1 0 0,0 0-1 0 0,1 1 1 0 0,1-1-1 0 0,0 1 0 0 0,2-1 1 0 0,0 2-1 0 0,1-1 0 0 0,1 1 1 0 0,0 0-1 0 0,2 0 0 0 0,7-10 5 0 0,8-9-55 0 0,2 1-1 0 0,1 2 1 0 0,1 0-1 0 0,2 2 1 0 0,30-23 55 0 0,-43 38-625 0 0,15-13-433 0 0,-21 22-3487 0 0,-1 1-3897 0 0,-5 5-3751 0 0</inkml:trace>
  <inkml:trace contextRef="#ctx0" brushRef="#br0" timeOffset="1323.668">2122 99 10274 0 0,'0'0'2538'0'0,"0"0"-588"0"0,0 0-224 0 0,0 0-97 0 0,0 0-156 0 0,0 0-180 0 0,0 0-270 0 0,0 0-155 0 0,0 0-136 0 0,0 0-142 0 0,0 0-90 0 0,0 0-57 0 0,0 0-41 0 0,-1-9-19 0 0,-2-28-11 0 0,2 34-334 0 0,0 1 0 0 0,1 0-1 0 0,-1 0 1 0 0,0 0 0 0 0,-1 0 0 0 0,1 0-1 0 0,0 0 1 0 0,0 1 0 0 0,-1-1 0 0 0,1 0-1 0 0,-1 1 1 0 0,0-1 0 0 0,1 1 0 0 0,-1-1-1 0 0,0 1 1 0 0,0 0 0 0 0,0 0 0 0 0,0 0-1 0 0,0 0 1 0 0,0 0 0 0 0,0 0 0 0 0,0 1-1 0 0,-1-1 1 0 0,1 0 0 0 0,0 1 0 0 0,0 0-1 0 0,0 0 1 0 0,-1-1 0 0 0,1 2 0 0 0,0-1-1 0 0,0 0 1 0 0,-1 0 0 0 0,1 1 0 0 0,0-1-1 0 0,0 1 1 0 0,0-1 0 0 0,-1 1 0 0 0,1 0-1 0 0,0 0 1 0 0,0 0 0 0 0,0 0 0 0 0,0 0-1 0 0,0 1-37 0 0,0-1-6 0 0,-3 0 9 0 0,-1 1-1 0 0,1 0 1 0 0,-1 1-1 0 0,1-1 1 0 0,0 1-1 0 0,0 0 1 0 0,0 1 0 0 0,0-1-1 0 0,1 1 1 0 0,-1-1-1 0 0,1 2 1 0 0,0-1-1 0 0,0 0 1 0 0,0 1 0 0 0,1-1-1 0 0,0 1 1 0 0,-2 3-3 0 0,4-6 2 0 0,1 0 1 0 0,-1 1-1 0 0,0-1 1 0 0,1 0-1 0 0,0 1 1 0 0,-1-1 0 0 0,1 1-1 0 0,0-1 1 0 0,0 0-1 0 0,0 1 1 0 0,1-1-1 0 0,-1 1 1 0 0,0-1-1 0 0,1 0 1 0 0,0 1 0 0 0,0-1-1 0 0,-1 0 1 0 0,1 0-1 0 0,0 0 1 0 0,1 1-1 0 0,-1-1 1 0 0,0 0-1 0 0,1 0 1 0 0,-1-1 0 0 0,1 1-1 0 0,-1 0 1 0 0,1 0-1 0 0,0-1 1 0 0,0 1-1 0 0,0-1 1 0 0,0 0 0 0 0,0 1-1 0 0,0-1 1 0 0,0 0-1 0 0,0 0 1 0 0,1 0-1 0 0,1 0-2 0 0,149 65 480 0 0,-150-65-467 0 0,0 1-1 0 0,0 0 0 0 0,0 0 0 0 0,0 1 1 0 0,0-1-1 0 0,-1 1 0 0 0,1-1 0 0 0,-1 1 0 0 0,0 0 1 0 0,0 0-1 0 0,0 0 0 0 0,0 0 0 0 0,0 0 1 0 0,0 0-1 0 0,-1 0 0 0 0,0 1 0 0 0,0-1 0 0 0,0 1 1 0 0,0-1-1 0 0,0 1 0 0 0,-1-1 0 0 0,1 1 1 0 0,-1-1-1 0 0,0 1-12 0 0,0 18 134 0 0,1-16-114 0 0,0 0-1 0 0,-1 0 1 0 0,0 0 0 0 0,0-1-1 0 0,-1 1 1 0 0,1 0 0 0 0,-1 0 0 0 0,-1 0-1 0 0,1 0 1 0 0,-1-1 0 0 0,0 1-1 0 0,0-1 1 0 0,-1 1 0 0 0,1-1 0 0 0,-1 0-1 0 0,-1 1-19 0 0,-1 1 29 0 0,-1 1-1 0 0,0-1 1 0 0,-1 0-1 0 0,1-1 1 0 0,-1 0-1 0 0,-1 0 1 0 0,1 0-1 0 0,-1-1 1 0 0,0 0-1 0 0,0-1 1 0 0,-1 0-1 0 0,1 0 1 0 0,-5 1-29 0 0,-64 10 99 0 0,63-15-115 0 0,10 1-4 0 0,0-1 1 0 0,0 1-1 0 0,0-1 0 0 0,0 0 0 0 0,0 0 1 0 0,-1-1-1 0 0,1 1 0 0 0,0-1 0 0 0,0 0 1 0 0,0 0-1 0 0,0 0 0 0 0,0 0 0 0 0,0-1 0 0 0,1 0 1 0 0,-1 0-1 0 0,0 0 0 0 0,1 0 0 0 0,-1 0 1 0 0,1-1-1 0 0,-1 0 20 0 0,4-19-2782 0 0,9 11-4481 0 0,-3 7-4643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5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16011 0 0,'0'0'1391'0'0,"0"0"-469"0"0,0 0-133 0 0,0 0 197 0 0,0 0 174 0 0,0 0 24 0 0,0 0-183 0 0,0 0-297 0 0,0 0-201 0 0,0 0-81 0 0,0 0-24 0 0,0 0 6 0 0,0 0 8 0 0,2 2-56 0 0,-2-1-320 0 0,1 0 0 0 0,-1 0 0 0 0,1 0 0 0 0,-1 0 0 0 0,0 0 0 0 0,0 0 1 0 0,0 0-1 0 0,1 0 0 0 0,-1 0 0 0 0,0 0 0 0 0,0 0 0 0 0,0 0 0 0 0,-1 0 0 0 0,1 1 0 0 0,0-1 0 0 0,0 0 0 0 0,-1 0 0 0 0,1 0 0 0 0,0 0 0 0 0,-1 0 0 0 0,1 0 1 0 0,-1 0-1 0 0,1 0 0 0 0,-1-1 0 0 0,0 1 0 0 0,1 0 0 0 0,-1 0 0 0 0,0 0 0 0 0,0-1 0 0 0,0 1 0 0 0,1 0 0 0 0,-1-1 0 0 0,0 1 0 0 0,0 0 0 0 0,0-1 1 0 0,0 1-1 0 0,0-1 0 0 0,0 0-36 0 0,-23 37 287 0 0,24-37-291 0 0,0 0 9 0 0,0 0 10 0 0,3 0 42 0 0,93-43 46 0 0,-86 39 445 0 0,-67 36-349 0 0,65-36-1760 0 0,4-2 12 0 0,-3 2-2831 0 0,-2 0-7896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10 446 10322 0 0,'0'0'1669'0'0,"0"0"-200"0"0,0 0 4 0 0,0 0 72 0 0,0 0-47 0 0,0 0-227 0 0,0 0-267 0 0,0 0-239 0 0,0 0-174 0 0,0 0-113 0 0,0 0-37 0 0,-2-12-61 0 0,-6-40-24 0 0,27 0 432 0 0,-12 42-621 0 0,10-17 153 0 0,3-7-60 0 0,2 1 1 0 0,1 1 0 0 0,1 1 0 0 0,1 1 0 0 0,2 1 0 0 0,7-4-261 0 0,-17 17 32 0 0,30-12-10 0 0,-47 28-60 0 0,4 11 52 0 0,19 268 417 0 0,-23-277-430 0 0,0 0-1 0 0,1 0 1 0 0,-1 0-1 0 0,1-1 1 0 0,-1 1 0 0 0,1 0-1 0 0,0 0 1 0 0,0-1 0 0 0,0 1-1 0 0,0-1 1 0 0,0 1-1 0 0,0-1 1 0 0,0 1 0 0 0,0-1-1 0 0,1 0 1 0 0,-1 1-1 0 0,1-1 1 0 0,-1 0 0 0 0,1 0-1 0 0,-1 0 1 0 0,1 0 0 0 0,-1 0-1 0 0,1-1 1 0 0,0 1-1 0 0,0 0 1 0 0,-1-1 0 0 0,1 1-1 0 0,0-1 1 0 0,0 0-1 0 0,0 1 1 0 0,0-1 0 0 0,-1 0-1 0 0,1 0 1 0 0,0 0 0 0 0,0-1-1 0 0,0 1 1 0 0,0 0-1 0 0,-1-1 1 0 0,1 1 0 0 0,0-1-1 0 0,0 1 1 0 0,-1-1-1 0 0,1 0 1 0 0,0 0 0 0 0,-1 0-1 0 0,1 0 1 0 0,-1 0 0 0 0,1 0-1 0 0,-1 0 1 0 0,1 0-1 0 0,-1-1 1 0 0,1 0-1 0 0,150-169 270 0 0,-97 103-205 0 0,22-31 104 0 0,-34 179-78 0 0,-34-67-79 0 0,0 1 0 0 0,-1-1 0 0 0,0 2 0 0 0,-1-1 0 0 0,-1 1 0 0 0,0 0 0 0 0,-1 0 0 0 0,-1 1 0 0 0,1 2-12 0 0,29 166-43 0 0,-15-170-2883 0 0,4-31-6624 0 0,-19 13 940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3:0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6401 0 0,'0'0'1858'0'0,"0"0"-347"0"0,0 0-56 0 0,0 0 123 0 0,0 0 2 0 0,0 0-156 0 0,0 0-242 0 0,0 0-224 0 0,0 0-153 0 0,0 0-84 0 0,0 0-64 0 0,0 0-67 0 0,0 0-64 0 0,-1 30-45 0 0,1 96-35 0 0,13-69 313 0 0,53 112 746 0 0,-65-164-1496 0 0,1-1 1 0 0,-1 1-1 0 0,1-1 0 0 0,0 1 0 0 0,0-1 0 0 0,0 1 0 0 0,1-1 0 0 0,-1 0 1 0 0,1 0-1 0 0,0-1 0 0 0,0 1 0 0 0,0 0 0 0 0,1-1 0 0 0,-1 0 1 0 0,4 2-10 0 0,-5-5 40 0 0,0 0-1 0 0,0-1 1 0 0,0 1 0 0 0,0-1 0 0 0,1 1 0 0 0,-1-1 0 0 0,0 0 0 0 0,0 0 0 0 0,0 0 0 0 0,0 0 0 0 0,-1 0 0 0 0,1 0 0 0 0,0-1 0 0 0,0 1 0 0 0,-1-1 0 0 0,1 1-1 0 0,-1-1 1 0 0,1 1 0 0 0,-1-1 0 0 0,0 0 0 0 0,1 0 0 0 0,-1 0 0 0 0,0 0 0 0 0,0 0 0 0 0,-1 0 0 0 0,1 0 0 0 0,0 0 0 0 0,-1 0 0 0 0,1-2-40 0 0,6-9 115 0 0,60-142 300 0 0,-7-16-330 0 0,-43 134-155 0 0,-17 36 26 0 0,0 1-26 0 0,0-1-275 0 0,2-2-8960 0 0,0 3-1496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1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4435 1054 14971 0 0,'0'0'1187'0'0,"0"0"-263"0"0,0 0 142 0 0,0 0 167 0 0,0 0-24 0 0,0 0-181 0 0,0 0-267 0 0,0 0-187 0 0,0 0-47 0 0,0 0-1 0 0,0 0-33 0 0,0 0-65 0 0,0 0-86 0 0,19-31-90 0 0,58-95-73 0 0,-24 44 108 0 0,-50 79-278 0 0,0-1 0 0 0,0 0 1 0 0,0 1-1 0 0,0-1 0 0 0,1 1 0 0 0,-1 0 0 0 0,1 0 1 0 0,0 0-1 0 0,0 1 0 0 0,0-1 0 0 0,0 1 0 0 0,0 0 1 0 0,0 0-1 0 0,1 1 0 0 0,-1-1 0 0 0,1 1 1 0 0,-1 0-1 0 0,1 0 0 0 0,0 0 0 0 0,-1 1 0 0 0,1-1 1 0 0,0 1-10 0 0,-3 2 5 0 0,-1 0 0 0 0,1 0 1 0 0,0 0-1 0 0,-1 0 1 0 0,0 0-1 0 0,1 0 0 0 0,-1 1 1 0 0,0-1-1 0 0,0 0 1 0 0,0 1-1 0 0,0-1 0 0 0,-1 0 1 0 0,1 1-1 0 0,-1-1 1 0 0,1 1-1 0 0,-1-1 0 0 0,0 1 1 0 0,0 0-1 0 0,0-1 1 0 0,0 1-1 0 0,-1-1 0 0 0,1 1-5 0 0,0 2 16 0 0,1 7 55 0 0,-2-10-70 0 0,0 1 1 0 0,0-1-1 0 0,1 0 0 0 0,-1 0 1 0 0,1 0-1 0 0,0 0 0 0 0,-1 1 1 0 0,1-1-1 0 0,0 0 1 0 0,0 0-1 0 0,1 1 0 0 0,-1-1 1 0 0,0 0-1 0 0,1 0 0 0 0,-1 0 1 0 0,1 0-1 0 0,0 1 0 0 0,0-1 1 0 0,0 0-1 0 0,0 0 1 0 0,0-1-1 0 0,0 1 0 0 0,0 0 1 0 0,1 0-1 0 0,-1 0 0 0 0,1-1 1 0 0,-1 1-1 0 0,1-1 0 0 0,0 1 1 0 0,-1-1-1 0 0,1 0 1 0 0,0 1-1 0 0,0-1 0 0 0,0 0 1 0 0,0 0-1 0 0,0 0 0 0 0,0-1 1 0 0,0 1-1 0 0,0 0 0 0 0,1-1 1 0 0,-1 0-1 0 0,0 1 1 0 0,0-1-1 0 0,1 0 0 0 0,-1 0 1 0 0,1 0-2 0 0,114-64 105 0 0,-89 44-102 0 0,-2 3-1 0 0,109-57 0 0 0,-133 74 2 0 0,-1 0 0 0 0,1 0 1 0 0,0 0-1 0 0,0 0 0 0 0,0 0 0 0 0,-1 0 1 0 0,1 0-1 0 0,0 0 0 0 0,0 1 1 0 0,0-1-1 0 0,-1 1 0 0 0,1-1 1 0 0,0 1-1 0 0,-1 0 0 0 0,1 0 0 0 0,0-1 1 0 0,-1 1-1 0 0,1 0 0 0 0,-1 0 1 0 0,0 1-1 0 0,1-1 0 0 0,-1 0 1 0 0,0 0-1 0 0,1 1 0 0 0,-1-1 0 0 0,0 1 1 0 0,0-1-1 0 0,0 1 0 0 0,-1-1 1 0 0,1 1-1 0 0,0 0 0 0 0,0-1 1 0 0,-1 1-1 0 0,1 0 0 0 0,-1 0 0 0 0,0-1 1 0 0,1 1-1 0 0,-1 0 0 0 0,0 0 1 0 0,0 0-1 0 0,0 0 0 0 0,0-1 1 0 0,0 1-1 0 0,-1 0 0 0 0,1 0 0 0 0,-1-1 1 0 0,1 1-1 0 0,-1 0 0 0 0,1 0 1 0 0,-1-1-1 0 0,0 1 0 0 0,0 0-4 0 0,0 16 91 0 0,-8 109 40 0 0,10-125-176 0 0,-1-1 0 0 0,1 0 1 0 0,-1 1-1 0 0,1-1 0 0 0,0 0 0 0 0,0 0 0 0 0,-1 0 1 0 0,1 0-1 0 0,0 0 0 0 0,0 0 0 0 0,0 0 0 0 0,0 0 1 0 0,0 0-1 0 0,0 0 0 0 0,0 0 0 0 0,0-1 0 0 0,1 1 1 0 0,-1 0-1 0 0,0-1 0 0 0,0 1 0 0 0,1-1 0 0 0,-1 1 0 0 0,0-1 1 0 0,1 0-1 0 0,-1 0 0 0 0,0 1 0 0 0,1-1 0 0 0,-1 0 1 0 0,0 0-1 0 0,1 0 45 0 0,16 0-6721 0 0,-14 0 4016 0 0,2 0-9435 0 0</inkml:trace>
  <inkml:trace contextRef="#ctx0" brushRef="#br0" timeOffset="-780.269">3712 133 16107 0 0,'0'0'1425'0'0,"0"0"-332"0"0,0 0-238 0 0,0 0-9 0 0,0 0 74 0 0,0 0 3 0 0,0 0-115 0 0,0 0-189 0 0,0 0-143 0 0,0 0-49 0 0,0 0-14 0 0,0 0-4 0 0,-3 24-46 0 0,-7 77-25 0 0,4 293 967 0 0,15-144-1606 0 0,-9-243-636 0 0,2 19 1223 0 0,1-20-4419 0 0,2-4-4550 0 0,-4-2-1683 0 0</inkml:trace>
  <inkml:trace contextRef="#ctx0" brushRef="#br0" timeOffset="-435.406">3923 660 8298 0 0,'0'0'3070'0'0,"0"0"-1274"0"0,0 0-485 0 0,0 0-1 0 0,0 0 53 0 0,0 0-67 0 0,0 0-241 0 0,0 0-254 0 0,0 0-227 0 0,0 0-167 0 0,-5 33-118 0 0,-17 106-74 0 0,20-135-200 0 0,1 0 1 0 0,0-1 0 0 0,0 1-1 0 0,0 0 1 0 0,0 0 0 0 0,1 0-1 0 0,-1 0 1 0 0,1 0 0 0 0,0 0-1 0 0,0 0 1 0 0,1 0-1 0 0,-1 0 1 0 0,1 0 0 0 0,0 0-1 0 0,0 0 1 0 0,0 0 0 0 0,1 0-1 0 0,-1-1 1 0 0,2 3-16 0 0,5 7 72 0 0,-5-7-36 0 0,0-1-1 0 0,1 0 1 0 0,0 0 0 0 0,0 0-1 0 0,0-1 1 0 0,0 1 0 0 0,1-1-1 0 0,-1 0 1 0 0,1 0 0 0 0,0-1-1 0 0,1 1 1 0 0,-1-1 0 0 0,0 0-1 0 0,1 0 1 0 0,0-1 0 0 0,0 0-1 0 0,-1 0 1 0 0,1 0 0 0 0,0-1-1 0 0,1 0 1 0 0,-1 0 0 0 0,0 0-1 0 0,0-1 1 0 0,0 0 0 0 0,1 0-1 0 0,-1-1 1 0 0,1 0-36 0 0,0-1 97 0 0,0-1 0 0 0,0 0-1 0 0,0-1 1 0 0,-1 0 0 0 0,1 0 0 0 0,-1 0 0 0 0,0-1 0 0 0,0 1-1 0 0,-1-2 1 0 0,1 1 0 0 0,-1 0 0 0 0,0-1 0 0 0,-1 0 0 0 0,1 0-1 0 0,-1-1 1 0 0,0 1 0 0 0,-1-1 0 0 0,0 0 0 0 0,0 0 0 0 0,0 0-1 0 0,-1 0 1 0 0,0-1 0 0 0,0-1-97 0 0,25-93 266 0 0,-24 57-3076 0 0,-3 45-23 0 0,0 0-3396 0 0,-1 0-5421 0 0</inkml:trace>
  <inkml:trace contextRef="#ctx0" brushRef="#br0" timeOffset="-2942.556">801 439 12859 0 0,'0'0'725'0'0,"0"0"-105"0"0,0 0-141 0 0,0 0 1 0 0,0 0 170 0 0,0 0 206 0 0,0 0 65 0 0,0 0-76 0 0,0 0-199 0 0,0 0-259 0 0,0 0-155 0 0,-1 3-46 0 0,-1 88 945 0 0,7-48-726 0 0,-2 456 1103 0 0,-6-407-801 0 0,2-34-3338 0 0,0-34-7671 0 0,1-32 5531 0 0,0 1-1162 0 0</inkml:trace>
  <inkml:trace contextRef="#ctx0" brushRef="#br0" timeOffset="-2686.283">645 365 7001 0 0,'0'0'1063'0'0,"0"0"-102"0"0,0 0 23 0 0,0 0 247 0 0,0 0 169 0 0,0 0-13 0 0,0 0-192 0 0,0 0-316 0 0,0 0-235 0 0,0 0-124 0 0,0 0-64 0 0,37-26-20 0 0,122-80-4 0 0,-84 80-25 0 0,-59 25-290 0 0,1 1 0 0 0,0 1 0 0 0,-1 0-1 0 0,1 1 1 0 0,-1 1 0 0 0,0 0 0 0 0,0 2 0 0 0,0-1 0 0 0,0 2-1 0 0,-1 0 1 0 0,0 1 0 0 0,0 1 0 0 0,-1 0 0 0 0,0 1 0 0 0,0 0-1 0 0,-1 2 1 0 0,0-1 0 0 0,-1 1 0 0 0,0 1 0 0 0,-1 0 0 0 0,0 1-1 0 0,-1 0 1 0 0,6 10-117 0 0,-13-17 54 0 0,-1-1 1 0 0,0 1-1 0 0,-1-1 0 0 0,1 1 0 0 0,-1-1 0 0 0,0 1 0 0 0,0 0 0 0 0,-1 0 0 0 0,0-1 0 0 0,0 1 1 0 0,0 0-1 0 0,-1 0 0 0 0,0 0 0 0 0,0-1 0 0 0,0 1 0 0 0,-1-1 0 0 0,1 1 0 0 0,-1-1 0 0 0,-1 1 1 0 0,1-1-1 0 0,-1 0 0 0 0,0 0 0 0 0,0 0 0 0 0,0 0 0 0 0,-1-1 0 0 0,0 1 0 0 0,0-1 1 0 0,0 0-55 0 0,-10 10 47 0 0,-1-1 1 0 0,0 0-1 0 0,-1-1 1 0 0,0 0 0 0 0,0-2-1 0 0,-1 0 1 0 0,-14 6-48 0 0,-8 1-267 0 0,0-1 0 0 0,-1-2 0 0 0,-1-2 0 0 0,0-2 0 0 0,-38 5 267 0 0,57-11-843 0 0,-16 2-1469 0 0,14-5-8583 0 0,21-1 2748 0 0</inkml:trace>
  <inkml:trace contextRef="#ctx0" brushRef="#br0" timeOffset="-2207.394">1079 1116 5161 0 0,'0'0'726'0'0,"0"0"-521"0"0,0 0 140 0 0,0 0 689 0 0,0 0 552 0 0,0 0 227 0 0,0 0-88 0 0,0 0-266 0 0,0 0-291 0 0,0 0-204 0 0,31-11-181 0 0,99-37-127 0 0,-124 47-579 0 0,-1-1 1 0 0,1-1-1 0 0,0 1 0 0 0,-1-1 1 0 0,1 0-1 0 0,-1 0 1 0 0,0 0-1 0 0,0-1 0 0 0,0 0 1 0 0,-1 0-1 0 0,1 0 0 0 0,-1 0 1 0 0,0-1-1 0 0,0 1 0 0 0,1-5-77 0 0,6-5 214 0 0,-6 8-118 0 0,0 0 0 0 0,0 0 0 0 0,0-1 0 0 0,-1 0 0 0 0,0 0 0 0 0,0 0 0 0 0,-1 0 0 0 0,0 0 0 0 0,0-1 1 0 0,-1 1-1 0 0,0-1 0 0 0,0 0 0 0 0,0 0 0 0 0,-1 0 0 0 0,-1 0 0 0 0,1 0 0 0 0,-1 0 0 0 0,-1 0 0 0 0,1 1 0 0 0,-2-1 0 0 0,1-1-96 0 0,-3 4 19 0 0,1 0-1 0 0,-1 1 1 0 0,-1-1-1 0 0,1 1 1 0 0,0 0-1 0 0,-1 0 1 0 0,0 1-1 0 0,0-1 1 0 0,0 1-1 0 0,0 0 1 0 0,-1 1-1 0 0,1-1 1 0 0,-1 1-1 0 0,0 0 0 0 0,0 1 1 0 0,1-1-1 0 0,-1 1 1 0 0,0 0-1 0 0,0 1 1 0 0,0-1-1 0 0,0 1 1 0 0,0 0-1 0 0,0 1 1 0 0,0-1-1 0 0,0 1 1 0 0,0 0-1 0 0,0 1 0 0 0,0 0 1 0 0,1-1-1 0 0,-1 2 1 0 0,1-1-1 0 0,-5 3-18 0 0,-3 2-16 0 0,0 1 0 0 0,1 0 0 0 0,0 0 0 0 0,0 1-1 0 0,1 1 1 0 0,0 0 0 0 0,1 0 0 0 0,0 1 0 0 0,1 1 0 0 0,0-1-1 0 0,0 2 1 0 0,2-1 0 0 0,-1 1 0 0 0,2 0 0 0 0,-1 0 0 0 0,2 1 0 0 0,0 0-1 0 0,1 0 1 0 0,0 0 0 0 0,1 1 0 0 0,0-1 0 0 0,2 1 0 0 0,0 0-1 0 0,0-1 1 0 0,1 5 16 0 0,0-15-7 0 0,1 0-1 0 0,0 0 1 0 0,-1 1-1 0 0,1-1 1 0 0,0 0-1 0 0,1 0 0 0 0,-1 0 1 0 0,1 0-1 0 0,0 0 1 0 0,0 0-1 0 0,0 0 1 0 0,1-1-1 0 0,-1 1 1 0 0,1-1-1 0 0,0 1 1 0 0,0-1-1 0 0,0 0 1 0 0,0 0-1 0 0,0-1 0 0 0,1 1 1 0 0,-1 0-1 0 0,1-1 1 0 0,0 0-1 0 0,0 0 1 0 0,0 0-1 0 0,0-1 1 0 0,0 1-1 0 0,0-1 1 0 0,0 0-1 0 0,0 0 8 0 0,133 13-290 0 0,-134-14 274 0 0,11-2-295 0 0,1 0 0 0 0,-1 0 0 0 0,1-2-1 0 0,-1 1 1 0 0,0-2 0 0 0,0 0 0 0 0,-1-1 0 0 0,0 0-1 0 0,11-7 312 0 0,14-5-4747 0 0,-22 9-748 0 0,-7-1-2133 0 0</inkml:trace>
  <inkml:trace contextRef="#ctx0" brushRef="#br0" timeOffset="-1845.263">1431 1245 5785 0 0,'0'0'2237'0'0,"0"0"-961"0"0,0 0-413 0 0,0 0 22 0 0,0 0 229 0 0,0 0 232 0 0,0 0 57 0 0,0 0-83 0 0,0 0-172 0 0,0 0-204 0 0,0 0-196 0 0,0 0-137 0 0,25-21-84 0 0,77-67-68 0 0,-23-2 697 0 0,35-82 239 0 0,-114 171-1324 0 0,0 1-35 0 0,-4 19-139 0 0,-3-3 96 0 0,1 1 0 0 0,1-1 0 0 0,0 1 0 0 0,2 0 0 0 0,0 0 1 0 0,1 1-1 0 0,0-1 0 0 0,1 0 0 0 0,1 1 0 0 0,1-1 0 0 0,2 8 7 0 0,0-20 24 0 0,0 0-1 0 0,0 0 1 0 0,1 0 0 0 0,-1 0 0 0 0,1 0-1 0 0,1-1 1 0 0,-1 0 0 0 0,0 0 0 0 0,1 0-1 0 0,0 0 1 0 0,0-1 0 0 0,0 0 0 0 0,1 0-1 0 0,-1 0 1 0 0,1-1 0 0 0,-1 1-1 0 0,1-2 1 0 0,0 1 0 0 0,0 0 0 0 0,0-1-1 0 0,0 0 1 0 0,0-1 0 0 0,0 1 0 0 0,0-1-1 0 0,0 0 1 0 0,0 0 0 0 0,0-1 0 0 0,0 0-1 0 0,0 0 1 0 0,0-1 0 0 0,0 1 0 0 0,-1-1-1 0 0,1 0 1 0 0,0-1 0 0 0,0 0-24 0 0,12-7 74 0 0,-1-1 0 0 0,0 0 0 0 0,-1-1 0 0 0,0-1 1 0 0,-1-1-1 0 0,0 0 0 0 0,-1-1 0 0 0,-1 0 0 0 0,-1-1 0 0 0,0-1 0 0 0,-1 0 1 0 0,0 0-1 0 0,-2-1 0 0 0,0 0 0 0 0,0-2-74 0 0,4-15-1167 0 0,-11 22-8460 0 0,-2 13-1914 0 0</inkml:trace>
  <inkml:trace contextRef="#ctx0" brushRef="#br0" timeOffset="-1363.516">2498 829 15435 0 0,'0'0'1429'0'0,"0"0"-473"0"0,0 0-272 0 0,0 0-59 0 0,0 0-22 0 0,0 0-52 0 0,0 0-100 0 0,0 0-122 0 0,0 0-81 0 0,0 0-45 0 0,0 0-52 0 0,0 0-37 0 0,0 0-40 0 0,-29 24-20 0 0,-92 75-35 0 0,118-97-18 0 0,1-1 0 0 0,-1 1 0 0 0,0 0 0 0 0,0 0-1 0 0,1 0 1 0 0,0 0 0 0 0,-1 1 0 0 0,1-1 0 0 0,0 0 0 0 0,0 1 0 0 0,0 0-1 0 0,0 0 1 0 0,1-1 0 0 0,-1 1 0 0 0,1 0 0 0 0,-1 0 0 0 0,1 0 0 0 0,0 0 0 0 0,0 1-1 0 0,1-1 1 0 0,-1 2-1 0 0,0 5-1 0 0,0-5 2 0 0,0-1-1 0 0,0 1 0 0 0,1 0 0 0 0,-1 0 0 0 0,1 0 1 0 0,0 0-1 0 0,1 0 0 0 0,-1-1 0 0 0,1 1 0 0 0,0 0 1 0 0,0 0-1 0 0,1-1 0 0 0,-1 1 0 0 0,1 0 0 0 0,0-1 1 0 0,0 0-1 0 0,1 1 0 0 0,-1-1 0 0 0,1 0 0 0 0,0 0 1 0 0,0 0-1 0 0,0-1 0 0 0,1 1 0 0 0,-1-1 0 0 0,1 0 1 0 0,0 0-1 0 0,0 0 0 0 0,0 0 0 0 0,0-1 1 0 0,0 1-1 0 0,1-1 0 0 0,-1 0 0 0 0,1-1 0 0 0,-1 1 1 0 0,1-1-1 0 0,0 0 0 0 0,-1 0 0 0 0,1 0 0 0 0,2 0 0 0 0,0-1 114 0 0,0 0-1 0 0,1-1 0 0 0,-1 1 1 0 0,0-2-1 0 0,1 1 1 0 0,-1-1-1 0 0,0 0 0 0 0,0 0 1 0 0,0-1-1 0 0,-1 0 0 0 0,1 0 1 0 0,-1 0-1 0 0,1-1 0 0 0,-1 0 1 0 0,0-1-1 0 0,0 1 1 0 0,-1-1-1 0 0,0 0 0 0 0,1 0 1 0 0,-2-1-1 0 0,1 0 0 0 0,-1 0 1 0 0,2-2-114 0 0,80-156 1424 0 0,-8-56-1161 0 0,-64 185-321 0 0,-2-1 0 0 0,-2-1 1 0 0,-1 0-1 0 0,-2 0 0 0 0,-1-1 1 0 0,-2 0-1 0 0,-2 0 0 0 0,-1 0 1 0 0,-2-2 57 0 0,1 34-9 0 0,-1 1 1 0 0,1-1 0 0 0,-1 0-1 0 0,0 0 1 0 0,0 1-1 0 0,0-1 1 0 0,-1 1 0 0 0,0-1-1 0 0,0 1 1 0 0,0 0-1 0 0,-1 0 1 0 0,0 0-1 0 0,0 0 1 0 0,0 0 0 0 0,0 0-1 0 0,-1 1 1 0 0,0 0-1 0 0,0-1 1 0 0,0 2 0 0 0,0-1-1 0 0,-1 0 1 0 0,1 1-1 0 0,-1 0 1 0 0,0 0 0 0 0,0 0-1 0 0,-3-1 9 0 0,2 4-27 0 0,0 1-1 0 0,0-1 1 0 0,0 1-1 0 0,0 0 1 0 0,0 0-1 0 0,0 1 1 0 0,0 0-1 0 0,0 0 1 0 0,1 0-1 0 0,-1 1 0 0 0,1 0 1 0 0,0 0-1 0 0,-1 0 1 0 0,1 1-1 0 0,1 0 1 0 0,-1-1-1 0 0,1 2 1 0 0,-1-1-1 0 0,1 0 1 0 0,-1 2 27 0 0,-68 105-29 0 0,62-87 40 0 0,0 1 0 0 0,1 0 0 0 0,2 0 0 0 0,1 1 0 0 0,0 0 0 0 0,2 0 0 0 0,2 0-1 0 0,0 1 1 0 0,1-1 0 0 0,2 1 0 0 0,1-1 0 0 0,1 4-11 0 0,-1-14-50 0 0,2-1 1 0 0,0 1-1 0 0,1-1 0 0 0,0 0 0 0 0,1 0 1 0 0,1-1-1 0 0,0 1 0 0 0,1-1 0 0 0,1 0 1 0 0,0-1-1 0 0,1 0 0 0 0,0 0 1 0 0,1-1-1 0 0,1 0 0 0 0,-1-1 0 0 0,2 0 1 0 0,0-1-1 0 0,0 0 0 0 0,1-1 1 0 0,0 0-1 0 0,7 3 50 0 0,43-3-2726 0 0,-22-12-7020 0 0,-27 0-1302 0 0</inkml:trace>
  <inkml:trace contextRef="#ctx0" brushRef="#br0" timeOffset="-1090.535">2946 781 11578 0 0,'0'0'1856'0'0,"0"0"-718"0"0,0 0-315 0 0,0 0-1 0 0,0 0 31 0 0,0 0-5 0 0,0 0-107 0 0,0 0-136 0 0,0 0-77 0 0,0 0-32 0 0,1 33-20 0 0,8 99-2 0 0,-9-131-449 0 0,-1 1 0 0 0,1 0-1 0 0,0 0 1 0 0,0 0 0 0 0,0 0 0 0 0,0 0 0 0 0,0-1 0 0 0,0 1 0 0 0,1 0 0 0 0,-1 0-1 0 0,1 0 1 0 0,-1 0 0 0 0,1-1 0 0 0,0 1 0 0 0,-1 0 0 0 0,1-1 0 0 0,0 1 0 0 0,0 0-1 0 0,0-1 1 0 0,0 1 0 0 0,1-1 0 0 0,-1 0 0 0 0,0 1 0 0 0,1-1 0 0 0,-1 0 0 0 0,1 0-1 0 0,-1 0 1 0 0,1 1 0 0 0,-1-2 0 0 0,1 1 0 0 0,0 0-25 0 0,4 2 168 0 0,3 0-20 0 0,-1 0 1 0 0,0 0 0 0 0,0-1-1 0 0,1 0 1 0 0,0-1 0 0 0,-1 0-1 0 0,1 0 1 0 0,0-1 0 0 0,-1 0-1 0 0,1 0 1 0 0,0-1-1 0 0,-1 0 1 0 0,1-1 0 0 0,0 0-1 0 0,-1 0 1 0 0,0-1 0 0 0,0 0-1 0 0,0 0 1 0 0,0-1 0 0 0,7-4-149 0 0,4-3 167 0 0,0-1 1 0 0,-1 0 0 0 0,0-2-1 0 0,-1 0 1 0 0,-1-1-1 0 0,0 0 1 0 0,11-15-168 0 0,-20 22-32 0 0,0 0 0 0 0,-1 0-1 0 0,0-1 1 0 0,0 0 0 0 0,-1 0 0 0 0,0 0-1 0 0,0-1 1 0 0,-1 1 0 0 0,-1-1 0 0 0,0 0 0 0 0,0 0-1 0 0,0-1 1 0 0,-1-1 32 0 0,-7-3-1551 0 0,2 11-1277 0 0,-1 1-3424 0 0,1 2-5620 0 0</inkml:trace>
  <inkml:trace contextRef="#ctx0" brushRef="#br0" timeOffset="2355.192">5937 928 2793 0 0,'0'0'1333'0'0,"0"0"-299"0"0,0 0-27 0 0,0 0 256 0 0,0 0 252 0 0,0 0 112 0 0,0 0-118 0 0,0 0-282 0 0,0 0-353 0 0,0 0-302 0 0,0 0-155 0 0,11 3 483 0 0,-5-4-656 0 0,0 0-1 0 0,0-1 0 0 0,0 0 0 0 0,0 0 0 0 0,-1 0 0 0 0,1-1 0 0 0,-1 0 0 0 0,0 0 0 0 0,1 0 1 0 0,-1-1-1 0 0,-1 1 0 0 0,1-1 0 0 0,-1 0 0 0 0,1-1 0 0 0,-1 1 0 0 0,0-1 0 0 0,1-2-243 0 0,-2 3 108 0 0,13-13 233 0 0,-1 0 0 0 0,0-2 0 0 0,-2 0-1 0 0,0 0 1 0 0,-1-1 0 0 0,-1-1 0 0 0,-1 0-1 0 0,-1-2-340 0 0,18-36 1159 0 0,-12 112-397 0 0,-6 1-518 0 0,-2 0 1 0 0,-2 0 0 0 0,-3 1-1 0 0,-4 47-244 0 0,1-73 59 0 0,-2 42 16 0 0,-3 0 0 0 0,-3-1-1 0 0,-4 0 1 0 0,-2 0 0 0 0,-25 67-75 0 0,-2-60 249 0 0,41-77-241 0 0,0 0 0 0 0,0 0 0 0 0,0 0 0 0 0,-1-1 0 0 0,1 1 0 0 0,0 0 0 0 0,0-1 0 0 0,0 1 0 0 0,0-1 0 0 0,0 1 0 0 0,0-1 0 0 0,-1 1 0 0 0,1-1 0 0 0,0 0 0 0 0,1 1 1 0 0,-1-1-1 0 0,0 0 0 0 0,0 0 0 0 0,0 0 0 0 0,0 0 0 0 0,1 0 0 0 0,-1 0 0 0 0,0 0 0 0 0,1 0 0 0 0,-1 0 0 0 0,1 0 0 0 0,-1 0 0 0 0,1 0 0 0 0,0-1 0 0 0,-1 1 0 0 0,1 0 0 0 0,0 0 0 0 0,0 0 0 0 0,0-1 0 0 0,0 1 0 0 0,0 0 0 0 0,0 0 0 0 0,0 0 0 0 0,0-1 0 0 0,0 1 0 0 0,0 0 0 0 0,1 0 0 0 0,-1 0 0 0 0,1 0 0 0 0,-1 0 0 0 0,1-1 0 0 0,-1 1-7 0 0,0-2 8 0 0,4-45-32 0 0,1 0 1 0 0,3 0 0 0 0,2 1-1 0 0,2 0 1 0 0,2 1-1 0 0,2 0 1 0 0,2 1 0 0 0,1 1-1 0 0,3 1 1 0 0,14-19 22 0 0,2-8-51 0 0,3 1 1 0 0,4 2 0 0 0,2 2 0 0 0,3 3 0 0 0,2 1-1 0 0,33-26 51 0 0,-68 71-8 0 0,2 1 0 0 0,-1 1-1 0 0,2 1 1 0 0,-1 1-1 0 0,2 0 1 0 0,0 2 0 0 0,4-2 8 0 0,-24 11 0 0 0,1 0 0 0 0,-1 0-1 0 0,1 0 1 0 0,0 0 0 0 0,0 0 0 0 0,0 0 0 0 0,-1 0 0 0 0,1 0 0 0 0,0 1 0 0 0,0-1 0 0 0,0 1 0 0 0,0-1 0 0 0,0 1 0 0 0,0 0 0 0 0,0 0 0 0 0,0 0 0 0 0,0 0 0 0 0,0 0 0 0 0,0 0 0 0 0,0 1-1 0 0,0-1 1 0 0,0 1 0 0 0,0-1 0 0 0,0 1 0 0 0,0 0 0 0 0,0 0 0 0 0,-1 0 0 0 0,1 0 0 0 0,0 0 0 0 0,0 0 0 0 0,-1 0 0 0 0,1 0 0 0 0,-1 1 0 0 0,1-1 0 0 0,-1 1 0 0 0,0-1 0 0 0,1 1-1 0 0,-1 0 1 0 0,0-1 0 0 0,0 1 0 0 0,0 0 0 0 0,0 0 0 0 0,-1-1 0 0 0,1 1 0 0 0,0 0 0 0 0,-1 0 0 0 0,1 1 0 0 0,-1 20 17 0 0,-1 0 0 0 0,-1 1 0 0 0,-1-1 0 0 0,-1 0 0 0 0,-1 0 0 0 0,-1-1 0 0 0,-1 1 1 0 0,-1-1-1 0 0,-1-1 0 0 0,-1 0 0 0 0,-1 0 0 0 0,0-1 0 0 0,-2 0 0 0 0,0-1 0 0 0,-17 18-17 0 0,6-3-99 0 0,-1-1-1 0 0,-2-1 1 0 0,-1-2 0 0 0,-2-1-1 0 0,-1-1 1 0 0,-6 3 99 0 0,35-29-196 0 0,-1 0 0 0 0,0 0 0 0 0,0 0 0 0 0,0 0 0 0 0,0 0 1 0 0,-1-1-1 0 0,1 1 0 0 0,0-1 0 0 0,-1 0 0 0 0,1 0 0 0 0,0-1 0 0 0,-1 1 0 0 0,1 0 0 0 0,-1-1 0 0 0,1 0 1 0 0,-1 0-1 0 0,0 0 0 0 0,-2-1 196 0 0,-3-32-8348 0 0,10 26 4045 0 0,-1-4-5599 0 0</inkml:trace>
  <inkml:trace contextRef="#ctx0" brushRef="#br0" timeOffset="2848.804">6799 1006 7346 0 0,'0'0'1487'0'0,"0"0"-44"0"0,0 0 228 0 0,0 0 134 0 0,0 0-92 0 0,0 0-244 0 0,0 0-292 0 0,33-17-224 0 0,102-55-133 0 0,-51 17 498 0 0,-66 41-1163 0 0,-1-1 0 0 0,0 0 0 0 0,-1-2 0 0 0,-1 0 0 0 0,0 0 1 0 0,-1-2-1 0 0,-1 1 0 0 0,-1-2 0 0 0,-1 0 0 0 0,-1 0 0 0 0,0-1 0 0 0,-2 0 0 0 0,0 0 1 0 0,-1-1-1 0 0,-2 0 0 0 0,0-1 0 0 0,-1 1 0 0 0,-1-1 0 0 0,-1-7-155 0 0,-2 26 1 0 0,0 0 1 0 0,0 0-1 0 0,-1 0 0 0 0,1 0 1 0 0,-1 0-1 0 0,0 0 0 0 0,0 0 0 0 0,0 0 1 0 0,-1 1-1 0 0,1-1 0 0 0,-1 0 0 0 0,0 1 1 0 0,0-1-1 0 0,0 1 0 0 0,-1 0 1 0 0,1-1-1 0 0,-1 1 0 0 0,0 0 0 0 0,0 1 1 0 0,0-1-1 0 0,0 0 0 0 0,0 1 0 0 0,0 0 1 0 0,-1-1-1 0 0,1 2 0 0 0,-1-1 1 0 0,0 0-1 0 0,1 1 0 0 0,-1-1 0 0 0,0 1 1 0 0,0 0-1 0 0,0 0 0 0 0,0 1 0 0 0,0-1 1 0 0,0 1-1 0 0,0 0 0 0 0,0 0 1 0 0,0 0-1 0 0,0 0 0 0 0,0 1 0 0 0,0 0 1 0 0,0 0-1 0 0,0 0 0 0 0,-1 1-1 0 0,-7 2-18 0 0,1 1 0 0 0,0 0 0 0 0,1 1 0 0 0,-1 1 0 0 0,1-1 0 0 0,1 2-1 0 0,-1-1 1 0 0,1 1 0 0 0,0 1 0 0 0,1 0 0 0 0,0 0 0 0 0,1 0 0 0 0,-1 1 0 0 0,2 1 18 0 0,3-9 1 0 0,1 1 0 0 0,0 0 0 0 0,1 0 0 0 0,-1 0 0 0 0,1 0 0 0 0,-1 0 0 0 0,1 0 0 0 0,0 0 0 0 0,0 1 0 0 0,0-1 1 0 0,0 0-1 0 0,1 1 0 0 0,-1-1 0 0 0,1 0 0 0 0,0 1 0 0 0,0-1 0 0 0,0 1 0 0 0,1-1 0 0 0,-1 0 0 0 0,1 1 0 0 0,0-1 0 0 0,-1 0 0 0 0,2 1 0 0 0,-1-1 0 0 0,0 0 1 0 0,1 0-1 0 0,-1 0 0 0 0,1 0 0 0 0,0 0 0 0 0,0 0 0 0 0,0-1 0 0 0,0 1 0 0 0,1-1 0 0 0,-1 1 0 0 0,1-1 0 0 0,-1 0 0 0 0,1 0 0 0 0,0 0 0 0 0,0 0 0 0 0,3 1-1 0 0,13 5 25 0 0,0-2 0 0 0,0 0 0 0 0,1-1-1 0 0,0-1 1 0 0,0-1 0 0 0,0 0 0 0 0,0-2-1 0 0,14 0-24 0 0,54 6 185 0 0,-86-7-167 0 0,0 0-1 0 0,0 1 1 0 0,0-1 0 0 0,0 1-1 0 0,0 0 1 0 0,-1-1-1 0 0,1 1 1 0 0,0 0 0 0 0,0 0-1 0 0,-1 0 1 0 0,1 0 0 0 0,0 1-1 0 0,-1-1 1 0 0,0 0-1 0 0,1 1 1 0 0,-1-1 0 0 0,0 1-1 0 0,1-1 1 0 0,-1 1-1 0 0,0 0 1 0 0,0-1 0 0 0,0 1-1 0 0,-1 0 1 0 0,1 0-1 0 0,0 0 1 0 0,-1 0 0 0 0,1-1-1 0 0,-1 1 1 0 0,1 0 0 0 0,-1 0-1 0 0,0 0 1 0 0,0 0-1 0 0,0 0 1 0 0,0 0 0 0 0,0 0-1 0 0,-1 0 1 0 0,1 0-1 0 0,0 0 1 0 0,-1 0 0 0 0,1 0-1 0 0,-1 0-17 0 0,-31 80 516 0 0,5-41-448 0 0,21-33-143 0 0,-1 1 0 0 0,1-1 0 0 0,1 2 0 0 0,0-1 0 0 0,0 1 0 0 0,0-1 0 0 0,2 1 0 0 0,-1 0 1 0 0,1 1-1 0 0,1-1 0 0 0,-1 0 0 0 0,1 8 75 0 0,3-17-150 0 0,1 0 1 0 0,-1 1-1 0 0,1-1 0 0 0,0 0 1 0 0,-1 0-1 0 0,1-1 0 0 0,0 1 1 0 0,-1 0-1 0 0,1 0 0 0 0,0-1 1 0 0,0 1-1 0 0,0-1 0 0 0,0 0 1 0 0,0 1-1 0 0,0-1 0 0 0,-1 0 1 0 0,1 0-1 0 0,0 0 0 0 0,0-1 1 0 0,0 1-1 0 0,0 0 0 0 0,0-1 1 0 0,0 1-1 0 0,-1-1 0 0 0,1 1 1 0 0,0-1-1 0 0,1 0 150 0 0,36-17-4509 0 0,-15 2-1341 0 0,-21 15 4980 0 0,11-8-8644 0 0</inkml:trace>
  <inkml:trace contextRef="#ctx0" brushRef="#br0" timeOffset="3098.329">7784 575 12787 0 0,'0'0'2024'0'0,"0"0"-724"0"0,0 0-374 0 0,0 0-38 0 0,0 0 36 0 0,-22 34-23 0 0,-67 108-128 0 0,60-71 102 0 0,29-60-708 0 0,-1-8-120 0 0,1 1 1 0 0,0-1-1 0 0,0 1 1 0 0,0-1-1 0 0,0 1 1 0 0,0-1-1 0 0,1 1 0 0 0,-1-1 1 0 0,1 1-1 0 0,0-1 1 0 0,0 0-1 0 0,1 1 1 0 0,-1-1-1 0 0,1 0 1 0 0,-1 0-1 0 0,1 0 1 0 0,0 0-1 0 0,0 0 1 0 0,0 0-1 0 0,1-1 1 0 0,-1 1-1 0 0,0-1 1 0 0,1 1-1 0 0,0-1 1 0 0,0 0-1 0 0,0 0 1 0 0,0 0-1 0 0,0-1 1 0 0,0 1-1 0 0,0-1 1 0 0,0 1-1 0 0,1-1 1 0 0,-1 0-1 0 0,0 0 1 0 0,1-1-1 0 0,-1 1 0 0 0,1-1 1 0 0,3 1-48 0 0,-2-1 59 0 0,0 0 0 0 0,1 0-1 0 0,-1 0 1 0 0,0-1 0 0 0,1 0 0 0 0,-1 0-1 0 0,0 0 1 0 0,0 0 0 0 0,0-1 0 0 0,0 0-1 0 0,0 0 1 0 0,0 0 0 0 0,-1-1 0 0 0,1 0-1 0 0,-1 0 1 0 0,1 0 0 0 0,-1 0 0 0 0,0-1 0 0 0,0 1-1 0 0,-1-1 1 0 0,1 0 0 0 0,-1 0 0 0 0,0-1-1 0 0,0 1 1 0 0,0-1 0 0 0,0 1 0 0 0,-1-1-1 0 0,0 0 1 0 0,0 0 0 0 0,0 0 0 0 0,0-3-59 0 0,1 0-80 0 0,0 0 1 0 0,0-1-1 0 0,-1 1 1 0 0,0-1 0 0 0,0 0-1 0 0,-1 1 1 0 0,-1-1-1 0 0,1 0 1 0 0,-1 0 0 0 0,-1 0-1 0 0,0 1 1 0 0,0-1-1 0 0,0 0 1 0 0,-1 1-1 0 0,-1-1 1 0 0,1 1 0 0 0,-1-1-1 0 0,-1 1 1 0 0,1 0-1 0 0,-2 0 1 0 0,1 1-1 0 0,-1-1 1 0 0,0 1 0 0 0,0 0-1 0 0,-1 0 1 0 0,0 1-1 0 0,0 0 1 0 0,-1 0 0 0 0,-2-1 79 0 0,-25-2-2700 0 0,10 9-1894 0 0,15 0 1552 0 0,-8 0-8126 0 0</inkml:trace>
  <inkml:trace contextRef="#ctx0" brushRef="#br0" timeOffset="3921.555">8334 93 11138 0 0,'0'0'1951'0'0,"0"0"-586"0"0,0 0-394 0 0,0 0 4 0 0,0 0 118 0 0,0 0 117 0 0,0 0-34 0 0,0 0-192 0 0,0 0-214 0 0,0 0-170 0 0,0 0-124 0 0,0 0-91 0 0,-6 32-49 0 0,-21 104-38 0 0,2 49 605 0 0,-42 157-293 0 0,68-342-607 0 0,-1 0 0 0 0,0-1 0 0 0,0 1 0 0 0,1 0 0 0 0,-1 0 0 0 0,0 0 0 0 0,0 0 0 0 0,1 0 0 0 0,-1 0 0 0 0,0 0 0 0 0,0 0 0 0 0,1 0 0 0 0,-1 0 1 0 0,0 0-1 0 0,1 0 0 0 0,-1 0 0 0 0,0 0 0 0 0,0 0 0 0 0,1 0 0 0 0,-1 0 0 0 0,0 0 0 0 0,0 1 0 0 0,1-1 0 0 0,-1 0 0 0 0,0 0 0 0 0,0 0 0 0 0,0 0 0 0 0,1 0 0 0 0,-1 1 0 0 0,0-1 0 0 0,0 0 0 0 0,0 0 0 0 0,1 0 0 0 0,-1 1 0 0 0,0-1 0 0 0,0 0 0 0 0,0 0 0 0 0,0 1 0 0 0,0-1 0 0 0,0 0 0 0 0,1 0 0 0 0,-1 1 0 0 0,0-1 0 0 0,0 0 0 0 0,0 1-3 0 0,30-36 67 0 0,-15 18-68 0 0,3-3-22 0 0,1 1 0 0 0,1 1 0 0 0,0 0 0 0 0,1 2 0 0 0,1 1 0 0 0,0 0 0 0 0,2 2-1 0 0,-1 0 1 0 0,1 2 0 0 0,1 1 0 0 0,18-5 23 0 0,-40 14 4 0 0,0 1 0 0 0,0-1-1 0 0,-1 1 1 0 0,1 0-1 0 0,0 0 1 0 0,0 0-1 0 0,0 0 1 0 0,0 0-1 0 0,0 1 1 0 0,-1-1 0 0 0,1 1-1 0 0,0 0 1 0 0,0 0-1 0 0,-1 0 1 0 0,1 0-1 0 0,-1 0 1 0 0,1 1-1 0 0,-1-1 1 0 0,1 1 0 0 0,-1 0-1 0 0,0 0 1 0 0,0 0-1 0 0,0 0 1 0 0,0 0-1 0 0,0 0 1 0 0,0 0 0 0 0,0 0-1 0 0,-1 1 1 0 0,1-1-1 0 0,-1 1 1 0 0,0-1-1 0 0,0 1 1 0 0,0 0-1 0 0,0-1 1 0 0,0 1 0 0 0,0 0-1 0 0,-1 0 1 0 0,1 0-1 0 0,-1 0 1 0 0,0 0-4 0 0,2 7 27 0 0,-1 0 1 0 0,-1 0-1 0 0,0 0 1 0 0,0 0 0 0 0,-1 0-1 0 0,0-1 1 0 0,0 1-1 0 0,-1 0 1 0 0,-1 0-1 0 0,1-1 1 0 0,-2 2-28 0 0,-4 4 59 0 0,0-1 1 0 0,-1-1 0 0 0,0 0-1 0 0,-1 0 1 0 0,-1-1 0 0 0,0 0-1 0 0,0 0 1 0 0,-1-2-1 0 0,0 1 1 0 0,-1-2 0 0 0,-1 1-1 0 0,1-2 1 0 0,-1 0 0 0 0,-1 0-1 0 0,1-2 1 0 0,-1 0-1 0 0,-12 3-59 0 0,22-6-76 0 0,-1-1 0 0 0,1 1-1 0 0,-1-1 1 0 0,1-1-1 0 0,-1 1 1 0 0,0-1-1 0 0,0 0 1 0 0,0 0 0 0 0,0-1-1 0 0,0 0 1 0 0,0 0-1 0 0,1 0 1 0 0,-1-1 0 0 0,0 0-1 0 0,0 0 1 0 0,0 0-1 0 0,0-1 1 0 0,1 0-1 0 0,-1 0 1 0 0,1 0 0 0 0,-1-1-1 0 0,1 1 1 0 0,0-1-1 0 0,0-1 1 0 0,0 1 0 0 0,1-1-1 0 0,-1 0 1 0 0,1 0-1 0 0,0 0 1 0 0,0-1-1 0 0,0 1 1 0 0,0-1 0 0 0,1 0-1 0 0,0 0 1 0 0,0 0-1 0 0,0 0 1 0 0,1-1 0 0 0,0 1-1 0 0,0-1 1 0 0,0-1 76 0 0,2-30-3197 0 0,6 13-3040 0 0,-2 8-4240 0 0</inkml:trace>
  <inkml:trace contextRef="#ctx0" brushRef="#br0" timeOffset="4316.076">9043 8 6929 0 0,'0'0'3423'0'0,"0"0"-1823"0"0,0 0-347 0 0,0 0 290 0 0,0 0 223 0 0,0 0-15 0 0,0 0-262 0 0,0 0-332 0 0,0 0-262 0 0,0 0-151 0 0,0 0-89 0 0,0 0-58 0 0,3-1-63 0 0,11-4-70 0 0,-11 4-44 0 0,-3 19 854 0 0,-1 123-682 0 0,-7 0 0 0 0,-5-1 0 0 0,-9 12-592 0 0,17-120 9 0 0,-1-1-1 0 0,-2 0 1 0 0,-1-1-1 0 0,-1 1 1 0 0,-1-2-1 0 0,-2 0 1 0 0,-1 0-1 0 0,-8 9-8 0 0,4-16-463 0 0,18-22 203 0 0,0 0-59 0 0,3-11-1294 0 0,42-45-3763 0 0,-13 21-4930 0 0,-22 23 305 0 0</inkml:trace>
  <inkml:trace contextRef="#ctx0" brushRef="#br0" timeOffset="4704.709">9144 682 4377 0 0,'0'0'2178'0'0,"0"0"-615"0"0,0 0-38 0 0,0 0 202 0 0,0 0 90 0 0,0 0-99 0 0,0 0-269 0 0,0 0-275 0 0,0 0-181 0 0,0 0-121 0 0,0 0-101 0 0,0 0-67 0 0,0 0-75 0 0,18 19-33 0 0,56 60-15 0 0,-73-77-550 0 0,1-1 1 0 0,-1 1-1 0 0,0-1 0 0 0,0 1 1 0 0,1-1-1 0 0,-1 0 0 0 0,1 1 1 0 0,-1-1-1 0 0,1 0 0 0 0,0 0 0 0 0,-1 0 1 0 0,1 0-1 0 0,0 0 0 0 0,0-1 1 0 0,0 1-1 0 0,-1 0 0 0 0,1-1 1 0 0,0 0-1 0 0,0 1 0 0 0,0-1 1 0 0,0 0-1 0 0,0 0 0 0 0,0 0 0 0 0,0 0 1 0 0,0 0-1 0 0,0 0 0 0 0,0-1-31 0 0,5 0 177 0 0,3-2-87 0 0,0-1 1 0 0,0 0 0 0 0,0 0-1 0 0,-1-1 1 0 0,0 0-1 0 0,0 0 1 0 0,0-1 0 0 0,-1 0-1 0 0,0-1 1 0 0,0 0 0 0 0,-1 0-1 0 0,1-1 1 0 0,-2 0 0 0 0,1 0-1 0 0,-1-1 1 0 0,0 0-1 0 0,-1 0 1 0 0,0 0 0 0 0,0 0-1 0 0,-1-1 1 0 0,-1 0 0 0 0,1 0-1 0 0,0-4-90 0 0,-2 9-4 0 0,0 0 0 0 0,0 1 0 0 0,-1-1 0 0 0,1 0 0 0 0,-1 0 1 0 0,0 0-1 0 0,0 0 0 0 0,-1 0 0 0 0,1 0 0 0 0,-1-1 0 0 0,0 1 0 0 0,-1 0 0 0 0,1 0 0 0 0,-1 0 0 0 0,0 0 0 0 0,0 0 0 0 0,-1 0 0 0 0,1 0 0 0 0,-1 1 0 0 0,0-1 1 0 0,-1 0-1 0 0,1 1 0 0 0,-1-1 0 0 0,0 1 0 0 0,0 0 0 0 0,0 0 0 0 0,0 0 0 0 0,-1 1 0 0 0,0-1 0 0 0,0 1 0 0 0,0-1 0 0 0,0 1 0 0 0,0 1 0 0 0,0-1 0 0 0,-1 0 0 0 0,1 1 1 0 0,-1 0-1 0 0,0 0 0 0 0,0 1 0 0 0,0-1 0 0 0,-3 0 4 0 0,-1 3-10 0 0,0 0 0 0 0,0 0-1 0 0,0 1 1 0 0,1 0 0 0 0,-1 0 0 0 0,1 1 0 0 0,-1 0 0 0 0,1 1 0 0 0,0-1 0 0 0,0 2-1 0 0,0-1 1 0 0,1 1 0 0 0,-1 0 0 0 0,1 1 0 0 0,0 0 0 0 0,1 0 0 0 0,0 0 0 0 0,0 1-1 0 0,0 0 1 0 0,1 0 0 0 0,0 1 0 0 0,-1 0 10 0 0,-3 7-17 0 0,0 1-1 0 0,1-1 1 0 0,1 2-1 0 0,1-1 1 0 0,0 1-1 0 0,1 0 1 0 0,0 0-1 0 0,2 0 1 0 0,0 1-1 0 0,0 12 18 0 0,2-23-14 0 0,0-1 0 0 0,1 0 0 0 0,0 1 0 0 0,0-1 0 0 0,1 0-1 0 0,-1 1 1 0 0,1-1 0 0 0,1 0 0 0 0,-1 0 0 0 0,1 0-1 0 0,0 0 1 0 0,1 0 0 0 0,-1 0 0 0 0,1 0 0 0 0,0-1 0 0 0,0 1-1 0 0,1-1 1 0 0,0 0 0 0 0,0 0 0 0 0,0 0 0 0 0,1-1 0 0 0,-1 0-1 0 0,1 1 1 0 0,0-2 0 0 0,0 1 0 0 0,0 0 0 0 0,3 0 14 0 0,0 0-123 0 0,0 0 0 0 0,0-1-1 0 0,0 0 1 0 0,1 0 0 0 0,0-1 0 0 0,-1 0 0 0 0,1-1 0 0 0,0 0 0 0 0,0 0 0 0 0,-1-1 0 0 0,1 0 0 0 0,0 0 0 0 0,5-2 123 0 0,28-5-3518 0 0,-2-3-4210 0 0,-24 6-3625 0 0</inkml:trace>
  <inkml:trace contextRef="#ctx0" brushRef="#br0" timeOffset="5206.643">9584 847 5073 0 0,'0'0'3576'0'0,"0"0"-1081"0"0,0 0-499 0 0,0 0-253 0 0,0 0-275 0 0,0 0-250 0 0,0 0-174 0 0,0 0-123 0 0,0 0-56 0 0,0 0-42 0 0,0 0-79 0 0,0 0-86 0 0,14 2-90 0 0,45 0-108 0 0,-56-3-412 0 0,1 1 0 0 0,-1-1 0 0 0,0 0 1 0 0,0 0-1 0 0,0-1 0 0 0,0 1 0 0 0,0 0 1 0 0,0-1-1 0 0,0 0 0 0 0,0 0 0 0 0,0 0 0 0 0,-1 0 1 0 0,1 0-1 0 0,-1-1 0 0 0,0 1 0 0 0,0-1 1 0 0,0 1-1 0 0,0-1 0 0 0,1-1-48 0 0,3-4 127 0 0,44-50 291 0 0,2 1 1 0 0,3 3 0 0 0,18-12-419 0 0,-31 48-76 0 0,-39 44 127 0 0,-53 142 477 0 0,47-93-470 0 0,7-73-55 0 0,-1-1-1 0 0,1 1 0 0 0,0-1 1 0 0,0 1-1 0 0,0-1 1 0 0,1 0-1 0 0,-1-1 0 0 0,0 1 1 0 0,0-1-1 0 0,0 0 0 0 0,1 0 1 0 0,-1 0-1 0 0,0 0 0 0 0,0-1 1 0 0,0 1-1 0 0,0-1 1 0 0,1 0-1 0 0,-1-1 0 0 0,0 1 1 0 0,-1-1-1 0 0,1 0 0 0 0,2-1-2 0 0,166-109 18 0 0,-120 80-39 0 0,1 3 1 0 0,1 2 0 0 0,1 2-1 0 0,16-2 21 0 0,12 12 22 0 0,-81 17-15 0 0,0 0 1 0 0,-1-1-1 0 0,1 1 1 0 0,-1 0 0 0 0,1 0-1 0 0,-1 0 1 0 0,0 0-1 0 0,0 0 1 0 0,0 0-1 0 0,0 0 1 0 0,0 0 0 0 0,0 0-1 0 0,-1 1 1 0 0,1-1-1 0 0,-1 0 1 0 0,1 1-1 0 0,-1-1 1 0 0,0 0 0 0 0,0 1-1 0 0,0-1 1 0 0,0 0-1 0 0,0 1 1 0 0,-1-1-1 0 0,1 0 1 0 0,-1 0 0 0 0,0 2-8 0 0,1 4 43 0 0,-35 172 986 0 0,34-176-1032 0 0,0 0 0 0 0,-1 0 0 0 0,1 0 0 0 0,1 0 0 0 0,-1 0 0 0 0,1 0 0 0 0,-1 0-1 0 0,1 0 1 0 0,0 0 0 0 0,1 0 0 0 0,-1 0 0 0 0,1 0 0 0 0,0 0 0 0 0,0 0 0 0 0,0 0 0 0 0,0 0 0 0 0,1-1-1 0 0,-1 1 1 0 0,1 0 0 0 0,0-1 0 0 0,0 1 0 0 0,0-1 0 0 0,1 0 0 0 0,-1 0 0 0 0,1 0 0 0 0,0 0 0 0 0,0 0-1 0 0,0 0 1 0 0,0-1 0 0 0,0 1 0 0 0,1-1 0 0 0,-1 0 0 0 0,1 0 0 0 0,0 0 0 0 0,-1-1 0 0 0,1 1 0 0 0,2 0 3 0 0,50-1-980 0 0,-21-13-6197 0 0,-23 8-4909 0 0</inkml:trace>
  <inkml:trace contextRef="#ctx0" brushRef="#br0" timeOffset="6974.89">0 1584 5849 0 0,'0'0'1290'0'0,"0"0"-462"0"0,0 0-340 0 0,0 0-228 0 0,0 0-202 0 0,0 0-94 0 0,0 0-14 0 0,0 0 29 0 0,0 0 45 0 0,0 0 49 0 0,0 0 57 0 0,0 0 68 0 0,0 0 100 0 0,11-5 107 0 0,33-12 94 0 0,58 13 2594 0 0,108 11 29 0 0,371-29 168 0 0,200-11-1515 0 0,-59 7-302 0 0,-58-39-316 0 0,154-13-541 0 0,-143 53-272 0 0,-115 24-155 0 0,198 27-64 0 0,-243-17 50 0 0,238-36-175 0 0,15-36-28 0 0,-271 23 186 0 0,-134 21 111 0 0,420 1 119 0 0,-433 11-143 0 0,-140 6 174 0 0,-135 0-51 0 0,-8 6-137 0 0,345-9 348 0 0,-322 11-441 0 0,-43-3-134 0 0,-40 1-5282 0 0,-3-3-1933 0 0,0-2-4810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1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88 1496 0 0,'0'0'1487'0'0,"0"0"-114"0"0,0 0 214 0 0,0 0 296 0 0,0 0 156 0 0,0 0-117 0 0,0 0-274 0 0,0 0-321 0 0,0 0-282 0 0,0 0-182 0 0,0 0-123 0 0,2-8-75 0 0,7-50 2814 0 0,-11 56-3355 0 0,1 0-1 0 0,-1 0 1 0 0,1 1 0 0 0,-1-1 0 0 0,0 1-1 0 0,0-1 1 0 0,0 1 0 0 0,0 0 0 0 0,0-1 0 0 0,0 1-1 0 0,0 0 1 0 0,0 1 0 0 0,0-1 0 0 0,-1 0-1 0 0,1 0 1 0 0,0 1 0 0 0,-1 0 0 0 0,1-1-1 0 0,0 1 1 0 0,-1 0 0 0 0,1 0 0 0 0,0 0-1 0 0,-1 0 1 0 0,1 1 0 0 0,0-1 0 0 0,-1 1-1 0 0,0 0-123 0 0,-5-1 185 0 0,-4 2-71 0 0,1 0-1 0 0,-1 1 1 0 0,1 1-1 0 0,-1-1 1 0 0,1 2-1 0 0,0 0 1 0 0,1 0-1 0 0,-1 1 1 0 0,1 0-1 0 0,0 0 1 0 0,1 1-1 0 0,-6 5-113 0 0,3-3 108 0 0,-6 8-49 0 0,0 0 0 0 0,1 1 0 0 0,1 1 0 0 0,0 1 0 0 0,2 0 1 0 0,1 1-1 0 0,0 1 0 0 0,1 0 0 0 0,2 0 0 0 0,0 1 0 0 0,-6 23-59 0 0,7-20 11 0 0,2 0 0 0 0,0 1-1 0 0,2 0 1 0 0,1 0 0 0 0,1 0-1 0 0,1 1 1 0 0,2-1 0 0 0,0 0 0 0 0,3 11-12 0 0,-1-29 5 0 0,0-1 0 0 0,1 0 0 0 0,-1 0 0 0 0,2-1 0 0 0,-1 1 0 0 0,1 0 0 0 0,0-1 0 0 0,0 0 0 0 0,1 0 0 0 0,0 0 0 0 0,1-1 0 0 0,-1 0 0 0 0,1 0 0 0 0,0 0 0 0 0,1-1 0 0 0,-1 1 0 0 0,1-2 0 0 0,0 1 0 0 0,0-1 0 0 0,1 0 0 0 0,-1 0 0 0 0,1-1 0 0 0,0 0 0 0 0,0 0 0 0 0,0-1-1 0 0,0 0 1 0 0,1-1 0 0 0,-1 0 0 0 0,0 0 0 0 0,1 0 0 0 0,-1-1 0 0 0,0-1 0 0 0,7 0-4 0 0,-3 1 38 0 0,-1-1 0 0 0,1 0 0 0 0,-1-1 0 0 0,1-1 0 0 0,-1 1 0 0 0,0-2 0 0 0,0 1 0 0 0,0-2 0 0 0,0 1 0 0 0,-1-2 0 0 0,0 1 0 0 0,0-1 0 0 0,0-1 0 0 0,-1 0 0 0 0,0 0 0 0 0,0-1 0 0 0,-1 0 0 0 0,1 0 0 0 0,-2-1 0 0 0,0 0 0 0 0,0-1 0 0 0,0 1 0 0 0,-1-1 0 0 0,-1-1 0 0 0,0 1 0 0 0,0-1 0 0 0,2-7-38 0 0,-6 13-4 0 0,0-1 1 0 0,-1 1 0 0 0,1 0-1 0 0,-1 0 1 0 0,0-1-1 0 0,-1 1 1 0 0,1 0 0 0 0,-1-1-1 0 0,0 1 1 0 0,0 0 0 0 0,-1 0-1 0 0,1 0 1 0 0,-1 0-1 0 0,0 0 1 0 0,-1 0 0 0 0,1 1-1 0 0,-1-1 1 0 0,0 1 0 0 0,0-1-1 0 0,0 1 1 0 0,-1 0-1 0 0,1 0 1 0 0,-1 1 0 0 0,0-1-1 0 0,0 1 1 0 0,0-1-1 0 0,-1 1 1 0 0,1 1 0 0 0,-1-1-1 0 0,0 1 1 0 0,0 0 0 0 0,0 0-1 0 0,0 0 1 0 0,0 0-1 0 0,0 1 1 0 0,0 0 0 0 0,0 0-1 0 0,-1 1 1 0 0,1-1 0 0 0,0 1-1 0 0,-1 0 1 0 0,1 0-1 0 0,-5 2 4 0 0,-18-3-118 0 0,21 0 74 0 0,-1 0-1 0 0,1 1 1 0 0,-1 0 0 0 0,0 0 0 0 0,1 1-1 0 0,-1 0 1 0 0,1 0 0 0 0,-1 1-1 0 0,1 0 1 0 0,0 0 0 0 0,-5 3 44 0 0,12-5-3 0 0,0 0-1 0 0,1 0 1 0 0,-1 0 0 0 0,0 0-1 0 0,0 0 1 0 0,1 1 0 0 0,-1-1-1 0 0,0 0 1 0 0,0 0 0 0 0,0 0-1 0 0,1 0 1 0 0,-1 1 0 0 0,0-1-1 0 0,0 0 1 0 0,0 0 0 0 0,0 0-1 0 0,0 1 1 0 0,1-1 0 0 0,-1 0-1 0 0,0 0 1 0 0,0 1 0 0 0,0-1-1 0 0,0 0 1 0 0,0 0 0 0 0,0 1-1 0 0,0-1 1 0 0,0 0 0 0 0,0 0-1 0 0,0 1 1 0 0,0-1 0 0 0,0 0-1 0 0,0 1 1 0 0,0-1 0 0 0,0 0 3 0 0,6 0 45 0 0,314-4 1287 0 0,-208-21-853 0 0,-103 25-3292 0 0,0 3-7249 0 0,-7-3-1699 0 0</inkml:trace>
  <inkml:trace contextRef="#ctx0" brushRef="#br0" timeOffset="429.024">883 515 13931 0 0,'0'0'2012'0'0,"0"0"-443"0"0,0 0-153 0 0,0 0-9 0 0,0 0-71 0 0,0 0-135 0 0,0 0-209 0 0,0 0-215 0 0,0 0-170 0 0,0 0-124 0 0,0 0-82 0 0,0 0-86 0 0,0 0-54 0 0,-2 15-46 0 0,-12 117 349 0 0,14-74-1063 0 0,0-57 175 0 0,0-1-132 0 0,0 0-179 0 0,0 0-250 0 0,0-18-13489 0 0,1 10 4060 0 0</inkml:trace>
  <inkml:trace contextRef="#ctx0" brushRef="#br0" timeOffset="596.039">876 202 13931 0 0,'0'0'1564'0'0,"0"0"-321"0"0,0 0-129 0 0,0 0 58 0 0,0 0 40 0 0,0 0-142 0 0,0 0-317 0 0,0 0-342 0 0,0 0-307 0 0,0 0-185 0 0,0 0-65 0 0,0 0-18 0 0,0-3-28 0 0,7-3-426 0 0,8 27-864 0 0,3 4-6681 0 0,-10-18-2533 0 0</inkml:trace>
  <inkml:trace contextRef="#ctx0" brushRef="#br0" timeOffset="1035.269">1091 371 8538 0 0,'0'0'4130'0'0,"0"0"-1523"0"0,0 0-748 0 0,0 0-270 0 0,0 0-222 0 0,0 0-291 0 0,0 0-305 0 0,0 0-223 0 0,0 0-140 0 0,0 0-59 0 0,0 0-17 0 0,0 0-9 0 0,0 0-49 0 0,2 13-29 0 0,24 103 422 0 0,51 93-79 0 0,-77-208-569 0 0,0 0 0 0 0,1 0 0 0 0,-1 0 0 0 0,0 0 0 0 0,0 0 0 0 0,0 0 1 0 0,0 0-1 0 0,1-1 0 0 0,-1 1 0 0 0,0 0 0 0 0,1 0 0 0 0,-1 0 0 0 0,1 0 0 0 0,-1 0 0 0 0,1 0 1 0 0,-1-1-1 0 0,1 1 0 0 0,0 0 0 0 0,-1-1 0 0 0,1 1 0 0 0,0 0 0 0 0,0-1 0 0 0,0 1 0 0 0,-1-1 1 0 0,1 1-1 0 0,0-1 0 0 0,0 1 0 0 0,0-1 0 0 0,0 0 0 0 0,0 1 0 0 0,0-1 0 0 0,0 0 0 0 0,0 0 1 0 0,0 0-1 0 0,0 0 0 0 0,0 1 0 0 0,0-1 0 0 0,0-1 0 0 0,-1 1 0 0 0,1 0 0 0 0,0 0 0 0 0,0 0 0 0 0,0 0 1 0 0,0-1-1 0 0,0 1 0 0 0,0 0 0 0 0,0-1 0 0 0,0 1 0 0 0,0-1 0 0 0,-1 1 0 0 0,1-1 0 0 0,0 0 1 0 0,0 1-1 0 0,-1-1 0 0 0,1 0 0 0 0,0 1 0 0 0,-1-1 0 0 0,1 0 0 0 0,0 0 0 0 0,-1 1 0 0 0,1-1 1 0 0,-1 0-1 0 0,0 0 0 0 0,1-1-19 0 0,68-222 1009 0 0,-18 92-893 0 0,-51 131-204 0 0,0 1-36 0 0,0 0-74 0 0,0 0-78 0 0,0 16-1283 0 0,0 10-1349 0 0,0-9-4571 0 0,0-9-3859 0 0</inkml:trace>
  <inkml:trace contextRef="#ctx0" brushRef="#br0" timeOffset="1484.987">1539 530 5817 0 0,'0'0'1434'0'0,"0"0"169"0"0,0 0 179 0 0,0 0 34 0 0,0 0-57 0 0,0 0-167 0 0,0 0-195 0 0,0 0-206 0 0,0 0-186 0 0,0 0-185 0 0,0 0-158 0 0,0 0-102 0 0,24-7-79 0 0,78-22-39 0 0,-54-1 353 0 0,-44 25-685 0 0,0 0 1 0 0,-1 0-1 0 0,1-1 1 0 0,-1 1-1 0 0,0-1 1 0 0,0 0 0 0 0,-1 0-1 0 0,0 0 1 0 0,0 0-1 0 0,0 0 1 0 0,-1 0-1 0 0,0 0 1 0 0,0-1-1 0 0,0 1 1 0 0,-1 0 0 0 0,0-1-1 0 0,0 1 1 0 0,-1-1-1 0 0,0 1 1 0 0,0-1-111 0 0,-1 5-2 0 0,-1 0 0 0 0,0 0 0 0 0,1 0 1 0 0,-1 1-1 0 0,0-1 0 0 0,0 1 0 0 0,0-1 1 0 0,0 1-1 0 0,0 0 0 0 0,0 0 0 0 0,0 0 0 0 0,0 1 1 0 0,0-1-1 0 0,0 1 0 0 0,-1 0 0 0 0,1-1 1 0 0,0 2-1 0 0,0-1 0 0 0,0 0 0 0 0,-1 1 0 0 0,1-1 1 0 0,0 1-1 0 0,0 0 0 0 0,0 0 0 0 0,0 0 1 0 0,0 0-1 0 0,0 1 0 0 0,0-1 0 0 0,0 1 0 0 0,0 0 2 0 0,-12 8-20 0 0,1 1-1 0 0,0 0 0 0 0,0 1 1 0 0,1 0-1 0 0,1 1 0 0 0,0 1 1 0 0,1 0-1 0 0,1 0 0 0 0,0 1 1 0 0,-2 4 20 0 0,9-16-5 0 0,1 1 0 0 0,-1 0 0 0 0,0 0 1 0 0,1 0-1 0 0,0 0 0 0 0,0 1 0 0 0,0-1 1 0 0,0 0-1 0 0,1 1 0 0 0,0-1 0 0 0,-1 1 1 0 0,2 0-1 0 0,-1-1 0 0 0,1 1 0 0 0,-1 0 1 0 0,1-1-1 0 0,1 1 0 0 0,-1 0 0 0 0,0 0 1 0 0,1-1-1 0 0,0 1 0 0 0,0-1 0 0 0,1 1 1 0 0,-1-1-1 0 0,1 1 0 0 0,0-1 0 0 0,0 0 1 0 0,1 0-1 0 0,-1 0 0 0 0,1 0 0 0 0,0 0 1 0 0,2 2 4 0 0,6 1-118 0 0,1 0 1 0 0,-1-1 0 0 0,1-1-1 0 0,0 0 1 0 0,1 0 0 0 0,-1-2-1 0 0,1 1 1 0 0,0-2-1 0 0,0 1 1 0 0,0-2 0 0 0,0 0-1 0 0,0 0 1 0 0,0-1 0 0 0,0-1-1 0 0,7-1 118 0 0,38-12-4078 0 0,-34 6-4204 0 0,-13 5-2552 0 0</inkml:trace>
  <inkml:trace contextRef="#ctx0" brushRef="#br0" timeOffset="1830.006">1940 695 6585 0 0,'0'0'3696'0'0,"0"0"-1858"0"0,0 0-393 0 0,0 0 221 0 0,0 0-32 0 0,0 0-198 0 0,0 0-236 0 0,0 0-225 0 0,0 0-151 0 0,0 0-78 0 0,0 0-82 0 0,0 0-60 0 0,0 0-67 0 0,22-16-66 0 0,70-49-68 0 0,-35 6 558 0 0,4-51 340 0 0,-25 69-1421 0 0,-35 41 61 0 0,-1 0-25 0 0,-1 12-51 0 0,-22 145-41 0 0,24-151 183 0 0,0-1 0 0 0,0 0-1 0 0,1 1 1 0 0,0-1-1 0 0,0 0 1 0 0,0 0 0 0 0,1 0-1 0 0,-1 0 1 0 0,1-1 0 0 0,0 1-1 0 0,0-1 1 0 0,1 1 0 0 0,0-1-1 0 0,-1 0 1 0 0,1-1-1 0 0,1 1 1 0 0,-1-1 0 0 0,0 1-1 0 0,1-1 1 0 0,0 0 0 0 0,0-1-1 0 0,0 1 1 0 0,0-1-1 0 0,0 0 1 0 0,0-1 0 0 0,0 1-1 0 0,1-1 1 0 0,-1 0 0 0 0,0 0-1 0 0,1 0 1 0 0,-1-1-1 0 0,1 0 1 0 0,-1 0 0 0 0,1-1-1 0 0,0 1-6 0 0,6-2 51 0 0,-1 0-1 0 0,0-1 0 0 0,1 0 1 0 0,-1-1-1 0 0,-1 0 0 0 0,1 0 0 0 0,-1-1 1 0 0,1-1-1 0 0,-1 1 0 0 0,-1-2 1 0 0,1 0-1 0 0,-1 0 0 0 0,-1 0 1 0 0,1-1-1 0 0,-1 0 0 0 0,0-1 1 0 0,-1 0-1 0 0,0 0 0 0 0,-1-1 0 0 0,1 0 1 0 0,-2 0-1 0 0,0 0 0 0 0,0 0 1 0 0,0-1-1 0 0,1-8-50 0 0,-2-14-2908 0 0,-29-6-8451 0 0,20 35-1316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6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295 122 448 0 0,'0'0'2235'0'0,"0"0"-833"0"0,0 0-230 0 0,0 0 112 0 0,0 0 154 0 0,0 0 106 0 0,0 0 33 0 0,0 0-125 0 0,0 0-225 0 0,0 0-191 0 0,0 0-137 0 0,-7-11-116 0 0,-20-33 0 0 0,18 40 5553 0 0,8 28-6826 0 0,1-22 1012 0 0,4 278 2388 0 0,-20-100-2238 0 0,-3-15-403 0 0,13-102-65 0 0,6-63-189 0 0,0 0 4 0 0,0 0 7 0 0,0 0-15 0 0,0 0-31 0 0,0 0 7 0 0,0 0 2 0 0,0 0 8 0 0,0 0-23 0 0,-18-22-4865 0 0,18 5-7403 0 0,0 16 1778 0 0</inkml:trace>
  <inkml:trace contextRef="#ctx0" brushRef="#br0" timeOffset="324.585">0 490 9690 0 0,'0'0'1759'0'0,"0"0"-312"0"0,0 0-140 0 0,0 0 1 0 0,0 0-51 0 0,0 0-96 0 0,0 0-181 0 0,0 0-171 0 0,0 0-104 0 0,0 0-81 0 0,0 0-74 0 0,34-8-60 0 0,104-29-71 0 0,14 2 557 0 0,7-6-1713 0 0,-159 41 429 0 0,5-3-534 0 0,-3 2-6990 0 0,-2 1-3138 0 0</inkml:trace>
  <inkml:trace contextRef="#ctx0" brushRef="#br0" timeOffset="848.27">573 70 10498 0 0,'0'0'1245'0'0,"0"0"-325"0"0,0 0-125 0 0,0 0 133 0 0,0 0 163 0 0,0 0 58 0 0,0 0-55 0 0,0 0-147 0 0,0 0-147 0 0,0 0-116 0 0,0 0-113 0 0,0 0-66 0 0,0 0-19 0 0,1 26-25 0 0,4 81-38 0 0,7 180 1591 0 0,-13-26-1438 0 0,0-260-569 0 0,1-1 0 0 0,0 1 0 0 0,0 0 0 0 0,0 0 0 0 0,-1-1 0 0 0,1 1 0 0 0,0 0 0 0 0,0 0 1 0 0,0 0-1 0 0,0-1 0 0 0,1 1 0 0 0,-1 0 0 0 0,0 0 0 0 0,0-1 0 0 0,0 1 0 0 0,1 0 0 0 0,-1 0 0 0 0,0-1 0 0 0,1 1 0 0 0,-1 0 1 0 0,0-1-1 0 0,1 1 0 0 0,-1 0 0 0 0,1-1 0 0 0,-1 1 0 0 0,1-1 0 0 0,-1 1 0 0 0,1-1 0 0 0,0 1 0 0 0,-1-1 0 0 0,1 1 1 0 0,0-1-1 0 0,-1 0 0 0 0,1 1 0 0 0,0-1 0 0 0,0 0 0 0 0,-1 1 0 0 0,1-1 0 0 0,0 0 0 0 0,0 0 0 0 0,-1 0 0 0 0,1 0 0 0 0,0 0 1 0 0,0 0-1 0 0,-1 0 0 0 0,1 0 0 0 0,0 0 0 0 0,0 0 0 0 0,0 0 0 0 0,-1 0 0 0 0,1-1 0 0 0,0 1 0 0 0,0 0 0 0 0,-1-1 1 0 0,1 1-1 0 0,0 0 0 0 0,-1-1 0 0 0,1 1 0 0 0,0-1-7 0 0,40-29 502 0 0,-40 29-505 0 0,179-149 185 0 0,-171 144-189 0 0,-1 1 0 0 0,2 0 0 0 0,-1 1-1 0 0,0 0 1 0 0,1 0 0 0 0,0 1 0 0 0,0 0 0 0 0,0 1 0 0 0,0 0 0 0 0,0 0 0 0 0,2 1 7 0 0,-10 3 0 0 0,0 0 1 0 0,0 0-1 0 0,-1 0 0 0 0,1 1 0 0 0,0-1 0 0 0,-1 1 1 0 0,0-1-1 0 0,0 1 0 0 0,0-1 0 0 0,0 1 0 0 0,0-1 1 0 0,0 1-1 0 0,0 0 0 0 0,-1 0 0 0 0,0-1 0 0 0,1 1 1 0 0,-1 0-1 0 0,0 0 0 0 0,0 0 0 0 0,-1 1 0 0 0,1 107-201 0 0,22-93-2260 0 0,-1-18-4727 0 0,-11 0 175 0 0,-6 0-2336 0 0</inkml:trace>
  <inkml:trace contextRef="#ctx0" brushRef="#br0" timeOffset="1600.984">1381 523 6593 0 0,'0'0'1803'0'0,"0"0"-63"0"0,0 0 73 0 0,0 0 29 0 0,0 0-183 0 0,0 0-281 0 0,0 0-288 0 0,0 0-259 0 0,0 0-181 0 0,0 0-102 0 0,0 0-92 0 0,-32 15-64 0 0,-100 46-54 0 0,79-25 82 0 0,47-27-322 0 0,4-6-47 0 0,-1 0-35 0 0,1-1 0 0 0,-1 1 0 0 0,1-1 0 0 0,0 1-1 0 0,0 0 1 0 0,0 0 0 0 0,1 0 0 0 0,-1 0 0 0 0,0 0 0 0 0,1 0 0 0 0,0 1 0 0 0,0-1-1 0 0,0 0 1 0 0,0 1 0 0 0,1-1 0 0 0,-1 0 0 0 0,1 1 0 0 0,0-1 0 0 0,0 1 0 0 0,0-1-1 0 0,1 3-15 0 0,2-4 40 0 0,0 0 0 0 0,0 0 0 0 0,0-1-1 0 0,0 0 1 0 0,1 0 0 0 0,-1 0 0 0 0,0 0 0 0 0,1 0-1 0 0,-1 0 1 0 0,1-1 0 0 0,-1 0 0 0 0,1 0-1 0 0,-1 0 1 0 0,1 0 0 0 0,-1 0 0 0 0,1-1 0 0 0,2 0-40 0 0,8-2 106 0 0,-1 0 1 0 0,0-1 0 0 0,0 0 0 0 0,-1-1 0 0 0,1-1 0 0 0,-1 0-1 0 0,0 0 1 0 0,7-6-107 0 0,24-12 187 0 0,11 2-108 0 0,-45 62-85 0 0,-9-36 20 0 0,0 0-11 0 0,0 0-1 0 0,0 0 1 0 0,0 1-1 0 0,0-1 0 0 0,0 0 1 0 0,1 0-1 0 0,0 1 0 0 0,0-1 1 0 0,0 0-1 0 0,1 0 1 0 0,-1 0-1 0 0,1 0 0 0 0,0-1 1 0 0,0 1-1 0 0,0 0 0 0 0,0-1 1 0 0,1 1-1 0 0,0-1 1 0 0,-1 0-1 0 0,1 0 0 0 0,0 0 1 0 0,1 0-1 0 0,-1 0 0 0 0,0-1 1 0 0,4 2-3 0 0,0-1 19 0 0,1 0 1 0 0,0 0-1 0 0,0-1 0 0 0,0-1 1 0 0,1 1-1 0 0,-1-1 0 0 0,0 0 1 0 0,1-1-1 0 0,-1 0 0 0 0,0-1 1 0 0,1 1-1 0 0,-1-1 1 0 0,0-1-1 0 0,0 0 0 0 0,0 0 1 0 0,0-1-1 0 0,0 0 0 0 0,0 0 1 0 0,6-4-20 0 0,15-8 74 0 0,-1-1-1 0 0,-1-2 1 0 0,-1-1 0 0 0,0 0-1 0 0,-1-2 1 0 0,-2-2-1 0 0,0 0 1 0 0,-1-1 0 0 0,-1-1-1 0 0,-2 0 1 0 0,0-2 0 0 0,-2-1-1 0 0,-1 0 1 0 0,-1-1 0 0 0,-1 0-1 0 0,-2-1 1 0 0,4-17-74 0 0,-9 23 2 0 0,-1 0-1 0 0,-1 0 1 0 0,-2-1-1 0 0,0 0 1 0 0,-1 1-1 0 0,-2-1 0 0 0,0 0 1 0 0,-2 0-1 0 0,-2-9-1 0 0,3 31 12 0 0,1 0 0 0 0,-1-1 0 0 0,0 1 0 0 0,0 0 0 0 0,0 0 0 0 0,0 0 0 0 0,-1 1 0 0 0,1-1 0 0 0,-1 0 0 0 0,0 0 0 0 0,1 1 0 0 0,-1-1-1 0 0,0 1 1 0 0,-1-1 0 0 0,1 1 0 0 0,0 0 0 0 0,-1 0 0 0 0,1 0 0 0 0,-1 0 0 0 0,0 1 0 0 0,1-1 0 0 0,-1 1 0 0 0,0-1 0 0 0,0 1 0 0 0,0 0-1 0 0,0 0 1 0 0,0 0 0 0 0,-1 1 0 0 0,1-1 0 0 0,0 1 0 0 0,0-1 0 0 0,0 1 0 0 0,0 0 0 0 0,-1 1 0 0 0,1-1 0 0 0,0 0 0 0 0,0 1 0 0 0,0 0-1 0 0,0 0 1 0 0,0 0 0 0 0,0 0 0 0 0,0 0 0 0 0,0 0 0 0 0,0 1 0 0 0,0-1 0 0 0,1 1 0 0 0,-1 0 0 0 0,1 0 0 0 0,-1 0 0 0 0,-1 2-12 0 0,-5 8 14 0 0,1 1 0 0 0,0 0 0 0 0,1 0 0 0 0,1 0 1 0 0,0 1-1 0 0,1 0 0 0 0,0 0 0 0 0,1 0 0 0 0,1 1 0 0 0,0-1 1 0 0,1 1-1 0 0,0 0 0 0 0,2 0 0 0 0,-1 0 0 0 0,2 0 1 0 0,0 0-1 0 0,3 13-14 0 0,-4-16 13 0 0,4 24 102 0 0,2-1 0 0 0,1 1-1 0 0,2-1 1 0 0,1-1 0 0 0,3 4-115 0 0,-9-27 57 0 0,91 209 413 0 0,-78-197-653 0 0,-16-23 129 0 0,9-23-706 0 0,-4-35-2995 0 0,-9 18-2805 0 0,2 26 1336 0 0,0 2-5725 0 0</inkml:trace>
  <inkml:trace contextRef="#ctx0" brushRef="#br0" timeOffset="1853.924">1707 339 10690 0 0,'0'0'2147'0'0,"0"0"-518"0"0,0 0-154 0 0,0 0 144 0 0,0 0-12 0 0,0 0-208 0 0,0 0-302 0 0,0 0-263 0 0,0 0-175 0 0,34-8-109 0 0,107-28-72 0 0,49-4 717 0 0,-33 19-1359 0 0,-90 19-5095 0 0,-52 2-5423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0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11819 0 0,'0'0'1856'0'0,"0"0"-310"0"0,0 0 102 0 0,0 0 115 0 0,0 0-141 0 0,0 0-310 0 0,0 0-359 0 0,0 0-299 0 0,0 0-155 0 0,0 0-54 0 0,0 0-43 0 0,0 0-42 0 0,0 0-38 0 0,10-19-31 0 0,46-91 145 0 0,5 10 92 0 0,-61 100-537 0 0,0-1 0 0 0,1 1-1 0 0,-1-1 1 0 0,0 1 0 0 0,0-1-1 0 0,1 0 1 0 0,-1 1 0 0 0,0-1-1 0 0,1 1 1 0 0,-1 0 0 0 0,1-1-1 0 0,-1 1 1 0 0,1-1 0 0 0,-1 1-1 0 0,1-1 1 0 0,-1 1 0 0 0,1 0-1 0 0,-1 0 1 0 0,1-1 0 0 0,-1 1-1 0 0,1 0 1 0 0,-1 0 0 0 0,1-1-1 0 0,0 1 1 0 0,-1 0 0 0 0,1 0-1 0 0,-1 0 1 0 0,1 0 0 0 0,0 0-1 0 0,-1 0 1 0 0,1 0 0 0 0,0 0-1 0 0,-1 0 1 0 0,1 0 0 0 0,-1 1-1 0 0,1-1 1 0 0,-1 0 0 0 0,1 0-1 0 0,0 0 1 0 0,-1 1 0 0 0,1-1-1 0 0,-1 0 1 0 0,1 1 0 0 0,-1-1-1 0 0,1 0 1 0 0,-1 1 0 0 0,1-1-1 0 0,-1 1 1 0 0,0-1 0 0 0,1 1-1 0 0,-1-1 1 0 0,1 1 0 0 0,-1-1-1 0 0,0 1 1 0 0,0-1 0 0 0,1 1-1 0 0,-1-1 1 0 0,0 1 0 0 0,0 0-1 0 0,0-1 1 0 0,0 1 0 0 0,1-1-1 0 0,-1 1 1 0 0,0 0 0 0 0,0-1-1 0 0,0 1 1 0 0,0 0 9 0 0,0 7 4 0 0,1 1 0 0 0,1-1 0 0 0,0 0 0 0 0,0 0 0 0 0,1 0-1 0 0,-1 0 1 0 0,2 0 0 0 0,-1-1 0 0 0,1 1 0 0 0,0-1 0 0 0,1 0 0 0 0,0 0 0 0 0,0 0 0 0 0,0-1 0 0 0,1 0 0 0 0,0 0 0 0 0,0 0 0 0 0,1-1 0 0 0,-1 1 0 0 0,1-2 0 0 0,4 3-4 0 0,-3-2 127 0 0,1 0 1 0 0,-1-1 0 0 0,1 0 0 0 0,0 0-1 0 0,1-1 1 0 0,-1 0 0 0 0,0-1 0 0 0,1 0 0 0 0,0 0-1 0 0,-1-1 1 0 0,1-1 0 0 0,0 1 0 0 0,-1-1-1 0 0,1-1 1 0 0,0 0 0 0 0,0-1-128 0 0,-5-1 35 0 0,0 0 1 0 0,-1-1-1 0 0,0 0 0 0 0,0 0 1 0 0,0-1-1 0 0,0 1 0 0 0,-1-1 1 0 0,1 1-1 0 0,-1-1 0 0 0,-1 0 1 0 0,1-1-1 0 0,-1 1 0 0 0,1 0 0 0 0,-1-1 1 0 0,-1 1-1 0 0,1-1 0 0 0,-1 1 1 0 0,0-1-1 0 0,-1 0 0 0 0,1 0 1 0 0,-1 1-1 0 0,0-1 0 0 0,0 0 1 0 0,-1 0-1 0 0,0 1 0 0 0,0-1 1 0 0,-1-4-36 0 0,1-13-474 0 0,4-19-1770 0 0,3 15-6457 0 0,-4 15-3775 0 0</inkml:trace>
  <inkml:trace contextRef="#ctx0" brushRef="#br0" timeOffset="5147.171">705 232 7186 0 0,'0'0'2845'0'0,"0"0"-1068"0"0,0 0-648 0 0,0 0-114 0 0,0 0 92 0 0,0 0 84 0 0,0 0-15 0 0,0 0-138 0 0,0 0-198 0 0,0 0-180 0 0,0 0-177 0 0,-8 18-134 0 0,-64 126 216 0 0,68-138-1067 0 0,-9 21 1147 0 0,9-9-7761 0 0,4-17-3711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54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3999 403 4401 0 0,'0'0'1358'0'0,"0"0"-330"0"0,0 0-44 0 0,0 0 151 0 0,0 0 120 0 0,0 0 66 0 0,0 0-166 0 0,0 0-174 0 0,0 0-131 0 0,0 0-153 0 0,0 0-92 0 0,-8-2-30 0 0,2 1-675 0 0,2 0 285 0 0,-1-1 1 0 0,1 1-1 0 0,-1 0 0 0 0,1 0 0 0 0,-1 1 0 0 0,0 0 0 0 0,1-1 0 0 0,-1 1 1 0 0,0 1-1 0 0,1-1 0 0 0,-1 1 0 0 0,0 0 0 0 0,1 0 0 0 0,-1 0 1 0 0,1 1-1 0 0,-1-1 0 0 0,1 1 0 0 0,0 0 0 0 0,0 1 0 0 0,-1 0-185 0 0,-3 5 89 0 0,0 1 0 0 0,1 0 0 0 0,0 1 0 0 0,1 0 0 0 0,0 0 0 0 0,1 0-1 0 0,0 1 1 0 0,0 0 0 0 0,1 0 0 0 0,1 0 0 0 0,0 0 0 0 0,0 1 0 0 0,1-1 0 0 0,1 1 0 0 0,0-1-1 0 0,0 1 1 0 0,1 0 0 0 0,0-1 0 0 0,1 1 0 0 0,2 9-89 0 0,-1-18 61 0 0,-1 1 0 0 0,0 0 0 0 0,1 0 0 0 0,0-1 0 0 0,0 1 1 0 0,0-1-1 0 0,0 0 0 0 0,1 1 0 0 0,-1-1 0 0 0,1 0 0 0 0,0-1 0 0 0,0 1 0 0 0,0 0 0 0 0,0-1 0 0 0,0 1 1 0 0,1-1-1 0 0,-1 0 0 0 0,1 0 0 0 0,-1-1 0 0 0,1 1 0 0 0,0-1 0 0 0,-1 1 0 0 0,1-1 0 0 0,0 0 0 0 0,0-1 1 0 0,0 1-1 0 0,3-1-61 0 0,3-2 114 0 0,1-2 0 0 0,-1 1 0 0 0,0-1-1 0 0,0-1 1 0 0,0 0 0 0 0,-1 0 0 0 0,1-1 0 0 0,-1 0 0 0 0,-1-1 0 0 0,1 0 0 0 0,-1 0 0 0 0,0-1 0 0 0,-1 0 0 0 0,0 0 0 0 0,0-1 0 0 0,-1 0 0 0 0,0 0 0 0 0,0-1 0 0 0,1-4-114 0 0,3-1 80 0 0,-1 4-72 0 0,-2-1-1 0 0,0 0 1 0 0,0 0-1 0 0,-1-1 1 0 0,-1 1-1 0 0,0-1 1 0 0,0-1-1 0 0,-1 1 1 0 0,-1-1-1 0 0,0-3-7 0 0,-18 83-393 0 0,15-57 388 0 0,0 0 0 0 0,1 0 1 0 0,-1 0-1 0 0,2 1 1 0 0,-1-1-1 0 0,1 0 0 0 0,1 0 1 0 0,0-1-1 0 0,0 1 0 0 0,1 0 1 0 0,-1-1-1 0 0,2 0 0 0 0,-1 0 1 0 0,1 0-1 0 0,1-1 1 0 0,0 1-1 0 0,0-1 0 0 0,0 0 1 0 0,0-1-1 0 0,1 0 0 0 0,8 6 5 0 0,-9-8 7 0 0,1-1 0 0 0,0 1 0 0 0,0-1 0 0 0,1 0 0 0 0,-1-1 0 0 0,1 0 0 0 0,-1 0 0 0 0,1 0 0 0 0,0-1 0 0 0,0 0 0 0 0,-1-1 0 0 0,1 0 0 0 0,0 0 0 0 0,3-1-7 0 0,-3-2 35 0 0,0 0-1 0 0,-1 0 1 0 0,1-1 0 0 0,0 0 0 0 0,-1 0 0 0 0,0-1 0 0 0,0 1 0 0 0,0-2 0 0 0,-1 1-1 0 0,0-1 1 0 0,0 0 0 0 0,0 0 0 0 0,-1-1 0 0 0,0 0 0 0 0,0 0 0 0 0,-1 0-1 0 0,1 0 1 0 0,-2-1 0 0 0,1 0 0 0 0,-1 1 0 0 0,1-4-35 0 0,16-38 79 0 0,-1-1-1 0 0,-3 0 1 0 0,-2-1 0 0 0,-3 0-1 0 0,4-41-78 0 0,-2-103 319 0 0,-25 173-94 0 0,11 44-473 0 0,-1 217 654 0 0,21-77-245 0 0,25 36-33 0 0,-39-150-72 0 0,-5-47-49 0 0,0-1-4 0 0,0 0 19 0 0,0 0 5 0 0,0 0 17 0 0,0 0-37 0 0,0 0-2 0 0,0 0-10 0 0,0 0-45 0 0,0 0 25 0 0,0 0 8 0 0,0 0-7 0 0,0 0-11 0 0,0 0-10 0 0,8-27-1584 0 0,16-48-7575 0 0,-22 64 3504 0 0,1 6-5020 0 0</inkml:trace>
  <inkml:trace contextRef="#ctx0" brushRef="#br0" timeOffset="303.894">4321 260 8074 0 0,'0'0'3080'0'0,"0"0"-814"0"0,0 0-512 0 0,0 0-175 0 0,0 0-205 0 0,0 0-165 0 0,0 0-197 0 0,0 0-178 0 0,0 0-99 0 0,0 0-51 0 0,0 0-29 0 0,0 0-29 0 0,16-4-36 0 0,118-26 694 0 0,-89 19-924 0 0,-8 1-460 0 0,1 1 1 0 0,0 2-1 0 0,1 2 1 0 0,28 0 99 0 0,-38 3-1156 0 0,-13 0-999 0 0,0 2-3492 0 0,-3 0-6312 0 0</inkml:trace>
  <inkml:trace contextRef="#ctx0" brushRef="#br0" timeOffset="7847.65">4097 1254 4521 0 0,'0'0'2961'0'0,"0"0"-952"0"0,0 0-296 0 0,0 0 64 0 0,0 0-55 0 0,0 0-184 0 0,0 0-313 0 0,0 0-272 0 0,0 0-145 0 0,0 0-140 0 0,0 0-128 0 0,0 0-108 0 0,0 0-100 0 0,-7-1-81 0 0,-49 9 313 0 0,-70 51 1255 0 0,126-58-1800 0 0,0 1-1 0 0,0 0 1 0 0,0-1 0 0 0,0 1-1 0 0,0-1 1 0 0,0 1 0 0 0,0-1-1 0 0,1 1 1 0 0,-1-1-1 0 0,0 1 1 0 0,1-1 0 0 0,-1 1-1 0 0,1-1 1 0 0,0 1 0 0 0,0-1-1 0 0,-1 0 1 0 0,1 1 0 0 0,0-1-1 0 0,0 0 1 0 0,0 0-1 0 0,0 0 1 0 0,0 0 0 0 0,1 0-1 0 0,-1 0 1 0 0,0 0 0 0 0,0 0-1 0 0,1 0 1 0 0,-1 0 0 0 0,0-1-1 0 0,1 1 1 0 0,-1 0 0 0 0,1-1-1 0 0,-1 1 1 0 0,1-1-1 0 0,-1 0 1 0 0,1 0 0 0 0,-1 1-1 0 0,2-1-18 0 0,3 3 108 0 0,3 1-51 0 0,1 1 1 0 0,-2 0-1 0 0,1 1 0 0 0,-1 0 0 0 0,0 0 0 0 0,0 1 0 0 0,-1-1 0 0 0,1 2 0 0 0,-2-1 0 0 0,1 1 1 0 0,-1 0-1 0 0,0 1 0 0 0,-1-1 0 0 0,0 1 0 0 0,0 0 0 0 0,-1 1 0 0 0,0-1 0 0 0,2 10-57 0 0,-4-16 32 0 0,-1 1-1 0 0,1-1 1 0 0,-1 0-1 0 0,0 0 1 0 0,-1 0-1 0 0,1 1 1 0 0,0-1-1 0 0,-1 0 1 0 0,0 1-1 0 0,0-1 0 0 0,0 0 1 0 0,0 1-1 0 0,0-1 1 0 0,-1 0-1 0 0,0 1 1 0 0,1-1-1 0 0,-1 0 1 0 0,0 0-1 0 0,-1 0 0 0 0,1 1 1 0 0,0-1-1 0 0,-1-1 1 0 0,0 1-1 0 0,0 0 1 0 0,0 0-1 0 0,0-1 1 0 0,0 1-1 0 0,0-1 0 0 0,-1 1 1 0 0,1-1-1 0 0,-2 1-31 0 0,-99 11 200 0 0,56-37-1025 0 0,48-13-4498 0 0,7 25 1180 0 0,0 3-3549 0 0,0 1-1177 0 0</inkml:trace>
  <inkml:trace contextRef="#ctx0" brushRef="#br0" timeOffset="8358.674">4401 1022 11931 0 0,'0'0'1560'0'0,"0"0"-420"0"0,0 0-220 0 0,0 0 33 0 0,0 0-37 0 0,0 0-65 0 0,0 0-102 0 0,0 0-58 0 0,0 0-28 0 0,0 0-1 0 0,0 0-11 0 0,0 0-52 0 0,0 0-19 0 0,1 12-53 0 0,8 211 1785 0 0,-30 64-1775 0 0,22-286-523 0 0,0 0 0 0 0,1-1 0 0 0,-1 1 0 0 0,0 0 0 0 0,1-1 0 0 0,-1 1 0 0 0,1-1 1 0 0,-1 1-1 0 0,1-1 0 0 0,0 0 0 0 0,-1 1 0 0 0,1-1 0 0 0,-1 0 0 0 0,1 0 0 0 0,0 0 1 0 0,-1 0-1 0 0,1-1 0 0 0,-1 1 0 0 0,1 0 0 0 0,-1-1 0 0 0,1 1 0 0 0,-1-1 0 0 0,1 1 1 0 0,-1-1-1 0 0,1 0 0 0 0,-1 0 0 0 0,0 1 0 0 0,1-1 0 0 0,-1 0 0 0 0,0 0 0 0 0,0 0 0 0 0,0-1 1 0 0,0 1-1 0 0,1 0-14 0 0,79-55 208 0 0,-54 36-198 0 0,1 1-1 0 0,0 1 1 0 0,1 1-1 0 0,1 2 1 0 0,8-2-10 0 0,-37 16-1 0 0,0 1-1 0 0,0-1 1 0 0,-1 1 0 0 0,1-1 0 0 0,0 0 0 0 0,0 1 0 0 0,0 0-1 0 0,0-1 1 0 0,0 1 0 0 0,0 0 0 0 0,0-1 0 0 0,0 1 0 0 0,1 0-1 0 0,-1 0 1 0 0,0 0 0 0 0,0 0 0 0 0,0 0 0 0 0,0 0 0 0 0,0 0-1 0 0,0 0 1 0 0,0 0 0 0 0,0 1 0 0 0,0-1 0 0 0,0 0-1 0 0,0 1 1 0 0,0-1 0 0 0,0 1 0 0 0,0-1 0 0 0,0 1 0 0 0,0-1-1 0 0,0 1 1 0 0,0 0 0 0 0,-1-1 0 0 0,1 1 0 0 0,0 0 0 0 0,0 0-1 0 0,-1 0 1 0 0,1 0 0 0 0,0-1 0 0 0,-1 1 0 0 0,1 0 0 0 0,-1 0-1 0 0,0 0 1 0 0,1 0 0 0 0,-1 0 0 0 0,0 0 0 0 0,1 0 0 0 0,-1 1-1 0 0,0-1 1 0 0,0 0 0 0 0,0 0 0 0 0,0 0 0 0 0,0 0-1 0 0,0 0 1 0 0,0 0 0 0 0,0 0 0 0 0,0 0 0 0 0,-1 1 1 0 0,1 115 65 0 0,0-116-103 0 0,0 0-1 0 0,0 0 1 0 0,0 0 0 0 0,1 0-1 0 0,-1-1 1 0 0,0 1 0 0 0,0 0-1 0 0,1 0 1 0 0,-1 0 0 0 0,0-1-1 0 0,1 1 1 0 0,-1 0 0 0 0,1 0-1 0 0,-1-1 1 0 0,1 1-1 0 0,-1 0 1 0 0,1-1 0 0 0,0 1-1 0 0,-1 0 1 0 0,1-1 0 0 0,0 1-1 0 0,0-1 1 0 0,-1 1 0 0 0,1-1-1 0 0,0 0 1 0 0,0 1 0 0 0,0-1-1 0 0,-1 0 1 0 0,1 1 0 0 0,0-1-1 0 0,0 0 1 0 0,0 0 0 0 0,0 0-1 0 0,0 0 1 0 0,-1 0-1 0 0,1 0 1 0 0,0 0 0 0 0,0 0-1 0 0,0 0 1 0 0,0 0 0 0 0,0 0 38 0 0,35-11-5573 0 0,-20 1 654 0 0,-5 4-2509 0 0,-4 3-55 0 0</inkml:trace>
  <inkml:trace contextRef="#ctx0" brushRef="#br0" timeOffset="8659.336">5008 1346 1504 0 0,'0'0'1526'0'0,"0"0"-270"0"0,0 0 81 0 0,0 0 194 0 0,0 0 73 0 0,0 0-145 0 0,0 0-272 0 0,0 0-268 0 0,0 0-195 0 0,0 0-104 0 0,0 0 8 0 0,0 0-12 0 0,-5 11-28 0 0,-33 85 1190 0 0,37-93-1708 0 0,0 0 1 0 0,0 0-1 0 0,0 0 1 0 0,1 0-1 0 0,0 0 1 0 0,-1 0-1 0 0,1 0 0 0 0,0 0 1 0 0,0 0-1 0 0,1 0 1 0 0,-1 0-1 0 0,0 0 1 0 0,1 0-1 0 0,0-1 0 0 0,0 1 1 0 0,0 0-1 0 0,0 0 1 0 0,0 0-1 0 0,1-1 1 0 0,-1 1-1 0 0,1-1 0 0 0,-1 1 1 0 0,1-1-1 0 0,0 1 1 0 0,0-1-1 0 0,0 0 1 0 0,1 0-1 0 0,-1 0 0 0 0,0 0 1 0 0,1 0-1 0 0,-1-1 1 0 0,1 1-1 0 0,0-1 1 0 0,-1 0-1 0 0,1 0 0 0 0,0 1 1 0 0,2-1-71 0 0,0 0 161 0 0,0-1 0 0 0,0 0 0 0 0,1 0 0 0 0,-1 0 0 0 0,0-1 0 0 0,0 0 0 0 0,-1 0 0 0 0,1 0 0 0 0,0 0 0 0 0,0-1 0 0 0,0 0 0 0 0,-1 0 0 0 0,1 0 0 0 0,-1-1 0 0 0,0 1 0 0 0,1-1 0 0 0,-1 0 1 0 0,0 0-1 0 0,-1-1 0 0 0,1 1 0 0 0,0-1 0 0 0,-1 1 0 0 0,0-1 0 0 0,2-4-161 0 0,0 2 142 0 0,0 0 0 0 0,0-1 1 0 0,-1 1-1 0 0,0-1 1 0 0,0 0-1 0 0,-1 0 0 0 0,0 0 1 0 0,0-1-1 0 0,-1 1 0 0 0,0-1 1 0 0,0 1-1 0 0,-1-1 0 0 0,0 0 1 0 0,0 0-1 0 0,-1-5-142 0 0,0 9 4 0 0,0 0-1 0 0,0 0 1 0 0,0 0 0 0 0,-1 0-1 0 0,0 0 1 0 0,1 0 0 0 0,-1 1 0 0 0,-1-1-1 0 0,1 0 1 0 0,-1 1 0 0 0,1-1-1 0 0,-1 1 1 0 0,0-1 0 0 0,0 1-1 0 0,-1 0 1 0 0,1 0 0 0 0,0 0 0 0 0,-1 0-1 0 0,0 0 1 0 0,0 0 0 0 0,0 1-1 0 0,0 0 1 0 0,0-1 0 0 0,-1 1-1 0 0,1 0 1 0 0,0 1 0 0 0,-1-1-1 0 0,0 1 1 0 0,1-1 0 0 0,-1 1 0 0 0,-3-1-4 0 0,-69 9-2298 0 0,54 6-1752 0 0,1 4-4286 0 0,12-9-2978 0 0</inkml:trace>
  <inkml:trace contextRef="#ctx0" brushRef="#br0" timeOffset="9245.184">5387 1298 8042 0 0,'0'0'3439'0'0,"0"0"-1554"0"0,0 0-691 0 0,0 0-135 0 0,0 0-101 0 0,0 0-150 0 0,0 0-161 0 0,0 0-144 0 0,0 0-43 0 0,0 0 21 0 0,0 0 11 0 0,0 0 4 0 0,-11 8-50 0 0,-36 29-42 0 0,34 2 703 0 0,14-31-903 0 0,-1-4-130 0 0,0 0 1 0 0,0 0 0 0 0,0 0-1 0 0,0 1 1 0 0,1-1 0 0 0,-1 0-1 0 0,1 0 1 0 0,0 0-1 0 0,1 0 1 0 0,-1 0 0 0 0,1 0-1 0 0,-1-1 1 0 0,1 1 0 0 0,0 0-1 0 0,1-1 1 0 0,-1 0-1 0 0,0 1 1 0 0,1-1 0 0 0,0 0-1 0 0,0 0 1 0 0,0 0 0 0 0,0-1-1 0 0,0 1 1 0 0,1-1-1 0 0,-1 1 1 0 0,1-1 0 0 0,-1 0-1 0 0,1-1 1 0 0,0 1 0 0 0,0-1-1 0 0,0 1 1 0 0,0-1-1 0 0,0 0 1 0 0,0-1 0 0 0,0 1-1 0 0,0-1 1 0 0,0 1 0 0 0,0-1-1 0 0,1-1 1 0 0,-1 1-1 0 0,0 0 1 0 0,0-1 0 0 0,0 0-1 0 0,0 0 1 0 0,0 0 0 0 0,1-1-75 0 0,10-9 181 0 0,-1-1 1 0 0,-1 0 0 0 0,0-1-1 0 0,-1-1 1 0 0,0 0 0 0 0,-1 0-1 0 0,-1-1 1 0 0,0 0 0 0 0,-1-1-182 0 0,-2 9 20 0 0,-7 7-30 0 0,0 0-6 0 0,0 0-32 0 0,0 0-32 0 0,4 29-153 0 0,-4-25 223 0 0,1 1-1 0 0,0 0 1 0 0,0 0 0 0 0,0 0 0 0 0,0 0 0 0 0,1-1 0 0 0,0 1-1 0 0,0 0 1 0 0,0-1 0 0 0,1 0 0 0 0,-1 1 0 0 0,1-1 0 0 0,0 0-1 0 0,0-1 1 0 0,1 1 0 0 0,-1 0 0 0 0,1-1 0 0 0,-1 0 0 0 0,1 0-1 0 0,0 0 1 0 0,1 0 0 0 0,-1-1 0 0 0,0 1 0 0 0,1-1 0 0 0,-1 0-1 0 0,1 0 1 0 0,0-1 0 0 0,-1 0 0 0 0,1 1 0 0 0,0-1 0 0 0,0-1-1 0 0,4 1 11 0 0,-1-3 22 0 0,0 0-1 0 0,0-1 0 0 0,0 0 0 0 0,0-1 0 0 0,0 1 1 0 0,-1-1-1 0 0,0-1 0 0 0,0 0 0 0 0,0 0 0 0 0,0 0 1 0 0,-1 0-1 0 0,0-1 0 0 0,0 0 0 0 0,0-1 0 0 0,-1 1 1 0 0,0-1-1 0 0,0 0 0 0 0,-1-1 0 0 0,0 1 0 0 0,0-1 1 0 0,0 1-1 0 0,-1-1 0 0 0,-1 0 0 0 0,1 0 0 0 0,-1-1 1 0 0,-1 1-1 0 0,1 0 0 0 0,-1-1 0 0 0,-1-1-21 0 0,0-14-148 0 0,0 19-5281 0 0,0 0-5692 0 0,0 5 204 0 0</inkml:trace>
  <inkml:trace contextRef="#ctx0" brushRef="#br0" timeOffset="-12974.417">496 83 1592 0 0,'0'0'1502'0'0,"0"0"-26"0"0,0 0 89 0 0,0 0 155 0 0,0 0 99 0 0,0 0-84 0 0,0 0-213 0 0,0 0-207 0 0,0 0-204 0 0,0 0-146 0 0,0 0-110 0 0,-5-4 2646 0 0,4 255-55 0 0,0-2-3035 0 0,-16-168-1681 0 0,24-123-1199 0 0,-2 20-1299 0 0,-2 0-3973 0 0,-1 13-1546 0 0</inkml:trace>
  <inkml:trace contextRef="#ctx0" brushRef="#br0" timeOffset="-12639.088">213 168 6145 0 0,'0'0'2261'0'0,"0"0"-530"0"0,0 0-256 0 0,0 0-24 0 0,0 0 18 0 0,0 0-24 0 0,0 0-166 0 0,0 0-196 0 0,0 0-267 0 0,0 0-251 0 0,0 0-203 0 0,0 0-125 0 0,-4-3-73 0 0,-2-12 313 0 0,37 7 428 0 0,280-58 2199 0 0,-170 62-3233 0 0,-129 9-1828 0 0,-10-2-2254 0 0,-2-1-3464 0 0,0-1-3322 0 0</inkml:trace>
  <inkml:trace contextRef="#ctx0" brushRef="#br0" timeOffset="-12249.213">737 337 5489 0 0,'0'0'3173'0'0,"0"0"-1235"0"0,0 0-435 0 0,0 0-19 0 0,0 0-21 0 0,0 0-148 0 0,0 0-248 0 0,0 0-223 0 0,0 0-181 0 0,0 0-103 0 0,0 0-36 0 0,0 0-57 0 0,0 0-29 0 0,16-3-15 0 0,112-17 1138 0 0,38-4 282 0 0,-93-2-1954 0 0,-70 22-229 0 0,-2 4-4734 0 0,-1 0-5349 0 0,0 0 10379 0 0,0 0-8719 0 0</inkml:trace>
  <inkml:trace contextRef="#ctx0" brushRef="#br0" timeOffset="-11992.241">815 532 10810 0 0,'0'0'1487'0'0,"0"0"-466"0"0,0 0-145 0 0,0 0 96 0 0,0 0 95 0 0,0 0-15 0 0,0 0-112 0 0,0 0-117 0 0,0 0-117 0 0,0 0-117 0 0,0 0-122 0 0,0 0-112 0 0,18-2-102 0 0,56-9-97 0 0,38-13-1186 0 0,-91 15-2353 0 0,-10 3-2925 0 0,-4 3-4545 0 0</inkml:trace>
  <inkml:trace contextRef="#ctx0" brushRef="#br0" timeOffset="-11412.339">1321 112 9642 0 0,'0'0'1822'0'0,"0"0"-281"0"0,0 0-222 0 0,0 0 24 0 0,0 0-4 0 0,0 0-122 0 0,0 0-219 0 0,0 0-255 0 0,0 0-191 0 0,0 0-102 0 0,0 0-41 0 0,0 0 6 0 0,11-9 8 0 0,34-29 0 0 0,47-7 1332 0 0,-71 38-1503 0 0,-12 4-190 0 0,1 1 1 0 0,-1-1 0 0 0,1 1-1 0 0,0 1 1 0 0,0 0 0 0 0,-1 0-1 0 0,1 1 1 0 0,0 0 0 0 0,0 1-1 0 0,2 0-62 0 0,-10 1 8 0 0,0 0 0 0 0,-1 1-1 0 0,1-1 1 0 0,-1 0-1 0 0,0 0 1 0 0,0 0-1 0 0,0 1 1 0 0,0-1 0 0 0,0 1-1 0 0,0-1 1 0 0,0 1-1 0 0,-1-1 1 0 0,0 1-1 0 0,1-1 1 0 0,-1 1 0 0 0,0 0-1 0 0,0-1 1 0 0,0 1-1 0 0,-1-1 1 0 0,1 1-1 0 0,0-1 1 0 0,-1 1 0 0 0,0-1-1 0 0,0 1 1 0 0,0-1-1 0 0,0 1 1 0 0,0-1-1 0 0,0 0 1 0 0,0 1 0 0 0,-1-1-1 0 0,1 0 1 0 0,-1 0-1 0 0,0 0 1 0 0,1 0-1 0 0,-1-1 1 0 0,0 1-1 0 0,-1 0-7 0 0,-136 152 249 0 0,138-153-247 0 0,0 0 0 0 0,0 0 0 0 0,0 0 0 0 0,1 0 0 0 0,-1 0 0 0 0,0 0 0 0 0,1 1 0 0 0,-1-1 0 0 0,0 0 0 0 0,1 0 0 0 0,-1 0 0 0 0,1 1 0 0 0,0-1 0 0 0,-1 0 0 0 0,1 1 0 0 0,0-1 0 0 0,0 0 0 0 0,0 1 0 0 0,0-1 0 0 0,0 0 0 0 0,0 1 0 0 0,0-1 0 0 0,1 0 0 0 0,-1 0 0 0 0,0 1 0 0 0,1-1 0 0 0,-1 0 0 0 0,1 0 0 0 0,-1 1 0 0 0,1-1 0 0 0,-1 0 0 0 0,1 0 0 0 0,0 0 0 0 0,0 0 0 0 0,0 0 0 0 0,0 0 0 0 0,-1 0 0 0 0,1 0 0 0 0,1 0 0 0 0,-1 0 0 0 0,0-1 0 0 0,0 1 0 0 0,0 0 0 0 0,0-1 0 0 0,0 1 0 0 0,1-1 0 0 0,-1 1 0 0 0,1 0-2 0 0,68 6 359 0 0,-65-7-320 0 0,156-30 491 0 0,-144 26-893 0 0,11-1-765 0 0,-8 3-7948 0 0,-16 2-2538 0 0</inkml:trace>
  <inkml:trace contextRef="#ctx0" brushRef="#br0" timeOffset="-10632.832">1418 480 5073 0 0,'0'0'1870'0'0,"0"0"-31"0"0,0 0 45 0 0,0 0 14 0 0,0 0-167 0 0,0 0-297 0 0,0 0-343 0 0,0 0-323 0 0,0 0-240 0 0,0 0-156 0 0,0 0-95 0 0,0 0 29 0 0,0 0 76 0 0,5 0 131 0 0,39-2 642 0 0,0-2 1 0 0,0-1-1 0 0,0-3 1 0 0,25-9-1156 0 0,39-9 136 0 0,-65 23-984 0 0,-25 2-4657 0 0,-17 1-342 0 0,-1 0-5365 0 0</inkml:trace>
  <inkml:trace contextRef="#ctx0" brushRef="#br0" timeOffset="-10064.965">1659 606 8522 0 0,'0'0'1413'0'0,"0"0"-332"0"0,0 0-53 0 0,0 0 192 0 0,0 0 160 0 0,0 0-6 0 0,0 0-219 0 0,0 0-301 0 0,0 0-234 0 0,0 0-95 0 0,0 0-14 0 0,0 0 0 0 0,0 0 11 0 0,-2 5-39 0 0,-77 77 1523 0 0,76-80-1958 0 0,-1 0 0 0 0,1 0 0 0 0,0 1 1 0 0,-1-1-1 0 0,1 1 0 0 0,0-1 0 0 0,0 1 0 0 0,1 0 1 0 0,-1 0-1 0 0,1 0 0 0 0,-1 1 0 0 0,1-1 0 0 0,0 1 0 0 0,0-1 1 0 0,1 1-1 0 0,-1 0 0 0 0,1-1 0 0 0,0 1 0 0 0,0 0 0 0 0,0 0 1 0 0,0 0-1 0 0,0 0 0 0 0,1 0 0 0 0,0 1-48 0 0,48 17 284 0 0,-14-12-110 0 0,85 38 314 0 0,-116-46-462 0 0,0 0 0 0 0,0 0 0 0 0,0 0 0 0 0,0 1 0 0 0,-1-1 0 0 0,1 1-1 0 0,-1-1 1 0 0,0 1 0 0 0,1 0 0 0 0,-1 0 0 0 0,-1 0 0 0 0,1 0 0 0 0,0 0 0 0 0,-1 1 0 0 0,1-1 0 0 0,-1 0 0 0 0,0 1 0 0 0,0-1 0 0 0,0 1 0 0 0,-1-1 0 0 0,1 1 0 0 0,-1-1 0 0 0,0 1 0 0 0,0-1 0 0 0,0 1 0 0 0,-1-1 0 0 0,1 1 0 0 0,-1 0-26 0 0,-47 29-91 0 0,-20-12-2144 0 0,37-19-6131 0 0,26-3 2939 0 0,2-2-4488 0 0</inkml:trace>
  <inkml:trace contextRef="#ctx0" brushRef="#br0" timeOffset="-9823.262">1597 676 4729 0 0,'0'0'2458'0'0,"0"0"-500"0"0,0 0-81 0 0,0 0 70 0 0,0 0-90 0 0,0 0-254 0 0,0 0-396 0 0,0 0-404 0 0,0 0-261 0 0,0 0-63 0 0,0 0 33 0 0,0 0 50 0 0,7 0 31 0 0,84-8 1112 0 0,20-22-1089 0 0,-19 5-4999 0 0,-82 21-1459 0 0,-1 1-5453 0 0</inkml:trace>
  <inkml:trace contextRef="#ctx0" brushRef="#br0" timeOffset="-5883.263">2066 554 0 0 0,'-2'12'453'0'0,"-10"56"1648"0"0,7-57 5825 0 0,0-10 4563 0 0,-4-35-11177 0 0,9 30-1254 0 0,17-109 908 0 0,58 6-734 0 0,-36 82-305 0 0,-39 25 52 0 0,17 11-121 0 0,-3 44 242 0 0,-13-12-57 0 0,14 61-52 0 0,-14-104-7 0 0,-1 0 14 0 0,0 0-6 0 0,0 0 10 0 0,30-40 256 0 0,-17 12-253 0 0,1 2 0 0 0,2-1 0 0 0,0 2 0 0 0,1 0 0 0 0,2 1 0 0 0,0 1 0 0 0,15-12-5 0 0,-33 34-5 0 0,0 0 0 0 0,-1 0 0 0 0,1 0 0 0 0,0 0 0 0 0,0 1 0 0 0,0-1 0 0 0,0 0 0 0 0,0 1 0 0 0,0-1-1 0 0,0 0 1 0 0,0 1 0 0 0,0-1 0 0 0,1 1 0 0 0,-1 0 0 0 0,0-1 0 0 0,0 1 0 0 0,0 0 0 0 0,1 0 0 0 0,-1 0 0 0 0,0 0 0 0 0,0 0 0 0 0,0 0 0 0 0,1 0 0 0 0,-1 0 0 0 0,0 0-1 0 0,0 1 1 0 0,0-1 0 0 0,0 0 0 0 0,1 1 0 0 0,-1-1 0 0 0,0 1 0 0 0,0-1 0 0 0,0 1 0 0 0,0-1 0 0 0,0 1 0 0 0,0 0 0 0 0,0 0 0 0 0,0 0 0 0 0,0-1 0 0 0,-1 1-1 0 0,1 1 6 0 0,24 49-11 0 0,-18-35 30 0 0,-4-2 10 0 0,0 0 0 0 0,-1 1 0 0 0,-1 0 0 0 0,0-1 0 0 0,0 1 0 0 0,-2 0 0 0 0,0-1 0 0 0,-1 5-29 0 0,-3 17 58 0 0,5-36-109 0 0,35-25-3653 0 0,-13 7-5466 0 0,-13 14-2003 0 0</inkml:trace>
  <inkml:trace contextRef="#ctx0" brushRef="#br0" timeOffset="-5169.243">2865 311 8754 0 0,'0'0'1932'0'0,"0"0"-554"0"0,0 0-311 0 0,0 0 138 0 0,0 0 74 0 0,0 0 10 0 0,0 0-89 0 0,0 0-213 0 0,0 0-184 0 0,0 0-201 0 0,0 0-132 0 0,0 0-90 0 0,0 0-57 0 0,-16 2-18 0 0,-51 7-28 0 0,64-9-228 0 0,-1 1 0 0 0,1-1 0 0 0,0 1 0 0 0,-1 0 0 0 0,1 0 0 0 0,0 1 0 0 0,-1-1 0 0 0,1 1 0 0 0,0-1 0 0 0,0 1 0 0 0,0 0 0 0 0,0 0-1 0 0,1 1 1 0 0,-1-1 0 0 0,1 0 0 0 0,-1 1 0 0 0,1 0 0 0 0,-1 0-49 0 0,-8 9 172 0 0,4-6-142 0 0,1 0 0 0 0,-1 1 0 0 0,1 0 0 0 0,1-1 0 0 0,-1 2-1 0 0,1-1 1 0 0,1 1 0 0 0,-1 0 0 0 0,1 0 0 0 0,1 0 0 0 0,-1 0 0 0 0,1 1 0 0 0,1-1 0 0 0,0 1 0 0 0,0 0 0 0 0,0 0 0 0 0,1 0 0 0 0,1 0 0 0 0,-1 8-30 0 0,3-14 25 0 0,0-1 1 0 0,-1 1-1 0 0,1-1 0 0 0,0 1 1 0 0,0-1-1 0 0,0 0 0 0 0,0 0 1 0 0,1 0-1 0 0,-1 0 0 0 0,1 0 0 0 0,-1 0 1 0 0,1-1-1 0 0,0 1 0 0 0,-1-1 1 0 0,1 0-1 0 0,0 0 0 0 0,0 0 1 0 0,0 0-1 0 0,0 0 0 0 0,0-1 0 0 0,0 1 1 0 0,0-1-1 0 0,0 0 0 0 0,0 0 1 0 0,0 0-1 0 0,0 0 0 0 0,0-1 1 0 0,0 1-1 0 0,0-1 0 0 0,0 1 0 0 0,0-1 1 0 0,0 0-1 0 0,0 0 0 0 0,0-1 1 0 0,-1 1-1 0 0,1-1 0 0 0,0 0-25 0 0,96-89 1177 0 0,-27 18-889 0 0,-65 67-291 0 0,0 1 0 0 0,1-1 0 0 0,0 2 0 0 0,-1-1 0 0 0,2 1 0 0 0,-1 0 0 0 0,0 1 0 0 0,1 0 0 0 0,-1 0 0 0 0,1 1 0 0 0,0 0 0 0 0,4 0 3 0 0,2 35 22 0 0,-5 99 256 0 0,-10-95-229 0 0,1 20-31 0 0,-3-1-1 0 0,-2 1 1 0 0,-2-1-1 0 0,-3 0 1 0 0,-2-1-1 0 0,-3 0 1 0 0,-19 50-18 0 0,31-98 0 0 0,-1 0 1 0 0,0-1 0 0 0,0 1-1 0 0,0-1 1 0 0,-1 0 0 0 0,0 1-1 0 0,0-2 1 0 0,-1 1 0 0 0,0-1-1 0 0,0 1 1 0 0,0-1 0 0 0,0 0-1 0 0,-1-1 1 0 0,0 0 0 0 0,0 0-1 0 0,0 0 1 0 0,0 0 0 0 0,-1-1-1 0 0,1 0 1 0 0,-1-1 0 0 0,0 1-1 0 0,0-1 1 0 0,0 0 0 0 0,-6 0-1 0 0,11-2-1 0 0,-1 0 0 0 0,1-1-1 0 0,0 1 1 0 0,0 0 0 0 0,-1-1 0 0 0,1 0 0 0 0,0 1 0 0 0,0-1 0 0 0,0 0 0 0 0,-1 0 0 0 0,1 0 0 0 0,0 0 0 0 0,0-1 0 0 0,1 1-1 0 0,-1-1 1 0 0,0 1 0 0 0,0-1 0 0 0,1 1 0 0 0,-1-1 0 0 0,1 0 0 0 0,-1 0 0 0 0,1 0 0 0 0,0 0 0 0 0,0 0 0 0 0,0 0 0 0 0,0 0-1 0 0,0 0 1 0 0,0-1 0 0 0,1 1 0 0 0,-1 0 0 0 0,1 0 0 0 0,-1-1 0 0 0,1 1 0 0 0,0 0 0 0 0,0-1 0 0 0,0 1 0 0 0,0-1 1 0 0,18-90-48 0 0,-5 67 39 0 0,1-1 0 0 0,1 2 0 0 0,2 0 1 0 0,0 1-1 0 0,2 0 0 0 0,0 2 1 0 0,2 0-1 0 0,0 1 0 0 0,1 1 0 0 0,1 1 1 0 0,10-4 8 0 0,-4 3-375 0 0,11-7-406 0 0,-10 15-8065 0 0,-25 11-2901 0 0</inkml:trace>
  <inkml:trace contextRef="#ctx0" brushRef="#br0" timeOffset="3801.932">143 1397 2753 0 0,'0'0'890'0'0,"0"0"-185"0"0,0 0-29 0 0,0 0 196 0 0,0 0 247 0 0,0 0 126 0 0,0 0-34 0 0,0 0-176 0 0,0 0-184 0 0,0 0-123 0 0,0 0-42 0 0,-9-4 523 0 0,7 5 3920 0 0,-8 118-3964 0 0,10 174-68 0 0,1-283-993 0 0,-1 0 0 0 0,-1 0 0 0 0,0 0 0 0 0,0-1 0 0 0,-1 1 0 0 0,0 0 0 0 0,-1-1 0 0 0,0 1 0 0 0,0-1 0 0 0,-1 0 0 0 0,0 0 1 0 0,-1 0-1 0 0,-1 3-104 0 0,5-12 37 0 0,1 1 1 0 0,0-1 0 0 0,-1 1-1 0 0,1 0 1 0 0,0-1 0 0 0,-1 1-1 0 0,1-1 1 0 0,-1 1 0 0 0,1-1-1 0 0,-1 1 1 0 0,1-1 0 0 0,-1 1-1 0 0,0-1 1 0 0,1 0 0 0 0,-1 1 0 0 0,1-1-1 0 0,-1 0 1 0 0,0 1 0 0 0,1-1-1 0 0,-1 0 1 0 0,0 0 0 0 0,1 0-1 0 0,-1 0 1 0 0,0 0 0 0 0,0 1-1 0 0,1-1 1 0 0,-1 0 0 0 0,0 0-1 0 0,1-1 1 0 0,-1 1 0 0 0,0 0-1 0 0,1 0 1 0 0,-1 0 0 0 0,0 0 0 0 0,1-1-1 0 0,-1 1 1 0 0,0 0 0 0 0,1-1-1 0 0,-1 1 1 0 0,0 0 0 0 0,1-1-1 0 0,-1 1 1 0 0,1-1 0 0 0,-1 1-1 0 0,1-1 1 0 0,-1 1 0 0 0,1-1-1 0 0,0 1 1 0 0,-1-1 0 0 0,1 1 0 0 0,-1-1-1 0 0,1 0 1 0 0,0 1 0 0 0,0-1-1 0 0,-1 0 1 0 0,1 1 0 0 0,0-1-1 0 0,0 0 1 0 0,0 1 0 0 0,0-1-1 0 0,0 0-37 0 0,-10-44 255 0 0,11 21-249 0 0,2 1 0 0 0,0 0-1 0 0,2 0 1 0 0,0 0-1 0 0,1 0 1 0 0,2 1 0 0 0,0 0-1 0 0,1 1 1 0 0,2 0-1 0 0,0 0 1 0 0,1 1 0 0 0,1 1-1 0 0,0 0 1 0 0,2 0-1 0 0,11-10-5 0 0,-16 16 0 0 0,0 0 0 0 0,1 0 0 0 0,0 1 0 0 0,1 1-1 0 0,1 0 1 0 0,-1 0 0 0 0,2 2 0 0 0,-1-1-1 0 0,1 2 1 0 0,1 0 0 0 0,0 0 0 0 0,0 2 0 0 0,0 0-1 0 0,1 0 1 0 0,0 2 0 0 0,0 0 0 0 0,0 0-1 0 0,8 1 1 0 0,-20 3 3 0 0,0 0 0 0 0,0 1-1 0 0,-1 0 1 0 0,1-1 0 0 0,0 2-1 0 0,-1-1 1 0 0,1 0-1 0 0,-1 0 1 0 0,0 1 0 0 0,1 0-1 0 0,-1 0 1 0 0,0 0 0 0 0,0 0-1 0 0,0 0 1 0 0,0 1 0 0 0,0-1-1 0 0,-1 1 1 0 0,1 0-1 0 0,-1 0 1 0 0,0 0 0 0 0,1 0-1 0 0,-1 0 1 0 0,-1 0 0 0 0,1 1-1 0 0,0-1 1 0 0,-1 1 0 0 0,0-1-1 0 0,1 2-2 0 0,1 4 23 0 0,-1 0 0 0 0,0 0 0 0 0,0 0 0 0 0,-1 0 0 0 0,0 1-1 0 0,0-1 1 0 0,-1 0 0 0 0,-1 0 0 0 0,1 1 0 0 0,-2-1 0 0 0,0 3-23 0 0,-1-2 15 0 0,-1 0 0 0 0,-1-1 1 0 0,0 1-1 0 0,0-1 0 0 0,0-1 1 0 0,-1 1-1 0 0,-1-1 0 0 0,1 0 0 0 0,-1 0 1 0 0,-1 0-1 0 0,0-1 0 0 0,0-1 1 0 0,-1 1-16 0 0,3-2-20 0 0,0 0 1 0 0,0-1-1 0 0,-1 0 1 0 0,0 0-1 0 0,0-1 1 0 0,0 0-1 0 0,0 0 1 0 0,0-1-1 0 0,-1 1 1 0 0,1-2-1 0 0,-1 1 1 0 0,1-1-1 0 0,-1 0 1 0 0,0-1-1 0 0,1 1 1 0 0,-1-2-1 0 0,0 1 1 0 0,-2-1 19 0 0,7 0-113 0 0,1 0-1 0 0,0 0 1 0 0,0 0 0 0 0,-1 0-1 0 0,1-1 1 0 0,0 1 0 0 0,0-1 0 0 0,0 1-1 0 0,1-1 1 0 0,-1 1 0 0 0,0-1 0 0 0,1 0-1 0 0,-1 0 1 0 0,1 0 0 0 0,-1 0-1 0 0,1 0 1 0 0,0 0 0 0 0,0-1 0 0 0,0 1-1 0 0,0 0 1 0 0,0 0 0 0 0,0-1-1 0 0,1 1 1 0 0,-1-1 0 0 0,1 1 0 0 0,0-1-1 0 0,0 1 1 0 0,0 0 0 0 0,0-2 113 0 0,22-65-7087 0 0,-12 57 2440 0 0,-3 1-3897 0 0</inkml:trace>
  <inkml:trace contextRef="#ctx0" brushRef="#br0" timeOffset="4271.094">864 1394 6081 0 0,'0'0'3613'0'0,"0"0"-1915"0"0,0 0-747 0 0,0 0-19 0 0,0 0 44 0 0,0 0-9 0 0,0 0-100 0 0,0 0-167 0 0,0 0-157 0 0,0 0-115 0 0,0 0-68 0 0,0 0-77 0 0,0 0-43 0 0,-22 17-35 0 0,-65 55-41 0 0,84-70-152 0 0,1-1 0 0 0,0 1 0 0 0,0 0 0 0 0,0-1 0 0 0,0 1 0 0 0,1 0 0 0 0,-1 0 0 0 0,0 0 0 0 0,1 1 0 0 0,-1-1 0 0 0,1 0 0 0 0,0 1 0 0 0,0-1 0 0 0,0 1 0 0 0,0-1 0 0 0,0 1 0 0 0,0-1 0 0 0,1 1 0 0 0,-1-1 0 0 0,1 1 1 0 0,0 0-1 0 0,0-1 0 0 0,0 1 0 0 0,0 0 0 0 0,0-1 0 0 0,1 3-12 0 0,0 7 56 0 0,-2-9-19 0 0,1 1 0 0 0,-1 0-1 0 0,1 0 1 0 0,0 0-1 0 0,0 0 1 0 0,1 0-1 0 0,-1 0 1 0 0,1 0-1 0 0,0-1 1 0 0,0 1 0 0 0,0 0-1 0 0,0-1 1 0 0,0 1-1 0 0,1 0 1 0 0,0-1-1 0 0,0 1 1 0 0,0-1-1 0 0,0 0 1 0 0,0 0 0 0 0,1 0-1 0 0,0 0 1 0 0,-1 0-1 0 0,1-1 1 0 0,0 1-1 0 0,0-1 1 0 0,0 1-1 0 0,1-1 1 0 0,-1 0 0 0 0,0 0-1 0 0,1-1 1 0 0,0 1-1 0 0,-1-1 1 0 0,1 0-1 0 0,0 0 1 0 0,-1 0-1 0 0,1 0 1 0 0,0-1 0 0 0,0 1-1 0 0,0-1-36 0 0,5-2 117 0 0,1 0 0 0 0,-1-1 0 0 0,0 0 0 0 0,0 0 0 0 0,0-1 0 0 0,0 0 0 0 0,-1-1 1 0 0,1 0-1 0 0,-1 0 0 0 0,-1-1 0 0 0,1 0 0 0 0,-1 0 0 0 0,0 0 0 0 0,0-1 0 0 0,0-1 0 0 0,-1 1 0 0 0,-1-1 0 0 0,1 0 0 0 0,-1 0 0 0 0,0 0 0 0 0,-1-1 0 0 0,3-9-117 0 0,-4 14-5 0 0,-1 0 0 0 0,0-1 0 0 0,0 1 0 0 0,0-1 0 0 0,0 1 0 0 0,-1-1 0 0 0,0 0 0 0 0,0 0 0 0 0,0 0 0 0 0,0 0-1 0 0,-1 0 1 0 0,0 0 0 0 0,0 0 0 0 0,-1 0 0 0 0,1 0 0 0 0,-1 1 0 0 0,0-1 0 0 0,0 0 0 0 0,0 0 0 0 0,-1 0 0 0 0,0 1 0 0 0,0-1-1 0 0,0 1 1 0 0,-1-1 0 0 0,1 1 0 0 0,-1 0 0 0 0,0 0 0 0 0,0 0 0 0 0,0 0 0 0 0,-1 1 0 0 0,1-1 0 0 0,-1 1 0 0 0,0 0 0 0 0,0 0 0 0 0,0 0-1 0 0,0 1 1 0 0,-1 0 0 0 0,1-1 0 0 0,-1 1 0 0 0,1 1 0 0 0,-1-1 0 0 0,-4 0 5 0 0,4 1-223 0 0,0 1 1 0 0,1 0-1 0 0,-1 0 1 0 0,0 1-1 0 0,0-1 1 0 0,0 1-1 0 0,0 0 1 0 0,0 1-1 0 0,0-1 1 0 0,1 1-1 0 0,-1 0 1 0 0,1 0-1 0 0,-1 0 1 0 0,1 1-1 0 0,-3 1 224 0 0,-21 19-7549 0 0,18-15-3348 0 0</inkml:trace>
  <inkml:trace contextRef="#ctx0" brushRef="#br0" timeOffset="4787.516">1479 1290 3921 0 0,'0'0'1464'0'0,"0"0"-329"0"0,0 0 55 0 0,0 0 250 0 0,0 0 127 0 0,0 0-25 0 0,0 0-143 0 0,0 0-208 0 0,0 0-137 0 0,0 0-117 0 0,0 0-129 0 0,0 0-157 0 0,0 0-149 0 0,-32 16-114 0 0,-100 49-86 0 0,86-38 237 0 0,46-26-523 0 0,0 0 0 0 0,0-1-1 0 0,1 1 1 0 0,-1 0 0 0 0,0 0 0 0 0,0 0 0 0 0,1 0 0 0 0,-1-1 0 0 0,1 1 0 0 0,-1 0 0 0 0,1 0 0 0 0,-1-1 0 0 0,1 1 0 0 0,-1 0 0 0 0,1-1 0 0 0,0 1 0 0 0,-1 0 0 0 0,1-1 0 0 0,0 1 0 0 0,-1-1 0 0 0,1 1 0 0 0,0-1 0 0 0,0 0 0 0 0,0 1 0 0 0,-1-1-1 0 0,1 0 1 0 0,0 1 0 0 0,0-1 0 0 0,0 0 0 0 0,0 0 0 0 0,0 0 0 0 0,0 0 0 0 0,-1 0 0 0 0,1 0 0 0 0,0 0 0 0 0,0 0 0 0 0,0 0 0 0 0,0 0 0 0 0,0-1 0 0 0,0 1 0 0 0,-1 0 0 0 0,1 0 0 0 0,0-1 0 0 0,0 1 0 0 0,0-1 0 0 0,0 0-16 0 0,12 2 187 0 0,2 1-35 0 0,-9-2-118 0 0,-1 0 0 0 0,0 1 1 0 0,1-1-1 0 0,-1 1 0 0 0,0 1 0 0 0,0-1 1 0 0,0 1-1 0 0,0 0 0 0 0,0 0 0 0 0,0 0 1 0 0,-1 1-1 0 0,1-1 0 0 0,-1 1 0 0 0,1 1 1 0 0,2 2-35 0 0,-5-4 48 0 0,0 0 1 0 0,-1 0-1 0 0,1 1 1 0 0,-1-1-1 0 0,0 0 1 0 0,0 1 0 0 0,0-1-1 0 0,0 1 1 0 0,0 0-1 0 0,0-1 1 0 0,-1 1 0 0 0,1 0-1 0 0,-1-1 1 0 0,0 1-1 0 0,1 0 1 0 0,-1 0-1 0 0,-1-1 1 0 0,1 1 0 0 0,0 0-1 0 0,-1 0 1 0 0,1-1-1 0 0,-1 1 1 0 0,0-1-1 0 0,0 1 1 0 0,0 0 0 0 0,0-1-1 0 0,0 0 1 0 0,-1 1-1 0 0,1-1 1 0 0,-1 0-1 0 0,0 1 1 0 0,1-1 0 0 0,-1 0-1 0 0,-2 1-48 0 0,-81 52 632 0 0,-69-22-1019 0 0,164-51-1608 0 0,18 4-173 0 0,-6 3-1529 0 0,0-1-5028 0 0,-12 4 1797 0 0</inkml:trace>
  <inkml:trace contextRef="#ctx0" brushRef="#br0" timeOffset="5027.645">1685 1486 11002 0 0,'0'0'1834'0'0,"0"0"-535"0"0,0 0-235 0 0,0 0-25 0 0,0 0-71 0 0,0 0-147 0 0,0 0-259 0 0,0 0-234 0 0,0 0-173 0 0,0 0-86 0 0,0 0-43 0 0,0 0-37 0 0,-4 20-52 0 0,-12 64-82 0 0,16-84 117 0 0,1-1 0 0 0,-1 1 0 0 0,1 0 0 0 0,-1 0 1 0 0,1 0-1 0 0,-1 0 0 0 0,1 0 0 0 0,-1-1 0 0 0,1 1 0 0 0,-1 0 0 0 0,1 0 0 0 0,-1 0 0 0 0,1 0 0 0 0,-1 0 0 0 0,1 0 1 0 0,-1 1-1 0 0,1-1 0 0 0,-1 0 0 0 0,1 0 0 0 0,-1 0 0 0 0,1 0 0 0 0,-1 1 0 0 0,1-1 0 0 0,-1 0 0 0 0,0 0 0 0 0,1 1 1 0 0,-1-1-1 0 0,1 0 0 0 0,-1 1 0 0 0,0-1 0 0 0,1 0 0 0 0,-1 1 0 0 0,0-1 0 0 0,1 1 0 0 0,-1-1 0 0 0,0 0 0 0 0,0 1 1 0 0,1-1-1 0 0,-1 1 0 0 0,0-1 0 0 0,0 1 0 0 0,0-1 0 0 0,0 1 0 0 0,0-1 0 0 0,0 1 0 0 0,1-1 0 0 0,-1 1 0 0 0,0-1 1 0 0,-1 1-1 0 0,1-1 0 0 0,0 1 0 0 0,0-1 0 0 0,0 1 0 0 0,0-1 0 0 0,0 1 0 0 0,0-1 0 0 0,0 1 0 0 0,-1-1 1 0 0,1 1-1 0 0,0-1 0 0 0,0 0 0 0 0,-1 1 0 0 0,1-1 0 0 0,0 1 0 0 0,-1-1 0 0 0,1 1 28 0 0,10-10-6244 0 0,-6 5-3642 0 0</inkml:trace>
  <inkml:trace contextRef="#ctx0" brushRef="#br0" timeOffset="5202.635">1672 1257 15787 0 0,'0'0'1641'0'0,"0"0"-569"0"0,0 0-184 0 0,0 0-104 0 0,0 0-144 0 0,0 0-215 0 0,0 0-225 0 0,0 0-168 0 0,0 0-96 0 0,0 0-8 0 0,0 0-48 0 0,0 0-49 0 0,0 0-111 0 0,0 0-216 0 0,-13 41-440 0 0,23-34-1320 0 0,-5 1-2993 0 0,-1-5-6578 0 0</inkml:trace>
  <inkml:trace contextRef="#ctx0" brushRef="#br0" timeOffset="5560.599">1943 1154 10218 0 0,'0'0'1846'0'0,"0"0"-491"0"0,0 0-252 0 0,0 0-86 0 0,0 0-91 0 0,0 0-103 0 0,0 0-76 0 0,0 0-45 0 0,0 0 18 0 0,0 0 13 0 0,0 0-68 0 0,0 0-81 0 0,4 8-74 0 0,32 102 2030 0 0,-32-58-2152 0 0,-3 0-1 0 0,-2 1 0 0 0,-2-1 1 0 0,-3 4-388 0 0,-5 39-205 0 0,31-98-3332 0 0,-16-11-595 0 0,-2 6-3904 0 0,0 4-2093 0 0</inkml:trace>
  <inkml:trace contextRef="#ctx0" brushRef="#br0" timeOffset="5739.175">1821 1449 10970 0 0,'0'0'2007'0'0,"0"0"-638"0"0,0 0-252 0 0,0 0-2 0 0,0 0 39 0 0,0 0 13 0 0,0 0-131 0 0,0 0-184 0 0,0 0-94 0 0,0 0-108 0 0,0 0-93 0 0,0 0-61 0 0,0 0-102 0 0,28 0-74 0 0,134 0 125 0 0,-61 2 164 0 0,-52-1-2893 0 0,-2-1-7057 0 0,-43 0-1738 0 0</inkml:trace>
  <inkml:trace contextRef="#ctx0" brushRef="#br0" timeOffset="5984.631">2346 1497 2473 0 0,'0'0'4626'0'0,"0"0"-2287"0"0,0 0-773 0 0,0 0-91 0 0,0 0-94 0 0,0 0-214 0 0,0 0-275 0 0,0 0-258 0 0,0 0-210 0 0,0 0-157 0 0,0 0-105 0 0,0 0-78 0 0,3 21-57 0 0,9 62-46 0 0,-12-82-8 0 0,-1 0 0 0 0,1 0-1 0 0,0-1 1 0 0,0 1 0 0 0,0 0-1 0 0,0 0 1 0 0,0 0 0 0 0,0 0-1 0 0,0 0 1 0 0,0-1 0 0 0,0 1-1 0 0,1 0 1 0 0,-1 0-1 0 0,0 0 1 0 0,0 0 0 0 0,1-1-1 0 0,-1 1 1 0 0,1 0 0 0 0,-1 0-1 0 0,1-1 1 0 0,-1 1 0 0 0,1 0-1 0 0,-1 0 1 0 0,1-1 0 0 0,-1 1-1 0 0,1-1 1 0 0,0 1-1 0 0,-1-1 1 0 0,1 1 0 0 0,0-1-1 0 0,0 1 1 0 0,-1-1 0 0 0,1 1-1 0 0,0-1 1 0 0,0 0 0 0 0,0 0-1 0 0,0 1 1 0 0,-1-1 0 0 0,1 0-1 0 0,0 0 1 0 0,0 0 0 0 0,0 0-1 0 0,0 0 1 0 0,0 0-1 0 0,0 0 1 0 0,0 0 27 0 0,6-5-3047 0 0,-4 1-3595 0 0,-1-3 91 0 0</inkml:trace>
  <inkml:trace contextRef="#ctx0" brushRef="#br0" timeOffset="6234.658">2359 1265 13915 0 0,'0'0'2537'0'0,"0"0"-970"0"0,0 0-529 0 0,0 0-117 0 0,0 0-44 0 0,0 0-122 0 0,0 0-202 0 0,0 0-235 0 0,0 0-210 0 0,0 0-148 0 0,0 0-90 0 0,0 0-26 0 0,0 0-32 0 0,-5-2-65 0 0,-20 3-302 0 0,33 18-4903 0 0,-3-12-972 0 0,-1 1-2949 0 0</inkml:trace>
  <inkml:trace contextRef="#ctx0" brushRef="#br0" timeOffset="6501.587">2589 1419 10778 0 0,'0'0'1797'0'0,"0"0"-373"0"0,0 0-109 0 0,0 0-33 0 0,0 0-138 0 0,0 0-231 0 0,0 0-265 0 0,0 0-221 0 0,0 0-129 0 0,0 0-74 0 0,0 0-60 0 0,0 0-43 0 0,-11 21-37 0 0,-35 64-41 0 0,45-83-26 0 0,0 0-1 0 0,0-1 1 0 0,0 1 0 0 0,0-1 0 0 0,1 1 0 0 0,-1 0 0 0 0,0 0-1 0 0,1 0 1 0 0,-1-1 0 0 0,1 1 0 0 0,-1 0 0 0 0,1 0 0 0 0,0 0-1 0 0,0 0 1 0 0,0 0 0 0 0,0-1 0 0 0,0 1 0 0 0,0 0 0 0 0,1 0-1 0 0,-1 0 1 0 0,1 0 0 0 0,-1 0 0 0 0,1-1 0 0 0,0 1 0 0 0,-1 0-1 0 0,1 0 1 0 0,0-1 0 0 0,0 1 0 0 0,0-1 0 0 0,0 1 0 0 0,1-1-1 0 0,-1 1 1 0 0,0-1 0 0 0,1 0 0 0 0,-1 0 0 0 0,1 1 0 0 0,-1-1-1 0 0,1 0 1 0 0,-1 0 0 0 0,1 0 0 0 0,0-1 0 0 0,0 1 0 0 0,-1 0-1 0 0,1-1 1 0 0,0 1 0 0 0,0-1 0 0 0,0 1 0 0 0,0-1-1 0 0,-1 0 1 0 0,1 0 0 0 0,0 0 0 0 0,0 0 0 0 0,0 0 0 0 0,0 0-1 0 0,0-1 1 0 0,0 1 0 0 0,-1-1 0 0 0,1 1 0 0 0,2-2-17 0 0,-2 2 56 0 0,4 0 60 0 0,0 0 1 0 0,0 0-1 0 0,0-1 0 0 0,0 0 0 0 0,0-1 0 0 0,0 1 0 0 0,0-1 0 0 0,0 0 0 0 0,-1 0 0 0 0,1-1 0 0 0,-1 0 0 0 0,0 0 1 0 0,1 0-1 0 0,-1 0 0 0 0,0-1 0 0 0,-1 0 0 0 0,1 0 0 0 0,-1-1 0 0 0,0 1 0 0 0,0-1 0 0 0,0 0 0 0 0,-1 0 1 0 0,1 0-1 0 0,-1 0 0 0 0,0 0 0 0 0,-1-1 0 0 0,0 0 0 0 0,1 1 0 0 0,-2-1 0 0 0,1 0 0 0 0,-1 0 0 0 0,0 0 1 0 0,0 0-1 0 0,0 0 0 0 0,-1 0 0 0 0,0-2-116 0 0,0 4 0 0 0,0-1 1 0 0,0 1-1 0 0,-1 0 1 0 0,0 0-1 0 0,1-1 1 0 0,-2 1-1 0 0,1 0 1 0 0,0 0-1 0 0,-1 0 1 0 0,0 0-1 0 0,0 0 1 0 0,0 0-1 0 0,0 0 1 0 0,0 1-1 0 0,-1-1 1 0 0,0 1-1 0 0,0 0 1 0 0,0 0-1 0 0,0 0 1 0 0,0 0-1 0 0,-1 0 1 0 0,1 0-1 0 0,-1 1 1 0 0,0-1-1 0 0,-61-12-1720 0 0,22 22-7416 0 0,35-3-1254 0 0</inkml:trace>
  <inkml:trace contextRef="#ctx0" brushRef="#br0" timeOffset="6868.323">2841 1511 8874 0 0,'0'0'3974'0'0,"0"0"-1864"0"0,0 0-676 0 0,0 0-6 0 0,0 0-104 0 0,0 0-168 0 0,0 0-194 0 0,0 0-214 0 0,0 0-157 0 0,0 0-92 0 0,0 0-99 0 0,0 0-95 0 0,0 0-60 0 0,15-20-56 0 0,45-65-45 0 0,-6 29 109 0 0,-53 55-262 0 0,-1 0-1 0 0,1 0 1 0 0,0 1-1 0 0,0-1 1 0 0,0 0 0 0 0,-1 0-1 0 0,1 1 1 0 0,0-1 0 0 0,0 1-1 0 0,0-1 1 0 0,0 1 0 0 0,0-1-1 0 0,0 1 1 0 0,1 0 0 0 0,-1-1-1 0 0,0 1 1 0 0,0 0-1 0 0,0 0 1 0 0,0 0 0 0 0,0 0-1 0 0,0 0 1 0 0,1 0 0 0 0,-1 0-1 0 0,0 0 1 0 0,0 0 0 0 0,0 0-1 0 0,0 1 1 0 0,0-1-1 0 0,0 0 1 0 0,0 1 0 0 0,0-1-1 0 0,0 1 1 0 0,0-1 0 0 0,0 1-1 0 0,0 0 1 0 0,0-1 0 0 0,0 1-1 0 0,0 0 1 0 0,-1 0-1 0 0,1-1 1 0 0,0 1 0 0 0,0 0-1 0 0,-1 0 1 0 0,1 0 0 0 0,-1 0-1 0 0,1 0 1 0 0,-1 0 0 0 0,1 0-1 0 0,-1 0 1 0 0,1 0 0 0 0,-1 0-1 0 0,0 1 10 0 0,53 112-159 0 0,-48-109 210 0 0,0-1 0 0 0,0 0-1 0 0,0-1 1 0 0,0 1 0 0 0,1-1-1 0 0,0 0 1 0 0,-1 0 0 0 0,1-1-1 0 0,0 0 1 0 0,0 0-1 0 0,0 0 1 0 0,1-1 0 0 0,-1 0-1 0 0,0 0 1 0 0,1 0 0 0 0,-1-1-1 0 0,0 0 1 0 0,1 0 0 0 0,-1 0-1 0 0,0-1 1 0 0,1 0-1 0 0,-1-1 1 0 0,0 1 0 0 0,0-1-1 0 0,0 0 1 0 0,0-1 0 0 0,0 1-1 0 0,0-1 1 0 0,-1 0 0 0 0,1-1-1 0 0,-1 0 1 0 0,5-3-51 0 0,-2 0 114 0 0,1 0 0 0 0,-1 0 0 0 0,0-1 0 0 0,0 0 0 0 0,-1-1 1 0 0,0 1-1 0 0,-1-2 0 0 0,0 1 0 0 0,0 0 0 0 0,-1-1 0 0 0,-1 0 0 0 0,2-4-114 0 0,12-48-390 0 0,-16 48-4800 0 0,-2 1-5245 0 0,0 9-530 0 0</inkml:trace>
  <inkml:trace contextRef="#ctx0" brushRef="#br0" timeOffset="16039.8">1 2358 8082 0 0,'0'0'615'0'0,"0"0"-429"0"0,0 0 80 0 0,0 0 442 0 0,0 0 353 0 0,0 0 250 0 0,0 0 111 0 0,32-6-32 0 0,103-22-109 0 0,-32-13 830 0 0,-75 27-1568 0 0,56-28 445 0 0,-3-4 0 0 0,-2-3 1 0 0,44-37-989 0 0,-78 41 849 0 0,-52 49 1213 0 0,-11 24-2067 0 0,1 1 1 0 0,1 0-1 0 0,2 1 1 0 0,0 0-1 0 0,3 2 1 0 0,0-1-1 0 0,-5 33 5 0 0,-39 251 159 0 0,45-217-171 0 0,-13 87-35 0 0,-8-66 39 0 0,29-111-75 0 0,-1 0-1 0 0,1-1 1 0 0,-1 0-1 0 0,-1 1 1 0 0,1-1 0 0 0,-1 0-1 0 0,-1 0 1 0 0,1-1-1 0 0,-1 0 1 0 0,0 1 0 0 0,0-2-1 0 0,-1 1 1 0 0,0 0-1 0 0,0-1 1 0 0,0 0 0 0 0,-1-1-1 0 0,0 1 1 0 0,0-1-1 0 0,0-1 1 0 0,0 1 0 0 0,0-1-1 0 0,-1 0 1 0 0,1-1-1 0 0,-1 0 1 0 0,0 0 0 0 0,0-1-1 0 0,0 0 1 0 0,0 0 83 0 0,2 0-184 0 0,-1 0 0 0 0,1 0 0 0 0,-1-1 0 0 0,1 0 0 0 0,-1-1 0 0 0,1 1 0 0 0,-1-1 0 0 0,1 0 0 0 0,-1-1 0 0 0,1 0 0 0 0,0 0 0 0 0,0 0 0 0 0,-1 0 0 0 0,2-1 0 0 0,-1 0 0 0 0,0-1 0 0 0,1 1 0 0 0,-1-1 0 0 0,1 0 0 0 0,0 0 0 0 0,0-1 0 0 0,1 1 0 0 0,-1-1 0 0 0,1 0 0 0 0,0 0 0 0 0,0-1 0 0 0,1 1 0 0 0,-3-6 184 0 0,4 6 36 0 0,0-1 0 0 0,0 0 0 0 0,1 1 0 0 0,0-1 0 0 0,0 0 0 0 0,0 0 1 0 0,1 0-1 0 0,0 0 0 0 0,0 1 0 0 0,0-1 0 0 0,1 0 0 0 0,-1 0 0 0 0,2 0 0 0 0,-1 0 0 0 0,0 1 0 0 0,1-1 0 0 0,0 1 0 0 0,1-1 0 0 0,-1 1 1 0 0,1 0-1 0 0,0 0 0 0 0,0 0 0 0 0,1 0 0 0 0,2-3-36 0 0,107-98 2116 0 0,-111 104-2084 0 0,18-11 443 0 0,1 0 0 0 0,1 1 1 0 0,-1 2-1 0 0,2 0 0 0 0,-1 1 0 0 0,7-1-475 0 0,-5 4 170 0 0,-1 2-1 0 0,1 0 0 0 0,0 1 0 0 0,0 2 0 0 0,0 0 1 0 0,0 2-1 0 0,0 1 0 0 0,0 0 0 0 0,8 3-169 0 0,24-1-1431 0 0,-37-3-1714 0 0,-1-1-3999 0 0,-13 0-3821 0 0</inkml:trace>
  <inkml:trace contextRef="#ctx0" brushRef="#br0" timeOffset="16288.624">993 2653 6473 0 0,'0'0'1713'0'0,"0"0"-497"0"0,0 0-161 0 0,0 0 81 0 0,0 0 31 0 0,0 0-115 0 0,0 0-266 0 0,0 0-335 0 0,0 0-251 0 0,0 0-134 0 0,0 0-87 0 0,-2 28-47 0 0,-5 86-59 0 0,9-84-46 0 0,6-28-282 0 0,-5-3-65 0 0,0 1 48 0 0,5-1-1688 0 0,-4-2-2530 0 0,-3-1-1939 0 0</inkml:trace>
  <inkml:trace contextRef="#ctx0" brushRef="#br0" timeOffset="20670.883">993 2310 2385 0 0,'0'0'1823'0'0,"0"0"-124"0"0,0 0 13 0 0,0 0 40 0 0,0 0-39 0 0,0 0-124 0 0,0 0-160 0 0,0 0-214 0 0,0 0-233 0 0,0 0-228 0 0,0 0-186 0 0,5-3-129 0 0,13-12-58 0 0,-13 11-18 0 0,-5 4-3 0 0,-9 40 4456 0 0,5-36-4220 0 0,3-6 1050 0 0,4-7-2077 0 0,15-17-808 0 0,-7 16-1743 0 0,-4 3-2673 0 0,-1 3-6019 0 0</inkml:trace>
  <inkml:trace contextRef="#ctx0" brushRef="#br0" timeOffset="21378.648">1435 2487 9202 0 0,'0'0'2306'0'0,"0"0"-310"0"0,0 0-185 0 0,0 0-92 0 0,0 0-189 0 0,0 0-286 0 0,0 0-336 0 0,0 0-278 0 0,0 0-185 0 0,0 0-157 0 0,0 0-92 0 0,0 0-58 0 0,0 0-44 0 0,-9 12-18 0 0,-51 102 46 0 0,53-88-99 0 0,3-6-39 0 0,-1 0 1 0 0,-2 0-1 0 0,0-1 0 0 0,-1 0 1 0 0,0 0-1 0 0,-2-1 0 0 0,-5 8 16 0 0,-10 11 6 0 0,24-37 32 0 0,1 0 40 0 0,0 0 19 0 0,0 0 67 0 0,3-12 384 0 0,101-157 374 0 0,-94 156-877 0 0,0-2-3 0 0,0 1 0 0 0,2 1 0 0 0,0 0 0 0 0,0 0 1 0 0,1 1-1 0 0,1 1 0 0 0,14-10-42 0 0,-29 22-2 0 0,1-1 1 0 0,0 0 0 0 0,0 1-1 0 0,0-1 1 0 0,0 0 0 0 0,0 1-1 0 0,0-1 1 0 0,0 0 0 0 0,0 1-1 0 0,0-1 1 0 0,0 1 0 0 0,0-1-1 0 0,0 0 1 0 0,0 1 0 0 0,0-1-1 0 0,0 0 1 0 0,0 1 0 0 0,0-1-1 0 0,0 1 1 0 0,0-1 0 0 0,1 0-1 0 0,-1 1 1 0 0,0-1 0 0 0,0 0-1 0 0,0 0 1 0 0,1 1 0 0 0,-1-1 0 0 0,0 0-1 0 0,0 1 1 0 0,1-1 0 0 0,-1 0-1 0 0,0 0 1 0 0,1 0 0 0 0,-1 1-1 0 0,0-1 1 0 0,1 0 0 0 0,-1 0-1 0 0,0 0 1 0 0,1 0 0 0 0,-1 1-1 0 0,0-1 1 0 0,1 0 0 0 0,-1 0-1 0 0,0 0 1 0 0,1 0 0 0 0,-1 0-1 0 0,1 0 1 0 0,-1 0 0 0 0,0 0-1 0 0,1 0 1 0 0,-1 0 0 0 0,0 0-1 0 0,1-1 1 0 0,-1 1 0 0 0,1 0-1 0 0,-1 0 1 0 0,0 0 0 0 0,1 0-1 0 0,-1-1 1 0 0,0 1 0 0 0,0 0-1 0 0,1 0 1 0 0,-1 0 0 0 0,0-1-1 0 0,1 1 2 0 0,-2 9 57 0 0,1 18-33 0 0,4 72-46 0 0,-3-96 19 0 0,0 0 0 0 0,-1 1 0 0 0,1-1 0 0 0,0 0 0 0 0,0 0 0 0 0,1 0 0 0 0,-1 0 0 0 0,1 0 1 0 0,-1 0-1 0 0,1 0 0 0 0,0-1 0 0 0,0 1 0 0 0,0-1 0 0 0,0 1 0 0 0,1-1 0 0 0,-1 0 0 0 0,1 1 0 0 0,-1-1 0 0 0,1-1 0 0 0,0 1 0 0 0,0 0 0 0 0,0-1 0 0 0,0 1 0 0 0,0-1 1 0 0,0 0-1 0 0,2 1 3 0 0,0-2 37 0 0,0 1 0 0 0,0-1 1 0 0,0 0-1 0 0,0-1 0 0 0,0 1 1 0 0,0-1-1 0 0,0 0 0 0 0,-1 0 1 0 0,1 0-1 0 0,0-1 0 0 0,0 1 1 0 0,-1-1-1 0 0,1 0 0 0 0,-1-1 1 0 0,0 1-1 0 0,1-1 0 0 0,-1 0 1 0 0,0 0-1 0 0,-1 0 0 0 0,1-1 1 0 0,0 1-1 0 0,-1-1 1 0 0,0 0-1 0 0,0 0 0 0 0,1-1-37 0 0,56-112 1326 0 0,-51 55-1205 0 0,-9 61-396 0 0,0 1-242 0 0,0 0-318 0 0,0 0-377 0 0,1 8-4879 0 0,0-5 6 0 0,1 1-5603 0 0</inkml:trace>
  <inkml:trace contextRef="#ctx0" brushRef="#br0" timeOffset="21921.918">1998 2505 8770 0 0,'0'0'2535'0'0,"0"0"-609"0"0,0 0-274 0 0,0 0-111 0 0,0 0-137 0 0,0 0-236 0 0,0 0-306 0 0,0 0-252 0 0,0 0-152 0 0,0 0-97 0 0,0 0-78 0 0,0 0-70 0 0,0 0-73 0 0,-16 13-56 0 0,-52 41-34 0 0,65-52-48 0 0,1 0 1 0 0,-1 0 0 0 0,1 0-1 0 0,0 0 1 0 0,-1 1 0 0 0,1-1-1 0 0,0 1 1 0 0,1-1-1 0 0,-1 1 1 0 0,0 0 0 0 0,1-1-1 0 0,-1 1 1 0 0,1 0 0 0 0,0 0-1 0 0,0 0 1 0 0,0 0-1 0 0,0 0 1 0 0,1 0 0 0 0,-1 0-1 0 0,1 1 1 0 0,0-1 0 0 0,0 0-1 0 0,0 0 1 0 0,0 0 0 0 0,1 1-3 0 0,-1 8-4 0 0,0-8 14 0 0,0-1-1 0 0,1 0 0 0 0,-1 0 1 0 0,1 0-1 0 0,-1 0 0 0 0,1 0 1 0 0,0 0-1 0 0,0 0 1 0 0,1 0-1 0 0,-1 0 0 0 0,0-1 1 0 0,1 1-1 0 0,0 0 0 0 0,0-1 1 0 0,-1 1-1 0 0,2-1 0 0 0,-1 1 1 0 0,0-1-1 0 0,0 0 0 0 0,1 0 1 0 0,-1 0-1 0 0,1-1 0 0 0,-1 1 1 0 0,1 0-1 0 0,0-1 1 0 0,0 0-1 0 0,0 1 0 0 0,0-1 1 0 0,0 0-1 0 0,0-1 0 0 0,0 1 1 0 0,3 0-10 0 0,1 0 111 0 0,0 0 1 0 0,0 0-1 0 0,0-1 1 0 0,1 0-1 0 0,-1 0 0 0 0,0-1 1 0 0,0 0-1 0 0,1 0 1 0 0,-1-1-1 0 0,0 0 1 0 0,0 0-1 0 0,-1-1 1 0 0,7-2-112 0 0,9-10 171 0 0,-1 0 1 0 0,-1-2 0 0 0,0 0-1 0 0,-1-1 1 0 0,-1-1 0 0 0,-1-1-1 0 0,-1-1 1 0 0,-1 0 0 0 0,0 0-1 0 0,-2-2 1 0 0,0 0 0 0 0,-2 0-1 0 0,0-1 1 0 0,-2-1-1 0 0,-1 1 1 0 0,-1-2 0 0 0,4-22-172 0 0,-7 31 2 0 0,-1 1 1 0 0,0-1 0 0 0,-2-1-1 0 0,0 1 1 0 0,-1 0 0 0 0,0 0-1 0 0,-1 0 1 0 0,-1-1 0 0 0,-4-12-3 0 0,5 25-8 0 0,-1 1 1 0 0,0 0 0 0 0,0 0-1 0 0,0 0 1 0 0,-1 0 0 0 0,1 0-1 0 0,-1 0 1 0 0,0 1 0 0 0,0-1-1 0 0,0 1 1 0 0,0 0 0 0 0,0 0-1 0 0,-1 0 1 0 0,0 1 0 0 0,0-1-1 0 0,1 1 1 0 0,-1-1 0 0 0,0 1-1 0 0,-1 1 1 0 0,1-1 0 0 0,0 1-1 0 0,-1-1 1 0 0,1 1 0 0 0,0 0-1 0 0,-1 1 1 0 0,1-1 0 0 0,-1 1-1 0 0,0 0 1 0 0,1 0 0 0 0,-1 0-1 0 0,1 1 1 0 0,-1-1 0 0 0,1 1-1 0 0,-1 0 1 0 0,1 1 0 0 0,0-1-1 0 0,0 1 1 0 0,-1 0 0 0 0,1 0-1 0 0,0 0 1 0 0,0 0 0 0 0,1 1-1 0 0,-1-1 1 0 0,0 1 0 0 0,1 0-1 0 0,-3 3 8 0 0,-2 0 7 0 0,0 1 0 0 0,1 0 1 0 0,0 0-1 0 0,0 1 0 0 0,0 0 0 0 0,1 1 0 0 0,0-1 0 0 0,0 1 0 0 0,1 0 0 0 0,1 0 0 0 0,-1 1 0 0 0,1-1 0 0 0,1 1 0 0 0,0 0 0 0 0,0 0 0 0 0,1 1 0 0 0,0-1 1 0 0,1 0-1 0 0,0 0 0 0 0,1 3-7 0 0,-1 5 25 0 0,2-1 0 0 0,0 0 0 0 0,0 0 0 0 0,2 0-1 0 0,0 0 1 0 0,1 0 0 0 0,0 0 0 0 0,2-1 0 0 0,0 0 0 0 0,1 0 0 0 0,0 0 0 0 0,1-1 0 0 0,1 0 0 0 0,6 8-25 0 0,8 7 164 0 0,2-1 0 0 0,0-1 0 0 0,2-2-1 0 0,1 0 1 0 0,1-2 0 0 0,0-1 0 0 0,27 14-164 0 0,-34-23 75 0 0,0-1 0 0 0,1-2 0 0 0,1 0 0 0 0,0-2-1 0 0,0 0 1 0 0,1-2 0 0 0,22 5-75 0 0,-45-12-28 0 0,-1 0 0 0 0,0 0 0 0 0,1 1 0 0 0,-1-1 0 0 0,0 0 0 0 0,1 0 0 0 0,-1-1 0 0 0,1 1 0 0 0,-1 0 0 0 0,0 0 0 0 0,1-1 0 0 0,-1 1 0 0 0,0 0 0 0 0,1-1 0 0 0,-1 1 0 0 0,0-1 0 0 0,0 0 0 0 0,0 1 0 0 0,1-1 0 0 0,-1 0-1 0 0,0 0 1 0 0,0 0 0 0 0,0 0 0 0 0,0 0 0 0 0,0 0 0 0 0,0 0 0 0 0,-1 0 0 0 0,1 0 0 0 0,0 0 0 0 0,0-1 0 0 0,-1 1 0 0 0,1 0 0 0 0,-1 0 0 0 0,1-1 0 0 0,-1 1 0 0 0,0 0 0 0 0,1-1 0 0 0,-1 1 0 0 0,0-1 0 0 0,0 1 0 0 0,0-1 28 0 0,2-25-6798 0 0,-2 20-5023 0 0</inkml:trace>
  <inkml:trace contextRef="#ctx0" brushRef="#br0" timeOffset="24110.917">3381 2472 5041 0 0,'0'0'1971'0'0,"0"0"-149"0"0,0 0-30 0 0,0 0 21 0 0,0 0-85 0 0,0 0-245 0 0,0 0-328 0 0,0 0-306 0 0,0 0-174 0 0,0 0-29 0 0,0 0 53 0 0,4 6 54 0 0,52 96 2136 0 0,27 119-865 0 0,-22-58-1520 0 0,-48-253 1677 0 0,8-20-2071 0 0,4 2 1 0 0,17-39-111 0 0,-20 67-85 0 0,-22 79 15 0 0,0 1-27 0 0,0 0-59 0 0,0 0-57 0 0,0 0-86 0 0,0 0-124 0 0,0 23-2660 0 0,0-20 2230 0 0,0 9-1351 0 0,3-6-5955 0 0,2-2-3365 0 0</inkml:trace>
  <inkml:trace contextRef="#ctx0" brushRef="#br0" timeOffset="26025.628">5330 2575 12579 0 0,'0'0'1720'0'0,"0"0"-404"0"0,0 0-146 0 0,0 0 96 0 0,0 0 4 0 0,0 0-104 0 0,0 0-160 0 0,0 0-150 0 0,0 0-135 0 0,0 0-97 0 0,0 0-94 0 0,0 0-110 0 0,0 0-67 0 0,-29 1-47 0 0,-91 3-44 0 0,58 10 161 0 0,51-7-399 0 0,0 0-1 0 0,1 1 1 0 0,0 1 0 0 0,0-1-1 0 0,1 2 1 0 0,1-1 0 0 0,-1 1-1 0 0,1 1 1 0 0,1-1 0 0 0,0 1-1 0 0,0 0 1 0 0,1 1-1 0 0,1 0 1 0 0,0 0 0 0 0,1 0-1 0 0,0 0 1 0 0,0 1 0 0 0,2 0-1 0 0,-1-1 1 0 0,2 1-1 0 0,0 0 1 0 0,0 0 0 0 0,1 0-1 0 0,1 0 1 0 0,1 7-24 0 0,-3-14 5 0 0,1 0 0 0 0,1-1-1 0 0,-1 1 1 0 0,1 0 0 0 0,0 0 0 0 0,0 0-1 0 0,1-1 1 0 0,-1 1 0 0 0,1 0 0 0 0,1-1 0 0 0,-1 0-1 0 0,1 1 1 0 0,0-1 0 0 0,0 0 0 0 0,0-1-1 0 0,1 1 1 0 0,0 0 0 0 0,-1-1 0 0 0,2 0 0 0 0,-1 0-1 0 0,0 0 1 0 0,1 0 0 0 0,0-1 0 0 0,0 0-1 0 0,0 0 1 0 0,0 0 0 0 0,0-1 0 0 0,1 1-1 0 0,-1-1 1 0 0,1-1 0 0 0,1 1-5 0 0,-1-1 43 0 0,-1-1 1 0 0,1 0-1 0 0,0 0 0 0 0,-1-1 0 0 0,1 1 1 0 0,0-1-1 0 0,-1 0 0 0 0,1-1 0 0 0,-1 0 1 0 0,0 0-1 0 0,1 0 0 0 0,-1 0 0 0 0,0-1 1 0 0,0 0-1 0 0,-1 0 0 0 0,4-2-43 0 0,19-19 86 0 0,-2-1-1 0 0,-1-2 1 0 0,0 0 0 0 0,-3-1-1 0 0,0-1 1 0 0,-2-1-1 0 0,0-1 1 0 0,3-13-86 0 0,7-6 69 0 0,-21 39-28 0 0,-8 21-110 0 0,0 2 87 0 0,0 1 8 0 0,-2 3-17 0 0,1-1 1 0 0,1 1-1 0 0,1 0 0 0 0,0-1 1 0 0,1 1-1 0 0,0-1 1 0 0,1 1-1 0 0,1-1 1 0 0,1 0-1 0 0,0 0 0 0 0,1-1 1 0 0,0 1-1 0 0,1-1 1 0 0,1-1-1 0 0,3 5-9 0 0,-1-7-33 0 0,1-1 0 0 0,0 0 0 0 0,1 0 0 0 0,0-1 0 0 0,1-1 1 0 0,-1 0-1 0 0,2 0 0 0 0,-1-2 0 0 0,1 1 0 0 0,0-2 0 0 0,0 0 0 0 0,1-1 0 0 0,-1 0 0 0 0,1-1 0 0 0,0 0 0 0 0,0-2 0 0 0,0 0 1 0 0,0 0-1 0 0,11-2 33 0 0,26-16-2605 0 0,-32 5-6546 0 0,-9 5-3461 0 0</inkml:trace>
  <inkml:trace contextRef="#ctx0" brushRef="#br0" timeOffset="24978.628">4587 2413 5369 0 0,'0'0'1420'0'0,"0"0"-91"0"0,0 0 216 0 0,0 0 248 0 0,0 0 73 0 0,0 0-143 0 0,0 0-295 0 0,0 0-296 0 0,0 0-229 0 0,0 0-155 0 0,0 0-116 0 0,0 0-70 0 0,0 0-33 0 0,2-3-41 0 0,8-9-21 0 0,-8 9-39 0 0,-2 3-53 0 0,-21 0 905 0 0,-88 34-144 0 0,-6 24-151 0 0,64-14-289 0 0,46-37-569 0 0,2-5-102 0 0,1 1 1 0 0,0-1-1 0 0,0 1 0 0 0,0 0 1 0 0,1-1-1 0 0,-1 1 1 0 0,0 0-1 0 0,1 0 0 0 0,0 0 1 0 0,0 0-1 0 0,0 1 1 0 0,0-1-1 0 0,0 0 0 0 0,1 0 1 0 0,-1 0-1 0 0,1 1 0 0 0,0-1 1 0 0,0 0-1 0 0,0 1 1 0 0,1 0-26 0 0,50 10 334 0 0,72 4 146 0 0,-68 0-374 0 0,-55-15-82 0 0,-1 0 0 0 0,0 1 0 0 0,0-1 0 0 0,0 0 0 0 0,0 0 0 0 0,0 0 0 0 0,-1 0 0 0 0,1-1 0 0 0,-1 1 0 0 0,0 0 0 0 0,0-1 0 0 0,0 1 0 0 0,0-1 0 0 0,0 1 0 0 0,0-1 0 0 0,-1 0 0 0 0,1 0 0 0 0,-1 0 0 0 0,0 0 0 0 0,1-1 0 0 0,-1 1 0 0 0,-2 0-24 0 0,-3 4 24 0 0,-22 17 14 0 0,10-9-21 0 0,0 1 0 0 0,1 0 0 0 0,1 2 0 0 0,1 0 0 0 0,0 1 0 0 0,1 1 0 0 0,-4 7-17 0 0,18-22 0 0 0,0-1 0 0 0,1 0 0 0 0,-1 1-1 0 0,1-1 1 0 0,0 1 0 0 0,0-1 0 0 0,0 1 0 0 0,0-1-1 0 0,1 1 1 0 0,0 0 0 0 0,-1-1 0 0 0,1 1 0 0 0,1 0-1 0 0,-1-1 1 0 0,0 1 0 0 0,1 0 0 0 0,0-1 0 0 0,0 1-1 0 0,0-1 1 0 0,0 1 0 0 0,1-1 0 0 0,-1 1 0 0 0,1-1-1 0 0,0 0 1 0 0,0 0 0 0 0,0 0 0 0 0,0 0 0 0 0,0 0-1 0 0,1 0 1 0 0,-1-1 0 0 0,1 1 0 0 0,0-1 0 0 0,3 3 0 0 0,4 0 10 0 0,0 0 1 0 0,0 0 0 0 0,0-1 0 0 0,1 0 0 0 0,0-1 0 0 0,0 0 0 0 0,0-1 0 0 0,0 0-1 0 0,0-1 1 0 0,0 0 0 0 0,1-1 0 0 0,-1 0 0 0 0,9-2-11 0 0,0 2-29 0 0,-16 0-54 0 0,0-1 0 0 0,-1 1 0 0 0,1-1 0 0 0,0 0 0 0 0,-1-1 0 0 0,1 1 0 0 0,-1 0 0 0 0,1-1 0 0 0,-1 0 0 0 0,0 0 0 0 0,1 0 0 0 0,-1 0 1 0 0,0-1-1 0 0,0 1 0 0 0,-1-1 0 0 0,1 1 0 0 0,-1-1 0 0 0,1 0 0 0 0,0-2 83 0 0,26-37-8344 0 0,-25 34-370 0 0</inkml:trace>
  <inkml:trace contextRef="#ctx0" brushRef="#br0" timeOffset="25467.624">4459 2222 6121 0 0,'0'0'3630'0'0,"0"0"-1836"0"0,0 0-566 0 0,0 0 58 0 0,0 0 90 0 0,0 0 17 0 0,0 0-161 0 0,0 0-236 0 0,0 0-249 0 0,0 0-191 0 0,0 0-99 0 0,0 0-60 0 0,0 0-13 0 0,-7 7-3 0 0,-21 25-6 0 0,22 15 808 0 0,29 176 1581 0 0,-35 10-2020 0 0,-38 20-407 0 0,40-87-284 0 0,28-119-157 0 0,-46-61-6003 0 0,26 1 753 0 0,1 4-3568 0 0,1 5 1975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24.8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451 144 0 0 0,'0'0'239'0'0,"0"0"369"0"0,0 0 197 0 0,5-20 116 0 0,12-62 73 0 0,-12 48 3030 0 0,-6 26 4059 0 0,0 23-3758 0 0,-6 10-2694 0 0,-3 18-1484 0 0,-2 244 2890 0 0,18 154-3037 0 0,0 22 1056 0 0,-14-329-676 0 0,-5 0 0 0 0,-8 9-380 0 0,-34 116 493 0 0,-10 76 175 0 0,51 70-42 0 0,-3-293-501 0 0,-4 0 0 0 0,-22 57-125 0 0,-12 58 135 0 0,-12 148 52 0 0,43 103-138 0 0,9-302 6 0 0,9 162-55 0 0,6-263 8 0 0,-35 189-3 0 0,38-141 5 0 0,6-94 50 0 0,-9-29-56 0 0,0 0-7 0 0,0 0 8 0 0,40-11-49 0 0,82-19 122 0 0,128-14-100 0 0,59 30 25 0 0,616 24-51 0 0,-73 2 135 0 0,-100 24-106 0 0,-12 2 75 0 0,470-23 42 0 0,-894-16-140 0 0,1079 2 162 0 0,-992 27-88 0 0,-277-24 140 0 0,-126-4-128 0 0,0 0 4 0 0,0 0-19 0 0,0 0-1 0 0,0 0 18 0 0,0 0 7 0 0,0 0-8 0 0,0 0-17 0 0,0 0-6 0 0,0 0-10 0 0,0 0 6 0 0,0 0 10 0 0,20-4-50 0 0,55-14 72 0 0,-2 3-42 0 0,76 5 18 0 0,-114-1 38 0 0,-13 7-54 0 0,4 0 21 0 0,-26 4-74 0 0,-1-3-3741 0 0,0 3-2151 0 0,1 0-6442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34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1050 1416 0 0,'0'0'1165'0'0,"0"0"-276"0"0,0 0 121 0 0,0 0 418 0 0,0 0 407 0 0,0 0 172 0 0,0 0-109 0 0,0 0-334 0 0,0 0-429 0 0,0 0-340 0 0,0 0-216 0 0,3 0-66 0 0,171 3 5182 0 0,128 8-3325 0 0,-110-12-1628 0 0,320 10 320 0 0,112 49-335 0 0,-198-62-202 0 0,-76-10-47 0 0,151 36 2 0 0,-117-14-262 0 0,-118-1-6 0 0,-64-18-15 0 0,-55 4-165 0 0,-146 7-72 0 0,-1 0 4 0 0,0 0-31 0 0,0 0-56 0 0,0 0-81 0 0,-28 4-6981 0 0,17 2 807 0 0,0-2-5520 0 0</inkml:trace>
  <inkml:trace contextRef="#ctx0" brushRef="#br0" timeOffset="533.376">897 505 7050 0 0,'0'0'825'0'0,"0"0"-170"0"0,0 0 72 0 0,0 0 289 0 0,0 0 295 0 0,0 0 113 0 0,0 0-124 0 0,0 0-223 0 0,0 0-240 0 0,0 0-173 0 0,0 0-94 0 0,0 0-70 0 0,-36 30-51 0 0,-113 99-41 0 0,42-38 273 0 0,-210 141 109 0 0,271-196-1167 0 0,46-35 8 0 0,23-4-369 0 0,0 0 1 0 0,-1-1 0 0 0,1-2 0 0 0,-1 0-1 0 0,0-1 1 0 0,-1-2 0 0 0,21-10 737 0 0,6-1-2646 0 0,-2 2-2066 0 0,-13 2-2307 0 0</inkml:trace>
  <inkml:trace contextRef="#ctx0" brushRef="#br0" timeOffset="782.98">2005 420 7482 0 0,'0'0'1124'0'0,"0"0"13"0"0,0 0 162 0 0,-31 10 254 0 0,-102 35 166 0 0,-41 26 2506 0 0,-97 94-1454 0 0,82-18-2336 0 0,123-66-747 0 0,65-80 234 0 0,0 0 1 0 0,0 0-1 0 0,0 1 1 0 0,0-1-1 0 0,0 0 1 0 0,0 1-1 0 0,0-1 0 0 0,1 0 1 0 0,-1 1-1 0 0,0-1 1 0 0,1 1-1 0 0,0-1 1 0 0,-1 1-1 0 0,1-1 1 0 0,0 1-1 0 0,-1-1 1 0 0,1 1-1 0 0,0-1 1 0 0,0 1-1 0 0,0 0 1 0 0,0-1-1 0 0,1 1 1 0 0,-1-1-1 0 0,0 1 1 0 0,1-1-1 0 0,-1 1 1 0 0,1-1-1 0 0,-1 1 1 0 0,1-1-1 0 0,0 1 1 0 0,-1-1-1 0 0,1 0 1 0 0,0 0-1 0 0,0 1 1 0 0,0-1-1 0 0,0 0 1 0 0,0 0-1 0 0,1 0 1 0 0,-1 0-1 0 0,0 0 1 0 0,0 0-1 0 0,1 0 1 0 0,-1 0-1 0 0,0-1 0 0 0,1 1 1 0 0,-1 0-1 0 0,1-1 1 0 0,-1 1-1 0 0,1-1 1 0 0,-1 0-1 0 0,1 1 1 0 0,-1-1-1 0 0,1 0 1 0 0,0 0-1 0 0,-1 0 1 0 0,1 0-1 0 0,0 0 78 0 0,8 0-688 0 0,32-2-2439 0 0,-14-4-2884 0 0,-13-1-1177 0 0</inkml:trace>
  <inkml:trace contextRef="#ctx0" brushRef="#br0" timeOffset="1001.22">2532 556 7794 0 0,'0'0'2188'0'0,"0"0"-946"0"0,0 0-222 0 0,0 0 140 0 0,0 0 208 0 0,-34 17 82 0 0,-106 52-155 0 0,-166 106 1336 0 0,283-163-3030 0 0,1 1-1 0 0,0 1 1 0 0,1 1-1 0 0,0 0 1 0 0,1 2-1 0 0,1 1 1 0 0,-13 15 399 0 0,25-13-3420 0 0,8-8-3068 0 0,0-11-956 0 0</inkml:trace>
  <inkml:trace contextRef="#ctx0" brushRef="#br0" timeOffset="1306.861">3377 549 3857 0 0,'0'0'2011'0'0,"0"0"184"0"0,0 0 102 0 0,0 0-16 0 0,0 0-303 0 0,0 0-555 0 0,0 0-385 0 0,-33 26-276 0 0,-103 82-231 0 0,-99 55 401 0 0,-104 44-1261 0 0,316-178-1903 0 0,61-22-2071 0 0,24-17-3345 0 0,-39 3 2855 0 0</inkml:trace>
  <inkml:trace contextRef="#ctx0" brushRef="#br0" timeOffset="1557.754">4130 604 5665 0 0,'0'0'2422'0'0,"0"0"-994"0"0,0 0-319 0 0,0 0 52 0 0,-34 17 115 0 0,-106 53 53 0 0,-140 74 2592 0 0,107-44-3731 0 0,137-65-1592 0 0,29-20-1849 0 0,5 1-3909 0 0,2-12 472 0 0</inkml:trace>
  <inkml:trace contextRef="#ctx0" brushRef="#br0" timeOffset="4057.983">1902 1311 0 0 0,'0'0'149'0'0,"0"0"202"0"0,-3 0 12 0 0,-31-18 3522 0 0,32 13-1126 0 0,-1-3 998 0 0,-2 6 5338 0 0,4 2-8678 0 0,1 0-68 0 0,0 0-59 0 0,0 0-68 0 0,0 0-54 0 0,0 22 606 0 0,2-13-623 0 0,0-1-1 0 0,0 1 0 0 0,1-1 0 0 0,0 1 0 0 0,1-1 1 0 0,0 0-1 0 0,0 0 0 0 0,0 0 0 0 0,1-1 0 0 0,4 5-150 0 0,-3-2 146 0 0,100 178 880 0 0,-43-20-575 0 0,20-80-188 0 0,-69-76 1791 0 0,-11-38-1884 0 0,-1 6-163 0 0,0 0 0 0 0,2 1-1 0 0,0-1 1 0 0,2 1-1 0 0,0 0 1 0 0,1 1 0 0 0,5-10-7 0 0,12-37 16 0 0,72-212 109 0 0,-81 204-199 0 0,-15 73 3 0 0,0 0-78 0 0,-28 16-8482 0 0,23-10 4512 0 0,-2 1-7383 0 0</inkml:trace>
  <inkml:trace contextRef="#ctx0" brushRef="#br0" timeOffset="5322.172">2029 1193 0 0 0,'0'0'561'0'0,"0"0"294"0"0,0 0 230 0 0,0 0 203 0 0,0 0 141 0 0,0 0-24 0 0,0 0-165 0 0,0 0-256 0 0,0 0-182 0 0,0 0-151 0 0,0 0-122 0 0,-10 9-57 0 0,-47 41 302 0 0,41-39-110 0 0,14-10-590 0 0,-1 0 0 0 0,1 0 0 0 0,0 1 0 0 0,0-1 0 0 0,0 0 0 0 0,0 1 0 0 0,0 0 0 0 0,0-1 0 0 0,0 1 0 0 0,0 0 0 0 0,1 0-1 0 0,-1 0 1 0 0,1 0 0 0 0,-1 0 0 0 0,1 1 0 0 0,0-1 0 0 0,0 0 0 0 0,0 0 0 0 0,0 1 0 0 0,0-1 0 0 0,0 1 0 0 0,0 1-74 0 0,57-2 1057 0 0,204-97-675 0 0,-250 91-333 0 0,-16 7-22 0 0,-16 10-142 0 0,-126 107 216 0 0,137-111-80 0 0,-8 24 168 0 0,65-31 366 0 0,-27-6-502 0 0,-1-1 0 0 0,0 0 0 0 0,0-2 0 0 0,-1 0 0 0 0,0-1 0 0 0,0-1 0 0 0,2-2-53 0 0,20-9 46 0 0,-10-2 38 0 0,-28 22 24 0 0,-1 0 36 0 0,0 0 15 0 0,-15 4-117 0 0,-105 96 21 0 0,99-79-30 0 0,2-2 36 0 0,10-12-1 0 0,1 1 0 0 0,-1 0 0 0 0,2 0 0 0 0,-1 1 0 0 0,1-1 1 0 0,1 2-1 0 0,-1-1 0 0 0,2 1 0 0 0,-1 0 0 0 0,-2 9-68 0 0,7-18 6 0 0,1 0 1 0 0,0-1 0 0 0,0 1-1 0 0,0 0 1 0 0,0 0-1 0 0,1 0 1 0 0,-1 0-1 0 0,0-1 1 0 0,0 1 0 0 0,0 0-1 0 0,1 0 1 0 0,-1 0-1 0 0,0-1 1 0 0,1 1-1 0 0,-1 0 1 0 0,1 0 0 0 0,-1-1-1 0 0,1 1 1 0 0,-1 0-1 0 0,1-1 1 0 0,-1 1-1 0 0,1-1 1 0 0,0 1 0 0 0,-1-1-1 0 0,1 1 1 0 0,0-1-1 0 0,-1 1 1 0 0,1-1-1 0 0,0 1 1 0 0,0-1 0 0 0,0 0-1 0 0,-1 0 1 0 0,1 1-1 0 0,0-1 1 0 0,0 0-1 0 0,0 0 1 0 0,-1 0 0 0 0,1 0-1 0 0,0 0 1 0 0,0 0-1 0 0,0 0 1 0 0,0 0-1 0 0,0 0 1 0 0,-1 0-1 0 0,1-1 1 0 0,0 1 0 0 0,0 0-1 0 0,0-1-6 0 0,46-8 346 0 0,81-50-276 0 0,-156 108-552 0 0,2-20 659 0 0,-56 88 345 0 0,82-116-524 0 0,-1 0 1 0 0,1 0-1 0 0,-1 1 0 0 0,1-1 1 0 0,0 0-1 0 0,0 1 0 0 0,0-1 1 0 0,-1 0-1 0 0,1 1 0 0 0,0-1 1 0 0,1 0-1 0 0,-1 1 0 0 0,0-1 1 0 0,0 0-1 0 0,1 1 0 0 0,-1-1 1 0 0,0 0-1 0 0,1 0 0 0 0,-1 1 1 0 0,1-1-1 0 0,0 0 0 0 0,-1 0 1 0 0,1 0-1 0 0,0 0 0 0 0,0 0 1 0 0,0 0-1 0 0,0 0 0 0 0,0 0 1 0 0,0 0-1 0 0,0 0 0 0 0,0 0 1 0 0,0-1-1 0 0,0 1 0 0 0,0 0 1 0 0,0-1-1 0 0,1 1 0 0 0,-1-1 1 0 0,0 1-1 0 0,1-1 0 0 0,-1 0 1 0 0,0 1-1 0 0,0-1 0 0 0,1 0 1 0 0,-1 0-1 0 0,0 0 0 0 0,1 0 1 0 0,-1 0-1 0 0,0 0 0 0 0,1-1 1 0 0,-1 1-1 0 0,0 0 0 0 0,1-1 1 0 0,-1 1-1 0 0,0-1 0 0 0,0 1 1 0 0,1-1-1 0 0,-1 1 0 0 0,1-2 2 0 0,12 2-127 0 0,-2 0-226 0 0,6 0-1139 0 0,-7-1-2704 0 0,-2-2-6278 0 0</inkml:trace>
  <inkml:trace contextRef="#ctx0" brushRef="#br0" timeOffset="7177.842">2204 1885 0 0 0,'0'0'388'0'0,"0"0"363"0"0,0 0 77 0 0,0 0 26 0 0,0 0 43 0 0,0 0 122 0 0,0 0 172 0 0,0 0 145 0 0,0 0 111 0 0,-10 0 1091 0 0,7 0 3617 0 0,22 27-3389 0 0,-6-13-2291 0 0,0 1 0 0 0,1-2 1 0 0,0 0-1 0 0,1-1 1 0 0,1 0-1 0 0,0-1 0 0 0,0-1 1 0 0,4 1-476 0 0,25 17 628 0 0,97 82 593 0 0,63 45-184 0 0,-36-1-614 0 0,-68-69-144 0 0,31 40 138 0 0,-112-103-342 0 0,187 159 434 0 0,-127-111-366 0 0,46 29 104 0 0,-28-29-151 0 0,15 11 113 0 0,-34-21-160 0 0,108 87 165 0 0,-31-11-50 0 0,-46-37-71 0 0,21 4 14 0 0,47 59-43 0 0,-57-36 4 0 0,186 164 221 0 0,-164-142-73 0 0,25 21-176 0 0,-91-91-6 0 0,-100-122-975 0 0,17 23-3057 0 0,2 1-5218 0 0,4 9-3743 0 0</inkml:trace>
  <inkml:trace contextRef="#ctx0" brushRef="#br0" timeOffset="10968.954">5926 4426 272 0 0,'0'0'1035'0'0,"0"0"-134"0"0,0 0 48 0 0,0 0 124 0 0,0 0 151 0 0,0 0 74 0 0,0 0-32 0 0,0 0-75 0 0,0 0-167 0 0,0 0-152 0 0,0 0-112 0 0,-5-3-80 0 0,0 1-359 0 0,0 0-1 0 0,1 1 1 0 0,-1-1 0 0 0,0 1-1 0 0,0 0 1 0 0,0 0-1 0 0,0 0 1 0 0,0 1-1 0 0,-1 0 1 0 0,1 0 0 0 0,0 0-1 0 0,0 1 1 0 0,0-1-1 0 0,0 1 1 0 0,0 0-1 0 0,-1 1-320 0 0,-144 69 3813 0 0,32-1-2312 0 0,114-66-1443 0 0,-12 9 127 0 0,0 1 1 0 0,1 1-1 0 0,1 0 0 0 0,0 1 0 0 0,1 1 0 0 0,1 0 0 0 0,1 0 0 0 0,0 1 0 0 0,-5 12-185 0 0,-31 107 829 0 0,10-19-23 0 0,33-99-732 0 0,0 1 1 0 0,1 0-1 0 0,1-1 0 0 0,1 2 0 0 0,1-1 1 0 0,1 0-1 0 0,1 6-74 0 0,40 63 304 0 0,-36-77-242 0 0,1 1 0 0 0,1-2 0 0 0,0 1 0 0 0,0-1 0 0 0,1-1 1 0 0,0 0-1 0 0,1 0 0 0 0,1 0 0 0 0,-1-1 0 0 0,1-1 0 0 0,1 0 0 0 0,-1-1 0 0 0,12 6-62 0 0,145 8 760 0 0,-81-17-436 0 0,3-11-130 0 0,11-44 167 0 0,-31-5-182 0 0,9-21-38 0 0,-31 11-14 0 0,5-37 45 0 0,-23-45 72 0 0,-29 110-167 0 0,-11-86-29 0 0,2 100-45 0 0,0-1 0 0 0,-1 1 0 0 0,-1 1 0 0 0,-1 0 0 0 0,-2 0 0 0 0,-6-8-3 0 0,11 17-32 0 0,0 2 1 0 0,-1-1-1 0 0,-1 1 1 0 0,0 0-1 0 0,-1 1 1 0 0,0 0 0 0 0,0 1-1 0 0,-1 0 1 0 0,-1 1-1 0 0,0 0 1 0 0,0 1-1 0 0,0 0 1 0 0,-1 1-1 0 0,0 1 1 0 0,-1 0 0 0 0,1 1-1 0 0,-1 0 1 0 0,0 2-1 0 0,0-1 1 0 0,0 2-1 0 0,-15-1 32 0 0,13 3-115 0 0,1 2 0 0 0,-1-1 0 0 0,1 2 0 0 0,0 0 0 0 0,0 1 0 0 0,0 1 0 0 0,0 0 0 0 0,1 1 0 0 0,-1 1 0 0 0,1 0 0 0 0,1 1 0 0 0,0 1 0 0 0,0 0 0 0 0,-11 10 115 0 0,-44 69-4021 0 0,58-67 1550 0 0,4-5-3590 0 0,1-4-5689 0 0</inkml:trace>
  <inkml:trace contextRef="#ctx0" brushRef="#br0" timeOffset="13007.394">5786 4470 0 0 0,'0'0'1368'0'0,"0"0"-161"0"0,0 0 119 0 0,0 0 213 0 0,0 0 40 0 0,0 0-152 0 0,0 0-208 0 0,0 0-191 0 0,0 0-119 0 0,0 0-40 0 0,0 0-100 0 0,0 0-97 0 0,0 0-45 0 0,-9 4-71 0 0,-32 18-275 0 0,1 1 1 0 0,1 1-1 0 0,2 3 0 0 0,0 1 0 0 0,2 2 1 0 0,1 1-1 0 0,1 2 0 0 0,-2 6-281 0 0,31-35-14 0 0,1 0-1 0 0,-1 0 1 0 0,1 0-1 0 0,0 0 1 0 0,0 1 0 0 0,0 0-1 0 0,1-1 1 0 0,0 1-1 0 0,0 0 1 0 0,0 0 0 0 0,0 0-1 0 0,1 1 1 0 0,0-1-1 0 0,0 0 1 0 0,0 6 14 0 0,34-8 476 0 0,65-58 195 0 0,-40 21-713 0 0,-1-2-1 0 0,-2-3 1 0 0,-1-2 0 0 0,34-36 42 0 0,-82 71-47 0 0,-2 3 20 0 0,-1 0 0 0 0,1 0 0 0 0,-1 0-1 0 0,0 0 1 0 0,0-1 0 0 0,0 0 0 0 0,-1 1 0 0 0,1-1 0 0 0,-1 0 0 0 0,0 0 0 0 0,0 0-1 0 0,0-1 1 0 0,-1 1 0 0 0,1 0 0 0 0,0-5 27 0 0,-23 10-945 0 0,8 4 872 0 0,-1 1 0 0 0,2 0 1 0 0,-1 1-1 0 0,1 1 0 0 0,0 0 1 0 0,1 0-1 0 0,0 2 0 0 0,-1 0 73 0 0,6-5-15 0 0,-53 43 95 0 0,2 4 0 0 0,3 1-1 0 0,2 3 1 0 0,-10 17-80 0 0,28-3 404 0 0,36-69-372 0 0,-1 0 1 0 0,1 0-1 0 0,0 0 0 0 0,0 0 0 0 0,-1 0 0 0 0,1-1 0 0 0,0 1 0 0 0,0-1 0 0 0,0 1 0 0 0,0-1 1 0 0,0 0-1 0 0,0 1 0 0 0,0-1 0 0 0,0 0 0 0 0,0 0 0 0 0,0-1 0 0 0,0 1 0 0 0,0 0 1 0 0,0-1-1 0 0,-1 1 0 0 0,1-1 0 0 0,0 1 0 0 0,0-1 0 0 0,1-1-32 0 0,60-32 124 0 0,-2-2-1 0 0,-1-3 1 0 0,21-21-124 0 0,-71 53 1 0 0,8-5-109 0 0,1-1-1 0 0,-2-1 0 0 0,0-1 1 0 0,0-1-1 0 0,-2 0 0 0 0,0-1 1 0 0,-1 0-1 0 0,0-1 1 0 0,1-4 108 0 0,-15 22-19 0 0,0-1 0 0 0,0 1 0 0 0,0-1 0 0 0,1 1 0 0 0,-1 0 1 0 0,0-1-1 0 0,0 1 0 0 0,0 0 0 0 0,0-1 0 0 0,0 1 0 0 0,0-1 0 0 0,0 1 1 0 0,0 0-1 0 0,0-1 0 0 0,0 1 0 0 0,0-1 0 0 0,0 1 0 0 0,0 0 0 0 0,0-1 1 0 0,0 1-1 0 0,0-1 0 0 0,0 1 0 0 0,0 0 0 0 0,-1-1 0 0 0,1 1 1 0 0,0-1-1 0 0,0 1 0 0 0,0 0 0 0 0,-1-1 0 0 0,1 1 0 0 0,0 0 0 0 0,0 0 1 0 0,-1-1-1 0 0,1 1 0 0 0,0 0 0 0 0,-1-1 0 0 0,1 1 0 0 0,0 0 0 0 0,-1 0 1 0 0,1 0-1 0 0,-1 0 0 0 0,1-1 0 0 0,0 1 0 0 0,-1 0 0 0 0,1 0 0 0 0,-1 0 1 0 0,1 0-1 0 0,0 0 0 0 0,-1 0 0 0 0,1 0 0 0 0,-1 0 0 0 0,1 0 1 0 0,0 0-1 0 0,-1 0 0 0 0,1 0 0 0 0,-1 0 0 0 0,1 0 0 0 0,0 1 0 0 0,-1-1 1 0 0,1 0-1 0 0,0 0 0 0 0,-1 0 0 0 0,1 0 0 0 0,-1 1 0 0 0,1-1 0 0 0,0 0 1 0 0,-1 1 18 0 0,-31 11-544 0 0,-33 29 587 0 0,1 4 0 0 0,3 2 0 0 0,2 3 0 0 0,2 2 0 0 0,2 2 0 0 0,-14 24-43 0 0,40-20 255 0 0,66-51 274 0 0,98-73 73 0 0,-69 30-827 0 0,-2-4 0 0 0,-2-2 0 0 0,-1-2-1 0 0,-3-4 1 0 0,38-39 225 0 0,-88 79-184 0 0,-3 4 35 0 0,0-1 0 0 0,0 0 0 0 0,-1 1 0 0 0,1-1 1 0 0,-1-1-1 0 0,0 1 0 0 0,-1 0 0 0 0,1-1 0 0 0,-1 0 1 0 0,-1 0-1 0 0,1 0 0 0 0,-1 0 0 0 0,1-1 149 0 0,-36 4-1793 0 0,-78 67 973 0 0,90-49 853 0 0,-127 98 987 0 0,-101 102-1020 0 0,160-123 700 0 0,88-92-704 0 0,0 1 0 0 0,0-1 0 0 0,0 0 0 0 0,1 1 0 0 0,-1-1 0 0 0,0 1 0 0 0,0-1 0 0 0,1 1 0 0 0,-1 0 0 0 0,0-1 0 0 0,1 1 0 0 0,-1 0 0 0 0,1-1 0 0 0,-1 1 0 0 0,1 0 0 0 0,-1 0 0 0 0,1 0 0 0 0,-1-1 0 0 0,1 1 0 0 0,0 0 0 0 0,-1 0 0 0 0,1 0 0 0 0,0 0 0 0 0,0 0 0 0 0,0-1 0 0 0,0 1 0 0 0,0 0 0 0 0,0 0 0 0 0,0 0 0 0 0,0 0 0 0 0,0 0 0 0 0,0 0 0 0 0,0 0 0 0 0,0 0 0 0 0,1-1 0 0 0,-1 1 0 0 0,0 0 0 0 0,1 0 0 0 0,-1 0 0 0 0,1 0 0 0 0,-1-1 0 0 0,1 1 0 0 0,-1 0 0 0 0,1-1 0 0 0,-1 1 0 0 0,1 0 0 0 0,0-1 0 0 0,-1 1 0 0 0,1 0 0 0 0,0-1 0 0 0,0 1 0 0 0,-1-1 0 0 0,1 0 0 0 0,0 1 0 0 0,0-1 0 0 0,0 0 0 0 0,0 1 0 0 0,0-1 0 0 0,-1 0 0 0 0,1 0 0 0 0,0 0 0 0 0,0 0 0 0 0,0 1 0 0 0,1-2 4 0 0,13-1 117 0 0,0-1-1 0 0,0-1 1 0 0,0 0-1 0 0,0-2 1 0 0,-1 1-1 0 0,0-2 1 0 0,0 0 0 0 0,0 0-1 0 0,-1-1 1 0 0,2-3-117 0 0,8-2 42 0 0,46-28 58 0 0,-2-2 0 0 0,-2-3 0 0 0,53-48-100 0 0,-14-12-169 0 0,-105 106 158 0 0,1 1 1 0 0,-1-1-1 0 0,1 0 0 0 0,0 0 1 0 0,-1 0-1 0 0,1 0 0 0 0,-1 1 1 0 0,1-1-1 0 0,0 0 0 0 0,-1 0 1 0 0,1 0-1 0 0,-1 0 0 0 0,1 0 1 0 0,-1 0-1 0 0,1 0 1 0 0,-1 0-1 0 0,1 0 0 0 0,-1 0 1 0 0,1 0-1 0 0,0-1 0 0 0,-1 1 1 0 0,1 0-1 0 0,-1 0 0 0 0,1 0 1 0 0,0 0-1 0 0,-1-1 0 0 0,1 1 1 0 0,-1 0-1 0 0,1-1 0 0 0,0 1 1 0 0,-1 0-1 0 0,1 0 0 0 0,0-1 1 0 0,0 1-1 0 0,-1-1 0 0 0,1 1 1 0 0,0 0-1 0 0,0-1 0 0 0,-1 1 1 0 0,1 0-1 0 0,0-1 1 0 0,0 1-1 0 0,0-1 0 0 0,0 1 1 0 0,0-1-1 0 0,-1 1 0 0 0,1-1 1 0 0,0 1-1 0 0,0 0 0 0 0,0-1 1 0 0,0 1-1 0 0,0-1 0 0 0,1 1 1 0 0,-1-1-1 0 0,0 1 0 0 0,0-1 1 0 0,0 1-1 0 0,0 0 0 0 0,0-1 1 0 0,1 1-1 0 0,-1-1 0 0 0,0 1 1 0 0,0 0-1 0 0,1-1 1 0 0,-1 1-1 0 0,0 0 0 0 0,0-1 1 0 0,1 1-1 0 0,-1 0 0 0 0,1-1 11 0 0,-37 11-508 0 0,-162 139 326 0 0,3 21 408 0 0,63-42 348 0 0,133-128-580 0 0,-1 0 1 0 0,1 0-1 0 0,-1 0 1 0 0,0 0-1 0 0,1 0 1 0 0,-1 0 0 0 0,1 0-1 0 0,-1 0 1 0 0,0 0-1 0 0,1 0 1 0 0,-1 0-1 0 0,0 0 1 0 0,1 0-1 0 0,-1 0 1 0 0,1 0-1 0 0,-1 0 1 0 0,0 1-1 0 0,1-1 1 0 0,-1 0-1 0 0,0 0 1 0 0,1 0-1 0 0,-1 1 1 0 0,0-1-1 0 0,0 0 1 0 0,1 1 0 0 0,-1-1-1 0 0,0 0 1 0 0,0 0-1 0 0,1 1 1 0 0,-1-1-1 0 0,0 0 1 0 0,0 1-1 0 0,0-1 1 0 0,0 1-1 0 0,1-1 1 0 0,-1 0-1 0 0,0 1 1 0 0,0-1-1 0 0,0 0 1 0 0,0 1-1 0 0,0-1 1 0 0,0 1-1 0 0,0-1 1 0 0,0 0 0 0 0,0 1-1 0 0,0-1 1 0 0,0 1-1 0 0,0-1 1 0 0,0 0-1 0 0,-1 1 1 0 0,1-1-1 0 0,0 0 1 0 0,0 1-1 0 0,0-1 1 0 0,0 0-1 0 0,-1 1 1 0 0,1-1-1 0 0,0 0 1 0 0,0 1-1 0 0,-1-1 1 0 0,1 0-1 0 0,0 0 1 0 0,-1 1 0 0 0,1-1-1 0 0,0 0 1 0 0,-1 0 5 0 0,35-6 642 0 0,1-8-443 0 0,-1-2 1 0 0,0-1-1 0 0,-1-2 0 0 0,20-16-199 0 0,-27 19 33 0 0,245-182 642 0 0,-207 129-314 0 0,-64 68-351 0 0,0 0 0 0 0,0 0 1 0 0,0 1-1 0 0,0-1 0 0 0,0 0 0 0 0,0 0 1 0 0,-1 1-1 0 0,1-1 0 0 0,0 0 0 0 0,0 0 1 0 0,-1 1-1 0 0,1-1 0 0 0,0 0 0 0 0,-1 1 1 0 0,1-1-1 0 0,-1 0 0 0 0,1 1 0 0 0,0-1 0 0 0,-1 1 1 0 0,0-1-1 0 0,1 0 0 0 0,-1 1 0 0 0,1-1 1 0 0,-1 1-1 0 0,0 0 0 0 0,1-1 0 0 0,-1 1 1 0 0,0 0-1 0 0,1-1 0 0 0,-1 1 0 0 0,0 0 1 0 0,0 0-1 0 0,1-1 0 0 0,-1 1 0 0 0,0 0 1 0 0,0 0-1 0 0,1 0 0 0 0,-1 0 0 0 0,0 0 0 0 0,0 0 1 0 0,1 0-1 0 0,-1 0 0 0 0,0 0 0 0 0,0 1 1 0 0,1-1-1 0 0,-1 0 0 0 0,0 0 0 0 0,0 1 1 0 0,1-1-1 0 0,-1 1 0 0 0,0-1 0 0 0,1 0 1 0 0,-1 1-1 0 0,1-1 0 0 0,-1 1 0 0 0,0-1 1 0 0,1 1-1 0 0,-1 0 0 0 0,1-1 0 0 0,-1 1 1 0 0,1-1-1 0 0,0 1-10 0 0,-25 11-84 0 0,0 0 0 0 0,1 1 1 0 0,1 2-1 0 0,1 0 0 0 0,0 2 1 0 0,-4 4 83 0 0,24-19-5 0 0,-360 287-32 0 0,342-252-753 0 0,54-33 239 0 0,-23-6 592 0 0,1 0 0 0 0,0-1 0 0 0,-1 0-1 0 0,0-1 1 0 0,0 0 0 0 0,0-1 0 0 0,0 0 0 0 0,-1-1-1 0 0,0 0 1 0 0,6-5-41 0 0,3 0 18 0 0,90-58 343 0 0,-4-4-1 0 0,84-76-360 0 0,-137 97 503 0 0,-78 57-279 0 0,-175 168-732 0 0,-71 76 612 0 0,211-184-124 0 0,62-63 15 0 0,0-1 1 0 0,0 0-1 0 0,1 0 1 0 0,-1 0 0 0 0,0 0-1 0 0,0 0 1 0 0,0 0-1 0 0,1 0 1 0 0,-1 0-1 0 0,0-1 1 0 0,1 1-1 0 0,-1 0 1 0 0,1-1-1 0 0,-1 1 1 0 0,1-1-1 0 0,-1 0 1 0 0,1 1-1 0 0,-1-1 1 0 0,1 0-1 0 0,0 0 1 0 0,-1 0-1 0 0,1 0 1 0 0,-1 0-1 0 0,1 0 1 0 0,-1-1-1 0 0,1 1 1 0 0,-1 0-1 0 0,1-1 1 0 0,-1 1-1 0 0,1-1 1 0 0,-1 0-1 0 0,1 1 1 0 0,-1-1-1 0 0,0 0 1 0 0,1 0 4 0 0,134-71 474 0 0,160-124 48 0 0,-234 142 18 0 0,-89 58 522 0 0,-34 35-1155 0 0,3 2 1 0 0,1 3 0 0 0,-7 10 92 0 0,-55 42-141 0 0,-20 14 198 0 0,139-110-66 0 0,1 0-1 0 0,-1 0 0 0 0,1 0 0 0 0,-1 0 1 0 0,1 0-1 0 0,-1 0 0 0 0,0 0 0 0 0,1 0 0 0 0,-1 0 1 0 0,1 0-1 0 0,-1 1 0 0 0,0-1 0 0 0,1 0 0 0 0,-1 0 1 0 0,1 0-1 0 0,-1 1 0 0 0,0-1 0 0 0,1 0 1 0 0,-1 0-1 0 0,0 1 0 0 0,1-1 0 0 0,-1 0 0 0 0,0 1 1 0 0,0-1-1 0 0,1 0 0 0 0,-1 1 0 0 0,0-1 0 0 0,0 0 1 0 0,0 1-1 0 0,0-1 0 0 0,1 1 0 0 0,-1-1 1 0 0,0 0-1 0 0,0 1 0 0 0,0-1 0 0 0,0 1 0 0 0,0-1 1 0 0,0 0-1 0 0,0 1 0 0 0,0-1 0 0 0,0 1 0 0 0,0-1 1 0 0,0 1-1 0 0,0-1 0 0 0,0 0 0 0 0,0 1 1 0 0,-1-1-1 0 0,1 1 0 0 0,0-1 0 0 0,0 0 0 0 0,0 1 1 0 0,-1-1-1 0 0,1 0 0 0 0,0 1 0 0 0,-1-1 10 0 0,42-12 160 0 0,353-193-100 0 0,-177 80-26 0 0,-357 228-64 0 0,-133 102 414 0 0,230-164-380 0 0,75-39-236 0 0,111-81 665 0 0,21-24-710 0 0,-141 82-475 0 0,-15 9-5798 0 0,-8 12-3536 0 0</inkml:trace>
  <inkml:trace contextRef="#ctx0" brushRef="#br0" timeOffset="14814.232">6028 5030 0 0 0,'0'0'345'0'0,"0"0"428"0"0,0 0 140 0 0,0 0 91 0 0,0 0 161 0 0,0 0 206 0 0,0 0 150 0 0,0 0 21 0 0,0 0-226 0 0,0 0-274 0 0,0 0-286 0 0,4-5-227 0 0,-3 3-510 0 0,-2 2-6 0 0,1 0 0 0 0,-1 0 0 0 0,1 0 1 0 0,-1 0-1 0 0,1-1 0 0 0,-1 1 0 0 0,1 0 1 0 0,0 0-1 0 0,-1-1 0 0 0,1 1 0 0 0,-1 0 1 0 0,1-1-1 0 0,0 1 0 0 0,-1 0 0 0 0,1-1 0 0 0,-1 1 1 0 0,1-1-1 0 0,0 1 0 0 0,0 0 0 0 0,-1-1 1 0 0,1 1-1 0 0,0-1 0 0 0,0 1 0 0 0,0-1 1 0 0,-1 1-1 0 0,1-1 0 0 0,0 1 0 0 0,0-1 1 0 0,0 0-1 0 0,0 1 0 0 0,0-1 0 0 0,0 1 1 0 0,0-1-1 0 0,0 1 0 0 0,0-1 0 0 0,0 1 1 0 0,0-1-1 0 0,1 1 0 0 0,-1-1 0 0 0,0 1 1 0 0,0-1-1 0 0,0 1 0 0 0,1-1 0 0 0,-1 1 1 0 0,0-1-1 0 0,1 1 0 0 0,-1 0 0 0 0,0-1 0 0 0,1 1 1 0 0,-1-1-1 0 0,0 1 0 0 0,1 0 0 0 0,-1-1-13 0 0,-18 9-49 0 0,0 1-1 0 0,1 0 0 0 0,0 1 1 0 0,0 1-1 0 0,1 0 0 0 0,-13 13 50 0 0,-18 12-115 0 0,-29 25-166 0 0,76-61 234 0 0,0 0 1 0 0,0 0-1 0 0,1 0 0 0 0,-1 0 1 0 0,0-1-1 0 0,1 1 1 0 0,-1 0-1 0 0,0 0 1 0 0,1 0-1 0 0,-1 0 1 0 0,0 0-1 0 0,1 1 1 0 0,-1-1-1 0 0,0 0 1 0 0,0 0-1 0 0,1 0 0 0 0,-1 0 1 0 0,0 0-1 0 0,1 0 1 0 0,-1 0-1 0 0,0 1 1 0 0,0-1-1 0 0,1 0 1 0 0,-1 0-1 0 0,0 0 1 0 0,0 1-1 0 0,1-1 0 0 0,-1 0 1 0 0,0 0-1 0 0,0 0 1 0 0,0 1-1 0 0,1-1 1 0 0,-1 0-1 0 0,0 1 1 0 0,0-1-1 0 0,0 0 1 0 0,0 0-1 0 0,0 1 1 0 0,0-1-1 0 0,0 0 0 0 0,0 1 1 0 0,0-1-1 0 0,0 0 1 0 0,0 1-1 0 0,0-1 1 0 0,0 0-1 0 0,0 0 1 0 0,0 1-1 0 0,0-1 1 0 0,0 0-1 0 0,0 1 0 0 0,0-1 1 0 0,0 0-1 0 0,0 1 1 0 0,0-1-1 0 0,0 0 1 0 0,-1 0-1 0 0,1 1 1 0 0,0-1-1 0 0,0 0 1 0 0,0 0-1 0 0,-1 1 47 0 0,29-9 705 0 0,13-16-685 0 0,-1-2 0 0 0,-1-1 0 0 0,-1-2 0 0 0,-1-1 0 0 0,-2-3 0 0 0,2-3-20 0 0,-32 31 22 0 0,0-1-1 0 0,0 1 1 0 0,-1-1-1 0 0,0 0 1 0 0,0 0 0 0 0,0-1-1 0 0,-1 1 1 0 0,0-1-1 0 0,0 0 1 0 0,0 1-1 0 0,-1-1 1 0 0,0 0 0 0 0,-1-1-1 0 0,1 1 1 0 0,-1 0-1 0 0,-1 0 1 0 0,1-1-22 0 0,-3 5-43 0 0,0 0 1 0 0,-1 0-1 0 0,1 1 0 0 0,0-1 1 0 0,-1 1-1 0 0,0 0 1 0 0,1-1-1 0 0,-1 1 0 0 0,0 1 1 0 0,0-1-1 0 0,0 0 0 0 0,0 1 1 0 0,-1-1-1 0 0,1 1 0 0 0,0 0 1 0 0,0 0-1 0 0,-1 0 1 0 0,1 0-1 0 0,-1 1 0 0 0,1 0 1 0 0,-1-1-1 0 0,1 1 0 0 0,-1 0 1 0 0,1 1-1 0 0,-1-1 0 0 0,1 1 1 0 0,-1-1-1 0 0,1 1 1 0 0,0 0-1 0 0,-1 0 0 0 0,-1 1 43 0 0,-13 5-87 0 0,1 1 0 0 0,0 0 0 0 0,0 1-1 0 0,0 0 1 0 0,1 2 0 0 0,1 0-1 0 0,0 1 1 0 0,0 0 87 0 0,-16 11-31 0 0,-256 212 610 0 0,262-194-1377 0 0,59-38 1552 0 0,76-55 917 0 0,-65 26-1476 0 0,-1-3 0 0 0,-2-1 0 0 0,-1-3 0 0 0,-1-1 0 0 0,-2-1 0 0 0,-2-3 0 0 0,-1-1 0 0 0,7-12-195 0 0,-35 41 99 0 0,-1 1 0 0 0,1-1 0 0 0,-2-1 0 0 0,1 1 0 0 0,-2-1 0 0 0,1 0-1 0 0,-1 0 1 0 0,-1-1 0 0 0,0 1 0 0 0,-1-1 0 0 0,0 1 0 0 0,-1-1 0 0 0,0 0 0 0 0,-1 1 0 0 0,0-1 0 0 0,-1 0 0 0 0,-1-6-99 0 0,0 15-11 0 0,-1 0 0 0 0,1 0 1 0 0,-1 0-1 0 0,0 0 1 0 0,0 0-1 0 0,0 1 1 0 0,0 0-1 0 0,-1-1 0 0 0,1 1 1 0 0,-1 0-1 0 0,1 0 1 0 0,-1 1-1 0 0,0-1 0 0 0,1 1 1 0 0,-1 0-1 0 0,0 0 1 0 0,0 0-1 0 0,0 1 0 0 0,0-1 1 0 0,0 1-1 0 0,0 0 1 0 0,0 0-1 0 0,0 0 0 0 0,0 0 1 0 0,0 1-1 0 0,0 0 1 0 0,0 0-1 0 0,0 0 0 0 0,0 0 1 0 0,0 1-1 0 0,1-1 1 0 0,-1 1-1 0 0,1 0 1 0 0,-1 0-1 0 0,-2 2 11 0 0,-31 18-45 0 0,1 2 0 0 0,2 0 0 0 0,0 3-1 0 0,2 1 1 0 0,1 1 0 0 0,-15 19 45 0 0,10-11-3 0 0,2 2-1 0 0,2 2 0 0 0,1 1 1 0 0,-21 40 3 0 0,47-73-31 0 0,0-1 0 0 0,1 1 1 0 0,0 1-1 0 0,1-1 1 0 0,0 0-1 0 0,0 1 1 0 0,1 0-1 0 0,0 0 1 0 0,0 0-1 0 0,1 0 0 0 0,1 8 31 0 0,0-16 11 0 0,1 1 0 0 0,-1-1 0 0 0,1 1 0 0 0,-1-1 0 0 0,1 0 0 0 0,0 0 0 0 0,0 1 0 0 0,0-1 0 0 0,1 0 0 0 0,-1 0 0 0 0,0 0 0 0 0,1 0 0 0 0,-1 0 0 0 0,1 0 0 0 0,0-1 0 0 0,-1 1 0 0 0,1 0 0 0 0,0-1-1 0 0,0 1 1 0 0,0-1 0 0 0,0 0 0 0 0,0 0 0 0 0,1 0 0 0 0,-1 0 0 0 0,0 0 0 0 0,1 0 0 0 0,-1 0 0 0 0,0-1 0 0 0,1 1 0 0 0,-1-1 0 0 0,1 0 0 0 0,-1 0 0 0 0,1 0-11 0 0,83-6 1287 0 0,-60-4-937 0 0,-1-2-1 0 0,0 0 1 0 0,-1-2 0 0 0,-1 0 0 0 0,0-2-1 0 0,-1-1 1 0 0,0 0 0 0 0,-2-2-1 0 0,0 0 1 0 0,-1-1 0 0 0,-1-1 0 0 0,2-5-350 0 0,-3 5 78 0 0,0-1 0 0 0,-1-1 1 0 0,-2 0-1 0 0,0-1 0 0 0,-2 0 1 0 0,0-1-1 0 0,-2-1 0 0 0,-1 0 1 0 0,-1 0-1 0 0,-1-1 1 0 0,-1 1-1 0 0,-2-1 0 0 0,0-1 1 0 0,-2 1-1 0 0,-1-1 0 0 0,-2 1-78 0 0,1 24-24 0 0,0 0 1 0 0,0 0-1 0 0,0 0 0 0 0,-1 1 0 0 0,0-1 0 0 0,1 0 0 0 0,-1 0 1 0 0,0 1-1 0 0,0-1 0 0 0,-1 0 0 0 0,1 1 0 0 0,0 0 1 0 0,-1-1-1 0 0,0 1 0 0 0,1 0 0 0 0,-1-1 0 0 0,0 1 0 0 0,0 0 1 0 0,0 0-1 0 0,0 1 0 0 0,-1-1 0 0 0,1 0 0 0 0,0 1 0 0 0,-1-1 1 0 0,0 1-1 0 0,1 0 0 0 0,-1 0 0 0 0,1 0 0 0 0,-1 0 0 0 0,0 0 1 0 0,0 1-1 0 0,0-1 0 0 0,1 1 0 0 0,-1 0 0 0 0,0 0 0 0 0,0 0 1 0 0,0 0-1 0 0,-1 0 24 0 0,-16 3-58 0 0,0 0 0 0 0,1 1 0 0 0,-1 1 0 0 0,1 1 1 0 0,0 1-1 0 0,0 0 0 0 0,1 2 0 0 0,0 0 0 0 0,1 1 1 0 0,0 0-1 0 0,0 2 0 0 0,1 0 0 0 0,0 1 0 0 0,-9 10 58 0 0,-4 0-20 0 0,1 1 0 0 0,1 1 1 0 0,2 1-1 0 0,0 1 0 0 0,2 2 0 0 0,1 0 0 0 0,1 1 0 0 0,2 1 0 0 0,1 1 0 0 0,2 1 1 0 0,-1 3 19 0 0,15-31 6 0 0,0-1 0 0 0,0 1 1 0 0,0-1-1 0 0,0 1 1 0 0,1 0-1 0 0,0 0 0 0 0,0 0 1 0 0,0 0-1 0 0,0 0 1 0 0,1 0-1 0 0,0 0 0 0 0,0 0 1 0 0,0 0-1 0 0,1 0 1 0 0,0 0-1 0 0,0 0 0 0 0,0 0 1 0 0,1-1-1 0 0,-1 1 1 0 0,1 0-1 0 0,0-1 0 0 0,0 1 1 0 0,1-1-1 0 0,-1 1 1 0 0,1-1-1 0 0,0 0 0 0 0,0 0 1 0 0,1-1-1 0 0,-1 1 1 0 0,1-1-1 0 0,0 1 0 0 0,0-1 1 0 0,0 0-1 0 0,0 0 1 0 0,1 0-7 0 0,10 0 130 0 0,0 0 0 0 0,0-1 1 0 0,1 0-1 0 0,-1-2 0 0 0,0 1 1 0 0,0-2-1 0 0,1 0 1 0 0,-1-1-1 0 0,0-1 0 0 0,0 0 1 0 0,0-1-1 0 0,-1 0 0 0 0,1-1 1 0 0,-1-1-1 0 0,0 0 1 0 0,-1-1-1 0 0,1-1 0 0 0,-1 0 1 0 0,-1-1-1 0 0,0 0 0 0 0,0-1 1 0 0,0 0-1 0 0,-2-1 1 0 0,1 0-1 0 0,7-11-130 0 0,-5 4 85 0 0,-1 0 1 0 0,-1-1-1 0 0,-1-1 0 0 0,-1 1 1 0 0,0-2-1 0 0,-1 1 0 0 0,-2-1 1 0 0,0 0-1 0 0,-1-1 0 0 0,1-10-85 0 0,-4 24-41 0 0,-1 0-1 0 0,1-1 1 0 0,-1 1-1 0 0,-1 0 0 0 0,1 0 1 0 0,-1-1-1 0 0,-1 1 1 0 0,1 0-1 0 0,-2 0 0 0 0,1 0 1 0 0,-1 0-1 0 0,0 0 1 0 0,-1 0-1 0 0,1 0 0 0 0,-2 0 1 0 0,1 1-1 0 0,-1 0 1 0 0,0-1-1 0 0,-1 1 0 0 0,1 1 1 0 0,-2-1-1 0 0,1 1 1 0 0,-1 0-1 0 0,1 0 0 0 0,-2 0 1 0 0,1 1-1 0 0,0 0 1 0 0,-1 0-1 0 0,0 1 0 0 0,0 0 1 0 0,-1 0-1 0 0,1 1 1 0 0,-1 0-1 0 0,0 0 0 0 0,0 0 1 0 0,-7 0 41 0 0,0 1-109 0 0,1 1 1 0 0,0 0-1 0 0,-1 2 1 0 0,1-1-1 0 0,0 2 1 0 0,-1 0-1 0 0,1 1 0 0 0,0 0 1 0 0,0 1-1 0 0,1 1 1 0 0,-1 0-1 0 0,1 0 1 0 0,0 2-1 0 0,0 0 1 0 0,0 0 108 0 0,-173 135-1209 0 0,172-131 1165 0 0,0 1 1 0 0,0 1-1 0 0,1 0 0 0 0,1 0 0 0 0,0 2 1 0 0,1-1-1 0 0,0 1 0 0 0,1 1 0 0 0,1 0 0 0 0,0 0 1 0 0,2 1-1 0 0,0 0 0 0 0,0 0 0 0 0,2 1 1 0 0,0 0-1 0 0,1 0 0 0 0,-1 13 44 0 0,5-25 29 0 0,1-1-1 0 0,0 0 1 0 0,0 0 0 0 0,0 0-1 0 0,0 0 1 0 0,1 0 0 0 0,0-1 0 0 0,0 1-1 0 0,0 0 1 0 0,1-1 0 0 0,0 1-1 0 0,-1-1 1 0 0,2 0 0 0 0,-1 0-1 0 0,0 0 1 0 0,1 0 0 0 0,-1-1-1 0 0,1 1 1 0 0,0-1 0 0 0,1 0-1 0 0,-1 0 1 0 0,0-1 0 0 0,1 1-1 0 0,-1-1 1 0 0,1 0 0 0 0,0 0-1 0 0,3 0-28 0 0,8 4 159 0 0,1-1 0 0 0,0 0 0 0 0,1-2 0 0 0,-1 0 0 0 0,0-1 0 0 0,1 0 0 0 0,7-2-159 0 0,-11 0 78 0 0,0-2 1 0 0,-1 1-1 0 0,1-2 0 0 0,0 0 0 0 0,-1 0 0 0 0,0-2 0 0 0,0 1 1 0 0,0-2-1 0 0,-1 0 0 0 0,1 0 0 0 0,-1-1 0 0 0,-1 0 0 0 0,1-1 1 0 0,-1-1-1 0 0,-1 0 0 0 0,1 0 0 0 0,-2-1 0 0 0,1 0 1 0 0,-1-1-1 0 0,-1 0 0 0 0,5-7-78 0 0,7-14-24 0 0,-1-1 0 0 0,-2-1 0 0 0,-1 0 1 0 0,-1-1-1 0 0,-2-1 0 0 0,-2 0 0 0 0,2-14 24 0 0,1-96-1000 0 0,-14 144 949 0 0,0 0-1 0 0,0 0 1 0 0,0 1 0 0 0,0-1-1 0 0,0 0 1 0 0,0 0 0 0 0,-1 0-1 0 0,1 0 1 0 0,-1 0 0 0 0,1 1-1 0 0,-1-1 1 0 0,0 0 0 0 0,0 1-1 0 0,1-1 1 0 0,-1 0 0 0 0,0 1 0 0 0,-1-1-1 0 0,1 1 1 0 0,0-1 0 0 0,0 1-1 0 0,-1 0 1 0 0,1-1 0 0 0,0 1-1 0 0,-1 0 1 0 0,1 0 0 0 0,-1 0-1 0 0,0 0 1 0 0,1 0 0 0 0,-1 1-1 0 0,0-1 1 0 0,0 0 0 0 0,1 1-1 0 0,-1-1 1 0 0,0 1 0 0 0,0 0-1 0 0,0-1 1 0 0,0 1 0 0 0,0 0 0 0 0,1 0-1 0 0,-1 0 1 0 0,0 1 0 0 0,0-1-1 0 0,-1 0 52 0 0,-75 36-1642 0 0,56-17 1228 0 0,-1 0 1 0 0,2 1-1 0 0,1 1 0 0 0,1 1 0 0 0,0 0 0 0 0,2 2 1 0 0,-3 6 413 0 0,-50 112-8626 0 0,56-88 4934 0 0,14 28 2956 0 0,1-79 765 0 0,0 1 0 0 0,1-1-1 0 0,0 0 1 0 0,0 0 0 0 0,0 0 0 0 0,0 0-1 0 0,0 0 1 0 0,1 0 0 0 0,-1-1 0 0 0,1 1-1 0 0,0-1 1 0 0,0 0 0 0 0,-1 0 0 0 0,2 0-1 0 0,-1 0 1 0 0,0 0 0 0 0,0-1 0 0 0,0 1 0 0 0,1-1-1 0 0,-1 0 1 0 0,1 0 0 0 0,-1 0 0 0 0,1 0-1 0 0,-1-1 1 0 0,1 1 0 0 0,0-1 0 0 0,-1 0-1 0 0,1 0 1 0 0,0-1 0 0 0,-1 1 0 0 0,1-1-1 0 0,-1 1 1 0 0,1-1 0 0 0,-1 0 0 0 0,1 0-1 0 0,-1-1 1 0 0,0 1 0 0 0,1-1 0 0 0,-1 0 0 0 0,0 0-1 0 0,0 0 1 0 0,0 0 0 0 0,0 0 0 0 0,0-1-29 0 0,25-16-1089 0 0,-19 12 912 0 0</inkml:trace>
  <inkml:trace contextRef="#ctx0" brushRef="#br0" timeOffset="15902.891">5639 4544 4705 0 0,'0'0'448'0'0,"0"0"-81"0"0,0 0-78 0 0,0 0 37 0 0,0 0 116 0 0,0 0 119 0 0,0 0 20 0 0,-31 30-26 0 0,-95 94-96 0 0,77-61 30 0 0,46-53-390 0 0,1-2 9 0 0,-1 0 0 0 0,1 0 0 0 0,0 0-1 0 0,0 1 1 0 0,1-1 0 0 0,0 0 0 0 0,1 0 0 0 0,0 1 0 0 0,0-1 0 0 0,1 1 0 0 0,0-1 0 0 0,0 0 0 0 0,1 0 0 0 0,0 0 0 0 0,1 0 0 0 0,0 0 0 0 0,0 0 0 0 0,0 0 0 0 0,3 4-108 0 0,3-5 188 0 0,0 0 0 0 0,0-1 1 0 0,0 0-1 0 0,0 0 0 0 0,1-1 1 0 0,0 0-1 0 0,0-1 0 0 0,1 0 1 0 0,-1 0-1 0 0,1-1 0 0 0,0-1 1 0 0,0 0-1 0 0,0 0 0 0 0,0-1 1 0 0,0 0-1 0 0,0-1 0 0 0,0 0 0 0 0,0-1 1 0 0,0 0-1 0 0,0-1 0 0 0,0-1 1 0 0,0 1-1 0 0,-1-1 0 0 0,1-1 1 0 0,-1 0-1 0 0,0-1 0 0 0,0 0 1 0 0,0 0-1 0 0,8-7-188 0 0,-8 5 61 0 0,1-1 0 0 0,-2 0 0 0 0,1-1 1 0 0,-1 0-1 0 0,-1 0 0 0 0,1-1 0 0 0,-2 0 0 0 0,1 0 0 0 0,-1-1 0 0 0,-1 0 1 0 0,0 0-1 0 0,-1 0 0 0 0,0-1 0 0 0,0 0 0 0 0,-1 0 0 0 0,-1 0 1 0 0,0-1-1 0 0,-1 1 0 0 0,0-1 0 0 0,-1 0 0 0 0,0-7-61 0 0,-1 6-191 0 0,0 0 0 0 0,0 1 0 0 0,-2-1 0 0 0,0 0 0 0 0,0 0 0 0 0,-1 1 0 0 0,-1 0 0 0 0,-4-11 191 0 0,6 18-308 0 0,0-1 0 0 0,-1 1 0 0 0,0 0 0 0 0,-1 0 0 0 0,1 0 0 0 0,-1 0-1 0 0,0 0 1 0 0,-1 1 0 0 0,1 0 0 0 0,-1 0 0 0 0,0 0 0 0 0,0 1 0 0 0,-1-1 0 0 0,1 1 0 0 0,-1 0 0 0 0,0 1 0 0 0,0 0 0 0 0,0 0 0 0 0,-1 0 0 0 0,1 0 0 0 0,-1 1-1 0 0,1 0 1 0 0,-1 1 0 0 0,0-1 0 0 0,0 1 0 0 0,0 1 0 0 0,-6-1 308 0 0,1 2-325 0 0,1 0 1 0 0,-1 0-1 0 0,0 1 0 0 0,0 1 0 0 0,1 0 0 0 0,0 1 1 0 0,0 0-1 0 0,0 1 0 0 0,0 0 0 0 0,-8 5 325 0 0,-5 6-124 0 0,1 0 0 0 0,0 1-1 0 0,1 1 1 0 0,2 2-1 0 0,0 0 1 0 0,-11 14 124 0 0,21-23 24 0 0,0 1 0 0 0,1 0 0 0 0,1 0 1 0 0,0 1-1 0 0,1-1 0 0 0,0 2 0 0 0,1-1 0 0 0,0 1 0 0 0,1 0 1 0 0,1 0-1 0 0,0 1 0 0 0,1-1 0 0 0,0 1 0 0 0,2-1 0 0 0,-1 1 1 0 0,2 2-25 0 0,0-11 70 0 0,0 0 0 0 0,0-1 1 0 0,0 1-1 0 0,1 0 1 0 0,0-1-1 0 0,0 1 0 0 0,1 0 1 0 0,0-1-1 0 0,-1 0 1 0 0,2 1-1 0 0,-1-1 0 0 0,1 0 1 0 0,0 0-1 0 0,0 0 0 0 0,0 0 1 0 0,0-1-1 0 0,1 1 1 0 0,0-1-1 0 0,0 0 0 0 0,0 0 1 0 0,1-1-1 0 0,-1 1 1 0 0,1-1-1 0 0,0 0 0 0 0,0 0 1 0 0,0 0-1 0 0,1 0-70 0 0,2 0 341 0 0,0 0 0 0 0,1 0 0 0 0,-1 0 1 0 0,1-1-1 0 0,0-1 0 0 0,-1 1 0 0 0,1-1 0 0 0,0-1 0 0 0,0 0 0 0 0,0 0 1 0 0,0-1-1 0 0,0 0 0 0 0,-1 0 0 0 0,1-1 0 0 0,1 0-341 0 0,4-2 175 0 0,-1-1 0 0 0,0 0 0 0 0,0-1 0 0 0,0 0 0 0 0,-1-1 0 0 0,0 0 0 0 0,0-1 0 0 0,0-1 0 0 0,-1 0-175 0 0,-1 0 13 0 0,0-1 0 0 0,-1 0 0 0 0,-1-1 0 0 0,1 0 0 0 0,-2 0 0 0 0,1-1 0 0 0,-2 1 0 0 0,0-2 0 0 0,0 1 0 0 0,-1-1 0 0 0,0 0 0 0 0,-1 0 0 0 0,2-13-13 0 0,-1-108-4358 0 0,-6 130 4100 0 0,0 0 0 0 0,0 0 0 0 0,0 0 0 0 0,0 0 0 0 0,-1 0-1 0 0,1 0 1 0 0,-1 1 0 0 0,0-1 0 0 0,0 1 0 0 0,0-1 0 0 0,-1 1-1 0 0,1 0 1 0 0,-1 0 0 0 0,0 0 0 0 0,1 0 0 0 0,-2 0 0 0 0,1 1 0 0 0,0-1-1 0 0,0 1 1 0 0,-1 0 0 0 0,1 0 0 0 0,-1 0 0 0 0,-2-1 258 0 0,0 1-170 0 0,-1 0 0 0 0,0 0 0 0 0,1 1 0 0 0,-1 0-1 0 0,0 0 1 0 0,0 0 0 0 0,0 1 0 0 0,0 0 0 0 0,0 1 0 0 0,0-1 0 0 0,0 1 0 0 0,0 1 0 0 0,-4 1 170 0 0,-11 5-28 0 0,1 1 1 0 0,0 2-1 0 0,0 0 1 0 0,1 1-1 0 0,1 1 1 0 0,0 1-1 0 0,0 1 1 0 0,2 0-1 0 0,0 1 1 0 0,1 1-1 0 0,-7 9 28 0 0,17-19 94 0 0,-1 0 0 0 0,1 0 0 0 0,0 0 0 0 0,1 1 0 0 0,0 0 0 0 0,0 0 0 0 0,1 0 0 0 0,0 1 0 0 0,0-1 0 0 0,1 1 0 0 0,0 0 0 0 0,1 0 0 0 0,0 0 0 0 0,0 0 0 0 0,1 2-94 0 0,3-7 187 0 0,0 1-1 0 0,1-1 1 0 0,0 0 0 0 0,0 0 0 0 0,0 0 0 0 0,0 0 0 0 0,0 0-1 0 0,1-1 1 0 0,0 1 0 0 0,0-1 0 0 0,0 0 0 0 0,0 0 0 0 0,0-1-1 0 0,0 1 1 0 0,1-1 0 0 0,-1 0 0 0 0,1 0 0 0 0,0 0 0 0 0,0-1-1 0 0,0 1 1 0 0,0-1-187 0 0,7 3 284 0 0,0 0-1 0 0,0-1 1 0 0,0 0-1 0 0,0 0 0 0 0,0-2 1 0 0,0 0-1 0 0,1 0 1 0 0,-1-1-1 0 0,1 0 1 0 0,-1-1-1 0 0,0-1 1 0 0,0 0-1 0 0,1 0 0 0 0,-1-1 1 0 0,-1-1-1 0 0,1 0 1 0 0,0-1-1 0 0,-1 0 1 0 0,0 0-1 0 0,0-1 1 0 0,-1-1-1 0 0,1 0 0 0 0,-2 0 1 0 0,1-1-1 0 0,-1-1 1 0 0,0 1-1 0 0,0-1 1 0 0,2-5-284 0 0,1-5-105 0 0,0-1-1 0 0,-2 1 1 0 0,-1-2 0 0 0,0 1 0 0 0,-2-1 0 0 0,0 0 0 0 0,-1-1 0 0 0,-1 0 0 0 0,-2 0 0 0 0,0 0 0 0 0,-1 0 0 0 0,-1 0 0 0 0,-1-1 0 0 0,-2-9 105 0 0,2 27-262 0 0,-1 0 0 0 0,0 0 0 0 0,-1 0 0 0 0,1 0 0 0 0,-1 0 0 0 0,0 1 0 0 0,0-1 0 0 0,-1 1 0 0 0,1-1 0 0 0,-1 1 0 0 0,0 0 0 0 0,0 0 0 0 0,-1 0 0 0 0,1 0 0 0 0,-1 1 0 0 0,0-1 0 0 0,1 1 0 0 0,-2 0 0 0 0,1 0 1 0 0,0 0-1 0 0,0 1 0 0 0,-1 0 0 0 0,0 0 0 0 0,1 0 0 0 0,-1 0 0 0 0,0 1 0 0 0,0-1 0 0 0,0 1 0 0 0,0 0 0 0 0,0 1 0 0 0,-2-1 262 0 0,-65 14-909 0 0,51-2 1000 0 0,-1 1 0 0 0,2 1 0 0 0,0 0 1 0 0,0 2-1 0 0,1 0 0 0 0,1 2 0 0 0,1 0 0 0 0,0 1 1 0 0,1 0-1 0 0,1 1 0 0 0,1 1 0 0 0,1 1 1 0 0,0 0-1 0 0,2 0 0 0 0,-6 15-91 0 0,12-27 72 0 0,1 1 1 0 0,0-1-1 0 0,0 1 0 0 0,1-1 1 0 0,0 1-1 0 0,1 0 0 0 0,0 0 1 0 0,0 0-1 0 0,1 1 1 0 0,1-1-1 0 0,0 0 0 0 0,0 0 1 0 0,1 0-1 0 0,0 1 0 0 0,1-1 1 0 0,0 0-1 0 0,0 0 0 0 0,1-1 1 0 0,0 1-1 0 0,2 2-72 0 0,-1-9 187 0 0,0 0 1 0 0,-1 0-1 0 0,1 0 1 0 0,0-1-1 0 0,1 1 0 0 0,-1-1 1 0 0,0 0-1 0 0,0-1 1 0 0,1 1-1 0 0,-1-1 0 0 0,1 0 1 0 0,0 0-1 0 0,-1 0 1 0 0,1 0-1 0 0,0-1 0 0 0,-1 0 1 0 0,1 0-1 0 0,0 0 1 0 0,-1-1-1 0 0,1 1 0 0 0,0-1 1 0 0,-1 0-1 0 0,1-1 1 0 0,-1 1-1 0 0,1-1 0 0 0,-1 0 1 0 0,2-1-188 0 0,19-15 305 0 0,-2-1 0 0 0,0-2 0 0 0,-1 0 0 0 0,-1-1 0 0 0,-1-1 0 0 0,-2-1 0 0 0,10-15-305 0 0,-20 27 29 0 0,3-3-264 0 0,0-2 0 0 0,-2 0 0 0 0,0 0 0 0 0,-1-1 0 0 0,-1 0 0 0 0,0 0 0 0 0,-2 0 0 0 0,0-1 0 0 0,2-16 235 0 0,1-104-7411 0 0,-21 85 3930 0 0,11 50 3468 0 0,0 1 0 0 0,0 0 0 0 0,0 0 0 0 0,0 0 0 0 0,0 0 0 0 0,-1 1 0 0 0,0-1 0 0 0,1 0 0 0 0,-1 1 0 0 0,0 0 0 0 0,0 0 0 0 0,0 0 0 0 0,-1 0 0 0 0,1 0 0 0 0,0 1 0 0 0,-1-1 0 0 0,1 1-1 0 0,-1 0 1 0 0,1 0 0 0 0,-1 0 0 0 0,0 0 0 0 0,1 1 0 0 0,-1 0 0 0 0,0-1 0 0 0,1 1 0 0 0,-1 1 0 0 0,0-1 0 0 0,0 0 0 0 0,1 1 0 0 0,-1 0 0 0 0,1 0 0 0 0,-2 0 13 0 0,-8 4 72 0 0,-1 1 1 0 0,1 1-1 0 0,0 0 0 0 0,1 1 1 0 0,-1 0-1 0 0,2 1 1 0 0,-1 0-1 0 0,1 1 0 0 0,-8 9-72 0 0,13-14 193 0 0,-11 11-50 0 0,1 0 0 0 0,0 0 0 0 0,2 2 0 0 0,0 0 0 0 0,0 0 0 0 0,2 2 0 0 0,0-1 0 0 0,2 1 0 0 0,0 1 0 0 0,1 0 0 0 0,1 1 0 0 0,1-1 0 0 0,1 1 0 0 0,1 0 0 0 0,1 1 0 0 0,1 0 0 0 0,1-1 0 0 0,1 1 0 0 0,1 12-143 0 0,0-30 76 0 0,1-1 1 0 0,0 1-1 0 0,0-1 1 0 0,0 1 0 0 0,1-1-1 0 0,-1 0 1 0 0,1 0-1 0 0,0 0 1 0 0,0 0-1 0 0,1 0 1 0 0,-1 0-1 0 0,1 0 1 0 0,0-1 0 0 0,0 0-1 0 0,0 1 1 0 0,0-1-1 0 0,1 0 1 0 0,-1 0-1 0 0,1-1 1 0 0,0 1-1 0 0,0-1 1 0 0,0 0 0 0 0,0 0-1 0 0,0 0 1 0 0,0 0-1 0 0,0-1 1 0 0,1 0-1 0 0,-1 1 1 0 0,0-2-1 0 0,1 1 1 0 0,3 0-77 0 0,2 0-87 0 0,1 0 1 0 0,-1-1-1 0 0,1 0 0 0 0,-1 0 0 0 0,0-1 1 0 0,1-1-1 0 0,-1 1 0 0 0,0-2 0 0 0,0 0 1 0 0,0 0-1 0 0,0 0 0 0 0,0-1 0 0 0,3-3 87 0 0,14-10-4133 0 0,-23 12 3460 0 0</inkml:trace>
  <inkml:trace contextRef="#ctx0" brushRef="#br0" timeOffset="16415.774">5593 4625 0 0 0,'0'0'95'0'0,"0"0"137"0"0,0 0 88 0 0,0 0 28 0 0,-31 15 88 0 0,-99 51 80 0 0,125-63-454 0 0,-1-1 0 0 0,1 1 0 0 0,0 0 0 0 0,0 0-1 0 0,0 1 1 0 0,0 0 0 0 0,1 0 0 0 0,0 0 0 0 0,-1 0 0 0 0,1 0 0 0 0,1 1 0 0 0,-1 0-1 0 0,1 0 1 0 0,-2 3-62 0 0,-3 5 165 0 0,0-1-124 0 0,0 1 0 0 0,1 0 0 0 0,0 0 0 0 0,1 1-1 0 0,1 0 1 0 0,0 0 0 0 0,1 0 0 0 0,0 0 0 0 0,1 1 0 0 0,1 0 0 0 0,0 0 0 0 0,1-1 0 0 0,1 1 0 0 0,0 0-1 0 0,1 6-40 0 0,0-18 34 0 0,0 0-1 0 0,0 0 1 0 0,-1 0-1 0 0,2 0 1 0 0,-1 0-1 0 0,0-1 1 0 0,0 1-1 0 0,1 0 1 0 0,0-1 0 0 0,-1 1-1 0 0,1-1 1 0 0,0 0-1 0 0,0 1 1 0 0,0-1-1 0 0,1 0 1 0 0,-1 0-1 0 0,0-1 1 0 0,1 1-1 0 0,1 1-33 0 0,2-1 376 0 0,1 0-1 0 0,-1 0 1 0 0,0-1 0 0 0,1 1-1 0 0,-1-1 1 0 0,1-1 0 0 0,0 1-1 0 0,-1-1 1 0 0,1-1 0 0 0,-1 1 0 0 0,1-1-1 0 0,-1 0 1 0 0,1 0 0 0 0,-1-1-1 0 0,1 0 1 0 0,-1 0 0 0 0,0-1-1 0 0,0 1 1 0 0,0-1 0 0 0,-1 0-1 0 0,1-1-375 0 0,12-8 346 0 0,0-1-1 0 0,-1 0 1 0 0,-1-1-1 0 0,-1-1 1 0 0,0 0-1 0 0,-1-1 1 0 0,0-1-1 0 0,10-17-345 0 0,-16 22-57 0 0,-1-1 0 0 0,-1 0 0 0 0,0 0-1 0 0,0 0 1 0 0,-1-1 0 0 0,-1 1 0 0 0,-1-1 0 0 0,0 0-1 0 0,0 0 1 0 0,-1-1 0 0 0,-1 1 0 0 0,-1 0 0 0 0,-1-13 57 0 0,1 24-57 0 0,0 1 0 0 0,-1 0 0 0 0,1-1 0 0 0,-1 1 1 0 0,0 0-1 0 0,0-1 0 0 0,0 1 0 0 0,0 0 0 0 0,0 0 0 0 0,0 0 1 0 0,-1 0-1 0 0,1 0 0 0 0,-1 0 0 0 0,1 1 0 0 0,-1-1 0 0 0,0 0 1 0 0,0 1-1 0 0,1-1 0 0 0,-1 1 0 0 0,0 0 0 0 0,-1-1 1 0 0,1 1-1 0 0,0 0 0 0 0,0 0 0 0 0,0 1 0 0 0,-1-1 0 0 0,1 0 1 0 0,0 1-1 0 0,-1-1 0 0 0,1 1 0 0 0,0 0 0 0 0,-1 0 0 0 0,1 0 1 0 0,0 0-1 0 0,-1 0 0 0 0,-1 1 57 0 0,-87 22-2519 0 0,72-12 2330 0 0,1 0 0 0 0,1 2 0 0 0,0 0 0 0 0,1 0 0 0 0,0 2 0 0 0,1 0 0 0 0,1 1 0 0 0,0 0 0 0 0,1 1 0 0 0,1 0 0 0 0,1 1 1 0 0,0 1-1 0 0,1 0 0 0 0,1 0 0 0 0,-3 13 189 0 0,8-23 29 0 0,1-1 1 0 0,0 1 0 0 0,0 0-1 0 0,1 1 1 0 0,1-1 0 0 0,-1 0-1 0 0,1 0 1 0 0,1 1 0 0 0,0-1-1 0 0,0 1 1 0 0,1-1 0 0 0,0 0-1 0 0,1 1 1 0 0,0-1-1 0 0,0 0 1 0 0,1 0 0 0 0,0 0-1 0 0,1-1 1 0 0,0 1 0 0 0,0-1-1 0 0,0 0 1 0 0,1 0 0 0 0,1 0-1 0 0,-1 0 1 0 0,1-1 0 0 0,1 0-1 0 0,-1-1 1 0 0,1 1-1 0 0,0-1 1 0 0,1 0 0 0 0,-1-1-1 0 0,1 0 1 0 0,0 0 0 0 0,1-1-1 0 0,6 3-29 0 0,-4-4 376 0 0,1-1-1 0 0,0 0 0 0 0,-1-1 1 0 0,1 0-1 0 0,0-1 0 0 0,0 0 0 0 0,0-1 1 0 0,0 0-1 0 0,-1-1 0 0 0,1 0 1 0 0,0-1-1 0 0,-1 0 0 0 0,0-1 1 0 0,0-1-1 0 0,0 1 0 0 0,5-5-375 0 0,-5 4 76 0 0,-1-2-1 0 0,1 1 1 0 0,-1-1-1 0 0,-1-1 0 0 0,1 0 1 0 0,-1 0-1 0 0,-1-1 1 0 0,1 0-1 0 0,-2-1 1 0 0,1 1-1 0 0,-1-2 1 0 0,-1 1-1 0 0,0-1 1 0 0,0 0-1 0 0,-1 0 1 0 0,0-1-76 0 0,10-112-4192 0 0,-15 122 3925 0 0,0 0 1 0 0,-1 0-1 0 0,1 0 1 0 0,-1 0-1 0 0,0 0 1 0 0,1 0-1 0 0,-1 0 0 0 0,0 0 1 0 0,0 0-1 0 0,0 1 1 0 0,0-1-1 0 0,-1 0 1 0 0,1 0-1 0 0,0 1 0 0 0,-1-1 1 0 0,1 1-1 0 0,-1-1 1 0 0,0 1-1 0 0,1 0 1 0 0,-1 0-1 0 0,0-1 0 0 0,0 1 1 0 0,0 0-1 0 0,1 1 1 0 0,-1-1-1 0 0,0 0 1 0 0,0 1-1 0 0,-1-1 0 0 0,1 1 1 0 0,0-1-1 0 0,0 1 1 0 0,0 0-1 0 0,0 0 1 0 0,0 0-1 0 0,0 0 0 0 0,0 0 1 0 0,0 1-1 0 0,-1-1 1 0 0,1 0-1 0 0,-2 2 267 0 0,1-2-25 0 0,-10 0-84 0 0</inkml:trace>
  <inkml:trace contextRef="#ctx0" brushRef="#br0" timeOffset="17170.968">5461 5107 0 0 0,'0'0'1124'0'0,"0"0"645"0"0,0 0 219 0 0,33 24-65 0 0,104 71-130 0 0,-135-93-1708 0 0,0 0 0 0 0,1 0 0 0 0,-1 0 0 0 0,0 0 0 0 0,0-1 0 0 0,1 1 0 0 0,-1-1 0 0 0,1 1 0 0 0,0-1 0 0 0,-1 0 0 0 0,1 0 0 0 0,0 0 0 0 0,-1 0 0 0 0,1-1 0 0 0,0 1 0 0 0,0-1 0 0 0,0 0 0 0 0,0 0 0 0 0,0 0 0 0 0,0 0 0 0 0,-1 0 0 0 0,1 0 0 0 0,0-1 0 0 0,0 0 0 0 0,0 1 0 0 0,-1-1 0 0 0,1 0 0 0 0,0 0 0 0 0,0-1-85 0 0,8-3 486 0 0,132-57 3501 0 0,-125 52-3815 0 0,-1 0 0 0 0,-1 0 0 0 0,0-2 0 0 0,0 0 0 0 0,-1-1 0 0 0,-1 0 0 0 0,0-1 0 0 0,-1-1-1 0 0,0 0 1 0 0,10-16-172 0 0,1-32-190 0 0,-24 61 130 0 0,1 1-1 0 0,-1-1 1 0 0,1 0 0 0 0,-1 1-1 0 0,0-1 1 0 0,0 0 0 0 0,0 1-1 0 0,0-1 1 0 0,0 0 0 0 0,0 0-1 0 0,0 1 1 0 0,0-1 0 0 0,-1 0-1 0 0,1 1 1 0 0,-1-1 0 0 0,0 1-1 0 0,1-1 1 0 0,-1 0 0 0 0,0 1-1 0 0,0-1 1 0 0,0 1 0 0 0,0 0-1 0 0,0-1 1 0 0,0 1 0 0 0,0 0-1 0 0,0 0 1 0 0,0-1 0 0 0,-1 1-1 0 0,1 0 1 0 0,-1 0 0 0 0,1 1-1 0 0,-1-1 1 0 0,1 0 0 0 0,-1 0 0 0 0,-1 0 60 0 0,-6-1-460 0 0,0 1 0 0 0,-1 0 1 0 0,1 0-1 0 0,-1 1 1 0 0,1 0-1 0 0,-1 0 1 0 0,1 1-1 0 0,-1 1 0 0 0,1 0 1 0 0,0 0-1 0 0,0 0 1 0 0,0 1-1 0 0,0 1 1 0 0,0 0-1 0 0,1 0 1 0 0,-1 0-1 0 0,1 2 460 0 0,-130 101-3435 0 0,127-98 3170 0 0,2 0 1 0 0,-1 1-1 0 0,1-1 1 0 0,0 2-1 0 0,1-1 1 0 0,1 1-1 0 0,-1 1 1 0 0,2-1-1 0 0,-1 1 0 0 0,2 1 1 0 0,0-1-1 0 0,0 1 1 0 0,1-1-1 0 0,-1 10 265 0 0,4-20 3 0 0,1 1-1 0 0,0-1 0 0 0,0 0 0 0 0,0 1 1 0 0,0-1-1 0 0,1 1 0 0 0,-1-1 0 0 0,0 0 1 0 0,1 1-1 0 0,0-1 0 0 0,0 0 0 0 0,-1 0 1 0 0,1 1-1 0 0,1-1 0 0 0,-1 0 1 0 0,0 0-1 0 0,0 0 0 0 0,1 0 0 0 0,-1 0 1 0 0,1-1-1 0 0,0 1 0 0 0,-1 0 0 0 0,1-1 1 0 0,0 1-1 0 0,0-1 0 0 0,0 0 0 0 0,0 1 1 0 0,0-1-1 0 0,0 0 0 0 0,1 0 0 0 0,-1 0 1 0 0,0-1-1 0 0,3 1-2 0 0,83 7 2414 0 0,-74-8-1509 0 0,4-1-84 0 0,0-1 0 0 0,0-1-1 0 0,-1-1 1 0 0,1-1-1 0 0,-1 0 1 0 0,0-1-1 0 0,0-1 1 0 0,-1 0-1 0 0,0-1 1 0 0,0-1 0 0 0,-1-1-1 0 0,0 0 1 0 0,0-1-1 0 0,6-7-820 0 0,-12 11 81 0 0,0 0 1 0 0,-1-1-1 0 0,0 1 0 0 0,-1-1 0 0 0,1-1 0 0 0,-2 0 1 0 0,1 0-1 0 0,-1 0 0 0 0,0 0 0 0 0,-1-1 1 0 0,-1 0-1 0 0,1 0 0 0 0,-1-1 0 0 0,-1 1 0 0 0,0-1 1 0 0,-1 0-1 0 0,0 1 0 0 0,0-1 0 0 0,-1 0 1 0 0,0-4-82 0 0,-2 12-62 0 0,1 0 0 0 0,-1 1 1 0 0,1-1-1 0 0,-1 1 1 0 0,0-1-1 0 0,0 1 0 0 0,0-1 1 0 0,-1 1-1 0 0,1 0 1 0 0,0-1-1 0 0,-1 1 0 0 0,0 0 1 0 0,1 0-1 0 0,-1 0 1 0 0,0 0-1 0 0,0 0 1 0 0,0 1-1 0 0,0-1 0 0 0,0 0 1 0 0,-1 1-1 0 0,1 0 1 0 0,0 0-1 0 0,-1-1 0 0 0,1 1 1 0 0,-1 0-1 0 0,1 1 1 0 0,-1-1-1 0 0,1 0 0 0 0,-1 1 1 0 0,0 0-1 0 0,1-1 1 0 0,-1 1-1 0 0,-2 0 62 0 0,-86 17-2891 0 0,71-6 2628 0 0,1 1 0 0 0,0 0 0 0 0,1 2 0 0 0,1 0 0 0 0,0 1 0 0 0,1 0 0 0 0,0 2 0 0 0,1 0 0 0 0,1 0 0 0 0,1 1-1 0 0,1 1 1 0 0,0 0 0 0 0,-4 13 263 0 0,13-28-31 0 0,0 1 0 0 0,1-1 0 0 0,-1 1 0 0 0,1 0 0 0 0,1 0 0 0 0,-1 0 0 0 0,1 0 0 0 0,-1 0 0 0 0,1 0 0 0 0,1 0 0 0 0,-1 0-1 0 0,1 1 1 0 0,0-1 0 0 0,0 0 0 0 0,1 0 0 0 0,-1 0 0 0 0,1 1 0 0 0,0-1 0 0 0,1 0 0 0 0,-1 0 0 0 0,1 0 0 0 0,0 0 0 0 0,1 0 31 0 0,1-2 209 0 0,1-2 0 0 0,0 1 0 0 0,0 0 1 0 0,0-1-1 0 0,0 0 0 0 0,0 0 1 0 0,0-1-1 0 0,1 0 0 0 0,-1 1 1 0 0,0-2-1 0 0,0 1 0 0 0,0 0 0 0 0,0-1 1 0 0,0 0-1 0 0,0 0 0 0 0,0-1 1 0 0,1 0-210 0 0,11-6 487 0 0,-1-2 0 0 0,0 0 1 0 0,0 0-1 0 0,-1-2 1 0 0,0 0-1 0 0,-1 0 0 0 0,-1-1 1 0 0,0-1-1 0 0,0-1 0 0 0,-2 1 1 0 0,7-12-488 0 0,-6 11-11 0 0,-2-1 1 0 0,0 1-1 0 0,-1-2 1 0 0,-1 1-1 0 0,0-1 0 0 0,-1-1 1 0 0,-1 1-1 0 0,-1-1 1 0 0,0 0-1 0 0,-1 0 0 0 0,-1-1 1 0 0,-1 1-1 0 0,-1-1 1 0 0,0 1-1 0 0,-2-17 11 0 0,1 33-73 0 0,0 0 1 0 0,-1 0-1 0 0,1 0 0 0 0,0 0 1 0 0,-1-1-1 0 0,0 1 0 0 0,1 0 1 0 0,-1 0-1 0 0,0 0 0 0 0,0 0 1 0 0,0 1-1 0 0,0-1 0 0 0,-1 0 1 0 0,1 0-1 0 0,0 0 0 0 0,-1 1 1 0 0,1-1-1 0 0,-1 1 0 0 0,0-1 0 0 0,0 1 1 0 0,1 0-1 0 0,-1 0 0 0 0,0 0 1 0 0,0 0-1 0 0,0 0 0 0 0,0 0 1 0 0,0 0-1 0 0,0 0 0 0 0,0 1 1 0 0,0-1-1 0 0,0 1 0 0 0,-1 0 1 0 0,1 0-1 0 0,0-1 0 0 0,0 1 1 0 0,0 1-1 0 0,-1-1 0 0 0,1 0 1 0 0,0 0-1 0 0,0 1 0 0 0,0-1 0 0 0,0 1 1 0 0,0 0-1 0 0,0 0 0 0 0,0 0 1 0 0,0 0-1 0 0,0 0 0 0 0,0 0 1 0 0,0 0-1 0 0,1 0 0 0 0,-1 1 1 0 0,0-1-1 0 0,1 1 0 0 0,-1 0 1 0 0,1-1-1 0 0,-1 2 73 0 0,-11 11-170 0 0,1 0 0 0 0,1 1-1 0 0,1 0 1 0 0,0 1 0 0 0,1 0 0 0 0,0 0 0 0 0,1 1 0 0 0,1 0 0 0 0,1 1-1 0 0,1-1 1 0 0,0 1 0 0 0,1 0 0 0 0,1 1 0 0 0,1-1 0 0 0,0 0-1 0 0,1 1 1 0 0,2 8 170 0 0,0-25 42 0 0,0 0-1 0 0,0 1 1 0 0,0-1 0 0 0,0 0-1 0 0,0 0 1 0 0,1-1-1 0 0,-1 1 1 0 0,1 0 0 0 0,-1 0-1 0 0,1-1 1 0 0,0 1-1 0 0,0-1 1 0 0,0 1-1 0 0,0-1 1 0 0,0 0 0 0 0,0 0-1 0 0,0 0 1 0 0,0 0-1 0 0,0 0 1 0 0,0 0-1 0 0,1 0 1 0 0,-1-1 0 0 0,0 1-1 0 0,1-1 1 0 0,-1 0-1 0 0,0 0 1 0 0,1 0 0 0 0,-1 0-1 0 0,0 0 1 0 0,1 0-1 0 0,-1-1 1 0 0,0 1-1 0 0,0-1 1 0 0,1 1 0 0 0,-1-1-1 0 0,0 0 1 0 0,0 0-1 0 0,0 0 1 0 0,0 0-1 0 0,0 0 1 0 0,0-1 0 0 0,0 1-1 0 0,0 0 1 0 0,0-1-1 0 0,0 0-41 0 0,11-6 132 0 0,-1-1 0 0 0,0 0-1 0 0,0-1 1 0 0,-1-1 0 0 0,-1 1-1 0 0,0-2 1 0 0,0 1 0 0 0,-1-2 0 0 0,0 1-1 0 0,-1-1 1 0 0,-1 0 0 0 0,0-1-1 0 0,3-7-131 0 0,26-120-6925 0 0,-34 128 1020 0 0</inkml:trace>
  <inkml:trace contextRef="#ctx0" brushRef="#br0" timeOffset="18853.25">6005 4860 0 0 0,'0'0'439'0'0,"0"0"473"0"0,0 0-41 0 0,0 0-194 0 0,0 0-153 0 0,-7 32-170 0 0,-20 99-110 0 0,26-129-234 0 0,0 0 1 0 0,0 0 0 0 0,0 0-1 0 0,0 1 1 0 0,1-1-1 0 0,-1 0 1 0 0,1 0 0 0 0,-1 1-1 0 0,1-1 1 0 0,0 0-1 0 0,0 1 1 0 0,0-1 0 0 0,0 0-1 0 0,0 1 1 0 0,1-1-1 0 0,-1 0 1 0 0,1 0 0 0 0,-1 1-1 0 0,1-1 1 0 0,0 0 0 0 0,0 0-1 0 0,0 0 1 0 0,0 0-1 0 0,0 0 1 0 0,1 0 0 0 0,-1 1-11 0 0,4 1 43 0 0,-2 0-20 0 0,1-1-1 0 0,-1-1 1 0 0,1 1 0 0 0,0 0 0 0 0,0-1 0 0 0,0 0 0 0 0,0 1 0 0 0,0-2 0 0 0,0 1 0 0 0,1 0 0 0 0,-1-1 0 0 0,1 0-1 0 0,-1 0 1 0 0,1 0 0 0 0,-1-1 0 0 0,1 1 0 0 0,-1-1 0 0 0,1 0 0 0 0,0-1 0 0 0,-1 1 0 0 0,1-1 0 0 0,-1 0 0 0 0,1 0-1 0 0,-1 0 1 0 0,0 0 0 0 0,1-1 0 0 0,-1 0 0 0 0,0 0 0 0 0,0 0 0 0 0,0 0 0 0 0,0-1 0 0 0,0 0 0 0 0,-1 1 0 0 0,1-1-1 0 0,-1-1 1 0 0,0 1 0 0 0,0 0 0 0 0,0-1 0 0 0,0 0 0 0 0,0 1 0 0 0,-1-1 0 0 0,0 0 0 0 0,0 0 0 0 0,0-1 0 0 0,0 1 0 0 0,-1 0-1 0 0,1-1 1 0 0,-1 1 0 0 0,0-1 0 0 0,0-1-23 0 0,1-2-315 0 0,0-1-1 0 0,-1 1 1 0 0,1-1-1 0 0,-2 1 1 0 0,1-1-1 0 0,-1 1 1 0 0,0-1-1 0 0,-1 0 1 0 0,0 1-1 0 0,-1-1 0 0 0,1 1 1 0 0,-2 0-1 0 0,1 0 1 0 0,-1-1-1 0 0,0 1 1 0 0,-1 1-1 0 0,0-2 316 0 0,0 8 39 0 0,1 0-1 0 0,-1 0 1 0 0,1 1-1 0 0,0-1 1 0 0,-1 1-1 0 0,1 0 1 0 0,-1 0-1 0 0,1 0 1 0 0,-1 1-1 0 0,1-1 1 0 0,-1 1-1 0 0,1 0 1 0 0,0 0-1 0 0,-1 0 1 0 0,1 0-1 0 0,0 0 1 0 0,0 1 0 0 0,0-1-1 0 0,0 1 1 0 0,0 0-1 0 0,0 0 1 0 0,0 0-1 0 0,0 1 1 0 0,1-1-1 0 0,-1 0 1 0 0,1 1-1 0 0,0 0 1 0 0,0 0-1 0 0,0-1 1 0 0,0 1-1 0 0,0 0 1 0 0,0 3-39 0 0,-6 2-24 0 0,1 0 0 0 0,1 0 0 0 0,-1 1 0 0 0,2 0 0 0 0,-1 0 0 0 0,1 0 0 0 0,0 1 0 0 0,1 0 0 0 0,0 0 0 0 0,1 0 0 0 0,0 0 0 0 0,1 0 0 0 0,0 1 0 0 0,-1 8 24 0 0,4-18 55 0 0,0 0 1 0 0,1 1 0 0 0,-1-1 0 0 0,0 0 0 0 0,1 0 0 0 0,-1 0 0 0 0,1 0 0 0 0,-1-1 0 0 0,1 1 0 0 0,0 0 0 0 0,-1-1 0 0 0,1 1 0 0 0,0-1 0 0 0,-1 1 0 0 0,1-1-1 0 0,0 0 1 0 0,0 0 0 0 0,-1 1 0 0 0,1-1 0 0 0,0-1 0 0 0,0 1 0 0 0,-1 0 0 0 0,1 0 0 0 0,0-1 0 0 0,0 1 0 0 0,-1-1 0 0 0,1 1 0 0 0,-1-1 0 0 0,1 0-1 0 0,0 1 1 0 0,-1-1 0 0 0,1 0 0 0 0,0-1-56 0 0,14-5 161 0 0,-1-1 0 0 0,0 0 0 0 0,-1-1 0 0 0,0-1 0 0 0,0 0 0 0 0,-1-1 0 0 0,-1 0 0 0 0,0-1 0 0 0,0-1 0 0 0,-1 0 0 0 0,-1 0 0 0 0,0-1 0 0 0,0 0 0 0 0,-1-3-161 0 0,-6 10-293 0 0,-1-1 0 0 0,0 1 1 0 0,0-1-1 0 0,0 0 0 0 0,-1 0 0 0 0,0 0 0 0 0,-1 0 1 0 0,0 0-1 0 0,0 0 0 0 0,-1 0 0 0 0,0 0 0 0 0,0 0 1 0 0,-1 0-1 0 0,0 1 0 0 0,0-1 0 0 0,-2-2 293 0 0,3 8-15 0 0,0 0 0 0 0,-1 1 0 0 0,1-1 0 0 0,-1 0 0 0 0,1 1 0 0 0,-1-1 0 0 0,0 1 0 0 0,1 0 0 0 0,-1 0 0 0 0,0 0 0 0 0,0 0 0 0 0,0 0 0 0 0,0 0 0 0 0,0 0 0 0 0,0 0 0 0 0,0 1 0 0 0,0-1 0 0 0,0 1 0 0 0,-1-1 0 0 0,1 1 0 0 0,0 0 0 0 0,0 0 0 0 0,0 0 0 0 0,0 0 0 0 0,-1 1 0 0 0,1-1 0 0 0,0 0 0 0 0,0 1 1 0 0,0-1-2 0 0,0 1 1 0 0,0 0 0 0 0,0 0 0 0 0,0 0 0 0 0,-1 0 15 0 0,-59 47 542 0 0,53-36 168 0 0,4-8-412 0 0,0 1 0 0 0,1 0 0 0 0,0 0 0 0 0,0 1 0 0 0,1-1 0 0 0,-1 1 0 0 0,1 0 0 0 0,0-1 0 0 0,1 2 0 0 0,-1-1 0 0 0,1 0 0 0 0,1 0 0 0 0,-2 6-298 0 0,16-23 3791 0 0,97-191-5814 0 0,-185 264 271 0 0,-22 27 2864 0 0,78-53-1135 0 0,34-36 609 0 0,78-51 879 0 0,-86 47-1450 0 0,5-2 94 0 0,0 0 1 0 0,0-1 0 0 0,-1 0-1 0 0,0-1 1 0 0,-1 0-1 0 0,0-1 1 0 0,0 0-1 0 0,0-1 1 0 0,2-5-110 0 0,-11 15 44 0 0,0-1 0 0 0,-1 0 0 0 0,1 1 0 0 0,0-1 1 0 0,-1 0-1 0 0,1 0 0 0 0,0 1 0 0 0,-1-1 0 0 0,1 0 1 0 0,-1 0-1 0 0,0 0 0 0 0,1 0 0 0 0,-1 0 0 0 0,0 0 1 0 0,1 0-1 0 0,-1 1 0 0 0,0-1 0 0 0,0 0 0 0 0,0 0 1 0 0,0 0-1 0 0,0 0 0 0 0,0 0 0 0 0,0 0 0 0 0,0 0 1 0 0,0 0-1 0 0,-1 0 0 0 0,1 0 0 0 0,0 0 0 0 0,0 0 1 0 0,-1 0-1 0 0,1 0 0 0 0,-1 0 0 0 0,1 1 0 0 0,-1-1 1 0 0,1 0-1 0 0,-1 0 0 0 0,0 0 0 0 0,1 1 0 0 0,-1-1 1 0 0,0 0-1 0 0,1 1 0 0 0,-1-1 0 0 0,0 1 0 0 0,0-1 1 0 0,0 1-1 0 0,0-1 0 0 0,0 1 0 0 0,1-1 0 0 0,-1 1 1 0 0,0 0-1 0 0,0-1 0 0 0,0 1 0 0 0,0 0 0 0 0,0 0 1 0 0,0 0-1 0 0,0 0-44 0 0,-13 3 55 0 0,1 1 1 0 0,0 0-1 0 0,1 1 1 0 0,-1 1-1 0 0,1 0 1 0 0,0 0-1 0 0,0 1 1 0 0,1 1-1 0 0,0 0 0 0 0,0 0 1 0 0,1 1-1 0 0,0 1 1 0 0,0 0-1 0 0,1 0 1 0 0,1 1-1 0 0,0 0 1 0 0,-2 3-56 0 0,-3 2 109 0 0,4-7-114 0 0,1-1-1 0 0,0 1 0 0 0,1 1 0 0 0,0-1 0 0 0,0 2 0 0 0,1-1 0 0 0,0 0 0 0 0,1 1 0 0 0,0 0 0 0 0,1 0 0 0 0,0 1 0 0 0,1-1 0 0 0,0 1 0 0 0,1 0 0 0 0,0 0 0 0 0,1 0 0 0 0,0 2 6 0 0,4-11-29 0 0,-1 1 1 0 0,1-1 0 0 0,-1 1-1 0 0,1-1 1 0 0,0 0 0 0 0,0 0 0 0 0,1 0-1 0 0,-1-1 1 0 0,1 1 0 0 0,-1-1-1 0 0,1 0 1 0 0,0 0 0 0 0,0 0-1 0 0,0 0 1 0 0,0-1 0 0 0,0 1 0 0 0,0-1-1 0 0,0 0 1 0 0,1 0 0 0 0,-1-1-1 0 0,0 1 1 0 0,0-1 0 0 0,1 0-1 0 0,-1 0 1 0 0,0-1 0 0 0,1 1-1 0 0,-1-1 1 0 0,0 0 0 0 0,1 0 28 0 0,4 1-19 0 0,183-4 559 0 0,-191 5-494 0 0,0 0 0 0 0,-1-1 0 0 0,1 1 0 0 0,0 0 0 0 0,0 0 0 0 0,-1 0 1 0 0,1 0-1 0 0,-1 0 0 0 0,1 0 0 0 0,-1 0 0 0 0,1 0 0 0 0,-1 0 0 0 0,1 0 1 0 0,-1 0-1 0 0,0 0 0 0 0,0 0 0 0 0,1 0 0 0 0,-1 0 0 0 0,0 0 0 0 0,0 1 1 0 0,0-1-1 0 0,0 0 0 0 0,0 0 0 0 0,-1 0 0 0 0,1 0 0 0 0,0 0 0 0 0,0 0 1 0 0,-1 0-1 0 0,1 0 0 0 0,-1 0 0 0 0,1 0 0 0 0,-1 0 0 0 0,1 0 1 0 0,-1 0-1 0 0,0 0 0 0 0,1 0 0 0 0,-1 0 0 0 0,0 0 0 0 0,0 0 0 0 0,0 0-46 0 0,-168 153 3172 0 0,157-146-2993 0 0,0 3-112 0 0,-1 0 0 0 0,0-2 0 0 0,0 0 0 0 0,-2 0 0 0 0,1-1 0 0 0,-1-1 0 0 0,0 0 0 0 0,0-1 0 0 0,0-1 0 0 0,-1 0 0 0 0,0-1 0 0 0,-10 0-67 0 0,-19-2-529 0 0,37 0 441 0 0,-1 0 1 0 0,0-1-1 0 0,1 0 1 0 0,-1-1-1 0 0,0 0 1 0 0,0 0-1 0 0,0-1 1 0 0,0 0-1 0 0,1-1 0 0 0,-1 0 1 0 0,1 0-1 0 0,-1-1 1 0 0,1 0-1 0 0,0 0 1 0 0,0-1-1 0 0,0 0 1 0 0,0 0-1 0 0,1-1 1 0 0,0 0-1 0 0,0-1 0 0 0,-2-1 88 0 0,7-55-264 0 0,2 61 255 0 0,0 0-1 0 0,0 0 0 0 0,0 1 0 0 0,1-1 0 0 0,-2 0 0 0 0,1 1 1 0 0,0-1-1 0 0,0 0 0 0 0,0 0 0 0 0,0 1 0 0 0,0-1 1 0 0,0 0-1 0 0,-1 1 0 0 0,1-1 0 0 0,0 0 0 0 0,-1 1 1 0 0,1-1-1 0 0,0 0 0 0 0,-1 1 0 0 0,1-1 0 0 0,-1 1 1 0 0,1-1-1 0 0,-1 1 0 0 0,1-1 0 0 0,-1 1 0 0 0,1-1 0 0 0,-1 1 1 0 0,0-1-1 0 0,1 1 0 0 0,-1 0 0 0 0,0-1 0 0 0,1 1 1 0 0,-1 0-1 0 0,0 0 0 0 0,1 0 0 0 0,-1-1 0 0 0,0 1 1 0 0,0 0-1 0 0,1 0 0 0 0,-1 0 0 0 0,0 0 0 0 0,1 0 1 0 0,-1 0-1 0 0,0 0 0 0 0,0 0 0 0 0,1 1 0 0 0,-1-1 0 0 0,0 0 1 0 0,1 0-1 0 0,-2 1 10 0 0,-8-1-3 0 0,9 0 55 0 0,1 0-9 0 0,0 0-26 0 0,38 11-829 0 0,188-3 1777 0 0,-163-22-507 0 0,-62 13-24 0 0,-30 2 504 0 0,-109 46-1577 0 0,54-13-99 0 0,61-23-244 0 0,-1-1 0 0 0,0-1 0 0 0,-1-1-1 0 0,0-1 1 0 0,0-2 0 0 0,-1 0 0 0 0,1-2 0 0 0,-10 0 982 0 0,33-2 57 0 0,0-1-1 0 0,0 0 1 0 0,1 0 0 0 0,-1 0 0 0 0,0-1-1 0 0,0 1 1 0 0,1 0 0 0 0,-1-1-1 0 0,0 1 1 0 0,1-1 0 0 0,-1 1-1 0 0,0-1 1 0 0,1 0 0 0 0,-1 0 0 0 0,1 1-1 0 0,-1-1 1 0 0,1 0 0 0 0,0-1-1 0 0,-1 1 1 0 0,1 0 0 0 0,0 0-1 0 0,0-1 1 0 0,0 1 0 0 0,0 0-1 0 0,0-1 1 0 0,0 1 0 0 0,0-1 0 0 0,0 1-1 0 0,0-1 1 0 0,1 0 0 0 0,-1 1-1 0 0,1-1 1 0 0,-1 0 0 0 0,1 1-1 0 0,0-1 1 0 0,-1 0 0 0 0,1 1 0 0 0,0-1-1 0 0,0 0 1 0 0,0 0 0 0 0,1 1-1 0 0,-1-1 1 0 0,0 0 0 0 0,1 0-1 0 0,-1 1 1 0 0,1-1 0 0 0,-1 0-57 0 0,31-78 1944 0 0,33-56-166 0 0,-60 120-1806 0 0,0 1 0 0 0,1 0 0 0 0,1 1 0 0 0,0-1 1 0 0,1 1-1 0 0,1 0 0 0 0,0 1 0 0 0,1 0 0 0 0,1 0 1 0 0,-1 1-1 0 0,2 0 0 0 0,0 0 0 0 0,0 1 0 0 0,3 0 28 0 0,45-62 167 0 0,-30 28-263 0 0,-11 20-1500 0 0,-5 6-4414 0 0,-6 8-519 0 0</inkml:trace>
  <inkml:trace contextRef="#ctx0" brushRef="#br0" timeOffset="24793.866">5667 5343 0 0 0,'0'0'448'0'0,"0"0"422"0"0,0 0 116 0 0,0 0-29 0 0,0 0-48 0 0,0 0-93 0 0,0 0-10 0 0,0 0 27 0 0,0 0 12 0 0,-6 3 16 0 0,-32 19 838 0 0,-13-16 4303 0 0,-25-18-3737 0 0,66 9-1861 0 0,-12-13 1811 0 0,22 16-1993 0 0,-10-26 1333 0 0,-16 7-818 0 0,-10-6-507 0 0,21 21-200 0 0,-13-7 86 0 0,-2-8 19 0 0,17-58-147 0 0,29-15-76 0 0,17 1-23 0 0,-29 82 83 0 0,-8 14-33 0 0,-8 17-28 0 0,-18 128 122 0 0,16-25 40 0 0,14-120-62 0 0,0-1 0 0 0,0 1 0 0 0,1 0 0 0 0,0-1 0 0 0,0 1 0 0 0,0 0-1 0 0,0-1 1 0 0,1 1 0 0 0,0-1 0 0 0,0 0 0 0 0,0 0 0 0 0,1 0 0 0 0,-1 0 0 0 0,1 0-1 0 0,0 0 1 0 0,0 0 0 0 0,0-1 0 0 0,0 0 0 0 0,1 0 0 0 0,3 3-11 0 0,57 49 355 0 0,0-36 259 0 0,-42-12-436 0 0,44 8 58 0 0,-43-14-108 0 0,63-10 134 0 0,-10-27 60 0 0,-50 18-429 0 0,11-12 175 0 0,26-22 8 0 0,10-21 10 0 0,-3-9-110 0 0,-36 38 112 0 0,13-117-82 0 0,-46 151-9 0 0,1 0 0 0 0,-1 1-1 0 0,0-1 1 0 0,-1 0 0 0 0,0 0 0 0 0,-1 0-1 0 0,0 0 1 0 0,0 1 0 0 0,-1-1-1 0 0,-1 0 1 0 0,1 1 0 0 0,-1-1 0 0 0,-1 0 3 0 0,-45-112-46 0 0,18 64 93 0 0,-8-1-74 0 0,-15-4 54 0 0,-23 26-48 0 0,34 26 13 0 0,3 4-4 0 0,-53 11-35 0 0,20 3 92 0 0,8 13-71 0 0,-23 44-8 0 0,41-22 9 0 0,5 1 64 0 0,35-36-40 0 0,1 0 0 0 0,0 1 0 0 0,1 0 0 0 0,0 0 0 0 0,0 0 1 0 0,1 1-1 0 0,0 0 0 0 0,1 0 0 0 0,-1 0 0 0 0,2 0 1 0 0,-1 0-1 0 0,1 1 0 0 0,1-1 0 0 0,0 1 0 0 0,0-1 0 0 0,1 1 1 0 0,0-1-1 0 0,1 5 1 0 0,-15 88 100 0 0,8-80-63 0 0,1 0 1 0 0,1 0-1 0 0,1 1 1 0 0,0-1-1 0 0,2 1 1 0 0,1-1-1 0 0,0 1 1 0 0,4 18-38 0 0,36 70 145 0 0,-35-103-123 0 0,0 0-1 0 0,1 0 1 0 0,-1 0 0 0 0,2-1-1 0 0,-1 0 1 0 0,1 0-1 0 0,0 0 1 0 0,0-1-1 0 0,1 0 1 0 0,0-1-1 0 0,0 0 1 0 0,0 0-1 0 0,1 0 1 0 0,-1-1 0 0 0,1 0-1 0 0,0-1 1 0 0,0 0-1 0 0,1-1 1 0 0,3 1-22 0 0,76 23 262 0 0,30-5 0 0 0,-37-14-74 0 0,-47-3-169 0 0,13-3 111 0 0,2-13-47 0 0,-6 5-35 0 0,-4 0-5 0 0,-2 3-2 0 0,78-28 218 0 0,-60-20 138 0 0,-33 26-266 0 0,-4-11-23 0 0,-2-45 80 0 0,34-75-191 0 0,-34 113-82 0 0,-17 43 101 0 0,0 1 0 0 0,0 0-11 0 0,0 0-11 0 0,2-26 26 0 0,9-54 34 0 0,-11 80-62 0 0,0 0-5 0 0,0 0-14 0 0,0 0 29 0 0,0 0 14 0 0,0 0 5 0 0,0 0-9 0 0,0 0-15 0 0,0 0 18 0 0,0 0-27 0 0,0 0 0 0 0,0 0-4 0 0,0 0-5 0 0,0 0 3 0 0,0 0-6 0 0,0 0-25 0 0,0 19-303 0 0,-3 21 392 0 0,-2 0 0 0 0,-2-1 0 0 0,-1 0 1 0 0,-2 0-1 0 0,-4 5-40 0 0,13-39 3 0 0,-2 7 7 0 0,-1 0 1 0 0,0-1-1 0 0,0 1 1 0 0,-2-1-1 0 0,1 0 1 0 0,-1-1-1 0 0,-1 1 0 0 0,0-1 1 0 0,0 0-1 0 0,-1-1 1 0 0,0 0-1 0 0,-8 7-10 0 0,-53 45 42 0 0,5-9-69 0 0,21-30 50 0 0,-6-11 23 0 0,-32-4-51 0 0,14 15-30 0 0,-75-11 53 0 0,57-10 12 0 0,37-19 69 0 0,21-12-283 0 0,9-29-539 0 0,17 56 474 0 0,0-44-1591 0 0,4 16-6716 0 0,1 20-3568 0 0</inkml:trace>
  <inkml:trace contextRef="#ctx0" brushRef="#br0" timeOffset="30498.971">2631 1793 0 0 0,'0'0'559'0'0,"0"0"20"0"0,0 0-15 0 0,0 0 21 0 0,0 0 39 0 0,10-7 39 0 0,78-64 2706 0 0,83-73 3042 0 0,94-59-2671 0 0,22-17-1989 0 0,536-456 721 0 0,-612 492-1747 0 0,-180 147-162 0 0,-32 55-1292 0 0,-2 8-7168 0 0,3-23-1 0 0</inkml:trace>
  <inkml:trace contextRef="#ctx0" brushRef="#br0" timeOffset="32109.388">6401 4374 1912 0 0,'0'0'841'0'0,"0"0"-177"0"0,0 0 65 0 0,0 0 257 0 0,0 0 234 0 0,0 0 102 0 0,0 0-10 0 0,0 0-117 0 0,0 0-132 0 0,0 0-128 0 0,0 0-97 0 0,0 0-65 0 0,0 0-63 0 0,31-34-13 0 0,97-107-32 0 0,-47 59 589 0 0,316-284 2996 0 0,-200 179-1590 0 0,173-126-2660 0 0,-175 167 665 0 0,-176 127-1707 0 0,-19 19-385 0 0,-2 0-7754 0 0,2 0-2356 0 0</inkml:trace>
  <inkml:trace contextRef="#ctx0" brushRef="#br0" timeOffset="33526.884">3870 129 2577 0 0,'0'0'3036'0'0,"0"0"-1858"0"0,0 0-813 0 0,0 0-221 0 0,0 0 52 0 0,0 0 242 0 0,0 0 243 0 0,0 0 118 0 0,0 0-32 0 0,0 0-35 0 0,0 0-19 0 0,0 0-22 0 0,0 0 13 0 0,5 0-90 0 0,2 1-368 0 0,-1 1 0 0 0,1-1 0 0 0,-1 1 0 0 0,0 0 0 0 0,0 1 0 0 0,0 0 0 0 0,0 0 0 0 0,0 0 0 0 0,0 0 0 0 0,-1 1 0 0 0,1 0 0 0 0,-1 0 0 0 0,0 1-246 0 0,175 113 3033 0 0,104 122-781 0 0,-216-185-1808 0 0,-2 3 0 0 0,-3 2 0 0 0,42 54-444 0 0,171 177 1003 0 0,-29-37-237 0 0,207 225 339 0 0,-240-214-470 0 0,-47-89-259 0 0,49 27 24 0 0,112 55-64 0 0,-275-214-298 0 0,22 18 139 0 0,-3 4-1 0 0,61 71-176 0 0,162 217 328 0 0,-97-123-109 0 0,55 34 102 0 0,-185-213-281 0 0,-65-48-37 0 0,-1-1 21 0 0,-2-3 4 0 0,0 0 8 0 0,0 0-4 0 0,0 0-3 0 0,0 0 14 0 0,0 0-10 0 0,0 0-27 0 0,-26-4-769 0 0,-28-11-4785 0 0,31-1-1341 0 0,9 3-2352 0 0,8 6 2078 0 0</inkml:trace>
  <inkml:trace contextRef="#ctx0" brushRef="#br0" timeOffset="33881.948">7390 3064 7938 0 0,'0'0'1793'0'0,"0"0"-100"0"0,0 0-58 0 0,0 0 16 0 0,0 0-42 0 0,0 0-163 0 0,0 0-248 0 0,0 0-219 0 0,0 0-215 0 0,0 0-165 0 0,0 0-122 0 0,0 0-77 0 0,0 0-4 0 0,-13 15 31 0 0,-37 51 41 0 0,47-62-395 0 0,1 1 0 0 0,-1-1 0 0 0,1 1 1 0 0,0-1-1 0 0,1 1 0 0 0,-1 0 0 0 0,1-1 0 0 0,0 1 0 0 0,0 0 0 0 0,1 0 1 0 0,-1 0-1 0 0,1 0 0 0 0,0 0 0 0 0,0 0 0 0 0,1 0 0 0 0,0 0-73 0 0,0 12 234 0 0,-1 44 366 0 0,3 22-256 0 0,-4 1-1 0 0,-3 0 1 0 0,-4-1 0 0 0,-4 0-1 0 0,-3-1 1 0 0,-11 25-344 0 0,-38 62-18 0 0,33-99-409 0 0,30-69 368 0 0,1-1 0 0 0,0 1-1 0 0,0 0 1 0 0,0-1 0 0 0,0 1 0 0 0,0-1 0 0 0,0 1 0 0 0,0 0 0 0 0,0-1 0 0 0,0 1 0 0 0,0-1 0 0 0,1 1 0 0 0,-1 0-1 0 0,0-1 1 0 0,0 1 0 0 0,1-1 0 0 0,-1 1 0 0 0,0 0 0 0 0,1-1 0 0 0,-1 1 0 0 0,0-1 0 0 0,1 1 0 0 0,-1-1-1 0 0,1 0 1 0 0,-1 1 0 0 0,0-1 0 0 0,1 1 0 0 0,-1-1 0 0 0,1 0 0 0 0,0 1 0 0 0,-1-1 0 0 0,1 0 0 0 0,-1 0 0 0 0,1 1-1 0 0,-1-1 1 0 0,1 0 0 0 0,0 0 0 0 0,-1 0 0 0 0,1 0 0 0 0,0 0 0 0 0,-1 0 0 0 0,1 0 0 0 0,-1 0 0 0 0,1 0-1 0 0,0 0 1 0 0,-1 0 0 0 0,1 0 0 0 0,-1 0 0 0 0,1 0 0 0 0,0-1 0 0 0,-1 1 0 0 0,1 0 0 0 0,-1 0 0 0 0,1-1 0 0 0,-1 1-1 0 0,1 0 1 0 0,0-1 59 0 0,33-17-5092 0 0,-23 8-1020 0 0,0 5-5193 0 0</inkml:trace>
  <inkml:trace contextRef="#ctx0" brushRef="#br0" timeOffset="34975.74">4419 129 0 0 0,'0'0'613'0'0,"0"0"180"0"0,0 0 175 0 0,0 0 131 0 0,0 0 76 0 0,0 0-36 0 0,0 0-93 0 0,0 0-136 0 0,0 0-153 0 0,0 0-116 0 0,-6-15-48 0 0,-17-48-3 0 0,26 20 2796 0 0,2 36-1447 0 0,-17 54 6363 0 0,12 37-8024 0 0,1-43 521 0 0,-6 56-156 0 0,-4 0 0 0 0,-5 0 0 0 0,-13 39-643 0 0,-21 158 424 0 0,42-250-235 0 0,5-39-4447 0 0,1-5-4586 0 0,0 0-3071 0 0</inkml:trace>
  <inkml:trace contextRef="#ctx0" brushRef="#br0" timeOffset="40964.841">5453 593 1880 0 0,'0'0'1710'0'0,"0"0"-296"0"0,0 0-31 0 0,0 0 165 0 0,0 0 150 0 0,0 0-2 0 0,0 0-137 0 0,0 0-195 0 0,0 0-175 0 0,0 0-117 0 0,0 0-83 0 0,-2-11-108 0 0,-1-3-490 0 0,-2-9-110 0 0,4-3 3734 0 0,44 19-2573 0 0,-12 7-1193 0 0,-8-2-106 0 0,0 1 0 0 0,1 1 0 0 0,-1 1-1 0 0,-1 1 1 0 0,1 1 0 0 0,0 1 0 0 0,0 1 0 0 0,-1 1 0 0 0,0 1-1 0 0,-1 1 1 0 0,1 1 0 0 0,7 5-143 0 0,-26-12 14 0 0,1 1 0 0 0,0 0 1 0 0,0-1-1 0 0,-1 1 0 0 0,0 1 0 0 0,1-1 0 0 0,-1 0 0 0 0,0 1 1 0 0,-1 0-1 0 0,1 0 0 0 0,-1 0 0 0 0,1 0 0 0 0,-1 0 0 0 0,-1 0 1 0 0,1 0-1 0 0,0 1 0 0 0,-1-1 0 0 0,0 1 0 0 0,0-1 1 0 0,0 1-1 0 0,-1-1 0 0 0,0 1 0 0 0,1-1 0 0 0,-2 1 0 0 0,1 0 1 0 0,0-1-1 0 0,-2 5-14 0 0,-3-4 30 0 0,0 0 1 0 0,0 0 0 0 0,-1 0-1 0 0,0-1 1 0 0,0 0 0 0 0,0 0-1 0 0,0-1 1 0 0,-1 1 0 0 0,1-1-1 0 0,-1-1 1 0 0,0 1 0 0 0,0-1-1 0 0,0-1 1 0 0,0 1 0 0 0,0-1-1 0 0,0 0 1 0 0,-1-1-31 0 0,7 1 2 0 0,-260 54 98 0 0,251-53-104 0 0,0 1 1 0 0,0 1 0 0 0,0-1-1 0 0,1 1 1 0 0,0 1 0 0 0,-1 0 0 0 0,2 0-1 0 0,-1 1 1 0 0,1 0 0 0 0,0 1 0 0 0,-6 5 3 0 0,12-8 6 0 0,1 0 1 0 0,-1 1 0 0 0,1-1 0 0 0,0 1 0 0 0,0-1 0 0 0,0 1 0 0 0,0-1 0 0 0,1 1-1 0 0,0 0 1 0 0,0-1 0 0 0,0 1 0 0 0,0 0 0 0 0,1-1 0 0 0,0 1 0 0 0,0-1 0 0 0,0 1 0 0 0,1-1-1 0 0,-1 1 1 0 0,1-1 0 0 0,0 0 0 0 0,0 0 0 0 0,1 0 0 0 0,-1 0 0 0 0,1 0 0 0 0,0 1-7 0 0,69 72 702 0 0,33-34 491 0 0,-53-42-957 0 0,-52-1-260 0 0,0 0-20 0 0,0 0-39 0 0,0 0-50 0 0,0 0-61 0 0,0 0-128 0 0,0 0-175 0 0,8 6-7630 0 0,-6-5 3645 0 0,3 3-8183 0 0</inkml:trace>
  <inkml:trace contextRef="#ctx0" brushRef="#br0" timeOffset="41996.181">5845 1315 2369 0 0,'0'0'4259'0'0,"0"0"-2116"0"0,0 0-657 0 0,0 0 193 0 0,0 0 280 0 0,0 0 87 0 0,0 0-247 0 0,0 0-426 0 0,0 0-350 0 0,0 0-215 0 0,0 0-90 0 0,0 0-41 0 0,0 0-16 0 0,-2 1-33 0 0,-5 7-44 0 0,5-6-25 0 0,2-2-47 0 0,18-11 1838 0 0,-2 1-2281 0 0,1 1 0 0 0,0 0 0 0 0,1 1 1 0 0,0 1-1 0 0,0 1 0 0 0,1 1 0 0 0,-1 0 0 0 0,1 1 1 0 0,0 1-1 0 0,1 1 0 0 0,-1 1 0 0 0,2 0-69 0 0,113 1 68 0 0,-133 0-64 0 0,0 0-1 0 0,1 0 0 0 0,-1 1 1 0 0,0-1-1 0 0,1 0 0 0 0,-1 1 1 0 0,0-1-1 0 0,1 0 0 0 0,-1 1 1 0 0,0-1-1 0 0,0 1 0 0 0,0 0 1 0 0,1-1-1 0 0,-1 1 0 0 0,0 0 0 0 0,0 0 1 0 0,0 0-1 0 0,0 0 0 0 0,0 0 1 0 0,0 0-1 0 0,0 0 0 0 0,-1 0 1 0 0,1 0-1 0 0,0 0 0 0 0,-1 1 1 0 0,1-1-1 0 0,0 0 0 0 0,-1 0 1 0 0,0 1-1 0 0,1-1 0 0 0,-1 0 0 0 0,0 1 1 0 0,0-1-1 0 0,1 0 0 0 0,-1 1 1 0 0,0-1-1 0 0,0 0 0 0 0,0 1 1 0 0,-1-1-1 0 0,1 1 0 0 0,0-1 1 0 0,-1 0-1 0 0,1 1 0 0 0,0-1 1 0 0,-1 0-1 0 0,1 0 0 0 0,-1 1 1 0 0,0-1-1 0 0,1 0 0 0 0,-2 1-3 0 0,-41 57 252 0 0,-67 52-39 0 0,90-78-203 0 0,47-33-74 0 0,108-33 136 0 0,25-7 37 0 0,-123 39-145 0 0,-35 27 39 0 0,-3-14 27 0 0,-1-1 1 0 0,-1 0-1 0 0,0 0 1 0 0,0 0 0 0 0,-1-1-1 0 0,0 1 1 0 0,-1-1 0 0 0,0 0-1 0 0,-1 0 1 0 0,0 0 0 0 0,0-1-31 0 0,-18 34 133 0 0,17-32-69 0 0,0 0 0 0 0,-1-1 0 0 0,0 0-1 0 0,0-1 1 0 0,-1 0 0 0 0,-1 0-1 0 0,1-1 1 0 0,-1 0 0 0 0,-5 2-64 0 0,-15 2 53 0 0,30-9-1140 0 0,34-24-1939 0 0,-31 17 2407 0 0,1 1-496 0 0,-1-1-3364 0 0,1 0-7466 0 0</inkml:trace>
  <inkml:trace contextRef="#ctx0" brushRef="#br0" timeOffset="45272.636">2164 2209 808 0 0,'0'0'1047'0'0,"0"0"-285"0"0,0 0 14 0 0,0 0 300 0 0,0 0 374 0 0,0 0 257 0 0,0 0 53 0 0,0 0-128 0 0,0 0-226 0 0,0 0-240 0 0,0 0-184 0 0,-1 0-411 0 0,-2 0 6915 0 0,-10 214-3557 0 0,13-155-3908 0 0,42-18-3458 0 0,-31-28-2856 0 0,-7-8-1946 0 0</inkml:trace>
  <inkml:trace contextRef="#ctx0" brushRef="#br0" timeOffset="45680.534">2210 3005 3481 0 0,'0'0'931'0'0,"0"0"-89"0"0,0 0 268 0 0,0 0 330 0 0,0 0 194 0 0,0 0-26 0 0,0 0-227 0 0,0 0-281 0 0,0 0-247 0 0,0 0-144 0 0,0 0-68 0 0,0 0-9 0 0,0 0 28 0 0,0 22 4672 0 0,15 150-1299 0 0,6-50-3485 0 0,-17-81-236 0 0,0-3-3666 0 0,-2-14-7558 0 0,-2-20-253 0 0</inkml:trace>
  <inkml:trace contextRef="#ctx0" brushRef="#br0" timeOffset="45996.942">2268 3984 3009 0 0,'0'0'1152'0'0,"0"0"-199"0"0,0 0 102 0 0,0 0 302 0 0,0 0 284 0 0,0 0 124 0 0,0 0-93 0 0,0 0-273 0 0,0 0-251 0 0,0 0-206 0 0,0 0-129 0 0,0 0-34 0 0,-2 21-23 0 0,-11 98 1565 0 0,-1-53 1504 0 0,14-58-3727 0 0,-2 2-188 0 0,1-1-1 0 0,0 1 0 0 0,1-1 0 0 0,0 1 1 0 0,1-1-1 0 0,0 1 0 0 0,0-1 1 0 0,1 0-1 0 0,0 1 0 0 0,1-1 1 0 0,1 4 90 0 0,6 17-4238 0 0,-8-19-3356 0 0,0-4-3886 0 0</inkml:trace>
  <inkml:trace contextRef="#ctx0" brushRef="#br0" timeOffset="46337.573">2187 5188 11266 0 0,'0'0'1326'0'0,"0"0"-555"0"0,0 0-228 0 0,0 0 115 0 0,0 0 131 0 0,0 0-9 0 0,0 0-124 0 0,0 0-171 0 0,-4 31-161 0 0,-16 97-144 0 0,15-4 181 0 0,2-49 396 0 0,1-37-2489 0 0,1 1-7536 0 0,1-32 1372 0 0</inkml:trace>
  <inkml:trace contextRef="#ctx0" brushRef="#br0" timeOffset="56864.227">3104 4676 1096 0 0,'0'0'1212'0'0,"0"0"95"0"0,0 0 235 0 0,0 0 208 0 0,0 0 85 0 0,0 0-95 0 0,0 0-183 0 0,0 0-210 0 0,0 0-191 0 0,0 0-140 0 0,0 0-117 0 0,0-3 5237 0 0,2-13-5625 0 0,16-2-294 0 0,0 1 0 0 0,0 0 1 0 0,2 1-1 0 0,0 1 1 0 0,0 1-1 0 0,2 1 0 0 0,0 1 1 0 0,0 1-1 0 0,1 1 0 0 0,0 1 1 0 0,1 1-1 0 0,4-1-217 0 0,-27 9 0 0 0,0-1 0 0 0,0 0 0 0 0,0 1 0 0 0,0-1 0 0 0,0 1 0 0 0,0-1 0 0 0,0 1 0 0 0,0-1 0 0 0,0 1 0 0 0,0 0 0 0 0,0-1 0 0 0,0 1 0 0 0,1 0 0 0 0,-1 0-1 0 0,0 0 1 0 0,0 0 0 0 0,0 0 0 0 0,0 0 0 0 0,1 0 0 0 0,-1 1 0 0 0,0-1 0 0 0,0 0 0 0 0,0 1 0 0 0,0-1 0 0 0,0 1 0 0 0,0-1 0 0 0,0 1 0 0 0,0-1 0 0 0,0 1 0 0 0,0 0 0 0 0,0-1 0 0 0,0 1 0 0 0,0 0 0 0 0,0 0 0 0 0,0 0-1 0 0,-1-1 1 0 0,1 1 0 0 0,0 0 0 0 0,-1 0 0 0 0,1 0 0 0 0,-1 0 0 0 0,1 1 0 0 0,-1-1 0 0 0,1 0 0 0 0,-1 0 0 0 0,0 0 0 0 0,0 0 0 0 0,1 0 0 0 0,-1 0 0 0 0,0 1 0 0 0,0-1 0 0 0,0 0 0 0 0,0 0 0 0 0,0 0 0 0 0,0 0 0 0 0,-1 1-1 0 0,1-1 1 0 0,-1 1 0 0 0,0 8 9 0 0,-1 1 0 0 0,0-1 0 0 0,-1 0 0 0 0,0 0 0 0 0,-1 0-1 0 0,0 0 1 0 0,-1 0 0 0 0,0-1 0 0 0,0 0 0 0 0,-1 0-1 0 0,0 0 1 0 0,0-1 0 0 0,-1 0 0 0 0,-1 0 0 0 0,-4 4-9 0 0,-38 52 21 0 0,38-42-14 0 0,42-18-29 0 0,33 0 94 0 0,-55-5-70 0 0,0 1 0 0 0,0-1-1 0 0,0 1 1 0 0,0 1 0 0 0,0 0-1 0 0,0 0 1 0 0,0 0 0 0 0,0 1-1 0 0,0 0 1 0 0,-1 1 0 0 0,1 0-1 0 0,0 0 1 0 0,-1 1 0 0 0,0-1-1 0 0,0 2 1 0 0,0-1 0 0 0,-1 1-1 0 0,1 0 1 0 0,-1 0 0 0 0,2 3-2 0 0,-5-2 7 0 0,-1-1 0 0 0,-1 0 0 0 0,1 1 1 0 0,-1 0-1 0 0,0 0 0 0 0,0-1 1 0 0,0 1-1 0 0,-1 0 0 0 0,0 0 1 0 0,0 0-1 0 0,0-1 0 0 0,-1 1 0 0 0,0 0 1 0 0,0 0-1 0 0,-1-1 0 0 0,1 1 1 0 0,-1-1-1 0 0,0 1 0 0 0,-2 1-7 0 0,-8 11 31 0 0,-1 0 0 0 0,-1-1 0 0 0,0 0 0 0 0,-1-1-1 0 0,-1-1 1 0 0,-1 0 0 0 0,0-1 0 0 0,-6 3-31 0 0,-53 30-359 0 0,80-51-4329 0 0,22-20 101 0 0,-12 13-874 0 0,-4 3-5223 0 0</inkml:trace>
  <inkml:trace contextRef="#ctx0" brushRef="#br0" timeOffset="60772.738">3811 4614 1576 0 0,'0'0'2031'0'0,"0"0"-488"0"0,0 0 16 0 0,0 0 152 0 0,0 0 77 0 0,0 0-19 0 0,0 0-238 0 0,0 0-265 0 0,0 0-202 0 0,0 0-197 0 0,0 0-124 0 0,1-2 266 0 0,0-2-971 0 0,-2 3 3929 0 0,-7 9-3910 0 0,1 0 0 0 0,0 1 0 0 0,0-1 0 0 0,1 2 0 0 0,0-1 0 0 0,1 1-1 0 0,0-1 1 0 0,1 1 0 0 0,-2 4-57 0 0,-1 1 8 0 0,-1 1-1 0 0,2-1 0 0 0,0 2 1 0 0,1-1-1 0 0,1 0 0 0 0,1 1 1 0 0,0 0-1 0 0,1 0 0 0 0,0 0 1 0 0,2 14-8 0 0,2-25 17 0 0,1-1 1 0 0,0 1-1 0 0,0-1 1 0 0,0 0-1 0 0,0 0 1 0 0,1-1 0 0 0,0 1-1 0 0,0-1 1 0 0,0 0-1 0 0,1 0 1 0 0,-1 0 0 0 0,1 0-1 0 0,0-1 1 0 0,0 0-1 0 0,0 0 1 0 0,1 0-1 0 0,-1-1 1 0 0,1 1 0 0 0,-1-1-1 0 0,1-1 1 0 0,0 1-1 0 0,0-1 1 0 0,0 0-1 0 0,-1 0 1 0 0,1-1 0 0 0,0 0-1 0 0,0 0 1 0 0,2 0-18 0 0,3 1 142 0 0,0 0-1 0 0,0-1 1 0 0,1 0 0 0 0,-1-1 0 0 0,0 0 0 0 0,0-1-1 0 0,0 0 1 0 0,-1-1 0 0 0,1 0 0 0 0,-1 0 0 0 0,1-1-1 0 0,-1-1 1 0 0,0 0 0 0 0,0 0 0 0 0,-1-1 0 0 0,0 0-1 0 0,0-1 1 0 0,0 0 0 0 0,-1 0 0 0 0,0-1 0 0 0,0 0-142 0 0,-3 2 52 0 0,0 0 0 0 0,-1 0 0 0 0,0 0 0 0 0,0 0 0 0 0,-1-1 1 0 0,0 0-1 0 0,0 1 0 0 0,0-1 0 0 0,-1 0 0 0 0,0-1 0 0 0,0 1 0 0 0,-1 0 1 0 0,0 0-1 0 0,0-1 0 0 0,-1 1 0 0 0,0-1 0 0 0,0 1 0 0 0,-1 0 0 0 0,0-1 1 0 0,0 1-1 0 0,-1 0 0 0 0,0 0 0 0 0,0 0 0 0 0,0 0 0 0 0,-1 0 1 0 0,0 0-1 0 0,-1 1 0 0 0,1-1 0 0 0,-4-3-52 0 0,-3 0-91 0 0,-1 1 0 0 0,0 1 0 0 0,-1-1 0 0 0,0 2-1 0 0,0 0 1 0 0,-1 0 0 0 0,0 1 0 0 0,0 1 0 0 0,0 0 0 0 0,-1 1 0 0 0,0 0 0 0 0,1 1 0 0 0,-1 1-1 0 0,0 0 1 0 0,-1 0 0 0 0,1 2 0 0 0,0 0 0 0 0,0 1 0 0 0,-13 1 91 0 0,-43 40-4606 0 0,54-28 70 0 0,2-5-5451 0 0</inkml:trace>
  <inkml:trace contextRef="#ctx0" brushRef="#br0" timeOffset="61232.466">4076 4418 6169 0 0,'0'0'2063'0'0,"0"0"-280"0"0,0 0-161 0 0,0 0-152 0 0,0 0-273 0 0,0 0-346 0 0,0 0-352 0 0,0 0-228 0 0,0 0-94 0 0,0 0-1 0 0,0 0 10 0 0,0 0-9 0 0,0 0 15 0 0,-1 16-8 0 0,-4 50-21 0 0,5-63-131 0 0,0-1-1 0 0,0 0 1 0 0,0 1 0 0 0,1-1 0 0 0,-1 1 0 0 0,1-1 0 0 0,0 0 0 0 0,0 1 0 0 0,0-1-1 0 0,0 0 1 0 0,0 0 0 0 0,0 0 0 0 0,0 0 0 0 0,1 0 0 0 0,-1 0 0 0 0,1 0 0 0 0,0 0-1 0 0,-1 0 1 0 0,1-1 0 0 0,0 1 0 0 0,0 0 0 0 0,0-1 0 0 0,0 0 0 0 0,0 0 0 0 0,0 1-1 0 0,1-1 1 0 0,-1-1 0 0 0,0 1 0 0 0,1 0 0 0 0,-1 0 0 0 0,0-1 0 0 0,1 1 0 0 0,-1-1 0 0 0,1 0-1 0 0,-1 0 1 0 0,0 0 0 0 0,2 0-32 0 0,2 1 250 0 0,-3-1-89 0 0,0 0-1 0 0,0 1 0 0 0,0-1 0 0 0,0 0 1 0 0,0-1-1 0 0,0 1 0 0 0,0-1 0 0 0,0 1 1 0 0,0-1-1 0 0,0 0 0 0 0,0 0 0 0 0,0 0 1 0 0,0 0-1 0 0,-1-1 0 0 0,1 1 0 0 0,0-1 1 0 0,-1 0-1 0 0,1 1 0 0 0,-1-1 0 0 0,0 0 1 0 0,0-1-1 0 0,1 1 0 0 0,-1 0 0 0 0,-1-1 1 0 0,1 1-1 0 0,0-1 0 0 0,0 1 0 0 0,-1-1 1 0 0,0 0-1 0 0,0 0 0 0 0,1 0 0 0 0,-1 0-160 0 0,1-4 181 0 0,1-1-1 0 0,-1 1 0 0 0,-1-1 0 0 0,1 0 0 0 0,-1 1 0 0 0,-1-1 0 0 0,0 0 0 0 0,0 0 1 0 0,0 0-1 0 0,-1 1 0 0 0,0-1 0 0 0,-1-4-180 0 0,0 8-8 0 0,1 0-1 0 0,-1 0 1 0 0,0 0 0 0 0,0 0-1 0 0,0 1 1 0 0,-1-1 0 0 0,1 1-1 0 0,-1-1 1 0 0,0 1 0 0 0,0 0 0 0 0,0 0-1 0 0,0 0 1 0 0,-1 1 0 0 0,1-1-1 0 0,-1 1 1 0 0,1 0 0 0 0,-1 0-1 0 0,0 0 1 0 0,0 0 0 0 0,-3 0 8 0 0,-31 6-8545 0 0,32-1-3050 0 0</inkml:trace>
  <inkml:trace contextRef="#ctx0" brushRef="#br0" timeOffset="62237.047">2594 4982 0 0 0,'0'0'693'0'0,"0"0"530"0"0,0 0 246 0 0,0 0 60 0 0,0 0 20 0 0,0 0 19 0 0,0 0-22 0 0,0 0-86 0 0,0 0-106 0 0,0 0-202 0 0,0 0-236 0 0,0 0-169 0 0,0 0-132 0 0,-12-1 14 0 0,-33-4-213 0 0,45 3 9125 0 0,117 10-8125 0 0,97-9-263 0 0,-26-46-655 0 0,-158 38-358 0 0,-23 5-520 0 0,-22 6-1119 0 0,1 5-1359 0 0,9-4-588 0 0,-1-2-8743 0 0</inkml:trace>
  <inkml:trace contextRef="#ctx0" brushRef="#br0" timeOffset="65356.422">4314 4702 5345 0 0,'0'0'1771'0'0,"0"0"30"0"0,0 0 96 0 0,0 0 80 0 0,0 0-122 0 0,0 0-350 0 0,0 0-448 0 0,0 0-320 0 0,0 0-163 0 0,0 0-34 0 0,0 0 65 0 0,0 0 71 0 0,3 0 42 0 0,119-48 3803 0 0,104-78-1909 0 0,-153 79-2137 0 0,-50 30-417 0 0,-16 11 453 0 0,-5 3 367 0 0,-2 3-863 0 0,0 0-21 0 0,0 0 4 0 0,0 0-21 0 0,0 0 0 0 0,0 0-5 0 0,0 0 26 0 0,0 0-5 0 0,0 0 6 0 0,0 0 38 0 0,0 0-34 0 0,0 0 6 0 0,0 0-2 0 0,0 0-14 0 0,0 0-9 0 0,0 0-1 0 0,0 0 10 0 0,0 0-22 0 0,0 0 25 0 0,0 0-4 0 0,0 0-6 0 0,0 0 29 0 0,0 0-3 0 0,0 0-23 0 0,17-14-299 0 0,20-5 328 0 0,-48 19-202 0 0,-29 7 215 0 0,-57-24 25 0 0,29-20 97 0 0,78 48-159 0 0,0 0 0 0 0,-1 0 0 0 0,-1 1 0 0 0,0 1 0 0 0,-1-1 0 0 0,0 1 0 0 0,0 1-1 0 0,-2-1 1 0 0,0 1 0 0 0,0 0 0 0 0,-1 0 0 0 0,1 14 6 0 0,12 103 71 0 0,-7-46-111 0 0,-5-75 171 0 0,-1-31 24 0 0,-1 3-169 0 0,61-140 23 0 0,-28 58-44 0 0,-33 91-471 0 0,3-7-637 0 0,-4 4-9884 0 0,-2 9-1254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8:49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414 253 888 0 0,'0'0'1958'0'0,"0"0"-275"0"0,0 0 44 0 0,0 0 143 0 0,0 0 137 0 0,0 0 29 0 0,0 0-70 0 0,0 0-191 0 0,0 0-227 0 0,0 0-249 0 0,0 0-248 0 0,-7-9-149 0 0,-23-28-125 0 0,26 33-43 0 0,-11-14 1398 0 0,6 16 246 0 0,7 22-2167 0 0,-6 44 16 0 0,3 1 1 0 0,2 0-1 0 0,4 0 0 0 0,2 3-227 0 0,13 259 472 0 0,-36-261-677 0 0,11-95-9557 0 0,9 1-2458 0 0,0 19 6084 0 0</inkml:trace>
  <inkml:trace contextRef="#ctx0" brushRef="#br0" timeOffset="298.195">193 213 9810 0 0,'0'0'2441'0'0,"0"0"-549"0"0,0 0-425 0 0,0 0-211 0 0,0 0-86 0 0,0 0-103 0 0,0 0-166 0 0,0 0-177 0 0,0 0-118 0 0,0 0-50 0 0,0 0-13 0 0,0 0 13 0 0,0 0 4 0 0,19-8 0 0 0,64-25-5 0 0,98-22 1517 0 0,-29 17-1464 0 0,-47 28-693 0 0,-90 20-1808 0 0,-22 10-4597 0 0,-1-13-567 0 0,4-3-4610 0 0</inkml:trace>
  <inkml:trace contextRef="#ctx0" brushRef="#br0" timeOffset="514.001">298 588 15771 0 0,'0'0'739'0'0,"0"0"-203"0"0,0 0 175 0 0,0 0 335 0 0,0 0 175 0 0,0 0-55 0 0,0 0-209 0 0,0 0-244 0 0,0 0-239 0 0,32-3-179 0 0,103-13-114 0 0,29-23-681 0 0,-158 37 163 0 0,18-3-1181 0 0,-9 0-3926 0 0,-8 2-5838 0 0</inkml:trace>
  <inkml:trace contextRef="#ctx0" brushRef="#br0" timeOffset="848.211">795 831 2713 0 0,'0'0'1477'0'0,"0"0"129"0"0,0 0 220 0 0,0 0 159 0 0,0 0 2 0 0,0 0-258 0 0,0 0-388 0 0,0 0-290 0 0,0 0-120 0 0,0 0-24 0 0,0 0 56 0 0,0 0 59 0 0,0 0 58 0 0,-3 17-19 0 0,-9 48-116 0 0,13-155 1868 0 0,7 69-2720 0 0,0-1 0 0 0,1 1 0 0 0,1 0 0 0 0,1 1-1 0 0,1 0 1 0 0,0 0 0 0 0,2 2 0 0 0,0 0-1 0 0,1 0 1 0 0,1 1 0 0 0,0 1 0 0 0,2 1 0 0 0,0 0-1 0 0,14-8-92 0 0,12 8-608 0 0,-42 66-3557 0 0,-2-36 131 0 0,0-6-2599 0 0,0-4-4663 0 0</inkml:trace>
  <inkml:trace contextRef="#ctx0" brushRef="#br0" timeOffset="1198.908">1213 769 3153 0 0,'0'0'3662'0'0,"0"0"-1075"0"0,0 0-313 0 0,0 0-108 0 0,0 0-231 0 0,0 0-308 0 0,0 0-360 0 0,0 0-318 0 0,0 0-235 0 0,31-17-144 0 0,95-51-83 0 0,-72 24 296 0 0,-53 43-741 0 0,1-1 0 0 0,-1 1 0 0 0,0 0-1 0 0,1-1 1 0 0,-1 1 0 0 0,0-1 0 0 0,0 0 0 0 0,0 1-1 0 0,0-1 1 0 0,0 0 0 0 0,0 0 0 0 0,0 1 0 0 0,0-1 0 0 0,-1 0-1 0 0,1 0 1 0 0,-1 0 0 0 0,0 0 0 0 0,1 0 0 0 0,-1 0-1 0 0,0 0 1 0 0,0 0 0 0 0,0 0 0 0 0,-1 0 0 0 0,1 0 0 0 0,0 0-1 0 0,-1 0 1 0 0,1 0 0 0 0,-1 0 0 0 0,0 1 0 0 0,1-1-1 0 0,-1 0 1 0 0,0 0 0 0 0,0 1 0 0 0,0-1 0 0 0,0 0 0 0 0,-1 1-1 0 0,1-1 1 0 0,0 1 0 0 0,-1-1 0 0 0,1 1 0 0 0,-1 0-1 0 0,0-1-41 0 0,-7 2-46 0 0,-1 1 0 0 0,1 0 0 0 0,0 0 0 0 0,-1 1 0 0 0,1 0 0 0 0,0 1 0 0 0,0 0-1 0 0,0 0 1 0 0,0 1 0 0 0,1 0 0 0 0,-1 0 0 0 0,1 1 0 0 0,0 0 0 0 0,0 1-1 0 0,1-1 1 0 0,0 2 0 0 0,0-1 0 0 0,0 1 0 0 0,1 0 0 0 0,0 0 0 0 0,0 1 0 0 0,0 0 46 0 0,-4 2-46 0 0,1 0 0 0 0,0 1 0 0 0,1-1 1 0 0,-1 2-1 0 0,2-1 0 0 0,0 1 0 0 0,0 0 1 0 0,1 1-1 0 0,1 0 0 0 0,0 0 0 0 0,1 0 1 0 0,0 0-1 0 0,1 1 0 0 0,1-1 1 0 0,0 1-1 0 0,0 0 0 0 0,2 0 46 0 0,1-11-10 0 0,1 1 0 0 0,1 0 0 0 0,-1-1 0 0 0,0 1-1 0 0,1-1 1 0 0,0 0 0 0 0,0 0 0 0 0,0 0 0 0 0,0 0 0 0 0,0-1 0 0 0,0 1 0 0 0,1-1-1 0 0,-1 1 1 0 0,1-1 0 0 0,0-1 0 0 0,0 1 0 0 0,-1 0 0 0 0,1-1 0 0 0,0 0-1 0 0,0 0 1 0 0,1 0 0 0 0,-1 0 0 0 0,0-1 0 0 0,0 1 0 0 0,0-1 0 0 0,0 0 0 0 0,1 0-1 0 0,-1-1 1 0 0,0 0 0 0 0,0 1 0 0 0,0-1 0 0 0,1-1 10 0 0,4 2-19 0 0,12-2-373 0 0,0-1 0 0 0,-1-1-1 0 0,1-1 1 0 0,-1-1-1 0 0,0-1 1 0 0,0-1 0 0 0,-1 0-1 0 0,0-2 1 0 0,7-4 392 0 0,0-2-3731 0 0,-13 8-972 0 0,0 0-5127 0 0</inkml:trace>
  <inkml:trace contextRef="#ctx0" brushRef="#br0" timeOffset="1558.658">1542 842 1120 0 0,'0'0'2414'0'0,"0"0"-351"0"0,0 0 376 0 0,0 0 314 0 0,0 0-132 0 0,0 0-397 0 0,0 0-433 0 0,0 0-380 0 0,0 0-259 0 0,0 0-192 0 0,0 0-147 0 0,33-15-124 0 0,99-52-107 0 0,-64 16 315 0 0,2-66 438 0 0,-69 116-1325 0 0,-1 1-1 0 0,1-1 0 0 0,0 0 1 0 0,-1 0-1 0 0,1 0 1 0 0,-1 0-1 0 0,1 0 1 0 0,-1 0-1 0 0,0 0 1 0 0,1 0-1 0 0,-1 0 1 0 0,0 0-1 0 0,0 0 1 0 0,0 0-1 0 0,0 0 1 0 0,0 0-1 0 0,0 0 1 0 0,0 0-1 0 0,0 0 1 0 0,0 0-1 0 0,0 0 1 0 0,0 0-1 0 0,-1 0 1 0 0,1 0-1 0 0,0 0 0 0 0,-1 0 1 0 0,1 0-1 0 0,-1 1 1 0 0,1-1-1 0 0,-1 0 1 0 0,1 0-1 0 0,-1 0 1 0 0,0 0-1 0 0,1 1 1 0 0,-1-1-1 0 0,0 0 1 0 0,0 1-1 0 0,1-1 1 0 0,-1 0-1 0 0,0 1 1 0 0,0-1-1 0 0,0 1 1 0 0,0 0-1 0 0,0-1 1 0 0,0 1-1 0 0,0 0 0 0 0,0-1 1 0 0,0 1-1 0 0,-1 0-9 0 0,-51 10-248 0 0,37 1 202 0 0,0 1-1 0 0,0 0 1 0 0,1 1 0 0 0,1 1 0 0 0,0 0-1 0 0,1 1 1 0 0,1 0 0 0 0,0 1-1 0 0,1 1 1 0 0,0-1 0 0 0,-4 13 46 0 0,10-17-30 0 0,0-1 1 0 0,1 0 0 0 0,1 1 0 0 0,0 0 0 0 0,0 0-1 0 0,1 0 1 0 0,1 0 0 0 0,0 1 0 0 0,1-1 0 0 0,0 4 29 0 0,0-12-2 0 0,1-1 0 0 0,0 0 0 0 0,0 0 0 0 0,0 0 0 0 0,0 1 0 0 0,0-1 0 0 0,0 0 0 0 0,1 0 0 0 0,0-1 1 0 0,-1 1-1 0 0,1 0 0 0 0,0 0 0 0 0,0-1 0 0 0,1 1 0 0 0,-1-1 0 0 0,0 0 0 0 0,1 0 0 0 0,0 0 0 0 0,-1 0 0 0 0,1 0 1 0 0,0 0-1 0 0,0-1 0 0 0,0 0 0 0 0,0 1 0 0 0,0-1 0 0 0,0 0 0 0 0,1 0 0 0 0,-1-1 0 0 0,0 1 0 0 0,2 0 2 0 0,102-3-116 0 0,-9-39-1410 0 0,-61 17-5632 0 0,-30 17-4214 0 0</inkml:trace>
  <inkml:trace contextRef="#ctx0" brushRef="#br0" timeOffset="2466.117">2540 84 11194 0 0,'0'0'1797'0'0,"0"0"-100"0"0,0 0-102 0 0,0 0-76 0 0,0 0-170 0 0,0 0-341 0 0,0 0-380 0 0,0 0-253 0 0,0 0-115 0 0,0 0 0 0 0,0 0 60 0 0,0 0 39 0 0,0 0 21 0 0,-5 29 3 0 0,-15 95-13 0 0,-8 165 979 0 0,-51 108-899 0 0,73-331-410 0 0,6-65-61 0 0,0-1 44 0 0,21-24 593 0 0,12-11-547 0 0,0 1 0 0 0,3 2 0 0 0,0 1 1 0 0,2 2-1 0 0,1 2 0 0 0,2 1 0 0 0,0 2 0 0 0,2 2 1 0 0,30-10-70 0 0,-68 29-7 0 0,1 1 0 0 0,1 0-1 0 0,-1 0 1 0 0,0 1 0 0 0,0 0 0 0 0,1 0 0 0 0,-1 0 0 0 0,0 1 0 0 0,1 0 0 0 0,-1 0 0 0 0,1 0 0 0 0,-1 1 0 0 0,2 0 7 0 0,-5 3 15 0 0,-1 0 0 0 0,1 1 0 0 0,-1-1 0 0 0,0 1 0 0 0,0-1 0 0 0,0 1 0 0 0,-1-1 0 0 0,0 1 0 0 0,0 0 0 0 0,0 0 0 0 0,0 0 0 0 0,-1 0 1 0 0,0-1-1 0 0,0 1 0 0 0,0 0 0 0 0,0 0 0 0 0,-1 0 0 0 0,0 0 0 0 0,0 0 0 0 0,-1 3-15 0 0,-3 5 22 0 0,0 0 0 0 0,-1 0-1 0 0,0 0 1 0 0,-1-1 0 0 0,-1 0 0 0 0,1-1-1 0 0,-2 1 1 0 0,0-1 0 0 0,0-1 0 0 0,-1 0-1 0 0,0 0 1 0 0,-1-1 0 0 0,0 0-22 0 0,-3 3-32 0 0,0 0 0 0 0,0 0 0 0 0,-1-1 0 0 0,-1-1 0 0 0,1-1 0 0 0,-2 0 0 0 0,1-1 0 0 0,-1-1 0 0 0,0 0 0 0 0,-1-2 0 0 0,-12 3 32 0 0,30-7-100 0 0,-1-1 0 0 0,0 0 0 0 0,0 0 0 0 0,0 1 0 0 0,0-1 0 0 0,0 0 0 0 0,0 0 0 0 0,0 0 0 0 0,0 0 0 0 0,0 0 0 0 0,0 0 0 0 0,0 0 0 0 0,0-1 0 0 0,0 1 0 0 0,1 0 0 0 0,-1 0 0 0 0,0-1 0 0 0,0 1 0 0 0,0-1 0 0 0,0 1 0 0 0,0-1 0 0 0,1 1 0 0 0,-1-1 0 0 0,0 1 0 0 0,0-1 0 0 0,1 0 0 0 0,-1 1 0 0 0,0-1 0 0 0,1 0 0 0 0,-1 1 0 0 0,1-1 0 0 0,-1 0 0 0 0,1 0 0 0 0,-1 0 0 0 0,1 0 0 0 0,0 0 0 0 0,-1 0 100 0 0,8-25-8983 0 0,0 15-2223 0 0</inkml:trace>
  <inkml:trace contextRef="#ctx0" brushRef="#br0" timeOffset="2789.858">3054 695 9066 0 0,'0'0'2698'0'0,"0"0"-687"0"0,0 0-271 0 0,0 0-149 0 0,0 0-206 0 0,0 0-292 0 0,0 0-339 0 0,0 0-290 0 0,0 0-167 0 0,0 0-66 0 0,0 0-20 0 0,-8 32 9 0 0,-19 97 49 0 0,26-128-258 0 0,1 0-1 0 0,-1 0 1 0 0,1 0-1 0 0,-1 1 1 0 0,1-1 0 0 0,0 0-1 0 0,-1 0 1 0 0,1 0-1 0 0,0 1 1 0 0,0-1 0 0 0,0 0-1 0 0,0 0 1 0 0,0 1 0 0 0,0-1-1 0 0,0 0 1 0 0,0 0-1 0 0,0 1 1 0 0,1-1 0 0 0,-1 0-1 0 0,1 0 1 0 0,-1 0-1 0 0,1 1 1 0 0,-1-1 0 0 0,1 0-1 0 0,-1 0 1 0 0,1 0-1 0 0,0 0 1 0 0,0 0 0 0 0,-1 0-1 0 0,1 0 1 0 0,0 0-1 0 0,0-1 1 0 0,0 1 0 0 0,0 0-1 0 0,0 0 1 0 0,0-1-1 0 0,0 1 1 0 0,1-1 0 0 0,-1 1-1 0 0,0-1 1 0 0,0 1-1 0 0,0-1 1 0 0,1 0 0 0 0,-1 0-1 0 0,0 1 1 0 0,0-1-1 0 0,1 0 1 0 0,-1 0 0 0 0,1 0-11 0 0,4 0 102 0 0,5 2 63 0 0,0-1 1 0 0,1 0 0 0 0,-1-1 0 0 0,0 0 0 0 0,0-1 0 0 0,1 0 0 0 0,-1-1 0 0 0,0 0 0 0 0,0-1 0 0 0,0 0 0 0 0,-1-1 0 0 0,1 0 0 0 0,-1 0 0 0 0,0-1 0 0 0,0-1 0 0 0,0 0 0 0 0,-1 0-1 0 0,0-1 1 0 0,0 0 0 0 0,0 0 0 0 0,3-5-166 0 0,-8 9 34 0 0,1 0-1 0 0,-1 0 0 0 0,0 0 0 0 0,0-1 1 0 0,0 0-1 0 0,0 1 0 0 0,0-2 0 0 0,-1 1 1 0 0,0 0-1 0 0,0-1 0 0 0,0 1 1 0 0,0-1-1 0 0,-1 0 0 0 0,0 0 0 0 0,0 0 1 0 0,0 0-1 0 0,-1 0 0 0 0,1 0 0 0 0,-1-1 1 0 0,-1 1-1 0 0,1 0 0 0 0,-1-1 1 0 0,0 1-1 0 0,0 0 0 0 0,0-1 0 0 0,-1 1 1 0 0,1 0-1 0 0,-1-1 0 0 0,-1 1 0 0 0,1 0 1 0 0,-1 0-1 0 0,0 0 0 0 0,0 0 1 0 0,-1 0-1 0 0,1 0 0 0 0,-1 1 0 0 0,0-1 1 0 0,0 1-1 0 0,0 0 0 0 0,-1-1-33 0 0,-2 2-86 0 0,1-1 1 0 0,-1 1-1 0 0,0 1 0 0 0,0-1 0 0 0,0 1 0 0 0,0 0 0 0 0,0 0 0 0 0,0 1 1 0 0,-1 0-1 0 0,1 0 0 0 0,-1 0 0 0 0,1 1 0 0 0,0 0 0 0 0,-1 0 1 0 0,1 0-1 0 0,-1 1 0 0 0,1 0 0 0 0,0 1 0 0 0,-1-1 0 0 0,1 1 0 0 0,0 0 1 0 0,0 1-1 0 0,0-1 0 0 0,0 2 86 0 0,-48 35-10250 0 0,47-31-1690 0 0</inkml:trace>
  <inkml:trace contextRef="#ctx0" brushRef="#br0" timeOffset="3201.442">3540 666 8354 0 0,'0'0'1443'0'0,"0"0"-592"0"0,0 0-103 0 0,0 0 116 0 0,0 0 64 0 0,0 0-18 0 0,0 0-177 0 0,0 0-239 0 0,0 0-186 0 0,0 0-122 0 0,0 0-87 0 0,-30 32-36 0 0,-89 97 1 0 0,90-88 18 0 0,32-37 72 0 0,0-1 0 0 0,0 0-1 0 0,0 0 1 0 0,1-1-1 0 0,-1 1 1 0 0,1-1-1 0 0,-1 1 1 0 0,1-1-1 0 0,0 0 1 0 0,0 0-1 0 0,0-1 1 0 0,0 1-1 0 0,0-1 1 0 0,0 0-1 0 0,1 0 1 0 0,-1 0-1 0 0,0-1 1 0 0,0 0 0 0 0,1 1-1 0 0,-1-1 1 0 0,0-1-1 0 0,1 1 1 0 0,-1-1-1 0 0,0 0 1 0 0,1 0-1 0 0,-1 0 1 0 0,0 0-1 0 0,0-1 1 0 0,0 1-1 0 0,0-1 1 0 0,0 0-1 0 0,0-1-153 0 0,18-9 662 0 0,-1-1 0 0 0,-1-1 0 0 0,0 0 0 0 0,-1-2 0 0 0,0 0 0 0 0,-1-2-1 0 0,3-4-661 0 0,197-249 2117 0 0,-203 254-2129 0 0,-1-2 0 0 0,0 0 1 0 0,-1-1-1 0 0,-1 0 0 0 0,-1-1 0 0 0,-1 0 1 0 0,-1 0-1 0 0,-1-1 0 0 0,0 0 0 0 0,-2-1 1 0 0,-1 0-1 0 0,0 0 0 0 0,-2 0 0 0 0,-1-1 0 0 0,-1 1 1 0 0,0 0-1 0 0,-2-2 12 0 0,1 20-21 0 0,-1 1 0 0 0,1-1-1 0 0,-1 1 1 0 0,1 0 0 0 0,-1-1 0 0 0,-1 1 0 0 0,1 0-1 0 0,-1 0 1 0 0,1 0 0 0 0,-1 0 0 0 0,0 0 0 0 0,-1 0 0 0 0,1 0-1 0 0,-1 1 1 0 0,1-1 0 0 0,-1 1 0 0 0,0-1 0 0 0,0 1 0 0 0,-1 0-1 0 0,1 1 1 0 0,-1-1 0 0 0,1 0 0 0 0,-1 1 0 0 0,0 0 0 0 0,0 0-1 0 0,0 0 1 0 0,0 0 0 0 0,0 1 0 0 0,0 0 0 0 0,-1-1-1 0 0,1 2 1 0 0,-1-1 0 0 0,1 0 0 0 0,0 1 0 0 0,-1 0 0 0 0,1 0-1 0 0,-1 0 1 0 0,1 1 0 0 0,0-1 0 0 0,-1 1 0 0 0,-2 1 21 0 0,-10 5-48 0 0,0 1-1 0 0,1 1 1 0 0,0 0 0 0 0,1 2 0 0 0,0-1-1 0 0,0 2 1 0 0,2 0 0 0 0,-1 0 0 0 0,1 2 0 0 0,1-1-1 0 0,0 2 1 0 0,1-1 0 0 0,1 2 0 0 0,-3 5 48 0 0,2-2-5 0 0,0 0 0 0 0,2 1 0 0 0,0 0 1 0 0,1 0-1 0 0,1 1 0 0 0,1 0 0 0 0,1 1 0 0 0,0-1 1 0 0,2 1-1 0 0,1-1 0 0 0,0 1 0 0 0,2 0 0 0 0,1 8 5 0 0,0-21-31 0 0,0-1 0 0 0,0 0 0 0 0,0 0 0 0 0,1 0 0 0 0,1 0 0 0 0,-1 0 0 0 0,2 0 0 0 0,-1-1-1 0 0,1 1 1 0 0,0-1 0 0 0,0 0 0 0 0,1 0 0 0 0,-1-1 0 0 0,2 1 0 0 0,-1-1 0 0 0,1 0 0 0 0,0 0 0 0 0,0-1 0 0 0,1 0 0 0 0,-1 0 0 0 0,1 0-1 0 0,0-1 1 0 0,1 0 0 0 0,4 2 31 0 0,1 0-621 0 0,0-1 0 0 0,0-1-1 0 0,1 0 1 0 0,-1-1 0 0 0,1 0 0 0 0,0-1-1 0 0,0 0 1 0 0,0-1 0 0 0,2-1 621 0 0,0 0-1637 0 0,24 0-7376 0 0,-24-4 16 0 0</inkml:trace>
  <inkml:trace contextRef="#ctx0" brushRef="#br0" timeOffset="3729.38">4142 526 5665 0 0,'0'0'1782'0'0,"0"0"-424"0"0,0 0-90 0 0,0 0 12 0 0,0 0-69 0 0,0 0-88 0 0,0 0-236 0 0,0 0-282 0 0,0 0-166 0 0,-12 33-92 0 0,-35 102 5 0 0,46-134-327 0 0,-1 1 1 0 0,1-1-1 0 0,0 1 1 0 0,0 0-1 0 0,0-1 1 0 0,0 1-1 0 0,1 0 1 0 0,-1-1-1 0 0,0 1 1 0 0,1 0-1 0 0,-1 0 1 0 0,1 0-1 0 0,0 0 1 0 0,0 0-1 0 0,-1-1 1 0 0,1 1-1 0 0,0 0 1 0 0,1 0-1 0 0,-1 0 0 0 0,0 0 1 0 0,0 0-1 0 0,1 0 1 0 0,-1-1-1 0 0,1 1 1 0 0,0 0-1 0 0,-1 0 1 0 0,1-1-1 0 0,0 1 1 0 0,0 0-1 0 0,1 0-25 0 0,3 3 220 0 0,1 0 11 0 0,-1-1 0 0 0,1 0 1 0 0,1 0-1 0 0,-1 0 0 0 0,0-1 0 0 0,1 0 0 0 0,0 0 0 0 0,0 0 1 0 0,0-1-1 0 0,0 0 0 0 0,0-1 0 0 0,0 1 0 0 0,0-1 1 0 0,1-1-1 0 0,-1 1 0 0 0,0-1 0 0 0,1-1 0 0 0,-1 1 0 0 0,0-1 1 0 0,0-1-1 0 0,0 1 0 0 0,0-1 0 0 0,2-1-231 0 0,11-4 287 0 0,0-1 1 0 0,-1-1-1 0 0,0-1 0 0 0,0 0 0 0 0,-1-1 0 0 0,-1-1 1 0 0,0-1-1 0 0,-1-1 0 0 0,0 0 0 0 0,-1-1 0 0 0,0-1 1 0 0,-2 0-1 0 0,0 0 0 0 0,0-2 0 0 0,-2 0 0 0 0,0 0 1 0 0,7-17-288 0 0,-10-5 781 0 0,-8 39-640 0 0,0 1-38 0 0,0 0-43 0 0,0 0-31 0 0,0 0-37 0 0,0 0-40 0 0,-2 34-293 0 0,6 12 343 0 0,2 0 1 0 0,2 0-1 0 0,3-1 0 0 0,1 0 1 0 0,2-1-1 0 0,2 0 0 0 0,2-1 1 0 0,5 6-3 0 0,61 173 16 0 0,-72-179-22 0 0,-2 0 1 0 0,-1 1-1 0 0,-3 0 1 0 0,-1 0-1 0 0,-2 1 1 0 0,-3-1-1 0 0,-2 11 6 0 0,0-43 3 0 0,0 0 0 0 0,-1-1-1 0 0,-1 1 1 0 0,0-1 0 0 0,-1 0 0 0 0,0 0 0 0 0,0 0-1 0 0,-1-1 1 0 0,-1 0 0 0 0,0 0 0 0 0,0-1 0 0 0,0 1-1 0 0,-2-2 1 0 0,1 1 0 0 0,-1-1 0 0 0,0 0 0 0 0,0-1-1 0 0,-1 0 1 0 0,0-1 0 0 0,-1 0 0 0 0,1 0-1 0 0,-1-1 1 0 0,0 0 0 0 0,-1-1 0 0 0,1-1 0 0 0,0 0-1 0 0,-1 0 1 0 0,0-1 0 0 0,0 0 0 0 0,0-1 0 0 0,0-1-1 0 0,-9 0-2 0 0,13 2 8 0 0,0 0 0 0 0,-1-1 0 0 0,1 0 0 0 0,0-1-1 0 0,-1 0 1 0 0,1 0 0 0 0,0 0 0 0 0,-1-1 0 0 0,1-1-1 0 0,0 1 1 0 0,0-1 0 0 0,0-1 0 0 0,0 1 0 0 0,0-1-1 0 0,0-1 1 0 0,1 1 0 0 0,-1-1 0 0 0,1-1 0 0 0,0 1-1 0 0,1-1 1 0 0,-1-1 0 0 0,1 1 0 0 0,0-1 0 0 0,0 0-1 0 0,0 0 1 0 0,1-1 0 0 0,-3-5-8 0 0,4 1 6 0 0,1-1 0 0 0,0 1 1 0 0,1-1-1 0 0,0 0 0 0 0,1 0 0 0 0,0 0 0 0 0,1 1 1 0 0,1-1-1 0 0,0 0 0 0 0,0 0 0 0 0,1 0 0 0 0,1 1 0 0 0,-1-1 1 0 0,2 1-1 0 0,0 0 0 0 0,0-1 0 0 0,1 2 0 0 0,1-1 1 0 0,0 1-1 0 0,0 0 0 0 0,7-9-6 0 0,11-13-8 0 0,2 1 0 0 0,1 1 0 0 0,1 1 1 0 0,1 1-1 0 0,30-20 8 0 0,-14 13-422 0 0,1 3 0 0 0,2 1 1 0 0,1 3-1 0 0,1 2 1 0 0,1 2-1 0 0,55-17 422 0 0,-92 36-507 0 0,30-10-2965 0 0,-15 6-3159 0 0,0 1-6185 0 0</inkml:trace>
  <inkml:trace contextRef="#ctx0" brushRef="#br0" timeOffset="9813.054">9 1546 2817 0 0,'0'0'2047'0'0,"0"0"-1186"0"0,0 0-391 0 0,0 0 63 0 0,0 0 302 0 0,0 0 396 0 0,0 0 275 0 0,0 0 42 0 0,0 0-225 0 0,0 0-346 0 0,0 0-276 0 0,-9 3 360 0 0,59-3 966 0 0,121-8 898 0 0,178-27-810 0 0,120 2-664 0 0,622-13 164 0 0,-489 17-584 0 0,96 15 17 0 0,-293 21-684 0 0,-235-14-188 0 0,114-22-176 0 0,-122 11 109 0 0,299 6 482 0 0,-418 15-359 0 0,-44 0-1027 0 0,-1-2-2193 0 0,0-1-3715 0 0,2 0-5500 0 0</inkml:trace>
  <inkml:trace contextRef="#ctx0" brushRef="#br0" timeOffset="16117.297">2516 3180 0 0 0,'0'0'276'0'0,"0"0"539"0"0,0 0 250 0 0,0 0 362 0 0,0 0 266 0 0,0 0 90 0 0,0 0 87 0 0,0 0-206 0 0,0 0-241 0 0,0 0-203 0 0,0 0-257 0 0,-5-1-113 0 0,2-1-673 0 0,0 1 0 0 0,0 0 0 0 0,0 0 1 0 0,-1 0-1 0 0,1 0 0 0 0,0 1 1 0 0,-1 0-1 0 0,1-1 0 0 0,0 1 1 0 0,-1 0-1 0 0,1 0 0 0 0,0 1 1 0 0,-1-1-1 0 0,1 1 0 0 0,0 0 1 0 0,-1 0-1 0 0,1 0 0 0 0,0 0 0 0 0,0 0 1 0 0,0 1-1 0 0,0-1 0 0 0,-2 2-177 0 0,-13 10 299 0 0,1 1-1 0 0,0 1 1 0 0,1 0-1 0 0,0 1 0 0 0,1 1 1 0 0,1 0-1 0 0,1 1 1 0 0,0 1-1 0 0,1 0 1 0 0,2 1-1 0 0,0 0 0 0 0,0 0 1 0 0,-2 11-299 0 0,4 9 381 0 0,1 1 1 0 0,1-1-1 0 0,3 1 0 0 0,1 0 1 0 0,4 33-382 0 0,-2-26 247 0 0,0-25-118 0 0,2 0 1 0 0,0 0 0 0 0,2 0 0 0 0,0 0-1 0 0,1-1 1 0 0,2 1 0 0 0,8 19-130 0 0,-9-30 81 0 0,0-1-1 0 0,1 0 1 0 0,0 0 0 0 0,1-1-1 0 0,0 0 1 0 0,1 0 0 0 0,0-1-1 0 0,0 0 1 0 0,1-1 0 0 0,0 0-1 0 0,1 0 1 0 0,0-1 0 0 0,0 0-1 0 0,0-1 1 0 0,1-1 0 0 0,0 1-1 0 0,0-2 1 0 0,0 0 0 0 0,1 0 0 0 0,-1-1-1 0 0,1-1 1 0 0,0 0 0 0 0,0-1-1 0 0,1 0-80 0 0,177-4 848 0 0,-93-23-342 0 0,-16-25-95 0 0,-6-27-55 0 0,-39-3-107 0 0,-28 50-177 0 0,-2-1 0 0 0,-1 0 0 0 0,-1 0-1 0 0,-2 0 1 0 0,-1-1 0 0 0,-1 1 0 0 0,-3-10-72 0 0,-12-20 51 0 0,-36-53 54 0 0,-24 24-1 0 0,61 77-98 0 0,-1 1-1 0 0,0 0 1 0 0,-1 1 0 0 0,0 1 0 0 0,-1 0-1 0 0,0 1 1 0 0,-12-5-6 0 0,-69-30-44 0 0,-26 23-93 0 0,-17 33-556 0 0,81 15-1284 0 0,25-1-2095 0 0,25-17-289 0 0,1-1-4993 0 0</inkml:trace>
  <inkml:trace contextRef="#ctx0" brushRef="#br0" timeOffset="17248.959">2435 3261 6177 0 0,'0'0'1465'0'0,"0"0"-615"0"0,0 0-276 0 0,0 0 63 0 0,0 0 184 0 0,0 0 124 0 0,0 0 73 0 0,0 0-79 0 0,0 0-103 0 0,0 0-101 0 0,0 0-157 0 0,0 0-131 0 0,0 0-116 0 0,-32 30-75 0 0,-102 92-52 0 0,67-49 188 0 0,-20 37 93 0 0,87-109-500 0 0,0-1-1 0 0,-1 1 0 0 0,1-1 0 0 0,0 1 0 0 0,-1-1 0 0 0,1 1 0 0 0,0-1 0 0 0,-1 1 0 0 0,1-1 0 0 0,0 1 0 0 0,0-1 0 0 0,0 1 0 0 0,-1-1 0 0 0,1 1 0 0 0,0 0 1 0 0,0-1-1 0 0,0 1 0 0 0,0-1 0 0 0,0 1 0 0 0,0-1 0 0 0,0 1 0 0 0,0 0 0 0 0,0-1 0 0 0,1 1 0 0 0,-1-1 0 0 0,0 1 0 0 0,0-1 0 0 0,0 1 0 0 0,1-1 1 0 0,-1 1-1 0 0,0-1 0 0 0,1 1 0 0 0,-1-1 0 0 0,0 1 0 0 0,1-1 0 0 0,-1 1 0 0 0,1-1 0 0 0,-1 1 0 0 0,0-1 0 0 0,1 0 0 0 0,-1 1 0 0 0,1-1 0 0 0,-1 0 0 0 0,1 0 1 0 0,-1 1-1 0 0,1-1 0 0 0,0 0 0 0 0,-1 0 0 0 0,1 0 0 0 0,-1 0 0 0 0,1 0 0 0 0,-1 1 0 0 0,1-1 0 0 0,0 0 0 0 0,-1 0 0 0 0,1 0 0 0 0,-1-1 0 0 0,1 1 1 0 0,-1 0-1 0 0,1 0 0 0 0,0 0 0 0 0,-1 0 16 0 0,38-13-666 0 0,76-78-1203 0 0,-22 14-37 0 0,181-132 805 0 0,-258 202 1351 0 0,-22 15 252 0 0,-22 19-54 0 0,28-26-506 0 0,-98 84 1796 0 0,4 5 0 0 0,-70 88-1738 0 0,125-112 1175 0 0,42-65-1161 0 0,-1 0-1 0 0,1 0 0 0 0,0 0 1 0 0,-1 0-1 0 0,1 0 0 0 0,0-1 1 0 0,-1 1-1 0 0,1-1 0 0 0,0 1 1 0 0,0-1-1 0 0,0 1 0 0 0,0-1 1 0 0,-1 0-1 0 0,1 0 0 0 0,0 0 1 0 0,0 0-1 0 0,0 0 0 0 0,0-1 1 0 0,0 1-1 0 0,-1 0 0 0 0,1-1 1 0 0,0 0-1 0 0,0 1 0 0 0,-1-1 1 0 0,1 0-1 0 0,0 0-13 0 0,121-83-12 0 0,92-70-729 0 0,-163 129 316 0 0,-52 24 345 0 0,-8 13 20 0 0,-293 303 1219 0 0,253-263-945 0 0,68-52-257 0 0,86-63 54 0 0,194-168-953 0 0,-395 327 538 0 0,-192 190 439 0 0,252-245-118 0 0,35-41 69 0 0,1 1 0 0 0,-1-1 1 0 0,0 1-1 0 0,1-1 0 0 0,-1 1 0 0 0,1-1 0 0 0,-1 1 1 0 0,1-1-1 0 0,-1 1 0 0 0,1-1 0 0 0,-1 1 0 0 0,1-1 0 0 0,-1 0 1 0 0,1 1-1 0 0,0-1 0 0 0,-1 0 0 0 0,1 0 0 0 0,0 1 0 0 0,-1-1 1 0 0,1 0-1 0 0,0 0 0 0 0,-1 0 0 0 0,1 0 0 0 0,0 0 1 0 0,-1 0-1 0 0,1 0 0 0 0,0 0 0 0 0,-1 0 0 0 0,1 0 0 0 0,0 0 1 0 0,-1-1-1 0 0,1 1 0 0 0,0 0 0 0 0,-1 0 0 0 0,1-1 1 0 0,-1 1-1 0 0,1 0 0 0 0,0-1 0 0 0,-1 1 0 0 0,1 0 0 0 0,-1-1 1 0 0,1 1-1 0 0,-1-1 0 0 0,1 1 14 0 0,123-77-32 0 0,228-176-2923 0 0,-256 191 2676 0 0,-98 70-44 0 0,-90 98 215 0 0,-186 209 514 0 0,240-260-410 0 0,69-55-266 0 0,-1-14-240 0 0,-1-1 1 0 0,-1-1-1 0 0,0-2 0 0 0,-1 0 0 0 0,2-4 510 0 0,4-2-4035 0 0,-19 16-1138 0 0</inkml:trace>
  <inkml:trace contextRef="#ctx0" brushRef="#br0" timeOffset="18958.024">2844 3817 0 0 0,'0'0'1115'0'0,"0"0"712"0"0,0 0 155 0 0,0 0-77 0 0,0 0-127 0 0,0 0-200 0 0,0 0-231 0 0,0 0-191 0 0,0 0-181 0 0,0 0-212 0 0,0 0-99 0 0,0 0-100 0 0,12-21-107 0 0,35-67-44 0 0,-18 20 877 0 0,-27 62-1135 0 0,0-1-1 0 0,0 1 1 0 0,-1 0-1 0 0,1-1 1 0 0,-1 0-1 0 0,-1 1 1 0 0,1-1-1 0 0,-1 0 1 0 0,-1 1-1 0 0,1-1 1 0 0,-1 0-1 0 0,0 1 1 0 0,0-1-1 0 0,-1 1 1 0 0,0-1-1 0 0,0 1 1 0 0,0 0-1 0 0,-1 0 1 0 0,-1-2-155 0 0,-34-70 1091 0 0,35 71-978 0 0,0 0 0 0 0,0 0 0 0 0,-1 0 0 0 0,0 0-1 0 0,0 1 1 0 0,-1 0 0 0 0,0 0 0 0 0,0 0 0 0 0,0 0 0 0 0,-1 1 0 0 0,0-1 0 0 0,0 1 0 0 0,0 1 0 0 0,0-1 0 0 0,-1 1 0 0 0,0 1 0 0 0,-6-4-113 0 0,-38-22 192 0 0,-4-7 198 0 0,5 25-252 0 0,-9 4 114 0 0,-6-8 8 0 0,-76 11 162 0 0,68 40-240 0 0,6 12-60 0 0,61-41-111 0 0,0 0 1 0 0,0 1-1 0 0,1-1 1 0 0,-1 1-1 0 0,2 0 1 0 0,-1 0-1 0 0,1 1 0 0 0,0-1 1 0 0,1 1-1 0 0,0 0 1 0 0,1 0-1 0 0,-1 0-11 0 0,-9 28 119 0 0,-8 49 78 0 0,8-34 106 0 0,-19 54 553 0 0,39-24-510 0 0,21 6 150 0 0,7-15-144 0 0,-3-22-170 0 0,-5-24-23 0 0,23 20 51 0 0,-41-42-188 0 0,1 0 0 0 0,-1 0 0 0 0,1-1 0 0 0,0 0 0 0 0,0-1 0 0 0,0-1 0 0 0,0 0 0 0 0,1 0 0 0 0,-1-1 0 0 0,1 0 0 0 0,-1-1 0 0 0,5-1-22 0 0,120-29 322 0 0,-63 12-207 0 0,-32 15-107 0 0,0-19 63 0 0,15-29-9 0 0,-19 10 15 0 0,10-20-2749 0 0,-40 45-408 0 0,-3 8-825 0 0,-1 1-3825 0 0,-3 3-4398 0 0</inkml:trace>
  <inkml:trace contextRef="#ctx0" brushRef="#br0" timeOffset="19420.428">2603 3284 1864 0 0,'0'0'1597'0'0,"0"0"4"0"0,0 0 89 0 0,0 0 28 0 0,0 0-119 0 0,0 0-259 0 0,0 0-316 0 0,-34 26-258 0 0,-107 84-217 0 0,47-18 258 0 0,-4 40-2303 0 0,95-127 617 0 0,-5 7-859 0 0,6-7-4464 0 0,2-5 1962 0 0</inkml:trace>
  <inkml:trace contextRef="#ctx0" brushRef="#br0" timeOffset="19641.481">2687 3471 1424 0 0,'0'0'1159'0'0,"0"0"-40"0"0,0 0 132 0 0,0 0 151 0 0,0 0-15 0 0,0 0-135 0 0,0 0-259 0 0,0 0-266 0 0,-24 32-207 0 0,-77 96-184 0 0,53-55-78 0 0,32-48-322 0 0,-22 49-3010 0 0,37-69 138 0 0,1-2-659 0 0,0 0 1436 0 0</inkml:trace>
  <inkml:trace contextRef="#ctx0" brushRef="#br0" timeOffset="19884.308">2807 3641 1920 0 0,'0'0'1009'0'0,"0"0"-73"0"0,0 0 8 0 0,0 0 64 0 0,0 0-104 0 0,0 0-183 0 0,0 0-281 0 0,0 0-240 0 0,0 0-256 0 0,0 0-176 0 0,0 0-96 0 0,0 0-129 0 0,0 0-23 0 0,0 0-128 0 0,-129 173-184 0 0,142-173-328 0 0,-6-4-713 0 0,1 4-343 0 0</inkml:trace>
  <inkml:trace contextRef="#ctx0" brushRef="#br0" timeOffset="20056.089">2986 3633 0 0 0,'0'0'575'0'0,"0"0"373"0"0,0 0 90 0 0,0 0 48 0 0,0 0-44 0 0,0 0-147 0 0,-36 33-228 0 0,-113 102-223 0 0,29-23 76 0 0,26-31-870 0 0,88-74-3446 0 0,6-7 727 0 0</inkml:trace>
  <inkml:trace contextRef="#ctx0" brushRef="#br0" timeOffset="23399.036">2395 3372 0 0 0,'0'0'1503'0'0,"0"0"-39"0"0,0 0 130 0 0,0 0 138 0 0,0 0 71 0 0,0 0-30 0 0,0 0-181 0 0,0 0-180 0 0,0 0-161 0 0,0 0-168 0 0,0 0-139 0 0,-2-3-145 0 0,-13-13 1757 0 0,15 16-1990 0 0,0 0-51 0 0,0 0-20 0 0,-26-14 2360 0 0,-40-27-708 0 0,-40-69-10 0 0,36 52-1543 0 0,-49-94 216 0 0,31 79-471 0 0,-34-52-67 0 0,42 25-92 0 0,-43-56-68 0 0,38 32-15 0 0,8 35-59 0 0,-6 2 88 0 0,47 41-100 0 0,-11 2 32 0 0,39 37-192 0 0,8 7 119 0 0,0 0-4 0 0,0 0 5 0 0,0 0-17 0 0,0 23-149 0 0,21 161 208 0 0,-20-165-23 0 0,1 13-7 0 0,-2 0-1 0 0,0-1 1 0 0,-2 1 0 0 0,-2-1-1 0 0,-2 9 3 0 0,-13 48 36 0 0,4-18-60 0 0,15-70 24 0 0,0 0 7 0 0,0 0 6 0 0,0 0 1 0 0,0 0 10 0 0,0 0-12 0 0,0 0-8 0 0,0 0-19 0 0,0 0-12 0 0,0 0 13 0 0,0 0 15 0 0,0 0-4 0 0,0 0 17 0 0,0 0 27 0 0,0 0-14 0 0,0 0 9 0 0,29-41 6 0 0,35-33-35 0 0,3 3 0 0 0,3 2-1 0 0,3 4 1 0 0,42-27-7 0 0,-70 59 0 0 0,-45 33 5 0 0,0 0 1 0 0,-1 0-1 0 0,1 0 0 0 0,-1 0 1 0 0,1 0-1 0 0,0 0 1 0 0,-1 0-1 0 0,1 1 0 0 0,0-1 1 0 0,-1 0-1 0 0,1 0 1 0 0,0 0-1 0 0,-1-1 0 0 0,1 1 1 0 0,0 0-1 0 0,-1 0 1 0 0,1 0-1 0 0,0 0 0 0 0,-1 0 1 0 0,1 0-1 0 0,0 0 0 0 0,-1-1 1 0 0,1 1-1 0 0,0 0 1 0 0,-1 0-1 0 0,1 0 0 0 0,0-1 1 0 0,0 1-1 0 0,-1 0 1 0 0,1 0-1 0 0,0-1 0 0 0,0 1 1 0 0,-1 0-1 0 0,1-1 1 0 0,0 1-1 0 0,0 0 0 0 0,0-1 1 0 0,0 1-1 0 0,0 0 1 0 0,0-1-1 0 0,-1 1 0 0 0,1 0 1 0 0,0-1-1 0 0,0 1 0 0 0,0 0 1 0 0,0-1-1 0 0,0 1 1 0 0,0 0-1 0 0,0-1 0 0 0,0 1 1 0 0,0 0-1 0 0,1-1 1 0 0,-1 1-1 0 0,0-1 0 0 0,0 1 1 0 0,0 0-1 0 0,0 0 1 0 0,0-1-1 0 0,1 1 0 0 0,-1 0 1 0 0,0-1-1 0 0,0 1 0 0 0,0 0 1 0 0,1 0-1 0 0,-1-1 1 0 0,0 1-1 0 0,1 0 0 0 0,-1 0 1 0 0,0-1-6 0 0,-8-2 81 0 0,-104-50-65 0 0,-92-42 10 0 0,136 58-12 0 0,19 30-146 0 0,6 7-36 0 0,43 0 136 0 0,0 0-30 0 0,-4-33-3107 0 0,16 15-6900 0 0,-7 14-2355 0 0</inkml:trace>
  <inkml:trace contextRef="#ctx0" brushRef="#br0" timeOffset="24371.398">602 1895 0 0 0,'0'0'1096'0'0,"0"0"245"0"0,0 0 300 0 0,0 0 273 0 0,0 0 212 0 0,0 0 33 0 0,0 0-236 0 0,0 0-217 0 0,0 0-177 0 0,0 0-176 0 0,-1-9-8 0 0,-4-37 1285 0 0,5 46-2176 0 0,0 0 1 0 0,-1 0-1 0 0,1 0 0 0 0,0 0 1 0 0,0 0-1 0 0,-1 0 0 0 0,1 0 1 0 0,0 1-1 0 0,0-1 0 0 0,-1 0 1 0 0,1 0-1 0 0,0 0 0 0 0,0 0 1 0 0,-1 0-1 0 0,1 0 0 0 0,0 0 1 0 0,0 0-1 0 0,-1 0 0 0 0,1-1 1 0 0,0 1-1 0 0,0 0-454 0 0,-11 136 293 0 0,1-19-165 0 0,-5 0 0 0 0,-10 27-128 0 0,18-117 12 0 0,-1-1-1 0 0,-1 0 1 0 0,-1-1-1 0 0,-1 0 1 0 0,-1-1 0 0 0,-8 11-12 0 0,1-1-4 0 0,12-23-19 0 0,6-19-679 0 0,7-19-625 0 0,-6 26 1321 0 0,8-27-1087 0 0,8-47-5196 0 0,-15 58-420 0 0,2 4-5332 0 0</inkml:trace>
  <inkml:trace contextRef="#ctx0" brushRef="#br0" timeOffset="24813.47">215 1818 10762 0 0,'0'0'2418'0'0,"0"0"-635"0"0,0 0-392 0 0,0 0-33 0 0,0 0 21 0 0,0 0-8 0 0,0 0-68 0 0,0 0-203 0 0,0 0-216 0 0,0 0-185 0 0,0 0-138 0 0,0 0-111 0 0,-15 0-63 0 0,-44-3-19 0 0,45 2-34 0 0,14 1-15 0 0,32 0 1827 0 0,189-18-124 0 0,-159 8-1770 0 0,0 2 0 0 0,1 4 0 0 0,-1 2 0 0 0,46 5-252 0 0,93 14 316 0 0,-200-17-333 0 0,-1 0-7 0 0,0 0 21 0 0,0 0-5 0 0,0 0 13 0 0,0 0 5 0 0,0 0-20 0 0,0 0-2 0 0,0 0-22 0 0,0 0-60 0 0,-11-3-1935 0 0,7 0-1440 0 0,3 3-523 0 0,-2-1-8984 0 0</inkml:trace>
  <inkml:trace contextRef="#ctx0" brushRef="#br0" timeOffset="28804.878">2483 3751 0 0 0,'0'0'952'0'0,"0"0"682"0"0,0 0 328 0 0,0 0 30 0 0,0 0-130 0 0,0 0-261 0 0,0 0-266 0 0,0 0-196 0 0,0 0-145 0 0,0 0-153 0 0,2-3 4183 0 0,12 217-990 0 0,5-16-2977 0 0,3 45-3 0 0,-9 65 265 0 0,0-109-810 0 0,2-131-145 0 0,-3 45 360 0 0,-4 105-105 0 0,-12-118-349 0 0,0-61 98 0 0,4-39-358 0 0,0 0-25 0 0,0 0 3 0 0,0 0 3 0 0,0 1 19 0 0,0 2 5 0 0,0-3-6 0 0,0 0-3 0 0,0 0-8 0 0,0 0 10 0 0,0 0-6 0 0,0 0 20 0 0,0 0 20 0 0,0 0-6 0 0,2-26 752 0 0,-2 11-783 0 0,-2-1 1 0 0,0 1 0 0 0,-1 0-1 0 0,0 0 1 0 0,-1 0 0 0 0,-1 0-1 0 0,0 0 1 0 0,-1 1 0 0 0,-1 0-1 0 0,0 0 1 0 0,-1 1-1 0 0,0 0 1 0 0,-1 0 0 0 0,-1 1-1 0 0,0 0 1 0 0,0 0 0 0 0,-1 1-1 0 0,-12-8-5 0 0,-2-3-7 0 0,-1 2 0 0 0,-1 2 0 0 0,-1 0-1 0 0,-1 2 1 0 0,-26-12 7 0 0,28 2 19 0 0,26 23-16 0 0,1 3 2 0 0,30-14-252 0 0,11 4 260 0 0,-1 2 0 0 0,1 2 0 0 0,1 2 0 0 0,-1 1 0 0 0,0 3 0 0 0,32 3-13 0 0,10-2 22 0 0,195-11-7 0 0,-219 5-111 0 0,-59 5 76 0 0,0 0 8 0 0,-6 11 1 0 0,-5 18 83 0 0,-119 155 159 0 0,109-158-203 0 0,-1-2 1 0 0,0-1 0 0 0,-2-1-1 0 0,-1 0 1 0 0,-5 1-29 0 0,-47 36-50 0 0,75-58 18 0 0,2-1-25 0 0,0 0-46 0 0,0 0-19 0 0,0 0-23 0 0,0 0-28 0 0,52-20-3764 0 0,-44 16 2856 0 0,15-5-7241 0 0,-14 5-4094 0 0</inkml:trace>
  <inkml:trace contextRef="#ctx0" brushRef="#br0" timeOffset="31445.648">3206 4171 1552 0 0,'0'0'4224'0'0,"0"0"-2370"0"0,0 0-763 0 0,0 0 233 0 0,0 0 384 0 0,0 0 173 0 0,0 0-153 0 0,0 0-426 0 0,0 0-430 0 0,0 0-275 0 0,0 0-143 0 0,17 15 1855 0 0,41 32 327 0 0,15-6-2212 0 0,-56-33-622 0 0,6 9-4062 0 0,-16-8-5852 0 0,-5-3 726 0 0</inkml:trace>
  <inkml:trace contextRef="#ctx0" brushRef="#br0" timeOffset="31740.677">3650 4661 2232 0 0,'0'0'1734'0'0,"0"0"-564"0"0,0 0 135 0 0,0 0 384 0 0,0 0 219 0 0,0 0-49 0 0,0 0-226 0 0,0 0-276 0 0,0 0-221 0 0,0 0-177 0 0,0 0-177 0 0,0 0-183 0 0,0 0-150 0 0,11 15-104 0 0,33 50-83 0 0,-12-43 239 0 0,-25-22-429 0 0,16 4-126 0 0,9 2-1157 0 0,-11 3-5456 0 0,-14-5-3697 0 0</inkml:trace>
  <inkml:trace contextRef="#ctx0" brushRef="#br0" timeOffset="31986.007">4127 5073 5697 0 0,'0'0'2011'0'0,"0"0"-456"0"0,0 0-77 0 0,0 0-72 0 0,0 0-179 0 0,0 0-221 0 0,0 0-231 0 0,0 0-227 0 0,0 0-178 0 0,0 0-153 0 0,0 0-103 0 0,0 0-64 0 0,0 0-71 0 0,22 10-66 0 0,68 30-76 0 0,-36-2-2877 0 0,-41-24-4893 0 0,-10-9 2723 0 0</inkml:trace>
  <inkml:trace contextRef="#ctx0" brushRef="#br0" timeOffset="32145.057">4602 5537 0 0 0,'0'0'2236'0'0,"0"0"-352"0"0,0 0-168 0 0,0 0-85 0 0,0 0-124 0 0,0 0-281 0 0,0 0-321 0 0,0 0-223 0 0,0 0-177 0 0,0 0-114 0 0,0 0-130 0 0,0 0-130 0 0,16 15-185 0 0,50 47-212 0 0,-29-37-1716 0 0,-24-20-2482 0 0,-9-2-1845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854 77 5561 0 0,'0'0'2137'0'0,"0"0"-336"0"0,0 0-112 0 0,0 0 103 0 0,0 0 79 0 0,0 0-93 0 0,0 0-248 0 0,0 0-273 0 0,0 0-251 0 0,0 0-183 0 0,0 0-115 0 0,0-4-106 0 0,-1 1-444 0 0,0 0 0 0 0,-1 0 0 0 0,1 1 0 0 0,-1-1 0 0 0,1 0 0 0 0,-1 1 0 0 0,0-1 0 0 0,0 1 0 0 0,0-1-1 0 0,0 1 1 0 0,0 0 0 0 0,-1 0 0 0 0,1 0 0 0 0,-1 0 0 0 0,1 0 0 0 0,-1 0 0 0 0,0 1 0 0 0,1-1 0 0 0,-1 1-1 0 0,-2-1-157 0 0,-13-4 159 0 0,0 1-1 0 0,0 1 1 0 0,-1 0-1 0 0,1 1 1 0 0,-1 1-1 0 0,1 1 0 0 0,-1 1 1 0 0,0 0-1 0 0,-1 2-158 0 0,-17-2 131 0 0,1 2-51 0 0,0 2 0 0 0,1 1 0 0 0,0 2 0 0 0,0 1 0 0 0,0 2 0 0 0,-21 10-80 0 0,39-15 34 0 0,1 1-1 0 0,-1 1 1 0 0,1 0-1 0 0,1 1 1 0 0,0 1-1 0 0,0 0 1 0 0,0 2 0 0 0,1-1-1 0 0,1 2 1 0 0,0 0-1 0 0,-5 6-33 0 0,15-12 9 0 0,-1 1-1 0 0,1-1 1 0 0,0 1 0 0 0,1 0-1 0 0,-1 0 1 0 0,1 0-1 0 0,1 0 1 0 0,0 0-1 0 0,0 1 1 0 0,0-1-1 0 0,1 0 1 0 0,0 1 0 0 0,0-1-1 0 0,1 5-8 0 0,-1 7 18 0 0,2-7-12 0 0,0 0 0 0 0,1 0 0 0 0,0-1 0 0 0,1 1 0 0 0,0 0 1 0 0,1-1-1 0 0,0 0 0 0 0,1 0 0 0 0,0-1 0 0 0,6 9-6 0 0,9 8 9 0 0,2-1 1 0 0,0-1-1 0 0,2 0 0 0 0,1-2 0 0 0,0-1 1 0 0,2-2-1 0 0,0 0 0 0 0,3-1-9 0 0,2 2 20 0 0,-2 1-1 0 0,0 1 0 0 0,-2 2 0 0 0,0 1 0 0 0,-2 1 0 0 0,7 11-19 0 0,-23-24 31 0 0,0 0-1 0 0,0 0 0 0 0,-1 2 0 0 0,-1-1 0 0 0,-1 1 0 0 0,0 0 1 0 0,-1 1-1 0 0,0 0 0 0 0,-2 0 0 0 0,0 1 0 0 0,-1-1 1 0 0,-1 1-1 0 0,0 0 0 0 0,-1 0 0 0 0,-1 0 0 0 0,-2 18-30 0 0,-2-28 29 0 0,-1 1-1 0 0,-1-1 1 0 0,0 0-1 0 0,0 0 1 0 0,0 0-1 0 0,-1-1 1 0 0,0 1-1 0 0,-1-1 1 0 0,1-1-1 0 0,-1 1 1 0 0,-1-1-1 0 0,1-1 1 0 0,-1 1-1 0 0,0-1 1 0 0,0-1-1 0 0,0 1 1 0 0,-1-1-1 0 0,0-1 1 0 0,-5 2-29 0 0,-21 8 15 0 0,0-3 0 0 0,-1 0 0 0 0,0-2 0 0 0,0-2 0 0 0,0-2 0 0 0,-1-1 0 0 0,0-1 1 0 0,1-3-1 0 0,-17-2-15 0 0,39 3 2 0 0,1-1 1 0 0,-1 0 0 0 0,1-1 0 0 0,-1 0 0 0 0,1-2-1 0 0,0 1 1 0 0,0-2 0 0 0,0 1 0 0 0,0-2 0 0 0,1 0-1 0 0,-7-4-2 0 0,16 8-33 0 0,0-1 0 0 0,1 1 0 0 0,0 0 0 0 0,-1-1 0 0 0,1 1 1 0 0,0-1-1 0 0,0 0 0 0 0,0 0 0 0 0,1 0 0 0 0,-1 0 0 0 0,1 0 0 0 0,0 0 0 0 0,-1 0 0 0 0,1 0 0 0 0,1 0 0 0 0,-1-1 0 0 0,0 1 0 0 0,1 0 0 0 0,0-1 0 0 0,0 1 0 0 0,0 0 0 0 0,0-1 0 0 0,0 1 0 0 0,0 0 0 0 0,1-1 0 0 0,0 1 0 0 0,0 0 0 0 0,0 0 0 0 0,0 0 0 0 0,0-1 0 0 0,1 1 0 0 0,-1 0 0 0 0,1 1 0 0 0,0-1 0 0 0,0 0 0 0 0,0 0 0 0 0,0 1 0 0 0,0-1 0 0 0,0 1 0 0 0,1-1 33 0 0,48-43-2350 0 0,-33 32-933 0 0,1 1-3437 0 0,-5 5-5697 0 0</inkml:trace>
  <inkml:trace contextRef="#ctx0" brushRef="#br0" timeOffset="471.092">1572 250 13939 0 0,'0'0'1630'0'0,"0"0"-467"0"0,0 0-257 0 0,0 0 21 0 0,0 0 84 0 0,0 0 12 0 0,0 0-109 0 0,0 0-165 0 0,0 0-154 0 0,0 0-43 0 0,0 0 13 0 0,0 0 12 0 0,5 5-11 0 0,-1-1-447 0 0,0 1-1 0 0,0-1 0 0 0,-1 1 0 0 0,0 0 0 0 0,0 0 0 0 0,0 0 0 0 0,0 0 1 0 0,-1 0-1 0 0,0 1 0 0 0,0-1 0 0 0,0 1 0 0 0,-1 0 0 0 0,0-1 0 0 0,0 1 1 0 0,0 0-1 0 0,-1 0 0 0 0,0 3-118 0 0,-1 24 183 0 0,-1 0-1 0 0,-2 0 1 0 0,-1 0 0 0 0,-1-1-1 0 0,-2 0 1 0 0,-6 14-183 0 0,-1 0 85 0 0,-3 6-33 0 0,2 0-1 0 0,2 0 1 0 0,3 1 0 0 0,-2 31-52 0 0,13-43-221 0 0,0-41 147 0 0,0 0-8 0 0,-17-40-4109 0 0,13 24 2341 0 0,-3-11-6403 0 0,6 18-3197 0 0</inkml:trace>
  <inkml:trace contextRef="#ctx0" brushRef="#br0" timeOffset="806.844">1027 239 10058 0 0,'0'0'1693'0'0,"0"0"-205"0"0,0 0-151 0 0,0 0-19 0 0,0 0-75 0 0,0 0-148 0 0,0 0-162 0 0,0 0-124 0 0,0 0-39 0 0,0 0 37 0 0,0 0-15 0 0,0 0-33 0 0,0 0-40 0 0,32-2-52 0 0,101-5-66 0 0,179 2 1964 0 0,145-25-1370 0 0,-456 30-1248 0 0,1-1 0 0 0,-1 1 1 0 0,0 0-1 0 0,0 0 0 0 0,1 0 0 0 0,-1 0 0 0 0,0 1 1 0 0,1-1-1 0 0,-1 0 0 0 0,0 0 0 0 0,1 1 1 0 0,-1-1-1 0 0,0 1 0 0 0,0-1 0 0 0,0 1 0 0 0,0 0 1 0 0,1-1-1 0 0,-1 1 0 0 0,0 0 0 0 0,0 0 1 0 0,0 0-1 0 0,0 0 0 0 0,-1 0 0 0 0,1 0 0 0 0,0 0 1 0 0,0 0-1 0 0,0 0 0 0 0,-1 0 0 0 0,1 0 1 0 0,0 1 52 0 0,-7 28-4743 0 0,0-20-754 0 0,4-2-6440 0 0</inkml:trace>
  <inkml:trace contextRef="#ctx0" brushRef="#br0" timeOffset="1202.725">1064 972 8602 0 0,'0'0'3457'0'0,"0"0"-1714"0"0,0 0-731 0 0,0 0-24 0 0,0 0 208 0 0,0 0 110 0 0,0 0-75 0 0,0 0-244 0 0,0 0-275 0 0,0 0-165 0 0,0 0-59 0 0,0 0-5 0 0,0 0 6 0 0,-2 11-12 0 0,-3 34 2 0 0,5-43-407 0 0,0 0 0 0 0,0 0 0 0 0,1 0 0 0 0,-1 0 0 0 0,1 0 0 0 0,0 0 0 0 0,-1 0 0 0 0,1-1 0 0 0,0 1 0 0 0,0 0 0 0 0,0 0-1 0 0,0-1 1 0 0,1 1 0 0 0,-1-1 0 0 0,0 1 0 0 0,1-1 0 0 0,-1 1 0 0 0,1-1 0 0 0,-1 0 0 0 0,1 0 0 0 0,0 0 0 0 0,-1 0 0 0 0,1 0 0 0 0,0 0 0 0 0,0 0 0 0 0,0 0 0 0 0,0-1-72 0 0,0 1 92 0 0,16 5 133 0 0,0-1 0 0 0,0-2 0 0 0,0 1 0 0 0,1-2 0 0 0,-1-1 0 0 0,1 0 0 0 0,-1-1 0 0 0,1-1 0 0 0,-1-1 0 0 0,1 0 0 0 0,-1-2 0 0 0,0 0 0 0 0,15-6-225 0 0,-13 6 89 0 0,74-17 246 0 0,19-4 69 0 0,1 4 0 0 0,25 3-404 0 0,-43 21 13 0 0,-83 6-112 0 0,-4-2-3551 0 0,-3-5-5499 0 0,-4-2-3578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9466 0 0,'0'0'3865'0'0,"0"0"-2090"0"0,0 0-926 0 0,0 0-114 0 0,0 0 101 0 0,0 0 75 0 0,0 0-121 0 0,0 0-259 0 0,0 0-225 0 0,0 0-124 0 0,0 0-49 0 0,0 0-20 0 0,1 7-45 0 0,5 66-1647 0 0,-4-65-4294 0 0,-2-4-3618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22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0,'0'0'0'0'0,"0"0"0"0"0,0 0 0 0 0,0 0 0 0 0,0 0 0 0 0,0 0 0 0 0,0 0 0 0 0</inkml:trace>
  <inkml:trace contextRef="#ctx0" brushRef="#br0" timeOffset="256.394">249 266 0 0 0,'0'0'0'0'0,"0"0"0"0"0,0 0 0 0 0,0 0 0 0 0</inkml:trace>
  <inkml:trace contextRef="#ctx0" brushRef="#br0" timeOffset="15073.47">143 26 0 0 0,'2'0'351'0'0,"-1"0"-281"0"0,14 3 702 0 0,-10 5 5399 0 0,-5-7-5035 0 0,0-1-81 0 0,0 0-84 0 0,0 0-71 0 0,3 5 8294 0 0,-2-2-9158 0 0,64 73 3969 0 0,-8-24-2495 0 0,-52-41-2126 0 0,-5 6-8237 0 0,0-16 7537 0 0,0 3-10181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19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1 519 7026 0 0,'0'0'1780'0'0,"0"0"-2"0"0,0 0 206 0 0,0 0 192 0 0,0 0-22 0 0,0 0-277 0 0,0 0-421 0 0,0 0-346 0 0,0 0-174 0 0,0 0-97 0 0,0 0-65 0 0,0 0-80 0 0,0 0-151 0 0,1-5-139 0 0,36-186 1748 0 0,-25 156-2046 0 0,2 0 0 0 0,1 1 0 0 0,1 0-1 0 0,2 1 1 0 0,1 1 0 0 0,2 1 0 0 0,1 1 0 0 0,1 1-1 0 0,3-1-105 0 0,-24 32-2 0 0,1 0-1 0 0,-1 0 1 0 0,1 1-1 0 0,-1-1 0 0 0,0 1 1 0 0,0-1-1 0 0,0 1 1 0 0,0 0-1 0 0,-1 0 0 0 0,1 0 1 0 0,-1 0-1 0 0,1 0 1 0 0,-1 0-1 0 0,0 0 0 0 0,-1 0 1 0 0,1 1-1 0 0,0-1 0 0 0,-1 0 1 0 0,0 0-1 0 0,1 1 1 0 0,-1-1-1 0 0,-1 0 0 0 0,1 1 3 0 0,4 25 41 0 0,-3-18-40 0 0,1 0 0 0 0,0 1 0 0 0,0-1 0 0 0,1 0 0 0 0,0 0 0 0 0,1-1 0 0 0,1 1 0 0 0,-1-1 0 0 0,5 7-1 0 0,-6-16 2 0 0,0 0 0 0 0,0 0 0 0 0,0 0 0 0 0,0 0 0 0 0,0-1 0 0 0,0 1 1 0 0,0-1-1 0 0,0 0 0 0 0,0 0 0 0 0,0 0 0 0 0,0 0 0 0 0,0 0 0 0 0,0 0 0 0 0,0-1 0 0 0,0 0 0 0 0,0 0 1 0 0,0 0-1 0 0,0 0 0 0 0,0 0 0 0 0,0 0 0 0 0,-1-1 0 0 0,1 1 0 0 0,0-1 0 0 0,-1 0 0 0 0,1 0 1 0 0,-1 0-1 0 0,0 0 0 0 0,0 0 0 0 0,0 0 0 0 0,0-1 0 0 0,0 1 0 0 0,0-1 0 0 0,0 1 0 0 0,0-4-2 0 0,7-2-15 0 0,108-86 40 0 0,-51 53-74 0 0,-64 42 50 0 0,0 0-1 0 0,0 0 1 0 0,0 0 0 0 0,0 0 0 0 0,0 1 0 0 0,0-1-1 0 0,0 1 1 0 0,0-1 0 0 0,-1 1 0 0 0,1 0-1 0 0,-1-1 1 0 0,1 1 0 0 0,-1 0 0 0 0,0 0 0 0 0,1 0-1 0 0,-1 0 1 0 0,0 0 0 0 0,-1 1 0 0 0,1-1 0 0 0,0 0-1 0 0,0 0 1 0 0,-1 1-1 0 0,21 148 99 0 0,-30-60-370 0 0,4-85-2439 0 0,8-13-6827 0 0,1 1-2309 0 0</inkml:trace>
  <inkml:trace contextRef="#ctx0" brushRef="#br0" timeOffset="650.268">1085 36 13691 0 0,'0'0'1888'0'0,"0"0"-574"0"0,0 0-250 0 0,0 0-4 0 0,0 0-54 0 0,0 0-111 0 0,0 0-103 0 0,0 0-129 0 0,0 0-128 0 0,0 0-78 0 0,0 0-84 0 0,0 0-59 0 0,0 0-29 0 0,-28 27-51 0 0,-86 85-30 0 0,63-45 81 0 0,43-53-261 0 0,1-1 0 0 0,1 1 0 0 0,0 0 0 0 0,1 1 0 0 0,0-1 0 0 0,2 1 0 0 0,-1 0 0 0 0,2 0 0 0 0,0 1 0 0 0,0 8-24 0 0,3-22 22 0 0,0-1 1 0 0,0 0-1 0 0,0 1 0 0 0,0-1 1 0 0,0 0-1 0 0,0 0 0 0 0,0 0 0 0 0,1 1 1 0 0,-1-1-1 0 0,0-1 0 0 0,1 1 1 0 0,-1 0-1 0 0,1 0 0 0 0,-1 0 1 0 0,1-1-1 0 0,-1 1 0 0 0,1-1 1 0 0,0 1-1 0 0,-1-1 0 0 0,1 0 0 0 0,0 1 1 0 0,-1-1-1 0 0,1 0 0 0 0,0 0 1 0 0,-1 0-1 0 0,1 0 0 0 0,0-1 1 0 0,-1 1-1 0 0,1 0 0 0 0,-1-1 0 0 0,1 1 1 0 0,0-1-1 0 0,-1 0 0 0 0,1 1 1 0 0,-1-1-1 0 0,1 0 0 0 0,-1 0 1 0 0,0 0-1 0 0,1 0 0 0 0,-1 0 0 0 0,0 0 1 0 0,0 0-1 0 0,0 0 0 0 0,0-1 1 0 0,0 1-1 0 0,0 0 0 0 0,1-2-22 0 0,262-242 1435 0 0,-261 242-1430 0 0,-1 1 0 0 0,1-1 0 0 0,0 1 0 0 0,0 0 0 0 0,0 0 0 0 0,1 0 0 0 0,-1 0 0 0 0,0 1 0 0 0,1-1 0 0 0,-1 1 0 0 0,1 0 0 0 0,-1 0 0 0 0,1 0 0 0 0,0 1 0 0 0,-1-1 0 0 0,1 1 0 0 0,0 0 0 0 0,-1 0 0 0 0,2 0-5 0 0,12 40 49 0 0,1 192 247 0 0,-9-160-270 0 0,-4 0-1 0 0,-2 1 0 0 0,-6 44-25 0 0,1-91 13 0 0,-1-1-1 0 0,-1 0 0 0 0,-1 0 0 0 0,-1 0 0 0 0,-1-1 1 0 0,-1 0-1 0 0,-2 0 0 0 0,0-1 0 0 0,-1 0 0 0 0,-2 0 1 0 0,0-2-1 0 0,-1 0 0 0 0,-1 0 0 0 0,-1-1 0 0 0,-1-1 1 0 0,-1-1-1 0 0,0 0 0 0 0,-1-1 0 0 0,-1-1 0 0 0,-2-1-12 0 0,16-11 5 0 0,-1-1 0 0 0,0 0 0 0 0,0 0 0 0 0,0-1 0 0 0,0 0 0 0 0,-1 0-1 0 0,1 0 1 0 0,-1-1 0 0 0,1 0 0 0 0,-1-1 0 0 0,1 0 0 0 0,-1 0 0 0 0,1 0-1 0 0,-4-1-4 0 0,8-2-6 0 0,0 0-1 0 0,0 1 1 0 0,0-1-1 0 0,0 0 1 0 0,0-1-1 0 0,0 1 1 0 0,1 0-1 0 0,-1-1 1 0 0,1 1-1 0 0,0-1 1 0 0,0 0-1 0 0,1 0 1 0 0,-1 0-1 0 0,1 0 1 0 0,0 0-1 0 0,0 0 1 0 0,0 0-1 0 0,0 0 1 0 0,1 0-1 0 0,0-1 1 0 0,0 1-1 0 0,0 0 1 0 0,0 0-1 0 0,1 0 1 0 0,-1-1 6 0 0,0 2-2 0 0,1-18-2 0 0,2-1 0 0 0,0 1-1 0 0,0 0 1 0 0,2 0-1 0 0,1 1 1 0 0,1-1-1 0 0,0 1 1 0 0,1 0 0 0 0,2 1-1 0 0,0 0 1 0 0,1 1-1 0 0,0 0 1 0 0,2 0-1 0 0,0 1 1 0 0,1 1 0 0 0,0 1-1 0 0,2 0 1 0 0,0 0-1 0 0,4-2 5 0 0,-13 12-169 0 0,0 0 0 0 0,0 0-1 0 0,0 0 1 0 0,0 1-1 0 0,1 0 1 0 0,0 0-1 0 0,0 1 1 0 0,0 0-1 0 0,0 0 1 0 0,0 1 0 0 0,1 0-1 0 0,-1 1 1 0 0,1 0-1 0 0,-1 0 1 0 0,1 0-1 0 0,0 1 1 0 0,-1 1-1 0 0,1-1 1 0 0,8 3 169 0 0,-12-2-4825 0 0,0-1-7316 0 0</inkml:trace>
  <inkml:trace contextRef="#ctx0" brushRef="#br0" timeOffset="15809.984">686 1038 0 0 0,'0'0'652'0'0,"0"0"10"0"0,0 0-156 0 0,0 0-59 0 0,0 0 127 0 0,0 0 167 0 0,0 0 115 0 0,0 0 126 0 0,0 0 5 0 0,0 0 5 0 0,0 0 93 0 0,-1-8 92 0 0,1 6-226 0 0,-1-31-1146 0 0,1 27 4055 0 0,0 10 5188 0 0,0 239-7484 0 0,0-243-1614 0 0,0 0-38 0 0,0 0-43 0 0,0 0-53 0 0,0 15-3006 0 0,0-4-1866 0 0,1-4-1937 0 0,0-3-2204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5969 0 0,'0'0'1849'0'0,"0"0"-1041"0"0,0 0-360 0 0,0 0-160 0 0,0 0-152 0 0,0 0-56 0 0,0 0-216 0 0,0 0-224 0 0,0 0-976 0 0,0 0-3529 0 0,0 0 1984 0 0</inkml:trace>
  <inkml:trace contextRef="#ctx0" brushRef="#br0" timeOffset="3324.989">26 292 0 0 0,'0'0'521'0'0,"0"0"542"0"0,0 0 244 0 0,0 0 112 0 0,0 0 94 0 0,0 0 135 0 0,0 0 187 0 0,0 0 95 0 0,0 0-49 0 0,0 0-212 0 0,0 0-313 0 0,-1-9-265 0 0,0-28-172 0 0,1 27-119 0 0,0 10-84 0 0,0 0-92 0 0,0 0-98 0 0,0 0-110 0 0,0 0-107 0 0,0 0-79 0 0,-4 19 758 0 0,-2 4-799 0 0,1 0 0 0 0,1 1 0 0 0,2 0 1 0 0,0-1-1 0 0,1 1 0 0 0,1 0 0 0 0,4 20-189 0 0,8 74 496 0 0,-12-117-510 0 0,0-1 4 0 0,0 0 5 0 0,0 0 6 0 0,0 0-7 0 0,0 0 11 0 0,0 0-9 0 0,0 0 23 0 0,0 0 10 0 0,0 0-1 0 0,0 0 0 0 0,0 0-43 0 0,0 0-51 0 0,0-16-1604 0 0,0 0-847 0 0,0 3-5059 0 0,0 6-3744 0 0</inkml:trace>
  <inkml:trace contextRef="#ctx0" brushRef="#br0" timeOffset="4992.964">318 244 5177 0 0,'0'0'1758'0'0,"0"0"-127"0"0,0 0 136 0 0,0 0 25 0 0,0 0-159 0 0,0 0-262 0 0,0 0-282 0 0,0 0-205 0 0,0 0-112 0 0,0 0 19 0 0,0 0 75 0 0,0 0 83 0 0,0 0 46 0 0,11-1-75 0 0,115-31 1761 0 0,110-52-1278 0 0,-156 60-2289 0 0,-42 14-4497 0 0,-26 6-3393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40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138 799 4809 0 0,'0'0'1691'0'0,"0"0"-173"0"0,0 0-121 0 0,0 0 29 0 0,0 0-7 0 0,0 0-85 0 0,0 0-153 0 0,0 0-205 0 0,0 0-213 0 0,0 0-188 0 0,0 0-111 0 0,0 0-38 0 0,-15 12-40 0 0,-46 41-6 0 0,57-48-300 0 0,0-1-1 0 0,-1 1 1 0 0,2 0 0 0 0,-1 1-1 0 0,0-1 1 0 0,1 1-1 0 0,0-1 1 0 0,1 1-1 0 0,-1 0 1 0 0,1 0 0 0 0,0 0-1 0 0,0 0 1 0 0,1 0-1 0 0,0 1 1 0 0,0-1-1 0 0,0 3-79 0 0,-2 12 242 0 0,0-13-140 0 0,1 1 0 0 0,-1-1 0 0 0,1 1-1 0 0,1 0 1 0 0,0 0 0 0 0,0 0 0 0 0,1-1 0 0 0,0 1-1 0 0,0 0 1 0 0,1 0 0 0 0,0 0 0 0 0,1 0-1 0 0,0-1 1 0 0,0 1 0 0 0,1-1 0 0 0,0 1-1 0 0,1-1 1 0 0,0 0 0 0 0,0 0 0 0 0,0-1 0 0 0,1 1-1 0 0,0-1 1 0 0,1 0 0 0 0,-1 0 0 0 0,1-1-1 0 0,1 1 1 0 0,-1-1 0 0 0,1-1 0 0 0,0 1 0 0 0,1-1-1 0 0,-1-1 1 0 0,1 1 0 0 0,0-1 0 0 0,0 0-1 0 0,2 0-101 0 0,6-3 190 0 0,0 0 0 0 0,0-1-1 0 0,0-1 1 0 0,0 0 0 0 0,0-2-1 0 0,0 1 1 0 0,0-2 0 0 0,-1 0-1 0 0,0-1 1 0 0,1 0-1 0 0,-2-2 1 0 0,1 1 0 0 0,-1-2-1 0 0,0 0 1 0 0,-1-1 0 0 0,0 0-1 0 0,0-1 1 0 0,-1 0 0 0 0,0-1-1 0 0,0 0 1 0 0,-2-1 0 0 0,1 0-1 0 0,-2-1 1 0 0,0 0-1 0 0,1-2-189 0 0,0 1 59 0 0,0-1 0 0 0,-1 0 0 0 0,-1 0 0 0 0,0-1 0 0 0,-1 0 0 0 0,-1 0 0 0 0,0 0-1 0 0,-2-1 1 0 0,0 0 0 0 0,0 0 0 0 0,-2 0 0 0 0,0-1 0 0 0,-1 1 0 0 0,-1-14-59 0 0,0 24-33 0 0,0 0 1 0 0,0 1 0 0 0,-1-1 0 0 0,0 0 0 0 0,-1 1-1 0 0,0-1 1 0 0,0 1 0 0 0,0-1 0 0 0,-1 1-1 0 0,1 0 1 0 0,-2 0 0 0 0,1 0 0 0 0,-1 0 0 0 0,1 1-1 0 0,-2-1 1 0 0,1 1 0 0 0,-1 0 0 0 0,1 0 0 0 0,-1 1-1 0 0,0 0 1 0 0,-1-1 0 0 0,1 1 0 0 0,-1 1-1 0 0,0-1 1 0 0,0 1 0 0 0,0 0 0 0 0,0 1 0 0 0,-1 0-1 0 0,1 0 1 0 0,-1 0 0 0 0,1 0 0 0 0,-7 0 32 0 0,5 2-234 0 0,1 0 0 0 0,0 0 0 0 0,-1 0 0 0 0,1 1 1 0 0,0 0-1 0 0,0 0 0 0 0,-1 1 0 0 0,1 0 0 0 0,0 1 0 0 0,1-1 0 0 0,-1 1 1 0 0,-2 1 233 0 0,-44 36-7594 0 0,37-22-4234 0 0</inkml:trace>
  <inkml:trace contextRef="#ctx0" brushRef="#br0" timeOffset="320.154">20 1131 9938 0 0,'0'0'2291'0'0,"0"0"-488"0"0,0 0-322 0 0,0 0-128 0 0,0 0-183 0 0,0 0-233 0 0,0 0-244 0 0,0 0-268 0 0,0 0-133 0 0,0 0 67 0 0,0 0 108 0 0,0 0 111 0 0,0 0 66 0 0,11-7-50 0 0,196-115 2297 0 0,-187 109-2746 0 0,-12 7-88 0 0,-1 1 1 0 0,1 1 0 0 0,0-1-1 0 0,0 1 1 0 0,0 1 0 0 0,1-1-1 0 0,-1 1 1 0 0,1 1 0 0 0,0 0-1 0 0,0 0 1 0 0,7-1-58 0 0,43 51 722 0 0,-21-40-492 0 0,31-19-802 0 0,-40 1-2008 0 0,-17 9-7637 0 0,-10 1-2005 0 0</inkml:trace>
  <inkml:trace contextRef="#ctx0" brushRef="#br0" timeOffset="2761.967">738 678 4505 0 0,'0'0'2723'0'0,"0"0"-404"0"0,0 0-241 0 0,0 0-179 0 0,0 0-261 0 0,0 0-295 0 0,0 0-303 0 0,0 0-280 0 0,0 0-172 0 0,0 0-92 0 0,0 0-46 0 0,0 0-35 0 0,0 0 3 0 0,18 3 1639 0 0,76-17 1388 0 0,-61-1-3135 0 0,-1-2 1 0 0,0-1-1 0 0,-2-2 1 0 0,0 0-1 0 0,-1-3 1 0 0,22-22-311 0 0,203-187 1024 0 0,-200 188-845 0 0,-31-1 563 0 0,24-29-770 0 0,-37 60-58 0 0,13-42-2 0 0,21 12-55 0 0,-44 44 123 0 0,0 0 13 0 0,0 0 18 0 0,0 0-2 0 0,0 0-3 0 0,0 0-14 0 0,0 0-7 0 0,0 0 23 0 0,0 0 1 0 0,0 0-5 0 0,0 0-18 0 0,0 0-13 0 0,-36 41-324 0 0,24-31 359 0 0,0-1 0 0 0,0 0 0 0 0,-1 0 0 0 0,0-1 0 0 0,-1-1-1 0 0,0 0 1 0 0,0-1 0 0 0,0 0 0 0 0,-6 0-8 0 0,-61 1 191 0 0,71-21 55 0 0,10 14-266 0 0,0 0 16 0 0,0 0 28 0 0,24 11-282 0 0,-13-1 259 0 0,1-1 0 0 0,-1 2 0 0 0,-1-1 0 0 0,0 1 1 0 0,0 1-1 0 0,-1 0 0 0 0,0 0 0 0 0,-1 1 0 0 0,1 4-1 0 0,-2-4 0 0 0,0 1 0 0 0,-1 0 0 0 0,-1 0 0 0 0,0 0 0 0 0,-1 1 0 0 0,-1-1 0 0 0,0 1 0 0 0,-1 0 0 0 0,0 0 0 0 0,-1 0 0 0 0,-1 4 0 0 0,-3-30 348 0 0,39-114-414 0 0,12-48-2092 0 0,-44 156 1065 0 0,1 1-1421 0 0,-1 5-2360 0 0,1 3-7181 0 0</inkml:trace>
  <inkml:trace contextRef="#ctx0" brushRef="#br0" timeOffset="4302.827">951 976 0 0 0,'0'0'517'0'0,"0"0"-18"0"0,0 0-52 0 0,0 0-79 0 0,0 0-3 0 0,0 0 92 0 0,0 0 79 0 0,0 0 56 0 0,0 0 7 0 0,-3-1 38 0 0,-4 1-3357 0 0,-9-2 14849 0 0,17 1-4781 0 0,9 1-6345 0 0,26-2-422 0 0,-1-3 1 0 0,0 0 0 0 0,0-3-1 0 0,0-1 1 0 0,14-6-582 0 0,59-14 361 0 0,-59 18-201 0 0,-49 11-144 0 0,0 0 0 0 0,0 0 0 0 0,0 0-4 0 0,0 0-18 0 0,0 0-7 0 0,0 0 0 0 0,0 0-18 0 0,-24 8-3725 0 0,12 0 1102 0 0,0 1-3635 0 0,5-5-1934 0 0</inkml:trace>
  <inkml:trace contextRef="#ctx0" brushRef="#br0" timeOffset="4518.004">905 1171 9338 0 0,'0'0'1963'0'0,"0"0"-684"0"0,0 0-321 0 0,0 0 219 0 0,0 0 275 0 0,0 0 10 0 0,0 0-172 0 0,0 0-259 0 0,0 0-258 0 0,0 0-169 0 0,0 0-129 0 0,0 0-107 0 0,32-5-76 0 0,98-18-82 0 0,19-8-788 0 0,-131 26-689 0 0,-6 2-1799 0 0,-3 0-3501 0 0,-5-1-4507 0 0</inkml:trace>
  <inkml:trace contextRef="#ctx0" brushRef="#br0" timeOffset="5130.891">1485 751 10914 0 0,'0'0'1910'0'0,"0"0"-514"0"0,0 0-298 0 0,0 0 93 0 0,0 0 66 0 0,0 0-42 0 0,0 0-164 0 0,0 0-205 0 0,0 0-179 0 0,0 0-126 0 0,0 0-96 0 0,0 0-84 0 0,33-17-28 0 0,101-53-17 0 0,-41 40 498 0 0,-27 26-373 0 0,-63 5-430 0 0,-1 1 0 0 0,0 0-1 0 0,0 0 1 0 0,-1 0 0 0 0,1 0 0 0 0,0 0 0 0 0,-1 0 0 0 0,1 0-1 0 0,-1 1 1 0 0,0-1 0 0 0,1 0 0 0 0,-1 1 0 0 0,0-1 0 0 0,-1 1-1 0 0,1-1 1 0 0,0 1 0 0 0,-1 0 0 0 0,1-1 0 0 0,-1 1 0 0 0,0 0-1 0 0,0-1 1 0 0,0 1 0 0 0,0 0 0 0 0,-1-1 0 0 0,1 1 0 0 0,-1 0-1 0 0,1-1 1 0 0,-1 1 0 0 0,0-1 0 0 0,0 1 0 0 0,0-1 0 0 0,0 0-1 0 0,-1 2-10 0 0,-101 146 52 0 0,101-149-54 0 0,1 0-1 0 0,-1 1 0 0 0,1-1 0 0 0,0 1 0 0 0,0-1 0 0 0,0 1 1 0 0,0 0-1 0 0,0-1 0 0 0,0 1 0 0 0,0 0 0 0 0,0 0 0 0 0,1-1 1 0 0,-1 1-1 0 0,1 0 0 0 0,-1 0 0 0 0,1 0 0 0 0,0 0 1 0 0,0 0-1 0 0,0 0 0 0 0,0 0 0 0 0,0 0 0 0 0,0 0 0 0 0,0-1 1 0 0,1 1-1 0 0,-1 0 0 0 0,1 0 0 0 0,-1 0 0 0 0,1 0 0 0 0,0 0 1 0 0,0-1-1 0 0,-1 1 0 0 0,1 0 0 0 0,1-1 0 0 0,-1 1 1 0 0,0-1-1 0 0,0 1 0 0 0,0-1 0 0 0,1 1 0 0 0,-1-1 0 0 0,1 0 1 0 0,-1 0-1 0 0,1 0 0 0 0,0 0 0 0 0,-1 0 0 0 0,1 0 0 0 0,0 0 1 0 0,0 0-1 0 0,-1-1 0 0 0,1 1 0 0 0,0-1 0 0 0,1 1 3 0 0,134 68 135 0 0,-135-67-115 0 0,0-1 0 0 0,1 1 0 0 0,-1 0 0 0 0,0 0 0 0 0,0 0 0 0 0,0 0 1 0 0,0 0-1 0 0,-1 1 0 0 0,1-1 0 0 0,-1 0 0 0 0,1 1 0 0 0,-1-1 0 0 0,0 1 0 0 0,0 0 0 0 0,0-1 0 0 0,0 1 0 0 0,0 0 0 0 0,-1 0 0 0 0,1-1 0 0 0,-1 1 1 0 0,0 0-1 0 0,1 0 0 0 0,-2 0 0 0 0,1 0 0 0 0,0 0 0 0 0,0-1 0 0 0,-1 1 0 0 0,0 0 0 0 0,1 0 0 0 0,-1-1 0 0 0,0 1 0 0 0,0 0 0 0 0,-1-1 0 0 0,1 1 0 0 0,0-1 1 0 0,-1 1-1 0 0,0-1-20 0 0,-71 79 515 0 0,61-72-530 0 0,0 0 0 0 0,0-1 0 0 0,-1-1 0 0 0,0 0 1 0 0,0-1-1 0 0,0 0 0 0 0,-1-1 0 0 0,0 0 0 0 0,-2-1 15 0 0,-45 4-2607 0 0,58-19-8946 0 0,3 4 113 0 0</inkml:trace>
  <inkml:trace contextRef="#ctx0" brushRef="#br0" timeOffset="5421.476">2222 814 2985 0 0,'0'0'4407'0'0,"0"0"-2078"0"0,0 0-880 0 0,0 0-196 0 0,0 0-89 0 0,0 0-107 0 0,0 0-175 0 0,-23 36-214 0 0,-68 114-197 0 0,50-64 13 0 0,39-82-446 0 0,1-1 1 0 0,0 1-1 0 0,-1-1 1 0 0,1 1-1 0 0,1-1 1 0 0,-1 1-1 0 0,0 0 1 0 0,1 0-1 0 0,0-1 1 0 0,0 1-1 0 0,0 0 1 0 0,0-1-1 0 0,0 1 1 0 0,1 0-1 0 0,0 0 1 0 0,0-1-1 0 0,0 1 1 0 0,0-1-1 0 0,0 1 1 0 0,1-1-1 0 0,-1 1 1 0 0,1-1-1 0 0,0 0 1 0 0,0 0-1 0 0,0 0 1 0 0,1 0-1 0 0,-1 0 1 0 0,1-1-1 0 0,0 1 1 0 0,-1-1-1 0 0,1 1 1 0 0,0-1-1 0 0,1 0 1 0 0,-1 0-1 0 0,0 0 1 0 0,0-1-1 0 0,1 1 1 0 0,-1-1-1 0 0,1 0 1 0 0,-1 0-1 0 0,1 0 1 0 0,0 0-1 0 0,3 0-38 0 0,4-1 387 0 0,0 0 0 0 0,0-1 0 0 0,-1 0 0 0 0,1-1 0 0 0,0 0 0 0 0,0-1 0 0 0,-1 0 0 0 0,0-1 0 0 0,1 0 0 0 0,-1 0 0 0 0,-1-1 0 0 0,1 0 0 0 0,-1-1 0 0 0,0 0 0 0 0,0-1 0 0 0,0 0 0 0 0,-1 0 0 0 0,4-6-387 0 0,1 1 242 0 0,-1-1 0 0 0,-1-1 0 0 0,0 0 1 0 0,-1 0-1 0 0,-1-1 0 0 0,0-1 0 0 0,-1 1 0 0 0,0-1 1 0 0,-1-1-1 0 0,-1 1 0 0 0,0-7-242 0 0,-4 18-18 0 0,0 0 1 0 0,0-1-1 0 0,-1 0 0 0 0,0 1 1 0 0,0-1-1 0 0,0 0 1 0 0,-1 0-1 0 0,0 0 0 0 0,0 1 1 0 0,0-1-1 0 0,-1 0 0 0 0,0 0 1 0 0,0 1-1 0 0,-1-1 0 0 0,1 0 1 0 0,-1 1-1 0 0,0-1 0 0 0,-1 1 1 0 0,1 0-1 0 0,-1 0 0 0 0,0 0 1 0 0,-1 0-1 0 0,1 0 0 0 0,-1 1 1 0 0,0-1-1 0 0,0 1 0 0 0,0 0 1 0 0,0 1-1 0 0,-1-1 1 0 0,0 1-1 0 0,1-1 0 0 0,-1 1 1 0 0,-1 1-1 0 0,1-1 0 0 0,0 1 1 0 0,-1 0-1 0 0,1 0 0 0 0,-3 0 18 0 0,-63 15-2513 0 0,50-1-861 0 0,-1 3-3436 0 0,8-4-5439 0 0</inkml:trace>
  <inkml:trace contextRef="#ctx0" brushRef="#br0" timeOffset="5819.932">2652 611 2841 0 0,'0'0'2628'0'0,"0"0"-1057"0"0,0 0-305 0 0,0 0 102 0 0,0 0 110 0 0,0 0-58 0 0,0 0-217 0 0,0 0-287 0 0,0 0-232 0 0,0 0-128 0 0,0 0-54 0 0,0 0-33 0 0,0 0-61 0 0,-18 27-45 0 0,-56 85-55 0 0,73-111-287 0 0,-1 0-1 0 0,1 0 0 0 0,-1 0 1 0 0,1 0-1 0 0,-1 1 0 0 0,1-1 1 0 0,0 1-1 0 0,-1-1 0 0 0,1 1 1 0 0,0-1-1 0 0,0 1 0 0 0,0 0 1 0 0,0 0-1 0 0,1-1 0 0 0,-1 1 1 0 0,0 0-1 0 0,1 0 0 0 0,-1 0 1 0 0,1 0-1 0 0,0 0 0 0 0,-1 0 1 0 0,1 0-1 0 0,0 0 1 0 0,0 0-1 0 0,1 0 0 0 0,-1 0 1 0 0,0 0-1 0 0,0-1 0 0 0,1 1 1 0 0,0 0-1 0 0,-1 0 0 0 0,1 0 1 0 0,0 0-1 0 0,0-1 0 0 0,0 1 1 0 0,0 0-1 0 0,0-1 0 0 0,0 1 1 0 0,0 0-1 0 0,0-1 0 0 0,1 0 1 0 0,-1 1-1 0 0,1-1 0 0 0,-1 0 1 0 0,1 0-1 0 0,1 1-20 0 0,4 3 172 0 0,0-2 51 0 0,0-1-1 0 0,0 0 1 0 0,0 0 0 0 0,0-1-1 0 0,0 0 1 0 0,0 0-1 0 0,1-1 1 0 0,-1 0-1 0 0,0 0 1 0 0,0 0-1 0 0,1-1 1 0 0,-1 0-1 0 0,0-1 1 0 0,0 0-1 0 0,0 0 1 0 0,-1 0-1 0 0,1-1 1 0 0,0 0-1 0 0,-1 0 1 0 0,1 0 0 0 0,-1-1-1 0 0,0 0 1 0 0,-1-1-1 0 0,1 1 1 0 0,-1-1-1 0 0,1 0 1 0 0,-1 0-1 0 0,-1-1 1 0 0,4-4-223 0 0,-3 5 105 0 0,-1-1-1 0 0,0 1 1 0 0,0-1 0 0 0,0 0 0 0 0,-1-1-1 0 0,1 1 1 0 0,-2 0 0 0 0,1-1 0 0 0,-1 0-1 0 0,0 1 1 0 0,0-1 0 0 0,-1 0 0 0 0,1 0-1 0 0,-2 0 1 0 0,1 0 0 0 0,-1 0 0 0 0,0 0-1 0 0,0 0 1 0 0,-1-1 0 0 0,-1-1-105 0 0,1 4-30 0 0,-1 1 0 0 0,0 0 0 0 0,0 0 0 0 0,0 0 0 0 0,0 0 0 0 0,-1 0 0 0 0,0 0 0 0 0,1 0 0 0 0,-1 1 0 0 0,-1 0 0 0 0,1-1 0 0 0,0 1 0 0 0,-1 0 0 0 0,0 1 0 0 0,1-1 0 0 0,-1 1 0 0 0,0 0 0 0 0,-1 0 0 0 0,1 0 1 0 0,0 0-1 0 0,0 0 0 0 0,-1 1 0 0 0,1 0 0 0 0,-1 0 0 0 0,1 0 0 0 0,-1 1 0 0 0,1 0 0 0 0,-2-1 30 0 0,-48 10-7959 0 0,43-2-3928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0:46.4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1 288 6137 0 0,'0'0'4008'0'0,"0"0"-2169"0"0,0 0-759 0 0,0 0-166 0 0,0 0-46 0 0,0 0 63 0 0,0 0-12 0 0,0 0-113 0 0,0 0-169 0 0,0 0-183 0 0,0 0-104 0 0,0 0 4 0 0,0 0 61 0 0,6-15 33 0 0,59-113 1271 0 0,28-4 275 0 0,-92 131-1990 0 0,0 0-1 0 0,0 0 1 0 0,0 0 0 0 0,0 0-1 0 0,0 0 1 0 0,0 0 0 0 0,0 1-1 0 0,0-1 1 0 0,0 0-1 0 0,0 1 1 0 0,0-1 0 0 0,0 1-1 0 0,1-1 1 0 0,-1 1 0 0 0,0 0-1 0 0,0-1 1 0 0,1 1-1 0 0,-1 0 1 0 0,0 0 0 0 0,0 0-1 0 0,1 0 1 0 0,-1 0 0 0 0,0 0-1 0 0,1 0 1 0 0,-1 0 0 0 0,0 0-1 0 0,0 1 1 0 0,1-1-1 0 0,-1 1 1 0 0,0-1 0 0 0,0 1-1 0 0,0-1 1 0 0,0 1 0 0 0,1-1-1 0 0,-1 1 1 0 0,0 0-1 0 0,0 0 1 0 0,0 0 0 0 0,-1 0-1 0 0,1 0 1 0 0,0-1 0 0 0,0 2-1 0 0,0-1-3 0 0,37 49 983 0 0,11 78 201 0 0,-21-101-2020 0 0,-15-25-2462 0 0,1-1-4468 0 0,-9-1-3969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0:43.8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155 1983 1240 0 0,'0'0'2131'0'0,"0"0"-636"0"0,0 0-134 0 0,0 0 218 0 0,0 0 158 0 0,0 0-19 0 0,0 0-204 0 0,0 0-286 0 0,0 0-241 0 0,0 0-172 0 0,0 0-96 0 0,0 0-49 0 0,10-12 1191 0 0,92-146 826 0 0,46-55-1512 0 0,-112 144-600 0 0,-18 124 338 0 0,39 80-494 0 0,-36-122-2398 0 0,-11-15-8975 0 0,-7-2-625 0 0</inkml:trace>
  <inkml:trace contextRef="#ctx0" brushRef="#br0" timeOffset="1215.902">61 329 3153 0 0,'0'0'2129'0'0,"0"0"-620"0"0,0 0-210 0 0,0 0 53 0 0,0 0 23 0 0,0 0-151 0 0,0 0-310 0 0,0 0-329 0 0,0 0-229 0 0,0 0 23 0 0,0 0 94 0 0,3 3 102 0 0,-1 0-383 0 0,1 0-1 0 0,0-1 0 0 0,0 0 1 0 0,0 0-1 0 0,0 0 0 0 0,1 0 1 0 0,-1 0-1 0 0,0 0 0 0 0,1-1 1 0 0,-1 0-1 0 0,1 0 0 0 0,-1 0 1 0 0,1 0-1 0 0,0 0 0 0 0,0-1 1 0 0,-1 1-1 0 0,4-1-191 0 0,2-1 204 0 0,1 1 0 0 0,-1-1 0 0 0,0-1 0 0 0,1 0 0 0 0,-1 0 0 0 0,0-1 0 0 0,0 0 0 0 0,0-1 0 0 0,-1 0 0 0 0,1 0 0 0 0,-1-1-1 0 0,0 0 1 0 0,0-1 0 0 0,0 1 0 0 0,-1-1 0 0 0,7-7-204 0 0,-5 5 68 0 0,1 0 0 0 0,-1 0 1 0 0,-1 0-1 0 0,0-1 0 0 0,0-1 0 0 0,-1 1 0 0 0,0-1 0 0 0,0-1 0 0 0,-1 1 0 0 0,0-1 0 0 0,-1 0 0 0 0,-1 0 0 0 0,0-1 0 0 0,0 1 1 0 0,-1-1-1 0 0,0 0 0 0 0,-1 0 0 0 0,-1 0 0 0 0,0 0 0 0 0,0 0 0 0 0,-1-1-68 0 0,-2 8-63 0 0,-1 1 0 0 0,0 0 1 0 0,0 0-1 0 0,0 0 0 0 0,0 0 0 0 0,-1 1 1 0 0,1-1-1 0 0,-1 1 0 0 0,0 0 0 0 0,0 0 0 0 0,0 1 1 0 0,0-1-1 0 0,-1 1 0 0 0,1-1 0 0 0,-1 1 1 0 0,0 1-1 0 0,1-1 0 0 0,-1 1 0 0 0,0 0 0 0 0,0 0 1 0 0,0 0-1 0 0,0 1 0 0 0,0-1 0 0 0,1 1 1 0 0,-1 0-1 0 0,0 1 0 0 0,0-1 0 0 0,-5 2 63 0 0,-3 3-203 0 0,0 0 0 0 0,-1 1 0 0 0,2 1-1 0 0,-1 0 1 0 0,1 0 0 0 0,0 2 0 0 0,0-1 0 0 0,1 1 0 0 0,1 1-1 0 0,-1 0 1 0 0,-3 6 203 0 0,3-5 30 0 0,-1 0 1 0 0,2 1-1 0 0,0 1 0 0 0,0 0 0 0 0,1 0 0 0 0,1 1 1 0 0,0 0-1 0 0,1 0 0 0 0,1 1 0 0 0,0 0 1 0 0,1 0-1 0 0,0 0 0 0 0,1 1 0 0 0,1-1 1 0 0,0 1-1 0 0,2 0 0 0 0,0 0 0 0 0,0 5-30 0 0,2-16 81 0 0,0 1-1 0 0,0-1 0 0 0,0 1 0 0 0,0-1 1 0 0,1 1-1 0 0,0-1 0 0 0,0 0 0 0 0,1 0 1 0 0,-1 0-1 0 0,1 0 0 0 0,0 0 1 0 0,1-1-1 0 0,-1 0 0 0 0,1 1 0 0 0,0-1 1 0 0,0 0-1 0 0,0 0 0 0 0,0-1 0 0 0,1 0 1 0 0,-1 1-1 0 0,1-1 0 0 0,0-1 1 0 0,0 1-1 0 0,0-1 0 0 0,0 0 0 0 0,2 0-80 0 0,7 4 152 0 0,0-2 0 0 0,0 0-1 0 0,1 0 1 0 0,0-2-1 0 0,0 0 1 0 0,0 0-1 0 0,0-1 1 0 0,0-1 0 0 0,4-1-152 0 0,-10 0 46 0 0,1 0 0 0 0,-1-1 0 0 0,0 0 0 0 0,1-1 0 0 0,-1 0 0 0 0,0 0 0 0 0,0-1 1 0 0,-1 0-1 0 0,1 0 0 0 0,-1-1 0 0 0,0 0 0 0 0,6-5-46 0 0,-5-22-1583 0 0,-11 19-8776 0 0,-1 10-1268 0 0</inkml:trace>
  <inkml:trace contextRef="#ctx0" brushRef="#br0" timeOffset="1855.885">528 359 10210 0 0,'0'0'1633'0'0,"0"0"-507"0"0,0 0-197 0 0,0 0 58 0 0,0 0-30 0 0,0 0-147 0 0,0 0-233 0 0,0 0-241 0 0,0 0-116 0 0,0 0-61 0 0,0 0-31 0 0,0 0-20 0 0,0 0 1 0 0,-9 26 9 0 0,-41 125 32 0 0,29-60 74 0 0,23-80 1198 0 0,12-43 654 0 0,-11 24-2445 0 0,71-180 1169 0 0,-30 101-704 0 0,-44 86-64 0 0,6 30-641 0 0,5 4 910 0 0,-9-25-276 0 0,0-1 1 0 0,0 0-1 0 0,0 0 1 0 0,1 0-1 0 0,0 0 1 0 0,0 0-1 0 0,1 0 1 0 0,0-1-1 0 0,0 0 1 0 0,1 0-1 0 0,-1 0 1 0 0,1 0-1 0 0,1-1 1 0 0,-1 1-1 0 0,1-1 1 0 0,0-1-1 0 0,0 1 1 0 0,4 1-26 0 0,26-2 1087 0 0,-3-90-50 0 0,-32 80-1615 0 0,1-32 1381 0 0,-3 25-3337 0 0,-1 1-3678 0 0,2 9-5203 0 0</inkml:trace>
  <inkml:trace contextRef="#ctx0" brushRef="#br0" timeOffset="-2031.322">96 2505 16 0 0,'0'0'815'0'0,"0"0"-167"0"0,0 0 95 0 0,0 0 149 0 0,0 0 152 0 0,0 0 14 0 0,0 0-33 0 0,0 0-3 0 0,0 0-105 0 0,0 0-51 0 0,0 0-26 0 0,0 0-17 0 0,0 0 1 0 0,11 7-30 0 0,34 20-64 0 0,2-20 1587 0 0,-38-9-2011 0 0,0 1 0 0 0,-1-2 0 0 0,1 1 0 0 0,-1-1 0 0 0,0-1 0 0 0,1 1 1 0 0,-2-1-1 0 0,1-1 0 0 0,0 0 0 0 0,-1 0 0 0 0,2-1-306 0 0,10-6 551 0 0,-7 3-348 0 0,-1 1 0 0 0,1-1 0 0 0,-2-1 0 0 0,1 0 0 0 0,-1-1 0 0 0,-1 1 0 0 0,0-2 0 0 0,0 0 0 0 0,-1 0 0 0 0,-1 0 0 0 0,0-1 0 0 0,-1 0 0 0 0,0 0 0 0 0,2-10-203 0 0,-6 18 8 0 0,-1 1 0 0 0,0-1-1 0 0,0 1 1 0 0,0-1 0 0 0,0 1 0 0 0,-1-1-1 0 0,1 0 1 0 0,-1 0 0 0 0,-1 1 0 0 0,1-1-1 0 0,-1 0 1 0 0,1 1 0 0 0,-1-1 0 0 0,-1 1-1 0 0,1-1 1 0 0,-1 1 0 0 0,1-1 0 0 0,-1 1-1 0 0,-1 0 1 0 0,1 0 0 0 0,0 0 0 0 0,-1 0 0 0 0,0 0-1 0 0,0 0 1 0 0,0 1 0 0 0,-1 0 0 0 0,1-1-1 0 0,-1 1 1 0 0,1 1 0 0 0,-1-1 0 0 0,0 0-1 0 0,0 1 1 0 0,-1 0-8 0 0,-2-2-91 0 0,-1 1-1 0 0,1 0 1 0 0,-1 0 0 0 0,0 1-1 0 0,0 0 1 0 0,0 0 0 0 0,0 1-1 0 0,0 0 1 0 0,-1 1 0 0 0,1-1-1 0 0,0 2 1 0 0,0-1 0 0 0,-1 1-1 0 0,1 0 1 0 0,0 1 0 0 0,0 0-1 0 0,0 0 1 0 0,1 1 0 0 0,-1 0-1 0 0,0 0 1 0 0,1 1 0 0 0,0 0-1 0 0,0 0 1 0 0,0 1 0 0 0,0-1 0 0 0,1 2-1 0 0,0-1 1 0 0,0 1 0 0 0,0 0-1 0 0,0 0 1 0 0,-1 3 91 0 0,-5 3 52 0 0,0 1 0 0 0,1 0 0 0 0,0 1 0 0 0,1 0 0 0 0,0 1 0 0 0,2 0 0 0 0,-1 0 0 0 0,2 1 0 0 0,0 0 0 0 0,1 1 0 0 0,-2 8-52 0 0,5-8 143 0 0,-1 0 1 0 0,2 1-1 0 0,1-1 1 0 0,0 1-1 0 0,1 0 1 0 0,1-1-1 0 0,0 1 1 0 0,2-1-1 0 0,0 1 1 0 0,1-1-1 0 0,1 4-143 0 0,-2-13 101 0 0,0 1 0 0 0,1-1 0 0 0,0 1 0 0 0,0-1 0 0 0,1 0 0 0 0,0-1 0 0 0,0 1 0 0 0,0-1-1 0 0,1 0 1 0 0,1-1 0 0 0,-1 1 0 0 0,1-1 0 0 0,0 0 0 0 0,0-1 0 0 0,0 0 0 0 0,1 0 0 0 0,0 0 0 0 0,0-1-1 0 0,0 0 1 0 0,1-1 0 0 0,-1 0 0 0 0,8 2-101 0 0,148 10 746 0 0,-163-15-760 0 0,-1 0-2 0 0,0 0-10 0 0,0 0-64 0 0,-22-1-4792 0 0,17 2-423 0 0,-1-1-6140 0 0</inkml:trace>
  <inkml:trace contextRef="#ctx0" brushRef="#br0" timeOffset="-1237.283">672 2520 8362 0 0,'0'0'1771'0'0,"0"0"-466"0"0,0 0-207 0 0,0 0 32 0 0,0 0 11 0 0,0 0-155 0 0,0 0-259 0 0,0 0-186 0 0,0 0-121 0 0,0 0-36 0 0,0 0-30 0 0,0 0-80 0 0,0 0-40 0 0,-3 12 4 0 0,-15 72 481 0 0,-9-6 88 0 0,-4 38-563 0 0,31-115-228 0 0,0-1 13 0 0,33 4 1744 0 0,56-1-957 0 0,-48-10-636 0 0,-40 7-175 0 0,-1 0-7 0 0,0 0 14 0 0,0 0 18 0 0,0 0-36 0 0,0 0-36 0 0,-11 0-5964 0 0,8 0 168 0 0,0 0-4880 0 0</inkml:trace>
  <inkml:trace contextRef="#ctx0" brushRef="#br0" timeOffset="-799.904">444 2627 4265 0 0,'0'0'2444'0'0,"0"0"-629"0"0,0 0-289 0 0,0 0-2 0 0,0 0 2 0 0,0 0-128 0 0,0 0-229 0 0,0 0-247 0 0,0 0-251 0 0,0 0-165 0 0,0 0-123 0 0,0 0-89 0 0,0 0-62 0 0,21 0 747 0 0,98-23 370 0 0,-49 9-1365 0 0,-22 4-5594 0 0,-40 9-4158 0 0</inkml:trace>
  <inkml:trace contextRef="#ctx0" brushRef="#br0" timeOffset="28597.445">841 2137 0 0 0,'0'0'711'0'0,"0"0"40"0"0,0 0 71 0 0,0 0 79 0 0,1 0 1715 0 0,2 1 9898 0 0,-1-2-13484 0 0,70-87 2233 0 0,14-4-511 0 0,11-8 143 0 0,-66 78-798 0 0,17-15 266 0 0,6-11-56 0 0,-45 42-220 0 0,0-1-1 0 0,0-1 1 0 0,-1 1 0 0 0,0-1 0 0 0,0-1 0 0 0,0 1 0 0 0,-1-1-1 0 0,-1-1 1 0 0,0 1 0 0 0,1-1-87 0 0,32-46 583 0 0,11-6-371 0 0,-31 40 176 0 0,22-26-133 0 0,-26 30-177 0 0,-15 17-90 0 0,1 1 23 0 0,-1 0 1 0 0,0 0-16 0 0,0 0-7 0 0,0 0-9 0 0,39-32-118 0 0,-39 30 161 0 0,0 1 0 0 0,0-1 1 0 0,0 1-1 0 0,-1 0 0 0 0,1-1 1 0 0,0 1-1 0 0,0-1 0 0 0,-1 1 1 0 0,1 0-1 0 0,-1-1 0 0 0,1 1 1 0 0,-1 0-1 0 0,0-1 0 0 0,1 1 1 0 0,-1 0-1 0 0,0 0 0 0 0,0-1 1 0 0,0 1-1 0 0,0 0 0 0 0,0 0 1 0 0,0 0-1 0 0,0 0 0 0 0,0 1 1 0 0,-1-1-1 0 0,1 0 0 0 0,0 0 1 0 0,0 1-1 0 0,-1-1 0 0 0,1 0 1 0 0,0 1-1 0 0,-1 0 0 0 0,1-1 1 0 0,-1 1-1 0 0,0 0-23 0 0,-6-5 100 0 0,-47-24 175 0 0,35 14 61 0 0,-22-19 85 0 0,9 2-138 0 0,-2-2 88 0 0,-83-65 428 0 0,74 40-358 0 0,-3 8-102 0 0,28 39-287 0 0,-25-38 159 0 0,9 12-37 0 0,4 8-126 0 0,-1-17 144 0 0,-19-6-109 0 0,-12-1-42 0 0,32 32 42 0 0,-4-19-474 0 0,14 151 179 0 0,2-35 216 0 0,20-46-268 0 0,3-30 271 0 0,0 1-1 0 0,1-1 0 0 0,-1 0 1 0 0,0-1-1 0 0,0 1 1 0 0,0-1-1 0 0,0 1 1 0 0,0-1-1 0 0,-1 0 0 0 0,1-1 1 0 0,0 1-1 0 0,-1-1 1 0 0,0 1-1 0 0,1-1 0 0 0,-1 0 1 0 0,0-1-7 0 0,90-66 68 0 0,26-26-147 0 0,-82 68 109 0 0,-39 26 32 0 0,-42 14-143 0 0,-115 20 162 0 0,88-21-1385 0 0,70-11 953 0 0,-10 12-4436 0 0,10-2-5420 0 0,1-9-751 0 0</inkml:trace>
  <inkml:trace contextRef="#ctx0" brushRef="#br0" timeOffset="30518.786">819 2045 0 0 0,'0'0'327'0'0,"0"0"358"0"0,0 0 134 0 0,0 0-13 0 0,0 0-96 0 0,0 0-81 0 0,0 0-40 0 0,0 0 63 0 0,0 0 134 0 0,0 0 143 0 0,0 0 109 0 0,0 0 53 0 0,0 0 16 0 0,0 0-15 0 0,0 0-36 0 0,0 0-40 0 0,0 0-41 0 0,0 0-48 0 0,0 0-58 0 0,0 0-78 0 0,0 0-131 0 0,-5-23 1388 0 0,-6-111-96 0 0,12 93-1388 0 0,-1 40-533 0 0,11 2-159 0 0,70 46 409 0 0,-64-36-277 0 0,1 0 0 0 0,-1-2 0 0 0,2 0 0 0 0,-1-1 0 0 0,1-1 0 0 0,0 0 0 0 0,1-2 0 0 0,13 2-4 0 0,43 15 37 0 0,13 33-97 0 0,-77-48 2260 0 0,-53 4-2104 0 0,-98 23 168 0 0,21-23 153 0 0,78-4 78 0 0,40-7-395 0 0,-10-2 341 0 0,7 1-3240 0 0,10-6-3279 0 0,-7 7 3010 0 0,2-1-8166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3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573 40 0 0 0,'0'0'775'0'0,"0"0"353"0"0,0 0 100 0 0,0 0-71 0 0,0 0-135 0 0,0 0-97 0 0,0 0-1 0 0,0 0 65 0 0,0 0 68 0 0,4 0 2495 0 0,-1 0 9791 0 0,-21-11-13040 0 0,-9-1-7 0 0,10 7-253 0 0,0 1 0 0 0,-1 1 0 0 0,0 1 1 0 0,1 0-1 0 0,-1 1 0 0 0,0 1 0 0 0,1 1 0 0 0,-1 1 0 0 0,0 0 1 0 0,1 1-1 0 0,-1 1 0 0 0,1 0 0 0 0,0 1 0 0 0,-1 2-43 0 0,2-2 13 0 0,0 1 0 0 0,1 1 0 0 0,0 0 0 0 0,0 1 0 0 0,1 1 0 0 0,0 0 0 0 0,1 0 0 0 0,0 2 0 0 0,0 0 0 0 0,1 0 0 0 0,0 1 0 0 0,1 1 0 0 0,1 0 0 0 0,0 0 0 0 0,1 1 0 0 0,0 0 0 0 0,1 0-1 0 0,0 1 1 0 0,1 0 0 0 0,1 1 0 0 0,1 0 0 0 0,0 0 0 0 0,1 0 0 0 0,1 0 0 0 0,-1 13-13 0 0,2-22 1 0 0,1 0 0 0 0,0 0 1 0 0,1 0-1 0 0,-1 0 0 0 0,1 0 0 0 0,1 1 0 0 0,0-1 0 0 0,0 0 0 0 0,0 0 0 0 0,1 0 0 0 0,0 0 0 0 0,0 0 0 0 0,1-1 1 0 0,-1 1-1 0 0,2-1 0 0 0,-1 1 0 0 0,1-1 0 0 0,0 0 0 0 0,0 0 0 0 0,0-1 0 0 0,1 1 0 0 0,0-1 0 0 0,0 0 0 0 0,0 0 1 0 0,1-1-1 0 0,0 1 0 0 0,0-1 0 0 0,0-1 0 0 0,0 1 0 0 0,0-1 0 0 0,1 0 0 0 0,0 0 0 0 0,1 0-1 0 0,1-2 32 0 0,-1 1 0 0 0,0-1 0 0 0,1-1 0 0 0,-1 1 0 0 0,1-1-1 0 0,-1-1 1 0 0,0 0 0 0 0,1 0 0 0 0,-1 0 0 0 0,0-1 0 0 0,0 0 0 0 0,0-1 0 0 0,0 0-1 0 0,0 0 1 0 0,-1-1 0 0 0,1 0 0 0 0,-1 0 0 0 0,0-1 0 0 0,0 1 0 0 0,5-6-32 0 0,25-22 71 0 0,-1-1 0 0 0,-2-2 0 0 0,-2-1 1 0 0,-1-2-1 0 0,-2-1 0 0 0,-2-1 0 0 0,10-20-71 0 0,1-28 129 0 0,-37 79-60 0 0,-1 10-129 0 0,0 14-116 0 0,-2 3 191 0 0,2-1-1 0 0,0 0 1 0 0,1 0 0 0 0,1 1-1 0 0,0-1 1 0 0,1 0 0 0 0,1-1 0 0 0,1 1-1 0 0,1-1 1 0 0,0 1 0 0 0,0-1 0 0 0,2-1-1 0 0,0 0 1 0 0,1 0 0 0 0,0 0 0 0 0,2-1-1 0 0,-1-1 1 0 0,2 0 0 0 0,-1 0 0 0 0,14 10-15 0 0,13-5 108 0 0,-38-18-96 0 0,0 0 8 0 0,0 0 26 0 0,0 0 24 0 0,0 0 7 0 0,0 0-4 0 0,0 0-7 0 0,0 0-24 0 0,0 0 9 0 0,0 0-3 0 0,0 0 1 0 0,0 0 21 0 0,0 0-30 0 0,0 0 2 0 0,0 0-28 0 0,0 0-17 0 0,0 0 12 0 0,0 0 22 0 0,0 0 10 0 0,0 0-6 0 0,0 0 14 0 0,0 0-22 0 0,0 0 1 0 0,0 0-9 0 0,0 0-27 0 0,0 0 5 0 0,0 0 28 0 0,0 0 3 0 0,0 0-14 0 0,0 0-4 0 0,0 0-10 0 0,0 0 8 0 0,0 0-5 0 0,0 0 16 0 0,0 0-30 0 0,0 0-34 0 0,0 0 27 0 0,0 0 9 0 0,0 0-2 0 0,0 0 10 0 0,0 0-16 0 0,0 0-2 0 0,0 0-13 0 0,0 0-41 0 0,0 0-35 0 0,0 0-79 0 0,0 0-109 0 0,-3-8-3609 0 0,0 5 592 0 0,2-1-4478 0 0,-1 0-4789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4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4 211 5953 0 0,'0'0'1153'0'0,"0"0"51"0"0,0 0 263 0 0,0 0 282 0 0,0 0 79 0 0,0 0-133 0 0,0 0-250 0 0,0 0-302 0 0,0 0-271 0 0,0 0-200 0 0,0 0-173 0 0,0 0-117 0 0,0 0-65 0 0,-3-2-86 0 0,3 2-210 0 0,1-1 0 0 0,-1 1 0 0 0,0 0-1 0 0,0 0 1 0 0,0 0 0 0 0,0-1 0 0 0,0 1 0 0 0,0 0 0 0 0,1 0 0 0 0,-1-1 0 0 0,0 1 0 0 0,0 0 0 0 0,0 0 0 0 0,0-1 0 0 0,0 1 0 0 0,0 0 0 0 0,0-1-1 0 0,0 1 1 0 0,0 0 0 0 0,0 0 0 0 0,0-1 0 0 0,0 1 0 0 0,0 0 0 0 0,-1 0 0 0 0,1-1 0 0 0,0 1 0 0 0,0 0 0 0 0,0 0 0 0 0,0 0 0 0 0,0-1 0 0 0,0 1 0 0 0,-1 0-1 0 0,1 0 1 0 0,0 0 0 0 0,0-1 0 0 0,0 1-21 0 0,48 7 1031 0 0,1-3 1 0 0,1-1-1 0 0,-1-3 0 0 0,24-4-1031 0 0,219-6 3281 0 0,-296-4-3018 0 0,-66-42-13 0 0,-52-36-91 0 0,106 63-254 0 0,16 28-3 0 0,7-6-1207 0 0,38 6-3018 0 0,-28 2-1189 0 0,-3-1-6651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4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7442 0 0,'0'0'2375'0'0,"0"0"-236"0"0,0 0-84 0 0,0 0-49 0 0,0 0-219 0 0,0 0-300 0 0,0 0-364 0 0,0 0-318 0 0,0 0-209 0 0,0 0-126 0 0,0 0-63 0 0,0 0-49 0 0,-7 11 1015 0 0,86 1 2001 0 0,175-9-1977 0 0,-254-3-1390 0 0,0 0 5 0 0,0 0-32 0 0,0 0-5 0 0,0 0-30 0 0,0 0-29 0 0,0 0-25 0 0,0 0-74 0 0,0 0-97 0 0,-12 5-5685 0 0,8-3 57 0 0,1 2-5691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7346 0 0,'0'0'2277'0'0,"0"0"-312"0"0,0 0-138 0 0,0 0-45 0 0,0 0-85 0 0,0 0-131 0 0,0 0-190 0 0,0 0-234 0 0,0 0-238 0 0,0 0-177 0 0,0 0-159 0 0,0 0-113 0 0,0 0-58 0 0,-3 0-78 0 0,-3 3 408 0 0,26 3 57 0 0,35 7 325 0 0,-13-10-749 0 0,0-1-1 0 0,0-3 0 0 0,1-1 1 0 0,-1-2-1 0 0,21-6-359 0 0,17 0 243 0 0,-32 10-898 0 0,-48 15-3996 0 0,-4-5-3165 0 0,0-6-4325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10138 0 0,'0'0'3325'0'0,"0"0"-1273"0"0,0 0-729 0 0,0 0-198 0 0,0 0-71 0 0,0 0-84 0 0,0 0-190 0 0,0 0-248 0 0,0 0-194 0 0,0 0-93 0 0,0 0 31 0 0,0 0 121 0 0,0 0 97 0 0,3 2 69 0 0,9 3-157 0 0,1-1-1 0 0,0-1 1 0 0,0 0 0 0 0,0 0 0 0 0,0-1 0 0 0,1-1 0 0 0,-1 0 0 0 0,1-1 0 0 0,-1 0 0 0 0,4-2-406 0 0,5 2 144 0 0,142 0-703 0 0,-162 2-265 0 0,-1-1-832 0 0,0 0-3397 0 0,0-1-7028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7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365 681 5529 0 0,'0'0'2042'0'0,"0"0"-607"0"0,0 0-264 0 0,0 0 81 0 0,0 0 136 0 0,0 0 33 0 0,0 0-114 0 0,0 0-208 0 0,0 0-266 0 0,0 0-225 0 0,0 0-150 0 0,-23-7-109 0 0,-71-20-20 0 0,29 20 637 0 0,55 8-887 0 0,0 1-1 0 0,0 1 1 0 0,0-1 0 0 0,0 1-1 0 0,1 1 1 0 0,0 0 0 0 0,-1 0-1 0 0,1 1 1 0 0,1 0 0 0 0,-1 1-1 0 0,1-1 1 0 0,0 2 0 0 0,0-1 0 0 0,1 1-1 0 0,-1 0 1 0 0,2 1 0 0 0,-1 0-1 0 0,1 0 1 0 0,0 0-79 0 0,4-5 0 0 0,0 0 0 0 0,1 1 0 0 0,-1-1 0 0 0,1 0-1 0 0,-1 1 1 0 0,1-1 0 0 0,0 1 0 0 0,0 0 0 0 0,0-1 0 0 0,1 1 0 0 0,0 0 0 0 0,-1-1 0 0 0,1 1 0 0 0,0 0 0 0 0,1 0-1 0 0,-1-1 1 0 0,1 1 0 0 0,0-1 0 0 0,-1 1 0 0 0,2 0 0 0 0,-1-1 0 0 0,0 1 0 0 0,1-1 0 0 0,-1 0 0 0 0,1 1-1 0 0,0-1 1 0 0,0 0 0 0 0,2 2 0 0 0,1-1 25 0 0,-1-1 0 0 0,0 0 0 0 0,0 0 0 0 0,1-1-1 0 0,0 1 1 0 0,-1-1 0 0 0,1 0 0 0 0,0 0 0 0 0,0-1-1 0 0,0 0 1 0 0,0 1 0 0 0,1-2 0 0 0,-1 1 0 0 0,0-1-1 0 0,3 1-24 0 0,6-4 135 0 0,-1-1 0 0 0,0 0 0 0 0,0 0 0 0 0,-1-1 0 0 0,1-1 0 0 0,-1 0-1 0 0,0-1 1 0 0,0 0 0 0 0,-1-1 0 0 0,0 0 0 0 0,-1-1 0 0 0,0 0 0 0 0,0-1-1 0 0,-1 0 1 0 0,0 0 0 0 0,6-10-135 0 0,13-16 98 0 0,-2-2 1 0 0,-1 0-1 0 0,-2-2 0 0 0,-2 0 1 0 0,-2-2-1 0 0,-1 0 0 0 0,0-8-98 0 0,-12 33 8 0 0,-1-1 0 0 0,-1 1 0 0 0,0-1 0 0 0,-1-1 0 0 0,-1 1 0 0 0,-1 0 0 0 0,-1-1 0 0 0,0 1 0 0 0,-2-7-8 0 0,2 21-19 0 0,-1 1 0 0 0,1-1 0 0 0,-1 1 0 0 0,0-1 0 0 0,0 1 0 0 0,0-1 0 0 0,0 1 0 0 0,-1 0 0 0 0,1 0-1 0 0,-1 0 1 0 0,0 0 0 0 0,0 0 0 0 0,0 0 0 0 0,0 0 0 0 0,-1 0 0 0 0,1 1 0 0 0,-1 0 0 0 0,1-1 0 0 0,-1 1 0 0 0,0 0 0 0 0,0 0-1 0 0,0 0 1 0 0,0 1 0 0 0,0-1 0 0 0,0 1 0 0 0,-1-1 0 0 0,1 1 0 0 0,-1 0 0 0 0,1 0 0 0 0,0 1 0 0 0,-1-1 0 0 0,0 1 0 0 0,1 0-1 0 0,-1 0 1 0 0,1 0 0 0 0,-1 0 0 0 0,1 0 0 0 0,-1 1 0 0 0,1 0 0 0 0,-1 0 0 0 0,1 0 0 0 0,0 0 0 0 0,-1 0 0 0 0,1 0-1 0 0,-1 2 20 0 0,-8 8-2 0 0,1 1 0 0 0,0 1 0 0 0,1 0 0 0 0,0 0-1 0 0,1 1 1 0 0,0 0 0 0 0,2 0 0 0 0,-1 1-1 0 0,2 0 1 0 0,0 1 0 0 0,1-1 0 0 0,0 1 0 0 0,1 0-1 0 0,1 0 1 0 0,1 1 0 0 0,0-1 0 0 0,1 1-1 0 0,1-1 1 0 0,0 1 0 0 0,2-1 0 0 0,0 3 2 0 0,2 0 34 0 0,1 0 1 0 0,0-1 0 0 0,2 0 0 0 0,0 0-1 0 0,1 0 1 0 0,0-1 0 0 0,2 0-1 0 0,0-1 1 0 0,1 0 0 0 0,0 0-1 0 0,7 5-34 0 0,107 100 347 0 0,-90-113-490 0 0,-26-37-1913 0 0,-7 18-148 0 0,0 2-1378 0 0,-1 3-2137 0 0,0 2-5369 0 0</inkml:trace>
  <inkml:trace contextRef="#ctx0" brushRef="#br0" timeOffset="391.741">823 401 10970 0 0,'0'0'2370'0'0,"0"0"-675"0"0,0 0-460 0 0,0 0-191 0 0,0 0-190 0 0,0 0-199 0 0,0 0-138 0 0,0 0-95 0 0,0 0-56 0 0,0 0 1 0 0,0 0-39 0 0,0 0-95 0 0,0 0-39 0 0,7 14-22 0 0,21 45-25 0 0,-4 45 291 0 0,-5 105-219 0 0,-20-209-206 0 0,1 1-1 0 0,0 0 1 0 0,-1 0-1 0 0,1-1 1 0 0,0 1-1 0 0,0 0 1 0 0,-1 0 0 0 0,1 0-1 0 0,0-1 1 0 0,0 1-1 0 0,0 0 1 0 0,0 0-1 0 0,0 0 1 0 0,0 0 0 0 0,0-1-1 0 0,0 1 1 0 0,1 0-1 0 0,-1 0 1 0 0,0 0-1 0 0,0-1 1 0 0,1 1 0 0 0,-1 0-1 0 0,0 0 1 0 0,1-1-1 0 0,-1 1 1 0 0,1 0-1 0 0,-1-1 1 0 0,1 1 0 0 0,-1-1-1 0 0,1 1 1 0 0,0 0-1 0 0,-1-1 1 0 0,1 1-1 0 0,-1-1 1 0 0,1 1 0 0 0,0-1-1 0 0,0 0 1 0 0,-1 1-1 0 0,1-1 1 0 0,0 0-1 0 0,0 0 1 0 0,-1 1 0 0 0,1-1-1 0 0,0 0 1 0 0,0 0-1 0 0,0 0 1 0 0,0 0-1 0 0,-1 0 1 0 0,1 0-1 0 0,0 0 1 0 0,0 0 0 0 0,0 0-1 0 0,-1 0 1 0 0,1-1-1 0 0,0 1 1 0 0,0 0-1 0 0,-1 0 1 0 0,1-1 0 0 0,1 1-13 0 0,18-26 317 0 0,0 0 0 0 0,-1-1 0 0 0,-2-1 0 0 0,-1-1 0 0 0,-1 0 0 0 0,-1-1 0 0 0,-1-3-317 0 0,15-27 144 0 0,120-240-14 0 0,-137 273-1209 0 0,-10 24-2451 0 0,-5 14-3619 0 0,4-11 7098 0 0,-2 7-11273 0 0</inkml:trace>
  <inkml:trace contextRef="#ctx0" brushRef="#br0" timeOffset="742.3">151 924 11282 0 0,'0'0'1022'0'0,"0"0"-409"0"0,0 0 40 0 0,0 0 343 0 0,0 0 241 0 0,0 0 28 0 0,0 0-90 0 0,0 0-141 0 0,0 0-127 0 0,0 0-80 0 0,0 0-59 0 0,0 0-53 0 0,34 6-45 0 0,106 21-54 0 0,-125-24-454 0 0,0 0 1 0 0,0-1-1 0 0,0-1 1 0 0,0-1-1 0 0,0 0 1 0 0,0 0-1 0 0,0-2 1 0 0,-1 0-1 0 0,1-1 0 0 0,0 0 1 0 0,0-1-163 0 0,11-3 196 0 0,415-106 1000 0 0,-370 109-2967 0 0,-67 5-515 0 0,-4 2-1999 0 0,0 0-7531 0 0</inkml:trace>
  <inkml:trace contextRef="#ctx0" brushRef="#br0" timeOffset="1389.532">258 1365 7178 0 0,'0'0'2500'0'0,"0"0"-648"0"0,0 0-374 0 0,0 0-88 0 0,0 0-114 0 0,0 0-166 0 0,0 0-252 0 0,0 0-269 0 0,0 0-200 0 0,0 0-172 0 0,0 0-95 0 0,0 0-46 0 0,0 0-35 0 0,-22 27 22 0 0,-65 83 2 0 0,64-68 28 0 0,25-37-67 0 0,-3-3 12 0 0,1 0 1 0 0,0 0-1 0 0,1 0 0 0 0,-1 0 1 0 0,0 0-1 0 0,0 0 1 0 0,1 0-1 0 0,-1 0 0 0 0,1 0 1 0 0,0-1-1 0 0,0 1 0 0 0,-1 0 1 0 0,1 0-1 0 0,0-1 1 0 0,0 1-1 0 0,1 0 0 0 0,-1-1 1 0 0,0 1-1 0 0,0-1 1 0 0,1 0-1 0 0,-1 1 0 0 0,1-1 1 0 0,-1 0-1 0 0,1 0 1 0 0,0 0-1 0 0,-1 0 0 0 0,1 0 1 0 0,0 0-1 0 0,0-1 0 0 0,-1 1 1 0 0,1 0-1 0 0,0-1 1 0 0,0 1-1 0 0,0-1 0 0 0,0 0 1 0 0,0 0-1 0 0,0 0 1 0 0,0 0-39 0 0,76-20 2316 0 0,-51 2-2030 0 0,-1-1 1 0 0,0-1-1 0 0,-2-1 0 0 0,0-2 0 0 0,-1 0 0 0 0,-2-2 0 0 0,0 0 0 0 0,-2-1 0 0 0,16-28-286 0 0,-23 34 24 0 0,0-1 0 0 0,-1 0-1 0 0,-2-1 1 0 0,0 0 0 0 0,-1 0 0 0 0,-1-1-1 0 0,-1 0 1 0 0,-1 0 0 0 0,-2-1-1 0 0,0 1 1 0 0,-1-1 0 0 0,-1-8-24 0 0,-1 29-25 0 0,0 0 0 0 0,-1-1 0 0 0,1 1 0 0 0,-1 0 1 0 0,1 0-1 0 0,-1-1 0 0 0,0 1 0 0 0,0 0 0 0 0,0 0 1 0 0,-1 0-1 0 0,1 0 0 0 0,-1 0 0 0 0,0 0 1 0 0,0 1-1 0 0,0-1 0 0 0,0 0 0 0 0,0 1 0 0 0,0 0 1 0 0,-1-1-1 0 0,1 1 0 0 0,-1 0 0 0 0,1 0 0 0 0,-1 0 1 0 0,0 1-1 0 0,0-1 0 0 0,0 1 0 0 0,0 0 0 0 0,0-1 1 0 0,0 1-1 0 0,0 0 0 0 0,-1 1 0 0 0,1-1 1 0 0,0 1-1 0 0,0-1 0 0 0,-1 1 0 0 0,1 0 0 0 0,0 0 1 0 0,-1 1-1 0 0,1-1 0 0 0,0 0 0 0 0,0 1 0 0 0,-1 0 1 0 0,1 0-1 0 0,0 0 0 0 0,0 0 0 0 0,0 1 25 0 0,-11 6-32 0 0,1 1 0 0 0,1 0 0 0 0,-1 1-1 0 0,1 1 1 0 0,1 0 0 0 0,0 0 0 0 0,1 1 0 0 0,0 1-1 0 0,0 0 1 0 0,2 0 0 0 0,-1 0 0 0 0,2 1-1 0 0,0 1 1 0 0,0-1 0 0 0,2 1 0 0 0,0 0 0 0 0,0 0-1 0 0,2 1 1 0 0,0 0 32 0 0,-1-2 20 0 0,1 1-1 0 0,1 0 1 0 0,1-1 0 0 0,0 1-1 0 0,1 0 1 0 0,0 0 0 0 0,1-1-1 0 0,1 1 1 0 0,0 0 0 0 0,1-1-1 0 0,1 1 1 0 0,0-1 0 0 0,1 0-1 0 0,1-1 1 0 0,3 7-20 0 0,-3-9 33 0 0,0-1-1 0 0,1 1 1 0 0,1-1 0 0 0,0-1-1 0 0,0 0 1 0 0,1 0 0 0 0,0 0 0 0 0,0-1-1 0 0,1 0 1 0 0,0-1 0 0 0,1 0 0 0 0,-1-1-1 0 0,1 0 1 0 0,0-1 0 0 0,4 1-33 0 0,-5-1-69 0 0,-8-3-6 0 0,1 0 0 0 0,-1 0 0 0 0,1-1-1 0 0,0 1 1 0 0,-1-1 0 0 0,1 1 0 0 0,0-1 0 0 0,0 0 0 0 0,0 0 0 0 0,0 0 0 0 0,0-1-1 0 0,0 1 1 0 0,0-1 0 0 0,0 0 0 0 0,0 1 0 0 0,0-1 0 0 0,0 0 0 0 0,1-1-1 0 0,-1 1 1 0 0,0-1 0 0 0,0 1 0 0 0,0-1 0 0 0,0 0 0 0 0,0 0 0 0 0,-1 0 0 0 0,1-1-1 0 0,0 1 1 0 0,0-1 0 0 0,-1 1 0 0 0,1-1 0 0 0,-1 0 0 0 0,1 0 0 0 0,-1 0-1 0 0,1-1 76 0 0,13-18-7868 0 0,-10 13-3486 0 0</inkml:trace>
  <inkml:trace contextRef="#ctx0" brushRef="#br0" timeOffset="1697.697">995 1093 13867 0 0,'0'0'1612'0'0,"0"0"-478"0"0,0 0-141 0 0,0 0 137 0 0,0 0 74 0 0,0 0-66 0 0,0 0-237 0 0,0 0-243 0 0,-19 33-189 0 0,-59 104-118 0 0,42-57 104 0 0,30-63-396 0 0,1 1 0 0 0,1-1 0 0 0,1 1 0 0 0,0-1 0 0 0,1 1 0 0 0,1 0 0 0 0,1 18-59 0 0,1-32 31 0 0,1-1 0 0 0,-1 1 0 0 0,1 0 0 0 0,-1 0 0 0 0,1-1 0 0 0,0 1 1 0 0,0-1-1 0 0,1 0 0 0 0,-1 1 0 0 0,1-1 0 0 0,-1 0 0 0 0,1 0 0 0 0,0-1 0 0 0,0 1 0 0 0,1-1 0 0 0,-1 1 0 0 0,0-1 0 0 0,1 0 0 0 0,-1 0 0 0 0,1-1 0 0 0,0 1 0 0 0,0-1 0 0 0,-1 1 0 0 0,1-1 0 0 0,0 0 0 0 0,0-1 0 0 0,0 1 1 0 0,0-1-1 0 0,0 0 0 0 0,0 0 0 0 0,0 0 0 0 0,3 0-31 0 0,82-3 489 0 0,-50-18-828 0 0,-29-6-5709 0 0,-10 22 683 0 0,0 2-5802 0 0</inkml:trace>
  <inkml:trace contextRef="#ctx0" brushRef="#br0" timeOffset="1939.776">680 1310 14139 0 0,'0'0'1216'0'0,"0"0"-592"0"0,0 0 257 0 0,0 0 351 0 0,0 0 96 0 0,0 0-144 0 0,0 0-223 0 0,0 0-273 0 0,208-11-192 0 0,-166 4-176 0 0,-3-1-184 0 0,0 1-80 0 0,-5 0-136 0 0,1-1-160 0 0,-5 5-224 0 0,-4-5-544 0 0,-4 5-2313 0 0,-13-1-9442 0 0</inkml:trace>
  <inkml:trace contextRef="#ctx0" brushRef="#br0" timeOffset="2510.346">1389 979 3633 0 0,'0'0'1631'0'0,"0"0"25"0"0,0 0 402 0 0,0 0 224 0 0,0 0-135 0 0,0 0-292 0 0,0 0-305 0 0,0 0-242 0 0,0 0-167 0 0,0 0-98 0 0,0 0-76 0 0,34 0-73 0 0,108-1-58 0 0,-66-14 347 0 0,-65 9-931 0 0,6-1-47 0 0,0-1 0 0 0,-1 0 0 0 0,0-1 0 0 0,0-1 0 0 0,-1 0-1 0 0,0-1 1 0 0,-1-1 0 0 0,-1 0 0 0 0,0-1 0 0 0,0 0 0 0 0,-1-1 0 0 0,-1-1 0 0 0,0 0 0 0 0,-1 0 0 0 0,-1-1-205 0 0,-7 12 6 0 0,0 0-1 0 0,-1-1 1 0 0,0 1-1 0 0,0 0 1 0 0,0-1 0 0 0,0 1-1 0 0,-1-1 1 0 0,0 1 0 0 0,1 0-1 0 0,-2-1 1 0 0,1 1 0 0 0,0-1-1 0 0,-1 1 1 0 0,0-1 0 0 0,0 1-1 0 0,0 0 1 0 0,-1 0 0 0 0,0-1-1 0 0,1 1 1 0 0,-1 0-1 0 0,-1 0 1 0 0,1 1 0 0 0,0-1-1 0 0,-1 0 1 0 0,0 1 0 0 0,0 0-1 0 0,0-1 1 0 0,0 1 0 0 0,-1 0-1 0 0,-1-1-5 0 0,-4-1-62 0 0,1 1 0 0 0,-1-1-1 0 0,0 1 1 0 0,0 1 0 0 0,0 0-1 0 0,-1 0 1 0 0,1 1 0 0 0,-1 0-1 0 0,1 1 1 0 0,-1 0 0 0 0,0 0-1 0 0,0 1 1 0 0,1 1 0 0 0,-1-1-1 0 0,0 1 1 0 0,1 1 0 0 0,-1 0-1 0 0,1 0 1 0 0,-1 1 0 0 0,1 0-1 0 0,0 1 1 0 0,0 0 0 0 0,-6 4 62 0 0,-1 0-47 0 0,0 2 1 0 0,1 0-1 0 0,0 1 0 0 0,0 0 1 0 0,1 1-1 0 0,1 1 1 0 0,0 0-1 0 0,1 1 1 0 0,0 0-1 0 0,1 1 0 0 0,0 0 1 0 0,-1 6 46 0 0,0-1 3 0 0,2 0 0 0 0,1 1 0 0 0,0 0 0 0 0,2 0 0 0 0,0 1 0 0 0,2 0 0 0 0,0 0 0 0 0,2 1 0 0 0,0-1 0 0 0,1 1 0 0 0,2 19-3 0 0,0-34 32 0 0,2 0 0 0 0,-1 0 0 0 0,1 0 0 0 0,0 0 0 0 0,0 0 0 0 0,1 0 0 0 0,0-1 1 0 0,1 1-1 0 0,0-1 0 0 0,0 0 0 0 0,0 0 0 0 0,1 0 0 0 0,0-1 0 0 0,0 0 0 0 0,1 0 0 0 0,-1 0 0 0 0,1 0 0 0 0,1-1 0 0 0,-1 0 0 0 0,1 0 0 0 0,0-1 0 0 0,0 0 0 0 0,0 0 0 0 0,1-1 0 0 0,1 1-32 0 0,12 4 135 0 0,1 0-1 0 0,0-2 1 0 0,0 0 0 0 0,1-2-1 0 0,-1 0 1 0 0,1-2-1 0 0,0 0 1 0 0,10-2-135 0 0,25-14-222 0 0,-39-5-9413 0 0,-17 15-2689 0 0</inkml:trace>
  <inkml:trace contextRef="#ctx0" brushRef="#br0" timeOffset="3803.333">2086 1141 2929 0 0,'0'0'2655'0'0,"0"0"-603"0"0,0 0-82 0 0,0 0 109 0 0,0 0-56 0 0,0 0-204 0 0,0 0-370 0 0,0 0-385 0 0,0 0-279 0 0,0 0-198 0 0,0 0-111 0 0,0 0-66 0 0,0 0-30 0 0,2 3 1463 0 0,-3 8-1646 0 0,-1-1 1 0 0,-1 1-1 0 0,0-1 1 0 0,0 1-1 0 0,-1-1 0 0 0,0 0 1 0 0,-1 0-1 0 0,0-1 1 0 0,0 1-1 0 0,-3 2-197 0 0,-11 22 85 0 0,12-21-93 0 0,1 0-1 0 0,0 0 1 0 0,1 0 0 0 0,0 0-1 0 0,1 1 1 0 0,1 0 0 0 0,0 0 0 0 0,1 0-1 0 0,0 9 9 0 0,5-20 7 0 0,0 0 0 0 0,-1-1 0 0 0,1 1 0 0 0,1-1 0 0 0,-1 0 1 0 0,0 0-1 0 0,0 0 0 0 0,1 0 0 0 0,-1-1 0 0 0,1 1 0 0 0,0-1 0 0 0,-1 0 0 0 0,1 0 0 0 0,0 0 0 0 0,0 0 0 0 0,-1-1 0 0 0,1 1 0 0 0,0-1 0 0 0,0 0 0 0 0,0-1 0 0 0,2 1-7 0 0,78-11 462 0 0,-59-1-1206 0 0,-23 9-62 0 0,2-4-2386 0 0,-5-1-6400 0 0,-2 5-1189 0 0</inkml:trace>
  <inkml:trace contextRef="#ctx0" brushRef="#br0" timeOffset="4047.261">1887 1299 12995 0 0,'0'0'1820'0'0,"0"0"-757"0"0,0 0-164 0 0,0 0 185 0 0,0 0 75 0 0,0 0-57 0 0,0 0-190 0 0,0 0-239 0 0,33-4-205 0 0,100-10-170 0 0,-25 3-672 0 0,-95 9-387 0 0,-8 1-1277 0 0,2 0-4818 0 0,-4 1-4612 0 0</inkml:trace>
  <inkml:trace contextRef="#ctx0" brushRef="#br0" timeOffset="4968.464">1600 312 0 0 0,'0'0'1879'0'0,"0"0"342"0"0,0 0 42 0 0,0 0-127 0 0,0 0-163 0 0,0 0-137 0 0,0 0-168 0 0,0 0-165 0 0,0 0-161 0 0,0 0-132 0 0,0 0-94 0 0,0 0-101 0 0,7-3-111 0 0,46-45 1702 0 0,64-119-135 0 0,-20 74-2220 0 0,-97 93-257 0 0,1 0 0 0 0,-1 0 0 0 0,1 0 0 0 0,0 0 0 0 0,-1 0 0 0 0,1 0 0 0 0,-1 0 0 0 0,1 0-1 0 0,-1 0 1 0 0,1 0 0 0 0,-1 1 0 0 0,1-1 0 0 0,-1 0 0 0 0,1 0 0 0 0,-1 1 0 0 0,1-1 0 0 0,-1 0 0 0 0,1 1 0 0 0,-1-1 0 0 0,1 1 0 0 0,-1-1 0 0 0,0 0 0 0 0,1 1 0 0 0,-1-1 0 0 0,0 1 0 0 0,1-1 0 0 0,-1 1 0 0 0,0-1 0 0 0,0 1 0 0 0,0-1 0 0 0,1 1 0 0 0,-1 0 0 0 0,0-1 0 0 0,0 1 0 0 0,0-1 0 0 0,0 1 0 0 0,0-1 0 0 0,0 1 0 0 0,0 0 0 0 0,0-1 0 0 0,0 1 0 0 0,0-1 0 0 0,0 1 0 0 0,0-1 0 0 0,-1 1 0 0 0,1-1 0 0 0,0 1 0 0 0,0-1 0 0 0,0 1 0 0 0,-1-1 0 0 0,1 1 0 0 0,0-1 0 0 0,-1 1 6 0 0,2 7 39 0 0,13 79 271 0 0,-9-75-286 0 0,-3-3-12 0 0,1-1 1 0 0,-1 0 0 0 0,2 0 0 0 0,-1-1 0 0 0,1 1 0 0 0,0-1 0 0 0,1 0-1 0 0,0 0 1 0 0,0 0 0 0 0,0 0 0 0 0,1-1 0 0 0,0 0 0 0 0,0 0 0 0 0,1-1-1 0 0,2 2-12 0 0,12 5 38 0 0,-13-7-163 0 0,-3-3-566 0 0,-1-2-4004 0 0,-3 0 3990 0 0,1 0-8643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37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769 1378 3793 0 0,'0'0'953'0'0,"0"0"230"0"0,0 0 475 0 0,0 0 333 0 0,0 0 56 0 0,0 0-162 0 0,0 0-221 0 0,0 0-216 0 0,0 0-174 0 0,0 0-141 0 0,0 0-160 0 0,0 0-120 0 0,34 3-94 0 0,104 8-122 0 0,-55-23 415 0 0,-65 3-782 0 0,-11 7-203 0 0,0 1 0 0 0,0-2 0 0 0,-1 1 0 0 0,1-1-1 0 0,-1 0 1 0 0,1 0 0 0 0,-1-1 0 0 0,0 1 0 0 0,0-1 0 0 0,-1-1 0 0 0,1 1 0 0 0,-1-1 0 0 0,0 0-1 0 0,0 0 1 0 0,-1-1 0 0 0,0 1 0 0 0,0-1 0 0 0,0 0 0 0 0,0 0 0 0 0,-1-1 0 0 0,0 1-1 0 0,0-1 1 0 0,-1 1 0 0 0,0-1 0 0 0,0 0 0 0 0,0 0 0 0 0,-1 0 0 0 0,0 0 0 0 0,-1 0 0 0 0,1 0-1 0 0,-2 0 1 0 0,1 0 0 0 0,-1-7-67 0 0,-2 9-16 0 0,0-1 0 0 0,1 1 0 0 0,-1 1 0 0 0,-1-1 0 0 0,1 0 0 0 0,-1 1 0 0 0,0-1 0 0 0,0 1 0 0 0,0 0 0 0 0,-1 1-1 0 0,1-1 1 0 0,-1 1 0 0 0,0 0 0 0 0,0 0 0 0 0,0 0 0 0 0,0 0 0 0 0,-1 1 0 0 0,1 0 0 0 0,-1 0 0 0 0,1 1 0 0 0,-1 0 0 0 0,0 0 0 0 0,1 0 0 0 0,-1 0 0 0 0,0 1-1 0 0,0 0 1 0 0,0 0 0 0 0,1 1 0 0 0,-1 0 0 0 0,0 0 0 0 0,1 0 0 0 0,-1 0 0 0 0,0 1 0 0 0,1 0 0 0 0,0 0 0 0 0,-1 1 0 0 0,1-1 0 0 0,0 1 0 0 0,0 0 0 0 0,0 1-1 0 0,1-1 1 0 0,-1 1 0 0 0,0 1 16 0 0,-6 4 14 0 0,1 1-1 0 0,0 0 0 0 0,1 1 0 0 0,1 0 0 0 0,-1 0 1 0 0,2 1-1 0 0,0 0 0 0 0,0 0 0 0 0,1 1 0 0 0,0 0 1 0 0,1 0-1 0 0,1 0 0 0 0,0 0 0 0 0,1 1 0 0 0,0 0 0 0 0,1-1 1 0 0,1 1-1 0 0,0 0 0 0 0,1 2-13 0 0,7 142 986 0 0,-5-148-942 0 0,0 0 0 0 0,-1 0 0 0 0,0 1 0 0 0,0-1 0 0 0,-1 0 0 0 0,-1 1 1 0 0,0-1-1 0 0,0 0 0 0 0,-1 0 0 0 0,0 0 0 0 0,0 0 0 0 0,-2 0 0 0 0,1 0 0 0 0,-1 0 1 0 0,0-1-1 0 0,-1 0 0 0 0,0 0 0 0 0,-1 0 0 0 0,0-1 0 0 0,0 1 0 0 0,0-1 0 0 0,-1-1 1 0 0,-5 5-45 0 0,6-7-9 0 0,-1 0 1 0 0,1 0 0 0 0,-1-1 0 0 0,0 1 0 0 0,-1-2 0 0 0,1 1-1 0 0,-1-1 1 0 0,0 0 0 0 0,1 0 0 0 0,-1-1 0 0 0,0 0-1 0 0,0-1 1 0 0,-1 0 0 0 0,1 0 0 0 0,0 0 0 0 0,-4-1 8 0 0,-4-18-1700 0 0,15 6-4023 0 0,1 9 3041 0 0,0-1-8990 0 0</inkml:trace>
  <inkml:trace contextRef="#ctx0" brushRef="#br0" timeOffset="-2262.952">7 767 1640 0 0,'0'0'1789'0'0,"0"0"-437"0"0,0 0 54 0 0,0 0 294 0 0,0 0 202 0 0,0 0-34 0 0,0 0-280 0 0,0 0-421 0 0,0 0-360 0 0,0 0-212 0 0,0 0-124 0 0,-7 4 944 0 0,112 23 4235 0 0,63-36-3661 0 0,26-24-1146 0 0,-169 32-1013 0 0,-31 1-2642 0 0,-11 3-1067 0 0,4-2-2394 0 0,8-1-4887 0 0</inkml:trace>
  <inkml:trace contextRef="#ctx0" brushRef="#br0" timeOffset="-1939.104">195 612 6161 0 0,'0'0'6011'0'0,"0"0"-3165"0"0,0 0-1183 0 0,0 0-224 0 0,0 0-134 0 0,0 0-159 0 0,0 0-194 0 0,0 0-200 0 0,0 0-183 0 0,0 0-115 0 0,0 0-66 0 0,0 0-42 0 0,0 0-31 0 0,-1 18-22 0 0,-2 58-29 0 0,20-11 376 0 0,16 103 104 0 0,-16-136-1875 0 0,-6-29-2156 0 0,2-5-3672 0 0,-8-1-4407 0 0</inkml:trace>
  <inkml:trace contextRef="#ctx0" brushRef="#br0" timeOffset="-1419.175">716 380 9362 0 0,'0'0'2094'0'0,"0"0"-815"0"0,0 0-458 0 0,0 0-61 0 0,0 0 37 0 0,0 0 136 0 0,0 0 101 0 0,0 0-3 0 0,0 0-50 0 0,0 0-137 0 0,0 0-184 0 0,0 0-106 0 0,7 12-51 0 0,55 87 1154 0 0,-45-72-1394 0 0,-2 1 0 0 0,-1 0 0 0 0,-1 1 0 0 0,-2 0 0 0 0,8 27-263 0 0,-18-52 10 0 0,32 80 91 0 0,-33-83-68 0 0,1-1 1 0 0,0 1-1 0 0,0-1 0 0 0,-1 1 1 0 0,1-1-1 0 0,0 1 0 0 0,0-1 1 0 0,0 0-1 0 0,0 1 0 0 0,0-1 1 0 0,-1 0-1 0 0,1 0 1 0 0,0 0-1 0 0,0 0 0 0 0,0 0 1 0 0,0 0-1 0 0,0 0 0 0 0,0 0 1 0 0,0 0-1 0 0,0 0 0 0 0,0 0 1 0 0,0 0-1 0 0,-1-1 0 0 0,1 1 1 0 0,0 0-1 0 0,0-1 0 0 0,0 1 1 0 0,0-1-1 0 0,-1 1 0 0 0,1-1 1 0 0,0 1-1 0 0,-1-1 1 0 0,1 0-1 0 0,0 1 0 0 0,-1-1 1 0 0,1 0-1 0 0,0 1 0 0 0,-1-1 1 0 0,1 0-1 0 0,-1 0 0 0 0,0 0 1 0 0,1 1-1 0 0,-1-1 0 0 0,0 0 1 0 0,1 0-1 0 0,-1 0 0 0 0,0 0 1 0 0,0 0-1 0 0,0 0 0 0 0,0 1 1 0 0,0-2-34 0 0,1 1-46 0 0,81-186 876 0 0,-69 150-791 0 0,27-125 51 0 0,-38 125-534 0 0,-2 37 46 0 0,0 0-298 0 0,0 0-415 0 0,0 0-494 0 0,0 0-1079 0 0,0 0-3290 0 0,0 3-5551 0 0</inkml:trace>
  <inkml:trace contextRef="#ctx0" brushRef="#br0" timeOffset="-941.822">1246 107 11026 0 0,'0'0'1821'0'0,"0"0"-322"0"0,0 0-154 0 0,0 0-68 0 0,0 0-116 0 0,0 0-163 0 0,0 0-203 0 0,0 0-167 0 0,0 0-119 0 0,0 0-35 0 0,0 0-41 0 0,0 0-42 0 0,0 0-48 0 0,19-6-45 0 0,59-18-12 0 0,-5 18 604 0 0,-71 7-868 0 0,0 1 0 0 0,-1-1-1 0 0,1 1 1 0 0,0 0-1 0 0,-1 0 1 0 0,1 0-1 0 0,-1 0 1 0 0,0 0-1 0 0,1 0 1 0 0,-1 0-1 0 0,0 1 1 0 0,0-1-1 0 0,0 0 1 0 0,-1 1-1 0 0,1-1 1 0 0,-1 0-1 0 0,1 1 1 0 0,-1-1-1 0 0,0 1 1 0 0,0-1-1 0 0,0 1 1 0 0,0-1-1 0 0,0 1 1 0 0,0-1-1 0 0,-1 0 1 0 0,1 1 0 0 0,-1-1-1 0 0,0 1 1 0 0,0-1-1 0 0,0 0 1 0 0,0 0-1 0 0,0 1 1 0 0,0-1-1 0 0,-1 0 1 0 0,1 0-1 0 0,-1 0 1 0 0,-1 1-22 0 0,-85 86 689 0 0,87-88-678 0 0,0 0 1 0 0,0 1-1 0 0,0-1 1 0 0,0 1-1 0 0,0-1 0 0 0,1 1 1 0 0,-1-1-1 0 0,1 1 0 0 0,-1 0 1 0 0,1-1-1 0 0,0 1 0 0 0,-1-1 1 0 0,1 1-1 0 0,0 0 0 0 0,0-1 1 0 0,0 1-1 0 0,0 0 0 0 0,1-1 1 0 0,-1 1-1 0 0,0 0 0 0 0,1-1 1 0 0,-1 1-1 0 0,1-1 0 0 0,-1 1 1 0 0,1-1-1 0 0,0 1 0 0 0,0-1 1 0 0,0 1-1 0 0,0-1 0 0 0,0 0 1 0 0,0 1-1 0 0,0-1 0 0 0,0 0 1 0 0,0 0-1 0 0,0 0 0 0 0,1 0 1 0 0,-1 0-1 0 0,1 0 0 0 0,-1 0 1 0 0,0 0-1 0 0,1 0 0 0 0,-1-1 1 0 0,1 1-1 0 0,0-1 0 0 0,-1 1 1 0 0,1-1-1 0 0,-1 0 0 0 0,1 1 1 0 0,1-1-12 0 0,84 11 678 0 0,48-7-938 0 0,-113-1-1118 0 0,-9 1-5415 0 0,-9-4-4965 0 0</inkml:trace>
  <inkml:trace contextRef="#ctx0" brushRef="#br0" timeOffset="-582.772">664 910 8818 0 0,'0'0'1583'0'0,"0"0"-698"0"0,0 0-55 0 0,0 0 340 0 0,0 0 204 0 0,0 0-11 0 0,0 0-112 0 0,0 0-152 0 0,0 0-165 0 0,0 0-107 0 0,0 0-54 0 0,0 0-49 0 0,0 0-28 0 0,25 4-13 0 0,77 14-83 0 0,-3-23 498 0 0,-73-1-885 0 0,351-59-646 0 0,-344 64-3221 0 0,-22 1-2834 0 0,-4 0-5337 0 0</inkml:trace>
  <inkml:trace contextRef="#ctx0" brushRef="#br0" timeOffset="2269.213">1671 969 7186 0 0,'0'0'962'0'0,"0"0"-44"0"0,0 0 294 0 0,0 0 231 0 0,0 0 69 0 0,0 0-129 0 0,0 0-226 0 0,0 0-196 0 0,0 0-166 0 0,34-1-111 0 0,105-2-57 0 0,-54-13 594 0 0,-67 7-835 0 0,1 3-101 0 0,-1-1 1 0 0,-1-1-1 0 0,1-1 0 0 0,-1 0 0 0 0,-1-1 1 0 0,0-1-1 0 0,0-1 0 0 0,-1 0 0 0 0,-1-1 1 0 0,5-5-286 0 0,-13 12 68 0 0,0 1 1 0 0,-1-2-1 0 0,0 1 1 0 0,0 0-1 0 0,0-1 1 0 0,-1 0 0 0 0,0 0-1 0 0,0 0 1 0 0,-1 0-1 0 0,0-1 1 0 0,0 0-1 0 0,-1 1 1 0 0,0-1 0 0 0,0 0-1 0 0,-1 0 1 0 0,0 0-1 0 0,0-4-68 0 0,-3 8-19 0 0,-1 1 0 0 0,1-1 0 0 0,-1 1 0 0 0,0 0 0 0 0,0-1 0 0 0,0 1 0 0 0,0 1 0 0 0,-1-1 0 0 0,1 0 0 0 0,-1 1 0 0 0,1 0 0 0 0,-1 0 0 0 0,0 0 0 0 0,0 0 0 0 0,0 0 0 0 0,0 1 0 0 0,0 0 0 0 0,-1 0 0 0 0,1 0 0 0 0,0 0 0 0 0,0 1 0 0 0,-1-1 0 0 0,1 1 0 0 0,0 0 0 0 0,-1 1 0 0 0,1-1 0 0 0,-1 1 19 0 0,-15 2-49 0 0,1 0 0 0 0,-1 1 0 0 0,1 2 1 0 0,0 0-1 0 0,0 1 0 0 0,1 0 0 0 0,0 2 0 0 0,0 0 0 0 0,1 1 1 0 0,0 1-1 0 0,1 0 0 0 0,0 1 0 0 0,1 1 0 0 0,0 1 1 0 0,-4 5 48 0 0,11-13 18 0 0,1 0 1 0 0,1 0-1 0 0,-1 0 1 0 0,1 1 0 0 0,0 0-1 0 0,0 1 1 0 0,1-1-1 0 0,0 1 1 0 0,0 0-1 0 0,1 0 1 0 0,0 0 0 0 0,1 1-1 0 0,0 0 1 0 0,0-1-1 0 0,0 1 1 0 0,1 0 0 0 0,1 0-1 0 0,0 1 1 0 0,0-1-1 0 0,0 0 1 0 0,1 0 0 0 0,1 0-1 0 0,0 1 1 0 0,0-1-1 0 0,0 0 1 0 0,1 0-1 0 0,1 0 1 0 0,-1-1 0 0 0,2 1-1 0 0,-1 0 1 0 0,1-1-19 0 0,6 0 133 0 0,0-1 1 0 0,0 0-1 0 0,1 0 1 0 0,0-1-1 0 0,0-1 1 0 0,0 0-1 0 0,1 0 1 0 0,-1-1-1 0 0,1-1 1 0 0,0 0-1 0 0,1-1 1 0 0,-1 0-1 0 0,0 0 0 0 0,1-1 1 0 0,-1-1-1 0 0,0 0 1 0 0,1-1-1 0 0,7-2-133 0 0,-7 3 125 0 0,144-21 835 0 0,-153 20-1319 0 0,5-2-9025 0 0,-14 3-2563 0 0</inkml:trace>
  <inkml:trace contextRef="#ctx0" brushRef="#br0" timeOffset="2801.154">2288 1138 12011 0 0,'0'0'1387'0'0,"0"0"-427"0"0,0 0-52 0 0,0 0 56 0 0,0 0-68 0 0,0 0-196 0 0,0 0-313 0 0,0 0-168 0 0,0 0-76 0 0,0 0-37 0 0,0 0-15 0 0,0 0-7 0 0,0 0-21 0 0,-15 22-25 0 0,-48 69-2 0 0,31-45 86 0 0,30-39 1125 0 0,15-19-83 0 0,57-97 192 0 0,20-13-726 0 0,-84 181-828 0 0,-6-54 204 0 0,1 1 0 0 0,-1-1-1 0 0,1 0 1 0 0,1 0 0 0 0,-1 1 0 0 0,1-1-1 0 0,0 0 1 0 0,0 0 0 0 0,0-1-1 0 0,1 1 1 0 0,0 0 0 0 0,0-1-1 0 0,0 0 1 0 0,0 1 0 0 0,1-1-1 0 0,0 0 1 0 0,0-1 0 0 0,0 1 0 0 0,0-1-1 0 0,0 0 1 0 0,1 0 0 0 0,2 1-6 0 0,-5-3 54 0 0,1 0 0 0 0,-1-1 1 0 0,1 1-1 0 0,0-1 1 0 0,-1 0-1 0 0,1 0 0 0 0,0 0 1 0 0,-1 0-1 0 0,1 0 1 0 0,-1-1-1 0 0,1 1 0 0 0,-1-1 1 0 0,1 0-1 0 0,-1 1 1 0 0,1-1-1 0 0,-1 0 0 0 0,1-1 1 0 0,-1 1-1 0 0,0 0 1 0 0,0-1-1 0 0,1 1 0 0 0,-1-1 1 0 0,0 0-1 0 0,-1 0 1 0 0,1 1-1 0 0,0-1 0 0 0,0 0 1 0 0,-1-1-1 0 0,1 1 1 0 0,-1 0-1 0 0,1-2-54 0 0,25-77 765 0 0,-32 35-920 0 0,-16 25-4943 0 0,15 17-1777 0 0,5 0-5096 0 0</inkml:trace>
  <inkml:trace contextRef="#ctx0" brushRef="#br0" timeOffset="3838.089">2065 347 2633 0 0,'0'0'1547'0'0,"0"0"30"0"0,0 0 240 0 0,0 0 208 0 0,0 0 58 0 0,0 0-162 0 0,0 0-270 0 0,0 0-271 0 0,0 0-233 0 0,0 0-148 0 0,0 0-97 0 0,0 0-72 0 0,0 0-60 0 0,-2 1-34 0 0,43-75 2495 0 0,125-114-1401 0 0,-95 103-1344 0 0,-71 85-462 0 0,0 0-6 0 0,0 0-26 0 0,0 0 2 0 0,0 0 4 0 0,0 0-15 0 0,0 0 17 0 0,0 0-23 0 0,0 25 15 0 0,3-1 90 0 0,0-1 0 0 0,1 0 0 0 0,1-1 1 0 0,1 1-1 0 0,1-1 0 0 0,1 0 0 0 0,1-1 0 0 0,1 0 0 0 0,9 14-82 0 0,-16-29 142 0 0,-2-5-3400 0 0,-1-1-3495 0 0,0 0-5667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0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0 0 0,'0'0'739'0'0,"0"0"198"0"0,0 0 24 0 0,0 0-72 0 0,0 0-98 0 0,0 0-68 0 0,0 1 1682 0 0,-2 6 9974 0 0,15-1-7370 0 0,-13-6-5014 0 0,0 0-6 0 0,0 0 19 0 0,0 0 12 0 0,0 0-22 0 0,0 0 0 0 0,0 0-31 0 0,2 0 24 0 0,-2 0-13 0 0,0 0 10 0 0,19 0 143 0 0,106-6 101 0 0,80-2-37 0 0,-269 38 1400 0 0,-267 95-1423 0 0,118-37-96 0 0,206-76-178 0 0,32-7 127 0 0,-20-5 30 0 0,307 5 327 0 0,-225-2-298 0 0,-86-2-105 0 0,0 1-9 0 0,-19 15 230 0 0,-163 92 126 0 0,147-91-297 0 0,-4 1-14 0 0,1 1 0 0 0,1 2-1 0 0,1 1 1 0 0,1 2-1 0 0,-27 26-14 0 0,-7 36 18 0 0,123-68 163 0 0,-34-14-130 0 0,1-1 0 0 0,-1-1 0 0 0,1-1 0 0 0,-1-1 0 0 0,1-1-1 0 0,12-2-50 0 0,51 3 83 0 0,-5 0 100 0 0,0-3-1 0 0,0-4 0 0 0,0-3-182 0 0,-17 3 83 0 0,-6-1 87 0 0,-57 7-126 0 0,0 0-9 0 0,0 0 24 0 0,0 0 17 0 0,0 0 18 0 0,0 0-3 0 0,0 0 13 0 0,0 0-33 0 0,0 0-15 0 0,0 0 13 0 0,0 0-17 0 0,0 0-12 0 0,0 0-7 0 0,0 0-4 0 0,0 0-12 0 0,0 0 16 0 0,0 0-2 0 0,0 0-14 0 0,0 0-6 0 0,0 0 2 0 0,0 0-6 0 0,-28-4-3835 0 0,25 3 3007 0 0,-2-1-621 0 0,1 2-3743 0 0,0 0-6997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3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8730 0 0,'0'0'2654'0'0,"0"0"-392"0"0,0 0-227 0 0,0 0-138 0 0,0 0-202 0 0,0 0-301 0 0,0 0-366 0 0,0 0-314 0 0,0 0-214 0 0,0 0-111 0 0,0 0-71 0 0,0 0-68 0 0,0 0-18 0 0,18 8 1310 0 0,207-5 1525 0 0,-216-4-4361 0 0,-14-1-2400 0 0,-4 2-5008 0 0,7 0-2938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3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12211 0 0,'0'0'2024'0'0,"0"0"-861"0"0,0 0-430 0 0,0 0 48 0 0,0 0 227 0 0,0 0 203 0 0,0 0 80 0 0,0 0-74 0 0,0 0-164 0 0,0 0-179 0 0,0 0-101 0 0,0 0-79 0 0,0 0-102 0 0,26 1-86 0 0,81 1-105 0 0,26-23 594 0 0,-60 2-2110 0 0,-66 14-855 0 0,-5 3-8637 0 0,-2-1-2092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1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49 144 2072 0 0,'0'0'3196'0'0,"0"0"-1373"0"0,0 0-354 0 0,0 0 106 0 0,0 0 257 0 0,0 0 153 0 0,0 0-59 0 0,0 0-256 0 0,0 0-359 0 0,0 0-338 0 0,0 0-261 0 0,0 0-169 0 0,0 0-81 0 0,-3-5-14 0 0,-8-17-7 0 0,8 16-34 0 0,3 6-56 0 0,-4 331 3525 0 0,-12-22-3914 0 0,5-401-3474 0 0,11 88 3124 0 0,0-46-3819 0 0,3 17-3818 0 0,-3 18-2789 0 0</inkml:trace>
  <inkml:trace contextRef="#ctx0" brushRef="#br0" timeOffset="241.86">47 100 3097 0 0,'0'0'2954'0'0,"0"0"-1082"0"0,0 0-380 0 0,0 0 9 0 0,0 0 72 0 0,0 0 4 0 0,0 0-88 0 0,0 0-246 0 0,0 0-276 0 0,0 0-269 0 0,0 0-214 0 0,0 0-100 0 0,0 0 20 0 0,1-5 63 0 0,0 2-377 0 0,1 1 1 0 0,0-1-1 0 0,0 0 1 0 0,-1 1 0 0 0,2 0-1 0 0,-1-1 1 0 0,0 1-1 0 0,0 0 1 0 0,1 0-1 0 0,-1 0 1 0 0,1 0 0 0 0,-1 1-1 0 0,1-1 1 0 0,0 1-1 0 0,0-1 1 0 0,0 1 0 0 0,0 0-1 0 0,0 0 1 0 0,0 0-1 0 0,0 1 1 0 0,0-1-1 0 0,0 1 1 0 0,0 0 0 0 0,0 0-1 0 0,1 0 1 0 0,0 0-91 0 0,115-22 1876 0 0,102-8-601 0 0,-196 26-1633 0 0,-26 5-1411 0 0,-13 7-185 0 0,-8 7-413 0 0,-6 2-5065 0 0,17-9-3404 0 0</inkml:trace>
  <inkml:trace contextRef="#ctx0" brushRef="#br0" timeOffset="444.775">4 428 13035 0 0,'0'0'836'0'0,"0"0"-183"0"0,0 0 228 0 0,0 0 316 0 0,0 0 156 0 0,0 0-119 0 0,0 0-261 0 0,0 0-296 0 0,0 0-261 0 0,32-7-182 0 0,97-21-120 0 0,-53 15-571 0 0,-68 13-1083 0 0,-4 0-5329 0 0,0 0-4300 0 0</inkml:trace>
  <inkml:trace contextRef="#ctx0" brushRef="#br0" timeOffset="1105.571">347 590 12763 0 0,'0'0'1132'0'0,"0"0"-241"0"0,0 0-47 0 0,0 0 80 0 0,0 0 27 0 0,0 0-108 0 0,0 0-222 0 0,0 0-231 0 0,0 0-147 0 0,0 0-102 0 0,-20 32-41 0 0,-59 101-11 0 0,51-74 65 0 0,24-26 198 0 0,4-33-283 0 0,0 0 44 0 0,0 0 91 0 0,0 0 113 0 0,26-36 2300 0 0,158-218-951 0 0,-151 203-1299 0 0,-33 50-339 0 0,0 1-16 0 0,0 0-12 0 0,0 0-55 0 0,0 0-14 0 0,0 12-273 0 0,35 105 509 0 0,-34-112-148 0 0,1 0 0 0 0,-1-1 0 0 0,1 1 0 0 0,0-1 0 0 0,0 1 0 0 0,1-1 0 0 0,-1 0 0 0 0,1 1 0 0 0,0-1 0 0 0,0-1 0 0 0,0 1 0 0 0,1 0 0 0 0,-1-1-1 0 0,1 1 1 0 0,0-1 0 0 0,0 0 0 0 0,0-1 0 0 0,0 1 0 0 0,1-1 0 0 0,-1 1 0 0 0,0-1 0 0 0,1-1 0 0 0,0 1 0 0 0,0-1 0 0 0,-1 1 0 0 0,1-1 0 0 0,0-1 0 0 0,0 1 0 0 0,0-1 0 0 0,0 0 0 0 0,0 0 0 0 0,0 0 0 0 0,1-1-19 0 0,4-3 80 0 0,1-2 0 0 0,-1 1 0 0 0,-1-2 0 0 0,1 1 1 0 0,-1-1-1 0 0,0 0 0 0 0,0-1 0 0 0,-1 0 0 0 0,0-1 0 0 0,-1 1 1 0 0,0-2-1 0 0,0 1 0 0 0,-1-1 0 0 0,0 0 0 0 0,0 0 1 0 0,3-10-81 0 0,-2-20-1099 0 0,-11 25-7366 0 0,2 12-3315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6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0 0 0,'0'0'867'0'0,"0"0"356"0"0,0 0 341 0 0,0 0 215 0 0,0 0 44 0 0,0 0-140 0 0,0 0-242 0 0,0 0-185 0 0,0 0-93 0 0,0 0-34 0 0,5 5 6460 0 0,-4-3-7163 0 0,-1-2 120 0 0,0 0-74 0 0,1 66 2851 0 0,-8 127-2025 0 0,-2 34-851 0 0,9-227-430 0 0,-9 1-1031 0 0,9-2 696 0 0,0 1-98 0 0,-7-20-11013 0 0,7 19 8149 0 0,-2 0-8173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6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8402 0 0,'0'0'1860'0'0,"0"0"-69"0"0,0 0 27 0 0,0 0 13 0 0,0 0-92 0 0,0 0-241 0 0,0 0-326 0 0,0 0-320 0 0,0 0-272 0 0,0 0-149 0 0,0 0-80 0 0,0 0-16 0 0,0 0 9 0 0,3-3 65 0 0,4-1-207 0 0,0-1-1 0 0,0 1 1 0 0,1 0-1 0 0,0 1 1 0 0,-1 0-1 0 0,1 0 1 0 0,0 0-1 0 0,1 1 1 0 0,-1 0-1 0 0,0 1 1 0 0,2 0-202 0 0,20-5 316 0 0,185-24 1249 0 0,-71 26-1161 0 0,-145 4-556 0 0,1 0-141 0 0,-9 11-13750 0 0,5-7 2704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7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7906 0 0,'0'0'2444'0'0,"0"0"-637"0"0,0 0-325 0 0,0 0-27 0 0,0 0-1 0 0,0 0-110 0 0,0 0-256 0 0,0 0-280 0 0,0 0-226 0 0,0 0-116 0 0,0 0 12 0 0,0 0 133 0 0,0 0 102 0 0,7 1 57 0 0,33 1 44 0 0,0-2 1 0 0,0-1-1 0 0,0-2 1 0 0,28-6-815 0 0,-36 11-574 0 0,-27 1-3712 0 0,-2 2-4221 0 0,-2-5-3376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15507 0 0,'0'0'1103'0'0,"0"0"-225"0"0,0 0 123 0 0,0 0 222 0 0,0 0 44 0 0,0 0-93 0 0,0 0-165 0 0,0 0-193 0 0,0 0-162 0 0,34-2-126 0 0,109-6-99 0 0,88-23 708 0 0,-210 28-1186 0 0,4 0-566 0 0,-17 2-4004 0 0,1 1-3832 0 0,-9 0-3285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8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1 394 0 0 0,'0'0'952'0'0,"0"0"733"0"0,0 0 296 0 0,0 0 60 0 0,0 0-41 0 0,0 0-129 0 0,0 0-182 0 0,0 0-186 0 0,0 0-167 0 0,0 0-173 0 0,0 0-111 0 0,0 0-110 0 0,3 5 1911 0 0,0-3 2227 0 0,2-23-4968 0 0,1 2 0 0 0,1-1 0 0 0,1 1 0 0 0,1 0 0 0 0,1 1 0 0 0,0 0 0 0 0,2 0 0 0 0,-1 1 0 0 0,2 1 0 0 0,1 0 1 0 0,0 0-1 0 0,0 2 0 0 0,7-5-112 0 0,-6 6-8 0 0,-1 1 0 0 0,2 1 0 0 0,-1 0 0 0 0,1 1 0 0 0,1 1 0 0 0,0 0 0 0 0,0 2 0 0 0,1-1 0 0 0,0 2 0 0 0,18-4 8 0 0,-34 10-1 0 0,-1 0 0 0 0,1 0 0 0 0,0-1 0 0 0,-1 1 0 0 0,1 0 0 0 0,-1 0 0 0 0,1 1 0 0 0,-1-1 0 0 0,1 0 0 0 0,-1 0 0 0 0,1 1 0 0 0,-1-1 0 0 0,1 1 0 0 0,-1 0 0 0 0,1-1 0 0 0,-1 1 0 0 0,0 0 0 0 0,1 0 0 0 0,-1 0 0 0 0,0 0 0 0 0,0 0 0 0 0,0 0 0 0 0,0 0 0 0 0,0 0 0 0 0,0 0 0 0 0,0 0 0 0 0,0 1 0 0 0,0-1 0 0 0,0 0 0 0 0,-1 1 0 0 0,1-1 0 0 0,0 0 0 0 0,-1 1 0 0 0,1-1 0 0 0,-1 1 0 0 0,0-1 0 0 0,1 1 0 0 0,-1 1 1 0 0,4 67 64 0 0,-4-56-26 0 0,-13 141 46 0 0,41-185 6 0 0,28-27-62 0 0,-32 29-25 0 0,2 1-1 0 0,1 1 1 0 0,1 1-1 0 0,1 2 1 0 0,1 1-1 0 0,1 1 1 0 0,24-11-3 0 0,14 6-86 0 0,-67 28 88 0 0,0-1-1 0 0,-1 0 1 0 0,1 1-1 0 0,0-1 1 0 0,-1 1 0 0 0,1 0-1 0 0,-1 0 1 0 0,0-1-1 0 0,1 1 1 0 0,-1 0-1 0 0,0 0 1 0 0,0 0-1 0 0,0 0 1 0 0,0 0 0 0 0,-1 0-1 0 0,1 1 1 0 0,0-1-1 0 0,-1 0 1 0 0,0 0-1 0 0,1 0 1 0 0,-1 1 0 0 0,0-1-1 0 0,0 0 1 0 0,0 0-1 0 0,-1 1 1 0 0,1-1-1 0 0,0 0 1 0 0,-1 0-1 0 0,0 0 1 0 0,1 1-2 0 0,-1 6 15 0 0,-13 83 70 0 0,-34-1-764 0 0,44-76-1478 0 0,11-11-7471 0 0,-3-4-2025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8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0 7306 0 0,'0'0'2200'0'0,"0"0"-292"0"0,0 0-111 0 0,0 0-134 0 0,0 0-207 0 0,0 0-286 0 0,0 0-311 0 0,0 0-239 0 0,0 0-179 0 0,0 0-83 0 0,-32 27-88 0 0,-100 81-43 0 0,81-48 64 0 0,50-58-280 0 0,-1-1 0 0 0,1 1 1 0 0,-1 0-1 0 0,1 0 0 0 0,0 0 1 0 0,0 0-1 0 0,0 0 0 0 0,0 0 0 0 0,0 0 1 0 0,0 0-1 0 0,1 0 0 0 0,-1 0 1 0 0,1 0-1 0 0,-1 1 0 0 0,1-1 1 0 0,0 0-1 0 0,0 0 0 0 0,0 1 1 0 0,0-1-1 0 0,0 0 0 0 0,0 0 0 0 0,1 1 1 0 0,-1-1-1 0 0,1 0 0 0 0,0 0 1 0 0,-1 0-1 0 0,1 0 0 0 0,0 0 1 0 0,0 0-1 0 0,0 0 0 0 0,1 0 1 0 0,-1 0-1 0 0,0 0 0 0 0,1-1 0 0 0,-1 1 1 0 0,1 0-1 0 0,0-1 0 0 0,-1 1 1 0 0,1-1-1 0 0,0 0 0 0 0,0 0 1 0 0,0 1-1 0 0,0-1 0 0 0,0 0-11 0 0,5 0 179 0 0,-1 0-1 0 0,1 0 1 0 0,-1-1 0 0 0,0 0-1 0 0,1 0 1 0 0,-1 0 0 0 0,1-1-1 0 0,-1 0 1 0 0,0 0-1 0 0,1 0 1 0 0,-1-1 0 0 0,0 0-1 0 0,0 0 1 0 0,0-1 0 0 0,0 0-1 0 0,-1 0 1 0 0,6-3-179 0 0,16-14 472 0 0,0-1 0 0 0,-2-2 1 0 0,0 0-1 0 0,21-26-472 0 0,-18 18 269 0 0,46-25 135 0 0,-68 99-66 0 0,-42 174 16 0 0,3 176-386 0 0,32-367 32 0 0,-1-1 0 0 0,-1 0 0 0 0,-1 0-1 0 0,-2-1 1 0 0,0 1 0 0 0,-2-1 0 0 0,0 0 0 0 0,-2-1 0 0 0,0 0 0 0 0,-2-1 0 0 0,0 0 0 0 0,-2 0-1 0 0,-15 18 2 0 0,25-35 0 0 0,0-1 1 0 0,-1 0-1 0 0,1 0 1 0 0,0-1-1 0 0,-1 1 1 0 0,0-1-1 0 0,0 0 1 0 0,0 0-1 0 0,0 0 1 0 0,-1-1-1 0 0,1 0 1 0 0,-1 0-1 0 0,1 0 1 0 0,-1-1 0 0 0,0 0-1 0 0,0 0 1 0 0,1 0-1 0 0,-1-1 1 0 0,0 0-1 0 0,-6 0-1 0 0,8-3-2 0 0,1 0 0 0 0,-1-1-1 0 0,0 1 1 0 0,1-1 0 0 0,-1 0-1 0 0,1 1 1 0 0,0-2 0 0 0,1 1 0 0 0,-1 0-1 0 0,1-1 1 0 0,0 1 0 0 0,0-1-1 0 0,0 1 1 0 0,0-1 0 0 0,1 0 0 0 0,0 0-1 0 0,0 0 1 0 0,0 0 0 0 0,1 0-1 0 0,-1 0 1 0 0,1 0 2 0 0,1-18-13 0 0,0 0-1 0 0,2 0 0 0 0,1 0 1 0 0,0 0-1 0 0,2 1 1 0 0,0-1-1 0 0,2 1 0 0 0,0 1 1 0 0,1 0-1 0 0,2 0 1 0 0,0 1-1 0 0,1 0 0 0 0,1 1 1 0 0,1 0-1 0 0,14-15 14 0 0,77-90-1011 0 0,-80 99-3159 0 0,1 1-3948 0 0,-16 16-4202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3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30 0 0 0,'0'0'403'0'0,"0"0"546"0"0,0 0 253 0 0,0 0 118 0 0,0 0 27 0 0,0 0 91 0 0,0 0-63 0 0,0 0-162 0 0,8-1-128 0 0,2-1-650 0 0,6-1-67 0 0,3 2 3176 0 0,-19 1-2694 0 0,0 0-5 0 0,0 0-25 0 0,0 0-21 0 0,0 0-53 0 0,0 0-52 0 0,0 0-17 0 0,0 0-4 0 0,0 0-15 0 0,0 0 7 0 0,0 0-15 0 0,-16-1 1046 0 0,5 1-1656 0 0,1 0 0 0 0,0 1 1 0 0,-1 0-1 0 0,1 1 0 0 0,0 0 0 0 0,-1 1 1 0 0,1 0-1 0 0,1 0 0 0 0,-1 1 0 0 0,0 0 0 0 0,1 1 1 0 0,0 0-1 0 0,0 0 0 0 0,0 1 0 0 0,1 0 1 0 0,0 1-1 0 0,0 0 0 0 0,0 0 0 0 0,1 1 1 0 0,0 0-1 0 0,0 1-40 0 0,-23 18 182 0 0,24-22-151 0 0,0 1 1 0 0,0 0-1 0 0,0 0 1 0 0,0 0-1 0 0,1 1 1 0 0,0 0-1 0 0,0 0 1 0 0,1 0-1 0 0,0 0 1 0 0,0 1-1 0 0,1 0 1 0 0,0-1-1 0 0,0 2 1 0 0,1-1-1 0 0,0 0 1 0 0,0 0-1 0 0,1 0 1 0 0,0 1-1 0 0,1-1 1 0 0,0 1-1 0 0,0-1 1 0 0,0 1-1 0 0,1-1 1 0 0,1 0-1 0 0,-1 1 1 0 0,3 4-32 0 0,2-5 116 0 0,1 0 1 0 0,1 0 0 0 0,-1 0 0 0 0,1-1-1 0 0,0 0 1 0 0,1 0 0 0 0,-1-1-1 0 0,2 0 1 0 0,-1 0 0 0 0,0-1 0 0 0,1-1-1 0 0,0 1 1 0 0,0-2 0 0 0,0 1 0 0 0,1-2-1 0 0,-1 1 1 0 0,2-1-117 0 0,-4 0 28 0 0,0-1 0 0 0,1 0 1 0 0,-1-1-1 0 0,0 0 0 0 0,1 0 0 0 0,-1 0 1 0 0,1-1-1 0 0,-1-1 0 0 0,0 1 0 0 0,0-1 1 0 0,1-1-1 0 0,-1 1-28 0 0,17-16-829 0 0,-13 3-3085 0 0,-8 9 928 0 0,-2 3-3303 0 0,-2-3-5481 0 0</inkml:trace>
  <inkml:trace contextRef="#ctx0" brushRef="#br0" timeOffset="358.949">628 60 8594 0 0,'0'0'2174'0'0,"0"0"-321"0"0,0 0-58 0 0,0 0-93 0 0,0 0-183 0 0,0 0-288 0 0,0 0-357 0 0,0 0-174 0 0,0 0-67 0 0,0 0-27 0 0,0 0-66 0 0,0 0-84 0 0,0 0-61 0 0,-23 25-74 0 0,-68 79-73 0 0,47-37 94 0 0,40-54-311 0 0,2-10-26 0 0,0 1-1 0 0,1 0 0 0 0,-1 0 0 0 0,1-1 0 0 0,0 1 0 0 0,0 0 0 0 0,0 0 0 0 0,1 0 0 0 0,-1 0 0 0 0,1 0 0 0 0,0 1 0 0 0,0-1 0 0 0,0 0 0 0 0,1 0 0 0 0,0 0 1 0 0,0 0-1 0 0,0 0 0 0 0,0-1 0 0 0,0 1 0 0 0,1 0 0 0 0,-1 0 0 0 0,1-1 0 0 0,0 1 0 0 0,0-1 0 0 0,1 1 0 0 0,-1-1 0 0 0,1 0 0 0 0,-1 0 0 0 0,1 0 0 0 0,0 0 1 0 0,0-1-1 0 0,1 1 0 0 0,-1-1 0 0 0,0 0 0 0 0,1 0 0 0 0,-1 0 0 0 0,1 0 0 0 0,0 0 0 0 0,0-1 0 0 0,-1 0 0 0 0,2 0-4 0 0,12 1 154 0 0,0-1-1 0 0,0-1 0 0 0,0 0 1 0 0,0-1-1 0 0,0-1 1 0 0,0-1-1 0 0,0 0 1 0 0,0-2-1 0 0,-1 1 0 0 0,0-2 1 0 0,0 0-1 0 0,0-1 1 0 0,-1-1-1 0 0,0 0 1 0 0,0-1-1 0 0,-1-1 0 0 0,-1 0 1 0 0,1-1-1 0 0,-1 0 1 0 0,-1-1-1 0 0,0-1 0 0 0,-1 0 1 0 0,0 0-154 0 0,-6 6 42 0 0,1 1 0 0 0,-1-1 1 0 0,-1 1-1 0 0,1-2 0 0 0,-1 1 0 0 0,0 0 1 0 0,-1-1-1 0 0,0 1 0 0 0,0-1 0 0 0,-1 0 1 0 0,0 0-1 0 0,0 0 0 0 0,0-1 0 0 0,-1 1 1 0 0,-1 0-1 0 0,1-1 0 0 0,-2 1 1 0 0,1 0-1 0 0,-1-2-42 0 0,-3 4-28 0 0,0 0 0 0 0,-1 0 1 0 0,0 0-1 0 0,0 1 0 0 0,0-1 0 0 0,0 1 1 0 0,-1 1-1 0 0,0-1 0 0 0,0 1 0 0 0,-1 0 1 0 0,1 0-1 0 0,-1 1 0 0 0,1 0 0 0 0,-1 0 1 0 0,-1 0 27 0 0,-2-1-211 0 0,0 1-1 0 0,0 0 1 0 0,-1 1 0 0 0,1 0 0 0 0,-1 1 0 0 0,1 0 0 0 0,-1 1 0 0 0,1 0 0 0 0,-1 0 0 0 0,1 1-1 0 0,-1 0 1 0 0,1 1 0 0 0,-3 1 211 0 0,-80 30-9446 0 0,76-25-1931 0 0</inkml:trace>
  <inkml:trace contextRef="#ctx0" brushRef="#br0" timeOffset="1004.523">1278 34 2673 0 0,'0'0'2287'0'0,"0"0"-592"0"0,0 0-180 0 0,0 0 22 0 0,0 0 2 0 0,0 0-62 0 0,0 0-86 0 0,0 0-64 0 0,0 0-56 0 0,0 0-36 0 0,0 0-59 0 0,0 0-103 0 0,0 0-126 0 0,5-6-99 0 0,18-16-129 0 0,-66 17 2063 0 0,-9 11-1823 0 0,-45 21-315 0 0,96-27-642 0 0,0 0-1 0 0,0 1 1 0 0,0-1-1 0 0,1 0 1 0 0,-1 1-1 0 0,0-1 1 0 0,0 1-1 0 0,1-1 1 0 0,-1 1-1 0 0,0-1 1 0 0,0 1-1 0 0,1 0 1 0 0,-1-1-1 0 0,1 1 1 0 0,-1 0-1 0 0,1-1 1 0 0,-1 1-1 0 0,1 0 1 0 0,-1 0-1 0 0,1-1 1 0 0,0 1 0 0 0,-1 0-1 0 0,1 0 1 0 0,0 0-1 0 0,0 0 1 0 0,-1 0-1 0 0,1-1 1 0 0,0 1-1 0 0,0 0 1 0 0,0 0-1 0 0,0 0 1 0 0,0 0-1 0 0,0 0 1 0 0,1 0-1 0 0,-1 0 1 0 0,0-1-1 0 0,0 1 1 0 0,1 0-1 0 0,-1 0 1 0 0,0 0-1 0 0,1 0 1 0 0,-1-1-1 0 0,1 1 1 0 0,-1 0-1 0 0,1 0 1 0 0,-1-1-1 0 0,1 1 1 0 0,-1 0-1 0 0,1-1 1 0 0,0 1 0 0 0,0 0-3 0 0,8 8 14 0 0,0 0-1 0 0,1 0 1 0 0,0-1-1 0 0,1 0 1 0 0,0 0-1 0 0,0-2 1 0 0,1 1-1 0 0,-1-1 1 0 0,1-1-1 0 0,2 1-12 0 0,82 49 89 0 0,-90-50-70 0 0,-1 0 0 0 0,0 0 0 0 0,0 0 0 0 0,0 1 0 0 0,-1 0 0 0 0,0 0 0 0 0,0 0 0 0 0,0 1 0 0 0,-1-1 0 0 0,0 1 1 0 0,0 0-1 0 0,-1 0 0 0 0,0 0 0 0 0,0 0 0 0 0,-1 0 0 0 0,1 0 0 0 0,-2 1 0 0 0,1-1 0 0 0,-1 0 0 0 0,0 1 0 0 0,0-1 0 0 0,-1 0 0 0 0,0 0 0 0 0,-1 2-19 0 0,1-5 28 0 0,0 0-1 0 0,-1 0 0 0 0,1 0 0 0 0,-1 0 1 0 0,0 0-1 0 0,0 0 0 0 0,-1 0 0 0 0,1-1 1 0 0,-1 1-1 0 0,0-1 0 0 0,0 0 0 0 0,0 1 1 0 0,0-1-1 0 0,-1-1 0 0 0,1 1 0 0 0,-4 2-27 0 0,-107 39 450 0 0,105-42-440 0 0,1 0 0 0 0,-1 0 0 0 0,1-1 0 0 0,-1-1 0 0 0,0 0 0 0 0,1 0 0 0 0,-1 0 0 0 0,0-1-1 0 0,1 0 1 0 0,-1-1 0 0 0,1 0 0 0 0,0 0 0 0 0,-1-1 0 0 0,1 0 0 0 0,0-1 0 0 0,0 1 0 0 0,-5-5-10 0 0,12 8-54 0 0,-1-1-1 0 0,1 1 0 0 0,0-1 1 0 0,-1 1-1 0 0,1-1 1 0 0,0 1-1 0 0,0-1 0 0 0,0 0 1 0 0,-1 0-1 0 0,1 0 1 0 0,0 0-1 0 0,0 0 0 0 0,0 0 1 0 0,0 0-1 0 0,1 0 1 0 0,-1 0-1 0 0,0 0 0 0 0,0 0 1 0 0,1-1-1 0 0,-1 1 0 0 0,0 0 1 0 0,1-1-1 0 0,0 1 1 0 0,-1 0-1 0 0,1-1 0 0 0,0 1 1 0 0,-1 0-1 0 0,1-1 1 0 0,0 1-1 0 0,0-1 0 0 0,0 1 1 0 0,0 0-1 0 0,0-1 1 0 0,1 1-1 0 0,-1-1 0 0 0,0 1 1 0 0,1 0-1 0 0,-1-1 1 0 0,1 1-1 0 0,-1 0 0 0 0,1-1 1 0 0,0 1-1 0 0,-1 0 1 0 0,1 0-1 0 0,0 0 0 0 0,0 0 1 0 0,0 0-1 0 0,0 0 1 0 0,0 0-1 0 0,0 0 0 0 0,0 0 1 0 0,0 0-1 0 0,1 0 55 0 0,5-3-848 0 0,6-5-2591 0 0,-4 4-2117 0 0,2-2-6988 0 0</inkml:trace>
  <inkml:trace contextRef="#ctx0" brushRef="#br0" timeOffset="1485.855">1892 12 6081 0 0,'0'0'3133'0'0,"0"0"-974"0"0,0 0-352 0 0,0 0-32 0 0,0 0-64 0 0,0 0-181 0 0,0 0-239 0 0,0 0-258 0 0,0 0-211 0 0,0 0-138 0 0,0 0-64 0 0,0 0-12 0 0,-20 5-34 0 0,-66 20-61 0 0,21 15 226 0 0,54-32-708 0 0,-1 1 1 0 0,2 0-1 0 0,-1 0 0 0 0,1 2 1 0 0,1-1-1 0 0,0 1 0 0 0,0 0 1 0 0,1 1-1 0 0,0 0 0 0 0,1 0 1 0 0,1 1-1 0 0,0 0 0 0 0,1 0 1 0 0,0 1-1 0 0,1-1 0 0 0,0 1 1 0 0,1 0-1 0 0,1 0 1 0 0,0 0-1 0 0,0 14-31 0 0,3-23 12 0 0,1 1-1 0 0,-1-1 1 0 0,1 0 0 0 0,0 0-1 0 0,0 0 1 0 0,1 0 0 0 0,0 0 0 0 0,0-1-1 0 0,0 1 1 0 0,0-1 0 0 0,0 0 0 0 0,1 0-1 0 0,0 0 1 0 0,0 0 0 0 0,0-1-1 0 0,0 1 1 0 0,1-1 0 0 0,-1 0 0 0 0,1 0-1 0 0,0-1 1 0 0,0 1 0 0 0,0-1 0 0 0,0 0-1 0 0,0-1 1 0 0,0 1 0 0 0,0-1-1 0 0,1 0 1 0 0,-1 0 0 0 0,1-1 0 0 0,-1 1-1 0 0,1-1 1 0 0,-1-1 0 0 0,0 1 0 0 0,1-1-12 0 0,13 1 105 0 0,0 0 0 0 0,0-2 0 0 0,0 0 0 0 0,0-1 0 0 0,-1-1 0 0 0,0-1 0 0 0,0 0 0 0 0,0-1 0 0 0,0-2 0 0 0,11-5-105 0 0,-7 0 113 0 0,0 0 0 0 0,-1-2-1 0 0,-1 0 1 0 0,0-2-1 0 0,-2 0 1 0 0,1-1 0 0 0,-2 0-1 0 0,-1-2 1 0 0,0 0-1 0 0,-1-1 1 0 0,-1 0-1 0 0,1-6-112 0 0,-13 25 0 0 0,0 0 0 0 0,0-1 0 0 0,0 1 0 0 0,-1-1-1 0 0,1 1 1 0 0,-1-1 0 0 0,0 0 0 0 0,1 1 0 0 0,-1-1-1 0 0,-1 0 1 0 0,1 0 0 0 0,0 0 0 0 0,-1 0 0 0 0,1 0-1 0 0,-1 0 1 0 0,0 0 0 0 0,0 0 0 0 0,0 0 0 0 0,0 0-1 0 0,-1 0 1 0 0,1 0 0 0 0,-1 0 0 0 0,1 0 0 0 0,-1 0-1 0 0,0 1 1 0 0,-1-1 0 0 0,1 0 0 0 0,0 0 0 0 0,-1 1-1 0 0,1-1 1 0 0,-1 1 0 0 0,0-1 0 0 0,0 1 0 0 0,0 0-1 0 0,0 0 1 0 0,0 0 0 0 0,0 0 0 0 0,-1 0 0 0 0,1 0-1 0 0,-1 0 1 0 0,1 1 0 0 0,-1 0 0 0 0,0-1-1 0 0,0 1 1 0 0,1 0 0 0 0,-1 0 0 0 0,-11-3-152 0 0,0 1 0 0 0,0 0 0 0 0,0 1 0 0 0,0 1 1 0 0,0 0-1 0 0,0 0 0 0 0,0 2 0 0 0,-1 0 0 0 0,1 0 0 0 0,0 2 0 0 0,0-1 0 0 0,-3 3 152 0 0,-100 33-6011 0 0,86-24-991 0 0,11-6-4988 0 0</inkml:trace>
  <inkml:trace contextRef="#ctx0" brushRef="#br0" timeOffset="1898.902">1594 284 10202 0 0,'0'0'2471'0'0,"0"0"-528"0"0,0 0-166 0 0,0 0-14 0 0,0 0-129 0 0,0 0-239 0 0,0 0-319 0 0,0 0-245 0 0,0 0-162 0 0,0 0-118 0 0,0 0-79 0 0,0 0-37 0 0,0 0-21 0 0,2-3-24 0 0,8-5-189 0 0,0 0 0 0 0,0 0 1 0 0,1 1-1 0 0,-1 0 0 0 0,2 1 0 0 0,-1 0 1 0 0,1 1-1 0 0,-1 0 0 0 0,2 1 1 0 0,-1 1-1 0 0,0-1 0 0 0,3 1-201 0 0,101-8 412 0 0,-112 14-409 0 0,1 0 0 0 0,-1-1 1 0 0,0 1-1 0 0,1 1 0 0 0,-1-1 0 0 0,-1 1 0 0 0,1-1 0 0 0,0 1 0 0 0,-1 0 1 0 0,0 1-1 0 0,0-1 0 0 0,0 0 0 0 0,0 1 0 0 0,-1 0 0 0 0,0 0-3 0 0,6 8 11 0 0,-4-6 18 0 0,1-1 0 0 0,0 0 1 0 0,0 0-1 0 0,0-1 1 0 0,0 1-1 0 0,1-1 0 0 0,0 0 1 0 0,0 0-1 0 0,1-1 1 0 0,-1 0-1 0 0,1 0 0 0 0,0-1 1 0 0,0 1-1 0 0,0-1 1 0 0,0-1-1 0 0,1 0 0 0 0,-1 0 1 0 0,1 0-1 0 0,-1-1 1 0 0,1 0-1 0 0,0 0 0 0 0,6-1-29 0 0,58 0 818 0 0,-70 0-810 0 0,-2-3-4 0 0,0 2-10 0 0,0 1-54 0 0,0 0-62 0 0,-10 0-3261 0 0,6 0-562 0 0,1 0-3878 0 0,-2 0-5334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38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6297 0 0,'0'0'1590'0'0,"0"0"-131"0"0,0 0 159 0 0,0 0 213 0 0,0 0 32 0 0,0 0-219 0 0,0 0-341 0 0,0 0-319 0 0,0 0-230 0 0,0 0-138 0 0,0 0-81 0 0,4 11 2828 0 0,63-13-174 0 0,86-18-1870 0 0,31 9-644 0 0,-184 11-679 0 0,-6-4-3309 0 0,-2 4-2647 0 0,4 0-4017 0 0</inkml:trace>
  <inkml:trace contextRef="#ctx0" brushRef="#br0" timeOffset="252.732">3 730 9506 0 0,'0'0'2441'0'0,"0"0"-644"0"0,0 0-406 0 0,0 0-69 0 0,0 0-89 0 0,0 0-122 0 0,0 0-200 0 0,0 0-225 0 0,0 0-112 0 0,0 0-37 0 0,0 0 32 0 0,0 0 51 0 0,0 0 26 0 0,6 7-20 0 0,23 20-21 0 0,34-21 866 0 0,109-31-401 0 0,-111 15-1744 0 0,-48 9-3757 0 0,2 1-4325 0 0,-12 0-3323 0 0</inkml:trace>
  <inkml:trace contextRef="#ctx0" brushRef="#br0" timeOffset="1123.801">500 918 10154 0 0,'0'0'2402'0'0,"0"0"-480"0"0,0 0-141 0 0,0 0-36 0 0,0 0-171 0 0,0 0-254 0 0,0 0-277 0 0,0 0-216 0 0,0 0-202 0 0,0 0-136 0 0,0 0-102 0 0,0 0-35 0 0,0 0 51 0 0,2-10-3 0 0,49-120 1382 0 0,64-22-1000 0 0,-82 115-787 0 0,51-31 76 0 0,-48 52-87 0 0,-35 16-45 0 0,10 22-110 0 0,9 96 226 0 0,-1-12-117 0 0,-19-105 62 0 0,0-1 0 0 0,0 0 0 0 0,-1 1 0 0 0,1-1 0 0 0,0 0 0 0 0,0 1 0 0 0,0-1 0 0 0,0 1 0 0 0,0-1 0 0 0,1 0 0 0 0,-1 1 0 0 0,0-1 0 0 0,0 0 0 0 0,0 1 0 0 0,0-1 0 0 0,0 0 0 0 0,0 1 0 0 0,0-1 0 0 0,1 0 0 0 0,-1 1 0 0 0,0-1 0 0 0,0 0 0 0 0,0 1 0 0 0,1-1 0 0 0,-1 0 0 0 0,0 0 0 0 0,1 1 0 0 0,-1-1 0 0 0,0 0 0 0 0,0 0 0 0 0,1 0 0 0 0,-1 1 0 0 0,0-1 0 0 0,1 0 0 0 0,-1 0 0 0 0,0 0 0 0 0,1 0 0 0 0,-1 0 0 0 0,1 0 0 0 0,-1 0 0 0 0,0 0 0 0 0,1 0 0 0 0,-1 0 0 0 0,0 0 0 0 0,1 0 0 0 0,-1 0 0 0 0,0 0 0 0 0,1 0 0 0 0,-1 0 0 0 0,0 0 0 0 0,1 0 0 0 0,-1 0 0 0 0,1-1 0 0 0,-1 1 0 0 0,0 0 0 0 0,0 0 0 0 0,1 0 0 0 0,-1 0 0 0 0,0-1 0 0 0,1 1 0 0 0,-1 0 0 0 0,0-1 0 0 0,0 1 0 0 0,1 0 0 0 0,-1 0 0 0 0,0-1 0 0 0,0 1 0 0 0,0 0 0 0 0,0-1 0 0 0,1 1 0 0 0,19-30 87 0 0,-15 22-90 0 0,175-224-93 0 0,-95 181 48 0 0,-73 91-77 0 0,-7 144 306 0 0,17-52-139 0 0,-22-131-107 0 0,0 0 0 0 0,1-1 1 0 0,-1 1-1 0 0,0 0 0 0 0,0-1 1 0 0,0 1-1 0 0,0 0 0 0 0,1-1 1 0 0,-1 1-1 0 0,0-1 0 0 0,1 1 0 0 0,-1-1 1 0 0,0 1-1 0 0,1-1 0 0 0,-1 1 1 0 0,1-1-1 0 0,-1 1 0 0 0,1-1 1 0 0,-1 1-1 0 0,1-1 0 0 0,-1 0 1 0 0,1 1-1 0 0,-1-1 0 0 0,1 0 1 0 0,0 1-1 0 0,-1-1 0 0 0,1 0 1 0 0,-1 0-1 0 0,1 0 0 0 0,0 1 1 0 0,-1-1-1 0 0,1 0 0 0 0,0 0 1 0 0,-1 0-1 0 0,1 0 0 0 0,0 0 0 0 0,-1 0 1 0 0,1 0-1 0 0,0-1 0 0 0,-1 1 1 0 0,1 0-1 0 0,0 0 0 0 0,-1 0 1 0 0,1-1-1 0 0,-1 1 0 0 0,1 0 1 0 0,-1-1-1 0 0,1 1 0 0 0,0 0 1 0 0,-1-1-1 0 0,1 1 0 0 0,-1-1 1 0 0,0 1-1 0 0,1-1 0 0 0,-1 1 1 0 0,1-1-1 0 0,-1 1 0 0 0,0-1 1 0 0,1 1-1 0 0,-1-1 0 0 0,0 1 0 0 0,0-1 1 0 0,1 0-1 0 0,-1 1 0 0 0,0-1 1 0 0,0 0-1 0 0,0 1 0 0 0,0-2 65 0 0,3-1-1080 0 0,0-1-1174 0 0,-2 0-2672 0 0,1 1-6651 0 0</inkml:trace>
  <inkml:trace contextRef="#ctx0" brushRef="#br0" timeOffset="1621.658">1488 259 9698 0 0,'0'0'1588'0'0,"0"0"-651"0"0,0 0-91 0 0,0 0 280 0 0,0 0 237 0 0,0 0 71 0 0,0 0-195 0 0,0 0-223 0 0,0 0-173 0 0,0 0-122 0 0,0 0-97 0 0,0 0-56 0 0,0 0-21 0 0,11 19-36 0 0,34 62-47 0 0,-39-71-265 0 0,0 1 0 0 0,-1 0 1 0 0,-1 0-1 0 0,0 0 0 0 0,0 0 0 0 0,-1 0 0 0 0,-1 1 0 0 0,0 0 1 0 0,0-1-1 0 0,-1 8-199 0 0,1 2 158 0 0,6 103 331 0 0,-7-124-425 0 0,0 0-1 0 0,1 0 0 0 0,-1 0 1 0 0,0-1-1 0 0,0 1 0 0 0,1 0 1 0 0,-1-1-1 0 0,0 1 0 0 0,0-1 1 0 0,0 1-1 0 0,0-1 0 0 0,0 1 1 0 0,0-1-1 0 0,0 0 0 0 0,0 0 1 0 0,0 1-1 0 0,0-1 0 0 0,0 0 1 0 0,0 0-1 0 0,0 0 1 0 0,-1 0-1 0 0,1 0 0 0 0,0 0 1 0 0,-1 0-1 0 0,1 0 0 0 0,-1-1 1 0 0,1 1-1 0 0,-1 0 0 0 0,1 0 1 0 0,-1 0-1 0 0,0-1 0 0 0,0 1 1 0 0,1 0-1 0 0,-1 0 0 0 0,0-1-63 0 0,5-6 97 0 0,85-209 263 0 0,-52 34-1275 0 0,-29 166-2729 0 0,-5 12 41 0 0,-1 0-3555 0 0,-2 2-4072 0 0</inkml:trace>
  <inkml:trace contextRef="#ctx0" brushRef="#br0" timeOffset="2245.948">2000 1 11370 0 0,'0'0'2321'0'0,"0"0"-526"0"0,0 0-187 0 0,0 0-69 0 0,0 0-192 0 0,0 0-269 0 0,0 0-261 0 0,0 0-225 0 0,0 0-121 0 0,0 0-69 0 0,0 0-52 0 0,0 0-22 0 0,0 0-17 0 0,29 3 1460 0 0,71-2-900 0 0,-51 5-730 0 0,-48-5-145 0 0,-1-1-10 0 0,0 1-5 0 0,0 1-6 0 0,-44 57 641 0 0,-25 4-435 0 0,-11 17-43 0 0,79-77-125 0 0,0-1 1 0 0,0 1-1 0 0,0-1 1 0 0,0 1-1 0 0,0-1 1 0 0,1 1-1 0 0,-1 0 1 0 0,1-1-1 0 0,-1 1 1 0 0,1 0 0 0 0,0 0-1 0 0,0-1 1 0 0,1 1-1 0 0,-1 0 1 0 0,0-1-1 0 0,1 1 1 0 0,0-1-1 0 0,-1 1 1 0 0,1 0-1 0 0,0-1 1 0 0,0 1-1 0 0,1-1 1 0 0,-1 0 0 0 0,0 1-1 0 0,1-1 1 0 0,0 0-1 0 0,-1 0 1 0 0,1 0-1 0 0,0 0 1 0 0,0 0-1 0 0,0 0 1 0 0,0-1-1 0 0,0 1 1 0 0,1-1-1 0 0,-1 1 1 0 0,0-1 0 0 0,1 0-1 0 0,-1 0 1 0 0,1 0-1 0 0,-1 0 1 0 0,1 0-1 0 0,0-1 1 0 0,-1 1-1 0 0,1-1 1 0 0,0 0-1 0 0,-1 1 1 0 0,1-1-1 0 0,0-1 1 0 0,-1 1-1 0 0,1 0 1 0 0,0-1 0 0 0,-1 1-1 0 0,4-2-13 0 0,206-8 963 0 0,-207 9-1350 0 0,11-1 111 0 0,-14 4-3387 0 0,-1 2-3776 0 0,-1 0-5180 0 0</inkml:trace>
  <inkml:trace contextRef="#ctx0" brushRef="#br0" timeOffset="2725.53">1376 748 7210 0 0,'0'0'3786'0'0,"0"0"-1718"0"0,0 0-774 0 0,0 0-130 0 0,0 0-65 0 0,0 0 14 0 0,0 0-14 0 0,0 0-25 0 0,0 0-69 0 0,0 0-127 0 0,0 0-71 0 0,0 0-71 0 0,34 2-28 0 0,111 5-56 0 0,78-13 1229 0 0,140-37-946 0 0,-306 37-1057 0 0,4 0-951 0 0,-21 0-3668 0 0,-32 5-2138 0 0,-6 1-5286 0 0</inkml:trace>
  <inkml:trace contextRef="#ctx0" brushRef="#br0" timeOffset="3507.832">1496 1091 5545 0 0,'0'0'3058'0'0,"0"0"-1650"0"0,0 0-421 0 0,0 0 354 0 0,0 0 359 0 0,0 0 23 0 0,0 0-183 0 0,0 0-247 0 0,0 0-198 0 0,0 0-126 0 0,0 0-102 0 0,0 0-92 0 0,0 0-91 0 0,28 5-72 0 0,92 14-51 0 0,-42-25 409 0 0,-53 0-619 0 0,-3 2-163 0 0,0-1-1 0 0,0 0 0 0 0,0-2 1 0 0,-1-1-1 0 0,-1 0 1 0 0,1-2-1 0 0,-1 0 0 0 0,-1-1 1 0 0,0-1-1 0 0,0-1 1 0 0,1-2-188 0 0,-16 10 29 0 0,1 0 1 0 0,-1 0-1 0 0,0 0 1 0 0,0 0 0 0 0,-1-1-1 0 0,0 0 1 0 0,0 1 0 0 0,0-1-1 0 0,-1 0 1 0 0,1-1-1 0 0,-1 1 1 0 0,-1 0 0 0 0,0-1-1 0 0,1-5-29 0 0,-2 9 2 0 0,0 1 0 0 0,0-1 0 0 0,0 0-1 0 0,0 0 1 0 0,-1 1 0 0 0,1-1 0 0 0,-1 0 0 0 0,0 0-1 0 0,1 1 1 0 0,-1-1 0 0 0,-1 1 0 0 0,1-1 0 0 0,0 1-1 0 0,-1-1 1 0 0,1 1 0 0 0,-1 0 0 0 0,0 0 0 0 0,1 0-1 0 0,-1 0 1 0 0,0 0 0 0 0,-1 0 0 0 0,1 0 0 0 0,0 0-1 0 0,0 1 1 0 0,-1-1 0 0 0,1 1 0 0 0,-1 0-1 0 0,1 0 1 0 0,-1 0 0 0 0,1 0 0 0 0,-1 0 0 0 0,0 0-1 0 0,0 1 1 0 0,1 0 0 0 0,-2-1-2 0 0,-10 1-15 0 0,0 0 0 0 0,1 1 0 0 0,-1 0 0 0 0,0 1 0 0 0,0 1 0 0 0,1 0 0 0 0,0 0 0 0 0,-1 2 0 0 0,1 0 0 0 0,1 0 0 0 0,-1 1 0 0 0,1 1 0 0 0,0 0 0 0 0,0 0 0 0 0,1 1 0 0 0,0 1 0 0 0,1 0 0 0 0,0 1 0 0 0,-2 1 15 0 0,3-2 8 0 0,0 1 1 0 0,1 0-1 0 0,0 0 1 0 0,0 1-1 0 0,1 0 1 0 0,0 1-1 0 0,1-1 1 0 0,1 1-1 0 0,0 0 1 0 0,0 1-1 0 0,1-1 1 0 0,1 1-1 0 0,0 0 1 0 0,0 0-1 0 0,2 0 1 0 0,-1 0-1 0 0,2 0 1 0 0,0 0-1 0 0,0 0 1 0 0,1 0-1 0 0,2 9-8 0 0,49 96 268 0 0,-48-112-229 0 0,-2 1-1 0 0,1 0 1 0 0,-1 0-1 0 0,0 1 1 0 0,0-1-1 0 0,-1 0 1 0 0,1 1-1 0 0,-2-1 0 0 0,1 0 1 0 0,-1 1-1 0 0,-1-1 1 0 0,1 1-1 0 0,-1-1 1 0 0,0 0-1 0 0,-1 1 1 0 0,0-1-1 0 0,0 0 0 0 0,0 0 1 0 0,-1 0-1 0 0,0 0 1 0 0,0 0-1 0 0,-1-1 1 0 0,0 0-1 0 0,0 1 1 0 0,-1-2-1 0 0,0 1 1 0 0,0 0-1 0 0,0-1 0 0 0,0 0 1 0 0,-1 1-39 0 0,-5 1-9 0 0,0 0 0 0 0,1-1 1 0 0,-2 0-1 0 0,1-1 0 0 0,-1 0 0 0 0,0-1 1 0 0,0 0-1 0 0,0-1 0 0 0,0 0 0 0 0,-1-1 1 0 0,1 0-1 0 0,-1-1 0 0 0,0 0 0 0 0,-3-2 9 0 0,15-27-6884 0 0,2 20-1268 0 0,0 4-4558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6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0 0 0 0,'0'0'1452'0'0,"0"0"282"0"0,0 0 246 0 0,0 0 86 0 0,0 0-165 0 0,0 0-177 0 0,0 0-249 0 0,0 0-196 0 0,0 0-154 0 0,0 0-148 0 0,8 0-113 0 0,128 7 3531 0 0,-50 13-3398 0 0,-85-20-960 0 0,-1 1 1 0 0,0-1 0 0 0,1 1-1 0 0,-1-1 1 0 0,0 1 0 0 0,0-1-1 0 0,1 1 1 0 0,-1-1 0 0 0,0 1 0 0 0,0 0-1 0 0,0-1 1 0 0,0 1 0 0 0,0-1-1 0 0,1 1 1 0 0,-1-1 0 0 0,0 1-1 0 0,0 0 1 0 0,-1-1 0 0 0,1 1-1 0 0,0-1 1 0 0,0 1 0 0 0,0-1-1 0 0,0 1 1 0 0,0-1 0 0 0,-1 1-1 0 0,1 0 1 0 0,0-1 0 0 0,0 1-1 0 0,-1-1 1 0 0,1 1 0 0 0,0-1 0 0 0,-1 0-1 0 0,1 1 1 0 0,-1-1 0 0 0,1 1-1 0 0,-1-1 1 0 0,1 0 0 0 0,0 1-1 0 0,-1-1 1 0 0,1 0 0 0 0,-1 1-1 0 0,0-1 1 0 0,1 0 0 0 0,-1 0-1 0 0,1 0 1 0 0,-1 1 0 0 0,1-1-1 0 0,-1 0 1 0 0,1 0 0 0 0,-1 0 0 0 0,0 0-1 0 0,1 0 1 0 0,-1 0 0 0 0,1 0-1 0 0,-1 0 1 0 0,1 0 0 0 0,-1-1-1 0 0,0 1 1 0 0,1 0 0 0 0,-1 0-1 0 0,1 0 1 0 0,-1-1-38 0 0,-3 3-97 0 0,-271 74 1107 0 0,80-27-683 0 0,117-21 138 0 0,76-27-417 0 0,2-1-54 0 0,0 0-15 0 0,0 0 9 0 0,0 0 15 0 0,13 22 341 0 0,46-4 719 0 0,219-3-217 0 0,-182-8-816 0 0,-50 0 23 0 0,-80 31 150 0 0,6-18-160 0 0,-1-1 0 0 0,-1-1 0 0 0,-1-1 0 0 0,0-2 0 0 0,-1-1 1 0 0,-22 5-44 0 0,-74 35 23 0 0,53-20 19 0 0,-75 47-17 0 0,150-79-26 0 0,0 0 0 0 0,0 0 0 0 0,0 0-1 0 0,0 0 1 0 0,0 0 0 0 0,1 0 0 0 0,-1 0 0 0 0,1 0-1 0 0,-1-1 1 0 0,1 1 0 0 0,0 0 0 0 0,0 0 0 0 0,0 0-1 0 0,0 0 1 0 0,0-1 0 0 0,0 1 0 0 0,0-1 0 0 0,1 1-1 0 0,-1-1 1 0 0,0 1 0 0 0,1-1 0 0 0,-1 0 0 0 0,1 1-1 0 0,0-1 1 0 0,-1 0 0 0 0,1 0 0 0 0,0 0 0 0 0,0 0 0 0 0,0-1 1 0 0,128 37 596 0 0,29-15-212 0 0,16-22-36 0 0,-30-17-37 0 0,-137 16-733 0 0,-8 1 237 0 0,-1-2-3585 0 0,0 0-3439 0 0,1 2-4831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8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11578 0 0,'0'0'2221'0'0,"0"0"-443"0"0,0 0-145 0 0,0 0-7 0 0,0 0-138 0 0,0 0-258 0 0,0 0-250 0 0,0 0-172 0 0,0 0-62 0 0,0 0-39 0 0,0 0-61 0 0,0 0-73 0 0,0 0-80 0 0,16 0-34 0 0,111-8 902 0 0,24-17-144 0 0,-97 14-1187 0 0,-50 8 111 0 0,-3 3-5248 0 0,-1 0-5503 0 0,0 0-1132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9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11474 0 0,'0'0'2213'0'0,"0"0"-609"0"0,0 0-330 0 0,0 0-59 0 0,0 0-95 0 0,0 0-177 0 0,0 0-170 0 0,0 0-48 0 0,0 0 9 0 0,0 0 68 0 0,0 0 26 0 0,0 0-82 0 0,0 0-76 0 0,14 3-66 0 0,111 13 1216 0 0,28-46-779 0 0,-137 27-1479 0 0,28-8 689 0 0,-21 0-7528 0 0,-21 11-4819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6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104 200 13123 0 0,'0'0'1460'0'0,"0"0"-314"0"0,0 0-97 0 0,0 0 98 0 0,0 0 80 0 0,0 0-80 0 0,0 0-265 0 0,0 0-304 0 0,0 0-194 0 0,0 0-108 0 0,0 0 22 0 0,0 0 87 0 0,0 0 98 0 0,-1 11 49 0 0,-14 88 646 0 0,4 173 790 0 0,8-132-1985 0 0,29-188-5578 0 0,-26 48 5533 0 0,13-24-2803 0 0,-6 8-4131 0 0,-3 5-4028 0 0</inkml:trace>
  <inkml:trace contextRef="#ctx0" brushRef="#br0" timeOffset="323.048">93 119 8714 0 0,'0'0'2464'0'0,"0"0"-563"0"0,0 0-210 0 0,0 0-1 0 0,0 0-39 0 0,0 0-119 0 0,0 0-300 0 0,0 0-318 0 0,0 0-206 0 0,0 0-115 0 0,0 0-33 0 0,0 0-11 0 0,0 0 1 0 0,4-1-2 0 0,134-43 1750 0 0,137-14-1559 0 0,-121 43-1194 0 0,-167 38-2097 0 0,-29 3-1662 0 0,25-17-522 0 0,2-1-6016 0 0</inkml:trace>
  <inkml:trace contextRef="#ctx0" brushRef="#br0" timeOffset="694.172">65 354 1656 0 0,'0'0'963'0'0,"0"0"31"0"0,0 0 246 0 0,0 0 234 0 0,0 0 35 0 0,0 0-156 0 0,0 0-257 0 0,0 0-260 0 0,0 0-198 0 0,0 0-132 0 0,0 0-78 0 0,0 0 35 0 0,0 0 57 0 0,-10 4 58 0 0,-33 11 45 0 0,32-12-21 0 0,11-3-23 0 0,0 0-17 0 0,0 0-34 0 0,16 15 5270 0 0,72-6-1984 0 0,-62-11-3302 0 0,120-25 809 0 0,-91 11-1209 0 0,-25 5-270 0 0,-30 10-64 0 0,0 1-117 0 0,0 0-182 0 0,0 0-317 0 0,0 0-478 0 0,0 0-1106 0 0,0 1-3609 0 0,0 2-6066 0 0</inkml:trace>
  <inkml:trace contextRef="#ctx0" brushRef="#br0" timeOffset="1214.487">625 586 11314 0 0,'0'0'2061'0'0,"0"0"-583"0"0,0 0-205 0 0,0 0 81 0 0,0 0-21 0 0,0 0-184 0 0,0 0-324 0 0,0 0-291 0 0,0 0-66 0 0,0 0 44 0 0,0 0 79 0 0,0 0 22 0 0,0 0-82 0 0,1 10-68 0 0,-2 76 960 0 0,-112 120-125 0 0,103-122-984 0 0,12-83-270 0 0,0 1-1 0 0,-1-1 1 0 0,1 1 0 0 0,1-1-1 0 0,-1 1 1 0 0,0-1 0 0 0,0 0-1 0 0,0 0 1 0 0,1 0 0 0 0,-1 0-1 0 0,0-1 1 0 0,1 1 0 0 0,-1-1-1 0 0,1 1 1 0 0,-1-1 0 0 0,1 0-1 0 0,-1 0 1 0 0,1 0 0 0 0,-1 0-1 0 0,2-1-43 0 0,64-2 465 0 0,-68 3-457 0 0,1-9-2160 0 0,0 2-1130 0 0,-1 1-4585 0 0,0 2-3695 0 0</inkml:trace>
  <inkml:trace contextRef="#ctx0" brushRef="#br0" timeOffset="1471.036">343 803 8994 0 0,'0'0'4215'0'0,"0"0"-1895"0"0,0 0-836 0 0,0 0-65 0 0,0 0-28 0 0,0 0-115 0 0,0 0-172 0 0,0 0-247 0 0,0 0-171 0 0,0 0-119 0 0,0 0-117 0 0,0 0-114 0 0,33-3-111 0 0,100-12-101 0 0,-33 7 371 0 0,-74 8-3682 0 0,1 1-5043 0 0,-20-1-3791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4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17404 0 0,'0'0'1720'0'0,"0"0"-712"0"0,0 0-208 0 0,0 0-167 0 0,0 0-161 0 0,0 0-184 0 0,0 0-264 0 0,0 0-192 0 0,0 0-88 0 0,0 0-144 0 0,0 0-161 0 0,0 0-407 0 0,0 0-1408 0 0,0 0-9995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6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2016 0 0,'0'0'3693'0'0,"0"0"-1191"0"0,0 0-281 0 0,0 0-104 0 0,0 0-227 0 0,0 0-330 0 0,0 0-321 0 0,0 0-294 0 0,0 0-180 0 0,0 0-62 0 0,0 0-11 0 0,0 0 11 0 0,0 0 13 0 0,2 11 3849 0 0,230-11-938 0 0,-143-14-3464 0 0,-60 4-1631 0 0,-23 9-3058 0 0,0 0-4262 0 0,-6 1-2994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13603 0 0,'0'0'1888'0'0,"0"0"-778"0"0,0 0-202 0 0,0 0 152 0 0,0 0 154 0 0,0 0 23 0 0,0 0-88 0 0,0 0-153 0 0,0 0-149 0 0,32 0-152 0 0,100-1-149 0 0,63-27 677 0 0,-145 20-1168 0 0,9 0-390 0 0,-18 6-5722 0 0,-34 2-5744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7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12235 0 0,'0'0'2424'0'0,"0"0"-649"0"0,0 0-327 0 0,0 0-101 0 0,0 0-121 0 0,0 0-130 0 0,0 0-124 0 0,0 0-102 0 0,0 0-62 0 0,0 0-17 0 0,0 0-100 0 0,0 0-103 0 0,0 0-65 0 0,17 3-90 0 0,129 5 854 0 0,-35-33-679 0 0,-104 23-1322 0 0,26-11 1787 0 0,-25 5-4096 0 0,-6-3-4432 0 0,-2 8-5019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17 5801 0 0,'0'0'2362'0'0,"0"0"-315"0"0,0 0-196 0 0,0 0-48 0 0,0 0-145 0 0,0 0-228 0 0,0 0-222 0 0,0 0-204 0 0,0 0-146 0 0,0 0-104 0 0,0 0-111 0 0,0 0-108 0 0,0 0-94 0 0,-32 10-30 0 0,-99 35-36 0 0,128-45-352 0 0,0 1-1 0 0,0-1 1 0 0,1 1 0 0 0,-1 0-1 0 0,0-1 1 0 0,1 1 0 0 0,-1 1-1 0 0,1-1 1 0 0,-1 0 0 0 0,1 1-1 0 0,-1-1 1 0 0,1 1 0 0 0,0 0-1 0 0,0 0 1 0 0,0 0 0 0 0,0 0-1 0 0,0 0 1 0 0,0 0 0 0 0,0 0-1 0 0,1 1 1 0 0,-1-1 0 0 0,1 1-1 0 0,0-1 1 0 0,-1 3-23 0 0,-1 4 100 0 0,-5 7 29 0 0,2 1 0 0 0,0-1 0 0 0,2 1 0 0 0,-1 0 0 0 0,2 1 0 0 0,0-1 0 0 0,1 0-1 0 0,1 1 1 0 0,1 10-129 0 0,-1-18 71 0 0,1 1-1 0 0,0 0 0 0 0,1 0 0 0 0,0-1 0 0 0,1 1 1 0 0,0 0-1 0 0,0-1 0 0 0,1 0 0 0 0,1 1 0 0 0,0-1 1 0 0,0 0-1 0 0,1-1 0 0 0,0 1 0 0 0,1-1 1 0 0,-1 0-1 0 0,2 0 0 0 0,0-1 0 0 0,0 0 0 0 0,0 0 1 0 0,3 1-71 0 0,2-1 120 0 0,-1-1 1 0 0,1-1 0 0 0,1 0-1 0 0,-1-1 1 0 0,1 0 0 0 0,0 0-1 0 0,0-2 1 0 0,0 0 0 0 0,1 0-1 0 0,-1-1 1 0 0,1-1 0 0 0,-1 0-1 0 0,1-1 1 0 0,0 0 0 0 0,-1-1-1 0 0,1-1 1 0 0,-1 0 0 0 0,0-1-1 0 0,1 0 1 0 0,-1-1 0 0 0,0-1-1 0 0,-1 0 1 0 0,1 0 0 0 0,-1-1-1 0 0,6-5-120 0 0,-2 0 88 0 0,-1 0-1 0 0,-1-1 0 0 0,0-1 1 0 0,0 0-1 0 0,-1-1 0 0 0,-1-1 1 0 0,0 0-1 0 0,-1 0 1 0 0,-1-1-1 0 0,0-1 0 0 0,5-13-87 0 0,-10 21 3 0 0,-1 0 1 0 0,-1-1-1 0 0,0 1 0 0 0,0 0 0 0 0,-1-1 0 0 0,0 1 0 0 0,0-1 0 0 0,-1 0 1 0 0,-1 0-1 0 0,0 0 0 0 0,0 1 0 0 0,-1-1 0 0 0,0 0 0 0 0,0 0 1 0 0,-1 1-1 0 0,-1-1 0 0 0,1 1 0 0 0,-2 0 0 0 0,1-1 0 0 0,-1 1 1 0 0,-1 1-1 0 0,1-1 0 0 0,-5-4-3 0 0,4 5-63 0 0,-1 0 0 0 0,0 0 1 0 0,0 1-1 0 0,0 0 0 0 0,-1 0 0 0 0,-1 1 1 0 0,1 0-1 0 0,-1 0 0 0 0,0 1 1 0 0,0 0-1 0 0,0 0 0 0 0,-1 0 0 0 0,0 2 1 0 0,0-1-1 0 0,0 1 0 0 0,0 0 0 0 0,0 1 1 0 0,-1 0-1 0 0,1 0 0 0 0,-1 1 1 0 0,1 0-1 0 0,-1 1 0 0 0,0 0 0 0 0,1 1 1 0 0,-1 0-1 0 0,1 0 0 0 0,-1 1 0 0 0,-8 2 63 0 0,-11 11-1085 0 0,2 0-1 0 0,0 2 0 0 0,0 0 1 0 0,2 2-1 0 0,0 1 0 0 0,1 1 0 0 0,2 1 1 0 0,0 2-1 0 0,0 0 1086 0 0,18-19-427 0 0,-42 45-3264 0 0,18-14-2409 0 0,14-16-2594 0 0</inkml:trace>
  <inkml:trace contextRef="#ctx0" brushRef="#br0" timeOffset="416.964">0 466 0 0 0,'0'0'2702'0'0,"0"0"1129"0"0,0 0 125 0 0,0 0-653 0 0,0 0-1010 0 0,0 0-841 0 0,0 0-368 0 0,0 0-126 0 0,0 0-95 0 0,0 0-66 0 0,0 0-42 0 0,0 0-53 0 0,0 0-46 0 0,12-18-71 0 0,55-79 393 0 0,-52 82-668 0 0,0 1 0 0 0,2 0 1 0 0,-1 1-1 0 0,2 1 1 0 0,0 1-1 0 0,0 0 0 0 0,1 1 1 0 0,0 1-1 0 0,0 1 0 0 0,1 1 1 0 0,18-4-311 0 0,43 3 89 0 0,-42 48-44 0 0,-29-25-23 0 0,2 2 19 0 0,-10-12-6 0 0,1-1 0 0 0,-1 1 0 0 0,1-1-1 0 0,0 0 1 0 0,1 0 0 0 0,-1 0 0 0 0,1 0 0 0 0,0-1-1 0 0,-1 1 1 0 0,1-1 0 0 0,1 0 0 0 0,-1 0-1 0 0,0 0 1 0 0,1-1 0 0 0,0 0 0 0 0,-1 0 0 0 0,1 0-1 0 0,0 0 1 0 0,0-1 0 0 0,0 0 0 0 0,0 0-1 0 0,0 0 1 0 0,2 0-35 0 0,13 0 315 0 0,-15 0-247 0 0,0-1-1 0 0,1 1 1 0 0,-1-1-1 0 0,0 0 1 0 0,0 0-1 0 0,1-1 1 0 0,-1 1-1 0 0,0-1 1 0 0,0 0-1 0 0,1-1 1 0 0,-1 1-1 0 0,0-1 1 0 0,0 0 0 0 0,4-3-68 0 0,12-1-6656 0 0,-12 5-3767 0 0,-6 1-2469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4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89 203 18084 0 0,'0'0'1667'0'0,"0"0"-820"0"0,0 0-275 0 0,0 0 187 0 0,0 0 200 0 0,0 0 49 0 0,0 0-149 0 0,0 0-231 0 0,0 0-180 0 0,0 0-112 0 0,0 0-117 0 0,0 0-79 0 0,0 0-56 0 0,-11 29-56 0 0,-37 89-18 0 0,21-29-947 0 0,25-82 27 0 0,2-3-4894 0 0,0-4-4863 0 0</inkml:trace>
  <inkml:trace contextRef="#ctx0" brushRef="#br0" timeOffset="662.503">244 413 11290 0 0,'0'0'1739'0'0,"0"0"-404"0"0,0 0 66 0 0,0 0 196 0 0,0 0 5 0 0,0 0-198 0 0,0 0-359 0 0,0 0-325 0 0,0 0-199 0 0,0 0-93 0 0,0 0-25 0 0,0 0-15 0 0,0 0-50 0 0,16-19-32 0 0,49-59-43 0 0,36-82 674 0 0,-88 142-955 0 0,-13 17-40 0 0,0 1 1 0 0,0 0-58 0 0,0 0-54 0 0,0 0-42 0 0,0 23-210 0 0,1-14 425 0 0,0 0 0 0 0,0 0 0 0 0,0 0-1 0 0,1-1 1 0 0,1 1 0 0 0,0 0 0 0 0,0-1 0 0 0,0 1 0 0 0,1-1 0 0 0,0 0 0 0 0,1-1-1 0 0,0 1 1 0 0,0-1 0 0 0,0 1 0 0 0,1-2 0 0 0,0 1 0 0 0,1-1 0 0 0,0 0 0 0 0,0 0-1 0 0,0 0 1 0 0,3 1-4 0 0,-2-3 148 0 0,1 0 0 0 0,-1 0 0 0 0,1-1 0 0 0,0 0 0 0 0,0-1 0 0 0,0 0 0 0 0,0 0 0 0 0,1-1-1 0 0,-1 0 1 0 0,0-1 0 0 0,1 0 0 0 0,-1 0 0 0 0,0-1 0 0 0,1 0 0 0 0,-1 0 0 0 0,0-1 0 0 0,0-1 0 0 0,0 0-1 0 0,0 0 1 0 0,-1 0 0 0 0,4-3-148 0 0,-5 2 119 0 0,0 0 0 0 0,-1-1 0 0 0,0 0 0 0 0,0 0 0 0 0,0 0-1 0 0,0-1 1 0 0,-1 0 0 0 0,0 0 0 0 0,0 0 0 0 0,0-1 0 0 0,-1 0 0 0 0,0 0 0 0 0,-1 0-1 0 0,1 0 1 0 0,-1 0 0 0 0,-1-1 0 0 0,1 1 0 0 0,-1-1 0 0 0,-1 0 0 0 0,1 0-1 0 0,-1 0 1 0 0,-1 0 0 0 0,1-4-119 0 0,16-154-1161 0 0,-19 162-908 0 0,-1 4-6575 0 0,1 0-3854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41 453 0 0 0,'0'0'499'0'0,"0"0"688"0"0,0 0 342 0 0,0 0 182 0 0,0 0 110 0 0,0 0-17 0 0,0 0-73 0 0,-3 6-138 0 0,-9 18-176 0 0,9-18-150 0 0,3-6-153 0 0,0 0-118 0 0,0 0-85 0 0,0 0-58 0 0,0 0-51 0 0,0 0-21 0 0,0 0-23 0 0,0 0-26 0 0,0 0 11 0 0,0 0-20 0 0,0 0-71 0 0,-17-40 1674 0 0,15 26-2205 0 0,0-1 0 0 0,1 1 0 0 0,0-1 0 0 0,2 1 0 0 0,-1 0 0 0 0,2-1 1 0 0,0 1-1 0 0,1 0 0 0 0,0 0 0 0 0,1 0 0 0 0,0 0 0 0 0,1 0 1 0 0,7-11-122 0 0,0 4 33 0 0,1 0 1 0 0,1 1-1 0 0,0 0 1 0 0,2 1 0 0 0,0 1-1 0 0,1 1 1 0 0,1 0 0 0 0,0 1-1 0 0,18-11-33 0 0,-30 23 0 0 0,1-1 1 0 0,0 1-1 0 0,0 1 0 0 0,0-1 0 0 0,0 1 1 0 0,0 0-1 0 0,1 1 0 0 0,0 0 0 0 0,-1 0 0 0 0,1 1 1 0 0,0-1-1 0 0,0 2 0 0 0,3-1 0 0 0,3 38-44 0 0,-12 157 155 0 0,-2-32-101 0 0,0-161-11 0 0,0-1-20 0 0,0-1 22 0 0,0-1 8 0 0,24-48 209 0 0,2 16-204 0 0,0 0 0 0 0,2 2 0 0 0,1 0 0 0 0,17-11-14 0 0,-17 16-12 0 0,-12 10 9 0 0,0 0 0 0 0,1 1 0 0 0,1 1 0 0 0,1 1 0 0 0,0 0 0 0 0,1 1 0 0 0,0 2 0 0 0,0 0 0 0 0,20-6 3 0 0,-39 17-1 0 0,0-1-1 0 0,0 1 1 0 0,0 0 0 0 0,0 0 0 0 0,0 0 0 0 0,0 0-1 0 0,0 1 1 0 0,0-1 0 0 0,0 1 0 0 0,0-1-1 0 0,0 1 1 0 0,0-1 0 0 0,0 1 0 0 0,0 0-1 0 0,0 0 1 0 0,-1 0 0 0 0,1 0 0 0 0,0 0-1 0 0,-1 1 1 0 0,1-1 0 0 0,-1 0 0 0 0,1 1-1 0 0,-1-1 1 0 0,1 1 0 0 0,-1-1 0 0 0,0 1-1 0 0,0 0 1 0 0,0 0 0 0 0,0-1 0 0 0,0 1-1 0 0,0 0 1 0 0,-1 0 0 0 0,1 0 0 0 0,-1 0-1 0 0,1 0 1 0 0,-1 0 0 0 0,0 0 0 0 0,1 0-1 0 0,-1 0 1 0 0,0 0 0 0 0,0 0 0 0 0,-1 0-1 0 0,1 0 1 0 0,0 0 0 0 0,-1 0 0 0 0,1 0-1 0 0,-1 0 1 0 0,0 0 0 0 0,1 0 0 0 0,-1 0-1 0 0,-1 1 2 0 0,2 15 17 0 0,-32 152 87 0 0,10-83-93 0 0,11-3-108 0 0,11-83 23 0 0,0-1-54 0 0,0 0-36 0 0,0 0-74 0 0,0 0-93 0 0,31-23-3825 0 0,-7 3-2969 0 0,-23 19 6181 0 0,8-7-10540 0 0</inkml:trace>
  <inkml:trace contextRef="#ctx0" brushRef="#br0" timeOffset="664.498">1393 110 12395 0 0,'0'0'2016'0'0,"0"0"-452"0"0,0 0-111 0 0,0 0 30 0 0,0 0-130 0 0,0 0-203 0 0,0 0-310 0 0,0 0-192 0 0,0 0-77 0 0,0 0-99 0 0,0 0-81 0 0,0 0-74 0 0,0 0-55 0 0,-10 0-49 0 0,-73 8 372 0 0,68-4-538 0 0,0 2 0 0 0,1 0 0 0 0,0 0 0 0 0,0 2 0 0 0,1-1 0 0 0,0 2 0 0 0,0 0 0 0 0,1 0 0 0 0,0 1-1 0 0,0 1 1 0 0,1 0 0 0 0,1 0 0 0 0,0 1 0 0 0,0 1 0 0 0,1-1 0 0 0,1 2 0 0 0,0-1 0 0 0,1 1 0 0 0,1 0-1 0 0,0 1 1 0 0,0-1 0 0 0,2 1 0 0 0,0 0 0 0 0,-2 13-47 0 0,6-23 3 0 0,-1-3 1 0 0,0 0-1 0 0,0-1 1 0 0,1 1-1 0 0,-1 0 1 0 0,1 0-1 0 0,-1 0 0 0 0,1 0 1 0 0,0 0-1 0 0,0 0 1 0 0,0 0-1 0 0,0 0 1 0 0,0 0-1 0 0,0 0 1 0 0,1 0-1 0 0,-1 0 1 0 0,1 0-1 0 0,-1 0 1 0 0,1-1-1 0 0,0 1 1 0 0,-1 0-1 0 0,1 0 1 0 0,0 0-1 0 0,0-1 0 0 0,0 1 1 0 0,1-1-1 0 0,-1 1 1 0 0,0-1-1 0 0,1 1 1 0 0,-1-1-1 0 0,0 0 1 0 0,1 1-1 0 0,0-1 1 0 0,-1 0-1 0 0,1 0 1 0 0,0 0-1 0 0,-1 0 1 0 0,1-1-1 0 0,0 1 0 0 0,0 0 1 0 0,0-1-1 0 0,0 1 1 0 0,0-1-1 0 0,0 0 1 0 0,0 1-1 0 0,0-1 1 0 0,0 0-4 0 0,8 0 94 0 0,-1 0 1 0 0,1 0-1 0 0,-1-1 1 0 0,0 0-1 0 0,1-1 1 0 0,-1 0-1 0 0,0-1 1 0 0,0 1-1 0 0,0-2 1 0 0,-1 1-1 0 0,1-1 1 0 0,-1-1-1 0 0,0 1 1 0 0,2-3-95 0 0,147-139 868 0 0,-137 122-814 0 0,1 2-1 0 0,1 0 0 0 0,1 1 1 0 0,1 1-1 0 0,0 1 0 0 0,2 1 0 0 0,11-5-53 0 0,-34 24 0 0 0,-1-1 1 0 0,0 1-1 0 0,0 0 0 0 0,1 1 0 0 0,-1-1 0 0 0,0 0 0 0 0,0 0 0 0 0,0 1 0 0 0,0 0 0 0 0,0-1 0 0 0,0 1 0 0 0,-1 0 0 0 0,1 0 1 0 0,-1 0-1 0 0,1 0 0 0 0,-1 0 0 0 0,1 0 0 0 0,-1 0 0 0 0,0 0 0 0 0,0 1 0 0 0,0-1 0 0 0,-1 0 0 0 0,1 1 0 0 0,0-1 1 0 0,-1 1-1 0 0,0-1 0 0 0,1 1 0 0 0,-1-1 0 0 0,0 1 0 0 0,0-1 0 0 0,0 1 0 0 0,-1-1 0 0 0,1 1 0 0 0,-1-1 0 0 0,0 2 1 0 0,3 9 7 0 0,14 119 1 0 0,-5 1-1 0 0,-7 0 1 0 0,-5 13-9 0 0,1-128 4 0 0,-1-1 0 0 0,-1 1 0 0 0,0 0 0 0 0,-2-1 0 0 0,0 1 1 0 0,-1-1-1 0 0,0 0 0 0 0,-1-1 0 0 0,-1 1 0 0 0,-1-1 0 0 0,0 0 0 0 0,-2-1 1 0 0,1 0-1 0 0,-2-1 0 0 0,0 0 0 0 0,0 0 0 0 0,-1-1 0 0 0,-12 9-4 0 0,3-5 9 0 0,15-11-6 0 0,0-1 0 0 0,-1 1 0 0 0,1-1 1 0 0,-1 0-1 0 0,0 0 0 0 0,-1-1 0 0 0,1 0 1 0 0,-1-1-1 0 0,0 1 0 0 0,0-1 0 0 0,0-1 1 0 0,0 1-1 0 0,0-2 0 0 0,0 1 0 0 0,-1-1 1 0 0,1 0-1 0 0,-1-1 0 0 0,0 1-3 0 0,5-3-1 0 0,1 0 1 0 0,0-1-1 0 0,0 1 0 0 0,1 0 1 0 0,-1-1-1 0 0,0 1 0 0 0,1-1 0 0 0,0 0 1 0 0,-1 0-1 0 0,1 0 0 0 0,0 0 1 0 0,1 0-1 0 0,-1-1 0 0 0,0 1 1 0 0,1 0-1 0 0,0-1 0 0 0,0 1 0 0 0,0-1 1 0 0,0 0-1 0 0,0 1 0 0 0,1-1 1 0 0,0 0-1 0 0,0 1 0 0 0,0-1 1 0 0,0-2 0 0 0,0 4-2 0 0,-1-17-2 0 0,1 0-1 0 0,0 0 0 0 0,2 0 1 0 0,0 0-1 0 0,1 1 1 0 0,1-1-1 0 0,0 1 0 0 0,2-1 1 0 0,0 2-1 0 0,1-1 0 0 0,1 1 1 0 0,0 0-1 0 0,2 0 0 0 0,7-10 5 0 0,8-9-55 0 0,2 1-1 0 0,1 2 1 0 0,1 0-1 0 0,2 2 1 0 0,30-23 55 0 0,-43 38-625 0 0,15-13-433 0 0,-21 22-3487 0 0,-1 1-3897 0 0,-5 5-3751 0 0</inkml:trace>
  <inkml:trace contextRef="#ctx0" brushRef="#br0" timeOffset="1323.668">2122 99 10274 0 0,'0'0'2538'0'0,"0"0"-588"0"0,0 0-224 0 0,0 0-97 0 0,0 0-156 0 0,0 0-180 0 0,0 0-270 0 0,0 0-155 0 0,0 0-136 0 0,0 0-142 0 0,0 0-90 0 0,0 0-57 0 0,0 0-41 0 0,-1-9-19 0 0,-2-28-11 0 0,2 34-334 0 0,0 1 0 0 0,1 0-1 0 0,-1 0 1 0 0,0 0 0 0 0,-1 0 0 0 0,1 0-1 0 0,0 0 1 0 0,0 1 0 0 0,-1-1 0 0 0,1 0-1 0 0,-1 1 1 0 0,0-1 0 0 0,1 1 0 0 0,-1-1-1 0 0,0 1 1 0 0,0 0 0 0 0,0 0 0 0 0,0 0-1 0 0,0 0 1 0 0,0 0 0 0 0,0 0 0 0 0,0 1-1 0 0,-1-1 1 0 0,1 0 0 0 0,0 1 0 0 0,0 0-1 0 0,0 0 1 0 0,-1-1 0 0 0,1 2 0 0 0,0-1-1 0 0,0 0 1 0 0,-1 0 0 0 0,1 1 0 0 0,0-1-1 0 0,0 1 1 0 0,0-1 0 0 0,-1 1 0 0 0,1 0-1 0 0,0 0 1 0 0,0 0 0 0 0,0 0 0 0 0,0 0-1 0 0,0 1-37 0 0,0-1-6 0 0,-3 0 9 0 0,-1 1-1 0 0,1 0 1 0 0,-1 1-1 0 0,1-1 1 0 0,0 1-1 0 0,0 0 1 0 0,0 1 0 0 0,0-1-1 0 0,1 1 1 0 0,-1-1-1 0 0,1 2 1 0 0,0-1-1 0 0,0 0 1 0 0,0 1 0 0 0,1-1-1 0 0,0 1 1 0 0,-2 3-3 0 0,4-6 2 0 0,1 0 1 0 0,-1 1-1 0 0,0-1 1 0 0,1 0-1 0 0,0 1 1 0 0,-1-1 0 0 0,1 1-1 0 0,0-1 1 0 0,0 0-1 0 0,0 1 1 0 0,1-1-1 0 0,-1 1 1 0 0,0-1-1 0 0,1 0 1 0 0,0 1 0 0 0,0-1-1 0 0,-1 0 1 0 0,1 0-1 0 0,0 0 1 0 0,1 1-1 0 0,-1-1 1 0 0,0 0-1 0 0,1 0 1 0 0,-1-1 0 0 0,1 1-1 0 0,-1 0 1 0 0,1 0-1 0 0,0-1 1 0 0,0 1-1 0 0,0-1 1 0 0,0 0 0 0 0,0 1-1 0 0,0-1 1 0 0,0 0-1 0 0,0 0 1 0 0,1 0-1 0 0,1 0-2 0 0,149 65 480 0 0,-150-65-467 0 0,0 1-1 0 0,0 0 0 0 0,0 0 0 0 0,0 1 1 0 0,0-1-1 0 0,-1 1 0 0 0,1-1 0 0 0,-1 1 0 0 0,0 0 1 0 0,0 0-1 0 0,0 0 0 0 0,0 0 0 0 0,0 0 1 0 0,0 0-1 0 0,-1 0 0 0 0,0 1 0 0 0,0-1 0 0 0,0 1 1 0 0,0-1-1 0 0,0 1 0 0 0,-1-1 0 0 0,1 1 1 0 0,-1-1-1 0 0,0 1-12 0 0,0 18 134 0 0,1-16-114 0 0,0 0-1 0 0,-1 0 1 0 0,0 0 0 0 0,0-1-1 0 0,-1 1 1 0 0,1 0 0 0 0,-1 0 0 0 0,-1 0-1 0 0,1 0 1 0 0,-1-1 0 0 0,0 1-1 0 0,0-1 1 0 0,-1 1 0 0 0,1-1 0 0 0,-1 0-1 0 0,-1 1-19 0 0,-1 1 29 0 0,-1 1-1 0 0,0-1 1 0 0,-1 0-1 0 0,1-1 1 0 0,-1 0-1 0 0,-1 0 1 0 0,1 0-1 0 0,-1-1 1 0 0,0 0-1 0 0,0-1 1 0 0,-1 0-1 0 0,1 0 1 0 0,-5 1-29 0 0,-64 10 99 0 0,63-15-115 0 0,10 1-4 0 0,0-1 1 0 0,0 1-1 0 0,0-1 0 0 0,0 0 0 0 0,0 0 1 0 0,-1-1-1 0 0,1 1 0 0 0,0-1 0 0 0,0 0 1 0 0,0 0-1 0 0,0 0 0 0 0,0 0 0 0 0,0-1 0 0 0,1 0 1 0 0,-1 0-1 0 0,0 0 0 0 0,1 0 0 0 0,-1 0 1 0 0,1-1-1 0 0,-1 0 20 0 0,4-19-2782 0 0,9 11-4481 0 0,-3 7-4643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10 446 10322 0 0,'0'0'1669'0'0,"0"0"-200"0"0,0 0 4 0 0,0 0 72 0 0,0 0-47 0 0,0 0-227 0 0,0 0-267 0 0,0 0-239 0 0,0 0-174 0 0,0 0-113 0 0,0 0-37 0 0,-2-12-61 0 0,-6-40-24 0 0,27 0 432 0 0,-12 42-621 0 0,10-17 153 0 0,3-7-60 0 0,2 1 1 0 0,1 1 0 0 0,1 1 0 0 0,1 1 0 0 0,2 1 0 0 0,7-4-261 0 0,-17 17 32 0 0,30-12-10 0 0,-47 28-60 0 0,4 11 52 0 0,19 268 417 0 0,-23-277-430 0 0,0 0-1 0 0,1 0 1 0 0,-1 0-1 0 0,1-1 1 0 0,-1 1 0 0 0,1 0-1 0 0,0 0 1 0 0,0-1 0 0 0,0 1-1 0 0,0-1 1 0 0,0 1-1 0 0,0-1 1 0 0,0 1 0 0 0,0-1-1 0 0,1 0 1 0 0,-1 1-1 0 0,1-1 1 0 0,-1 0 0 0 0,1 0-1 0 0,-1 0 1 0 0,1 0 0 0 0,-1 0-1 0 0,1-1 1 0 0,0 1-1 0 0,0 0 1 0 0,-1-1 0 0 0,1 1-1 0 0,0-1 1 0 0,0 0-1 0 0,0 1 1 0 0,0-1 0 0 0,-1 0-1 0 0,1 0 1 0 0,0 0 0 0 0,0-1-1 0 0,0 1 1 0 0,0 0-1 0 0,-1-1 1 0 0,1 1 0 0 0,0-1-1 0 0,0 1 1 0 0,-1-1-1 0 0,1 0 1 0 0,0 0 0 0 0,-1 0-1 0 0,1 0 1 0 0,-1 0 0 0 0,1 0-1 0 0,-1 0 1 0 0,1 0-1 0 0,-1-1 1 0 0,1 0-1 0 0,150-169 270 0 0,-97 103-205 0 0,22-31 104 0 0,-34 179-78 0 0,-34-67-79 0 0,0 1 0 0 0,-1-1 0 0 0,0 2 0 0 0,-1-1 0 0 0,-1 1 0 0 0,0 0 0 0 0,-1 0 0 0 0,-1 1 0 0 0,1 2-12 0 0,29 166-43 0 0,-15-170-2883 0 0,4-31-6624 0 0,-19 13 940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3:0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6401 0 0,'0'0'1858'0'0,"0"0"-347"0"0,0 0-56 0 0,0 0 123 0 0,0 0 2 0 0,0 0-156 0 0,0 0-242 0 0,0 0-224 0 0,0 0-153 0 0,0 0-84 0 0,0 0-64 0 0,0 0-67 0 0,0 0-64 0 0,-1 30-45 0 0,1 96-35 0 0,13-69 313 0 0,53 112 746 0 0,-65-164-1496 0 0,1-1 1 0 0,-1 1-1 0 0,1-1 0 0 0,0 1 0 0 0,0-1 0 0 0,0 1 0 0 0,1-1 0 0 0,-1 0 1 0 0,1 0-1 0 0,0-1 0 0 0,0 1 0 0 0,0 0 0 0 0,1-1 0 0 0,-1 0 1 0 0,4 2-10 0 0,-5-5 40 0 0,0 0-1 0 0,0-1 1 0 0,0 1 0 0 0,0-1 0 0 0,1 1 0 0 0,-1-1 0 0 0,0 0 0 0 0,0 0 0 0 0,0 0 0 0 0,0 0 0 0 0,-1 0 0 0 0,1 0 0 0 0,0-1 0 0 0,0 1 0 0 0,-1-1 0 0 0,1 1-1 0 0,-1-1 1 0 0,1 1 0 0 0,-1-1 0 0 0,0 0 0 0 0,1 0 0 0 0,-1 0 0 0 0,0 0 0 0 0,0 0 0 0 0,-1 0 0 0 0,1 0 0 0 0,0 0 0 0 0,-1 0 0 0 0,1-2-40 0 0,6-9 115 0 0,60-142 300 0 0,-7-16-330 0 0,-43 134-155 0 0,-17 36 26 0 0,0 1-26 0 0,0-1-275 0 0,2-2-8960 0 0,0 3-1496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4:10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636 181 0 0 0,'0'0'1330'0'0,"0"0"735"0"0,0 0 261 0 0,0 0-96 0 0,0 0-199 0 0,0 0-310 0 0,0 0-150 0 0,0 0-174 0 0,0 0-153 0 0,-3-8-90 0 0,-7-22-151 0 0,9 29-872 0 0,0-1 1 0 0,0 1-1 0 0,-1-1 1 0 0,1 1-1 0 0,0 0 1 0 0,-1-1-1 0 0,1 1 0 0 0,-1 0 1 0 0,1 0-1 0 0,-1 0 1 0 0,0 0-1 0 0,1 1 1 0 0,-1-1-1 0 0,0 0 1 0 0,0 1-1 0 0,1-1 0 0 0,-1 1 1 0 0,0 0-1 0 0,0-1 1 0 0,0 1-1 0 0,0 0 1 0 0,0 0-1 0 0,1 0 1 0 0,-1 0-1 0 0,0 1 0 0 0,-1-1-131 0 0,-2 0 222 0 0,-24 4 89 0 0,0 0-1 0 0,0 2 1 0 0,0 1-1 0 0,1 2 0 0 0,0 0 1 0 0,1 2-1 0 0,0 1 1 0 0,0 1-1 0 0,-18 13-310 0 0,-15 17 466 0 0,59-42-459 0 0,0 1 1 0 0,0 0 0 0 0,1-1-1 0 0,-1 1 1 0 0,0-1 0 0 0,1 1-1 0 0,-1 0 1 0 0,1 0 0 0 0,0-1-1 0 0,0 1 1 0 0,0 0 0 0 0,0 0-1 0 0,0-1 1 0 0,0 1 0 0 0,0 0-1 0 0,0 0 1 0 0,1-1 0 0 0,-1 1-1 0 0,1 0 1 0 0,-1-1 0 0 0,1 1-1 0 0,0 0 1 0 0,-1-1 0 0 0,1 1 0 0 0,0-1-1 0 0,0 1 1 0 0,0-1 0 0 0,0 0-1 0 0,1 1 1 0 0,-1-1 0 0 0,0 0-1 0 0,0 0 1 0 0,1 0 0 0 0,-1 0-1 0 0,1 0-7 0 0,53 36 297 0 0,-49-34-266 0 0,16 6 43 0 0,0 0-1 0 0,-1 2 0 0 0,-1 1 1 0 0,0 0-1 0 0,0 2 0 0 0,-2 0 0 0 0,1 1 1 0 0,-2 1-1 0 0,0 1 0 0 0,0 1-73 0 0,-14-14 32 0 0,0 0 0 0 0,-1 0-1 0 0,0 1 1 0 0,1-1 0 0 0,-2 1-1 0 0,1-1 1 0 0,0 1-1 0 0,-1-1 1 0 0,0 1 0 0 0,0 0-1 0 0,0 0 1 0 0,-1 0 0 0 0,0-1-1 0 0,0 1 1 0 0,0 0 0 0 0,0 0-1 0 0,-1 0 1 0 0,1 0 0 0 0,-1-1-1 0 0,-1 1 1 0 0,1 0-1 0 0,-1-1 1 0 0,1 1 0 0 0,-1-1-1 0 0,-1 0 1 0 0,1 1 0 0 0,-1-1-1 0 0,1 0 1 0 0,-1 0 0 0 0,0-1-1 0 0,-1 1 1 0 0,1 0 0 0 0,0-1-1 0 0,-1 0 1 0 0,0 0 0 0 0,0 0-1 0 0,-2 1-31 0 0,-14 9 32 0 0,0 0-1 0 0,-1-1 1 0 0,0-1-1 0 0,-1-1 0 0 0,0-1 1 0 0,-1-1-1 0 0,1-2 1 0 0,-1 0-1 0 0,-1-1 1 0 0,1-1-1 0 0,-1-1 1 0 0,-19 0-32 0 0,42-3-52 0 0,1 0-62 0 0,102-68-5726 0 0,-55 48-2052 0 0,-28 12-3706 0 0</inkml:trace>
  <inkml:trace contextRef="#ctx0" brushRef="#br0" timeOffset="331.311">809 420 9442 0 0,'0'0'2015'0'0,"0"0"-339"0"0,0 0-126 0 0,0 0 4 0 0,0 0-97 0 0,0 0-255 0 0,0 0-339 0 0,0 0-303 0 0,0 0-181 0 0,-18 32-75 0 0,-51 100-21 0 0,67-130-267 0 0,0-1 1 0 0,1 1 0 0 0,0 1 0 0 0,-1-1 0 0 0,1 0 0 0 0,0 0 0 0 0,0 0-1 0 0,0 1 1 0 0,1-1 0 0 0,-1 0 0 0 0,1 1 0 0 0,-1-1 0 0 0,1 0 0 0 0,0 1-1 0 0,-1-1 1 0 0,1 1 0 0 0,1-1 0 0 0,-1 1 0 0 0,0-1 0 0 0,0 0 0 0 0,1 1-1 0 0,0-1 1 0 0,-1 1 0 0 0,1-1 0 0 0,0 0 0 0 0,0 0 0 0 0,0 0 0 0 0,2 3-17 0 0,1 2 114 0 0,2 0 24 0 0,0-1-1 0 0,0 1 0 0 0,0-1 0 0 0,1 0 0 0 0,-1-1 1 0 0,2 1-1 0 0,-1-1 0 0 0,0-1 0 0 0,1 1 0 0 0,0-1 1 0 0,0-1-1 0 0,1 1 0 0 0,-1-1 0 0 0,0-1 0 0 0,1 0 1 0 0,0 0-1 0 0,-1 0 0 0 0,1-1 0 0 0,0-1 0 0 0,0 1 1 0 0,0-2-1 0 0,0 1 0 0 0,0-1 0 0 0,-1 0 0 0 0,1-1 1 0 0,0 0-1 0 0,-1 0 0 0 0,1-1 0 0 0,-1 0 0 0 0,0-1 1 0 0,0 0-1 0 0,0 0 0 0 0,0 0 0 0 0,6-6-137 0 0,-3 2 74 0 0,0-1-1 0 0,-1 0 1 0 0,0-1-1 0 0,0 0 1 0 0,-1 0-1 0 0,0-1 1 0 0,-1 0 0 0 0,0-1-1 0 0,-1 0 1 0 0,-1 0-1 0 0,1 0 1 0 0,-2-1-1 0 0,0 0 1 0 0,0 0-1 0 0,-1 0 1 0 0,-1-1-1 0 0,0 0 1 0 0,-1 1-1 0 0,-1-1 1 0 0,0 0-1 0 0,-1 0 1 0 0,0 0-1 0 0,-2-7-73 0 0,0 14-55 0 0,0 0-1 0 0,-1 1 0 0 0,0-1 0 0 0,-1 1 0 0 0,1-1 1 0 0,-1 1-1 0 0,-1 0 0 0 0,1 0 0 0 0,-1 1 1 0 0,0-1-1 0 0,0 1 0 0 0,0 0 0 0 0,-1 0 1 0 0,0 1-1 0 0,0 0 0 0 0,0 0 0 0 0,0 0 0 0 0,-1 1 1 0 0,0 0-1 0 0,1 0 0 0 0,-1 1 0 0 0,0-1 1 0 0,0 1-1 0 0,0 1 0 0 0,-1 0 0 0 0,1 0 0 0 0,0 0 1 0 0,-1 1-1 0 0,1 0 0 0 0,0 0 0 0 0,-1 1 1 0 0,1 0-1 0 0,0 0 0 0 0,-3 2 56 0 0,-31 12-2627 0 0,18 1-3985 0 0,13-5-5359 0 0</inkml:trace>
  <inkml:trace contextRef="#ctx0" brushRef="#br0" timeOffset="4184.962">1601 829 0 0 0,'0'0'1472'0'0,"0"0"167"0"0,0 0 210 0 0,0 0 118 0 0,0 0-52 0 0,0 0-187 0 0,0 0-261 0 0,0 0-228 0 0,0 0-180 0 0,0 0-124 0 0,0 0-88 0 0,11 5 2083 0 0,-8-4 2862 0 0,39-103-3286 0 0,-23 56-2394 0 0,2 1 1 0 0,2 1-1 0 0,2 1 1 0 0,2 1-1 0 0,1 1 1 0 0,2 1-1 0 0,2 2 1 0 0,23-20-113 0 0,-54 57 2 0 0,1-2-6 0 0,0 0 1 0 0,1 1 0 0 0,0-1-1 0 0,-1 1 1 0 0,1 0-1 0 0,0 0 1 0 0,0 0 0 0 0,0 0-1 0 0,0 0 1 0 0,0 0 0 0 0,1 1-1 0 0,-1 0 1 0 0,0-1-1 0 0,1 1 1 0 0,-1 1 0 0 0,1-1-1 0 0,-1 0 1 0 0,4 1 3 0 0,5 40-89 0 0,-12 127 133 0 0,-6-74-16 0 0,4 47-36 0 0,2-139-22 0 0,0-1 16 0 0,0 0 0 0 0,0 0 5 0 0,4-4 20 0 0,94-148 98 0 0,-69 102-126 0 0,3 1 0 0 0,2 2 0 0 0,1 1 0 0 0,24-22 17 0 0,-35 49-133 0 0,-24 49 25 0 0,-40 282 352 0 0,39-288-247 0 0,0-17 4 0 0,1-1 0 0 0,-1 0-1 0 0,1 0 1 0 0,0 1 0 0 0,1-1-1 0 0,0 0 1 0 0,0 0-1 0 0,0 1 1 0 0,1-1 0 0 0,0 0-1 0 0,0 0 1 0 0,0 0 0 0 0,1-1-1 0 0,1 4 0 0 0,5-22-3533 0 0,2-33-8181 0 0,-10 38-58 0 0</inkml:trace>
  <inkml:trace contextRef="#ctx0" brushRef="#br0" timeOffset="4722.986">2446 287 7170 0 0,'0'0'3554'0'0,"0"0"-1274"0"0,0 0-561 0 0,0 0-101 0 0,0 0-63 0 0,0 0-174 0 0,0 0-308 0 0,0 0-357 0 0,0 0-296 0 0,0 0-179 0 0,0 0-47 0 0,0 0 14 0 0,1-2 38 0 0,2 3-155 0 0,1 0-1 0 0,-1 0 0 0 0,0 1 0 0 0,0-1 0 0 0,0 1 0 0 0,0-1 0 0 0,0 1 1 0 0,-1 0-1 0 0,1 0 0 0 0,0 0 0 0 0,-1 0 0 0 0,1 1 0 0 0,-1-1 0 0 0,0 1 1 0 0,0-1-1 0 0,0 1 0 0 0,0 0 0 0 0,0 0 0 0 0,-1 0 0 0 0,1 0 0 0 0,-1 0 1 0 0,0 0-1 0 0,0 0 0 0 0,0 1 0 0 0,0-1 0 0 0,0 0 0 0 0,-1 3-90 0 0,37 214 658 0 0,-27-180-590 0 0,8-58 1425 0 0,48-162-755 0 0,-58 148-736 0 0,0-3-279 0 0,-6 11-2903 0 0,-2 23 1163 0 0,0 1-3100 0 0,-1 0 16 0 0,-1 0-6511 0 0</inkml:trace>
  <inkml:trace contextRef="#ctx0" brushRef="#br0" timeOffset="5154.404">2799 103 1888 0 0,'0'0'5522'0'0,"0"0"-2575"0"0,0 0-820 0 0,0 0-84 0 0,0 0-97 0 0,0 0-246 0 0,0 0-351 0 0,0 0-352 0 0,0 0-295 0 0,0 0-164 0 0,0 0-82 0 0,0 0-31 0 0,0 0 4 0 0,2-3-4 0 0,7-6-270 0 0,0 2-1 0 0,0-1 1 0 0,0 2 0 0 0,1-1-1 0 0,0 1 1 0 0,0 0-1 0 0,1 1 1 0 0,-1 1-1 0 0,1-1 1 0 0,0 2-1 0 0,1-1 1 0 0,2 1-155 0 0,1-2 111 0 0,94-17 496 0 0,-109 22-620 0 0,-5 15 99 0 0,-85 74 300 0 0,87-88-382 0 0,1 0 0 0 0,-1 0 0 0 0,1 0 0 0 0,0 1 0 0 0,-1-1 0 0 0,1 1 0 0 0,0 0 0 0 0,0-1 0 0 0,0 1 0 0 0,0 0 0 0 0,0 0 0 0 0,1 0 0 0 0,-1 0 0 0 0,0 1 0 0 0,1-1 0 0 0,0 0 0 0 0,-1 1 0 0 0,1-1 0 0 0,0 1 0 0 0,0-1 0 0 0,1 1 0 0 0,-1 0 0 0 0,0-1 0 0 0,1 1 0 0 0,0 0 0 0 0,-1-1 0 0 0,1 1 0 0 0,0 0 0 0 0,1 0 0 0 0,-1-1 0 0 0,0 1 0 0 0,1 0 0 0 0,-1-1 0 0 0,1 1 0 0 0,0 0 0 0 0,0-1 0 0 0,0 1 0 0 0,0-1 0 0 0,0 0 0 0 0,1 1 0 0 0,-1-1 0 0 0,1 0 0 0 0,0 0 0 0 0,-1 1 0 0 0,1-2 0 0 0,2 3-4 0 0,16 3 12 0 0,0-1 0 0 0,0 0 0 0 0,1-2 0 0 0,-1-1 0 0 0,1 0 0 0 0,0-1-1 0 0,0-1 1 0 0,0-2 0 0 0,9 0-12 0 0,3 0-943 0 0,-33 8-8974 0 0,0-6-2159 0 0</inkml:trace>
  <inkml:trace contextRef="#ctx0" brushRef="#br0" timeOffset="5432.728">2422 751 13499 0 0,'0'0'1910'0'0,"0"0"-450"0"0,0 0-54 0 0,0 0 83 0 0,0 0-59 0 0,0 0-123 0 0,0 0-182 0 0,0 0-200 0 0,32 6-184 0 0,103 19-149 0 0,-125-23-490 0 0,1 0-1 0 0,-1 0 0 0 0,1-1 1 0 0,-1-1-1 0 0,1 0 1 0 0,-1 0-1 0 0,1-1 0 0 0,-1-1 1 0 0,1 1-1 0 0,1-2-101 0 0,10-2 158 0 0,167-35 301 0 0,-159 39-1778 0 0,-18 1-9760 0 0,-10 0-1325 0 0</inkml:trace>
  <inkml:trace contextRef="#ctx0" brushRef="#br0" timeOffset="5912.137">2587 1053 10594 0 0,'0'0'1551'0'0,"0"0"-164"0"0,0 0-21 0 0,0 0 57 0 0,0 0-15 0 0,0 0-116 0 0,0 0-202 0 0,0 0-186 0 0,0 0-169 0 0,0 0-136 0 0,0 0-100 0 0,0 0-77 0 0,0 0-42 0 0,30 9-18 0 0,93 28-18 0 0,-70-31 296 0 0,-47-11-500 0 0,-2 2-114 0 0,-1-1 0 0 0,1 1-1 0 0,-1-1 1 0 0,0 0 0 0 0,0 0 0 0 0,0 0 0 0 0,0-1-1 0 0,-1 1 1 0 0,0-1 0 0 0,0 1 0 0 0,0-1 0 0 0,0 0-1 0 0,-1 0 1 0 0,0 0 0 0 0,0 0 0 0 0,0 0 0 0 0,-1 0-1 0 0,1 0 1 0 0,-1 0 0 0 0,0 0 0 0 0,-1 0 0 0 0,1 0-1 0 0,-1 0 1 0 0,0 0 0 0 0,0 0 0 0 0,-1 0 0 0 0,0 0-1 0 0,1 1 1 0 0,-2-1 0 0 0,1 1 0 0 0,0-1 0 0 0,-1 1-1 0 0,0 0 1 0 0,0 0 0 0 0,0 0 0 0 0,0 0-1 0 0,-1 0 1 0 0,-2-1-26 0 0,4 2-13 0 0,0 0 0 0 0,0 1 0 0 0,0 0-1 0 0,-1-1 1 0 0,1 1 0 0 0,-1 0 0 0 0,1 0-1 0 0,-1 0 1 0 0,0 1 0 0 0,0-1 0 0 0,0 1-1 0 0,0-1 1 0 0,0 1 0 0 0,0 0 0 0 0,0 0-1 0 0,0 0 1 0 0,0 1 0 0 0,0-1 0 0 0,-1 1 0 0 0,1 0-1 0 0,0-1 1 0 0,0 1 0 0 0,-1 1 0 0 0,1-1-1 0 0,0 1 1 0 0,0-1 0 0 0,-1 1 0 0 0,1 0-1 0 0,0 0 1 0 0,0 0 0 0 0,0 0 0 0 0,0 1-1 0 0,0-1 1 0 0,0 1 0 0 0,1 0 0 0 0,-1 0 0 0 0,1 0-1 0 0,-1 0 1 0 0,1 0 0 0 0,-2 2 13 0 0,-5 7 7 0 0,0 0 0 0 0,1 1 1 0 0,0 0-1 0 0,1 0 0 0 0,1 1 1 0 0,0-1-1 0 0,0 2 0 0 0,1-1 0 0 0,1 0 1 0 0,0 1-1 0 0,1 0 0 0 0,1 0 0 0 0,0 1-7 0 0,-11 210 721 0 0,11-78 212 0 0,1-144-963 0 0,-1 0-1 0 0,0 0 1 0 0,0 0-1 0 0,0 0 1 0 0,0-1-1 0 0,-1 1 1 0 0,1-1-1 0 0,-1 1 0 0 0,1-1 1 0 0,-1 0-1 0 0,0 0 1 0 0,0 0-1 0 0,0 0 1 0 0,0-1-1 0 0,0 1 1 0 0,-1-1-1 0 0,1 0 1 0 0,0 0-1 0 0,-1 0 1 0 0,1 0-1 0 0,0-1 1 0 0,-1 1-1 0 0,1-1 1 0 0,-1 0-1 0 0,1 0 1 0 0,-1 0-1 0 0,1 0 1 0 0,-1-1-1 0 0,1 1 0 0 0,0-1 1 0 0,-2 0 30 0 0,-5 1-666 0 0,-10-5-2282 0 0,9-4-5783 0 0,6 4-3393 0 0</inkml:trace>
  <inkml:trace contextRef="#ctx0" brushRef="#br0" timeOffset="6481.258">3173 641 5145 0 0,'0'0'4032'0'0,"0"0"-1284"0"0,0 0-563 0 0,0 0-142 0 0,0 0-168 0 0,0 0-281 0 0,0 0-357 0 0,0 0-333 0 0,0 0-245 0 0,0 0-139 0 0,0 0-53 0 0,0 0-30 0 0,0 0-12 0 0,14-11 1007 0 0,183-23 1098 0 0,-149 24-2605 0 0,-51 9-2676 0 0,-6-1-1431 0 0,3 1-4258 0 0,2 1-3425 0 0</inkml:trace>
  <inkml:trace contextRef="#ctx0" brushRef="#br0" timeOffset="6783.782">3202 799 11731 0 0,'0'0'2059'0'0,"0"0"-240"0"0,0 0-35 0 0,0 0 4 0 0,0 0-130 0 0,0 0-239 0 0,0 0-223 0 0,0 0-217 0 0,0 0-169 0 0,0 0-131 0 0,0 0-153 0 0,0 0-135 0 0,0 0-122 0 0,27 5-81 0 0,86 13-103 0 0,-56-23-109 0 0,-17-7-635 0 0,-15 2-5369 0 0,-18 7-5856 0 0</inkml:trace>
  <inkml:trace contextRef="#ctx0" brushRef="#br0" timeOffset="22584.822">1 1915 2713 0 0,'0'0'1117'0'0,"0"0"-202"0"0,0 0 145 0 0,0 0 386 0 0,0 0 290 0 0,0 0 79 0 0,0 0-212 0 0,0 0-368 0 0,0 0-312 0 0,0 0-237 0 0,0 0-153 0 0,0 0-49 0 0,0 0-10 0 0,0 0 2 0 0,0 0 9 0 0,0 0-26 0 0,0 0-31 0 0,0 0-35 0 0,0 0-1 0 0,0 0 6 0 0,0 0 6 0 0,0 0 29 0 0,0 0-38 0 0,0 0-16 0 0,0 0-4 0 0,0 0-30 0 0,0 0-8 0 0,0 0-24 0 0,0 0-40 0 0,39 7 2395 0 0,253-6-904 0 0,-198-9-1370 0 0,-94 8-374 0 0,0 0 0 0 0,0 0-6 0 0,0 0 8 0 0,0 0 8 0 0,0 0-8 0 0,0 0-16 0 0,0 0-25 0 0,0 0-5 0 0,0 0-7 0 0,0 0-31 0 0,0 0-32 0 0,0 0-26 0 0,0 0-56 0 0,0 0-85 0 0,0 0-191 0 0,0 0-311 0 0,-15 3-14472 0 0,13 1 4487 0 0</inkml:trace>
  <inkml:trace contextRef="#ctx0" brushRef="#br0" timeOffset="22868.184">16 2183 9810 0 0,'0'0'1119'0'0,"0"0"-387"0"0,0 0-4 0 0,0 0 386 0 0,0 0 304 0 0,0 0 90 0 0,0 0-92 0 0,0 0-225 0 0,0 0-169 0 0,0 0-142 0 0,0 0-84 0 0,0 0-80 0 0,0 0-65 0 0,26 1-56 0 0,83 1-71 0 0,29-16 887 0 0,-32 7-2699 0 0,-95 2-985 0 0,-4-5-3941 0 0,-4 4-43 0 0,-2 5-3342 0 0</inkml:trace>
  <inkml:trace contextRef="#ctx0" brushRef="#br0" timeOffset="23417.387">150 1620 5729 0 0,'0'0'2961'0'0,"0"0"-1470"0"0,0 0-328 0 0,0 0 161 0 0,0 0 207 0 0,0 0 53 0 0,0 0-207 0 0,0 0-417 0 0,0 0-420 0 0,0 0-243 0 0,0 0-49 0 0,0 0 75 0 0,-1 4 79 0 0,1-2-328 0 0,0 0 0 0 0,0 0 0 0 0,1 0 0 0 0,-1 0 0 0 0,0 1 1 0 0,1-1-1 0 0,-1 0 0 0 0,1 0 0 0 0,0 0 0 0 0,-1 0 1 0 0,1 0-1 0 0,0 0 0 0 0,0-1 0 0 0,1 1 0 0 0,-1 0 0 0 0,0 0 1 0 0,0-1-1 0 0,1 1 0 0 0,-1-1 0 0 0,1 1 0 0 0,0-1 0 0 0,-1 0 1 0 0,2 1-75 0 0,4 5 178 0 0,23 20 660 0 0,1-1 0 0 0,1-2 0 0 0,1-1-1 0 0,26 13-837 0 0,152 48 751 0 0,-148-64-673 0 0,-58-19-72 0 0,-1 0 0 0 0,0 1 0 0 0,0 0 0 0 0,0 0 1 0 0,0 0-1 0 0,0 0 0 0 0,0 0 0 0 0,-1 1 1 0 0,1 0-1 0 0,-1 0 0 0 0,0 0 0 0 0,1 0 0 0 0,-1 0 1 0 0,-1 1-1 0 0,1-1 0 0 0,0 1 0 0 0,-1 0 1 0 0,0 0-1 0 0,0 0 0 0 0,0 0 0 0 0,0 0 0 0 0,-1 0 1 0 0,0 0-1 0 0,0 0 0 0 0,0 1 0 0 0,0-1 1 0 0,0 1-1 0 0,-1-1 0 0 0,0 1 0 0 0,0-1-6 0 0,-2 5 40 0 0,-1 0 0 0 0,0 0 0 0 0,0-1 0 0 0,-1 0 0 0 0,0 1 0 0 0,-1-1 0 0 0,1-1 0 0 0,-2 1 0 0 0,1-1 0 0 0,-1 0 0 0 0,0 0 0 0 0,0 0 0 0 0,-1-1 0 0 0,-5 4-40 0 0,-2 4 32 0 0,-158 129 242 0 0,49-58-11 0 0,111-79-778 0 0,23-15-1790 0 0,4 1-1272 0 0,-4 2-3611 0 0,-6 5-4576 0 0</inkml:trace>
  <inkml:trace contextRef="#ctx0" brushRef="#br0" timeOffset="23929.823">1166 1826 8402 0 0,'0'0'2190'0'0,"0"0"-814"0"0,0 0-463 0 0,0 0-84 0 0,0 0 81 0 0,0 0 87 0 0,0 0-10 0 0,0 0-90 0 0,0 0-110 0 0,0 0-40 0 0,0 0-22 0 0,0 0-54 0 0,0 0-36 0 0,7 21-18 0 0,37 143 1029 0 0,-22-76-738 0 0,4 0 0 0 0,36 81-908 0 0,-39-132 654 0 0,-14-56 810 0 0,152-377-393 0 0,-98 248-1310 0 0,-62 142-802 0 0,7-11 1779 0 0,-4 16-4968 0 0,1 3-5158 0 0,0 2-2441 0 0</inkml:trace>
  <inkml:trace contextRef="#ctx0" brushRef="#br0" timeOffset="24506.206">1939 1929 3001 0 0,'0'0'1609'0'0,"0"0"104"0"0,0 0 331 0 0,0 0 315 0 0,0 0 24 0 0,0 0-297 0 0,0 0-484 0 0,0 0-446 0 0,0 0-266 0 0,0 0-118 0 0,0 0-39 0 0,0 0-4 0 0,0 0-12 0 0,3 11 4884 0 0,53 4-4234 0 0,253-11-73 0 0,-336 2-7572 0 0,8 3-4991 0 0,12-6-360 0 0</inkml:trace>
  <inkml:trace contextRef="#ctx0" brushRef="#br0" timeOffset="24756.176">2011 2176 5025 0 0,'0'0'2675'0'0,"0"0"-553"0"0,0 0-204 0 0,0 0 20 0 0,0 0-13 0 0,0 0-178 0 0,0 0-286 0 0,0 0-241 0 0,0 0-129 0 0,0 0-34 0 0,0 0-24 0 0,0 0-96 0 0,0 0-131 0 0,12 3-118 0 0,90 11 761 0 0,43-54-1242 0 0,-142 39-389 0 0,0-1-1092 0 0,-1 2-5321 0 0,-2 0-5363 0 0</inkml:trace>
  <inkml:trace contextRef="#ctx0" brushRef="#br0" timeOffset="25793.276">3191 1837 3705 0 0,'0'0'2923'0'0,"0"0"-860"0"0,0 0-217 0 0,0 0 108 0 0,0 0 86 0 0,0 0-170 0 0,0 0-365 0 0,0 0-378 0 0,0 0-292 0 0,0 0-165 0 0,0 0-102 0 0,0 0-31 0 0,-5-1-21 0 0,-3-2-325 0 0,0 1 1 0 0,1 1-1 0 0,-1-1 0 0 0,0 1 0 0 0,0 1 0 0 0,0 0 0 0 0,0 0 0 0 0,0 0 0 0 0,1 1 0 0 0,-1 0 0 0 0,0 0 0 0 0,0 1 1 0 0,1 0-1 0 0,-3 1-191 0 0,-7 5 27 0 0,1 1 0 0 0,0 0 0 0 0,0 1 0 0 0,0 1 0 0 0,2 0 0 0 0,-1 1 0 0 0,1 1 0 0 0,1 0 0 0 0,1 1 0 0 0,-1 0 0 0 0,1 2-27 0 0,1 0-9 0 0,2 1 0 0 0,-1 0 1 0 0,2 0-1 0 0,0 1 0 0 0,1-1 0 0 0,1 2 1 0 0,0-1-1 0 0,2 1 0 0 0,0 0 0 0 0,1 0 0 0 0,1 0 1 0 0,1 6 8 0 0,0-22 6 0 0,1 0-1 0 0,-1 0 1 0 0,1 0 0 0 0,0 0 0 0 0,0 0 0 0 0,0 0-1 0 0,1 0 1 0 0,-1 0 0 0 0,1 0 0 0 0,0 0 0 0 0,0 0 0 0 0,0 0-1 0 0,0 0 1 0 0,0-1 0 0 0,0 1 0 0 0,1 0 0 0 0,-1-1 0 0 0,1 1-1 0 0,0-1 1 0 0,0 1 0 0 0,0-1 0 0 0,0 0 0 0 0,0 0 0 0 0,0 0-1 0 0,1 0 1 0 0,-1 0 0 0 0,1 0 0 0 0,0-1 0 0 0,-1 1-1 0 0,1-1 1 0 0,0 0 0 0 0,0 0 0 0 0,0 0 0 0 0,-1 0 0 0 0,1 0-1 0 0,0-1 1 0 0,0 1 0 0 0,2-1-6 0 0,13-4 109 0 0,-2 0 0 0 0,1-2 0 0 0,0 0 0 0 0,-1 0 0 0 0,0-2 0 0 0,-1 0 0 0 0,0-1 1 0 0,0 0-1 0 0,-1-1 0 0 0,0-1 0 0 0,0-1 0 0 0,-2 1 0 0 0,1-2 0 0 0,-1 0 0 0 0,-1 0 0 0 0,-1-1 0 0 0,0-1 0 0 0,1-2-109 0 0,183-197 222 0 0,-193 214-226 0 0,-1 0 1 0 0,1 0 0 0 0,-1 0-1 0 0,1 0 1 0 0,0 0 0 0 0,-1 0-1 0 0,1 0 1 0 0,-1 0 0 0 0,1 0-1 0 0,-1 0 1 0 0,1 0 0 0 0,-1 0-1 0 0,1 0 1 0 0,-1 0 0 0 0,1 1-1 0 0,-1-1 1 0 0,1 0 0 0 0,-1 0-1 0 0,1 1 1 0 0,-1-1 0 0 0,1 0 0 0 0,-1 1-1 0 0,1-1 1 0 0,-1 0 0 0 0,0 1-1 0 0,1-1 1 0 0,-1 1 0 0 0,0-1-1 0 0,1 0 1 0 0,-1 1 0 0 0,0-1-1 0 0,0 1 1 0 0,1-1 0 0 0,-1 1-1 0 0,0-1 1 0 0,0 1 0 0 0,0-1-1 0 0,0 1 1 0 0,0 0 0 0 0,1-1-1 0 0,-1 1 1 0 0,0-1 0 0 0,0 1 0 0 0,-1-1-1 0 0,1 1 1 0 0,0-1 0 0 0,0 1-1 0 0,0-1 1 0 0,0 1 0 0 0,0-1-1 0 0,0 1 1 0 0,-1-1 0 0 0,1 1-1 0 0,0 0 4 0 0,0 1 29 0 0,69 368 188 0 0,-58-327-207 0 0,-1 0 0 0 0,-3 0 0 0 0,-1 1 0 0 0,-2 0 0 0 0,-2 8-10 0 0,-3-44 3 0 0,0 0 0 0 0,-1-1 0 0 0,0 1 0 0 0,0-1 0 0 0,-1 0 1 0 0,0 1-1 0 0,0-1 0 0 0,0 0 0 0 0,-1-1 0 0 0,0 1 1 0 0,0-1-1 0 0,-1 0 0 0 0,0 0 0 0 0,0 0 0 0 0,-1 0 1 0 0,1-1-1 0 0,-1 0 0 0 0,0 0 0 0 0,0-1 0 0 0,-1 1 0 0 0,1-1 1 0 0,-1-1-1 0 0,0 1 0 0 0,0-1 0 0 0,-1-1 0 0 0,1 1 1 0 0,0-1-1 0 0,-1 0 0 0 0,1-1 0 0 0,-1 0 0 0 0,0 0 0 0 0,0-1 1 0 0,1 1-1 0 0,-1-2 0 0 0,0 1 0 0 0,0-1-3 0 0,5 0-1 0 0,0 0 1 0 0,0 1-1 0 0,0-1 0 0 0,0-1 0 0 0,1 1 1 0 0,-1 0-1 0 0,0-1 0 0 0,1 1 0 0 0,-1-1 1 0 0,1 0-1 0 0,-1 0 0 0 0,1 0 0 0 0,0 0 1 0 0,0 0-1 0 0,0 0 0 0 0,0 0 0 0 0,0-1 1 0 0,1 1-1 0 0,-1-1 0 0 0,1 0 0 0 0,-1 1 1 0 0,1-1-1 0 0,0 0 0 0 0,0 0 0 0 0,0 0 0 0 0,1 0 1 0 0,-1 0-1 0 0,0 0 0 0 0,1-1 1 0 0,-2-91-23 0 0,7 75-28 0 0,0 1 1 0 0,2-1-1 0 0,0 1 0 0 0,1 1 1 0 0,1-1-1 0 0,1 1 0 0 0,0 1 0 0 0,2-1 1 0 0,-1 2-1 0 0,2 0 0 0 0,0 0 1 0 0,1 2-1 0 0,1-1 0 0 0,0 2 1 0 0,1 0 50 0 0,29-20-1820 0 0,-14 15-7172 0 0,-24 13-2957 0 0</inkml:trace>
  <inkml:trace contextRef="#ctx0" brushRef="#br0" timeOffset="27435.467">2685 1565 0 0 0,'0'0'808'0'0,"0"0"957"0"0,0 0 516 0 0,0 0 281 0 0,0 0 20 0 0,0 0-303 0 0,0 0-401 0 0,0 0-368 0 0,0 0-250 0 0,0 0-122 0 0,0 0-106 0 0,-12 21-53 0 0,-85 140 1504 0 0,84-132-2153 0 0,1 0 0 0 0,1 2-1 0 0,2-1 1 0 0,1 1 0 0 0,1 1 0 0 0,2-1 0 0 0,1 1 0 0 0,2 0 0 0 0,1 0 0 0 0,1 0 0 0 0,4 27-330 0 0,1-32 49 0 0,1 0 1 0 0,2 0 0 0 0,0-1 0 0 0,2 0 0 0 0,0 0 0 0 0,2-1-1 0 0,1-1 1 0 0,1 0 0 0 0,1-1 0 0 0,1 0 0 0 0,0-1-1 0 0,2-1 1 0 0,1-1 0 0 0,15 14-50 0 0,-19-23-49 0 0,0 1 0 0 0,1-2 0 0 0,0 0 0 0 0,0-1 1 0 0,1 0-1 0 0,1-2 0 0 0,-1 0 0 0 0,1 0 0 0 0,0-2 0 0 0,0 0 0 0 0,1-2 0 0 0,-1 0 0 0 0,9 0 49 0 0,89 3-8973 0 0,-98-6-3124 0 0</inkml:trace>
  <inkml:trace contextRef="#ctx0" brushRef="#br0" timeOffset="31181.44">2718 1491 0 0 0,'0'0'405'0'0,"0"0"468"0"0,0 0 96 0 0,0 0-35 0 0,0 0 7 0 0,0 0 15 0 0,3 0 22 0 0,11-3 1 0 0,-11 3 17 0 0,-3 0 63 0 0,0 0 55 0 0,0 0 38 0 0,0 0-32 0 0,0 0-82 0 0,0 0-102 0 0,0 0-101 0 0,-25 0 1324 0 0,-113 18-934 0 0,65-14 222 0 0,30 15-607 0 0,39-17-764 0 0,-1 1 0 0 0,0-1-1 0 0,1 1 1 0 0,-1 1 0 0 0,1-1-1 0 0,0 1 1 0 0,0-1 0 0 0,0 1-1 0 0,1 0 1 0 0,0 1 0 0 0,-1-1-1 0 0,1 0 1 0 0,1 1 0 0 0,-1 0-1 0 0,1 0 1 0 0,-1-1 0 0 0,2 2-1 0 0,-1-1 1 0 0,0 0 0 0 0,1 0-1 0 0,0 0 1 0 0,0 2-76 0 0,-7 129 641 0 0,8-108-497 0 0,0 674 1523 0 0,-11-562-1304 0 0,11-139-378 0 0,12 2 890 0 0,102-10-164 0 0,55-7-264 0 0,-159 13-99 0 0,-11 1-1846 0 0,-5 0-4795 0 0,4 0-2908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4:2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4937 608 12571 0 0,'0'0'1907'0'0,"0"0"-434"0"0,0 0-232 0 0,0 0-132 0 0,0 0-146 0 0,0 0-208 0 0,0 0-226 0 0,0 0-153 0 0,-31 30-101 0 0,-95 93-76 0 0,81-68 10 0 0,43-46-175 0 0,1-6-9 0 0,0 0-1 0 0,1 1 1 0 0,-1-1 0 0 0,1 0 0 0 0,-1 0 0 0 0,1 1 0 0 0,0-1 0 0 0,0 0 0 0 0,1 0 0 0 0,-1 1 0 0 0,1-1 0 0 0,-1 0 0 0 0,1 0 0 0 0,0 0 0 0 0,0 1 0 0 0,0-1 0 0 0,1 0-1 0 0,-1-1 1 0 0,1 1 0 0 0,0 0 0 0 0,0 0 0 0 0,0-1 0 0 0,0 1 0 0 0,0-1 0 0 0,0 1 0 0 0,1-1 0 0 0,-1 0 0 0 0,1 0 0 0 0,-1 0 0 0 0,1 0 0 0 0,0-1 0 0 0,0 1-1 0 0,0-1 1 0 0,0 0 0 0 0,0 1 0 0 0,0-1 0 0 0,0-1 0 0 0,0 1 0 0 0,1 0 0 0 0,-1-1 0 0 0,0 0 0 0 0,0 1 0 0 0,4-2-25 0 0,6 4 220 0 0,0-1 0 0 0,1-1-1 0 0,-1 0 1 0 0,1-1 0 0 0,-1-1 0 0 0,1 0 0 0 0,-1 0 0 0 0,0-1-1 0 0,0-1 1 0 0,0-1 0 0 0,0 0 0 0 0,0 0 0 0 0,-1-1 0 0 0,1-1 0 0 0,-1 0-1 0 0,-1 0 1 0 0,1-1 0 0 0,-1-1 0 0 0,0 0 0 0 0,-1-1 0 0 0,0 0 0 0 0,0 0-1 0 0,-1-1 1 0 0,-1 0 0 0 0,1-1 0 0 0,-1 0 0 0 0,6-11-220 0 0,-12 17 10 0 0,0 1 1 0 0,-1-1-1 0 0,1 0 1 0 0,-1 1-1 0 0,0-1 1 0 0,0 0 0 0 0,0 0-1 0 0,-1 0 1 0 0,0 1-1 0 0,0-1 1 0 0,0 0-1 0 0,0 0 1 0 0,-1 0-1 0 0,0 0 1 0 0,0 1-1 0 0,0-1 1 0 0,0 0-1 0 0,-1 1 1 0 0,0-1-1 0 0,0 1 1 0 0,0-1 0 0 0,-1 1-1 0 0,1 0 1 0 0,-1 0-1 0 0,0 0 1 0 0,0 0-1 0 0,0 1 1 0 0,-1-1-1 0 0,1 1 1 0 0,-1 0-1 0 0,0 0 1 0 0,0 0-1 0 0,0 0 1 0 0,0 1 0 0 0,-1 0-1 0 0,1 0 1 0 0,-1 0-1 0 0,1 0 1 0 0,-1 1-1 0 0,0-1-10 0 0,-6-1-184 0 0,-1 1 1 0 0,0 1-1 0 0,0-1 0 0 0,0 2 0 0 0,0 0 0 0 0,0 0 0 0 0,0 1 1 0 0,0 0-1 0 0,0 1 0 0 0,-8 3 184 0 0,-24 9-3234 0 0,1 4-3583 0 0,25-7-5403 0 0</inkml:trace>
  <inkml:trace contextRef="#ctx0" brushRef="#br0" timeOffset="274.075">4773 810 14147 0 0,'0'0'3285'0'0,"0"0"-682"0"0,0 0-451 0 0,0 0-378 0 0,0 0-358 0 0,0 0-325 0 0,0 0-319 0 0,0 0-226 0 0,32-17-137 0 0,95-55-102 0 0,-80 51 220 0 0,18 57-278 0 0,75-22-59 0 0,-78-13-7839 0 0,-60-1-4728 0 0</inkml:trace>
  <inkml:trace contextRef="#ctx0" brushRef="#br0" timeOffset="-986.096">3801 600 9810 0 0,'0'0'2226'0'0,"0"0"-431"0"0,0 0-331 0 0,0 0-183 0 0,0 0-152 0 0,0 0-214 0 0,0 0-174 0 0,0 0-182 0 0,0 0-124 0 0,0 0-71 0 0,0 0-67 0 0,0 0-34 0 0,0 0-33 0 0,-30 29-54 0 0,-93 86-75 0 0,86-66-14 0 0,38-43-81 0 0,-2-3-11 0 0,1 0 0 0 0,0-1-1 0 0,-1 1 1 0 0,1-1-1 0 0,1 1 1 0 0,-1 0 0 0 0,0-1-1 0 0,1 1 1 0 0,-1 0-1 0 0,1-1 1 0 0,0 1 0 0 0,-1-1-1 0 0,1 1 1 0 0,0-1-1 0 0,1 0 1 0 0,-1 1 0 0 0,0-1-1 0 0,1 0 1 0 0,0 0-1 0 0,-1 0 1 0 0,1 0 0 0 0,0 0-1 0 0,0 0 1 0 0,0 0-1 0 0,0-1 1 0 0,0 1 0 0 0,0-1-1 0 0,1 1 1 0 0,-1-1-1 0 0,0 0 1 0 0,1 0 0 0 0,-1 0-1 0 0,1 0 1 0 0,-1 0-1 0 0,1-1 1 0 0,-1 1 0 0 0,1-1-1 0 0,0 0 1 0 0,-1 0-1 0 0,1 1 1 0 0,1-2 5 0 0,72-7-2045 0 0,-46-8-7127 0 0,-22 11-1269 0 0</inkml:trace>
  <inkml:trace contextRef="#ctx0" brushRef="#br0" timeOffset="-737.195">3900 696 2633 0 0,'0'0'1712'0'0,"0"0"-64"0"0,0 0 243 0 0,0 0 127 0 0,0 0-91 0 0,0 0-345 0 0,0 0-475 0 0,0 0-372 0 0,0 0-233 0 0,0 0-111 0 0,0 0-51 0 0,-8 33 6 0 0,-26 98 23 0 0,33-130-356 0 0,1-1-1 0 0,-1 1 1 0 0,0 0-1 0 0,0-1 1 0 0,1 1-1 0 0,-1 0 1 0 0,0 0-1 0 0,1 0 1 0 0,-1 0-1 0 0,1-1 1 0 0,-1 1-1 0 0,1 0 1 0 0,0 0-1 0 0,-1 0 1 0 0,1 0-1 0 0,0 0 1 0 0,0 0-1 0 0,0 0 1 0 0,-1 0-1 0 0,1 0 1 0 0,0 0-1 0 0,0 0 1 0 0,0 0 0 0 0,1 0-1 0 0,-1 0 1 0 0,0 0-1 0 0,0 0 1 0 0,1 0-1 0 0,-1 0 1 0 0,0 0-1 0 0,1 0 1 0 0,-1 0-1 0 0,1 0 1 0 0,-1 0-1 0 0,1 0 1 0 0,-1-1-1 0 0,1 1 1 0 0,0 0-1 0 0,-1 0 1 0 0,1-1-1 0 0,0 1 1 0 0,0 0-1 0 0,-1-1 1 0 0,1 1-1 0 0,0-1 1 0 0,0 1 0 0 0,0-1-1 0 0,0 1 1 0 0,0-1-1 0 0,0 0 1 0 0,0 1-1 0 0,0-1 1 0 0,0 0-13 0 0,4 0 166 0 0,6 2 83 0 0,1-1 0 0 0,-1 0 1 0 0,0-1-1 0 0,0-1 1 0 0,0 0-1 0 0,0 0 1 0 0,0-1-1 0 0,0 0 1 0 0,-1-1-1 0 0,1 0 0 0 0,0-1 1 0 0,-1 0-1 0 0,0-1 1 0 0,0 0-1 0 0,0 0 1 0 0,-1-1-1 0 0,0-1 1 0 0,0 1-1 0 0,0-1 0 0 0,-1-1 1 0 0,0 0-1 0 0,-1 0 1 0 0,4-4-250 0 0,-7 6 137 0 0,1 0 0 0 0,-1 0 0 0 0,0 0 0 0 0,0-1 1 0 0,0 1-1 0 0,-1-1 0 0 0,0 0 0 0 0,-1 0 0 0 0,1 0 0 0 0,-1 0 1 0 0,-1 0-1 0 0,1-1 0 0 0,-1 0-137 0 0,-1 5 10 0 0,0 0 0 0 0,1 0 1 0 0,-1 0-1 0 0,-1 1 0 0 0,1-1 1 0 0,0 0-1 0 0,-1 0 0 0 0,1 0 0 0 0,-1 0 1 0 0,0 1-1 0 0,0-1 0 0 0,0 0 0 0 0,0 1 1 0 0,0-1-1 0 0,-1 1 0 0 0,1-1 1 0 0,-1 1-1 0 0,0 0 0 0 0,0-1 0 0 0,1 1 1 0 0,-2 0-1 0 0,1 0 0 0 0,0 1 0 0 0,0-1 1 0 0,0 0-1 0 0,-1 1 0 0 0,1-1 1 0 0,-1 1-1 0 0,1 0 0 0 0,-1-1 0 0 0,0 1 1 0 0,0 1-1 0 0,1-1 0 0 0,-2 0-10 0 0,-5-1-99 0 0,0 1-1 0 0,1 0 1 0 0,-1 0-1 0 0,0 1 0 0 0,1 0 1 0 0,-1 0-1 0 0,0 1 1 0 0,0 0-1 0 0,1 1 1 0 0,-1 0-1 0 0,1 0 100 0 0,-25 10-3042 0 0,1 2-3947 0 0,21-7-4848 0 0</inkml:trace>
  <inkml:trace contextRef="#ctx0" brushRef="#br0" timeOffset="-358.825">4473 593 8026 0 0,'0'0'3074'0'0,"0"0"-644"0"0,0 0-229 0 0,0 0-194 0 0,0 0-345 0 0,0 0-474 0 0,0 0-455 0 0,0 0-319 0 0,0 0-187 0 0,0 0-106 0 0,0 0-27 0 0,0 0-21 0 0,0 0-16 0 0,-23 7-6 0 0,-73 25 2 0 0,33 5 43 0 0,61-36-98 0 0,2 0-2 0 0,-1-1 0 0 0,1 1 0 0 0,-1-1 1 0 0,1 1-1 0 0,-1-1 0 0 0,1 1 0 0 0,-1 0 0 0 0,1-1 0 0 0,-1 1 1 0 0,1 0-1 0 0,-1-1 0 0 0,1 1 0 0 0,0 0 0 0 0,0-1 1 0 0,-1 1-1 0 0,1 0 0 0 0,0-1 0 0 0,0 1 0 0 0,0 0 0 0 0,0 0 1 0 0,0 0-1 0 0,0-1 0 0 0,0 1 0 0 0,0 0 0 0 0,0 0 1 0 0,0-1-1 0 0,0 1 0 0 0,0 0 0 0 0,1 0 0 0 0,-1-1 0 0 0,0 1 1 0 0,0 0-1 0 0,1-1 0 0 0,-1 1 0 0 0,1 0 0 0 0,-1-1 1 0 0,0 1-1 0 0,1-1 0 0 0,-1 1 0 0 0,1 0 0 0 0,-1-1 1 0 0,1 1-1 0 0,0-1 0 0 0,-1 0 0 0 0,1 1 0 0 0,0-1 0 0 0,-1 1 1 0 0,1-1-1 0 0,0 0 0 0 0,0 1 4 0 0,43 6 119 0 0,-27-5-61 0 0,-8 0-29 0 0,-3-2-5 0 0,0 0 1 0 0,0 1-1 0 0,0-1 0 0 0,-1 1 0 0 0,1 1 1 0 0,-1-1-1 0 0,1 1 0 0 0,-1 0 1 0 0,1 0-1 0 0,-1 1 0 0 0,0 0 0 0 0,0 0 1 0 0,0 0-1 0 0,0 0 0 0 0,-1 1 1 0 0,1-1-1 0 0,-1 1 0 0 0,0 1 0 0 0,0-1 1 0 0,0 0-1 0 0,-1 1 0 0 0,1 1-24 0 0,-5-2 68 0 0,1 0 0 0 0,-1 0 0 0 0,0 1 0 0 0,0-1 0 0 0,0 0 0 0 0,-1 0 0 0 0,1 0 0 0 0,-1 0-1 0 0,0 0 1 0 0,0 0 0 0 0,-1-1 0 0 0,1 1 0 0 0,-1-1 0 0 0,0 1 0 0 0,0-1 0 0 0,0 0 0 0 0,0 0 0 0 0,0 0 0 0 0,-1-1-1 0 0,1 1 1 0 0,-1-1 0 0 0,0 0 0 0 0,0 0 0 0 0,0 0 0 0 0,0 0 0 0 0,0-1 0 0 0,-4 2-68 0 0,-8 5 40 0 0,-119 45-206 0 0,104-48-4298 0 0,0-3-4574 0 0,30-2-2222 0 0</inkml:trace>
  <inkml:trace contextRef="#ctx0" brushRef="#br0" timeOffset="-8166.72">364 37 0 0 0,'0'0'507'0'0,"0"0"1373"0"0,0 0 409 0 0,0 0-25 0 0,0 0-119 0 0,0 0-184 0 0,0 0-243 0 0,0 0-231 0 0,0 0-195 0 0,5-2-155 0 0,13-8-88 0 0,-13 7-86 0 0,-5 3-155 0 0,0 0-114 0 0,0 0-105 0 0,0 0-73 0 0,-25 0 809 0 0,-59 38-917 0 0,61-24-314 0 0,20-13-86 0 0,0-1-1 0 0,1 1 1 0 0,-1 0 0 0 0,0 0-1 0 0,1 1 1 0 0,-1-1-1 0 0,1 0 1 0 0,0 1 0 0 0,-1-1-1 0 0,1 1 1 0 0,0 0-1 0 0,0 0 1 0 0,0 0 0 0 0,0 0-1 0 0,0 0 1 0 0,0 0-1 0 0,1 1 1 0 0,-1-1-1 0 0,1 1 1 0 0,0-1 0 0 0,-1 1-1 0 0,1-1 1 0 0,0 1-1 0 0,1 0 1 0 0,-1-1 0 0 0,0 1-1 0 0,1 0 1 0 0,0 0-1 0 0,-1 0 1 0 0,1-1-1 0 0,0 1 1 0 0,0 0 0 0 0,1 0-1 0 0,-1 0 1 0 0,1-1-1 0 0,-1 1 1 0 0,1 0 0 0 0,0 0-1 0 0,0-1 1 0 0,0 1-1 0 0,0-1 1 0 0,0 1 0 0 0,1-1-1 0 0,-1 1 1 0 0,2 1-8 0 0,185 161 537 0 0,-187-163-511 0 0,0 0-1 0 0,1 0 1 0 0,-1 0 0 0 0,0 0-1 0 0,0 0 1 0 0,0 0-1 0 0,0 0 1 0 0,-1 0 0 0 0,1 1-1 0 0,-1-1 1 0 0,1 0 0 0 0,-1 1-1 0 0,0-1 1 0 0,0 0-1 0 0,0 1 1 0 0,0-1 0 0 0,0 0-1 0 0,0 1 1 0 0,-1-1-1 0 0,1 0 1 0 0,-1 0 0 0 0,1 1-1 0 0,-1-1 1 0 0,0 0-1 0 0,0 0 1 0 0,0 0 0 0 0,0 0-1 0 0,0 0 1 0 0,-1 0 0 0 0,1 0-1 0 0,-1 0 1 0 0,1 0-1 0 0,-1-1 1 0 0,0 1 0 0 0,0-1-1 0 0,1 1 1 0 0,-1-1-1 0 0,0 0 1 0 0,-1 1-26 0 0,-84 38-225 0 0,21-30-2124 0 0,43-11-1848 0 0,4-4-4565 0 0,10 1-709 0 0</inkml:trace>
  <inkml:trace contextRef="#ctx0" brushRef="#br0" timeOffset="-7922.17">241 30 5561 0 0,'0'0'1907'0'0,"0"0"-292"0"0,0 0-108 0 0,0 0 66 0 0,0 0-10 0 0,0 0-159 0 0,0 0-235 0 0,0 0-226 0 0,0 0-169 0 0,0 0-153 0 0,0 0-106 0 0,0 0-111 0 0,21 0-97 0 0,68 3-80 0 0,73 5 139 0 0,-15-24-1396 0 0,-85 4-3084 0 0,-16 3-3300 0 0,-30 5-484 0 0</inkml:trace>
  <inkml:trace contextRef="#ctx0" brushRef="#br0" timeOffset="-7688.108">110 630 6681 0 0,'0'0'1798'0'0,"0"0"-700"0"0,0 0-170 0 0,0 0 338 0 0,0 0 357 0 0,0 0 32 0 0,0 0-186 0 0,0 0-258 0 0,0 0-243 0 0,0 0-166 0 0,0 0-115 0 0,37-6-102 0 0,114-18-73 0 0,-23-5 403 0 0,-2 6-1005 0 0,-72 20-3777 0 0,-50 4-402 0 0,-1 2-4822 0 0</inkml:trace>
  <inkml:trace contextRef="#ctx0" brushRef="#br0" timeOffset="-6602.028">119 917 6081 0 0,'0'0'3421'0'0,"0"0"-1890"0"0,0 0-463 0 0,0 0 313 0 0,0 0 179 0 0,0 0-84 0 0,0 0-241 0 0,0 0-255 0 0,0 0-219 0 0,0 0-152 0 0,32-4-129 0 0,96-13-123 0 0,-37 12 216 0 0,-90 6-549 0 0,1 0 1 0 0,0-1-1 0 0,-1 1 1 0 0,1 0 0 0 0,-1 0-1 0 0,1 0 1 0 0,-1 0 0 0 0,1 0-1 0 0,-1 0 1 0 0,0 0-1 0 0,1 0 1 0 0,-1 1 0 0 0,0-1-1 0 0,0 1 1 0 0,0-1-1 0 0,0 1 1 0 0,0-1 0 0 0,0 1-1 0 0,-1-1 1 0 0,1 1 0 0 0,0 0-1 0 0,-1-1 1 0 0,1 1-1 0 0,-1 0 1 0 0,0 0 0 0 0,0-1-1 0 0,1 1 1 0 0,-1 0-1 0 0,0 0 1 0 0,0-1 0 0 0,-1 1-1 0 0,1 0 1 0 0,0 0 0 0 0,-1-1-1 0 0,1 1 1 0 0,-1 0-1 0 0,1 0 1 0 0,-1-1 0 0 0,0 1-1 0 0,0-1 1 0 0,1 1-1 0 0,-1-1 1 0 0,0 1 0 0 0,-1-1-1 0 0,1 1 1 0 0,0-1 0 0 0,0 0-1 0 0,-1 1-24 0 0,-159 184 1236 0 0,160-185-1214 0 0,1 0-1 0 0,-1 0 1 0 0,0 0-1 0 0,0 0 0 0 0,0 0 1 0 0,1-1-1 0 0,-1 1 0 0 0,0 0 1 0 0,1 0-1 0 0,-1 1 1 0 0,1-1-1 0 0,0 0 0 0 0,-1 0 1 0 0,1 0-1 0 0,0 0 0 0 0,-1 0 1 0 0,1 0-1 0 0,0 1 1 0 0,0-1-1 0 0,0 0 0 0 0,0 0 1 0 0,0 0-1 0 0,0 0 0 0 0,1 1 1 0 0,-1-1-1 0 0,0 0 1 0 0,0 0-1 0 0,1 0 0 0 0,-1 0 1 0 0,1 0-1 0 0,-1 0 0 0 0,1 0 1 0 0,-1 0-1 0 0,1 0 1 0 0,0 0-1 0 0,0 0 0 0 0,-1 0 1 0 0,1 0-1 0 0,0 0 0 0 0,0-1 1 0 0,0 1-1 0 0,0 0 1 0 0,0-1-1 0 0,0 1 0 0 0,0 0 1 0 0,0-1-1 0 0,0 1 0 0 0,1-1-21 0 0,56 9 1871 0 0,53-23-516 0 0,-74 6-1164 0 0,-32-1-1813 0 0,-5 0-5878 0 0,0 6 1763 0 0,0 2-6001 0 0</inkml:trace>
  <inkml:trace contextRef="#ctx0" brushRef="#br0" timeOffset="-5179.918">719 843 0 0 0,'0'0'2272'0'0,"0"0"-302"0"0,0 0 160 0 0,0 0 257 0 0,0 0 35 0 0,0 0-224 0 0,0 0-435 0 0,0 0-435 0 0,0 0-281 0 0,0 0-152 0 0,0 0-107 0 0,0 0-118 0 0,0 0-122 0 0,1-4-67 0 0,2-11-139 0 0,0 0 0 0 0,1 1 0 0 0,1 0 0 0 0,0 0-1 0 0,1 0 1 0 0,1 1 0 0 0,0 0 0 0 0,1 0 0 0 0,0 1 0 0 0,1 0 0 0 0,5-5-342 0 0,30-49 543 0 0,59-51-69 0 0,-98 169-726 0 0,-3 135 258 0 0,-2-186-2 0 0,0 0 0 0 0,0 0 0 0 0,0 1 0 0 0,0-1 1 0 0,1 0-1 0 0,-1 0 0 0 0,0 0 0 0 0,1 0 0 0 0,-1 1 0 0 0,1-1 0 0 0,-1 0 1 0 0,1 0-1 0 0,0 0 0 0 0,-1 0 0 0 0,1 0 0 0 0,0 0 0 0 0,0 0 0 0 0,-1-1 1 0 0,1 1-1 0 0,0 0 0 0 0,0 0 0 0 0,0-1 0 0 0,0 1 0 0 0,0 0 0 0 0,0-1 1 0 0,0 1-1 0 0,0-1 0 0 0,1 1 0 0 0,-1-1 0 0 0,0 0 0 0 0,0 1 0 0 0,0-1 1 0 0,1 0-1 0 0,-1 0 0 0 0,0 0 0 0 0,0 0 0 0 0,0 0 0 0 0,1 0 0 0 0,-1 0 1 0 0,0 0-1 0 0,0-1 0 0 0,0 1 0 0 0,0 0 0 0 0,1-1 0 0 0,-1 1 1 0 0,0-1-1 0 0,0 1 0 0 0,0-1 0 0 0,0 1 0 0 0,0-1 0 0 0,0 0 0 0 0,0 0 1 0 0,0 1-1 0 0,0-1 0 0 0,-1 0 0 0 0,1 0 0 0 0,0 0 0 0 0,0 0 0 0 0,-1 0 1 0 0,1 0-1 0 0,-1 0 0 0 0,1 0 0 0 0,-1 0 0 0 0,1-2-4 0 0,47-46 154 0 0,-26 24-142 0 0,2 0 1 0 0,0 2-1 0 0,2 1 0 0 0,0 1 1 0 0,2 1-1 0 0,21-12-12 0 0,-44 68-136 0 0,-18 123 214 0 0,29-130-3564 0 0,10-35-8182 0 0,-18 5 956 0 0</inkml:trace>
  <inkml:trace contextRef="#ctx0" brushRef="#br0" timeOffset="-4615">1684 475 6257 0 0,'0'0'1842'0'0,"0"0"-240"0"0,0 0 131 0 0,0 0 172 0 0,0 0-10 0 0,0 0-249 0 0,0 0-446 0 0,0 0-393 0 0,0 0-237 0 0,0 0-128 0 0,0 0-97 0 0,0 0-54 0 0,0 0-39 0 0,-32 17-44 0 0,-97 55-25 0 0,76-28 38 0 0,51-42-208 0 0,0 0 0 0 0,0 0 0 0 0,0 1 0 0 0,0-1 0 0 0,0 1 0 0 0,0-1 0 0 0,1 1 0 0 0,-1 0 0 0 0,1 0 0 0 0,0-1 0 0 0,0 1 0 0 0,0 0 0 0 0,0 0 0 0 0,0 0 0 0 0,0 0 0 0 0,1 0 0 0 0,0 1 0 0 0,-1-1 0 0 0,1 0 0 0 0,1 0 0 0 0,-1 0 0 0 0,0 0 0 0 0,1 0 0 0 0,-1 0 0 0 0,1 0 0 0 0,0 0 0 0 0,0 0 0 0 0,0 0 0 0 0,0 0 0 0 0,1 0 0 0 0,-1-1 0 0 0,1 1 0 0 0,0 0 0 0 0,0-1 0 0 0,0 1 0 0 0,0-1 0 0 0,0 0 0 0 0,0 0 0 0 0,0 0 0 0 0,1 0 0 0 0,-1 0 0 0 0,1 0 0 0 0,0-1 0 0 0,-1 1 0 0 0,1-1 0 0 0,0 0 0 0 0,0 1 0 0 0,0-1 0 0 0,0-1 0 0 0,0 1 0 0 0,3 0-13 0 0,6-2 169 0 0,-1 0 0 0 0,1-1-1 0 0,0 0 1 0 0,0-1 0 0 0,-1 0 0 0 0,1-1-1 0 0,-1-1 1 0 0,0 1 0 0 0,-1-2 0 0 0,1 0-1 0 0,-1 0 1 0 0,0 0 0 0 0,8-8-169 0 0,68-51 1272 0 0,-78 79-1241 0 0,-10 175 176 0 0,-30 119-318 0 0,31-293 110 0 0,-1 0 1 0 0,-1 0 0 0 0,0-1-1 0 0,-1 1 1 0 0,-1-1 0 0 0,0 0-1 0 0,-1 0 1 0 0,0 0 0 0 0,-1-1-1 0 0,-1 0 1 0 0,0 0 0 0 0,5-9-1 0 0,-1-1 0 0 0,1 1 0 0 0,-1-1 0 0 0,0 0 0 0 0,0 0 0 0 0,0 0 0 0 0,-1 0 0 0 0,1-1 0 0 0,-1 1 1 0 0,1-1-1 0 0,-1 0 0 0 0,0-1 0 0 0,0 1 0 0 0,0-1 0 0 0,0 0 0 0 0,0 0 0 0 0,0 0 0 0 0,0-1 0 0 0,0 0 0 0 0,0 0 0 0 0,0 0 0 0 0,0-1 0 0 0,-5 0 1 0 0,7-3-1 0 0,-1 1-1 0 0,0-1 0 0 0,1 0 1 0 0,0 0-1 0 0,0 0 0 0 0,0 0 0 0 0,0-1 1 0 0,1 1-1 0 0,-1-1 0 0 0,1 1 0 0 0,0-1 1 0 0,1 0-1 0 0,-1 0 0 0 0,1 0 0 0 0,0 0 1 0 0,0 0-1 0 0,1 0 0 0 0,-1 0 0 0 0,1 0 1 0 0,0-1-1 0 0,1 1 0 0 0,-1 0 0 0 0,1 0 1 0 0,0 0-1 0 0,0 0 0 0 0,2-3 2 0 0,3-13-21 0 0,1 1 0 0 0,2 0 0 0 0,0 1 0 0 0,1 0 1 0 0,1 0-1 0 0,0 1 0 0 0,2 1 0 0 0,0 0 0 0 0,1 1 0 0 0,0 0 0 0 0,1 1 0 0 0,17-13 21 0 0,-14 10-217 0 0,3 2-678 0 0,-10 8-1088 0 0,-1-2-4357 0 0,-8 6-5405 0 0</inkml:trace>
  <inkml:trace contextRef="#ctx0" brushRef="#br0" timeOffset="-3827.94">2006 693 9290 0 0,'0'0'3099'0'0,"0"0"-633"0"0,0 0-448 0 0,0 0-252 0 0,0 0-257 0 0,0 0-258 0 0,0 0-301 0 0,0 0-269 0 0,0 0-149 0 0,0 0-70 0 0,0 0-30 0 0,0 0 21 0 0,4 0 69 0 0,131 0 2300 0 0,-110-1-1865 0 0,-25 2-919 0 0,0-1-1 0 0,0 0-2 0 0,0 0 6 0 0,0 0 14 0 0,0 0 6 0 0,0 0-8 0 0,0 0-13 0 0,0 0 6 0 0,0 0-17 0 0,0 0 22 0 0,-13 0-2722 0 0,1 0-6262 0 0,8 0-2414 0 0</inkml:trace>
  <inkml:trace contextRef="#ctx0" brushRef="#br0" timeOffset="-1833.897">2376 910 4305 0 0,'0'0'1431'0'0,"0"0"16"0"0,0 0 273 0 0,0 0 363 0 0,0 0 171 0 0,0 0-147 0 0,0 0-386 0 0,0 0-410 0 0,0 0-290 0 0,0 0-158 0 0,1-3-163 0 0,4-16-269 0 0,1 1 0 0 0,1-1 0 0 0,0 1 0 0 0,1 0 0 0 0,2 1 0 0 0,-1 0 0 0 0,8-9-431 0 0,66-81 623 0 0,-16 42-453 0 0,-68 65-171 0 0,1 1-1 0 0,-1-1 1 0 0,1 0-1 0 0,0 1 1 0 0,-1-1-1 0 0,1 1 0 0 0,0-1 1 0 0,-1 1-1 0 0,1 0 1 0 0,0-1-1 0 0,0 1 1 0 0,-1-1-1 0 0,1 1 0 0 0,0-1 1 0 0,0 1-1 0 0,0 0 1 0 0,0-1-1 0 0,0 1 1 0 0,0-1-1 0 0,0 1 1 0 0,0 0-1 0 0,0-1 0 0 0,0 1 1 0 0,0-1-1 0 0,1 1 1 0 0,-1 0-1 0 0,0-1 1 0 0,0 1-1 0 0,0-1 1 0 0,1 1-1 0 0,-1-1 0 0 0,0 1 1 0 0,1-1-1 0 0,-1 1 1 0 0,1-1-1 0 0,-1 1 1 0 0,0-1-1 0 0,1 0 1 0 0,-1 1-1 0 0,1-1 0 0 0,-1 1 1 0 0,1-1-1 0 0,-1 0 1 0 0,1 0-1 0 0,-1 1 1 0 0,1-1-1 0 0,0 0 0 0 0,-1 0 1 0 0,1 0-1 0 0,-1 1 1 0 0,1-1-1 0 0,-1 0 1 0 0,1 0-1 0 0,0 0 1 0 0,-1 0-1 0 0,1 0 0 0 0,-1 0 1 0 0,1 0-1 0 0,0 0 1 0 0,-1-1-1 0 0,1 1 1 0 0,-1 0-1 0 0,1 0 1 0 0,0 0-1 0 0,-1-1 0 0 0,1 1 1 0 0,-1 0 1 0 0,0 15 175 0 0,2 83 10 0 0,11-61-217 0 0,24-45 150 0 0,53-74 20 0 0,51-33-151 0 0,-140 114 12 0 0,0 0 1 0 0,0 1-1 0 0,0-1 0 0 0,0 1 0 0 0,1 0 1 0 0,-1-1-1 0 0,0 1 0 0 0,0 0 1 0 0,0 0-1 0 0,0-1 0 0 0,1 1 1 0 0,-1 0-1 0 0,0 0 0 0 0,0 1 0 0 0,0-1 1 0 0,1 0-1 0 0,-1 0 0 0 0,0 0 1 0 0,0 1-1 0 0,0-1 0 0 0,0 1 0 0 0,0-1 1 0 0,1 1-1 0 0,-1-1 0 0 0,0 1 1 0 0,0 0-1 0 0,0-1 0 0 0,0 1 0 0 0,-1 0 1 0 0,1 0-1 0 0,0 0 0 0 0,0-1 1 0 0,0 1-1 0 0,-1 0 0 0 0,1 0 0 0 0,0 0 1 0 0,-1 0-1 0 0,1 1 0 0 0,-1-1 1 0 0,1 0-1 0 0,-1 0 0 0 0,0 0 0 0 0,1 0 1 0 0,-1 0-1 0 0,0 1 0 0 0,0-1 1 0 0,0 0-1 0 0,0 0 0 0 0,0 0 0 0 0,0 1 1 0 0,0-1-1 0 0,0 0 0 0 0,-1 0 1 0 0,1 0-1 0 0,0 0 0 0 0,-1 1 0 0 0,1-1 1 0 0,-1 1 0 0 0,0 18-74 0 0,0 1 0 0 0,-2-1 1 0 0,0 1-1 0 0,-2-1 0 0 0,0 0 0 0 0,-1-1 1 0 0,-3 5 73 0 0,7-13-1397 0 0,2-4-5618 0 0,0-6-3903 0 0</inkml:trace>
  <inkml:trace contextRef="#ctx0" brushRef="#br0" timeOffset="-1277.237">3216 619 7802 0 0,'0'0'1763'0'0,"0"0"-340"0"0,0 0-66 0 0,0 0 64 0 0,0 0-8 0 0,0 0-182 0 0,0 0-319 0 0,0 0-322 0 0,0 0-219 0 0,0 0-117 0 0,0 0-64 0 0,0 0-38 0 0,-31 31-31 0 0,-91 94-22 0 0,79-68 37 0 0,42-55-108 0 0,0 0 0 0 0,0-1 0 0 0,1 1 0 0 0,-1 0 1 0 0,0-1-1 0 0,1 1 0 0 0,0 0 0 0 0,-1-1 0 0 0,1 1 0 0 0,0 0 0 0 0,0 0 1 0 0,0 0-1 0 0,0-1 0 0 0,0 1 0 0 0,0 0 0 0 0,0 0 0 0 0,1-1 1 0 0,-1 1-1 0 0,1 0 0 0 0,-1 0 0 0 0,1-1 0 0 0,0 1 0 0 0,-1 0 0 0 0,1-1 1 0 0,0 1-1 0 0,0-1 0 0 0,0 1 0 0 0,1-1 0 0 0,-1 0 0 0 0,0 1 1 0 0,0-1-1 0 0,1 0 0 0 0,-1 0 0 0 0,1 0 0 0 0,-1 0 0 0 0,1 0 0 0 0,-1 0 1 0 0,1 0-1 0 0,-1-1 0 0 0,1 1 0 0 0,0 0 0 0 0,0-1 0 0 0,-1 0 1 0 0,1 1-1 0 0,0-1-28 0 0,9-2 241 0 0,0-1 1 0 0,0-1 0 0 0,-1 0 0 0 0,0 0 0 0 0,0-1-1 0 0,0 0 1 0 0,0-1 0 0 0,-1 0 0 0 0,1 0-1 0 0,-2-1 1 0 0,1 0 0 0 0,-1-1 0 0 0,0 0-1 0 0,3-5-241 0 0,6-2 155 0 0,95-77 535 0 0,-111 91-687 0 0,0 1 1 0 0,-1-1 0 0 0,1 0 0 0 0,0 1 0 0 0,0-1 0 0 0,-1 1-1 0 0,1-1 1 0 0,0 1 0 0 0,0-1 0 0 0,0 1 0 0 0,0 0 0 0 0,0-1-1 0 0,0 1 1 0 0,0 0 0 0 0,-1 0 0 0 0,1 0 0 0 0,0-1-1 0 0,0 1 1 0 0,0 0 0 0 0,0 0 0 0 0,0 1 0 0 0,0-1 0 0 0,0 0-1 0 0,0 0 1 0 0,0 0 0 0 0,0 1 0 0 0,0-1 0 0 0,0 0 0 0 0,0 1-1 0 0,0-1 1 0 0,-1 1 0 0 0,1-1 0 0 0,0 1 0 0 0,0-1-1 0 0,-1 1 1 0 0,1 0 0 0 0,0-1 0 0 0,0 1 0 0 0,-1 0 0 0 0,1-1-1 0 0,-1 1 1 0 0,1 0 0 0 0,-1 0 0 0 0,1 0 0 0 0,-1 0 0 0 0,1 0-1 0 0,-1-1 1 0 0,0 1 0 0 0,0 0 0 0 0,1 0 0 0 0,-1 0-1 0 0,0 0 1 0 0,0 0 0 0 0,0 0 0 0 0,0 0 0 0 0,0 0-4 0 0,10 61 192 0 0,-23 202-129 0 0,10-202-80 0 0,2-28 20 0 0,-2 0 0 0 0,0 0 0 0 0,-3 0 1 0 0,0-1-1 0 0,-11 30-3 0 0,16-60 2 0 0,0 1 1 0 0,0-1 0 0 0,0 0 0 0 0,-1 1-1 0 0,1-1 1 0 0,-1 0 0 0 0,0 0-1 0 0,0 0 1 0 0,0 0 0 0 0,0 0 0 0 0,-1 0-1 0 0,1-1 1 0 0,-1 1 0 0 0,1-1 0 0 0,-1 0-1 0 0,0 0 1 0 0,0 0 0 0 0,0 0-1 0 0,0 0 1 0 0,0 0 0 0 0,0-1 0 0 0,-1 0-1 0 0,1 1 1 0 0,-1-1 0 0 0,1 0-1 0 0,-1-1-2 0 0,2 1-2 0 0,0-1 1 0 0,0 0-1 0 0,0-1 0 0 0,1 1 0 0 0,-1 0 0 0 0,0-1 0 0 0,0 1 0 0 0,1 0 0 0 0,-1-1 0 0 0,0 0 0 0 0,1 1 0 0 0,-1-1 0 0 0,1 0 0 0 0,-1 0 1 0 0,1 0-1 0 0,-1 0 0 0 0,1 0 0 0 0,0 0 0 0 0,-1-1 0 0 0,1 1 0 0 0,0 0 0 0 0,0-1 0 0 0,0 1 0 0 0,0-1 0 0 0,0 1 0 0 0,0-1 0 0 0,0 1 0 0 0,1-1 1 0 0,-1 0-1 0 0,0 1 0 0 0,1-1 0 0 0,0 0 0 0 0,-1 0 0 0 0,1 1 0 0 0,0-1 0 0 0,0-2 2 0 0,-3-16-91 0 0,1 0 0 0 0,2-1-1 0 0,0 1 1 0 0,1-1 0 0 0,0 1 0 0 0,2 0 0 0 0,1-1 0 0 0,0 1-1 0 0,2 1 1 0 0,0-1 0 0 0,6-11 91 0 0,38-68-9682 0 0,-42 84-1808 0 0</inkml:trace>
  <inkml:trace contextRef="#ctx0" brushRef="#br0" timeOffset="9409.786">27 1878 2016 0 0,'0'0'1602'0'0,"0"0"-128"0"0,0 0 134 0 0,0 0 321 0 0,0 0 128 0 0,0 0-179 0 0,0 0-207 0 0,0 0-220 0 0,0 0-183 0 0,0 0-147 0 0,0 0-111 0 0,0 0-88 0 0,0 0-77 0 0,24 7-54 0 0,76 23-55 0 0,-41-23 551 0 0,-52-7-1193 0 0,-1 0 0 0 0,1-1 0 0 0,0 0-1 0 0,-1 0 1 0 0,1 0 0 0 0,-1-1-1 0 0,0 0 1 0 0,1-1 0 0 0,-1 1 0 0 0,0-1-1 0 0,0 0 1 0 0,-1-1 0 0 0,1 1-1 0 0,-1-1 1 0 0,1 0 0 0 0,-1-1 0 0 0,0 1-1 0 0,-1-1 1 0 0,1 0 0 0 0,-1 0-1 0 0,0 0 1 0 0,0-1 0 0 0,-1 0 0 0 0,1 1-1 0 0,-1-1 1 0 0,-1 0 0 0 0,1-1-1 0 0,-1 1 1 0 0,0 0 0 0 0,0-1 0 0 0,-1 1-1 0 0,0-1 1 0 0,0-2-94 0 0,0 3 0 0 0,-1 0-1 0 0,0 0 1 0 0,-1-1-1 0 0,1 1 1 0 0,-1 0-1 0 0,0 0 1 0 0,-1 0-1 0 0,1 0 1 0 0,-1 0 0 0 0,0 0-1 0 0,-1 0 1 0 0,1 1-1 0 0,-1-1 1 0 0,0 1-1 0 0,-1 0 1 0 0,1 0-1 0 0,-1 0 1 0 0,0 0 0 0 0,-1 0-1 0 0,1 1 1 0 0,-1 0-1 0 0,1 0 1 0 0,-1 0-1 0 0,-3-1 1 0 0,4 3-10 0 0,0-1-1 0 0,0 2 0 0 0,0-1 0 0 0,0 0 1 0 0,0 1-1 0 0,0 0 0 0 0,0 0 0 0 0,0 0 1 0 0,-1 0-1 0 0,1 1 0 0 0,0 0 0 0 0,-1 0 1 0 0,1 0-1 0 0,0 0 0 0 0,0 1 0 0 0,-1-1 1 0 0,1 1-1 0 0,0 0 0 0 0,0 0 0 0 0,0 1 1 0 0,0-1-1 0 0,0 1 0 0 0,0 0 0 0 0,0 0 1 0 0,1 0-1 0 0,-1 1 0 0 0,1-1 0 0 0,-1 1 1 0 0,1 0-1 0 0,0 0 0 0 0,0 0 0 0 0,-2 3 11 0 0,-2 3 1 0 0,0 0-1 0 0,0 0 0 0 0,1 0 0 0 0,0 1 0 0 0,1 0 0 0 0,0 1 0 0 0,0-1 0 0 0,1 1 0 0 0,1 0 1 0 0,0 0-1 0 0,-1 9 0 0 0,-3 35 204 0 0,2 1 0 0 0,3-1 1 0 0,2 1-1 0 0,3-1 0 0 0,7 41-204 0 0,-7-78 83 0 0,14 232 674 0 0,-18-246-781 0 0,0 0-1 0 0,0 0 1 0 0,-1 0-1 0 0,1-1 1 0 0,-1 1-1 0 0,0 0 0 0 0,0-1 1 0 0,-1 0-1 0 0,1 1 1 0 0,-1-1-1 0 0,0 0 1 0 0,1 0-1 0 0,-1-1 1 0 0,0 1-1 0 0,-1-1 1 0 0,1 1-1 0 0,0-1 0 0 0,-1 0 1 0 0,1 0-1 0 0,-1 0 1 0 0,0-1-1 0 0,0 1 1 0 0,0-1-1 0 0,0 0 1 0 0,1 0-1 0 0,-1 0 0 0 0,0-1 1 0 0,-1 0-1 0 0,1 1 1 0 0,0-1-1 0 0,0 0 1 0 0,0-1-1 0 0,0 1 1 0 0,-1-1 24 0 0,-10-33-4749 0 0,17 17-2825 0 0,-1 9-3887 0 0</inkml:trace>
  <inkml:trace contextRef="#ctx0" brushRef="#br0" timeOffset="9895.032">519 1521 8858 0 0,'0'0'2587'0'0,"0"0"-776"0"0,0 0-401 0 0,0 0-138 0 0,0 0-110 0 0,0 0-174 0 0,0 0-303 0 0,0 0-229 0 0,0 0-86 0 0,0 0 46 0 0,0 0 93 0 0,0 0 54 0 0,0 0 16 0 0,7 20-3 0 0,27 62 15 0 0,65 126 2559 0 0,-90-183-3094 0 0,0 1 1 0 0,-2 0-1 0 0,0 0 0 0 0,-2 0 1 0 0,-1 1-1 0 0,-1 0 0 0 0,-2 0 1 0 0,0 0-1 0 0,-2 0 0 0 0,-1 0 1 0 0,-1 0-1 0 0,-1 0 0 0 0,-2-1 1 0 0,0 0-1 0 0,-2 0 0 0 0,-9 21-56 0 0,12-38-102 0 0,-1-1-1 0 0,0 0 0 0 0,0 0 0 0 0,-1 0 1 0 0,0-1-1 0 0,0 0 0 0 0,-1 0 0 0 0,0 0 0 0 0,0-1 1 0 0,0-1-1 0 0,-1 1 0 0 0,0-1 0 0 0,0-1 103 0 0,-79 27-6548 0 0,69-24 256 0 0,3 0-5192 0 0</inkml:trace>
  <inkml:trace contextRef="#ctx0" brushRef="#br0" timeOffset="15765.664">1296 1491 0 0 0,'0'0'1088'0'0,"0"0"493"0"0,0 0 32 0 0,0 0-82 0 0,0 0-24 0 0,0 0 14 0 0,0 0-48 0 0,0 0-93 0 0,0 0-129 0 0,0 0-178 0 0,0 0-149 0 0,0 0-88 0 0,0 0-58 0 0,-26 0 2345 0 0,-31 26-1951 0 0,44-18-1002 0 0,1 1-1 0 0,-1 0 1 0 0,2 1-1 0 0,-1 0 1 0 0,1 0-1 0 0,1 1 1 0 0,0 1-1 0 0,-4 6-169 0 0,12-15 28 0 0,-13 20 125 0 0,1 1 0 0 0,2 1-1 0 0,0 0 1 0 0,2 1-1 0 0,1 0 1 0 0,0 0 0 0 0,2 1-1 0 0,2 0 1 0 0,0 1-1 0 0,2-1 1 0 0,0 1 0 0 0,2-1-1 0 0,2 1 1 0 0,1 10-153 0 0,-1-14 161 0 0,1 0-1 0 0,1 1 1 0 0,1-1 0 0 0,1 0-1 0 0,1-1 1 0 0,1 1 0 0 0,2-1-1 0 0,0-1 1 0 0,1 1 0 0 0,1-2 0 0 0,1 1-1 0 0,10 12-160 0 0,35 20 608 0 0,-51-68-337 0 0,14-46-3238 0 0,0 26-5679 0 0,-14 25-2911 0 0</inkml:trace>
  <inkml:trace contextRef="#ctx0" brushRef="#br0" timeOffset="16262.154">1732 1609 5905 0 0,'0'0'1978'0'0,"0"0"-151"0"0,0 0-19 0 0,0 0 26 0 0,0 0-13 0 0,0 0-205 0 0,0 0-312 0 0,0 0-310 0 0,0 0-227 0 0,0 0-143 0 0,0 0-87 0 0,0 0-46 0 0,0 0-55 0 0,-19-1-51 0 0,-56-3-70 0 0,73 4-301 0 0,1 0 1 0 0,-1 0-1 0 0,1 0 0 0 0,-1 1 0 0 0,1-1 0 0 0,-1 0 0 0 0,1 0 1 0 0,-1 1-1 0 0,1-1 0 0 0,0 1 0 0 0,-1-1 0 0 0,1 1 0 0 0,0 0 1 0 0,-1 0-1 0 0,1-1 0 0 0,0 1 0 0 0,0 0 0 0 0,0 0 0 0 0,-1 0 1 0 0,1 0-1 0 0,0 1 0 0 0,0-1 0 0 0,1 0 0 0 0,-1 0 0 0 0,0 0 1 0 0,0 1-1 0 0,1-1 0 0 0,-1 0 0 0 0,0 1 0 0 0,1-1 0 0 0,0 1 1 0 0,-1-1-1 0 0,1 1 0 0 0,0-1 0 0 0,-1 1 0 0 0,1-1 1 0 0,0 1-1 0 0,0-1 0 0 0,0 1 0 0 0,1-1 0 0 0,-1 1 0 0 0,0-1 1 0 0,1 0-1 0 0,-1 1 0 0 0,1 0-14 0 0,-1 4 20 0 0,2-2 3 0 0,0 1 1 0 0,0 0-1 0 0,1-1 1 0 0,0 1-1 0 0,0-1 0 0 0,0 0 1 0 0,0 0-1 0 0,0 0 1 0 0,1 0-1 0 0,0 0 1 0 0,0-1-1 0 0,0 0 1 0 0,0 0-1 0 0,0 0 1 0 0,1 0-1 0 0,0-1 1 0 0,-1 0-1 0 0,1 1 1 0 0,0-2-1 0 0,0 1 1 0 0,0-1-1 0 0,4 1-23 0 0,3 4 78 0 0,0-2 25 0 0,-9-3-72 0 0,0 0 0 0 0,1 0 0 0 0,-1 0 0 0 0,0 0 0 0 0,0 0 0 0 0,0 0 0 0 0,0 1 0 0 0,0 0 0 0 0,0-1 0 0 0,0 1 0 0 0,-1 0 0 0 0,1 1 0 0 0,-1-1 0 0 0,1 0 0 0 0,-1 1 0 0 0,0-1 0 0 0,0 1 0 0 0,0 0 0 0 0,0 0 0 0 0,0-1 0 0 0,-1 1 0 0 0,1 1 0 0 0,-1-1 0 0 0,0 0 0 0 0,0 0 0 0 0,0 0 0 0 0,0 1 0 0 0,0-1 0 0 0,-1 0 0 0 0,0 2-31 0 0,0 0 28 0 0,0 0 1 0 0,-1-1-1 0 0,0 1 1 0 0,0-1-1 0 0,-1 1 1 0 0,1-1-1 0 0,-1 0 1 0 0,0 1 0 0 0,0-1-1 0 0,0 0 1 0 0,-1 0-1 0 0,1-1 1 0 0,-1 1-1 0 0,0 0 1 0 0,0-1-1 0 0,0 1 1 0 0,-1-1-1 0 0,1 0 1 0 0,-1 0-1 0 0,1-1 1 0 0,-1 1 0 0 0,0-1-1 0 0,0 0 1 0 0,-1 0-1 0 0,1 0-28 0 0,-104 56-3941 0 0,92-57-2473 0 0,10-2-1003 0 0,5 1-451 0 0</inkml:trace>
  <inkml:trace contextRef="#ctx0" brushRef="#br0" timeOffset="16506.983">1614 1576 2641 0 0,'0'0'2938'0'0,"0"0"-963"0"0,0 0-520 0 0,0 0-119 0 0,0 0-65 0 0,0 0-123 0 0,0 0-188 0 0,0 0-109 0 0,0 0-49 0 0,0 0 56 0 0,0 0 52 0 0,0 0-108 0 0,0 0-116 0 0,18 1-102 0 0,130 5 773 0 0,-87-2-1501 0 0,0-2 1 0 0,0-4 0 0 0,-1-2-1 0 0,33-7 144 0 0,-58 8-2162 0 0,-12 3-6469 0 0,-16 0-576 0 0</inkml:trace>
  <inkml:trace contextRef="#ctx0" brushRef="#br0" timeOffset="16738.78">1505 2062 7986 0 0,'0'0'1280'0'0,"0"0"-457"0"0,0 0 178 0 0,0 0 413 0 0,0 0 94 0 0,0 0-106 0 0,0 0-259 0 0,0 0-206 0 0,0 0-174 0 0,32-3-155 0 0,98-10-121 0 0,30-19 461 0 0,-122 23-1675 0 0,49-10 1274 0 0,-58 16-4610 0 0,-1 1-4419 0 0,-27 2 907 0 0</inkml:trace>
  <inkml:trace contextRef="#ctx0" brushRef="#br0" timeOffset="17404.986">1614 2187 5953 0 0,'0'0'2073'0'0,"0"0"-642"0"0,0 0-282 0 0,0 0-38 0 0,0 0-67 0 0,0 0 31 0 0,0 0-30 0 0,0 0-79 0 0,0 0-33 0 0,0 0-148 0 0,0 0-142 0 0,0 0-110 0 0,23-2-50 0 0,138-18 733 0 0,-61 17-302 0 0,-100 4-888 0 0,1 0-1 0 0,0 0 1 0 0,-1 1 0 0 0,1-1 0 0 0,-1 0 0 0 0,1 1-1 0 0,-1-1 1 0 0,0 1 0 0 0,0-1 0 0 0,1 1 0 0 0,-1-1-1 0 0,0 0 1 0 0,0 1 0 0 0,0-1 0 0 0,-1 1 0 0 0,1-1-1 0 0,0 1 1 0 0,0-1 0 0 0,-1 0 0 0 0,1 1 0 0 0,-1-1-1 0 0,1 1 1 0 0,-1-1 0 0 0,0 0 0 0 0,1 0 0 0 0,-1 1-1 0 0,0-1 1 0 0,0 0 0 0 0,0 0 0 0 0,0 0 0 0 0,0 0-1 0 0,0 0 1 0 0,0 0 0 0 0,0 0 0 0 0,-1 0-1 0 0,1-1 1 0 0,0 1 0 0 0,-1 0-26 0 0,-149 138 540 0 0,150-138-533 0 0,-1-1 0 0 0,0 1 0 0 0,1 0 0 0 0,-1 0 1 0 0,1 1-1 0 0,-1-1 0 0 0,1 0 0 0 0,0 0 0 0 0,-1 1 0 0 0,1-1 0 0 0,0 1 0 0 0,0-1 0 0 0,0 1 0 0 0,0 0 0 0 0,0-1 0 0 0,0 1 0 0 0,1 0 0 0 0,-1-1 0 0 0,1 1 0 0 0,-1 0 0 0 0,1 0 1 0 0,-1 0-1 0 0,1 0 0 0 0,0-1 0 0 0,0 1 0 0 0,0 0 0 0 0,0 0 0 0 0,0 0 0 0 0,1 0 0 0 0,-1 0 0 0 0,0-1 0 0 0,1 1 0 0 0,-1 0 0 0 0,1 0 0 0 0,0 0 0 0 0,0-1 0 0 0,-1 1 1 0 0,1-1-1 0 0,0 1 0 0 0,1 0 0 0 0,-1-1 0 0 0,0 0 0 0 0,0 1 0 0 0,0-1 0 0 0,1 0 0 0 0,-1 1 0 0 0,1-1 0 0 0,-1 0 0 0 0,1 0 0 0 0,0 0 0 0 0,0 0-7 0 0,116 6 2266 0 0,1-32-862 0 0,-91 17-1184 0 0,-28 8-200 0 0,0 0 7 0 0,0 0-4 0 0,0 0 11 0 0,0 0 1 0 0,0 0 11 0 0,0 0 15 0 0,0 0-40 0 0,0 0-13 0 0,0 0-20 0 0,0 0 16 0 0,0 0 11 0 0,0 0 0 0 0,0 0-5 0 0,0 0 1 0 0,0 0-15 0 0,0 0-4 0 0,0 0 4 0 0,0 0 15 0 0,0 0-2 0 0,0 0-5 0 0,0 0-16 0 0,0 0-7 0 0,0 0-6 0 0,0 0 9 0 0,0 0-19 0 0,0 0-36 0 0,0 0-43 0 0,0 0-88 0 0,0 0-100 0 0,0 0-138 0 0,0 0-361 0 0,5 0-5477 0 0,-1 0-5599 0 0</inkml:trace>
  <inkml:trace contextRef="#ctx0" brushRef="#br0" timeOffset="29253.582">2373 1996 5273 0 0,'0'0'1850'0'0,"0"0"-199"0"0,0 0 51 0 0,0 0 127 0 0,0 0 14 0 0,0 0-217 0 0,0 0-386 0 0,0 0-394 0 0,0 0-285 0 0,0 0-146 0 0,0 0-55 0 0,0 0 1094 0 0,132-35 2905 0 0,-87 18-3795 0 0,-23 9-388 0 0,25-9 114 0 0,-18 13-321 0 0,-51 33-3145 0 0,21-27 2563 0 0,-2 3-1097 0 0,0-1-3868 0 0,0 0-5856 0 0</inkml:trace>
  <inkml:trace contextRef="#ctx0" brushRef="#br0" timeOffset="29611.662">3162 1738 2248 0 0,'0'0'2294'0'0,"0"0"-419"0"0,0 0 91 0 0,0 0 229 0 0,0 0 54 0 0,0 0-165 0 0,0 0-402 0 0,0 0-426 0 0,0 0-306 0 0,0 0-189 0 0,0 0-118 0 0,0 0-71 0 0,-29 16-70 0 0,-92 48-62 0 0,64-18 217 0 0,50-38-613 0 0,1 0 0 0 0,0 1 0 0 0,1 0 0 0 0,0 0-1 0 0,0 0 1 0 0,1 1 0 0 0,1 0 0 0 0,-1-1 0 0 0,1 1 0 0 0,1 1 0 0 0,0-1-1 0 0,1 0 1 0 0,-1 0 0 0 0,2 1 0 0 0,0-1 0 0 0,0 0 0 0 0,1 1 0 0 0,1 8-44 0 0,1-14-32 0 0,-1 0 0 0 0,1 0 0 0 0,-1-1 0 0 0,1 1 0 0 0,1-1 0 0 0,-1 0 0 0 0,1 0 1 0 0,-1 0-1 0 0,1 0 0 0 0,0 0 0 0 0,1-1 0 0 0,-1 0 0 0 0,1 0 0 0 0,-1 0 0 0 0,1 0 1 0 0,0-1-1 0 0,0 0 0 0 0,0 0 0 0 0,0 0 0 0 0,0-1 0 0 0,0 0 0 0 0,1 0 0 0 0,-1 0 0 0 0,0 0 1 0 0,1-1-1 0 0,-1 0 0 0 0,1 0 0 0 0,-1 0 0 0 0,0-1 0 0 0,1 0 0 0 0,-1 0 0 0 0,4-1 32 0 0,88-36-5761 0 0,-41 0-7122 0 0,-42 30 9384 0 0</inkml:trace>
  <inkml:trace contextRef="#ctx0" brushRef="#br0" timeOffset="29864.003">3429 1808 224 0 0,'0'0'4193'0'0,"0"0"-1472"0"0,0 0-678 0 0,0 0-378 0 0,0 0-248 0 0,0 0-220 0 0,0 0-218 0 0,0 0-165 0 0,0 0-102 0 0,0 0-88 0 0,0 0-84 0 0,-31 20-72 0 0,-99 66-85 0 0,73-24 66 0 0,52-50-355 0 0,2-8-46 0 0,1-1 0 0 0,-1 1 0 0 0,1 0 0 0 0,0 0 0 0 0,1 0 0 0 0,-1 0 0 0 0,1 0 0 0 0,-1 1 0 0 0,1-1 0 0 0,1 0 0 0 0,-1 1 1 0 0,0-1-1 0 0,1 0 0 0 0,0 1 0 0 0,0-1 0 0 0,1 1 0 0 0,-1-1 0 0 0,1 0 0 0 0,0 1 0 0 0,0-1 0 0 0,0 0 0 0 0,1 0 0 0 0,-1 0 0 0 0,1 0 0 0 0,0 0 1 0 0,0 0-1 0 0,1 0 0 0 0,-1 0 0 0 0,1-1 0 0 0,0 1 0 0 0,-1-1 0 0 0,2 0 0 0 0,-1 0 0 0 0,0 0 0 0 0,1 0 0 0 0,-1-1 0 0 0,1 1 0 0 0,0-1 1 0 0,0 0-1 0 0,0 0 0 0 0,1 0-48 0 0,10 2 259 0 0,-1-1 1 0 0,1-1-1 0 0,1-1 0 0 0,-1 0 1 0 0,0-1-1 0 0,0 0 1 0 0,0-1-1 0 0,1-1 0 0 0,-1 0 1 0 0,-1-1-1 0 0,1-1 1 0 0,0-1-1 0 0,-1 0 1 0 0,0 0-1 0 0,0-1 0 0 0,0-1 1 0 0,-1-1-1 0 0,0 0 1 0 0,0 0-1 0 0,-1-1 1 0 0,10-10-260 0 0,-16 12 62 0 0,0 1 1 0 0,0-1-1 0 0,-1 0 1 0 0,0 0-1 0 0,-1 0 1 0 0,1-1-1 0 0,-1 0 1 0 0,-1 1-1 0 0,0-1 1 0 0,0-1-1 0 0,0 1 1 0 0,-1 0-1 0 0,1-7-62 0 0,-3 11-13 0 0,1 0 0 0 0,-1 0 0 0 0,0 0 0 0 0,0 0 0 0 0,0 0-1 0 0,0 0 1 0 0,-1 1 0 0 0,1-1 0 0 0,-1 0 0 0 0,0 0 0 0 0,0 0 0 0 0,-1 0-1 0 0,1 1 1 0 0,-1-1 0 0 0,0 0 0 0 0,0 1 0 0 0,0 0 0 0 0,0-1 0 0 0,0 1 0 0 0,-1 0-1 0 0,0 0 1 0 0,1 0 0 0 0,-1 1 0 0 0,0-1 0 0 0,-1 1 0 0 0,1-1 0 0 0,0 1 0 0 0,-1 0-1 0 0,1 0 1 0 0,-2 0 13 0 0,-65-16-1924 0 0,22 19-6601 0 0,32 6-3369 0 0</inkml:trace>
  <inkml:trace contextRef="#ctx0" brushRef="#br0" timeOffset="30300.97">4005 1727 11282 0 0,'0'0'1949'0'0,"0"0"-492"0"0,0 0-234 0 0,0 0-101 0 0,0 0-158 0 0,0 0-224 0 0,0 0-240 0 0,0 0-182 0 0,0 0-109 0 0,0 0-51 0 0,0 0-18 0 0,0 0-2 0 0,-25 14-14 0 0,-81 41-8 0 0,46-10 68 0 0,53-34-174 0 0,6-10-8 0 0,0 0 0 0 0,0 1 0 0 0,0-1 0 0 0,1 1 0 0 0,-1-1 0 0 0,0 1 1 0 0,1-1-1 0 0,-1 1 0 0 0,1-1 0 0 0,0 1 0 0 0,-1-1 0 0 0,1 1 0 0 0,0 0 0 0 0,0-1 0 0 0,0 1 1 0 0,0 0-1 0 0,0-1 0 0 0,1 1 0 0 0,-1-1 0 0 0,0 1 0 0 0,1-1 0 0 0,-1 1 0 0 0,1 0 0 0 0,0-1 1 0 0,-1 0-1 0 0,1 1 0 0 0,0-1 0 0 0,0 1 0 0 0,0-1 0 0 0,0 0 0 0 0,0 0 0 0 0,0 1 0 0 0,0-1 1 0 0,0 0-1 0 0,1 0 0 0 0,-1 0 0 0 0,0 0 0 0 0,1 0 0 0 0,-1-1 0 0 0,1 1 0 0 0,-1 0 0 0 0,1-1 1 0 0,-1 1-1 0 0,1-1-2 0 0,72 23 119 0 0,66 17 697 0 0,-138-39-771 0 0,-1 0 0 0 0,0 0 0 0 0,1-1 0 0 0,-1 1 0 0 0,0 0 0 0 0,0 0 0 0 0,1 1 0 0 0,-1-1 0 0 0,0 0 0 0 0,0 0 0 0 0,0 0 1 0 0,-1 1-1 0 0,1-1 0 0 0,0 0 0 0 0,0 1 0 0 0,-1-1 0 0 0,1 1 0 0 0,-1-1 0 0 0,1 1 0 0 0,-1-1 0 0 0,0 1 0 0 0,1 0 0 0 0,-1-1 0 0 0,0 1 0 0 0,0-1 0 0 0,0 1 0 0 0,0-1 0 0 0,0 1 0 0 0,-1 0 0 0 0,1-1 0 0 0,0 1 0 0 0,-1-1 1 0 0,1 1-1 0 0,-1-1 0 0 0,0 1 0 0 0,1-1 0 0 0,-1 0 0 0 0,0 1 0 0 0,0-1 0 0 0,0 0-45 0 0,-44 48 932 0 0,23-35-944 0 0,0 0 1 0 0,-1-2-1 0 0,-1 0 0 0 0,0-2 1 0 0,-1 0-1 0 0,1-2 1 0 0,-5 0 11 0 0,24-7-1004 0 0,-25 6 1495 0 0,22-8-4549 0 0,5-3-5080 0 0,3 1-1468 0 0</inkml:trace>
  <inkml:trace contextRef="#ctx0" brushRef="#br0" timeOffset="30622.555">4466 1764 7258 0 0,'0'0'3248'0'0,"0"0"-987"0"0,0 0-484 0 0,0 0-144 0 0,0 0-237 0 0,0 0-316 0 0,0 0-328 0 0,0 0-291 0 0,0 0-137 0 0,0 0-47 0 0,0 0-13 0 0,0 0-12 0 0,0 0-20 0 0,-23 24 4 0 0,-70 76-4 0 0,45-26 210 0 0,44-66-406 0 0,0-1 0 0 0,1 1 0 0 0,0 0 0 0 0,1 0 0 0 0,-1 0 1 0 0,1 1-1 0 0,1-1 0 0 0,0 0 0 0 0,0 1 0 0 0,1-1 0 0 0,0 1 0 0 0,0-1 0 0 0,1 1 1 0 0,0-1-1 0 0,0 1 0 0 0,1-1 0 0 0,0 0 0 0 0,1 0 0 0 0,0 0 0 0 0,0 0 1 0 0,3 5-37 0 0,0-6 132 0 0,0-1 0 0 0,0 0 0 0 0,1 0 1 0 0,-1 0-1 0 0,1-1 0 0 0,1 0 1 0 0,-1 0-1 0 0,1-1 0 0 0,0 0 0 0 0,0 0 1 0 0,0-1-1 0 0,0 0 0 0 0,0 0 1 0 0,1-1-1 0 0,0 0 0 0 0,-1-1 0 0 0,1 1 1 0 0,0-2-1 0 0,0 1 0 0 0,-1-1 1 0 0,1-1-1 0 0,0 0 0 0 0,0 0 0 0 0,-1 0 1 0 0,1-1-1 0 0,-1-1 0 0 0,1 1 1 0 0,-1-1-1 0 0,0-1 0 0 0,0 1 0 0 0,4-4-132 0 0,0 0 83 0 0,0-1 0 0 0,0 0-1 0 0,-1 0 1 0 0,0-1-1 0 0,-1-1 1 0 0,0 0-1 0 0,0 0 1 0 0,-1-1-1 0 0,0 0 1 0 0,-1-1-1 0 0,-1 0 1 0 0,1 0-1 0 0,-2-1 1 0 0,0 0 0 0 0,0 0-1 0 0,-2 0 1 0 0,1-1-1 0 0,-2 1 1 0 0,0-1-1 0 0,0 0 1 0 0,-1 0-1 0 0,-1 0 1 0 0,0 0-1 0 0,-1-1 1 0 0,-1 1-1 0 0,0 0 1 0 0,-1 0 0 0 0,-1 0-83 0 0,2 7-91 0 0,-1 1 1 0 0,-1-1-1 0 0,1 1 1 0 0,-1 0 0 0 0,0 0-1 0 0,0 0 1 0 0,-1 0-1 0 0,0 1 1 0 0,0 0 0 0 0,0-1-1 0 0,-1 1 1 0 0,0 1-1 0 0,0-1 1 0 0,0 1 0 0 0,0 0-1 0 0,-1 0 1 0 0,1 0-1 0 0,-1 1 1 0 0,0 0-1 0 0,0 0 1 0 0,0 0 0 0 0,-1 1-1 0 0,1 0 1 0 0,-1 0-1 0 0,1 0 1 0 0,-1 1 0 0 0,0 0-1 0 0,1 1 1 0 0,-1-1-1 0 0,0 1 1 0 0,1 1 0 0 0,-1-1-1 0 0,0 1 1 0 0,0 0-1 0 0,1 1 1 0 0,-1 0 0 0 0,1 0-1 0 0,-3 1 91 0 0,-49 18-3466 0 0,22-3-2767 0 0,29-14 4215 0 0,-17 7-9909 0 0</inkml:trace>
  <inkml:trace contextRef="#ctx0" brushRef="#br0" timeOffset="30931.099">4177 2051 8066 0 0,'0'0'3323'0'0,"0"0"-510"0"0,0 0-462 0 0,0 0-349 0 0,0 0-263 0 0,0 0-236 0 0,0 0-239 0 0,33-12-237 0 0,103-38-219 0 0,-24 16 987 0 0,-110 33-1769 0 0,1 0-1 0 0,0 0 1 0 0,-1 1-1 0 0,1-1 1 0 0,0 1-1 0 0,0-1 1 0 0,-1 1-1 0 0,1 0 1 0 0,0 0 0 0 0,0 0-1 0 0,-1 0 1 0 0,1 0-1 0 0,0 1 1 0 0,0-1-1 0 0,-1 1 1 0 0,1 0-1 0 0,0 0 1 0 0,-1 0-1 0 0,1 0 1 0 0,-1 0 0 0 0,1 0-1 0 0,-1 1 1 0 0,0-1-1 0 0,0 1 1 0 0,1 0-1 0 0,-1 0 1 0 0,0 0-1 0 0,0 0 1 0 0,-1 0-1 0 0,1 0 1 0 0,0 0 0 0 0,0 2-26 0 0,3 1 5 0 0,0 0 0 0 0,0-1 0 0 0,0 1 0 0 0,1-1 0 0 0,0-1 0 0 0,-1 1 1 0 0,1-1-1 0 0,1 0 0 0 0,-1 0 0 0 0,0-1 0 0 0,1 0 0 0 0,-1 0 0 0 0,1 0 1 0 0,-1-1-1 0 0,1 0 0 0 0,0 0 0 0 0,0-1 0 0 0,0 1 0 0 0,-1-2 0 0 0,1 1 1 0 0,0-1-1 0 0,0 0-5 0 0,1 1 5 0 0,68-23-1317 0 0,-61 10-3786 0 0,-11 9-2695 0 0,-3 4-4279 0 0</inkml:trace>
  <inkml:trace contextRef="#ctx0" brushRef="#br0" timeOffset="31274.979">4825 1499 10674 0 0,'0'0'2954'0'0,"0"0"-853"0"0,0 0-628 0 0,0 0-438 0 0,0 0-300 0 0,0 0-95 0 0,0 0-41 0 0,0 0 0 0 0,0 0 44 0 0,0 0-29 0 0,0 0-45 0 0,0 0-23 0 0,12 32-30 0 0,40 101-22 0 0,19 38 1041 0 0,-61-133-1398 0 0,-1 1 1 0 0,-2 1-1 0 0,-2-1 0 0 0,-2 1 1 0 0,-1 21-138 0 0,-3-55-42 0 0,0 0 0 0 0,0 1 0 0 0,0-1 1 0 0,-1 0-1 0 0,0 1 0 0 0,0-1 0 0 0,-1 0 1 0 0,0-1-1 0 0,0 1 0 0 0,0 0 0 0 0,-1-1 0 0 0,1 0 1 0 0,-1 0-1 0 0,-1 0 0 0 0,1 0 0 0 0,-1 0 1 0 0,0-1-1 0 0,0 0 0 0 0,0 0 0 0 0,0 0 1 0 0,-1-1-1 0 0,1 0 0 0 0,-1 0 0 0 0,-1 0 42 0 0,-57 18-7738 0 0,55-19 1746 0 0,0 1-5145 0 0</inkml:trace>
  <inkml:trace contextRef="#ctx0" brushRef="#br0" timeOffset="32160.491">4966 1363 0 0 0,'0'0'1531'0'0,"0"0"399"0"0,0 0 249 0 0,0 0 63 0 0,0 0-158 0 0,0 0-239 0 0,0 0-221 0 0,0 0-256 0 0,0 0-216 0 0,0 0-241 0 0,0 0-244 0 0,-8-12-80 0 0,-24-35-27 0 0,32 47-519 0 0,1-1 1 0 0,-1 0-1 0 0,0 0 0 0 0,0 0 1 0 0,1 1-1 0 0,-1-1 0 0 0,0 0 1 0 0,1 0-1 0 0,-1 1 0 0 0,1-1 0 0 0,-1 0 1 0 0,1 1-1 0 0,-1-1 0 0 0,1 1 1 0 0,0-1-1 0 0,-1 1 0 0 0,1-1 1 0 0,0 1-1 0 0,-1-1 0 0 0,1 1 1 0 0,0 0-1 0 0,0-1 0 0 0,-1 1 1 0 0,1 0-1 0 0,0-1 0 0 0,0 1 1 0 0,0 0-1 0 0,-1 0 0 0 0,1 0 0 0 0,0 0 1 0 0,0 0-1 0 0,0 0 0 0 0,0 0 1 0 0,-1 0-1 0 0,1 0 0 0 0,0 0 1 0 0,0 1-1 0 0,0-1 0 0 0,-1 0 1 0 0,1 0-1 0 0,0 1 0 0 0,0-1 1 0 0,-1 0-1 0 0,1 1 0 0 0,0-1 0 0 0,0 1-40 0 0,0-1 58 0 0,249 62 3873 0 0,-244-61-3861 0 0,0-1 0 0 0,-1 1 0 0 0,1 1 1 0 0,-1-1-1 0 0,1 1 0 0 0,-1 0 0 0 0,0 0 0 0 0,0 0 1 0 0,1 1-1 0 0,-2-1 0 0 0,1 1 0 0 0,0 1 0 0 0,-1-1 1 0 0,1 1-1 0 0,-1 0 0 0 0,0 0 0 0 0,0 0 0 0 0,0 0 0 0 0,-1 0 1 0 0,0 1-1 0 0,0 0 0 0 0,0 0 0 0 0,0 0 0 0 0,-1 0 1 0 0,1 0-1 0 0,-1 0 0 0 0,-1 1 0 0 0,1-1 0 0 0,0 4-71 0 0,11 91 174 0 0,-4 1 0 0 0,-5 0 0 0 0,-4 28-174 0 0,0-89 2 0 0,-33 414 92 0 0,38-408-73 0 0,-5-45-29 0 0,0-1 17 0 0,0 0 1 0 0,0 0 0 0 0,0 0 13 0 0,0 0 11 0 0,0 0 10 0 0,0 0-4 0 0,0 0-6 0 0,0 0 2 0 0,0 0-1 0 0,0 0 28 0 0,0 0 2 0 0,0 0-2 0 0,0 0-6 0 0,0 0 0 0 0,0 0 9 0 0,0 0 14 0 0,0 0 8 0 0,-37 0 1596 0 0,-80 6-1691 0 0,45-5-1076 0 0,79-15-3932 0 0,0 6-1557 0 0,1 1-5875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9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4705 0 0,'0'0'2981'0'0,"0"0"-1609"0"0,0 0-867 0 0,0 0-131 0 0,0 0 237 0 0,0 0 331 0 0,0 0 165 0 0,0 0 18 0 0,0 0-101 0 0,0 0-171 0 0,0 0-122 0 0,0 0-68 0 0,7 24-48 0 0,51 151 1160 0 0,43 82 377 0 0,-46-109-1549 0 0,-55-148-515 0 0,4-12 4190 0 0,1-13-3300 0 0,0-5-946 0 0,39-121 768 0 0,76-172-425 0 0,-112 243-1575 0 0,-8 79 570 0 0,20-7-5809 0 0,-13 5 3096 0 0,1 0-3289 0 0,-1 2-3813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9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7450 0 0,'0'0'2704'0'0,"0"0"-273"0"0,0 0-139 0 0,0 0-89 0 0,0 0-258 0 0,0 0-406 0 0,0 0-369 0 0,0 0-251 0 0,0 0-190 0 0,0 0-137 0 0,0 0-95 0 0,0 0-88 0 0,21 0 639 0 0,263-3 554 0 0,-166-15-1867 0 0,-74-1-2447 0 0,-37 10-4156 0 0,-6 7 3817 0 0,-1 2-8422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311 152 11987 0 0,'0'0'2080'0'0,"0"0"-541"0"0,0 0-225 0 0,0 0 63 0 0,0 0 64 0 0,0 0-70 0 0,0 0-239 0 0,0 0-352 0 0,0 0-244 0 0,0 0-111 0 0,0 0-34 0 0,0 0 25 0 0,-2 12 2 0 0,-15 97 595 0 0,-5-38-882 0 0,-4-2 0 0 0,-2 0-1 0 0,-4-2 1 0 0,-30 48-131 0 0,-46 61-883 0 0,102-166 843 0 0,0 3-1474 0 0,4-22-669 0 0,49-97-825 0 0,112-324 2809 0 0,-97 268 4605 0 0,-61 161-4030 0 0,-1 1-50 0 0,0 0-46 0 0,15 115 1500 0 0,30 128-948 0 0,5 58-725 0 0,-50-299-101 0 0,0 0 0 0 0,0 0 1 0 0,0 0-1 0 0,1 0 0 0 0,-1 0 0 0 0,1 0 0 0 0,-1 0 1 0 0,1 0-1 0 0,0 0 0 0 0,-1 0 0 0 0,1 0 0 0 0,0 0 1 0 0,0 0-1 0 0,0-1 0 0 0,1 1 0 0 0,-1 0 0 0 0,0-1 0 0 0,1 1 1 0 0,-1-1-1 0 0,1 1 0 0 0,-1-1 0 0 0,1 0 0 0 0,0 0 1 0 0,0 0-1 0 0,0 0 0 0 0,-1 0 0 0 0,1 0 0 0 0,0 0 0 0 0,0 0 1 0 0,0-1-1 0 0,0 1 0 0 0,0-1 0 0 0,0 0 0 0 0,0 1 1 0 0,0-1-1 0 0,1 0 0 0 0,-1 0 0 0 0,0 0 0 0 0,0-1 1 0 0,0 1-1 0 0,0 0 0 0 0,0-1 0 0 0,0 1 0 0 0,0-1 0 0 0,0 0 1 0 0,0 0-1 0 0,1 0-6 0 0,15-20 174 0 0,-1-1 1 0 0,0 0 0 0 0,-2-2-1 0 0,0 1 1 0 0,-2-2-1 0 0,0 0 1 0 0,-2 0 0 0 0,-1-2-1 0 0,-1 1 1 0 0,-1-1-1 0 0,-2 0 1 0 0,0 0 0 0 0,-1-13-175 0 0,23-98 182 0 0,37-142-95 0 0,-51 202-744 0 0,-24 85-4097 0 0,7-3 340 0 0,1 3-8116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9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5377 0 0,'0'0'3580'0'0,"0"0"-1265"0"0,0 0-411 0 0,0 0-5 0 0,0 0-24 0 0,0 0-150 0 0,0 0-194 0 0,0 0-190 0 0,0 0-194 0 0,0 0-185 0 0,0 0-181 0 0,0 0-183 0 0,0 0-158 0 0,35 4-124 0 0,107 13-124 0 0,-62-24-56 0 0,-11-7-279 0 0,-40 9-1578 0 0,0-1-3706 0 0,-19 2-6416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0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63 1920 0 0,'0'0'2117'0'0,"0"0"-315"0"0,0 0 21 0 0,0 0 109 0 0,0 0 15 0 0,0 0-200 0 0,0 0-325 0 0,0 0-302 0 0,0 0-177 0 0,0 0-68 0 0,0 0-70 0 0,0 0-74 0 0,0 0-44 0 0,-19-6-70 0 0,-60-15-67 0 0,74 20-474 0 0,1 0 0 0 0,-1 0 1 0 0,0 0-1 0 0,1 1 0 0 0,-1 0 1 0 0,0 0-1 0 0,1 0 0 0 0,-1 0 1 0 0,1 1-1 0 0,-1 0 0 0 0,0 0 1 0 0,1 0-1 0 0,-1 0 0 0 0,1 1 1 0 0,0-1-1 0 0,0 1 0 0 0,-1 1 0 0 0,1-1 1 0 0,-2 2-77 0 0,-7 3 192 0 0,-130 79 1074 0 0,141-84-1264 0 0,0 0 0 0 0,1-1 0 0 0,-1 1 0 0 0,0 0 0 0 0,1 0 0 0 0,0 0-1 0 0,-1 0 1 0 0,1 0 0 0 0,0 0 0 0 0,0 0 0 0 0,0 0 0 0 0,0 1-1 0 0,0-1 1 0 0,1 0 0 0 0,-1 1 0 0 0,1-1 0 0 0,0 0 0 0 0,-1 1 0 0 0,1-1-1 0 0,0 1 1 0 0,0-1 0 0 0,0 0 0 0 0,1 1 0 0 0,-1-1 0 0 0,1 1-1 0 0,-1-1 1 0 0,1 0 0 0 0,0 1 0 0 0,0-1 0 0 0,0 0 0 0 0,0 0 0 0 0,0 0-1 0 0,0 0 1 0 0,1 0 0 0 0,-1 0 0 0 0,1 0 0 0 0,-1 0 0 0 0,1 0 0 0 0,0 0-3 0 0,18 12 118 0 0,0 0 0 0 0,0-2 0 0 0,1 0 0 0 0,1-1 0 0 0,-1-1 0 0 0,18 4-117 0 0,23 12 188 0 0,-52-22-143 0 0,0-1 1 0 0,0 1-1 0 0,-1 1 1 0 0,0 0-1 0 0,0 0 1 0 0,0 1-1 0 0,-1 0 1 0 0,0 1-1 0 0,0 0 1 0 0,0 0-1 0 0,-1 0 1 0 0,0 1-1 0 0,-1 0 1 0 0,1 0-1 0 0,-2 1 1 0 0,1 0-1 0 0,-1 0 0 0 0,0 0 1 0 0,-1 1-1 0 0,0 0 1 0 0,0 2-46 0 0,-3-2 28 0 0,0-1 0 0 0,-1 1 0 0 0,0 0 0 0 0,0-1-1 0 0,-1 1 1 0 0,0-1 0 0 0,-1 1 0 0 0,0-1 0 0 0,-1 1 0 0 0,1-1 0 0 0,-2 0 0 0 0,1 0 0 0 0,-2 0 0 0 0,1-1 0 0 0,-1 1 0 0 0,0-1-1 0 0,-1 0 1 0 0,0 0 0 0 0,0-1 0 0 0,0 0 0 0 0,-1 0 0 0 0,0 0 0 0 0,-1-1 0 0 0,1 0 0 0 0,-1-1 0 0 0,-1 0 0 0 0,1 0 0 0 0,-1 0 0 0 0,1-1-1 0 0,-1 0 1 0 0,-7 1-28 0 0,-42-2-1363 0 0,28-24-7664 0 0,26 14-1446 0 0</inkml:trace>
  <inkml:trace contextRef="#ctx0" brushRef="#br0" timeOffset="238.248">98 100 12315 0 0,'0'0'2321'0'0,"0"0"-667"0"0,0 0-427 0 0,0 0-128 0 0,0 0-32 0 0,0 0-40 0 0,0 0-151 0 0,0 0-149 0 0,0 0-90 0 0,0 0-75 0 0,0 0-42 0 0,0 0-33 0 0,34-10-46 0 0,107-27-76 0 0,-37 20 109 0 0,177-15-546 0 0,-161 28-4948 0 0,-107 5-1772 0 0,-3 2-5227 0 0</inkml:trace>
  <inkml:trace contextRef="#ctx0" brushRef="#br0" timeOffset="481.037">906 549 18644 0 0,'0'0'739'0'0,"0"0"-159"0"0,0 0 223 0 0,0 0 296 0 0,0 0 70 0 0,0 0-205 0 0,0 0-410 0 0,0 0-346 0 0,0 0-148 0 0,0 0-39 0 0,0 0-54 0 0,0 0-40 0 0,-5 12-53 0 0,-14 38-106 0 0,14-28-1097 0 0,7-22-7191 0 0,1 0-2863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7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43 284 624 0 0,'0'0'1531'0'0,"0"0"-39"0"0,0 0 194 0 0,0 0 183 0 0,0 0 119 0 0,0 0-33 0 0,0 0-215 0 0,0 0-277 0 0,0 0-310 0 0,0 0-275 0 0,0 0-191 0 0,-3 1-105 0 0,-10 4-41 0 0,10-4-35 0 0,3-1-38 0 0,0 0-47 0 0,0 0-31 0 0,0 0-30 0 0,19 0 2230 0 0,165-23 1318 0 0,8-6-2733 0 0,-93 26-971 0 0,-109 29-2017 0 0,-16-2-4346 0 0,12-15-2284 0 0,7-5-2721 0 0</inkml:trace>
  <inkml:trace contextRef="#ctx0" brushRef="#br0" timeOffset="248.477">0 446 6281 0 0,'0'0'2488'0'0,"0"0"-545"0"0,0 0-223 0 0,0 0 24 0 0,0 0-27 0 0,0 0-189 0 0,0 0-322 0 0,0 0-246 0 0,0 0-108 0 0,0 0 3 0 0,0 0 29 0 0,0 0-50 0 0,0 0-94 0 0,24 1-92 0 0,162-3 647 0 0,67-23-1235 0 0,-223 19-2321 0 0,-24-1-2006 0 0,-2-2-4842 0 0,-4 5-1009 0 0</inkml:trace>
  <inkml:trace contextRef="#ctx0" brushRef="#br0" timeOffset="737.487">253 0 3473 0 0,'0'0'1900'0'0,"0"0"-55"0"0,0 0-17 0 0,0 0 100 0 0,0 0-29 0 0,0 0-238 0 0,0 0-401 0 0,0 0-454 0 0,0 0-357 0 0,0 0-213 0 0,0 0-93 0 0,0 0 3 0 0,0 0 96 0 0,-5 8 598 0 0,7-4-642 0 0,0 0 0 0 0,1 0 1 0 0,0 0-1 0 0,0 0 0 0 0,0 0 0 0 0,0 0 1 0 0,1-1-1 0 0,-1 0 0 0 0,1 0 0 0 0,0 0 1 0 0,0 0-1 0 0,0 0 0 0 0,1-1 0 0 0,1 1-198 0 0,111 68 2185 0 0,91 35-1186 0 0,-109-40-898 0 0,-98-64-68 0 0,-1 0 0 0 0,1 1 0 0 0,0-1 0 0 0,-1 0 0 0 0,1 0 0 0 0,-1 0 0 0 0,1 0-1 0 0,-1 1 1 0 0,0-1 0 0 0,0 0 0 0 0,0 0 0 0 0,-1 1 0 0 0,1-1 0 0 0,0 0 0 0 0,-1 0 0 0 0,1 0 0 0 0,-1 0 0 0 0,0 0 0 0 0,0 0 0 0 0,0 0 0 0 0,0 0 0 0 0,0 0 0 0 0,0 0 0 0 0,0 0 0 0 0,-1 0-1 0 0,1-1 1 0 0,-1 1 0 0 0,1 0 0 0 0,-1-1 0 0 0,0 1 0 0 0,0-1 0 0 0,1 0 0 0 0,-1 0 0 0 0,0 0 0 0 0,0 0 0 0 0,0 0 0 0 0,0 0 0 0 0,0 0 0 0 0,-1 0 0 0 0,1-1 0 0 0,0 1 0 0 0,0-1-1 0 0,-2 0-31 0 0,-21 16 64 0 0,-180 175 635 0 0,143-128-643 0 0,57-57 555 0 0,2-2-2609 0 0,1-3-7073 0 0,5-1-2509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3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0 2104 0 0,'0'0'2142'0'0,"0"0"88"0"0,0 0 45 0 0,0 0-6 0 0,0 0-330 0 0,0 0-476 0 0,0 0-328 0 0,0 0-270 0 0,0 0-91 0 0,0 0-86 0 0,0 0-92 0 0,0 0-79 0 0,-33 12-67 0 0,-105 42-11 0 0,131-52-386 0 0,0 0 1 0 0,1 1 0 0 0,-1 0-1 0 0,1 1 1 0 0,0-1-1 0 0,0 1 1 0 0,0 0 0 0 0,0 1-1 0 0,1 0 1 0 0,-1-1 0 0 0,1 2-1 0 0,-3 3-53 0 0,-3 4 127 0 0,-96 134 816 0 0,97-129-902 0 0,1 0-1 0 0,1 0 1 0 0,0 1-1 0 0,1 0 1 0 0,2 1 0 0 0,0-1-1 0 0,0 1 1 0 0,2 0-1 0 0,1 1 1 0 0,0-1-1 0 0,2 0 1 0 0,0 9-41 0 0,1-21 22 0 0,1 0 0 0 0,-1 0 0 0 0,1 0-1 0 0,1 0 1 0 0,-1 0 0 0 0,2-1 0 0 0,-1 1 0 0 0,1-1-1 0 0,0 0 1 0 0,0 0 0 0 0,1 0 0 0 0,0-1 0 0 0,0 1 0 0 0,0-1-1 0 0,1 0 1 0 0,0-1 0 0 0,0 1 0 0 0,1-1 0 0 0,-1-1-1 0 0,1 1 1 0 0,0-1 0 0 0,6 3-22 0 0,4 0 127 0 0,-1 0 0 0 0,1 0 0 0 0,1-2 0 0 0,-1 0 0 0 0,1-1 0 0 0,0-1 0 0 0,0 0 0 0 0,0-2 0 0 0,14 0-127 0 0,-10 1 232 0 0,0-2 0 0 0,0-1 1 0 0,0 0-1 0 0,-1-2 0 0 0,1 0 0 0 0,-1-2 0 0 0,0 0 0 0 0,0-1 1 0 0,0-1-1 0 0,-1-1 0 0 0,0-1 0 0 0,4-3-232 0 0,-21 9 42 0 0,0 1 0 0 0,1 0 0 0 0,-1-1-1 0 0,0 0 1 0 0,0 0 0 0 0,-1 0 0 0 0,1 0 0 0 0,-1 0 0 0 0,1 0-1 0 0,-1-1 1 0 0,0 1 0 0 0,0-1 0 0 0,-1 1 0 0 0,1-1 0 0 0,-1 0 0 0 0,0 0-1 0 0,1 0 1 0 0,-2 1 0 0 0,1-1 0 0 0,0 0 0 0 0,-1 0 0 0 0,0 0-1 0 0,0-1 1 0 0,0 1 0 0 0,0 0 0 0 0,-1 0 0 0 0,0 0 0 0 0,0 1 0 0 0,0-1-1 0 0,0 0 1 0 0,0 0 0 0 0,-1 0 0 0 0,1 1 0 0 0,-1-1 0 0 0,0 1-1 0 0,0-1 1 0 0,-1 1 0 0 0,1 0 0 0 0,-1 0 0 0 0,0 0 0 0 0,1 0 0 0 0,-1 0-1 0 0,-1 0 1 0 0,1 1 0 0 0,-3-2-42 0 0,-16-9-110 0 0,-1 1-1 0 0,0 1 1 0 0,-1 2 0 0 0,0 0 0 0 0,0 1-1 0 0,-1 2 1 0 0,0 0 0 0 0,0 2-1 0 0,0 0 1 0 0,-1 2 0 0 0,0 1-1 0 0,1 1 1 0 0,-1 1 0 0 0,-2 2 110 0 0,-44 9-2121 0 0,50-5-900 0 0,-1 3-3376 0 0,8-3-5705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1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 7082 0 0,'0'0'3978'0'0,"0"0"-1323"0"0,0 0-692 0 0,0 0-372 0 0,0 0-308 0 0,0 0-346 0 0,0 0-323 0 0,0 0-179 0 0,0 0-47 0 0,0 0-27 0 0,0 0-1 0 0,0 0-20 0 0,-25 24-13 0 0,-81 78-24 0 0,35-4 153 0 0,59-81-431 0 0,1 0 1 0 0,1 0-1 0 0,0 1 1 0 0,1 0-1 0 0,1 0 1 0 0,1 1-1 0 0,1 0 0 0 0,1 1 1 0 0,0-1-1 0 0,1 1 1 0 0,1 0-1 0 0,1 0 1 0 0,1 0-1 0 0,2 17-25 0 0,0-30 13 0 0,1 0 0 0 0,1 0 0 0 0,0-1 0 0 0,0 1 0 0 0,0 0 0 0 0,0-1 0 0 0,1 0 0 0 0,0 0 0 0 0,1 0-1 0 0,-1 0 1 0 0,1-1 0 0 0,0 0 0 0 0,0 0 0 0 0,1 0 0 0 0,0 0 0 0 0,0-1 0 0 0,0 0 0 0 0,0 0 0 0 0,0-1 0 0 0,1 0 0 0 0,0 0 0 0 0,-1 0 0 0 0,1-1 0 0 0,2 1-13 0 0,13 3 189 0 0,0-1-1 0 0,0-1 1 0 0,0-1 0 0 0,1 0 0 0 0,-1-2 0 0 0,1-1-1 0 0,6-1-188 0 0,-22 2 103 0 0,0-1 1 0 0,0-1-1 0 0,1 1 0 0 0,-1-1 0 0 0,0 0 0 0 0,0-1 0 0 0,0 0 0 0 0,0 0 0 0 0,0-1 0 0 0,0 1 0 0 0,-1-1 0 0 0,1-1 0 0 0,-1 1 0 0 0,0-1 1 0 0,0 0-1 0 0,0-1 0 0 0,-1 1 0 0 0,1-1 0 0 0,-1 0 0 0 0,0-1 0 0 0,0 1 0 0 0,-1-1 0 0 0,0 0 0 0 0,0 0 0 0 0,0 0 0 0 0,-1-1 1 0 0,0 1-1 0 0,0-1 0 0 0,-1 0 0 0 0,1 0 0 0 0,-1 0 0 0 0,-1 0 0 0 0,0 0 0 0 0,1-3-103 0 0,-2 5 5 0 0,0 0 0 0 0,-1 1-1 0 0,1-1 1 0 0,-1 0 0 0 0,0 1-1 0 0,0-1 1 0 0,-1 1 0 0 0,1-1 0 0 0,-1 1-1 0 0,0 0 1 0 0,0 0 0 0 0,0-1-1 0 0,-1 1 1 0 0,0 1 0 0 0,0-1 0 0 0,0 0-1 0 0,0 1 1 0 0,0-1 0 0 0,0 1 0 0 0,-1 0-1 0 0,0 0 1 0 0,0 0 0 0 0,0 1-1 0 0,-2-2-4 0 0,-4-2-170 0 0,0 1 0 0 0,-1 0 0 0 0,1 1 0 0 0,-1 0 0 0 0,0 0 0 0 0,0 1-1 0 0,-1 0 1 0 0,1 1 0 0 0,0 1 0 0 0,-1 0 0 0 0,-9 0 170 0 0,-40 6-6788 0 0,45-1-5198 0 0</inkml:trace>
  <inkml:trace contextRef="#ctx0" brushRef="#br0" timeOffset="5171.323">203 387 0 0 0,'0'0'587'0'0,"0"0"570"0"0,0 0 72 0 0,0 0-65 0 0,0 0-5 0 0,0 0 24 0 0,0 0-18 0 0,0 0-72 0 0,0 0-97 0 0,0 0-67 0 0,0 0 42 0 0,0 0 165 0 0,0-2 51 0 0,0-17 2794 0 0,0 18-3483 0 0,0 1-54 0 0,0 0-71 0 0,0 0-51 0 0,0 0-36 0 0,0 0-7 0 0,0 0-4 0 0,0 0 3 0 0,0 0 4 0 0,-1-7 898 0 0,106 14-1251 0 0,-88-6-272 0 0,-6-1 2552 0 0,-25-5-1001 0 0,2 3-1164 0 0,1 1-1 0 0,-1 0 0 0 0,1 1 1 0 0,-1 0-1 0 0,1 1 0 0 0,0 1 1 0 0,-1-1-1 0 0,1 2 0 0 0,0-1 1 0 0,0 2-1 0 0,0-1 0 0 0,0 2 1 0 0,1-1-1 0 0,-7 5-43 0 0,-85 61 254 0 0,73-51 463 0 0,17 7-260 0 0,10-25 350 0 0,0 0-2647 0 0,6 0-5902 0 0,-2-1-4106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4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8386 0 0,'0'0'3549'0'0,"0"0"-968"0"0,0 0-493 0 0,0 0-300 0 0,0 0-296 0 0,0 0-249 0 0,0 0-213 0 0,0 0-161 0 0,0 0-157 0 0,0 0-141 0 0,0 0-68 0 0,0 0-44 0 0,0 0-13 0 0,4-23-35 0 0,18-73-39 0 0,21 13 471 0 0,-21 52-709 0 0,1 1 0 0 0,2 0-1 0 0,1 2 1 0 0,1 2 0 0 0,1 0 0 0 0,1 2-1 0 0,4-2-133 0 0,-33 26 1 0 0,1 1-8 0 0,-1-1 0 0 0,0 0 0 0 0,0 0 0 0 0,0 1 0 0 0,0-1 0 0 0,0 0 0 0 0,0 0 0 0 0,0 0 0 0 0,0 1 0 0 0,1-1 0 0 0,-1 0 0 0 0,0 0 0 0 0,0 0 0 0 0,0 1 0 0 0,0-1 0 0 0,1 0 0 0 0,-1 0 0 0 0,0 0 0 0 0,0 0 0 0 0,0 0 0 0 0,1 1 0 0 0,-1-1 0 0 0,0 0 0 0 0,0 0 0 0 0,0 0 0 0 0,1 0 0 0 0,-1 0 0 0 0,0 0 0 0 0,0 0 0 0 0,1 0 0 0 0,-1 0 0 0 0,0 0 0 0 0,0 0 0 0 0,1 0 0 0 0,-1 0 0 0 0,0 0 0 0 0,0 0 0 0 0,1 0 0 0 0,-1 0 0 0 0,0 0 0 0 0,0 0 0 0 0,0-1 0 0 0,1 1 0 0 0,-1 0 0 0 0,0 0 0 0 0,0 0 0 0 0,0 0 0 0 0,1 0 0 0 0,-1-1 0 0 0,0 1 1 0 0,0 0-1 0 0,0 0 6 0 0,0 5 4 0 0,-3 149-16 0 0,5-151 17 0 0,1 1 0 0 0,-1-1 1 0 0,1 0-1 0 0,0 0 0 0 0,0 0 0 0 0,1 0 1 0 0,-1-1-1 0 0,0 1 0 0 0,1-1 0 0 0,-1 0 1 0 0,1 0-1 0 0,0 0 0 0 0,0-1 0 0 0,0 1 1 0 0,0-1-1 0 0,0 0 0 0 0,0 0 0 0 0,0 0 1 0 0,0-1-1 0 0,0 1 0 0 0,1-1 0 0 0,-1 0 1 0 0,0 0-1 0 0,0 0 0 0 0,0-1 0 0 0,1 0 1 0 0,-1 0-1 0 0,0 0 0 0 0,0 0 0 0 0,0 0 1 0 0,0-1-1 0 0,-1 0 0 0 0,4-1-4 0 0,257-190 201 0 0,-123 87-175 0 0,-152 155-40 0 0,-29 38 158 0 0,26-62-173 0 0,1 2 0 0 0,1-1 0 0 0,2 2 0 0 0,0-1 0 0 0,2 2 0 0 0,1-1 0 0 0,2 1 0 0 0,0 0 0 0 0,1 10 29 0 0,22-10-2641 0 0,4-24-7019 0 0,-17-5-2100 0 0</inkml:trace>
  <inkml:trace contextRef="#ctx0" brushRef="#br0" timeOffset="243.38">1381 118 9738 0 0,'0'0'2669'0'0,"0"0"-333"0"0,0 0-217 0 0,0 0-184 0 0,0 0-254 0 0,0 0-385 0 0,0 0-360 0 0,0 0-233 0 0,0 0-111 0 0,0 0-56 0 0,-33 28-50 0 0,-110 89-69 0 0,-119 80 437 0 0,-57 31-765 0 0,243-169-105 0 0,32-15-600 0 0,39-32-1366 0 0,7-10-1385 0 0,2-1-3786 0 0,1-1-4284 0 0</inkml:trace>
  <inkml:trace contextRef="#ctx0" brushRef="#br0" timeOffset="622.65">1339 552 5833 0 0,'0'0'4620'0'0,"0"0"-1742"0"0,0 0-795 0 0,0 0-240 0 0,0 0-196 0 0,0 0-176 0 0,0 0-179 0 0,0 0-195 0 0,0 0-193 0 0,0 0-147 0 0,0 0-94 0 0,0 0-114 0 0,0 0-104 0 0,-5 8-112 0 0,-1-1-276 0 0,0 1 1 0 0,-1-1-1 0 0,-1 0 0 0 0,1-1 1 0 0,-1 1-1 0 0,0-2 0 0 0,0 1 1 0 0,0-1-1 0 0,-1 0 0 0 0,0-1 1 0 0,-7 3-58 0 0,-125 55 145 0 0,79-29-261 0 0,62-33 106 0 0,-1 0 0 0 0,1 0 1 0 0,0 0-1 0 0,-1 0 0 0 0,1 1 0 0 0,-1-1 0 0 0,1 0 0 0 0,-1 0 0 0 0,1 0 1 0 0,-1 0-1 0 0,1 1 0 0 0,0-1 0 0 0,-1 0 0 0 0,1 0 0 0 0,-1 1 0 0 0,1-1 1 0 0,0 0-1 0 0,-1 1 0 0 0,1-1 0 0 0,0 0 0 0 0,0 1 0 0 0,-1-1 0 0 0,1 1 1 0 0,0-1-1 0 0,0 1 0 0 0,-1-1 0 0 0,1 0 0 0 0,0 1 0 0 0,0-1 0 0 0,0 1 1 0 0,0-1-1 0 0,0 1 0 0 0,0-1 0 0 0,0 1 0 0 0,0-1 0 0 0,0 1 0 0 0,0-1 1 0 0,0 1-1 0 0,0-1 0 0 0,0 1 0 0 0,0-1 0 0 0,0 0 0 0 0,0 1 0 0 0,1-1 1 0 0,-1 1-1 0 0,0-1 0 0 0,0 1 0 0 0,1-1 0 0 0,-1 0 0 0 0,0 1 1 0 0,0-1-1 0 0,1 0 0 0 0,-1 1 0 0 0,0-1 0 0 0,1 0 0 0 0,-1 1 0 0 0,1-1 1 0 0,-1 0-1 0 0,0 1 0 0 0,1-1 0 0 0,-1 0 0 0 0,1 0 0 0 0,-1 0 0 0 0,1 0 1 0 0,-1 1-1 0 0,0-1 0 0 0,1 0 10 0 0,33 11-224 0 0,180 19 208 0 0,-211-28 30 0 0,0-1 0 0 0,0 1-1 0 0,0 0 1 0 0,0 0 0 0 0,0 0 0 0 0,-1 0 0 0 0,1 1 0 0 0,0-1-1 0 0,-1 1 1 0 0,0-1 0 0 0,1 1 0 0 0,-1 0 0 0 0,0 0 0 0 0,-1 0 0 0 0,1 0-1 0 0,0 0 1 0 0,-1 0 0 0 0,0 1 0 0 0,0-1 0 0 0,0 1 0 0 0,0-1-1 0 0,0 0 1 0 0,-1 1 0 0 0,1-1 0 0 0,-1 1 0 0 0,0-1 0 0 0,0 1-1 0 0,0 0 1 0 0,-1-1 0 0 0,1 1 0 0 0,-1-1 0 0 0,0 0 0 0 0,0 1-1 0 0,0-1 1 0 0,-1 0 0 0 0,1 1 0 0 0,-1-1 0 0 0,1 0 0 0 0,-1 0 0 0 0,0 0-1 0 0,0 0 1 0 0,0-1 0 0 0,-1 1 0 0 0,1 0 0 0 0,-3 1-14 0 0,-7 6 9 0 0,0 1 0 0 0,-1-1 0 0 0,0-1-1 0 0,-1-1 1 0 0,0 1 0 0 0,0-2 0 0 0,-1 0 0 0 0,0-1 0 0 0,0-1 0 0 0,0 0 0 0 0,-1-1 0 0 0,-11 2-9 0 0,-68 3-7520 0 0,85-9-4199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38.33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310 115 0 0 0,'0'0'375'0'0,"0"0"289"0"0,0 0 104 0 0,0 0 36 0 0,0 0 39 0 0,0 0 123 0 0,0 0 179 0 0,0 0 125 0 0,-12-20 37 0 0,-38-56-106 0 0,25 57 2164 0 0,18 46-2918 0 0,-26 219 880 0 0,-70 704 804 0 0,32-604-1204 0 0,63-211-474 0 0,16-126 2113 0 0,29-2-2629 0 0,168-14 166 0 0,131-22-141 0 0,-184 21 35 0 0,582-59 104 0 0,-229 24-34 0 0,-152 34 47 0 0,578-4 50 0 0,90-54 299 0 0,-757 53-349 0 0,111 14-114 0 0,13 25 142 0 0,-170-18-90 0 0,311-3 224 0 0,-206 21-17 0 0,6-21 716 0 0,-236-11-718 0 0,-92 7-238 0 0,-1 0 14 0 0,0 0-7 0 0,0 0-8 0 0,0 0 0 0 0,0 0-16 0 0,0 0 18 0 0,0 0 8 0 0,0 0-9 0 0,0 0-2 0 0,0 0 5 0 0,0 0-2 0 0,0 0 13 0 0,0 0 15 0 0,0 0-9 0 0,0 0 7 0 0,0 0 6 0 0,0 0-4 0 0,0 0 20 0 0,0 0 11 0 0,0 0 0 0 0,0 0-6 0 0,0 0-1 0 0,0 0-1 0 0,0 0-3 0 0,0 0 9 0 0,0 0 6 0 0,0 0 13 0 0,0-12 828 0 0,-3-15-914 0 0,0 0-1 0 0,-2 0 0 0 0,-1 0 1 0 0,-1 1-1 0 0,-2 0 0 0 0,0 1 1 0 0,-5-8-10 0 0,-16-50-3 0 0,-40-219-44 0 0,35 130 95 0 0,7-68-12 0 0,26-84-177 0 0,-24 221 129 0 0,10 52-54 0 0,16 50 70 0 0,0 1-10 0 0,0 0 12 0 0,0 0-10 0 0,0 0 12 0 0,0 0 47 0 0,0 0-52 0 0,0 0-13 0 0,0 0-7 0 0,0 0-30 0 0,0 0 25 0 0,0 0 12 0 0,-17 1-612 0 0,-56 13 42 0 0,-173 30 305 0 0,-66-7 56 0 0,-312-12-180 0 0,-768-17 350 0 0,337-1-59 0 0,267 22 345 0 0,-125 13-129 0 0,479-35-5 0 0,196-26 25 0 0,-20-25 104 0 0,189 30 83 0 0,62 11-1009 0 0,11 5-6092 0 0,-2-2-1400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1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4435 1054 14971 0 0,'0'0'1187'0'0,"0"0"-263"0"0,0 0 142 0 0,0 0 167 0 0,0 0-24 0 0,0 0-181 0 0,0 0-267 0 0,0 0-187 0 0,0 0-47 0 0,0 0-1 0 0,0 0-33 0 0,0 0-65 0 0,0 0-86 0 0,19-31-90 0 0,58-95-73 0 0,-24 44 108 0 0,-50 79-278 0 0,0-1 0 0 0,0 0 1 0 0,0 1-1 0 0,0-1 0 0 0,1 1 0 0 0,-1 0 0 0 0,1 0 1 0 0,0 0-1 0 0,0 1 0 0 0,0-1 0 0 0,0 1 0 0 0,0 0 1 0 0,0 0-1 0 0,1 1 0 0 0,-1-1 0 0 0,1 1 1 0 0,-1 0-1 0 0,1 0 0 0 0,0 0 0 0 0,-1 1 0 0 0,1-1 1 0 0,0 1-10 0 0,-3 2 5 0 0,-1 0 0 0 0,1 0 1 0 0,0 0-1 0 0,-1 0 1 0 0,0 0-1 0 0,1 0 0 0 0,-1 1 1 0 0,0-1-1 0 0,0 0 1 0 0,0 1-1 0 0,0-1 0 0 0,-1 0 1 0 0,1 1-1 0 0,-1-1 1 0 0,1 1-1 0 0,-1-1 0 0 0,0 1 1 0 0,0 0-1 0 0,0-1 1 0 0,0 1-1 0 0,-1-1 0 0 0,1 1-5 0 0,0 2 16 0 0,1 7 55 0 0,-2-10-70 0 0,0 1 1 0 0,0-1-1 0 0,1 0 0 0 0,-1 0 1 0 0,1 0-1 0 0,0 0 0 0 0,-1 1 1 0 0,1-1-1 0 0,0 0 1 0 0,0 0-1 0 0,1 1 0 0 0,-1-1 1 0 0,0 0-1 0 0,1 0 0 0 0,-1 0 1 0 0,1 0-1 0 0,0 1 0 0 0,0-1 1 0 0,0 0-1 0 0,0 0 1 0 0,0-1-1 0 0,0 1 0 0 0,0 0 1 0 0,1 0-1 0 0,-1 0 0 0 0,1-1 1 0 0,-1 1-1 0 0,1-1 0 0 0,0 1 1 0 0,-1-1-1 0 0,1 0 1 0 0,0 1-1 0 0,0-1 0 0 0,0 0 1 0 0,0 0-1 0 0,0 0 0 0 0,0-1 1 0 0,0 1-1 0 0,0 0 0 0 0,1-1 1 0 0,-1 0-1 0 0,0 1 1 0 0,0-1-1 0 0,1 0 0 0 0,-1 0 1 0 0,1 0-2 0 0,114-64 105 0 0,-89 44-102 0 0,-2 3-1 0 0,109-57 0 0 0,-133 74 2 0 0,-1 0 0 0 0,1 0 1 0 0,0 0-1 0 0,0 0 0 0 0,0 0 0 0 0,-1 0 1 0 0,1 0-1 0 0,0 0 0 0 0,0 1 1 0 0,0-1-1 0 0,-1 1 0 0 0,1-1 1 0 0,0 1-1 0 0,-1 0 0 0 0,1 0 0 0 0,0-1 1 0 0,-1 1-1 0 0,1 0 0 0 0,-1 0 1 0 0,0 1-1 0 0,1-1 0 0 0,-1 0 1 0 0,0 0-1 0 0,1 1 0 0 0,-1-1 0 0 0,0 1 1 0 0,0-1-1 0 0,0 1 0 0 0,-1-1 1 0 0,1 1-1 0 0,0 0 0 0 0,0-1 1 0 0,-1 1-1 0 0,1 0 0 0 0,-1 0 0 0 0,0-1 1 0 0,1 1-1 0 0,-1 0 0 0 0,0 0 1 0 0,0 0-1 0 0,0 0 0 0 0,0-1 1 0 0,0 1-1 0 0,-1 0 0 0 0,1 0 0 0 0,-1-1 1 0 0,1 1-1 0 0,-1 0 0 0 0,1 0 1 0 0,-1-1-1 0 0,0 1 0 0 0,0 0-4 0 0,0 16 91 0 0,-8 109 40 0 0,10-125-176 0 0,-1-1 0 0 0,1 0 1 0 0,-1 1-1 0 0,1-1 0 0 0,0 0 0 0 0,0 0 0 0 0,-1 0 1 0 0,1 0-1 0 0,0 0 0 0 0,0 0 0 0 0,0 0 0 0 0,0 0 1 0 0,0 0-1 0 0,0 0 0 0 0,0 0 0 0 0,0-1 0 0 0,1 1 1 0 0,-1 0-1 0 0,0-1 0 0 0,0 1 0 0 0,1-1 0 0 0,-1 1 0 0 0,0-1 1 0 0,1 0-1 0 0,-1 0 0 0 0,0 1 0 0 0,1-1 0 0 0,-1 0 1 0 0,0 0-1 0 0,1 0 45 0 0,16 0-6721 0 0,-14 0 4016 0 0,2 0-9435 0 0</inkml:trace>
  <inkml:trace contextRef="#ctx0" brushRef="#br0" timeOffset="-780.269">3712 133 16107 0 0,'0'0'1425'0'0,"0"0"-332"0"0,0 0-238 0 0,0 0-9 0 0,0 0 74 0 0,0 0 3 0 0,0 0-115 0 0,0 0-189 0 0,0 0-143 0 0,0 0-49 0 0,0 0-14 0 0,0 0-4 0 0,-3 24-46 0 0,-7 77-25 0 0,4 293 967 0 0,15-144-1606 0 0,-9-243-636 0 0,2 19 1223 0 0,1-20-4419 0 0,2-4-4550 0 0,-4-2-1683 0 0</inkml:trace>
  <inkml:trace contextRef="#ctx0" brushRef="#br0" timeOffset="-435.406">3923 660 8298 0 0,'0'0'3070'0'0,"0"0"-1274"0"0,0 0-485 0 0,0 0-1 0 0,0 0 53 0 0,0 0-67 0 0,0 0-241 0 0,0 0-254 0 0,0 0-227 0 0,0 0-167 0 0,-5 33-118 0 0,-17 106-74 0 0,20-135-200 0 0,1 0 1 0 0,0-1 0 0 0,0 1-1 0 0,0 0 1 0 0,0 0 0 0 0,1 0-1 0 0,-1 0 1 0 0,1 0 0 0 0,0 0-1 0 0,0 0 1 0 0,1 0-1 0 0,-1 0 1 0 0,1 0 0 0 0,0 0-1 0 0,0 0 1 0 0,0 0 0 0 0,1 0-1 0 0,-1-1 1 0 0,2 3-16 0 0,5 7 72 0 0,-5-7-36 0 0,0-1-1 0 0,1 0 1 0 0,0 0 0 0 0,0 0-1 0 0,0-1 1 0 0,0 1 0 0 0,1-1-1 0 0,-1 0 1 0 0,1 0 0 0 0,0-1-1 0 0,1 1 1 0 0,-1-1 0 0 0,0 0-1 0 0,1 0 1 0 0,0-1 0 0 0,0 0-1 0 0,-1 0 1 0 0,1 0 0 0 0,0-1-1 0 0,1 0 1 0 0,-1 0 0 0 0,0 0-1 0 0,0-1 1 0 0,0 0 0 0 0,1 0-1 0 0,-1-1 1 0 0,1 0-36 0 0,0-1 97 0 0,0-1 0 0 0,0 0-1 0 0,0-1 1 0 0,-1 0 0 0 0,1 0 0 0 0,-1 0 0 0 0,0-1 0 0 0,0 1-1 0 0,-1-2 1 0 0,1 1 0 0 0,-1 0 0 0 0,0-1 0 0 0,-1 0 0 0 0,1 0-1 0 0,-1-1 1 0 0,0 1 0 0 0,-1-1 0 0 0,0 0 0 0 0,0 0 0 0 0,0 0-1 0 0,-1 0 1 0 0,0-1 0 0 0,0-1-97 0 0,25-93 266 0 0,-24 57-3076 0 0,-3 45-23 0 0,0 0-3396 0 0,-1 0-5421 0 0</inkml:trace>
  <inkml:trace contextRef="#ctx0" brushRef="#br0" timeOffset="-2942.556">801 439 12859 0 0,'0'0'725'0'0,"0"0"-105"0"0,0 0-141 0 0,0 0 1 0 0,0 0 170 0 0,0 0 206 0 0,0 0 65 0 0,0 0-76 0 0,0 0-199 0 0,0 0-259 0 0,0 0-155 0 0,-1 3-46 0 0,-1 88 945 0 0,7-48-726 0 0,-2 456 1103 0 0,-6-407-801 0 0,2-34-3338 0 0,0-34-7671 0 0,1-32 5531 0 0,0 1-1162 0 0</inkml:trace>
  <inkml:trace contextRef="#ctx0" brushRef="#br0" timeOffset="-2686.283">645 365 7001 0 0,'0'0'1063'0'0,"0"0"-102"0"0,0 0 23 0 0,0 0 247 0 0,0 0 169 0 0,0 0-13 0 0,0 0-192 0 0,0 0-316 0 0,0 0-235 0 0,0 0-124 0 0,0 0-64 0 0,37-26-20 0 0,122-80-4 0 0,-84 80-25 0 0,-59 25-290 0 0,1 1 0 0 0,0 1 0 0 0,-1 0-1 0 0,1 1 1 0 0,-1 1 0 0 0,0 0 0 0 0,0 2 0 0 0,0-1 0 0 0,0 2-1 0 0,-1 0 1 0 0,0 1 0 0 0,0 1 0 0 0,-1 0 0 0 0,0 1 0 0 0,0 0-1 0 0,-1 2 1 0 0,0-1 0 0 0,-1 1 0 0 0,0 1 0 0 0,-1 0 0 0 0,0 1-1 0 0,-1 0 1 0 0,6 10-117 0 0,-13-17 54 0 0,-1-1 1 0 0,0 1-1 0 0,-1-1 0 0 0,1 1 0 0 0,-1-1 0 0 0,0 1 0 0 0,0 0 0 0 0,-1 0 0 0 0,0-1 0 0 0,0 1 1 0 0,0 0-1 0 0,-1 0 0 0 0,0 0 0 0 0,0-1 0 0 0,0 1 0 0 0,-1-1 0 0 0,1 1 0 0 0,-1-1 0 0 0,-1 1 1 0 0,1-1-1 0 0,-1 0 0 0 0,0 0 0 0 0,0 0 0 0 0,0 0 0 0 0,-1-1 0 0 0,0 1 0 0 0,0-1 1 0 0,0 0-55 0 0,-10 10 47 0 0,-1-1 1 0 0,0 0-1 0 0,-1-1 1 0 0,0 0 0 0 0,0-2-1 0 0,-1 0 1 0 0,-14 6-48 0 0,-8 1-267 0 0,0-1 0 0 0,-1-2 0 0 0,-1-2 0 0 0,0-2 0 0 0,-38 5 267 0 0,57-11-843 0 0,-16 2-1469 0 0,14-5-8583 0 0,21-1 2748 0 0</inkml:trace>
  <inkml:trace contextRef="#ctx0" brushRef="#br0" timeOffset="-2207.394">1079 1116 5161 0 0,'0'0'726'0'0,"0"0"-521"0"0,0 0 140 0 0,0 0 689 0 0,0 0 552 0 0,0 0 227 0 0,0 0-88 0 0,0 0-266 0 0,0 0-291 0 0,0 0-204 0 0,31-11-181 0 0,99-37-127 0 0,-124 47-579 0 0,-1-1 1 0 0,1-1-1 0 0,0 1 0 0 0,-1-1 1 0 0,1 0-1 0 0,-1 0 1 0 0,0 0-1 0 0,0-1 0 0 0,0 0 1 0 0,-1 0-1 0 0,1 0 0 0 0,-1 0 1 0 0,0-1-1 0 0,0 1 0 0 0,1-5-77 0 0,6-5 214 0 0,-6 8-118 0 0,0 0 0 0 0,0 0 0 0 0,0-1 0 0 0,-1 0 0 0 0,0 0 0 0 0,0 0 0 0 0,-1 0 0 0 0,0 0 0 0 0,0-1 1 0 0,-1 1-1 0 0,0-1 0 0 0,0 0 0 0 0,0 0 0 0 0,-1 0 0 0 0,-1 0 0 0 0,1 0 0 0 0,-1 0 0 0 0,-1 0 0 0 0,1 1 0 0 0,-2-1 0 0 0,1-1-96 0 0,-3 4 19 0 0,1 0-1 0 0,-1 1 1 0 0,-1-1-1 0 0,1 1 1 0 0,0 0-1 0 0,-1 0 1 0 0,0 1-1 0 0,0-1 1 0 0,0 1-1 0 0,0 0 1 0 0,-1 1-1 0 0,1-1 1 0 0,-1 1-1 0 0,0 0 0 0 0,0 1 1 0 0,1-1-1 0 0,-1 1 1 0 0,0 0-1 0 0,0 1 1 0 0,0-1-1 0 0,0 1 1 0 0,0 0-1 0 0,0 1 1 0 0,0-1-1 0 0,0 1 1 0 0,0 0-1 0 0,0 1 0 0 0,0 0 1 0 0,1-1-1 0 0,-1 2 1 0 0,1-1-1 0 0,-5 3-18 0 0,-3 2-16 0 0,0 1 0 0 0,1 0 0 0 0,0 0 0 0 0,0 1-1 0 0,1 1 1 0 0,0 0 0 0 0,1 0 0 0 0,0 1 0 0 0,1 1 0 0 0,0-1-1 0 0,0 2 1 0 0,2-1 0 0 0,-1 1 0 0 0,2 0 0 0 0,-1 0 0 0 0,2 1 0 0 0,0 0-1 0 0,1 0 1 0 0,0 0 0 0 0,1 1 0 0 0,0-1 0 0 0,2 1 0 0 0,0 0-1 0 0,0-1 1 0 0,1 5 16 0 0,0-15-7 0 0,1 0-1 0 0,0 0 1 0 0,-1 1-1 0 0,1-1 1 0 0,0 0-1 0 0,1 0 0 0 0,-1 0 1 0 0,1 0-1 0 0,0 0 1 0 0,0 0-1 0 0,0 0 1 0 0,1-1-1 0 0,-1 1 1 0 0,1-1-1 0 0,0 1 1 0 0,0-1-1 0 0,0 0 1 0 0,0 0-1 0 0,0-1 0 0 0,1 1 1 0 0,-1 0-1 0 0,1-1 1 0 0,0 0-1 0 0,0 0 1 0 0,0 0-1 0 0,0-1 1 0 0,0 1-1 0 0,0-1 1 0 0,0 0-1 0 0,0 0 8 0 0,133 13-290 0 0,-134-14 274 0 0,11-2-295 0 0,1 0 0 0 0,-1 0 0 0 0,1-2-1 0 0,-1 1 1 0 0,0-2 0 0 0,0 0 0 0 0,-1-1 0 0 0,0 0-1 0 0,11-7 312 0 0,14-5-4747 0 0,-22 9-748 0 0,-7-1-2133 0 0</inkml:trace>
  <inkml:trace contextRef="#ctx0" brushRef="#br0" timeOffset="-1845.263">1431 1245 5785 0 0,'0'0'2237'0'0,"0"0"-961"0"0,0 0-413 0 0,0 0 22 0 0,0 0 229 0 0,0 0 232 0 0,0 0 57 0 0,0 0-83 0 0,0 0-172 0 0,0 0-204 0 0,0 0-196 0 0,0 0-137 0 0,25-21-84 0 0,77-67-68 0 0,-23-2 697 0 0,35-82 239 0 0,-114 171-1324 0 0,0 1-35 0 0,-4 19-139 0 0,-3-3 96 0 0,1 1 0 0 0,1-1 0 0 0,0 1 0 0 0,2 0 0 0 0,0 0 1 0 0,1 1-1 0 0,0-1 0 0 0,1 0 0 0 0,1 1 0 0 0,1-1 0 0 0,2 8 7 0 0,0-20 24 0 0,0 0-1 0 0,0 0 1 0 0,1 0 0 0 0,-1 0 0 0 0,1 0-1 0 0,1-1 1 0 0,-1 0 0 0 0,0 0 0 0 0,1 0-1 0 0,0 0 1 0 0,0-1 0 0 0,0 0 0 0 0,1 0-1 0 0,-1 0 1 0 0,1-1 0 0 0,-1 1-1 0 0,1-2 1 0 0,0 1 0 0 0,0 0 0 0 0,0-1-1 0 0,0 0 1 0 0,0-1 0 0 0,0 1 0 0 0,0-1-1 0 0,0 0 1 0 0,0 0 0 0 0,0-1 0 0 0,0 0-1 0 0,0 0 1 0 0,0-1 0 0 0,0 1 0 0 0,-1-1-1 0 0,1 0 1 0 0,0-1 0 0 0,0 0-24 0 0,12-7 74 0 0,-1-1 0 0 0,0 0 0 0 0,-1-1 0 0 0,0-1 1 0 0,-1-1-1 0 0,0 0 0 0 0,-1-1 0 0 0,-1 0 0 0 0,-1-1 0 0 0,0-1 0 0 0,-1 0 1 0 0,0 0-1 0 0,-2-1 0 0 0,0 0 0 0 0,0-2-74 0 0,4-15-1167 0 0,-11 22-8460 0 0,-2 13-1914 0 0</inkml:trace>
  <inkml:trace contextRef="#ctx0" brushRef="#br0" timeOffset="-1363.516">2498 829 15435 0 0,'0'0'1429'0'0,"0"0"-473"0"0,0 0-272 0 0,0 0-59 0 0,0 0-22 0 0,0 0-52 0 0,0 0-100 0 0,0 0-122 0 0,0 0-81 0 0,0 0-45 0 0,0 0-52 0 0,0 0-37 0 0,0 0-40 0 0,-29 24-20 0 0,-92 75-35 0 0,118-97-18 0 0,1-1 0 0 0,-1 1 0 0 0,0 0 0 0 0,0 0-1 0 0,1 0 1 0 0,0 0 0 0 0,-1 1 0 0 0,1-1 0 0 0,0 0 0 0 0,0 1 0 0 0,0 0-1 0 0,0 0 1 0 0,1-1 0 0 0,-1 1 0 0 0,1 0 0 0 0,-1 0 0 0 0,1 0 0 0 0,0 0 0 0 0,0 1-1 0 0,1-1 1 0 0,-1 2-1 0 0,0 5-1 0 0,0-5 2 0 0,0-1-1 0 0,0 1 0 0 0,1 0 0 0 0,-1 0 0 0 0,1 0 1 0 0,0 0-1 0 0,1 0 0 0 0,-1-1 0 0 0,1 1 0 0 0,0 0 1 0 0,0 0-1 0 0,1-1 0 0 0,-1 1 0 0 0,1 0 0 0 0,0-1 1 0 0,0 0-1 0 0,1 1 0 0 0,-1-1 0 0 0,1 0 0 0 0,0 0 1 0 0,0 0-1 0 0,0-1 0 0 0,1 1 0 0 0,-1-1 0 0 0,1 0 1 0 0,0 0-1 0 0,0 0 0 0 0,0 0 0 0 0,0-1 1 0 0,0 1-1 0 0,1-1 0 0 0,-1 0 0 0 0,1-1 0 0 0,-1 1 1 0 0,1-1-1 0 0,0 0 0 0 0,-1 0 0 0 0,1 0 0 0 0,2 0 0 0 0,0-1 114 0 0,0 0-1 0 0,1-1 0 0 0,-1 1 1 0 0,0-2-1 0 0,1 1 1 0 0,-1-1-1 0 0,0 0 0 0 0,0 0 1 0 0,0-1-1 0 0,-1 0 0 0 0,1 0 1 0 0,-1 0-1 0 0,1-1 0 0 0,-1 0 1 0 0,0-1-1 0 0,0 1 1 0 0,-1-1-1 0 0,0 0 0 0 0,1 0 1 0 0,-2-1-1 0 0,1 0 0 0 0,-1 0 1 0 0,2-2-114 0 0,80-156 1424 0 0,-8-56-1161 0 0,-64 185-321 0 0,-2-1 0 0 0,-2-1 1 0 0,-1 0-1 0 0,-2 0 0 0 0,-1-1 1 0 0,-2 0-1 0 0,-2 0 0 0 0,-1 0 1 0 0,-2-2 57 0 0,1 34-9 0 0,-1 1 1 0 0,1-1 0 0 0,-1 0-1 0 0,0 0 1 0 0,0 1-1 0 0,0-1 1 0 0,-1 1 0 0 0,0-1-1 0 0,0 1 1 0 0,0 0-1 0 0,-1 0 1 0 0,0 0-1 0 0,0 0 1 0 0,0 0 0 0 0,0 0-1 0 0,-1 1 1 0 0,0 0-1 0 0,0-1 1 0 0,0 2 0 0 0,0-1-1 0 0,-1 0 1 0 0,1 1-1 0 0,-1 0 1 0 0,0 0 0 0 0,0 0-1 0 0,-3-1 9 0 0,2 4-27 0 0,0 1-1 0 0,0-1 1 0 0,0 1-1 0 0,0 0 1 0 0,0 0-1 0 0,0 1 1 0 0,0 0-1 0 0,0 0 1 0 0,1 0-1 0 0,-1 1 0 0 0,1 0 1 0 0,0 0-1 0 0,-1 0 1 0 0,1 1-1 0 0,1 0 1 0 0,-1-1-1 0 0,1 2 1 0 0,-1-1-1 0 0,1 0 1 0 0,-1 2 27 0 0,-68 105-29 0 0,62-87 40 0 0,0 1 0 0 0,1 0 0 0 0,2 0 0 0 0,1 1 0 0 0,0 0 0 0 0,2 0 0 0 0,2 0-1 0 0,0 1 1 0 0,1-1 0 0 0,2 1 0 0 0,1-1 0 0 0,1 4-11 0 0,-1-14-50 0 0,2-1 1 0 0,0 1-1 0 0,1-1 0 0 0,0 0 0 0 0,1 0 1 0 0,1-1-1 0 0,0 1 0 0 0,1-1 0 0 0,1 0 1 0 0,0-1-1 0 0,1 0 0 0 0,0 0 1 0 0,1-1-1 0 0,1 0 0 0 0,-1-1 0 0 0,2 0 1 0 0,0-1-1 0 0,0 0 0 0 0,1-1 1 0 0,0 0-1 0 0,7 3 50 0 0,43-3-2726 0 0,-22-12-7020 0 0,-27 0-1302 0 0</inkml:trace>
  <inkml:trace contextRef="#ctx0" brushRef="#br0" timeOffset="-1090.535">2946 781 11578 0 0,'0'0'1856'0'0,"0"0"-718"0"0,0 0-315 0 0,0 0-1 0 0,0 0 31 0 0,0 0-5 0 0,0 0-107 0 0,0 0-136 0 0,0 0-77 0 0,0 0-32 0 0,1 33-20 0 0,8 99-2 0 0,-9-131-449 0 0,-1 1 0 0 0,1 0-1 0 0,0 0 1 0 0,0 0 0 0 0,0 0 0 0 0,0 0 0 0 0,0-1 0 0 0,0 1 0 0 0,1 0 0 0 0,-1 0-1 0 0,1 0 1 0 0,-1 0 0 0 0,1-1 0 0 0,0 1 0 0 0,-1 0 0 0 0,1-1 0 0 0,0 1 0 0 0,0 0-1 0 0,0-1 1 0 0,0 1 0 0 0,1-1 0 0 0,-1 0 0 0 0,0 1 0 0 0,1-1 0 0 0,-1 0 0 0 0,1 0-1 0 0,-1 0 1 0 0,1 1 0 0 0,-1-2 0 0 0,1 1 0 0 0,0 0-25 0 0,4 2 168 0 0,3 0-20 0 0,-1 0 1 0 0,0 0 0 0 0,0-1-1 0 0,1 0 1 0 0,0-1 0 0 0,-1 0-1 0 0,1 0 1 0 0,0-1 0 0 0,-1 0-1 0 0,1 0 1 0 0,0-1-1 0 0,-1 0 1 0 0,1-1 0 0 0,0 0-1 0 0,-1 0 1 0 0,0-1 0 0 0,0 0-1 0 0,0 0 1 0 0,0-1 0 0 0,7-4-149 0 0,4-3 167 0 0,0-1 1 0 0,-1 0 0 0 0,0-2-1 0 0,-1 0 1 0 0,-1-1-1 0 0,0 0 1 0 0,11-15-168 0 0,-20 22-32 0 0,0 0 0 0 0,-1 0-1 0 0,0-1 1 0 0,0 0 0 0 0,-1 0 0 0 0,0 0-1 0 0,0-1 1 0 0,-1 1 0 0 0,-1-1 0 0 0,0 0 0 0 0,0 0-1 0 0,0-1 1 0 0,-1-1 32 0 0,-7-3-1551 0 0,2 11-1277 0 0,-1 1-3424 0 0,1 2-5620 0 0</inkml:trace>
  <inkml:trace contextRef="#ctx0" brushRef="#br0" timeOffset="2355.192">5937 928 2793 0 0,'0'0'1333'0'0,"0"0"-299"0"0,0 0-27 0 0,0 0 256 0 0,0 0 252 0 0,0 0 112 0 0,0 0-118 0 0,0 0-282 0 0,0 0-353 0 0,0 0-302 0 0,0 0-155 0 0,11 3 483 0 0,-5-4-656 0 0,0 0-1 0 0,0-1 0 0 0,0 0 0 0 0,0 0 0 0 0,-1 0 0 0 0,1-1 0 0 0,-1 0 0 0 0,0 0 0 0 0,1 0 1 0 0,-1-1-1 0 0,-1 1 0 0 0,1-1 0 0 0,-1 0 0 0 0,1-1 0 0 0,-1 1 0 0 0,0-1 0 0 0,1-2-243 0 0,-2 3 108 0 0,13-13 233 0 0,-1 0 0 0 0,0-2 0 0 0,-2 0-1 0 0,0 0 1 0 0,-1-1 0 0 0,-1-1 0 0 0,-1 0-1 0 0,-1-2-340 0 0,18-36 1159 0 0,-12 112-397 0 0,-6 1-518 0 0,-2 0 1 0 0,-2 0 0 0 0,-3 1-1 0 0,-4 47-244 0 0,1-73 59 0 0,-2 42 16 0 0,-3 0 0 0 0,-3-1-1 0 0,-4 0 1 0 0,-2 0 0 0 0,-25 67-75 0 0,-2-60 249 0 0,41-77-241 0 0,0 0 0 0 0,0 0 0 0 0,0 0 0 0 0,-1-1 0 0 0,1 1 0 0 0,0 0 0 0 0,0-1 0 0 0,0 1 0 0 0,0-1 0 0 0,0 1 0 0 0,0-1 0 0 0,-1 1 0 0 0,1-1 0 0 0,0 0 0 0 0,1 1 1 0 0,-1-1-1 0 0,0 0 0 0 0,0 0 0 0 0,0 0 0 0 0,0 0 0 0 0,1 0 0 0 0,-1 0 0 0 0,0 0 0 0 0,1 0 0 0 0,-1 0 0 0 0,1 0 0 0 0,-1 0 0 0 0,1 0 0 0 0,0-1 0 0 0,-1 1 0 0 0,1 0 0 0 0,0 0 0 0 0,0 0 0 0 0,0-1 0 0 0,0 1 0 0 0,0 0 0 0 0,0 0 0 0 0,0 0 0 0 0,0-1 0 0 0,0 1 0 0 0,0 0 0 0 0,1 0 0 0 0,-1 0 0 0 0,1 0 0 0 0,-1 0 0 0 0,1-1 0 0 0,-1 1-7 0 0,0-2 8 0 0,4-45-32 0 0,1 0 1 0 0,3 0 0 0 0,2 1-1 0 0,2 0 1 0 0,2 1-1 0 0,2 0 1 0 0,2 1 0 0 0,1 1-1 0 0,3 1 1 0 0,14-19 22 0 0,2-8-51 0 0,3 1 1 0 0,4 2 0 0 0,2 2 0 0 0,3 3 0 0 0,2 1-1 0 0,33-26 51 0 0,-68 71-8 0 0,2 1 0 0 0,-1 1-1 0 0,2 1 1 0 0,-1 1-1 0 0,2 0 1 0 0,0 2 0 0 0,4-2 8 0 0,-24 11 0 0 0,1 0 0 0 0,-1 0-1 0 0,1 0 1 0 0,0 0 0 0 0,0 0 0 0 0,0 0 0 0 0,-1 0 0 0 0,1 0 0 0 0,0 1 0 0 0,0-1 0 0 0,0 1 0 0 0,0-1 0 0 0,0 1 0 0 0,0 0 0 0 0,0 0 0 0 0,0 0 0 0 0,0 0 0 0 0,0 0 0 0 0,0 0 0 0 0,0 1-1 0 0,0-1 1 0 0,0 1 0 0 0,0-1 0 0 0,0 1 0 0 0,0 0 0 0 0,0 0 0 0 0,-1 0 0 0 0,1 0 0 0 0,0 0 0 0 0,0 0 0 0 0,-1 0 0 0 0,1 0 0 0 0,-1 1 0 0 0,1-1 0 0 0,-1 1 0 0 0,0-1 0 0 0,1 1-1 0 0,-1 0 1 0 0,0-1 0 0 0,0 1 0 0 0,0 0 0 0 0,0 0 0 0 0,-1-1 0 0 0,1 1 0 0 0,0 0 0 0 0,-1 0 0 0 0,1 1 0 0 0,-1 20 17 0 0,-1 0 0 0 0,-1 1 0 0 0,-1-1 0 0 0,-1 0 0 0 0,-1 0 0 0 0,-1-1 0 0 0,-1 1 1 0 0,-1-1-1 0 0,-1-1 0 0 0,-1 0 0 0 0,-1 0 0 0 0,0-1 0 0 0,-2 0 0 0 0,0-1 0 0 0,-17 18-17 0 0,6-3-99 0 0,-1-1-1 0 0,-2-1 1 0 0,-1-2 0 0 0,-2-1-1 0 0,-1-1 1 0 0,-6 3 99 0 0,35-29-196 0 0,-1 0 0 0 0,0 0 0 0 0,0 0 0 0 0,0 0 0 0 0,0 0 1 0 0,-1-1-1 0 0,1 1 0 0 0,0-1 0 0 0,-1 0 0 0 0,1 0 0 0 0,0-1 0 0 0,-1 1 0 0 0,1 0 0 0 0,-1-1 0 0 0,1 0 1 0 0,-1 0-1 0 0,0 0 0 0 0,-2-1 196 0 0,-3-32-8348 0 0,10 26 4045 0 0,-1-4-5599 0 0</inkml:trace>
  <inkml:trace contextRef="#ctx0" brushRef="#br0" timeOffset="2848.804">6799 1006 7346 0 0,'0'0'1487'0'0,"0"0"-44"0"0,0 0 228 0 0,0 0 134 0 0,0 0-92 0 0,0 0-244 0 0,0 0-292 0 0,33-17-224 0 0,102-55-133 0 0,-51 17 498 0 0,-66 41-1163 0 0,-1-1 0 0 0,0 0 0 0 0,-1-2 0 0 0,-1 0 0 0 0,0 0 1 0 0,-1-2-1 0 0,-1 1 0 0 0,-1-2 0 0 0,-1 0 0 0 0,-1 0 0 0 0,0-1 0 0 0,-2 0 0 0 0,0 0 1 0 0,-1-1-1 0 0,-2 0 0 0 0,0-1 0 0 0,-1 1 0 0 0,-1-1 0 0 0,-1-7-155 0 0,-2 26 1 0 0,0 0 1 0 0,0 0-1 0 0,-1 0 0 0 0,1 0 1 0 0,-1 0-1 0 0,0 0 0 0 0,0 0 0 0 0,0 0 1 0 0,-1 1-1 0 0,1-1 0 0 0,-1 0 0 0 0,0 1 1 0 0,0-1-1 0 0,0 1 0 0 0,-1 0 1 0 0,1-1-1 0 0,-1 1 0 0 0,0 0 0 0 0,0 1 1 0 0,0-1-1 0 0,0 0 0 0 0,0 1 0 0 0,0 0 1 0 0,-1-1-1 0 0,1 2 0 0 0,-1-1 1 0 0,0 0-1 0 0,1 1 0 0 0,-1-1 0 0 0,0 1 1 0 0,0 0-1 0 0,0 0 0 0 0,0 1 0 0 0,0-1 1 0 0,0 1-1 0 0,0 0 0 0 0,0 0 1 0 0,0 0-1 0 0,0 0 0 0 0,0 1 0 0 0,0 0 1 0 0,0 0-1 0 0,0 0 0 0 0,-1 1-1 0 0,-7 2-18 0 0,1 1 0 0 0,0 0 0 0 0,1 1 0 0 0,-1 1 0 0 0,1-1 0 0 0,1 2-1 0 0,-1-1 1 0 0,1 1 0 0 0,0 1 0 0 0,1 0 0 0 0,0 0 0 0 0,1 0 0 0 0,-1 1 0 0 0,2 1 18 0 0,3-9 1 0 0,1 1 0 0 0,0 0 0 0 0,1 0 0 0 0,-1 0 0 0 0,1 0 0 0 0,-1 0 0 0 0,1 0 0 0 0,0 0 0 0 0,0 1 0 0 0,0-1 1 0 0,0 0-1 0 0,1 1 0 0 0,-1-1 0 0 0,1 0 0 0 0,0 1 0 0 0,0-1 0 0 0,0 1 0 0 0,1-1 0 0 0,-1 0 0 0 0,1 1 0 0 0,0-1 0 0 0,-1 0 0 0 0,2 1 0 0 0,-1-1 0 0 0,0 0 1 0 0,1 0-1 0 0,-1 0 0 0 0,1 0 0 0 0,0 0 0 0 0,0 0 0 0 0,0-1 0 0 0,0 1 0 0 0,1-1 0 0 0,-1 1 0 0 0,1-1 0 0 0,-1 0 0 0 0,1 0 0 0 0,0 0 0 0 0,0 0 0 0 0,3 1-1 0 0,13 5 25 0 0,0-2 0 0 0,0 0 0 0 0,1-1-1 0 0,0-1 1 0 0,0-1 0 0 0,0 0 0 0 0,0-2-1 0 0,14 0-24 0 0,54 6 185 0 0,-86-7-167 0 0,0 0-1 0 0,0 1 1 0 0,0-1 0 0 0,0 1-1 0 0,0 0 1 0 0,-1-1-1 0 0,1 1 1 0 0,0 0 0 0 0,0 0-1 0 0,-1 0 1 0 0,1 0 0 0 0,0 1-1 0 0,-1-1 1 0 0,0 0-1 0 0,1 1 1 0 0,-1-1 0 0 0,0 1-1 0 0,1-1 1 0 0,-1 1-1 0 0,0 0 1 0 0,0-1 0 0 0,0 1-1 0 0,-1 0 1 0 0,1 0-1 0 0,0 0 1 0 0,-1 0 0 0 0,1-1-1 0 0,-1 1 1 0 0,1 0 0 0 0,-1 0-1 0 0,0 0 1 0 0,0 0-1 0 0,0 0 1 0 0,0 0 0 0 0,0 0-1 0 0,-1 0 1 0 0,1 0-1 0 0,0 0 1 0 0,-1 0 0 0 0,1 0-1 0 0,-1 0-17 0 0,-31 80 516 0 0,5-41-448 0 0,21-33-143 0 0,-1 1 0 0 0,1-1 0 0 0,1 2 0 0 0,0-1 0 0 0,0 1 0 0 0,0-1 0 0 0,2 1 0 0 0,-1 0 1 0 0,1 1-1 0 0,1-1 0 0 0,-1 0 0 0 0,1 8 75 0 0,3-17-150 0 0,1 0 1 0 0,-1 1-1 0 0,1-1 0 0 0,0 0 1 0 0,-1 0-1 0 0,1-1 0 0 0,0 1 1 0 0,-1 0-1 0 0,1 0 0 0 0,0-1 1 0 0,0 1-1 0 0,0-1 0 0 0,0 0 1 0 0,0 1-1 0 0,0-1 0 0 0,-1 0 1 0 0,1 0-1 0 0,0 0 0 0 0,0-1 1 0 0,0 1-1 0 0,0 0 0 0 0,0-1 1 0 0,0 1-1 0 0,-1-1 0 0 0,1 1 1 0 0,0-1-1 0 0,1 0 150 0 0,36-17-4509 0 0,-15 2-1341 0 0,-21 15 4980 0 0,11-8-8644 0 0</inkml:trace>
  <inkml:trace contextRef="#ctx0" brushRef="#br0" timeOffset="3098.329">7784 575 12787 0 0,'0'0'2024'0'0,"0"0"-724"0"0,0 0-374 0 0,0 0-38 0 0,0 0 36 0 0,-22 34-23 0 0,-67 108-128 0 0,60-71 102 0 0,29-60-708 0 0,-1-8-120 0 0,1 1 1 0 0,0-1-1 0 0,0 1 1 0 0,0-1-1 0 0,0 1 1 0 0,0-1-1 0 0,1 1 0 0 0,-1-1 1 0 0,1 1-1 0 0,0-1 1 0 0,0 0-1 0 0,1 1 1 0 0,-1-1-1 0 0,1 0 1 0 0,-1 0-1 0 0,1 0 1 0 0,0 0-1 0 0,0 0 1 0 0,0 0-1 0 0,1-1 1 0 0,-1 1-1 0 0,0-1 1 0 0,1 1-1 0 0,0-1 1 0 0,0 0-1 0 0,0 0 1 0 0,0 0-1 0 0,0-1 1 0 0,0 1-1 0 0,0-1 1 0 0,0 1-1 0 0,1-1 1 0 0,-1 0-1 0 0,0 0 1 0 0,1-1-1 0 0,-1 1 0 0 0,1-1 1 0 0,3 1-48 0 0,-2-1 59 0 0,0 0 0 0 0,1 0-1 0 0,-1 0 1 0 0,0-1 0 0 0,1 0 0 0 0,-1 0-1 0 0,0 0 1 0 0,0 0 0 0 0,0-1 0 0 0,0 0-1 0 0,0 0 1 0 0,0 0 0 0 0,-1-1 0 0 0,1 0-1 0 0,-1 0 1 0 0,1 0 0 0 0,-1 0 0 0 0,0-1 0 0 0,0 1-1 0 0,-1-1 1 0 0,1 0 0 0 0,-1 0 0 0 0,0-1-1 0 0,0 1 1 0 0,0-1 0 0 0,0 1 0 0 0,-1-1-1 0 0,0 0 1 0 0,0 0 0 0 0,0 0 0 0 0,0-3-59 0 0,1 0-80 0 0,0 0 1 0 0,0-1-1 0 0,-1 1 1 0 0,0-1 0 0 0,0 0-1 0 0,-1 1 1 0 0,-1-1-1 0 0,1 0 1 0 0,-1 0 0 0 0,-1 0-1 0 0,0 1 1 0 0,0-1-1 0 0,0 0 1 0 0,-1 1-1 0 0,-1-1 1 0 0,1 1 0 0 0,-1-1-1 0 0,-1 1 1 0 0,1 0-1 0 0,-2 0 1 0 0,1 1-1 0 0,-1-1 1 0 0,0 1 0 0 0,0 0-1 0 0,-1 0 1 0 0,0 1-1 0 0,0 0 1 0 0,-1 0 0 0 0,-2-1 79 0 0,-25-2-2700 0 0,10 9-1894 0 0,15 0 1552 0 0,-8 0-8126 0 0</inkml:trace>
  <inkml:trace contextRef="#ctx0" brushRef="#br0" timeOffset="3921.555">8334 93 11138 0 0,'0'0'1951'0'0,"0"0"-586"0"0,0 0-394 0 0,0 0 4 0 0,0 0 118 0 0,0 0 117 0 0,0 0-34 0 0,0 0-192 0 0,0 0-214 0 0,0 0-170 0 0,0 0-124 0 0,0 0-91 0 0,-6 32-49 0 0,-21 104-38 0 0,2 49 605 0 0,-42 157-293 0 0,68-342-607 0 0,-1 0 0 0 0,0-1 0 0 0,0 1 0 0 0,1 0 0 0 0,-1 0 0 0 0,0 0 0 0 0,0 0 0 0 0,1 0 0 0 0,-1 0 0 0 0,0 0 0 0 0,0 0 0 0 0,1 0 0 0 0,-1 0 1 0 0,0 0-1 0 0,1 0 0 0 0,-1 0 0 0 0,0 0 0 0 0,0 0 0 0 0,1 0 0 0 0,-1 0 0 0 0,0 0 0 0 0,0 1 0 0 0,1-1 0 0 0,-1 0 0 0 0,0 0 0 0 0,0 0 0 0 0,0 0 0 0 0,1 0 0 0 0,-1 1 0 0 0,0-1 0 0 0,0 0 0 0 0,0 0 0 0 0,1 0 0 0 0,-1 1 0 0 0,0-1 0 0 0,0 0 0 0 0,0 0 0 0 0,0 1 0 0 0,0-1 0 0 0,0 0 0 0 0,1 0 0 0 0,-1 1 0 0 0,0-1 0 0 0,0 0 0 0 0,0 1-3 0 0,30-36 67 0 0,-15 18-68 0 0,3-3-22 0 0,1 1 0 0 0,1 1 0 0 0,0 0 0 0 0,1 2 0 0 0,1 1 0 0 0,0 0 0 0 0,2 2-1 0 0,-1 0 1 0 0,1 2 0 0 0,1 1 0 0 0,18-5 23 0 0,-40 14 4 0 0,0 1 0 0 0,0-1-1 0 0,-1 1 1 0 0,1 0-1 0 0,0 0 1 0 0,0 0-1 0 0,0 0 1 0 0,0 0-1 0 0,0 1 1 0 0,-1-1 0 0 0,1 1-1 0 0,0 0 1 0 0,0 0-1 0 0,-1 0 1 0 0,1 0-1 0 0,-1 0 1 0 0,1 1-1 0 0,-1-1 1 0 0,1 1 0 0 0,-1 0-1 0 0,0 0 1 0 0,0 0-1 0 0,0 0 1 0 0,0 0-1 0 0,0 0 1 0 0,0 0 0 0 0,0 0-1 0 0,-1 1 1 0 0,1-1-1 0 0,-1 1 1 0 0,0-1-1 0 0,0 1 1 0 0,0 0-1 0 0,0-1 1 0 0,0 1 0 0 0,0 0-1 0 0,-1 0 1 0 0,1 0-1 0 0,-1 0 1 0 0,0 0-4 0 0,2 7 27 0 0,-1 0 1 0 0,-1 0-1 0 0,0 0 1 0 0,0 0 0 0 0,-1 0-1 0 0,0-1 1 0 0,0 1-1 0 0,-1 0 1 0 0,-1 0-1 0 0,1-1 1 0 0,-2 2-28 0 0,-4 4 59 0 0,0-1 1 0 0,-1-1 0 0 0,0 0-1 0 0,-1 0 1 0 0,-1-1 0 0 0,0 0-1 0 0,0 0 1 0 0,-1-2-1 0 0,0 1 1 0 0,-1-2 0 0 0,-1 1-1 0 0,1-2 1 0 0,-1 0 0 0 0,-1 0-1 0 0,1-2 1 0 0,-1 0-1 0 0,-12 3-59 0 0,22-6-76 0 0,-1-1 0 0 0,1 1-1 0 0,-1-1 1 0 0,1-1-1 0 0,-1 1 1 0 0,0-1-1 0 0,0 0 1 0 0,0 0 0 0 0,0-1-1 0 0,0 0 1 0 0,0 0-1 0 0,1 0 1 0 0,-1-1 0 0 0,0 0-1 0 0,0 0 1 0 0,0 0-1 0 0,0-1 1 0 0,1 0-1 0 0,-1 0 1 0 0,1 0 0 0 0,-1-1-1 0 0,1 1 1 0 0,0-1-1 0 0,0-1 1 0 0,0 1 0 0 0,1-1-1 0 0,-1 0 1 0 0,1 0-1 0 0,0 0 1 0 0,0-1-1 0 0,0 1 1 0 0,0-1 0 0 0,1 0-1 0 0,0 0 1 0 0,0 0-1 0 0,0 0 1 0 0,1-1 0 0 0,0 1-1 0 0,0-1 1 0 0,0-1 76 0 0,2-30-3197 0 0,6 13-3040 0 0,-2 8-4240 0 0</inkml:trace>
  <inkml:trace contextRef="#ctx0" brushRef="#br0" timeOffset="4316.076">9043 8 6929 0 0,'0'0'3423'0'0,"0"0"-1823"0"0,0 0-347 0 0,0 0 290 0 0,0 0 223 0 0,0 0-15 0 0,0 0-262 0 0,0 0-332 0 0,0 0-262 0 0,0 0-151 0 0,0 0-89 0 0,0 0-58 0 0,3-1-63 0 0,11-4-70 0 0,-11 4-44 0 0,-3 19 854 0 0,-1 123-682 0 0,-7 0 0 0 0,-5-1 0 0 0,-9 12-592 0 0,17-120 9 0 0,-1-1-1 0 0,-2 0 1 0 0,-1-1-1 0 0,-1 1 1 0 0,-1-2-1 0 0,-2 0 1 0 0,-1 0-1 0 0,-8 9-8 0 0,4-16-463 0 0,18-22 203 0 0,0 0-59 0 0,3-11-1294 0 0,42-45-3763 0 0,-13 21-4930 0 0,-22 23 305 0 0</inkml:trace>
  <inkml:trace contextRef="#ctx0" brushRef="#br0" timeOffset="4704.709">9144 682 4377 0 0,'0'0'2178'0'0,"0"0"-615"0"0,0 0-38 0 0,0 0 202 0 0,0 0 90 0 0,0 0-99 0 0,0 0-269 0 0,0 0-275 0 0,0 0-181 0 0,0 0-121 0 0,0 0-101 0 0,0 0-67 0 0,0 0-75 0 0,18 19-33 0 0,56 60-15 0 0,-73-77-550 0 0,1-1 1 0 0,-1 1-1 0 0,0-1 0 0 0,0 1 1 0 0,1-1-1 0 0,-1 0 0 0 0,1 1 1 0 0,-1-1-1 0 0,1 0 0 0 0,0 0 0 0 0,-1 0 1 0 0,1 0-1 0 0,0 0 0 0 0,0-1 1 0 0,0 1-1 0 0,-1 0 0 0 0,1-1 1 0 0,0 0-1 0 0,0 1 0 0 0,0-1 1 0 0,0 0-1 0 0,0 0 0 0 0,0 0 0 0 0,0 0 1 0 0,0 0-1 0 0,0 0 0 0 0,0-1-31 0 0,5 0 177 0 0,3-2-87 0 0,0-1 1 0 0,0 0 0 0 0,0 0-1 0 0,-1-1 1 0 0,0 0-1 0 0,0 0 1 0 0,0-1 0 0 0,-1 0-1 0 0,0-1 1 0 0,0 0 0 0 0,-1 0-1 0 0,1-1 1 0 0,-2 0 0 0 0,1 0-1 0 0,-1-1 1 0 0,0 0-1 0 0,-1 0 1 0 0,0 0 0 0 0,0 0-1 0 0,-1-1 1 0 0,-1 0 0 0 0,1 0-1 0 0,0-4-90 0 0,-2 9-4 0 0,0 0 0 0 0,0 1 0 0 0,-1-1 0 0 0,1 0 0 0 0,-1 0 1 0 0,0 0-1 0 0,0 0 0 0 0,-1 0 0 0 0,1 0 0 0 0,-1-1 0 0 0,0 1 0 0 0,-1 0 0 0 0,1 0 0 0 0,-1 0 0 0 0,0 0 0 0 0,0 0 0 0 0,-1 0 0 0 0,1 0 0 0 0,-1 1 0 0 0,0-1 1 0 0,-1 0-1 0 0,1 1 0 0 0,-1-1 0 0 0,0 1 0 0 0,0 0 0 0 0,0 0 0 0 0,0 0 0 0 0,-1 1 0 0 0,0-1 0 0 0,0 1 0 0 0,0-1 0 0 0,0 1 0 0 0,0 1 0 0 0,0-1 0 0 0,-1 0 0 0 0,1 1 1 0 0,-1 0-1 0 0,0 0 0 0 0,0 1 0 0 0,0-1 0 0 0,-3 0 4 0 0,-1 3-10 0 0,0 0 0 0 0,0 0-1 0 0,0 1 1 0 0,1 0 0 0 0,-1 0 0 0 0,1 1 0 0 0,-1 0 0 0 0,1 1 0 0 0,0-1 0 0 0,0 2-1 0 0,0-1 1 0 0,1 1 0 0 0,-1 0 0 0 0,1 1 0 0 0,0 0 0 0 0,1 0 0 0 0,0 0 0 0 0,0 1-1 0 0,0 0 1 0 0,1 0 0 0 0,0 1 0 0 0,-1 0 10 0 0,-3 7-17 0 0,0 1-1 0 0,1-1 1 0 0,1 2-1 0 0,1-1 1 0 0,0 1-1 0 0,1 0 1 0 0,0 0-1 0 0,2 0 1 0 0,0 1-1 0 0,0 12 18 0 0,2-23-14 0 0,0-1 0 0 0,1 0 0 0 0,0 1 0 0 0,0-1 0 0 0,1 0-1 0 0,-1 1 1 0 0,1-1 0 0 0,1 0 0 0 0,-1 0 0 0 0,1 0-1 0 0,0 0 1 0 0,1 0 0 0 0,-1 0 0 0 0,1 0 0 0 0,0-1 0 0 0,0 1-1 0 0,1-1 1 0 0,0 0 0 0 0,0 0 0 0 0,0 0 0 0 0,1-1 0 0 0,-1 0-1 0 0,1 1 1 0 0,0-2 0 0 0,0 1 0 0 0,0 0 0 0 0,3 0 14 0 0,0 0-123 0 0,0 0 0 0 0,0-1-1 0 0,0 0 1 0 0,1 0 0 0 0,0-1 0 0 0,-1 0 0 0 0,1-1 0 0 0,0 0 0 0 0,0 0 0 0 0,-1-1 0 0 0,1 0 0 0 0,0 0 0 0 0,5-2 123 0 0,28-5-3518 0 0,-2-3-4210 0 0,-24 6-3625 0 0</inkml:trace>
  <inkml:trace contextRef="#ctx0" brushRef="#br0" timeOffset="5206.643">9584 847 5073 0 0,'0'0'3576'0'0,"0"0"-1081"0"0,0 0-499 0 0,0 0-253 0 0,0 0-275 0 0,0 0-250 0 0,0 0-174 0 0,0 0-123 0 0,0 0-56 0 0,0 0-42 0 0,0 0-79 0 0,0 0-86 0 0,14 2-90 0 0,45 0-108 0 0,-56-3-412 0 0,1 1 0 0 0,-1-1 0 0 0,0 0 1 0 0,0 0-1 0 0,0-1 0 0 0,0 1 0 0 0,0 0 1 0 0,0-1-1 0 0,0 0 0 0 0,0 0 0 0 0,0 0 0 0 0,-1 0 1 0 0,1 0-1 0 0,-1-1 0 0 0,0 1 0 0 0,0-1 1 0 0,0 1-1 0 0,0-1 0 0 0,1-1-48 0 0,3-4 127 0 0,44-50 291 0 0,2 1 1 0 0,3 3 0 0 0,18-12-419 0 0,-31 48-76 0 0,-39 44 127 0 0,-53 142 477 0 0,47-93-470 0 0,7-73-55 0 0,-1-1-1 0 0,1 1 0 0 0,0-1 1 0 0,0 1-1 0 0,0-1 1 0 0,1 0-1 0 0,-1-1 0 0 0,0 1 1 0 0,0-1-1 0 0,0 0 0 0 0,1 0 1 0 0,-1 0-1 0 0,0 0 0 0 0,0-1 1 0 0,0 1-1 0 0,0-1 1 0 0,1 0-1 0 0,-1-1 0 0 0,0 1 1 0 0,-1-1-1 0 0,1 0 0 0 0,2-1-2 0 0,166-109 18 0 0,-120 80-39 0 0,1 3 1 0 0,1 2 0 0 0,1 2-1 0 0,16-2 21 0 0,12 12 22 0 0,-81 17-15 0 0,0 0 1 0 0,-1-1-1 0 0,1 1 1 0 0,-1 0 0 0 0,1 0-1 0 0,-1 0 1 0 0,0 0-1 0 0,0 0 1 0 0,0 0-1 0 0,0 0 1 0 0,0 0 0 0 0,0 0-1 0 0,-1 1 1 0 0,1-1-1 0 0,-1 0 1 0 0,1 1-1 0 0,-1-1 1 0 0,0 0 0 0 0,0 1-1 0 0,0-1 1 0 0,0 0-1 0 0,0 1 1 0 0,-1-1-1 0 0,1 0 1 0 0,-1 0 0 0 0,0 2-8 0 0,1 4 43 0 0,-35 172 986 0 0,34-176-1032 0 0,0 0 0 0 0,-1 0 0 0 0,1 0 0 0 0,1 0 0 0 0,-1 0 0 0 0,1 0 0 0 0,-1 0-1 0 0,1 0 1 0 0,0 0 0 0 0,1 0 0 0 0,-1 0 0 0 0,1 0 0 0 0,0 0 0 0 0,0 0 0 0 0,0 0 0 0 0,0 0 0 0 0,1-1-1 0 0,-1 1 1 0 0,1 0 0 0 0,0-1 0 0 0,0 1 0 0 0,0-1 0 0 0,1 0 0 0 0,-1 0 0 0 0,1 0 0 0 0,0 0 0 0 0,0 0-1 0 0,0 0 1 0 0,0-1 0 0 0,0 1 0 0 0,1-1 0 0 0,-1 0 0 0 0,1 0 0 0 0,0 0 0 0 0,-1-1 0 0 0,1 1 0 0 0,2 0 3 0 0,50-1-980 0 0,-21-13-6197 0 0,-23 8-4909 0 0</inkml:trace>
  <inkml:trace contextRef="#ctx0" brushRef="#br0" timeOffset="6974.89">0 1584 5849 0 0,'0'0'1290'0'0,"0"0"-462"0"0,0 0-340 0 0,0 0-228 0 0,0 0-202 0 0,0 0-94 0 0,0 0-14 0 0,0 0 29 0 0,0 0 45 0 0,0 0 49 0 0,0 0 57 0 0,0 0 68 0 0,0 0 100 0 0,11-5 107 0 0,33-12 94 0 0,58 13 2594 0 0,108 11 29 0 0,371-29 168 0 0,200-11-1515 0 0,-59 7-302 0 0,-58-39-316 0 0,154-13-541 0 0,-143 53-272 0 0,-115 24-155 0 0,198 27-64 0 0,-243-17 50 0 0,238-36-175 0 0,15-36-28 0 0,-271 23 186 0 0,-134 21 111 0 0,420 1 119 0 0,-433 11-143 0 0,-140 6 174 0 0,-135 0-51 0 0,-8 6-137 0 0,345-9 348 0 0,-322 11-441 0 0,-43-3-134 0 0,-40 1-5282 0 0,-3-3-1933 0 0,0-2-4810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1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88 1496 0 0,'0'0'1487'0'0,"0"0"-114"0"0,0 0 214 0 0,0 0 296 0 0,0 0 156 0 0,0 0-117 0 0,0 0-274 0 0,0 0-321 0 0,0 0-282 0 0,0 0-182 0 0,0 0-123 0 0,2-8-75 0 0,7-50 2814 0 0,-11 56-3355 0 0,1 0-1 0 0,-1 0 1 0 0,1 1 0 0 0,-1-1 0 0 0,0 1-1 0 0,0-1 1 0 0,0 1 0 0 0,0 0 0 0 0,0-1 0 0 0,0 1-1 0 0,0 0 1 0 0,0 1 0 0 0,0-1 0 0 0,-1 0-1 0 0,1 0 1 0 0,0 1 0 0 0,-1 0 0 0 0,1-1-1 0 0,0 1 1 0 0,-1 0 0 0 0,1 0 0 0 0,0 0-1 0 0,-1 0 1 0 0,1 1 0 0 0,0-1 0 0 0,-1 1-1 0 0,0 0-123 0 0,-5-1 185 0 0,-4 2-71 0 0,1 0-1 0 0,-1 1 1 0 0,1 1-1 0 0,-1-1 1 0 0,1 2-1 0 0,0 0 1 0 0,1 0-1 0 0,-1 1 1 0 0,1 0-1 0 0,0 0 1 0 0,1 1-1 0 0,-6 5-113 0 0,3-3 108 0 0,-6 8-49 0 0,0 0 0 0 0,1 1 0 0 0,1 1 0 0 0,0 1 0 0 0,2 0 1 0 0,1 1-1 0 0,0 1 0 0 0,1 0 0 0 0,2 0 0 0 0,0 1 0 0 0,-6 23-59 0 0,7-20 11 0 0,2 0 0 0 0,0 1-1 0 0,2 0 1 0 0,1 0 0 0 0,1 0-1 0 0,1 1 1 0 0,2-1 0 0 0,0 0 0 0 0,3 11-12 0 0,-1-29 5 0 0,0-1 0 0 0,1 0 0 0 0,-1 0 0 0 0,2-1 0 0 0,-1 1 0 0 0,1 0 0 0 0,0-1 0 0 0,0 0 0 0 0,1 0 0 0 0,0 0 0 0 0,1-1 0 0 0,-1 0 0 0 0,1 0 0 0 0,0 0 0 0 0,1-1 0 0 0,-1 1 0 0 0,1-2 0 0 0,0 1 0 0 0,0-1 0 0 0,1 0 0 0 0,-1 0 0 0 0,1-1 0 0 0,0 0 0 0 0,0 0 0 0 0,0-1-1 0 0,0 0 1 0 0,1-1 0 0 0,-1 0 0 0 0,0 0 0 0 0,1 0 0 0 0,-1-1 0 0 0,0-1 0 0 0,7 0-4 0 0,-3 1 38 0 0,-1-1 0 0 0,1 0 0 0 0,-1-1 0 0 0,1-1 0 0 0,-1 1 0 0 0,0-2 0 0 0,0 1 0 0 0,0-2 0 0 0,0 1 0 0 0,-1-2 0 0 0,0 1 0 0 0,0-1 0 0 0,0-1 0 0 0,-1 0 0 0 0,0 0 0 0 0,0-1 0 0 0,-1 0 0 0 0,1 0 0 0 0,-2-1 0 0 0,0 0 0 0 0,0-1 0 0 0,0 1 0 0 0,-1-1 0 0 0,-1-1 0 0 0,0 1 0 0 0,0-1 0 0 0,2-7-38 0 0,-6 13-4 0 0,0-1 1 0 0,-1 1 0 0 0,1 0-1 0 0,-1 0 1 0 0,0-1-1 0 0,-1 1 1 0 0,1 0 0 0 0,-1-1-1 0 0,0 1 1 0 0,0 0 0 0 0,-1 0-1 0 0,1 0 1 0 0,-1 0-1 0 0,0 0 1 0 0,-1 0 0 0 0,1 1-1 0 0,-1-1 1 0 0,0 1 0 0 0,0-1-1 0 0,0 1 1 0 0,-1 0-1 0 0,1 0 1 0 0,-1 1 0 0 0,0-1-1 0 0,0 1 1 0 0,0-1-1 0 0,-1 1 1 0 0,1 1 0 0 0,-1-1-1 0 0,0 1 1 0 0,0 0 0 0 0,0 0-1 0 0,0 0 1 0 0,0 0-1 0 0,0 1 1 0 0,0 0 0 0 0,0 0-1 0 0,-1 1 1 0 0,1-1 0 0 0,0 1-1 0 0,-1 0 1 0 0,1 0-1 0 0,-5 2 4 0 0,-18-3-118 0 0,21 0 74 0 0,-1 0-1 0 0,1 1 1 0 0,-1 0 0 0 0,0 0 0 0 0,1 1-1 0 0,-1 0 1 0 0,1 0 0 0 0,-1 1-1 0 0,1 0 1 0 0,0 0 0 0 0,-5 3 44 0 0,12-5-3 0 0,0 0-1 0 0,1 0 1 0 0,-1 0 0 0 0,0 0-1 0 0,0 0 1 0 0,1 1 0 0 0,-1-1-1 0 0,0 0 1 0 0,0 0 0 0 0,0 0-1 0 0,1 0 1 0 0,-1 1 0 0 0,0-1-1 0 0,0 0 1 0 0,0 0 0 0 0,0 0-1 0 0,0 1 1 0 0,1-1 0 0 0,-1 0-1 0 0,0 0 1 0 0,0 1 0 0 0,0-1-1 0 0,0 0 1 0 0,0 0 0 0 0,0 1-1 0 0,0-1 1 0 0,0 0 0 0 0,0 0-1 0 0,0 1 1 0 0,0-1 0 0 0,0 0-1 0 0,0 1 1 0 0,0-1 0 0 0,0 0 3 0 0,6 0 45 0 0,314-4 1287 0 0,-208-21-853 0 0,-103 25-3292 0 0,0 3-7249 0 0,-7-3-1699 0 0</inkml:trace>
  <inkml:trace contextRef="#ctx0" brushRef="#br0" timeOffset="429.024">883 515 13931 0 0,'0'0'2012'0'0,"0"0"-443"0"0,0 0-153 0 0,0 0-9 0 0,0 0-71 0 0,0 0-135 0 0,0 0-209 0 0,0 0-215 0 0,0 0-170 0 0,0 0-124 0 0,0 0-82 0 0,0 0-86 0 0,0 0-54 0 0,-2 15-46 0 0,-12 117 349 0 0,14-74-1063 0 0,0-57 175 0 0,0-1-132 0 0,0 0-179 0 0,0 0-250 0 0,0-18-13489 0 0,1 10 4060 0 0</inkml:trace>
  <inkml:trace contextRef="#ctx0" brushRef="#br0" timeOffset="596.039">876 202 13931 0 0,'0'0'1564'0'0,"0"0"-321"0"0,0 0-129 0 0,0 0 58 0 0,0 0 40 0 0,0 0-142 0 0,0 0-317 0 0,0 0-342 0 0,0 0-307 0 0,0 0-185 0 0,0 0-65 0 0,0 0-18 0 0,0-3-28 0 0,7-3-426 0 0,8 27-864 0 0,3 4-6681 0 0,-10-18-2533 0 0</inkml:trace>
  <inkml:trace contextRef="#ctx0" brushRef="#br0" timeOffset="1035.269">1091 371 8538 0 0,'0'0'4130'0'0,"0"0"-1523"0"0,0 0-748 0 0,0 0-270 0 0,0 0-222 0 0,0 0-291 0 0,0 0-305 0 0,0 0-223 0 0,0 0-140 0 0,0 0-59 0 0,0 0-17 0 0,0 0-9 0 0,0 0-49 0 0,2 13-29 0 0,24 103 422 0 0,51 93-79 0 0,-77-208-569 0 0,0 0 0 0 0,1 0 0 0 0,-1 0 0 0 0,0 0 0 0 0,0 0 0 0 0,0 0 1 0 0,0 0-1 0 0,1-1 0 0 0,-1 1 0 0 0,0 0 0 0 0,1 0 0 0 0,-1 0 0 0 0,1 0 0 0 0,-1 0 0 0 0,1 0 1 0 0,-1-1-1 0 0,1 1 0 0 0,0 0 0 0 0,-1-1 0 0 0,1 1 0 0 0,0 0 0 0 0,0-1 0 0 0,0 1 0 0 0,-1-1 1 0 0,1 1-1 0 0,0-1 0 0 0,0 1 0 0 0,0-1 0 0 0,0 0 0 0 0,0 1 0 0 0,0-1 0 0 0,0 0 0 0 0,0 0 1 0 0,0 0-1 0 0,0 0 0 0 0,0 1 0 0 0,0-1 0 0 0,0-1 0 0 0,-1 1 0 0 0,1 0 0 0 0,0 0 0 0 0,0 0 0 0 0,0 0 1 0 0,0-1-1 0 0,0 1 0 0 0,0 0 0 0 0,0-1 0 0 0,0 1 0 0 0,0-1 0 0 0,-1 1 0 0 0,1-1 0 0 0,0 0 1 0 0,0 1-1 0 0,-1-1 0 0 0,1 0 0 0 0,0 1 0 0 0,-1-1 0 0 0,1 0 0 0 0,0 0 0 0 0,-1 1 0 0 0,1-1 1 0 0,-1 0-1 0 0,0 0 0 0 0,1-1-19 0 0,68-222 1009 0 0,-18 92-893 0 0,-51 131-204 0 0,0 1-36 0 0,0 0-74 0 0,0 0-78 0 0,0 16-1283 0 0,0 10-1349 0 0,0-9-4571 0 0,0-9-3859 0 0</inkml:trace>
  <inkml:trace contextRef="#ctx0" brushRef="#br0" timeOffset="1484.987">1539 530 5817 0 0,'0'0'1434'0'0,"0"0"169"0"0,0 0 179 0 0,0 0 34 0 0,0 0-57 0 0,0 0-167 0 0,0 0-195 0 0,0 0-206 0 0,0 0-186 0 0,0 0-185 0 0,0 0-158 0 0,0 0-102 0 0,24-7-79 0 0,78-22-39 0 0,-54-1 353 0 0,-44 25-685 0 0,0 0 1 0 0,-1 0-1 0 0,1-1 1 0 0,-1 1-1 0 0,0-1 1 0 0,0 0 0 0 0,-1 0-1 0 0,0 0 1 0 0,0 0-1 0 0,0 0 1 0 0,-1 0-1 0 0,0 0 1 0 0,0-1-1 0 0,0 1 1 0 0,-1 0 0 0 0,0-1-1 0 0,0 1 1 0 0,-1-1-1 0 0,0 1 1 0 0,0-1-111 0 0,-1 5-2 0 0,-1 0 0 0 0,0 0 0 0 0,1 0 1 0 0,-1 1-1 0 0,0-1 0 0 0,0 1 0 0 0,0-1 1 0 0,0 1-1 0 0,0 0 0 0 0,0 0 0 0 0,0 0 0 0 0,0 1 1 0 0,0-1-1 0 0,0 1 0 0 0,-1 0 0 0 0,1-1 1 0 0,0 2-1 0 0,0-1 0 0 0,0 0 0 0 0,-1 1 0 0 0,1-1 1 0 0,0 1-1 0 0,0 0 0 0 0,0 0 0 0 0,0 0 1 0 0,0 0-1 0 0,0 1 0 0 0,0-1 0 0 0,0 1 0 0 0,0 0 2 0 0,-12 8-20 0 0,1 1-1 0 0,0 0 0 0 0,0 1 1 0 0,1 0-1 0 0,1 1 0 0 0,0 1 1 0 0,1 0-1 0 0,1 0 0 0 0,0 1 1 0 0,-2 4 20 0 0,9-16-5 0 0,1 1 0 0 0,-1 0 0 0 0,0 0 1 0 0,1 0-1 0 0,0 0 0 0 0,0 1 0 0 0,0-1 1 0 0,0 0-1 0 0,1 1 0 0 0,0-1 0 0 0,-1 1 1 0 0,2 0-1 0 0,-1-1 0 0 0,1 1 0 0 0,-1 0 1 0 0,1-1-1 0 0,1 1 0 0 0,-1 0 0 0 0,0 0 1 0 0,1-1-1 0 0,0 1 0 0 0,0-1 0 0 0,1 1 1 0 0,-1-1-1 0 0,1 1 0 0 0,0-1 0 0 0,0 0 1 0 0,1 0-1 0 0,-1 0 0 0 0,1 0 0 0 0,0 0 1 0 0,2 2 4 0 0,6 1-118 0 0,1 0 1 0 0,-1-1 0 0 0,1-1-1 0 0,0 0 1 0 0,1 0 0 0 0,-1-2-1 0 0,1 1 1 0 0,0-2-1 0 0,0 1 1 0 0,0-2 0 0 0,0 0-1 0 0,0 0 1 0 0,0-1 0 0 0,0-1-1 0 0,7-1 118 0 0,38-12-4078 0 0,-34 6-4204 0 0,-13 5-2552 0 0</inkml:trace>
  <inkml:trace contextRef="#ctx0" brushRef="#br0" timeOffset="1830.006">1940 695 6585 0 0,'0'0'3696'0'0,"0"0"-1858"0"0,0 0-393 0 0,0 0 221 0 0,0 0-32 0 0,0 0-198 0 0,0 0-236 0 0,0 0-225 0 0,0 0-151 0 0,0 0-78 0 0,0 0-82 0 0,0 0-60 0 0,0 0-67 0 0,22-16-66 0 0,70-49-68 0 0,-35 6 558 0 0,4-51 340 0 0,-25 69-1421 0 0,-35 41 61 0 0,-1 0-25 0 0,-1 12-51 0 0,-22 145-41 0 0,24-151 183 0 0,0-1 0 0 0,0 0-1 0 0,1 1 1 0 0,0-1-1 0 0,0 0 1 0 0,0 0 0 0 0,1 0-1 0 0,-1 0 1 0 0,1-1 0 0 0,0 1-1 0 0,0-1 1 0 0,1 1 0 0 0,0-1-1 0 0,-1 0 1 0 0,1-1-1 0 0,1 1 1 0 0,-1-1 0 0 0,0 1-1 0 0,1-1 1 0 0,0 0 0 0 0,0-1-1 0 0,0 1 1 0 0,0-1-1 0 0,0 0 1 0 0,0-1 0 0 0,0 1-1 0 0,1-1 1 0 0,-1 0 0 0 0,0 0-1 0 0,1 0 1 0 0,-1-1-1 0 0,1 0 1 0 0,-1 0 0 0 0,1-1-1 0 0,0 1-6 0 0,6-2 51 0 0,-1 0-1 0 0,0-1 0 0 0,1 0 1 0 0,-1-1-1 0 0,-1 0 0 0 0,1 0 0 0 0,-1-1 1 0 0,1-1-1 0 0,-1 1 0 0 0,-1-2 1 0 0,1 0-1 0 0,-1 0 0 0 0,-1 0 1 0 0,1-1-1 0 0,-1 0 0 0 0,0-1 1 0 0,-1 0-1 0 0,0 0 0 0 0,-1-1 0 0 0,1 0 1 0 0,-2 0-1 0 0,0 0 0 0 0,0 0 1 0 0,0-1-1 0 0,1-8-50 0 0,-2-14-2908 0 0,-29-6-8451 0 0,20 35-1316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6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295 122 448 0 0,'0'0'2235'0'0,"0"0"-833"0"0,0 0-230 0 0,0 0 112 0 0,0 0 154 0 0,0 0 106 0 0,0 0 33 0 0,0 0-125 0 0,0 0-225 0 0,0 0-191 0 0,0 0-137 0 0,-7-11-116 0 0,-20-33 0 0 0,18 40 5553 0 0,8 28-6826 0 0,1-22 1012 0 0,4 278 2388 0 0,-20-100-2238 0 0,-3-15-403 0 0,13-102-65 0 0,6-63-189 0 0,0 0 4 0 0,0 0 7 0 0,0 0-15 0 0,0 0-31 0 0,0 0 7 0 0,0 0 2 0 0,0 0 8 0 0,0 0-23 0 0,-18-22-4865 0 0,18 5-7403 0 0,0 16 1778 0 0</inkml:trace>
  <inkml:trace contextRef="#ctx0" brushRef="#br0" timeOffset="324.585">0 490 9690 0 0,'0'0'1759'0'0,"0"0"-312"0"0,0 0-140 0 0,0 0 1 0 0,0 0-51 0 0,0 0-96 0 0,0 0-181 0 0,0 0-171 0 0,0 0-104 0 0,0 0-81 0 0,0 0-74 0 0,34-8-60 0 0,104-29-71 0 0,14 2 557 0 0,7-6-1713 0 0,-159 41 429 0 0,5-3-534 0 0,-3 2-6990 0 0,-2 1-3138 0 0</inkml:trace>
  <inkml:trace contextRef="#ctx0" brushRef="#br0" timeOffset="848.27">573 70 10498 0 0,'0'0'1245'0'0,"0"0"-325"0"0,0 0-125 0 0,0 0 133 0 0,0 0 163 0 0,0 0 58 0 0,0 0-55 0 0,0 0-147 0 0,0 0-147 0 0,0 0-116 0 0,0 0-113 0 0,0 0-66 0 0,0 0-19 0 0,1 26-25 0 0,4 81-38 0 0,7 180 1591 0 0,-13-26-1438 0 0,0-260-569 0 0,1-1 0 0 0,0 1 0 0 0,0 0 0 0 0,0 0 0 0 0,-1-1 0 0 0,1 1 0 0 0,0 0 0 0 0,0 0 1 0 0,0 0-1 0 0,0-1 0 0 0,1 1 0 0 0,-1 0 0 0 0,0 0 0 0 0,0-1 0 0 0,0 1 0 0 0,1 0 0 0 0,-1 0 0 0 0,0-1 0 0 0,1 1 0 0 0,-1 0 1 0 0,0-1-1 0 0,1 1 0 0 0,-1 0 0 0 0,1-1 0 0 0,-1 1 0 0 0,1-1 0 0 0,-1 1 0 0 0,1-1 0 0 0,0 1 0 0 0,-1-1 0 0 0,1 1 1 0 0,0-1-1 0 0,-1 0 0 0 0,1 1 0 0 0,0-1 0 0 0,0 0 0 0 0,-1 1 0 0 0,1-1 0 0 0,0 0 0 0 0,0 0 0 0 0,-1 0 0 0 0,1 0 0 0 0,0 0 1 0 0,0 0-1 0 0,-1 0 0 0 0,1 0 0 0 0,0 0 0 0 0,0 0 0 0 0,0 0 0 0 0,-1 0 0 0 0,1-1 0 0 0,0 1 0 0 0,0 0 0 0 0,-1-1 1 0 0,1 1-1 0 0,0 0 0 0 0,-1-1 0 0 0,1 1 0 0 0,0-1-7 0 0,40-29 502 0 0,-40 29-505 0 0,179-149 185 0 0,-171 144-189 0 0,-1 1 0 0 0,2 0 0 0 0,-1 1-1 0 0,0 0 1 0 0,1 0 0 0 0,0 1 0 0 0,0 0 0 0 0,0 1 0 0 0,0 0 0 0 0,0 0 0 0 0,2 1 7 0 0,-10 3 0 0 0,0 0 1 0 0,0 0-1 0 0,-1 0 0 0 0,1 1 0 0 0,0-1 0 0 0,-1 1 1 0 0,0-1-1 0 0,0 1 0 0 0,0-1 0 0 0,0 1 0 0 0,0-1 1 0 0,0 1-1 0 0,0 0 0 0 0,-1 0 0 0 0,0-1 0 0 0,1 1 1 0 0,-1 0-1 0 0,0 0 0 0 0,0 0 0 0 0,-1 1 0 0 0,1 107-201 0 0,22-93-2260 0 0,-1-18-4727 0 0,-11 0 175 0 0,-6 0-2336 0 0</inkml:trace>
  <inkml:trace contextRef="#ctx0" brushRef="#br0" timeOffset="1600.984">1381 523 6593 0 0,'0'0'1803'0'0,"0"0"-63"0"0,0 0 73 0 0,0 0 29 0 0,0 0-183 0 0,0 0-281 0 0,0 0-288 0 0,0 0-259 0 0,0 0-181 0 0,0 0-102 0 0,0 0-92 0 0,-32 15-64 0 0,-100 46-54 0 0,79-25 82 0 0,47-27-322 0 0,4-6-47 0 0,-1 0-35 0 0,1-1 0 0 0,-1 1 0 0 0,1-1 0 0 0,0 1-1 0 0,0 0 1 0 0,0 0 0 0 0,1 0 0 0 0,-1 0 0 0 0,0 0 0 0 0,1 0 0 0 0,0 1 0 0 0,0-1-1 0 0,0 0 1 0 0,0 1 0 0 0,1-1 0 0 0,-1 0 0 0 0,1 1 0 0 0,0-1 0 0 0,0 1 0 0 0,0-1-1 0 0,1 3-15 0 0,2-4 40 0 0,0 0 0 0 0,0 0 0 0 0,0-1-1 0 0,0 0 1 0 0,1 0 0 0 0,-1 0 0 0 0,0 0 0 0 0,1 0-1 0 0,-1 0 1 0 0,1-1 0 0 0,-1 0 0 0 0,1 0-1 0 0,-1 0 1 0 0,1 0 0 0 0,-1 0 0 0 0,1-1 0 0 0,2 0-40 0 0,8-2 106 0 0,-1 0 1 0 0,0-1 0 0 0,0 0 0 0 0,-1-1 0 0 0,1-1 0 0 0,-1 0-1 0 0,0 0 1 0 0,7-6-107 0 0,24-12 187 0 0,11 2-108 0 0,-45 62-85 0 0,-9-36 20 0 0,0 0-11 0 0,0 0-1 0 0,0 0 1 0 0,0 1-1 0 0,0-1 0 0 0,0 0 1 0 0,1 0-1 0 0,0 1 0 0 0,0-1 1 0 0,0 0-1 0 0,1 0 1 0 0,-1 0-1 0 0,1 0 0 0 0,0-1 1 0 0,0 1-1 0 0,0 0 0 0 0,0-1 1 0 0,1 1-1 0 0,0-1 1 0 0,-1 0-1 0 0,1 0 0 0 0,0 0 1 0 0,1 0-1 0 0,-1 0 0 0 0,0-1 1 0 0,4 2-3 0 0,0-1 19 0 0,1 0 1 0 0,0 0-1 0 0,0-1 0 0 0,0-1 1 0 0,1 1-1 0 0,-1-1 0 0 0,0 0 1 0 0,1-1-1 0 0,-1 0 0 0 0,0-1 1 0 0,1 1-1 0 0,-1-1 1 0 0,0-1-1 0 0,0 0 0 0 0,0 0 1 0 0,0-1-1 0 0,0 0 0 0 0,0 0 1 0 0,6-4-20 0 0,15-8 74 0 0,-1-1-1 0 0,-1-2 1 0 0,-1-1 0 0 0,0 0-1 0 0,-1-2 1 0 0,-2-2-1 0 0,0 0 1 0 0,-1-1 0 0 0,-1-1-1 0 0,-2 0 1 0 0,0-2 0 0 0,-2-1-1 0 0,-1 0 1 0 0,-1-1 0 0 0,-1 0-1 0 0,-2-1 1 0 0,4-17-74 0 0,-9 23 2 0 0,-1 0-1 0 0,-1 0 1 0 0,-2-1-1 0 0,0 0 1 0 0,-1 1-1 0 0,-2-1 0 0 0,0 0 1 0 0,-2 0-1 0 0,-2-9-1 0 0,3 31 12 0 0,1 0 0 0 0,-1-1 0 0 0,0 1 0 0 0,0 0 0 0 0,0 0 0 0 0,0 0 0 0 0,-1 1 0 0 0,1-1 0 0 0,-1 0 0 0 0,0 0 0 0 0,1 1 0 0 0,-1-1-1 0 0,0 1 1 0 0,-1-1 0 0 0,1 1 0 0 0,0 0 0 0 0,-1 0 0 0 0,1 0 0 0 0,-1 0 0 0 0,0 1 0 0 0,1-1 0 0 0,-1 1 0 0 0,0-1 0 0 0,0 1 0 0 0,0 0-1 0 0,0 0 1 0 0,0 0 0 0 0,-1 1 0 0 0,1-1 0 0 0,0 1 0 0 0,0-1 0 0 0,0 1 0 0 0,0 0 0 0 0,-1 1 0 0 0,1-1 0 0 0,0 0 0 0 0,0 1 0 0 0,0 0-1 0 0,0 0 1 0 0,0 0 0 0 0,0 0 0 0 0,0 0 0 0 0,0 0 0 0 0,0 1 0 0 0,0-1 0 0 0,1 1 0 0 0,-1 0 0 0 0,1 0 0 0 0,-1 0 0 0 0,-1 2-12 0 0,-5 8 14 0 0,1 1 0 0 0,0 0 0 0 0,1 0 0 0 0,1 0 1 0 0,0 1-1 0 0,1 0 0 0 0,0 0 0 0 0,1 0 0 0 0,1 1 0 0 0,0-1 1 0 0,1 1-1 0 0,0 0 0 0 0,2 0 0 0 0,-1 0 0 0 0,2 0 1 0 0,0 0-1 0 0,3 13-14 0 0,-4-16 13 0 0,4 24 102 0 0,2-1 0 0 0,1 1-1 0 0,2-1 1 0 0,1-1 0 0 0,3 4-115 0 0,-9-27 57 0 0,91 209 413 0 0,-78-197-653 0 0,-16-23 129 0 0,9-23-706 0 0,-4-35-2995 0 0,-9 18-2805 0 0,2 26 1336 0 0,0 2-5725 0 0</inkml:trace>
  <inkml:trace contextRef="#ctx0" brushRef="#br0" timeOffset="1853.924">1707 339 10690 0 0,'0'0'2147'0'0,"0"0"-518"0"0,0 0-154 0 0,0 0 144 0 0,0 0-12 0 0,0 0-208 0 0,0 0-302 0 0,0 0-263 0 0,0 0-175 0 0,34-8-109 0 0,107-28-72 0 0,49-4 717 0 0,-33 19-1359 0 0,-90 19-5095 0 0,-52 2-5423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0 441 8250 0 0,'0'0'3499'0'0,"0"0"-2107"0"0,0 0-654 0 0,0 0 25 0 0,32-12 73 0 0,104-39 8 0 0,7 19 532 0 0,394-68 2035 0 0,-456 81-2961 0 0,-1-3 1 0 0,-1-3 0 0 0,-2-4 0 0 0,-1-4 0 0 0,-1-3 0 0 0,16-13-451 0 0,-40 16 939 0 0,-60 40-735 0 0,2 1 0 0 0,-1 0 0 0 0,1 0-1 0 0,0 1 1 0 0,1 0 0 0 0,0 0 0 0 0,0 0 0 0 0,1 1-1 0 0,0 0 1 0 0,-2 7-204 0 0,-7 17 31 0 0,2 0 1 0 0,1 1-1 0 0,2 0 0 0 0,2 1 0 0 0,1 0 1 0 0,1 0-1 0 0,3 1 0 0 0,0-1 0 0 0,4 29-31 0 0,1-41-6 0 0,0 0-1 0 0,2-1 0 0 0,1 0 1 0 0,0 0-1 0 0,2 0 0 0 0,1 0 1 0 0,0-1-1 0 0,2-1 0 0 0,0 0 1 0 0,9 10 6 0 0,5-8-769 0 0,-4-30-7327 0 0,-17 3-3700 0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3049 0 0,'0'0'2125'0'0,"0"0"-411"0"0,0 0-30 0 0,0 0 101 0 0,0 0 34 0 0,0 0-129 0 0,0 0-199 0 0,0 0-215 0 0,0 0-169 0 0,0 0-148 0 0,0 0-139 0 0,0 0-93 0 0,0 0-79 0 0,-9 3 760 0 0,7-2 2437 0 0,101 11-612 0 0,155 1-2469 0 0,-129-9-343 0 0,-125-4-387 0 0,0 0-2 0 0,0 0 0 0 0,0 0 4 0 0,0 0 9 0 0,0 0-16 0 0,0 0 15 0 0,0 0-17 0 0,0 0-14 0 0,0 0 6 0 0,0 0-7 0 0,0 0 3 0 0,0 0 5 0 0,0 0 12 0 0,0 0-11 0 0,0 0 2 0 0,0 0-5 0 0,0 0-18 0 0,0 0 7 0 0,0 0 6 0 0,0 0 1 0 0,0 0 11 0 0,0 0-8 0 0,0 0-10 0 0,0 0-8 0 0,0 0 7 0 0,0 0-16 0 0,0 0-1 0 0,0 0 22 0 0,0 0 11 0 0,0 0 16 0 0,-25 0-2502 0 0,4 0-861 0 0,7 0-4581 0 0,6 0-4513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0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11819 0 0,'0'0'1856'0'0,"0"0"-310"0"0,0 0 102 0 0,0 0 115 0 0,0 0-141 0 0,0 0-310 0 0,0 0-359 0 0,0 0-299 0 0,0 0-155 0 0,0 0-54 0 0,0 0-43 0 0,0 0-42 0 0,0 0-38 0 0,10-19-31 0 0,46-91 145 0 0,5 10 92 0 0,-61 100-537 0 0,0-1 0 0 0,1 1-1 0 0,-1-1 1 0 0,0 1 0 0 0,0-1-1 0 0,1 0 1 0 0,-1 1 0 0 0,0-1-1 0 0,1 1 1 0 0,-1 0 0 0 0,1-1-1 0 0,-1 1 1 0 0,1-1 0 0 0,-1 1-1 0 0,1-1 1 0 0,-1 1 0 0 0,1 0-1 0 0,-1 0 1 0 0,1-1 0 0 0,-1 1-1 0 0,1 0 1 0 0,-1 0 0 0 0,1-1-1 0 0,0 1 1 0 0,-1 0 0 0 0,1 0-1 0 0,-1 0 1 0 0,1 0 0 0 0,0 0-1 0 0,-1 0 1 0 0,1 0 0 0 0,0 0-1 0 0,-1 0 1 0 0,1 0 0 0 0,-1 1-1 0 0,1-1 1 0 0,-1 0 0 0 0,1 0-1 0 0,0 0 1 0 0,-1 1 0 0 0,1-1-1 0 0,-1 0 1 0 0,1 1 0 0 0,-1-1-1 0 0,1 0 1 0 0,-1 1 0 0 0,1-1-1 0 0,-1 1 1 0 0,0-1 0 0 0,1 1-1 0 0,-1-1 1 0 0,1 1 0 0 0,-1-1-1 0 0,0 1 1 0 0,0-1 0 0 0,1 1-1 0 0,-1-1 1 0 0,0 1 0 0 0,0 0-1 0 0,0-1 1 0 0,0 1 0 0 0,1-1-1 0 0,-1 1 1 0 0,0 0 0 0 0,0-1-1 0 0,0 1 1 0 0,0 0 9 0 0,0 7 4 0 0,1 1 0 0 0,1-1 0 0 0,0 0 0 0 0,0 0 0 0 0,1 0-1 0 0,-1 0 1 0 0,2 0 0 0 0,-1-1 0 0 0,1 1 0 0 0,0-1 0 0 0,1 0 0 0 0,0 0 0 0 0,0 0 0 0 0,0-1 0 0 0,1 0 0 0 0,0 0 0 0 0,0 0 0 0 0,1-1 0 0 0,-1 1 0 0 0,1-2 0 0 0,4 3-4 0 0,-3-2 127 0 0,1 0 1 0 0,-1-1 0 0 0,1 0 0 0 0,0 0-1 0 0,1-1 1 0 0,-1 0 0 0 0,0-1 0 0 0,1 0 0 0 0,0 0-1 0 0,-1-1 1 0 0,1-1 0 0 0,0 1 0 0 0,-1-1-1 0 0,1-1 1 0 0,0 0 0 0 0,0-1-128 0 0,-5-1 35 0 0,0 0 1 0 0,-1-1-1 0 0,0 0 0 0 0,0 0 1 0 0,0-1-1 0 0,0 1 0 0 0,-1-1 1 0 0,1 1-1 0 0,-1-1 0 0 0,-1 0 1 0 0,1-1-1 0 0,-1 1 0 0 0,1 0 0 0 0,-1-1 1 0 0,-1 1-1 0 0,1-1 0 0 0,-1 1 1 0 0,0-1-1 0 0,-1 0 0 0 0,1 0 1 0 0,-1 1-1 0 0,0-1 0 0 0,0 0 1 0 0,-1 0-1 0 0,0 1 0 0 0,0-1 1 0 0,-1-4-36 0 0,1-13-474 0 0,4-19-1770 0 0,3 15-6457 0 0,-4 15-3775 0 0</inkml:trace>
  <inkml:trace contextRef="#ctx0" brushRef="#br0" timeOffset="5147.171">705 232 7186 0 0,'0'0'2845'0'0,"0"0"-1068"0"0,0 0-648 0 0,0 0-114 0 0,0 0 92 0 0,0 0 84 0 0,0 0-15 0 0,0 0-138 0 0,0 0-198 0 0,0 0-180 0 0,0 0-177 0 0,-8 18-134 0 0,-64 126 216 0 0,68-138-1067 0 0,-9 21 1147 0 0,9-9-7761 0 0,4-17-3711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54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3999 403 4401 0 0,'0'0'1358'0'0,"0"0"-330"0"0,0 0-44 0 0,0 0 151 0 0,0 0 120 0 0,0 0 66 0 0,0 0-166 0 0,0 0-174 0 0,0 0-131 0 0,0 0-153 0 0,0 0-92 0 0,-8-2-30 0 0,2 1-675 0 0,2 0 285 0 0,-1-1 1 0 0,1 1-1 0 0,-1 0 0 0 0,1 0 0 0 0,-1 1 0 0 0,0 0 0 0 0,1-1 0 0 0,-1 1 1 0 0,0 1-1 0 0,1-1 0 0 0,-1 1 0 0 0,0 0 0 0 0,1 0 0 0 0,-1 0 1 0 0,1 1-1 0 0,-1-1 0 0 0,1 1 0 0 0,0 0 0 0 0,0 1 0 0 0,-1 0-185 0 0,-3 5 89 0 0,0 1 0 0 0,1 0 0 0 0,0 1 0 0 0,1 0 0 0 0,0 0 0 0 0,1 0-1 0 0,0 1 1 0 0,0 0 0 0 0,1 0 0 0 0,1 0 0 0 0,0 0 0 0 0,0 1 0 0 0,1-1 0 0 0,1 1 0 0 0,0-1-1 0 0,0 1 1 0 0,1 0 0 0 0,0-1 0 0 0,1 1 0 0 0,2 9-89 0 0,-1-18 61 0 0,-1 1 0 0 0,0 0 0 0 0,1 0 0 0 0,0-1 0 0 0,0 1 1 0 0,0-1-1 0 0,0 0 0 0 0,1 1 0 0 0,-1-1 0 0 0,1 0 0 0 0,0-1 0 0 0,0 1 0 0 0,0 0 0 0 0,0-1 0 0 0,0 1 1 0 0,1-1-1 0 0,-1 0 0 0 0,1 0 0 0 0,-1-1 0 0 0,1 1 0 0 0,0-1 0 0 0,-1 1 0 0 0,1-1 0 0 0,0 0 0 0 0,0-1 1 0 0,0 1-1 0 0,3-1-61 0 0,3-2 114 0 0,1-2 0 0 0,-1 1 0 0 0,0-1-1 0 0,0-1 1 0 0,0 0 0 0 0,-1 0 0 0 0,1-1 0 0 0,-1 0 0 0 0,-1-1 0 0 0,1 0 0 0 0,-1 0 0 0 0,0-1 0 0 0,-1 0 0 0 0,0 0 0 0 0,0-1 0 0 0,-1 0 0 0 0,0 0 0 0 0,0-1 0 0 0,1-4-114 0 0,3-1 80 0 0,-1 4-72 0 0,-2-1-1 0 0,0 0 1 0 0,0 0-1 0 0,-1-1 1 0 0,-1 1-1 0 0,0-1 1 0 0,0-1-1 0 0,-1 1 1 0 0,-1-1-1 0 0,0-3-7 0 0,-18 83-393 0 0,15-57 388 0 0,0 0 0 0 0,1 0 1 0 0,-1 0-1 0 0,2 1 1 0 0,-1-1-1 0 0,1 0 0 0 0,1 0 1 0 0,0-1-1 0 0,0 1 0 0 0,1 0 1 0 0,-1-1-1 0 0,2 0 0 0 0,-1 0 1 0 0,1 0-1 0 0,1-1 1 0 0,0 1-1 0 0,0-1 0 0 0,0 0 1 0 0,0-1-1 0 0,1 0 0 0 0,8 6 5 0 0,-9-8 7 0 0,1-1 0 0 0,0 1 0 0 0,0-1 0 0 0,1 0 0 0 0,-1-1 0 0 0,1 0 0 0 0,-1 0 0 0 0,1 0 0 0 0,0-1 0 0 0,0 0 0 0 0,-1-1 0 0 0,1 0 0 0 0,0 0 0 0 0,3-1-7 0 0,-3-2 35 0 0,0 0-1 0 0,-1 0 1 0 0,1-1 0 0 0,0 0 0 0 0,-1 0 0 0 0,0-1 0 0 0,0 1 0 0 0,0-2 0 0 0,-1 1-1 0 0,0-1 1 0 0,0 0 0 0 0,0 0 0 0 0,-1-1 0 0 0,0 0 0 0 0,0 0 0 0 0,-1 0-1 0 0,1 0 1 0 0,-2-1 0 0 0,1 0 0 0 0,-1 1 0 0 0,1-4-35 0 0,16-38 79 0 0,-1-1-1 0 0,-3 0 1 0 0,-2-1 0 0 0,-3 0-1 0 0,4-41-78 0 0,-2-103 319 0 0,-25 173-94 0 0,11 44-473 0 0,-1 217 654 0 0,21-77-245 0 0,25 36-33 0 0,-39-150-72 0 0,-5-47-49 0 0,0-1-4 0 0,0 0 19 0 0,0 0 5 0 0,0 0 17 0 0,0 0-37 0 0,0 0-2 0 0,0 0-10 0 0,0 0-45 0 0,0 0 25 0 0,0 0 8 0 0,0 0-7 0 0,0 0-11 0 0,0 0-10 0 0,8-27-1584 0 0,16-48-7575 0 0,-22 64 3504 0 0,1 6-5020 0 0</inkml:trace>
  <inkml:trace contextRef="#ctx0" brushRef="#br0" timeOffset="303.894">4321 260 8074 0 0,'0'0'3080'0'0,"0"0"-814"0"0,0 0-512 0 0,0 0-175 0 0,0 0-205 0 0,0 0-165 0 0,0 0-197 0 0,0 0-178 0 0,0 0-99 0 0,0 0-51 0 0,0 0-29 0 0,0 0-29 0 0,16-4-36 0 0,118-26 694 0 0,-89 19-924 0 0,-8 1-460 0 0,1 1 1 0 0,0 2-1 0 0,1 2 1 0 0,28 0 99 0 0,-38 3-1156 0 0,-13 0-999 0 0,0 2-3492 0 0,-3 0-6312 0 0</inkml:trace>
  <inkml:trace contextRef="#ctx0" brushRef="#br0" timeOffset="7847.65">4097 1254 4521 0 0,'0'0'2961'0'0,"0"0"-952"0"0,0 0-296 0 0,0 0 64 0 0,0 0-55 0 0,0 0-184 0 0,0 0-313 0 0,0 0-272 0 0,0 0-145 0 0,0 0-140 0 0,0 0-128 0 0,0 0-108 0 0,0 0-100 0 0,-7-1-81 0 0,-49 9 313 0 0,-70 51 1255 0 0,126-58-1800 0 0,0 1-1 0 0,0 0 1 0 0,0-1 0 0 0,0 1-1 0 0,0-1 1 0 0,0 1 0 0 0,0-1-1 0 0,1 1 1 0 0,-1-1-1 0 0,0 1 1 0 0,1-1 0 0 0,-1 1-1 0 0,1-1 1 0 0,0 1 0 0 0,0-1-1 0 0,-1 0 1 0 0,1 1 0 0 0,0-1-1 0 0,0 0 1 0 0,0 0-1 0 0,0 0 1 0 0,0 0 0 0 0,1 0-1 0 0,-1 0 1 0 0,0 0 0 0 0,0 0-1 0 0,1 0 1 0 0,-1 0 0 0 0,0-1-1 0 0,1 1 1 0 0,-1 0 0 0 0,1-1-1 0 0,-1 1 1 0 0,1-1-1 0 0,-1 0 1 0 0,1 0 0 0 0,-1 1-1 0 0,2-1-18 0 0,3 3 108 0 0,3 1-51 0 0,1 1 1 0 0,-2 0-1 0 0,1 1 0 0 0,-1 0 0 0 0,0 0 0 0 0,0 1 0 0 0,-1-1 0 0 0,1 2 0 0 0,-2-1 0 0 0,1 1 1 0 0,-1 0-1 0 0,0 1 0 0 0,-1-1 0 0 0,0 1 0 0 0,0 0 0 0 0,-1 1 0 0 0,0-1 0 0 0,2 10-57 0 0,-4-16 32 0 0,-1 1-1 0 0,1-1 1 0 0,-1 0-1 0 0,0 0 1 0 0,-1 0-1 0 0,1 1 1 0 0,0-1-1 0 0,-1 0 1 0 0,0 1-1 0 0,0-1 0 0 0,0 0 1 0 0,0 1-1 0 0,0-1 1 0 0,-1 0-1 0 0,0 1 1 0 0,1-1-1 0 0,-1 0 1 0 0,0 0-1 0 0,-1 0 0 0 0,1 1 1 0 0,0-1-1 0 0,-1-1 1 0 0,0 1-1 0 0,0 0 1 0 0,0 0-1 0 0,0-1 1 0 0,0 1-1 0 0,0-1 0 0 0,-1 1 1 0 0,1-1-1 0 0,-2 1-31 0 0,-99 11 200 0 0,56-37-1025 0 0,48-13-4498 0 0,7 25 1180 0 0,0 3-3549 0 0,0 1-1177 0 0</inkml:trace>
  <inkml:trace contextRef="#ctx0" brushRef="#br0" timeOffset="8358.674">4401 1022 11931 0 0,'0'0'1560'0'0,"0"0"-420"0"0,0 0-220 0 0,0 0 33 0 0,0 0-37 0 0,0 0-65 0 0,0 0-102 0 0,0 0-58 0 0,0 0-28 0 0,0 0-1 0 0,0 0-11 0 0,0 0-52 0 0,0 0-19 0 0,1 12-53 0 0,8 211 1785 0 0,-30 64-1775 0 0,22-286-523 0 0,0 0 0 0 0,1-1 0 0 0,-1 1 0 0 0,0 0 0 0 0,1-1 0 0 0,-1 1 0 0 0,1-1 1 0 0,-1 1-1 0 0,1-1 0 0 0,0 0 0 0 0,-1 1 0 0 0,1-1 0 0 0,-1 0 0 0 0,1 0 0 0 0,0 0 1 0 0,-1 0-1 0 0,1-1 0 0 0,-1 1 0 0 0,1 0 0 0 0,-1-1 0 0 0,1 1 0 0 0,-1-1 0 0 0,1 1 1 0 0,-1-1-1 0 0,1 0 0 0 0,-1 0 0 0 0,0 1 0 0 0,1-1 0 0 0,-1 0 0 0 0,0 0 0 0 0,0 0 0 0 0,0-1 1 0 0,0 1-1 0 0,1 0-14 0 0,79-55 208 0 0,-54 36-198 0 0,1 1-1 0 0,0 1 1 0 0,1 1-1 0 0,1 2 1 0 0,8-2-10 0 0,-37 16-1 0 0,0 1-1 0 0,0-1 1 0 0,-1 1 0 0 0,1-1 0 0 0,0 0 0 0 0,0 1 0 0 0,0 0-1 0 0,0-1 1 0 0,0 1 0 0 0,0 0 0 0 0,0-1 0 0 0,0 1 0 0 0,1 0-1 0 0,-1 0 1 0 0,0 0 0 0 0,0 0 0 0 0,0 0 0 0 0,0 0 0 0 0,0 0-1 0 0,0 0 1 0 0,0 0 0 0 0,0 1 0 0 0,0-1 0 0 0,0 0-1 0 0,0 1 1 0 0,0-1 0 0 0,0 1 0 0 0,0-1 0 0 0,0 1 0 0 0,0-1-1 0 0,0 1 1 0 0,0 0 0 0 0,-1-1 0 0 0,1 1 0 0 0,0 0 0 0 0,0 0-1 0 0,-1 0 1 0 0,1 0 0 0 0,0-1 0 0 0,-1 1 0 0 0,1 0 0 0 0,-1 0-1 0 0,0 0 1 0 0,1 0 0 0 0,-1 0 0 0 0,0 0 0 0 0,1 0 0 0 0,-1 1-1 0 0,0-1 1 0 0,0 0 0 0 0,0 0 0 0 0,0 0 0 0 0,0 0-1 0 0,0 0 1 0 0,0 0 0 0 0,0 0 0 0 0,0 0 0 0 0,-1 1 1 0 0,1 115 65 0 0,0-116-103 0 0,0 0-1 0 0,0 0 1 0 0,0 0 0 0 0,1 0-1 0 0,-1-1 1 0 0,0 1 0 0 0,0 0-1 0 0,1 0 1 0 0,-1 0 0 0 0,0-1-1 0 0,1 1 1 0 0,-1 0 0 0 0,1 0-1 0 0,-1-1 1 0 0,1 1-1 0 0,-1 0 1 0 0,1-1 0 0 0,0 1-1 0 0,-1 0 1 0 0,1-1 0 0 0,0 1-1 0 0,0-1 1 0 0,-1 1 0 0 0,1-1-1 0 0,0 0 1 0 0,0 1 0 0 0,0-1-1 0 0,-1 0 1 0 0,1 1 0 0 0,0-1-1 0 0,0 0 1 0 0,0 0 0 0 0,0 0-1 0 0,0 0 1 0 0,-1 0-1 0 0,1 0 1 0 0,0 0 0 0 0,0 0-1 0 0,0 0 1 0 0,0 0 0 0 0,0 0 38 0 0,35-11-5573 0 0,-20 1 654 0 0,-5 4-2509 0 0,-4 3-55 0 0</inkml:trace>
  <inkml:trace contextRef="#ctx0" brushRef="#br0" timeOffset="8659.336">5008 1346 1504 0 0,'0'0'1526'0'0,"0"0"-270"0"0,0 0 81 0 0,0 0 194 0 0,0 0 73 0 0,0 0-145 0 0,0 0-272 0 0,0 0-268 0 0,0 0-195 0 0,0 0-104 0 0,0 0 8 0 0,0 0-12 0 0,-5 11-28 0 0,-33 85 1190 0 0,37-93-1708 0 0,0 0 1 0 0,0 0-1 0 0,0 0 1 0 0,1 0-1 0 0,0 0 1 0 0,-1 0-1 0 0,1 0 0 0 0,0 0 1 0 0,0 0-1 0 0,1 0 1 0 0,-1 0-1 0 0,0 0 1 0 0,1 0-1 0 0,0-1 0 0 0,0 1 1 0 0,0 0-1 0 0,0 0 1 0 0,0 0-1 0 0,1-1 1 0 0,-1 1-1 0 0,1-1 0 0 0,-1 1 1 0 0,1-1-1 0 0,0 1 1 0 0,0-1-1 0 0,0 0 1 0 0,1 0-1 0 0,-1 0 0 0 0,0 0 1 0 0,1 0-1 0 0,-1-1 1 0 0,1 1-1 0 0,0-1 1 0 0,-1 0-1 0 0,1 0 0 0 0,0 1 1 0 0,2-1-71 0 0,0 0 161 0 0,0-1 0 0 0,0 0 0 0 0,1 0 0 0 0,-1 0 0 0 0,0-1 0 0 0,0 0 0 0 0,-1 0 0 0 0,1 0 0 0 0,0 0 0 0 0,0-1 0 0 0,0 0 0 0 0,-1 0 0 0 0,1 0 0 0 0,-1-1 0 0 0,0 1 0 0 0,1-1 0 0 0,-1 0 1 0 0,0 0-1 0 0,-1-1 0 0 0,1 1 0 0 0,0-1 0 0 0,-1 1 0 0 0,0-1 0 0 0,2-4-161 0 0,0 2 142 0 0,0 0 0 0 0,0-1 1 0 0,-1 1-1 0 0,0-1 1 0 0,0 0-1 0 0,-1 0 0 0 0,0 0 1 0 0,0-1-1 0 0,-1 1 0 0 0,0-1 1 0 0,0 1-1 0 0,-1-1 0 0 0,0 0 1 0 0,0 0-1 0 0,-1-5-142 0 0,0 9 4 0 0,0 0-1 0 0,0 0 1 0 0,0 0 0 0 0,-1 0-1 0 0,0 0 1 0 0,1 0 0 0 0,-1 1 0 0 0,-1-1-1 0 0,1 0 1 0 0,-1 1 0 0 0,1-1-1 0 0,-1 1 1 0 0,0-1 0 0 0,0 1-1 0 0,-1 0 1 0 0,1 0 0 0 0,0 0 0 0 0,-1 0-1 0 0,0 0 1 0 0,0 0 0 0 0,0 1-1 0 0,0 0 1 0 0,0-1 0 0 0,-1 1-1 0 0,1 0 1 0 0,0 1 0 0 0,-1-1-1 0 0,0 1 1 0 0,1-1 0 0 0,-1 1 0 0 0,-3-1-4 0 0,-69 9-2298 0 0,54 6-1752 0 0,1 4-4286 0 0,12-9-2978 0 0</inkml:trace>
  <inkml:trace contextRef="#ctx0" brushRef="#br0" timeOffset="9245.184">5387 1298 8042 0 0,'0'0'3439'0'0,"0"0"-1554"0"0,0 0-691 0 0,0 0-135 0 0,0 0-101 0 0,0 0-150 0 0,0 0-161 0 0,0 0-144 0 0,0 0-43 0 0,0 0 21 0 0,0 0 11 0 0,0 0 4 0 0,-11 8-50 0 0,-36 29-42 0 0,34 2 703 0 0,14-31-903 0 0,-1-4-130 0 0,0 0 1 0 0,0 0 0 0 0,0 0-1 0 0,0 1 1 0 0,1-1 0 0 0,-1 0-1 0 0,1 0 1 0 0,0 0-1 0 0,1 0 1 0 0,-1 0 0 0 0,1 0-1 0 0,-1-1 1 0 0,1 1 0 0 0,0 0-1 0 0,1-1 1 0 0,-1 0-1 0 0,0 1 1 0 0,1-1 0 0 0,0 0-1 0 0,0 0 1 0 0,0 0 0 0 0,0-1-1 0 0,0 1 1 0 0,1-1-1 0 0,-1 1 1 0 0,1-1 0 0 0,-1 0-1 0 0,1-1 1 0 0,0 1 0 0 0,0-1-1 0 0,0 1 1 0 0,0-1-1 0 0,0 0 1 0 0,0-1 0 0 0,0 1-1 0 0,0-1 1 0 0,0 1 0 0 0,0-1-1 0 0,1-1 1 0 0,-1 1-1 0 0,0 0 1 0 0,0-1 0 0 0,0 0-1 0 0,0 0 1 0 0,0 0 0 0 0,1-1-75 0 0,10-9 181 0 0,-1-1 1 0 0,-1 0 0 0 0,0-1-1 0 0,-1-1 1 0 0,0 0 0 0 0,-1 0-1 0 0,-1-1 1 0 0,0 0 0 0 0,-1-1-182 0 0,-2 9 20 0 0,-7 7-30 0 0,0 0-6 0 0,0 0-32 0 0,0 0-32 0 0,4 29-153 0 0,-4-25 223 0 0,1 1-1 0 0,0 0 1 0 0,0 0 0 0 0,0 0 0 0 0,0 0 0 0 0,1-1 0 0 0,0 1-1 0 0,0 0 1 0 0,0-1 0 0 0,1 0 0 0 0,-1 1 0 0 0,1-1 0 0 0,0 0-1 0 0,0-1 1 0 0,1 1 0 0 0,-1 0 0 0 0,1-1 0 0 0,-1 0 0 0 0,1 0-1 0 0,0 0 1 0 0,1 0 0 0 0,-1-1 0 0 0,0 1 0 0 0,1-1 0 0 0,-1 0-1 0 0,1 0 1 0 0,0-1 0 0 0,-1 0 0 0 0,1 1 0 0 0,0-1 0 0 0,0-1-1 0 0,4 1 11 0 0,-1-3 22 0 0,0 0-1 0 0,0-1 0 0 0,0 0 0 0 0,0-1 0 0 0,0 1 1 0 0,-1-1-1 0 0,0-1 0 0 0,0 0 0 0 0,0 0 0 0 0,0 0 1 0 0,-1 0-1 0 0,0-1 0 0 0,0 0 0 0 0,0-1 0 0 0,-1 1 1 0 0,0-1-1 0 0,0 0 0 0 0,-1-1 0 0 0,0 1 0 0 0,0-1 1 0 0,0 1-1 0 0,-1-1 0 0 0,-1 0 0 0 0,1 0 0 0 0,-1-1 1 0 0,-1 1-1 0 0,1 0 0 0 0,-1-1 0 0 0,-1-1-21 0 0,0-14-148 0 0,0 19-5281 0 0,0 0-5692 0 0,0 5 204 0 0</inkml:trace>
  <inkml:trace contextRef="#ctx0" brushRef="#br0" timeOffset="-12974.417">496 83 1592 0 0,'0'0'1502'0'0,"0"0"-26"0"0,0 0 89 0 0,0 0 155 0 0,0 0 99 0 0,0 0-84 0 0,0 0-213 0 0,0 0-207 0 0,0 0-204 0 0,0 0-146 0 0,0 0-110 0 0,-5-4 2646 0 0,4 255-55 0 0,0-2-3035 0 0,-16-168-1681 0 0,24-123-1199 0 0,-2 20-1299 0 0,-2 0-3973 0 0,-1 13-1546 0 0</inkml:trace>
  <inkml:trace contextRef="#ctx0" brushRef="#br0" timeOffset="-12639.088">213 168 6145 0 0,'0'0'2261'0'0,"0"0"-530"0"0,0 0-256 0 0,0 0-24 0 0,0 0 18 0 0,0 0-24 0 0,0 0-166 0 0,0 0-196 0 0,0 0-267 0 0,0 0-251 0 0,0 0-203 0 0,0 0-125 0 0,-4-3-73 0 0,-2-12 313 0 0,37 7 428 0 0,280-58 2199 0 0,-170 62-3233 0 0,-129 9-1828 0 0,-10-2-2254 0 0,-2-1-3464 0 0,0-1-3322 0 0</inkml:trace>
  <inkml:trace contextRef="#ctx0" brushRef="#br0" timeOffset="-12249.213">737 337 5489 0 0,'0'0'3173'0'0,"0"0"-1235"0"0,0 0-435 0 0,0 0-19 0 0,0 0-21 0 0,0 0-148 0 0,0 0-248 0 0,0 0-223 0 0,0 0-181 0 0,0 0-103 0 0,0 0-36 0 0,0 0-57 0 0,0 0-29 0 0,16-3-15 0 0,112-17 1138 0 0,38-4 282 0 0,-93-2-1954 0 0,-70 22-229 0 0,-2 4-4734 0 0,-1 0-5349 0 0,0 0 10379 0 0,0 0-8719 0 0</inkml:trace>
  <inkml:trace contextRef="#ctx0" brushRef="#br0" timeOffset="-11992.241">815 532 10810 0 0,'0'0'1487'0'0,"0"0"-466"0"0,0 0-145 0 0,0 0 96 0 0,0 0 95 0 0,0 0-15 0 0,0 0-112 0 0,0 0-117 0 0,0 0-117 0 0,0 0-117 0 0,0 0-122 0 0,0 0-112 0 0,18-2-102 0 0,56-9-97 0 0,38-13-1186 0 0,-91 15-2353 0 0,-10 3-2925 0 0,-4 3-4545 0 0</inkml:trace>
  <inkml:trace contextRef="#ctx0" brushRef="#br0" timeOffset="-11412.339">1321 112 9642 0 0,'0'0'1822'0'0,"0"0"-281"0"0,0 0-222 0 0,0 0 24 0 0,0 0-4 0 0,0 0-122 0 0,0 0-219 0 0,0 0-255 0 0,0 0-191 0 0,0 0-102 0 0,0 0-41 0 0,0 0 6 0 0,11-9 8 0 0,34-29 0 0 0,47-7 1332 0 0,-71 38-1503 0 0,-12 4-190 0 0,1 1 1 0 0,-1-1 0 0 0,1 1-1 0 0,0 1 1 0 0,0 0 0 0 0,-1 0-1 0 0,1 1 1 0 0,0 0 0 0 0,0 1-1 0 0,2 0-62 0 0,-10 1 8 0 0,0 0 0 0 0,-1 1-1 0 0,1-1 1 0 0,-1 0-1 0 0,0 0 1 0 0,0 0-1 0 0,0 1 1 0 0,0-1 0 0 0,0 1-1 0 0,0-1 1 0 0,0 1-1 0 0,-1-1 1 0 0,0 1-1 0 0,1-1 1 0 0,-1 1 0 0 0,0 0-1 0 0,0-1 1 0 0,0 1-1 0 0,-1-1 1 0 0,1 1-1 0 0,0-1 1 0 0,-1 1 0 0 0,0-1-1 0 0,0 1 1 0 0,0-1-1 0 0,0 1 1 0 0,0-1-1 0 0,0 0 1 0 0,0 1 0 0 0,-1-1-1 0 0,1 0 1 0 0,-1 0-1 0 0,0 0 1 0 0,1 0-1 0 0,-1-1 1 0 0,0 1-1 0 0,-1 0-7 0 0,-136 152 249 0 0,138-153-247 0 0,0 0 0 0 0,0 0 0 0 0,0 0 0 0 0,1 0 0 0 0,-1 0 0 0 0,0 0 0 0 0,1 1 0 0 0,-1-1 0 0 0,0 0 0 0 0,1 0 0 0 0,-1 0 0 0 0,1 1 0 0 0,0-1 0 0 0,-1 0 0 0 0,1 1 0 0 0,0-1 0 0 0,0 0 0 0 0,0 1 0 0 0,0-1 0 0 0,0 0 0 0 0,0 1 0 0 0,0-1 0 0 0,1 0 0 0 0,-1 0 0 0 0,0 1 0 0 0,1-1 0 0 0,-1 0 0 0 0,1 0 0 0 0,-1 1 0 0 0,1-1 0 0 0,-1 0 0 0 0,1 0 0 0 0,0 0 0 0 0,0 0 0 0 0,0 0 0 0 0,0 0 0 0 0,-1 0 0 0 0,1 0 0 0 0,1 0 0 0 0,-1 0 0 0 0,0-1 0 0 0,0 1 0 0 0,0 0 0 0 0,0-1 0 0 0,0 1 0 0 0,1-1 0 0 0,-1 1 0 0 0,1 0-2 0 0,68 6 359 0 0,-65-7-320 0 0,156-30 491 0 0,-144 26-893 0 0,11-1-765 0 0,-8 3-7948 0 0,-16 2-2538 0 0</inkml:trace>
  <inkml:trace contextRef="#ctx0" brushRef="#br0" timeOffset="-10632.832">1418 480 5073 0 0,'0'0'1870'0'0,"0"0"-31"0"0,0 0 45 0 0,0 0 14 0 0,0 0-167 0 0,0 0-297 0 0,0 0-343 0 0,0 0-323 0 0,0 0-240 0 0,0 0-156 0 0,0 0-95 0 0,0 0 29 0 0,0 0 76 0 0,5 0 131 0 0,39-2 642 0 0,0-2 1 0 0,0-1-1 0 0,0-3 1 0 0,25-9-1156 0 0,39-9 136 0 0,-65 23-984 0 0,-25 2-4657 0 0,-17 1-342 0 0,-1 0-5365 0 0</inkml:trace>
  <inkml:trace contextRef="#ctx0" brushRef="#br0" timeOffset="-10064.965">1659 606 8522 0 0,'0'0'1413'0'0,"0"0"-332"0"0,0 0-53 0 0,0 0 192 0 0,0 0 160 0 0,0 0-6 0 0,0 0-219 0 0,0 0-301 0 0,0 0-234 0 0,0 0-95 0 0,0 0-14 0 0,0 0 0 0 0,0 0 11 0 0,-2 5-39 0 0,-77 77 1523 0 0,76-80-1958 0 0,-1 0 0 0 0,1 0 0 0 0,0 1 1 0 0,-1-1-1 0 0,1 1 0 0 0,0-1 0 0 0,0 1 0 0 0,1 0 1 0 0,-1 0-1 0 0,1 0 0 0 0,-1 1 0 0 0,1-1 0 0 0,0 1 0 0 0,0-1 1 0 0,1 1-1 0 0,-1 0 0 0 0,1-1 0 0 0,0 1 0 0 0,0 0 0 0 0,0 0 1 0 0,0 0-1 0 0,0 0 0 0 0,1 0 0 0 0,0 1-48 0 0,48 17 284 0 0,-14-12-110 0 0,85 38 314 0 0,-116-46-462 0 0,0 0 0 0 0,0 0 0 0 0,0 0 0 0 0,0 1 0 0 0,-1-1 0 0 0,1 1-1 0 0,-1-1 1 0 0,0 1 0 0 0,1 0 0 0 0,-1 0 0 0 0,-1 0 0 0 0,1 0 0 0 0,0 0 0 0 0,-1 1 0 0 0,1-1 0 0 0,-1 0 0 0 0,0 1 0 0 0,0-1 0 0 0,0 1 0 0 0,-1-1 0 0 0,1 1 0 0 0,-1-1 0 0 0,0 1 0 0 0,0-1 0 0 0,0 1 0 0 0,-1-1 0 0 0,1 1 0 0 0,-1 0-26 0 0,-47 29-91 0 0,-20-12-2144 0 0,37-19-6131 0 0,26-3 2939 0 0,2-2-4488 0 0</inkml:trace>
  <inkml:trace contextRef="#ctx0" brushRef="#br0" timeOffset="-9823.262">1597 676 4729 0 0,'0'0'2458'0'0,"0"0"-500"0"0,0 0-81 0 0,0 0 70 0 0,0 0-90 0 0,0 0-254 0 0,0 0-396 0 0,0 0-404 0 0,0 0-261 0 0,0 0-63 0 0,0 0 33 0 0,0 0 50 0 0,7 0 31 0 0,84-8 1112 0 0,20-22-1089 0 0,-19 5-4999 0 0,-82 21-1459 0 0,-1 1-5453 0 0</inkml:trace>
  <inkml:trace contextRef="#ctx0" brushRef="#br0" timeOffset="-5883.263">2066 554 0 0 0,'-2'12'453'0'0,"-10"56"1648"0"0,7-57 5825 0 0,0-10 4563 0 0,-4-35-11177 0 0,9 30-1254 0 0,17-109 908 0 0,58 6-734 0 0,-36 82-305 0 0,-39 25 52 0 0,17 11-121 0 0,-3 44 242 0 0,-13-12-57 0 0,14 61-52 0 0,-14-104-7 0 0,-1 0 14 0 0,0 0-6 0 0,0 0 10 0 0,30-40 256 0 0,-17 12-253 0 0,1 2 0 0 0,2-1 0 0 0,0 2 0 0 0,1 0 0 0 0,2 1 0 0 0,0 1 0 0 0,15-12-5 0 0,-33 34-5 0 0,0 0 0 0 0,-1 0 0 0 0,1 0 0 0 0,0 0 0 0 0,0 1 0 0 0,0-1 0 0 0,0 0 0 0 0,0 1 0 0 0,0-1-1 0 0,0 0 1 0 0,0 1 0 0 0,0-1 0 0 0,1 1 0 0 0,-1 0 0 0 0,0-1 0 0 0,0 1 0 0 0,0 0 0 0 0,1 0 0 0 0,-1 0 0 0 0,0 0 0 0 0,0 0 0 0 0,0 0 0 0 0,1 0 0 0 0,-1 0 0 0 0,0 0-1 0 0,0 1 1 0 0,0-1 0 0 0,0 0 0 0 0,1 1 0 0 0,-1-1 0 0 0,0 1 0 0 0,0-1 0 0 0,0 1 0 0 0,0-1 0 0 0,0 1 0 0 0,0 0 0 0 0,0 0 0 0 0,0 0 0 0 0,0-1 0 0 0,-1 1-1 0 0,1 1 6 0 0,24 49-11 0 0,-18-35 30 0 0,-4-2 10 0 0,0 0 0 0 0,-1 1 0 0 0,-1 0 0 0 0,0-1 0 0 0,0 1 0 0 0,-2 0 0 0 0,0-1 0 0 0,-1 5-29 0 0,-3 17 58 0 0,5-36-109 0 0,35-25-3653 0 0,-13 7-5466 0 0,-13 14-2003 0 0</inkml:trace>
  <inkml:trace contextRef="#ctx0" brushRef="#br0" timeOffset="-5169.243">2865 311 8754 0 0,'0'0'1932'0'0,"0"0"-554"0"0,0 0-311 0 0,0 0 138 0 0,0 0 74 0 0,0 0 10 0 0,0 0-89 0 0,0 0-213 0 0,0 0-184 0 0,0 0-201 0 0,0 0-132 0 0,0 0-90 0 0,0 0-57 0 0,-16 2-18 0 0,-51 7-28 0 0,64-9-228 0 0,-1 1 0 0 0,1-1 0 0 0,0 1 0 0 0,-1 0 0 0 0,1 0 0 0 0,0 1 0 0 0,-1-1 0 0 0,1 1 0 0 0,0-1 0 0 0,0 1 0 0 0,0 0 0 0 0,0 0-1 0 0,1 1 1 0 0,-1-1 0 0 0,1 0 0 0 0,-1 1 0 0 0,1 0 0 0 0,-1 0-49 0 0,-8 9 172 0 0,4-6-142 0 0,1 0 0 0 0,-1 1 0 0 0,1 0 0 0 0,1-1 0 0 0,-1 2-1 0 0,1-1 1 0 0,1 1 0 0 0,-1 0 0 0 0,1 0 0 0 0,1 0 0 0 0,-1 0 0 0 0,1 1 0 0 0,1-1 0 0 0,0 1 0 0 0,0 0 0 0 0,0 0 0 0 0,1 0 0 0 0,1 0 0 0 0,-1 8-30 0 0,3-14 25 0 0,0-1 1 0 0,-1 1-1 0 0,1-1 0 0 0,0 1 1 0 0,0-1-1 0 0,0 0 0 0 0,0 0 1 0 0,1 0-1 0 0,-1 0 0 0 0,1 0 0 0 0,-1 0 1 0 0,1-1-1 0 0,0 1 0 0 0,-1-1 1 0 0,1 0-1 0 0,0 0 0 0 0,0 0 1 0 0,0 0-1 0 0,0 0 0 0 0,0-1 0 0 0,0 1 1 0 0,0-1-1 0 0,0 0 0 0 0,0 0 1 0 0,0 0-1 0 0,0 0 0 0 0,0-1 1 0 0,0 1-1 0 0,0-1 0 0 0,0 1 0 0 0,0-1 1 0 0,0 0-1 0 0,0 0 0 0 0,0-1 1 0 0,-1 1-1 0 0,1-1 0 0 0,0 0-25 0 0,96-89 1177 0 0,-27 18-889 0 0,-65 67-291 0 0,0 1 0 0 0,1-1 0 0 0,0 2 0 0 0,-1-1 0 0 0,2 1 0 0 0,-1 0 0 0 0,0 1 0 0 0,1 0 0 0 0,-1 0 0 0 0,1 1 0 0 0,0 0 0 0 0,4 0 3 0 0,2 35 22 0 0,-5 99 256 0 0,-10-95-229 0 0,1 20-31 0 0,-3-1-1 0 0,-2 1 1 0 0,-2-1-1 0 0,-3 0 1 0 0,-2-1-1 0 0,-3 0 1 0 0,-19 50-18 0 0,31-98 0 0 0,-1 0 1 0 0,0-1 0 0 0,0 1-1 0 0,0-1 1 0 0,-1 0 0 0 0,0 1-1 0 0,0-2 1 0 0,-1 1 0 0 0,0-1-1 0 0,0 1 1 0 0,0-1 0 0 0,0 0-1 0 0,-1-1 1 0 0,0 0 0 0 0,0 0-1 0 0,0 0 1 0 0,0 0 0 0 0,-1-1-1 0 0,1 0 1 0 0,-1-1 0 0 0,0 1-1 0 0,0-1 1 0 0,0 0 0 0 0,-6 0-1 0 0,11-2-1 0 0,-1 0 0 0 0,1-1-1 0 0,0 1 1 0 0,0 0 0 0 0,-1-1 0 0 0,1 0 0 0 0,0 1 0 0 0,0-1 0 0 0,0 0 0 0 0,-1 0 0 0 0,1 0 0 0 0,0 0 0 0 0,0-1 0 0 0,1 1-1 0 0,-1-1 1 0 0,0 1 0 0 0,0-1 0 0 0,1 1 0 0 0,-1-1 0 0 0,1 0 0 0 0,-1 0 0 0 0,1 0 0 0 0,0 0 0 0 0,0 0 0 0 0,0 0 0 0 0,0 0-1 0 0,0 0 1 0 0,0-1 0 0 0,1 1 0 0 0,-1 0 0 0 0,1 0 0 0 0,-1-1 0 0 0,1 1 0 0 0,0 0 0 0 0,0-1 0 0 0,0 1 0 0 0,0-1 1 0 0,18-90-48 0 0,-5 67 39 0 0,1-1 0 0 0,1 2 0 0 0,2 0 1 0 0,0 1-1 0 0,2 0 0 0 0,0 2 1 0 0,2 0-1 0 0,0 1 0 0 0,1 1 0 0 0,1 1 1 0 0,10-4 8 0 0,-4 3-375 0 0,11-7-406 0 0,-10 15-8065 0 0,-25 11-2901 0 0</inkml:trace>
  <inkml:trace contextRef="#ctx0" brushRef="#br0" timeOffset="3801.932">143 1397 2753 0 0,'0'0'890'0'0,"0"0"-185"0"0,0 0-29 0 0,0 0 196 0 0,0 0 247 0 0,0 0 126 0 0,0 0-34 0 0,0 0-176 0 0,0 0-184 0 0,0 0-123 0 0,0 0-42 0 0,-9-4 523 0 0,7 5 3920 0 0,-8 118-3964 0 0,10 174-68 0 0,1-283-993 0 0,-1 0 0 0 0,-1 0 0 0 0,0 0 0 0 0,0-1 0 0 0,-1 1 0 0 0,0 0 0 0 0,-1-1 0 0 0,0 1 0 0 0,0-1 0 0 0,-1 0 0 0 0,0 0 1 0 0,-1 0-1 0 0,-1 3-104 0 0,5-12 37 0 0,1 1 1 0 0,0-1 0 0 0,-1 1-1 0 0,1 0 1 0 0,0-1 0 0 0,-1 1-1 0 0,1-1 1 0 0,-1 1 0 0 0,1-1-1 0 0,-1 1 1 0 0,1-1 0 0 0,-1 1-1 0 0,0-1 1 0 0,1 0 0 0 0,-1 1 0 0 0,1-1-1 0 0,-1 0 1 0 0,0 1 0 0 0,1-1-1 0 0,-1 0 1 0 0,0 0 0 0 0,1 0-1 0 0,-1 0 1 0 0,0 0 0 0 0,0 1-1 0 0,1-1 1 0 0,-1 0 0 0 0,0 0-1 0 0,1-1 1 0 0,-1 1 0 0 0,0 0-1 0 0,1 0 1 0 0,-1 0 0 0 0,0 0 0 0 0,1-1-1 0 0,-1 1 1 0 0,0 0 0 0 0,1-1-1 0 0,-1 1 1 0 0,0 0 0 0 0,1-1-1 0 0,-1 1 1 0 0,1-1 0 0 0,-1 1-1 0 0,1-1 1 0 0,-1 1 0 0 0,1-1-1 0 0,0 1 1 0 0,-1-1 0 0 0,1 1 0 0 0,-1-1-1 0 0,1 0 1 0 0,0 1 0 0 0,0-1-1 0 0,-1 0 1 0 0,1 1 0 0 0,0-1-1 0 0,0 0 1 0 0,0 1 0 0 0,0-1-1 0 0,0 0-37 0 0,-10-44 255 0 0,11 21-249 0 0,2 1 0 0 0,0 0-1 0 0,2 0 1 0 0,0 0-1 0 0,1 0 1 0 0,2 1 0 0 0,0 0-1 0 0,1 1 1 0 0,2 0-1 0 0,0 0 1 0 0,1 1 0 0 0,1 1-1 0 0,0 0 1 0 0,2 0-1 0 0,11-10-5 0 0,-16 16 0 0 0,0 0 0 0 0,1 0 0 0 0,0 1 0 0 0,1 1-1 0 0,1 0 1 0 0,-1 0 0 0 0,2 2 0 0 0,-1-1-1 0 0,1 2 1 0 0,1 0 0 0 0,0 0 0 0 0,0 2 0 0 0,0 0-1 0 0,1 0 1 0 0,0 2 0 0 0,0 0 0 0 0,0 0-1 0 0,8 1 1 0 0,-20 3 3 0 0,0 0 0 0 0,0 1-1 0 0,-1 0 1 0 0,1-1 0 0 0,0 2-1 0 0,-1-1 1 0 0,1 0-1 0 0,-1 0 1 0 0,0 1 0 0 0,1 0-1 0 0,-1 0 1 0 0,0 0 0 0 0,0 0-1 0 0,0 0 1 0 0,0 1 0 0 0,0-1-1 0 0,-1 1 1 0 0,1 0-1 0 0,-1 0 1 0 0,0 0 0 0 0,1 0-1 0 0,-1 0 1 0 0,-1 0 0 0 0,1 1-1 0 0,0-1 1 0 0,-1 1 0 0 0,0-1-1 0 0,1 2-2 0 0,1 4 23 0 0,-1 0 0 0 0,0 0 0 0 0,0 0 0 0 0,-1 0 0 0 0,0 1-1 0 0,0-1 1 0 0,-1 0 0 0 0,-1 0 0 0 0,1 1 0 0 0,-2-1 0 0 0,0 3-23 0 0,-1-2 15 0 0,-1 0 0 0 0,-1-1 1 0 0,0 1-1 0 0,0-1 0 0 0,0-1 1 0 0,-1 1-1 0 0,-1-1 0 0 0,1 0 0 0 0,-1 0 1 0 0,-1 0-1 0 0,0-1 0 0 0,0-1 1 0 0,-1 1-16 0 0,3-2-20 0 0,0 0 1 0 0,0-1-1 0 0,-1 0 1 0 0,0 0-1 0 0,0-1 1 0 0,0 0-1 0 0,0 0 1 0 0,0-1-1 0 0,-1 1 1 0 0,1-2-1 0 0,-1 1 1 0 0,1-1-1 0 0,-1 0 1 0 0,0-1-1 0 0,1 1 1 0 0,-1-2-1 0 0,0 1 1 0 0,-2-1 19 0 0,7 0-113 0 0,1 0-1 0 0,0 0 1 0 0,0 0 0 0 0,-1 0-1 0 0,1-1 1 0 0,0 1 0 0 0,0-1 0 0 0,0 1-1 0 0,1-1 1 0 0,-1 1 0 0 0,0-1 0 0 0,1 0-1 0 0,-1 0 1 0 0,1 0 0 0 0,-1 0-1 0 0,1 0 1 0 0,0 0 0 0 0,0-1 0 0 0,0 1-1 0 0,0 0 1 0 0,0 0 0 0 0,0-1-1 0 0,1 1 1 0 0,-1-1 0 0 0,1 1 0 0 0,0-1-1 0 0,0 1 1 0 0,0 0 0 0 0,0-2 113 0 0,22-65-7087 0 0,-12 57 2440 0 0,-3 1-3897 0 0</inkml:trace>
  <inkml:trace contextRef="#ctx0" brushRef="#br0" timeOffset="4271.094">864 1394 6081 0 0,'0'0'3613'0'0,"0"0"-1915"0"0,0 0-747 0 0,0 0-19 0 0,0 0 44 0 0,0 0-9 0 0,0 0-100 0 0,0 0-167 0 0,0 0-157 0 0,0 0-115 0 0,0 0-68 0 0,0 0-77 0 0,0 0-43 0 0,-22 17-35 0 0,-65 55-41 0 0,84-70-152 0 0,1-1 0 0 0,0 1 0 0 0,0 0 0 0 0,0-1 0 0 0,0 1 0 0 0,1 0 0 0 0,-1 0 0 0 0,0 0 0 0 0,1 1 0 0 0,-1-1 0 0 0,1 0 0 0 0,0 1 0 0 0,0-1 0 0 0,0 1 0 0 0,0-1 0 0 0,0 1 0 0 0,0-1 0 0 0,1 1 0 0 0,-1-1 0 0 0,1 1 1 0 0,0 0-1 0 0,0-1 0 0 0,0 1 0 0 0,0 0 0 0 0,0-1 0 0 0,1 3-12 0 0,0 7 56 0 0,-2-9-19 0 0,1 1 0 0 0,-1 0-1 0 0,1 0 1 0 0,0 0-1 0 0,0 0 1 0 0,1 0-1 0 0,-1 0 1 0 0,1 0-1 0 0,0-1 1 0 0,0 1 0 0 0,0 0-1 0 0,0-1 1 0 0,0 1-1 0 0,1 0 1 0 0,0-1-1 0 0,0 1 1 0 0,0-1-1 0 0,0 0 1 0 0,0 0 0 0 0,1 0-1 0 0,0 0 1 0 0,-1 0-1 0 0,1-1 1 0 0,0 1-1 0 0,0-1 1 0 0,0 1-1 0 0,1-1 1 0 0,-1 0 0 0 0,0 0-1 0 0,1-1 1 0 0,0 1-1 0 0,-1-1 1 0 0,1 0-1 0 0,0 0 1 0 0,-1 0-1 0 0,1 0 1 0 0,0-1 0 0 0,0 1-1 0 0,0-1-36 0 0,5-2 117 0 0,1 0 0 0 0,-1-1 0 0 0,0 0 0 0 0,0 0 0 0 0,0-1 0 0 0,0 0 0 0 0,-1-1 1 0 0,1 0-1 0 0,-1 0 0 0 0,-1-1 0 0 0,1 0 0 0 0,-1 0 0 0 0,0 0 0 0 0,0-1 0 0 0,0-1 0 0 0,-1 1 0 0 0,-1-1 0 0 0,1 0 0 0 0,-1 0 0 0 0,0 0 0 0 0,-1-1 0 0 0,3-9-117 0 0,-4 14-5 0 0,-1 0 0 0 0,0-1 0 0 0,0 1 0 0 0,0-1 0 0 0,0 1 0 0 0,-1-1 0 0 0,0 0 0 0 0,0 0 0 0 0,0 0 0 0 0,0 0-1 0 0,-1 0 1 0 0,0 0 0 0 0,0 0 0 0 0,-1 0 0 0 0,1 0 0 0 0,-1 1 0 0 0,0-1 0 0 0,0 0 0 0 0,0 0 0 0 0,-1 0 0 0 0,0 1 0 0 0,0-1-1 0 0,0 1 1 0 0,-1-1 0 0 0,1 1 0 0 0,-1 0 0 0 0,0 0 0 0 0,0 0 0 0 0,0 0 0 0 0,-1 1 0 0 0,1-1 0 0 0,-1 1 0 0 0,0 0 0 0 0,0 0 0 0 0,0 0-1 0 0,0 1 1 0 0,-1 0 0 0 0,1-1 0 0 0,-1 1 0 0 0,1 1 0 0 0,-1-1 0 0 0,-4 0 5 0 0,4 1-223 0 0,0 1 1 0 0,1 0-1 0 0,-1 0 1 0 0,0 1-1 0 0,0-1 1 0 0,0 1-1 0 0,0 0 1 0 0,0 1-1 0 0,0-1 1 0 0,1 1-1 0 0,-1 0 1 0 0,1 0-1 0 0,-1 0 1 0 0,1 1-1 0 0,-3 1 224 0 0,-21 19-7549 0 0,18-15-3348 0 0</inkml:trace>
  <inkml:trace contextRef="#ctx0" brushRef="#br0" timeOffset="4787.516">1479 1290 3921 0 0,'0'0'1464'0'0,"0"0"-329"0"0,0 0 55 0 0,0 0 250 0 0,0 0 127 0 0,0 0-25 0 0,0 0-143 0 0,0 0-208 0 0,0 0-137 0 0,0 0-117 0 0,0 0-129 0 0,0 0-157 0 0,0 0-149 0 0,-32 16-114 0 0,-100 49-86 0 0,86-38 237 0 0,46-26-523 0 0,0 0 0 0 0,0-1-1 0 0,1 1 1 0 0,-1 0 0 0 0,0 0 0 0 0,0 0 0 0 0,1 0 0 0 0,-1-1 0 0 0,1 1 0 0 0,-1 0 0 0 0,1 0 0 0 0,-1-1 0 0 0,1 1 0 0 0,-1 0 0 0 0,1-1 0 0 0,0 1 0 0 0,-1 0 0 0 0,1-1 0 0 0,0 1 0 0 0,-1-1 0 0 0,1 1 0 0 0,0-1 0 0 0,0 0 0 0 0,0 1 0 0 0,-1-1-1 0 0,1 0 1 0 0,0 1 0 0 0,0-1 0 0 0,0 0 0 0 0,0 0 0 0 0,0 0 0 0 0,0 0 0 0 0,-1 0 0 0 0,1 0 0 0 0,0 0 0 0 0,0 0 0 0 0,0 0 0 0 0,0 0 0 0 0,0-1 0 0 0,0 1 0 0 0,-1 0 0 0 0,1 0 0 0 0,0-1 0 0 0,0 1 0 0 0,0-1 0 0 0,0 0-16 0 0,12 2 187 0 0,2 1-35 0 0,-9-2-118 0 0,-1 0 0 0 0,0 1 1 0 0,1-1-1 0 0,-1 1 0 0 0,0 1 0 0 0,0-1 1 0 0,0 1-1 0 0,0 0 0 0 0,0 0 0 0 0,0 0 1 0 0,-1 1-1 0 0,1-1 0 0 0,-1 1 0 0 0,1 1 1 0 0,2 2-35 0 0,-5-4 48 0 0,0 0 1 0 0,-1 0-1 0 0,1 1 1 0 0,-1-1-1 0 0,0 0 1 0 0,0 1 0 0 0,0-1-1 0 0,0 1 1 0 0,0 0-1 0 0,0-1 1 0 0,-1 1 0 0 0,1 0-1 0 0,-1-1 1 0 0,0 1-1 0 0,1 0 1 0 0,-1 0-1 0 0,-1-1 1 0 0,1 1 0 0 0,0 0-1 0 0,-1 0 1 0 0,1-1-1 0 0,-1 1 1 0 0,0-1-1 0 0,0 1 1 0 0,0 0 0 0 0,0-1-1 0 0,0 0 1 0 0,-1 1-1 0 0,1-1 1 0 0,-1 0-1 0 0,0 1 1 0 0,1-1 0 0 0,-1 0-1 0 0,-2 1-48 0 0,-81 52 632 0 0,-69-22-1019 0 0,164-51-1608 0 0,18 4-173 0 0,-6 3-1529 0 0,0-1-5028 0 0,-12 4 1797 0 0</inkml:trace>
  <inkml:trace contextRef="#ctx0" brushRef="#br0" timeOffset="5027.645">1685 1486 11002 0 0,'0'0'1834'0'0,"0"0"-535"0"0,0 0-235 0 0,0 0-25 0 0,0 0-71 0 0,0 0-147 0 0,0 0-259 0 0,0 0-234 0 0,0 0-173 0 0,0 0-86 0 0,0 0-43 0 0,0 0-37 0 0,-4 20-52 0 0,-12 64-82 0 0,16-84 117 0 0,1-1 0 0 0,-1 1 0 0 0,1 0 0 0 0,-1 0 1 0 0,1 0-1 0 0,-1 0 0 0 0,1 0 0 0 0,-1-1 0 0 0,1 1 0 0 0,-1 0 0 0 0,1 0 0 0 0,-1 0 0 0 0,1 0 0 0 0,-1 0 0 0 0,1 0 1 0 0,-1 1-1 0 0,1-1 0 0 0,-1 0 0 0 0,1 0 0 0 0,-1 0 0 0 0,1 0 0 0 0,-1 1 0 0 0,1-1 0 0 0,-1 0 0 0 0,0 0 0 0 0,1 1 1 0 0,-1-1-1 0 0,1 0 0 0 0,-1 1 0 0 0,0-1 0 0 0,1 0 0 0 0,-1 1 0 0 0,0-1 0 0 0,1 1 0 0 0,-1-1 0 0 0,0 0 0 0 0,0 1 1 0 0,1-1-1 0 0,-1 1 0 0 0,0-1 0 0 0,0 1 0 0 0,0-1 0 0 0,0 1 0 0 0,0-1 0 0 0,0 1 0 0 0,1-1 0 0 0,-1 1 0 0 0,0-1 1 0 0,-1 1-1 0 0,1-1 0 0 0,0 1 0 0 0,0-1 0 0 0,0 1 0 0 0,0-1 0 0 0,0 1 0 0 0,0-1 0 0 0,0 1 0 0 0,-1-1 1 0 0,1 1-1 0 0,0-1 0 0 0,0 0 0 0 0,-1 1 0 0 0,1-1 0 0 0,0 1 0 0 0,-1-1 0 0 0,1 1 28 0 0,10-10-6244 0 0,-6 5-3642 0 0</inkml:trace>
  <inkml:trace contextRef="#ctx0" brushRef="#br0" timeOffset="5202.635">1672 1257 15787 0 0,'0'0'1641'0'0,"0"0"-569"0"0,0 0-184 0 0,0 0-104 0 0,0 0-144 0 0,0 0-215 0 0,0 0-225 0 0,0 0-168 0 0,0 0-96 0 0,0 0-8 0 0,0 0-48 0 0,0 0-49 0 0,0 0-111 0 0,0 0-216 0 0,-13 41-440 0 0,23-34-1320 0 0,-5 1-2993 0 0,-1-5-6578 0 0</inkml:trace>
  <inkml:trace contextRef="#ctx0" brushRef="#br0" timeOffset="5560.599">1943 1154 10218 0 0,'0'0'1846'0'0,"0"0"-491"0"0,0 0-252 0 0,0 0-86 0 0,0 0-91 0 0,0 0-103 0 0,0 0-76 0 0,0 0-45 0 0,0 0 18 0 0,0 0 13 0 0,0 0-68 0 0,0 0-81 0 0,4 8-74 0 0,32 102 2030 0 0,-32-58-2152 0 0,-3 0-1 0 0,-2 1 0 0 0,-2-1 1 0 0,-3 4-388 0 0,-5 39-205 0 0,31-98-3332 0 0,-16-11-595 0 0,-2 6-3904 0 0,0 4-2093 0 0</inkml:trace>
  <inkml:trace contextRef="#ctx0" brushRef="#br0" timeOffset="5739.175">1821 1449 10970 0 0,'0'0'2007'0'0,"0"0"-638"0"0,0 0-252 0 0,0 0-2 0 0,0 0 39 0 0,0 0 13 0 0,0 0-131 0 0,0 0-184 0 0,0 0-94 0 0,0 0-108 0 0,0 0-93 0 0,0 0-61 0 0,0 0-102 0 0,28 0-74 0 0,134 0 125 0 0,-61 2 164 0 0,-52-1-2893 0 0,-2-1-7057 0 0,-43 0-1738 0 0</inkml:trace>
  <inkml:trace contextRef="#ctx0" brushRef="#br0" timeOffset="5984.631">2346 1497 2473 0 0,'0'0'4626'0'0,"0"0"-2287"0"0,0 0-773 0 0,0 0-91 0 0,0 0-94 0 0,0 0-214 0 0,0 0-275 0 0,0 0-258 0 0,0 0-210 0 0,0 0-157 0 0,0 0-105 0 0,0 0-78 0 0,3 21-57 0 0,9 62-46 0 0,-12-82-8 0 0,-1 0 0 0 0,1 0-1 0 0,0-1 1 0 0,0 1 0 0 0,0 0-1 0 0,0 0 1 0 0,0 0 0 0 0,0 0-1 0 0,0 0 1 0 0,0-1 0 0 0,0 1-1 0 0,1 0 1 0 0,-1 0-1 0 0,0 0 1 0 0,0 0 0 0 0,1-1-1 0 0,-1 1 1 0 0,1 0 0 0 0,-1 0-1 0 0,1-1 1 0 0,-1 1 0 0 0,1 0-1 0 0,-1 0 1 0 0,1-1 0 0 0,-1 1-1 0 0,1-1 1 0 0,0 1-1 0 0,-1-1 1 0 0,1 1 0 0 0,0-1-1 0 0,0 1 1 0 0,-1-1 0 0 0,1 1-1 0 0,0-1 1 0 0,0 0 0 0 0,0 0-1 0 0,0 1 1 0 0,-1-1 0 0 0,1 0-1 0 0,0 0 1 0 0,0 0 0 0 0,0 0-1 0 0,0 0 1 0 0,0 0-1 0 0,0 0 1 0 0,0 0 27 0 0,6-5-3047 0 0,-4 1-3595 0 0,-1-3 91 0 0</inkml:trace>
  <inkml:trace contextRef="#ctx0" brushRef="#br0" timeOffset="6234.658">2359 1265 13915 0 0,'0'0'2537'0'0,"0"0"-970"0"0,0 0-529 0 0,0 0-117 0 0,0 0-44 0 0,0 0-122 0 0,0 0-202 0 0,0 0-235 0 0,0 0-210 0 0,0 0-148 0 0,0 0-90 0 0,0 0-26 0 0,0 0-32 0 0,-5-2-65 0 0,-20 3-302 0 0,33 18-4903 0 0,-3-12-972 0 0,-1 1-2949 0 0</inkml:trace>
  <inkml:trace contextRef="#ctx0" brushRef="#br0" timeOffset="6501.587">2589 1419 10778 0 0,'0'0'1797'0'0,"0"0"-373"0"0,0 0-109 0 0,0 0-33 0 0,0 0-138 0 0,0 0-231 0 0,0 0-265 0 0,0 0-221 0 0,0 0-129 0 0,0 0-74 0 0,0 0-60 0 0,0 0-43 0 0,-11 21-37 0 0,-35 64-41 0 0,45-83-26 0 0,0 0-1 0 0,0-1 1 0 0,0 1 0 0 0,0-1 0 0 0,1 1 0 0 0,-1 0 0 0 0,0 0-1 0 0,1 0 1 0 0,-1-1 0 0 0,1 1 0 0 0,-1 0 0 0 0,1 0 0 0 0,0 0-1 0 0,0 0 1 0 0,0 0 0 0 0,0-1 0 0 0,0 1 0 0 0,0 0 0 0 0,1 0-1 0 0,-1 0 1 0 0,1 0 0 0 0,-1 0 0 0 0,1-1 0 0 0,0 1 0 0 0,-1 0-1 0 0,1 0 1 0 0,0-1 0 0 0,0 1 0 0 0,0-1 0 0 0,0 1 0 0 0,1-1-1 0 0,-1 1 1 0 0,0-1 0 0 0,1 0 0 0 0,-1 0 0 0 0,1 1 0 0 0,-1-1-1 0 0,1 0 1 0 0,-1 0 0 0 0,1 0 0 0 0,0-1 0 0 0,0 1 0 0 0,-1 0-1 0 0,1-1 1 0 0,0 1 0 0 0,0-1 0 0 0,0 1 0 0 0,0-1-1 0 0,-1 0 1 0 0,1 0 0 0 0,0 0 0 0 0,0 0 0 0 0,0 0 0 0 0,0 0-1 0 0,0-1 1 0 0,0 1 0 0 0,-1-1 0 0 0,1 1 0 0 0,2-2-17 0 0,-2 2 56 0 0,4 0 60 0 0,0 0 1 0 0,0 0-1 0 0,0-1 0 0 0,0 0 0 0 0,0-1 0 0 0,0 1 0 0 0,0-1 0 0 0,0 0 0 0 0,-1 0 0 0 0,1-1 0 0 0,-1 0 0 0 0,0 0 1 0 0,1 0-1 0 0,-1 0 0 0 0,0-1 0 0 0,-1 0 0 0 0,1 0 0 0 0,-1-1 0 0 0,0 1 0 0 0,0-1 0 0 0,0 0 0 0 0,-1 0 1 0 0,1 0-1 0 0,-1 0 0 0 0,0 0 0 0 0,-1-1 0 0 0,0 0 0 0 0,1 1 0 0 0,-2-1 0 0 0,1 0 0 0 0,-1 0 0 0 0,0 0 1 0 0,0 0-1 0 0,0 0 0 0 0,-1 0 0 0 0,0-2-116 0 0,0 4 0 0 0,0-1 1 0 0,0 1-1 0 0,-1 0 1 0 0,0 0-1 0 0,1-1 1 0 0,-2 1-1 0 0,1 0 1 0 0,0 0-1 0 0,-1 0 1 0 0,0 0-1 0 0,0 0 1 0 0,0 0-1 0 0,0 0 1 0 0,0 1-1 0 0,-1-1 1 0 0,0 1-1 0 0,0 0 1 0 0,0 0-1 0 0,0 0 1 0 0,0 0-1 0 0,-1 0 1 0 0,1 0-1 0 0,-1 1 1 0 0,0-1-1 0 0,-61-12-1720 0 0,22 22-7416 0 0,35-3-1254 0 0</inkml:trace>
  <inkml:trace contextRef="#ctx0" brushRef="#br0" timeOffset="6868.323">2841 1511 8874 0 0,'0'0'3974'0'0,"0"0"-1864"0"0,0 0-676 0 0,0 0-6 0 0,0 0-104 0 0,0 0-168 0 0,0 0-194 0 0,0 0-214 0 0,0 0-157 0 0,0 0-92 0 0,0 0-99 0 0,0 0-95 0 0,0 0-60 0 0,15-20-56 0 0,45-65-45 0 0,-6 29 109 0 0,-53 55-262 0 0,-1 0-1 0 0,1 0 1 0 0,0 1-1 0 0,0-1 1 0 0,0 0 0 0 0,-1 0-1 0 0,1 1 1 0 0,0-1 0 0 0,0 1-1 0 0,0-1 1 0 0,0 1 0 0 0,0-1-1 0 0,0 1 1 0 0,1 0 0 0 0,-1-1-1 0 0,0 1 1 0 0,0 0-1 0 0,0 0 1 0 0,0 0 0 0 0,0 0-1 0 0,0 0 1 0 0,1 0 0 0 0,-1 0-1 0 0,0 0 1 0 0,0 0 0 0 0,0 0-1 0 0,0 1 1 0 0,0-1-1 0 0,0 0 1 0 0,0 1 0 0 0,0-1-1 0 0,0 1 1 0 0,0-1 0 0 0,0 1-1 0 0,0 0 1 0 0,0-1 0 0 0,0 1-1 0 0,0 0 1 0 0,-1 0-1 0 0,1-1 1 0 0,0 1 0 0 0,0 0-1 0 0,-1 0 1 0 0,1 0 0 0 0,-1 0-1 0 0,1 0 1 0 0,-1 0 0 0 0,1 0-1 0 0,-1 0 1 0 0,1 0 0 0 0,-1 0-1 0 0,0 1 10 0 0,53 112-159 0 0,-48-109 210 0 0,0-1 0 0 0,0 0-1 0 0,0-1 1 0 0,0 1 0 0 0,1-1-1 0 0,0 0 1 0 0,-1 0 0 0 0,1-1-1 0 0,0 0 1 0 0,0 0-1 0 0,0 0 1 0 0,1-1 0 0 0,-1 0-1 0 0,0 0 1 0 0,1 0 0 0 0,-1-1-1 0 0,0 0 1 0 0,1 0 0 0 0,-1 0-1 0 0,0-1 1 0 0,1 0-1 0 0,-1-1 1 0 0,0 1 0 0 0,0-1-1 0 0,0 0 1 0 0,0-1 0 0 0,0 1-1 0 0,0-1 1 0 0,-1 0 0 0 0,1-1-1 0 0,-1 0 1 0 0,5-3-51 0 0,-2 0 114 0 0,1 0 0 0 0,-1 0 0 0 0,0-1 0 0 0,0 0 0 0 0,-1-1 1 0 0,0 1-1 0 0,-1-2 0 0 0,0 1 0 0 0,0 0 0 0 0,-1-1 0 0 0,-1 0 0 0 0,2-4-114 0 0,12-48-390 0 0,-16 48-4800 0 0,-2 1-5245 0 0,0 9-530 0 0</inkml:trace>
  <inkml:trace contextRef="#ctx0" brushRef="#br0" timeOffset="16039.8">1 2358 8082 0 0,'0'0'615'0'0,"0"0"-429"0"0,0 0 80 0 0,0 0 442 0 0,0 0 353 0 0,0 0 250 0 0,0 0 111 0 0,32-6-32 0 0,103-22-109 0 0,-32-13 830 0 0,-75 27-1568 0 0,56-28 445 0 0,-3-4 0 0 0,-2-3 1 0 0,44-37-989 0 0,-78 41 849 0 0,-52 49 1213 0 0,-11 24-2067 0 0,1 1 1 0 0,1 0-1 0 0,2 1 1 0 0,0 0-1 0 0,3 2 1 0 0,0-1-1 0 0,-5 33 5 0 0,-39 251 159 0 0,45-217-171 0 0,-13 87-35 0 0,-8-66 39 0 0,29-111-75 0 0,-1 0-1 0 0,1-1 1 0 0,-1 0-1 0 0,-1 1 1 0 0,1-1 0 0 0,-1 0-1 0 0,-1 0 1 0 0,1-1-1 0 0,-1 0 1 0 0,0 1 0 0 0,0-2-1 0 0,-1 1 1 0 0,0 0-1 0 0,0-1 1 0 0,0 0 0 0 0,-1-1-1 0 0,0 1 1 0 0,0-1-1 0 0,0-1 1 0 0,0 1 0 0 0,0-1-1 0 0,-1 0 1 0 0,1-1-1 0 0,-1 0 1 0 0,0 0 0 0 0,0-1-1 0 0,0 0 1 0 0,0 0 83 0 0,2 0-184 0 0,-1 0 0 0 0,1 0 0 0 0,-1-1 0 0 0,1 0 0 0 0,-1-1 0 0 0,1 1 0 0 0,-1-1 0 0 0,1 0 0 0 0,-1-1 0 0 0,1 0 0 0 0,0 0 0 0 0,0 0 0 0 0,-1 0 0 0 0,2-1 0 0 0,-1 0 0 0 0,0-1 0 0 0,1 1 0 0 0,-1-1 0 0 0,1 0 0 0 0,0 0 0 0 0,0-1 0 0 0,1 1 0 0 0,-1-1 0 0 0,1 0 0 0 0,0 0 0 0 0,0-1 0 0 0,1 1 0 0 0,-3-6 184 0 0,4 6 36 0 0,0-1 0 0 0,0 0 0 0 0,1 1 0 0 0,0-1 0 0 0,0 0 0 0 0,0 0 1 0 0,1 0-1 0 0,0 0 0 0 0,0 1 0 0 0,0-1 0 0 0,1 0 0 0 0,-1 0 0 0 0,2 0 0 0 0,-1 0 0 0 0,0 1 0 0 0,1-1 0 0 0,0 1 0 0 0,1-1 0 0 0,-1 1 1 0 0,1 0-1 0 0,0 0 0 0 0,0 0 0 0 0,1 0 0 0 0,2-3-36 0 0,107-98 2116 0 0,-111 104-2084 0 0,18-11 443 0 0,1 0 0 0 0,1 1 1 0 0,-1 2-1 0 0,2 0 0 0 0,-1 1 0 0 0,7-1-475 0 0,-5 4 170 0 0,-1 2-1 0 0,1 0 0 0 0,0 1 0 0 0,0 2 0 0 0,0 0 1 0 0,0 2-1 0 0,0 1 0 0 0,0 0 0 0 0,8 3-169 0 0,24-1-1431 0 0,-37-3-1714 0 0,-1-1-3999 0 0,-13 0-3821 0 0</inkml:trace>
  <inkml:trace contextRef="#ctx0" brushRef="#br0" timeOffset="16288.624">993 2653 6473 0 0,'0'0'1713'0'0,"0"0"-497"0"0,0 0-161 0 0,0 0 81 0 0,0 0 31 0 0,0 0-115 0 0,0 0-266 0 0,0 0-335 0 0,0 0-251 0 0,0 0-134 0 0,0 0-87 0 0,-2 28-47 0 0,-5 86-59 0 0,9-84-46 0 0,6-28-282 0 0,-5-3-65 0 0,0 1 48 0 0,5-1-1688 0 0,-4-2-2530 0 0,-3-1-1939 0 0</inkml:trace>
  <inkml:trace contextRef="#ctx0" brushRef="#br0" timeOffset="20670.883">993 2310 2385 0 0,'0'0'1823'0'0,"0"0"-124"0"0,0 0 13 0 0,0 0 40 0 0,0 0-39 0 0,0 0-124 0 0,0 0-160 0 0,0 0-214 0 0,0 0-233 0 0,0 0-228 0 0,0 0-186 0 0,5-3-129 0 0,13-12-58 0 0,-13 11-18 0 0,-5 4-3 0 0,-9 40 4456 0 0,5-36-4220 0 0,3-6 1050 0 0,4-7-2077 0 0,15-17-808 0 0,-7 16-1743 0 0,-4 3-2673 0 0,-1 3-6019 0 0</inkml:trace>
  <inkml:trace contextRef="#ctx0" brushRef="#br0" timeOffset="21378.648">1435 2487 9202 0 0,'0'0'2306'0'0,"0"0"-310"0"0,0 0-185 0 0,0 0-92 0 0,0 0-189 0 0,0 0-286 0 0,0 0-336 0 0,0 0-278 0 0,0 0-185 0 0,0 0-157 0 0,0 0-92 0 0,0 0-58 0 0,0 0-44 0 0,-9 12-18 0 0,-51 102 46 0 0,53-88-99 0 0,3-6-39 0 0,-1 0 1 0 0,-2 0-1 0 0,0-1 0 0 0,-1 0 1 0 0,0 0-1 0 0,-2-1 0 0 0,-5 8 16 0 0,-10 11 6 0 0,24-37 32 0 0,1 0 40 0 0,0 0 19 0 0,0 0 67 0 0,3-12 384 0 0,101-157 374 0 0,-94 156-877 0 0,0-2-3 0 0,0 1 0 0 0,2 1 0 0 0,0 0 0 0 0,0 0 1 0 0,1 1-1 0 0,1 1 0 0 0,14-10-42 0 0,-29 22-2 0 0,1-1 1 0 0,0 0 0 0 0,0 1-1 0 0,0-1 1 0 0,0 0 0 0 0,0 1-1 0 0,0-1 1 0 0,0 0 0 0 0,0 1-1 0 0,0-1 1 0 0,0 1 0 0 0,0-1-1 0 0,0 0 1 0 0,0 1 0 0 0,0-1-1 0 0,0 0 1 0 0,0 1 0 0 0,0-1-1 0 0,0 1 1 0 0,0-1 0 0 0,1 0-1 0 0,-1 1 1 0 0,0-1 0 0 0,0 0-1 0 0,0 0 1 0 0,1 1 0 0 0,-1-1 0 0 0,0 0-1 0 0,0 1 1 0 0,1-1 0 0 0,-1 0-1 0 0,0 0 1 0 0,1 0 0 0 0,-1 1-1 0 0,0-1 1 0 0,1 0 0 0 0,-1 0-1 0 0,0 0 1 0 0,1 0 0 0 0,-1 1-1 0 0,0-1 1 0 0,1 0 0 0 0,-1 0-1 0 0,0 0 1 0 0,1 0 0 0 0,-1 0-1 0 0,1 0 1 0 0,-1 0 0 0 0,0 0-1 0 0,1 0 1 0 0,-1 0 0 0 0,0 0-1 0 0,1-1 1 0 0,-1 1 0 0 0,1 0-1 0 0,-1 0 1 0 0,0 0 0 0 0,1 0-1 0 0,-1-1 1 0 0,0 1 0 0 0,0 0-1 0 0,1 0 1 0 0,-1 0 0 0 0,0-1-1 0 0,1 1 2 0 0,-2 9 57 0 0,1 18-33 0 0,4 72-46 0 0,-3-96 19 0 0,0 0 0 0 0,-1 1 0 0 0,1-1 0 0 0,0 0 0 0 0,0 0 0 0 0,1 0 0 0 0,-1 0 0 0 0,1 0 1 0 0,-1 0-1 0 0,1 0 0 0 0,0-1 0 0 0,0 1 0 0 0,0-1 0 0 0,0 1 0 0 0,1-1 0 0 0,-1 0 0 0 0,1 1 0 0 0,-1-1 0 0 0,1-1 0 0 0,0 1 0 0 0,0 0 0 0 0,0-1 0 0 0,0 1 0 0 0,0-1 1 0 0,0 0-1 0 0,2 1 3 0 0,0-2 37 0 0,0 1 0 0 0,0-1 1 0 0,0 0-1 0 0,0-1 0 0 0,0 1 1 0 0,0-1-1 0 0,0 0 0 0 0,-1 0 1 0 0,1 0-1 0 0,0-1 0 0 0,0 1 1 0 0,-1-1-1 0 0,1 0 0 0 0,-1-1 1 0 0,0 1-1 0 0,1-1 0 0 0,-1 0 1 0 0,0 0-1 0 0,-1 0 0 0 0,1-1 1 0 0,0 1-1 0 0,-1-1 1 0 0,0 0-1 0 0,0 0 0 0 0,1-1-37 0 0,56-112 1326 0 0,-51 55-1205 0 0,-9 61-396 0 0,0 1-242 0 0,0 0-318 0 0,0 0-377 0 0,1 8-4879 0 0,0-5 6 0 0,1 1-5603 0 0</inkml:trace>
  <inkml:trace contextRef="#ctx0" brushRef="#br0" timeOffset="21921.918">1998 2505 8770 0 0,'0'0'2535'0'0,"0"0"-609"0"0,0 0-274 0 0,0 0-111 0 0,0 0-137 0 0,0 0-236 0 0,0 0-306 0 0,0 0-252 0 0,0 0-152 0 0,0 0-97 0 0,0 0-78 0 0,0 0-70 0 0,0 0-73 0 0,-16 13-56 0 0,-52 41-34 0 0,65-52-48 0 0,1 0 1 0 0,-1 0 0 0 0,1 0-1 0 0,0 0 1 0 0,-1 1 0 0 0,1-1-1 0 0,0 1 1 0 0,1-1-1 0 0,-1 1 1 0 0,0 0 0 0 0,1-1-1 0 0,-1 1 1 0 0,1 0 0 0 0,0 0-1 0 0,0 0 1 0 0,0 0-1 0 0,0 0 1 0 0,1 0 0 0 0,-1 0-1 0 0,1 1 1 0 0,0-1 0 0 0,0 0-1 0 0,0 0 1 0 0,0 0 0 0 0,1 1-3 0 0,-1 8-4 0 0,0-8 14 0 0,0-1-1 0 0,1 0 0 0 0,-1 0 1 0 0,1 0-1 0 0,-1 0 0 0 0,1 0 1 0 0,0 0-1 0 0,0 0 1 0 0,1 0-1 0 0,-1 0 0 0 0,0-1 1 0 0,1 1-1 0 0,0 0 0 0 0,0-1 1 0 0,-1 1-1 0 0,2-1 0 0 0,-1 1 1 0 0,0-1-1 0 0,0 0 0 0 0,1 0 1 0 0,-1 0-1 0 0,1-1 0 0 0,-1 1 1 0 0,1 0-1 0 0,0-1 1 0 0,0 0-1 0 0,0 1 0 0 0,0-1 1 0 0,0 0-1 0 0,0-1 0 0 0,0 1 1 0 0,3 0-10 0 0,1 0 111 0 0,0 0 1 0 0,0 0-1 0 0,0-1 1 0 0,1 0-1 0 0,-1 0 0 0 0,0-1 1 0 0,0 0-1 0 0,1 0 1 0 0,-1-1-1 0 0,0 0 1 0 0,0 0-1 0 0,-1-1 1 0 0,7-2-112 0 0,9-10 171 0 0,-1 0 1 0 0,-1-2 0 0 0,0 0-1 0 0,-1-1 1 0 0,-1-1 0 0 0,-1-1-1 0 0,-1-1 1 0 0,-1 0 0 0 0,0 0-1 0 0,-2-2 1 0 0,0 0 0 0 0,-2 0-1 0 0,0-1 1 0 0,-2-1-1 0 0,-1 1 1 0 0,-1-2 0 0 0,4-22-172 0 0,-7 31 2 0 0,-1 1 1 0 0,0-1 0 0 0,-2-1-1 0 0,0 1 1 0 0,-1 0 0 0 0,0 0-1 0 0,-1 0 1 0 0,-1-1 0 0 0,-4-12-3 0 0,5 25-8 0 0,-1 1 1 0 0,0 0 0 0 0,0 0-1 0 0,0 0 1 0 0,-1 0 0 0 0,1 0-1 0 0,-1 0 1 0 0,0 1 0 0 0,0-1-1 0 0,0 1 1 0 0,0 0 0 0 0,0 0-1 0 0,-1 0 1 0 0,0 1 0 0 0,0-1-1 0 0,1 1 1 0 0,-1-1 0 0 0,0 1-1 0 0,-1 1 1 0 0,1-1 0 0 0,0 1-1 0 0,-1-1 1 0 0,1 1 0 0 0,0 0-1 0 0,-1 1 1 0 0,1-1 0 0 0,-1 1-1 0 0,0 0 1 0 0,1 0 0 0 0,-1 0-1 0 0,1 1 1 0 0,-1-1 0 0 0,1 1-1 0 0,-1 0 1 0 0,1 1 0 0 0,0-1-1 0 0,0 1 1 0 0,-1 0 0 0 0,1 0-1 0 0,0 0 1 0 0,0 0 0 0 0,1 1-1 0 0,-1-1 1 0 0,0 1 0 0 0,1 0-1 0 0,-3 3 8 0 0,-2 0 7 0 0,0 1 0 0 0,1 0 1 0 0,0 0-1 0 0,0 1 0 0 0,0 0 0 0 0,1 1 0 0 0,0-1 0 0 0,0 1 0 0 0,1 0 0 0 0,1 0 0 0 0,-1 1 0 0 0,1-1 0 0 0,1 1 0 0 0,0 0 0 0 0,0 0 0 0 0,1 1 0 0 0,0-1 1 0 0,1 0-1 0 0,0 0 0 0 0,1 3-7 0 0,-1 5 25 0 0,2-1 0 0 0,0 0 0 0 0,0 0 0 0 0,2 0-1 0 0,0 0 1 0 0,1 0 0 0 0,0 0 0 0 0,2-1 0 0 0,0 0 0 0 0,1 0 0 0 0,0 0 0 0 0,1-1 0 0 0,1 0 0 0 0,6 8-25 0 0,8 7 164 0 0,2-1 0 0 0,0-1 0 0 0,2-2-1 0 0,1 0 1 0 0,1-2 0 0 0,0-1 0 0 0,27 14-164 0 0,-34-23 75 0 0,0-1 0 0 0,1-2 0 0 0,1 0 0 0 0,0-2-1 0 0,0 0 1 0 0,1-2 0 0 0,22 5-75 0 0,-45-12-28 0 0,-1 0 0 0 0,0 0 0 0 0,1 1 0 0 0,-1-1 0 0 0,0 0 0 0 0,1 0 0 0 0,-1-1 0 0 0,1 1 0 0 0,-1 0 0 0 0,0 0 0 0 0,1-1 0 0 0,-1 1 0 0 0,0 0 0 0 0,1-1 0 0 0,-1 1 0 0 0,0-1 0 0 0,0 0 0 0 0,0 1 0 0 0,1-1 0 0 0,-1 0-1 0 0,0 0 1 0 0,0 0 0 0 0,0 0 0 0 0,0 0 0 0 0,0 0 0 0 0,0 0 0 0 0,-1 0 0 0 0,1 0 0 0 0,0 0 0 0 0,0-1 0 0 0,-1 1 0 0 0,1 0 0 0 0,-1 0 0 0 0,1-1 0 0 0,-1 1 0 0 0,0 0 0 0 0,1-1 0 0 0,-1 1 0 0 0,0-1 0 0 0,0 1 0 0 0,0-1 28 0 0,2-25-6798 0 0,-2 20-5023 0 0</inkml:trace>
  <inkml:trace contextRef="#ctx0" brushRef="#br0" timeOffset="24110.917">3381 2472 5041 0 0,'0'0'1971'0'0,"0"0"-149"0"0,0 0-30 0 0,0 0 21 0 0,0 0-85 0 0,0 0-245 0 0,0 0-328 0 0,0 0-306 0 0,0 0-174 0 0,0 0-29 0 0,0 0 53 0 0,4 6 54 0 0,52 96 2136 0 0,27 119-865 0 0,-22-58-1520 0 0,-48-253 1677 0 0,8-20-2071 0 0,4 2 1 0 0,17-39-111 0 0,-20 67-85 0 0,-22 79 15 0 0,0 1-27 0 0,0 0-59 0 0,0 0-57 0 0,0 0-86 0 0,0 0-124 0 0,0 23-2660 0 0,0-20 2230 0 0,0 9-1351 0 0,3-6-5955 0 0,2-2-3365 0 0</inkml:trace>
  <inkml:trace contextRef="#ctx0" brushRef="#br0" timeOffset="26025.628">5330 2575 12579 0 0,'0'0'1720'0'0,"0"0"-404"0"0,0 0-146 0 0,0 0 96 0 0,0 0 4 0 0,0 0-104 0 0,0 0-160 0 0,0 0-150 0 0,0 0-135 0 0,0 0-97 0 0,0 0-94 0 0,0 0-110 0 0,0 0-67 0 0,-29 1-47 0 0,-91 3-44 0 0,58 10 161 0 0,51-7-399 0 0,0 0-1 0 0,1 1 1 0 0,0 1 0 0 0,0-1-1 0 0,1 2 1 0 0,1-1 0 0 0,-1 1-1 0 0,1 1 1 0 0,1-1 0 0 0,0 1-1 0 0,0 0 1 0 0,1 1-1 0 0,1 0 1 0 0,0 0 0 0 0,1 0-1 0 0,0 0 1 0 0,0 1 0 0 0,2 0-1 0 0,-1-1 1 0 0,2 1-1 0 0,0 0 1 0 0,0 0 0 0 0,1 0-1 0 0,1 0 1 0 0,1 7-24 0 0,-3-14 5 0 0,1 0 0 0 0,1-1-1 0 0,-1 1 1 0 0,1 0 0 0 0,0 0 0 0 0,0 0-1 0 0,1-1 1 0 0,-1 1 0 0 0,1 0 0 0 0,1-1 0 0 0,-1 0-1 0 0,1 1 1 0 0,0-1 0 0 0,0 0 0 0 0,0-1-1 0 0,1 1 1 0 0,0 0 0 0 0,-1-1 0 0 0,2 0 0 0 0,-1 0-1 0 0,0 0 1 0 0,1 0 0 0 0,0-1 0 0 0,0 0-1 0 0,0 0 1 0 0,0 0 0 0 0,0-1 0 0 0,1 1-1 0 0,-1-1 1 0 0,1-1 0 0 0,1 1-5 0 0,-1-1 43 0 0,-1-1 1 0 0,1 0-1 0 0,0 0 0 0 0,-1-1 0 0 0,1 1 1 0 0,0-1-1 0 0,-1 0 0 0 0,1-1 0 0 0,-1 0 1 0 0,0 0-1 0 0,1 0 0 0 0,-1 0 0 0 0,0-1 1 0 0,0 0-1 0 0,-1 0 0 0 0,4-2-43 0 0,19-19 86 0 0,-2-1-1 0 0,-1-2 1 0 0,0 0 0 0 0,-3-1-1 0 0,0-1 1 0 0,-2-1-1 0 0,0-1 1 0 0,3-13-86 0 0,7-6 69 0 0,-21 39-28 0 0,-8 21-110 0 0,0 2 87 0 0,0 1 8 0 0,-2 3-17 0 0,1-1 1 0 0,1 1-1 0 0,1 0 0 0 0,0-1 1 0 0,1 1-1 0 0,0-1 1 0 0,1 1-1 0 0,1-1 1 0 0,1 0-1 0 0,0 0 0 0 0,1-1 1 0 0,0 1-1 0 0,1-1 1 0 0,1-1-1 0 0,3 5-9 0 0,-1-7-33 0 0,1-1 0 0 0,0 0 0 0 0,1 0 0 0 0,0-1 0 0 0,1-1 1 0 0,-1 0-1 0 0,2 0 0 0 0,-1-2 0 0 0,1 1 0 0 0,0-2 0 0 0,0 0 0 0 0,1-1 0 0 0,-1 0 0 0 0,1-1 0 0 0,0 0 0 0 0,0-2 0 0 0,0 0 1 0 0,0 0-1 0 0,11-2 33 0 0,26-16-2605 0 0,-32 5-6546 0 0,-9 5-3461 0 0</inkml:trace>
  <inkml:trace contextRef="#ctx0" brushRef="#br0" timeOffset="24978.628">4587 2413 5369 0 0,'0'0'1420'0'0,"0"0"-91"0"0,0 0 216 0 0,0 0 248 0 0,0 0 73 0 0,0 0-143 0 0,0 0-295 0 0,0 0-296 0 0,0 0-229 0 0,0 0-155 0 0,0 0-116 0 0,0 0-70 0 0,0 0-33 0 0,2-3-41 0 0,8-9-21 0 0,-8 9-39 0 0,-2 3-53 0 0,-21 0 905 0 0,-88 34-144 0 0,-6 24-151 0 0,64-14-289 0 0,46-37-569 0 0,2-5-102 0 0,1 1 1 0 0,0-1-1 0 0,0 1 0 0 0,0 0 1 0 0,1-1-1 0 0,-1 1 1 0 0,0 0-1 0 0,1 0 0 0 0,0 0 1 0 0,0 0-1 0 0,0 1 1 0 0,0-1-1 0 0,0 0 0 0 0,1 0 1 0 0,-1 0-1 0 0,1 1 0 0 0,0-1 1 0 0,0 0-1 0 0,0 1 1 0 0,1 0-26 0 0,50 10 334 0 0,72 4 146 0 0,-68 0-374 0 0,-55-15-82 0 0,-1 0 0 0 0,0 1 0 0 0,0-1 0 0 0,0 0 0 0 0,0 0 0 0 0,0 0 0 0 0,-1 0 0 0 0,1-1 0 0 0,-1 1 0 0 0,0 0 0 0 0,0-1 0 0 0,0 1 0 0 0,0-1 0 0 0,0 1 0 0 0,0-1 0 0 0,-1 0 0 0 0,1 0 0 0 0,-1 0 0 0 0,0 0 0 0 0,1-1 0 0 0,-1 1 0 0 0,-2 0-24 0 0,-3 4 24 0 0,-22 17 14 0 0,10-9-21 0 0,0 1 0 0 0,1 0 0 0 0,1 2 0 0 0,1 0 0 0 0,0 1 0 0 0,1 1 0 0 0,-4 7-17 0 0,18-22 0 0 0,0-1 0 0 0,1 0 0 0 0,-1 1-1 0 0,1-1 1 0 0,0 1 0 0 0,0-1 0 0 0,0 1 0 0 0,0-1-1 0 0,1 1 1 0 0,0 0 0 0 0,-1-1 0 0 0,1 1 0 0 0,1 0-1 0 0,-1-1 1 0 0,0 1 0 0 0,1 0 0 0 0,0-1 0 0 0,0 1-1 0 0,0-1 1 0 0,0 1 0 0 0,1-1 0 0 0,-1 1 0 0 0,1-1-1 0 0,0 0 1 0 0,0 0 0 0 0,0 0 0 0 0,0 0 0 0 0,0 0-1 0 0,1 0 1 0 0,-1-1 0 0 0,1 1 0 0 0,0-1 0 0 0,3 3 0 0 0,4 0 10 0 0,0 0 1 0 0,0 0 0 0 0,0-1 0 0 0,1 0 0 0 0,0-1 0 0 0,0 0 0 0 0,0-1 0 0 0,0 0-1 0 0,0-1 1 0 0,0 0 0 0 0,1-1 0 0 0,-1 0 0 0 0,9-2-11 0 0,0 2-29 0 0,-16 0-54 0 0,0-1 0 0 0,-1 1 0 0 0,1-1 0 0 0,0 0 0 0 0,-1-1 0 0 0,1 1 0 0 0,-1 0 0 0 0,1-1 0 0 0,-1 0 0 0 0,0 0 0 0 0,1 0 0 0 0,-1 0 1 0 0,0-1-1 0 0,0 1 0 0 0,-1-1 0 0 0,1 1 0 0 0,-1-1 0 0 0,1 0 0 0 0,0-2 83 0 0,26-37-8344 0 0,-25 34-370 0 0</inkml:trace>
  <inkml:trace contextRef="#ctx0" brushRef="#br0" timeOffset="25467.624">4459 2222 6121 0 0,'0'0'3630'0'0,"0"0"-1836"0"0,0 0-566 0 0,0 0 58 0 0,0 0 90 0 0,0 0 17 0 0,0 0-161 0 0,0 0-236 0 0,0 0-249 0 0,0 0-191 0 0,0 0-99 0 0,0 0-60 0 0,0 0-13 0 0,-7 7-3 0 0,-21 25-6 0 0,22 15 808 0 0,29 176 1581 0 0,-35 10-2020 0 0,-38 20-407 0 0,40-87-284 0 0,28-119-157 0 0,-46-61-6003 0 0,26 1 753 0 0,1 4-3568 0 0,1 5 1975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24.8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451 144 0 0 0,'0'0'239'0'0,"0"0"369"0"0,0 0 197 0 0,5-20 116 0 0,12-62 73 0 0,-12 48 3030 0 0,-6 26 4059 0 0,0 23-3758 0 0,-6 10-2694 0 0,-3 18-1484 0 0,-2 244 2890 0 0,18 154-3037 0 0,0 22 1056 0 0,-14-329-676 0 0,-5 0 0 0 0,-8 9-380 0 0,-34 116 493 0 0,-10 76 175 0 0,51 70-42 0 0,-3-293-501 0 0,-4 0 0 0 0,-22 57-125 0 0,-12 58 135 0 0,-12 148 52 0 0,43 103-138 0 0,9-302 6 0 0,9 162-55 0 0,6-263 8 0 0,-35 189-3 0 0,38-141 5 0 0,6-94 50 0 0,-9-29-56 0 0,0 0-7 0 0,0 0 8 0 0,40-11-49 0 0,82-19 122 0 0,128-14-100 0 0,59 30 25 0 0,616 24-51 0 0,-73 2 135 0 0,-100 24-106 0 0,-12 2 75 0 0,470-23 42 0 0,-894-16-140 0 0,1079 2 162 0 0,-992 27-88 0 0,-277-24 140 0 0,-126-4-128 0 0,0 0 4 0 0,0 0-19 0 0,0 0-1 0 0,0 0 18 0 0,0 0 7 0 0,0 0-8 0 0,0 0-17 0 0,0 0-6 0 0,0 0-10 0 0,0 0 6 0 0,0 0 10 0 0,20-4-50 0 0,55-14 72 0 0,-2 3-42 0 0,76 5 18 0 0,-114-1 38 0 0,-13 7-54 0 0,4 0 21 0 0,-26 4-74 0 0,-1-3-3741 0 0,0 3-2151 0 0,1 0-6442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34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1050 1416 0 0,'0'0'1165'0'0,"0"0"-276"0"0,0 0 121 0 0,0 0 418 0 0,0 0 407 0 0,0 0 172 0 0,0 0-109 0 0,0 0-334 0 0,0 0-429 0 0,0 0-340 0 0,0 0-216 0 0,3 0-66 0 0,171 3 5182 0 0,128 8-3325 0 0,-110-12-1628 0 0,320 10 320 0 0,112 49-335 0 0,-198-62-202 0 0,-76-10-47 0 0,151 36 2 0 0,-117-14-262 0 0,-118-1-6 0 0,-64-18-15 0 0,-55 4-165 0 0,-146 7-72 0 0,-1 0 4 0 0,0 0-31 0 0,0 0-56 0 0,0 0-81 0 0,-28 4-6981 0 0,17 2 807 0 0,0-2-5520 0 0</inkml:trace>
  <inkml:trace contextRef="#ctx0" brushRef="#br0" timeOffset="533.376">897 505 7050 0 0,'0'0'825'0'0,"0"0"-170"0"0,0 0 72 0 0,0 0 289 0 0,0 0 295 0 0,0 0 113 0 0,0 0-124 0 0,0 0-223 0 0,0 0-240 0 0,0 0-173 0 0,0 0-94 0 0,0 0-70 0 0,-36 30-51 0 0,-113 99-41 0 0,42-38 273 0 0,-210 141 109 0 0,271-196-1167 0 0,46-35 8 0 0,23-4-369 0 0,0 0 1 0 0,-1-1 0 0 0,1-2 0 0 0,-1 0-1 0 0,0-1 1 0 0,-1-2 0 0 0,21-10 737 0 0,6-1-2646 0 0,-2 2-2066 0 0,-13 2-2307 0 0</inkml:trace>
  <inkml:trace contextRef="#ctx0" brushRef="#br0" timeOffset="782.98">2005 420 7482 0 0,'0'0'1124'0'0,"0"0"13"0"0,0 0 162 0 0,-31 10 254 0 0,-102 35 166 0 0,-41 26 2506 0 0,-97 94-1454 0 0,82-18-2336 0 0,123-66-747 0 0,65-80 234 0 0,0 0 1 0 0,0 0-1 0 0,0 1 1 0 0,0-1-1 0 0,0 0 1 0 0,0 1-1 0 0,0-1 0 0 0,1 0 1 0 0,-1 1-1 0 0,0-1 1 0 0,1 1-1 0 0,0-1 1 0 0,-1 1-1 0 0,1-1 1 0 0,0 1-1 0 0,-1-1 1 0 0,1 1-1 0 0,0-1 1 0 0,0 1-1 0 0,0 0 1 0 0,0-1-1 0 0,1 1 1 0 0,-1-1-1 0 0,0 1 1 0 0,1-1-1 0 0,-1 1 1 0 0,1-1-1 0 0,-1 1 1 0 0,1-1-1 0 0,0 1 1 0 0,-1-1-1 0 0,1 0 1 0 0,0 0-1 0 0,0 1 1 0 0,0-1-1 0 0,0 0 1 0 0,0 0-1 0 0,1 0 1 0 0,-1 0-1 0 0,0 0 1 0 0,0 0-1 0 0,1 0 1 0 0,-1 0-1 0 0,0-1 0 0 0,1 1 1 0 0,-1 0-1 0 0,1-1 1 0 0,-1 1-1 0 0,1-1 1 0 0,-1 0-1 0 0,1 1 1 0 0,-1-1-1 0 0,1 0 1 0 0,0 0-1 0 0,-1 0 1 0 0,1 0-1 0 0,0 0 78 0 0,8 0-688 0 0,32-2-2439 0 0,-14-4-2884 0 0,-13-1-1177 0 0</inkml:trace>
  <inkml:trace contextRef="#ctx0" brushRef="#br0" timeOffset="1001.22">2532 556 7794 0 0,'0'0'2188'0'0,"0"0"-946"0"0,0 0-222 0 0,0 0 140 0 0,0 0 208 0 0,-34 17 82 0 0,-106 52-155 0 0,-166 106 1336 0 0,283-163-3030 0 0,1 1-1 0 0,0 1 1 0 0,1 1-1 0 0,0 0 1 0 0,1 2-1 0 0,1 1 1 0 0,-13 15 399 0 0,25-13-3420 0 0,8-8-3068 0 0,0-11-956 0 0</inkml:trace>
  <inkml:trace contextRef="#ctx0" brushRef="#br0" timeOffset="1306.861">3377 549 3857 0 0,'0'0'2011'0'0,"0"0"184"0"0,0 0 102 0 0,0 0-16 0 0,0 0-303 0 0,0 0-555 0 0,0 0-385 0 0,-33 26-276 0 0,-103 82-231 0 0,-99 55 401 0 0,-104 44-1261 0 0,316-178-1903 0 0,61-22-2071 0 0,24-17-3345 0 0,-39 3 2855 0 0</inkml:trace>
  <inkml:trace contextRef="#ctx0" brushRef="#br0" timeOffset="1557.754">4130 604 5665 0 0,'0'0'2422'0'0,"0"0"-994"0"0,0 0-319 0 0,0 0 52 0 0,-34 17 115 0 0,-106 53 53 0 0,-140 74 2592 0 0,107-44-3731 0 0,137-65-1592 0 0,29-20-1849 0 0,5 1-3909 0 0,2-12 472 0 0</inkml:trace>
  <inkml:trace contextRef="#ctx0" brushRef="#br0" timeOffset="4057.983">1902 1311 0 0 0,'0'0'149'0'0,"0"0"202"0"0,-3 0 12 0 0,-31-18 3522 0 0,32 13-1126 0 0,-1-3 998 0 0,-2 6 5338 0 0,4 2-8678 0 0,1 0-68 0 0,0 0-59 0 0,0 0-68 0 0,0 0-54 0 0,0 22 606 0 0,2-13-623 0 0,0-1-1 0 0,0 1 0 0 0,1-1 0 0 0,0 1 0 0 0,1-1 1 0 0,0 0-1 0 0,0 0 0 0 0,0 0 0 0 0,1-1 0 0 0,4 5-150 0 0,-3-2 146 0 0,100 178 880 0 0,-43-20-575 0 0,20-80-188 0 0,-69-76 1791 0 0,-11-38-1884 0 0,-1 6-163 0 0,0 0 0 0 0,2 1-1 0 0,0-1 1 0 0,2 1-1 0 0,0 0 1 0 0,1 1 0 0 0,5-10-7 0 0,12-37 16 0 0,72-212 109 0 0,-81 204-199 0 0,-15 73 3 0 0,0 0-78 0 0,-28 16-8482 0 0,23-10 4512 0 0,-2 1-7383 0 0</inkml:trace>
  <inkml:trace contextRef="#ctx0" brushRef="#br0" timeOffset="5322.172">2029 1193 0 0 0,'0'0'561'0'0,"0"0"294"0"0,0 0 230 0 0,0 0 203 0 0,0 0 141 0 0,0 0-24 0 0,0 0-165 0 0,0 0-256 0 0,0 0-182 0 0,0 0-151 0 0,0 0-122 0 0,-10 9-57 0 0,-47 41 302 0 0,41-39-110 0 0,14-10-590 0 0,-1 0 0 0 0,1 0 0 0 0,0 1 0 0 0,0-1 0 0 0,0 0 0 0 0,0 1 0 0 0,0 0 0 0 0,0-1 0 0 0,0 1 0 0 0,0 0 0 0 0,1 0-1 0 0,-1 0 1 0 0,1 0 0 0 0,-1 0 0 0 0,1 1 0 0 0,0-1 0 0 0,0 0 0 0 0,0 0 0 0 0,0 1 0 0 0,0-1 0 0 0,0 1 0 0 0,0 1-74 0 0,57-2 1057 0 0,204-97-675 0 0,-250 91-333 0 0,-16 7-22 0 0,-16 10-142 0 0,-126 107 216 0 0,137-111-80 0 0,-8 24 168 0 0,65-31 366 0 0,-27-6-502 0 0,-1-1 0 0 0,0 0 0 0 0,0-2 0 0 0,-1 0 0 0 0,0-1 0 0 0,0-1 0 0 0,2-2-53 0 0,20-9 46 0 0,-10-2 38 0 0,-28 22 24 0 0,-1 0 36 0 0,0 0 15 0 0,-15 4-117 0 0,-105 96 21 0 0,99-79-30 0 0,2-2 36 0 0,10-12-1 0 0,1 1 0 0 0,-1 0 0 0 0,2 0 0 0 0,-1 1 0 0 0,1-1 1 0 0,1 2-1 0 0,-1-1 0 0 0,2 1 0 0 0,-1 0 0 0 0,-2 9-68 0 0,7-18 6 0 0,1 0 1 0 0,0-1 0 0 0,0 1-1 0 0,0 0 1 0 0,0 0-1 0 0,1 0 1 0 0,-1 0-1 0 0,0-1 1 0 0,0 1 0 0 0,0 0-1 0 0,1 0 1 0 0,-1 0-1 0 0,0-1 1 0 0,1 1-1 0 0,-1 0 1 0 0,1 0 0 0 0,-1-1-1 0 0,1 1 1 0 0,-1 0-1 0 0,1-1 1 0 0,-1 1-1 0 0,1-1 1 0 0,0 1 0 0 0,-1-1-1 0 0,1 1 1 0 0,0-1-1 0 0,-1 1 1 0 0,1-1-1 0 0,0 1 1 0 0,0-1 0 0 0,0 0-1 0 0,-1 0 1 0 0,1 1-1 0 0,0-1 1 0 0,0 0-1 0 0,0 0 1 0 0,-1 0 0 0 0,1 0-1 0 0,0 0 1 0 0,0 0-1 0 0,0 0 1 0 0,0 0-1 0 0,0 0 1 0 0,-1 0-1 0 0,1-1 1 0 0,0 1 0 0 0,0 0-1 0 0,0-1-6 0 0,46-8 346 0 0,81-50-276 0 0,-156 108-552 0 0,2-20 659 0 0,-56 88 345 0 0,82-116-524 0 0,-1 0 1 0 0,1 0-1 0 0,-1 1 0 0 0,1-1 1 0 0,0 0-1 0 0,0 1 0 0 0,0-1 1 0 0,-1 0-1 0 0,1 1 0 0 0,0-1 1 0 0,1 0-1 0 0,-1 1 0 0 0,0-1 1 0 0,0 0-1 0 0,1 1 0 0 0,-1-1 1 0 0,0 0-1 0 0,1 0 0 0 0,-1 1 1 0 0,1-1-1 0 0,0 0 0 0 0,-1 0 1 0 0,1 0-1 0 0,0 0 0 0 0,0 0 1 0 0,0 0-1 0 0,0 0 0 0 0,0 0 1 0 0,0 0-1 0 0,0 0 0 0 0,0 0 1 0 0,0-1-1 0 0,0 1 0 0 0,0 0 1 0 0,0-1-1 0 0,1 1 0 0 0,-1-1 1 0 0,0 1-1 0 0,1-1 0 0 0,-1 0 1 0 0,0 1-1 0 0,0-1 0 0 0,1 0 1 0 0,-1 0-1 0 0,0 0 0 0 0,1 0 1 0 0,-1 0-1 0 0,0 0 0 0 0,1-1 1 0 0,-1 1-1 0 0,0 0 0 0 0,1-1 1 0 0,-1 1-1 0 0,0-1 0 0 0,0 1 1 0 0,1-1-1 0 0,-1 1 0 0 0,1-2 2 0 0,12 2-127 0 0,-2 0-226 0 0,6 0-1139 0 0,-7-1-2704 0 0,-2-2-6278 0 0</inkml:trace>
  <inkml:trace contextRef="#ctx0" brushRef="#br0" timeOffset="7177.842">2204 1885 0 0 0,'0'0'388'0'0,"0"0"363"0"0,0 0 77 0 0,0 0 26 0 0,0 0 43 0 0,0 0 122 0 0,0 0 172 0 0,0 0 145 0 0,0 0 111 0 0,-10 0 1091 0 0,7 0 3617 0 0,22 27-3389 0 0,-6-13-2291 0 0,0 1 0 0 0,1-2 1 0 0,0 0-1 0 0,1-1 1 0 0,1 0-1 0 0,0-1 0 0 0,0-1 1 0 0,4 1-476 0 0,25 17 628 0 0,97 82 593 0 0,63 45-184 0 0,-36-1-614 0 0,-68-69-144 0 0,31 40 138 0 0,-112-103-342 0 0,187 159 434 0 0,-127-111-366 0 0,46 29 104 0 0,-28-29-151 0 0,15 11 113 0 0,-34-21-160 0 0,108 87 165 0 0,-31-11-50 0 0,-46-37-71 0 0,21 4 14 0 0,47 59-43 0 0,-57-36 4 0 0,186 164 221 0 0,-164-142-73 0 0,25 21-176 0 0,-91-91-6 0 0,-100-122-975 0 0,17 23-3057 0 0,2 1-5218 0 0,4 9-3743 0 0</inkml:trace>
  <inkml:trace contextRef="#ctx0" brushRef="#br0" timeOffset="10968.954">5926 4426 272 0 0,'0'0'1035'0'0,"0"0"-134"0"0,0 0 48 0 0,0 0 124 0 0,0 0 151 0 0,0 0 74 0 0,0 0-32 0 0,0 0-75 0 0,0 0-167 0 0,0 0-152 0 0,0 0-112 0 0,-5-3-80 0 0,0 1-359 0 0,0 0-1 0 0,1 1 1 0 0,-1-1 0 0 0,0 1-1 0 0,0 0 1 0 0,0 0-1 0 0,0 0 1 0 0,0 1-1 0 0,-1 0 1 0 0,1 0 0 0 0,0 0-1 0 0,0 1 1 0 0,0-1-1 0 0,0 1 1 0 0,0 0-1 0 0,-1 1-320 0 0,-144 69 3813 0 0,32-1-2312 0 0,114-66-1443 0 0,-12 9 127 0 0,0 1 1 0 0,1 1-1 0 0,1 0 0 0 0,0 1 0 0 0,1 1 0 0 0,1 0 0 0 0,1 0 0 0 0,0 1 0 0 0,-5 12-185 0 0,-31 107 829 0 0,10-19-23 0 0,33-99-732 0 0,0 1 1 0 0,1 0-1 0 0,1-1 0 0 0,1 2 0 0 0,1-1 1 0 0,1 0-1 0 0,1 6-74 0 0,40 63 304 0 0,-36-77-242 0 0,1 1 0 0 0,1-2 0 0 0,0 1 0 0 0,0-1 0 0 0,1-1 1 0 0,0 0-1 0 0,1 0 0 0 0,1 0 0 0 0,-1-1 0 0 0,1-1 0 0 0,1 0 0 0 0,-1-1 0 0 0,12 6-62 0 0,145 8 760 0 0,-81-17-436 0 0,3-11-130 0 0,11-44 167 0 0,-31-5-182 0 0,9-21-38 0 0,-31 11-14 0 0,5-37 45 0 0,-23-45 72 0 0,-29 110-167 0 0,-11-86-29 0 0,2 100-45 0 0,0-1 0 0 0,-1 1 0 0 0,-1 1 0 0 0,-1 0 0 0 0,-2 0 0 0 0,-6-8-3 0 0,11 17-32 0 0,0 2 1 0 0,-1-1-1 0 0,-1 1 1 0 0,0 0-1 0 0,-1 1 1 0 0,0 0 0 0 0,0 1-1 0 0,-1 0 1 0 0,-1 1-1 0 0,0 0 1 0 0,0 1-1 0 0,0 0 1 0 0,-1 1-1 0 0,0 1 1 0 0,-1 0 0 0 0,1 1-1 0 0,-1 0 1 0 0,0 2-1 0 0,0-1 1 0 0,0 2-1 0 0,-15-1 32 0 0,13 3-115 0 0,1 2 0 0 0,-1-1 0 0 0,1 2 0 0 0,0 0 0 0 0,0 1 0 0 0,0 1 0 0 0,0 0 0 0 0,1 1 0 0 0,-1 1 0 0 0,1 0 0 0 0,1 1 0 0 0,0 1 0 0 0,0 0 0 0 0,-11 10 115 0 0,-44 69-4021 0 0,58-67 1550 0 0,4-5-3590 0 0,1-4-5689 0 0</inkml:trace>
  <inkml:trace contextRef="#ctx0" brushRef="#br0" timeOffset="13007.394">5786 4470 0 0 0,'0'0'1368'0'0,"0"0"-161"0"0,0 0 119 0 0,0 0 213 0 0,0 0 40 0 0,0 0-152 0 0,0 0-208 0 0,0 0-191 0 0,0 0-119 0 0,0 0-40 0 0,0 0-100 0 0,0 0-97 0 0,0 0-45 0 0,-9 4-71 0 0,-32 18-275 0 0,1 1 1 0 0,1 1-1 0 0,2 3 0 0 0,0 1 0 0 0,2 2 1 0 0,1 1-1 0 0,1 2 0 0 0,-2 6-281 0 0,31-35-14 0 0,1 0-1 0 0,-1 0 1 0 0,1 0-1 0 0,0 0 1 0 0,0 1 0 0 0,0 0-1 0 0,1-1 1 0 0,0 1-1 0 0,0 0 1 0 0,0 0 0 0 0,0 0-1 0 0,1 1 1 0 0,0-1-1 0 0,0 0 1 0 0,0 6 14 0 0,34-8 476 0 0,65-58 195 0 0,-40 21-713 0 0,-1-2-1 0 0,-2-3 1 0 0,-1-2 0 0 0,34-36 42 0 0,-82 71-47 0 0,-2 3 20 0 0,-1 0 0 0 0,1 0 0 0 0,-1 0-1 0 0,0 0 1 0 0,0-1 0 0 0,0 0 0 0 0,-1 1 0 0 0,1-1 0 0 0,-1 0 0 0 0,0 0 0 0 0,0 0-1 0 0,0-1 1 0 0,-1 1 0 0 0,1 0 0 0 0,0-5 27 0 0,-23 10-945 0 0,8 4 872 0 0,-1 1 0 0 0,2 0 1 0 0,-1 1-1 0 0,1 1 0 0 0,0 0 1 0 0,1 0-1 0 0,0 2 0 0 0,-1 0 73 0 0,6-5-15 0 0,-53 43 95 0 0,2 4 0 0 0,3 1-1 0 0,2 3 1 0 0,-10 17-80 0 0,28-3 404 0 0,36-69-372 0 0,-1 0 1 0 0,1 0-1 0 0,0 0 0 0 0,0 0 0 0 0,-1 0 0 0 0,1-1 0 0 0,0 1 0 0 0,0-1 0 0 0,0 1 0 0 0,0-1 1 0 0,0 0-1 0 0,0 1 0 0 0,0-1 0 0 0,0 0 0 0 0,0 0 0 0 0,0-1 0 0 0,0 1 0 0 0,0 0 1 0 0,0-1-1 0 0,-1 1 0 0 0,1-1 0 0 0,0 1 0 0 0,0-1 0 0 0,1-1-32 0 0,60-32 124 0 0,-2-2-1 0 0,-1-3 1 0 0,21-21-124 0 0,-71 53 1 0 0,8-5-109 0 0,1-1-1 0 0,-2-1 0 0 0,0-1 1 0 0,0-1-1 0 0,-2 0 0 0 0,0-1 1 0 0,-1 0-1 0 0,0-1 1 0 0,1-4 108 0 0,-15 22-19 0 0,0-1 0 0 0,0 1 0 0 0,0-1 0 0 0,1 1 0 0 0,-1 0 1 0 0,0-1-1 0 0,0 1 0 0 0,0 0 0 0 0,0-1 0 0 0,0 1 0 0 0,0-1 0 0 0,0 1 1 0 0,0 0-1 0 0,0-1 0 0 0,0 1 0 0 0,0-1 0 0 0,0 1 0 0 0,0 0 0 0 0,0-1 1 0 0,0 1-1 0 0,0-1 0 0 0,0 1 0 0 0,0 0 0 0 0,-1-1 0 0 0,1 1 1 0 0,0-1-1 0 0,0 1 0 0 0,0 0 0 0 0,-1-1 0 0 0,1 1 0 0 0,0 0 0 0 0,0 0 1 0 0,-1-1-1 0 0,1 1 0 0 0,0 0 0 0 0,-1-1 0 0 0,1 1 0 0 0,0 0 0 0 0,-1 0 1 0 0,1 0-1 0 0,-1 0 0 0 0,1-1 0 0 0,0 1 0 0 0,-1 0 0 0 0,1 0 0 0 0,-1 0 1 0 0,1 0-1 0 0,0 0 0 0 0,-1 0 0 0 0,1 0 0 0 0,-1 0 0 0 0,1 0 1 0 0,0 0-1 0 0,-1 0 0 0 0,1 0 0 0 0,-1 0 0 0 0,1 0 0 0 0,0 1 0 0 0,-1-1 1 0 0,1 0-1 0 0,0 0 0 0 0,-1 0 0 0 0,1 0 0 0 0,-1 1 0 0 0,1-1 0 0 0,0 0 1 0 0,-1 1 18 0 0,-31 11-544 0 0,-33 29 587 0 0,1 4 0 0 0,3 2 0 0 0,2 3 0 0 0,2 2 0 0 0,2 2 0 0 0,-14 24-43 0 0,40-20 255 0 0,66-51 274 0 0,98-73 73 0 0,-69 30-827 0 0,-2-4 0 0 0,-2-2 0 0 0,-1-2-1 0 0,-3-4 1 0 0,38-39 225 0 0,-88 79-184 0 0,-3 4 35 0 0,0-1 0 0 0,0 0 0 0 0,-1 1 0 0 0,1-1 1 0 0,-1-1-1 0 0,0 1 0 0 0,-1 0 0 0 0,1-1 0 0 0,-1 0 1 0 0,-1 0-1 0 0,1 0 0 0 0,-1 0 0 0 0,1-1 149 0 0,-36 4-1793 0 0,-78 67 973 0 0,90-49 853 0 0,-127 98 987 0 0,-101 102-1020 0 0,160-123 700 0 0,88-92-704 0 0,0 1 0 0 0,0-1 0 0 0,0 0 0 0 0,1 1 0 0 0,-1-1 0 0 0,0 1 0 0 0,0-1 0 0 0,1 1 0 0 0,-1 0 0 0 0,0-1 0 0 0,1 1 0 0 0,-1 0 0 0 0,1-1 0 0 0,-1 1 0 0 0,1 0 0 0 0,-1 0 0 0 0,1 0 0 0 0,-1-1 0 0 0,1 1 0 0 0,0 0 0 0 0,-1 0 0 0 0,1 0 0 0 0,0 0 0 0 0,0 0 0 0 0,0-1 0 0 0,0 1 0 0 0,0 0 0 0 0,0 0 0 0 0,0 0 0 0 0,0 0 0 0 0,0 0 0 0 0,0 0 0 0 0,0 0 0 0 0,0 0 0 0 0,1-1 0 0 0,-1 1 0 0 0,0 0 0 0 0,1 0 0 0 0,-1 0 0 0 0,1 0 0 0 0,-1-1 0 0 0,1 1 0 0 0,-1 0 0 0 0,1-1 0 0 0,-1 1 0 0 0,1 0 0 0 0,0-1 0 0 0,-1 1 0 0 0,1 0 0 0 0,0-1 0 0 0,0 1 0 0 0,-1-1 0 0 0,1 0 0 0 0,0 1 0 0 0,0-1 0 0 0,0 0 0 0 0,0 1 0 0 0,0-1 0 0 0,-1 0 0 0 0,1 0 0 0 0,0 0 0 0 0,0 0 0 0 0,0 1 0 0 0,1-2 4 0 0,13-1 117 0 0,0-1-1 0 0,0-1 1 0 0,0 0-1 0 0,0-2 1 0 0,-1 1-1 0 0,0-2 1 0 0,0 0 0 0 0,0 0-1 0 0,-1-1 1 0 0,2-3-117 0 0,8-2 42 0 0,46-28 58 0 0,-2-2 0 0 0,-2-3 0 0 0,53-48-100 0 0,-14-12-169 0 0,-105 106 158 0 0,1 1 1 0 0,-1-1-1 0 0,1 0 0 0 0,0 0 1 0 0,-1 0-1 0 0,1 0 0 0 0,-1 1 1 0 0,1-1-1 0 0,0 0 0 0 0,-1 0 1 0 0,1 0-1 0 0,-1 0 0 0 0,1 0 1 0 0,-1 0-1 0 0,1 0 1 0 0,-1 0-1 0 0,1 0 0 0 0,-1 0 1 0 0,1 0-1 0 0,0-1 0 0 0,-1 1 1 0 0,1 0-1 0 0,-1 0 0 0 0,1 0 1 0 0,0 0-1 0 0,-1-1 0 0 0,1 1 1 0 0,-1 0-1 0 0,1-1 0 0 0,0 1 1 0 0,-1 0-1 0 0,1 0 0 0 0,0-1 1 0 0,0 1-1 0 0,-1-1 0 0 0,1 1 1 0 0,0 0-1 0 0,0-1 0 0 0,-1 1 1 0 0,1 0-1 0 0,0-1 1 0 0,0 1-1 0 0,0-1 0 0 0,0 1 1 0 0,0-1-1 0 0,-1 1 0 0 0,1-1 1 0 0,0 1-1 0 0,0 0 0 0 0,0-1 1 0 0,0 1-1 0 0,0-1 0 0 0,1 1 1 0 0,-1-1-1 0 0,0 1 0 0 0,0-1 1 0 0,0 1-1 0 0,0 0 0 0 0,0-1 1 0 0,1 1-1 0 0,-1-1 0 0 0,0 1 1 0 0,0 0-1 0 0,1-1 1 0 0,-1 1-1 0 0,0 0 0 0 0,0-1 1 0 0,1 1-1 0 0,-1 0 0 0 0,1-1 11 0 0,-37 11-508 0 0,-162 139 326 0 0,3 21 408 0 0,63-42 348 0 0,133-128-580 0 0,-1 0 1 0 0,1 0-1 0 0,-1 0 1 0 0,0 0-1 0 0,1 0 1 0 0,-1 0 0 0 0,1 0-1 0 0,-1 0 1 0 0,0 0-1 0 0,1 0 1 0 0,-1 0-1 0 0,0 0 1 0 0,1 0-1 0 0,-1 0 1 0 0,1 0-1 0 0,-1 0 1 0 0,0 1-1 0 0,1-1 1 0 0,-1 0-1 0 0,0 0 1 0 0,1 0-1 0 0,-1 1 1 0 0,0-1-1 0 0,0 0 1 0 0,1 1 0 0 0,-1-1-1 0 0,0 0 1 0 0,0 0-1 0 0,1 1 1 0 0,-1-1-1 0 0,0 0 1 0 0,0 1-1 0 0,0-1 1 0 0,0 1-1 0 0,1-1 1 0 0,-1 0-1 0 0,0 1 1 0 0,0-1-1 0 0,0 0 1 0 0,0 1-1 0 0,0-1 1 0 0,0 1-1 0 0,0-1 1 0 0,0 0 0 0 0,0 1-1 0 0,0-1 1 0 0,0 1-1 0 0,0-1 1 0 0,0 0-1 0 0,-1 1 1 0 0,1-1-1 0 0,0 0 1 0 0,0 1-1 0 0,0-1 1 0 0,0 0-1 0 0,-1 1 1 0 0,1-1-1 0 0,0 0 1 0 0,0 1-1 0 0,-1-1 1 0 0,1 0-1 0 0,0 0 1 0 0,-1 1 0 0 0,1-1-1 0 0,0 0 1 0 0,-1 0 5 0 0,35-6 642 0 0,1-8-443 0 0,-1-2 1 0 0,0-1-1 0 0,-1-2 0 0 0,20-16-199 0 0,-27 19 33 0 0,245-182 642 0 0,-207 129-314 0 0,-64 68-351 0 0,0 0 0 0 0,0 0 1 0 0,0 1-1 0 0,0-1 0 0 0,0 0 0 0 0,0 0 1 0 0,-1 1-1 0 0,1-1 0 0 0,0 0 0 0 0,0 0 1 0 0,-1 1-1 0 0,1-1 0 0 0,0 0 0 0 0,-1 1 1 0 0,1-1-1 0 0,-1 0 0 0 0,1 1 0 0 0,0-1 0 0 0,-1 1 1 0 0,0-1-1 0 0,1 0 0 0 0,-1 1 0 0 0,1-1 1 0 0,-1 1-1 0 0,0 0 0 0 0,1-1 0 0 0,-1 1 1 0 0,0 0-1 0 0,1-1 0 0 0,-1 1 0 0 0,0 0 1 0 0,0 0-1 0 0,1-1 0 0 0,-1 1 0 0 0,0 0 1 0 0,0 0-1 0 0,1 0 0 0 0,-1 0 0 0 0,0 0 0 0 0,0 0 1 0 0,1 0-1 0 0,-1 0 0 0 0,0 0 0 0 0,0 1 1 0 0,1-1-1 0 0,-1 0 0 0 0,0 0 0 0 0,0 1 1 0 0,1-1-1 0 0,-1 1 0 0 0,0-1 0 0 0,1 0 1 0 0,-1 1-1 0 0,1-1 0 0 0,-1 1 0 0 0,0-1 1 0 0,1 1-1 0 0,-1 0 0 0 0,1-1 0 0 0,-1 1 1 0 0,1-1-1 0 0,0 1-10 0 0,-25 11-84 0 0,0 0 0 0 0,1 1 1 0 0,1 2-1 0 0,1 0 0 0 0,0 2 1 0 0,-4 4 83 0 0,24-19-5 0 0,-360 287-32 0 0,342-252-753 0 0,54-33 239 0 0,-23-6 592 0 0,1 0 0 0 0,0-1 0 0 0,-1 0-1 0 0,0-1 1 0 0,0 0 0 0 0,0-1 0 0 0,0 0 0 0 0,-1-1-1 0 0,0 0 1 0 0,6-5-41 0 0,3 0 18 0 0,90-58 343 0 0,-4-4-1 0 0,84-76-360 0 0,-137 97 503 0 0,-78 57-279 0 0,-175 168-732 0 0,-71 76 612 0 0,211-184-124 0 0,62-63 15 0 0,0-1 1 0 0,0 0-1 0 0,1 0 1 0 0,-1 0 0 0 0,0 0-1 0 0,0 0 1 0 0,0 0-1 0 0,1 0 1 0 0,-1 0-1 0 0,0-1 1 0 0,1 1-1 0 0,-1 0 1 0 0,1-1-1 0 0,-1 1 1 0 0,1-1-1 0 0,-1 0 1 0 0,1 1-1 0 0,-1-1 1 0 0,1 0-1 0 0,0 0 1 0 0,-1 0-1 0 0,1 0 1 0 0,-1 0-1 0 0,1 0 1 0 0,-1-1-1 0 0,1 1 1 0 0,-1 0-1 0 0,1-1 1 0 0,-1 1-1 0 0,1-1 1 0 0,-1 0-1 0 0,1 1 1 0 0,-1-1-1 0 0,0 0 1 0 0,1 0 4 0 0,134-71 474 0 0,160-124 48 0 0,-234 142 18 0 0,-89 58 522 0 0,-34 35-1155 0 0,3 2 1 0 0,1 3 0 0 0,-7 10 92 0 0,-55 42-141 0 0,-20 14 198 0 0,139-110-66 0 0,1 0-1 0 0,-1 0 0 0 0,1 0 0 0 0,-1 0 1 0 0,1 0-1 0 0,-1 0 0 0 0,0 0 0 0 0,1 0 0 0 0,-1 0 1 0 0,1 0-1 0 0,-1 1 0 0 0,0-1 0 0 0,1 0 0 0 0,-1 0 1 0 0,1 0-1 0 0,-1 1 0 0 0,0-1 0 0 0,1 0 1 0 0,-1 0-1 0 0,0 1 0 0 0,1-1 0 0 0,-1 0 0 0 0,0 1 1 0 0,0-1-1 0 0,1 0 0 0 0,-1 1 0 0 0,0-1 0 0 0,0 0 1 0 0,0 1-1 0 0,0-1 0 0 0,1 1 0 0 0,-1-1 1 0 0,0 0-1 0 0,0 1 0 0 0,0-1 0 0 0,0 1 0 0 0,0-1 1 0 0,0 0-1 0 0,0 1 0 0 0,0-1 0 0 0,0 1 0 0 0,0-1 1 0 0,0 1-1 0 0,0-1 0 0 0,0 0 0 0 0,0 1 1 0 0,-1-1-1 0 0,1 1 0 0 0,0-1 0 0 0,0 0 0 0 0,0 1 1 0 0,-1-1-1 0 0,1 0 0 0 0,0 1 0 0 0,-1-1 10 0 0,42-12 160 0 0,353-193-100 0 0,-177 80-26 0 0,-357 228-64 0 0,-133 102 414 0 0,230-164-380 0 0,75-39-236 0 0,111-81 665 0 0,21-24-710 0 0,-141 82-475 0 0,-15 9-5798 0 0,-8 12-3536 0 0</inkml:trace>
  <inkml:trace contextRef="#ctx0" brushRef="#br0" timeOffset="14814.232">6028 5030 0 0 0,'0'0'345'0'0,"0"0"428"0"0,0 0 140 0 0,0 0 91 0 0,0 0 161 0 0,0 0 206 0 0,0 0 150 0 0,0 0 21 0 0,0 0-226 0 0,0 0-274 0 0,0 0-286 0 0,4-5-227 0 0,-3 3-510 0 0,-2 2-6 0 0,1 0 0 0 0,-1 0 0 0 0,1 0 1 0 0,-1 0-1 0 0,1-1 0 0 0,-1 1 0 0 0,1 0 1 0 0,0 0-1 0 0,-1-1 0 0 0,1 1 0 0 0,-1 0 1 0 0,1-1-1 0 0,0 1 0 0 0,-1 0 0 0 0,1-1 0 0 0,-1 1 1 0 0,1-1-1 0 0,0 1 0 0 0,0 0 0 0 0,-1-1 1 0 0,1 1-1 0 0,0-1 0 0 0,0 1 0 0 0,0-1 1 0 0,-1 1-1 0 0,1-1 0 0 0,0 1 0 0 0,0-1 1 0 0,0 0-1 0 0,0 1 0 0 0,0-1 0 0 0,0 1 1 0 0,0-1-1 0 0,0 1 0 0 0,0-1 0 0 0,0 1 1 0 0,0-1-1 0 0,1 1 0 0 0,-1-1 0 0 0,0 1 1 0 0,0-1-1 0 0,0 1 0 0 0,1-1 0 0 0,-1 1 1 0 0,0-1-1 0 0,1 1 0 0 0,-1 0 0 0 0,0-1 0 0 0,1 1 1 0 0,-1-1-1 0 0,0 1 0 0 0,1 0 0 0 0,-1-1-13 0 0,-18 9-49 0 0,0 1-1 0 0,1 0 0 0 0,0 1 1 0 0,0 1-1 0 0,1 0 0 0 0,-13 13 50 0 0,-18 12-115 0 0,-29 25-166 0 0,76-61 234 0 0,0 0 1 0 0,0 0-1 0 0,1 0 0 0 0,-1 0 1 0 0,0-1-1 0 0,1 1 1 0 0,-1 0-1 0 0,0 0 1 0 0,1 0-1 0 0,-1 0 1 0 0,0 0-1 0 0,1 1 1 0 0,-1-1-1 0 0,0 0 1 0 0,0 0-1 0 0,1 0 0 0 0,-1 0 1 0 0,0 0-1 0 0,1 0 1 0 0,-1 0-1 0 0,0 1 1 0 0,0-1-1 0 0,1 0 1 0 0,-1 0-1 0 0,0 0 1 0 0,0 1-1 0 0,1-1 0 0 0,-1 0 1 0 0,0 0-1 0 0,0 0 1 0 0,0 1-1 0 0,1-1 1 0 0,-1 0-1 0 0,0 1 1 0 0,0-1-1 0 0,0 0 1 0 0,0 0-1 0 0,0 1 1 0 0,0-1-1 0 0,0 0 0 0 0,0 1 1 0 0,0-1-1 0 0,0 0 1 0 0,0 1-1 0 0,0-1 1 0 0,0 0-1 0 0,0 0 1 0 0,0 1-1 0 0,0-1 1 0 0,0 0-1 0 0,0 1 0 0 0,0-1 1 0 0,0 0-1 0 0,0 1 1 0 0,0-1-1 0 0,0 0 1 0 0,-1 0-1 0 0,1 1 1 0 0,0-1-1 0 0,0 0 1 0 0,0 0-1 0 0,-1 1 47 0 0,29-9 705 0 0,13-16-685 0 0,-1-2 0 0 0,-1-1 0 0 0,-1-2 0 0 0,-1-1 0 0 0,-2-3 0 0 0,2-3-20 0 0,-32 31 22 0 0,0-1-1 0 0,0 1 1 0 0,-1-1-1 0 0,0 0 1 0 0,0 0 0 0 0,0-1-1 0 0,-1 1 1 0 0,0-1-1 0 0,0 0 1 0 0,0 1-1 0 0,-1-1 1 0 0,0 0 0 0 0,-1-1-1 0 0,1 1 1 0 0,-1 0-1 0 0,-1 0 1 0 0,1-1-22 0 0,-3 5-43 0 0,0 0 1 0 0,-1 0-1 0 0,1 1 0 0 0,0-1 1 0 0,-1 1-1 0 0,0 0 1 0 0,1-1-1 0 0,-1 1 0 0 0,0 1 1 0 0,0-1-1 0 0,0 0 0 0 0,0 1 1 0 0,-1-1-1 0 0,1 1 0 0 0,0 0 1 0 0,0 0-1 0 0,-1 0 1 0 0,1 0-1 0 0,-1 1 0 0 0,1 0 1 0 0,-1-1-1 0 0,1 1 0 0 0,-1 0 1 0 0,1 1-1 0 0,-1-1 0 0 0,1 1 1 0 0,-1-1-1 0 0,1 1 1 0 0,0 0-1 0 0,-1 0 0 0 0,-1 1 43 0 0,-13 5-87 0 0,1 1 0 0 0,0 0 0 0 0,0 1-1 0 0,0 0 1 0 0,1 2 0 0 0,1 0-1 0 0,0 1 1 0 0,0 0 87 0 0,-16 11-31 0 0,-256 212 610 0 0,262-194-1377 0 0,59-38 1552 0 0,76-55 917 0 0,-65 26-1476 0 0,-1-3 0 0 0,-2-1 0 0 0,-1-3 0 0 0,-1-1 0 0 0,-2-1 0 0 0,-2-3 0 0 0,-1-1 0 0 0,7-12-195 0 0,-35 41 99 0 0,-1 1 0 0 0,1-1 0 0 0,-2-1 0 0 0,1 1 0 0 0,-2-1 0 0 0,1 0-1 0 0,-1 0 1 0 0,-1-1 0 0 0,0 1 0 0 0,-1-1 0 0 0,0 1 0 0 0,-1-1 0 0 0,0 0 0 0 0,-1 1 0 0 0,0-1 0 0 0,-1 0 0 0 0,-1-6-99 0 0,0 15-11 0 0,-1 0 0 0 0,1 0 1 0 0,-1 0-1 0 0,0 0 1 0 0,0 0-1 0 0,0 1 1 0 0,0 0-1 0 0,-1-1 0 0 0,1 1 1 0 0,-1 0-1 0 0,1 0 1 0 0,-1 1-1 0 0,0-1 0 0 0,1 1 1 0 0,-1 0-1 0 0,0 0 1 0 0,0 0-1 0 0,0 1 0 0 0,0-1 1 0 0,0 1-1 0 0,0 0 1 0 0,0 0-1 0 0,0 0 0 0 0,0 0 1 0 0,0 1-1 0 0,0 0 1 0 0,0 0-1 0 0,0 0 0 0 0,0 0 1 0 0,0 1-1 0 0,1-1 1 0 0,-1 1-1 0 0,1 0 1 0 0,-1 0-1 0 0,-2 2 11 0 0,-31 18-45 0 0,1 2 0 0 0,2 0 0 0 0,0 3-1 0 0,2 1 1 0 0,1 1 0 0 0,-15 19 45 0 0,10-11-3 0 0,2 2-1 0 0,2 2 0 0 0,1 1 1 0 0,-21 40 3 0 0,47-73-31 0 0,0-1 0 0 0,1 1 1 0 0,0 1-1 0 0,1-1 1 0 0,0 0-1 0 0,0 1 1 0 0,1 0-1 0 0,0 0 1 0 0,0 0-1 0 0,1 0 0 0 0,1 8 31 0 0,0-16 11 0 0,1 1 0 0 0,-1-1 0 0 0,1 1 0 0 0,-1-1 0 0 0,1 0 0 0 0,0 0 0 0 0,0 1 0 0 0,0-1 0 0 0,1 0 0 0 0,-1 0 0 0 0,0 0 0 0 0,1 0 0 0 0,-1 0 0 0 0,1 0 0 0 0,0-1 0 0 0,-1 1 0 0 0,1 0 0 0 0,0-1-1 0 0,0 1 1 0 0,0-1 0 0 0,0 0 0 0 0,0 0 0 0 0,1 0 0 0 0,-1 0 0 0 0,0 0 0 0 0,1 0 0 0 0,-1 0 0 0 0,0-1 0 0 0,1 1 0 0 0,-1-1 0 0 0,1 0 0 0 0,-1 0 0 0 0,1 0-11 0 0,83-6 1287 0 0,-60-4-937 0 0,-1-2-1 0 0,0 0 1 0 0,-1-2 0 0 0,-1 0 0 0 0,0-2-1 0 0,-1-1 1 0 0,0 0 0 0 0,-2-2-1 0 0,0 0 1 0 0,-1-1 0 0 0,-1-1 0 0 0,2-5-350 0 0,-3 5 78 0 0,0-1 0 0 0,-1-1 1 0 0,-2 0-1 0 0,0-1 0 0 0,-2 0 1 0 0,0-1-1 0 0,-2-1 0 0 0,-1 0 1 0 0,-1 0-1 0 0,-1-1 1 0 0,-1 1-1 0 0,-2-1 0 0 0,0-1 1 0 0,-2 1-1 0 0,-1-1 0 0 0,-2 1-78 0 0,1 24-24 0 0,0 0 1 0 0,0 0-1 0 0,0 0 0 0 0,-1 1 0 0 0,0-1 0 0 0,1 0 0 0 0,-1 0 1 0 0,0 1-1 0 0,0-1 0 0 0,-1 0 0 0 0,1 1 0 0 0,0 0 1 0 0,-1-1-1 0 0,0 1 0 0 0,1 0 0 0 0,-1-1 0 0 0,0 1 0 0 0,0 0 1 0 0,0 0-1 0 0,0 1 0 0 0,-1-1 0 0 0,1 0 0 0 0,0 1 0 0 0,-1-1 1 0 0,0 1-1 0 0,1 0 0 0 0,-1 0 0 0 0,1 0 0 0 0,-1 0 0 0 0,0 0 1 0 0,0 1-1 0 0,0-1 0 0 0,1 1 0 0 0,-1 0 0 0 0,0 0 0 0 0,0 0 1 0 0,0 0-1 0 0,-1 0 24 0 0,-16 3-58 0 0,0 0 0 0 0,1 1 0 0 0,-1 1 0 0 0,1 1 1 0 0,0 1-1 0 0,0 0 0 0 0,1 2 0 0 0,0 0 0 0 0,1 1 1 0 0,0 0-1 0 0,0 2 0 0 0,1 0 0 0 0,0 1 0 0 0,-9 10 58 0 0,-4 0-20 0 0,1 1 0 0 0,1 1 1 0 0,2 1-1 0 0,0 1 0 0 0,2 2 0 0 0,1 0 0 0 0,1 1 0 0 0,2 1 0 0 0,1 1 0 0 0,2 1 1 0 0,-1 3 19 0 0,15-31 6 0 0,0-1 0 0 0,0 1 1 0 0,0-1-1 0 0,0 1 1 0 0,1 0-1 0 0,0 0 0 0 0,0 0 1 0 0,0 0-1 0 0,0 0 1 0 0,1 0-1 0 0,0 0 0 0 0,0 0 1 0 0,0 0-1 0 0,1 0 1 0 0,0 0-1 0 0,0 0 0 0 0,0 0 1 0 0,1-1-1 0 0,-1 1 1 0 0,1 0-1 0 0,0-1 0 0 0,0 1 1 0 0,1-1-1 0 0,-1 1 1 0 0,1-1-1 0 0,0 0 0 0 0,0 0 1 0 0,1-1-1 0 0,-1 1 1 0 0,1-1-1 0 0,0 1 0 0 0,0-1 1 0 0,0 0-1 0 0,0 0 1 0 0,1 0-7 0 0,10 0 130 0 0,0 0 0 0 0,0-1 1 0 0,1 0-1 0 0,-1-2 0 0 0,0 1 1 0 0,0-2-1 0 0,1 0 1 0 0,-1-1-1 0 0,0-1 0 0 0,0 0 1 0 0,0-1-1 0 0,-1 0 0 0 0,1-1 1 0 0,-1-1-1 0 0,0 0 1 0 0,-1-1-1 0 0,1-1 0 0 0,-1 0 1 0 0,-1-1-1 0 0,0 0 0 0 0,0-1 1 0 0,0 0-1 0 0,-2-1 1 0 0,1 0-1 0 0,7-11-130 0 0,-5 4 85 0 0,-1 0 1 0 0,-1-1-1 0 0,-1-1 0 0 0,-1 1 1 0 0,0-2-1 0 0,-1 1 0 0 0,-2-1 1 0 0,0 0-1 0 0,-1-1 0 0 0,1-10-85 0 0,-4 24-41 0 0,-1 0-1 0 0,1-1 1 0 0,-1 1-1 0 0,-1 0 0 0 0,1 0 1 0 0,-1-1-1 0 0,-1 1 1 0 0,1 0-1 0 0,-2 0 0 0 0,1 0 1 0 0,-1 0-1 0 0,0 0 1 0 0,-1 0-1 0 0,1 0 0 0 0,-2 0 1 0 0,1 1-1 0 0,-1 0 1 0 0,0-1-1 0 0,-1 1 0 0 0,1 1 1 0 0,-2-1-1 0 0,1 1 1 0 0,-1 0-1 0 0,1 0 0 0 0,-2 0 1 0 0,1 1-1 0 0,0 0 1 0 0,-1 0-1 0 0,0 1 0 0 0,0 0 1 0 0,-1 0-1 0 0,1 1 1 0 0,-1 0-1 0 0,0 0 0 0 0,0 0 1 0 0,-7 0 41 0 0,0 1-109 0 0,1 1 1 0 0,0 0-1 0 0,-1 2 1 0 0,1-1-1 0 0,0 2 1 0 0,-1 0-1 0 0,1 1 0 0 0,0 0 1 0 0,0 1-1 0 0,1 1 1 0 0,-1 0-1 0 0,1 0 1 0 0,0 2-1 0 0,0 0 1 0 0,0 0 108 0 0,-173 135-1209 0 0,172-131 1165 0 0,0 1 1 0 0,0 1-1 0 0,1 0 0 0 0,1 0 0 0 0,0 2 1 0 0,1-1-1 0 0,0 1 0 0 0,1 1 0 0 0,1 0 0 0 0,0 0 1 0 0,2 1-1 0 0,0 0 0 0 0,0 0 0 0 0,2 1 1 0 0,0 0-1 0 0,1 0 0 0 0,-1 13 44 0 0,5-25 29 0 0,1-1-1 0 0,0 0 1 0 0,0 0 0 0 0,0 0-1 0 0,0 0 1 0 0,1 0 0 0 0,0-1 0 0 0,0 1-1 0 0,0 0 1 0 0,1-1 0 0 0,0 1-1 0 0,-1-1 1 0 0,2 0 0 0 0,-1 0-1 0 0,0 0 1 0 0,1 0 0 0 0,-1-1-1 0 0,1 1 1 0 0,0-1 0 0 0,1 0-1 0 0,-1 0 1 0 0,0-1 0 0 0,1 1-1 0 0,-1-1 1 0 0,1 0 0 0 0,0 0-1 0 0,3 0-28 0 0,8 4 159 0 0,1-1 0 0 0,0 0 0 0 0,1-2 0 0 0,-1 0 0 0 0,0-1 0 0 0,1 0 0 0 0,7-2-159 0 0,-11 0 78 0 0,0-2 1 0 0,-1 1-1 0 0,1-2 0 0 0,0 0 0 0 0,-1 0 0 0 0,0-2 0 0 0,0 1 1 0 0,0-2-1 0 0,-1 0 0 0 0,1 0 0 0 0,-1-1 0 0 0,-1 0 0 0 0,1-1 1 0 0,-1-1-1 0 0,-1 0 0 0 0,1 0 0 0 0,-2-1 0 0 0,1 0 1 0 0,-1-1-1 0 0,-1 0 0 0 0,5-7-78 0 0,7-14-24 0 0,-1-1 0 0 0,-2-1 0 0 0,-1 0 1 0 0,-1-1-1 0 0,-2-1 0 0 0,-2 0 0 0 0,2-14 24 0 0,1-96-1000 0 0,-14 144 949 0 0,0 0-1 0 0,0 0 1 0 0,0 1 0 0 0,0-1-1 0 0,0 0 1 0 0,0 0 0 0 0,-1 0-1 0 0,1 0 1 0 0,-1 0 0 0 0,1 1-1 0 0,-1-1 1 0 0,0 0 0 0 0,0 1-1 0 0,1-1 1 0 0,-1 0 0 0 0,0 1 0 0 0,-1-1-1 0 0,1 1 1 0 0,0-1 0 0 0,0 1-1 0 0,-1 0 1 0 0,1-1 0 0 0,0 1-1 0 0,-1 0 1 0 0,1 0 0 0 0,-1 0-1 0 0,0 0 1 0 0,1 0 0 0 0,-1 1-1 0 0,0-1 1 0 0,0 0 0 0 0,1 1-1 0 0,-1-1 1 0 0,0 1 0 0 0,0 0-1 0 0,0-1 1 0 0,0 1 0 0 0,0 0 0 0 0,1 0-1 0 0,-1 0 1 0 0,0 1 0 0 0,0-1-1 0 0,-1 0 52 0 0,-75 36-1642 0 0,56-17 1228 0 0,-1 0 1 0 0,2 1-1 0 0,1 1 0 0 0,1 1 0 0 0,0 0 0 0 0,2 2 1 0 0,-3 6 413 0 0,-50 112-8626 0 0,56-88 4934 0 0,14 28 2956 0 0,1-79 765 0 0,0 1 0 0 0,1-1-1 0 0,0 0 1 0 0,0 0 0 0 0,0 0 0 0 0,0 0-1 0 0,0 0 1 0 0,1 0 0 0 0,-1-1 0 0 0,1 1-1 0 0,0-1 1 0 0,0 0 0 0 0,-1 0 0 0 0,2 0-1 0 0,-1 0 1 0 0,0 0 0 0 0,0-1 0 0 0,0 1 0 0 0,1-1-1 0 0,-1 0 1 0 0,1 0 0 0 0,-1 0 0 0 0,1 0-1 0 0,-1-1 1 0 0,1 1 0 0 0,0-1 0 0 0,-1 0-1 0 0,1 0 1 0 0,0-1 0 0 0,-1 1 0 0 0,1-1-1 0 0,-1 1 1 0 0,1-1 0 0 0,-1 0 0 0 0,1 0-1 0 0,-1-1 1 0 0,0 1 0 0 0,1-1 0 0 0,-1 0 0 0 0,0 0-1 0 0,0 0 1 0 0,0 0 0 0 0,0 0 0 0 0,0-1-29 0 0,25-16-1089 0 0,-19 12 912 0 0</inkml:trace>
  <inkml:trace contextRef="#ctx0" brushRef="#br0" timeOffset="15902.891">5639 4544 4705 0 0,'0'0'448'0'0,"0"0"-81"0"0,0 0-78 0 0,0 0 37 0 0,0 0 116 0 0,0 0 119 0 0,0 0 20 0 0,-31 30-26 0 0,-95 94-96 0 0,77-61 30 0 0,46-53-390 0 0,1-2 9 0 0,-1 0 0 0 0,1 0 0 0 0,0 0-1 0 0,0 1 1 0 0,1-1 0 0 0,0 0 0 0 0,1 0 0 0 0,0 1 0 0 0,0-1 0 0 0,1 1 0 0 0,0-1 0 0 0,0 0 0 0 0,1 0 0 0 0,0 0 0 0 0,1 0 0 0 0,0 0 0 0 0,0 0 0 0 0,0 0 0 0 0,3 4-108 0 0,3-5 188 0 0,0 0 0 0 0,0-1 1 0 0,0 0-1 0 0,0 0 0 0 0,1-1 1 0 0,0 0-1 0 0,0-1 0 0 0,1 0 1 0 0,-1 0-1 0 0,1-1 0 0 0,0-1 1 0 0,0 0-1 0 0,0 0 0 0 0,0-1 1 0 0,0 0-1 0 0,0-1 0 0 0,0 0 0 0 0,0-1 1 0 0,0 0-1 0 0,0-1 0 0 0,0-1 1 0 0,0 1-1 0 0,-1-1 0 0 0,1-1 1 0 0,-1 0-1 0 0,0-1 0 0 0,0 0 1 0 0,0 0-1 0 0,8-7-188 0 0,-8 5 61 0 0,1-1 0 0 0,-2 0 0 0 0,1-1 1 0 0,-1 0-1 0 0,-1 0 0 0 0,1-1 0 0 0,-2 0 0 0 0,1 0 0 0 0,-1-1 0 0 0,-1 0 1 0 0,0 0-1 0 0,-1 0 0 0 0,0-1 0 0 0,0 0 0 0 0,-1 0 0 0 0,-1 0 1 0 0,0-1-1 0 0,-1 1 0 0 0,0-1 0 0 0,-1 0 0 0 0,0-7-61 0 0,-1 6-191 0 0,0 0 0 0 0,0 1 0 0 0,-2-1 0 0 0,0 0 0 0 0,0 0 0 0 0,-1 1 0 0 0,-1 0 0 0 0,-4-11 191 0 0,6 18-308 0 0,0-1 0 0 0,-1 1 0 0 0,0 0 0 0 0,-1 0 0 0 0,1 0 0 0 0,-1 0-1 0 0,0 0 1 0 0,-1 1 0 0 0,1 0 0 0 0,-1 0 0 0 0,0 0 0 0 0,0 1 0 0 0,-1-1 0 0 0,1 1 0 0 0,-1 0 0 0 0,0 1 0 0 0,0 0 0 0 0,0 0 0 0 0,-1 0 0 0 0,1 0 0 0 0,-1 1-1 0 0,1 0 1 0 0,-1 1 0 0 0,0-1 0 0 0,0 1 0 0 0,0 1 0 0 0,-6-1 308 0 0,1 2-325 0 0,1 0 1 0 0,-1 0-1 0 0,0 1 0 0 0,0 1 0 0 0,1 0 0 0 0,0 1 1 0 0,0 0-1 0 0,0 1 0 0 0,0 0 0 0 0,-8 5 325 0 0,-5 6-124 0 0,1 0 0 0 0,0 1-1 0 0,1 1 1 0 0,2 2-1 0 0,0 0 1 0 0,-11 14 124 0 0,21-23 24 0 0,0 1 0 0 0,1 0 0 0 0,1 0 1 0 0,0 1-1 0 0,1-1 0 0 0,0 2 0 0 0,1-1 0 0 0,0 1 0 0 0,1 0 1 0 0,1 0-1 0 0,0 1 0 0 0,1-1 0 0 0,0 1 0 0 0,2-1 0 0 0,-1 1 1 0 0,2 2-25 0 0,0-11 70 0 0,0 0 0 0 0,0-1 1 0 0,0 1-1 0 0,1 0 1 0 0,0-1-1 0 0,0 1 0 0 0,1 0 1 0 0,0-1-1 0 0,-1 0 1 0 0,2 1-1 0 0,-1-1 0 0 0,1 0 1 0 0,0 0-1 0 0,0 0 0 0 0,0 0 1 0 0,0-1-1 0 0,1 1 1 0 0,0-1-1 0 0,0 0 0 0 0,0 0 1 0 0,1-1-1 0 0,-1 1 1 0 0,1-1-1 0 0,0 0 0 0 0,0 0 1 0 0,0 0-1 0 0,1 0-70 0 0,2 0 341 0 0,0 0 0 0 0,1 0 0 0 0,-1 0 1 0 0,1-1-1 0 0,0-1 0 0 0,-1 1 0 0 0,1-1 0 0 0,0-1 0 0 0,0 0 0 0 0,0 0 1 0 0,0-1-1 0 0,0 0 0 0 0,-1 0 0 0 0,1-1 0 0 0,1 0-341 0 0,4-2 175 0 0,-1-1 0 0 0,0 0 0 0 0,0-1 0 0 0,0 0 0 0 0,-1-1 0 0 0,0 0 0 0 0,0-1 0 0 0,0-1 0 0 0,-1 0-175 0 0,-1 0 13 0 0,0-1 0 0 0,-1 0 0 0 0,-1-1 0 0 0,1 0 0 0 0,-2 0 0 0 0,1-1 0 0 0,-2 1 0 0 0,0-2 0 0 0,0 1 0 0 0,-1-1 0 0 0,0 0 0 0 0,-1 0 0 0 0,2-13-13 0 0,-1-108-4358 0 0,-6 130 4100 0 0,0 0 0 0 0,0 0 0 0 0,0 0 0 0 0,0 0 0 0 0,-1 0-1 0 0,1 0 1 0 0,-1 1 0 0 0,0-1 0 0 0,0 1 0 0 0,0-1 0 0 0,-1 1-1 0 0,1 0 1 0 0,-1 0 0 0 0,0 0 0 0 0,1 0 0 0 0,-2 0 0 0 0,1 1 0 0 0,0-1-1 0 0,0 1 1 0 0,-1 0 0 0 0,1 0 0 0 0,-1 0 0 0 0,-2-1 258 0 0,0 1-170 0 0,-1 0 0 0 0,0 0 0 0 0,1 1 0 0 0,-1 0-1 0 0,0 0 1 0 0,0 0 0 0 0,0 1 0 0 0,0 0 0 0 0,0 1 0 0 0,0-1 0 0 0,0 1 0 0 0,0 1 0 0 0,-4 1 170 0 0,-11 5-28 0 0,1 1 1 0 0,0 2-1 0 0,0 0 1 0 0,1 1-1 0 0,1 1 1 0 0,0 1-1 0 0,0 1 1 0 0,2 0-1 0 0,0 1 1 0 0,1 1-1 0 0,-7 9 28 0 0,17-19 94 0 0,-1 0 0 0 0,1 0 0 0 0,0 0 0 0 0,1 1 0 0 0,0 0 0 0 0,0 0 0 0 0,1 0 0 0 0,0 1 0 0 0,0-1 0 0 0,1 1 0 0 0,0 0 0 0 0,1 0 0 0 0,0 0 0 0 0,0 0 0 0 0,1 2-94 0 0,3-7 187 0 0,0 1-1 0 0,1-1 1 0 0,0 0 0 0 0,0 0 0 0 0,0 0 0 0 0,0 0 0 0 0,0 0-1 0 0,1-1 1 0 0,0 1 0 0 0,0-1 0 0 0,0 0 0 0 0,0 0 0 0 0,0-1-1 0 0,0 1 1 0 0,1-1 0 0 0,-1 0 0 0 0,1 0 0 0 0,0 0 0 0 0,0-1-1 0 0,0 1 1 0 0,0-1-187 0 0,7 3 284 0 0,0 0-1 0 0,0-1 1 0 0,0 0-1 0 0,0 0 0 0 0,0-2 1 0 0,0 0-1 0 0,1 0 1 0 0,-1-1-1 0 0,1 0 1 0 0,-1-1-1 0 0,0-1 1 0 0,0 0-1 0 0,1 0 0 0 0,-1-1 1 0 0,-1-1-1 0 0,1 0 1 0 0,0-1-1 0 0,-1 0 1 0 0,0 0-1 0 0,0-1 1 0 0,-1-1-1 0 0,1 0 0 0 0,-2 0 1 0 0,1-1-1 0 0,-1-1 1 0 0,0 1-1 0 0,0-1 1 0 0,2-5-284 0 0,1-5-105 0 0,0-1-1 0 0,-2 1 1 0 0,-1-2 0 0 0,0 1 0 0 0,-2-1 0 0 0,0 0 0 0 0,-1-1 0 0 0,-1 0 0 0 0,-2 0 0 0 0,0 0 0 0 0,-1 0 0 0 0,-1 0 0 0 0,-1-1 0 0 0,-2-9 105 0 0,2 27-262 0 0,-1 0 0 0 0,0 0 0 0 0,-1 0 0 0 0,1 0 0 0 0,-1 0 0 0 0,0 1 0 0 0,0-1 0 0 0,-1 1 0 0 0,1-1 0 0 0,-1 1 0 0 0,0 0 0 0 0,0 0 0 0 0,-1 0 0 0 0,1 0 0 0 0,-1 1 0 0 0,0-1 0 0 0,1 1 0 0 0,-2 0 0 0 0,1 0 1 0 0,0 0-1 0 0,0 1 0 0 0,-1 0 0 0 0,0 0 0 0 0,1 0 0 0 0,-1 0 0 0 0,0 1 0 0 0,0-1 0 0 0,0 1 0 0 0,0 0 0 0 0,0 1 0 0 0,-2-1 262 0 0,-65 14-909 0 0,51-2 1000 0 0,-1 1 0 0 0,2 1 0 0 0,0 0 1 0 0,0 2-1 0 0,1 0 0 0 0,1 2 0 0 0,1 0 0 0 0,0 1 1 0 0,1 0-1 0 0,1 1 0 0 0,1 1 0 0 0,1 1 1 0 0,0 0-1 0 0,2 0 0 0 0,-6 15-91 0 0,12-27 72 0 0,1 1 1 0 0,0-1-1 0 0,0 1 0 0 0,1-1 1 0 0,0 1-1 0 0,1 0 0 0 0,0 0 1 0 0,0 0-1 0 0,1 1 1 0 0,1-1-1 0 0,0 0 0 0 0,0 0 1 0 0,1 0-1 0 0,0 1 0 0 0,1-1 1 0 0,0 0-1 0 0,0 0 0 0 0,1-1 1 0 0,0 1-1 0 0,2 2-72 0 0,-1-9 187 0 0,0 0 1 0 0,-1 0-1 0 0,1 0 1 0 0,0-1-1 0 0,1 1 0 0 0,-1-1 1 0 0,0 0-1 0 0,0-1 1 0 0,1 1-1 0 0,-1-1 0 0 0,1 0 1 0 0,0 0-1 0 0,-1 0 1 0 0,1 0-1 0 0,0-1 0 0 0,-1 0 1 0 0,1 0-1 0 0,0 0 1 0 0,-1-1-1 0 0,1 1 0 0 0,0-1 1 0 0,-1 0-1 0 0,1-1 1 0 0,-1 1-1 0 0,1-1 0 0 0,-1 0 1 0 0,2-1-188 0 0,19-15 305 0 0,-2-1 0 0 0,0-2 0 0 0,-1 0 0 0 0,-1-1 0 0 0,-1-1 0 0 0,-2-1 0 0 0,10-15-305 0 0,-20 27 29 0 0,3-3-264 0 0,0-2 0 0 0,-2 0 0 0 0,0 0 0 0 0,-1-1 0 0 0,-1 0 0 0 0,0 0 0 0 0,-2 0 0 0 0,0-1 0 0 0,2-16 235 0 0,1-104-7411 0 0,-21 85 3930 0 0,11 50 3468 0 0,0 1 0 0 0,0 0 0 0 0,0 0 0 0 0,0 0 0 0 0,0 0 0 0 0,-1 1 0 0 0,0-1 0 0 0,1 0 0 0 0,-1 1 0 0 0,0 0 0 0 0,0 0 0 0 0,0 0 0 0 0,-1 0 0 0 0,1 0 0 0 0,0 1 0 0 0,-1-1 0 0 0,1 1-1 0 0,-1 0 1 0 0,1 0 0 0 0,-1 0 0 0 0,0 0 0 0 0,1 1 0 0 0,-1 0 0 0 0,0-1 0 0 0,1 1 0 0 0,-1 1 0 0 0,0-1 0 0 0,0 0 0 0 0,1 1 0 0 0,-1 0 0 0 0,1 0 0 0 0,-2 0 13 0 0,-8 4 72 0 0,-1 1 1 0 0,1 1-1 0 0,0 0 0 0 0,1 1 1 0 0,-1 0-1 0 0,2 1 1 0 0,-1 0-1 0 0,1 1 0 0 0,-8 9-72 0 0,13-14 193 0 0,-11 11-50 0 0,1 0 0 0 0,0 0 0 0 0,2 2 0 0 0,0 0 0 0 0,0 0 0 0 0,2 2 0 0 0,0-1 0 0 0,2 1 0 0 0,0 1 0 0 0,1 0 0 0 0,1 1 0 0 0,1-1 0 0 0,1 1 0 0 0,1 0 0 0 0,1 1 0 0 0,1 0 0 0 0,1-1 0 0 0,1 1 0 0 0,1 12-143 0 0,0-30 76 0 0,1-1 1 0 0,0 1-1 0 0,0-1 1 0 0,0 1 0 0 0,1-1-1 0 0,-1 0 1 0 0,1 0-1 0 0,0 0 1 0 0,0 0-1 0 0,1 0 1 0 0,-1 0-1 0 0,1 0 1 0 0,0-1 0 0 0,0 0-1 0 0,0 1 1 0 0,0-1-1 0 0,1 0 1 0 0,-1 0-1 0 0,1-1 1 0 0,0 1-1 0 0,0-1 1 0 0,0 0 0 0 0,0 0-1 0 0,0 0 1 0 0,0 0-1 0 0,0-1 1 0 0,1 0-1 0 0,-1 1 1 0 0,0-2-1 0 0,1 1 1 0 0,3 0-77 0 0,2 0-87 0 0,1 0 1 0 0,-1-1-1 0 0,1 0 0 0 0,-1 0 0 0 0,0-1 1 0 0,1-1-1 0 0,-1 1 0 0 0,0-2 0 0 0,0 0 1 0 0,0 0-1 0 0,0 0 0 0 0,0-1 0 0 0,3-3 87 0 0,14-10-4133 0 0,-23 12 3460 0 0</inkml:trace>
  <inkml:trace contextRef="#ctx0" brushRef="#br0" timeOffset="16415.774">5593 4625 0 0 0,'0'0'95'0'0,"0"0"137"0"0,0 0 88 0 0,0 0 28 0 0,-31 15 88 0 0,-99 51 80 0 0,125-63-454 0 0,-1-1 0 0 0,1 1 0 0 0,0 0 0 0 0,0 0-1 0 0,0 1 1 0 0,0 0 0 0 0,1 0 0 0 0,0 0 0 0 0,-1 0 0 0 0,1 0 0 0 0,1 1 0 0 0,-1 0-1 0 0,1 0 1 0 0,-2 3-62 0 0,-3 5 165 0 0,0-1-124 0 0,0 1 0 0 0,1 0 0 0 0,0 0 0 0 0,1 1-1 0 0,1 0 1 0 0,0 0 0 0 0,1 0 0 0 0,0 0 0 0 0,1 1 0 0 0,1 0 0 0 0,0 0 0 0 0,1-1 0 0 0,1 1 0 0 0,0 0-1 0 0,1 6-40 0 0,0-18 34 0 0,0 0-1 0 0,0 0 1 0 0,-1 0-1 0 0,2 0 1 0 0,-1 0-1 0 0,0-1 1 0 0,0 1-1 0 0,1 0 1 0 0,0-1 0 0 0,-1 1-1 0 0,1-1 1 0 0,0 0-1 0 0,0 1 1 0 0,0-1-1 0 0,1 0 1 0 0,-1 0-1 0 0,0-1 1 0 0,1 1-1 0 0,1 1-33 0 0,2-1 376 0 0,1 0-1 0 0,-1 0 1 0 0,0-1 0 0 0,1 1-1 0 0,-1-1 1 0 0,1-1 0 0 0,0 1-1 0 0,-1-1 1 0 0,1-1 0 0 0,-1 1 0 0 0,1-1-1 0 0,-1 0 1 0 0,1 0 0 0 0,-1-1-1 0 0,1 0 1 0 0,-1 0 0 0 0,0-1-1 0 0,0 1 1 0 0,0-1 0 0 0,-1 0-1 0 0,1-1-375 0 0,12-8 346 0 0,0-1-1 0 0,-1 0 1 0 0,-1-1-1 0 0,-1-1 1 0 0,0 0-1 0 0,-1-1 1 0 0,0-1-1 0 0,10-17-345 0 0,-16 22-57 0 0,-1-1 0 0 0,-1 0 0 0 0,0 0-1 0 0,0 0 1 0 0,-1-1 0 0 0,-1 1 0 0 0,-1-1 0 0 0,0 0-1 0 0,0 0 1 0 0,-1-1 0 0 0,-1 1 0 0 0,-1 0 0 0 0,-1-13 57 0 0,1 24-57 0 0,0 1 0 0 0,-1 0 0 0 0,1-1 0 0 0,-1 1 1 0 0,0 0-1 0 0,0-1 0 0 0,0 1 0 0 0,0 0 0 0 0,0 0 0 0 0,0 0 1 0 0,-1 0-1 0 0,1 0 0 0 0,-1 0 0 0 0,1 1 0 0 0,-1-1 0 0 0,0 0 1 0 0,0 1-1 0 0,1-1 0 0 0,-1 1 0 0 0,0 0 0 0 0,-1-1 1 0 0,1 1-1 0 0,0 0 0 0 0,0 0 0 0 0,0 1 0 0 0,-1-1 0 0 0,1 0 1 0 0,0 1-1 0 0,-1-1 0 0 0,1 1 0 0 0,0 0 0 0 0,-1 0 0 0 0,1 0 1 0 0,0 0-1 0 0,-1 0 0 0 0,-1 1 57 0 0,-87 22-2519 0 0,72-12 2330 0 0,1 0 0 0 0,1 2 0 0 0,0 0 0 0 0,1 0 0 0 0,0 2 0 0 0,1 0 0 0 0,1 1 0 0 0,0 0 0 0 0,1 1 0 0 0,1 0 0 0 0,1 1 1 0 0,0 1-1 0 0,1 0 0 0 0,1 0 0 0 0,-3 13 189 0 0,8-23 29 0 0,1-1 1 0 0,0 1 0 0 0,0 0-1 0 0,1 1 1 0 0,1-1 0 0 0,-1 0-1 0 0,1 0 1 0 0,1 1 0 0 0,0-1-1 0 0,0 1 1 0 0,1-1 0 0 0,0 0-1 0 0,1 1 1 0 0,0-1-1 0 0,0 0 1 0 0,1 0 0 0 0,0 0-1 0 0,1-1 1 0 0,0 1 0 0 0,0-1-1 0 0,0 0 1 0 0,1 0 0 0 0,1 0-1 0 0,-1 0 1 0 0,1-1 0 0 0,1 0-1 0 0,-1-1 1 0 0,1 1-1 0 0,0-1 1 0 0,1 0 0 0 0,-1-1-1 0 0,1 0 1 0 0,0 0 0 0 0,1-1-1 0 0,6 3-29 0 0,-4-4 376 0 0,1-1-1 0 0,0 0 0 0 0,-1-1 1 0 0,1 0-1 0 0,0-1 0 0 0,0 0 0 0 0,0-1 1 0 0,0 0-1 0 0,-1-1 0 0 0,1 0 1 0 0,0-1-1 0 0,-1 0 0 0 0,0-1 1 0 0,0-1-1 0 0,0 1 0 0 0,5-5-375 0 0,-5 4 76 0 0,-1-2-1 0 0,1 1 1 0 0,-1-1-1 0 0,-1-1 0 0 0,1 0 1 0 0,-1 0-1 0 0,-1-1 1 0 0,1 0-1 0 0,-2-1 1 0 0,1 1-1 0 0,-1-2 1 0 0,-1 1-1 0 0,0-1 1 0 0,0 0-1 0 0,-1 0 1 0 0,0-1-76 0 0,10-112-4192 0 0,-15 122 3925 0 0,0 0 1 0 0,-1 0-1 0 0,1 0 1 0 0,-1 0-1 0 0,0 0 1 0 0,1 0-1 0 0,-1 0 0 0 0,0 0 1 0 0,0 0-1 0 0,0 1 1 0 0,0-1-1 0 0,-1 0 1 0 0,1 0-1 0 0,0 1 0 0 0,-1-1 1 0 0,1 1-1 0 0,-1-1 1 0 0,0 1-1 0 0,1 0 1 0 0,-1 0-1 0 0,0-1 0 0 0,0 1 1 0 0,0 0-1 0 0,1 1 1 0 0,-1-1-1 0 0,0 0 1 0 0,0 1-1 0 0,-1-1 0 0 0,1 1 1 0 0,0-1-1 0 0,0 1 1 0 0,0 0-1 0 0,0 0 1 0 0,0 0-1 0 0,0 0 0 0 0,0 0 1 0 0,0 1-1 0 0,-1-1 1 0 0,1 0-1 0 0,-2 2 267 0 0,1-2-25 0 0,-10 0-84 0 0</inkml:trace>
  <inkml:trace contextRef="#ctx0" brushRef="#br0" timeOffset="17170.968">5461 5107 0 0 0,'0'0'1124'0'0,"0"0"645"0"0,0 0 219 0 0,33 24-65 0 0,104 71-130 0 0,-135-93-1708 0 0,0 0 0 0 0,1 0 0 0 0,-1 0 0 0 0,0 0 0 0 0,0-1 0 0 0,1 1 0 0 0,-1-1 0 0 0,1 1 0 0 0,0-1 0 0 0,-1 0 0 0 0,1 0 0 0 0,0 0 0 0 0,-1 0 0 0 0,1-1 0 0 0,0 1 0 0 0,0-1 0 0 0,0 0 0 0 0,0 0 0 0 0,0 0 0 0 0,0 0 0 0 0,-1 0 0 0 0,1 0 0 0 0,0-1 0 0 0,0 0 0 0 0,0 1 0 0 0,-1-1 0 0 0,1 0 0 0 0,0 0 0 0 0,0-1-85 0 0,8-3 486 0 0,132-57 3501 0 0,-125 52-3815 0 0,-1 0 0 0 0,-1 0 0 0 0,0-2 0 0 0,0 0 0 0 0,-1-1 0 0 0,-1 0 0 0 0,0-1 0 0 0,-1-1-1 0 0,0 0 1 0 0,10-16-172 0 0,1-32-190 0 0,-24 61 130 0 0,1 1-1 0 0,-1-1 1 0 0,1 0 0 0 0,-1 1-1 0 0,0-1 1 0 0,0 0 0 0 0,0 1-1 0 0,0-1 1 0 0,0 0 0 0 0,0 0-1 0 0,0 1 1 0 0,0-1 0 0 0,-1 0-1 0 0,1 1 1 0 0,-1-1 0 0 0,0 1-1 0 0,1-1 1 0 0,-1 0 0 0 0,0 1-1 0 0,0-1 1 0 0,0 1 0 0 0,0 0-1 0 0,0-1 1 0 0,0 1 0 0 0,0 0-1 0 0,0 0 1 0 0,0-1 0 0 0,-1 1-1 0 0,1 0 1 0 0,-1 0 0 0 0,1 1-1 0 0,-1-1 1 0 0,1 0 0 0 0,-1 0 0 0 0,-1 0 60 0 0,-6-1-460 0 0,0 1 0 0 0,-1 0 1 0 0,1 0-1 0 0,-1 1 1 0 0,1 0-1 0 0,-1 0 1 0 0,1 1-1 0 0,-1 1 0 0 0,1 0 1 0 0,0 0-1 0 0,0 0 1 0 0,0 1-1 0 0,0 1 1 0 0,0 0-1 0 0,1 0 1 0 0,-1 0-1 0 0,1 2 460 0 0,-130 101-3435 0 0,127-98 3170 0 0,2 0 1 0 0,-1 1-1 0 0,1-1 1 0 0,0 2-1 0 0,1-1 1 0 0,1 1-1 0 0,-1 1 1 0 0,2-1-1 0 0,-1 1 0 0 0,2 1 1 0 0,0-1-1 0 0,0 1 1 0 0,1-1-1 0 0,-1 10 265 0 0,4-20 3 0 0,1 1-1 0 0,0-1 0 0 0,0 0 0 0 0,0 1 1 0 0,0-1-1 0 0,1 1 0 0 0,-1-1 0 0 0,0 0 1 0 0,1 1-1 0 0,0-1 0 0 0,0 0 0 0 0,-1 0 1 0 0,1 1-1 0 0,1-1 0 0 0,-1 0 1 0 0,0 0-1 0 0,0 0 0 0 0,1 0 0 0 0,-1 0 1 0 0,1-1-1 0 0,0 1 0 0 0,-1 0 0 0 0,1-1 1 0 0,0 1-1 0 0,0-1 0 0 0,0 0 0 0 0,0 1 1 0 0,0-1-1 0 0,0 0 0 0 0,1 0 0 0 0,-1 0 1 0 0,0-1-1 0 0,3 1-2 0 0,83 7 2414 0 0,-74-8-1509 0 0,4-1-84 0 0,0-1 0 0 0,0-1-1 0 0,-1-1 1 0 0,1-1-1 0 0,-1 0 1 0 0,0-1-1 0 0,0-1 1 0 0,-1 0-1 0 0,0-1 1 0 0,0-1 0 0 0,-1-1-1 0 0,0 0 1 0 0,0-1-1 0 0,6-7-820 0 0,-12 11 81 0 0,0 0 1 0 0,-1-1-1 0 0,0 1 0 0 0,-1-1 0 0 0,1-1 0 0 0,-2 0 1 0 0,1 0-1 0 0,-1 0 0 0 0,0 0 0 0 0,-1-1 1 0 0,-1 0-1 0 0,1 0 0 0 0,-1-1 0 0 0,-1 1 0 0 0,0-1 1 0 0,-1 0-1 0 0,0 1 0 0 0,0-1 0 0 0,-1 0 1 0 0,0-4-82 0 0,-2 12-62 0 0,1 0 0 0 0,-1 1 1 0 0,1-1-1 0 0,-1 1 1 0 0,0-1-1 0 0,0 1 0 0 0,0-1 1 0 0,-1 1-1 0 0,1 0 1 0 0,0-1-1 0 0,-1 1 0 0 0,0 0 1 0 0,1 0-1 0 0,-1 0 1 0 0,0 0-1 0 0,0 0 1 0 0,0 1-1 0 0,0-1 0 0 0,0 0 1 0 0,-1 1-1 0 0,1 0 1 0 0,0 0-1 0 0,-1-1 0 0 0,1 1 1 0 0,-1 0-1 0 0,1 1 1 0 0,-1-1-1 0 0,1 0 0 0 0,-1 1 1 0 0,0 0-1 0 0,1-1 1 0 0,-1 1-1 0 0,-2 0 62 0 0,-86 17-2891 0 0,71-6 2628 0 0,1 1 0 0 0,0 0 0 0 0,1 2 0 0 0,1 0 0 0 0,0 1 0 0 0,1 0 0 0 0,0 2 0 0 0,1 0 0 0 0,1 0 0 0 0,1 1-1 0 0,1 1 1 0 0,0 0 0 0 0,-4 13 263 0 0,13-28-31 0 0,0 1 0 0 0,1-1 0 0 0,-1 1 0 0 0,1 0 0 0 0,1 0 0 0 0,-1 0 0 0 0,1 0 0 0 0,-1 0 0 0 0,1 0 0 0 0,1 0 0 0 0,-1 0-1 0 0,1 1 1 0 0,0-1 0 0 0,0 0 0 0 0,1 0 0 0 0,-1 0 0 0 0,1 1 0 0 0,0-1 0 0 0,1 0 0 0 0,-1 0 0 0 0,1 0 0 0 0,0 0 0 0 0,1 0 31 0 0,1-2 209 0 0,1-2 0 0 0,0 1 0 0 0,0 0 1 0 0,0-1-1 0 0,0 0 0 0 0,0 0 1 0 0,0-1-1 0 0,1 0 0 0 0,-1 1 1 0 0,0-2-1 0 0,0 1 0 0 0,0 0 0 0 0,0-1 1 0 0,0 0-1 0 0,0 0 0 0 0,0-1 1 0 0,1 0-210 0 0,11-6 487 0 0,-1-2 0 0 0,0 0 1 0 0,0 0-1 0 0,-1-2 1 0 0,0 0-1 0 0,-1 0 0 0 0,-1-1 1 0 0,0-1-1 0 0,0-1 0 0 0,-2 1 1 0 0,7-12-488 0 0,-6 11-11 0 0,-2-1 1 0 0,0 1-1 0 0,-1-2 1 0 0,-1 1-1 0 0,0-1 0 0 0,-1-1 1 0 0,-1 1-1 0 0,-1-1 1 0 0,0 0-1 0 0,-1 0 0 0 0,-1-1 1 0 0,-1 1-1 0 0,-1-1 1 0 0,0 1-1 0 0,-2-17 11 0 0,1 33-73 0 0,0 0 1 0 0,-1 0-1 0 0,1 0 0 0 0,0 0 1 0 0,-1-1-1 0 0,0 1 0 0 0,1 0 1 0 0,-1 0-1 0 0,0 0 0 0 0,0 0 1 0 0,0 1-1 0 0,0-1 0 0 0,-1 0 1 0 0,1 0-1 0 0,0 0 0 0 0,-1 1 1 0 0,1-1-1 0 0,-1 1 0 0 0,0-1 0 0 0,0 1 1 0 0,1 0-1 0 0,-1 0 0 0 0,0 0 1 0 0,0 0-1 0 0,0 0 0 0 0,0 0 1 0 0,0 0-1 0 0,0 0 0 0 0,0 1 1 0 0,0-1-1 0 0,0 1 0 0 0,-1 0 1 0 0,1 0-1 0 0,0-1 0 0 0,0 1 1 0 0,0 1-1 0 0,-1-1 0 0 0,1 0 1 0 0,0 0-1 0 0,0 1 0 0 0,0-1 0 0 0,0 1 1 0 0,0 0-1 0 0,0 0 0 0 0,0 0 1 0 0,0 0-1 0 0,0 0 0 0 0,0 0 1 0 0,0 0-1 0 0,1 0 0 0 0,-1 1 1 0 0,0-1-1 0 0,1 1 0 0 0,-1 0 1 0 0,1-1-1 0 0,-1 2 73 0 0,-11 11-170 0 0,1 0 0 0 0,1 1-1 0 0,1 0 1 0 0,0 1 0 0 0,1 0 0 0 0,0 0 0 0 0,1 1 0 0 0,1 0 0 0 0,1 1-1 0 0,1-1 1 0 0,0 1 0 0 0,1 0 0 0 0,1 1 0 0 0,1-1 0 0 0,0 0-1 0 0,1 1 1 0 0,2 8 170 0 0,0-25 42 0 0,0 0-1 0 0,0 1 1 0 0,0-1 0 0 0,0 0-1 0 0,0 0 1 0 0,1-1-1 0 0,-1 1 1 0 0,1 0 0 0 0,-1 0-1 0 0,1-1 1 0 0,0 1-1 0 0,0-1 1 0 0,0 1-1 0 0,0-1 1 0 0,0 0 0 0 0,0 0-1 0 0,0 0 1 0 0,0 0-1 0 0,0 0 1 0 0,0 0-1 0 0,1 0 1 0 0,-1-1 0 0 0,0 1-1 0 0,1-1 1 0 0,-1 0-1 0 0,0 0 1 0 0,1 0 0 0 0,-1 0-1 0 0,0 0 1 0 0,1 0-1 0 0,-1-1 1 0 0,0 1-1 0 0,0-1 1 0 0,1 1 0 0 0,-1-1-1 0 0,0 0 1 0 0,0 0-1 0 0,0 0 1 0 0,0 0-1 0 0,0 0 1 0 0,0-1 0 0 0,0 1-1 0 0,0 0 1 0 0,0-1-1 0 0,0 0-41 0 0,11-6 132 0 0,-1-1 0 0 0,0 0-1 0 0,0-1 1 0 0,-1-1 0 0 0,-1 1-1 0 0,0-2 1 0 0,0 1 0 0 0,-1-2 0 0 0,0 1-1 0 0,-1-1 1 0 0,-1 0 0 0 0,0-1-1 0 0,3-7-131 0 0,26-120-6925 0 0,-34 128 1020 0 0</inkml:trace>
  <inkml:trace contextRef="#ctx0" brushRef="#br0" timeOffset="18853.25">6005 4860 0 0 0,'0'0'439'0'0,"0"0"473"0"0,0 0-41 0 0,0 0-194 0 0,0 0-153 0 0,-7 32-170 0 0,-20 99-110 0 0,26-129-234 0 0,0 0 1 0 0,0 0 0 0 0,0 0-1 0 0,0 1 1 0 0,1-1-1 0 0,-1 0 1 0 0,1 0 0 0 0,-1 1-1 0 0,1-1 1 0 0,0 0-1 0 0,0 1 1 0 0,0-1 0 0 0,0 0-1 0 0,0 1 1 0 0,1-1-1 0 0,-1 0 1 0 0,1 0 0 0 0,-1 1-1 0 0,1-1 1 0 0,0 0 0 0 0,0 0-1 0 0,0 0 1 0 0,0 0-1 0 0,0 0 1 0 0,1 0 0 0 0,-1 1-11 0 0,4 1 43 0 0,-2 0-20 0 0,1-1-1 0 0,-1-1 1 0 0,1 1 0 0 0,0 0 0 0 0,0-1 0 0 0,0 0 0 0 0,0 1 0 0 0,0-2 0 0 0,0 1 0 0 0,1 0 0 0 0,-1-1 0 0 0,1 0-1 0 0,-1 0 1 0 0,1 0 0 0 0,-1-1 0 0 0,1 1 0 0 0,-1-1 0 0 0,1 0 0 0 0,0-1 0 0 0,-1 1 0 0 0,1-1 0 0 0,-1 0 0 0 0,1 0-1 0 0,-1 0 1 0 0,0 0 0 0 0,1-1 0 0 0,-1 0 0 0 0,0 0 0 0 0,0 0 0 0 0,0 0 0 0 0,0-1 0 0 0,0 0 0 0 0,-1 1 0 0 0,1-1-1 0 0,-1-1 1 0 0,0 1 0 0 0,0 0 0 0 0,0-1 0 0 0,0 0 0 0 0,0 1 0 0 0,-1-1 0 0 0,0 0 0 0 0,0 0 0 0 0,0-1 0 0 0,0 1 0 0 0,-1 0-1 0 0,1-1 1 0 0,-1 1 0 0 0,0-1 0 0 0,0-1-23 0 0,1-2-315 0 0,0-1-1 0 0,-1 1 1 0 0,1-1-1 0 0,-2 1 1 0 0,1-1-1 0 0,-1 1 1 0 0,0-1-1 0 0,-1 0 1 0 0,0 1-1 0 0,-1-1 0 0 0,1 1 1 0 0,-2 0-1 0 0,1 0 1 0 0,-1-1-1 0 0,0 1 1 0 0,-1 1-1 0 0,0-2 316 0 0,0 8 39 0 0,1 0-1 0 0,-1 0 1 0 0,1 1-1 0 0,0-1 1 0 0,-1 1-1 0 0,1 0 1 0 0,-1 0-1 0 0,1 0 1 0 0,-1 1-1 0 0,1-1 1 0 0,-1 1-1 0 0,1 0 1 0 0,0 0-1 0 0,-1 0 1 0 0,1 0-1 0 0,0 0 1 0 0,0 1 0 0 0,0-1-1 0 0,0 1 1 0 0,0 0-1 0 0,0 0 1 0 0,0 0-1 0 0,0 1 1 0 0,1-1-1 0 0,-1 0 1 0 0,1 1-1 0 0,0 0 1 0 0,0 0-1 0 0,0-1 1 0 0,0 1-1 0 0,0 0 1 0 0,0 3-39 0 0,-6 2-24 0 0,1 0 0 0 0,1 0 0 0 0,-1 1 0 0 0,2 0 0 0 0,-1 0 0 0 0,1 0 0 0 0,0 1 0 0 0,1 0 0 0 0,0 0 0 0 0,1 0 0 0 0,0 0 0 0 0,1 0 0 0 0,0 1 0 0 0,-1 8 24 0 0,4-18 55 0 0,0 0 1 0 0,1 1 0 0 0,-1-1 0 0 0,0 0 0 0 0,1 0 0 0 0,-1 0 0 0 0,1 0 0 0 0,-1-1 0 0 0,1 1 0 0 0,0 0 0 0 0,-1-1 0 0 0,1 1 0 0 0,0-1 0 0 0,-1 1 0 0 0,1-1-1 0 0,0 0 1 0 0,0 0 0 0 0,-1 1 0 0 0,1-1 0 0 0,0-1 0 0 0,0 1 0 0 0,-1 0 0 0 0,1 0 0 0 0,0-1 0 0 0,0 1 0 0 0,-1-1 0 0 0,1 1 0 0 0,-1-1 0 0 0,1 0-1 0 0,0 1 1 0 0,-1-1 0 0 0,1 0 0 0 0,0-1-56 0 0,14-5 161 0 0,-1-1 0 0 0,0 0 0 0 0,-1-1 0 0 0,0-1 0 0 0,0 0 0 0 0,-1-1 0 0 0,-1 0 0 0 0,0-1 0 0 0,0-1 0 0 0,-1 0 0 0 0,-1 0 0 0 0,0-1 0 0 0,0 0 0 0 0,-1-3-161 0 0,-6 10-293 0 0,-1-1 0 0 0,0 1 1 0 0,0-1-1 0 0,0 0 0 0 0,-1 0 0 0 0,0 0 0 0 0,-1 0 1 0 0,0 0-1 0 0,0 0 0 0 0,-1 0 0 0 0,0 0 0 0 0,0 0 1 0 0,-1 0-1 0 0,0 1 0 0 0,0-1 0 0 0,-2-2 293 0 0,3 8-15 0 0,0 0 0 0 0,-1 1 0 0 0,1-1 0 0 0,-1 0 0 0 0,1 1 0 0 0,-1-1 0 0 0,0 1 0 0 0,1 0 0 0 0,-1 0 0 0 0,0 0 0 0 0,0 0 0 0 0,0 0 0 0 0,0 0 0 0 0,0 0 0 0 0,0 0 0 0 0,0 1 0 0 0,0-1 0 0 0,0 1 0 0 0,-1-1 0 0 0,1 1 0 0 0,0 0 0 0 0,0 0 0 0 0,0 0 0 0 0,0 0 0 0 0,-1 1 0 0 0,1-1 0 0 0,0 0 0 0 0,0 1 1 0 0,0-1-2 0 0,0 1 1 0 0,0 0 0 0 0,0 0 0 0 0,0 0 0 0 0,-1 0 15 0 0,-59 47 542 0 0,53-36 168 0 0,4-8-412 0 0,0 1 0 0 0,1 0 0 0 0,0 0 0 0 0,0 1 0 0 0,1-1 0 0 0,-1 1 0 0 0,1 0 0 0 0,0-1 0 0 0,1 2 0 0 0,-1-1 0 0 0,1 0 0 0 0,1 0 0 0 0,-2 6-298 0 0,16-23 3791 0 0,97-191-5814 0 0,-185 264 271 0 0,-22 27 2864 0 0,78-53-1135 0 0,34-36 609 0 0,78-51 879 0 0,-86 47-1450 0 0,5-2 94 0 0,0 0 1 0 0,0-1 0 0 0,-1 0-1 0 0,0-1 1 0 0,-1 0-1 0 0,0-1 1 0 0,0 0-1 0 0,0-1 1 0 0,2-5-110 0 0,-11 15 44 0 0,0-1 0 0 0,-1 0 0 0 0,1 1 0 0 0,0-1 1 0 0,-1 0-1 0 0,1 0 0 0 0,0 1 0 0 0,-1-1 0 0 0,1 0 1 0 0,-1 0-1 0 0,0 0 0 0 0,1 0 0 0 0,-1 0 0 0 0,0 0 1 0 0,1 0-1 0 0,-1 1 0 0 0,0-1 0 0 0,0 0 0 0 0,0 0 1 0 0,0 0-1 0 0,0 0 0 0 0,0 0 0 0 0,0 0 0 0 0,0 0 1 0 0,0 0-1 0 0,-1 0 0 0 0,1 0 0 0 0,0 0 0 0 0,0 0 1 0 0,-1 0-1 0 0,1 0 0 0 0,-1 0 0 0 0,1 1 0 0 0,-1-1 1 0 0,1 0-1 0 0,-1 0 0 0 0,0 0 0 0 0,1 1 0 0 0,-1-1 1 0 0,0 0-1 0 0,1 1 0 0 0,-1-1 0 0 0,0 1 0 0 0,0-1 1 0 0,0 1-1 0 0,0-1 0 0 0,0 1 0 0 0,1-1 0 0 0,-1 1 1 0 0,0 0-1 0 0,0-1 0 0 0,0 1 0 0 0,0 0 0 0 0,0 0 1 0 0,0 0-1 0 0,0 0-44 0 0,-13 3 55 0 0,1 1 1 0 0,0 0-1 0 0,1 1 1 0 0,-1 1-1 0 0,1 0 1 0 0,0 0-1 0 0,0 1 1 0 0,1 1-1 0 0,0 0 0 0 0,0 0 1 0 0,1 1-1 0 0,0 1 1 0 0,0 0-1 0 0,1 0 1 0 0,1 1-1 0 0,0 0 1 0 0,-2 3-56 0 0,-3 2 109 0 0,4-7-114 0 0,1-1-1 0 0,0 1 0 0 0,1 1 0 0 0,0-1 0 0 0,0 2 0 0 0,1-1 0 0 0,0 0 0 0 0,1 1 0 0 0,0 0 0 0 0,1 0 0 0 0,0 1 0 0 0,1-1 0 0 0,0 1 0 0 0,1 0 0 0 0,0 0 0 0 0,1 0 0 0 0,0 2 6 0 0,4-11-29 0 0,-1 1 1 0 0,1-1 0 0 0,-1 1-1 0 0,1-1 1 0 0,0 0 0 0 0,0 0 0 0 0,1 0-1 0 0,-1-1 1 0 0,1 1 0 0 0,-1-1-1 0 0,1 0 1 0 0,0 0 0 0 0,0 0-1 0 0,0 0 1 0 0,0-1 0 0 0,0 1 0 0 0,0-1-1 0 0,0 0 1 0 0,1 0 0 0 0,-1-1-1 0 0,0 1 1 0 0,0-1 0 0 0,1 0-1 0 0,-1 0 1 0 0,0-1 0 0 0,1 1-1 0 0,-1-1 1 0 0,0 0 0 0 0,1 0 28 0 0,4 1-19 0 0,183-4 559 0 0,-191 5-494 0 0,0 0 0 0 0,-1-1 0 0 0,1 1 0 0 0,0 0 0 0 0,0 0 0 0 0,-1 0 1 0 0,1 0-1 0 0,-1 0 0 0 0,1 0 0 0 0,-1 0 0 0 0,1 0 0 0 0,-1 0 0 0 0,1 0 1 0 0,-1 0-1 0 0,0 0 0 0 0,0 0 0 0 0,1 0 0 0 0,-1 0 0 0 0,0 0 0 0 0,0 1 1 0 0,0-1-1 0 0,0 0 0 0 0,0 0 0 0 0,-1 0 0 0 0,1 0 0 0 0,0 0 0 0 0,0 0 1 0 0,-1 0-1 0 0,1 0 0 0 0,-1 0 0 0 0,1 0 0 0 0,-1 0 0 0 0,1 0 1 0 0,-1 0-1 0 0,0 0 0 0 0,1 0 0 0 0,-1 0 0 0 0,0 0 0 0 0,0 0 0 0 0,0 0-46 0 0,-168 153 3172 0 0,157-146-2993 0 0,0 3-112 0 0,-1 0 0 0 0,0-2 0 0 0,0 0 0 0 0,-2 0 0 0 0,1-1 0 0 0,-1-1 0 0 0,0 0 0 0 0,0-1 0 0 0,0-1 0 0 0,-1 0 0 0 0,0-1 0 0 0,-10 0-67 0 0,-19-2-529 0 0,37 0 441 0 0,-1 0 1 0 0,0-1-1 0 0,1 0 1 0 0,-1-1-1 0 0,0 0 1 0 0,0 0-1 0 0,0-1 1 0 0,0 0-1 0 0,1-1 0 0 0,-1 0 1 0 0,1 0-1 0 0,-1-1 1 0 0,1 0-1 0 0,0 0 1 0 0,0-1-1 0 0,0 0 1 0 0,0 0-1 0 0,1-1 1 0 0,0 0-1 0 0,0-1 0 0 0,-2-1 88 0 0,7-55-264 0 0,2 61 255 0 0,0 0-1 0 0,0 0 0 0 0,0 1 0 0 0,1-1 0 0 0,-2 0 0 0 0,1 1 1 0 0,0-1-1 0 0,0 0 0 0 0,0 0 0 0 0,0 1 0 0 0,0-1 1 0 0,0 0-1 0 0,-1 1 0 0 0,1-1 0 0 0,0 0 0 0 0,-1 1 1 0 0,1-1-1 0 0,0 0 0 0 0,-1 1 0 0 0,1-1 0 0 0,-1 1 1 0 0,1-1-1 0 0,-1 1 0 0 0,1-1 0 0 0,-1 1 0 0 0,1-1 0 0 0,-1 1 1 0 0,0-1-1 0 0,1 1 0 0 0,-1 0 0 0 0,0-1 0 0 0,1 1 1 0 0,-1 0-1 0 0,0 0 0 0 0,1 0 0 0 0,-1-1 0 0 0,0 1 1 0 0,0 0-1 0 0,1 0 0 0 0,-1 0 0 0 0,0 0 0 0 0,1 0 1 0 0,-1 0-1 0 0,0 0 0 0 0,0 0 0 0 0,1 1 0 0 0,-1-1 0 0 0,0 0 1 0 0,1 0-1 0 0,-2 1 10 0 0,-8-1-3 0 0,9 0 55 0 0,1 0-9 0 0,0 0-26 0 0,38 11-829 0 0,188-3 1777 0 0,-163-22-507 0 0,-62 13-24 0 0,-30 2 504 0 0,-109 46-1577 0 0,54-13-99 0 0,61-23-244 0 0,-1-1 0 0 0,0-1 0 0 0,-1-1-1 0 0,0-1 1 0 0,0-2 0 0 0,-1 0 0 0 0,1-2 0 0 0,-10 0 982 0 0,33-2 57 0 0,0-1-1 0 0,0 0 1 0 0,1 0 0 0 0,-1 0 0 0 0,0-1-1 0 0,0 1 1 0 0,1 0 0 0 0,-1-1-1 0 0,0 1 1 0 0,1-1 0 0 0,-1 1-1 0 0,0-1 1 0 0,1 0 0 0 0,-1 0 0 0 0,1 1-1 0 0,-1-1 1 0 0,1 0 0 0 0,0-1-1 0 0,-1 1 1 0 0,1 0 0 0 0,0 0-1 0 0,0-1 1 0 0,0 1 0 0 0,0 0-1 0 0,0-1 1 0 0,0 1 0 0 0,0-1 0 0 0,0 1-1 0 0,0-1 1 0 0,1 0 0 0 0,-1 1-1 0 0,1-1 1 0 0,-1 0 0 0 0,1 1-1 0 0,0-1 1 0 0,-1 0 0 0 0,1 1 0 0 0,0-1-1 0 0,0 0 1 0 0,0 0 0 0 0,1 1-1 0 0,-1-1 1 0 0,0 0 0 0 0,1 0-1 0 0,-1 1 1 0 0,1-1 0 0 0,-1 0-57 0 0,31-78 1944 0 0,33-56-166 0 0,-60 120-1806 0 0,0 1 0 0 0,1 0 0 0 0,1 1 0 0 0,0-1 1 0 0,1 1-1 0 0,1 0 0 0 0,0 1 0 0 0,1 0 0 0 0,1 0 1 0 0,-1 1-1 0 0,2 0 0 0 0,0 0 0 0 0,0 1 0 0 0,3 0 28 0 0,45-62 167 0 0,-30 28-263 0 0,-11 20-1500 0 0,-5 6-4414 0 0,-6 8-519 0 0</inkml:trace>
  <inkml:trace contextRef="#ctx0" brushRef="#br0" timeOffset="24793.866">5667 5343 0 0 0,'0'0'448'0'0,"0"0"422"0"0,0 0 116 0 0,0 0-29 0 0,0 0-48 0 0,0 0-93 0 0,0 0-10 0 0,0 0 27 0 0,0 0 12 0 0,-6 3 16 0 0,-32 19 838 0 0,-13-16 4303 0 0,-25-18-3737 0 0,66 9-1861 0 0,-12-13 1811 0 0,22 16-1993 0 0,-10-26 1333 0 0,-16 7-818 0 0,-10-6-507 0 0,21 21-200 0 0,-13-7 86 0 0,-2-8 19 0 0,17-58-147 0 0,29-15-76 0 0,17 1-23 0 0,-29 82 83 0 0,-8 14-33 0 0,-8 17-28 0 0,-18 128 122 0 0,16-25 40 0 0,14-120-62 0 0,0-1 0 0 0,0 1 0 0 0,1 0 0 0 0,0-1 0 0 0,0 1 0 0 0,0 0-1 0 0,0-1 1 0 0,1 1 0 0 0,0-1 0 0 0,0 0 0 0 0,0 0 0 0 0,1 0 0 0 0,-1 0 0 0 0,1 0-1 0 0,0 0 1 0 0,0 0 0 0 0,0-1 0 0 0,0 0 0 0 0,1 0 0 0 0,3 3-11 0 0,57 49 355 0 0,0-36 259 0 0,-42-12-436 0 0,44 8 58 0 0,-43-14-108 0 0,63-10 134 0 0,-10-27 60 0 0,-50 18-429 0 0,11-12 175 0 0,26-22 8 0 0,10-21 10 0 0,-3-9-110 0 0,-36 38 112 0 0,13-117-82 0 0,-46 151-9 0 0,1 0 0 0 0,-1 1-1 0 0,0-1 1 0 0,-1 0 0 0 0,0 0 0 0 0,-1 0-1 0 0,0 0 1 0 0,0 1 0 0 0,-1-1-1 0 0,-1 0 1 0 0,1 1 0 0 0,-1-1 0 0 0,-1 0 3 0 0,-45-112-46 0 0,18 64 93 0 0,-8-1-74 0 0,-15-4 54 0 0,-23 26-48 0 0,34 26 13 0 0,3 4-4 0 0,-53 11-35 0 0,20 3 92 0 0,8 13-71 0 0,-23 44-8 0 0,41-22 9 0 0,5 1 64 0 0,35-36-40 0 0,1 0 0 0 0,0 1 0 0 0,1 0 0 0 0,0 0 0 0 0,0 0 1 0 0,1 1-1 0 0,0 0 0 0 0,1 0 0 0 0,-1 0 0 0 0,2 0 1 0 0,-1 0-1 0 0,1 1 0 0 0,1-1 0 0 0,0 1 0 0 0,0-1 0 0 0,1 1 1 0 0,0-1-1 0 0,1 5 1 0 0,-15 88 100 0 0,8-80-63 0 0,1 0 1 0 0,1 0-1 0 0,1 1 1 0 0,0-1-1 0 0,2 1 1 0 0,1-1-1 0 0,0 1 1 0 0,4 18-38 0 0,36 70 145 0 0,-35-103-123 0 0,0 0-1 0 0,1 0 1 0 0,-1 0 0 0 0,2-1-1 0 0,-1 0 1 0 0,1 0-1 0 0,0 0 1 0 0,0-1-1 0 0,1 0 1 0 0,0-1-1 0 0,0 0 1 0 0,0 0-1 0 0,1 0 1 0 0,-1-1 0 0 0,1 0-1 0 0,0-1 1 0 0,0 0-1 0 0,1-1 1 0 0,3 1-22 0 0,76 23 262 0 0,30-5 0 0 0,-37-14-74 0 0,-47-3-169 0 0,13-3 111 0 0,2-13-47 0 0,-6 5-35 0 0,-4 0-5 0 0,-2 3-2 0 0,78-28 218 0 0,-60-20 138 0 0,-33 26-266 0 0,-4-11-23 0 0,-2-45 80 0 0,34-75-191 0 0,-34 113-82 0 0,-17 43 101 0 0,0 1 0 0 0,0 0-11 0 0,0 0-11 0 0,2-26 26 0 0,9-54 34 0 0,-11 80-62 0 0,0 0-5 0 0,0 0-14 0 0,0 0 29 0 0,0 0 14 0 0,0 0 5 0 0,0 0-9 0 0,0 0-15 0 0,0 0 18 0 0,0 0-27 0 0,0 0 0 0 0,0 0-4 0 0,0 0-5 0 0,0 0 3 0 0,0 0-6 0 0,0 0-25 0 0,0 19-303 0 0,-3 21 392 0 0,-2 0 0 0 0,-2-1 0 0 0,-1 0 1 0 0,-2 0-1 0 0,-4 5-40 0 0,13-39 3 0 0,-2 7 7 0 0,-1 0 1 0 0,0-1-1 0 0,0 1 1 0 0,-2-1-1 0 0,1 0 1 0 0,-1-1-1 0 0,-1 1 0 0 0,0-1 1 0 0,0 0-1 0 0,-1-1 1 0 0,0 0-1 0 0,-8 7-10 0 0,-53 45 42 0 0,5-9-69 0 0,21-30 50 0 0,-6-11 23 0 0,-32-4-51 0 0,14 15-30 0 0,-75-11 53 0 0,57-10 12 0 0,37-19 69 0 0,21-12-283 0 0,9-29-539 0 0,17 56 474 0 0,0-44-1591 0 0,4 16-6716 0 0,1 20-3568 0 0</inkml:trace>
  <inkml:trace contextRef="#ctx0" brushRef="#br0" timeOffset="30498.971">2631 1793 0 0 0,'0'0'559'0'0,"0"0"20"0"0,0 0-15 0 0,0 0 21 0 0,0 0 39 0 0,10-7 39 0 0,78-64 2706 0 0,83-73 3042 0 0,94-59-2671 0 0,22-17-1989 0 0,536-456 721 0 0,-612 492-1747 0 0,-180 147-162 0 0,-32 55-1292 0 0,-2 8-7168 0 0,3-23-1 0 0</inkml:trace>
  <inkml:trace contextRef="#ctx0" brushRef="#br0" timeOffset="32109.388">6401 4374 1912 0 0,'0'0'841'0'0,"0"0"-177"0"0,0 0 65 0 0,0 0 257 0 0,0 0 234 0 0,0 0 102 0 0,0 0-10 0 0,0 0-117 0 0,0 0-132 0 0,0 0-128 0 0,0 0-97 0 0,0 0-65 0 0,0 0-63 0 0,31-34-13 0 0,97-107-32 0 0,-47 59 589 0 0,316-284 2996 0 0,-200 179-1590 0 0,173-126-2660 0 0,-175 167 665 0 0,-176 127-1707 0 0,-19 19-385 0 0,-2 0-7754 0 0,2 0-2356 0 0</inkml:trace>
  <inkml:trace contextRef="#ctx0" brushRef="#br0" timeOffset="33526.884">3870 129 2577 0 0,'0'0'3036'0'0,"0"0"-1858"0"0,0 0-813 0 0,0 0-221 0 0,0 0 52 0 0,0 0 242 0 0,0 0 243 0 0,0 0 118 0 0,0 0-32 0 0,0 0-35 0 0,0 0-19 0 0,0 0-22 0 0,0 0 13 0 0,5 0-90 0 0,2 1-368 0 0,-1 1 0 0 0,1-1 0 0 0,-1 1 0 0 0,0 0 0 0 0,0 1 0 0 0,0 0 0 0 0,0 0 0 0 0,0 0 0 0 0,0 0 0 0 0,-1 1 0 0 0,1 0 0 0 0,-1 0 0 0 0,0 1-246 0 0,175 113 3033 0 0,104 122-781 0 0,-216-185-1808 0 0,-2 3 0 0 0,-3 2 0 0 0,42 54-444 0 0,171 177 1003 0 0,-29-37-237 0 0,207 225 339 0 0,-240-214-470 0 0,-47-89-259 0 0,49 27 24 0 0,112 55-64 0 0,-275-214-298 0 0,22 18 139 0 0,-3 4-1 0 0,61 71-176 0 0,162 217 328 0 0,-97-123-109 0 0,55 34 102 0 0,-185-213-281 0 0,-65-48-37 0 0,-1-1 21 0 0,-2-3 4 0 0,0 0 8 0 0,0 0-4 0 0,0 0-3 0 0,0 0 14 0 0,0 0-10 0 0,0 0-27 0 0,-26-4-769 0 0,-28-11-4785 0 0,31-1-1341 0 0,9 3-2352 0 0,8 6 2078 0 0</inkml:trace>
  <inkml:trace contextRef="#ctx0" brushRef="#br0" timeOffset="33881.948">7390 3064 7938 0 0,'0'0'1793'0'0,"0"0"-100"0"0,0 0-58 0 0,0 0 16 0 0,0 0-42 0 0,0 0-163 0 0,0 0-248 0 0,0 0-219 0 0,0 0-215 0 0,0 0-165 0 0,0 0-122 0 0,0 0-77 0 0,0 0-4 0 0,-13 15 31 0 0,-37 51 41 0 0,47-62-395 0 0,1 1 0 0 0,-1-1 0 0 0,1 1 1 0 0,0-1-1 0 0,1 1 0 0 0,-1 0 0 0 0,1-1 0 0 0,0 1 0 0 0,0 0 0 0 0,1 0 1 0 0,-1 0-1 0 0,1 0 0 0 0,0 0 0 0 0,0 0 0 0 0,1 0 0 0 0,0 0-73 0 0,0 12 234 0 0,-1 44 366 0 0,3 22-256 0 0,-4 1-1 0 0,-3 0 1 0 0,-4-1 0 0 0,-4 0-1 0 0,-3-1 1 0 0,-11 25-344 0 0,-38 62-18 0 0,33-99-409 0 0,30-69 368 0 0,1-1 0 0 0,0 1-1 0 0,0 0 1 0 0,0-1 0 0 0,0 1 0 0 0,0-1 0 0 0,0 1 0 0 0,0 0 0 0 0,0-1 0 0 0,0 1 0 0 0,0-1 0 0 0,1 1 0 0 0,-1 0-1 0 0,0-1 1 0 0,0 1 0 0 0,1-1 0 0 0,-1 1 0 0 0,0 0 0 0 0,1-1 0 0 0,-1 1 0 0 0,0-1 0 0 0,1 1 0 0 0,-1-1-1 0 0,1 0 1 0 0,-1 1 0 0 0,0-1 0 0 0,1 1 0 0 0,-1-1 0 0 0,1 0 0 0 0,0 1 0 0 0,-1-1 0 0 0,1 0 0 0 0,-1 0 0 0 0,1 1-1 0 0,-1-1 1 0 0,1 0 0 0 0,0 0 0 0 0,-1 0 0 0 0,1 0 0 0 0,0 0 0 0 0,-1 0 0 0 0,1 0 0 0 0,-1 0 0 0 0,1 0-1 0 0,0 0 1 0 0,-1 0 0 0 0,1 0 0 0 0,-1 0 0 0 0,1 0 0 0 0,0-1 0 0 0,-1 1 0 0 0,1 0 0 0 0,-1 0 0 0 0,1-1 0 0 0,-1 1-1 0 0,1 0 1 0 0,0-1 59 0 0,33-17-5092 0 0,-23 8-1020 0 0,0 5-5193 0 0</inkml:trace>
  <inkml:trace contextRef="#ctx0" brushRef="#br0" timeOffset="34975.74">4419 129 0 0 0,'0'0'613'0'0,"0"0"180"0"0,0 0 175 0 0,0 0 131 0 0,0 0 76 0 0,0 0-36 0 0,0 0-93 0 0,0 0-136 0 0,0 0-153 0 0,0 0-116 0 0,-6-15-48 0 0,-17-48-3 0 0,26 20 2796 0 0,2 36-1447 0 0,-17 54 6363 0 0,12 37-8024 0 0,1-43 521 0 0,-6 56-156 0 0,-4 0 0 0 0,-5 0 0 0 0,-13 39-643 0 0,-21 158 424 0 0,42-250-235 0 0,5-39-4447 0 0,1-5-4586 0 0,0 0-3071 0 0</inkml:trace>
  <inkml:trace contextRef="#ctx0" brushRef="#br0" timeOffset="40964.841">5453 593 1880 0 0,'0'0'1710'0'0,"0"0"-296"0"0,0 0-31 0 0,0 0 165 0 0,0 0 150 0 0,0 0-2 0 0,0 0-137 0 0,0 0-195 0 0,0 0-175 0 0,0 0-117 0 0,0 0-83 0 0,-2-11-108 0 0,-1-3-490 0 0,-2-9-110 0 0,4-3 3734 0 0,44 19-2573 0 0,-12 7-1193 0 0,-8-2-106 0 0,0 1 0 0 0,1 1 0 0 0,-1 1-1 0 0,-1 1 1 0 0,1 1 0 0 0,0 1 0 0 0,0 1 0 0 0,-1 1 0 0 0,0 1-1 0 0,-1 1 1 0 0,1 1 0 0 0,7 5-143 0 0,-26-12 14 0 0,1 1 0 0 0,0 0 1 0 0,0-1-1 0 0,-1 1 0 0 0,0 1 0 0 0,1-1 0 0 0,-1 0 0 0 0,0 1 1 0 0,-1 0-1 0 0,1 0 0 0 0,-1 0 0 0 0,1 0 0 0 0,-1 0 0 0 0,-1 0 1 0 0,1 0-1 0 0,0 1 0 0 0,-1-1 0 0 0,0 1 0 0 0,0-1 1 0 0,0 1-1 0 0,-1-1 0 0 0,0 1 0 0 0,1-1 0 0 0,-2 1 0 0 0,1 0 1 0 0,0-1-1 0 0,-2 5-14 0 0,-3-4 30 0 0,0 0 1 0 0,0 0 0 0 0,-1 0-1 0 0,0-1 1 0 0,0 0 0 0 0,0 0-1 0 0,0-1 1 0 0,-1 1 0 0 0,1-1-1 0 0,-1-1 1 0 0,0 1 0 0 0,0-1-1 0 0,0-1 1 0 0,0 1 0 0 0,0-1-1 0 0,0 0 1 0 0,-1-1-31 0 0,7 1 2 0 0,-260 54 98 0 0,251-53-104 0 0,0 1 1 0 0,0 1 0 0 0,0-1-1 0 0,1 1 1 0 0,0 1 0 0 0,-1 0 0 0 0,2 0-1 0 0,-1 1 1 0 0,1 0 0 0 0,0 1 0 0 0,-6 5 3 0 0,12-8 6 0 0,1 0 1 0 0,-1 1 0 0 0,1-1 0 0 0,0 1 0 0 0,0-1 0 0 0,0 1 0 0 0,0-1 0 0 0,1 1-1 0 0,0 0 1 0 0,0-1 0 0 0,0 1 0 0 0,0 0 0 0 0,1-1 0 0 0,0 1 0 0 0,0-1 0 0 0,0 1 0 0 0,1-1-1 0 0,-1 1 1 0 0,1-1 0 0 0,0 0 0 0 0,0 0 0 0 0,1 0 0 0 0,-1 0 0 0 0,1 0 0 0 0,0 1-7 0 0,69 72 702 0 0,33-34 491 0 0,-53-42-957 0 0,-52-1-260 0 0,0 0-20 0 0,0 0-39 0 0,0 0-50 0 0,0 0-61 0 0,0 0-128 0 0,0 0-175 0 0,8 6-7630 0 0,-6-5 3645 0 0,3 3-8183 0 0</inkml:trace>
  <inkml:trace contextRef="#ctx0" brushRef="#br0" timeOffset="41996.181">5845 1315 2369 0 0,'0'0'4259'0'0,"0"0"-2116"0"0,0 0-657 0 0,0 0 193 0 0,0 0 280 0 0,0 0 87 0 0,0 0-247 0 0,0 0-426 0 0,0 0-350 0 0,0 0-215 0 0,0 0-90 0 0,0 0-41 0 0,0 0-16 0 0,-2 1-33 0 0,-5 7-44 0 0,5-6-25 0 0,2-2-47 0 0,18-11 1838 0 0,-2 1-2281 0 0,1 1 0 0 0,0 0 0 0 0,1 1 1 0 0,0 1-1 0 0,0 1 0 0 0,1 1 0 0 0,-1 0 0 0 0,1 1 1 0 0,0 1-1 0 0,1 1 0 0 0,-1 1 0 0 0,2 0-69 0 0,113 1 68 0 0,-133 0-64 0 0,0 0-1 0 0,1 0 0 0 0,-1 1 1 0 0,0-1-1 0 0,1 0 0 0 0,-1 1 1 0 0,0-1-1 0 0,1 0 0 0 0,-1 1 1 0 0,0-1-1 0 0,0 1 0 0 0,0 0 1 0 0,1-1-1 0 0,-1 1 0 0 0,0 0 0 0 0,0 0 1 0 0,0 0-1 0 0,0 0 0 0 0,0 0 1 0 0,0 0-1 0 0,0 0 0 0 0,-1 0 1 0 0,1 0-1 0 0,0 0 0 0 0,-1 1 1 0 0,1-1-1 0 0,0 0 0 0 0,-1 0 1 0 0,0 1-1 0 0,1-1 0 0 0,-1 0 0 0 0,0 1 1 0 0,0-1-1 0 0,1 0 0 0 0,-1 1 1 0 0,0-1-1 0 0,0 0 0 0 0,0 1 1 0 0,-1-1-1 0 0,1 1 0 0 0,0-1 1 0 0,-1 0-1 0 0,1 1 0 0 0,0-1 1 0 0,-1 0-1 0 0,1 0 0 0 0,-1 1 1 0 0,0-1-1 0 0,1 0 0 0 0,-2 1-3 0 0,-41 57 252 0 0,-67 52-39 0 0,90-78-203 0 0,47-33-74 0 0,108-33 136 0 0,25-7 37 0 0,-123 39-145 0 0,-35 27 39 0 0,-3-14 27 0 0,-1-1 1 0 0,-1 0-1 0 0,0 0 1 0 0,0 0 0 0 0,-1-1-1 0 0,0 1 1 0 0,-1-1 0 0 0,0 0-1 0 0,-1 0 1 0 0,0 0 0 0 0,0-1-31 0 0,-18 34 133 0 0,17-32-69 0 0,0 0 0 0 0,-1-1 0 0 0,0 0-1 0 0,0-1 1 0 0,-1 0 0 0 0,-1 0-1 0 0,1-1 1 0 0,-1 0 0 0 0,-5 2-64 0 0,-15 2 53 0 0,30-9-1140 0 0,34-24-1939 0 0,-31 17 2407 0 0,1 1-496 0 0,-1-1-3364 0 0,1 0-7466 0 0</inkml:trace>
  <inkml:trace contextRef="#ctx0" brushRef="#br0" timeOffset="45272.636">2164 2209 808 0 0,'0'0'1047'0'0,"0"0"-285"0"0,0 0 14 0 0,0 0 300 0 0,0 0 374 0 0,0 0 257 0 0,0 0 53 0 0,0 0-128 0 0,0 0-226 0 0,0 0-240 0 0,0 0-184 0 0,-1 0-411 0 0,-2 0 6915 0 0,-10 214-3557 0 0,13-155-3908 0 0,42-18-3458 0 0,-31-28-2856 0 0,-7-8-1946 0 0</inkml:trace>
  <inkml:trace contextRef="#ctx0" brushRef="#br0" timeOffset="45680.534">2210 3005 3481 0 0,'0'0'931'0'0,"0"0"-89"0"0,0 0 268 0 0,0 0 330 0 0,0 0 194 0 0,0 0-26 0 0,0 0-227 0 0,0 0-281 0 0,0 0-247 0 0,0 0-144 0 0,0 0-68 0 0,0 0-9 0 0,0 0 28 0 0,0 22 4672 0 0,15 150-1299 0 0,6-50-3485 0 0,-17-81-236 0 0,0-3-3666 0 0,-2-14-7558 0 0,-2-20-253 0 0</inkml:trace>
  <inkml:trace contextRef="#ctx0" brushRef="#br0" timeOffset="45996.942">2268 3984 3009 0 0,'0'0'1152'0'0,"0"0"-199"0"0,0 0 102 0 0,0 0 302 0 0,0 0 284 0 0,0 0 124 0 0,0 0-93 0 0,0 0-273 0 0,0 0-251 0 0,0 0-206 0 0,0 0-129 0 0,0 0-34 0 0,-2 21-23 0 0,-11 98 1565 0 0,-1-53 1504 0 0,14-58-3727 0 0,-2 2-188 0 0,1-1-1 0 0,0 1 0 0 0,1-1 0 0 0,0 1 1 0 0,1-1-1 0 0,0 1 0 0 0,0-1 1 0 0,1 0-1 0 0,0 1 0 0 0,1-1 1 0 0,1 4 90 0 0,6 17-4238 0 0,-8-19-3356 0 0,0-4-3886 0 0</inkml:trace>
  <inkml:trace contextRef="#ctx0" brushRef="#br0" timeOffset="46337.573">2187 5188 11266 0 0,'0'0'1326'0'0,"0"0"-555"0"0,0 0-228 0 0,0 0 115 0 0,0 0 131 0 0,0 0-9 0 0,0 0-124 0 0,0 0-171 0 0,-4 31-161 0 0,-16 97-144 0 0,15-4 181 0 0,2-49 396 0 0,1-37-2489 0 0,1 1-7536 0 0,1-32 1372 0 0</inkml:trace>
  <inkml:trace contextRef="#ctx0" brushRef="#br0" timeOffset="56864.227">3104 4676 1096 0 0,'0'0'1212'0'0,"0"0"95"0"0,0 0 235 0 0,0 0 208 0 0,0 0 85 0 0,0 0-95 0 0,0 0-183 0 0,0 0-210 0 0,0 0-191 0 0,0 0-140 0 0,0 0-117 0 0,0-3 5237 0 0,2-13-5625 0 0,16-2-294 0 0,0 1 0 0 0,0 0 1 0 0,2 1-1 0 0,0 1 1 0 0,0 1-1 0 0,2 1 0 0 0,0 1 1 0 0,0 1-1 0 0,1 1 0 0 0,0 1 1 0 0,1 1-1 0 0,4-1-217 0 0,-27 9 0 0 0,0-1 0 0 0,0 0 0 0 0,0 1 0 0 0,0-1 0 0 0,0 1 0 0 0,0-1 0 0 0,0 1 0 0 0,0-1 0 0 0,0 1 0 0 0,0 0 0 0 0,0-1 0 0 0,0 1 0 0 0,1 0 0 0 0,-1 0-1 0 0,0 0 1 0 0,0 0 0 0 0,0 0 0 0 0,0 0 0 0 0,1 0 0 0 0,-1 1 0 0 0,0-1 0 0 0,0 0 0 0 0,0 1 0 0 0,0-1 0 0 0,0 1 0 0 0,0-1 0 0 0,0 1 0 0 0,0-1 0 0 0,0 1 0 0 0,0 0 0 0 0,0-1 0 0 0,0 1 0 0 0,0 0 0 0 0,0 0 0 0 0,0 0-1 0 0,-1-1 1 0 0,1 1 0 0 0,0 0 0 0 0,-1 0 0 0 0,1 0 0 0 0,-1 0 0 0 0,1 1 0 0 0,-1-1 0 0 0,1 0 0 0 0,-1 0 0 0 0,0 0 0 0 0,0 0 0 0 0,1 0 0 0 0,-1 0 0 0 0,0 1 0 0 0,0-1 0 0 0,0 0 0 0 0,0 0 0 0 0,0 0 0 0 0,0 0 0 0 0,-1 1-1 0 0,1-1 1 0 0,-1 1 0 0 0,0 8 9 0 0,-1 1 0 0 0,0-1 0 0 0,-1 0 0 0 0,0 0 0 0 0,-1 0-1 0 0,0 0 1 0 0,-1 0 0 0 0,0-1 0 0 0,0 0 0 0 0,-1 0-1 0 0,0 0 1 0 0,0-1 0 0 0,-1 0 0 0 0,-1 0 0 0 0,-4 4-9 0 0,-38 52 21 0 0,38-42-14 0 0,42-18-29 0 0,33 0 94 0 0,-55-5-70 0 0,0 1 0 0 0,0-1-1 0 0,0 1 1 0 0,0 1 0 0 0,0 0-1 0 0,0 0 1 0 0,0 0 0 0 0,0 1-1 0 0,0 0 1 0 0,-1 1 0 0 0,1 0-1 0 0,0 0 1 0 0,-1 1 0 0 0,0-1-1 0 0,0 2 1 0 0,0-1 0 0 0,-1 1-1 0 0,1 0 1 0 0,-1 0 0 0 0,2 3-2 0 0,-5-2 7 0 0,-1-1 0 0 0,-1 0 0 0 0,1 1 1 0 0,-1 0-1 0 0,0 0 0 0 0,0-1 1 0 0,0 1-1 0 0,-1 0 0 0 0,0 0 1 0 0,0 0-1 0 0,0-1 0 0 0,-1 1 0 0 0,0 0 1 0 0,0 0-1 0 0,-1-1 0 0 0,1 1 1 0 0,-1-1-1 0 0,0 1 0 0 0,-2 1-7 0 0,-8 11 31 0 0,-1 0 0 0 0,-1-1 0 0 0,0 0 0 0 0,-1-1-1 0 0,-1-1 1 0 0,-1 0 0 0 0,0-1 0 0 0,-6 3-31 0 0,-53 30-359 0 0,80-51-4329 0 0,22-20 101 0 0,-12 13-874 0 0,-4 3-5223 0 0</inkml:trace>
  <inkml:trace contextRef="#ctx0" brushRef="#br0" timeOffset="60772.738">3811 4614 1576 0 0,'0'0'2031'0'0,"0"0"-488"0"0,0 0 16 0 0,0 0 152 0 0,0 0 77 0 0,0 0-19 0 0,0 0-238 0 0,0 0-265 0 0,0 0-202 0 0,0 0-197 0 0,0 0-124 0 0,1-2 266 0 0,0-2-971 0 0,-2 3 3929 0 0,-7 9-3910 0 0,1 0 0 0 0,0 1 0 0 0,0-1 0 0 0,1 2 0 0 0,0-1 0 0 0,1 1-1 0 0,0-1 1 0 0,1 1 0 0 0,-2 4-57 0 0,-1 1 8 0 0,-1 1-1 0 0,2-1 0 0 0,0 2 1 0 0,1-1-1 0 0,1 0 0 0 0,1 1 1 0 0,0 0-1 0 0,1 0 0 0 0,0 0 1 0 0,2 14-8 0 0,2-25 17 0 0,1-1 1 0 0,0 1-1 0 0,0-1 1 0 0,0 0-1 0 0,0 0 1 0 0,1-1 0 0 0,0 1-1 0 0,0-1 1 0 0,0 0-1 0 0,1 0 1 0 0,-1 0 0 0 0,1 0-1 0 0,0-1 1 0 0,0 0-1 0 0,0 0 1 0 0,1 0-1 0 0,-1-1 1 0 0,1 1 0 0 0,-1-1-1 0 0,1-1 1 0 0,0 1-1 0 0,0-1 1 0 0,0 0-1 0 0,-1 0 1 0 0,1-1 0 0 0,0 0-1 0 0,0 0 1 0 0,2 0-18 0 0,3 1 142 0 0,0 0-1 0 0,0-1 1 0 0,1 0 0 0 0,-1-1 0 0 0,0 0 0 0 0,0-1-1 0 0,0 0 1 0 0,-1-1 0 0 0,1 0 0 0 0,-1 0 0 0 0,1-1-1 0 0,-1-1 1 0 0,0 0 0 0 0,0 0 0 0 0,-1-1 0 0 0,0 0-1 0 0,0-1 1 0 0,0 0 0 0 0,-1 0 0 0 0,0-1 0 0 0,0 0-142 0 0,-3 2 52 0 0,0 0 0 0 0,-1 0 0 0 0,0 0 0 0 0,0 0 0 0 0,-1-1 1 0 0,0 0-1 0 0,0 1 0 0 0,0-1 0 0 0,-1 0 0 0 0,0-1 0 0 0,0 1 0 0 0,-1 0 1 0 0,0 0-1 0 0,0-1 0 0 0,-1 1 0 0 0,0-1 0 0 0,0 1 0 0 0,-1 0 0 0 0,0-1 1 0 0,0 1-1 0 0,-1 0 0 0 0,0 0 0 0 0,0 0 0 0 0,0 0 0 0 0,-1 0 1 0 0,0 0-1 0 0,-1 1 0 0 0,1-1 0 0 0,-4-3-52 0 0,-3 0-91 0 0,-1 1 0 0 0,0 1 0 0 0,-1-1 0 0 0,0 2-1 0 0,0 0 1 0 0,-1 0 0 0 0,0 1 0 0 0,0 1 0 0 0,0 0 0 0 0,-1 1 0 0 0,0 0 0 0 0,1 1 0 0 0,-1 1-1 0 0,0 0 1 0 0,-1 0 0 0 0,1 2 0 0 0,0 0 0 0 0,0 1 0 0 0,-13 1 91 0 0,-43 40-4606 0 0,54-28 70 0 0,2-5-5451 0 0</inkml:trace>
  <inkml:trace contextRef="#ctx0" brushRef="#br0" timeOffset="61232.466">4076 4418 6169 0 0,'0'0'2063'0'0,"0"0"-280"0"0,0 0-161 0 0,0 0-152 0 0,0 0-273 0 0,0 0-346 0 0,0 0-352 0 0,0 0-228 0 0,0 0-94 0 0,0 0-1 0 0,0 0 10 0 0,0 0-9 0 0,0 0 15 0 0,-1 16-8 0 0,-4 50-21 0 0,5-63-131 0 0,0-1-1 0 0,0 0 1 0 0,0 1 0 0 0,1-1 0 0 0,-1 1 0 0 0,1-1 0 0 0,0 0 0 0 0,0 1 0 0 0,0-1-1 0 0,0 0 1 0 0,0 0 0 0 0,0 0 0 0 0,0 0 0 0 0,1 0 0 0 0,-1 0 0 0 0,1 0 0 0 0,0 0-1 0 0,-1 0 1 0 0,1-1 0 0 0,0 1 0 0 0,0 0 0 0 0,0-1 0 0 0,0 0 0 0 0,0 0 0 0 0,0 1-1 0 0,1-1 1 0 0,-1-1 0 0 0,0 1 0 0 0,1 0 0 0 0,-1 0 0 0 0,0-1 0 0 0,1 1 0 0 0,-1-1 0 0 0,1 0-1 0 0,-1 0 1 0 0,0 0 0 0 0,2 0-32 0 0,2 1 250 0 0,-3-1-89 0 0,0 0-1 0 0,0 1 0 0 0,0-1 0 0 0,0 0 1 0 0,0-1-1 0 0,0 1 0 0 0,0-1 0 0 0,0 1 1 0 0,0-1-1 0 0,0 0 0 0 0,0 0 0 0 0,0 0 1 0 0,0 0-1 0 0,-1-1 0 0 0,1 1 0 0 0,0-1 1 0 0,-1 0-1 0 0,1 1 0 0 0,-1-1 0 0 0,0 0 1 0 0,0-1-1 0 0,1 1 0 0 0,-1 0 0 0 0,-1-1 1 0 0,1 1-1 0 0,0-1 0 0 0,0 1 0 0 0,-1-1 1 0 0,0 0-1 0 0,0 0 0 0 0,1 0 0 0 0,-1 0-160 0 0,1-4 181 0 0,1-1-1 0 0,-1 1 0 0 0,-1-1 0 0 0,1 0 0 0 0,-1 1 0 0 0,-1-1 0 0 0,0 0 0 0 0,0 0 1 0 0,0 0-1 0 0,-1 1 0 0 0,0-1 0 0 0,-1-4-180 0 0,0 8-8 0 0,1 0-1 0 0,-1 0 1 0 0,0 0 0 0 0,0 0-1 0 0,0 1 1 0 0,-1-1 0 0 0,1 1-1 0 0,-1-1 1 0 0,0 1 0 0 0,0 0 0 0 0,0 0-1 0 0,0 0 1 0 0,-1 1 0 0 0,1-1-1 0 0,-1 1 1 0 0,1 0 0 0 0,-1 0-1 0 0,0 0 1 0 0,0 0 0 0 0,-3 0 8 0 0,-31 6-8545 0 0,32-1-3050 0 0</inkml:trace>
  <inkml:trace contextRef="#ctx0" brushRef="#br0" timeOffset="62237.047">2594 4982 0 0 0,'0'0'693'0'0,"0"0"530"0"0,0 0 246 0 0,0 0 60 0 0,0 0 20 0 0,0 0 19 0 0,0 0-22 0 0,0 0-86 0 0,0 0-106 0 0,0 0-202 0 0,0 0-236 0 0,0 0-169 0 0,0 0-132 0 0,-12-1 14 0 0,-33-4-213 0 0,45 3 9125 0 0,117 10-8125 0 0,97-9-263 0 0,-26-46-655 0 0,-158 38-358 0 0,-23 5-520 0 0,-22 6-1119 0 0,1 5-1359 0 0,9-4-588 0 0,-1-2-8743 0 0</inkml:trace>
  <inkml:trace contextRef="#ctx0" brushRef="#br0" timeOffset="65356.422">4314 4702 5345 0 0,'0'0'1771'0'0,"0"0"30"0"0,0 0 96 0 0,0 0 80 0 0,0 0-122 0 0,0 0-350 0 0,0 0-448 0 0,0 0-320 0 0,0 0-163 0 0,0 0-34 0 0,0 0 65 0 0,0 0 71 0 0,3 0 42 0 0,119-48 3803 0 0,104-78-1909 0 0,-153 79-2137 0 0,-50 30-417 0 0,-16 11 453 0 0,-5 3 367 0 0,-2 3-863 0 0,0 0-21 0 0,0 0 4 0 0,0 0-21 0 0,0 0 0 0 0,0 0-5 0 0,0 0 26 0 0,0 0-5 0 0,0 0 6 0 0,0 0 38 0 0,0 0-34 0 0,0 0 6 0 0,0 0-2 0 0,0 0-14 0 0,0 0-9 0 0,0 0-1 0 0,0 0 10 0 0,0 0-22 0 0,0 0 25 0 0,0 0-4 0 0,0 0-6 0 0,0 0 29 0 0,0 0-3 0 0,0 0-23 0 0,17-14-299 0 0,20-5 328 0 0,-48 19-202 0 0,-29 7 215 0 0,-57-24 25 0 0,29-20 97 0 0,78 48-159 0 0,0 0 0 0 0,-1 0 0 0 0,-1 1 0 0 0,0 1 0 0 0,-1-1 0 0 0,0 1 0 0 0,0 1-1 0 0,-2-1 1 0 0,0 1 0 0 0,0 0 0 0 0,-1 0 0 0 0,1 14 6 0 0,12 103 71 0 0,-7-46-111 0 0,-5-75 171 0 0,-1-31 24 0 0,-1 3-169 0 0,61-140 23 0 0,-28 58-44 0 0,-33 91-471 0 0,3-7-637 0 0,-4 4-9884 0 0,-2 9-1254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8:49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414 253 888 0 0,'0'0'1958'0'0,"0"0"-275"0"0,0 0 44 0 0,0 0 143 0 0,0 0 137 0 0,0 0 29 0 0,0 0-70 0 0,0 0-191 0 0,0 0-227 0 0,0 0-249 0 0,0 0-248 0 0,-7-9-149 0 0,-23-28-125 0 0,26 33-43 0 0,-11-14 1398 0 0,6 16 246 0 0,7 22-2167 0 0,-6 44 16 0 0,3 1 1 0 0,2 0-1 0 0,4 0 0 0 0,2 3-227 0 0,13 259 472 0 0,-36-261-677 0 0,11-95-9557 0 0,9 1-2458 0 0,0 19 6084 0 0</inkml:trace>
  <inkml:trace contextRef="#ctx0" brushRef="#br0" timeOffset="298.195">193 213 9810 0 0,'0'0'2441'0'0,"0"0"-549"0"0,0 0-425 0 0,0 0-211 0 0,0 0-86 0 0,0 0-103 0 0,0 0-166 0 0,0 0-177 0 0,0 0-118 0 0,0 0-50 0 0,0 0-13 0 0,0 0 13 0 0,0 0 4 0 0,19-8 0 0 0,64-25-5 0 0,98-22 1517 0 0,-29 17-1464 0 0,-47 28-693 0 0,-90 20-1808 0 0,-22 10-4597 0 0,-1-13-567 0 0,4-3-4610 0 0</inkml:trace>
  <inkml:trace contextRef="#ctx0" brushRef="#br0" timeOffset="514.001">298 588 15771 0 0,'0'0'739'0'0,"0"0"-203"0"0,0 0 175 0 0,0 0 335 0 0,0 0 175 0 0,0 0-55 0 0,0 0-209 0 0,0 0-244 0 0,0 0-239 0 0,32-3-179 0 0,103-13-114 0 0,29-23-681 0 0,-158 37 163 0 0,18-3-1181 0 0,-9 0-3926 0 0,-8 2-5838 0 0</inkml:trace>
  <inkml:trace contextRef="#ctx0" brushRef="#br0" timeOffset="848.211">795 831 2713 0 0,'0'0'1477'0'0,"0"0"129"0"0,0 0 220 0 0,0 0 159 0 0,0 0 2 0 0,0 0-258 0 0,0 0-388 0 0,0 0-290 0 0,0 0-120 0 0,0 0-24 0 0,0 0 56 0 0,0 0 59 0 0,0 0 58 0 0,-3 17-19 0 0,-9 48-116 0 0,13-155 1868 0 0,7 69-2720 0 0,0-1 0 0 0,1 1 0 0 0,1 0 0 0 0,1 1-1 0 0,1 0 1 0 0,0 0 0 0 0,2 2 0 0 0,0 0-1 0 0,1 0 1 0 0,1 1 0 0 0,0 1 0 0 0,2 1 0 0 0,0 0-1 0 0,14-8-92 0 0,12 8-608 0 0,-42 66-3557 0 0,-2-36 131 0 0,0-6-2599 0 0,0-4-4663 0 0</inkml:trace>
  <inkml:trace contextRef="#ctx0" brushRef="#br0" timeOffset="1198.908">1213 769 3153 0 0,'0'0'3662'0'0,"0"0"-1075"0"0,0 0-313 0 0,0 0-108 0 0,0 0-231 0 0,0 0-308 0 0,0 0-360 0 0,0 0-318 0 0,0 0-235 0 0,31-17-144 0 0,95-51-83 0 0,-72 24 296 0 0,-53 43-741 0 0,1-1 0 0 0,-1 1 0 0 0,0 0-1 0 0,1-1 1 0 0,-1 1 0 0 0,0-1 0 0 0,0 0 0 0 0,0 1-1 0 0,0-1 1 0 0,0 0 0 0 0,0 0 0 0 0,0 1 0 0 0,0-1 0 0 0,-1 0-1 0 0,1 0 1 0 0,-1 0 0 0 0,0 0 0 0 0,1 0 0 0 0,-1 0-1 0 0,0 0 1 0 0,0 0 0 0 0,0 0 0 0 0,-1 0 0 0 0,1 0 0 0 0,0 0-1 0 0,-1 0 1 0 0,1 0 0 0 0,-1 0 0 0 0,0 1 0 0 0,1-1-1 0 0,-1 0 1 0 0,0 0 0 0 0,0 1 0 0 0,0-1 0 0 0,0 0 0 0 0,-1 1-1 0 0,1-1 1 0 0,0 1 0 0 0,-1-1 0 0 0,1 1 0 0 0,-1 0-1 0 0,0-1-41 0 0,-7 2-46 0 0,-1 1 0 0 0,1 0 0 0 0,0 0 0 0 0,-1 1 0 0 0,1 0 0 0 0,0 1 0 0 0,0 0-1 0 0,0 0 1 0 0,0 1 0 0 0,1 0 0 0 0,-1 0 0 0 0,1 1 0 0 0,0 0 0 0 0,0 1-1 0 0,1-1 1 0 0,0 2 0 0 0,0-1 0 0 0,0 1 0 0 0,1 0 0 0 0,0 0 0 0 0,0 1 0 0 0,0 0 46 0 0,-4 2-46 0 0,1 0 0 0 0,0 1 0 0 0,1-1 1 0 0,-1 2-1 0 0,2-1 0 0 0,0 1 0 0 0,0 0 1 0 0,1 1-1 0 0,1 0 0 0 0,0 0 0 0 0,1 0 1 0 0,0 0-1 0 0,1 1 0 0 0,1-1 1 0 0,0 1-1 0 0,0 0 0 0 0,2 0 46 0 0,1-11-10 0 0,1 1 0 0 0,1 0 0 0 0,-1-1 0 0 0,0 1-1 0 0,1-1 1 0 0,0 0 0 0 0,0 0 0 0 0,0 0 0 0 0,0 0 0 0 0,0-1 0 0 0,0 1 0 0 0,1-1-1 0 0,-1 1 1 0 0,1-1 0 0 0,0-1 0 0 0,0 1 0 0 0,-1 0 0 0 0,1-1 0 0 0,0 0-1 0 0,0 0 1 0 0,1 0 0 0 0,-1 0 0 0 0,0-1 0 0 0,0 1 0 0 0,0-1 0 0 0,0 0 0 0 0,1 0-1 0 0,-1-1 1 0 0,0 0 0 0 0,0 1 0 0 0,0-1 0 0 0,1-1 10 0 0,4 2-19 0 0,12-2-373 0 0,0-1 0 0 0,-1-1-1 0 0,1-1 1 0 0,-1-1-1 0 0,0-1 1 0 0,0-1 0 0 0,-1 0-1 0 0,0-2 1 0 0,7-4 392 0 0,0-2-3731 0 0,-13 8-972 0 0,0 0-5127 0 0</inkml:trace>
  <inkml:trace contextRef="#ctx0" brushRef="#br0" timeOffset="1558.658">1542 842 1120 0 0,'0'0'2414'0'0,"0"0"-351"0"0,0 0 376 0 0,0 0 314 0 0,0 0-132 0 0,0 0-397 0 0,0 0-433 0 0,0 0-380 0 0,0 0-259 0 0,0 0-192 0 0,0 0-147 0 0,33-15-124 0 0,99-52-107 0 0,-64 16 315 0 0,2-66 438 0 0,-69 116-1325 0 0,-1 1-1 0 0,1-1 0 0 0,0 0 1 0 0,-1 0-1 0 0,1 0 1 0 0,-1 0-1 0 0,1 0 1 0 0,-1 0-1 0 0,0 0 1 0 0,1 0-1 0 0,-1 0 1 0 0,0 0-1 0 0,0 0 1 0 0,0 0-1 0 0,0 0 1 0 0,0 0-1 0 0,0 0 1 0 0,0 0-1 0 0,0 0 1 0 0,0 0-1 0 0,0 0 1 0 0,0 0-1 0 0,-1 0 1 0 0,1 0-1 0 0,0 0 0 0 0,-1 0 1 0 0,1 0-1 0 0,-1 1 1 0 0,1-1-1 0 0,-1 0 1 0 0,1 0-1 0 0,-1 0 1 0 0,0 0-1 0 0,1 1 1 0 0,-1-1-1 0 0,0 0 1 0 0,0 1-1 0 0,1-1 1 0 0,-1 0-1 0 0,0 1 1 0 0,0-1-1 0 0,0 1 1 0 0,0 0-1 0 0,0-1 1 0 0,0 1-1 0 0,0 0 0 0 0,0-1 1 0 0,0 1-1 0 0,-1 0-9 0 0,-51 10-248 0 0,37 1 202 0 0,0 1-1 0 0,0 0 1 0 0,1 1 0 0 0,1 1 0 0 0,0 0-1 0 0,1 1 1 0 0,1 0 0 0 0,0 1-1 0 0,1 1 1 0 0,0-1 0 0 0,-4 13 46 0 0,10-17-30 0 0,0-1 1 0 0,1 0 0 0 0,1 1 0 0 0,0 0 0 0 0,0 0-1 0 0,1 0 1 0 0,1 0 0 0 0,0 1 0 0 0,1-1 0 0 0,0 4 29 0 0,0-12-2 0 0,1-1 0 0 0,0 0 0 0 0,0 0 0 0 0,0 0 0 0 0,0 1 0 0 0,0-1 0 0 0,0 0 0 0 0,1 0 0 0 0,0-1 1 0 0,-1 1-1 0 0,1 0 0 0 0,0 0 0 0 0,0-1 0 0 0,1 1 0 0 0,-1-1 0 0 0,0 0 0 0 0,1 0 0 0 0,0 0 0 0 0,-1 0 0 0 0,1 0 1 0 0,0 0-1 0 0,0-1 0 0 0,0 0 0 0 0,0 1 0 0 0,0-1 0 0 0,0 0 0 0 0,1 0 0 0 0,-1-1 0 0 0,0 1 0 0 0,2 0 2 0 0,102-3-116 0 0,-9-39-1410 0 0,-61 17-5632 0 0,-30 17-4214 0 0</inkml:trace>
  <inkml:trace contextRef="#ctx0" brushRef="#br0" timeOffset="2466.117">2540 84 11194 0 0,'0'0'1797'0'0,"0"0"-100"0"0,0 0-102 0 0,0 0-76 0 0,0 0-170 0 0,0 0-341 0 0,0 0-380 0 0,0 0-253 0 0,0 0-115 0 0,0 0 0 0 0,0 0 60 0 0,0 0 39 0 0,0 0 21 0 0,-5 29 3 0 0,-15 95-13 0 0,-8 165 979 0 0,-51 108-899 0 0,73-331-410 0 0,6-65-61 0 0,0-1 44 0 0,21-24 593 0 0,12-11-547 0 0,0 1 0 0 0,3 2 0 0 0,0 1 1 0 0,2 2-1 0 0,1 2 0 0 0,2 1 0 0 0,0 2 0 0 0,2 2 1 0 0,30-10-70 0 0,-68 29-7 0 0,1 1 0 0 0,1 0-1 0 0,-1 0 1 0 0,0 1 0 0 0,0 0 0 0 0,1 0 0 0 0,-1 0 0 0 0,0 1 0 0 0,1 0 0 0 0,-1 0 0 0 0,1 0 0 0 0,-1 1 0 0 0,2 0 7 0 0,-5 3 15 0 0,-1 0 0 0 0,1 1 0 0 0,-1-1 0 0 0,0 1 0 0 0,0-1 0 0 0,0 1 0 0 0,-1-1 0 0 0,0 1 0 0 0,0 0 0 0 0,0 0 0 0 0,0 0 0 0 0,-1 0 1 0 0,0-1-1 0 0,0 1 0 0 0,0 0 0 0 0,0 0 0 0 0,-1 0 0 0 0,0 0 0 0 0,0 0 0 0 0,-1 3-15 0 0,-3 5 22 0 0,0 0 0 0 0,-1 0-1 0 0,0 0 1 0 0,-1-1 0 0 0,-1 0 0 0 0,1-1-1 0 0,-2 1 1 0 0,0-1 0 0 0,0-1 0 0 0,-1 0-1 0 0,0 0 1 0 0,-1-1 0 0 0,0 0-22 0 0,-3 3-32 0 0,0 0 0 0 0,0 0 0 0 0,-1-1 0 0 0,-1-1 0 0 0,1-1 0 0 0,-2 0 0 0 0,1-1 0 0 0,-1-1 0 0 0,0 0 0 0 0,-1-2 0 0 0,-12 3 32 0 0,30-7-100 0 0,-1-1 0 0 0,0 0 0 0 0,0 0 0 0 0,0 1 0 0 0,0-1 0 0 0,0 0 0 0 0,0 0 0 0 0,0 0 0 0 0,0 0 0 0 0,0 0 0 0 0,0 0 0 0 0,0 0 0 0 0,0-1 0 0 0,0 1 0 0 0,1 0 0 0 0,-1 0 0 0 0,0-1 0 0 0,0 1 0 0 0,0-1 0 0 0,0 1 0 0 0,0-1 0 0 0,1 1 0 0 0,-1-1 0 0 0,0 1 0 0 0,0-1 0 0 0,1 0 0 0 0,-1 1 0 0 0,0-1 0 0 0,1 0 0 0 0,-1 1 0 0 0,1-1 0 0 0,-1 0 0 0 0,1 0 0 0 0,-1 0 0 0 0,1 0 0 0 0,0 0 0 0 0,-1 0 100 0 0,8-25-8983 0 0,0 15-2223 0 0</inkml:trace>
  <inkml:trace contextRef="#ctx0" brushRef="#br0" timeOffset="2789.858">3054 695 9066 0 0,'0'0'2698'0'0,"0"0"-687"0"0,0 0-271 0 0,0 0-149 0 0,0 0-206 0 0,0 0-292 0 0,0 0-339 0 0,0 0-290 0 0,0 0-167 0 0,0 0-66 0 0,0 0-20 0 0,-8 32 9 0 0,-19 97 49 0 0,26-128-258 0 0,1 0-1 0 0,-1 0 1 0 0,1 0-1 0 0,-1 1 1 0 0,1-1 0 0 0,0 0-1 0 0,-1 0 1 0 0,1 0-1 0 0,0 1 1 0 0,0-1 0 0 0,0 0-1 0 0,0 0 1 0 0,0 1 0 0 0,0-1-1 0 0,0 0 1 0 0,0 0-1 0 0,0 1 1 0 0,1-1 0 0 0,-1 0-1 0 0,1 0 1 0 0,-1 0-1 0 0,1 1 1 0 0,-1-1 0 0 0,1 0-1 0 0,-1 0 1 0 0,1 0-1 0 0,0 0 1 0 0,0 0 0 0 0,-1 0-1 0 0,1 0 1 0 0,0 0-1 0 0,0-1 1 0 0,0 1 0 0 0,0 0-1 0 0,0 0 1 0 0,0-1-1 0 0,0 1 1 0 0,1-1 0 0 0,-1 1-1 0 0,0-1 1 0 0,0 1-1 0 0,0-1 1 0 0,1 0 0 0 0,-1 0-1 0 0,0 1 1 0 0,0-1-1 0 0,1 0 1 0 0,-1 0 0 0 0,1 0-11 0 0,4 0 102 0 0,5 2 63 0 0,0-1 1 0 0,1 0 0 0 0,-1-1 0 0 0,0 0 0 0 0,0-1 0 0 0,1 0 0 0 0,-1-1 0 0 0,0 0 0 0 0,0-1 0 0 0,0 0 0 0 0,-1-1 0 0 0,1 0 0 0 0,-1 0 0 0 0,0-1 0 0 0,0-1 0 0 0,0 0 0 0 0,-1 0-1 0 0,0-1 1 0 0,0 0 0 0 0,0 0 0 0 0,3-5-166 0 0,-8 9 34 0 0,1 0-1 0 0,-1 0 0 0 0,0 0 0 0 0,0-1 1 0 0,0 0-1 0 0,0 1 0 0 0,0-2 0 0 0,-1 1 1 0 0,0 0-1 0 0,0-1 0 0 0,0 1 1 0 0,0-1-1 0 0,-1 0 0 0 0,0 0 0 0 0,0 0 1 0 0,0 0-1 0 0,-1 0 0 0 0,1 0 0 0 0,-1-1 1 0 0,-1 1-1 0 0,1 0 0 0 0,-1-1 1 0 0,0 1-1 0 0,0 0 0 0 0,0-1 0 0 0,-1 1 1 0 0,1 0-1 0 0,-1-1 0 0 0,-1 1 0 0 0,1 0 1 0 0,-1 0-1 0 0,0 0 0 0 0,0 0 1 0 0,-1 0-1 0 0,1 0 0 0 0,-1 1 0 0 0,0-1 1 0 0,0 1-1 0 0,0 0 0 0 0,-1-1-33 0 0,-2 2-86 0 0,1-1 1 0 0,-1 1-1 0 0,0 1 0 0 0,0-1 0 0 0,0 1 0 0 0,0 0 0 0 0,0 0 0 0 0,0 1 1 0 0,-1 0-1 0 0,1 0 0 0 0,-1 0 0 0 0,1 1 0 0 0,0 0 0 0 0,-1 0 1 0 0,1 0-1 0 0,-1 1 0 0 0,1 0 0 0 0,0 1 0 0 0,-1-1 0 0 0,1 1 0 0 0,0 0 1 0 0,0 1-1 0 0,0-1 0 0 0,0 2 86 0 0,-48 35-10250 0 0,47-31-1690 0 0</inkml:trace>
  <inkml:trace contextRef="#ctx0" brushRef="#br0" timeOffset="3201.442">3540 666 8354 0 0,'0'0'1443'0'0,"0"0"-592"0"0,0 0-103 0 0,0 0 116 0 0,0 0 64 0 0,0 0-18 0 0,0 0-177 0 0,0 0-239 0 0,0 0-186 0 0,0 0-122 0 0,0 0-87 0 0,-30 32-36 0 0,-89 97 1 0 0,90-88 18 0 0,32-37 72 0 0,0-1 0 0 0,0 0-1 0 0,0 0 1 0 0,1-1-1 0 0,-1 1 1 0 0,1-1-1 0 0,-1 1 1 0 0,1-1-1 0 0,0 0 1 0 0,0 0-1 0 0,0-1 1 0 0,0 1-1 0 0,0-1 1 0 0,0 0-1 0 0,1 0 1 0 0,-1 0-1 0 0,0-1 1 0 0,0 0 0 0 0,1 1-1 0 0,-1-1 1 0 0,0-1-1 0 0,1 1 1 0 0,-1-1-1 0 0,0 0 1 0 0,1 0-1 0 0,-1 0 1 0 0,0 0-1 0 0,0-1 1 0 0,0 1-1 0 0,0-1 1 0 0,0 0-1 0 0,0-1-153 0 0,18-9 662 0 0,-1-1 0 0 0,-1-1 0 0 0,0 0 0 0 0,-1-2 0 0 0,0 0 0 0 0,-1-2-1 0 0,3-4-661 0 0,197-249 2117 0 0,-203 254-2129 0 0,-1-2 0 0 0,0 0 1 0 0,-1-1-1 0 0,-1 0 0 0 0,-1-1 0 0 0,-1 0 1 0 0,-1 0-1 0 0,-1-1 0 0 0,0 0 0 0 0,-2-1 1 0 0,-1 0-1 0 0,0 0 0 0 0,-2 0 0 0 0,-1-1 0 0 0,-1 1 1 0 0,0 0-1 0 0,-2-2 12 0 0,1 20-21 0 0,-1 1 0 0 0,1-1-1 0 0,-1 1 1 0 0,1 0 0 0 0,-1-1 0 0 0,-1 1 0 0 0,1 0-1 0 0,-1 0 1 0 0,1 0 0 0 0,-1 0 0 0 0,0 0 0 0 0,-1 0 0 0 0,1 0-1 0 0,-1 1 1 0 0,1-1 0 0 0,-1 1 0 0 0,0-1 0 0 0,0 1 0 0 0,-1 0-1 0 0,1 1 1 0 0,-1-1 0 0 0,1 0 0 0 0,-1 1 0 0 0,0 0 0 0 0,0 0-1 0 0,0 0 1 0 0,0 0 0 0 0,0 1 0 0 0,0 0 0 0 0,-1-1-1 0 0,1 2 1 0 0,-1-1 0 0 0,1 0 0 0 0,0 1 0 0 0,-1 0 0 0 0,1 0-1 0 0,-1 0 1 0 0,1 1 0 0 0,0-1 0 0 0,-1 1 0 0 0,-2 1 21 0 0,-10 5-48 0 0,0 1-1 0 0,1 1 1 0 0,0 0 0 0 0,1 2 0 0 0,0-1-1 0 0,0 2 1 0 0,2 0 0 0 0,-1 0 0 0 0,1 2 0 0 0,1-1-1 0 0,0 2 1 0 0,1-1 0 0 0,1 2 0 0 0,-3 5 48 0 0,2-2-5 0 0,0 0 0 0 0,2 1 0 0 0,0 0 1 0 0,1 0-1 0 0,1 1 0 0 0,1 0 0 0 0,1 1 0 0 0,0-1 1 0 0,2 1-1 0 0,1-1 0 0 0,0 1 0 0 0,2 0 0 0 0,1 8 5 0 0,0-21-31 0 0,0-1 0 0 0,0 0 0 0 0,0 0 0 0 0,1 0 0 0 0,1 0 0 0 0,-1 0 0 0 0,2 0 0 0 0,-1-1-1 0 0,1 1 1 0 0,0-1 0 0 0,0 0 0 0 0,1 0 0 0 0,-1-1 0 0 0,2 1 0 0 0,-1-1 0 0 0,1 0 0 0 0,0 0 0 0 0,0-1 0 0 0,1 0 0 0 0,-1 0 0 0 0,1 0-1 0 0,0-1 1 0 0,1 0 0 0 0,4 2 31 0 0,1 0-621 0 0,0-1 0 0 0,0-1-1 0 0,1 0 1 0 0,-1-1 0 0 0,1 0 0 0 0,0-1-1 0 0,0 0 1 0 0,0-1 0 0 0,2-1 621 0 0,0 0-1637 0 0,24 0-7376 0 0,-24-4 16 0 0</inkml:trace>
  <inkml:trace contextRef="#ctx0" brushRef="#br0" timeOffset="3729.38">4142 526 5665 0 0,'0'0'1782'0'0,"0"0"-424"0"0,0 0-90 0 0,0 0 12 0 0,0 0-69 0 0,0 0-88 0 0,0 0-236 0 0,0 0-282 0 0,0 0-166 0 0,-12 33-92 0 0,-35 102 5 0 0,46-134-327 0 0,-1 1 1 0 0,1-1-1 0 0,0 1 1 0 0,0 0-1 0 0,0-1 1 0 0,0 1-1 0 0,1 0 1 0 0,-1-1-1 0 0,0 1 1 0 0,1 0-1 0 0,-1 0 1 0 0,1 0-1 0 0,0 0 1 0 0,0 0-1 0 0,-1-1 1 0 0,1 1-1 0 0,0 0 1 0 0,1 0-1 0 0,-1 0 0 0 0,0 0 1 0 0,0 0-1 0 0,1 0 1 0 0,-1-1-1 0 0,1 1 1 0 0,0 0-1 0 0,-1 0 1 0 0,1-1-1 0 0,0 1 1 0 0,0 0-1 0 0,1 0-25 0 0,3 3 220 0 0,1 0 11 0 0,-1-1 0 0 0,1 0 1 0 0,1 0-1 0 0,-1 0 0 0 0,0-1 0 0 0,1 0 0 0 0,0 0 0 0 0,0 0 1 0 0,0-1-1 0 0,0 0 0 0 0,0-1 0 0 0,0 1 0 0 0,0-1 1 0 0,1-1-1 0 0,-1 1 0 0 0,0-1 0 0 0,1-1 0 0 0,-1 1 0 0 0,0-1 1 0 0,0-1-1 0 0,0 1 0 0 0,0-1 0 0 0,2-1-231 0 0,11-4 287 0 0,0-1 1 0 0,-1-1-1 0 0,0-1 0 0 0,0 0 0 0 0,-1-1 0 0 0,-1-1 1 0 0,0-1-1 0 0,-1-1 0 0 0,0 0 0 0 0,-1-1 0 0 0,0-1 1 0 0,-2 0-1 0 0,0 0 0 0 0,0-2 0 0 0,-2 0 0 0 0,0 0 1 0 0,7-17-288 0 0,-10-5 781 0 0,-8 39-640 0 0,0 1-38 0 0,0 0-43 0 0,0 0-31 0 0,0 0-37 0 0,0 0-40 0 0,-2 34-293 0 0,6 12 343 0 0,2 0 1 0 0,2 0-1 0 0,3-1 0 0 0,1 0 1 0 0,2-1-1 0 0,2 0 0 0 0,2-1 1 0 0,5 6-3 0 0,61 173 16 0 0,-72-179-22 0 0,-2 0 1 0 0,-1 1-1 0 0,-3 0 1 0 0,-1 0-1 0 0,-2 1 1 0 0,-3-1-1 0 0,-2 11 6 0 0,0-43 3 0 0,0 0 0 0 0,-1-1-1 0 0,-1 1 1 0 0,0-1 0 0 0,-1 0 0 0 0,0 0 0 0 0,0 0-1 0 0,-1-1 1 0 0,-1 0 0 0 0,0 0 0 0 0,0-1 0 0 0,0 1-1 0 0,-2-2 1 0 0,1 1 0 0 0,-1-1 0 0 0,0 0 0 0 0,0-1-1 0 0,-1 0 1 0 0,0-1 0 0 0,-1 0 0 0 0,1 0-1 0 0,-1-1 1 0 0,0 0 0 0 0,-1-1 0 0 0,1-1 0 0 0,0 0-1 0 0,-1 0 1 0 0,0-1 0 0 0,0 0 0 0 0,0-1 0 0 0,0-1-1 0 0,-9 0-2 0 0,13 2 8 0 0,0 0 0 0 0,-1-1 0 0 0,1 0 0 0 0,0-1-1 0 0,-1 0 1 0 0,1 0 0 0 0,0 0 0 0 0,-1-1 0 0 0,1-1-1 0 0,0 1 1 0 0,0-1 0 0 0,0-1 0 0 0,0 1 0 0 0,0-1-1 0 0,0-1 1 0 0,1 1 0 0 0,-1-1 0 0 0,1-1 0 0 0,0 1-1 0 0,1-1 1 0 0,-1-1 0 0 0,1 1 0 0 0,0-1 0 0 0,0 0-1 0 0,0 0 1 0 0,1-1 0 0 0,-3-5-8 0 0,4 1 6 0 0,1-1 0 0 0,0 1 1 0 0,1-1-1 0 0,0 0 0 0 0,1 0 0 0 0,0 0 0 0 0,1 1 1 0 0,1-1-1 0 0,0 0 0 0 0,0 0 0 0 0,1 0 0 0 0,1 1 0 0 0,-1-1 1 0 0,2 1-1 0 0,0 0 0 0 0,0-1 0 0 0,1 2 0 0 0,1-1 1 0 0,0 1-1 0 0,0 0 0 0 0,7-9-6 0 0,11-13-8 0 0,2 1 0 0 0,1 1 0 0 0,1 1 1 0 0,1 1-1 0 0,30-20 8 0 0,-14 13-422 0 0,1 3 0 0 0,2 1 1 0 0,1 3-1 0 0,1 2 1 0 0,1 2-1 0 0,55-17 422 0 0,-92 36-507 0 0,30-10-2965 0 0,-15 6-3159 0 0,0 1-6185 0 0</inkml:trace>
  <inkml:trace contextRef="#ctx0" brushRef="#br0" timeOffset="9813.054">9 1546 2817 0 0,'0'0'2047'0'0,"0"0"-1186"0"0,0 0-391 0 0,0 0 63 0 0,0 0 302 0 0,0 0 396 0 0,0 0 275 0 0,0 0 42 0 0,0 0-225 0 0,0 0-346 0 0,0 0-276 0 0,-9 3 360 0 0,59-3 966 0 0,121-8 898 0 0,178-27-810 0 0,120 2-664 0 0,622-13 164 0 0,-489 17-584 0 0,96 15 17 0 0,-293 21-684 0 0,-235-14-188 0 0,114-22-176 0 0,-122 11 109 0 0,299 6 482 0 0,-418 15-359 0 0,-44 0-1027 0 0,-1-2-2193 0 0,0-1-3715 0 0,2 0-5500 0 0</inkml:trace>
  <inkml:trace contextRef="#ctx0" brushRef="#br0" timeOffset="16117.297">2516 3180 0 0 0,'0'0'276'0'0,"0"0"539"0"0,0 0 250 0 0,0 0 362 0 0,0 0 266 0 0,0 0 90 0 0,0 0 87 0 0,0 0-206 0 0,0 0-241 0 0,0 0-203 0 0,0 0-257 0 0,-5-1-113 0 0,2-1-673 0 0,0 1 0 0 0,0 0 0 0 0,0 0 1 0 0,-1 0-1 0 0,1 0 0 0 0,0 1 1 0 0,-1 0-1 0 0,1-1 0 0 0,0 1 1 0 0,-1 0-1 0 0,1 0 0 0 0,0 1 1 0 0,-1-1-1 0 0,1 1 0 0 0,0 0 1 0 0,-1 0-1 0 0,1 0 0 0 0,0 0 0 0 0,0 0 1 0 0,0 1-1 0 0,0-1 0 0 0,-2 2-177 0 0,-13 10 299 0 0,1 1-1 0 0,0 1 1 0 0,1 0-1 0 0,0 1 0 0 0,1 1 1 0 0,1 0-1 0 0,1 1 1 0 0,0 1-1 0 0,1 0 1 0 0,2 1-1 0 0,0 0 0 0 0,0 0 1 0 0,-2 11-299 0 0,4 9 381 0 0,1 1 1 0 0,1-1-1 0 0,3 1 0 0 0,1 0 1 0 0,4 33-382 0 0,-2-26 247 0 0,0-25-118 0 0,2 0 1 0 0,0 0 0 0 0,2 0 0 0 0,0 0-1 0 0,1-1 1 0 0,2 1 0 0 0,8 19-130 0 0,-9-30 81 0 0,0-1-1 0 0,1 0 1 0 0,0 0 0 0 0,1-1-1 0 0,0 0 1 0 0,1 0 0 0 0,0-1-1 0 0,0 0 1 0 0,1-1 0 0 0,0 0-1 0 0,1 0 1 0 0,0-1 0 0 0,0 0-1 0 0,0-1 1 0 0,1-1 0 0 0,0 1-1 0 0,0-2 1 0 0,0 0 0 0 0,1 0 0 0 0,-1-1-1 0 0,1-1 1 0 0,0 0 0 0 0,0-1-1 0 0,1 0-80 0 0,177-4 848 0 0,-93-23-342 0 0,-16-25-95 0 0,-6-27-55 0 0,-39-3-107 0 0,-28 50-177 0 0,-2-1 0 0 0,-1 0 0 0 0,-1 0-1 0 0,-2 0 1 0 0,-1-1 0 0 0,-1 1 0 0 0,-3-10-72 0 0,-12-20 51 0 0,-36-53 54 0 0,-24 24-1 0 0,61 77-98 0 0,-1 1-1 0 0,0 0 1 0 0,-1 1 0 0 0,0 1 0 0 0,-1 0-1 0 0,0 1 1 0 0,-12-5-6 0 0,-69-30-44 0 0,-26 23-93 0 0,-17 33-556 0 0,81 15-1284 0 0,25-1-2095 0 0,25-17-289 0 0,1-1-4993 0 0</inkml:trace>
  <inkml:trace contextRef="#ctx0" brushRef="#br0" timeOffset="17248.959">2435 3261 6177 0 0,'0'0'1465'0'0,"0"0"-615"0"0,0 0-276 0 0,0 0 63 0 0,0 0 184 0 0,0 0 124 0 0,0 0 73 0 0,0 0-79 0 0,0 0-103 0 0,0 0-101 0 0,0 0-157 0 0,0 0-131 0 0,0 0-116 0 0,-32 30-75 0 0,-102 92-52 0 0,67-49 188 0 0,-20 37 93 0 0,87-109-500 0 0,0-1-1 0 0,-1 1 0 0 0,1-1 0 0 0,0 1 0 0 0,-1-1 0 0 0,1 1 0 0 0,0-1 0 0 0,-1 1 0 0 0,1-1 0 0 0,0 1 0 0 0,0-1 0 0 0,0 1 0 0 0,-1-1 0 0 0,1 1 0 0 0,0 0 1 0 0,0-1-1 0 0,0 1 0 0 0,0-1 0 0 0,0 1 0 0 0,0-1 0 0 0,0 1 0 0 0,0 0 0 0 0,0-1 0 0 0,1 1 0 0 0,-1-1 0 0 0,0 1 0 0 0,0-1 0 0 0,0 1 0 0 0,1-1 1 0 0,-1 1-1 0 0,0-1 0 0 0,1 1 0 0 0,-1-1 0 0 0,0 1 0 0 0,1-1 0 0 0,-1 1 0 0 0,1-1 0 0 0,-1 1 0 0 0,0-1 0 0 0,1 0 0 0 0,-1 1 0 0 0,1-1 0 0 0,-1 0 0 0 0,1 0 1 0 0,-1 1-1 0 0,1-1 0 0 0,0 0 0 0 0,-1 0 0 0 0,1 0 0 0 0,-1 0 0 0 0,1 0 0 0 0,-1 1 0 0 0,1-1 0 0 0,0 0 0 0 0,-1 0 0 0 0,1 0 0 0 0,-1-1 0 0 0,1 1 1 0 0,-1 0-1 0 0,1 0 0 0 0,0 0 0 0 0,-1 0 16 0 0,38-13-666 0 0,76-78-1203 0 0,-22 14-37 0 0,181-132 805 0 0,-258 202 1351 0 0,-22 15 252 0 0,-22 19-54 0 0,28-26-506 0 0,-98 84 1796 0 0,4 5 0 0 0,-70 88-1738 0 0,125-112 1175 0 0,42-65-1161 0 0,-1 0-1 0 0,1 0 0 0 0,0 0 1 0 0,-1 0-1 0 0,1 0 0 0 0,0-1 1 0 0,-1 1-1 0 0,1-1 0 0 0,0 1 1 0 0,0-1-1 0 0,0 1 0 0 0,0-1 1 0 0,-1 0-1 0 0,1 0 0 0 0,0 0 1 0 0,0 0-1 0 0,0 0 0 0 0,0-1 1 0 0,0 1-1 0 0,-1 0 0 0 0,1-1 1 0 0,0 0-1 0 0,0 1 0 0 0,-1-1 1 0 0,1 0-1 0 0,0 0-13 0 0,121-83-12 0 0,92-70-729 0 0,-163 129 316 0 0,-52 24 345 0 0,-8 13 20 0 0,-293 303 1219 0 0,253-263-945 0 0,68-52-257 0 0,86-63 54 0 0,194-168-953 0 0,-395 327 538 0 0,-192 190 439 0 0,252-245-118 0 0,35-41 69 0 0,1 1 0 0 0,-1-1 1 0 0,0 1-1 0 0,1-1 0 0 0,-1 1 0 0 0,1-1 0 0 0,-1 1 1 0 0,1-1-1 0 0,-1 1 0 0 0,1-1 0 0 0,-1 1 0 0 0,1-1 0 0 0,-1 0 1 0 0,1 1-1 0 0,0-1 0 0 0,-1 0 0 0 0,1 0 0 0 0,0 1 0 0 0,-1-1 1 0 0,1 0-1 0 0,0 0 0 0 0,-1 0 0 0 0,1 0 0 0 0,0 0 1 0 0,-1 0-1 0 0,1 0 0 0 0,0 0 0 0 0,-1 0 0 0 0,1 0 0 0 0,0 0 1 0 0,-1-1-1 0 0,1 1 0 0 0,0 0 0 0 0,-1 0 0 0 0,1-1 1 0 0,-1 1-1 0 0,1 0 0 0 0,0-1 0 0 0,-1 1 0 0 0,1 0 0 0 0,-1-1 1 0 0,1 1-1 0 0,-1-1 0 0 0,1 1 14 0 0,123-77-32 0 0,228-176-2923 0 0,-256 191 2676 0 0,-98 70-44 0 0,-90 98 215 0 0,-186 209 514 0 0,240-260-410 0 0,69-55-266 0 0,-1-14-240 0 0,-1-1 1 0 0,-1-1-1 0 0,0-2 0 0 0,-1 0 0 0 0,2-4 510 0 0,4-2-4035 0 0,-19 16-1138 0 0</inkml:trace>
  <inkml:trace contextRef="#ctx0" brushRef="#br0" timeOffset="18958.024">2844 3817 0 0 0,'0'0'1115'0'0,"0"0"712"0"0,0 0 155 0 0,0 0-77 0 0,0 0-127 0 0,0 0-200 0 0,0 0-231 0 0,0 0-191 0 0,0 0-181 0 0,0 0-212 0 0,0 0-99 0 0,0 0-100 0 0,12-21-107 0 0,35-67-44 0 0,-18 20 877 0 0,-27 62-1135 0 0,0-1-1 0 0,0 1 1 0 0,-1 0-1 0 0,1-1 1 0 0,-1 0-1 0 0,-1 1 1 0 0,1-1-1 0 0,-1 0 1 0 0,-1 1-1 0 0,1-1 1 0 0,-1 0-1 0 0,0 1 1 0 0,0-1-1 0 0,-1 1 1 0 0,0-1-1 0 0,0 1 1 0 0,0 0-1 0 0,-1 0 1 0 0,-1-2-155 0 0,-34-70 1091 0 0,35 71-978 0 0,0 0 0 0 0,0 0 0 0 0,-1 0 0 0 0,0 0-1 0 0,0 1 1 0 0,-1 0 0 0 0,0 0 0 0 0,0 0 0 0 0,0 0 0 0 0,-1 1 0 0 0,0-1 0 0 0,0 1 0 0 0,0 1 0 0 0,0-1 0 0 0,-1 1 0 0 0,0 1 0 0 0,-6-4-113 0 0,-38-22 192 0 0,-4-7 198 0 0,5 25-252 0 0,-9 4 114 0 0,-6-8 8 0 0,-76 11 162 0 0,68 40-240 0 0,6 12-60 0 0,61-41-111 0 0,0 0 1 0 0,0 1-1 0 0,1-1 1 0 0,-1 1-1 0 0,2 0 1 0 0,-1 0-1 0 0,1 1 0 0 0,0-1 1 0 0,1 1-1 0 0,0 0 1 0 0,1 0-1 0 0,-1 0-11 0 0,-9 28 119 0 0,-8 49 78 0 0,8-34 106 0 0,-19 54 553 0 0,39-24-510 0 0,21 6 150 0 0,7-15-144 0 0,-3-22-170 0 0,-5-24-23 0 0,23 20 51 0 0,-41-42-188 0 0,1 0 0 0 0,-1 0 0 0 0,1-1 0 0 0,0 0 0 0 0,0-1 0 0 0,0-1 0 0 0,0 0 0 0 0,1 0 0 0 0,-1-1 0 0 0,1 0 0 0 0,-1-1 0 0 0,5-1-22 0 0,120-29 322 0 0,-63 12-207 0 0,-32 15-107 0 0,0-19 63 0 0,15-29-9 0 0,-19 10 15 0 0,10-20-2749 0 0,-40 45-408 0 0,-3 8-825 0 0,-1 1-3825 0 0,-3 3-4398 0 0</inkml:trace>
  <inkml:trace contextRef="#ctx0" brushRef="#br0" timeOffset="19420.428">2603 3284 1864 0 0,'0'0'1597'0'0,"0"0"4"0"0,0 0 89 0 0,0 0 28 0 0,0 0-119 0 0,0 0-259 0 0,0 0-316 0 0,-34 26-258 0 0,-107 84-217 0 0,47-18 258 0 0,-4 40-2303 0 0,95-127 617 0 0,-5 7-859 0 0,6-7-4464 0 0,2-5 1962 0 0</inkml:trace>
  <inkml:trace contextRef="#ctx0" brushRef="#br0" timeOffset="19641.481">2687 3471 1424 0 0,'0'0'1159'0'0,"0"0"-40"0"0,0 0 132 0 0,0 0 151 0 0,0 0-15 0 0,0 0-135 0 0,0 0-259 0 0,0 0-266 0 0,-24 32-207 0 0,-77 96-184 0 0,53-55-78 0 0,32-48-322 0 0,-22 49-3010 0 0,37-69 138 0 0,1-2-659 0 0,0 0 1436 0 0</inkml:trace>
  <inkml:trace contextRef="#ctx0" brushRef="#br0" timeOffset="19884.308">2807 3641 1920 0 0,'0'0'1009'0'0,"0"0"-73"0"0,0 0 8 0 0,0 0 64 0 0,0 0-104 0 0,0 0-183 0 0,0 0-281 0 0,0 0-240 0 0,0 0-256 0 0,0 0-176 0 0,0 0-96 0 0,0 0-129 0 0,0 0-23 0 0,0 0-128 0 0,-129 173-184 0 0,142-173-328 0 0,-6-4-713 0 0,1 4-343 0 0</inkml:trace>
  <inkml:trace contextRef="#ctx0" brushRef="#br0" timeOffset="20056.089">2986 3633 0 0 0,'0'0'575'0'0,"0"0"373"0"0,0 0 90 0 0,0 0 48 0 0,0 0-44 0 0,0 0-147 0 0,-36 33-228 0 0,-113 102-223 0 0,29-23 76 0 0,26-31-870 0 0,88-74-3446 0 0,6-7 727 0 0</inkml:trace>
  <inkml:trace contextRef="#ctx0" brushRef="#br0" timeOffset="23399.036">2395 3372 0 0 0,'0'0'1503'0'0,"0"0"-39"0"0,0 0 130 0 0,0 0 138 0 0,0 0 71 0 0,0 0-30 0 0,0 0-181 0 0,0 0-180 0 0,0 0-161 0 0,0 0-168 0 0,0 0-139 0 0,-2-3-145 0 0,-13-13 1757 0 0,15 16-1990 0 0,0 0-51 0 0,0 0-20 0 0,-26-14 2360 0 0,-40-27-708 0 0,-40-69-10 0 0,36 52-1543 0 0,-49-94 216 0 0,31 79-471 0 0,-34-52-67 0 0,42 25-92 0 0,-43-56-68 0 0,38 32-15 0 0,8 35-59 0 0,-6 2 88 0 0,47 41-100 0 0,-11 2 32 0 0,39 37-192 0 0,8 7 119 0 0,0 0-4 0 0,0 0 5 0 0,0 0-17 0 0,0 23-149 0 0,21 161 208 0 0,-20-165-23 0 0,1 13-7 0 0,-2 0-1 0 0,0-1 1 0 0,-2 1 0 0 0,-2-1-1 0 0,-2 9 3 0 0,-13 48 36 0 0,4-18-60 0 0,15-70 24 0 0,0 0 7 0 0,0 0 6 0 0,0 0 1 0 0,0 0 10 0 0,0 0-12 0 0,0 0-8 0 0,0 0-19 0 0,0 0-12 0 0,0 0 13 0 0,0 0 15 0 0,0 0-4 0 0,0 0 17 0 0,0 0 27 0 0,0 0-14 0 0,0 0 9 0 0,29-41 6 0 0,35-33-35 0 0,3 3 0 0 0,3 2-1 0 0,3 4 1 0 0,42-27-7 0 0,-70 59 0 0 0,-45 33 5 0 0,0 0 1 0 0,-1 0-1 0 0,1 0 0 0 0,-1 0 1 0 0,1 0-1 0 0,0 0 1 0 0,-1 0-1 0 0,1 1 0 0 0,0-1 1 0 0,-1 0-1 0 0,1 0 1 0 0,0 0-1 0 0,-1-1 0 0 0,1 1 1 0 0,0 0-1 0 0,-1 0 1 0 0,1 0-1 0 0,0 0 0 0 0,-1 0 1 0 0,1 0-1 0 0,0 0 0 0 0,-1-1 1 0 0,1 1-1 0 0,0 0 1 0 0,-1 0-1 0 0,1 0 0 0 0,0-1 1 0 0,0 1-1 0 0,-1 0 1 0 0,1 0-1 0 0,0-1 0 0 0,0 1 1 0 0,-1 0-1 0 0,1-1 1 0 0,0 1-1 0 0,0 0 0 0 0,0-1 1 0 0,0 1-1 0 0,0 0 1 0 0,0-1-1 0 0,-1 1 0 0 0,1 0 1 0 0,0-1-1 0 0,0 1 0 0 0,0 0 1 0 0,0-1-1 0 0,0 1 1 0 0,0 0-1 0 0,0-1 0 0 0,0 1 1 0 0,0 0-1 0 0,1-1 1 0 0,-1 1-1 0 0,0-1 0 0 0,0 1 1 0 0,0 0-1 0 0,0 0 1 0 0,0-1-1 0 0,1 1 0 0 0,-1 0 1 0 0,0-1-1 0 0,0 1 0 0 0,0 0 1 0 0,1 0-1 0 0,-1-1 1 0 0,0 1-1 0 0,1 0 0 0 0,-1 0 1 0 0,0-1-6 0 0,-8-2 81 0 0,-104-50-65 0 0,-92-42 10 0 0,136 58-12 0 0,19 30-146 0 0,6 7-36 0 0,43 0 136 0 0,0 0-30 0 0,-4-33-3107 0 0,16 15-6900 0 0,-7 14-2355 0 0</inkml:trace>
  <inkml:trace contextRef="#ctx0" brushRef="#br0" timeOffset="24371.398">602 1895 0 0 0,'0'0'1096'0'0,"0"0"245"0"0,0 0 300 0 0,0 0 273 0 0,0 0 212 0 0,0 0 33 0 0,0 0-236 0 0,0 0-217 0 0,0 0-177 0 0,0 0-176 0 0,-1-9-8 0 0,-4-37 1285 0 0,5 46-2176 0 0,0 0 1 0 0,-1 0-1 0 0,1 0 0 0 0,0 0 1 0 0,0 0-1 0 0,-1 0 0 0 0,1 0 1 0 0,0 1-1 0 0,0-1 0 0 0,-1 0 1 0 0,1 0-1 0 0,0 0 0 0 0,0 0 1 0 0,-1 0-1 0 0,1 0 0 0 0,0 0 1 0 0,0 0-1 0 0,-1 0 0 0 0,1-1 1 0 0,0 1-1 0 0,0 0-454 0 0,-11 136 293 0 0,1-19-165 0 0,-5 0 0 0 0,-10 27-128 0 0,18-117 12 0 0,-1-1-1 0 0,-1 0 1 0 0,-1-1-1 0 0,-1 0 1 0 0,-1-1 0 0 0,-8 11-12 0 0,1-1-4 0 0,12-23-19 0 0,6-19-679 0 0,7-19-625 0 0,-6 26 1321 0 0,8-27-1087 0 0,8-47-5196 0 0,-15 58-420 0 0,2 4-5332 0 0</inkml:trace>
  <inkml:trace contextRef="#ctx0" brushRef="#br0" timeOffset="24813.47">215 1818 10762 0 0,'0'0'2418'0'0,"0"0"-635"0"0,0 0-392 0 0,0 0-33 0 0,0 0 21 0 0,0 0-8 0 0,0 0-68 0 0,0 0-203 0 0,0 0-216 0 0,0 0-185 0 0,0 0-138 0 0,0 0-111 0 0,-15 0-63 0 0,-44-3-19 0 0,45 2-34 0 0,14 1-15 0 0,32 0 1827 0 0,189-18-124 0 0,-159 8-1770 0 0,0 2 0 0 0,1 4 0 0 0,-1 2 0 0 0,46 5-252 0 0,93 14 316 0 0,-200-17-333 0 0,-1 0-7 0 0,0 0 21 0 0,0 0-5 0 0,0 0 13 0 0,0 0 5 0 0,0 0-20 0 0,0 0-2 0 0,0 0-22 0 0,0 0-60 0 0,-11-3-1935 0 0,7 0-1440 0 0,3 3-523 0 0,-2-1-8984 0 0</inkml:trace>
  <inkml:trace contextRef="#ctx0" brushRef="#br0" timeOffset="28804.878">2483 3751 0 0 0,'0'0'952'0'0,"0"0"682"0"0,0 0 328 0 0,0 0 30 0 0,0 0-130 0 0,0 0-261 0 0,0 0-266 0 0,0 0-196 0 0,0 0-145 0 0,0 0-153 0 0,2-3 4183 0 0,12 217-990 0 0,5-16-2977 0 0,3 45-3 0 0,-9 65 265 0 0,0-109-810 0 0,2-131-145 0 0,-3 45 360 0 0,-4 105-105 0 0,-12-118-349 0 0,0-61 98 0 0,4-39-358 0 0,0 0-25 0 0,0 0 3 0 0,0 0 3 0 0,0 1 19 0 0,0 2 5 0 0,0-3-6 0 0,0 0-3 0 0,0 0-8 0 0,0 0 10 0 0,0 0-6 0 0,0 0 20 0 0,0 0 20 0 0,0 0-6 0 0,2-26 752 0 0,-2 11-783 0 0,-2-1 1 0 0,0 1 0 0 0,-1 0-1 0 0,0 0 1 0 0,-1 0 0 0 0,-1 0-1 0 0,0 0 1 0 0,-1 1 0 0 0,-1 0-1 0 0,0 0 1 0 0,-1 1-1 0 0,0 0 1 0 0,-1 0 0 0 0,-1 1-1 0 0,0 0 1 0 0,0 0 0 0 0,-1 1-1 0 0,-12-8-5 0 0,-2-3-7 0 0,-1 2 0 0 0,-1 2 0 0 0,-1 0-1 0 0,-1 2 1 0 0,-26-12 7 0 0,28 2 19 0 0,26 23-16 0 0,1 3 2 0 0,30-14-252 0 0,11 4 260 0 0,-1 2 0 0 0,1 2 0 0 0,1 2 0 0 0,-1 1 0 0 0,0 3 0 0 0,32 3-13 0 0,10-2 22 0 0,195-11-7 0 0,-219 5-111 0 0,-59 5 76 0 0,0 0 8 0 0,-6 11 1 0 0,-5 18 83 0 0,-119 155 159 0 0,109-158-203 0 0,-1-2 1 0 0,0-1 0 0 0,-2-1-1 0 0,-1 0 1 0 0,-5 1-29 0 0,-47 36-50 0 0,75-58 18 0 0,2-1-25 0 0,0 0-46 0 0,0 0-19 0 0,0 0-23 0 0,0 0-28 0 0,52-20-3764 0 0,-44 16 2856 0 0,15-5-7241 0 0,-14 5-4094 0 0</inkml:trace>
  <inkml:trace contextRef="#ctx0" brushRef="#br0" timeOffset="31445.648">3206 4171 1552 0 0,'0'0'4224'0'0,"0"0"-2370"0"0,0 0-763 0 0,0 0 233 0 0,0 0 384 0 0,0 0 173 0 0,0 0-153 0 0,0 0-426 0 0,0 0-430 0 0,0 0-275 0 0,0 0-143 0 0,17 15 1855 0 0,41 32 327 0 0,15-6-2212 0 0,-56-33-622 0 0,6 9-4062 0 0,-16-8-5852 0 0,-5-3 726 0 0</inkml:trace>
  <inkml:trace contextRef="#ctx0" brushRef="#br0" timeOffset="31740.677">3650 4661 2232 0 0,'0'0'1734'0'0,"0"0"-564"0"0,0 0 135 0 0,0 0 384 0 0,0 0 219 0 0,0 0-49 0 0,0 0-226 0 0,0 0-276 0 0,0 0-221 0 0,0 0-177 0 0,0 0-177 0 0,0 0-183 0 0,0 0-150 0 0,11 15-104 0 0,33 50-83 0 0,-12-43 239 0 0,-25-22-429 0 0,16 4-126 0 0,9 2-1157 0 0,-11 3-5456 0 0,-14-5-3697 0 0</inkml:trace>
  <inkml:trace contextRef="#ctx0" brushRef="#br0" timeOffset="31986.007">4127 5073 5697 0 0,'0'0'2011'0'0,"0"0"-456"0"0,0 0-77 0 0,0 0-72 0 0,0 0-179 0 0,0 0-221 0 0,0 0-231 0 0,0 0-227 0 0,0 0-178 0 0,0 0-153 0 0,0 0-103 0 0,0 0-64 0 0,0 0-71 0 0,22 10-66 0 0,68 30-76 0 0,-36-2-2877 0 0,-41-24-4893 0 0,-10-9 2723 0 0</inkml:trace>
  <inkml:trace contextRef="#ctx0" brushRef="#br0" timeOffset="32145.057">4602 5537 0 0 0,'0'0'2236'0'0,"0"0"-352"0"0,0 0-168 0 0,0 0-85 0 0,0 0-124 0 0,0 0-281 0 0,0 0-321 0 0,0 0-223 0 0,0 0-177 0 0,0 0-114 0 0,0 0-130 0 0,0 0-130 0 0,16 15-185 0 0,50 47-212 0 0,-29-37-1716 0 0,-24-20-2482 0 0,-9-2-1845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9466 0 0,'0'0'3865'0'0,"0"0"-2090"0"0,0 0-926 0 0,0 0-114 0 0,0 0 101 0 0,0 0 75 0 0,0 0-121 0 0,0 0-259 0 0,0 0-225 0 0,0 0-124 0 0,0 0-49 0 0,0 0-20 0 0,1 7-45 0 0,5 66-1647 0 0,-4-65-4294 0 0,-2-4-3618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22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0,'0'0'0'0'0,"0"0"0"0"0,0 0 0 0 0,0 0 0 0 0,0 0 0 0 0,0 0 0 0 0,0 0 0 0 0</inkml:trace>
  <inkml:trace contextRef="#ctx0" brushRef="#br0" timeOffset="256.394">249 266 0 0 0,'0'0'0'0'0,"0"0"0"0"0,0 0 0 0 0,0 0 0 0 0</inkml:trace>
  <inkml:trace contextRef="#ctx0" brushRef="#br0" timeOffset="15073.47">143 26 0 0 0,'2'0'351'0'0,"-1"0"-281"0"0,14 3 702 0 0,-10 5 5399 0 0,-5-7-5035 0 0,0-1-81 0 0,0 0-84 0 0,0 0-71 0 0,3 5 8294 0 0,-2-2-9158 0 0,64 73 3969 0 0,-8-24-2495 0 0,-52-41-2126 0 0,-5 6-8237 0 0,0-16 7537 0 0,0 3-10181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19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1 519 7026 0 0,'0'0'1780'0'0,"0"0"-2"0"0,0 0 206 0 0,0 0 192 0 0,0 0-22 0 0,0 0-277 0 0,0 0-421 0 0,0 0-346 0 0,0 0-174 0 0,0 0-97 0 0,0 0-65 0 0,0 0-80 0 0,0 0-151 0 0,1-5-139 0 0,36-186 1748 0 0,-25 156-2046 0 0,2 0 0 0 0,1 1 0 0 0,1 0-1 0 0,2 1 1 0 0,1 1 0 0 0,2 1 0 0 0,1 1 0 0 0,1 1-1 0 0,3-1-105 0 0,-24 32-2 0 0,1 0-1 0 0,-1 0 1 0 0,1 1-1 0 0,-1-1 0 0 0,0 1 1 0 0,0-1-1 0 0,0 1 1 0 0,0 0-1 0 0,-1 0 0 0 0,1 0 1 0 0,-1 0-1 0 0,1 0 1 0 0,-1 0-1 0 0,0 0 0 0 0,-1 0 1 0 0,1 1-1 0 0,0-1 0 0 0,-1 0 1 0 0,0 0-1 0 0,1 1 1 0 0,-1-1-1 0 0,-1 0 0 0 0,1 1 3 0 0,4 25 41 0 0,-3-18-40 0 0,1 0 0 0 0,0 1 0 0 0,0-1 0 0 0,1 0 0 0 0,0 0 0 0 0,1-1 0 0 0,1 1 0 0 0,-1-1 0 0 0,5 7-1 0 0,-6-16 2 0 0,0 0 0 0 0,0 0 0 0 0,0 0 0 0 0,0 0 0 0 0,0-1 0 0 0,0 1 1 0 0,0-1-1 0 0,0 0 0 0 0,0 0 0 0 0,0 0 0 0 0,0 0 0 0 0,0 0 0 0 0,0 0 0 0 0,0-1 0 0 0,0 0 0 0 0,0 0 1 0 0,0 0-1 0 0,0 0 0 0 0,0 0 0 0 0,0 0 0 0 0,-1-1 0 0 0,1 1 0 0 0,0-1 0 0 0,-1 0 0 0 0,1 0 1 0 0,-1 0-1 0 0,0 0 0 0 0,0 0 0 0 0,0 0 0 0 0,0-1 0 0 0,0 1 0 0 0,0-1 0 0 0,0 1 0 0 0,0-4-2 0 0,7-2-15 0 0,108-86 40 0 0,-51 53-74 0 0,-64 42 50 0 0,0 0-1 0 0,0 0 1 0 0,0 0 0 0 0,0 0 0 0 0,0 1 0 0 0,0-1-1 0 0,0 1 1 0 0,0-1 0 0 0,-1 1 0 0 0,1 0-1 0 0,-1-1 1 0 0,1 1 0 0 0,-1 0 0 0 0,0 0 0 0 0,1 0-1 0 0,-1 0 1 0 0,0 0 0 0 0,-1 1 0 0 0,1-1 0 0 0,0 0-1 0 0,0 0 1 0 0,-1 1-1 0 0,21 148 99 0 0,-30-60-370 0 0,4-85-2439 0 0,8-13-6827 0 0,1 1-2309 0 0</inkml:trace>
  <inkml:trace contextRef="#ctx0" brushRef="#br0" timeOffset="650.268">1085 36 13691 0 0,'0'0'1888'0'0,"0"0"-574"0"0,0 0-250 0 0,0 0-4 0 0,0 0-54 0 0,0 0-111 0 0,0 0-103 0 0,0 0-129 0 0,0 0-128 0 0,0 0-78 0 0,0 0-84 0 0,0 0-59 0 0,0 0-29 0 0,-28 27-51 0 0,-86 85-30 0 0,63-45 81 0 0,43-53-261 0 0,1-1 0 0 0,1 1 0 0 0,0 0 0 0 0,1 1 0 0 0,0-1 0 0 0,2 1 0 0 0,-1 0 0 0 0,2 0 0 0 0,0 1 0 0 0,0 8-24 0 0,3-22 22 0 0,0-1 1 0 0,0 0-1 0 0,0 1 0 0 0,0-1 1 0 0,0 0-1 0 0,0 0 0 0 0,0 0 0 0 0,1 1 1 0 0,-1-1-1 0 0,0-1 0 0 0,1 1 1 0 0,-1 0-1 0 0,1 0 0 0 0,-1 0 1 0 0,1-1-1 0 0,-1 1 0 0 0,1-1 1 0 0,0 1-1 0 0,-1-1 0 0 0,1 0 0 0 0,0 1 1 0 0,-1-1-1 0 0,1 0 0 0 0,0 0 1 0 0,-1 0-1 0 0,1 0 0 0 0,0-1 1 0 0,-1 1-1 0 0,1 0 0 0 0,-1-1 0 0 0,1 1 1 0 0,0-1-1 0 0,-1 0 0 0 0,1 1 1 0 0,-1-1-1 0 0,1 0 0 0 0,-1 0 1 0 0,0 0-1 0 0,1 0 0 0 0,-1 0 0 0 0,0 0 1 0 0,0 0-1 0 0,0 0 0 0 0,0-1 1 0 0,0 1-1 0 0,0 0 0 0 0,1-2-22 0 0,262-242 1435 0 0,-261 242-1430 0 0,-1 1 0 0 0,1-1 0 0 0,0 1 0 0 0,0 0 0 0 0,0 0 0 0 0,1 0 0 0 0,-1 0 0 0 0,0 1 0 0 0,1-1 0 0 0,-1 1 0 0 0,1 0 0 0 0,-1 0 0 0 0,1 0 0 0 0,0 1 0 0 0,-1-1 0 0 0,1 1 0 0 0,0 0 0 0 0,-1 0 0 0 0,2 0-5 0 0,12 40 49 0 0,1 192 247 0 0,-9-160-270 0 0,-4 0-1 0 0,-2 1 0 0 0,-6 44-25 0 0,1-91 13 0 0,-1-1-1 0 0,-1 0 0 0 0,-1 0 0 0 0,-1 0 0 0 0,-1-1 1 0 0,-1 0-1 0 0,-2 0 0 0 0,0-1 0 0 0,-1 0 0 0 0,-2 0 1 0 0,0-2-1 0 0,-1 0 0 0 0,-1 0 0 0 0,-1-1 0 0 0,-1-1 1 0 0,-1-1-1 0 0,0 0 0 0 0,-1-1 0 0 0,-1-1 0 0 0,-2-1-12 0 0,16-11 5 0 0,-1-1 0 0 0,0 0 0 0 0,0 0 0 0 0,0-1 0 0 0,0 0 0 0 0,-1 0-1 0 0,1 0 1 0 0,-1-1 0 0 0,1 0 0 0 0,-1-1 0 0 0,1 0 0 0 0,-1 0 0 0 0,1 0-1 0 0,-4-1-4 0 0,8-2-6 0 0,0 0-1 0 0,0 1 1 0 0,0-1-1 0 0,0 0 1 0 0,0-1-1 0 0,0 1 1 0 0,1 0-1 0 0,-1-1 1 0 0,1 1-1 0 0,0-1 1 0 0,0 0-1 0 0,1 0 1 0 0,-1 0-1 0 0,1 0 1 0 0,0 0-1 0 0,0 0 1 0 0,0 0-1 0 0,0 0 1 0 0,1 0-1 0 0,0-1 1 0 0,0 1-1 0 0,0 0 1 0 0,0 0-1 0 0,1 0 1 0 0,-1-1 6 0 0,0 2-2 0 0,1-18-2 0 0,2-1 0 0 0,0 1-1 0 0,0 0 1 0 0,2 0-1 0 0,1 1 1 0 0,1-1-1 0 0,0 1 1 0 0,1 0 0 0 0,2 1-1 0 0,0 0 1 0 0,1 1-1 0 0,0 0 1 0 0,2 0-1 0 0,0 1 1 0 0,1 1 0 0 0,0 1-1 0 0,2 0 1 0 0,0 0-1 0 0,4-2 5 0 0,-13 12-169 0 0,0 0 0 0 0,0 0-1 0 0,0 0 1 0 0,0 1-1 0 0,1 0 1 0 0,0 0-1 0 0,0 1 1 0 0,0 0-1 0 0,0 0 1 0 0,0 1 0 0 0,1 0-1 0 0,-1 1 1 0 0,1 0-1 0 0,-1 0 1 0 0,1 0-1 0 0,0 1 1 0 0,-1 1-1 0 0,1-1 1 0 0,8 3 169 0 0,-12-2-4825 0 0,0-1-7316 0 0</inkml:trace>
  <inkml:trace contextRef="#ctx0" brushRef="#br0" timeOffset="15809.984">686 1038 0 0 0,'0'0'652'0'0,"0"0"10"0"0,0 0-156 0 0,0 0-59 0 0,0 0 127 0 0,0 0 167 0 0,0 0 115 0 0,0 0 126 0 0,0 0 5 0 0,0 0 5 0 0,0 0 93 0 0,-1-8 92 0 0,1 6-226 0 0,-1-31-1146 0 0,1 27 4055 0 0,0 10 5188 0 0,0 239-7484 0 0,0-243-1614 0 0,0 0-38 0 0,0 0-43 0 0,0 0-53 0 0,0 15-3006 0 0,0-4-1866 0 0,1-4-1937 0 0,0-3-2204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5969 0 0,'0'0'1849'0'0,"0"0"-1041"0"0,0 0-360 0 0,0 0-160 0 0,0 0-152 0 0,0 0-56 0 0,0 0-216 0 0,0 0-224 0 0,0 0-976 0 0,0 0-3529 0 0,0 0 1984 0 0</inkml:trace>
  <inkml:trace contextRef="#ctx0" brushRef="#br0" timeOffset="3324.989">26 292 0 0 0,'0'0'521'0'0,"0"0"542"0"0,0 0 244 0 0,0 0 112 0 0,0 0 94 0 0,0 0 135 0 0,0 0 187 0 0,0 0 95 0 0,0 0-49 0 0,0 0-212 0 0,0 0-313 0 0,-1-9-265 0 0,0-28-172 0 0,1 27-119 0 0,0 10-84 0 0,0 0-92 0 0,0 0-98 0 0,0 0-110 0 0,0 0-107 0 0,0 0-79 0 0,-4 19 758 0 0,-2 4-799 0 0,1 0 0 0 0,1 1 0 0 0,2 0 1 0 0,0-1-1 0 0,1 1 0 0 0,1 0 0 0 0,4 20-189 0 0,8 74 496 0 0,-12-117-510 0 0,0-1 4 0 0,0 0 5 0 0,0 0 6 0 0,0 0-7 0 0,0 0 11 0 0,0 0-9 0 0,0 0 23 0 0,0 0 10 0 0,0 0-1 0 0,0 0 0 0 0,0 0-43 0 0,0 0-51 0 0,0-16-1604 0 0,0 0-847 0 0,0 3-5059 0 0,0 6-3744 0 0</inkml:trace>
  <inkml:trace contextRef="#ctx0" brushRef="#br0" timeOffset="4992.964">318 244 5177 0 0,'0'0'1758'0'0,"0"0"-127"0"0,0 0 136 0 0,0 0 25 0 0,0 0-159 0 0,0 0-262 0 0,0 0-282 0 0,0 0-205 0 0,0 0-112 0 0,0 0 19 0 0,0 0 75 0 0,0 0 83 0 0,0 0 46 0 0,11-1-75 0 0,115-31 1761 0 0,110-52-1278 0 0,-156 60-2289 0 0,-42 14-4497 0 0,-26 6-3393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40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138 799 4809 0 0,'0'0'1691'0'0,"0"0"-173"0"0,0 0-121 0 0,0 0 29 0 0,0 0-7 0 0,0 0-85 0 0,0 0-153 0 0,0 0-205 0 0,0 0-213 0 0,0 0-188 0 0,0 0-111 0 0,0 0-38 0 0,-15 12-40 0 0,-46 41-6 0 0,57-48-300 0 0,0-1-1 0 0,-1 1 1 0 0,2 0 0 0 0,-1 1-1 0 0,0-1 1 0 0,1 1-1 0 0,0-1 1 0 0,1 1-1 0 0,-1 0 1 0 0,1 0 0 0 0,0 0-1 0 0,0 0 1 0 0,1 0-1 0 0,0 1 1 0 0,0-1-1 0 0,0 3-79 0 0,-2 12 242 0 0,0-13-140 0 0,1 1 0 0 0,-1-1 0 0 0,1 1-1 0 0,1 0 1 0 0,0 0 0 0 0,0 0 0 0 0,1-1 0 0 0,0 1-1 0 0,0 0 1 0 0,1 0 0 0 0,0 0 0 0 0,1 0-1 0 0,0-1 1 0 0,0 1 0 0 0,1-1 0 0 0,0 1-1 0 0,1-1 1 0 0,0 0 0 0 0,0 0 0 0 0,0-1 0 0 0,1 1-1 0 0,0-1 1 0 0,1 0 0 0 0,-1 0 0 0 0,1-1-1 0 0,1 1 1 0 0,-1-1 0 0 0,1-1 0 0 0,0 1 0 0 0,1-1-1 0 0,-1-1 1 0 0,1 1 0 0 0,0-1 0 0 0,0 0-1 0 0,2 0-101 0 0,6-3 190 0 0,0 0 0 0 0,0-1-1 0 0,0-1 1 0 0,0 0 0 0 0,0-2-1 0 0,0 1 1 0 0,0-2 0 0 0,-1 0-1 0 0,0-1 1 0 0,1 0-1 0 0,-2-2 1 0 0,1 1 0 0 0,-1-2-1 0 0,0 0 1 0 0,-1-1 0 0 0,0 0-1 0 0,0-1 1 0 0,-1 0 0 0 0,0-1-1 0 0,0 0 1 0 0,-2-1 0 0 0,1 0-1 0 0,-2-1 1 0 0,0 0-1 0 0,1-2-189 0 0,0 1 59 0 0,0-1 0 0 0,-1 0 0 0 0,-1 0 0 0 0,0-1 0 0 0,-1 0 0 0 0,-1 0 0 0 0,0 0-1 0 0,-2-1 1 0 0,0 0 0 0 0,0 0 0 0 0,-2 0 0 0 0,0-1 0 0 0,-1 1 0 0 0,-1-14-59 0 0,0 24-33 0 0,0 0 1 0 0,0 1 0 0 0,-1-1 0 0 0,0 0 0 0 0,-1 1-1 0 0,0-1 1 0 0,0 1 0 0 0,0-1 0 0 0,-1 1-1 0 0,1 0 1 0 0,-2 0 0 0 0,1 0 0 0 0,-1 0 0 0 0,1 1-1 0 0,-2-1 1 0 0,1 1 0 0 0,-1 0 0 0 0,1 0 0 0 0,-1 1-1 0 0,0 0 1 0 0,-1-1 0 0 0,1 1 0 0 0,-1 1-1 0 0,0-1 1 0 0,0 1 0 0 0,0 0 0 0 0,0 1 0 0 0,-1 0-1 0 0,1 0 1 0 0,-1 0 0 0 0,1 0 0 0 0,-7 0 32 0 0,5 2-234 0 0,1 0 0 0 0,0 0 0 0 0,-1 0 0 0 0,1 1 1 0 0,0 0-1 0 0,0 0 0 0 0,-1 1 0 0 0,1 0 0 0 0,0 1 0 0 0,1-1 0 0 0,-1 1 1 0 0,-2 1 233 0 0,-44 36-7594 0 0,37-22-4234 0 0</inkml:trace>
  <inkml:trace contextRef="#ctx0" brushRef="#br0" timeOffset="320.154">20 1131 9938 0 0,'0'0'2291'0'0,"0"0"-488"0"0,0 0-322 0 0,0 0-128 0 0,0 0-183 0 0,0 0-233 0 0,0 0-244 0 0,0 0-268 0 0,0 0-133 0 0,0 0 67 0 0,0 0 108 0 0,0 0 111 0 0,0 0 66 0 0,11-7-50 0 0,196-115 2297 0 0,-187 109-2746 0 0,-12 7-88 0 0,-1 1 1 0 0,1 1 0 0 0,0-1-1 0 0,0 1 1 0 0,0 1 0 0 0,1-1-1 0 0,-1 1 1 0 0,1 1 0 0 0,0 0-1 0 0,0 0 1 0 0,7-1-58 0 0,43 51 722 0 0,-21-40-492 0 0,31-19-802 0 0,-40 1-2008 0 0,-17 9-7637 0 0,-10 1-2005 0 0</inkml:trace>
  <inkml:trace contextRef="#ctx0" brushRef="#br0" timeOffset="2761.967">738 678 4505 0 0,'0'0'2723'0'0,"0"0"-404"0"0,0 0-241 0 0,0 0-179 0 0,0 0-261 0 0,0 0-295 0 0,0 0-303 0 0,0 0-280 0 0,0 0-172 0 0,0 0-92 0 0,0 0-46 0 0,0 0-35 0 0,0 0 3 0 0,18 3 1639 0 0,76-17 1388 0 0,-61-1-3135 0 0,-1-2 1 0 0,0-1-1 0 0,-2-2 1 0 0,0 0-1 0 0,-1-3 1 0 0,22-22-311 0 0,203-187 1024 0 0,-200 188-845 0 0,-31-1 563 0 0,24-29-770 0 0,-37 60-58 0 0,13-42-2 0 0,21 12-55 0 0,-44 44 123 0 0,0 0 13 0 0,0 0 18 0 0,0 0-2 0 0,0 0-3 0 0,0 0-14 0 0,0 0-7 0 0,0 0 23 0 0,0 0 1 0 0,0 0-5 0 0,0 0-18 0 0,0 0-13 0 0,-36 41-324 0 0,24-31 359 0 0,0-1 0 0 0,0 0 0 0 0,-1 0 0 0 0,0-1 0 0 0,-1-1-1 0 0,0 0 1 0 0,0-1 0 0 0,0 0 0 0 0,-6 0-8 0 0,-61 1 191 0 0,71-21 55 0 0,10 14-266 0 0,0 0 16 0 0,0 0 28 0 0,24 11-282 0 0,-13-1 259 0 0,1-1 0 0 0,-1 2 0 0 0,-1-1 0 0 0,0 1 1 0 0,0 1-1 0 0,-1 0 0 0 0,0 0 0 0 0,-1 1 0 0 0,1 4-1 0 0,-2-4 0 0 0,0 1 0 0 0,-1 0 0 0 0,-1 0 0 0 0,0 0 0 0 0,-1 1 0 0 0,-1-1 0 0 0,0 1 0 0 0,-1 0 0 0 0,0 0 0 0 0,-1 0 0 0 0,-1 4 0 0 0,-3-30 348 0 0,39-114-414 0 0,12-48-2092 0 0,-44 156 1065 0 0,1 1-1421 0 0,-1 5-2360 0 0,1 3-7181 0 0</inkml:trace>
  <inkml:trace contextRef="#ctx0" brushRef="#br0" timeOffset="4302.827">951 976 0 0 0,'0'0'517'0'0,"0"0"-18"0"0,0 0-52 0 0,0 0-79 0 0,0 0-3 0 0,0 0 92 0 0,0 0 79 0 0,0 0 56 0 0,0 0 7 0 0,-3-1 38 0 0,-4 1-3357 0 0,-9-2 14849 0 0,17 1-4781 0 0,9 1-6345 0 0,26-2-422 0 0,-1-3 1 0 0,0 0 0 0 0,0-3-1 0 0,0-1 1 0 0,14-6-582 0 0,59-14 361 0 0,-59 18-201 0 0,-49 11-144 0 0,0 0 0 0 0,0 0 0 0 0,0 0-4 0 0,0 0-18 0 0,0 0-7 0 0,0 0 0 0 0,0 0-18 0 0,-24 8-3725 0 0,12 0 1102 0 0,0 1-3635 0 0,5-5-1934 0 0</inkml:trace>
  <inkml:trace contextRef="#ctx0" brushRef="#br0" timeOffset="4518.004">905 1171 9338 0 0,'0'0'1963'0'0,"0"0"-684"0"0,0 0-321 0 0,0 0 219 0 0,0 0 275 0 0,0 0 10 0 0,0 0-172 0 0,0 0-259 0 0,0 0-258 0 0,0 0-169 0 0,0 0-129 0 0,0 0-107 0 0,32-5-76 0 0,98-18-82 0 0,19-8-788 0 0,-131 26-689 0 0,-6 2-1799 0 0,-3 0-3501 0 0,-5-1-4507 0 0</inkml:trace>
  <inkml:trace contextRef="#ctx0" brushRef="#br0" timeOffset="5130.891">1485 751 10914 0 0,'0'0'1910'0'0,"0"0"-514"0"0,0 0-298 0 0,0 0 93 0 0,0 0 66 0 0,0 0-42 0 0,0 0-164 0 0,0 0-205 0 0,0 0-179 0 0,0 0-126 0 0,0 0-96 0 0,0 0-84 0 0,33-17-28 0 0,101-53-17 0 0,-41 40 498 0 0,-27 26-373 0 0,-63 5-430 0 0,-1 1 0 0 0,0 0-1 0 0,0 0 1 0 0,-1 0 0 0 0,1 0 0 0 0,0 0 0 0 0,-1 0 0 0 0,1 0-1 0 0,-1 1 1 0 0,0-1 0 0 0,1 0 0 0 0,-1 1 0 0 0,0-1 0 0 0,-1 1-1 0 0,1-1 1 0 0,0 1 0 0 0,-1 0 0 0 0,1-1 0 0 0,-1 1 0 0 0,0 0-1 0 0,0-1 1 0 0,0 1 0 0 0,0 0 0 0 0,-1-1 0 0 0,1 1 0 0 0,-1 0-1 0 0,1-1 1 0 0,-1 1 0 0 0,0-1 0 0 0,0 1 0 0 0,0-1 0 0 0,0 0-1 0 0,-1 2-10 0 0,-101 146 52 0 0,101-149-54 0 0,1 0-1 0 0,-1 1 0 0 0,1-1 0 0 0,0 1 0 0 0,0-1 0 0 0,0 1 1 0 0,0 0-1 0 0,0-1 0 0 0,0 1 0 0 0,0 0 0 0 0,0 0 0 0 0,1-1 1 0 0,-1 1-1 0 0,1 0 0 0 0,-1 0 0 0 0,1 0 0 0 0,0 0 1 0 0,0 0-1 0 0,0 0 0 0 0,0 0 0 0 0,0 0 0 0 0,0 0 0 0 0,0-1 1 0 0,1 1-1 0 0,-1 0 0 0 0,1 0 0 0 0,-1 0 0 0 0,1 0 0 0 0,0 0 1 0 0,0-1-1 0 0,-1 1 0 0 0,1 0 0 0 0,1-1 0 0 0,-1 1 1 0 0,0-1-1 0 0,0 1 0 0 0,0-1 0 0 0,1 1 0 0 0,-1-1 0 0 0,1 0 1 0 0,-1 0-1 0 0,1 0 0 0 0,0 0 0 0 0,-1 0 0 0 0,1 0 0 0 0,0 0 1 0 0,0 0-1 0 0,-1-1 0 0 0,1 1 0 0 0,0-1 0 0 0,1 1 3 0 0,134 68 135 0 0,-135-67-115 0 0,0-1 0 0 0,1 1 0 0 0,-1 0 0 0 0,0 0 0 0 0,0 0 0 0 0,0 0 1 0 0,0 0-1 0 0,-1 1 0 0 0,1-1 0 0 0,-1 0 0 0 0,1 1 0 0 0,-1-1 0 0 0,0 1 0 0 0,0 0 0 0 0,0-1 0 0 0,0 1 0 0 0,0 0 0 0 0,-1 0 0 0 0,1-1 0 0 0,-1 1 1 0 0,0 0-1 0 0,1 0 0 0 0,-2 0 0 0 0,1 0 0 0 0,0 0 0 0 0,0-1 0 0 0,-1 1 0 0 0,0 0 0 0 0,1 0 0 0 0,-1-1 0 0 0,0 1 0 0 0,0 0 0 0 0,-1-1 0 0 0,1 1 0 0 0,0-1 1 0 0,-1 1-1 0 0,0-1-20 0 0,-71 79 515 0 0,61-72-530 0 0,0 0 0 0 0,0-1 0 0 0,-1-1 0 0 0,0 0 1 0 0,0-1-1 0 0,0 0 0 0 0,-1-1 0 0 0,0 0 0 0 0,-2-1 15 0 0,-45 4-2607 0 0,58-19-8946 0 0,3 4 113 0 0</inkml:trace>
  <inkml:trace contextRef="#ctx0" brushRef="#br0" timeOffset="5421.476">2222 814 2985 0 0,'0'0'4407'0'0,"0"0"-2078"0"0,0 0-880 0 0,0 0-196 0 0,0 0-89 0 0,0 0-107 0 0,0 0-175 0 0,-23 36-214 0 0,-68 114-197 0 0,50-64 13 0 0,39-82-446 0 0,1-1 1 0 0,0 1-1 0 0,-1-1 1 0 0,1 1-1 0 0,1-1 1 0 0,-1 1-1 0 0,0 0 1 0 0,1 0-1 0 0,0-1 1 0 0,0 1-1 0 0,0 0 1 0 0,0-1-1 0 0,0 1 1 0 0,1 0-1 0 0,0 0 1 0 0,0-1-1 0 0,0 1 1 0 0,0-1-1 0 0,0 1 1 0 0,1-1-1 0 0,-1 1 1 0 0,1-1-1 0 0,0 0 1 0 0,0 0-1 0 0,0 0 1 0 0,1 0-1 0 0,-1 0 1 0 0,1-1-1 0 0,0 1 1 0 0,-1-1-1 0 0,1 1 1 0 0,0-1-1 0 0,1 0 1 0 0,-1 0-1 0 0,0 0 1 0 0,0-1-1 0 0,1 1 1 0 0,-1-1-1 0 0,1 0 1 0 0,-1 0-1 0 0,1 0 1 0 0,0 0-1 0 0,3 0-38 0 0,4-1 387 0 0,0 0 0 0 0,0-1 0 0 0,-1 0 0 0 0,1-1 0 0 0,0 0 0 0 0,0-1 0 0 0,-1 0 0 0 0,0-1 0 0 0,1 0 0 0 0,-1 0 0 0 0,-1-1 0 0 0,1 0 0 0 0,-1-1 0 0 0,0 0 0 0 0,0-1 0 0 0,0 0 0 0 0,-1 0 0 0 0,4-6-387 0 0,1 1 242 0 0,-1-1 0 0 0,-1-1 0 0 0,0 0 1 0 0,-1 0-1 0 0,-1-1 0 0 0,0-1 0 0 0,-1 1 0 0 0,0-1 1 0 0,-1-1-1 0 0,-1 1 0 0 0,0-7-242 0 0,-4 18-18 0 0,0 0 1 0 0,0-1-1 0 0,-1 0 0 0 0,0 1 1 0 0,0-1-1 0 0,0 0 1 0 0,-1 0-1 0 0,0 0 0 0 0,0 1 1 0 0,0-1-1 0 0,-1 0 0 0 0,0 0 1 0 0,0 1-1 0 0,-1-1 0 0 0,1 0 1 0 0,-1 1-1 0 0,0-1 0 0 0,-1 1 1 0 0,1 0-1 0 0,-1 0 0 0 0,0 0 1 0 0,-1 0-1 0 0,1 0 0 0 0,-1 1 1 0 0,0-1-1 0 0,0 1 0 0 0,0 0 1 0 0,0 1-1 0 0,-1-1 1 0 0,0 1-1 0 0,1-1 0 0 0,-1 1 1 0 0,-1 1-1 0 0,1-1 0 0 0,0 1 1 0 0,-1 0-1 0 0,1 0 0 0 0,-3 0 18 0 0,-63 15-2513 0 0,50-1-861 0 0,-1 3-3436 0 0,8-4-5439 0 0</inkml:trace>
  <inkml:trace contextRef="#ctx0" brushRef="#br0" timeOffset="5819.932">2652 611 2841 0 0,'0'0'2628'0'0,"0"0"-1057"0"0,0 0-305 0 0,0 0 102 0 0,0 0 110 0 0,0 0-58 0 0,0 0-217 0 0,0 0-287 0 0,0 0-232 0 0,0 0-128 0 0,0 0-54 0 0,0 0-33 0 0,0 0-61 0 0,-18 27-45 0 0,-56 85-55 0 0,73-111-287 0 0,-1 0-1 0 0,1 0 0 0 0,-1 0 1 0 0,1 0-1 0 0,-1 1 0 0 0,1-1 1 0 0,0 1-1 0 0,-1-1 0 0 0,1 1 1 0 0,0-1-1 0 0,0 1 0 0 0,0 0 1 0 0,0 0-1 0 0,1-1 0 0 0,-1 1 1 0 0,0 0-1 0 0,1 0 0 0 0,-1 0 1 0 0,1 0-1 0 0,0 0 0 0 0,-1 0 1 0 0,1 0-1 0 0,0 0 1 0 0,0 0-1 0 0,1 0 0 0 0,-1 0 1 0 0,0 0-1 0 0,0-1 0 0 0,1 1 1 0 0,0 0-1 0 0,-1 0 0 0 0,1 0 1 0 0,0 0-1 0 0,0-1 0 0 0,0 1 1 0 0,0 0-1 0 0,0-1 0 0 0,0 1 1 0 0,0 0-1 0 0,0-1 0 0 0,1 0 1 0 0,-1 1-1 0 0,1-1 0 0 0,-1 0 1 0 0,1 0-1 0 0,1 1-20 0 0,4 3 172 0 0,0-2 51 0 0,0-1-1 0 0,0 0 1 0 0,0 0 0 0 0,0-1-1 0 0,0 0 1 0 0,0 0-1 0 0,1-1 1 0 0,-1 0-1 0 0,0 0 1 0 0,0 0-1 0 0,1-1 1 0 0,-1 0-1 0 0,0-1 1 0 0,0 0-1 0 0,0 0 1 0 0,-1 0-1 0 0,1-1 1 0 0,0 0-1 0 0,-1 0 1 0 0,1 0 0 0 0,-1-1-1 0 0,0 0 1 0 0,-1-1-1 0 0,1 1 1 0 0,-1-1-1 0 0,1 0 1 0 0,-1 0-1 0 0,-1-1 1 0 0,4-4-223 0 0,-3 5 105 0 0,-1-1-1 0 0,0 1 1 0 0,0-1 0 0 0,0 0 0 0 0,-1-1-1 0 0,1 1 1 0 0,-2 0 0 0 0,1-1 0 0 0,-1 0-1 0 0,0 1 1 0 0,0-1 0 0 0,-1 0 0 0 0,1 0-1 0 0,-2 0 1 0 0,1 0 0 0 0,-1 0 0 0 0,0 0-1 0 0,0 0 1 0 0,-1-1 0 0 0,-1-1-105 0 0,1 4-30 0 0,-1 1 0 0 0,0 0 0 0 0,0 0 0 0 0,0 0 0 0 0,0 0 0 0 0,-1 0 0 0 0,0 0 0 0 0,1 0 0 0 0,-1 1 0 0 0,-1 0 0 0 0,1-1 0 0 0,0 1 0 0 0,-1 0 0 0 0,0 1 0 0 0,1-1 0 0 0,-1 1 0 0 0,0 0 0 0 0,-1 0 0 0 0,1 0 1 0 0,0 0-1 0 0,0 0 0 0 0,-1 1 0 0 0,1 0 0 0 0,-1 0 0 0 0,1 0 0 0 0,-1 1 0 0 0,1 0 0 0 0,-2-1 30 0 0,-48 10-7959 0 0,43-2-3928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2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14851 0 0,'0'0'2367'0'0,"0"0"-1225"0"0,0 0-565 0 0,0 0-70 0 0,0 0 29 0 0,0 0-6 0 0,0 0-90 0 0,0 0-157 0 0,0 0-127 0 0,0 0-88 0 0,0 0-32 0 0,0 0-11 0 0,5 0-28 0 0,18-3-39 0 0,-23 3 3 0 0,0 0 24 0 0,0 0 34 0 0,0 0 14 0 0,0 0 18 0 0,0 0 30 0 0,0 0 38 0 0,0 0 32 0 0,0 0 26 0 0,0 0 28 0 0,0 0 21 0 0,23 4 2177 0 0,26 4-1454 0 0,1-1 0 0 0,-1-3 0 0 0,1-2 0 0 0,0-2 1 0 0,18-4-950 0 0,47 1 554 0 0,41 15-33 0 0,-141-6-664 0 0,-23-6-2025 0 0,3-4 485 0 0,2 2-2715 0 0,-1 1-8017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0:46.4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1 288 6137 0 0,'0'0'4008'0'0,"0"0"-2169"0"0,0 0-759 0 0,0 0-166 0 0,0 0-46 0 0,0 0 63 0 0,0 0-12 0 0,0 0-113 0 0,0 0-169 0 0,0 0-183 0 0,0 0-104 0 0,0 0 4 0 0,0 0 61 0 0,6-15 33 0 0,59-113 1271 0 0,28-4 275 0 0,-92 131-1990 0 0,0 0-1 0 0,0 0 1 0 0,0 0 0 0 0,0 0-1 0 0,0 0 1 0 0,0 0 0 0 0,0 1-1 0 0,0-1 1 0 0,0 0-1 0 0,0 1 1 0 0,0-1 0 0 0,0 1-1 0 0,1-1 1 0 0,-1 1 0 0 0,0 0-1 0 0,0-1 1 0 0,1 1-1 0 0,-1 0 1 0 0,0 0 0 0 0,0 0-1 0 0,1 0 1 0 0,-1 0 0 0 0,0 0-1 0 0,1 0 1 0 0,-1 0 0 0 0,0 0-1 0 0,0 1 1 0 0,1-1-1 0 0,-1 1 1 0 0,0-1 0 0 0,0 1-1 0 0,0-1 1 0 0,0 1 0 0 0,1-1-1 0 0,-1 1 1 0 0,0 0-1 0 0,0 0 1 0 0,0 0 0 0 0,-1 0-1 0 0,1 0 1 0 0,0-1 0 0 0,0 2-1 0 0,0-1-3 0 0,37 49 983 0 0,11 78 201 0 0,-21-101-2020 0 0,-15-25-2462 0 0,1-1-4468 0 0,-9-1-3969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0:43.8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155 1983 1240 0 0,'0'0'2131'0'0,"0"0"-636"0"0,0 0-134 0 0,0 0 218 0 0,0 0 158 0 0,0 0-19 0 0,0 0-204 0 0,0 0-286 0 0,0 0-241 0 0,0 0-172 0 0,0 0-96 0 0,0 0-49 0 0,10-12 1191 0 0,92-146 826 0 0,46-55-1512 0 0,-112 144-600 0 0,-18 124 338 0 0,39 80-494 0 0,-36-122-2398 0 0,-11-15-8975 0 0,-7-2-625 0 0</inkml:trace>
  <inkml:trace contextRef="#ctx0" brushRef="#br0" timeOffset="1215.902">61 329 3153 0 0,'0'0'2129'0'0,"0"0"-620"0"0,0 0-210 0 0,0 0 53 0 0,0 0 23 0 0,0 0-151 0 0,0 0-310 0 0,0 0-329 0 0,0 0-229 0 0,0 0 23 0 0,0 0 94 0 0,3 3 102 0 0,-1 0-383 0 0,1 0-1 0 0,0-1 0 0 0,0 0 1 0 0,0 0-1 0 0,0 0 0 0 0,1 0 1 0 0,-1 0-1 0 0,0 0 0 0 0,1-1 1 0 0,-1 0-1 0 0,1 0 0 0 0,-1 0 1 0 0,1 0-1 0 0,0 0 0 0 0,0-1 1 0 0,-1 1-1 0 0,4-1-191 0 0,2-1 204 0 0,1 1 0 0 0,-1-1 0 0 0,0-1 0 0 0,1 0 0 0 0,-1 0 0 0 0,0-1 0 0 0,0 0 0 0 0,0-1 0 0 0,-1 0 0 0 0,1 0 0 0 0,-1-1-1 0 0,0 0 1 0 0,0-1 0 0 0,0 1 0 0 0,-1-1 0 0 0,7-7-204 0 0,-5 5 68 0 0,1 0 0 0 0,-1 0 1 0 0,-1 0-1 0 0,0-1 0 0 0,0-1 0 0 0,-1 1 0 0 0,0-1 0 0 0,0-1 0 0 0,-1 1 0 0 0,0-1 0 0 0,-1 0 0 0 0,-1 0 0 0 0,0-1 0 0 0,0 1 1 0 0,-1-1-1 0 0,0 0 0 0 0,-1 0 0 0 0,-1 0 0 0 0,0 0 0 0 0,0 0 0 0 0,-1-1-68 0 0,-2 8-63 0 0,-1 1 0 0 0,0 0 1 0 0,0 0-1 0 0,0 0 0 0 0,0 0 0 0 0,-1 1 1 0 0,1-1-1 0 0,-1 1 0 0 0,0 0 0 0 0,0 0 0 0 0,0 1 1 0 0,0-1-1 0 0,-1 1 0 0 0,1-1 0 0 0,-1 1 1 0 0,0 1-1 0 0,1-1 0 0 0,-1 1 0 0 0,0 0 0 0 0,0 0 1 0 0,0 0-1 0 0,0 1 0 0 0,0-1 0 0 0,1 1 1 0 0,-1 0-1 0 0,0 1 0 0 0,0-1 0 0 0,-5 2 63 0 0,-3 3-203 0 0,0 0 0 0 0,-1 1 0 0 0,2 1-1 0 0,-1 0 1 0 0,1 0 0 0 0,0 2 0 0 0,0-1 0 0 0,1 1 0 0 0,1 1-1 0 0,-1 0 1 0 0,-3 6 203 0 0,3-5 30 0 0,-1 0 1 0 0,2 1-1 0 0,0 1 0 0 0,0 0 0 0 0,1 0 0 0 0,1 1 1 0 0,0 0-1 0 0,1 0 0 0 0,1 1 0 0 0,0 0 1 0 0,1 0-1 0 0,0 0 0 0 0,1 1 0 0 0,1-1 1 0 0,0 1-1 0 0,2 0 0 0 0,0 0 0 0 0,0 5-30 0 0,2-16 81 0 0,0 1-1 0 0,0-1 0 0 0,0 1 0 0 0,0-1 1 0 0,1 1-1 0 0,0-1 0 0 0,0 0 0 0 0,1 0 1 0 0,-1 0-1 0 0,1 0 0 0 0,0 0 1 0 0,1-1-1 0 0,-1 0 0 0 0,1 1 0 0 0,0-1 1 0 0,0 0-1 0 0,0 0 0 0 0,0-1 0 0 0,1 0 1 0 0,-1 1-1 0 0,1-1 0 0 0,0-1 1 0 0,0 1-1 0 0,0-1 0 0 0,0 0 0 0 0,2 0-80 0 0,7 4 152 0 0,0-2 0 0 0,0 0-1 0 0,1 0 1 0 0,0-2-1 0 0,0 0 1 0 0,0 0-1 0 0,0-1 1 0 0,0-1 0 0 0,4-1-152 0 0,-10 0 46 0 0,1 0 0 0 0,-1-1 0 0 0,0 0 0 0 0,1-1 0 0 0,-1 0 0 0 0,0 0 0 0 0,0-1 1 0 0,-1 0-1 0 0,1 0 0 0 0,-1-1 0 0 0,0 0 0 0 0,6-5-46 0 0,-5-22-1583 0 0,-11 19-8776 0 0,-1 10-1268 0 0</inkml:trace>
  <inkml:trace contextRef="#ctx0" brushRef="#br0" timeOffset="1855.885">528 359 10210 0 0,'0'0'1633'0'0,"0"0"-507"0"0,0 0-197 0 0,0 0 58 0 0,0 0-30 0 0,0 0-147 0 0,0 0-233 0 0,0 0-241 0 0,0 0-116 0 0,0 0-61 0 0,0 0-31 0 0,0 0-20 0 0,0 0 1 0 0,-9 26 9 0 0,-41 125 32 0 0,29-60 74 0 0,23-80 1198 0 0,12-43 654 0 0,-11 24-2445 0 0,71-180 1169 0 0,-30 101-704 0 0,-44 86-64 0 0,6 30-641 0 0,5 4 910 0 0,-9-25-276 0 0,0-1 1 0 0,0 0-1 0 0,0 0 1 0 0,1 0-1 0 0,0 0 1 0 0,0 0-1 0 0,1 0 1 0 0,0-1-1 0 0,0 0 1 0 0,1 0-1 0 0,-1 0 1 0 0,1 0-1 0 0,1-1 1 0 0,-1 1-1 0 0,1-1 1 0 0,0-1-1 0 0,0 1 1 0 0,4 1-26 0 0,26-2 1087 0 0,-3-90-50 0 0,-32 80-1615 0 0,1-32 1381 0 0,-3 25-3337 0 0,-1 1-3678 0 0,2 9-5203 0 0</inkml:trace>
  <inkml:trace contextRef="#ctx0" brushRef="#br0" timeOffset="-2031.322">96 2505 16 0 0,'0'0'815'0'0,"0"0"-167"0"0,0 0 95 0 0,0 0 149 0 0,0 0 152 0 0,0 0 14 0 0,0 0-33 0 0,0 0-3 0 0,0 0-105 0 0,0 0-51 0 0,0 0-26 0 0,0 0-17 0 0,0 0 1 0 0,11 7-30 0 0,34 20-64 0 0,2-20 1587 0 0,-38-9-2011 0 0,0 1 0 0 0,-1-2 0 0 0,1 1 0 0 0,-1-1 0 0 0,0-1 0 0 0,1 1 1 0 0,-2-1-1 0 0,1-1 0 0 0,0 0 0 0 0,-1 0 0 0 0,2-1-306 0 0,10-6 551 0 0,-7 3-348 0 0,-1 1 0 0 0,1-1 0 0 0,-2-1 0 0 0,1 0 0 0 0,-1-1 0 0 0,-1 1 0 0 0,0-2 0 0 0,0 0 0 0 0,-1 0 0 0 0,-1 0 0 0 0,0-1 0 0 0,-1 0 0 0 0,0 0 0 0 0,2-10-203 0 0,-6 18 8 0 0,-1 1 0 0 0,0-1-1 0 0,0 1 1 0 0,0-1 0 0 0,0 1 0 0 0,-1-1-1 0 0,1 0 1 0 0,-1 0 0 0 0,-1 1 0 0 0,1-1-1 0 0,-1 0 1 0 0,1 1 0 0 0,-1-1 0 0 0,-1 1-1 0 0,1-1 1 0 0,-1 1 0 0 0,1-1 0 0 0,-1 1-1 0 0,-1 0 1 0 0,1 0 0 0 0,0 0 0 0 0,-1 0 0 0 0,0 0-1 0 0,0 0 1 0 0,0 1 0 0 0,-1 0 0 0 0,1-1-1 0 0,-1 1 1 0 0,1 1 0 0 0,-1-1 0 0 0,0 0-1 0 0,0 1 1 0 0,-1 0-8 0 0,-2-2-91 0 0,-1 1-1 0 0,1 0 1 0 0,-1 0 0 0 0,0 1-1 0 0,0 0 1 0 0,0 0 0 0 0,0 1-1 0 0,0 0 1 0 0,-1 1 0 0 0,1-1-1 0 0,0 2 1 0 0,0-1 0 0 0,-1 1-1 0 0,1 0 1 0 0,0 1 0 0 0,0 0-1 0 0,0 0 1 0 0,1 1 0 0 0,-1 0-1 0 0,0 0 1 0 0,1 1 0 0 0,0 0-1 0 0,0 0 1 0 0,0 1 0 0 0,0-1 0 0 0,1 2-1 0 0,0-1 1 0 0,0 1 0 0 0,0 0-1 0 0,0 0 1 0 0,-1 3 91 0 0,-5 3 52 0 0,0 1 0 0 0,1 0 0 0 0,0 1 0 0 0,1 0 0 0 0,0 1 0 0 0,2 0 0 0 0,-1 0 0 0 0,2 1 0 0 0,0 0 0 0 0,1 1 0 0 0,-2 8-52 0 0,5-8 143 0 0,-1 0 1 0 0,2 1-1 0 0,1-1 1 0 0,0 1-1 0 0,1 0 1 0 0,1-1-1 0 0,0 1 1 0 0,2-1-1 0 0,0 1 1 0 0,1-1-1 0 0,1 4-143 0 0,-2-13 101 0 0,0 1 0 0 0,1-1 0 0 0,0 1 0 0 0,0-1 0 0 0,1 0 0 0 0,0-1 0 0 0,0 1 0 0 0,0-1-1 0 0,1 0 1 0 0,1-1 0 0 0,-1 1 0 0 0,1-1 0 0 0,0 0 0 0 0,0-1 0 0 0,0 0 0 0 0,1 0 0 0 0,0 0 0 0 0,0-1-1 0 0,0 0 1 0 0,1-1 0 0 0,-1 0 0 0 0,8 2-101 0 0,148 10 746 0 0,-163-15-760 0 0,-1 0-2 0 0,0 0-10 0 0,0 0-64 0 0,-22-1-4792 0 0,17 2-423 0 0,-1-1-6140 0 0</inkml:trace>
  <inkml:trace contextRef="#ctx0" brushRef="#br0" timeOffset="-1237.283">672 2520 8362 0 0,'0'0'1771'0'0,"0"0"-466"0"0,0 0-207 0 0,0 0 32 0 0,0 0 11 0 0,0 0-155 0 0,0 0-259 0 0,0 0-186 0 0,0 0-121 0 0,0 0-36 0 0,0 0-30 0 0,0 0-80 0 0,0 0-40 0 0,-3 12 4 0 0,-15 72 481 0 0,-9-6 88 0 0,-4 38-563 0 0,31-115-228 0 0,0-1 13 0 0,33 4 1744 0 0,56-1-957 0 0,-48-10-636 0 0,-40 7-175 0 0,-1 0-7 0 0,0 0 14 0 0,0 0 18 0 0,0 0-36 0 0,0 0-36 0 0,-11 0-5964 0 0,8 0 168 0 0,0 0-4880 0 0</inkml:trace>
  <inkml:trace contextRef="#ctx0" brushRef="#br0" timeOffset="-799.904">444 2627 4265 0 0,'0'0'2444'0'0,"0"0"-629"0"0,0 0-289 0 0,0 0-2 0 0,0 0 2 0 0,0 0-128 0 0,0 0-229 0 0,0 0-247 0 0,0 0-251 0 0,0 0-165 0 0,0 0-123 0 0,0 0-89 0 0,0 0-62 0 0,21 0 747 0 0,98-23 370 0 0,-49 9-1365 0 0,-22 4-5594 0 0,-40 9-4158 0 0</inkml:trace>
  <inkml:trace contextRef="#ctx0" brushRef="#br0" timeOffset="28597.445">841 2137 0 0 0,'0'0'711'0'0,"0"0"40"0"0,0 0 71 0 0,0 0 79 0 0,1 0 1715 0 0,2 1 9898 0 0,-1-2-13484 0 0,70-87 2233 0 0,14-4-511 0 0,11-8 143 0 0,-66 78-798 0 0,17-15 266 0 0,6-11-56 0 0,-45 42-220 0 0,0-1-1 0 0,0-1 1 0 0,-1 1 0 0 0,0-1 0 0 0,0-1 0 0 0,0 1 0 0 0,-1-1-1 0 0,-1-1 1 0 0,0 1 0 0 0,1-1-87 0 0,32-46 583 0 0,11-6-371 0 0,-31 40 176 0 0,22-26-133 0 0,-26 30-177 0 0,-15 17-90 0 0,1 1 23 0 0,-1 0 1 0 0,0 0-16 0 0,0 0-7 0 0,0 0-9 0 0,39-32-118 0 0,-39 30 161 0 0,0 1 0 0 0,0-1 1 0 0,0 1-1 0 0,-1 0 0 0 0,1-1 1 0 0,0 1-1 0 0,0-1 0 0 0,-1 1 1 0 0,1 0-1 0 0,-1-1 0 0 0,1 1 1 0 0,-1 0-1 0 0,0-1 0 0 0,1 1 1 0 0,-1 0-1 0 0,0 0 0 0 0,0-1 1 0 0,0 1-1 0 0,0 0 0 0 0,0 0 1 0 0,0 0-1 0 0,0 0 0 0 0,0 1 1 0 0,-1-1-1 0 0,1 0 0 0 0,0 0 1 0 0,0 1-1 0 0,-1-1 0 0 0,1 0 1 0 0,0 1-1 0 0,-1 0 0 0 0,1-1 1 0 0,-1 1-1 0 0,0 0-23 0 0,-6-5 100 0 0,-47-24 175 0 0,35 14 61 0 0,-22-19 85 0 0,9 2-138 0 0,-2-2 88 0 0,-83-65 428 0 0,74 40-358 0 0,-3 8-102 0 0,28 39-287 0 0,-25-38 159 0 0,9 12-37 0 0,4 8-126 0 0,-1-17 144 0 0,-19-6-109 0 0,-12-1-42 0 0,32 32 42 0 0,-4-19-474 0 0,14 151 179 0 0,2-35 216 0 0,20-46-268 0 0,3-30 271 0 0,0 1-1 0 0,1-1 0 0 0,-1 0 1 0 0,0-1-1 0 0,0 1 1 0 0,0-1-1 0 0,0 1 1 0 0,0-1-1 0 0,-1 0 0 0 0,1-1 1 0 0,0 1-1 0 0,-1-1 1 0 0,0 1-1 0 0,1-1 0 0 0,-1 0 1 0 0,0-1-7 0 0,90-66 68 0 0,26-26-147 0 0,-82 68 109 0 0,-39 26 32 0 0,-42 14-143 0 0,-115 20 162 0 0,88-21-1385 0 0,70-11 953 0 0,-10 12-4436 0 0,10-2-5420 0 0,1-9-751 0 0</inkml:trace>
  <inkml:trace contextRef="#ctx0" brushRef="#br0" timeOffset="30518.786">819 2045 0 0 0,'0'0'327'0'0,"0"0"358"0"0,0 0 134 0 0,0 0-13 0 0,0 0-96 0 0,0 0-81 0 0,0 0-40 0 0,0 0 63 0 0,0 0 134 0 0,0 0 143 0 0,0 0 109 0 0,0 0 53 0 0,0 0 16 0 0,0 0-15 0 0,0 0-36 0 0,0 0-40 0 0,0 0-41 0 0,0 0-48 0 0,0 0-58 0 0,0 0-78 0 0,0 0-131 0 0,-5-23 1388 0 0,-6-111-96 0 0,12 93-1388 0 0,-1 40-533 0 0,11 2-159 0 0,70 46 409 0 0,-64-36-277 0 0,1 0 0 0 0,-1-2 0 0 0,2 0 0 0 0,-1-1 0 0 0,1-1 0 0 0,0 0 0 0 0,1-2 0 0 0,13 2-4 0 0,43 15 37 0 0,13 33-97 0 0,-77-48 2260 0 0,-53 4-2104 0 0,-98 23 168 0 0,21-23 153 0 0,78-4 78 0 0,40-7-395 0 0,-10-2 341 0 0,7 1-3240 0 0,10-6-3279 0 0,-7 7 3010 0 0,2-1-8166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3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573 40 0 0 0,'0'0'775'0'0,"0"0"353"0"0,0 0 100 0 0,0 0-71 0 0,0 0-135 0 0,0 0-97 0 0,0 0-1 0 0,0 0 65 0 0,0 0 68 0 0,4 0 2495 0 0,-1 0 9791 0 0,-21-11-13040 0 0,-9-1-7 0 0,10 7-253 0 0,0 1 0 0 0,-1 1 0 0 0,0 1 1 0 0,1 0-1 0 0,-1 1 0 0 0,0 1 0 0 0,1 1 0 0 0,-1 1 0 0 0,0 0 1 0 0,1 1-1 0 0,-1 1 0 0 0,1 0 0 0 0,0 1 0 0 0,-1 2-43 0 0,2-2 13 0 0,0 1 0 0 0,1 1 0 0 0,0 0 0 0 0,0 1 0 0 0,1 1 0 0 0,0 0 0 0 0,1 0 0 0 0,0 2 0 0 0,0 0 0 0 0,1 0 0 0 0,0 1 0 0 0,1 1 0 0 0,1 0 0 0 0,0 0 0 0 0,1 1 0 0 0,0 0 0 0 0,1 0-1 0 0,0 1 1 0 0,1 0 0 0 0,1 1 0 0 0,1 0 0 0 0,0 0 0 0 0,1 0 0 0 0,1 0 0 0 0,-1 13-13 0 0,2-22 1 0 0,1 0 0 0 0,0 0 1 0 0,1 0-1 0 0,-1 0 0 0 0,1 0 0 0 0,1 1 0 0 0,0-1 0 0 0,0 0 0 0 0,0 0 0 0 0,1 0 0 0 0,0 0 0 0 0,0 0 0 0 0,1-1 1 0 0,-1 1-1 0 0,2-1 0 0 0,-1 1 0 0 0,1-1 0 0 0,0 0 0 0 0,0 0 0 0 0,0-1 0 0 0,1 1 0 0 0,0-1 0 0 0,0 0 0 0 0,0 0 1 0 0,1-1-1 0 0,0 1 0 0 0,0-1 0 0 0,0-1 0 0 0,0 1 0 0 0,0-1 0 0 0,1 0 0 0 0,0 0 0 0 0,1 0-1 0 0,1-2 32 0 0,-1 1 0 0 0,0-1 0 0 0,1-1 0 0 0,-1 1 0 0 0,1-1-1 0 0,-1-1 1 0 0,0 0 0 0 0,1 0 0 0 0,-1 0 0 0 0,0-1 0 0 0,0 0 0 0 0,0-1 0 0 0,0 0-1 0 0,0 0 1 0 0,-1-1 0 0 0,1 0 0 0 0,-1 0 0 0 0,0-1 0 0 0,0 1 0 0 0,5-6-32 0 0,25-22 71 0 0,-1-1 0 0 0,-2-2 0 0 0,-2-1 1 0 0,-1-2-1 0 0,-2-1 0 0 0,-2-1 0 0 0,10-20-71 0 0,1-28 129 0 0,-37 79-60 0 0,-1 10-129 0 0,0 14-116 0 0,-2 3 191 0 0,2-1-1 0 0,0 0 1 0 0,1 0 0 0 0,1 1-1 0 0,0-1 1 0 0,1 0 0 0 0,1-1 0 0 0,1 1-1 0 0,1-1 1 0 0,0 1 0 0 0,0-1 0 0 0,2-1-1 0 0,0 0 1 0 0,1 0 0 0 0,0 0 0 0 0,2-1-1 0 0,-1-1 1 0 0,2 0 0 0 0,-1 0 0 0 0,14 10-15 0 0,13-5 108 0 0,-38-18-96 0 0,0 0 8 0 0,0 0 26 0 0,0 0 24 0 0,0 0 7 0 0,0 0-4 0 0,0 0-7 0 0,0 0-24 0 0,0 0 9 0 0,0 0-3 0 0,0 0 1 0 0,0 0 21 0 0,0 0-30 0 0,0 0 2 0 0,0 0-28 0 0,0 0-17 0 0,0 0 12 0 0,0 0 22 0 0,0 0 10 0 0,0 0-6 0 0,0 0 14 0 0,0 0-22 0 0,0 0 1 0 0,0 0-9 0 0,0 0-27 0 0,0 0 5 0 0,0 0 28 0 0,0 0 3 0 0,0 0-14 0 0,0 0-4 0 0,0 0-10 0 0,0 0 8 0 0,0 0-5 0 0,0 0 16 0 0,0 0-30 0 0,0 0-34 0 0,0 0 27 0 0,0 0 9 0 0,0 0-2 0 0,0 0 10 0 0,0 0-16 0 0,0 0-2 0 0,0 0-13 0 0,0 0-41 0 0,0 0-35 0 0,0 0-79 0 0,0 0-109 0 0,-3-8-3609 0 0,0 5 592 0 0,2-1-4478 0 0,-1 0-4789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4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4 211 5953 0 0,'0'0'1153'0'0,"0"0"51"0"0,0 0 263 0 0,0 0 282 0 0,0 0 79 0 0,0 0-133 0 0,0 0-250 0 0,0 0-302 0 0,0 0-271 0 0,0 0-200 0 0,0 0-173 0 0,0 0-117 0 0,0 0-65 0 0,-3-2-86 0 0,3 2-210 0 0,1-1 0 0 0,-1 1 0 0 0,0 0-1 0 0,0 0 1 0 0,0 0 0 0 0,0-1 0 0 0,0 1 0 0 0,0 0 0 0 0,1 0 0 0 0,-1-1 0 0 0,0 1 0 0 0,0 0 0 0 0,0 0 0 0 0,0-1 0 0 0,0 1 0 0 0,0 0 0 0 0,0-1-1 0 0,0 1 1 0 0,0 0 0 0 0,0 0 0 0 0,0-1 0 0 0,0 1 0 0 0,0 0 0 0 0,-1 0 0 0 0,1-1 0 0 0,0 1 0 0 0,0 0 0 0 0,0 0 0 0 0,0 0 0 0 0,0-1 0 0 0,0 1 0 0 0,-1 0-1 0 0,1 0 1 0 0,0 0 0 0 0,0-1 0 0 0,0 1-21 0 0,48 7 1031 0 0,1-3 1 0 0,1-1-1 0 0,-1-3 0 0 0,24-4-1031 0 0,219-6 3281 0 0,-296-4-3018 0 0,-66-42-13 0 0,-52-36-91 0 0,106 63-254 0 0,16 28-3 0 0,7-6-1207 0 0,38 6-3018 0 0,-28 2-1189 0 0,-3-1-6651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4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7442 0 0,'0'0'2375'0'0,"0"0"-236"0"0,0 0-84 0 0,0 0-49 0 0,0 0-219 0 0,0 0-300 0 0,0 0-364 0 0,0 0-318 0 0,0 0-209 0 0,0 0-126 0 0,0 0-63 0 0,0 0-49 0 0,-7 11 1015 0 0,86 1 2001 0 0,175-9-1977 0 0,-254-3-1390 0 0,0 0 5 0 0,0 0-32 0 0,0 0-5 0 0,0 0-30 0 0,0 0-29 0 0,0 0-25 0 0,0 0-74 0 0,0 0-97 0 0,-12 5-5685 0 0,8-3 57 0 0,1 2-5691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10138 0 0,'0'0'3325'0'0,"0"0"-1273"0"0,0 0-729 0 0,0 0-198 0 0,0 0-71 0 0,0 0-84 0 0,0 0-190 0 0,0 0-248 0 0,0 0-194 0 0,0 0-93 0 0,0 0 31 0 0,0 0 121 0 0,0 0 97 0 0,3 2 69 0 0,9 3-157 0 0,1-1-1 0 0,0-1 1 0 0,0 0 0 0 0,0 0 0 0 0,0-1 0 0 0,1-1 0 0 0,-1 0 0 0 0,1-1 0 0 0,-1 0 0 0 0,4-2-406 0 0,5 2 144 0 0,142 0-703 0 0,-162 2-265 0 0,-1-1-832 0 0,0 0-3397 0 0,0-1-7028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7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365 681 5529 0 0,'0'0'2042'0'0,"0"0"-607"0"0,0 0-264 0 0,0 0 81 0 0,0 0 136 0 0,0 0 33 0 0,0 0-114 0 0,0 0-208 0 0,0 0-266 0 0,0 0-225 0 0,0 0-150 0 0,-23-7-109 0 0,-71-20-20 0 0,29 20 637 0 0,55 8-887 0 0,0 1-1 0 0,0 1 1 0 0,0-1 0 0 0,0 1-1 0 0,1 1 1 0 0,0 0 0 0 0,-1 0-1 0 0,1 1 1 0 0,1 0 0 0 0,-1 1-1 0 0,1-1 1 0 0,0 2 0 0 0,0-1 0 0 0,1 1-1 0 0,-1 0 1 0 0,2 1 0 0 0,-1 0-1 0 0,1 0 1 0 0,0 0-79 0 0,4-5 0 0 0,0 0 0 0 0,1 1 0 0 0,-1-1 0 0 0,1 0-1 0 0,-1 1 1 0 0,1-1 0 0 0,0 1 0 0 0,0 0 0 0 0,0-1 0 0 0,1 1 0 0 0,0 0 0 0 0,-1-1 0 0 0,1 1 0 0 0,0 0 0 0 0,1 0-1 0 0,-1-1 1 0 0,1 1 0 0 0,0-1 0 0 0,-1 1 0 0 0,2 0 0 0 0,-1-1 0 0 0,0 1 0 0 0,1-1 0 0 0,-1 0 0 0 0,1 1-1 0 0,0-1 1 0 0,0 0 0 0 0,2 2 0 0 0,1-1 25 0 0,-1-1 0 0 0,0 0 0 0 0,0 0 0 0 0,1-1-1 0 0,0 1 1 0 0,-1-1 0 0 0,1 0 0 0 0,0 0 0 0 0,0-1-1 0 0,0 0 1 0 0,0 1 0 0 0,1-2 0 0 0,-1 1 0 0 0,0-1-1 0 0,3 1-24 0 0,6-4 135 0 0,-1-1 0 0 0,0 0 0 0 0,0 0 0 0 0,-1-1 0 0 0,1-1 0 0 0,-1 0-1 0 0,0-1 1 0 0,0 0 0 0 0,-1-1 0 0 0,0 0 0 0 0,-1-1 0 0 0,0 0 0 0 0,0-1-1 0 0,-1 0 1 0 0,0 0 0 0 0,6-10-135 0 0,13-16 98 0 0,-2-2 1 0 0,-1 0-1 0 0,-2-2 0 0 0,-2 0 1 0 0,-2-2-1 0 0,-1 0 0 0 0,0-8-98 0 0,-12 33 8 0 0,-1-1 0 0 0,-1 1 0 0 0,0-1 0 0 0,-1-1 0 0 0,-1 1 0 0 0,-1 0 0 0 0,-1-1 0 0 0,0 1 0 0 0,-2-7-8 0 0,2 21-19 0 0,-1 1 0 0 0,1-1 0 0 0,-1 1 0 0 0,0-1 0 0 0,0 1 0 0 0,0-1 0 0 0,0 1 0 0 0,-1 0 0 0 0,1 0-1 0 0,-1 0 1 0 0,0 0 0 0 0,0 0 0 0 0,0 0 0 0 0,0 0 0 0 0,-1 0 0 0 0,1 1 0 0 0,-1 0 0 0 0,1-1 0 0 0,-1 1 0 0 0,0 0 0 0 0,0 0-1 0 0,0 0 1 0 0,0 1 0 0 0,0-1 0 0 0,0 1 0 0 0,-1-1 0 0 0,1 1 0 0 0,-1 0 0 0 0,1 0 0 0 0,0 1 0 0 0,-1-1 0 0 0,0 1 0 0 0,1 0-1 0 0,-1 0 1 0 0,1 0 0 0 0,-1 0 0 0 0,1 0 0 0 0,-1 1 0 0 0,1 0 0 0 0,-1 0 0 0 0,1 0 0 0 0,0 0 0 0 0,-1 0 0 0 0,1 0-1 0 0,-1 2 20 0 0,-8 8-2 0 0,1 1 0 0 0,0 1 0 0 0,1 0 0 0 0,0 0-1 0 0,1 1 1 0 0,0 0 0 0 0,2 0 0 0 0,-1 1-1 0 0,2 0 1 0 0,0 1 0 0 0,1-1 0 0 0,0 1 0 0 0,1 0-1 0 0,1 0 1 0 0,1 1 0 0 0,0-1 0 0 0,1 1-1 0 0,1-1 1 0 0,0 1 0 0 0,2-1 0 0 0,0 3 2 0 0,2 0 34 0 0,1 0 1 0 0,0-1 0 0 0,2 0 0 0 0,0 0-1 0 0,1 0 1 0 0,0-1 0 0 0,2 0-1 0 0,0-1 1 0 0,1 0 0 0 0,0 0-1 0 0,7 5-34 0 0,107 100 347 0 0,-90-113-490 0 0,-26-37-1913 0 0,-7 18-148 0 0,0 2-1378 0 0,-1 3-2137 0 0,0 2-5369 0 0</inkml:trace>
  <inkml:trace contextRef="#ctx0" brushRef="#br0" timeOffset="391.741">823 401 10970 0 0,'0'0'2370'0'0,"0"0"-675"0"0,0 0-460 0 0,0 0-191 0 0,0 0-190 0 0,0 0-199 0 0,0 0-138 0 0,0 0-95 0 0,0 0-56 0 0,0 0 1 0 0,0 0-39 0 0,0 0-95 0 0,0 0-39 0 0,7 14-22 0 0,21 45-25 0 0,-4 45 291 0 0,-5 105-219 0 0,-20-209-206 0 0,1 1-1 0 0,0 0 1 0 0,-1 0-1 0 0,1-1 1 0 0,0 1-1 0 0,0 0 1 0 0,-1 0 0 0 0,1 0-1 0 0,0-1 1 0 0,0 1-1 0 0,0 0 1 0 0,0 0-1 0 0,0 0 1 0 0,0 0 0 0 0,0-1-1 0 0,0 1 1 0 0,1 0-1 0 0,-1 0 1 0 0,0 0-1 0 0,0-1 1 0 0,1 1 0 0 0,-1 0-1 0 0,0 0 1 0 0,1-1-1 0 0,-1 1 1 0 0,1 0-1 0 0,-1-1 1 0 0,1 1 0 0 0,-1-1-1 0 0,1 1 1 0 0,0 0-1 0 0,-1-1 1 0 0,1 1-1 0 0,-1-1 1 0 0,1 1 0 0 0,0-1-1 0 0,0 0 1 0 0,-1 1-1 0 0,1-1 1 0 0,0 0-1 0 0,0 0 1 0 0,-1 1 0 0 0,1-1-1 0 0,0 0 1 0 0,0 0-1 0 0,0 0 1 0 0,0 0-1 0 0,-1 0 1 0 0,1 0-1 0 0,0 0 1 0 0,0 0 0 0 0,0 0-1 0 0,-1 0 1 0 0,1-1-1 0 0,0 1 1 0 0,0 0-1 0 0,-1 0 1 0 0,1-1 0 0 0,1 1-13 0 0,18-26 317 0 0,0 0 0 0 0,-1-1 0 0 0,-2-1 0 0 0,-1-1 0 0 0,-1 0 0 0 0,-1-1 0 0 0,-1-3-317 0 0,15-27 144 0 0,120-240-14 0 0,-137 273-1209 0 0,-10 24-2451 0 0,-5 14-3619 0 0,4-11 7098 0 0,-2 7-11273 0 0</inkml:trace>
  <inkml:trace contextRef="#ctx0" brushRef="#br0" timeOffset="742.3">151 924 11282 0 0,'0'0'1022'0'0,"0"0"-409"0"0,0 0 40 0 0,0 0 343 0 0,0 0 241 0 0,0 0 28 0 0,0 0-90 0 0,0 0-141 0 0,0 0-127 0 0,0 0-80 0 0,0 0-59 0 0,0 0-53 0 0,34 6-45 0 0,106 21-54 0 0,-125-24-454 0 0,0 0 1 0 0,0-1-1 0 0,0-1 1 0 0,0-1-1 0 0,0 0 1 0 0,0 0-1 0 0,0-2 1 0 0,-1 0-1 0 0,1-1 0 0 0,0 0 1 0 0,0-1-163 0 0,11-3 196 0 0,415-106 1000 0 0,-370 109-2967 0 0,-67 5-515 0 0,-4 2-1999 0 0,0 0-7531 0 0</inkml:trace>
  <inkml:trace contextRef="#ctx0" brushRef="#br0" timeOffset="1389.532">258 1365 7178 0 0,'0'0'2500'0'0,"0"0"-648"0"0,0 0-374 0 0,0 0-88 0 0,0 0-114 0 0,0 0-166 0 0,0 0-252 0 0,0 0-269 0 0,0 0-200 0 0,0 0-172 0 0,0 0-95 0 0,0 0-46 0 0,0 0-35 0 0,-22 27 22 0 0,-65 83 2 0 0,64-68 28 0 0,25-37-67 0 0,-3-3 12 0 0,1 0 1 0 0,0 0-1 0 0,1 0 0 0 0,-1 0 1 0 0,0 0-1 0 0,0 0 1 0 0,1 0-1 0 0,-1 0 0 0 0,1 0 1 0 0,0-1-1 0 0,0 1 0 0 0,-1 0 1 0 0,1 0-1 0 0,0-1 1 0 0,0 1-1 0 0,1 0 0 0 0,-1-1 1 0 0,0 1-1 0 0,0-1 1 0 0,1 0-1 0 0,-1 1 0 0 0,1-1 1 0 0,-1 0-1 0 0,1 0 1 0 0,0 0-1 0 0,-1 0 0 0 0,1 0 1 0 0,0 0-1 0 0,0-1 0 0 0,-1 1 1 0 0,1 0-1 0 0,0-1 1 0 0,0 1-1 0 0,0-1 0 0 0,0 0 1 0 0,0 0-1 0 0,0 0 1 0 0,0 0-39 0 0,76-20 2316 0 0,-51 2-2030 0 0,-1-1 1 0 0,0-1-1 0 0,-2-1 0 0 0,0-2 0 0 0,-1 0 0 0 0,-2-2 0 0 0,0 0 0 0 0,-2-1 0 0 0,16-28-286 0 0,-23 34 24 0 0,0-1 0 0 0,-1 0-1 0 0,-2-1 1 0 0,0 0 0 0 0,-1 0 0 0 0,-1-1-1 0 0,-1 0 1 0 0,-1 0 0 0 0,-2-1-1 0 0,0 1 1 0 0,-1-1 0 0 0,-1-8-24 0 0,-1 29-25 0 0,0 0 0 0 0,-1-1 0 0 0,1 1 0 0 0,-1 0 1 0 0,1 0-1 0 0,-1-1 0 0 0,0 1 0 0 0,0 0 0 0 0,0 0 1 0 0,-1 0-1 0 0,1 0 0 0 0,-1 0 0 0 0,0 0 1 0 0,0 1-1 0 0,0-1 0 0 0,0 0 0 0 0,0 1 0 0 0,0 0 1 0 0,-1-1-1 0 0,1 1 0 0 0,-1 0 0 0 0,1 0 0 0 0,-1 0 1 0 0,0 1-1 0 0,0-1 0 0 0,0 1 0 0 0,0 0 0 0 0,0-1 1 0 0,0 1-1 0 0,0 0 0 0 0,-1 1 0 0 0,1-1 1 0 0,0 1-1 0 0,0-1 0 0 0,-1 1 0 0 0,1 0 0 0 0,0 0 1 0 0,-1 1-1 0 0,1-1 0 0 0,0 0 0 0 0,0 1 0 0 0,-1 0 1 0 0,1 0-1 0 0,0 0 0 0 0,0 0 0 0 0,0 1 25 0 0,-11 6-32 0 0,1 1 0 0 0,1 0 0 0 0,-1 1-1 0 0,1 1 1 0 0,1 0 0 0 0,0 0 0 0 0,1 1 0 0 0,0 1-1 0 0,0 0 1 0 0,2 0 0 0 0,-1 0 0 0 0,2 1-1 0 0,0 1 1 0 0,0-1 0 0 0,2 1 0 0 0,0 0 0 0 0,0 0-1 0 0,2 1 1 0 0,0 0 32 0 0,-1-2 20 0 0,1 1-1 0 0,1 0 1 0 0,1-1 0 0 0,0 1-1 0 0,1 0 1 0 0,0 0 0 0 0,1-1-1 0 0,1 1 1 0 0,0 0 0 0 0,1-1-1 0 0,1 1 1 0 0,0-1 0 0 0,1 0-1 0 0,1-1 1 0 0,3 7-20 0 0,-3-9 33 0 0,0-1-1 0 0,1 1 1 0 0,1-1 0 0 0,0-1-1 0 0,0 0 1 0 0,1 0 0 0 0,0 0 0 0 0,0-1-1 0 0,1 0 1 0 0,0-1 0 0 0,1 0 0 0 0,-1-1-1 0 0,1 0 1 0 0,0-1 0 0 0,4 1-33 0 0,-5-1-69 0 0,-8-3-6 0 0,1 0 0 0 0,-1 0 0 0 0,1-1-1 0 0,0 1 1 0 0,-1-1 0 0 0,1 1 0 0 0,0-1 0 0 0,0 0 0 0 0,0 0 0 0 0,0 0 0 0 0,0-1-1 0 0,0 1 1 0 0,0-1 0 0 0,0 0 0 0 0,0 1 0 0 0,0-1 0 0 0,0 0 0 0 0,1-1-1 0 0,-1 1 1 0 0,0-1 0 0 0,0 1 0 0 0,0-1 0 0 0,0 0 0 0 0,0 0 0 0 0,-1 0 0 0 0,1-1-1 0 0,0 1 1 0 0,0-1 0 0 0,-1 1 0 0 0,1-1 0 0 0,-1 0 0 0 0,1 0 0 0 0,-1 0-1 0 0,1-1 76 0 0,13-18-7868 0 0,-10 13-3486 0 0</inkml:trace>
  <inkml:trace contextRef="#ctx0" brushRef="#br0" timeOffset="1697.697">995 1093 13867 0 0,'0'0'1612'0'0,"0"0"-478"0"0,0 0-141 0 0,0 0 137 0 0,0 0 74 0 0,0 0-66 0 0,0 0-237 0 0,0 0-243 0 0,-19 33-189 0 0,-59 104-118 0 0,42-57 104 0 0,30-63-396 0 0,1 1 0 0 0,1-1 0 0 0,1 1 0 0 0,0-1 0 0 0,1 1 0 0 0,1 0 0 0 0,1 18-59 0 0,1-32 31 0 0,1-1 0 0 0,-1 1 0 0 0,1 0 0 0 0,-1 0 0 0 0,1-1 0 0 0,0 1 1 0 0,0-1-1 0 0,1 0 0 0 0,-1 1 0 0 0,1-1 0 0 0,-1 0 0 0 0,1 0 0 0 0,0-1 0 0 0,0 1 0 0 0,1-1 0 0 0,-1 1 0 0 0,0-1 0 0 0,1 0 0 0 0,-1 0 0 0 0,1-1 0 0 0,0 1 0 0 0,0-1 0 0 0,-1 1 0 0 0,1-1 0 0 0,0 0 0 0 0,0-1 0 0 0,0 1 1 0 0,0-1-1 0 0,0 0 0 0 0,0 0 0 0 0,0 0 0 0 0,3 0-31 0 0,82-3 489 0 0,-50-18-828 0 0,-29-6-5709 0 0,-10 22 683 0 0,0 2-5802 0 0</inkml:trace>
  <inkml:trace contextRef="#ctx0" brushRef="#br0" timeOffset="1939.776">680 1310 14139 0 0,'0'0'1216'0'0,"0"0"-592"0"0,0 0 257 0 0,0 0 351 0 0,0 0 96 0 0,0 0-144 0 0,0 0-223 0 0,0 0-273 0 0,208-11-192 0 0,-166 4-176 0 0,-3-1-184 0 0,0 1-80 0 0,-5 0-136 0 0,1-1-160 0 0,-5 5-224 0 0,-4-5-544 0 0,-4 5-2313 0 0,-13-1-9442 0 0</inkml:trace>
  <inkml:trace contextRef="#ctx0" brushRef="#br0" timeOffset="2510.346">1389 979 3633 0 0,'0'0'1631'0'0,"0"0"25"0"0,0 0 402 0 0,0 0 224 0 0,0 0-135 0 0,0 0-292 0 0,0 0-305 0 0,0 0-242 0 0,0 0-167 0 0,0 0-98 0 0,0 0-76 0 0,34 0-73 0 0,108-1-58 0 0,-66-14 347 0 0,-65 9-931 0 0,6-1-47 0 0,0-1 0 0 0,-1 0 0 0 0,0-1 0 0 0,0-1 0 0 0,-1 0-1 0 0,0-1 1 0 0,-1-1 0 0 0,-1 0 0 0 0,0-1 0 0 0,0 0 0 0 0,-1-1 0 0 0,-1-1 0 0 0,0 0 0 0 0,-1 0 0 0 0,-1-1-205 0 0,-7 12 6 0 0,0 0-1 0 0,-1-1 1 0 0,0 1-1 0 0,0 0 1 0 0,0-1 0 0 0,0 1-1 0 0,-1-1 1 0 0,0 1 0 0 0,1 0-1 0 0,-2-1 1 0 0,1 1 0 0 0,0-1-1 0 0,-1 1 1 0 0,0-1 0 0 0,0 1-1 0 0,0 0 1 0 0,-1 0 0 0 0,0-1-1 0 0,1 1 1 0 0,-1 0-1 0 0,-1 0 1 0 0,1 1 0 0 0,0-1-1 0 0,-1 0 1 0 0,0 1 0 0 0,0 0-1 0 0,0-1 1 0 0,0 1 0 0 0,-1 0-1 0 0,-1-1-5 0 0,-4-1-62 0 0,1 1 0 0 0,-1-1-1 0 0,0 1 1 0 0,0 1 0 0 0,0 0-1 0 0,-1 0 1 0 0,1 1 0 0 0,-1 0-1 0 0,1 1 1 0 0,-1 0 0 0 0,0 0-1 0 0,0 1 1 0 0,1 1 0 0 0,-1-1-1 0 0,0 1 1 0 0,1 1 0 0 0,-1 0-1 0 0,1 0 1 0 0,-1 1 0 0 0,1 0-1 0 0,0 1 1 0 0,0 0 0 0 0,-6 4 62 0 0,-1 0-47 0 0,0 2 1 0 0,1 0-1 0 0,0 1 0 0 0,0 0 1 0 0,1 1-1 0 0,1 1 1 0 0,0 0-1 0 0,1 1 1 0 0,0 0-1 0 0,1 1 0 0 0,0 0 1 0 0,-1 6 46 0 0,0-1 3 0 0,2 0 0 0 0,1 1 0 0 0,0 0 0 0 0,2 0 0 0 0,0 1 0 0 0,2 0 0 0 0,0 0 0 0 0,2 1 0 0 0,0-1 0 0 0,1 1 0 0 0,2 19-3 0 0,0-34 32 0 0,2 0 0 0 0,-1 0 0 0 0,1 0 0 0 0,0 0 0 0 0,0 0 0 0 0,1 0 0 0 0,0-1 1 0 0,1 1-1 0 0,0-1 0 0 0,0 0 0 0 0,0 0 0 0 0,1 0 0 0 0,0-1 0 0 0,0 0 0 0 0,1 0 0 0 0,-1 0 0 0 0,1 0 0 0 0,1-1 0 0 0,-1 0 0 0 0,1 0 0 0 0,0-1 0 0 0,0 0 0 0 0,0 0 0 0 0,1-1 0 0 0,1 1-32 0 0,12 4 135 0 0,1 0-1 0 0,0-2 1 0 0,0 0 0 0 0,1-2-1 0 0,-1 0 1 0 0,1-2-1 0 0,0 0 1 0 0,10-2-135 0 0,25-14-222 0 0,-39-5-9413 0 0,-17 15-2689 0 0</inkml:trace>
  <inkml:trace contextRef="#ctx0" brushRef="#br0" timeOffset="3803.333">2086 1141 2929 0 0,'0'0'2655'0'0,"0"0"-603"0"0,0 0-82 0 0,0 0 109 0 0,0 0-56 0 0,0 0-204 0 0,0 0-370 0 0,0 0-385 0 0,0 0-279 0 0,0 0-198 0 0,0 0-111 0 0,0 0-66 0 0,0 0-30 0 0,2 3 1463 0 0,-3 8-1646 0 0,-1-1 1 0 0,-1 1-1 0 0,0-1 1 0 0,0 1-1 0 0,-1-1 0 0 0,0 0 1 0 0,-1 0-1 0 0,0-1 1 0 0,0 1-1 0 0,-3 2-197 0 0,-11 22 85 0 0,12-21-93 0 0,1 0-1 0 0,0 0 1 0 0,1 0 0 0 0,0 0-1 0 0,1 1 1 0 0,1 0 0 0 0,0 0 0 0 0,1 0-1 0 0,0 9 9 0 0,5-20 7 0 0,0 0 0 0 0,-1-1 0 0 0,1 1 0 0 0,1-1 0 0 0,-1 0 1 0 0,0 0-1 0 0,0 0 0 0 0,1 0 0 0 0,-1-1 0 0 0,1 1 0 0 0,0-1 0 0 0,-1 0 0 0 0,1 0 0 0 0,0 0 0 0 0,0 0 0 0 0,-1-1 0 0 0,1 1 0 0 0,0-1 0 0 0,0 0 0 0 0,0-1 0 0 0,2 1-7 0 0,78-11 462 0 0,-59-1-1206 0 0,-23 9-62 0 0,2-4-2386 0 0,-5-1-6400 0 0,-2 5-1189 0 0</inkml:trace>
  <inkml:trace contextRef="#ctx0" brushRef="#br0" timeOffset="4047.261">1887 1299 12995 0 0,'0'0'1820'0'0,"0"0"-757"0"0,0 0-164 0 0,0 0 185 0 0,0 0 75 0 0,0 0-57 0 0,0 0-190 0 0,0 0-239 0 0,33-4-205 0 0,100-10-170 0 0,-25 3-672 0 0,-95 9-387 0 0,-8 1-1277 0 0,2 0-4818 0 0,-4 1-4612 0 0</inkml:trace>
  <inkml:trace contextRef="#ctx0" brushRef="#br0" timeOffset="4968.464">1600 312 0 0 0,'0'0'1879'0'0,"0"0"342"0"0,0 0 42 0 0,0 0-127 0 0,0 0-163 0 0,0 0-137 0 0,0 0-168 0 0,0 0-165 0 0,0 0-161 0 0,0 0-132 0 0,0 0-94 0 0,0 0-101 0 0,7-3-111 0 0,46-45 1702 0 0,64-119-135 0 0,-20 74-2220 0 0,-97 93-257 0 0,1 0 0 0 0,-1 0 0 0 0,1 0 0 0 0,0 0 0 0 0,-1 0 0 0 0,1 0 0 0 0,-1 0 0 0 0,1 0-1 0 0,-1 0 1 0 0,1 0 0 0 0,-1 1 0 0 0,1-1 0 0 0,-1 0 0 0 0,1 0 0 0 0,-1 1 0 0 0,1-1 0 0 0,-1 0 0 0 0,1 1 0 0 0,-1-1 0 0 0,1 1 0 0 0,-1-1 0 0 0,0 0 0 0 0,1 1 0 0 0,-1-1 0 0 0,0 1 0 0 0,1-1 0 0 0,-1 1 0 0 0,0-1 0 0 0,0 1 0 0 0,0-1 0 0 0,1 1 0 0 0,-1 0 0 0 0,0-1 0 0 0,0 1 0 0 0,0-1 0 0 0,0 1 0 0 0,0-1 0 0 0,0 1 0 0 0,0 0 0 0 0,0-1 0 0 0,0 1 0 0 0,0-1 0 0 0,0 1 0 0 0,0-1 0 0 0,-1 1 0 0 0,1-1 0 0 0,0 1 0 0 0,0-1 0 0 0,0 1 0 0 0,-1-1 0 0 0,1 1 0 0 0,0-1 0 0 0,-1 1 6 0 0,2 7 39 0 0,13 79 271 0 0,-9-75-286 0 0,-3-3-12 0 0,1-1 1 0 0,-1 0 0 0 0,2 0 0 0 0,-1-1 0 0 0,1 1 0 0 0,0-1 0 0 0,1 0-1 0 0,0 0 1 0 0,0 0 0 0 0,0 0 0 0 0,1-1 0 0 0,0 0 0 0 0,0 0 0 0 0,1-1-1 0 0,2 2-12 0 0,12 5 38 0 0,-13-7-163 0 0,-3-3-566 0 0,-1-2-4004 0 0,-3 0 3990 0 0,1 0-8643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37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769 1378 3793 0 0,'0'0'953'0'0,"0"0"230"0"0,0 0 475 0 0,0 0 333 0 0,0 0 56 0 0,0 0-162 0 0,0 0-221 0 0,0 0-216 0 0,0 0-174 0 0,0 0-141 0 0,0 0-160 0 0,0 0-120 0 0,34 3-94 0 0,104 8-122 0 0,-55-23 415 0 0,-65 3-782 0 0,-11 7-203 0 0,0 1 0 0 0,0-2 0 0 0,-1 1 0 0 0,1-1-1 0 0,-1 0 1 0 0,1 0 0 0 0,-1-1 0 0 0,0 1 0 0 0,0-1 0 0 0,-1-1 0 0 0,1 1 0 0 0,-1-1 0 0 0,0 0-1 0 0,0 0 1 0 0,-1-1 0 0 0,0 1 0 0 0,0-1 0 0 0,0 0 0 0 0,0 0 0 0 0,-1-1 0 0 0,0 1-1 0 0,0-1 1 0 0,-1 1 0 0 0,0-1 0 0 0,0 0 0 0 0,0 0 0 0 0,-1 0 0 0 0,0 0 0 0 0,-1 0 0 0 0,1 0-1 0 0,-2 0 1 0 0,1 0 0 0 0,-1-7-67 0 0,-2 9-16 0 0,0-1 0 0 0,1 1 0 0 0,-1 1 0 0 0,-1-1 0 0 0,1 0 0 0 0,-1 1 0 0 0,0-1 0 0 0,0 1 0 0 0,0 0 0 0 0,-1 1-1 0 0,1-1 1 0 0,-1 1 0 0 0,0 0 0 0 0,0 0 0 0 0,0 0 0 0 0,0 0 0 0 0,-1 1 0 0 0,1 0 0 0 0,-1 0 0 0 0,1 1 0 0 0,-1 0 0 0 0,0 0 0 0 0,1 0 0 0 0,-1 0 0 0 0,0 1-1 0 0,0 0 1 0 0,0 0 0 0 0,1 1 0 0 0,-1 0 0 0 0,0 0 0 0 0,1 0 0 0 0,-1 0 0 0 0,0 1 0 0 0,1 0 0 0 0,0 0 0 0 0,-1 1 0 0 0,1-1 0 0 0,0 1 0 0 0,0 0 0 0 0,0 1-1 0 0,1-1 1 0 0,-1 1 0 0 0,0 1 16 0 0,-6 4 14 0 0,1 1-1 0 0,0 0 0 0 0,1 1 0 0 0,1 0 0 0 0,-1 0 1 0 0,2 1-1 0 0,0 0 0 0 0,0 0 0 0 0,1 1 0 0 0,0 0 1 0 0,1 0-1 0 0,1 0 0 0 0,0 0 0 0 0,1 1 0 0 0,0 0 0 0 0,1-1 1 0 0,1 1-1 0 0,0 0 0 0 0,1 2-13 0 0,7 142 986 0 0,-5-148-942 0 0,0 0 0 0 0,-1 0 0 0 0,0 1 0 0 0,0-1 0 0 0,-1 0 0 0 0,-1 1 1 0 0,0-1-1 0 0,0 0 0 0 0,-1 0 0 0 0,0 0 0 0 0,0 0 0 0 0,-2 0 0 0 0,1 0 0 0 0,-1 0 1 0 0,0-1-1 0 0,-1 0 0 0 0,0 0 0 0 0,-1 0 0 0 0,0-1 0 0 0,0 1 0 0 0,0-1 0 0 0,-1-1 1 0 0,-5 5-45 0 0,6-7-9 0 0,-1 0 1 0 0,1 0 0 0 0,-1-1 0 0 0,0 1 0 0 0,-1-2 0 0 0,1 1-1 0 0,-1-1 1 0 0,0 0 0 0 0,1 0 0 0 0,-1-1 0 0 0,0 0-1 0 0,0-1 1 0 0,-1 0 0 0 0,1 0 0 0 0,0 0 0 0 0,-4-1 8 0 0,-4-18-1700 0 0,15 6-4023 0 0,1 9 3041 0 0,0-1-8990 0 0</inkml:trace>
  <inkml:trace contextRef="#ctx0" brushRef="#br0" timeOffset="-2262.952">7 767 1640 0 0,'0'0'1789'0'0,"0"0"-437"0"0,0 0 54 0 0,0 0 294 0 0,0 0 202 0 0,0 0-34 0 0,0 0-280 0 0,0 0-421 0 0,0 0-360 0 0,0 0-212 0 0,0 0-124 0 0,-7 4 944 0 0,112 23 4235 0 0,63-36-3661 0 0,26-24-1146 0 0,-169 32-1013 0 0,-31 1-2642 0 0,-11 3-1067 0 0,4-2-2394 0 0,8-1-4887 0 0</inkml:trace>
  <inkml:trace contextRef="#ctx0" brushRef="#br0" timeOffset="-1939.104">195 612 6161 0 0,'0'0'6011'0'0,"0"0"-3165"0"0,0 0-1183 0 0,0 0-224 0 0,0 0-134 0 0,0 0-159 0 0,0 0-194 0 0,0 0-200 0 0,0 0-183 0 0,0 0-115 0 0,0 0-66 0 0,0 0-42 0 0,0 0-31 0 0,-1 18-22 0 0,-2 58-29 0 0,20-11 376 0 0,16 103 104 0 0,-16-136-1875 0 0,-6-29-2156 0 0,2-5-3672 0 0,-8-1-4407 0 0</inkml:trace>
  <inkml:trace contextRef="#ctx0" brushRef="#br0" timeOffset="-1419.175">716 380 9362 0 0,'0'0'2094'0'0,"0"0"-815"0"0,0 0-458 0 0,0 0-61 0 0,0 0 37 0 0,0 0 136 0 0,0 0 101 0 0,0 0-3 0 0,0 0-50 0 0,0 0-137 0 0,0 0-184 0 0,0 0-106 0 0,7 12-51 0 0,55 87 1154 0 0,-45-72-1394 0 0,-2 1 0 0 0,-1 0 0 0 0,-1 1 0 0 0,-2 0 0 0 0,8 27-263 0 0,-18-52 10 0 0,32 80 91 0 0,-33-83-68 0 0,1-1 1 0 0,0 1-1 0 0,0-1 0 0 0,-1 1 1 0 0,1-1-1 0 0,0 1 0 0 0,0-1 1 0 0,0 0-1 0 0,0 1 0 0 0,0-1 1 0 0,-1 0-1 0 0,1 0 1 0 0,0 0-1 0 0,0 0 0 0 0,0 0 1 0 0,0 0-1 0 0,0 0 0 0 0,0 0 1 0 0,0 0-1 0 0,0 0 0 0 0,0 0 1 0 0,0 0-1 0 0,-1-1 0 0 0,1 1 1 0 0,0 0-1 0 0,0-1 0 0 0,0 1 1 0 0,0-1-1 0 0,-1 1 0 0 0,1-1 1 0 0,0 1-1 0 0,-1-1 1 0 0,1 0-1 0 0,0 1 0 0 0,-1-1 1 0 0,1 0-1 0 0,0 1 0 0 0,-1-1 1 0 0,1 0-1 0 0,-1 0 0 0 0,0 0 1 0 0,1 1-1 0 0,-1-1 0 0 0,0 0 1 0 0,1 0-1 0 0,-1 0 0 0 0,0 0 1 0 0,0 0-1 0 0,0 0 0 0 0,0 1 1 0 0,0-2-34 0 0,1 1-46 0 0,81-186 876 0 0,-69 150-791 0 0,27-125 51 0 0,-38 125-534 0 0,-2 37 46 0 0,0 0-298 0 0,0 0-415 0 0,0 0-494 0 0,0 0-1079 0 0,0 0-3290 0 0,0 3-5551 0 0</inkml:trace>
  <inkml:trace contextRef="#ctx0" brushRef="#br0" timeOffset="-941.822">1246 107 11026 0 0,'0'0'1821'0'0,"0"0"-322"0"0,0 0-154 0 0,0 0-68 0 0,0 0-116 0 0,0 0-163 0 0,0 0-203 0 0,0 0-167 0 0,0 0-119 0 0,0 0-35 0 0,0 0-41 0 0,0 0-42 0 0,0 0-48 0 0,19-6-45 0 0,59-18-12 0 0,-5 18 604 0 0,-71 7-868 0 0,0 1 0 0 0,-1-1-1 0 0,1 1 1 0 0,0 0-1 0 0,-1 0 1 0 0,1 0-1 0 0,-1 0 1 0 0,0 0-1 0 0,1 0 1 0 0,-1 0-1 0 0,0 1 1 0 0,0-1-1 0 0,0 0 1 0 0,-1 1-1 0 0,1-1 1 0 0,-1 0-1 0 0,1 1 1 0 0,-1-1-1 0 0,0 1 1 0 0,0-1-1 0 0,0 1 1 0 0,0-1-1 0 0,0 1 1 0 0,0-1-1 0 0,-1 0 1 0 0,1 1 0 0 0,-1-1-1 0 0,0 1 1 0 0,0-1-1 0 0,0 0 1 0 0,0 0-1 0 0,0 1 1 0 0,0-1-1 0 0,-1 0 1 0 0,1 0-1 0 0,-1 0 1 0 0,-1 1-22 0 0,-85 86 689 0 0,87-88-678 0 0,0 0 1 0 0,0 1-1 0 0,0-1 1 0 0,0 1-1 0 0,0-1 0 0 0,1 1 1 0 0,-1-1-1 0 0,1 1 0 0 0,-1 0 1 0 0,1-1-1 0 0,0 1 0 0 0,-1-1 1 0 0,1 1-1 0 0,0 0 0 0 0,0-1 1 0 0,0 1-1 0 0,0 0 0 0 0,1-1 1 0 0,-1 1-1 0 0,0 0 0 0 0,1-1 1 0 0,-1 1-1 0 0,1-1 0 0 0,-1 1 1 0 0,1-1-1 0 0,0 1 0 0 0,0-1 1 0 0,0 1-1 0 0,0-1 0 0 0,0 0 1 0 0,0 1-1 0 0,0-1 0 0 0,0 0 1 0 0,0 0-1 0 0,0 0 0 0 0,1 0 1 0 0,-1 0-1 0 0,1 0 0 0 0,-1 0 1 0 0,0 0-1 0 0,1 0 0 0 0,-1-1 1 0 0,1 1-1 0 0,0-1 0 0 0,-1 1 1 0 0,1-1-1 0 0,-1 0 0 0 0,1 1 1 0 0,1-1-12 0 0,84 11 678 0 0,48-7-938 0 0,-113-1-1118 0 0,-9 1-5415 0 0,-9-4-4965 0 0</inkml:trace>
  <inkml:trace contextRef="#ctx0" brushRef="#br0" timeOffset="-582.772">664 910 8818 0 0,'0'0'1583'0'0,"0"0"-698"0"0,0 0-55 0 0,0 0 340 0 0,0 0 204 0 0,0 0-11 0 0,0 0-112 0 0,0 0-152 0 0,0 0-165 0 0,0 0-107 0 0,0 0-54 0 0,0 0-49 0 0,0 0-28 0 0,25 4-13 0 0,77 14-83 0 0,-3-23 498 0 0,-73-1-885 0 0,351-59-646 0 0,-344 64-3221 0 0,-22 1-2834 0 0,-4 0-5337 0 0</inkml:trace>
  <inkml:trace contextRef="#ctx0" brushRef="#br0" timeOffset="2269.213">1671 969 7186 0 0,'0'0'962'0'0,"0"0"-44"0"0,0 0 294 0 0,0 0 231 0 0,0 0 69 0 0,0 0-129 0 0,0 0-226 0 0,0 0-196 0 0,0 0-166 0 0,34-1-111 0 0,105-2-57 0 0,-54-13 594 0 0,-67 7-835 0 0,1 3-101 0 0,-1-1 1 0 0,-1-1-1 0 0,1-1 0 0 0,-1 0 0 0 0,-1-1 1 0 0,0-1-1 0 0,0-1 0 0 0,-1 0 0 0 0,-1-1 1 0 0,5-5-286 0 0,-13 12 68 0 0,0 1 1 0 0,-1-2-1 0 0,0 1 1 0 0,0 0-1 0 0,0-1 1 0 0,-1 0 0 0 0,0 0-1 0 0,0 0 1 0 0,-1 0-1 0 0,0-1 1 0 0,0 0-1 0 0,-1 1 1 0 0,0-1 0 0 0,0 0-1 0 0,-1 0 1 0 0,0 0-1 0 0,0-4-68 0 0,-3 8-19 0 0,-1 1 0 0 0,1-1 0 0 0,-1 1 0 0 0,0 0 0 0 0,0-1 0 0 0,0 1 0 0 0,0 1 0 0 0,-1-1 0 0 0,1 0 0 0 0,-1 1 0 0 0,1 0 0 0 0,-1 0 0 0 0,0 0 0 0 0,0 0 0 0 0,0 0 0 0 0,0 1 0 0 0,0 0 0 0 0,-1 0 0 0 0,1 0 0 0 0,0 0 0 0 0,0 1 0 0 0,-1-1 0 0 0,1 1 0 0 0,0 0 0 0 0,-1 1 0 0 0,1-1 0 0 0,-1 1 19 0 0,-15 2-49 0 0,1 0 0 0 0,-1 1 0 0 0,1 2 1 0 0,0 0-1 0 0,0 1 0 0 0,1 0 0 0 0,0 2 0 0 0,0 0 0 0 0,1 1 1 0 0,0 1-1 0 0,1 0 0 0 0,0 1 0 0 0,1 1 0 0 0,0 1 1 0 0,-4 5 48 0 0,11-13 18 0 0,1 0 1 0 0,1 0-1 0 0,-1 0 1 0 0,1 1 0 0 0,0 0-1 0 0,0 1 1 0 0,1-1-1 0 0,0 1 1 0 0,0 0-1 0 0,1 0 1 0 0,0 0 0 0 0,1 1-1 0 0,0 0 1 0 0,0-1-1 0 0,0 1 1 0 0,1 0 0 0 0,1 0-1 0 0,0 1 1 0 0,0-1-1 0 0,0 0 1 0 0,1 0 0 0 0,1 0-1 0 0,0 1 1 0 0,0-1-1 0 0,0 0 1 0 0,1 0-1 0 0,1 0 1 0 0,-1-1 0 0 0,2 1-1 0 0,-1 0 1 0 0,1-1-19 0 0,6 0 133 0 0,0-1 1 0 0,0 0-1 0 0,1 0 1 0 0,0-1-1 0 0,0-1 1 0 0,0 0-1 0 0,1 0 1 0 0,-1-1-1 0 0,1-1 1 0 0,0 0-1 0 0,1-1 1 0 0,-1 0-1 0 0,0 0 0 0 0,1-1 1 0 0,-1-1-1 0 0,0 0 1 0 0,1-1-1 0 0,7-2-133 0 0,-7 3 125 0 0,144-21 835 0 0,-153 20-1319 0 0,5-2-9025 0 0,-14 3-2563 0 0</inkml:trace>
  <inkml:trace contextRef="#ctx0" brushRef="#br0" timeOffset="2801.154">2288 1138 12011 0 0,'0'0'1387'0'0,"0"0"-427"0"0,0 0-52 0 0,0 0 56 0 0,0 0-68 0 0,0 0-196 0 0,0 0-313 0 0,0 0-168 0 0,0 0-76 0 0,0 0-37 0 0,0 0-15 0 0,0 0-7 0 0,0 0-21 0 0,-15 22-25 0 0,-48 69-2 0 0,31-45 86 0 0,30-39 1125 0 0,15-19-83 0 0,57-97 192 0 0,20-13-726 0 0,-84 181-828 0 0,-6-54 204 0 0,1 1 0 0 0,-1-1-1 0 0,1 0 1 0 0,1 0 0 0 0,-1 1 0 0 0,1-1-1 0 0,0 0 1 0 0,0 0 0 0 0,0-1-1 0 0,1 1 1 0 0,0 0 0 0 0,0-1-1 0 0,0 0 1 0 0,0 1 0 0 0,1-1-1 0 0,0 0 1 0 0,0-1 0 0 0,0 1 0 0 0,0-1-1 0 0,0 0 1 0 0,1 0 0 0 0,2 1-6 0 0,-5-3 54 0 0,1 0 0 0 0,-1-1 1 0 0,1 1-1 0 0,0-1 1 0 0,-1 0-1 0 0,1 0 0 0 0,0 0 1 0 0,-1 0-1 0 0,1 0 1 0 0,-1-1-1 0 0,1 1 0 0 0,-1-1 1 0 0,1 0-1 0 0,-1 1 1 0 0,1-1-1 0 0,-1 0 0 0 0,1-1 1 0 0,-1 1-1 0 0,0 0 1 0 0,0-1-1 0 0,1 1 0 0 0,-1-1 1 0 0,0 0-1 0 0,-1 0 1 0 0,1 1-1 0 0,0-1 0 0 0,0 0 1 0 0,-1-1-1 0 0,1 1 1 0 0,-1 0-1 0 0,1-2-54 0 0,25-77 765 0 0,-32 35-920 0 0,-16 25-4943 0 0,15 17-1777 0 0,5 0-5096 0 0</inkml:trace>
  <inkml:trace contextRef="#ctx0" brushRef="#br0" timeOffset="3838.089">2065 347 2633 0 0,'0'0'1547'0'0,"0"0"30"0"0,0 0 240 0 0,0 0 208 0 0,0 0 58 0 0,0 0-162 0 0,0 0-270 0 0,0 0-271 0 0,0 0-233 0 0,0 0-148 0 0,0 0-97 0 0,0 0-72 0 0,0 0-60 0 0,-2 1-34 0 0,43-75 2495 0 0,125-114-1401 0 0,-95 103-1344 0 0,-71 85-462 0 0,0 0-6 0 0,0 0-26 0 0,0 0 2 0 0,0 0 4 0 0,0 0-15 0 0,0 0 17 0 0,0 0-23 0 0,0 25 15 0 0,3-1 90 0 0,0-1 0 0 0,1 0 0 0 0,1-1 1 0 0,1 1-1 0 0,1-1 0 0 0,1 0 0 0 0,1-1 0 0 0,1 0 0 0 0,9 14-82 0 0,-16-29 142 0 0,-2-5-3400 0 0,-1-1-3495 0 0,0 0-5667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0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0 0 0,'0'0'739'0'0,"0"0"198"0"0,0 0 24 0 0,0 0-72 0 0,0 0-98 0 0,0 0-68 0 0,0 1 1682 0 0,-2 6 9974 0 0,15-1-7370 0 0,-13-6-5014 0 0,0 0-6 0 0,0 0 19 0 0,0 0 12 0 0,0 0-22 0 0,0 0 0 0 0,0 0-31 0 0,2 0 24 0 0,-2 0-13 0 0,0 0 10 0 0,19 0 143 0 0,106-6 101 0 0,80-2-37 0 0,-269 38 1400 0 0,-267 95-1423 0 0,118-37-96 0 0,206-76-178 0 0,32-7 127 0 0,-20-5 30 0 0,307 5 327 0 0,-225-2-298 0 0,-86-2-105 0 0,0 1-9 0 0,-19 15 230 0 0,-163 92 126 0 0,147-91-297 0 0,-4 1-14 0 0,1 1 0 0 0,1 2-1 0 0,1 1 1 0 0,1 2-1 0 0,-27 26-14 0 0,-7 36 18 0 0,123-68 163 0 0,-34-14-130 0 0,1-1 0 0 0,-1-1 0 0 0,1-1 0 0 0,-1-1 0 0 0,1-1-1 0 0,12-2-50 0 0,51 3 83 0 0,-5 0 100 0 0,0-3-1 0 0,0-4 0 0 0,0-3-182 0 0,-17 3 83 0 0,-6-1 87 0 0,-57 7-126 0 0,0 0-9 0 0,0 0 24 0 0,0 0 17 0 0,0 0 18 0 0,0 0-3 0 0,0 0 13 0 0,0 0-33 0 0,0 0-15 0 0,0 0 13 0 0,0 0-17 0 0,0 0-12 0 0,0 0-7 0 0,0 0-4 0 0,0 0-12 0 0,0 0 16 0 0,0 0-2 0 0,0 0-14 0 0,0 0-6 0 0,0 0 2 0 0,0 0-6 0 0,-28-4-3835 0 0,25 3 3007 0 0,-2-1-621 0 0,1 2-3743 0 0,0 0-6997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3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8730 0 0,'0'0'2654'0'0,"0"0"-392"0"0,0 0-227 0 0,0 0-138 0 0,0 0-202 0 0,0 0-301 0 0,0 0-366 0 0,0 0-314 0 0,0 0-214 0 0,0 0-111 0 0,0 0-71 0 0,0 0-68 0 0,0 0-18 0 0,18 8 1310 0 0,207-5 1525 0 0,-216-4-4361 0 0,-14-1-2400 0 0,-4 2-5008 0 0,7 0-2938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7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 19476 0 0,'0'0'1359'0'0,"0"0"-272"0"0,0 0-115 0 0,0 0-44 0 0,0 0-61 0 0,0 0-163 0 0,0 0-222 0 0,0 0-119 0 0,0 0-13 0 0,0 0 26 0 0,0 0-7 0 0,0 0-52 0 0,0 0-66 0 0,0 34-55 0 0,0 111-34 0 0,-25 191 248 0 0,11-134-568 0 0,7-140-1649 0 0,-13-60-5989 0 0,17-3 2958 0 0,-1 1-6703 0 0</inkml:trace>
  <inkml:trace contextRef="#ctx0" brushRef="#br0" timeOffset="415.809">0 527 5481 0 0,'0'0'3023'0'0,"0"0"-1190"0"0,0 0-297 0 0,0 0 11 0 0,0 0-84 0 0,0 0-176 0 0,0 0-199 0 0,0 0-185 0 0,0 0-125 0 0,0 0-115 0 0,32-1-141 0 0,99-7-111 0 0,125 6 124 0 0,-93 6-486 0 0,-165 51 2257 0 0,-15 37-1455 0 0,17-89-838 0 0,0-1 1 0 0,0 1-1 0 0,1-1 0 0 0,-1 1 0 0 0,0-1 0 0 0,1 0 0 0 0,0 1 0 0 0,-1-1 1 0 0,1 0-1 0 0,0 0 0 0 0,0 1 0 0 0,1-1 0 0 0,-1 0 0 0 0,0 0 0 0 0,1 0 0 0 0,-1 0 1 0 0,1 0-1 0 0,0-1 0 0 0,-1 1 0 0 0,1 0 0 0 0,0-1 0 0 0,0 1 0 0 0,0-1 0 0 0,0 0 1 0 0,0 0-1 0 0,1 0 0 0 0,-1 0 0 0 0,0 0 0 0 0,0 0 0 0 0,1 0 0 0 0,-1-1 1 0 0,0 1-1 0 0,1-1 0 0 0,-1 0 0 0 0,3 1-13 0 0,4-1 122 0 0,0 1 0 0 0,-1-1 1 0 0,1-1-1 0 0,0 1 0 0 0,0-1 1 0 0,-1-1-1 0 0,1 0 0 0 0,0 0 0 0 0,-1-1 1 0 0,0 0-1 0 0,0 0 0 0 0,0-1 0 0 0,0 0 1 0 0,0 0-1 0 0,-1-1 0 0 0,1 0 0 0 0,-1 0 1 0 0,-1-1-1 0 0,1 0 0 0 0,-1 0 1 0 0,0-1-1 0 0,0 1 0 0 0,-1-1 0 0 0,0-1 1 0 0,4-6-123 0 0,-7 10 23 0 0,0 0 0 0 0,-1 0 1 0 0,1-1-1 0 0,-1 1 0 0 0,0 0 1 0 0,-1 0-1 0 0,1 0 0 0 0,-1-1 1 0 0,1 1-1 0 0,-1 0 0 0 0,0-1 1 0 0,-1 1-1 0 0,1 0 0 0 0,-1-1 1 0 0,0 1-1 0 0,0 0 0 0 0,0 0 1 0 0,-1 0-1 0 0,1 0 0 0 0,-1 0 0 0 0,0 0 1 0 0,0 0-1 0 0,0 0 0 0 0,-1 1 1 0 0,0-1-1 0 0,1 1 0 0 0,-1 0 1 0 0,0 0-1 0 0,0 0 0 0 0,-3-2-23 0 0,-1 0-141 0 0,0 0-1 0 0,-1 0 0 0 0,0 0 0 0 0,0 1 0 0 0,0 0 1 0 0,0 1-1 0 0,0 0 0 0 0,-1 0 0 0 0,1 1 0 0 0,-1 0 0 0 0,0 0 1 0 0,0 1-1 0 0,1 0 0 0 0,-4 1 142 0 0,5 0-583 0 0,-29 1-2170 0 0,13 6-6519 0 0,12 0-3251 0 0</inkml:trace>
  <inkml:trace contextRef="#ctx0" brushRef="#br0" timeOffset="956.954">1016 759 13915 0 0,'0'0'2875'0'0,"0"0"-1033"0"0,0 0-486 0 0,0 0-213 0 0,0 0-181 0 0,0 0-119 0 0,0 0-125 0 0,0 0-125 0 0,0 0-84 0 0,0 0-24 0 0,0 0-25 0 0,0 0-42 0 0,16-23-43 0 0,47-73-49 0 0,29-12 700 0 0,-92 108-1033 0 0,0 0 1 0 0,1 1-1 0 0,-1-1 0 0 0,0 0 1 0 0,0 1-1 0 0,0-1 0 0 0,0 0 1 0 0,1 1-1 0 0,-1-1 0 0 0,0 0 1 0 0,0 1-1 0 0,1-1 1 0 0,-1 0-1 0 0,0 0 0 0 0,0 1 1 0 0,1-1-1 0 0,-1 0 0 0 0,0 0 1 0 0,1 0-1 0 0,-1 0 0 0 0,0 1 1 0 0,1-1-1 0 0,-1 0 0 0 0,0 0 1 0 0,1 0-1 0 0,-1 0 0 0 0,0 0 1 0 0,1 0-1 0 0,-1 0 1 0 0,0 0-1 0 0,1 0 0 0 0,-1 0 1 0 0,1 0-1 0 0,-1 0 0 0 0,0 0 1 0 0,1 0-1 0 0,-1 0 0 0 0,0 0 1 0 0,1 0-1 0 0,-1-1 7 0 0,0 18 22 0 0,0-12-20 0 0,1 1-1 0 0,0-1 1 0 0,0 0-1 0 0,0 0 1 0 0,1 0 0 0 0,0 0-1 0 0,0 0 1 0 0,0 0-1 0 0,1 0 1 0 0,-1 0-1 0 0,1-1 1 0 0,0 1 0 0 0,1-1-1 0 0,-1 0 1 0 0,1 0-1 0 0,-1 0 1 0 0,1 0 0 0 0,1-1-1 0 0,-1 0 1 0 0,0 0-1 0 0,1 0 1 0 0,-1 0 0 0 0,1 0-1 0 0,0-1 1 0 0,0 0-1 0 0,0 0 1 0 0,0-1 0 0 0,0 1-1 0 0,1-1 1 0 0,0 0-2 0 0,2 0 81 0 0,0 0 1 0 0,0 0-1 0 0,0-1 0 0 0,0 0 1 0 0,1 0-1 0 0,-1-1 0 0 0,0 0 1 0 0,0-1-1 0 0,0 0 0 0 0,0 0 1 0 0,0 0-1 0 0,-1-1 0 0 0,1-1 1 0 0,-1 1-1 0 0,1-1 1 0 0,-1 0-1 0 0,0-1 0 0 0,-1 1 1 0 0,1-1-1 0 0,-1-1 0 0 0,0 1 1 0 0,0-1-1 0 0,-1 0 0 0 0,1-1 1 0 0,-2 1-1 0 0,1-1 0 0 0,-1 0 1 0 0,0 0-1 0 0,2-4-81 0 0,-4 8 18 0 0,-1 0-1 0 0,1 1 1 0 0,-1-1-1 0 0,0 0 1 0 0,0 0-1 0 0,0 0 1 0 0,0 0-1 0 0,0 0 1 0 0,-1 0-1 0 0,0 0 1 0 0,1 0-1 0 0,-1 0 1 0 0,0 0 0 0 0,0 0-1 0 0,0 0 1 0 0,-1 0-1 0 0,1 0 1 0 0,-1 0-1 0 0,0 0 1 0 0,0 0-1 0 0,0 0 1 0 0,0 0-1 0 0,0 0 1 0 0,-1 1-1 0 0,1-1 1 0 0,-1 0 0 0 0,0 1-18 0 0,-33-9-1113 0 0,28 31-1726 0 0,7-11-6896 0 0,1-5-2556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3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12211 0 0,'0'0'2024'0'0,"0"0"-861"0"0,0 0-430 0 0,0 0 48 0 0,0 0 227 0 0,0 0 203 0 0,0 0 80 0 0,0 0-74 0 0,0 0-164 0 0,0 0-179 0 0,0 0-101 0 0,0 0-79 0 0,0 0-102 0 0,26 1-86 0 0,81 1-105 0 0,26-23 594 0 0,-60 2-2110 0 0,-66 14-855 0 0,-5 3-8637 0 0,-2-1-2092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1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49 144 2072 0 0,'0'0'3196'0'0,"0"0"-1373"0"0,0 0-354 0 0,0 0 106 0 0,0 0 257 0 0,0 0 153 0 0,0 0-59 0 0,0 0-256 0 0,0 0-359 0 0,0 0-338 0 0,0 0-261 0 0,0 0-169 0 0,0 0-81 0 0,-3-5-14 0 0,-8-17-7 0 0,8 16-34 0 0,3 6-56 0 0,-4 331 3525 0 0,-12-22-3914 0 0,5-401-3474 0 0,11 88 3124 0 0,0-46-3819 0 0,3 17-3818 0 0,-3 18-2789 0 0</inkml:trace>
  <inkml:trace contextRef="#ctx0" brushRef="#br0" timeOffset="241.86">47 100 3097 0 0,'0'0'2954'0'0,"0"0"-1082"0"0,0 0-380 0 0,0 0 9 0 0,0 0 72 0 0,0 0 4 0 0,0 0-88 0 0,0 0-246 0 0,0 0-276 0 0,0 0-269 0 0,0 0-214 0 0,0 0-100 0 0,0 0 20 0 0,1-5 63 0 0,0 2-377 0 0,1 1 1 0 0,0-1-1 0 0,0 0 1 0 0,-1 1 0 0 0,2 0-1 0 0,-1-1 1 0 0,0 1-1 0 0,0 0 1 0 0,1 0-1 0 0,-1 0 1 0 0,1 0 0 0 0,-1 1-1 0 0,1-1 1 0 0,0 1-1 0 0,0-1 1 0 0,0 1 0 0 0,0 0-1 0 0,0 0 1 0 0,0 0-1 0 0,0 1 1 0 0,0-1-1 0 0,0 1 1 0 0,0 0 0 0 0,0 0-1 0 0,1 0 1 0 0,0 0-91 0 0,115-22 1876 0 0,102-8-601 0 0,-196 26-1633 0 0,-26 5-1411 0 0,-13 7-185 0 0,-8 7-413 0 0,-6 2-5065 0 0,17-9-3404 0 0</inkml:trace>
  <inkml:trace contextRef="#ctx0" brushRef="#br0" timeOffset="444.775">4 428 13035 0 0,'0'0'836'0'0,"0"0"-183"0"0,0 0 228 0 0,0 0 316 0 0,0 0 156 0 0,0 0-119 0 0,0 0-261 0 0,0 0-296 0 0,0 0-261 0 0,32-7-182 0 0,97-21-120 0 0,-53 15-571 0 0,-68 13-1083 0 0,-4 0-5329 0 0,0 0-4300 0 0</inkml:trace>
  <inkml:trace contextRef="#ctx0" brushRef="#br0" timeOffset="1105.571">347 590 12763 0 0,'0'0'1132'0'0,"0"0"-241"0"0,0 0-47 0 0,0 0 80 0 0,0 0 27 0 0,0 0-108 0 0,0 0-222 0 0,0 0-231 0 0,0 0-147 0 0,0 0-102 0 0,-20 32-41 0 0,-59 101-11 0 0,51-74 65 0 0,24-26 198 0 0,4-33-283 0 0,0 0 44 0 0,0 0 91 0 0,0 0 113 0 0,26-36 2300 0 0,158-218-951 0 0,-151 203-1299 0 0,-33 50-339 0 0,0 1-16 0 0,0 0-12 0 0,0 0-55 0 0,0 0-14 0 0,0 12-273 0 0,35 105 509 0 0,-34-112-148 0 0,1 0 0 0 0,-1-1 0 0 0,1 1 0 0 0,0-1 0 0 0,0 1 0 0 0,1-1 0 0 0,-1 0 0 0 0,1 1 0 0 0,0-1 0 0 0,0-1 0 0 0,0 1 0 0 0,1 0 0 0 0,-1-1-1 0 0,1 1 1 0 0,0-1 0 0 0,0 0 0 0 0,0-1 0 0 0,0 1 0 0 0,1-1 0 0 0,-1 1 0 0 0,0-1 0 0 0,1-1 0 0 0,0 1 0 0 0,0-1 0 0 0,-1 1 0 0 0,1-1 0 0 0,0-1 0 0 0,0 1 0 0 0,0-1 0 0 0,0 0 0 0 0,0 0 0 0 0,0 0 0 0 0,1-1-19 0 0,4-3 80 0 0,1-2 0 0 0,-1 1 0 0 0,-1-2 0 0 0,1 1 1 0 0,-1-1-1 0 0,0 0 0 0 0,0-1 0 0 0,-1 0 0 0 0,0-1 0 0 0,-1 1 1 0 0,0-2-1 0 0,0 1 0 0 0,-1-1 0 0 0,0 0 0 0 0,0 0 1 0 0,3-10-81 0 0,-2-20-1099 0 0,-11 25-7366 0 0,2 12-3315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6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0 0 0,'0'0'867'0'0,"0"0"356"0"0,0 0 341 0 0,0 0 215 0 0,0 0 44 0 0,0 0-140 0 0,0 0-242 0 0,0 0-185 0 0,0 0-93 0 0,0 0-34 0 0,5 5 6460 0 0,-4-3-7163 0 0,-1-2 120 0 0,0 0-74 0 0,1 66 2851 0 0,-8 127-2025 0 0,-2 34-851 0 0,9-227-430 0 0,-9 1-1031 0 0,9-2 696 0 0,0 1-98 0 0,-7-20-11013 0 0,7 19 8149 0 0,-2 0-8173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6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8402 0 0,'0'0'1860'0'0,"0"0"-69"0"0,0 0 27 0 0,0 0 13 0 0,0 0-92 0 0,0 0-241 0 0,0 0-326 0 0,0 0-320 0 0,0 0-272 0 0,0 0-149 0 0,0 0-80 0 0,0 0-16 0 0,0 0 9 0 0,3-3 65 0 0,4-1-207 0 0,0-1-1 0 0,0 1 1 0 0,1 0-1 0 0,0 1 1 0 0,-1 0-1 0 0,1 0 1 0 0,0 0-1 0 0,1 1 1 0 0,-1 0-1 0 0,0 1 1 0 0,2 0-202 0 0,20-5 316 0 0,185-24 1249 0 0,-71 26-1161 0 0,-145 4-556 0 0,1 0-141 0 0,-9 11-13750 0 0,5-7 2704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7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7906 0 0,'0'0'2444'0'0,"0"0"-637"0"0,0 0-325 0 0,0 0-27 0 0,0 0-1 0 0,0 0-110 0 0,0 0-256 0 0,0 0-280 0 0,0 0-226 0 0,0 0-116 0 0,0 0 12 0 0,0 0 133 0 0,0 0 102 0 0,7 1 57 0 0,33 1 44 0 0,0-2 1 0 0,0-1-1 0 0,0-2 1 0 0,28-6-815 0 0,-36 11-574 0 0,-27 1-3712 0 0,-2 2-4221 0 0,-2-5-3376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8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1 394 0 0 0,'0'0'952'0'0,"0"0"733"0"0,0 0 296 0 0,0 0 60 0 0,0 0-41 0 0,0 0-129 0 0,0 0-182 0 0,0 0-186 0 0,0 0-167 0 0,0 0-173 0 0,0 0-111 0 0,0 0-110 0 0,3 5 1911 0 0,0-3 2227 0 0,2-23-4968 0 0,1 2 0 0 0,1-1 0 0 0,1 1 0 0 0,1 0 0 0 0,1 1 0 0 0,0 0 0 0 0,2 0 0 0 0,-1 1 0 0 0,2 1 0 0 0,1 0 1 0 0,0 0-1 0 0,0 2 0 0 0,7-5-112 0 0,-6 6-8 0 0,-1 1 0 0 0,2 1 0 0 0,-1 0 0 0 0,1 1 0 0 0,1 1 0 0 0,0 0 0 0 0,0 2 0 0 0,1-1 0 0 0,0 2 0 0 0,18-4 8 0 0,-34 10-1 0 0,-1 0 0 0 0,1 0 0 0 0,0-1 0 0 0,-1 1 0 0 0,1 0 0 0 0,-1 0 0 0 0,1 1 0 0 0,-1-1 0 0 0,1 0 0 0 0,-1 0 0 0 0,1 1 0 0 0,-1-1 0 0 0,1 1 0 0 0,-1 0 0 0 0,1-1 0 0 0,-1 1 0 0 0,0 0 0 0 0,1 0 0 0 0,-1 0 0 0 0,0 0 0 0 0,0 0 0 0 0,0 0 0 0 0,0 0 0 0 0,0 0 0 0 0,0 0 0 0 0,0 0 0 0 0,0 1 0 0 0,0-1 0 0 0,0 0 0 0 0,-1 1 0 0 0,1-1 0 0 0,0 0 0 0 0,-1 1 0 0 0,1-1 0 0 0,-1 1 0 0 0,0-1 0 0 0,1 1 0 0 0,-1 1 1 0 0,4 67 64 0 0,-4-56-26 0 0,-13 141 46 0 0,41-185 6 0 0,28-27-62 0 0,-32 29-25 0 0,2 1-1 0 0,1 1 1 0 0,1 1-1 0 0,1 2 1 0 0,1 1-1 0 0,1 1 1 0 0,24-11-3 0 0,14 6-86 0 0,-67 28 88 0 0,0-1-1 0 0,-1 0 1 0 0,1 1-1 0 0,0-1 1 0 0,-1 1 0 0 0,1 0-1 0 0,-1 0 1 0 0,0-1-1 0 0,1 1 1 0 0,-1 0-1 0 0,0 0 1 0 0,0 0-1 0 0,0 0 1 0 0,0 0 0 0 0,-1 0-1 0 0,1 1 1 0 0,0-1-1 0 0,-1 0 1 0 0,0 0-1 0 0,1 0 1 0 0,-1 1 0 0 0,0-1-1 0 0,0 0 1 0 0,0 0-1 0 0,-1 1 1 0 0,1-1-1 0 0,0 0 1 0 0,-1 0-1 0 0,0 0 1 0 0,1 1-2 0 0,-1 6 15 0 0,-13 83 70 0 0,-34-1-764 0 0,44-76-1478 0 0,11-11-7471 0 0,-3-4-2025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8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0 7306 0 0,'0'0'2200'0'0,"0"0"-292"0"0,0 0-111 0 0,0 0-134 0 0,0 0-207 0 0,0 0-286 0 0,0 0-311 0 0,0 0-239 0 0,0 0-179 0 0,0 0-83 0 0,-32 27-88 0 0,-100 81-43 0 0,81-48 64 0 0,50-58-280 0 0,-1-1 0 0 0,1 1 1 0 0,-1 0-1 0 0,1 0 0 0 0,0 0 1 0 0,0 0-1 0 0,0 0 0 0 0,0 0 0 0 0,0 0 1 0 0,0 0-1 0 0,1 0 0 0 0,-1 0 1 0 0,1 0-1 0 0,-1 1 0 0 0,1-1 1 0 0,0 0-1 0 0,0 0 0 0 0,0 1 1 0 0,0-1-1 0 0,0 0 0 0 0,0 0 0 0 0,1 1 1 0 0,-1-1-1 0 0,1 0 0 0 0,0 0 1 0 0,-1 0-1 0 0,1 0 0 0 0,0 0 1 0 0,0 0-1 0 0,0 0 0 0 0,1 0 1 0 0,-1 0-1 0 0,0 0 0 0 0,1-1 0 0 0,-1 1 1 0 0,1 0-1 0 0,0-1 0 0 0,-1 1 1 0 0,1-1-1 0 0,0 0 0 0 0,0 0 1 0 0,0 1-1 0 0,0-1 0 0 0,0 0-11 0 0,5 0 179 0 0,-1 0-1 0 0,1 0 1 0 0,-1-1 0 0 0,0 0-1 0 0,1 0 1 0 0,-1 0 0 0 0,1-1-1 0 0,-1 0 1 0 0,0 0-1 0 0,1 0 1 0 0,-1-1 0 0 0,0 0-1 0 0,0 0 1 0 0,0-1 0 0 0,0 0-1 0 0,-1 0 1 0 0,6-3-179 0 0,16-14 472 0 0,0-1 0 0 0,-2-2 1 0 0,0 0-1 0 0,21-26-472 0 0,-18 18 269 0 0,46-25 135 0 0,-68 99-66 0 0,-42 174 16 0 0,3 176-386 0 0,32-367 32 0 0,-1-1 0 0 0,-1 0 0 0 0,-1 0-1 0 0,-2-1 1 0 0,0 1 0 0 0,-2-1 0 0 0,0 0 0 0 0,-2-1 0 0 0,0 0 0 0 0,-2-1 0 0 0,0 0 0 0 0,-2 0-1 0 0,-15 18 2 0 0,25-35 0 0 0,0-1 1 0 0,-1 0-1 0 0,1 0 1 0 0,0-1-1 0 0,-1 1 1 0 0,0-1-1 0 0,0 0 1 0 0,0 0-1 0 0,0 0 1 0 0,-1-1-1 0 0,1 0 1 0 0,-1 0-1 0 0,1 0 1 0 0,-1-1 0 0 0,0 0-1 0 0,0 0 1 0 0,1 0-1 0 0,-1-1 1 0 0,0 0-1 0 0,-6 0-1 0 0,8-3-2 0 0,1 0 0 0 0,-1-1-1 0 0,0 1 1 0 0,1-1 0 0 0,-1 0-1 0 0,1 1 1 0 0,0-2 0 0 0,1 1 0 0 0,-1 0-1 0 0,1-1 1 0 0,0 1 0 0 0,0-1-1 0 0,0 1 1 0 0,0-1 0 0 0,1 0 0 0 0,0 0-1 0 0,0 0 1 0 0,0 0 0 0 0,1 0-1 0 0,-1 0 1 0 0,1 0 2 0 0,1-18-13 0 0,0 0-1 0 0,2 0 0 0 0,1 0 1 0 0,0 0-1 0 0,2 1 1 0 0,0-1-1 0 0,2 1 0 0 0,0 1 1 0 0,1 0-1 0 0,2 0 1 0 0,0 1-1 0 0,1 0 0 0 0,1 1 1 0 0,1 0-1 0 0,14-15 14 0 0,77-90-1011 0 0,-80 99-3159 0 0,1 1-3948 0 0,-16 16-4202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3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30 0 0 0,'0'0'403'0'0,"0"0"546"0"0,0 0 253 0 0,0 0 118 0 0,0 0 27 0 0,0 0 91 0 0,0 0-63 0 0,0 0-162 0 0,8-1-128 0 0,2-1-650 0 0,6-1-67 0 0,3 2 3176 0 0,-19 1-2694 0 0,0 0-5 0 0,0 0-25 0 0,0 0-21 0 0,0 0-53 0 0,0 0-52 0 0,0 0-17 0 0,0 0-4 0 0,0 0-15 0 0,0 0 7 0 0,0 0-15 0 0,-16-1 1046 0 0,5 1-1656 0 0,1 0 0 0 0,0 1 1 0 0,-1 0-1 0 0,1 1 0 0 0,0 0 0 0 0,-1 1 1 0 0,1 0-1 0 0,1 0 0 0 0,-1 1 0 0 0,0 0 0 0 0,1 1 1 0 0,0 0-1 0 0,0 0 0 0 0,0 1 0 0 0,1 0 1 0 0,0 1-1 0 0,0 0 0 0 0,0 0 0 0 0,1 1 1 0 0,0 0-1 0 0,0 1-40 0 0,-23 18 182 0 0,24-22-151 0 0,0 1 1 0 0,0 0-1 0 0,0 0 1 0 0,0 0-1 0 0,1 1 1 0 0,0 0-1 0 0,0 0 1 0 0,1 0-1 0 0,0 0 1 0 0,0 1-1 0 0,1 0 1 0 0,0-1-1 0 0,0 2 1 0 0,1-1-1 0 0,0 0 1 0 0,0 0-1 0 0,1 0 1 0 0,0 1-1 0 0,1-1 1 0 0,0 1-1 0 0,0-1 1 0 0,0 1-1 0 0,1-1 1 0 0,1 0-1 0 0,-1 1 1 0 0,3 4-32 0 0,2-5 116 0 0,1 0 1 0 0,1 0 0 0 0,-1 0 0 0 0,1-1-1 0 0,0 0 1 0 0,1 0 0 0 0,-1-1-1 0 0,2 0 1 0 0,-1 0 0 0 0,0-1 0 0 0,1-1-1 0 0,0 1 1 0 0,0-2 0 0 0,0 1 0 0 0,1-2-1 0 0,-1 1 1 0 0,2-1-117 0 0,-4 0 28 0 0,0-1 0 0 0,1 0 1 0 0,-1-1-1 0 0,0 0 0 0 0,1 0 0 0 0,-1 0 1 0 0,1-1-1 0 0,-1-1 0 0 0,0 1 0 0 0,0-1 1 0 0,1-1-1 0 0,-1 1-28 0 0,17-16-829 0 0,-13 3-3085 0 0,-8 9 928 0 0,-2 3-3303 0 0,-2-3-5481 0 0</inkml:trace>
  <inkml:trace contextRef="#ctx0" brushRef="#br0" timeOffset="358.949">628 60 8594 0 0,'0'0'2174'0'0,"0"0"-321"0"0,0 0-58 0 0,0 0-93 0 0,0 0-183 0 0,0 0-288 0 0,0 0-357 0 0,0 0-174 0 0,0 0-67 0 0,0 0-27 0 0,0 0-66 0 0,0 0-84 0 0,0 0-61 0 0,-23 25-74 0 0,-68 79-73 0 0,47-37 94 0 0,40-54-311 0 0,2-10-26 0 0,0 1-1 0 0,1 0 0 0 0,-1 0 0 0 0,1-1 0 0 0,0 1 0 0 0,0 0 0 0 0,0 0 0 0 0,1 0 0 0 0,-1 0 0 0 0,1 0 0 0 0,0 1 0 0 0,0-1 0 0 0,0 0 0 0 0,1 0 0 0 0,0 0 1 0 0,0 0-1 0 0,0 0 0 0 0,0-1 0 0 0,0 1 0 0 0,1 0 0 0 0,-1 0 0 0 0,1-1 0 0 0,0 1 0 0 0,0-1 0 0 0,1 1 0 0 0,-1-1 0 0 0,1 0 0 0 0,-1 0 0 0 0,1 0 0 0 0,0 0 1 0 0,0-1-1 0 0,1 1 0 0 0,-1-1 0 0 0,0 0 0 0 0,1 0 0 0 0,-1 0 0 0 0,1 0 0 0 0,0 0 0 0 0,0-1 0 0 0,-1 0 0 0 0,2 0-4 0 0,12 1 154 0 0,0-1-1 0 0,0-1 0 0 0,0 0 1 0 0,0-1-1 0 0,0-1 1 0 0,0-1-1 0 0,0 0 1 0 0,0-2-1 0 0,-1 1 0 0 0,0-2 1 0 0,0 0-1 0 0,0-1 1 0 0,-1-1-1 0 0,0 0 1 0 0,0-1-1 0 0,-1-1 0 0 0,-1 0 1 0 0,1-1-1 0 0,-1 0 1 0 0,-1-1-1 0 0,0-1 0 0 0,-1 0 1 0 0,0 0-154 0 0,-6 6 42 0 0,1 1 0 0 0,-1-1 1 0 0,-1 1-1 0 0,1-2 0 0 0,-1 1 0 0 0,0 0 1 0 0,-1-1-1 0 0,0 1 0 0 0,0-1 0 0 0,-1 0 1 0 0,0 0-1 0 0,0 0 0 0 0,0-1 0 0 0,-1 1 1 0 0,-1 0-1 0 0,1-1 0 0 0,-2 1 1 0 0,1 0-1 0 0,-1-2-42 0 0,-3 4-28 0 0,0 0 0 0 0,-1 0 1 0 0,0 0-1 0 0,0 1 0 0 0,0-1 0 0 0,0 1 1 0 0,-1 1-1 0 0,0-1 0 0 0,0 1 0 0 0,-1 0 1 0 0,1 0-1 0 0,-1 1 0 0 0,1 0 0 0 0,-1 0 1 0 0,-1 0 27 0 0,-2-1-211 0 0,0 1-1 0 0,0 0 1 0 0,-1 1 0 0 0,1 0 0 0 0,-1 1 0 0 0,1 0 0 0 0,-1 1 0 0 0,1 0 0 0 0,-1 0 0 0 0,1 1-1 0 0,-1 0 1 0 0,1 1 0 0 0,-3 1 211 0 0,-80 30-9446 0 0,76-25-1931 0 0</inkml:trace>
  <inkml:trace contextRef="#ctx0" brushRef="#br0" timeOffset="1004.523">1278 34 2673 0 0,'0'0'2287'0'0,"0"0"-592"0"0,0 0-180 0 0,0 0 22 0 0,0 0 2 0 0,0 0-62 0 0,0 0-86 0 0,0 0-64 0 0,0 0-56 0 0,0 0-36 0 0,0 0-59 0 0,0 0-103 0 0,0 0-126 0 0,5-6-99 0 0,18-16-129 0 0,-66 17 2063 0 0,-9 11-1823 0 0,-45 21-315 0 0,96-27-642 0 0,0 0-1 0 0,0 1 1 0 0,0-1-1 0 0,1 0 1 0 0,-1 1-1 0 0,0-1 1 0 0,0 1-1 0 0,1-1 1 0 0,-1 1-1 0 0,0-1 1 0 0,0 1-1 0 0,1 0 1 0 0,-1-1-1 0 0,1 1 1 0 0,-1 0-1 0 0,1-1 1 0 0,-1 1-1 0 0,1 0 1 0 0,-1 0-1 0 0,1-1 1 0 0,0 1 0 0 0,-1 0-1 0 0,1 0 1 0 0,0 0-1 0 0,0 0 1 0 0,-1 0-1 0 0,1-1 1 0 0,0 1-1 0 0,0 0 1 0 0,0 0-1 0 0,0 0 1 0 0,0 0-1 0 0,0 0 1 0 0,1 0-1 0 0,-1 0 1 0 0,0-1-1 0 0,0 1 1 0 0,1 0-1 0 0,-1 0 1 0 0,0 0-1 0 0,1 0 1 0 0,-1-1-1 0 0,1 1 1 0 0,-1 0-1 0 0,1 0 1 0 0,-1-1-1 0 0,1 1 1 0 0,-1 0-1 0 0,1-1 1 0 0,0 1 0 0 0,0 0-3 0 0,8 8 14 0 0,0 0-1 0 0,1 0 1 0 0,0-1-1 0 0,1 0 1 0 0,0 0-1 0 0,0-2 1 0 0,1 1-1 0 0,-1-1 1 0 0,1-1-1 0 0,2 1-12 0 0,82 49 89 0 0,-90-50-70 0 0,-1 0 0 0 0,0 0 0 0 0,0 0 0 0 0,0 1 0 0 0,-1 0 0 0 0,0 0 0 0 0,0 0 0 0 0,0 1 0 0 0,-1-1 0 0 0,0 1 1 0 0,0 0-1 0 0,-1 0 0 0 0,0 0 0 0 0,0 0 0 0 0,-1 0 0 0 0,1 0 0 0 0,-2 1 0 0 0,1-1 0 0 0,-1 0 0 0 0,0 1 0 0 0,0-1 0 0 0,-1 0 0 0 0,0 0 0 0 0,-1 2-19 0 0,1-5 28 0 0,0 0-1 0 0,-1 0 0 0 0,1 0 0 0 0,-1 0 1 0 0,0 0-1 0 0,0 0 0 0 0,-1 0 0 0 0,1-1 1 0 0,-1 1-1 0 0,0-1 0 0 0,0 0 0 0 0,0 1 1 0 0,0-1-1 0 0,-1-1 0 0 0,1 1 0 0 0,-4 2-27 0 0,-107 39 450 0 0,105-42-440 0 0,1 0 0 0 0,-1 0 0 0 0,1-1 0 0 0,-1-1 0 0 0,0 0 0 0 0,1 0 0 0 0,-1 0 0 0 0,0-1-1 0 0,1 0 1 0 0,-1-1 0 0 0,1 0 0 0 0,0 0 0 0 0,-1-1 0 0 0,1 0 0 0 0,0-1 0 0 0,0 1 0 0 0,-5-5-10 0 0,12 8-54 0 0,-1-1-1 0 0,1 1 0 0 0,0-1 1 0 0,-1 1-1 0 0,1-1 1 0 0,0 1-1 0 0,0-1 0 0 0,0 0 1 0 0,-1 0-1 0 0,1 0 1 0 0,0 0-1 0 0,0 0 0 0 0,0 0 1 0 0,0 0-1 0 0,1 0 1 0 0,-1 0-1 0 0,0 0 0 0 0,0 0 1 0 0,1-1-1 0 0,-1 1 0 0 0,0 0 1 0 0,1-1-1 0 0,0 1 1 0 0,-1 0-1 0 0,1-1 0 0 0,0 1 1 0 0,-1 0-1 0 0,1-1 1 0 0,0 1-1 0 0,0-1 0 0 0,0 1 1 0 0,0 0-1 0 0,0-1 1 0 0,1 1-1 0 0,-1-1 0 0 0,0 1 1 0 0,1 0-1 0 0,-1-1 1 0 0,1 1-1 0 0,-1 0 0 0 0,1-1 1 0 0,0 1-1 0 0,-1 0 1 0 0,1 0-1 0 0,0 0 0 0 0,0 0 1 0 0,0 0-1 0 0,0 0 1 0 0,0 0-1 0 0,0 0 0 0 0,0 0 1 0 0,0 0-1 0 0,1 0 55 0 0,5-3-848 0 0,6-5-2591 0 0,-4 4-2117 0 0,2-2-6988 0 0</inkml:trace>
  <inkml:trace contextRef="#ctx0" brushRef="#br0" timeOffset="1485.855">1892 12 6081 0 0,'0'0'3133'0'0,"0"0"-974"0"0,0 0-352 0 0,0 0-32 0 0,0 0-64 0 0,0 0-181 0 0,0 0-239 0 0,0 0-258 0 0,0 0-211 0 0,0 0-138 0 0,0 0-64 0 0,0 0-12 0 0,-20 5-34 0 0,-66 20-61 0 0,21 15 226 0 0,54-32-708 0 0,-1 1 1 0 0,2 0-1 0 0,-1 0 0 0 0,1 2 1 0 0,1-1-1 0 0,0 1 0 0 0,0 0 1 0 0,1 1-1 0 0,0 0 0 0 0,1 0 1 0 0,1 1-1 0 0,0 0 0 0 0,1 0 1 0 0,0 1-1 0 0,1-1 0 0 0,0 1 1 0 0,1 0-1 0 0,1 0 1 0 0,0 0-1 0 0,0 14-31 0 0,3-23 12 0 0,1 1-1 0 0,-1-1 1 0 0,1 0 0 0 0,0 0-1 0 0,0 0 1 0 0,1 0 0 0 0,0 0 0 0 0,0-1-1 0 0,0 1 1 0 0,0-1 0 0 0,0 0 0 0 0,1 0-1 0 0,0 0 1 0 0,0 0 0 0 0,0-1-1 0 0,0 1 1 0 0,1-1 0 0 0,-1 0 0 0 0,1 0-1 0 0,0-1 1 0 0,0 1 0 0 0,0-1 0 0 0,0 0-1 0 0,0-1 1 0 0,0 1 0 0 0,0-1-1 0 0,1 0 1 0 0,-1 0 0 0 0,1-1 0 0 0,-1 1-1 0 0,1-1 1 0 0,-1-1 0 0 0,0 1 0 0 0,1-1-12 0 0,13 1 105 0 0,0 0 0 0 0,0-2 0 0 0,0 0 0 0 0,0-1 0 0 0,-1-1 0 0 0,0-1 0 0 0,0 0 0 0 0,0-1 0 0 0,0-2 0 0 0,11-5-105 0 0,-7 0 113 0 0,0 0 0 0 0,-1-2-1 0 0,-1 0 1 0 0,0-2-1 0 0,-2 0 1 0 0,1-1 0 0 0,-2 0-1 0 0,-1-2 1 0 0,0 0-1 0 0,-1-1 1 0 0,-1 0-1 0 0,1-6-112 0 0,-13 25 0 0 0,0 0 0 0 0,0-1 0 0 0,0 1 0 0 0,-1-1-1 0 0,1 1 1 0 0,-1-1 0 0 0,0 0 0 0 0,1 1 0 0 0,-1-1-1 0 0,-1 0 1 0 0,1 0 0 0 0,0 0 0 0 0,-1 0 0 0 0,1 0-1 0 0,-1 0 1 0 0,0 0 0 0 0,0 0 0 0 0,0 0 0 0 0,0 0-1 0 0,-1 0 1 0 0,1 0 0 0 0,-1 0 0 0 0,1 0 0 0 0,-1 0-1 0 0,0 1 1 0 0,-1-1 0 0 0,1 0 0 0 0,0 0 0 0 0,-1 1-1 0 0,1-1 1 0 0,-1 1 0 0 0,0-1 0 0 0,0 1 0 0 0,0 0-1 0 0,0 0 1 0 0,0 0 0 0 0,0 0 0 0 0,-1 0 0 0 0,1 0-1 0 0,-1 0 1 0 0,1 1 0 0 0,-1 0 0 0 0,0-1-1 0 0,0 1 1 0 0,1 0 0 0 0,-1 0 0 0 0,-11-3-152 0 0,0 1 0 0 0,0 0 0 0 0,0 1 0 0 0,0 1 1 0 0,0 0-1 0 0,0 0 0 0 0,0 2 0 0 0,-1 0 0 0 0,1 0 0 0 0,0 2 0 0 0,0-1 0 0 0,-3 3 152 0 0,-100 33-6011 0 0,86-24-991 0 0,11-6-4988 0 0</inkml:trace>
  <inkml:trace contextRef="#ctx0" brushRef="#br0" timeOffset="1898.902">1594 284 10202 0 0,'0'0'2471'0'0,"0"0"-528"0"0,0 0-166 0 0,0 0-14 0 0,0 0-129 0 0,0 0-239 0 0,0 0-319 0 0,0 0-245 0 0,0 0-162 0 0,0 0-118 0 0,0 0-79 0 0,0 0-37 0 0,0 0-21 0 0,2-3-24 0 0,8-5-189 0 0,0 0 0 0 0,0 0 1 0 0,1 1-1 0 0,-1 0 0 0 0,2 1 0 0 0,-1 0 1 0 0,1 1-1 0 0,-1 0 0 0 0,2 1 1 0 0,-1 1-1 0 0,0-1 0 0 0,3 1-201 0 0,101-8 412 0 0,-112 14-409 0 0,1 0 0 0 0,-1-1 1 0 0,0 1-1 0 0,1 1 0 0 0,-1-1 0 0 0,-1 1 0 0 0,1-1 0 0 0,0 1 0 0 0,-1 0 1 0 0,0 1-1 0 0,0-1 0 0 0,0 0 0 0 0,0 1 0 0 0,-1 0 0 0 0,0 0-3 0 0,6 8 11 0 0,-4-6 18 0 0,1-1 0 0 0,0 0 1 0 0,0 0-1 0 0,0-1 1 0 0,0 1-1 0 0,1-1 0 0 0,0 0 1 0 0,0 0-1 0 0,1-1 1 0 0,-1 0-1 0 0,1 0 0 0 0,0-1 1 0 0,0 1-1 0 0,0-1 1 0 0,0-1-1 0 0,1 0 0 0 0,-1 0 1 0 0,1 0-1 0 0,-1-1 1 0 0,1 0-1 0 0,0 0 0 0 0,6-1-29 0 0,58 0 818 0 0,-70 0-810 0 0,-2-3-4 0 0,0 2-10 0 0,0 1-54 0 0,0 0-62 0 0,-10 0-3261 0 0,6 0-562 0 0,1 0-3878 0 0,-2 0-5334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38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6297 0 0,'0'0'1590'0'0,"0"0"-131"0"0,0 0 159 0 0,0 0 213 0 0,0 0 32 0 0,0 0-219 0 0,0 0-341 0 0,0 0-319 0 0,0 0-230 0 0,0 0-138 0 0,0 0-81 0 0,4 11 2828 0 0,63-13-174 0 0,86-18-1870 0 0,31 9-644 0 0,-184 11-679 0 0,-6-4-3309 0 0,-2 4-2647 0 0,4 0-4017 0 0</inkml:trace>
  <inkml:trace contextRef="#ctx0" brushRef="#br0" timeOffset="252.732">3 730 9506 0 0,'0'0'2441'0'0,"0"0"-644"0"0,0 0-406 0 0,0 0-69 0 0,0 0-89 0 0,0 0-122 0 0,0 0-200 0 0,0 0-225 0 0,0 0-112 0 0,0 0-37 0 0,0 0 32 0 0,0 0 51 0 0,0 0 26 0 0,6 7-20 0 0,23 20-21 0 0,34-21 866 0 0,109-31-401 0 0,-111 15-1744 0 0,-48 9-3757 0 0,2 1-4325 0 0,-12 0-3323 0 0</inkml:trace>
  <inkml:trace contextRef="#ctx0" brushRef="#br0" timeOffset="1123.801">500 918 10154 0 0,'0'0'2402'0'0,"0"0"-480"0"0,0 0-141 0 0,0 0-36 0 0,0 0-171 0 0,0 0-254 0 0,0 0-277 0 0,0 0-216 0 0,0 0-202 0 0,0 0-136 0 0,0 0-102 0 0,0 0-35 0 0,0 0 51 0 0,2-10-3 0 0,49-120 1382 0 0,64-22-1000 0 0,-82 115-787 0 0,51-31 76 0 0,-48 52-87 0 0,-35 16-45 0 0,10 22-110 0 0,9 96 226 0 0,-1-12-117 0 0,-19-105 62 0 0,0-1 0 0 0,0 0 0 0 0,-1 1 0 0 0,1-1 0 0 0,0 0 0 0 0,0 1 0 0 0,0-1 0 0 0,0 1 0 0 0,0-1 0 0 0,1 0 0 0 0,-1 1 0 0 0,0-1 0 0 0,0 0 0 0 0,0 1 0 0 0,0-1 0 0 0,0 0 0 0 0,0 1 0 0 0,0-1 0 0 0,1 0 0 0 0,-1 1 0 0 0,0-1 0 0 0,0 0 0 0 0,0 1 0 0 0,1-1 0 0 0,-1 0 0 0 0,0 0 0 0 0,1 1 0 0 0,-1-1 0 0 0,0 0 0 0 0,0 0 0 0 0,1 0 0 0 0,-1 1 0 0 0,0-1 0 0 0,1 0 0 0 0,-1 0 0 0 0,0 0 0 0 0,1 0 0 0 0,-1 0 0 0 0,1 0 0 0 0,-1 0 0 0 0,0 0 0 0 0,1 0 0 0 0,-1 0 0 0 0,0 0 0 0 0,1 0 0 0 0,-1 0 0 0 0,0 0 0 0 0,1 0 0 0 0,-1 0 0 0 0,0 0 0 0 0,1 0 0 0 0,-1 0 0 0 0,1-1 0 0 0,-1 1 0 0 0,0 0 0 0 0,0 0 0 0 0,1 0 0 0 0,-1 0 0 0 0,0-1 0 0 0,1 1 0 0 0,-1 0 0 0 0,0-1 0 0 0,0 1 0 0 0,1 0 0 0 0,-1 0 0 0 0,0-1 0 0 0,0 1 0 0 0,0 0 0 0 0,0-1 0 0 0,1 1 0 0 0,19-30 87 0 0,-15 22-90 0 0,175-224-93 0 0,-95 181 48 0 0,-73 91-77 0 0,-7 144 306 0 0,17-52-139 0 0,-22-131-107 0 0,0 0 0 0 0,1-1 1 0 0,-1 1-1 0 0,0 0 0 0 0,0-1 1 0 0,0 1-1 0 0,0 0 0 0 0,1-1 1 0 0,-1 1-1 0 0,0-1 0 0 0,1 1 0 0 0,-1-1 1 0 0,0 1-1 0 0,1-1 0 0 0,-1 1 1 0 0,1-1-1 0 0,-1 1 0 0 0,1-1 1 0 0,-1 1-1 0 0,1-1 0 0 0,-1 0 1 0 0,1 1-1 0 0,-1-1 0 0 0,1 0 1 0 0,0 1-1 0 0,-1-1 0 0 0,1 0 1 0 0,-1 0-1 0 0,1 0 0 0 0,0 1 1 0 0,-1-1-1 0 0,1 0 0 0 0,0 0 1 0 0,-1 0-1 0 0,1 0 0 0 0,0 0 0 0 0,-1 0 1 0 0,1 0-1 0 0,0-1 0 0 0,-1 1 1 0 0,1 0-1 0 0,0 0 0 0 0,-1 0 1 0 0,1-1-1 0 0,-1 1 0 0 0,1 0 1 0 0,-1-1-1 0 0,1 1 0 0 0,0 0 1 0 0,-1-1-1 0 0,1 1 0 0 0,-1-1 1 0 0,0 1-1 0 0,1-1 0 0 0,-1 1 1 0 0,1-1-1 0 0,-1 1 0 0 0,0-1 1 0 0,1 1-1 0 0,-1-1 0 0 0,0 1 0 0 0,0-1 1 0 0,1 0-1 0 0,-1 1 0 0 0,0-1 1 0 0,0 0-1 0 0,0 1 0 0 0,0-2 65 0 0,3-1-1080 0 0,0-1-1174 0 0,-2 0-2672 0 0,1 1-6651 0 0</inkml:trace>
  <inkml:trace contextRef="#ctx0" brushRef="#br0" timeOffset="1621.658">1488 259 9698 0 0,'0'0'1588'0'0,"0"0"-651"0"0,0 0-91 0 0,0 0 280 0 0,0 0 237 0 0,0 0 71 0 0,0 0-195 0 0,0 0-223 0 0,0 0-173 0 0,0 0-122 0 0,0 0-97 0 0,0 0-56 0 0,0 0-21 0 0,11 19-36 0 0,34 62-47 0 0,-39-71-265 0 0,0 1 0 0 0,-1 0 1 0 0,-1 0-1 0 0,0 0 0 0 0,0 0 0 0 0,-1 0 0 0 0,-1 1 0 0 0,0 0 1 0 0,0-1-1 0 0,-1 8-199 0 0,1 2 158 0 0,6 103 331 0 0,-7-124-425 0 0,0 0-1 0 0,1 0 0 0 0,-1 0 1 0 0,0-1-1 0 0,0 1 0 0 0,1 0 1 0 0,-1-1-1 0 0,0 1 0 0 0,0-1 1 0 0,0 1-1 0 0,0-1 0 0 0,0 1 1 0 0,0-1-1 0 0,0 0 0 0 0,0 0 1 0 0,0 1-1 0 0,0-1 0 0 0,0 0 1 0 0,0 0-1 0 0,0 0 1 0 0,-1 0-1 0 0,1 0 0 0 0,0 0 1 0 0,-1 0-1 0 0,1 0 0 0 0,-1-1 1 0 0,1 1-1 0 0,-1 0 0 0 0,1 0 1 0 0,-1 0-1 0 0,0-1 0 0 0,0 1 1 0 0,1 0-1 0 0,-1 0 0 0 0,0-1-63 0 0,5-6 97 0 0,85-209 263 0 0,-52 34-1275 0 0,-29 166-2729 0 0,-5 12 41 0 0,-1 0-3555 0 0,-2 2-4072 0 0</inkml:trace>
  <inkml:trace contextRef="#ctx0" brushRef="#br0" timeOffset="2245.948">2000 1 11370 0 0,'0'0'2321'0'0,"0"0"-526"0"0,0 0-187 0 0,0 0-69 0 0,0 0-192 0 0,0 0-269 0 0,0 0-261 0 0,0 0-225 0 0,0 0-121 0 0,0 0-69 0 0,0 0-52 0 0,0 0-22 0 0,0 0-17 0 0,29 3 1460 0 0,71-2-900 0 0,-51 5-730 0 0,-48-5-145 0 0,-1-1-10 0 0,0 1-5 0 0,0 1-6 0 0,-44 57 641 0 0,-25 4-435 0 0,-11 17-43 0 0,79-77-125 0 0,0-1 1 0 0,0 1-1 0 0,0-1 1 0 0,0 1-1 0 0,0-1 1 0 0,1 1-1 0 0,-1 0 1 0 0,1-1-1 0 0,-1 1 1 0 0,1 0 0 0 0,0 0-1 0 0,0-1 1 0 0,1 1-1 0 0,-1 0 1 0 0,0-1-1 0 0,1 1 1 0 0,0-1-1 0 0,-1 1 1 0 0,1 0-1 0 0,0-1 1 0 0,0 1-1 0 0,1-1 1 0 0,-1 0 0 0 0,0 1-1 0 0,1-1 1 0 0,0 0-1 0 0,-1 0 1 0 0,1 0-1 0 0,0 0 1 0 0,0 0-1 0 0,0 0 1 0 0,0-1-1 0 0,0 1 1 0 0,1-1-1 0 0,-1 1 1 0 0,0-1 0 0 0,1 0-1 0 0,-1 0 1 0 0,1 0-1 0 0,-1 0 1 0 0,1 0-1 0 0,0-1 1 0 0,-1 1-1 0 0,1-1 1 0 0,0 0-1 0 0,-1 1 1 0 0,1-1-1 0 0,0-1 1 0 0,-1 1-1 0 0,1 0 1 0 0,0-1 0 0 0,-1 1-1 0 0,4-2-13 0 0,206-8 963 0 0,-207 9-1350 0 0,11-1 111 0 0,-14 4-3387 0 0,-1 2-3776 0 0,-1 0-5180 0 0</inkml:trace>
  <inkml:trace contextRef="#ctx0" brushRef="#br0" timeOffset="2725.53">1376 748 7210 0 0,'0'0'3786'0'0,"0"0"-1718"0"0,0 0-774 0 0,0 0-130 0 0,0 0-65 0 0,0 0 14 0 0,0 0-14 0 0,0 0-25 0 0,0 0-69 0 0,0 0-127 0 0,0 0-71 0 0,0 0-71 0 0,34 2-28 0 0,111 5-56 0 0,78-13 1229 0 0,140-37-946 0 0,-306 37-1057 0 0,4 0-951 0 0,-21 0-3668 0 0,-32 5-2138 0 0,-6 1-5286 0 0</inkml:trace>
  <inkml:trace contextRef="#ctx0" brushRef="#br0" timeOffset="3507.832">1496 1091 5545 0 0,'0'0'3058'0'0,"0"0"-1650"0"0,0 0-421 0 0,0 0 354 0 0,0 0 359 0 0,0 0 23 0 0,0 0-183 0 0,0 0-247 0 0,0 0-198 0 0,0 0-126 0 0,0 0-102 0 0,0 0-92 0 0,0 0-91 0 0,28 5-72 0 0,92 14-51 0 0,-42-25 409 0 0,-53 0-619 0 0,-3 2-163 0 0,0-1-1 0 0,0 0 0 0 0,0-2 1 0 0,-1-1-1 0 0,-1 0 1 0 0,1-2-1 0 0,-1 0 0 0 0,-1-1 1 0 0,0-1-1 0 0,0-1 1 0 0,1-2-188 0 0,-16 10 29 0 0,1 0 1 0 0,-1 0-1 0 0,0 0 1 0 0,0 0 0 0 0,-1-1-1 0 0,0 0 1 0 0,0 1 0 0 0,0-1-1 0 0,-1 0 1 0 0,1-1-1 0 0,-1 1 1 0 0,-1 0 0 0 0,0-1-1 0 0,1-5-29 0 0,-2 9 2 0 0,0 1 0 0 0,0-1 0 0 0,0 0-1 0 0,0 0 1 0 0,-1 1 0 0 0,1-1 0 0 0,-1 0 0 0 0,0 0-1 0 0,1 1 1 0 0,-1-1 0 0 0,-1 1 0 0 0,1-1 0 0 0,0 1-1 0 0,-1-1 1 0 0,1 1 0 0 0,-1 0 0 0 0,0 0 0 0 0,1 0-1 0 0,-1 0 1 0 0,0 0 0 0 0,-1 0 0 0 0,1 0 0 0 0,0 0-1 0 0,0 1 1 0 0,-1-1 0 0 0,1 1 0 0 0,-1 0-1 0 0,1 0 1 0 0,-1 0 0 0 0,1 0 0 0 0,-1 0 0 0 0,0 0-1 0 0,0 1 1 0 0,1 0 0 0 0,-2-1-2 0 0,-10 1-15 0 0,0 0 0 0 0,1 1 0 0 0,-1 0 0 0 0,0 1 0 0 0,0 1 0 0 0,1 0 0 0 0,0 0 0 0 0,-1 2 0 0 0,1 0 0 0 0,1 0 0 0 0,-1 1 0 0 0,1 1 0 0 0,0 0 0 0 0,0 0 0 0 0,1 1 0 0 0,0 1 0 0 0,1 0 0 0 0,0 1 0 0 0,-2 1 15 0 0,3-2 8 0 0,0 1 1 0 0,1 0-1 0 0,0 0 1 0 0,0 1-1 0 0,1 0 1 0 0,0 1-1 0 0,1-1 1 0 0,1 1-1 0 0,0 0 1 0 0,0 1-1 0 0,1-1 1 0 0,1 1-1 0 0,0 0 1 0 0,0 0-1 0 0,2 0 1 0 0,-1 0-1 0 0,2 0 1 0 0,0 0-1 0 0,0 0 1 0 0,1 0-1 0 0,2 9-8 0 0,49 96 268 0 0,-48-112-229 0 0,-2 1-1 0 0,1 0 1 0 0,-1 0-1 0 0,0 1 1 0 0,0-1-1 0 0,-1 0 1 0 0,1 1-1 0 0,-2-1 0 0 0,1 0 1 0 0,-1 1-1 0 0,-1-1 1 0 0,1 1-1 0 0,-1-1 1 0 0,0 0-1 0 0,-1 1 1 0 0,0-1-1 0 0,0 0 0 0 0,0 0 1 0 0,-1 0-1 0 0,0 0 1 0 0,0 0-1 0 0,-1-1 1 0 0,0 0-1 0 0,0 1 1 0 0,-1-2-1 0 0,0 1 1 0 0,0 0-1 0 0,0-1 0 0 0,0 0 1 0 0,-1 1-39 0 0,-5 1-9 0 0,0 0 0 0 0,1-1 1 0 0,-2 0-1 0 0,1-1 0 0 0,-1 0 0 0 0,0-1 1 0 0,0 0-1 0 0,0-1 0 0 0,0 0 0 0 0,-1-1 1 0 0,1 0-1 0 0,-1-1 0 0 0,0 0 0 0 0,-3-2 9 0 0,15-27-6884 0 0,2 20-1268 0 0,0 4-4558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6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0 0 0 0,'0'0'1452'0'0,"0"0"282"0"0,0 0 246 0 0,0 0 86 0 0,0 0-165 0 0,0 0-177 0 0,0 0-249 0 0,0 0-196 0 0,0 0-154 0 0,0 0-148 0 0,8 0-113 0 0,128 7 3531 0 0,-50 13-3398 0 0,-85-20-960 0 0,-1 1 1 0 0,0-1 0 0 0,1 1-1 0 0,-1-1 1 0 0,0 1 0 0 0,0-1-1 0 0,1 1 1 0 0,-1-1 0 0 0,0 1 0 0 0,0 0-1 0 0,0-1 1 0 0,0 1 0 0 0,0-1-1 0 0,1 1 1 0 0,-1-1 0 0 0,0 1-1 0 0,0 0 1 0 0,-1-1 0 0 0,1 1-1 0 0,0-1 1 0 0,0 1 0 0 0,0-1-1 0 0,0 1 1 0 0,0-1 0 0 0,-1 1-1 0 0,1 0 1 0 0,0-1 0 0 0,0 1-1 0 0,-1-1 1 0 0,1 1 0 0 0,0-1 0 0 0,-1 0-1 0 0,1 1 1 0 0,-1-1 0 0 0,1 1-1 0 0,-1-1 1 0 0,1 0 0 0 0,0 1-1 0 0,-1-1 1 0 0,1 0 0 0 0,-1 1-1 0 0,0-1 1 0 0,1 0 0 0 0,-1 0-1 0 0,1 0 1 0 0,-1 1 0 0 0,1-1-1 0 0,-1 0 1 0 0,1 0 0 0 0,-1 0 0 0 0,0 0-1 0 0,1 0 1 0 0,-1 0 0 0 0,1 0-1 0 0,-1 0 1 0 0,1 0 0 0 0,-1-1-1 0 0,0 1 1 0 0,1 0 0 0 0,-1 0-1 0 0,1 0 1 0 0,-1-1-38 0 0,-3 3-97 0 0,-271 74 1107 0 0,80-27-683 0 0,117-21 138 0 0,76-27-417 0 0,2-1-54 0 0,0 0-15 0 0,0 0 9 0 0,0 0 15 0 0,13 22 341 0 0,46-4 719 0 0,219-3-217 0 0,-182-8-816 0 0,-50 0 23 0 0,-80 31 150 0 0,6-18-160 0 0,-1-1 0 0 0,-1-1 0 0 0,-1-1 0 0 0,0-2 0 0 0,-1-1 1 0 0,-22 5-44 0 0,-74 35 23 0 0,53-20 19 0 0,-75 47-17 0 0,150-79-26 0 0,0 0 0 0 0,0 0 0 0 0,0 0-1 0 0,0 0 1 0 0,0 0 0 0 0,1 0 0 0 0,-1 0 0 0 0,1 0-1 0 0,-1-1 1 0 0,1 1 0 0 0,0 0 0 0 0,0 0 0 0 0,0 0-1 0 0,0 0 1 0 0,0-1 0 0 0,0 1 0 0 0,0-1 0 0 0,1 1-1 0 0,-1-1 1 0 0,0 1 0 0 0,1-1 0 0 0,-1 0 0 0 0,1 1-1 0 0,0-1 1 0 0,-1 0 0 0 0,1 0 0 0 0,0 0 0 0 0,0 0 0 0 0,0-1 1 0 0,128 37 596 0 0,29-15-212 0 0,16-22-36 0 0,-30-17-37 0 0,-137 16-733 0 0,-8 1 237 0 0,-1-2-3585 0 0,0 0-3439 0 0,1 2-4831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 12859 0 0,'0'0'1021'0'0,"0"0"-402"0"0,0 0-209 0 0,0 0 190 0 0,0 0 353 0 0,0 0 271 0 0,0 0 23 0 0,0 0-202 0 0,0 0-284 0 0,-13 35-242 0 0,-41 113-162 0 0,-83 301 1006 0 0,125-415-1269 0 0,8-22-55 0 0,0 0 1 0 0,0 1-1 0 0,-1-2 1 0 0,-1 1 0 0 0,0-1-1 0 0,-1 1 1 0 0,0-2-1 0 0,-1 1 1 0 0,0-1 0 0 0,-1 1-40 0 0,8-11 17 0 0,0 0 0 0 0,0 0 0 0 0,0-1 0 0 0,0 1-1 0 0,0 0 1 0 0,0 0 0 0 0,0-1 0 0 0,0 1 0 0 0,0 0 0 0 0,0-1 0 0 0,0 1 0 0 0,0-1 0 0 0,1 1 0 0 0,-1-1 0 0 0,0 0 0 0 0,0 1 0 0 0,0-1 0 0 0,1 0 0 0 0,-1 0 0 0 0,0 1 0 0 0,1-1 0 0 0,-1 0 0 0 0,1 0 0 0 0,-1 0 0 0 0,1 0 0 0 0,-1 0 0 0 0,1 0 0 0 0,0 1 0 0 0,-1-1 0 0 0,1 0 0 0 0,0 0-1 0 0,0 0 1 0 0,0 0 0 0 0,-1 0 0 0 0,1-1 0 0 0,0 1 0 0 0,1 0 0 0 0,-1 0 0 0 0,0 0 0 0 0,0 0 0 0 0,0 0 0 0 0,1 0 0 0 0,-1 0 0 0 0,0 1 0 0 0,1-1 0 0 0,-1 0 0 0 0,1 0 0 0 0,-1 0 0 0 0,1 0 0 0 0,-1 0 0 0 0,1 0-17 0 0,-1-4 35 0 0,4-30-11 0 0,2 0 1 0 0,0 0-1 0 0,3 1 1 0 0,0 1-1 0 0,3-1 0 0 0,0 2 1 0 0,3-1-1 0 0,0 2 1 0 0,2 0-1 0 0,2 0-24 0 0,17-40 8 0 0,88-131 45 0 0,-108 184-26 0 0,-15 18-3 0 0,-1 0-29 0 0,0 0-9 0 0,0 8-48 0 0,-9 329 996 0 0,10-319-918 0 0,1-1 0 0 0,1 0-1 0 0,0 0 1 0 0,1 0-1 0 0,1 0 1 0 0,1-1 0 0 0,0 0-1 0 0,1 0 1 0 0,1 0-1 0 0,0-1 1 0 0,1 0 0 0 0,1-1-1 0 0,0 0 1 0 0,1 0-1 0 0,0-1 1 0 0,3 0-16 0 0,-12-10 21 0 0,0 0 1 0 0,0-1-1 0 0,1 1 1 0 0,-1-1 0 0 0,1 0-1 0 0,0 0 1 0 0,-1 0-1 0 0,1 0 1 0 0,0 0-1 0 0,0-1 1 0 0,0 1-1 0 0,0-1 1 0 0,1 0 0 0 0,-1 0-1 0 0,0 0 1 0 0,0 0-1 0 0,1 0 1 0 0,-1-1-1 0 0,1 0 1 0 0,-1 1-1 0 0,0-1 1 0 0,1-1-1 0 0,-1 1 1 0 0,1 0 0 0 0,-1-1-1 0 0,0 0 1 0 0,1 0-1 0 0,-1 0 1 0 0,0 0-1 0 0,0 0 1 0 0,0 0-1 0 0,0-1 1 0 0,0 0-1 0 0,0 1 1 0 0,0-1 0 0 0,0 0-1 0 0,-1-1 1 0 0,1 1-22 0 0,18-27 187 0 0,0-2 0 0 0,-3 0 0 0 0,0 0 1 0 0,-2-2-1 0 0,-1 0 0 0 0,-2-1 0 0 0,-2 0 1 0 0,0-1-1 0 0,-3 0 0 0 0,1-13-187 0 0,2-11 18 0 0,-3 0 0 0 0,-2 0-1 0 0,-2-40-17 0 0,-4 98-194 0 0,0 1-129 0 0,15 26-3913 0 0,-9-15-589 0 0,-2 0-7102 0 0</inkml:trace>
  <inkml:trace contextRef="#ctx0" brushRef="#br0" timeOffset="446.878">923 619 3737 0 0,'0'0'3834'0'0,"0"0"-2027"0"0,0 0-516 0 0,0 0 224 0 0,0 0 177 0 0,0 0-82 0 0,0 0-168 0 0,0 0-171 0 0,0 0-163 0 0,0 0-107 0 0,0 0-64 0 0,0 0-92 0 0,31-4-111 0 0,97-16-120 0 0,-62-4 196 0 0,-56 17-647 0 0,-2 2-62 0 0,0 0 0 0 0,0-1 0 0 0,0 0 0 0 0,-1 0 0 0 0,0 0 0 0 0,0-1 0 0 0,-1 0-1 0 0,1 0 1 0 0,-1-1 0 0 0,-1 1 0 0 0,0-1 0 0 0,0-1 0 0 0,0 1 0 0 0,-1-1 0 0 0,-1 0 0 0 0,1 0 0 0 0,-1 0 0 0 0,-1 0 0 0 0,0 0 0 0 0,0-1 0 0 0,-1 1 0 0 0,1-7-101 0 0,-3 14 10 0 0,1 0-1 0 0,-1 0 0 0 0,0 0 0 0 0,0 0 0 0 0,1 0 0 0 0,-1 0 1 0 0,-1 0-1 0 0,1 0 0 0 0,0 0 0 0 0,0 1 0 0 0,-1-1 1 0 0,1 0-1 0 0,-1 1 0 0 0,1-1 0 0 0,-1 1 0 0 0,0 0 1 0 0,1 0-1 0 0,-1-1 0 0 0,0 1 0 0 0,0 0 0 0 0,0 0 0 0 0,0 1 1 0 0,0-1-1 0 0,0 0 0 0 0,0 1 0 0 0,0-1 0 0 0,0 1 1 0 0,0-1-1 0 0,0 1 0 0 0,-1 0 0 0 0,1 0 0 0 0,0 0-9 0 0,-72 8-59 0 0,62-2 39 0 0,0 0-1 0 0,1 1 1 0 0,0 0 0 0 0,0 1-1 0 0,1 0 1 0 0,0 1 0 0 0,0 0-1 0 0,1 1 1 0 0,0 0 0 0 0,1 0-1 0 0,0 1 1 0 0,1 0 0 0 0,0 0-1 0 0,1 0 1 0 0,0 1-1 0 0,0 0 1 0 0,2 1 0 0 0,-1-1-1 0 0,2 1 1 0 0,-1 0 0 0 0,2 0-1 0 0,0 0 1 0 0,0 0 0 0 0,1 0-1 0 0,1 0 1 0 0,0 0 0 0 0,1 3 20 0 0,0-11-5 0 0,0-1 0 0 0,1 1 0 0 0,-1-1 0 0 0,1 1 0 0 0,0-1 0 0 0,0 0 1 0 0,0 1-1 0 0,1-1 0 0 0,-1 0 0 0 0,1-1 0 0 0,0 1 0 0 0,0 0 0 0 0,1-1 0 0 0,-1 0 1 0 0,1 0-1 0 0,-1 0 0 0 0,1 0 0 0 0,0 0 0 0 0,0-1 0 0 0,0 0 0 0 0,1 0 0 0 0,-1 0 1 0 0,0 0-1 0 0,1 0 0 0 0,-1-1 0 0 0,5 1 5 0 0,122 6-191 0 0,-113-11-38 0 0,-2-1 0 0 0,1 0 0 0 0,0-1 0 0 0,-1-1 0 0 0,0 0 0 0 0,0-1 0 0 0,10-7 229 0 0,17-11-3115 0 0,-4-2-3556 0 0,-26 19-4683 0 0</inkml:trace>
  <inkml:trace contextRef="#ctx0" brushRef="#br0" timeOffset="867.823">1564 461 10786 0 0,'0'0'1638'0'0,"0"0"-306"0"0,0 0-91 0 0,0 0 28 0 0,0 0-22 0 0,0 0-144 0 0,0 0-207 0 0,0 0-189 0 0,0 0-94 0 0,0 0-90 0 0,0 0-28 0 0,0 0-20 0 0,0 0-30 0 0,11 23 7 0 0,36 71-25 0 0,-47-92-401 0 0,1-1 0 0 0,-1 1-1 0 0,1-1 1 0 0,-1 1 0 0 0,1-1 0 0 0,0 1 0 0 0,0-1 0 0 0,0 1-1 0 0,0-1 1 0 0,0 0 0 0 0,0 0 0 0 0,0 1 0 0 0,0-1-1 0 0,0 0 1 0 0,1 0 0 0 0,-1 0 0 0 0,0 0 0 0 0,1 0-1 0 0,-1-1 1 0 0,1 1 0 0 0,-1 0 0 0 0,1-1 0 0 0,-1 1-1 0 0,1-1 1 0 0,-1 1 0 0 0,1-1 0 0 0,0 0 0 0 0,-1 0-1 0 0,1 1 1 0 0,-1-1 0 0 0,1 0 0 0 0,0-1 0 0 0,-1 1 0 0 0,1 0-1 0 0,0 0 1 0 0,0-1-26 0 0,7 0 207 0 0,5-1-47 0 0,1 0 0 0 0,-1-1 0 0 0,0 0 0 0 0,0-1-1 0 0,-1-1 1 0 0,1 0 0 0 0,-1 0 0 0 0,0-2 0 0 0,0 0-1 0 0,-1 0 1 0 0,0-1 0 0 0,10-8-160 0 0,12-6 52 0 0,-34 45-143 0 0,-1-18 91 0 0,1 1-1 0 0,0-1 0 0 0,-1 1 0 0 0,2-1 1 0 0,-1 1-1 0 0,1 0 0 0 0,0-1 1 0 0,0 1-1 0 0,0-1 0 0 0,1 0 0 0 0,-1 1 1 0 0,2-1-1 0 0,-1 0 0 0 0,0 0 0 0 0,1 0 1 0 0,0 0-1 0 0,0-1 0 0 0,0 1 0 0 0,1-1 1 0 0,0 0-1 0 0,0 0 0 0 0,0 0 1 0 0,0 0-1 0 0,0-1 0 0 0,1 0 0 0 0,-1 0 1 0 0,1 0-1 0 0,0 0 0 0 0,0-1 0 0 0,0 1 1 0 0,2-1 0 0 0,1 0 32 0 0,0-1 1 0 0,1 1-1 0 0,-1-1 1 0 0,0-1-1 0 0,1 0 0 0 0,-1 0 1 0 0,1-1-1 0 0,-1 0 1 0 0,1 0-1 0 0,-1-1 1 0 0,0 0-1 0 0,0 0 1 0 0,0-1-1 0 0,0 0 1 0 0,0-1-1 0 0,0 0 1 0 0,-1 0-1 0 0,0 0 1 0 0,0-1-1 0 0,0 0 0 0 0,0 0 1 0 0,-1-1-1 0 0,0 0 1 0 0,0 0-1 0 0,-1-1 1 0 0,1 1-1 0 0,-2-1 1 0 0,1 0-1 0 0,1-3-32 0 0,3-3 61 0 0,0 1 0 0 0,-1-2-1 0 0,0 1 1 0 0,-1-1 0 0 0,-1 0 0 0 0,0-1 0 0 0,-1 1-1 0 0,-1-1 1 0 0,2-8-61 0 0,3-9-560 0 0,-3 20-7180 0 0,-6 11-4224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8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11578 0 0,'0'0'2221'0'0,"0"0"-443"0"0,0 0-145 0 0,0 0-7 0 0,0 0-138 0 0,0 0-258 0 0,0 0-250 0 0,0 0-172 0 0,0 0-62 0 0,0 0-39 0 0,0 0-61 0 0,0 0-73 0 0,0 0-80 0 0,16 0-34 0 0,111-8 902 0 0,24-17-144 0 0,-97 14-1187 0 0,-50 8 111 0 0,-3 3-5248 0 0,-1 0-5503 0 0,0 0-1132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9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11474 0 0,'0'0'2213'0'0,"0"0"-609"0"0,0 0-330 0 0,0 0-59 0 0,0 0-95 0 0,0 0-177 0 0,0 0-170 0 0,0 0-48 0 0,0 0 9 0 0,0 0 68 0 0,0 0 26 0 0,0 0-82 0 0,0 0-76 0 0,14 3-66 0 0,111 13 1216 0 0,28-46-779 0 0,-137 27-1479 0 0,28-8 689 0 0,-21 0-7528 0 0,-21 11-4819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6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104 200 13123 0 0,'0'0'1460'0'0,"0"0"-314"0"0,0 0-97 0 0,0 0 98 0 0,0 0 80 0 0,0 0-80 0 0,0 0-265 0 0,0 0-304 0 0,0 0-194 0 0,0 0-108 0 0,0 0 22 0 0,0 0 87 0 0,0 0 98 0 0,-1 11 49 0 0,-14 88 646 0 0,4 173 790 0 0,8-132-1985 0 0,29-188-5578 0 0,-26 48 5533 0 0,13-24-2803 0 0,-6 8-4131 0 0,-3 5-4028 0 0</inkml:trace>
  <inkml:trace contextRef="#ctx0" brushRef="#br0" timeOffset="323.048">93 119 8714 0 0,'0'0'2464'0'0,"0"0"-563"0"0,0 0-210 0 0,0 0-1 0 0,0 0-39 0 0,0 0-119 0 0,0 0-300 0 0,0 0-318 0 0,0 0-206 0 0,0 0-115 0 0,0 0-33 0 0,0 0-11 0 0,0 0 1 0 0,4-1-2 0 0,134-43 1750 0 0,137-14-1559 0 0,-121 43-1194 0 0,-167 38-2097 0 0,-29 3-1662 0 0,25-17-522 0 0,2-1-6016 0 0</inkml:trace>
  <inkml:trace contextRef="#ctx0" brushRef="#br0" timeOffset="694.172">65 354 1656 0 0,'0'0'963'0'0,"0"0"31"0"0,0 0 246 0 0,0 0 234 0 0,0 0 35 0 0,0 0-156 0 0,0 0-257 0 0,0 0-260 0 0,0 0-198 0 0,0 0-132 0 0,0 0-78 0 0,0 0 35 0 0,0 0 57 0 0,-10 4 58 0 0,-33 11 45 0 0,32-12-21 0 0,11-3-23 0 0,0 0-17 0 0,0 0-34 0 0,16 15 5270 0 0,72-6-1984 0 0,-62-11-3302 0 0,120-25 809 0 0,-91 11-1209 0 0,-25 5-270 0 0,-30 10-64 0 0,0 1-117 0 0,0 0-182 0 0,0 0-317 0 0,0 0-478 0 0,0 0-1106 0 0,0 1-3609 0 0,0 2-6066 0 0</inkml:trace>
  <inkml:trace contextRef="#ctx0" brushRef="#br0" timeOffset="1214.487">625 586 11314 0 0,'0'0'2061'0'0,"0"0"-583"0"0,0 0-205 0 0,0 0 81 0 0,0 0-21 0 0,0 0-184 0 0,0 0-324 0 0,0 0-291 0 0,0 0-66 0 0,0 0 44 0 0,0 0 79 0 0,0 0 22 0 0,0 0-82 0 0,1 10-68 0 0,-2 76 960 0 0,-112 120-125 0 0,103-122-984 0 0,12-83-270 0 0,0 1-1 0 0,-1-1 1 0 0,1 1 0 0 0,1-1-1 0 0,-1 1 1 0 0,0-1 0 0 0,0 0-1 0 0,0 0 1 0 0,1 0 0 0 0,-1 0-1 0 0,0-1 1 0 0,1 1 0 0 0,-1-1-1 0 0,1 1 1 0 0,-1-1 0 0 0,1 0-1 0 0,-1 0 1 0 0,1 0 0 0 0,-1 0-1 0 0,2-1-43 0 0,64-2 465 0 0,-68 3-457 0 0,1-9-2160 0 0,0 2-1130 0 0,-1 1-4585 0 0,0 2-3695 0 0</inkml:trace>
  <inkml:trace contextRef="#ctx0" brushRef="#br0" timeOffset="1471.036">343 803 8994 0 0,'0'0'4215'0'0,"0"0"-1895"0"0,0 0-836 0 0,0 0-65 0 0,0 0-28 0 0,0 0-115 0 0,0 0-172 0 0,0 0-247 0 0,0 0-171 0 0,0 0-119 0 0,0 0-117 0 0,0 0-114 0 0,33-3-111 0 0,100-12-101 0 0,-33 7 371 0 0,-74 8-3682 0 0,1 1-5043 0 0,-20-1-3791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4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17404 0 0,'0'0'1720'0'0,"0"0"-712"0"0,0 0-208 0 0,0 0-167 0 0,0 0-161 0 0,0 0-184 0 0,0 0-264 0 0,0 0-192 0 0,0 0-88 0 0,0 0-144 0 0,0 0-161 0 0,0 0-407 0 0,0 0-1408 0 0,0 0-9995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6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2016 0 0,'0'0'3693'0'0,"0"0"-1191"0"0,0 0-281 0 0,0 0-104 0 0,0 0-227 0 0,0 0-330 0 0,0 0-321 0 0,0 0-294 0 0,0 0-180 0 0,0 0-62 0 0,0 0-11 0 0,0 0 11 0 0,0 0 13 0 0,2 11 3849 0 0,230-11-938 0 0,-143-14-3464 0 0,-60 4-1631 0 0,-23 9-3058 0 0,0 0-4262 0 0,-6 1-2994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7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12235 0 0,'0'0'2424'0'0,"0"0"-649"0"0,0 0-327 0 0,0 0-101 0 0,0 0-121 0 0,0 0-130 0 0,0 0-124 0 0,0 0-102 0 0,0 0-62 0 0,0 0-17 0 0,0 0-100 0 0,0 0-103 0 0,0 0-65 0 0,17 3-90 0 0,129 5 854 0 0,-35-33-679 0 0,-104 23-1322 0 0,26-11 1787 0 0,-25 5-4096 0 0,-6-3-4432 0 0,-2 8-5019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17 5801 0 0,'0'0'2362'0'0,"0"0"-315"0"0,0 0-196 0 0,0 0-48 0 0,0 0-145 0 0,0 0-228 0 0,0 0-222 0 0,0 0-204 0 0,0 0-146 0 0,0 0-104 0 0,0 0-111 0 0,0 0-108 0 0,0 0-94 0 0,-32 10-30 0 0,-99 35-36 0 0,128-45-352 0 0,0 1-1 0 0,0-1 1 0 0,1 1 0 0 0,-1 0-1 0 0,0-1 1 0 0,1 1 0 0 0,-1 1-1 0 0,1-1 1 0 0,-1 0 0 0 0,1 1-1 0 0,-1-1 1 0 0,1 1 0 0 0,0 0-1 0 0,0 0 1 0 0,0 0 0 0 0,0 0-1 0 0,0 0 1 0 0,0 0 0 0 0,0 0-1 0 0,1 1 1 0 0,-1-1 0 0 0,1 1-1 0 0,0-1 1 0 0,-1 3-23 0 0,-1 4 100 0 0,-5 7 29 0 0,2 1 0 0 0,0-1 0 0 0,2 1 0 0 0,-1 0 0 0 0,2 1 0 0 0,0-1 0 0 0,1 0-1 0 0,1 1 1 0 0,1 10-129 0 0,-1-18 71 0 0,1 1-1 0 0,0 0 0 0 0,1 0 0 0 0,0-1 0 0 0,1 1 1 0 0,0 0-1 0 0,0-1 0 0 0,1 0 0 0 0,1 1 0 0 0,0-1 1 0 0,0 0-1 0 0,1-1 0 0 0,0 1 0 0 0,1-1 1 0 0,-1 0-1 0 0,2 0 0 0 0,0-1 0 0 0,0 0 0 0 0,0 0 1 0 0,3 1-71 0 0,2-1 120 0 0,-1-1 1 0 0,1-1 0 0 0,1 0-1 0 0,-1-1 1 0 0,1 0 0 0 0,0 0-1 0 0,0-2 1 0 0,0 0 0 0 0,1 0-1 0 0,-1-1 1 0 0,1-1 0 0 0,-1 0-1 0 0,1-1 1 0 0,0 0 0 0 0,-1-1-1 0 0,1-1 1 0 0,-1 0 0 0 0,0-1-1 0 0,1 0 1 0 0,-1-1 0 0 0,0-1-1 0 0,-1 0 1 0 0,1 0 0 0 0,-1-1-1 0 0,6-5-120 0 0,-2 0 88 0 0,-1 0-1 0 0,-1-1 0 0 0,0-1 1 0 0,0 0-1 0 0,-1-1 0 0 0,-1-1 1 0 0,0 0-1 0 0,-1 0 1 0 0,-1-1-1 0 0,0-1 0 0 0,5-13-87 0 0,-10 21 3 0 0,-1 0 1 0 0,-1-1-1 0 0,0 1 0 0 0,0 0 0 0 0,-1-1 0 0 0,0 1 0 0 0,0-1 0 0 0,-1 0 1 0 0,-1 0-1 0 0,0 0 0 0 0,0 1 0 0 0,-1-1 0 0 0,0 0 0 0 0,0 0 1 0 0,-1 1-1 0 0,-1-1 0 0 0,1 1 0 0 0,-2 0 0 0 0,1-1 0 0 0,-1 1 1 0 0,-1 1-1 0 0,1-1 0 0 0,-5-4-3 0 0,4 5-63 0 0,-1 0 0 0 0,0 0 1 0 0,0 1-1 0 0,0 0 0 0 0,-1 0 0 0 0,-1 1 1 0 0,1 0-1 0 0,-1 0 0 0 0,0 1 1 0 0,0 0-1 0 0,0 0 0 0 0,-1 0 0 0 0,0 2 1 0 0,0-1-1 0 0,0 1 0 0 0,0 0 0 0 0,0 1 1 0 0,-1 0-1 0 0,1 0 0 0 0,-1 1 1 0 0,1 0-1 0 0,-1 1 0 0 0,0 0 0 0 0,1 1 1 0 0,-1 0-1 0 0,1 0 0 0 0,-1 1 0 0 0,-8 2 63 0 0,-11 11-1085 0 0,2 0-1 0 0,0 2 0 0 0,0 0 1 0 0,2 2-1 0 0,0 1 0 0 0,1 1 0 0 0,2 1 1 0 0,0 2-1 0 0,0 0 1086 0 0,18-19-427 0 0,-42 45-3264 0 0,18-14-2409 0 0,14-16-2594 0 0</inkml:trace>
  <inkml:trace contextRef="#ctx0" brushRef="#br0" timeOffset="416.964">0 466 0 0 0,'0'0'2702'0'0,"0"0"1129"0"0,0 0 125 0 0,0 0-653 0 0,0 0-1010 0 0,0 0-841 0 0,0 0-368 0 0,0 0-126 0 0,0 0-95 0 0,0 0-66 0 0,0 0-42 0 0,0 0-53 0 0,0 0-46 0 0,12-18-71 0 0,55-79 393 0 0,-52 82-668 0 0,0 1 0 0 0,2 0 1 0 0,-1 1-1 0 0,2 1 1 0 0,0 1-1 0 0,0 0 0 0 0,1 1 1 0 0,0 1-1 0 0,0 1 0 0 0,1 1 1 0 0,18-4-311 0 0,43 3 89 0 0,-42 48-44 0 0,-29-25-23 0 0,2 2 19 0 0,-10-12-6 0 0,1-1 0 0 0,-1 1 0 0 0,1-1-1 0 0,0 0 1 0 0,1 0 0 0 0,-1 0 0 0 0,1 0 0 0 0,0-1-1 0 0,-1 1 1 0 0,1-1 0 0 0,1 0 0 0 0,-1 0-1 0 0,0 0 1 0 0,1-1 0 0 0,0 0 0 0 0,-1 0 0 0 0,1 0-1 0 0,0 0 1 0 0,0-1 0 0 0,0 0 0 0 0,0 0-1 0 0,0 0 1 0 0,2 0-35 0 0,13 0 315 0 0,-15 0-247 0 0,0-1-1 0 0,1 1 1 0 0,-1-1-1 0 0,0 0 1 0 0,0 0-1 0 0,1-1 1 0 0,-1 1-1 0 0,0-1 1 0 0,0 0-1 0 0,1-1 1 0 0,-1 1-1 0 0,0-1 1 0 0,0 0 0 0 0,4-3-68 0 0,12-1-6656 0 0,-12 5-3767 0 0,-6 1-2469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4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89 203 18084 0 0,'0'0'1667'0'0,"0"0"-820"0"0,0 0-275 0 0,0 0 187 0 0,0 0 200 0 0,0 0 49 0 0,0 0-149 0 0,0 0-231 0 0,0 0-180 0 0,0 0-112 0 0,0 0-117 0 0,0 0-79 0 0,0 0-56 0 0,-11 29-56 0 0,-37 89-18 0 0,21-29-947 0 0,25-82 27 0 0,2-3-4894 0 0,0-4-4863 0 0</inkml:trace>
  <inkml:trace contextRef="#ctx0" brushRef="#br0" timeOffset="662.503">244 413 11290 0 0,'0'0'1739'0'0,"0"0"-404"0"0,0 0 66 0 0,0 0 196 0 0,0 0 5 0 0,0 0-198 0 0,0 0-359 0 0,0 0-325 0 0,0 0-199 0 0,0 0-93 0 0,0 0-25 0 0,0 0-15 0 0,0 0-50 0 0,16-19-32 0 0,49-59-43 0 0,36-82 674 0 0,-88 142-955 0 0,-13 17-40 0 0,0 1 1 0 0,0 0-58 0 0,0 0-54 0 0,0 0-42 0 0,0 23-210 0 0,1-14 425 0 0,0 0 0 0 0,0 0 0 0 0,0 0-1 0 0,1-1 1 0 0,1 1 0 0 0,0 0 0 0 0,0-1 0 0 0,0 1 0 0 0,1-1 0 0 0,0 0 0 0 0,1-1-1 0 0,0 1 1 0 0,0-1 0 0 0,0 1 0 0 0,1-2 0 0 0,0 1 0 0 0,1-1 0 0 0,0 0 0 0 0,0 0-1 0 0,0 0 1 0 0,3 1-4 0 0,-2-3 148 0 0,1 0 0 0 0,-1 0 0 0 0,1-1 0 0 0,0 0 0 0 0,0-1 0 0 0,0 0 0 0 0,0 0 0 0 0,1-1-1 0 0,-1 0 1 0 0,0-1 0 0 0,1 0 0 0 0,-1 0 0 0 0,0-1 0 0 0,1 0 0 0 0,-1 0 0 0 0,0-1 0 0 0,0-1 0 0 0,0 0-1 0 0,0 0 1 0 0,-1 0 0 0 0,4-3-148 0 0,-5 2 119 0 0,0 0 0 0 0,-1-1 0 0 0,0 0 0 0 0,0 0 0 0 0,0 0-1 0 0,0-1 1 0 0,-1 0 0 0 0,0 0 0 0 0,0 0 0 0 0,0-1 0 0 0,-1 0 0 0 0,0 0 0 0 0,-1 0-1 0 0,1 0 1 0 0,-1 0 0 0 0,-1-1 0 0 0,1 1 0 0 0,-1-1 0 0 0,-1 0 0 0 0,1 0-1 0 0,-1 0 1 0 0,-1 0 0 0 0,1-4-119 0 0,16-154-1161 0 0,-19 162-908 0 0,-1 4-6575 0 0,1 0-3854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41 453 0 0 0,'0'0'499'0'0,"0"0"688"0"0,0 0 342 0 0,0 0 182 0 0,0 0 110 0 0,0 0-17 0 0,0 0-73 0 0,-3 6-138 0 0,-9 18-176 0 0,9-18-150 0 0,3-6-153 0 0,0 0-118 0 0,0 0-85 0 0,0 0-58 0 0,0 0-51 0 0,0 0-21 0 0,0 0-23 0 0,0 0-26 0 0,0 0 11 0 0,0 0-20 0 0,0 0-71 0 0,-17-40 1674 0 0,15 26-2205 0 0,0-1 0 0 0,1 1 0 0 0,0-1 0 0 0,2 1 0 0 0,-1 0 0 0 0,2-1 1 0 0,0 1-1 0 0,1 0 0 0 0,0 0 0 0 0,1 0 0 0 0,0 0 0 0 0,1 0 1 0 0,7-11-122 0 0,0 4 33 0 0,1 0 1 0 0,1 1-1 0 0,0 0 1 0 0,2 1 0 0 0,0 1-1 0 0,1 1 1 0 0,1 0 0 0 0,0 1-1 0 0,18-11-33 0 0,-30 23 0 0 0,1-1 1 0 0,0 1-1 0 0,0 1 0 0 0,0-1 0 0 0,0 1 1 0 0,0 0-1 0 0,1 1 0 0 0,0 0 0 0 0,-1 0 0 0 0,1 1 1 0 0,0-1-1 0 0,0 2 0 0 0,3-1 0 0 0,3 38-44 0 0,-12 157 155 0 0,-2-32-101 0 0,0-161-11 0 0,0-1-20 0 0,0-1 22 0 0,0-1 8 0 0,24-48 209 0 0,2 16-204 0 0,0 0 0 0 0,2 2 0 0 0,1 0 0 0 0,17-11-14 0 0,-17 16-12 0 0,-12 10 9 0 0,0 0 0 0 0,1 1 0 0 0,1 1 0 0 0,1 1 0 0 0,0 0 0 0 0,1 1 0 0 0,0 2 0 0 0,0 0 0 0 0,20-6 3 0 0,-39 17-1 0 0,0-1-1 0 0,0 1 1 0 0,0 0 0 0 0,0 0 0 0 0,0 0 0 0 0,0 0-1 0 0,0 1 1 0 0,0-1 0 0 0,0 1 0 0 0,0-1-1 0 0,0 1 1 0 0,0-1 0 0 0,0 1 0 0 0,0 0-1 0 0,0 0 1 0 0,-1 0 0 0 0,1 0 0 0 0,0 0-1 0 0,-1 1 1 0 0,1-1 0 0 0,-1 0 0 0 0,1 1-1 0 0,-1-1 1 0 0,1 1 0 0 0,-1-1 0 0 0,0 1-1 0 0,0 0 1 0 0,0 0 0 0 0,0-1 0 0 0,0 1-1 0 0,0 0 1 0 0,-1 0 0 0 0,1 0 0 0 0,-1 0-1 0 0,1 0 1 0 0,-1 0 0 0 0,0 0 0 0 0,1 0-1 0 0,-1 0 1 0 0,0 0 0 0 0,0 0 0 0 0,-1 0-1 0 0,1 0 1 0 0,0 0 0 0 0,-1 0 0 0 0,1 0-1 0 0,-1 0 1 0 0,0 0 0 0 0,1 0 0 0 0,-1 0-1 0 0,-1 1 2 0 0,2 15 17 0 0,-32 152 87 0 0,10-83-93 0 0,11-3-108 0 0,11-83 23 0 0,0-1-54 0 0,0 0-36 0 0,0 0-74 0 0,0 0-93 0 0,31-23-3825 0 0,-7 3-2969 0 0,-23 19 6181 0 0,8-7-10540 0 0</inkml:trace>
  <inkml:trace contextRef="#ctx0" brushRef="#br0" timeOffset="664.498">1393 110 12395 0 0,'0'0'2016'0'0,"0"0"-452"0"0,0 0-111 0 0,0 0 30 0 0,0 0-130 0 0,0 0-203 0 0,0 0-310 0 0,0 0-192 0 0,0 0-77 0 0,0 0-99 0 0,0 0-81 0 0,0 0-74 0 0,0 0-55 0 0,-10 0-49 0 0,-73 8 372 0 0,68-4-538 0 0,0 2 0 0 0,1 0 0 0 0,0 0 0 0 0,0 2 0 0 0,1-1 0 0 0,0 2 0 0 0,0 0 0 0 0,1 0 0 0 0,0 1-1 0 0,0 1 1 0 0,1 0 0 0 0,1 0 0 0 0,0 1 0 0 0,0 1 0 0 0,1-1 0 0 0,1 2 0 0 0,0-1 0 0 0,1 1 0 0 0,1 0-1 0 0,0 1 1 0 0,0-1 0 0 0,2 1 0 0 0,0 0 0 0 0,-2 13-47 0 0,6-23 3 0 0,-1-3 1 0 0,0 0-1 0 0,0-1 1 0 0,1 1-1 0 0,-1 0 1 0 0,1 0-1 0 0,-1 0 0 0 0,1 0 1 0 0,0 0-1 0 0,0 0 1 0 0,0 0-1 0 0,0 0 1 0 0,0 0-1 0 0,0 0 1 0 0,1 0-1 0 0,-1 0 1 0 0,1 0-1 0 0,-1 0 1 0 0,1-1-1 0 0,0 1 1 0 0,-1 0-1 0 0,1 0 1 0 0,0 0-1 0 0,0-1 0 0 0,0 1 1 0 0,1-1-1 0 0,-1 1 1 0 0,0-1-1 0 0,1 1 1 0 0,-1-1-1 0 0,0 0 1 0 0,1 1-1 0 0,0-1 1 0 0,-1 0-1 0 0,1 0 1 0 0,0 0-1 0 0,-1 0 1 0 0,1-1-1 0 0,0 1 0 0 0,0 0 1 0 0,0-1-1 0 0,0 1 1 0 0,0-1-1 0 0,0 0 1 0 0,0 1-1 0 0,0-1 1 0 0,0 0-4 0 0,8 0 94 0 0,-1 0 1 0 0,1 0-1 0 0,-1-1 1 0 0,0 0-1 0 0,1-1 1 0 0,-1 0-1 0 0,0-1 1 0 0,0 1-1 0 0,0-2 1 0 0,-1 1-1 0 0,1-1 1 0 0,-1-1-1 0 0,0 1 1 0 0,2-3-95 0 0,147-139 868 0 0,-137 122-814 0 0,1 2-1 0 0,1 0 0 0 0,1 1 1 0 0,1 1-1 0 0,0 1 0 0 0,2 1 0 0 0,11-5-53 0 0,-34 24 0 0 0,-1-1 1 0 0,0 1-1 0 0,0 0 0 0 0,1 1 0 0 0,-1-1 0 0 0,0 0 0 0 0,0 0 0 0 0,0 1 0 0 0,0 0 0 0 0,0-1 0 0 0,0 1 0 0 0,-1 0 0 0 0,1 0 1 0 0,-1 0-1 0 0,1 0 0 0 0,-1 0 0 0 0,1 0 0 0 0,-1 0 0 0 0,0 0 0 0 0,0 1 0 0 0,0-1 0 0 0,-1 0 0 0 0,1 1 0 0 0,0-1 1 0 0,-1 1-1 0 0,0-1 0 0 0,1 1 0 0 0,-1-1 0 0 0,0 1 0 0 0,0-1 0 0 0,0 1 0 0 0,-1-1 0 0 0,1 1 0 0 0,-1-1 0 0 0,0 2 1 0 0,3 9 7 0 0,14 119 1 0 0,-5 1-1 0 0,-7 0 1 0 0,-5 13-9 0 0,1-128 4 0 0,-1-1 0 0 0,-1 1 0 0 0,0 0 0 0 0,-2-1 0 0 0,0 1 1 0 0,-1-1-1 0 0,0 0 0 0 0,-1-1 0 0 0,-1 1 0 0 0,-1-1 0 0 0,0 0 0 0 0,-2-1 1 0 0,1 0-1 0 0,-2-1 0 0 0,0 0 0 0 0,0 0 0 0 0,-1-1 0 0 0,-12 9-4 0 0,3-5 9 0 0,15-11-6 0 0,0-1 0 0 0,-1 1 0 0 0,1-1 1 0 0,-1 0-1 0 0,0 0 0 0 0,-1-1 0 0 0,1 0 1 0 0,-1-1-1 0 0,0 1 0 0 0,0-1 0 0 0,0-1 1 0 0,0 1-1 0 0,0-2 0 0 0,0 1 0 0 0,-1-1 1 0 0,1 0-1 0 0,-1-1 0 0 0,0 1-3 0 0,5-3-1 0 0,1 0 1 0 0,0-1-1 0 0,0 1 0 0 0,1 0 1 0 0,-1-1-1 0 0,0 1 0 0 0,1-1 0 0 0,0 0 1 0 0,-1 0-1 0 0,1 0 0 0 0,0 0 1 0 0,1 0-1 0 0,-1-1 0 0 0,0 1 1 0 0,1 0-1 0 0,0-1 0 0 0,0 1 0 0 0,0-1 1 0 0,0 0-1 0 0,0 1 0 0 0,1-1 1 0 0,0 0-1 0 0,0 1 0 0 0,0-1 1 0 0,0-2 0 0 0,0 4-2 0 0,-1-17-2 0 0,1 0-1 0 0,0 0 0 0 0,2 0 1 0 0,0 0-1 0 0,1 1 1 0 0,1-1-1 0 0,0 1 0 0 0,2-1 1 0 0,0 2-1 0 0,1-1 0 0 0,1 1 1 0 0,0 0-1 0 0,2 0 0 0 0,7-10 5 0 0,8-9-55 0 0,2 1-1 0 0,1 2 1 0 0,1 0-1 0 0,2 2 1 0 0,30-23 55 0 0,-43 38-625 0 0,15-13-433 0 0,-21 22-3487 0 0,-1 1-3897 0 0,-5 5-3751 0 0</inkml:trace>
  <inkml:trace contextRef="#ctx0" brushRef="#br0" timeOffset="1323.668">2122 99 10274 0 0,'0'0'2538'0'0,"0"0"-588"0"0,0 0-224 0 0,0 0-97 0 0,0 0-156 0 0,0 0-180 0 0,0 0-270 0 0,0 0-155 0 0,0 0-136 0 0,0 0-142 0 0,0 0-90 0 0,0 0-57 0 0,0 0-41 0 0,-1-9-19 0 0,-2-28-11 0 0,2 34-334 0 0,0 1 0 0 0,1 0-1 0 0,-1 0 1 0 0,0 0 0 0 0,-1 0 0 0 0,1 0-1 0 0,0 0 1 0 0,0 1 0 0 0,-1-1 0 0 0,1 0-1 0 0,-1 1 1 0 0,0-1 0 0 0,1 1 0 0 0,-1-1-1 0 0,0 1 1 0 0,0 0 0 0 0,0 0 0 0 0,0 0-1 0 0,0 0 1 0 0,0 0 0 0 0,0 0 0 0 0,0 1-1 0 0,-1-1 1 0 0,1 0 0 0 0,0 1 0 0 0,0 0-1 0 0,0 0 1 0 0,-1-1 0 0 0,1 2 0 0 0,0-1-1 0 0,0 0 1 0 0,-1 0 0 0 0,1 1 0 0 0,0-1-1 0 0,0 1 1 0 0,0-1 0 0 0,-1 1 0 0 0,1 0-1 0 0,0 0 1 0 0,0 0 0 0 0,0 0 0 0 0,0 0-1 0 0,0 1-37 0 0,0-1-6 0 0,-3 0 9 0 0,-1 1-1 0 0,1 0 1 0 0,-1 1-1 0 0,1-1 1 0 0,0 1-1 0 0,0 0 1 0 0,0 1 0 0 0,0-1-1 0 0,1 1 1 0 0,-1-1-1 0 0,1 2 1 0 0,0-1-1 0 0,0 0 1 0 0,0 1 0 0 0,1-1-1 0 0,0 1 1 0 0,-2 3-3 0 0,4-6 2 0 0,1 0 1 0 0,-1 1-1 0 0,0-1 1 0 0,1 0-1 0 0,0 1 1 0 0,-1-1 0 0 0,1 1-1 0 0,0-1 1 0 0,0 0-1 0 0,0 1 1 0 0,1-1-1 0 0,-1 1 1 0 0,0-1-1 0 0,1 0 1 0 0,0 1 0 0 0,0-1-1 0 0,-1 0 1 0 0,1 0-1 0 0,0 0 1 0 0,1 1-1 0 0,-1-1 1 0 0,0 0-1 0 0,1 0 1 0 0,-1-1 0 0 0,1 1-1 0 0,-1 0 1 0 0,1 0-1 0 0,0-1 1 0 0,0 1-1 0 0,0-1 1 0 0,0 0 0 0 0,0 1-1 0 0,0-1 1 0 0,0 0-1 0 0,0 0 1 0 0,1 0-1 0 0,1 0-2 0 0,149 65 480 0 0,-150-65-467 0 0,0 1-1 0 0,0 0 0 0 0,0 0 0 0 0,0 1 1 0 0,0-1-1 0 0,-1 1 0 0 0,1-1 0 0 0,-1 1 0 0 0,0 0 1 0 0,0 0-1 0 0,0 0 0 0 0,0 0 0 0 0,0 0 1 0 0,0 0-1 0 0,-1 0 0 0 0,0 1 0 0 0,0-1 0 0 0,0 1 1 0 0,0-1-1 0 0,0 1 0 0 0,-1-1 0 0 0,1 1 1 0 0,-1-1-1 0 0,0 1-12 0 0,0 18 134 0 0,1-16-114 0 0,0 0-1 0 0,-1 0 1 0 0,0 0 0 0 0,0-1-1 0 0,-1 1 1 0 0,1 0 0 0 0,-1 0 0 0 0,-1 0-1 0 0,1 0 1 0 0,-1-1 0 0 0,0 1-1 0 0,0-1 1 0 0,-1 1 0 0 0,1-1 0 0 0,-1 0-1 0 0,-1 1-19 0 0,-1 1 29 0 0,-1 1-1 0 0,0-1 1 0 0,-1 0-1 0 0,1-1 1 0 0,-1 0-1 0 0,-1 0 1 0 0,1 0-1 0 0,-1-1 1 0 0,0 0-1 0 0,0-1 1 0 0,-1 0-1 0 0,1 0 1 0 0,-5 1-29 0 0,-64 10 99 0 0,63-15-115 0 0,10 1-4 0 0,0-1 1 0 0,0 1-1 0 0,0-1 0 0 0,0 0 0 0 0,0 0 1 0 0,-1-1-1 0 0,1 1 0 0 0,0-1 0 0 0,0 0 1 0 0,0 0-1 0 0,0 0 0 0 0,0 0 0 0 0,0-1 0 0 0,1 0 1 0 0,-1 0-1 0 0,0 0 0 0 0,1 0 0 0 0,-1 0 1 0 0,1-1-1 0 0,-1 0 20 0 0,4-19-2782 0 0,9 11-4481 0 0,-3 7-4643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10 446 10322 0 0,'0'0'1669'0'0,"0"0"-200"0"0,0 0 4 0 0,0 0 72 0 0,0 0-47 0 0,0 0-227 0 0,0 0-267 0 0,0 0-239 0 0,0 0-174 0 0,0 0-113 0 0,0 0-37 0 0,-2-12-61 0 0,-6-40-24 0 0,27 0 432 0 0,-12 42-621 0 0,10-17 153 0 0,3-7-60 0 0,2 1 1 0 0,1 1 0 0 0,1 1 0 0 0,1 1 0 0 0,2 1 0 0 0,7-4-261 0 0,-17 17 32 0 0,30-12-10 0 0,-47 28-60 0 0,4 11 52 0 0,19 268 417 0 0,-23-277-430 0 0,0 0-1 0 0,1 0 1 0 0,-1 0-1 0 0,1-1 1 0 0,-1 1 0 0 0,1 0-1 0 0,0 0 1 0 0,0-1 0 0 0,0 1-1 0 0,0-1 1 0 0,0 1-1 0 0,0-1 1 0 0,0 1 0 0 0,0-1-1 0 0,1 0 1 0 0,-1 1-1 0 0,1-1 1 0 0,-1 0 0 0 0,1 0-1 0 0,-1 0 1 0 0,1 0 0 0 0,-1 0-1 0 0,1-1 1 0 0,0 1-1 0 0,0 0 1 0 0,-1-1 0 0 0,1 1-1 0 0,0-1 1 0 0,0 0-1 0 0,0 1 1 0 0,0-1 0 0 0,-1 0-1 0 0,1 0 1 0 0,0 0 0 0 0,0-1-1 0 0,0 1 1 0 0,0 0-1 0 0,-1-1 1 0 0,1 1 0 0 0,0-1-1 0 0,0 1 1 0 0,-1-1-1 0 0,1 0 1 0 0,0 0 0 0 0,-1 0-1 0 0,1 0 1 0 0,-1 0 0 0 0,1 0-1 0 0,-1 0 1 0 0,1 0-1 0 0,-1-1 1 0 0,1 0-1 0 0,150-169 270 0 0,-97 103-205 0 0,22-31 104 0 0,-34 179-78 0 0,-34-67-79 0 0,0 1 0 0 0,-1-1 0 0 0,0 2 0 0 0,-1-1 0 0 0,-1 1 0 0 0,0 0 0 0 0,-1 0 0 0 0,-1 1 0 0 0,1 2-12 0 0,29 166-43 0 0,-15-170-2883 0 0,4-31-6624 0 0,-19 13 940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3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44 8434 0 0,'0'0'2496'0'0,"0"0"-751"0"0,0 0-361 0 0,0 0 6 0 0,0 0 94 0 0,0 0 20 0 0,0 0-61 0 0,0 0-190 0 0,0 0-233 0 0,0 0-220 0 0,0 0-196 0 0,-7-9-119 0 0,-20-25-100 0 0,16 62 1202 0 0,10 242 657 0 0,6 232-1228 0 0,-5-498-1021 0 0,1-1-1 0 0,-1 0 0 0 0,0 0 1 0 0,-1 1-1 0 0,1-1 0 0 0,0 0 1 0 0,-1 0-1 0 0,0 0 1 0 0,0 0-1 0 0,0 1 0 0 0,0-1 1 0 0,0-1-1 0 0,-1 1 0 0 0,1 0 1 0 0,-1 0-1 0 0,0 0 1 0 0,0-1-1 0 0,-1 2 6 0 0,-3-29-1812 0 0,9 10 1314 0 0,0-1 1 0 0,1 1-1 0 0,0-1 1 0 0,2 1 0 0 0,-1 1-1 0 0,2-1 1 0 0,0 1 0 0 0,1 0-1 0 0,0 1 1 0 0,6-7 497 0 0,-8 10-418 0 0,157-227-9846 0 0,-41 88 8690 0 0,-116 143 1849 0 0,26-34 1387 0 0,-23 12 3390 0 0,-46 26-1185 0 0,-113 89-1780 0 0,128-72-1815 0 0,0 0-1 0 0,2 2 1 0 0,0 0-1 0 0,1 2 1 0 0,0 0-1 0 0,2 1 1 0 0,-6 8-272 0 0,21-26 20 0 0,1 0 0 0 0,0 0 1 0 0,0-1-1 0 0,0 1 0 0 0,0 0 0 0 0,0 0 1 0 0,0 0-1 0 0,0 1 0 0 0,0-1 1 0 0,1 0-1 0 0,-1 0 0 0 0,1 0 0 0 0,0 0 1 0 0,-1 1-1 0 0,1-1 0 0 0,0 0 1 0 0,0 0-1 0 0,1 1 0 0 0,-1-1 0 0 0,0 0 1 0 0,1 0-1 0 0,-1 0 0 0 0,1 0 1 0 0,0 0-1 0 0,0 1 0 0 0,0-1 1 0 0,0 0-1 0 0,0-1 0 0 0,0 1 0 0 0,0 0 1 0 0,1 0-1 0 0,-1 0 0 0 0,0-1 1 0 0,1 1-1 0 0,1 1-20 0 0,73 43 683 0 0,-63-39-563 0 0,203 99 2089 0 0,-215-106-2194 0 0,1 1 1 0 0,0 0-1 0 0,-1 0 1 0 0,1 0-1 0 0,-1 0 0 0 0,0 0 1 0 0,1 0-1 0 0,-1 0 1 0 0,0 0-1 0 0,1 0 1 0 0,-1 1-1 0 0,0-1 0 0 0,0 0 1 0 0,0 1-1 0 0,0-1 1 0 0,0 1-1 0 0,0 0 0 0 0,-1-1 1 0 0,1 1-1 0 0,-1-1 1 0 0,1 1-1 0 0,-1 0 1 0 0,1 0-1 0 0,-1-1 0 0 0,0 1 1 0 0,0 0-1 0 0,0 0 1 0 0,0-1-1 0 0,0 1 1 0 0,0 0-1 0 0,0 0 0 0 0,-1-1 1 0 0,1 1-1 0 0,0 0 1 0 0,-1-1-1 0 0,0 1 1 0 0,1 0-1 0 0,-1-1 0 0 0,0 1 1 0 0,0-1-1 0 0,0 1 1 0 0,0-1-1 0 0,0 1 1 0 0,-1 0-16 0 0,-25 31-91 0 0,16-20-261 0 0,11-13 202 0 0,0 1 0 0 0,0 0 0 0 0,0-1 0 0 0,0 1-1 0 0,0 0 1 0 0,0-1 0 0 0,0 1 0 0 0,0-1 0 0 0,0 1-1 0 0,0 0 1 0 0,0-1 0 0 0,1 1 0 0 0,-1-1 0 0 0,0 1 0 0 0,0 0-1 0 0,1-1 1 0 0,-1 1 0 0 0,0-1 0 0 0,1 1 0 0 0,-1-1 0 0 0,1 1-1 0 0,-1-1 1 0 0,1 1 0 0 0,-1-1 0 0 0,1 0 0 0 0,-1 1 0 0 0,1-1-1 0 0,-1 0 1 0 0,1 1 0 0 0,-1-1 0 0 0,1 0 0 0 0,-1 0 0 0 0,1 1-1 0 0,0-1 1 0 0,-1 0 0 0 0,1 0 0 0 0,-1 0 0 0 0,1 0-1 0 0,0 0 1 0 0,-1 0 0 0 0,1 0 0 0 0,0 0 0 0 0,-1 0 0 0 0,1 0-1 0 0,0 0 151 0 0,10 0-4994 0 0,-3 0-6538 0 0</inkml:trace>
  <inkml:trace contextRef="#ctx0" brushRef="#br0" timeOffset="622.228">1176 261 8146 0 0,'0'0'4402'0'0,"0"0"-2660"0"0,0 0-810 0 0,0 0 23 0 0,0 0 105 0 0,0 0 44 0 0,0 0-80 0 0,0 0-159 0 0,0 0-145 0 0,-32 15-127 0 0,-101 47-91 0 0,65-14 102 0 0,59-37-488 0 0,-58 88 571 0 0,66-96-670 0 0,-1 1 0 0 0,1-1 1 0 0,0 0-1 0 0,0 1 0 0 0,1-1 0 0 0,-1 1 0 0 0,1 0 0 0 0,-1-1 0 0 0,1 1 0 0 0,0-1 0 0 0,0 1 0 0 0,1-1 1 0 0,-1 1-1 0 0,1-1 0 0 0,0 1 0 0 0,0-1 0 0 0,0 1 0 0 0,0-1 0 0 0,0 0 0 0 0,1 1 0 0 0,0-1 1 0 0,-1 0-1 0 0,1 0 0 0 0,0 0 0 0 0,1 0 0 0 0,-1-1 0 0 0,0 1 0 0 0,1 0 0 0 0,0-1 0 0 0,-1 0 0 0 0,3 2-17 0 0,1-1 69 0 0,0 1 0 0 0,0 0-1 0 0,0-1 1 0 0,1 0 0 0 0,-1-1-1 0 0,1 0 1 0 0,0 0 0 0 0,0 0-1 0 0,0-1 1 0 0,0 1 0 0 0,0-2-1 0 0,0 1 1 0 0,0-1 0 0 0,0 0-1 0 0,0-1 1 0 0,0 0 0 0 0,0 0-1 0 0,0 0 1 0 0,0-1 0 0 0,0 0-1 0 0,0 0 1 0 0,0-1 0 0 0,-1 1-1 0 0,0-2 1 0 0,1 1 0 0 0,1-2-69 0 0,12-7 102 0 0,0-2 1 0 0,0 0-1 0 0,-1-1 1 0 0,-1-1 0 0 0,0-1-1 0 0,-2 0 1 0 0,4-6-103 0 0,115-128 278 0 0,-133 153-264 0 0,0 0 0 0 0,-1 0 0 0 0,1 1 0 0 0,-1-1 0 0 0,0 0 0 0 0,0 0 0 0 0,0 1 0 0 0,0-1 0 0 0,0 0 0 0 0,0 1 0 0 0,0-1 0 0 0,-1 1 0 0 0,1-1 0 0 0,-1 1 0 0 0,0 0 0 0 0,0-1 0 0 0,0 1-1 0 0,0-1 1 0 0,0 1 0 0 0,-1-1 0 0 0,1 1 0 0 0,-1-1 0 0 0,0 1 0 0 0,1-1 0 0 0,-2 1-14 0 0,2 8 38 0 0,0 35 33 0 0,4 31-27 0 0,-4 1 0 0 0,-3 0 1 0 0,-4-1-1 0 0,-2 0 0 0 0,-5 0 0 0 0,-2-1 0 0 0,-4-1 0 0 0,-5 4-44 0 0,19-61 4 0 0,0 0 1 0 0,-1 0-1 0 0,-1-1 0 0 0,0 0 0 0 0,-2 0 0 0 0,0-1 1 0 0,-1 0-1 0 0,0-1 0 0 0,-1 0 0 0 0,-1-1 1 0 0,0-1-1 0 0,-1 1 0 0 0,0-2 0 0 0,-1 0 0 0 0,-1-1 1 0 0,0-1-1 0 0,0 0 0 0 0,-1-1 0 0 0,-14 5-4 0 0,29-14 0 0 0,0 1-1 0 0,0-1 1 0 0,-1 0-1 0 0,1 0 1 0 0,0 0 0 0 0,0-1-1 0 0,0 1 1 0 0,-1 0-1 0 0,1-1 1 0 0,0 0-1 0 0,0 1 1 0 0,0-1-1 0 0,0 0 1 0 0,0 0 0 0 0,0 0-1 0 0,0 0 1 0 0,0 0-1 0 0,0-1 1 0 0,1 1-1 0 0,-1-1 1 0 0,0 1-1 0 0,1-1 1 0 0,-1 1 0 0 0,1-1-1 0 0,0 0 1 0 0,0 0-1 0 0,-1 0 1 0 0,1 0-1 0 0,0 0 1 0 0,0 0-1 0 0,1 0 1 0 0,-1 0 0 0 0,0 0-1 0 0,1 0 1 0 0,-1 0-1 0 0,1-1 1 0 0,0 1-1 0 0,0 0 1 0 0,0 0-1 0 0,0 0 1 0 0,0-1 0 0 0,0 1-1 0 0,0 0 1 0 0,1 0-1 0 0,-1 0 1 0 0,1 0-1 0 0,0-1 1 0 0,0 1 0 0 0,2-29-6 0 0,1 0 1 0 0,2 1-1 0 0,1-1 1 0 0,1 1-1 0 0,2 1 0 0 0,1-1 1 0 0,1 2-1 0 0,2 0 1 0 0,0 0-1 0 0,2 1 1 0 0,11-13 5 0 0,2 2 8 0 0,1 0 0 0 0,2 2 1 0 0,2 1-1 0 0,1 2 1 0 0,2 1-1 0 0,7-3-8 0 0,-29 23-106 0 0,1 1 0 0 0,1 0 0 0 0,-1 1 1 0 0,2 1-1 0 0,-1 1 0 0 0,1 0 0 0 0,15-3 106 0 0,-24 11-1722 0 0,-7 6-5636 0 0,-2-2-4483 0 0</inkml:trace>
  <inkml:trace contextRef="#ctx0" brushRef="#br0" timeOffset="1935.925">1953 588 0 0 0,'0'0'1224'0'0,"0"0"97"0"0,0 0 188 0 0,0 0 256 0 0,0 0 223 0 0,0 0 79 0 0,0 0-81 0 0,0 0-179 0 0,0 0-223 0 0,10 3 752 0 0,-8-2 6016 0 0,-41 32-7481 0 0,34-29-937 0 0,5-5 98 0 0,0 1 0 0 0,0 0 0 0 0,-1 0 0 0 0,1 0 0 0 0,0-1 0 0 0,0 1 0 0 0,0 0 0 0 0,0 0 0 0 0,0 0 0 0 0,0 0 1 0 0,0 0-1 0 0,0-1 0 0 0,-1 1 0 0 0,1 0 0 0 0,0 0 0 0 0,0 0 0 0 0,0 0 0 0 0,0 0 0 0 0,-1 0 0 0 0,1 0 0 0 0,0 0 0 0 0,0 0 0 0 0,0-1 0 0 0,0 1 0 0 0,-1 0 0 0 0,1 0 0 0 0,0 0 0 0 0,0 0 0 0 0,0 0 0 0 0,-1 0-32 0 0,49-51 100 0 0,-49 49-1210 0 0,-1 5-2463 0 0,2 4-4339 0 0,0-4-4065 0 0</inkml:trace>
  <inkml:trace contextRef="#ctx0" brushRef="#br0" timeOffset="2685.696">2193 835 8786 0 0,'0'0'2981'0'0,"0"0"-989"0"0,0 0-405 0 0,0 0-25 0 0,0 0-47 0 0,0 0-128 0 0,0 0-189 0 0,0 0-168 0 0,0 0-148 0 0,0 0-148 0 0,0 0-71 0 0,0 0-87 0 0,0 0-84 0 0,-3-5-49 0 0,2 4-422 0 0,-3-45 898 0 0,21 7-465 0 0,1 1-1 0 0,2 0 1 0 0,1 2-1 0 0,23-29-453 0 0,-20 34 36 0 0,-5 4 14 0 0,1 2 1 0 0,1 0 0 0 0,1 1 0 0 0,1 2 0 0 0,4-2-51 0 0,-19 17 3 0 0,0 0 0 0 0,0 1 0 0 0,1 0 0 0 0,0 0 0 0 0,0 1 1 0 0,0 0-1 0 0,1 0 0 0 0,-1 1 0 0 0,1 1 0 0 0,0-1 0 0 0,1 2 1 0 0,-1-1-1 0 0,9 0-3 0 0,-17 6 2 0 0,0-1 1 0 0,0 0 0 0 0,0 1-1 0 0,-1-1 1 0 0,1 1-1 0 0,-1 0 1 0 0,0 0 0 0 0,0-1-1 0 0,0 1 1 0 0,0 0-1 0 0,0 0 1 0 0,-1 0 0 0 0,1 0-1 0 0,-1 0 1 0 0,0 0-1 0 0,0 0 1 0 0,0 0 0 0 0,0 0-1 0 0,0 0 1 0 0,-1 0-1 0 0,0 2-2 0 0,1 2 17 0 0,-16 213 101 0 0,16-218-118 0 0,-1 0-1 0 0,2 1 1 0 0,-1-1-1 0 0,0 0 0 0 0,0 1 1 0 0,1-1-1 0 0,-1 0 1 0 0,1 1-1 0 0,0-1 1 0 0,0 0-1 0 0,0 0 1 0 0,0 0-1 0 0,0 0 0 0 0,0 0 1 0 0,0 0-1 0 0,1 0 1 0 0,-1 0-1 0 0,1 0 1 0 0,-1-1-1 0 0,1 1 1 0 0,0 0-1 0 0,0-1 1 0 0,0 0-1 0 0,0 1 0 0 0,0-1 1 0 0,0 0-1 0 0,0 0 1 0 0,0 0-1 0 0,2 0 1 0 0,4-3 10 0 0,-1 0 1 0 0,0-1-1 0 0,1 0 0 0 0,-1 0 0 0 0,0-1 0 0 0,-1 0 1 0 0,1-1-1 0 0,-1 1 0 0 0,1-1 0 0 0,-2 0 0 0 0,1-1 1 0 0,0 1-1 0 0,-1-1 0 0 0,0 0 0 0 0,3-6-10 0 0,15-13 6 0 0,153-187 73 0 0,-150 186-74 0 0,-14 14-1 0 0,-1 0-1 0 0,2 1 1 0 0,-1 0-1 0 0,2 1 1 0 0,-1 0 0 0 0,1 2-1 0 0,11-6-3 0 0,-19 57-30 0 0,-43 196 391 0 0,36-218-359 0 0,-1 6-2 0 0,2-1 1 0 0,0 0-1 0 0,1 1 1 0 0,2-1 0 0 0,1 0-1 0 0,6 24 0 0 0,-1-38-764 0 0,-5-11-2436 0 0,-1-3-4093 0 0,-2-1-4867 0 0</inkml:trace>
  <inkml:trace contextRef="#ctx0" brushRef="#br0" timeOffset="4365.806">0 1089 0 0 0,'0'0'303'0'0,"0"0"481"0"0,0 0 169 0 0,0 0 132 0 0,0 0 147 0 0,0 0 80 0 0,0 0 28 0 0,0 0-3 0 0,0 0-40 0 0,0 0-52 0 0,0 0-105 0 0,0 0-123 0 0,32-4-82 0 0,99-13-48 0 0,200-17 4616 0 0,104-6-3362 0 0,389-34-476 0 0,19 19-216 0 0,-658 44-1369 0 0,-107 7-1533 0 0,-78 4 814 0 0,0 0-421 0 0,-5 0-11396 0 0,3 0 2359 0 0</inkml:trace>
  <inkml:trace contextRef="#ctx0" brushRef="#br0" timeOffset="5035.804">1977 1266 8178 0 0,'0'0'1300'0'0,"0"0"-342"0"0,0 0 68 0 0,0 0 312 0 0,0 0 257 0 0,0 0 55 0 0,0 0-259 0 0,0 0-326 0 0,0 0-279 0 0,0 0-217 0 0,0 0-129 0 0,0 0-65 0 0,0 0-2 0 0,-20 3 10 0 0,-67 11 28 0 0,-13 14 756 0 0,-93 41 733 0 0,124-25-1082 0 0,68-41-794 0 0,1 1 0 0 0,0-1 0 0 0,-1 0 0 0 0,1 0 0 0 0,0 1 0 0 0,1-1 0 0 0,-1 0 0 0 0,1 0 1 0 0,-1 0-1 0 0,1 1 0 0 0,0-1 0 0 0,0 0 0 0 0,0 0 0 0 0,0 0 0 0 0,1 0 0 0 0,0 0 0 0 0,-1-1 0 0 0,1 1 0 0 0,0 0 0 0 0,0-1 1 0 0,0 1-1 0 0,0-1 0 0 0,1 0 0 0 0,-1 0 0 0 0,1 0 0 0 0,-1 0 0 0 0,1 0 0 0 0,0 0 0 0 0,0-1 0 0 0,0 1 0 0 0,0-1 0 0 0,0 0 1 0 0,0 0-1 0 0,0 0-24 0 0,104 44 441 0 0,66 28-122 0 0,-168-71-302 0 0,-1 0 0 0 0,1 0 0 0 0,-1 1 0 0 0,1-1 0 0 0,-1 1 0 0 0,0 0 0 0 0,0 0 0 0 0,0 0 0 0 0,0 1 0 0 0,-1 0 0 0 0,1-1 0 0 0,-1 1 0 0 0,0 0 0 0 0,0 0 0 0 0,0 1 0 0 0,-1-1 0 0 0,1 1 0 0 0,-1-1 0 0 0,0 1 1 0 0,-1 0-1 0 0,1 0 0 0 0,0 4-17 0 0,-4-4 26 0 0,0-1 0 0 0,0 0 0 0 0,-1 0 0 0 0,0 0 0 0 0,1 0 0 0 0,-2 0 0 0 0,1-1 0 0 0,0 1 0 0 0,-1-1 0 0 0,1 0 0 0 0,-1 0 0 0 0,0 0 0 0 0,0 0 1 0 0,0-1-1 0 0,0 1 0 0 0,-1-1 0 0 0,1 0 0 0 0,-1-1 0 0 0,1 1 0 0 0,-1-1 0 0 0,0 0 0 0 0,0 0 0 0 0,1 0 0 0 0,-3-1-26 0 0,-5 4 17 0 0,-18 5-40 0 0,-1-2-1 0 0,1-1 0 0 0,-1-2 0 0 0,0-1 0 0 0,0-1 0 0 0,-1-2 1 0 0,-25-2 23 0 0,55 2-40 0 0,1 0 1 0 0,-1 0 0 0 0,0 0-1 0 0,1 0 1 0 0,-1-1-1 0 0,0 1 1 0 0,1 0 0 0 0,-1-1-1 0 0,0 1 1 0 0,1-1-1 0 0,-1 1 1 0 0,1-1 0 0 0,-1 0-1 0 0,1 0 1 0 0,-1 0-1 0 0,1 0 1 0 0,0 0 0 0 0,-1 0-1 0 0,1 0 1 0 0,0 0-1 0 0,0 0 1 0 0,0-1 0 0 0,0 1-1 0 0,0 0 1 0 0,0-1 0 0 0,0 1-1 0 0,0-1 1 0 0,1 1-1 0 0,-1-1 1 0 0,0 1 0 0 0,1-1-1 0 0,-1 0 1 0 0,1 1-1 0 0,0-1 1 0 0,0 0 0 0 0,-1 1-1 0 0,1-1 1 0 0,0 0-1 0 0,0 1 1 0 0,1-1 0 0 0,-1 0-1 0 0,0 1 1 0 0,0-1-1 0 0,1 0 1 0 0,-1 1 0 0 0,1-1-1 0 0,0 0 40 0 0,28-45-8329 0 0,-20 39-2281 0 0</inkml:trace>
  <inkml:trace contextRef="#ctx0" brushRef="#br0" timeOffset="5514.661">2305 1089 10154 0 0,'0'0'2074'0'0,"0"0"-576"0"0,0 0-267 0 0,0 0 49 0 0,0 0 81 0 0,0 0-31 0 0,0 0-158 0 0,0 0-218 0 0,0 0-181 0 0,0 0-109 0 0,0 0-66 0 0,0 0-66 0 0,9-4-56 0 0,30-13-66 0 0,52 12 1517 0 0,-8 6-1319 0 0,-82 0-590 0 0,0 1 0 0 0,0-1 0 0 0,-1 1-1 0 0,1-1 1 0 0,0 1 0 0 0,-1-1 0 0 0,1 1 0 0 0,-1 0 0 0 0,1-1 0 0 0,-1 1 0 0 0,0 0 0 0 0,0-1 0 0 0,1 1-1 0 0,-1 0 1 0 0,0-1 0 0 0,-1 1 0 0 0,1 0 0 0 0,0-1 0 0 0,0 1 0 0 0,-1 0 0 0 0,1-1 0 0 0,-1 1 0 0 0,0-1 0 0 0,1 1-1 0 0,-1-1 1 0 0,0 1 0 0 0,0-1 0 0 0,0 1 0 0 0,0-1 0 0 0,0 0 0 0 0,0 1 0 0 0,0-1 0 0 0,0 0 0 0 0,-1 0 0 0 0,0 1-18 0 0,-28 28 270 0 0,25-28-240 0 0,1 2 1 0 0,0-1 0 0 0,-1 1-1 0 0,2-1 1 0 0,-1 1 0 0 0,0 0 0 0 0,1 0-1 0 0,0 1 1 0 0,0-1 0 0 0,0 1-1 0 0,0 0 1 0 0,1-1 0 0 0,0 1 0 0 0,0 0-1 0 0,0 0 1 0 0,1 1 0 0 0,-1-1-1 0 0,1 2-30 0 0,2-4 17 0 0,1-1 0 0 0,0-1 0 0 0,0 1 0 0 0,0 0 0 0 0,0 0 0 0 0,0-1 0 0 0,0 1 0 0 0,1-1 0 0 0,-1 1 0 0 0,0-1 0 0 0,1 0 0 0 0,-1 0 0 0 0,1 0 0 0 0,-1 0 0 0 0,1-1 0 0 0,0 1 0 0 0,-1-1 0 0 0,1 1 0 0 0,0-1 0 0 0,-1 0 0 0 0,1 0 0 0 0,0 0 0 0 0,-1-1 0 0 0,1 1 0 0 0,0-1 0 0 0,-1 1 0 0 0,1-1-17 0 0,5 1 62 0 0,157-25 216 0 0,-94 7-586 0 0,-50 14-2121 0 0,0-1-3312 0 0,-15 2-6757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3:0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6401 0 0,'0'0'1858'0'0,"0"0"-347"0"0,0 0-56 0 0,0 0 123 0 0,0 0 2 0 0,0 0-156 0 0,0 0-242 0 0,0 0-224 0 0,0 0-153 0 0,0 0-84 0 0,0 0-64 0 0,0 0-67 0 0,0 0-64 0 0,-1 30-45 0 0,1 96-35 0 0,13-69 313 0 0,53 112 746 0 0,-65-164-1496 0 0,1-1 1 0 0,-1 1-1 0 0,1-1 0 0 0,0 1 0 0 0,0-1 0 0 0,0 1 0 0 0,1-1 0 0 0,-1 0 1 0 0,1 0-1 0 0,0-1 0 0 0,0 1 0 0 0,0 0 0 0 0,1-1 0 0 0,-1 0 1 0 0,4 2-10 0 0,-5-5 40 0 0,0 0-1 0 0,0-1 1 0 0,0 1 0 0 0,0-1 0 0 0,1 1 0 0 0,-1-1 0 0 0,0 0 0 0 0,0 0 0 0 0,0 0 0 0 0,0 0 0 0 0,-1 0 0 0 0,1 0 0 0 0,0-1 0 0 0,0 1 0 0 0,-1-1 0 0 0,1 1-1 0 0,-1-1 1 0 0,1 1 0 0 0,-1-1 0 0 0,0 0 0 0 0,1 0 0 0 0,-1 0 0 0 0,0 0 0 0 0,0 0 0 0 0,-1 0 0 0 0,1 0 0 0 0,0 0 0 0 0,-1 0 0 0 0,1-2-40 0 0,6-9 115 0 0,60-142 300 0 0,-7-16-330 0 0,-43 134-155 0 0,-17 36 26 0 0,0 1-26 0 0,0-1-275 0 0,2-2-8960 0 0,0 3-1496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4:10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636 181 0 0 0,'0'0'1330'0'0,"0"0"735"0"0,0 0 261 0 0,0 0-96 0 0,0 0-199 0 0,0 0-310 0 0,0 0-150 0 0,0 0-174 0 0,0 0-153 0 0,-3-8-90 0 0,-7-22-151 0 0,9 29-872 0 0,0-1 1 0 0,0 1-1 0 0,-1-1 1 0 0,1 1-1 0 0,0 0 1 0 0,-1-1-1 0 0,1 1 0 0 0,-1 0 1 0 0,1 0-1 0 0,-1 0 1 0 0,0 0-1 0 0,1 1 1 0 0,-1-1-1 0 0,0 0 1 0 0,0 1-1 0 0,1-1 0 0 0,-1 1 1 0 0,0 0-1 0 0,0-1 1 0 0,0 1-1 0 0,0 0 1 0 0,0 0-1 0 0,1 0 1 0 0,-1 0-1 0 0,0 1 0 0 0,-1-1-131 0 0,-2 0 222 0 0,-24 4 89 0 0,0 0-1 0 0,0 2 1 0 0,0 1-1 0 0,1 2 0 0 0,0 0 1 0 0,1 2-1 0 0,0 1 1 0 0,0 1-1 0 0,-18 13-310 0 0,-15 17 466 0 0,59-42-459 0 0,0 1 1 0 0,0 0 0 0 0,1-1-1 0 0,-1 1 1 0 0,0-1 0 0 0,1 1-1 0 0,-1 0 1 0 0,1 0 0 0 0,0-1-1 0 0,0 1 1 0 0,0 0 0 0 0,0 0-1 0 0,0-1 1 0 0,0 1 0 0 0,0 0-1 0 0,0 0 1 0 0,1-1 0 0 0,-1 1-1 0 0,1 0 1 0 0,-1-1 0 0 0,1 1-1 0 0,0 0 1 0 0,-1-1 0 0 0,1 1 0 0 0,0-1-1 0 0,0 1 1 0 0,0-1 0 0 0,0 0-1 0 0,1 1 1 0 0,-1-1 0 0 0,0 0-1 0 0,0 0 1 0 0,1 0 0 0 0,-1 0-1 0 0,1 0-7 0 0,53 36 297 0 0,-49-34-266 0 0,16 6 43 0 0,0 0-1 0 0,-1 2 0 0 0,-1 1 1 0 0,0 0-1 0 0,0 2 0 0 0,-2 0 0 0 0,1 1 1 0 0,-2 1-1 0 0,0 1 0 0 0,0 1-73 0 0,-14-14 32 0 0,0 0 0 0 0,-1 0-1 0 0,0 1 1 0 0,1-1 0 0 0,-2 1-1 0 0,1-1 1 0 0,0 1-1 0 0,-1-1 1 0 0,0 1 0 0 0,0 0-1 0 0,0 0 1 0 0,-1 0 0 0 0,0-1-1 0 0,0 1 1 0 0,0 0 0 0 0,0 0-1 0 0,-1 0 1 0 0,1 0 0 0 0,-1-1-1 0 0,-1 1 1 0 0,1 0-1 0 0,-1-1 1 0 0,1 1 0 0 0,-1-1-1 0 0,-1 0 1 0 0,1 1 0 0 0,-1-1-1 0 0,1 0 1 0 0,-1 0 0 0 0,0-1-1 0 0,-1 1 1 0 0,1 0 0 0 0,0-1-1 0 0,-1 0 1 0 0,0 0 0 0 0,0 0-1 0 0,-2 1-31 0 0,-14 9 32 0 0,0 0-1 0 0,-1-1 1 0 0,0-1-1 0 0,-1-1 0 0 0,0-1 1 0 0,-1-1-1 0 0,1-2 1 0 0,-1 0-1 0 0,-1-1 1 0 0,1-1-1 0 0,-1-1 1 0 0,-19 0-32 0 0,42-3-52 0 0,1 0-62 0 0,102-68-5726 0 0,-55 48-2052 0 0,-28 12-3706 0 0</inkml:trace>
  <inkml:trace contextRef="#ctx0" brushRef="#br0" timeOffset="331.311">809 420 9442 0 0,'0'0'2015'0'0,"0"0"-339"0"0,0 0-126 0 0,0 0 4 0 0,0 0-97 0 0,0 0-255 0 0,0 0-339 0 0,0 0-303 0 0,0 0-181 0 0,-18 32-75 0 0,-51 100-21 0 0,67-130-267 0 0,0-1 1 0 0,1 1 0 0 0,0 1 0 0 0,-1-1 0 0 0,1 0 0 0 0,0 0 0 0 0,0 0-1 0 0,0 1 1 0 0,1-1 0 0 0,-1 0 0 0 0,1 1 0 0 0,-1-1 0 0 0,1 0 0 0 0,0 1-1 0 0,-1-1 1 0 0,1 1 0 0 0,1-1 0 0 0,-1 1 0 0 0,0-1 0 0 0,0 0 0 0 0,1 1-1 0 0,0-1 1 0 0,-1 1 0 0 0,1-1 0 0 0,0 0 0 0 0,0 0 0 0 0,0 0 0 0 0,2 3-17 0 0,1 2 114 0 0,2 0 24 0 0,0-1-1 0 0,0 1 0 0 0,0-1 0 0 0,1 0 0 0 0,-1-1 1 0 0,2 1-1 0 0,-1-1 0 0 0,0-1 0 0 0,1 1 0 0 0,0-1 1 0 0,0-1-1 0 0,1 1 0 0 0,-1-1 0 0 0,0-1 0 0 0,1 0 1 0 0,0 0-1 0 0,-1 0 0 0 0,1-1 0 0 0,0-1 0 0 0,0 1 1 0 0,0-2-1 0 0,0 1 0 0 0,0-1 0 0 0,-1 0 0 0 0,1-1 1 0 0,0 0-1 0 0,-1 0 0 0 0,1-1 0 0 0,-1 0 0 0 0,0-1 1 0 0,0 0-1 0 0,0 0 0 0 0,0 0 0 0 0,6-6-137 0 0,-3 2 74 0 0,0-1-1 0 0,-1 0 1 0 0,0-1-1 0 0,0 0 1 0 0,-1 0-1 0 0,0-1 1 0 0,-1 0 0 0 0,0-1-1 0 0,-1 0 1 0 0,-1 0-1 0 0,1 0 1 0 0,-2-1-1 0 0,0 0 1 0 0,0 0-1 0 0,-1 0 1 0 0,-1-1-1 0 0,0 0 1 0 0,-1 1-1 0 0,-1-1 1 0 0,0 0-1 0 0,-1 0 1 0 0,0 0-1 0 0,-2-7-73 0 0,0 14-55 0 0,0 0-1 0 0,-1 1 0 0 0,0-1 0 0 0,-1 1 0 0 0,1-1 1 0 0,-1 1-1 0 0,-1 0 0 0 0,1 0 0 0 0,-1 1 1 0 0,0-1-1 0 0,0 1 0 0 0,0 0 0 0 0,-1 0 1 0 0,0 1-1 0 0,0 0 0 0 0,0 0 0 0 0,0 0 0 0 0,-1 1 1 0 0,0 0-1 0 0,1 0 0 0 0,-1 1 0 0 0,0-1 1 0 0,0 1-1 0 0,0 1 0 0 0,-1 0 0 0 0,1 0 0 0 0,0 0 1 0 0,-1 1-1 0 0,1 0 0 0 0,0 0 0 0 0,-1 1 1 0 0,1 0-1 0 0,0 0 0 0 0,-3 2 56 0 0,-31 12-2627 0 0,18 1-3985 0 0,13-5-5359 0 0</inkml:trace>
  <inkml:trace contextRef="#ctx0" brushRef="#br0" timeOffset="4184.962">1601 829 0 0 0,'0'0'1472'0'0,"0"0"167"0"0,0 0 210 0 0,0 0 118 0 0,0 0-52 0 0,0 0-187 0 0,0 0-261 0 0,0 0-228 0 0,0 0-180 0 0,0 0-124 0 0,0 0-88 0 0,11 5 2083 0 0,-8-4 2862 0 0,39-103-3286 0 0,-23 56-2394 0 0,2 1 1 0 0,2 1-1 0 0,2 1 1 0 0,2 1-1 0 0,1 1 1 0 0,2 1-1 0 0,2 2 1 0 0,23-20-113 0 0,-54 57 2 0 0,1-2-6 0 0,0 0 1 0 0,1 1 0 0 0,0-1-1 0 0,-1 1 1 0 0,1 0-1 0 0,0 0 1 0 0,0 0 0 0 0,0 0-1 0 0,0 0 1 0 0,0 0 0 0 0,1 1-1 0 0,-1 0 1 0 0,0-1-1 0 0,1 1 1 0 0,-1 1 0 0 0,1-1-1 0 0,-1 0 1 0 0,4 1 3 0 0,5 40-89 0 0,-12 127 133 0 0,-6-74-16 0 0,4 47-36 0 0,2-139-22 0 0,0-1 16 0 0,0 0 0 0 0,0 0 5 0 0,4-4 20 0 0,94-148 98 0 0,-69 102-126 0 0,3 1 0 0 0,2 2 0 0 0,1 1 0 0 0,24-22 17 0 0,-35 49-133 0 0,-24 49 25 0 0,-40 282 352 0 0,39-288-247 0 0,0-17 4 0 0,1-1 0 0 0,-1 0-1 0 0,1 0 1 0 0,0 1 0 0 0,1-1-1 0 0,0 0 1 0 0,0 0-1 0 0,0 1 1 0 0,1-1 0 0 0,0 0-1 0 0,0 0 1 0 0,0 0 0 0 0,1-1-1 0 0,1 4 0 0 0,5-22-3533 0 0,2-33-8181 0 0,-10 38-58 0 0</inkml:trace>
  <inkml:trace contextRef="#ctx0" brushRef="#br0" timeOffset="4722.986">2446 287 7170 0 0,'0'0'3554'0'0,"0"0"-1274"0"0,0 0-561 0 0,0 0-101 0 0,0 0-63 0 0,0 0-174 0 0,0 0-308 0 0,0 0-357 0 0,0 0-296 0 0,0 0-179 0 0,0 0-47 0 0,0 0 14 0 0,1-2 38 0 0,2 3-155 0 0,1 0-1 0 0,-1 0 0 0 0,0 1 0 0 0,0-1 0 0 0,0 1 0 0 0,0-1 0 0 0,0 1 1 0 0,-1 0-1 0 0,1 0 0 0 0,0 0 0 0 0,-1 0 0 0 0,1 1 0 0 0,-1-1 0 0 0,0 1 1 0 0,0-1-1 0 0,0 1 0 0 0,0 0 0 0 0,0 0 0 0 0,-1 0 0 0 0,1 0 0 0 0,-1 0 1 0 0,0 0-1 0 0,0 0 0 0 0,0 1 0 0 0,0-1 0 0 0,0 0 0 0 0,-1 3-90 0 0,37 214 658 0 0,-27-180-590 0 0,8-58 1425 0 0,48-162-755 0 0,-58 148-736 0 0,0-3-279 0 0,-6 11-2903 0 0,-2 23 1163 0 0,0 1-3100 0 0,-1 0 16 0 0,-1 0-6511 0 0</inkml:trace>
  <inkml:trace contextRef="#ctx0" brushRef="#br0" timeOffset="5154.404">2799 103 1888 0 0,'0'0'5522'0'0,"0"0"-2575"0"0,0 0-820 0 0,0 0-84 0 0,0 0-97 0 0,0 0-246 0 0,0 0-351 0 0,0 0-352 0 0,0 0-295 0 0,0 0-164 0 0,0 0-82 0 0,0 0-31 0 0,0 0 4 0 0,2-3-4 0 0,7-6-270 0 0,0 2-1 0 0,0-1 1 0 0,0 2 0 0 0,1-1-1 0 0,0 1 1 0 0,0 0-1 0 0,1 1 1 0 0,-1 1-1 0 0,1-1 1 0 0,0 2-1 0 0,1-1 1 0 0,2 1-155 0 0,1-2 111 0 0,94-17 496 0 0,-109 22-620 0 0,-5 15 99 0 0,-85 74 300 0 0,87-88-382 0 0,1 0 0 0 0,-1 0 0 0 0,1 0 0 0 0,0 1 0 0 0,-1-1 0 0 0,1 1 0 0 0,0 0 0 0 0,0-1 0 0 0,0 1 0 0 0,0 0 0 0 0,0 0 0 0 0,1 0 0 0 0,-1 0 0 0 0,0 1 0 0 0,1-1 0 0 0,0 0 0 0 0,-1 1 0 0 0,1-1 0 0 0,0 1 0 0 0,0-1 0 0 0,1 1 0 0 0,-1 0 0 0 0,0-1 0 0 0,1 1 0 0 0,0 0 0 0 0,-1-1 0 0 0,1 1 0 0 0,0 0 0 0 0,1 0 0 0 0,-1-1 0 0 0,0 1 0 0 0,1 0 0 0 0,-1-1 0 0 0,1 1 0 0 0,0 0 0 0 0,0-1 0 0 0,0 1 0 0 0,0-1 0 0 0,0 0 0 0 0,1 1 0 0 0,-1-1 0 0 0,1 0 0 0 0,0 0 0 0 0,-1 1 0 0 0,1-2 0 0 0,2 3-4 0 0,16 3 12 0 0,0-1 0 0 0,0 0 0 0 0,1-2 0 0 0,-1-1 0 0 0,1 0 0 0 0,0-1-1 0 0,0-1 1 0 0,0-2 0 0 0,9 0-12 0 0,3 0-943 0 0,-33 8-8974 0 0,0-6-2159 0 0</inkml:trace>
  <inkml:trace contextRef="#ctx0" brushRef="#br0" timeOffset="5432.728">2422 751 13499 0 0,'0'0'1910'0'0,"0"0"-450"0"0,0 0-54 0 0,0 0 83 0 0,0 0-59 0 0,0 0-123 0 0,0 0-182 0 0,0 0-200 0 0,32 6-184 0 0,103 19-149 0 0,-125-23-490 0 0,1 0-1 0 0,-1 0 0 0 0,1-1 1 0 0,-1-1-1 0 0,1 0 1 0 0,-1 0-1 0 0,1-1 0 0 0,-1-1 1 0 0,1 1-1 0 0,1-2-101 0 0,10-2 158 0 0,167-35 301 0 0,-159 39-1778 0 0,-18 1-9760 0 0,-10 0-1325 0 0</inkml:trace>
  <inkml:trace contextRef="#ctx0" brushRef="#br0" timeOffset="5912.137">2587 1053 10594 0 0,'0'0'1551'0'0,"0"0"-164"0"0,0 0-21 0 0,0 0 57 0 0,0 0-15 0 0,0 0-116 0 0,0 0-202 0 0,0 0-186 0 0,0 0-169 0 0,0 0-136 0 0,0 0-100 0 0,0 0-77 0 0,0 0-42 0 0,30 9-18 0 0,93 28-18 0 0,-70-31 296 0 0,-47-11-500 0 0,-2 2-114 0 0,-1-1 0 0 0,1 1-1 0 0,-1-1 1 0 0,0 0 0 0 0,0 0 0 0 0,0 0 0 0 0,0-1-1 0 0,-1 1 1 0 0,0-1 0 0 0,0 1 0 0 0,0-1 0 0 0,0 0-1 0 0,-1 0 1 0 0,0 0 0 0 0,0 0 0 0 0,0 0 0 0 0,-1 0-1 0 0,1 0 1 0 0,-1 0 0 0 0,0 0 0 0 0,-1 0 0 0 0,1 0-1 0 0,-1 0 1 0 0,0 0 0 0 0,0 0 0 0 0,-1 0 0 0 0,0 0-1 0 0,1 1 1 0 0,-2-1 0 0 0,1 1 0 0 0,0-1 0 0 0,-1 1-1 0 0,0 0 1 0 0,0 0 0 0 0,0 0 0 0 0,0 0-1 0 0,-1 0 1 0 0,-2-1-26 0 0,4 2-13 0 0,0 0 0 0 0,0 1 0 0 0,0 0-1 0 0,-1-1 1 0 0,1 1 0 0 0,-1 0 0 0 0,1 0-1 0 0,-1 0 1 0 0,0 1 0 0 0,0-1 0 0 0,0 1-1 0 0,0-1 1 0 0,0 1 0 0 0,0 0 0 0 0,0 0-1 0 0,0 0 1 0 0,0 1 0 0 0,0-1 0 0 0,-1 1 0 0 0,1 0-1 0 0,0-1 1 0 0,0 1 0 0 0,-1 1 0 0 0,1-1-1 0 0,0 1 1 0 0,0-1 0 0 0,-1 1 0 0 0,1 0-1 0 0,0 0 1 0 0,0 0 0 0 0,0 0 0 0 0,0 1-1 0 0,0-1 1 0 0,0 1 0 0 0,1 0 0 0 0,-1 0 0 0 0,1 0-1 0 0,-1 0 1 0 0,1 0 0 0 0,-2 2 13 0 0,-5 7 7 0 0,0 0 0 0 0,1 1 1 0 0,0 0-1 0 0,1 0 0 0 0,1 1 1 0 0,0-1-1 0 0,0 2 0 0 0,1-1 0 0 0,1 0 1 0 0,0 1-1 0 0,1 0 0 0 0,1 0 0 0 0,0 1-7 0 0,-11 210 721 0 0,11-78 212 0 0,1-144-963 0 0,-1 0-1 0 0,0 0 1 0 0,0 0-1 0 0,0 0 1 0 0,0-1-1 0 0,-1 1 1 0 0,1-1-1 0 0,-1 1 0 0 0,1-1 1 0 0,-1 0-1 0 0,0 0 1 0 0,0 0-1 0 0,0 0 1 0 0,0-1-1 0 0,0 1 1 0 0,-1-1-1 0 0,1 0 1 0 0,0 0-1 0 0,-1 0 1 0 0,1 0-1 0 0,0-1 1 0 0,-1 1-1 0 0,1-1 1 0 0,-1 0-1 0 0,1 0 1 0 0,-1 0-1 0 0,1 0 1 0 0,-1-1-1 0 0,1 1 0 0 0,0-1 1 0 0,-2 0 30 0 0,-5 1-666 0 0,-10-5-2282 0 0,9-4-5783 0 0,6 4-3393 0 0</inkml:trace>
  <inkml:trace contextRef="#ctx0" brushRef="#br0" timeOffset="6481.258">3173 641 5145 0 0,'0'0'4032'0'0,"0"0"-1284"0"0,0 0-563 0 0,0 0-142 0 0,0 0-168 0 0,0 0-281 0 0,0 0-357 0 0,0 0-333 0 0,0 0-245 0 0,0 0-139 0 0,0 0-53 0 0,0 0-30 0 0,0 0-12 0 0,14-11 1007 0 0,183-23 1098 0 0,-149 24-2605 0 0,-51 9-2676 0 0,-6-1-1431 0 0,3 1-4258 0 0,2 1-3425 0 0</inkml:trace>
  <inkml:trace contextRef="#ctx0" brushRef="#br0" timeOffset="6783.782">3202 799 11731 0 0,'0'0'2059'0'0,"0"0"-240"0"0,0 0-35 0 0,0 0 4 0 0,0 0-130 0 0,0 0-239 0 0,0 0-223 0 0,0 0-217 0 0,0 0-169 0 0,0 0-131 0 0,0 0-153 0 0,0 0-135 0 0,0 0-122 0 0,27 5-81 0 0,86 13-103 0 0,-56-23-109 0 0,-17-7-635 0 0,-15 2-5369 0 0,-18 7-5856 0 0</inkml:trace>
  <inkml:trace contextRef="#ctx0" brushRef="#br0" timeOffset="22584.822">1 1915 2713 0 0,'0'0'1117'0'0,"0"0"-202"0"0,0 0 145 0 0,0 0 386 0 0,0 0 290 0 0,0 0 79 0 0,0 0-212 0 0,0 0-368 0 0,0 0-312 0 0,0 0-237 0 0,0 0-153 0 0,0 0-49 0 0,0 0-10 0 0,0 0 2 0 0,0 0 9 0 0,0 0-26 0 0,0 0-31 0 0,0 0-35 0 0,0 0-1 0 0,0 0 6 0 0,0 0 6 0 0,0 0 29 0 0,0 0-38 0 0,0 0-16 0 0,0 0-4 0 0,0 0-30 0 0,0 0-8 0 0,0 0-24 0 0,0 0-40 0 0,39 7 2395 0 0,253-6-904 0 0,-198-9-1370 0 0,-94 8-374 0 0,0 0 0 0 0,0 0-6 0 0,0 0 8 0 0,0 0 8 0 0,0 0-8 0 0,0 0-16 0 0,0 0-25 0 0,0 0-5 0 0,0 0-7 0 0,0 0-31 0 0,0 0-32 0 0,0 0-26 0 0,0 0-56 0 0,0 0-85 0 0,0 0-191 0 0,0 0-311 0 0,-15 3-14472 0 0,13 1 4487 0 0</inkml:trace>
  <inkml:trace contextRef="#ctx0" brushRef="#br0" timeOffset="22868.184">16 2183 9810 0 0,'0'0'1119'0'0,"0"0"-387"0"0,0 0-4 0 0,0 0 386 0 0,0 0 304 0 0,0 0 90 0 0,0 0-92 0 0,0 0-225 0 0,0 0-169 0 0,0 0-142 0 0,0 0-84 0 0,0 0-80 0 0,0 0-65 0 0,26 1-56 0 0,83 1-71 0 0,29-16 887 0 0,-32 7-2699 0 0,-95 2-985 0 0,-4-5-3941 0 0,-4 4-43 0 0,-2 5-3342 0 0</inkml:trace>
  <inkml:trace contextRef="#ctx0" brushRef="#br0" timeOffset="23417.387">150 1620 5729 0 0,'0'0'2961'0'0,"0"0"-1470"0"0,0 0-328 0 0,0 0 161 0 0,0 0 207 0 0,0 0 53 0 0,0 0-207 0 0,0 0-417 0 0,0 0-420 0 0,0 0-243 0 0,0 0-49 0 0,0 0 75 0 0,-1 4 79 0 0,1-2-328 0 0,0 0 0 0 0,0 0 0 0 0,1 0 0 0 0,-1 0 0 0 0,0 1 1 0 0,1-1-1 0 0,-1 0 0 0 0,1 0 0 0 0,0 0 0 0 0,-1 0 1 0 0,1 0-1 0 0,0 0 0 0 0,0-1 0 0 0,1 1 0 0 0,-1 0 0 0 0,0 0 1 0 0,0-1-1 0 0,1 1 0 0 0,-1-1 0 0 0,1 1 0 0 0,0-1 0 0 0,-1 0 1 0 0,2 1-75 0 0,4 5 178 0 0,23 20 660 0 0,1-1 0 0 0,1-2 0 0 0,1-1-1 0 0,26 13-837 0 0,152 48 751 0 0,-148-64-673 0 0,-58-19-72 0 0,-1 0 0 0 0,0 1 0 0 0,0 0 0 0 0,0 0 1 0 0,0 0-1 0 0,0 0 0 0 0,0 0 0 0 0,-1 1 1 0 0,1 0-1 0 0,-1 0 0 0 0,0 0 0 0 0,1 0 0 0 0,-1 0 1 0 0,-1 1-1 0 0,1-1 0 0 0,0 1 0 0 0,-1 0 1 0 0,0 0-1 0 0,0 0 0 0 0,0 0 0 0 0,0 0 0 0 0,-1 0 1 0 0,0 0-1 0 0,0 0 0 0 0,0 1 0 0 0,0-1 1 0 0,0 1-1 0 0,-1-1 0 0 0,0 1 0 0 0,0-1-6 0 0,-2 5 40 0 0,-1 0 0 0 0,0 0 0 0 0,0-1 0 0 0,-1 0 0 0 0,0 1 0 0 0,-1-1 0 0 0,1-1 0 0 0,-2 1 0 0 0,1-1 0 0 0,-1 0 0 0 0,0 0 0 0 0,0 0 0 0 0,-1-1 0 0 0,-5 4-40 0 0,-2 4 32 0 0,-158 129 242 0 0,49-58-11 0 0,111-79-778 0 0,23-15-1790 0 0,4 1-1272 0 0,-4 2-3611 0 0,-6 5-4576 0 0</inkml:trace>
  <inkml:trace contextRef="#ctx0" brushRef="#br0" timeOffset="23929.823">1166 1826 8402 0 0,'0'0'2190'0'0,"0"0"-814"0"0,0 0-463 0 0,0 0-84 0 0,0 0 81 0 0,0 0 87 0 0,0 0-10 0 0,0 0-90 0 0,0 0-110 0 0,0 0-40 0 0,0 0-22 0 0,0 0-54 0 0,0 0-36 0 0,7 21-18 0 0,37 143 1029 0 0,-22-76-738 0 0,4 0 0 0 0,36 81-908 0 0,-39-132 654 0 0,-14-56 810 0 0,152-377-393 0 0,-98 248-1310 0 0,-62 142-802 0 0,7-11 1779 0 0,-4 16-4968 0 0,1 3-5158 0 0,0 2-2441 0 0</inkml:trace>
  <inkml:trace contextRef="#ctx0" brushRef="#br0" timeOffset="24506.206">1939 1929 3001 0 0,'0'0'1609'0'0,"0"0"104"0"0,0 0 331 0 0,0 0 315 0 0,0 0 24 0 0,0 0-297 0 0,0 0-484 0 0,0 0-446 0 0,0 0-266 0 0,0 0-118 0 0,0 0-39 0 0,0 0-4 0 0,0 0-12 0 0,3 11 4884 0 0,53 4-4234 0 0,253-11-73 0 0,-336 2-7572 0 0,8 3-4991 0 0,12-6-360 0 0</inkml:trace>
  <inkml:trace contextRef="#ctx0" brushRef="#br0" timeOffset="24756.176">2011 2176 5025 0 0,'0'0'2675'0'0,"0"0"-553"0"0,0 0-204 0 0,0 0 20 0 0,0 0-13 0 0,0 0-178 0 0,0 0-286 0 0,0 0-241 0 0,0 0-129 0 0,0 0-34 0 0,0 0-24 0 0,0 0-96 0 0,0 0-131 0 0,12 3-118 0 0,90 11 761 0 0,43-54-1242 0 0,-142 39-389 0 0,0-1-1092 0 0,-1 2-5321 0 0,-2 0-5363 0 0</inkml:trace>
  <inkml:trace contextRef="#ctx0" brushRef="#br0" timeOffset="25793.276">3191 1837 3705 0 0,'0'0'2923'0'0,"0"0"-860"0"0,0 0-217 0 0,0 0 108 0 0,0 0 86 0 0,0 0-170 0 0,0 0-365 0 0,0 0-378 0 0,0 0-292 0 0,0 0-165 0 0,0 0-102 0 0,0 0-31 0 0,-5-1-21 0 0,-3-2-325 0 0,0 1 1 0 0,1 1-1 0 0,-1-1 0 0 0,0 1 0 0 0,0 1 0 0 0,0 0 0 0 0,0 0 0 0 0,0 0 0 0 0,1 1 0 0 0,-1 0 0 0 0,0 0 0 0 0,0 1 1 0 0,1 0-1 0 0,-3 1-191 0 0,-7 5 27 0 0,1 1 0 0 0,0 0 0 0 0,0 1 0 0 0,0 1 0 0 0,2 0 0 0 0,-1 1 0 0 0,1 1 0 0 0,1 0 0 0 0,1 1 0 0 0,-1 0 0 0 0,1 2-27 0 0,1 0-9 0 0,2 1 0 0 0,-1 0 1 0 0,2 0-1 0 0,0 1 0 0 0,1-1 0 0 0,1 2 1 0 0,0-1-1 0 0,2 1 0 0 0,0 0 0 0 0,1 0 0 0 0,1 0 1 0 0,1 6 8 0 0,0-22 6 0 0,1 0-1 0 0,-1 0 1 0 0,1 0 0 0 0,0 0 0 0 0,0 0 0 0 0,0 0-1 0 0,1 0 1 0 0,-1 0 0 0 0,1 0 0 0 0,0 0 0 0 0,0 0 0 0 0,0 0-1 0 0,0 0 1 0 0,0-1 0 0 0,0 1 0 0 0,1 0 0 0 0,-1-1 0 0 0,1 1-1 0 0,0-1 1 0 0,0 1 0 0 0,0-1 0 0 0,0 0 0 0 0,0 0 0 0 0,0 0-1 0 0,1 0 1 0 0,-1 0 0 0 0,1 0 0 0 0,0-1 0 0 0,-1 1-1 0 0,1-1 1 0 0,0 0 0 0 0,0 0 0 0 0,0 0 0 0 0,-1 0 0 0 0,1 0-1 0 0,0-1 1 0 0,0 1 0 0 0,2-1-6 0 0,13-4 109 0 0,-2 0 0 0 0,1-2 0 0 0,0 0 0 0 0,-1 0 0 0 0,0-2 0 0 0,-1 0 0 0 0,0-1 1 0 0,0 0-1 0 0,-1-1 0 0 0,0-1 0 0 0,0-1 0 0 0,-2 1 0 0 0,1-2 0 0 0,-1 0 0 0 0,-1 0 0 0 0,-1-1 0 0 0,0-1 0 0 0,1-2-109 0 0,183-197 222 0 0,-193 214-226 0 0,-1 0 1 0 0,1 0 0 0 0,-1 0-1 0 0,1 0 1 0 0,0 0 0 0 0,-1 0-1 0 0,1 0 1 0 0,-1 0 0 0 0,1 0-1 0 0,-1 0 1 0 0,1 0 0 0 0,-1 0-1 0 0,1 0 1 0 0,-1 0 0 0 0,1 1-1 0 0,-1-1 1 0 0,1 0 0 0 0,-1 0-1 0 0,1 1 1 0 0,-1-1 0 0 0,1 0 0 0 0,-1 1-1 0 0,1-1 1 0 0,-1 0 0 0 0,0 1-1 0 0,1-1 1 0 0,-1 1 0 0 0,0-1-1 0 0,1 0 1 0 0,-1 1 0 0 0,0-1-1 0 0,0 1 1 0 0,1-1 0 0 0,-1 1-1 0 0,0-1 1 0 0,0 1 0 0 0,0-1-1 0 0,0 1 1 0 0,0 0 0 0 0,1-1-1 0 0,-1 1 1 0 0,0-1 0 0 0,0 1 0 0 0,-1-1-1 0 0,1 1 1 0 0,0-1 0 0 0,0 1-1 0 0,0-1 1 0 0,0 1 0 0 0,0-1-1 0 0,0 1 1 0 0,-1-1 0 0 0,1 1-1 0 0,0 0 4 0 0,0 1 29 0 0,69 368 188 0 0,-58-327-207 0 0,-1 0 0 0 0,-3 0 0 0 0,-1 1 0 0 0,-2 0 0 0 0,-2 8-10 0 0,-3-44 3 0 0,0 0 0 0 0,-1-1 0 0 0,0 1 0 0 0,0-1 0 0 0,-1 0 1 0 0,0 1-1 0 0,0-1 0 0 0,0 0 0 0 0,-1-1 0 0 0,0 1 1 0 0,0-1-1 0 0,-1 0 0 0 0,0 0 0 0 0,0 0 0 0 0,-1 0 1 0 0,1-1-1 0 0,-1 0 0 0 0,0 0 0 0 0,0-1 0 0 0,-1 1 0 0 0,1-1 1 0 0,-1-1-1 0 0,0 1 0 0 0,0-1 0 0 0,-1-1 0 0 0,1 1 1 0 0,0-1-1 0 0,-1 0 0 0 0,1-1 0 0 0,-1 0 0 0 0,0 0 0 0 0,0-1 1 0 0,1 1-1 0 0,-1-2 0 0 0,0 1 0 0 0,0-1-3 0 0,5 0-1 0 0,0 0 1 0 0,0 1-1 0 0,0-1 0 0 0,0-1 0 0 0,1 1 1 0 0,-1 0-1 0 0,0-1 0 0 0,1 1 0 0 0,-1-1 1 0 0,1 0-1 0 0,-1 0 0 0 0,1 0 0 0 0,0 0 1 0 0,0 0-1 0 0,0 0 0 0 0,0 0 0 0 0,0-1 1 0 0,1 1-1 0 0,-1-1 0 0 0,1 0 0 0 0,-1 1 1 0 0,1-1-1 0 0,0 0 0 0 0,0 0 0 0 0,0 0 0 0 0,1 0 1 0 0,-1 0-1 0 0,0 0 0 0 0,1-1 1 0 0,-2-91-23 0 0,7 75-28 0 0,0 1 1 0 0,2-1-1 0 0,0 1 0 0 0,1 1 1 0 0,1-1-1 0 0,1 1 0 0 0,0 1 0 0 0,2-1 1 0 0,-1 2-1 0 0,2 0 0 0 0,0 0 1 0 0,1 2-1 0 0,1-1 0 0 0,0 2 1 0 0,1 0 50 0 0,29-20-1820 0 0,-14 15-7172 0 0,-24 13-2957 0 0</inkml:trace>
  <inkml:trace contextRef="#ctx0" brushRef="#br0" timeOffset="27435.467">2685 1565 0 0 0,'0'0'808'0'0,"0"0"957"0"0,0 0 516 0 0,0 0 281 0 0,0 0 20 0 0,0 0-303 0 0,0 0-401 0 0,0 0-368 0 0,0 0-250 0 0,0 0-122 0 0,0 0-106 0 0,-12 21-53 0 0,-85 140 1504 0 0,84-132-2153 0 0,1 0 0 0 0,1 2-1 0 0,2-1 1 0 0,1 1 0 0 0,1 1 0 0 0,2-1 0 0 0,1 1 0 0 0,2 0 0 0 0,1 0 0 0 0,1 0 0 0 0,4 27-330 0 0,1-32 49 0 0,1 0 1 0 0,2 0 0 0 0,0-1 0 0 0,2 0 0 0 0,0 0 0 0 0,2-1-1 0 0,1-1 1 0 0,1 0 0 0 0,1-1 0 0 0,1 0 0 0 0,0-1-1 0 0,2-1 1 0 0,1-1 0 0 0,15 14-50 0 0,-19-23-49 0 0,0 1 0 0 0,1-2 0 0 0,0 0 0 0 0,0-1 1 0 0,1 0-1 0 0,1-2 0 0 0,-1 0 0 0 0,1 0 0 0 0,0-2 0 0 0,0 0 0 0 0,1-2 0 0 0,-1 0 0 0 0,9 0 49 0 0,89 3-8973 0 0,-98-6-3124 0 0</inkml:trace>
  <inkml:trace contextRef="#ctx0" brushRef="#br0" timeOffset="31181.44">2718 1491 0 0 0,'0'0'405'0'0,"0"0"468"0"0,0 0 96 0 0,0 0-35 0 0,0 0 7 0 0,0 0 15 0 0,3 0 22 0 0,11-3 1 0 0,-11 3 17 0 0,-3 0 63 0 0,0 0 55 0 0,0 0 38 0 0,0 0-32 0 0,0 0-82 0 0,0 0-102 0 0,0 0-101 0 0,-25 0 1324 0 0,-113 18-934 0 0,65-14 222 0 0,30 15-607 0 0,39-17-764 0 0,-1 1 0 0 0,0-1-1 0 0,1 1 1 0 0,-1 1 0 0 0,1-1-1 0 0,0 1 1 0 0,0-1 0 0 0,0 1-1 0 0,1 0 1 0 0,0 1 0 0 0,-1-1-1 0 0,1 0 1 0 0,1 1 0 0 0,-1 0-1 0 0,1 0 1 0 0,-1-1 0 0 0,2 2-1 0 0,-1-1 1 0 0,0 0 0 0 0,1 0-1 0 0,0 0 1 0 0,0 2-76 0 0,-7 129 641 0 0,8-108-497 0 0,0 674 1523 0 0,-11-562-1304 0 0,11-139-378 0 0,12 2 890 0 0,102-10-164 0 0,55-7-264 0 0,-159 13-99 0 0,-11 1-1846 0 0,-5 0-4795 0 0,4 0-2908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4:2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4937 608 12571 0 0,'0'0'1907'0'0,"0"0"-434"0"0,0 0-232 0 0,0 0-132 0 0,0 0-146 0 0,0 0-208 0 0,0 0-226 0 0,0 0-153 0 0,-31 30-101 0 0,-95 93-76 0 0,81-68 10 0 0,43-46-175 0 0,1-6-9 0 0,0 0-1 0 0,1 1 1 0 0,-1-1 0 0 0,1 0 0 0 0,-1 0 0 0 0,1 1 0 0 0,0-1 0 0 0,0 0 0 0 0,1 0 0 0 0,-1 1 0 0 0,1-1 0 0 0,-1 0 0 0 0,1 0 0 0 0,0 0 0 0 0,0 1 0 0 0,0-1 0 0 0,1 0-1 0 0,-1-1 1 0 0,1 1 0 0 0,0 0 0 0 0,0 0 0 0 0,0-1 0 0 0,0 1 0 0 0,0-1 0 0 0,0 1 0 0 0,1-1 0 0 0,-1 0 0 0 0,1 0 0 0 0,-1 0 0 0 0,1 0 0 0 0,0-1 0 0 0,0 1-1 0 0,0-1 1 0 0,0 0 0 0 0,0 1 0 0 0,0-1 0 0 0,0-1 0 0 0,0 1 0 0 0,1 0 0 0 0,-1-1 0 0 0,0 0 0 0 0,0 1 0 0 0,4-2-25 0 0,6 4 220 0 0,0-1 0 0 0,1-1-1 0 0,-1 0 1 0 0,1-1 0 0 0,-1-1 0 0 0,1 0 0 0 0,-1 0 0 0 0,0-1-1 0 0,0-1 1 0 0,0-1 0 0 0,0 0 0 0 0,0 0 0 0 0,-1-1 0 0 0,1-1 0 0 0,-1 0-1 0 0,-1 0 1 0 0,1-1 0 0 0,-1-1 0 0 0,0 0 0 0 0,-1-1 0 0 0,0 0 0 0 0,0 0-1 0 0,-1-1 1 0 0,-1 0 0 0 0,1-1 0 0 0,-1 0 0 0 0,6-11-220 0 0,-12 17 10 0 0,0 1 1 0 0,-1-1-1 0 0,1 0 1 0 0,-1 1-1 0 0,0-1 1 0 0,0 0 0 0 0,0 0-1 0 0,-1 0 1 0 0,0 1-1 0 0,0-1 1 0 0,0 0-1 0 0,0 0 1 0 0,-1 0-1 0 0,0 0 1 0 0,0 1-1 0 0,0-1 1 0 0,0 0-1 0 0,-1 1 1 0 0,0-1-1 0 0,0 1 1 0 0,0-1 0 0 0,-1 1-1 0 0,1 0 1 0 0,-1 0-1 0 0,0 0 1 0 0,0 0-1 0 0,0 1 1 0 0,-1-1-1 0 0,1 1 1 0 0,-1 0-1 0 0,0 0 1 0 0,0 0-1 0 0,0 0 1 0 0,0 1 0 0 0,-1 0-1 0 0,1 0 1 0 0,-1 0-1 0 0,1 0 1 0 0,-1 1-1 0 0,0-1-10 0 0,-6-1-184 0 0,-1 1 1 0 0,0 1-1 0 0,0-1 0 0 0,0 2 0 0 0,0 0 0 0 0,0 0 0 0 0,0 1 1 0 0,0 0-1 0 0,0 1 0 0 0,-8 3 184 0 0,-24 9-3234 0 0,1 4-3583 0 0,25-7-5403 0 0</inkml:trace>
  <inkml:trace contextRef="#ctx0" brushRef="#br0" timeOffset="274.075">4773 810 14147 0 0,'0'0'3285'0'0,"0"0"-682"0"0,0 0-451 0 0,0 0-378 0 0,0 0-358 0 0,0 0-325 0 0,0 0-319 0 0,0 0-226 0 0,32-17-137 0 0,95-55-102 0 0,-80 51 220 0 0,18 57-278 0 0,75-22-59 0 0,-78-13-7839 0 0,-60-1-4728 0 0</inkml:trace>
  <inkml:trace contextRef="#ctx0" brushRef="#br0" timeOffset="-986.096">3801 600 9810 0 0,'0'0'2226'0'0,"0"0"-431"0"0,0 0-331 0 0,0 0-183 0 0,0 0-152 0 0,0 0-214 0 0,0 0-174 0 0,0 0-182 0 0,0 0-124 0 0,0 0-71 0 0,0 0-67 0 0,0 0-34 0 0,0 0-33 0 0,-30 29-54 0 0,-93 86-75 0 0,86-66-14 0 0,38-43-81 0 0,-2-3-11 0 0,1 0 0 0 0,0-1-1 0 0,-1 1 1 0 0,1-1-1 0 0,1 1 1 0 0,-1 0 0 0 0,0-1-1 0 0,1 1 1 0 0,-1 0-1 0 0,1-1 1 0 0,0 1 0 0 0,-1-1-1 0 0,1 1 1 0 0,0-1-1 0 0,1 0 1 0 0,-1 1 0 0 0,0-1-1 0 0,1 0 1 0 0,0 0-1 0 0,-1 0 1 0 0,1 0 0 0 0,0 0-1 0 0,0 0 1 0 0,0 0-1 0 0,0-1 1 0 0,0 1 0 0 0,0-1-1 0 0,1 1 1 0 0,-1-1-1 0 0,0 0 1 0 0,1 0 0 0 0,-1 0-1 0 0,1 0 1 0 0,-1 0-1 0 0,1-1 1 0 0,-1 1 0 0 0,1-1-1 0 0,0 0 1 0 0,-1 0-1 0 0,1 1 1 0 0,1-2 5 0 0,72-7-2045 0 0,-46-8-7127 0 0,-22 11-1269 0 0</inkml:trace>
  <inkml:trace contextRef="#ctx0" brushRef="#br0" timeOffset="-737.195">3900 696 2633 0 0,'0'0'1712'0'0,"0"0"-64"0"0,0 0 243 0 0,0 0 127 0 0,0 0-91 0 0,0 0-345 0 0,0 0-475 0 0,0 0-372 0 0,0 0-233 0 0,0 0-111 0 0,0 0-51 0 0,-8 33 6 0 0,-26 98 23 0 0,33-130-356 0 0,1-1-1 0 0,-1 1 1 0 0,0 0-1 0 0,0-1 1 0 0,1 1-1 0 0,-1 0 1 0 0,0 0-1 0 0,1 0 1 0 0,-1 0-1 0 0,1-1 1 0 0,-1 1-1 0 0,1 0 1 0 0,0 0-1 0 0,-1 0 1 0 0,1 0-1 0 0,0 0 1 0 0,0 0-1 0 0,0 0 1 0 0,-1 0-1 0 0,1 0 1 0 0,0 0-1 0 0,0 0 1 0 0,0 0 0 0 0,1 0-1 0 0,-1 0 1 0 0,0 0-1 0 0,0 0 1 0 0,1 0-1 0 0,-1 0 1 0 0,0 0-1 0 0,1 0 1 0 0,-1 0-1 0 0,1 0 1 0 0,-1 0-1 0 0,1 0 1 0 0,-1-1-1 0 0,1 1 1 0 0,0 0-1 0 0,-1 0 1 0 0,1-1-1 0 0,0 1 1 0 0,0 0-1 0 0,-1-1 1 0 0,1 1-1 0 0,0-1 1 0 0,0 1 0 0 0,0-1-1 0 0,0 1 1 0 0,0-1-1 0 0,0 0 1 0 0,0 1-1 0 0,0-1 1 0 0,0 0-13 0 0,4 0 166 0 0,6 2 83 0 0,1-1 0 0 0,-1 0 1 0 0,0-1-1 0 0,0-1 1 0 0,0 0-1 0 0,0 0 1 0 0,0-1-1 0 0,0 0 1 0 0,-1-1-1 0 0,1 0 0 0 0,0-1 1 0 0,-1 0-1 0 0,0-1 1 0 0,0 0-1 0 0,0 0 1 0 0,-1-1-1 0 0,0-1 1 0 0,0 1-1 0 0,0-1 0 0 0,-1-1 1 0 0,0 0-1 0 0,-1 0 1 0 0,4-4-250 0 0,-7 6 137 0 0,1 0 0 0 0,-1 0 0 0 0,0 0 0 0 0,0-1 1 0 0,0 1-1 0 0,-1-1 0 0 0,0 0 0 0 0,-1 0 0 0 0,1 0 0 0 0,-1 0 1 0 0,-1 0-1 0 0,1-1 0 0 0,-1 0-137 0 0,-1 5 10 0 0,0 0 0 0 0,1 0 1 0 0,-1 0-1 0 0,-1 1 0 0 0,1-1 1 0 0,0 0-1 0 0,-1 0 0 0 0,1 0 0 0 0,-1 0 1 0 0,0 1-1 0 0,0-1 0 0 0,0 0 0 0 0,0 1 1 0 0,0-1-1 0 0,-1 1 0 0 0,1-1 1 0 0,-1 1-1 0 0,0 0 0 0 0,0-1 0 0 0,1 1 1 0 0,-2 0-1 0 0,1 0 0 0 0,0 1 0 0 0,0-1 1 0 0,0 0-1 0 0,-1 1 0 0 0,1-1 1 0 0,-1 1-1 0 0,1 0 0 0 0,-1-1 0 0 0,0 1 1 0 0,0 1-1 0 0,1-1 0 0 0,-2 0-10 0 0,-5-1-99 0 0,0 1-1 0 0,1 0 1 0 0,-1 0-1 0 0,0 1 0 0 0,1 0 1 0 0,-1 0-1 0 0,0 1 1 0 0,0 0-1 0 0,1 1 1 0 0,-1 0-1 0 0,1 0 100 0 0,-25 10-3042 0 0,1 2-3947 0 0,21-7-4848 0 0</inkml:trace>
  <inkml:trace contextRef="#ctx0" brushRef="#br0" timeOffset="-358.825">4473 593 8026 0 0,'0'0'3074'0'0,"0"0"-644"0"0,0 0-229 0 0,0 0-194 0 0,0 0-345 0 0,0 0-474 0 0,0 0-455 0 0,0 0-319 0 0,0 0-187 0 0,0 0-106 0 0,0 0-27 0 0,0 0-21 0 0,0 0-16 0 0,-23 7-6 0 0,-73 25 2 0 0,33 5 43 0 0,61-36-98 0 0,2 0-2 0 0,-1-1 0 0 0,1 1 0 0 0,-1-1 1 0 0,1 1-1 0 0,-1-1 0 0 0,1 1 0 0 0,-1 0 0 0 0,1-1 0 0 0,-1 1 1 0 0,1 0-1 0 0,-1-1 0 0 0,1 1 0 0 0,0 0 0 0 0,0-1 1 0 0,-1 1-1 0 0,1 0 0 0 0,0-1 0 0 0,0 1 0 0 0,0 0 0 0 0,0 0 1 0 0,0 0-1 0 0,0-1 0 0 0,0 1 0 0 0,0 0 0 0 0,0 0 1 0 0,0-1-1 0 0,0 1 0 0 0,0 0 0 0 0,1 0 0 0 0,-1-1 0 0 0,0 1 1 0 0,0 0-1 0 0,1-1 0 0 0,-1 1 0 0 0,1 0 0 0 0,-1-1 1 0 0,0 1-1 0 0,1-1 0 0 0,-1 1 0 0 0,1 0 0 0 0,-1-1 1 0 0,1 1-1 0 0,0-1 0 0 0,-1 0 0 0 0,1 1 0 0 0,0-1 0 0 0,-1 1 1 0 0,1-1-1 0 0,0 0 0 0 0,0 1 4 0 0,43 6 119 0 0,-27-5-61 0 0,-8 0-29 0 0,-3-2-5 0 0,0 0 1 0 0,0 1-1 0 0,0-1 0 0 0,-1 1 0 0 0,1 1 1 0 0,-1-1-1 0 0,1 1 0 0 0,-1 0 1 0 0,1 0-1 0 0,-1 1 0 0 0,0 0 0 0 0,0 0 1 0 0,0 0-1 0 0,0 0 0 0 0,-1 1 1 0 0,1-1-1 0 0,-1 1 0 0 0,0 1 0 0 0,0-1 1 0 0,0 0-1 0 0,-1 1 0 0 0,1 1-24 0 0,-5-2 68 0 0,1 0 0 0 0,-1 0 0 0 0,0 1 0 0 0,0-1 0 0 0,0 0 0 0 0,-1 0 0 0 0,1 0 0 0 0,-1 0-1 0 0,0 0 1 0 0,0 0 0 0 0,-1-1 0 0 0,1 1 0 0 0,-1-1 0 0 0,0 1 0 0 0,0-1 0 0 0,0 0 0 0 0,0 0 0 0 0,0 0 0 0 0,-1-1-1 0 0,1 1 1 0 0,-1-1 0 0 0,0 0 0 0 0,0 0 0 0 0,0 0 0 0 0,0 0 0 0 0,0-1 0 0 0,-4 2-68 0 0,-8 5 40 0 0,-119 45-206 0 0,104-48-4298 0 0,0-3-4574 0 0,30-2-2222 0 0</inkml:trace>
  <inkml:trace contextRef="#ctx0" brushRef="#br0" timeOffset="-8166.72">364 37 0 0 0,'0'0'507'0'0,"0"0"1373"0"0,0 0 409 0 0,0 0-25 0 0,0 0-119 0 0,0 0-184 0 0,0 0-243 0 0,0 0-231 0 0,0 0-195 0 0,5-2-155 0 0,13-8-88 0 0,-13 7-86 0 0,-5 3-155 0 0,0 0-114 0 0,0 0-105 0 0,0 0-73 0 0,-25 0 809 0 0,-59 38-917 0 0,61-24-314 0 0,20-13-86 0 0,0-1-1 0 0,1 1 1 0 0,-1 0 0 0 0,0 0-1 0 0,1 1 1 0 0,-1-1-1 0 0,1 0 1 0 0,0 1 0 0 0,-1-1-1 0 0,1 1 1 0 0,0 0-1 0 0,0 0 1 0 0,0 0 0 0 0,0 0-1 0 0,0 0 1 0 0,0 0-1 0 0,1 1 1 0 0,-1-1-1 0 0,1 1 1 0 0,0-1 0 0 0,-1 1-1 0 0,1-1 1 0 0,0 1-1 0 0,1 0 1 0 0,-1-1 0 0 0,0 1-1 0 0,1 0 1 0 0,0 0-1 0 0,-1 0 1 0 0,1-1-1 0 0,0 1 1 0 0,0 0 0 0 0,1 0-1 0 0,-1 0 1 0 0,1-1-1 0 0,-1 1 1 0 0,1 0 0 0 0,0 0-1 0 0,0-1 1 0 0,0 1-1 0 0,0-1 1 0 0,0 1 0 0 0,1-1-1 0 0,-1 1 1 0 0,2 1-8 0 0,185 161 537 0 0,-187-163-511 0 0,0 0-1 0 0,1 0 1 0 0,-1 0 0 0 0,0 0-1 0 0,0 0 1 0 0,0 0-1 0 0,0 0 1 0 0,-1 0 0 0 0,1 1-1 0 0,-1-1 1 0 0,1 0 0 0 0,-1 1-1 0 0,0-1 1 0 0,0 0-1 0 0,0 1 1 0 0,0-1 0 0 0,0 0-1 0 0,0 1 1 0 0,-1-1-1 0 0,1 0 1 0 0,-1 0 0 0 0,1 1-1 0 0,-1-1 1 0 0,0 0-1 0 0,0 0 1 0 0,0 0 0 0 0,0 0-1 0 0,0 0 1 0 0,-1 0 0 0 0,1 0-1 0 0,-1 0 1 0 0,1 0-1 0 0,-1-1 1 0 0,0 1 0 0 0,0-1-1 0 0,1 1 1 0 0,-1-1-1 0 0,0 0 1 0 0,-1 1-26 0 0,-84 38-225 0 0,21-30-2124 0 0,43-11-1848 0 0,4-4-4565 0 0,10 1-709 0 0</inkml:trace>
  <inkml:trace contextRef="#ctx0" brushRef="#br0" timeOffset="-7922.17">241 30 5561 0 0,'0'0'1907'0'0,"0"0"-292"0"0,0 0-108 0 0,0 0 66 0 0,0 0-10 0 0,0 0-159 0 0,0 0-235 0 0,0 0-226 0 0,0 0-169 0 0,0 0-153 0 0,0 0-106 0 0,0 0-111 0 0,21 0-97 0 0,68 3-80 0 0,73 5 139 0 0,-15-24-1396 0 0,-85 4-3084 0 0,-16 3-3300 0 0,-30 5-484 0 0</inkml:trace>
  <inkml:trace contextRef="#ctx0" brushRef="#br0" timeOffset="-7688.108">110 630 6681 0 0,'0'0'1798'0'0,"0"0"-700"0"0,0 0-170 0 0,0 0 338 0 0,0 0 357 0 0,0 0 32 0 0,0 0-186 0 0,0 0-258 0 0,0 0-243 0 0,0 0-166 0 0,0 0-115 0 0,37-6-102 0 0,114-18-73 0 0,-23-5 403 0 0,-2 6-1005 0 0,-72 20-3777 0 0,-50 4-402 0 0,-1 2-4822 0 0</inkml:trace>
  <inkml:trace contextRef="#ctx0" brushRef="#br0" timeOffset="-6602.028">119 917 6081 0 0,'0'0'3421'0'0,"0"0"-1890"0"0,0 0-463 0 0,0 0 313 0 0,0 0 179 0 0,0 0-84 0 0,0 0-241 0 0,0 0-255 0 0,0 0-219 0 0,0 0-152 0 0,32-4-129 0 0,96-13-123 0 0,-37 12 216 0 0,-90 6-549 0 0,1 0 1 0 0,0-1-1 0 0,-1 1 1 0 0,1 0 0 0 0,-1 0-1 0 0,1 0 1 0 0,-1 0 0 0 0,1 0-1 0 0,-1 0 1 0 0,0 0-1 0 0,1 0 1 0 0,-1 1 0 0 0,0-1-1 0 0,0 1 1 0 0,0-1-1 0 0,0 1 1 0 0,0-1 0 0 0,0 1-1 0 0,-1-1 1 0 0,1 1 0 0 0,0 0-1 0 0,-1-1 1 0 0,1 1-1 0 0,-1 0 1 0 0,0 0 0 0 0,0-1-1 0 0,1 1 1 0 0,-1 0-1 0 0,0 0 1 0 0,0-1 0 0 0,-1 1-1 0 0,1 0 1 0 0,0 0 0 0 0,-1-1-1 0 0,1 1 1 0 0,-1 0-1 0 0,1 0 1 0 0,-1-1 0 0 0,0 1-1 0 0,0-1 1 0 0,1 1-1 0 0,-1-1 1 0 0,0 1 0 0 0,-1-1-1 0 0,1 1 1 0 0,0-1 0 0 0,0 0-1 0 0,-1 1-24 0 0,-159 184 1236 0 0,160-185-1214 0 0,1 0-1 0 0,-1 0 1 0 0,0 0-1 0 0,0 0 0 0 0,0 0 1 0 0,1-1-1 0 0,-1 1 0 0 0,0 0 1 0 0,1 0-1 0 0,-1 1 1 0 0,1-1-1 0 0,0 0 0 0 0,-1 0 1 0 0,1 0-1 0 0,0 0 0 0 0,-1 0 1 0 0,1 0-1 0 0,0 1 1 0 0,0-1-1 0 0,0 0 0 0 0,0 0 1 0 0,0 0-1 0 0,0 0 0 0 0,1 1 1 0 0,-1-1-1 0 0,0 0 1 0 0,0 0-1 0 0,1 0 0 0 0,-1 0 1 0 0,1 0-1 0 0,-1 0 0 0 0,1 0 1 0 0,-1 0-1 0 0,1 0 1 0 0,0 0-1 0 0,0 0 0 0 0,-1 0 1 0 0,1 0-1 0 0,0 0 0 0 0,0-1 1 0 0,0 1-1 0 0,0 0 1 0 0,0-1-1 0 0,0 1 0 0 0,0 0 1 0 0,0-1-1 0 0,0 1 0 0 0,1-1-21 0 0,56 9 1871 0 0,53-23-516 0 0,-74 6-1164 0 0,-32-1-1813 0 0,-5 0-5878 0 0,0 6 1763 0 0,0 2-6001 0 0</inkml:trace>
  <inkml:trace contextRef="#ctx0" brushRef="#br0" timeOffset="-5179.918">719 843 0 0 0,'0'0'2272'0'0,"0"0"-302"0"0,0 0 160 0 0,0 0 257 0 0,0 0 35 0 0,0 0-224 0 0,0 0-435 0 0,0 0-435 0 0,0 0-281 0 0,0 0-152 0 0,0 0-107 0 0,0 0-118 0 0,0 0-122 0 0,1-4-67 0 0,2-11-139 0 0,0 0 0 0 0,1 1 0 0 0,1 0 0 0 0,0 0-1 0 0,1 0 1 0 0,1 1 0 0 0,0 0 0 0 0,1 0 0 0 0,0 1 0 0 0,1 0 0 0 0,5-5-342 0 0,30-49 543 0 0,59-51-69 0 0,-98 169-726 0 0,-3 135 258 0 0,-2-186-2 0 0,0 0 0 0 0,0 0 0 0 0,0 1 0 0 0,0-1 1 0 0,1 0-1 0 0,-1 0 0 0 0,0 0 0 0 0,1 0 0 0 0,-1 1 0 0 0,1-1 0 0 0,-1 0 1 0 0,1 0-1 0 0,0 0 0 0 0,-1 0 0 0 0,1 0 0 0 0,0 0 0 0 0,0 0 0 0 0,-1-1 1 0 0,1 1-1 0 0,0 0 0 0 0,0 0 0 0 0,0-1 0 0 0,0 1 0 0 0,0 0 0 0 0,0-1 1 0 0,0 1-1 0 0,0-1 0 0 0,1 1 0 0 0,-1-1 0 0 0,0 0 0 0 0,0 1 0 0 0,0-1 1 0 0,1 0-1 0 0,-1 0 0 0 0,0 0 0 0 0,0 0 0 0 0,0 0 0 0 0,1 0 0 0 0,-1 0 1 0 0,0 0-1 0 0,0-1 0 0 0,0 1 0 0 0,0 0 0 0 0,1-1 0 0 0,-1 1 1 0 0,0-1-1 0 0,0 1 0 0 0,0-1 0 0 0,0 1 0 0 0,0-1 0 0 0,0 0 0 0 0,0 0 1 0 0,0 1-1 0 0,0-1 0 0 0,-1 0 0 0 0,1 0 0 0 0,0 0 0 0 0,0 0 0 0 0,-1 0 1 0 0,1 0-1 0 0,-1 0 0 0 0,1 0 0 0 0,-1 0 0 0 0,1-2-4 0 0,47-46 154 0 0,-26 24-142 0 0,2 0 1 0 0,0 2-1 0 0,2 1 0 0 0,0 1 1 0 0,2 1-1 0 0,21-12-12 0 0,-44 68-136 0 0,-18 123 214 0 0,29-130-3564 0 0,10-35-8182 0 0,-18 5 956 0 0</inkml:trace>
  <inkml:trace contextRef="#ctx0" brushRef="#br0" timeOffset="-4615">1684 475 6257 0 0,'0'0'1842'0'0,"0"0"-240"0"0,0 0 131 0 0,0 0 172 0 0,0 0-10 0 0,0 0-249 0 0,0 0-446 0 0,0 0-393 0 0,0 0-237 0 0,0 0-128 0 0,0 0-97 0 0,0 0-54 0 0,0 0-39 0 0,-32 17-44 0 0,-97 55-25 0 0,76-28 38 0 0,51-42-208 0 0,0 0 0 0 0,0 0 0 0 0,0 1 0 0 0,0-1 0 0 0,0 1 0 0 0,0-1 0 0 0,1 1 0 0 0,-1 0 0 0 0,1 0 0 0 0,0-1 0 0 0,0 1 0 0 0,0 0 0 0 0,0 0 0 0 0,0 0 0 0 0,0 0 0 0 0,1 0 0 0 0,0 1 0 0 0,-1-1 0 0 0,1 0 0 0 0,1 0 0 0 0,-1 0 0 0 0,0 0 0 0 0,1 0 0 0 0,-1 0 0 0 0,1 0 0 0 0,0 0 0 0 0,0 0 0 0 0,0 0 0 0 0,0 0 0 0 0,1 0 0 0 0,-1-1 0 0 0,1 1 0 0 0,0 0 0 0 0,0-1 0 0 0,0 1 0 0 0,0-1 0 0 0,0 0 0 0 0,0 0 0 0 0,0 0 0 0 0,1 0 0 0 0,-1 0 0 0 0,1 0 0 0 0,0-1 0 0 0,-1 1 0 0 0,1-1 0 0 0,0 0 0 0 0,0 1 0 0 0,0-1 0 0 0,0-1 0 0 0,0 1 0 0 0,3 0-13 0 0,6-2 169 0 0,-1 0 0 0 0,1-1-1 0 0,0 0 1 0 0,0-1 0 0 0,-1 0 0 0 0,1-1-1 0 0,-1-1 1 0 0,0 1 0 0 0,-1-2 0 0 0,1 0-1 0 0,-1 0 1 0 0,0 0 0 0 0,8-8-169 0 0,68-51 1272 0 0,-78 79-1241 0 0,-10 175 176 0 0,-30 119-318 0 0,31-293 110 0 0,-1 0 1 0 0,-1 0 0 0 0,0-1-1 0 0,-1 1 1 0 0,-1-1 0 0 0,0 0-1 0 0,-1 0 1 0 0,0 0 0 0 0,-1-1-1 0 0,-1 0 1 0 0,0 0 0 0 0,5-9-1 0 0,-1-1 0 0 0,1 1 0 0 0,-1-1 0 0 0,0 0 0 0 0,0 0 0 0 0,0 0 0 0 0,-1 0 0 0 0,1-1 0 0 0,-1 1 1 0 0,1-1-1 0 0,-1 0 0 0 0,0-1 0 0 0,0 1 0 0 0,0-1 0 0 0,0 0 0 0 0,0 0 0 0 0,0 0 0 0 0,0-1 0 0 0,0 0 0 0 0,0 0 0 0 0,0 0 0 0 0,0-1 0 0 0,-5 0 1 0 0,7-3-1 0 0,-1 1-1 0 0,0-1 0 0 0,1 0 1 0 0,0 0-1 0 0,0 0 0 0 0,0 0 0 0 0,0-1 1 0 0,1 1-1 0 0,-1-1 0 0 0,1 1 0 0 0,0-1 1 0 0,1 0-1 0 0,-1 0 0 0 0,1 0 0 0 0,0 0 1 0 0,0 0-1 0 0,1 0 0 0 0,-1 0 0 0 0,1 0 1 0 0,0-1-1 0 0,1 1 0 0 0,-1 0 0 0 0,1 0 1 0 0,0 0-1 0 0,0 0 0 0 0,2-3 2 0 0,3-13-21 0 0,1 1 0 0 0,2 0 0 0 0,0 1 0 0 0,1 0 1 0 0,1 0-1 0 0,0 1 0 0 0,2 1 0 0 0,0 0 0 0 0,1 1 0 0 0,0 0 0 0 0,1 1 0 0 0,17-13 21 0 0,-14 10-217 0 0,3 2-678 0 0,-10 8-1088 0 0,-1-2-4357 0 0,-8 6-5405 0 0</inkml:trace>
  <inkml:trace contextRef="#ctx0" brushRef="#br0" timeOffset="-3827.94">2006 693 9290 0 0,'0'0'3099'0'0,"0"0"-633"0"0,0 0-448 0 0,0 0-252 0 0,0 0-257 0 0,0 0-258 0 0,0 0-301 0 0,0 0-269 0 0,0 0-149 0 0,0 0-70 0 0,0 0-30 0 0,0 0 21 0 0,4 0 69 0 0,131 0 2300 0 0,-110-1-1865 0 0,-25 2-919 0 0,0-1-1 0 0,0 0-2 0 0,0 0 6 0 0,0 0 14 0 0,0 0 6 0 0,0 0-8 0 0,0 0-13 0 0,0 0 6 0 0,0 0-17 0 0,0 0 22 0 0,-13 0-2722 0 0,1 0-6262 0 0,8 0-2414 0 0</inkml:trace>
  <inkml:trace contextRef="#ctx0" brushRef="#br0" timeOffset="-1833.897">2376 910 4305 0 0,'0'0'1431'0'0,"0"0"16"0"0,0 0 273 0 0,0 0 363 0 0,0 0 171 0 0,0 0-147 0 0,0 0-386 0 0,0 0-410 0 0,0 0-290 0 0,0 0-158 0 0,1-3-163 0 0,4-16-269 0 0,1 1 0 0 0,1-1 0 0 0,0 1 0 0 0,1 0 0 0 0,2 1 0 0 0,-1 0 0 0 0,8-9-431 0 0,66-81 623 0 0,-16 42-453 0 0,-68 65-171 0 0,1 1-1 0 0,-1-1 1 0 0,1 0-1 0 0,0 1 1 0 0,-1-1-1 0 0,1 1 0 0 0,0-1 1 0 0,-1 1-1 0 0,1 0 1 0 0,0-1-1 0 0,0 1 1 0 0,-1-1-1 0 0,1 1 0 0 0,0-1 1 0 0,0 1-1 0 0,0 0 1 0 0,0-1-1 0 0,0 1 1 0 0,0-1-1 0 0,0 1 1 0 0,0 0-1 0 0,0-1 0 0 0,0 1 1 0 0,0-1-1 0 0,1 1 1 0 0,-1 0-1 0 0,0-1 1 0 0,0 1-1 0 0,0-1 1 0 0,1 1-1 0 0,-1-1 0 0 0,0 1 1 0 0,1-1-1 0 0,-1 1 1 0 0,1-1-1 0 0,-1 1 1 0 0,0-1-1 0 0,1 0 1 0 0,-1 1-1 0 0,1-1 0 0 0,-1 1 1 0 0,1-1-1 0 0,-1 0 1 0 0,1 0-1 0 0,-1 1 1 0 0,1-1-1 0 0,0 0 0 0 0,-1 0 1 0 0,1 0-1 0 0,-1 1 1 0 0,1-1-1 0 0,-1 0 1 0 0,1 0-1 0 0,0 0 1 0 0,-1 0-1 0 0,1 0 0 0 0,-1 0 1 0 0,1 0-1 0 0,0 0 1 0 0,-1-1-1 0 0,1 1 1 0 0,-1 0-1 0 0,1 0 1 0 0,0 0-1 0 0,-1-1 0 0 0,1 1 1 0 0,-1 0 1 0 0,0 15 175 0 0,2 83 10 0 0,11-61-217 0 0,24-45 150 0 0,53-74 20 0 0,51-33-151 0 0,-140 114 12 0 0,0 0 1 0 0,0 1-1 0 0,0-1 0 0 0,0 1 0 0 0,1 0 1 0 0,-1-1-1 0 0,0 1 0 0 0,0 0 1 0 0,0 0-1 0 0,0-1 0 0 0,1 1 1 0 0,-1 0-1 0 0,0 0 0 0 0,0 1 0 0 0,0-1 1 0 0,1 0-1 0 0,-1 0 0 0 0,0 0 1 0 0,0 1-1 0 0,0-1 0 0 0,0 1 0 0 0,0-1 1 0 0,1 1-1 0 0,-1-1 0 0 0,0 1 1 0 0,0 0-1 0 0,0-1 0 0 0,0 1 0 0 0,-1 0 1 0 0,1 0-1 0 0,0 0 0 0 0,0-1 1 0 0,0 1-1 0 0,-1 0 0 0 0,1 0 0 0 0,0 0 1 0 0,-1 0-1 0 0,1 1 0 0 0,-1-1 1 0 0,1 0-1 0 0,-1 0 0 0 0,0 0 0 0 0,1 0 1 0 0,-1 0-1 0 0,0 1 0 0 0,0-1 1 0 0,0 0-1 0 0,0 0 0 0 0,0 0 0 0 0,0 1 1 0 0,0-1-1 0 0,0 0 0 0 0,-1 0 1 0 0,1 0-1 0 0,0 0 0 0 0,-1 1 0 0 0,1-1 1 0 0,-1 1 0 0 0,0 18-74 0 0,0 1 0 0 0,-2-1 1 0 0,0 1-1 0 0,-2-1 0 0 0,0 0 0 0 0,-1-1 1 0 0,-3 5 73 0 0,7-13-1397 0 0,2-4-5618 0 0,0-6-3903 0 0</inkml:trace>
  <inkml:trace contextRef="#ctx0" brushRef="#br0" timeOffset="-1277.237">3216 619 7802 0 0,'0'0'1763'0'0,"0"0"-340"0"0,0 0-66 0 0,0 0 64 0 0,0 0-8 0 0,0 0-182 0 0,0 0-319 0 0,0 0-322 0 0,0 0-219 0 0,0 0-117 0 0,0 0-64 0 0,0 0-38 0 0,-31 31-31 0 0,-91 94-22 0 0,79-68 37 0 0,42-55-108 0 0,0 0 0 0 0,0-1 0 0 0,1 1 0 0 0,-1 0 1 0 0,0-1-1 0 0,1 1 0 0 0,0 0 0 0 0,-1-1 0 0 0,1 1 0 0 0,0 0 0 0 0,0 0 1 0 0,0 0-1 0 0,0-1 0 0 0,0 1 0 0 0,0 0 0 0 0,0 0 0 0 0,1-1 1 0 0,-1 1-1 0 0,1 0 0 0 0,-1 0 0 0 0,1-1 0 0 0,0 1 0 0 0,-1 0 0 0 0,1-1 1 0 0,0 1-1 0 0,0-1 0 0 0,0 1 0 0 0,1-1 0 0 0,-1 0 0 0 0,0 1 1 0 0,0-1-1 0 0,1 0 0 0 0,-1 0 0 0 0,1 0 0 0 0,-1 0 0 0 0,1 0 0 0 0,-1 0 1 0 0,1 0-1 0 0,-1-1 0 0 0,1 1 0 0 0,0 0 0 0 0,0-1 0 0 0,-1 0 1 0 0,1 1-1 0 0,0-1-28 0 0,9-2 241 0 0,0-1 1 0 0,0-1 0 0 0,-1 0 0 0 0,0 0 0 0 0,0-1-1 0 0,0 0 1 0 0,0-1 0 0 0,-1 0 0 0 0,1 0-1 0 0,-2-1 1 0 0,1 0 0 0 0,-1-1 0 0 0,0 0-1 0 0,3-5-241 0 0,6-2 155 0 0,95-77 535 0 0,-111 91-687 0 0,0 1 1 0 0,-1-1 0 0 0,1 0 0 0 0,0 1 0 0 0,0-1 0 0 0,-1 1-1 0 0,1-1 1 0 0,0 1 0 0 0,0-1 0 0 0,0 1 0 0 0,0 0 0 0 0,0-1-1 0 0,0 1 1 0 0,0 0 0 0 0,-1 0 0 0 0,1 0 0 0 0,0-1-1 0 0,0 1 1 0 0,0 0 0 0 0,0 0 0 0 0,0 1 0 0 0,0-1 0 0 0,0 0-1 0 0,0 0 1 0 0,0 0 0 0 0,0 1 0 0 0,0-1 0 0 0,0 0 0 0 0,0 1-1 0 0,0-1 1 0 0,-1 1 0 0 0,1-1 0 0 0,0 1 0 0 0,0-1-1 0 0,-1 1 1 0 0,1 0 0 0 0,0-1 0 0 0,0 1 0 0 0,-1 0 0 0 0,1-1-1 0 0,-1 1 1 0 0,1 0 0 0 0,-1 0 0 0 0,1 0 0 0 0,-1 0 0 0 0,1 0-1 0 0,-1-1 1 0 0,0 1 0 0 0,0 0 0 0 0,1 0 0 0 0,-1 0-1 0 0,0 0 1 0 0,0 0 0 0 0,0 0 0 0 0,0 0 0 0 0,0 0-4 0 0,10 61 192 0 0,-23 202-129 0 0,10-202-80 0 0,2-28 20 0 0,-2 0 0 0 0,0 0 0 0 0,-3 0 1 0 0,0-1-1 0 0,-11 30-3 0 0,16-60 2 0 0,0 1 1 0 0,0-1 0 0 0,0 0 0 0 0,-1 1-1 0 0,1-1 1 0 0,-1 0 0 0 0,0 0-1 0 0,0 0 1 0 0,0 0 0 0 0,0 0 0 0 0,-1 0-1 0 0,1-1 1 0 0,-1 1 0 0 0,1-1 0 0 0,-1 0-1 0 0,0 0 1 0 0,0 0 0 0 0,0 0-1 0 0,0 0 1 0 0,0 0 0 0 0,0-1 0 0 0,-1 0-1 0 0,1 1 1 0 0,-1-1 0 0 0,1 0-1 0 0,-1-1-2 0 0,2 1-2 0 0,0-1 1 0 0,0 0-1 0 0,0-1 0 0 0,1 1 0 0 0,-1 0 0 0 0,0-1 0 0 0,0 1 0 0 0,1 0 0 0 0,-1-1 0 0 0,0 0 0 0 0,1 1 0 0 0,-1-1 0 0 0,1 0 0 0 0,-1 0 1 0 0,1 0-1 0 0,-1 0 0 0 0,1 0 0 0 0,0 0 0 0 0,-1-1 0 0 0,1 1 0 0 0,0 0 0 0 0,0-1 0 0 0,0 1 0 0 0,0-1 0 0 0,0 1 0 0 0,0-1 0 0 0,0 1 0 0 0,1-1 1 0 0,-1 0-1 0 0,0 1 0 0 0,1-1 0 0 0,0 0 0 0 0,-1 0 0 0 0,1 1 0 0 0,0-1 0 0 0,0-2 2 0 0,-3-16-91 0 0,1 0 0 0 0,2-1-1 0 0,0 1 1 0 0,1-1 0 0 0,0 1 0 0 0,2 0 0 0 0,1-1 0 0 0,0 1-1 0 0,2 1 1 0 0,0-1 0 0 0,6-11 91 0 0,38-68-9682 0 0,-42 84-1808 0 0</inkml:trace>
  <inkml:trace contextRef="#ctx0" brushRef="#br0" timeOffset="9409.786">27 1878 2016 0 0,'0'0'1602'0'0,"0"0"-128"0"0,0 0 134 0 0,0 0 321 0 0,0 0 128 0 0,0 0-179 0 0,0 0-207 0 0,0 0-220 0 0,0 0-183 0 0,0 0-147 0 0,0 0-111 0 0,0 0-88 0 0,0 0-77 0 0,24 7-54 0 0,76 23-55 0 0,-41-23 551 0 0,-52-7-1193 0 0,-1 0 0 0 0,1-1 0 0 0,0 0-1 0 0,-1 0 1 0 0,1 0 0 0 0,-1-1-1 0 0,0 0 1 0 0,1-1 0 0 0,-1 1 0 0 0,0-1-1 0 0,0 0 1 0 0,-1-1 0 0 0,1 1-1 0 0,-1-1 1 0 0,1 0 0 0 0,-1-1 0 0 0,0 1-1 0 0,-1-1 1 0 0,1 0 0 0 0,-1 0-1 0 0,0 0 1 0 0,0-1 0 0 0,-1 0 0 0 0,1 1-1 0 0,-1-1 1 0 0,-1 0 0 0 0,1-1-1 0 0,-1 1 1 0 0,0 0 0 0 0,0-1 0 0 0,-1 1-1 0 0,0-1 1 0 0,0-2-94 0 0,0 3 0 0 0,-1 0-1 0 0,0 0 1 0 0,-1-1-1 0 0,1 1 1 0 0,-1 0-1 0 0,0 0 1 0 0,-1 0-1 0 0,1 0 1 0 0,-1 0 0 0 0,0 0-1 0 0,-1 0 1 0 0,1 1-1 0 0,-1-1 1 0 0,0 1-1 0 0,-1 0 1 0 0,1 0-1 0 0,-1 0 1 0 0,0 0 0 0 0,-1 0-1 0 0,1 1 1 0 0,-1 0-1 0 0,1 0 1 0 0,-1 0-1 0 0,-3-1 1 0 0,4 3-10 0 0,0-1-1 0 0,0 2 0 0 0,0-1 0 0 0,0 0 1 0 0,0 1-1 0 0,0 0 0 0 0,0 0 0 0 0,0 0 1 0 0,-1 0-1 0 0,1 1 0 0 0,0 0 0 0 0,-1 0 1 0 0,1 0-1 0 0,0 0 0 0 0,0 1 0 0 0,-1-1 1 0 0,1 1-1 0 0,0 0 0 0 0,0 0 0 0 0,0 1 1 0 0,0-1-1 0 0,0 1 0 0 0,0 0 0 0 0,0 0 1 0 0,1 0-1 0 0,-1 1 0 0 0,1-1 0 0 0,-1 1 1 0 0,1 0-1 0 0,0 0 0 0 0,0 0 0 0 0,-2 3 11 0 0,-2 3 1 0 0,0 0-1 0 0,0 0 0 0 0,1 0 0 0 0,0 1 0 0 0,1 0 0 0 0,0 1 0 0 0,0-1 0 0 0,1 1 0 0 0,1 0 1 0 0,0 0-1 0 0,-1 9 0 0 0,-3 35 204 0 0,2 1 0 0 0,3-1 1 0 0,2 1-1 0 0,3-1 0 0 0,7 41-204 0 0,-7-78 83 0 0,14 232 674 0 0,-18-246-781 0 0,0 0-1 0 0,0 0 1 0 0,-1 0-1 0 0,1-1 1 0 0,-1 1-1 0 0,0 0 0 0 0,0-1 1 0 0,-1 0-1 0 0,1 1 1 0 0,-1-1-1 0 0,0 0 1 0 0,1 0-1 0 0,-1-1 1 0 0,0 1-1 0 0,-1-1 1 0 0,1 1-1 0 0,0-1 0 0 0,-1 0 1 0 0,1 0-1 0 0,-1 0 1 0 0,0-1-1 0 0,0 1 1 0 0,0-1-1 0 0,0 0 1 0 0,1 0-1 0 0,-1 0 0 0 0,0-1 1 0 0,-1 0-1 0 0,1 1 1 0 0,0-1-1 0 0,0 0 1 0 0,0-1-1 0 0,0 1 1 0 0,-1-1 24 0 0,-10-33-4749 0 0,17 17-2825 0 0,-1 9-3887 0 0</inkml:trace>
  <inkml:trace contextRef="#ctx0" brushRef="#br0" timeOffset="9895.032">519 1521 8858 0 0,'0'0'2587'0'0,"0"0"-776"0"0,0 0-401 0 0,0 0-138 0 0,0 0-110 0 0,0 0-174 0 0,0 0-303 0 0,0 0-229 0 0,0 0-86 0 0,0 0 46 0 0,0 0 93 0 0,0 0 54 0 0,0 0 16 0 0,7 20-3 0 0,27 62 15 0 0,65 126 2559 0 0,-90-183-3094 0 0,0 1 1 0 0,-2 0-1 0 0,0 0 0 0 0,-2 0 1 0 0,-1 1-1 0 0,-1 0 0 0 0,-2 0 1 0 0,0 0-1 0 0,-2 0 0 0 0,-1 0 1 0 0,-1 0-1 0 0,-1 0 0 0 0,-2-1 1 0 0,0 0-1 0 0,-2 0 0 0 0,-9 21-56 0 0,12-38-102 0 0,-1-1-1 0 0,0 0 0 0 0,0 0 0 0 0,-1 0 1 0 0,0-1-1 0 0,0 0 0 0 0,-1 0 0 0 0,0 0 0 0 0,0-1 1 0 0,0-1-1 0 0,-1 1 0 0 0,0-1 0 0 0,0-1 103 0 0,-79 27-6548 0 0,69-24 256 0 0,3 0-5192 0 0</inkml:trace>
  <inkml:trace contextRef="#ctx0" brushRef="#br0" timeOffset="15765.664">1296 1491 0 0 0,'0'0'1088'0'0,"0"0"493"0"0,0 0 32 0 0,0 0-82 0 0,0 0-24 0 0,0 0 14 0 0,0 0-48 0 0,0 0-93 0 0,0 0-129 0 0,0 0-178 0 0,0 0-149 0 0,0 0-88 0 0,0 0-58 0 0,-26 0 2345 0 0,-31 26-1951 0 0,44-18-1002 0 0,1 1-1 0 0,-1 0 1 0 0,2 1-1 0 0,-1 0 1 0 0,1 0-1 0 0,1 1 1 0 0,0 1-1 0 0,-4 6-169 0 0,12-15 28 0 0,-13 20 125 0 0,1 1 0 0 0,2 1-1 0 0,0 0 1 0 0,2 1-1 0 0,1 0 1 0 0,0 0 0 0 0,2 1-1 0 0,2 0 1 0 0,0 1-1 0 0,2-1 1 0 0,0 1 0 0 0,2-1-1 0 0,2 1 1 0 0,1 10-153 0 0,-1-14 161 0 0,1 0-1 0 0,1 1 1 0 0,1-1 0 0 0,1 0-1 0 0,1-1 1 0 0,1 1 0 0 0,2-1-1 0 0,0-1 1 0 0,1 1 0 0 0,1-2 0 0 0,1 1-1 0 0,10 12-160 0 0,35 20 608 0 0,-51-68-337 0 0,14-46-3238 0 0,0 26-5679 0 0,-14 25-2911 0 0</inkml:trace>
  <inkml:trace contextRef="#ctx0" brushRef="#br0" timeOffset="16262.154">1732 1609 5905 0 0,'0'0'1978'0'0,"0"0"-151"0"0,0 0-19 0 0,0 0 26 0 0,0 0-13 0 0,0 0-205 0 0,0 0-312 0 0,0 0-310 0 0,0 0-227 0 0,0 0-143 0 0,0 0-87 0 0,0 0-46 0 0,0 0-55 0 0,-19-1-51 0 0,-56-3-70 0 0,73 4-301 0 0,1 0 1 0 0,-1 0-1 0 0,1 0 0 0 0,-1 1 0 0 0,1-1 0 0 0,-1 0 0 0 0,1 0 1 0 0,-1 1-1 0 0,1-1 0 0 0,0 1 0 0 0,-1-1 0 0 0,1 1 0 0 0,0 0 1 0 0,-1 0-1 0 0,1-1 0 0 0,0 1 0 0 0,0 0 0 0 0,0 0 0 0 0,-1 0 1 0 0,1 0-1 0 0,0 1 0 0 0,0-1 0 0 0,1 0 0 0 0,-1 0 0 0 0,0 0 1 0 0,0 1-1 0 0,1-1 0 0 0,-1 0 0 0 0,0 1 0 0 0,1-1 0 0 0,0 1 1 0 0,-1-1-1 0 0,1 1 0 0 0,0-1 0 0 0,-1 1 0 0 0,1-1 1 0 0,0 1-1 0 0,0-1 0 0 0,0 1 0 0 0,1-1 0 0 0,-1 1 0 0 0,0-1 1 0 0,1 0-1 0 0,-1 1 0 0 0,1 0-14 0 0,-1 4 20 0 0,2-2 3 0 0,0 1 1 0 0,0 0-1 0 0,1-1 1 0 0,0 1-1 0 0,0-1 0 0 0,0 0 1 0 0,0 0-1 0 0,0 0 1 0 0,1 0-1 0 0,0 0 1 0 0,0-1-1 0 0,0 0 1 0 0,0 0-1 0 0,0 0 1 0 0,1 0-1 0 0,0-1 1 0 0,-1 0-1 0 0,1 1 1 0 0,0-2-1 0 0,0 1 1 0 0,0-1-1 0 0,4 1-23 0 0,3 4 78 0 0,0-2 25 0 0,-9-3-72 0 0,0 0 0 0 0,1 0 0 0 0,-1 0 0 0 0,0 0 0 0 0,0 0 0 0 0,0 0 0 0 0,0 1 0 0 0,0 0 0 0 0,0-1 0 0 0,0 1 0 0 0,-1 0 0 0 0,1 1 0 0 0,-1-1 0 0 0,1 0 0 0 0,-1 1 0 0 0,0-1 0 0 0,0 1 0 0 0,0 0 0 0 0,0 0 0 0 0,0-1 0 0 0,-1 1 0 0 0,1 1 0 0 0,-1-1 0 0 0,0 0 0 0 0,0 0 0 0 0,0 0 0 0 0,0 1 0 0 0,0-1 0 0 0,-1 0 0 0 0,0 2-31 0 0,0 0 28 0 0,0 0 1 0 0,-1-1-1 0 0,0 1 1 0 0,0-1-1 0 0,-1 1 1 0 0,1-1-1 0 0,-1 0 1 0 0,0 1 0 0 0,0-1-1 0 0,0 0 1 0 0,-1 0-1 0 0,1-1 1 0 0,-1 1-1 0 0,0 0 1 0 0,0-1-1 0 0,0 1 1 0 0,-1-1-1 0 0,1 0 1 0 0,-1 0-1 0 0,1-1 1 0 0,-1 1 0 0 0,0-1-1 0 0,0 0 1 0 0,-1 0-1 0 0,1 0-28 0 0,-104 56-3941 0 0,92-57-2473 0 0,10-2-1003 0 0,5 1-451 0 0</inkml:trace>
  <inkml:trace contextRef="#ctx0" brushRef="#br0" timeOffset="16506.983">1614 1576 2641 0 0,'0'0'2938'0'0,"0"0"-963"0"0,0 0-520 0 0,0 0-119 0 0,0 0-65 0 0,0 0-123 0 0,0 0-188 0 0,0 0-109 0 0,0 0-49 0 0,0 0 56 0 0,0 0 52 0 0,0 0-108 0 0,0 0-116 0 0,18 1-102 0 0,130 5 773 0 0,-87-2-1501 0 0,0-2 1 0 0,0-4 0 0 0,-1-2-1 0 0,33-7 144 0 0,-58 8-2162 0 0,-12 3-6469 0 0,-16 0-576 0 0</inkml:trace>
  <inkml:trace contextRef="#ctx0" brushRef="#br0" timeOffset="16738.78">1505 2062 7986 0 0,'0'0'1280'0'0,"0"0"-457"0"0,0 0 178 0 0,0 0 413 0 0,0 0 94 0 0,0 0-106 0 0,0 0-259 0 0,0 0-206 0 0,0 0-174 0 0,32-3-155 0 0,98-10-121 0 0,30-19 461 0 0,-122 23-1675 0 0,49-10 1274 0 0,-58 16-4610 0 0,-1 1-4419 0 0,-27 2 907 0 0</inkml:trace>
  <inkml:trace contextRef="#ctx0" brushRef="#br0" timeOffset="17404.986">1614 2187 5953 0 0,'0'0'2073'0'0,"0"0"-642"0"0,0 0-282 0 0,0 0-38 0 0,0 0-67 0 0,0 0 31 0 0,0 0-30 0 0,0 0-79 0 0,0 0-33 0 0,0 0-148 0 0,0 0-142 0 0,0 0-110 0 0,23-2-50 0 0,138-18 733 0 0,-61 17-302 0 0,-100 4-888 0 0,1 0-1 0 0,0 0 1 0 0,-1 1 0 0 0,1-1 0 0 0,-1 0 0 0 0,1 1-1 0 0,-1-1 1 0 0,0 1 0 0 0,0-1 0 0 0,1 1 0 0 0,-1-1-1 0 0,0 0 1 0 0,0 1 0 0 0,0-1 0 0 0,-1 1 0 0 0,1-1-1 0 0,0 1 1 0 0,0-1 0 0 0,-1 0 0 0 0,1 1 0 0 0,-1-1-1 0 0,1 1 1 0 0,-1-1 0 0 0,0 0 0 0 0,1 0 0 0 0,-1 1-1 0 0,0-1 1 0 0,0 0 0 0 0,0 0 0 0 0,0 0 0 0 0,0 0-1 0 0,0 0 1 0 0,0 0 0 0 0,0 0 0 0 0,-1 0-1 0 0,1-1 1 0 0,0 1 0 0 0,-1 0-26 0 0,-149 138 540 0 0,150-138-533 0 0,-1-1 0 0 0,0 1 0 0 0,1 0 0 0 0,-1 0 1 0 0,1 1-1 0 0,-1-1 0 0 0,1 0 0 0 0,0 0 0 0 0,-1 1 0 0 0,1-1 0 0 0,0 1 0 0 0,0-1 0 0 0,0 1 0 0 0,0 0 0 0 0,0-1 0 0 0,0 1 0 0 0,1 0 0 0 0,-1-1 0 0 0,1 1 0 0 0,-1 0 0 0 0,1 0 1 0 0,-1 0-1 0 0,1 0 0 0 0,0-1 0 0 0,0 1 0 0 0,0 0 0 0 0,0 0 0 0 0,0 0 0 0 0,1 0 0 0 0,-1 0 0 0 0,0-1 0 0 0,1 1 0 0 0,-1 0 0 0 0,1 0 0 0 0,0 0 0 0 0,0-1 0 0 0,-1 1 1 0 0,1-1-1 0 0,0 1 0 0 0,1 0 0 0 0,-1-1 0 0 0,0 0 0 0 0,0 1 0 0 0,0-1 0 0 0,1 0 0 0 0,-1 1 0 0 0,1-1 0 0 0,-1 0 0 0 0,1 0 0 0 0,0 0 0 0 0,0 0-7 0 0,116 6 2266 0 0,1-32-862 0 0,-91 17-1184 0 0,-28 8-200 0 0,0 0 7 0 0,0 0-4 0 0,0 0 11 0 0,0 0 1 0 0,0 0 11 0 0,0 0 15 0 0,0 0-40 0 0,0 0-13 0 0,0 0-20 0 0,0 0 16 0 0,0 0 11 0 0,0 0 0 0 0,0 0-5 0 0,0 0 1 0 0,0 0-15 0 0,0 0-4 0 0,0 0 4 0 0,0 0 15 0 0,0 0-2 0 0,0 0-5 0 0,0 0-16 0 0,0 0-7 0 0,0 0-6 0 0,0 0 9 0 0,0 0-19 0 0,0 0-36 0 0,0 0-43 0 0,0 0-88 0 0,0 0-100 0 0,0 0-138 0 0,0 0-361 0 0,5 0-5477 0 0,-1 0-5599 0 0</inkml:trace>
  <inkml:trace contextRef="#ctx0" brushRef="#br0" timeOffset="29253.582">2373 1996 5273 0 0,'0'0'1850'0'0,"0"0"-199"0"0,0 0 51 0 0,0 0 127 0 0,0 0 14 0 0,0 0-217 0 0,0 0-386 0 0,0 0-394 0 0,0 0-285 0 0,0 0-146 0 0,0 0-55 0 0,0 0 1094 0 0,132-35 2905 0 0,-87 18-3795 0 0,-23 9-388 0 0,25-9 114 0 0,-18 13-321 0 0,-51 33-3145 0 0,21-27 2563 0 0,-2 3-1097 0 0,0-1-3868 0 0,0 0-5856 0 0</inkml:trace>
  <inkml:trace contextRef="#ctx0" brushRef="#br0" timeOffset="29611.662">3162 1738 2248 0 0,'0'0'2294'0'0,"0"0"-419"0"0,0 0 91 0 0,0 0 229 0 0,0 0 54 0 0,0 0-165 0 0,0 0-402 0 0,0 0-426 0 0,0 0-306 0 0,0 0-189 0 0,0 0-118 0 0,0 0-71 0 0,-29 16-70 0 0,-92 48-62 0 0,64-18 217 0 0,50-38-613 0 0,1 0 0 0 0,0 1 0 0 0,1 0 0 0 0,0 0-1 0 0,0 0 1 0 0,1 1 0 0 0,1 0 0 0 0,-1-1 0 0 0,1 1 0 0 0,1 1 0 0 0,0-1-1 0 0,1 0 1 0 0,-1 0 0 0 0,2 1 0 0 0,0-1 0 0 0,0 0 0 0 0,1 1 0 0 0,1 8-44 0 0,1-14-32 0 0,-1 0 0 0 0,1 0 0 0 0,-1-1 0 0 0,1 1 0 0 0,1-1 0 0 0,-1 0 0 0 0,1 0 1 0 0,-1 0-1 0 0,1 0 0 0 0,0 0 0 0 0,1-1 0 0 0,-1 0 0 0 0,1 0 0 0 0,-1 0 0 0 0,1 0 1 0 0,0-1-1 0 0,0 0 0 0 0,0 0 0 0 0,0 0 0 0 0,0-1 0 0 0,0 0 0 0 0,1 0 0 0 0,-1 0 0 0 0,0 0 1 0 0,1-1-1 0 0,-1 0 0 0 0,1 0 0 0 0,-1 0 0 0 0,0-1 0 0 0,1 0 0 0 0,-1 0 0 0 0,4-1 32 0 0,88-36-5761 0 0,-41 0-7122 0 0,-42 30 9384 0 0</inkml:trace>
  <inkml:trace contextRef="#ctx0" brushRef="#br0" timeOffset="29864.003">3429 1808 224 0 0,'0'0'4193'0'0,"0"0"-1472"0"0,0 0-678 0 0,0 0-378 0 0,0 0-248 0 0,0 0-220 0 0,0 0-218 0 0,0 0-165 0 0,0 0-102 0 0,0 0-88 0 0,0 0-84 0 0,-31 20-72 0 0,-99 66-85 0 0,73-24 66 0 0,52-50-355 0 0,2-8-46 0 0,1-1 0 0 0,-1 1 0 0 0,1 0 0 0 0,0 0 0 0 0,1 0 0 0 0,-1 0 0 0 0,1 0 0 0 0,-1 1 0 0 0,1-1 0 0 0,1 0 0 0 0,-1 1 1 0 0,0-1-1 0 0,1 0 0 0 0,0 1 0 0 0,0-1 0 0 0,1 1 0 0 0,-1-1 0 0 0,1 0 0 0 0,0 1 0 0 0,0-1 0 0 0,0 0 0 0 0,1 0 0 0 0,-1 0 0 0 0,1 0 0 0 0,0 0 1 0 0,0 0-1 0 0,1 0 0 0 0,-1 0 0 0 0,1-1 0 0 0,0 1 0 0 0,-1-1 0 0 0,2 0 0 0 0,-1 0 0 0 0,0 0 0 0 0,1 0 0 0 0,-1-1 0 0 0,1 1 0 0 0,0-1 1 0 0,0 0-1 0 0,0 0 0 0 0,1 0-48 0 0,10 2 259 0 0,-1-1 1 0 0,1-1-1 0 0,1-1 0 0 0,-1 0 1 0 0,0-1-1 0 0,0 0 1 0 0,0-1-1 0 0,1-1 0 0 0,-1 0 1 0 0,-1-1-1 0 0,1-1 1 0 0,0-1-1 0 0,-1 0 1 0 0,0 0-1 0 0,0-1 0 0 0,0-1 1 0 0,-1-1-1 0 0,0 0 1 0 0,0 0-1 0 0,-1-1 1 0 0,10-10-260 0 0,-16 12 62 0 0,0 1 1 0 0,0-1-1 0 0,-1 0 1 0 0,0 0-1 0 0,-1 0 1 0 0,1-1-1 0 0,-1 0 1 0 0,-1 1-1 0 0,0-1 1 0 0,0-1-1 0 0,0 1 1 0 0,-1 0-1 0 0,1-7-62 0 0,-3 11-13 0 0,1 0 0 0 0,-1 0 0 0 0,0 0 0 0 0,0 0 0 0 0,0 0-1 0 0,0 0 1 0 0,-1 1 0 0 0,1-1 0 0 0,-1 0 0 0 0,0 0 0 0 0,0 0 0 0 0,-1 0-1 0 0,1 1 1 0 0,-1-1 0 0 0,0 0 0 0 0,0 1 0 0 0,0 0 0 0 0,0-1 0 0 0,0 1 0 0 0,-1 0-1 0 0,0 0 1 0 0,1 0 0 0 0,-1 1 0 0 0,0-1 0 0 0,-1 1 0 0 0,1-1 0 0 0,0 1 0 0 0,-1 0-1 0 0,1 0 1 0 0,-2 0 13 0 0,-65-16-1924 0 0,22 19-6601 0 0,32 6-3369 0 0</inkml:trace>
  <inkml:trace contextRef="#ctx0" brushRef="#br0" timeOffset="30300.97">4005 1727 11282 0 0,'0'0'1949'0'0,"0"0"-492"0"0,0 0-234 0 0,0 0-101 0 0,0 0-158 0 0,0 0-224 0 0,0 0-240 0 0,0 0-182 0 0,0 0-109 0 0,0 0-51 0 0,0 0-18 0 0,0 0-2 0 0,-25 14-14 0 0,-81 41-8 0 0,46-10 68 0 0,53-34-174 0 0,6-10-8 0 0,0 0 0 0 0,0 1 0 0 0,0-1 0 0 0,1 1 0 0 0,-1-1 0 0 0,0 1 1 0 0,1-1-1 0 0,-1 1 0 0 0,1-1 0 0 0,0 1 0 0 0,-1-1 0 0 0,1 1 0 0 0,0 0 0 0 0,0-1 0 0 0,0 1 1 0 0,0 0-1 0 0,0-1 0 0 0,1 1 0 0 0,-1-1 0 0 0,0 1 0 0 0,1-1 0 0 0,-1 1 0 0 0,1 0 0 0 0,0-1 1 0 0,-1 0-1 0 0,1 1 0 0 0,0-1 0 0 0,0 1 0 0 0,0-1 0 0 0,0 0 0 0 0,0 0 0 0 0,0 1 0 0 0,0-1 1 0 0,0 0-1 0 0,1 0 0 0 0,-1 0 0 0 0,0 0 0 0 0,1 0 0 0 0,-1-1 0 0 0,1 1 0 0 0,-1 0 0 0 0,1-1 1 0 0,-1 1-1 0 0,1-1-2 0 0,72 23 119 0 0,66 17 697 0 0,-138-39-771 0 0,-1 0 0 0 0,0 0 0 0 0,1-1 0 0 0,-1 1 0 0 0,0 0 0 0 0,0 0 0 0 0,1 1 0 0 0,-1-1 0 0 0,0 0 0 0 0,0 0 0 0 0,0 0 1 0 0,-1 1-1 0 0,1-1 0 0 0,0 0 0 0 0,0 1 0 0 0,-1-1 0 0 0,1 1 0 0 0,-1-1 0 0 0,1 1 0 0 0,-1-1 0 0 0,0 1 0 0 0,1 0 0 0 0,-1-1 0 0 0,0 1 0 0 0,0-1 0 0 0,0 1 0 0 0,0-1 0 0 0,0 1 0 0 0,-1 0 0 0 0,1-1 0 0 0,0 1 0 0 0,-1-1 1 0 0,1 1-1 0 0,-1-1 0 0 0,0 1 0 0 0,1-1 0 0 0,-1 0 0 0 0,0 1 0 0 0,0-1 0 0 0,0 0-45 0 0,-44 48 932 0 0,23-35-944 0 0,0 0 1 0 0,-1-2-1 0 0,-1 0 0 0 0,0-2 1 0 0,-1 0-1 0 0,1-2 1 0 0,-5 0 11 0 0,24-7-1004 0 0,-25 6 1495 0 0,22-8-4549 0 0,5-3-5080 0 0,3 1-1468 0 0</inkml:trace>
  <inkml:trace contextRef="#ctx0" brushRef="#br0" timeOffset="30622.555">4466 1764 7258 0 0,'0'0'3248'0'0,"0"0"-987"0"0,0 0-484 0 0,0 0-144 0 0,0 0-237 0 0,0 0-316 0 0,0 0-328 0 0,0 0-291 0 0,0 0-137 0 0,0 0-47 0 0,0 0-13 0 0,0 0-12 0 0,0 0-20 0 0,-23 24 4 0 0,-70 76-4 0 0,45-26 210 0 0,44-66-406 0 0,0-1 0 0 0,1 1 0 0 0,0 0 0 0 0,1 0 0 0 0,-1 0 1 0 0,1 1-1 0 0,1-1 0 0 0,0 0 0 0 0,0 1 0 0 0,1-1 0 0 0,0 1 0 0 0,0-1 0 0 0,1 1 1 0 0,0-1-1 0 0,0 1 0 0 0,1-1 0 0 0,0 0 0 0 0,1 0 0 0 0,0 0 0 0 0,0 0 1 0 0,3 5-37 0 0,0-6 132 0 0,0-1 0 0 0,0 0 0 0 0,1 0 1 0 0,-1 0-1 0 0,1-1 0 0 0,1 0 1 0 0,-1 0-1 0 0,1-1 0 0 0,0 0 0 0 0,0 0 1 0 0,0-1-1 0 0,0 0 0 0 0,0 0 1 0 0,1-1-1 0 0,0 0 0 0 0,-1-1 0 0 0,1 1 1 0 0,0-2-1 0 0,0 1 0 0 0,-1-1 1 0 0,1-1-1 0 0,0 0 0 0 0,0 0 0 0 0,-1 0 1 0 0,1-1-1 0 0,-1-1 0 0 0,1 1 1 0 0,-1-1-1 0 0,0-1 0 0 0,0 1 0 0 0,4-4-132 0 0,0 0 83 0 0,0-1 0 0 0,0 0-1 0 0,-1 0 1 0 0,0-1-1 0 0,-1-1 1 0 0,0 0-1 0 0,0 0 1 0 0,-1-1-1 0 0,0 0 1 0 0,-1-1-1 0 0,-1 0 1 0 0,1 0-1 0 0,-2-1 1 0 0,0 0 0 0 0,0 0-1 0 0,-2 0 1 0 0,1-1-1 0 0,-2 1 1 0 0,0-1-1 0 0,0 0 1 0 0,-1 0-1 0 0,-1 0 1 0 0,0 0-1 0 0,-1-1 1 0 0,-1 1-1 0 0,0 0 1 0 0,-1 0 0 0 0,-1 0-83 0 0,2 7-91 0 0,-1 1 1 0 0,-1-1-1 0 0,1 1 1 0 0,-1 0 0 0 0,0 0-1 0 0,0 0 1 0 0,-1 0-1 0 0,0 1 1 0 0,0 0 0 0 0,0-1-1 0 0,-1 1 1 0 0,0 1-1 0 0,0-1 1 0 0,0 1 0 0 0,0 0-1 0 0,-1 0 1 0 0,1 0-1 0 0,-1 1 1 0 0,0 0-1 0 0,0 0 1 0 0,0 0 0 0 0,-1 1-1 0 0,1 0 1 0 0,-1 0-1 0 0,1 0 1 0 0,-1 1 0 0 0,0 0-1 0 0,1 1 1 0 0,-1-1-1 0 0,0 1 1 0 0,1 1 0 0 0,-1-1-1 0 0,0 1 1 0 0,0 0-1 0 0,1 1 1 0 0,-1 0 0 0 0,1 0-1 0 0,-3 1 91 0 0,-49 18-3466 0 0,22-3-2767 0 0,29-14 4215 0 0,-17 7-9909 0 0</inkml:trace>
  <inkml:trace contextRef="#ctx0" brushRef="#br0" timeOffset="30931.099">4177 2051 8066 0 0,'0'0'3323'0'0,"0"0"-510"0"0,0 0-462 0 0,0 0-349 0 0,0 0-263 0 0,0 0-236 0 0,0 0-239 0 0,33-12-237 0 0,103-38-219 0 0,-24 16 987 0 0,-110 33-1769 0 0,1 0-1 0 0,0 0 1 0 0,-1 1-1 0 0,1-1 1 0 0,0 1-1 0 0,0-1 1 0 0,-1 1-1 0 0,1 0 1 0 0,0 0 0 0 0,0 0-1 0 0,-1 0 1 0 0,1 0-1 0 0,0 1 1 0 0,0-1-1 0 0,-1 1 1 0 0,1 0-1 0 0,0 0 1 0 0,-1 0-1 0 0,1 0 1 0 0,-1 0 0 0 0,1 0-1 0 0,-1 1 1 0 0,0-1-1 0 0,0 1 1 0 0,1 0-1 0 0,-1 0 1 0 0,0 0-1 0 0,0 0 1 0 0,-1 0-1 0 0,1 0 1 0 0,0 0 0 0 0,0 2-26 0 0,3 1 5 0 0,0 0 0 0 0,0-1 0 0 0,0 1 0 0 0,1-1 0 0 0,0-1 0 0 0,-1 1 1 0 0,1-1-1 0 0,1 0 0 0 0,-1 0 0 0 0,0-1 0 0 0,1 0 0 0 0,-1 0 0 0 0,1 0 1 0 0,-1-1-1 0 0,1 0 0 0 0,0 0 0 0 0,0-1 0 0 0,0 1 0 0 0,-1-2 0 0 0,1 1 1 0 0,0-1-1 0 0,0 0-5 0 0,1 1 5 0 0,68-23-1317 0 0,-61 10-3786 0 0,-11 9-2695 0 0,-3 4-4279 0 0</inkml:trace>
  <inkml:trace contextRef="#ctx0" brushRef="#br0" timeOffset="31274.979">4825 1499 10674 0 0,'0'0'2954'0'0,"0"0"-853"0"0,0 0-628 0 0,0 0-438 0 0,0 0-300 0 0,0 0-95 0 0,0 0-41 0 0,0 0 0 0 0,0 0 44 0 0,0 0-29 0 0,0 0-45 0 0,0 0-23 0 0,12 32-30 0 0,40 101-22 0 0,19 38 1041 0 0,-61-133-1398 0 0,-1 1 1 0 0,-2 1-1 0 0,-2-1 0 0 0,-2 1 1 0 0,-1 21-138 0 0,-3-55-42 0 0,0 0 0 0 0,0 1 0 0 0,0-1 1 0 0,-1 0-1 0 0,0 1 0 0 0,0-1 0 0 0,-1 0 1 0 0,0-1-1 0 0,0 1 0 0 0,0 0 0 0 0,-1-1 0 0 0,1 0 1 0 0,-1 0-1 0 0,-1 0 0 0 0,1 0 0 0 0,-1 0 1 0 0,0-1-1 0 0,0 0 0 0 0,0 0 0 0 0,0 0 1 0 0,-1-1-1 0 0,1 0 0 0 0,-1 0 0 0 0,-1 0 42 0 0,-57 18-7738 0 0,55-19 1746 0 0,0 1-5145 0 0</inkml:trace>
  <inkml:trace contextRef="#ctx0" brushRef="#br0" timeOffset="32160.491">4966 1363 0 0 0,'0'0'1531'0'0,"0"0"399"0"0,0 0 249 0 0,0 0 63 0 0,0 0-158 0 0,0 0-239 0 0,0 0-221 0 0,0 0-256 0 0,0 0-216 0 0,0 0-241 0 0,0 0-244 0 0,-8-12-80 0 0,-24-35-27 0 0,32 47-519 0 0,1-1 1 0 0,-1 0-1 0 0,0 0 0 0 0,0 0 1 0 0,1 1-1 0 0,-1-1 0 0 0,0 0 1 0 0,1 0-1 0 0,-1 1 0 0 0,1-1 0 0 0,-1 0 1 0 0,1 1-1 0 0,-1-1 0 0 0,1 1 1 0 0,0-1-1 0 0,-1 1 0 0 0,1-1 1 0 0,0 1-1 0 0,-1-1 0 0 0,1 1 1 0 0,0 0-1 0 0,0-1 0 0 0,-1 1 1 0 0,1 0-1 0 0,0-1 0 0 0,0 1 1 0 0,0 0-1 0 0,-1 0 0 0 0,1 0 0 0 0,0 0 1 0 0,0 0-1 0 0,0 0 0 0 0,0 0 1 0 0,-1 0-1 0 0,1 0 0 0 0,0 0 1 0 0,0 1-1 0 0,0-1 0 0 0,-1 0 1 0 0,1 0-1 0 0,0 1 0 0 0,0-1 1 0 0,-1 0-1 0 0,1 1 0 0 0,0-1 0 0 0,0 1-40 0 0,0-1 58 0 0,249 62 3873 0 0,-244-61-3861 0 0,0-1 0 0 0,-1 1 0 0 0,1 1 1 0 0,-1-1-1 0 0,1 1 0 0 0,-1 0 0 0 0,0 0 0 0 0,0 0 1 0 0,1 1-1 0 0,-2-1 0 0 0,1 1 0 0 0,0 1 0 0 0,-1-1 1 0 0,1 1-1 0 0,-1 0 0 0 0,0 0 0 0 0,0 0 0 0 0,0 0 0 0 0,-1 0 1 0 0,0 1-1 0 0,0 0 0 0 0,0 0 0 0 0,0 0 0 0 0,-1 0 1 0 0,1 0-1 0 0,-1 0 0 0 0,-1 1 0 0 0,1-1 0 0 0,0 4-71 0 0,11 91 174 0 0,-4 1 0 0 0,-5 0 0 0 0,-4 28-174 0 0,0-89 2 0 0,-33 414 92 0 0,38-408-73 0 0,-5-45-29 0 0,0-1 17 0 0,0 0 1 0 0,0 0 0 0 0,0 0 13 0 0,0 0 11 0 0,0 0 10 0 0,0 0-4 0 0,0 0-6 0 0,0 0 2 0 0,0 0-1 0 0,0 0 28 0 0,0 0 2 0 0,0 0-2 0 0,0 0-6 0 0,0 0 0 0 0,0 0 9 0 0,0 0 14 0 0,0 0 8 0 0,-37 0 1596 0 0,-80 6-1691 0 0,45-5-1076 0 0,79-15-3932 0 0,0 6-1557 0 0,1 1-5875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9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4705 0 0,'0'0'2981'0'0,"0"0"-1609"0"0,0 0-867 0 0,0 0-131 0 0,0 0 237 0 0,0 0 331 0 0,0 0 165 0 0,0 0 18 0 0,0 0-101 0 0,0 0-171 0 0,0 0-122 0 0,0 0-68 0 0,7 24-48 0 0,51 151 1160 0 0,43 82 377 0 0,-46-109-1549 0 0,-55-148-515 0 0,4-12 4190 0 0,1-13-3300 0 0,0-5-946 0 0,39-121 768 0 0,76-172-425 0 0,-112 243-1575 0 0,-8 79 570 0 0,20-7-5809 0 0,-13 5 3096 0 0,1 0-3289 0 0,-1 2-3813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9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7450 0 0,'0'0'2704'0'0,"0"0"-273"0"0,0 0-139 0 0,0 0-89 0 0,0 0-258 0 0,0 0-406 0 0,0 0-369 0 0,0 0-251 0 0,0 0-190 0 0,0 0-137 0 0,0 0-95 0 0,0 0-88 0 0,21 0 639 0 0,263-3 554 0 0,-166-15-1867 0 0,-74-1-2447 0 0,-37 10-4156 0 0,-6 7 3817 0 0,-1 2-8422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9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5377 0 0,'0'0'3580'0'0,"0"0"-1265"0"0,0 0-411 0 0,0 0-5 0 0,0 0-24 0 0,0 0-150 0 0,0 0-194 0 0,0 0-190 0 0,0 0-194 0 0,0 0-185 0 0,0 0-181 0 0,0 0-183 0 0,0 0-158 0 0,35 4-124 0 0,107 13-124 0 0,-62-24-56 0 0,-11-7-279 0 0,-40 9-1578 0 0,0-1-3706 0 0,-19 2-6416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0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63 1920 0 0,'0'0'2117'0'0,"0"0"-315"0"0,0 0 21 0 0,0 0 109 0 0,0 0 15 0 0,0 0-200 0 0,0 0-325 0 0,0 0-302 0 0,0 0-177 0 0,0 0-68 0 0,0 0-70 0 0,0 0-74 0 0,0 0-44 0 0,-19-6-70 0 0,-60-15-67 0 0,74 20-474 0 0,1 0 0 0 0,-1 0 1 0 0,0 0-1 0 0,1 1 0 0 0,-1 0 1 0 0,0 0-1 0 0,1 0 0 0 0,-1 0 1 0 0,1 1-1 0 0,-1 0 0 0 0,0 0 1 0 0,1 0-1 0 0,-1 0 0 0 0,1 1 1 0 0,0-1-1 0 0,0 1 0 0 0,-1 1 0 0 0,1-1 1 0 0,-2 2-77 0 0,-7 3 192 0 0,-130 79 1074 0 0,141-84-1264 0 0,0 0 0 0 0,1-1 0 0 0,-1 1 0 0 0,0 0 0 0 0,1 0 0 0 0,0 0-1 0 0,-1 0 1 0 0,1 0 0 0 0,0 0 0 0 0,0 0 0 0 0,0 0 0 0 0,0 1-1 0 0,0-1 1 0 0,1 0 0 0 0,-1 1 0 0 0,1-1 0 0 0,0 0 0 0 0,-1 1 0 0 0,1-1-1 0 0,0 1 1 0 0,0-1 0 0 0,0 0 0 0 0,1 1 0 0 0,-1-1 0 0 0,1 1-1 0 0,-1-1 1 0 0,1 0 0 0 0,0 1 0 0 0,0-1 0 0 0,0 0 0 0 0,0 0 0 0 0,0 0-1 0 0,0 0 1 0 0,1 0 0 0 0,-1 0 0 0 0,1 0 0 0 0,-1 0 0 0 0,1 0 0 0 0,0 0-3 0 0,18 12 118 0 0,0 0 0 0 0,0-2 0 0 0,1 0 0 0 0,1-1 0 0 0,-1-1 0 0 0,18 4-117 0 0,23 12 188 0 0,-52-22-143 0 0,0-1 1 0 0,0 1-1 0 0,-1 1 1 0 0,0 0-1 0 0,0 0 1 0 0,0 1-1 0 0,-1 0 1 0 0,0 1-1 0 0,0 0 1 0 0,0 0-1 0 0,-1 0 1 0 0,0 1-1 0 0,-1 0 1 0 0,1 0-1 0 0,-2 1 1 0 0,1 0-1 0 0,-1 0 0 0 0,0 0 1 0 0,-1 1-1 0 0,0 0 1 0 0,0 2-46 0 0,-3-2 28 0 0,0-1 0 0 0,-1 1 0 0 0,0 0 0 0 0,0-1-1 0 0,-1 1 1 0 0,0-1 0 0 0,-1 1 0 0 0,0-1 0 0 0,-1 1 0 0 0,1-1 0 0 0,-2 0 0 0 0,1 0 0 0 0,-2 0 0 0 0,1-1 0 0 0,-1 1 0 0 0,0-1-1 0 0,-1 0 1 0 0,0 0 0 0 0,0-1 0 0 0,0 0 0 0 0,-1 0 0 0 0,0 0 0 0 0,-1-1 0 0 0,1 0 0 0 0,-1-1 0 0 0,-1 0 0 0 0,1 0 0 0 0,-1 0 0 0 0,1-1-1 0 0,-1 0 1 0 0,-7 1-28 0 0,-42-2-1363 0 0,28-24-7664 0 0,26 14-1446 0 0</inkml:trace>
  <inkml:trace contextRef="#ctx0" brushRef="#br0" timeOffset="238.248">98 100 12315 0 0,'0'0'2321'0'0,"0"0"-667"0"0,0 0-427 0 0,0 0-128 0 0,0 0-32 0 0,0 0-40 0 0,0 0-151 0 0,0 0-149 0 0,0 0-90 0 0,0 0-75 0 0,0 0-42 0 0,0 0-33 0 0,34-10-46 0 0,107-27-76 0 0,-37 20 109 0 0,177-15-546 0 0,-161 28-4948 0 0,-107 5-1772 0 0,-3 2-5227 0 0</inkml:trace>
  <inkml:trace contextRef="#ctx0" brushRef="#br0" timeOffset="481.037">906 549 18644 0 0,'0'0'739'0'0,"0"0"-159"0"0,0 0 223 0 0,0 0 296 0 0,0 0 70 0 0,0 0-205 0 0,0 0-410 0 0,0 0-346 0 0,0 0-148 0 0,0 0-39 0 0,0 0-54 0 0,0 0-40 0 0,-5 12-53 0 0,-14 38-106 0 0,14-28-1097 0 0,7-22-7191 0 0,1 0-2863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7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43 284 624 0 0,'0'0'1531'0'0,"0"0"-39"0"0,0 0 194 0 0,0 0 183 0 0,0 0 119 0 0,0 0-33 0 0,0 0-215 0 0,0 0-277 0 0,0 0-310 0 0,0 0-275 0 0,0 0-191 0 0,-3 1-105 0 0,-10 4-41 0 0,10-4-35 0 0,3-1-38 0 0,0 0-47 0 0,0 0-31 0 0,0 0-30 0 0,19 0 2230 0 0,165-23 1318 0 0,8-6-2733 0 0,-93 26-971 0 0,-109 29-2017 0 0,-16-2-4346 0 0,12-15-2284 0 0,7-5-2721 0 0</inkml:trace>
  <inkml:trace contextRef="#ctx0" brushRef="#br0" timeOffset="248.477">0 446 6281 0 0,'0'0'2488'0'0,"0"0"-545"0"0,0 0-223 0 0,0 0 24 0 0,0 0-27 0 0,0 0-189 0 0,0 0-322 0 0,0 0-246 0 0,0 0-108 0 0,0 0 3 0 0,0 0 29 0 0,0 0-50 0 0,0 0-94 0 0,24 1-92 0 0,162-3 647 0 0,67-23-1235 0 0,-223 19-2321 0 0,-24-1-2006 0 0,-2-2-4842 0 0,-4 5-1009 0 0</inkml:trace>
  <inkml:trace contextRef="#ctx0" brushRef="#br0" timeOffset="737.487">253 0 3473 0 0,'0'0'1900'0'0,"0"0"-55"0"0,0 0-17 0 0,0 0 100 0 0,0 0-29 0 0,0 0-238 0 0,0 0-401 0 0,0 0-454 0 0,0 0-357 0 0,0 0-213 0 0,0 0-93 0 0,0 0 3 0 0,0 0 96 0 0,-5 8 598 0 0,7-4-642 0 0,0 0 0 0 0,1 0 1 0 0,0 0-1 0 0,0 0 0 0 0,0 0 0 0 0,0 0 1 0 0,1-1-1 0 0,-1 0 0 0 0,1 0 0 0 0,0 0 1 0 0,0 0-1 0 0,0 0 0 0 0,1-1 0 0 0,1 1-198 0 0,111 68 2185 0 0,91 35-1186 0 0,-109-40-898 0 0,-98-64-68 0 0,-1 0 0 0 0,1 1 0 0 0,0-1 0 0 0,-1 0 0 0 0,1 0 0 0 0,-1 0 0 0 0,1 0-1 0 0,-1 1 1 0 0,0-1 0 0 0,0 0 0 0 0,0 0 0 0 0,-1 1 0 0 0,1-1 0 0 0,0 0 0 0 0,-1 0 0 0 0,1 0 0 0 0,-1 0 0 0 0,0 0 0 0 0,0 0 0 0 0,0 0 0 0 0,0 0 0 0 0,0 0 0 0 0,0 0 0 0 0,0 0 0 0 0,-1 0-1 0 0,1-1 1 0 0,-1 1 0 0 0,1 0 0 0 0,-1-1 0 0 0,0 1 0 0 0,0-1 0 0 0,1 0 0 0 0,-1 0 0 0 0,0 0 0 0 0,0 0 0 0 0,0 0 0 0 0,0 0 0 0 0,0 0 0 0 0,-1 0 0 0 0,1-1 0 0 0,0 1 0 0 0,0-1-1 0 0,-2 0-31 0 0,-21 16 64 0 0,-180 175 635 0 0,143-128-643 0 0,57-57 555 0 0,2-2-2609 0 0,1-3-7073 0 0,5-1-2509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3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0 2104 0 0,'0'0'2142'0'0,"0"0"88"0"0,0 0 45 0 0,0 0-6 0 0,0 0-330 0 0,0 0-476 0 0,0 0-328 0 0,0 0-270 0 0,0 0-91 0 0,0 0-86 0 0,0 0-92 0 0,0 0-79 0 0,-33 12-67 0 0,-105 42-11 0 0,131-52-386 0 0,0 0 1 0 0,1 1 0 0 0,-1 0-1 0 0,1 1 1 0 0,0-1-1 0 0,0 1 1 0 0,0 0 0 0 0,0 1-1 0 0,1 0 1 0 0,-1-1 0 0 0,1 2-1 0 0,-3 3-53 0 0,-3 4 127 0 0,-96 134 816 0 0,97-129-902 0 0,1 0-1 0 0,1 0 1 0 0,0 1-1 0 0,1 0 1 0 0,2 1 0 0 0,0-1-1 0 0,0 1 1 0 0,2 0-1 0 0,1 1 1 0 0,0-1-1 0 0,2 0 1 0 0,0 9-41 0 0,1-21 22 0 0,1 0 0 0 0,-1 0 0 0 0,1 0-1 0 0,1 0 1 0 0,-1 0 0 0 0,2-1 0 0 0,-1 1 0 0 0,1-1-1 0 0,0 0 1 0 0,0 0 0 0 0,1 0 0 0 0,0-1 0 0 0,0 1 0 0 0,0-1-1 0 0,1 0 1 0 0,0-1 0 0 0,0 1 0 0 0,1-1 0 0 0,-1-1-1 0 0,1 1 1 0 0,0-1 0 0 0,6 3-22 0 0,4 0 127 0 0,-1 0 0 0 0,1 0 0 0 0,1-2 0 0 0,-1 0 0 0 0,1-1 0 0 0,0-1 0 0 0,0 0 0 0 0,0-2 0 0 0,14 0-127 0 0,-10 1 232 0 0,0-2 0 0 0,0-1 1 0 0,0 0-1 0 0,-1-2 0 0 0,1 0 0 0 0,-1-2 0 0 0,0 0 0 0 0,0-1 1 0 0,0-1-1 0 0,-1-1 0 0 0,0-1 0 0 0,4-3-232 0 0,-21 9 42 0 0,0 1 0 0 0,1 0 0 0 0,-1-1-1 0 0,0 0 1 0 0,0 0 0 0 0,-1 0 0 0 0,1 0 0 0 0,-1 0 0 0 0,1 0-1 0 0,-1-1 1 0 0,0 1 0 0 0,0-1 0 0 0,-1 1 0 0 0,1-1 0 0 0,-1 0 0 0 0,0 0-1 0 0,1 0 1 0 0,-2 1 0 0 0,1-1 0 0 0,0 0 0 0 0,-1 0 0 0 0,0 0-1 0 0,0-1 1 0 0,0 1 0 0 0,0 0 0 0 0,-1 0 0 0 0,0 0 0 0 0,0 1 0 0 0,0-1-1 0 0,0 0 1 0 0,0 0 0 0 0,-1 0 0 0 0,1 1 0 0 0,-1-1 0 0 0,0 1-1 0 0,0-1 1 0 0,-1 1 0 0 0,1 0 0 0 0,-1 0 0 0 0,0 0 0 0 0,1 0 0 0 0,-1 0-1 0 0,-1 0 1 0 0,1 1 0 0 0,-3-2-42 0 0,-16-9-110 0 0,-1 1-1 0 0,0 1 1 0 0,-1 2 0 0 0,0 0 0 0 0,0 1-1 0 0,-1 2 1 0 0,0 0 0 0 0,0 2-1 0 0,0 0 1 0 0,-1 2 0 0 0,0 1-1 0 0,1 1 1 0 0,-1 1 0 0 0,-2 2 110 0 0,-44 9-2121 0 0,50-5-900 0 0,-1 3-3376 0 0,8-3-5705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1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 7082 0 0,'0'0'3978'0'0,"0"0"-1323"0"0,0 0-692 0 0,0 0-372 0 0,0 0-308 0 0,0 0-346 0 0,0 0-323 0 0,0 0-179 0 0,0 0-47 0 0,0 0-27 0 0,0 0-1 0 0,0 0-20 0 0,-25 24-13 0 0,-81 78-24 0 0,35-4 153 0 0,59-81-431 0 0,1 0 1 0 0,1 0-1 0 0,0 1 1 0 0,1 0-1 0 0,1 0 1 0 0,1 1-1 0 0,1 0 0 0 0,1 1 1 0 0,0-1-1 0 0,1 1 1 0 0,1 0-1 0 0,1 0 1 0 0,1 0-1 0 0,2 17-25 0 0,0-30 13 0 0,1 0 0 0 0,1 0 0 0 0,0-1 0 0 0,0 1 0 0 0,0 0 0 0 0,0-1 0 0 0,1 0 0 0 0,0 0 0 0 0,1 0-1 0 0,-1 0 1 0 0,1-1 0 0 0,0 0 0 0 0,0 0 0 0 0,1 0 0 0 0,0 0 0 0 0,0-1 0 0 0,0 0 0 0 0,0 0 0 0 0,0-1 0 0 0,1 0 0 0 0,0 0 0 0 0,-1 0 0 0 0,1-1 0 0 0,2 1-13 0 0,13 3 189 0 0,0-1-1 0 0,0-1 1 0 0,0-1 0 0 0,1 0 0 0 0,-1-2 0 0 0,1-1-1 0 0,6-1-188 0 0,-22 2 103 0 0,0-1 1 0 0,0-1-1 0 0,1 1 0 0 0,-1-1 0 0 0,0 0 0 0 0,0-1 0 0 0,0 0 0 0 0,0 0 0 0 0,0-1 0 0 0,0 1 0 0 0,-1-1 0 0 0,1-1 0 0 0,-1 1 0 0 0,0-1 1 0 0,0 0-1 0 0,0-1 0 0 0,-1 1 0 0 0,1-1 0 0 0,-1 0 0 0 0,0-1 0 0 0,0 1 0 0 0,-1-1 0 0 0,0 0 0 0 0,0 0 0 0 0,0 0 0 0 0,-1-1 1 0 0,0 1-1 0 0,0-1 0 0 0,-1 0 0 0 0,1 0 0 0 0,-1 0 0 0 0,-1 0 0 0 0,0 0 0 0 0,1-3-103 0 0,-2 5 5 0 0,0 0 0 0 0,-1 1-1 0 0,1-1 1 0 0,-1 0 0 0 0,0 1-1 0 0,0-1 1 0 0,-1 1 0 0 0,1-1 0 0 0,-1 1-1 0 0,0 0 1 0 0,0 0 0 0 0,0-1-1 0 0,-1 1 1 0 0,0 1 0 0 0,0-1 0 0 0,0 0-1 0 0,0 1 1 0 0,0-1 0 0 0,0 1 0 0 0,-1 0-1 0 0,0 0 1 0 0,0 0 0 0 0,0 1-1 0 0,-2-2-4 0 0,-4-2-170 0 0,0 1 0 0 0,-1 0 0 0 0,1 1 0 0 0,-1 0 0 0 0,0 0 0 0 0,0 1-1 0 0,-1 0 1 0 0,1 1 0 0 0,0 1 0 0 0,-1 0 0 0 0,-9 0 170 0 0,-40 6-6788 0 0,45-1-5198 0 0</inkml:trace>
  <inkml:trace contextRef="#ctx0" brushRef="#br0" timeOffset="5171.323">203 387 0 0 0,'0'0'587'0'0,"0"0"570"0"0,0 0 72 0 0,0 0-65 0 0,0 0-5 0 0,0 0 24 0 0,0 0-18 0 0,0 0-72 0 0,0 0-97 0 0,0 0-67 0 0,0 0 42 0 0,0 0 165 0 0,0-2 51 0 0,0-17 2794 0 0,0 18-3483 0 0,0 1-54 0 0,0 0-71 0 0,0 0-51 0 0,0 0-36 0 0,0 0-7 0 0,0 0-4 0 0,0 0 3 0 0,0 0 4 0 0,-1-7 898 0 0,106 14-1251 0 0,-88-6-272 0 0,-6-1 2552 0 0,-25-5-1001 0 0,2 3-1164 0 0,1 1-1 0 0,-1 0 0 0 0,1 1 1 0 0,-1 0-1 0 0,1 1 0 0 0,0 1 1 0 0,-1-1-1 0 0,1 2 0 0 0,0-1 1 0 0,0 2-1 0 0,0-1 0 0 0,0 2 1 0 0,1-1-1 0 0,-7 5-43 0 0,-85 61 254 0 0,73-51 463 0 0,17 7-260 0 0,10-25 350 0 0,0 0-2647 0 0,6 0-5902 0 0,-2-1-4106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361 169 5217 0 0,'0'0'1564'0'0,"0"0"-342"0"0,0 0 69 0 0,0 0 313 0 0,0 0 255 0 0,0 0 16 0 0,0 0-224 0 0,0 0-312 0 0,0 0-261 0 0,0 0-158 0 0,0 0-94 0 0,0 0-57 0 0,0 0-66 0 0,8-27-51 0 0,24-79-57 0 0,-29 77-59 0 0,-12 27-418 0 0,1 0 1 0 0,0 1-1 0 0,-1 0 1 0 0,1 1-1 0 0,-1 0 0 0 0,1 0 1 0 0,-1 1-1 0 0,1 0 1 0 0,-1 0-1 0 0,1 1 0 0 0,0 0 1 0 0,-1 1-1 0 0,-1 0-118 0 0,-10 3 66 0 0,0 1-1 0 0,1 1 1 0 0,-1 1 0 0 0,2 1-1 0 0,-1 0 1 0 0,1 1 0 0 0,1 1-1 0 0,0 1 1 0 0,1 0 0 0 0,0 1 0 0 0,1 1-1 0 0,-10 12-65 0 0,23-21 3 0 0,0 0 0 0 0,0-1 0 0 0,0 1-1 0 0,1 0 1 0 0,0 0 0 0 0,0 0 0 0 0,0 0 0 0 0,1 0 0 0 0,0 0-1 0 0,0 0 1 0 0,1 0 0 0 0,-1 0 0 0 0,1 0 0 0 0,1 0-1 0 0,-1 0 1 0 0,1 0 0 0 0,0 0 0 0 0,0-1 0 0 0,1 1-1 0 0,0-1 1 0 0,0 1 0 0 0,0-1 0 0 0,0 0 0 0 0,1 0-1 0 0,0-1 1 0 0,0 1 0 0 0,0-1 0 0 0,5 4-3 0 0,4 1 17 0 0,0-1-1 0 0,1 0 1 0 0,0-1 0 0 0,0 0-1 0 0,1-1 1 0 0,0-1 0 0 0,0 0-1 0 0,0-1 1 0 0,15 2-17 0 0,77 26 266 0 0,-99-28-227 0 0,-1-1 1 0 0,0 1-1 0 0,1 0 1 0 0,-2 1-1 0 0,1 0 1 0 0,0 0-1 0 0,-1 0 1 0 0,0 1-1 0 0,0 0 1 0 0,-1 0-1 0 0,1 0 1 0 0,-1 1-1 0 0,-1 0 1 0 0,1 0-1 0 0,-1 0 1 0 0,0 0-1 0 0,-1 1 1 0 0,0-1-1 0 0,0 1 1 0 0,-1 0 0 0 0,2 7-40 0 0,0 1 45 0 0,-1 0 0 0 0,0 1 1 0 0,-1 0-1 0 0,-1 0 1 0 0,0-1-1 0 0,-2 1 1 0 0,0 0-1 0 0,0 0 0 0 0,-2-1 1 0 0,0 1-1 0 0,-1-1 1 0 0,-1 0-1 0 0,0 0 1 0 0,-1 0-1 0 0,-1-1 1 0 0,0 0-1 0 0,-1 0 0 0 0,-1 0 1 0 0,0-1-1 0 0,-1-1 1 0 0,0 0-1 0 0,-1 0 1 0 0,-1-1-1 0 0,0 0 0 0 0,0-1 1 0 0,-1 0-1 0 0,-1-1 1 0 0,-7 4-46 0 0,3-6 7 0 0,1 0 0 0 0,-1-1 1 0 0,-1-1-1 0 0,1-1 0 0 0,-1 0 0 0 0,0-2 1 0 0,0 0-1 0 0,0-1 0 0 0,0-1 1 0 0,0-1-1 0 0,-14-1-7 0 0,31 1-48 0 0,-1 0 0 0 0,1-1 0 0 0,-1 1 0 0 0,1-1 0 0 0,-1 0 0 0 0,1 1 0 0 0,-1-1 1 0 0,1 0-1 0 0,0 0 0 0 0,-1-1 0 0 0,1 1 0 0 0,0 0 0 0 0,0-1 0 0 0,0 0 0 0 0,0 1 0 0 0,0-1 0 0 0,0 0 0 0 0,1 0 1 0 0,-1 0-1 0 0,1 0 0 0 0,-1 0 0 0 0,1 0 0 0 0,0 0 0 0 0,-1-1 0 0 0,1 1 0 0 0,0 0 0 0 0,1-1 0 0 0,-1 1 0 0 0,0-1 1 0 0,1 1-1 0 0,-1-1 0 0 0,1 1 0 0 0,0-1 0 0 0,0 0 0 0 0,0 1 0 0 0,0-1 0 0 0,0 1 0 0 0,1-1 0 0 0,-1 1 0 0 0,1-1 1 0 0,-1 1-1 0 0,1-1 0 0 0,0 1 0 0 0,0-1 0 0 0,0 1 0 0 0,1 0 0 0 0,-1 0 0 0 0,0-1 0 0 0,1 1 0 0 0,-1 0 0 0 0,1 0 1 0 0,0 1-1 0 0,1-2 48 0 0,26-24-2957 0 0,-6 11-5333 0 0,-10 8-4052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4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8386 0 0,'0'0'3549'0'0,"0"0"-968"0"0,0 0-493 0 0,0 0-300 0 0,0 0-296 0 0,0 0-249 0 0,0 0-213 0 0,0 0-161 0 0,0 0-157 0 0,0 0-141 0 0,0 0-68 0 0,0 0-44 0 0,0 0-13 0 0,4-23-35 0 0,18-73-39 0 0,21 13 471 0 0,-21 52-709 0 0,1 1 0 0 0,2 0-1 0 0,1 2 1 0 0,1 2 0 0 0,1 0 0 0 0,1 2-1 0 0,4-2-133 0 0,-33 26 1 0 0,1 1-8 0 0,-1-1 0 0 0,0 0 0 0 0,0 0 0 0 0,0 1 0 0 0,0-1 0 0 0,0 0 0 0 0,0 0 0 0 0,0 0 0 0 0,0 1 0 0 0,1-1 0 0 0,-1 0 0 0 0,0 0 0 0 0,0 0 0 0 0,0 1 0 0 0,0-1 0 0 0,1 0 0 0 0,-1 0 0 0 0,0 0 0 0 0,0 0 0 0 0,0 0 0 0 0,1 1 0 0 0,-1-1 0 0 0,0 0 0 0 0,0 0 0 0 0,0 0 0 0 0,1 0 0 0 0,-1 0 0 0 0,0 0 0 0 0,0 0 0 0 0,1 0 0 0 0,-1 0 0 0 0,0 0 0 0 0,0 0 0 0 0,1 0 0 0 0,-1 0 0 0 0,0 0 0 0 0,0 0 0 0 0,1 0 0 0 0,-1 0 0 0 0,0 0 0 0 0,0 0 0 0 0,0-1 0 0 0,1 1 0 0 0,-1 0 0 0 0,0 0 0 0 0,0 0 0 0 0,0 0 0 0 0,1 0 0 0 0,-1-1 0 0 0,0 1 1 0 0,0 0-1 0 0,0 0 6 0 0,0 5 4 0 0,-3 149-16 0 0,5-151 17 0 0,1 1 0 0 0,-1-1 1 0 0,1 0-1 0 0,0 0 0 0 0,0 0 0 0 0,1 0 1 0 0,-1-1-1 0 0,0 1 0 0 0,1-1 0 0 0,-1 0 1 0 0,1 0-1 0 0,0 0 0 0 0,0-1 0 0 0,0 1 1 0 0,0-1-1 0 0,0 0 0 0 0,0 0 0 0 0,0 0 1 0 0,0-1-1 0 0,0 1 0 0 0,1-1 0 0 0,-1 0 1 0 0,0 0-1 0 0,0 0 0 0 0,0-1 0 0 0,1 0 1 0 0,-1 0-1 0 0,0 0 0 0 0,0 0 0 0 0,0 0 1 0 0,0-1-1 0 0,-1 0 0 0 0,4-1-4 0 0,257-190 201 0 0,-123 87-175 0 0,-152 155-40 0 0,-29 38 158 0 0,26-62-173 0 0,1 2 0 0 0,1-1 0 0 0,2 2 0 0 0,0-1 0 0 0,2 2 0 0 0,1-1 0 0 0,2 1 0 0 0,0 0 0 0 0,1 10 29 0 0,22-10-2641 0 0,4-24-7019 0 0,-17-5-2100 0 0</inkml:trace>
  <inkml:trace contextRef="#ctx0" brushRef="#br0" timeOffset="243.38">1381 118 9738 0 0,'0'0'2669'0'0,"0"0"-333"0"0,0 0-217 0 0,0 0-184 0 0,0 0-254 0 0,0 0-385 0 0,0 0-360 0 0,0 0-233 0 0,0 0-111 0 0,0 0-56 0 0,-33 28-50 0 0,-110 89-69 0 0,-119 80 437 0 0,-57 31-765 0 0,243-169-105 0 0,32-15-600 0 0,39-32-1366 0 0,7-10-1385 0 0,2-1-3786 0 0,1-1-4284 0 0</inkml:trace>
  <inkml:trace contextRef="#ctx0" brushRef="#br0" timeOffset="622.65">1339 552 5833 0 0,'0'0'4620'0'0,"0"0"-1742"0"0,0 0-795 0 0,0 0-240 0 0,0 0-196 0 0,0 0-176 0 0,0 0-179 0 0,0 0-195 0 0,0 0-193 0 0,0 0-147 0 0,0 0-94 0 0,0 0-114 0 0,0 0-104 0 0,-5 8-112 0 0,-1-1-276 0 0,0 1 1 0 0,-1-1-1 0 0,-1 0 0 0 0,1-1 1 0 0,-1 1-1 0 0,0-2 0 0 0,0 1 1 0 0,0-1-1 0 0,-1 0 0 0 0,0-1 1 0 0,-7 3-58 0 0,-125 55 145 0 0,79-29-261 0 0,62-33 106 0 0,-1 0 0 0 0,1 0 1 0 0,0 0-1 0 0,-1 0 0 0 0,1 1 0 0 0,-1-1 0 0 0,1 0 0 0 0,-1 0 0 0 0,1 0 1 0 0,-1 0-1 0 0,1 1 0 0 0,0-1 0 0 0,-1 0 0 0 0,1 0 0 0 0,-1 1 0 0 0,1-1 1 0 0,0 0-1 0 0,-1 1 0 0 0,1-1 0 0 0,0 0 0 0 0,0 1 0 0 0,-1-1 0 0 0,1 1 1 0 0,0-1-1 0 0,0 1 0 0 0,-1-1 0 0 0,1 0 0 0 0,0 1 0 0 0,0-1 0 0 0,0 1 1 0 0,0-1-1 0 0,0 1 0 0 0,0-1 0 0 0,0 1 0 0 0,0-1 0 0 0,0 1 0 0 0,0-1 1 0 0,0 1-1 0 0,0-1 0 0 0,0 1 0 0 0,0-1 0 0 0,0 0 0 0 0,0 1 0 0 0,1-1 1 0 0,-1 1-1 0 0,0-1 0 0 0,0 1 0 0 0,1-1 0 0 0,-1 0 0 0 0,0 1 1 0 0,0-1-1 0 0,1 0 0 0 0,-1 1 0 0 0,0-1 0 0 0,1 0 0 0 0,-1 1 0 0 0,1-1 1 0 0,-1 0-1 0 0,0 1 0 0 0,1-1 0 0 0,-1 0 0 0 0,1 0 0 0 0,-1 0 0 0 0,1 0 1 0 0,-1 1-1 0 0,0-1 0 0 0,1 0 10 0 0,33 11-224 0 0,180 19 208 0 0,-211-28 30 0 0,0-1 0 0 0,0 1-1 0 0,0 0 1 0 0,0 0 0 0 0,0 0 0 0 0,-1 0 0 0 0,1 1 0 0 0,0-1-1 0 0,-1 1 1 0 0,0-1 0 0 0,1 1 0 0 0,-1 0 0 0 0,0 0 0 0 0,-1 0 0 0 0,1 0-1 0 0,0 0 1 0 0,-1 0 0 0 0,0 1 0 0 0,0-1 0 0 0,0 1 0 0 0,0-1-1 0 0,0 0 1 0 0,-1 1 0 0 0,1-1 0 0 0,-1 1 0 0 0,0-1 0 0 0,0 1-1 0 0,0 0 1 0 0,-1-1 0 0 0,1 1 0 0 0,-1-1 0 0 0,0 0 0 0 0,0 1-1 0 0,0-1 1 0 0,-1 0 0 0 0,1 1 0 0 0,-1-1 0 0 0,1 0 0 0 0,-1 0 0 0 0,0 0-1 0 0,0 0 1 0 0,0-1 0 0 0,-1 1 0 0 0,1 0 0 0 0,-3 1-14 0 0,-7 6 9 0 0,0 1 0 0 0,-1-1 0 0 0,0-1-1 0 0,-1-1 1 0 0,0 1 0 0 0,0-2 0 0 0,-1 0 0 0 0,0-1 0 0 0,0-1 0 0 0,0 0 0 0 0,-1-1 0 0 0,-11 2-9 0 0,-68 3-7520 0 0,85-9-4199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38.33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310 115 0 0 0,'0'0'375'0'0,"0"0"289"0"0,0 0 104 0 0,0 0 36 0 0,0 0 39 0 0,0 0 123 0 0,0 0 179 0 0,0 0 125 0 0,-12-20 37 0 0,-38-56-106 0 0,25 57 2164 0 0,18 46-2918 0 0,-26 219 880 0 0,-70 704 804 0 0,32-604-1204 0 0,63-211-474 0 0,16-126 2113 0 0,29-2-2629 0 0,168-14 166 0 0,131-22-141 0 0,-184 21 35 0 0,582-59 104 0 0,-229 24-34 0 0,-152 34 47 0 0,578-4 50 0 0,90-54 299 0 0,-757 53-349 0 0,111 14-114 0 0,13 25 142 0 0,-170-18-90 0 0,311-3 224 0 0,-206 21-17 0 0,6-21 716 0 0,-236-11-718 0 0,-92 7-238 0 0,-1 0 14 0 0,0 0-7 0 0,0 0-8 0 0,0 0 0 0 0,0 0-16 0 0,0 0 18 0 0,0 0 8 0 0,0 0-9 0 0,0 0-2 0 0,0 0 5 0 0,0 0-2 0 0,0 0 13 0 0,0 0 15 0 0,0 0-9 0 0,0 0 7 0 0,0 0 6 0 0,0 0-4 0 0,0 0 20 0 0,0 0 11 0 0,0 0 0 0 0,0 0-6 0 0,0 0-1 0 0,0 0-1 0 0,0 0-3 0 0,0 0 9 0 0,0 0 6 0 0,0 0 13 0 0,0-12 828 0 0,-3-15-914 0 0,0 0-1 0 0,-2 0 0 0 0,-1 0 1 0 0,-1 1-1 0 0,-2 0 0 0 0,0 1 1 0 0,-5-8-10 0 0,-16-50-3 0 0,-40-219-44 0 0,35 130 95 0 0,7-68-12 0 0,26-84-177 0 0,-24 221 129 0 0,10 52-54 0 0,16 50 70 0 0,0 1-10 0 0,0 0 12 0 0,0 0-10 0 0,0 0 12 0 0,0 0 47 0 0,0 0-52 0 0,0 0-13 0 0,0 0-7 0 0,0 0-30 0 0,0 0 25 0 0,0 0 12 0 0,-17 1-612 0 0,-56 13 42 0 0,-173 30 305 0 0,-66-7 56 0 0,-312-12-180 0 0,-768-17 350 0 0,337-1-59 0 0,267 22 345 0 0,-125 13-129 0 0,479-35-5 0 0,196-26 25 0 0,-20-25 104 0 0,189 30 83 0 0,62 11-1009 0 0,11 5-6092 0 0,-2-2-1400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5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647 376 2441 0 0,'0'0'2319'0'0,"0"0"-612"0"0,0 0-366 0 0,0 0 61 0 0,0 0 177 0 0,0 0 127 0 0,0 0-47 0 0,0 0-167 0 0,0 0-277 0 0,0 0-239 0 0,0 0-186 0 0,2-7-146 0 0,3-24-87 0 0,-5 28-454 0 0,-1 0 0 0 0,0 0 0 0 0,0 1 0 0 0,0-1 0 0 0,0 0 1 0 0,-1 0-1 0 0,1 1 0 0 0,-1-1 0 0 0,0 1 0 0 0,1-1 0 0 0,-1 1 0 0 0,0-1 0 0 0,0 1 0 0 0,-1 0 0 0 0,1 0 0 0 0,0 0 0 0 0,-1 1 0 0 0,1-1 0 0 0,-1 0 0 0 0,0 1 0 0 0,0 0 0 0 0,1-1 0 0 0,-1 1 0 0 0,0 0 0 0 0,0 1 1 0 0,0-1-1 0 0,0 0 0 0 0,0 1 0 0 0,0 0 0 0 0,0 0 0 0 0,0-1 0 0 0,0 2 0 0 0,0-1 0 0 0,0 0 0 0 0,0 1 0 0 0,0-1 0 0 0,-1 1-103 0 0,-18 1 47 0 0,0 1 0 0 0,1 0 1 0 0,-1 2-1 0 0,1 0 0 0 0,0 2 0 0 0,-17 7-47 0 0,0-1 28 0 0,-70 39 52 0 0,106-50-82 0 0,-1-1 1 0 0,1 1 0 0 0,0 0-1 0 0,0 0 1 0 0,0 0-1 0 0,0 0 1 0 0,1 0-1 0 0,-1 0 1 0 0,0 0 0 0 0,1 1-1 0 0,0-1 1 0 0,-1 1-1 0 0,1-1 1 0 0,0 1 0 0 0,0-1-1 0 0,0 1 1 0 0,1 0-1 0 0,-1-1 1 0 0,1 1-1 0 0,-1 0 1 0 0,1 0 0 0 0,0-1-1 0 0,0 1 1 0 0,0 0-1 0 0,1 0 1 0 0,-1 0-1 0 0,0-1 1 0 0,1 1 0 0 0,0 0-1 0 0,0-1 1 0 0,0 1-1 0 0,0-1 1 0 0,0 1 0 0 0,0-1-1 0 0,1 1 1 0 0,-1-1-1 0 0,1 0 1 0 0,0 1-1 0 0,-1-1 1 0 0,1 0 0 0 0,0 0-1 0 0,0 0 1 0 0,0-1-1 0 0,1 1 1 0 0,-1 0-1 0 0,2 0 2 0 0,147 41 358 0 0,-82-23-201 0 0,-68-18-134 0 0,-1 0-1 0 0,0 0 0 0 0,0 0 1 0 0,0 0-1 0 0,0 1 1 0 0,0-1-1 0 0,0 0 1 0 0,-1 0-1 0 0,1 0 0 0 0,-1 0 1 0 0,1 0-1 0 0,-1 0 1 0 0,0 0-1 0 0,0 0 0 0 0,0-1 1 0 0,0 1-1 0 0,0 0 1 0 0,0 0-1 0 0,0-1 1 0 0,0 1-1 0 0,-1 0 0 0 0,1-1 1 0 0,-1 1-1 0 0,1-1 1 0 0,-1 0-1 0 0,0 0 0 0 0,0 1 1 0 0,1-1-1 0 0,-2 0-22 0 0,1 1 30 0 0,-168 109 452 0 0,88-59-434 0 0,53-36-41 0 0,1 2 0 0 0,1 1 0 0 0,1 1 0 0 0,0 1-1 0 0,-5 8-6 0 0,29-27 0 0 0,-1 0 0 0 0,1 0-1 0 0,0 1 1 0 0,0-1 0 0 0,0 0-1 0 0,0 1 1 0 0,0-1 0 0 0,0 1-1 0 0,1 0 1 0 0,-1 0 0 0 0,1-1-1 0 0,0 1 1 0 0,0 0 0 0 0,0 0-1 0 0,0 0 1 0 0,0 0 0 0 0,1 0-1 0 0,0 1 1 0 0,-1-1 0 0 0,1 0-1 0 0,0 0 1 0 0,0 0 0 0 0,1 0-1 0 0,-1 0 1 0 0,1 0 0 0 0,-1 0-1 0 0,1 1 1 0 0,0-2 0 0 0,0 1-1 0 0,0 0 1 0 0,1 0 0 0 0,-1 0-1 0 0,1 0 1 0 0,0-1 0 0 0,-1 1-1 0 0,1-1 1 0 0,0 1-1 0 0,0-1 1 0 0,1 0 0 0 0,-1 0-1 0 0,0 0 1 0 0,1 0 0 0 0,0 0 0 0 0,12 8 85 0 0,1-2 1 0 0,0 1-1 0 0,0-2 0 0 0,1 0 1 0 0,0-1-1 0 0,0-1 0 0 0,1-1 1 0 0,-1 0-1 0 0,1-1 0 0 0,0-1 1 0 0,10 0-86 0 0,16-1 291 0 0,-24 0-169 0 0,-1 0 1 0 0,1-1 0 0 0,-1-1-1 0 0,0-1 1 0 0,1-1 0 0 0,-1-1-1 0 0,0 0 1 0 0,17-7-123 0 0,-35 10-38 0 0,0 0 0 0 0,0 0 1 0 0,0 1-1 0 0,0-1 0 0 0,0 0 0 0 0,0 0 1 0 0,-1 0-1 0 0,1 0 0 0 0,0 0 0 0 0,-1 0 1 0 0,1-1-1 0 0,-1 1 0 0 0,1 0 0 0 0,-1 0 0 0 0,1 0 1 0 0,-1-1-1 0 0,0 1 0 0 0,0 0 0 0 0,1 0 1 0 0,-1-1-1 0 0,0 1 0 0 0,0 0 0 0 0,0 0 1 0 0,-1-1-1 0 0,1 1 0 0 0,0 0 0 0 0,0 0 0 0 0,-1-1 1 0 0,1 1-1 0 0,-1 0 0 0 0,1 0 0 0 0,-1 0 1 0 0,1 0-1 0 0,-1 0 0 0 0,0-1 38 0 0,-14-29-8334 0 0,11 23 1337 0 0,0 3-4272 0 0</inkml:trace>
  <inkml:trace contextRef="#ctx0" brushRef="#br0" timeOffset="617.026">321 104 4297 0 0,'0'0'2110'0'0,"0"0"-733"0"0,0 0-223 0 0,0 0 134 0 0,0 0 281 0 0,0 0 168 0 0,0 0-63 0 0,0 0-208 0 0,0 0-240 0 0,0 0-169 0 0,0 0-149 0 0,0 0-119 0 0,14-17-63 0 0,42-52-58 0 0,-43 52-40 0 0,-13 17-25 0 0,0 0-47 0 0,0 0-65 0 0,0 0-60 0 0,0 0-66 0 0,-6 19-37 0 0,0-1 1 0 0,2 2-1 0 0,0-1 0 0 0,1 0 1 0 0,1 1-1 0 0,1 0 0 0 0,0-1 0 0 0,3 17-328 0 0,-2-20 133 0 0,2 124 182 0 0,-8 178-47 0 0,-50 206-221 0 0,25-306-33 0 0,30-215-19 0 0,1-2-24 0 0,0-1 33 0 0,0 0 0 0 0,0 0-10 0 0,0 0 36 0 0,0 0-41 0 0,0 0-12 0 0,0 0 2 0 0,0 0-10 0 0,0 0 15 0 0,0 0 0 0 0,0 0 20 0 0,0 0 6 0 0,0 0-20 0 0,0 0 0 0 0,0 0-10 0 0,0 0-26 0 0,0 0-19 0 0,0 0-26 0 0,0 0-46 0 0,0 0-102 0 0,0-13-4298 0 0,0 8-6352 0 0,0 1-1484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5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1 641 6249 0 0,'0'0'2358'0'0,"0"0"-241"0"0,0 0-98 0 0,0 0-83 0 0,0 0-178 0 0,0 0-305 0 0,0 0-338 0 0,0 0-305 0 0,0 0-181 0 0,0 0-83 0 0,0 0-111 0 0,0-3-78 0 0,19-123 2853 0 0,-10 100-2947 0 0,0 0-1 0 0,2 1 1 0 0,1 0-1 0 0,1 1 1 0 0,1 0-1 0 0,7-7-262 0 0,125-148 685 0 0,-5 55-272 0 0,-95 97-391 0 0,-42 56-8 0 0,0 1 36 0 0,-2 0 0 0 0,-2 1 1 0 0,-1-1-1 0 0,-1 0 1 0 0,-4 22-51 0 0,-4 72-19 0 0,10-117 9 0 0,-1 1-1 0 0,1-1 1 0 0,0 0-1 0 0,1 0 1 0 0,0 0-1 0 0,0 0 1 0 0,1 0-1 0 0,-1 0 1 0 0,1 0-1 0 0,1 0 1 0 0,0-1-1 0 0,0 1 1 0 0,3 5 10 0 0,-4-11-1 0 0,0 0-1 0 0,0 0 1 0 0,0-1-1 0 0,0 1 1 0 0,0-1 0 0 0,0 1-1 0 0,0-1 1 0 0,0 0-1 0 0,0 0 1 0 0,0 0 0 0 0,0 0-1 0 0,0 0 1 0 0,0 0-1 0 0,0 0 1 0 0,0-1 0 0 0,0 1-1 0 0,0-1 1 0 0,0 0 0 0 0,0 1-1 0 0,0-1 1 0 0,-1 0-1 0 0,1 0 1 0 0,0 0 0 0 0,0 0 1 0 0,134-120-51 0 0,-48 38 105 0 0,134-110-17 0 0,-196 182-55 0 0,-29 38-60 0 0,-39 98 282 0 0,31-101-193 0 0,1 1 0 0 0,2 0 0 0 0,0 1 0 0 0,2 0 0 0 0,1 0 0 0 0,1 0 0 0 0,0 18-11 0 0,3-40-18 0 0,1 0 0 0 0,0-1 0 0 0,-1 1 0 0 0,1 0 0 0 0,1 0-1 0 0,-1 0 1 0 0,1 0 0 0 0,-1-1 0 0 0,1 1 0 0 0,0 0 0 0 0,0 0 0 0 0,1-1 0 0 0,-1 1 0 0 0,1-1 0 0 0,0 1 0 0 0,0-1-1 0 0,0 0 1 0 0,0 0 0 0 0,0 0 0 0 0,1 0 0 0 0,0 0 0 0 0,-1 0 0 0 0,3 1 18 0 0,34-2-6186 0 0,-27-3-3217 0 0,-7 1-2406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55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0 10602 0 0,'0'0'3028'0'0,"0"0"-1380"0"0,0 0-500 0 0,0 0 30 0 0,0 0 75 0 0,0 0-15 0 0,0 0-128 0 0,0 0-209 0 0,0 0-163 0 0,0 0-110 0 0,0 0-82 0 0,0 0-63 0 0,0 0-52 0 0,-32 7-55 0 0,-102 21-45 0 0,64-1 245 0 0,59-21-543 0 0,1 0 1 0 0,1 1-1 0 0,-1 0 1 0 0,1 0-1 0 0,0 1 1 0 0,1 0-1 0 0,0 0 1 0 0,0 1-1 0 0,1 0 0 0 0,0 1 1 0 0,0 0-1 0 0,1 0 1 0 0,0 0-1 0 0,1 0 1 0 0,1 1-1 0 0,-1 0 1 0 0,2 0-1 0 0,-1 0 1 0 0,2 1-1 0 0,-1-1 0 0 0,2 1 1 0 0,-1 0-1 0 0,2-1 1 0 0,-1 9-34 0 0,3-15-1 0 0,-1-1-1 0 0,1 1 1 0 0,0-1 0 0 0,0 1 0 0 0,1-1 0 0 0,-1 0-1 0 0,1 0 1 0 0,0 0 0 0 0,0 0 0 0 0,0 0-1 0 0,1-1 1 0 0,-1 1 0 0 0,1-1 0 0 0,0 0 0 0 0,0 0-1 0 0,0 0 1 0 0,0-1 0 0 0,0 0 0 0 0,0 1 0 0 0,1-1-1 0 0,0-1 1 0 0,-1 1 0 0 0,1-1 0 0 0,0 0 0 0 0,-1 0-1 0 0,1 0 1 0 0,0 0 0 0 0,0-1 0 0 0,0 0 0 0 0,0 0-1 0 0,0 0 1 0 0,3-1 1 0 0,4 1 16 0 0,0 0 1 0 0,0-1-1 0 0,0 0 0 0 0,0-1 0 0 0,0 0 1 0 0,0-1-1 0 0,-1 0 0 0 0,1-1 1 0 0,-1 0-1 0 0,0-1 0 0 0,0 0 0 0 0,0 0 1 0 0,-1-2-1 0 0,0 1 0 0 0,1-2-16 0 0,12-12 64 0 0,-1-1 0 0 0,0-2 0 0 0,-2 0-1 0 0,0-1 1 0 0,-2-1 0 0 0,-1-1 0 0 0,13-25-64 0 0,-26 42 28 0 0,2-1 92 0 0,-8 18-149 0 0,-15 113-114 0 0,17-117 118 0 0,0 0 0 0 0,1 0 1 0 0,-1 0-1 0 0,1 0 0 0 0,0 0 1 0 0,0 0-1 0 0,0 0 0 0 0,0 0 1 0 0,1-1-1 0 0,0 1 0 0 0,-1 0 1 0 0,1-1-1 0 0,1 1 0 0 0,-1-1 1 0 0,0 0-1 0 0,1 0 0 0 0,0 0 1 0 0,0 0-1 0 0,0 0 0 0 0,0 0 1 0 0,0-1-1 0 0,0 1 0 0 0,1-1 1 0 0,-1 0-1 0 0,1 0 0 0 0,0-1 1 0 0,-1 1-1 0 0,3 0 25 0 0,78 10-2752 0 0,-67-15-1722 0 0,-1-3-3511 0 0,-11 4-3759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55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0 302 15867 0 0,'0'0'1937'0'0,"0"0"-474"0"0,0 0-335 0 0,0 0-78 0 0,0 0-84 0 0,0 0-117 0 0,0 0-195 0 0,0 0-239 0 0,0 0-181 0 0,0 0-4 0 0,0 0 68 0 0,0 0 86 0 0,11-1 93 0 0,344-9 1722 0 0,-252 18-2197 0 0,-103-8 44 0 0,0 0 69 0 0,0 0 10 0 0,0 0 41 0 0,-22-22 382 0 0,-138-101-136 0 0,57 21-205 0 0,102 101-230 0 0,0 1 1 0 0,0-1-1 0 0,0 0 1 0 0,1 1-1 0 0,-1-1 1 0 0,0 0-1 0 0,0 0 1 0 0,1 0-1 0 0,-1 0 1 0 0,0 1-1 0 0,1-1 1 0 0,-1 0-1 0 0,1 0 1 0 0,-1 0-1 0 0,1 0 1 0 0,0-1-1 0 0,0 1 1 0 0,-1 0 0 0 0,1 0-1 0 0,0 0 1 0 0,0 0-1 0 0,0 0 1 0 0,0 0-1 0 0,0 0 1 0 0,0 0-1 0 0,0 0 1 0 0,0 0-1 0 0,1-1 1 0 0,-1 1-1 0 0,0 0 1 0 0,1 0-1 0 0,-1 0 1 0 0,0 0-1 0 0,1 0 1 0 0,0 0-1 0 0,-1 0 1 0 0,1 1-1 0 0,-1-1 1 0 0,1 0-1 0 0,0 0 1 0 0,0 0-1 0 0,-1 1 1 0 0,1-1-1 0 0,0 0 1 0 0,0 1-1 0 0,0-1 1 0 0,0 0-1 0 0,0 1 1 0 0,0-1 0 0 0,0 1-1 0 0,0 0 1 0 0,0-1-1 0 0,0 1 1 0 0,0 0-1 0 0,0 0 1 0 0,0-1-1 0 0,1 1 23 0 0,40-3-1794 0 0,-15 2-3528 0 0,-12 0-7058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56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4 910 0 0 0,'0'0'839'0'0,"0"0"604"0"0,0 0 138 0 0,0 0-76 0 0,0 0-54 0 0,0 0 5 0 0,0 0 48 0 0,0 0 45 0 0,0 0-20 0 0,0 0-92 0 0,0 0-122 0 0,2 3 6236 0 0,-2-2-6869 0 0,0-1-69 0 0,0 0-76 0 0,0 0-52 0 0,0 0-78 0 0,49 7 2771 0 0,95 4-2170 0 0,-65 0-609 0 0,-67-10-459 0 0,-20-2-3309 0 0,-1 0-401 0 0,2-1 487 0 0,2 2-3601 0 0,1 0-4563 0 0</inkml:trace>
  <inkml:trace contextRef="#ctx0" brushRef="#br0" timeOffset="327.582">1 1142 11314 0 0,'0'0'2077'0'0,"0"0"-382"0"0,0 0-139 0 0,0 0-13 0 0,0 0-141 0 0,0 0-255 0 0,0 0-335 0 0,0 0-247 0 0,0 0-102 0 0,0 0-37 0 0,0 0 6 0 0,0 0 6 0 0,0 9-21 0 0,1 26 9 0 0,0-34-369 0 0,0 1 1 0 0,-1-1-1 0 0,1 0 0 0 0,0 0 0 0 0,0 1 0 0 0,1-1 0 0 0,-1 0 0 0 0,0 0 1 0 0,0 0-1 0 0,0 0 0 0 0,1 0 0 0 0,-1 0 0 0 0,1 0 0 0 0,-1-1 0 0 0,1 1 1 0 0,-1 0-1 0 0,1-1 0 0 0,-1 1 0 0 0,1-1 0 0 0,-1 0 0 0 0,1 1 0 0 0,-1-1 1 0 0,1 0-1 0 0,0 0 0 0 0,-1 0 0 0 0,1 0 0 0 0,0 0 0 0 0,-1-1 0 0 0,1 1 1 0 0,-1 0-58 0 0,2 0 124 0 0,147-22 1842 0 0,-122 18-1899 0 0,-28 4-85 0 0,0 0-4 0 0,0 0-24 0 0,0 0-27 0 0,0 0-76 0 0,-8 0-3366 0 0,5 0-4936 0 0,1 0-4091 0 0</inkml:trace>
  <inkml:trace contextRef="#ctx0" brushRef="#br0" timeOffset="1606.149">940 700 5713 0 0,'0'0'2378'0'0,"0"0"-400"0"0,0 0-304 0 0,0 0-69 0 0,0 0-7 0 0,0 0-64 0 0,0 0-168 0 0,0 0-255 0 0,0 0-260 0 0,0 0-172 0 0,0 0-83 0 0,2-4-21 0 0,-2 3-235 0 0,8-13-457 0 0,-5 16 3819 0 0,22 60-2034 0 0,-14-24-1496 0 0,-1 0 0 0 0,-2 1 0 0 0,-1 0 0 0 0,-2 0 0 0 0,-2 1-1 0 0,-2 0 1 0 0,-1-1 0 0 0,-3 13-172 0 0,-21 95-12 0 0,-8-66-1332 0 0,32-82-1356 0 0,10-29-5120 0 0,-6 17 1646 0 0,-2 2-3282 0 0</inkml:trace>
  <inkml:trace contextRef="#ctx0" brushRef="#br0" timeOffset="1914.029">621 693 11178 0 0,'0'0'2305'0'0,"0"0"-374"0"0,0 0-195 0 0,0 0-133 0 0,0 0-158 0 0,0 0-194 0 0,0 0-255 0 0,0 0-284 0 0,0 0-265 0 0,0 0-170 0 0,0 0-110 0 0,0 0-43 0 0,0 0-7 0 0,4 4 386 0 0,9 0-178 0 0,1 0 0 0 0,-1 0 1 0 0,1-1-1 0 0,0-1 0 0 0,0 0 0 0 0,0-1 0 0 0,0 0 0 0 0,0-2 1 0 0,11 0-326 0 0,10 0 304 0 0,429-54 527 0 0,-433 61-1961 0 0,-27 3-3005 0 0,-2 5-5327 0 0,-2-6-3113 0 0</inkml:trace>
  <inkml:trace contextRef="#ctx0" brushRef="#br0" timeOffset="2245.7">1470 988 11530 0 0,'0'0'3417'0'0,"0"0"-1560"0"0,0 0-737 0 0,0 0-143 0 0,0 0 28 0 0,0 0 40 0 0,0 0 30 0 0,0 0-85 0 0,0 0-116 0 0,0 0-89 0 0,0 0-133 0 0,0 0-103 0 0,0 0-86 0 0,26-1-44 0 0,121-2 202 0 0,-46 7-646 0 0,-96-2-2271 0 0,-1-1-5092 0 0,-4-1-5177 0 0</inkml:trace>
  <inkml:trace contextRef="#ctx0" brushRef="#br0" timeOffset="4911.599">1959 1381 0 0 0,'0'0'1466'0'0,"0"0"465"0"0,0 0 156 0 0,0 0-24 0 0,0 0-91 0 0,0 0-146 0 0,0 0-152 0 0,0 0-150 0 0,0 0-161 0 0,0 0-155 0 0,0 4-149 0 0,0 9 304 0 0,-1-26 786 0 0,-1-30-412 0 0,11-36-738 0 0,-2 58-897 0 0,2 0 1 0 0,0 0-1 0 0,2 1 0 0 0,0 1 0 0 0,1-1 1 0 0,1 2-1 0 0,0 0 0 0 0,2 0 0 0 0,1 0-102 0 0,1 3 42 0 0,0 1-1 0 0,0 0 0 0 0,2 1 0 0 0,0 1 0 0 0,0 1 0 0 0,1 1 0 0 0,20-8-41 0 0,-38 17 3 0 0,-1 0-1 0 0,1 1 0 0 0,-1-1 0 0 0,1 1 0 0 0,0 0 0 0 0,-1-1 0 0 0,1 1 1 0 0,0 0-1 0 0,-1 0 0 0 0,1 0 0 0 0,0 0 0 0 0,-1 0 0 0 0,1 0 0 0 0,0 1 0 0 0,-1-1 1 0 0,1 0-1 0 0,-1 1 0 0 0,1 0 0 0 0,0-1 0 0 0,-1 1 0 0 0,1 0 0 0 0,-1 0 1 0 0,0-1-1 0 0,1 1 0 0 0,-1 0 0 0 0,0 0 0 0 0,1 1 0 0 0,-1-1 0 0 0,0 0 1 0 0,0 0-1 0 0,0 1 0 0 0,0-1 0 0 0,0 0 0 0 0,0 1 0 0 0,-1-1 0 0 0,1 1 0 0 0,0-1 1 0 0,-1 1-1 0 0,1 0 0 0 0,-1-1 0 0 0,1 1 0 0 0,-1 0 0 0 0,0 0-2 0 0,9 78 317 0 0,-13 40-101 0 0,1 2-298 0 0,25-145 160 0 0,129-167 87 0 0,-131 172-186 0 0,-11 7 24 0 0,1 2 1 0 0,1-1-1 0 0,0 2 1 0 0,0-1-1 0 0,1 2 1 0 0,0-1-1 0 0,0 1 1 0 0,7-1-4 0 0,-18 7-3 0 0,1 1 1 0 0,0-1-1 0 0,-1 1 1 0 0,1 0-1 0 0,0 0 1 0 0,-1 0-1 0 0,1 0 1 0 0,0 0-1 0 0,0 0 1 0 0,-1 1-1 0 0,1-1 1 0 0,0 0-1 0 0,-1 1 1 0 0,1-1 0 0 0,-1 1-1 0 0,1 0 1 0 0,0 0-1 0 0,-1-1 1 0 0,0 1-1 0 0,1 0 1 0 0,-1 0-1 0 0,1 0 1 0 0,-1 1-1 0 0,0-1 1 0 0,0 0-1 0 0,0 0 1 0 0,0 1-1 0 0,0-1 1 0 0,0 0-1 0 0,0 1 1 0 0,0-1-1 0 0,0 1 1 0 0,-1 0-1 0 0,1-1 1 0 0,0 1 0 0 0,-1 1 1 0 0,17 67 45 0 0,-15-60-56 0 0,-1 1-275 0 0,0 0 1 0 0,-1 0-1 0 0,0 0 0 0 0,-1 0 0 0 0,0 0 0 0 0,0 0 0 0 0,-1 0 0 0 0,-1 0 1 0 0,0-1-1 0 0,-2 7 287 0 0,1-2-2638 0 0,3-5-3646 0 0,1-6-4657 0 0</inkml:trace>
  <inkml:trace contextRef="#ctx0" brushRef="#br0" timeOffset="5591.055">3257 940 8682 0 0,'0'0'2771'0'0,"0"0"-952"0"0,0 0-356 0 0,0 0 0 0 0,0 0-48 0 0,0 0-91 0 0,0 0-249 0 0,0 0-244 0 0,0 0-197 0 0,0 0-142 0 0,0 0-82 0 0,-35 12-56 0 0,-111 40-49 0 0,138-50-259 0 0,-1 1 0 0 0,1-1 0 0 0,1 2-1 0 0,-1-1 1 0 0,0 1 0 0 0,1 0 0 0 0,0 0-1 0 0,0 1 1 0 0,0 0 0 0 0,1 1 0 0 0,-1-1-1 0 0,-4 7-45 0 0,-5 5 83 0 0,4-6-91 0 0,1 0 0 0 0,0 1 0 0 0,1 1 0 0 0,0 0 0 0 0,1 0 0 0 0,1 1 0 0 0,0 0 0 0 0,0 1 0 0 0,2 0 0 0 0,0 0 0 0 0,0 0 0 0 0,1 1 0 0 0,1 0 0 0 0,1 0 0 0 0,1 0 0 0 0,-1 12 8 0 0,4-24 5 0 0,0-1-1 0 0,0 1 1 0 0,0-1-1 0 0,1 1 1 0 0,0-1-1 0 0,0 0 1 0 0,0 1-1 0 0,0-1 1 0 0,0 0-1 0 0,1 0 1 0 0,-1 0-1 0 0,1-1 1 0 0,0 1-1 0 0,-1-1 1 0 0,2 1-1 0 0,-1-1 1 0 0,0 0-1 0 0,0 0 1 0 0,0 0-1 0 0,1-1 1 0 0,-1 1-1 0 0,1-1 1 0 0,0 0-1 0 0,-1 0 1 0 0,1 0-1 0 0,0 0 1 0 0,-1-1-1 0 0,1 0 1 0 0,0 1-1 0 0,0-1 1 0 0,0 0-1 0 0,-1-1 1 0 0,1 1-1 0 0,0-1 1 0 0,0 0 0 0 0,-1 0-1 0 0,1 0 1 0 0,0 0-1 0 0,-1-1 1 0 0,0 1-1 0 0,1-1 1 0 0,-1 0-1 0 0,0 0 1 0 0,0 0-1 0 0,3-3-4 0 0,15-6 156 0 0,0-2-1 0 0,-1 0 0 0 0,-1-1 1 0 0,-1-1-1 0 0,0-1 1 0 0,0 0-1 0 0,-2-1 1 0 0,0-1-1 0 0,7-12-155 0 0,73-94 784 0 0,-93 120-772 0 0,1 1 0 0 0,-1 0-1 0 0,1 0 1 0 0,0 0 0 0 0,0 1 0 0 0,0-1-1 0 0,1 1 1 0 0,-1 0 0 0 0,0 0 0 0 0,1 1-1 0 0,0-1 1 0 0,-1 1 0 0 0,1 0 0 0 0,0 0-1 0 0,3 0-11 0 0,-6 3 10 0 0,0 0 0 0 0,0 0 0 0 0,-1 0 0 0 0,1 1 0 0 0,0-1-1 0 0,-1 0 1 0 0,0 1 0 0 0,1-1 0 0 0,-1 1 0 0 0,0-1 0 0 0,0 1 0 0 0,0-1 0 0 0,-1 1-1 0 0,1 0 1 0 0,-1-1 0 0 0,1 1 0 0 0,-1 0 0 0 0,0 0 0 0 0,0-1 0 0 0,0 2-10 0 0,2 64 118 0 0,-2-1 1 0 0,-4 1-1 0 0,-10 55-118 0 0,8-67-41 0 0,2-13 43 0 0,-2-1 1 0 0,-2 1-1 0 0,-2-2 0 0 0,-1 1 0 0 0,-7 11-2 0 0,13-43-5 0 0,-1 0 0 0 0,0 0-1 0 0,0-1 1 0 0,-1 0 0 0 0,0 0 0 0 0,0-1 0 0 0,-1 0-1 0 0,-1 0 1 0 0,1-1 0 0 0,-1 0 0 0 0,0 0 0 0 0,0-1 0 0 0,-1 0-1 0 0,0-1 1 0 0,0 0 0 0 0,-1-1 0 0 0,1 0 0 0 0,-1 0-1 0 0,0-1 1 0 0,0-1 0 0 0,0 0 0 0 0,0 0 0 0 0,0-1-1 0 0,0 0 1 0 0,-1-1 0 0 0,1-1 0 0 0,0 1 0 0 0,-2-2 5 0 0,10 1 4 0 0,0-1 1 0 0,0 0 0 0 0,0 0 0 0 0,1 0 0 0 0,-1 0 0 0 0,0 0-1 0 0,1 0 1 0 0,0-1 0 0 0,-1 1 0 0 0,1-1 0 0 0,0 1 0 0 0,0-1-1 0 0,0 0 1 0 0,1 0 0 0 0,-1 0 0 0 0,1 0 0 0 0,-1 0 0 0 0,1 0-1 0 0,0-1 1 0 0,0 1 0 0 0,1 0 0 0 0,-1-1 0 0 0,1 1 0 0 0,-1 0 0 0 0,1-1-1 0 0,0 1 1 0 0,0 0 0 0 0,1-1 0 0 0,-1 1 0 0 0,1 0 0 0 0,0-1-1 0 0,-1 1 1 0 0,2 0 0 0 0,-1 0 0 0 0,0-1 0 0 0,0 1 0 0 0,1 0-1 0 0,0 0 1 0 0,0 1 0 0 0,0-1-5 0 0,16-24 34 0 0,1 2 1 0 0,1 0-1 0 0,1 1 1 0 0,1 1-1 0 0,1 1 0 0 0,2 1 1 0 0,0 1-1 0 0,24-14-34 0 0,-29 19 33 0 0,139-77 11 0 0,-130 82-1246 0 0,-17 9-7551 0 0,-12 1-3318 0 0</inkml:trace>
  <inkml:trace contextRef="#ctx0" brushRef="#br0" timeOffset="5993.196">3817 1013 4481 0 0,'0'0'4497'0'0,"0"0"-1706"0"0,0 0-601 0 0,0 0-172 0 0,0 0-263 0 0,0 0-270 0 0,0 0-312 0 0,0 0-234 0 0,0 0-137 0 0,0 0-93 0 0,0 0-56 0 0,0 0-84 0 0,0 0-92 0 0,-3-3-100 0 0,2 2-339 0 0,0 0 0 0 0,0 0-1 0 0,0-1 1 0 0,0 1 0 0 0,0 0 0 0 0,-1 0 0 0 0,1 0-1 0 0,0 1 1 0 0,-1-1 0 0 0,1 0 0 0 0,-1 0 0 0 0,1 1 0 0 0,-1-1-1 0 0,1 1 1 0 0,-1 0 0 0 0,0-1 0 0 0,1 1 0 0 0,-1 0-1 0 0,1 0 1 0 0,-1 0 0 0 0,0 0 0 0 0,1 0 0 0 0,-1 0-1 0 0,1 0 1 0 0,-1 0 0 0 0,0 1 0 0 0,1-1 0 0 0,-1 1-1 0 0,1-1 1 0 0,-1 1 0 0 0,1 0 0 0 0,-1 0 0 0 0,1-1 0 0 0,0 1-1 0 0,-1 0 1 0 0,1 0 0 0 0,-1 1-38 0 0,-7 6 25 0 0,0 1-1 0 0,0 0 1 0 0,0 1 0 0 0,2 0 0 0 0,-1 0 0 0 0,1 1-1 0 0,0 0 1 0 0,1 0 0 0 0,1 0 0 0 0,0 1-1 0 0,0 0 1 0 0,1 0 0 0 0,1 0 0 0 0,0 1-1 0 0,0-1 1 0 0,1 1 0 0 0,1-1 0 0 0,0 1 0 0 0,1 0-1 0 0,0-1 1 0 0,1 2-25 0 0,1-7-40 0 0,0 0 0 0 0,0 0 0 0 0,1-1 0 0 0,-1 1 0 0 0,2 0 0 0 0,-1-1 0 0 0,1 0-1 0 0,0 0 1 0 0,0 0 0 0 0,0 0 0 0 0,1-1 0 0 0,0 1 0 0 0,0-1 0 0 0,1-1 0 0 0,-1 1 0 0 0,1-1 0 0 0,0 0 0 0 0,0 0 0 0 0,1 0 0 0 0,-1-1-1 0 0,1 0 1 0 0,0 0 0 0 0,-1-1 0 0 0,1 0 0 0 0,0 0 0 0 0,0-1 0 0 0,1 0 0 0 0,-1 0 0 0 0,0 0 0 0 0,0-1 0 0 0,1 0 0 0 0,-1 0 0 0 0,0-1 0 0 0,0 0-1 0 0,0-1 1 0 0,0 1 0 0 0,0-1 0 0 0,0-1 0 0 0,0 1 0 0 0,6-4 40 0 0,16-14-2793 0 0,-10 5-5060 0 0,-9 7-4068 0 0</inkml:trace>
  <inkml:trace contextRef="#ctx0" brushRef="#br0" timeOffset="6263.515">4130 1010 9514 0 0,'0'0'2937'0'0,"0"0"-1144"0"0,0 0-478 0 0,0 0-18 0 0,0 0-58 0 0,0 0-134 0 0,0 0-206 0 0,0 0-222 0 0,0 0-140 0 0,0 0-116 0 0,-17 35-85 0 0,-50 109-53 0 0,41-55 110 0 0,27-70-314 0 0,-1-16-66 0 0,0-1 0 0 0,0 1 0 0 0,0 0-1 0 0,0 0 1 0 0,1 0 0 0 0,-1 0 0 0 0,1-1 0 0 0,0 1 0 0 0,-1 0 0 0 0,1 0 0 0 0,0-1-1 0 0,1 1 1 0 0,-1-1 0 0 0,0 1 0 0 0,1-1 0 0 0,0 1 0 0 0,-1-1 0 0 0,1 0 0 0 0,0 0-1 0 0,0 0 1 0 0,0 0 0 0 0,0 0 0 0 0,1 0 0 0 0,-1-1 0 0 0,0 1 0 0 0,1-1 0 0 0,-1 1-1 0 0,1-1 1 0 0,0 0 0 0 0,-1 0 0 0 0,1 0 0 0 0,0-1 0 0 0,0 1 0 0 0,-1 0 0 0 0,4-1-13 0 0,4 1 116 0 0,1 0 0 0 0,-1-1 0 0 0,1-1 0 0 0,-1 0 0 0 0,0 0 0 0 0,1-1 0 0 0,-1 0 0 0 0,0-1 0 0 0,0 0 0 0 0,0-1 0 0 0,-1 0 0 0 0,1 0-1 0 0,-1-1 1 0 0,0 0 0 0 0,0-1 0 0 0,0 0 0 0 0,-1 0 0 0 0,0-1 0 0 0,0 0 0 0 0,-1 0 0 0 0,0-1 0 0 0,0 0 0 0 0,-1 0 0 0 0,0-1 0 0 0,0 0 0 0 0,-1 0 0 0 0,0 0 0 0 0,-1-1 0 0 0,0 1 0 0 0,0-1 0 0 0,-1 0 0 0 0,-1 0 0 0 0,1 0 0 0 0,-2-1 0 0 0,1 1 0 0 0,-1 0 0 0 0,-1-10-116 0 0,0 16-14 0 0,0 0 0 0 0,0 0 1 0 0,-1 0-1 0 0,1 0 0 0 0,-1 0 0 0 0,0 0 0 0 0,0 0 0 0 0,-1 1 0 0 0,1-1 0 0 0,-1 0 0 0 0,0 1 0 0 0,1-1 0 0 0,-2 1 1 0 0,1 0-1 0 0,0-1 0 0 0,-1 1 0 0 0,1 0 0 0 0,-1 0 0 0 0,0 1 0 0 0,0-1 0 0 0,0 1 0 0 0,0-1 0 0 0,-1 1 0 0 0,1 0 1 0 0,-1 0-1 0 0,1 0 0 0 0,-1 1 0 0 0,0-1 0 0 0,1 1 0 0 0,-1 0 0 0 0,0 0 0 0 0,0 1 0 0 0,0-1 0 0 0,0 1 0 0 0,-1-1 14 0 0,-55 6-2012 0 0,41 0-1812 0 0,0 2-4556 0 0,9-6-4012 0 0</inkml:trace>
  <inkml:trace contextRef="#ctx0" brushRef="#br0" timeOffset="6679.78">4769 947 13059 0 0,'0'0'1887'0'0,"0"0"-602"0"0,0 0-188 0 0,0 0 139 0 0,0 0 104 0 0,0 0 10 0 0,0 0-151 0 0,0 0-331 0 0,0 0-313 0 0,0 0-240 0 0,0 0-134 0 0,0 0-32 0 0,-11 8-17 0 0,-85 61 228 0 0,12 1-69 0 0,84-69-291 0 0,-1 0 0 0 0,0 0-1 0 0,1 1 1 0 0,-1-1 0 0 0,1 0-1 0 0,-1 0 1 0 0,1 0 0 0 0,0 1 0 0 0,-1-1-1 0 0,1 0 1 0 0,0 0 0 0 0,0 1-1 0 0,0-1 1 0 0,0 0 0 0 0,0 0 0 0 0,0 1-1 0 0,0-1 1 0 0,0 0 0 0 0,0 0 0 0 0,1 1-1 0 0,-1-1 1 0 0,0 0 0 0 0,1 0-1 0 0,-1 0 1 0 0,1 1 0 0 0,0-1 0 0 0,-1 0-1 0 0,1 0 1 0 0,0 0 0 0 0,0 0 0 0 0,-1 0-1 0 0,1 0 1 0 0,0 0 0 0 0,0-1-1 0 0,0 1 1 0 0,0 0 0 0 0,0 0 0 0 0,0-1-1 0 0,1 1 1 0 0,0 0 0 0 0,47 21-1 0 0,-43-21 42 0 0,0 1-1 0 0,-1 0 1 0 0,1 1-1 0 0,-1-1 1 0 0,1 1-1 0 0,-1 0 1 0 0,0 1 0 0 0,0-1-1 0 0,0 1 1 0 0,0 0-1 0 0,-1 0 1 0 0,0 1-1 0 0,1-1 1 0 0,-2 1 0 0 0,1 0-1 0 0,0 0 1 0 0,-1 0-1 0 0,0 1 1 0 0,0-1-1 0 0,-1 1 1 0 0,0-1 0 0 0,0 1-1 0 0,0 0 1 0 0,0 0-1 0 0,-1 0 1 0 0,0 0-1 0 0,0 0 1 0 0,-1 0 0 0 0,0 0-1 0 0,0 1 1 0 0,0-1-1 0 0,-1 0 1 0 0,0 0-1 0 0,0 0 1 0 0,0 0-1 0 0,-1 0 1 0 0,0 0 0 0 0,0-1-1 0 0,0 1 1 0 0,-1-1-1 0 0,0 1 1 0 0,0-1-1 0 0,-1 1-40 0 0,-2 0-86 0 0,1 0 0 0 0,-2-1-1 0 0,1 0 1 0 0,0 0-1 0 0,-1 0 1 0 0,0-1-1 0 0,0 0 1 0 0,0 0-1 0 0,-1-1 1 0 0,1 0 0 0 0,-1 0-1 0 0,0-1 1 0 0,0 0-1 0 0,0 0 1 0 0,0-1-1 0 0,0 0 1 0 0,0 0-1 0 0,0-1 1 0 0,0 0 0 0 0,0 0-1 0 0,-1-1 1 0 0,-2-1 86 0 0,-18-9-3152 0 0,21 4-520 0 0,2 1-3646 0 0,2 1-3675 0 0</inkml:trace>
  <inkml:trace contextRef="#ctx0" brushRef="#br0" timeOffset="7066.553">5155 884 9546 0 0,'0'0'2641'0'0,"0"0"-492"0"0,0 0-164 0 0,0 0-71 0 0,0 0-278 0 0,0 0-420 0 0,0 0-358 0 0,0 0-225 0 0,0 0-127 0 0,0 0-98 0 0,0 0-64 0 0,0 0-54 0 0,0 0-39 0 0,-21 18-28 0 0,-68 57-35 0 0,29-4 81 0 0,52-54-230 0 0,3-11-41 0 0,1 1-1 0 0,0 0 1 0 0,0 0-1 0 0,1 0 1 0 0,0 1-1 0 0,0-1 1 0 0,1 1-1 0 0,0 0 1 0 0,0-1-1 0 0,1 1 1 0 0,0 0 0 0 0,0 0-1 0 0,1 0 1 0 0,0 0-1 0 0,0 0 1 0 0,1 0-1 0 0,0 0 1 0 0,0 0-1 0 0,1 0 1 0 0,0-1-1 0 0,0 1 1 0 0,1-1-1 0 0,0 1 1 0 0,1-1 0 0 0,-1 0-1 0 0,1 0 1 0 0,1 0-1 0 0,-1-1 1 0 0,1 1-1 0 0,0-1 1 0 0,1 0-1 0 0,2 2 3 0 0,5-3 137 0 0,0-1-1 0 0,1 0 1 0 0,-1-1-1 0 0,1 0 1 0 0,0-1-1 0 0,0-1 1 0 0,0 0-1 0 0,0-1 1 0 0,0 0-1 0 0,0-1 1 0 0,0-1-1 0 0,-1 0 1 0 0,1-1-1 0 0,0-1 0 0 0,-1 0 1 0 0,0 0-1 0 0,0-1 1 0 0,0-1-1 0 0,-1 0 1 0 0,0-1-1 0 0,7-5-136 0 0,5-5 149 0 0,-1-2 0 0 0,-1 0 0 0 0,-1-1-1 0 0,-1-1 1 0 0,-1 0 0 0 0,0-2 0 0 0,-2 0-1 0 0,0-2 1 0 0,-2 1 0 0 0,-1-2 0 0 0,5-13-149 0 0,-16 36-9 0 0,-1 0 0 0 0,1 0 1 0 0,-1 0-1 0 0,1 0 0 0 0,-1-1 1 0 0,0 1-1 0 0,-1-1 1 0 0,1 1-1 0 0,-1-1 0 0 0,1 0 1 0 0,-1 0-1 0 0,0 0 0 0 0,0 1 1 0 0,-1-1-1 0 0,1 0 0 0 0,-1 0 1 0 0,0 0-1 0 0,0 0 1 0 0,0 0-1 0 0,-1 0 0 0 0,1 0 1 0 0,-1 0-1 0 0,0 0 0 0 0,0 0 1 0 0,0 1-1 0 0,-1-1 1 0 0,1 0-1 0 0,-1 1 0 0 0,0-1 1 0 0,0 1-1 0 0,0 0 0 0 0,-1-1 1 0 0,1 1-1 0 0,-1 0 0 0 0,1 0 1 0 0,-1 1-1 0 0,0-1 1 0 0,0 0-1 0 0,0 1 0 0 0,-3-1 9 0 0,-6 0-178 0 0,0 0 1 0 0,0 1-1 0 0,0 1 0 0 0,0 0 0 0 0,-1 1 1 0 0,1 0-1 0 0,0 1 0 0 0,0 1 0 0 0,-1-1 0 0 0,1 2 1 0 0,1 0-1 0 0,-1 0 0 0 0,0 1 0 0 0,1 1 0 0 0,-6 2 178 0 0,-62 29-8250 0 0,51-23 2204 0 0,5-1-6165 0 0</inkml:trace>
  <inkml:trace contextRef="#ctx0" brushRef="#br0" timeOffset="7395.644">4973 1179 15059 0 0,'0'0'2862'0'0,"0"0"-659"0"0,0 0-357 0 0,0 0-254 0 0,0 0-257 0 0,0 0-258 0 0,34-22-239 0 0,104-65-193 0 0,-64 42 543 0 0,-73 44-1171 0 0,0 0 0 0 0,0 0 0 0 0,1 1 0 0 0,-1-1 0 0 0,0 0 0 0 0,1 1 0 0 0,-1-1 0 0 0,0 0 0 0 0,1 1 0 0 0,-1 0 0 0 0,1-1 0 0 0,-1 1 0 0 0,1 0 0 0 0,-1 0 0 0 0,1 0-1 0 0,-1 0 1 0 0,1 0 0 0 0,-1 0 0 0 0,1 0 0 0 0,-1 1 0 0 0,0-1 0 0 0,1 0 0 0 0,-1 1 0 0 0,1-1 0 0 0,-1 1 0 0 0,0 0 0 0 0,1-1 0 0 0,-1 1 0 0 0,0 0 0 0 0,0 0 0 0 0,1 0 0 0 0,-1 0 0 0 0,0 0 0 0 0,0 0 0 0 0,0 0 0 0 0,0 0 0 0 0,0 0 0 0 0,-1 1 0 0 0,1-1 0 0 0,0 0 0 0 0,0 0 0 0 0,-1 1 0 0 0,1-1 0 0 0,-1 1 0 0 0,1-1-17 0 0,3 6 13 0 0,0 0 1 0 0,1 0-1 0 0,0 0 1 0 0,0-1-1 0 0,1 0 1 0 0,0 0-1 0 0,0 0 1 0 0,0-1-1 0 0,1 1 1 0 0,0-2-1 0 0,0 1 1 0 0,0-1-1 0 0,0 0 1 0 0,1 0 0 0 0,-1-1-1 0 0,1 0 1 0 0,0-1-1 0 0,0 0 1 0 0,0 0-1 0 0,1 0 1 0 0,-1-1-1 0 0,0 0 1 0 0,0-1-1 0 0,4 0-13 0 0,3 0-47 0 0,-13 1 42 0 0,0 0-1 0 0,0 0 1 0 0,0-1-1 0 0,0 1 1 0 0,0-1-1 0 0,0 0 1 0 0,0 1-1 0 0,0-1 1 0 0,0 0-1 0 0,0 0 1 0 0,0-1-1 0 0,0 1 1 0 0,0 0-1 0 0,0-1 0 0 0,0 1 1 0 0,0-1-1 0 0,0 1 1 0 0,0-1-1 0 0,0 0 1 0 0,0 0-1 0 0,-1 0 1 0 0,1 0-1 0 0,0 0 1 0 0,-1 0-1 0 0,1-1 1 0 0,-1 1-1 0 0,1 0 1 0 0,-1-1-1 0 0,1 1 1 0 0,-1-1-1 0 0,0 0 1 0 0,0 1-1 0 0,0-1 0 0 0,0 0 1 0 0,0 0-1 0 0,0 0 1 0 0,0 1-1 0 0,-1-1 1 0 0,1 0-1 0 0,-1 0 1 0 0,1 0-1 0 0,-1-1 6 0 0,-2-5-2217 0 0,-4 5-2641 0 0,5 3 3222 0 0,-3-3-10857 0 0</inkml:trace>
  <inkml:trace contextRef="#ctx0" brushRef="#br0" timeOffset="9529.442">5568 461 0 0 0,'0'0'912'0'0,"0"0"292"0"0,0 0 73 0 0,0 0-80 0 0,0 0-107 0 0,0 0-87 0 0,0 0-10 0 0,0 0 2 0 0,10-12-43 0 0,31-37-30 0 0,-41 48-795 0 0,1 0-1 0 0,-1 0 1 0 0,1 0 0 0 0,-1 1-1 0 0,1-1 1 0 0,0 0 0 0 0,-1 0-1 0 0,1 1 1 0 0,0-1 0 0 0,-1 0-1 0 0,1 1 1 0 0,0-1 0 0 0,0 1-1 0 0,0-1 1 0 0,0 1 0 0 0,-1 0-1 0 0,1-1 1 0 0,0 1 0 0 0,0 0-1 0 0,0-1 1 0 0,0 1 0 0 0,0 0-1 0 0,0 0 1 0 0,0 0 0 0 0,0 0-1 0 0,0 0 1 0 0,0 0 0 0 0,0 0-1 0 0,0 0 1 0 0,0 1 0 0 0,0-1-1 0 0,-1 0 1 0 0,1 0 0 0 0,0 1-1 0 0,0-1 1 0 0,0 0 0 0 0,0 1-1 0 0,0-1 1 0 0,-1 1 0 0 0,1 0-1 0 0,0-1 1 0 0,0 1 0 0 0,-1-1-1 0 0,1 1 1 0 0,0 0 0 0 0,-1 0-1 0 0,1-1 1 0 0,-1 1 0 0 0,1 0-1 0 0,-1 0 1 0 0,1 0 0 0 0,-1 0-1 0 0,0 0 1 0 0,1-1 0 0 0,-1 1 0 0 0,0 0-1 0 0,0 0 1 0 0,1 0 0 0 0,-1 0-1 0 0,0 0 1 0 0,0 1-127 0 0,1 1-188 0 0,157 325 4830 0 0,-135-273-4476 0 0,-3 2-1 0 0,-2 0 1 0 0,-2 1-1 0 0,-3 1 1 0 0,-3 0 0 0 0,-2 1-1 0 0,-2 13-165 0 0,-7-61-29 0 0,0 0 0 0 0,0 0 0 0 0,-1 0 0 0 0,-1 0-1 0 0,0 0 1 0 0,0-1 0 0 0,-1 1 0 0 0,-1-1 0 0 0,0 0 0 0 0,-1 0 0 0 0,0-1-1 0 0,0 0 1 0 0,-1 0 0 0 0,0 0 0 0 0,-1-1 0 0 0,0 0 0 0 0,-1 0-1 0 0,0-1 1 0 0,0 0 0 0 0,-7 4 29 0 0,-138 71-6473 0 0,128-73 685 0 0,8-2-5133 0 0</inkml:trace>
  <inkml:trace contextRef="#ctx0" brushRef="#br0" timeOffset="10358.494">770 277 0 0 0,'0'0'1311'0'0,"0"0"324"0"0,0 0 240 0 0,0 0 32 0 0,0 0-137 0 0,0 0-226 0 0,0 0-228 0 0,0 0-166 0 0,0 0-92 0 0,0 0-33 0 0,2 7 4906 0 0,-59 31-4684 0 0,35-16-1072 0 0,0 1 0 0 0,2 1-1 0 0,1 1 1 0 0,1 0 0 0 0,1 1 0 0 0,2 1 0 0 0,0 1 0 0 0,2 0 0 0 0,1 1 0 0 0,1 0 0 0 0,1 1 0 0 0,2 0 0 0 0,1 0 0 0 0,2 1 0 0 0,0 0-1 0 0,3 0 1 0 0,0 0 0 0 0,2 14-175 0 0,13 139 475 0 0,-6-154-408 0 0,1-1 0 0 0,1 1 0 0 0,1-2 0 0 0,2 1 0 0 0,0-1 0 0 0,2-1 1 0 0,2-1-1 0 0,0 0 0 0 0,1-1 0 0 0,2 0 0 0 0,0-2 0 0 0,2 0 0 0 0,1-1 0 0 0,4 3-67 0 0,0-3 73 0 0,1 0-1 0 0,1-2 1 0 0,0-1 0 0 0,2-1-1 0 0,0-1 1 0 0,16 5-73 0 0,-14-18-11 0 0,-32-4-18 0 0,0 0-31 0 0,0 0-40 0 0,0 0-187 0 0,-10-14-8471 0 0,7 6-3467 0 0</inkml:trace>
  <inkml:trace contextRef="#ctx0" brushRef="#br0" timeOffset="12741.561">6103 925 0 0 0,'0'0'643'0'0,"0"0"344"0"0,0 0 14 0 0,0 0-21 0 0,0 0-7 0 0,0 0-45 0 0,1 9 72 0 0,3 25 8 0 0,29 7 5152 0 0,-27-37-5480 0 0,3 0-181 0 0,1 0 1 0 0,-1-1-1 0 0,1 0 0 0 0,0 0 0 0 0,0-1 0 0 0,0 0 0 0 0,0-1 0 0 0,0 0 0 0 0,0-1 0 0 0,1 0 0 0 0,-1-1 0 0 0,0 0 0 0 0,0 0 0 0 0,1-1-499 0 0,-1 0 130 0 0,1-1 0 0 0,-1 0 0 0 0,1-1 0 0 0,-1 0-1 0 0,0 0 1 0 0,0-1 0 0 0,-1-1 0 0 0,1 1 0 0 0,-1-2-1 0 0,-1 1 1 0 0,1-1 0 0 0,-1-1 0 0 0,0 1 0 0 0,-1-1 0 0 0,0-1-1 0 0,0 1 1 0 0,-1-1 0 0 0,0 0 0 0 0,0-1 0 0 0,-1 1 0 0 0,0-1-1 0 0,-1 0 1 0 0,1-3-130 0 0,-4 9 16 0 0,1-1-1 0 0,-1 0 1 0 0,0 0-1 0 0,-1 0 1 0 0,1 0-1 0 0,-1 0 0 0 0,0 0 1 0 0,0 0-1 0 0,-1 1 1 0 0,1-1-1 0 0,-1 0 1 0 0,0 0-1 0 0,0 0 1 0 0,-1 0-1 0 0,0 1 1 0 0,1-1-1 0 0,-1 1 1 0 0,-1-1-1 0 0,1 1 1 0 0,-1 0-1 0 0,0 0 1 0 0,0 0-1 0 0,0 0 0 0 0,0 0 1 0 0,-1 1-1 0 0,1-1 1 0 0,-1 1-1 0 0,0 0 1 0 0,0 0-1 0 0,0 1 1 0 0,-1-1-1 0 0,1 1 1 0 0,0 0-1 0 0,-1 0 1 0 0,0 0-1 0 0,1 0 1 0 0,-1 1-1 0 0,0 0 1 0 0,0 0-1 0 0,-4 0-15 0 0,-1 1-20 0 0,1 1-1 0 0,0 0 1 0 0,0 1 0 0 0,0 0-1 0 0,0 0 1 0 0,0 0-1 0 0,0 2 1 0 0,1-1 0 0 0,-1 1-1 0 0,1 0 1 0 0,0 0 0 0 0,0 1-1 0 0,0 1 1 0 0,1-1 0 0 0,-2 2 20 0 0,-4 3 9 0 0,1-1 0 0 0,0 2 0 0 0,0 0 0 0 0,1 0 1 0 0,0 1-1 0 0,1 1 0 0 0,1-1 0 0 0,0 2 1 0 0,0-1-1 0 0,2 1 0 0 0,0 0 0 0 0,0 1 0 0 0,1 0 1 0 0,1 0-1 0 0,0 0 0 0 0,1 1 0 0 0,1-1 1 0 0,1 1-1 0 0,0 0 0 0 0,1 0 0 0 0,0 0 0 0 0,1 0 1 0 0,2 7-10 0 0,2-11 70 0 0,0 0 1 0 0,0-1 0 0 0,1 1 0 0 0,1-1-1 0 0,0 0 1 0 0,0 0 0 0 0,1-1 0 0 0,1 1-1 0 0,-1-2 1 0 0,2 1 0 0 0,-1-1 0 0 0,1 0-1 0 0,1-1 1 0 0,0 0 0 0 0,0-1 0 0 0,0 0-1 0 0,1 0 1 0 0,0-1 0 0 0,0 0 0 0 0,10 2-71 0 0,-12-3 26 0 0,0 0 1 0 0,0-2 0 0 0,1 1 0 0 0,-1-1 0 0 0,1 0-1 0 0,0-1 1 0 0,-1 0 0 0 0,1-1 0 0 0,0 0 0 0 0,2 0-27 0 0,2-12-1660 0 0,-13 6-2338 0 0,-1-1-4898 0 0,0 6-2916 0 0</inkml:trace>
  <inkml:trace contextRef="#ctx0" brushRef="#br0" timeOffset="13232.239">6505 1260 9922 0 0,'0'0'2233'0'0,"0"0"-561"0"0,0 0-325 0 0,0 0-85 0 0,0 0-101 0 0,0 0-173 0 0,0 0-202 0 0,0 0-194 0 0,0 0-152 0 0,0 0-109 0 0,0 0-81 0 0,0 0-36 0 0,0 0-34 0 0,-25 25-17 0 0,-75 75-5 0 0,54-38 370 0 0,165-172 2429 0 0,-14 5-2436 0 0,-78 82-436 0 0,-25 56-255 0 0,-2-26 176 0 0,0 0 0 0 0,0 0 0 0 0,0-1 0 0 0,1 1 0 0 0,0 0 0 0 0,0 0-1 0 0,0-1 1 0 0,1 1 0 0 0,0-1 0 0 0,1 1 0 0 0,-1-1 0 0 0,1 0 0 0 0,0 0 0 0 0,1 0 0 0 0,-1 0 0 0 0,1 0 0 0 0,1-1-1 0 0,-1 0 1 0 0,1 0 0 0 0,0 0 0 0 0,0 0 0 0 0,0-1 0 0 0,0 0 0 0 0,1 0 0 0 0,0 0 0 0 0,0-1 0 0 0,0 0 0 0 0,2 1-6 0 0,-3-4 40 0 0,0 0 1 0 0,0-1 0 0 0,1 0 0 0 0,-1 1 0 0 0,0-2 0 0 0,0 1 0 0 0,0-1 0 0 0,-1 1-1 0 0,1-1 1 0 0,0-1 0 0 0,-1 1 0 0 0,1-1 0 0 0,-1 1 0 0 0,0-1 0 0 0,1-1-1 0 0,-1 1 1 0 0,-1-1 0 0 0,1 1 0 0 0,-1-1 0 0 0,1 0 0 0 0,-1 0 0 0 0,0 0 0 0 0,0-1-1 0 0,-1 1 1 0 0,0-1 0 0 0,1 0 0 0 0,-1 1 0 0 0,-1-1 0 0 0,1 0 0 0 0,-1 0 0 0 0,0 0-1 0 0,0 0 1 0 0,0-1 0 0 0,-1 1 0 0 0,0 0 0 0 0,0 0 0 0 0,0-2-41 0 0,-11-63-3737 0 0,6 61 2077 0 0,3 3-661 0 0,-1 0-3503 0 0,0 2-6124 0 0</inkml:trace>
  <inkml:trace contextRef="#ctx0" brushRef="#br0" timeOffset="13751.699">6206 262 2032 0 0,'0'0'4212'0'0,"0"0"-2141"0"0,0 0-657 0 0,0 0 71 0 0,0 0 97 0 0,0 0-40 0 0,0 0-205 0 0,0 0-338 0 0,0 0-289 0 0,0 0-161 0 0,0 0-3 0 0,0 0 90 0 0,0 0 80 0 0,3-5 13 0 0,101-104 3788 0 0,39-38-3098 0 0,-141 147-1419 0 0,0 1 0 0 0,-1-1 0 0 0,1 1 0 0 0,0-1 1 0 0,-1 1-1 0 0,1 0 0 0 0,-1 0 0 0 0,1 0 0 0 0,-1 0 0 0 0,1 0 0 0 0,-1 0 0 0 0,1 0 0 0 0,-1 0 0 0 0,0 0 0 0 0,0 1 0 0 0,0-1 0 0 0,0 0 0 0 0,0 1 0 0 0,0-1 0 0 0,0 1 0 0 0,0 0 0 0 0,0-1 0 0 0,-1 1 0 0 0,1 0 0 0 0,-1-1 0 0 0,1 1 0 0 0,-1 0 0 0 0,0-1 0 0 0,1 2 0 0 0,-1-3 1 0 0,22 62 116 0 0,-15-38-31 0 0,2 0-1 0 0,0-1 1 0 0,1 0 0 0 0,1 0 0 0 0,2-1 0 0 0,0-1 0 0 0,1 0 0 0 0,8 7-86 0 0,-9-12-727 0 0,28 13-8419 0 0,-35-29-3010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6:13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0 395 0 0 0,'0'0'184'0'0,"0"0"247"0"0,0 0 168 0 0,0 0 127 0 0,0 0 135 0 0,0 0 184 0 0,0 0 222 0 0,0 0 233 0 0,0 0 198 0 0,0 0 82 0 0,0 0-31 0 0,0 0-107 0 0,3 6 9733 0 0,-1-4-10601 0 0,-1-2-591 0 0,-1 0-27 0 0,0 0 6 0 0,0 0-2 0 0,0 0-12 0 0,0 0-21 0 0,39 3 1823 0 0,131-32-1489 0 0,-77 7-279 0 0,70-15 103 0 0,-163 37-278 0 0,0 0-7 0 0,0 0 16 0 0,0 0-3 0 0,0 0 7 0 0,0 0 0 0 0,0 0 5 0 0,-33 4-3152 0 0,-7-5-944 0 0,15-3-6002 0 0,20 1-1498 0 0</inkml:trace>
  <inkml:trace contextRef="#ctx0" brushRef="#br0" timeOffset="268.957">260 53 11586 0 0,'0'0'1518'0'0,"0"0"-691"0"0,0 0-282 0 0,0 0 176 0 0,0 0 301 0 0,0 0 323 0 0,0 0 110 0 0,0 0-84 0 0,0 0-191 0 0,0 0-261 0 0,0 0-187 0 0,0 0-141 0 0,-6 32-104 0 0,-17 104-79 0 0,-7 92 405 0 0,30-153-1145 0 0,28-55-2426 0 0,-2-23-6258 0 0,-20-3-2350 0 0</inkml:trace>
  <inkml:trace contextRef="#ctx0" brushRef="#br0" timeOffset="928.629">628 535 4985 0 0,'0'0'3129'0'0,"0"0"-1252"0"0,0 0-554 0 0,0 0-37 0 0,0 0-19 0 0,0 0-91 0 0,0 0-154 0 0,0 0-222 0 0,0 0-164 0 0,0 0-89 0 0,0 0-15 0 0,0 0 77 0 0,0 0 117 0 0,-4 12 145 0 0,-2 34 932 0 0,125-217 1215 0 0,-48 60-2438 0 0,-50 81-504 0 0,2 1 0 0 0,0 1 1 0 0,2 1-1 0 0,1 1 0 0 0,1 1 0 0 0,6-2-76 0 0,6 1 47 0 0,-39 26-72 0 0,0 0 3 0 0,0 0-27 0 0,1 19 60 0 0,11 138 375 0 0,-12-155-381 0 0,1 0 0 0 0,0 0 0 0 0,-1 0-1 0 0,1 0 1 0 0,0 0 0 0 0,0 0 0 0 0,0 0-1 0 0,0-1 1 0 0,1 1 0 0 0,-1 0 0 0 0,0-1-1 0 0,1 1 1 0 0,-1-1 0 0 0,1 0 0 0 0,-1 1-1 0 0,1-1 1 0 0,0 0 0 0 0,-1 0 0 0 0,1 0-1 0 0,0 0 1 0 0,0 0 0 0 0,0-1 0 0 0,0 1-1 0 0,0 0 1 0 0,0-1 0 0 0,0 1 0 0 0,0-1-1 0 0,0 0 1 0 0,0 0 0 0 0,0 0-1 0 0,0 0 1 0 0,0 0 0 0 0,0 0 0 0 0,0 0-1 0 0,0-1 1 0 0,0 1 0 0 0,0-1 0 0 0,0 1-1 0 0,0-1 1 0 0,0 0 0 0 0,-1 0 0 0 0,1 0-1 0 0,0 0 1 0 0,0 0-5 0 0,81-54 246 0 0,-79 53-242 0 0,266-233 212 0 0,-264 230-203 0 0,-6 5-14 0 0,0 0 1 0 0,0 1 0 0 0,0-1-1 0 0,0 0 1 0 0,0 1 0 0 0,0-1-1 0 0,0 0 1 0 0,1 1 0 0 0,-1-1-1 0 0,0 0 1 0 0,0 1 0 0 0,0-1-1 0 0,1 0 1 0 0,-1 0-1 0 0,0 1 1 0 0,0-1 0 0 0,1 0-1 0 0,-1 0 1 0 0,0 1 0 0 0,0-1-1 0 0,1 0 1 0 0,-1 0 0 0 0,0 0-1 0 0,1 0 1 0 0,-1 1 0 0 0,0-1-1 0 0,1 0 1 0 0,-1 0 0 0 0,0 0-1 0 0,1 0 1 0 0,-1 0 0 0 0,0 0-1 0 0,1 0 1 0 0,-1 0 0 0 0,0 0-1 0 0,1 0 1 0 0,-1 0 0 0 0,0 0-1 0 0,1 0 1 0 0,-1 0 0 0 0,0-1-1 0 0,1 1 1 0 0,-1 0 0 0 0,0 0-1 0 0,1 0 1 0 0,-1 0-1 0 0,0 0 1 0 0,0-1 0 0 0,1 1-1 0 0,-1 0 1 0 0,0 0 0 0 0,0-1-1 0 0,1 1 1 0 0,-1 0 0 0 0,0 0-1 0 0,0-1 1 0 0,0 1 0 0 0,1 0-1 0 0,-1-1 1 0 0,0 1 0 0 0,0 0-1 0 0,0-1 1 0 0,0 1 0 0 0,-13 80 236 0 0,-3 12-171 0 0,3 8 2 0 0,12-83-103 0 0,0-14 6 0 0,0-1 0 0 0,1 1-1 0 0,-1-1 1 0 0,1 1 0 0 0,0-1 0 0 0,0 1 0 0 0,-1 0 0 0 0,2-1-1 0 0,-1 1 1 0 0,0-1 0 0 0,0 1 0 0 0,1 0 0 0 0,0-1-1 0 0,-1 1 1 0 0,1-1 0 0 0,0 1 0 0 0,0-1 0 0 0,0 0 0 0 0,1 1-1 0 0,-1-1 1 0 0,0 0 0 0 0,1 0 0 0 0,0 0 0 0 0,-1 0 0 0 0,1 0-1 0 0,0 0 1 0 0,2 1 30 0 0,-2-2-72 0 0,0 0-291 0 0,0 0 1 0 0,0 0-1 0 0,0-1 0 0 0,0 1 1 0 0,0 0-1 0 0,0-1 1 0 0,1 0-1 0 0,-1 1 0 0 0,0-1 1 0 0,0 0-1 0 0,0 0 0 0 0,1 0 1 0 0,-1 0-1 0 0,0-1 1 0 0,0 1-1 0 0,0-1 0 0 0,0 1 1 0 0,1-1-1 0 0,-1 1 1 0 0,0-1-1 0 0,0 0 0 0 0,0 0 1 0 0,0-1 362 0 0,16-9-11680 0 0,-12 8 4597 0 0</inkml:trace>
  <inkml:trace contextRef="#ctx0" brushRef="#br0" timeOffset="1855.847">1865 101 2521 0 0,'0'0'1799'0'0,"0"0"-15"0"0,0 0 76 0 0,0 0-25 0 0,0 0-137 0 0,0 0-162 0 0,0 0-178 0 0,0 0-119 0 0,0 0-61 0 0,0 0-109 0 0,0 0-126 0 0,0 0-104 0 0,0 0-96 0 0,8-4-78 0 0,22-6-51 0 0,-49 31 513 0 0,-1-6-998 0 0,1 0 0 0 0,0 1 0 0 0,1 1 0 0 0,0 1 0 0 0,2 1 0 0 0,0 0 0 0 0,1 1 0 0 0,1 1 0 0 0,1 0 0 0 0,1 1 0 0 0,-1 3-129 0 0,11-22 3 0 0,1 0 0 0 0,-1-1 1 0 0,0 1-1 0 0,1 0 1 0 0,0 0-1 0 0,0 0 1 0 0,0 0-1 0 0,0 0 1 0 0,0 0-1 0 0,0 0 1 0 0,1 0-1 0 0,-1 0 0 0 0,1 0 1 0 0,0 0-1 0 0,0 0 1 0 0,0 1-1 0 0,1-1 1 0 0,-1 0-1 0 0,1 0 1 0 0,0 0-1 0 0,0 0 1 0 0,0 0-1 0 0,0 0 0 0 0,0 0 1 0 0,0 0-1 0 0,1-1 1 0 0,-1 1-1 0 0,1 0 1 0 0,0-1-1 0 0,0 1 1 0 0,0-1-1 0 0,0 0 1 0 0,1 1-1 0 0,-1-1 0 0 0,0 0 1 0 0,1 0-1 0 0,0-1 1 0 0,-1 1-1 0 0,1-1 1 0 0,0 1-1 0 0,0-1 1 0 0,0 0-1 0 0,0 0 1 0 0,1 1-4 0 0,9-4 159 0 0,0-1 0 0 0,0 1 1 0 0,0-2-1 0 0,0 0 1 0 0,-1 0-1 0 0,0-1 1 0 0,0-1-1 0 0,0 0 0 0 0,0-1 1 0 0,-1 0-1 0 0,0-1 1 0 0,6-5-160 0 0,14-8 179 0 0,303-215 715 0 0,-302 225-854 0 0,-32 33 53 0 0,-2 4 14 0 0,-1-1 1 0 0,-1 0-1 0 0,-1 0 1 0 0,-1 0-1 0 0,-9 20-107 0 0,-3 17 44 0 0,-2 31-38 0 0,4 2-1 0 0,4 0 1 0 0,3 30-6 0 0,2-41 5 0 0,5-52-8 0 0,-2 0 1 0 0,-1-1-1 0 0,-1 0 1 0 0,-2 0-1 0 0,-1 0 0 0 0,-1-1 1 0 0,-2-1-1 0 0,-1 0 1 0 0,-1 0-1 0 0,-15 20 3 0 0,26-43 4 0 0,-1 0 0 0 0,0-1 0 0 0,0 1 0 0 0,-1-1 0 0 0,1 0 0 0 0,-1 0 0 0 0,0 0 0 0 0,-1-1 0 0 0,1 1 0 0 0,-1-1 0 0 0,0-1 0 0 0,0 1-1 0 0,0-1 1 0 0,0 0 0 0 0,-1 0 0 0 0,1-1 0 0 0,-1 0 0 0 0,0 0 0 0 0,1-1 0 0 0,-2 1-4 0 0,5-5 2 0 0,-1 1 1 0 0,0-1-1 0 0,1 0 0 0 0,0 0 1 0 0,-1 0-1 0 0,1-1 0 0 0,0 1 1 0 0,1-1-1 0 0,-1 0 0 0 0,1 0 1 0 0,0 1-1 0 0,0-1 0 0 0,0-1 1 0 0,0 1-1 0 0,0 0 0 0 0,1 0 1 0 0,0-1-1 0 0,0 1 0 0 0,0-1 1 0 0,1 1-1 0 0,-1-1 0 0 0,1 1 1 0 0,0-1-1 0 0,0 1 0 0 0,1-1 1 0 0,0 1-1 0 0,-1-1 0 0 0,2 0-2 0 0,-1-17 10 0 0,1-1 0 0 0,1 1-1 0 0,2 0 1 0 0,0 1 0 0 0,1-1-1 0 0,1 1 1 0 0,1 0 0 0 0,0 1-1 0 0,2-1 1 0 0,1 2 0 0 0,12-19-10 0 0,11-10 22 0 0,1 1 0 0 0,3 3-1 0 0,42-40-21 0 0,15 9 31 0 0,-95 75-11 0 0,1-1 0 0 0,-1 1 0 0 0,1 0 0 0 0,-1 0 0 0 0,1 0 0 0 0,-1 0 0 0 0,1 0 0 0 0,-1 0 0 0 0,0 0 0 0 0,1 0 0 0 0,-1 0 0 0 0,1 0 0 0 0,-1 0 0 0 0,1 0 0 0 0,-1 0 0 0 0,1 0 0 0 0,-1 0 0 0 0,1 1 0 0 0,-1-1 0 0 0,0 0 0 0 0,1 0 0 0 0,-1 0 0 0 0,1 1 0 0 0,-1-1 0 0 0,0 0 0 0 0,1 1 0 0 0,-1-1 0 0 0,0 0 0 0 0,1 1 0 0 0,-1-1 0 0 0,0 0-1 0 0,1 1 1 0 0,-1-1 0 0 0,0 0 0 0 0,0 1 0 0 0,0-1 0 0 0,1 1 0 0 0,-1-1 0 0 0,0 1 0 0 0,0-1 0 0 0,0 1 0 0 0,0-1 0 0 0,0 1 0 0 0,0-1 0 0 0,0 0 0 0 0,0 1 0 0 0,0-1 0 0 0,0 1 0 0 0,0-1 0 0 0,0 1 0 0 0,0-1 0 0 0,0 1 0 0 0,0-1 0 0 0,0 1 0 0 0,-1-1 0 0 0,1 0 0 0 0,0 1 0 0 0,0-1 0 0 0,-1 1 0 0 0,1-1-20 0 0,-1 16-3634 0 0,1-8-5148 0 0,0-8-3470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6:17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5665 0 0,'0'0'2161'0'0,"0"0"-537"0"0,0 0-680 0 0,0 0-712 0 0,0 0-376 0 0,0 0-200 0 0,0 0 152 0 0,0 0 208 0 0,0 0-136 0 0,0 0-176 0 0,0 0-376 0 0,0 0-896 0 0,0 0-2881 0 0,0 0 1592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6:17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157 188 0 0 0,'0'0'621'0'0,"0"0"196"0"0,0 0 112 0 0,5-5 66 0 0,16-15-8 0 0,-18 11 13656 0 0,-9 7-10410 0 0,-5 2-3713 0 0,-14 4-3170 0 0,13-1 4129 0 0,-91 63-653 0 0,102-65-817 0 0,0 0-1 0 0,0 0 1 0 0,0 0 0 0 0,1 0 0 0 0,-1 0 0 0 0,0 0 0 0 0,1 0 0 0 0,-1 1-1 0 0,1-1 1 0 0,-1 0 0 0 0,1 0 0 0 0,-1 1 0 0 0,1-1 0 0 0,0 0-1 0 0,0 1 1 0 0,0-1 0 0 0,0 0 0 0 0,0 0 0 0 0,0 1 0 0 0,0-1 0 0 0,0 0-1 0 0,0 1 1 0 0,1-1 0 0 0,-1 0 0 0 0,0 0 0 0 0,1 1 0 0 0,-1-1 0 0 0,1 0-1 0 0,-1 0 1 0 0,1 0 0 0 0,0 0 0 0 0,0 0 0 0 0,-1 0 0 0 0,1 0 0 0 0,0 0-1 0 0,0 0 1 0 0,0 0 0 0 0,0 0 0 0 0,0 0 0 0 0,0 0 0 0 0,0-1 0 0 0,1 1-9 0 0,49 36 266 0 0,-33-28-151 0 0,-1-1-49 0 0,-1 1 1 0 0,1 0-1 0 0,-2 1 0 0 0,1 1 1 0 0,-1 0-1 0 0,-1 1 0 0 0,6 8-66 0 0,-17-18 41 0 0,0 1 0 0 0,0 0 0 0 0,0 0-1 0 0,-1 0 1 0 0,0 0 0 0 0,1 0 0 0 0,-1 0-1 0 0,0 1 1 0 0,0-1 0 0 0,-1 1 0 0 0,1 0 0 0 0,-1-1-1 0 0,0 1 1 0 0,0 0 0 0 0,0 0 0 0 0,0 0-1 0 0,-1 0 1 0 0,1 0 0 0 0,-1-1 0 0 0,0 1-1 0 0,0 0 1 0 0,-1 0 0 0 0,1 0 0 0 0,-1 0 0 0 0,0 0-1 0 0,0 0 1 0 0,0 0 0 0 0,-1-1 0 0 0,1 1-1 0 0,-1 0 1 0 0,0-1 0 0 0,0 0 0 0 0,0 1-1 0 0,0-1 1 0 0,-2 3-41 0 0,-13 6 80 0 0,0 0 0 0 0,-1 0-1 0 0,0-2 1 0 0,-1 0 0 0 0,0-1-1 0 0,0-1 1 0 0,-1-1 0 0 0,0-1-1 0 0,0-1 1 0 0,-3 0-80 0 0,-9 4 29 0 0,33-9-54 0 0,-1 0 1 0 0,0 0 0 0 0,1-1-1 0 0,-1 1 1 0 0,0 0 0 0 0,0 0-1 0 0,1-1 1 0 0,-1 1 0 0 0,0 0-1 0 0,0 0 1 0 0,0-1 0 0 0,1 1-1 0 0,-1 0 1 0 0,0-1 0 0 0,0 1 0 0 0,0 0-1 0 0,0-1 1 0 0,0 1 0 0 0,0 0-1 0 0,0-1 1 0 0,0 1 0 0 0,0 0-1 0 0,1-1 1 0 0,-1 1 0 0 0,-1 0-1 0 0,1-1 1 0 0,0 1 0 0 0,0 0-1 0 0,0-1 1 0 0,0 1 0 0 0,0 0-1 0 0,0-1 1 0 0,0 1 0 0 0,0 0-1 0 0,-1-1 1 0 0,1 1 0 0 0,0 0-1 0 0,0-1 1 0 0,0 1 0 0 0,-1 0-1 0 0,1 0 1 0 0,0-1 0 0 0,0 1-1 0 0,-1 0 1 0 0,1 0 0 0 0,0-1-1 0 0,0 1 1 0 0,-1 0 0 0 0,1 0-1 0 0,0 0 1 0 0,-1 0 0 0 0,1 0-1 0 0,0-1 1 0 0,-1 1 0 0 0,1 0-1 0 0,0 0 1 0 0,-1 0 0 0 0,1 0-1 0 0,0 0 1 0 0,-1 0 0 0 0,1 0-1 0 0,-1 0 25 0 0,21-25-2036 0 0,7 3-2694 0 0,-18 15-419 0 0,-2-1-6241 0 0</inkml:trace>
  <inkml:trace contextRef="#ctx0" brushRef="#br0" timeOffset="252.875">488 310 11370 0 0,'0'0'2504'0'0,"0"0"-1115"0"0,0 0-422 0 0,0 0 173 0 0,0 0 133 0 0,0 0-52 0 0,0 0-198 0 0,0 0-259 0 0,0 0-241 0 0,-8 33-184 0 0,-23 102-126 0 0,20-65-35 0 0,11-69-205 0 0,0-1 0 0 0,0 1 0 0 0,1-1 0 0 0,-1 0 0 0 0,0 1 0 0 0,0-1 0 0 0,0 0 0 0 0,0 1 0 0 0,0-1 0 0 0,1 0 0 0 0,-1 1 0 0 0,0-1 0 0 0,0 0 0 0 0,0 0 0 0 0,1 1 0 0 0,-1-1 0 0 0,0 0 0 0 0,0 0 0 0 0,1 1 0 0 0,-1-1 0 0 0,0 0 0 0 0,1 0 0 0 0,-1 0 0 0 0,0 1 0 0 0,1-1 0 0 0,-1 0 0 0 0,0 0 0 0 0,1 0 0 0 0,-1 0 0 0 0,0 0 0 0 0,1 0 0 0 0,-1 0 0 0 0,1 0 0 0 0,-1 0 0 0 0,0 0 0 0 0,1 0 0 0 0,-1 0 0 0 0,0 0 0 0 0,1 0 0 0 0,-1 0 0 0 0,0 0 0 0 0,1 0 0 0 0,-1 0 0 0 0,0-1 0 0 0,1 1 0 0 0,-1 0 0 0 0,0 0 0 0 0,1 0 0 0 0,-1-1 0 0 0,0 1 0 0 0,1 0 0 0 0,-1 0 0 0 0,0-1 0 0 0,0 1 0 0 0,1 0 0 0 0,-1 0 0 0 0,0-1 0 0 0,0 1 0 0 0,0 0 0 0 0,0-1 0 0 0,1 1 0 0 0,-1 0 0 0 0,0-1 0 0 0,0 1 0 0 0,0 0 0 0 0,0-1 0 0 0,0 0 27 0 0,9-25-3339 0 0,-5 8-1787 0 0,-4 16 4080 0 0,3-14-9914 0 0</inkml:trace>
  <inkml:trace contextRef="#ctx0" brushRef="#br0" timeOffset="745.796">563 516 4601 0 0,'0'0'2578'0'0,"0"0"-198"0"0,0 0-95 0 0,0 0-67 0 0,0 0-177 0 0,0 0-290 0 0,0 0-321 0 0,0 0-322 0 0,0 0-258 0 0,0 0-171 0 0,0 0-118 0 0,0 0-69 0 0,0 0-49 0 0,24-21-60 0 0,72-66-46 0 0,-54 29 157 0 0,12-63 247 0 0,-54 121-730 0 0,0 0-34 0 0,0 0-48 0 0,-2 29-738 0 0,0 19 766 0 0,1-40 44 0 0,-1 0 0 0 0,1 0 0 0 0,1 0-1 0 0,0 0 1 0 0,0 0 0 0 0,0 0 0 0 0,1-1 0 0 0,0 1-1 0 0,0 0 1 0 0,1 0 0 0 0,0 0 0 0 0,1-1 0 0 0,0 1-1 0 0,0-1 1 0 0,0 0 0 0 0,1 0 0 0 0,0 0-1 0 0,0-1 1 0 0,1 1 0 0 0,0-1 0 0 0,0 0 0 0 0,5 5-1 0 0,-7-9 50 0 0,0 0 1 0 0,0 0 0 0 0,0 0 0 0 0,0 0 0 0 0,0 0 0 0 0,0 0 0 0 0,0-1 0 0 0,0 1 0 0 0,1-1 0 0 0,-1 0 0 0 0,1 0 0 0 0,-1-1 0 0 0,1 1 0 0 0,-1-1-1 0 0,1 1 1 0 0,-1-1 0 0 0,1 0 0 0 0,0-1 0 0 0,-1 1 0 0 0,1 0 0 0 0,-1-1 0 0 0,1 0 0 0 0,-1 0 0 0 0,0 0 0 0 0,1 0 0 0 0,-1-1 0 0 0,0 1-1 0 0,0-1 1 0 0,0 0 0 0 0,0 0 0 0 0,0 0 0 0 0,0 0 0 0 0,0 0 0 0 0,-1-1 0 0 0,1 1 0 0 0,-1-1 0 0 0,1 0 0 0 0,-1 0 0 0 0,0 0 0 0 0,0 0 0 0 0,-1 0-1 0 0,1 0 1 0 0,1-3-51 0 0,4-11-89 0 0,1 1 1 0 0,-2-2-1 0 0,0 1 0 0 0,-1-1 0 0 0,-1 0 0 0 0,-1 0 0 0 0,-1 0 0 0 0,0 0 1 0 0,-1 0-1 0 0,-1-1 0 0 0,-1-6 89 0 0,-2 7-2795 0 0,-1 7-6183 0 0,0 7-3236 0 0</inkml:trace>
  <inkml:trace contextRef="#ctx0" brushRef="#br0" timeOffset="1048.04">1274 0 12011 0 0,'0'0'3819'0'0,"0"0"-2139"0"0,0 0-757 0 0,0 0 83 0 0,0 0 42 0 0,0 0-38 0 0,0 0-126 0 0,0 0-207 0 0,0 0-167 0 0,0 0-137 0 0,0 0-127 0 0,0 0-73 0 0,-16 33-38 0 0,-52 104-37 0 0,59-122-89 0 0,1 1 1 0 0,0 0-1 0 0,1 1 0 0 0,1 0 0 0 0,1 0 1 0 0,0 0-1 0 0,1 1 0 0 0,1-1 0 0 0,1 1 0 0 0,0 0 1 0 0,1 0-1 0 0,2 17-9 0 0,0-28 6 0 0,0 0 1 0 0,0 0-1 0 0,1 0 1 0 0,0 0 0 0 0,1 0-1 0 0,-1 0 1 0 0,1-1-1 0 0,1 1 1 0 0,-1-1-1 0 0,1 0 1 0 0,0 0-1 0 0,0 0 1 0 0,1-1-1 0 0,0 1 1 0 0,0-1-1 0 0,0 0 1 0 0,0-1-1 0 0,1 1 1 0 0,0-1-1 0 0,0 0 1 0 0,0-1-1 0 0,1 1 1 0 0,-1-1-1 0 0,1 0 1 0 0,-1-1-1 0 0,1 0 1 0 0,0 0-1 0 0,0 0 1 0 0,0-1-1 0 0,0 0 1 0 0,1 0-1 0 0,-1-1 1 0 0,0 0-1 0 0,0 0 1 0 0,3-1-7 0 0,-3 2 83 0 0,0-1 0 0 0,0 0 0 0 0,0-1 0 0 0,0 0 0 0 0,0 0 0 0 0,-1 0 0 0 0,1-1 0 0 0,0 0 0 0 0,0 0 0 0 0,-1-1 0 0 0,0 0 0 0 0,1 0 0 0 0,-1 0 0 0 0,0-1 0 0 0,0 0 0 0 0,-1 0 0 0 0,1-1 0 0 0,-1 1 0 0 0,0-1 0 0 0,0 0 0 0 0,3-6-83 0 0,-3 7-9 0 0,-2 0 0 0 0,1-1-1 0 0,0 1 1 0 0,-1-1 0 0 0,0 0 0 0 0,0 0 0 0 0,-1 0 0 0 0,1 0-1 0 0,-1-1 1 0 0,0 1 0 0 0,0-1 0 0 0,-1 1 0 0 0,0-1-1 0 0,0 0 1 0 0,0 1 0 0 0,-1-1 0 0 0,1 0 0 0 0,-1 0-1 0 0,-1 0 1 0 0,1 1 0 0 0,-1-1 0 0 0,0 0 0 0 0,0 1 0 0 0,-1-1-1 0 0,0 1 1 0 0,0-1 0 0 0,0 1 0 0 0,0 0 0 0 0,-1-1-1 0 0,0 1 1 0 0,0 1 0 0 0,-1-1 0 0 0,1 0 0 0 0,-1 1-1 0 0,0 0 1 0 0,0 0 0 0 0,0 0 0 0 0,-1 0 0 0 0,1 1 0 0 0,-1-1-1 0 0,0 1 1 0 0,0 0 0 0 0,0 1 0 0 0,0-1 0 0 0,-2 1 9 0 0,-40-5-2313 0 0,17 6-2587 0 0,12 1-3723 0 0</inkml:trace>
  <inkml:trace contextRef="#ctx0" brushRef="#br0" timeOffset="1316.596">1027 405 7234 0 0,'0'0'4478'0'0,"0"0"-1587"0"0,0 0-812 0 0,0 0-244 0 0,0 0-216 0 0,0 0-206 0 0,0 0-165 0 0,34-18-185 0 0,103-57-198 0 0,-63 44 304 0 0,-2 27-211 0 0,-33 51-729 0 0,-27-25-211 0 0,-11-19-49 0 0,1 0-1 0 0,0 0 1 0 0,0 0-1 0 0,1 0 1 0 0,-1 0 0 0 0,1-1-1 0 0,-1 1 1 0 0,1-1-1 0 0,0 0 1 0 0,0 0-1 0 0,0 0 1 0 0,0 0 0 0 0,0 0-1 0 0,0 0 1 0 0,0-1-1 0 0,1 0 1 0 0,-1 1-1 0 0,1-1 1 0 0,-1-1 0 0 0,1 1-1 0 0,-1 0 1 0 0,1-1-1 0 0,-1 0 1 0 0,1 0-1 0 0,0 0 1 0 0,-1 0-1 0 0,1 0 1 0 0,-1-1 0 0 0,1 0-1 0 0,-1 1 1 0 0,1-1-1 0 0,-1-1 1 0 0,1 1-1 0 0,-1 0 1 0 0,0-1 0 0 0,0 0-1 0 0,3-1 32 0 0,1-7-3757 0 0,-5 4-3122 0 0,-2 5 4859 0 0,0 0-10524 0 0</inkml:trace>
  <inkml:trace contextRef="#ctx0" brushRef="#br0" timeOffset="2105.902">1353 402 0 0 0,'0'0'948'0'0,"0"0"801"0"0,0 0 252 0 0,0 0-62 0 0,0 0-232 0 0,0 0-130 0 0,0 0-82 0 0,0 0-138 0 0,0 0-146 0 0,0 0-185 0 0,0 0-149 0 0,7 0-90 0 0,46-11 2295 0 0,-47 9-2927 0 0,-1 0 0 0 0,0-1 1 0 0,0 1-1 0 0,0-1 0 0 0,-1 0 0 0 0,1 0 0 0 0,-1 0 0 0 0,1-1 0 0 0,-1 1 0 0 0,0-1 0 0 0,-1 0 1 0 0,1-1-1 0 0,0 1 0 0 0,-1-1 0 0 0,0 1 0 0 0,0-1 0 0 0,-1 0 0 0 0,1 0 0 0 0,-1 0 0 0 0,0 0 0 0 0,-1 0 1 0 0,1-1-1 0 0,-1 1 0 0 0,0-1 0 0 0,0 1 0 0 0,0-1 0 0 0,-1 1 0 0 0,0-1 0 0 0,0 1 0 0 0,-1-1 1 0 0,1 1-1 0 0,-1-1 0 0 0,-1 1 0 0 0,1-1 0 0 0,-1 1 0 0 0,-1-4-155 0 0,-3-1 41 0 0,0-1 0 0 0,-1 1 0 0 0,-1 1 0 0 0,1-1 0 0 0,-2 1 0 0 0,1 1 0 0 0,-1-1 0 0 0,0 1 0 0 0,-1 1 0 0 0,0 0 0 0 0,0 0-1 0 0,-1 1 1 0 0,0 1 0 0 0,0-1 0 0 0,0 2 0 0 0,0-1 0 0 0,-6 0-41 0 0,15 5-48 0 0,-58-10-290 0 0,32 9-2618 0 0,28 1 709 0 0,0 1-3185 0 0,0 2-5998 0 0</inkml:trace>
  <inkml:trace contextRef="#ctx0" brushRef="#br0" timeOffset="3019.271">1528 376 2008 0 0,'0'0'2125'0'0,"0"0"-197"0"0,0 0-149 0 0,0 0-156 0 0,0 0-217 0 0,0 0-308 0 0,0 0-342 0 0,0 0-280 0 0,0 0-112 0 0,0 0 197 0 0,0 0 229 0 0,0 0 251 0 0,0 0 148 0 0,7 3-92 0 0,78 16 2480 0 0,-75-19-3291 0 0,0 0 0 0 0,0-1 1 0 0,1 0-1 0 0,-1-1 0 0 0,0 0 0 0 0,0-1 0 0 0,-1 0 1 0 0,1 0-1 0 0,-1-1 0 0 0,1-1 0 0 0,-1 1 1 0 0,0-1-1 0 0,1-2-286 0 0,-1 3 79 0 0,-1 0 1 0 0,1-1-1 0 0,-1 0 0 0 0,0 0 1 0 0,0-1-1 0 0,-1 0 0 0 0,1 0 1 0 0,-1-1-1 0 0,-1 0 1 0 0,1 0-1 0 0,-1 0 0 0 0,-1-1 1 0 0,1 0-1 0 0,-1-1 0 0 0,-1 1 1 0 0,1-1-1 0 0,-1 0 1 0 0,-1 0-1 0 0,0 0 0 0 0,0 0 1 0 0,-1 0-1 0 0,0-1 0 0 0,0 1 1 0 0,-1-1-1 0 0,0-8-79 0 0,-5 13 3 0 0,1-1 0 0 0,-1 1-1 0 0,1 0 1 0 0,-1 0 0 0 0,-1 0-1 0 0,1 1 1 0 0,-1-1 0 0 0,0 1-1 0 0,0 0 1 0 0,0 1 0 0 0,0-1-1 0 0,-1 1 1 0 0,1 0 0 0 0,-1 0-1 0 0,0 1 1 0 0,0 0 0 0 0,0 0-1 0 0,0 0 1 0 0,0 1 0 0 0,0 0-1 0 0,-1 0 1 0 0,1 0 0 0 0,0 1-1 0 0,-1 0 1 0 0,1 0 0 0 0,0 0-1 0 0,-1 1 1 0 0,-2 1-3 0 0,-4 1-17 0 0,1 0 0 0 0,1 1 0 0 0,-1 0 0 0 0,0 1-1 0 0,1 0 1 0 0,0 1 0 0 0,0 0 0 0 0,1 1 0 0 0,0 0 0 0 0,0 1 0 0 0,0 0 0 0 0,1 0 0 0 0,1 1 0 0 0,-1 0-1 0 0,1 1 1 0 0,1 0 0 0 0,0 0 0 0 0,0 1 0 0 0,1-1 0 0 0,0 1 0 0 0,1 1 0 0 0,-4 10 17 0 0,6-13 1 0 0,0 0 0 0 0,0 1 1 0 0,1-1-1 0 0,0 1 0 0 0,1-1 1 0 0,0 1-1 0 0,0 0 0 0 0,1 0 1 0 0,0-1-1 0 0,1 1 0 0 0,0 0 1 0 0,1-1-1 0 0,0 1 0 0 0,0-1 1 0 0,1 1-1 0 0,0-1 0 0 0,1 0 1 0 0,0 0-1 0 0,0 0 0 0 0,1-1 1 0 0,0 1-1 0 0,0-1 0 0 0,1 0 1 0 0,0-1-1 0 0,3 3-1 0 0,4 2 56 0 0,1-1-1 0 0,0 0 1 0 0,1 0-1 0 0,1-2 1 0 0,-1 0-1 0 0,1 0 1 0 0,1-2-1 0 0,-1 0 1 0 0,1-1-1 0 0,1 0 1 0 0,11 1-56 0 0,46-3-154 0 0,-62-10-3528 0 0,-4-5-3742 0 0,-8 7-5149 0 0</inkml:trace>
  <inkml:trace contextRef="#ctx0" brushRef="#br0" timeOffset="3931.854">1955 656 672 0 0,'0'0'1714'0'0,"0"0"38"0"0,0 0 130 0 0,0 0-35 0 0,0 0-232 0 0,0 0-248 0 0,0 0-229 0 0,0 0-148 0 0,0 0-61 0 0,0 0-18 0 0,0 0-13 0 0,0 0-8 0 0,0 0-42 0 0,0 0-73 0 0,0 0-62 0 0,0 0-74 0 0,0 0-57 0 0,0 23 2820 0 0,-31 61-2170 0 0,11-52-1072 0 0,14-24-143 0 0,0 0 0 0 0,1 0 0 0 0,1 0 1 0 0,-1 1-1 0 0,1 0 0 0 0,1 0 0 0 0,-1 0 0 0 0,2 0 0 0 0,-1 0 0 0 0,1 1 0 0 0,0 8-17 0 0,3-15 35 0 0,1-1-1 0 0,0 0 1 0 0,-1 0-1 0 0,1 0 1 0 0,0 0-1 0 0,0 0 1 0 0,1-1-1 0 0,-1 1 1 0 0,0 0-1 0 0,1-1 1 0 0,-1 0-1 0 0,0 0 1 0 0,1 1-1 0 0,0-1 1 0 0,-1-1-1 0 0,1 1 1 0 0,0 0 0 0 0,-1-1-1 0 0,1 1 1 0 0,0-1-1 0 0,0 0 1 0 0,-1 0-1 0 0,1 0 1 0 0,0 0-1 0 0,0 0 1 0 0,-1-1-1 0 0,1 1 1 0 0,1-1-35 0 0,0 1 135 0 0,77-7 881 0 0,-70 1-2464 0 0,-17-10-7412 0 0,2 14 2716 0 0,1-4-4666 0 0</inkml:trace>
  <inkml:trace contextRef="#ctx0" brushRef="#br0" timeOffset="4185.819">1751 766 8874 0 0,'0'0'2235'0'0,"0"0"-1048"0"0,0 0-326 0 0,0 0 284 0 0,0 0 260 0 0,0 0-14 0 0,0 0-192 0 0,0 0-271 0 0,0 0-210 0 0,0 0-137 0 0,0 0-107 0 0,0 0-126 0 0,0 0-119 0 0,31 6-122 0 0,94 16-111 0 0,-54-15-1078 0 0,-51-9-5811 0 0,-13 2-4193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13123 0 0,'0'0'3234'0'0,"0"0"-1759"0"0,0 0-531 0 0,0 0 178 0 0,0 0 221 0 0,0 0 122 0 0,0 0-138 0 0,0 0-307 0 0,0 0-261 0 0,0 0-227 0 0,0 0-142 0 0,0 0-94 0 0,0 0-58 0 0,-4 4-43 0 0,-45 54 396 0 0,49-50-705 0 0,11-20 153 0 0,0-1 20 0 0,7-13 230 0 0,-40 29-1076 0 0,25 4-9001 0 0,0-6-2611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6:25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1 296 184 0 0,'0'0'1238'0'0,"0"0"-65"0"0,0 0 53 0 0,0 0 117 0 0,0 0-20 0 0,0 0-150 0 0,0 0-216 0 0,0 0-217 0 0,0 0-98 0 0,0 0-9 0 0,0 0 67 0 0,0 0 85 0 0,0 0 30 0 0,0 0 0 0 0,0 0-43 0 0,2 0 6537 0 0,8-3-5577 0 0,6-25-1297 0 0,1 0 0 0 0,1 2 1 0 0,1 0-1 0 0,1 2 0 0 0,8-6-435 0 0,52-81 778 0 0,-71 98-624 0 0,-5 7-68 0 0,-3 18-41 0 0,23 72 444 0 0,8 45 142 0 0,-1-70-297 0 0,-30-63-2646 0 0,0 2-405 0 0,-1 0-3826 0 0,1-1-5705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7:33.38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1 122 0 0 0,'0'0'620'0'0,"0"0"4"0"0,0 0-62 0 0,0 0-109 0 0,0 0-118 0 0,6-4-90 0 0,86-32 1526 0 0,35 28-466 0 0,14-3 158 0 0,42 4-379 0 0,-29 3-331 0 0,130 1-157 0 0,-84 17-490 0 0,353-10 1509 0 0,-36 0-98 0 0,-260-1-996 0 0,-124 1-399 0 0,43 3 25 0 0,29 0-102 0 0,128 1 39 0 0,-140-15-106 0 0,460 7 990 0 0,-554-8-469 0 0,76-10 445 0 0,73-11-88 0 0,-110 11-316 0 0,-72 13-288 0 0,2 2 208 0 0,1-5 486 0 0,-42 6 122 0 0,-18 1-1872 0 0,-21 1-7160 0 0,10 0-378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8:13.4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49 0 0 0,'0'0'257'0'0,"0"0"-33"0"0,0 0-141 0 0,0 0 41 0 0,0 0 171 0 0,0 0 157 0 0,0 0 49 0 0,0 0 18 0 0,0 0-75 0 0,0 0-68 0 0,0 0-9 0 0,7-2-25 0 0,138-25 5268 0 0,43 12-178 0 0,-47 11-4636 0 0,26 22-126 0 0,143-18-198 0 0,-100 11-136 0 0,85 0-80 0 0,-201-3-203 0 0,90-1 87 0 0,-46 0-105 0 0,-19 0-25 0 0,71 8 70 0 0,173-14-41 0 0,-93-2-119 0 0,129 12 103 0 0,72-11-59 0 0,-151-18 89 0 0,-92 14 15 0 0,373 1-37 0 0,-467-5 140 0 0,48 1-63 0 0,159 7 13 0 0,-169 4-42 0 0,1027-1 801 0 0,-1075-10-580 0 0,127 7 379 0 0,-199-7-439 0 0,-17 3-135 0 0,-35 4-105 0 0,0 0-13 0 0,0 0 17 0 0,0 0 6 0 0,0 0-8 0 0,0 0 16 0 0,0 0 8 0 0,0 0 3 0 0,0 0-4 0 0,0 0-3 0 0,0 0-14 0 0,0 0-11 0 0,0 0 6 0 0,0 0-5 0 0,0 0 9 0 0,0 0-11 0 0,0 0 21 0 0,0 0-1 0 0,0 0-22 0 0,0 0 26 0 0,29-4 455 0 0,22 4 81 0 0,-45 0-3932 0 0,-5 0-3749 0 0,-3 0-3807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8:22.341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 74 0 0 0,'0'0'235'0'0,"0"0"290"0"0,0 0 171 0 0,0 0 48 0 0,0 0-51 0 0,0 0-164 0 0,0 0-254 0 0,0 0-297 0 0,0 0-174 0 0,2 0-21 0 0,110-15 1340 0 0,261 11 3757 0 0,125-3-1324 0 0,57 32-2739 0 0,117-17 81 0 0,-440 7-551 0 0,45-11 195 0 0,-83 3-188 0 0,245-37 1369 0 0,-231 8-905 0 0,110 0 102 0 0,119 16-4 0 0,-77-6-46 0 0,122 12-118 0 0,199-15 72 0 0,-395 22-552 0 0,-172-3-108 0 0,20 0 40 0 0,-133-4-216 0 0,-1 0 0 0 0,0 0-8 0 0,0 0 0 0 0,0 0-9 0 0,0 0-7 0 0,0 0-25 0 0,0 0-50 0 0,5 19-2892 0 0,-1-8-6755 0 0,-2-4-422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8:25.93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0 126 0 0 0,'0'0'301'0'0,"0"0"376"0"0,0 0-63 0 0,0 0-231 0 0,0 0-232 0 0,0 0-159 0 0,36 0 6917 0 0,8-7-2308 0 0,8-4-1333 0 0,-5 3-2123 0 0,63 1-342 0 0,96-11-4 0 0,286 6 292 0 0,-251 16-646 0 0,-131-11-162 0 0,25 3-16 0 0,193 0 569 0 0,-201 1-363 0 0,-67 6-439 0 0,15 1-1 0 0,-14 0 8 0 0,7 3-22 0 0,64-3 36 0 0,38-1 182 0 0,-118-10-65 0 0,29 0-51 0 0,21 3-18 0 0,-38-3 81 0 0,-27-1-55 0 0,20 5-51 0 0,84-19 355 0 0,-5 10-306 0 0,-36 9 233 0 0,-100 3-351 0 0,31 0-298 0 0,69 0 534 0 0,-100 0-291 0 0,0 0-56 0 0,0 0-66 0 0,0 0-140 0 0,-2 3-10198 0 0,2 1-732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9:10.75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25 74 0 0 0,'0'0'147'0'0,"0"0"441"0"0,0 0-3 0 0,-4-3-234 0 0,-12-9-203 0 0,12 9-297 0 0,4 3-345 0 0,0 0-210 0 0,28 12 519 0 0,76 9 3657 0 0,298-53 1546 0 0,-68 2-3567 0 0,256 26-379 0 0,-378 11-847 0 0,-146-6-104 0 0,-30 1 120 0 0,-1-2-1 0 0,1-1 0 0 0,0-2 1 0 0,-1-1-1 0 0,1-3-240 0 0,69-10 1906 0 0,-104 17-1878 0 0,-1 0-10 0 0,0 0 29 0 0,0 0 51 0 0,0 0 14 0 0,0 0 53 0 0,0 0 22 0 0,0 0-6 0 0,0 0 7 0 0,0 0-8 0 0,0 0-33 0 0,0 0-49 0 0,0 0-18 0 0,0 0-33 0 0,0 0-11 0 0,0 0-4 0 0,0 0-57 0 0,0 0-41 0 0,19 18-6387 0 0,-7-14 454 0 0,-10-4 2144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9:15.04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55 0 0 0,'0'0'595'0'0,"0"0"113"0"0,0 0 40 0 0,15-6-44 0 0,47-22-1 0 0,27 15 1894 0 0,123 12 819 0 0,14 13-1209 0 0,478-9 926 0 0,-389-18-2407 0 0,339 15 933 0 0,-481-7-1061 0 0,-173 7-564 0 0,0 0 24 0 0,0 0-3 0 0,0 0 32 0 0,0 0 10 0 0,0 0 13 0 0,0 0 28 0 0,0 0 12 0 0,0 0-8 0 0,0 0-12 0 0,0 0-18 0 0,0 0-42 0 0,0 0-22 0 0,0 0-17 0 0,0 0-23 0 0,0 0-19 0 0,0 0-1 0 0,0 0-6 0 0,0 0 11 0 0,0 0 14 0 0,0 0-17 0 0,0 0 1 0 0,0 0 0 0 0,0 0 1 0 0,0 0 20 0 0,0 0-12 0 0,0 0 10 0 0,0 0 21 0 0,0 0-12 0 0,0 0-7 0 0,0 0 9 0 0,0 0 4 0 0,0 0 6 0 0,0 0-3 0 0,0 0-15 0 0,0 0 3 0 0,0 0 7 0 0,0 0 0 0 0,0 0-2 0 0,0 0 10 0 0,0 0-18 0 0,0 0-5 0 0,0 0 3 0 0,0 0 10 0 0,0 0-6 0 0,0 0-29 0 0,0 0 22 0 0,0 0-20 0 0,0 0-16 0 0,0 0-6 0 0,0 0-46 0 0,0 0-71 0 0,-9 17-2495 0 0,2-4-4441 0 0,1-6-2240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1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4435 1054 14971 0 0,'0'0'1187'0'0,"0"0"-263"0"0,0 0 142 0 0,0 0 167 0 0,0 0-24 0 0,0 0-181 0 0,0 0-267 0 0,0 0-187 0 0,0 0-47 0 0,0 0-1 0 0,0 0-33 0 0,0 0-65 0 0,0 0-86 0 0,19-31-90 0 0,58-95-73 0 0,-24 44 108 0 0,-50 79-278 0 0,0-1 0 0 0,0 0 1 0 0,0 1-1 0 0,0-1 0 0 0,1 1 0 0 0,-1 0 0 0 0,1 0 1 0 0,0 0-1 0 0,0 1 0 0 0,0-1 0 0 0,0 1 0 0 0,0 0 1 0 0,0 0-1 0 0,1 1 0 0 0,-1-1 0 0 0,1 1 1 0 0,-1 0-1 0 0,1 0 0 0 0,0 0 0 0 0,-1 1 0 0 0,1-1 1 0 0,0 1-10 0 0,-3 2 5 0 0,-1 0 0 0 0,1 0 1 0 0,0 0-1 0 0,-1 0 1 0 0,0 0-1 0 0,1 0 0 0 0,-1 1 1 0 0,0-1-1 0 0,0 0 1 0 0,0 1-1 0 0,0-1 0 0 0,-1 0 1 0 0,1 1-1 0 0,-1-1 1 0 0,1 1-1 0 0,-1-1 0 0 0,0 1 1 0 0,0 0-1 0 0,0-1 1 0 0,0 1-1 0 0,-1-1 0 0 0,1 1-5 0 0,0 2 16 0 0,1 7 55 0 0,-2-10-70 0 0,0 1 1 0 0,0-1-1 0 0,1 0 0 0 0,-1 0 1 0 0,1 0-1 0 0,0 0 0 0 0,-1 1 1 0 0,1-1-1 0 0,0 0 1 0 0,0 0-1 0 0,1 1 0 0 0,-1-1 1 0 0,0 0-1 0 0,1 0 0 0 0,-1 0 1 0 0,1 0-1 0 0,0 1 0 0 0,0-1 1 0 0,0 0-1 0 0,0 0 1 0 0,0-1-1 0 0,0 1 0 0 0,0 0 1 0 0,1 0-1 0 0,-1 0 0 0 0,1-1 1 0 0,-1 1-1 0 0,1-1 0 0 0,0 1 1 0 0,-1-1-1 0 0,1 0 1 0 0,0 1-1 0 0,0-1 0 0 0,0 0 1 0 0,0 0-1 0 0,0 0 0 0 0,0-1 1 0 0,0 1-1 0 0,0 0 0 0 0,1-1 1 0 0,-1 0-1 0 0,0 1 1 0 0,0-1-1 0 0,1 0 0 0 0,-1 0 1 0 0,1 0-2 0 0,114-64 105 0 0,-89 44-102 0 0,-2 3-1 0 0,109-57 0 0 0,-133 74 2 0 0,-1 0 0 0 0,1 0 1 0 0,0 0-1 0 0,0 0 0 0 0,0 0 0 0 0,-1 0 1 0 0,1 0-1 0 0,0 0 0 0 0,0 1 1 0 0,0-1-1 0 0,-1 1 0 0 0,1-1 1 0 0,0 1-1 0 0,-1 0 0 0 0,1 0 0 0 0,0-1 1 0 0,-1 1-1 0 0,1 0 0 0 0,-1 0 1 0 0,0 1-1 0 0,1-1 0 0 0,-1 0 1 0 0,0 0-1 0 0,1 1 0 0 0,-1-1 0 0 0,0 1 1 0 0,0-1-1 0 0,0 1 0 0 0,-1-1 1 0 0,1 1-1 0 0,0 0 0 0 0,0-1 1 0 0,-1 1-1 0 0,1 0 0 0 0,-1 0 0 0 0,0-1 1 0 0,1 1-1 0 0,-1 0 0 0 0,0 0 1 0 0,0 0-1 0 0,0 0 0 0 0,0-1 1 0 0,0 1-1 0 0,-1 0 0 0 0,1 0 0 0 0,-1-1 1 0 0,1 1-1 0 0,-1 0 0 0 0,1 0 1 0 0,-1-1-1 0 0,0 1 0 0 0,0 0-4 0 0,0 16 91 0 0,-8 109 40 0 0,10-125-176 0 0,-1-1 0 0 0,1 0 1 0 0,-1 1-1 0 0,1-1 0 0 0,0 0 0 0 0,0 0 0 0 0,-1 0 1 0 0,1 0-1 0 0,0 0 0 0 0,0 0 0 0 0,0 0 0 0 0,0 0 1 0 0,0 0-1 0 0,0 0 0 0 0,0 0 0 0 0,0-1 0 0 0,1 1 1 0 0,-1 0-1 0 0,0-1 0 0 0,0 1 0 0 0,1-1 0 0 0,-1 1 0 0 0,0-1 1 0 0,1 0-1 0 0,-1 0 0 0 0,0 1 0 0 0,1-1 0 0 0,-1 0 1 0 0,0 0-1 0 0,1 0 45 0 0,16 0-6721 0 0,-14 0 4016 0 0,2 0-9435 0 0</inkml:trace>
  <inkml:trace contextRef="#ctx0" brushRef="#br0" timeOffset="-780.269">3712 133 16107 0 0,'0'0'1425'0'0,"0"0"-332"0"0,0 0-238 0 0,0 0-9 0 0,0 0 74 0 0,0 0 3 0 0,0 0-115 0 0,0 0-189 0 0,0 0-143 0 0,0 0-49 0 0,0 0-14 0 0,0 0-4 0 0,-3 24-46 0 0,-7 77-25 0 0,4 293 967 0 0,15-144-1606 0 0,-9-243-636 0 0,2 19 1223 0 0,1-20-4419 0 0,2-4-4550 0 0,-4-2-1683 0 0</inkml:trace>
  <inkml:trace contextRef="#ctx0" brushRef="#br0" timeOffset="-435.406">3923 660 8298 0 0,'0'0'3070'0'0,"0"0"-1274"0"0,0 0-485 0 0,0 0-1 0 0,0 0 53 0 0,0 0-67 0 0,0 0-241 0 0,0 0-254 0 0,0 0-227 0 0,0 0-167 0 0,-5 33-118 0 0,-17 106-74 0 0,20-135-200 0 0,1 0 1 0 0,0-1 0 0 0,0 1-1 0 0,0 0 1 0 0,0 0 0 0 0,1 0-1 0 0,-1 0 1 0 0,1 0 0 0 0,0 0-1 0 0,0 0 1 0 0,1 0-1 0 0,-1 0 1 0 0,1 0 0 0 0,0 0-1 0 0,0 0 1 0 0,0 0 0 0 0,1 0-1 0 0,-1-1 1 0 0,2 3-16 0 0,5 7 72 0 0,-5-7-36 0 0,0-1-1 0 0,1 0 1 0 0,0 0 0 0 0,0 0-1 0 0,0-1 1 0 0,0 1 0 0 0,1-1-1 0 0,-1 0 1 0 0,1 0 0 0 0,0-1-1 0 0,1 1 1 0 0,-1-1 0 0 0,0 0-1 0 0,1 0 1 0 0,0-1 0 0 0,0 0-1 0 0,-1 0 1 0 0,1 0 0 0 0,0-1-1 0 0,1 0 1 0 0,-1 0 0 0 0,0 0-1 0 0,0-1 1 0 0,0 0 0 0 0,1 0-1 0 0,-1-1 1 0 0,1 0-36 0 0,0-1 97 0 0,0-1 0 0 0,0 0-1 0 0,0-1 1 0 0,-1 0 0 0 0,1 0 0 0 0,-1 0 0 0 0,0-1 0 0 0,0 1-1 0 0,-1-2 1 0 0,1 1 0 0 0,-1 0 0 0 0,0-1 0 0 0,-1 0 0 0 0,1 0-1 0 0,-1-1 1 0 0,0 1 0 0 0,-1-1 0 0 0,0 0 0 0 0,0 0 0 0 0,0 0-1 0 0,-1 0 1 0 0,0-1 0 0 0,0-1-97 0 0,25-93 266 0 0,-24 57-3076 0 0,-3 45-23 0 0,0 0-3396 0 0,-1 0-5421 0 0</inkml:trace>
  <inkml:trace contextRef="#ctx0" brushRef="#br0" timeOffset="-2942.556">801 439 12859 0 0,'0'0'725'0'0,"0"0"-105"0"0,0 0-141 0 0,0 0 1 0 0,0 0 170 0 0,0 0 206 0 0,0 0 65 0 0,0 0-76 0 0,0 0-199 0 0,0 0-259 0 0,0 0-155 0 0,-1 3-46 0 0,-1 88 945 0 0,7-48-726 0 0,-2 456 1103 0 0,-6-407-801 0 0,2-34-3338 0 0,0-34-7671 0 0,1-32 5531 0 0,0 1-1162 0 0</inkml:trace>
  <inkml:trace contextRef="#ctx0" brushRef="#br0" timeOffset="-2686.283">645 365 7001 0 0,'0'0'1063'0'0,"0"0"-102"0"0,0 0 23 0 0,0 0 247 0 0,0 0 169 0 0,0 0-13 0 0,0 0-192 0 0,0 0-316 0 0,0 0-235 0 0,0 0-124 0 0,0 0-64 0 0,37-26-20 0 0,122-80-4 0 0,-84 80-25 0 0,-59 25-290 0 0,1 1 0 0 0,0 1 0 0 0,-1 0-1 0 0,1 1 1 0 0,-1 1 0 0 0,0 0 0 0 0,0 2 0 0 0,0-1 0 0 0,0 2-1 0 0,-1 0 1 0 0,0 1 0 0 0,0 1 0 0 0,-1 0 0 0 0,0 1 0 0 0,0 0-1 0 0,-1 2 1 0 0,0-1 0 0 0,-1 1 0 0 0,0 1 0 0 0,-1 0 0 0 0,0 1-1 0 0,-1 0 1 0 0,6 10-117 0 0,-13-17 54 0 0,-1-1 1 0 0,0 1-1 0 0,-1-1 0 0 0,1 1 0 0 0,-1-1 0 0 0,0 1 0 0 0,0 0 0 0 0,-1 0 0 0 0,0-1 0 0 0,0 1 1 0 0,0 0-1 0 0,-1 0 0 0 0,0 0 0 0 0,0-1 0 0 0,0 1 0 0 0,-1-1 0 0 0,1 1 0 0 0,-1-1 0 0 0,-1 1 1 0 0,1-1-1 0 0,-1 0 0 0 0,0 0 0 0 0,0 0 0 0 0,0 0 0 0 0,-1-1 0 0 0,0 1 0 0 0,0-1 1 0 0,0 0-55 0 0,-10 10 47 0 0,-1-1 1 0 0,0 0-1 0 0,-1-1 1 0 0,0 0 0 0 0,0-2-1 0 0,-1 0 1 0 0,-14 6-48 0 0,-8 1-267 0 0,0-1 0 0 0,-1-2 0 0 0,-1-2 0 0 0,0-2 0 0 0,-38 5 267 0 0,57-11-843 0 0,-16 2-1469 0 0,14-5-8583 0 0,21-1 2748 0 0</inkml:trace>
  <inkml:trace contextRef="#ctx0" brushRef="#br0" timeOffset="-2207.394">1079 1116 5161 0 0,'0'0'726'0'0,"0"0"-521"0"0,0 0 140 0 0,0 0 689 0 0,0 0 552 0 0,0 0 227 0 0,0 0-88 0 0,0 0-266 0 0,0 0-291 0 0,0 0-204 0 0,31-11-181 0 0,99-37-127 0 0,-124 47-579 0 0,-1-1 1 0 0,1-1-1 0 0,0 1 0 0 0,-1-1 1 0 0,1 0-1 0 0,-1 0 1 0 0,0 0-1 0 0,0-1 0 0 0,0 0 1 0 0,-1 0-1 0 0,1 0 0 0 0,-1 0 1 0 0,0-1-1 0 0,0 1 0 0 0,1-5-77 0 0,6-5 214 0 0,-6 8-118 0 0,0 0 0 0 0,0 0 0 0 0,0-1 0 0 0,-1 0 0 0 0,0 0 0 0 0,0 0 0 0 0,-1 0 0 0 0,0 0 0 0 0,0-1 1 0 0,-1 1-1 0 0,0-1 0 0 0,0 0 0 0 0,0 0 0 0 0,-1 0 0 0 0,-1 0 0 0 0,1 0 0 0 0,-1 0 0 0 0,-1 0 0 0 0,1 1 0 0 0,-2-1 0 0 0,1-1-96 0 0,-3 4 19 0 0,1 0-1 0 0,-1 1 1 0 0,-1-1-1 0 0,1 1 1 0 0,0 0-1 0 0,-1 0 1 0 0,0 1-1 0 0,0-1 1 0 0,0 1-1 0 0,0 0 1 0 0,-1 1-1 0 0,1-1 1 0 0,-1 1-1 0 0,0 0 0 0 0,0 1 1 0 0,1-1-1 0 0,-1 1 1 0 0,0 0-1 0 0,0 1 1 0 0,0-1-1 0 0,0 1 1 0 0,0 0-1 0 0,0 1 1 0 0,0-1-1 0 0,0 1 1 0 0,0 0-1 0 0,0 1 0 0 0,0 0 1 0 0,1-1-1 0 0,-1 2 1 0 0,1-1-1 0 0,-5 3-18 0 0,-3 2-16 0 0,0 1 0 0 0,1 0 0 0 0,0 0 0 0 0,0 1-1 0 0,1 1 1 0 0,0 0 0 0 0,1 0 0 0 0,0 1 0 0 0,1 1 0 0 0,0-1-1 0 0,0 2 1 0 0,2-1 0 0 0,-1 1 0 0 0,2 0 0 0 0,-1 0 0 0 0,2 1 0 0 0,0 0-1 0 0,1 0 1 0 0,0 0 0 0 0,1 1 0 0 0,0-1 0 0 0,2 1 0 0 0,0 0-1 0 0,0-1 1 0 0,1 5 16 0 0,0-15-7 0 0,1 0-1 0 0,0 0 1 0 0,-1 1-1 0 0,1-1 1 0 0,0 0-1 0 0,1 0 0 0 0,-1 0 1 0 0,1 0-1 0 0,0 0 1 0 0,0 0-1 0 0,0 0 1 0 0,1-1-1 0 0,-1 1 1 0 0,1-1-1 0 0,0 1 1 0 0,0-1-1 0 0,0 0 1 0 0,0 0-1 0 0,0-1 0 0 0,1 1 1 0 0,-1 0-1 0 0,1-1 1 0 0,0 0-1 0 0,0 0 1 0 0,0 0-1 0 0,0-1 1 0 0,0 1-1 0 0,0-1 1 0 0,0 0-1 0 0,0 0 8 0 0,133 13-290 0 0,-134-14 274 0 0,11-2-295 0 0,1 0 0 0 0,-1 0 0 0 0,1-2-1 0 0,-1 1 1 0 0,0-2 0 0 0,0 0 0 0 0,-1-1 0 0 0,0 0-1 0 0,11-7 312 0 0,14-5-4747 0 0,-22 9-748 0 0,-7-1-2133 0 0</inkml:trace>
  <inkml:trace contextRef="#ctx0" brushRef="#br0" timeOffset="-1845.263">1431 1245 5785 0 0,'0'0'2237'0'0,"0"0"-961"0"0,0 0-413 0 0,0 0 22 0 0,0 0 229 0 0,0 0 232 0 0,0 0 57 0 0,0 0-83 0 0,0 0-172 0 0,0 0-204 0 0,0 0-196 0 0,0 0-137 0 0,25-21-84 0 0,77-67-68 0 0,-23-2 697 0 0,35-82 239 0 0,-114 171-1324 0 0,0 1-35 0 0,-4 19-139 0 0,-3-3 96 0 0,1 1 0 0 0,1-1 0 0 0,0 1 0 0 0,2 0 0 0 0,0 0 1 0 0,1 1-1 0 0,0-1 0 0 0,1 0 0 0 0,1 1 0 0 0,1-1 0 0 0,2 8 7 0 0,0-20 24 0 0,0 0-1 0 0,0 0 1 0 0,1 0 0 0 0,-1 0 0 0 0,1 0-1 0 0,1-1 1 0 0,-1 0 0 0 0,0 0 0 0 0,1 0-1 0 0,0 0 1 0 0,0-1 0 0 0,0 0 0 0 0,1 0-1 0 0,-1 0 1 0 0,1-1 0 0 0,-1 1-1 0 0,1-2 1 0 0,0 1 0 0 0,0 0 0 0 0,0-1-1 0 0,0 0 1 0 0,0-1 0 0 0,0 1 0 0 0,0-1-1 0 0,0 0 1 0 0,0 0 0 0 0,0-1 0 0 0,0 0-1 0 0,0 0 1 0 0,0-1 0 0 0,0 1 0 0 0,-1-1-1 0 0,1 0 1 0 0,0-1 0 0 0,0 0-24 0 0,12-7 74 0 0,-1-1 0 0 0,0 0 0 0 0,-1-1 0 0 0,0-1 1 0 0,-1-1-1 0 0,0 0 0 0 0,-1-1 0 0 0,-1 0 0 0 0,-1-1 0 0 0,0-1 0 0 0,-1 0 1 0 0,0 0-1 0 0,-2-1 0 0 0,0 0 0 0 0,0-2-74 0 0,4-15-1167 0 0,-11 22-8460 0 0,-2 13-1914 0 0</inkml:trace>
  <inkml:trace contextRef="#ctx0" brushRef="#br0" timeOffset="-1363.516">2498 829 15435 0 0,'0'0'1429'0'0,"0"0"-473"0"0,0 0-272 0 0,0 0-59 0 0,0 0-22 0 0,0 0-52 0 0,0 0-100 0 0,0 0-122 0 0,0 0-81 0 0,0 0-45 0 0,0 0-52 0 0,0 0-37 0 0,0 0-40 0 0,-29 24-20 0 0,-92 75-35 0 0,118-97-18 0 0,1-1 0 0 0,-1 1 0 0 0,0 0 0 0 0,0 0-1 0 0,1 0 1 0 0,0 0 0 0 0,-1 1 0 0 0,1-1 0 0 0,0 0 0 0 0,0 1 0 0 0,0 0-1 0 0,0 0 1 0 0,1-1 0 0 0,-1 1 0 0 0,1 0 0 0 0,-1 0 0 0 0,1 0 0 0 0,0 0 0 0 0,0 1-1 0 0,1-1 1 0 0,-1 2-1 0 0,0 5-1 0 0,0-5 2 0 0,0-1-1 0 0,0 1 0 0 0,1 0 0 0 0,-1 0 0 0 0,1 0 1 0 0,0 0-1 0 0,1 0 0 0 0,-1-1 0 0 0,1 1 0 0 0,0 0 1 0 0,0 0-1 0 0,1-1 0 0 0,-1 1 0 0 0,1 0 0 0 0,0-1 1 0 0,0 0-1 0 0,1 1 0 0 0,-1-1 0 0 0,1 0 0 0 0,0 0 1 0 0,0 0-1 0 0,0-1 0 0 0,1 1 0 0 0,-1-1 0 0 0,1 0 1 0 0,0 0-1 0 0,0 0 0 0 0,0 0 0 0 0,0-1 1 0 0,0 1-1 0 0,1-1 0 0 0,-1 0 0 0 0,1-1 0 0 0,-1 1 1 0 0,1-1-1 0 0,0 0 0 0 0,-1 0 0 0 0,1 0 0 0 0,2 0 0 0 0,0-1 114 0 0,0 0-1 0 0,1-1 0 0 0,-1 1 1 0 0,0-2-1 0 0,1 1 1 0 0,-1-1-1 0 0,0 0 0 0 0,0 0 1 0 0,0-1-1 0 0,-1 0 0 0 0,1 0 1 0 0,-1 0-1 0 0,1-1 0 0 0,-1 0 1 0 0,0-1-1 0 0,0 1 1 0 0,-1-1-1 0 0,0 0 0 0 0,1 0 1 0 0,-2-1-1 0 0,1 0 0 0 0,-1 0 1 0 0,2-2-114 0 0,80-156 1424 0 0,-8-56-1161 0 0,-64 185-321 0 0,-2-1 0 0 0,-2-1 1 0 0,-1 0-1 0 0,-2 0 0 0 0,-1-1 1 0 0,-2 0-1 0 0,-2 0 0 0 0,-1 0 1 0 0,-2-2 57 0 0,1 34-9 0 0,-1 1 1 0 0,1-1 0 0 0,-1 0-1 0 0,0 0 1 0 0,0 1-1 0 0,0-1 1 0 0,-1 1 0 0 0,0-1-1 0 0,0 1 1 0 0,0 0-1 0 0,-1 0 1 0 0,0 0-1 0 0,0 0 1 0 0,0 0 0 0 0,0 0-1 0 0,-1 1 1 0 0,0 0-1 0 0,0-1 1 0 0,0 2 0 0 0,0-1-1 0 0,-1 0 1 0 0,1 1-1 0 0,-1 0 1 0 0,0 0 0 0 0,0 0-1 0 0,-3-1 9 0 0,2 4-27 0 0,0 1-1 0 0,0-1 1 0 0,0 1-1 0 0,0 0 1 0 0,0 0-1 0 0,0 1 1 0 0,0 0-1 0 0,0 0 1 0 0,1 0-1 0 0,-1 1 0 0 0,1 0 1 0 0,0 0-1 0 0,-1 0 1 0 0,1 1-1 0 0,1 0 1 0 0,-1-1-1 0 0,1 2 1 0 0,-1-1-1 0 0,1 0 1 0 0,-1 2 27 0 0,-68 105-29 0 0,62-87 40 0 0,0 1 0 0 0,1 0 0 0 0,2 0 0 0 0,1 1 0 0 0,0 0 0 0 0,2 0 0 0 0,2 0-1 0 0,0 1 1 0 0,1-1 0 0 0,2 1 0 0 0,1-1 0 0 0,1 4-11 0 0,-1-14-50 0 0,2-1 1 0 0,0 1-1 0 0,1-1 0 0 0,0 0 0 0 0,1 0 1 0 0,1-1-1 0 0,0 1 0 0 0,1-1 0 0 0,1 0 1 0 0,0-1-1 0 0,1 0 0 0 0,0 0 1 0 0,1-1-1 0 0,1 0 0 0 0,-1-1 0 0 0,2 0 1 0 0,0-1-1 0 0,0 0 0 0 0,1-1 1 0 0,0 0-1 0 0,7 3 50 0 0,43-3-2726 0 0,-22-12-7020 0 0,-27 0-1302 0 0</inkml:trace>
  <inkml:trace contextRef="#ctx0" brushRef="#br0" timeOffset="-1090.535">2946 781 11578 0 0,'0'0'1856'0'0,"0"0"-718"0"0,0 0-315 0 0,0 0-1 0 0,0 0 31 0 0,0 0-5 0 0,0 0-107 0 0,0 0-136 0 0,0 0-77 0 0,0 0-32 0 0,1 33-20 0 0,8 99-2 0 0,-9-131-449 0 0,-1 1 0 0 0,1 0-1 0 0,0 0 1 0 0,0 0 0 0 0,0 0 0 0 0,0 0 0 0 0,0-1 0 0 0,0 1 0 0 0,1 0 0 0 0,-1 0-1 0 0,1 0 1 0 0,-1 0 0 0 0,1-1 0 0 0,0 1 0 0 0,-1 0 0 0 0,1-1 0 0 0,0 1 0 0 0,0 0-1 0 0,0-1 1 0 0,0 1 0 0 0,1-1 0 0 0,-1 0 0 0 0,0 1 0 0 0,1-1 0 0 0,-1 0 0 0 0,1 0-1 0 0,-1 0 1 0 0,1 1 0 0 0,-1-2 0 0 0,1 1 0 0 0,0 0-25 0 0,4 2 168 0 0,3 0-20 0 0,-1 0 1 0 0,0 0 0 0 0,0-1-1 0 0,1 0 1 0 0,0-1 0 0 0,-1 0-1 0 0,1 0 1 0 0,0-1 0 0 0,-1 0-1 0 0,1 0 1 0 0,0-1-1 0 0,-1 0 1 0 0,1-1 0 0 0,0 0-1 0 0,-1 0 1 0 0,0-1 0 0 0,0 0-1 0 0,0 0 1 0 0,0-1 0 0 0,7-4-149 0 0,4-3 167 0 0,0-1 1 0 0,-1 0 0 0 0,0-2-1 0 0,-1 0 1 0 0,-1-1-1 0 0,0 0 1 0 0,11-15-168 0 0,-20 22-32 0 0,0 0 0 0 0,-1 0-1 0 0,0-1 1 0 0,0 0 0 0 0,-1 0 0 0 0,0 0-1 0 0,0-1 1 0 0,-1 1 0 0 0,-1-1 0 0 0,0 0 0 0 0,0 0-1 0 0,0-1 1 0 0,-1-1 32 0 0,-7-3-1551 0 0,2 11-1277 0 0,-1 1-3424 0 0,1 2-5620 0 0</inkml:trace>
  <inkml:trace contextRef="#ctx0" brushRef="#br0" timeOffset="2355.192">5937 928 2793 0 0,'0'0'1333'0'0,"0"0"-299"0"0,0 0-27 0 0,0 0 256 0 0,0 0 252 0 0,0 0 112 0 0,0 0-118 0 0,0 0-282 0 0,0 0-353 0 0,0 0-302 0 0,0 0-155 0 0,11 3 483 0 0,-5-4-656 0 0,0 0-1 0 0,0-1 0 0 0,0 0 0 0 0,0 0 0 0 0,-1 0 0 0 0,1-1 0 0 0,-1 0 0 0 0,0 0 0 0 0,1 0 1 0 0,-1-1-1 0 0,-1 1 0 0 0,1-1 0 0 0,-1 0 0 0 0,1-1 0 0 0,-1 1 0 0 0,0-1 0 0 0,1-2-243 0 0,-2 3 108 0 0,13-13 233 0 0,-1 0 0 0 0,0-2 0 0 0,-2 0-1 0 0,0 0 1 0 0,-1-1 0 0 0,-1-1 0 0 0,-1 0-1 0 0,-1-2-340 0 0,18-36 1159 0 0,-12 112-397 0 0,-6 1-518 0 0,-2 0 1 0 0,-2 0 0 0 0,-3 1-1 0 0,-4 47-244 0 0,1-73 59 0 0,-2 42 16 0 0,-3 0 0 0 0,-3-1-1 0 0,-4 0 1 0 0,-2 0 0 0 0,-25 67-75 0 0,-2-60 249 0 0,41-77-241 0 0,0 0 0 0 0,0 0 0 0 0,0 0 0 0 0,-1-1 0 0 0,1 1 0 0 0,0 0 0 0 0,0-1 0 0 0,0 1 0 0 0,0-1 0 0 0,0 1 0 0 0,0-1 0 0 0,-1 1 0 0 0,1-1 0 0 0,0 0 0 0 0,1 1 1 0 0,-1-1-1 0 0,0 0 0 0 0,0 0 0 0 0,0 0 0 0 0,0 0 0 0 0,1 0 0 0 0,-1 0 0 0 0,0 0 0 0 0,1 0 0 0 0,-1 0 0 0 0,1 0 0 0 0,-1 0 0 0 0,1 0 0 0 0,0-1 0 0 0,-1 1 0 0 0,1 0 0 0 0,0 0 0 0 0,0 0 0 0 0,0-1 0 0 0,0 1 0 0 0,0 0 0 0 0,0 0 0 0 0,0 0 0 0 0,0-1 0 0 0,0 1 0 0 0,0 0 0 0 0,1 0 0 0 0,-1 0 0 0 0,1 0 0 0 0,-1 0 0 0 0,1-1 0 0 0,-1 1-7 0 0,0-2 8 0 0,4-45-32 0 0,1 0 1 0 0,3 0 0 0 0,2 1-1 0 0,2 0 1 0 0,2 1-1 0 0,2 0 1 0 0,2 1 0 0 0,1 1-1 0 0,3 1 1 0 0,14-19 22 0 0,2-8-51 0 0,3 1 1 0 0,4 2 0 0 0,2 2 0 0 0,3 3 0 0 0,2 1-1 0 0,33-26 51 0 0,-68 71-8 0 0,2 1 0 0 0,-1 1-1 0 0,2 1 1 0 0,-1 1-1 0 0,2 0 1 0 0,0 2 0 0 0,4-2 8 0 0,-24 11 0 0 0,1 0 0 0 0,-1 0-1 0 0,1 0 1 0 0,0 0 0 0 0,0 0 0 0 0,0 0 0 0 0,-1 0 0 0 0,1 0 0 0 0,0 1 0 0 0,0-1 0 0 0,0 1 0 0 0,0-1 0 0 0,0 1 0 0 0,0 0 0 0 0,0 0 0 0 0,0 0 0 0 0,0 0 0 0 0,0 0 0 0 0,0 0 0 0 0,0 1-1 0 0,0-1 1 0 0,0 1 0 0 0,0-1 0 0 0,0 1 0 0 0,0 0 0 0 0,0 0 0 0 0,-1 0 0 0 0,1 0 0 0 0,0 0 0 0 0,0 0 0 0 0,-1 0 0 0 0,1 0 0 0 0,-1 1 0 0 0,1-1 0 0 0,-1 1 0 0 0,0-1 0 0 0,1 1-1 0 0,-1 0 1 0 0,0-1 0 0 0,0 1 0 0 0,0 0 0 0 0,0 0 0 0 0,-1-1 0 0 0,1 1 0 0 0,0 0 0 0 0,-1 0 0 0 0,1 1 0 0 0,-1 20 17 0 0,-1 0 0 0 0,-1 1 0 0 0,-1-1 0 0 0,-1 0 0 0 0,-1 0 0 0 0,-1-1 0 0 0,-1 1 1 0 0,-1-1-1 0 0,-1-1 0 0 0,-1 0 0 0 0,-1 0 0 0 0,0-1 0 0 0,-2 0 0 0 0,0-1 0 0 0,-17 18-17 0 0,6-3-99 0 0,-1-1-1 0 0,-2-1 1 0 0,-1-2 0 0 0,-2-1-1 0 0,-1-1 1 0 0,-6 3 99 0 0,35-29-196 0 0,-1 0 0 0 0,0 0 0 0 0,0 0 0 0 0,0 0 0 0 0,0 0 1 0 0,-1-1-1 0 0,1 1 0 0 0,0-1 0 0 0,-1 0 0 0 0,1 0 0 0 0,0-1 0 0 0,-1 1 0 0 0,1 0 0 0 0,-1-1 0 0 0,1 0 1 0 0,-1 0-1 0 0,0 0 0 0 0,-2-1 196 0 0,-3-32-8348 0 0,10 26 4045 0 0,-1-4-5599 0 0</inkml:trace>
  <inkml:trace contextRef="#ctx0" brushRef="#br0" timeOffset="2848.804">6799 1006 7346 0 0,'0'0'1487'0'0,"0"0"-44"0"0,0 0 228 0 0,0 0 134 0 0,0 0-92 0 0,0 0-244 0 0,0 0-292 0 0,33-17-224 0 0,102-55-133 0 0,-51 17 498 0 0,-66 41-1163 0 0,-1-1 0 0 0,0 0 0 0 0,-1-2 0 0 0,-1 0 0 0 0,0 0 1 0 0,-1-2-1 0 0,-1 1 0 0 0,-1-2 0 0 0,-1 0 0 0 0,-1 0 0 0 0,0-1 0 0 0,-2 0 0 0 0,0 0 1 0 0,-1-1-1 0 0,-2 0 0 0 0,0-1 0 0 0,-1 1 0 0 0,-1-1 0 0 0,-1-7-155 0 0,-2 26 1 0 0,0 0 1 0 0,0 0-1 0 0,-1 0 0 0 0,1 0 1 0 0,-1 0-1 0 0,0 0 0 0 0,0 0 0 0 0,0 0 1 0 0,-1 1-1 0 0,1-1 0 0 0,-1 0 0 0 0,0 1 1 0 0,0-1-1 0 0,0 1 0 0 0,-1 0 1 0 0,1-1-1 0 0,-1 1 0 0 0,0 0 0 0 0,0 1 1 0 0,0-1-1 0 0,0 0 0 0 0,0 1 0 0 0,0 0 1 0 0,-1-1-1 0 0,1 2 0 0 0,-1-1 1 0 0,0 0-1 0 0,1 1 0 0 0,-1-1 0 0 0,0 1 1 0 0,0 0-1 0 0,0 0 0 0 0,0 1 0 0 0,0-1 1 0 0,0 1-1 0 0,0 0 0 0 0,0 0 1 0 0,0 0-1 0 0,0 0 0 0 0,0 1 0 0 0,0 0 1 0 0,0 0-1 0 0,0 0 0 0 0,-1 1-1 0 0,-7 2-18 0 0,1 1 0 0 0,0 0 0 0 0,1 1 0 0 0,-1 1 0 0 0,1-1 0 0 0,1 2-1 0 0,-1-1 1 0 0,1 1 0 0 0,0 1 0 0 0,1 0 0 0 0,0 0 0 0 0,1 0 0 0 0,-1 1 0 0 0,2 1 18 0 0,3-9 1 0 0,1 1 0 0 0,0 0 0 0 0,1 0 0 0 0,-1 0 0 0 0,1 0 0 0 0,-1 0 0 0 0,1 0 0 0 0,0 0 0 0 0,0 1 0 0 0,0-1 1 0 0,0 0-1 0 0,1 1 0 0 0,-1-1 0 0 0,1 0 0 0 0,0 1 0 0 0,0-1 0 0 0,0 1 0 0 0,1-1 0 0 0,-1 0 0 0 0,1 1 0 0 0,0-1 0 0 0,-1 0 0 0 0,2 1 0 0 0,-1-1 0 0 0,0 0 1 0 0,1 0-1 0 0,-1 0 0 0 0,1 0 0 0 0,0 0 0 0 0,0 0 0 0 0,0-1 0 0 0,0 1 0 0 0,1-1 0 0 0,-1 1 0 0 0,1-1 0 0 0,-1 0 0 0 0,1 0 0 0 0,0 0 0 0 0,0 0 0 0 0,3 1-1 0 0,13 5 25 0 0,0-2 0 0 0,0 0 0 0 0,1-1-1 0 0,0-1 1 0 0,0-1 0 0 0,0 0 0 0 0,0-2-1 0 0,14 0-24 0 0,54 6 185 0 0,-86-7-167 0 0,0 0-1 0 0,0 1 1 0 0,0-1 0 0 0,0 1-1 0 0,0 0 1 0 0,-1-1-1 0 0,1 1 1 0 0,0 0 0 0 0,0 0-1 0 0,-1 0 1 0 0,1 0 0 0 0,0 1-1 0 0,-1-1 1 0 0,0 0-1 0 0,1 1 1 0 0,-1-1 0 0 0,0 1-1 0 0,1-1 1 0 0,-1 1-1 0 0,0 0 1 0 0,0-1 0 0 0,0 1-1 0 0,-1 0 1 0 0,1 0-1 0 0,0 0 1 0 0,-1 0 0 0 0,1-1-1 0 0,-1 1 1 0 0,1 0 0 0 0,-1 0-1 0 0,0 0 1 0 0,0 0-1 0 0,0 0 1 0 0,0 0 0 0 0,0 0-1 0 0,-1 0 1 0 0,1 0-1 0 0,0 0 1 0 0,-1 0 0 0 0,1 0-1 0 0,-1 0-17 0 0,-31 80 516 0 0,5-41-448 0 0,21-33-143 0 0,-1 1 0 0 0,1-1 0 0 0,1 2 0 0 0,0-1 0 0 0,0 1 0 0 0,0-1 0 0 0,2 1 0 0 0,-1 0 1 0 0,1 1-1 0 0,1-1 0 0 0,-1 0 0 0 0,1 8 75 0 0,3-17-150 0 0,1 0 1 0 0,-1 1-1 0 0,1-1 0 0 0,0 0 1 0 0,-1 0-1 0 0,1-1 0 0 0,0 1 1 0 0,-1 0-1 0 0,1 0 0 0 0,0-1 1 0 0,0 1-1 0 0,0-1 0 0 0,0 0 1 0 0,0 1-1 0 0,0-1 0 0 0,-1 0 1 0 0,1 0-1 0 0,0 0 0 0 0,0-1 1 0 0,0 1-1 0 0,0 0 0 0 0,0-1 1 0 0,0 1-1 0 0,-1-1 0 0 0,1 1 1 0 0,0-1-1 0 0,1 0 150 0 0,36-17-4509 0 0,-15 2-1341 0 0,-21 15 4980 0 0,11-8-8644 0 0</inkml:trace>
  <inkml:trace contextRef="#ctx0" brushRef="#br0" timeOffset="3098.329">7784 575 12787 0 0,'0'0'2024'0'0,"0"0"-724"0"0,0 0-374 0 0,0 0-38 0 0,0 0 36 0 0,-22 34-23 0 0,-67 108-128 0 0,60-71 102 0 0,29-60-708 0 0,-1-8-120 0 0,1 1 1 0 0,0-1-1 0 0,0 1 1 0 0,0-1-1 0 0,0 1 1 0 0,0-1-1 0 0,1 1 0 0 0,-1-1 1 0 0,1 1-1 0 0,0-1 1 0 0,0 0-1 0 0,1 1 1 0 0,-1-1-1 0 0,1 0 1 0 0,-1 0-1 0 0,1 0 1 0 0,0 0-1 0 0,0 0 1 0 0,0 0-1 0 0,1-1 1 0 0,-1 1-1 0 0,0-1 1 0 0,1 1-1 0 0,0-1 1 0 0,0 0-1 0 0,0 0 1 0 0,0 0-1 0 0,0-1 1 0 0,0 1-1 0 0,0-1 1 0 0,0 1-1 0 0,1-1 1 0 0,-1 0-1 0 0,0 0 1 0 0,1-1-1 0 0,-1 1 0 0 0,1-1 1 0 0,3 1-48 0 0,-2-1 59 0 0,0 0 0 0 0,1 0-1 0 0,-1 0 1 0 0,0-1 0 0 0,1 0 0 0 0,-1 0-1 0 0,0 0 1 0 0,0 0 0 0 0,0-1 0 0 0,0 0-1 0 0,0 0 1 0 0,0 0 0 0 0,-1-1 0 0 0,1 0-1 0 0,-1 0 1 0 0,1 0 0 0 0,-1 0 0 0 0,0-1 0 0 0,0 1-1 0 0,-1-1 1 0 0,1 0 0 0 0,-1 0 0 0 0,0-1-1 0 0,0 1 1 0 0,0-1 0 0 0,0 1 0 0 0,-1-1-1 0 0,0 0 1 0 0,0 0 0 0 0,0 0 0 0 0,0-3-59 0 0,1 0-80 0 0,0 0 1 0 0,0-1-1 0 0,-1 1 1 0 0,0-1 0 0 0,0 0-1 0 0,-1 1 1 0 0,-1-1-1 0 0,1 0 1 0 0,-1 0 0 0 0,-1 0-1 0 0,0 1 1 0 0,0-1-1 0 0,0 0 1 0 0,-1 1-1 0 0,-1-1 1 0 0,1 1 0 0 0,-1-1-1 0 0,-1 1 1 0 0,1 0-1 0 0,-2 0 1 0 0,1 1-1 0 0,-1-1 1 0 0,0 1 0 0 0,0 0-1 0 0,-1 0 1 0 0,0 1-1 0 0,0 0 1 0 0,-1 0 0 0 0,-2-1 79 0 0,-25-2-2700 0 0,10 9-1894 0 0,15 0 1552 0 0,-8 0-8126 0 0</inkml:trace>
  <inkml:trace contextRef="#ctx0" brushRef="#br0" timeOffset="3921.555">8334 93 11138 0 0,'0'0'1951'0'0,"0"0"-586"0"0,0 0-394 0 0,0 0 4 0 0,0 0 118 0 0,0 0 117 0 0,0 0-34 0 0,0 0-192 0 0,0 0-214 0 0,0 0-170 0 0,0 0-124 0 0,0 0-91 0 0,-6 32-49 0 0,-21 104-38 0 0,2 49 605 0 0,-42 157-293 0 0,68-342-607 0 0,-1 0 0 0 0,0-1 0 0 0,0 1 0 0 0,1 0 0 0 0,-1 0 0 0 0,0 0 0 0 0,0 0 0 0 0,1 0 0 0 0,-1 0 0 0 0,0 0 0 0 0,0 0 0 0 0,1 0 0 0 0,-1 0 1 0 0,0 0-1 0 0,1 0 0 0 0,-1 0 0 0 0,0 0 0 0 0,0 0 0 0 0,1 0 0 0 0,-1 0 0 0 0,0 0 0 0 0,0 1 0 0 0,1-1 0 0 0,-1 0 0 0 0,0 0 0 0 0,0 0 0 0 0,0 0 0 0 0,1 0 0 0 0,-1 1 0 0 0,0-1 0 0 0,0 0 0 0 0,0 0 0 0 0,1 0 0 0 0,-1 1 0 0 0,0-1 0 0 0,0 0 0 0 0,0 0 0 0 0,0 1 0 0 0,0-1 0 0 0,0 0 0 0 0,1 0 0 0 0,-1 1 0 0 0,0-1 0 0 0,0 0 0 0 0,0 1-3 0 0,30-36 67 0 0,-15 18-68 0 0,3-3-22 0 0,1 1 0 0 0,1 1 0 0 0,0 0 0 0 0,1 2 0 0 0,1 1 0 0 0,0 0 0 0 0,2 2-1 0 0,-1 0 1 0 0,1 2 0 0 0,1 1 0 0 0,18-5 23 0 0,-40 14 4 0 0,0 1 0 0 0,0-1-1 0 0,-1 1 1 0 0,1 0-1 0 0,0 0 1 0 0,0 0-1 0 0,0 0 1 0 0,0 0-1 0 0,0 1 1 0 0,-1-1 0 0 0,1 1-1 0 0,0 0 1 0 0,0 0-1 0 0,-1 0 1 0 0,1 0-1 0 0,-1 0 1 0 0,1 1-1 0 0,-1-1 1 0 0,1 1 0 0 0,-1 0-1 0 0,0 0 1 0 0,0 0-1 0 0,0 0 1 0 0,0 0-1 0 0,0 0 1 0 0,0 0 0 0 0,0 0-1 0 0,-1 1 1 0 0,1-1-1 0 0,-1 1 1 0 0,0-1-1 0 0,0 1 1 0 0,0 0-1 0 0,0-1 1 0 0,0 1 0 0 0,0 0-1 0 0,-1 0 1 0 0,1 0-1 0 0,-1 0 1 0 0,0 0-4 0 0,2 7 27 0 0,-1 0 1 0 0,-1 0-1 0 0,0 0 1 0 0,0 0 0 0 0,-1 0-1 0 0,0-1 1 0 0,0 1-1 0 0,-1 0 1 0 0,-1 0-1 0 0,1-1 1 0 0,-2 2-28 0 0,-4 4 59 0 0,0-1 1 0 0,-1-1 0 0 0,0 0-1 0 0,-1 0 1 0 0,-1-1 0 0 0,0 0-1 0 0,0 0 1 0 0,-1-2-1 0 0,0 1 1 0 0,-1-2 0 0 0,-1 1-1 0 0,1-2 1 0 0,-1 0 0 0 0,-1 0-1 0 0,1-2 1 0 0,-1 0-1 0 0,-12 3-59 0 0,22-6-76 0 0,-1-1 0 0 0,1 1-1 0 0,-1-1 1 0 0,1-1-1 0 0,-1 1 1 0 0,0-1-1 0 0,0 0 1 0 0,0 0 0 0 0,0-1-1 0 0,0 0 1 0 0,0 0-1 0 0,1 0 1 0 0,-1-1 0 0 0,0 0-1 0 0,0 0 1 0 0,0 0-1 0 0,0-1 1 0 0,1 0-1 0 0,-1 0 1 0 0,1 0 0 0 0,-1-1-1 0 0,1 1 1 0 0,0-1-1 0 0,0-1 1 0 0,0 1 0 0 0,1-1-1 0 0,-1 0 1 0 0,1 0-1 0 0,0 0 1 0 0,0-1-1 0 0,0 1 1 0 0,0-1 0 0 0,1 0-1 0 0,0 0 1 0 0,0 0-1 0 0,0 0 1 0 0,1-1 0 0 0,0 1-1 0 0,0-1 1 0 0,0-1 76 0 0,2-30-3197 0 0,6 13-3040 0 0,-2 8-4240 0 0</inkml:trace>
  <inkml:trace contextRef="#ctx0" brushRef="#br0" timeOffset="4316.076">9043 8 6929 0 0,'0'0'3423'0'0,"0"0"-1823"0"0,0 0-347 0 0,0 0 290 0 0,0 0 223 0 0,0 0-15 0 0,0 0-262 0 0,0 0-332 0 0,0 0-262 0 0,0 0-151 0 0,0 0-89 0 0,0 0-58 0 0,3-1-63 0 0,11-4-70 0 0,-11 4-44 0 0,-3 19 854 0 0,-1 123-682 0 0,-7 0 0 0 0,-5-1 0 0 0,-9 12-592 0 0,17-120 9 0 0,-1-1-1 0 0,-2 0 1 0 0,-1-1-1 0 0,-1 1 1 0 0,-1-2-1 0 0,-2 0 1 0 0,-1 0-1 0 0,-8 9-8 0 0,4-16-463 0 0,18-22 203 0 0,0 0-59 0 0,3-11-1294 0 0,42-45-3763 0 0,-13 21-4930 0 0,-22 23 305 0 0</inkml:trace>
  <inkml:trace contextRef="#ctx0" brushRef="#br0" timeOffset="4704.709">9144 682 4377 0 0,'0'0'2178'0'0,"0"0"-615"0"0,0 0-38 0 0,0 0 202 0 0,0 0 90 0 0,0 0-99 0 0,0 0-269 0 0,0 0-275 0 0,0 0-181 0 0,0 0-121 0 0,0 0-101 0 0,0 0-67 0 0,0 0-75 0 0,18 19-33 0 0,56 60-15 0 0,-73-77-550 0 0,1-1 1 0 0,-1 1-1 0 0,0-1 0 0 0,0 1 1 0 0,1-1-1 0 0,-1 0 0 0 0,1 1 1 0 0,-1-1-1 0 0,1 0 0 0 0,0 0 0 0 0,-1 0 1 0 0,1 0-1 0 0,0 0 0 0 0,0-1 1 0 0,0 1-1 0 0,-1 0 0 0 0,1-1 1 0 0,0 0-1 0 0,0 1 0 0 0,0-1 1 0 0,0 0-1 0 0,0 0 0 0 0,0 0 0 0 0,0 0 1 0 0,0 0-1 0 0,0 0 0 0 0,0-1-31 0 0,5 0 177 0 0,3-2-87 0 0,0-1 1 0 0,0 0 0 0 0,0 0-1 0 0,-1-1 1 0 0,0 0-1 0 0,0 0 1 0 0,0-1 0 0 0,-1 0-1 0 0,0-1 1 0 0,0 0 0 0 0,-1 0-1 0 0,1-1 1 0 0,-2 0 0 0 0,1 0-1 0 0,-1-1 1 0 0,0 0-1 0 0,-1 0 1 0 0,0 0 0 0 0,0 0-1 0 0,-1-1 1 0 0,-1 0 0 0 0,1 0-1 0 0,0-4-90 0 0,-2 9-4 0 0,0 0 0 0 0,0 1 0 0 0,-1-1 0 0 0,1 0 0 0 0,-1 0 1 0 0,0 0-1 0 0,0 0 0 0 0,-1 0 0 0 0,1 0 0 0 0,-1-1 0 0 0,0 1 0 0 0,-1 0 0 0 0,1 0 0 0 0,-1 0 0 0 0,0 0 0 0 0,0 0 0 0 0,-1 0 0 0 0,1 0 0 0 0,-1 1 0 0 0,0-1 1 0 0,-1 0-1 0 0,1 1 0 0 0,-1-1 0 0 0,0 1 0 0 0,0 0 0 0 0,0 0 0 0 0,0 0 0 0 0,-1 1 0 0 0,0-1 0 0 0,0 1 0 0 0,0-1 0 0 0,0 1 0 0 0,0 1 0 0 0,0-1 0 0 0,-1 0 0 0 0,1 1 1 0 0,-1 0-1 0 0,0 0 0 0 0,0 1 0 0 0,0-1 0 0 0,-3 0 4 0 0,-1 3-10 0 0,0 0 0 0 0,0 0-1 0 0,0 1 1 0 0,1 0 0 0 0,-1 0 0 0 0,1 1 0 0 0,-1 0 0 0 0,1 1 0 0 0,0-1 0 0 0,0 2-1 0 0,0-1 1 0 0,1 1 0 0 0,-1 0 0 0 0,1 1 0 0 0,0 0 0 0 0,1 0 0 0 0,0 0 0 0 0,0 1-1 0 0,0 0 1 0 0,1 0 0 0 0,0 1 0 0 0,-1 0 10 0 0,-3 7-17 0 0,0 1-1 0 0,1-1 1 0 0,1 2-1 0 0,1-1 1 0 0,0 1-1 0 0,1 0 1 0 0,0 0-1 0 0,2 0 1 0 0,0 1-1 0 0,0 12 18 0 0,2-23-14 0 0,0-1 0 0 0,1 0 0 0 0,0 1 0 0 0,0-1 0 0 0,1 0-1 0 0,-1 1 1 0 0,1-1 0 0 0,1 0 0 0 0,-1 0 0 0 0,1 0-1 0 0,0 0 1 0 0,1 0 0 0 0,-1 0 0 0 0,1 0 0 0 0,0-1 0 0 0,0 1-1 0 0,1-1 1 0 0,0 0 0 0 0,0 0 0 0 0,0 0 0 0 0,1-1 0 0 0,-1 0-1 0 0,1 1 1 0 0,0-2 0 0 0,0 1 0 0 0,0 0 0 0 0,3 0 14 0 0,0 0-123 0 0,0 0 0 0 0,0-1-1 0 0,0 0 1 0 0,1 0 0 0 0,0-1 0 0 0,-1 0 0 0 0,1-1 0 0 0,0 0 0 0 0,0 0 0 0 0,-1-1 0 0 0,1 0 0 0 0,0 0 0 0 0,5-2 123 0 0,28-5-3518 0 0,-2-3-4210 0 0,-24 6-3625 0 0</inkml:trace>
  <inkml:trace contextRef="#ctx0" brushRef="#br0" timeOffset="5206.643">9584 847 5073 0 0,'0'0'3576'0'0,"0"0"-1081"0"0,0 0-499 0 0,0 0-253 0 0,0 0-275 0 0,0 0-250 0 0,0 0-174 0 0,0 0-123 0 0,0 0-56 0 0,0 0-42 0 0,0 0-79 0 0,0 0-86 0 0,14 2-90 0 0,45 0-108 0 0,-56-3-412 0 0,1 1 0 0 0,-1-1 0 0 0,0 0 1 0 0,0 0-1 0 0,0-1 0 0 0,0 1 0 0 0,0 0 1 0 0,0-1-1 0 0,0 0 0 0 0,0 0 0 0 0,0 0 0 0 0,-1 0 1 0 0,1 0-1 0 0,-1-1 0 0 0,0 1 0 0 0,0-1 1 0 0,0 1-1 0 0,0-1 0 0 0,1-1-48 0 0,3-4 127 0 0,44-50 291 0 0,2 1 1 0 0,3 3 0 0 0,18-12-419 0 0,-31 48-76 0 0,-39 44 127 0 0,-53 142 477 0 0,47-93-470 0 0,7-73-55 0 0,-1-1-1 0 0,1 1 0 0 0,0-1 1 0 0,0 1-1 0 0,0-1 1 0 0,1 0-1 0 0,-1-1 0 0 0,0 1 1 0 0,0-1-1 0 0,0 0 0 0 0,1 0 1 0 0,-1 0-1 0 0,0 0 0 0 0,0-1 1 0 0,0 1-1 0 0,0-1 1 0 0,1 0-1 0 0,-1-1 0 0 0,0 1 1 0 0,-1-1-1 0 0,1 0 0 0 0,2-1-2 0 0,166-109 18 0 0,-120 80-39 0 0,1 3 1 0 0,1 2 0 0 0,1 2-1 0 0,16-2 21 0 0,12 12 22 0 0,-81 17-15 0 0,0 0 1 0 0,-1-1-1 0 0,1 1 1 0 0,-1 0 0 0 0,1 0-1 0 0,-1 0 1 0 0,0 0-1 0 0,0 0 1 0 0,0 0-1 0 0,0 0 1 0 0,0 0 0 0 0,0 0-1 0 0,-1 1 1 0 0,1-1-1 0 0,-1 0 1 0 0,1 1-1 0 0,-1-1 1 0 0,0 0 0 0 0,0 1-1 0 0,0-1 1 0 0,0 0-1 0 0,0 1 1 0 0,-1-1-1 0 0,1 0 1 0 0,-1 0 0 0 0,0 2-8 0 0,1 4 43 0 0,-35 172 986 0 0,34-176-1032 0 0,0 0 0 0 0,-1 0 0 0 0,1 0 0 0 0,1 0 0 0 0,-1 0 0 0 0,1 0 0 0 0,-1 0-1 0 0,1 0 1 0 0,0 0 0 0 0,1 0 0 0 0,-1 0 0 0 0,1 0 0 0 0,0 0 0 0 0,0 0 0 0 0,0 0 0 0 0,0 0 0 0 0,1-1-1 0 0,-1 1 1 0 0,1 0 0 0 0,0-1 0 0 0,0 1 0 0 0,0-1 0 0 0,1 0 0 0 0,-1 0 0 0 0,1 0 0 0 0,0 0 0 0 0,0 0-1 0 0,0 0 1 0 0,0-1 0 0 0,0 1 0 0 0,1-1 0 0 0,-1 0 0 0 0,1 0 0 0 0,0 0 0 0 0,-1-1 0 0 0,1 1 0 0 0,2 0 3 0 0,50-1-980 0 0,-21-13-6197 0 0,-23 8-4909 0 0</inkml:trace>
  <inkml:trace contextRef="#ctx0" brushRef="#br0" timeOffset="6974.89">0 1584 5849 0 0,'0'0'1290'0'0,"0"0"-462"0"0,0 0-340 0 0,0 0-228 0 0,0 0-202 0 0,0 0-94 0 0,0 0-14 0 0,0 0 29 0 0,0 0 45 0 0,0 0 49 0 0,0 0 57 0 0,0 0 68 0 0,0 0 100 0 0,11-5 107 0 0,33-12 94 0 0,58 13 2594 0 0,108 11 29 0 0,371-29 168 0 0,200-11-1515 0 0,-59 7-302 0 0,-58-39-316 0 0,154-13-541 0 0,-143 53-272 0 0,-115 24-155 0 0,198 27-64 0 0,-243-17 50 0 0,238-36-175 0 0,15-36-28 0 0,-271 23 186 0 0,-134 21 111 0 0,420 1 119 0 0,-433 11-143 0 0,-140 6 174 0 0,-135 0-51 0 0,-8 6-137 0 0,345-9 348 0 0,-322 11-441 0 0,-43-3-134 0 0,-40 1-5282 0 0,-3-3-1933 0 0,0-2-4810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1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88 1496 0 0,'0'0'1487'0'0,"0"0"-114"0"0,0 0 214 0 0,0 0 296 0 0,0 0 156 0 0,0 0-117 0 0,0 0-274 0 0,0 0-321 0 0,0 0-282 0 0,0 0-182 0 0,0 0-123 0 0,2-8-75 0 0,7-50 2814 0 0,-11 56-3355 0 0,1 0-1 0 0,-1 0 1 0 0,1 1 0 0 0,-1-1 0 0 0,0 1-1 0 0,0-1 1 0 0,0 1 0 0 0,0 0 0 0 0,0-1 0 0 0,0 1-1 0 0,0 0 1 0 0,0 1 0 0 0,0-1 0 0 0,-1 0-1 0 0,1 0 1 0 0,0 1 0 0 0,-1 0 0 0 0,1-1-1 0 0,0 1 1 0 0,-1 0 0 0 0,1 0 0 0 0,0 0-1 0 0,-1 0 1 0 0,1 1 0 0 0,0-1 0 0 0,-1 1-1 0 0,0 0-123 0 0,-5-1 185 0 0,-4 2-71 0 0,1 0-1 0 0,-1 1 1 0 0,1 1-1 0 0,-1-1 1 0 0,1 2-1 0 0,0 0 1 0 0,1 0-1 0 0,-1 1 1 0 0,1 0-1 0 0,0 0 1 0 0,1 1-1 0 0,-6 5-113 0 0,3-3 108 0 0,-6 8-49 0 0,0 0 0 0 0,1 1 0 0 0,1 1 0 0 0,0 1 0 0 0,2 0 1 0 0,1 1-1 0 0,0 1 0 0 0,1 0 0 0 0,2 0 0 0 0,0 1 0 0 0,-6 23-59 0 0,7-20 11 0 0,2 0 0 0 0,0 1-1 0 0,2 0 1 0 0,1 0 0 0 0,1 0-1 0 0,1 1 1 0 0,2-1 0 0 0,0 0 0 0 0,3 11-12 0 0,-1-29 5 0 0,0-1 0 0 0,1 0 0 0 0,-1 0 0 0 0,2-1 0 0 0,-1 1 0 0 0,1 0 0 0 0,0-1 0 0 0,0 0 0 0 0,1 0 0 0 0,0 0 0 0 0,1-1 0 0 0,-1 0 0 0 0,1 0 0 0 0,0 0 0 0 0,1-1 0 0 0,-1 1 0 0 0,1-2 0 0 0,0 1 0 0 0,0-1 0 0 0,1 0 0 0 0,-1 0 0 0 0,1-1 0 0 0,0 0 0 0 0,0 0 0 0 0,0-1-1 0 0,0 0 1 0 0,1-1 0 0 0,-1 0 0 0 0,0 0 0 0 0,1 0 0 0 0,-1-1 0 0 0,0-1 0 0 0,7 0-4 0 0,-3 1 38 0 0,-1-1 0 0 0,1 0 0 0 0,-1-1 0 0 0,1-1 0 0 0,-1 1 0 0 0,0-2 0 0 0,0 1 0 0 0,0-2 0 0 0,0 1 0 0 0,-1-2 0 0 0,0 1 0 0 0,0-1 0 0 0,0-1 0 0 0,-1 0 0 0 0,0 0 0 0 0,0-1 0 0 0,-1 0 0 0 0,1 0 0 0 0,-2-1 0 0 0,0 0 0 0 0,0-1 0 0 0,0 1 0 0 0,-1-1 0 0 0,-1-1 0 0 0,0 1 0 0 0,0-1 0 0 0,2-7-38 0 0,-6 13-4 0 0,0-1 1 0 0,-1 1 0 0 0,1 0-1 0 0,-1 0 1 0 0,0-1-1 0 0,-1 1 1 0 0,1 0 0 0 0,-1-1-1 0 0,0 1 1 0 0,0 0 0 0 0,-1 0-1 0 0,1 0 1 0 0,-1 0-1 0 0,0 0 1 0 0,-1 0 0 0 0,1 1-1 0 0,-1-1 1 0 0,0 1 0 0 0,0-1-1 0 0,0 1 1 0 0,-1 0-1 0 0,1 0 1 0 0,-1 1 0 0 0,0-1-1 0 0,0 1 1 0 0,0-1-1 0 0,-1 1 1 0 0,1 1 0 0 0,-1-1-1 0 0,0 1 1 0 0,0 0 0 0 0,0 0-1 0 0,0 0 1 0 0,0 0-1 0 0,0 1 1 0 0,0 0 0 0 0,0 0-1 0 0,-1 1 1 0 0,1-1 0 0 0,0 1-1 0 0,-1 0 1 0 0,1 0-1 0 0,-5 2 4 0 0,-18-3-118 0 0,21 0 74 0 0,-1 0-1 0 0,1 1 1 0 0,-1 0 0 0 0,0 0 0 0 0,1 1-1 0 0,-1 0 1 0 0,1 0 0 0 0,-1 1-1 0 0,1 0 1 0 0,0 0 0 0 0,-5 3 44 0 0,12-5-3 0 0,0 0-1 0 0,1 0 1 0 0,-1 0 0 0 0,0 0-1 0 0,0 0 1 0 0,1 1 0 0 0,-1-1-1 0 0,0 0 1 0 0,0 0 0 0 0,0 0-1 0 0,1 0 1 0 0,-1 1 0 0 0,0-1-1 0 0,0 0 1 0 0,0 0 0 0 0,0 0-1 0 0,0 1 1 0 0,1-1 0 0 0,-1 0-1 0 0,0 0 1 0 0,0 1 0 0 0,0-1-1 0 0,0 0 1 0 0,0 0 0 0 0,0 1-1 0 0,0-1 1 0 0,0 0 0 0 0,0 0-1 0 0,0 1 1 0 0,0-1 0 0 0,0 0-1 0 0,0 1 1 0 0,0-1 0 0 0,0 0 3 0 0,6 0 45 0 0,314-4 1287 0 0,-208-21-853 0 0,-103 25-3292 0 0,0 3-7249 0 0,-7-3-1699 0 0</inkml:trace>
  <inkml:trace contextRef="#ctx0" brushRef="#br0" timeOffset="429.024">883 515 13931 0 0,'0'0'2012'0'0,"0"0"-443"0"0,0 0-153 0 0,0 0-9 0 0,0 0-71 0 0,0 0-135 0 0,0 0-209 0 0,0 0-215 0 0,0 0-170 0 0,0 0-124 0 0,0 0-82 0 0,0 0-86 0 0,0 0-54 0 0,-2 15-46 0 0,-12 117 349 0 0,14-74-1063 0 0,0-57 175 0 0,0-1-132 0 0,0 0-179 0 0,0 0-250 0 0,0-18-13489 0 0,1 10 4060 0 0</inkml:trace>
  <inkml:trace contextRef="#ctx0" brushRef="#br0" timeOffset="596.039">876 202 13931 0 0,'0'0'1564'0'0,"0"0"-321"0"0,0 0-129 0 0,0 0 58 0 0,0 0 40 0 0,0 0-142 0 0,0 0-317 0 0,0 0-342 0 0,0 0-307 0 0,0 0-185 0 0,0 0-65 0 0,0 0-18 0 0,0-3-28 0 0,7-3-426 0 0,8 27-864 0 0,3 4-6681 0 0,-10-18-2533 0 0</inkml:trace>
  <inkml:trace contextRef="#ctx0" brushRef="#br0" timeOffset="1035.269">1091 371 8538 0 0,'0'0'4130'0'0,"0"0"-1523"0"0,0 0-748 0 0,0 0-270 0 0,0 0-222 0 0,0 0-291 0 0,0 0-305 0 0,0 0-223 0 0,0 0-140 0 0,0 0-59 0 0,0 0-17 0 0,0 0-9 0 0,0 0-49 0 0,2 13-29 0 0,24 103 422 0 0,51 93-79 0 0,-77-208-569 0 0,0 0 0 0 0,1 0 0 0 0,-1 0 0 0 0,0 0 0 0 0,0 0 0 0 0,0 0 1 0 0,0 0-1 0 0,1-1 0 0 0,-1 1 0 0 0,0 0 0 0 0,1 0 0 0 0,-1 0 0 0 0,1 0 0 0 0,-1 0 0 0 0,1 0 1 0 0,-1-1-1 0 0,1 1 0 0 0,0 0 0 0 0,-1-1 0 0 0,1 1 0 0 0,0 0 0 0 0,0-1 0 0 0,0 1 0 0 0,-1-1 1 0 0,1 1-1 0 0,0-1 0 0 0,0 1 0 0 0,0-1 0 0 0,0 0 0 0 0,0 1 0 0 0,0-1 0 0 0,0 0 0 0 0,0 0 1 0 0,0 0-1 0 0,0 0 0 0 0,0 1 0 0 0,0-1 0 0 0,0-1 0 0 0,-1 1 0 0 0,1 0 0 0 0,0 0 0 0 0,0 0 0 0 0,0 0 1 0 0,0-1-1 0 0,0 1 0 0 0,0 0 0 0 0,0-1 0 0 0,0 1 0 0 0,0-1 0 0 0,-1 1 0 0 0,1-1 0 0 0,0 0 1 0 0,0 1-1 0 0,-1-1 0 0 0,1 0 0 0 0,0 1 0 0 0,-1-1 0 0 0,1 0 0 0 0,0 0 0 0 0,-1 1 0 0 0,1-1 1 0 0,-1 0-1 0 0,0 0 0 0 0,1-1-19 0 0,68-222 1009 0 0,-18 92-893 0 0,-51 131-204 0 0,0 1-36 0 0,0 0-74 0 0,0 0-78 0 0,0 16-1283 0 0,0 10-1349 0 0,0-9-4571 0 0,0-9-3859 0 0</inkml:trace>
  <inkml:trace contextRef="#ctx0" brushRef="#br0" timeOffset="1484.987">1539 530 5817 0 0,'0'0'1434'0'0,"0"0"169"0"0,0 0 179 0 0,0 0 34 0 0,0 0-57 0 0,0 0-167 0 0,0 0-195 0 0,0 0-206 0 0,0 0-186 0 0,0 0-185 0 0,0 0-158 0 0,0 0-102 0 0,24-7-79 0 0,78-22-39 0 0,-54-1 353 0 0,-44 25-685 0 0,0 0 1 0 0,-1 0-1 0 0,1-1 1 0 0,-1 1-1 0 0,0-1 1 0 0,0 0 0 0 0,-1 0-1 0 0,0 0 1 0 0,0 0-1 0 0,0 0 1 0 0,-1 0-1 0 0,0 0 1 0 0,0-1-1 0 0,0 1 1 0 0,-1 0 0 0 0,0-1-1 0 0,0 1 1 0 0,-1-1-1 0 0,0 1 1 0 0,0-1-111 0 0,-1 5-2 0 0,-1 0 0 0 0,0 0 0 0 0,1 0 1 0 0,-1 1-1 0 0,0-1 0 0 0,0 1 0 0 0,0-1 1 0 0,0 1-1 0 0,0 0 0 0 0,0 0 0 0 0,0 0 0 0 0,0 1 1 0 0,0-1-1 0 0,0 1 0 0 0,-1 0 0 0 0,1-1 1 0 0,0 2-1 0 0,0-1 0 0 0,0 0 0 0 0,-1 1 0 0 0,1-1 1 0 0,0 1-1 0 0,0 0 0 0 0,0 0 0 0 0,0 0 1 0 0,0 0-1 0 0,0 1 0 0 0,0-1 0 0 0,0 1 0 0 0,0 0 2 0 0,-12 8-20 0 0,1 1-1 0 0,0 0 0 0 0,0 1 1 0 0,1 0-1 0 0,1 1 0 0 0,0 1 1 0 0,1 0-1 0 0,1 0 0 0 0,0 1 1 0 0,-2 4 20 0 0,9-16-5 0 0,1 1 0 0 0,-1 0 0 0 0,0 0 1 0 0,1 0-1 0 0,0 0 0 0 0,0 1 0 0 0,0-1 1 0 0,0 0-1 0 0,1 1 0 0 0,0-1 0 0 0,-1 1 1 0 0,2 0-1 0 0,-1-1 0 0 0,1 1 0 0 0,-1 0 1 0 0,1-1-1 0 0,1 1 0 0 0,-1 0 0 0 0,0 0 1 0 0,1-1-1 0 0,0 1 0 0 0,0-1 0 0 0,1 1 1 0 0,-1-1-1 0 0,1 1 0 0 0,0-1 0 0 0,0 0 1 0 0,1 0-1 0 0,-1 0 0 0 0,1 0 0 0 0,0 0 1 0 0,2 2 4 0 0,6 1-118 0 0,1 0 1 0 0,-1-1 0 0 0,1-1-1 0 0,0 0 1 0 0,1 0 0 0 0,-1-2-1 0 0,1 1 1 0 0,0-2-1 0 0,0 1 1 0 0,0-2 0 0 0,0 0-1 0 0,0 0 1 0 0,0-1 0 0 0,0-1-1 0 0,7-1 118 0 0,38-12-4078 0 0,-34 6-4204 0 0,-13 5-2552 0 0</inkml:trace>
  <inkml:trace contextRef="#ctx0" brushRef="#br0" timeOffset="1830.006">1940 695 6585 0 0,'0'0'3696'0'0,"0"0"-1858"0"0,0 0-393 0 0,0 0 221 0 0,0 0-32 0 0,0 0-198 0 0,0 0-236 0 0,0 0-225 0 0,0 0-151 0 0,0 0-78 0 0,0 0-82 0 0,0 0-60 0 0,0 0-67 0 0,22-16-66 0 0,70-49-68 0 0,-35 6 558 0 0,4-51 340 0 0,-25 69-1421 0 0,-35 41 61 0 0,-1 0-25 0 0,-1 12-51 0 0,-22 145-41 0 0,24-151 183 0 0,0-1 0 0 0,0 0-1 0 0,1 1 1 0 0,0-1-1 0 0,0 0 1 0 0,0 0 0 0 0,1 0-1 0 0,-1 0 1 0 0,1-1 0 0 0,0 1-1 0 0,0-1 1 0 0,1 1 0 0 0,0-1-1 0 0,-1 0 1 0 0,1-1-1 0 0,1 1 1 0 0,-1-1 0 0 0,0 1-1 0 0,1-1 1 0 0,0 0 0 0 0,0-1-1 0 0,0 1 1 0 0,0-1-1 0 0,0 0 1 0 0,0-1 0 0 0,0 1-1 0 0,1-1 1 0 0,-1 0 0 0 0,0 0-1 0 0,1 0 1 0 0,-1-1-1 0 0,1 0 1 0 0,-1 0 0 0 0,1-1-1 0 0,0 1-6 0 0,6-2 51 0 0,-1 0-1 0 0,0-1 0 0 0,1 0 1 0 0,-1-1-1 0 0,-1 0 0 0 0,1 0 0 0 0,-1-1 1 0 0,1-1-1 0 0,-1 1 0 0 0,-1-2 1 0 0,1 0-1 0 0,-1 0 0 0 0,-1 0 1 0 0,1-1-1 0 0,-1 0 0 0 0,0-1 1 0 0,-1 0-1 0 0,0 0 0 0 0,-1-1 0 0 0,1 0 1 0 0,-2 0-1 0 0,0 0 0 0 0,0 0 1 0 0,0-1-1 0 0,1-8-50 0 0,-2-14-2908 0 0,-29-6-8451 0 0,20 35-1316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6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295 122 448 0 0,'0'0'2235'0'0,"0"0"-833"0"0,0 0-230 0 0,0 0 112 0 0,0 0 154 0 0,0 0 106 0 0,0 0 33 0 0,0 0-125 0 0,0 0-225 0 0,0 0-191 0 0,0 0-137 0 0,-7-11-116 0 0,-20-33 0 0 0,18 40 5553 0 0,8 28-6826 0 0,1-22 1012 0 0,4 278 2388 0 0,-20-100-2238 0 0,-3-15-403 0 0,13-102-65 0 0,6-63-189 0 0,0 0 4 0 0,0 0 7 0 0,0 0-15 0 0,0 0-31 0 0,0 0 7 0 0,0 0 2 0 0,0 0 8 0 0,0 0-23 0 0,-18-22-4865 0 0,18 5-7403 0 0,0 16 1778 0 0</inkml:trace>
  <inkml:trace contextRef="#ctx0" brushRef="#br0" timeOffset="324.585">0 490 9690 0 0,'0'0'1759'0'0,"0"0"-312"0"0,0 0-140 0 0,0 0 1 0 0,0 0-51 0 0,0 0-96 0 0,0 0-181 0 0,0 0-171 0 0,0 0-104 0 0,0 0-81 0 0,0 0-74 0 0,34-8-60 0 0,104-29-71 0 0,14 2 557 0 0,7-6-1713 0 0,-159 41 429 0 0,5-3-534 0 0,-3 2-6990 0 0,-2 1-3138 0 0</inkml:trace>
  <inkml:trace contextRef="#ctx0" brushRef="#br0" timeOffset="848.27">573 70 10498 0 0,'0'0'1245'0'0,"0"0"-325"0"0,0 0-125 0 0,0 0 133 0 0,0 0 163 0 0,0 0 58 0 0,0 0-55 0 0,0 0-147 0 0,0 0-147 0 0,0 0-116 0 0,0 0-113 0 0,0 0-66 0 0,0 0-19 0 0,1 26-25 0 0,4 81-38 0 0,7 180 1591 0 0,-13-26-1438 0 0,0-260-569 0 0,1-1 0 0 0,0 1 0 0 0,0 0 0 0 0,0 0 0 0 0,-1-1 0 0 0,1 1 0 0 0,0 0 0 0 0,0 0 1 0 0,0 0-1 0 0,0-1 0 0 0,1 1 0 0 0,-1 0 0 0 0,0 0 0 0 0,0-1 0 0 0,0 1 0 0 0,1 0 0 0 0,-1 0 0 0 0,0-1 0 0 0,1 1 0 0 0,-1 0 1 0 0,0-1-1 0 0,1 1 0 0 0,-1 0 0 0 0,1-1 0 0 0,-1 1 0 0 0,1-1 0 0 0,-1 1 0 0 0,1-1 0 0 0,0 1 0 0 0,-1-1 0 0 0,1 1 1 0 0,0-1-1 0 0,-1 0 0 0 0,1 1 0 0 0,0-1 0 0 0,0 0 0 0 0,-1 1 0 0 0,1-1 0 0 0,0 0 0 0 0,0 0 0 0 0,-1 0 0 0 0,1 0 0 0 0,0 0 1 0 0,0 0-1 0 0,-1 0 0 0 0,1 0 0 0 0,0 0 0 0 0,0 0 0 0 0,0 0 0 0 0,-1 0 0 0 0,1-1 0 0 0,0 1 0 0 0,0 0 0 0 0,-1-1 1 0 0,1 1-1 0 0,0 0 0 0 0,-1-1 0 0 0,1 1 0 0 0,0-1-7 0 0,40-29 502 0 0,-40 29-505 0 0,179-149 185 0 0,-171 144-189 0 0,-1 1 0 0 0,2 0 0 0 0,-1 1-1 0 0,0 0 1 0 0,1 0 0 0 0,0 1 0 0 0,0 0 0 0 0,0 1 0 0 0,0 0 0 0 0,0 0 0 0 0,2 1 7 0 0,-10 3 0 0 0,0 0 1 0 0,0 0-1 0 0,-1 0 0 0 0,1 1 0 0 0,0-1 0 0 0,-1 1 1 0 0,0-1-1 0 0,0 1 0 0 0,0-1 0 0 0,0 1 0 0 0,0-1 1 0 0,0 1-1 0 0,0 0 0 0 0,-1 0 0 0 0,0-1 0 0 0,1 1 1 0 0,-1 0-1 0 0,0 0 0 0 0,0 0 0 0 0,-1 1 0 0 0,1 107-201 0 0,22-93-2260 0 0,-1-18-4727 0 0,-11 0 175 0 0,-6 0-2336 0 0</inkml:trace>
  <inkml:trace contextRef="#ctx0" brushRef="#br0" timeOffset="1600.984">1381 523 6593 0 0,'0'0'1803'0'0,"0"0"-63"0"0,0 0 73 0 0,0 0 29 0 0,0 0-183 0 0,0 0-281 0 0,0 0-288 0 0,0 0-259 0 0,0 0-181 0 0,0 0-102 0 0,0 0-92 0 0,-32 15-64 0 0,-100 46-54 0 0,79-25 82 0 0,47-27-322 0 0,4-6-47 0 0,-1 0-35 0 0,1-1 0 0 0,-1 1 0 0 0,1-1 0 0 0,0 1-1 0 0,0 0 1 0 0,0 0 0 0 0,1 0 0 0 0,-1 0 0 0 0,0 0 0 0 0,1 0 0 0 0,0 1 0 0 0,0-1-1 0 0,0 0 1 0 0,0 1 0 0 0,1-1 0 0 0,-1 0 0 0 0,1 1 0 0 0,0-1 0 0 0,0 1 0 0 0,0-1-1 0 0,1 3-15 0 0,2-4 40 0 0,0 0 0 0 0,0 0 0 0 0,0-1-1 0 0,0 0 1 0 0,1 0 0 0 0,-1 0 0 0 0,0 0 0 0 0,1 0-1 0 0,-1 0 1 0 0,1-1 0 0 0,-1 0 0 0 0,1 0-1 0 0,-1 0 1 0 0,1 0 0 0 0,-1 0 0 0 0,1-1 0 0 0,2 0-40 0 0,8-2 106 0 0,-1 0 1 0 0,0-1 0 0 0,0 0 0 0 0,-1-1 0 0 0,1-1 0 0 0,-1 0-1 0 0,0 0 1 0 0,7-6-107 0 0,24-12 187 0 0,11 2-108 0 0,-45 62-85 0 0,-9-36 20 0 0,0 0-11 0 0,0 0-1 0 0,0 0 1 0 0,0 1-1 0 0,0-1 0 0 0,0 0 1 0 0,1 0-1 0 0,0 1 0 0 0,0-1 1 0 0,0 0-1 0 0,1 0 1 0 0,-1 0-1 0 0,1 0 0 0 0,0-1 1 0 0,0 1-1 0 0,0 0 0 0 0,0-1 1 0 0,1 1-1 0 0,0-1 1 0 0,-1 0-1 0 0,1 0 0 0 0,0 0 1 0 0,1 0-1 0 0,-1 0 0 0 0,0-1 1 0 0,4 2-3 0 0,0-1 19 0 0,1 0 1 0 0,0 0-1 0 0,0-1 0 0 0,0-1 1 0 0,1 1-1 0 0,-1-1 0 0 0,0 0 1 0 0,1-1-1 0 0,-1 0 0 0 0,0-1 1 0 0,1 1-1 0 0,-1-1 1 0 0,0-1-1 0 0,0 0 0 0 0,0 0 1 0 0,0-1-1 0 0,0 0 0 0 0,0 0 1 0 0,6-4-20 0 0,15-8 74 0 0,-1-1-1 0 0,-1-2 1 0 0,-1-1 0 0 0,0 0-1 0 0,-1-2 1 0 0,-2-2-1 0 0,0 0 1 0 0,-1-1 0 0 0,-1-1-1 0 0,-2 0 1 0 0,0-2 0 0 0,-2-1-1 0 0,-1 0 1 0 0,-1-1 0 0 0,-1 0-1 0 0,-2-1 1 0 0,4-17-74 0 0,-9 23 2 0 0,-1 0-1 0 0,-1 0 1 0 0,-2-1-1 0 0,0 0 1 0 0,-1 1-1 0 0,-2-1 0 0 0,0 0 1 0 0,-2 0-1 0 0,-2-9-1 0 0,3 31 12 0 0,1 0 0 0 0,-1-1 0 0 0,0 1 0 0 0,0 0 0 0 0,0 0 0 0 0,0 0 0 0 0,-1 1 0 0 0,1-1 0 0 0,-1 0 0 0 0,0 0 0 0 0,1 1 0 0 0,-1-1-1 0 0,0 1 1 0 0,-1-1 0 0 0,1 1 0 0 0,0 0 0 0 0,-1 0 0 0 0,1 0 0 0 0,-1 0 0 0 0,0 1 0 0 0,1-1 0 0 0,-1 1 0 0 0,0-1 0 0 0,0 1 0 0 0,0 0-1 0 0,0 0 1 0 0,0 0 0 0 0,-1 1 0 0 0,1-1 0 0 0,0 1 0 0 0,0-1 0 0 0,0 1 0 0 0,0 0 0 0 0,-1 1 0 0 0,1-1 0 0 0,0 0 0 0 0,0 1 0 0 0,0 0-1 0 0,0 0 1 0 0,0 0 0 0 0,0 0 0 0 0,0 0 0 0 0,0 0 0 0 0,0 1 0 0 0,0-1 0 0 0,1 1 0 0 0,-1 0 0 0 0,1 0 0 0 0,-1 0 0 0 0,-1 2-12 0 0,-5 8 14 0 0,1 1 0 0 0,0 0 0 0 0,1 0 0 0 0,1 0 1 0 0,0 1-1 0 0,1 0 0 0 0,0 0 0 0 0,1 0 0 0 0,1 1 0 0 0,0-1 1 0 0,1 1-1 0 0,0 0 0 0 0,2 0 0 0 0,-1 0 0 0 0,2 0 1 0 0,0 0-1 0 0,3 13-14 0 0,-4-16 13 0 0,4 24 102 0 0,2-1 0 0 0,1 1-1 0 0,2-1 1 0 0,1-1 0 0 0,3 4-115 0 0,-9-27 57 0 0,91 209 413 0 0,-78-197-653 0 0,-16-23 129 0 0,9-23-706 0 0,-4-35-2995 0 0,-9 18-2805 0 0,2 26 1336 0 0,0 2-5725 0 0</inkml:trace>
  <inkml:trace contextRef="#ctx0" brushRef="#br0" timeOffset="1853.924">1707 339 10690 0 0,'0'0'2147'0'0,"0"0"-518"0"0,0 0-154 0 0,0 0 144 0 0,0 0-12 0 0,0 0-208 0 0,0 0-302 0 0,0 0-263 0 0,0 0-175 0 0,34-8-109 0 0,107-28-72 0 0,49-4 717 0 0,-33 19-1359 0 0,-90 19-5095 0 0,-52 2-5423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0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5969 0 0,'0'0'2097'0'0,"0"0"-256"0"0,0 0-36 0 0,0 0 83 0 0,0 0-7 0 0,0 0-130 0 0,0 0-271 0 0,0 0-260 0 0,0 0-204 0 0,0 0-185 0 0,0 0-155 0 0,0 0-121 0 0,0 0-69 0 0,-19 0 1880 0 0,17 1 818 0 0,-45 20-2150 0 0,49-20-1294 0 0,28-13 262 0 0,-25 9 308 0 0,-1 0-3070 0 0,1 5-5376 0 0,-3-1-4163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0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11819 0 0,'0'0'1856'0'0,"0"0"-310"0"0,0 0 102 0 0,0 0 115 0 0,0 0-141 0 0,0 0-310 0 0,0 0-359 0 0,0 0-299 0 0,0 0-155 0 0,0 0-54 0 0,0 0-43 0 0,0 0-42 0 0,0 0-38 0 0,10-19-31 0 0,46-91 145 0 0,5 10 92 0 0,-61 100-537 0 0,0-1 0 0 0,1 1-1 0 0,-1-1 1 0 0,0 1 0 0 0,0-1-1 0 0,1 0 1 0 0,-1 1 0 0 0,0-1-1 0 0,1 1 1 0 0,-1 0 0 0 0,1-1-1 0 0,-1 1 1 0 0,1-1 0 0 0,-1 1-1 0 0,1-1 1 0 0,-1 1 0 0 0,1 0-1 0 0,-1 0 1 0 0,1-1 0 0 0,-1 1-1 0 0,1 0 1 0 0,-1 0 0 0 0,1-1-1 0 0,0 1 1 0 0,-1 0 0 0 0,1 0-1 0 0,-1 0 1 0 0,1 0 0 0 0,0 0-1 0 0,-1 0 1 0 0,1 0 0 0 0,0 0-1 0 0,-1 0 1 0 0,1 0 0 0 0,-1 1-1 0 0,1-1 1 0 0,-1 0 0 0 0,1 0-1 0 0,0 0 1 0 0,-1 1 0 0 0,1-1-1 0 0,-1 0 1 0 0,1 1 0 0 0,-1-1-1 0 0,1 0 1 0 0,-1 1 0 0 0,1-1-1 0 0,-1 1 1 0 0,0-1 0 0 0,1 1-1 0 0,-1-1 1 0 0,1 1 0 0 0,-1-1-1 0 0,0 1 1 0 0,0-1 0 0 0,1 1-1 0 0,-1-1 1 0 0,0 1 0 0 0,0 0-1 0 0,0-1 1 0 0,0 1 0 0 0,1-1-1 0 0,-1 1 1 0 0,0 0 0 0 0,0-1-1 0 0,0 1 1 0 0,0 0 9 0 0,0 7 4 0 0,1 1 0 0 0,1-1 0 0 0,0 0 0 0 0,0 0 0 0 0,1 0-1 0 0,-1 0 1 0 0,2 0 0 0 0,-1-1 0 0 0,1 1 0 0 0,0-1 0 0 0,1 0 0 0 0,0 0 0 0 0,0 0 0 0 0,0-1 0 0 0,1 0 0 0 0,0 0 0 0 0,0 0 0 0 0,1-1 0 0 0,-1 1 0 0 0,1-2 0 0 0,4 3-4 0 0,-3-2 127 0 0,1 0 1 0 0,-1-1 0 0 0,1 0 0 0 0,0 0-1 0 0,1-1 1 0 0,-1 0 0 0 0,0-1 0 0 0,1 0 0 0 0,0 0-1 0 0,-1-1 1 0 0,1-1 0 0 0,0 1 0 0 0,-1-1-1 0 0,1-1 1 0 0,0 0 0 0 0,0-1-128 0 0,-5-1 35 0 0,0 0 1 0 0,-1-1-1 0 0,0 0 0 0 0,0 0 1 0 0,0-1-1 0 0,0 1 0 0 0,-1-1 1 0 0,1 1-1 0 0,-1-1 0 0 0,-1 0 1 0 0,1-1-1 0 0,-1 1 0 0 0,1 0 0 0 0,-1-1 1 0 0,-1 1-1 0 0,1-1 0 0 0,-1 1 1 0 0,0-1-1 0 0,-1 0 0 0 0,1 0 1 0 0,-1 1-1 0 0,0-1 0 0 0,0 0 1 0 0,-1 0-1 0 0,0 1 0 0 0,0-1 1 0 0,-1-4-36 0 0,1-13-474 0 0,4-19-1770 0 0,3 15-6457 0 0,-4 15-3775 0 0</inkml:trace>
  <inkml:trace contextRef="#ctx0" brushRef="#br0" timeOffset="5147.171">705 232 7186 0 0,'0'0'2845'0'0,"0"0"-1068"0"0,0 0-648 0 0,0 0-114 0 0,0 0 92 0 0,0 0 84 0 0,0 0-15 0 0,0 0-138 0 0,0 0-198 0 0,0 0-180 0 0,0 0-177 0 0,-8 18-134 0 0,-64 126 216 0 0,68-138-1067 0 0,-9 21 1147 0 0,9-9-7761 0 0,4-17-3711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54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3999 403 4401 0 0,'0'0'1358'0'0,"0"0"-330"0"0,0 0-44 0 0,0 0 151 0 0,0 0 120 0 0,0 0 66 0 0,0 0-166 0 0,0 0-174 0 0,0 0-131 0 0,0 0-153 0 0,0 0-92 0 0,-8-2-30 0 0,2 1-675 0 0,2 0 285 0 0,-1-1 1 0 0,1 1-1 0 0,-1 0 0 0 0,1 0 0 0 0,-1 1 0 0 0,0 0 0 0 0,1-1 0 0 0,-1 1 1 0 0,0 1-1 0 0,1-1 0 0 0,-1 1 0 0 0,0 0 0 0 0,1 0 0 0 0,-1 0 1 0 0,1 1-1 0 0,-1-1 0 0 0,1 1 0 0 0,0 0 0 0 0,0 1 0 0 0,-1 0-185 0 0,-3 5 89 0 0,0 1 0 0 0,1 0 0 0 0,0 1 0 0 0,1 0 0 0 0,0 0 0 0 0,1 0-1 0 0,0 1 1 0 0,0 0 0 0 0,1 0 0 0 0,1 0 0 0 0,0 0 0 0 0,0 1 0 0 0,1-1 0 0 0,1 1 0 0 0,0-1-1 0 0,0 1 1 0 0,1 0 0 0 0,0-1 0 0 0,1 1 0 0 0,2 9-89 0 0,-1-18 61 0 0,-1 1 0 0 0,0 0 0 0 0,1 0 0 0 0,0-1 0 0 0,0 1 1 0 0,0-1-1 0 0,0 0 0 0 0,1 1 0 0 0,-1-1 0 0 0,1 0 0 0 0,0-1 0 0 0,0 1 0 0 0,0 0 0 0 0,0-1 0 0 0,0 1 1 0 0,1-1-1 0 0,-1 0 0 0 0,1 0 0 0 0,-1-1 0 0 0,1 1 0 0 0,0-1 0 0 0,-1 1 0 0 0,1-1 0 0 0,0 0 0 0 0,0-1 1 0 0,0 1-1 0 0,3-1-61 0 0,3-2 114 0 0,1-2 0 0 0,-1 1 0 0 0,0-1-1 0 0,0-1 1 0 0,0 0 0 0 0,-1 0 0 0 0,1-1 0 0 0,-1 0 0 0 0,-1-1 0 0 0,1 0 0 0 0,-1 0 0 0 0,0-1 0 0 0,-1 0 0 0 0,0 0 0 0 0,0-1 0 0 0,-1 0 0 0 0,0 0 0 0 0,0-1 0 0 0,1-4-114 0 0,3-1 80 0 0,-1 4-72 0 0,-2-1-1 0 0,0 0 1 0 0,0 0-1 0 0,-1-1 1 0 0,-1 1-1 0 0,0-1 1 0 0,0-1-1 0 0,-1 1 1 0 0,-1-1-1 0 0,0-3-7 0 0,-18 83-393 0 0,15-57 388 0 0,0 0 0 0 0,1 0 1 0 0,-1 0-1 0 0,2 1 1 0 0,-1-1-1 0 0,1 0 0 0 0,1 0 1 0 0,0-1-1 0 0,0 1 0 0 0,1 0 1 0 0,-1-1-1 0 0,2 0 0 0 0,-1 0 1 0 0,1 0-1 0 0,1-1 1 0 0,0 1-1 0 0,0-1 0 0 0,0 0 1 0 0,0-1-1 0 0,1 0 0 0 0,8 6 5 0 0,-9-8 7 0 0,1-1 0 0 0,0 1 0 0 0,0-1 0 0 0,1 0 0 0 0,-1-1 0 0 0,1 0 0 0 0,-1 0 0 0 0,1 0 0 0 0,0-1 0 0 0,0 0 0 0 0,-1-1 0 0 0,1 0 0 0 0,0 0 0 0 0,3-1-7 0 0,-3-2 35 0 0,0 0-1 0 0,-1 0 1 0 0,1-1 0 0 0,0 0 0 0 0,-1 0 0 0 0,0-1 0 0 0,0 1 0 0 0,0-2 0 0 0,-1 1-1 0 0,0-1 1 0 0,0 0 0 0 0,0 0 0 0 0,-1-1 0 0 0,0 0 0 0 0,0 0 0 0 0,-1 0-1 0 0,1 0 1 0 0,-2-1 0 0 0,1 0 0 0 0,-1 1 0 0 0,1-4-35 0 0,16-38 79 0 0,-1-1-1 0 0,-3 0 1 0 0,-2-1 0 0 0,-3 0-1 0 0,4-41-78 0 0,-2-103 319 0 0,-25 173-94 0 0,11 44-473 0 0,-1 217 654 0 0,21-77-245 0 0,25 36-33 0 0,-39-150-72 0 0,-5-47-49 0 0,0-1-4 0 0,0 0 19 0 0,0 0 5 0 0,0 0 17 0 0,0 0-37 0 0,0 0-2 0 0,0 0-10 0 0,0 0-45 0 0,0 0 25 0 0,0 0 8 0 0,0 0-7 0 0,0 0-11 0 0,0 0-10 0 0,8-27-1584 0 0,16-48-7575 0 0,-22 64 3504 0 0,1 6-5020 0 0</inkml:trace>
  <inkml:trace contextRef="#ctx0" brushRef="#br0" timeOffset="303.894">4321 260 8074 0 0,'0'0'3080'0'0,"0"0"-814"0"0,0 0-512 0 0,0 0-175 0 0,0 0-205 0 0,0 0-165 0 0,0 0-197 0 0,0 0-178 0 0,0 0-99 0 0,0 0-51 0 0,0 0-29 0 0,0 0-29 0 0,16-4-36 0 0,118-26 694 0 0,-89 19-924 0 0,-8 1-460 0 0,1 1 1 0 0,0 2-1 0 0,1 2 1 0 0,28 0 99 0 0,-38 3-1156 0 0,-13 0-999 0 0,0 2-3492 0 0,-3 0-6312 0 0</inkml:trace>
  <inkml:trace contextRef="#ctx0" brushRef="#br0" timeOffset="7847.65">4097 1254 4521 0 0,'0'0'2961'0'0,"0"0"-952"0"0,0 0-296 0 0,0 0 64 0 0,0 0-55 0 0,0 0-184 0 0,0 0-313 0 0,0 0-272 0 0,0 0-145 0 0,0 0-140 0 0,0 0-128 0 0,0 0-108 0 0,0 0-100 0 0,-7-1-81 0 0,-49 9 313 0 0,-70 51 1255 0 0,126-58-1800 0 0,0 1-1 0 0,0 0 1 0 0,0-1 0 0 0,0 1-1 0 0,0-1 1 0 0,0 1 0 0 0,0-1-1 0 0,1 1 1 0 0,-1-1-1 0 0,0 1 1 0 0,1-1 0 0 0,-1 1-1 0 0,1-1 1 0 0,0 1 0 0 0,0-1-1 0 0,-1 0 1 0 0,1 1 0 0 0,0-1-1 0 0,0 0 1 0 0,0 0-1 0 0,0 0 1 0 0,0 0 0 0 0,1 0-1 0 0,-1 0 1 0 0,0 0 0 0 0,0 0-1 0 0,1 0 1 0 0,-1 0 0 0 0,0-1-1 0 0,1 1 1 0 0,-1 0 0 0 0,1-1-1 0 0,-1 1 1 0 0,1-1-1 0 0,-1 0 1 0 0,1 0 0 0 0,-1 1-1 0 0,2-1-18 0 0,3 3 108 0 0,3 1-51 0 0,1 1 1 0 0,-2 0-1 0 0,1 1 0 0 0,-1 0 0 0 0,0 0 0 0 0,0 1 0 0 0,-1-1 0 0 0,1 2 0 0 0,-2-1 0 0 0,1 1 1 0 0,-1 0-1 0 0,0 1 0 0 0,-1-1 0 0 0,0 1 0 0 0,0 0 0 0 0,-1 1 0 0 0,0-1 0 0 0,2 10-57 0 0,-4-16 32 0 0,-1 1-1 0 0,1-1 1 0 0,-1 0-1 0 0,0 0 1 0 0,-1 0-1 0 0,1 1 1 0 0,0-1-1 0 0,-1 0 1 0 0,0 1-1 0 0,0-1 0 0 0,0 0 1 0 0,0 1-1 0 0,0-1 1 0 0,-1 0-1 0 0,0 1 1 0 0,1-1-1 0 0,-1 0 1 0 0,0 0-1 0 0,-1 0 0 0 0,1 1 1 0 0,0-1-1 0 0,-1-1 1 0 0,0 1-1 0 0,0 0 1 0 0,0 0-1 0 0,0-1 1 0 0,0 1-1 0 0,0-1 0 0 0,-1 1 1 0 0,1-1-1 0 0,-2 1-31 0 0,-99 11 200 0 0,56-37-1025 0 0,48-13-4498 0 0,7 25 1180 0 0,0 3-3549 0 0,0 1-1177 0 0</inkml:trace>
  <inkml:trace contextRef="#ctx0" brushRef="#br0" timeOffset="8358.674">4401 1022 11931 0 0,'0'0'1560'0'0,"0"0"-420"0"0,0 0-220 0 0,0 0 33 0 0,0 0-37 0 0,0 0-65 0 0,0 0-102 0 0,0 0-58 0 0,0 0-28 0 0,0 0-1 0 0,0 0-11 0 0,0 0-52 0 0,0 0-19 0 0,1 12-53 0 0,8 211 1785 0 0,-30 64-1775 0 0,22-286-523 0 0,0 0 0 0 0,1-1 0 0 0,-1 1 0 0 0,0 0 0 0 0,1-1 0 0 0,-1 1 0 0 0,1-1 1 0 0,-1 1-1 0 0,1-1 0 0 0,0 0 0 0 0,-1 1 0 0 0,1-1 0 0 0,-1 0 0 0 0,1 0 0 0 0,0 0 1 0 0,-1 0-1 0 0,1-1 0 0 0,-1 1 0 0 0,1 0 0 0 0,-1-1 0 0 0,1 1 0 0 0,-1-1 0 0 0,1 1 1 0 0,-1-1-1 0 0,1 0 0 0 0,-1 0 0 0 0,0 1 0 0 0,1-1 0 0 0,-1 0 0 0 0,0 0 0 0 0,0 0 0 0 0,0-1 1 0 0,0 1-1 0 0,1 0-14 0 0,79-55 208 0 0,-54 36-198 0 0,1 1-1 0 0,0 1 1 0 0,1 1-1 0 0,1 2 1 0 0,8-2-10 0 0,-37 16-1 0 0,0 1-1 0 0,0-1 1 0 0,-1 1 0 0 0,1-1 0 0 0,0 0 0 0 0,0 1 0 0 0,0 0-1 0 0,0-1 1 0 0,0 1 0 0 0,0 0 0 0 0,0-1 0 0 0,0 1 0 0 0,1 0-1 0 0,-1 0 1 0 0,0 0 0 0 0,0 0 0 0 0,0 0 0 0 0,0 0 0 0 0,0 0-1 0 0,0 0 1 0 0,0 0 0 0 0,0 1 0 0 0,0-1 0 0 0,0 0-1 0 0,0 1 1 0 0,0-1 0 0 0,0 1 0 0 0,0-1 0 0 0,0 1 0 0 0,0-1-1 0 0,0 1 1 0 0,0 0 0 0 0,-1-1 0 0 0,1 1 0 0 0,0 0 0 0 0,0 0-1 0 0,-1 0 1 0 0,1 0 0 0 0,0-1 0 0 0,-1 1 0 0 0,1 0 0 0 0,-1 0-1 0 0,0 0 1 0 0,1 0 0 0 0,-1 0 0 0 0,0 0 0 0 0,1 0 0 0 0,-1 1-1 0 0,0-1 1 0 0,0 0 0 0 0,0 0 0 0 0,0 0 0 0 0,0 0-1 0 0,0 0 1 0 0,0 0 0 0 0,0 0 0 0 0,0 0 0 0 0,-1 1 1 0 0,1 115 65 0 0,0-116-103 0 0,0 0-1 0 0,0 0 1 0 0,0 0 0 0 0,1 0-1 0 0,-1-1 1 0 0,0 1 0 0 0,0 0-1 0 0,1 0 1 0 0,-1 0 0 0 0,0-1-1 0 0,1 1 1 0 0,-1 0 0 0 0,1 0-1 0 0,-1-1 1 0 0,1 1-1 0 0,-1 0 1 0 0,1-1 0 0 0,0 1-1 0 0,-1 0 1 0 0,1-1 0 0 0,0 1-1 0 0,0-1 1 0 0,-1 1 0 0 0,1-1-1 0 0,0 0 1 0 0,0 1 0 0 0,0-1-1 0 0,-1 0 1 0 0,1 1 0 0 0,0-1-1 0 0,0 0 1 0 0,0 0 0 0 0,0 0-1 0 0,0 0 1 0 0,-1 0-1 0 0,1 0 1 0 0,0 0 0 0 0,0 0-1 0 0,0 0 1 0 0,0 0 0 0 0,0 0 38 0 0,35-11-5573 0 0,-20 1 654 0 0,-5 4-2509 0 0,-4 3-55 0 0</inkml:trace>
  <inkml:trace contextRef="#ctx0" brushRef="#br0" timeOffset="8659.336">5008 1346 1504 0 0,'0'0'1526'0'0,"0"0"-270"0"0,0 0 81 0 0,0 0 194 0 0,0 0 73 0 0,0 0-145 0 0,0 0-272 0 0,0 0-268 0 0,0 0-195 0 0,0 0-104 0 0,0 0 8 0 0,0 0-12 0 0,-5 11-28 0 0,-33 85 1190 0 0,37-93-1708 0 0,0 0 1 0 0,0 0-1 0 0,0 0 1 0 0,1 0-1 0 0,0 0 1 0 0,-1 0-1 0 0,1 0 0 0 0,0 0 1 0 0,0 0-1 0 0,1 0 1 0 0,-1 0-1 0 0,0 0 1 0 0,1 0-1 0 0,0-1 0 0 0,0 1 1 0 0,0 0-1 0 0,0 0 1 0 0,0 0-1 0 0,1-1 1 0 0,-1 1-1 0 0,1-1 0 0 0,-1 1 1 0 0,1-1-1 0 0,0 1 1 0 0,0-1-1 0 0,0 0 1 0 0,1 0-1 0 0,-1 0 0 0 0,0 0 1 0 0,1 0-1 0 0,-1-1 1 0 0,1 1-1 0 0,0-1 1 0 0,-1 0-1 0 0,1 0 0 0 0,0 1 1 0 0,2-1-71 0 0,0 0 161 0 0,0-1 0 0 0,0 0 0 0 0,1 0 0 0 0,-1 0 0 0 0,0-1 0 0 0,0 0 0 0 0,-1 0 0 0 0,1 0 0 0 0,0 0 0 0 0,0-1 0 0 0,0 0 0 0 0,-1 0 0 0 0,1 0 0 0 0,-1-1 0 0 0,0 1 0 0 0,1-1 0 0 0,-1 0 1 0 0,0 0-1 0 0,-1-1 0 0 0,1 1 0 0 0,0-1 0 0 0,-1 1 0 0 0,0-1 0 0 0,2-4-161 0 0,0 2 142 0 0,0 0 0 0 0,0-1 1 0 0,-1 1-1 0 0,0-1 1 0 0,0 0-1 0 0,-1 0 0 0 0,0 0 1 0 0,0-1-1 0 0,-1 1 0 0 0,0-1 1 0 0,0 1-1 0 0,-1-1 0 0 0,0 0 1 0 0,0 0-1 0 0,-1-5-142 0 0,0 9 4 0 0,0 0-1 0 0,0 0 1 0 0,0 0 0 0 0,-1 0-1 0 0,0 0 1 0 0,1 0 0 0 0,-1 1 0 0 0,-1-1-1 0 0,1 0 1 0 0,-1 1 0 0 0,1-1-1 0 0,-1 1 1 0 0,0-1 0 0 0,0 1-1 0 0,-1 0 1 0 0,1 0 0 0 0,0 0 0 0 0,-1 0-1 0 0,0 0 1 0 0,0 0 0 0 0,0 1-1 0 0,0 0 1 0 0,0-1 0 0 0,-1 1-1 0 0,1 0 1 0 0,0 1 0 0 0,-1-1-1 0 0,0 1 1 0 0,1-1 0 0 0,-1 1 0 0 0,-3-1-4 0 0,-69 9-2298 0 0,54 6-1752 0 0,1 4-4286 0 0,12-9-2978 0 0</inkml:trace>
  <inkml:trace contextRef="#ctx0" brushRef="#br0" timeOffset="9245.184">5387 1298 8042 0 0,'0'0'3439'0'0,"0"0"-1554"0"0,0 0-691 0 0,0 0-135 0 0,0 0-101 0 0,0 0-150 0 0,0 0-161 0 0,0 0-144 0 0,0 0-43 0 0,0 0 21 0 0,0 0 11 0 0,0 0 4 0 0,-11 8-50 0 0,-36 29-42 0 0,34 2 703 0 0,14-31-903 0 0,-1-4-130 0 0,0 0 1 0 0,0 0 0 0 0,0 0-1 0 0,0 1 1 0 0,1-1 0 0 0,-1 0-1 0 0,1 0 1 0 0,0 0-1 0 0,1 0 1 0 0,-1 0 0 0 0,1 0-1 0 0,-1-1 1 0 0,1 1 0 0 0,0 0-1 0 0,1-1 1 0 0,-1 0-1 0 0,0 1 1 0 0,1-1 0 0 0,0 0-1 0 0,0 0 1 0 0,0 0 0 0 0,0-1-1 0 0,0 1 1 0 0,1-1-1 0 0,-1 1 1 0 0,1-1 0 0 0,-1 0-1 0 0,1-1 1 0 0,0 1 0 0 0,0-1-1 0 0,0 1 1 0 0,0-1-1 0 0,0 0 1 0 0,0-1 0 0 0,0 1-1 0 0,0-1 1 0 0,0 1 0 0 0,0-1-1 0 0,1-1 1 0 0,-1 1-1 0 0,0 0 1 0 0,0-1 0 0 0,0 0-1 0 0,0 0 1 0 0,0 0 0 0 0,1-1-75 0 0,10-9 181 0 0,-1-1 1 0 0,-1 0 0 0 0,0-1-1 0 0,-1-1 1 0 0,0 0 0 0 0,-1 0-1 0 0,-1-1 1 0 0,0 0 0 0 0,-1-1-182 0 0,-2 9 20 0 0,-7 7-30 0 0,0 0-6 0 0,0 0-32 0 0,0 0-32 0 0,4 29-153 0 0,-4-25 223 0 0,1 1-1 0 0,0 0 1 0 0,0 0 0 0 0,0 0 0 0 0,0 0 0 0 0,1-1 0 0 0,0 1-1 0 0,0 0 1 0 0,0-1 0 0 0,1 0 0 0 0,-1 1 0 0 0,1-1 0 0 0,0 0-1 0 0,0-1 1 0 0,1 1 0 0 0,-1 0 0 0 0,1-1 0 0 0,-1 0 0 0 0,1 0-1 0 0,0 0 1 0 0,1 0 0 0 0,-1-1 0 0 0,0 1 0 0 0,1-1 0 0 0,-1 0-1 0 0,1 0 1 0 0,0-1 0 0 0,-1 0 0 0 0,1 1 0 0 0,0-1 0 0 0,0-1-1 0 0,4 1 11 0 0,-1-3 22 0 0,0 0-1 0 0,0-1 0 0 0,0 0 0 0 0,0-1 0 0 0,0 1 1 0 0,-1-1-1 0 0,0-1 0 0 0,0 0 0 0 0,0 0 0 0 0,0 0 1 0 0,-1 0-1 0 0,0-1 0 0 0,0 0 0 0 0,0-1 0 0 0,-1 1 1 0 0,0-1-1 0 0,0 0 0 0 0,-1-1 0 0 0,0 1 0 0 0,0-1 1 0 0,0 1-1 0 0,-1-1 0 0 0,-1 0 0 0 0,1 0 0 0 0,-1-1 1 0 0,-1 1-1 0 0,1 0 0 0 0,-1-1 0 0 0,-1-1-21 0 0,0-14-148 0 0,0 19-5281 0 0,0 0-5692 0 0,0 5 204 0 0</inkml:trace>
  <inkml:trace contextRef="#ctx0" brushRef="#br0" timeOffset="-12974.417">496 83 1592 0 0,'0'0'1502'0'0,"0"0"-26"0"0,0 0 89 0 0,0 0 155 0 0,0 0 99 0 0,0 0-84 0 0,0 0-213 0 0,0 0-207 0 0,0 0-204 0 0,0 0-146 0 0,0 0-110 0 0,-5-4 2646 0 0,4 255-55 0 0,0-2-3035 0 0,-16-168-1681 0 0,24-123-1199 0 0,-2 20-1299 0 0,-2 0-3973 0 0,-1 13-1546 0 0</inkml:trace>
  <inkml:trace contextRef="#ctx0" brushRef="#br0" timeOffset="-12639.088">213 168 6145 0 0,'0'0'2261'0'0,"0"0"-530"0"0,0 0-256 0 0,0 0-24 0 0,0 0 18 0 0,0 0-24 0 0,0 0-166 0 0,0 0-196 0 0,0 0-267 0 0,0 0-251 0 0,0 0-203 0 0,0 0-125 0 0,-4-3-73 0 0,-2-12 313 0 0,37 7 428 0 0,280-58 2199 0 0,-170 62-3233 0 0,-129 9-1828 0 0,-10-2-2254 0 0,-2-1-3464 0 0,0-1-3322 0 0</inkml:trace>
  <inkml:trace contextRef="#ctx0" brushRef="#br0" timeOffset="-12249.213">737 337 5489 0 0,'0'0'3173'0'0,"0"0"-1235"0"0,0 0-435 0 0,0 0-19 0 0,0 0-21 0 0,0 0-148 0 0,0 0-248 0 0,0 0-223 0 0,0 0-181 0 0,0 0-103 0 0,0 0-36 0 0,0 0-57 0 0,0 0-29 0 0,16-3-15 0 0,112-17 1138 0 0,38-4 282 0 0,-93-2-1954 0 0,-70 22-229 0 0,-2 4-4734 0 0,-1 0-5349 0 0,0 0 10379 0 0,0 0-8719 0 0</inkml:trace>
  <inkml:trace contextRef="#ctx0" brushRef="#br0" timeOffset="-11992.241">815 532 10810 0 0,'0'0'1487'0'0,"0"0"-466"0"0,0 0-145 0 0,0 0 96 0 0,0 0 95 0 0,0 0-15 0 0,0 0-112 0 0,0 0-117 0 0,0 0-117 0 0,0 0-117 0 0,0 0-122 0 0,0 0-112 0 0,18-2-102 0 0,56-9-97 0 0,38-13-1186 0 0,-91 15-2353 0 0,-10 3-2925 0 0,-4 3-4545 0 0</inkml:trace>
  <inkml:trace contextRef="#ctx0" brushRef="#br0" timeOffset="-11412.339">1321 112 9642 0 0,'0'0'1822'0'0,"0"0"-281"0"0,0 0-222 0 0,0 0 24 0 0,0 0-4 0 0,0 0-122 0 0,0 0-219 0 0,0 0-255 0 0,0 0-191 0 0,0 0-102 0 0,0 0-41 0 0,0 0 6 0 0,11-9 8 0 0,34-29 0 0 0,47-7 1332 0 0,-71 38-1503 0 0,-12 4-190 0 0,1 1 1 0 0,-1-1 0 0 0,1 1-1 0 0,0 1 1 0 0,0 0 0 0 0,-1 0-1 0 0,1 1 1 0 0,0 0 0 0 0,0 1-1 0 0,2 0-62 0 0,-10 1 8 0 0,0 0 0 0 0,-1 1-1 0 0,1-1 1 0 0,-1 0-1 0 0,0 0 1 0 0,0 0-1 0 0,0 1 1 0 0,0-1 0 0 0,0 1-1 0 0,0-1 1 0 0,0 1-1 0 0,-1-1 1 0 0,0 1-1 0 0,1-1 1 0 0,-1 1 0 0 0,0 0-1 0 0,0-1 1 0 0,0 1-1 0 0,-1-1 1 0 0,1 1-1 0 0,0-1 1 0 0,-1 1 0 0 0,0-1-1 0 0,0 1 1 0 0,0-1-1 0 0,0 1 1 0 0,0-1-1 0 0,0 0 1 0 0,0 1 0 0 0,-1-1-1 0 0,1 0 1 0 0,-1 0-1 0 0,0 0 1 0 0,1 0-1 0 0,-1-1 1 0 0,0 1-1 0 0,-1 0-7 0 0,-136 152 249 0 0,138-153-247 0 0,0 0 0 0 0,0 0 0 0 0,0 0 0 0 0,1 0 0 0 0,-1 0 0 0 0,0 0 0 0 0,1 1 0 0 0,-1-1 0 0 0,0 0 0 0 0,1 0 0 0 0,-1 0 0 0 0,1 1 0 0 0,0-1 0 0 0,-1 0 0 0 0,1 1 0 0 0,0-1 0 0 0,0 0 0 0 0,0 1 0 0 0,0-1 0 0 0,0 0 0 0 0,0 1 0 0 0,0-1 0 0 0,1 0 0 0 0,-1 0 0 0 0,0 1 0 0 0,1-1 0 0 0,-1 0 0 0 0,1 0 0 0 0,-1 1 0 0 0,1-1 0 0 0,-1 0 0 0 0,1 0 0 0 0,0 0 0 0 0,0 0 0 0 0,0 0 0 0 0,0 0 0 0 0,-1 0 0 0 0,1 0 0 0 0,1 0 0 0 0,-1 0 0 0 0,0-1 0 0 0,0 1 0 0 0,0 0 0 0 0,0-1 0 0 0,0 1 0 0 0,1-1 0 0 0,-1 1 0 0 0,1 0-2 0 0,68 6 359 0 0,-65-7-320 0 0,156-30 491 0 0,-144 26-893 0 0,11-1-765 0 0,-8 3-7948 0 0,-16 2-2538 0 0</inkml:trace>
  <inkml:trace contextRef="#ctx0" brushRef="#br0" timeOffset="-10632.832">1418 480 5073 0 0,'0'0'1870'0'0,"0"0"-31"0"0,0 0 45 0 0,0 0 14 0 0,0 0-167 0 0,0 0-297 0 0,0 0-343 0 0,0 0-323 0 0,0 0-240 0 0,0 0-156 0 0,0 0-95 0 0,0 0 29 0 0,0 0 76 0 0,5 0 131 0 0,39-2 642 0 0,0-2 1 0 0,0-1-1 0 0,0-3 1 0 0,25-9-1156 0 0,39-9 136 0 0,-65 23-984 0 0,-25 2-4657 0 0,-17 1-342 0 0,-1 0-5365 0 0</inkml:trace>
  <inkml:trace contextRef="#ctx0" brushRef="#br0" timeOffset="-10064.965">1659 606 8522 0 0,'0'0'1413'0'0,"0"0"-332"0"0,0 0-53 0 0,0 0 192 0 0,0 0 160 0 0,0 0-6 0 0,0 0-219 0 0,0 0-301 0 0,0 0-234 0 0,0 0-95 0 0,0 0-14 0 0,0 0 0 0 0,0 0 11 0 0,-2 5-39 0 0,-77 77 1523 0 0,76-80-1958 0 0,-1 0 0 0 0,1 0 0 0 0,0 1 1 0 0,-1-1-1 0 0,1 1 0 0 0,0-1 0 0 0,0 1 0 0 0,1 0 1 0 0,-1 0-1 0 0,1 0 0 0 0,-1 1 0 0 0,1-1 0 0 0,0 1 0 0 0,0-1 1 0 0,1 1-1 0 0,-1 0 0 0 0,1-1 0 0 0,0 1 0 0 0,0 0 0 0 0,0 0 1 0 0,0 0-1 0 0,0 0 0 0 0,1 0 0 0 0,0 1-48 0 0,48 17 284 0 0,-14-12-110 0 0,85 38 314 0 0,-116-46-462 0 0,0 0 0 0 0,0 0 0 0 0,0 0 0 0 0,0 1 0 0 0,-1-1 0 0 0,1 1-1 0 0,-1-1 1 0 0,0 1 0 0 0,1 0 0 0 0,-1 0 0 0 0,-1 0 0 0 0,1 0 0 0 0,0 0 0 0 0,-1 1 0 0 0,1-1 0 0 0,-1 0 0 0 0,0 1 0 0 0,0-1 0 0 0,0 1 0 0 0,-1-1 0 0 0,1 1 0 0 0,-1-1 0 0 0,0 1 0 0 0,0-1 0 0 0,0 1 0 0 0,-1-1 0 0 0,1 1 0 0 0,-1 0-26 0 0,-47 29-91 0 0,-20-12-2144 0 0,37-19-6131 0 0,26-3 2939 0 0,2-2-4488 0 0</inkml:trace>
  <inkml:trace contextRef="#ctx0" brushRef="#br0" timeOffset="-9823.262">1597 676 4729 0 0,'0'0'2458'0'0,"0"0"-500"0"0,0 0-81 0 0,0 0 70 0 0,0 0-90 0 0,0 0-254 0 0,0 0-396 0 0,0 0-404 0 0,0 0-261 0 0,0 0-63 0 0,0 0 33 0 0,0 0 50 0 0,7 0 31 0 0,84-8 1112 0 0,20-22-1089 0 0,-19 5-4999 0 0,-82 21-1459 0 0,-1 1-5453 0 0</inkml:trace>
  <inkml:trace contextRef="#ctx0" brushRef="#br0" timeOffset="-5883.263">2066 554 0 0 0,'-2'12'453'0'0,"-10"56"1648"0"0,7-57 5825 0 0,0-10 4563 0 0,-4-35-11177 0 0,9 30-1254 0 0,17-109 908 0 0,58 6-734 0 0,-36 82-305 0 0,-39 25 52 0 0,17 11-121 0 0,-3 44 242 0 0,-13-12-57 0 0,14 61-52 0 0,-14-104-7 0 0,-1 0 14 0 0,0 0-6 0 0,0 0 10 0 0,30-40 256 0 0,-17 12-253 0 0,1 2 0 0 0,2-1 0 0 0,0 2 0 0 0,1 0 0 0 0,2 1 0 0 0,0 1 0 0 0,15-12-5 0 0,-33 34-5 0 0,0 0 0 0 0,-1 0 0 0 0,1 0 0 0 0,0 0 0 0 0,0 1 0 0 0,0-1 0 0 0,0 0 0 0 0,0 1 0 0 0,0-1-1 0 0,0 0 1 0 0,0 1 0 0 0,0-1 0 0 0,1 1 0 0 0,-1 0 0 0 0,0-1 0 0 0,0 1 0 0 0,0 0 0 0 0,1 0 0 0 0,-1 0 0 0 0,0 0 0 0 0,0 0 0 0 0,0 0 0 0 0,1 0 0 0 0,-1 0 0 0 0,0 0-1 0 0,0 1 1 0 0,0-1 0 0 0,0 0 0 0 0,1 1 0 0 0,-1-1 0 0 0,0 1 0 0 0,0-1 0 0 0,0 1 0 0 0,0-1 0 0 0,0 1 0 0 0,0 0 0 0 0,0 0 0 0 0,0 0 0 0 0,0-1 0 0 0,-1 1-1 0 0,1 1 6 0 0,24 49-11 0 0,-18-35 30 0 0,-4-2 10 0 0,0 0 0 0 0,-1 1 0 0 0,-1 0 0 0 0,0-1 0 0 0,0 1 0 0 0,-2 0 0 0 0,0-1 0 0 0,-1 5-29 0 0,-3 17 58 0 0,5-36-109 0 0,35-25-3653 0 0,-13 7-5466 0 0,-13 14-2003 0 0</inkml:trace>
  <inkml:trace contextRef="#ctx0" brushRef="#br0" timeOffset="-5169.243">2865 311 8754 0 0,'0'0'1932'0'0,"0"0"-554"0"0,0 0-311 0 0,0 0 138 0 0,0 0 74 0 0,0 0 10 0 0,0 0-89 0 0,0 0-213 0 0,0 0-184 0 0,0 0-201 0 0,0 0-132 0 0,0 0-90 0 0,0 0-57 0 0,-16 2-18 0 0,-51 7-28 0 0,64-9-228 0 0,-1 1 0 0 0,1-1 0 0 0,0 1 0 0 0,-1 0 0 0 0,1 0 0 0 0,0 1 0 0 0,-1-1 0 0 0,1 1 0 0 0,0-1 0 0 0,0 1 0 0 0,0 0 0 0 0,0 0-1 0 0,1 1 1 0 0,-1-1 0 0 0,1 0 0 0 0,-1 1 0 0 0,1 0 0 0 0,-1 0-49 0 0,-8 9 172 0 0,4-6-142 0 0,1 0 0 0 0,-1 1 0 0 0,1 0 0 0 0,1-1 0 0 0,-1 2-1 0 0,1-1 1 0 0,1 1 0 0 0,-1 0 0 0 0,1 0 0 0 0,1 0 0 0 0,-1 0 0 0 0,1 1 0 0 0,1-1 0 0 0,0 1 0 0 0,0 0 0 0 0,0 0 0 0 0,1 0 0 0 0,1 0 0 0 0,-1 8-30 0 0,3-14 25 0 0,0-1 1 0 0,-1 1-1 0 0,1-1 0 0 0,0 1 1 0 0,0-1-1 0 0,0 0 0 0 0,0 0 1 0 0,1 0-1 0 0,-1 0 0 0 0,1 0 0 0 0,-1 0 1 0 0,1-1-1 0 0,0 1 0 0 0,-1-1 1 0 0,1 0-1 0 0,0 0 0 0 0,0 0 1 0 0,0 0-1 0 0,0 0 0 0 0,0-1 0 0 0,0 1 1 0 0,0-1-1 0 0,0 0 0 0 0,0 0 1 0 0,0 0-1 0 0,0 0 0 0 0,0-1 1 0 0,0 1-1 0 0,0-1 0 0 0,0 1 0 0 0,0-1 1 0 0,0 0-1 0 0,0 0 0 0 0,0-1 1 0 0,-1 1-1 0 0,1-1 0 0 0,0 0-25 0 0,96-89 1177 0 0,-27 18-889 0 0,-65 67-291 0 0,0 1 0 0 0,1-1 0 0 0,0 2 0 0 0,-1-1 0 0 0,2 1 0 0 0,-1 0 0 0 0,0 1 0 0 0,1 0 0 0 0,-1 0 0 0 0,1 1 0 0 0,0 0 0 0 0,4 0 3 0 0,2 35 22 0 0,-5 99 256 0 0,-10-95-229 0 0,1 20-31 0 0,-3-1-1 0 0,-2 1 1 0 0,-2-1-1 0 0,-3 0 1 0 0,-2-1-1 0 0,-3 0 1 0 0,-19 50-18 0 0,31-98 0 0 0,-1 0 1 0 0,0-1 0 0 0,0 1-1 0 0,0-1 1 0 0,-1 0 0 0 0,0 1-1 0 0,0-2 1 0 0,-1 1 0 0 0,0-1-1 0 0,0 1 1 0 0,0-1 0 0 0,0 0-1 0 0,-1-1 1 0 0,0 0 0 0 0,0 0-1 0 0,0 0 1 0 0,0 0 0 0 0,-1-1-1 0 0,1 0 1 0 0,-1-1 0 0 0,0 1-1 0 0,0-1 1 0 0,0 0 0 0 0,-6 0-1 0 0,11-2-1 0 0,-1 0 0 0 0,1-1-1 0 0,0 1 1 0 0,0 0 0 0 0,-1-1 0 0 0,1 0 0 0 0,0 1 0 0 0,0-1 0 0 0,0 0 0 0 0,-1 0 0 0 0,1 0 0 0 0,0 0 0 0 0,0-1 0 0 0,1 1-1 0 0,-1-1 1 0 0,0 1 0 0 0,0-1 0 0 0,1 1 0 0 0,-1-1 0 0 0,1 0 0 0 0,-1 0 0 0 0,1 0 0 0 0,0 0 0 0 0,0 0 0 0 0,0 0 0 0 0,0 0-1 0 0,0 0 1 0 0,0-1 0 0 0,1 1 0 0 0,-1 0 0 0 0,1 0 0 0 0,-1-1 0 0 0,1 1 0 0 0,0 0 0 0 0,0-1 0 0 0,0 1 0 0 0,0-1 1 0 0,18-90-48 0 0,-5 67 39 0 0,1-1 0 0 0,1 2 0 0 0,2 0 1 0 0,0 1-1 0 0,2 0 0 0 0,0 2 1 0 0,2 0-1 0 0,0 1 0 0 0,1 1 0 0 0,1 1 1 0 0,10-4 8 0 0,-4 3-375 0 0,11-7-406 0 0,-10 15-8065 0 0,-25 11-2901 0 0</inkml:trace>
  <inkml:trace contextRef="#ctx0" brushRef="#br0" timeOffset="3801.932">143 1397 2753 0 0,'0'0'890'0'0,"0"0"-185"0"0,0 0-29 0 0,0 0 196 0 0,0 0 247 0 0,0 0 126 0 0,0 0-34 0 0,0 0-176 0 0,0 0-184 0 0,0 0-123 0 0,0 0-42 0 0,-9-4 523 0 0,7 5 3920 0 0,-8 118-3964 0 0,10 174-68 0 0,1-283-993 0 0,-1 0 0 0 0,-1 0 0 0 0,0 0 0 0 0,0-1 0 0 0,-1 1 0 0 0,0 0 0 0 0,-1-1 0 0 0,0 1 0 0 0,0-1 0 0 0,-1 0 0 0 0,0 0 1 0 0,-1 0-1 0 0,-1 3-104 0 0,5-12 37 0 0,1 1 1 0 0,0-1 0 0 0,-1 1-1 0 0,1 0 1 0 0,0-1 0 0 0,-1 1-1 0 0,1-1 1 0 0,-1 1 0 0 0,1-1-1 0 0,-1 1 1 0 0,1-1 0 0 0,-1 1-1 0 0,0-1 1 0 0,1 0 0 0 0,-1 1 0 0 0,1-1-1 0 0,-1 0 1 0 0,0 1 0 0 0,1-1-1 0 0,-1 0 1 0 0,0 0 0 0 0,1 0-1 0 0,-1 0 1 0 0,0 0 0 0 0,0 1-1 0 0,1-1 1 0 0,-1 0 0 0 0,0 0-1 0 0,1-1 1 0 0,-1 1 0 0 0,0 0-1 0 0,1 0 1 0 0,-1 0 0 0 0,0 0 0 0 0,1-1-1 0 0,-1 1 1 0 0,0 0 0 0 0,1-1-1 0 0,-1 1 1 0 0,0 0 0 0 0,1-1-1 0 0,-1 1 1 0 0,1-1 0 0 0,-1 1-1 0 0,1-1 1 0 0,-1 1 0 0 0,1-1-1 0 0,0 1 1 0 0,-1-1 0 0 0,1 1 0 0 0,-1-1-1 0 0,1 0 1 0 0,0 1 0 0 0,0-1-1 0 0,-1 0 1 0 0,1 1 0 0 0,0-1-1 0 0,0 0 1 0 0,0 1 0 0 0,0-1-1 0 0,0 0-37 0 0,-10-44 255 0 0,11 21-249 0 0,2 1 0 0 0,0 0-1 0 0,2 0 1 0 0,0 0-1 0 0,1 0 1 0 0,2 1 0 0 0,0 0-1 0 0,1 1 1 0 0,2 0-1 0 0,0 0 1 0 0,1 1 0 0 0,1 1-1 0 0,0 0 1 0 0,2 0-1 0 0,11-10-5 0 0,-16 16 0 0 0,0 0 0 0 0,1 0 0 0 0,0 1 0 0 0,1 1-1 0 0,1 0 1 0 0,-1 0 0 0 0,2 2 0 0 0,-1-1-1 0 0,1 2 1 0 0,1 0 0 0 0,0 0 0 0 0,0 2 0 0 0,0 0-1 0 0,1 0 1 0 0,0 2 0 0 0,0 0 0 0 0,0 0-1 0 0,8 1 1 0 0,-20 3 3 0 0,0 0 0 0 0,0 1-1 0 0,-1 0 1 0 0,1-1 0 0 0,0 2-1 0 0,-1-1 1 0 0,1 0-1 0 0,-1 0 1 0 0,0 1 0 0 0,1 0-1 0 0,-1 0 1 0 0,0 0 0 0 0,0 0-1 0 0,0 0 1 0 0,0 1 0 0 0,0-1-1 0 0,-1 1 1 0 0,1 0-1 0 0,-1 0 1 0 0,0 0 0 0 0,1 0-1 0 0,-1 0 1 0 0,-1 0 0 0 0,1 1-1 0 0,0-1 1 0 0,-1 1 0 0 0,0-1-1 0 0,1 2-2 0 0,1 4 23 0 0,-1 0 0 0 0,0 0 0 0 0,0 0 0 0 0,-1 0 0 0 0,0 1-1 0 0,0-1 1 0 0,-1 0 0 0 0,-1 0 0 0 0,1 1 0 0 0,-2-1 0 0 0,0 3-23 0 0,-1-2 15 0 0,-1 0 0 0 0,-1-1 1 0 0,0 1-1 0 0,0-1 0 0 0,0-1 1 0 0,-1 1-1 0 0,-1-1 0 0 0,1 0 0 0 0,-1 0 1 0 0,-1 0-1 0 0,0-1 0 0 0,0-1 1 0 0,-1 1-16 0 0,3-2-20 0 0,0 0 1 0 0,0-1-1 0 0,-1 0 1 0 0,0 0-1 0 0,0-1 1 0 0,0 0-1 0 0,0 0 1 0 0,0-1-1 0 0,-1 1 1 0 0,1-2-1 0 0,-1 1 1 0 0,1-1-1 0 0,-1 0 1 0 0,0-1-1 0 0,1 1 1 0 0,-1-2-1 0 0,0 1 1 0 0,-2-1 19 0 0,7 0-113 0 0,1 0-1 0 0,0 0 1 0 0,0 0 0 0 0,-1 0-1 0 0,1-1 1 0 0,0 1 0 0 0,0-1 0 0 0,0 1-1 0 0,1-1 1 0 0,-1 1 0 0 0,0-1 0 0 0,1 0-1 0 0,-1 0 1 0 0,1 0 0 0 0,-1 0-1 0 0,1 0 1 0 0,0 0 0 0 0,0-1 0 0 0,0 1-1 0 0,0 0 1 0 0,0 0 0 0 0,0-1-1 0 0,1 1 1 0 0,-1-1 0 0 0,1 1 0 0 0,0-1-1 0 0,0 1 1 0 0,0 0 0 0 0,0-2 113 0 0,22-65-7087 0 0,-12 57 2440 0 0,-3 1-3897 0 0</inkml:trace>
  <inkml:trace contextRef="#ctx0" brushRef="#br0" timeOffset="4271.094">864 1394 6081 0 0,'0'0'3613'0'0,"0"0"-1915"0"0,0 0-747 0 0,0 0-19 0 0,0 0 44 0 0,0 0-9 0 0,0 0-100 0 0,0 0-167 0 0,0 0-157 0 0,0 0-115 0 0,0 0-68 0 0,0 0-77 0 0,0 0-43 0 0,-22 17-35 0 0,-65 55-41 0 0,84-70-152 0 0,1-1 0 0 0,0 1 0 0 0,0 0 0 0 0,0-1 0 0 0,0 1 0 0 0,1 0 0 0 0,-1 0 0 0 0,0 0 0 0 0,1 1 0 0 0,-1-1 0 0 0,1 0 0 0 0,0 1 0 0 0,0-1 0 0 0,0 1 0 0 0,0-1 0 0 0,0 1 0 0 0,0-1 0 0 0,1 1 0 0 0,-1-1 0 0 0,1 1 1 0 0,0 0-1 0 0,0-1 0 0 0,0 1 0 0 0,0 0 0 0 0,0-1 0 0 0,1 3-12 0 0,0 7 56 0 0,-2-9-19 0 0,1 1 0 0 0,-1 0-1 0 0,1 0 1 0 0,0 0-1 0 0,0 0 1 0 0,1 0-1 0 0,-1 0 1 0 0,1 0-1 0 0,0-1 1 0 0,0 1 0 0 0,0 0-1 0 0,0-1 1 0 0,0 1-1 0 0,1 0 1 0 0,0-1-1 0 0,0 1 1 0 0,0-1-1 0 0,0 0 1 0 0,0 0 0 0 0,1 0-1 0 0,0 0 1 0 0,-1 0-1 0 0,1-1 1 0 0,0 1-1 0 0,0-1 1 0 0,0 1-1 0 0,1-1 1 0 0,-1 0 0 0 0,0 0-1 0 0,1-1 1 0 0,0 1-1 0 0,-1-1 1 0 0,1 0-1 0 0,0 0 1 0 0,-1 0-1 0 0,1 0 1 0 0,0-1 0 0 0,0 1-1 0 0,0-1-36 0 0,5-2 117 0 0,1 0 0 0 0,-1-1 0 0 0,0 0 0 0 0,0 0 0 0 0,0-1 0 0 0,0 0 0 0 0,-1-1 1 0 0,1 0-1 0 0,-1 0 0 0 0,-1-1 0 0 0,1 0 0 0 0,-1 0 0 0 0,0 0 0 0 0,0-1 0 0 0,0-1 0 0 0,-1 1 0 0 0,-1-1 0 0 0,1 0 0 0 0,-1 0 0 0 0,0 0 0 0 0,-1-1 0 0 0,3-9-117 0 0,-4 14-5 0 0,-1 0 0 0 0,0-1 0 0 0,0 1 0 0 0,0-1 0 0 0,0 1 0 0 0,-1-1 0 0 0,0 0 0 0 0,0 0 0 0 0,0 0 0 0 0,0 0-1 0 0,-1 0 1 0 0,0 0 0 0 0,0 0 0 0 0,-1 0 0 0 0,1 0 0 0 0,-1 1 0 0 0,0-1 0 0 0,0 0 0 0 0,0 0 0 0 0,-1 0 0 0 0,0 1 0 0 0,0-1-1 0 0,0 1 1 0 0,-1-1 0 0 0,1 1 0 0 0,-1 0 0 0 0,0 0 0 0 0,0 0 0 0 0,0 0 0 0 0,-1 1 0 0 0,1-1 0 0 0,-1 1 0 0 0,0 0 0 0 0,0 0 0 0 0,0 0-1 0 0,0 1 1 0 0,-1 0 0 0 0,1-1 0 0 0,-1 1 0 0 0,1 1 0 0 0,-1-1 0 0 0,-4 0 5 0 0,4 1-223 0 0,0 1 1 0 0,1 0-1 0 0,-1 0 1 0 0,0 1-1 0 0,0-1 1 0 0,0 1-1 0 0,0 0 1 0 0,0 1-1 0 0,0-1 1 0 0,1 1-1 0 0,-1 0 1 0 0,1 0-1 0 0,-1 0 1 0 0,1 1-1 0 0,-3 1 224 0 0,-21 19-7549 0 0,18-15-3348 0 0</inkml:trace>
  <inkml:trace contextRef="#ctx0" brushRef="#br0" timeOffset="4787.516">1479 1290 3921 0 0,'0'0'1464'0'0,"0"0"-329"0"0,0 0 55 0 0,0 0 250 0 0,0 0 127 0 0,0 0-25 0 0,0 0-143 0 0,0 0-208 0 0,0 0-137 0 0,0 0-117 0 0,0 0-129 0 0,0 0-157 0 0,0 0-149 0 0,-32 16-114 0 0,-100 49-86 0 0,86-38 237 0 0,46-26-523 0 0,0 0 0 0 0,0-1-1 0 0,1 1 1 0 0,-1 0 0 0 0,0 0 0 0 0,0 0 0 0 0,1 0 0 0 0,-1-1 0 0 0,1 1 0 0 0,-1 0 0 0 0,1 0 0 0 0,-1-1 0 0 0,1 1 0 0 0,-1 0 0 0 0,1-1 0 0 0,0 1 0 0 0,-1 0 0 0 0,1-1 0 0 0,0 1 0 0 0,-1-1 0 0 0,1 1 0 0 0,0-1 0 0 0,0 0 0 0 0,0 1 0 0 0,-1-1-1 0 0,1 0 1 0 0,0 1 0 0 0,0-1 0 0 0,0 0 0 0 0,0 0 0 0 0,0 0 0 0 0,0 0 0 0 0,-1 0 0 0 0,1 0 0 0 0,0 0 0 0 0,0 0 0 0 0,0 0 0 0 0,0 0 0 0 0,0-1 0 0 0,0 1 0 0 0,-1 0 0 0 0,1 0 0 0 0,0-1 0 0 0,0 1 0 0 0,0-1 0 0 0,0 0-16 0 0,12 2 187 0 0,2 1-35 0 0,-9-2-118 0 0,-1 0 0 0 0,0 1 1 0 0,1-1-1 0 0,-1 1 0 0 0,0 1 0 0 0,0-1 1 0 0,0 1-1 0 0,0 0 0 0 0,0 0 0 0 0,0 0 1 0 0,-1 1-1 0 0,1-1 0 0 0,-1 1 0 0 0,1 1 1 0 0,2 2-35 0 0,-5-4 48 0 0,0 0 1 0 0,-1 0-1 0 0,1 1 1 0 0,-1-1-1 0 0,0 0 1 0 0,0 1 0 0 0,0-1-1 0 0,0 1 1 0 0,0 0-1 0 0,0-1 1 0 0,-1 1 0 0 0,1 0-1 0 0,-1-1 1 0 0,0 1-1 0 0,1 0 1 0 0,-1 0-1 0 0,-1-1 1 0 0,1 1 0 0 0,0 0-1 0 0,-1 0 1 0 0,1-1-1 0 0,-1 1 1 0 0,0-1-1 0 0,0 1 1 0 0,0 0 0 0 0,0-1-1 0 0,0 0 1 0 0,-1 1-1 0 0,1-1 1 0 0,-1 0-1 0 0,0 1 1 0 0,1-1 0 0 0,-1 0-1 0 0,-2 1-48 0 0,-81 52 632 0 0,-69-22-1019 0 0,164-51-1608 0 0,18 4-173 0 0,-6 3-1529 0 0,0-1-5028 0 0,-12 4 1797 0 0</inkml:trace>
  <inkml:trace contextRef="#ctx0" brushRef="#br0" timeOffset="5027.645">1685 1486 11002 0 0,'0'0'1834'0'0,"0"0"-535"0"0,0 0-235 0 0,0 0-25 0 0,0 0-71 0 0,0 0-147 0 0,0 0-259 0 0,0 0-234 0 0,0 0-173 0 0,0 0-86 0 0,0 0-43 0 0,0 0-37 0 0,-4 20-52 0 0,-12 64-82 0 0,16-84 117 0 0,1-1 0 0 0,-1 1 0 0 0,1 0 0 0 0,-1 0 1 0 0,1 0-1 0 0,-1 0 0 0 0,1 0 0 0 0,-1-1 0 0 0,1 1 0 0 0,-1 0 0 0 0,1 0 0 0 0,-1 0 0 0 0,1 0 0 0 0,-1 0 0 0 0,1 0 1 0 0,-1 1-1 0 0,1-1 0 0 0,-1 0 0 0 0,1 0 0 0 0,-1 0 0 0 0,1 0 0 0 0,-1 1 0 0 0,1-1 0 0 0,-1 0 0 0 0,0 0 0 0 0,1 1 1 0 0,-1-1-1 0 0,1 0 0 0 0,-1 1 0 0 0,0-1 0 0 0,1 0 0 0 0,-1 1 0 0 0,0-1 0 0 0,1 1 0 0 0,-1-1 0 0 0,0 0 0 0 0,0 1 1 0 0,1-1-1 0 0,-1 1 0 0 0,0-1 0 0 0,0 1 0 0 0,0-1 0 0 0,0 1 0 0 0,0-1 0 0 0,0 1 0 0 0,1-1 0 0 0,-1 1 0 0 0,0-1 1 0 0,-1 1-1 0 0,1-1 0 0 0,0 1 0 0 0,0-1 0 0 0,0 1 0 0 0,0-1 0 0 0,0 1 0 0 0,0-1 0 0 0,0 1 0 0 0,-1-1 1 0 0,1 1-1 0 0,0-1 0 0 0,0 0 0 0 0,-1 1 0 0 0,1-1 0 0 0,0 1 0 0 0,-1-1 0 0 0,1 1 28 0 0,10-10-6244 0 0,-6 5-3642 0 0</inkml:trace>
  <inkml:trace contextRef="#ctx0" brushRef="#br0" timeOffset="5202.635">1672 1257 15787 0 0,'0'0'1641'0'0,"0"0"-569"0"0,0 0-184 0 0,0 0-104 0 0,0 0-144 0 0,0 0-215 0 0,0 0-225 0 0,0 0-168 0 0,0 0-96 0 0,0 0-8 0 0,0 0-48 0 0,0 0-49 0 0,0 0-111 0 0,0 0-216 0 0,-13 41-440 0 0,23-34-1320 0 0,-5 1-2993 0 0,-1-5-6578 0 0</inkml:trace>
  <inkml:trace contextRef="#ctx0" brushRef="#br0" timeOffset="5560.599">1943 1154 10218 0 0,'0'0'1846'0'0,"0"0"-491"0"0,0 0-252 0 0,0 0-86 0 0,0 0-91 0 0,0 0-103 0 0,0 0-76 0 0,0 0-45 0 0,0 0 18 0 0,0 0 13 0 0,0 0-68 0 0,0 0-81 0 0,4 8-74 0 0,32 102 2030 0 0,-32-58-2152 0 0,-3 0-1 0 0,-2 1 0 0 0,-2-1 1 0 0,-3 4-388 0 0,-5 39-205 0 0,31-98-3332 0 0,-16-11-595 0 0,-2 6-3904 0 0,0 4-2093 0 0</inkml:trace>
  <inkml:trace contextRef="#ctx0" brushRef="#br0" timeOffset="5739.175">1821 1449 10970 0 0,'0'0'2007'0'0,"0"0"-638"0"0,0 0-252 0 0,0 0-2 0 0,0 0 39 0 0,0 0 13 0 0,0 0-131 0 0,0 0-184 0 0,0 0-94 0 0,0 0-108 0 0,0 0-93 0 0,0 0-61 0 0,0 0-102 0 0,28 0-74 0 0,134 0 125 0 0,-61 2 164 0 0,-52-1-2893 0 0,-2-1-7057 0 0,-43 0-1738 0 0</inkml:trace>
  <inkml:trace contextRef="#ctx0" brushRef="#br0" timeOffset="5984.631">2346 1497 2473 0 0,'0'0'4626'0'0,"0"0"-2287"0"0,0 0-773 0 0,0 0-91 0 0,0 0-94 0 0,0 0-214 0 0,0 0-275 0 0,0 0-258 0 0,0 0-210 0 0,0 0-157 0 0,0 0-105 0 0,0 0-78 0 0,3 21-57 0 0,9 62-46 0 0,-12-82-8 0 0,-1 0 0 0 0,1 0-1 0 0,0-1 1 0 0,0 1 0 0 0,0 0-1 0 0,0 0 1 0 0,0 0 0 0 0,0 0-1 0 0,0 0 1 0 0,0-1 0 0 0,0 1-1 0 0,1 0 1 0 0,-1 0-1 0 0,0 0 1 0 0,0 0 0 0 0,1-1-1 0 0,-1 1 1 0 0,1 0 0 0 0,-1 0-1 0 0,1-1 1 0 0,-1 1 0 0 0,1 0-1 0 0,-1 0 1 0 0,1-1 0 0 0,-1 1-1 0 0,1-1 1 0 0,0 1-1 0 0,-1-1 1 0 0,1 1 0 0 0,0-1-1 0 0,0 1 1 0 0,-1-1 0 0 0,1 1-1 0 0,0-1 1 0 0,0 0 0 0 0,0 0-1 0 0,0 1 1 0 0,-1-1 0 0 0,1 0-1 0 0,0 0 1 0 0,0 0 0 0 0,0 0-1 0 0,0 0 1 0 0,0 0-1 0 0,0 0 1 0 0,0 0 27 0 0,6-5-3047 0 0,-4 1-3595 0 0,-1-3 91 0 0</inkml:trace>
  <inkml:trace contextRef="#ctx0" brushRef="#br0" timeOffset="6234.658">2359 1265 13915 0 0,'0'0'2537'0'0,"0"0"-970"0"0,0 0-529 0 0,0 0-117 0 0,0 0-44 0 0,0 0-122 0 0,0 0-202 0 0,0 0-235 0 0,0 0-210 0 0,0 0-148 0 0,0 0-90 0 0,0 0-26 0 0,0 0-32 0 0,-5-2-65 0 0,-20 3-302 0 0,33 18-4903 0 0,-3-12-972 0 0,-1 1-2949 0 0</inkml:trace>
  <inkml:trace contextRef="#ctx0" brushRef="#br0" timeOffset="6501.587">2589 1419 10778 0 0,'0'0'1797'0'0,"0"0"-373"0"0,0 0-109 0 0,0 0-33 0 0,0 0-138 0 0,0 0-231 0 0,0 0-265 0 0,0 0-221 0 0,0 0-129 0 0,0 0-74 0 0,0 0-60 0 0,0 0-43 0 0,-11 21-37 0 0,-35 64-41 0 0,45-83-26 0 0,0 0-1 0 0,0-1 1 0 0,0 1 0 0 0,0-1 0 0 0,1 1 0 0 0,-1 0 0 0 0,0 0-1 0 0,1 0 1 0 0,-1-1 0 0 0,1 1 0 0 0,-1 0 0 0 0,1 0 0 0 0,0 0-1 0 0,0 0 1 0 0,0 0 0 0 0,0-1 0 0 0,0 1 0 0 0,0 0 0 0 0,1 0-1 0 0,-1 0 1 0 0,1 0 0 0 0,-1 0 0 0 0,1-1 0 0 0,0 1 0 0 0,-1 0-1 0 0,1 0 1 0 0,0-1 0 0 0,0 1 0 0 0,0-1 0 0 0,0 1 0 0 0,1-1-1 0 0,-1 1 1 0 0,0-1 0 0 0,1 0 0 0 0,-1 0 0 0 0,1 1 0 0 0,-1-1-1 0 0,1 0 1 0 0,-1 0 0 0 0,1 0 0 0 0,0-1 0 0 0,0 1 0 0 0,-1 0-1 0 0,1-1 1 0 0,0 1 0 0 0,0-1 0 0 0,0 1 0 0 0,0-1-1 0 0,-1 0 1 0 0,1 0 0 0 0,0 0 0 0 0,0 0 0 0 0,0 0 0 0 0,0 0-1 0 0,0-1 1 0 0,0 1 0 0 0,-1-1 0 0 0,1 1 0 0 0,2-2-17 0 0,-2 2 56 0 0,4 0 60 0 0,0 0 1 0 0,0 0-1 0 0,0-1 0 0 0,0 0 0 0 0,0-1 0 0 0,0 1 0 0 0,0-1 0 0 0,0 0 0 0 0,-1 0 0 0 0,1-1 0 0 0,-1 0 0 0 0,0 0 1 0 0,1 0-1 0 0,-1 0 0 0 0,0-1 0 0 0,-1 0 0 0 0,1 0 0 0 0,-1-1 0 0 0,0 1 0 0 0,0-1 0 0 0,0 0 0 0 0,-1 0 1 0 0,1 0-1 0 0,-1 0 0 0 0,0 0 0 0 0,-1-1 0 0 0,0 0 0 0 0,1 1 0 0 0,-2-1 0 0 0,1 0 0 0 0,-1 0 0 0 0,0 0 1 0 0,0 0-1 0 0,0 0 0 0 0,-1 0 0 0 0,0-2-116 0 0,0 4 0 0 0,0-1 1 0 0,0 1-1 0 0,-1 0 1 0 0,0 0-1 0 0,1-1 1 0 0,-2 1-1 0 0,1 0 1 0 0,0 0-1 0 0,-1 0 1 0 0,0 0-1 0 0,0 0 1 0 0,0 0-1 0 0,0 0 1 0 0,0 1-1 0 0,-1-1 1 0 0,0 1-1 0 0,0 0 1 0 0,0 0-1 0 0,0 0 1 0 0,0 0-1 0 0,-1 0 1 0 0,1 0-1 0 0,-1 1 1 0 0,0-1-1 0 0,-61-12-1720 0 0,22 22-7416 0 0,35-3-1254 0 0</inkml:trace>
  <inkml:trace contextRef="#ctx0" brushRef="#br0" timeOffset="6868.323">2841 1511 8874 0 0,'0'0'3974'0'0,"0"0"-1864"0"0,0 0-676 0 0,0 0-6 0 0,0 0-104 0 0,0 0-168 0 0,0 0-194 0 0,0 0-214 0 0,0 0-157 0 0,0 0-92 0 0,0 0-99 0 0,0 0-95 0 0,0 0-60 0 0,15-20-56 0 0,45-65-45 0 0,-6 29 109 0 0,-53 55-262 0 0,-1 0-1 0 0,1 0 1 0 0,0 1-1 0 0,0-1 1 0 0,0 0 0 0 0,-1 0-1 0 0,1 1 1 0 0,0-1 0 0 0,0 1-1 0 0,0-1 1 0 0,0 1 0 0 0,0-1-1 0 0,0 1 1 0 0,1 0 0 0 0,-1-1-1 0 0,0 1 1 0 0,0 0-1 0 0,0 0 1 0 0,0 0 0 0 0,0 0-1 0 0,0 0 1 0 0,1 0 0 0 0,-1 0-1 0 0,0 0 1 0 0,0 0 0 0 0,0 0-1 0 0,0 1 1 0 0,0-1-1 0 0,0 0 1 0 0,0 1 0 0 0,0-1-1 0 0,0 1 1 0 0,0-1 0 0 0,0 1-1 0 0,0 0 1 0 0,0-1 0 0 0,0 1-1 0 0,0 0 1 0 0,-1 0-1 0 0,1-1 1 0 0,0 1 0 0 0,0 0-1 0 0,-1 0 1 0 0,1 0 0 0 0,-1 0-1 0 0,1 0 1 0 0,-1 0 0 0 0,1 0-1 0 0,-1 0 1 0 0,1 0 0 0 0,-1 0-1 0 0,0 1 10 0 0,53 112-159 0 0,-48-109 210 0 0,0-1 0 0 0,0 0-1 0 0,0-1 1 0 0,0 1 0 0 0,1-1-1 0 0,0 0 1 0 0,-1 0 0 0 0,1-1-1 0 0,0 0 1 0 0,0 0-1 0 0,0 0 1 0 0,1-1 0 0 0,-1 0-1 0 0,0 0 1 0 0,1 0 0 0 0,-1-1-1 0 0,0 0 1 0 0,1 0 0 0 0,-1 0-1 0 0,0-1 1 0 0,1 0-1 0 0,-1-1 1 0 0,0 1 0 0 0,0-1-1 0 0,0 0 1 0 0,0-1 0 0 0,0 1-1 0 0,0-1 1 0 0,-1 0 0 0 0,1-1-1 0 0,-1 0 1 0 0,5-3-51 0 0,-2 0 114 0 0,1 0 0 0 0,-1 0 0 0 0,0-1 0 0 0,0 0 0 0 0,-1-1 1 0 0,0 1-1 0 0,-1-2 0 0 0,0 1 0 0 0,0 0 0 0 0,-1-1 0 0 0,-1 0 0 0 0,2-4-114 0 0,12-48-390 0 0,-16 48-4800 0 0,-2 1-5245 0 0,0 9-530 0 0</inkml:trace>
  <inkml:trace contextRef="#ctx0" brushRef="#br0" timeOffset="16039.8">1 2358 8082 0 0,'0'0'615'0'0,"0"0"-429"0"0,0 0 80 0 0,0 0 442 0 0,0 0 353 0 0,0 0 250 0 0,0 0 111 0 0,32-6-32 0 0,103-22-109 0 0,-32-13 830 0 0,-75 27-1568 0 0,56-28 445 0 0,-3-4 0 0 0,-2-3 1 0 0,44-37-989 0 0,-78 41 849 0 0,-52 49 1213 0 0,-11 24-2067 0 0,1 1 1 0 0,1 0-1 0 0,2 1 1 0 0,0 0-1 0 0,3 2 1 0 0,0-1-1 0 0,-5 33 5 0 0,-39 251 159 0 0,45-217-171 0 0,-13 87-35 0 0,-8-66 39 0 0,29-111-75 0 0,-1 0-1 0 0,1-1 1 0 0,-1 0-1 0 0,-1 1 1 0 0,1-1 0 0 0,-1 0-1 0 0,-1 0 1 0 0,1-1-1 0 0,-1 0 1 0 0,0 1 0 0 0,0-2-1 0 0,-1 1 1 0 0,0 0-1 0 0,0-1 1 0 0,0 0 0 0 0,-1-1-1 0 0,0 1 1 0 0,0-1-1 0 0,0-1 1 0 0,0 1 0 0 0,0-1-1 0 0,-1 0 1 0 0,1-1-1 0 0,-1 0 1 0 0,0 0 0 0 0,0-1-1 0 0,0 0 1 0 0,0 0 83 0 0,2 0-184 0 0,-1 0 0 0 0,1 0 0 0 0,-1-1 0 0 0,1 0 0 0 0,-1-1 0 0 0,1 1 0 0 0,-1-1 0 0 0,1 0 0 0 0,-1-1 0 0 0,1 0 0 0 0,0 0 0 0 0,0 0 0 0 0,-1 0 0 0 0,2-1 0 0 0,-1 0 0 0 0,0-1 0 0 0,1 1 0 0 0,-1-1 0 0 0,1 0 0 0 0,0 0 0 0 0,0-1 0 0 0,1 1 0 0 0,-1-1 0 0 0,1 0 0 0 0,0 0 0 0 0,0-1 0 0 0,1 1 0 0 0,-3-6 184 0 0,4 6 36 0 0,0-1 0 0 0,0 0 0 0 0,1 1 0 0 0,0-1 0 0 0,0 0 0 0 0,0 0 1 0 0,1 0-1 0 0,0 0 0 0 0,0 1 0 0 0,0-1 0 0 0,1 0 0 0 0,-1 0 0 0 0,2 0 0 0 0,-1 0 0 0 0,0 1 0 0 0,1-1 0 0 0,0 1 0 0 0,1-1 0 0 0,-1 1 1 0 0,1 0-1 0 0,0 0 0 0 0,0 0 0 0 0,1 0 0 0 0,2-3-36 0 0,107-98 2116 0 0,-111 104-2084 0 0,18-11 443 0 0,1 0 0 0 0,1 1 1 0 0,-1 2-1 0 0,2 0 0 0 0,-1 1 0 0 0,7-1-475 0 0,-5 4 170 0 0,-1 2-1 0 0,1 0 0 0 0,0 1 0 0 0,0 2 0 0 0,0 0 1 0 0,0 2-1 0 0,0 1 0 0 0,0 0 0 0 0,8 3-169 0 0,24-1-1431 0 0,-37-3-1714 0 0,-1-1-3999 0 0,-13 0-3821 0 0</inkml:trace>
  <inkml:trace contextRef="#ctx0" brushRef="#br0" timeOffset="16288.624">993 2653 6473 0 0,'0'0'1713'0'0,"0"0"-497"0"0,0 0-161 0 0,0 0 81 0 0,0 0 31 0 0,0 0-115 0 0,0 0-266 0 0,0 0-335 0 0,0 0-251 0 0,0 0-134 0 0,0 0-87 0 0,-2 28-47 0 0,-5 86-59 0 0,9-84-46 0 0,6-28-282 0 0,-5-3-65 0 0,0 1 48 0 0,5-1-1688 0 0,-4-2-2530 0 0,-3-1-1939 0 0</inkml:trace>
  <inkml:trace contextRef="#ctx0" brushRef="#br0" timeOffset="20670.883">993 2310 2385 0 0,'0'0'1823'0'0,"0"0"-124"0"0,0 0 13 0 0,0 0 40 0 0,0 0-39 0 0,0 0-124 0 0,0 0-160 0 0,0 0-214 0 0,0 0-233 0 0,0 0-228 0 0,0 0-186 0 0,5-3-129 0 0,13-12-58 0 0,-13 11-18 0 0,-5 4-3 0 0,-9 40 4456 0 0,5-36-4220 0 0,3-6 1050 0 0,4-7-2077 0 0,15-17-808 0 0,-7 16-1743 0 0,-4 3-2673 0 0,-1 3-6019 0 0</inkml:trace>
  <inkml:trace contextRef="#ctx0" brushRef="#br0" timeOffset="21378.648">1435 2487 9202 0 0,'0'0'2306'0'0,"0"0"-310"0"0,0 0-185 0 0,0 0-92 0 0,0 0-189 0 0,0 0-286 0 0,0 0-336 0 0,0 0-278 0 0,0 0-185 0 0,0 0-157 0 0,0 0-92 0 0,0 0-58 0 0,0 0-44 0 0,-9 12-18 0 0,-51 102 46 0 0,53-88-99 0 0,3-6-39 0 0,-1 0 1 0 0,-2 0-1 0 0,0-1 0 0 0,-1 0 1 0 0,0 0-1 0 0,-2-1 0 0 0,-5 8 16 0 0,-10 11 6 0 0,24-37 32 0 0,1 0 40 0 0,0 0 19 0 0,0 0 67 0 0,3-12 384 0 0,101-157 374 0 0,-94 156-877 0 0,0-2-3 0 0,0 1 0 0 0,2 1 0 0 0,0 0 0 0 0,0 0 1 0 0,1 1-1 0 0,1 1 0 0 0,14-10-42 0 0,-29 22-2 0 0,1-1 1 0 0,0 0 0 0 0,0 1-1 0 0,0-1 1 0 0,0 0 0 0 0,0 1-1 0 0,0-1 1 0 0,0 0 0 0 0,0 1-1 0 0,0-1 1 0 0,0 1 0 0 0,0-1-1 0 0,0 0 1 0 0,0 1 0 0 0,0-1-1 0 0,0 0 1 0 0,0 1 0 0 0,0-1-1 0 0,0 1 1 0 0,0-1 0 0 0,1 0-1 0 0,-1 1 1 0 0,0-1 0 0 0,0 0-1 0 0,0 0 1 0 0,1 1 0 0 0,-1-1 0 0 0,0 0-1 0 0,0 1 1 0 0,1-1 0 0 0,-1 0-1 0 0,0 0 1 0 0,1 0 0 0 0,-1 1-1 0 0,0-1 1 0 0,1 0 0 0 0,-1 0-1 0 0,0 0 1 0 0,1 0 0 0 0,-1 1-1 0 0,0-1 1 0 0,1 0 0 0 0,-1 0-1 0 0,0 0 1 0 0,1 0 0 0 0,-1 0-1 0 0,1 0 1 0 0,-1 0 0 0 0,0 0-1 0 0,1 0 1 0 0,-1 0 0 0 0,0 0-1 0 0,1-1 1 0 0,-1 1 0 0 0,1 0-1 0 0,-1 0 1 0 0,0 0 0 0 0,1 0-1 0 0,-1-1 1 0 0,0 1 0 0 0,0 0-1 0 0,1 0 1 0 0,-1 0 0 0 0,0-1-1 0 0,1 1 2 0 0,-2 9 57 0 0,1 18-33 0 0,4 72-46 0 0,-3-96 19 0 0,0 0 0 0 0,-1 1 0 0 0,1-1 0 0 0,0 0 0 0 0,0 0 0 0 0,1 0 0 0 0,-1 0 0 0 0,1 0 1 0 0,-1 0-1 0 0,1 0 0 0 0,0-1 0 0 0,0 1 0 0 0,0-1 0 0 0,0 1 0 0 0,1-1 0 0 0,-1 0 0 0 0,1 1 0 0 0,-1-1 0 0 0,1-1 0 0 0,0 1 0 0 0,0 0 0 0 0,0-1 0 0 0,0 1 0 0 0,0-1 1 0 0,0 0-1 0 0,2 1 3 0 0,0-2 37 0 0,0 1 0 0 0,0-1 1 0 0,0 0-1 0 0,0-1 0 0 0,0 1 1 0 0,0-1-1 0 0,0 0 0 0 0,-1 0 1 0 0,1 0-1 0 0,0-1 0 0 0,0 1 1 0 0,-1-1-1 0 0,1 0 0 0 0,-1-1 1 0 0,0 1-1 0 0,1-1 0 0 0,-1 0 1 0 0,0 0-1 0 0,-1 0 0 0 0,1-1 1 0 0,0 1-1 0 0,-1-1 1 0 0,0 0-1 0 0,0 0 0 0 0,1-1-37 0 0,56-112 1326 0 0,-51 55-1205 0 0,-9 61-396 0 0,0 1-242 0 0,0 0-318 0 0,0 0-377 0 0,1 8-4879 0 0,0-5 6 0 0,1 1-5603 0 0</inkml:trace>
  <inkml:trace contextRef="#ctx0" brushRef="#br0" timeOffset="21921.918">1998 2505 8770 0 0,'0'0'2535'0'0,"0"0"-609"0"0,0 0-274 0 0,0 0-111 0 0,0 0-137 0 0,0 0-236 0 0,0 0-306 0 0,0 0-252 0 0,0 0-152 0 0,0 0-97 0 0,0 0-78 0 0,0 0-70 0 0,0 0-73 0 0,-16 13-56 0 0,-52 41-34 0 0,65-52-48 0 0,1 0 1 0 0,-1 0 0 0 0,1 0-1 0 0,0 0 1 0 0,-1 1 0 0 0,1-1-1 0 0,0 1 1 0 0,1-1-1 0 0,-1 1 1 0 0,0 0 0 0 0,1-1-1 0 0,-1 1 1 0 0,1 0 0 0 0,0 0-1 0 0,0 0 1 0 0,0 0-1 0 0,0 0 1 0 0,1 0 0 0 0,-1 0-1 0 0,1 1 1 0 0,0-1 0 0 0,0 0-1 0 0,0 0 1 0 0,0 0 0 0 0,1 1-3 0 0,-1 8-4 0 0,0-8 14 0 0,0-1-1 0 0,1 0 0 0 0,-1 0 1 0 0,1 0-1 0 0,-1 0 0 0 0,1 0 1 0 0,0 0-1 0 0,0 0 1 0 0,1 0-1 0 0,-1 0 0 0 0,0-1 1 0 0,1 1-1 0 0,0 0 0 0 0,0-1 1 0 0,-1 1-1 0 0,2-1 0 0 0,-1 1 1 0 0,0-1-1 0 0,0 0 0 0 0,1 0 1 0 0,-1 0-1 0 0,1-1 0 0 0,-1 1 1 0 0,1 0-1 0 0,0-1 1 0 0,0 0-1 0 0,0 1 0 0 0,0-1 1 0 0,0 0-1 0 0,0-1 0 0 0,0 1 1 0 0,3 0-10 0 0,1 0 111 0 0,0 0 1 0 0,0 0-1 0 0,0-1 1 0 0,1 0-1 0 0,-1 0 0 0 0,0-1 1 0 0,0 0-1 0 0,1 0 1 0 0,-1-1-1 0 0,0 0 1 0 0,0 0-1 0 0,-1-1 1 0 0,7-2-112 0 0,9-10 171 0 0,-1 0 1 0 0,-1-2 0 0 0,0 0-1 0 0,-1-1 1 0 0,-1-1 0 0 0,-1-1-1 0 0,-1-1 1 0 0,-1 0 0 0 0,0 0-1 0 0,-2-2 1 0 0,0 0 0 0 0,-2 0-1 0 0,0-1 1 0 0,-2-1-1 0 0,-1 1 1 0 0,-1-2 0 0 0,4-22-172 0 0,-7 31 2 0 0,-1 1 1 0 0,0-1 0 0 0,-2-1-1 0 0,0 1 1 0 0,-1 0 0 0 0,0 0-1 0 0,-1 0 1 0 0,-1-1 0 0 0,-4-12-3 0 0,5 25-8 0 0,-1 1 1 0 0,0 0 0 0 0,0 0-1 0 0,0 0 1 0 0,-1 0 0 0 0,1 0-1 0 0,-1 0 1 0 0,0 1 0 0 0,0-1-1 0 0,0 1 1 0 0,0 0 0 0 0,0 0-1 0 0,-1 0 1 0 0,0 1 0 0 0,0-1-1 0 0,1 1 1 0 0,-1-1 0 0 0,0 1-1 0 0,-1 1 1 0 0,1-1 0 0 0,0 1-1 0 0,-1-1 1 0 0,1 1 0 0 0,0 0-1 0 0,-1 1 1 0 0,1-1 0 0 0,-1 1-1 0 0,0 0 1 0 0,1 0 0 0 0,-1 0-1 0 0,1 1 1 0 0,-1-1 0 0 0,1 1-1 0 0,-1 0 1 0 0,1 1 0 0 0,0-1-1 0 0,0 1 1 0 0,-1 0 0 0 0,1 0-1 0 0,0 0 1 0 0,0 0 0 0 0,1 1-1 0 0,-1-1 1 0 0,0 1 0 0 0,1 0-1 0 0,-3 3 8 0 0,-2 0 7 0 0,0 1 0 0 0,1 0 1 0 0,0 0-1 0 0,0 1 0 0 0,0 0 0 0 0,1 1 0 0 0,0-1 0 0 0,0 1 0 0 0,1 0 0 0 0,1 0 0 0 0,-1 1 0 0 0,1-1 0 0 0,1 1 0 0 0,0 0 0 0 0,0 0 0 0 0,1 1 0 0 0,0-1 1 0 0,1 0-1 0 0,0 0 0 0 0,1 3-7 0 0,-1 5 25 0 0,2-1 0 0 0,0 0 0 0 0,0 0 0 0 0,2 0-1 0 0,0 0 1 0 0,1 0 0 0 0,0 0 0 0 0,2-1 0 0 0,0 0 0 0 0,1 0 0 0 0,0 0 0 0 0,1-1 0 0 0,1 0 0 0 0,6 8-25 0 0,8 7 164 0 0,2-1 0 0 0,0-1 0 0 0,2-2-1 0 0,1 0 1 0 0,1-2 0 0 0,0-1 0 0 0,27 14-164 0 0,-34-23 75 0 0,0-1 0 0 0,1-2 0 0 0,1 0 0 0 0,0-2-1 0 0,0 0 1 0 0,1-2 0 0 0,22 5-75 0 0,-45-12-28 0 0,-1 0 0 0 0,0 0 0 0 0,1 1 0 0 0,-1-1 0 0 0,0 0 0 0 0,1 0 0 0 0,-1-1 0 0 0,1 1 0 0 0,-1 0 0 0 0,0 0 0 0 0,1-1 0 0 0,-1 1 0 0 0,0 0 0 0 0,1-1 0 0 0,-1 1 0 0 0,0-1 0 0 0,0 0 0 0 0,0 1 0 0 0,1-1 0 0 0,-1 0-1 0 0,0 0 1 0 0,0 0 0 0 0,0 0 0 0 0,0 0 0 0 0,0 0 0 0 0,0 0 0 0 0,-1 0 0 0 0,1 0 0 0 0,0 0 0 0 0,0-1 0 0 0,-1 1 0 0 0,1 0 0 0 0,-1 0 0 0 0,1-1 0 0 0,-1 1 0 0 0,0 0 0 0 0,1-1 0 0 0,-1 1 0 0 0,0-1 0 0 0,0 1 0 0 0,0-1 28 0 0,2-25-6798 0 0,-2 20-5023 0 0</inkml:trace>
  <inkml:trace contextRef="#ctx0" brushRef="#br0" timeOffset="24110.917">3381 2472 5041 0 0,'0'0'1971'0'0,"0"0"-149"0"0,0 0-30 0 0,0 0 21 0 0,0 0-85 0 0,0 0-245 0 0,0 0-328 0 0,0 0-306 0 0,0 0-174 0 0,0 0-29 0 0,0 0 53 0 0,4 6 54 0 0,52 96 2136 0 0,27 119-865 0 0,-22-58-1520 0 0,-48-253 1677 0 0,8-20-2071 0 0,4 2 1 0 0,17-39-111 0 0,-20 67-85 0 0,-22 79 15 0 0,0 1-27 0 0,0 0-59 0 0,0 0-57 0 0,0 0-86 0 0,0 0-124 0 0,0 23-2660 0 0,0-20 2230 0 0,0 9-1351 0 0,3-6-5955 0 0,2-2-3365 0 0</inkml:trace>
  <inkml:trace contextRef="#ctx0" brushRef="#br0" timeOffset="26025.628">5330 2575 12579 0 0,'0'0'1720'0'0,"0"0"-404"0"0,0 0-146 0 0,0 0 96 0 0,0 0 4 0 0,0 0-104 0 0,0 0-160 0 0,0 0-150 0 0,0 0-135 0 0,0 0-97 0 0,0 0-94 0 0,0 0-110 0 0,0 0-67 0 0,-29 1-47 0 0,-91 3-44 0 0,58 10 161 0 0,51-7-399 0 0,0 0-1 0 0,1 1 1 0 0,0 1 0 0 0,0-1-1 0 0,1 2 1 0 0,1-1 0 0 0,-1 1-1 0 0,1 1 1 0 0,1-1 0 0 0,0 1-1 0 0,0 0 1 0 0,1 1-1 0 0,1 0 1 0 0,0 0 0 0 0,1 0-1 0 0,0 0 1 0 0,0 1 0 0 0,2 0-1 0 0,-1-1 1 0 0,2 1-1 0 0,0 0 1 0 0,0 0 0 0 0,1 0-1 0 0,1 0 1 0 0,1 7-24 0 0,-3-14 5 0 0,1 0 0 0 0,1-1-1 0 0,-1 1 1 0 0,1 0 0 0 0,0 0 0 0 0,0 0-1 0 0,1-1 1 0 0,-1 1 0 0 0,1 0 0 0 0,1-1 0 0 0,-1 0-1 0 0,1 1 1 0 0,0-1 0 0 0,0 0 0 0 0,0-1-1 0 0,1 1 1 0 0,0 0 0 0 0,-1-1 0 0 0,2 0 0 0 0,-1 0-1 0 0,0 0 1 0 0,1 0 0 0 0,0-1 0 0 0,0 0-1 0 0,0 0 1 0 0,0 0 0 0 0,0-1 0 0 0,1 1-1 0 0,-1-1 1 0 0,1-1 0 0 0,1 1-5 0 0,-1-1 43 0 0,-1-1 1 0 0,1 0-1 0 0,0 0 0 0 0,-1-1 0 0 0,1 1 1 0 0,0-1-1 0 0,-1 0 0 0 0,1-1 0 0 0,-1 0 1 0 0,0 0-1 0 0,1 0 0 0 0,-1 0 0 0 0,0-1 1 0 0,0 0-1 0 0,-1 0 0 0 0,4-2-43 0 0,19-19 86 0 0,-2-1-1 0 0,-1-2 1 0 0,0 0 0 0 0,-3-1-1 0 0,0-1 1 0 0,-2-1-1 0 0,0-1 1 0 0,3-13-86 0 0,7-6 69 0 0,-21 39-28 0 0,-8 21-110 0 0,0 2 87 0 0,0 1 8 0 0,-2 3-17 0 0,1-1 1 0 0,1 1-1 0 0,1 0 0 0 0,0-1 1 0 0,1 1-1 0 0,0-1 1 0 0,1 1-1 0 0,1-1 1 0 0,1 0-1 0 0,0 0 0 0 0,1-1 1 0 0,0 1-1 0 0,1-1 1 0 0,1-1-1 0 0,3 5-9 0 0,-1-7-33 0 0,1-1 0 0 0,0 0 0 0 0,1 0 0 0 0,0-1 0 0 0,1-1 1 0 0,-1 0-1 0 0,2 0 0 0 0,-1-2 0 0 0,1 1 0 0 0,0-2 0 0 0,0 0 0 0 0,1-1 0 0 0,-1 0 0 0 0,1-1 0 0 0,0 0 0 0 0,0-2 0 0 0,0 0 1 0 0,0 0-1 0 0,11-2 33 0 0,26-16-2605 0 0,-32 5-6546 0 0,-9 5-3461 0 0</inkml:trace>
  <inkml:trace contextRef="#ctx0" brushRef="#br0" timeOffset="24978.628">4587 2413 5369 0 0,'0'0'1420'0'0,"0"0"-91"0"0,0 0 216 0 0,0 0 248 0 0,0 0 73 0 0,0 0-143 0 0,0 0-295 0 0,0 0-296 0 0,0 0-229 0 0,0 0-155 0 0,0 0-116 0 0,0 0-70 0 0,0 0-33 0 0,2-3-41 0 0,8-9-21 0 0,-8 9-39 0 0,-2 3-53 0 0,-21 0 905 0 0,-88 34-144 0 0,-6 24-151 0 0,64-14-289 0 0,46-37-569 0 0,2-5-102 0 0,1 1 1 0 0,0-1-1 0 0,0 1 0 0 0,0 0 1 0 0,1-1-1 0 0,-1 1 1 0 0,0 0-1 0 0,1 0 0 0 0,0 0 1 0 0,0 0-1 0 0,0 1 1 0 0,0-1-1 0 0,0 0 0 0 0,1 0 1 0 0,-1 0-1 0 0,1 1 0 0 0,0-1 1 0 0,0 0-1 0 0,0 1 1 0 0,1 0-26 0 0,50 10 334 0 0,72 4 146 0 0,-68 0-374 0 0,-55-15-82 0 0,-1 0 0 0 0,0 1 0 0 0,0-1 0 0 0,0 0 0 0 0,0 0 0 0 0,0 0 0 0 0,-1 0 0 0 0,1-1 0 0 0,-1 1 0 0 0,0 0 0 0 0,0-1 0 0 0,0 1 0 0 0,0-1 0 0 0,0 1 0 0 0,0-1 0 0 0,-1 0 0 0 0,1 0 0 0 0,-1 0 0 0 0,0 0 0 0 0,1-1 0 0 0,-1 1 0 0 0,-2 0-24 0 0,-3 4 24 0 0,-22 17 14 0 0,10-9-21 0 0,0 1 0 0 0,1 0 0 0 0,1 2 0 0 0,1 0 0 0 0,0 1 0 0 0,1 1 0 0 0,-4 7-17 0 0,18-22 0 0 0,0-1 0 0 0,1 0 0 0 0,-1 1-1 0 0,1-1 1 0 0,0 1 0 0 0,0-1 0 0 0,0 1 0 0 0,0-1-1 0 0,1 1 1 0 0,0 0 0 0 0,-1-1 0 0 0,1 1 0 0 0,1 0-1 0 0,-1-1 1 0 0,0 1 0 0 0,1 0 0 0 0,0-1 0 0 0,0 1-1 0 0,0-1 1 0 0,0 1 0 0 0,1-1 0 0 0,-1 1 0 0 0,1-1-1 0 0,0 0 1 0 0,0 0 0 0 0,0 0 0 0 0,0 0 0 0 0,0 0-1 0 0,1 0 1 0 0,-1-1 0 0 0,1 1 0 0 0,0-1 0 0 0,3 3 0 0 0,4 0 10 0 0,0 0 1 0 0,0 0 0 0 0,0-1 0 0 0,1 0 0 0 0,0-1 0 0 0,0 0 0 0 0,0-1 0 0 0,0 0-1 0 0,0-1 1 0 0,0 0 0 0 0,1-1 0 0 0,-1 0 0 0 0,9-2-11 0 0,0 2-29 0 0,-16 0-54 0 0,0-1 0 0 0,-1 1 0 0 0,1-1 0 0 0,0 0 0 0 0,-1-1 0 0 0,1 1 0 0 0,-1 0 0 0 0,1-1 0 0 0,-1 0 0 0 0,0 0 0 0 0,1 0 0 0 0,-1 0 1 0 0,0-1-1 0 0,0 1 0 0 0,-1-1 0 0 0,1 1 0 0 0,-1-1 0 0 0,1 0 0 0 0,0-2 83 0 0,26-37-8344 0 0,-25 34-370 0 0</inkml:trace>
  <inkml:trace contextRef="#ctx0" brushRef="#br0" timeOffset="25467.624">4459 2222 6121 0 0,'0'0'3630'0'0,"0"0"-1836"0"0,0 0-566 0 0,0 0 58 0 0,0 0 90 0 0,0 0 17 0 0,0 0-161 0 0,0 0-236 0 0,0 0-249 0 0,0 0-191 0 0,0 0-99 0 0,0 0-60 0 0,0 0-13 0 0,-7 7-3 0 0,-21 25-6 0 0,22 15 808 0 0,29 176 1581 0 0,-35 10-2020 0 0,-38 20-407 0 0,40-87-284 0 0,28-119-157 0 0,-46-61-6003 0 0,26 1 753 0 0,1 4-3568 0 0,1 5 1975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24.8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451 144 0 0 0,'0'0'239'0'0,"0"0"369"0"0,0 0 197 0 0,5-20 116 0 0,12-62 73 0 0,-12 48 3030 0 0,-6 26 4059 0 0,0 23-3758 0 0,-6 10-2694 0 0,-3 18-1484 0 0,-2 244 2890 0 0,18 154-3037 0 0,0 22 1056 0 0,-14-329-676 0 0,-5 0 0 0 0,-8 9-380 0 0,-34 116 493 0 0,-10 76 175 0 0,51 70-42 0 0,-3-293-501 0 0,-4 0 0 0 0,-22 57-125 0 0,-12 58 135 0 0,-12 148 52 0 0,43 103-138 0 0,9-302 6 0 0,9 162-55 0 0,6-263 8 0 0,-35 189-3 0 0,38-141 5 0 0,6-94 50 0 0,-9-29-56 0 0,0 0-7 0 0,0 0 8 0 0,40-11-49 0 0,82-19 122 0 0,128-14-100 0 0,59 30 25 0 0,616 24-51 0 0,-73 2 135 0 0,-100 24-106 0 0,-12 2 75 0 0,470-23 42 0 0,-894-16-140 0 0,1079 2 162 0 0,-992 27-88 0 0,-277-24 140 0 0,-126-4-128 0 0,0 0 4 0 0,0 0-19 0 0,0 0-1 0 0,0 0 18 0 0,0 0 7 0 0,0 0-8 0 0,0 0-17 0 0,0 0-6 0 0,0 0-10 0 0,0 0 6 0 0,0 0 10 0 0,20-4-50 0 0,55-14 72 0 0,-2 3-42 0 0,76 5 18 0 0,-114-1 38 0 0,-13 7-54 0 0,4 0 21 0 0,-26 4-74 0 0,-1-3-3741 0 0,0 3-2151 0 0,1 0-6442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34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1050 1416 0 0,'0'0'1165'0'0,"0"0"-276"0"0,0 0 121 0 0,0 0 418 0 0,0 0 407 0 0,0 0 172 0 0,0 0-109 0 0,0 0-334 0 0,0 0-429 0 0,0 0-340 0 0,0 0-216 0 0,3 0-66 0 0,171 3 5182 0 0,128 8-3325 0 0,-110-12-1628 0 0,320 10 320 0 0,112 49-335 0 0,-198-62-202 0 0,-76-10-47 0 0,151 36 2 0 0,-117-14-262 0 0,-118-1-6 0 0,-64-18-15 0 0,-55 4-165 0 0,-146 7-72 0 0,-1 0 4 0 0,0 0-31 0 0,0 0-56 0 0,0 0-81 0 0,-28 4-6981 0 0,17 2 807 0 0,0-2-5520 0 0</inkml:trace>
  <inkml:trace contextRef="#ctx0" brushRef="#br0" timeOffset="533.376">897 505 7050 0 0,'0'0'825'0'0,"0"0"-170"0"0,0 0 72 0 0,0 0 289 0 0,0 0 295 0 0,0 0 113 0 0,0 0-124 0 0,0 0-223 0 0,0 0-240 0 0,0 0-173 0 0,0 0-94 0 0,0 0-70 0 0,-36 30-51 0 0,-113 99-41 0 0,42-38 273 0 0,-210 141 109 0 0,271-196-1167 0 0,46-35 8 0 0,23-4-369 0 0,0 0 1 0 0,-1-1 0 0 0,1-2 0 0 0,-1 0-1 0 0,0-1 1 0 0,-1-2 0 0 0,21-10 737 0 0,6-1-2646 0 0,-2 2-2066 0 0,-13 2-2307 0 0</inkml:trace>
  <inkml:trace contextRef="#ctx0" brushRef="#br0" timeOffset="782.98">2005 420 7482 0 0,'0'0'1124'0'0,"0"0"13"0"0,0 0 162 0 0,-31 10 254 0 0,-102 35 166 0 0,-41 26 2506 0 0,-97 94-1454 0 0,82-18-2336 0 0,123-66-747 0 0,65-80 234 0 0,0 0 1 0 0,0 0-1 0 0,0 1 1 0 0,0-1-1 0 0,0 0 1 0 0,0 1-1 0 0,0-1 0 0 0,1 0 1 0 0,-1 1-1 0 0,0-1 1 0 0,1 1-1 0 0,0-1 1 0 0,-1 1-1 0 0,1-1 1 0 0,0 1-1 0 0,-1-1 1 0 0,1 1-1 0 0,0-1 1 0 0,0 1-1 0 0,0 0 1 0 0,0-1-1 0 0,1 1 1 0 0,-1-1-1 0 0,0 1 1 0 0,1-1-1 0 0,-1 1 1 0 0,1-1-1 0 0,-1 1 1 0 0,1-1-1 0 0,0 1 1 0 0,-1-1-1 0 0,1 0 1 0 0,0 0-1 0 0,0 1 1 0 0,0-1-1 0 0,0 0 1 0 0,0 0-1 0 0,1 0 1 0 0,-1 0-1 0 0,0 0 1 0 0,0 0-1 0 0,1 0 1 0 0,-1 0-1 0 0,0-1 0 0 0,1 1 1 0 0,-1 0-1 0 0,1-1 1 0 0,-1 1-1 0 0,1-1 1 0 0,-1 0-1 0 0,1 1 1 0 0,-1-1-1 0 0,1 0 1 0 0,0 0-1 0 0,-1 0 1 0 0,1 0-1 0 0,0 0 78 0 0,8 0-688 0 0,32-2-2439 0 0,-14-4-2884 0 0,-13-1-1177 0 0</inkml:trace>
  <inkml:trace contextRef="#ctx0" brushRef="#br0" timeOffset="1001.22">2532 556 7794 0 0,'0'0'2188'0'0,"0"0"-946"0"0,0 0-222 0 0,0 0 140 0 0,0 0 208 0 0,-34 17 82 0 0,-106 52-155 0 0,-166 106 1336 0 0,283-163-3030 0 0,1 1-1 0 0,0 1 1 0 0,1 1-1 0 0,0 0 1 0 0,1 2-1 0 0,1 1 1 0 0,-13 15 399 0 0,25-13-3420 0 0,8-8-3068 0 0,0-11-956 0 0</inkml:trace>
  <inkml:trace contextRef="#ctx0" brushRef="#br0" timeOffset="1306.861">3377 549 3857 0 0,'0'0'2011'0'0,"0"0"184"0"0,0 0 102 0 0,0 0-16 0 0,0 0-303 0 0,0 0-555 0 0,0 0-385 0 0,-33 26-276 0 0,-103 82-231 0 0,-99 55 401 0 0,-104 44-1261 0 0,316-178-1903 0 0,61-22-2071 0 0,24-17-3345 0 0,-39 3 2855 0 0</inkml:trace>
  <inkml:trace contextRef="#ctx0" brushRef="#br0" timeOffset="1557.754">4130 604 5665 0 0,'0'0'2422'0'0,"0"0"-994"0"0,0 0-319 0 0,0 0 52 0 0,-34 17 115 0 0,-106 53 53 0 0,-140 74 2592 0 0,107-44-3731 0 0,137-65-1592 0 0,29-20-1849 0 0,5 1-3909 0 0,2-12 472 0 0</inkml:trace>
  <inkml:trace contextRef="#ctx0" brushRef="#br0" timeOffset="4057.983">1902 1311 0 0 0,'0'0'149'0'0,"0"0"202"0"0,-3 0 12 0 0,-31-18 3522 0 0,32 13-1126 0 0,-1-3 998 0 0,-2 6 5338 0 0,4 2-8678 0 0,1 0-68 0 0,0 0-59 0 0,0 0-68 0 0,0 0-54 0 0,0 22 606 0 0,2-13-623 0 0,0-1-1 0 0,0 1 0 0 0,1-1 0 0 0,0 1 0 0 0,1-1 1 0 0,0 0-1 0 0,0 0 0 0 0,0 0 0 0 0,1-1 0 0 0,4 5-150 0 0,-3-2 146 0 0,100 178 880 0 0,-43-20-575 0 0,20-80-188 0 0,-69-76 1791 0 0,-11-38-1884 0 0,-1 6-163 0 0,0 0 0 0 0,2 1-1 0 0,0-1 1 0 0,2 1-1 0 0,0 0 1 0 0,1 1 0 0 0,5-10-7 0 0,12-37 16 0 0,72-212 109 0 0,-81 204-199 0 0,-15 73 3 0 0,0 0-78 0 0,-28 16-8482 0 0,23-10 4512 0 0,-2 1-7383 0 0</inkml:trace>
  <inkml:trace contextRef="#ctx0" brushRef="#br0" timeOffset="5322.172">2029 1193 0 0 0,'0'0'561'0'0,"0"0"294"0"0,0 0 230 0 0,0 0 203 0 0,0 0 141 0 0,0 0-24 0 0,0 0-165 0 0,0 0-256 0 0,0 0-182 0 0,0 0-151 0 0,0 0-122 0 0,-10 9-57 0 0,-47 41 302 0 0,41-39-110 0 0,14-10-590 0 0,-1 0 0 0 0,1 0 0 0 0,0 1 0 0 0,0-1 0 0 0,0 0 0 0 0,0 1 0 0 0,0 0 0 0 0,0-1 0 0 0,0 1 0 0 0,0 0 0 0 0,1 0-1 0 0,-1 0 1 0 0,1 0 0 0 0,-1 0 0 0 0,1 1 0 0 0,0-1 0 0 0,0 0 0 0 0,0 0 0 0 0,0 1 0 0 0,0-1 0 0 0,0 1 0 0 0,0 1-74 0 0,57-2 1057 0 0,204-97-675 0 0,-250 91-333 0 0,-16 7-22 0 0,-16 10-142 0 0,-126 107 216 0 0,137-111-80 0 0,-8 24 168 0 0,65-31 366 0 0,-27-6-502 0 0,-1-1 0 0 0,0 0 0 0 0,0-2 0 0 0,-1 0 0 0 0,0-1 0 0 0,0-1 0 0 0,2-2-53 0 0,20-9 46 0 0,-10-2 38 0 0,-28 22 24 0 0,-1 0 36 0 0,0 0 15 0 0,-15 4-117 0 0,-105 96 21 0 0,99-79-30 0 0,2-2 36 0 0,10-12-1 0 0,1 1 0 0 0,-1 0 0 0 0,2 0 0 0 0,-1 1 0 0 0,1-1 1 0 0,1 2-1 0 0,-1-1 0 0 0,2 1 0 0 0,-1 0 0 0 0,-2 9-68 0 0,7-18 6 0 0,1 0 1 0 0,0-1 0 0 0,0 1-1 0 0,0 0 1 0 0,0 0-1 0 0,1 0 1 0 0,-1 0-1 0 0,0-1 1 0 0,0 1 0 0 0,0 0-1 0 0,1 0 1 0 0,-1 0-1 0 0,0-1 1 0 0,1 1-1 0 0,-1 0 1 0 0,1 0 0 0 0,-1-1-1 0 0,1 1 1 0 0,-1 0-1 0 0,1-1 1 0 0,-1 1-1 0 0,1-1 1 0 0,0 1 0 0 0,-1-1-1 0 0,1 1 1 0 0,0-1-1 0 0,-1 1 1 0 0,1-1-1 0 0,0 1 1 0 0,0-1 0 0 0,0 0-1 0 0,-1 0 1 0 0,1 1-1 0 0,0-1 1 0 0,0 0-1 0 0,0 0 1 0 0,-1 0 0 0 0,1 0-1 0 0,0 0 1 0 0,0 0-1 0 0,0 0 1 0 0,0 0-1 0 0,0 0 1 0 0,-1 0-1 0 0,1-1 1 0 0,0 1 0 0 0,0 0-1 0 0,0-1-6 0 0,46-8 346 0 0,81-50-276 0 0,-156 108-552 0 0,2-20 659 0 0,-56 88 345 0 0,82-116-524 0 0,-1 0 1 0 0,1 0-1 0 0,-1 1 0 0 0,1-1 1 0 0,0 0-1 0 0,0 1 0 0 0,0-1 1 0 0,-1 0-1 0 0,1 1 0 0 0,0-1 1 0 0,1 0-1 0 0,-1 1 0 0 0,0-1 1 0 0,0 0-1 0 0,1 1 0 0 0,-1-1 1 0 0,0 0-1 0 0,1 0 0 0 0,-1 1 1 0 0,1-1-1 0 0,0 0 0 0 0,-1 0 1 0 0,1 0-1 0 0,0 0 0 0 0,0 0 1 0 0,0 0-1 0 0,0 0 0 0 0,0 0 1 0 0,0 0-1 0 0,0 0 0 0 0,0 0 1 0 0,0-1-1 0 0,0 1 0 0 0,0 0 1 0 0,0-1-1 0 0,1 1 0 0 0,-1-1 1 0 0,0 1-1 0 0,1-1 0 0 0,-1 0 1 0 0,0 1-1 0 0,0-1 0 0 0,1 0 1 0 0,-1 0-1 0 0,0 0 0 0 0,1 0 1 0 0,-1 0-1 0 0,0 0 0 0 0,1-1 1 0 0,-1 1-1 0 0,0 0 0 0 0,1-1 1 0 0,-1 1-1 0 0,0-1 0 0 0,0 1 1 0 0,1-1-1 0 0,-1 1 0 0 0,1-2 2 0 0,12 2-127 0 0,-2 0-226 0 0,6 0-1139 0 0,-7-1-2704 0 0,-2-2-6278 0 0</inkml:trace>
  <inkml:trace contextRef="#ctx0" brushRef="#br0" timeOffset="7177.842">2204 1885 0 0 0,'0'0'388'0'0,"0"0"363"0"0,0 0 77 0 0,0 0 26 0 0,0 0 43 0 0,0 0 122 0 0,0 0 172 0 0,0 0 145 0 0,0 0 111 0 0,-10 0 1091 0 0,7 0 3617 0 0,22 27-3389 0 0,-6-13-2291 0 0,0 1 0 0 0,1-2 1 0 0,0 0-1 0 0,1-1 1 0 0,1 0-1 0 0,0-1 0 0 0,0-1 1 0 0,4 1-476 0 0,25 17 628 0 0,97 82 593 0 0,63 45-184 0 0,-36-1-614 0 0,-68-69-144 0 0,31 40 138 0 0,-112-103-342 0 0,187 159 434 0 0,-127-111-366 0 0,46 29 104 0 0,-28-29-151 0 0,15 11 113 0 0,-34-21-160 0 0,108 87 165 0 0,-31-11-50 0 0,-46-37-71 0 0,21 4 14 0 0,47 59-43 0 0,-57-36 4 0 0,186 164 221 0 0,-164-142-73 0 0,25 21-176 0 0,-91-91-6 0 0,-100-122-975 0 0,17 23-3057 0 0,2 1-5218 0 0,4 9-3743 0 0</inkml:trace>
  <inkml:trace contextRef="#ctx0" brushRef="#br0" timeOffset="10968.954">5926 4426 272 0 0,'0'0'1035'0'0,"0"0"-134"0"0,0 0 48 0 0,0 0 124 0 0,0 0 151 0 0,0 0 74 0 0,0 0-32 0 0,0 0-75 0 0,0 0-167 0 0,0 0-152 0 0,0 0-112 0 0,-5-3-80 0 0,0 1-359 0 0,0 0-1 0 0,1 1 1 0 0,-1-1 0 0 0,0 1-1 0 0,0 0 1 0 0,0 0-1 0 0,0 0 1 0 0,0 1-1 0 0,-1 0 1 0 0,1 0 0 0 0,0 0-1 0 0,0 1 1 0 0,0-1-1 0 0,0 1 1 0 0,0 0-1 0 0,-1 1-320 0 0,-144 69 3813 0 0,32-1-2312 0 0,114-66-1443 0 0,-12 9 127 0 0,0 1 1 0 0,1 1-1 0 0,1 0 0 0 0,0 1 0 0 0,1 1 0 0 0,1 0 0 0 0,1 0 0 0 0,0 1 0 0 0,-5 12-185 0 0,-31 107 829 0 0,10-19-23 0 0,33-99-732 0 0,0 1 1 0 0,1 0-1 0 0,1-1 0 0 0,1 2 0 0 0,1-1 1 0 0,1 0-1 0 0,1 6-74 0 0,40 63 304 0 0,-36-77-242 0 0,1 1 0 0 0,1-2 0 0 0,0 1 0 0 0,0-1 0 0 0,1-1 1 0 0,0 0-1 0 0,1 0 0 0 0,1 0 0 0 0,-1-1 0 0 0,1-1 0 0 0,1 0 0 0 0,-1-1 0 0 0,12 6-62 0 0,145 8 760 0 0,-81-17-436 0 0,3-11-130 0 0,11-44 167 0 0,-31-5-182 0 0,9-21-38 0 0,-31 11-14 0 0,5-37 45 0 0,-23-45 72 0 0,-29 110-167 0 0,-11-86-29 0 0,2 100-45 0 0,0-1 0 0 0,-1 1 0 0 0,-1 1 0 0 0,-1 0 0 0 0,-2 0 0 0 0,-6-8-3 0 0,11 17-32 0 0,0 2 1 0 0,-1-1-1 0 0,-1 1 1 0 0,0 0-1 0 0,-1 1 1 0 0,0 0 0 0 0,0 1-1 0 0,-1 0 1 0 0,-1 1-1 0 0,0 0 1 0 0,0 1-1 0 0,0 0 1 0 0,-1 1-1 0 0,0 1 1 0 0,-1 0 0 0 0,1 1-1 0 0,-1 0 1 0 0,0 2-1 0 0,0-1 1 0 0,0 2-1 0 0,-15-1 32 0 0,13 3-115 0 0,1 2 0 0 0,-1-1 0 0 0,1 2 0 0 0,0 0 0 0 0,0 1 0 0 0,0 1 0 0 0,0 0 0 0 0,1 1 0 0 0,-1 1 0 0 0,1 0 0 0 0,1 1 0 0 0,0 1 0 0 0,0 0 0 0 0,-11 10 115 0 0,-44 69-4021 0 0,58-67 1550 0 0,4-5-3590 0 0,1-4-5689 0 0</inkml:trace>
  <inkml:trace contextRef="#ctx0" brushRef="#br0" timeOffset="13007.394">5786 4470 0 0 0,'0'0'1368'0'0,"0"0"-161"0"0,0 0 119 0 0,0 0 213 0 0,0 0 40 0 0,0 0-152 0 0,0 0-208 0 0,0 0-191 0 0,0 0-119 0 0,0 0-40 0 0,0 0-100 0 0,0 0-97 0 0,0 0-45 0 0,-9 4-71 0 0,-32 18-275 0 0,1 1 1 0 0,1 1-1 0 0,2 3 0 0 0,0 1 0 0 0,2 2 1 0 0,1 1-1 0 0,1 2 0 0 0,-2 6-281 0 0,31-35-14 0 0,1 0-1 0 0,-1 0 1 0 0,1 0-1 0 0,0 0 1 0 0,0 1 0 0 0,0 0-1 0 0,1-1 1 0 0,0 1-1 0 0,0 0 1 0 0,0 0 0 0 0,0 0-1 0 0,1 1 1 0 0,0-1-1 0 0,0 0 1 0 0,0 6 14 0 0,34-8 476 0 0,65-58 195 0 0,-40 21-713 0 0,-1-2-1 0 0,-2-3 1 0 0,-1-2 0 0 0,34-36 42 0 0,-82 71-47 0 0,-2 3 20 0 0,-1 0 0 0 0,1 0 0 0 0,-1 0-1 0 0,0 0 1 0 0,0-1 0 0 0,0 0 0 0 0,-1 1 0 0 0,1-1 0 0 0,-1 0 0 0 0,0 0 0 0 0,0 0-1 0 0,0-1 1 0 0,-1 1 0 0 0,1 0 0 0 0,0-5 27 0 0,-23 10-945 0 0,8 4 872 0 0,-1 1 0 0 0,2 0 1 0 0,-1 1-1 0 0,1 1 0 0 0,0 0 1 0 0,1 0-1 0 0,0 2 0 0 0,-1 0 73 0 0,6-5-15 0 0,-53 43 95 0 0,2 4 0 0 0,3 1-1 0 0,2 3 1 0 0,-10 17-80 0 0,28-3 404 0 0,36-69-372 0 0,-1 0 1 0 0,1 0-1 0 0,0 0 0 0 0,0 0 0 0 0,-1 0 0 0 0,1-1 0 0 0,0 1 0 0 0,0-1 0 0 0,0 1 0 0 0,0-1 1 0 0,0 0-1 0 0,0 1 0 0 0,0-1 0 0 0,0 0 0 0 0,0 0 0 0 0,0-1 0 0 0,0 1 0 0 0,0 0 1 0 0,0-1-1 0 0,-1 1 0 0 0,1-1 0 0 0,0 1 0 0 0,0-1 0 0 0,1-1-32 0 0,60-32 124 0 0,-2-2-1 0 0,-1-3 1 0 0,21-21-124 0 0,-71 53 1 0 0,8-5-109 0 0,1-1-1 0 0,-2-1 0 0 0,0-1 1 0 0,0-1-1 0 0,-2 0 0 0 0,0-1 1 0 0,-1 0-1 0 0,0-1 1 0 0,1-4 108 0 0,-15 22-19 0 0,0-1 0 0 0,0 1 0 0 0,0-1 0 0 0,1 1 0 0 0,-1 0 1 0 0,0-1-1 0 0,0 1 0 0 0,0 0 0 0 0,0-1 0 0 0,0 1 0 0 0,0-1 0 0 0,0 1 1 0 0,0 0-1 0 0,0-1 0 0 0,0 1 0 0 0,0-1 0 0 0,0 1 0 0 0,0 0 0 0 0,0-1 1 0 0,0 1-1 0 0,0-1 0 0 0,0 1 0 0 0,0 0 0 0 0,-1-1 0 0 0,1 1 1 0 0,0-1-1 0 0,0 1 0 0 0,0 0 0 0 0,-1-1 0 0 0,1 1 0 0 0,0 0 0 0 0,0 0 1 0 0,-1-1-1 0 0,1 1 0 0 0,0 0 0 0 0,-1-1 0 0 0,1 1 0 0 0,0 0 0 0 0,-1 0 1 0 0,1 0-1 0 0,-1 0 0 0 0,1-1 0 0 0,0 1 0 0 0,-1 0 0 0 0,1 0 0 0 0,-1 0 1 0 0,1 0-1 0 0,0 0 0 0 0,-1 0 0 0 0,1 0 0 0 0,-1 0 0 0 0,1 0 1 0 0,0 0-1 0 0,-1 0 0 0 0,1 0 0 0 0,-1 0 0 0 0,1 0 0 0 0,0 1 0 0 0,-1-1 1 0 0,1 0-1 0 0,0 0 0 0 0,-1 0 0 0 0,1 0 0 0 0,-1 1 0 0 0,1-1 0 0 0,0 0 1 0 0,-1 1 18 0 0,-31 11-544 0 0,-33 29 587 0 0,1 4 0 0 0,3 2 0 0 0,2 3 0 0 0,2 2 0 0 0,2 2 0 0 0,-14 24-43 0 0,40-20 255 0 0,66-51 274 0 0,98-73 73 0 0,-69 30-827 0 0,-2-4 0 0 0,-2-2 0 0 0,-1-2-1 0 0,-3-4 1 0 0,38-39 225 0 0,-88 79-184 0 0,-3 4 35 0 0,0-1 0 0 0,0 0 0 0 0,-1 1 0 0 0,1-1 1 0 0,-1-1-1 0 0,0 1 0 0 0,-1 0 0 0 0,1-1 0 0 0,-1 0 1 0 0,-1 0-1 0 0,1 0 0 0 0,-1 0 0 0 0,1-1 149 0 0,-36 4-1793 0 0,-78 67 973 0 0,90-49 853 0 0,-127 98 987 0 0,-101 102-1020 0 0,160-123 700 0 0,88-92-704 0 0,0 1 0 0 0,0-1 0 0 0,0 0 0 0 0,1 1 0 0 0,-1-1 0 0 0,0 1 0 0 0,0-1 0 0 0,1 1 0 0 0,-1 0 0 0 0,0-1 0 0 0,1 1 0 0 0,-1 0 0 0 0,1-1 0 0 0,-1 1 0 0 0,1 0 0 0 0,-1 0 0 0 0,1 0 0 0 0,-1-1 0 0 0,1 1 0 0 0,0 0 0 0 0,-1 0 0 0 0,1 0 0 0 0,0 0 0 0 0,0 0 0 0 0,0-1 0 0 0,0 1 0 0 0,0 0 0 0 0,0 0 0 0 0,0 0 0 0 0,0 0 0 0 0,0 0 0 0 0,0 0 0 0 0,0 0 0 0 0,0 0 0 0 0,1-1 0 0 0,-1 1 0 0 0,0 0 0 0 0,1 0 0 0 0,-1 0 0 0 0,1 0 0 0 0,-1-1 0 0 0,1 1 0 0 0,-1 0 0 0 0,1-1 0 0 0,-1 1 0 0 0,1 0 0 0 0,0-1 0 0 0,-1 1 0 0 0,1 0 0 0 0,0-1 0 0 0,0 1 0 0 0,-1-1 0 0 0,1 0 0 0 0,0 1 0 0 0,0-1 0 0 0,0 0 0 0 0,0 1 0 0 0,0-1 0 0 0,-1 0 0 0 0,1 0 0 0 0,0 0 0 0 0,0 0 0 0 0,0 1 0 0 0,1-2 4 0 0,13-1 117 0 0,0-1-1 0 0,0-1 1 0 0,0 0-1 0 0,0-2 1 0 0,-1 1-1 0 0,0-2 1 0 0,0 0 0 0 0,0 0-1 0 0,-1-1 1 0 0,2-3-117 0 0,8-2 42 0 0,46-28 58 0 0,-2-2 0 0 0,-2-3 0 0 0,53-48-100 0 0,-14-12-169 0 0,-105 106 158 0 0,1 1 1 0 0,-1-1-1 0 0,1 0 0 0 0,0 0 1 0 0,-1 0-1 0 0,1 0 0 0 0,-1 1 1 0 0,1-1-1 0 0,0 0 0 0 0,-1 0 1 0 0,1 0-1 0 0,-1 0 0 0 0,1 0 1 0 0,-1 0-1 0 0,1 0 1 0 0,-1 0-1 0 0,1 0 0 0 0,-1 0 1 0 0,1 0-1 0 0,0-1 0 0 0,-1 1 1 0 0,1 0-1 0 0,-1 0 0 0 0,1 0 1 0 0,0 0-1 0 0,-1-1 0 0 0,1 1 1 0 0,-1 0-1 0 0,1-1 0 0 0,0 1 1 0 0,-1 0-1 0 0,1 0 0 0 0,0-1 1 0 0,0 1-1 0 0,-1-1 0 0 0,1 1 1 0 0,0 0-1 0 0,0-1 0 0 0,-1 1 1 0 0,1 0-1 0 0,0-1 1 0 0,0 1-1 0 0,0-1 0 0 0,0 1 1 0 0,0-1-1 0 0,-1 1 0 0 0,1-1 1 0 0,0 1-1 0 0,0 0 0 0 0,0-1 1 0 0,0 1-1 0 0,0-1 0 0 0,1 1 1 0 0,-1-1-1 0 0,0 1 0 0 0,0-1 1 0 0,0 1-1 0 0,0 0 0 0 0,0-1 1 0 0,1 1-1 0 0,-1-1 0 0 0,0 1 1 0 0,0 0-1 0 0,1-1 1 0 0,-1 1-1 0 0,0 0 0 0 0,0-1 1 0 0,1 1-1 0 0,-1 0 0 0 0,1-1 11 0 0,-37 11-508 0 0,-162 139 326 0 0,3 21 408 0 0,63-42 348 0 0,133-128-580 0 0,-1 0 1 0 0,1 0-1 0 0,-1 0 1 0 0,0 0-1 0 0,1 0 1 0 0,-1 0 0 0 0,1 0-1 0 0,-1 0 1 0 0,0 0-1 0 0,1 0 1 0 0,-1 0-1 0 0,0 0 1 0 0,1 0-1 0 0,-1 0 1 0 0,1 0-1 0 0,-1 0 1 0 0,0 1-1 0 0,1-1 1 0 0,-1 0-1 0 0,0 0 1 0 0,1 0-1 0 0,-1 1 1 0 0,0-1-1 0 0,0 0 1 0 0,1 1 0 0 0,-1-1-1 0 0,0 0 1 0 0,0 0-1 0 0,1 1 1 0 0,-1-1-1 0 0,0 0 1 0 0,0 1-1 0 0,0-1 1 0 0,0 1-1 0 0,1-1 1 0 0,-1 0-1 0 0,0 1 1 0 0,0-1-1 0 0,0 0 1 0 0,0 1-1 0 0,0-1 1 0 0,0 1-1 0 0,0-1 1 0 0,0 0 0 0 0,0 1-1 0 0,0-1 1 0 0,0 1-1 0 0,0-1 1 0 0,0 0-1 0 0,-1 1 1 0 0,1-1-1 0 0,0 0 1 0 0,0 1-1 0 0,0-1 1 0 0,0 0-1 0 0,-1 1 1 0 0,1-1-1 0 0,0 0 1 0 0,0 1-1 0 0,-1-1 1 0 0,1 0-1 0 0,0 0 1 0 0,-1 1 0 0 0,1-1-1 0 0,0 0 1 0 0,-1 0 5 0 0,35-6 642 0 0,1-8-443 0 0,-1-2 1 0 0,0-1-1 0 0,-1-2 0 0 0,20-16-199 0 0,-27 19 33 0 0,245-182 642 0 0,-207 129-314 0 0,-64 68-351 0 0,0 0 0 0 0,0 0 1 0 0,0 1-1 0 0,0-1 0 0 0,0 0 0 0 0,0 0 1 0 0,-1 1-1 0 0,1-1 0 0 0,0 0 0 0 0,0 0 1 0 0,-1 1-1 0 0,1-1 0 0 0,0 0 0 0 0,-1 1 1 0 0,1-1-1 0 0,-1 0 0 0 0,1 1 0 0 0,0-1 0 0 0,-1 1 1 0 0,0-1-1 0 0,1 0 0 0 0,-1 1 0 0 0,1-1 1 0 0,-1 1-1 0 0,0 0 0 0 0,1-1 0 0 0,-1 1 1 0 0,0 0-1 0 0,1-1 0 0 0,-1 1 0 0 0,0 0 1 0 0,0 0-1 0 0,1-1 0 0 0,-1 1 0 0 0,0 0 1 0 0,0 0-1 0 0,1 0 0 0 0,-1 0 0 0 0,0 0 0 0 0,0 0 1 0 0,1 0-1 0 0,-1 0 0 0 0,0 0 0 0 0,0 1 1 0 0,1-1-1 0 0,-1 0 0 0 0,0 0 0 0 0,0 1 1 0 0,1-1-1 0 0,-1 1 0 0 0,0-1 0 0 0,1 0 1 0 0,-1 1-1 0 0,1-1 0 0 0,-1 1 0 0 0,0-1 1 0 0,1 1-1 0 0,-1 0 0 0 0,1-1 0 0 0,-1 1 1 0 0,1-1-1 0 0,0 1-10 0 0,-25 11-84 0 0,0 0 0 0 0,1 1 1 0 0,1 2-1 0 0,1 0 0 0 0,0 2 1 0 0,-4 4 83 0 0,24-19-5 0 0,-360 287-32 0 0,342-252-753 0 0,54-33 239 0 0,-23-6 592 0 0,1 0 0 0 0,0-1 0 0 0,-1 0-1 0 0,0-1 1 0 0,0 0 0 0 0,0-1 0 0 0,0 0 0 0 0,-1-1-1 0 0,0 0 1 0 0,6-5-41 0 0,3 0 18 0 0,90-58 343 0 0,-4-4-1 0 0,84-76-360 0 0,-137 97 503 0 0,-78 57-279 0 0,-175 168-732 0 0,-71 76 612 0 0,211-184-124 0 0,62-63 15 0 0,0-1 1 0 0,0 0-1 0 0,1 0 1 0 0,-1 0 0 0 0,0 0-1 0 0,0 0 1 0 0,0 0-1 0 0,1 0 1 0 0,-1 0-1 0 0,0-1 1 0 0,1 1-1 0 0,-1 0 1 0 0,1-1-1 0 0,-1 1 1 0 0,1-1-1 0 0,-1 0 1 0 0,1 1-1 0 0,-1-1 1 0 0,1 0-1 0 0,0 0 1 0 0,-1 0-1 0 0,1 0 1 0 0,-1 0-1 0 0,1 0 1 0 0,-1-1-1 0 0,1 1 1 0 0,-1 0-1 0 0,1-1 1 0 0,-1 1-1 0 0,1-1 1 0 0,-1 0-1 0 0,1 1 1 0 0,-1-1-1 0 0,0 0 1 0 0,1 0 4 0 0,134-71 474 0 0,160-124 48 0 0,-234 142 18 0 0,-89 58 522 0 0,-34 35-1155 0 0,3 2 1 0 0,1 3 0 0 0,-7 10 92 0 0,-55 42-141 0 0,-20 14 198 0 0,139-110-66 0 0,1 0-1 0 0,-1 0 0 0 0,1 0 0 0 0,-1 0 1 0 0,1 0-1 0 0,-1 0 0 0 0,0 0 0 0 0,1 0 0 0 0,-1 0 1 0 0,1 0-1 0 0,-1 1 0 0 0,0-1 0 0 0,1 0 0 0 0,-1 0 1 0 0,1 0-1 0 0,-1 1 0 0 0,0-1 0 0 0,1 0 1 0 0,-1 0-1 0 0,0 1 0 0 0,1-1 0 0 0,-1 0 0 0 0,0 1 1 0 0,0-1-1 0 0,1 0 0 0 0,-1 1 0 0 0,0-1 0 0 0,0 0 1 0 0,0 1-1 0 0,0-1 0 0 0,1 1 0 0 0,-1-1 1 0 0,0 0-1 0 0,0 1 0 0 0,0-1 0 0 0,0 1 0 0 0,0-1 1 0 0,0 0-1 0 0,0 1 0 0 0,0-1 0 0 0,0 1 0 0 0,0-1 1 0 0,0 1-1 0 0,0-1 0 0 0,0 0 0 0 0,0 1 1 0 0,-1-1-1 0 0,1 1 0 0 0,0-1 0 0 0,0 0 0 0 0,0 1 1 0 0,-1-1-1 0 0,1 0 0 0 0,0 1 0 0 0,-1-1 10 0 0,42-12 160 0 0,353-193-100 0 0,-177 80-26 0 0,-357 228-64 0 0,-133 102 414 0 0,230-164-380 0 0,75-39-236 0 0,111-81 665 0 0,21-24-710 0 0,-141 82-475 0 0,-15 9-5798 0 0,-8 12-3536 0 0</inkml:trace>
  <inkml:trace contextRef="#ctx0" brushRef="#br0" timeOffset="14814.232">6028 5030 0 0 0,'0'0'345'0'0,"0"0"428"0"0,0 0 140 0 0,0 0 91 0 0,0 0 161 0 0,0 0 206 0 0,0 0 150 0 0,0 0 21 0 0,0 0-226 0 0,0 0-274 0 0,0 0-286 0 0,4-5-227 0 0,-3 3-510 0 0,-2 2-6 0 0,1 0 0 0 0,-1 0 0 0 0,1 0 1 0 0,-1 0-1 0 0,1-1 0 0 0,-1 1 0 0 0,1 0 1 0 0,0 0-1 0 0,-1-1 0 0 0,1 1 0 0 0,-1 0 1 0 0,1-1-1 0 0,0 1 0 0 0,-1 0 0 0 0,1-1 0 0 0,-1 1 1 0 0,1-1-1 0 0,0 1 0 0 0,0 0 0 0 0,-1-1 1 0 0,1 1-1 0 0,0-1 0 0 0,0 1 0 0 0,0-1 1 0 0,-1 1-1 0 0,1-1 0 0 0,0 1 0 0 0,0-1 1 0 0,0 0-1 0 0,0 1 0 0 0,0-1 0 0 0,0 1 1 0 0,0-1-1 0 0,0 1 0 0 0,0-1 0 0 0,0 1 1 0 0,0-1-1 0 0,1 1 0 0 0,-1-1 0 0 0,0 1 1 0 0,0-1-1 0 0,0 1 0 0 0,1-1 0 0 0,-1 1 1 0 0,0-1-1 0 0,1 1 0 0 0,-1 0 0 0 0,0-1 0 0 0,1 1 1 0 0,-1-1-1 0 0,0 1 0 0 0,1 0 0 0 0,-1-1-13 0 0,-18 9-49 0 0,0 1-1 0 0,1 0 0 0 0,0 1 1 0 0,0 1-1 0 0,1 0 0 0 0,-13 13 50 0 0,-18 12-115 0 0,-29 25-166 0 0,76-61 234 0 0,0 0 1 0 0,0 0-1 0 0,1 0 0 0 0,-1 0 1 0 0,0-1-1 0 0,1 1 1 0 0,-1 0-1 0 0,0 0 1 0 0,1 0-1 0 0,-1 0 1 0 0,0 0-1 0 0,1 1 1 0 0,-1-1-1 0 0,0 0 1 0 0,0 0-1 0 0,1 0 0 0 0,-1 0 1 0 0,0 0-1 0 0,1 0 1 0 0,-1 0-1 0 0,0 1 1 0 0,0-1-1 0 0,1 0 1 0 0,-1 0-1 0 0,0 0 1 0 0,0 1-1 0 0,1-1 0 0 0,-1 0 1 0 0,0 0-1 0 0,0 0 1 0 0,0 1-1 0 0,1-1 1 0 0,-1 0-1 0 0,0 1 1 0 0,0-1-1 0 0,0 0 1 0 0,0 0-1 0 0,0 1 1 0 0,0-1-1 0 0,0 0 0 0 0,0 1 1 0 0,0-1-1 0 0,0 0 1 0 0,0 1-1 0 0,0-1 1 0 0,0 0-1 0 0,0 0 1 0 0,0 1-1 0 0,0-1 1 0 0,0 0-1 0 0,0 1 0 0 0,0-1 1 0 0,0 0-1 0 0,0 1 1 0 0,0-1-1 0 0,0 0 1 0 0,-1 0-1 0 0,1 1 1 0 0,0-1-1 0 0,0 0 1 0 0,0 0-1 0 0,-1 1 47 0 0,29-9 705 0 0,13-16-685 0 0,-1-2 0 0 0,-1-1 0 0 0,-1-2 0 0 0,-1-1 0 0 0,-2-3 0 0 0,2-3-20 0 0,-32 31 22 0 0,0-1-1 0 0,0 1 1 0 0,-1-1-1 0 0,0 0 1 0 0,0 0 0 0 0,0-1-1 0 0,-1 1 1 0 0,0-1-1 0 0,0 0 1 0 0,0 1-1 0 0,-1-1 1 0 0,0 0 0 0 0,-1-1-1 0 0,1 1 1 0 0,-1 0-1 0 0,-1 0 1 0 0,1-1-22 0 0,-3 5-43 0 0,0 0 1 0 0,-1 0-1 0 0,1 1 0 0 0,0-1 1 0 0,-1 1-1 0 0,0 0 1 0 0,1-1-1 0 0,-1 1 0 0 0,0 1 1 0 0,0-1-1 0 0,0 0 0 0 0,0 1 1 0 0,-1-1-1 0 0,1 1 0 0 0,0 0 1 0 0,0 0-1 0 0,-1 0 1 0 0,1 0-1 0 0,-1 1 0 0 0,1 0 1 0 0,-1-1-1 0 0,1 1 0 0 0,-1 0 1 0 0,1 1-1 0 0,-1-1 0 0 0,1 1 1 0 0,-1-1-1 0 0,1 1 1 0 0,0 0-1 0 0,-1 0 0 0 0,-1 1 43 0 0,-13 5-87 0 0,1 1 0 0 0,0 0 0 0 0,0 1-1 0 0,0 0 1 0 0,1 2 0 0 0,1 0-1 0 0,0 1 1 0 0,0 0 87 0 0,-16 11-31 0 0,-256 212 610 0 0,262-194-1377 0 0,59-38 1552 0 0,76-55 917 0 0,-65 26-1476 0 0,-1-3 0 0 0,-2-1 0 0 0,-1-3 0 0 0,-1-1 0 0 0,-2-1 0 0 0,-2-3 0 0 0,-1-1 0 0 0,7-12-195 0 0,-35 41 99 0 0,-1 1 0 0 0,1-1 0 0 0,-2-1 0 0 0,1 1 0 0 0,-2-1 0 0 0,1 0-1 0 0,-1 0 1 0 0,-1-1 0 0 0,0 1 0 0 0,-1-1 0 0 0,0 1 0 0 0,-1-1 0 0 0,0 0 0 0 0,-1 1 0 0 0,0-1 0 0 0,-1 0 0 0 0,-1-6-99 0 0,0 15-11 0 0,-1 0 0 0 0,1 0 1 0 0,-1 0-1 0 0,0 0 1 0 0,0 0-1 0 0,0 1 1 0 0,0 0-1 0 0,-1-1 0 0 0,1 1 1 0 0,-1 0-1 0 0,1 0 1 0 0,-1 1-1 0 0,0-1 0 0 0,1 1 1 0 0,-1 0-1 0 0,0 0 1 0 0,0 0-1 0 0,0 1 0 0 0,0-1 1 0 0,0 1-1 0 0,0 0 1 0 0,0 0-1 0 0,0 0 0 0 0,0 0 1 0 0,0 1-1 0 0,0 0 1 0 0,0 0-1 0 0,0 0 0 0 0,0 0 1 0 0,0 1-1 0 0,1-1 1 0 0,-1 1-1 0 0,1 0 1 0 0,-1 0-1 0 0,-2 2 11 0 0,-31 18-45 0 0,1 2 0 0 0,2 0 0 0 0,0 3-1 0 0,2 1 1 0 0,1 1 0 0 0,-15 19 45 0 0,10-11-3 0 0,2 2-1 0 0,2 2 0 0 0,1 1 1 0 0,-21 40 3 0 0,47-73-31 0 0,0-1 0 0 0,1 1 1 0 0,0 1-1 0 0,1-1 1 0 0,0 0-1 0 0,0 1 1 0 0,1 0-1 0 0,0 0 1 0 0,0 0-1 0 0,1 0 0 0 0,1 8 31 0 0,0-16 11 0 0,1 1 0 0 0,-1-1 0 0 0,1 1 0 0 0,-1-1 0 0 0,1 0 0 0 0,0 0 0 0 0,0 1 0 0 0,0-1 0 0 0,1 0 0 0 0,-1 0 0 0 0,0 0 0 0 0,1 0 0 0 0,-1 0 0 0 0,1 0 0 0 0,0-1 0 0 0,-1 1 0 0 0,1 0 0 0 0,0-1-1 0 0,0 1 1 0 0,0-1 0 0 0,0 0 0 0 0,0 0 0 0 0,1 0 0 0 0,-1 0 0 0 0,0 0 0 0 0,1 0 0 0 0,-1 0 0 0 0,0-1 0 0 0,1 1 0 0 0,-1-1 0 0 0,1 0 0 0 0,-1 0 0 0 0,1 0-11 0 0,83-6 1287 0 0,-60-4-937 0 0,-1-2-1 0 0,0 0 1 0 0,-1-2 0 0 0,-1 0 0 0 0,0-2-1 0 0,-1-1 1 0 0,0 0 0 0 0,-2-2-1 0 0,0 0 1 0 0,-1-1 0 0 0,-1-1 0 0 0,2-5-350 0 0,-3 5 78 0 0,0-1 0 0 0,-1-1 1 0 0,-2 0-1 0 0,0-1 0 0 0,-2 0 1 0 0,0-1-1 0 0,-2-1 0 0 0,-1 0 1 0 0,-1 0-1 0 0,-1-1 1 0 0,-1 1-1 0 0,-2-1 0 0 0,0-1 1 0 0,-2 1-1 0 0,-1-1 0 0 0,-2 1-78 0 0,1 24-24 0 0,0 0 1 0 0,0 0-1 0 0,0 0 0 0 0,-1 1 0 0 0,0-1 0 0 0,1 0 0 0 0,-1 0 1 0 0,0 1-1 0 0,0-1 0 0 0,-1 0 0 0 0,1 1 0 0 0,0 0 1 0 0,-1-1-1 0 0,0 1 0 0 0,1 0 0 0 0,-1-1 0 0 0,0 1 0 0 0,0 0 1 0 0,0 0-1 0 0,0 1 0 0 0,-1-1 0 0 0,1 0 0 0 0,0 1 0 0 0,-1-1 1 0 0,0 1-1 0 0,1 0 0 0 0,-1 0 0 0 0,1 0 0 0 0,-1 0 0 0 0,0 0 1 0 0,0 1-1 0 0,0-1 0 0 0,1 1 0 0 0,-1 0 0 0 0,0 0 0 0 0,0 0 1 0 0,0 0-1 0 0,-1 0 24 0 0,-16 3-58 0 0,0 0 0 0 0,1 1 0 0 0,-1 1 0 0 0,1 1 1 0 0,0 1-1 0 0,0 0 0 0 0,1 2 0 0 0,0 0 0 0 0,1 1 1 0 0,0 0-1 0 0,0 2 0 0 0,1 0 0 0 0,0 1 0 0 0,-9 10 58 0 0,-4 0-20 0 0,1 1 0 0 0,1 1 1 0 0,2 1-1 0 0,0 1 0 0 0,2 2 0 0 0,1 0 0 0 0,1 1 0 0 0,2 1 0 0 0,1 1 0 0 0,2 1 1 0 0,-1 3 19 0 0,15-31 6 0 0,0-1 0 0 0,0 1 1 0 0,0-1-1 0 0,0 1 1 0 0,1 0-1 0 0,0 0 0 0 0,0 0 1 0 0,0 0-1 0 0,0 0 1 0 0,1 0-1 0 0,0 0 0 0 0,0 0 1 0 0,0 0-1 0 0,1 0 1 0 0,0 0-1 0 0,0 0 0 0 0,0 0 1 0 0,1-1-1 0 0,-1 1 1 0 0,1 0-1 0 0,0-1 0 0 0,0 1 1 0 0,1-1-1 0 0,-1 1 1 0 0,1-1-1 0 0,0 0 0 0 0,0 0 1 0 0,1-1-1 0 0,-1 1 1 0 0,1-1-1 0 0,0 1 0 0 0,0-1 1 0 0,0 0-1 0 0,0 0 1 0 0,1 0-7 0 0,10 0 130 0 0,0 0 0 0 0,0-1 1 0 0,1 0-1 0 0,-1-2 0 0 0,0 1 1 0 0,0-2-1 0 0,1 0 1 0 0,-1-1-1 0 0,0-1 0 0 0,0 0 1 0 0,0-1-1 0 0,-1 0 0 0 0,1-1 1 0 0,-1-1-1 0 0,0 0 1 0 0,-1-1-1 0 0,1-1 0 0 0,-1 0 1 0 0,-1-1-1 0 0,0 0 0 0 0,0-1 1 0 0,0 0-1 0 0,-2-1 1 0 0,1 0-1 0 0,7-11-130 0 0,-5 4 85 0 0,-1 0 1 0 0,-1-1-1 0 0,-1-1 0 0 0,-1 1 1 0 0,0-2-1 0 0,-1 1 0 0 0,-2-1 1 0 0,0 0-1 0 0,-1-1 0 0 0,1-10-85 0 0,-4 24-41 0 0,-1 0-1 0 0,1-1 1 0 0,-1 1-1 0 0,-1 0 0 0 0,1 0 1 0 0,-1-1-1 0 0,-1 1 1 0 0,1 0-1 0 0,-2 0 0 0 0,1 0 1 0 0,-1 0-1 0 0,0 0 1 0 0,-1 0-1 0 0,1 0 0 0 0,-2 0 1 0 0,1 1-1 0 0,-1 0 1 0 0,0-1-1 0 0,-1 1 0 0 0,1 1 1 0 0,-2-1-1 0 0,1 1 1 0 0,-1 0-1 0 0,1 0 0 0 0,-2 0 1 0 0,1 1-1 0 0,0 0 1 0 0,-1 0-1 0 0,0 1 0 0 0,0 0 1 0 0,-1 0-1 0 0,1 1 1 0 0,-1 0-1 0 0,0 0 0 0 0,0 0 1 0 0,-7 0 41 0 0,0 1-109 0 0,1 1 1 0 0,0 0-1 0 0,-1 2 1 0 0,1-1-1 0 0,0 2 1 0 0,-1 0-1 0 0,1 1 0 0 0,0 0 1 0 0,0 1-1 0 0,1 1 1 0 0,-1 0-1 0 0,1 0 1 0 0,0 2-1 0 0,0 0 1 0 0,0 0 108 0 0,-173 135-1209 0 0,172-131 1165 0 0,0 1 1 0 0,0 1-1 0 0,1 0 0 0 0,1 0 0 0 0,0 2 1 0 0,1-1-1 0 0,0 1 0 0 0,1 1 0 0 0,1 0 0 0 0,0 0 1 0 0,2 1-1 0 0,0 0 0 0 0,0 0 0 0 0,2 1 1 0 0,0 0-1 0 0,1 0 0 0 0,-1 13 44 0 0,5-25 29 0 0,1-1-1 0 0,0 0 1 0 0,0 0 0 0 0,0 0-1 0 0,0 0 1 0 0,1 0 0 0 0,0-1 0 0 0,0 1-1 0 0,0 0 1 0 0,1-1 0 0 0,0 1-1 0 0,-1-1 1 0 0,2 0 0 0 0,-1 0-1 0 0,0 0 1 0 0,1 0 0 0 0,-1-1-1 0 0,1 1 1 0 0,0-1 0 0 0,1 0-1 0 0,-1 0 1 0 0,0-1 0 0 0,1 1-1 0 0,-1-1 1 0 0,1 0 0 0 0,0 0-1 0 0,3 0-28 0 0,8 4 159 0 0,1-1 0 0 0,0 0 0 0 0,1-2 0 0 0,-1 0 0 0 0,0-1 0 0 0,1 0 0 0 0,7-2-159 0 0,-11 0 78 0 0,0-2 1 0 0,-1 1-1 0 0,1-2 0 0 0,0 0 0 0 0,-1 0 0 0 0,0-2 0 0 0,0 1 1 0 0,0-2-1 0 0,-1 0 0 0 0,1 0 0 0 0,-1-1 0 0 0,-1 0 0 0 0,1-1 1 0 0,-1-1-1 0 0,-1 0 0 0 0,1 0 0 0 0,-2-1 0 0 0,1 0 1 0 0,-1-1-1 0 0,-1 0 0 0 0,5-7-78 0 0,7-14-24 0 0,-1-1 0 0 0,-2-1 0 0 0,-1 0 1 0 0,-1-1-1 0 0,-2-1 0 0 0,-2 0 0 0 0,2-14 24 0 0,1-96-1000 0 0,-14 144 949 0 0,0 0-1 0 0,0 0 1 0 0,0 1 0 0 0,0-1-1 0 0,0 0 1 0 0,0 0 0 0 0,-1 0-1 0 0,1 0 1 0 0,-1 0 0 0 0,1 1-1 0 0,-1-1 1 0 0,0 0 0 0 0,0 1-1 0 0,1-1 1 0 0,-1 0 0 0 0,0 1 0 0 0,-1-1-1 0 0,1 1 1 0 0,0-1 0 0 0,0 1-1 0 0,-1 0 1 0 0,1-1 0 0 0,0 1-1 0 0,-1 0 1 0 0,1 0 0 0 0,-1 0-1 0 0,0 0 1 0 0,1 0 0 0 0,-1 1-1 0 0,0-1 1 0 0,0 0 0 0 0,1 1-1 0 0,-1-1 1 0 0,0 1 0 0 0,0 0-1 0 0,0-1 1 0 0,0 1 0 0 0,0 0 0 0 0,1 0-1 0 0,-1 0 1 0 0,0 1 0 0 0,0-1-1 0 0,-1 0 52 0 0,-75 36-1642 0 0,56-17 1228 0 0,-1 0 1 0 0,2 1-1 0 0,1 1 0 0 0,1 1 0 0 0,0 0 0 0 0,2 2 1 0 0,-3 6 413 0 0,-50 112-8626 0 0,56-88 4934 0 0,14 28 2956 0 0,1-79 765 0 0,0 1 0 0 0,1-1-1 0 0,0 0 1 0 0,0 0 0 0 0,0 0 0 0 0,0 0-1 0 0,0 0 1 0 0,1 0 0 0 0,-1-1 0 0 0,1 1-1 0 0,0-1 1 0 0,0 0 0 0 0,-1 0 0 0 0,2 0-1 0 0,-1 0 1 0 0,0 0 0 0 0,0-1 0 0 0,0 1 0 0 0,1-1-1 0 0,-1 0 1 0 0,1 0 0 0 0,-1 0 0 0 0,1 0-1 0 0,-1-1 1 0 0,1 1 0 0 0,0-1 0 0 0,-1 0-1 0 0,1 0 1 0 0,0-1 0 0 0,-1 1 0 0 0,1-1-1 0 0,-1 1 1 0 0,1-1 0 0 0,-1 0 0 0 0,1 0-1 0 0,-1-1 1 0 0,0 1 0 0 0,1-1 0 0 0,-1 0 0 0 0,0 0-1 0 0,0 0 1 0 0,0 0 0 0 0,0 0 0 0 0,0-1-29 0 0,25-16-1089 0 0,-19 12 912 0 0</inkml:trace>
  <inkml:trace contextRef="#ctx0" brushRef="#br0" timeOffset="15902.891">5639 4544 4705 0 0,'0'0'448'0'0,"0"0"-81"0"0,0 0-78 0 0,0 0 37 0 0,0 0 116 0 0,0 0 119 0 0,0 0 20 0 0,-31 30-26 0 0,-95 94-96 0 0,77-61 30 0 0,46-53-390 0 0,1-2 9 0 0,-1 0 0 0 0,1 0 0 0 0,0 0-1 0 0,0 1 1 0 0,1-1 0 0 0,0 0 0 0 0,1 0 0 0 0,0 1 0 0 0,0-1 0 0 0,1 1 0 0 0,0-1 0 0 0,0 0 0 0 0,1 0 0 0 0,0 0 0 0 0,1 0 0 0 0,0 0 0 0 0,0 0 0 0 0,0 0 0 0 0,3 4-108 0 0,3-5 188 0 0,0 0 0 0 0,0-1 1 0 0,0 0-1 0 0,0 0 0 0 0,1-1 1 0 0,0 0-1 0 0,0-1 0 0 0,1 0 1 0 0,-1 0-1 0 0,1-1 0 0 0,0-1 1 0 0,0 0-1 0 0,0 0 0 0 0,0-1 1 0 0,0 0-1 0 0,0-1 0 0 0,0 0 0 0 0,0-1 1 0 0,0 0-1 0 0,0-1 0 0 0,0-1 1 0 0,0 1-1 0 0,-1-1 0 0 0,1-1 1 0 0,-1 0-1 0 0,0-1 0 0 0,0 0 1 0 0,0 0-1 0 0,8-7-188 0 0,-8 5 61 0 0,1-1 0 0 0,-2 0 0 0 0,1-1 1 0 0,-1 0-1 0 0,-1 0 0 0 0,1-1 0 0 0,-2 0 0 0 0,1 0 0 0 0,-1-1 0 0 0,-1 0 1 0 0,0 0-1 0 0,-1 0 0 0 0,0-1 0 0 0,0 0 0 0 0,-1 0 0 0 0,-1 0 1 0 0,0-1-1 0 0,-1 1 0 0 0,0-1 0 0 0,-1 0 0 0 0,0-7-61 0 0,-1 6-191 0 0,0 0 0 0 0,0 1 0 0 0,-2-1 0 0 0,0 0 0 0 0,0 0 0 0 0,-1 1 0 0 0,-1 0 0 0 0,-4-11 191 0 0,6 18-308 0 0,0-1 0 0 0,-1 1 0 0 0,0 0 0 0 0,-1 0 0 0 0,1 0 0 0 0,-1 0-1 0 0,0 0 1 0 0,-1 1 0 0 0,1 0 0 0 0,-1 0 0 0 0,0 0 0 0 0,0 1 0 0 0,-1-1 0 0 0,1 1 0 0 0,-1 0 0 0 0,0 1 0 0 0,0 0 0 0 0,0 0 0 0 0,-1 0 0 0 0,1 0 0 0 0,-1 1-1 0 0,1 0 1 0 0,-1 1 0 0 0,0-1 0 0 0,0 1 0 0 0,0 1 0 0 0,-6-1 308 0 0,1 2-325 0 0,1 0 1 0 0,-1 0-1 0 0,0 1 0 0 0,0 1 0 0 0,1 0 0 0 0,0 1 1 0 0,0 0-1 0 0,0 1 0 0 0,0 0 0 0 0,-8 5 325 0 0,-5 6-124 0 0,1 0 0 0 0,0 1-1 0 0,1 1 1 0 0,2 2-1 0 0,0 0 1 0 0,-11 14 124 0 0,21-23 24 0 0,0 1 0 0 0,1 0 0 0 0,1 0 1 0 0,0 1-1 0 0,1-1 0 0 0,0 2 0 0 0,1-1 0 0 0,0 1 0 0 0,1 0 1 0 0,1 0-1 0 0,0 1 0 0 0,1-1 0 0 0,0 1 0 0 0,2-1 0 0 0,-1 1 1 0 0,2 2-25 0 0,0-11 70 0 0,0 0 0 0 0,0-1 1 0 0,0 1-1 0 0,1 0 1 0 0,0-1-1 0 0,0 1 0 0 0,1 0 1 0 0,0-1-1 0 0,-1 0 1 0 0,2 1-1 0 0,-1-1 0 0 0,1 0 1 0 0,0 0-1 0 0,0 0 0 0 0,0 0 1 0 0,0-1-1 0 0,1 1 1 0 0,0-1-1 0 0,0 0 0 0 0,0 0 1 0 0,1-1-1 0 0,-1 1 1 0 0,1-1-1 0 0,0 0 0 0 0,0 0 1 0 0,0 0-1 0 0,1 0-70 0 0,2 0 341 0 0,0 0 0 0 0,1 0 0 0 0,-1 0 1 0 0,1-1-1 0 0,0-1 0 0 0,-1 1 0 0 0,1-1 0 0 0,0-1 0 0 0,0 0 0 0 0,0 0 1 0 0,0-1-1 0 0,0 0 0 0 0,-1 0 0 0 0,1-1 0 0 0,1 0-341 0 0,4-2 175 0 0,-1-1 0 0 0,0 0 0 0 0,0-1 0 0 0,0 0 0 0 0,-1-1 0 0 0,0 0 0 0 0,0-1 0 0 0,0-1 0 0 0,-1 0-175 0 0,-1 0 13 0 0,0-1 0 0 0,-1 0 0 0 0,-1-1 0 0 0,1 0 0 0 0,-2 0 0 0 0,1-1 0 0 0,-2 1 0 0 0,0-2 0 0 0,0 1 0 0 0,-1-1 0 0 0,0 0 0 0 0,-1 0 0 0 0,2-13-13 0 0,-1-108-4358 0 0,-6 130 4100 0 0,0 0 0 0 0,0 0 0 0 0,0 0 0 0 0,0 0 0 0 0,-1 0-1 0 0,1 0 1 0 0,-1 1 0 0 0,0-1 0 0 0,0 1 0 0 0,0-1 0 0 0,-1 1-1 0 0,1 0 1 0 0,-1 0 0 0 0,0 0 0 0 0,1 0 0 0 0,-2 0 0 0 0,1 1 0 0 0,0-1-1 0 0,0 1 1 0 0,-1 0 0 0 0,1 0 0 0 0,-1 0 0 0 0,-2-1 258 0 0,0 1-170 0 0,-1 0 0 0 0,0 0 0 0 0,1 1 0 0 0,-1 0-1 0 0,0 0 1 0 0,0 0 0 0 0,0 1 0 0 0,0 0 0 0 0,0 1 0 0 0,0-1 0 0 0,0 1 0 0 0,0 1 0 0 0,-4 1 170 0 0,-11 5-28 0 0,1 1 1 0 0,0 2-1 0 0,0 0 1 0 0,1 1-1 0 0,1 1 1 0 0,0 1-1 0 0,0 1 1 0 0,2 0-1 0 0,0 1 1 0 0,1 1-1 0 0,-7 9 28 0 0,17-19 94 0 0,-1 0 0 0 0,1 0 0 0 0,0 0 0 0 0,1 1 0 0 0,0 0 0 0 0,0 0 0 0 0,1 0 0 0 0,0 1 0 0 0,0-1 0 0 0,1 1 0 0 0,0 0 0 0 0,1 0 0 0 0,0 0 0 0 0,0 0 0 0 0,1 2-94 0 0,3-7 187 0 0,0 1-1 0 0,1-1 1 0 0,0 0 0 0 0,0 0 0 0 0,0 0 0 0 0,0 0 0 0 0,0 0-1 0 0,1-1 1 0 0,0 1 0 0 0,0-1 0 0 0,0 0 0 0 0,0 0 0 0 0,0-1-1 0 0,0 1 1 0 0,1-1 0 0 0,-1 0 0 0 0,1 0 0 0 0,0 0 0 0 0,0-1-1 0 0,0 1 1 0 0,0-1-187 0 0,7 3 284 0 0,0 0-1 0 0,0-1 1 0 0,0 0-1 0 0,0 0 0 0 0,0-2 1 0 0,0 0-1 0 0,1 0 1 0 0,-1-1-1 0 0,1 0 1 0 0,-1-1-1 0 0,0-1 1 0 0,0 0-1 0 0,1 0 0 0 0,-1-1 1 0 0,-1-1-1 0 0,1 0 1 0 0,0-1-1 0 0,-1 0 1 0 0,0 0-1 0 0,0-1 1 0 0,-1-1-1 0 0,1 0 0 0 0,-2 0 1 0 0,1-1-1 0 0,-1-1 1 0 0,0 1-1 0 0,0-1 1 0 0,2-5-284 0 0,1-5-105 0 0,0-1-1 0 0,-2 1 1 0 0,-1-2 0 0 0,0 1 0 0 0,-2-1 0 0 0,0 0 0 0 0,-1-1 0 0 0,-1 0 0 0 0,-2 0 0 0 0,0 0 0 0 0,-1 0 0 0 0,-1 0 0 0 0,-1-1 0 0 0,-2-9 105 0 0,2 27-262 0 0,-1 0 0 0 0,0 0 0 0 0,-1 0 0 0 0,1 0 0 0 0,-1 0 0 0 0,0 1 0 0 0,0-1 0 0 0,-1 1 0 0 0,1-1 0 0 0,-1 1 0 0 0,0 0 0 0 0,0 0 0 0 0,-1 0 0 0 0,1 0 0 0 0,-1 1 0 0 0,0-1 0 0 0,1 1 0 0 0,-2 0 0 0 0,1 0 1 0 0,0 0-1 0 0,0 1 0 0 0,-1 0 0 0 0,0 0 0 0 0,1 0 0 0 0,-1 0 0 0 0,0 1 0 0 0,0-1 0 0 0,0 1 0 0 0,0 0 0 0 0,0 1 0 0 0,-2-1 262 0 0,-65 14-909 0 0,51-2 1000 0 0,-1 1 0 0 0,2 1 0 0 0,0 0 1 0 0,0 2-1 0 0,1 0 0 0 0,1 2 0 0 0,1 0 0 0 0,0 1 1 0 0,1 0-1 0 0,1 1 0 0 0,1 1 0 0 0,1 1 1 0 0,0 0-1 0 0,2 0 0 0 0,-6 15-91 0 0,12-27 72 0 0,1 1 1 0 0,0-1-1 0 0,0 1 0 0 0,1-1 1 0 0,0 1-1 0 0,1 0 0 0 0,0 0 1 0 0,0 0-1 0 0,1 1 1 0 0,1-1-1 0 0,0 0 0 0 0,0 0 1 0 0,1 0-1 0 0,0 1 0 0 0,1-1 1 0 0,0 0-1 0 0,0 0 0 0 0,1-1 1 0 0,0 1-1 0 0,2 2-72 0 0,-1-9 187 0 0,0 0 1 0 0,-1 0-1 0 0,1 0 1 0 0,0-1-1 0 0,1 1 0 0 0,-1-1 1 0 0,0 0-1 0 0,0-1 1 0 0,1 1-1 0 0,-1-1 0 0 0,1 0 1 0 0,0 0-1 0 0,-1 0 1 0 0,1 0-1 0 0,0-1 0 0 0,-1 0 1 0 0,1 0-1 0 0,0 0 1 0 0,-1-1-1 0 0,1 1 0 0 0,0-1 1 0 0,-1 0-1 0 0,1-1 1 0 0,-1 1-1 0 0,1-1 0 0 0,-1 0 1 0 0,2-1-188 0 0,19-15 305 0 0,-2-1 0 0 0,0-2 0 0 0,-1 0 0 0 0,-1-1 0 0 0,-1-1 0 0 0,-2-1 0 0 0,10-15-305 0 0,-20 27 29 0 0,3-3-264 0 0,0-2 0 0 0,-2 0 0 0 0,0 0 0 0 0,-1-1 0 0 0,-1 0 0 0 0,0 0 0 0 0,-2 0 0 0 0,0-1 0 0 0,2-16 235 0 0,1-104-7411 0 0,-21 85 3930 0 0,11 50 3468 0 0,0 1 0 0 0,0 0 0 0 0,0 0 0 0 0,0 0 0 0 0,0 0 0 0 0,-1 1 0 0 0,0-1 0 0 0,1 0 0 0 0,-1 1 0 0 0,0 0 0 0 0,0 0 0 0 0,0 0 0 0 0,-1 0 0 0 0,1 0 0 0 0,0 1 0 0 0,-1-1 0 0 0,1 1-1 0 0,-1 0 1 0 0,1 0 0 0 0,-1 0 0 0 0,0 0 0 0 0,1 1 0 0 0,-1 0 0 0 0,0-1 0 0 0,1 1 0 0 0,-1 1 0 0 0,0-1 0 0 0,0 0 0 0 0,1 1 0 0 0,-1 0 0 0 0,1 0 0 0 0,-2 0 13 0 0,-8 4 72 0 0,-1 1 1 0 0,1 1-1 0 0,0 0 0 0 0,1 1 1 0 0,-1 0-1 0 0,2 1 1 0 0,-1 0-1 0 0,1 1 0 0 0,-8 9-72 0 0,13-14 193 0 0,-11 11-50 0 0,1 0 0 0 0,0 0 0 0 0,2 2 0 0 0,0 0 0 0 0,0 0 0 0 0,2 2 0 0 0,0-1 0 0 0,2 1 0 0 0,0 1 0 0 0,1 0 0 0 0,1 1 0 0 0,1-1 0 0 0,1 1 0 0 0,1 0 0 0 0,1 1 0 0 0,1 0 0 0 0,1-1 0 0 0,1 1 0 0 0,1 12-143 0 0,0-30 76 0 0,1-1 1 0 0,0 1-1 0 0,0-1 1 0 0,0 1 0 0 0,1-1-1 0 0,-1 0 1 0 0,1 0-1 0 0,0 0 1 0 0,0 0-1 0 0,1 0 1 0 0,-1 0-1 0 0,1 0 1 0 0,0-1 0 0 0,0 0-1 0 0,0 1 1 0 0,0-1-1 0 0,1 0 1 0 0,-1 0-1 0 0,1-1 1 0 0,0 1-1 0 0,0-1 1 0 0,0 0 0 0 0,0 0-1 0 0,0 0 1 0 0,0 0-1 0 0,0-1 1 0 0,1 0-1 0 0,-1 1 1 0 0,0-2-1 0 0,1 1 1 0 0,3 0-77 0 0,2 0-87 0 0,1 0 1 0 0,-1-1-1 0 0,1 0 0 0 0,-1 0 0 0 0,0-1 1 0 0,1-1-1 0 0,-1 1 0 0 0,0-2 0 0 0,0 0 1 0 0,0 0-1 0 0,0 0 0 0 0,0-1 0 0 0,3-3 87 0 0,14-10-4133 0 0,-23 12 3460 0 0</inkml:trace>
  <inkml:trace contextRef="#ctx0" brushRef="#br0" timeOffset="16415.774">5593 4625 0 0 0,'0'0'95'0'0,"0"0"137"0"0,0 0 88 0 0,0 0 28 0 0,-31 15 88 0 0,-99 51 80 0 0,125-63-454 0 0,-1-1 0 0 0,1 1 0 0 0,0 0 0 0 0,0 0-1 0 0,0 1 1 0 0,0 0 0 0 0,1 0 0 0 0,0 0 0 0 0,-1 0 0 0 0,1 0 0 0 0,1 1 0 0 0,-1 0-1 0 0,1 0 1 0 0,-2 3-62 0 0,-3 5 165 0 0,0-1-124 0 0,0 1 0 0 0,1 0 0 0 0,0 0 0 0 0,1 1-1 0 0,1 0 1 0 0,0 0 0 0 0,1 0 0 0 0,0 0 0 0 0,1 1 0 0 0,1 0 0 0 0,0 0 0 0 0,1-1 0 0 0,1 1 0 0 0,0 0-1 0 0,1 6-40 0 0,0-18 34 0 0,0 0-1 0 0,0 0 1 0 0,-1 0-1 0 0,2 0 1 0 0,-1 0-1 0 0,0-1 1 0 0,0 1-1 0 0,1 0 1 0 0,0-1 0 0 0,-1 1-1 0 0,1-1 1 0 0,0 0-1 0 0,0 1 1 0 0,0-1-1 0 0,1 0 1 0 0,-1 0-1 0 0,0-1 1 0 0,1 1-1 0 0,1 1-33 0 0,2-1 376 0 0,1 0-1 0 0,-1 0 1 0 0,0-1 0 0 0,1 1-1 0 0,-1-1 1 0 0,1-1 0 0 0,0 1-1 0 0,-1-1 1 0 0,1-1 0 0 0,-1 1 0 0 0,1-1-1 0 0,-1 0 1 0 0,1 0 0 0 0,-1-1-1 0 0,1 0 1 0 0,-1 0 0 0 0,0-1-1 0 0,0 1 1 0 0,0-1 0 0 0,-1 0-1 0 0,1-1-375 0 0,12-8 346 0 0,0-1-1 0 0,-1 0 1 0 0,-1-1-1 0 0,-1-1 1 0 0,0 0-1 0 0,-1-1 1 0 0,0-1-1 0 0,10-17-345 0 0,-16 22-57 0 0,-1-1 0 0 0,-1 0 0 0 0,0 0-1 0 0,0 0 1 0 0,-1-1 0 0 0,-1 1 0 0 0,-1-1 0 0 0,0 0-1 0 0,0 0 1 0 0,-1-1 0 0 0,-1 1 0 0 0,-1 0 0 0 0,-1-13 57 0 0,1 24-57 0 0,0 1 0 0 0,-1 0 0 0 0,1-1 0 0 0,-1 1 1 0 0,0 0-1 0 0,0-1 0 0 0,0 1 0 0 0,0 0 0 0 0,0 0 0 0 0,0 0 1 0 0,-1 0-1 0 0,1 0 0 0 0,-1 0 0 0 0,1 1 0 0 0,-1-1 0 0 0,0 0 1 0 0,0 1-1 0 0,1-1 0 0 0,-1 1 0 0 0,0 0 0 0 0,-1-1 1 0 0,1 1-1 0 0,0 0 0 0 0,0 0 0 0 0,0 1 0 0 0,-1-1 0 0 0,1 0 1 0 0,0 1-1 0 0,-1-1 0 0 0,1 1 0 0 0,0 0 0 0 0,-1 0 0 0 0,1 0 1 0 0,0 0-1 0 0,-1 0 0 0 0,-1 1 57 0 0,-87 22-2519 0 0,72-12 2330 0 0,1 0 0 0 0,1 2 0 0 0,0 0 0 0 0,1 0 0 0 0,0 2 0 0 0,1 0 0 0 0,1 1 0 0 0,0 0 0 0 0,1 1 0 0 0,1 0 0 0 0,1 1 1 0 0,0 1-1 0 0,1 0 0 0 0,1 0 0 0 0,-3 13 189 0 0,8-23 29 0 0,1-1 1 0 0,0 1 0 0 0,0 0-1 0 0,1 1 1 0 0,1-1 0 0 0,-1 0-1 0 0,1 0 1 0 0,1 1 0 0 0,0-1-1 0 0,0 1 1 0 0,1-1 0 0 0,0 0-1 0 0,1 1 1 0 0,0-1-1 0 0,0 0 1 0 0,1 0 0 0 0,0 0-1 0 0,1-1 1 0 0,0 1 0 0 0,0-1-1 0 0,0 0 1 0 0,1 0 0 0 0,1 0-1 0 0,-1 0 1 0 0,1-1 0 0 0,1 0-1 0 0,-1-1 1 0 0,1 1-1 0 0,0-1 1 0 0,1 0 0 0 0,-1-1-1 0 0,1 0 1 0 0,0 0 0 0 0,1-1-1 0 0,6 3-29 0 0,-4-4 376 0 0,1-1-1 0 0,0 0 0 0 0,-1-1 1 0 0,1 0-1 0 0,0-1 0 0 0,0 0 0 0 0,0-1 1 0 0,0 0-1 0 0,-1-1 0 0 0,1 0 1 0 0,0-1-1 0 0,-1 0 0 0 0,0-1 1 0 0,0-1-1 0 0,0 1 0 0 0,5-5-375 0 0,-5 4 76 0 0,-1-2-1 0 0,1 1 1 0 0,-1-1-1 0 0,-1-1 0 0 0,1 0 1 0 0,-1 0-1 0 0,-1-1 1 0 0,1 0-1 0 0,-2-1 1 0 0,1 1-1 0 0,-1-2 1 0 0,-1 1-1 0 0,0-1 1 0 0,0 0-1 0 0,-1 0 1 0 0,0-1-76 0 0,10-112-4192 0 0,-15 122 3925 0 0,0 0 1 0 0,-1 0-1 0 0,1 0 1 0 0,-1 0-1 0 0,0 0 1 0 0,1 0-1 0 0,-1 0 0 0 0,0 0 1 0 0,0 0-1 0 0,0 1 1 0 0,0-1-1 0 0,-1 0 1 0 0,1 0-1 0 0,0 1 0 0 0,-1-1 1 0 0,1 1-1 0 0,-1-1 1 0 0,0 1-1 0 0,1 0 1 0 0,-1 0-1 0 0,0-1 0 0 0,0 1 1 0 0,0 0-1 0 0,1 1 1 0 0,-1-1-1 0 0,0 0 1 0 0,0 1-1 0 0,-1-1 0 0 0,1 1 1 0 0,0-1-1 0 0,0 1 1 0 0,0 0-1 0 0,0 0 1 0 0,0 0-1 0 0,0 0 0 0 0,0 0 1 0 0,0 1-1 0 0,-1-1 1 0 0,1 0-1 0 0,-2 2 267 0 0,1-2-25 0 0,-10 0-84 0 0</inkml:trace>
  <inkml:trace contextRef="#ctx0" brushRef="#br0" timeOffset="17170.968">5461 5107 0 0 0,'0'0'1124'0'0,"0"0"645"0"0,0 0 219 0 0,33 24-65 0 0,104 71-130 0 0,-135-93-1708 0 0,0 0 0 0 0,1 0 0 0 0,-1 0 0 0 0,0 0 0 0 0,0-1 0 0 0,1 1 0 0 0,-1-1 0 0 0,1 1 0 0 0,0-1 0 0 0,-1 0 0 0 0,1 0 0 0 0,0 0 0 0 0,-1 0 0 0 0,1-1 0 0 0,0 1 0 0 0,0-1 0 0 0,0 0 0 0 0,0 0 0 0 0,0 0 0 0 0,0 0 0 0 0,-1 0 0 0 0,1 0 0 0 0,0-1 0 0 0,0 0 0 0 0,0 1 0 0 0,-1-1 0 0 0,1 0 0 0 0,0 0 0 0 0,0-1-85 0 0,8-3 486 0 0,132-57 3501 0 0,-125 52-3815 0 0,-1 0 0 0 0,-1 0 0 0 0,0-2 0 0 0,0 0 0 0 0,-1-1 0 0 0,-1 0 0 0 0,0-1 0 0 0,-1-1-1 0 0,0 0 1 0 0,10-16-172 0 0,1-32-190 0 0,-24 61 130 0 0,1 1-1 0 0,-1-1 1 0 0,1 0 0 0 0,-1 1-1 0 0,0-1 1 0 0,0 0 0 0 0,0 1-1 0 0,0-1 1 0 0,0 0 0 0 0,0 0-1 0 0,0 1 1 0 0,0-1 0 0 0,-1 0-1 0 0,1 1 1 0 0,-1-1 0 0 0,0 1-1 0 0,1-1 1 0 0,-1 0 0 0 0,0 1-1 0 0,0-1 1 0 0,0 1 0 0 0,0 0-1 0 0,0-1 1 0 0,0 1 0 0 0,0 0-1 0 0,0 0 1 0 0,0-1 0 0 0,-1 1-1 0 0,1 0 1 0 0,-1 0 0 0 0,1 1-1 0 0,-1-1 1 0 0,1 0 0 0 0,-1 0 0 0 0,-1 0 60 0 0,-6-1-460 0 0,0 1 0 0 0,-1 0 1 0 0,1 0-1 0 0,-1 1 1 0 0,1 0-1 0 0,-1 0 1 0 0,1 1-1 0 0,-1 1 0 0 0,1 0 1 0 0,0 0-1 0 0,0 0 1 0 0,0 1-1 0 0,0 1 1 0 0,0 0-1 0 0,1 0 1 0 0,-1 0-1 0 0,1 2 460 0 0,-130 101-3435 0 0,127-98 3170 0 0,2 0 1 0 0,-1 1-1 0 0,1-1 1 0 0,0 2-1 0 0,1-1 1 0 0,1 1-1 0 0,-1 1 1 0 0,2-1-1 0 0,-1 1 0 0 0,2 1 1 0 0,0-1-1 0 0,0 1 1 0 0,1-1-1 0 0,-1 10 265 0 0,4-20 3 0 0,1 1-1 0 0,0-1 0 0 0,0 0 0 0 0,0 1 1 0 0,0-1-1 0 0,1 1 0 0 0,-1-1 0 0 0,0 0 1 0 0,1 1-1 0 0,0-1 0 0 0,0 0 0 0 0,-1 0 1 0 0,1 1-1 0 0,1-1 0 0 0,-1 0 1 0 0,0 0-1 0 0,0 0 0 0 0,1 0 0 0 0,-1 0 1 0 0,1-1-1 0 0,0 1 0 0 0,-1 0 0 0 0,1-1 1 0 0,0 1-1 0 0,0-1 0 0 0,0 0 0 0 0,0 1 1 0 0,0-1-1 0 0,0 0 0 0 0,1 0 0 0 0,-1 0 1 0 0,0-1-1 0 0,3 1-2 0 0,83 7 2414 0 0,-74-8-1509 0 0,4-1-84 0 0,0-1 0 0 0,0-1-1 0 0,-1-1 1 0 0,1-1-1 0 0,-1 0 1 0 0,0-1-1 0 0,0-1 1 0 0,-1 0-1 0 0,0-1 1 0 0,0-1 0 0 0,-1-1-1 0 0,0 0 1 0 0,0-1-1 0 0,6-7-820 0 0,-12 11 81 0 0,0 0 1 0 0,-1-1-1 0 0,0 1 0 0 0,-1-1 0 0 0,1-1 0 0 0,-2 0 1 0 0,1 0-1 0 0,-1 0 0 0 0,0 0 0 0 0,-1-1 1 0 0,-1 0-1 0 0,1 0 0 0 0,-1-1 0 0 0,-1 1 0 0 0,0-1 1 0 0,-1 0-1 0 0,0 1 0 0 0,0-1 0 0 0,-1 0 1 0 0,0-4-82 0 0,-2 12-62 0 0,1 0 0 0 0,-1 1 1 0 0,1-1-1 0 0,-1 1 1 0 0,0-1-1 0 0,0 1 0 0 0,0-1 1 0 0,-1 1-1 0 0,1 0 1 0 0,0-1-1 0 0,-1 1 0 0 0,0 0 1 0 0,1 0-1 0 0,-1 0 1 0 0,0 0-1 0 0,0 0 1 0 0,0 1-1 0 0,0-1 0 0 0,0 0 1 0 0,-1 1-1 0 0,1 0 1 0 0,0 0-1 0 0,-1-1 0 0 0,1 1 1 0 0,-1 0-1 0 0,1 1 1 0 0,-1-1-1 0 0,1 0 0 0 0,-1 1 1 0 0,0 0-1 0 0,1-1 1 0 0,-1 1-1 0 0,-2 0 62 0 0,-86 17-2891 0 0,71-6 2628 0 0,1 1 0 0 0,0 0 0 0 0,1 2 0 0 0,1 0 0 0 0,0 1 0 0 0,1 0 0 0 0,0 2 0 0 0,1 0 0 0 0,1 0 0 0 0,1 1-1 0 0,1 1 1 0 0,0 0 0 0 0,-4 13 263 0 0,13-28-31 0 0,0 1 0 0 0,1-1 0 0 0,-1 1 0 0 0,1 0 0 0 0,1 0 0 0 0,-1 0 0 0 0,1 0 0 0 0,-1 0 0 0 0,1 0 0 0 0,1 0 0 0 0,-1 0-1 0 0,1 1 1 0 0,0-1 0 0 0,0 0 0 0 0,1 0 0 0 0,-1 0 0 0 0,1 1 0 0 0,0-1 0 0 0,1 0 0 0 0,-1 0 0 0 0,1 0 0 0 0,0 0 0 0 0,1 0 31 0 0,1-2 209 0 0,1-2 0 0 0,0 1 0 0 0,0 0 1 0 0,0-1-1 0 0,0 0 0 0 0,0 0 1 0 0,0-1-1 0 0,1 0 0 0 0,-1 1 1 0 0,0-2-1 0 0,0 1 0 0 0,0 0 0 0 0,0-1 1 0 0,0 0-1 0 0,0 0 0 0 0,0-1 1 0 0,1 0-210 0 0,11-6 487 0 0,-1-2 0 0 0,0 0 1 0 0,0 0-1 0 0,-1-2 1 0 0,0 0-1 0 0,-1 0 0 0 0,-1-1 1 0 0,0-1-1 0 0,0-1 0 0 0,-2 1 1 0 0,7-12-488 0 0,-6 11-11 0 0,-2-1 1 0 0,0 1-1 0 0,-1-2 1 0 0,-1 1-1 0 0,0-1 0 0 0,-1-1 1 0 0,-1 1-1 0 0,-1-1 1 0 0,0 0-1 0 0,-1 0 0 0 0,-1-1 1 0 0,-1 1-1 0 0,-1-1 1 0 0,0 1-1 0 0,-2-17 11 0 0,1 33-73 0 0,0 0 1 0 0,-1 0-1 0 0,1 0 0 0 0,0 0 1 0 0,-1-1-1 0 0,0 1 0 0 0,1 0 1 0 0,-1 0-1 0 0,0 0 0 0 0,0 0 1 0 0,0 1-1 0 0,0-1 0 0 0,-1 0 1 0 0,1 0-1 0 0,0 0 0 0 0,-1 1 1 0 0,1-1-1 0 0,-1 1 0 0 0,0-1 0 0 0,0 1 1 0 0,1 0-1 0 0,-1 0 0 0 0,0 0 1 0 0,0 0-1 0 0,0 0 0 0 0,0 0 1 0 0,0 0-1 0 0,0 0 0 0 0,0 1 1 0 0,0-1-1 0 0,0 1 0 0 0,-1 0 1 0 0,1 0-1 0 0,0-1 0 0 0,0 1 1 0 0,0 1-1 0 0,-1-1 0 0 0,1 0 1 0 0,0 0-1 0 0,0 1 0 0 0,0-1 0 0 0,0 1 1 0 0,0 0-1 0 0,0 0 0 0 0,0 0 1 0 0,0 0-1 0 0,0 0 0 0 0,0 0 1 0 0,0 0-1 0 0,1 0 0 0 0,-1 1 1 0 0,0-1-1 0 0,1 1 0 0 0,-1 0 1 0 0,1-1-1 0 0,-1 2 73 0 0,-11 11-170 0 0,1 0 0 0 0,1 1-1 0 0,1 0 1 0 0,0 1 0 0 0,1 0 0 0 0,0 0 0 0 0,1 1 0 0 0,1 0 0 0 0,1 1-1 0 0,1-1 1 0 0,0 1 0 0 0,1 0 0 0 0,1 1 0 0 0,1-1 0 0 0,0 0-1 0 0,1 1 1 0 0,2 8 170 0 0,0-25 42 0 0,0 0-1 0 0,0 1 1 0 0,0-1 0 0 0,0 0-1 0 0,0 0 1 0 0,1-1-1 0 0,-1 1 1 0 0,1 0 0 0 0,-1 0-1 0 0,1-1 1 0 0,0 1-1 0 0,0-1 1 0 0,0 1-1 0 0,0-1 1 0 0,0 0 0 0 0,0 0-1 0 0,0 0 1 0 0,0 0-1 0 0,0 0 1 0 0,0 0-1 0 0,1 0 1 0 0,-1-1 0 0 0,0 1-1 0 0,1-1 1 0 0,-1 0-1 0 0,0 0 1 0 0,1 0 0 0 0,-1 0-1 0 0,0 0 1 0 0,1 0-1 0 0,-1-1 1 0 0,0 1-1 0 0,0-1 1 0 0,1 1 0 0 0,-1-1-1 0 0,0 0 1 0 0,0 0-1 0 0,0 0 1 0 0,0 0-1 0 0,0 0 1 0 0,0-1 0 0 0,0 1-1 0 0,0 0 1 0 0,0-1-1 0 0,0 0-41 0 0,11-6 132 0 0,-1-1 0 0 0,0 0-1 0 0,0-1 1 0 0,-1-1 0 0 0,-1 1-1 0 0,0-2 1 0 0,0 1 0 0 0,-1-2 0 0 0,0 1-1 0 0,-1-1 1 0 0,-1 0 0 0 0,0-1-1 0 0,3-7-131 0 0,26-120-6925 0 0,-34 128 1020 0 0</inkml:trace>
  <inkml:trace contextRef="#ctx0" brushRef="#br0" timeOffset="18853.25">6005 4860 0 0 0,'0'0'439'0'0,"0"0"473"0"0,0 0-41 0 0,0 0-194 0 0,0 0-153 0 0,-7 32-170 0 0,-20 99-110 0 0,26-129-234 0 0,0 0 1 0 0,0 0 0 0 0,0 0-1 0 0,0 1 1 0 0,1-1-1 0 0,-1 0 1 0 0,1 0 0 0 0,-1 1-1 0 0,1-1 1 0 0,0 0-1 0 0,0 1 1 0 0,0-1 0 0 0,0 0-1 0 0,0 1 1 0 0,1-1-1 0 0,-1 0 1 0 0,1 0 0 0 0,-1 1-1 0 0,1-1 1 0 0,0 0 0 0 0,0 0-1 0 0,0 0 1 0 0,0 0-1 0 0,0 0 1 0 0,1 0 0 0 0,-1 1-11 0 0,4 1 43 0 0,-2 0-20 0 0,1-1-1 0 0,-1-1 1 0 0,1 1 0 0 0,0 0 0 0 0,0-1 0 0 0,0 0 0 0 0,0 1 0 0 0,0-2 0 0 0,0 1 0 0 0,1 0 0 0 0,-1-1 0 0 0,1 0-1 0 0,-1 0 1 0 0,1 0 0 0 0,-1-1 0 0 0,1 1 0 0 0,-1-1 0 0 0,1 0 0 0 0,0-1 0 0 0,-1 1 0 0 0,1-1 0 0 0,-1 0 0 0 0,1 0-1 0 0,-1 0 1 0 0,0 0 0 0 0,1-1 0 0 0,-1 0 0 0 0,0 0 0 0 0,0 0 0 0 0,0 0 0 0 0,0-1 0 0 0,0 0 0 0 0,-1 1 0 0 0,1-1-1 0 0,-1-1 1 0 0,0 1 0 0 0,0 0 0 0 0,0-1 0 0 0,0 0 0 0 0,0 1 0 0 0,-1-1 0 0 0,0 0 0 0 0,0 0 0 0 0,0-1 0 0 0,0 1 0 0 0,-1 0-1 0 0,1-1 1 0 0,-1 1 0 0 0,0-1 0 0 0,0-1-23 0 0,1-2-315 0 0,0-1-1 0 0,-1 1 1 0 0,1-1-1 0 0,-2 1 1 0 0,1-1-1 0 0,-1 1 1 0 0,0-1-1 0 0,-1 0 1 0 0,0 1-1 0 0,-1-1 0 0 0,1 1 1 0 0,-2 0-1 0 0,1 0 1 0 0,-1-1-1 0 0,0 1 1 0 0,-1 1-1 0 0,0-2 316 0 0,0 8 39 0 0,1 0-1 0 0,-1 0 1 0 0,1 1-1 0 0,0-1 1 0 0,-1 1-1 0 0,1 0 1 0 0,-1 0-1 0 0,1 0 1 0 0,-1 1-1 0 0,1-1 1 0 0,-1 1-1 0 0,1 0 1 0 0,0 0-1 0 0,-1 0 1 0 0,1 0-1 0 0,0 0 1 0 0,0 1 0 0 0,0-1-1 0 0,0 1 1 0 0,0 0-1 0 0,0 0 1 0 0,0 0-1 0 0,0 1 1 0 0,1-1-1 0 0,-1 0 1 0 0,1 1-1 0 0,0 0 1 0 0,0 0-1 0 0,0-1 1 0 0,0 1-1 0 0,0 0 1 0 0,0 3-39 0 0,-6 2-24 0 0,1 0 0 0 0,1 0 0 0 0,-1 1 0 0 0,2 0 0 0 0,-1 0 0 0 0,1 0 0 0 0,0 1 0 0 0,1 0 0 0 0,0 0 0 0 0,1 0 0 0 0,0 0 0 0 0,1 0 0 0 0,0 1 0 0 0,-1 8 24 0 0,4-18 55 0 0,0 0 1 0 0,1 1 0 0 0,-1-1 0 0 0,0 0 0 0 0,1 0 0 0 0,-1 0 0 0 0,1 0 0 0 0,-1-1 0 0 0,1 1 0 0 0,0 0 0 0 0,-1-1 0 0 0,1 1 0 0 0,0-1 0 0 0,-1 1 0 0 0,1-1-1 0 0,0 0 1 0 0,0 0 0 0 0,-1 1 0 0 0,1-1 0 0 0,0-1 0 0 0,0 1 0 0 0,-1 0 0 0 0,1 0 0 0 0,0-1 0 0 0,0 1 0 0 0,-1-1 0 0 0,1 1 0 0 0,-1-1 0 0 0,1 0-1 0 0,0 1 1 0 0,-1-1 0 0 0,1 0 0 0 0,0-1-56 0 0,14-5 161 0 0,-1-1 0 0 0,0 0 0 0 0,-1-1 0 0 0,0-1 0 0 0,0 0 0 0 0,-1-1 0 0 0,-1 0 0 0 0,0-1 0 0 0,0-1 0 0 0,-1 0 0 0 0,-1 0 0 0 0,0-1 0 0 0,0 0 0 0 0,-1-3-161 0 0,-6 10-293 0 0,-1-1 0 0 0,0 1 1 0 0,0-1-1 0 0,0 0 0 0 0,-1 0 0 0 0,0 0 0 0 0,-1 0 1 0 0,0 0-1 0 0,0 0 0 0 0,-1 0 0 0 0,0 0 0 0 0,0 0 1 0 0,-1 0-1 0 0,0 1 0 0 0,0-1 0 0 0,-2-2 293 0 0,3 8-15 0 0,0 0 0 0 0,-1 1 0 0 0,1-1 0 0 0,-1 0 0 0 0,1 1 0 0 0,-1-1 0 0 0,0 1 0 0 0,1 0 0 0 0,-1 0 0 0 0,0 0 0 0 0,0 0 0 0 0,0 0 0 0 0,0 0 0 0 0,0 0 0 0 0,0 0 0 0 0,0 1 0 0 0,0-1 0 0 0,0 1 0 0 0,-1-1 0 0 0,1 1 0 0 0,0 0 0 0 0,0 0 0 0 0,0 0 0 0 0,0 0 0 0 0,-1 1 0 0 0,1-1 0 0 0,0 0 0 0 0,0 1 1 0 0,0-1-2 0 0,0 1 1 0 0,0 0 0 0 0,0 0 0 0 0,0 0 0 0 0,-1 0 15 0 0,-59 47 542 0 0,53-36 168 0 0,4-8-412 0 0,0 1 0 0 0,1 0 0 0 0,0 0 0 0 0,0 1 0 0 0,1-1 0 0 0,-1 1 0 0 0,1 0 0 0 0,0-1 0 0 0,1 2 0 0 0,-1-1 0 0 0,1 0 0 0 0,1 0 0 0 0,-2 6-298 0 0,16-23 3791 0 0,97-191-5814 0 0,-185 264 271 0 0,-22 27 2864 0 0,78-53-1135 0 0,34-36 609 0 0,78-51 879 0 0,-86 47-1450 0 0,5-2 94 0 0,0 0 1 0 0,0-1 0 0 0,-1 0-1 0 0,0-1 1 0 0,-1 0-1 0 0,0-1 1 0 0,0 0-1 0 0,0-1 1 0 0,2-5-110 0 0,-11 15 44 0 0,0-1 0 0 0,-1 0 0 0 0,1 1 0 0 0,0-1 1 0 0,-1 0-1 0 0,1 0 0 0 0,0 1 0 0 0,-1-1 0 0 0,1 0 1 0 0,-1 0-1 0 0,0 0 0 0 0,1 0 0 0 0,-1 0 0 0 0,0 0 1 0 0,1 0-1 0 0,-1 1 0 0 0,0-1 0 0 0,0 0 0 0 0,0 0 1 0 0,0 0-1 0 0,0 0 0 0 0,0 0 0 0 0,0 0 0 0 0,0 0 1 0 0,0 0-1 0 0,-1 0 0 0 0,1 0 0 0 0,0 0 0 0 0,0 0 1 0 0,-1 0-1 0 0,1 0 0 0 0,-1 0 0 0 0,1 1 0 0 0,-1-1 1 0 0,1 0-1 0 0,-1 0 0 0 0,0 0 0 0 0,1 1 0 0 0,-1-1 1 0 0,0 0-1 0 0,1 1 0 0 0,-1-1 0 0 0,0 1 0 0 0,0-1 1 0 0,0 1-1 0 0,0-1 0 0 0,0 1 0 0 0,1-1 0 0 0,-1 1 1 0 0,0 0-1 0 0,0-1 0 0 0,0 1 0 0 0,0 0 0 0 0,0 0 1 0 0,0 0-1 0 0,0 0-44 0 0,-13 3 55 0 0,1 1 1 0 0,0 0-1 0 0,1 1 1 0 0,-1 1-1 0 0,1 0 1 0 0,0 0-1 0 0,0 1 1 0 0,1 1-1 0 0,0 0 0 0 0,0 0 1 0 0,1 1-1 0 0,0 1 1 0 0,0 0-1 0 0,1 0 1 0 0,1 1-1 0 0,0 0 1 0 0,-2 3-56 0 0,-3 2 109 0 0,4-7-114 0 0,1-1-1 0 0,0 1 0 0 0,1 1 0 0 0,0-1 0 0 0,0 2 0 0 0,1-1 0 0 0,0 0 0 0 0,1 1 0 0 0,0 0 0 0 0,1 0 0 0 0,0 1 0 0 0,1-1 0 0 0,0 1 0 0 0,1 0 0 0 0,0 0 0 0 0,1 0 0 0 0,0 2 6 0 0,4-11-29 0 0,-1 1 1 0 0,1-1 0 0 0,-1 1-1 0 0,1-1 1 0 0,0 0 0 0 0,0 0 0 0 0,1 0-1 0 0,-1-1 1 0 0,1 1 0 0 0,-1-1-1 0 0,1 0 1 0 0,0 0 0 0 0,0 0-1 0 0,0 0 1 0 0,0-1 0 0 0,0 1 0 0 0,0-1-1 0 0,0 0 1 0 0,1 0 0 0 0,-1-1-1 0 0,0 1 1 0 0,0-1 0 0 0,1 0-1 0 0,-1 0 1 0 0,0-1 0 0 0,1 1-1 0 0,-1-1 1 0 0,0 0 0 0 0,1 0 28 0 0,4 1-19 0 0,183-4 559 0 0,-191 5-494 0 0,0 0 0 0 0,-1-1 0 0 0,1 1 0 0 0,0 0 0 0 0,0 0 0 0 0,-1 0 1 0 0,1 0-1 0 0,-1 0 0 0 0,1 0 0 0 0,-1 0 0 0 0,1 0 0 0 0,-1 0 0 0 0,1 0 1 0 0,-1 0-1 0 0,0 0 0 0 0,0 0 0 0 0,1 0 0 0 0,-1 0 0 0 0,0 0 0 0 0,0 1 1 0 0,0-1-1 0 0,0 0 0 0 0,0 0 0 0 0,-1 0 0 0 0,1 0 0 0 0,0 0 0 0 0,0 0 1 0 0,-1 0-1 0 0,1 0 0 0 0,-1 0 0 0 0,1 0 0 0 0,-1 0 0 0 0,1 0 1 0 0,-1 0-1 0 0,0 0 0 0 0,1 0 0 0 0,-1 0 0 0 0,0 0 0 0 0,0 0 0 0 0,0 0-46 0 0,-168 153 3172 0 0,157-146-2993 0 0,0 3-112 0 0,-1 0 0 0 0,0-2 0 0 0,0 0 0 0 0,-2 0 0 0 0,1-1 0 0 0,-1-1 0 0 0,0 0 0 0 0,0-1 0 0 0,0-1 0 0 0,-1 0 0 0 0,0-1 0 0 0,-10 0-67 0 0,-19-2-529 0 0,37 0 441 0 0,-1 0 1 0 0,0-1-1 0 0,1 0 1 0 0,-1-1-1 0 0,0 0 1 0 0,0 0-1 0 0,0-1 1 0 0,0 0-1 0 0,1-1 0 0 0,-1 0 1 0 0,1 0-1 0 0,-1-1 1 0 0,1 0-1 0 0,0 0 1 0 0,0-1-1 0 0,0 0 1 0 0,0 0-1 0 0,1-1 1 0 0,0 0-1 0 0,0-1 0 0 0,-2-1 88 0 0,7-55-264 0 0,2 61 255 0 0,0 0-1 0 0,0 0 0 0 0,0 1 0 0 0,1-1 0 0 0,-2 0 0 0 0,1 1 1 0 0,0-1-1 0 0,0 0 0 0 0,0 0 0 0 0,0 1 0 0 0,0-1 1 0 0,0 0-1 0 0,-1 1 0 0 0,1-1 0 0 0,0 0 0 0 0,-1 1 1 0 0,1-1-1 0 0,0 0 0 0 0,-1 1 0 0 0,1-1 0 0 0,-1 1 1 0 0,1-1-1 0 0,-1 1 0 0 0,1-1 0 0 0,-1 1 0 0 0,1-1 0 0 0,-1 1 1 0 0,0-1-1 0 0,1 1 0 0 0,-1 0 0 0 0,0-1 0 0 0,1 1 1 0 0,-1 0-1 0 0,0 0 0 0 0,1 0 0 0 0,-1-1 0 0 0,0 1 1 0 0,0 0-1 0 0,1 0 0 0 0,-1 0 0 0 0,0 0 0 0 0,1 0 1 0 0,-1 0-1 0 0,0 0 0 0 0,0 0 0 0 0,1 1 0 0 0,-1-1 0 0 0,0 0 1 0 0,1 0-1 0 0,-2 1 10 0 0,-8-1-3 0 0,9 0 55 0 0,1 0-9 0 0,0 0-26 0 0,38 11-829 0 0,188-3 1777 0 0,-163-22-507 0 0,-62 13-24 0 0,-30 2 504 0 0,-109 46-1577 0 0,54-13-99 0 0,61-23-244 0 0,-1-1 0 0 0,0-1 0 0 0,-1-1-1 0 0,0-1 1 0 0,0-2 0 0 0,-1 0 0 0 0,1-2 0 0 0,-10 0 982 0 0,33-2 57 0 0,0-1-1 0 0,0 0 1 0 0,1 0 0 0 0,-1 0 0 0 0,0-1-1 0 0,0 1 1 0 0,1 0 0 0 0,-1-1-1 0 0,0 1 1 0 0,1-1 0 0 0,-1 1-1 0 0,0-1 1 0 0,1 0 0 0 0,-1 0 0 0 0,1 1-1 0 0,-1-1 1 0 0,1 0 0 0 0,0-1-1 0 0,-1 1 1 0 0,1 0 0 0 0,0 0-1 0 0,0-1 1 0 0,0 1 0 0 0,0 0-1 0 0,0-1 1 0 0,0 1 0 0 0,0-1 0 0 0,0 1-1 0 0,0-1 1 0 0,1 0 0 0 0,-1 1-1 0 0,1-1 1 0 0,-1 0 0 0 0,1 1-1 0 0,0-1 1 0 0,-1 0 0 0 0,1 1 0 0 0,0-1-1 0 0,0 0 1 0 0,0 0 0 0 0,1 1-1 0 0,-1-1 1 0 0,0 0 0 0 0,1 0-1 0 0,-1 1 1 0 0,1-1 0 0 0,-1 0-57 0 0,31-78 1944 0 0,33-56-166 0 0,-60 120-1806 0 0,0 1 0 0 0,1 0 0 0 0,1 1 0 0 0,0-1 1 0 0,1 1-1 0 0,1 0 0 0 0,0 1 0 0 0,1 0 0 0 0,1 0 1 0 0,-1 1-1 0 0,2 0 0 0 0,0 0 0 0 0,0 1 0 0 0,3 0 28 0 0,45-62 167 0 0,-30 28-263 0 0,-11 20-1500 0 0,-5 6-4414 0 0,-6 8-519 0 0</inkml:trace>
  <inkml:trace contextRef="#ctx0" brushRef="#br0" timeOffset="24793.866">5667 5343 0 0 0,'0'0'448'0'0,"0"0"422"0"0,0 0 116 0 0,0 0-29 0 0,0 0-48 0 0,0 0-93 0 0,0 0-10 0 0,0 0 27 0 0,0 0 12 0 0,-6 3 16 0 0,-32 19 838 0 0,-13-16 4303 0 0,-25-18-3737 0 0,66 9-1861 0 0,-12-13 1811 0 0,22 16-1993 0 0,-10-26 1333 0 0,-16 7-818 0 0,-10-6-507 0 0,21 21-200 0 0,-13-7 86 0 0,-2-8 19 0 0,17-58-147 0 0,29-15-76 0 0,17 1-23 0 0,-29 82 83 0 0,-8 14-33 0 0,-8 17-28 0 0,-18 128 122 0 0,16-25 40 0 0,14-120-62 0 0,0-1 0 0 0,0 1 0 0 0,1 0 0 0 0,0-1 0 0 0,0 1 0 0 0,0 0-1 0 0,0-1 1 0 0,1 1 0 0 0,0-1 0 0 0,0 0 0 0 0,0 0 0 0 0,1 0 0 0 0,-1 0 0 0 0,1 0-1 0 0,0 0 1 0 0,0 0 0 0 0,0-1 0 0 0,0 0 0 0 0,1 0 0 0 0,3 3-11 0 0,57 49 355 0 0,0-36 259 0 0,-42-12-436 0 0,44 8 58 0 0,-43-14-108 0 0,63-10 134 0 0,-10-27 60 0 0,-50 18-429 0 0,11-12 175 0 0,26-22 8 0 0,10-21 10 0 0,-3-9-110 0 0,-36 38 112 0 0,13-117-82 0 0,-46 151-9 0 0,1 0 0 0 0,-1 1-1 0 0,0-1 1 0 0,-1 0 0 0 0,0 0 0 0 0,-1 0-1 0 0,0 0 1 0 0,0 1 0 0 0,-1-1-1 0 0,-1 0 1 0 0,1 1 0 0 0,-1-1 0 0 0,-1 0 3 0 0,-45-112-46 0 0,18 64 93 0 0,-8-1-74 0 0,-15-4 54 0 0,-23 26-48 0 0,34 26 13 0 0,3 4-4 0 0,-53 11-35 0 0,20 3 92 0 0,8 13-71 0 0,-23 44-8 0 0,41-22 9 0 0,5 1 64 0 0,35-36-40 0 0,1 0 0 0 0,0 1 0 0 0,1 0 0 0 0,0 0 0 0 0,0 0 1 0 0,1 1-1 0 0,0 0 0 0 0,1 0 0 0 0,-1 0 0 0 0,2 0 1 0 0,-1 0-1 0 0,1 1 0 0 0,1-1 0 0 0,0 1 0 0 0,0-1 0 0 0,1 1 1 0 0,0-1-1 0 0,1 5 1 0 0,-15 88 100 0 0,8-80-63 0 0,1 0 1 0 0,1 0-1 0 0,1 1 1 0 0,0-1-1 0 0,2 1 1 0 0,1-1-1 0 0,0 1 1 0 0,4 18-38 0 0,36 70 145 0 0,-35-103-123 0 0,0 0-1 0 0,1 0 1 0 0,-1 0 0 0 0,2-1-1 0 0,-1 0 1 0 0,1 0-1 0 0,0 0 1 0 0,0-1-1 0 0,1 0 1 0 0,0-1-1 0 0,0 0 1 0 0,0 0-1 0 0,1 0 1 0 0,-1-1 0 0 0,1 0-1 0 0,0-1 1 0 0,0 0-1 0 0,1-1 1 0 0,3 1-22 0 0,76 23 262 0 0,30-5 0 0 0,-37-14-74 0 0,-47-3-169 0 0,13-3 111 0 0,2-13-47 0 0,-6 5-35 0 0,-4 0-5 0 0,-2 3-2 0 0,78-28 218 0 0,-60-20 138 0 0,-33 26-266 0 0,-4-11-23 0 0,-2-45 80 0 0,34-75-191 0 0,-34 113-82 0 0,-17 43 101 0 0,0 1 0 0 0,0 0-11 0 0,0 0-11 0 0,2-26 26 0 0,9-54 34 0 0,-11 80-62 0 0,0 0-5 0 0,0 0-14 0 0,0 0 29 0 0,0 0 14 0 0,0 0 5 0 0,0 0-9 0 0,0 0-15 0 0,0 0 18 0 0,0 0-27 0 0,0 0 0 0 0,0 0-4 0 0,0 0-5 0 0,0 0 3 0 0,0 0-6 0 0,0 0-25 0 0,0 19-303 0 0,-3 21 392 0 0,-2 0 0 0 0,-2-1 0 0 0,-1 0 1 0 0,-2 0-1 0 0,-4 5-40 0 0,13-39 3 0 0,-2 7 7 0 0,-1 0 1 0 0,0-1-1 0 0,0 1 1 0 0,-2-1-1 0 0,1 0 1 0 0,-1-1-1 0 0,-1 1 0 0 0,0-1 1 0 0,0 0-1 0 0,-1-1 1 0 0,0 0-1 0 0,-8 7-10 0 0,-53 45 42 0 0,5-9-69 0 0,21-30 50 0 0,-6-11 23 0 0,-32-4-51 0 0,14 15-30 0 0,-75-11 53 0 0,57-10 12 0 0,37-19 69 0 0,21-12-283 0 0,9-29-539 0 0,17 56 474 0 0,0-44-1591 0 0,4 16-6716 0 0,1 20-3568 0 0</inkml:trace>
  <inkml:trace contextRef="#ctx0" brushRef="#br0" timeOffset="30498.971">2631 1793 0 0 0,'0'0'559'0'0,"0"0"20"0"0,0 0-15 0 0,0 0 21 0 0,0 0 39 0 0,10-7 39 0 0,78-64 2706 0 0,83-73 3042 0 0,94-59-2671 0 0,22-17-1989 0 0,536-456 721 0 0,-612 492-1747 0 0,-180 147-162 0 0,-32 55-1292 0 0,-2 8-7168 0 0,3-23-1 0 0</inkml:trace>
  <inkml:trace contextRef="#ctx0" brushRef="#br0" timeOffset="32109.388">6401 4374 1912 0 0,'0'0'841'0'0,"0"0"-177"0"0,0 0 65 0 0,0 0 257 0 0,0 0 234 0 0,0 0 102 0 0,0 0-10 0 0,0 0-117 0 0,0 0-132 0 0,0 0-128 0 0,0 0-97 0 0,0 0-65 0 0,0 0-63 0 0,31-34-13 0 0,97-107-32 0 0,-47 59 589 0 0,316-284 2996 0 0,-200 179-1590 0 0,173-126-2660 0 0,-175 167 665 0 0,-176 127-1707 0 0,-19 19-385 0 0,-2 0-7754 0 0,2 0-2356 0 0</inkml:trace>
  <inkml:trace contextRef="#ctx0" brushRef="#br0" timeOffset="33526.884">3870 129 2577 0 0,'0'0'3036'0'0,"0"0"-1858"0"0,0 0-813 0 0,0 0-221 0 0,0 0 52 0 0,0 0 242 0 0,0 0 243 0 0,0 0 118 0 0,0 0-32 0 0,0 0-35 0 0,0 0-19 0 0,0 0-22 0 0,0 0 13 0 0,5 0-90 0 0,2 1-368 0 0,-1 1 0 0 0,1-1 0 0 0,-1 1 0 0 0,0 0 0 0 0,0 1 0 0 0,0 0 0 0 0,0 0 0 0 0,0 0 0 0 0,0 0 0 0 0,-1 1 0 0 0,1 0 0 0 0,-1 0 0 0 0,0 1-246 0 0,175 113 3033 0 0,104 122-781 0 0,-216-185-1808 0 0,-2 3 0 0 0,-3 2 0 0 0,42 54-444 0 0,171 177 1003 0 0,-29-37-237 0 0,207 225 339 0 0,-240-214-470 0 0,-47-89-259 0 0,49 27 24 0 0,112 55-64 0 0,-275-214-298 0 0,22 18 139 0 0,-3 4-1 0 0,61 71-176 0 0,162 217 328 0 0,-97-123-109 0 0,55 34 102 0 0,-185-213-281 0 0,-65-48-37 0 0,-1-1 21 0 0,-2-3 4 0 0,0 0 8 0 0,0 0-4 0 0,0 0-3 0 0,0 0 14 0 0,0 0-10 0 0,0 0-27 0 0,-26-4-769 0 0,-28-11-4785 0 0,31-1-1341 0 0,9 3-2352 0 0,8 6 2078 0 0</inkml:trace>
  <inkml:trace contextRef="#ctx0" brushRef="#br0" timeOffset="33881.948">7390 3064 7938 0 0,'0'0'1793'0'0,"0"0"-100"0"0,0 0-58 0 0,0 0 16 0 0,0 0-42 0 0,0 0-163 0 0,0 0-248 0 0,0 0-219 0 0,0 0-215 0 0,0 0-165 0 0,0 0-122 0 0,0 0-77 0 0,0 0-4 0 0,-13 15 31 0 0,-37 51 41 0 0,47-62-395 0 0,1 1 0 0 0,-1-1 0 0 0,1 1 1 0 0,0-1-1 0 0,1 1 0 0 0,-1 0 0 0 0,1-1 0 0 0,0 1 0 0 0,0 0 0 0 0,1 0 1 0 0,-1 0-1 0 0,1 0 0 0 0,0 0 0 0 0,0 0 0 0 0,1 0 0 0 0,0 0-73 0 0,0 12 234 0 0,-1 44 366 0 0,3 22-256 0 0,-4 1-1 0 0,-3 0 1 0 0,-4-1 0 0 0,-4 0-1 0 0,-3-1 1 0 0,-11 25-344 0 0,-38 62-18 0 0,33-99-409 0 0,30-69 368 0 0,1-1 0 0 0,0 1-1 0 0,0 0 1 0 0,0-1 0 0 0,0 1 0 0 0,0-1 0 0 0,0 1 0 0 0,0 0 0 0 0,0-1 0 0 0,0 1 0 0 0,0-1 0 0 0,1 1 0 0 0,-1 0-1 0 0,0-1 1 0 0,0 1 0 0 0,1-1 0 0 0,-1 1 0 0 0,0 0 0 0 0,1-1 0 0 0,-1 1 0 0 0,0-1 0 0 0,1 1 0 0 0,-1-1-1 0 0,1 0 1 0 0,-1 1 0 0 0,0-1 0 0 0,1 1 0 0 0,-1-1 0 0 0,1 0 0 0 0,0 1 0 0 0,-1-1 0 0 0,1 0 0 0 0,-1 0 0 0 0,1 1-1 0 0,-1-1 1 0 0,1 0 0 0 0,0 0 0 0 0,-1 0 0 0 0,1 0 0 0 0,0 0 0 0 0,-1 0 0 0 0,1 0 0 0 0,-1 0 0 0 0,1 0-1 0 0,0 0 1 0 0,-1 0 0 0 0,1 0 0 0 0,-1 0 0 0 0,1 0 0 0 0,0-1 0 0 0,-1 1 0 0 0,1 0 0 0 0,-1 0 0 0 0,1-1 0 0 0,-1 1-1 0 0,1 0 1 0 0,0-1 59 0 0,33-17-5092 0 0,-23 8-1020 0 0,0 5-5193 0 0</inkml:trace>
  <inkml:trace contextRef="#ctx0" brushRef="#br0" timeOffset="34975.74">4419 129 0 0 0,'0'0'613'0'0,"0"0"180"0"0,0 0 175 0 0,0 0 131 0 0,0 0 76 0 0,0 0-36 0 0,0 0-93 0 0,0 0-136 0 0,0 0-153 0 0,0 0-116 0 0,-6-15-48 0 0,-17-48-3 0 0,26 20 2796 0 0,2 36-1447 0 0,-17 54 6363 0 0,12 37-8024 0 0,1-43 521 0 0,-6 56-156 0 0,-4 0 0 0 0,-5 0 0 0 0,-13 39-643 0 0,-21 158 424 0 0,42-250-235 0 0,5-39-4447 0 0,1-5-4586 0 0,0 0-3071 0 0</inkml:trace>
  <inkml:trace contextRef="#ctx0" brushRef="#br0" timeOffset="40964.841">5453 593 1880 0 0,'0'0'1710'0'0,"0"0"-296"0"0,0 0-31 0 0,0 0 165 0 0,0 0 150 0 0,0 0-2 0 0,0 0-137 0 0,0 0-195 0 0,0 0-175 0 0,0 0-117 0 0,0 0-83 0 0,-2-11-108 0 0,-1-3-490 0 0,-2-9-110 0 0,4-3 3734 0 0,44 19-2573 0 0,-12 7-1193 0 0,-8-2-106 0 0,0 1 0 0 0,1 1 0 0 0,-1 1-1 0 0,-1 1 1 0 0,1 1 0 0 0,0 1 0 0 0,0 1 0 0 0,-1 1 0 0 0,0 1-1 0 0,-1 1 1 0 0,1 1 0 0 0,7 5-143 0 0,-26-12 14 0 0,1 1 0 0 0,0 0 1 0 0,0-1-1 0 0,-1 1 0 0 0,0 1 0 0 0,1-1 0 0 0,-1 0 0 0 0,0 1 1 0 0,-1 0-1 0 0,1 0 0 0 0,-1 0 0 0 0,1 0 0 0 0,-1 0 0 0 0,-1 0 1 0 0,1 0-1 0 0,0 1 0 0 0,-1-1 0 0 0,0 1 0 0 0,0-1 1 0 0,0 1-1 0 0,-1-1 0 0 0,0 1 0 0 0,1-1 0 0 0,-2 1 0 0 0,1 0 1 0 0,0-1-1 0 0,-2 5-14 0 0,-3-4 30 0 0,0 0 1 0 0,0 0 0 0 0,-1 0-1 0 0,0-1 1 0 0,0 0 0 0 0,0 0-1 0 0,0-1 1 0 0,-1 1 0 0 0,1-1-1 0 0,-1-1 1 0 0,0 1 0 0 0,0-1-1 0 0,0-1 1 0 0,0 1 0 0 0,0-1-1 0 0,0 0 1 0 0,-1-1-31 0 0,7 1 2 0 0,-260 54 98 0 0,251-53-104 0 0,0 1 1 0 0,0 1 0 0 0,0-1-1 0 0,1 1 1 0 0,0 1 0 0 0,-1 0 0 0 0,2 0-1 0 0,-1 1 1 0 0,1 0 0 0 0,0 1 0 0 0,-6 5 3 0 0,12-8 6 0 0,1 0 1 0 0,-1 1 0 0 0,1-1 0 0 0,0 1 0 0 0,0-1 0 0 0,0 1 0 0 0,0-1 0 0 0,1 1-1 0 0,0 0 1 0 0,0-1 0 0 0,0 1 0 0 0,0 0 0 0 0,1-1 0 0 0,0 1 0 0 0,0-1 0 0 0,0 1 0 0 0,1-1-1 0 0,-1 1 1 0 0,1-1 0 0 0,0 0 0 0 0,0 0 0 0 0,1 0 0 0 0,-1 0 0 0 0,1 0 0 0 0,0 1-7 0 0,69 72 702 0 0,33-34 491 0 0,-53-42-957 0 0,-52-1-260 0 0,0 0-20 0 0,0 0-39 0 0,0 0-50 0 0,0 0-61 0 0,0 0-128 0 0,0 0-175 0 0,8 6-7630 0 0,-6-5 3645 0 0,3 3-8183 0 0</inkml:trace>
  <inkml:trace contextRef="#ctx0" brushRef="#br0" timeOffset="41996.181">5845 1315 2369 0 0,'0'0'4259'0'0,"0"0"-2116"0"0,0 0-657 0 0,0 0 193 0 0,0 0 280 0 0,0 0 87 0 0,0 0-247 0 0,0 0-426 0 0,0 0-350 0 0,0 0-215 0 0,0 0-90 0 0,0 0-41 0 0,0 0-16 0 0,-2 1-33 0 0,-5 7-44 0 0,5-6-25 0 0,2-2-47 0 0,18-11 1838 0 0,-2 1-2281 0 0,1 1 0 0 0,0 0 0 0 0,1 1 1 0 0,0 1-1 0 0,0 1 0 0 0,1 1 0 0 0,-1 0 0 0 0,1 1 1 0 0,0 1-1 0 0,1 1 0 0 0,-1 1 0 0 0,2 0-69 0 0,113 1 68 0 0,-133 0-64 0 0,0 0-1 0 0,1 0 0 0 0,-1 1 1 0 0,0-1-1 0 0,1 0 0 0 0,-1 1 1 0 0,0-1-1 0 0,1 0 0 0 0,-1 1 1 0 0,0-1-1 0 0,0 1 0 0 0,0 0 1 0 0,1-1-1 0 0,-1 1 0 0 0,0 0 0 0 0,0 0 1 0 0,0 0-1 0 0,0 0 0 0 0,0 0 1 0 0,0 0-1 0 0,0 0 0 0 0,-1 0 1 0 0,1 0-1 0 0,0 0 0 0 0,-1 1 1 0 0,1-1-1 0 0,0 0 0 0 0,-1 0 1 0 0,0 1-1 0 0,1-1 0 0 0,-1 0 0 0 0,0 1 1 0 0,0-1-1 0 0,1 0 0 0 0,-1 1 1 0 0,0-1-1 0 0,0 0 0 0 0,0 1 1 0 0,-1-1-1 0 0,1 1 0 0 0,0-1 1 0 0,-1 0-1 0 0,1 1 0 0 0,0-1 1 0 0,-1 0-1 0 0,1 0 0 0 0,-1 1 1 0 0,0-1-1 0 0,1 0 0 0 0,-2 1-3 0 0,-41 57 252 0 0,-67 52-39 0 0,90-78-203 0 0,47-33-74 0 0,108-33 136 0 0,25-7 37 0 0,-123 39-145 0 0,-35 27 39 0 0,-3-14 27 0 0,-1-1 1 0 0,-1 0-1 0 0,0 0 1 0 0,0 0 0 0 0,-1-1-1 0 0,0 1 1 0 0,-1-1 0 0 0,0 0-1 0 0,-1 0 1 0 0,0 0 0 0 0,0-1-31 0 0,-18 34 133 0 0,17-32-69 0 0,0 0 0 0 0,-1-1 0 0 0,0 0-1 0 0,0-1 1 0 0,-1 0 0 0 0,-1 0-1 0 0,1-1 1 0 0,-1 0 0 0 0,-5 2-64 0 0,-15 2 53 0 0,30-9-1140 0 0,34-24-1939 0 0,-31 17 2407 0 0,1 1-496 0 0,-1-1-3364 0 0,1 0-7466 0 0</inkml:trace>
  <inkml:trace contextRef="#ctx0" brushRef="#br0" timeOffset="45272.636">2164 2209 808 0 0,'0'0'1047'0'0,"0"0"-285"0"0,0 0 14 0 0,0 0 300 0 0,0 0 374 0 0,0 0 257 0 0,0 0 53 0 0,0 0-128 0 0,0 0-226 0 0,0 0-240 0 0,0 0-184 0 0,-1 0-411 0 0,-2 0 6915 0 0,-10 214-3557 0 0,13-155-3908 0 0,42-18-3458 0 0,-31-28-2856 0 0,-7-8-1946 0 0</inkml:trace>
  <inkml:trace contextRef="#ctx0" brushRef="#br0" timeOffset="45680.534">2210 3005 3481 0 0,'0'0'931'0'0,"0"0"-89"0"0,0 0 268 0 0,0 0 330 0 0,0 0 194 0 0,0 0-26 0 0,0 0-227 0 0,0 0-281 0 0,0 0-247 0 0,0 0-144 0 0,0 0-68 0 0,0 0-9 0 0,0 0 28 0 0,0 22 4672 0 0,15 150-1299 0 0,6-50-3485 0 0,-17-81-236 0 0,0-3-3666 0 0,-2-14-7558 0 0,-2-20-253 0 0</inkml:trace>
  <inkml:trace contextRef="#ctx0" brushRef="#br0" timeOffset="45996.942">2268 3984 3009 0 0,'0'0'1152'0'0,"0"0"-199"0"0,0 0 102 0 0,0 0 302 0 0,0 0 284 0 0,0 0 124 0 0,0 0-93 0 0,0 0-273 0 0,0 0-251 0 0,0 0-206 0 0,0 0-129 0 0,0 0-34 0 0,-2 21-23 0 0,-11 98 1565 0 0,-1-53 1504 0 0,14-58-3727 0 0,-2 2-188 0 0,1-1-1 0 0,0 1 0 0 0,1-1 0 0 0,0 1 1 0 0,1-1-1 0 0,0 1 0 0 0,0-1 1 0 0,1 0-1 0 0,0 1 0 0 0,1-1 1 0 0,1 4 90 0 0,6 17-4238 0 0,-8-19-3356 0 0,0-4-3886 0 0</inkml:trace>
  <inkml:trace contextRef="#ctx0" brushRef="#br0" timeOffset="46337.573">2187 5188 11266 0 0,'0'0'1326'0'0,"0"0"-555"0"0,0 0-228 0 0,0 0 115 0 0,0 0 131 0 0,0 0-9 0 0,0 0-124 0 0,0 0-171 0 0,-4 31-161 0 0,-16 97-144 0 0,15-4 181 0 0,2-49 396 0 0,1-37-2489 0 0,1 1-7536 0 0,1-32 1372 0 0</inkml:trace>
  <inkml:trace contextRef="#ctx0" brushRef="#br0" timeOffset="56864.227">3104 4676 1096 0 0,'0'0'1212'0'0,"0"0"95"0"0,0 0 235 0 0,0 0 208 0 0,0 0 85 0 0,0 0-95 0 0,0 0-183 0 0,0 0-210 0 0,0 0-191 0 0,0 0-140 0 0,0 0-117 0 0,0-3 5237 0 0,2-13-5625 0 0,16-2-294 0 0,0 1 0 0 0,0 0 1 0 0,2 1-1 0 0,0 1 1 0 0,0 1-1 0 0,2 1 0 0 0,0 1 1 0 0,0 1-1 0 0,1 1 0 0 0,0 1 1 0 0,1 1-1 0 0,4-1-217 0 0,-27 9 0 0 0,0-1 0 0 0,0 0 0 0 0,0 1 0 0 0,0-1 0 0 0,0 1 0 0 0,0-1 0 0 0,0 1 0 0 0,0-1 0 0 0,0 1 0 0 0,0 0 0 0 0,0-1 0 0 0,0 1 0 0 0,1 0 0 0 0,-1 0-1 0 0,0 0 1 0 0,0 0 0 0 0,0 0 0 0 0,0 0 0 0 0,1 0 0 0 0,-1 1 0 0 0,0-1 0 0 0,0 0 0 0 0,0 1 0 0 0,0-1 0 0 0,0 1 0 0 0,0-1 0 0 0,0 1 0 0 0,0-1 0 0 0,0 1 0 0 0,0 0 0 0 0,0-1 0 0 0,0 1 0 0 0,0 0 0 0 0,0 0 0 0 0,0 0-1 0 0,-1-1 1 0 0,1 1 0 0 0,0 0 0 0 0,-1 0 0 0 0,1 0 0 0 0,-1 0 0 0 0,1 1 0 0 0,-1-1 0 0 0,1 0 0 0 0,-1 0 0 0 0,0 0 0 0 0,0 0 0 0 0,1 0 0 0 0,-1 0 0 0 0,0 1 0 0 0,0-1 0 0 0,0 0 0 0 0,0 0 0 0 0,0 0 0 0 0,0 0 0 0 0,-1 1-1 0 0,1-1 1 0 0,-1 1 0 0 0,0 8 9 0 0,-1 1 0 0 0,0-1 0 0 0,-1 0 0 0 0,0 0 0 0 0,-1 0-1 0 0,0 0 1 0 0,-1 0 0 0 0,0-1 0 0 0,0 0 0 0 0,-1 0-1 0 0,0 0 1 0 0,0-1 0 0 0,-1 0 0 0 0,-1 0 0 0 0,-4 4-9 0 0,-38 52 21 0 0,38-42-14 0 0,42-18-29 0 0,33 0 94 0 0,-55-5-70 0 0,0 1 0 0 0,0-1-1 0 0,0 1 1 0 0,0 1 0 0 0,0 0-1 0 0,0 0 1 0 0,0 0 0 0 0,0 1-1 0 0,0 0 1 0 0,-1 1 0 0 0,1 0-1 0 0,0 0 1 0 0,-1 1 0 0 0,0-1-1 0 0,0 2 1 0 0,0-1 0 0 0,-1 1-1 0 0,1 0 1 0 0,-1 0 0 0 0,2 3-2 0 0,-5-2 7 0 0,-1-1 0 0 0,-1 0 0 0 0,1 1 1 0 0,-1 0-1 0 0,0 0 0 0 0,0-1 1 0 0,0 1-1 0 0,-1 0 0 0 0,0 0 1 0 0,0 0-1 0 0,0-1 0 0 0,-1 1 0 0 0,0 0 1 0 0,0 0-1 0 0,-1-1 0 0 0,1 1 1 0 0,-1-1-1 0 0,0 1 0 0 0,-2 1-7 0 0,-8 11 31 0 0,-1 0 0 0 0,-1-1 0 0 0,0 0 0 0 0,-1-1-1 0 0,-1-1 1 0 0,-1 0 0 0 0,0-1 0 0 0,-6 3-31 0 0,-53 30-359 0 0,80-51-4329 0 0,22-20 101 0 0,-12 13-874 0 0,-4 3-5223 0 0</inkml:trace>
  <inkml:trace contextRef="#ctx0" brushRef="#br0" timeOffset="60772.738">3811 4614 1576 0 0,'0'0'2031'0'0,"0"0"-488"0"0,0 0 16 0 0,0 0 152 0 0,0 0 77 0 0,0 0-19 0 0,0 0-238 0 0,0 0-265 0 0,0 0-202 0 0,0 0-197 0 0,0 0-124 0 0,1-2 266 0 0,0-2-971 0 0,-2 3 3929 0 0,-7 9-3910 0 0,1 0 0 0 0,0 1 0 0 0,0-1 0 0 0,1 2 0 0 0,0-1 0 0 0,1 1-1 0 0,0-1 1 0 0,1 1 0 0 0,-2 4-57 0 0,-1 1 8 0 0,-1 1-1 0 0,2-1 0 0 0,0 2 1 0 0,1-1-1 0 0,1 0 0 0 0,1 1 1 0 0,0 0-1 0 0,1 0 0 0 0,0 0 1 0 0,2 14-8 0 0,2-25 17 0 0,1-1 1 0 0,0 1-1 0 0,0-1 1 0 0,0 0-1 0 0,0 0 1 0 0,1-1 0 0 0,0 1-1 0 0,0-1 1 0 0,0 0-1 0 0,1 0 1 0 0,-1 0 0 0 0,1 0-1 0 0,0-1 1 0 0,0 0-1 0 0,0 0 1 0 0,1 0-1 0 0,-1-1 1 0 0,1 1 0 0 0,-1-1-1 0 0,1-1 1 0 0,0 1-1 0 0,0-1 1 0 0,0 0-1 0 0,-1 0 1 0 0,1-1 0 0 0,0 0-1 0 0,0 0 1 0 0,2 0-18 0 0,3 1 142 0 0,0 0-1 0 0,0-1 1 0 0,1 0 0 0 0,-1-1 0 0 0,0 0 0 0 0,0-1-1 0 0,0 0 1 0 0,-1-1 0 0 0,1 0 0 0 0,-1 0 0 0 0,1-1-1 0 0,-1-1 1 0 0,0 0 0 0 0,0 0 0 0 0,-1-1 0 0 0,0 0-1 0 0,0-1 1 0 0,0 0 0 0 0,-1 0 0 0 0,0-1 0 0 0,0 0-142 0 0,-3 2 52 0 0,0 0 0 0 0,-1 0 0 0 0,0 0 0 0 0,0 0 0 0 0,-1-1 1 0 0,0 0-1 0 0,0 1 0 0 0,0-1 0 0 0,-1 0 0 0 0,0-1 0 0 0,0 1 0 0 0,-1 0 1 0 0,0 0-1 0 0,0-1 0 0 0,-1 1 0 0 0,0-1 0 0 0,0 1 0 0 0,-1 0 0 0 0,0-1 1 0 0,0 1-1 0 0,-1 0 0 0 0,0 0 0 0 0,0 0 0 0 0,0 0 0 0 0,-1 0 1 0 0,0 0-1 0 0,-1 1 0 0 0,1-1 0 0 0,-4-3-52 0 0,-3 0-91 0 0,-1 1 0 0 0,0 1 0 0 0,-1-1 0 0 0,0 2-1 0 0,0 0 1 0 0,-1 0 0 0 0,0 1 0 0 0,0 1 0 0 0,0 0 0 0 0,-1 1 0 0 0,0 0 0 0 0,1 1 0 0 0,-1 1-1 0 0,0 0 1 0 0,-1 0 0 0 0,1 2 0 0 0,0 0 0 0 0,0 1 0 0 0,-13 1 91 0 0,-43 40-4606 0 0,54-28 70 0 0,2-5-5451 0 0</inkml:trace>
  <inkml:trace contextRef="#ctx0" brushRef="#br0" timeOffset="61232.466">4076 4418 6169 0 0,'0'0'2063'0'0,"0"0"-280"0"0,0 0-161 0 0,0 0-152 0 0,0 0-273 0 0,0 0-346 0 0,0 0-352 0 0,0 0-228 0 0,0 0-94 0 0,0 0-1 0 0,0 0 10 0 0,0 0-9 0 0,0 0 15 0 0,-1 16-8 0 0,-4 50-21 0 0,5-63-131 0 0,0-1-1 0 0,0 0 1 0 0,0 1 0 0 0,1-1 0 0 0,-1 1 0 0 0,1-1 0 0 0,0 0 0 0 0,0 1 0 0 0,0-1-1 0 0,0 0 1 0 0,0 0 0 0 0,0 0 0 0 0,0 0 0 0 0,1 0 0 0 0,-1 0 0 0 0,1 0 0 0 0,0 0-1 0 0,-1 0 1 0 0,1-1 0 0 0,0 1 0 0 0,0 0 0 0 0,0-1 0 0 0,0 0 0 0 0,0 0 0 0 0,0 1-1 0 0,1-1 1 0 0,-1-1 0 0 0,0 1 0 0 0,1 0 0 0 0,-1 0 0 0 0,0-1 0 0 0,1 1 0 0 0,-1-1 0 0 0,1 0-1 0 0,-1 0 1 0 0,0 0 0 0 0,2 0-32 0 0,2 1 250 0 0,-3-1-89 0 0,0 0-1 0 0,0 1 0 0 0,0-1 0 0 0,0 0 1 0 0,0-1-1 0 0,0 1 0 0 0,0-1 0 0 0,0 1 1 0 0,0-1-1 0 0,0 0 0 0 0,0 0 0 0 0,0 0 1 0 0,0 0-1 0 0,-1-1 0 0 0,1 1 0 0 0,0-1 1 0 0,-1 0-1 0 0,1 1 0 0 0,-1-1 0 0 0,0 0 1 0 0,0-1-1 0 0,1 1 0 0 0,-1 0 0 0 0,-1-1 1 0 0,1 1-1 0 0,0-1 0 0 0,0 1 0 0 0,-1-1 1 0 0,0 0-1 0 0,0 0 0 0 0,1 0 0 0 0,-1 0-160 0 0,1-4 181 0 0,1-1-1 0 0,-1 1 0 0 0,-1-1 0 0 0,1 0 0 0 0,-1 1 0 0 0,-1-1 0 0 0,0 0 0 0 0,0 0 1 0 0,0 0-1 0 0,-1 1 0 0 0,0-1 0 0 0,-1-4-180 0 0,0 8-8 0 0,1 0-1 0 0,-1 0 1 0 0,0 0 0 0 0,0 0-1 0 0,0 1 1 0 0,-1-1 0 0 0,1 1-1 0 0,-1-1 1 0 0,0 1 0 0 0,0 0 0 0 0,0 0-1 0 0,0 0 1 0 0,-1 1 0 0 0,1-1-1 0 0,-1 1 1 0 0,1 0 0 0 0,-1 0-1 0 0,0 0 1 0 0,0 0 0 0 0,-3 0 8 0 0,-31 6-8545 0 0,32-1-3050 0 0</inkml:trace>
  <inkml:trace contextRef="#ctx0" brushRef="#br0" timeOffset="62237.047">2594 4982 0 0 0,'0'0'693'0'0,"0"0"530"0"0,0 0 246 0 0,0 0 60 0 0,0 0 20 0 0,0 0 19 0 0,0 0-22 0 0,0 0-86 0 0,0 0-106 0 0,0 0-202 0 0,0 0-236 0 0,0 0-169 0 0,0 0-132 0 0,-12-1 14 0 0,-33-4-213 0 0,45 3 9125 0 0,117 10-8125 0 0,97-9-263 0 0,-26-46-655 0 0,-158 38-358 0 0,-23 5-520 0 0,-22 6-1119 0 0,1 5-1359 0 0,9-4-588 0 0,-1-2-8743 0 0</inkml:trace>
  <inkml:trace contextRef="#ctx0" brushRef="#br0" timeOffset="65356.422">4314 4702 5345 0 0,'0'0'1771'0'0,"0"0"30"0"0,0 0 96 0 0,0 0 80 0 0,0 0-122 0 0,0 0-350 0 0,0 0-448 0 0,0 0-320 0 0,0 0-163 0 0,0 0-34 0 0,0 0 65 0 0,0 0 71 0 0,3 0 42 0 0,119-48 3803 0 0,104-78-1909 0 0,-153 79-2137 0 0,-50 30-417 0 0,-16 11 453 0 0,-5 3 367 0 0,-2 3-863 0 0,0 0-21 0 0,0 0 4 0 0,0 0-21 0 0,0 0 0 0 0,0 0-5 0 0,0 0 26 0 0,0 0-5 0 0,0 0 6 0 0,0 0 38 0 0,0 0-34 0 0,0 0 6 0 0,0 0-2 0 0,0 0-14 0 0,0 0-9 0 0,0 0-1 0 0,0 0 10 0 0,0 0-22 0 0,0 0 25 0 0,0 0-4 0 0,0 0-6 0 0,0 0 29 0 0,0 0-3 0 0,0 0-23 0 0,17-14-299 0 0,20-5 328 0 0,-48 19-202 0 0,-29 7 215 0 0,-57-24 25 0 0,29-20 97 0 0,78 48-159 0 0,0 0 0 0 0,-1 0 0 0 0,-1 1 0 0 0,0 1 0 0 0,-1-1 0 0 0,0 1 0 0 0,0 1-1 0 0,-2-1 1 0 0,0 1 0 0 0,0 0 0 0 0,-1 0 0 0 0,1 14 6 0 0,12 103 71 0 0,-7-46-111 0 0,-5-75 171 0 0,-1-31 24 0 0,-1 3-169 0 0,61-140 23 0 0,-28 58-44 0 0,-33 91-471 0 0,3-7-637 0 0,-4 4-9884 0 0,-2 9-1254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8:49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414 253 888 0 0,'0'0'1958'0'0,"0"0"-275"0"0,0 0 44 0 0,0 0 143 0 0,0 0 137 0 0,0 0 29 0 0,0 0-70 0 0,0 0-191 0 0,0 0-227 0 0,0 0-249 0 0,0 0-248 0 0,-7-9-149 0 0,-23-28-125 0 0,26 33-43 0 0,-11-14 1398 0 0,6 16 246 0 0,7 22-2167 0 0,-6 44 16 0 0,3 1 1 0 0,2 0-1 0 0,4 0 0 0 0,2 3-227 0 0,13 259 472 0 0,-36-261-677 0 0,11-95-9557 0 0,9 1-2458 0 0,0 19 6084 0 0</inkml:trace>
  <inkml:trace contextRef="#ctx0" brushRef="#br0" timeOffset="298.195">193 213 9810 0 0,'0'0'2441'0'0,"0"0"-549"0"0,0 0-425 0 0,0 0-211 0 0,0 0-86 0 0,0 0-103 0 0,0 0-166 0 0,0 0-177 0 0,0 0-118 0 0,0 0-50 0 0,0 0-13 0 0,0 0 13 0 0,0 0 4 0 0,19-8 0 0 0,64-25-5 0 0,98-22 1517 0 0,-29 17-1464 0 0,-47 28-693 0 0,-90 20-1808 0 0,-22 10-4597 0 0,-1-13-567 0 0,4-3-4610 0 0</inkml:trace>
  <inkml:trace contextRef="#ctx0" brushRef="#br0" timeOffset="514.001">298 588 15771 0 0,'0'0'739'0'0,"0"0"-203"0"0,0 0 175 0 0,0 0 335 0 0,0 0 175 0 0,0 0-55 0 0,0 0-209 0 0,0 0-244 0 0,0 0-239 0 0,32-3-179 0 0,103-13-114 0 0,29-23-681 0 0,-158 37 163 0 0,18-3-1181 0 0,-9 0-3926 0 0,-8 2-5838 0 0</inkml:trace>
  <inkml:trace contextRef="#ctx0" brushRef="#br0" timeOffset="848.211">795 831 2713 0 0,'0'0'1477'0'0,"0"0"129"0"0,0 0 220 0 0,0 0 159 0 0,0 0 2 0 0,0 0-258 0 0,0 0-388 0 0,0 0-290 0 0,0 0-120 0 0,0 0-24 0 0,0 0 56 0 0,0 0 59 0 0,0 0 58 0 0,-3 17-19 0 0,-9 48-116 0 0,13-155 1868 0 0,7 69-2720 0 0,0-1 0 0 0,1 1 0 0 0,1 0 0 0 0,1 1-1 0 0,1 0 1 0 0,0 0 0 0 0,2 2 0 0 0,0 0-1 0 0,1 0 1 0 0,1 1 0 0 0,0 1 0 0 0,2 1 0 0 0,0 0-1 0 0,14-8-92 0 0,12 8-608 0 0,-42 66-3557 0 0,-2-36 131 0 0,0-6-2599 0 0,0-4-4663 0 0</inkml:trace>
  <inkml:trace contextRef="#ctx0" brushRef="#br0" timeOffset="1198.908">1213 769 3153 0 0,'0'0'3662'0'0,"0"0"-1075"0"0,0 0-313 0 0,0 0-108 0 0,0 0-231 0 0,0 0-308 0 0,0 0-360 0 0,0 0-318 0 0,0 0-235 0 0,31-17-144 0 0,95-51-83 0 0,-72 24 296 0 0,-53 43-741 0 0,1-1 0 0 0,-1 1 0 0 0,0 0-1 0 0,1-1 1 0 0,-1 1 0 0 0,0-1 0 0 0,0 0 0 0 0,0 1-1 0 0,0-1 1 0 0,0 0 0 0 0,0 0 0 0 0,0 1 0 0 0,0-1 0 0 0,-1 0-1 0 0,1 0 1 0 0,-1 0 0 0 0,0 0 0 0 0,1 0 0 0 0,-1 0-1 0 0,0 0 1 0 0,0 0 0 0 0,0 0 0 0 0,-1 0 0 0 0,1 0 0 0 0,0 0-1 0 0,-1 0 1 0 0,1 0 0 0 0,-1 0 0 0 0,0 1 0 0 0,1-1-1 0 0,-1 0 1 0 0,0 0 0 0 0,0 1 0 0 0,0-1 0 0 0,0 0 0 0 0,-1 1-1 0 0,1-1 1 0 0,0 1 0 0 0,-1-1 0 0 0,1 1 0 0 0,-1 0-1 0 0,0-1-41 0 0,-7 2-46 0 0,-1 1 0 0 0,1 0 0 0 0,0 0 0 0 0,-1 1 0 0 0,1 0 0 0 0,0 1 0 0 0,0 0-1 0 0,0 0 1 0 0,0 1 0 0 0,1 0 0 0 0,-1 0 0 0 0,1 1 0 0 0,0 0 0 0 0,0 1-1 0 0,1-1 1 0 0,0 2 0 0 0,0-1 0 0 0,0 1 0 0 0,1 0 0 0 0,0 0 0 0 0,0 1 0 0 0,0 0 46 0 0,-4 2-46 0 0,1 0 0 0 0,0 1 0 0 0,1-1 1 0 0,-1 2-1 0 0,2-1 0 0 0,0 1 0 0 0,0 0 1 0 0,1 1-1 0 0,1 0 0 0 0,0 0 0 0 0,1 0 1 0 0,0 0-1 0 0,1 1 0 0 0,1-1 1 0 0,0 1-1 0 0,0 0 0 0 0,2 0 46 0 0,1-11-10 0 0,1 1 0 0 0,1 0 0 0 0,-1-1 0 0 0,0 1-1 0 0,1-1 1 0 0,0 0 0 0 0,0 0 0 0 0,0 0 0 0 0,0 0 0 0 0,0-1 0 0 0,0 1 0 0 0,1-1-1 0 0,-1 1 1 0 0,1-1 0 0 0,0-1 0 0 0,0 1 0 0 0,-1 0 0 0 0,1-1 0 0 0,0 0-1 0 0,0 0 1 0 0,1 0 0 0 0,-1 0 0 0 0,0-1 0 0 0,0 1 0 0 0,0-1 0 0 0,0 0 0 0 0,1 0-1 0 0,-1-1 1 0 0,0 0 0 0 0,0 1 0 0 0,0-1 0 0 0,1-1 10 0 0,4 2-19 0 0,12-2-373 0 0,0-1 0 0 0,-1-1-1 0 0,1-1 1 0 0,-1-1-1 0 0,0-1 1 0 0,0-1 0 0 0,-1 0-1 0 0,0-2 1 0 0,7-4 392 0 0,0-2-3731 0 0,-13 8-972 0 0,0 0-5127 0 0</inkml:trace>
  <inkml:trace contextRef="#ctx0" brushRef="#br0" timeOffset="1558.658">1542 842 1120 0 0,'0'0'2414'0'0,"0"0"-351"0"0,0 0 376 0 0,0 0 314 0 0,0 0-132 0 0,0 0-397 0 0,0 0-433 0 0,0 0-380 0 0,0 0-259 0 0,0 0-192 0 0,0 0-147 0 0,33-15-124 0 0,99-52-107 0 0,-64 16 315 0 0,2-66 438 0 0,-69 116-1325 0 0,-1 1-1 0 0,1-1 0 0 0,0 0 1 0 0,-1 0-1 0 0,1 0 1 0 0,-1 0-1 0 0,1 0 1 0 0,-1 0-1 0 0,0 0 1 0 0,1 0-1 0 0,-1 0 1 0 0,0 0-1 0 0,0 0 1 0 0,0 0-1 0 0,0 0 1 0 0,0 0-1 0 0,0 0 1 0 0,0 0-1 0 0,0 0 1 0 0,0 0-1 0 0,0 0 1 0 0,0 0-1 0 0,-1 0 1 0 0,1 0-1 0 0,0 0 0 0 0,-1 0 1 0 0,1 0-1 0 0,-1 1 1 0 0,1-1-1 0 0,-1 0 1 0 0,1 0-1 0 0,-1 0 1 0 0,0 0-1 0 0,1 1 1 0 0,-1-1-1 0 0,0 0 1 0 0,0 1-1 0 0,1-1 1 0 0,-1 0-1 0 0,0 1 1 0 0,0-1-1 0 0,0 1 1 0 0,0 0-1 0 0,0-1 1 0 0,0 1-1 0 0,0 0 0 0 0,0-1 1 0 0,0 1-1 0 0,-1 0-9 0 0,-51 10-248 0 0,37 1 202 0 0,0 1-1 0 0,0 0 1 0 0,1 1 0 0 0,1 1 0 0 0,0 0-1 0 0,1 1 1 0 0,1 0 0 0 0,0 1-1 0 0,1 1 1 0 0,0-1 0 0 0,-4 13 46 0 0,10-17-30 0 0,0-1 1 0 0,1 0 0 0 0,1 1 0 0 0,0 0 0 0 0,0 0-1 0 0,1 0 1 0 0,1 0 0 0 0,0 1 0 0 0,1-1 0 0 0,0 4 29 0 0,0-12-2 0 0,1-1 0 0 0,0 0 0 0 0,0 0 0 0 0,0 0 0 0 0,0 1 0 0 0,0-1 0 0 0,0 0 0 0 0,1 0 0 0 0,0-1 1 0 0,-1 1-1 0 0,1 0 0 0 0,0 0 0 0 0,0-1 0 0 0,1 1 0 0 0,-1-1 0 0 0,0 0 0 0 0,1 0 0 0 0,0 0 0 0 0,-1 0 0 0 0,1 0 1 0 0,0 0-1 0 0,0-1 0 0 0,0 0 0 0 0,0 1 0 0 0,0-1 0 0 0,0 0 0 0 0,1 0 0 0 0,-1-1 0 0 0,0 1 0 0 0,2 0 2 0 0,102-3-116 0 0,-9-39-1410 0 0,-61 17-5632 0 0,-30 17-4214 0 0</inkml:trace>
  <inkml:trace contextRef="#ctx0" brushRef="#br0" timeOffset="2466.117">2540 84 11194 0 0,'0'0'1797'0'0,"0"0"-100"0"0,0 0-102 0 0,0 0-76 0 0,0 0-170 0 0,0 0-341 0 0,0 0-380 0 0,0 0-253 0 0,0 0-115 0 0,0 0 0 0 0,0 0 60 0 0,0 0 39 0 0,0 0 21 0 0,-5 29 3 0 0,-15 95-13 0 0,-8 165 979 0 0,-51 108-899 0 0,73-331-410 0 0,6-65-61 0 0,0-1 44 0 0,21-24 593 0 0,12-11-547 0 0,0 1 0 0 0,3 2 0 0 0,0 1 1 0 0,2 2-1 0 0,1 2 0 0 0,2 1 0 0 0,0 2 0 0 0,2 2 1 0 0,30-10-70 0 0,-68 29-7 0 0,1 1 0 0 0,1 0-1 0 0,-1 0 1 0 0,0 1 0 0 0,0 0 0 0 0,1 0 0 0 0,-1 0 0 0 0,0 1 0 0 0,1 0 0 0 0,-1 0 0 0 0,1 0 0 0 0,-1 1 0 0 0,2 0 7 0 0,-5 3 15 0 0,-1 0 0 0 0,1 1 0 0 0,-1-1 0 0 0,0 1 0 0 0,0-1 0 0 0,0 1 0 0 0,-1-1 0 0 0,0 1 0 0 0,0 0 0 0 0,0 0 0 0 0,0 0 0 0 0,-1 0 1 0 0,0-1-1 0 0,0 1 0 0 0,0 0 0 0 0,0 0 0 0 0,-1 0 0 0 0,0 0 0 0 0,0 0 0 0 0,-1 3-15 0 0,-3 5 22 0 0,0 0 0 0 0,-1 0-1 0 0,0 0 1 0 0,-1-1 0 0 0,-1 0 0 0 0,1-1-1 0 0,-2 1 1 0 0,0-1 0 0 0,0-1 0 0 0,-1 0-1 0 0,0 0 1 0 0,-1-1 0 0 0,0 0-22 0 0,-3 3-32 0 0,0 0 0 0 0,0 0 0 0 0,-1-1 0 0 0,-1-1 0 0 0,1-1 0 0 0,-2 0 0 0 0,1-1 0 0 0,-1-1 0 0 0,0 0 0 0 0,-1-2 0 0 0,-12 3 32 0 0,30-7-100 0 0,-1-1 0 0 0,0 0 0 0 0,0 0 0 0 0,0 1 0 0 0,0-1 0 0 0,0 0 0 0 0,0 0 0 0 0,0 0 0 0 0,0 0 0 0 0,0 0 0 0 0,0 0 0 0 0,0 0 0 0 0,0-1 0 0 0,0 1 0 0 0,1 0 0 0 0,-1 0 0 0 0,0-1 0 0 0,0 1 0 0 0,0-1 0 0 0,0 1 0 0 0,0-1 0 0 0,1 1 0 0 0,-1-1 0 0 0,0 1 0 0 0,0-1 0 0 0,1 0 0 0 0,-1 1 0 0 0,0-1 0 0 0,1 0 0 0 0,-1 1 0 0 0,1-1 0 0 0,-1 0 0 0 0,1 0 0 0 0,-1 0 0 0 0,1 0 0 0 0,0 0 0 0 0,-1 0 100 0 0,8-25-8983 0 0,0 15-2223 0 0</inkml:trace>
  <inkml:trace contextRef="#ctx0" brushRef="#br0" timeOffset="2789.858">3054 695 9066 0 0,'0'0'2698'0'0,"0"0"-687"0"0,0 0-271 0 0,0 0-149 0 0,0 0-206 0 0,0 0-292 0 0,0 0-339 0 0,0 0-290 0 0,0 0-167 0 0,0 0-66 0 0,0 0-20 0 0,-8 32 9 0 0,-19 97 49 0 0,26-128-258 0 0,1 0-1 0 0,-1 0 1 0 0,1 0-1 0 0,-1 1 1 0 0,1-1 0 0 0,0 0-1 0 0,-1 0 1 0 0,1 0-1 0 0,0 1 1 0 0,0-1 0 0 0,0 0-1 0 0,0 0 1 0 0,0 1 0 0 0,0-1-1 0 0,0 0 1 0 0,0 0-1 0 0,0 1 1 0 0,1-1 0 0 0,-1 0-1 0 0,1 0 1 0 0,-1 0-1 0 0,1 1 1 0 0,-1-1 0 0 0,1 0-1 0 0,-1 0 1 0 0,1 0-1 0 0,0 0 1 0 0,0 0 0 0 0,-1 0-1 0 0,1 0 1 0 0,0 0-1 0 0,0-1 1 0 0,0 1 0 0 0,0 0-1 0 0,0 0 1 0 0,0-1-1 0 0,0 1 1 0 0,1-1 0 0 0,-1 1-1 0 0,0-1 1 0 0,0 1-1 0 0,0-1 1 0 0,1 0 0 0 0,-1 0-1 0 0,0 1 1 0 0,0-1-1 0 0,1 0 1 0 0,-1 0 0 0 0,1 0-11 0 0,4 0 102 0 0,5 2 63 0 0,0-1 1 0 0,1 0 0 0 0,-1-1 0 0 0,0 0 0 0 0,0-1 0 0 0,1 0 0 0 0,-1-1 0 0 0,0 0 0 0 0,0-1 0 0 0,0 0 0 0 0,-1-1 0 0 0,1 0 0 0 0,-1 0 0 0 0,0-1 0 0 0,0-1 0 0 0,0 0 0 0 0,-1 0-1 0 0,0-1 1 0 0,0 0 0 0 0,0 0 0 0 0,3-5-166 0 0,-8 9 34 0 0,1 0-1 0 0,-1 0 0 0 0,0 0 0 0 0,0-1 1 0 0,0 0-1 0 0,0 1 0 0 0,0-2 0 0 0,-1 1 1 0 0,0 0-1 0 0,0-1 0 0 0,0 1 1 0 0,0-1-1 0 0,-1 0 0 0 0,0 0 0 0 0,0 0 1 0 0,0 0-1 0 0,-1 0 0 0 0,1 0 0 0 0,-1-1 1 0 0,-1 1-1 0 0,1 0 0 0 0,-1-1 1 0 0,0 1-1 0 0,0 0 0 0 0,0-1 0 0 0,-1 1 1 0 0,1 0-1 0 0,-1-1 0 0 0,-1 1 0 0 0,1 0 1 0 0,-1 0-1 0 0,0 0 0 0 0,0 0 1 0 0,-1 0-1 0 0,1 0 0 0 0,-1 1 0 0 0,0-1 1 0 0,0 1-1 0 0,0 0 0 0 0,-1-1-33 0 0,-2 2-86 0 0,1-1 1 0 0,-1 1-1 0 0,0 1 0 0 0,0-1 0 0 0,0 1 0 0 0,0 0 0 0 0,0 0 0 0 0,0 1 1 0 0,-1 0-1 0 0,1 0 0 0 0,-1 0 0 0 0,1 1 0 0 0,0 0 0 0 0,-1 0 1 0 0,1 0-1 0 0,-1 1 0 0 0,1 0 0 0 0,0 1 0 0 0,-1-1 0 0 0,1 1 0 0 0,0 0 1 0 0,0 1-1 0 0,0-1 0 0 0,0 2 86 0 0,-48 35-10250 0 0,47-31-1690 0 0</inkml:trace>
  <inkml:trace contextRef="#ctx0" brushRef="#br0" timeOffset="3201.442">3540 666 8354 0 0,'0'0'1443'0'0,"0"0"-592"0"0,0 0-103 0 0,0 0 116 0 0,0 0 64 0 0,0 0-18 0 0,0 0-177 0 0,0 0-239 0 0,0 0-186 0 0,0 0-122 0 0,0 0-87 0 0,-30 32-36 0 0,-89 97 1 0 0,90-88 18 0 0,32-37 72 0 0,0-1 0 0 0,0 0-1 0 0,0 0 1 0 0,1-1-1 0 0,-1 1 1 0 0,1-1-1 0 0,-1 1 1 0 0,1-1-1 0 0,0 0 1 0 0,0 0-1 0 0,0-1 1 0 0,0 1-1 0 0,0-1 1 0 0,0 0-1 0 0,1 0 1 0 0,-1 0-1 0 0,0-1 1 0 0,0 0 0 0 0,1 1-1 0 0,-1-1 1 0 0,0-1-1 0 0,1 1 1 0 0,-1-1-1 0 0,0 0 1 0 0,1 0-1 0 0,-1 0 1 0 0,0 0-1 0 0,0-1 1 0 0,0 1-1 0 0,0-1 1 0 0,0 0-1 0 0,0-1-153 0 0,18-9 662 0 0,-1-1 0 0 0,-1-1 0 0 0,0 0 0 0 0,-1-2 0 0 0,0 0 0 0 0,-1-2-1 0 0,3-4-661 0 0,197-249 2117 0 0,-203 254-2129 0 0,-1-2 0 0 0,0 0 1 0 0,-1-1-1 0 0,-1 0 0 0 0,-1-1 0 0 0,-1 0 1 0 0,-1 0-1 0 0,-1-1 0 0 0,0 0 0 0 0,-2-1 1 0 0,-1 0-1 0 0,0 0 0 0 0,-2 0 0 0 0,-1-1 0 0 0,-1 1 1 0 0,0 0-1 0 0,-2-2 12 0 0,1 20-21 0 0,-1 1 0 0 0,1-1-1 0 0,-1 1 1 0 0,1 0 0 0 0,-1-1 0 0 0,-1 1 0 0 0,1 0-1 0 0,-1 0 1 0 0,1 0 0 0 0,-1 0 0 0 0,0 0 0 0 0,-1 0 0 0 0,1 0-1 0 0,-1 1 1 0 0,1-1 0 0 0,-1 1 0 0 0,0-1 0 0 0,0 1 0 0 0,-1 0-1 0 0,1 1 1 0 0,-1-1 0 0 0,1 0 0 0 0,-1 1 0 0 0,0 0 0 0 0,0 0-1 0 0,0 0 1 0 0,0 0 0 0 0,0 1 0 0 0,0 0 0 0 0,-1-1-1 0 0,1 2 1 0 0,-1-1 0 0 0,1 0 0 0 0,0 1 0 0 0,-1 0 0 0 0,1 0-1 0 0,-1 0 1 0 0,1 1 0 0 0,0-1 0 0 0,-1 1 0 0 0,-2 1 21 0 0,-10 5-48 0 0,0 1-1 0 0,1 1 1 0 0,0 0 0 0 0,1 2 0 0 0,0-1-1 0 0,0 2 1 0 0,2 0 0 0 0,-1 0 0 0 0,1 2 0 0 0,1-1-1 0 0,0 2 1 0 0,1-1 0 0 0,1 2 0 0 0,-3 5 48 0 0,2-2-5 0 0,0 0 0 0 0,2 1 0 0 0,0 0 1 0 0,1 0-1 0 0,1 1 0 0 0,1 0 0 0 0,1 1 0 0 0,0-1 1 0 0,2 1-1 0 0,1-1 0 0 0,0 1 0 0 0,2 0 0 0 0,1 8 5 0 0,0-21-31 0 0,0-1 0 0 0,0 0 0 0 0,0 0 0 0 0,1 0 0 0 0,1 0 0 0 0,-1 0 0 0 0,2 0 0 0 0,-1-1-1 0 0,1 1 1 0 0,0-1 0 0 0,0 0 0 0 0,1 0 0 0 0,-1-1 0 0 0,2 1 0 0 0,-1-1 0 0 0,1 0 0 0 0,0 0 0 0 0,0-1 0 0 0,1 0 0 0 0,-1 0 0 0 0,1 0-1 0 0,0-1 1 0 0,1 0 0 0 0,4 2 31 0 0,1 0-621 0 0,0-1 0 0 0,0-1-1 0 0,1 0 1 0 0,-1-1 0 0 0,1 0 0 0 0,0-1-1 0 0,0 0 1 0 0,0-1 0 0 0,2-1 621 0 0,0 0-1637 0 0,24 0-7376 0 0,-24-4 16 0 0</inkml:trace>
  <inkml:trace contextRef="#ctx0" brushRef="#br0" timeOffset="3729.38">4142 526 5665 0 0,'0'0'1782'0'0,"0"0"-424"0"0,0 0-90 0 0,0 0 12 0 0,0 0-69 0 0,0 0-88 0 0,0 0-236 0 0,0 0-282 0 0,0 0-166 0 0,-12 33-92 0 0,-35 102 5 0 0,46-134-327 0 0,-1 1 1 0 0,1-1-1 0 0,0 1 1 0 0,0 0-1 0 0,0-1 1 0 0,0 1-1 0 0,1 0 1 0 0,-1-1-1 0 0,0 1 1 0 0,1 0-1 0 0,-1 0 1 0 0,1 0-1 0 0,0 0 1 0 0,0 0-1 0 0,-1-1 1 0 0,1 1-1 0 0,0 0 1 0 0,1 0-1 0 0,-1 0 0 0 0,0 0 1 0 0,0 0-1 0 0,1 0 1 0 0,-1-1-1 0 0,1 1 1 0 0,0 0-1 0 0,-1 0 1 0 0,1-1-1 0 0,0 1 1 0 0,0 0-1 0 0,1 0-25 0 0,3 3 220 0 0,1 0 11 0 0,-1-1 0 0 0,1 0 1 0 0,1 0-1 0 0,-1 0 0 0 0,0-1 0 0 0,1 0 0 0 0,0 0 0 0 0,0 0 1 0 0,0-1-1 0 0,0 0 0 0 0,0-1 0 0 0,0 1 0 0 0,0-1 1 0 0,1-1-1 0 0,-1 1 0 0 0,0-1 0 0 0,1-1 0 0 0,-1 1 0 0 0,0-1 1 0 0,0-1-1 0 0,0 1 0 0 0,0-1 0 0 0,2-1-231 0 0,11-4 287 0 0,0-1 1 0 0,-1-1-1 0 0,0-1 0 0 0,0 0 0 0 0,-1-1 0 0 0,-1-1 1 0 0,0-1-1 0 0,-1-1 0 0 0,0 0 0 0 0,-1-1 0 0 0,0-1 1 0 0,-2 0-1 0 0,0 0 0 0 0,0-2 0 0 0,-2 0 0 0 0,0 0 1 0 0,7-17-288 0 0,-10-5 781 0 0,-8 39-640 0 0,0 1-38 0 0,0 0-43 0 0,0 0-31 0 0,0 0-37 0 0,0 0-40 0 0,-2 34-293 0 0,6 12 343 0 0,2 0 1 0 0,2 0-1 0 0,3-1 0 0 0,1 0 1 0 0,2-1-1 0 0,2 0 0 0 0,2-1 1 0 0,5 6-3 0 0,61 173 16 0 0,-72-179-22 0 0,-2 0 1 0 0,-1 1-1 0 0,-3 0 1 0 0,-1 0-1 0 0,-2 1 1 0 0,-3-1-1 0 0,-2 11 6 0 0,0-43 3 0 0,0 0 0 0 0,-1-1-1 0 0,-1 1 1 0 0,0-1 0 0 0,-1 0 0 0 0,0 0 0 0 0,0 0-1 0 0,-1-1 1 0 0,-1 0 0 0 0,0 0 0 0 0,0-1 0 0 0,0 1-1 0 0,-2-2 1 0 0,1 1 0 0 0,-1-1 0 0 0,0 0 0 0 0,0-1-1 0 0,-1 0 1 0 0,0-1 0 0 0,-1 0 0 0 0,1 0-1 0 0,-1-1 1 0 0,0 0 0 0 0,-1-1 0 0 0,1-1 0 0 0,0 0-1 0 0,-1 0 1 0 0,0-1 0 0 0,0 0 0 0 0,0-1 0 0 0,0-1-1 0 0,-9 0-2 0 0,13 2 8 0 0,0 0 0 0 0,-1-1 0 0 0,1 0 0 0 0,0-1-1 0 0,-1 0 1 0 0,1 0 0 0 0,0 0 0 0 0,-1-1 0 0 0,1-1-1 0 0,0 1 1 0 0,0-1 0 0 0,0-1 0 0 0,0 1 0 0 0,0-1-1 0 0,0-1 1 0 0,1 1 0 0 0,-1-1 0 0 0,1-1 0 0 0,0 1-1 0 0,1-1 1 0 0,-1-1 0 0 0,1 1 0 0 0,0-1 0 0 0,0 0-1 0 0,0 0 1 0 0,1-1 0 0 0,-3-5-8 0 0,4 1 6 0 0,1-1 0 0 0,0 1 1 0 0,1-1-1 0 0,0 0 0 0 0,1 0 0 0 0,0 0 0 0 0,1 1 1 0 0,1-1-1 0 0,0 0 0 0 0,0 0 0 0 0,1 0 0 0 0,1 1 0 0 0,-1-1 1 0 0,2 1-1 0 0,0 0 0 0 0,0-1 0 0 0,1 2 0 0 0,1-1 1 0 0,0 1-1 0 0,0 0 0 0 0,7-9-6 0 0,11-13-8 0 0,2 1 0 0 0,1 1 0 0 0,1 1 1 0 0,1 1-1 0 0,30-20 8 0 0,-14 13-422 0 0,1 3 0 0 0,2 1 1 0 0,1 3-1 0 0,1 2 1 0 0,1 2-1 0 0,55-17 422 0 0,-92 36-507 0 0,30-10-2965 0 0,-15 6-3159 0 0,0 1-6185 0 0</inkml:trace>
  <inkml:trace contextRef="#ctx0" brushRef="#br0" timeOffset="9813.054">9 1546 2817 0 0,'0'0'2047'0'0,"0"0"-1186"0"0,0 0-391 0 0,0 0 63 0 0,0 0 302 0 0,0 0 396 0 0,0 0 275 0 0,0 0 42 0 0,0 0-225 0 0,0 0-346 0 0,0 0-276 0 0,-9 3 360 0 0,59-3 966 0 0,121-8 898 0 0,178-27-810 0 0,120 2-664 0 0,622-13 164 0 0,-489 17-584 0 0,96 15 17 0 0,-293 21-684 0 0,-235-14-188 0 0,114-22-176 0 0,-122 11 109 0 0,299 6 482 0 0,-418 15-359 0 0,-44 0-1027 0 0,-1-2-2193 0 0,0-1-3715 0 0,2 0-5500 0 0</inkml:trace>
  <inkml:trace contextRef="#ctx0" brushRef="#br0" timeOffset="16117.297">2516 3180 0 0 0,'0'0'276'0'0,"0"0"539"0"0,0 0 250 0 0,0 0 362 0 0,0 0 266 0 0,0 0 90 0 0,0 0 87 0 0,0 0-206 0 0,0 0-241 0 0,0 0-203 0 0,0 0-257 0 0,-5-1-113 0 0,2-1-673 0 0,0 1 0 0 0,0 0 0 0 0,0 0 1 0 0,-1 0-1 0 0,1 0 0 0 0,0 1 1 0 0,-1 0-1 0 0,1-1 0 0 0,0 1 1 0 0,-1 0-1 0 0,1 0 0 0 0,0 1 1 0 0,-1-1-1 0 0,1 1 0 0 0,0 0 1 0 0,-1 0-1 0 0,1 0 0 0 0,0 0 0 0 0,0 0 1 0 0,0 1-1 0 0,0-1 0 0 0,-2 2-177 0 0,-13 10 299 0 0,1 1-1 0 0,0 1 1 0 0,1 0-1 0 0,0 1 0 0 0,1 1 1 0 0,1 0-1 0 0,1 1 1 0 0,0 1-1 0 0,1 0 1 0 0,2 1-1 0 0,0 0 0 0 0,0 0 1 0 0,-2 11-299 0 0,4 9 381 0 0,1 1 1 0 0,1-1-1 0 0,3 1 0 0 0,1 0 1 0 0,4 33-382 0 0,-2-26 247 0 0,0-25-118 0 0,2 0 1 0 0,0 0 0 0 0,2 0 0 0 0,0 0-1 0 0,1-1 1 0 0,2 1 0 0 0,8 19-130 0 0,-9-30 81 0 0,0-1-1 0 0,1 0 1 0 0,0 0 0 0 0,1-1-1 0 0,0 0 1 0 0,1 0 0 0 0,0-1-1 0 0,0 0 1 0 0,1-1 0 0 0,0 0-1 0 0,1 0 1 0 0,0-1 0 0 0,0 0-1 0 0,0-1 1 0 0,1-1 0 0 0,0 1-1 0 0,0-2 1 0 0,0 0 0 0 0,1 0 0 0 0,-1-1-1 0 0,1-1 1 0 0,0 0 0 0 0,0-1-1 0 0,1 0-80 0 0,177-4 848 0 0,-93-23-342 0 0,-16-25-95 0 0,-6-27-55 0 0,-39-3-107 0 0,-28 50-177 0 0,-2-1 0 0 0,-1 0 0 0 0,-1 0-1 0 0,-2 0 1 0 0,-1-1 0 0 0,-1 1 0 0 0,-3-10-72 0 0,-12-20 51 0 0,-36-53 54 0 0,-24 24-1 0 0,61 77-98 0 0,-1 1-1 0 0,0 0 1 0 0,-1 1 0 0 0,0 1 0 0 0,-1 0-1 0 0,0 1 1 0 0,-12-5-6 0 0,-69-30-44 0 0,-26 23-93 0 0,-17 33-556 0 0,81 15-1284 0 0,25-1-2095 0 0,25-17-289 0 0,1-1-4993 0 0</inkml:trace>
  <inkml:trace contextRef="#ctx0" brushRef="#br0" timeOffset="17248.959">2435 3261 6177 0 0,'0'0'1465'0'0,"0"0"-615"0"0,0 0-276 0 0,0 0 63 0 0,0 0 184 0 0,0 0 124 0 0,0 0 73 0 0,0 0-79 0 0,0 0-103 0 0,0 0-101 0 0,0 0-157 0 0,0 0-131 0 0,0 0-116 0 0,-32 30-75 0 0,-102 92-52 0 0,67-49 188 0 0,-20 37 93 0 0,87-109-500 0 0,0-1-1 0 0,-1 1 0 0 0,1-1 0 0 0,0 1 0 0 0,-1-1 0 0 0,1 1 0 0 0,0-1 0 0 0,-1 1 0 0 0,1-1 0 0 0,0 1 0 0 0,0-1 0 0 0,0 1 0 0 0,-1-1 0 0 0,1 1 0 0 0,0 0 1 0 0,0-1-1 0 0,0 1 0 0 0,0-1 0 0 0,0 1 0 0 0,0-1 0 0 0,0 1 0 0 0,0 0 0 0 0,0-1 0 0 0,1 1 0 0 0,-1-1 0 0 0,0 1 0 0 0,0-1 0 0 0,0 1 0 0 0,1-1 1 0 0,-1 1-1 0 0,0-1 0 0 0,1 1 0 0 0,-1-1 0 0 0,0 1 0 0 0,1-1 0 0 0,-1 1 0 0 0,1-1 0 0 0,-1 1 0 0 0,0-1 0 0 0,1 0 0 0 0,-1 1 0 0 0,1-1 0 0 0,-1 0 0 0 0,1 0 1 0 0,-1 1-1 0 0,1-1 0 0 0,0 0 0 0 0,-1 0 0 0 0,1 0 0 0 0,-1 0 0 0 0,1 0 0 0 0,-1 1 0 0 0,1-1 0 0 0,0 0 0 0 0,-1 0 0 0 0,1 0 0 0 0,-1-1 0 0 0,1 1 1 0 0,-1 0-1 0 0,1 0 0 0 0,0 0 0 0 0,-1 0 16 0 0,38-13-666 0 0,76-78-1203 0 0,-22 14-37 0 0,181-132 805 0 0,-258 202 1351 0 0,-22 15 252 0 0,-22 19-54 0 0,28-26-506 0 0,-98 84 1796 0 0,4 5 0 0 0,-70 88-1738 0 0,125-112 1175 0 0,42-65-1161 0 0,-1 0-1 0 0,1 0 0 0 0,0 0 1 0 0,-1 0-1 0 0,1 0 0 0 0,0-1 1 0 0,-1 1-1 0 0,1-1 0 0 0,0 1 1 0 0,0-1-1 0 0,0 1 0 0 0,0-1 1 0 0,-1 0-1 0 0,1 0 0 0 0,0 0 1 0 0,0 0-1 0 0,0 0 0 0 0,0-1 1 0 0,0 1-1 0 0,-1 0 0 0 0,1-1 1 0 0,0 0-1 0 0,0 1 0 0 0,-1-1 1 0 0,1 0-1 0 0,0 0-13 0 0,121-83-12 0 0,92-70-729 0 0,-163 129 316 0 0,-52 24 345 0 0,-8 13 20 0 0,-293 303 1219 0 0,253-263-945 0 0,68-52-257 0 0,86-63 54 0 0,194-168-953 0 0,-395 327 538 0 0,-192 190 439 0 0,252-245-118 0 0,35-41 69 0 0,1 1 0 0 0,-1-1 1 0 0,0 1-1 0 0,1-1 0 0 0,-1 1 0 0 0,1-1 0 0 0,-1 1 1 0 0,1-1-1 0 0,-1 1 0 0 0,1-1 0 0 0,-1 1 0 0 0,1-1 0 0 0,-1 0 1 0 0,1 1-1 0 0,0-1 0 0 0,-1 0 0 0 0,1 0 0 0 0,0 1 0 0 0,-1-1 1 0 0,1 0-1 0 0,0 0 0 0 0,-1 0 0 0 0,1 0 0 0 0,0 0 1 0 0,-1 0-1 0 0,1 0 0 0 0,0 0 0 0 0,-1 0 0 0 0,1 0 0 0 0,0 0 1 0 0,-1-1-1 0 0,1 1 0 0 0,0 0 0 0 0,-1 0 0 0 0,1-1 1 0 0,-1 1-1 0 0,1 0 0 0 0,0-1 0 0 0,-1 1 0 0 0,1 0 0 0 0,-1-1 1 0 0,1 1-1 0 0,-1-1 0 0 0,1 1 14 0 0,123-77-32 0 0,228-176-2923 0 0,-256 191 2676 0 0,-98 70-44 0 0,-90 98 215 0 0,-186 209 514 0 0,240-260-410 0 0,69-55-266 0 0,-1-14-240 0 0,-1-1 1 0 0,-1-1-1 0 0,0-2 0 0 0,-1 0 0 0 0,2-4 510 0 0,4-2-4035 0 0,-19 16-1138 0 0</inkml:trace>
  <inkml:trace contextRef="#ctx0" brushRef="#br0" timeOffset="18958.024">2844 3817 0 0 0,'0'0'1115'0'0,"0"0"712"0"0,0 0 155 0 0,0 0-77 0 0,0 0-127 0 0,0 0-200 0 0,0 0-231 0 0,0 0-191 0 0,0 0-181 0 0,0 0-212 0 0,0 0-99 0 0,0 0-100 0 0,12-21-107 0 0,35-67-44 0 0,-18 20 877 0 0,-27 62-1135 0 0,0-1-1 0 0,0 1 1 0 0,-1 0-1 0 0,1-1 1 0 0,-1 0-1 0 0,-1 1 1 0 0,1-1-1 0 0,-1 0 1 0 0,-1 1-1 0 0,1-1 1 0 0,-1 0-1 0 0,0 1 1 0 0,0-1-1 0 0,-1 1 1 0 0,0-1-1 0 0,0 1 1 0 0,0 0-1 0 0,-1 0 1 0 0,-1-2-155 0 0,-34-70 1091 0 0,35 71-978 0 0,0 0 0 0 0,0 0 0 0 0,-1 0 0 0 0,0 0-1 0 0,0 1 1 0 0,-1 0 0 0 0,0 0 0 0 0,0 0 0 0 0,0 0 0 0 0,-1 1 0 0 0,0-1 0 0 0,0 1 0 0 0,0 1 0 0 0,0-1 0 0 0,-1 1 0 0 0,0 1 0 0 0,-6-4-113 0 0,-38-22 192 0 0,-4-7 198 0 0,5 25-252 0 0,-9 4 114 0 0,-6-8 8 0 0,-76 11 162 0 0,68 40-240 0 0,6 12-60 0 0,61-41-111 0 0,0 0 1 0 0,0 1-1 0 0,1-1 1 0 0,-1 1-1 0 0,2 0 1 0 0,-1 0-1 0 0,1 1 0 0 0,0-1 1 0 0,1 1-1 0 0,0 0 1 0 0,1 0-1 0 0,-1 0-11 0 0,-9 28 119 0 0,-8 49 78 0 0,8-34 106 0 0,-19 54 553 0 0,39-24-510 0 0,21 6 150 0 0,7-15-144 0 0,-3-22-170 0 0,-5-24-23 0 0,23 20 51 0 0,-41-42-188 0 0,1 0 0 0 0,-1 0 0 0 0,1-1 0 0 0,0 0 0 0 0,0-1 0 0 0,0-1 0 0 0,0 0 0 0 0,1 0 0 0 0,-1-1 0 0 0,1 0 0 0 0,-1-1 0 0 0,5-1-22 0 0,120-29 322 0 0,-63 12-207 0 0,-32 15-107 0 0,0-19 63 0 0,15-29-9 0 0,-19 10 15 0 0,10-20-2749 0 0,-40 45-408 0 0,-3 8-825 0 0,-1 1-3825 0 0,-3 3-4398 0 0</inkml:trace>
  <inkml:trace contextRef="#ctx0" brushRef="#br0" timeOffset="19420.428">2603 3284 1864 0 0,'0'0'1597'0'0,"0"0"4"0"0,0 0 89 0 0,0 0 28 0 0,0 0-119 0 0,0 0-259 0 0,0 0-316 0 0,-34 26-258 0 0,-107 84-217 0 0,47-18 258 0 0,-4 40-2303 0 0,95-127 617 0 0,-5 7-859 0 0,6-7-4464 0 0,2-5 1962 0 0</inkml:trace>
  <inkml:trace contextRef="#ctx0" brushRef="#br0" timeOffset="19641.481">2687 3471 1424 0 0,'0'0'1159'0'0,"0"0"-40"0"0,0 0 132 0 0,0 0 151 0 0,0 0-15 0 0,0 0-135 0 0,0 0-259 0 0,0 0-266 0 0,-24 32-207 0 0,-77 96-184 0 0,53-55-78 0 0,32-48-322 0 0,-22 49-3010 0 0,37-69 138 0 0,1-2-659 0 0,0 0 1436 0 0</inkml:trace>
  <inkml:trace contextRef="#ctx0" brushRef="#br0" timeOffset="19884.308">2807 3641 1920 0 0,'0'0'1009'0'0,"0"0"-73"0"0,0 0 8 0 0,0 0 64 0 0,0 0-104 0 0,0 0-183 0 0,0 0-281 0 0,0 0-240 0 0,0 0-256 0 0,0 0-176 0 0,0 0-96 0 0,0 0-129 0 0,0 0-23 0 0,0 0-128 0 0,-129 173-184 0 0,142-173-328 0 0,-6-4-713 0 0,1 4-343 0 0</inkml:trace>
  <inkml:trace contextRef="#ctx0" brushRef="#br0" timeOffset="20056.089">2986 3633 0 0 0,'0'0'575'0'0,"0"0"373"0"0,0 0 90 0 0,0 0 48 0 0,0 0-44 0 0,0 0-147 0 0,-36 33-228 0 0,-113 102-223 0 0,29-23 76 0 0,26-31-870 0 0,88-74-3446 0 0,6-7 727 0 0</inkml:trace>
  <inkml:trace contextRef="#ctx0" brushRef="#br0" timeOffset="23399.036">2395 3372 0 0 0,'0'0'1503'0'0,"0"0"-39"0"0,0 0 130 0 0,0 0 138 0 0,0 0 71 0 0,0 0-30 0 0,0 0-181 0 0,0 0-180 0 0,0 0-161 0 0,0 0-168 0 0,0 0-139 0 0,-2-3-145 0 0,-13-13 1757 0 0,15 16-1990 0 0,0 0-51 0 0,0 0-20 0 0,-26-14 2360 0 0,-40-27-708 0 0,-40-69-10 0 0,36 52-1543 0 0,-49-94 216 0 0,31 79-471 0 0,-34-52-67 0 0,42 25-92 0 0,-43-56-68 0 0,38 32-15 0 0,8 35-59 0 0,-6 2 88 0 0,47 41-100 0 0,-11 2 32 0 0,39 37-192 0 0,8 7 119 0 0,0 0-4 0 0,0 0 5 0 0,0 0-17 0 0,0 23-149 0 0,21 161 208 0 0,-20-165-23 0 0,1 13-7 0 0,-2 0-1 0 0,0-1 1 0 0,-2 1 0 0 0,-2-1-1 0 0,-2 9 3 0 0,-13 48 36 0 0,4-18-60 0 0,15-70 24 0 0,0 0 7 0 0,0 0 6 0 0,0 0 1 0 0,0 0 10 0 0,0 0-12 0 0,0 0-8 0 0,0 0-19 0 0,0 0-12 0 0,0 0 13 0 0,0 0 15 0 0,0 0-4 0 0,0 0 17 0 0,0 0 27 0 0,0 0-14 0 0,0 0 9 0 0,29-41 6 0 0,35-33-35 0 0,3 3 0 0 0,3 2-1 0 0,3 4 1 0 0,42-27-7 0 0,-70 59 0 0 0,-45 33 5 0 0,0 0 1 0 0,-1 0-1 0 0,1 0 0 0 0,-1 0 1 0 0,1 0-1 0 0,0 0 1 0 0,-1 0-1 0 0,1 1 0 0 0,0-1 1 0 0,-1 0-1 0 0,1 0 1 0 0,0 0-1 0 0,-1-1 0 0 0,1 1 1 0 0,0 0-1 0 0,-1 0 1 0 0,1 0-1 0 0,0 0 0 0 0,-1 0 1 0 0,1 0-1 0 0,0 0 0 0 0,-1-1 1 0 0,1 1-1 0 0,0 0 1 0 0,-1 0-1 0 0,1 0 0 0 0,0-1 1 0 0,0 1-1 0 0,-1 0 1 0 0,1 0-1 0 0,0-1 0 0 0,0 1 1 0 0,-1 0-1 0 0,1-1 1 0 0,0 1-1 0 0,0 0 0 0 0,0-1 1 0 0,0 1-1 0 0,0 0 1 0 0,0-1-1 0 0,-1 1 0 0 0,1 0 1 0 0,0-1-1 0 0,0 1 0 0 0,0 0 1 0 0,0-1-1 0 0,0 1 1 0 0,0 0-1 0 0,0-1 0 0 0,0 1 1 0 0,0 0-1 0 0,1-1 1 0 0,-1 1-1 0 0,0-1 0 0 0,0 1 1 0 0,0 0-1 0 0,0 0 1 0 0,0-1-1 0 0,1 1 0 0 0,-1 0 1 0 0,0-1-1 0 0,0 1 0 0 0,0 0 1 0 0,1 0-1 0 0,-1-1 1 0 0,0 1-1 0 0,1 0 0 0 0,-1 0 1 0 0,0-1-6 0 0,-8-2 81 0 0,-104-50-65 0 0,-92-42 10 0 0,136 58-12 0 0,19 30-146 0 0,6 7-36 0 0,43 0 136 0 0,0 0-30 0 0,-4-33-3107 0 0,16 15-6900 0 0,-7 14-2355 0 0</inkml:trace>
  <inkml:trace contextRef="#ctx0" brushRef="#br0" timeOffset="24371.398">602 1895 0 0 0,'0'0'1096'0'0,"0"0"245"0"0,0 0 300 0 0,0 0 273 0 0,0 0 212 0 0,0 0 33 0 0,0 0-236 0 0,0 0-217 0 0,0 0-177 0 0,0 0-176 0 0,-1-9-8 0 0,-4-37 1285 0 0,5 46-2176 0 0,0 0 1 0 0,-1 0-1 0 0,1 0 0 0 0,0 0 1 0 0,0 0-1 0 0,-1 0 0 0 0,1 0 1 0 0,0 1-1 0 0,0-1 0 0 0,-1 0 1 0 0,1 0-1 0 0,0 0 0 0 0,0 0 1 0 0,-1 0-1 0 0,1 0 0 0 0,0 0 1 0 0,0 0-1 0 0,-1 0 0 0 0,1-1 1 0 0,0 1-1 0 0,0 0-454 0 0,-11 136 293 0 0,1-19-165 0 0,-5 0 0 0 0,-10 27-128 0 0,18-117 12 0 0,-1-1-1 0 0,-1 0 1 0 0,-1-1-1 0 0,-1 0 1 0 0,-1-1 0 0 0,-8 11-12 0 0,1-1-4 0 0,12-23-19 0 0,6-19-679 0 0,7-19-625 0 0,-6 26 1321 0 0,8-27-1087 0 0,8-47-5196 0 0,-15 58-420 0 0,2 4-5332 0 0</inkml:trace>
  <inkml:trace contextRef="#ctx0" brushRef="#br0" timeOffset="24813.47">215 1818 10762 0 0,'0'0'2418'0'0,"0"0"-635"0"0,0 0-392 0 0,0 0-33 0 0,0 0 21 0 0,0 0-8 0 0,0 0-68 0 0,0 0-203 0 0,0 0-216 0 0,0 0-185 0 0,0 0-138 0 0,0 0-111 0 0,-15 0-63 0 0,-44-3-19 0 0,45 2-34 0 0,14 1-15 0 0,32 0 1827 0 0,189-18-124 0 0,-159 8-1770 0 0,0 2 0 0 0,1 4 0 0 0,-1 2 0 0 0,46 5-252 0 0,93 14 316 0 0,-200-17-333 0 0,-1 0-7 0 0,0 0 21 0 0,0 0-5 0 0,0 0 13 0 0,0 0 5 0 0,0 0-20 0 0,0 0-2 0 0,0 0-22 0 0,0 0-60 0 0,-11-3-1935 0 0,7 0-1440 0 0,3 3-523 0 0,-2-1-8984 0 0</inkml:trace>
  <inkml:trace contextRef="#ctx0" brushRef="#br0" timeOffset="28804.878">2483 3751 0 0 0,'0'0'952'0'0,"0"0"682"0"0,0 0 328 0 0,0 0 30 0 0,0 0-130 0 0,0 0-261 0 0,0 0-266 0 0,0 0-196 0 0,0 0-145 0 0,0 0-153 0 0,2-3 4183 0 0,12 217-990 0 0,5-16-2977 0 0,3 45-3 0 0,-9 65 265 0 0,0-109-810 0 0,2-131-145 0 0,-3 45 360 0 0,-4 105-105 0 0,-12-118-349 0 0,0-61 98 0 0,4-39-358 0 0,0 0-25 0 0,0 0 3 0 0,0 0 3 0 0,0 1 19 0 0,0 2 5 0 0,0-3-6 0 0,0 0-3 0 0,0 0-8 0 0,0 0 10 0 0,0 0-6 0 0,0 0 20 0 0,0 0 20 0 0,0 0-6 0 0,2-26 752 0 0,-2 11-783 0 0,-2-1 1 0 0,0 1 0 0 0,-1 0-1 0 0,0 0 1 0 0,-1 0 0 0 0,-1 0-1 0 0,0 0 1 0 0,-1 1 0 0 0,-1 0-1 0 0,0 0 1 0 0,-1 1-1 0 0,0 0 1 0 0,-1 0 0 0 0,-1 1-1 0 0,0 0 1 0 0,0 0 0 0 0,-1 1-1 0 0,-12-8-5 0 0,-2-3-7 0 0,-1 2 0 0 0,-1 2 0 0 0,-1 0-1 0 0,-1 2 1 0 0,-26-12 7 0 0,28 2 19 0 0,26 23-16 0 0,1 3 2 0 0,30-14-252 0 0,11 4 260 0 0,-1 2 0 0 0,1 2 0 0 0,1 2 0 0 0,-1 1 0 0 0,0 3 0 0 0,32 3-13 0 0,10-2 22 0 0,195-11-7 0 0,-219 5-111 0 0,-59 5 76 0 0,0 0 8 0 0,-6 11 1 0 0,-5 18 83 0 0,-119 155 159 0 0,109-158-203 0 0,-1-2 1 0 0,0-1 0 0 0,-2-1-1 0 0,-1 0 1 0 0,-5 1-29 0 0,-47 36-50 0 0,75-58 18 0 0,2-1-25 0 0,0 0-46 0 0,0 0-19 0 0,0 0-23 0 0,0 0-28 0 0,52-20-3764 0 0,-44 16 2856 0 0,15-5-7241 0 0,-14 5-4094 0 0</inkml:trace>
  <inkml:trace contextRef="#ctx0" brushRef="#br0" timeOffset="31445.648">3206 4171 1552 0 0,'0'0'4224'0'0,"0"0"-2370"0"0,0 0-763 0 0,0 0 233 0 0,0 0 384 0 0,0 0 173 0 0,0 0-153 0 0,0 0-426 0 0,0 0-430 0 0,0 0-275 0 0,0 0-143 0 0,17 15 1855 0 0,41 32 327 0 0,15-6-2212 0 0,-56-33-622 0 0,6 9-4062 0 0,-16-8-5852 0 0,-5-3 726 0 0</inkml:trace>
  <inkml:trace contextRef="#ctx0" brushRef="#br0" timeOffset="31740.677">3650 4661 2232 0 0,'0'0'1734'0'0,"0"0"-564"0"0,0 0 135 0 0,0 0 384 0 0,0 0 219 0 0,0 0-49 0 0,0 0-226 0 0,0 0-276 0 0,0 0-221 0 0,0 0-177 0 0,0 0-177 0 0,0 0-183 0 0,0 0-150 0 0,11 15-104 0 0,33 50-83 0 0,-12-43 239 0 0,-25-22-429 0 0,16 4-126 0 0,9 2-1157 0 0,-11 3-5456 0 0,-14-5-3697 0 0</inkml:trace>
  <inkml:trace contextRef="#ctx0" brushRef="#br0" timeOffset="31986.007">4127 5073 5697 0 0,'0'0'2011'0'0,"0"0"-456"0"0,0 0-77 0 0,0 0-72 0 0,0 0-179 0 0,0 0-221 0 0,0 0-231 0 0,0 0-227 0 0,0 0-178 0 0,0 0-153 0 0,0 0-103 0 0,0 0-64 0 0,0 0-71 0 0,22 10-66 0 0,68 30-76 0 0,-36-2-2877 0 0,-41-24-4893 0 0,-10-9 2723 0 0</inkml:trace>
  <inkml:trace contextRef="#ctx0" brushRef="#br0" timeOffset="32145.057">4602 5537 0 0 0,'0'0'2236'0'0,"0"0"-352"0"0,0 0-168 0 0,0 0-85 0 0,0 0-124 0 0,0 0-281 0 0,0 0-321 0 0,0 0-223 0 0,0 0-177 0 0,0 0-114 0 0,0 0-130 0 0,0 0-130 0 0,16 15-185 0 0,50 47-212 0 0,-29-37-1716 0 0,-24-20-2482 0 0,-9-2-1845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9466 0 0,'0'0'3865'0'0,"0"0"-2090"0"0,0 0-926 0 0,0 0-114 0 0,0 0 101 0 0,0 0 75 0 0,0 0-121 0 0,0 0-259 0 0,0 0-225 0 0,0 0-124 0 0,0 0-49 0 0,0 0-20 0 0,1 7-45 0 0,5 66-1647 0 0,-4-65-4294 0 0,-2-4-3618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22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0,'0'0'0'0'0,"0"0"0"0"0,0 0 0 0 0,0 0 0 0 0,0 0 0 0 0,0 0 0 0 0,0 0 0 0 0</inkml:trace>
  <inkml:trace contextRef="#ctx0" brushRef="#br0" timeOffset="256.394">249 266 0 0 0,'0'0'0'0'0,"0"0"0"0"0,0 0 0 0 0,0 0 0 0 0</inkml:trace>
  <inkml:trace contextRef="#ctx0" brushRef="#br0" timeOffset="15073.47">143 26 0 0 0,'2'0'351'0'0,"-1"0"-281"0"0,14 3 702 0 0,-10 5 5399 0 0,-5-7-5035 0 0,0-1-81 0 0,0 0-84 0 0,0 0-71 0 0,3 5 8294 0 0,-2-2-9158 0 0,64 73 3969 0 0,-8-24-2495 0 0,-52-41-2126 0 0,-5 6-8237 0 0,0-16 7537 0 0,0 3-10181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19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1 519 7026 0 0,'0'0'1780'0'0,"0"0"-2"0"0,0 0 206 0 0,0 0 192 0 0,0 0-22 0 0,0 0-277 0 0,0 0-421 0 0,0 0-346 0 0,0 0-174 0 0,0 0-97 0 0,0 0-65 0 0,0 0-80 0 0,0 0-151 0 0,1-5-139 0 0,36-186 1748 0 0,-25 156-2046 0 0,2 0 0 0 0,1 1 0 0 0,1 0-1 0 0,2 1 1 0 0,1 1 0 0 0,2 1 0 0 0,1 1 0 0 0,1 1-1 0 0,3-1-105 0 0,-24 32-2 0 0,1 0-1 0 0,-1 0 1 0 0,1 1-1 0 0,-1-1 0 0 0,0 1 1 0 0,0-1-1 0 0,0 1 1 0 0,0 0-1 0 0,-1 0 0 0 0,1 0 1 0 0,-1 0-1 0 0,1 0 1 0 0,-1 0-1 0 0,0 0 0 0 0,-1 0 1 0 0,1 1-1 0 0,0-1 0 0 0,-1 0 1 0 0,0 0-1 0 0,1 1 1 0 0,-1-1-1 0 0,-1 0 0 0 0,1 1 3 0 0,4 25 41 0 0,-3-18-40 0 0,1 0 0 0 0,0 1 0 0 0,0-1 0 0 0,1 0 0 0 0,0 0 0 0 0,1-1 0 0 0,1 1 0 0 0,-1-1 0 0 0,5 7-1 0 0,-6-16 2 0 0,0 0 0 0 0,0 0 0 0 0,0 0 0 0 0,0 0 0 0 0,0-1 0 0 0,0 1 1 0 0,0-1-1 0 0,0 0 0 0 0,0 0 0 0 0,0 0 0 0 0,0 0 0 0 0,0 0 0 0 0,0 0 0 0 0,0-1 0 0 0,0 0 0 0 0,0 0 1 0 0,0 0-1 0 0,0 0 0 0 0,0 0 0 0 0,0 0 0 0 0,-1-1 0 0 0,1 1 0 0 0,0-1 0 0 0,-1 0 0 0 0,1 0 1 0 0,-1 0-1 0 0,0 0 0 0 0,0 0 0 0 0,0 0 0 0 0,0-1 0 0 0,0 1 0 0 0,0-1 0 0 0,0 1 0 0 0,0-4-2 0 0,7-2-15 0 0,108-86 40 0 0,-51 53-74 0 0,-64 42 50 0 0,0 0-1 0 0,0 0 1 0 0,0 0 0 0 0,0 0 0 0 0,0 1 0 0 0,0-1-1 0 0,0 1 1 0 0,0-1 0 0 0,-1 1 0 0 0,1 0-1 0 0,-1-1 1 0 0,1 1 0 0 0,-1 0 0 0 0,0 0 0 0 0,1 0-1 0 0,-1 0 1 0 0,0 0 0 0 0,-1 1 0 0 0,1-1 0 0 0,0 0-1 0 0,0 0 1 0 0,-1 1-1 0 0,21 148 99 0 0,-30-60-370 0 0,4-85-2439 0 0,8-13-6827 0 0,1 1-2309 0 0</inkml:trace>
  <inkml:trace contextRef="#ctx0" brushRef="#br0" timeOffset="650.268">1085 36 13691 0 0,'0'0'1888'0'0,"0"0"-574"0"0,0 0-250 0 0,0 0-4 0 0,0 0-54 0 0,0 0-111 0 0,0 0-103 0 0,0 0-129 0 0,0 0-128 0 0,0 0-78 0 0,0 0-84 0 0,0 0-59 0 0,0 0-29 0 0,-28 27-51 0 0,-86 85-30 0 0,63-45 81 0 0,43-53-261 0 0,1-1 0 0 0,1 1 0 0 0,0 0 0 0 0,1 1 0 0 0,0-1 0 0 0,2 1 0 0 0,-1 0 0 0 0,2 0 0 0 0,0 1 0 0 0,0 8-24 0 0,3-22 22 0 0,0-1 1 0 0,0 0-1 0 0,0 1 0 0 0,0-1 1 0 0,0 0-1 0 0,0 0 0 0 0,0 0 0 0 0,1 1 1 0 0,-1-1-1 0 0,0-1 0 0 0,1 1 1 0 0,-1 0-1 0 0,1 0 0 0 0,-1 0 1 0 0,1-1-1 0 0,-1 1 0 0 0,1-1 1 0 0,0 1-1 0 0,-1-1 0 0 0,1 0 0 0 0,0 1 1 0 0,-1-1-1 0 0,1 0 0 0 0,0 0 1 0 0,-1 0-1 0 0,1 0 0 0 0,0-1 1 0 0,-1 1-1 0 0,1 0 0 0 0,-1-1 0 0 0,1 1 1 0 0,0-1-1 0 0,-1 0 0 0 0,1 1 1 0 0,-1-1-1 0 0,1 0 0 0 0,-1 0 1 0 0,0 0-1 0 0,1 0 0 0 0,-1 0 0 0 0,0 0 1 0 0,0 0-1 0 0,0 0 0 0 0,0-1 1 0 0,0 1-1 0 0,0 0 0 0 0,1-2-22 0 0,262-242 1435 0 0,-261 242-1430 0 0,-1 1 0 0 0,1-1 0 0 0,0 1 0 0 0,0 0 0 0 0,0 0 0 0 0,1 0 0 0 0,-1 0 0 0 0,0 1 0 0 0,1-1 0 0 0,-1 1 0 0 0,1 0 0 0 0,-1 0 0 0 0,1 0 0 0 0,0 1 0 0 0,-1-1 0 0 0,1 1 0 0 0,0 0 0 0 0,-1 0 0 0 0,2 0-5 0 0,12 40 49 0 0,1 192 247 0 0,-9-160-270 0 0,-4 0-1 0 0,-2 1 0 0 0,-6 44-25 0 0,1-91 13 0 0,-1-1-1 0 0,-1 0 0 0 0,-1 0 0 0 0,-1 0 0 0 0,-1-1 1 0 0,-1 0-1 0 0,-2 0 0 0 0,0-1 0 0 0,-1 0 0 0 0,-2 0 1 0 0,0-2-1 0 0,-1 0 0 0 0,-1 0 0 0 0,-1-1 0 0 0,-1-1 1 0 0,-1-1-1 0 0,0 0 0 0 0,-1-1 0 0 0,-1-1 0 0 0,-2-1-12 0 0,16-11 5 0 0,-1-1 0 0 0,0 0 0 0 0,0 0 0 0 0,0-1 0 0 0,0 0 0 0 0,-1 0-1 0 0,1 0 1 0 0,-1-1 0 0 0,1 0 0 0 0,-1-1 0 0 0,1 0 0 0 0,-1 0 0 0 0,1 0-1 0 0,-4-1-4 0 0,8-2-6 0 0,0 0-1 0 0,0 1 1 0 0,0-1-1 0 0,0 0 1 0 0,0-1-1 0 0,0 1 1 0 0,1 0-1 0 0,-1-1 1 0 0,1 1-1 0 0,0-1 1 0 0,0 0-1 0 0,1 0 1 0 0,-1 0-1 0 0,1 0 1 0 0,0 0-1 0 0,0 0 1 0 0,0 0-1 0 0,0 0 1 0 0,1 0-1 0 0,0-1 1 0 0,0 1-1 0 0,0 0 1 0 0,0 0-1 0 0,1 0 1 0 0,-1-1 6 0 0,0 2-2 0 0,1-18-2 0 0,2-1 0 0 0,0 1-1 0 0,0 0 1 0 0,2 0-1 0 0,1 1 1 0 0,1-1-1 0 0,0 1 1 0 0,1 0 0 0 0,2 1-1 0 0,0 0 1 0 0,1 1-1 0 0,0 0 1 0 0,2 0-1 0 0,0 1 1 0 0,1 1 0 0 0,0 1-1 0 0,2 0 1 0 0,0 0-1 0 0,4-2 5 0 0,-13 12-169 0 0,0 0 0 0 0,0 0-1 0 0,0 0 1 0 0,0 1-1 0 0,1 0 1 0 0,0 0-1 0 0,0 1 1 0 0,0 0-1 0 0,0 0 1 0 0,0 1 0 0 0,1 0-1 0 0,-1 1 1 0 0,1 0-1 0 0,-1 0 1 0 0,1 0-1 0 0,0 1 1 0 0,-1 1-1 0 0,1-1 1 0 0,8 3 169 0 0,-12-2-4825 0 0,0-1-7316 0 0</inkml:trace>
  <inkml:trace contextRef="#ctx0" brushRef="#br0" timeOffset="15809.984">686 1038 0 0 0,'0'0'652'0'0,"0"0"10"0"0,0 0-156 0 0,0 0-59 0 0,0 0 127 0 0,0 0 167 0 0,0 0 115 0 0,0 0 126 0 0,0 0 5 0 0,0 0 5 0 0,0 0 93 0 0,-1-8 92 0 0,1 6-226 0 0,-1-31-1146 0 0,1 27 4055 0 0,0 10 5188 0 0,0 239-7484 0 0,0-243-1614 0 0,0 0-38 0 0,0 0-43 0 0,0 0-53 0 0,0 15-3006 0 0,0-4-1866 0 0,1-4-1937 0 0,0-3-2204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5969 0 0,'0'0'1849'0'0,"0"0"-1041"0"0,0 0-360 0 0,0 0-160 0 0,0 0-152 0 0,0 0-56 0 0,0 0-216 0 0,0 0-224 0 0,0 0-976 0 0,0 0-3529 0 0,0 0 1984 0 0</inkml:trace>
  <inkml:trace contextRef="#ctx0" brushRef="#br0" timeOffset="3324.989">26 292 0 0 0,'0'0'521'0'0,"0"0"542"0"0,0 0 244 0 0,0 0 112 0 0,0 0 94 0 0,0 0 135 0 0,0 0 187 0 0,0 0 95 0 0,0 0-49 0 0,0 0-212 0 0,0 0-313 0 0,-1-9-265 0 0,0-28-172 0 0,1 27-119 0 0,0 10-84 0 0,0 0-92 0 0,0 0-98 0 0,0 0-110 0 0,0 0-107 0 0,0 0-79 0 0,-4 19 758 0 0,-2 4-799 0 0,1 0 0 0 0,1 1 0 0 0,2 0 1 0 0,0-1-1 0 0,1 1 0 0 0,1 0 0 0 0,4 20-189 0 0,8 74 496 0 0,-12-117-510 0 0,0-1 4 0 0,0 0 5 0 0,0 0 6 0 0,0 0-7 0 0,0 0 11 0 0,0 0-9 0 0,0 0 23 0 0,0 0 10 0 0,0 0-1 0 0,0 0 0 0 0,0 0-43 0 0,0 0-51 0 0,0-16-1604 0 0,0 0-847 0 0,0 3-5059 0 0,0 6-3744 0 0</inkml:trace>
  <inkml:trace contextRef="#ctx0" brushRef="#br0" timeOffset="4992.964">318 244 5177 0 0,'0'0'1758'0'0,"0"0"-127"0"0,0 0 136 0 0,0 0 25 0 0,0 0-159 0 0,0 0-262 0 0,0 0-282 0 0,0 0-205 0 0,0 0-112 0 0,0 0 19 0 0,0 0 75 0 0,0 0 83 0 0,0 0 46 0 0,11-1-75 0 0,115-31 1761 0 0,110-52-1278 0 0,-156 60-2289 0 0,-42 14-4497 0 0,-26 6-3393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40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138 799 4809 0 0,'0'0'1691'0'0,"0"0"-173"0"0,0 0-121 0 0,0 0 29 0 0,0 0-7 0 0,0 0-85 0 0,0 0-153 0 0,0 0-205 0 0,0 0-213 0 0,0 0-188 0 0,0 0-111 0 0,0 0-38 0 0,-15 12-40 0 0,-46 41-6 0 0,57-48-300 0 0,0-1-1 0 0,-1 1 1 0 0,2 0 0 0 0,-1 1-1 0 0,0-1 1 0 0,1 1-1 0 0,0-1 1 0 0,1 1-1 0 0,-1 0 1 0 0,1 0 0 0 0,0 0-1 0 0,0 0 1 0 0,1 0-1 0 0,0 1 1 0 0,0-1-1 0 0,0 3-79 0 0,-2 12 242 0 0,0-13-140 0 0,1 1 0 0 0,-1-1 0 0 0,1 1-1 0 0,1 0 1 0 0,0 0 0 0 0,0 0 0 0 0,1-1 0 0 0,0 1-1 0 0,0 0 1 0 0,1 0 0 0 0,0 0 0 0 0,1 0-1 0 0,0-1 1 0 0,0 1 0 0 0,1-1 0 0 0,0 1-1 0 0,1-1 1 0 0,0 0 0 0 0,0 0 0 0 0,0-1 0 0 0,1 1-1 0 0,0-1 1 0 0,1 0 0 0 0,-1 0 0 0 0,1-1-1 0 0,1 1 1 0 0,-1-1 0 0 0,1-1 0 0 0,0 1 0 0 0,1-1-1 0 0,-1-1 1 0 0,1 1 0 0 0,0-1 0 0 0,0 0-1 0 0,2 0-101 0 0,6-3 190 0 0,0 0 0 0 0,0-1-1 0 0,0-1 1 0 0,0 0 0 0 0,0-2-1 0 0,0 1 1 0 0,0-2 0 0 0,-1 0-1 0 0,0-1 1 0 0,1 0-1 0 0,-2-2 1 0 0,1 1 0 0 0,-1-2-1 0 0,0 0 1 0 0,-1-1 0 0 0,0 0-1 0 0,0-1 1 0 0,-1 0 0 0 0,0-1-1 0 0,0 0 1 0 0,-2-1 0 0 0,1 0-1 0 0,-2-1 1 0 0,0 0-1 0 0,1-2-189 0 0,0 1 59 0 0,0-1 0 0 0,-1 0 0 0 0,-1 0 0 0 0,0-1 0 0 0,-1 0 0 0 0,-1 0 0 0 0,0 0-1 0 0,-2-1 1 0 0,0 0 0 0 0,0 0 0 0 0,-2 0 0 0 0,0-1 0 0 0,-1 1 0 0 0,-1-14-59 0 0,0 24-33 0 0,0 0 1 0 0,0 1 0 0 0,-1-1 0 0 0,0 0 0 0 0,-1 1-1 0 0,0-1 1 0 0,0 1 0 0 0,0-1 0 0 0,-1 1-1 0 0,1 0 1 0 0,-2 0 0 0 0,1 0 0 0 0,-1 0 0 0 0,1 1-1 0 0,-2-1 1 0 0,1 1 0 0 0,-1 0 0 0 0,1 0 0 0 0,-1 1-1 0 0,0 0 1 0 0,-1-1 0 0 0,1 1 0 0 0,-1 1-1 0 0,0-1 1 0 0,0 1 0 0 0,0 0 0 0 0,0 1 0 0 0,-1 0-1 0 0,1 0 1 0 0,-1 0 0 0 0,1 0 0 0 0,-7 0 32 0 0,5 2-234 0 0,1 0 0 0 0,0 0 0 0 0,-1 0 0 0 0,1 1 1 0 0,0 0-1 0 0,0 0 0 0 0,-1 1 0 0 0,1 0 0 0 0,0 1 0 0 0,1-1 0 0 0,-1 1 1 0 0,-2 1 233 0 0,-44 36-7594 0 0,37-22-4234 0 0</inkml:trace>
  <inkml:trace contextRef="#ctx0" brushRef="#br0" timeOffset="320.154">20 1131 9938 0 0,'0'0'2291'0'0,"0"0"-488"0"0,0 0-322 0 0,0 0-128 0 0,0 0-183 0 0,0 0-233 0 0,0 0-244 0 0,0 0-268 0 0,0 0-133 0 0,0 0 67 0 0,0 0 108 0 0,0 0 111 0 0,0 0 66 0 0,11-7-50 0 0,196-115 2297 0 0,-187 109-2746 0 0,-12 7-88 0 0,-1 1 1 0 0,1 1 0 0 0,0-1-1 0 0,0 1 1 0 0,0 1 0 0 0,1-1-1 0 0,-1 1 1 0 0,1 1 0 0 0,0 0-1 0 0,0 0 1 0 0,7-1-58 0 0,43 51 722 0 0,-21-40-492 0 0,31-19-802 0 0,-40 1-2008 0 0,-17 9-7637 0 0,-10 1-2005 0 0</inkml:trace>
  <inkml:trace contextRef="#ctx0" brushRef="#br0" timeOffset="2761.967">738 678 4505 0 0,'0'0'2723'0'0,"0"0"-404"0"0,0 0-241 0 0,0 0-179 0 0,0 0-261 0 0,0 0-295 0 0,0 0-303 0 0,0 0-280 0 0,0 0-172 0 0,0 0-92 0 0,0 0-46 0 0,0 0-35 0 0,0 0 3 0 0,18 3 1639 0 0,76-17 1388 0 0,-61-1-3135 0 0,-1-2 1 0 0,0-1-1 0 0,-2-2 1 0 0,0 0-1 0 0,-1-3 1 0 0,22-22-311 0 0,203-187 1024 0 0,-200 188-845 0 0,-31-1 563 0 0,24-29-770 0 0,-37 60-58 0 0,13-42-2 0 0,21 12-55 0 0,-44 44 123 0 0,0 0 13 0 0,0 0 18 0 0,0 0-2 0 0,0 0-3 0 0,0 0-14 0 0,0 0-7 0 0,0 0 23 0 0,0 0 1 0 0,0 0-5 0 0,0 0-18 0 0,0 0-13 0 0,-36 41-324 0 0,24-31 359 0 0,0-1 0 0 0,0 0 0 0 0,-1 0 0 0 0,0-1 0 0 0,-1-1-1 0 0,0 0 1 0 0,0-1 0 0 0,0 0 0 0 0,-6 0-8 0 0,-61 1 191 0 0,71-21 55 0 0,10 14-266 0 0,0 0 16 0 0,0 0 28 0 0,24 11-282 0 0,-13-1 259 0 0,1-1 0 0 0,-1 2 0 0 0,-1-1 0 0 0,0 1 1 0 0,0 1-1 0 0,-1 0 0 0 0,0 0 0 0 0,-1 1 0 0 0,1 4-1 0 0,-2-4 0 0 0,0 1 0 0 0,-1 0 0 0 0,-1 0 0 0 0,0 0 0 0 0,-1 1 0 0 0,-1-1 0 0 0,0 1 0 0 0,-1 0 0 0 0,0 0 0 0 0,-1 0 0 0 0,-1 4 0 0 0,-3-30 348 0 0,39-114-414 0 0,12-48-2092 0 0,-44 156 1065 0 0,1 1-1421 0 0,-1 5-2360 0 0,1 3-7181 0 0</inkml:trace>
  <inkml:trace contextRef="#ctx0" brushRef="#br0" timeOffset="4302.827">951 976 0 0 0,'0'0'517'0'0,"0"0"-18"0"0,0 0-52 0 0,0 0-79 0 0,0 0-3 0 0,0 0 92 0 0,0 0 79 0 0,0 0 56 0 0,0 0 7 0 0,-3-1 38 0 0,-4 1-3357 0 0,-9-2 14849 0 0,17 1-4781 0 0,9 1-6345 0 0,26-2-422 0 0,-1-3 1 0 0,0 0 0 0 0,0-3-1 0 0,0-1 1 0 0,14-6-582 0 0,59-14 361 0 0,-59 18-201 0 0,-49 11-144 0 0,0 0 0 0 0,0 0 0 0 0,0 0-4 0 0,0 0-18 0 0,0 0-7 0 0,0 0 0 0 0,0 0-18 0 0,-24 8-3725 0 0,12 0 1102 0 0,0 1-3635 0 0,5-5-1934 0 0</inkml:trace>
  <inkml:trace contextRef="#ctx0" brushRef="#br0" timeOffset="4518.004">905 1171 9338 0 0,'0'0'1963'0'0,"0"0"-684"0"0,0 0-321 0 0,0 0 219 0 0,0 0 275 0 0,0 0 10 0 0,0 0-172 0 0,0 0-259 0 0,0 0-258 0 0,0 0-169 0 0,0 0-129 0 0,0 0-107 0 0,32-5-76 0 0,98-18-82 0 0,19-8-788 0 0,-131 26-689 0 0,-6 2-1799 0 0,-3 0-3501 0 0,-5-1-4507 0 0</inkml:trace>
  <inkml:trace contextRef="#ctx0" brushRef="#br0" timeOffset="5130.891">1485 751 10914 0 0,'0'0'1910'0'0,"0"0"-514"0"0,0 0-298 0 0,0 0 93 0 0,0 0 66 0 0,0 0-42 0 0,0 0-164 0 0,0 0-205 0 0,0 0-179 0 0,0 0-126 0 0,0 0-96 0 0,0 0-84 0 0,33-17-28 0 0,101-53-17 0 0,-41 40 498 0 0,-27 26-373 0 0,-63 5-430 0 0,-1 1 0 0 0,0 0-1 0 0,0 0 1 0 0,-1 0 0 0 0,1 0 0 0 0,0 0 0 0 0,-1 0 0 0 0,1 0-1 0 0,-1 1 1 0 0,0-1 0 0 0,1 0 0 0 0,-1 1 0 0 0,0-1 0 0 0,-1 1-1 0 0,1-1 1 0 0,0 1 0 0 0,-1 0 0 0 0,1-1 0 0 0,-1 1 0 0 0,0 0-1 0 0,0-1 1 0 0,0 1 0 0 0,0 0 0 0 0,-1-1 0 0 0,1 1 0 0 0,-1 0-1 0 0,1-1 1 0 0,-1 1 0 0 0,0-1 0 0 0,0 1 0 0 0,0-1 0 0 0,0 0-1 0 0,-1 2-10 0 0,-101 146 52 0 0,101-149-54 0 0,1 0-1 0 0,-1 1 0 0 0,1-1 0 0 0,0 1 0 0 0,0-1 0 0 0,0 1 1 0 0,0 0-1 0 0,0-1 0 0 0,0 1 0 0 0,0 0 0 0 0,0 0 0 0 0,1-1 1 0 0,-1 1-1 0 0,1 0 0 0 0,-1 0 0 0 0,1 0 0 0 0,0 0 1 0 0,0 0-1 0 0,0 0 0 0 0,0 0 0 0 0,0 0 0 0 0,0 0 0 0 0,0-1 1 0 0,1 1-1 0 0,-1 0 0 0 0,1 0 0 0 0,-1 0 0 0 0,1 0 0 0 0,0 0 1 0 0,0-1-1 0 0,-1 1 0 0 0,1 0 0 0 0,1-1 0 0 0,-1 1 1 0 0,0-1-1 0 0,0 1 0 0 0,0-1 0 0 0,1 1 0 0 0,-1-1 0 0 0,1 0 1 0 0,-1 0-1 0 0,1 0 0 0 0,0 0 0 0 0,-1 0 0 0 0,1 0 0 0 0,0 0 1 0 0,0 0-1 0 0,-1-1 0 0 0,1 1 0 0 0,0-1 0 0 0,1 1 3 0 0,134 68 135 0 0,-135-67-115 0 0,0-1 0 0 0,1 1 0 0 0,-1 0 0 0 0,0 0 0 0 0,0 0 0 0 0,0 0 1 0 0,0 0-1 0 0,-1 1 0 0 0,1-1 0 0 0,-1 0 0 0 0,1 1 0 0 0,-1-1 0 0 0,0 1 0 0 0,0 0 0 0 0,0-1 0 0 0,0 1 0 0 0,0 0 0 0 0,-1 0 0 0 0,1-1 0 0 0,-1 1 1 0 0,0 0-1 0 0,1 0 0 0 0,-2 0 0 0 0,1 0 0 0 0,0 0 0 0 0,0-1 0 0 0,-1 1 0 0 0,0 0 0 0 0,1 0 0 0 0,-1-1 0 0 0,0 1 0 0 0,0 0 0 0 0,-1-1 0 0 0,1 1 0 0 0,0-1 1 0 0,-1 1-1 0 0,0-1-20 0 0,-71 79 515 0 0,61-72-530 0 0,0 0 0 0 0,0-1 0 0 0,-1-1 0 0 0,0 0 1 0 0,0-1-1 0 0,0 0 0 0 0,-1-1 0 0 0,0 0 0 0 0,-2-1 15 0 0,-45 4-2607 0 0,58-19-8946 0 0,3 4 113 0 0</inkml:trace>
  <inkml:trace contextRef="#ctx0" brushRef="#br0" timeOffset="5421.476">2222 814 2985 0 0,'0'0'4407'0'0,"0"0"-2078"0"0,0 0-880 0 0,0 0-196 0 0,0 0-89 0 0,0 0-107 0 0,0 0-175 0 0,-23 36-214 0 0,-68 114-197 0 0,50-64 13 0 0,39-82-446 0 0,1-1 1 0 0,0 1-1 0 0,-1-1 1 0 0,1 1-1 0 0,1-1 1 0 0,-1 1-1 0 0,0 0 1 0 0,1 0-1 0 0,0-1 1 0 0,0 1-1 0 0,0 0 1 0 0,0-1-1 0 0,0 1 1 0 0,1 0-1 0 0,0 0 1 0 0,0-1-1 0 0,0 1 1 0 0,0-1-1 0 0,0 1 1 0 0,1-1-1 0 0,-1 1 1 0 0,1-1-1 0 0,0 0 1 0 0,0 0-1 0 0,0 0 1 0 0,1 0-1 0 0,-1 0 1 0 0,1-1-1 0 0,0 1 1 0 0,-1-1-1 0 0,1 1 1 0 0,0-1-1 0 0,1 0 1 0 0,-1 0-1 0 0,0 0 1 0 0,0-1-1 0 0,1 1 1 0 0,-1-1-1 0 0,1 0 1 0 0,-1 0-1 0 0,1 0 1 0 0,0 0-1 0 0,3 0-38 0 0,4-1 387 0 0,0 0 0 0 0,0-1 0 0 0,-1 0 0 0 0,1-1 0 0 0,0 0 0 0 0,0-1 0 0 0,-1 0 0 0 0,0-1 0 0 0,1 0 0 0 0,-1 0 0 0 0,-1-1 0 0 0,1 0 0 0 0,-1-1 0 0 0,0 0 0 0 0,0-1 0 0 0,0 0 0 0 0,-1 0 0 0 0,4-6-387 0 0,1 1 242 0 0,-1-1 0 0 0,-1-1 0 0 0,0 0 1 0 0,-1 0-1 0 0,-1-1 0 0 0,0-1 0 0 0,-1 1 0 0 0,0-1 1 0 0,-1-1-1 0 0,-1 1 0 0 0,0-7-242 0 0,-4 18-18 0 0,0 0 1 0 0,0-1-1 0 0,-1 0 0 0 0,0 1 1 0 0,0-1-1 0 0,0 0 1 0 0,-1 0-1 0 0,0 0 0 0 0,0 1 1 0 0,0-1-1 0 0,-1 0 0 0 0,0 0 1 0 0,0 1-1 0 0,-1-1 0 0 0,1 0 1 0 0,-1 1-1 0 0,0-1 0 0 0,-1 1 1 0 0,1 0-1 0 0,-1 0 0 0 0,0 0 1 0 0,-1 0-1 0 0,1 0 0 0 0,-1 1 1 0 0,0-1-1 0 0,0 1 0 0 0,0 0 1 0 0,0 1-1 0 0,-1-1 1 0 0,0 1-1 0 0,1-1 0 0 0,-1 1 1 0 0,-1 1-1 0 0,1-1 0 0 0,0 1 1 0 0,-1 0-1 0 0,1 0 0 0 0,-3 0 18 0 0,-63 15-2513 0 0,50-1-861 0 0,-1 3-3436 0 0,8-4-5439 0 0</inkml:trace>
  <inkml:trace contextRef="#ctx0" brushRef="#br0" timeOffset="5819.932">2652 611 2841 0 0,'0'0'2628'0'0,"0"0"-1057"0"0,0 0-305 0 0,0 0 102 0 0,0 0 110 0 0,0 0-58 0 0,0 0-217 0 0,0 0-287 0 0,0 0-232 0 0,0 0-128 0 0,0 0-54 0 0,0 0-33 0 0,0 0-61 0 0,-18 27-45 0 0,-56 85-55 0 0,73-111-287 0 0,-1 0-1 0 0,1 0 0 0 0,-1 0 1 0 0,1 0-1 0 0,-1 1 0 0 0,1-1 1 0 0,0 1-1 0 0,-1-1 0 0 0,1 1 1 0 0,0-1-1 0 0,0 1 0 0 0,0 0 1 0 0,0 0-1 0 0,1-1 0 0 0,-1 1 1 0 0,0 0-1 0 0,1 0 0 0 0,-1 0 1 0 0,1 0-1 0 0,0 0 0 0 0,-1 0 1 0 0,1 0-1 0 0,0 0 1 0 0,0 0-1 0 0,1 0 0 0 0,-1 0 1 0 0,0 0-1 0 0,0-1 0 0 0,1 1 1 0 0,0 0-1 0 0,-1 0 0 0 0,1 0 1 0 0,0 0-1 0 0,0-1 0 0 0,0 1 1 0 0,0 0-1 0 0,0-1 0 0 0,0 1 1 0 0,0 0-1 0 0,0-1 0 0 0,1 0 1 0 0,-1 1-1 0 0,1-1 0 0 0,-1 0 1 0 0,1 0-1 0 0,1 1-20 0 0,4 3 172 0 0,0-2 51 0 0,0-1-1 0 0,0 0 1 0 0,0 0 0 0 0,0-1-1 0 0,0 0 1 0 0,0 0-1 0 0,1-1 1 0 0,-1 0-1 0 0,0 0 1 0 0,0 0-1 0 0,1-1 1 0 0,-1 0-1 0 0,0-1 1 0 0,0 0-1 0 0,0 0 1 0 0,-1 0-1 0 0,1-1 1 0 0,0 0-1 0 0,-1 0 1 0 0,1 0 0 0 0,-1-1-1 0 0,0 0 1 0 0,-1-1-1 0 0,1 1 1 0 0,-1-1-1 0 0,1 0 1 0 0,-1 0-1 0 0,-1-1 1 0 0,4-4-223 0 0,-3 5 105 0 0,-1-1-1 0 0,0 1 1 0 0,0-1 0 0 0,0 0 0 0 0,-1-1-1 0 0,1 1 1 0 0,-2 0 0 0 0,1-1 0 0 0,-1 0-1 0 0,0 1 1 0 0,0-1 0 0 0,-1 0 0 0 0,1 0-1 0 0,-2 0 1 0 0,1 0 0 0 0,-1 0 0 0 0,0 0-1 0 0,0 0 1 0 0,-1-1 0 0 0,-1-1-105 0 0,1 4-30 0 0,-1 1 0 0 0,0 0 0 0 0,0 0 0 0 0,0 0 0 0 0,0 0 0 0 0,-1 0 0 0 0,0 0 0 0 0,1 0 0 0 0,-1 1 0 0 0,-1 0 0 0 0,1-1 0 0 0,0 1 0 0 0,-1 0 0 0 0,0 1 0 0 0,1-1 0 0 0,-1 1 0 0 0,0 0 0 0 0,-1 0 0 0 0,1 0 1 0 0,0 0-1 0 0,0 0 0 0 0,-1 1 0 0 0,1 0 0 0 0,-1 0 0 0 0,1 0 0 0 0,-1 1 0 0 0,1 0 0 0 0,-2-1 30 0 0,-48 10-7959 0 0,43-2-3928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0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5417 0 0,'0'0'3678'0'0,"0"0"-1611"0"0,0 0-380 0 0,0 0 96 0 0,0 0 31 0 0,0 0-89 0 0,0 0-226 0 0,0 0-258 0 0,0 0-189 0 0,0 0-155 0 0,0 0-137 0 0,0 0-75 0 0,-10 8-69 0 0,-42 32 418 0 0,51-39-1064 0 0,-7 5 1096 0 0,14-6-384 0 0,51-29-482 0 0,-57 29-188 0 0,0 0-3 0 0,0 0 4 0 0,0 0 31 0 0,0 0 39 0 0,0 0-2 0 0,0 0 17 0 0,0 0 0 0 0,-18 18 445 0 0,14-4-2796 0 0,3-9-3218 0 0,0-1-6737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0:46.4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1 288 6137 0 0,'0'0'4008'0'0,"0"0"-2169"0"0,0 0-759 0 0,0 0-166 0 0,0 0-46 0 0,0 0 63 0 0,0 0-12 0 0,0 0-113 0 0,0 0-169 0 0,0 0-183 0 0,0 0-104 0 0,0 0 4 0 0,0 0 61 0 0,6-15 33 0 0,59-113 1271 0 0,28-4 275 0 0,-92 131-1990 0 0,0 0-1 0 0,0 0 1 0 0,0 0 0 0 0,0 0-1 0 0,0 0 1 0 0,0 0 0 0 0,0 1-1 0 0,0-1 1 0 0,0 0-1 0 0,0 1 1 0 0,0-1 0 0 0,0 1-1 0 0,1-1 1 0 0,-1 1 0 0 0,0 0-1 0 0,0-1 1 0 0,1 1-1 0 0,-1 0 1 0 0,0 0 0 0 0,0 0-1 0 0,1 0 1 0 0,-1 0 0 0 0,0 0-1 0 0,1 0 1 0 0,-1 0 0 0 0,0 0-1 0 0,0 1 1 0 0,1-1-1 0 0,-1 1 1 0 0,0-1 0 0 0,0 1-1 0 0,0-1 1 0 0,0 1 0 0 0,1-1-1 0 0,-1 1 1 0 0,0 0-1 0 0,0 0 1 0 0,0 0 0 0 0,-1 0-1 0 0,1 0 1 0 0,0-1 0 0 0,0 2-1 0 0,0-1-3 0 0,37 49 983 0 0,11 78 201 0 0,-21-101-2020 0 0,-15-25-2462 0 0,1-1-4468 0 0,-9-1-3969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0:43.8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155 1983 1240 0 0,'0'0'2131'0'0,"0"0"-636"0"0,0 0-134 0 0,0 0 218 0 0,0 0 158 0 0,0 0-19 0 0,0 0-204 0 0,0 0-286 0 0,0 0-241 0 0,0 0-172 0 0,0 0-96 0 0,0 0-49 0 0,10-12 1191 0 0,92-146 826 0 0,46-55-1512 0 0,-112 144-600 0 0,-18 124 338 0 0,39 80-494 0 0,-36-122-2398 0 0,-11-15-8975 0 0,-7-2-625 0 0</inkml:trace>
  <inkml:trace contextRef="#ctx0" brushRef="#br0" timeOffset="1215.902">61 329 3153 0 0,'0'0'2129'0'0,"0"0"-620"0"0,0 0-210 0 0,0 0 53 0 0,0 0 23 0 0,0 0-151 0 0,0 0-310 0 0,0 0-329 0 0,0 0-229 0 0,0 0 23 0 0,0 0 94 0 0,3 3 102 0 0,-1 0-383 0 0,1 0-1 0 0,0-1 0 0 0,0 0 1 0 0,0 0-1 0 0,0 0 0 0 0,1 0 1 0 0,-1 0-1 0 0,0 0 0 0 0,1-1 1 0 0,-1 0-1 0 0,1 0 0 0 0,-1 0 1 0 0,1 0-1 0 0,0 0 0 0 0,0-1 1 0 0,-1 1-1 0 0,4-1-191 0 0,2-1 204 0 0,1 1 0 0 0,-1-1 0 0 0,0-1 0 0 0,1 0 0 0 0,-1 0 0 0 0,0-1 0 0 0,0 0 0 0 0,0-1 0 0 0,-1 0 0 0 0,1 0 0 0 0,-1-1-1 0 0,0 0 1 0 0,0-1 0 0 0,0 1 0 0 0,-1-1 0 0 0,7-7-204 0 0,-5 5 68 0 0,1 0 0 0 0,-1 0 1 0 0,-1 0-1 0 0,0-1 0 0 0,0-1 0 0 0,-1 1 0 0 0,0-1 0 0 0,0-1 0 0 0,-1 1 0 0 0,0-1 0 0 0,-1 0 0 0 0,-1 0 0 0 0,0-1 0 0 0,0 1 1 0 0,-1-1-1 0 0,0 0 0 0 0,-1 0 0 0 0,-1 0 0 0 0,0 0 0 0 0,0 0 0 0 0,-1-1-68 0 0,-2 8-63 0 0,-1 1 0 0 0,0 0 1 0 0,0 0-1 0 0,0 0 0 0 0,0 0 0 0 0,-1 1 1 0 0,1-1-1 0 0,-1 1 0 0 0,0 0 0 0 0,0 0 0 0 0,0 1 1 0 0,0-1-1 0 0,-1 1 0 0 0,1-1 0 0 0,-1 1 1 0 0,0 1-1 0 0,1-1 0 0 0,-1 1 0 0 0,0 0 0 0 0,0 0 1 0 0,0 0-1 0 0,0 1 0 0 0,0-1 0 0 0,1 1 1 0 0,-1 0-1 0 0,0 1 0 0 0,0-1 0 0 0,-5 2 63 0 0,-3 3-203 0 0,0 0 0 0 0,-1 1 0 0 0,2 1-1 0 0,-1 0 1 0 0,1 0 0 0 0,0 2 0 0 0,0-1 0 0 0,1 1 0 0 0,1 1-1 0 0,-1 0 1 0 0,-3 6 203 0 0,3-5 30 0 0,-1 0 1 0 0,2 1-1 0 0,0 1 0 0 0,0 0 0 0 0,1 0 0 0 0,1 1 1 0 0,0 0-1 0 0,1 0 0 0 0,1 1 0 0 0,0 0 1 0 0,1 0-1 0 0,0 0 0 0 0,1 1 0 0 0,1-1 1 0 0,0 1-1 0 0,2 0 0 0 0,0 0 0 0 0,0 5-30 0 0,2-16 81 0 0,0 1-1 0 0,0-1 0 0 0,0 1 0 0 0,0-1 1 0 0,1 1-1 0 0,0-1 0 0 0,0 0 0 0 0,1 0 1 0 0,-1 0-1 0 0,1 0 0 0 0,0 0 1 0 0,1-1-1 0 0,-1 0 0 0 0,1 1 0 0 0,0-1 1 0 0,0 0-1 0 0,0 0 0 0 0,0-1 0 0 0,1 0 1 0 0,-1 1-1 0 0,1-1 0 0 0,0-1 1 0 0,0 1-1 0 0,0-1 0 0 0,0 0 0 0 0,2 0-80 0 0,7 4 152 0 0,0-2 0 0 0,0 0-1 0 0,1 0 1 0 0,0-2-1 0 0,0 0 1 0 0,0 0-1 0 0,0-1 1 0 0,0-1 0 0 0,4-1-152 0 0,-10 0 46 0 0,1 0 0 0 0,-1-1 0 0 0,0 0 0 0 0,1-1 0 0 0,-1 0 0 0 0,0 0 0 0 0,0-1 1 0 0,-1 0-1 0 0,1 0 0 0 0,-1-1 0 0 0,0 0 0 0 0,6-5-46 0 0,-5-22-1583 0 0,-11 19-8776 0 0,-1 10-1268 0 0</inkml:trace>
  <inkml:trace contextRef="#ctx0" brushRef="#br0" timeOffset="1855.885">528 359 10210 0 0,'0'0'1633'0'0,"0"0"-507"0"0,0 0-197 0 0,0 0 58 0 0,0 0-30 0 0,0 0-147 0 0,0 0-233 0 0,0 0-241 0 0,0 0-116 0 0,0 0-61 0 0,0 0-31 0 0,0 0-20 0 0,0 0 1 0 0,-9 26 9 0 0,-41 125 32 0 0,29-60 74 0 0,23-80 1198 0 0,12-43 654 0 0,-11 24-2445 0 0,71-180 1169 0 0,-30 101-704 0 0,-44 86-64 0 0,6 30-641 0 0,5 4 910 0 0,-9-25-276 0 0,0-1 1 0 0,0 0-1 0 0,0 0 1 0 0,1 0-1 0 0,0 0 1 0 0,0 0-1 0 0,1 0 1 0 0,0-1-1 0 0,0 0 1 0 0,1 0-1 0 0,-1 0 1 0 0,1 0-1 0 0,1-1 1 0 0,-1 1-1 0 0,1-1 1 0 0,0-1-1 0 0,0 1 1 0 0,4 1-26 0 0,26-2 1087 0 0,-3-90-50 0 0,-32 80-1615 0 0,1-32 1381 0 0,-3 25-3337 0 0,-1 1-3678 0 0,2 9-5203 0 0</inkml:trace>
  <inkml:trace contextRef="#ctx0" brushRef="#br0" timeOffset="-2031.322">96 2505 16 0 0,'0'0'815'0'0,"0"0"-167"0"0,0 0 95 0 0,0 0 149 0 0,0 0 152 0 0,0 0 14 0 0,0 0-33 0 0,0 0-3 0 0,0 0-105 0 0,0 0-51 0 0,0 0-26 0 0,0 0-17 0 0,0 0 1 0 0,11 7-30 0 0,34 20-64 0 0,2-20 1587 0 0,-38-9-2011 0 0,0 1 0 0 0,-1-2 0 0 0,1 1 0 0 0,-1-1 0 0 0,0-1 0 0 0,1 1 1 0 0,-2-1-1 0 0,1-1 0 0 0,0 0 0 0 0,-1 0 0 0 0,2-1-306 0 0,10-6 551 0 0,-7 3-348 0 0,-1 1 0 0 0,1-1 0 0 0,-2-1 0 0 0,1 0 0 0 0,-1-1 0 0 0,-1 1 0 0 0,0-2 0 0 0,0 0 0 0 0,-1 0 0 0 0,-1 0 0 0 0,0-1 0 0 0,-1 0 0 0 0,0 0 0 0 0,2-10-203 0 0,-6 18 8 0 0,-1 1 0 0 0,0-1-1 0 0,0 1 1 0 0,0-1 0 0 0,0 1 0 0 0,-1-1-1 0 0,1 0 1 0 0,-1 0 0 0 0,-1 1 0 0 0,1-1-1 0 0,-1 0 1 0 0,1 1 0 0 0,-1-1 0 0 0,-1 1-1 0 0,1-1 1 0 0,-1 1 0 0 0,1-1 0 0 0,-1 1-1 0 0,-1 0 1 0 0,1 0 0 0 0,0 0 0 0 0,-1 0 0 0 0,0 0-1 0 0,0 0 1 0 0,0 1 0 0 0,-1 0 0 0 0,1-1-1 0 0,-1 1 1 0 0,1 1 0 0 0,-1-1 0 0 0,0 0-1 0 0,0 1 1 0 0,-1 0-8 0 0,-2-2-91 0 0,-1 1-1 0 0,1 0 1 0 0,-1 0 0 0 0,0 1-1 0 0,0 0 1 0 0,0 0 0 0 0,0 1-1 0 0,0 0 1 0 0,-1 1 0 0 0,1-1-1 0 0,0 2 1 0 0,0-1 0 0 0,-1 1-1 0 0,1 0 1 0 0,0 1 0 0 0,0 0-1 0 0,0 0 1 0 0,1 1 0 0 0,-1 0-1 0 0,0 0 1 0 0,1 1 0 0 0,0 0-1 0 0,0 0 1 0 0,0 1 0 0 0,0-1 0 0 0,1 2-1 0 0,0-1 1 0 0,0 1 0 0 0,0 0-1 0 0,0 0 1 0 0,-1 3 91 0 0,-5 3 52 0 0,0 1 0 0 0,1 0 0 0 0,0 1 0 0 0,1 0 0 0 0,0 1 0 0 0,2 0 0 0 0,-1 0 0 0 0,2 1 0 0 0,0 0 0 0 0,1 1 0 0 0,-2 8-52 0 0,5-8 143 0 0,-1 0 1 0 0,2 1-1 0 0,1-1 1 0 0,0 1-1 0 0,1 0 1 0 0,1-1-1 0 0,0 1 1 0 0,2-1-1 0 0,0 1 1 0 0,1-1-1 0 0,1 4-143 0 0,-2-13 101 0 0,0 1 0 0 0,1-1 0 0 0,0 1 0 0 0,0-1 0 0 0,1 0 0 0 0,0-1 0 0 0,0 1 0 0 0,0-1-1 0 0,1 0 1 0 0,1-1 0 0 0,-1 1 0 0 0,1-1 0 0 0,0 0 0 0 0,0-1 0 0 0,0 0 0 0 0,1 0 0 0 0,0 0 0 0 0,0-1-1 0 0,0 0 1 0 0,1-1 0 0 0,-1 0 0 0 0,8 2-101 0 0,148 10 746 0 0,-163-15-760 0 0,-1 0-2 0 0,0 0-10 0 0,0 0-64 0 0,-22-1-4792 0 0,17 2-423 0 0,-1-1-6140 0 0</inkml:trace>
  <inkml:trace contextRef="#ctx0" brushRef="#br0" timeOffset="-1237.283">672 2520 8362 0 0,'0'0'1771'0'0,"0"0"-466"0"0,0 0-207 0 0,0 0 32 0 0,0 0 11 0 0,0 0-155 0 0,0 0-259 0 0,0 0-186 0 0,0 0-121 0 0,0 0-36 0 0,0 0-30 0 0,0 0-80 0 0,0 0-40 0 0,-3 12 4 0 0,-15 72 481 0 0,-9-6 88 0 0,-4 38-563 0 0,31-115-228 0 0,0-1 13 0 0,33 4 1744 0 0,56-1-957 0 0,-48-10-636 0 0,-40 7-175 0 0,-1 0-7 0 0,0 0 14 0 0,0 0 18 0 0,0 0-36 0 0,0 0-36 0 0,-11 0-5964 0 0,8 0 168 0 0,0 0-4880 0 0</inkml:trace>
  <inkml:trace contextRef="#ctx0" brushRef="#br0" timeOffset="-799.904">444 2627 4265 0 0,'0'0'2444'0'0,"0"0"-629"0"0,0 0-289 0 0,0 0-2 0 0,0 0 2 0 0,0 0-128 0 0,0 0-229 0 0,0 0-247 0 0,0 0-251 0 0,0 0-165 0 0,0 0-123 0 0,0 0-89 0 0,0 0-62 0 0,21 0 747 0 0,98-23 370 0 0,-49 9-1365 0 0,-22 4-5594 0 0,-40 9-4158 0 0</inkml:trace>
  <inkml:trace contextRef="#ctx0" brushRef="#br0" timeOffset="28597.445">841 2137 0 0 0,'0'0'711'0'0,"0"0"40"0"0,0 0 71 0 0,0 0 79 0 0,1 0 1715 0 0,2 1 9898 0 0,-1-2-13484 0 0,70-87 2233 0 0,14-4-511 0 0,11-8 143 0 0,-66 78-798 0 0,17-15 266 0 0,6-11-56 0 0,-45 42-220 0 0,0-1-1 0 0,0-1 1 0 0,-1 1 0 0 0,0-1 0 0 0,0-1 0 0 0,0 1 0 0 0,-1-1-1 0 0,-1-1 1 0 0,0 1 0 0 0,1-1-87 0 0,32-46 583 0 0,11-6-371 0 0,-31 40 176 0 0,22-26-133 0 0,-26 30-177 0 0,-15 17-90 0 0,1 1 23 0 0,-1 0 1 0 0,0 0-16 0 0,0 0-7 0 0,0 0-9 0 0,39-32-118 0 0,-39 30 161 0 0,0 1 0 0 0,0-1 1 0 0,0 1-1 0 0,-1 0 0 0 0,1-1 1 0 0,0 1-1 0 0,0-1 0 0 0,-1 1 1 0 0,1 0-1 0 0,-1-1 0 0 0,1 1 1 0 0,-1 0-1 0 0,0-1 0 0 0,1 1 1 0 0,-1 0-1 0 0,0 0 0 0 0,0-1 1 0 0,0 1-1 0 0,0 0 0 0 0,0 0 1 0 0,0 0-1 0 0,0 0 0 0 0,0 1 1 0 0,-1-1-1 0 0,1 0 0 0 0,0 0 1 0 0,0 1-1 0 0,-1-1 0 0 0,1 0 1 0 0,0 1-1 0 0,-1 0 0 0 0,1-1 1 0 0,-1 1-1 0 0,0 0-23 0 0,-6-5 100 0 0,-47-24 175 0 0,35 14 61 0 0,-22-19 85 0 0,9 2-138 0 0,-2-2 88 0 0,-83-65 428 0 0,74 40-358 0 0,-3 8-102 0 0,28 39-287 0 0,-25-38 159 0 0,9 12-37 0 0,4 8-126 0 0,-1-17 144 0 0,-19-6-109 0 0,-12-1-42 0 0,32 32 42 0 0,-4-19-474 0 0,14 151 179 0 0,2-35 216 0 0,20-46-268 0 0,3-30 271 0 0,0 1-1 0 0,1-1 0 0 0,-1 0 1 0 0,0-1-1 0 0,0 1 1 0 0,0-1-1 0 0,0 1 1 0 0,0-1-1 0 0,-1 0 0 0 0,1-1 1 0 0,0 1-1 0 0,-1-1 1 0 0,0 1-1 0 0,1-1 0 0 0,-1 0 1 0 0,0-1-7 0 0,90-66 68 0 0,26-26-147 0 0,-82 68 109 0 0,-39 26 32 0 0,-42 14-143 0 0,-115 20 162 0 0,88-21-1385 0 0,70-11 953 0 0,-10 12-4436 0 0,10-2-5420 0 0,1-9-751 0 0</inkml:trace>
  <inkml:trace contextRef="#ctx0" brushRef="#br0" timeOffset="30518.786">819 2045 0 0 0,'0'0'327'0'0,"0"0"358"0"0,0 0 134 0 0,0 0-13 0 0,0 0-96 0 0,0 0-81 0 0,0 0-40 0 0,0 0 63 0 0,0 0 134 0 0,0 0 143 0 0,0 0 109 0 0,0 0 53 0 0,0 0 16 0 0,0 0-15 0 0,0 0-36 0 0,0 0-40 0 0,0 0-41 0 0,0 0-48 0 0,0 0-58 0 0,0 0-78 0 0,0 0-131 0 0,-5-23 1388 0 0,-6-111-96 0 0,12 93-1388 0 0,-1 40-533 0 0,11 2-159 0 0,70 46 409 0 0,-64-36-277 0 0,1 0 0 0 0,-1-2 0 0 0,2 0 0 0 0,-1-1 0 0 0,1-1 0 0 0,0 0 0 0 0,1-2 0 0 0,13 2-4 0 0,43 15 37 0 0,13 33-97 0 0,-77-48 2260 0 0,-53 4-2104 0 0,-98 23 168 0 0,21-23 153 0 0,78-4 78 0 0,40-7-395 0 0,-10-2 341 0 0,7 1-3240 0 0,10-6-3279 0 0,-7 7 3010 0 0,2-1-8166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3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573 40 0 0 0,'0'0'775'0'0,"0"0"353"0"0,0 0 100 0 0,0 0-71 0 0,0 0-135 0 0,0 0-97 0 0,0 0-1 0 0,0 0 65 0 0,0 0 68 0 0,4 0 2495 0 0,-1 0 9791 0 0,-21-11-13040 0 0,-9-1-7 0 0,10 7-253 0 0,0 1 0 0 0,-1 1 0 0 0,0 1 1 0 0,1 0-1 0 0,-1 1 0 0 0,0 1 0 0 0,1 1 0 0 0,-1 1 0 0 0,0 0 1 0 0,1 1-1 0 0,-1 1 0 0 0,1 0 0 0 0,0 1 0 0 0,-1 2-43 0 0,2-2 13 0 0,0 1 0 0 0,1 1 0 0 0,0 0 0 0 0,0 1 0 0 0,1 1 0 0 0,0 0 0 0 0,1 0 0 0 0,0 2 0 0 0,0 0 0 0 0,1 0 0 0 0,0 1 0 0 0,1 1 0 0 0,1 0 0 0 0,0 0 0 0 0,1 1 0 0 0,0 0 0 0 0,1 0-1 0 0,0 1 1 0 0,1 0 0 0 0,1 1 0 0 0,1 0 0 0 0,0 0 0 0 0,1 0 0 0 0,1 0 0 0 0,-1 13-13 0 0,2-22 1 0 0,1 0 0 0 0,0 0 1 0 0,1 0-1 0 0,-1 0 0 0 0,1 0 0 0 0,1 1 0 0 0,0-1 0 0 0,0 0 0 0 0,0 0 0 0 0,1 0 0 0 0,0 0 0 0 0,0 0 0 0 0,1-1 1 0 0,-1 1-1 0 0,2-1 0 0 0,-1 1 0 0 0,1-1 0 0 0,0 0 0 0 0,0 0 0 0 0,0-1 0 0 0,1 1 0 0 0,0-1 0 0 0,0 0 0 0 0,0 0 1 0 0,1-1-1 0 0,0 1 0 0 0,0-1 0 0 0,0-1 0 0 0,0 1 0 0 0,0-1 0 0 0,1 0 0 0 0,0 0 0 0 0,1 0-1 0 0,1-2 32 0 0,-1 1 0 0 0,0-1 0 0 0,1-1 0 0 0,-1 1 0 0 0,1-1-1 0 0,-1-1 1 0 0,0 0 0 0 0,1 0 0 0 0,-1 0 0 0 0,0-1 0 0 0,0 0 0 0 0,0-1 0 0 0,0 0-1 0 0,0 0 1 0 0,-1-1 0 0 0,1 0 0 0 0,-1 0 0 0 0,0-1 0 0 0,0 1 0 0 0,5-6-32 0 0,25-22 71 0 0,-1-1 0 0 0,-2-2 0 0 0,-2-1 1 0 0,-1-2-1 0 0,-2-1 0 0 0,-2-1 0 0 0,10-20-71 0 0,1-28 129 0 0,-37 79-60 0 0,-1 10-129 0 0,0 14-116 0 0,-2 3 191 0 0,2-1-1 0 0,0 0 1 0 0,1 0 0 0 0,1 1-1 0 0,0-1 1 0 0,1 0 0 0 0,1-1 0 0 0,1 1-1 0 0,1-1 1 0 0,0 1 0 0 0,0-1 0 0 0,2-1-1 0 0,0 0 1 0 0,1 0 0 0 0,0 0 0 0 0,2-1-1 0 0,-1-1 1 0 0,2 0 0 0 0,-1 0 0 0 0,14 10-15 0 0,13-5 108 0 0,-38-18-96 0 0,0 0 8 0 0,0 0 26 0 0,0 0 24 0 0,0 0 7 0 0,0 0-4 0 0,0 0-7 0 0,0 0-24 0 0,0 0 9 0 0,0 0-3 0 0,0 0 1 0 0,0 0 21 0 0,0 0-30 0 0,0 0 2 0 0,0 0-28 0 0,0 0-17 0 0,0 0 12 0 0,0 0 22 0 0,0 0 10 0 0,0 0-6 0 0,0 0 14 0 0,0 0-22 0 0,0 0 1 0 0,0 0-9 0 0,0 0-27 0 0,0 0 5 0 0,0 0 28 0 0,0 0 3 0 0,0 0-14 0 0,0 0-4 0 0,0 0-10 0 0,0 0 8 0 0,0 0-5 0 0,0 0 16 0 0,0 0-30 0 0,0 0-34 0 0,0 0 27 0 0,0 0 9 0 0,0 0-2 0 0,0 0 10 0 0,0 0-16 0 0,0 0-2 0 0,0 0-13 0 0,0 0-41 0 0,0 0-35 0 0,0 0-79 0 0,0 0-109 0 0,-3-8-3609 0 0,0 5 592 0 0,2-1-4478 0 0,-1 0-4789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4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4 211 5953 0 0,'0'0'1153'0'0,"0"0"51"0"0,0 0 263 0 0,0 0 282 0 0,0 0 79 0 0,0 0-133 0 0,0 0-250 0 0,0 0-302 0 0,0 0-271 0 0,0 0-200 0 0,0 0-173 0 0,0 0-117 0 0,0 0-65 0 0,-3-2-86 0 0,3 2-210 0 0,1-1 0 0 0,-1 1 0 0 0,0 0-1 0 0,0 0 1 0 0,0 0 0 0 0,0-1 0 0 0,0 1 0 0 0,0 0 0 0 0,1 0 0 0 0,-1-1 0 0 0,0 1 0 0 0,0 0 0 0 0,0 0 0 0 0,0-1 0 0 0,0 1 0 0 0,0 0 0 0 0,0-1-1 0 0,0 1 1 0 0,0 0 0 0 0,0 0 0 0 0,0-1 0 0 0,0 1 0 0 0,0 0 0 0 0,-1 0 0 0 0,1-1 0 0 0,0 1 0 0 0,0 0 0 0 0,0 0 0 0 0,0 0 0 0 0,0-1 0 0 0,0 1 0 0 0,-1 0-1 0 0,1 0 1 0 0,0 0 0 0 0,0-1 0 0 0,0 1-21 0 0,48 7 1031 0 0,1-3 1 0 0,1-1-1 0 0,-1-3 0 0 0,24-4-1031 0 0,219-6 3281 0 0,-296-4-3018 0 0,-66-42-13 0 0,-52-36-91 0 0,106 63-254 0 0,16 28-3 0 0,7-6-1207 0 0,38 6-3018 0 0,-28 2-1189 0 0,-3-1-6651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4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7442 0 0,'0'0'2375'0'0,"0"0"-236"0"0,0 0-84 0 0,0 0-49 0 0,0 0-219 0 0,0 0-300 0 0,0 0-364 0 0,0 0-318 0 0,0 0-209 0 0,0 0-126 0 0,0 0-63 0 0,0 0-49 0 0,-7 11 1015 0 0,86 1 2001 0 0,175-9-1977 0 0,-254-3-1390 0 0,0 0 5 0 0,0 0-32 0 0,0 0-5 0 0,0 0-30 0 0,0 0-29 0 0,0 0-25 0 0,0 0-74 0 0,0 0-97 0 0,-12 5-5685 0 0,8-3 57 0 0,1 2-5691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10138 0 0,'0'0'3325'0'0,"0"0"-1273"0"0,0 0-729 0 0,0 0-198 0 0,0 0-71 0 0,0 0-84 0 0,0 0-190 0 0,0 0-248 0 0,0 0-194 0 0,0 0-93 0 0,0 0 31 0 0,0 0 121 0 0,0 0 97 0 0,3 2 69 0 0,9 3-157 0 0,1-1-1 0 0,0-1 1 0 0,0 0 0 0 0,0 0 0 0 0,0-1 0 0 0,1-1 0 0 0,-1 0 0 0 0,1-1 0 0 0,-1 0 0 0 0,4-2-406 0 0,5 2 144 0 0,142 0-703 0 0,-162 2-265 0 0,-1-1-832 0 0,0 0-3397 0 0,0-1-7028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7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365 681 5529 0 0,'0'0'2042'0'0,"0"0"-607"0"0,0 0-264 0 0,0 0 81 0 0,0 0 136 0 0,0 0 33 0 0,0 0-114 0 0,0 0-208 0 0,0 0-266 0 0,0 0-225 0 0,0 0-150 0 0,-23-7-109 0 0,-71-20-20 0 0,29 20 637 0 0,55 8-887 0 0,0 1-1 0 0,0 1 1 0 0,0-1 0 0 0,0 1-1 0 0,1 1 1 0 0,0 0 0 0 0,-1 0-1 0 0,1 1 1 0 0,1 0 0 0 0,-1 1-1 0 0,1-1 1 0 0,0 2 0 0 0,0-1 0 0 0,1 1-1 0 0,-1 0 1 0 0,2 1 0 0 0,-1 0-1 0 0,1 0 1 0 0,0 0-79 0 0,4-5 0 0 0,0 0 0 0 0,1 1 0 0 0,-1-1 0 0 0,1 0-1 0 0,-1 1 1 0 0,1-1 0 0 0,0 1 0 0 0,0 0 0 0 0,0-1 0 0 0,1 1 0 0 0,0 0 0 0 0,-1-1 0 0 0,1 1 0 0 0,0 0 0 0 0,1 0-1 0 0,-1-1 1 0 0,1 1 0 0 0,0-1 0 0 0,-1 1 0 0 0,2 0 0 0 0,-1-1 0 0 0,0 1 0 0 0,1-1 0 0 0,-1 0 0 0 0,1 1-1 0 0,0-1 1 0 0,0 0 0 0 0,2 2 0 0 0,1-1 25 0 0,-1-1 0 0 0,0 0 0 0 0,0 0 0 0 0,1-1-1 0 0,0 1 1 0 0,-1-1 0 0 0,1 0 0 0 0,0 0 0 0 0,0-1-1 0 0,0 0 1 0 0,0 1 0 0 0,1-2 0 0 0,-1 1 0 0 0,0-1-1 0 0,3 1-24 0 0,6-4 135 0 0,-1-1 0 0 0,0 0 0 0 0,0 0 0 0 0,-1-1 0 0 0,1-1 0 0 0,-1 0-1 0 0,0-1 1 0 0,0 0 0 0 0,-1-1 0 0 0,0 0 0 0 0,-1-1 0 0 0,0 0 0 0 0,0-1-1 0 0,-1 0 1 0 0,0 0 0 0 0,6-10-135 0 0,13-16 98 0 0,-2-2 1 0 0,-1 0-1 0 0,-2-2 0 0 0,-2 0 1 0 0,-2-2-1 0 0,-1 0 0 0 0,0-8-98 0 0,-12 33 8 0 0,-1-1 0 0 0,-1 1 0 0 0,0-1 0 0 0,-1-1 0 0 0,-1 1 0 0 0,-1 0 0 0 0,-1-1 0 0 0,0 1 0 0 0,-2-7-8 0 0,2 21-19 0 0,-1 1 0 0 0,1-1 0 0 0,-1 1 0 0 0,0-1 0 0 0,0 1 0 0 0,0-1 0 0 0,0 1 0 0 0,-1 0 0 0 0,1 0-1 0 0,-1 0 1 0 0,0 0 0 0 0,0 0 0 0 0,0 0 0 0 0,0 0 0 0 0,-1 0 0 0 0,1 1 0 0 0,-1 0 0 0 0,1-1 0 0 0,-1 1 0 0 0,0 0 0 0 0,0 0-1 0 0,0 0 1 0 0,0 1 0 0 0,0-1 0 0 0,0 1 0 0 0,-1-1 0 0 0,1 1 0 0 0,-1 0 0 0 0,1 0 0 0 0,0 1 0 0 0,-1-1 0 0 0,0 1 0 0 0,1 0-1 0 0,-1 0 1 0 0,1 0 0 0 0,-1 0 0 0 0,1 0 0 0 0,-1 1 0 0 0,1 0 0 0 0,-1 0 0 0 0,1 0 0 0 0,0 0 0 0 0,-1 0 0 0 0,1 0-1 0 0,-1 2 20 0 0,-8 8-2 0 0,1 1 0 0 0,0 1 0 0 0,1 0 0 0 0,0 0-1 0 0,1 1 1 0 0,0 0 0 0 0,2 0 0 0 0,-1 1-1 0 0,2 0 1 0 0,0 1 0 0 0,1-1 0 0 0,0 1 0 0 0,1 0-1 0 0,1 0 1 0 0,1 1 0 0 0,0-1 0 0 0,1 1-1 0 0,1-1 1 0 0,0 1 0 0 0,2-1 0 0 0,0 3 2 0 0,2 0 34 0 0,1 0 1 0 0,0-1 0 0 0,2 0 0 0 0,0 0-1 0 0,1 0 1 0 0,0-1 0 0 0,2 0-1 0 0,0-1 1 0 0,1 0 0 0 0,0 0-1 0 0,7 5-34 0 0,107 100 347 0 0,-90-113-490 0 0,-26-37-1913 0 0,-7 18-148 0 0,0 2-1378 0 0,-1 3-2137 0 0,0 2-5369 0 0</inkml:trace>
  <inkml:trace contextRef="#ctx0" brushRef="#br0" timeOffset="391.741">823 401 10970 0 0,'0'0'2370'0'0,"0"0"-675"0"0,0 0-460 0 0,0 0-191 0 0,0 0-190 0 0,0 0-199 0 0,0 0-138 0 0,0 0-95 0 0,0 0-56 0 0,0 0 1 0 0,0 0-39 0 0,0 0-95 0 0,0 0-39 0 0,7 14-22 0 0,21 45-25 0 0,-4 45 291 0 0,-5 105-219 0 0,-20-209-206 0 0,1 1-1 0 0,0 0 1 0 0,-1 0-1 0 0,1-1 1 0 0,0 1-1 0 0,0 0 1 0 0,-1 0 0 0 0,1 0-1 0 0,0-1 1 0 0,0 1-1 0 0,0 0 1 0 0,0 0-1 0 0,0 0 1 0 0,0 0 0 0 0,0-1-1 0 0,0 1 1 0 0,1 0-1 0 0,-1 0 1 0 0,0 0-1 0 0,0-1 1 0 0,1 1 0 0 0,-1 0-1 0 0,0 0 1 0 0,1-1-1 0 0,-1 1 1 0 0,1 0-1 0 0,-1-1 1 0 0,1 1 0 0 0,-1-1-1 0 0,1 1 1 0 0,0 0-1 0 0,-1-1 1 0 0,1 1-1 0 0,-1-1 1 0 0,1 1 0 0 0,0-1-1 0 0,0 0 1 0 0,-1 1-1 0 0,1-1 1 0 0,0 0-1 0 0,0 0 1 0 0,-1 1 0 0 0,1-1-1 0 0,0 0 1 0 0,0 0-1 0 0,0 0 1 0 0,0 0-1 0 0,-1 0 1 0 0,1 0-1 0 0,0 0 1 0 0,0 0 0 0 0,0 0-1 0 0,-1 0 1 0 0,1-1-1 0 0,0 1 1 0 0,0 0-1 0 0,-1 0 1 0 0,1-1 0 0 0,1 1-13 0 0,18-26 317 0 0,0 0 0 0 0,-1-1 0 0 0,-2-1 0 0 0,-1-1 0 0 0,-1 0 0 0 0,-1-1 0 0 0,-1-3-317 0 0,15-27 144 0 0,120-240-14 0 0,-137 273-1209 0 0,-10 24-2451 0 0,-5 14-3619 0 0,4-11 7098 0 0,-2 7-11273 0 0</inkml:trace>
  <inkml:trace contextRef="#ctx0" brushRef="#br0" timeOffset="742.3">151 924 11282 0 0,'0'0'1022'0'0,"0"0"-409"0"0,0 0 40 0 0,0 0 343 0 0,0 0 241 0 0,0 0 28 0 0,0 0-90 0 0,0 0-141 0 0,0 0-127 0 0,0 0-80 0 0,0 0-59 0 0,0 0-53 0 0,34 6-45 0 0,106 21-54 0 0,-125-24-454 0 0,0 0 1 0 0,0-1-1 0 0,0-1 1 0 0,0-1-1 0 0,0 0 1 0 0,0 0-1 0 0,0-2 1 0 0,-1 0-1 0 0,1-1 0 0 0,0 0 1 0 0,0-1-163 0 0,11-3 196 0 0,415-106 1000 0 0,-370 109-2967 0 0,-67 5-515 0 0,-4 2-1999 0 0,0 0-7531 0 0</inkml:trace>
  <inkml:trace contextRef="#ctx0" brushRef="#br0" timeOffset="1389.532">258 1365 7178 0 0,'0'0'2500'0'0,"0"0"-648"0"0,0 0-374 0 0,0 0-88 0 0,0 0-114 0 0,0 0-166 0 0,0 0-252 0 0,0 0-269 0 0,0 0-200 0 0,0 0-172 0 0,0 0-95 0 0,0 0-46 0 0,0 0-35 0 0,-22 27 22 0 0,-65 83 2 0 0,64-68 28 0 0,25-37-67 0 0,-3-3 12 0 0,1 0 1 0 0,0 0-1 0 0,1 0 0 0 0,-1 0 1 0 0,0 0-1 0 0,0 0 1 0 0,1 0-1 0 0,-1 0 0 0 0,1 0 1 0 0,0-1-1 0 0,0 1 0 0 0,-1 0 1 0 0,1 0-1 0 0,0-1 1 0 0,0 1-1 0 0,1 0 0 0 0,-1-1 1 0 0,0 1-1 0 0,0-1 1 0 0,1 0-1 0 0,-1 1 0 0 0,1-1 1 0 0,-1 0-1 0 0,1 0 1 0 0,0 0-1 0 0,-1 0 0 0 0,1 0 1 0 0,0 0-1 0 0,0-1 0 0 0,-1 1 1 0 0,1 0-1 0 0,0-1 1 0 0,0 1-1 0 0,0-1 0 0 0,0 0 1 0 0,0 0-1 0 0,0 0 1 0 0,0 0-39 0 0,76-20 2316 0 0,-51 2-2030 0 0,-1-1 1 0 0,0-1-1 0 0,-2-1 0 0 0,0-2 0 0 0,-1 0 0 0 0,-2-2 0 0 0,0 0 0 0 0,-2-1 0 0 0,16-28-286 0 0,-23 34 24 0 0,0-1 0 0 0,-1 0-1 0 0,-2-1 1 0 0,0 0 0 0 0,-1 0 0 0 0,-1-1-1 0 0,-1 0 1 0 0,-1 0 0 0 0,-2-1-1 0 0,0 1 1 0 0,-1-1 0 0 0,-1-8-24 0 0,-1 29-25 0 0,0 0 0 0 0,-1-1 0 0 0,1 1 0 0 0,-1 0 1 0 0,1 0-1 0 0,-1-1 0 0 0,0 1 0 0 0,0 0 0 0 0,0 0 1 0 0,-1 0-1 0 0,1 0 0 0 0,-1 0 0 0 0,0 0 1 0 0,0 1-1 0 0,0-1 0 0 0,0 0 0 0 0,0 1 0 0 0,0 0 1 0 0,-1-1-1 0 0,1 1 0 0 0,-1 0 0 0 0,1 0 0 0 0,-1 0 1 0 0,0 1-1 0 0,0-1 0 0 0,0 1 0 0 0,0 0 0 0 0,0-1 1 0 0,0 1-1 0 0,0 0 0 0 0,-1 1 0 0 0,1-1 1 0 0,0 1-1 0 0,0-1 0 0 0,-1 1 0 0 0,1 0 0 0 0,0 0 1 0 0,-1 1-1 0 0,1-1 0 0 0,0 0 0 0 0,0 1 0 0 0,-1 0 1 0 0,1 0-1 0 0,0 0 0 0 0,0 0 0 0 0,0 1 25 0 0,-11 6-32 0 0,1 1 0 0 0,1 0 0 0 0,-1 1-1 0 0,1 1 1 0 0,1 0 0 0 0,0 0 0 0 0,1 1 0 0 0,0 1-1 0 0,0 0 1 0 0,2 0 0 0 0,-1 0 0 0 0,2 1-1 0 0,0 1 1 0 0,0-1 0 0 0,2 1 0 0 0,0 0 0 0 0,0 0-1 0 0,2 1 1 0 0,0 0 32 0 0,-1-2 20 0 0,1 1-1 0 0,1 0 1 0 0,1-1 0 0 0,0 1-1 0 0,1 0 1 0 0,0 0 0 0 0,1-1-1 0 0,1 1 1 0 0,0 0 0 0 0,1-1-1 0 0,1 1 1 0 0,0-1 0 0 0,1 0-1 0 0,1-1 1 0 0,3 7-20 0 0,-3-9 33 0 0,0-1-1 0 0,1 1 1 0 0,1-1 0 0 0,0-1-1 0 0,0 0 1 0 0,1 0 0 0 0,0 0 0 0 0,0-1-1 0 0,1 0 1 0 0,0-1 0 0 0,1 0 0 0 0,-1-1-1 0 0,1 0 1 0 0,0-1 0 0 0,4 1-33 0 0,-5-1-69 0 0,-8-3-6 0 0,1 0 0 0 0,-1 0 0 0 0,1-1-1 0 0,0 1 1 0 0,-1-1 0 0 0,1 1 0 0 0,0-1 0 0 0,0 0 0 0 0,0 0 0 0 0,0 0 0 0 0,0-1-1 0 0,0 1 1 0 0,0-1 0 0 0,0 0 0 0 0,0 1 0 0 0,0-1 0 0 0,0 0 0 0 0,1-1-1 0 0,-1 1 1 0 0,0-1 0 0 0,0 1 0 0 0,0-1 0 0 0,0 0 0 0 0,0 0 0 0 0,-1 0 0 0 0,1-1-1 0 0,0 1 1 0 0,0-1 0 0 0,-1 1 0 0 0,1-1 0 0 0,-1 0 0 0 0,1 0 0 0 0,-1 0-1 0 0,1-1 76 0 0,13-18-7868 0 0,-10 13-3486 0 0</inkml:trace>
  <inkml:trace contextRef="#ctx0" brushRef="#br0" timeOffset="1697.697">995 1093 13867 0 0,'0'0'1612'0'0,"0"0"-478"0"0,0 0-141 0 0,0 0 137 0 0,0 0 74 0 0,0 0-66 0 0,0 0-237 0 0,0 0-243 0 0,-19 33-189 0 0,-59 104-118 0 0,42-57 104 0 0,30-63-396 0 0,1 1 0 0 0,1-1 0 0 0,1 1 0 0 0,0-1 0 0 0,1 1 0 0 0,1 0 0 0 0,1 18-59 0 0,1-32 31 0 0,1-1 0 0 0,-1 1 0 0 0,1 0 0 0 0,-1 0 0 0 0,1-1 0 0 0,0 1 1 0 0,0-1-1 0 0,1 0 0 0 0,-1 1 0 0 0,1-1 0 0 0,-1 0 0 0 0,1 0 0 0 0,0-1 0 0 0,0 1 0 0 0,1-1 0 0 0,-1 1 0 0 0,0-1 0 0 0,1 0 0 0 0,-1 0 0 0 0,1-1 0 0 0,0 1 0 0 0,0-1 0 0 0,-1 1 0 0 0,1-1 0 0 0,0 0 0 0 0,0-1 0 0 0,0 1 1 0 0,0-1-1 0 0,0 0 0 0 0,0 0 0 0 0,0 0 0 0 0,3 0-31 0 0,82-3 489 0 0,-50-18-828 0 0,-29-6-5709 0 0,-10 22 683 0 0,0 2-5802 0 0</inkml:trace>
  <inkml:trace contextRef="#ctx0" brushRef="#br0" timeOffset="1939.776">680 1310 14139 0 0,'0'0'1216'0'0,"0"0"-592"0"0,0 0 257 0 0,0 0 351 0 0,0 0 96 0 0,0 0-144 0 0,0 0-223 0 0,0 0-273 0 0,208-11-192 0 0,-166 4-176 0 0,-3-1-184 0 0,0 1-80 0 0,-5 0-136 0 0,1-1-160 0 0,-5 5-224 0 0,-4-5-544 0 0,-4 5-2313 0 0,-13-1-9442 0 0</inkml:trace>
  <inkml:trace contextRef="#ctx0" brushRef="#br0" timeOffset="2510.346">1389 979 3633 0 0,'0'0'1631'0'0,"0"0"25"0"0,0 0 402 0 0,0 0 224 0 0,0 0-135 0 0,0 0-292 0 0,0 0-305 0 0,0 0-242 0 0,0 0-167 0 0,0 0-98 0 0,0 0-76 0 0,34 0-73 0 0,108-1-58 0 0,-66-14 347 0 0,-65 9-931 0 0,6-1-47 0 0,0-1 0 0 0,-1 0 0 0 0,0-1 0 0 0,0-1 0 0 0,-1 0-1 0 0,0-1 1 0 0,-1-1 0 0 0,-1 0 0 0 0,0-1 0 0 0,0 0 0 0 0,-1-1 0 0 0,-1-1 0 0 0,0 0 0 0 0,-1 0 0 0 0,-1-1-205 0 0,-7 12 6 0 0,0 0-1 0 0,-1-1 1 0 0,0 1-1 0 0,0 0 1 0 0,0-1 0 0 0,0 1-1 0 0,-1-1 1 0 0,0 1 0 0 0,1 0-1 0 0,-2-1 1 0 0,1 1 0 0 0,0-1-1 0 0,-1 1 1 0 0,0-1 0 0 0,0 1-1 0 0,0 0 1 0 0,-1 0 0 0 0,0-1-1 0 0,1 1 1 0 0,-1 0-1 0 0,-1 0 1 0 0,1 1 0 0 0,0-1-1 0 0,-1 0 1 0 0,0 1 0 0 0,0 0-1 0 0,0-1 1 0 0,0 1 0 0 0,-1 0-1 0 0,-1-1-5 0 0,-4-1-62 0 0,1 1 0 0 0,-1-1-1 0 0,0 1 1 0 0,0 1 0 0 0,0 0-1 0 0,-1 0 1 0 0,1 1 0 0 0,-1 0-1 0 0,1 1 1 0 0,-1 0 0 0 0,0 0-1 0 0,0 1 1 0 0,1 1 0 0 0,-1-1-1 0 0,0 1 1 0 0,1 1 0 0 0,-1 0-1 0 0,1 0 1 0 0,-1 1 0 0 0,1 0-1 0 0,0 1 1 0 0,0 0 0 0 0,-6 4 62 0 0,-1 0-47 0 0,0 2 1 0 0,1 0-1 0 0,0 1 0 0 0,0 0 1 0 0,1 1-1 0 0,1 1 1 0 0,0 0-1 0 0,1 1 1 0 0,0 0-1 0 0,1 1 0 0 0,0 0 1 0 0,-1 6 46 0 0,0-1 3 0 0,2 0 0 0 0,1 1 0 0 0,0 0 0 0 0,2 0 0 0 0,0 1 0 0 0,2 0 0 0 0,0 0 0 0 0,2 1 0 0 0,0-1 0 0 0,1 1 0 0 0,2 19-3 0 0,0-34 32 0 0,2 0 0 0 0,-1 0 0 0 0,1 0 0 0 0,0 0 0 0 0,0 0 0 0 0,1 0 0 0 0,0-1 1 0 0,1 1-1 0 0,0-1 0 0 0,0 0 0 0 0,0 0 0 0 0,1 0 0 0 0,0-1 0 0 0,0 0 0 0 0,1 0 0 0 0,-1 0 0 0 0,1 0 0 0 0,1-1 0 0 0,-1 0 0 0 0,1 0 0 0 0,0-1 0 0 0,0 0 0 0 0,0 0 0 0 0,1-1 0 0 0,1 1-32 0 0,12 4 135 0 0,1 0-1 0 0,0-2 1 0 0,0 0 0 0 0,1-2-1 0 0,-1 0 1 0 0,1-2-1 0 0,0 0 1 0 0,10-2-135 0 0,25-14-222 0 0,-39-5-9413 0 0,-17 15-2689 0 0</inkml:trace>
  <inkml:trace contextRef="#ctx0" brushRef="#br0" timeOffset="3803.333">2086 1141 2929 0 0,'0'0'2655'0'0,"0"0"-603"0"0,0 0-82 0 0,0 0 109 0 0,0 0-56 0 0,0 0-204 0 0,0 0-370 0 0,0 0-385 0 0,0 0-279 0 0,0 0-198 0 0,0 0-111 0 0,0 0-66 0 0,0 0-30 0 0,2 3 1463 0 0,-3 8-1646 0 0,-1-1 1 0 0,-1 1-1 0 0,0-1 1 0 0,0 1-1 0 0,-1-1 0 0 0,0 0 1 0 0,-1 0-1 0 0,0-1 1 0 0,0 1-1 0 0,-3 2-197 0 0,-11 22 85 0 0,12-21-93 0 0,1 0-1 0 0,0 0 1 0 0,1 0 0 0 0,0 0-1 0 0,1 1 1 0 0,1 0 0 0 0,0 0 0 0 0,1 0-1 0 0,0 9 9 0 0,5-20 7 0 0,0 0 0 0 0,-1-1 0 0 0,1 1 0 0 0,1-1 0 0 0,-1 0 1 0 0,0 0-1 0 0,0 0 0 0 0,1 0 0 0 0,-1-1 0 0 0,1 1 0 0 0,0-1 0 0 0,-1 0 0 0 0,1 0 0 0 0,0 0 0 0 0,0 0 0 0 0,-1-1 0 0 0,1 1 0 0 0,0-1 0 0 0,0 0 0 0 0,0-1 0 0 0,2 1-7 0 0,78-11 462 0 0,-59-1-1206 0 0,-23 9-62 0 0,2-4-2386 0 0,-5-1-6400 0 0,-2 5-1189 0 0</inkml:trace>
  <inkml:trace contextRef="#ctx0" brushRef="#br0" timeOffset="4047.261">1887 1299 12995 0 0,'0'0'1820'0'0,"0"0"-757"0"0,0 0-164 0 0,0 0 185 0 0,0 0 75 0 0,0 0-57 0 0,0 0-190 0 0,0 0-239 0 0,33-4-205 0 0,100-10-170 0 0,-25 3-672 0 0,-95 9-387 0 0,-8 1-1277 0 0,2 0-4818 0 0,-4 1-4612 0 0</inkml:trace>
  <inkml:trace contextRef="#ctx0" brushRef="#br0" timeOffset="4968.464">1600 312 0 0 0,'0'0'1879'0'0,"0"0"342"0"0,0 0 42 0 0,0 0-127 0 0,0 0-163 0 0,0 0-137 0 0,0 0-168 0 0,0 0-165 0 0,0 0-161 0 0,0 0-132 0 0,0 0-94 0 0,0 0-101 0 0,7-3-111 0 0,46-45 1702 0 0,64-119-135 0 0,-20 74-2220 0 0,-97 93-257 0 0,1 0 0 0 0,-1 0 0 0 0,1 0 0 0 0,0 0 0 0 0,-1 0 0 0 0,1 0 0 0 0,-1 0 0 0 0,1 0-1 0 0,-1 0 1 0 0,1 0 0 0 0,-1 1 0 0 0,1-1 0 0 0,-1 0 0 0 0,1 0 0 0 0,-1 1 0 0 0,1-1 0 0 0,-1 0 0 0 0,1 1 0 0 0,-1-1 0 0 0,1 1 0 0 0,-1-1 0 0 0,0 0 0 0 0,1 1 0 0 0,-1-1 0 0 0,0 1 0 0 0,1-1 0 0 0,-1 1 0 0 0,0-1 0 0 0,0 1 0 0 0,0-1 0 0 0,1 1 0 0 0,-1 0 0 0 0,0-1 0 0 0,0 1 0 0 0,0-1 0 0 0,0 1 0 0 0,0-1 0 0 0,0 1 0 0 0,0 0 0 0 0,0-1 0 0 0,0 1 0 0 0,0-1 0 0 0,0 1 0 0 0,0-1 0 0 0,-1 1 0 0 0,1-1 0 0 0,0 1 0 0 0,0-1 0 0 0,0 1 0 0 0,-1-1 0 0 0,1 1 0 0 0,0-1 0 0 0,-1 1 6 0 0,2 7 39 0 0,13 79 271 0 0,-9-75-286 0 0,-3-3-12 0 0,1-1 1 0 0,-1 0 0 0 0,2 0 0 0 0,-1-1 0 0 0,1 1 0 0 0,0-1 0 0 0,1 0-1 0 0,0 0 1 0 0,0 0 0 0 0,0 0 0 0 0,1-1 0 0 0,0 0 0 0 0,0 0 0 0 0,1-1-1 0 0,2 2-12 0 0,12 5 38 0 0,-13-7-163 0 0,-3-3-566 0 0,-1-2-4004 0 0,-3 0 3990 0 0,1 0-8643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37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769 1378 3793 0 0,'0'0'953'0'0,"0"0"230"0"0,0 0 475 0 0,0 0 333 0 0,0 0 56 0 0,0 0-162 0 0,0 0-221 0 0,0 0-216 0 0,0 0-174 0 0,0 0-141 0 0,0 0-160 0 0,0 0-120 0 0,34 3-94 0 0,104 8-122 0 0,-55-23 415 0 0,-65 3-782 0 0,-11 7-203 0 0,0 1 0 0 0,0-2 0 0 0,-1 1 0 0 0,1-1-1 0 0,-1 0 1 0 0,1 0 0 0 0,-1-1 0 0 0,0 1 0 0 0,0-1 0 0 0,-1-1 0 0 0,1 1 0 0 0,-1-1 0 0 0,0 0-1 0 0,0 0 1 0 0,-1-1 0 0 0,0 1 0 0 0,0-1 0 0 0,0 0 0 0 0,0 0 0 0 0,-1-1 0 0 0,0 1-1 0 0,0-1 1 0 0,-1 1 0 0 0,0-1 0 0 0,0 0 0 0 0,0 0 0 0 0,-1 0 0 0 0,0 0 0 0 0,-1 0 0 0 0,1 0-1 0 0,-2 0 1 0 0,1 0 0 0 0,-1-7-67 0 0,-2 9-16 0 0,0-1 0 0 0,1 1 0 0 0,-1 1 0 0 0,-1-1 0 0 0,1 0 0 0 0,-1 1 0 0 0,0-1 0 0 0,0 1 0 0 0,0 0 0 0 0,-1 1-1 0 0,1-1 1 0 0,-1 1 0 0 0,0 0 0 0 0,0 0 0 0 0,0 0 0 0 0,0 0 0 0 0,-1 1 0 0 0,1 0 0 0 0,-1 0 0 0 0,1 1 0 0 0,-1 0 0 0 0,0 0 0 0 0,1 0 0 0 0,-1 0 0 0 0,0 1-1 0 0,0 0 1 0 0,0 0 0 0 0,1 1 0 0 0,-1 0 0 0 0,0 0 0 0 0,1 0 0 0 0,-1 0 0 0 0,0 1 0 0 0,1 0 0 0 0,0 0 0 0 0,-1 1 0 0 0,1-1 0 0 0,0 1 0 0 0,0 0 0 0 0,0 1-1 0 0,1-1 1 0 0,-1 1 0 0 0,0 1 16 0 0,-6 4 14 0 0,1 1-1 0 0,0 0 0 0 0,1 1 0 0 0,1 0 0 0 0,-1 0 1 0 0,2 1-1 0 0,0 0 0 0 0,0 0 0 0 0,1 1 0 0 0,0 0 1 0 0,1 0-1 0 0,1 0 0 0 0,0 0 0 0 0,1 1 0 0 0,0 0 0 0 0,1-1 1 0 0,1 1-1 0 0,0 0 0 0 0,1 2-13 0 0,7 142 986 0 0,-5-148-942 0 0,0 0 0 0 0,-1 0 0 0 0,0 1 0 0 0,0-1 0 0 0,-1 0 0 0 0,-1 1 1 0 0,0-1-1 0 0,0 0 0 0 0,-1 0 0 0 0,0 0 0 0 0,0 0 0 0 0,-2 0 0 0 0,1 0 0 0 0,-1 0 1 0 0,0-1-1 0 0,-1 0 0 0 0,0 0 0 0 0,-1 0 0 0 0,0-1 0 0 0,0 1 0 0 0,0-1 0 0 0,-1-1 1 0 0,-5 5-45 0 0,6-7-9 0 0,-1 0 1 0 0,1 0 0 0 0,-1-1 0 0 0,0 1 0 0 0,-1-2 0 0 0,1 1-1 0 0,-1-1 1 0 0,0 0 0 0 0,1 0 0 0 0,-1-1 0 0 0,0 0-1 0 0,0-1 1 0 0,-1 0 0 0 0,1 0 0 0 0,0 0 0 0 0,-4-1 8 0 0,-4-18-1700 0 0,15 6-4023 0 0,1 9 3041 0 0,0-1-8990 0 0</inkml:trace>
  <inkml:trace contextRef="#ctx0" brushRef="#br0" timeOffset="-2262.952">7 767 1640 0 0,'0'0'1789'0'0,"0"0"-437"0"0,0 0 54 0 0,0 0 294 0 0,0 0 202 0 0,0 0-34 0 0,0 0-280 0 0,0 0-421 0 0,0 0-360 0 0,0 0-212 0 0,0 0-124 0 0,-7 4 944 0 0,112 23 4235 0 0,63-36-3661 0 0,26-24-1146 0 0,-169 32-1013 0 0,-31 1-2642 0 0,-11 3-1067 0 0,4-2-2394 0 0,8-1-4887 0 0</inkml:trace>
  <inkml:trace contextRef="#ctx0" brushRef="#br0" timeOffset="-1939.104">195 612 6161 0 0,'0'0'6011'0'0,"0"0"-3165"0"0,0 0-1183 0 0,0 0-224 0 0,0 0-134 0 0,0 0-159 0 0,0 0-194 0 0,0 0-200 0 0,0 0-183 0 0,0 0-115 0 0,0 0-66 0 0,0 0-42 0 0,0 0-31 0 0,-1 18-22 0 0,-2 58-29 0 0,20-11 376 0 0,16 103 104 0 0,-16-136-1875 0 0,-6-29-2156 0 0,2-5-3672 0 0,-8-1-4407 0 0</inkml:trace>
  <inkml:trace contextRef="#ctx0" brushRef="#br0" timeOffset="-1419.175">716 380 9362 0 0,'0'0'2094'0'0,"0"0"-815"0"0,0 0-458 0 0,0 0-61 0 0,0 0 37 0 0,0 0 136 0 0,0 0 101 0 0,0 0-3 0 0,0 0-50 0 0,0 0-137 0 0,0 0-184 0 0,0 0-106 0 0,7 12-51 0 0,55 87 1154 0 0,-45-72-1394 0 0,-2 1 0 0 0,-1 0 0 0 0,-1 1 0 0 0,-2 0 0 0 0,8 27-263 0 0,-18-52 10 0 0,32 80 91 0 0,-33-83-68 0 0,1-1 1 0 0,0 1-1 0 0,0-1 0 0 0,-1 1 1 0 0,1-1-1 0 0,0 1 0 0 0,0-1 1 0 0,0 0-1 0 0,0 1 0 0 0,0-1 1 0 0,-1 0-1 0 0,1 0 1 0 0,0 0-1 0 0,0 0 0 0 0,0 0 1 0 0,0 0-1 0 0,0 0 0 0 0,0 0 1 0 0,0 0-1 0 0,0 0 0 0 0,0 0 1 0 0,0 0-1 0 0,-1-1 0 0 0,1 1 1 0 0,0 0-1 0 0,0-1 0 0 0,0 1 1 0 0,0-1-1 0 0,-1 1 0 0 0,1-1 1 0 0,0 1-1 0 0,-1-1 1 0 0,1 0-1 0 0,0 1 0 0 0,-1-1 1 0 0,1 0-1 0 0,0 1 0 0 0,-1-1 1 0 0,1 0-1 0 0,-1 0 0 0 0,0 0 1 0 0,1 1-1 0 0,-1-1 0 0 0,0 0 1 0 0,1 0-1 0 0,-1 0 0 0 0,0 0 1 0 0,0 0-1 0 0,0 0 0 0 0,0 1 1 0 0,0-2-34 0 0,1 1-46 0 0,81-186 876 0 0,-69 150-791 0 0,27-125 51 0 0,-38 125-534 0 0,-2 37 46 0 0,0 0-298 0 0,0 0-415 0 0,0 0-494 0 0,0 0-1079 0 0,0 0-3290 0 0,0 3-5551 0 0</inkml:trace>
  <inkml:trace contextRef="#ctx0" brushRef="#br0" timeOffset="-941.822">1246 107 11026 0 0,'0'0'1821'0'0,"0"0"-322"0"0,0 0-154 0 0,0 0-68 0 0,0 0-116 0 0,0 0-163 0 0,0 0-203 0 0,0 0-167 0 0,0 0-119 0 0,0 0-35 0 0,0 0-41 0 0,0 0-42 0 0,0 0-48 0 0,19-6-45 0 0,59-18-12 0 0,-5 18 604 0 0,-71 7-868 0 0,0 1 0 0 0,-1-1-1 0 0,1 1 1 0 0,0 0-1 0 0,-1 0 1 0 0,1 0-1 0 0,-1 0 1 0 0,0 0-1 0 0,1 0 1 0 0,-1 0-1 0 0,0 1 1 0 0,0-1-1 0 0,0 0 1 0 0,-1 1-1 0 0,1-1 1 0 0,-1 0-1 0 0,1 1 1 0 0,-1-1-1 0 0,0 1 1 0 0,0-1-1 0 0,0 1 1 0 0,0-1-1 0 0,0 1 1 0 0,0-1-1 0 0,-1 0 1 0 0,1 1 0 0 0,-1-1-1 0 0,0 1 1 0 0,0-1-1 0 0,0 0 1 0 0,0 0-1 0 0,0 1 1 0 0,0-1-1 0 0,-1 0 1 0 0,1 0-1 0 0,-1 0 1 0 0,-1 1-22 0 0,-85 86 689 0 0,87-88-678 0 0,0 0 1 0 0,0 1-1 0 0,0-1 1 0 0,0 1-1 0 0,0-1 0 0 0,1 1 1 0 0,-1-1-1 0 0,1 1 0 0 0,-1 0 1 0 0,1-1-1 0 0,0 1 0 0 0,-1-1 1 0 0,1 1-1 0 0,0 0 0 0 0,0-1 1 0 0,0 1-1 0 0,0 0 0 0 0,1-1 1 0 0,-1 1-1 0 0,0 0 0 0 0,1-1 1 0 0,-1 1-1 0 0,1-1 0 0 0,-1 1 1 0 0,1-1-1 0 0,0 1 0 0 0,0-1 1 0 0,0 1-1 0 0,0-1 0 0 0,0 0 1 0 0,0 1-1 0 0,0-1 0 0 0,0 0 1 0 0,0 0-1 0 0,0 0 0 0 0,1 0 1 0 0,-1 0-1 0 0,1 0 0 0 0,-1 0 1 0 0,0 0-1 0 0,1 0 0 0 0,-1-1 1 0 0,1 1-1 0 0,0-1 0 0 0,-1 1 1 0 0,1-1-1 0 0,-1 0 0 0 0,1 1 1 0 0,1-1-12 0 0,84 11 678 0 0,48-7-938 0 0,-113-1-1118 0 0,-9 1-5415 0 0,-9-4-4965 0 0</inkml:trace>
  <inkml:trace contextRef="#ctx0" brushRef="#br0" timeOffset="-582.772">664 910 8818 0 0,'0'0'1583'0'0,"0"0"-698"0"0,0 0-55 0 0,0 0 340 0 0,0 0 204 0 0,0 0-11 0 0,0 0-112 0 0,0 0-152 0 0,0 0-165 0 0,0 0-107 0 0,0 0-54 0 0,0 0-49 0 0,0 0-28 0 0,25 4-13 0 0,77 14-83 0 0,-3-23 498 0 0,-73-1-885 0 0,351-59-646 0 0,-344 64-3221 0 0,-22 1-2834 0 0,-4 0-5337 0 0</inkml:trace>
  <inkml:trace contextRef="#ctx0" brushRef="#br0" timeOffset="2269.213">1671 969 7186 0 0,'0'0'962'0'0,"0"0"-44"0"0,0 0 294 0 0,0 0 231 0 0,0 0 69 0 0,0 0-129 0 0,0 0-226 0 0,0 0-196 0 0,0 0-166 0 0,34-1-111 0 0,105-2-57 0 0,-54-13 594 0 0,-67 7-835 0 0,1 3-101 0 0,-1-1 1 0 0,-1-1-1 0 0,1-1 0 0 0,-1 0 0 0 0,-1-1 1 0 0,0-1-1 0 0,0-1 0 0 0,-1 0 0 0 0,-1-1 1 0 0,5-5-286 0 0,-13 12 68 0 0,0 1 1 0 0,-1-2-1 0 0,0 1 1 0 0,0 0-1 0 0,0-1 1 0 0,-1 0 0 0 0,0 0-1 0 0,0 0 1 0 0,-1 0-1 0 0,0-1 1 0 0,0 0-1 0 0,-1 1 1 0 0,0-1 0 0 0,0 0-1 0 0,-1 0 1 0 0,0 0-1 0 0,0-4-68 0 0,-3 8-19 0 0,-1 1 0 0 0,1-1 0 0 0,-1 1 0 0 0,0 0 0 0 0,0-1 0 0 0,0 1 0 0 0,0 1 0 0 0,-1-1 0 0 0,1 0 0 0 0,-1 1 0 0 0,1 0 0 0 0,-1 0 0 0 0,0 0 0 0 0,0 0 0 0 0,0 0 0 0 0,0 1 0 0 0,0 0 0 0 0,-1 0 0 0 0,1 0 0 0 0,0 0 0 0 0,0 1 0 0 0,-1-1 0 0 0,1 1 0 0 0,0 0 0 0 0,-1 1 0 0 0,1-1 0 0 0,-1 1 19 0 0,-15 2-49 0 0,1 0 0 0 0,-1 1 0 0 0,1 2 1 0 0,0 0-1 0 0,0 1 0 0 0,1 0 0 0 0,0 2 0 0 0,0 0 0 0 0,1 1 1 0 0,0 1-1 0 0,1 0 0 0 0,0 1 0 0 0,1 1 0 0 0,0 1 1 0 0,-4 5 48 0 0,11-13 18 0 0,1 0 1 0 0,1 0-1 0 0,-1 0 1 0 0,1 1 0 0 0,0 0-1 0 0,0 1 1 0 0,1-1-1 0 0,0 1 1 0 0,0 0-1 0 0,1 0 1 0 0,0 0 0 0 0,1 1-1 0 0,0 0 1 0 0,0-1-1 0 0,0 1 1 0 0,1 0 0 0 0,1 0-1 0 0,0 1 1 0 0,0-1-1 0 0,0 0 1 0 0,1 0 0 0 0,1 0-1 0 0,0 1 1 0 0,0-1-1 0 0,0 0 1 0 0,1 0-1 0 0,1 0 1 0 0,-1-1 0 0 0,2 1-1 0 0,-1 0 1 0 0,1-1-19 0 0,6 0 133 0 0,0-1 1 0 0,0 0-1 0 0,1 0 1 0 0,0-1-1 0 0,0-1 1 0 0,0 0-1 0 0,1 0 1 0 0,-1-1-1 0 0,1-1 1 0 0,0 0-1 0 0,1-1 1 0 0,-1 0-1 0 0,0 0 0 0 0,1-1 1 0 0,-1-1-1 0 0,0 0 1 0 0,1-1-1 0 0,7-2-133 0 0,-7 3 125 0 0,144-21 835 0 0,-153 20-1319 0 0,5-2-9025 0 0,-14 3-2563 0 0</inkml:trace>
  <inkml:trace contextRef="#ctx0" brushRef="#br0" timeOffset="2801.154">2288 1138 12011 0 0,'0'0'1387'0'0,"0"0"-427"0"0,0 0-52 0 0,0 0 56 0 0,0 0-68 0 0,0 0-196 0 0,0 0-313 0 0,0 0-168 0 0,0 0-76 0 0,0 0-37 0 0,0 0-15 0 0,0 0-7 0 0,0 0-21 0 0,-15 22-25 0 0,-48 69-2 0 0,31-45 86 0 0,30-39 1125 0 0,15-19-83 0 0,57-97 192 0 0,20-13-726 0 0,-84 181-828 0 0,-6-54 204 0 0,1 1 0 0 0,-1-1-1 0 0,1 0 1 0 0,1 0 0 0 0,-1 1 0 0 0,1-1-1 0 0,0 0 1 0 0,0 0 0 0 0,0-1-1 0 0,1 1 1 0 0,0 0 0 0 0,0-1-1 0 0,0 0 1 0 0,0 1 0 0 0,1-1-1 0 0,0 0 1 0 0,0-1 0 0 0,0 1 0 0 0,0-1-1 0 0,0 0 1 0 0,1 0 0 0 0,2 1-6 0 0,-5-3 54 0 0,1 0 0 0 0,-1-1 1 0 0,1 1-1 0 0,0-1 1 0 0,-1 0-1 0 0,1 0 0 0 0,0 0 1 0 0,-1 0-1 0 0,1 0 1 0 0,-1-1-1 0 0,1 1 0 0 0,-1-1 1 0 0,1 0-1 0 0,-1 1 1 0 0,1-1-1 0 0,-1 0 0 0 0,1-1 1 0 0,-1 1-1 0 0,0 0 1 0 0,0-1-1 0 0,1 1 0 0 0,-1-1 1 0 0,0 0-1 0 0,-1 0 1 0 0,1 1-1 0 0,0-1 0 0 0,0 0 1 0 0,-1-1-1 0 0,1 1 1 0 0,-1 0-1 0 0,1-2-54 0 0,25-77 765 0 0,-32 35-920 0 0,-16 25-4943 0 0,15 17-1777 0 0,5 0-5096 0 0</inkml:trace>
  <inkml:trace contextRef="#ctx0" brushRef="#br0" timeOffset="3838.089">2065 347 2633 0 0,'0'0'1547'0'0,"0"0"30"0"0,0 0 240 0 0,0 0 208 0 0,0 0 58 0 0,0 0-162 0 0,0 0-270 0 0,0 0-271 0 0,0 0-233 0 0,0 0-148 0 0,0 0-97 0 0,0 0-72 0 0,0 0-60 0 0,-2 1-34 0 0,43-75 2495 0 0,125-114-1401 0 0,-95 103-1344 0 0,-71 85-462 0 0,0 0-6 0 0,0 0-26 0 0,0 0 2 0 0,0 0 4 0 0,0 0-15 0 0,0 0 17 0 0,0 0-23 0 0,0 25 15 0 0,3-1 90 0 0,0-1 0 0 0,1 0 0 0 0,1-1 1 0 0,1 1-1 0 0,1-1 0 0 0,1 0 0 0 0,1-1 0 0 0,1 0 0 0 0,9 14-82 0 0,-16-29 142 0 0,-2-5-3400 0 0,-1-1-3495 0 0,0 0-5667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0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0 0 0,'0'0'739'0'0,"0"0"198"0"0,0 0 24 0 0,0 0-72 0 0,0 0-98 0 0,0 0-68 0 0,0 1 1682 0 0,-2 6 9974 0 0,15-1-7370 0 0,-13-6-5014 0 0,0 0-6 0 0,0 0 19 0 0,0 0 12 0 0,0 0-22 0 0,0 0 0 0 0,0 0-31 0 0,2 0 24 0 0,-2 0-13 0 0,0 0 10 0 0,19 0 143 0 0,106-6 101 0 0,80-2-37 0 0,-269 38 1400 0 0,-267 95-1423 0 0,118-37-96 0 0,206-76-178 0 0,32-7 127 0 0,-20-5 30 0 0,307 5 327 0 0,-225-2-298 0 0,-86-2-105 0 0,0 1-9 0 0,-19 15 230 0 0,-163 92 126 0 0,147-91-297 0 0,-4 1-14 0 0,1 1 0 0 0,1 2-1 0 0,1 1 1 0 0,1 2-1 0 0,-27 26-14 0 0,-7 36 18 0 0,123-68 163 0 0,-34-14-130 0 0,1-1 0 0 0,-1-1 0 0 0,1-1 0 0 0,-1-1 0 0 0,1-1-1 0 0,12-2-50 0 0,51 3 83 0 0,-5 0 100 0 0,0-3-1 0 0,0-4 0 0 0,0-3-182 0 0,-17 3 83 0 0,-6-1 87 0 0,-57 7-126 0 0,0 0-9 0 0,0 0 24 0 0,0 0 17 0 0,0 0 18 0 0,0 0-3 0 0,0 0 13 0 0,0 0-33 0 0,0 0-15 0 0,0 0 13 0 0,0 0-17 0 0,0 0-12 0 0,0 0-7 0 0,0 0-4 0 0,0 0-12 0 0,0 0 16 0 0,0 0-2 0 0,0 0-14 0 0,0 0-6 0 0,0 0 2 0 0,0 0-6 0 0,-28-4-3835 0 0,25 3 3007 0 0,-2-1-621 0 0,1 2-3743 0 0,0 0-6997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3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8730 0 0,'0'0'2654'0'0,"0"0"-392"0"0,0 0-227 0 0,0 0-138 0 0,0 0-202 0 0,0 0-301 0 0,0 0-366 0 0,0 0-314 0 0,0 0-214 0 0,0 0-111 0 0,0 0-71 0 0,0 0-68 0 0,0 0-18 0 0,18 8 1310 0 0,207-5 1525 0 0,-216-4-4361 0 0,-14-1-2400 0 0,-4 2-5008 0 0,7 0-2938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66 375 0 0 0,'0'0'986'0'0,"0"0"142"0"0,0 0 204 0 0,0 0 126 0 0,0 0 162 0 0,0 0 128 0 0,0 0-2 0 0,0 0 8 0 0,8-17-82 0 0,24-50-163 0 0,-31 67 6982 0 0,-12 36-6744 0 0,-7 20-2213 0 0,-3 22 531 0 0,3 2-1 0 0,4 0 0 0 0,3 0 1 0 0,2 31-65 0 0,8-78 10 0 0,-1-15-7 0 0,1 0 0 0 0,0 0 1 0 0,2 1-1 0 0,0-1 1 0 0,1 0-1 0 0,1 0 1 0 0,1 0-1 0 0,0 0 1 0 0,1-1-1 0 0,1 0 1 0 0,7 15-4 0 0,-11-29 3 0 0,0 0 1 0 0,1 0-1 0 0,-1-1 1 0 0,1 1-1 0 0,-1-1 1 0 0,1 1-1 0 0,0-1 0 0 0,0 0 1 0 0,0 0-1 0 0,0-1 1 0 0,0 1-1 0 0,0-1 1 0 0,1 1-1 0 0,-1-1 1 0 0,1 0-1 0 0,-1 0 1 0 0,0 0-1 0 0,1-1 1 0 0,0 1-1 0 0,-1-1 1 0 0,1 0-1 0 0,-1 0 1 0 0,1 0-1 0 0,-1-1 1 0 0,1 1-1 0 0,-1-1 0 0 0,1 1 1 0 0,-1-1-1 0 0,1-1 1 0 0,-1 1-1 0 0,0 0 1 0 0,0-1-1 0 0,1 1 1 0 0,-1-1-1 0 0,0 0 1 0 0,-1 0-1 0 0,1 0 1 0 0,0-1-1 0 0,0 1 1 0 0,-1-1-1 0 0,0 1 1 0 0,1-1-1 0 0,0-2-3 0 0,32-27 46 0 0,0-2-1 0 0,-3-2 1 0 0,-1-1 0 0 0,-2-1-1 0 0,-1-2 1 0 0,-2 0 0 0 0,-2-2-1 0 0,7-19-45 0 0,5-12 16 0 0,-3-1 0 0 0,-3-2 0 0 0,-4-1 0 0 0,-3-1 0 0 0,-4-1-1 0 0,-3 0 1 0 0,3-54-16 0 0,-17 88 347 0 0,-16 69-40 0 0,-17 50-252 0 0,3 2 0 0 0,4 0 1 0 0,2 2-1 0 0,5 1 1 0 0,2 0-1 0 0,5 1 1 0 0,2 0-1 0 0,4 0 0 0 0,5 24-55 0 0,3-58 87 0 0,3-1 0 0 0,1 0 0 0 0,3 0 0 0 0,1-1 0 0 0,3-1 0 0 0,1 0 0 0 0,8 13-87 0 0,-20-46 26 0 0,25 41 133 0 0,-28-51-166 0 0,-1 0-1 0 0,1 0 1 0 0,0 0 0 0 0,-1 0-1 0 0,1 0 1 0 0,-1 0 0 0 0,1 0-1 0 0,-1 0 1 0 0,1 0 0 0 0,-1 0-1 0 0,1-1 1 0 0,-1 1 0 0 0,1 0-1 0 0,-1 0 1 0 0,0 0 0 0 0,1-1-1 0 0,-1 1 1 0 0,1 0 0 0 0,-1-1-1 0 0,1 1 1 0 0,-1 0 0 0 0,0-1-1 0 0,1 1 1 0 0,-1-1 0 0 0,0 1-1 0 0,1 0 1 0 0,-1-1 0 0 0,0 1 0 0 0,0-1-1 0 0,0 1 1 0 0,1-1 0 0 0,-1 1-1 0 0,0-1 1 0 0,0 1 0 0 0,0-1-1 0 0,0 1 1 0 0,0-1 0 0 0,0 1-1 0 0,0-1 1 0 0,0 1 0 0 0,0-1-1 0 0,0 1 1 0 0,0-1 0 0 0,0 1-1 0 0,0-1 1 0 0,0 1 0 0 0,0-1-1 0 0,-1 1 1 0 0,1-1 0 0 0,0 1-1 0 0,0-1 1 0 0,-1 1 0 0 0,1-1-1 0 0,0 1 1 0 0,0 0 0 0 0,-1-1-1 0 0,1 1 1 0 0,-1-1 0 0 0,1 1-1 0 0,-1 0 8 0 0,1-1-67 0 0,0-17-830 0 0,0-7-2045 0 0,1 10-5023 0 0,0 7-3845 0 0</inkml:trace>
  <inkml:trace contextRef="#ctx0" brushRef="#br0" timeOffset="286.974">918 920 15411 0 0,'0'0'1475'0'0,"0"0"-422"0"0,0 0-132 0 0,0 0 186 0 0,0 0 227 0 0,0 0 77 0 0,0 0-157 0 0,0 0-299 0 0,0 0-299 0 0,0 0-215 0 0,0 0-132 0 0,0 0-85 0 0,0 0-48 0 0,-3 17-37 0 0,-19 79 35 0 0,21-94-66 0 0,-4 21-898 0 0,17-24-9555 0 0,-9 0-1499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3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12211 0 0,'0'0'2024'0'0,"0"0"-861"0"0,0 0-430 0 0,0 0 48 0 0,0 0 227 0 0,0 0 203 0 0,0 0 80 0 0,0 0-74 0 0,0 0-164 0 0,0 0-179 0 0,0 0-101 0 0,0 0-79 0 0,0 0-102 0 0,26 1-86 0 0,81 1-105 0 0,26-23 594 0 0,-60 2-2110 0 0,-66 14-855 0 0,-5 3-8637 0 0,-2-1-2092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1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49 144 2072 0 0,'0'0'3196'0'0,"0"0"-1373"0"0,0 0-354 0 0,0 0 106 0 0,0 0 257 0 0,0 0 153 0 0,0 0-59 0 0,0 0-256 0 0,0 0-359 0 0,0 0-338 0 0,0 0-261 0 0,0 0-169 0 0,0 0-81 0 0,-3-5-14 0 0,-8-17-7 0 0,8 16-34 0 0,3 6-56 0 0,-4 331 3525 0 0,-12-22-3914 0 0,5-401-3474 0 0,11 88 3124 0 0,0-46-3819 0 0,3 17-3818 0 0,-3 18-2789 0 0</inkml:trace>
  <inkml:trace contextRef="#ctx0" brushRef="#br0" timeOffset="241.86">47 100 3097 0 0,'0'0'2954'0'0,"0"0"-1082"0"0,0 0-380 0 0,0 0 9 0 0,0 0 72 0 0,0 0 4 0 0,0 0-88 0 0,0 0-246 0 0,0 0-276 0 0,0 0-269 0 0,0 0-214 0 0,0 0-100 0 0,0 0 20 0 0,1-5 63 0 0,0 2-377 0 0,1 1 1 0 0,0-1-1 0 0,0 0 1 0 0,-1 1 0 0 0,2 0-1 0 0,-1-1 1 0 0,0 1-1 0 0,0 0 1 0 0,1 0-1 0 0,-1 0 1 0 0,1 0 0 0 0,-1 1-1 0 0,1-1 1 0 0,0 1-1 0 0,0-1 1 0 0,0 1 0 0 0,0 0-1 0 0,0 0 1 0 0,0 0-1 0 0,0 1 1 0 0,0-1-1 0 0,0 1 1 0 0,0 0 0 0 0,0 0-1 0 0,1 0 1 0 0,0 0-91 0 0,115-22 1876 0 0,102-8-601 0 0,-196 26-1633 0 0,-26 5-1411 0 0,-13 7-185 0 0,-8 7-413 0 0,-6 2-5065 0 0,17-9-3404 0 0</inkml:trace>
  <inkml:trace contextRef="#ctx0" brushRef="#br0" timeOffset="444.775">4 428 13035 0 0,'0'0'836'0'0,"0"0"-183"0"0,0 0 228 0 0,0 0 316 0 0,0 0 156 0 0,0 0-119 0 0,0 0-261 0 0,0 0-296 0 0,0 0-261 0 0,32-7-182 0 0,97-21-120 0 0,-53 15-571 0 0,-68 13-1083 0 0,-4 0-5329 0 0,0 0-4300 0 0</inkml:trace>
  <inkml:trace contextRef="#ctx0" brushRef="#br0" timeOffset="1105.571">347 590 12763 0 0,'0'0'1132'0'0,"0"0"-241"0"0,0 0-47 0 0,0 0 80 0 0,0 0 27 0 0,0 0-108 0 0,0 0-222 0 0,0 0-231 0 0,0 0-147 0 0,0 0-102 0 0,-20 32-41 0 0,-59 101-11 0 0,51-74 65 0 0,24-26 198 0 0,4-33-283 0 0,0 0 44 0 0,0 0 91 0 0,0 0 113 0 0,26-36 2300 0 0,158-218-951 0 0,-151 203-1299 0 0,-33 50-339 0 0,0 1-16 0 0,0 0-12 0 0,0 0-55 0 0,0 0-14 0 0,0 12-273 0 0,35 105 509 0 0,-34-112-148 0 0,1 0 0 0 0,-1-1 0 0 0,1 1 0 0 0,0-1 0 0 0,0 1 0 0 0,1-1 0 0 0,-1 0 0 0 0,1 1 0 0 0,0-1 0 0 0,0-1 0 0 0,0 1 0 0 0,1 0 0 0 0,-1-1-1 0 0,1 1 1 0 0,0-1 0 0 0,0 0 0 0 0,0-1 0 0 0,0 1 0 0 0,1-1 0 0 0,-1 1 0 0 0,0-1 0 0 0,1-1 0 0 0,0 1 0 0 0,0-1 0 0 0,-1 1 0 0 0,1-1 0 0 0,0-1 0 0 0,0 1 0 0 0,0-1 0 0 0,0 0 0 0 0,0 0 0 0 0,0 0 0 0 0,1-1-19 0 0,4-3 80 0 0,1-2 0 0 0,-1 1 0 0 0,-1-2 0 0 0,1 1 1 0 0,-1-1-1 0 0,0 0 0 0 0,0-1 0 0 0,-1 0 0 0 0,0-1 0 0 0,-1 1 1 0 0,0-2-1 0 0,0 1 0 0 0,-1-1 0 0 0,0 0 0 0 0,0 0 1 0 0,3-10-81 0 0,-2-20-1099 0 0,-11 25-7366 0 0,2 12-3315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6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0 0 0,'0'0'867'0'0,"0"0"356"0"0,0 0 341 0 0,0 0 215 0 0,0 0 44 0 0,0 0-140 0 0,0 0-242 0 0,0 0-185 0 0,0 0-93 0 0,0 0-34 0 0,5 5 6460 0 0,-4-3-7163 0 0,-1-2 120 0 0,0 0-74 0 0,1 66 2851 0 0,-8 127-2025 0 0,-2 34-851 0 0,9-227-430 0 0,-9 1-1031 0 0,9-2 696 0 0,0 1-98 0 0,-7-20-11013 0 0,7 19 8149 0 0,-2 0-8173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6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8402 0 0,'0'0'1860'0'0,"0"0"-69"0"0,0 0 27 0 0,0 0 13 0 0,0 0-92 0 0,0 0-241 0 0,0 0-326 0 0,0 0-320 0 0,0 0-272 0 0,0 0-149 0 0,0 0-80 0 0,0 0-16 0 0,0 0 9 0 0,3-3 65 0 0,4-1-207 0 0,0-1-1 0 0,0 1 1 0 0,1 0-1 0 0,0 1 1 0 0,-1 0-1 0 0,1 0 1 0 0,0 0-1 0 0,1 1 1 0 0,-1 0-1 0 0,0 1 1 0 0,2 0-202 0 0,20-5 316 0 0,185-24 1249 0 0,-71 26-1161 0 0,-145 4-556 0 0,1 0-141 0 0,-9 11-13750 0 0,5-7 2704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7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7906 0 0,'0'0'2444'0'0,"0"0"-637"0"0,0 0-325 0 0,0 0-27 0 0,0 0-1 0 0,0 0-110 0 0,0 0-256 0 0,0 0-280 0 0,0 0-226 0 0,0 0-116 0 0,0 0 12 0 0,0 0 133 0 0,0 0 102 0 0,7 1 57 0 0,33 1 44 0 0,0-2 1 0 0,0-1-1 0 0,0-2 1 0 0,28-6-815 0 0,-36 11-574 0 0,-27 1-3712 0 0,-2 2-4221 0 0,-2-5-3376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8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1 394 0 0 0,'0'0'952'0'0,"0"0"733"0"0,0 0 296 0 0,0 0 60 0 0,0 0-41 0 0,0 0-129 0 0,0 0-182 0 0,0 0-186 0 0,0 0-167 0 0,0 0-173 0 0,0 0-111 0 0,0 0-110 0 0,3 5 1911 0 0,0-3 2227 0 0,2-23-4968 0 0,1 2 0 0 0,1-1 0 0 0,1 1 0 0 0,1 0 0 0 0,1 1 0 0 0,0 0 0 0 0,2 0 0 0 0,-1 1 0 0 0,2 1 0 0 0,1 0 1 0 0,0 0-1 0 0,0 2 0 0 0,7-5-112 0 0,-6 6-8 0 0,-1 1 0 0 0,2 1 0 0 0,-1 0 0 0 0,1 1 0 0 0,1 1 0 0 0,0 0 0 0 0,0 2 0 0 0,1-1 0 0 0,0 2 0 0 0,18-4 8 0 0,-34 10-1 0 0,-1 0 0 0 0,1 0 0 0 0,0-1 0 0 0,-1 1 0 0 0,1 0 0 0 0,-1 0 0 0 0,1 1 0 0 0,-1-1 0 0 0,1 0 0 0 0,-1 0 0 0 0,1 1 0 0 0,-1-1 0 0 0,1 1 0 0 0,-1 0 0 0 0,1-1 0 0 0,-1 1 0 0 0,0 0 0 0 0,1 0 0 0 0,-1 0 0 0 0,0 0 0 0 0,0 0 0 0 0,0 0 0 0 0,0 0 0 0 0,0 0 0 0 0,0 0 0 0 0,0 0 0 0 0,0 1 0 0 0,0-1 0 0 0,0 0 0 0 0,-1 1 0 0 0,1-1 0 0 0,0 0 0 0 0,-1 1 0 0 0,1-1 0 0 0,-1 1 0 0 0,0-1 0 0 0,1 1 0 0 0,-1 1 1 0 0,4 67 64 0 0,-4-56-26 0 0,-13 141 46 0 0,41-185 6 0 0,28-27-62 0 0,-32 29-25 0 0,2 1-1 0 0,1 1 1 0 0,1 1-1 0 0,1 2 1 0 0,1 1-1 0 0,1 1 1 0 0,24-11-3 0 0,14 6-86 0 0,-67 28 88 0 0,0-1-1 0 0,-1 0 1 0 0,1 1-1 0 0,0-1 1 0 0,-1 1 0 0 0,1 0-1 0 0,-1 0 1 0 0,0-1-1 0 0,1 1 1 0 0,-1 0-1 0 0,0 0 1 0 0,0 0-1 0 0,0 0 1 0 0,0 0 0 0 0,-1 0-1 0 0,1 1 1 0 0,0-1-1 0 0,-1 0 1 0 0,0 0-1 0 0,1 0 1 0 0,-1 1 0 0 0,0-1-1 0 0,0 0 1 0 0,0 0-1 0 0,-1 1 1 0 0,1-1-1 0 0,0 0 1 0 0,-1 0-1 0 0,0 0 1 0 0,1 1-2 0 0,-1 6 15 0 0,-13 83 70 0 0,-34-1-764 0 0,44-76-1478 0 0,11-11-7471 0 0,-3-4-2025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8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0 7306 0 0,'0'0'2200'0'0,"0"0"-292"0"0,0 0-111 0 0,0 0-134 0 0,0 0-207 0 0,0 0-286 0 0,0 0-311 0 0,0 0-239 0 0,0 0-179 0 0,0 0-83 0 0,-32 27-88 0 0,-100 81-43 0 0,81-48 64 0 0,50-58-280 0 0,-1-1 0 0 0,1 1 1 0 0,-1 0-1 0 0,1 0 0 0 0,0 0 1 0 0,0 0-1 0 0,0 0 0 0 0,0 0 0 0 0,0 0 1 0 0,0 0-1 0 0,1 0 0 0 0,-1 0 1 0 0,1 0-1 0 0,-1 1 0 0 0,1-1 1 0 0,0 0-1 0 0,0 0 0 0 0,0 1 1 0 0,0-1-1 0 0,0 0 0 0 0,0 0 0 0 0,1 1 1 0 0,-1-1-1 0 0,1 0 0 0 0,0 0 1 0 0,-1 0-1 0 0,1 0 0 0 0,0 0 1 0 0,0 0-1 0 0,0 0 0 0 0,1 0 1 0 0,-1 0-1 0 0,0 0 0 0 0,1-1 0 0 0,-1 1 1 0 0,1 0-1 0 0,0-1 0 0 0,-1 1 1 0 0,1-1-1 0 0,0 0 0 0 0,0 0 1 0 0,0 1-1 0 0,0-1 0 0 0,0 0-11 0 0,5 0 179 0 0,-1 0-1 0 0,1 0 1 0 0,-1-1 0 0 0,0 0-1 0 0,1 0 1 0 0,-1 0 0 0 0,1-1-1 0 0,-1 0 1 0 0,0 0-1 0 0,1 0 1 0 0,-1-1 0 0 0,0 0-1 0 0,0 0 1 0 0,0-1 0 0 0,0 0-1 0 0,-1 0 1 0 0,6-3-179 0 0,16-14 472 0 0,0-1 0 0 0,-2-2 1 0 0,0 0-1 0 0,21-26-472 0 0,-18 18 269 0 0,46-25 135 0 0,-68 99-66 0 0,-42 174 16 0 0,3 176-386 0 0,32-367 32 0 0,-1-1 0 0 0,-1 0 0 0 0,-1 0-1 0 0,-2-1 1 0 0,0 1 0 0 0,-2-1 0 0 0,0 0 0 0 0,-2-1 0 0 0,0 0 0 0 0,-2-1 0 0 0,0 0 0 0 0,-2 0-1 0 0,-15 18 2 0 0,25-35 0 0 0,0-1 1 0 0,-1 0-1 0 0,1 0 1 0 0,0-1-1 0 0,-1 1 1 0 0,0-1-1 0 0,0 0 1 0 0,0 0-1 0 0,0 0 1 0 0,-1-1-1 0 0,1 0 1 0 0,-1 0-1 0 0,1 0 1 0 0,-1-1 0 0 0,0 0-1 0 0,0 0 1 0 0,1 0-1 0 0,-1-1 1 0 0,0 0-1 0 0,-6 0-1 0 0,8-3-2 0 0,1 0 0 0 0,-1-1-1 0 0,0 1 1 0 0,1-1 0 0 0,-1 0-1 0 0,1 1 1 0 0,0-2 0 0 0,1 1 0 0 0,-1 0-1 0 0,1-1 1 0 0,0 1 0 0 0,0-1-1 0 0,0 1 1 0 0,0-1 0 0 0,1 0 0 0 0,0 0-1 0 0,0 0 1 0 0,0 0 0 0 0,1 0-1 0 0,-1 0 1 0 0,1 0 2 0 0,1-18-13 0 0,0 0-1 0 0,2 0 0 0 0,1 0 1 0 0,0 0-1 0 0,2 1 1 0 0,0-1-1 0 0,2 1 0 0 0,0 1 1 0 0,1 0-1 0 0,2 0 1 0 0,0 1-1 0 0,1 0 0 0 0,1 1 1 0 0,1 0-1 0 0,14-15 14 0 0,77-90-1011 0 0,-80 99-3159 0 0,1 1-3948 0 0,-16 16-4202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3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30 0 0 0,'0'0'403'0'0,"0"0"546"0"0,0 0 253 0 0,0 0 118 0 0,0 0 27 0 0,0 0 91 0 0,0 0-63 0 0,0 0-162 0 0,8-1-128 0 0,2-1-650 0 0,6-1-67 0 0,3 2 3176 0 0,-19 1-2694 0 0,0 0-5 0 0,0 0-25 0 0,0 0-21 0 0,0 0-53 0 0,0 0-52 0 0,0 0-17 0 0,0 0-4 0 0,0 0-15 0 0,0 0 7 0 0,0 0-15 0 0,-16-1 1046 0 0,5 1-1656 0 0,1 0 0 0 0,0 1 1 0 0,-1 0-1 0 0,1 1 0 0 0,0 0 0 0 0,-1 1 1 0 0,1 0-1 0 0,1 0 0 0 0,-1 1 0 0 0,0 0 0 0 0,1 1 1 0 0,0 0-1 0 0,0 0 0 0 0,0 1 0 0 0,1 0 1 0 0,0 1-1 0 0,0 0 0 0 0,0 0 0 0 0,1 1 1 0 0,0 0-1 0 0,0 1-40 0 0,-23 18 182 0 0,24-22-151 0 0,0 1 1 0 0,0 0-1 0 0,0 0 1 0 0,0 0-1 0 0,1 1 1 0 0,0 0-1 0 0,0 0 1 0 0,1 0-1 0 0,0 0 1 0 0,0 1-1 0 0,1 0 1 0 0,0-1-1 0 0,0 2 1 0 0,1-1-1 0 0,0 0 1 0 0,0 0-1 0 0,1 0 1 0 0,0 1-1 0 0,1-1 1 0 0,0 1-1 0 0,0-1 1 0 0,0 1-1 0 0,1-1 1 0 0,1 0-1 0 0,-1 1 1 0 0,3 4-32 0 0,2-5 116 0 0,1 0 1 0 0,1 0 0 0 0,-1 0 0 0 0,1-1-1 0 0,0 0 1 0 0,1 0 0 0 0,-1-1-1 0 0,2 0 1 0 0,-1 0 0 0 0,0-1 0 0 0,1-1-1 0 0,0 1 1 0 0,0-2 0 0 0,0 1 0 0 0,1-2-1 0 0,-1 1 1 0 0,2-1-117 0 0,-4 0 28 0 0,0-1 0 0 0,1 0 1 0 0,-1-1-1 0 0,0 0 0 0 0,1 0 0 0 0,-1 0 1 0 0,1-1-1 0 0,-1-1 0 0 0,0 1 0 0 0,0-1 1 0 0,1-1-1 0 0,-1 1-28 0 0,17-16-829 0 0,-13 3-3085 0 0,-8 9 928 0 0,-2 3-3303 0 0,-2-3-5481 0 0</inkml:trace>
  <inkml:trace contextRef="#ctx0" brushRef="#br0" timeOffset="358.949">628 60 8594 0 0,'0'0'2174'0'0,"0"0"-321"0"0,0 0-58 0 0,0 0-93 0 0,0 0-183 0 0,0 0-288 0 0,0 0-357 0 0,0 0-174 0 0,0 0-67 0 0,0 0-27 0 0,0 0-66 0 0,0 0-84 0 0,0 0-61 0 0,-23 25-74 0 0,-68 79-73 0 0,47-37 94 0 0,40-54-311 0 0,2-10-26 0 0,0 1-1 0 0,1 0 0 0 0,-1 0 0 0 0,1-1 0 0 0,0 1 0 0 0,0 0 0 0 0,0 0 0 0 0,1 0 0 0 0,-1 0 0 0 0,1 0 0 0 0,0 1 0 0 0,0-1 0 0 0,0 0 0 0 0,1 0 0 0 0,0 0 1 0 0,0 0-1 0 0,0 0 0 0 0,0-1 0 0 0,0 1 0 0 0,1 0 0 0 0,-1 0 0 0 0,1-1 0 0 0,0 1 0 0 0,0-1 0 0 0,1 1 0 0 0,-1-1 0 0 0,1 0 0 0 0,-1 0 0 0 0,1 0 0 0 0,0 0 1 0 0,0-1-1 0 0,1 1 0 0 0,-1-1 0 0 0,0 0 0 0 0,1 0 0 0 0,-1 0 0 0 0,1 0 0 0 0,0 0 0 0 0,0-1 0 0 0,-1 0 0 0 0,2 0-4 0 0,12 1 154 0 0,0-1-1 0 0,0-1 0 0 0,0 0 1 0 0,0-1-1 0 0,0-1 1 0 0,0-1-1 0 0,0 0 1 0 0,0-2-1 0 0,-1 1 0 0 0,0-2 1 0 0,0 0-1 0 0,0-1 1 0 0,-1-1-1 0 0,0 0 1 0 0,0-1-1 0 0,-1-1 0 0 0,-1 0 1 0 0,1-1-1 0 0,-1 0 1 0 0,-1-1-1 0 0,0-1 0 0 0,-1 0 1 0 0,0 0-154 0 0,-6 6 42 0 0,1 1 0 0 0,-1-1 1 0 0,-1 1-1 0 0,1-2 0 0 0,-1 1 0 0 0,0 0 1 0 0,-1-1-1 0 0,0 1 0 0 0,0-1 0 0 0,-1 0 1 0 0,0 0-1 0 0,0 0 0 0 0,0-1 0 0 0,-1 1 1 0 0,-1 0-1 0 0,1-1 0 0 0,-2 1 1 0 0,1 0-1 0 0,-1-2-42 0 0,-3 4-28 0 0,0 0 0 0 0,-1 0 1 0 0,0 0-1 0 0,0 1 0 0 0,0-1 0 0 0,0 1 1 0 0,-1 1-1 0 0,0-1 0 0 0,0 1 0 0 0,-1 0 1 0 0,1 0-1 0 0,-1 1 0 0 0,1 0 0 0 0,-1 0 1 0 0,-1 0 27 0 0,-2-1-211 0 0,0 1-1 0 0,0 0 1 0 0,-1 1 0 0 0,1 0 0 0 0,-1 1 0 0 0,1 0 0 0 0,-1 1 0 0 0,1 0 0 0 0,-1 0 0 0 0,1 1-1 0 0,-1 0 1 0 0,1 1 0 0 0,-3 1 211 0 0,-80 30-9446 0 0,76-25-1931 0 0</inkml:trace>
  <inkml:trace contextRef="#ctx0" brushRef="#br0" timeOffset="1004.523">1278 34 2673 0 0,'0'0'2287'0'0,"0"0"-592"0"0,0 0-180 0 0,0 0 22 0 0,0 0 2 0 0,0 0-62 0 0,0 0-86 0 0,0 0-64 0 0,0 0-56 0 0,0 0-36 0 0,0 0-59 0 0,0 0-103 0 0,0 0-126 0 0,5-6-99 0 0,18-16-129 0 0,-66 17 2063 0 0,-9 11-1823 0 0,-45 21-315 0 0,96-27-642 0 0,0 0-1 0 0,0 1 1 0 0,0-1-1 0 0,1 0 1 0 0,-1 1-1 0 0,0-1 1 0 0,0 1-1 0 0,1-1 1 0 0,-1 1-1 0 0,0-1 1 0 0,0 1-1 0 0,1 0 1 0 0,-1-1-1 0 0,1 1 1 0 0,-1 0-1 0 0,1-1 1 0 0,-1 1-1 0 0,1 0 1 0 0,-1 0-1 0 0,1-1 1 0 0,0 1 0 0 0,-1 0-1 0 0,1 0 1 0 0,0 0-1 0 0,0 0 1 0 0,-1 0-1 0 0,1-1 1 0 0,0 1-1 0 0,0 0 1 0 0,0 0-1 0 0,0 0 1 0 0,0 0-1 0 0,0 0 1 0 0,1 0-1 0 0,-1 0 1 0 0,0-1-1 0 0,0 1 1 0 0,1 0-1 0 0,-1 0 1 0 0,0 0-1 0 0,1 0 1 0 0,-1-1-1 0 0,1 1 1 0 0,-1 0-1 0 0,1 0 1 0 0,-1-1-1 0 0,1 1 1 0 0,-1 0-1 0 0,1-1 1 0 0,0 1 0 0 0,0 0-3 0 0,8 8 14 0 0,0 0-1 0 0,1 0 1 0 0,0-1-1 0 0,1 0 1 0 0,0 0-1 0 0,0-2 1 0 0,1 1-1 0 0,-1-1 1 0 0,1-1-1 0 0,2 1-12 0 0,82 49 89 0 0,-90-50-70 0 0,-1 0 0 0 0,0 0 0 0 0,0 0 0 0 0,0 1 0 0 0,-1 0 0 0 0,0 0 0 0 0,0 0 0 0 0,0 1 0 0 0,-1-1 0 0 0,0 1 1 0 0,0 0-1 0 0,-1 0 0 0 0,0 0 0 0 0,0 0 0 0 0,-1 0 0 0 0,1 0 0 0 0,-2 1 0 0 0,1-1 0 0 0,-1 0 0 0 0,0 1 0 0 0,0-1 0 0 0,-1 0 0 0 0,0 0 0 0 0,-1 2-19 0 0,1-5 28 0 0,0 0-1 0 0,-1 0 0 0 0,1 0 0 0 0,-1 0 1 0 0,0 0-1 0 0,0 0 0 0 0,-1 0 0 0 0,1-1 1 0 0,-1 1-1 0 0,0-1 0 0 0,0 0 0 0 0,0 1 1 0 0,0-1-1 0 0,-1-1 0 0 0,1 1 0 0 0,-4 2-27 0 0,-107 39 450 0 0,105-42-440 0 0,1 0 0 0 0,-1 0 0 0 0,1-1 0 0 0,-1-1 0 0 0,0 0 0 0 0,1 0 0 0 0,-1 0 0 0 0,0-1-1 0 0,1 0 1 0 0,-1-1 0 0 0,1 0 0 0 0,0 0 0 0 0,-1-1 0 0 0,1 0 0 0 0,0-1 0 0 0,0 1 0 0 0,-5-5-10 0 0,12 8-54 0 0,-1-1-1 0 0,1 1 0 0 0,0-1 1 0 0,-1 1-1 0 0,1-1 1 0 0,0 1-1 0 0,0-1 0 0 0,0 0 1 0 0,-1 0-1 0 0,1 0 1 0 0,0 0-1 0 0,0 0 0 0 0,0 0 1 0 0,0 0-1 0 0,1 0 1 0 0,-1 0-1 0 0,0 0 0 0 0,0 0 1 0 0,1-1-1 0 0,-1 1 0 0 0,0 0 1 0 0,1-1-1 0 0,0 1 1 0 0,-1 0-1 0 0,1-1 0 0 0,0 1 1 0 0,-1 0-1 0 0,1-1 1 0 0,0 1-1 0 0,0-1 0 0 0,0 1 1 0 0,0 0-1 0 0,0-1 1 0 0,1 1-1 0 0,-1-1 0 0 0,0 1 1 0 0,1 0-1 0 0,-1-1 1 0 0,1 1-1 0 0,-1 0 0 0 0,1-1 1 0 0,0 1-1 0 0,-1 0 1 0 0,1 0-1 0 0,0 0 0 0 0,0 0 1 0 0,0 0-1 0 0,0 0 1 0 0,0 0-1 0 0,0 0 0 0 0,0 0 1 0 0,0 0-1 0 0,1 0 55 0 0,5-3-848 0 0,6-5-2591 0 0,-4 4-2117 0 0,2-2-6988 0 0</inkml:trace>
  <inkml:trace contextRef="#ctx0" brushRef="#br0" timeOffset="1485.855">1892 12 6081 0 0,'0'0'3133'0'0,"0"0"-974"0"0,0 0-352 0 0,0 0-32 0 0,0 0-64 0 0,0 0-181 0 0,0 0-239 0 0,0 0-258 0 0,0 0-211 0 0,0 0-138 0 0,0 0-64 0 0,0 0-12 0 0,-20 5-34 0 0,-66 20-61 0 0,21 15 226 0 0,54-32-708 0 0,-1 1 1 0 0,2 0-1 0 0,-1 0 0 0 0,1 2 1 0 0,1-1-1 0 0,0 1 0 0 0,0 0 1 0 0,1 1-1 0 0,0 0 0 0 0,1 0 1 0 0,1 1-1 0 0,0 0 0 0 0,1 0 1 0 0,0 1-1 0 0,1-1 0 0 0,0 1 1 0 0,1 0-1 0 0,1 0 1 0 0,0 0-1 0 0,0 14-31 0 0,3-23 12 0 0,1 1-1 0 0,-1-1 1 0 0,1 0 0 0 0,0 0-1 0 0,0 0 1 0 0,1 0 0 0 0,0 0 0 0 0,0-1-1 0 0,0 1 1 0 0,0-1 0 0 0,0 0 0 0 0,1 0-1 0 0,0 0 1 0 0,0 0 0 0 0,0-1-1 0 0,0 1 1 0 0,1-1 0 0 0,-1 0 0 0 0,1 0-1 0 0,0-1 1 0 0,0 1 0 0 0,0-1 0 0 0,0 0-1 0 0,0-1 1 0 0,0 1 0 0 0,0-1-1 0 0,1 0 1 0 0,-1 0 0 0 0,1-1 0 0 0,-1 1-1 0 0,1-1 1 0 0,-1-1 0 0 0,0 1 0 0 0,1-1-12 0 0,13 1 105 0 0,0 0 0 0 0,0-2 0 0 0,0 0 0 0 0,0-1 0 0 0,-1-1 0 0 0,0-1 0 0 0,0 0 0 0 0,0-1 0 0 0,0-2 0 0 0,11-5-105 0 0,-7 0 113 0 0,0 0 0 0 0,-1-2-1 0 0,-1 0 1 0 0,0-2-1 0 0,-2 0 1 0 0,1-1 0 0 0,-2 0-1 0 0,-1-2 1 0 0,0 0-1 0 0,-1-1 1 0 0,-1 0-1 0 0,1-6-112 0 0,-13 25 0 0 0,0 0 0 0 0,0-1 0 0 0,0 1 0 0 0,-1-1-1 0 0,1 1 1 0 0,-1-1 0 0 0,0 0 0 0 0,1 1 0 0 0,-1-1-1 0 0,-1 0 1 0 0,1 0 0 0 0,0 0 0 0 0,-1 0 0 0 0,1 0-1 0 0,-1 0 1 0 0,0 0 0 0 0,0 0 0 0 0,0 0 0 0 0,0 0-1 0 0,-1 0 1 0 0,1 0 0 0 0,-1 0 0 0 0,1 0 0 0 0,-1 0-1 0 0,0 1 1 0 0,-1-1 0 0 0,1 0 0 0 0,0 0 0 0 0,-1 1-1 0 0,1-1 1 0 0,-1 1 0 0 0,0-1 0 0 0,0 1 0 0 0,0 0-1 0 0,0 0 1 0 0,0 0 0 0 0,0 0 0 0 0,-1 0 0 0 0,1 0-1 0 0,-1 0 1 0 0,1 1 0 0 0,-1 0 0 0 0,0-1-1 0 0,0 1 1 0 0,1 0 0 0 0,-1 0 0 0 0,-11-3-152 0 0,0 1 0 0 0,0 0 0 0 0,0 1 0 0 0,0 1 1 0 0,0 0-1 0 0,0 0 0 0 0,0 2 0 0 0,-1 0 0 0 0,1 0 0 0 0,0 2 0 0 0,0-1 0 0 0,-3 3 152 0 0,-100 33-6011 0 0,86-24-991 0 0,11-6-4988 0 0</inkml:trace>
  <inkml:trace contextRef="#ctx0" brushRef="#br0" timeOffset="1898.902">1594 284 10202 0 0,'0'0'2471'0'0,"0"0"-528"0"0,0 0-166 0 0,0 0-14 0 0,0 0-129 0 0,0 0-239 0 0,0 0-319 0 0,0 0-245 0 0,0 0-162 0 0,0 0-118 0 0,0 0-79 0 0,0 0-37 0 0,0 0-21 0 0,2-3-24 0 0,8-5-189 0 0,0 0 0 0 0,0 0 1 0 0,1 1-1 0 0,-1 0 0 0 0,2 1 0 0 0,-1 0 1 0 0,1 1-1 0 0,-1 0 0 0 0,2 1 1 0 0,-1 1-1 0 0,0-1 0 0 0,3 1-201 0 0,101-8 412 0 0,-112 14-409 0 0,1 0 0 0 0,-1-1 1 0 0,0 1-1 0 0,1 1 0 0 0,-1-1 0 0 0,-1 1 0 0 0,1-1 0 0 0,0 1 0 0 0,-1 0 1 0 0,0 1-1 0 0,0-1 0 0 0,0 0 0 0 0,0 1 0 0 0,-1 0 0 0 0,0 0-3 0 0,6 8 11 0 0,-4-6 18 0 0,1-1 0 0 0,0 0 1 0 0,0 0-1 0 0,0-1 1 0 0,0 1-1 0 0,1-1 0 0 0,0 0 1 0 0,0 0-1 0 0,1-1 1 0 0,-1 0-1 0 0,1 0 0 0 0,0-1 1 0 0,0 1-1 0 0,0-1 1 0 0,0-1-1 0 0,1 0 0 0 0,-1 0 1 0 0,1 0-1 0 0,-1-1 1 0 0,1 0-1 0 0,0 0 0 0 0,6-1-29 0 0,58 0 818 0 0,-70 0-810 0 0,-2-3-4 0 0,0 2-10 0 0,0 1-54 0 0,0 0-62 0 0,-10 0-3261 0 0,6 0-562 0 0,1 0-3878 0 0,-2 0-5334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38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6297 0 0,'0'0'1590'0'0,"0"0"-131"0"0,0 0 159 0 0,0 0 213 0 0,0 0 32 0 0,0 0-219 0 0,0 0-341 0 0,0 0-319 0 0,0 0-230 0 0,0 0-138 0 0,0 0-81 0 0,4 11 2828 0 0,63-13-174 0 0,86-18-1870 0 0,31 9-644 0 0,-184 11-679 0 0,-6-4-3309 0 0,-2 4-2647 0 0,4 0-4017 0 0</inkml:trace>
  <inkml:trace contextRef="#ctx0" brushRef="#br0" timeOffset="252.732">3 730 9506 0 0,'0'0'2441'0'0,"0"0"-644"0"0,0 0-406 0 0,0 0-69 0 0,0 0-89 0 0,0 0-122 0 0,0 0-200 0 0,0 0-225 0 0,0 0-112 0 0,0 0-37 0 0,0 0 32 0 0,0 0 51 0 0,0 0 26 0 0,6 7-20 0 0,23 20-21 0 0,34-21 866 0 0,109-31-401 0 0,-111 15-1744 0 0,-48 9-3757 0 0,2 1-4325 0 0,-12 0-3323 0 0</inkml:trace>
  <inkml:trace contextRef="#ctx0" brushRef="#br0" timeOffset="1123.801">500 918 10154 0 0,'0'0'2402'0'0,"0"0"-480"0"0,0 0-141 0 0,0 0-36 0 0,0 0-171 0 0,0 0-254 0 0,0 0-277 0 0,0 0-216 0 0,0 0-202 0 0,0 0-136 0 0,0 0-102 0 0,0 0-35 0 0,0 0 51 0 0,2-10-3 0 0,49-120 1382 0 0,64-22-1000 0 0,-82 115-787 0 0,51-31 76 0 0,-48 52-87 0 0,-35 16-45 0 0,10 22-110 0 0,9 96 226 0 0,-1-12-117 0 0,-19-105 62 0 0,0-1 0 0 0,0 0 0 0 0,-1 1 0 0 0,1-1 0 0 0,0 0 0 0 0,0 1 0 0 0,0-1 0 0 0,0 1 0 0 0,0-1 0 0 0,1 0 0 0 0,-1 1 0 0 0,0-1 0 0 0,0 0 0 0 0,0 1 0 0 0,0-1 0 0 0,0 0 0 0 0,0 1 0 0 0,0-1 0 0 0,1 0 0 0 0,-1 1 0 0 0,0-1 0 0 0,0 0 0 0 0,0 1 0 0 0,1-1 0 0 0,-1 0 0 0 0,0 0 0 0 0,1 1 0 0 0,-1-1 0 0 0,0 0 0 0 0,0 0 0 0 0,1 0 0 0 0,-1 1 0 0 0,0-1 0 0 0,1 0 0 0 0,-1 0 0 0 0,0 0 0 0 0,1 0 0 0 0,-1 0 0 0 0,1 0 0 0 0,-1 0 0 0 0,0 0 0 0 0,1 0 0 0 0,-1 0 0 0 0,0 0 0 0 0,1 0 0 0 0,-1 0 0 0 0,0 0 0 0 0,1 0 0 0 0,-1 0 0 0 0,0 0 0 0 0,1 0 0 0 0,-1 0 0 0 0,1-1 0 0 0,-1 1 0 0 0,0 0 0 0 0,0 0 0 0 0,1 0 0 0 0,-1 0 0 0 0,0-1 0 0 0,1 1 0 0 0,-1 0 0 0 0,0-1 0 0 0,0 1 0 0 0,1 0 0 0 0,-1 0 0 0 0,0-1 0 0 0,0 1 0 0 0,0 0 0 0 0,0-1 0 0 0,1 1 0 0 0,19-30 87 0 0,-15 22-90 0 0,175-224-93 0 0,-95 181 48 0 0,-73 91-77 0 0,-7 144 306 0 0,17-52-139 0 0,-22-131-107 0 0,0 0 0 0 0,1-1 1 0 0,-1 1-1 0 0,0 0 0 0 0,0-1 1 0 0,0 1-1 0 0,0 0 0 0 0,1-1 1 0 0,-1 1-1 0 0,0-1 0 0 0,1 1 0 0 0,-1-1 1 0 0,0 1-1 0 0,1-1 0 0 0,-1 1 1 0 0,1-1-1 0 0,-1 1 0 0 0,1-1 1 0 0,-1 1-1 0 0,1-1 0 0 0,-1 0 1 0 0,1 1-1 0 0,-1-1 0 0 0,1 0 1 0 0,0 1-1 0 0,-1-1 0 0 0,1 0 1 0 0,-1 0-1 0 0,1 0 0 0 0,0 1 1 0 0,-1-1-1 0 0,1 0 0 0 0,0 0 1 0 0,-1 0-1 0 0,1 0 0 0 0,0 0 0 0 0,-1 0 1 0 0,1 0-1 0 0,0-1 0 0 0,-1 1 1 0 0,1 0-1 0 0,0 0 0 0 0,-1 0 1 0 0,1-1-1 0 0,-1 1 0 0 0,1 0 1 0 0,-1-1-1 0 0,1 1 0 0 0,0 0 1 0 0,-1-1-1 0 0,1 1 0 0 0,-1-1 1 0 0,0 1-1 0 0,1-1 0 0 0,-1 1 1 0 0,1-1-1 0 0,-1 1 0 0 0,0-1 1 0 0,1 1-1 0 0,-1-1 0 0 0,0 1 0 0 0,0-1 1 0 0,1 0-1 0 0,-1 1 0 0 0,0-1 1 0 0,0 0-1 0 0,0 1 0 0 0,0-2 65 0 0,3-1-1080 0 0,0-1-1174 0 0,-2 0-2672 0 0,1 1-6651 0 0</inkml:trace>
  <inkml:trace contextRef="#ctx0" brushRef="#br0" timeOffset="1621.658">1488 259 9698 0 0,'0'0'1588'0'0,"0"0"-651"0"0,0 0-91 0 0,0 0 280 0 0,0 0 237 0 0,0 0 71 0 0,0 0-195 0 0,0 0-223 0 0,0 0-173 0 0,0 0-122 0 0,0 0-97 0 0,0 0-56 0 0,0 0-21 0 0,11 19-36 0 0,34 62-47 0 0,-39-71-265 0 0,0 1 0 0 0,-1 0 1 0 0,-1 0-1 0 0,0 0 0 0 0,0 0 0 0 0,-1 0 0 0 0,-1 1 0 0 0,0 0 1 0 0,0-1-1 0 0,-1 8-199 0 0,1 2 158 0 0,6 103 331 0 0,-7-124-425 0 0,0 0-1 0 0,1 0 0 0 0,-1 0 1 0 0,0-1-1 0 0,0 1 0 0 0,1 0 1 0 0,-1-1-1 0 0,0 1 0 0 0,0-1 1 0 0,0 1-1 0 0,0-1 0 0 0,0 1 1 0 0,0-1-1 0 0,0 0 0 0 0,0 0 1 0 0,0 1-1 0 0,0-1 0 0 0,0 0 1 0 0,0 0-1 0 0,0 0 1 0 0,-1 0-1 0 0,1 0 0 0 0,0 0 1 0 0,-1 0-1 0 0,1 0 0 0 0,-1-1 1 0 0,1 1-1 0 0,-1 0 0 0 0,1 0 1 0 0,-1 0-1 0 0,0-1 0 0 0,0 1 1 0 0,1 0-1 0 0,-1 0 0 0 0,0-1-63 0 0,5-6 97 0 0,85-209 263 0 0,-52 34-1275 0 0,-29 166-2729 0 0,-5 12 41 0 0,-1 0-3555 0 0,-2 2-4072 0 0</inkml:trace>
  <inkml:trace contextRef="#ctx0" brushRef="#br0" timeOffset="2245.948">2000 1 11370 0 0,'0'0'2321'0'0,"0"0"-526"0"0,0 0-187 0 0,0 0-69 0 0,0 0-192 0 0,0 0-269 0 0,0 0-261 0 0,0 0-225 0 0,0 0-121 0 0,0 0-69 0 0,0 0-52 0 0,0 0-22 0 0,0 0-17 0 0,29 3 1460 0 0,71-2-900 0 0,-51 5-730 0 0,-48-5-145 0 0,-1-1-10 0 0,0 1-5 0 0,0 1-6 0 0,-44 57 641 0 0,-25 4-435 0 0,-11 17-43 0 0,79-77-125 0 0,0-1 1 0 0,0 1-1 0 0,0-1 1 0 0,0 1-1 0 0,0-1 1 0 0,1 1-1 0 0,-1 0 1 0 0,1-1-1 0 0,-1 1 1 0 0,1 0 0 0 0,0 0-1 0 0,0-1 1 0 0,1 1-1 0 0,-1 0 1 0 0,0-1-1 0 0,1 1 1 0 0,0-1-1 0 0,-1 1 1 0 0,1 0-1 0 0,0-1 1 0 0,0 1-1 0 0,1-1 1 0 0,-1 0 0 0 0,0 1-1 0 0,1-1 1 0 0,0 0-1 0 0,-1 0 1 0 0,1 0-1 0 0,0 0 1 0 0,0 0-1 0 0,0 0 1 0 0,0-1-1 0 0,0 1 1 0 0,1-1-1 0 0,-1 1 1 0 0,0-1 0 0 0,1 0-1 0 0,-1 0 1 0 0,1 0-1 0 0,-1 0 1 0 0,1 0-1 0 0,0-1 1 0 0,-1 1-1 0 0,1-1 1 0 0,0 0-1 0 0,-1 1 1 0 0,1-1-1 0 0,0-1 1 0 0,-1 1-1 0 0,1 0 1 0 0,0-1 0 0 0,-1 1-1 0 0,4-2-13 0 0,206-8 963 0 0,-207 9-1350 0 0,11-1 111 0 0,-14 4-3387 0 0,-1 2-3776 0 0,-1 0-5180 0 0</inkml:trace>
  <inkml:trace contextRef="#ctx0" brushRef="#br0" timeOffset="2725.53">1376 748 7210 0 0,'0'0'3786'0'0,"0"0"-1718"0"0,0 0-774 0 0,0 0-130 0 0,0 0-65 0 0,0 0 14 0 0,0 0-14 0 0,0 0-25 0 0,0 0-69 0 0,0 0-127 0 0,0 0-71 0 0,0 0-71 0 0,34 2-28 0 0,111 5-56 0 0,78-13 1229 0 0,140-37-946 0 0,-306 37-1057 0 0,4 0-951 0 0,-21 0-3668 0 0,-32 5-2138 0 0,-6 1-5286 0 0</inkml:trace>
  <inkml:trace contextRef="#ctx0" brushRef="#br0" timeOffset="3507.832">1496 1091 5545 0 0,'0'0'3058'0'0,"0"0"-1650"0"0,0 0-421 0 0,0 0 354 0 0,0 0 359 0 0,0 0 23 0 0,0 0-183 0 0,0 0-247 0 0,0 0-198 0 0,0 0-126 0 0,0 0-102 0 0,0 0-92 0 0,0 0-91 0 0,28 5-72 0 0,92 14-51 0 0,-42-25 409 0 0,-53 0-619 0 0,-3 2-163 0 0,0-1-1 0 0,0 0 0 0 0,0-2 1 0 0,-1-1-1 0 0,-1 0 1 0 0,1-2-1 0 0,-1 0 0 0 0,-1-1 1 0 0,0-1-1 0 0,0-1 1 0 0,1-2-188 0 0,-16 10 29 0 0,1 0 1 0 0,-1 0-1 0 0,0 0 1 0 0,0 0 0 0 0,-1-1-1 0 0,0 0 1 0 0,0 1 0 0 0,0-1-1 0 0,-1 0 1 0 0,1-1-1 0 0,-1 1 1 0 0,-1 0 0 0 0,0-1-1 0 0,1-5-29 0 0,-2 9 2 0 0,0 1 0 0 0,0-1 0 0 0,0 0-1 0 0,0 0 1 0 0,-1 1 0 0 0,1-1 0 0 0,-1 0 0 0 0,0 0-1 0 0,1 1 1 0 0,-1-1 0 0 0,-1 1 0 0 0,1-1 0 0 0,0 1-1 0 0,-1-1 1 0 0,1 1 0 0 0,-1 0 0 0 0,0 0 0 0 0,1 0-1 0 0,-1 0 1 0 0,0 0 0 0 0,-1 0 0 0 0,1 0 0 0 0,0 0-1 0 0,0 1 1 0 0,-1-1 0 0 0,1 1 0 0 0,-1 0-1 0 0,1 0 1 0 0,-1 0 0 0 0,1 0 0 0 0,-1 0 0 0 0,0 0-1 0 0,0 1 1 0 0,1 0 0 0 0,-2-1-2 0 0,-10 1-15 0 0,0 0 0 0 0,1 1 0 0 0,-1 0 0 0 0,0 1 0 0 0,0 1 0 0 0,1 0 0 0 0,0 0 0 0 0,-1 2 0 0 0,1 0 0 0 0,1 0 0 0 0,-1 1 0 0 0,1 1 0 0 0,0 0 0 0 0,0 0 0 0 0,1 1 0 0 0,0 1 0 0 0,1 0 0 0 0,0 1 0 0 0,-2 1 15 0 0,3-2 8 0 0,0 1 1 0 0,1 0-1 0 0,0 0 1 0 0,0 1-1 0 0,1 0 1 0 0,0 1-1 0 0,1-1 1 0 0,1 1-1 0 0,0 0 1 0 0,0 1-1 0 0,1-1 1 0 0,1 1-1 0 0,0 0 1 0 0,0 0-1 0 0,2 0 1 0 0,-1 0-1 0 0,2 0 1 0 0,0 0-1 0 0,0 0 1 0 0,1 0-1 0 0,2 9-8 0 0,49 96 268 0 0,-48-112-229 0 0,-2 1-1 0 0,1 0 1 0 0,-1 0-1 0 0,0 1 1 0 0,0-1-1 0 0,-1 0 1 0 0,1 1-1 0 0,-2-1 0 0 0,1 0 1 0 0,-1 1-1 0 0,-1-1 1 0 0,1 1-1 0 0,-1-1 1 0 0,0 0-1 0 0,-1 1 1 0 0,0-1-1 0 0,0 0 0 0 0,0 0 1 0 0,-1 0-1 0 0,0 0 1 0 0,0 0-1 0 0,-1-1 1 0 0,0 0-1 0 0,0 1 1 0 0,-1-2-1 0 0,0 1 1 0 0,0 0-1 0 0,0-1 0 0 0,0 0 1 0 0,-1 1-39 0 0,-5 1-9 0 0,0 0 0 0 0,1-1 1 0 0,-2 0-1 0 0,1-1 0 0 0,-1 0 0 0 0,0-1 1 0 0,0 0-1 0 0,0-1 0 0 0,0 0 0 0 0,-1-1 1 0 0,1 0-1 0 0,-1-1 0 0 0,0 0 0 0 0,-3-2 9 0 0,15-27-6884 0 0,2 20-1268 0 0,0 4-4558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6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0 0 0 0,'0'0'1452'0'0,"0"0"282"0"0,0 0 246 0 0,0 0 86 0 0,0 0-165 0 0,0 0-177 0 0,0 0-249 0 0,0 0-196 0 0,0 0-154 0 0,0 0-148 0 0,8 0-113 0 0,128 7 3531 0 0,-50 13-3398 0 0,-85-20-960 0 0,-1 1 1 0 0,0-1 0 0 0,1 1-1 0 0,-1-1 1 0 0,0 1 0 0 0,0-1-1 0 0,1 1 1 0 0,-1-1 0 0 0,0 1 0 0 0,0 0-1 0 0,0-1 1 0 0,0 1 0 0 0,0-1-1 0 0,1 1 1 0 0,-1-1 0 0 0,0 1-1 0 0,0 0 1 0 0,-1-1 0 0 0,1 1-1 0 0,0-1 1 0 0,0 1 0 0 0,0-1-1 0 0,0 1 1 0 0,0-1 0 0 0,-1 1-1 0 0,1 0 1 0 0,0-1 0 0 0,0 1-1 0 0,-1-1 1 0 0,1 1 0 0 0,0-1 0 0 0,-1 0-1 0 0,1 1 1 0 0,-1-1 0 0 0,1 1-1 0 0,-1-1 1 0 0,1 0 0 0 0,0 1-1 0 0,-1-1 1 0 0,1 0 0 0 0,-1 1-1 0 0,0-1 1 0 0,1 0 0 0 0,-1 0-1 0 0,1 0 1 0 0,-1 1 0 0 0,1-1-1 0 0,-1 0 1 0 0,1 0 0 0 0,-1 0 0 0 0,0 0-1 0 0,1 0 1 0 0,-1 0 0 0 0,1 0-1 0 0,-1 0 1 0 0,1 0 0 0 0,-1-1-1 0 0,0 1 1 0 0,1 0 0 0 0,-1 0-1 0 0,1 0 1 0 0,-1-1-38 0 0,-3 3-97 0 0,-271 74 1107 0 0,80-27-683 0 0,117-21 138 0 0,76-27-417 0 0,2-1-54 0 0,0 0-15 0 0,0 0 9 0 0,0 0 15 0 0,13 22 341 0 0,46-4 719 0 0,219-3-217 0 0,-182-8-816 0 0,-50 0 23 0 0,-80 31 150 0 0,6-18-160 0 0,-1-1 0 0 0,-1-1 0 0 0,-1-1 0 0 0,0-2 0 0 0,-1-1 1 0 0,-22 5-44 0 0,-74 35 23 0 0,53-20 19 0 0,-75 47-17 0 0,150-79-26 0 0,0 0 0 0 0,0 0 0 0 0,0 0-1 0 0,0 0 1 0 0,0 0 0 0 0,1 0 0 0 0,-1 0 0 0 0,1 0-1 0 0,-1-1 1 0 0,1 1 0 0 0,0 0 0 0 0,0 0 0 0 0,0 0-1 0 0,0 0 1 0 0,0-1 0 0 0,0 1 0 0 0,0-1 0 0 0,1 1-1 0 0,-1-1 1 0 0,0 1 0 0 0,1-1 0 0 0,-1 0 0 0 0,1 1-1 0 0,0-1 1 0 0,-1 0 0 0 0,1 0 0 0 0,0 0 0 0 0,0 0 0 0 0,0-1 1 0 0,128 37 596 0 0,29-15-212 0 0,16-22-36 0 0,-30-17-37 0 0,-137 16-733 0 0,-8 1 237 0 0,-1-2-3585 0 0,0 0-3439 0 0,1 2-4831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432 430 3033 0 0,'0'0'1567'0'0,"0"0"-294"0"0,0 0-177 0 0,0 0 46 0 0,0 0 78 0 0,0 0 61 0 0,0 0 26 0 0,0 0-91 0 0,0 0-129 0 0,0 0-171 0 0,0 0-191 0 0,-14-5-166 0 0,-44-17-120 0 0,55 22-387 0 0,1-1 1 0 0,-1 1-1 0 0,0-1 0 0 0,1 1 1 0 0,-1 0-1 0 0,0 0 1 0 0,1 0-1 0 0,-1 0 0 0 0,0 1 1 0 0,0-1-1 0 0,1 1 1 0 0,-1 0-1 0 0,1 0 0 0 0,-1-1 1 0 0,1 2-1 0 0,-1-1 1 0 0,1 0-1 0 0,-1 0 0 0 0,1 1 1 0 0,0-1-1 0 0,0 1 0 0 0,0 0 1 0 0,0 0-1 0 0,0 0 1 0 0,-2 2-53 0 0,-6 5 270 0 0,-14 9-55 0 0,1 0 0 0 0,2 2-1 0 0,0 0 1 0 0,0 2 0 0 0,2 0 0 0 0,1 1-1 0 0,1 1 1 0 0,1 1 0 0 0,1 0-1 0 0,1 1 1 0 0,1 0 0 0 0,2 1 0 0 0,0 1-1 0 0,2 0 1 0 0,1 0 0 0 0,2 1-1 0 0,0 0 1 0 0,2 0 0 0 0,0 22-215 0 0,3-41 28 0 0,0-1 0 0 0,1 1 0 0 0,0-1 1 0 0,0 1-1 0 0,1-1 0 0 0,0 1 0 0 0,1-1 0 0 0,0 1 1 0 0,1-1-1 0 0,0 0 0 0 0,0 0 0 0 0,1-1 0 0 0,0 1 0 0 0,1-1 1 0 0,0 1-1 0 0,0-1 0 0 0,0-1 0 0 0,1 1 0 0 0,0-1 1 0 0,1 0-1 0 0,0 0 0 0 0,2 1-28 0 0,5-1 55 0 0,-1-1 0 0 0,1-1 1 0 0,0 0-1 0 0,0-1 0 0 0,0 0 0 0 0,0-1 1 0 0,1-1-1 0 0,0 0 0 0 0,-1-1 1 0 0,1-1-1 0 0,0 0 0 0 0,-1-1 0 0 0,1 0 1 0 0,-1-2-1 0 0,1 1 0 0 0,-1-2 0 0 0,0 0 1 0 0,0 0-1 0 0,0-2 0 0 0,0 0 0 0 0,-1 0 1 0 0,0-1-1 0 0,-1-1 0 0 0,1 0 0 0 0,-1 0 1 0 0,-1-1-1 0 0,0-1 0 0 0,0 0 0 0 0,-1-1 1 0 0,4-4-56 0 0,8-7 52 0 0,-1-1 0 0 0,0 0-1 0 0,-2-2 1 0 0,-1 0 0 0 0,-1-1 0 0 0,-1-1 0 0 0,-2 0 0 0 0,0-1 0 0 0,-2-1 0 0 0,-1 0 0 0 0,-1 0 0 0 0,-2-1 0 0 0,-1 0 0 0 0,-1-1 0 0 0,-2 1 0 0 0,0-1 0 0 0,-3 0 0 0 0,-1-29-53 0 0,-1 51-19 0 0,-1-1-1 0 0,0 1 0 0 0,0-1 0 0 0,-1 1 0 0 0,0 0 0 0 0,-1 0 0 0 0,0 0 0 0 0,-1 0 0 0 0,1 1 0 0 0,-1 0 0 0 0,-1 0 0 0 0,0 0 0 0 0,0 0 0 0 0,0 1 0 0 0,-1 0 0 0 0,0 1 0 0 0,-1-1 0 0 0,1 1 0 0 0,-1 1 0 0 0,0-1 0 0 0,-1 2 0 0 0,1-1 0 0 0,-1 1 0 0 0,0 0 0 0 0,0 1 0 0 0,0 0 0 0 0,0 0 0 0 0,-1 1 0 0 0,1 0 0 0 0,-1 1 0 0 0,0 0 1 0 0,1 0-1 0 0,-1 1 0 0 0,0 0 0 0 0,1 1 0 0 0,-6 1 21 0 0,7 0-17 0 0,1 1 0 0 0,-1 0 0 0 0,1 0 0 0 0,0 1-1 0 0,0 0 1 0 0,0 0 0 0 0,0 0 0 0 0,1 1 0 0 0,0 0 0 0 0,0 0 0 0 0,0 1 0 0 0,1 0 0 0 0,0 0 0 0 0,0 0 0 0 0,0 0 0 0 0,1 1 0 0 0,-1 0 0 0 0,2 0 0 0 0,-1 0 0 0 0,1 0 0 0 0,0 1 0 0 0,1-1 0 0 0,-1 1 0 0 0,2-1 0 0 0,-1 1 0 0 0,1 0 0 0 0,0 7 17 0 0,1-8 5 0 0,0 0 1 0 0,1 0-1 0 0,0 0 1 0 0,1-1 0 0 0,-1 1-1 0 0,1 0 1 0 0,1 0 0 0 0,-1-1-1 0 0,1 0 1 0 0,0 1-1 0 0,1-1 1 0 0,-1 0 0 0 0,1 0-1 0 0,0-1 1 0 0,1 1-1 0 0,-1-1 1 0 0,1 0 0 0 0,0 0-1 0 0,1-1 1 0 0,-1 1 0 0 0,1-1-1 0 0,0-1 1 0 0,0 1-1 0 0,0-1 1 0 0,6 3-6 0 0,172 56 244 0 0,-180-61-243 0 0,45 9 95 0 0,1-1-1 0 0,0-3 1 0 0,0-1-1 0 0,1-3 1 0 0,0-3-1 0 0,13-2-95 0 0,-35-1 53 0 0,-1-2 0 0 0,0 0 0 0 0,0-2 0 0 0,-1-1 0 0 0,0-1 0 0 0,-1-2-1 0 0,0 0 1 0 0,0-2 0 0 0,-2 0 0 0 0,0-2 0 0 0,9-8-53 0 0,-7 1 50 0 0,0-1-1 0 0,-2-1 1 0 0,-1-1 0 0 0,-1-1 0 0 0,-2-1 0 0 0,13-22-50 0 0,-22 31 4 0 0,0 0 0 0 0,-2 0 0 0 0,0-1 0 0 0,-1-1 0 0 0,-1 1 0 0 0,0-1 0 0 0,-2 0 0 0 0,-1-1 0 0 0,0 1 0 0 0,-2-1 0 0 0,0 0 0 0 0,-2 1 0 0 0,-1-15-4 0 0,0 32-10 0 0,0 0 1 0 0,-1 0 0 0 0,1 0 0 0 0,-1 0 0 0 0,0 0-1 0 0,0 0 1 0 0,0 0 0 0 0,-1 1 0 0 0,1-1 0 0 0,-1 1-1 0 0,0 0 1 0 0,0 0 0 0 0,0 0 0 0 0,0 0-1 0 0,0 0 1 0 0,-1 1 0 0 0,0-1 0 0 0,1 1 0 0 0,-1 0-1 0 0,0 0 1 0 0,0 0 0 0 0,0 1 0 0 0,0-1-1 0 0,0 1 1 0 0,0 0 0 0 0,0 0 0 0 0,-1 1 0 0 0,1-1-1 0 0,0 1 1 0 0,-1 0 0 0 0,1 0 0 0 0,0 0 0 0 0,0 1-1 0 0,-1 0 1 0 0,1-1 0 0 0,0 1 0 0 0,0 1-1 0 0,0-1 1 0 0,0 1 0 0 0,0-1 0 0 0,0 1 0 0 0,0 0-1 0 0,0 1 1 0 0,0 0 9 0 0,-9 3-1 0 0,0 0-1 0 0,1 1 0 0 0,-1 1 1 0 0,2 0-1 0 0,-1 1 1 0 0,1 0-1 0 0,0 0 0 0 0,1 1 1 0 0,0 1-1 0 0,1 0 1 0 0,0 0-1 0 0,1 1 0 0 0,0 0 1 0 0,1 0-1 0 0,0 1 1 0 0,1 0-1 0 0,0 0 0 0 0,1 0 1 0 0,1 1-1 0 0,0 0 1 0 0,0 0-1 0 0,2 0 0 0 0,0 0 1 0 0,0 0-1 0 0,2 8 2 0 0,1-16 1 0 0,0 0 1 0 0,1 0-1 0 0,0-1 0 0 0,0 1 0 0 0,0-1 0 0 0,1 1 1 0 0,0-1-1 0 0,0 0 0 0 0,0 0 0 0 0,1 0 0 0 0,-1 0 1 0 0,1-1-1 0 0,0 1 0 0 0,1-1 0 0 0,-1 0 0 0 0,1 0 1 0 0,0-1-1 0 0,0 1 0 0 0,0-1 0 0 0,0 0 1 0 0,0-1-1 0 0,1 1 0 0 0,0-1-1 0 0,134 40 62 0 0,57-12 55 0 0,-193-29-109 0 0,0 0-1 0 0,-1 1 1 0 0,1-1 0 0 0,-1 1 0 0 0,1-1 0 0 0,-1 1-1 0 0,0 0 1 0 0,0 1 0 0 0,0-1 0 0 0,0 0 0 0 0,0 1-1 0 0,0 0 1 0 0,-1 0 0 0 0,1-1 0 0 0,-1 1-1 0 0,0 1 1 0 0,0-1 0 0 0,0 0 0 0 0,0 1 0 0 0,0-1-1 0 0,-1 1 1 0 0,0-1 0 0 0,1 1 0 0 0,-1 0-1 0 0,-1-1 1 0 0,1 1 0 0 0,0 0 0 0 0,-1 0 0 0 0,0-1-1 0 0,0 1 1 0 0,0 0 0 0 0,0 0 0 0 0,-2 3-8 0 0,-35 126 400 0 0,31-119-375 0 0,-3 2-6 0 0,1 0-1 0 0,0 1 1 0 0,2-1-1 0 0,0 1 1 0 0,1 1-1 0 0,0-1 1 0 0,2 1-1 0 0,0 0 1 0 0,1 0-1 0 0,0 0 1 0 0,2 0-1 0 0,0 0 1 0 0,2 12-19 0 0,-1-27-28 0 0,-1 0 0 0 0,1 0 0 0 0,0-1 0 0 0,0 1 0 0 0,0 0 1 0 0,1 0-1 0 0,-1-1 0 0 0,1 1 0 0 0,-1-1 0 0 0,1 1 0 0 0,0-1 0 0 0,0 0 1 0 0,0 0-1 0 0,0 0 0 0 0,0 0 0 0 0,0 0 0 0 0,1 0 0 0 0,-1 0 0 0 0,1-1 1 0 0,-1 1-1 0 0,1-1 0 0 0,0 0 0 0 0,1 1 28 0 0,42-14-8020 0 0,-39 8-2083 0 0</inkml:trace>
  <inkml:trace contextRef="#ctx0" brushRef="#br0" timeOffset="451.817">2359 276 3321 0 0,'0'0'4386'0'0,"0"0"-2272"0"0,0 0-699 0 0,0 0 41 0 0,0 0 190 0 0,0 0 78 0 0,0 0-104 0 0,0 0-191 0 0,0 0-220 0 0,0 0-200 0 0,0 0-141 0 0,0 0-145 0 0,-2-10-161 0 0,-6-26-116 0 0,7 36-418 0 0,0-1 1 0 0,-1 0-1 0 0,1 1 0 0 0,-1 0 1 0 0,1-1-1 0 0,-1 1 1 0 0,1 0-1 0 0,0 0 0 0 0,-1 0 1 0 0,1 0-1 0 0,-1 0 1 0 0,1 0-1 0 0,-1 0 0 0 0,1 0 1 0 0,-1 0-1 0 0,1 1 1 0 0,0-1-1 0 0,-1 1 0 0 0,1-1 1 0 0,0 1-1 0 0,-1 0 1 0 0,1-1-1 0 0,0 1 0 0 0,0 0 1 0 0,-1 0-1 0 0,1 0 1 0 0,0 0-1 0 0,0 0 0 0 0,0 0 1 0 0,0 0-1 0 0,0 1-28 0 0,-3 0 72 0 0,-22 16 50 0 0,0 1-1 0 0,0 1 1 0 0,2 1-1 0 0,1 1 1 0 0,0 1 0 0 0,2 1-1 0 0,1 1 1 0 0,0 1 0 0 0,2 0-1 0 0,2 2 1 0 0,0 0-1 0 0,1 1 1 0 0,2 0 0 0 0,1 1-1 0 0,0 6-121 0 0,7 109 167 0 0,6-137-158 0 0,1-1 0 0 0,0 1 0 0 0,0 0 0 0 0,1-1 0 0 0,0 1-1 0 0,1-1 1 0 0,-1 0 0 0 0,1 0 0 0 0,1 0 0 0 0,-1 0 0 0 0,1-1 0 0 0,1 0 0 0 0,-1 0-1 0 0,1 0 1 0 0,0-1 0 0 0,0 0 0 0 0,0 0 0 0 0,1 0 0 0 0,0-1 0 0 0,0 0 0 0 0,0 0 0 0 0,0-1-1 0 0,1 0 1 0 0,-1 0 0 0 0,1 0 0 0 0,2-1-9 0 0,11 4 26 0 0,1-2 1 0 0,-1 0-1 0 0,1-1 0 0 0,0-1 1 0 0,0-1-1 0 0,0-1 0 0 0,1-1 1 0 0,-1-1-1 0 0,2-1-26 0 0,44-17-2932 0 0,-62 17 2153 0 0,0 0 0 0 0,0 0 0 0 0,0-1 1 0 0,0 1-1 0 0,-1-1 0 0 0,1 0 0 0 0,-1-1 1 0 0,0 1-1 0 0,0-1 0 0 0,-1 0 0 0 0,1-1 1 0 0,-1 1-1 0 0,0-1 0 0 0,1-3 779 0 0,-1 2-12192 0 0</inkml:trace>
  <inkml:trace contextRef="#ctx0" brushRef="#br0" timeOffset="1380.895">2694 787 6929 0 0,'0'0'2926'0'0,"0"0"-1365"0"0,0 0-502 0 0,0 0-39 0 0,0 0 27 0 0,0 0 42 0 0,0 0-16 0 0,0 0-65 0 0,0 0-76 0 0,0 0-84 0 0,0 0-54 0 0,32 12-45 0 0,102 35-49 0 0,-59-36 415 0 0,-68-13-955 0 0,14-4 85 0 0,-1-2-1 0 0,0 0 0 0 0,0-1 0 0 0,-1-1 1 0 0,0-1-1 0 0,-1-1 0 0 0,0 0 1 0 0,-1-2-1 0 0,0 0 0 0 0,-1 0 0 0 0,7-10-244 0 0,-16 16 33 0 0,0 0 0 0 0,-1-1-1 0 0,0 0 1 0 0,-1 0 0 0 0,0 0-1 0 0,0-1 1 0 0,-1 1 0 0 0,0-1-1 0 0,-1 0 1 0 0,0-1 0 0 0,0 1-1 0 0,-1 0 1 0 0,-1-1-1 0 0,0 1 1 0 0,0-1 0 0 0,-1 0-1 0 0,0 1 1 0 0,-1-1 0 0 0,-1-5-33 0 0,2 12-2 0 0,-1 0 1 0 0,-1 0 0 0 0,1-1-1 0 0,-1 1 1 0 0,1 0 0 0 0,-1 0 0 0 0,0 1-1 0 0,0-1 1 0 0,-1 0 0 0 0,1 1-1 0 0,-1-1 1 0 0,0 1 0 0 0,0 0-1 0 0,0 0 1 0 0,0 0 0 0 0,0 0 0 0 0,-1 1-1 0 0,0-1 1 0 0,1 1 0 0 0,-1 0-1 0 0,0 0 1 0 0,0 0 0 0 0,0 0-1 0 0,0 1 1 0 0,0 0 0 0 0,0 0 0 0 0,-1 0-1 0 0,1 0 1 0 0,-1 0 1 0 0,-4 0-11 0 0,0 0-1 0 0,-1 1 1 0 0,1 0 0 0 0,-1 0 0 0 0,1 1-1 0 0,0 0 1 0 0,0 1 0 0 0,0 0 0 0 0,-1 1-1 0 0,2-1 1 0 0,-1 2 0 0 0,0-1 0 0 0,0 2 11 0 0,-11 5-7 0 0,0 2 1 0 0,1 0 0 0 0,1 1 0 0 0,0 1 0 0 0,1 1 0 0 0,0 0-1 0 0,2 1 1 0 0,0 1 0 0 0,0 0 0 0 0,2 1 0 0 0,0 1 0 0 0,1 0 0 0 0,1 1-1 0 0,0 0 1 0 0,2 0 0 0 0,1 1 0 0 0,0 0 0 0 0,1 1 0 0 0,2 0-1 0 0,0 0 1 0 0,-1 18 6 0 0,6-33 6 0 0,0 0-1 0 0,1 0 0 0 0,-1 0 1 0 0,1 0-1 0 0,1 0 1 0 0,-1 0-1 0 0,1 0 0 0 0,1-1 1 0 0,-1 1-1 0 0,1-1 0 0 0,0 1 1 0 0,1-1-1 0 0,-1 0 1 0 0,1 0-1 0 0,0 0 0 0 0,1-1 1 0 0,-1 1-1 0 0,1-1 1 0 0,0 0-1 0 0,1-1 0 0 0,-1 1 1 0 0,1-1-1 0 0,0 0 0 0 0,0 0 1 0 0,0-1-1 0 0,0 0 1 0 0,3 1-6 0 0,14 5 74 0 0,0-1 0 0 0,1-1 0 0 0,-1-1 0 0 0,1-1 0 0 0,1-1 0 0 0,-1-1 0 0 0,0-2 0 0 0,1 0 0 0 0,-1-1 1 0 0,23-4-75 0 0,-41 4 17 0 0,41-4 118 0 0,0-2-1 0 0,0-2 0 0 0,-1-2 1 0 0,0-2-1 0 0,-1-2 1 0 0,0-2-1 0 0,-1-2 0 0 0,17-11-134 0 0,-18 7 45 0 0,-2-1 0 0 0,-1-2-1 0 0,-1-1 1 0 0,-1-3-1 0 0,-1-1 1 0 0,-2-1 0 0 0,-1-2-1 0 0,-1-2 1 0 0,5-10-45 0 0,-23 27 15 0 0,5-6 7 0 0,-1-1 0 0 0,-1 0 0 0 0,-1-1 0 0 0,-1-1 1 0 0,-1-1-1 0 0,0-5-22 0 0,3-32 173 0 0,-18 64-109 0 0,0 1-11 0 0,0 0-3 0 0,0 0-29 0 0,0 0-39 0 0,0 0-21 0 0,2 12-48 0 0,80 142 180 0 0,-73-129-52 0 0,-2 0-1 0 0,0 1 0 0 0,-2 0 1 0 0,0 0-1 0 0,-2 1 0 0 0,-1-1 1 0 0,-1 1-1 0 0,-1-1 0 0 0,-4 23-40 0 0,3-39 11 0 0,-1 0 0 0 0,0 0 0 0 0,0 0-1 0 0,-1 0 1 0 0,0 0 0 0 0,-1-1 0 0 0,-1 1 0 0 0,1-1-1 0 0,-1 0 1 0 0,-1 0 0 0 0,1 0 0 0 0,-2-1-1 0 0,1 0 1 0 0,-1 0 0 0 0,0-1 0 0 0,-1 0 0 0 0,1 0-1 0 0,-2-1 1 0 0,1 0 0 0 0,-1 0 0 0 0,1-1 0 0 0,-2 0-1 0 0,-4 2-10 0 0,-128 48-462 0 0,228-32-157 0 0,0-15 833 0 0,-1-4 1 0 0,1-3 0 0 0,3-4-215 0 0,-60 1 116 0 0,0-1 0 0 0,0-1 0 0 0,-1-1 0 0 0,0-2 0 0 0,0-1 0 0 0,-1-1 0 0 0,0-1 0 0 0,4-4-116 0 0,-18 8-6 0 0,-1 0 0 0 0,0-1-1 0 0,-1 0 1 0 0,1-1 0 0 0,-1 0 0 0 0,-1-1-1 0 0,1 0 1 0 0,-2 0 0 0 0,1-2 0 0 0,-1 1 0 0 0,-1-1-1 0 0,0 0 1 0 0,0-1 0 0 0,-1 1 0 0 0,-1-2-1 0 0,0 1 1 0 0,-1-1 0 0 0,1-2 6 0 0,1-32-1296 0 0,-13 18-7063 0 0,0 21-4281 0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3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3673 723 14947 0 0,'0'0'2229'0'0,"0"0"-694"0"0,0 0-304 0 0,0 0-2 0 0,0 0-10 0 0,0 0-107 0 0,0 0-250 0 0,0 0-271 0 0,0 0-177 0 0,0 0-119 0 0,0 0-80 0 0,0 0-48 0 0,-19 0-49 0 0,-60 7-40 0 0,74-5-69 0 0,0-1 0 0 0,0 2 0 0 0,0-1 0 0 0,0 0 1 0 0,0 1-1 0 0,0 0 0 0 0,1 0 0 0 0,-1 1 0 0 0,1-1 0 0 0,0 1 1 0 0,0 0-1 0 0,0 0 0 0 0,1 0 0 0 0,0 0 0 0 0,-1 1 1 0 0,1 0-1 0 0,0 1-9 0 0,-5 5 14 0 0,-1 1-11 0 0,1 1-1 0 0,0 1 1 0 0,1-1-1 0 0,1 1 1 0 0,0 0-1 0 0,1 0 1 0 0,0 1-1 0 0,1 0 1 0 0,1 0-1 0 0,0 0 0 0 0,0 3-2 0 0,3-12-2 0 0,-1 0 0 0 0,1-1 0 0 0,0 1 0 0 0,0 0 0 0 0,1 0-1 0 0,0-1 1 0 0,0 1 0 0 0,0 0 0 0 0,1-1 0 0 0,-1 1-1 0 0,1-1 1 0 0,1 1 0 0 0,-1-1 0 0 0,1 0 0 0 0,0 0-1 0 0,0 0 1 0 0,0 0 0 0 0,1-1 0 0 0,-1 1 0 0 0,1-1-1 0 0,0 0 1 0 0,1 0 0 0 0,-1-1 0 0 0,1 1 0 0 0,0-1-1 0 0,-1 0 1 0 0,1 0 0 0 0,1 0 0 0 0,-1-1 0 0 0,3 2 2 0 0,2-1 25 0 0,0-1 0 0 0,0 1 0 0 0,0-1 0 0 0,0-1 0 0 0,0 0 0 0 0,0 0 0 0 0,1-1 0 0 0,-1-1 0 0 0,0 1 0 0 0,0-2 0 0 0,0 1 0 0 0,0-1 0 0 0,0-1 1 0 0,0 0-1 0 0,0 0 0 0 0,-1-1 0 0 0,0 0 0 0 0,1-1 0 0 0,-2 0 0 0 0,1 0 0 0 0,0-1 0 0 0,-1 0 0 0 0,0-1 0 0 0,0-1-25 0 0,16-13 166 0 0,-1-2 0 0 0,-1 0 1 0 0,-2-2-1 0 0,0 0 0 0 0,-2-1 0 0 0,0-1 0 0 0,0-5-166 0 0,16-32 117 0 0,-4 0 0 0 0,-2-2 0 0 0,9-38-117 0 0,-30 80-40 0 0,-1 1-1 0 0,0-1 1 0 0,-2-1 0 0 0,-1 1 0 0 0,-1 0-1 0 0,-1-1 1 0 0,-1 1 0 0 0,-1-1 0 0 0,-2 1-1 0 0,0-1 1 0 0,-2-1 40 0 0,4 18-14 0 0,-1 1 0 0 0,1-1 0 0 0,-2 1 0 0 0,1-1 0 0 0,-1 1 0 0 0,0 0-1 0 0,-1 0 1 0 0,0 0 0 0 0,0 1 0 0 0,0-1 0 0 0,-1 1 0 0 0,0 0 0 0 0,0 0 0 0 0,0 1 0 0 0,-1-1 0 0 0,0 1 0 0 0,0 0 0 0 0,-1 1 0 0 0,1 0 0 0 0,-1 0-1 0 0,0 0 1 0 0,0 1 0 0 0,0 0 0 0 0,0 0 0 0 0,-1 0 0 0 0,1 1 0 0 0,-1 0 0 0 0,1 1 0 0 0,-1 0 0 0 0,0 0 0 0 0,0 1 0 0 0,1 0 0 0 0,-1 0-1 0 0,0 0 1 0 0,0 1 0 0 0,1 1 0 0 0,-1-1 0 0 0,-1 2 14 0 0,-5 5 4 0 0,1 2 1 0 0,0 0-1 0 0,0 1 0 0 0,1 0 0 0 0,0 1 0 0 0,1 0 0 0 0,0 1 1 0 0,1 0-1 0 0,1 0 0 0 0,0 1 0 0 0,0 1 0 0 0,2-1 1 0 0,0 1-1 0 0,1 1 0 0 0,0-1 0 0 0,1 1 0 0 0,1 0 1 0 0,0 0-1 0 0,1 1 0 0 0,1-1 0 0 0,1 1 0 0 0,0 0-4 0 0,-2 10 52 0 0,1-1-1 0 0,1 0 0 0 0,1 0 0 0 0,2 1 1 0 0,0-1-1 0 0,2 0 0 0 0,1 0 0 0 0,1-1 1 0 0,7 21-52 0 0,0-10 125 0 0,2-2 1 0 0,0 0 0 0 0,3-1-1 0 0,1-1 1 0 0,1 0 0 0 0,1-2-1 0 0,2 0 1 0 0,1-1-1 0 0,2-2 1 0 0,0-1 0 0 0,2 0-1 0 0,0-2 1 0 0,2-2 0 0 0,18 11-126 0 0,-18-14 86 0 0,85 39 130 0 0,-98-61-3647 0 0,-14-7-1326 0 0,-2 6-4557 0 0,1 3-3310 0 0</inkml:trace>
  <inkml:trace contextRef="#ctx0" brushRef="#br0" timeOffset="-1702.642">0 991 8450 0 0,'0'0'683'0'0,"0"0"-123"0"0,0 0 232 0 0,0 0 259 0 0,0 0 173 0 0,0 0 64 0 0,32-1-85 0 0,102-6-139 0 0,-59-17 331 0 0,-64 16-1096 0 0,1 1-88 0 0,-1-1 0 0 0,0 0 0 0 0,0 0 0 0 0,-1-1 0 0 0,0 0 0 0 0,-1-1 0 0 0,0 0 0 0 0,0-1 0 0 0,-1 0 0 0 0,0 0 0 0 0,-1 0 0 0 0,0-1 0 0 0,-1 0 0 0 0,-1-1 0 0 0,0 1 0 0 0,0-1 0 0 0,-1 0 0 0 0,-1 0 0 0 0,0-1 0 0 0,-1 1-1 0 0,0-6-210 0 0,0-58 2505 0 0,-2 77-2126 0 0,0 0-97 0 0,0 0-97 0 0,-2 20 0 0 0,2 328 466 0 0,16 87-362 0 0,-9-61-153 0 0,-7-369-109 0 0,1 1-1 0 0,-1-1 1 0 0,0 1 0 0 0,-1-1-1 0 0,0 0 1 0 0,1 1-1 0 0,-2-1 1 0 0,1 0 0 0 0,-1 1-1 0 0,1-1 1 0 0,-1 0 0 0 0,-1 0-1 0 0,1 0 1 0 0,-1-1-1 0 0,0 1 1 0 0,0-1 0 0 0,0 1-1 0 0,-1-1 1 0 0,1 0-1 0 0,-1 0 1 0 0,0 0 0 0 0,0-1-1 0 0,0 0 1 0 0,-1 1 0 0 0,-2 0-27 0 0,4-5 21 0 0,0-1 1 0 0,-1 1-1 0 0,1-1 1 0 0,0 0-1 0 0,0 0 1 0 0,0 0-1 0 0,0 0 1 0 0,0-1-1 0 0,0 1 1 0 0,0-1 0 0 0,1 0-1 0 0,0 1 1 0 0,-1-1-1 0 0,1 0 1 0 0,0 0-1 0 0,0-1 1 0 0,1 1-1 0 0,-1 0 1 0 0,1-1-1 0 0,-1 1 1 0 0,1-1 0 0 0,0 1-1 0 0,1-1 1 0 0,-1 1-1 0 0,0-1 1 0 0,1-3-22 0 0,-2-29-2 0 0,2-1 1 0 0,1 1-1 0 0,1-1 1 0 0,3 1-1 0 0,1 0 1 0 0,1 0 0 0 0,2 1-1 0 0,2 0 1 0 0,1 1-1 0 0,1 0 1 0 0,2 0-1 0 0,11-14 2 0 0,-1-9-11 0 0,3 2-1 0 0,3 0 1 0 0,1 3-1 0 0,3 0 1 0 0,3 3-1 0 0,1 1 1 0 0,2 1-1 0 0,3 3 1 0 0,1 2-1 0 0,2 1 1 0 0,2 3-1 0 0,1 2 1 0 0,50-27 11 0 0,-82 55 1 0 0,-1 0 0 0 0,1 2 1 0 0,0 0-1 0 0,0 1 0 0 0,1 1 0 0 0,-1 1 0 0 0,1 0 0 0 0,14 1-1 0 0,-29 1 2 0 0,0 1 0 0 0,0 0 0 0 0,0 1 0 0 0,0-1 0 0 0,0 1 0 0 0,0 0 0 0 0,0 0 0 0 0,-1 0 0 0 0,1 0 0 0 0,0 1-1 0 0,-1-1 1 0 0,1 1 0 0 0,-1 0 0 0 0,1 0 0 0 0,-1 1 0 0 0,0-1 0 0 0,0 0 0 0 0,0 1 0 0 0,0 0 0 0 0,0 0 0 0 0,-1 0 0 0 0,1 0 0 0 0,-1 0-1 0 0,0 1 1 0 0,0-1 0 0 0,0 0 0 0 0,0 1 0 0 0,-1 0 0 0 0,0-1 0 0 0,1 1 0 0 0,-1 0 0 0 0,0 0 0 0 0,-1 0 0 0 0,1 0 0 0 0,-1 0-2 0 0,2 9 15 0 0,-1 0 0 0 0,0 0 0 0 0,-1 0 0 0 0,0 0 0 0 0,-1-1 0 0 0,0 1 0 0 0,-1 0 0 0 0,-1 0 0 0 0,0-1 0 0 0,-3 7-15 0 0,-9 16 30 0 0,-2-2 1 0 0,-1 0 0 0 0,-1-1-1 0 0,-2-1 1 0 0,-1-1 0 0 0,-1-1-1 0 0,-2-1 1 0 0,0-1 0 0 0,-2-1-1 0 0,-1-2 1 0 0,-31 22-31 0 0,42-34-1 0 0,0-1-1 0 0,0 0 1 0 0,-1-1-1 0 0,0-1 0 0 0,-1-1 1 0 0,0-1-1 0 0,0 0 1 0 0,0-1-1 0 0,-1-1 1 0 0,0-1-1 0 0,0-1 1 0 0,0-1-1 0 0,-6 0 2 0 0,21-1-40 0 0,0 0-1 0 0,0-1 0 0 0,-1 0 1 0 0,1 0-1 0 0,0 0 1 0 0,0-1-1 0 0,-1 0 1 0 0,1 0-1 0 0,0 0 1 0 0,0 0-1 0 0,0-1 1 0 0,0 0-1 0 0,0 0 0 0 0,0 0 1 0 0,1-1-1 0 0,-1 1 1 0 0,1-1-1 0 0,-1 0 1 0 0,1-1-1 0 0,0 1 1 0 0,0-1-1 0 0,1 0 0 0 0,-1 0 1 0 0,1 0-1 0 0,0 0 1 0 0,0 0-1 0 0,0-1 1 0 0,0 1-1 0 0,1-1 1 0 0,0 0-1 0 0,0 0 1 0 0,-1-3 40 0 0,2-1-284 0 0,0 1 0 0 0,0-1 0 0 0,0 1 0 0 0,2-1 0 0 0,-1 0 0 0 0,1 1 0 0 0,0-1 0 0 0,1 1 0 0 0,-1-1 0 0 0,2 1 0 0 0,-1 0 0 0 0,1 0 0 0 0,1 0 0 0 0,-1 0 0 0 0,2 0 284 0 0,44-70-10574 0 0,-33 58-685 0 0</inkml:trace>
  <inkml:trace contextRef="#ctx0" brushRef="#br0" timeOffset="-1322.511">1548 745 3737 0 0,'0'0'2876'0'0,"0"0"-1294"0"0,0 0-272 0 0,0 0 242 0 0,0 0 303 0 0,0 0 199 0 0,0 0-20 0 0,0 0-194 0 0,0 0-262 0 0,0 0-298 0 0,0 0-297 0 0,0 0-260 0 0,0 0-202 0 0,5 1-130 0 0,-4 0-379 0 0,-1-1 1 0 0,1 0-1 0 0,0 1 0 0 0,-1-1 1 0 0,1 0-1 0 0,0 1 0 0 0,-1-1 1 0 0,1 1-1 0 0,0-1 1 0 0,-1 1-1 0 0,1-1 0 0 0,-1 1 1 0 0,1-1-1 0 0,-1 1 0 0 0,1 0 1 0 0,-1-1-1 0 0,0 1 1 0 0,1 0-1 0 0,-1-1 0 0 0,0 1 1 0 0,1 0-1 0 0,-1-1 0 0 0,0 1 1 0 0,0 0-1 0 0,0 0 0 0 0,0-1 1 0 0,1 1-1 0 0,-1 0 1 0 0,0 0-1 0 0,0 0 0 0 0,-1-1 1 0 0,1 1-1 0 0,0 0 0 0 0,0 0 1 0 0,0-1-1 0 0,0 1 1 0 0,-1 0-1 0 0,1-1 0 0 0,0 1 1 0 0,-1 0-1 0 0,1 0 0 0 0,0-1 1 0 0,-1 1-1 0 0,1-1 0 0 0,-1 1 1 0 0,1 0-1 0 0,-1-1 1 0 0,1 1-1 0 0,-1-1 0 0 0,0 1 1 0 0,1-1-1 0 0,-1 0 0 0 0,0 1 1 0 0,1-1-1 0 0,-1 0 1 0 0,0 1-1 0 0,1-1 0 0 0,-1 0 1 0 0,0 0-1 0 0,0 1 0 0 0,1-1 1 0 0,-1 0-1 0 0,0 0 0 0 0,0 0 1 0 0,1 0-1 0 0,-1 0 1 0 0,0 0-13 0 0,-15 13 171 0 0,1-1-105 0 0,0 1 1 0 0,0 1-1 0 0,1 0 1 0 0,1 1-1 0 0,1 1 0 0 0,0 0 1 0 0,1 0-1 0 0,0 1 1 0 0,2 1-1 0 0,0-1 0 0 0,1 2 1 0 0,0-1-1 0 0,2 1 1 0 0,0 0-1 0 0,1 1 0 0 0,1-1 1 0 0,1 1-1 0 0,1 0 1 0 0,0 17-67 0 0,3-32 10 0 0,0 0 1 0 0,0 0-1 0 0,0 0 1 0 0,1 0-1 0 0,0 0 1 0 0,0 0 0 0 0,0 0-1 0 0,0 0 1 0 0,1-1-1 0 0,0 1 1 0 0,0-1-1 0 0,0 0 1 0 0,0 0-1 0 0,1 0 1 0 0,-1 0-1 0 0,1-1 1 0 0,0 1 0 0 0,1-1-1 0 0,-1 0 1 0 0,0 0-1 0 0,1 0 1 0 0,0-1-1 0 0,-1 0 1 0 0,1 0-1 0 0,0 0 1 0 0,0 0 0 0 0,0-1-1 0 0,0 0 1 0 0,1 0-1 0 0,-1 0 1 0 0,0-1-1 0 0,0 1 1 0 0,1-1-1 0 0,3-1-10 0 0,5 1 47 0 0,-1-2 0 0 0,1 1 0 0 0,-1-1-1 0 0,0-1 1 0 0,0-1 0 0 0,0 0 0 0 0,-1 0-1 0 0,1-1 1 0 0,-1-1 0 0 0,0 0-1 0 0,0-1 1 0 0,-1 0 0 0 0,0 0 0 0 0,0-2-1 0 0,-1 1 1 0 0,0-1 0 0 0,0-1 0 0 0,-1 1-1 0 0,0-2 1 0 0,-1 1 0 0 0,0-1 0 0 0,-1-1-1 0 0,0 1 1 0 0,2-8-47 0 0,-2 9-7 0 0,-2 0 1 0 0,1 0-1 0 0,-2-1 1 0 0,1 1-1 0 0,-1-1 1 0 0,-1 0-1 0 0,0-1 1 0 0,0 1-1 0 0,-2-1 1 0 0,1 1-1 0 0,-1-1 1 0 0,-1 1-1 0 0,0-1 1 0 0,0 0-1 0 0,-1 1 1 0 0,-1-1-1 0 0,0 1 1 0 0,-1 0-1 0 0,0-1 1 0 0,0 1-1 0 0,-1 0 1 0 0,-1 1-1 0 0,0-1 1 0 0,0 1-1 0 0,-1 0 1 0 0,-1 0-1 0 0,1 0 1 0 0,-2 1-1 0 0,1 0 1 0 0,-1 1-1 0 0,0 0 1 0 0,-1 0-1 0 0,-9-6 7 0 0,15 12-83 0 0,0 0-1 0 0,0 1 0 0 0,-1-1 1 0 0,1 1-1 0 0,0 0 0 0 0,-1 0 1 0 0,1 0-1 0 0,-1 1 0 0 0,1-1 1 0 0,-1 1-1 0 0,0 0 0 0 0,1 0 1 0 0,-1 0-1 0 0,1 0 0 0 0,-1 0 1 0 0,1 1-1 0 0,-1 0 0 0 0,1 0 1 0 0,-1 0-1 0 0,1 0 0 0 0,-1 0 1 0 0,1 1-1 0 0,0-1 0 0 0,0 1 1 0 0,0 0-1 0 0,0 0 0 0 0,-2 2 84 0 0,-18 21-3563 0 0,8 6-3698 0 0,11-19-4386 0 0</inkml:trace>
  <inkml:trace contextRef="#ctx0" brushRef="#br0" timeOffset="-1032.061">1952 881 6153 0 0,'0'0'5664'0'0,"0"0"-2853"0"0,0 0-971 0 0,0 0-163 0 0,0 0-47 0 0,0 0-94 0 0,0 0-215 0 0,0 0-311 0 0,0 0-324 0 0,0 0-233 0 0,0 0-146 0 0,0 0-84 0 0,0 0-47 0 0,0 15-39 0 0,-4 89 31 0 0,2-98-162 0 0,1-1 0 0 0,0 1 1 0 0,0 0-1 0 0,0 0 0 0 0,1 0 0 0 0,0-1 0 0 0,0 1 0 0 0,0 0 1 0 0,1 0-1 0 0,0 0 0 0 0,0 0 0 0 0,0-1 0 0 0,1 1 0 0 0,0 0 0 0 0,0-1 1 0 0,0 1-1 0 0,1-1 0 0 0,-1 0 0 0 0,1 0 0 0 0,1 0 0 0 0,-1 0 1 0 0,1-1-1 0 0,0 1 0 0 0,0-1 0 0 0,0 0 0 0 0,0 0 0 0 0,1 0 0 0 0,0-1 1 0 0,0 1-1 0 0,0-1 0 0 0,5 2-6 0 0,-1-3 56 0 0,0 0-1 0 0,0-1 1 0 0,1 0 0 0 0,-1 0-1 0 0,0-1 1 0 0,1 0 0 0 0,-1-1-1 0 0,0 0 1 0 0,0 0 0 0 0,1-1-1 0 0,-1 0 1 0 0,0-1 0 0 0,-1 0-1 0 0,1-1 1 0 0,0 1 0 0 0,6-5-56 0 0,3-3 87 0 0,-1 1 1 0 0,0-2 0 0 0,0-1 0 0 0,-2 0 0 0 0,1-1-1 0 0,-2 0 1 0 0,0-1 0 0 0,0-1 0 0 0,-2 0-1 0 0,0-1 1 0 0,-1 0 0 0 0,0-1 0 0 0,-2 0-1 0 0,0-1 1 0 0,6-19-88 0 0,-2-97-571 0 0,-18 118-242 0 0,4 14-8188 0 0,1 3 8984 0 0,0 0-11930 0 0</inkml:trace>
  <inkml:trace contextRef="#ctx0" brushRef="#br0" timeOffset="-566.282">2590 1142 9186 0 0,'0'0'3486'0'0,"0"0"-1386"0"0,0 0-482 0 0,0 0-136 0 0,0 0-129 0 0,0 0-172 0 0,0 0-238 0 0,0 0-149 0 0,0 0-55 0 0,0 0-61 0 0,0 0-74 0 0,0 0-67 0 0,0 0-83 0 0,11-27-65 0 0,33-89-35 0 0,23-10 591 0 0,3 2-585 0 0,-70 124-367 0 0,0 0 0 0 0,0 0-1 0 0,0 1 1 0 0,1-1 0 0 0,-1 0-1 0 0,0 0 1 0 0,0 0 0 0 0,0 0-1 0 0,0 0 1 0 0,1 1 0 0 0,-1-1 0 0 0,0 0-1 0 0,0 0 1 0 0,0 0 0 0 0,1 0-1 0 0,-1 0 1 0 0,0 0 0 0 0,0 0-1 0 0,1 0 1 0 0,-1 0 0 0 0,0 0-1 0 0,0 0 1 0 0,1 0 0 0 0,-1 0 0 0 0,0 0-1 0 0,0 0 1 0 0,0 0 0 0 0,1 0-1 0 0,-1 0 1 0 0,0 0 0 0 0,0 0-1 0 0,1 0 1 0 0,-1 0 0 0 0,0-1 0 0 0,0 1-1 0 0,0 0 1 0 0,1 0 0 0 0,-1 0-1 0 0,0 0 1 0 0,0 0 0 0 0,0-1-1 0 0,0 1 8 0 0,1 30-249 0 0,-1-27 300 0 0,-3 52-123 0 0,0-47 69 0 0,2 0 0 0 0,-1 1 0 0 0,1-1 0 0 0,1 0 0 0 0,-1 1 0 0 0,1-1 1 0 0,1 0-1 0 0,0 1 0 0 0,0-1 0 0 0,0 0 0 0 0,1 0 0 0 0,0 0 1 0 0,1 0-1 0 0,0 0 0 0 0,0 0 0 0 0,0-1 0 0 0,1 1 0 0 0,1-1 1 0 0,-1 0-1 0 0,1 0 0 0 0,0-1 0 0 0,4 4 3 0 0,-6-8 23 0 0,1 0-1 0 0,-1 0 1 0 0,1 0 0 0 0,0 0-1 0 0,0-1 1 0 0,0 1-1 0 0,-1-1 1 0 0,1 0 0 0 0,0-1-1 0 0,1 1 1 0 0,-1-1 0 0 0,0 1-1 0 0,0-1 1 0 0,0-1-1 0 0,0 1 1 0 0,0 0 0 0 0,0-1-1 0 0,0 0 1 0 0,0 0 0 0 0,0 0-1 0 0,0 0 1 0 0,0-1-1 0 0,-1 0 1 0 0,1 1 0 0 0,0-2-1 0 0,-1 1 1 0 0,1 0 0 0 0,0-2-23 0 0,83-82 916 0 0,-73 65-918 0 0,-1 0 1 0 0,-1-1-1 0 0,-1 0 1 0 0,-1-1-1 0 0,-2-1 1 0 0,0 1-1 0 0,-1-1 1 0 0,3-20 1 0 0,-7 36-1673 0 0,1 8-5926 0 0,-3 3-4325 0 0</inkml:trace>
  <inkml:trace contextRef="#ctx0" brushRef="#br0" timeOffset="1318.17">4715 745 10858 0 0,'0'0'1949'0'0,"0"0"-462"0"0,0 0-359 0 0,0 0-112 0 0,0 0 4 0 0,0 0 15 0 0,0 0-84 0 0,0 0-176 0 0,0 0-156 0 0,0 0 6 0 0,0 0 35 0 0,0 0 71 0 0,0 0 24 0 0,13 0-119 0 0,142-7 1098 0 0,144-45 174 0 0,-286 48-1989 0 0,6-2 137 0 0,-7 5-4974 0 0,-12 1-57 0 0,-3 3-6841 0 0</inkml:trace>
  <inkml:trace contextRef="#ctx0" brushRef="#br0" timeOffset="1601.149">4595 1054 12891 0 0,'0'0'3276'0'0,"0"0"-1934"0"0,0 0-699 0 0,0 0 58 0 0,0 0 197 0 0,0 0 82 0 0,0 0-14 0 0,0 0-101 0 0,0 0-114 0 0,34 1-119 0 0,111 0-120 0 0,40-28 563 0 0,5-11-631 0 0,-169 32-4271 0 0,-5 1-4888 0 0,-18 5-2511 0 0</inkml:trace>
  <inkml:trace contextRef="#ctx0" brushRef="#br0" timeOffset="1846.368">4555 1389 8938 0 0,'0'0'4126'0'0,"0"0"-2252"0"0,0 0-661 0 0,0 0 90 0 0,0 0 55 0 0,0 0-76 0 0,0 0-133 0 0,0 0-150 0 0,35 0-152 0 0,111-1-128 0 0,-2-20 690 0 0,-78 9-1016 0 0,13-2-473 0 0,-26 10-5908 0 0,-46 4-5720 0 0</inkml:trace>
  <inkml:trace contextRef="#ctx0" brushRef="#br0" timeOffset="2933.59">5368 1599 2256 0 0,'0'0'2556'0'0,"0"0"-1376"0"0,0 0 95 0 0,0 0 568 0 0,0 0 217 0 0,0 0-51 0 0,0 0-254 0 0,32-12-310 0 0,102-42-264 0 0,-31-14 746 0 0,-35 13-1278 0 0,-2-3 0 0 0,-3-3 0 0 0,-2-3 0 0 0,-4-2 0 0 0,-2-2 0 0 0,-3-3 0 0 0,-3-3 0 0 0,5-16-649 0 0,-10 12 25 0 0,-4-2 0 0 0,-4-1 1 0 0,-2-1-1 0 0,-5-2 0 0 0,6-35-25 0 0,-35 118-1 0 0,2-1 8 0 0,-1-1-1 0 0,0 1 0 0 0,1-1 1 0 0,-1 1-1 0 0,0-1 0 0 0,0 1 0 0 0,-1-1 1 0 0,1 0-1 0 0,0 0 0 0 0,-1 1 1 0 0,0-1-1 0 0,1 0 0 0 0,-1 0 1 0 0,0 1-1 0 0,-1-1 0 0 0,1 0 0 0 0,0 0 1 0 0,-1 1-1 0 0,1-1 0 0 0,-1 0 1 0 0,0 1-1 0 0,0-1 0 0 0,0 1 1 0 0,0-1-1 0 0,-1 1 0 0 0,1-1 0 0 0,-1 1 1 0 0,1 0-1 0 0,-1 0 0 0 0,0-1 1 0 0,0 1-1 0 0,0 1 0 0 0,0-1 1 0 0,0 0-1 0 0,0 0 0 0 0,0 1 0 0 0,-1-1 1 0 0,1 1-1 0 0,-1 0 0 0 0,1 0 1 0 0,-1 0-7 0 0,-6 3-13 0 0,1 0 1 0 0,0 1-1 0 0,-1 0 0 0 0,1 1 1 0 0,0 0-1 0 0,0 0 1 0 0,1 0-1 0 0,0 1 1 0 0,-1 0-1 0 0,1 1 0 0 0,1 0 1 0 0,-1 0-1 0 0,1 0 1 0 0,0 1-1 0 0,1 0 1 0 0,0 0-1 0 0,0 0 1 0 0,-2 4 12 0 0,0-2-1 0 0,-24 31 4 0 0,2 2 0 0 0,2 1 1 0 0,1 1-1 0 0,2 2 0 0 0,3 0 0 0 0,1 1 0 0 0,3 1 1 0 0,1 1-1 0 0,3 0 0 0 0,-2 24-3 0 0,12-49-6 0 0,0 0 0 0 0,2 1 0 0 0,1-1 0 0 0,1 0 0 0 0,1 0 0 0 0,1 0 0 0 0,1 0 0 0 0,1 0 0 0 0,3 7 6 0 0,-5-23 5 0 0,-1 1-1 0 0,2-1 0 0 0,-1 1 0 0 0,1-1 0 0 0,0 0 1 0 0,1-1-1 0 0,0 1 0 0 0,0-1 0 0 0,0 0 1 0 0,1 0-1 0 0,0 0 0 0 0,1-1 0 0 0,-1 0 0 0 0,1 0 1 0 0,0-1-1 0 0,1 0 0 0 0,-1 0 0 0 0,1 0 0 0 0,0-1 1 0 0,0 0-1 0 0,1-1 0 0 0,-1 0 0 0 0,1 0 1 0 0,-1-1-1 0 0,1 0 0 0 0,2 0-4 0 0,9-1 69 0 0,-1 0 1 0 0,1-2-1 0 0,0 0 0 0 0,-1-1 0 0 0,1-1 1 0 0,-1 0-1 0 0,0-2 0 0 0,0 0 0 0 0,0-1 1 0 0,0-1-1 0 0,-1-1 0 0 0,-1-1 0 0 0,1 0 1 0 0,13-11-70 0 0,22-16 223 0 0,-3-3 0 0 0,-1-2 0 0 0,41-45-223 0 0,-57 54 11 0 0,-2-1 1 0 0,-1-2-1 0 0,-1-1 0 0 0,-3-1 0 0 0,0-1 1 0 0,-3-1-1 0 0,-1-1 0 0 0,-2-1 1 0 0,-2-1-1 0 0,-2-1 0 0 0,-1-1 0 0 0,-3 0 1 0 0,5-32-12 0 0,-15 66-2 0 0,-1 8 1 0 0,0 0-1 0 0,0 0 0 0 0,0 0 0 0 0,0 0 0 0 0,0 0 1 0 0,-1 0-1 0 0,1-1 0 0 0,-1 1 0 0 0,1 0 0 0 0,-1 0 0 0 0,0-1 1 0 0,0 1-1 0 0,0 0 0 0 0,0 0 0 0 0,0-1 0 0 0,0 1 0 0 0,-1 0 1 0 0,1 0-1 0 0,-1 0 0 0 0,0-1 0 0 0,1 1 0 0 0,-1 0 1 0 0,0 0-1 0 0,0 0 0 0 0,0 0 0 0 0,-1 0 0 0 0,1 0 0 0 0,0 1 1 0 0,-1-1-1 0 0,1 0 0 0 0,-1 1 0 0 0,0-1 0 0 0,1 1 1 0 0,-1-1-1 0 0,0 1 0 0 0,0 0 0 0 0,0 0 0 0 0,0 0 0 0 0,0 0 1 0 0,0 0-1 0 0,0 0 0 0 0,0 0 0 0 0,-1 1 0 0 0,-1-1 2 0 0,-5 4-12 0 0,0 0-1 0 0,1 0 1 0 0,-1 1-1 0 0,1 1 1 0 0,0-1-1 0 0,0 1 1 0 0,0 1-1 0 0,1-1 1 0 0,0 1-1 0 0,0 1 1 0 0,0-1-1 0 0,1 1 0 0 0,0 0 1 0 0,0 1-1 0 0,1 0 1 0 0,-3 3 12 0 0,-2 3 11 0 0,-34 48-14 0 0,3 2-1 0 0,3 2 1 0 0,3 2-1 0 0,3 1 1 0 0,-6 24 3 0 0,22-55-4 0 0,2 2 1 0 0,1 0-1 0 0,2 0 1 0 0,2 1-1 0 0,2 1 1 0 0,1-1-1 0 0,2 1 1 0 0,2 16 3 0 0,3-46-1 0 0,-1-1 0 0 0,2 1 1 0 0,-1-1-1 0 0,2 1 1 0 0,-1-1-1 0 0,1 0 0 0 0,1 0 1 0 0,0 0-1 0 0,1-1 0 0 0,0 1 1 0 0,1-1-1 0 0,5 8 1 0 0,-5-9 14 0 0,1-1-1 0 0,0 0 1 0 0,0 0 0 0 0,0 0-1 0 0,1-1 1 0 0,1-1 0 0 0,-1 1-1 0 0,1-1 1 0 0,0 0-1 0 0,0-1 1 0 0,1 0 0 0 0,-1-1-1 0 0,1 0 1 0 0,0 0 0 0 0,0-1-1 0 0,1 0 1 0 0,-1-1-1 0 0,1 0 1 0 0,-1-1 0 0 0,1 0-1 0 0,3-1-13 0 0,0-1 53 0 0,0 0-1 0 0,0-1 1 0 0,-1-1-1 0 0,1 0 0 0 0,-1-1 1 0 0,0-1-1 0 0,0 0 1 0 0,-1-1-1 0 0,1 0 1 0 0,-1 0-1 0 0,0-2 0 0 0,-1 1 1 0 0,0-2-1 0 0,0 1 1 0 0,-1-1-1 0 0,0-1 1 0 0,0 0-1 0 0,-1-1 0 0 0,-1 1 1 0 0,1-2-1 0 0,-2 1 1 0 0,0-1-1 0 0,0 0 1 0 0,-1-1-1 0 0,-1 1 0 0 0,0-1 1 0 0,0 0-1 0 0,-1-1 1 0 0,1-11-53 0 0,-3 17-15 0 0,-1 1 0 0 0,0-1-1 0 0,-1 0 1 0 0,1 0 0 0 0,-1 0 0 0 0,-1 0 0 0 0,0 1 0 0 0,0-1 0 0 0,0 0 0 0 0,-1 1 0 0 0,0-1 0 0 0,-1 1 0 0 0,0-1-1 0 0,0 1 1 0 0,0 0 0 0 0,-1 0 0 0 0,0 0 0 0 0,0 1 0 0 0,-1 0 0 0 0,0-1 0 0 0,0 1 0 0 0,0 1 0 0 0,-1-1 0 0 0,0 1-1 0 0,0 0 1 0 0,0 0 0 0 0,0 1 0 0 0,-1 0 0 0 0,0 0 0 0 0,0 1 0 0 0,0-1 0 0 0,0 2 0 0 0,-1-1 0 0 0,1 1 0 0 0,-5-1 15 0 0,-3 0-245 0 0,0 1-1 0 0,-1 1 1 0 0,1 0 0 0 0,-1 1 0 0 0,1 1 0 0 0,-1 1 0 0 0,-13 2 245 0 0,-15 8-2919 0 0,3 4-3363 0 0,22-5-5681 0 0</inkml:trace>
  <inkml:trace contextRef="#ctx0" brushRef="#br0" timeOffset="4670.929">7474 881 4201 0 0,'0'0'1772'0'0,"0"0"-143"0"0,0 0-16 0 0,0 0 101 0 0,0 0 52 0 0,0 0-139 0 0,0 0-255 0 0,0 0-330 0 0,0 0-273 0 0,0 0-195 0 0,0 0-94 0 0,0 0-39 0 0,0 0-17 0 0,-3 2 11 0 0,-1 12 2114 0 0,36-5-278 0 0,139-8-170 0 0,78-35-1343 0 0,-104 23-665 0 0,-146 11-269 0 0,1 0-91 0 0,0 0-155 0 0,-12 2-6081 0 0,6 0-3368 0 0,2-2-521 0 0</inkml:trace>
  <inkml:trace contextRef="#ctx0" brushRef="#br0" timeOffset="4917.052">7494 1238 7082 0 0,'0'0'5606'0'0,"0"0"-3375"0"0,0 0-1249 0 0,0 0-207 0 0,0 0 75 0 0,0 0 229 0 0,0 0 216 0 0,0 0 63 0 0,0 0-73 0 0,0 0-200 0 0,0 0-226 0 0,0 0-155 0 0,0 0-133 0 0,28 3-106 0 0,89 8-49 0 0,-13-21 227 0 0,-72 2-458 0 0,119-28-279 0 0,-144 35-2956 0 0,-6 1-2137 0 0,1 0-6976 0 0</inkml:trace>
  <inkml:trace contextRef="#ctx0" brushRef="#br0" timeOffset="6114.655">8409 1164 9914 0 0,'0'0'1386'0'0,"0"0"-407"0"0,0 0-314 0 0,0 0 15 0 0,0 0 107 0 0,0 0 65 0 0,0 0 52 0 0,0 0-14 0 0,0 0-47 0 0,0 0-31 0 0,0 0-88 0 0,12 1-48 0 0,-2 0-581 0 0,-2 0 128 0 0,-1 0-1 0 0,1 0 0 0 0,0-1 0 0 0,0 0 1 0 0,0-1-1 0 0,-1 1 0 0 0,1-2 0 0 0,0 1 1 0 0,-1-1-1 0 0,1 0 0 0 0,-1 0 0 0 0,1-1-222 0 0,38-28 677 0 0,-1-2 0 0 0,-1-2 0 0 0,-2-2-1 0 0,-2-1 1 0 0,9-14-677 0 0,73-68 358 0 0,88-66-67 0 0,-209 185-290 0 0,4-3 3 0 0,0-1 0 0 0,0 1 0 0 0,1 0 0 0 0,-1 0 0 0 0,1 0 0 0 0,0 1 0 0 0,-1 0 0 0 0,2 0 0 0 0,-1 0 0 0 0,0 1 0 0 0,0 0-1 0 0,1 0 1 0 0,-1 1 0 0 0,1 0 0 0 0,0 0 0 0 0,-1 0 0 0 0,1 1 0 0 0,1 0-4 0 0,16 48 200 0 0,-18-17-108 0 0,-1 0 0 0 0,-2 0 0 0 0,-1 1-1 0 0,-1-1 1 0 0,-2 1 0 0 0,-2 11-92 0 0,3-29 2 0 0,-1-1-1 0 0,0 0 1 0 0,-1 1 0 0 0,-1-1-1 0 0,0 0 1 0 0,0 0 0 0 0,-2 0-1 0 0,0 0 1 0 0,0-1 0 0 0,-1 0 0 0 0,0 0-1 0 0,-1-1 1 0 0,0 1 0 0 0,-1-1-1 0 0,-1-1 1 0 0,0 0 0 0 0,0 0-1 0 0,0 0 1 0 0,-2-1 0 0 0,1-1-1 0 0,-1 0 1 0 0,0 0 0 0 0,0-1 0 0 0,-1-1-1 0 0,0 0 1 0 0,-9 3-2 0 0,5-4-31 0 0,0-1 0 0 0,0-1-1 0 0,-1 0 1 0 0,1-2 0 0 0,-1 0 0 0 0,0 0-1 0 0,1-2 1 0 0,-1 0 0 0 0,0-1 0 0 0,-1-1 31 0 0,11 2-59 0 0,1-1 0 0 0,0-1 0 0 0,0 1 0 0 0,0-1 0 0 0,0 0 0 0 0,0-1 0 0 0,1 1 0 0 0,-1-1 0 0 0,1 0 0 0 0,0-1 0 0 0,0 1-1 0 0,0-1 1 0 0,1 0 0 0 0,0 0 0 0 0,-4-6 59 0 0,6 9-158 0 0,0-1-1 0 0,1 0 0 0 0,-1 0 0 0 0,1 0 0 0 0,-1 0 1 0 0,1 0-1 0 0,0 0 0 0 0,0 0 0 0 0,0 0 1 0 0,1-1-1 0 0,-1 1 0 0 0,1 0 0 0 0,0 0 0 0 0,0-1 1 0 0,0 1-1 0 0,0 0 0 0 0,0-1 0 0 0,1 1 0 0 0,-1 0 1 0 0,1 0-1 0 0,0-1 0 0 0,0 1 0 0 0,0 0 1 0 0,1 0-1 0 0,-1 0 0 0 0,1 0 0 0 0,-1 1 0 0 0,1-1 1 0 0,0 0-1 0 0,0 1 0 0 0,0-1 0 0 0,2-1 159 0 0,18-17-4190 0 0,-7 7-2181 0 0,0 1-4563 0 0</inkml:trace>
  <inkml:trace contextRef="#ctx0" brushRef="#br0" timeOffset="6778.217">9996 520 12043 0 0,'0'0'1996'0'0,"0"0"-618"0"0,0 0-222 0 0,0 0 117 0 0,0 0 68 0 0,0 0-65 0 0,0 0-210 0 0,0 0-284 0 0,0 0-217 0 0,-11 32-123 0 0,-35 100-91 0 0,24-22 434 0 0,22-90-634 0 0,2-16-120 0 0,0-1 0 0 0,0 0 0 0 0,0 1 0 0 0,0-1 0 0 0,0 0-1 0 0,1 0 1 0 0,0 0 0 0 0,-1 0 0 0 0,1-1 0 0 0,0 1 0 0 0,0-1 0 0 0,1 0 0 0 0,-1 1-1 0 0,0-1 1 0 0,1-1 0 0 0,-1 1 0 0 0,1-1 0 0 0,0 1 0 0 0,0-1 0 0 0,-1 0 0 0 0,1 0-1 0 0,0-1 1 0 0,0 1 0 0 0,0-1 0 0 0,0 0 0 0 0,0 0 0 0 0,0 0 0 0 0,0 0-1 0 0,-1-1 1 0 0,1 1 0 0 0,0-1 0 0 0,0 0 0 0 0,0 0 0 0 0,1-1-31 0 0,14-6-4 0 0,1 0 1 0 0,-2-1 0 0 0,1-1-1 0 0,-2-1 1 0 0,1 0-1 0 0,-1-1 1 0 0,-1-1-1 0 0,0-1 1 0 0,-1 0 0 0 0,-1-1-1 0 0,0-1 1 0 0,-1 0-1 0 0,0 0 1 0 0,-1-2 0 0 0,-1 1-1 0 0,4-12 4 0 0,-3 5-1254 0 0,-9 17-1935 0 0,0 1-3952 0 0,-2 5-4627 0 0</inkml:trace>
  <inkml:trace contextRef="#ctx0" brushRef="#br0" timeOffset="7415.304">10648 586 12579 0 0,'0'0'2395'0'0,"0"0"-855"0"0,0 0-304 0 0,0 0 117 0 0,0 0 82 0 0,0 0-11 0 0,0 0-242 0 0,0 0-405 0 0,0 0-315 0 0,0 0-190 0 0,0 0-94 0 0,0 0-26 0 0,0 0 3 0 0,-23 17-38 0 0,-70 52-25 0 0,82-61-77 0 0,0 0 0 0 0,0 0 0 0 0,1 1 0 0 0,1 0-1 0 0,0 1 1 0 0,0 0 0 0 0,1 0 0 0 0,0 1 0 0 0,0 0-1 0 0,0 4-14 0 0,-4 4 6 0 0,-16 58-36 0 0,28-75 30 0 0,-1 0 1 0 0,1-1-1 0 0,0 1 1 0 0,0 0-1 0 0,-1 0 0 0 0,1-1 1 0 0,0 1-1 0 0,1 0 1 0 0,-1 0-1 0 0,0-1 0 0 0,0 1 1 0 0,1 0-1 0 0,-1-1 1 0 0,1 1-1 0 0,0 0 0 0 0,-1-1 1 0 0,1 1-1 0 0,0-1 1 0 0,0 1-1 0 0,0-1 0 0 0,0 1 1 0 0,0-1-1 0 0,0 0 1 0 0,0 1-1 0 0,1-1 1 0 0,-1 0-1 0 0,0 0 0 0 0,1 0 1 0 0,-1 0-1 0 0,1 0 1 0 0,-1 0-1 0 0,1-1 0 0 0,0 1 1 0 0,-1 0-1 0 0,1-1 1 0 0,0 1-1 0 0,-1-1 0 0 0,1 0 1 0 0,0 1-1 0 0,-1-1 1 0 0,1 0-1 0 0,0 0 0 0 0,0 0 1 0 0,0 0-1 0 0,11-3 59 0 0,-1 1 0 0 0,1-2 1 0 0,-1 0-1 0 0,1 0 1 0 0,-1-1-1 0 0,0-1 0 0 0,-1 0 1 0 0,1-1-1 0 0,-1 0 0 0 0,-1 0 1 0 0,1-1-1 0 0,-1-1 0 0 0,-1 1 1 0 0,8-10-60 0 0,-7 10 24 0 0,44-47 178 0 0,-43 42-161 0 0,1 1 0 0 0,0 0 1 0 0,1 0-1 0 0,1 1 0 0 0,-1 1 0 0 0,2 0 1 0 0,-1 1-1 0 0,13-6-41 0 0,-26 14 6 0 0,1 0 1 0 0,0 0-1 0 0,-1 1 1 0 0,1-1 0 0 0,0 0-1 0 0,-1 1 1 0 0,1-1-1 0 0,0 1 1 0 0,0-1-1 0 0,0 1 1 0 0,0 0-1 0 0,-1 0 1 0 0,1 0-1 0 0,0 0 1 0 0,0 0 0 0 0,0 0-1 0 0,0 0 1 0 0,-1 1-1 0 0,1-1 1 0 0,0 1-1 0 0,0-1 1 0 0,-1 1-1 0 0,1 0 1 0 0,0 0 0 0 0,-1 0-1 0 0,1-1 1 0 0,-1 2-1 0 0,1-1 1 0 0,-1 0-1 0 0,1 0 1 0 0,-1 0-1 0 0,0 1 1 0 0,1-1 0 0 0,-1 0-1 0 0,0 1 1 0 0,0 0-1 0 0,0-1 1 0 0,0 1-1 0 0,-1-1 1 0 0,1 1-1 0 0,0 0 1 0 0,-1 0 0 0 0,1 0-7 0 0,6 87 435 0 0,-7-70-353 0 0,-4 41-3 0 0,-3 0 1 0 0,-2-1-1 0 0,-3 0 1 0 0,-12 31-80 0 0,14-51 8 0 0,0 4-2 0 0,-1 0-1 0 0,-3-2 0 0 0,-1 1 1 0 0,-3-2-1 0 0,0 0 0 0 0,-3-1 1 0 0,-1-1-1 0 0,-11 12-5 0 0,26-41-1 0 0,0 0 0 0 0,0 0 0 0 0,-1-1 0 0 0,0 0 0 0 0,-1 0 1 0 0,0-1-1 0 0,0 0 0 0 0,0-1 0 0 0,-1 0 0 0 0,0 0 0 0 0,0-1 0 0 0,0 0 0 0 0,-1-1 0 0 0,0 0 0 0 0,0-1 0 0 0,0 0 1 0 0,0-1-1 0 0,0 0 0 0 0,-1-1 0 0 0,1 0 0 0 0,0 0 0 0 0,-1-2 1 0 0,10 1 1 0 0,0-1 0 0 0,0 1 1 0 0,-1-1-1 0 0,1 0 0 0 0,0 0 0 0 0,0 0 1 0 0,0 0-1 0 0,0 0 0 0 0,0 0 0 0 0,1 0 1 0 0,-1-1-1 0 0,0 1 0 0 0,0-1 0 0 0,1 1 0 0 0,-1-1 1 0 0,1 0-1 0 0,0 0 0 0 0,-1 1 0 0 0,1-1 1 0 0,0 0-1 0 0,0 0 0 0 0,0 0 0 0 0,0-1 0 0 0,0 1 1 0 0,1 0-1 0 0,-1 0 0 0 0,1 0 0 0 0,-1 0 1 0 0,1-1-1 0 0,0 1 0 0 0,0 0 0 0 0,0-1 1 0 0,0 1-1 0 0,0 0 0 0 0,1 0 0 0 0,-1-1-1 0 0,22-81-21 0 0,6 42 23 0 0,1 2 0 0 0,1 0 1 0 0,3 3-1 0 0,1 0 0 0 0,1 2 1 0 0,2 2-1 0 0,2 1 0 0 0,8-2-2 0 0,-22 14 13 0 0,2 1-1 0 0,1 1 1 0 0,0 1-1 0 0,1 2 1 0 0,0 1-1 0 0,10-2-12 0 0,-39 16-12 0 0,1-1 1 0 0,0 0-1 0 0,0 1 0 0 0,-1-1 1 0 0,1 1-1 0 0,0-1 0 0 0,0 1 1 0 0,0-1-1 0 0,0 1 0 0 0,0 0 1 0 0,-1-1-1 0 0,1 1 0 0 0,0 0 1 0 0,0 0-1 0 0,0 0 0 0 0,0 0 1 0 0,0 0-1 0 0,0 0 1 0 0,0 0-1 0 0,0 0 0 0 0,0 0 1 0 0,0 0-1 0 0,0 0 0 0 0,0 1 1 0 0,0-1-1 0 0,0 0 0 0 0,0 1 1 0 0,0-1-1 0 0,-1 0 0 0 0,1 1 1 0 0,0-1-1 0 0,0 1 0 0 0,0 0 1 0 0,-1-1-1 0 0,1 1 0 0 0,0 0 1 0 0,-1-1-1 0 0,1 1 0 0 0,0 0 1 0 0,-1 0-1 0 0,1-1 0 0 0,-1 1 1 0 0,0 0-1 0 0,1 0 0 0 0,-1 0 1 0 0,1 0-1 0 0,-1 0 0 0 0,0 0 1 0 0,0 0-1 0 0,0 0 0 0 0,1 0 1 0 0,-1 0-1 0 0,0 0 0 0 0,0 0 1 0 0,0 0-1 0 0,-1-1 1 0 0,1 1-1 0 0,0 1 12 0 0,0 8-979 0 0,0 6-1109 0 0,0-5-8967 0 0,0-11-1249 0 0</inkml:trace>
  <inkml:trace contextRef="#ctx0" brushRef="#br0" timeOffset="9200.971">11427 910 10642 0 0,'0'0'1810'0'0,"0"0"-383"0"0,0 0-107 0 0,0 0 10 0 0,0 0-30 0 0,0 0-130 0 0,0 0-210 0 0,0 0-212 0 0,0 0-152 0 0,0 0-97 0 0,0 0-96 0 0,0 0-51 0 0,0 0-8 0 0,-7 5-3 0 0,-61 37 961 0 0,66-37-838 0 0,19-13-269 0 0,70-54 243 0 0,-75 47 487 0 0,-13 15-1043 0 0,-17 6 309 0 0,14-8-7657 0 0,4-2-2545 0 0</inkml:trace>
  <inkml:trace contextRef="#ctx0" brushRef="#br0" timeOffset="10216.077">11758 277 6961 0 0,'0'0'1487'0'0,"0"0"-230"0"0,0 0-45 0 0,0 0 86 0 0,0 0 54 0 0,0 0-62 0 0,0 0-145 0 0,0 0-135 0 0,0 0-55 0 0,0 0 1 0 0,0 0-15 0 0,0 0-61 0 0,13 4-69 0 0,103 14 1139 0 0,-85-20-1654 0 0,0-2 0 0 0,0-1 0 0 0,-1-2 0 0 0,0 0 0 0 0,0-3 0 0 0,-1 0 0 0 0,0-2 1 0 0,15-8-297 0 0,-30 13 53 0 0,0 0 0 0 0,-1-1 0 0 0,0-1 0 0 0,0 0 1 0 0,-1-1-1 0 0,0 0 0 0 0,0 0 0 0 0,-1-2 0 0 0,6-8-53 0 0,-12 13 114 0 0,-4 7 118 0 0,-4 9-235 0 0,-44 136 35 0 0,-41 204 40 0 0,58-214-74 0 0,-5-1 1 0 0,-6-2-1 0 0,-8 4 2 0 0,-42 45 2 0 0,86-175-21 0 0,-1-1 0 0 0,0 1 0 0 0,0-1 0 0 0,0-1 0 0 0,-1 1 0 0 0,1-1 0 0 0,-1 0 0 0 0,0 0 0 0 0,-1-1 0 0 0,1 0 0 0 0,0 0 0 0 0,-1-1 0 0 0,0 0 0 0 0,1 0 0 0 0,-1-1 0 0 0,0 0 0 0 0,0 0 0 0 0,0-1 0 0 0,0 0 0 0 0,0 0 0 0 0,0-1 0 0 0,-6-1 19 0 0,9-1-10 0 0,1 1 0 0 0,-1-1 0 0 0,1 0 0 0 0,0-1 0 0 0,0 1 0 0 0,0-1 0 0 0,0 1 0 0 0,0-1 0 0 0,1-1 0 0 0,0 1 0 0 0,0 0 0 0 0,0-1 0 0 0,0 1 0 0 0,1-1 0 0 0,0 0 0 0 0,0 0 0 0 0,0 0 0 0 0,1 0 0 0 0,-1 0 0 0 0,1 0 1 0 0,0-1-1 0 0,1 1 0 0 0,-1 0 0 0 0,1-1 0 0 0,0 1 0 0 0,0 0 0 0 0,1-1 0 0 0,0 1 0 0 0,0 0 0 0 0,1-4 10 0 0,2-11 13 0 0,1 1 0 0 0,0 0 0 0 0,2 0 0 0 0,0 0 0 0 0,1 1 0 0 0,1 0 1 0 0,1 1-1 0 0,0 0 0 0 0,1 0 0 0 0,1 1 0 0 0,9-9-13 0 0,-7 6 37 0 0,2 1 1 0 0,0 0-1 0 0,2 1 1 0 0,-1 1-1 0 0,2 1 1 0 0,0 1-1 0 0,1 0 0 0 0,0 1 1 0 0,1 1-1 0 0,1 2 1 0 0,-1 0-1 0 0,2 1 1 0 0,-1 1-1 0 0,1 0 0 0 0,22-2-37 0 0,60-15-4 0 0,-45 10-719 0 0,-36 3-8622 0 0,-20 9-2342 0 0</inkml:trace>
  <inkml:trace contextRef="#ctx0" brushRef="#br0" timeOffset="10636.493">12787 251 8138 0 0,'0'0'2860'0'0,"0"0"-755"0"0,0 0-318 0 0,0 0-36 0 0,0 0-129 0 0,0 0-183 0 0,0 0-222 0 0,0 0-214 0 0,0 0-160 0 0,0 0-98 0 0,0 0-51 0 0,0 0-53 0 0,0 0-62 0 0,4 8-105 0 0,-1-2-373 0 0,-1-5-75 0 0,-1 1 0 0 0,0 0 0 0 0,0 0 0 0 0,0 0 0 0 0,0 0 0 0 0,0 0 0 0 0,0 0 0 0 0,0 0 0 0 0,-1 0 0 0 0,1 1 0 0 0,-1-1 0 0 0,0 0 0 0 0,1 0 0 0 0,-1 0 0 0 0,0 1 0 0 0,0-1 0 0 0,-1 0 0 0 0,1 0 0 0 0,0 1 0 0 0,-1-1 0 0 0,1 0 0 0 0,-1 0 0 0 0,0 0 0 0 0,0 1-26 0 0,-87 158 1024 0 0,-38 107-1024 0 0,119-253-9 0 0,1 1 0 0 0,1-1-1 0 0,0 1 1 0 0,1 0 0 0 0,1 0-1 0 0,0 1 1 0 0,2-1 0 0 0,-1 9 9 0 0,55-18 73 0 0,70-47 142 0 0,-78 16-778 0 0,-41 15-4037 0 0,-2-2-4474 0 0,-2 7-2670 0 0</inkml:trace>
  <inkml:trace contextRef="#ctx0" brushRef="#br0" timeOffset="10883.116">12485 509 11763 0 0,'0'0'2845'0'0,"0"0"-944"0"0,0 0-513 0 0,0 0-124 0 0,0 0-57 0 0,0 0-41 0 0,0 0-98 0 0,0 0-185 0 0,0 0-185 0 0,0 0-148 0 0,0 0-131 0 0,0 0-86 0 0,0 0-51 0 0,28-4-43 0 0,139-18 143 0 0,-19 6-379 0 0,-117 14-3351 0 0,0 2-3353 0 0,-25 0-5616 0 0</inkml:trace>
  <inkml:trace contextRef="#ctx0" brushRef="#br0" timeOffset="12118.331">8332 1466 3065 0 0,'0'0'2411'0'0,"0"0"-1127"0"0,0 0-298 0 0,0 0 226 0 0,0 0 288 0 0,0 0 147 0 0,0 0-170 0 0,0 0-379 0 0,0 0-388 0 0,0 0-301 0 0,0 0-135 0 0,0 0-14 0 0,0 0 85 0 0,8 0 106 0 0,635-14 4965 0 0,183-64-4261 0 0,-300 41 353 0 0,-18 0-526 0 0,-234 27-757 0 0,216 10-144 0 0,110-34 114 0 0,-268 8 45 0 0,-141 8-63 0 0,-156 16 201 0 0,-5 0-1669 0 0,-10 3-6283 0 0,-20-1-4294 0 0</inkml:trace>
  <inkml:trace contextRef="#ctx0" brushRef="#br0" timeOffset="15784.389">10015 1783 728 0 0,'0'0'2263'0'0,"0"0"-1018"0"0,0 0-304 0 0,0 0 151 0 0,0 0 243 0 0,0 0 183 0 0,0 0 14 0 0,0 0-117 0 0,0 0-205 0 0,0 0-206 0 0,0 0-140 0 0,0 0-65 0 0,-6-13-41 0 0,-17-40 8 0 0,22 50-577 0 0,0 1-1 0 0,-1-1 1 0 0,1 0-1 0 0,-1 0 1 0 0,0 1-1 0 0,0-1 1 0 0,0 1-1 0 0,0 0 1 0 0,0-1-1 0 0,0 1 1 0 0,-1 0-1 0 0,1 0 1 0 0,-1 1-1 0 0,1-1 1 0 0,-1 0-1 0 0,0 1 1 0 0,0 0-1 0 0,0-1 1 0 0,0 1-1 0 0,0 0 1 0 0,0 1-1 0 0,0-1 1 0 0,0 0-1 0 0,-3 1-188 0 0,-7-2 159 0 0,0 1 1 0 0,0 1-1 0 0,0 0 0 0 0,0 1 1 0 0,-1 0-1 0 0,1 1 0 0 0,1 0 1 0 0,-1 1-1 0 0,0 0 0 0 0,1 2 1 0 0,-1-1-1 0 0,1 1 0 0 0,0 1 1 0 0,1 0-1 0 0,-1 1 0 0 0,1 0 1 0 0,1 1-1 0 0,-1 0 0 0 0,-2 4-159 0 0,10-11 22 0 0,1 1-1 0 0,0 0 1 0 0,0-1-1 0 0,0 1 1 0 0,0 0-1 0 0,0 1 1 0 0,0-1-1 0 0,1 0 1 0 0,-1 0-1 0 0,1 1 1 0 0,-1-1-1 0 0,1 1 1 0 0,0-1-1 0 0,0 1 1 0 0,0-1-1 0 0,1 1 1 0 0,-1 0-1 0 0,0 0 1 0 0,1-1-1 0 0,0 1 1 0 0,0 0-1 0 0,0 0 1 0 0,0-1-1 0 0,0 1 1 0 0,0 0-1 0 0,1 0 1 0 0,-1 0-1 0 0,1-1 1 0 0,0 1 0 0 0,0 0-1 0 0,0-1 1 0 0,0 1-1 0 0,0-1 1 0 0,0 1-1 0 0,1-1 1 0 0,0 0-1 0 0,-1 0 1 0 0,2 2-22 0 0,81 74 475 0 0,-80-75-454 0 0,34 25 130 0 0,-28-22-119 0 0,1 0-1 0 0,-1 0 1 0 0,0 1 0 0 0,0 0 0 0 0,-1 1-1 0 0,0 0 1 0 0,0 0 0 0 0,-1 1 0 0 0,0 0-1 0 0,0 1 1 0 0,-1 0 0 0 0,-1 0 0 0 0,1 0-1 0 0,-2 1 1 0 0,1 0 0 0 0,-2 0-1 0 0,1 1 1 0 0,-2-1 0 0 0,1 1 0 0 0,-2 0-1 0 0,2 6-31 0 0,-5-13 33 0 0,1 0 0 0 0,-1 0-1 0 0,1 0 1 0 0,-2-1-1 0 0,1 1 1 0 0,0 0-1 0 0,-1 0 1 0 0,0-1-1 0 0,0 1 1 0 0,0-1-1 0 0,-1 0 1 0 0,1 1-1 0 0,-1-1 1 0 0,0 0 0 0 0,0-1-1 0 0,-1 1 1 0 0,1-1-1 0 0,-1 1 1 0 0,0-1-1 0 0,-4 3-32 0 0,-1 0 8 0 0,-2-1 0 0 0,1 0 0 0 0,0-1 0 0 0,-1 1 0 0 0,0-2 0 0 0,0 0 0 0 0,0 0 0 0 0,0-1-1 0 0,0-1 1 0 0,-1 1 0 0 0,1-2 0 0 0,-1 0 0 0 0,1 0 0 0 0,0-1 0 0 0,-5-1-8 0 0,11 2-42 0 0,1-1 0 0 0,-1 0 1 0 0,1 0-1 0 0,-1 0 0 0 0,1 0 0 0 0,0-1 1 0 0,-1 1-1 0 0,1-1 0 0 0,0 0 0 0 0,0-1 1 0 0,0 1-1 0 0,1-1 0 0 0,-1 1 0 0 0,1-1 1 0 0,-1 0-1 0 0,1 0 0 0 0,0-1 0 0 0,0 1 0 0 0,0-1 1 0 0,1 1-1 0 0,-1-1 0 0 0,1 0 0 0 0,0 0 1 0 0,0 0-1 0 0,0-1 0 0 0,0 1 0 0 0,1 0 1 0 0,0 0-1 0 0,0-1 0 0 0,0 1 0 0 0,0-1 1 0 0,1-4 41 0 0,19-54-8713 0 0,-14 55-3047 0 0</inkml:trace>
  <inkml:trace contextRef="#ctx0" brushRef="#br0" timeOffset="16726.275">10147 1661 0 0 0,'0'0'919'0'0,"0"0"365"0"0,0 0 212 0 0,0 0 258 0 0,0 0 225 0 0,0 0 116 0 0,0 0-180 0 0,0 0-262 0 0,0 0-321 0 0,0 0-232 0 0,0 0-102 0 0,0 0-85 0 0,0 0-76 0 0,-3-1-63 0 0,-3-6 2389 0 0,33 7 1104 0 0,-10 1-4864 0 0,157-1 1626 0 0,-173 1-1015 0 0,0 0-1 0 0,-1-1 0 0 0,1 1 1 0 0,-1 0-1 0 0,1 0 1 0 0,-1 0-1 0 0,1 0 1 0 0,-1 0-1 0 0,1 0 1 0 0,-1 0-1 0 0,0 0 1 0 0,0 0-1 0 0,0 0 1 0 0,1 0-1 0 0,-1 0 0 0 0,0 0 1 0 0,0 0-1 0 0,0 0 1 0 0,0 0-1 0 0,-1 0 1 0 0,1 0-1 0 0,0 0 1 0 0,0-1-1 0 0,-1 1 1 0 0,1 0-1 0 0,0 0 1 0 0,-1 0-1 0 0,1 0 0 0 0,-1 0 1 0 0,1 0-1 0 0,-1 0 1 0 0,1-1-1 0 0,-1 1 1 0 0,0 0-1 0 0,1 0 1 0 0,-1-1-1 0 0,0 1 1 0 0,0 0-1 0 0,0-1 1 0 0,1 1-1 0 0,-1-1 1 0 0,-1 1-14 0 0,-88 105 402 0 0,41-39-24 0 0,49-66-368 0 0,-1-1 0 0 0,1 1 0 0 0,-1 0 0 0 0,1 0-1 0 0,0 0 1 0 0,-1 0 0 0 0,1 0 0 0 0,0-1 0 0 0,-1 1 0 0 0,1 0 0 0 0,0 0 0 0 0,0 0 0 0 0,0 0 0 0 0,0 0 0 0 0,0 0 0 0 0,0 0 0 0 0,0 0 0 0 0,0 0 0 0 0,0 0 0 0 0,1 0 0 0 0,-1-1 0 0 0,0 1 0 0 0,1 0 0 0 0,-1 0 0 0 0,0 0 0 0 0,1 0-1 0 0,-1 0 1 0 0,1-1 0 0 0,-1 1 0 0 0,1 0 0 0 0,0-1 0 0 0,-1 1 0 0 0,1 0 0 0 0,0-1 0 0 0,-1 1 0 0 0,1 0 0 0 0,0-1 0 0 0,0 1 0 0 0,0-1 0 0 0,-1 0 0 0 0,1 1 0 0 0,0-1 0 0 0,0 0 0 0 0,0 1 0 0 0,0-1 0 0 0,0 0 0 0 0,0 0 0 0 0,0 0-1 0 0,0 0-9 0 0,54 3 492 0 0,-44-3-439 0 0,138-15 582 0 0,-147 15-982 0 0,13 0-360 0 0,-5 0-7977 0 0,-8 0-4004 0 0</inkml:trace>
  <inkml:trace contextRef="#ctx0" brushRef="#br0" timeOffset="22840.345">9665 1 0 0 0,'0'0'437'0'0,"0"0"393"0"0,0 0 67 0 0,0 0 97 0 0,0 0 165 0 0,0 0 141 0 0,0 0-2 0 0,0 0-161 0 0,0 0-200 0 0,0 0-131 0 0,0 0-28 0 0,4 7 5742 0 0,-3-3-6172 0 0,-6 103 4209 0 0,-15-15-3490 0 0,-30 191 8 0 0,35-173-699 0 0,-3 4-11 0 0,10-3-39 0 0,-8-22 374 0 0,-1 9-317 0 0,17-97-385 0 0,0-1 9 0 0,0 0 8 0 0,0 0 2 0 0,-1 1-349 0 0,-5 2 720 0 0,4-8-9414 0 0,2-1-2690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8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11578 0 0,'0'0'2221'0'0,"0"0"-443"0"0,0 0-145 0 0,0 0-7 0 0,0 0-138 0 0,0 0-258 0 0,0 0-250 0 0,0 0-172 0 0,0 0-62 0 0,0 0-39 0 0,0 0-61 0 0,0 0-73 0 0,0 0-80 0 0,16 0-34 0 0,111-8 902 0 0,24-17-144 0 0,-97 14-1187 0 0,-50 8 111 0 0,-3 3-5248 0 0,-1 0-5503 0 0,0 0-1132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9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11474 0 0,'0'0'2213'0'0,"0"0"-609"0"0,0 0-330 0 0,0 0-59 0 0,0 0-95 0 0,0 0-177 0 0,0 0-170 0 0,0 0-48 0 0,0 0 9 0 0,0 0 68 0 0,0 0 26 0 0,0 0-82 0 0,0 0-76 0 0,14 3-66 0 0,111 13 1216 0 0,28-46-779 0 0,-137 27-1479 0 0,28-8 689 0 0,-21 0-7528 0 0,-21 11-4819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6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104 200 13123 0 0,'0'0'1460'0'0,"0"0"-314"0"0,0 0-97 0 0,0 0 98 0 0,0 0 80 0 0,0 0-80 0 0,0 0-265 0 0,0 0-304 0 0,0 0-194 0 0,0 0-108 0 0,0 0 22 0 0,0 0 87 0 0,0 0 98 0 0,-1 11 49 0 0,-14 88 646 0 0,4 173 790 0 0,8-132-1985 0 0,29-188-5578 0 0,-26 48 5533 0 0,13-24-2803 0 0,-6 8-4131 0 0,-3 5-4028 0 0</inkml:trace>
  <inkml:trace contextRef="#ctx0" brushRef="#br0" timeOffset="323.048">93 119 8714 0 0,'0'0'2464'0'0,"0"0"-563"0"0,0 0-210 0 0,0 0-1 0 0,0 0-39 0 0,0 0-119 0 0,0 0-300 0 0,0 0-318 0 0,0 0-206 0 0,0 0-115 0 0,0 0-33 0 0,0 0-11 0 0,0 0 1 0 0,4-1-2 0 0,134-43 1750 0 0,137-14-1559 0 0,-121 43-1194 0 0,-167 38-2097 0 0,-29 3-1662 0 0,25-17-522 0 0,2-1-6016 0 0</inkml:trace>
  <inkml:trace contextRef="#ctx0" brushRef="#br0" timeOffset="694.172">65 354 1656 0 0,'0'0'963'0'0,"0"0"31"0"0,0 0 246 0 0,0 0 234 0 0,0 0 35 0 0,0 0-156 0 0,0 0-257 0 0,0 0-260 0 0,0 0-198 0 0,0 0-132 0 0,0 0-78 0 0,0 0 35 0 0,0 0 57 0 0,-10 4 58 0 0,-33 11 45 0 0,32-12-21 0 0,11-3-23 0 0,0 0-17 0 0,0 0-34 0 0,16 15 5270 0 0,72-6-1984 0 0,-62-11-3302 0 0,120-25 809 0 0,-91 11-1209 0 0,-25 5-270 0 0,-30 10-64 0 0,0 1-117 0 0,0 0-182 0 0,0 0-317 0 0,0 0-478 0 0,0 0-1106 0 0,0 1-3609 0 0,0 2-6066 0 0</inkml:trace>
  <inkml:trace contextRef="#ctx0" brushRef="#br0" timeOffset="1214.487">625 586 11314 0 0,'0'0'2061'0'0,"0"0"-583"0"0,0 0-205 0 0,0 0 81 0 0,0 0-21 0 0,0 0-184 0 0,0 0-324 0 0,0 0-291 0 0,0 0-66 0 0,0 0 44 0 0,0 0 79 0 0,0 0 22 0 0,0 0-82 0 0,1 10-68 0 0,-2 76 960 0 0,-112 120-125 0 0,103-122-984 0 0,12-83-270 0 0,0 1-1 0 0,-1-1 1 0 0,1 1 0 0 0,1-1-1 0 0,-1 1 1 0 0,0-1 0 0 0,0 0-1 0 0,0 0 1 0 0,1 0 0 0 0,-1 0-1 0 0,0-1 1 0 0,1 1 0 0 0,-1-1-1 0 0,1 1 1 0 0,-1-1 0 0 0,1 0-1 0 0,-1 0 1 0 0,1 0 0 0 0,-1 0-1 0 0,2-1-43 0 0,64-2 465 0 0,-68 3-457 0 0,1-9-2160 0 0,0 2-1130 0 0,-1 1-4585 0 0,0 2-3695 0 0</inkml:trace>
  <inkml:trace contextRef="#ctx0" brushRef="#br0" timeOffset="1471.036">343 803 8994 0 0,'0'0'4215'0'0,"0"0"-1895"0"0,0 0-836 0 0,0 0-65 0 0,0 0-28 0 0,0 0-115 0 0,0 0-172 0 0,0 0-247 0 0,0 0-171 0 0,0 0-119 0 0,0 0-117 0 0,0 0-114 0 0,33-3-111 0 0,100-12-101 0 0,-33 7 371 0 0,-74 8-3682 0 0,1 1-5043 0 0,-20-1-3791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4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17404 0 0,'0'0'1720'0'0,"0"0"-712"0"0,0 0-208 0 0,0 0-167 0 0,0 0-161 0 0,0 0-184 0 0,0 0-264 0 0,0 0-192 0 0,0 0-88 0 0,0 0-144 0 0,0 0-161 0 0,0 0-407 0 0,0 0-1408 0 0,0 0-9995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6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2016 0 0,'0'0'3693'0'0,"0"0"-1191"0"0,0 0-281 0 0,0 0-104 0 0,0 0-227 0 0,0 0-330 0 0,0 0-321 0 0,0 0-294 0 0,0 0-180 0 0,0 0-62 0 0,0 0-11 0 0,0 0 11 0 0,0 0 13 0 0,2 11 3849 0 0,230-11-938 0 0,-143-14-3464 0 0,-60 4-1631 0 0,-23 9-3058 0 0,0 0-4262 0 0,-6 1-2994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7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12235 0 0,'0'0'2424'0'0,"0"0"-649"0"0,0 0-327 0 0,0 0-101 0 0,0 0-121 0 0,0 0-130 0 0,0 0-124 0 0,0 0-102 0 0,0 0-62 0 0,0 0-17 0 0,0 0-100 0 0,0 0-103 0 0,0 0-65 0 0,17 3-90 0 0,129 5 854 0 0,-35-33-679 0 0,-104 23-1322 0 0,26-11 1787 0 0,-25 5-4096 0 0,-6-3-4432 0 0,-2 8-5019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17 5801 0 0,'0'0'2362'0'0,"0"0"-315"0"0,0 0-196 0 0,0 0-48 0 0,0 0-145 0 0,0 0-228 0 0,0 0-222 0 0,0 0-204 0 0,0 0-146 0 0,0 0-104 0 0,0 0-111 0 0,0 0-108 0 0,0 0-94 0 0,-32 10-30 0 0,-99 35-36 0 0,128-45-352 0 0,0 1-1 0 0,0-1 1 0 0,1 1 0 0 0,-1 0-1 0 0,0-1 1 0 0,1 1 0 0 0,-1 1-1 0 0,1-1 1 0 0,-1 0 0 0 0,1 1-1 0 0,-1-1 1 0 0,1 1 0 0 0,0 0-1 0 0,0 0 1 0 0,0 0 0 0 0,0 0-1 0 0,0 0 1 0 0,0 0 0 0 0,0 0-1 0 0,1 1 1 0 0,-1-1 0 0 0,1 1-1 0 0,0-1 1 0 0,-1 3-23 0 0,-1 4 100 0 0,-5 7 29 0 0,2 1 0 0 0,0-1 0 0 0,2 1 0 0 0,-1 0 0 0 0,2 1 0 0 0,0-1 0 0 0,1 0-1 0 0,1 1 1 0 0,1 10-129 0 0,-1-18 71 0 0,1 1-1 0 0,0 0 0 0 0,1 0 0 0 0,0-1 0 0 0,1 1 1 0 0,0 0-1 0 0,0-1 0 0 0,1 0 0 0 0,1 1 0 0 0,0-1 1 0 0,0 0-1 0 0,1-1 0 0 0,0 1 0 0 0,1-1 1 0 0,-1 0-1 0 0,2 0 0 0 0,0-1 0 0 0,0 0 0 0 0,0 0 1 0 0,3 1-71 0 0,2-1 120 0 0,-1-1 1 0 0,1-1 0 0 0,1 0-1 0 0,-1-1 1 0 0,1 0 0 0 0,0 0-1 0 0,0-2 1 0 0,0 0 0 0 0,1 0-1 0 0,-1-1 1 0 0,1-1 0 0 0,-1 0-1 0 0,1-1 1 0 0,0 0 0 0 0,-1-1-1 0 0,1-1 1 0 0,-1 0 0 0 0,0-1-1 0 0,1 0 1 0 0,-1-1 0 0 0,0-1-1 0 0,-1 0 1 0 0,1 0 0 0 0,-1-1-1 0 0,6-5-120 0 0,-2 0 88 0 0,-1 0-1 0 0,-1-1 0 0 0,0-1 1 0 0,0 0-1 0 0,-1-1 0 0 0,-1-1 1 0 0,0 0-1 0 0,-1 0 1 0 0,-1-1-1 0 0,0-1 0 0 0,5-13-87 0 0,-10 21 3 0 0,-1 0 1 0 0,-1-1-1 0 0,0 1 0 0 0,0 0 0 0 0,-1-1 0 0 0,0 1 0 0 0,0-1 0 0 0,-1 0 1 0 0,-1 0-1 0 0,0 0 0 0 0,0 1 0 0 0,-1-1 0 0 0,0 0 0 0 0,0 0 1 0 0,-1 1-1 0 0,-1-1 0 0 0,1 1 0 0 0,-2 0 0 0 0,1-1 0 0 0,-1 1 1 0 0,-1 1-1 0 0,1-1 0 0 0,-5-4-3 0 0,4 5-63 0 0,-1 0 0 0 0,0 0 1 0 0,0 1-1 0 0,0 0 0 0 0,-1 0 0 0 0,-1 1 1 0 0,1 0-1 0 0,-1 0 0 0 0,0 1 1 0 0,0 0-1 0 0,0 0 0 0 0,-1 0 0 0 0,0 2 1 0 0,0-1-1 0 0,0 1 0 0 0,0 0 0 0 0,0 1 1 0 0,-1 0-1 0 0,1 0 0 0 0,-1 1 1 0 0,1 0-1 0 0,-1 1 0 0 0,0 0 0 0 0,1 1 1 0 0,-1 0-1 0 0,1 0 0 0 0,-1 1 0 0 0,-8 2 63 0 0,-11 11-1085 0 0,2 0-1 0 0,0 2 0 0 0,0 0 1 0 0,2 2-1 0 0,0 1 0 0 0,1 1 0 0 0,2 1 1 0 0,0 2-1 0 0,0 0 1086 0 0,18-19-427 0 0,-42 45-3264 0 0,18-14-2409 0 0,14-16-2594 0 0</inkml:trace>
  <inkml:trace contextRef="#ctx0" brushRef="#br0" timeOffset="416.964">0 466 0 0 0,'0'0'2702'0'0,"0"0"1129"0"0,0 0 125 0 0,0 0-653 0 0,0 0-1010 0 0,0 0-841 0 0,0 0-368 0 0,0 0-126 0 0,0 0-95 0 0,0 0-66 0 0,0 0-42 0 0,0 0-53 0 0,0 0-46 0 0,12-18-71 0 0,55-79 393 0 0,-52 82-668 0 0,0 1 0 0 0,2 0 1 0 0,-1 1-1 0 0,2 1 1 0 0,0 1-1 0 0,0 0 0 0 0,1 1 1 0 0,0 1-1 0 0,0 1 0 0 0,1 1 1 0 0,18-4-311 0 0,43 3 89 0 0,-42 48-44 0 0,-29-25-23 0 0,2 2 19 0 0,-10-12-6 0 0,1-1 0 0 0,-1 1 0 0 0,1-1-1 0 0,0 0 1 0 0,1 0 0 0 0,-1 0 0 0 0,1 0 0 0 0,0-1-1 0 0,-1 1 1 0 0,1-1 0 0 0,1 0 0 0 0,-1 0-1 0 0,0 0 1 0 0,1-1 0 0 0,0 0 0 0 0,-1 0 0 0 0,1 0-1 0 0,0 0 1 0 0,0-1 0 0 0,0 0 0 0 0,0 0-1 0 0,0 0 1 0 0,2 0-35 0 0,13 0 315 0 0,-15 0-247 0 0,0-1-1 0 0,1 1 1 0 0,-1-1-1 0 0,0 0 1 0 0,0 0-1 0 0,1-1 1 0 0,-1 1-1 0 0,0-1 1 0 0,0 0-1 0 0,1-1 1 0 0,-1 1-1 0 0,0-1 1 0 0,0 0 0 0 0,4-3-68 0 0,12-1-6656 0 0,-12 5-3767 0 0,-6 1-2469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4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89 203 18084 0 0,'0'0'1667'0'0,"0"0"-820"0"0,0 0-275 0 0,0 0 187 0 0,0 0 200 0 0,0 0 49 0 0,0 0-149 0 0,0 0-231 0 0,0 0-180 0 0,0 0-112 0 0,0 0-117 0 0,0 0-79 0 0,0 0-56 0 0,-11 29-56 0 0,-37 89-18 0 0,21-29-947 0 0,25-82 27 0 0,2-3-4894 0 0,0-4-4863 0 0</inkml:trace>
  <inkml:trace contextRef="#ctx0" brushRef="#br0" timeOffset="662.503">244 413 11290 0 0,'0'0'1739'0'0,"0"0"-404"0"0,0 0 66 0 0,0 0 196 0 0,0 0 5 0 0,0 0-198 0 0,0 0-359 0 0,0 0-325 0 0,0 0-199 0 0,0 0-93 0 0,0 0-25 0 0,0 0-15 0 0,0 0-50 0 0,16-19-32 0 0,49-59-43 0 0,36-82 674 0 0,-88 142-955 0 0,-13 17-40 0 0,0 1 1 0 0,0 0-58 0 0,0 0-54 0 0,0 0-42 0 0,0 23-210 0 0,1-14 425 0 0,0 0 0 0 0,0 0 0 0 0,0 0-1 0 0,1-1 1 0 0,1 1 0 0 0,0 0 0 0 0,0-1 0 0 0,0 1 0 0 0,1-1 0 0 0,0 0 0 0 0,1-1-1 0 0,0 1 1 0 0,0-1 0 0 0,0 1 0 0 0,1-2 0 0 0,0 1 0 0 0,1-1 0 0 0,0 0 0 0 0,0 0-1 0 0,0 0 1 0 0,3 1-4 0 0,-2-3 148 0 0,1 0 0 0 0,-1 0 0 0 0,1-1 0 0 0,0 0 0 0 0,0-1 0 0 0,0 0 0 0 0,0 0 0 0 0,1-1-1 0 0,-1 0 1 0 0,0-1 0 0 0,1 0 0 0 0,-1 0 0 0 0,0-1 0 0 0,1 0 0 0 0,-1 0 0 0 0,0-1 0 0 0,0-1 0 0 0,0 0-1 0 0,0 0 1 0 0,-1 0 0 0 0,4-3-148 0 0,-5 2 119 0 0,0 0 0 0 0,-1-1 0 0 0,0 0 0 0 0,0 0 0 0 0,0 0-1 0 0,0-1 1 0 0,-1 0 0 0 0,0 0 0 0 0,0 0 0 0 0,0-1 0 0 0,-1 0 0 0 0,0 0 0 0 0,-1 0-1 0 0,1 0 1 0 0,-1 0 0 0 0,-1-1 0 0 0,1 1 0 0 0,-1-1 0 0 0,-1 0 0 0 0,1 0-1 0 0,-1 0 1 0 0,-1 0 0 0 0,1-4-119 0 0,16-154-1161 0 0,-19 162-908 0 0,-1 4-6575 0 0,1 0-3854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41 453 0 0 0,'0'0'499'0'0,"0"0"688"0"0,0 0 342 0 0,0 0 182 0 0,0 0 110 0 0,0 0-17 0 0,0 0-73 0 0,-3 6-138 0 0,-9 18-176 0 0,9-18-150 0 0,3-6-153 0 0,0 0-118 0 0,0 0-85 0 0,0 0-58 0 0,0 0-51 0 0,0 0-21 0 0,0 0-23 0 0,0 0-26 0 0,0 0 11 0 0,0 0-20 0 0,0 0-71 0 0,-17-40 1674 0 0,15 26-2205 0 0,0-1 0 0 0,1 1 0 0 0,0-1 0 0 0,2 1 0 0 0,-1 0 0 0 0,2-1 1 0 0,0 1-1 0 0,1 0 0 0 0,0 0 0 0 0,1 0 0 0 0,0 0 0 0 0,1 0 1 0 0,7-11-122 0 0,0 4 33 0 0,1 0 1 0 0,1 1-1 0 0,0 0 1 0 0,2 1 0 0 0,0 1-1 0 0,1 1 1 0 0,1 0 0 0 0,0 1-1 0 0,18-11-33 0 0,-30 23 0 0 0,1-1 1 0 0,0 1-1 0 0,0 1 0 0 0,0-1 0 0 0,0 1 1 0 0,0 0-1 0 0,1 1 0 0 0,0 0 0 0 0,-1 0 0 0 0,1 1 1 0 0,0-1-1 0 0,0 2 0 0 0,3-1 0 0 0,3 38-44 0 0,-12 157 155 0 0,-2-32-101 0 0,0-161-11 0 0,0-1-20 0 0,0-1 22 0 0,0-1 8 0 0,24-48 209 0 0,2 16-204 0 0,0 0 0 0 0,2 2 0 0 0,1 0 0 0 0,17-11-14 0 0,-17 16-12 0 0,-12 10 9 0 0,0 0 0 0 0,1 1 0 0 0,1 1 0 0 0,1 1 0 0 0,0 0 0 0 0,1 1 0 0 0,0 2 0 0 0,0 0 0 0 0,20-6 3 0 0,-39 17-1 0 0,0-1-1 0 0,0 1 1 0 0,0 0 0 0 0,0 0 0 0 0,0 0 0 0 0,0 0-1 0 0,0 1 1 0 0,0-1 0 0 0,0 1 0 0 0,0-1-1 0 0,0 1 1 0 0,0-1 0 0 0,0 1 0 0 0,0 0-1 0 0,0 0 1 0 0,-1 0 0 0 0,1 0 0 0 0,0 0-1 0 0,-1 1 1 0 0,1-1 0 0 0,-1 0 0 0 0,1 1-1 0 0,-1-1 1 0 0,1 1 0 0 0,-1-1 0 0 0,0 1-1 0 0,0 0 1 0 0,0 0 0 0 0,0-1 0 0 0,0 1-1 0 0,0 0 1 0 0,-1 0 0 0 0,1 0 0 0 0,-1 0-1 0 0,1 0 1 0 0,-1 0 0 0 0,0 0 0 0 0,1 0-1 0 0,-1 0 1 0 0,0 0 0 0 0,0 0 0 0 0,-1 0-1 0 0,1 0 1 0 0,0 0 0 0 0,-1 0 0 0 0,1 0-1 0 0,-1 0 1 0 0,0 0 0 0 0,1 0 0 0 0,-1 0-1 0 0,-1 1 2 0 0,2 15 17 0 0,-32 152 87 0 0,10-83-93 0 0,11-3-108 0 0,11-83 23 0 0,0-1-54 0 0,0 0-36 0 0,0 0-74 0 0,0 0-93 0 0,31-23-3825 0 0,-7 3-2969 0 0,-23 19 6181 0 0,8-7-10540 0 0</inkml:trace>
  <inkml:trace contextRef="#ctx0" brushRef="#br0" timeOffset="664.498">1393 110 12395 0 0,'0'0'2016'0'0,"0"0"-452"0"0,0 0-111 0 0,0 0 30 0 0,0 0-130 0 0,0 0-203 0 0,0 0-310 0 0,0 0-192 0 0,0 0-77 0 0,0 0-99 0 0,0 0-81 0 0,0 0-74 0 0,0 0-55 0 0,-10 0-49 0 0,-73 8 372 0 0,68-4-538 0 0,0 2 0 0 0,1 0 0 0 0,0 0 0 0 0,0 2 0 0 0,1-1 0 0 0,0 2 0 0 0,0 0 0 0 0,1 0 0 0 0,0 1-1 0 0,0 1 1 0 0,1 0 0 0 0,1 0 0 0 0,0 1 0 0 0,0 1 0 0 0,1-1 0 0 0,1 2 0 0 0,0-1 0 0 0,1 1 0 0 0,1 0-1 0 0,0 1 1 0 0,0-1 0 0 0,2 1 0 0 0,0 0 0 0 0,-2 13-47 0 0,6-23 3 0 0,-1-3 1 0 0,0 0-1 0 0,0-1 1 0 0,1 1-1 0 0,-1 0 1 0 0,1 0-1 0 0,-1 0 0 0 0,1 0 1 0 0,0 0-1 0 0,0 0 1 0 0,0 0-1 0 0,0 0 1 0 0,0 0-1 0 0,0 0 1 0 0,1 0-1 0 0,-1 0 1 0 0,1 0-1 0 0,-1 0 1 0 0,1-1-1 0 0,0 1 1 0 0,-1 0-1 0 0,1 0 1 0 0,0 0-1 0 0,0-1 0 0 0,0 1 1 0 0,1-1-1 0 0,-1 1 1 0 0,0-1-1 0 0,1 1 1 0 0,-1-1-1 0 0,0 0 1 0 0,1 1-1 0 0,0-1 1 0 0,-1 0-1 0 0,1 0 1 0 0,0 0-1 0 0,-1 0 1 0 0,1-1-1 0 0,0 1 0 0 0,0 0 1 0 0,0-1-1 0 0,0 1 1 0 0,0-1-1 0 0,0 0 1 0 0,0 1-1 0 0,0-1 1 0 0,0 0-4 0 0,8 0 94 0 0,-1 0 1 0 0,1 0-1 0 0,-1-1 1 0 0,0 0-1 0 0,1-1 1 0 0,-1 0-1 0 0,0-1 1 0 0,0 1-1 0 0,0-2 1 0 0,-1 1-1 0 0,1-1 1 0 0,-1-1-1 0 0,0 1 1 0 0,2-3-95 0 0,147-139 868 0 0,-137 122-814 0 0,1 2-1 0 0,1 0 0 0 0,1 1 1 0 0,1 1-1 0 0,0 1 0 0 0,2 1 0 0 0,11-5-53 0 0,-34 24 0 0 0,-1-1 1 0 0,0 1-1 0 0,0 0 0 0 0,1 1 0 0 0,-1-1 0 0 0,0 0 0 0 0,0 0 0 0 0,0 1 0 0 0,0 0 0 0 0,0-1 0 0 0,0 1 0 0 0,-1 0 0 0 0,1 0 1 0 0,-1 0-1 0 0,1 0 0 0 0,-1 0 0 0 0,1 0 0 0 0,-1 0 0 0 0,0 0 0 0 0,0 1 0 0 0,0-1 0 0 0,-1 0 0 0 0,1 1 0 0 0,0-1 1 0 0,-1 1-1 0 0,0-1 0 0 0,1 1 0 0 0,-1-1 0 0 0,0 1 0 0 0,0-1 0 0 0,0 1 0 0 0,-1-1 0 0 0,1 1 0 0 0,-1-1 0 0 0,0 2 1 0 0,3 9 7 0 0,14 119 1 0 0,-5 1-1 0 0,-7 0 1 0 0,-5 13-9 0 0,1-128 4 0 0,-1-1 0 0 0,-1 1 0 0 0,0 0 0 0 0,-2-1 0 0 0,0 1 1 0 0,-1-1-1 0 0,0 0 0 0 0,-1-1 0 0 0,-1 1 0 0 0,-1-1 0 0 0,0 0 0 0 0,-2-1 1 0 0,1 0-1 0 0,-2-1 0 0 0,0 0 0 0 0,0 0 0 0 0,-1-1 0 0 0,-12 9-4 0 0,3-5 9 0 0,15-11-6 0 0,0-1 0 0 0,-1 1 0 0 0,1-1 1 0 0,-1 0-1 0 0,0 0 0 0 0,-1-1 0 0 0,1 0 1 0 0,-1-1-1 0 0,0 1 0 0 0,0-1 0 0 0,0-1 1 0 0,0 1-1 0 0,0-2 0 0 0,0 1 0 0 0,-1-1 1 0 0,1 0-1 0 0,-1-1 0 0 0,0 1-3 0 0,5-3-1 0 0,1 0 1 0 0,0-1-1 0 0,0 1 0 0 0,1 0 1 0 0,-1-1-1 0 0,0 1 0 0 0,1-1 0 0 0,0 0 1 0 0,-1 0-1 0 0,1 0 0 0 0,0 0 1 0 0,1 0-1 0 0,-1-1 0 0 0,0 1 1 0 0,1 0-1 0 0,0-1 0 0 0,0 1 0 0 0,0-1 1 0 0,0 0-1 0 0,0 1 0 0 0,1-1 1 0 0,0 0-1 0 0,0 1 0 0 0,0-1 1 0 0,0-2 0 0 0,0 4-2 0 0,-1-17-2 0 0,1 0-1 0 0,0 0 0 0 0,2 0 1 0 0,0 0-1 0 0,1 1 1 0 0,1-1-1 0 0,0 1 0 0 0,2-1 1 0 0,0 2-1 0 0,1-1 0 0 0,1 1 1 0 0,0 0-1 0 0,2 0 0 0 0,7-10 5 0 0,8-9-55 0 0,2 1-1 0 0,1 2 1 0 0,1 0-1 0 0,2 2 1 0 0,30-23 55 0 0,-43 38-625 0 0,15-13-433 0 0,-21 22-3487 0 0,-1 1-3897 0 0,-5 5-3751 0 0</inkml:trace>
  <inkml:trace contextRef="#ctx0" brushRef="#br0" timeOffset="1323.668">2122 99 10274 0 0,'0'0'2538'0'0,"0"0"-588"0"0,0 0-224 0 0,0 0-97 0 0,0 0-156 0 0,0 0-180 0 0,0 0-270 0 0,0 0-155 0 0,0 0-136 0 0,0 0-142 0 0,0 0-90 0 0,0 0-57 0 0,0 0-41 0 0,-1-9-19 0 0,-2-28-11 0 0,2 34-334 0 0,0 1 0 0 0,1 0-1 0 0,-1 0 1 0 0,0 0 0 0 0,-1 0 0 0 0,1 0-1 0 0,0 0 1 0 0,0 1 0 0 0,-1-1 0 0 0,1 0-1 0 0,-1 1 1 0 0,0-1 0 0 0,1 1 0 0 0,-1-1-1 0 0,0 1 1 0 0,0 0 0 0 0,0 0 0 0 0,0 0-1 0 0,0 0 1 0 0,0 0 0 0 0,0 0 0 0 0,0 1-1 0 0,-1-1 1 0 0,1 0 0 0 0,0 1 0 0 0,0 0-1 0 0,0 0 1 0 0,-1-1 0 0 0,1 2 0 0 0,0-1-1 0 0,0 0 1 0 0,-1 0 0 0 0,1 1 0 0 0,0-1-1 0 0,0 1 1 0 0,0-1 0 0 0,-1 1 0 0 0,1 0-1 0 0,0 0 1 0 0,0 0 0 0 0,0 0 0 0 0,0 0-1 0 0,0 1-37 0 0,0-1-6 0 0,-3 0 9 0 0,-1 1-1 0 0,1 0 1 0 0,-1 1-1 0 0,1-1 1 0 0,0 1-1 0 0,0 0 1 0 0,0 1 0 0 0,0-1-1 0 0,1 1 1 0 0,-1-1-1 0 0,1 2 1 0 0,0-1-1 0 0,0 0 1 0 0,0 1 0 0 0,1-1-1 0 0,0 1 1 0 0,-2 3-3 0 0,4-6 2 0 0,1 0 1 0 0,-1 1-1 0 0,0-1 1 0 0,1 0-1 0 0,0 1 1 0 0,-1-1 0 0 0,1 1-1 0 0,0-1 1 0 0,0 0-1 0 0,0 1 1 0 0,1-1-1 0 0,-1 1 1 0 0,0-1-1 0 0,1 0 1 0 0,0 1 0 0 0,0-1-1 0 0,-1 0 1 0 0,1 0-1 0 0,0 0 1 0 0,1 1-1 0 0,-1-1 1 0 0,0 0-1 0 0,1 0 1 0 0,-1-1 0 0 0,1 1-1 0 0,-1 0 1 0 0,1 0-1 0 0,0-1 1 0 0,0 1-1 0 0,0-1 1 0 0,0 0 0 0 0,0 1-1 0 0,0-1 1 0 0,0 0-1 0 0,0 0 1 0 0,1 0-1 0 0,1 0-2 0 0,149 65 480 0 0,-150-65-467 0 0,0 1-1 0 0,0 0 0 0 0,0 0 0 0 0,0 1 1 0 0,0-1-1 0 0,-1 1 0 0 0,1-1 0 0 0,-1 1 0 0 0,0 0 1 0 0,0 0-1 0 0,0 0 0 0 0,0 0 0 0 0,0 0 1 0 0,0 0-1 0 0,-1 0 0 0 0,0 1 0 0 0,0-1 0 0 0,0 1 1 0 0,0-1-1 0 0,0 1 0 0 0,-1-1 0 0 0,1 1 1 0 0,-1-1-1 0 0,0 1-12 0 0,0 18 134 0 0,1-16-114 0 0,0 0-1 0 0,-1 0 1 0 0,0 0 0 0 0,0-1-1 0 0,-1 1 1 0 0,1 0 0 0 0,-1 0 0 0 0,-1 0-1 0 0,1 0 1 0 0,-1-1 0 0 0,0 1-1 0 0,0-1 1 0 0,-1 1 0 0 0,1-1 0 0 0,-1 0-1 0 0,-1 1-19 0 0,-1 1 29 0 0,-1 1-1 0 0,0-1 1 0 0,-1 0-1 0 0,1-1 1 0 0,-1 0-1 0 0,-1 0 1 0 0,1 0-1 0 0,-1-1 1 0 0,0 0-1 0 0,0-1 1 0 0,-1 0-1 0 0,1 0 1 0 0,-5 1-29 0 0,-64 10 99 0 0,63-15-115 0 0,10 1-4 0 0,0-1 1 0 0,0 1-1 0 0,0-1 0 0 0,0 0 0 0 0,0 0 1 0 0,-1-1-1 0 0,1 1 0 0 0,0-1 0 0 0,0 0 1 0 0,0 0-1 0 0,0 0 0 0 0,0 0 0 0 0,0-1 0 0 0,1 0 1 0 0,-1 0-1 0 0,0 0 0 0 0,1 0 0 0 0,-1 0 1 0 0,1-1-1 0 0,-1 0 20 0 0,4-19-2782 0 0,9 11-4481 0 0,-3 7-4643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10 446 10322 0 0,'0'0'1669'0'0,"0"0"-200"0"0,0 0 4 0 0,0 0 72 0 0,0 0-47 0 0,0 0-227 0 0,0 0-267 0 0,0 0-239 0 0,0 0-174 0 0,0 0-113 0 0,0 0-37 0 0,-2-12-61 0 0,-6-40-24 0 0,27 0 432 0 0,-12 42-621 0 0,10-17 153 0 0,3-7-60 0 0,2 1 1 0 0,1 1 0 0 0,1 1 0 0 0,1 1 0 0 0,2 1 0 0 0,7-4-261 0 0,-17 17 32 0 0,30-12-10 0 0,-47 28-60 0 0,4 11 52 0 0,19 268 417 0 0,-23-277-430 0 0,0 0-1 0 0,1 0 1 0 0,-1 0-1 0 0,1-1 1 0 0,-1 1 0 0 0,1 0-1 0 0,0 0 1 0 0,0-1 0 0 0,0 1-1 0 0,0-1 1 0 0,0 1-1 0 0,0-1 1 0 0,0 1 0 0 0,0-1-1 0 0,1 0 1 0 0,-1 1-1 0 0,1-1 1 0 0,-1 0 0 0 0,1 0-1 0 0,-1 0 1 0 0,1 0 0 0 0,-1 0-1 0 0,1-1 1 0 0,0 1-1 0 0,0 0 1 0 0,-1-1 0 0 0,1 1-1 0 0,0-1 1 0 0,0 0-1 0 0,0 1 1 0 0,0-1 0 0 0,-1 0-1 0 0,1 0 1 0 0,0 0 0 0 0,0-1-1 0 0,0 1 1 0 0,0 0-1 0 0,-1-1 1 0 0,1 1 0 0 0,0-1-1 0 0,0 1 1 0 0,-1-1-1 0 0,1 0 1 0 0,0 0 0 0 0,-1 0-1 0 0,1 0 1 0 0,-1 0 0 0 0,1 0-1 0 0,-1 0 1 0 0,1 0-1 0 0,-1-1 1 0 0,1 0-1 0 0,150-169 270 0 0,-97 103-205 0 0,22-31 104 0 0,-34 179-78 0 0,-34-67-79 0 0,0 1 0 0 0,-1-1 0 0 0,0 2 0 0 0,-1-1 0 0 0,-1 1 0 0 0,0 0 0 0 0,-1 0 0 0 0,-1 1 0 0 0,1 2-12 0 0,29 166-43 0 0,-15-170-2883 0 0,4-31-6624 0 0,-19 13 940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04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1069 9178 0 0,'0'0'3435'0'0,"0"0"-2034"0"0,0 0-853 0 0,0 0-9 0 0,0 0 273 0 0,0 0 204 0 0,0 0 7 0 0,0 0-115 0 0,0 0-169 0 0,0 0-128 0 0,0 0-71 0 0,8 11-45 0 0,25 36-42 0 0,-26 0 295 0 0,-9-41-655 0 0,-5 15 94 0 0,-2-1 0 0 0,0 0-1 0 0,-1 0 1 0 0,-1-1-1 0 0,-1 0 1 0 0,-1-1-1 0 0,-14 16-186 0 0,-29 32 138 0 0,-4-3 0 0 0,-1-2 0 0 0,-40 27-138 0 0,51-46-761 0 0,91-66-11960 0 0,-28 13 2008 0 0</inkml:trace>
  <inkml:trace contextRef="#ctx0" brushRef="#br0" timeOffset="1534.236">1020 652 6113 0 0,'0'0'1799'0'0,"0"0"-300"0"0,0 0-65 0 0,0 0 156 0 0,0 0 127 0 0,0 0-23 0 0,0 0-202 0 0,0 0-278 0 0,0 0-258 0 0,0 0-186 0 0,0 0-108 0 0,0 0-85 0 0,0 0-57 0 0,0 13 896 0 0,-23 319 1555 0 0,-15-81-2467 0 0,38-250-510 0 0,24-13 224 0 0,32-35-49 0 0,-3-2-1 0 0,-2-3 1 0 0,26-34-169 0 0,-15 9 43 0 0,-61 77-50 0 0,1 1 0 0 0,-1 0-1 0 0,1 0 1 0 0,-1 0 0 0 0,1 0 0 0 0,-1 0 0 0 0,1 0 0 0 0,-1 1 0 0 0,0-1 0 0 0,0 0 0 0 0,0 1 0 0 0,1-1 0 0 0,-2 1 0 0 0,1-1 0 0 0,0 1 0 0 0,0 0 0 0 0,0-1 0 0 0,-1 1 0 0 0,1 0 0 0 0,-1 0 0 0 0,1-1 0 0 0,-1 1 0 0 0,0 0 0 0 0,1 0 0 0 0,-1 0 0 0 0,0 1 7 0 0,0-3 0 0 0,8 32 37 0 0,2-1 0 0 0,2 0 0 0 0,1 0-1 0 0,1-2 1 0 0,1 1 0 0 0,2-2-37 0 0,-15-24 15 0 0,0 0 0 0 0,1 0 0 0 0,-1 0 0 0 0,1-1 0 0 0,0 1 0 0 0,0-1 0 0 0,0 0-1 0 0,0 0 1 0 0,1 0 0 0 0,-1 0 0 0 0,1-1 0 0 0,0 1 0 0 0,-1-1 0 0 0,1 0 0 0 0,0 0 0 0 0,0 0-1 0 0,1-1 1 0 0,-1 1 0 0 0,0-1 0 0 0,1 0 0 0 0,-1 0 0 0 0,0-1 0 0 0,1 1 0 0 0,-1-1 0 0 0,1 0-1 0 0,-1 0 1 0 0,1-1 0 0 0,-1 1 0 0 0,0-1 0 0 0,1 0 0 0 0,-1 0 0 0 0,0-1 0 0 0,1 1 0 0 0,-1-1-1 0 0,0 0 1 0 0,0 0-15 0 0,19-19 115 0 0,-2 0-1 0 0,0-2 0 0 0,-1 0 1 0 0,-2-2-1 0 0,0 0 0 0 0,-2-1 0 0 0,0 0 1 0 0,-2-1-1 0 0,-1-1 0 0 0,-2 0 1 0 0,1-4-115 0 0,-6 17 21 0 0,32-120 82 0 0,-48 145-6702 0 0,5-4 1752 0 0,1-1-6999 0 0</inkml:trace>
  <inkml:trace contextRef="#ctx0" brushRef="#br0" timeOffset="2967.007">2043 1 19220 0 0,'0'0'664'0'0,"0"0"-146"0"0,0 0 60 0 0,0 0 224 0 0,0 0 121 0 0,0 0 9 0 0,0 0-136 0 0,0 0-225 0 0,0 0-156 0 0,0 0-79 0 0,0 0-56 0 0,0 0-13 0 0,0 0 30 0 0,0 6 15 0 0,8 209 1163 0 0,-12-80-1192 0 0,-6-1 1 0 0,-18 79-284 0 0,-29 183 47 0 0,58-347-74 0 0,2-49 30 0 0,-1 0 0 0 0,1 0 0 0 0,-1 0 0 0 0,1-1 0 0 0,0 1 0 0 0,-1-1 0 0 0,1 1 0 0 0,-1-1 0 0 0,0 0 0 0 0,1 0 1 0 0,-1 0-1 0 0,0 0 0 0 0,1-1 0 0 0,-1 1 0 0 0,0-1 0 0 0,0 1 0 0 0,0-1 0 0 0,0 0 0 0 0,0 1 0 0 0,0-2-3 0 0,-1 2 0 0 0,239-242 48 0 0,-159 172-64 0 0,-80 70 15 0 0,-1 1 1 0 0,0-1-1 0 0,0 0 0 0 0,1 1 0 0 0,-1-1 0 0 0,0 1 0 0 0,1-1 0 0 0,-1 1 1 0 0,0 0-1 0 0,1-1 0 0 0,-1 1 0 0 0,1-1 0 0 0,-1 1 0 0 0,1 0 0 0 0,-1-1 1 0 0,1 1-1 0 0,-1 0 0 0 0,1 0 0 0 0,-1-1 0 0 0,1 1 0 0 0,-1 0 0 0 0,1 0 1 0 0,0 0-1 0 0,-1-1 0 0 0,1 1 0 0 0,-1 0 0 0 0,1 0 0 0 0,-1 0 1 0 0,1 0-1 0 0,0 0 0 0 0,-1 0 0 0 0,1 1 0 0 0,-1-1 0 0 0,1 0 0 0 0,0 0 1 0 0,-1 0-1 0 0,1 0 0 0 0,-1 1 0 0 0,1-1 0 0 0,-1 0 0 0 0,1 1 0 0 0,-1-1 1 0 0,1 0-1 0 0,-1 1 0 0 0,1-1 0 0 0,-1 0 0 0 0,0 1 0 0 0,1-1 0 0 0,-1 1 1 0 0,1-1-1 0 0,-1 1 0 0 0,0-1 0 0 0,0 1 0 0 0,1-1 1 0 0,0 36-39 0 0,-1-24 55 0 0,-8 66-1 0 0,6-65-11 0 0,0-1-1 0 0,0 0 1 0 0,1 1-1 0 0,1-1 0 0 0,0 1 1 0 0,1 0-1 0 0,0-1 0 0 0,1 1 1 0 0,0-1-1 0 0,1 2-3 0 0,18 52-24 0 0,-20-64 25 0 0,-1 0-1 0 0,1 1 1 0 0,0-1-1 0 0,-1 0 1 0 0,1 0-1 0 0,0 0 1 0 0,0 1-1 0 0,1-1 1 0 0,-1 0-1 0 0,0 0 1 0 0,1-1-1 0 0,-1 1 1 0 0,1 0-1 0 0,0 0 1 0 0,-1-1-1 0 0,1 1 1 0 0,0-1-1 0 0,0 1 1 0 0,0-1-1 0 0,0 0 1 0 0,0 0-1 0 0,1 0 1 0 0,-1 0-1 0 0,0 0 1 0 0,0-1-1 0 0,1 1 0 0 0,-1 0 1 0 0,0-1-1 0 0,1 0 1 0 0,-1 0-1 0 0,0 1 1 0 0,1-1-1 0 0,-1-1 1 0 0,1 1-1 0 0,-1 0 1 0 0,2-1-1 0 0,84-24 42 0 0,-87 25-40 0 0,124-67-44 0 0,-119 62 50 0 0,3-2 3 0 0,0-1 1 0 0,0 0-1 0 0,-1 0 1 0 0,0-1-1 0 0,0 0 0 0 0,-1 0 1 0 0,0-1-1 0 0,-1 0 1 0 0,0 0-1 0 0,-1-1 1 0 0,1-3-12 0 0,0-1-4 0 0,-2-1 0 0 0,0 0 0 0 0,-1 0 0 0 0,-1 0 0 0 0,0 0 0 0 0,-1 0 1 0 0,-1 0-1 0 0,0-1 0 0 0,-3-10 4 0 0,3 23-11 0 0,-1 1 1 0 0,0 0-1 0 0,0-1 0 0 0,-1 1 1 0 0,1 0-1 0 0,-1 0 1 0 0,1 0-1 0 0,-1 0 0 0 0,0 0 1 0 0,0 1-1 0 0,-1-1 1 0 0,1 1-1 0 0,0-1 0 0 0,-1 1 1 0 0,1 0-1 0 0,-1-1 1 0 0,0 1-1 0 0,0 1 0 0 0,0-1 1 0 0,0 0-1 0 0,0 1 0 0 0,0-1 1 0 0,0 1-1 0 0,-1 0 1 0 0,1 0-1 0 0,0 1 0 0 0,-1-1 1 0 0,1 1-1 0 0,0-1 1 0 0,-1 1-1 0 0,1 0 0 0 0,-1 0 1 0 0,1 0-1 0 0,-1 1 1 0 0,1-1-1 0 0,0 1 0 0 0,-1 0 1 0 0,1 0-1 0 0,0 0 1 0 0,0 1-1 0 0,0-1 0 0 0,-1 1 1 0 0,1-1-1 0 0,1 1 0 0 0,-2 1 11 0 0,-6 5-12 0 0,1 0 0 0 0,0 1 0 0 0,1 0 0 0 0,-1 1 0 0 0,2-1 0 0 0,0 2 0 0 0,0-1 0 0 0,0 1 0 0 0,2 0 0 0 0,-1 0 0 0 0,1 1 0 0 0,1-1 0 0 0,0 1 0 0 0,1 0 0 0 0,0 0 0 0 0,1 1 0 0 0,0-1 0 0 0,1 1 0 0 0,0-1 0 0 0,2 9 12 0 0,-1-15 0 0 0,0-1-1 0 0,1 0 0 0 0,0 1 1 0 0,0-1-1 0 0,0 0 0 0 0,1 0 1 0 0,0 0-1 0 0,0 0 0 0 0,0 0 1 0 0,0 0-1 0 0,1 0 0 0 0,0-1 0 0 0,0 1 1 0 0,0-1-1 0 0,1 0 0 0 0,-1 0 1 0 0,1 0-1 0 0,0 0 0 0 0,0-1 1 0 0,0 0-1 0 0,1 1 0 0 0,-1-2 1 0 0,1 1-1 0 0,0 0 1 0 0,124 36 114 0 0,-107-38-95 0 0,0-1 1 0 0,1 0-1 0 0,-1-2 0 0 0,1-1 1 0 0,-1-1-1 0 0,0 0 1 0 0,0-2-1 0 0,-1-1 0 0 0,0 0 1 0 0,0-2-1 0 0,0 0 1 0 0,-1-1-1 0 0,-1-1 1 0 0,1-1-1 0 0,-2-1 0 0 0,0 0 1 0 0,-1-2-1 0 0,9-9-19 0 0,-12 9 5 0 0,0-1-1 0 0,-1-1 0 0 0,-1 0 1 0 0,-1-1-1 0 0,-1 0 1 0 0,0-1-1 0 0,-1 0 1 0 0,-1 0-1 0 0,-1-1 0 0 0,-1 0 1 0 0,0 0-1 0 0,-2-1 1 0 0,0 0-1 0 0,-1 1 0 0 0,-2-1 1 0 0,0-7-5 0 0,-2 25-6 0 0,0 0 1 0 0,0 0 0 0 0,0 1-1 0 0,0-1 1 0 0,-1 0 0 0 0,0 1-1 0 0,1-1 1 0 0,-1 1 0 0 0,0 0-1 0 0,0 0 1 0 0,0-1-1 0 0,-1 1 1 0 0,1 0 0 0 0,0 1-1 0 0,-1-1 1 0 0,1 0 0 0 0,-1 1-1 0 0,0 0 1 0 0,1-1 0 0 0,-1 1-1 0 0,0 0 1 0 0,0 0-1 0 0,0 0 1 0 0,0 1 0 0 0,0-1-1 0 0,0 1 1 0 0,0 0 0 0 0,0 0-1 0 0,0 0 1 0 0,0 0 0 0 0,0 0-1 0 0,0 0 1 0 0,0 1-1 0 0,1 0 1 0 0,-1 0 0 0 0,0-1-1 0 0,0 1 1 0 0,0 1 0 0 0,0-1-1 0 0,1 0 1 0 0,-1 1 0 0 0,1 0-1 0 0,-1-1 1 0 0,1 1-1 0 0,-2 1 6 0 0,-1-1-7 0 0,-1 0-1 0 0,1 1 1 0 0,0-1-1 0 0,0 1 1 0 0,0 0-1 0 0,0 1 0 0 0,0-1 1 0 0,0 1-1 0 0,1 0 1 0 0,0 0-1 0 0,0 0 1 0 0,0 1-1 0 0,0 0 0 0 0,1-1 1 0 0,-1 1-1 0 0,1 1 1 0 0,1-1-1 0 0,-1 0 1 0 0,1 1-1 0 0,0-1 0 0 0,0 1 1 0 0,0-1-1 0 0,1 1 1 0 0,0 0-1 0 0,0 4 8 0 0,2-7-3 0 0,1 0 0 0 0,0-1 1 0 0,0 1-1 0 0,0-1 0 0 0,0 0 0 0 0,1 1 0 0 0,-1-1 0 0 0,1 0 0 0 0,-1 0 0 0 0,1-1 1 0 0,0 1-1 0 0,0 0 0 0 0,-1-1 0 0 0,1 0 0 0 0,0 0 0 0 0,1 0 0 0 0,-1 0 1 0 0,0 0-1 0 0,0 0 0 0 0,0-1 0 0 0,0 1 0 0 0,1-1 0 0 0,-1 0 0 0 0,0 0 1 0 0,1-1 2 0 0,6 3 0 0 0,154-6 32 0 0,-61-3-42 0 0,-101 8 10 0 0,0 0 0 0 0,0 1 0 0 0,-1-1 0 0 0,1 1 0 0 0,0-1 0 0 0,-1 1 0 0 0,1 0 1 0 0,-1 0-1 0 0,0-1 0 0 0,1 1 0 0 0,-1 0 0 0 0,0 0 0 0 0,0 0 0 0 0,0 1 0 0 0,-1-1 0 0 0,1 0 1 0 0,0 0-1 0 0,-1 0 0 0 0,1 1 0 0 0,-1-1 0 0 0,0 0 0 0 0,0 0 0 0 0,0 1 0 0 0,0-1 0 0 0,0 0 0 0 0,0 0 1 0 0,-1 1-1 0 0,1-1 0 0 0,-1 0 0 0 0,0 0 0 0 0,1 0 0 0 0,-1 1 0 0 0,0-1 0 0 0,0 0 0 0 0,-1 0 1 0 0,1 0-1 0 0,0-1 0 0 0,-1 2 0 0 0,-5 11 14 0 0,-28 90-39 0 0,34-101 20 0 0,1 1 0 0 0,-1 0 0 0 0,1 0 0 0 0,0-1 0 0 0,1 1 0 0 0,-1 0 0 0 0,1 0 0 0 0,-1-1 0 0 0,1 1 0 0 0,0 0 0 0 0,0-1 0 0 0,1 1-1 0 0,-1-1 1 0 0,1 1 0 0 0,0-1 0 0 0,0 0 0 0 0,0 0 0 0 0,0 0 0 0 0,0 0 0 0 0,1 0 0 0 0,-1 0 0 0 0,1-1 0 0 0,0 1 0 0 0,0-1 0 0 0,0 1 0 0 0,0-1 0 0 0,2 1 5 0 0,10 3 7 0 0,1 0-1 0 0,-1-2 1 0 0,1 1 0 0 0,0-2-1 0 0,0 0 1 0 0,0-1 0 0 0,0-1-1 0 0,0 0 1 0 0,1-1 0 0 0,-1-1-1 0 0,0 0 1 0 0,0-2 0 0 0,0 1-1 0 0,0-2 1 0 0,6-2-7 0 0,14-5 74 0 0,0-2 0 0 0,-1-1 1 0 0,-1-1-1 0 0,0-2 0 0 0,-1-2 0 0 0,-1-1 0 0 0,-1-1 1 0 0,23-21-75 0 0,-30 23 41 0 0,-1 0 1 0 0,-1-1 0 0 0,-1-1-1 0 0,-1-1 1 0 0,-1-1 0 0 0,-1-1 0 0 0,11-19-42 0 0,-27 40 1 0 0,1 0 0 0 0,-1 0 0 0 0,0 1 1 0 0,0-2-1 0 0,-1 1 0 0 0,1 0 0 0 0,-1 0 1 0 0,1 0-1 0 0,-1-1 0 0 0,0 1 1 0 0,0-1-1 0 0,0 1 0 0 0,-1-1 0 0 0,1 1 1 0 0,-1-1-1 0 0,0 1 0 0 0,0-1 0 0 0,0 1 1 0 0,-1-1-1 0 0,1 1 0 0 0,-1-1 0 0 0,0 1 1 0 0,0-1-1 0 0,0 1 0 0 0,0 0 1 0 0,0-1-1 0 0,-1 1 0 0 0,0 0 0 0 0,1 0 1 0 0,-1 0-1 0 0,0 0 0 0 0,-1 0 0 0 0,1 1 1 0 0,0-1-1 0 0,-1 1 0 0 0,1-1 0 0 0,-1 1 1 0 0,0 0-1 0 0,-1-1-1 0 0,-6 1-9 0 0,1 0 0 0 0,-1 1 0 0 0,0 0 0 0 0,0 0 1 0 0,0 1-1 0 0,1 1 0 0 0,-1 0 0 0 0,0 0 0 0 0,0 0 0 0 0,1 2 0 0 0,-1-1 0 0 0,1 1 0 0 0,-1 0 1 0 0,1 1-1 0 0,0 0 0 0 0,1 1 0 0 0,-1-1 0 0 0,1 2 0 0 0,-6 3 9 0 0,-4 5-4 0 0,-1 0-1 0 0,2 2 1 0 0,0 0-1 0 0,1 0 1 0 0,1 2-1 0 0,0 0 1 0 0,-9 17 4 0 0,14-21 2 0 0,0 1 0 0 0,1 0 0 0 0,1 1 0 0 0,1-1 0 0 0,0 2 0 0 0,1-1 0 0 0,1 1 0 0 0,0 0 0 0 0,1 0 0 0 0,1 0 0 0 0,1 0 0 0 0,0 1 0 0 0,1-1 0 0 0,1 1 0 0 0,1 0 0 0 0,1 1-2 0 0,4-3 13 0 0,1-1-1 0 0,0 0 1 0 0,2-1-1 0 0,0 0 1 0 0,0 0 0 0 0,1-1-1 0 0,1 0 1 0 0,0-1 0 0 0,0 0-1 0 0,1 0 1 0 0,1-2 0 0 0,0 1-1 0 0,1-2 1 0 0,0 0-1 0 0,0 0 1 0 0,1-1 0 0 0,0-1-1 0 0,0-1 1 0 0,9 3-13 0 0,5 2 54 0 0,2-1 1 0 0,-1-2-1 0 0,1-1 0 0 0,1-1 1 0 0,-1-2-1 0 0,1-1 1 0 0,0-2-1 0 0,0-1 0 0 0,25-3-54 0 0,-47 2-80 0 0,-1 0-1 0 0,1-1 0 0 0,0-1 1 0 0,-1 1-1 0 0,0-1 0 0 0,1-1 0 0 0,-1 0 1 0 0,-1 0-1 0 0,1-1 0 0 0,0 0 1 0 0,-1 0-1 0 0,6-6 81 0 0,22-33-10213 0 0,-29 33-2855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3:0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6401 0 0,'0'0'1858'0'0,"0"0"-347"0"0,0 0-56 0 0,0 0 123 0 0,0 0 2 0 0,0 0-156 0 0,0 0-242 0 0,0 0-224 0 0,0 0-153 0 0,0 0-84 0 0,0 0-64 0 0,0 0-67 0 0,0 0-64 0 0,-1 30-45 0 0,1 96-35 0 0,13-69 313 0 0,53 112 746 0 0,-65-164-1496 0 0,1-1 1 0 0,-1 1-1 0 0,1-1 0 0 0,0 1 0 0 0,0-1 0 0 0,0 1 0 0 0,1-1 0 0 0,-1 0 1 0 0,1 0-1 0 0,0-1 0 0 0,0 1 0 0 0,0 0 0 0 0,1-1 0 0 0,-1 0 1 0 0,4 2-10 0 0,-5-5 40 0 0,0 0-1 0 0,0-1 1 0 0,0 1 0 0 0,0-1 0 0 0,1 1 0 0 0,-1-1 0 0 0,0 0 0 0 0,0 0 0 0 0,0 0 0 0 0,0 0 0 0 0,-1 0 0 0 0,1 0 0 0 0,0-1 0 0 0,0 1 0 0 0,-1-1 0 0 0,1 1-1 0 0,-1-1 1 0 0,1 1 0 0 0,-1-1 0 0 0,0 0 0 0 0,1 0 0 0 0,-1 0 0 0 0,0 0 0 0 0,0 0 0 0 0,-1 0 0 0 0,1 0 0 0 0,0 0 0 0 0,-1 0 0 0 0,1-2-40 0 0,6-9 115 0 0,60-142 300 0 0,-7-16-330 0 0,-43 134-155 0 0,-17 36 26 0 0,0 1-26 0 0,0-1-275 0 0,2-2-8960 0 0,0 3-1496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4:10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636 181 0 0 0,'0'0'1330'0'0,"0"0"735"0"0,0 0 261 0 0,0 0-96 0 0,0 0-199 0 0,0 0-310 0 0,0 0-150 0 0,0 0-174 0 0,0 0-153 0 0,-3-8-90 0 0,-7-22-151 0 0,9 29-872 0 0,0-1 1 0 0,0 1-1 0 0,-1-1 1 0 0,1 1-1 0 0,0 0 1 0 0,-1-1-1 0 0,1 1 0 0 0,-1 0 1 0 0,1 0-1 0 0,-1 0 1 0 0,0 0-1 0 0,1 1 1 0 0,-1-1-1 0 0,0 0 1 0 0,0 1-1 0 0,1-1 0 0 0,-1 1 1 0 0,0 0-1 0 0,0-1 1 0 0,0 1-1 0 0,0 0 1 0 0,0 0-1 0 0,1 0 1 0 0,-1 0-1 0 0,0 1 0 0 0,-1-1-131 0 0,-2 0 222 0 0,-24 4 89 0 0,0 0-1 0 0,0 2 1 0 0,0 1-1 0 0,1 2 0 0 0,0 0 1 0 0,1 2-1 0 0,0 1 1 0 0,0 1-1 0 0,-18 13-310 0 0,-15 17 466 0 0,59-42-459 0 0,0 1 1 0 0,0 0 0 0 0,1-1-1 0 0,-1 1 1 0 0,0-1 0 0 0,1 1-1 0 0,-1 0 1 0 0,1 0 0 0 0,0-1-1 0 0,0 1 1 0 0,0 0 0 0 0,0 0-1 0 0,0-1 1 0 0,0 1 0 0 0,0 0-1 0 0,0 0 1 0 0,1-1 0 0 0,-1 1-1 0 0,1 0 1 0 0,-1-1 0 0 0,1 1-1 0 0,0 0 1 0 0,-1-1 0 0 0,1 1 0 0 0,0-1-1 0 0,0 1 1 0 0,0-1 0 0 0,0 0-1 0 0,1 1 1 0 0,-1-1 0 0 0,0 0-1 0 0,0 0 1 0 0,1 0 0 0 0,-1 0-1 0 0,1 0-7 0 0,53 36 297 0 0,-49-34-266 0 0,16 6 43 0 0,0 0-1 0 0,-1 2 0 0 0,-1 1 1 0 0,0 0-1 0 0,0 2 0 0 0,-2 0 0 0 0,1 1 1 0 0,-2 1-1 0 0,0 1 0 0 0,0 1-73 0 0,-14-14 32 0 0,0 0 0 0 0,-1 0-1 0 0,0 1 1 0 0,1-1 0 0 0,-2 1-1 0 0,1-1 1 0 0,0 1-1 0 0,-1-1 1 0 0,0 1 0 0 0,0 0-1 0 0,0 0 1 0 0,-1 0 0 0 0,0-1-1 0 0,0 1 1 0 0,0 0 0 0 0,0 0-1 0 0,-1 0 1 0 0,1 0 0 0 0,-1-1-1 0 0,-1 1 1 0 0,1 0-1 0 0,-1-1 1 0 0,1 1 0 0 0,-1-1-1 0 0,-1 0 1 0 0,1 1 0 0 0,-1-1-1 0 0,1 0 1 0 0,-1 0 0 0 0,0-1-1 0 0,-1 1 1 0 0,1 0 0 0 0,0-1-1 0 0,-1 0 1 0 0,0 0 0 0 0,0 0-1 0 0,-2 1-31 0 0,-14 9 32 0 0,0 0-1 0 0,-1-1 1 0 0,0-1-1 0 0,-1-1 0 0 0,0-1 1 0 0,-1-1-1 0 0,1-2 1 0 0,-1 0-1 0 0,-1-1 1 0 0,1-1-1 0 0,-1-1 1 0 0,-19 0-32 0 0,42-3-52 0 0,1 0-62 0 0,102-68-5726 0 0,-55 48-2052 0 0,-28 12-3706 0 0</inkml:trace>
  <inkml:trace contextRef="#ctx0" brushRef="#br0" timeOffset="331.311">809 420 9442 0 0,'0'0'2015'0'0,"0"0"-339"0"0,0 0-126 0 0,0 0 4 0 0,0 0-97 0 0,0 0-255 0 0,0 0-339 0 0,0 0-303 0 0,0 0-181 0 0,-18 32-75 0 0,-51 100-21 0 0,67-130-267 0 0,0-1 1 0 0,1 1 0 0 0,0 1 0 0 0,-1-1 0 0 0,1 0 0 0 0,0 0 0 0 0,0 0-1 0 0,0 1 1 0 0,1-1 0 0 0,-1 0 0 0 0,1 1 0 0 0,-1-1 0 0 0,1 0 0 0 0,0 1-1 0 0,-1-1 1 0 0,1 1 0 0 0,1-1 0 0 0,-1 1 0 0 0,0-1 0 0 0,0 0 0 0 0,1 1-1 0 0,0-1 1 0 0,-1 1 0 0 0,1-1 0 0 0,0 0 0 0 0,0 0 0 0 0,0 0 0 0 0,2 3-17 0 0,1 2 114 0 0,2 0 24 0 0,0-1-1 0 0,0 1 0 0 0,0-1 0 0 0,1 0 0 0 0,-1-1 1 0 0,2 1-1 0 0,-1-1 0 0 0,0-1 0 0 0,1 1 0 0 0,0-1 1 0 0,0-1-1 0 0,1 1 0 0 0,-1-1 0 0 0,0-1 0 0 0,1 0 1 0 0,0 0-1 0 0,-1 0 0 0 0,1-1 0 0 0,0-1 0 0 0,0 1 1 0 0,0-2-1 0 0,0 1 0 0 0,0-1 0 0 0,-1 0 0 0 0,1-1 1 0 0,0 0-1 0 0,-1 0 0 0 0,1-1 0 0 0,-1 0 0 0 0,0-1 1 0 0,0 0-1 0 0,0 0 0 0 0,0 0 0 0 0,6-6-137 0 0,-3 2 74 0 0,0-1-1 0 0,-1 0 1 0 0,0-1-1 0 0,0 0 1 0 0,-1 0-1 0 0,0-1 1 0 0,-1 0 0 0 0,0-1-1 0 0,-1 0 1 0 0,-1 0-1 0 0,1 0 1 0 0,-2-1-1 0 0,0 0 1 0 0,0 0-1 0 0,-1 0 1 0 0,-1-1-1 0 0,0 0 1 0 0,-1 1-1 0 0,-1-1 1 0 0,0 0-1 0 0,-1 0 1 0 0,0 0-1 0 0,-2-7-73 0 0,0 14-55 0 0,0 0-1 0 0,-1 1 0 0 0,0-1 0 0 0,-1 1 0 0 0,1-1 1 0 0,-1 1-1 0 0,-1 0 0 0 0,1 0 0 0 0,-1 1 1 0 0,0-1-1 0 0,0 1 0 0 0,0 0 0 0 0,-1 0 1 0 0,0 1-1 0 0,0 0 0 0 0,0 0 0 0 0,0 0 0 0 0,-1 1 1 0 0,0 0-1 0 0,1 0 0 0 0,-1 1 0 0 0,0-1 1 0 0,0 1-1 0 0,0 1 0 0 0,-1 0 0 0 0,1 0 0 0 0,0 0 1 0 0,-1 1-1 0 0,1 0 0 0 0,0 0 0 0 0,-1 1 1 0 0,1 0-1 0 0,0 0 0 0 0,-3 2 56 0 0,-31 12-2627 0 0,18 1-3985 0 0,13-5-5359 0 0</inkml:trace>
  <inkml:trace contextRef="#ctx0" brushRef="#br0" timeOffset="4184.962">1601 829 0 0 0,'0'0'1472'0'0,"0"0"167"0"0,0 0 210 0 0,0 0 118 0 0,0 0-52 0 0,0 0-187 0 0,0 0-261 0 0,0 0-228 0 0,0 0-180 0 0,0 0-124 0 0,0 0-88 0 0,11 5 2083 0 0,-8-4 2862 0 0,39-103-3286 0 0,-23 56-2394 0 0,2 1 1 0 0,2 1-1 0 0,2 1 1 0 0,2 1-1 0 0,1 1 1 0 0,2 1-1 0 0,2 2 1 0 0,23-20-113 0 0,-54 57 2 0 0,1-2-6 0 0,0 0 1 0 0,1 1 0 0 0,0-1-1 0 0,-1 1 1 0 0,1 0-1 0 0,0 0 1 0 0,0 0 0 0 0,0 0-1 0 0,0 0 1 0 0,0 0 0 0 0,1 1-1 0 0,-1 0 1 0 0,0-1-1 0 0,1 1 1 0 0,-1 1 0 0 0,1-1-1 0 0,-1 0 1 0 0,4 1 3 0 0,5 40-89 0 0,-12 127 133 0 0,-6-74-16 0 0,4 47-36 0 0,2-139-22 0 0,0-1 16 0 0,0 0 0 0 0,0 0 5 0 0,4-4 20 0 0,94-148 98 0 0,-69 102-126 0 0,3 1 0 0 0,2 2 0 0 0,1 1 0 0 0,24-22 17 0 0,-35 49-133 0 0,-24 49 25 0 0,-40 282 352 0 0,39-288-247 0 0,0-17 4 0 0,1-1 0 0 0,-1 0-1 0 0,1 0 1 0 0,0 1 0 0 0,1-1-1 0 0,0 0 1 0 0,0 0-1 0 0,0 1 1 0 0,1-1 0 0 0,0 0-1 0 0,0 0 1 0 0,0 0 0 0 0,1-1-1 0 0,1 4 0 0 0,5-22-3533 0 0,2-33-8181 0 0,-10 38-58 0 0</inkml:trace>
  <inkml:trace contextRef="#ctx0" brushRef="#br0" timeOffset="4722.986">2446 287 7170 0 0,'0'0'3554'0'0,"0"0"-1274"0"0,0 0-561 0 0,0 0-101 0 0,0 0-63 0 0,0 0-174 0 0,0 0-308 0 0,0 0-357 0 0,0 0-296 0 0,0 0-179 0 0,0 0-47 0 0,0 0 14 0 0,1-2 38 0 0,2 3-155 0 0,1 0-1 0 0,-1 0 0 0 0,0 1 0 0 0,0-1 0 0 0,0 1 0 0 0,0-1 0 0 0,0 1 1 0 0,-1 0-1 0 0,1 0 0 0 0,0 0 0 0 0,-1 0 0 0 0,1 1 0 0 0,-1-1 0 0 0,0 1 1 0 0,0-1-1 0 0,0 1 0 0 0,0 0 0 0 0,0 0 0 0 0,-1 0 0 0 0,1 0 0 0 0,-1 0 1 0 0,0 0-1 0 0,0 0 0 0 0,0 1 0 0 0,0-1 0 0 0,0 0 0 0 0,-1 3-90 0 0,37 214 658 0 0,-27-180-590 0 0,8-58 1425 0 0,48-162-755 0 0,-58 148-736 0 0,0-3-279 0 0,-6 11-2903 0 0,-2 23 1163 0 0,0 1-3100 0 0,-1 0 16 0 0,-1 0-6511 0 0</inkml:trace>
  <inkml:trace contextRef="#ctx0" brushRef="#br0" timeOffset="5154.404">2799 103 1888 0 0,'0'0'5522'0'0,"0"0"-2575"0"0,0 0-820 0 0,0 0-84 0 0,0 0-97 0 0,0 0-246 0 0,0 0-351 0 0,0 0-352 0 0,0 0-295 0 0,0 0-164 0 0,0 0-82 0 0,0 0-31 0 0,0 0 4 0 0,2-3-4 0 0,7-6-270 0 0,0 2-1 0 0,0-1 1 0 0,0 2 0 0 0,1-1-1 0 0,0 1 1 0 0,0 0-1 0 0,1 1 1 0 0,-1 1-1 0 0,1-1 1 0 0,0 2-1 0 0,1-1 1 0 0,2 1-155 0 0,1-2 111 0 0,94-17 496 0 0,-109 22-620 0 0,-5 15 99 0 0,-85 74 300 0 0,87-88-382 0 0,1 0 0 0 0,-1 0 0 0 0,1 0 0 0 0,0 1 0 0 0,-1-1 0 0 0,1 1 0 0 0,0 0 0 0 0,0-1 0 0 0,0 1 0 0 0,0 0 0 0 0,0 0 0 0 0,1 0 0 0 0,-1 0 0 0 0,0 1 0 0 0,1-1 0 0 0,0 0 0 0 0,-1 1 0 0 0,1-1 0 0 0,0 1 0 0 0,0-1 0 0 0,1 1 0 0 0,-1 0 0 0 0,0-1 0 0 0,1 1 0 0 0,0 0 0 0 0,-1-1 0 0 0,1 1 0 0 0,0 0 0 0 0,1 0 0 0 0,-1-1 0 0 0,0 1 0 0 0,1 0 0 0 0,-1-1 0 0 0,1 1 0 0 0,0 0 0 0 0,0-1 0 0 0,0 1 0 0 0,0-1 0 0 0,0 0 0 0 0,1 1 0 0 0,-1-1 0 0 0,1 0 0 0 0,0 0 0 0 0,-1 1 0 0 0,1-2 0 0 0,2 3-4 0 0,16 3 12 0 0,0-1 0 0 0,0 0 0 0 0,1-2 0 0 0,-1-1 0 0 0,1 0 0 0 0,0-1-1 0 0,0-1 1 0 0,0-2 0 0 0,9 0-12 0 0,3 0-943 0 0,-33 8-8974 0 0,0-6-2159 0 0</inkml:trace>
  <inkml:trace contextRef="#ctx0" brushRef="#br0" timeOffset="5432.728">2422 751 13499 0 0,'0'0'1910'0'0,"0"0"-450"0"0,0 0-54 0 0,0 0 83 0 0,0 0-59 0 0,0 0-123 0 0,0 0-182 0 0,0 0-200 0 0,32 6-184 0 0,103 19-149 0 0,-125-23-490 0 0,1 0-1 0 0,-1 0 0 0 0,1-1 1 0 0,-1-1-1 0 0,1 0 1 0 0,-1 0-1 0 0,1-1 0 0 0,-1-1 1 0 0,1 1-1 0 0,1-2-101 0 0,10-2 158 0 0,167-35 301 0 0,-159 39-1778 0 0,-18 1-9760 0 0,-10 0-1325 0 0</inkml:trace>
  <inkml:trace contextRef="#ctx0" brushRef="#br0" timeOffset="5912.137">2587 1053 10594 0 0,'0'0'1551'0'0,"0"0"-164"0"0,0 0-21 0 0,0 0 57 0 0,0 0-15 0 0,0 0-116 0 0,0 0-202 0 0,0 0-186 0 0,0 0-169 0 0,0 0-136 0 0,0 0-100 0 0,0 0-77 0 0,0 0-42 0 0,30 9-18 0 0,93 28-18 0 0,-70-31 296 0 0,-47-11-500 0 0,-2 2-114 0 0,-1-1 0 0 0,1 1-1 0 0,-1-1 1 0 0,0 0 0 0 0,0 0 0 0 0,0 0 0 0 0,0-1-1 0 0,-1 1 1 0 0,0-1 0 0 0,0 1 0 0 0,0-1 0 0 0,0 0-1 0 0,-1 0 1 0 0,0 0 0 0 0,0 0 0 0 0,0 0 0 0 0,-1 0-1 0 0,1 0 1 0 0,-1 0 0 0 0,0 0 0 0 0,-1 0 0 0 0,1 0-1 0 0,-1 0 1 0 0,0 0 0 0 0,0 0 0 0 0,-1 0 0 0 0,0 0-1 0 0,1 1 1 0 0,-2-1 0 0 0,1 1 0 0 0,0-1 0 0 0,-1 1-1 0 0,0 0 1 0 0,0 0 0 0 0,0 0 0 0 0,0 0-1 0 0,-1 0 1 0 0,-2-1-26 0 0,4 2-13 0 0,0 0 0 0 0,0 1 0 0 0,0 0-1 0 0,-1-1 1 0 0,1 1 0 0 0,-1 0 0 0 0,1 0-1 0 0,-1 0 1 0 0,0 1 0 0 0,0-1 0 0 0,0 1-1 0 0,0-1 1 0 0,0 1 0 0 0,0 0 0 0 0,0 0-1 0 0,0 0 1 0 0,0 1 0 0 0,0-1 0 0 0,-1 1 0 0 0,1 0-1 0 0,0-1 1 0 0,0 1 0 0 0,-1 1 0 0 0,1-1-1 0 0,0 1 1 0 0,0-1 0 0 0,-1 1 0 0 0,1 0-1 0 0,0 0 1 0 0,0 0 0 0 0,0 0 0 0 0,0 1-1 0 0,0-1 1 0 0,0 1 0 0 0,1 0 0 0 0,-1 0 0 0 0,1 0-1 0 0,-1 0 1 0 0,1 0 0 0 0,-2 2 13 0 0,-5 7 7 0 0,0 0 0 0 0,1 1 1 0 0,0 0-1 0 0,1 0 0 0 0,1 1 1 0 0,0-1-1 0 0,0 2 0 0 0,1-1 0 0 0,1 0 1 0 0,0 1-1 0 0,1 0 0 0 0,1 0 0 0 0,0 1-7 0 0,-11 210 721 0 0,11-78 212 0 0,1-144-963 0 0,-1 0-1 0 0,0 0 1 0 0,0 0-1 0 0,0 0 1 0 0,0-1-1 0 0,-1 1 1 0 0,1-1-1 0 0,-1 1 0 0 0,1-1 1 0 0,-1 0-1 0 0,0 0 1 0 0,0 0-1 0 0,0 0 1 0 0,0-1-1 0 0,0 1 1 0 0,-1-1-1 0 0,1 0 1 0 0,0 0-1 0 0,-1 0 1 0 0,1 0-1 0 0,0-1 1 0 0,-1 1-1 0 0,1-1 1 0 0,-1 0-1 0 0,1 0 1 0 0,-1 0-1 0 0,1 0 1 0 0,-1-1-1 0 0,1 1 0 0 0,0-1 1 0 0,-2 0 30 0 0,-5 1-666 0 0,-10-5-2282 0 0,9-4-5783 0 0,6 4-3393 0 0</inkml:trace>
  <inkml:trace contextRef="#ctx0" brushRef="#br0" timeOffset="6481.258">3173 641 5145 0 0,'0'0'4032'0'0,"0"0"-1284"0"0,0 0-563 0 0,0 0-142 0 0,0 0-168 0 0,0 0-281 0 0,0 0-357 0 0,0 0-333 0 0,0 0-245 0 0,0 0-139 0 0,0 0-53 0 0,0 0-30 0 0,0 0-12 0 0,14-11 1007 0 0,183-23 1098 0 0,-149 24-2605 0 0,-51 9-2676 0 0,-6-1-1431 0 0,3 1-4258 0 0,2 1-3425 0 0</inkml:trace>
  <inkml:trace contextRef="#ctx0" brushRef="#br0" timeOffset="6783.782">3202 799 11731 0 0,'0'0'2059'0'0,"0"0"-240"0"0,0 0-35 0 0,0 0 4 0 0,0 0-130 0 0,0 0-239 0 0,0 0-223 0 0,0 0-217 0 0,0 0-169 0 0,0 0-131 0 0,0 0-153 0 0,0 0-135 0 0,0 0-122 0 0,27 5-81 0 0,86 13-103 0 0,-56-23-109 0 0,-17-7-635 0 0,-15 2-5369 0 0,-18 7-5856 0 0</inkml:trace>
  <inkml:trace contextRef="#ctx0" brushRef="#br0" timeOffset="22584.822">1 1915 2713 0 0,'0'0'1117'0'0,"0"0"-202"0"0,0 0 145 0 0,0 0 386 0 0,0 0 290 0 0,0 0 79 0 0,0 0-212 0 0,0 0-368 0 0,0 0-312 0 0,0 0-237 0 0,0 0-153 0 0,0 0-49 0 0,0 0-10 0 0,0 0 2 0 0,0 0 9 0 0,0 0-26 0 0,0 0-31 0 0,0 0-35 0 0,0 0-1 0 0,0 0 6 0 0,0 0 6 0 0,0 0 29 0 0,0 0-38 0 0,0 0-16 0 0,0 0-4 0 0,0 0-30 0 0,0 0-8 0 0,0 0-24 0 0,0 0-40 0 0,39 7 2395 0 0,253-6-904 0 0,-198-9-1370 0 0,-94 8-374 0 0,0 0 0 0 0,0 0-6 0 0,0 0 8 0 0,0 0 8 0 0,0 0-8 0 0,0 0-16 0 0,0 0-25 0 0,0 0-5 0 0,0 0-7 0 0,0 0-31 0 0,0 0-32 0 0,0 0-26 0 0,0 0-56 0 0,0 0-85 0 0,0 0-191 0 0,0 0-311 0 0,-15 3-14472 0 0,13 1 4487 0 0</inkml:trace>
  <inkml:trace contextRef="#ctx0" brushRef="#br0" timeOffset="22868.184">16 2183 9810 0 0,'0'0'1119'0'0,"0"0"-387"0"0,0 0-4 0 0,0 0 386 0 0,0 0 304 0 0,0 0 90 0 0,0 0-92 0 0,0 0-225 0 0,0 0-169 0 0,0 0-142 0 0,0 0-84 0 0,0 0-80 0 0,0 0-65 0 0,26 1-56 0 0,83 1-71 0 0,29-16 887 0 0,-32 7-2699 0 0,-95 2-985 0 0,-4-5-3941 0 0,-4 4-43 0 0,-2 5-3342 0 0</inkml:trace>
  <inkml:trace contextRef="#ctx0" brushRef="#br0" timeOffset="23417.387">150 1620 5729 0 0,'0'0'2961'0'0,"0"0"-1470"0"0,0 0-328 0 0,0 0 161 0 0,0 0 207 0 0,0 0 53 0 0,0 0-207 0 0,0 0-417 0 0,0 0-420 0 0,0 0-243 0 0,0 0-49 0 0,0 0 75 0 0,-1 4 79 0 0,1-2-328 0 0,0 0 0 0 0,0 0 0 0 0,1 0 0 0 0,-1 0 0 0 0,0 1 1 0 0,1-1-1 0 0,-1 0 0 0 0,1 0 0 0 0,0 0 0 0 0,-1 0 1 0 0,1 0-1 0 0,0 0 0 0 0,0-1 0 0 0,1 1 0 0 0,-1 0 0 0 0,0 0 1 0 0,0-1-1 0 0,1 1 0 0 0,-1-1 0 0 0,1 1 0 0 0,0-1 0 0 0,-1 0 1 0 0,2 1-75 0 0,4 5 178 0 0,23 20 660 0 0,1-1 0 0 0,1-2 0 0 0,1-1-1 0 0,26 13-837 0 0,152 48 751 0 0,-148-64-673 0 0,-58-19-72 0 0,-1 0 0 0 0,0 1 0 0 0,0 0 0 0 0,0 0 1 0 0,0 0-1 0 0,0 0 0 0 0,0 0 0 0 0,-1 1 1 0 0,1 0-1 0 0,-1 0 0 0 0,0 0 0 0 0,1 0 0 0 0,-1 0 1 0 0,-1 1-1 0 0,1-1 0 0 0,0 1 0 0 0,-1 0 1 0 0,0 0-1 0 0,0 0 0 0 0,0 0 0 0 0,0 0 0 0 0,-1 0 1 0 0,0 0-1 0 0,0 0 0 0 0,0 1 0 0 0,0-1 1 0 0,0 1-1 0 0,-1-1 0 0 0,0 1 0 0 0,0-1-6 0 0,-2 5 40 0 0,-1 0 0 0 0,0 0 0 0 0,0-1 0 0 0,-1 0 0 0 0,0 1 0 0 0,-1-1 0 0 0,1-1 0 0 0,-2 1 0 0 0,1-1 0 0 0,-1 0 0 0 0,0 0 0 0 0,0 0 0 0 0,-1-1 0 0 0,-5 4-40 0 0,-2 4 32 0 0,-158 129 242 0 0,49-58-11 0 0,111-79-778 0 0,23-15-1790 0 0,4 1-1272 0 0,-4 2-3611 0 0,-6 5-4576 0 0</inkml:trace>
  <inkml:trace contextRef="#ctx0" brushRef="#br0" timeOffset="23929.823">1166 1826 8402 0 0,'0'0'2190'0'0,"0"0"-814"0"0,0 0-463 0 0,0 0-84 0 0,0 0 81 0 0,0 0 87 0 0,0 0-10 0 0,0 0-90 0 0,0 0-110 0 0,0 0-40 0 0,0 0-22 0 0,0 0-54 0 0,0 0-36 0 0,7 21-18 0 0,37 143 1029 0 0,-22-76-738 0 0,4 0 0 0 0,36 81-908 0 0,-39-132 654 0 0,-14-56 810 0 0,152-377-393 0 0,-98 248-1310 0 0,-62 142-802 0 0,7-11 1779 0 0,-4 16-4968 0 0,1 3-5158 0 0,0 2-2441 0 0</inkml:trace>
  <inkml:trace contextRef="#ctx0" brushRef="#br0" timeOffset="24506.206">1939 1929 3001 0 0,'0'0'1609'0'0,"0"0"104"0"0,0 0 331 0 0,0 0 315 0 0,0 0 24 0 0,0 0-297 0 0,0 0-484 0 0,0 0-446 0 0,0 0-266 0 0,0 0-118 0 0,0 0-39 0 0,0 0-4 0 0,0 0-12 0 0,3 11 4884 0 0,53 4-4234 0 0,253-11-73 0 0,-336 2-7572 0 0,8 3-4991 0 0,12-6-360 0 0</inkml:trace>
  <inkml:trace contextRef="#ctx0" brushRef="#br0" timeOffset="24756.176">2011 2176 5025 0 0,'0'0'2675'0'0,"0"0"-553"0"0,0 0-204 0 0,0 0 20 0 0,0 0-13 0 0,0 0-178 0 0,0 0-286 0 0,0 0-241 0 0,0 0-129 0 0,0 0-34 0 0,0 0-24 0 0,0 0-96 0 0,0 0-131 0 0,12 3-118 0 0,90 11 761 0 0,43-54-1242 0 0,-142 39-389 0 0,0-1-1092 0 0,-1 2-5321 0 0,-2 0-5363 0 0</inkml:trace>
  <inkml:trace contextRef="#ctx0" brushRef="#br0" timeOffset="25793.276">3191 1837 3705 0 0,'0'0'2923'0'0,"0"0"-860"0"0,0 0-217 0 0,0 0 108 0 0,0 0 86 0 0,0 0-170 0 0,0 0-365 0 0,0 0-378 0 0,0 0-292 0 0,0 0-165 0 0,0 0-102 0 0,0 0-31 0 0,-5-1-21 0 0,-3-2-325 0 0,0 1 1 0 0,1 1-1 0 0,-1-1 0 0 0,0 1 0 0 0,0 1 0 0 0,0 0 0 0 0,0 0 0 0 0,0 0 0 0 0,1 1 0 0 0,-1 0 0 0 0,0 0 0 0 0,0 1 1 0 0,1 0-1 0 0,-3 1-191 0 0,-7 5 27 0 0,1 1 0 0 0,0 0 0 0 0,0 1 0 0 0,0 1 0 0 0,2 0 0 0 0,-1 1 0 0 0,1 1 0 0 0,1 0 0 0 0,1 1 0 0 0,-1 0 0 0 0,1 2-27 0 0,1 0-9 0 0,2 1 0 0 0,-1 0 1 0 0,2 0-1 0 0,0 1 0 0 0,1-1 0 0 0,1 2 1 0 0,0-1-1 0 0,2 1 0 0 0,0 0 0 0 0,1 0 0 0 0,1 0 1 0 0,1 6 8 0 0,0-22 6 0 0,1 0-1 0 0,-1 0 1 0 0,1 0 0 0 0,0 0 0 0 0,0 0 0 0 0,0 0-1 0 0,1 0 1 0 0,-1 0 0 0 0,1 0 0 0 0,0 0 0 0 0,0 0 0 0 0,0 0-1 0 0,0 0 1 0 0,0-1 0 0 0,0 1 0 0 0,1 0 0 0 0,-1-1 0 0 0,1 1-1 0 0,0-1 1 0 0,0 1 0 0 0,0-1 0 0 0,0 0 0 0 0,0 0 0 0 0,0 0-1 0 0,1 0 1 0 0,-1 0 0 0 0,1 0 0 0 0,0-1 0 0 0,-1 1-1 0 0,1-1 1 0 0,0 0 0 0 0,0 0 0 0 0,0 0 0 0 0,-1 0 0 0 0,1 0-1 0 0,0-1 1 0 0,0 1 0 0 0,2-1-6 0 0,13-4 109 0 0,-2 0 0 0 0,1-2 0 0 0,0 0 0 0 0,-1 0 0 0 0,0-2 0 0 0,-1 0 0 0 0,0-1 1 0 0,0 0-1 0 0,-1-1 0 0 0,0-1 0 0 0,0-1 0 0 0,-2 1 0 0 0,1-2 0 0 0,-1 0 0 0 0,-1 0 0 0 0,-1-1 0 0 0,0-1 0 0 0,1-2-109 0 0,183-197 222 0 0,-193 214-226 0 0,-1 0 1 0 0,1 0 0 0 0,-1 0-1 0 0,1 0 1 0 0,0 0 0 0 0,-1 0-1 0 0,1 0 1 0 0,-1 0 0 0 0,1 0-1 0 0,-1 0 1 0 0,1 0 0 0 0,-1 0-1 0 0,1 0 1 0 0,-1 0 0 0 0,1 1-1 0 0,-1-1 1 0 0,1 0 0 0 0,-1 0-1 0 0,1 1 1 0 0,-1-1 0 0 0,1 0 0 0 0,-1 1-1 0 0,1-1 1 0 0,-1 0 0 0 0,0 1-1 0 0,1-1 1 0 0,-1 1 0 0 0,0-1-1 0 0,1 0 1 0 0,-1 1 0 0 0,0-1-1 0 0,0 1 1 0 0,1-1 0 0 0,-1 1-1 0 0,0-1 1 0 0,0 1 0 0 0,0-1-1 0 0,0 1 1 0 0,0 0 0 0 0,1-1-1 0 0,-1 1 1 0 0,0-1 0 0 0,0 1 0 0 0,-1-1-1 0 0,1 1 1 0 0,0-1 0 0 0,0 1-1 0 0,0-1 1 0 0,0 1 0 0 0,0-1-1 0 0,0 1 1 0 0,-1-1 0 0 0,1 1-1 0 0,0 0 4 0 0,0 1 29 0 0,69 368 188 0 0,-58-327-207 0 0,-1 0 0 0 0,-3 0 0 0 0,-1 1 0 0 0,-2 0 0 0 0,-2 8-10 0 0,-3-44 3 0 0,0 0 0 0 0,-1-1 0 0 0,0 1 0 0 0,0-1 0 0 0,-1 0 1 0 0,0 1-1 0 0,0-1 0 0 0,0 0 0 0 0,-1-1 0 0 0,0 1 1 0 0,0-1-1 0 0,-1 0 0 0 0,0 0 0 0 0,0 0 0 0 0,-1 0 1 0 0,1-1-1 0 0,-1 0 0 0 0,0 0 0 0 0,0-1 0 0 0,-1 1 0 0 0,1-1 1 0 0,-1-1-1 0 0,0 1 0 0 0,0-1 0 0 0,-1-1 0 0 0,1 1 1 0 0,0-1-1 0 0,-1 0 0 0 0,1-1 0 0 0,-1 0 0 0 0,0 0 0 0 0,0-1 1 0 0,1 1-1 0 0,-1-2 0 0 0,0 1 0 0 0,0-1-3 0 0,5 0-1 0 0,0 0 1 0 0,0 1-1 0 0,0-1 0 0 0,0-1 0 0 0,1 1 1 0 0,-1 0-1 0 0,0-1 0 0 0,1 1 0 0 0,-1-1 1 0 0,1 0-1 0 0,-1 0 0 0 0,1 0 0 0 0,0 0 1 0 0,0 0-1 0 0,0 0 0 0 0,0 0 0 0 0,0-1 1 0 0,1 1-1 0 0,-1-1 0 0 0,1 0 0 0 0,-1 1 1 0 0,1-1-1 0 0,0 0 0 0 0,0 0 0 0 0,0 0 0 0 0,1 0 1 0 0,-1 0-1 0 0,0 0 0 0 0,1-1 1 0 0,-2-91-23 0 0,7 75-28 0 0,0 1 1 0 0,2-1-1 0 0,0 1 0 0 0,1 1 1 0 0,1-1-1 0 0,1 1 0 0 0,0 1 0 0 0,2-1 1 0 0,-1 2-1 0 0,2 0 0 0 0,0 0 1 0 0,1 2-1 0 0,1-1 0 0 0,0 2 1 0 0,1 0 50 0 0,29-20-1820 0 0,-14 15-7172 0 0,-24 13-2957 0 0</inkml:trace>
  <inkml:trace contextRef="#ctx0" brushRef="#br0" timeOffset="27435.467">2685 1565 0 0 0,'0'0'808'0'0,"0"0"957"0"0,0 0 516 0 0,0 0 281 0 0,0 0 20 0 0,0 0-303 0 0,0 0-401 0 0,0 0-368 0 0,0 0-250 0 0,0 0-122 0 0,0 0-106 0 0,-12 21-53 0 0,-85 140 1504 0 0,84-132-2153 0 0,1 0 0 0 0,1 2-1 0 0,2-1 1 0 0,1 1 0 0 0,1 1 0 0 0,2-1 0 0 0,1 1 0 0 0,2 0 0 0 0,1 0 0 0 0,1 0 0 0 0,4 27-330 0 0,1-32 49 0 0,1 0 1 0 0,2 0 0 0 0,0-1 0 0 0,2 0 0 0 0,0 0 0 0 0,2-1-1 0 0,1-1 1 0 0,1 0 0 0 0,1-1 0 0 0,1 0 0 0 0,0-1-1 0 0,2-1 1 0 0,1-1 0 0 0,15 14-50 0 0,-19-23-49 0 0,0 1 0 0 0,1-2 0 0 0,0 0 0 0 0,0-1 1 0 0,1 0-1 0 0,1-2 0 0 0,-1 0 0 0 0,1 0 0 0 0,0-2 0 0 0,0 0 0 0 0,1-2 0 0 0,-1 0 0 0 0,9 0 49 0 0,89 3-8973 0 0,-98-6-3124 0 0</inkml:trace>
  <inkml:trace contextRef="#ctx0" brushRef="#br0" timeOffset="31181.44">2718 1491 0 0 0,'0'0'405'0'0,"0"0"468"0"0,0 0 96 0 0,0 0-35 0 0,0 0 7 0 0,0 0 15 0 0,3 0 22 0 0,11-3 1 0 0,-11 3 17 0 0,-3 0 63 0 0,0 0 55 0 0,0 0 38 0 0,0 0-32 0 0,0 0-82 0 0,0 0-102 0 0,0 0-101 0 0,-25 0 1324 0 0,-113 18-934 0 0,65-14 222 0 0,30 15-607 0 0,39-17-764 0 0,-1 1 0 0 0,0-1-1 0 0,1 1 1 0 0,-1 1 0 0 0,1-1-1 0 0,0 1 1 0 0,0-1 0 0 0,0 1-1 0 0,1 0 1 0 0,0 1 0 0 0,-1-1-1 0 0,1 0 1 0 0,1 1 0 0 0,-1 0-1 0 0,1 0 1 0 0,-1-1 0 0 0,2 2-1 0 0,-1-1 1 0 0,0 0 0 0 0,1 0-1 0 0,0 0 1 0 0,0 2-76 0 0,-7 129 641 0 0,8-108-497 0 0,0 674 1523 0 0,-11-562-1304 0 0,11-139-378 0 0,12 2 890 0 0,102-10-164 0 0,55-7-264 0 0,-159 13-99 0 0,-11 1-1846 0 0,-5 0-4795 0 0,4 0-2908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4:2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4937 608 12571 0 0,'0'0'1907'0'0,"0"0"-434"0"0,0 0-232 0 0,0 0-132 0 0,0 0-146 0 0,0 0-208 0 0,0 0-226 0 0,0 0-153 0 0,-31 30-101 0 0,-95 93-76 0 0,81-68 10 0 0,43-46-175 0 0,1-6-9 0 0,0 0-1 0 0,1 1 1 0 0,-1-1 0 0 0,1 0 0 0 0,-1 0 0 0 0,1 1 0 0 0,0-1 0 0 0,0 0 0 0 0,1 0 0 0 0,-1 1 0 0 0,1-1 0 0 0,-1 0 0 0 0,1 0 0 0 0,0 0 0 0 0,0 1 0 0 0,0-1 0 0 0,1 0-1 0 0,-1-1 1 0 0,1 1 0 0 0,0 0 0 0 0,0 0 0 0 0,0-1 0 0 0,0 1 0 0 0,0-1 0 0 0,0 1 0 0 0,1-1 0 0 0,-1 0 0 0 0,1 0 0 0 0,-1 0 0 0 0,1 0 0 0 0,0-1 0 0 0,0 1-1 0 0,0-1 1 0 0,0 0 0 0 0,0 1 0 0 0,0-1 0 0 0,0-1 0 0 0,0 1 0 0 0,1 0 0 0 0,-1-1 0 0 0,0 0 0 0 0,0 1 0 0 0,4-2-25 0 0,6 4 220 0 0,0-1 0 0 0,1-1-1 0 0,-1 0 1 0 0,1-1 0 0 0,-1-1 0 0 0,1 0 0 0 0,-1 0 0 0 0,0-1-1 0 0,0-1 1 0 0,0-1 0 0 0,0 0 0 0 0,0 0 0 0 0,-1-1 0 0 0,1-1 0 0 0,-1 0-1 0 0,-1 0 1 0 0,1-1 0 0 0,-1-1 0 0 0,0 0 0 0 0,-1-1 0 0 0,0 0 0 0 0,0 0-1 0 0,-1-1 1 0 0,-1 0 0 0 0,1-1 0 0 0,-1 0 0 0 0,6-11-220 0 0,-12 17 10 0 0,0 1 1 0 0,-1-1-1 0 0,1 0 1 0 0,-1 1-1 0 0,0-1 1 0 0,0 0 0 0 0,0 0-1 0 0,-1 0 1 0 0,0 1-1 0 0,0-1 1 0 0,0 0-1 0 0,0 0 1 0 0,-1 0-1 0 0,0 0 1 0 0,0 1-1 0 0,0-1 1 0 0,0 0-1 0 0,-1 1 1 0 0,0-1-1 0 0,0 1 1 0 0,0-1 0 0 0,-1 1-1 0 0,1 0 1 0 0,-1 0-1 0 0,0 0 1 0 0,0 0-1 0 0,0 1 1 0 0,-1-1-1 0 0,1 1 1 0 0,-1 0-1 0 0,0 0 1 0 0,0 0-1 0 0,0 0 1 0 0,0 1 0 0 0,-1 0-1 0 0,1 0 1 0 0,-1 0-1 0 0,1 0 1 0 0,-1 1-1 0 0,0-1-10 0 0,-6-1-184 0 0,-1 1 1 0 0,0 1-1 0 0,0-1 0 0 0,0 2 0 0 0,0 0 0 0 0,0 0 0 0 0,0 1 1 0 0,0 0-1 0 0,0 1 0 0 0,-8 3 184 0 0,-24 9-3234 0 0,1 4-3583 0 0,25-7-5403 0 0</inkml:trace>
  <inkml:trace contextRef="#ctx0" brushRef="#br0" timeOffset="274.075">4773 810 14147 0 0,'0'0'3285'0'0,"0"0"-682"0"0,0 0-451 0 0,0 0-378 0 0,0 0-358 0 0,0 0-325 0 0,0 0-319 0 0,0 0-226 0 0,32-17-137 0 0,95-55-102 0 0,-80 51 220 0 0,18 57-278 0 0,75-22-59 0 0,-78-13-7839 0 0,-60-1-4728 0 0</inkml:trace>
  <inkml:trace contextRef="#ctx0" brushRef="#br0" timeOffset="-986.096">3801 600 9810 0 0,'0'0'2226'0'0,"0"0"-431"0"0,0 0-331 0 0,0 0-183 0 0,0 0-152 0 0,0 0-214 0 0,0 0-174 0 0,0 0-182 0 0,0 0-124 0 0,0 0-71 0 0,0 0-67 0 0,0 0-34 0 0,0 0-33 0 0,-30 29-54 0 0,-93 86-75 0 0,86-66-14 0 0,38-43-81 0 0,-2-3-11 0 0,1 0 0 0 0,0-1-1 0 0,-1 1 1 0 0,1-1-1 0 0,1 1 1 0 0,-1 0 0 0 0,0-1-1 0 0,1 1 1 0 0,-1 0-1 0 0,1-1 1 0 0,0 1 0 0 0,-1-1-1 0 0,1 1 1 0 0,0-1-1 0 0,1 0 1 0 0,-1 1 0 0 0,0-1-1 0 0,1 0 1 0 0,0 0-1 0 0,-1 0 1 0 0,1 0 0 0 0,0 0-1 0 0,0 0 1 0 0,0 0-1 0 0,0-1 1 0 0,0 1 0 0 0,0-1-1 0 0,1 1 1 0 0,-1-1-1 0 0,0 0 1 0 0,1 0 0 0 0,-1 0-1 0 0,1 0 1 0 0,-1 0-1 0 0,1-1 1 0 0,-1 1 0 0 0,1-1-1 0 0,0 0 1 0 0,-1 0-1 0 0,1 1 1 0 0,1-2 5 0 0,72-7-2045 0 0,-46-8-7127 0 0,-22 11-1269 0 0</inkml:trace>
  <inkml:trace contextRef="#ctx0" brushRef="#br0" timeOffset="-737.195">3900 696 2633 0 0,'0'0'1712'0'0,"0"0"-64"0"0,0 0 243 0 0,0 0 127 0 0,0 0-91 0 0,0 0-345 0 0,0 0-475 0 0,0 0-372 0 0,0 0-233 0 0,0 0-111 0 0,0 0-51 0 0,-8 33 6 0 0,-26 98 23 0 0,33-130-356 0 0,1-1-1 0 0,-1 1 1 0 0,0 0-1 0 0,0-1 1 0 0,1 1-1 0 0,-1 0 1 0 0,0 0-1 0 0,1 0 1 0 0,-1 0-1 0 0,1-1 1 0 0,-1 1-1 0 0,1 0 1 0 0,0 0-1 0 0,-1 0 1 0 0,1 0-1 0 0,0 0 1 0 0,0 0-1 0 0,0 0 1 0 0,-1 0-1 0 0,1 0 1 0 0,0 0-1 0 0,0 0 1 0 0,0 0 0 0 0,1 0-1 0 0,-1 0 1 0 0,0 0-1 0 0,0 0 1 0 0,1 0-1 0 0,-1 0 1 0 0,0 0-1 0 0,1 0 1 0 0,-1 0-1 0 0,1 0 1 0 0,-1 0-1 0 0,1 0 1 0 0,-1-1-1 0 0,1 1 1 0 0,0 0-1 0 0,-1 0 1 0 0,1-1-1 0 0,0 1 1 0 0,0 0-1 0 0,-1-1 1 0 0,1 1-1 0 0,0-1 1 0 0,0 1 0 0 0,0-1-1 0 0,0 1 1 0 0,0-1-1 0 0,0 0 1 0 0,0 1-1 0 0,0-1 1 0 0,0 0-13 0 0,4 0 166 0 0,6 2 83 0 0,1-1 0 0 0,-1 0 1 0 0,0-1-1 0 0,0-1 1 0 0,0 0-1 0 0,0 0 1 0 0,0-1-1 0 0,0 0 1 0 0,-1-1-1 0 0,1 0 0 0 0,0-1 1 0 0,-1 0-1 0 0,0-1 1 0 0,0 0-1 0 0,0 0 1 0 0,-1-1-1 0 0,0-1 1 0 0,0 1-1 0 0,0-1 0 0 0,-1-1 1 0 0,0 0-1 0 0,-1 0 1 0 0,4-4-250 0 0,-7 6 137 0 0,1 0 0 0 0,-1 0 0 0 0,0 0 0 0 0,0-1 1 0 0,0 1-1 0 0,-1-1 0 0 0,0 0 0 0 0,-1 0 0 0 0,1 0 0 0 0,-1 0 1 0 0,-1 0-1 0 0,1-1 0 0 0,-1 0-137 0 0,-1 5 10 0 0,0 0 0 0 0,1 0 1 0 0,-1 0-1 0 0,-1 1 0 0 0,1-1 1 0 0,0 0-1 0 0,-1 0 0 0 0,1 0 0 0 0,-1 0 1 0 0,0 1-1 0 0,0-1 0 0 0,0 0 0 0 0,0 1 1 0 0,0-1-1 0 0,-1 1 0 0 0,1-1 1 0 0,-1 1-1 0 0,0 0 0 0 0,0-1 0 0 0,1 1 1 0 0,-2 0-1 0 0,1 0 0 0 0,0 1 0 0 0,0-1 1 0 0,0 0-1 0 0,-1 1 0 0 0,1-1 1 0 0,-1 1-1 0 0,1 0 0 0 0,-1-1 0 0 0,0 1 1 0 0,0 1-1 0 0,1-1 0 0 0,-2 0-10 0 0,-5-1-99 0 0,0 1-1 0 0,1 0 1 0 0,-1 0-1 0 0,0 1 0 0 0,1 0 1 0 0,-1 0-1 0 0,0 1 1 0 0,0 0-1 0 0,1 1 1 0 0,-1 0-1 0 0,1 0 100 0 0,-25 10-3042 0 0,1 2-3947 0 0,21-7-4848 0 0</inkml:trace>
  <inkml:trace contextRef="#ctx0" brushRef="#br0" timeOffset="-358.825">4473 593 8026 0 0,'0'0'3074'0'0,"0"0"-644"0"0,0 0-229 0 0,0 0-194 0 0,0 0-345 0 0,0 0-474 0 0,0 0-455 0 0,0 0-319 0 0,0 0-187 0 0,0 0-106 0 0,0 0-27 0 0,0 0-21 0 0,0 0-16 0 0,-23 7-6 0 0,-73 25 2 0 0,33 5 43 0 0,61-36-98 0 0,2 0-2 0 0,-1-1 0 0 0,1 1 0 0 0,-1-1 1 0 0,1 1-1 0 0,-1-1 0 0 0,1 1 0 0 0,-1 0 0 0 0,1-1 0 0 0,-1 1 1 0 0,1 0-1 0 0,-1-1 0 0 0,1 1 0 0 0,0 0 0 0 0,0-1 1 0 0,-1 1-1 0 0,1 0 0 0 0,0-1 0 0 0,0 1 0 0 0,0 0 0 0 0,0 0 1 0 0,0 0-1 0 0,0-1 0 0 0,0 1 0 0 0,0 0 0 0 0,0 0 1 0 0,0-1-1 0 0,0 1 0 0 0,0 0 0 0 0,1 0 0 0 0,-1-1 0 0 0,0 1 1 0 0,0 0-1 0 0,1-1 0 0 0,-1 1 0 0 0,1 0 0 0 0,-1-1 1 0 0,0 1-1 0 0,1-1 0 0 0,-1 1 0 0 0,1 0 0 0 0,-1-1 1 0 0,1 1-1 0 0,0-1 0 0 0,-1 0 0 0 0,1 1 0 0 0,0-1 0 0 0,-1 1 1 0 0,1-1-1 0 0,0 0 0 0 0,0 1 4 0 0,43 6 119 0 0,-27-5-61 0 0,-8 0-29 0 0,-3-2-5 0 0,0 0 1 0 0,0 1-1 0 0,0-1 0 0 0,-1 1 0 0 0,1 1 1 0 0,-1-1-1 0 0,1 1 0 0 0,-1 0 1 0 0,1 0-1 0 0,-1 1 0 0 0,0 0 0 0 0,0 0 1 0 0,0 0-1 0 0,0 0 0 0 0,-1 1 1 0 0,1-1-1 0 0,-1 1 0 0 0,0 1 0 0 0,0-1 1 0 0,0 0-1 0 0,-1 1 0 0 0,1 1-24 0 0,-5-2 68 0 0,1 0 0 0 0,-1 0 0 0 0,0 1 0 0 0,0-1 0 0 0,0 0 0 0 0,-1 0 0 0 0,1 0 0 0 0,-1 0-1 0 0,0 0 1 0 0,0 0 0 0 0,-1-1 0 0 0,1 1 0 0 0,-1-1 0 0 0,0 1 0 0 0,0-1 0 0 0,0 0 0 0 0,0 0 0 0 0,0 0 0 0 0,-1-1-1 0 0,1 1 1 0 0,-1-1 0 0 0,0 0 0 0 0,0 0 0 0 0,0 0 0 0 0,0 0 0 0 0,0-1 0 0 0,-4 2-68 0 0,-8 5 40 0 0,-119 45-206 0 0,104-48-4298 0 0,0-3-4574 0 0,30-2-2222 0 0</inkml:trace>
  <inkml:trace contextRef="#ctx0" brushRef="#br0" timeOffset="-8166.72">364 37 0 0 0,'0'0'507'0'0,"0"0"1373"0"0,0 0 409 0 0,0 0-25 0 0,0 0-119 0 0,0 0-184 0 0,0 0-243 0 0,0 0-231 0 0,0 0-195 0 0,5-2-155 0 0,13-8-88 0 0,-13 7-86 0 0,-5 3-155 0 0,0 0-114 0 0,0 0-105 0 0,0 0-73 0 0,-25 0 809 0 0,-59 38-917 0 0,61-24-314 0 0,20-13-86 0 0,0-1-1 0 0,1 1 1 0 0,-1 0 0 0 0,0 0-1 0 0,1 1 1 0 0,-1-1-1 0 0,1 0 1 0 0,0 1 0 0 0,-1-1-1 0 0,1 1 1 0 0,0 0-1 0 0,0 0 1 0 0,0 0 0 0 0,0 0-1 0 0,0 0 1 0 0,0 0-1 0 0,1 1 1 0 0,-1-1-1 0 0,1 1 1 0 0,0-1 0 0 0,-1 1-1 0 0,1-1 1 0 0,0 1-1 0 0,1 0 1 0 0,-1-1 0 0 0,0 1-1 0 0,1 0 1 0 0,0 0-1 0 0,-1 0 1 0 0,1-1-1 0 0,0 1 1 0 0,0 0 0 0 0,1 0-1 0 0,-1 0 1 0 0,1-1-1 0 0,-1 1 1 0 0,1 0 0 0 0,0 0-1 0 0,0-1 1 0 0,0 1-1 0 0,0-1 1 0 0,0 1 0 0 0,1-1-1 0 0,-1 1 1 0 0,2 1-8 0 0,185 161 537 0 0,-187-163-511 0 0,0 0-1 0 0,1 0 1 0 0,-1 0 0 0 0,0 0-1 0 0,0 0 1 0 0,0 0-1 0 0,0 0 1 0 0,-1 0 0 0 0,1 1-1 0 0,-1-1 1 0 0,1 0 0 0 0,-1 1-1 0 0,0-1 1 0 0,0 0-1 0 0,0 1 1 0 0,0-1 0 0 0,0 0-1 0 0,0 1 1 0 0,-1-1-1 0 0,1 0 1 0 0,-1 0 0 0 0,1 1-1 0 0,-1-1 1 0 0,0 0-1 0 0,0 0 1 0 0,0 0 0 0 0,0 0-1 0 0,0 0 1 0 0,-1 0 0 0 0,1 0-1 0 0,-1 0 1 0 0,1 0-1 0 0,-1-1 1 0 0,0 1 0 0 0,0-1-1 0 0,1 1 1 0 0,-1-1-1 0 0,0 0 1 0 0,-1 1-26 0 0,-84 38-225 0 0,21-30-2124 0 0,43-11-1848 0 0,4-4-4565 0 0,10 1-709 0 0</inkml:trace>
  <inkml:trace contextRef="#ctx0" brushRef="#br0" timeOffset="-7922.17">241 30 5561 0 0,'0'0'1907'0'0,"0"0"-292"0"0,0 0-108 0 0,0 0 66 0 0,0 0-10 0 0,0 0-159 0 0,0 0-235 0 0,0 0-226 0 0,0 0-169 0 0,0 0-153 0 0,0 0-106 0 0,0 0-111 0 0,21 0-97 0 0,68 3-80 0 0,73 5 139 0 0,-15-24-1396 0 0,-85 4-3084 0 0,-16 3-3300 0 0,-30 5-484 0 0</inkml:trace>
  <inkml:trace contextRef="#ctx0" brushRef="#br0" timeOffset="-7688.108">110 630 6681 0 0,'0'0'1798'0'0,"0"0"-700"0"0,0 0-170 0 0,0 0 338 0 0,0 0 357 0 0,0 0 32 0 0,0 0-186 0 0,0 0-258 0 0,0 0-243 0 0,0 0-166 0 0,0 0-115 0 0,37-6-102 0 0,114-18-73 0 0,-23-5 403 0 0,-2 6-1005 0 0,-72 20-3777 0 0,-50 4-402 0 0,-1 2-4822 0 0</inkml:trace>
  <inkml:trace contextRef="#ctx0" brushRef="#br0" timeOffset="-6602.028">119 917 6081 0 0,'0'0'3421'0'0,"0"0"-1890"0"0,0 0-463 0 0,0 0 313 0 0,0 0 179 0 0,0 0-84 0 0,0 0-241 0 0,0 0-255 0 0,0 0-219 0 0,0 0-152 0 0,32-4-129 0 0,96-13-123 0 0,-37 12 216 0 0,-90 6-549 0 0,1 0 1 0 0,0-1-1 0 0,-1 1 1 0 0,1 0 0 0 0,-1 0-1 0 0,1 0 1 0 0,-1 0 0 0 0,1 0-1 0 0,-1 0 1 0 0,0 0-1 0 0,1 0 1 0 0,-1 1 0 0 0,0-1-1 0 0,0 1 1 0 0,0-1-1 0 0,0 1 1 0 0,0-1 0 0 0,0 1-1 0 0,-1-1 1 0 0,1 1 0 0 0,0 0-1 0 0,-1-1 1 0 0,1 1-1 0 0,-1 0 1 0 0,0 0 0 0 0,0-1-1 0 0,1 1 1 0 0,-1 0-1 0 0,0 0 1 0 0,0-1 0 0 0,-1 1-1 0 0,1 0 1 0 0,0 0 0 0 0,-1-1-1 0 0,1 1 1 0 0,-1 0-1 0 0,1 0 1 0 0,-1-1 0 0 0,0 1-1 0 0,0-1 1 0 0,1 1-1 0 0,-1-1 1 0 0,0 1 0 0 0,-1-1-1 0 0,1 1 1 0 0,0-1 0 0 0,0 0-1 0 0,-1 1-24 0 0,-159 184 1236 0 0,160-185-1214 0 0,1 0-1 0 0,-1 0 1 0 0,0 0-1 0 0,0 0 0 0 0,0 0 1 0 0,1-1-1 0 0,-1 1 0 0 0,0 0 1 0 0,1 0-1 0 0,-1 1 1 0 0,1-1-1 0 0,0 0 0 0 0,-1 0 1 0 0,1 0-1 0 0,0 0 0 0 0,-1 0 1 0 0,1 0-1 0 0,0 1 1 0 0,0-1-1 0 0,0 0 0 0 0,0 0 1 0 0,0 0-1 0 0,0 0 0 0 0,1 1 1 0 0,-1-1-1 0 0,0 0 1 0 0,0 0-1 0 0,1 0 0 0 0,-1 0 1 0 0,1 0-1 0 0,-1 0 0 0 0,1 0 1 0 0,-1 0-1 0 0,1 0 1 0 0,0 0-1 0 0,0 0 0 0 0,-1 0 1 0 0,1 0-1 0 0,0 0 0 0 0,0-1 1 0 0,0 1-1 0 0,0 0 1 0 0,0-1-1 0 0,0 1 0 0 0,0 0 1 0 0,0-1-1 0 0,0 1 0 0 0,1-1-21 0 0,56 9 1871 0 0,53-23-516 0 0,-74 6-1164 0 0,-32-1-1813 0 0,-5 0-5878 0 0,0 6 1763 0 0,0 2-6001 0 0</inkml:trace>
  <inkml:trace contextRef="#ctx0" brushRef="#br0" timeOffset="-5179.918">719 843 0 0 0,'0'0'2272'0'0,"0"0"-302"0"0,0 0 160 0 0,0 0 257 0 0,0 0 35 0 0,0 0-224 0 0,0 0-435 0 0,0 0-435 0 0,0 0-281 0 0,0 0-152 0 0,0 0-107 0 0,0 0-118 0 0,0 0-122 0 0,1-4-67 0 0,2-11-139 0 0,0 0 0 0 0,1 1 0 0 0,1 0 0 0 0,0 0-1 0 0,1 0 1 0 0,1 1 0 0 0,0 0 0 0 0,1 0 0 0 0,0 1 0 0 0,1 0 0 0 0,5-5-342 0 0,30-49 543 0 0,59-51-69 0 0,-98 169-726 0 0,-3 135 258 0 0,-2-186-2 0 0,0 0 0 0 0,0 0 0 0 0,0 1 0 0 0,0-1 1 0 0,1 0-1 0 0,-1 0 0 0 0,0 0 0 0 0,1 0 0 0 0,-1 1 0 0 0,1-1 0 0 0,-1 0 1 0 0,1 0-1 0 0,0 0 0 0 0,-1 0 0 0 0,1 0 0 0 0,0 0 0 0 0,0 0 0 0 0,-1-1 1 0 0,1 1-1 0 0,0 0 0 0 0,0 0 0 0 0,0-1 0 0 0,0 1 0 0 0,0 0 0 0 0,0-1 1 0 0,0 1-1 0 0,0-1 0 0 0,1 1 0 0 0,-1-1 0 0 0,0 0 0 0 0,0 1 0 0 0,0-1 1 0 0,1 0-1 0 0,-1 0 0 0 0,0 0 0 0 0,0 0 0 0 0,0 0 0 0 0,1 0 0 0 0,-1 0 1 0 0,0 0-1 0 0,0-1 0 0 0,0 1 0 0 0,0 0 0 0 0,1-1 0 0 0,-1 1 1 0 0,0-1-1 0 0,0 1 0 0 0,0-1 0 0 0,0 1 0 0 0,0-1 0 0 0,0 0 0 0 0,0 0 1 0 0,0 1-1 0 0,0-1 0 0 0,-1 0 0 0 0,1 0 0 0 0,0 0 0 0 0,0 0 0 0 0,-1 0 1 0 0,1 0-1 0 0,-1 0 0 0 0,1 0 0 0 0,-1 0 0 0 0,1-2-4 0 0,47-46 154 0 0,-26 24-142 0 0,2 0 1 0 0,0 2-1 0 0,2 1 0 0 0,0 1 1 0 0,2 1-1 0 0,21-12-12 0 0,-44 68-136 0 0,-18 123 214 0 0,29-130-3564 0 0,10-35-8182 0 0,-18 5 956 0 0</inkml:trace>
  <inkml:trace contextRef="#ctx0" brushRef="#br0" timeOffset="-4615">1684 475 6257 0 0,'0'0'1842'0'0,"0"0"-240"0"0,0 0 131 0 0,0 0 172 0 0,0 0-10 0 0,0 0-249 0 0,0 0-446 0 0,0 0-393 0 0,0 0-237 0 0,0 0-128 0 0,0 0-97 0 0,0 0-54 0 0,0 0-39 0 0,-32 17-44 0 0,-97 55-25 0 0,76-28 38 0 0,51-42-208 0 0,0 0 0 0 0,0 0 0 0 0,0 1 0 0 0,0-1 0 0 0,0 1 0 0 0,0-1 0 0 0,1 1 0 0 0,-1 0 0 0 0,1 0 0 0 0,0-1 0 0 0,0 1 0 0 0,0 0 0 0 0,0 0 0 0 0,0 0 0 0 0,0 0 0 0 0,1 0 0 0 0,0 1 0 0 0,-1-1 0 0 0,1 0 0 0 0,1 0 0 0 0,-1 0 0 0 0,0 0 0 0 0,1 0 0 0 0,-1 0 0 0 0,1 0 0 0 0,0 0 0 0 0,0 0 0 0 0,0 0 0 0 0,0 0 0 0 0,1 0 0 0 0,-1-1 0 0 0,1 1 0 0 0,0 0 0 0 0,0-1 0 0 0,0 1 0 0 0,0-1 0 0 0,0 0 0 0 0,0 0 0 0 0,0 0 0 0 0,1 0 0 0 0,-1 0 0 0 0,1 0 0 0 0,0-1 0 0 0,-1 1 0 0 0,1-1 0 0 0,0 0 0 0 0,0 1 0 0 0,0-1 0 0 0,0-1 0 0 0,0 1 0 0 0,3 0-13 0 0,6-2 169 0 0,-1 0 0 0 0,1-1-1 0 0,0 0 1 0 0,0-1 0 0 0,-1 0 0 0 0,1-1-1 0 0,-1-1 1 0 0,0 1 0 0 0,-1-2 0 0 0,1 0-1 0 0,-1 0 1 0 0,0 0 0 0 0,8-8-169 0 0,68-51 1272 0 0,-78 79-1241 0 0,-10 175 176 0 0,-30 119-318 0 0,31-293 110 0 0,-1 0 1 0 0,-1 0 0 0 0,0-1-1 0 0,-1 1 1 0 0,-1-1 0 0 0,0 0-1 0 0,-1 0 1 0 0,0 0 0 0 0,-1-1-1 0 0,-1 0 1 0 0,0 0 0 0 0,5-9-1 0 0,-1-1 0 0 0,1 1 0 0 0,-1-1 0 0 0,0 0 0 0 0,0 0 0 0 0,0 0 0 0 0,-1 0 0 0 0,1-1 0 0 0,-1 1 1 0 0,1-1-1 0 0,-1 0 0 0 0,0-1 0 0 0,0 1 0 0 0,0-1 0 0 0,0 0 0 0 0,0 0 0 0 0,0 0 0 0 0,0-1 0 0 0,0 0 0 0 0,0 0 0 0 0,0 0 0 0 0,0-1 0 0 0,-5 0 1 0 0,7-3-1 0 0,-1 1-1 0 0,0-1 0 0 0,1 0 1 0 0,0 0-1 0 0,0 0 0 0 0,0 0 0 0 0,0-1 1 0 0,1 1-1 0 0,-1-1 0 0 0,1 1 0 0 0,0-1 1 0 0,1 0-1 0 0,-1 0 0 0 0,1 0 0 0 0,0 0 1 0 0,0 0-1 0 0,1 0 0 0 0,-1 0 0 0 0,1 0 1 0 0,0-1-1 0 0,1 1 0 0 0,-1 0 0 0 0,1 0 1 0 0,0 0-1 0 0,0 0 0 0 0,2-3 2 0 0,3-13-21 0 0,1 1 0 0 0,2 0 0 0 0,0 1 0 0 0,1 0 1 0 0,1 0-1 0 0,0 1 0 0 0,2 1 0 0 0,0 0 0 0 0,1 1 0 0 0,0 0 0 0 0,1 1 0 0 0,17-13 21 0 0,-14 10-217 0 0,3 2-678 0 0,-10 8-1088 0 0,-1-2-4357 0 0,-8 6-5405 0 0</inkml:trace>
  <inkml:trace contextRef="#ctx0" brushRef="#br0" timeOffset="-3827.94">2006 693 9290 0 0,'0'0'3099'0'0,"0"0"-633"0"0,0 0-448 0 0,0 0-252 0 0,0 0-257 0 0,0 0-258 0 0,0 0-301 0 0,0 0-269 0 0,0 0-149 0 0,0 0-70 0 0,0 0-30 0 0,0 0 21 0 0,4 0 69 0 0,131 0 2300 0 0,-110-1-1865 0 0,-25 2-919 0 0,0-1-1 0 0,0 0-2 0 0,0 0 6 0 0,0 0 14 0 0,0 0 6 0 0,0 0-8 0 0,0 0-13 0 0,0 0 6 0 0,0 0-17 0 0,0 0 22 0 0,-13 0-2722 0 0,1 0-6262 0 0,8 0-2414 0 0</inkml:trace>
  <inkml:trace contextRef="#ctx0" brushRef="#br0" timeOffset="-1833.897">2376 910 4305 0 0,'0'0'1431'0'0,"0"0"16"0"0,0 0 273 0 0,0 0 363 0 0,0 0 171 0 0,0 0-147 0 0,0 0-386 0 0,0 0-410 0 0,0 0-290 0 0,0 0-158 0 0,1-3-163 0 0,4-16-269 0 0,1 1 0 0 0,1-1 0 0 0,0 1 0 0 0,1 0 0 0 0,2 1 0 0 0,-1 0 0 0 0,8-9-431 0 0,66-81 623 0 0,-16 42-453 0 0,-68 65-171 0 0,1 1-1 0 0,-1-1 1 0 0,1 0-1 0 0,0 1 1 0 0,-1-1-1 0 0,1 1 0 0 0,0-1 1 0 0,-1 1-1 0 0,1 0 1 0 0,0-1-1 0 0,0 1 1 0 0,-1-1-1 0 0,1 1 0 0 0,0-1 1 0 0,0 1-1 0 0,0 0 1 0 0,0-1-1 0 0,0 1 1 0 0,0-1-1 0 0,0 1 1 0 0,0 0-1 0 0,0-1 0 0 0,0 1 1 0 0,0-1-1 0 0,1 1 1 0 0,-1 0-1 0 0,0-1 1 0 0,0 1-1 0 0,0-1 1 0 0,1 1-1 0 0,-1-1 0 0 0,0 1 1 0 0,1-1-1 0 0,-1 1 1 0 0,1-1-1 0 0,-1 1 1 0 0,0-1-1 0 0,1 0 1 0 0,-1 1-1 0 0,1-1 0 0 0,-1 1 1 0 0,1-1-1 0 0,-1 0 1 0 0,1 0-1 0 0,-1 1 1 0 0,1-1-1 0 0,0 0 0 0 0,-1 0 1 0 0,1 0-1 0 0,-1 1 1 0 0,1-1-1 0 0,-1 0 1 0 0,1 0-1 0 0,0 0 1 0 0,-1 0-1 0 0,1 0 0 0 0,-1 0 1 0 0,1 0-1 0 0,0 0 1 0 0,-1-1-1 0 0,1 1 1 0 0,-1 0-1 0 0,1 0 1 0 0,0 0-1 0 0,-1-1 0 0 0,1 1 1 0 0,-1 0 1 0 0,0 15 175 0 0,2 83 10 0 0,11-61-217 0 0,24-45 150 0 0,53-74 20 0 0,51-33-151 0 0,-140 114 12 0 0,0 0 1 0 0,0 1-1 0 0,0-1 0 0 0,0 1 0 0 0,1 0 1 0 0,-1-1-1 0 0,0 1 0 0 0,0 0 1 0 0,0 0-1 0 0,0-1 0 0 0,1 1 1 0 0,-1 0-1 0 0,0 0 0 0 0,0 1 0 0 0,0-1 1 0 0,1 0-1 0 0,-1 0 0 0 0,0 0 1 0 0,0 1-1 0 0,0-1 0 0 0,0 1 0 0 0,0-1 1 0 0,1 1-1 0 0,-1-1 0 0 0,0 1 1 0 0,0 0-1 0 0,0-1 0 0 0,0 1 0 0 0,-1 0 1 0 0,1 0-1 0 0,0 0 0 0 0,0-1 1 0 0,0 1-1 0 0,-1 0 0 0 0,1 0 0 0 0,0 0 1 0 0,-1 0-1 0 0,1 1 0 0 0,-1-1 1 0 0,1 0-1 0 0,-1 0 0 0 0,0 0 0 0 0,1 0 1 0 0,-1 0-1 0 0,0 1 0 0 0,0-1 1 0 0,0 0-1 0 0,0 0 0 0 0,0 0 0 0 0,0 1 1 0 0,0-1-1 0 0,0 0 0 0 0,-1 0 1 0 0,1 0-1 0 0,0 0 0 0 0,-1 1 0 0 0,1-1 1 0 0,-1 1 0 0 0,0 18-74 0 0,0 1 0 0 0,-2-1 1 0 0,0 1-1 0 0,-2-1 0 0 0,0 0 0 0 0,-1-1 1 0 0,-3 5 73 0 0,7-13-1397 0 0,2-4-5618 0 0,0-6-3903 0 0</inkml:trace>
  <inkml:trace contextRef="#ctx0" brushRef="#br0" timeOffset="-1277.237">3216 619 7802 0 0,'0'0'1763'0'0,"0"0"-340"0"0,0 0-66 0 0,0 0 64 0 0,0 0-8 0 0,0 0-182 0 0,0 0-319 0 0,0 0-322 0 0,0 0-219 0 0,0 0-117 0 0,0 0-64 0 0,0 0-38 0 0,-31 31-31 0 0,-91 94-22 0 0,79-68 37 0 0,42-55-108 0 0,0 0 0 0 0,0-1 0 0 0,1 1 0 0 0,-1 0 1 0 0,0-1-1 0 0,1 1 0 0 0,0 0 0 0 0,-1-1 0 0 0,1 1 0 0 0,0 0 0 0 0,0 0 1 0 0,0 0-1 0 0,0-1 0 0 0,0 1 0 0 0,0 0 0 0 0,0 0 0 0 0,1-1 1 0 0,-1 1-1 0 0,1 0 0 0 0,-1 0 0 0 0,1-1 0 0 0,0 1 0 0 0,-1 0 0 0 0,1-1 1 0 0,0 1-1 0 0,0-1 0 0 0,0 1 0 0 0,1-1 0 0 0,-1 0 0 0 0,0 1 1 0 0,0-1-1 0 0,1 0 0 0 0,-1 0 0 0 0,1 0 0 0 0,-1 0 0 0 0,1 0 0 0 0,-1 0 1 0 0,1 0-1 0 0,-1-1 0 0 0,1 1 0 0 0,0 0 0 0 0,0-1 0 0 0,-1 0 1 0 0,1 1-1 0 0,0-1-28 0 0,9-2 241 0 0,0-1 1 0 0,0-1 0 0 0,-1 0 0 0 0,0 0 0 0 0,0-1-1 0 0,0 0 1 0 0,0-1 0 0 0,-1 0 0 0 0,1 0-1 0 0,-2-1 1 0 0,1 0 0 0 0,-1-1 0 0 0,0 0-1 0 0,3-5-241 0 0,6-2 155 0 0,95-77 535 0 0,-111 91-687 0 0,0 1 1 0 0,-1-1 0 0 0,1 0 0 0 0,0 1 0 0 0,0-1 0 0 0,-1 1-1 0 0,1-1 1 0 0,0 1 0 0 0,0-1 0 0 0,0 1 0 0 0,0 0 0 0 0,0-1-1 0 0,0 1 1 0 0,0 0 0 0 0,-1 0 0 0 0,1 0 0 0 0,0-1-1 0 0,0 1 1 0 0,0 0 0 0 0,0 0 0 0 0,0 1 0 0 0,0-1 0 0 0,0 0-1 0 0,0 0 1 0 0,0 0 0 0 0,0 1 0 0 0,0-1 0 0 0,0 0 0 0 0,0 1-1 0 0,0-1 1 0 0,-1 1 0 0 0,1-1 0 0 0,0 1 0 0 0,0-1-1 0 0,-1 1 1 0 0,1 0 0 0 0,0-1 0 0 0,0 1 0 0 0,-1 0 0 0 0,1-1-1 0 0,-1 1 1 0 0,1 0 0 0 0,-1 0 0 0 0,1 0 0 0 0,-1 0 0 0 0,1 0-1 0 0,-1-1 1 0 0,0 1 0 0 0,0 0 0 0 0,1 0 0 0 0,-1 0-1 0 0,0 0 1 0 0,0 0 0 0 0,0 0 0 0 0,0 0 0 0 0,0 0-4 0 0,10 61 192 0 0,-23 202-129 0 0,10-202-80 0 0,2-28 20 0 0,-2 0 0 0 0,0 0 0 0 0,-3 0 1 0 0,0-1-1 0 0,-11 30-3 0 0,16-60 2 0 0,0 1 1 0 0,0-1 0 0 0,0 0 0 0 0,-1 1-1 0 0,1-1 1 0 0,-1 0 0 0 0,0 0-1 0 0,0 0 1 0 0,0 0 0 0 0,0 0 0 0 0,-1 0-1 0 0,1-1 1 0 0,-1 1 0 0 0,1-1 0 0 0,-1 0-1 0 0,0 0 1 0 0,0 0 0 0 0,0 0-1 0 0,0 0 1 0 0,0 0 0 0 0,0-1 0 0 0,-1 0-1 0 0,1 1 1 0 0,-1-1 0 0 0,1 0-1 0 0,-1-1-2 0 0,2 1-2 0 0,0-1 1 0 0,0 0-1 0 0,0-1 0 0 0,1 1 0 0 0,-1 0 0 0 0,0-1 0 0 0,0 1 0 0 0,1 0 0 0 0,-1-1 0 0 0,0 0 0 0 0,1 1 0 0 0,-1-1 0 0 0,1 0 0 0 0,-1 0 1 0 0,1 0-1 0 0,-1 0 0 0 0,1 0 0 0 0,0 0 0 0 0,-1-1 0 0 0,1 1 0 0 0,0 0 0 0 0,0-1 0 0 0,0 1 0 0 0,0-1 0 0 0,0 1 0 0 0,0-1 0 0 0,0 1 0 0 0,1-1 1 0 0,-1 0-1 0 0,0 1 0 0 0,1-1 0 0 0,0 0 0 0 0,-1 0 0 0 0,1 1 0 0 0,0-1 0 0 0,0-2 2 0 0,-3-16-91 0 0,1 0 0 0 0,2-1-1 0 0,0 1 1 0 0,1-1 0 0 0,0 1 0 0 0,2 0 0 0 0,1-1 0 0 0,0 1-1 0 0,2 1 1 0 0,0-1 0 0 0,6-11 91 0 0,38-68-9682 0 0,-42 84-1808 0 0</inkml:trace>
  <inkml:trace contextRef="#ctx0" brushRef="#br0" timeOffset="9409.786">27 1878 2016 0 0,'0'0'1602'0'0,"0"0"-128"0"0,0 0 134 0 0,0 0 321 0 0,0 0 128 0 0,0 0-179 0 0,0 0-207 0 0,0 0-220 0 0,0 0-183 0 0,0 0-147 0 0,0 0-111 0 0,0 0-88 0 0,0 0-77 0 0,24 7-54 0 0,76 23-55 0 0,-41-23 551 0 0,-52-7-1193 0 0,-1 0 0 0 0,1-1 0 0 0,0 0-1 0 0,-1 0 1 0 0,1 0 0 0 0,-1-1-1 0 0,0 0 1 0 0,1-1 0 0 0,-1 1 0 0 0,0-1-1 0 0,0 0 1 0 0,-1-1 0 0 0,1 1-1 0 0,-1-1 1 0 0,1 0 0 0 0,-1-1 0 0 0,0 1-1 0 0,-1-1 1 0 0,1 0 0 0 0,-1 0-1 0 0,0 0 1 0 0,0-1 0 0 0,-1 0 0 0 0,1 1-1 0 0,-1-1 1 0 0,-1 0 0 0 0,1-1-1 0 0,-1 1 1 0 0,0 0 0 0 0,0-1 0 0 0,-1 1-1 0 0,0-1 1 0 0,0-2-94 0 0,0 3 0 0 0,-1 0-1 0 0,0 0 1 0 0,-1-1-1 0 0,1 1 1 0 0,-1 0-1 0 0,0 0 1 0 0,-1 0-1 0 0,1 0 1 0 0,-1 0 0 0 0,0 0-1 0 0,-1 0 1 0 0,1 1-1 0 0,-1-1 1 0 0,0 1-1 0 0,-1 0 1 0 0,1 0-1 0 0,-1 0 1 0 0,0 0 0 0 0,-1 0-1 0 0,1 1 1 0 0,-1 0-1 0 0,1 0 1 0 0,-1 0-1 0 0,-3-1 1 0 0,4 3-10 0 0,0-1-1 0 0,0 2 0 0 0,0-1 0 0 0,0 0 1 0 0,0 1-1 0 0,0 0 0 0 0,0 0 0 0 0,0 0 1 0 0,-1 0-1 0 0,1 1 0 0 0,0 0 0 0 0,-1 0 1 0 0,1 0-1 0 0,0 0 0 0 0,0 1 0 0 0,-1-1 1 0 0,1 1-1 0 0,0 0 0 0 0,0 0 0 0 0,0 1 1 0 0,0-1-1 0 0,0 1 0 0 0,0 0 0 0 0,0 0 1 0 0,1 0-1 0 0,-1 1 0 0 0,1-1 0 0 0,-1 1 1 0 0,1 0-1 0 0,0 0 0 0 0,0 0 0 0 0,-2 3 11 0 0,-2 3 1 0 0,0 0-1 0 0,0 0 0 0 0,1 0 0 0 0,0 1 0 0 0,1 0 0 0 0,0 1 0 0 0,0-1 0 0 0,1 1 0 0 0,1 0 1 0 0,0 0-1 0 0,-1 9 0 0 0,-3 35 204 0 0,2 1 0 0 0,3-1 1 0 0,2 1-1 0 0,3-1 0 0 0,7 41-204 0 0,-7-78 83 0 0,14 232 674 0 0,-18-246-781 0 0,0 0-1 0 0,0 0 1 0 0,-1 0-1 0 0,1-1 1 0 0,-1 1-1 0 0,0 0 0 0 0,0-1 1 0 0,-1 0-1 0 0,1 1 1 0 0,-1-1-1 0 0,0 0 1 0 0,1 0-1 0 0,-1-1 1 0 0,0 1-1 0 0,-1-1 1 0 0,1 1-1 0 0,0-1 0 0 0,-1 0 1 0 0,1 0-1 0 0,-1 0 1 0 0,0-1-1 0 0,0 1 1 0 0,0-1-1 0 0,0 0 1 0 0,1 0-1 0 0,-1 0 0 0 0,0-1 1 0 0,-1 0-1 0 0,1 1 1 0 0,0-1-1 0 0,0 0 1 0 0,0-1-1 0 0,0 1 1 0 0,-1-1 24 0 0,-10-33-4749 0 0,17 17-2825 0 0,-1 9-3887 0 0</inkml:trace>
  <inkml:trace contextRef="#ctx0" brushRef="#br0" timeOffset="9895.032">519 1521 8858 0 0,'0'0'2587'0'0,"0"0"-776"0"0,0 0-401 0 0,0 0-138 0 0,0 0-110 0 0,0 0-174 0 0,0 0-303 0 0,0 0-229 0 0,0 0-86 0 0,0 0 46 0 0,0 0 93 0 0,0 0 54 0 0,0 0 16 0 0,7 20-3 0 0,27 62 15 0 0,65 126 2559 0 0,-90-183-3094 0 0,0 1 1 0 0,-2 0-1 0 0,0 0 0 0 0,-2 0 1 0 0,-1 1-1 0 0,-1 0 0 0 0,-2 0 1 0 0,0 0-1 0 0,-2 0 0 0 0,-1 0 1 0 0,-1 0-1 0 0,-1 0 0 0 0,-2-1 1 0 0,0 0-1 0 0,-2 0 0 0 0,-9 21-56 0 0,12-38-102 0 0,-1-1-1 0 0,0 0 0 0 0,0 0 0 0 0,-1 0 1 0 0,0-1-1 0 0,0 0 0 0 0,-1 0 0 0 0,0 0 0 0 0,0-1 1 0 0,0-1-1 0 0,-1 1 0 0 0,0-1 0 0 0,0-1 103 0 0,-79 27-6548 0 0,69-24 256 0 0,3 0-5192 0 0</inkml:trace>
  <inkml:trace contextRef="#ctx0" brushRef="#br0" timeOffset="15765.664">1296 1491 0 0 0,'0'0'1088'0'0,"0"0"493"0"0,0 0 32 0 0,0 0-82 0 0,0 0-24 0 0,0 0 14 0 0,0 0-48 0 0,0 0-93 0 0,0 0-129 0 0,0 0-178 0 0,0 0-149 0 0,0 0-88 0 0,0 0-58 0 0,-26 0 2345 0 0,-31 26-1951 0 0,44-18-1002 0 0,1 1-1 0 0,-1 0 1 0 0,2 1-1 0 0,-1 0 1 0 0,1 0-1 0 0,1 1 1 0 0,0 1-1 0 0,-4 6-169 0 0,12-15 28 0 0,-13 20 125 0 0,1 1 0 0 0,2 1-1 0 0,0 0 1 0 0,2 1-1 0 0,1 0 1 0 0,0 0 0 0 0,2 1-1 0 0,2 0 1 0 0,0 1-1 0 0,2-1 1 0 0,0 1 0 0 0,2-1-1 0 0,2 1 1 0 0,1 10-153 0 0,-1-14 161 0 0,1 0-1 0 0,1 1 1 0 0,1-1 0 0 0,1 0-1 0 0,1-1 1 0 0,1 1 0 0 0,2-1-1 0 0,0-1 1 0 0,1 1 0 0 0,1-2 0 0 0,1 1-1 0 0,10 12-160 0 0,35 20 608 0 0,-51-68-337 0 0,14-46-3238 0 0,0 26-5679 0 0,-14 25-2911 0 0</inkml:trace>
  <inkml:trace contextRef="#ctx0" brushRef="#br0" timeOffset="16262.154">1732 1609 5905 0 0,'0'0'1978'0'0,"0"0"-151"0"0,0 0-19 0 0,0 0 26 0 0,0 0-13 0 0,0 0-205 0 0,0 0-312 0 0,0 0-310 0 0,0 0-227 0 0,0 0-143 0 0,0 0-87 0 0,0 0-46 0 0,0 0-55 0 0,-19-1-51 0 0,-56-3-70 0 0,73 4-301 0 0,1 0 1 0 0,-1 0-1 0 0,1 0 0 0 0,-1 1 0 0 0,1-1 0 0 0,-1 0 0 0 0,1 0 1 0 0,-1 1-1 0 0,1-1 0 0 0,0 1 0 0 0,-1-1 0 0 0,1 1 0 0 0,0 0 1 0 0,-1 0-1 0 0,1-1 0 0 0,0 1 0 0 0,0 0 0 0 0,0 0 0 0 0,-1 0 1 0 0,1 0-1 0 0,0 1 0 0 0,0-1 0 0 0,1 0 0 0 0,-1 0 0 0 0,0 0 1 0 0,0 1-1 0 0,1-1 0 0 0,-1 0 0 0 0,0 1 0 0 0,1-1 0 0 0,0 1 1 0 0,-1-1-1 0 0,1 1 0 0 0,0-1 0 0 0,-1 1 0 0 0,1-1 1 0 0,0 1-1 0 0,0-1 0 0 0,0 1 0 0 0,1-1 0 0 0,-1 1 0 0 0,0-1 1 0 0,1 0-1 0 0,-1 1 0 0 0,1 0-14 0 0,-1 4 20 0 0,2-2 3 0 0,0 1 1 0 0,0 0-1 0 0,1-1 1 0 0,0 1-1 0 0,0-1 0 0 0,0 0 1 0 0,0 0-1 0 0,0 0 1 0 0,1 0-1 0 0,0 0 1 0 0,0-1-1 0 0,0 0 1 0 0,0 0-1 0 0,0 0 1 0 0,1 0-1 0 0,0-1 1 0 0,-1 0-1 0 0,1 1 1 0 0,0-2-1 0 0,0 1 1 0 0,0-1-1 0 0,4 1-23 0 0,3 4 78 0 0,0-2 25 0 0,-9-3-72 0 0,0 0 0 0 0,1 0 0 0 0,-1 0 0 0 0,0 0 0 0 0,0 0 0 0 0,0 0 0 0 0,0 1 0 0 0,0 0 0 0 0,0-1 0 0 0,0 1 0 0 0,-1 0 0 0 0,1 1 0 0 0,-1-1 0 0 0,1 0 0 0 0,-1 1 0 0 0,0-1 0 0 0,0 1 0 0 0,0 0 0 0 0,0 0 0 0 0,0-1 0 0 0,-1 1 0 0 0,1 1 0 0 0,-1-1 0 0 0,0 0 0 0 0,0 0 0 0 0,0 0 0 0 0,0 1 0 0 0,0-1 0 0 0,-1 0 0 0 0,0 2-31 0 0,0 0 28 0 0,0 0 1 0 0,-1-1-1 0 0,0 1 1 0 0,0-1-1 0 0,-1 1 1 0 0,1-1-1 0 0,-1 0 1 0 0,0 1 0 0 0,0-1-1 0 0,0 0 1 0 0,-1 0-1 0 0,1-1 1 0 0,-1 1-1 0 0,0 0 1 0 0,0-1-1 0 0,0 1 1 0 0,-1-1-1 0 0,1 0 1 0 0,-1 0-1 0 0,1-1 1 0 0,-1 1 0 0 0,0-1-1 0 0,0 0 1 0 0,-1 0-1 0 0,1 0-28 0 0,-104 56-3941 0 0,92-57-2473 0 0,10-2-1003 0 0,5 1-451 0 0</inkml:trace>
  <inkml:trace contextRef="#ctx0" brushRef="#br0" timeOffset="16506.983">1614 1576 2641 0 0,'0'0'2938'0'0,"0"0"-963"0"0,0 0-520 0 0,0 0-119 0 0,0 0-65 0 0,0 0-123 0 0,0 0-188 0 0,0 0-109 0 0,0 0-49 0 0,0 0 56 0 0,0 0 52 0 0,0 0-108 0 0,0 0-116 0 0,18 1-102 0 0,130 5 773 0 0,-87-2-1501 0 0,0-2 1 0 0,0-4 0 0 0,-1-2-1 0 0,33-7 144 0 0,-58 8-2162 0 0,-12 3-6469 0 0,-16 0-576 0 0</inkml:trace>
  <inkml:trace contextRef="#ctx0" brushRef="#br0" timeOffset="16738.78">1505 2062 7986 0 0,'0'0'1280'0'0,"0"0"-457"0"0,0 0 178 0 0,0 0 413 0 0,0 0 94 0 0,0 0-106 0 0,0 0-259 0 0,0 0-206 0 0,0 0-174 0 0,32-3-155 0 0,98-10-121 0 0,30-19 461 0 0,-122 23-1675 0 0,49-10 1274 0 0,-58 16-4610 0 0,-1 1-4419 0 0,-27 2 907 0 0</inkml:trace>
  <inkml:trace contextRef="#ctx0" brushRef="#br0" timeOffset="17404.986">1614 2187 5953 0 0,'0'0'2073'0'0,"0"0"-642"0"0,0 0-282 0 0,0 0-38 0 0,0 0-67 0 0,0 0 31 0 0,0 0-30 0 0,0 0-79 0 0,0 0-33 0 0,0 0-148 0 0,0 0-142 0 0,0 0-110 0 0,23-2-50 0 0,138-18 733 0 0,-61 17-302 0 0,-100 4-888 0 0,1 0-1 0 0,0 0 1 0 0,-1 1 0 0 0,1-1 0 0 0,-1 0 0 0 0,1 1-1 0 0,-1-1 1 0 0,0 1 0 0 0,0-1 0 0 0,1 1 0 0 0,-1-1-1 0 0,0 0 1 0 0,0 1 0 0 0,0-1 0 0 0,-1 1 0 0 0,1-1-1 0 0,0 1 1 0 0,0-1 0 0 0,-1 0 0 0 0,1 1 0 0 0,-1-1-1 0 0,1 1 1 0 0,-1-1 0 0 0,0 0 0 0 0,1 0 0 0 0,-1 1-1 0 0,0-1 1 0 0,0 0 0 0 0,0 0 0 0 0,0 0 0 0 0,0 0-1 0 0,0 0 1 0 0,0 0 0 0 0,0 0 0 0 0,-1 0-1 0 0,1-1 1 0 0,0 1 0 0 0,-1 0-26 0 0,-149 138 540 0 0,150-138-533 0 0,-1-1 0 0 0,0 1 0 0 0,1 0 0 0 0,-1 0 1 0 0,1 1-1 0 0,-1-1 0 0 0,1 0 0 0 0,0 0 0 0 0,-1 1 0 0 0,1-1 0 0 0,0 1 0 0 0,0-1 0 0 0,0 1 0 0 0,0 0 0 0 0,0-1 0 0 0,0 1 0 0 0,1 0 0 0 0,-1-1 0 0 0,1 1 0 0 0,-1 0 0 0 0,1 0 1 0 0,-1 0-1 0 0,1 0 0 0 0,0-1 0 0 0,0 1 0 0 0,0 0 0 0 0,0 0 0 0 0,0 0 0 0 0,1 0 0 0 0,-1 0 0 0 0,0-1 0 0 0,1 1 0 0 0,-1 0 0 0 0,1 0 0 0 0,0 0 0 0 0,0-1 0 0 0,-1 1 1 0 0,1-1-1 0 0,0 1 0 0 0,1 0 0 0 0,-1-1 0 0 0,0 0 0 0 0,0 1 0 0 0,0-1 0 0 0,1 0 0 0 0,-1 1 0 0 0,1-1 0 0 0,-1 0 0 0 0,1 0 0 0 0,0 0 0 0 0,0 0-7 0 0,116 6 2266 0 0,1-32-862 0 0,-91 17-1184 0 0,-28 8-200 0 0,0 0 7 0 0,0 0-4 0 0,0 0 11 0 0,0 0 1 0 0,0 0 11 0 0,0 0 15 0 0,0 0-40 0 0,0 0-13 0 0,0 0-20 0 0,0 0 16 0 0,0 0 11 0 0,0 0 0 0 0,0 0-5 0 0,0 0 1 0 0,0 0-15 0 0,0 0-4 0 0,0 0 4 0 0,0 0 15 0 0,0 0-2 0 0,0 0-5 0 0,0 0-16 0 0,0 0-7 0 0,0 0-6 0 0,0 0 9 0 0,0 0-19 0 0,0 0-36 0 0,0 0-43 0 0,0 0-88 0 0,0 0-100 0 0,0 0-138 0 0,0 0-361 0 0,5 0-5477 0 0,-1 0-5599 0 0</inkml:trace>
  <inkml:trace contextRef="#ctx0" brushRef="#br0" timeOffset="29253.582">2373 1996 5273 0 0,'0'0'1850'0'0,"0"0"-199"0"0,0 0 51 0 0,0 0 127 0 0,0 0 14 0 0,0 0-217 0 0,0 0-386 0 0,0 0-394 0 0,0 0-285 0 0,0 0-146 0 0,0 0-55 0 0,0 0 1094 0 0,132-35 2905 0 0,-87 18-3795 0 0,-23 9-388 0 0,25-9 114 0 0,-18 13-321 0 0,-51 33-3145 0 0,21-27 2563 0 0,-2 3-1097 0 0,0-1-3868 0 0,0 0-5856 0 0</inkml:trace>
  <inkml:trace contextRef="#ctx0" brushRef="#br0" timeOffset="29611.662">3162 1738 2248 0 0,'0'0'2294'0'0,"0"0"-419"0"0,0 0 91 0 0,0 0 229 0 0,0 0 54 0 0,0 0-165 0 0,0 0-402 0 0,0 0-426 0 0,0 0-306 0 0,0 0-189 0 0,0 0-118 0 0,0 0-71 0 0,-29 16-70 0 0,-92 48-62 0 0,64-18 217 0 0,50-38-613 0 0,1 0 0 0 0,0 1 0 0 0,1 0 0 0 0,0 0-1 0 0,0 0 1 0 0,1 1 0 0 0,1 0 0 0 0,-1-1 0 0 0,1 1 0 0 0,1 1 0 0 0,0-1-1 0 0,1 0 1 0 0,-1 0 0 0 0,2 1 0 0 0,0-1 0 0 0,0 0 0 0 0,1 1 0 0 0,1 8-44 0 0,1-14-32 0 0,-1 0 0 0 0,1 0 0 0 0,-1-1 0 0 0,1 1 0 0 0,1-1 0 0 0,-1 0 0 0 0,1 0 1 0 0,-1 0-1 0 0,1 0 0 0 0,0 0 0 0 0,1-1 0 0 0,-1 0 0 0 0,1 0 0 0 0,-1 0 0 0 0,1 0 1 0 0,0-1-1 0 0,0 0 0 0 0,0 0 0 0 0,0 0 0 0 0,0-1 0 0 0,0 0 0 0 0,1 0 0 0 0,-1 0 0 0 0,0 0 1 0 0,1-1-1 0 0,-1 0 0 0 0,1 0 0 0 0,-1 0 0 0 0,0-1 0 0 0,1 0 0 0 0,-1 0 0 0 0,4-1 32 0 0,88-36-5761 0 0,-41 0-7122 0 0,-42 30 9384 0 0</inkml:trace>
  <inkml:trace contextRef="#ctx0" brushRef="#br0" timeOffset="29864.003">3429 1808 224 0 0,'0'0'4193'0'0,"0"0"-1472"0"0,0 0-678 0 0,0 0-378 0 0,0 0-248 0 0,0 0-220 0 0,0 0-218 0 0,0 0-165 0 0,0 0-102 0 0,0 0-88 0 0,0 0-84 0 0,-31 20-72 0 0,-99 66-85 0 0,73-24 66 0 0,52-50-355 0 0,2-8-46 0 0,1-1 0 0 0,-1 1 0 0 0,1 0 0 0 0,0 0 0 0 0,1 0 0 0 0,-1 0 0 0 0,1 0 0 0 0,-1 1 0 0 0,1-1 0 0 0,1 0 0 0 0,-1 1 1 0 0,0-1-1 0 0,1 0 0 0 0,0 1 0 0 0,0-1 0 0 0,1 1 0 0 0,-1-1 0 0 0,1 0 0 0 0,0 1 0 0 0,0-1 0 0 0,0 0 0 0 0,1 0 0 0 0,-1 0 0 0 0,1 0 0 0 0,0 0 1 0 0,0 0-1 0 0,1 0 0 0 0,-1 0 0 0 0,1-1 0 0 0,0 1 0 0 0,-1-1 0 0 0,2 0 0 0 0,-1 0 0 0 0,0 0 0 0 0,1 0 0 0 0,-1-1 0 0 0,1 1 0 0 0,0-1 1 0 0,0 0-1 0 0,0 0 0 0 0,1 0-48 0 0,10 2 259 0 0,-1-1 1 0 0,1-1-1 0 0,1-1 0 0 0,-1 0 1 0 0,0-1-1 0 0,0 0 1 0 0,0-1-1 0 0,1-1 0 0 0,-1 0 1 0 0,-1-1-1 0 0,1-1 1 0 0,0-1-1 0 0,-1 0 1 0 0,0 0-1 0 0,0-1 0 0 0,0-1 1 0 0,-1-1-1 0 0,0 0 1 0 0,0 0-1 0 0,-1-1 1 0 0,10-10-260 0 0,-16 12 62 0 0,0 1 1 0 0,0-1-1 0 0,-1 0 1 0 0,0 0-1 0 0,-1 0 1 0 0,1-1-1 0 0,-1 0 1 0 0,-1 1-1 0 0,0-1 1 0 0,0-1-1 0 0,0 1 1 0 0,-1 0-1 0 0,1-7-62 0 0,-3 11-13 0 0,1 0 0 0 0,-1 0 0 0 0,0 0 0 0 0,0 0 0 0 0,0 0-1 0 0,0 0 1 0 0,-1 1 0 0 0,1-1 0 0 0,-1 0 0 0 0,0 0 0 0 0,0 0 0 0 0,-1 0-1 0 0,1 1 1 0 0,-1-1 0 0 0,0 0 0 0 0,0 1 0 0 0,0 0 0 0 0,0-1 0 0 0,0 1 0 0 0,-1 0-1 0 0,0 0 1 0 0,1 0 0 0 0,-1 1 0 0 0,0-1 0 0 0,-1 1 0 0 0,1-1 0 0 0,0 1 0 0 0,-1 0-1 0 0,1 0 1 0 0,-2 0 13 0 0,-65-16-1924 0 0,22 19-6601 0 0,32 6-3369 0 0</inkml:trace>
  <inkml:trace contextRef="#ctx0" brushRef="#br0" timeOffset="30300.97">4005 1727 11282 0 0,'0'0'1949'0'0,"0"0"-492"0"0,0 0-234 0 0,0 0-101 0 0,0 0-158 0 0,0 0-224 0 0,0 0-240 0 0,0 0-182 0 0,0 0-109 0 0,0 0-51 0 0,0 0-18 0 0,0 0-2 0 0,-25 14-14 0 0,-81 41-8 0 0,46-10 68 0 0,53-34-174 0 0,6-10-8 0 0,0 0 0 0 0,0 1 0 0 0,0-1 0 0 0,1 1 0 0 0,-1-1 0 0 0,0 1 1 0 0,1-1-1 0 0,-1 1 0 0 0,1-1 0 0 0,0 1 0 0 0,-1-1 0 0 0,1 1 0 0 0,0 0 0 0 0,0-1 0 0 0,0 1 1 0 0,0 0-1 0 0,0-1 0 0 0,1 1 0 0 0,-1-1 0 0 0,0 1 0 0 0,1-1 0 0 0,-1 1 0 0 0,1 0 0 0 0,0-1 1 0 0,-1 0-1 0 0,1 1 0 0 0,0-1 0 0 0,0 1 0 0 0,0-1 0 0 0,0 0 0 0 0,0 0 0 0 0,0 1 0 0 0,0-1 1 0 0,0 0-1 0 0,1 0 0 0 0,-1 0 0 0 0,0 0 0 0 0,1 0 0 0 0,-1-1 0 0 0,1 1 0 0 0,-1 0 0 0 0,1-1 1 0 0,-1 1-1 0 0,1-1-2 0 0,72 23 119 0 0,66 17 697 0 0,-138-39-771 0 0,-1 0 0 0 0,0 0 0 0 0,1-1 0 0 0,-1 1 0 0 0,0 0 0 0 0,0 0 0 0 0,1 1 0 0 0,-1-1 0 0 0,0 0 0 0 0,0 0 0 0 0,0 0 1 0 0,-1 1-1 0 0,1-1 0 0 0,0 0 0 0 0,0 1 0 0 0,-1-1 0 0 0,1 1 0 0 0,-1-1 0 0 0,1 1 0 0 0,-1-1 0 0 0,0 1 0 0 0,1 0 0 0 0,-1-1 0 0 0,0 1 0 0 0,0-1 0 0 0,0 1 0 0 0,0-1 0 0 0,0 1 0 0 0,-1 0 0 0 0,1-1 0 0 0,0 1 0 0 0,-1-1 1 0 0,1 1-1 0 0,-1-1 0 0 0,0 1 0 0 0,1-1 0 0 0,-1 0 0 0 0,0 1 0 0 0,0-1 0 0 0,0 0-45 0 0,-44 48 932 0 0,23-35-944 0 0,0 0 1 0 0,-1-2-1 0 0,-1 0 0 0 0,0-2 1 0 0,-1 0-1 0 0,1-2 1 0 0,-5 0 11 0 0,24-7-1004 0 0,-25 6 1495 0 0,22-8-4549 0 0,5-3-5080 0 0,3 1-1468 0 0</inkml:trace>
  <inkml:trace contextRef="#ctx0" brushRef="#br0" timeOffset="30622.555">4466 1764 7258 0 0,'0'0'3248'0'0,"0"0"-987"0"0,0 0-484 0 0,0 0-144 0 0,0 0-237 0 0,0 0-316 0 0,0 0-328 0 0,0 0-291 0 0,0 0-137 0 0,0 0-47 0 0,0 0-13 0 0,0 0-12 0 0,0 0-20 0 0,-23 24 4 0 0,-70 76-4 0 0,45-26 210 0 0,44-66-406 0 0,0-1 0 0 0,1 1 0 0 0,0 0 0 0 0,1 0 0 0 0,-1 0 1 0 0,1 1-1 0 0,1-1 0 0 0,0 0 0 0 0,0 1 0 0 0,1-1 0 0 0,0 1 0 0 0,0-1 0 0 0,1 1 1 0 0,0-1-1 0 0,0 1 0 0 0,1-1 0 0 0,0 0 0 0 0,1 0 0 0 0,0 0 0 0 0,0 0 1 0 0,3 5-37 0 0,0-6 132 0 0,0-1 0 0 0,0 0 0 0 0,1 0 1 0 0,-1 0-1 0 0,1-1 0 0 0,1 0 1 0 0,-1 0-1 0 0,1-1 0 0 0,0 0 0 0 0,0 0 1 0 0,0-1-1 0 0,0 0 0 0 0,0 0 1 0 0,1-1-1 0 0,0 0 0 0 0,-1-1 0 0 0,1 1 1 0 0,0-2-1 0 0,0 1 0 0 0,-1-1 1 0 0,1-1-1 0 0,0 0 0 0 0,0 0 0 0 0,-1 0 1 0 0,1-1-1 0 0,-1-1 0 0 0,1 1 1 0 0,-1-1-1 0 0,0-1 0 0 0,0 1 0 0 0,4-4-132 0 0,0 0 83 0 0,0-1 0 0 0,0 0-1 0 0,-1 0 1 0 0,0-1-1 0 0,-1-1 1 0 0,0 0-1 0 0,0 0 1 0 0,-1-1-1 0 0,0 0 1 0 0,-1-1-1 0 0,-1 0 1 0 0,1 0-1 0 0,-2-1 1 0 0,0 0 0 0 0,0 0-1 0 0,-2 0 1 0 0,1-1-1 0 0,-2 1 1 0 0,0-1-1 0 0,0 0 1 0 0,-1 0-1 0 0,-1 0 1 0 0,0 0-1 0 0,-1-1 1 0 0,-1 1-1 0 0,0 0 1 0 0,-1 0 0 0 0,-1 0-83 0 0,2 7-91 0 0,-1 1 1 0 0,-1-1-1 0 0,1 1 1 0 0,-1 0 0 0 0,0 0-1 0 0,0 0 1 0 0,-1 0-1 0 0,0 1 1 0 0,0 0 0 0 0,0-1-1 0 0,-1 1 1 0 0,0 1-1 0 0,0-1 1 0 0,0 1 0 0 0,0 0-1 0 0,-1 0 1 0 0,1 0-1 0 0,-1 1 1 0 0,0 0-1 0 0,0 0 1 0 0,0 0 0 0 0,-1 1-1 0 0,1 0 1 0 0,-1 0-1 0 0,1 0 1 0 0,-1 1 0 0 0,0 0-1 0 0,1 1 1 0 0,-1-1-1 0 0,0 1 1 0 0,1 1 0 0 0,-1-1-1 0 0,0 1 1 0 0,0 0-1 0 0,1 1 1 0 0,-1 0 0 0 0,1 0-1 0 0,-3 1 91 0 0,-49 18-3466 0 0,22-3-2767 0 0,29-14 4215 0 0,-17 7-9909 0 0</inkml:trace>
  <inkml:trace contextRef="#ctx0" brushRef="#br0" timeOffset="30931.099">4177 2051 8066 0 0,'0'0'3323'0'0,"0"0"-510"0"0,0 0-462 0 0,0 0-349 0 0,0 0-263 0 0,0 0-236 0 0,0 0-239 0 0,33-12-237 0 0,103-38-219 0 0,-24 16 987 0 0,-110 33-1769 0 0,1 0-1 0 0,0 0 1 0 0,-1 1-1 0 0,1-1 1 0 0,0 1-1 0 0,0-1 1 0 0,-1 1-1 0 0,1 0 1 0 0,0 0 0 0 0,0 0-1 0 0,-1 0 1 0 0,1 0-1 0 0,0 1 1 0 0,0-1-1 0 0,-1 1 1 0 0,1 0-1 0 0,0 0 1 0 0,-1 0-1 0 0,1 0 1 0 0,-1 0 0 0 0,1 0-1 0 0,-1 1 1 0 0,0-1-1 0 0,0 1 1 0 0,1 0-1 0 0,-1 0 1 0 0,0 0-1 0 0,0 0 1 0 0,-1 0-1 0 0,1 0 1 0 0,0 0 0 0 0,0 2-26 0 0,3 1 5 0 0,0 0 0 0 0,0-1 0 0 0,0 1 0 0 0,1-1 0 0 0,0-1 0 0 0,-1 1 1 0 0,1-1-1 0 0,1 0 0 0 0,-1 0 0 0 0,0-1 0 0 0,1 0 0 0 0,-1 0 0 0 0,1 0 1 0 0,-1-1-1 0 0,1 0 0 0 0,0 0 0 0 0,0-1 0 0 0,0 1 0 0 0,-1-2 0 0 0,1 1 1 0 0,0-1-1 0 0,0 0-5 0 0,1 1 5 0 0,68-23-1317 0 0,-61 10-3786 0 0,-11 9-2695 0 0,-3 4-4279 0 0</inkml:trace>
  <inkml:trace contextRef="#ctx0" brushRef="#br0" timeOffset="31274.979">4825 1499 10674 0 0,'0'0'2954'0'0,"0"0"-853"0"0,0 0-628 0 0,0 0-438 0 0,0 0-300 0 0,0 0-95 0 0,0 0-41 0 0,0 0 0 0 0,0 0 44 0 0,0 0-29 0 0,0 0-45 0 0,0 0-23 0 0,12 32-30 0 0,40 101-22 0 0,19 38 1041 0 0,-61-133-1398 0 0,-1 1 1 0 0,-2 1-1 0 0,-2-1 0 0 0,-2 1 1 0 0,-1 21-138 0 0,-3-55-42 0 0,0 0 0 0 0,0 1 0 0 0,0-1 1 0 0,-1 0-1 0 0,0 1 0 0 0,0-1 0 0 0,-1 0 1 0 0,0-1-1 0 0,0 1 0 0 0,0 0 0 0 0,-1-1 0 0 0,1 0 1 0 0,-1 0-1 0 0,-1 0 0 0 0,1 0 0 0 0,-1 0 1 0 0,0-1-1 0 0,0 0 0 0 0,0 0 0 0 0,0 0 1 0 0,-1-1-1 0 0,1 0 0 0 0,-1 0 0 0 0,-1 0 42 0 0,-57 18-7738 0 0,55-19 1746 0 0,0 1-5145 0 0</inkml:trace>
  <inkml:trace contextRef="#ctx0" brushRef="#br0" timeOffset="32160.491">4966 1363 0 0 0,'0'0'1531'0'0,"0"0"399"0"0,0 0 249 0 0,0 0 63 0 0,0 0-158 0 0,0 0-239 0 0,0 0-221 0 0,0 0-256 0 0,0 0-216 0 0,0 0-241 0 0,0 0-244 0 0,-8-12-80 0 0,-24-35-27 0 0,32 47-519 0 0,1-1 1 0 0,-1 0-1 0 0,0 0 0 0 0,0 0 1 0 0,1 1-1 0 0,-1-1 0 0 0,0 0 1 0 0,1 0-1 0 0,-1 1 0 0 0,1-1 0 0 0,-1 0 1 0 0,1 1-1 0 0,-1-1 0 0 0,1 1 1 0 0,0-1-1 0 0,-1 1 0 0 0,1-1 1 0 0,0 1-1 0 0,-1-1 0 0 0,1 1 1 0 0,0 0-1 0 0,0-1 0 0 0,-1 1 1 0 0,1 0-1 0 0,0-1 0 0 0,0 1 1 0 0,0 0-1 0 0,-1 0 0 0 0,1 0 0 0 0,0 0 1 0 0,0 0-1 0 0,0 0 0 0 0,0 0 1 0 0,-1 0-1 0 0,1 0 0 0 0,0 0 1 0 0,0 1-1 0 0,0-1 0 0 0,-1 0 1 0 0,1 0-1 0 0,0 1 0 0 0,0-1 1 0 0,-1 0-1 0 0,1 1 0 0 0,0-1 0 0 0,0 1-40 0 0,0-1 58 0 0,249 62 3873 0 0,-244-61-3861 0 0,0-1 0 0 0,-1 1 0 0 0,1 1 1 0 0,-1-1-1 0 0,1 1 0 0 0,-1 0 0 0 0,0 0 0 0 0,0 0 1 0 0,1 1-1 0 0,-2-1 0 0 0,1 1 0 0 0,0 1 0 0 0,-1-1 1 0 0,1 1-1 0 0,-1 0 0 0 0,0 0 0 0 0,0 0 0 0 0,0 0 0 0 0,-1 0 1 0 0,0 1-1 0 0,0 0 0 0 0,0 0 0 0 0,0 0 0 0 0,-1 0 1 0 0,1 0-1 0 0,-1 0 0 0 0,-1 1 0 0 0,1-1 0 0 0,0 4-71 0 0,11 91 174 0 0,-4 1 0 0 0,-5 0 0 0 0,-4 28-174 0 0,0-89 2 0 0,-33 414 92 0 0,38-408-73 0 0,-5-45-29 0 0,0-1 17 0 0,0 0 1 0 0,0 0 0 0 0,0 0 13 0 0,0 0 11 0 0,0 0 10 0 0,0 0-4 0 0,0 0-6 0 0,0 0 2 0 0,0 0-1 0 0,0 0 28 0 0,0 0 2 0 0,0 0-2 0 0,0 0-6 0 0,0 0 0 0 0,0 0 9 0 0,0 0 14 0 0,0 0 8 0 0,-37 0 1596 0 0,-80 6-1691 0 0,45-5-1076 0 0,79-15-3932 0 0,0 6-1557 0 0,1 1-5875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9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4705 0 0,'0'0'2981'0'0,"0"0"-1609"0"0,0 0-867 0 0,0 0-131 0 0,0 0 237 0 0,0 0 331 0 0,0 0 165 0 0,0 0 18 0 0,0 0-101 0 0,0 0-171 0 0,0 0-122 0 0,0 0-68 0 0,7 24-48 0 0,51 151 1160 0 0,43 82 377 0 0,-46-109-1549 0 0,-55-148-515 0 0,4-12 4190 0 0,1-13-3300 0 0,0-5-946 0 0,39-121 768 0 0,76-172-425 0 0,-112 243-1575 0 0,-8 79 570 0 0,20-7-5809 0 0,-13 5 3096 0 0,1 0-3289 0 0,-1 2-3813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9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7450 0 0,'0'0'2704'0'0,"0"0"-273"0"0,0 0-139 0 0,0 0-89 0 0,0 0-258 0 0,0 0-406 0 0,0 0-369 0 0,0 0-251 0 0,0 0-190 0 0,0 0-137 0 0,0 0-95 0 0,0 0-88 0 0,21 0 639 0 0,263-3 554 0 0,-166-15-1867 0 0,-74-1-2447 0 0,-37 10-4156 0 0,-6 7 3817 0 0,-1 2-8422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9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5377 0 0,'0'0'3580'0'0,"0"0"-1265"0"0,0 0-411 0 0,0 0-5 0 0,0 0-24 0 0,0 0-150 0 0,0 0-194 0 0,0 0-190 0 0,0 0-194 0 0,0 0-185 0 0,0 0-181 0 0,0 0-183 0 0,0 0-158 0 0,35 4-124 0 0,107 13-124 0 0,-62-24-56 0 0,-11-7-279 0 0,-40 9-1578 0 0,0-1-3706 0 0,-19 2-6416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0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63 1920 0 0,'0'0'2117'0'0,"0"0"-315"0"0,0 0 21 0 0,0 0 109 0 0,0 0 15 0 0,0 0-200 0 0,0 0-325 0 0,0 0-302 0 0,0 0-177 0 0,0 0-68 0 0,0 0-70 0 0,0 0-74 0 0,0 0-44 0 0,-19-6-70 0 0,-60-15-67 0 0,74 20-474 0 0,1 0 0 0 0,-1 0 1 0 0,0 0-1 0 0,1 1 0 0 0,-1 0 1 0 0,0 0-1 0 0,1 0 0 0 0,-1 0 1 0 0,1 1-1 0 0,-1 0 0 0 0,0 0 1 0 0,1 0-1 0 0,-1 0 0 0 0,1 1 1 0 0,0-1-1 0 0,0 1 0 0 0,-1 1 0 0 0,1-1 1 0 0,-2 2-77 0 0,-7 3 192 0 0,-130 79 1074 0 0,141-84-1264 0 0,0 0 0 0 0,1-1 0 0 0,-1 1 0 0 0,0 0 0 0 0,1 0 0 0 0,0 0-1 0 0,-1 0 1 0 0,1 0 0 0 0,0 0 0 0 0,0 0 0 0 0,0 0 0 0 0,0 1-1 0 0,0-1 1 0 0,1 0 0 0 0,-1 1 0 0 0,1-1 0 0 0,0 0 0 0 0,-1 1 0 0 0,1-1-1 0 0,0 1 1 0 0,0-1 0 0 0,0 0 0 0 0,1 1 0 0 0,-1-1 0 0 0,1 1-1 0 0,-1-1 1 0 0,1 0 0 0 0,0 1 0 0 0,0-1 0 0 0,0 0 0 0 0,0 0 0 0 0,0 0-1 0 0,0 0 1 0 0,1 0 0 0 0,-1 0 0 0 0,1 0 0 0 0,-1 0 0 0 0,1 0 0 0 0,0 0-3 0 0,18 12 118 0 0,0 0 0 0 0,0-2 0 0 0,1 0 0 0 0,1-1 0 0 0,-1-1 0 0 0,18 4-117 0 0,23 12 188 0 0,-52-22-143 0 0,0-1 1 0 0,0 1-1 0 0,-1 1 1 0 0,0 0-1 0 0,0 0 1 0 0,0 1-1 0 0,-1 0 1 0 0,0 1-1 0 0,0 0 1 0 0,0 0-1 0 0,-1 0 1 0 0,0 1-1 0 0,-1 0 1 0 0,1 0-1 0 0,-2 1 1 0 0,1 0-1 0 0,-1 0 0 0 0,0 0 1 0 0,-1 1-1 0 0,0 0 1 0 0,0 2-46 0 0,-3-2 28 0 0,0-1 0 0 0,-1 1 0 0 0,0 0 0 0 0,0-1-1 0 0,-1 1 1 0 0,0-1 0 0 0,-1 1 0 0 0,0-1 0 0 0,-1 1 0 0 0,1-1 0 0 0,-2 0 0 0 0,1 0 0 0 0,-2 0 0 0 0,1-1 0 0 0,-1 1 0 0 0,0-1-1 0 0,-1 0 1 0 0,0 0 0 0 0,0-1 0 0 0,0 0 0 0 0,-1 0 0 0 0,0 0 0 0 0,-1-1 0 0 0,1 0 0 0 0,-1-1 0 0 0,-1 0 0 0 0,1 0 0 0 0,-1 0 0 0 0,1-1-1 0 0,-1 0 1 0 0,-7 1-28 0 0,-42-2-1363 0 0,28-24-7664 0 0,26 14-1446 0 0</inkml:trace>
  <inkml:trace contextRef="#ctx0" brushRef="#br0" timeOffset="238.248">98 100 12315 0 0,'0'0'2321'0'0,"0"0"-667"0"0,0 0-427 0 0,0 0-128 0 0,0 0-32 0 0,0 0-40 0 0,0 0-151 0 0,0 0-149 0 0,0 0-90 0 0,0 0-75 0 0,0 0-42 0 0,0 0-33 0 0,34-10-46 0 0,107-27-76 0 0,-37 20 109 0 0,177-15-546 0 0,-161 28-4948 0 0,-107 5-1772 0 0,-3 2-5227 0 0</inkml:trace>
  <inkml:trace contextRef="#ctx0" brushRef="#br0" timeOffset="481.037">906 549 18644 0 0,'0'0'739'0'0,"0"0"-159"0"0,0 0 223 0 0,0 0 296 0 0,0 0 70 0 0,0 0-205 0 0,0 0-410 0 0,0 0-346 0 0,0 0-148 0 0,0 0-39 0 0,0 0-54 0 0,0 0-40 0 0,-5 12-53 0 0,-14 38-106 0 0,14-28-1097 0 0,7-22-7191 0 0,1 0-2863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7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43 284 624 0 0,'0'0'1531'0'0,"0"0"-39"0"0,0 0 194 0 0,0 0 183 0 0,0 0 119 0 0,0 0-33 0 0,0 0-215 0 0,0 0-277 0 0,0 0-310 0 0,0 0-275 0 0,0 0-191 0 0,-3 1-105 0 0,-10 4-41 0 0,10-4-35 0 0,3-1-38 0 0,0 0-47 0 0,0 0-31 0 0,0 0-30 0 0,19 0 2230 0 0,165-23 1318 0 0,8-6-2733 0 0,-93 26-971 0 0,-109 29-2017 0 0,-16-2-4346 0 0,12-15-2284 0 0,7-5-2721 0 0</inkml:trace>
  <inkml:trace contextRef="#ctx0" brushRef="#br0" timeOffset="248.477">0 446 6281 0 0,'0'0'2488'0'0,"0"0"-545"0"0,0 0-223 0 0,0 0 24 0 0,0 0-27 0 0,0 0-189 0 0,0 0-322 0 0,0 0-246 0 0,0 0-108 0 0,0 0 3 0 0,0 0 29 0 0,0 0-50 0 0,0 0-94 0 0,24 1-92 0 0,162-3 647 0 0,67-23-1235 0 0,-223 19-2321 0 0,-24-1-2006 0 0,-2-2-4842 0 0,-4 5-1009 0 0</inkml:trace>
  <inkml:trace contextRef="#ctx0" brushRef="#br0" timeOffset="737.487">253 0 3473 0 0,'0'0'1900'0'0,"0"0"-55"0"0,0 0-17 0 0,0 0 100 0 0,0 0-29 0 0,0 0-238 0 0,0 0-401 0 0,0 0-454 0 0,0 0-357 0 0,0 0-213 0 0,0 0-93 0 0,0 0 3 0 0,0 0 96 0 0,-5 8 598 0 0,7-4-642 0 0,0 0 0 0 0,1 0 1 0 0,0 0-1 0 0,0 0 0 0 0,0 0 0 0 0,0 0 1 0 0,1-1-1 0 0,-1 0 0 0 0,1 0 0 0 0,0 0 1 0 0,0 0-1 0 0,0 0 0 0 0,1-1 0 0 0,1 1-198 0 0,111 68 2185 0 0,91 35-1186 0 0,-109-40-898 0 0,-98-64-68 0 0,-1 0 0 0 0,1 1 0 0 0,0-1 0 0 0,-1 0 0 0 0,1 0 0 0 0,-1 0 0 0 0,1 0-1 0 0,-1 1 1 0 0,0-1 0 0 0,0 0 0 0 0,0 0 0 0 0,-1 1 0 0 0,1-1 0 0 0,0 0 0 0 0,-1 0 0 0 0,1 0 0 0 0,-1 0 0 0 0,0 0 0 0 0,0 0 0 0 0,0 0 0 0 0,0 0 0 0 0,0 0 0 0 0,0 0 0 0 0,0 0 0 0 0,-1 0-1 0 0,1-1 1 0 0,-1 1 0 0 0,1 0 0 0 0,-1-1 0 0 0,0 1 0 0 0,0-1 0 0 0,1 0 0 0 0,-1 0 0 0 0,0 0 0 0 0,0 0 0 0 0,0 0 0 0 0,0 0 0 0 0,0 0 0 0 0,-1 0 0 0 0,1-1 0 0 0,0 1 0 0 0,0-1-1 0 0,-2 0-31 0 0,-21 16 64 0 0,-180 175 635 0 0,143-128-643 0 0,57-57 555 0 0,2-2-2609 0 0,1-3-7073 0 0,5-1-2509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3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0 2104 0 0,'0'0'2142'0'0,"0"0"88"0"0,0 0 45 0 0,0 0-6 0 0,0 0-330 0 0,0 0-476 0 0,0 0-328 0 0,0 0-270 0 0,0 0-91 0 0,0 0-86 0 0,0 0-92 0 0,0 0-79 0 0,-33 12-67 0 0,-105 42-11 0 0,131-52-386 0 0,0 0 1 0 0,1 1 0 0 0,-1 0-1 0 0,1 1 1 0 0,0-1-1 0 0,0 1 1 0 0,0 0 0 0 0,0 1-1 0 0,1 0 1 0 0,-1-1 0 0 0,1 2-1 0 0,-3 3-53 0 0,-3 4 127 0 0,-96 134 816 0 0,97-129-902 0 0,1 0-1 0 0,1 0 1 0 0,0 1-1 0 0,1 0 1 0 0,2 1 0 0 0,0-1-1 0 0,0 1 1 0 0,2 0-1 0 0,1 1 1 0 0,0-1-1 0 0,2 0 1 0 0,0 9-41 0 0,1-21 22 0 0,1 0 0 0 0,-1 0 0 0 0,1 0-1 0 0,1 0 1 0 0,-1 0 0 0 0,2-1 0 0 0,-1 1 0 0 0,1-1-1 0 0,0 0 1 0 0,0 0 0 0 0,1 0 0 0 0,0-1 0 0 0,0 1 0 0 0,0-1-1 0 0,1 0 1 0 0,0-1 0 0 0,0 1 0 0 0,1-1 0 0 0,-1-1-1 0 0,1 1 1 0 0,0-1 0 0 0,6 3-22 0 0,4 0 127 0 0,-1 0 0 0 0,1 0 0 0 0,1-2 0 0 0,-1 0 0 0 0,1-1 0 0 0,0-1 0 0 0,0 0 0 0 0,0-2 0 0 0,14 0-127 0 0,-10 1 232 0 0,0-2 0 0 0,0-1 1 0 0,0 0-1 0 0,-1-2 0 0 0,1 0 0 0 0,-1-2 0 0 0,0 0 0 0 0,0-1 1 0 0,0-1-1 0 0,-1-1 0 0 0,0-1 0 0 0,4-3-232 0 0,-21 9 42 0 0,0 1 0 0 0,1 0 0 0 0,-1-1-1 0 0,0 0 1 0 0,0 0 0 0 0,-1 0 0 0 0,1 0 0 0 0,-1 0 0 0 0,1 0-1 0 0,-1-1 1 0 0,0 1 0 0 0,0-1 0 0 0,-1 1 0 0 0,1-1 0 0 0,-1 0 0 0 0,0 0-1 0 0,1 0 1 0 0,-2 1 0 0 0,1-1 0 0 0,0 0 0 0 0,-1 0 0 0 0,0 0-1 0 0,0-1 1 0 0,0 1 0 0 0,0 0 0 0 0,-1 0 0 0 0,0 0 0 0 0,0 1 0 0 0,0-1-1 0 0,0 0 1 0 0,0 0 0 0 0,-1 0 0 0 0,1 1 0 0 0,-1-1 0 0 0,0 1-1 0 0,0-1 1 0 0,-1 1 0 0 0,1 0 0 0 0,-1 0 0 0 0,0 0 0 0 0,1 0 0 0 0,-1 0-1 0 0,-1 0 1 0 0,1 1 0 0 0,-3-2-42 0 0,-16-9-110 0 0,-1 1-1 0 0,0 1 1 0 0,-1 2 0 0 0,0 0 0 0 0,0 1-1 0 0,-1 2 1 0 0,0 0 0 0 0,0 2-1 0 0,0 0 1 0 0,-1 2 0 0 0,0 1-1 0 0,1 1 1 0 0,-1 1 0 0 0,-2 2 110 0 0,-44 9-2121 0 0,50-5-900 0 0,-1 3-3376 0 0,8-3-5705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1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 7082 0 0,'0'0'3978'0'0,"0"0"-1323"0"0,0 0-692 0 0,0 0-372 0 0,0 0-308 0 0,0 0-346 0 0,0 0-323 0 0,0 0-179 0 0,0 0-47 0 0,0 0-27 0 0,0 0-1 0 0,0 0-20 0 0,-25 24-13 0 0,-81 78-24 0 0,35-4 153 0 0,59-81-431 0 0,1 0 1 0 0,1 0-1 0 0,0 1 1 0 0,1 0-1 0 0,1 0 1 0 0,1 1-1 0 0,1 0 0 0 0,1 1 1 0 0,0-1-1 0 0,1 1 1 0 0,1 0-1 0 0,1 0 1 0 0,1 0-1 0 0,2 17-25 0 0,0-30 13 0 0,1 0 0 0 0,1 0 0 0 0,0-1 0 0 0,0 1 0 0 0,0 0 0 0 0,0-1 0 0 0,1 0 0 0 0,0 0 0 0 0,1 0-1 0 0,-1 0 1 0 0,1-1 0 0 0,0 0 0 0 0,0 0 0 0 0,1 0 0 0 0,0 0 0 0 0,0-1 0 0 0,0 0 0 0 0,0 0 0 0 0,0-1 0 0 0,1 0 0 0 0,0 0 0 0 0,-1 0 0 0 0,1-1 0 0 0,2 1-13 0 0,13 3 189 0 0,0-1-1 0 0,0-1 1 0 0,0-1 0 0 0,1 0 0 0 0,-1-2 0 0 0,1-1-1 0 0,6-1-188 0 0,-22 2 103 0 0,0-1 1 0 0,0-1-1 0 0,1 1 0 0 0,-1-1 0 0 0,0 0 0 0 0,0-1 0 0 0,0 0 0 0 0,0 0 0 0 0,0-1 0 0 0,0 1 0 0 0,-1-1 0 0 0,1-1 0 0 0,-1 1 0 0 0,0-1 1 0 0,0 0-1 0 0,0-1 0 0 0,-1 1 0 0 0,1-1 0 0 0,-1 0 0 0 0,0-1 0 0 0,0 1 0 0 0,-1-1 0 0 0,0 0 0 0 0,0 0 0 0 0,0 0 0 0 0,-1-1 1 0 0,0 1-1 0 0,0-1 0 0 0,-1 0 0 0 0,1 0 0 0 0,-1 0 0 0 0,-1 0 0 0 0,0 0 0 0 0,1-3-103 0 0,-2 5 5 0 0,0 0 0 0 0,-1 1-1 0 0,1-1 1 0 0,-1 0 0 0 0,0 1-1 0 0,0-1 1 0 0,-1 1 0 0 0,1-1 0 0 0,-1 1-1 0 0,0 0 1 0 0,0 0 0 0 0,0-1-1 0 0,-1 1 1 0 0,0 1 0 0 0,0-1 0 0 0,0 0-1 0 0,0 1 1 0 0,0-1 0 0 0,0 1 0 0 0,-1 0-1 0 0,0 0 1 0 0,0 0 0 0 0,0 1-1 0 0,-2-2-4 0 0,-4-2-170 0 0,0 1 0 0 0,-1 0 0 0 0,1 1 0 0 0,-1 0 0 0 0,0 0 0 0 0,0 1-1 0 0,-1 0 1 0 0,1 1 0 0 0,0 1 0 0 0,-1 0 0 0 0,-9 0 170 0 0,-40 6-6788 0 0,45-1-5198 0 0</inkml:trace>
  <inkml:trace contextRef="#ctx0" brushRef="#br0" timeOffset="5171.323">203 387 0 0 0,'0'0'587'0'0,"0"0"570"0"0,0 0 72 0 0,0 0-65 0 0,0 0-5 0 0,0 0 24 0 0,0 0-18 0 0,0 0-72 0 0,0 0-97 0 0,0 0-67 0 0,0 0 42 0 0,0 0 165 0 0,0-2 51 0 0,0-17 2794 0 0,0 18-3483 0 0,0 1-54 0 0,0 0-71 0 0,0 0-51 0 0,0 0-36 0 0,0 0-7 0 0,0 0-4 0 0,0 0 3 0 0,0 0 4 0 0,-1-7 898 0 0,106 14-1251 0 0,-88-6-272 0 0,-6-1 2552 0 0,-25-5-1001 0 0,2 3-1164 0 0,1 1-1 0 0,-1 0 0 0 0,1 1 1 0 0,-1 0-1 0 0,1 1 0 0 0,0 1 1 0 0,-1-1-1 0 0,1 2 0 0 0,0-1 1 0 0,0 2-1 0 0,0-1 0 0 0,0 2 1 0 0,1-1-1 0 0,-7 5-43 0 0,-85 61 254 0 0,73-51 463 0 0,17 7-260 0 0,10-25 350 0 0,0 0-2647 0 0,6 0-5902 0 0,-2-1-4106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17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29 755 0 0 0,'0'0'547'0'0,"0"0"420"0"0,0 0 201 0 0,0 0 28 0 0,0 0 3 0 0,0 0 51 0 0,0 0 34 0 0,0 0 10 0 0,-4-9-18 0 0,-16-28-60 0 0,15 28-45 0 0,5 9-65 0 0,0 0-102 0 0,0 0-132 0 0,0 0-164 0 0,9 19 2019 0 0,-3-13-2521 0 0,1 0-1 0 0,-1-1 0 0 0,1 0 1 0 0,0 0-1 0 0,1-1 0 0 0,-1 1 0 0 0,1-2 1 0 0,0 1-1 0 0,0-1 0 0 0,0 0 1 0 0,0-1-1 0 0,1 0 0 0 0,-1 0 0 0 0,1-1 1 0 0,-1 0-1 0 0,1 0 0 0 0,-1-1 1 0 0,1 0-1 0 0,0-1 0 0 0,0 0-205 0 0,18-2 310 0 0,0-1 1 0 0,0-1-1 0 0,0-2 0 0 0,-1 0 1 0 0,21-10-311 0 0,0-2 159 0 0,-2-3 0 0 0,0-1 1 0 0,-1-2-1 0 0,-2-2 0 0 0,0-2 1 0 0,-2-2-1 0 0,-2-2 1 0 0,21-22-160 0 0,53-105 434 0 0,-95 132-334 0 0,-13 21-40 0 0,-4 7-59 0 0,0-1-1 0 0,0 1 0 0 0,0-1 1 0 0,0 0-1 0 0,0 1 1 0 0,0-1-1 0 0,1 1 0 0 0,-1-1 1 0 0,0 1-1 0 0,0-1 1 0 0,1 1-1 0 0,-1-1 0 0 0,0 1 1 0 0,1-1-1 0 0,-1 1 1 0 0,1-1-1 0 0,-1 1 0 0 0,1 0 1 0 0,-1-1-1 0 0,1 1 1 0 0,-1-1-1 0 0,1 1 0 0 0,-1 0 1 0 0,1 0-1 0 0,-1-1 1 0 0,1 1-1 0 0,-1 0 0 0 0,1 0 1 0 0,-1 0-1 0 0,1 0 1 0 0,0 0-1 0 0,-1-1 0 0 0,1 1 1 0 0,-1 0-1 0 0,1 0 1 0 0,0 0-1 0 0,-1 1 0 0 0,1-1 1 0 0,-1 0-1 0 0,1 0 1 0 0,-1 0-1 0 0,1 0 0 0 0,0 1 1 0 0,-1-1-1 0 0,1 0 1 0 0,-1 0-1 0 0,1 1 0 0 0,-1-1 1 0 0,1 0-1 0 0,-1 1 1 0 0,1-1-1 0 0,-1 1 0 0 0,0-1 1 0 0,1 1-1 0 0,115 57 134 0 0,-110-52-111 0 0,1 0-1 0 0,-2 0 1 0 0,1 0-1 0 0,-1 1 1 0 0,0 0-1 0 0,0 0 1 0 0,0 1-1 0 0,-1-1 0 0 0,-1 1 1 0 0,1 0-1 0 0,-1 0 1 0 0,0 0-1 0 0,-1 0 1 0 0,0 1-1 0 0,0-1 1 0 0,-1 1-1 0 0,0-1 0 0 0,-1 1 1 0 0,0 8-23 0 0,0 3 47 0 0,-2 1-1 0 0,0-1 1 0 0,-1 0 0 0 0,-1 0-1 0 0,0 0 1 0 0,-2 0 0 0 0,-7 18-47 0 0,7-25 13 0 0,1 1 0 0 0,-2-1 0 0 0,0 0 0 0 0,0 0 0 0 0,-1-1 0 0 0,-1 0-1 0 0,0 0 1 0 0,-1-1 0 0 0,0 0 0 0 0,0-1 0 0 0,-1 0 0 0 0,-1-1 0 0 0,0 0 0 0 0,0-1 0 0 0,0 0 0 0 0,-1-1 0 0 0,-5 2-13 0 0,9-7-4 0 0,1 0-1 0 0,0 0 1 0 0,-1-1-1 0 0,1 0 1 0 0,-1-1 0 0 0,1 0-1 0 0,-1 0 1 0 0,1-1 0 0 0,-1 0-1 0 0,1-1 1 0 0,0 0-1 0 0,-1 0 1 0 0,1 0 0 0 0,0-1-1 0 0,0-1 1 0 0,1 1 0 0 0,-1-1-1 0 0,-2-2 5 0 0,4 1-44 0 0,0-1 1 0 0,1 0-1 0 0,-1 0 0 0 0,1 0 0 0 0,0-1 1 0 0,0 1-1 0 0,1-1 0 0 0,0 0 0 0 0,1-1 0 0 0,-1 1 1 0 0,1-1-1 0 0,0 0 0 0 0,1 1 0 0 0,0-1 1 0 0,0 0-1 0 0,1 0 0 0 0,0 0 0 0 0,1-1 0 0 0,-1 1 1 0 0,1 0-1 0 0,1 0 0 0 0,0 0 0 0 0,1-4 44 0 0,48-58-2952 0 0,-19 54-7058 0 0,-22 13-1624 0 0</inkml:trace>
  <inkml:trace contextRef="#ctx0" brushRef="#br0" timeOffset="5957.015">1208 865 1896 0 0,'0'0'1350'0'0,"0"0"-420"0"0,0 0-57 0 0,0 0 111 0 0,0 0 42 0 0,0 0-93 0 0,0 0-218 0 0,0 0-175 0 0,0 0 66 0 0,0 0 137 0 0,0 0 210 0 0,4 1 137 0 0,2 1-501 0 0,0 0 0 0 0,0-1 0 0 0,1 0 0 0 0,-1 0 0 0 0,1-1 0 0 0,-1 0 0 0 0,1 0 0 0 0,-1 0 0 0 0,1-1 1 0 0,-1 0-1 0 0,0 0 0 0 0,6-2-589 0 0,70-43 2578 0 0,-37 5-2030 0 0,-2-2 0 0 0,-2-2-1 0 0,-2-2 1 0 0,33-50-548 0 0,-60 80 58 0 0,6-7-32 0 0,-1 0-1 0 0,-1-2 1 0 0,-1 0 0 0 0,-1 0 0 0 0,-2-1 0 0 0,-1-1 0 0 0,-1 0 0 0 0,-1 0 0 0 0,-1-1 0 0 0,-2 0 0 0 0,-1-1 0 0 0,-1 1 0 0 0,-1-27-26 0 0,-2 52-11 0 0,0 0 0 0 0,0 0 0 0 0,0 0 0 0 0,-1 0 0 0 0,0 0 0 0 0,0 0 0 0 0,0 0 0 0 0,0 0-1 0 0,0 0 1 0 0,-1 0 0 0 0,0 0 0 0 0,0 0 0 0 0,0 0 0 0 0,0 0 0 0 0,-1 0 0 0 0,1 1 0 0 0,-1-1 0 0 0,0 0 0 0 0,0 1 0 0 0,0 0 0 0 0,-1-1 0 0 0,1 1 0 0 0,-1 0 0 0 0,0 0 0 0 0,1 0 0 0 0,-2 1 0 0 0,1-1-1 0 0,0 1 1 0 0,0-1 0 0 0,-1 1 0 0 0,1 0 0 0 0,-1 1 0 0 0,0-1 0 0 0,1 0 0 0 0,-1 1 0 0 0,0 0 0 0 0,0 0 0 0 0,-4 0 11 0 0,2 4-40 0 0,0 0 1 0 0,1 0 0 0 0,-1 1-1 0 0,1 0 1 0 0,0 0-1 0 0,0 1 1 0 0,0-1-1 0 0,0 1 1 0 0,1 0-1 0 0,0 1 1 0 0,0-1-1 0 0,0 1 1 0 0,0-1-1 0 0,1 1 1 0 0,0 0 0 0 0,-1 5 39 0 0,-2-1-17 0 0,-8 17 23 0 0,0 1 1 0 0,1 0-1 0 0,2 1 1 0 0,1 1-1 0 0,2 0 1 0 0,0 0 0 0 0,2 1-1 0 0,2-1 1 0 0,1 1-1 0 0,1 0 1 0 0,1 5-7 0 0,1-20 17 0 0,1 0 0 0 0,0 0 0 0 0,1 0 0 0 0,1 0 1 0 0,1 0-1 0 0,0 0 0 0 0,1-1 0 0 0,0 0 0 0 0,2 0 0 0 0,0 0 1 0 0,0-1-1 0 0,1 0 0 0 0,1 0 0 0 0,0-1 0 0 0,9 10-17 0 0,-12-17 18 0 0,-1 1 0 0 0,1-1 0 0 0,1 0 0 0 0,-1-1 0 0 0,1 0 0 0 0,0 0 0 0 0,0 0 0 0 0,0-1 0 0 0,1 0 0 0 0,-1 0 0 0 0,1-1 0 0 0,0 0 0 0 0,0 0 0 0 0,1-1 0 0 0,-1 0 0 0 0,0-1 0 0 0,1 0 0 0 0,7 1-18 0 0,-9-2 32 0 0,1-1 0 0 0,-1 1 0 0 0,0-1 0 0 0,0-1 0 0 0,0 1 0 0 0,0-1 0 0 0,0 0 0 0 0,0-1 0 0 0,0 0 0 0 0,-1 0 0 0 0,1 0 0 0 0,-1-1 0 0 0,0 0 0 0 0,0 0 0 0 0,5-5-32 0 0,22-19 77 0 0,-1-3-1 0 0,-2-1 0 0 0,0-1 0 0 0,-3-1 1 0 0,15-24-77 0 0,-36 50 21 0 0,0-1 0 0 0,-1 1 1 0 0,0-1-1 0 0,0 0 0 0 0,-1-1 1 0 0,-1 1-1 0 0,1-1 0 0 0,-1 1 1 0 0,-1-1-1 0 0,0 0 0 0 0,0-3-21 0 0,-2 13 56 0 0,0 0-8 0 0,0 0 11 0 0,-36 59-424 0 0,31-45 371 0 0,2 0 0 0 0,-1 1 0 0 0,2 0 1 0 0,0 0-1 0 0,0 0 0 0 0,2 0 0 0 0,0 0 0 0 0,1 1-6 0 0,-1-7 8 0 0,-1-4-5 0 0,1 0 1 0 0,1 1-1 0 0,-1-1 1 0 0,1 1-1 0 0,0-1 0 0 0,0 0 1 0 0,0 1-1 0 0,1-1 0 0 0,0 0 1 0 0,0 0-1 0 0,0 0 0 0 0,1 0 1 0 0,-1 0-1 0 0,1-1 0 0 0,0 1 1 0 0,1-1-1 0 0,-1 0 0 0 0,1 0 1 0 0,0 0-1 0 0,0 0 1 0 0,0-1-1 0 0,0 1 0 0 0,1-1 1 0 0,-1 0-1 0 0,1-1 0 0 0,0 1 1 0 0,0-1-1 0 0,0 0 0 0 0,0 0 1 0 0,0 0-1 0 0,1-1 0 0 0,-1 0 1 0 0,0 0-1 0 0,1 0 0 0 0,2 0-3 0 0,2-2 33 0 0,0 0-1 0 0,0 0 0 0 0,0-1 1 0 0,0 0-1 0 0,0-1 1 0 0,0 0-1 0 0,-1-1 0 0 0,0 0 1 0 0,0 0-1 0 0,0-1 0 0 0,0 0 1 0 0,0-1-1 0 0,-1 0 0 0 0,0 0 1 0 0,-1-1-1 0 0,1 1 0 0 0,-1-2 1 0 0,0 0-33 0 0,12-14 90 0 0,-1-1 1 0 0,-1-1 0 0 0,-1 0 0 0 0,-1-2 0 0 0,7-16-91 0 0,2-57 401 0 0,-24 98-344 0 0,0 1-11 0 0,0 0-12 0 0,0 0 21 0 0,0 0-6 0 0,0 0-15 0 0,0 0-32 0 0,0 0 0 0 0,-2 26-245 0 0,1 15 338 0 0,13 91-98 0 0,-11-127 3 0 0,0 0 1 0 0,0 0-1 0 0,0 0 1 0 0,1 0-1 0 0,0 0 0 0 0,0 0 1 0 0,0 0-1 0 0,0 0 0 0 0,1-1 1 0 0,0 1-1 0 0,0-1 1 0 0,0 0-1 0 0,1 1 0 0 0,-1-2 1 0 0,1 1-1 0 0,0 0 0 0 0,0-1 1 0 0,0 0-1 0 0,0 1 0 0 0,1-2 1 0 0,-1 1-1 0 0,1-1 1 0 0,0 1-1 0 0,0-1 0 0 0,0 0 1 0 0,0-1-1 0 0,0 1 0 0 0,0-1 1 0 0,2 0-1 0 0,7-4 16 0 0,-1 0 0 0 0,1 0 1 0 0,-1-2-1 0 0,1 0 0 0 0,-1 0 0 0 0,-1-1 0 0 0,1-1 1 0 0,-1 0-1 0 0,0 0 0 0 0,-1-1 0 0 0,0-1 1 0 0,0 0-1 0 0,-1-1 0 0 0,0 0 0 0 0,0 0 1 0 0,-1-1-1 0 0,3-6-16 0 0,37-33 67 0 0,-37 39-49 0 0,1-3-21 0 0,1 0 1 0 0,0 1-1 0 0,1 1 1 0 0,1 0-1 0 0,0 1 1 0 0,0 1-1 0 0,1 1 1 0 0,0 0 0 0 0,9-3 2 0 0,79 7-95 0 0,-85 24 680 0 0,-88 6-358 0 0,-67 45-228 0 0,127-65-4 0 0,1-1 1 0 0,-1 1-1 0 0,1 0 1 0 0,0 0 0 0 0,1 1-1 0 0,-1 0 1 0 0,1 0 0 0 0,0 1-1 0 0,1-1 1 0 0,0 1-1 0 0,0 1 1 0 0,0-1 0 0 0,1 1-1 0 0,0-1 1 0 0,0 1-1 0 0,1 1 1 0 0,0-1 0 0 0,1 0-1 0 0,-1 1 1 0 0,2-1-1 0 0,-1 1 1 0 0,1 0 0 0 0,0-1-1 0 0,1 1 1 0 0,0 0-1 0 0,1-1 1 0 0,0 2 4 0 0,1-6 7 0 0,1-1 0 0 0,1 0 0 0 0,-1 0-1 0 0,0 0 1 0 0,1 0 0 0 0,-1-1 0 0 0,1 1 0 0 0,0-1 0 0 0,0 0 0 0 0,0 0 0 0 0,0 0-1 0 0,0-1 1 0 0,0 0 0 0 0,1 1 0 0 0,-1-1 0 0 0,0-1 0 0 0,1 1 0 0 0,-1-1 0 0 0,0 1-1 0 0,1-1 1 0 0,-1 0 0 0 0,1-1 0 0 0,-1 1 0 0 0,1-1 0 0 0,-1 0 0 0 0,0 0 0 0 0,0 0-1 0 0,1-1 1 0 0,-1 0 0 0 0,0 1 0 0 0,0-1 0 0 0,0-1 0 0 0,2-1-7 0 0,18-11 66 0 0,-1-2 0 0 0,0-1 0 0 0,-2 0 1 0 0,0-2-1 0 0,-1 0 0 0 0,-1-2 0 0 0,0 0 1 0 0,-2-1-1 0 0,8-14-66 0 0,55-69 236 0 0,-64 94-241 0 0,-9 30-22 0 0,12 27 44 0 0,-2 1 0 0 0,-3 1 0 0 0,-1 0 0 0 0,5 44-17 0 0,-7-15 3 0 0,-4 1 0 0 0,-4 0 1 0 0,-4 59-4 0 0,0-38-5 0 0,0-65 3 0 0,-2 0-1 0 0,-1 0 0 0 0,-2-1 1 0 0,-1 0-1 0 0,-1 0 0 0 0,-2 0 1 0 0,-1-1-1 0 0,-1-1 0 0 0,-2 0 1 0 0,-4 5 2 0 0,12-23 1 0 0,-1-1 1 0 0,1 0-1 0 0,-2 0 1 0 0,0 0-1 0 0,0-1 1 0 0,0-1-1 0 0,-2 1 1 0 0,1-1-1 0 0,-1-1 1 0 0,0 1-1 0 0,-1-2 1 0 0,0 0-1 0 0,0 0 1 0 0,0-1-1 0 0,-1 0 1 0 0,0-1-1 0 0,0 0 1 0 0,-1-1-1 0 0,1 0 1 0 0,-1-1-1 0 0,0-1 1 0 0,-7 1-2 0 0,16-3 1 0 0,0-1 0 0 0,0 1 1 0 0,0-1-1 0 0,1 0 0 0 0,-1 0 1 0 0,0 0-1 0 0,0 0 0 0 0,1-1 0 0 0,-1 1 1 0 0,1-1-1 0 0,0 0 0 0 0,-1 0 1 0 0,1-1-1 0 0,0 1 0 0 0,0-1 1 0 0,0 1-1 0 0,0-1 0 0 0,1 0 0 0 0,-1 0 1 0 0,1 0-1 0 0,0 0 0 0 0,0 0 1 0 0,0-1-1 0 0,0 1 0 0 0,0-1 0 0 0,1 1 1 0 0,0-1-1 0 0,-1 0 0 0 0,1 0 1 0 0,0-3-2 0 0,-10-120 17 0 0,15 102-15 0 0,0 1-1 0 0,2 0 1 0 0,1 0 0 0 0,1 1 0 0 0,1-1-1 0 0,1 2 1 0 0,1 0 0 0 0,1 0 0 0 0,1 1-1 0 0,9-12-1 0 0,-4 6 10 0 0,0 1-1 0 0,2 0 0 0 0,0 2 1 0 0,2 0-1 0 0,1 1 0 0 0,1 2 1 0 0,0 0-1 0 0,2 1 0 0 0,0 2 1 0 0,1 1-1 0 0,1 1 0 0 0,1 1 1 0 0,0 2-1 0 0,1 0 0 0 0,18-3-9 0 0,-45 15 3 0 0,3-2 3 0 0,0 1 0 0 0,0-1 0 0 0,0 1 0 0 0,1 1-1 0 0,-1-1 1 0 0,1 1 0 0 0,-1 0 0 0 0,1 1 0 0 0,0 0-1 0 0,-1 0 1 0 0,1 0 0 0 0,-1 1 0 0 0,1 0 0 0 0,-1 0-1 0 0,1 0 1 0 0,-1 1 0 0 0,0 0 0 0 0,1 0 0 0 0,3 3-6 0 0,35 35 244 0 0,-44-40-218 0 0,-1 0 9 0 0,0 0 12 0 0,0 0 15 0 0,0 0 29 0 0,0 0-6 0 0,0 0 26 0 0,0 0-3 0 0,0 0-21 0 0,0 0 0 0 0,0 0 3 0 0,0 0 6 0 0,0 0-17 0 0,0 0-2 0 0,0 0-13 0 0,0 0-29 0 0,0 0 28 0 0,0 0-1 0 0,0 0-36 0 0,0 0-8 0 0,0 0 4 0 0,0 0-21 0 0,0 0 27 0 0,0 0-4 0 0,0 0-19 0 0,0 0-17 0 0,0 0 16 0 0,0 0-5 0 0,0 0 22 0 0,0 0-29 0 0,0 0-16 0 0,0 0-14 0 0,0 0-38 0 0,0 0-32 0 0,-5-2-2371 0 0,2 0-2697 0 0,0-1-7478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4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8386 0 0,'0'0'3549'0'0,"0"0"-968"0"0,0 0-493 0 0,0 0-300 0 0,0 0-296 0 0,0 0-249 0 0,0 0-213 0 0,0 0-161 0 0,0 0-157 0 0,0 0-141 0 0,0 0-68 0 0,0 0-44 0 0,0 0-13 0 0,4-23-35 0 0,18-73-39 0 0,21 13 471 0 0,-21 52-709 0 0,1 1 0 0 0,2 0-1 0 0,1 2 1 0 0,1 2 0 0 0,1 0 0 0 0,1 2-1 0 0,4-2-133 0 0,-33 26 1 0 0,1 1-8 0 0,-1-1 0 0 0,0 0 0 0 0,0 0 0 0 0,0 1 0 0 0,0-1 0 0 0,0 0 0 0 0,0 0 0 0 0,0 0 0 0 0,0 1 0 0 0,1-1 0 0 0,-1 0 0 0 0,0 0 0 0 0,0 0 0 0 0,0 1 0 0 0,0-1 0 0 0,1 0 0 0 0,-1 0 0 0 0,0 0 0 0 0,0 0 0 0 0,0 0 0 0 0,1 1 0 0 0,-1-1 0 0 0,0 0 0 0 0,0 0 0 0 0,0 0 0 0 0,1 0 0 0 0,-1 0 0 0 0,0 0 0 0 0,0 0 0 0 0,1 0 0 0 0,-1 0 0 0 0,0 0 0 0 0,0 0 0 0 0,1 0 0 0 0,-1 0 0 0 0,0 0 0 0 0,0 0 0 0 0,1 0 0 0 0,-1 0 0 0 0,0 0 0 0 0,0 0 0 0 0,0-1 0 0 0,1 1 0 0 0,-1 0 0 0 0,0 0 0 0 0,0 0 0 0 0,0 0 0 0 0,1 0 0 0 0,-1-1 0 0 0,0 1 1 0 0,0 0-1 0 0,0 0 6 0 0,0 5 4 0 0,-3 149-16 0 0,5-151 17 0 0,1 1 0 0 0,-1-1 1 0 0,1 0-1 0 0,0 0 0 0 0,0 0 0 0 0,1 0 1 0 0,-1-1-1 0 0,0 1 0 0 0,1-1 0 0 0,-1 0 1 0 0,1 0-1 0 0,0 0 0 0 0,0-1 0 0 0,0 1 1 0 0,0-1-1 0 0,0 0 0 0 0,0 0 0 0 0,0 0 1 0 0,0-1-1 0 0,0 1 0 0 0,1-1 0 0 0,-1 0 1 0 0,0 0-1 0 0,0 0 0 0 0,0-1 0 0 0,1 0 1 0 0,-1 0-1 0 0,0 0 0 0 0,0 0 0 0 0,0 0 1 0 0,0-1-1 0 0,-1 0 0 0 0,4-1-4 0 0,257-190 201 0 0,-123 87-175 0 0,-152 155-40 0 0,-29 38 158 0 0,26-62-173 0 0,1 2 0 0 0,1-1 0 0 0,2 2 0 0 0,0-1 0 0 0,2 2 0 0 0,1-1 0 0 0,2 1 0 0 0,0 0 0 0 0,1 10 29 0 0,22-10-2641 0 0,4-24-7019 0 0,-17-5-2100 0 0</inkml:trace>
  <inkml:trace contextRef="#ctx0" brushRef="#br0" timeOffset="243.38">1381 118 9738 0 0,'0'0'2669'0'0,"0"0"-333"0"0,0 0-217 0 0,0 0-184 0 0,0 0-254 0 0,0 0-385 0 0,0 0-360 0 0,0 0-233 0 0,0 0-111 0 0,0 0-56 0 0,-33 28-50 0 0,-110 89-69 0 0,-119 80 437 0 0,-57 31-765 0 0,243-169-105 0 0,32-15-600 0 0,39-32-1366 0 0,7-10-1385 0 0,2-1-3786 0 0,1-1-4284 0 0</inkml:trace>
  <inkml:trace contextRef="#ctx0" brushRef="#br0" timeOffset="622.65">1339 552 5833 0 0,'0'0'4620'0'0,"0"0"-1742"0"0,0 0-795 0 0,0 0-240 0 0,0 0-196 0 0,0 0-176 0 0,0 0-179 0 0,0 0-195 0 0,0 0-193 0 0,0 0-147 0 0,0 0-94 0 0,0 0-114 0 0,0 0-104 0 0,-5 8-112 0 0,-1-1-276 0 0,0 1 1 0 0,-1-1-1 0 0,-1 0 0 0 0,1-1 1 0 0,-1 1-1 0 0,0-2 0 0 0,0 1 1 0 0,0-1-1 0 0,-1 0 0 0 0,0-1 1 0 0,-7 3-58 0 0,-125 55 145 0 0,79-29-261 0 0,62-33 106 0 0,-1 0 0 0 0,1 0 1 0 0,0 0-1 0 0,-1 0 0 0 0,1 1 0 0 0,-1-1 0 0 0,1 0 0 0 0,-1 0 0 0 0,1 0 1 0 0,-1 0-1 0 0,1 1 0 0 0,0-1 0 0 0,-1 0 0 0 0,1 0 0 0 0,-1 1 0 0 0,1-1 1 0 0,0 0-1 0 0,-1 1 0 0 0,1-1 0 0 0,0 0 0 0 0,0 1 0 0 0,-1-1 0 0 0,1 1 1 0 0,0-1-1 0 0,0 1 0 0 0,-1-1 0 0 0,1 0 0 0 0,0 1 0 0 0,0-1 0 0 0,0 1 1 0 0,0-1-1 0 0,0 1 0 0 0,0-1 0 0 0,0 1 0 0 0,0-1 0 0 0,0 1 0 0 0,0-1 1 0 0,0 1-1 0 0,0-1 0 0 0,0 1 0 0 0,0-1 0 0 0,0 0 0 0 0,0 1 0 0 0,1-1 1 0 0,-1 1-1 0 0,0-1 0 0 0,0 1 0 0 0,1-1 0 0 0,-1 0 0 0 0,0 1 1 0 0,0-1-1 0 0,1 0 0 0 0,-1 1 0 0 0,0-1 0 0 0,1 0 0 0 0,-1 1 0 0 0,1-1 1 0 0,-1 0-1 0 0,0 1 0 0 0,1-1 0 0 0,-1 0 0 0 0,1 0 0 0 0,-1 0 0 0 0,1 0 1 0 0,-1 1-1 0 0,0-1 0 0 0,1 0 10 0 0,33 11-224 0 0,180 19 208 0 0,-211-28 30 0 0,0-1 0 0 0,0 1-1 0 0,0 0 1 0 0,0 0 0 0 0,0 0 0 0 0,-1 0 0 0 0,1 1 0 0 0,0-1-1 0 0,-1 1 1 0 0,0-1 0 0 0,1 1 0 0 0,-1 0 0 0 0,0 0 0 0 0,-1 0 0 0 0,1 0-1 0 0,0 0 1 0 0,-1 0 0 0 0,0 1 0 0 0,0-1 0 0 0,0 1 0 0 0,0-1-1 0 0,0 0 1 0 0,-1 1 0 0 0,1-1 0 0 0,-1 1 0 0 0,0-1 0 0 0,0 1-1 0 0,0 0 1 0 0,-1-1 0 0 0,1 1 0 0 0,-1-1 0 0 0,0 0 0 0 0,0 1-1 0 0,0-1 1 0 0,-1 0 0 0 0,1 1 0 0 0,-1-1 0 0 0,1 0 0 0 0,-1 0 0 0 0,0 0-1 0 0,0 0 1 0 0,0-1 0 0 0,-1 1 0 0 0,1 0 0 0 0,-3 1-14 0 0,-7 6 9 0 0,0 1 0 0 0,-1-1 0 0 0,0-1-1 0 0,-1-1 1 0 0,0 1 0 0 0,0-2 0 0 0,-1 0 0 0 0,0-1 0 0 0,0-1 0 0 0,0 0 0 0 0,-1-1 0 0 0,-11 2-9 0 0,-68 3-7520 0 0,85-9-4199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38.33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310 115 0 0 0,'0'0'375'0'0,"0"0"289"0"0,0 0 104 0 0,0 0 36 0 0,0 0 39 0 0,0 0 123 0 0,0 0 179 0 0,0 0 125 0 0,-12-20 37 0 0,-38-56-106 0 0,25 57 2164 0 0,18 46-2918 0 0,-26 219 880 0 0,-70 704 804 0 0,32-604-1204 0 0,63-211-474 0 0,16-126 2113 0 0,29-2-2629 0 0,168-14 166 0 0,131-22-141 0 0,-184 21 35 0 0,582-59 104 0 0,-229 24-34 0 0,-152 34 47 0 0,578-4 50 0 0,90-54 299 0 0,-757 53-349 0 0,111 14-114 0 0,13 25 142 0 0,-170-18-90 0 0,311-3 224 0 0,-206 21-17 0 0,6-21 716 0 0,-236-11-718 0 0,-92 7-238 0 0,-1 0 14 0 0,0 0-7 0 0,0 0-8 0 0,0 0 0 0 0,0 0-16 0 0,0 0 18 0 0,0 0 8 0 0,0 0-9 0 0,0 0-2 0 0,0 0 5 0 0,0 0-2 0 0,0 0 13 0 0,0 0 15 0 0,0 0-9 0 0,0 0 7 0 0,0 0 6 0 0,0 0-4 0 0,0 0 20 0 0,0 0 11 0 0,0 0 0 0 0,0 0-6 0 0,0 0-1 0 0,0 0-1 0 0,0 0-3 0 0,0 0 9 0 0,0 0 6 0 0,0 0 13 0 0,0-12 828 0 0,-3-15-914 0 0,0 0-1 0 0,-2 0 0 0 0,-1 0 1 0 0,-1 1-1 0 0,-2 0 0 0 0,0 1 1 0 0,-5-8-10 0 0,-16-50-3 0 0,-40-219-44 0 0,35 130 95 0 0,7-68-12 0 0,26-84-177 0 0,-24 221 129 0 0,10 52-54 0 0,16 50 70 0 0,0 1-10 0 0,0 0 12 0 0,0 0-10 0 0,0 0 12 0 0,0 0 47 0 0,0 0-52 0 0,0 0-13 0 0,0 0-7 0 0,0 0-30 0 0,0 0 25 0 0,0 0 12 0 0,-17 1-612 0 0,-56 13 42 0 0,-173 30 305 0 0,-66-7 56 0 0,-312-12-180 0 0,-768-17 350 0 0,337-1-59 0 0,267 22 345 0 0,-125 13-129 0 0,479-35-5 0 0,196-26 25 0 0,-20-25 104 0 0,189 30 83 0 0,62 11-1009 0 0,11 5-6092 0 0,-2-2-1400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5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647 376 2441 0 0,'0'0'2319'0'0,"0"0"-612"0"0,0 0-366 0 0,0 0 61 0 0,0 0 177 0 0,0 0 127 0 0,0 0-47 0 0,0 0-167 0 0,0 0-277 0 0,0 0-239 0 0,0 0-186 0 0,2-7-146 0 0,3-24-87 0 0,-5 28-454 0 0,-1 0 0 0 0,0 0 0 0 0,0 1 0 0 0,0-1 0 0 0,0 0 1 0 0,-1 0-1 0 0,1 1 0 0 0,-1-1 0 0 0,0 1 0 0 0,1-1 0 0 0,-1 1 0 0 0,0-1 0 0 0,0 1 0 0 0,-1 0 0 0 0,1 0 0 0 0,0 0 0 0 0,-1 1 0 0 0,1-1 0 0 0,-1 0 0 0 0,0 1 0 0 0,0 0 0 0 0,1-1 0 0 0,-1 1 0 0 0,0 0 0 0 0,0 1 1 0 0,0-1-1 0 0,0 0 0 0 0,0 1 0 0 0,0 0 0 0 0,0 0 0 0 0,0-1 0 0 0,0 2 0 0 0,0-1 0 0 0,0 0 0 0 0,0 1 0 0 0,0-1 0 0 0,-1 1-103 0 0,-18 1 47 0 0,0 1 0 0 0,1 0 1 0 0,-1 2-1 0 0,1 0 0 0 0,0 2 0 0 0,-17 7-47 0 0,0-1 28 0 0,-70 39 52 0 0,106-50-82 0 0,-1-1 1 0 0,1 1 0 0 0,0 0-1 0 0,0 0 1 0 0,0 0-1 0 0,0 0 1 0 0,1 0-1 0 0,-1 0 1 0 0,0 0 0 0 0,1 1-1 0 0,0-1 1 0 0,-1 1-1 0 0,1-1 1 0 0,0 1 0 0 0,0-1-1 0 0,0 1 1 0 0,1 0-1 0 0,-1-1 1 0 0,1 1-1 0 0,-1 0 1 0 0,1 0 0 0 0,0-1-1 0 0,0 1 1 0 0,0 0-1 0 0,1 0 1 0 0,-1 0-1 0 0,0-1 1 0 0,1 1 0 0 0,0 0-1 0 0,0-1 1 0 0,0 1-1 0 0,0-1 1 0 0,0 1 0 0 0,0-1-1 0 0,1 1 1 0 0,-1-1-1 0 0,1 0 1 0 0,0 1-1 0 0,-1-1 1 0 0,1 0 0 0 0,0 0-1 0 0,0 0 1 0 0,0-1-1 0 0,1 1 1 0 0,-1 0-1 0 0,2 0 2 0 0,147 41 358 0 0,-82-23-201 0 0,-68-18-134 0 0,-1 0-1 0 0,0 0 0 0 0,0 0 1 0 0,0 0-1 0 0,0 1 1 0 0,0-1-1 0 0,0 0 1 0 0,-1 0-1 0 0,1 0 0 0 0,-1 0 1 0 0,1 0-1 0 0,-1 0 1 0 0,0 0-1 0 0,0 0 0 0 0,0-1 1 0 0,0 1-1 0 0,0 0 1 0 0,0 0-1 0 0,0-1 1 0 0,0 1-1 0 0,-1 0 0 0 0,1-1 1 0 0,-1 1-1 0 0,1-1 1 0 0,-1 0-1 0 0,0 0 0 0 0,0 1 1 0 0,1-1-1 0 0,-2 0-22 0 0,1 1 30 0 0,-168 109 452 0 0,88-59-434 0 0,53-36-41 0 0,1 2 0 0 0,1 1 0 0 0,1 1 0 0 0,0 1-1 0 0,-5 8-6 0 0,29-27 0 0 0,-1 0 0 0 0,1 0-1 0 0,0 1 1 0 0,0-1 0 0 0,0 0-1 0 0,0 1 1 0 0,0-1 0 0 0,0 1-1 0 0,1 0 1 0 0,-1 0 0 0 0,1-1-1 0 0,0 1 1 0 0,0 0 0 0 0,0 0-1 0 0,0 0 1 0 0,0 0 0 0 0,1 0-1 0 0,0 1 1 0 0,-1-1 0 0 0,1 0-1 0 0,0 0 1 0 0,0 0 0 0 0,1 0-1 0 0,-1 0 1 0 0,1 0 0 0 0,-1 0-1 0 0,1 1 1 0 0,0-2 0 0 0,0 1-1 0 0,0 0 1 0 0,1 0 0 0 0,-1 0-1 0 0,1 0 1 0 0,0-1 0 0 0,-1 1-1 0 0,1-1 1 0 0,0 1-1 0 0,0-1 1 0 0,1 0 0 0 0,-1 0-1 0 0,0 0 1 0 0,1 0 0 0 0,0 0 0 0 0,12 8 85 0 0,1-2 1 0 0,0 1-1 0 0,0-2 0 0 0,1 0 1 0 0,0-1-1 0 0,0-1 0 0 0,1-1 1 0 0,-1 0-1 0 0,1-1 0 0 0,0-1 1 0 0,10 0-86 0 0,16-1 291 0 0,-24 0-169 0 0,-1 0 1 0 0,1-1 0 0 0,-1-1-1 0 0,0-1 1 0 0,1-1 0 0 0,-1-1-1 0 0,0 0 1 0 0,17-7-123 0 0,-35 10-38 0 0,0 0 0 0 0,0 0 1 0 0,0 1-1 0 0,0-1 0 0 0,0 0 0 0 0,0 0 1 0 0,-1 0-1 0 0,1 0 0 0 0,0 0 0 0 0,-1 0 1 0 0,1-1-1 0 0,-1 1 0 0 0,1 0 0 0 0,-1 0 0 0 0,1 0 1 0 0,-1-1-1 0 0,0 1 0 0 0,0 0 0 0 0,1 0 1 0 0,-1-1-1 0 0,0 1 0 0 0,0 0 0 0 0,0 0 1 0 0,-1-1-1 0 0,1 1 0 0 0,0 0 0 0 0,0 0 0 0 0,-1-1 1 0 0,1 1-1 0 0,-1 0 0 0 0,1 0 0 0 0,-1 0 1 0 0,1 0-1 0 0,-1 0 0 0 0,0-1 38 0 0,-14-29-8334 0 0,11 23 1337 0 0,0 3-4272 0 0</inkml:trace>
  <inkml:trace contextRef="#ctx0" brushRef="#br0" timeOffset="617.026">321 104 4297 0 0,'0'0'2110'0'0,"0"0"-733"0"0,0 0-223 0 0,0 0 134 0 0,0 0 281 0 0,0 0 168 0 0,0 0-63 0 0,0 0-208 0 0,0 0-240 0 0,0 0-169 0 0,0 0-149 0 0,0 0-119 0 0,14-17-63 0 0,42-52-58 0 0,-43 52-40 0 0,-13 17-25 0 0,0 0-47 0 0,0 0-65 0 0,0 0-60 0 0,0 0-66 0 0,-6 19-37 0 0,0-1 1 0 0,2 2-1 0 0,0-1 0 0 0,1 0 1 0 0,1 1-1 0 0,1 0 0 0 0,0-1 0 0 0,3 17-328 0 0,-2-20 133 0 0,2 124 182 0 0,-8 178-47 0 0,-50 206-221 0 0,25-306-33 0 0,30-215-19 0 0,1-2-24 0 0,0-1 33 0 0,0 0 0 0 0,0 0-10 0 0,0 0 36 0 0,0 0-41 0 0,0 0-12 0 0,0 0 2 0 0,0 0-10 0 0,0 0 15 0 0,0 0 0 0 0,0 0 20 0 0,0 0 6 0 0,0 0-20 0 0,0 0 0 0 0,0 0-10 0 0,0 0-26 0 0,0 0-19 0 0,0 0-26 0 0,0 0-46 0 0,0 0-102 0 0,0-13-4298 0 0,0 8-6352 0 0,0 1-1484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5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1 641 6249 0 0,'0'0'2358'0'0,"0"0"-241"0"0,0 0-98 0 0,0 0-83 0 0,0 0-178 0 0,0 0-305 0 0,0 0-338 0 0,0 0-305 0 0,0 0-181 0 0,0 0-83 0 0,0 0-111 0 0,0-3-78 0 0,19-123 2853 0 0,-10 100-2947 0 0,0 0-1 0 0,2 1 1 0 0,1 0-1 0 0,1 1 1 0 0,1 0-1 0 0,7-7-262 0 0,125-148 685 0 0,-5 55-272 0 0,-95 97-391 0 0,-42 56-8 0 0,0 1 36 0 0,-2 0 0 0 0,-2 1 1 0 0,-1-1-1 0 0,-1 0 1 0 0,-4 22-51 0 0,-4 72-19 0 0,10-117 9 0 0,-1 1-1 0 0,1-1 1 0 0,0 0-1 0 0,1 0 1 0 0,0 0-1 0 0,0 0 1 0 0,1 0-1 0 0,-1 0 1 0 0,1 0-1 0 0,1 0 1 0 0,0-1-1 0 0,0 1 1 0 0,3 5 10 0 0,-4-11-1 0 0,0 0-1 0 0,0 0 1 0 0,0-1-1 0 0,0 1 1 0 0,0-1 0 0 0,0 1-1 0 0,0-1 1 0 0,0 0-1 0 0,0 0 1 0 0,0 0 0 0 0,0 0-1 0 0,0 0 1 0 0,0 0-1 0 0,0 0 1 0 0,0-1 0 0 0,0 1-1 0 0,0-1 1 0 0,0 0 0 0 0,0 1-1 0 0,0-1 1 0 0,-1 0-1 0 0,1 0 1 0 0,0 0 0 0 0,0 0 1 0 0,134-120-51 0 0,-48 38 105 0 0,134-110-17 0 0,-196 182-55 0 0,-29 38-60 0 0,-39 98 282 0 0,31-101-193 0 0,1 1 0 0 0,2 0 0 0 0,0 1 0 0 0,2 0 0 0 0,1 0 0 0 0,1 0 0 0 0,0 18-11 0 0,3-40-18 0 0,1 0 0 0 0,0-1 0 0 0,-1 1 0 0 0,1 0 0 0 0,1 0-1 0 0,-1 0 1 0 0,1 0 0 0 0,-1-1 0 0 0,1 1 0 0 0,0 0 0 0 0,0 0 0 0 0,1-1 0 0 0,-1 1 0 0 0,1-1 0 0 0,0 1 0 0 0,0-1-1 0 0,0 0 1 0 0,0 0 0 0 0,0 0 0 0 0,1 0 0 0 0,0 0 0 0 0,-1 0 0 0 0,3 1 18 0 0,34-2-6186 0 0,-27-3-3217 0 0,-7 1-2406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55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0 10602 0 0,'0'0'3028'0'0,"0"0"-1380"0"0,0 0-500 0 0,0 0 30 0 0,0 0 75 0 0,0 0-15 0 0,0 0-128 0 0,0 0-209 0 0,0 0-163 0 0,0 0-110 0 0,0 0-82 0 0,0 0-63 0 0,0 0-52 0 0,-32 7-55 0 0,-102 21-45 0 0,64-1 245 0 0,59-21-543 0 0,1 0 1 0 0,1 1-1 0 0,-1 0 1 0 0,1 0-1 0 0,0 1 1 0 0,1 0-1 0 0,0 0 1 0 0,0 1-1 0 0,1 0 0 0 0,0 1 1 0 0,0 0-1 0 0,1 0 1 0 0,0 0-1 0 0,1 0 1 0 0,1 1-1 0 0,-1 0 1 0 0,2 0-1 0 0,-1 0 1 0 0,2 1-1 0 0,-1-1 0 0 0,2 1 1 0 0,-1 0-1 0 0,2-1 1 0 0,-1 9-34 0 0,3-15-1 0 0,-1-1-1 0 0,1 1 1 0 0,0-1 0 0 0,0 1 0 0 0,1-1 0 0 0,-1 0-1 0 0,1 0 1 0 0,0 0 0 0 0,0 0 0 0 0,0 0-1 0 0,1-1 1 0 0,-1 1 0 0 0,1-1 0 0 0,0 0 0 0 0,0 0-1 0 0,0 0 1 0 0,0-1 0 0 0,0 0 0 0 0,0 1 0 0 0,1-1-1 0 0,0-1 1 0 0,-1 1 0 0 0,1-1 0 0 0,0 0 0 0 0,-1 0-1 0 0,1 0 1 0 0,0 0 0 0 0,0-1 0 0 0,0 0 0 0 0,0 0-1 0 0,0 0 1 0 0,3-1 1 0 0,4 1 16 0 0,0 0 1 0 0,0-1-1 0 0,0 0 0 0 0,0-1 0 0 0,0 0 1 0 0,0-1-1 0 0,-1 0 0 0 0,1-1 1 0 0,-1 0-1 0 0,0-1 0 0 0,0 0 0 0 0,0 0 1 0 0,-1-2-1 0 0,0 1 0 0 0,1-2-16 0 0,12-12 64 0 0,-1-1 0 0 0,0-2 0 0 0,-2 0-1 0 0,0-1 1 0 0,-2-1 0 0 0,-1-1 0 0 0,13-25-64 0 0,-26 42 28 0 0,2-1 92 0 0,-8 18-149 0 0,-15 113-114 0 0,17-117 118 0 0,0 0 0 0 0,1 0 1 0 0,-1 0-1 0 0,1 0 0 0 0,0 0 1 0 0,0 0-1 0 0,0 0 0 0 0,0 0 1 0 0,1-1-1 0 0,0 1 0 0 0,-1 0 1 0 0,1-1-1 0 0,1 1 0 0 0,-1-1 1 0 0,0 0-1 0 0,1 0 0 0 0,0 0 1 0 0,0 0-1 0 0,0 0 0 0 0,0 0 1 0 0,0-1-1 0 0,0 1 0 0 0,1-1 1 0 0,-1 0-1 0 0,1 0 0 0 0,0-1 1 0 0,-1 1-1 0 0,3 0 25 0 0,78 10-2752 0 0,-67-15-1722 0 0,-1-3-3511 0 0,-11 4-3759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55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0 302 15867 0 0,'0'0'1937'0'0,"0"0"-474"0"0,0 0-335 0 0,0 0-78 0 0,0 0-84 0 0,0 0-117 0 0,0 0-195 0 0,0 0-239 0 0,0 0-181 0 0,0 0-4 0 0,0 0 68 0 0,0 0 86 0 0,11-1 93 0 0,344-9 1722 0 0,-252 18-2197 0 0,-103-8 44 0 0,0 0 69 0 0,0 0 10 0 0,0 0 41 0 0,-22-22 382 0 0,-138-101-136 0 0,57 21-205 0 0,102 101-230 0 0,0 1 1 0 0,0-1-1 0 0,0 0 1 0 0,1 1-1 0 0,-1-1 1 0 0,0 0-1 0 0,0 0 1 0 0,1 0-1 0 0,-1 0 1 0 0,0 1-1 0 0,1-1 1 0 0,-1 0-1 0 0,1 0 1 0 0,-1 0-1 0 0,1 0 1 0 0,0-1-1 0 0,0 1 1 0 0,-1 0 0 0 0,1 0-1 0 0,0 0 1 0 0,0 0-1 0 0,0 0 1 0 0,0 0-1 0 0,0 0 1 0 0,0 0-1 0 0,0 0 1 0 0,0 0-1 0 0,1-1 1 0 0,-1 1-1 0 0,0 0 1 0 0,1 0-1 0 0,-1 0 1 0 0,0 0-1 0 0,1 0 1 0 0,0 0-1 0 0,-1 0 1 0 0,1 1-1 0 0,-1-1 1 0 0,1 0-1 0 0,0 0 1 0 0,0 0-1 0 0,-1 1 1 0 0,1-1-1 0 0,0 0 1 0 0,0 1-1 0 0,0-1 1 0 0,0 0-1 0 0,0 1 1 0 0,0-1 0 0 0,0 1-1 0 0,0 0 1 0 0,0-1-1 0 0,0 1 1 0 0,0 0-1 0 0,0 0 1 0 0,0-1-1 0 0,1 1 23 0 0,40-3-1794 0 0,-15 2-3528 0 0,-12 0-7058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56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4 910 0 0 0,'0'0'839'0'0,"0"0"604"0"0,0 0 138 0 0,0 0-76 0 0,0 0-54 0 0,0 0 5 0 0,0 0 48 0 0,0 0 45 0 0,0 0-20 0 0,0 0-92 0 0,0 0-122 0 0,2 3 6236 0 0,-2-2-6869 0 0,0-1-69 0 0,0 0-76 0 0,0 0-52 0 0,0 0-78 0 0,49 7 2771 0 0,95 4-2170 0 0,-65 0-609 0 0,-67-10-459 0 0,-20-2-3309 0 0,-1 0-401 0 0,2-1 487 0 0,2 2-3601 0 0,1 0-4563 0 0</inkml:trace>
  <inkml:trace contextRef="#ctx0" brushRef="#br0" timeOffset="327.582">1 1142 11314 0 0,'0'0'2077'0'0,"0"0"-382"0"0,0 0-139 0 0,0 0-13 0 0,0 0-141 0 0,0 0-255 0 0,0 0-335 0 0,0 0-247 0 0,0 0-102 0 0,0 0-37 0 0,0 0 6 0 0,0 0 6 0 0,0 9-21 0 0,1 26 9 0 0,0-34-369 0 0,0 1 1 0 0,-1-1-1 0 0,1 0 0 0 0,0 0 0 0 0,0 1 0 0 0,1-1 0 0 0,-1 0 0 0 0,0 0 1 0 0,0 0-1 0 0,0 0 0 0 0,1 0 0 0 0,-1 0 0 0 0,1 0 0 0 0,-1-1 0 0 0,1 1 1 0 0,-1 0-1 0 0,1-1 0 0 0,-1 1 0 0 0,1-1 0 0 0,-1 0 0 0 0,1 1 0 0 0,-1-1 1 0 0,1 0-1 0 0,0 0 0 0 0,-1 0 0 0 0,1 0 0 0 0,0 0 0 0 0,-1-1 0 0 0,1 1 1 0 0,-1 0-58 0 0,2 0 124 0 0,147-22 1842 0 0,-122 18-1899 0 0,-28 4-85 0 0,0 0-4 0 0,0 0-24 0 0,0 0-27 0 0,0 0-76 0 0,-8 0-3366 0 0,5 0-4936 0 0,1 0-4091 0 0</inkml:trace>
  <inkml:trace contextRef="#ctx0" brushRef="#br0" timeOffset="1606.149">940 700 5713 0 0,'0'0'2378'0'0,"0"0"-400"0"0,0 0-304 0 0,0 0-69 0 0,0 0-7 0 0,0 0-64 0 0,0 0-168 0 0,0 0-255 0 0,0 0-260 0 0,0 0-172 0 0,0 0-83 0 0,2-4-21 0 0,-2 3-235 0 0,8-13-457 0 0,-5 16 3819 0 0,22 60-2034 0 0,-14-24-1496 0 0,-1 0 0 0 0,-2 1 0 0 0,-1 0 0 0 0,-2 0 0 0 0,-2 1-1 0 0,-2 0 1 0 0,-1-1 0 0 0,-3 13-172 0 0,-21 95-12 0 0,-8-66-1332 0 0,32-82-1356 0 0,10-29-5120 0 0,-6 17 1646 0 0,-2 2-3282 0 0</inkml:trace>
  <inkml:trace contextRef="#ctx0" brushRef="#br0" timeOffset="1914.029">621 693 11178 0 0,'0'0'2305'0'0,"0"0"-374"0"0,0 0-195 0 0,0 0-133 0 0,0 0-158 0 0,0 0-194 0 0,0 0-255 0 0,0 0-284 0 0,0 0-265 0 0,0 0-170 0 0,0 0-110 0 0,0 0-43 0 0,0 0-7 0 0,4 4 386 0 0,9 0-178 0 0,1 0 0 0 0,-1 0 1 0 0,1-1-1 0 0,0-1 0 0 0,0 0 0 0 0,0-1 0 0 0,0 0 0 0 0,0-2 1 0 0,11 0-326 0 0,10 0 304 0 0,429-54 527 0 0,-433 61-1961 0 0,-27 3-3005 0 0,-2 5-5327 0 0,-2-6-3113 0 0</inkml:trace>
  <inkml:trace contextRef="#ctx0" brushRef="#br0" timeOffset="2245.7">1470 988 11530 0 0,'0'0'3417'0'0,"0"0"-1560"0"0,0 0-737 0 0,0 0-143 0 0,0 0 28 0 0,0 0 40 0 0,0 0 30 0 0,0 0-85 0 0,0 0-116 0 0,0 0-89 0 0,0 0-133 0 0,0 0-103 0 0,0 0-86 0 0,26-1-44 0 0,121-2 202 0 0,-46 7-646 0 0,-96-2-2271 0 0,-1-1-5092 0 0,-4-1-5177 0 0</inkml:trace>
  <inkml:trace contextRef="#ctx0" brushRef="#br0" timeOffset="4911.599">1959 1381 0 0 0,'0'0'1466'0'0,"0"0"465"0"0,0 0 156 0 0,0 0-24 0 0,0 0-91 0 0,0 0-146 0 0,0 0-152 0 0,0 0-150 0 0,0 0-161 0 0,0 0-155 0 0,0 4-149 0 0,0 9 304 0 0,-1-26 786 0 0,-1-30-412 0 0,11-36-738 0 0,-2 58-897 0 0,2 0 1 0 0,0 0-1 0 0,2 1 0 0 0,0 1 0 0 0,1-1 1 0 0,1 2-1 0 0,0 0 0 0 0,2 0 0 0 0,1 0-102 0 0,1 3 42 0 0,0 1-1 0 0,0 0 0 0 0,2 1 0 0 0,0 1 0 0 0,0 1 0 0 0,1 1 0 0 0,20-8-41 0 0,-38 17 3 0 0,-1 0-1 0 0,1 1 0 0 0,-1-1 0 0 0,1 1 0 0 0,0 0 0 0 0,-1-1 0 0 0,1 1 1 0 0,0 0-1 0 0,-1 0 0 0 0,1 0 0 0 0,0 0 0 0 0,-1 0 0 0 0,1 0 0 0 0,0 1 0 0 0,-1-1 1 0 0,1 0-1 0 0,-1 1 0 0 0,1 0 0 0 0,0-1 0 0 0,-1 1 0 0 0,1 0 0 0 0,-1 0 1 0 0,0-1-1 0 0,1 1 0 0 0,-1 0 0 0 0,0 0 0 0 0,1 1 0 0 0,-1-1 0 0 0,0 0 1 0 0,0 0-1 0 0,0 1 0 0 0,0-1 0 0 0,0 0 0 0 0,0 1 0 0 0,-1-1 0 0 0,1 1 0 0 0,0-1 1 0 0,-1 1-1 0 0,1 0 0 0 0,-1-1 0 0 0,1 1 0 0 0,-1 0 0 0 0,0 0-2 0 0,9 78 317 0 0,-13 40-101 0 0,1 2-298 0 0,25-145 160 0 0,129-167 87 0 0,-131 172-186 0 0,-11 7 24 0 0,1 2 1 0 0,1-1-1 0 0,0 2 1 0 0,0-1-1 0 0,1 2 1 0 0,0-1-1 0 0,0 1 1 0 0,7-1-4 0 0,-18 7-3 0 0,1 1 1 0 0,0-1-1 0 0,-1 1 1 0 0,1 0-1 0 0,0 0 1 0 0,-1 0-1 0 0,1 0 1 0 0,0 0-1 0 0,0 0 1 0 0,-1 1-1 0 0,1-1 1 0 0,0 0-1 0 0,-1 1 1 0 0,1-1 0 0 0,-1 1-1 0 0,1 0 1 0 0,0 0-1 0 0,-1-1 1 0 0,0 1-1 0 0,1 0 1 0 0,-1 0-1 0 0,1 0 1 0 0,-1 1-1 0 0,0-1 1 0 0,0 0-1 0 0,0 0 1 0 0,0 1-1 0 0,0-1 1 0 0,0 0-1 0 0,0 1 1 0 0,0-1-1 0 0,0 1 1 0 0,-1 0-1 0 0,1-1 1 0 0,0 1 0 0 0,-1 1 1 0 0,17 67 45 0 0,-15-60-56 0 0,-1 1-275 0 0,0 0 1 0 0,-1 0-1 0 0,0 0 0 0 0,-1 0 0 0 0,0 0 0 0 0,0 0 0 0 0,-1 0 0 0 0,-1 0 1 0 0,0-1-1 0 0,-2 7 287 0 0,1-2-2638 0 0,3-5-3646 0 0,1-6-4657 0 0</inkml:trace>
  <inkml:trace contextRef="#ctx0" brushRef="#br0" timeOffset="5591.055">3257 940 8682 0 0,'0'0'2771'0'0,"0"0"-952"0"0,0 0-356 0 0,0 0 0 0 0,0 0-48 0 0,0 0-91 0 0,0 0-249 0 0,0 0-244 0 0,0 0-197 0 0,0 0-142 0 0,0 0-82 0 0,-35 12-56 0 0,-111 40-49 0 0,138-50-259 0 0,-1 1 0 0 0,1-1 0 0 0,1 2-1 0 0,-1-1 1 0 0,0 1 0 0 0,1 0 0 0 0,0 0-1 0 0,0 1 1 0 0,0 0 0 0 0,1 1 0 0 0,-1-1-1 0 0,-4 7-45 0 0,-5 5 83 0 0,4-6-91 0 0,1 0 0 0 0,0 1 0 0 0,1 1 0 0 0,0 0 0 0 0,1 0 0 0 0,1 1 0 0 0,0 0 0 0 0,0 1 0 0 0,2 0 0 0 0,0 0 0 0 0,0 0 0 0 0,1 1 0 0 0,1 0 0 0 0,1 0 0 0 0,1 0 0 0 0,-1 12 8 0 0,4-24 5 0 0,0-1-1 0 0,0 1 1 0 0,0-1-1 0 0,1 1 1 0 0,0-1-1 0 0,0 0 1 0 0,0 1-1 0 0,0-1 1 0 0,0 0-1 0 0,1 0 1 0 0,-1 0-1 0 0,1-1 1 0 0,0 1-1 0 0,-1-1 1 0 0,2 1-1 0 0,-1-1 1 0 0,0 0-1 0 0,0 0 1 0 0,0 0-1 0 0,1-1 1 0 0,-1 1-1 0 0,1-1 1 0 0,0 0-1 0 0,-1 0 1 0 0,1 0-1 0 0,0 0 1 0 0,-1-1-1 0 0,1 0 1 0 0,0 1-1 0 0,0-1 1 0 0,0 0-1 0 0,-1-1 1 0 0,1 1-1 0 0,0-1 1 0 0,0 0 0 0 0,-1 0-1 0 0,1 0 1 0 0,0 0-1 0 0,-1-1 1 0 0,0 1-1 0 0,1-1 1 0 0,-1 0-1 0 0,0 0 1 0 0,0 0-1 0 0,3-3-4 0 0,15-6 156 0 0,0-2-1 0 0,-1 0 0 0 0,-1-1 1 0 0,-1-1-1 0 0,0-1 1 0 0,0 0-1 0 0,-2-1 1 0 0,0-1-1 0 0,7-12-155 0 0,73-94 784 0 0,-93 120-772 0 0,1 1 0 0 0,-1 0-1 0 0,1 0 1 0 0,0 0 0 0 0,0 1 0 0 0,0-1-1 0 0,1 1 1 0 0,-1 0 0 0 0,0 0 0 0 0,1 1-1 0 0,0-1 1 0 0,-1 1 0 0 0,1 0 0 0 0,0 0-1 0 0,3 0-11 0 0,-6 3 10 0 0,0 0 0 0 0,0 0 0 0 0,-1 0 0 0 0,1 1 0 0 0,0-1-1 0 0,-1 0 1 0 0,0 1 0 0 0,1-1 0 0 0,-1 1 0 0 0,0-1 0 0 0,0 1 0 0 0,0-1 0 0 0,-1 1-1 0 0,1 0 1 0 0,-1-1 0 0 0,1 1 0 0 0,-1 0 0 0 0,0 0 0 0 0,0-1 0 0 0,0 2-10 0 0,2 64 118 0 0,-2-1 1 0 0,-4 1-1 0 0,-10 55-118 0 0,8-67-41 0 0,2-13 43 0 0,-2-1 1 0 0,-2 1-1 0 0,-2-2 0 0 0,-1 1 0 0 0,-7 11-2 0 0,13-43-5 0 0,-1 0 0 0 0,0 0-1 0 0,0-1 1 0 0,-1 0 0 0 0,0 0 0 0 0,0-1 0 0 0,-1 0-1 0 0,-1 0 1 0 0,1-1 0 0 0,-1 0 0 0 0,0 0 0 0 0,0-1 0 0 0,-1 0-1 0 0,0-1 1 0 0,0 0 0 0 0,-1-1 0 0 0,1 0 0 0 0,-1 0-1 0 0,0-1 1 0 0,0-1 0 0 0,0 0 0 0 0,0 0 0 0 0,0-1-1 0 0,0 0 1 0 0,-1-1 0 0 0,1-1 0 0 0,0 1 0 0 0,-2-2 5 0 0,10 1 4 0 0,0-1 1 0 0,0 0 0 0 0,0 0 0 0 0,1 0 0 0 0,-1 0 0 0 0,0 0-1 0 0,1 0 1 0 0,0-1 0 0 0,-1 1 0 0 0,1-1 0 0 0,0 1 0 0 0,0-1-1 0 0,0 0 1 0 0,1 0 0 0 0,-1 0 0 0 0,1 0 0 0 0,-1 0 0 0 0,1 0-1 0 0,0-1 1 0 0,0 1 0 0 0,1 0 0 0 0,-1-1 0 0 0,1 1 0 0 0,-1 0 0 0 0,1-1-1 0 0,0 1 1 0 0,0 0 0 0 0,1-1 0 0 0,-1 1 0 0 0,1 0 0 0 0,0-1-1 0 0,-1 1 1 0 0,2 0 0 0 0,-1 0 0 0 0,0-1 0 0 0,0 1 0 0 0,1 0-1 0 0,0 0 1 0 0,0 1 0 0 0,0-1-5 0 0,16-24 34 0 0,1 2 1 0 0,1 0-1 0 0,1 1 1 0 0,1 1-1 0 0,1 1 0 0 0,2 1 1 0 0,0 1-1 0 0,24-14-34 0 0,-29 19 33 0 0,139-77 11 0 0,-130 82-1246 0 0,-17 9-7551 0 0,-12 1-3318 0 0</inkml:trace>
  <inkml:trace contextRef="#ctx0" brushRef="#br0" timeOffset="5993.196">3817 1013 4481 0 0,'0'0'4497'0'0,"0"0"-1706"0"0,0 0-601 0 0,0 0-172 0 0,0 0-263 0 0,0 0-270 0 0,0 0-312 0 0,0 0-234 0 0,0 0-137 0 0,0 0-93 0 0,0 0-56 0 0,0 0-84 0 0,0 0-92 0 0,-3-3-100 0 0,2 2-339 0 0,0 0 0 0 0,0 0-1 0 0,0-1 1 0 0,0 1 0 0 0,0 0 0 0 0,-1 0 0 0 0,1 0-1 0 0,0 1 1 0 0,-1-1 0 0 0,1 0 0 0 0,-1 0 0 0 0,1 1 0 0 0,-1-1-1 0 0,1 1 1 0 0,-1 0 0 0 0,0-1 0 0 0,1 1 0 0 0,-1 0-1 0 0,1 0 1 0 0,-1 0 0 0 0,0 0 0 0 0,1 0 0 0 0,-1 0-1 0 0,1 0 1 0 0,-1 0 0 0 0,0 1 0 0 0,1-1 0 0 0,-1 1-1 0 0,1-1 1 0 0,-1 1 0 0 0,1 0 0 0 0,-1 0 0 0 0,1-1 0 0 0,0 1-1 0 0,-1 0 1 0 0,1 0 0 0 0,-1 1-38 0 0,-7 6 25 0 0,0 1-1 0 0,0 0 1 0 0,0 1 0 0 0,2 0 0 0 0,-1 0 0 0 0,1 1-1 0 0,0 0 1 0 0,1 0 0 0 0,1 0 0 0 0,0 1-1 0 0,0 0 1 0 0,1 0 0 0 0,1 0 0 0 0,0 1-1 0 0,0-1 1 0 0,1 1 0 0 0,1-1 0 0 0,0 1 0 0 0,1 0-1 0 0,0-1 1 0 0,1 2-25 0 0,1-7-40 0 0,0 0 0 0 0,0 0 0 0 0,1-1 0 0 0,-1 1 0 0 0,2 0 0 0 0,-1-1 0 0 0,1 0-1 0 0,0 0 1 0 0,0 0 0 0 0,0 0 0 0 0,1-1 0 0 0,0 1 0 0 0,0-1 0 0 0,1-1 0 0 0,-1 1 0 0 0,1-1 0 0 0,0 0 0 0 0,0 0 0 0 0,1 0 0 0 0,-1-1-1 0 0,1 0 1 0 0,0 0 0 0 0,-1-1 0 0 0,1 0 0 0 0,0 0 0 0 0,0-1 0 0 0,1 0 0 0 0,-1 0 0 0 0,0 0 0 0 0,0-1 0 0 0,1 0 0 0 0,-1 0 0 0 0,0-1 0 0 0,0 0-1 0 0,0-1 1 0 0,0 1 0 0 0,0-1 0 0 0,0-1 0 0 0,0 1 0 0 0,6-4 40 0 0,16-14-2793 0 0,-10 5-5060 0 0,-9 7-4068 0 0</inkml:trace>
  <inkml:trace contextRef="#ctx0" brushRef="#br0" timeOffset="6263.515">4130 1010 9514 0 0,'0'0'2937'0'0,"0"0"-1144"0"0,0 0-478 0 0,0 0-18 0 0,0 0-58 0 0,0 0-134 0 0,0 0-206 0 0,0 0-222 0 0,0 0-140 0 0,0 0-116 0 0,-17 35-85 0 0,-50 109-53 0 0,41-55 110 0 0,27-70-314 0 0,-1-16-66 0 0,0-1 0 0 0,0 1 0 0 0,0 0-1 0 0,0 0 1 0 0,1 0 0 0 0,-1 0 0 0 0,1-1 0 0 0,0 1 0 0 0,-1 0 0 0 0,1 0 0 0 0,0-1-1 0 0,1 1 1 0 0,-1-1 0 0 0,0 1 0 0 0,1-1 0 0 0,0 1 0 0 0,-1-1 0 0 0,1 0 0 0 0,0 0-1 0 0,0 0 1 0 0,0 0 0 0 0,0 0 0 0 0,1 0 0 0 0,-1-1 0 0 0,0 1 0 0 0,1-1 0 0 0,-1 1-1 0 0,1-1 1 0 0,0 0 0 0 0,-1 0 0 0 0,1 0 0 0 0,0-1 0 0 0,0 1 0 0 0,-1 0 0 0 0,4-1-13 0 0,4 1 116 0 0,1 0 0 0 0,-1-1 0 0 0,1-1 0 0 0,-1 0 0 0 0,0 0 0 0 0,1-1 0 0 0,-1 0 0 0 0,0-1 0 0 0,0 0 0 0 0,0-1 0 0 0,-1 0 0 0 0,1 0-1 0 0,-1-1 1 0 0,0 0 0 0 0,0-1 0 0 0,0 0 0 0 0,-1 0 0 0 0,0-1 0 0 0,0 0 0 0 0,-1 0 0 0 0,0-1 0 0 0,0 0 0 0 0,-1 0 0 0 0,0-1 0 0 0,0 0 0 0 0,-1 0 0 0 0,0 0 0 0 0,-1-1 0 0 0,0 1 0 0 0,0-1 0 0 0,-1 0 0 0 0,-1 0 0 0 0,1 0 0 0 0,-2-1 0 0 0,1 1 0 0 0,-1 0 0 0 0,-1-10-116 0 0,0 16-14 0 0,0 0 0 0 0,0 0 1 0 0,-1 0-1 0 0,1 0 0 0 0,-1 0 0 0 0,0 0 0 0 0,0 0 0 0 0,-1 1 0 0 0,1-1 0 0 0,-1 0 0 0 0,0 1 0 0 0,1-1 0 0 0,-2 1 1 0 0,1 0-1 0 0,0-1 0 0 0,-1 1 0 0 0,1 0 0 0 0,-1 0 0 0 0,0 1 0 0 0,0-1 0 0 0,0 1 0 0 0,0-1 0 0 0,-1 1 0 0 0,1 0 1 0 0,-1 0-1 0 0,1 0 0 0 0,-1 1 0 0 0,0-1 0 0 0,1 1 0 0 0,-1 0 0 0 0,0 0 0 0 0,0 1 0 0 0,0-1 0 0 0,0 1 0 0 0,-1-1 14 0 0,-55 6-2012 0 0,41 0-1812 0 0,0 2-4556 0 0,9-6-4012 0 0</inkml:trace>
  <inkml:trace contextRef="#ctx0" brushRef="#br0" timeOffset="6679.78">4769 947 13059 0 0,'0'0'1887'0'0,"0"0"-602"0"0,0 0-188 0 0,0 0 139 0 0,0 0 104 0 0,0 0 10 0 0,0 0-151 0 0,0 0-331 0 0,0 0-313 0 0,0 0-240 0 0,0 0-134 0 0,0 0-32 0 0,-11 8-17 0 0,-85 61 228 0 0,12 1-69 0 0,84-69-291 0 0,-1 0 0 0 0,0 0-1 0 0,1 1 1 0 0,-1-1 0 0 0,1 0-1 0 0,-1 0 1 0 0,1 0 0 0 0,0 1 0 0 0,-1-1-1 0 0,1 0 1 0 0,0 0 0 0 0,0 1-1 0 0,0-1 1 0 0,0 0 0 0 0,0 0 0 0 0,0 1-1 0 0,0-1 1 0 0,0 0 0 0 0,0 0 0 0 0,1 1-1 0 0,-1-1 1 0 0,0 0 0 0 0,1 0-1 0 0,-1 0 1 0 0,1 1 0 0 0,0-1 0 0 0,-1 0-1 0 0,1 0 1 0 0,0 0 0 0 0,0 0 0 0 0,-1 0-1 0 0,1 0 1 0 0,0 0 0 0 0,0-1-1 0 0,0 1 1 0 0,0 0 0 0 0,0 0 0 0 0,0-1-1 0 0,1 1 1 0 0,0 0 0 0 0,47 21-1 0 0,-43-21 42 0 0,0 1-1 0 0,-1 0 1 0 0,1 1-1 0 0,-1-1 1 0 0,1 1-1 0 0,-1 0 1 0 0,0 1 0 0 0,0-1-1 0 0,0 1 1 0 0,0 0-1 0 0,-1 0 1 0 0,0 1-1 0 0,1-1 1 0 0,-2 1 0 0 0,1 0-1 0 0,0 0 1 0 0,-1 0-1 0 0,0 1 1 0 0,0-1-1 0 0,-1 1 1 0 0,0-1 0 0 0,0 1-1 0 0,0 0 1 0 0,0 0-1 0 0,-1 0 1 0 0,0 0-1 0 0,0 0 1 0 0,-1 0 0 0 0,0 0-1 0 0,0 1 1 0 0,0-1-1 0 0,-1 0 1 0 0,0 0-1 0 0,0 0 1 0 0,0 0-1 0 0,-1 0 1 0 0,0 0 0 0 0,0-1-1 0 0,0 1 1 0 0,-1-1-1 0 0,0 1 1 0 0,0-1-1 0 0,-1 1-40 0 0,-2 0-86 0 0,1 0 0 0 0,-2-1-1 0 0,1 0 1 0 0,0 0-1 0 0,-1 0 1 0 0,0-1-1 0 0,0 0 1 0 0,0 0-1 0 0,-1-1 1 0 0,1 0 0 0 0,-1 0-1 0 0,0-1 1 0 0,0 0-1 0 0,0 0 1 0 0,0-1-1 0 0,0 0 1 0 0,0 0-1 0 0,0-1 1 0 0,0 0 0 0 0,0 0-1 0 0,-1-1 1 0 0,-2-1 86 0 0,-18-9-3152 0 0,21 4-520 0 0,2 1-3646 0 0,2 1-3675 0 0</inkml:trace>
  <inkml:trace contextRef="#ctx0" brushRef="#br0" timeOffset="7066.553">5155 884 9546 0 0,'0'0'2641'0'0,"0"0"-492"0"0,0 0-164 0 0,0 0-71 0 0,0 0-278 0 0,0 0-420 0 0,0 0-358 0 0,0 0-225 0 0,0 0-127 0 0,0 0-98 0 0,0 0-64 0 0,0 0-54 0 0,0 0-39 0 0,-21 18-28 0 0,-68 57-35 0 0,29-4 81 0 0,52-54-230 0 0,3-11-41 0 0,1 1-1 0 0,0 0 1 0 0,0 0-1 0 0,1 0 1 0 0,0 1-1 0 0,0-1 1 0 0,1 1-1 0 0,0 0 1 0 0,0-1-1 0 0,1 1 1 0 0,0 0 0 0 0,0 0-1 0 0,1 0 1 0 0,0 0-1 0 0,0 0 1 0 0,1 0-1 0 0,0 0 1 0 0,0 0-1 0 0,1 0 1 0 0,0-1-1 0 0,0 1 1 0 0,1-1-1 0 0,0 1 1 0 0,1-1 0 0 0,-1 0-1 0 0,1 0 1 0 0,1 0-1 0 0,-1-1 1 0 0,1 1-1 0 0,0-1 1 0 0,1 0-1 0 0,2 2 3 0 0,5-3 137 0 0,0-1-1 0 0,1 0 1 0 0,-1-1-1 0 0,1 0 1 0 0,0-1-1 0 0,0-1 1 0 0,0 0-1 0 0,0-1 1 0 0,0 0-1 0 0,0-1 1 0 0,0-1-1 0 0,-1 0 1 0 0,1-1-1 0 0,0-1 0 0 0,-1 0 1 0 0,0 0-1 0 0,0-1 1 0 0,0-1-1 0 0,-1 0 1 0 0,0-1-1 0 0,7-5-136 0 0,5-5 149 0 0,-1-2 0 0 0,-1 0 0 0 0,-1-1-1 0 0,-1-1 1 0 0,-1 0 0 0 0,0-2 0 0 0,-2 0-1 0 0,0-2 1 0 0,-2 1 0 0 0,-1-2 0 0 0,5-13-149 0 0,-16 36-9 0 0,-1 0 0 0 0,1 0 1 0 0,-1 0-1 0 0,1 0 0 0 0,-1-1 1 0 0,0 1-1 0 0,-1-1 1 0 0,1 1-1 0 0,-1-1 0 0 0,1 0 1 0 0,-1 0-1 0 0,0 0 0 0 0,0 1 1 0 0,-1-1-1 0 0,1 0 0 0 0,-1 0 1 0 0,0 0-1 0 0,0 0 1 0 0,0 0-1 0 0,-1 0 0 0 0,1 0 1 0 0,-1 0-1 0 0,0 0 0 0 0,0 0 1 0 0,0 1-1 0 0,-1-1 1 0 0,1 0-1 0 0,-1 1 0 0 0,0-1 1 0 0,0 1-1 0 0,0 0 0 0 0,-1-1 1 0 0,1 1-1 0 0,-1 0 0 0 0,1 0 1 0 0,-1 1-1 0 0,0-1 1 0 0,0 0-1 0 0,0 1 0 0 0,-3-1 9 0 0,-6 0-178 0 0,0 0 1 0 0,0 1-1 0 0,0 1 0 0 0,0 0 0 0 0,-1 1 1 0 0,1 0-1 0 0,0 1 0 0 0,0 1 0 0 0,-1-1 0 0 0,1 2 1 0 0,1 0-1 0 0,-1 0 0 0 0,0 1 0 0 0,1 1 0 0 0,-6 2 178 0 0,-62 29-8250 0 0,51-23 2204 0 0,5-1-6165 0 0</inkml:trace>
  <inkml:trace contextRef="#ctx0" brushRef="#br0" timeOffset="7395.644">4973 1179 15059 0 0,'0'0'2862'0'0,"0"0"-659"0"0,0 0-357 0 0,0 0-254 0 0,0 0-257 0 0,0 0-258 0 0,34-22-239 0 0,104-65-193 0 0,-64 42 543 0 0,-73 44-1171 0 0,0 0 0 0 0,0 0 0 0 0,1 1 0 0 0,-1-1 0 0 0,0 0 0 0 0,1 1 0 0 0,-1-1 0 0 0,0 0 0 0 0,1 1 0 0 0,-1 0 0 0 0,1-1 0 0 0,-1 1 0 0 0,1 0 0 0 0,-1 0 0 0 0,1 0-1 0 0,-1 0 1 0 0,1 0 0 0 0,-1 0 0 0 0,1 0 0 0 0,-1 1 0 0 0,0-1 0 0 0,1 0 0 0 0,-1 1 0 0 0,1-1 0 0 0,-1 1 0 0 0,0 0 0 0 0,1-1 0 0 0,-1 1 0 0 0,0 0 0 0 0,0 0 0 0 0,1 0 0 0 0,-1 0 0 0 0,0 0 0 0 0,0 0 0 0 0,0 0 0 0 0,0 0 0 0 0,0 0 0 0 0,-1 1 0 0 0,1-1 0 0 0,0 0 0 0 0,0 0 0 0 0,-1 1 0 0 0,1-1 0 0 0,-1 1 0 0 0,1-1-17 0 0,3 6 13 0 0,0 0 1 0 0,1 0-1 0 0,0 0 1 0 0,0-1-1 0 0,1 0 1 0 0,0 0-1 0 0,0 0 1 0 0,0-1-1 0 0,1 1 1 0 0,0-2-1 0 0,0 1 1 0 0,0-1-1 0 0,0 0 1 0 0,1 0 0 0 0,-1-1-1 0 0,1 0 1 0 0,0-1-1 0 0,0 0 1 0 0,0 0-1 0 0,1 0 1 0 0,-1-1-1 0 0,0 0 1 0 0,0-1-1 0 0,4 0-13 0 0,3 0-47 0 0,-13 1 42 0 0,0 0-1 0 0,0 0 1 0 0,0-1-1 0 0,0 1 1 0 0,0-1-1 0 0,0 0 1 0 0,0 1-1 0 0,0-1 1 0 0,0 0-1 0 0,0 0 1 0 0,0-1-1 0 0,0 1 1 0 0,0 0-1 0 0,0-1 0 0 0,0 1 1 0 0,0-1-1 0 0,0 1 1 0 0,0-1-1 0 0,0 0 1 0 0,0 0-1 0 0,-1 0 1 0 0,1 0-1 0 0,0 0 1 0 0,-1 0-1 0 0,1-1 1 0 0,-1 1-1 0 0,1 0 1 0 0,-1-1-1 0 0,1 1 1 0 0,-1-1-1 0 0,0 0 1 0 0,0 1-1 0 0,0-1 0 0 0,0 0 1 0 0,0 0-1 0 0,0 0 1 0 0,0 1-1 0 0,-1-1 1 0 0,1 0-1 0 0,-1 0 1 0 0,1 0-1 0 0,-1-1 6 0 0,-2-5-2217 0 0,-4 5-2641 0 0,5 3 3222 0 0,-3-3-10857 0 0</inkml:trace>
  <inkml:trace contextRef="#ctx0" brushRef="#br0" timeOffset="9529.442">5568 461 0 0 0,'0'0'912'0'0,"0"0"292"0"0,0 0 73 0 0,0 0-80 0 0,0 0-107 0 0,0 0-87 0 0,0 0-10 0 0,0 0 2 0 0,10-12-43 0 0,31-37-30 0 0,-41 48-795 0 0,1 0-1 0 0,-1 0 1 0 0,1 0 0 0 0,-1 1-1 0 0,1-1 1 0 0,0 0 0 0 0,-1 0-1 0 0,1 1 1 0 0,0-1 0 0 0,-1 0-1 0 0,1 1 1 0 0,0-1 0 0 0,0 1-1 0 0,0-1 1 0 0,0 1 0 0 0,-1 0-1 0 0,1-1 1 0 0,0 1 0 0 0,0 0-1 0 0,0-1 1 0 0,0 1 0 0 0,0 0-1 0 0,0 0 1 0 0,0 0 0 0 0,0 0-1 0 0,0 0 1 0 0,0 0 0 0 0,0 0-1 0 0,0 0 1 0 0,0 1 0 0 0,0-1-1 0 0,-1 0 1 0 0,1 0 0 0 0,0 1-1 0 0,0-1 1 0 0,0 0 0 0 0,0 1-1 0 0,0-1 1 0 0,-1 1 0 0 0,1 0-1 0 0,0-1 1 0 0,0 1 0 0 0,-1-1-1 0 0,1 1 1 0 0,0 0 0 0 0,-1 0-1 0 0,1-1 1 0 0,-1 1 0 0 0,1 0-1 0 0,-1 0 1 0 0,1 0 0 0 0,-1 0-1 0 0,0 0 1 0 0,1-1 0 0 0,-1 1 0 0 0,0 0-1 0 0,0 0 1 0 0,1 0 0 0 0,-1 0-1 0 0,0 0 1 0 0,0 1-127 0 0,1 1-188 0 0,157 325 4830 0 0,-135-273-4476 0 0,-3 2-1 0 0,-2 0 1 0 0,-2 1-1 0 0,-3 1 1 0 0,-3 0 0 0 0,-2 1-1 0 0,-2 13-165 0 0,-7-61-29 0 0,0 0 0 0 0,0 0 0 0 0,-1 0 0 0 0,-1 0-1 0 0,0 0 1 0 0,0-1 0 0 0,-1 1 0 0 0,-1-1 0 0 0,0 0 0 0 0,-1 0 0 0 0,0-1-1 0 0,0 0 1 0 0,-1 0 0 0 0,0 0 0 0 0,-1-1 0 0 0,0 0 0 0 0,-1 0-1 0 0,0-1 1 0 0,0 0 0 0 0,-7 4 29 0 0,-138 71-6473 0 0,128-73 685 0 0,8-2-5133 0 0</inkml:trace>
  <inkml:trace contextRef="#ctx0" brushRef="#br0" timeOffset="10358.494">770 277 0 0 0,'0'0'1311'0'0,"0"0"324"0"0,0 0 240 0 0,0 0 32 0 0,0 0-137 0 0,0 0-226 0 0,0 0-228 0 0,0 0-166 0 0,0 0-92 0 0,0 0-33 0 0,2 7 4906 0 0,-59 31-4684 0 0,35-16-1072 0 0,0 1 0 0 0,2 1-1 0 0,1 1 1 0 0,1 0 0 0 0,1 1 0 0 0,2 1 0 0 0,0 1 0 0 0,2 0 0 0 0,1 1 0 0 0,1 0 0 0 0,1 1 0 0 0,2 0 0 0 0,1 0 0 0 0,2 1 0 0 0,0 0-1 0 0,3 0 1 0 0,0 0 0 0 0,2 14-175 0 0,13 139 475 0 0,-6-154-408 0 0,1-1 0 0 0,1 1 0 0 0,1-2 0 0 0,2 1 0 0 0,0-1 0 0 0,2-1 1 0 0,2-1-1 0 0,0 0 0 0 0,1-1 0 0 0,2 0 0 0 0,0-2 0 0 0,2 0 0 0 0,1-1 0 0 0,4 3-67 0 0,0-3 73 0 0,1 0-1 0 0,1-2 1 0 0,0-1 0 0 0,2-1-1 0 0,0-1 1 0 0,16 5-73 0 0,-14-18-11 0 0,-32-4-18 0 0,0 0-31 0 0,0 0-40 0 0,0 0-187 0 0,-10-14-8471 0 0,7 6-3467 0 0</inkml:trace>
  <inkml:trace contextRef="#ctx0" brushRef="#br0" timeOffset="12741.561">6103 925 0 0 0,'0'0'643'0'0,"0"0"344"0"0,0 0 14 0 0,0 0-21 0 0,0 0-7 0 0,0 0-45 0 0,1 9 72 0 0,3 25 8 0 0,29 7 5152 0 0,-27-37-5480 0 0,3 0-181 0 0,1 0 1 0 0,-1-1-1 0 0,1 0 0 0 0,0 0 0 0 0,0-1 0 0 0,0 0 0 0 0,0-1 0 0 0,0 0 0 0 0,0-1 0 0 0,1 0 0 0 0,-1-1 0 0 0,0 0 0 0 0,0 0 0 0 0,1-1-499 0 0,-1 0 130 0 0,1-1 0 0 0,-1 0 0 0 0,1-1 0 0 0,-1 0-1 0 0,0 0 1 0 0,0-1 0 0 0,-1-1 0 0 0,1 1 0 0 0,-1-2-1 0 0,-1 1 1 0 0,1-1 0 0 0,-1-1 0 0 0,0 1 0 0 0,-1-1 0 0 0,0-1-1 0 0,0 1 1 0 0,-1-1 0 0 0,0 0 0 0 0,0-1 0 0 0,-1 1 0 0 0,0-1-1 0 0,-1 0 1 0 0,1-3-130 0 0,-4 9 16 0 0,1-1-1 0 0,-1 0 1 0 0,0 0-1 0 0,-1 0 1 0 0,1 0-1 0 0,-1 0 0 0 0,0 0 1 0 0,0 0-1 0 0,-1 1 1 0 0,1-1-1 0 0,-1 0 1 0 0,0 0-1 0 0,0 0 1 0 0,-1 0-1 0 0,0 1 1 0 0,1-1-1 0 0,-1 1 1 0 0,-1-1-1 0 0,1 1 1 0 0,-1 0-1 0 0,0 0 1 0 0,0 0-1 0 0,0 0 0 0 0,0 0 1 0 0,-1 1-1 0 0,1-1 1 0 0,-1 1-1 0 0,0 0 1 0 0,0 0-1 0 0,0 1 1 0 0,-1-1-1 0 0,1 1 1 0 0,0 0-1 0 0,-1 0 1 0 0,0 0-1 0 0,1 0 1 0 0,-1 1-1 0 0,0 0 1 0 0,0 0-1 0 0,-4 0-15 0 0,-1 1-20 0 0,1 1-1 0 0,0 0 1 0 0,0 1 0 0 0,0 0-1 0 0,0 0 1 0 0,0 0-1 0 0,0 2 1 0 0,1-1 0 0 0,-1 1-1 0 0,1 0 1 0 0,0 0 0 0 0,0 1-1 0 0,0 1 1 0 0,1-1 0 0 0,-2 2 20 0 0,-4 3 9 0 0,1-1 0 0 0,0 2 0 0 0,0 0 0 0 0,1 0 1 0 0,0 1-1 0 0,1 1 0 0 0,1-1 0 0 0,0 2 1 0 0,0-1-1 0 0,2 1 0 0 0,0 0 0 0 0,0 1 0 0 0,1 0 1 0 0,1 0-1 0 0,0 0 0 0 0,1 1 0 0 0,1-1 1 0 0,1 1-1 0 0,0 0 0 0 0,1 0 0 0 0,0 0 0 0 0,1 0 1 0 0,2 7-10 0 0,2-11 70 0 0,0 0 1 0 0,0-1 0 0 0,1 1 0 0 0,1-1-1 0 0,0 0 1 0 0,0 0 0 0 0,1-1 0 0 0,1 1-1 0 0,-1-2 1 0 0,2 1 0 0 0,-1-1 0 0 0,1 0-1 0 0,1-1 1 0 0,0 0 0 0 0,0-1 0 0 0,0 0-1 0 0,1 0 1 0 0,0-1 0 0 0,0 0 0 0 0,10 2-71 0 0,-12-3 26 0 0,0 0 1 0 0,0-2 0 0 0,1 1 0 0 0,-1-1 0 0 0,1 0-1 0 0,0-1 1 0 0,-1 0 0 0 0,1-1 0 0 0,0 0 0 0 0,2 0-27 0 0,2-12-1660 0 0,-13 6-2338 0 0,-1-1-4898 0 0,0 6-2916 0 0</inkml:trace>
  <inkml:trace contextRef="#ctx0" brushRef="#br0" timeOffset="13232.239">6505 1260 9922 0 0,'0'0'2233'0'0,"0"0"-561"0"0,0 0-325 0 0,0 0-85 0 0,0 0-101 0 0,0 0-173 0 0,0 0-202 0 0,0 0-194 0 0,0 0-152 0 0,0 0-109 0 0,0 0-81 0 0,0 0-36 0 0,0 0-34 0 0,-25 25-17 0 0,-75 75-5 0 0,54-38 370 0 0,165-172 2429 0 0,-14 5-2436 0 0,-78 82-436 0 0,-25 56-255 0 0,-2-26 176 0 0,0 0 0 0 0,0 0 0 0 0,0-1 0 0 0,1 1 0 0 0,0 0 0 0 0,0 0-1 0 0,0-1 1 0 0,1 1 0 0 0,0-1 0 0 0,1 1 0 0 0,-1-1 0 0 0,1 0 0 0 0,0 0 0 0 0,1 0 0 0 0,-1 0 0 0 0,1 0 0 0 0,1-1-1 0 0,-1 0 1 0 0,1 0 0 0 0,0 0 0 0 0,0 0 0 0 0,0-1 0 0 0,0 0 0 0 0,1 0 0 0 0,0 0 0 0 0,0-1 0 0 0,0 0 0 0 0,2 1-6 0 0,-3-4 40 0 0,0 0 1 0 0,0-1 0 0 0,1 0 0 0 0,-1 1 0 0 0,0-2 0 0 0,0 1 0 0 0,0-1 0 0 0,-1 1-1 0 0,1-1 1 0 0,0-1 0 0 0,-1 1 0 0 0,1-1 0 0 0,-1 1 0 0 0,0-1 0 0 0,1-1-1 0 0,-1 1 1 0 0,-1-1 0 0 0,1 1 0 0 0,-1-1 0 0 0,1 0 0 0 0,-1 0 0 0 0,0 0 0 0 0,0-1-1 0 0,-1 1 1 0 0,0-1 0 0 0,1 0 0 0 0,-1 1 0 0 0,-1-1 0 0 0,1 0 0 0 0,-1 0 0 0 0,0 0-1 0 0,0 0 1 0 0,0-1 0 0 0,-1 1 0 0 0,0 0 0 0 0,0 0 0 0 0,0-2-41 0 0,-11-63-3737 0 0,6 61 2077 0 0,3 3-661 0 0,-1 0-3503 0 0,0 2-6124 0 0</inkml:trace>
  <inkml:trace contextRef="#ctx0" brushRef="#br0" timeOffset="13751.699">6206 262 2032 0 0,'0'0'4212'0'0,"0"0"-2141"0"0,0 0-657 0 0,0 0 71 0 0,0 0 97 0 0,0 0-40 0 0,0 0-205 0 0,0 0-338 0 0,0 0-289 0 0,0 0-161 0 0,0 0-3 0 0,0 0 90 0 0,0 0 80 0 0,3-5 13 0 0,101-104 3788 0 0,39-38-3098 0 0,-141 147-1419 0 0,0 1 0 0 0,-1-1 0 0 0,1 1 0 0 0,0-1 1 0 0,-1 1-1 0 0,1 0 0 0 0,-1 0 0 0 0,1 0 0 0 0,-1 0 0 0 0,1 0 0 0 0,-1 0 0 0 0,1 0 0 0 0,-1 0 0 0 0,0 0 0 0 0,0 1 0 0 0,0-1 0 0 0,0 0 0 0 0,0 1 0 0 0,0-1 0 0 0,0 1 0 0 0,0 0 0 0 0,0-1 0 0 0,-1 1 0 0 0,1 0 0 0 0,-1-1 0 0 0,1 1 0 0 0,-1 0 0 0 0,0-1 0 0 0,1 2 0 0 0,-1-3 1 0 0,22 62 116 0 0,-15-38-31 0 0,2 0-1 0 0,0-1 1 0 0,1 0 0 0 0,1 0 0 0 0,2-1 0 0 0,0-1 0 0 0,1 0 0 0 0,8 7-86 0 0,-9-12-727 0 0,28 13-8419 0 0,-35-29-3010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6:13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0 395 0 0 0,'0'0'184'0'0,"0"0"247"0"0,0 0 168 0 0,0 0 127 0 0,0 0 135 0 0,0 0 184 0 0,0 0 222 0 0,0 0 233 0 0,0 0 198 0 0,0 0 82 0 0,0 0-31 0 0,0 0-107 0 0,3 6 9733 0 0,-1-4-10601 0 0,-1-2-591 0 0,-1 0-27 0 0,0 0 6 0 0,0 0-2 0 0,0 0-12 0 0,0 0-21 0 0,39 3 1823 0 0,131-32-1489 0 0,-77 7-279 0 0,70-15 103 0 0,-163 37-278 0 0,0 0-7 0 0,0 0 16 0 0,0 0-3 0 0,0 0 7 0 0,0 0 0 0 0,0 0 5 0 0,-33 4-3152 0 0,-7-5-944 0 0,15-3-6002 0 0,20 1-1498 0 0</inkml:trace>
  <inkml:trace contextRef="#ctx0" brushRef="#br0" timeOffset="268.957">260 53 11586 0 0,'0'0'1518'0'0,"0"0"-691"0"0,0 0-282 0 0,0 0 176 0 0,0 0 301 0 0,0 0 323 0 0,0 0 110 0 0,0 0-84 0 0,0 0-191 0 0,0 0-261 0 0,0 0-187 0 0,0 0-141 0 0,-6 32-104 0 0,-17 104-79 0 0,-7 92 405 0 0,30-153-1145 0 0,28-55-2426 0 0,-2-23-6258 0 0,-20-3-2350 0 0</inkml:trace>
  <inkml:trace contextRef="#ctx0" brushRef="#br0" timeOffset="928.629">628 535 4985 0 0,'0'0'3129'0'0,"0"0"-1252"0"0,0 0-554 0 0,0 0-37 0 0,0 0-19 0 0,0 0-91 0 0,0 0-154 0 0,0 0-222 0 0,0 0-164 0 0,0 0-89 0 0,0 0-15 0 0,0 0 77 0 0,0 0 117 0 0,-4 12 145 0 0,-2 34 932 0 0,125-217 1215 0 0,-48 60-2438 0 0,-50 81-504 0 0,2 1 0 0 0,0 1 1 0 0,2 1-1 0 0,1 1 0 0 0,1 1 0 0 0,6-2-76 0 0,6 1 47 0 0,-39 26-72 0 0,0 0 3 0 0,0 0-27 0 0,1 19 60 0 0,11 138 375 0 0,-12-155-381 0 0,1 0 0 0 0,0 0 0 0 0,-1 0-1 0 0,1 0 1 0 0,0 0 0 0 0,0 0 0 0 0,0 0-1 0 0,0-1 1 0 0,1 1 0 0 0,-1 0 0 0 0,0-1-1 0 0,1 1 1 0 0,-1-1 0 0 0,1 0 0 0 0,-1 1-1 0 0,1-1 1 0 0,0 0 0 0 0,-1 0 0 0 0,1 0-1 0 0,0 0 1 0 0,0 0 0 0 0,0-1 0 0 0,0 1-1 0 0,0 0 1 0 0,0-1 0 0 0,0 1 0 0 0,0-1-1 0 0,0 0 1 0 0,0 0 0 0 0,0 0-1 0 0,0 0 1 0 0,0 0 0 0 0,0 0 0 0 0,0 0-1 0 0,0-1 1 0 0,0 1 0 0 0,0-1 0 0 0,0 1-1 0 0,0-1 1 0 0,0 0 0 0 0,-1 0 0 0 0,1 0-1 0 0,0 0 1 0 0,0 0-5 0 0,81-54 246 0 0,-79 53-242 0 0,266-233 212 0 0,-264 230-203 0 0,-6 5-14 0 0,0 0 1 0 0,0 1 0 0 0,0-1-1 0 0,0 0 1 0 0,0 1 0 0 0,0-1-1 0 0,0 0 1 0 0,1 1 0 0 0,-1-1-1 0 0,0 0 1 0 0,0 1 0 0 0,0-1-1 0 0,1 0 1 0 0,-1 0-1 0 0,0 1 1 0 0,0-1 0 0 0,1 0-1 0 0,-1 0 1 0 0,0 1 0 0 0,0-1-1 0 0,1 0 1 0 0,-1 0 0 0 0,0 0-1 0 0,1 0 1 0 0,-1 1 0 0 0,0-1-1 0 0,1 0 1 0 0,-1 0 0 0 0,0 0-1 0 0,1 0 1 0 0,-1 0 0 0 0,0 0-1 0 0,1 0 1 0 0,-1 0 0 0 0,0 0-1 0 0,1 0 1 0 0,-1 0 0 0 0,0 0-1 0 0,1 0 1 0 0,-1 0 0 0 0,0-1-1 0 0,1 1 1 0 0,-1 0 0 0 0,0 0-1 0 0,1 0 1 0 0,-1 0-1 0 0,0 0 1 0 0,0-1 0 0 0,1 1-1 0 0,-1 0 1 0 0,0 0 0 0 0,0-1-1 0 0,1 1 1 0 0,-1 0 0 0 0,0 0-1 0 0,0-1 1 0 0,0 1 0 0 0,1 0-1 0 0,-1-1 1 0 0,0 1 0 0 0,0 0-1 0 0,0-1 1 0 0,0 1 0 0 0,-13 80 236 0 0,-3 12-171 0 0,3 8 2 0 0,12-83-103 0 0,0-14 6 0 0,0-1 0 0 0,1 1-1 0 0,-1-1 1 0 0,1 1 0 0 0,0-1 0 0 0,0 1 0 0 0,-1 0 0 0 0,2-1-1 0 0,-1 1 1 0 0,0-1 0 0 0,0 1 0 0 0,1 0 0 0 0,0-1-1 0 0,-1 1 1 0 0,1-1 0 0 0,0 1 0 0 0,0-1 0 0 0,0 0 0 0 0,1 1-1 0 0,-1-1 1 0 0,0 0 0 0 0,1 0 0 0 0,0 0 0 0 0,-1 0 0 0 0,1 0-1 0 0,0 0 1 0 0,2 1 30 0 0,-2-2-72 0 0,0 0-291 0 0,0 0 1 0 0,0 0-1 0 0,0-1 0 0 0,0 1 1 0 0,0 0-1 0 0,0-1 1 0 0,1 0-1 0 0,-1 1 0 0 0,0-1 1 0 0,0 0-1 0 0,0 0 0 0 0,1 0 1 0 0,-1 0-1 0 0,0-1 1 0 0,0 1-1 0 0,0-1 0 0 0,0 1 1 0 0,1-1-1 0 0,-1 1 1 0 0,0-1-1 0 0,0 0 0 0 0,0 0 1 0 0,0-1 362 0 0,16-9-11680 0 0,-12 8 4597 0 0</inkml:trace>
  <inkml:trace contextRef="#ctx0" brushRef="#br0" timeOffset="1855.847">1865 101 2521 0 0,'0'0'1799'0'0,"0"0"-15"0"0,0 0 76 0 0,0 0-25 0 0,0 0-137 0 0,0 0-162 0 0,0 0-178 0 0,0 0-119 0 0,0 0-61 0 0,0 0-109 0 0,0 0-126 0 0,0 0-104 0 0,0 0-96 0 0,8-4-78 0 0,22-6-51 0 0,-49 31 513 0 0,-1-6-998 0 0,1 0 0 0 0,0 1 0 0 0,1 1 0 0 0,0 1 0 0 0,2 1 0 0 0,0 0 0 0 0,1 1 0 0 0,1 1 0 0 0,1 0 0 0 0,1 1 0 0 0,-1 3-129 0 0,11-22 3 0 0,1 0 0 0 0,-1-1 1 0 0,0 1-1 0 0,1 0 1 0 0,0 0-1 0 0,0 0 1 0 0,0 0-1 0 0,0 0 1 0 0,0 0-1 0 0,0 0 1 0 0,1 0-1 0 0,-1 0 0 0 0,1 0 1 0 0,0 0-1 0 0,0 0 1 0 0,0 1-1 0 0,1-1 1 0 0,-1 0-1 0 0,1 0 1 0 0,0 0-1 0 0,0 0 1 0 0,0 0-1 0 0,0 0 0 0 0,0 0 1 0 0,0 0-1 0 0,1-1 1 0 0,-1 1-1 0 0,1 0 1 0 0,0-1-1 0 0,0 1 1 0 0,0-1-1 0 0,0 0 1 0 0,1 1-1 0 0,-1-1 0 0 0,0 0 1 0 0,1 0-1 0 0,0-1 1 0 0,-1 1-1 0 0,1-1 1 0 0,0 1-1 0 0,0-1 1 0 0,0 0-1 0 0,0 0 1 0 0,1 1-4 0 0,9-4 159 0 0,0-1 0 0 0,0 1 1 0 0,0-2-1 0 0,0 0 1 0 0,-1 0-1 0 0,0-1 1 0 0,0-1-1 0 0,0 0 0 0 0,0-1 1 0 0,-1 0-1 0 0,0-1 1 0 0,6-5-160 0 0,14-8 179 0 0,303-215 715 0 0,-302 225-854 0 0,-32 33 53 0 0,-2 4 14 0 0,-1-1 1 0 0,-1 0-1 0 0,-1 0 1 0 0,-1 0-1 0 0,-9 20-107 0 0,-3 17 44 0 0,-2 31-38 0 0,4 2-1 0 0,4 0 1 0 0,3 30-6 0 0,2-41 5 0 0,5-52-8 0 0,-2 0 1 0 0,-1-1-1 0 0,-1 0 1 0 0,-2 0-1 0 0,-1 0 0 0 0,-1-1 1 0 0,-2-1-1 0 0,-1 0 1 0 0,-1 0-1 0 0,-15 20 3 0 0,26-43 4 0 0,-1 0 0 0 0,0-1 0 0 0,0 1 0 0 0,-1-1 0 0 0,1 0 0 0 0,-1 0 0 0 0,0 0 0 0 0,-1-1 0 0 0,1 1 0 0 0,-1-1 0 0 0,0-1 0 0 0,0 1-1 0 0,0-1 1 0 0,0 0 0 0 0,-1 0 0 0 0,1-1 0 0 0,-1 0 0 0 0,0 0 0 0 0,1-1 0 0 0,-2 1-4 0 0,5-5 2 0 0,-1 1 1 0 0,0-1-1 0 0,1 0 0 0 0,0 0 1 0 0,-1 0-1 0 0,1-1 0 0 0,0 1 1 0 0,1-1-1 0 0,-1 0 0 0 0,1 0 1 0 0,0 1-1 0 0,0-1 0 0 0,0-1 1 0 0,0 1-1 0 0,0 0 0 0 0,1 0 1 0 0,0-1-1 0 0,0 1 0 0 0,0-1 1 0 0,1 1-1 0 0,-1-1 0 0 0,1 1 1 0 0,0-1-1 0 0,0 1 0 0 0,1-1 1 0 0,0 1-1 0 0,-1-1 0 0 0,2 0-2 0 0,-1-17 10 0 0,1-1 0 0 0,1 1-1 0 0,2 0 1 0 0,0 1 0 0 0,1-1-1 0 0,1 1 1 0 0,1 0 0 0 0,0 1-1 0 0,2-1 1 0 0,1 2 0 0 0,12-19-10 0 0,11-10 22 0 0,1 1 0 0 0,3 3-1 0 0,42-40-21 0 0,15 9 31 0 0,-95 75-11 0 0,1-1 0 0 0,-1 1 0 0 0,1 0 0 0 0,-1 0 0 0 0,1 0 0 0 0,-1 0 0 0 0,1 0 0 0 0,-1 0 0 0 0,0 0 0 0 0,1 0 0 0 0,-1 0 0 0 0,1 0 0 0 0,-1 0 0 0 0,1 0 0 0 0,-1 0 0 0 0,1 0 0 0 0,-1 0 0 0 0,1 1 0 0 0,-1-1 0 0 0,0 0 0 0 0,1 0 0 0 0,-1 0 0 0 0,1 1 0 0 0,-1-1 0 0 0,0 0 0 0 0,1 1 0 0 0,-1-1 0 0 0,0 0 0 0 0,1 1 0 0 0,-1-1 0 0 0,0 0-1 0 0,1 1 1 0 0,-1-1 0 0 0,0 0 0 0 0,0 1 0 0 0,0-1 0 0 0,1 1 0 0 0,-1-1 0 0 0,0 1 0 0 0,0-1 0 0 0,0 1 0 0 0,0-1 0 0 0,0 1 0 0 0,0-1 0 0 0,0 0 0 0 0,0 1 0 0 0,0-1 0 0 0,0 1 0 0 0,0-1 0 0 0,0 1 0 0 0,0-1 0 0 0,0 1 0 0 0,0-1 0 0 0,0 1 0 0 0,-1-1 0 0 0,1 0 0 0 0,0 1 0 0 0,0-1 0 0 0,-1 1 0 0 0,1-1-20 0 0,-1 16-3634 0 0,1-8-5148 0 0,0-8-3470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6:17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5665 0 0,'0'0'2161'0'0,"0"0"-537"0"0,0 0-680 0 0,0 0-712 0 0,0 0-376 0 0,0 0-200 0 0,0 0 152 0 0,0 0 208 0 0,0 0-136 0 0,0 0-176 0 0,0 0-376 0 0,0 0-896 0 0,0 0-2881 0 0,0 0 1592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6:17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157 188 0 0 0,'0'0'621'0'0,"0"0"196"0"0,0 0 112 0 0,5-5 66 0 0,16-15-8 0 0,-18 11 13656 0 0,-9 7-10410 0 0,-5 2-3713 0 0,-14 4-3170 0 0,13-1 4129 0 0,-91 63-653 0 0,102-65-817 0 0,0 0-1 0 0,0 0 1 0 0,0 0 0 0 0,1 0 0 0 0,-1 0 0 0 0,0 0 0 0 0,1 0 0 0 0,-1 1-1 0 0,1-1 1 0 0,-1 0 0 0 0,1 0 0 0 0,-1 1 0 0 0,1-1 0 0 0,0 0-1 0 0,0 1 1 0 0,0-1 0 0 0,0 0 0 0 0,0 0 0 0 0,0 1 0 0 0,0-1 0 0 0,0 0-1 0 0,0 1 1 0 0,1-1 0 0 0,-1 0 0 0 0,0 0 0 0 0,1 1 0 0 0,-1-1 0 0 0,1 0-1 0 0,-1 0 1 0 0,1 0 0 0 0,0 0 0 0 0,0 0 0 0 0,-1 0 0 0 0,1 0 0 0 0,0 0-1 0 0,0 0 1 0 0,0 0 0 0 0,0 0 0 0 0,0 0 0 0 0,0 0 0 0 0,0-1 0 0 0,1 1-9 0 0,49 36 266 0 0,-33-28-151 0 0,-1-1-49 0 0,-1 1 1 0 0,1 0-1 0 0,-2 1 0 0 0,1 1 1 0 0,-1 0-1 0 0,-1 1 0 0 0,6 8-66 0 0,-17-18 41 0 0,0 1 0 0 0,0 0 0 0 0,0 0-1 0 0,-1 0 1 0 0,0 0 0 0 0,1 0 0 0 0,-1 0-1 0 0,0 1 1 0 0,0-1 0 0 0,-1 1 0 0 0,1 0 0 0 0,-1-1-1 0 0,0 1 1 0 0,0 0 0 0 0,0 0 0 0 0,0 0-1 0 0,-1 0 1 0 0,1 0 0 0 0,-1-1 0 0 0,0 1-1 0 0,0 0 1 0 0,-1 0 0 0 0,1 0 0 0 0,-1 0 0 0 0,0 0-1 0 0,0 0 1 0 0,0 0 0 0 0,-1-1 0 0 0,1 1-1 0 0,-1 0 1 0 0,0-1 0 0 0,0 0 0 0 0,0 1-1 0 0,0-1 1 0 0,-2 3-41 0 0,-13 6 80 0 0,0 0 0 0 0,-1 0-1 0 0,0-2 1 0 0,-1 0 0 0 0,0-1-1 0 0,0-1 1 0 0,-1-1 0 0 0,0-1-1 0 0,0-1 1 0 0,-3 0-80 0 0,-9 4 29 0 0,33-9-54 0 0,-1 0 1 0 0,0 0 0 0 0,1-1-1 0 0,-1 1 1 0 0,0 0 0 0 0,0 0-1 0 0,1-1 1 0 0,-1 1 0 0 0,0 0-1 0 0,0 0 1 0 0,0-1 0 0 0,1 1-1 0 0,-1 0 1 0 0,0-1 0 0 0,0 1 0 0 0,0 0-1 0 0,0-1 1 0 0,0 1 0 0 0,0 0-1 0 0,0-1 1 0 0,0 1 0 0 0,0 0-1 0 0,1-1 1 0 0,-1 1 0 0 0,-1 0-1 0 0,1-1 1 0 0,0 1 0 0 0,0 0-1 0 0,0-1 1 0 0,0 1 0 0 0,0 0-1 0 0,0-1 1 0 0,0 1 0 0 0,0 0-1 0 0,-1-1 1 0 0,1 1 0 0 0,0 0-1 0 0,0-1 1 0 0,0 1 0 0 0,-1 0-1 0 0,1 0 1 0 0,0-1 0 0 0,0 1-1 0 0,-1 0 1 0 0,1 0 0 0 0,0-1-1 0 0,0 1 1 0 0,-1 0 0 0 0,1 0-1 0 0,0 0 1 0 0,-1 0 0 0 0,1 0-1 0 0,0-1 1 0 0,-1 1 0 0 0,1 0-1 0 0,0 0 1 0 0,-1 0 0 0 0,1 0-1 0 0,0 0 1 0 0,-1 0 0 0 0,1 0-1 0 0,-1 0 25 0 0,21-25-2036 0 0,7 3-2694 0 0,-18 15-419 0 0,-2-1-6241 0 0</inkml:trace>
  <inkml:trace contextRef="#ctx0" brushRef="#br0" timeOffset="252.875">488 310 11370 0 0,'0'0'2504'0'0,"0"0"-1115"0"0,0 0-422 0 0,0 0 173 0 0,0 0 133 0 0,0 0-52 0 0,0 0-198 0 0,0 0-259 0 0,0 0-241 0 0,-8 33-184 0 0,-23 102-126 0 0,20-65-35 0 0,11-69-205 0 0,0-1 0 0 0,0 1 0 0 0,1-1 0 0 0,-1 0 0 0 0,0 1 0 0 0,0-1 0 0 0,0 0 0 0 0,0 1 0 0 0,0-1 0 0 0,1 0 0 0 0,-1 1 0 0 0,0-1 0 0 0,0 0 0 0 0,0 0 0 0 0,1 1 0 0 0,-1-1 0 0 0,0 0 0 0 0,0 0 0 0 0,1 1 0 0 0,-1-1 0 0 0,0 0 0 0 0,1 0 0 0 0,-1 0 0 0 0,0 1 0 0 0,1-1 0 0 0,-1 0 0 0 0,0 0 0 0 0,1 0 0 0 0,-1 0 0 0 0,0 0 0 0 0,1 0 0 0 0,-1 0 0 0 0,1 0 0 0 0,-1 0 0 0 0,0 0 0 0 0,1 0 0 0 0,-1 0 0 0 0,0 0 0 0 0,1 0 0 0 0,-1 0 0 0 0,0 0 0 0 0,1 0 0 0 0,-1 0 0 0 0,0-1 0 0 0,1 1 0 0 0,-1 0 0 0 0,0 0 0 0 0,1 0 0 0 0,-1-1 0 0 0,0 1 0 0 0,1 0 0 0 0,-1 0 0 0 0,0-1 0 0 0,0 1 0 0 0,1 0 0 0 0,-1 0 0 0 0,0-1 0 0 0,0 1 0 0 0,0 0 0 0 0,0-1 0 0 0,1 1 0 0 0,-1 0 0 0 0,0-1 0 0 0,0 1 0 0 0,0 0 0 0 0,0-1 0 0 0,0 0 27 0 0,9-25-3339 0 0,-5 8-1787 0 0,-4 16 4080 0 0,3-14-9914 0 0</inkml:trace>
  <inkml:trace contextRef="#ctx0" brushRef="#br0" timeOffset="745.796">563 516 4601 0 0,'0'0'2578'0'0,"0"0"-198"0"0,0 0-95 0 0,0 0-67 0 0,0 0-177 0 0,0 0-290 0 0,0 0-321 0 0,0 0-322 0 0,0 0-258 0 0,0 0-171 0 0,0 0-118 0 0,0 0-69 0 0,0 0-49 0 0,24-21-60 0 0,72-66-46 0 0,-54 29 157 0 0,12-63 247 0 0,-54 121-730 0 0,0 0-34 0 0,0 0-48 0 0,-2 29-738 0 0,0 19 766 0 0,1-40 44 0 0,-1 0 0 0 0,1 0 0 0 0,1 0-1 0 0,0 0 1 0 0,0 0 0 0 0,0 0 0 0 0,1-1 0 0 0,0 1-1 0 0,0 0 1 0 0,1 0 0 0 0,0 0 0 0 0,1-1 0 0 0,0 1-1 0 0,0-1 1 0 0,0 0 0 0 0,1 0 0 0 0,0 0-1 0 0,0-1 1 0 0,1 1 0 0 0,0-1 0 0 0,0 0 0 0 0,5 5-1 0 0,-7-9 50 0 0,0 0 1 0 0,0 0 0 0 0,0 0 0 0 0,0 0 0 0 0,0 0 0 0 0,0 0 0 0 0,0-1 0 0 0,0 1 0 0 0,1-1 0 0 0,-1 0 0 0 0,1 0 0 0 0,-1-1 0 0 0,1 1 0 0 0,-1-1-1 0 0,1 1 1 0 0,-1-1 0 0 0,1 0 0 0 0,0-1 0 0 0,-1 1 0 0 0,1 0 0 0 0,-1-1 0 0 0,1 0 0 0 0,-1 0 0 0 0,0 0 0 0 0,1 0 0 0 0,-1-1 0 0 0,0 1-1 0 0,0-1 1 0 0,0 0 0 0 0,0 0 0 0 0,0 0 0 0 0,0 0 0 0 0,0 0 0 0 0,-1-1 0 0 0,1 1 0 0 0,-1-1 0 0 0,1 0 0 0 0,-1 0 0 0 0,0 0 0 0 0,0 0 0 0 0,-1 0-1 0 0,1 0 1 0 0,1-3-51 0 0,4-11-89 0 0,1 1 1 0 0,-2-2-1 0 0,0 1 0 0 0,-1-1 0 0 0,-1 0 0 0 0,-1 0 0 0 0,-1 0 0 0 0,0 0 1 0 0,-1 0-1 0 0,-1-1 0 0 0,-1-6 89 0 0,-2 7-2795 0 0,-1 7-6183 0 0,0 7-3236 0 0</inkml:trace>
  <inkml:trace contextRef="#ctx0" brushRef="#br0" timeOffset="1048.04">1274 0 12011 0 0,'0'0'3819'0'0,"0"0"-2139"0"0,0 0-757 0 0,0 0 83 0 0,0 0 42 0 0,0 0-38 0 0,0 0-126 0 0,0 0-207 0 0,0 0-167 0 0,0 0-137 0 0,0 0-127 0 0,0 0-73 0 0,-16 33-38 0 0,-52 104-37 0 0,59-122-89 0 0,1 1 1 0 0,0 0-1 0 0,1 1 0 0 0,1 0 0 0 0,1 0 1 0 0,0 0-1 0 0,1 1 0 0 0,1-1 0 0 0,1 1 0 0 0,0 0 1 0 0,1 0-1 0 0,2 17-9 0 0,0-28 6 0 0,0 0 1 0 0,0 0-1 0 0,1 0 1 0 0,0 0 0 0 0,1 0-1 0 0,-1 0 1 0 0,1-1-1 0 0,1 1 1 0 0,-1-1-1 0 0,1 0 1 0 0,0 0-1 0 0,0 0 1 0 0,1-1-1 0 0,0 1 1 0 0,0-1-1 0 0,0 0 1 0 0,0-1-1 0 0,1 1 1 0 0,0-1-1 0 0,0 0 1 0 0,0-1-1 0 0,1 1 1 0 0,-1-1-1 0 0,1 0 1 0 0,-1-1-1 0 0,1 0 1 0 0,0 0-1 0 0,0 0 1 0 0,0-1-1 0 0,0 0 1 0 0,1 0-1 0 0,-1-1 1 0 0,0 0-1 0 0,0 0 1 0 0,3-1-7 0 0,-3 2 83 0 0,0-1 0 0 0,0 0 0 0 0,0-1 0 0 0,0 0 0 0 0,0 0 0 0 0,-1 0 0 0 0,1-1 0 0 0,0 0 0 0 0,0 0 0 0 0,-1-1 0 0 0,0 0 0 0 0,1 0 0 0 0,-1 0 0 0 0,0-1 0 0 0,0 0 0 0 0,-1 0 0 0 0,1-1 0 0 0,-1 1 0 0 0,0-1 0 0 0,0 0 0 0 0,3-6-83 0 0,-3 7-9 0 0,-2 0 0 0 0,1-1-1 0 0,0 1 1 0 0,-1-1 0 0 0,0 0 0 0 0,0 0 0 0 0,-1 0 0 0 0,1 0-1 0 0,-1-1 1 0 0,0 1 0 0 0,0-1 0 0 0,-1 1 0 0 0,0-1-1 0 0,0 0 1 0 0,0 1 0 0 0,-1-1 0 0 0,1 0 0 0 0,-1 0-1 0 0,-1 0 1 0 0,1 1 0 0 0,-1-1 0 0 0,0 0 0 0 0,0 1 0 0 0,-1-1-1 0 0,0 1 1 0 0,0-1 0 0 0,0 1 0 0 0,0 0 0 0 0,-1-1-1 0 0,0 1 1 0 0,0 1 0 0 0,-1-1 0 0 0,1 0 0 0 0,-1 1-1 0 0,0 0 1 0 0,0 0 0 0 0,0 0 0 0 0,-1 0 0 0 0,1 1 0 0 0,-1-1-1 0 0,0 1 1 0 0,0 0 0 0 0,0 1 0 0 0,0-1 0 0 0,-2 1 9 0 0,-40-5-2313 0 0,17 6-2587 0 0,12 1-3723 0 0</inkml:trace>
  <inkml:trace contextRef="#ctx0" brushRef="#br0" timeOffset="1316.596">1027 405 7234 0 0,'0'0'4478'0'0,"0"0"-1587"0"0,0 0-812 0 0,0 0-244 0 0,0 0-216 0 0,0 0-206 0 0,0 0-165 0 0,34-18-185 0 0,103-57-198 0 0,-63 44 304 0 0,-2 27-211 0 0,-33 51-729 0 0,-27-25-211 0 0,-11-19-49 0 0,1 0-1 0 0,0 0 1 0 0,0 0-1 0 0,1 0 1 0 0,-1 0 0 0 0,1-1-1 0 0,-1 1 1 0 0,1-1-1 0 0,0 0 1 0 0,0 0-1 0 0,0 0 1 0 0,0 0 0 0 0,0 0-1 0 0,0 0 1 0 0,0-1-1 0 0,1 0 1 0 0,-1 1-1 0 0,1-1 1 0 0,-1-1 0 0 0,1 1-1 0 0,-1 0 1 0 0,1-1-1 0 0,-1 0 1 0 0,1 0-1 0 0,0 0 1 0 0,-1 0-1 0 0,1 0 1 0 0,-1-1 0 0 0,1 0-1 0 0,-1 1 1 0 0,1-1-1 0 0,-1-1 1 0 0,1 1-1 0 0,-1 0 1 0 0,0-1 0 0 0,0 0-1 0 0,3-1 32 0 0,1-7-3757 0 0,-5 4-3122 0 0,-2 5 4859 0 0,0 0-10524 0 0</inkml:trace>
  <inkml:trace contextRef="#ctx0" brushRef="#br0" timeOffset="2105.902">1353 402 0 0 0,'0'0'948'0'0,"0"0"801"0"0,0 0 252 0 0,0 0-62 0 0,0 0-232 0 0,0 0-130 0 0,0 0-82 0 0,0 0-138 0 0,0 0-146 0 0,0 0-185 0 0,0 0-149 0 0,7 0-90 0 0,46-11 2295 0 0,-47 9-2927 0 0,-1 0 0 0 0,0-1 1 0 0,0 1-1 0 0,0-1 0 0 0,-1 0 0 0 0,1 0 0 0 0,-1 0 0 0 0,1-1 0 0 0,-1 1 0 0 0,0-1 0 0 0,-1 0 1 0 0,1-1-1 0 0,0 1 0 0 0,-1-1 0 0 0,0 1 0 0 0,0-1 0 0 0,-1 0 0 0 0,1 0 0 0 0,-1 0 0 0 0,0 0 0 0 0,-1 0 1 0 0,1-1-1 0 0,-1 1 0 0 0,0-1 0 0 0,0 1 0 0 0,0-1 0 0 0,-1 1 0 0 0,0-1 0 0 0,0 1 0 0 0,-1-1 1 0 0,1 1-1 0 0,-1-1 0 0 0,-1 1 0 0 0,1-1 0 0 0,-1 1 0 0 0,-1-4-155 0 0,-3-1 41 0 0,0-1 0 0 0,-1 1 0 0 0,-1 1 0 0 0,1-1 0 0 0,-2 1 0 0 0,1 1 0 0 0,-1-1 0 0 0,0 1 0 0 0,-1 1 0 0 0,0 0 0 0 0,0 0-1 0 0,-1 1 1 0 0,0 1 0 0 0,0-1 0 0 0,0 2 0 0 0,0-1 0 0 0,-6 0-41 0 0,15 5-48 0 0,-58-10-290 0 0,32 9-2618 0 0,28 1 709 0 0,0 1-3185 0 0,0 2-5998 0 0</inkml:trace>
  <inkml:trace contextRef="#ctx0" brushRef="#br0" timeOffset="3019.271">1528 376 2008 0 0,'0'0'2125'0'0,"0"0"-197"0"0,0 0-149 0 0,0 0-156 0 0,0 0-217 0 0,0 0-308 0 0,0 0-342 0 0,0 0-280 0 0,0 0-112 0 0,0 0 197 0 0,0 0 229 0 0,0 0 251 0 0,0 0 148 0 0,7 3-92 0 0,78 16 2480 0 0,-75-19-3291 0 0,0 0 0 0 0,0-1 1 0 0,1 0-1 0 0,-1-1 0 0 0,0 0 0 0 0,0-1 0 0 0,-1 0 1 0 0,1 0-1 0 0,-1-1 0 0 0,1-1 0 0 0,-1 1 1 0 0,0-1-1 0 0,1-2-286 0 0,-1 3 79 0 0,-1 0 1 0 0,1-1-1 0 0,-1 0 0 0 0,0 0 1 0 0,0-1-1 0 0,-1 0 0 0 0,1 0 1 0 0,-1-1-1 0 0,-1 0 1 0 0,1 0-1 0 0,-1 0 0 0 0,-1-1 1 0 0,1 0-1 0 0,-1-1 0 0 0,-1 1 1 0 0,1-1-1 0 0,-1 0 1 0 0,-1 0-1 0 0,0 0 0 0 0,0 0 1 0 0,-1 0-1 0 0,0-1 0 0 0,0 1 1 0 0,-1-1-1 0 0,0-8-79 0 0,-5 13 3 0 0,1-1 0 0 0,-1 1-1 0 0,1 0 1 0 0,-1 0 0 0 0,-1 0-1 0 0,1 1 1 0 0,-1-1 0 0 0,0 1-1 0 0,0 0 1 0 0,0 1 0 0 0,0-1-1 0 0,-1 1 1 0 0,1 0 0 0 0,-1 0-1 0 0,0 1 1 0 0,0 0 0 0 0,0 0-1 0 0,0 0 1 0 0,0 1 0 0 0,0 0-1 0 0,-1 0 1 0 0,1 0 0 0 0,0 1-1 0 0,-1 0 1 0 0,1 0 0 0 0,0 0-1 0 0,-1 1 1 0 0,-2 1-3 0 0,-4 1-17 0 0,1 0 0 0 0,1 1 0 0 0,-1 0 0 0 0,0 1-1 0 0,1 0 1 0 0,0 1 0 0 0,0 0 0 0 0,1 1 0 0 0,0 0 0 0 0,0 1 0 0 0,0 0 0 0 0,1 0 0 0 0,1 1 0 0 0,-1 0-1 0 0,1 1 1 0 0,1 0 0 0 0,0 0 0 0 0,0 1 0 0 0,1-1 0 0 0,0 1 0 0 0,1 1 0 0 0,-4 10 17 0 0,6-13 1 0 0,0 0 0 0 0,0 1 1 0 0,1-1-1 0 0,0 1 0 0 0,1-1 1 0 0,0 1-1 0 0,0 0 0 0 0,1 0 1 0 0,0-1-1 0 0,1 1 0 0 0,0 0 1 0 0,1-1-1 0 0,0 1 0 0 0,0-1 1 0 0,1 1-1 0 0,0-1 0 0 0,1 0 1 0 0,0 0-1 0 0,0 0 0 0 0,1-1 1 0 0,0 1-1 0 0,0-1 0 0 0,1 0 1 0 0,0-1-1 0 0,3 3-1 0 0,4 2 56 0 0,1-1-1 0 0,0 0 1 0 0,1 0-1 0 0,1-2 1 0 0,-1 0-1 0 0,1 0 1 0 0,1-2-1 0 0,-1 0 1 0 0,1-1-1 0 0,1 0 1 0 0,11 1-56 0 0,46-3-154 0 0,-62-10-3528 0 0,-4-5-3742 0 0,-8 7-5149 0 0</inkml:trace>
  <inkml:trace contextRef="#ctx0" brushRef="#br0" timeOffset="3931.854">1955 656 672 0 0,'0'0'1714'0'0,"0"0"38"0"0,0 0 130 0 0,0 0-35 0 0,0 0-232 0 0,0 0-248 0 0,0 0-229 0 0,0 0-148 0 0,0 0-61 0 0,0 0-18 0 0,0 0-13 0 0,0 0-8 0 0,0 0-42 0 0,0 0-73 0 0,0 0-62 0 0,0 0-74 0 0,0 0-57 0 0,0 23 2820 0 0,-31 61-2170 0 0,11-52-1072 0 0,14-24-143 0 0,0 0 0 0 0,1 0 0 0 0,1 0 1 0 0,-1 1-1 0 0,1 0 0 0 0,1 0 0 0 0,-1 0 0 0 0,2 0 0 0 0,-1 0 0 0 0,1 1 0 0 0,0 8-17 0 0,3-15 35 0 0,1-1-1 0 0,0 0 1 0 0,-1 0-1 0 0,1 0 1 0 0,0 0-1 0 0,0 0 1 0 0,1-1-1 0 0,-1 1 1 0 0,0 0-1 0 0,1-1 1 0 0,-1 0-1 0 0,0 0 1 0 0,1 1-1 0 0,0-1 1 0 0,-1-1-1 0 0,1 1 1 0 0,0 0 0 0 0,-1-1-1 0 0,1 1 1 0 0,0-1-1 0 0,0 0 1 0 0,-1 0-1 0 0,1 0 1 0 0,0 0-1 0 0,0 0 1 0 0,-1-1-1 0 0,1 1 1 0 0,1-1-35 0 0,0 1 135 0 0,77-7 881 0 0,-70 1-2464 0 0,-17-10-7412 0 0,2 14 2716 0 0,1-4-4666 0 0</inkml:trace>
  <inkml:trace contextRef="#ctx0" brushRef="#br0" timeOffset="4185.819">1751 766 8874 0 0,'0'0'2235'0'0,"0"0"-1048"0"0,0 0-326 0 0,0 0 284 0 0,0 0 260 0 0,0 0-14 0 0,0 0-192 0 0,0 0-271 0 0,0 0-210 0 0,0 0-137 0 0,0 0-107 0 0,0 0-126 0 0,0 0-119 0 0,31 6-122 0 0,94 16-111 0 0,-54-15-1078 0 0,-51-9-5811 0 0,-13 2-4193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7626 0 0,'0'0'3063'0'0,"0"0"-1697"0"0,0 0-748 0 0,0 0 52 0 0,0 0 265 0 0,0 0 185 0 0,0 0 2 0 0,0 0-69 0 0,0 0-86 0 0,0 0-91 0 0,0 0-90 0 0,2 14-132 0 0,9 112 1470 0 0,-15 83-264 0 0,1-191-6309 0 0,0-27-4617 0 0,3 4-2259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6:25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1 296 184 0 0,'0'0'1238'0'0,"0"0"-65"0"0,0 0 53 0 0,0 0 117 0 0,0 0-20 0 0,0 0-150 0 0,0 0-216 0 0,0 0-217 0 0,0 0-98 0 0,0 0-9 0 0,0 0 67 0 0,0 0 85 0 0,0 0 30 0 0,0 0 0 0 0,0 0-43 0 0,2 0 6537 0 0,8-3-5577 0 0,6-25-1297 0 0,1 0 0 0 0,1 2 1 0 0,1 0-1 0 0,1 2 0 0 0,8-6-435 0 0,52-81 778 0 0,-71 98-624 0 0,-5 7-68 0 0,-3 18-41 0 0,23 72 444 0 0,8 45 142 0 0,-1-70-297 0 0,-30-63-2646 0 0,0 2-405 0 0,-1 0-3826 0 0,1-1-5705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9:52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0 438 0 0 0,'0'0'611'0'0,"0"0"276"0"0,0 0 277 0 0,0 0 306 0 0,0 0 265 0 0,0 0 44 0 0,0 0-192 0 0,0 0-163 0 0,0 0-109 0 0,0 0-71 0 0,6-3-13 0 0,18-10-123 0 0,1 1-1 0 0,1 1 1 0 0,0 2-1 0 0,0 0 1 0 0,1 2 0 0 0,0 1-1 0 0,0 1 1 0 0,23-1-1108 0 0,157-5 1553 0 0,81 8-530 0 0,-281 4-1248 0 0,8 1 787 0 0,-19-5-4941 0 0,-11 2-3080 0 0,11 2 3143 0 0,-1-1-5751 0 0</inkml:trace>
  <inkml:trace contextRef="#ctx0" brushRef="#br0" timeOffset="337.893">39 608 4193 0 0,'0'0'1023'0'0,"0"0"-172"0"0,0 0 106 0 0,0 0 285 0 0,0 0 206 0 0,0 0-44 0 0,0 0-243 0 0,0 0-186 0 0,0 0-106 0 0,0 0 31 0 0,0 0 66 0 0,0 0-73 0 0,11-1-39 0 0,213-20 4930 0 0,4 2-4779 0 0,-169 8-2198 0 0,-43 2-2242 0 0,-2-3-4069 0 0,-10 7-3593 0 0</inkml:trace>
  <inkml:trace contextRef="#ctx0" brushRef="#br0" timeOffset="880.794">365 11 1416 0 0,'0'0'2222'0'0,"0"0"-516"0"0,0 0-93 0 0,0 0 88 0 0,0 0 122 0 0,0 0-72 0 0,0 0-203 0 0,0 0-275 0 0,0 0-307 0 0,0 0-248 0 0,0 0-205 0 0,0 0-147 0 0,-13-2-69 0 0,-40-7 14 0 0,52 9-273 0 0,0 1-1 0 0,-1-1 1 0 0,1 0-1 0 0,0 1 1 0 0,0-1 0 0 0,1 1-1 0 0,-1-1 1 0 0,0 1 0 0 0,0-1-1 0 0,0 1 1 0 0,0 0 0 0 0,0-1-1 0 0,1 1 1 0 0,-1 0 0 0 0,0 0-1 0 0,0 0 1 0 0,1-1 0 0 0,-1 1-1 0 0,1 0 1 0 0,-1 0-1 0 0,1 0 1 0 0,-1 0 0 0 0,1 0-1 0 0,0 0 1 0 0,-1 0 0 0 0,1 0-1 0 0,0 0 1 0 0,0 0 0 0 0,0 1-1 0 0,-1-1 1 0 0,1 0 0 0 0,1 0-1 0 0,-1 0 1 0 0,0 0 0 0 0,0 0-1 0 0,0 0 1 0 0,0 0-1 0 0,1 0 1 0 0,-1 0 0 0 0,0 0-1 0 0,1 0 1 0 0,0 0-38 0 0,-1 4 178 0 0,2 1 5 0 0,0 1-1 0 0,1-1 1 0 0,-1 0 0 0 0,1 0-1 0 0,1 0 1 0 0,-1 0 0 0 0,1 0 0 0 0,0-1-1 0 0,0 1 1 0 0,1-1 0 0 0,0 0-1 0 0,-1-1 1 0 0,2 1 0 0 0,-1-1 0 0 0,0 0-1 0 0,1 0 1 0 0,3 1-183 0 0,26 23 390 0 0,2-2 1 0 0,1-2-1 0 0,2-1 0 0 0,0-2 0 0 0,1-1 1 0 0,5-1-391 0 0,129 51 228 0 0,-151-48-107 0 0,-24-22-37 0 0,-31 19 811 0 0,-216 116-121 0 0,63 13-546 0 0,168-118-1207 0 0,37-20-3624 0 0,-11-9-1350 0 0,-3-1-6016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9:56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1864 0 0,'0'0'2010'0'0,"0"0"-919"0"0,0 0-299 0 0,0 0 164 0 0,0 0 261 0 0,0 0 180 0 0,0 0 17 0 0,0 0-162 0 0,0 0-129 0 0,0 0-128 0 0,0 0-100 0 0,0 0-24 0 0,0 0-66 0 0,24-3-66 0 0,78-6-85 0 0,54 6 1881 0 0,-59 18-1583 0 0,-36 3-588 0 0,-56-23 3056 0 0,-51-37-3085 0 0,45 41-225 0 0,-106-97 351 0 0,141 90-13193 0 0,-28 8 1645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9:5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43 0 0 0,'0'0'919'0'0,"0"0"937"0"0,0 0 577 0 0,0 0 254 0 0,0 0 0 0 0,0 0-132 0 0,0 0-511 0 0,0 0-520 0 0,0 0-408 0 0,0 0-285 0 0,2-6-75 0 0,0 1-672 0 0,-2 4-61 0 0,1 1 1 0 0,-1-1-1 0 0,1 0 0 0 0,-1 1 0 0 0,1-1 0 0 0,-1 0 0 0 0,1 0 0 0 0,-1 1 1 0 0,0-1-1 0 0,0 0 0 0 0,1 0 0 0 0,-1 1 0 0 0,0-1 0 0 0,0 0 0 0 0,0 0 1 0 0,0 0-1 0 0,0 1 0 0 0,0-1 0 0 0,0 0 0 0 0,0 0 0 0 0,0 0 0 0 0,0 0 1 0 0,-1 1-1 0 0,1-1 0 0 0,0 0 0 0 0,0 0 0 0 0,-1 1 0 0 0,1-1 0 0 0,-1 0 0 0 0,1 1 1 0 0,0-1-1 0 0,-1 0 0 0 0,1 1 0 0 0,-1-1 0 0 0,0 0 0 0 0,1 1 0 0 0,-1-1 1 0 0,1 1-1 0 0,-1-1 0 0 0,0 1 0 0 0,1 0 0 0 0,-1-1 0 0 0,0 1 0 0 0,0-1 1 0 0,1 1-1 0 0,-1 0 0 0 0,0 0 0 0 0,0 0 0 0 0,0-1 0 0 0,1 1 0 0 0,-1 0 1 0 0,0 0-1 0 0,0 0 0 0 0,0 0 0 0 0,1 0 0 0 0,-1 0 0 0 0,0 1 0 0 0,0-1 1 0 0,0 0-1 0 0,1 0 0 0 0,-1 0 0 0 0,0 1 0 0 0,0-1 0 0 0,1 0 0 0 0,-1 1-23 0 0,-16 0 100 0 0,0 1 0 0 0,1 1-1 0 0,-1 1 1 0 0,1 0-1 0 0,0 1 1 0 0,0 1-1 0 0,1 0 1 0 0,-1 1-1 0 0,2 1 1 0 0,-1 0-1 0 0,1 1 1 0 0,0 1-1 0 0,0 0 1 0 0,2 1-1 0 0,-1 0 1 0 0,1 1-1 0 0,1 0 1 0 0,0 1-1 0 0,1 0 1 0 0,0 1 0 0 0,1 0-1 0 0,0 0 1 0 0,1 1-1 0 0,1 1 1 0 0,1-1-1 0 0,0 1 1 0 0,-1 7-100 0 0,5-19 27 0 0,1-1 0 0 0,0 0 0 0 0,0 1 0 0 0,0 0 0 0 0,1-1 0 0 0,-1 1 0 0 0,1 0 0 0 0,0-1 0 0 0,0 1 0 0 0,0 0 0 0 0,0-1 0 0 0,1 1 0 0 0,-1 0 0 0 0,1-1 0 0 0,0 1 0 0 0,0-1 0 0 0,0 1 0 0 0,1-1 0 0 0,-1 0 0 0 0,1 1 0 0 0,0-1 0 0 0,0 0 0 0 0,0 0 0 0 0,0 0 0 0 0,1 0 0 0 0,-1 0 0 0 0,1-1 0 0 0,-1 1 0 0 0,1-1 0 0 0,0 0 0 0 0,0 0 0 0 0,0 0 0 0 0,0 0 0 0 0,1 0 0 0 0,-1-1 0 0 0,0 1 0 0 0,1-1 0 0 0,-1 0 0 0 0,1 0 0 0 0,0 0 0 0 0,-1 0 0 0 0,1-1 0 0 0,0 0 0 0 0,1 1-27 0 0,12-3 219 0 0,0-1 1 0 0,-1 0-1 0 0,1-1 1 0 0,-1-1-1 0 0,0-1 0 0 0,0 0 1 0 0,0-1-1 0 0,-1 0 1 0 0,0-2-1 0 0,-1 0 0 0 0,0 0 1 0 0,0-1-1 0 0,-1-1 1 0 0,11-11-220 0 0,-22 21 10 0 0,178-137 610 0 0,-104 100-416 0 0,-62 67-164 0 0,-8-3-22 0 0,-1 0-1 0 0,-1 0 1 0 0,-1 1-1 0 0,-2-1 1 0 0,0 1-1 0 0,-3 15-17 0 0,1 9 26 0 0,-1 31-2 0 0,-3 1-1 0 0,-4-1 1 0 0,-4 0 0 0 0,-7 18-24 0 0,18-87 8 0 0,-1 0 0 0 0,0 0 1 0 0,-1 0-1 0 0,0-1 0 0 0,-1 1 1 0 0,0-1-1 0 0,-1-1 0 0 0,0 1 1 0 0,-1-1-1 0 0,0 0 0 0 0,-1 0 1 0 0,0-1-1 0 0,-1 0 1 0 0,0 0-1 0 0,-10 7-8 0 0,14-15 2 0 0,1-1 1 0 0,-1 0-1 0 0,0 0 1 0 0,1 0-1 0 0,-1 0 1 0 0,0-1 0 0 0,1 0-1 0 0,-1 0 1 0 0,0 0-1 0 0,1-1 1 0 0,-1 0-1 0 0,0 1 1 0 0,1-2-1 0 0,-1 1 1 0 0,1 0-1 0 0,-1-1 1 0 0,1 0-1 0 0,0 0 1 0 0,0 0-1 0 0,0-1 1 0 0,0 1-1 0 0,0-1 1 0 0,0 0-1 0 0,1 0 1 0 0,-1 0-1 0 0,1-1 1 0 0,0 1-1 0 0,0-1 1 0 0,0 0-1 0 0,0 0 1 0 0,1 0-1 0 0,0 0 1 0 0,-1 0-1 0 0,1 0 1 0 0,0-4-3 0 0,-3-1-2 0 0,1-1 1 0 0,0 0-1 0 0,0 0 1 0 0,1 0-1 0 0,1 0 1 0 0,-1 0-1 0 0,2-1 0 0 0,0 1 1 0 0,0-1-1 0 0,1 0 1 0 0,0 1-1 0 0,0-1 1 0 0,1 1-1 0 0,1-1 1 0 0,0 1-1 0 0,0-1 0 0 0,1 1 1 0 0,1 0-1 0 0,-1 0 1 0 0,2 1-1 0 0,-1-1 1 0 0,1 1-1 0 0,1 0 1 0 0,3-6 1 0 0,4 0 9 0 0,1 0 0 0 0,0 1 0 0 0,1 1-1 0 0,0 0 1 0 0,1 0 0 0 0,0 2 0 0 0,1 0 0 0 0,1 1 0 0 0,-1 1 0 0 0,2 1 0 0 0,-1 0 0 0 0,1 1 0 0 0,0 1 0 0 0,0 1 0 0 0,17-2-9 0 0,21-1-1 0 0,-57 8 4 0 0,0 0-6 0 0,0 0 8 0 0,0 0 1 0 0,0 0-13 0 0,0 0-1 0 0,0 0 23 0 0,0 0-7 0 0,0 0-4 0 0,0 0 24 0 0,0 0-34 0 0,0 0-6 0 0,0 0 18 0 0,0 0 11 0 0,0 0 4 0 0,0 0-23 0 0,0 0 14 0 0,0 0 8 0 0,0 0-7 0 0,0 0 3 0 0,0 0-15 0 0,0 0 1 0 0,0 0-30 0 0,0 0 24 0 0,0 0-2 0 0,0 0 4 0 0,0 0 18 0 0,0 0-10 0 0,0 0-20 0 0,0 0-8 0 0,0 0 22 0 0,0 0-26 0 0,0 0-30 0 0,0 0-50 0 0,0 0-39 0 0,0 0-80 0 0,0 0-129 0 0,0 0-171 0 0,12-3-11362 0 0,-7 3-538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9:55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376 111 2200 0 0,'0'0'1347'0'0,"0"0"-254"0"0,0 0 104 0 0,0 0 430 0 0,0 0 410 0 0,0 0 207 0 0,0 0-161 0 0,0 0-373 0 0,0 0-346 0 0,0 0-257 0 0,0 0-133 0 0,0 0-83 0 0,0 0-74 0 0,1-13-91 0 0,5-39-84 0 0,-6 51-601 0 0,0 0 0 0 0,0 0 1 0 0,0 0-1 0 0,0 0 0 0 0,-1 0 0 0 0,1 0 0 0 0,0 0 0 0 0,-1 0 0 0 0,1 0 0 0 0,0 0 0 0 0,-1 1 0 0 0,1-1 0 0 0,-1 0 0 0 0,1 0 0 0 0,-1 0 0 0 0,0 1 0 0 0,1-1 0 0 0,-1 0 0 0 0,0 0 0 0 0,1 1 0 0 0,-1-1 0 0 0,0 1 0 0 0,0-1 0 0 0,0 1 1 0 0,1-1-1 0 0,-1 1 0 0 0,0-1 0 0 0,0 1 0 0 0,0 0 0 0 0,0 0 0 0 0,0-1 0 0 0,0 1 0 0 0,0 0 0 0 0,0 0 0 0 0,0 0 0 0 0,0 0 0 0 0,0 0 0 0 0,0 0 0 0 0,0 0-41 0 0,-2 0 89 0 0,-8-1-11 0 0,0 1-1 0 0,1-1 1 0 0,-1 2-1 0 0,0 0 1 0 0,0 0-1 0 0,0 1 1 0 0,1 0-1 0 0,-1 1 1 0 0,1 0-1 0 0,-1 1 1 0 0,1 0-1 0 0,0 0 1 0 0,1 1-1 0 0,-1 1 1 0 0,1 0-1 0 0,0 0 1 0 0,0 0-1 0 0,-6 8-77 0 0,-2 1 34 0 0,1 1-1 0 0,1 1 0 0 0,0 0 1 0 0,1 1-1 0 0,1 1 0 0 0,1 0 0 0 0,0 1 1 0 0,-4 12-34 0 0,12-25 4 0 0,0 1 1 0 0,1 0 0 0 0,0 0 0 0 0,0 0-1 0 0,1 1 1 0 0,0-1 0 0 0,1 1 0 0 0,-1-1-1 0 0,2 1 1 0 0,-1 0 0 0 0,1-1-1 0 0,0 1 1 0 0,1-1 0 0 0,0 1 0 0 0,1-1-1 0 0,-1 1 1 0 0,2-1 0 0 0,-1 1-1 0 0,1-1 1 0 0,0 0 0 0 0,1 0 0 0 0,0-1-1 0 0,0 1 1 0 0,3 2-5 0 0,-4-7 54 0 0,1 0-1 0 0,-1-1 1 0 0,1 0 0 0 0,0 0-1 0 0,-1 0 1 0 0,1 0 0 0 0,0-1-1 0 0,0 1 1 0 0,0-1 0 0 0,1 0-1 0 0,-1 0 1 0 0,0-1 0 0 0,0 1-1 0 0,0-1 1 0 0,1 0-1 0 0,-1 0 1 0 0,0 0 0 0 0,0-1-1 0 0,1 1 1 0 0,-1-1 0 0 0,0 0-1 0 0,0 0 1 0 0,0-1 0 0 0,0 1-1 0 0,1-1-53 0 0,92-55 1100 0 0,89-108-270 0 0,-168 147-791 0 0,35-19-6 0 0,-42 59-38 0 0,17 30 17 0 0,-15-26 20 0 0,2 0-1 0 0,0 0 1 0 0,1-1-1 0 0,2-1 1 0 0,0-1-1 0 0,2 0 1 0 0,0-2-1 0 0,2 0-31 0 0,26 14 88 0 0,-44-39 896 0 0,-4 4-1001 0 0,0 0 21 0 0,0 0-11 0 0,0 0-6 0 0,0 0-55 0 0,0 0 27 0 0,0 0 17 0 0,0 0 21 0 0,0 0 43 0 0,0 0-52 0 0,0 0-11 0 0,-5 0-1539 0 0,-30-2-2772 0 0,24 0-48 0 0,1-1-4349 0 0,7 3-2294 0 0</inkml:trace>
  <inkml:trace contextRef="#ctx0" brushRef="#br0" timeOffset="1596.052">847 8 3649 0 0,'0'0'1085'0'0,"0"0"-295"0"0,0 0 14 0 0,0 0 383 0 0,0 0 340 0 0,0 0 55 0 0,0 0-95 0 0,0 0-230 0 0,0 0-101 0 0,0 0-50 0 0,0 0-70 0 0,0 0-66 0 0,0 0-83 0 0,14 1-66 0 0,105 5 2597 0 0,98-7-36 0 0,-132-5-2890 0 0,-66 2-150 0 0,-20 2-3819 0 0,-11 0-8365 0 0,9 2 479 0 0</inkml:trace>
  <inkml:trace contextRef="#ctx0" brushRef="#br0" timeOffset="1789.091">1005 243 6761 0 0,'0'0'1279'0'0,"0"0"-490"0"0,0 0-83 0 0,0 0 288 0 0,0 0 297 0 0,0 0 257 0 0,0 0 83 0 0,0 0-73 0 0,0 0-87 0 0,0 0-206 0 0,0 0-218 0 0,0 0-156 0 0,22 3-135 0 0,105 9 334 0 0,18-31-685 0 0,-86 1-10284 0 0,-49 15-1668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02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8994 0 0,'0'0'2726'0'0,"0"0"-523"0"0,0 0-403 0 0,0 0-221 0 0,0 0-189 0 0,0 0-240 0 0,0 0-289 0 0,0 0-227 0 0,0 0-30 0 0,0 0 20 0 0,0 0 75 0 0,0 0 34 0 0,0 0-105 0 0,18-1-125 0 0,119-12 431 0 0,-103 10-742 0 0,11-1 154 0 0,-14 3-3893 0 0,-26 1-1547 0 0,-3-3-6768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03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7 0 0 0,'0'0'982'0'0,"0"0"675"0"0,0 0 197 0 0,0 0-126 0 0,0 0-167 0 0,0 0-134 0 0,0 0 14 0 0,0 0 92 0 0,0 0 98 0 0,0 0 12 0 0,5-2-110 0 0,4-1-1105 0 0,-1 1 1683 0 0,-20 9-211 0 0,-7 3-1807 0 0,2 0 0 0 0,-1 1 1 0 0,2 0-1 0 0,-1 2 0 0 0,2 0 0 0 0,-1 1 1 0 0,2 0-1 0 0,0 1 0 0 0,1 1 1 0 0,0 1-94 0 0,6-7 10 0 0,2 0 1 0 0,0 0 0 0 0,0 0 0 0 0,0 0-1 0 0,2 1 1 0 0,-1 0 0 0 0,1 0-1 0 0,1 0 1 0 0,0 0 0 0 0,0 0-1 0 0,2 1 1 0 0,-1 6-11 0 0,1-12-6 0 0,1-1 0 0 0,0 0 0 0 0,0 1 0 0 0,0-1-1 0 0,0 0 1 0 0,1 0 0 0 0,0 0 0 0 0,0 0 0 0 0,0-1 0 0 0,1 1 0 0 0,0 0 0 0 0,0-1-1 0 0,0 0 1 0 0,0 1 0 0 0,0-1 0 0 0,1 0 0 0 0,0-1 0 0 0,0 1 0 0 0,0-1-1 0 0,0 0 1 0 0,1 0 0 0 0,-1 0 0 0 0,1 0 0 0 0,0-1 0 0 0,-1 0 0 0 0,1 0 0 0 0,0 0-1 0 0,1-1 1 0 0,-1 1 0 0 0,0-1 0 0 0,0 0 0 0 0,0-1 0 0 0,1 1 0 0 0,-1-1-1 0 0,3 0 7 0 0,12 1-88 0 0,-1-1 0 0 0,1-1 0 0 0,-1 0 0 0 0,1-1 0 0 0,-1-2-1 0 0,0 0 1 0 0,0 0 0 0 0,12-6 88 0 0,112-60-3028 0 0,-99 40-799 0 0,-2-2-3421 0 0,-26 20-219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03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1 752 0 0,'0'0'2321'0'0,"0"0"-634"0"0,0 0-402 0 0,0 0-178 0 0,0 0-67 0 0,0 0-10 0 0,0 0-12 0 0,0 0-120 0 0,-31 19-123 0 0,-95 62-173 0 0,66-22 79 0 0,54-48-563 0 0,3-7-40 0 0,-1 1 1 0 0,1-1 0 0 0,0 1 0 0 0,0 0 0 0 0,0 0 0 0 0,0 0-1 0 0,1 0 1 0 0,0 1 0 0 0,0-1 0 0 0,0 0 0 0 0,1 1 0 0 0,0 0 0 0 0,0-1-1 0 0,0 1 1 0 0,1 0 0 0 0,0-1 0 0 0,0 1 0 0 0,0 0 0 0 0,1-1 0 0 0,0 1-1 0 0,0 0 1 0 0,0-1 0 0 0,1 1 0 0 0,0-1 0 0 0,0 0 0 0 0,0 0-1 0 0,1 1 1 0 0,-1-1 0 0 0,1-1 0 0 0,0 1 0 0 0,1 0 0 0 0,2 2-79 0 0,3-2 331 0 0,1-1 1 0 0,1 0 0 0 0,-1-1-1 0 0,0 0 1 0 0,1 0 0 0 0,0-1 0 0 0,0-1-1 0 0,-1 0 1 0 0,1 0 0 0 0,0-1-1 0 0,0 0 1 0 0,0-1 0 0 0,0-1-1 0 0,8-1-331 0 0,-7 1 229 0 0,1 0 1 0 0,-1-1-1 0 0,0-1 0 0 0,0 0 0 0 0,0 0 0 0 0,0-1 0 0 0,-1-1 0 0 0,0 0 0 0 0,0 0 0 0 0,0-1 0 0 0,-1-1 0 0 0,0 1 1 0 0,-1-2-1 0 0,1 1 0 0 0,-2-1 0 0 0,1-1 0 0 0,-1 0 0 0 0,4-7-229 0 0,-9 12 23 0 0,-1-1 0 0 0,0 1 1 0 0,0 0-1 0 0,0-1 0 0 0,-1 0 1 0 0,1 1-1 0 0,-2-1 0 0 0,1 0 0 0 0,0 1 1 0 0,-1-1-1 0 0,0 0 0 0 0,-1 0 1 0 0,1 1-1 0 0,-1-1 0 0 0,0 0 0 0 0,-1 1 1 0 0,1-1-1 0 0,-1 1 0 0 0,0-1 1 0 0,0 1-1 0 0,-1 0 0 0 0,0 0 0 0 0,0 0 1 0 0,0 0-1 0 0,0 0 0 0 0,-1 1 0 0 0,1-1 1 0 0,-1 1-1 0 0,-1 0 0 0 0,1 0 1 0 0,0 1-1 0 0,-1-1 0 0 0,0 1 0 0 0,0 0 1 0 0,-2-1-24 0 0,-102-29-1738 0 0,72 30-1160 0 0,-1 2-3465 0 0,20 1-5168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04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1 5177 0 0,'0'0'2510'0'0,"0"0"-694"0"0,0 0-223 0 0,0 0-80 0 0,0 0-144 0 0,0 0-221 0 0,0 0-316 0 0,-31 9-230 0 0,-98 27-136 0 0,35-3 544 0 0,87-31-930 0 0,2 1 0 0 0,-1 0 0 0 0,0 0 0 0 0,0 0-1 0 0,1 1 1 0 0,0 0 0 0 0,0 0 0 0 0,0 0 0 0 0,0 0 0 0 0,1 1 0 0 0,-1 0 0 0 0,1 0 0 0 0,0 1-80 0 0,4-4 15 0 0,1 1 0 0 0,-1-1 1 0 0,1 1-1 0 0,-1 0 0 0 0,1-1 1 0 0,0 1-1 0 0,0-1 0 0 0,0 1 0 0 0,0-1 1 0 0,0 0-1 0 0,1 1 0 0 0,-1-1 1 0 0,1 0-1 0 0,-1 0 0 0 0,1 0 0 0 0,0 0 1 0 0,0 0-1 0 0,0 0 0 0 0,0-1 1 0 0,0 1-1 0 0,0-1 0 0 0,0 1 1 0 0,1-1-1 0 0,-1 0 0 0 0,0 0 0 0 0,1 0 1 0 0,-1 0-1 0 0,1 0 0 0 0,0 0 1 0 0,-1-1-1 0 0,1 0 0 0 0,0 1-15 0 0,17 6 203 0 0,126 57 972 0 0,-144-63-1102 0 0,0 1 0 0 0,1-1-1 0 0,-1 1 1 0 0,0-1 0 0 0,0 1 0 0 0,0 0 0 0 0,-1 0 0 0 0,1 0-1 0 0,0 0 1 0 0,-1 0 0 0 0,1 0 0 0 0,-1 1 0 0 0,0-1 0 0 0,0 0-1 0 0,0 1 1 0 0,0-1 0 0 0,0 1 0 0 0,0-1 0 0 0,-1 1 0 0 0,1 0 0 0 0,-1-1-1 0 0,1 1 1 0 0,-1 0 0 0 0,0-1 0 0 0,0 1 0 0 0,-1-1 0 0 0,1 1-1 0 0,0 0 1 0 0,-1-1 0 0 0,0 1 0 0 0,1-1 0 0 0,-1 1 0 0 0,0-1-1 0 0,0 1 1 0 0,0-1 0 0 0,-1 0 0 0 0,0 2-73 0 0,-7 5 124 0 0,-1-1 0 0 0,1 1 0 0 0,-2-2-1 0 0,1 1 1 0 0,-1-1 0 0 0,0-1 0 0 0,0 0 0 0 0,-1-1 0 0 0,0 0 0 0 0,0-1-1 0 0,0 0 1 0 0,-1-1-124 0 0,-97 11-2163 0 0,110-14 2067 0 0,-10 0-1874 0 0,4-3-3275 0 0,0-1-6211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01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1006 6409 0 0,'0'0'3004'0'0,"0"0"-1147"0"0,0 0-567 0 0,0 0-184 0 0,0 0-77 0 0,0 0-59 0 0,0 0-41 0 0,0 0-87 0 0,0 0-78 0 0,0 0-27 0 0,0 0-123 0 0,0 0-117 0 0,21-4-42 0 0,109-20 364 0 0,-20 19 416 0 0,-52 9-1104 0 0,-69 30 419 0 0,-199 131 366 0 0,209-164-917 0 0,-1 0-1 0 0,1 0 0 0 0,0 1 1 0 0,0-1-1 0 0,0 1 0 0 0,0-1 1 0 0,0 0-1 0 0,0 1 0 0 0,0 0 1 0 0,0-1-1 0 0,1 1 0 0 0,-1-1 1 0 0,1 1-1 0 0,-1 0 0 0 0,1 0 1 0 0,-1-1-1 0 0,1 1 0 0 0,0 0 1 0 0,0 0-1 0 0,0-1 0 0 0,0 1 1 0 0,0 0-1 0 0,0 0 0 0 0,1-1 1 0 0,-1 1-1 0 0,1 0 0 0 0,-1-1 1 0 0,1 1-1 0 0,-1 0 0 0 0,1-1 1 0 0,0 1-1 0 0,0-1 0 0 0,0 1 1 0 0,0-1-1 0 0,0 1 0 0 0,0-1 1 0 0,1 1 1 0 0,61 26 455 0 0,-38-26-215 0 0,-1 0 0 0 0,1-2 0 0 0,0-1 0 0 0,0-1-1 0 0,-1-1 1 0 0,1-1 0 0 0,-1-1 0 0 0,0-1 0 0 0,17-7-240 0 0,-25 4-2834 0 0,-12-14-7329 0 0,-4 15 7481 0 0,0 4-8346 0 0</inkml:trace>
  <inkml:trace contextRef="#ctx0" brushRef="#br0" timeOffset="-1074.532">484 347 0 0 0,'0'0'1011'0'0,"0"0"112"0"0,0 0 38 0 0,0 0-31 0 0,0 0-19 0 0,0 0-32 0 0,0 0 12 0 0,0 0 9 0 0,6-6 7 0 0,21-16-43 0 0,-20 14 6223 0 0,-8 3-4263 0 0,-17-2-3537 0 0,17 6 1460 0 0,-6-1-892 0 0,-1 0 1 0 0,1 1-1 0 0,0 0 1 0 0,0 0-1 0 0,-1 0 1 0 0,1 1-1 0 0,0 0 1 0 0,-1 0-1 0 0,1 1 1 0 0,0 0-1 0 0,-1 0 1 0 0,1 1-1 0 0,-6 2-55 0 0,-23 17 179 0 0,5 13-121 0 0,14 32 71 0 0,15-47-52 0 0,0-15-67 0 0,1-1 0 0 0,0 1 0 0 0,0 0 0 0 0,1-1 0 0 0,-1 1 0 0 0,1 0 0 0 0,-1-1 0 0 0,1 1 0 0 0,0 0 0 0 0,1 0 0 0 0,-1-1 1 0 0,1 1-1 0 0,-1 0 0 0 0,1-1 0 0 0,0 1 0 0 0,0 0 0 0 0,1-1 0 0 0,-1 1 0 0 0,1-1 0 0 0,0 0 0 0 0,0 0 0 0 0,0 1 1 0 0,0-1-1 0 0,0-1 0 0 0,1 1 0 0 0,-1 0 0 0 0,1 0 0 0 0,0-1 0 0 0,0 0 0 0 0,0 1 0 0 0,0-1-10 0 0,135 26 1059 0 0,-80-22-843 0 0,-11 16-108 0 0,-49 18 635 0 0,-6-31-665 0 0,0-1 0 0 0,0 0 0 0 0,-1-1 0 0 0,-1 0-1 0 0,1-1 1 0 0,-1 1 0 0 0,0-2 0 0 0,0 0 0 0 0,-8 3-78 0 0,-12 7 37 0 0,-10-1-219 0 0,22-13-3044 0 0,17-15-7720 0 0,1 13-114 0 0</inkml:trace>
  <inkml:trace contextRef="#ctx0" brushRef="#br0" timeOffset="-828.016">408 295 5265 0 0,'0'0'2578'0'0,"0"0"-482"0"0,0 0-304 0 0,0 0-256 0 0,0 0-325 0 0,0 0-339 0 0,0 0-213 0 0,0 0-30 0 0,0 0 98 0 0,0 0 124 0 0,0 0 17 0 0,0 0-109 0 0,22 0-110 0 0,141 0 800 0 0,7-18-801 0 0,-100 6-718 0 0,-9 1-1858 0 0,-21 8-5303 0 0,-28 3-3873 0 0</inkml:trace>
  <inkml:trace contextRef="#ctx0" brushRef="#br0" timeOffset="-489.893">268 770 7898 0 0,'0'0'2531'0'0,"0"0"-397"0"0,0 0-222 0 0,0 0-208 0 0,0 0-330 0 0,0 0-428 0 0,0 0-420 0 0,0 0-306 0 0,0 0-180 0 0,0 0-46 0 0,0 0 55 0 0,0 0 114 0 0,0 0 132 0 0,4 6 110 0 0,-3-3-355 0 0,0-1 0 0 0,0 0 0 0 0,0 0 0 0 0,1 0 1 0 0,-1 0-1 0 0,1 0 0 0 0,0 0 0 0 0,-1 0 0 0 0,1 0 0 0 0,0-1 0 0 0,0 1 0 0 0,0-1 0 0 0,0 1 0 0 0,0-1 1 0 0,1 0-1 0 0,-1 0 0 0 0,0 0 0 0 0,1 0 0 0 0,-1 0 0 0 0,0 0 0 0 0,1-1 0 0 0,-1 1 0 0 0,1-1 1 0 0,-1 0-1 0 0,1 0 0 0 0,-1 0 0 0 0,1 0 0 0 0,1 0-50 0 0,78 0 790 0 0,-1-3 0 0 0,0-4 0 0 0,10-5-790 0 0,6-5 62 0 0,5 0-1555 0 0,-69 10-2958 0 0,1 0-3294 0 0,-27 7-2592 0 0</inkml:trace>
  <inkml:trace contextRef="#ctx0" brushRef="#br0" timeOffset="8050.261">283 1 1712 0 0,'0'0'958'0'0,"0"0"-169"0"0,0 0 161 0 0,0 0 396 0 0,0 0 394 0 0,0 0 155 0 0,0 0-195 0 0,0 0-429 0 0,0 0-416 0 0,0 0-248 0 0,0 0-51 0 0,0 0 38 0 0,-10 10 44 0 0,-76 79 1128 0 0,67-66-1436 0 0,1 1 1 0 0,1 0-1 0 0,1 1 0 0 0,1 1 1 0 0,1 1-1 0 0,2 0 1 0 0,0 0-1 0 0,2 2 0 0 0,1-1 1 0 0,2 1-1 0 0,-2 10-330 0 0,-3 33 264 0 0,4 1 1 0 0,2-1-1 0 0,4 1 1 0 0,3 3-265 0 0,2-44 63 0 0,1-1 0 0 0,2 1 0 0 0,1-1 0 0 0,2-1 0 0 0,0 1 1 0 0,3-1-1 0 0,0-1 0 0 0,2 0 0 0 0,1-1 0 0 0,1-1 0 0 0,1 0 1 0 0,2-1-1 0 0,0-1 0 0 0,2-1 0 0 0,1-1 0 0 0,1 0 0 0 0,22 16-63 0 0,-35-29-12 0 0,1-1-1 0 0,1-1 0 0 0,-1 1 0 0 0,1-2 0 0 0,1 0 1 0 0,-1 0-1 0 0,1-1 0 0 0,11 3 13 0 0,34 1-5069 0 0,-51-10-3020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9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14491 0 0,'0'0'1592'0'0,"0"0"-510"0"0,0 0-383 0 0,0 0-159 0 0,0 0-96 0 0,0 0-83 0 0,0 0-118 0 0,0 0-159 0 0,0 0-85 0 0,0 0-31 0 0,0 0 13 0 0,0 0 14 0 0,0 0-81 0 0,10 8-54 0 0,-6-5-160 0 0,45 32 454 0 0,-4-15-5771 0 0,-33-16-4704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14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0 14067 0 0,'0'0'1236'0'0,"0"0"-133"0"0,0 0 21 0 0,0 0 82 0 0,0 0 36 0 0,0 0-131 0 0,0 0-195 0 0,-31 1-156 0 0,-96 5-131 0 0,120-6-533 0 0,0 0-1 0 0,0 1 0 0 0,0 0 1 0 0,0 0-1 0 0,1 0 0 0 0,-1 1 1 0 0,0 0-1 0 0,1 0 0 0 0,-1 0 1 0 0,1 1-1 0 0,0 0 0 0 0,0 1 1 0 0,0-1-1 0 0,-6 5-95 0 0,-10 7 210 0 0,12-7-184 0 0,0 0 0 0 0,0 0 0 0 0,1 1 0 0 0,0 0-1 0 0,0 0 1 0 0,1 1 0 0 0,1 0 0 0 0,-1 1 0 0 0,2 0 0 0 0,0 0 0 0 0,0 0 0 0 0,1 1 0 0 0,0 0 0 0 0,1 0 0 0 0,-2 9-26 0 0,4-17 2 0 0,1-1 0 0 0,0 0 1 0 0,0 1-1 0 0,0-1 0 0 0,0 1 0 0 0,0 0 0 0 0,1-1 0 0 0,0 1 1 0 0,0 0-1 0 0,0-1 0 0 0,0 1 0 0 0,0 0 0 0 0,1-1 0 0 0,-1 1 1 0 0,1 0-1 0 0,0-1 0 0 0,0 1 0 0 0,1-1 0 0 0,-1 0 0 0 0,1 1 1 0 0,0-1-1 0 0,0 0 0 0 0,0 0 0 0 0,0 0 0 0 0,0 0 0 0 0,0 0 1 0 0,1-1-1 0 0,0 1 0 0 0,-1-1 0 0 0,1 1 0 0 0,0-1 0 0 0,0 0 1 0 0,0 0-1 0 0,1 0 0 0 0,-1-1 0 0 0,0 1 0 0 0,1-1 0 0 0,-1 0 1 0 0,1 0-1 0 0,0 1-2 0 0,15-3 95 0 0,-1-1 0 0 0,1 0 0 0 0,-1-1 1 0 0,1-1-1 0 0,-1-1 0 0 0,0 0 0 0 0,-1-1 0 0 0,0-1 1 0 0,0-1-1 0 0,0-1 0 0 0,-1 0 0 0 0,0-1 1 0 0,-1-1-1 0 0,0 0 0 0 0,0-1 0 0 0,11-13-95 0 0,113-69 416 0 0,-109 79-327 0 0,-23 44-45 0 0,-1 145 254 0 0,-87 256-384 0 0,80-427 80 0 0,0 10-4 0 0,-1 0-1 0 0,-1-1 1 0 0,0 0-1 0 0,0 1 1 0 0,-1-1-1 0 0,-1 0 0 0 0,0-1 1 0 0,0 1-1 0 0,-1-1 1 0 0,-1 0-1 0 0,0 0 1 0 0,0-1-1 0 0,-1 0 1 0 0,-1 0-1 0 0,1-1 1 0 0,-11 8 10 0 0,17-16-1 0 0,-1 1 1 0 0,0-1-1 0 0,-1 0 1 0 0,1-1-1 0 0,0 1 1 0 0,0 0-1 0 0,0-1 1 0 0,0 0-1 0 0,-1 0 1 0 0,1 0-1 0 0,0 0 1 0 0,0 0-1 0 0,0-1 1 0 0,0 1-1 0 0,-1-1 1 0 0,1 0 0 0 0,0 0-1 0 0,0 0 1 0 0,0 0-1 0 0,0-1 1 0 0,1 1-1 0 0,-1-1 1 0 0,0 0-1 0 0,1 1 1 0 0,-1-1-1 0 0,1-1 1 0 0,-1 1-1 0 0,1 0 1 0 0,0 0-1 0 0,0-1 1 0 0,-1-1 0 0 0,-1-3-1 0 0,0 0-1 0 0,1-1 1 0 0,0 1 0 0 0,0 0 0 0 0,1-1 0 0 0,0 0-1 0 0,1 0 1 0 0,-1 0 0 0 0,1 1 0 0 0,1-1 0 0 0,0 0-1 0 0,0 0 1 0 0,0 0 0 0 0,1 0 0 0 0,0 0 0 0 0,1 0-1 0 0,-1 0 1 0 0,2 1 0 0 0,-1-1 0 0 0,1 1 0 0 0,3-6 1 0 0,6-12 1 0 0,2 0 0 0 0,0 1 1 0 0,2 1-1 0 0,0 0 0 0 0,12-11-1 0 0,153-139-1013 0 0,-156 154-537 0 0,-14 11-2633 0 0,-1 2-4231 0 0,-4 2-3533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15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11402 0 0,'0'0'1265'0'0,"0"0"-905"0"0,0 0-408 0 0,0 0-144 0 0,0 0 80 0 0,0 0 72 0 0,0 0-144 0 0,0 0-208 0 0,0 0-393 0 0,0 0-1263 0 0,0 0-5818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15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28 7690 0 0,'0'0'3150'0'0,"0"0"-1127"0"0,0 0-380 0 0,0 0-15 0 0,0 0-76 0 0,0 0-173 0 0,0 0-229 0 0,0 0-171 0 0,0 0-90 0 0,0 0-95 0 0,0 0-101 0 0,0 0-106 0 0,0 0-96 0 0,-14-6-82 0 0,-47-15-74 0 0,23 25 40 0 0,31 0-311 0 0,-11 5 93 0 0,-2 0-41 0 0,0 1 0 0 0,1 1 1 0 0,0 1-1 0 0,1 0 0 0 0,0 1 1 0 0,-6 7-117 0 0,23-18-4 0 0,0 0 1 0 0,0 1 0 0 0,0-1-1 0 0,0 0 1 0 0,0 0 0 0 0,0 1-1 0 0,0-1 1 0 0,1 0 0 0 0,-1 1-1 0 0,1-1 1 0 0,0 1 0 0 0,0-1-1 0 0,0 0 1 0 0,0 1-1 0 0,0-1 1 0 0,0 1 0 0 0,1-1-1 0 0,-1 1 1 0 0,1-1 0 0 0,-1 0-1 0 0,1 1 1 0 0,0-1 0 0 0,0 0-1 0 0,0 0 1 0 0,0 0 0 0 0,1 1-1 0 0,-1-1 1 0 0,0 0 0 0 0,1-1-1 0 0,0 1 1 0 0,-1 0 0 0 0,1 0-1 0 0,0-1 1 0 0,0 1 0 0 0,0-1-1 0 0,0 1 1 0 0,0-1-1 0 0,0 0 1 0 0,0 0 0 0 0,1 0-1 0 0,-1 0 1 0 0,0 0 0 0 0,1-1-1 0 0,-1 1 1 0 0,0-1 0 0 0,1 1-1 0 0,2-1 4 0 0,10 5 21 0 0,-4-2-13 0 0,0 0 1 0 0,0 0-1 0 0,0 1 0 0 0,-1 1 1 0 0,0 0-1 0 0,0 0 1 0 0,0 1-1 0 0,-1 0 0 0 0,1 1 1 0 0,-1 0-1 0 0,-1 0 1 0 0,4 4-9 0 0,-10-9 23 0 0,-1 1 0 0 0,0-1 0 0 0,1 0 0 0 0,-1 1 0 0 0,0-1 0 0 0,-1 1 0 0 0,1-1 0 0 0,0 1 0 0 0,-1-1 0 0 0,1 1 0 0 0,-1 0 0 0 0,0-1 0 0 0,0 1 0 0 0,0-1 0 0 0,0 1 0 0 0,0 0 0 0 0,0-1 0 0 0,-1 1 0 0 0,1-1 0 0 0,-1 1 0 0 0,0-1 0 0 0,0 1 0 0 0,0-1 0 0 0,0 1 0 0 0,0-1 0 0 0,-1 0 0 0 0,1 1 0 0 0,-1-1 0 0 0,1 0 0 0 0,-1 0 0 0 0,0 0 0 0 0,0-1 0 0 0,0 1 0 0 0,0 0 0 0 0,0-1 0 0 0,0 1 0 0 0,0-1 0 0 0,-1 1-23 0 0,-91 46 399 0 0,77-42-473 0 0,0 0 0 0 0,0-1 1 0 0,0-1-1 0 0,-1-1 0 0 0,0 0 0 0 0,0-2 0 0 0,-7 1 74 0 0,24-32-4337 0 0,16 12-2397 0 0,-7 10-2231 0 0</inkml:trace>
  <inkml:trace contextRef="#ctx0" brushRef="#br0" timeOffset="244.398">502 194 12507 0 0,'0'0'2120'0'0,"0"0"-784"0"0,0 0-191 0 0,0 0-57 0 0,0 0-136 0 0,0 0-240 0 0,0 0-304 0 0,0 0-256 0 0,0 0-136 0 0,0 0-120 0 0,0 0-56 0 0,0 0-88 0 0,-30 187-160 0 0,34-187-400 0 0,-2 0-1064 0 0,1 0-2649 0 0,1 0-7410 0 0</inkml:trace>
  <inkml:trace contextRef="#ctx0" brushRef="#br0" timeOffset="647.571">680 337 2489 0 0,'0'0'3831'0'0,"0"0"-478"0"0,0 0-143 0 0,0 0-303 0 0,0 0-621 0 0,0 0-615 0 0,0 0-476 0 0,0 0-298 0 0,0 0-183 0 0,0 0-126 0 0,0 0-97 0 0,0 0-81 0 0,20-25-72 0 0,62-79-90 0 0,-22 17 271 0 0,-51 145-1413 0 0,-9-54 906 0 0,-1 0 1 0 0,1 1-1 0 0,0-1 0 0 0,1 0 0 0 0,-1 1 0 0 0,1-1 1 0 0,0 0-1 0 0,0 0 0 0 0,0 0 0 0 0,1 0 0 0 0,-1 0 1 0 0,1 0-1 0 0,0 0 0 0 0,0 0 0 0 0,0-1 0 0 0,1 1 1 0 0,-1-1-1 0 0,1 1 0 0 0,0-1 0 0 0,0 0 0 0 0,0 0 1 0 0,0 0-1 0 0,1-1 0 0 0,-1 1 0 0 0,1-1 0 0 0,-1 0 1 0 0,1 0-1 0 0,0 0 0 0 0,0 0 0 0 0,0-1 0 0 0,0 1 0 0 0,0-1 1 0 0,0 0-1 0 0,1 0 0 0 0,-1-1 0 0 0,0 1 0 0 0,0-1 1 0 0,1 0-1 0 0,-1 0 0 0 0,0 0 0 0 0,0-1 0 0 0,1 0 1 0 0,-1 1-1 0 0,0-2 0 0 0,0 1 0 0 0,0 0 0 0 0,0-1 1 0 0,4-1-13 0 0,-1-3 83 0 0,-1 1 0 0 0,1-1 1 0 0,-1-1-1 0 0,-1 1 0 0 0,1-1 0 0 0,-1 0 1 0 0,0 0-1 0 0,0-1 0 0 0,-1 1 1 0 0,0-1-1 0 0,0 0 0 0 0,-1 0 0 0 0,0-1 1 0 0,-1 1-1 0 0,1 0 0 0 0,-2-1 1 0 0,1 0-1 0 0,-1 1 0 0 0,-1-1 0 0 0,1 0 1 0 0,-1 1-1 0 0,-1-1-83 0 0,1 7-721 0 0,0-5 1447 0 0,0 5-9351 0 0,0 2-3193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1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0 270 0 0 0,'0'0'840'0'0,"0"0"954"0"0,0 0 485 0 0,0 0 167 0 0,0 0-92 0 0,0 0-280 0 0,0 0-361 0 0,0 0-324 0 0,0 0-259 0 0,0 0-191 0 0,0 0-129 0 0,0 0-82 0 0,6 5 1389 0 0,-4-3 1282 0 0,88-4 1866 0 0,45-5-3522 0 0,92-2-2087 0 0,-216 9 429 0 0,9-1-461 0 0,-32-9-1755 0 0,-19 0-2691 0 0,20 8-373 0 0,3-1-6689 0 0</inkml:trace>
  <inkml:trace contextRef="#ctx0" brushRef="#br0" timeOffset="224.731">241 1 12939 0 0,'0'0'1591'0'0,"0"0"-342"0"0,0 0-124 0 0,0 0 63 0 0,0 0 19 0 0,0 0-30 0 0,0 0-139 0 0,0 0-218 0 0,0 0-154 0 0,0 0-121 0 0,0 0-82 0 0,-9 35-75 0 0,-28 109-61 0 0,16-29 286 0 0,-4 58-2277 0 0,27-166-1180 0 0,0-6-3945 0 0,2-1-4737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07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13 751 0 0 0,'0'0'1060'0'0,"0"0"150"0"0,0 0 186 0 0,0 0 83 0 0,0 0 59 0 0,0 0 81 0 0,0 0 18 0 0,0 0-55 0 0,0 0-47 0 0,-2-5-139 0 0,-7-12-163 0 0,7 13-120 0 0,7-5 3608 0 0,10-3-4549 0 0,0 1-1 0 0,1 0 0 0 0,1 1 1 0 0,0 1-1 0 0,0 0 0 0 0,1 2 0 0 0,0 0 1 0 0,0 1-1 0 0,1 0 0 0 0,0 2 1 0 0,0 0-1 0 0,0 1 0 0 0,7 1-171 0 0,45 4 42 0 0,-70 0-36 0 0,1 0 1 0 0,-1 0-1 0 0,0 0 1 0 0,0 0-1 0 0,0 0 0 0 0,0 1 1 0 0,0-1-1 0 0,0 0 1 0 0,-1 0-1 0 0,1 1 1 0 0,-1-1-1 0 0,0 0 1 0 0,0 1-1 0 0,1-1 1 0 0,-1 0-1 0 0,-1 1 0 0 0,1-1 1 0 0,0 1-1 0 0,0-1 1 0 0,-1 0-1 0 0,0 0 1 0 0,1 1-1 0 0,-1-1 1 0 0,0 0-1 0 0,-1 1-6 0 0,-76 84 263 0 0,44-56-246 0 0,33-30-21 0 0,0 0 0 0 0,0 0-1 0 0,0 0 1 0 0,0 0 0 0 0,0 0-1 0 0,0 0 1 0 0,0 1 0 0 0,0-1 0 0 0,0 0-1 0 0,1 1 1 0 0,-1-1 0 0 0,0 0-1 0 0,1 1 1 0 0,-1-1 0 0 0,1 1-1 0 0,-1-1 1 0 0,1 1 0 0 0,0-1 0 0 0,0 1-1 0 0,0-1 1 0 0,0 1 0 0 0,0-1-1 0 0,0 1 1 0 0,0-1 0 0 0,0 1 0 0 0,0-1-1 0 0,1 1 1 0 0,-1-1 0 0 0,1 0-1 0 0,-1 1 1 0 0,1-1 0 0 0,0 1-1 0 0,-1-1 1 0 0,1 0 0 0 0,0 1 0 0 0,0-1-1 0 0,0 0 1 0 0,0 0 0 0 0,0 0-1 0 0,0 0 1 0 0,0 0 0 0 0,0 0 0 0 0,1 0-1 0 0,-1 0 1 0 0,0 0 0 0 0,0-1-1 0 0,2 2 5 0 0,70 29 47 0 0,-73-31-47 0 0,31 8 49 0 0,-27-8-42 0 0,0 0-1 0 0,0 1 0 0 0,1-1 0 0 0,-1 1 1 0 0,0 0-1 0 0,0 0 0 0 0,0 0 0 0 0,0 0 1 0 0,0 1-1 0 0,0 0 0 0 0,0-1 0 0 0,0 2 1 0 0,-1-1-1 0 0,1 0 0 0 0,-1 1 0 0 0,1-1 1 0 0,-1 1-1 0 0,0 0 0 0 0,0 0 0 0 0,0 1 1 0 0,-1-1-1 0 0,1 0 0 0 0,-1 1 0 0 0,0 0 1 0 0,1-1-1 0 0,-2 1 0 0 0,1 0 0 0 0,0 0 1 0 0,-1 0-1 0 0,0 0 0 0 0,1 4-6 0 0,-3-2 47 0 0,1 0 0 0 0,-1 0 0 0 0,0 0 0 0 0,-1 0 0 0 0,1 0 0 0 0,-1 0 0 0 0,-1 0 0 0 0,1-1 0 0 0,-1 1 0 0 0,0-1 0 0 0,0 0 0 0 0,0 0 0 0 0,-1 0 0 0 0,0 0 0 0 0,0 0 0 0 0,0-1 0 0 0,0 0 0 0 0,-3 2-47 0 0,-14 14 59 0 0,-1 0 0 0 0,0-2-1 0 0,-1-1 1 0 0,-1-1 0 0 0,-1-1 0 0 0,-14 7-59 0 0,-14-6-668 0 0,52-16 289 0 0,2-5-1256 0 0,31-30-4864 0 0,-20 24 1442 0 0,-2 3-5781 0 0</inkml:trace>
  <inkml:trace contextRef="#ctx0" brushRef="#br0" timeOffset="286.047">759 655 7138 0 0,'0'0'2009'0'0,"0"0"-310"0"0,0 0-184 0 0,0 0-56 0 0,0 0-126 0 0,0 0-204 0 0,0 0-238 0 0,-33 34-216 0 0,-102 105-146 0 0,131-136-497 0 0,0 0-1 0 0,1 0 0 0 0,-1 0 1 0 0,1 0-1 0 0,0 0 1 0 0,0 1-1 0 0,0-1 0 0 0,1 1 1 0 0,-1 0-1 0 0,1 0 1 0 0,0 0-1 0 0,0 0 0 0 0,0 0 1 0 0,0 0-1 0 0,1 0 0 0 0,0 1 1 0 0,-1-1-1 0 0,1 4-31 0 0,1 3 102 0 0,-1-6-58 0 0,0 0 0 0 0,0 0 0 0 0,1 0-1 0 0,0 1 1 0 0,0-1 0 0 0,0 0 0 0 0,1 1 0 0 0,0-1 0 0 0,0 0-1 0 0,0 0 1 0 0,1 0 0 0 0,-1 0 0 0 0,1 0 0 0 0,1 0 0 0 0,-1 0-1 0 0,0-1 1 0 0,1 1 0 0 0,0-1 0 0 0,0 0 0 0 0,1 0 0 0 0,-1 0-1 0 0,1 0 1 0 0,0 0 0 0 0,0-1 0 0 0,0 0 0 0 0,0 1 0 0 0,1-2-1 0 0,-1 1 1 0 0,1 0 0 0 0,-1-1 0 0 0,4 1-44 0 0,3 1 150 0 0,0-1 0 0 0,0 0 1 0 0,0-1-1 0 0,0-1 0 0 0,1 1 0 0 0,-1-2 0 0 0,1 0 1 0 0,-1 0-1 0 0,0-1 0 0 0,1 0 0 0 0,-1-1 1 0 0,0 0-1 0 0,0-1 0 0 0,0 0 0 0 0,0-1 0 0 0,0 0 1 0 0,-1-1-1 0 0,0 0 0 0 0,7-4-150 0 0,-12 4 46 0 0,1 1-1 0 0,-1-1 1 0 0,0 0-1 0 0,0 0 1 0 0,0-1-1 0 0,-1 0 1 0 0,0 1-1 0 0,0-1 1 0 0,-1-1-1 0 0,1 1 1 0 0,-1 0-1 0 0,0-1 1 0 0,-1 0-1 0 0,0 1 1 0 0,0-1 0 0 0,-1 0-1 0 0,1 0 1 0 0,-1 0-1 0 0,-1 0 1 0 0,1-1-1 0 0,-1 1 1 0 0,-1 0-1 0 0,1 0 1 0 0,-1 0-1 0 0,-1 0 1 0 0,1 0-1 0 0,-1 0 1 0 0,0 0 0 0 0,0 1-1 0 0,-1-1 1 0 0,0 1-1 0 0,-1-1 1 0 0,1 1-1 0 0,-1 0 1 0 0,0 0-1 0 0,0 1 1 0 0,-1-1-1 0 0,0 1 1 0 0,0 0-1 0 0,0 0 1 0 0,-4-2-46 0 0,-53-23-998 0 0,15 23-7269 0 0,35 7-2887 0 0</inkml:trace>
  <inkml:trace contextRef="#ctx0" brushRef="#br0" timeOffset="636.01">1188 522 864 0 0,'0'0'2617'0'0,"0"0"-511"0"0,0 0-137 0 0,0 0-67 0 0,0 0-123 0 0,0 0-243 0 0,0 0-271 0 0,0 0-272 0 0,0 0-253 0 0,0 0-201 0 0,0 0-164 0 0,0 0-100 0 0,-25 27-67 0 0,-72 81-31 0 0,96-107-169 0 0,0-1-1 0 0,-1 1 1 0 0,1 0 0 0 0,0-1-1 0 0,-1 1 1 0 0,1 0 0 0 0,0 0-1 0 0,0 0 1 0 0,-1 0 0 0 0,1 0 0 0 0,0 0-1 0 0,0 0 1 0 0,0 0 0 0 0,1 1-1 0 0,-1-1 1 0 0,0 0 0 0 0,0 1-1 0 0,1-1 1 0 0,-1 0 0 0 0,0 1-1 0 0,1-1 1 0 0,0 1 0 0 0,-1-1-1 0 0,1 1 1 0 0,0-1 0 0 0,0 1-1 0 0,0-1 1 0 0,0 1 0 0 0,0-1-1 0 0,0 1 1 0 0,0-1 0 0 0,0 1-1 0 0,0-1 1 0 0,1 1 0 0 0,-1-1 0 0 0,1 1-1 0 0,-1-1 1 0 0,1 1-8 0 0,3 3 87 0 0,1 0 61 0 0,0-1 0 0 0,0 1-1 0 0,1-1 1 0 0,-1 0 0 0 0,1 0 0 0 0,0 0 0 0 0,0-1 0 0 0,1 0 0 0 0,-1 0 0 0 0,1-1-1 0 0,-1 1 1 0 0,1-2 0 0 0,0 1 0 0 0,0-1 0 0 0,0 0 0 0 0,0 0 0 0 0,0-1-1 0 0,0 1 1 0 0,0-2 0 0 0,-1 1 0 0 0,1-1 0 0 0,0 0 0 0 0,0-1 0 0 0,0 1 0 0 0,0-1-148 0 0,-2 0 122 0 0,0 0 0 0 0,-1 0 0 0 0,1 0 1 0 0,-1-1-1 0 0,1 1 0 0 0,-1-1 1 0 0,0 0-1 0 0,0 0 0 0 0,0 0 1 0 0,-1-1-1 0 0,1 0 0 0 0,-1 1 0 0 0,0-1 1 0 0,1 0-1 0 0,-2-1 0 0 0,1 1 1 0 0,-1 0-1 0 0,1-1 0 0 0,-1 0 0 0 0,0 1 1 0 0,-1-1-1 0 0,1 0 0 0 0,-1 0 1 0 0,0 0-1 0 0,0 0 0 0 0,-1 0 0 0 0,1 0 1 0 0,-1 0-1 0 0,0 0 0 0 0,-1-3-122 0 0,1 1-52 0 0,-1 1 0 0 0,0 0 0 0 0,0-1 0 0 0,0 1 0 0 0,-1 0 0 0 0,0 0 0 0 0,0 0 0 0 0,0 0 0 0 0,-1 0 0 0 0,0 0 0 0 0,0 1 0 0 0,-1-1 0 0 0,1 1 0 0 0,-1 0 0 0 0,0 0 0 0 0,-1 0 0 0 0,1 1 0 0 0,-4-3 52 0 0,-14-8-4232 0 0,-3 7-3844 0 0,18 7-3745 0 0</inkml:trace>
  <inkml:trace contextRef="#ctx0" brushRef="#br0" timeOffset="964.623">1375 364 6849 0 0,'0'0'3349'0'0,"0"0"-731"0"0,0 0-517 0 0,0 0-356 0 0,0 0-367 0 0,0 0-390 0 0,0 0-334 0 0,0 0-240 0 0,0 0-80 0 0,0 0 42 0 0,0 0 88 0 0,0 0 57 0 0,0 0 15 0 0,13 10-19 0 0,41 36-23 0 0,-49-41-424 0 0,-1-1 0 0 0,0 1 0 0 0,0 0-1 0 0,0 0 1 0 0,-1 0 0 0 0,0 0 0 0 0,0 1 0 0 0,0-1-1 0 0,-1 1 1 0 0,1 0 0 0 0,-1 0 0 0 0,-1 0-1 0 0,1 0 1 0 0,-1 0-70 0 0,5 16 180 0 0,51 239 373 0 0,-52-230-580 0 0,-2 1 0 0 0,0-1 0 0 0,-3 1 0 0 0,0-1 0 0 0,-2 1-1 0 0,-2-1 1 0 0,-5 24 27 0 0,5-39-105 0 0,0-1 0 0 0,-1 0-1 0 0,0 0 1 0 0,-1-1 0 0 0,-1 1-1 0 0,0-1 1 0 0,-1 0 0 0 0,-1-1-1 0 0,0 0 1 0 0,0-1 0 0 0,-2 0-1 0 0,1 0 1 0 0,-2-1 0 0 0,1 0-1 0 0,-1-1 1 0 0,-5 3 105 0 0,-75 40-2464 0 0,27-26-4533 0 0,36-18-4034 0 0</inkml:trace>
  <inkml:trace contextRef="#ctx0" brushRef="#br0" timeOffset="4197.183">1779 894 5121 0 0,'0'0'1527'0'0,"0"0"-132"0"0,0 0 127 0 0,0 0 182 0 0,0 0 55 0 0,31 0-127 0 0,101-1-262 0 0,-16-18 1214 0 0,-87 10-2102 0 0,-21 7-388 0 0,0-1 0 0 0,-1 0 0 0 0,1 0 1 0 0,0 0-1 0 0,-1-1 0 0 0,0 0 0 0 0,0 0 0 0 0,0-1 0 0 0,0 0 0 0 0,-1 0 1 0 0,0-1-1 0 0,0 1 0 0 0,0-1 0 0 0,-1-1 0 0 0,0 1 0 0 0,0-1 0 0 0,0 0 1 0 0,-1 0-1 0 0,0 0 0 0 0,-1-1 0 0 0,1 1 0 0 0,-1-1 0 0 0,-1 0 0 0 0,0 0 0 0 0,0 0 1 0 0,0 0-1 0 0,-1 0 0 0 0,0-1 0 0 0,-1 0-94 0 0,-2 3-12 0 0,0 1-1 0 0,0 0 1 0 0,0 0-1 0 0,-1 0 1 0 0,0 0-1 0 0,0 0 1 0 0,0 1-1 0 0,-1-1 1 0 0,1 1 0 0 0,-1 0-1 0 0,0 0 1 0 0,-1 0-1 0 0,1 0 1 0 0,0 1-1 0 0,-1 0 1 0 0,0 0-1 0 0,0 0 1 0 0,0 0 0 0 0,0 1-1 0 0,0 0 1 0 0,-1 0-1 0 0,1 0 1 0 0,-1 1-1 0 0,1 0 1 0 0,-1 0-1 0 0,0 0 1 0 0,1 1-1 0 0,-1 0 1 0 0,0 0 0 0 0,1 0-1 0 0,-1 1 1 0 0,1-1-1 0 0,-6 2 13 0 0,-2 1-18 0 0,0 1 0 0 0,-1 0 0 0 0,2 0 0 0 0,-1 1 0 0 0,0 1 0 0 0,1 0 0 0 0,0 0 0 0 0,1 2-1 0 0,0-1 1 0 0,0 1 0 0 0,0 1 0 0 0,1 0 0 0 0,0 1 0 0 0,1 0 0 0 0,0 0 0 0 0,-1 3 18 0 0,4-7 15 0 0,1 0 1 0 0,0 0-1 0 0,0 1 1 0 0,1 0 0 0 0,-1 0-1 0 0,2 0 1 0 0,-1 0-1 0 0,1 1 1 0 0,0-1-1 0 0,1 1 1 0 0,-1 0-1 0 0,2 0 1 0 0,-1 0-1 0 0,1 0 1 0 0,0 0-1 0 0,1 0 1 0 0,0 0-1 0 0,0 0 1 0 0,0 0 0 0 0,1 0-1 0 0,1 0 1 0 0,-1 0-1 0 0,1 0 1 0 0,1 0-1 0 0,-1-1 1 0 0,1 1-1 0 0,1-1 1 0 0,-1 0-1 0 0,1 1 1 0 0,1-2-1 0 0,-1 1 1 0 0,1 0-1 0 0,0-1 1 0 0,1 0 0 0 0,-1 0-1 0 0,1-1 1 0 0,2 2-16 0 0,3-1-27 0 0,-1-1 0 0 0,1 0-1 0 0,1 0 1 0 0,-1-1 0 0 0,1 0 0 0 0,-1-1 0 0 0,1-1 0 0 0,0 0 0 0 0,0 0 0 0 0,0-1 0 0 0,0-1 0 0 0,0 0 0 0 0,1-1 0 0 0,2 0 27 0 0,19-10-2377 0 0,-14 1-6429 0 0,-12 6-1333 0 0</inkml:trace>
  <inkml:trace contextRef="#ctx0" brushRef="#br0" timeOffset="4651.381">2266 1008 6473 0 0,'0'0'1930'0'0,"0"0"-620"0"0,0 0-66 0 0,0 0 168 0 0,0 0 62 0 0,0 0-178 0 0,0 0-345 0 0,0 0-332 0 0,0 0-234 0 0,0 0-134 0 0,0 0-72 0 0,0 0-54 0 0,-15 26-42 0 0,-45 77 18 0 0,46-77 3 0 0,68-78 3097 0 0,-39 32-3072 0 0,0 1-1 0 0,1 1 1 0 0,1 0 0 0 0,1 1-1 0 0,0 1 1 0 0,1 1 0 0 0,1 0-1 0 0,4-1-128 0 0,-23 15 1 0 0,1 0 0 0 0,-1 0-1 0 0,0 1 1 0 0,1-1-1 0 0,-1 0 1 0 0,1 1-1 0 0,-1-1 1 0 0,1 0-1 0 0,-1 1 1 0 0,1 0 0 0 0,0-1-1 0 0,-1 1 1 0 0,1 0-1 0 0,-1 0 1 0 0,1 0-1 0 0,0 0 1 0 0,-1 0-1 0 0,1 0 1 0 0,0 0 0 0 0,-1 1-1 0 0,1-1 1 0 0,-1 1-1 0 0,1-1 1 0 0,-1 1-1 0 0,1-1 1 0 0,-1 1-1 0 0,1 0 1 0 0,-1 0 0 0 0,0 0-1 0 0,1 0 1 0 0,-1 0-1 0 0,0 0 1 0 0,0 0-1 0 0,0 0 1 0 0,0 0-1 0 0,1 1 0 0 0,74 97 693 0 0,-74-98-621 0 0,-1 1 1 0 0,1-1-1 0 0,0 1 1 0 0,0-1-1 0 0,0 0 1 0 0,0 0 0 0 0,0 0-1 0 0,0 0 1 0 0,0 0-1 0 0,0 0 1 0 0,0 0 0 0 0,0-1-1 0 0,0 1 1 0 0,0-1-1 0 0,1 0 1 0 0,-1 0 0 0 0,0 1-1 0 0,0-1 1 0 0,1-1-1 0 0,-1 1 1 0 0,0 0-1 0 0,0 0 1 0 0,1-1 0 0 0,-1 0-1 0 0,0 1 1 0 0,0-1-1 0 0,0 0 1 0 0,0 0 0 0 0,0 0-1 0 0,0 0 1 0 0,0 0-1 0 0,0 0 1 0 0,-1-1 0 0 0,1 1-1 0 0,1-2-72 0 0,3-6 17 0 0,-1-1 1 0 0,1 0-1 0 0,-1 0 1 0 0,-1 0-1 0 0,0-1 0 0 0,0 0 1 0 0,-1 0-1 0 0,-1 0 1 0 0,0 0-1 0 0,0-1-17 0 0,2-40-8686 0 0,-4 47-2885 0 0</inkml:trace>
  <inkml:trace contextRef="#ctx0" brushRef="#br0" timeOffset="5184.04">1990 220 3289 0 0,'0'0'1061'0'0,"0"0"-427"0"0,0 0 93 0 0,0 0 477 0 0,0 0 562 0 0,0 0 301 0 0,0 0-98 0 0,0 0-326 0 0,0 0-330 0 0,0 0-218 0 0,0 0-119 0 0,0 0-48 0 0,0 0-61 0 0,16-9-63 0 0,47-33-78 0 0,-9-7 930 0 0,-44 40-1454 0 0,0 0 0 0 0,-1-1 1 0 0,0 0-1 0 0,-1 0 0 0 0,0-1 0 0 0,-1 0 1 0 0,0 0-1 0 0,0-1 0 0 0,-1-1-202 0 0,10-1 15 0 0,3 36-275 0 0,41 113 596 0 0,-45-114-395 0 0,-9-11-64 0 0,0-1 1 0 0,1 1-1 0 0,0-1 1 0 0,1 0-1 0 0,0 0 1 0 0,0-1-1 0 0,1 0 0 0 0,0-1 1 0 0,1 0-1 0 0,-1 0 1 0 0,1-1-1 0 0,7 3 123 0 0,5-2-3699 0 0,-9-4-3387 0 0,-2-1-4459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17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5721 0 0,'0'0'2454'0'0,"0"0"-305"0"0,0 0-96 0 0,0 0 1 0 0,0 0-119 0 0,0 0-268 0 0,0 0-347 0 0,0 0-254 0 0,0 0-264 0 0,0 0-197 0 0,0 0-122 0 0,0 0-92 0 0,1-3-59 0 0,4-3-235 0 0,0 0 0 0 0,1 1 0 0 0,0 0 0 0 0,0 0 0 0 0,0 0 0 0 0,0 0 0 0 0,1 1 0 0 0,0 0 0 0 0,0 1 0 0 0,0-1 0 0 0,0 1 0 0 0,0 1 0 0 0,1-1 0 0 0,-1 1 0 0 0,1 0 1 0 0,-1 1-1 0 0,1 0 0 0 0,0 0 0 0 0,6 1-97 0 0,7-4 196 0 0,1-1-59 0 0,-1 1-1 0 0,1 1 0 0 0,0 1 1 0 0,0 1-1 0 0,0 1 1 0 0,16 2-137 0 0,-36-2 4 0 0,0 1 0 0 0,1-1 1 0 0,-1 1-1 0 0,0 0 0 0 0,0 0 1 0 0,0 0-1 0 0,0 1 0 0 0,-1-1 1 0 0,1 0-1 0 0,0 1 0 0 0,0-1 1 0 0,-1 1-1 0 0,1-1 0 0 0,-1 1 0 0 0,1 0 1 0 0,-1 0-1 0 0,0-1 0 0 0,0 1 1 0 0,1 0-1 0 0,-1 0 0 0 0,-1 0 1 0 0,1 0-1 0 0,0 1 0 0 0,0-1 0 0 0,-1 0 1 0 0,1 0-1 0 0,-1 0 0 0 0,0 1 1 0 0,0-1-1 0 0,0 0 0 0 0,0 0 1 0 0,0 1-1 0 0,0-1 0 0 0,-1 0 1 0 0,1 0-1 0 0,-1 0 0 0 0,1 1 0 0 0,-1-1 1 0 0,0 0-1 0 0,0 0 0 0 0,0 0 1 0 0,0 0-1 0 0,0 0 0 0 0,-1 1-4 0 0,-130 143 331 0 0,131-144-336 0 0,-1 1 1 0 0,1 0-1 0 0,0 0 0 0 0,0 0 1 0 0,0 0-1 0 0,1 0 0 0 0,-1 0 1 0 0,1 0-1 0 0,-1 0 0 0 0,1 0 1 0 0,0 0-1 0 0,0 0 0 0 0,0 0 1 0 0,1 0-1 0 0,-1 0 0 0 0,1 0 1 0 0,0 0-1 0 0,0 0 0 0 0,0 0 1 0 0,0-1-1 0 0,0 1 0 0 0,1 0 1 0 0,-1 0-1 0 0,1-1 0 0 0,-1 1 1 0 0,1-1-1 0 0,0 1 0 0 0,0-1 1 0 0,0 0-1 0 0,1 0 0 0 0,-1 0 1 0 0,0 0-1 0 0,1 0 0 0 0,-1-1 1 0 0,1 1-1 0 0,0-1 0 0 0,0 1 1 0 0,-1-1-1 0 0,1 0 1 0 0,3 1 4 0 0,36 36-1 0 0,-39-34 8 0 0,0-1 0 0 0,-1 1 0 0 0,0-1 0 0 0,0 1 0 0 0,0 0 0 0 0,0 0 0 0 0,0 0 0 0 0,-1 0 0 0 0,0 0 0 0 0,0 0 0 0 0,0 1 0 0 0,0-1 0 0 0,-1 0 0 0 0,0 1 0 0 0,1-1 0 0 0,-2 0 0 0 0,1 1 0 0 0,0-1 0 0 0,-1 0-1 0 0,0 0 1 0 0,0 1 0 0 0,0-1 0 0 0,-1 0 0 0 0,1 0 0 0 0,-1 0 0 0 0,0 0 0 0 0,0-1 0 0 0,0 1 0 0 0,-1 0 0 0 0,1-1 0 0 0,-1 1 0 0 0,-1 1-7 0 0,-12 10 8 0 0,-1 0 1 0 0,0 0-1 0 0,-1-2 0 0 0,-1 0 0 0 0,0-1 1 0 0,0-1-1 0 0,-1-1 0 0 0,-1-1 1 0 0,-7 2-9 0 0,57-37-5139 0 0,-12 16 2919 0 0,8-5-5391 0 0,-9 1-3925 0 0</inkml:trace>
  <inkml:trace contextRef="#ctx0" brushRef="#br0" timeOffset="315.537">808 471 10482 0 0,'0'0'1522'0'0,"0"0"-477"0"0,0 0-218 0 0,0 0 85 0 0,0 0 99 0 0,-33 37 15 0 0,-106 116-114 0 0,76-64 117 0 0,58-74-867 0 0,2-9-83 0 0,0 0 0 0 0,0 1 0 0 0,0-1 0 0 0,1 1 1 0 0,0-1-1 0 0,0 1 0 0 0,1 0 0 0 0,0 0 0 0 0,0 0 0 0 0,1 0 0 0 0,-1 0 0 0 0,2 0 0 0 0,-1 0 0 0 0,1 0 1 0 0,0 0-1 0 0,0-1 0 0 0,1 1 0 0 0,0 0 0 0 0,0 0 0 0 0,0-1 0 0 0,1 0 0 0 0,0 1 0 0 0,1-1 1 0 0,-1 0-1 0 0,1 0 0 0 0,0-1 0 0 0,1 1 0 0 0,-1-1 0 0 0,1 0 0 0 0,0 0 0 0 0,0 0 0 0 0,1-1 0 0 0,-1 0 1 0 0,1 0-1 0 0,4 2-79 0 0,-2-3 128 0 0,1 1 0 0 0,0-1 1 0 0,0-1-1 0 0,0 0 0 0 0,0 0 1 0 0,0-1-1 0 0,0 0 0 0 0,1 0 1 0 0,-1-1-1 0 0,0 0 0 0 0,0-1 1 0 0,1 0-1 0 0,-1-1 0 0 0,0 1 1 0 0,0-2-1 0 0,0 1 1 0 0,-1-1-1 0 0,1-1 0 0 0,0 0 1 0 0,-1 0-1 0 0,0 0 0 0 0,0-1 1 0 0,0 0-1 0 0,-1-1 0 0 0,0 0 1 0 0,0 0-1 0 0,0 0 0 0 0,-1-1 1 0 0,0 0-1 0 0,0-1 0 0 0,-1 1 1 0 0,0-1-1 0 0,0 0 0 0 0,0 0 1 0 0,-1 0-1 0 0,-1-1 0 0 0,1 0 1 0 0,-1 1-1 0 0,-1-1 0 0 0,0 0 1 0 0,0 0-1 0 0,0-3-128 0 0,-2 1-3 0 0,-1 1 1 0 0,0-1-1 0 0,0 0 0 0 0,-1 0 0 0 0,0 0 1 0 0,-1 1-1 0 0,0-1 0 0 0,-1 1 0 0 0,0 0 1 0 0,-1 0-1 0 0,0 0 0 0 0,0 1 0 0 0,-1 0 1 0 0,-1 0-1 0 0,1 0 0 0 0,-1 0 3 0 0,0 1-140 0 0,0-1-1 0 0,-1 2 1 0 0,1-1 0 0 0,-1 1-1 0 0,-1 0 1 0 0,1 0-1 0 0,-1 1 1 0 0,0 1 0 0 0,-1-1-1 0 0,0 1 1 0 0,1 1-1 0 0,-11-3 141 0 0,-39 14-10724 0 0,50-3-917 0 0</inkml:trace>
  <inkml:trace contextRef="#ctx0" brushRef="#br0" timeOffset="666.077">1202 423 4993 0 0,'0'0'2733'0'0,"0"0"-798"0"0,0 0-368 0 0,0 0-64 0 0,0 0-122 0 0,0 0-168 0 0,0 0-225 0 0,0 0-239 0 0,0 0-190 0 0,0 0-169 0 0,-32 3-122 0 0,-96 9-114 0 0,127-13-150 0 0,-1 1-1 0 0,1 0 1 0 0,-1-1-1 0 0,1 1 1 0 0,0 0-1 0 0,-1 0 0 0 0,1 0 1 0 0,0 0-1 0 0,-1 0 1 0 0,1 0-1 0 0,-1 1 1 0 0,1-1-1 0 0,0 0 1 0 0,-1 1-1 0 0,1-1 1 0 0,0 1-1 0 0,0-1 0 0 0,-1 1 1 0 0,1 0-1 0 0,0-1 1 0 0,0 1-1 0 0,0 0 1 0 0,0 0-1 0 0,0 0 1 0 0,0 0-1 0 0,0 0 1 0 0,0 0-1 0 0,0 0 0 0 0,0 0 1 0 0,0 0-1 0 0,1 0 1 0 0,-1 1-1 0 0,1-1 1 0 0,-1 0-1 0 0,0 2-3 0 0,0 2 22 0 0,0-1 4 0 0,-1-1 0 0 0,1 1 0 0 0,0-1 0 0 0,1 1-1 0 0,-1-1 1 0 0,1 1 0 0 0,-1 0 0 0 0,1 0 0 0 0,0-1 0 0 0,0 1 0 0 0,1 0 0 0 0,-1-1 0 0 0,1 1 0 0 0,0-1-1 0 0,0 1 1 0 0,0 0 0 0 0,0-1 0 0 0,1 0 0 0 0,-1 1 0 0 0,1-1 0 0 0,0 0 0 0 0,0 0 0 0 0,0 0-1 0 0,0 0 1 0 0,1 0 0 0 0,-1 0 0 0 0,1-1 0 0 0,0 1 0 0 0,-1-1 0 0 0,1 0 0 0 0,0 1 0 0 0,1-2 0 0 0,-1 1-1 0 0,0 0-25 0 0,5 2 196 0 0,-1-1 0 0 0,1 0 0 0 0,-1 0 0 0 0,1-1 0 0 0,0 0 0 0 0,0 0 0 0 0,0 0 0 0 0,0-1 0 0 0,0-1 0 0 0,1 0 0 0 0,-1 0 0 0 0,0 0 0 0 0,0-1 0 0 0,0 0-1 0 0,1-1-195 0 0,-5 0 98 0 0,0-1-1 0 0,-1 0 0 0 0,1 0 1 0 0,0 0-1 0 0,-1 0 0 0 0,0-1 1 0 0,0 1-1 0 0,0-1 0 0 0,0 0 1 0 0,-1 0-1 0 0,1 0 0 0 0,-1 0 1 0 0,0 0-1 0 0,0 0 0 0 0,-1-1 1 0 0,1 1-1 0 0,-1-1 0 0 0,0 1 0 0 0,0-1 1 0 0,-1 0-1 0 0,1 1 0 0 0,-1-1 1 0 0,0 0-1 0 0,0 1 0 0 0,-1-1 1 0 0,1 0-1 0 0,-1 1 0 0 0,0-1 1 0 0,0 0-1 0 0,-1 1 0 0 0,1 0 1 0 0,-1-1-1 0 0,0 1 0 0 0,0 0 1 0 0,0 0-1 0 0,-3-3-97 0 0,-66-57-1851 0 0,34 54-8285 0 0,30 10-1720 0 0</inkml:trace>
  <inkml:trace contextRef="#ctx0" brushRef="#br0" timeOffset="1622.146">1370 714 2505 0 0,'0'0'1747'0'0,"0"0"-64"0"0,0 0 73 0 0,0 0 38 0 0,0 0-127 0 0,0 0-288 0 0,0 0-356 0 0,0 0-289 0 0,0 0-172 0 0,0 0-105 0 0,0 0-54 0 0,0 0-30 0 0,4 8 1912 0 0,50 22 2589 0 0,-34-26-4612 0 0,1-1 0 0 0,0-1-1 0 0,-1-1 1 0 0,1-1-1 0 0,0-1 1 0 0,0-1 0 0 0,0 0-1 0 0,-1-2 1 0 0,1 0 0 0 0,-1-1-1 0 0,0-2 1 0 0,0 0 0 0 0,-1 0-1 0 0,0-2 1 0 0,-1-1 0 0 0,5-3-262 0 0,-16 10 23 0 0,-1 0 1 0 0,1 0-1 0 0,-1 0 1 0 0,0-1-1 0 0,0 0 1 0 0,0-1 0 0 0,0 1-1 0 0,-1-1 1 0 0,0 0-1 0 0,0-1 1 0 0,0 1-1 0 0,-1-1 1 0 0,0 0 0 0 0,0 0-1 0 0,0 0 1 0 0,-1-1-1 0 0,0 1 1 0 0,0-1-1 0 0,-1 0 1 0 0,1 1 0 0 0,-1-1-1 0 0,-1 0 1 0 0,0-1-1 0 0,0 1 1 0 0,0 0 0 0 0,-1 0-1 0 0,0 0 1 0 0,0-1-24 0 0,-4 2-9 0 0,-1 1 1 0 0,1 1-1 0 0,-1-1 1 0 0,0 1-1 0 0,0-1 1 0 0,-1 2-1 0 0,1-1 1 0 0,-1 0-1 0 0,0 1 1 0 0,0 0-1 0 0,0 1 1 0 0,0-1-1 0 0,0 1 1 0 0,-1 0-1 0 0,1 1 1 0 0,-1 0-1 0 0,1 0 1 0 0,-1 0-1 0 0,0 0 1 0 0,1 1-1 0 0,-1 1 1 0 0,-2-1 8 0 0,-5-1-27 0 0,-1 1 1 0 0,0 0-1 0 0,0 1 1 0 0,1 1-1 0 0,-1 0 1 0 0,1 1-1 0 0,-1 1 1 0 0,1 0-1 0 0,0 1 1 0 0,1 0-1 0 0,-1 1 0 0 0,1 1 1 0 0,0 0-1 0 0,0 0 1 0 0,1 2-1 0 0,0-1 1 0 0,1 2-1 0 0,0-1 1 0 0,0 2-1 0 0,1-1 0 0 0,-4 7 28 0 0,7-6 24 0 0,1-1 1 0 0,0 1 0 0 0,0 1 0 0 0,1-1 0 0 0,1 1 0 0 0,0 0 0 0 0,0 0-1 0 0,1 1 1 0 0,1-1 0 0 0,0 0 0 0 0,1 1 0 0 0,0-1 0 0 0,1 1 0 0 0,1 0 0 0 0,0-1-1 0 0,0 1 1 0 0,1-1 0 0 0,1 0 0 0 0,0 1 0 0 0,0-1 0 0 0,2 0 0 0 0,-1-1 0 0 0,1 1-1 0 0,1-1 1 0 0,0 0 0 0 0,1 0 0 0 0,0-1 0 0 0,1 0 0 0 0,0 0 0 0 0,0-1 0 0 0,1 0-1 0 0,0 0 1 0 0,0-1 0 0 0,1 0 0 0 0,1-1 0 0 0,-1 0 0 0 0,1 0 0 0 0,0-1 0 0 0,0-1-1 0 0,1 0 1 0 0,0-1 0 0 0,0 0 0 0 0,0 0 0 0 0,0-1 0 0 0,1-1-26 0 0,97-1 632 0 0,-104-2-617 0 0,0 0-1 0 0,-1 0 1 0 0,1-1 0 0 0,-1 1 0 0 0,0-1-1 0 0,1 0 1 0 0,-1-1 0 0 0,0 1 0 0 0,0-1 0 0 0,0 0-1 0 0,-1 0 1 0 0,1 0 0 0 0,-1-1 0 0 0,3-2-15 0 0,1-19-514 0 0,-8 14-6775 0 0,0 8 885 0 0,0 1-6112 0 0</inkml:trace>
  <inkml:trace contextRef="#ctx0" brushRef="#br0" timeOffset="1867.078">2055 865 0 0 0,'0'0'0'0'0,"0"0"0"0"0,0 0 0 0 0,0 0 0 0 0,0 0 0 0 0,0 0 0 0 0</inkml:trace>
  <inkml:trace contextRef="#ctx0" brushRef="#br0" timeOffset="2329.942">2055 865 6273 0 0,'92'-31'2393'0'0,"-74"25"-113"0"0,-17 13 6842 0 0,-4 9-7313 0 0,-69 116 182 0 0,64-117-1978 0 0,-1 2 1 0 0,2-1-1 0 0,0 1 1 0 0,1 0-1 0 0,1 0 1 0 0,0 1-1 0 0,2 0 1 0 0,0 0-1 0 0,-1 16-13 0 0,6-33 31 0 0,-1 1 0 0 0,0-1-1 0 0,0 1 1 0 0,1-1 0 0 0,-1 0 0 0 0,1 1-1 0 0,0-1 1 0 0,-1 0 0 0 0,1 0 0 0 0,0 0-1 0 0,-1 0 1 0 0,1-1 0 0 0,0 1 0 0 0,0 0-1 0 0,0-1 1 0 0,0 1 0 0 0,0-1 0 0 0,0 0-1 0 0,-1 0 1 0 0,1 0 0 0 0,0 0 0 0 0,0 0-1 0 0,0 0 1 0 0,0 0 0 0 0,0 0 0 0 0,0-1 0 0 0,0 1-1 0 0,0-1 1 0 0,0 1-31 0 0,6-1 194 0 0,88-22 505 0 0,-63-6-1704 0 0,-26 0-4154 0 0,-7 23 2831 0 0,0 1-2771 0 0,0 1-3291 0 0</inkml:trace>
  <inkml:trace contextRef="#ctx0" brushRef="#br0" timeOffset="2581.125">1860 994 5681 0 0,'0'0'1642'0'0,"0"0"-251"0"0,0 0 107 0 0,0 0 247 0 0,0 0 85 0 0,0 0-199 0 0,0 0-331 0 0,0 0-346 0 0,0 0-273 0 0,0 0-207 0 0,0 0-158 0 0,31 2-120 0 0,101 8-75 0 0,-6-8-705 0 0,-88-6-3309 0 0,-26 2-1640 0 0,-2 1-3917 0 0</inkml:trace>
  <inkml:trace contextRef="#ctx0" brushRef="#br0" timeOffset="3436.105">1427 298 0 0 0,'0'0'1412'0'0,"0"0"430"0"0,0 0 222 0 0,0 0 30 0 0,0 0-115 0 0,0 0-205 0 0,0 0-258 0 0,0 0-233 0 0,0 0-156 0 0,0 0-129 0 0,0 0-82 0 0,6-5 4412 0 0,7-9-4001 0 0,93-89 1269 0 0,55-44-1257 0 0,-138 118-931 0 0,-19 77-598 0 0,-2-24 223 0 0,2-1 0 0 0,0 0 0 0 0,2 0 0 0 0,0 0 0 0 0,2-1 1 0 0,0 1-1 0 0,5 6-33 0 0,-13-28-16 0 0,0-1-8 0 0,0 0-10 0 0,0 0-28 0 0,0 0-112 0 0,0 0-267 0 0,0 0-631 0 0,0-4-9332 0 0,0 1-2421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24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1 479 0 0 0,'0'0'1707'0'0,"0"0"-187"0"0,0 0-43 0 0,0 0 135 0 0,0 0 242 0 0,0 0 86 0 0,0 0-154 0 0,0 0-324 0 0,0 0-346 0 0,0 0-256 0 0,0 0-171 0 0,2 0-689 0 0,15 0 8205 0 0,353-28-4673 0 0,-258 15-3090 0 0,171-25 115 0 0,-221 33-431 0 0,-61 5-102 0 0,-1 0-8 0 0,0 0-5 0 0,0 0-1 0 0,0 0-14 0 0,0 0-6 0 0,0 0-14 0 0,0 0-17 0 0,-30-11-6467 0 0,3 10-643 0 0,16 2 1464 0 0,0-1-3834 0 0</inkml:trace>
  <inkml:trace contextRef="#ctx0" brushRef="#br0" timeOffset="274.794">84 590 6265 0 0,'0'0'2826'0'0,"0"0"-423"0"0,0 0-297 0 0,0 0-208 0 0,0 0-312 0 0,0 0-334 0 0,0 0-309 0 0,0 0-267 0 0,0 0-175 0 0,0 0-14 0 0,0 0 19 0 0,0 0 32 0 0,0 8 50 0 0,5 27-35 0 0,31-16 591 0 0,0-14-630 0 0,1-1 1 0 0,0-2 0 0 0,0-2-1 0 0,0-1 1 0 0,0-2-1 0 0,14-4-514 0 0,-46 7 31 0 0,180-22 438 0 0,-26 3-697 0 0,-120 5-1170 0 0,-30 5-3095 0 0,-3-4-5807 0 0,-4 9-1140 0 0</inkml:trace>
  <inkml:trace contextRef="#ctx0" brushRef="#br0" timeOffset="746.768">413 1 8834 0 0,'0'0'1958'0'0,"0"0"-221"0"0,0 0-2 0 0,0 0-12 0 0,0 0-121 0 0,0 0-312 0 0,0 0-433 0 0,0 0-382 0 0,0 0-207 0 0,0 0-49 0 0,0 0 37 0 0,0 0 99 0 0,0 0 58 0 0,0 12 28 0 0,1 40 8 0 0,31-2 708 0 0,-21-38-820 0 0,15 14 62 0 0,1 0 0 0 0,1-2 0 0 0,1-1-1 0 0,1-1 1 0 0,1-1 0 0 0,1-2 0 0 0,1-1-399 0 0,171 71 447 0 0,-198-87-442 0 0,1 0 1 0 0,0 0 0 0 0,-1 1 0 0 0,0 0 0 0 0,1 1 0 0 0,-1-1 0 0 0,0 1-1 0 0,-1 0 1 0 0,1 1 0 0 0,-1-1 0 0 0,0 1 0 0 0,0 0 0 0 0,0 1 0 0 0,0-1 0 0 0,-1 1-1 0 0,0 0 1 0 0,-1 0 0 0 0,1 0 0 0 0,-1 0 0 0 0,0 1 0 0 0,-1-1 0 0 0,1 1-1 0 0,-1 0 1 0 0,0 0 0 0 0,-1 1-6 0 0,-3-1 23 0 0,0 0-1 0 0,-1 0 0 0 0,0 0 0 0 0,0-1 1 0 0,-1 1-1 0 0,1-1 0 0 0,-2 0 1 0 0,1 0-1 0 0,-1 0 0 0 0,1-1 1 0 0,-1 0-1 0 0,-1 0 0 0 0,1 0 1 0 0,-1 0-1 0 0,0-1 0 0 0,0 0 1 0 0,0 0-1 0 0,-1 0 0 0 0,1-1 0 0 0,-1 0 1 0 0,-3 0-23 0 0,-6 7 19 0 0,-103 58 96 0 0,32-20-44 0 0,2 4-1 0 0,-77 63-70 0 0,158-112-40 0 0,2-2 10 0 0,0 0 0 0 0,1 0 0 0 0,-1 0 1 0 0,0 1-1 0 0,1-1 0 0 0,-1 0 0 0 0,1 1 1 0 0,-1-1-1 0 0,1 1 0 0 0,0-1 0 0 0,0 1 1 0 0,0 0-1 0 0,0-1 0 0 0,0 1 0 0 0,0 0 1 0 0,0 0-1 0 0,0 0 0 0 0,1 0 0 0 0,-1 0 1 0 0,1 0-1 0 0,0 0 0 0 0,-1 0 0 0 0,1 0 1 0 0,0 0 29 0 0,26 2-4409 0 0,-22-4 1580 0 0,3 0-8316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2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538 54 0 0 0,'0'0'984'0'0,"0"0"230"0"0,0 0 82 0 0,0 0 23 0 0,0 0 0 0 0,0 0 37 0 0,0 0 11 0 0,0 0 14 0 0,2-2-25 0 0,7-6-21 0 0,-7 7-36 0 0,-2 1-90 0 0,0 0-104 0 0,0 0-133 0 0,-8-15 2095 0 0,0 10-2880 0 0,-1 1-1 0 0,1 1 1 0 0,-1-1-1 0 0,0 2 1 0 0,0-1 0 0 0,-1 1-1 0 0,1 0 1 0 0,0 1-1 0 0,-1 0 1 0 0,1 1 0 0 0,-1 0-1 0 0,1 0 1 0 0,-1 1-187 0 0,5-1 60 0 0,-18 2 29 0 0,-1 0 0 0 0,1 2 0 0 0,0 0 0 0 0,0 2-1 0 0,0 0 1 0 0,0 2 0 0 0,1 0 0 0 0,1 2 0 0 0,0 0 0 0 0,0 1 0 0 0,1 1 0 0 0,0 2 0 0 0,1-1 0 0 0,0 2 0 0 0,-2 4-89 0 0,15-14 0 0 0,0 1 0 0 0,1 0 1 0 0,0 0-1 0 0,0 0 1 0 0,0 1-1 0 0,1 0 1 0 0,0 0-1 0 0,0 0 1 0 0,0 0-1 0 0,1 0 1 0 0,0 1-1 0 0,1 0 1 0 0,0 0-1 0 0,0-1 0 0 0,0 1 1 0 0,1 0-1 0 0,1 0 1 0 0,-1 1-1 0 0,1-1 1 0 0,0 0-1 0 0,1 0 1 0 0,0 0-1 0 0,0 0 1 0 0,1 0-1 0 0,0 0 0 0 0,0-1 1 0 0,1 1-1 0 0,0-1 1 0 0,1 1-1 0 0,-1-1 1 0 0,1 0-1 0 0,1 0 0 0 0,1 1 24 0 0,0-1-1 0 0,1 0 1 0 0,0 0 0 0 0,0-1-1 0 0,0 0 1 0 0,1 0-1 0 0,0 0 1 0 0,0-1-1 0 0,1-1 1 0 0,0 1 0 0 0,-1-1-1 0 0,1-1 1 0 0,1 0-1 0 0,-1 0 1 0 0,0 0 0 0 0,1-2-1 0 0,-1 1 1 0 0,1-1-1 0 0,0 0 1 0 0,-1-1 0 0 0,1 0-1 0 0,0-1 1 0 0,-1 0-1 0 0,10-2-23 0 0,-1-1 101 0 0,1 0-1 0 0,-1-2 1 0 0,-1 0-1 0 0,1-1 1 0 0,-1-1-1 0 0,0-1 1 0 0,-1 0-1 0 0,0-1 1 0 0,0-1 0 0 0,-1 0-1 0 0,0-1 1 0 0,4-6-101 0 0,8-12 179 0 0,-1-1 0 0 0,-2-1 1 0 0,-1-1-1 0 0,9-18-179 0 0,0-18 332 0 0,-32 68-252 0 0,0 1-9 0 0,0 0-28 0 0,0 0-49 0 0,3 23-64 0 0,-2-5 94 0 0,2 0 0 0 0,0 0 1 0 0,2 0-1 0 0,0 0 1 0 0,0-1-1 0 0,2 0 0 0 0,0 0 1 0 0,1 0-1 0 0,1-1 1 0 0,0 0-1 0 0,1-1 0 0 0,1 0 1 0 0,12 14-25 0 0,-18-25-29 0 0,0-1-1 0 0,0 1 1 0 0,0-1 0 0 0,1 0-1 0 0,-1 0 1 0 0,1-1 0 0 0,0 1-1 0 0,0-1 1 0 0,0 0 0 0 0,0-1-1 0 0,0 0 1 0 0,0 0 0 0 0,0 0-1 0 0,0 0 1 0 0,1-1-1 0 0,4-1 30 0 0,15-21-4417 0 0,-21 16-1294 0 0,-3 5-6320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28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9682 0 0,'0'0'2530'0'0,"0"0"-758"0"0,0 0-403 0 0,0 0-25 0 0,0 0 43 0 0,0 0-83 0 0,0 0-194 0 0,0 0-275 0 0,0 0-221 0 0,0 0-84 0 0,0 0-38 0 0,0 0 3 0 0,21 4 1837 0 0,58 14-65 0 0,134 0-1077 0 0,-143-17-1121 0 0,-70-1-82 0 0,0 0-2 0 0,0 0-5 0 0,0 0-24 0 0,0 0-36 0 0,0 0-36 0 0,-14 0-5467 0 0,5 0-4200 0 0,6 0-2005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28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4777 0 0,'0'0'4485'0'0,"0"0"-1758"0"0,0 0-874 0 0,0 0-229 0 0,0 0-124 0 0,0 0-177 0 0,0 0-244 0 0,0 0-253 0 0,0 0-200 0 0,0 0-96 0 0,0 0-13 0 0,0 0-6 0 0,11 4 1811 0 0,26 15-435 0 0,-18-14-1702 0 0,1 0-1 0 0,-1 0 1 0 0,1-2-1 0 0,0-1 1 0 0,0 0 0 0 0,0-1-1 0 0,19-2-184 0 0,-22 1 80 0 0,-16 0-65 0 0,-1 0 1 0 0,0 0-1 0 0,0-14-1638 0 0,0-2-3959 0 0,0 9 332 0 0,0 3-6171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45 8146 0 0,'0'0'1232'0'0,"0"0"-178"0"0,0 0 156 0 0,0 0 201 0 0,0 0 124 0 0,0 0-76 0 0,0 0-213 0 0,0 0-175 0 0,0 0-211 0 0,0 0-160 0 0,0 0-72 0 0,0 0-55 0 0,0 0-12 0 0,-4-8 3 0 0,-12-21-21 0 0,-11 21 793 0 0,-93 45-590 0 0,119-37-736 0 0,0 1 1 0 0,0-1 0 0 0,0 0 0 0 0,1 0-1 0 0,-1 1 1 0 0,0-1 0 0 0,0 1 0 0 0,0-1-1 0 0,0 0 1 0 0,0 1 0 0 0,0 0 0 0 0,1-1-1 0 0,-1 1 1 0 0,0 0 0 0 0,0-1 0 0 0,1 1-1 0 0,-1 0 1 0 0,1 0 0 0 0,-1-1 0 0 0,1 1 0 0 0,-1 0-1 0 0,1 0 1 0 0,-1 0 0 0 0,1 0 0 0 0,0 0-1 0 0,-1 0 1 0 0,1 0 0 0 0,0 0 0 0 0,0 0-1 0 0,-1 0 1 0 0,1 0 0 0 0,0 0 0 0 0,0 0-1 0 0,0 0 1 0 0,1-1 0 0 0,-1 1 0 0 0,0 0-1 0 0,0 0 1 0 0,0 0 0 0 0,1 0 0 0 0,-1 0-1 0 0,0 0 1 0 0,1 0 0 0 0,-1 0 0 0 0,1 0-1 0 0,-1 0 1 0 0,1-1 0 0 0,0 1 0 0 0,-1 0-1 0 0,1 0 1 0 0,0-1 0 0 0,-1 1 0 0 0,1 0-11 0 0,45 39 36 0 0,-41-36 12 0 0,0 0-32 0 0,9 3 16 0 0,0 2 1 0 0,-1 0-1 0 0,0 0 1 0 0,-1 1-1 0 0,0 1 1 0 0,0 0-1 0 0,-1 0 0 0 0,-1 2 1 0 0,0-1-1 0 0,0 1 1 0 0,-2 0-1 0 0,1 1 1 0 0,-2 0-1 0 0,0 0 1 0 0,0 1-1 0 0,-2 0 1 0 0,0 0-1 0 0,0 0 1 0 0,1 13-33 0 0,-6-22 39 0 0,-1 0 0 0 0,0 1 0 0 0,0-1 0 0 0,0 0 1 0 0,-1 0-1 0 0,0 0 0 0 0,0 0 0 0 0,0 0 1 0 0,-1-1-1 0 0,0 1 0 0 0,0-1 0 0 0,0 0 0 0 0,-1 1 1 0 0,0-1-1 0 0,0-1 0 0 0,0 1 0 0 0,0-1 1 0 0,-1 1-1 0 0,0-1 0 0 0,0-1 0 0 0,0 1 0 0 0,0-1 1 0 0,-1 0-1 0 0,-2 2-39 0 0,-6 1 42 0 0,1 0 0 0 0,-1 0 0 0 0,0-2 0 0 0,0 1 0 0 0,-1-2 0 0 0,1 0 0 0 0,-1-1 0 0 0,0 0 0 0 0,0-1 0 0 0,0-1-42 0 0,12 1-9 0 0,-1-1 1 0 0,1 1-1 0 0,-1-1 0 0 0,0 0 0 0 0,1 0 1 0 0,-1 0-1 0 0,1 0 0 0 0,-1-1 0 0 0,1 0 0 0 0,-1 1 1 0 0,1-1-1 0 0,-1-1 0 0 0,1 1 0 0 0,0 0 1 0 0,-1-1-1 0 0,1 1 0 0 0,0-1 0 0 0,0 0 0 0 0,0 0 1 0 0,0-1-1 0 0,1 1 0 0 0,-1 0 0 0 0,1-1 1 0 0,-1 0-1 0 0,1 1 0 0 0,0-1 0 0 0,0 0 0 0 0,0 0 1 0 0,0 0-1 0 0,0-1 0 0 0,1 1 0 0 0,0 0 1 0 0,-1-1-1 0 0,1 1 0 0 0,0 0 0 0 0,0-2 9 0 0,12-35-2486 0 0,10 21-7628 0 0,-14 15-2108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30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63 192 0 0 0,'0'0'469'0'0,"0"0"569"0"0,0 0 141 0 0,0 0-27 0 0,0 0 58 0 0,0 0 71 0 0,0 0 40 0 0,0 0 103 0 0,0 0 39 0 0,0 0-73 0 0,-11-5-102 0 0,-31-12-188 0 0,32 13-184 0 0,10 4-122 0 0,0 0-77 0 0,0 0-71 0 0,0 0-65 0 0,0 0-98 0 0,0 0-100 0 0,0 0-101 0 0,0 0-86 0 0,269 2 4323 0 0,2 0-3570 0 0,-258 3-288 0 0,-22-4 1463 0 0,-132-93-1952 0 0,66 23-555 0 0,94 59-4898 0 0,-8 8-2305 0 0,1-1-4566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32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2 5433 0 0,'0'0'1797'0'0,"0"0"-713"0"0,0 0-201 0 0,0 0 313 0 0,0 0 388 0 0,0 0 209 0 0,0 0-93 0 0,0 0-322 0 0,0 0-344 0 0,0 0-239 0 0,0 0-113 0 0,0 0-71 0 0,2-1-33 0 0,-2 1-531 0 0,1 0 0 0 0,0 0 0 0 0,-1 0 0 0 0,1 0-1 0 0,-1 0 1 0 0,1 0 0 0 0,-1 0 0 0 0,1 0-1 0 0,-1 0 1 0 0,1 0 0 0 0,0 0 0 0 0,-1 0 0 0 0,1 1-1 0 0,-1-1 1 0 0,1 0 0 0 0,-1 0 0 0 0,1 1-1 0 0,-1-1 1 0 0,1 0 0 0 0,-1 0 0 0 0,0 1 0 0 0,1-1-1 0 0,-1 1 1 0 0,1-1 0 0 0,-1 0 0 0 0,0 1-1 0 0,1-1 1 0 0,-1 1 0 0 0,0-1 0 0 0,0 1 0 0 0,1-1-1 0 0,-1 1 1 0 0,0-1 0 0 0,0 1 0 0 0,0 0 0 0 0,1-1-1 0 0,-1 1 1 0 0,0-1 0 0 0,0 1 0 0 0,0-1-1 0 0,0 1 1 0 0,0-1 0 0 0,0 1 0 0 0,0 0 0 0 0,0-1-1 0 0,-1 1 1 0 0,1-1 0 0 0,0 1 0 0 0,0-1-1 0 0,0 1 1 0 0,-1-1 0 0 0,1 1 0 0 0,0-1 0 0 0,0 1-1 0 0,-1-1 1 0 0,1 1 0 0 0,0-1 0 0 0,-1 0 0 0 0,1 1-1 0 0,-1-1 1 0 0,1 1 0 0 0,0-1 0 0 0,-1 0-47 0 0,-89 464 2227 0 0,43-232-3363 0 0,44-212 106 0 0,2-7-2688 0 0,4-14-3049 0 0,11-8-441 0 0,-13 9 6216 0 0,3-4-3880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33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 9266 0 0,'0'0'1956'0'0,"0"0"-611"0"0,0 0-497 0 0,0 0-185 0 0,0 0 22 0 0,0 0 55 0 0,0 0 58 0 0,0 0 7 0 0,-28 38-50 0 0,-88 122-88 0 0,51-42 179 0 0,58-96-714 0 0,-6 11 7 0 0,1 1 1 0 0,2 0 0 0 0,1 0-1 0 0,2 1 1 0 0,2 0 0 0 0,1 1-1 0 0,1-1 1 0 0,3 31-140 0 0,1-57 64 0 0,0 0 0 0 0,0 0 0 0 0,1 0 0 0 0,0-1 0 0 0,0 1-1 0 0,1 0 1 0 0,1-1 0 0 0,-1 1 0 0 0,1-1 0 0 0,1 0 0 0 0,-1 0 0 0 0,1-1 0 0 0,1 1 0 0 0,-1-1-1 0 0,1 0 1 0 0,1-1 0 0 0,-1 1 0 0 0,1-1 0 0 0,0-1 0 0 0,1 1 0 0 0,-1-1 0 0 0,1-1 0 0 0,0 1-1 0 0,0-1 1 0 0,0 0 0 0 0,1-1 0 0 0,-1 0 0 0 0,1-1 0 0 0,0 1 0 0 0,0-2 0 0 0,0 1 0 0 0,0-1 0 0 0,2 0-64 0 0,-3-1 103 0 0,0 1 0 0 0,0-1 1 0 0,0 0-1 0 0,0-1 1 0 0,0 0-1 0 0,0 0 1 0 0,-1-1-1 0 0,1 0 1 0 0,0 0-1 0 0,-1 0 0 0 0,1-1 1 0 0,-1-1-1 0 0,0 1 1 0 0,0-1-1 0 0,0 0 1 0 0,-1-1-1 0 0,0 1 1 0 0,1-1-1 0 0,-1-1 1 0 0,-1 1-1 0 0,1-1-103 0 0,0-3 62 0 0,0 1 1 0 0,0-1-1 0 0,-1 0 0 0 0,0 0 1 0 0,-1 0-1 0 0,0-1 0 0 0,-1 1 0 0 0,1-1 1 0 0,-2 0-1 0 0,1 0 0 0 0,-2 0 1 0 0,1 0-1 0 0,-1-1 0 0 0,-1 1 1 0 0,0 0-1 0 0,0-1 0 0 0,-1 1 1 0 0,-1-4-63 0 0,0 6-34 0 0,-1 0 0 0 0,0 1 1 0 0,0-1-1 0 0,0 1 1 0 0,-1 0-1 0 0,0 0 1 0 0,0 0-1 0 0,-1 1 0 0 0,0-1 1 0 0,0 1-1 0 0,-1 0 1 0 0,1 1-1 0 0,-1-1 1 0 0,-1 1-1 0 0,1 0 1 0 0,-1 0-1 0 0,1 1 0 0 0,-1 0 1 0 0,-1 0-1 0 0,1 1 1 0 0,0 0-1 0 0,-1 0 1 0 0,0 1-1 0 0,-2-1 34 0 0,0 2-286 0 0,0-1 1 0 0,0 1-1 0 0,0 1 1 0 0,0 0-1 0 0,0 0 1 0 0,0 1-1 0 0,1 0 0 0 0,-1 1 1 0 0,0 0-1 0 0,0 1 1 0 0,-3 1 285 0 0,-24 12-3976 0 0,0 7-4218 0 0,22-12-1715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33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 14275 0 0,'0'0'2277'0'0,"0"0"-993"0"0,0 0-393 0 0,0 0 118 0 0,0 0 157 0 0,0 0 31 0 0,0 0-183 0 0,0 0-322 0 0,0 0-274 0 0,0 0-156 0 0,0 0-95 0 0,0 0-54 0 0,0 0-17 0 0,-3 7-41 0 0,-16 34-64 0 0,18-40-1024 0 0,-7 8 2110 0 0,9-7-4800 0 0,3-4-5009 0 0,-2-1-2420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3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1 3729 0 0,'0'0'2422'0'0,"0"0"-1025"0"0,0 0-42 0 0,0 0 286 0 0,0 0 146 0 0,0 0-122 0 0,-28 31-303 0 0,-89 101-353 0 0,51-30 217 0 0,59-86-1111 0 0,1 1 0 0 0,0-1 0 0 0,2 1-1 0 0,0 0 1 0 0,0 1 0 0 0,2-1 0 0 0,0 0 0 0 0,1 1-1 0 0,1-1 1 0 0,0 1 0 0 0,1-1-115 0 0,2-11 80 0 0,-1 0 1 0 0,1-1-1 0 0,0 1 1 0 0,0-1-1 0 0,0 0 0 0 0,1 0 1 0 0,0 0-1 0 0,0-1 1 0 0,0 1-1 0 0,1-1 0 0 0,-1 0 1 0 0,1 0-1 0 0,0-1 1 0 0,0 1-1 0 0,0-1 0 0 0,1 0 1 0 0,-1-1-1 0 0,1 1 0 0 0,0-1 1 0 0,-1 0-1 0 0,1 0 1 0 0,0-1-1 0 0,0 0 0 0 0,0 0 1 0 0,0 0-1 0 0,1-1 1 0 0,-1 0-1 0 0,0 0 0 0 0,0 0 1 0 0,0-1-1 0 0,0 0 1 0 0,1 0-81 0 0,7 0 110 0 0,0-1 1 0 0,0 0-1 0 0,-1-1 1 0 0,1-1-1 0 0,0 0 1 0 0,-1 0 0 0 0,0-2-1 0 0,0 1 1 0 0,-1-2-1 0 0,1 0 1 0 0,-2 0 0 0 0,1-1-1 0 0,-1 0 1 0 0,0-1-1 0 0,0-1 1 0 0,-1 1-1 0 0,-1-2 1 0 0,1 1 0 0 0,-2-1-1 0 0,1-1 1 0 0,-2 0-1 0 0,0 0 1 0 0,0 0-1 0 0,-1-1 1 0 0,0 0 0 0 0,-1 0-1 0 0,-1 0 1 0 0,0-1-1 0 0,-1 1 1 0 0,0-1 0 0 0,-1 0-1 0 0,-1 0 1 0 0,0 0-1 0 0,-1 0 1 0 0,0 0-1 0 0,-2-3-110 0 0,0 9-73 0 0,0 1-1 0 0,0 0 0 0 0,-1 0 1 0 0,0 0-1 0 0,-1 0 0 0 0,0 1 1 0 0,0-1-1 0 0,0 1 0 0 0,-1 0 1 0 0,1 0-1 0 0,-2 1 1 0 0,1-1-1 0 0,0 1 0 0 0,-1 0 1 0 0,0 1-1 0 0,0-1 0 0 0,-1 1 1 0 0,1 0-1 0 0,-1 1 0 0 0,0 0 1 0 0,0 0-1 0 0,0 0 0 0 0,0 1 1 0 0,0 0-1 0 0,-1 0 0 0 0,1 1 1 0 0,-1 0-1 0 0,1 0 0 0 0,-1 1 1 0 0,-3 0 73 0 0,6 0-258 0 0,-38 1-2594 0 0,18 4-3834 0 0,13 0-4742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3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0 151 9754 0 0,'0'0'2325'0'0,"0"0"-396"0"0,0 0-80 0 0,0 0-37 0 0,0 0-184 0 0,0 0-319 0 0,0 0-306 0 0,0 0-209 0 0,0 0-219 0 0,0 0-172 0 0,0 0-138 0 0,0 0-85 0 0,5-14-24 0 0,16-44 11 0 0,-21 56-144 0 0,1-1-1 0 0,0 1 1 0 0,1 0-1 0 0,-1 0 1 0 0,0 0-1 0 0,1 0 0 0 0,-1 1 1 0 0,1-1-1 0 0,-1 0 1 0 0,1 1-1 0 0,0-1 1 0 0,-1 1-1 0 0,1-1 1 0 0,0 1-1 0 0,0 0 1 0 0,0-1-1 0 0,1 1 1 0 0,-1 1-1 0 0,0-1 1 0 0,0 0-1 0 0,0 0 1 0 0,1 1-1 0 0,1-1-22 0 0,7-2 162 0 0,14-6 96 0 0,1 1-1 0 0,0 1 1 0 0,0 1-1 0 0,0 2 1 0 0,1 0-1 0 0,0 2 1 0 0,-1 1-1 0 0,17 2-257 0 0,-39 0 11 0 0,0 0 0 0 0,0 0-1 0 0,0 0 1 0 0,0 1 0 0 0,0 0-1 0 0,0 0 1 0 0,-1 0 0 0 0,1 0-1 0 0,-1 1 1 0 0,1-1-1 0 0,-1 1 1 0 0,0 0 0 0 0,0 0-1 0 0,0 0 1 0 0,0 0 0 0 0,-1 0-1 0 0,1 1 1 0 0,-1-1 0 0 0,0 1-1 0 0,0-1 1 0 0,0 1-1 0 0,-1 0 1 0 0,1 0 0 0 0,-1 0-1 0 0,0 0 1 0 0,0 0 0 0 0,0 0-1 0 0,-1 1 1 0 0,1-1 0 0 0,-1 0-1 0 0,0 0 1 0 0,0 0 0 0 0,-1 1-1 0 0,1-1 1 0 0,-1 0-1 0 0,0 0 1 0 0,0 0 0 0 0,0 0-1 0 0,0 0 1 0 0,-1 0 0 0 0,0 0-1 0 0,0-1 1 0 0,0 1 0 0 0,0 0-1 0 0,0-1 1 0 0,-4 4-11 0 0,-21 31 55 0 0,20-32-63 0 0,1 1 0 0 0,1 0 0 0 0,-1 0 0 0 0,1 0 0 0 0,1 1 1 0 0,-1 0-1 0 0,1 0 0 0 0,1 0 0 0 0,-1 0 0 0 0,1 0 0 0 0,1 1 1 0 0,-1 0-1 0 0,2-1 0 0 0,-1 1 0 0 0,1 0 0 0 0,0 6 8 0 0,3-9-5 0 0,1 0 0 0 0,-1 0 1 0 0,1 0-1 0 0,0-1 0 0 0,0 1 0 0 0,1-1 0 0 0,0 0 0 0 0,0 0 1 0 0,0 0-1 0 0,0 0 0 0 0,1-1 0 0 0,0 0 0 0 0,0 0 0 0 0,5 3 5 0 0,14 15-9 0 0,-12-11 10 0 0,-9-8 1 0 0,1 0 0 0 0,0 0 1 0 0,-1 0-1 0 0,0 0 1 0 0,0 1-1 0 0,0-1 0 0 0,0 1 1 0 0,0 0-1 0 0,-1 0 1 0 0,0 0-1 0 0,0 0 0 0 0,0 1 1 0 0,0-1-1 0 0,-1 1 0 0 0,1-1 1 0 0,-1 1-1 0 0,0 3-2 0 0,0-4 18 0 0,-1 0 1 0 0,0 0-1 0 0,0 0 0 0 0,0 0 0 0 0,0 1 1 0 0,-1-1-1 0 0,1 0 0 0 0,-1 0 0 0 0,0 0 0 0 0,0-1 1 0 0,-1 1-1 0 0,1 0 0 0 0,-1 0 0 0 0,0-1 1 0 0,0 1-1 0 0,0-1 0 0 0,-1 1 0 0 0,1-1 0 0 0,-1 0 1 0 0,1 0-1 0 0,-1 0 0 0 0,0 0 0 0 0,0 0 1 0 0,-4 1-19 0 0,-11 10 46 0 0,-1-1 1 0 0,0-1-1 0 0,-1 0 0 0 0,0-2 1 0 0,-1 0-1 0 0,-1-1 1 0 0,1-2-1 0 0,-1 0 1 0 0,0-1-1 0 0,-1-1 1 0 0,1-1-1 0 0,-1-1 1 0 0,-12-1-47 0 0,34-2-17 0 0,0 0 0 0 0,0 1 0 0 0,0-1 1 0 0,1 0-1 0 0,-1 0 0 0 0,0-1 0 0 0,0 1 1 0 0,1 0-1 0 0,-1 0 0 0 0,0 0 0 0 0,0 0 1 0 0,0-1-1 0 0,1 1 0 0 0,-1 0 0 0 0,0-1 1 0 0,1 1-1 0 0,-1 0 0 0 0,0-1 0 0 0,1 1 1 0 0,-1-1-1 0 0,0 1 0 0 0,1-1 0 0 0,-1 0 1 0 0,1 1-1 0 0,-1-1 0 0 0,1 0 0 0 0,-1 1 1 0 0,1-1-1 0 0,0 0 0 0 0,-1 1 0 0 0,1-1 1 0 0,0 0-1 0 0,-1 0 0 0 0,1 1 0 0 0,0-1 1 0 0,0 0-1 0 0,0 0 0 0 0,0 0 0 0 0,0 1 1 0 0,0-1-1 0 0,0 0 0 0 0,0 0 0 0 0,0 1 0 0 0,0-1 1 0 0,0 0-1 0 0,0 0 0 0 0,1 0 0 0 0,-1 1 1 0 0,0-1-1 0 0,1 0 0 0 0,-1 0 0 0 0,0 1 1 0 0,1-1-1 0 0,-1 0 0 0 0,1 0 17 0 0,27-40-2499 0 0,-7 20-671 0 0,-6 8-3814 0 0,-5 4-5498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37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1054 12779 0 0,'0'0'1976'0'0,"0"0"-669"0"0,0 0-144 0 0,0 0 32 0 0,0 0-131 0 0,0 0-278 0 0,0 0-322 0 0,0 0-152 0 0,0 0-19 0 0,0 0-2 0 0,0 0-8 0 0,0 0-47 0 0,0 0-16 0 0,-29 14-22 0 0,-91 44-24 0 0,38-15 169 0 0,79-42-348 0 0,0 0-1 0 0,0 0 1 0 0,1 0 0 0 0,-1 1 0 0 0,1-1 0 0 0,0 1 0 0 0,-1 0 0 0 0,1 0 0 0 0,0 0 0 0 0,0 0 0 0 0,0 0 0 0 0,0 0 0 0 0,0 1 0 0 0,1-1 0 0 0,-1 0 0 0 0,1 1-1 0 0,-1 0 1 0 0,1-1 0 0 0,0 1 0 0 0,0 0 0 0 0,0-1 0 0 0,0 1 0 0 0,1 0 0 0 0,-1 0 0 0 0,1 0 0 0 0,0 0 0 0 0,0 0 0 0 0,0 0 0 0 0,0-1 0 0 0,0 3 5 0 0,53 17 196 0 0,-41-18-142 0 0,-1-1-30 0 0,0 0 1 0 0,0 0-1 0 0,-1 1 1 0 0,1 1-1 0 0,-1 0 1 0 0,0 0 0 0 0,0 1-1 0 0,0 0 1 0 0,-1 1-1 0 0,0 0 1 0 0,0 0-1 0 0,-1 1 1 0 0,7 8-25 0 0,-14-13 41 0 0,1 0 0 0 0,-1 0 0 0 0,0 1-1 0 0,0-1 1 0 0,-1 0 0 0 0,1 0 0 0 0,-1 1 0 0 0,1-1 0 0 0,-1 0-1 0 0,0 1 1 0 0,0-1 0 0 0,-1 0 0 0 0,1 1 0 0 0,-1-1 0 0 0,1 0-1 0 0,-1 0 1 0 0,0 1 0 0 0,0-1 0 0 0,-1 0 0 0 0,1 0 0 0 0,-1 0-41 0 0,-3 3-107 0 0,-1 0 0 0 0,0 0 0 0 0,0 0 1 0 0,-1-1-1 0 0,1 0 0 0 0,-1 0 1 0 0,0-1-1 0 0,-1 0 0 0 0,1 0 1 0 0,-1-1-1 0 0,0 0 0 0 0,1 0 1 0 0,-1 0-1 0 0,-1-1 0 0 0,1-1 0 0 0,0 1 1 0 0,-6-1 106 0 0,12-10-6007 0 0,2 7 1536 0 0,0-2-6780 0 0</inkml:trace>
  <inkml:trace contextRef="#ctx0" brushRef="#br0" timeOffset="407.447">585 973 7410 0 0,'0'0'2304'0'0,"0"0"-1025"0"0,0 0-332 0 0,0 0 197 0 0,0 0 211 0 0,0 0 131 0 0,0 0-91 0 0,0 0-284 0 0,0 0-201 0 0,0 0-139 0 0,0 0-95 0 0,0 0 15 0 0,0 0 9 0 0,10 9-43 0 0,29 25-64 0 0,-36-32-494 0 0,1 1 0 0 0,0-1 0 0 0,0 0 0 0 0,1 0 0 0 0,-1 0 0 0 0,0-1 0 0 0,1 0 0 0 0,-1 1 1 0 0,1-2-1 0 0,-1 1 0 0 0,1 0 0 0 0,-1-1 0 0 0,1 0 0 0 0,-1 0 0 0 0,1 0 0 0 0,0-1-99 0 0,26 2 286 0 0,37 3-147 0 0,-65-4-173 0 0,-3 0-2 0 0,0 0 16 0 0,-4 11-6 0 0,-10-2 64 0 0,8-6-30 0 0,0 0 1 0 0,0 1 0 0 0,0 0-1 0 0,0 0 1 0 0,1 0 0 0 0,-1 1-1 0 0,1 0 1 0 0,0 0-1 0 0,1 0 1 0 0,-1 0 0 0 0,1 1-1 0 0,0 0 1 0 0,0 0 0 0 0,1 0-1 0 0,0 0 1 0 0,0 1-9 0 0,4-4 11 0 0,1-1 0 0 0,0 1 0 0 0,0-1 0 0 0,-1 1 0 0 0,2-1 0 0 0,-1 0 0 0 0,0 1 0 0 0,0-1 0 0 0,1 0 0 0 0,-1-1 0 0 0,1 1 0 0 0,-1 0 0 0 0,1-1 0 0 0,0 1 0 0 0,0-1 0 0 0,0 0 0 0 0,0 0 0 0 0,0 0 0 0 0,0 0 0 0 0,0-1 0 0 0,0 1 0 0 0,0-1 0 0 0,0 0 0 0 0,0 1 0 0 0,0-2 0 0 0,0 1 0 0 0,0 0 0 0 0,0-1 0 0 0,1 1 0 0 0,-1-1 0 0 0,0 0 0 0 0,-1 0 0 0 0,2 0-11 0 0,10 0 16 0 0,61-10-1076 0 0,-44 0-8680 0 0,-23 8-2481 0 0</inkml:trace>
  <inkml:trace contextRef="#ctx0" brushRef="#br0" timeOffset="-709.581">39 793 3041 0 0,'0'0'2111'0'0,"0"0"-628"0"0,0 0 122 0 0,0 0 479 0 0,0 0 288 0 0,0 0-39 0 0,0 0-418 0 0,0 0-536 0 0,0 0-362 0 0,0 0-194 0 0,0 0-63 0 0,0 0 24 0 0,0 0 27 0 0,12-8 1331 0 0,43-128-243 0 0,-39 99-1842 0 0,2 1 0 0 0,2 1 0 0 0,1 0 0 0 0,1 2 1 0 0,2 1-1 0 0,16-17-57 0 0,-39 49-7 0 0,-1 0 0 0 0,1 0 0 0 0,-1 0 0 0 0,0 0 0 0 0,1-1 0 0 0,-1 1 0 0 0,1 0 0 0 0,-1 0 0 0 0,1 0 1 0 0,-1 0-1 0 0,1 0 0 0 0,-1 0 0 0 0,1 0 0 0 0,-1 0 0 0 0,0 0 0 0 0,1 0 0 0 0,-1 1 0 0 0,1-1 0 0 0,-1 0 0 0 0,1 0 0 0 0,-1 0 1 0 0,0 1-1 0 0,1-1 0 0 0,-1 0 0 0 0,1 0 0 0 0,-1 1 0 0 0,0-1 0 0 0,1 0 0 0 0,-1 1 0 0 0,0-1 0 0 0,1 0 0 0 0,-1 1 0 0 0,0-1 1 0 0,0 0-1 0 0,1 1 0 0 0,-1-1 0 0 0,0 1 0 0 0,0-1 0 0 0,0 0 0 0 0,0 1 0 0 0,1-1 0 0 0,-1 1 0 0 0,0-1 0 0 0,0 1 0 0 0,0-1 1 0 0,0 1-1 0 0,0-1 0 0 0,0 1 0 0 0,0-1 0 0 0,0 0 0 0 0,0 1 0 0 0,0-1 0 0 0,-1 1 0 0 0,1-1 0 0 0,0 1 0 0 0,0-1 0 0 0,0 1 1 0 0,0-1-1 0 0,-1 0 0 0 0,1 1 0 0 0,0-1 0 0 0,-1 1 0 0 0,1-1 0 0 0,0 0 7 0 0,0 51 157 0 0,0-39-175 0 0,-1-10 19 0 0,1 0 1 0 0,0 0 0 0 0,0 1 0 0 0,0-1-1 0 0,0 0 1 0 0,0 1 0 0 0,0-1 0 0 0,1 0-1 0 0,-1 0 1 0 0,1 0 0 0 0,-1 1 0 0 0,1-1 0 0 0,0 0-1 0 0,0 0 1 0 0,0 0 0 0 0,0 0 0 0 0,0 0-1 0 0,0 0 1 0 0,1 0 0 0 0,-1 0 0 0 0,1-1-1 0 0,-1 1 1 0 0,1-1 0 0 0,0 1 0 0 0,0-1-1 0 0,-1 1 1 0 0,1-1 0 0 0,0 0 0 0 0,0 0-1 0 0,0 0 1 0 0,0 0 0 0 0,1 0 0 0 0,-1 0-1 0 0,0-1 1 0 0,0 1 0 0 0,0-1 0 0 0,1 0-1 0 0,0 1-1 0 0,4-1 19 0 0,0-1 1 0 0,0 0-1 0 0,0 0 0 0 0,0 0 0 0 0,0-1 0 0 0,-1 0 0 0 0,1-1 0 0 0,0 1 0 0 0,-1-1 1 0 0,0 0-1 0 0,0-1 0 0 0,0 1 0 0 0,0-1 0 0 0,0-1 0 0 0,4-4-19 0 0,93-80 105 0 0,-57 63-225 0 0,-27 60 151 0 0,-16-24-4 0 0,3 11-12 0 0,0-1 0 0 0,2 1 0 0 0,0-1 0 0 0,1-1 0 0 0,1 0 1 0 0,1 0-1 0 0,1-1 0 0 0,0 0 0 0 0,8 6-15 0 0,38 5-797 0 0,-44-28-2868 0 0,1-1-3438 0 0,-14 0-3069 0 0</inkml:trace>
  <inkml:trace contextRef="#ctx0" brushRef="#br0" timeOffset="-436.141">0 826 8786 0 0,'0'0'2020'0'0,"0"0"-439"0"0,0 0 91 0 0,0 0 0 0 0,0 0-146 0 0,0 0-227 0 0,36 0-192 0 0,113 3-132 0 0,25-8 1224 0 0,-152 4-2077 0 0,375-18-732 0 0,-375 21-2073 0 0,-9 2-6271 0 0,-10-3-1758 0 0</inkml:trace>
  <inkml:trace contextRef="#ctx0" brushRef="#br0" timeOffset="2017.953">1257 984 0 0 0,'0'0'1510'0'0,"0"0"-73"0"0,0 0 10 0 0,0 0 62 0 0,0 0-64 0 0,0 0-229 0 0,0 0-379 0 0,0 0-355 0 0,0 0-129 0 0,0 0 129 0 0,0 0 282 0 0,0 0 265 0 0,0 0 118 0 0,10 2-35 0 0,10 2-322 0 0,0 0 1 0 0,0-2 0 0 0,0-1-1 0 0,1 0 1 0 0,-1-1 0 0 0,0-2 0 0 0,1 0-1 0 0,1-1-790 0 0,-5 0 227 0 0,0-1-1 0 0,-1-1 1 0 0,1 0 0 0 0,-1-1-1 0 0,0 0 1 0 0,-1-2 0 0 0,0 0-1 0 0,0 0 1 0 0,0-2-1 0 0,-1 0 1 0 0,-1 0 0 0 0,0-1-1 0 0,0-1 1 0 0,-1 0 0 0 0,0-1-1 0 0,1-3-226 0 0,-11 13 13 0 0,1-1-1 0 0,-1 0 1 0 0,0 0-1 0 0,-1 0 1 0 0,1 1-1 0 0,-1-1 1 0 0,0-1-1 0 0,0 1 1 0 0,0 0-1 0 0,0 0 1 0 0,-1 0-1 0 0,1 0 1 0 0,-1-1-1 0 0,0 1 1 0 0,-1 0-1 0 0,1 0 1 0 0,-1-1-1 0 0,0 1 1 0 0,0 0-1 0 0,0 0 1 0 0,0 0-1 0 0,-1 0 1 0 0,1 0-1 0 0,-1 0 1 0 0,0 1-1 0 0,0-1 1 0 0,-1 0-1 0 0,1 1 0 0 0,-1 0 1 0 0,0 0-1 0 0,0-1 1 0 0,0 2-1 0 0,0-1 1 0 0,0 0-1 0 0,-1 1 1 0 0,1-1-1 0 0,-1 1 1 0 0,0 0-1 0 0,1 0 1 0 0,-1 0-1 0 0,0 1-12 0 0,-13-3-59 0 0,-1 1-1 0 0,1 0 1 0 0,-1 2 0 0 0,1 0-1 0 0,-1 1 1 0 0,1 1-1 0 0,-1 0 1 0 0,1 1-1 0 0,-1 1 1 0 0,1 1-1 0 0,0 1 1 0 0,0 0-1 0 0,1 1 1 0 0,0 1-1 0 0,0 0 1 0 0,0 1-1 0 0,1 1 1 0 0,-5 3 59 0 0,3 0-9 0 0,0-1 1 0 0,1 2-1 0 0,0 0 1 0 0,1 1-1 0 0,0 1 1 0 0,1 0-1 0 0,1 1 1 0 0,1 1-1 0 0,-11 17 9 0 0,20-26 22 0 0,-1 1 0 0 0,2-1 0 0 0,-1 1 0 0 0,1 0 0 0 0,0 0-1 0 0,1 0 1 0 0,0 1 0 0 0,1-1 0 0 0,0 0 0 0 0,0 0-1 0 0,1 0 1 0 0,0 0 0 0 0,1 1 0 0 0,0-1 0 0 0,0-1-1 0 0,1 1 1 0 0,0 0 0 0 0,0-1 0 0 0,1 1 0 0 0,0-1-1 0 0,1 0 1 0 0,0 0 0 0 0,0-1 0 0 0,1 1 0 0 0,-1-1-1 0 0,2-1 1 0 0,-1 1 0 0 0,1-1 0 0 0,0 0 0 0 0,0 0-1 0 0,1-1 1 0 0,-1 0 0 0 0,1 0 0 0 0,0-1 0 0 0,1 0-1 0 0,-1-1 1 0 0,8 3-22 0 0,7 3 206 0 0,1-1-1 0 0,0-1 1 0 0,0-2-1 0 0,1 0 1 0 0,-1-1-1 0 0,1-2 1 0 0,0 0-1 0 0,0-2 1 0 0,0 0-1 0 0,8-3-205 0 0,-2-13 331 0 0,-27 3-4213 0 0,-2 2-1849 0 0,-2 8-6222 0 0</inkml:trace>
  <inkml:trace contextRef="#ctx0" brushRef="#br0" timeOffset="2604.241">1966 1135 9498 0 0,'0'0'2447'0'0,"0"0"-658"0"0,0 0-360 0 0,0 0-191 0 0,0 0-275 0 0,0 0-274 0 0,0 0-186 0 0,0 0-108 0 0,0 0-82 0 0,0 0-71 0 0,0 0-72 0 0,0 0-72 0 0,0 0-22 0 0,-25 24-44 0 0,-78 74-18 0 0,49-24 13 0 0,42-38 880 0 0,110-161 1751 0 0,82-70-1618 0 0,-167 184-937 0 0,-12 11-55 0 0,-1 0-34 0 0,0 0-39 0 0,0 18 6 0 0,0-5 44 0 0,-2-7-21 0 0,1 1 0 0 0,1-1 0 0 0,-1 1 1 0 0,1 0-1 0 0,0 0 0 0 0,1-1 0 0 0,-1 1 0 0 0,1 0 0 0 0,1-1 0 0 0,-1 1 0 0 0,1-1 0 0 0,0 1 0 0 0,1-1 0 0 0,-1 0 0 0 0,1 0 0 0 0,1 0 0 0 0,-1 0 0 0 0,1-1 1 0 0,0 1-1 0 0,0-1 0 0 0,0 0 0 0 0,1 0 0 0 0,0-1 0 0 0,0 1 0 0 0,0-1 0 0 0,1 0-4 0 0,0-1 56 0 0,1-1 1 0 0,0-1-1 0 0,-1 1 1 0 0,1-1-1 0 0,0 0 1 0 0,0-1-1 0 0,0 1 0 0 0,0-1 1 0 0,0-1-1 0 0,0 1 1 0 0,-1-1-1 0 0,1-1 1 0 0,0 1-1 0 0,0-1 1 0 0,-1 0-1 0 0,1-1 0 0 0,-1 1 1 0 0,0-1-1 0 0,0 0 1 0 0,0-1-1 0 0,0 0 1 0 0,0 0-1 0 0,-1 0 0 0 0,0 0 1 0 0,1-2-57 0 0,-1 2-15 0 0,-1-1 1 0 0,0 1 0 0 0,0-1-1 0 0,0 1 1 0 0,-1-1-1 0 0,0 0 1 0 0,0-1-1 0 0,0 1 1 0 0,-1 0 0 0 0,1-1-1 0 0,-1 0 1 0 0,-1 1-1 0 0,1-1 1 0 0,-1 0-1 0 0,0 0 1 0 0,0 0-1 0 0,0-4 15 0 0,0-15-4028 0 0,0 2-3943 0 0,-1 18-4151 0 0</inkml:trace>
  <inkml:trace contextRef="#ctx0" brushRef="#br0" timeOffset="3407.505">1265 354 304 0 0,'0'0'1791'0'0,"0"0"-88"0"0,0 0 72 0 0,0 0 198 0 0,0 0 54 0 0,0 0-119 0 0,0 0-234 0 0,0 0-265 0 0,0 0-183 0 0,0 0-106 0 0,0 0-128 0 0,0 0-159 0 0,0 0-144 0 0,6-6-143 0 0,112-157 3125 0 0,-25-21-2061 0 0,-93 184-1608 0 0,0 1 1 0 0,1-1 0 0 0,-1 1-1 0 0,0 0 1 0 0,0-1 0 0 0,0 0-1 0 0,1 1 1 0 0,-1-1 0 0 0,0 1-1 0 0,0-1 1 0 0,1 1 0 0 0,-1-1-1 0 0,1 1 1 0 0,-1-1 0 0 0,0 0-1 0 0,1 1 1 0 0,-1-1-1 0 0,1 0 1 0 0,-1 1 0 0 0,0-1-1 0 0,1 0 1 0 0,-1 0 0 0 0,1 1-1 0 0,-1-1 1 0 0,1 0 0 0 0,-1 0-1 0 0,1 0 1 0 0,0 0 0 0 0,-1 0-1 0 0,1 0 1 0 0,-1 0 0 0 0,1 0-1 0 0,-1 0 1 0 0,1 0 0 0 0,-1 0-1 0 0,1 0 1 0 0,-1 0 0 0 0,1 0-1 0 0,-1 0 1 0 0,1 0-1 0 0,-1-1 1 0 0,1 1 0 0 0,-1 0-1 0 0,1 0 1 0 0,-1-1 0 0 0,1 1-1 0 0,-1 0 1 0 0,1-1 0 0 0,-1 1-1 0 0,0 0 1 0 0,1-1 0 0 0,-1 1-1 0 0,0-1 1 0 0,1 1 0 0 0,-1-1-3 0 0,9 19 110 0 0,118 158 546 0 0,-88-109-471 0 0,-33-60-667 0 0,2-7-6800 0 0,-5 0-4525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42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81 0 0 0,'0'0'491'0'0,"0"0"594"0"0,0 0 374 0 0,0 0 376 0 0,0 0 199 0 0,0 0-85 0 0,0 0-177 0 0,0 0-328 0 0,0 0-270 0 0,0 0-150 0 0,-3 0-54 0 0,1 1-2566 0 0,-8 2 14237 0 0,10-3-12549 0 0,25 0 742 0 0,55-7-55 0 0,209-35 422 0 0,-146 14-796 0 0,-136 27-371 0 0,6-2 167 0 0,-14 3-347 0 0,-24 0-7171 0 0,5-3-3870 0 0,16 2 9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42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10530 0 0,'0'0'1147'0'0,"0"0"-225"0"0,0 0 87 0 0,0 0 353 0 0,0 0 286 0 0,0 0 10 0 0,0 0-248 0 0,0 0-457 0 0,0 0-403 0 0,0 0-240 0 0,0 0-62 0 0,0 0 59 0 0,0 0 73 0 0,-1 17 83 0 0,-15 121 596 0 0,-7 103-182 0 0,14-64-1461 0 0,9-176 248 0 0,0-1-121 0 0,10-8-2275 0 0,10-19-1516 0 0,-6 8-2819 0 0,-5 7-2342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46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0 6833 0 0,'0'0'2554'0'0,"0"0"-885"0"0,0 0-438 0 0,0 0-15 0 0,0 0 130 0 0,0 0 56 0 0,0 0-124 0 0,0 0-243 0 0,0 0-271 0 0,0 0-208 0 0,0 0-94 0 0,2 1 4 0 0,-1 4-366 0 0,-1 0-1 0 0,0 0 1 0 0,0 1-1 0 0,-1-1 1 0 0,0 0-1 0 0,0 0 0 0 0,0 0 1 0 0,0 0-1 0 0,-1-1 1 0 0,1 1-1 0 0,-1 0 0 0 0,-1 0 1 0 0,1-1-1 0 0,-1 1 1 0 0,0-1-1 0 0,1 0 1 0 0,-2 0-1 0 0,1 0 0 0 0,-2 1-99 0 0,-2 7 105 0 0,-138 234 497 0 0,126-179-523 0 0,19-65-73 0 0,0 0 1 0 0,0-1 0 0 0,0 1-1 0 0,0 0 1 0 0,0 0 0 0 0,0-1 0 0 0,1 1-1 0 0,-1 0 1 0 0,1-1 0 0 0,-1 1-1 0 0,1-1 1 0 0,0 1 0 0 0,-1-1-1 0 0,1 1 1 0 0,0-1 0 0 0,0 1-1 0 0,0-1 1 0 0,0 0 0 0 0,0 1 0 0 0,0-1-1 0 0,1 0 1 0 0,-1 0 0 0 0,0 0-1 0 0,1 0 1 0 0,-1 0 0 0 0,1 0-1 0 0,-1 0 1 0 0,1 0 0 0 0,-1-1 0 0 0,1 1-1 0 0,-1-1 1 0 0,1 1 0 0 0,0-1-1 0 0,-1 0 1 0 0,1 1 0 0 0,0-1-1 0 0,-1 0 1 0 0,1 0-7 0 0,103-1 747 0 0,43-46 46 0 0,-126 28-2422 0 0,-18 10-3147 0 0,0-1-4549 0 0,-4 3-226 0 0</inkml:trace>
  <inkml:trace contextRef="#ctx0" brushRef="#br0" timeOffset="330.128">461 34 6689 0 0,'0'0'3493'0'0,"0"0"-1220"0"0,0 0-501 0 0,0 0-60 0 0,0 0-79 0 0,0 0-258 0 0,0 0-326 0 0,0 0-273 0 0,0 0-142 0 0,0 0-30 0 0,0 0-43 0 0,0 0-27 0 0,0 0-57 0 0,-14 22-42 0 0,-46 70-29 0 0,36-30 296 0 0,-14 189 444 0 0,-14 6-1139 0 0,9-147-335 0 0,43-110 267 0 0,1 0 0 0 0,-1 0 1 0 0,1 0-1 0 0,-1 0 1 0 0,0 0-1 0 0,1 0 1 0 0,-1 0-1 0 0,1 0 0 0 0,-1 0 1 0 0,0 0-1 0 0,1 1 1 0 0,-1-1-1 0 0,0 0 1 0 0,1 0-1 0 0,-1 0 0 0 0,0 0 1 0 0,1 1-1 0 0,-1-1 1 0 0,0 0-1 0 0,1 0 1 0 0,-1 1-1 0 0,0-1 0 0 0,1 0 1 0 0,-1 0-1 0 0,0 1 1 0 0,0-1-1 0 0,0 0 1 0 0,1 1-1 0 0,-1-1 0 0 0,0 0 1 0 0,0 1-1 0 0,0-1 1 0 0,0 1-1 0 0,1-1 1 0 0,-1 0-1 0 0,0 1 0 0 0,0-1 1 0 0,0 1-1 0 0,0-1 1 0 0,0 0-1 0 0,0 1 1 0 0,0-1-1 0 0,0 1 61 0 0,24-18-3307 0 0,-13 9-3680 0 0,-4 1-4288 0 0</inkml:trace>
  <inkml:trace contextRef="#ctx0" brushRef="#br0" timeOffset="620.094">610 671 10946 0 0,'0'0'4129'0'0,"0"0"-2155"0"0,0 0-931 0 0,0 0-51 0 0,0 0 102 0 0,0 0-7 0 0,0 0-130 0 0,0 0-254 0 0,0 0-263 0 0,0 0-164 0 0,0 0-115 0 0,0 0-67 0 0,-2 21-34 0 0,-6 66-19 0 0,7-59-33 0 0,1-28-43 0 0,0 1-1 0 0,0-1 1 0 0,1 1 0 0 0,-1-1-1 0 0,0 1 1 0 0,0-1-1 0 0,1 0 1 0 0,-1 1 0 0 0,0-1-1 0 0,0 1 1 0 0,1-1-1 0 0,-1 0 1 0 0,0 1 0 0 0,1-1-1 0 0,-1 0 1 0 0,0 1 0 0 0,1-1-1 0 0,-1 0 1 0 0,1 0-1 0 0,-1 1 1 0 0,1-1 0 0 0,-1 0-1 0 0,1 0 1 0 0,-1 0-1 0 0,0 0 1 0 0,1 1 0 0 0,-1-1-1 0 0,1 0 1 0 0,-1 0-1 0 0,1 0 1 0 0,-1 0 0 0 0,1 0-1 0 0,-1 0 1 0 0,1 0-1 0 0,-1 0 1 0 0,1-1 0 0 0,-1 1-1 0 0,1 0 1 0 0,-1 0 0 0 0,1 0-1 0 0,-1 0 1 0 0,1-1-1 0 0,-1 1 1 0 0,0 0 0 0 0,1 0-1 0 0,-1-1 1 0 0,1 1-1 0 0,-1 0 1 0 0,0-1 0 0 0,1 1-1 0 0,-1 0 1 0 0,0-1-1 0 0,0 1 1 0 0,1-1 0 0 0,-1 1-1 0 0,0-1 1 0 0,0 1 0 0 0,1 0-1 0 0,-1-1 1 0 0,0 1 35 0 0,15-16-7784 0 0,-7 9-3561 0 0</inkml:trace>
  <inkml:trace contextRef="#ctx0" brushRef="#br0" timeOffset="1154.178">1187 181 8698 0 0,'0'0'2135'0'0,"0"0"-628"0"0,0 0-185 0 0,0 0 126 0 0,0 0 154 0 0,0 0-51 0 0,0 0-212 0 0,0 0-277 0 0,0 0-216 0 0,0 0-143 0 0,0 0-102 0 0,0 0-86 0 0,0 0-79 0 0,-21-7-77 0 0,-64-20-30 0 0,79 25-260 0 0,0 0-1 0 0,-1 1 1 0 0,1-1-1 0 0,-1 1 0 0 0,1 1 1 0 0,-1-1-1 0 0,0 1 1 0 0,1 0-1 0 0,-1 1 1 0 0,1-1-1 0 0,-1 1 0 0 0,1 1 1 0 0,-6 1-69 0 0,-2 0 114 0 0,4 0-73 0 0,0 0-1 0 0,1 1 0 0 0,-1 0 0 0 0,1 0 0 0 0,0 1 0 0 0,0 0 0 0 0,1 1 0 0 0,0 0 0 0 0,0 0 1 0 0,0 1-1 0 0,1 0 0 0 0,-1 0 0 0 0,2 1 0 0 0,-1 0 0 0 0,-1 3-40 0 0,4-6 0 0 0,1 0 0 0 0,0 0 0 0 0,0 0-1 0 0,1 0 1 0 0,-1 1 0 0 0,1-1 0 0 0,0 1 0 0 0,0-1 0 0 0,1 1-1 0 0,0 0 1 0 0,0 0 0 0 0,0 0 0 0 0,1 0 0 0 0,0 0 0 0 0,0-1 0 0 0,0 1-1 0 0,1 0 1 0 0,0 0 0 0 0,0 0 0 0 0,0 0 0 0 0,1-1 0 0 0,0 1-1 0 0,0-1 1 0 0,0 1 0 0 0,1-1 0 0 0,0 0 0 0 0,0 1 0 0 0,3 0 17 0 0,-1 0 1 0 0,1 0 0 0 0,0 0-1 0 0,1-1 1 0 0,-1 0-1 0 0,1-1 1 0 0,0 1 0 0 0,0-1-1 0 0,0-1 1 0 0,1 1-1 0 0,-1-1 1 0 0,1 0 0 0 0,0-1-1 0 0,0 0 1 0 0,0 0-1 0 0,0-1 1 0 0,0 0-1 0 0,0 0 1 0 0,1-1 0 0 0,-1 0-1 0 0,0-1 1 0 0,0 1-1 0 0,0-2 1 0 0,0 1 0 0 0,0-1-1 0 0,0 0 1 0 0,0-1-1 0 0,0 0 1 0 0,-1 0 0 0 0,1 0-1 0 0,-1-1 1 0 0,0 0-18 0 0,10-6 74 0 0,-1-1 0 0 0,0 0 0 0 0,-1-1 0 0 0,0 0 0 0 0,-1-1 0 0 0,0-1 0 0 0,-1 0 0 0 0,-1-1 0 0 0,0-1 0 0 0,-1 0 0 0 0,0 0 0 0 0,-2-1-74 0 0,-41 103 447 0 0,-65 192-323 0 0,87-254-136 0 0,1 0-1 0 0,1 1 1 0 0,1 0 0 0 0,1 0 0 0 0,1 0 0 0 0,2 1 0 0 0,0 0-1 0 0,2 0 1 0 0,1 20 12 0 0,24-1-576 0 0,-6-19-6505 0 0,-18-24 5761 0 0,0-1-2909 0 0,0-1 854 0 0,0 0-7587 0 0</inkml:trace>
  <inkml:trace contextRef="#ctx0" brushRef="#br0" timeOffset="1512.108">1641 321 2801 0 0,'0'0'2620'0'0,"0"0"-186"0"0,0 0 7 0 0,0 0-154 0 0,0 0-368 0 0,0 0-436 0 0,0 0-463 0 0,0 0-220 0 0,0 0-62 0 0,0 0-33 0 0,0 0-37 0 0,0 0-81 0 0,-21 20-88 0 0,-69 66-108 0 0,85-81-347 0 0,0-1 0 0 0,0 1 0 0 0,0 1 0 0 0,1-1 1 0 0,0 1-1 0 0,0 0 0 0 0,0 0 0 0 0,1 0 0 0 0,0 0 1 0 0,0 0-1 0 0,1 1 0 0 0,-1 0 0 0 0,0 5-44 0 0,-2 8 88 0 0,1-13-65 0 0,1 0-1 0 0,1 0 1 0 0,-1 1-1 0 0,2-1 0 0 0,-1 1 1 0 0,1-1-1 0 0,0 1 1 0 0,0 0-1 0 0,1 0 0 0 0,0-1 1 0 0,0 1-1 0 0,1 0 1 0 0,0 0-1 0 0,0-1 0 0 0,1 1 1 0 0,0-1-1 0 0,0 1 1 0 0,1-1-1 0 0,0 0 0 0 0,0 0 1 0 0,1 0-1 0 0,0 0 1 0 0,0-1-1 0 0,0 1 0 0 0,1-1 1 0 0,0 0-1 0 0,0 0 1 0 0,1-1-1 0 0,0 0 0 0 0,0 0 1 0 0,0 0-1 0 0,0-1 1 0 0,1 1-1 0 0,0-1-22 0 0,115 4 1293 0 0,-108-10-1174 0 0,-1-1 0 0 0,1 0 0 0 0,-1-1 0 0 0,0-1 0 0 0,0 0 0 0 0,-1-1-1 0 0,1 0 1 0 0,-1-1 0 0 0,-1-1 0 0 0,1 1 0 0 0,-1-2 0 0 0,-1 0-1 0 0,1 0 1 0 0,-1-1 0 0 0,-1 0 0 0 0,0 0 0 0 0,-1-1 0 0 0,1 0-1 0 0,-2-1 1 0 0,0 0 0 0 0,0 0 0 0 0,-2-1 0 0 0,1 1 0 0 0,-1-1-1 0 0,-1-1 1 0 0,0 1 0 0 0,0-8-119 0 0,-1 9-13 0 0,-1 1-1 0 0,0 0 0 0 0,-1-1 1 0 0,0 1-1 0 0,-1-1 1 0 0,0 0-1 0 0,-1 1 1 0 0,0-1-1 0 0,-1 1 0 0 0,0 0 1 0 0,-1-1-1 0 0,0 1 1 0 0,-1 0-1 0 0,0 1 1 0 0,0-1-1 0 0,-2 1 0 0 0,1-1 1 0 0,-1 2-1 0 0,-1-1 1 0 0,1 1-1 0 0,-2 0 0 0 0,-4-5 14 0 0,7 10-105 0 0,-1 1-1 0 0,1 0 0 0 0,-1 0 1 0 0,1 1-1 0 0,-1-1 1 0 0,0 1-1 0 0,0 1 0 0 0,0-1 1 0 0,0 1-1 0 0,0 0 0 0 0,-1 0 1 0 0,1 1-1 0 0,0 0 0 0 0,0 0 1 0 0,-1 0-1 0 0,1 1 0 0 0,0 0 1 0 0,0 0-1 0 0,0 0 0 0 0,0 1 1 0 0,-1 0 105 0 0,-76 33-7533 0 0,66-24-2863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86 11226 0 0,'0'0'1646'0'0,"0"0"-360"0"0,0 0-41 0 0,0 0 177 0 0,0 0 86 0 0,0 0-58 0 0,0 0-233 0 0,0 0-247 0 0,0 0-175 0 0,0 0-128 0 0,0 0-61 0 0,0 0-77 0 0,0 0-77 0 0,-6-13-38 0 0,-19-36-52 0 0,24 47-320 0 0,-1 0 0 0 0,1 0 1 0 0,-1 1-1 0 0,1-1 0 0 0,-1 0 0 0 0,0 1 1 0 0,0-1-1 0 0,0 1 0 0 0,1 0 0 0 0,-1 0 0 0 0,-1 0 1 0 0,1 0-1 0 0,0 0 0 0 0,0 0 0 0 0,0 0 1 0 0,0 1-1 0 0,-1-1 0 0 0,1 1 0 0 0,0 0 1 0 0,-1 0-1 0 0,1-1 0 0 0,0 1 0 0 0,0 1 1 0 0,-2-1-43 0 0,1 0-1 0 0,-7 0 20 0 0,1 1-1 0 0,-1 0 0 0 0,0 0 0 0 0,0 1 0 0 0,1 0 0 0 0,-1 1 1 0 0,1 0-1 0 0,0 0 0 0 0,0 1 0 0 0,0 0 0 0 0,0 1 0 0 0,1 0 1 0 0,0 0-1 0 0,0 1 0 0 0,0 0 0 0 0,-6 7-18 0 0,9-7-1 0 0,0 0-1 0 0,1 1 1 0 0,0-1 0 0 0,0 1-1 0 0,1 0 1 0 0,0 1 0 0 0,0-1-1 0 0,0 0 1 0 0,1 1 0 0 0,0-1-1 0 0,1 1 1 0 0,0 0 0 0 0,0 0-1 0 0,0-1 1 0 0,1 1 0 0 0,0 0-1 0 0,1 0 1 0 0,0 0 0 0 0,0-1-1 0 0,0 1 1 0 0,1 0 0 0 0,0-1-1 0 0,1 1 1 0 0,0-1 0 0 0,0 0-1 0 0,0 0 1 0 0,1 0 0 0 0,0 0-1 0 0,4 4 2 0 0,8 7 12 0 0,0 0 0 0 0,1-1 1 0 0,1-1-1 0 0,0-1 0 0 0,1-1 0 0 0,4 1-12 0 0,74 64 50 0 0,-90-72-23 0 0,-1 0-1 0 0,0 1 1 0 0,0-1-1 0 0,-1 1 1 0 0,0 0-1 0 0,0 1 0 0 0,-1-1 1 0 0,0 1-1 0 0,-1 0 1 0 0,1 0-1 0 0,-2 0 1 0 0,0 0-1 0 0,0 0 1 0 0,0 1-1 0 0,-1-1 1 0 0,0 1-1 0 0,-1-1 1 0 0,0 1-1 0 0,-1-1 1 0 0,0 1-1 0 0,0-1 1 0 0,-1 0-1 0 0,0 1 1 0 0,-1-1-1 0 0,0 0 0 0 0,0 0 1 0 0,-5 7-27 0 0,3-5 35 0 0,0 0 0 0 0,-1 0 0 0 0,0 0 0 0 0,-1-1 0 0 0,0 0 0 0 0,0 0 0 0 0,-1-1 0 0 0,-1 0 0 0 0,1 0 0 0 0,-1-1 0 0 0,-1 0 0 0 0,0 0 0 0 0,-7 3-35 0 0,5-3 12 0 0,-1 0 0 0 0,-1-1 1 0 0,1 0-1 0 0,-1-1 0 0 0,0 0 1 0 0,-1-1-1 0 0,1-1 0 0 0,-1-1 1 0 0,0 0-1 0 0,0 0 0 0 0,0-2 1 0 0,-13 0-13 0 0,26-1-74 0 0,0 0 1 0 0,0-1 0 0 0,0 0-1 0 0,1 1 1 0 0,-1-1 0 0 0,0 0-1 0 0,0 0 1 0 0,0 0-1 0 0,1 0 1 0 0,-1 0 0 0 0,0 0-1 0 0,1-1 1 0 0,-1 1 0 0 0,1-1-1 0 0,-1 1 1 0 0,1-1-1 0 0,0 1 1 0 0,0-1 0 0 0,0 0-1 0 0,0 0 1 0 0,0 1 0 0 0,0-1-1 0 0,0 0 1 0 0,0 0-1 0 0,1 0 1 0 0,-1 0 0 0 0,1 0-1 0 0,-1 0 1 0 0,1 0 0 0 0,0 0-1 0 0,0 0 1 0 0,0 0-1 0 0,0 0 1 0 0,0 0 0 0 0,1 0-1 0 0,-1 0 1 0 0,0 0 0 0 0,1 0-1 0 0,0 0 1 0 0,-1 0-1 0 0,1 0 1 0 0,0 0 0 0 0,0 0-1 0 0,0 0 1 0 0,0 1 0 0 0,0-1-1 0 0,0 0 1 0 0,1 1-1 0 0,-1-1 1 0 0,1 1 0 0 0,-1 0-1 0 0,2-2 74 0 0,13-15-3022 0 0,-5 8-2084 0 0,0 1-6850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5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48 8954 0 0,'0'0'2370'0'0,"0"0"-677"0"0,0 0-182 0 0,0 0 48 0 0,0 0-142 0 0,0 0-318 0 0,0 0-415 0 0,0 0-235 0 0,0 0-65 0 0,0 0-56 0 0,0 0-37 0 0,0 0-47 0 0,0 0-36 0 0,-26 7-30 0 0,-82 25-17 0 0,-11 17 511 0 0,23 7 284 0 0,95-55-949 0 0,0 0 0 0 0,1 0 1 0 0,-1 1-1 0 0,0-1 0 0 0,1 1 0 0 0,-1-1 0 0 0,1 1 0 0 0,0-1 0 0 0,-1 1 0 0 0,1-1 0 0 0,0 1 0 0 0,0-1 0 0 0,0 1 0 0 0,0-1 1 0 0,0 1-1 0 0,0-1 0 0 0,0 1 0 0 0,1-1 0 0 0,-1 1 0 0 0,0-1 0 0 0,1 1 0 0 0,-1-1 0 0 0,1 1 0 0 0,0-1 0 0 0,-1 0 1 0 0,1 1-1 0 0,0-1 0 0 0,0 0 0 0 0,0 0 0 0 0,0 1 0 0 0,0-1 0 0 0,0 0 0 0 0,0 0 0 0 0,0 0 0 0 0,1 0 0 0 0,-1-1 0 0 0,0 1 1 0 0,1 0-1 0 0,-1 0 0 0 0,0-1 0 0 0,1 1 0 0 0,-1-1 0 0 0,1 1 0 0 0,-1-1 0 0 0,1 0 0 0 0,-1 1 0 0 0,1-1 0 0 0,-1 0 0 0 0,1 0 1 0 0,-1 0-1 0 0,1 0-7 0 0,239 30 1219 0 0,-238-29-1192 0 0,0 0 0 0 0,-1 1 0 0 0,1 0 0 0 0,0-1 0 0 0,0 1 0 0 0,-1 0 0 0 0,1 0 0 0 0,-1 0 0 0 0,1 1 1 0 0,-1-1-1 0 0,0 1 0 0 0,0-1 0 0 0,0 1 0 0 0,0 0 0 0 0,-1 0 0 0 0,1-1 0 0 0,-1 1 0 0 0,0 0 0 0 0,0 0 0 0 0,0 1 0 0 0,0-1 1 0 0,0 0-1 0 0,0 0 0 0 0,-1 0 0 0 0,0 1 0 0 0,0-1 0 0 0,0 0 0 0 0,0 0 0 0 0,0 1 0 0 0,0-1 0 0 0,-1 0 0 0 0,0 0 1 0 0,1 1-1 0 0,-1-1 0 0 0,-1 0 0 0 0,1 0 0 0 0,0 0 0 0 0,-1 0 0 0 0,1-1 0 0 0,-1 1 0 0 0,0 0 0 0 0,0-1 0 0 0,0 1 1 0 0,0-1-1 0 0,0 1 0 0 0,-1-1 0 0 0,1 0 0 0 0,-3 2-27 0 0,-10 10-15 0 0,0 0 1 0 0,-1-1 0 0 0,0-1-1 0 0,-1 0 1 0 0,0-1-1 0 0,-1-1 1 0 0,0-1-1 0 0,0 0 1 0 0,-1-1-1 0 0,-1-1 1 0 0,1-1-1 0 0,-1-1 1 0 0,-6 0 14 0 0,-4-6-1532 0 0,25-18-4480 0 0,5 11-59 0 0,0 0-5157 0 0</inkml:trace>
  <inkml:trace contextRef="#ctx0" brushRef="#br0" timeOffset="399.397">394 7 7882 0 0,'0'0'1605'0'0,"0"0"-294"0"0,0 0 98 0 0,0 0 188 0 0,0 0 52 0 0,0 0-114 0 0,0 0-182 0 0,0 0-171 0 0,0 0-125 0 0,0 0-130 0 0,0 0-112 0 0,0 0-108 0 0,0 0-90 0 0,32 0-63 0 0,100-3-110 0 0,14-1 495 0 0,-145 5-934 0 0,0-1-1 0 0,0 1 1 0 0,0 0 0 0 0,1 0 0 0 0,-1 0 0 0 0,0 0 0 0 0,0 0 0 0 0,-1 0-1 0 0,1 0 1 0 0,0 0 0 0 0,0 0 0 0 0,0 0 0 0 0,-1 0 0 0 0,1 1-1 0 0,-1-1 1 0 0,1 0 0 0 0,-1 1 0 0 0,1-1 0 0 0,-1 0 0 0 0,0 0-1 0 0,1 1 1 0 0,-1-1 0 0 0,0 1 0 0 0,0-1 0 0 0,0 0 0 0 0,0 1-1 0 0,0-1 1 0 0,-1 0 0 0 0,1 1 0 0 0,0-1 0 0 0,-1 0 0 0 0,1 1-1 0 0,-1-1 1 0 0,1 0 0 0 0,-1 0 0 0 0,1 1 0 0 0,-1-1 0 0 0,0 0-1 0 0,0 0 1 0 0,1 0 0 0 0,-1 0 0 0 0,0 0 0 0 0,0 0 0 0 0,0 0-1 0 0,0 0 1 0 0,-1 0 0 0 0,1-1 0 0 0,0 1 0 0 0,0 0 0 0 0,0-1 0 0 0,-1 1-5 0 0,-156 134 346 0 0,156-135-343 0 0,1 1 1 0 0,-1 0-1 0 0,1 0 0 0 0,-1 0 0 0 0,1 0 0 0 0,-1 0 0 0 0,1 0 0 0 0,0 0 1 0 0,-1 0-1 0 0,1 0 0 0 0,0 1 0 0 0,0-1 0 0 0,0 0 0 0 0,0 1 1 0 0,0-1-1 0 0,0 1 0 0 0,1 0 0 0 0,-1-1 0 0 0,0 1 0 0 0,1-1 0 0 0,-1 1 1 0 0,1 0-1 0 0,0-1 0 0 0,0 1 0 0 0,-1 0 0 0 0,1 0 0 0 0,0-1 1 0 0,0 1-1 0 0,1 0 0 0 0,-1 0 0 0 0,0-1 0 0 0,0 1 0 0 0,1 0 1 0 0,-1-1-1 0 0,1 1 0 0 0,0 0 0 0 0,-1-1 0 0 0,1 1 0 0 0,0-1 0 0 0,0 1 1 0 0,0-1-1 0 0,0 0 0 0 0,0 1 0 0 0,0-1 0 0 0,0 0 0 0 0,1 0 1 0 0,-1 1-1 0 0,0-1 0 0 0,1 0 0 0 0,-1 0 0 0 0,1-1 0 0 0,0 2-3 0 0,13 1 19 0 0,-1 0 0 0 0,1-1 0 0 0,0 0 0 0 0,0-1 0 0 0,0-1 0 0 0,0 0 0 0 0,0-1-1 0 0,0-1 1 0 0,0 0 0 0 0,0-1 0 0 0,-1-1 0 0 0,8-3-19 0 0,15-9-579 0 0,-13 4-2935 0 0,-16 8-3042 0 0,-3 4-5697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50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111 449 1432 0 0,'0'0'1874'0'0,"0"0"-275"0"0,0 0 109 0 0,0 0 187 0 0,0 0 143 0 0,0 0-129 0 0,0 0-358 0 0,0 0-359 0 0,0 0-268 0 0,0 0-156 0 0,0 0-72 0 0,-9-4 2209 0 0,127-177 865 0 0,56-30-3111 0 0,-126 159-498 0 0,-48 52-161 0 0,0 1-1 0 0,-1-1 1 0 0,1 0 0 0 0,0 1-1 0 0,0-1 1 0 0,0 1-1 0 0,1-1 1 0 0,-1 0-1 0 0,0 1 1 0 0,0-1-1 0 0,0 1 1 0 0,0-1-1 0 0,0 0 1 0 0,0 1 0 0 0,0-1-1 0 0,1 0 1 0 0,-1 1-1 0 0,0-1 1 0 0,0 0-1 0 0,1 1 1 0 0,-1-1-1 0 0,0 0 1 0 0,0 0-1 0 0,1 1 1 0 0,-1-1-1 0 0,0 0 1 0 0,1 0 0 0 0,-1 1-1 0 0,0-1 1 0 0,1 0-1 0 0,-1 0 1 0 0,0 0-1 0 0,1 0 1 0 0,-1 0-1 0 0,0 1 1 0 0,1-1-1 0 0,-1 0 1 0 0,1 0 0 0 0,-1 0-1 0 0,0 0 1 0 0,1 0-1 0 0,-1 0 1 0 0,0 0-1 0 0,1 0 1 0 0,-1 0-1 0 0,1 0 1 0 0,-1-1-1 0 0,0 1 1 0 0,1 0 0 0 0,-1 0-1 0 0,0 0 1 0 0,1 0-1 0 0,-1-1 1 0 0,0 1-1 0 0,1 0 1 0 0,-1 0-1 0 0,0-1 1 0 0,1 1-1 0 0,-1 0 1 0 0,-2 45 168 0 0,2-40-130 0 0,-16 83 241 0 0,11-73-255 0 0,2 1 0 0 0,0 0 1 0 0,0 0-1 0 0,2 0 0 0 0,0 0 1 0 0,1 0-1 0 0,0 0 1 0 0,3 11-26 0 0,-3-26 4 0 0,0 0 0 0 0,0 0-1 0 0,0 0 1 0 0,1 0-1 0 0,-1 0 1 0 0,1 0-1 0 0,-1 0 1 0 0,0 0-1 0 0,1 0 1 0 0,-1-1-1 0 0,1 1 1 0 0,0 0-1 0 0,-1 0 1 0 0,1 0-1 0 0,0-1 1 0 0,-1 1-1 0 0,1 0 1 0 0,0-1-1 0 0,0 1 1 0 0,0-1-1 0 0,0 1 1 0 0,-1-1-1 0 0,1 1 1 0 0,0-1-1 0 0,0 1 1 0 0,0-1-1 0 0,0 0 1 0 0,0 0-1 0 0,0 1 1 0 0,0-1-1 0 0,0 0 1 0 0,0 0-1 0 0,0 0 1 0 0,0 0-1 0 0,0 0 1 0 0,0 0-1 0 0,0-1 1 0 0,0 1 0 0 0,0 0-1 0 0,0 0 1 0 0,0-1-1 0 0,0 1 1 0 0,0-1-1 0 0,0 1 1 0 0,0 0-1 0 0,0-1 1 0 0,-1 0-1 0 0,2 0-2 0 0,41-29 276 0 0,166-161 56 0 0,-128 118-256 0 0,-74 103-116 0 0,5 153 766 0 0,22-91-735 0 0,-15-82-713 0 0,-4-9-3690 0 0,-12-4-4422 0 0,0 3-2541 0 0</inkml:trace>
  <inkml:trace contextRef="#ctx0" brushRef="#br0" timeOffset="286.072">0 519 9042 0 0,'0'0'4065'0'0,"0"0"-2586"0"0,0 0-806 0 0,0 0 209 0 0,0 0 221 0 0,0 0 36 0 0,0 0-51 0 0,0 0-135 0 0,0 0-88 0 0,38 8-71 0 0,119 24-52 0 0,-35-24 539 0 0,411-8-847 0 0,-505 5-2622 0 0,-17-1-3580 0 0,-8-3 2417 0 0,0 0-8234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56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0 0 0,'0'0'1239'0'0,"0"0"339"0"0,0 0 326 0 0,0 0 180 0 0,0 0-50 0 0,0 0-341 0 0,0 0-397 0 0,0 0-291 0 0,0 0-184 0 0,0 0-49 0 0,0 0 19 0 0,0 0-2 0 0,0 0 6 0 0,9-10-11 0 0,78-76 2145 0 0,-2-17-82 0 0,-75 92-2640 0 0,-2-1 0 0 0,0 0 0 0 0,0 0 0 0 0,-1-1 0 0 0,-1 0 0 0 0,0-1 0 0 0,-1 1 0 0 0,0-1 0 0 0,2-11-207 0 0,14 39-81 0 0,101 122 401 0 0,-102-117-229 0 0,-16-16-79 0 0,-1 0 0 0 0,1 0 0 0 0,-1 0 0 0 0,1 1 0 0 0,-1-1 0 0 0,0 1 0 0 0,-1 0 0 0 0,1-1 0 0 0,-1 1 0 0 0,1 1 0 0 0,-1-1 0 0 0,0 0 0 0 0,-1 0 0 0 0,1 1 0 0 0,-1-1 0 0 0,0 1-1 0 0,0 0-10 0 0,-1-2-147 0 0,6 31-650 0 0,3-29-2213 0 0,5-3-3297 0 0,-8-2-5226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54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29 378 0 0 0,'0'0'555'0'0,"0"0"301"0"0,0 0 102 0 0,0 0 60 0 0,0 0 17 0 0,0 0 86 0 0,0 0 44 0 0,0 0 6 0 0,0 0-61 0 0,0 0-118 0 0,-4 1-139 0 0,-21 5 292 0 0,68 31 3345 0 0,-33-33-4147 0 0,0 0-1 0 0,0 0 1 0 0,0-1 0 0 0,1-1 0 0 0,-1 0 0 0 0,1 0-1 0 0,0-1 1 0 0,-1-1 0 0 0,1 0 0 0 0,0 0 0 0 0,-1-1-1 0 0,9-1-342 0 0,-5 1 270 0 0,102-25 1148 0 0,-80 18-1164 0 0,-1-2 0 0 0,-1-1 0 0 0,0-1 0 0 0,0-2 0 0 0,-1-1 0 0 0,-1-2 0 0 0,-1-1 1 0 0,10-9-255 0 0,-34 22 70 0 0,0-1 0 0 0,-1 0 0 0 0,0 0 0 0 0,0-1 0 0 0,0 1 1 0 0,-1-1-1 0 0,0-1 0 0 0,0 1 0 0 0,-1-1 0 0 0,0 1 0 0 0,0-1 1 0 0,-1 0-1 0 0,0-1 0 0 0,0 1 0 0 0,-1-1 0 0 0,0 1 0 0 0,-1-1 1 0 0,0 0-1 0 0,0 1 0 0 0,-1-1 0 0 0,0-6-70 0 0,-4 8 5 0 0,1 0-1 0 0,-1 1 1 0 0,0 0 0 0 0,-1-1-1 0 0,1 2 1 0 0,-1-1-1 0 0,-1 0 1 0 0,1 1 0 0 0,-1 0-1 0 0,0 1 1 0 0,0-1-1 0 0,0 1 1 0 0,-1 0 0 0 0,1 0-1 0 0,-1 1 1 0 0,0 0-1 0 0,0 0 1 0 0,0 1 0 0 0,0 0-1 0 0,-1 0 1 0 0,1 1 0 0 0,-1-1-5 0 0,-12-1-13 0 0,0 0 1 0 0,0 1 0 0 0,-1 1 0 0 0,1 0 0 0 0,-1 2 0 0 0,1 0 0 0 0,0 2 0 0 0,0 0 0 0 0,0 1 0 0 0,0 1 0 0 0,0 1-1 0 0,1 1 1 0 0,0 1 0 0 0,1 0 0 0 0,0 1 0 0 0,0 1 0 0 0,0 1 0 0 0,2 0 0 0 0,-1 2 0 0 0,1-1 0 0 0,1 2 0 0 0,1 0-1 0 0,0 1 1 0 0,0 1 0 0 0,2 0 0 0 0,0 0 0 0 0,1 1 0 0 0,0 1 0 0 0,2 0 0 0 0,0 0 0 0 0,-2 9 12 0 0,6-16 9 0 0,1 0 0 0 0,0 0 0 0 0,1 1 0 0 0,1-1 0 0 0,0 1 0 0 0,0 0-1 0 0,1 0 1 0 0,1 0 0 0 0,0-1 0 0 0,0 1 0 0 0,1 0 0 0 0,1 0 0 0 0,0 0 0 0 0,1-1 0 0 0,0 1 0 0 0,0-1 0 0 0,1 0 0 0 0,1 0 0 0 0,0 0 0 0 0,1 0 0 0 0,-1-1 0 0 0,2 0 0 0 0,0 0 0 0 0,0-1 0 0 0,1 0 0 0 0,0 0 0 0 0,0-1 0 0 0,3 2-9 0 0,8 1 116 0 0,-1 0 0 0 0,1-2 0 0 0,1 0 1 0 0,0-1-1 0 0,0-1 0 0 0,0-1 0 0 0,1-1 1 0 0,0-1-1 0 0,0 0 0 0 0,0-2 0 0 0,1 0 1 0 0,-1-2-1 0 0,1 0 0 0 0,-1-2 0 0 0,1 0-116 0 0,15 2 114 0 0,-36 0-118 0 0,-1 0-1 0 0,1 0 1 0 0,0 0-1 0 0,0-1 1 0 0,0 1 0 0 0,-1 0-1 0 0,1 0 1 0 0,0 0-1 0 0,0-1 1 0 0,-1 1-1 0 0,1-1 1 0 0,0 1 0 0 0,-1 0-1 0 0,1-1 1 0 0,0 1-1 0 0,-1-1 1 0 0,1 0-1 0 0,-1 1 1 0 0,1-1 0 0 0,-1 1-1 0 0,1-1 1 0 0,-1 0-1 0 0,1 1 1 0 0,-1-1-1 0 0,1 0 1 0 0,-1 0 0 0 0,0 1-1 0 0,0-1 1 0 0,1 0-1 0 0,-1 0 1 0 0,0 1-1 0 0,0-1 1 0 0,0 0-1 0 0,0 0 1 0 0,0 0 0 0 0,0 0-1 0 0,0 1 1 0 0,0-1-1 0 0,0 0 1 0 0,0 0 4 0 0,-1-15-3783 0 0,0 3-4623 0 0,1 10-3646 0 0</inkml:trace>
  <inkml:trace contextRef="#ctx0" brushRef="#br0" timeOffset="461.681">865 503 4985 0 0,'0'0'2473'0'0,"0"0"-390"0"0,0 0-124 0 0,0 0-76 0 0,0 0-224 0 0,0 0-261 0 0,0 0-297 0 0,0 0-271 0 0,0 0-201 0 0,0 0-115 0 0,0 0-40 0 0,0 0-22 0 0,0 0 50 0 0,0 5 47 0 0,-42 96 1948 0 0,14-48-2076 0 0,-34 82-101 0 0,61-134-310 0 0,-1 1-1 0 0,1-1 0 0 0,0 1 1 0 0,0-1-1 0 0,1 1 0 0 0,-1-1 1 0 0,0 1-1 0 0,0-1 0 0 0,1 1 1 0 0,-1 0-1 0 0,1-1 0 0 0,0 1 1 0 0,-1 0-1 0 0,1-1 0 0 0,0 1 1 0 0,0 0-1 0 0,0-1 0 0 0,0 1 1 0 0,0 0-1 0 0,0 0 0 0 0,1-1 1 0 0,-1 1-1 0 0,0 0 0 0 0,1-1 1 0 0,0 1-1 0 0,-1 0 0 0 0,1-1 1 0 0,0 1-1 0 0,0-1 0 0 0,0 1 1 0 0,0-1-1 0 0,0 0 0 0 0,0 1 1 0 0,0-1-1 0 0,0 0 0 0 0,1 0 1 0 0,-1 0-1 0 0,0 0 0 0 0,1 0 1 0 0,-1 0-1 0 0,1 0 0 0 0,-1 0 1 0 0,1 0-1 0 0,-1-1 0 0 0,1 1 1 0 0,0-1-1 0 0,-1 1 0 0 0,1-1 1 0 0,0 1-1 0 0,-1-1 0 0 0,1 0 1 0 0,1 0-10 0 0,11 0 33 0 0,0-1 0 0 0,0-1 1 0 0,0 0-1 0 0,0-1 0 0 0,0 0 1 0 0,-1-1-1 0 0,1-1 0 0 0,-1 0 1 0 0,5-3-34 0 0,-12 5-692 0 0,21-14-1580 0 0,-21 8-2302 0 0,-1-3-4326 0 0,-5 9-177 0 0</inkml:trace>
  <inkml:trace contextRef="#ctx0" brushRef="#br0" timeOffset="711.578">644 603 4177 0 0,'0'0'3265'0'0,"0"0"-1257"0"0,0 0-592 0 0,0 0-126 0 0,0 0-138 0 0,0 0-181 0 0,0 0-53 0 0,0 0 2 0 0,0 0 27 0 0,0 0 49 0 0,0 0-137 0 0,0 0-172 0 0,0 0-142 0 0,18 3-118 0 0,54 12-83 0 0,51-11-16 0 0,-71-11-1430 0 0,-20-3-5252 0 0,-26 8 3941 0 0,4-1-8576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1:03.24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130 0 360 0 0,'0'0'1678'0'0,"0"0"-313"0"0,0 0-431 0 0,0 0-403 0 0,0 0-393 0 0,0 0-299 0 0,0 0-139 0 0,0 0 117 0 0,0 0 285 0 0,0 0 355 0 0,0 0 299 0 0,-1 10 114 0 0,-3 372 5808 0 0,5-275-6164 0 0,4 90-109 0 0,-9 1-1 0 0,-20 104-404 0 0,-29 118-625 0 0,29-346-1101 0 0,2-28-6659 0 0,21-44 7844 0 0,-1 2-2730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1:07.66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273 391 0 0 0,'0'0'197'0'0,"0"0"70"0"0,0 0-60 0 0,0 0-92 0 0,0 0-54 0 0,0 0-66 0 0,0 0-106 0 0,0 0-51 0 0,0 0-14 0 0,0 0 83 0 0,0 0 121 0 0,0 0 132 0 0,1-10 104 0 0,4-30 91 0 0,-4 38-289 0 0,0 0-1 0 0,0 0 1 0 0,1 0 0 0 0,-1 1-1 0 0,0-1 1 0 0,1 1 0 0 0,0-1-1 0 0,-1 1 1 0 0,1-1 0 0 0,0 1-1 0 0,0 0 1 0 0,0 0 0 0 0,0 0-1 0 0,0 0 1 0 0,0 0 0 0 0,0 0 0 0 0,0 1-1 0 0,0-1 1 0 0,0 1 0 0 0,0-1-1 0 0,1 1 1 0 0,-1 0 0 0 0,0 0-1 0 0,0 0 1 0 0,2 0-66 0 0,6-1 428 0 0,312-25 7767 0 0,-164 10-6328 0 0,226-12 60 0 0,11 43-755 0 0,-111 10-474 0 0,282 12-148 0 0,-99-15-97 0 0,-199-11-244 0 0,-16 8 219 0 0,104-12-428 0 0,503-3 826 0 0,-402-23-561 0 0,-201 11-93 0 0,721 2 272 0 0,-601-6-259 0 0,209-21-10 0 0,293-11 48 0 0,-453 10-157 0 0,23 20 8 0 0,241 3-54 0 0,47-4 16 0 0,-138-13 5 0 0,64-13-166 0 0,-251 12 172 0 0,92 24 18 0 0,46 2 43 0 0,-78-18-16 0 0,-329 16-113 0 0,91-5 6 0 0,349-31 120 0 0,-284 37-69 0 0,-248 22 7 0 0,58-10 817 0 0,-84-5-869 0 0,-24 27 386 0 0,-3 18-66 0 0,-2 0 0 0 0,-2-1 0 0 0,-2 0 0 0 0,-3 2-311 0 0,-11 57 194 0 0,-15 68 29 0 0,19-99-85 0 0,4 1 1 0 0,-5 75-139 0 0,-7 467 355 0 0,6-449-198 0 0,7-143-137 0 0,14-26 52 0 0,0 0 3 0 0,0 0-15 0 0,0 0 37 0 0,0 0-21 0 0,0 0-1 0 0,0 0-3 0 0,0 0 7 0 0,0 0-38 0 0,0 0 18 0 0,0 0 25 0 0,0 0-30 0 0,0 0 20 0 0,0 0-40 0 0,0 0-18 0 0,0 0-9 0 0,0 0-10 0 0,0 0 3 0 0,0 0-12 0 0,0 0 22 0 0,0 0-5 0 0,0 0-37 0 0,0 0 11 0 0,0 0 1 0 0,0 0-19 0 0,0 0-10 0 0,-15 0 2 0 0,-97 19-189 0 0,-60-5 149 0 0,-102-7-162 0 0,-247-6 78 0 0,-467 22 78 0 0,305-6 123 0 0,-317 2 20 0 0,-130 21-93 0 0,-81-43 206 0 0,578 10-241 0 0,-245 19 61 0 0,-882-11 113 0 0,1089-41-137 0 0,-373-10 106 0 0,708 27-38 0 0,-526-42 89 0 0,396 47-84 0 0,-103 5 134 0 0,-220-10 378 0 0,522 10 219 0 0,267-1-712 0 0,0 0-14 0 0,0 0-19 0 0,0 0 2 0 0,0 0-22 0 0,0 0 24 0 0,0 0 24 0 0,0 0 12 0 0,0 0-18 0 0,0 0-17 0 0,0 0 11 0 0,-25 0 158 0 0,-215 23-62 0 0,-7-13 250 0 0,247-10-346 0 0,0 0-28 0 0,0 0 20 0 0,0 0-26 0 0,0 0 11 0 0,0 0 6 0 0,0 0 6 0 0,0 0-6 0 0,0 0-19 0 0,0 0 12 0 0,0 0-15 0 0,0 0 5 0 0,0 0-8 0 0,0 0 16 0 0,2-29-6 0 0,2 1-1 0 0,1 0 1 0 0,1 0-1 0 0,2 0 1 0 0,0 0-1 0 0,10-16-1 0 0,62-141-100 0 0,-7 16 120 0 0,-25 33-84 0 0,33-85 80 0 0,-69 175-22 0 0,-2-1-1 0 0,-2-1 0 0 0,-2 1 1 0 0,-2-1-1 0 0,-3 0 0 0 0,-1-14 7 0 0,13-57-126 0 0,10 48 27 0 0,-21 67-1221 0 0,5 9-11153 0 0,-7-4 11280 0 0,3 3-10151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1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11682 0 0,'0'0'4616'0'0,"0"0"-2907"0"0,0 0-883 0 0,0 0 175 0 0,0 0 238 0 0,0 0 81 0 0,0 0-101 0 0,0 0-322 0 0,0 0-278 0 0,0 0-139 0 0,0 0-50 0 0,0 0-44 0 0,0 0-27 0 0,1 19 1073 0 0,-49 14-826 0 0,43-29-413 0 0,25-25-62 0 0,-18 19 475 0 0,1 0-2940 0 0,-2 4-7028 0 0,1-2-3116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0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137 164 8370 0 0,'0'0'1695'0'0,"0"0"-159"0"0,0 0 22 0 0,0 0 186 0 0,0 0 167 0 0,0 0-74 0 0,0 0-322 0 0,0 0-438 0 0,0 0-383 0 0,0 0-282 0 0,0 0-211 0 0,-8 10-67 0 0,-45 70 160 0 0,37-39-139 0 0,2 2-1 0 0,2 0 1 0 0,1 0-1 0 0,3 1 1 0 0,2 0 0 0 0,1 0-1 0 0,2 1 1 0 0,3-1-1 0 0,1 1-154 0 0,-2-35 41 0 0,1-1-1 0 0,-1 1 1 0 0,2 0-1 0 0,-1-1 1 0 0,1 1-1 0 0,1-1 0 0 0,0 1 1 0 0,0-1-1 0 0,1 1 1 0 0,0-1-1 0 0,1 0 1 0 0,0 0-1 0 0,0-1 1 0 0,1 1-1 0 0,0-1 1 0 0,0 0-1 0 0,1 0 1 0 0,0-1-1 0 0,0 1 1 0 0,1-1-1 0 0,0-1 0 0 0,0 1 1 0 0,1-1-1 0 0,0-1 1 0 0,0 1-1 0 0,0-1 1 0 0,1-1-1 0 0,-1 0 1 0 0,1 0-1 0 0,0 0 1 0 0,0-1-1 0 0,3 0-40 0 0,4-5 102 0 0,1-1-1 0 0,0-1 1 0 0,-1 0-1 0 0,0-1 1 0 0,0-1-1 0 0,-1-1 1 0 0,1 0-1 0 0,-1-1 1 0 0,-1 0-1 0 0,1-1 1 0 0,-1-1-1 0 0,-1 0 1 0 0,0-1-1 0 0,-1-1 0 0 0,0 0 1 0 0,0 0-1 0 0,-1-1 1 0 0,-1-1-1 0 0,0 1 1 0 0,3-8-102 0 0,24-29 52 0 0,-2-2 0 0 0,-1-1-1 0 0,-4-1 1 0 0,-1-2 0 0 0,-4-1 0 0 0,-1-1 0 0 0,11-47-52 0 0,-29 80 1 0 0,0 0 0 0 0,-2 0 0 0 0,-1-1-1 0 0,-1 1 1 0 0,-1-1 0 0 0,-1 1 0 0 0,-2-3-1 0 0,3 26 1 0 0,-1 1 0 0 0,1-1 0 0 0,-1 0-1 0 0,0 1 1 0 0,0-1 0 0 0,0 0 0 0 0,0 0-1 0 0,0 1 1 0 0,0-1 0 0 0,0 0 0 0 0,0 1-1 0 0,-1-1 1 0 0,1 0 0 0 0,-1 1-1 0 0,1-1 1 0 0,-1 1 0 0 0,0-1 0 0 0,0 1-1 0 0,1-1 1 0 0,-1 1 0 0 0,0-1 0 0 0,0 1-1 0 0,0 0 1 0 0,-1-1 0 0 0,1 1 0 0 0,0 0-1 0 0,0 0 1 0 0,-1 0 0 0 0,1 0 0 0 0,0 0-1 0 0,-1 0 1 0 0,1 0 0 0 0,-1 1 0 0 0,0-1-1 0 0,1 0 1 0 0,-1 1 0 0 0,1 0 0 0 0,-1-1-1 0 0,0 1 1 0 0,1 0 0 0 0,-1 0 0 0 0,0-1-1 0 0,0 1 1 0 0,1 1 0 0 0,-1-1 0 0 0,0 0-1 0 0,1 0 1 0 0,-1 1 0 0 0,0-1 0 0 0,1 1-1 0 0,-1-1 1 0 0,0 1-1 0 0,-8 12-11 0 0,0 1 0 0 0,1 0 1 0 0,0 1-1 0 0,1 0 0 0 0,0 0 0 0 0,2 1 0 0 0,0 0 0 0 0,1 0 1 0 0,-2 7 10 0 0,-5 26 12 0 0,2 0 0 0 0,3 0 0 0 0,1 1 0 0 0,3 0 0 0 0,2 0 0 0 0,2 0 0 0 0,2 6-12 0 0,31 102 121 0 0,0-57-30 0 0,-13-57-75 0 0,-20-45-2031 0 0,0-6-2495 0 0,3 1-4729 0 0,-2 6-2666 0 0</inkml:trace>
  <inkml:trace contextRef="#ctx0" brushRef="#br0" timeOffset="248.521">1035 705 14595 0 0,'0'0'1925'0'0,"0"0"-543"0"0,0 0-157 0 0,0 0 96 0 0,0 0 30 0 0,0 0-100 0 0,0 0-269 0 0,0 0-297 0 0,0 0-199 0 0,0 0-126 0 0,0 0-104 0 0,0 0-71 0 0,-3 10-54 0 0,-29 76 132 0 0,32-86-298 0 0,1 0 0 0 0,-1 0 0 0 0,1-1 0 0 0,-1 1 0 0 0,0 0 0 0 0,1 0 0 0 0,-1 0 0 0 0,1 0 0 0 0,-1 0 0 0 0,1 0 0 0 0,-1 0 0 0 0,1 0 0 0 0,-1 0 0 0 0,0 0 0 0 0,1 0 0 0 0,-1 0 0 0 0,1 0 0 0 0,-1 1 0 0 0,0-1 0 0 0,1 0 0 0 0,-1 0 0 0 0,1 0 0 0 0,-1 1 0 0 0,0-1 0 0 0,1 0 0 0 0,-1 0 0 0 0,0 1 0 0 0,1-1 0 0 0,-1 0 0 0 0,0 1 0 0 0,1-1 0 0 0,-1 0 0 0 0,0 1 0 0 0,0-1 0 0 0,1 0 0 0 0,-1 1 0 0 0,0-1 0 0 0,0 1 0 0 0,0-1 0 0 0,0 1 0 0 0,0-1 0 0 0,0 0 0 0 0,1 1 0 0 0,-1-1 0 0 0,0 1 0 0 0,0-1 0 0 0,0 1 0 0 0,0-1 0 0 0,0 0 0 0 0,-1 1 0 0 0,1-1 0 0 0,0 1 0 0 0,0-1 0 0 0,0 1 0 0 0,0-1 0 0 0,0 0 0 0 0,-1 1 0 0 0,1-1 0 0 0,0 1 0 0 0,0-1 0 0 0,-1 0 0 0 0,1 1 0 0 0,0-1 0 0 0,0 0 0 0 0,-1 1 0 0 0,1-1 0 0 0,0 0 0 0 0,-1 1 35 0 0,31-15-10164 0 0,-20 10-1410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4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81 641 14731 0 0,'0'0'1539'0'0,"0"0"-333"0"0,0 0-23 0 0,0 0 134 0 0,0 0 21 0 0,0 0-158 0 0,0 0-293 0 0,0 0-256 0 0,0 0-88 0 0,0 0-21 0 0,0 0-4 0 0,0 0-29 0 0,0 0-90 0 0,-3 20-98 0 0,-41 134 409 0 0,11-67-559 0 0,35-88-6080 0 0,6-16-3840 0 0,-4 10-1842 0 0</inkml:trace>
  <inkml:trace contextRef="#ctx0" brushRef="#br0" timeOffset="161.8">115 199 9658 0 0,'0'0'4689'0'0,"0"0"-3129"0"0,0 0-463 0 0,0 0-161 0 0,0 0-128 0 0,0 0-136 0 0,0 0-216 0 0,0 0-232 0 0,0 0-328 0 0,0 0-152 0 0,0 0-104 0 0,0 0-144 0 0,0 0-224 0 0,-48 0-896 0 0,57 4-2977 0 0,-5 0-7186 0 0</inkml:trace>
  <inkml:trace contextRef="#ctx0" brushRef="#br0" timeOffset="482.71">553 0 16924 0 0,'0'0'1289'0'0,"0"0"-521"0"0,0 0-161 0 0,0 0 97 0 0,0 0 134 0 0,0 0 183 0 0,0 0-27 0 0,0 0-103 0 0,0 0-99 0 0,0 0-197 0 0,0 0-146 0 0,0 0-86 0 0,0 0-74 0 0,4 35-83 0 0,13 111-45 0 0,-13-3 131 0 0,-9-74-242 0 0,-4 0 0 0 0,-2-1 0 0 0,-12 34-50 0 0,0 2-6 0 0,12 19-535 0 0,27-142-4296 0 0,-11-2-1365 0 0,-4 16-3536 0 0</inkml:trace>
  <inkml:trace contextRef="#ctx0" brushRef="#br0" timeOffset="700.629">324 439 14891 0 0,'0'0'1649'0'0,"0"0"-492"0"0,0 0-283 0 0,0 0-50 0 0,0 0 7 0 0,0 0 66 0 0,0 0 63 0 0,0 0-13 0 0,0 0 11 0 0,0 0-86 0 0,0 0-147 0 0,0 0-155 0 0,28 4-109 0 0,87 13-58 0 0,-93-14-288 0 0,0-2 0 0 0,0 0 1 0 0,-1-1-1 0 0,1-1 0 0 0,0-1 0 0 0,0-1 0 0 0,1-1-115 0 0,34-5-6 0 0,70-9-1969 0 0,-105 16-961 0 0,-8 0-2966 0 0,0 2-6519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30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8 170 2841 0 0,'0'0'916'0'0,"0"0"-300"0"0,0 0-193 0 0,0 0-81 0 0,0 0-4 0 0,0 0 18 0 0,0 0 43 0 0,0 0 75 0 0,0 0 85 0 0,0 0 32 0 0,0 0-27 0 0,-1-4 28 0 0,-5-20 679 0 0,6 23-609 0 0,0 1-18 0 0,0 0-48 0 0,0 0-83 0 0,0 0-33 0 0,0 0-45 0 0,0 0-36 0 0,0 0-23 0 0,0 0-75 0 0,0 0-75 0 0,0 0-87 0 0,0 0-49 0 0,0 0-19 0 0,21 3 950 0 0,157 9 748 0 0,356-46-852 0 0,336-50-223 0 0,-793 79-632 0 0,335-16 563 0 0,41 18-625 0 0,237 32 433 0 0,346 12 62 0 0,13-12-203 0 0,521-22 83 0 0,-117-7-186 0 0,-60 15 48 0 0,199-15-55 0 0,-932 3-97 0 0,941-14 329 0 0,-487-11-290 0 0,651-33 485 0 0,-217 43-90 0 0,-1025 13-326 0 0,1292 21 259 0 0,-706-14-84 0 0,-3 3-57 0 0,-668-18-61 0 0,-199-12 14 0 0,151 15 68 0 0,-132-18-40 0 0,-164 15-158 0 0,36-5 52 0 0,-78 9 114 0 0,-5 18-342 0 0,-56-14-2838 0 0,-10 2-7904 0 0,12 0-1368 0 0</inkml:trace>
  <inkml:trace contextRef="#ctx0" brushRef="#br0" timeOffset="10753.08">969 899 3921 0 0,'0'0'4085'0'0,"0"0"-2773"0"0,0 0-949 0 0,0 0-39 0 0,0 0 181 0 0,0 0 238 0 0,0 0 164 0 0,0 0 85 0 0,0 0 24 0 0,0 0-45 0 0,31 20-55 0 0,99 59-73 0 0,-126-76-770 0 0,0 0 0 0 0,0 0 0 0 0,1-1 0 0 0,-1 0 0 0 0,1 1 0 0 0,0-2 0 0 0,-1 1 0 0 0,1 0 0 0 0,0-1 0 0 0,0 0 0 0 0,0 0 1 0 0,0-1-1 0 0,0 1 0 0 0,0-1 0 0 0,0 0 0 0 0,4-1-73 0 0,7 0 269 0 0,1 1-50 0 0,0 0-1 0 0,0-2 1 0 0,0 0-1 0 0,-1 0 1 0 0,1-2-1 0 0,0 0 1 0 0,-1-1 0 0 0,0 0-1 0 0,0-1 1 0 0,-1-1-1 0 0,0-1-218 0 0,16-11 132 0 0,-2-2-1 0 0,-1-1 0 0 0,0-1 1 0 0,-2-1-1 0 0,-1-2 0 0 0,-1 0 1 0 0,-1-2-1 0 0,-1 0 0 0 0,-1-1 1 0 0,-2-2-1 0 0,-1 0 0 0 0,-2-1 1 0 0,-1 0-1 0 0,-1-1 0 0 0,1-10-131 0 0,-7 16 14 0 0,0 0-1 0 0,-2 0 0 0 0,-1-1 1 0 0,-2 0-1 0 0,0 0 0 0 0,-2 0 1 0 0,-1 0-1 0 0,-3-20-13 0 0,-29-55 147 0 0,30 100-143 0 0,1 0 0 0 0,0 1 0 0 0,-1-1 0 0 0,1 1 0 0 0,-1-1 0 0 0,0 1 0 0 0,0 0 0 0 0,0 0 0 0 0,0-1 0 0 0,0 1 0 0 0,-1 1 0 0 0,1-1 0 0 0,0 0 0 0 0,-1 1 0 0 0,0-1 0 0 0,1 1 0 0 0,-1-1 0 0 0,0 1 0 0 0,1 0 0 0 0,-1 1 1 0 0,0-1-1 0 0,0 0 0 0 0,0 1 0 0 0,0-1 0 0 0,0 1 0 0 0,0 0 0 0 0,0 0 0 0 0,0 0 0 0 0,0 0 0 0 0,0 1 0 0 0,0-1 0 0 0,0 1 0 0 0,1 0 0 0 0,-3 1-4 0 0,-3 2-3 0 0,1 1-1 0 0,1 0 1 0 0,-1 1-1 0 0,1 0 1 0 0,0 0 0 0 0,0 0-1 0 0,0 1 1 0 0,1 0-1 0 0,0 0 1 0 0,1 0 0 0 0,-1 0-1 0 0,1 1 1 0 0,1 0-1 0 0,-1 2 4 0 0,0-3 0 0 0,-19 48 31 0 0,2 1 1 0 0,2 0 0 0 0,3 2-1 0 0,2 0 1 0 0,-3 36-32 0 0,1-9 77 0 0,-4 22 40 0 0,-4-1 0 0 0,-5-2 1 0 0,-5 0-1 0 0,-4-2 0 0 0,-4-2 1 0 0,-43 72-118 0 0,73-153 30 0 0,-5 13 18 0 0,-1 0 0 0 0,-1-2 0 0 0,-2-1-1 0 0,-1 0 1 0 0,-2-2 0 0 0,0 0-1 0 0,-2-2 1 0 0,-1 0 0 0 0,-9 4-48 0 0,35-28 0 0 0,0 0 1 0 0,0 0-1 0 0,0 0 1 0 0,0 0-1 0 0,-1 0 0 0 0,1-1 1 0 0,0 1-1 0 0,0 0 1 0 0,0-1-1 0 0,-1 1 1 0 0,1-1-1 0 0,0 1 0 0 0,-1-1 1 0 0,1 0-1 0 0,0 1 1 0 0,-1-1-1 0 0,1 0 1 0 0,0 0-1 0 0,-1 0 1 0 0,1 0-1 0 0,0 0 0 0 0,-1-1 1 0 0,1 1-1 0 0,0 0 1 0 0,-1-1-1 0 0,1 1 1 0 0,0 0-1 0 0,-1-1 0 0 0,1 0 1 0 0,0 1-1 0 0,0-1 1 0 0,0 0-1 0 0,0 1 1 0 0,0-1-1 0 0,-1 0 0 0 0,1 0 1 0 0,1 0-1 0 0,-1 0 1 0 0,0 0-1 0 0,0 0 1 0 0,0 0-1 0 0,0-1 0 0 0,1 1 1 0 0,-1 0-1 0 0,1 0 1 0 0,-1 0-1 0 0,1-1 1 0 0,-1 1-1 0 0,1 0 0 0 0,0-1 1 0 0,-1 1-1 0 0,1 0 1 0 0,0-1-1 0 0,0 1 1 0 0,0 0-1 0 0,0-1 0 0 0,0 1 1 0 0,0-1-1 0 0,1 1 1 0 0,-1 0-1 0 0,0-1 1 0 0,1 1-1 0 0,-1 0 0 0 0,1 0 1 0 0,0-2-1 0 0,2-8-31 0 0,0-1 1 0 0,1 1-1 0 0,0 0 1 0 0,1 0-1 0 0,1 0 1 0 0,-1 0-1 0 0,1 1 1 0 0,1 0-1 0 0,0 1 1 0 0,1-1-1 0 0,0 1 1 0 0,0 1-1 0 0,1-1 1 0 0,0 1-1 0 0,0 1 1 0 0,1 0 30 0 0,2-6-8 0 0,0 1 1 0 0,1 1-1 0 0,0 0 0 0 0,1 1 1 0 0,1 1-1 0 0,-1 0 0 0 0,1 1 1 0 0,1 0-1 0 0,-1 1 0 0 0,1 1 1 0 0,1 1-1 0 0,-1 0 0 0 0,1 1 1 0 0,0 0-1 0 0,7 1 8 0 0,-10 3-2 0 0,1 1 0 0 0,-1 1 0 0 0,0 0 0 0 0,0 1 0 0 0,0 0 0 0 0,-1 1 0 0 0,1 1 0 0 0,-1 0 0 0 0,0 1 0 0 0,6 3 2 0 0,260 139 1242 0 0,-197-96-310 0 0,-68-47-707 0 0,-22-3-2105 0 0,3-5-4505 0 0,3 2-2500 0 0</inkml:trace>
  <inkml:trace contextRef="#ctx0" brushRef="#br0" timeOffset="10989.903">2121 1481 13739 0 0,'0'0'1128'0'0,"0"0"-456"0"0,0 0-160 0 0,0 0 9 0 0,0 0-33 0 0,0 0-88 0 0,0 0-160 0 0,0 0-152 0 0,0 0-152 0 0,0 0-120 0 0,0 0-112 0 0,0 0-200 0 0,0 0-345 0 0,-42 177-1271 0 0,44-177-3025 0 0,0 0-3521 0 0</inkml:trace>
  <inkml:trace contextRef="#ctx0" brushRef="#br0" timeOffset="11135.048">2123 885 16612 0 0,'0'0'1232'0'0,"0"0"-432"0"0,0 0-400 0 0,0 0-112 0 0,0 0-80 0 0,0 0-128 0 0,0 0-144 0 0,0 0-80 0 0,0 0-80 0 0,0 0-104 0 0,0 0-200 0 0,0 0-488 0 0,0 0-1185 0 0,0 0-5120 0 0,2 180-473 0 0</inkml:trace>
  <inkml:trace contextRef="#ctx0" brushRef="#br0" timeOffset="11505.808">2407 1687 11570 0 0,'0'0'1972'0'0,"0"0"-619"0"0,0 0-343 0 0,0 0-9 0 0,0 0 84 0 0,0 0-65 0 0,0 0-173 0 0,0 0-162 0 0,10-35-115 0 0,31-113-50 0 0,36-117 1287 0 0,-64 246-1982 0 0,-13 19 3 0 0,1 8-211 0 0,-1-4 360 0 0,0 17-14 0 0,2 0-1 0 0,0 0 0 0 0,1 0 0 0 0,1 0 0 0 0,1-1 0 0 0,1 1 0 0 0,1-1 0 0 0,1 0 1 0 0,0-1-1 0 0,7 10 38 0 0,-13-25 46 0 0,0-1 1 0 0,0 0-1 0 0,0 0 1 0 0,1 0-1 0 0,0-1 1 0 0,-1 1-1 0 0,1-1 1 0 0,0 1-1 0 0,0-1 0 0 0,0 0 1 0 0,0 0-1 0 0,1 0 1 0 0,-1-1-1 0 0,0 1 1 0 0,1-1-1 0 0,-1 1 1 0 0,1-1-1 0 0,0 0 1 0 0,-1-1-1 0 0,1 1 1 0 0,0-1-1 0 0,0 1 1 0 0,-1-1-1 0 0,1 0 1 0 0,0-1-1 0 0,0 1 0 0 0,-1-1 1 0 0,1 1-1 0 0,0-1 1 0 0,-1 0-1 0 0,1 0 1 0 0,-1-1-1 0 0,1 1 1 0 0,-1-1-1 0 0,1 0 1 0 0,-1 0-1 0 0,0 0 1 0 0,0 0-1 0 0,1-1-46 0 0,4-5 205 0 0,-1-1 1 0 0,0 0-1 0 0,0-1 0 0 0,0 1 1 0 0,-1-1-1 0 0,-1 0 0 0 0,0-1 0 0 0,0 1 1 0 0,-1-1-1 0 0,0 0 0 0 0,-1 0 1 0 0,0-1-1 0 0,-1 1 0 0 0,0-6-205 0 0,6-56-384 0 0,-8 72-100 0 0,0 1-383 0 0,3 4-7823 0 0,-1 0-2871 0 0</inkml:trace>
  <inkml:trace contextRef="#ctx0" brushRef="#br0" timeOffset="12425.849">3018 1481 5457 0 0,'0'0'2927'0'0,"0"0"-202"0"0,0 0-255 0 0,0 0-358 0 0,0 0-375 0 0,0 0-326 0 0,0 0-236 0 0,0 0-194 0 0,0 0-191 0 0,32-18-165 0 0,99-59-121 0 0,-80 35 77 0 0,-46 31-416 0 0,-1 6-95 0 0,0-1 1 0 0,0 0 0 0 0,-1 0-1 0 0,0 0 1 0 0,0 0 0 0 0,-1 0-1 0 0,0-1 1 0 0,0 1 0 0 0,0-1 0 0 0,-1 1-1 0 0,0-1 1 0 0,0 0 0 0 0,0 0-1 0 0,-1 1 1 0 0,0-2-71 0 0,-2 6 8 0 0,0-1 0 0 0,0 0 0 0 0,0 1 0 0 0,-1 0 0 0 0,1 0 0 0 0,-1-1 0 0 0,1 1 0 0 0,-1 1 0 0 0,0-1 0 0 0,0 0 0 0 0,0 1 0 0 0,0-1 0 0 0,0 1 0 0 0,0 0 0 0 0,0 0 0 0 0,0 0 0 0 0,0 0 0 0 0,-1 1 0 0 0,1-1 0 0 0,0 1 0 0 0,0 0 0 0 0,-1 0 0 0 0,1 0 0 0 0,0 0 0 0 0,-1 1 0 0 0,1-1 0 0 0,0 1 0 0 0,0 0 0 0 0,0 0 0 0 0,-1 0-8 0 0,-8 4-48 0 0,0 1 1 0 0,1 1-1 0 0,-1 0 0 0 0,1 0 1 0 0,1 1-1 0 0,-1 0 0 0 0,1 1 1 0 0,1 0-1 0 0,0 1 0 0 0,0 0 1 0 0,1 0-1 0 0,0 1 0 0 0,0 0 1 0 0,2 0-1 0 0,-1 1 0 0 0,1 0 1 0 0,1 0-1 0 0,0 0 0 0 0,-1 8 48 0 0,2-9-91 0 0,0-1-1 0 0,1 1 1 0 0,1 0-1 0 0,0 0 1 0 0,0 1-1 0 0,1-1 0 0 0,1 0 1 0 0,-1 0-1 0 0,2 1 1 0 0,0 3 91 0 0,0-11-44 0 0,-1 1 1 0 0,1-1-1 0 0,0 0 1 0 0,0 1-1 0 0,1-1 1 0 0,-1 0-1 0 0,1 1 1 0 0,0-1-1 0 0,0 0 1 0 0,1 0-1 0 0,-1-1 1 0 0,1 1-1 0 0,-1 0 1 0 0,1-1-1 0 0,1 0 1 0 0,-1 1-1 0 0,0-1 0 0 0,1-1 1 0 0,-1 1-1 0 0,1 0 1 0 0,0-1-1 0 0,0 0 1 0 0,0 0-1 0 0,0 0 1 0 0,0 0-1 0 0,3 0 44 0 0,14 1-190 0 0,-1 0 0 0 0,1-2 0 0 0,-1 0 1 0 0,1-2-1 0 0,0 0 0 0 0,-1-1 0 0 0,0-1 0 0 0,1-1 0 0 0,-1-1 0 0 0,0-1 0 0 0,-1-1 0 0 0,0 0 0 0 0,0-1 0 0 0,0-2 0 0 0,-1 1 0 0 0,0-2 0 0 0,-1-1 0 0 0,3-2 190 0 0,224-151-13696 0 0,-146 88 9098 0 0,-46 15 8121 0 0,-49 44 5994 0 0,-18 17-5870 0 0,-22 16-1819 0 0,-5 13-893 0 0,2 1-1 0 0,1 2 1 0 0,2 2-1 0 0,-9 11-934 0 0,31-30 107 0 0,-1 2-83 0 0,0 0-1 0 0,1 1 0 0 0,1 0 1 0 0,1 1-1 0 0,0 1 1 0 0,1 0-1 0 0,-1 6-23 0 0,11-23-10 0 0,0 0-1 0 0,1 0 1 0 0,0 0 0 0 0,-1 0-1 0 0,1 1 1 0 0,0-1-1 0 0,0 0 1 0 0,0 1-1 0 0,1-1 1 0 0,-1 1 0 0 0,0-1-1 0 0,1 1 1 0 0,0-1-1 0 0,-1 1 1 0 0,1-1 0 0 0,0 1-1 0 0,0-1 1 0 0,1 1-1 0 0,-1-1 1 0 0,0 1 0 0 0,1-1-1 0 0,0 1 1 0 0,-1-1-1 0 0,1 1 1 0 0,0-1-1 0 0,0 0 1 0 0,0 1 0 0 0,1-1-1 0 0,-1 0 1 0 0,1 0-1 0 0,-1 0 1 0 0,1 0 0 0 0,-1 0-1 0 0,1 0 1 0 0,0-1-1 0 0,0 1 1 0 0,0 0-1 0 0,0-1 1 0 0,0 0 0 0 0,1 1-1 0 0,-1-1 1 0 0,0 0-1 0 0,0 0 1 0 0,1 0 0 0 0,-1 0-1 0 0,1-1 1 0 0,-1 1 10 0 0,16-2 53 0 0,-1 0 1 0 0,0-1 0 0 0,0-1-1 0 0,0 0 1 0 0,0-1 0 0 0,0-1-1 0 0,-1-1 1 0 0,0-1-1 0 0,0 0 1 0 0,-1 0 0 0 0,1-2-1 0 0,-2 0 1 0 0,1-1 0 0 0,9-8-54 0 0,-2-1 179 0 0,-1 0 1 0 0,-1-1 0 0 0,0-1 0 0 0,-2-1 0 0 0,0 0 0 0 0,10-19-181 0 0,-41 121 250 0 0,10-74-264 0 0,1 0 1 0 0,1 0 0 0 0,-1 1 0 0 0,1-1-1 0 0,0 0 1 0 0,0 1 0 0 0,1-1 0 0 0,0 1 0 0 0,0-1-1 0 0,1 1 1 0 0,0-1 0 0 0,0 1 0 0 0,0-1 0 0 0,1 1-1 0 0,0-1 1 0 0,0 0 0 0 0,0 0 0 0 0,1 0 0 0 0,0 0-1 0 0,0-1 1 0 0,1 1 0 0 0,-1-1 0 0 0,1 0-1 0 0,0 0 1 0 0,1 0 0 0 0,-1 0 0 0 0,1-1 0 0 0,0 0-1 0 0,0 0 1 0 0,1 0 0 0 0,-1 0 0 0 0,4 1 14 0 0,4 0 15 0 0,1 0-1 0 0,0 0 1 0 0,1-1 0 0 0,-1-1 0 0 0,0-1 0 0 0,1 0 0 0 0,0-1 0 0 0,-1 0-1 0 0,1-1 1 0 0,0-1 0 0 0,0 0 0 0 0,-1-1 0 0 0,1 0 0 0 0,-1-2 0 0 0,0 1-1 0 0,0-2 1 0 0,0 0 0 0 0,0-1 0 0 0,-1 0 0 0 0,0-1 0 0 0,0 0 0 0 0,10-8-15 0 0,-8 3 111 0 0,-1-1 1 0 0,0 0-1 0 0,-1 0 1 0 0,0-2-1 0 0,-1 1 1 0 0,-1-2-1 0 0,0 1 1 0 0,-1-1-1 0 0,-1-1 1 0 0,0 0-1 0 0,-1 0 1 0 0,-1-1-1 0 0,-1 0 1 0 0,0 0-1 0 0,-2-1 1 0 0,0 0-112 0 0,2-8 34 0 0,-1-1 0 0 0,-1 1 0 0 0,-2-1 0 0 0,-1 0 1 0 0,-2-25-35 0 0,1 50-7 0 0,0 0 1 0 0,-1 0 0 0 0,1 0 0 0 0,-1 0 0 0 0,1 0 0 0 0,-1 0 0 0 0,0 0 0 0 0,0 0-1 0 0,-1 0 1 0 0,1 0 0 0 0,-1 0 0 0 0,1 0 0 0 0,-1 1 0 0 0,0-1 0 0 0,0 1-1 0 0,0-1 1 0 0,0 1 0 0 0,0 0 0 0 0,-1 0 0 0 0,1 0 0 0 0,-1 0 0 0 0,1 0 0 0 0,-1 0-1 0 0,0 1 1 0 0,1-1 0 0 0,-1 1 0 0 0,0 0 0 0 0,0 0 0 0 0,0 0 0 0 0,0 0-1 0 0,0 1 1 0 0,-1-1 0 0 0,1 1 0 0 0,0 0 0 0 0,0-1 0 0 0,0 2 0 0 0,0-1-1 0 0,0 0 1 0 0,-1 0 0 0 0,1 1 0 0 0,0 0 0 0 0,0 0 0 0 0,0 0 0 0 0,0 0 0 0 0,0 0-1 0 0,1 0 1 0 0,-1 1 0 0 0,0 0 0 0 0,0-1 0 0 0,1 1 6 0 0,-7 4-28 0 0,1 1 0 0 0,0 0-1 0 0,0 1 1 0 0,0-1 0 0 0,1 1 0 0 0,0 1 0 0 0,1-1-1 0 0,0 1 1 0 0,0 1 0 0 0,1-1 0 0 0,0 1 0 0 0,1-1 0 0 0,0 1-1 0 0,1 1 1 0 0,0-1 0 0 0,0 0 0 0 0,1 1 0 0 0,0 0 0 0 0,1-1-1 0 0,0 1 1 0 0,1 0 0 0 0,0-1 0 0 0,1 1 0 0 0,0 0 0 0 0,1 0-1 0 0,0-1 1 0 0,0 1 0 0 0,1-1 0 0 0,1 0 0 0 0,-1 0 0 0 0,2 0-1 0 0,4 7 29 0 0,13 11 111 0 0,1-1-1 0 0,1-1 1 0 0,2-1-1 0 0,0-1 0 0 0,25 16-110 0 0,-32-26 149 0 0,67 68 491 0 0,-79-23-935 0 0,-8-38-8979 0 0,1-20-2826 0 0</inkml:trace>
  <inkml:trace contextRef="#ctx0" brushRef="#br0" timeOffset="14894.508">5151 1304 12259 0 0,'0'0'1479'0'0,"0"0"-493"0"0,0 0-368 0 0,0 0 31 0 0,0 0 148 0 0,0 0 83 0 0,0 0-45 0 0,0 0-149 0 0,0 0-135 0 0,0 0-89 0 0,0 0-38 0 0,0 0-54 0 0,0 0-43 0 0,25-22-24 0 0,74-70-50 0 0,-49 63 149 0 0,-47 28-370 0 0,0 0 1 0 0,-1 0 0 0 0,1 1-1 0 0,0 0 1 0 0,-1-1-1 0 0,1 1 1 0 0,0 0-1 0 0,-1 0 1 0 0,1 0 0 0 0,0 0-1 0 0,0 1 1 0 0,-1-1-1 0 0,1 1 1 0 0,-1 0 0 0 0,1 0-1 0 0,0 0 1 0 0,-1 0-1 0 0,1 0 1 0 0,-1 0-1 0 0,0 1 1 0 0,1-1 0 0 0,-1 1-1 0 0,0-1 1 0 0,0 1-1 0 0,0 0 1 0 0,0 0 0 0 0,0 0-1 0 0,-1 0 1 0 0,1 0-1 0 0,-1 1 1 0 0,1-1-1 0 0,-1 0 1 0 0,0 1 0 0 0,0-1-1 0 0,0 1 1 0 0,0-1-1 0 0,1 4-32 0 0,15 104 741 0 0,-15-65-656 0 0,-3-1 0 0 0,-2 1 1 0 0,-2-1-1 0 0,-1 0 1 0 0,-3 0-1 0 0,-1-1 1 0 0,-2 0-1 0 0,-2-1 1 0 0,-2 0-1 0 0,-2-2 1 0 0,-10 16-86 0 0,28-56 19 0 0,0 0 1 0 0,-1 0-1 0 0,1-1 0 0 0,0 1 1 0 0,0 0-1 0 0,-1 0 1 0 0,1 0-1 0 0,0 0 1 0 0,0 0-1 0 0,-1 0 0 0 0,1 0 1 0 0,0 0-1 0 0,-1 0 1 0 0,1 0-1 0 0,0 0 1 0 0,0 0-1 0 0,-1 0 0 0 0,1 0 1 0 0,0 0-1 0 0,-1 0 1 0 0,1 0-1 0 0,0 0 0 0 0,0 1 1 0 0,-1-1-1 0 0,1 0 1 0 0,0 0-1 0 0,0 0 1 0 0,-1 0-1 0 0,1 0 0 0 0,0 1 1 0 0,0-1-1 0 0,0 0 1 0 0,-1 0-1 0 0,1 0 1 0 0,0 1-1 0 0,0-1 0 0 0,0 0-19 0 0,6-28 382 0 0,22-38-358 0 0,2 1 0 0 0,4 2-1 0 0,2 1 1 0 0,3 2 0 0 0,3 2 0 0 0,2 1 0 0 0,13-10-24 0 0,-45 53-2 0 0,0 1 0 0 0,1 1 0 0 0,0 0 1 0 0,0 0-1 0 0,2 2 0 0 0,-1-1 0 0 0,1 2 0 0 0,1 0 1 0 0,2 0 1 0 0,-12 35-43 0 0,-6 0 85 0 0,0-1-1 0 0,-2 1 1 0 0,0 0 0 0 0,-2 0 0 0 0,-1-1-1 0 0,-1 0 1 0 0,-1 1-42 0 0,-5 9-34 0 0,3 1 1 0 0,0 0-1 0 0,3 1 1 0 0,1 0-1 0 0,0 25 34 0 0,18-66-112 0 0,50-69 264 0 0,240-290-51 0 0,-227 299-87 0 0,-73 105 68 0 0,-37 111 118 0 0,25-126-175 0 0,2 0-1 0 0,1 0 0 0 0,1 0 0 0 0,1 1 1 0 0,0 19-25 0 0,9 21-299 0 0,-4-66 181 0 0,-1-1 0 0 0,1 0 0 0 0,-1 0 0 0 0,1 0 0 0 0,0 0 0 0 0,-1 0 0 0 0,1 0 0 0 0,0 0 0 0 0,-1 0 0 0 0,1 0 0 0 0,-1 0 0 0 0,1 0 0 0 0,0 0 0 0 0,-1-1 0 0 0,1 1 0 0 0,-1 0 0 0 0,1 0 0 0 0,-1-1 0 0 0,1 1 0 0 0,-1 0 0 0 0,1-1 0 0 0,-1 1 0 0 0,1 0 1 0 0,-1-1-1 0 0,1 1 0 0 0,-1-1 0 0 0,1 1 0 0 0,-1-1 0 0 0,0 1 0 0 0,1-1 0 0 0,-1 1 0 0 0,0-1 0 0 0,0 1 0 0 0,1-1 0 0 0,-1 1 0 0 0,0-1 0 0 0,0 1 0 0 0,0-1 0 0 0,0 0 0 0 0,1 1 0 0 0,-1-1 0 0 0,0 1 0 0 0,0-1 0 0 0,0 0 0 0 0,0 1 0 0 0,-1-1 118 0 0,3-4-5585 0 0,2 0-6489 0 0</inkml:trace>
  <inkml:trace contextRef="#ctx0" brushRef="#br0" timeOffset="15859.788">6466 1282 13107 0 0,'0'0'2764'0'0,"0"0"-1623"0"0,0 0-541 0 0,0 0 51 0 0,0 0 125 0 0,0 0 13 0 0,0 0-129 0 0,0 0-188 0 0,0 0-130 0 0,0 0-95 0 0,-27 35-85 0 0,-83 106-50 0 0,81-84-64 0 0,27-51-45 0 0,1 1-1 0 0,0-1 0 0 0,1 1 0 0 0,0 0 1 0 0,0-1-1 0 0,0 1 0 0 0,0-1 1 0 0,1 1-1 0 0,0-1 0 0 0,1 1 0 0 0,0-1 1 0 0,0 1-1 0 0,0-1 0 0 0,0 0 1 0 0,1 0-1 0 0,0 0 0 0 0,1-1 0 0 0,-1 1 1 0 0,1-1-1 0 0,0 1 0 0 0,0-1 1 0 0,1 0-1 0 0,-1-1 0 0 0,1 1 0 0 0,0-1 1 0 0,1 0-1 0 0,-1 0 0 0 0,4 1-2 0 0,-2-1 92 0 0,0-1-1 0 0,0 0 0 0 0,1 0 0 0 0,-1-1 0 0 0,0 0 0 0 0,1 0 0 0 0,0 0 1 0 0,0-1-1 0 0,-1-1 0 0 0,1 1 0 0 0,0-1 0 0 0,0-1 0 0 0,-1 1 0 0 0,1-1 1 0 0,0-1-1 0 0,0 1 0 0 0,-1-1 0 0 0,1-1 0 0 0,-1 1 0 0 0,0-1 0 0 0,0 0 1 0 0,0-1-1 0 0,0 0 0 0 0,0 0 0 0 0,-1-1 0 0 0,0 1 0 0 0,5-6-91 0 0,-2 3 129 0 0,-1-2 0 0 0,0 1-1 0 0,0-1 1 0 0,-1 0 0 0 0,0-1-1 0 0,0 0 1 0 0,-1 0 0 0 0,-1 0-1 0 0,0-1 1 0 0,0 1 0 0 0,-1-1-1 0 0,0-1 1 0 0,-1 1 0 0 0,0 0-1 0 0,-1-1 1 0 0,0 1 0 0 0,-1-1-1 0 0,0-2-128 0 0,-2 3 17 0 0,0 0 0 0 0,0 0 0 0 0,-1 1 0 0 0,-1-1 0 0 0,0 0 0 0 0,0 1 0 0 0,-1 0 0 0 0,0 0 0 0 0,-1 0 0 0 0,0 0 0 0 0,-1 1 0 0 0,0-1 0 0 0,0 2-1 0 0,-1-1 1 0 0,0 1 0 0 0,0 0 0 0 0,-1 0 0 0 0,0 1 0 0 0,-1 0 0 0 0,-4-3-17 0 0,-34-8-1059 0 0,75 22 1073 0 0,-1-2 0 0 0,0-2 0 0 0,0 0 0 0 0,0-2 0 0 0,18-3-14 0 0,58-2 89 0 0,-100 6-82 0 0,0 1 0 0 0,0-1 0 0 0,0 1 0 0 0,0-1-1 0 0,0 1 1 0 0,0 0 0 0 0,0 0 0 0 0,0 0 0 0 0,0 0 0 0 0,0 1 0 0 0,0-1 0 0 0,0 1 0 0 0,0 0 0 0 0,0 0 0 0 0,0 0-1 0 0,0 0 1 0 0,0 0 0 0 0,-1 1 0 0 0,1-1 0 0 0,0 1 0 0 0,-1 0 0 0 0,1 0 0 0 0,-1 0 0 0 0,0 0 0 0 0,0 0 0 0 0,0 0-1 0 0,0 1 1 0 0,0-1 0 0 0,0 0 0 0 0,0 1 0 0 0,-1 0 0 0 0,1 0 0 0 0,-1-1 0 0 0,0 1 0 0 0,0 0 0 0 0,0 0 0 0 0,0 0-1 0 0,-1 0 1 0 0,1 3-7 0 0,-1 9 36 0 0,-1 0 0 0 0,-1 0 0 0 0,-1 0 0 0 0,0 0 0 0 0,-1 0 0 0 0,-1-1 0 0 0,0 0 0 0 0,0 0 0 0 0,-2 0 0 0 0,-6 11-36 0 0,-16 39 74 0 0,17-35-85 0 0,-16 70-78 0 0,49-99 29 0 0,85-96 265 0 0,99-120-226 0 0,-192 205 10 0 0,36-11-158 0 0,-47 43 146 0 0,-4-1 33 0 0,-1-1 0 0 0,0 1 0 0 0,-1-1 0 0 0,-1 0 0 0 0,-1 0 0 0 0,-1 0 0 0 0,-2 1-10 0 0,-5 20-7 0 0,-7 67-69 0 0,23-106 73 0 0,-1 0 1 0 0,1 0 0 0 0,0 0 0 0 0,-1-1-1 0 0,1 1 1 0 0,0 0 0 0 0,0-1 0 0 0,0 1-1 0 0,-1-1 1 0 0,1 0 0 0 0,0 0-1 0 0,0 1 1 0 0,0-1 0 0 0,0 0 0 0 0,-1-1-1 0 0,1 1 1 0 0,0 0 0 0 0,0-1 0 0 0,0 1-1 0 0,-1-1 1 0 0,1 1 0 0 0,0-1 0 0 0,0 0-1 0 0,-1 1 1 0 0,1-1 0 0 0,-1 0-1 0 0,1 0 1 0 0,-1 0 0 0 0,1-1 0 0 0,0 1 2 0 0,89-80 36 0 0,119-124 73 0 0,-198 195-98 0 0,-9 7-10 0 0,1 0 1 0 0,0-1-1 0 0,0 1 0 0 0,0 0 1 0 0,0 1-1 0 0,1-1 0 0 0,-1 1 1 0 0,1 0-1 0 0,0 0 0 0 0,0 0 0 0 0,0 1 1 0 0,-1-1-1 0 0,1 1 0 0 0,0 0 1 0 0,3 1-2 0 0,-2 33 32 0 0,-59 169 198 0 0,46-91-363 0 0,16-104-1752 0 0,0-13-8183 0 0,-7 5-2045 0 0</inkml:trace>
  <inkml:trace contextRef="#ctx0" brushRef="#br0" timeOffset="24195.45">7808 1522 3881 0 0,'0'0'2012'0'0,"0"0"-1282"0"0,0 0-764 0 0,0 0-102 0 0,0 0 303 0 0,0 0 401 0 0,0 0 306 0 0,0 0 287 0 0,0 0 86 0 0,0 0 39 0 0,0 0 27 0 0,8 3-179 0 0,76 19 2642 0 0,-52-21-2308 0 0,-20 0-1160 0 0,-1 0 0 0 0,1-1 0 0 0,-1-1 0 0 0,1 0 0 0 0,0 0 0 0 0,-1-1 0 0 0,0 0 0 0 0,1-1 0 0 0,-1-1 0 0 0,0 0 0 0 0,-1 0-1 0 0,1-1 1 0 0,0 0-308 0 0,1-2 101 0 0,0-1 0 0 0,-1 0 0 0 0,0 0-1 0 0,0-1 1 0 0,0-1 0 0 0,-1 0 0 0 0,-1 0 0 0 0,0-1-1 0 0,0 0 1 0 0,-1 0 0 0 0,-1-1 0 0 0,0 0 0 0 0,0-1-1 0 0,3-9-100 0 0,-9 19 2 0 0,0 0 0 0 0,0 0 0 0 0,0 0-1 0 0,0 0 1 0 0,-1 0 0 0 0,0 0 0 0 0,1 0 0 0 0,-1 0-1 0 0,0-1 1 0 0,-1 1 0 0 0,1 0 0 0 0,0 0 0 0 0,-1 0-1 0 0,0 0 1 0 0,0 0 0 0 0,1 0 0 0 0,-2 0-1 0 0,1 0 1 0 0,0 1 0 0 0,-1-1 0 0 0,1 0 0 0 0,-1 1-1 0 0,0-1 1 0 0,0 1 0 0 0,0-1 0 0 0,0 1 0 0 0,0 0-1 0 0,0 0 1 0 0,-1 0 0 0 0,1 0 0 0 0,-1 0 0 0 0,0 1-1 0 0,1-1 1 0 0,-1 1 0 0 0,0-1 0 0 0,0 1-1 0 0,0 0 1 0 0,0 0 0 0 0,0 1 0 0 0,0-1 0 0 0,0 0-1 0 0,-2 1-1 0 0,-5-2-40 0 0,-1 0 0 0 0,1 1-1 0 0,-1 1 1 0 0,1 0-1 0 0,-1 0 1 0 0,1 1 0 0 0,-1 0-1 0 0,1 1 1 0 0,-1 0 0 0 0,1 1-1 0 0,0 0 1 0 0,-4 2 40 0 0,0 1-13 0 0,0 0 1 0 0,1 2-1 0 0,0-1 0 0 0,0 2 1 0 0,1-1-1 0 0,0 2 1 0 0,0 0-1 0 0,1 0 0 0 0,1 1 1 0 0,0 0-1 0 0,0 1 1 0 0,1 0-1 0 0,0 1 0 0 0,1 0 1 0 0,1 0-1 0 0,0 1 0 0 0,1-1 1 0 0,0 2-1 0 0,1-1 1 0 0,1 0-1 0 0,0 1 0 0 0,1 0 1 0 0,1 0-1 0 0,-1 8 13 0 0,3-16 10 0 0,0 0 1 0 0,0 0-1 0 0,0 0 0 0 0,1 0 0 0 0,0 0 1 0 0,1 0-1 0 0,0 0 0 0 0,0 0 0 0 0,0-1 1 0 0,1 1-1 0 0,0 0 0 0 0,0-1 0 0 0,0 0 1 0 0,1 0-1 0 0,0 0 0 0 0,0 0 0 0 0,1-1 1 0 0,0 0-1 0 0,0 0 0 0 0,0 0 0 0 0,0 0 1 0 0,2 0-11 0 0,5 2 91 0 0,0-1 1 0 0,0-1-1 0 0,0 0 0 0 0,1 0 1 0 0,-1-2-1 0 0,1 1 1 0 0,0-2-1 0 0,0 1 1 0 0,0-2-1 0 0,0 0 1 0 0,1 0-1 0 0,-1-2 1 0 0,0 1-1 0 0,0-2 1 0 0,0 1-1 0 0,0-2 1 0 0,0 0-1 0 0,0 0 1 0 0,0-2-1 0 0,-1 1 1 0 0,0-1-1 0 0,0-1 1 0 0,0 0-1 0 0,-1-1 1 0 0,6-4-92 0 0,57-40 298 0 0,-3-4 1 0 0,-2-2 0 0 0,40-45-299 0 0,46-16 20 0 0,-148 114 1 0 0,-7 3-27 0 0,0 1 1 0 0,0 0-1 0 0,1-1 0 0 0,-1 1 0 0 0,0-1 1 0 0,0 1-1 0 0,1 0 0 0 0,-1-1 0 0 0,0 1 1 0 0,1 0-1 0 0,-1-1 0 0 0,0 1 0 0 0,1 0 1 0 0,-1 0-1 0 0,0-1 0 0 0,1 1 0 0 0,-1 0 1 0 0,1 0-1 0 0,-1 0 0 0 0,0 0 0 0 0,1-1 1 0 0,-1 1-1 0 0,1 0 0 0 0,-1 0 0 0 0,1 0 1 0 0,-1 0-1 0 0,0 0 0 0 0,1 0 0 0 0,-1 0 1 0 0,1 0-1 0 0,-1 0 0 0 0,1 0 1 0 0,-1 0-1 0 0,0 1 0 0 0,1-1 0 0 0,-1 0 1 0 0,1 0-1 0 0,-1 0 0 0 0,0 1 0 0 0,1-1 1 0 0,-1 0-1 0 0,1 0 0 0 0,-1 1 0 0 0,0-1 1 0 0,1 0-1 0 0,-1 0 0 0 0,0 1 0 0 0,0-1 1 0 0,1 0-1 0 0,-1 1 0 0 0,0-1 0 0 0,0 1 1 0 0,0-1-1 0 0,1 0 0 0 0,-1 1 0 0 0,0-1 1 0 0,0 1-1 0 0,0-1 0 0 0,0 0 0 0 0,0 1 1 0 0,0-1-1 0 0,0 1 0 0 0,0-1 1 0 0,0 1-1 0 0,0-1 0 0 0,0 1 0 0 0,0-1 1 0 0,0 1 4 0 0,-24 166 72 0 0,-45 82-67 0 0,68-248-7 0 0,0 0 0 0 0,0 0-1 0 0,0 0 1 0 0,0 0 0 0 0,0 1-1 0 0,1-1 1 0 0,-1 0 0 0 0,0 0-1 0 0,1 0 1 0 0,-1 1 0 0 0,1-1-1 0 0,-1 0 1 0 0,1 1 0 0 0,0-1 0 0 0,0 0-1 0 0,-1 1 1 0 0,1-1 0 0 0,0 0-1 0 0,0 1 1 0 0,0-1 0 0 0,1 1-1 0 0,-1-1 1 0 0,0 0 0 0 0,0 1-1 0 0,1-1 1 0 0,-1 0 0 0 0,1 1-1 0 0,-1-1 1 0 0,1 0 0 0 0,0 0 0 0 0,-1 0-1 0 0,1 1 1 0 0,0-1 0 0 0,0 0-1 0 0,0 0 1 0 0,0 0 0 0 0,0 0-1 0 0,0 0 1 0 0,0-1 0 0 0,0 1-1 0 0,0 0 1 0 0,0 0 0 0 0,0-1 0 0 0,0 1-1 0 0,1 0 1 0 0,-1-1 0 0 0,0 1-1 0 0,1-1 1 0 0,-1 0 0 0 0,0 1-1 0 0,1-1 1 0 0,-1 0 0 0 0,0 0-1 0 0,1 0 1 0 0,-1 0 0 0 0,1 0 3 0 0,90-76 156 0 0,181-192-81 0 0,-154 180-129 0 0,-117 136-29 0 0,-39 50 171 0 0,27-75-79 0 0,0 0 0 0 0,1 1 1 0 0,2 1-1 0 0,0-1 0 0 0,2 1 0 0 0,1 1 1 0 0,1-1-1 0 0,0 5-9 0 0,3-28-6 0 0,-1-1 1 0 0,1 1 0 0 0,-1 0-1 0 0,1-1 1 0 0,0 1 0 0 0,-1 0-1 0 0,1-1 1 0 0,0 1 0 0 0,0 0-1 0 0,0 0 1 0 0,0-1 0 0 0,1 1-1 0 0,-1 0 1 0 0,0-1-1 0 0,1 1 1 0 0,-1 0 0 0 0,1-1-1 0 0,0 1 1 0 0,0-1 0 0 0,-1 1-1 0 0,1-1 1 0 0,0 1 0 0 0,0-1-1 0 0,0 1 1 0 0,0-1-1 0 0,1 0 1 0 0,-1 0 0 0 0,0 0-1 0 0,0 1 1 0 0,1-1 0 0 0,-1 0-1 0 0,1-1 1 0 0,-1 1 0 0 0,1 0-1 0 0,-1 0 1 0 0,1-1-1 0 0,0 1 1 0 0,-1-1 0 0 0,1 1-1 0 0,0-1 1 0 0,-1 1 0 0 0,1-1-1 0 0,0 0 1 0 0,-1 0 0 0 0,1 0-1 0 0,0 0 6 0 0,15-17-1618 0 0,-11 2-5674 0 0,-6 10-4640 0 0</inkml:trace>
  <inkml:trace contextRef="#ctx0" brushRef="#br0" timeOffset="24961.314">9651 785 8610 0 0,'0'0'2470'0'0,"0"0"-807"0"0,0 0-418 0 0,0 0 1 0 0,0 0 113 0 0,0 0 51 0 0,0 0-129 0 0,0 0-225 0 0,0 0-231 0 0,0 0-192 0 0,0 0-132 0 0,0 0-59 0 0,0 0-18 0 0,2-6-31 0 0,1-1-551 0 0,-3 7 251 0 0,0 0 0 0 0,1 1 0 0 0,-1-1 0 0 0,0 0 0 0 0,0 0 0 0 0,1 1 1 0 0,-1-1-1 0 0,0 0 0 0 0,1 0 0 0 0,-1 0 0 0 0,1 0 0 0 0,-1 0 0 0 0,0 1 0 0 0,1-1 0 0 0,-1 0 0 0 0,0 0 0 0 0,1 0 0 0 0,-1 0 1 0 0,1 0-1 0 0,-1 0 0 0 0,0 0 0 0 0,1 0 0 0 0,-1 0 0 0 0,1-1 0 0 0,-1 1 0 0 0,0 0-93 0 0,-20 116 1274 0 0,-9 195-410 0 0,-10 104-589 0 0,32-341-421 0 0,-4-92-2438 0 0,-1-19-147 0 0,1 2-982 0 0,5 12-2179 0 0,3 8-5123 0 0</inkml:trace>
  <inkml:trace contextRef="#ctx0" brushRef="#br0" timeOffset="25191.809">9174 1268 4073 0 0,'0'0'3273'0'0,"0"0"-1278"0"0,0 0-111 0 0,0 0 350 0 0,0 0 25 0 0,0 0-284 0 0,0 0-396 0 0,0 0-356 0 0,0 0-271 0 0,35 1-180 0 0,113 7-114 0 0,170-10 1326 0 0,-299 2-2207 0 0,44 1-119 0 0,-22 5-4286 0 0,-25-5-5063 0 0,-10 2-286 0 0</inkml:trace>
  <inkml:trace contextRef="#ctx0" brushRef="#br0" timeOffset="25512.759">10030 1271 4457 0 0,'0'0'2103'0'0,"0"0"-6"0"0,0 0 6 0 0,0 0 21 0 0,0 0-182 0 0,0 0-371 0 0,0 0-300 0 0,0 0-232 0 0,0 0-158 0 0,0 0-111 0 0,-12 33-125 0 0,-36 104-106 0 0,25-38 583 0 0,22-93-1060 0 0,1-1 1 0 0,-1 1 0 0 0,1 0 0 0 0,0-1 0 0 0,0 1 0 0 0,1 0-1 0 0,-1 0 1 0 0,1-1 0 0 0,1 1 0 0 0,-1-1 0 0 0,1 1 0 0 0,0-1-1 0 0,0 0 1 0 0,1 1 0 0 0,-1-1 0 0 0,1 0 0 0 0,0 0 0 0 0,0-1-1 0 0,1 1 1 0 0,0-1 0 0 0,0 0 0 0 0,0 0 0 0 0,0 0 0 0 0,0 0-1 0 0,1-1 1 0 0,0 1 0 0 0,-1-1 0 0 0,1 0 0 0 0,0-1 0 0 0,1 1-1 0 0,-1-1 1 0 0,0 0 0 0 0,1-1 0 0 0,4 2-63 0 0,-5-2 92 0 0,0 0-1 0 0,0-1 1 0 0,0 1 0 0 0,0-1 0 0 0,0 0-1 0 0,1-1 1 0 0,-1 1 0 0 0,0-1-1 0 0,0 0 1 0 0,0 0 0 0 0,-1-1 0 0 0,1 1-1 0 0,0-1 1 0 0,0 0 0 0 0,-1-1-1 0 0,1 1 1 0 0,-1-1 0 0 0,0 0 0 0 0,0 0-1 0 0,0 0 1 0 0,0 0 0 0 0,0-2-92 0 0,13-13 142 0 0,-1-2 1 0 0,-1 0-1 0 0,-1-1 1 0 0,-1-1 0 0 0,-1 0-1 0 0,0-1 1 0 0,-2 0-1 0 0,-1 0 1 0 0,-1-1-1 0 0,0-2-142 0 0,17-66-1339 0 0,-25 91 525 0 0,0 1-393 0 0,-4 13-4155 0 0,3-10 1227 0 0,1 4-7226 0 0</inkml:trace>
  <inkml:trace contextRef="#ctx0" brushRef="#br0" timeOffset="26095.044">10446 1739 12715 0 0,'0'0'2223'0'0,"0"0"-507"0"0,0 0-198 0 0,0 0-7 0 0,0 0-115 0 0,0 0-269 0 0,0 0-244 0 0,0 0-210 0 0,14-31-140 0 0,42-98-39 0 0,14 2 913 0 0,-67 121-1389 0 0,0 1-1 0 0,1 0 0 0 0,-1 0 0 0 0,1 0 1 0 0,0 0-1 0 0,0 0 0 0 0,0 1 0 0 0,1 0 1 0 0,-1 0-1 0 0,1 0 0 0 0,0 1 0 0 0,0-1 1 0 0,1 1-1 0 0,-1 0 0 0 0,1 1 0 0 0,-1-1 1 0 0,1 1-1 0 0,1 0-17 0 0,11 43-128 0 0,-28 176 252 0 0,9-216-123 0 0,1-1 1 0 0,0 1-1 0 0,1 0 0 0 0,-1 0 1 0 0,0 0-1 0 0,0 0 0 0 0,0 0 0 0 0,0 0 1 0 0,1-1-1 0 0,-1 1 0 0 0,0 0 1 0 0,1 0-1 0 0,-1 0 0 0 0,1-1 1 0 0,-1 1-1 0 0,1 0 0 0 0,-1 0 1 0 0,1-1-1 0 0,-1 1 0 0 0,1-1 0 0 0,0 1 1 0 0,-1 0-1 0 0,1-1 0 0 0,0 1 1 0 0,0-1-1 0 0,-1 0 0 0 0,1 1 1 0 0,0-1-1 0 0,0 1 0 0 0,0-1 1 0 0,-1 0-1 0 0,1 0 0 0 0,0 0 0 0 0,0 1 1 0 0,0-1-1 0 0,0 0 0 0 0,0 0 1 0 0,0 0-1 0 0,-1 0 0 0 0,1 0 1 0 0,0-1-1 0 0,0 1 0 0 0,0 0 1 0 0,0 0-1 0 0,0 0 0 0 0,-1-1 0 0 0,1 1 1 0 0,0 0-1 0 0,0-1 0 0 0,0 1 1 0 0,-1-1-1 0 0,1 1 0 0 0,0-1-1 0 0,43-24 195 0 0,155-176 576 0 0,-148 161-435 0 0,-43 73-211 0 0,-21 231 299 0 0,31-224-530 0 0,-18-40 88 0 0,0 0-10 0 0,0 0 0 0 0,0 0-14 0 0,0 0-38 0 0,0 0-55 0 0,0-25-4831 0 0,0 20 1457 0 0,0 2-1722 0 0,0-1-6392 0 0</inkml:trace>
  <inkml:trace contextRef="#ctx0" brushRef="#br0" timeOffset="28513.084">11659 1175 3369 0 0,'0'0'1760'0'0,"0"0"-174"0"0,0 0 33 0 0,0 0 80 0 0,0 0 55 0 0,0 0-99 0 0,0 0-255 0 0,0 0-277 0 0,0 0-331 0 0,0 0-235 0 0,0 0-103 0 0,2-1 9 0 0,93-6 3944 0 0,-63 8-3219 0 0,226-16 1974 0 0,26-36-2208 0 0,-245 51-811 0 0,-38 0-159 0 0,-1 0 18 0 0,0 0 16 0 0,0 0 11 0 0,-18 0-650 0 0,-26 3-2341 0 0,16 2-7013 0 0,22-2-1504 0 0</inkml:trace>
  <inkml:trace contextRef="#ctx0" brushRef="#br0" timeOffset="28908.504">11733 1418 8410 0 0,'0'0'1405'0'0,"0"0"-407"0"0,0 0-94 0 0,0 0 263 0 0,0 0 215 0 0,0 0-42 0 0,0 0-237 0 0,0 0-266 0 0,0 0-175 0 0,0 0-5 0 0,0 0 62 0 0,0 0 40 0 0,0 0 35 0 0,3 3-46 0 0,4 1-316 0 0,1 0 1 0 0,-1-1-1 0 0,1 1 0 0 0,-1-2 1 0 0,1 1-1 0 0,0-1 1 0 0,0 0-1 0 0,0-1 1 0 0,0 1-1 0 0,0-2 0 0 0,8 1-432 0 0,157-26 1047 0 0,-109 12-630 0 0,14 0-287 0 0,1 3 1 0 0,-1 3 0 0 0,5 4-131 0 0,-91 5-4370 0 0,-10 0-5523 0 0,11-2-1732 0 0</inkml:trace>
  <inkml:trace contextRef="#ctx0" brushRef="#br0" timeOffset="29298.587">11714 1706 7082 0 0,'0'0'2115'0'0,"0"0"-338"0"0,0 0-55 0 0,0 0 40 0 0,0 0-97 0 0,0 0-224 0 0,0 0-274 0 0,0 0-252 0 0,0 0-215 0 0,0 0-115 0 0,0 0-45 0 0,0 0-88 0 0,0 4 1257 0 0,22 2-1215 0 0,-1-1 0 0 0,1-1 0 0 0,1-1 0 0 0,-1-1 0 0 0,0-1 1 0 0,1-1-1 0 0,-1-1 0 0 0,8-2-494 0 0,-27 3 36 0 0,247-33 605 0 0,-67 4-960 0 0,-154 26-684 0 0,-10-2-5693 0 0,-16 2-2290 0 0</inkml:trace>
  <inkml:trace contextRef="#ctx0" brushRef="#br0" timeOffset="30010.818">13193 793 7154 0 0,'0'0'5722'0'0,"0"0"-3133"0"0,0 0-1169 0 0,0 0-156 0 0,0 0-28 0 0,0 0-105 0 0,0 0-188 0 0,0 0-237 0 0,0 0-222 0 0,0 0-125 0 0,0 0-34 0 0,0 0 31 0 0,0 0 19 0 0,-4 14-27 0 0,-29 108 472 0 0,11-52-498 0 0,-3-1 0 0 0,-3-1-1 0 0,-3-1 1 0 0,-10 12-322 0 0,-78 153 137 0 0,109-212-125 0 0,1-1 0 0 0,1 1-1 0 0,1 1 1 0 0,1-1 0 0 0,0 1 0 0 0,2 1-1 0 0,0-1 1 0 0,2 1 0 0 0,0 6-12 0 0,2-27 29 0 0,0 1 0 0 0,1-1 0 0 0,-1 1 0 0 0,1-1 0 0 0,-1 1 0 0 0,1-1 0 0 0,-1 1 0 0 0,1-1 0 0 0,0 0 0 0 0,0 1 0 0 0,0-1 0 0 0,0 0 0 0 0,0 0 0 0 0,0 1 0 0 0,0-1 0 0 0,0 0 0 0 0,0 0-1 0 0,1 0 1 0 0,-1 0 0 0 0,0-1 0 0 0,1 1 0 0 0,-1 0 0 0 0,0 0 0 0 0,1-1 0 0 0,-1 1 0 0 0,1-1 0 0 0,-1 0 0 0 0,1 1 0 0 0,0-1 0 0 0,-1 0 0 0 0,1 0 0 0 0,-1 0 0 0 0,1 0 0 0 0,-1 0 0 0 0,1 0 0 0 0,0 0 0 0 0,0-1-29 0 0,62-8 740 0 0,18-13-439 0 0,1 3 0 0 0,1 4 0 0 0,42-1-301 0 0,21 22 43 0 0,-146-6-143 0 0,0 0 0 0 0,0 0 0 0 0,0 1 0 0 0,0-1 0 0 0,0 0 1 0 0,0-1-1 0 0,0 1 0 0 0,0 0 0 0 0,0 0 0 0 0,0 0 0 0 0,0-1 1 0 0,0 1-1 0 0,1 0 0 0 0,-1-1 0 0 0,-1 1 0 0 0,1-1 0 0 0,0 1 1 0 0,0-1-1 0 0,0 0 0 0 0,0 1 0 0 0,0-1 0 0 0,0 0 0 0 0,-1 1 1 0 0,1-1-1 0 0,0 0 0 0 0,-1 0 0 0 0,1 0 0 0 0,0 0 0 0 0,-1 0 1 0 0,1 0-1 0 0,-1 0 0 0 0,0 0 0 0 0,1 0 0 0 0,-1 0 100 0 0,8-10-1008 0 0,1-4-1698 0 0,-2 4-3173 0 0,0 0-6148 0 0</inkml:trace>
  <inkml:trace contextRef="#ctx0" brushRef="#br0" timeOffset="30742.356">12738 535 8162 0 0,'0'0'2451'0'0,"0"0"-349"0"0,0 0-231 0 0,0 0-28 0 0,0 0-75 0 0,0 0-161 0 0,0 0-309 0 0,0 0-349 0 0,0 0-258 0 0,0 0-179 0 0,0 0-104 0 0,0 0-76 0 0,0 0-41 0 0,-5 0 452 0 0,504 51 2782 0 0,-186-51-3200 0 0,-312 0-329 0 0,-1 0 39 0 0,0 0 10 0 0,0 0 22 0 0,0 0 36 0 0,0 0 34 0 0,0 0 24 0 0,0 0-19 0 0,0 0 4 0 0,0 0-31 0 0,0 0-31 0 0,0 0-9 0 0,0 0-5 0 0,-30-18 106 0 0,-86-38-64 0 0,103 48-99 0 0,-1-1-1 0 0,1 0 1 0 0,1-1-1 0 0,0 0 0 0 0,1-1 1 0 0,-1-1-1 0 0,2 1 1 0 0,0-2-1 0 0,0 1 1 0 0,-4-10-13 0 0,14 21-60 0 0,-18-41-454 0 0,15 25-9051 0 0,3 13-2617 0 0</inkml:trace>
  <inkml:trace contextRef="#ctx0" brushRef="#br0" timeOffset="36881.236">15742 969 0 0 0,'0'0'1868'0'0,"0"0"-522"0"0,0 0-60 0 0,0 0 278 0 0,0 0 352 0 0,0 0 121 0 0,0 0-125 0 0,0 0-253 0 0,0 0-326 0 0,0 0-233 0 0,0 0-176 0 0,5-11-119 0 0,14-34-87 0 0,-18 45-666 0 0,-1-1 0 0 0,1 0 0 0 0,-1 0 0 0 0,0 0 1 0 0,1 0-1 0 0,-1 0 0 0 0,0 0 0 0 0,0 0 0 0 0,0 0 0 0 0,0 0 0 0 0,0 0 1 0 0,0-1-1 0 0,0 1 0 0 0,0 0 0 0 0,0 0 0 0 0,-1 0 0 0 0,1 0 0 0 0,0 0 0 0 0,-1 0 1 0 0,1 0-1 0 0,0 1 0 0 0,-1-1 0 0 0,1 0 0 0 0,-1 0 0 0 0,0 0 0 0 0,1 0 1 0 0,-1 0-1 0 0,0 1 0 0 0,1-1 0 0 0,-1 0 0 0 0,0 1 0 0 0,0-1 0 0 0,0 0 0 0 0,1 1 1 0 0,-1-1-1 0 0,-1 1-52 0 0,-2-4 370 0 0,-71-40 2179 0 0,60 37-2395 0 0,0 1 0 0 0,-1 0 0 0 0,0 1 0 0 0,0 1 0 0 0,0 0 0 0 0,-1 1 0 0 0,1 1 0 0 0,-1 1 0 0 0,0 0 0 0 0,1 1 1 0 0,-1 1-1 0 0,1 0 0 0 0,-12 3-154 0 0,22-4 24 0 0,0 0 0 0 0,-1 0 1 0 0,1 1-1 0 0,0-1 1 0 0,-1 2-1 0 0,1-1 0 0 0,0 1 1 0 0,0 0-1 0 0,0 0 1 0 0,0 0-1 0 0,0 1 0 0 0,1 0 1 0 0,-1 0-1 0 0,1 1 0 0 0,-1-1 1 0 0,1 1-1 0 0,0 0 1 0 0,1 1-1 0 0,-1-1 0 0 0,1 1 1 0 0,0 0-1 0 0,0 0 0 0 0,0 0 1 0 0,1 0-1 0 0,0 1 1 0 0,0 0-1 0 0,0-1 0 0 0,1 1 1 0 0,0 0-1 0 0,0 0 1 0 0,0 1-1 0 0,1-1-24 0 0,1 1 5 0 0,0-1 1 0 0,1 1-1 0 0,0-1 1 0 0,1 0-1 0 0,0 0 0 0 0,-1 1 1 0 0,2-1-1 0 0,-1 0 1 0 0,1-1-1 0 0,0 1 0 0 0,0 0 1 0 0,1-1-1 0 0,-1 0 1 0 0,1 0-1 0 0,0 0 0 0 0,1 0 1 0 0,2 3-6 0 0,5 1 54 0 0,0 0 0 0 0,0-1 1 0 0,1 0-1 0 0,0-1 0 0 0,0-1 1 0 0,1 0-1 0 0,-1 0 0 0 0,1-1 0 0 0,1-1 1 0 0,4 1-55 0 0,-32-2 130 0 0,0 1 1 0 0,1 0-1 0 0,-1 1 1 0 0,1 0-1 0 0,0 1 1 0 0,0 1-1 0 0,1 0 0 0 0,0 0 1 0 0,0 1-1 0 0,1 0 1 0 0,0 1-1 0 0,-2 3-130 0 0,-2 2 6 0 0,1 1 0 0 0,0 1 0 0 0,1 0 0 0 0,1 1 0 0 0,0 0 0 0 0,1 0 0 0 0,1 1-1 0 0,1 1 1 0 0,1-1 0 0 0,0 1 0 0 0,2 0 0 0 0,0 1 0 0 0,1 0 0 0 0,0-1 0 0 0,2 1 0 0 0,1 0-1 0 0,0 18-5 0 0,2-34 8 0 0,-1 1 0 0 0,1-1 0 0 0,0 0 0 0 0,0 0 0 0 0,0 0 0 0 0,0 0 0 0 0,1 0 0 0 0,0 0 0 0 0,-1 0-1 0 0,2 0 1 0 0,-1-1 0 0 0,0 1 0 0 0,1-1 0 0 0,-1 0 0 0 0,1 1 0 0 0,0-1 0 0 0,0-1 0 0 0,0 1 0 0 0,1 0 0 0 0,-1-1-1 0 0,1 1 1 0 0,-1-1 0 0 0,1 0 0 0 0,0 0 0 0 0,0-1 0 0 0,0 1 0 0 0,0-1 0 0 0,0 0 0 0 0,2 1-8 0 0,127 10 237 0 0,-128-13-251 0 0,1 1-1 0 0,-1-1 0 0 0,0 0 1 0 0,1-1-1 0 0,-1 1 1 0 0,0-1-1 0 0,0 0 0 0 0,0 0 1 0 0,-1-1-1 0 0,1 1 1 0 0,0-1-1 0 0,-1 0 1 0 0,0 0-1 0 0,1-1 0 0 0,-1 1 1 0 0,0-1 14 0 0,10-21-2856 0 0,-9-7-4158 0 0,-5 27-4912 0 0</inkml:trace>
  <inkml:trace contextRef="#ctx0" brushRef="#br0" timeOffset="37592.922">15608 365 2296 0 0,'0'0'3897'0'0,"0"0"-2214"0"0,0 0-698 0 0,0 0-33 0 0,0 0 137 0 0,0 0 178 0 0,0 0 58 0 0,0 0-40 0 0,0 0-137 0 0,0 0-197 0 0,0 0-180 0 0,0 0-152 0 0,0 0-98 0 0,-6-4-38 0 0,-19-16 9 0 0,19 15 3 0 0,6 5-6 0 0,0 0-2 0 0,0 0-9 0 0,0 0-22 0 0,0 26 2472 0 0,-16 265 852 0 0,-143 504-2376 0 0,47-320-1218 0 0,60-268 43 0 0,50-131-93 0 0,-6-100-1243 0 0,-2 1-3170 0 0,8 16-947 0 0,2 2-7118 0 0</inkml:trace>
  <inkml:trace contextRef="#ctx0" brushRef="#br0" timeOffset="39344.116">17215 844 8514 0 0,'0'0'1971'0'0,"0"0"-416"0"0,0 0-249 0 0,0 0 28 0 0,0 0 71 0 0,0 0-16 0 0,0 0-178 0 0,0 0-250 0 0,0 0-200 0 0,0 0-160 0 0,0 0-86 0 0,0 0-49 0 0,0 0-14 0 0,22 12 3081 0 0,-20-8-3363 0 0,0 0 0 0 0,0 0 1 0 0,-1 0-1 0 0,1 0 1 0 0,-1 0-1 0 0,0 0 1 0 0,-1 0-1 0 0,1 1 0 0 0,0-1 1 0 0,-1 0-1 0 0,0 1 1 0 0,0-1-1 0 0,-1 0 0 0 0,1 1 1 0 0,-1-1-1 0 0,0 2-170 0 0,0 13 288 0 0,-2 12-189 0 0,-2-1 1 0 0,-2 0-1 0 0,0 0 1 0 0,-2-1 0 0 0,-1 0-1 0 0,-1 0 1 0 0,-2-1 0 0 0,-16 25-100 0 0,9-11 73 0 0,-134 296 71 0 0,146-275-125 0 0,29-60 50 0 0,153-7 377 0 0,93-17 35 0 0,-195 21-395 0 0,-61 5-32 0 0,-12-3-11 0 0,0-2-135 0 0,1 0-31 0 0,0 0-30 0 0,0 0-48 0 0,-4-5-2343 0 0,1 3-5065 0 0,3 2-4499 0 0</inkml:trace>
  <inkml:trace contextRef="#ctx0" brushRef="#br0" timeOffset="40751.909">17007 575 3769 0 0,'0'0'2047'0'0,"0"0"-549"0"0,0 0-105 0 0,0 0 168 0 0,0 0 183 0 0,0 0 76 0 0,0 0-121 0 0,0 0-212 0 0,0 0-301 0 0,0 0-231 0 0,0 0-108 0 0,0 0-67 0 0,0 0 5 0 0,-12-5-9 0 0,-44-23 623 0 0,56 28-830 0 0,0 0-109 0 0,0 0-87 0 0,0 0-61 0 0,0 0-49 0 0,0 0-23 0 0,0 0-23 0 0,0 0-41 0 0,0 0-20 0 0,43 15 999 0 0,15-5-693 0 0,1-3 0 0 0,-1-2 0 0 0,1-3 0 0 0,25-4-462 0 0,-26 2 61 0 0,23 8 63 0 0,-48 6-128 0 0,-27-12 374 0 0,-13-9 432 0 0,-2-3-855 0 0,-20-22 82 0 0,2-1 1 0 0,2-1 0 0 0,1-1-1 0 0,-18-37-29 0 0,3-26 11 0 0,39 97-43 0 0,0 1-32 0 0,0 0-13 0 0,0 0-54 0 0,0 0-49 0 0,0 0-67 0 0,0 0-105 0 0,0 0-133 0 0,28 15-4742 0 0,-16-5-3131 0 0,-3-6-4072 0 0</inkml:trace>
  <inkml:trace contextRef="#ctx0" brushRef="#br0" timeOffset="41342.719">17940 932 10474 0 0,'0'0'1391'0'0,"0"0"-348"0"0,0 0-27 0 0,0 0 138 0 0,0 0 126 0 0,0 0-41 0 0,0 0-235 0 0,0 0-257 0 0,0 0-205 0 0,0 0-48 0 0,0 0 34 0 0,0 0 95 0 0,3 4 63 0 0,70 23 3312 0 0,210-21-1468 0 0,-53-13-2259 0 0,-226 6-2784 0 0,-17-2-8980 0 0,9 3 176 0 0</inkml:trace>
  <inkml:trace contextRef="#ctx0" brushRef="#br0" timeOffset="41679.222">17981 1209 10810 0 0,'0'0'1798'0'0,"0"0"-440"0"0,0 0-143 0 0,0 0 56 0 0,0 0-3 0 0,0 0-124 0 0,0 0-236 0 0,0 0-212 0 0,0 0-62 0 0,0 0 30 0 0,0 0 21 0 0,0 0 17 0 0,0 0-63 0 0,8 3-104 0 0,129 16 1872 0 0,58-27-1019 0 0,31-6-1965 0 0,-223 13-1303 0 0,-10-2-10976 0 0,4 3 1415 0 0</inkml:trace>
  <inkml:trace contextRef="#ctx0" brushRef="#br0" timeOffset="41999.778">17900 1507 9730 0 0,'0'0'2335'0'0,"0"0"-752"0"0,0 0-336 0 0,0 0 5 0 0,0 0 5 0 0,0 0-69 0 0,0 0-196 0 0,0 0-230 0 0,0 0-125 0 0,0 0-38 0 0,0 0 6 0 0,0 0 33 0 0,0 0 11 0 0,1 5-42 0 0,-1-3-548 0 0,1 0-1 0 0,-1 0 0 0 0,1-1 1 0 0,-1 1-1 0 0,1 0 1 0 0,0-1-1 0 0,0 1 0 0 0,0 0 1 0 0,-1-1-1 0 0,2 1 1 0 0,-1-1-1 0 0,0 1 1 0 0,0-1-1 0 0,0 0 0 0 0,1 0 1 0 0,-1 1-1 0 0,0-1 1 0 0,1 0-1 0 0,-1 0 0 0 0,1 0 1 0 0,-1 0-1 0 0,1-1 1 0 0,0 1-1 0 0,-1 0 0 0 0,1-1 1 0 0,0 1-1 0 0,0-1 1 0 0,-1 0-1 0 0,1 1 1 0 0,0-1-1 0 0,0 0 0 0 0,0 0 1 0 0,-1 0-1 0 0,1 0 1 0 0,2-1-59 0 0,182-13 1964 0 0,-48 0-1302 0 0,-67 8-2043 0 0,-2-3-5874 0 0,-62 8-4763 0 0</inkml:trace>
  <inkml:trace contextRef="#ctx0" brushRef="#br0" timeOffset="43100.867">18667 1658 14443 0 0,'0'0'1957'0'0,"0"0"-364"0"0,0 0-194 0 0,0 0-57 0 0,0 0-106 0 0,0 0-206 0 0,0 0-160 0 0,0 0-167 0 0,0 0-140 0 0,0 0-90 0 0,0 0-74 0 0,0 0-77 0 0,16-33-58 0 0,52-101-6 0 0,-12 50 174 0 0,-16 33-223 0 0,2 1-1 0 0,2 2 0 0 0,2 2 1 0 0,2 3-1 0 0,19-12-208 0 0,38-7 181 0 0,-100 59-179 0 0,0 1-1 0 0,0 0 0 0 0,0 0 0 0 0,0 0 0 0 0,0 1 0 0 0,0 0 1 0 0,1 0-1 0 0,-1 0 0 0 0,0 0 0 0 0,1 1 0 0 0,-1 0 0 0 0,0 0 1 0 0,1 1-1 0 0,-1-1 0 0 0,0 1 0 0 0,3 1-1 0 0,5 62 29 0 0,-14-54-25 0 0,-1 22 1 0 0,-3 1-1 0 0,0-1 1 0 0,-3 0-1 0 0,0 0 0 0 0,-2 0 1 0 0,-8 17-5 0 0,-10 31 15 0 0,-11 53-43 0 0,54-164 59 0 0,1 0 0 0 0,2 1 0 0 0,0 1 1 0 0,2 0-1 0 0,12-11-31 0 0,-8 11-6 0 0,2 1 0 0 0,0 1 1 0 0,2 1-1 0 0,1 2 0 0 0,1 1 1 0 0,1 1-1 0 0,18-9 6 0 0,-43 28-8 0 0,1-1 1 0 0,-1 1 0 0 0,1 0-1 0 0,0 1 1 0 0,0 0 0 0 0,0 0-1 0 0,0 0 1 0 0,0 1-1 0 0,0 0 1 0 0,1 0 0 0 0,-1 1-1 0 0,0 0 1 0 0,1 0-1 0 0,-1 1 1 0 0,1 0 7 0 0,-4 1 4 0 0,-1 1 1 0 0,1 0-1 0 0,0 0 0 0 0,-1 0 0 0 0,0 0 0 0 0,1 0 1 0 0,-1 1-1 0 0,-1 0 0 0 0,1 0 0 0 0,0-1 0 0 0,-1 2 1 0 0,0-1-1 0 0,0 0 0 0 0,0 0 0 0 0,-1 1 1 0 0,1-1-1 0 0,-1 0 0 0 0,0 1 0 0 0,0 0 0 0 0,0-1 1 0 0,-1 1-1 0 0,0 0 0 0 0,0-1 0 0 0,0 1 1 0 0,0-1-1 0 0,-1 1 0 0 0,0 0 0 0 0,0-1 0 0 0,0 2-4 0 0,0 15 62 0 0,-43 122 102 0 0,-30 78 94 0 0,65-188-257 0 0,9-33 18 0 0,0 0-1 0 0,0 0-7 0 0,0 0-22 0 0,0 0-9 0 0,0 0-17 0 0,0 0-10 0 0,0 0-2 0 0,9-15-446 0 0,-4 7-52 0 0,17-24-2271 0 0,-11 11-6089 0 0,-8 13-3642 0 0</inkml:trace>
  <inkml:trace contextRef="#ctx0" brushRef="#br0" timeOffset="45485.935">19956 1025 10866 0 0,'0'0'1951'0'0,"0"0"-372"0"0,0 0-142 0 0,0 0 2 0 0,0 0-19 0 0,0 0-72 0 0,0 0-194 0 0,0 0-225 0 0,0 0-139 0 0,0 0-151 0 0,0 0-127 0 0,0 0-85 0 0,0 0-61 0 0,-5-4-38 0 0,-15-8-49 0 0,15 9-14 0 0,5 3-52 0 0,0 0-47 0 0,10 30 641 0 0,41 162 389 0 0,2 19-918 0 0,-27-77-104 0 0,-15-134 800 0 0,19-55-775 0 0,95-151-115 0 0,9-44 60 0 0,-90 169-120 0 0,-47 77-2794 0 0,-11 7-7218 0 0,10-3-1977 0 0</inkml:trace>
  <inkml:trace contextRef="#ctx0" brushRef="#br0" timeOffset="46197.946">19871 653 11955 0 0,'0'0'1417'0'0,"0"0"-223"0"0,0 0-61 0 0,0 0 76 0 0,0 0 70 0 0,0 0-49 0 0,0 0-148 0 0,0 0-182 0 0,0 0-140 0 0,0 0-130 0 0,0 0-126 0 0,0 0-71 0 0,0 0-77 0 0,-4-2-53 0 0,3 1-318 0 0,1 1 47 0 0,1 0-1 0 0,-1 0 1 0 0,0-1-1 0 0,0 1 1 0 0,0 0-1 0 0,1-1 1 0 0,-1 1-1 0 0,0 0 1 0 0,0-1-1 0 0,0 1 1 0 0,0 0 0 0 0,0-1-1 0 0,0 1 1 0 0,0 0-1 0 0,0-1 1 0 0,0 1-1 0 0,0 0 1 0 0,0-1-1 0 0,0 1 1 0 0,0 0-1 0 0,0-1 1 0 0,0 1-1 0 0,0 0 1 0 0,0-1-1 0 0,0 1 1 0 0,0 0-1 0 0,0 0 1 0 0,-1-1-1 0 0,1 1 1 0 0,0 0 0 0 0,0-1-1 0 0,0 1 1 0 0,0 0-1 0 0,-1 0 1 0 0,1-1-1 0 0,0 1 1 0 0,0 0-1 0 0,-1 0 1 0 0,1-1-1 0 0,0 1 1 0 0,-1 0-32 0 0,154-11 2050 0 0,119 25-1158 0 0,-35 28-652 0 0,-260-47 1235 0 0,-68-65-1195 0 0,75 58-312 0 0,1 0-1 0 0,0-1 1 0 0,0-1 0 0 0,1-1 0 0 0,1 0 0 0 0,1 0-1 0 0,0-1 1 0 0,1-1 0 0 0,1 0 0 0 0,0 0 0 0 0,1-1-1 0 0,1 0 1 0 0,0-4 32 0 0,4-16-1576 0 0,7 15-5752 0 0,3 15-5475 0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3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82 1712 0 0,'0'0'1681'0'0,"0"0"-238"0"0,0 0 80 0 0,0 0 333 0 0,0 0 210 0 0,0 0-38 0 0,0 0-235 0 0,0 0-408 0 0,0 0-348 0 0,0 0-217 0 0,0 0-176 0 0,-1-5-169 0 0,-1 1-557 0 0,-3-8 902 0 0,-4 30 195 0 0,-55 144 892 0 0,62-152-1852 0 0,-8 21 96 0 0,3 1 0 0 0,0 0 1 0 0,2 1-1 0 0,2-1 0 0 0,1 7-151 0 0,2-35 30 0 0,0-1 1 0 0,0 0-1 0 0,1 0 0 0 0,-1 0 0 0 0,1 0 0 0 0,0-1 1 0 0,0 1-1 0 0,0 0 0 0 0,0 0 0 0 0,0 0 0 0 0,1-1 0 0 0,-1 1 1 0 0,1-1-1 0 0,0 1 0 0 0,0-1 0 0 0,0 1 0 0 0,0-1 1 0 0,0 0-1 0 0,0 0 0 0 0,1 0 0 0 0,-1 0 0 0 0,1-1 1 0 0,-1 1-1 0 0,1-1 0 0 0,0 1 0 0 0,0-1 0 0 0,-1 0 0 0 0,1 0 1 0 0,0 0-1 0 0,0-1 0 0 0,0 1 0 0 0,0-1 0 0 0,1 1-30 0 0,4 0 114 0 0,0 0 0 0 0,1 0 0 0 0,-1-1 0 0 0,1 0 0 0 0,-1-1 0 0 0,0 0 0 0 0,1 0 0 0 0,-1 0 0 0 0,0-1 0 0 0,0-1 0 0 0,6-2-114 0 0,14-11 86 0 0,-1-1 0 0 0,-1-1 0 0 0,-1-2 0 0 0,0 0 0 0 0,-2-2 0 0 0,0 0 0 0 0,-1-2-1 0 0,-2 0 1 0 0,0-2 0 0 0,-2 0 0 0 0,-1-1 0 0 0,-1-1 0 0 0,-1 0 0 0 0,10-29-86 0 0,-19 47 56 0 0,0-1 0 0 0,-1 1 0 0 0,-1-1 1 0 0,0 0-1 0 0,0 0 0 0 0,-1-1 0 0 0,-1 1 0 0 0,0-1 0 0 0,0-3-56 0 0,-28 71-129 0 0,12-24 125 0 0,6-16 30 0 0,1 0-1 0 0,0 0 1 0 0,2 0 0 0 0,0 1-1 0 0,0 0 1 0 0,2 0 0 0 0,0 0-1 0 0,0 17-25 0 0,3-32 2 0 0,-1 7 13 0 0,0-1-1 0 0,1 1 0 0 0,0 0 0 0 0,1 0 1 0 0,0 0-1 0 0,1-1 0 0 0,-1 1 1 0 0,2-1-1 0 0,-1 1 0 0 0,1-1 0 0 0,0 0 1 0 0,1 0-1 0 0,0 0 0 0 0,0 0 0 0 0,3 3-14 0 0,28 40 50 0 0,-34-51-53 0 0,0 0-12 0 0,-1 0-9 0 0,0 0-13 0 0,0 0-32 0 0,0 0-27 0 0,0 0-52 0 0,0 0-179 0 0,0 0-298 0 0,0 0-516 0 0,0 0-995 0 0,0 0-3021 0 0,0 0-6630 0 0</inkml:trace>
  <inkml:trace contextRef="#ctx0" brushRef="#br0" timeOffset="561.388">661 528 9410 0 0,'0'0'3243'0'0,"0"0"-1248"0"0,0 0-585 0 0,0 0-43 0 0,0 0 11 0 0,0 0-118 0 0,0 0-281 0 0,0 0-298 0 0,0 0-223 0 0,0 0-65 0 0,0 0 26 0 0,0 0-10 0 0,0 0-18 0 0,17-27-22 0 0,53-82-16 0 0,64-123 1366 0 0,-98 170-1498 0 0,-39 92-492 0 0,-20 164 378 0 0,23-189-86 0 0,0-1 1 0 0,0 1 0 0 0,1-1-1 0 0,0 0 1 0 0,0 1-1 0 0,0-1 1 0 0,0 0-1 0 0,1 0 1 0 0,0 0-1 0 0,0 0 1 0 0,0 0-1 0 0,0 0 1 0 0,0 0-1 0 0,1-1 1 0 0,0 1-1 0 0,0-1 1 0 0,0 0-1 0 0,0 0 1 0 0,0 0-1 0 0,1 0 1 0 0,-1 0-1 0 0,1-1 1 0 0,0 1 0 0 0,-1-1-1 0 0,1 0 1 0 0,0 0-1 0 0,1-1 1 0 0,-1 1-1 0 0,0-1 1 0 0,0 0-1 0 0,1 0 1 0 0,-1 0-1 0 0,0-1 1 0 0,1 1-1 0 0,-1-1 1 0 0,1 0-1 0 0,-1-1 1 0 0,1 1-1 0 0,-1-1 1 0 0,0 1-1 0 0,1-1 1 0 0,-1-1 0 0 0,0 1-1 0 0,0-1 1 0 0,0 1-1 0 0,0-1 1 0 0,0 0-1 0 0,0-1 1 0 0,0 1-1 0 0,2-3-21 0 0,11-12 155 0 0,-2-1 0 0 0,0-1 0 0 0,-1 0-1 0 0,-1-1 1 0 0,0-1 0 0 0,-2 0 0 0 0,0 0 0 0 0,-2-1-1 0 0,2-7-154 0 0,34-68 174 0 0,-11 19-63 0 0,-32 58-227 0 0,-6 23-1052 0 0,-8 33-269 0 0,0 3-2236 0 0,7-13-4412 0 0,5-15-3888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7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278 751 2833 0 0,'0'0'2724'0'0,"0"0"-1422"0"0,0 0-454 0 0,0 0 82 0 0,0 0 219 0 0,0 0 174 0 0,0 0 8 0 0,0 0-171 0 0,0 0-209 0 0,0 0-212 0 0,0 0-190 0 0,-32 11-125 0 0,-97 38-75 0 0,73-14 139 0 0,51-27-379 0 0,-2 0-11 0 0,1 1 0 0 0,0-1 0 0 0,1 1 0 0 0,0 1 0 0 0,0-1 0 0 0,1 1 0 0 0,0 0 0 0 0,1 0 0 0 0,0 0 0 0 0,0 1 0 0 0,1-1 0 0 0,1 1 0 0 0,0-1 0 0 0,0 1 0 0 0,1 8-98 0 0,2-16 74 0 0,0 0-1 0 0,0 0 1 0 0,0-1 0 0 0,0 1 0 0 0,0-1 0 0 0,1 1 0 0 0,-1-1 0 0 0,1 0 0 0 0,-1 0-1 0 0,1 0 1 0 0,0 0 0 0 0,0-1 0 0 0,0 1 0 0 0,0-1 0 0 0,0 0 0 0 0,0 1 0 0 0,1-2 0 0 0,-1 1-1 0 0,0 0 1 0 0,0 0 0 0 0,1-1 0 0 0,-1 0 0 0 0,0 0 0 0 0,1 0 0 0 0,-1 0 0 0 0,0 0-1 0 0,1-1 1 0 0,-1 1 0 0 0,0-1 0 0 0,0 0 0 0 0,1 0 0 0 0,-1 0 0 0 0,0-1 0 0 0,0 1 0 0 0,0-1-74 0 0,12-6 128 0 0,-1-1 0 0 0,0-1 1 0 0,0-1-1 0 0,-1 0 1 0 0,0 0-1 0 0,-1-1 0 0 0,-1-1 1 0 0,0 0-1 0 0,0 0 1 0 0,-2-1-1 0 0,1-1 0 0 0,-2 1 1 0 0,0-1-1 0 0,3-10-128 0 0,-6 15-4 0 0,-1-1-1 0 0,0-1 0 0 0,-1 1 0 0 0,0 0 1 0 0,0-1-1 0 0,-2 1 0 0 0,1-1 0 0 0,-1 0 1 0 0,-1 1-1 0 0,0-1 0 0 0,-1 0 1 0 0,-1-8 4 0 0,1 15-73 0 0,0 0 0 0 0,0 0 1 0 0,-1 1-1 0 0,1-1 1 0 0,-1 0-1 0 0,0 0 1 0 0,0 1-1 0 0,-1-1 1 0 0,0 1-1 0 0,1 0 1 0 0,-1 0-1 0 0,-1 0 1 0 0,1 0-1 0 0,-1 0 0 0 0,1 1 1 0 0,-1-1-1 0 0,0 1 1 0 0,0 0-1 0 0,0 0 1 0 0,-1 1-1 0 0,1-1 1 0 0,-1 1-1 0 0,0 0 1 0 0,1 0-1 0 0,-1 0 0 0 0,0 1 1 0 0,0 0-1 0 0,0 0 1 0 0,-4 0 72 0 0,-39 8-872 0 0,81-4 1317 0 0,-24-5-340 0 0,0 0-1 0 0,0 0 1 0 0,0-1-1 0 0,0 0 1 0 0,0-1-1 0 0,-1 0 1 0 0,1 0-1 0 0,-1-1 1 0 0,0 0-1 0 0,-1 0 1 0 0,1-1-1 0 0,-1 0 1 0 0,0 0 0 0 0,-1-1-1 0 0,2-1-104 0 0,11-9 163 0 0,5-5-18 0 0,0-1 1 0 0,-1 0-1 0 0,-1-2 1 0 0,-1-1-1 0 0,-2-1 0 0 0,0 0 1 0 0,6-16-146 0 0,73-181 605 0 0,-65 147-394 0 0,-21 87-317 0 0,15 82 324 0 0,-4 1 0 0 0,-5 1 0 0 0,6 81-218 0 0,-17-117 11 0 0,14 87-17 0 0,-6 1 0 0 0,-7 0 0 0 0,-8 96 6 0 0,-1-205 5 0 0,-2-1-1 0 0,-1 1 0 0 0,-1-1 0 0 0,-2 0 1 0 0,-2 0-1 0 0,-1-1 0 0 0,-2 0 1 0 0,-1-1-1 0 0,-2-1 0 0 0,-1 0 1 0 0,-2-1-1 0 0,-1 0 0 0 0,-4 2-4 0 0,16-25 21 0 0,0-1 1 0 0,-1 0-1 0 0,0-1 0 0 0,0 0 0 0 0,-1 0 0 0 0,1 0 1 0 0,-1-1-1 0 0,-1-1 0 0 0,1 1 0 0 0,-1-2 0 0 0,0 1 1 0 0,0-1-1 0 0,-1-1 0 0 0,1 0 0 0 0,-1 0 0 0 0,1-1 0 0 0,-1 0 1 0 0,-5-1-22 0 0,13-1 18 0 0,1 0 0 0 0,-1-1 1 0 0,0 1-1 0 0,1-1 0 0 0,-1 1 1 0 0,1-1-1 0 0,-1 0 1 0 0,1 0-1 0 0,0 0 0 0 0,-1 0 1 0 0,1-1-1 0 0,0 1 0 0 0,0-1 1 0 0,0 1-1 0 0,0-1 0 0 0,0 0 1 0 0,0 0-1 0 0,0 0 0 0 0,1 0 1 0 0,-1 0-1 0 0,1 0 1 0 0,-1 0-1 0 0,1 0 0 0 0,0-1 1 0 0,0 1-1 0 0,0 0 0 0 0,0-1 1 0 0,0 1-1 0 0,1-1 0 0 0,-1 1 1 0 0,0-3-19 0 0,-6-86 225 0 0,7 80-212 0 0,3-15 0 0 0,2 1 0 0 0,0 0 1 0 0,2 0-1 0 0,0 0 0 0 0,2 1 1 0 0,1 0-1 0 0,0 1 0 0 0,2 0 1 0 0,1 0-1 0 0,8-10-13 0 0,29-45-758 0 0,3 3 1 0 0,53-58 757 0 0,-90 118-1877 0 0,-6 4-3190 0 0,-5 3-6768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8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39 560 5369 0 0,'0'0'2906'0'0,"0"0"-799"0"0,0 0-333 0 0,0 0-44 0 0,0 0-58 0 0,0 0-77 0 0,0 0-203 0 0,0 0-163 0 0,0 0-121 0 0,0 0-169 0 0,0 0-122 0 0,0 0-125 0 0,0 0-110 0 0,-7-11-89 0 0,-20-33-83 0 0,26 40-367 0 0,0 1 1 0 0,0 0-1 0 0,0 0 1 0 0,1-1-1 0 0,0 1 1 0 0,-1-1-1 0 0,1 1 1 0 0,1 0-1 0 0,-1-1 1 0 0,0 1-1 0 0,1 0 0 0 0,-1-1 1 0 0,1 1-1 0 0,0 0 1 0 0,0 0-1 0 0,1 0 1 0 0,-1 0-1 0 0,1 0 1 0 0,-1 0-1 0 0,1 0 1 0 0,0 0-1 0 0,0 0 1 0 0,1 0-44 0 0,3-6 117 0 0,10-21-17 0 0,3 1 0 0 0,0 1 1 0 0,2 0-1 0 0,0 2 0 0 0,2 0 0 0 0,1 2 0 0 0,1 0 0 0 0,1 2 0 0 0,1 1 1 0 0,1 1-1 0 0,1 1 0 0 0,22-10-100 0 0,-50 28-2 0 0,1 0 0 0 0,0 0-1 0 0,0 0 1 0 0,0 0 0 0 0,1 1 0 0 0,-1-1 0 0 0,0 0 0 0 0,0 1-1 0 0,0-1 1 0 0,0 1 0 0 0,1 0 0 0 0,-1 0 0 0 0,0 0 0 0 0,0 0 0 0 0,1 0-1 0 0,-1 0 1 0 0,0 1 0 0 0,0-1 0 0 0,0 1 0 0 0,0 0 0 0 0,1-1 0 0 0,-1 1-1 0 0,0 0 1 0 0,0 0 0 0 0,0 0 0 0 0,-1 1 0 0 0,1-1 0 0 0,0 0 0 0 0,0 1-1 0 0,-1-1 1 0 0,1 1 0 0 0,-1-1 0 0 0,1 1 0 0 0,0 1 2 0 0,17 75 53 0 0,-36 127 146 0 0,23-219-174 0 0,1 1 0 0 0,0 0 0 0 0,1 1 1 0 0,1 0-1 0 0,0 0 0 0 0,0 1 1 0 0,1 0-1 0 0,0 0 0 0 0,10-6-25 0 0,-19 15 1 0 0,131-112-33 0 0,-119 102 29 0 0,1 1 1 0 0,0 0-1 0 0,1 1 1 0 0,0 0 0 0 0,1 2-1 0 0,0-1 1 0 0,0 2-1 0 0,0 0 1 0 0,1 1 0 0 0,13-2 2 0 0,-28 7-1 0 0,-1 1 0 0 0,1-1 0 0 0,-1 1 0 0 0,1 0 0 0 0,-1-1 0 0 0,1 1 0 0 0,-1 0 1 0 0,1 0-1 0 0,-1 0 0 0 0,1 0 0 0 0,-1 0 0 0 0,1 1 0 0 0,-1-1 0 0 0,1 0 1 0 0,-1 1-1 0 0,1-1 0 0 0,-1 1 0 0 0,1 0 0 0 0,-1-1 0 0 0,0 1 0 0 0,1 0 1 0 0,-1 0-1 0 0,0 0 0 0 0,0 0 0 0 0,0 0 0 0 0,0 0 0 0 0,0 0 0 0 0,0 0 1 0 0,0 0-1 0 0,0 0 0 0 0,0 1 0 0 0,0-1 0 0 0,0 0 0 0 0,-1 1 0 0 0,1-1 0 0 0,-1 1 1 0 0,1-1-1 0 0,-1 1 0 0 0,1-1 0 0 0,-1 1 0 0 0,0-1 0 0 0,0 1 0 0 0,0-1 1 0 0,0 1-1 0 0,0-1 0 0 0,0 1 0 0 0,0-1 0 0 0,0 1 0 0 0,0-1 0 0 0,-1 1 1 0 0,1 0 0 0 0,-2 15 17 0 0,0 1 0 0 0,-1-1 0 0 0,-1 0 0 0 0,0 0 0 0 0,-1 0 0 0 0,-1 0 0 0 0,-1-1 0 0 0,-6 12-17 0 0,-21 58 98 0 0,20-36-255 0 0,14-49 53 0 0,0-1-20 0 0,19-1-1151 0 0,23-25-2597 0 0,-25 14-1918 0 0,-9 7-5874 0 0</inkml:trace>
  <inkml:trace contextRef="#ctx0" brushRef="#br0" timeOffset="438.545">1485 100 11923 0 0,'0'0'2168'0'0,"0"0"-557"0"0,0 0-199 0 0,0 0-82 0 0,0 0-159 0 0,0 0-155 0 0,0 0-190 0 0,0 0-138 0 0,0 0-113 0 0,0 0-86 0 0,0 0-73 0 0,0 0-64 0 0,0 0-34 0 0,-34 15-30 0 0,-107 52-15 0 0,65-20 104 0 0,71-43-365 0 0,0 0 1 0 0,0 0-1 0 0,1 0 0 0 0,-1 1 0 0 0,1-1 0 0 0,0 1 0 0 0,1 0 0 0 0,-1 1 0 0 0,1-1 0 0 0,0 0 0 0 0,0 1 0 0 0,0 0 0 0 0,1 0 0 0 0,0 0 0 0 0,0 0 0 0 0,1 0 0 0 0,0 0 1 0 0,0 0-1 0 0,0 0 0 0 0,1 1 0 0 0,-1-1 0 0 0,2 4-12 0 0,1-7 16 0 0,1 0 1 0 0,-1-1-1 0 0,1 1 1 0 0,-1-1-1 0 0,1 1 0 0 0,0-1 1 0 0,0 0-1 0 0,0 0 1 0 0,1-1-1 0 0,-1 1 1 0 0,0-1-1 0 0,1 1 0 0 0,-1-1 1 0 0,0 0-1 0 0,1 0 1 0 0,0-1-1 0 0,-1 1 1 0 0,1-1-1 0 0,-1 1 0 0 0,1-1 1 0 0,0 0-1 0 0,-1-1 1 0 0,1 1-1 0 0,-1-1 1 0 0,1 1-1 0 0,0-1 0 0 0,-1 0 1 0 0,0 0-1 0 0,1-1 1 0 0,-1 1-1 0 0,3-2-16 0 0,26-12 114 0 0,-2-2 0 0 0,0 0-1 0 0,-1-2 1 0 0,-1-1 0 0 0,0-2-1 0 0,-2 0 1 0 0,-1-2-114 0 0,2 1 66 0 0,-27 22-66 0 0,1 0-1 0 0,0 0 1 0 0,-1 0 0 0 0,1 0 0 0 0,0 0 0 0 0,0 0-1 0 0,0 0 1 0 0,0 0 0 0 0,0 0 0 0 0,0 1 0 0 0,0-1-1 0 0,0 0 1 0 0,0 1 0 0 0,0-1 0 0 0,1 1-1 0 0,-1-1 1 0 0,0 1 0 0 0,0-1 0 0 0,1 1 0 0 0,-1 0-1 0 0,0 0 1 0 0,0-1 0 0 0,1 1 0 0 0,-1 0 0 0 0,0 0-1 0 0,1 0 1 0 0,-1 1 0 0 0,0-1 0 0 0,0 0 0 0 0,1 0-1 0 0,-1 1 1 0 0,0-1 0 0 0,0 1 0 0 0,0-1 0 0 0,1 1-1 0 0,-1-1 1 0 0,0 1 0 0 0,0 0 0 0 0,0 0 0 0 0,0-1-1 0 0,0 1 1 0 0,0 0 0 0 0,0 0 0 0 0,0 0 0 0 0,-1 0-1 0 0,1 0 1 0 0,0 0 0 0 0,0 0 0 0 0,-1 0 0 0 0,1 1-1 0 0,-1-1 1 0 0,1 0 0 0 0,-1 0 0 0 0,0 0 0 0 0,1 1-1 0 0,-1-1 1 0 0,0 0 0 0 0,0 1 0 0 0,0 0 0 0 0,47 167-100 0 0,-26-150-1511 0 0,-11-17-1815 0 0,0-1-3917 0 0,-6-1-4394 0 0</inkml:trace>
  <inkml:trace contextRef="#ctx0" brushRef="#br0" timeOffset="836.56">2301 0 11058 0 0,'0'0'2397'0'0,"0"0"-407"0"0,0 0-290 0 0,0 0-269 0 0,0 0-336 0 0,0 0-287 0 0,0 0-126 0 0,0 0-100 0 0,0 0-47 0 0,0 0-48 0 0,0 0-88 0 0,0 0-97 0 0,-29 17-66 0 0,-92 51-52 0 0,49-20 153 0 0,71-48-334 0 0,0 1 1 0 0,0 0-1 0 0,0-1 1 0 0,-1 1-1 0 0,1 0 1 0 0,0 0-1 0 0,0 0 1 0 0,1 0-1 0 0,-1 0 1 0 0,0 0-1 0 0,0 0 1 0 0,0 0-1 0 0,1 1 1 0 0,-1-1-1 0 0,0 0 1 0 0,1 0-1 0 0,-1 0 1 0 0,1 1 0 0 0,0-1-1 0 0,-1 0 1 0 0,1 1-1 0 0,0-1 1 0 0,0 0-1 0 0,0 1 1 0 0,0-1-1 0 0,0 0 1 0 0,0 1-1 0 0,0-1 1 0 0,0 1-1 0 0,1-1 1 0 0,-1 0-1 0 0,0 0 1 0 0,1 1-1 0 0,-1-1 1 0 0,1 0-1 0 0,-1 0 1 0 0,1 1 0 0 0,0-1-1 0 0,0 0 1 0 0,-1 0-1 0 0,1 0 1 0 0,0 0-1 0 0,0 0 1 0 0,0 0-1 0 0,0 0 1 0 0,0 0-1 0 0,0-1 1 0 0,1 1-1 0 0,-1 0 1 0 0,0-1-1 0 0,0 1 1 0 0,0 0-1 0 0,1-1 1 0 0,-1 0 0 0 0,0 1-1 0 0,1-1 1 0 0,-1 0-1 0 0,0 0 1 0 0,1 1-1 0 0,-1-1 1 0 0,0 0-1 0 0,1 0-3 0 0,19 5 39 0 0,-15-5-27 0 0,0 1 0 0 0,0 0 0 0 0,0 1 0 0 0,-1-1 0 0 0,1 1 0 0 0,0 0-1 0 0,-1 0 1 0 0,0 1 0 0 0,1 0 0 0 0,-1 0 0 0 0,0 0 0 0 0,0 0 0 0 0,-1 1 0 0 0,1 0 0 0 0,-1 0 0 0 0,0 0 0 0 0,0 0 0 0 0,0 1 0 0 0,1 1-12 0 0,-5 0 48 0 0,0 0 0 0 0,-1 0 1 0 0,0 0-1 0 0,0-1 0 0 0,0 1 1 0 0,0 0-1 0 0,-1-1 1 0 0,0 1-1 0 0,0-1 0 0 0,-1 1 1 0 0,0-1-1 0 0,0 0 0 0 0,0 0 1 0 0,0 0-1 0 0,-1 0 0 0 0,1-1 1 0 0,-1 0-1 0 0,0 1 1 0 0,-1-1-1 0 0,1-1 0 0 0,-1 1 1 0 0,0-1-1 0 0,0 1 0 0 0,0-1 1 0 0,0-1-1 0 0,0 1 0 0 0,-1-1 1 0 0,-2 1-49 0 0,2 1 1 0 0,-6 3-29 0 0,-1 0 1 0 0,0-1 0 0 0,0-1 0 0 0,-1 0 0 0 0,0 0-1 0 0,1-1 1 0 0,-1-1 0 0 0,-1-1 0 0 0,1 0 0 0 0,-12 0 27 0 0,25-2-71 0 0,1 1 0 0 0,-1-1 0 0 0,1 0 0 0 0,-1 0 1 0 0,0 0-1 0 0,1 0 0 0 0,-1 0 0 0 0,1 0 0 0 0,-1 0 1 0 0,0 0-1 0 0,1 0 0 0 0,-1 0 0 0 0,0 0 0 0 0,1 0 1 0 0,-1 0-1 0 0,1-1 0 0 0,-1 1 0 0 0,1 0 1 0 0,-1 0-1 0 0,0-1 0 0 0,1 1 0 0 0,-1 0 0 0 0,1-1 1 0 0,-1 1-1 0 0,1-1 0 0 0,0 1 0 0 0,-1-1 0 0 0,1 1 1 0 0,-1-1-1 0 0,1 1 0 0 0,0-1 0 0 0,-1 1 0 0 0,1-1 1 0 0,0 1-1 0 0,0-1 0 0 0,-1 1 0 0 0,1-1 1 0 0,0 0-1 0 0,0 1 0 0 0,0-1 0 0 0,0 1 0 0 0,0-1 1 0 0,0 0-1 0 0,0 1 0 0 0,0-1 0 0 0,0 0 0 0 0,0 1 1 0 0,0-1-1 0 0,0 1 0 0 0,0-1 0 0 0,0 0 0 0 0,0 1 1 0 0,1-1-1 0 0,-1 1 0 0 0,0-1 0 0 0,1 1 1 0 0,-1-1-1 0 0,0 1 0 0 0,1-1 0 0 0,-1 1 0 0 0,0-1 1 0 0,1 0 70 0 0,15-20-9472 0 0,-10 11-1809 0 0</inkml:trace>
  <inkml:trace contextRef="#ctx0" brushRef="#br0" timeOffset="1236.777">2756 22 6945 0 0,'0'0'3108'0'0,"0"0"-690"0"0,0 0-294 0 0,0 0-134 0 0,0 0-255 0 0,0 0-384 0 0,0 0-383 0 0,0 0-230 0 0,0 0-97 0 0,0 0-64 0 0,0 0-58 0 0,0 0-69 0 0,-19 12-85 0 0,-91 54 235 0 0,35-33 240 0 0,74-32-836 0 0,0-1 0 0 0,0 0 0 0 0,1 1 0 0 0,-1-1 0 0 0,0 0 0 0 0,0 1 0 0 0,0-1 0 0 0,0 1 0 0 0,1 0 0 0 0,-1-1 0 0 0,0 1 0 0 0,0 0 0 0 0,1-1 0 0 0,-1 1 0 0 0,0 0 0 0 0,1 0 0 0 0,-1-1 0 0 0,1 1 0 0 0,-1 0 0 0 0,1 0 0 0 0,0 0 0 0 0,-1 0 0 0 0,1 0 0 0 0,0 0 0 0 0,0 0 0 0 0,-1 0 0 0 0,1 0 0 0 0,0 0 0 0 0,0 0 0 0 0,0 0 0 0 0,0 0 0 0 0,0 0 0 0 0,0-1 0 0 0,1 1 0 0 0,-1 0-1 0 0,0 0 1 0 0,0 0 0 0 0,1 0 0 0 0,-1 0 0 0 0,0 0 0 0 0,1 0 0 0 0,-1 0 0 0 0,1 0 0 0 0,-1-1 0 0 0,2 2-4 0 0,42 26 76 0 0,-16-12-7 0 0,-22-11-28 0 0,-1 0-1 0 0,1 0 0 0 0,-1 1 0 0 0,-1 0 0 0 0,1-1 0 0 0,-1 2 0 0 0,0-1 0 0 0,0 0 0 0 0,-1 1 0 0 0,0 0 0 0 0,0-1 0 0 0,0 1 0 0 0,-1 1 0 0 0,0-1 0 0 0,0 0 0 0 0,-1 0 0 0 0,0 1 0 0 0,0-1 0 0 0,-1 1 0 0 0,0-1 0 0 0,0 0 0 0 0,-1 1 0 0 0,0-1 0 0 0,-1 3-40 0 0,-3-1 49 0 0,-1-1 1 0 0,-1 0-1 0 0,0 0 1 0 0,0-1-1 0 0,0 0 1 0 0,-1 0-1 0 0,0 0 1 0 0,0-1-1 0 0,0-1 1 0 0,-1 1-1 0 0,0-1 1 0 0,0-1-1 0 0,-1 1 1 0 0,1-2-1 0 0,-1 1 1 0 0,0-1 0 0 0,0-1-1 0 0,0 0 1 0 0,0 0-1 0 0,0-1 1 0 0,0 0-1 0 0,-1-1 1 0 0,1 0-50 0 0,2 0-39 0 0,1 2-29 0 0,1-1 0 0 0,0 0 0 0 0,-1-1 0 0 0,1 1-1 0 0,0-1 1 0 0,-1-1 0 0 0,1 1 0 0 0,-1-1 0 0 0,1 0 0 0 0,0-1 0 0 0,0 1 0 0 0,0-1 0 0 0,0 0 0 0 0,0-1 0 0 0,0 0 0 0 0,0 0-1 0 0,1 0 1 0 0,-2-1 68 0 0,1-14-3159 0 0,5 10-2512 0 0,1 4-6394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45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1039 1251 2176 0 0,'0'0'3768'0'0,"0"0"-1864"0"0,0 0-583 0 0,0 0 11 0 0,0 0 95 0 0,0 0 45 0 0,0 0-126 0 0,0 0-201 0 0,0 0-232 0 0,0 0-219 0 0,0 0-117 0 0,0 0-57 0 0,-12 11-16 0 0,-39 32-5 0 0,51-42-440 0 0,-1 0 0 0 0,0 0 1 0 0,0 0-1 0 0,1 0 0 0 0,-1 0 1 0 0,1 1-1 0 0,-1-1 1 0 0,1 0-1 0 0,-1 0 0 0 0,1 0 1 0 0,0 1-1 0 0,0-1 0 0 0,-1 0 1 0 0,1 0-1 0 0,0 1 1 0 0,0-1-1 0 0,0 0 0 0 0,0 0 1 0 0,1 1-1 0 0,-1-1 0 0 0,0 0 1 0 0,0 0-1 0 0,1 1 1 0 0,-1-1-1 0 0,1 0 0 0 0,-1 0 1 0 0,1 0-1 0 0,-1 0 1 0 0,1 0-1 0 0,0 0 0 0 0,0 0 1 0 0,-1 0-1 0 0,1 0 0 0 0,0 0 1 0 0,0 0-1 0 0,0 0 1 0 0,0-1-1 0 0,0 1 0 0 0,0 0 1 0 0,0 0-1 0 0,0-1 0 0 0,0 1 1 0 0,1-1-1 0 0,-1 1 1 0 0,0-1-1 0 0,0 0 0 0 0,0 1 1 0 0,1-1-1 0 0,-1 0 0 0 0,0 0 1 0 0,0 0-1 0 0,1 0 1 0 0,-1 0-1 0 0,0 0 0 0 0,1 0 1 0 0,-1-1-1 0 0,0 1 1 0 0,0 0-1 0 0,0 0 0 0 0,1-1 1 0 0,-1 1-60 0 0,6-2 160 0 0,0 0 0 0 0,0-1 1 0 0,0 1-1 0 0,-1-1 0 0 0,1 0 1 0 0,-1-1-1 0 0,1 0 0 0 0,-1 0 1 0 0,0 0-1 0 0,-1-1 0 0 0,1 0 1 0 0,-1 0-1 0 0,0 0 0 0 0,0-1 1 0 0,-1 1-1 0 0,5-7-160 0 0,10-10 198 0 0,376-408 794 0 0,-377 410-969 0 0,1 1 0 0 0,1 1 0 0 0,1 1-1 0 0,1 1 1 0 0,0 1 0 0 0,1 1 0 0 0,0 1 0 0 0,7-3-23 0 0,-28 16 1 0 0,-1 0-1 0 0,0-1 1 0 0,0 1 0 0 0,1 0 0 0 0,-1 0-1 0 0,0-1 1 0 0,0 1 0 0 0,1 0 0 0 0,-1 0-1 0 0,0 0 1 0 0,0 1 0 0 0,1-1 0 0 0,-1 0-1 0 0,0 0 1 0 0,0 1 0 0 0,1-1 0 0 0,-1 1-1 0 0,0-1 1 0 0,0 1 0 0 0,0-1 0 0 0,0 1-1 0 0,0 0 1 0 0,0 0 0 0 0,0-1 0 0 0,0 1-1 0 0,0 0 1 0 0,0 0 0 0 0,0 0 0 0 0,0 0-1 0 0,-1 0 1 0 0,1 0 0 0 0,0 0 0 0 0,-1 0-1 0 0,1 1 1 0 0,-1-1 0 0 0,1 0 0 0 0,-1 0-1 0 0,0 0 1 0 0,1 1 0 0 0,-1-1 0 0 0,0 0-1 0 0,0 0 1 0 0,0 1 0 0 0,0-1 0 0 0,0 0-1 0 0,0 0 1 0 0,0 1 0 0 0,0-1 0 0 0,0 0-1 0 0,-1 0 1 0 0,1 1 0 0 0,-1-1 0 0 0,1 0-1 0 0,-1 0 1 0 0,1 0 0 0 0,-1 1-1 0 0,1 0 8 0 0,-4 27 32 0 0,-1-1 0 0 0,-1 0 0 0 0,-1 0 0 0 0,-1-1 0 0 0,-2 0 0 0 0,-1-1 0 0 0,-1 1-1 0 0,-1-2 1 0 0,-1 0 0 0 0,-6 5-40 0 0,-61 99 72 0 0,59-97-74 0 0,-2 0-1 0 0,-1-1 1 0 0,-2-1 0 0 0,-1-2-1 0 0,-18 14 3 0 0,41-37-14 0 0,0-1 0 0 0,0 0 0 0 0,-1 0 0 0 0,1 0 0 0 0,-1-1 0 0 0,0 0 0 0 0,1 0 0 0 0,-2 0 0 0 0,1-1 0 0 0,0 0 0 0 0,0 0 0 0 0,-6 0 14 0 0,7-35-328 0 0,8 23 308 0 0,0 1 0 0 0,1 0 1 0 0,0 1-1 0 0,0-1 0 0 0,0 1 0 0 0,1 0 0 0 0,1 0 0 0 0,-1 0 0 0 0,1 0 0 0 0,1 1 1 0 0,-1 0-1 0 0,1 1 0 0 0,1-1 0 0 0,-1 1 0 0 0,1 1 0 0 0,0 0 0 0 0,0 0 0 0 0,0 0 1 0 0,1 1-1 0 0,2-1 20 0 0,-6 2-1 0 0,1 0 0 0 0,0 0 1 0 0,-1 0-1 0 0,1 1 0 0 0,0 0 1 0 0,0 1-1 0 0,0-1 0 0 0,0 1 1 0 0,1 0-1 0 0,-1 0 0 0 0,0 1 1 0 0,0 0-1 0 0,1 0 0 0 0,1 1 1 0 0,37 61-24 0 0,-41-55 30 0 0,1-1 0 0 0,0 0 0 0 0,0 1 0 0 0,1-2 0 0 0,-1 1 0 0 0,1-1-1 0 0,0 0 1 0 0,1 0 0 0 0,-1-1 0 0 0,1 1 0 0 0,0-2 0 0 0,0 1 0 0 0,1-1-1 0 0,-1 0 1 0 0,1 0 0 0 0,-1-1 0 0 0,1 0 0 0 0,0 0 0 0 0,0-1 0 0 0,0 0-1 0 0,0-1 1 0 0,-1 1 0 0 0,1-1 0 0 0,0-1 0 0 0,0 0 0 0 0,0 0 0 0 0,0 0-1 0 0,0-1 1 0 0,0 0 0 0 0,-1-1 0 0 0,1 0 0 0 0,-1 0 0 0 0,2-1-6 0 0,22-14 25 0 0,0 0 0 0 0,-2-2 0 0 0,0-1 1 0 0,-1-1-1 0 0,-1-2 0 0 0,-2 0 0 0 0,0-2 0 0 0,-1-1 1 0 0,-2-1-1 0 0,-1-1 0 0 0,-1 0 0 0 0,10-23-25 0 0,3-10-37 0 0,-3-1 1 0 0,-3-2-1 0 0,-3 0 0 0 0,-2-2 0 0 0,12-66 37 0 0,1-92-145 0 0,-63 226-6 0 0,10 15 163 0 0,1 1-1 0 0,0 1 0 0 0,2 1 0 0 0,0 0 1 0 0,1 1-1 0 0,1 0 0 0 0,1 1 0 0 0,0 1 1 0 0,1 3-12 0 0,-15 33 55 0 0,3 2 1 0 0,2 1-1 0 0,4 0 1 0 0,1 1 0 0 0,4 1-1 0 0,2 6-55 0 0,7-47 19 0 0,1 0-1 0 0,1 0 1 0 0,0-1 0 0 0,2 1 0 0 0,1 0-1 0 0,1 0 1 0 0,1 0 0 0 0,0-1-1 0 0,2 0 1 0 0,0 0 0 0 0,2 0-1 0 0,0 0-18 0 0,9 67 98 0 0,0-83 150 0 0,-12-2-238 0 0,0 1-1 0 0,1-1 1 0 0,-1 0 0 0 0,1 0 0 0 0,0 0 0 0 0,0-1 0 0 0,0 0 0 0 0,1 0 0 0 0,-1-1 0 0 0,0 0 0 0 0,1 0 0 0 0,-1 0 0 0 0,1-1 0 0 0,-1 0 0 0 0,0 0 0 0 0,1 0 0 0 0,-1-1 0 0 0,1 0 0 0 0,-1-1 0 0 0,0 1 0 0 0,0-1 0 0 0,0 0-1 0 0,0-1 1 0 0,0 1 0 0 0,0-1 0 0 0,3-3-10 0 0,4-2 18 0 0,-1 0 0 0 0,0-1 0 0 0,0-1 0 0 0,-1 0 0 0 0,-1 0 0 0 0,0-1 0 0 0,0 0 0 0 0,-1-1 0 0 0,0 0 0 0 0,-1-1 0 0 0,-1 0 0 0 0,0 0 0 0 0,0 0 0 0 0,-2-1 0 0 0,1 0 0 0 0,-2 0 0 0 0,0-1 0 0 0,-1 1 0 0 0,0-1-18 0 0,19-99 86 0 0,-21 104-294 0 0,-13 76 199 0 0,7 113 66 0 0,5-174-57 0 0,0-1 0 0 0,0 1 0 0 0,1 0 0 0 0,-1-1-1 0 0,1 1 1 0 0,1 0 0 0 0,-1-1 0 0 0,0 1-1 0 0,1-1 1 0 0,0 0 0 0 0,0 0 0 0 0,0 1 0 0 0,1-1-1 0 0,-1 0 1 0 0,1-1 0 0 0,0 1 0 0 0,0 0 0 0 0,0-1-1 0 0,1 0 1 0 0,-1 0 0 0 0,1 0 0 0 0,0 0 0 0 0,0 0-1 0 0,0-1 1 0 0,0 0 0 0 0,0 0 0 0 0,0 0 0 0 0,1 0-1 0 0,-1 0 1 0 0,1-1 0 0 0,-1 0 0 0 0,2 0 0 0 0,6-2 12 0 0,-1-1-1 0 0,1 0 1 0 0,-1-1 0 0 0,1 0 0 0 0,-1-1-1 0 0,0 0 1 0 0,-1-1 0 0 0,1 0 0 0 0,-1-1 0 0 0,1 0-1 0 0,-2 0 1 0 0,4-4-12 0 0,3 0 4 0 0,-2-2 5 0 0,0 0 0 0 0,-1-1 0 0 0,0-1 0 0 0,-2 0-1 0 0,1-1 1 0 0,-2 0 0 0 0,0 0 0 0 0,-1-1 0 0 0,0-1 0 0 0,-2 0 0 0 0,1 0-9 0 0,-1 3 6 0 0,28-84-10 0 0,-35 90-505 0 0,-22 29-3359 0 0,21-20 1710 0 0,1-1-2873 0 0,0 0-6616 0 0</inkml:trace>
  <inkml:trace contextRef="#ctx0" brushRef="#br0" timeOffset="771.449">3213 920 11450 0 0,'0'0'3064'0'0,"0"0"-1224"0"0,0 0-528 0 0,0 0 21 0 0,0 0-2 0 0,0 0-40 0 0,0 0-132 0 0,0 0-186 0 0,0 0-163 0 0,0 0-120 0 0,0 0-100 0 0,0 0-101 0 0,0 0-74 0 0,7-9-94 0 0,19-29-58 0 0,-26 38-251 0 0,0-1 0 0 0,0 0 1 0 0,0 1-1 0 0,0-1 0 0 0,0 0 0 0 0,0 1 0 0 0,0-1 0 0 0,0 0 1 0 0,-1 1-1 0 0,1-1 0 0 0,0 1 0 0 0,0-1 0 0 0,-1 0 0 0 0,1 1 0 0 0,0-1 1 0 0,-1 1-1 0 0,1-1 0 0 0,0 1 0 0 0,-1-1 0 0 0,1 1 0 0 0,-1 0 1 0 0,1-1-1 0 0,-1 1 0 0 0,1-1 0 0 0,-1 1 0 0 0,1 0 0 0 0,-1-1 0 0 0,0 1 1 0 0,1 0-1 0 0,-1 0 0 0 0,1-1 0 0 0,-1 1 0 0 0,0 0 0 0 0,1 0 1 0 0,-1 0-1 0 0,0 0 0 0 0,1 0 0 0 0,-1 0 0 0 0,1 0 0 0 0,-1 0 0 0 0,0 0 1 0 0,1 0-1 0 0,-1 0 0 0 0,0 0 0 0 0,1 1 0 0 0,-1-1 0 0 0,1 0 1 0 0,-1 0-1 0 0,0 1 0 0 0,1-1 0 0 0,-1 0 0 0 0,1 1 0 0 0,-1-1 0 0 0,1 1-12 0 0,-3-1 54 0 0,-12 2-38 0 0,1 1 1 0 0,-1 0 0 0 0,1 1 0 0 0,0 1 0 0 0,0 0-1 0 0,1 1 1 0 0,0 1 0 0 0,0 0 0 0 0,0 0 0 0 0,1 1-1 0 0,0 1 1 0 0,0 0 0 0 0,1 1 0 0 0,1 0 0 0 0,-1 1-1 0 0,2 0 1 0 0,-1 0 0 0 0,2 1 0 0 0,-1 0 0 0 0,2 1-1 0 0,0 0 1 0 0,-2 5-17 0 0,6-14-1 0 0,1-1 0 0 0,-1 2 1 0 0,1-1-1 0 0,1 0 0 0 0,-1 0 0 0 0,0 1 0 0 0,1-1 0 0 0,0 1 1 0 0,0-1-1 0 0,0 1 0 0 0,1-1 0 0 0,-1 1 0 0 0,1 0 0 0 0,0-1 1 0 0,1 1-1 0 0,-1 0 0 0 0,1-1 0 0 0,0 1 0 0 0,0-1 0 0 0,0 1 1 0 0,1-1-1 0 0,-1 1 0 0 0,1-1 0 0 0,0 0 0 0 0,1 0 0 0 0,-1 0 1 0 0,1 0-1 0 0,-1 0 0 0 0,1-1 0 0 0,0 1 0 0 0,1-1 0 0 0,-1 0 1 0 0,0 0-1 0 0,1 0 0 0 0,0 0 0 0 0,0 0 0 0 0,0-1 0 0 0,0 0 1 0 0,0 0-1 0 0,4 2 1 0 0,9-5 20 0 0,0 0 1 0 0,-1-1-1 0 0,1-1 1 0 0,-1 0-1 0 0,0-2 1 0 0,0 0-1 0 0,0 0 1 0 0,0-2-1 0 0,-1 0 1 0 0,0 0-1 0 0,-1-2 1 0 0,1 0-1 0 0,-2 0 1 0 0,1-1-1 0 0,-1-1 1 0 0,-1 0-1 0 0,0-1 1 0 0,-1 0-1 0 0,8-11-20 0 0,163-164 152 0 0,-182 187-153 0 0,0-1 1 0 0,0 1-1 0 0,1 0 0 0 0,-1-1 0 0 0,0 1 0 0 0,1-1 0 0 0,-1 1 1 0 0,0 0-1 0 0,1-1 0 0 0,-1 1 0 0 0,1 0 0 0 0,-1 0 1 0 0,0-1-1 0 0,1 1 0 0 0,-1 0 0 0 0,1 0 0 0 0,-1-1 1 0 0,1 1-1 0 0,-1 0 0 0 0,1 0 0 0 0,-1 0 0 0 0,1 0 0 0 0,-1 0 1 0 0,1 0-1 0 0,-1 0 0 0 0,1 0 0 0 0,-1 0 0 0 0,1 0 1 0 0,-1 0-1 0 0,1 0 0 0 0,-1 0 0 0 0,1 0 0 0 0,-1 1 1 0 0,1-1-1 0 0,-1 0 0 0 0,0 0 0 0 0,1 0 0 0 0,-1 1 0 0 0,1-1 1 0 0,-1 0-1 0 0,0 1 0 0 0,1-1 0 0 0,-1 0 0 0 0,1 1 1 0 0,-1-1-1 0 0,0 0 0 0 0,0 1 0 0 0,1-1 0 0 0,-1 1 1 0 0,0-1-1 0 0,0 1 0 0 0,1-1 0 0 0,-1 0 0 0 0,0 1 0 0 0,0-1 1 0 0,0 1-1 0 0,0-1 0 0 0,0 1 0 0 0,0-1 0 0 0,0 1 1 0 0,1 39 7 0 0,-1-28 18 0 0,-35 165 46 0 0,22-127-71 0 0,-18 69-63 0 0,-135 464-197 0 0,162-572 261 0 0,-69 164 20 0 0,67-165-20 0 0,0 0-1 0 0,0 0 1 0 0,0-1 0 0 0,-1 0 0 0 0,-1-1 0 0 0,0 1 0 0 0,0-1 0 0 0,0-1-1 0 0,-1 0 1 0 0,0 0 0 0 0,-1 0 0 0 0,1-1 0 0 0,-1-1 0 0 0,0 0-1 0 0,-4 2 0 0 0,10-6 4 0 0,-1 1 0 0 0,1-1-1 0 0,0 0 1 0 0,0 0 0 0 0,0-1-1 0 0,-1 1 1 0 0,1-1 0 0 0,0 0-1 0 0,-1 0 1 0 0,1 0 0 0 0,0 0-1 0 0,-1-1 1 0 0,1 0 0 0 0,0 0-1 0 0,0 0 1 0 0,0-1 0 0 0,0 1-1 0 0,0-1 1 0 0,0 0 0 0 0,0 0-1 0 0,0 0 1 0 0,1-1 0 0 0,-1 1-1 0 0,1-1 1 0 0,-1 0-1 0 0,1 0 1 0 0,-1-1-4 0 0,-2-7 0 0 0,0 0 0 0 0,1 0-1 0 0,0-1 1 0 0,1 0 0 0 0,0 1-1 0 0,1-2 1 0 0,0 1 0 0 0,1 0-1 0 0,1 0 1 0 0,0-1 0 0 0,0 1-1 0 0,1-1 1 0 0,1 1 0 0 0,0-1 0 0 0,0 1-1 0 0,2 0 1 0 0,-1 0 0 0 0,2-1-1 0 0,-1 2 1 0 0,2-1 0 0 0,0 0-1 0 0,0 1 1 0 0,1 0 0 0 0,0 0-1 0 0,1 1 1 0 0,7-10 0 0 0,4-3 7 0 0,1 1 1 0 0,1 1-1 0 0,1 1 0 0 0,1 1 0 0 0,1 0 1 0 0,0 2-1 0 0,1 1 0 0 0,1 1 1 0 0,10-5-9 0 0,59-21 269 0 0,-81 36-4851 0 0,-7 4-4959 0 0,-6 1-2263 0 0</inkml:trace>
  <inkml:trace contextRef="#ctx0" brushRef="#br0" timeOffset="-2616.472">540 625 0 0 0,'0'0'1054'0'0,"0"0"285"0"0,0 0 117 0 0,0 0 81 0 0,0 0 49 0 0,0 0-32 0 0,0 0-114 0 0,0 0-164 0 0,0 0-177 0 0,4 0-125 0 0,11-3-63 0 0,-12 3-50 0 0,-3 0-34 0 0,0 0-53 0 0,0 0-69 0 0,0 0-61 0 0,0 0-46 0 0,0 0-56 0 0,0 0-55 0 0,0 0-33 0 0,0 0-34 0 0,0 0-18 0 0,0 0-7 0 0,-24 7 2510 0 0,-15-6-2675 0 0,0 1 0 0 0,0 2 0 0 0,0 2 0 0 0,1 1-1 0 0,-14 6-229 0 0,15 1 166 0 0,37 38-173 0 0,29 40 63 0 0,-27-89-48 0 0,1 0 0 0 0,-1-1 0 0 0,1 1 0 0 0,0-1 0 0 0,0 0 0 0 0,0 0 0 0 0,0 0 0 0 0,0 0 1 0 0,1-1-1 0 0,-1 1 0 0 0,0-1 0 0 0,1 0 0 0 0,-1 0 0 0 0,1 0 0 0 0,0 0 0 0 0,-1-1 0 0 0,2 1-8 0 0,37 13 117 0 0,-39 42 239 0 0,-67 14 194 0 0,-171 95-242 0 0,153-98-197 0 0,81-66-102 0 0,0 1-1 0 0,0 0 1 0 0,1-1-1 0 0,-1 1 1 0 0,1 0-1 0 0,-1 0 1 0 0,1-1-1 0 0,0 1 1 0 0,0 0-1 0 0,0 0 1 0 0,0 0-1 0 0,0-1 1 0 0,0 1-1 0 0,0 0 1 0 0,1 0-1 0 0,-1 0 1 0 0,0-1-1 0 0,1 1 1 0 0,0 0-1 0 0,-1-1 1 0 0,1 1-1 0 0,0 0 1 0 0,0-1 0 0 0,0 1-1 0 0,0-1 1 0 0,0 1-1 0 0,0-1 1 0 0,0 0-1 0 0,1 1 1 0 0,-1-1-1 0 0,1 0 1 0 0,-1 0-1 0 0,0 0 1 0 0,1 0-1 0 0,0 0 1 0 0,-1 0-1 0 0,1 0 1 0 0,0-1-1 0 0,1 1-8 0 0,11 5 64 0 0,1 0-1 0 0,0-2 1 0 0,0 0-1 0 0,0 0 1 0 0,1-2-1 0 0,-1 0 1 0 0,1 0-1 0 0,0-2 1 0 0,-1 0-1 0 0,1-1 1 0 0,0 0-1 0 0,-1-1 1 0 0,1-1-1 0 0,-1 0 1 0 0,0-1-1 0 0,0-1 1 0 0,0-1-1 0 0,8-4-63 0 0,-20 9-118 0 0,0 0 0 0 0,0-1 0 0 0,0 0 0 0 0,0 0 0 0 0,0 0-1 0 0,-1 0 1 0 0,1 0 0 0 0,-1 0 0 0 0,0 0 0 0 0,1-1 0 0 0,-1 1 0 0 0,0-1 0 0 0,0 0 0 0 0,-1 0 0 0 0,1 0-1 0 0,-1 0 1 0 0,1 0 0 0 0,-1 0 0 0 0,0 0 0 0 0,0 0 0 0 0,0 0 0 0 0,0-1 0 0 0,-1 1 0 0 0,0 0-1 0 0,1-4 119 0 0,3-14-2107 0 0,0-1-4850 0 0,-3 14-4515 0 0</inkml:trace>
  <inkml:trace contextRef="#ctx0" brushRef="#br0" timeOffset="-2205.587">426 191 8890 0 0,'0'0'1788'0'0,"0"0"-325"0"0,0 0-278 0 0,0 0-31 0 0,0 0 69 0 0,0 0 56 0 0,0 0-38 0 0,0 0-167 0 0,0 0-232 0 0,0 0-193 0 0,0 0-94 0 0,0 0 5 0 0,0 0 51 0 0,-5 11 31 0 0,-21 93 1095 0 0,3 186 596 0 0,-83 250-1450 0 0,97-496-868 0 0,-3-1 0 0 0,-2-1 0 0 0,-1 0 0 0 0,-2-1 1 0 0,-17 27-16 0 0,32-63 5 0 0,-11 17 5 0 0,2 0 1 0 0,0 0 0 0 0,2 1 0 0 0,0 0-1 0 0,2 0 1 0 0,-5 22-11 0 0,12-42 298 0 0,-2 14-1923 0 0,0-30-5427 0 0,2 7 1045 0 0,0 1-5581 0 0</inkml:trace>
  <inkml:trace contextRef="#ctx0" brushRef="#br0" timeOffset="3348.377">3766 828 4665 0 0,'0'0'2299'0'0,"0"0"-613"0"0,0 0-192 0 0,0 0 77 0 0,0 0 41 0 0,0 0-80 0 0,0 0-218 0 0,0 0-278 0 0,0 0-286 0 0,0 0-202 0 0,0 0-28 0 0,27 0 2280 0 0,207 11 1655 0 0,-192 0-4493 0 0,-42-11-52 0 0,0 0-41 0 0,0 0-73 0 0,0 0-88 0 0,0 0-199 0 0,-3 0-3881 0 0,0 0-2680 0 0,0 0-4624 0 0</inkml:trace>
  <inkml:trace contextRef="#ctx0" brushRef="#br0" timeOffset="3596.1">3657 1126 13563 0 0,'0'0'1327'0'0,"0"0"-342"0"0,0 0 20 0 0,0 0 214 0 0,0 0 118 0 0,0 0-78 0 0,0 0-195 0 0,0 0-190 0 0,0 0-205 0 0,0 0-174 0 0,31 2-120 0 0,98 7-135 0 0,-48-19-59 0 0,-6-9-435 0 0,-43 9-3076 0 0,-18 5-70 0 0,-4 1-8048 0 0</inkml:trace>
  <inkml:trace contextRef="#ctx0" brushRef="#br0" timeOffset="4463.648">4163 872 3961 0 0,'0'0'2196'0'0,"0"0"-573"0"0,0 0 94 0 0,0 0 235 0 0,0 0 21 0 0,0 0-129 0 0,0 0-236 0 0,0 0-281 0 0,0 0-253 0 0,34-11-202 0 0,104-36-161 0 0,-46 0 425 0 0,-74 31-871 0 0,21-19 74 0 0,-2-2 0 0 0,-2-2 0 0 0,-1-1 0 0 0,-2-2 0 0 0,-2-1 0 0 0,-2-1-339 0 0,-10 16-19 0 0,-2 0 0 0 0,-1-1 0 0 0,-1 0-1 0 0,-1-1 1 0 0,-1 0 0 0 0,-2-1 0 0 0,-2-1-1 0 0,0 0 1 0 0,-2 0 0 0 0,-2 0 0 0 0,-1 0-1 0 0,-1-18 20 0 0,-1 48-14 0 0,-1-1-1 0 0,-1 1 1 0 0,1 0-1 0 0,0 0 1 0 0,0-1-1 0 0,-1 1 1 0 0,1 0-1 0 0,-1 0 0 0 0,0 0 1 0 0,1 0-1 0 0,-1 0 1 0 0,0 0-1 0 0,0 0 1 0 0,-1 0-1 0 0,1 0 0 0 0,0 0 1 0 0,-1 0-1 0 0,1 1 1 0 0,-1-1-1 0 0,1 1 1 0 0,-1-1-1 0 0,0 1 1 0 0,1-1-1 0 0,-1 1 0 0 0,0 0 1 0 0,0 0-1 0 0,0 0 1 0 0,0 0-1 0 0,0 0 1 0 0,0 1-1 0 0,-1-1 0 0 0,1 0 1 0 0,0 1-1 0 0,0 0 1 0 0,0-1-1 0 0,-1 1 1 0 0,1 0-1 0 0,0 0 0 0 0,0 0 1 0 0,-1 1-1 0 0,1-1 1 0 0,0 0-1 0 0,0 1 1 0 0,0 0-1 0 0,0-1 1 0 0,0 1-1 0 0,-1 0 0 0 0,1 0 1 0 0,1 0-1 0 0,-2 1 15 0 0,-12 8-16 0 0,0 1 0 0 0,0 1 0 0 0,1 0-1 0 0,1 1 1 0 0,0 0 0 0 0,1 1 0 0 0,0 1 0 0 0,1 0-1 0 0,1 0 1 0 0,1 1 0 0 0,0 0 0 0 0,-2 6 16 0 0,10-21-2 0 0,-13 25 15 0 0,0 0-1 0 0,2 1 1 0 0,1 0-1 0 0,1 1 1 0 0,1 0-1 0 0,2 1 1 0 0,1 0-1 0 0,1 0 1 0 0,1 0-1 0 0,2 1 1 0 0,0 5-13 0 0,2 2 16 0 0,-2-20-3 0 0,2 0 0 0 0,0-1-1 0 0,0 1 1 0 0,2 0 0 0 0,0 0-1 0 0,1-1 1 0 0,0 0 0 0 0,2 1-1 0 0,0-1 1 0 0,0 0 0 0 0,4 4-13 0 0,-7-17 11 0 0,0 0 0 0 0,0 0-1 0 0,0 0 1 0 0,0-1 0 0 0,1 1 0 0 0,-1-1 0 0 0,1 0 0 0 0,0 1 0 0 0,0-1 0 0 0,0-1 0 0 0,0 1 0 0 0,0 0 0 0 0,0-1 0 0 0,0 1 0 0 0,0-1 0 0 0,1 0 0 0 0,-1 0-1 0 0,1 0 1 0 0,-1 0 0 0 0,0-1 0 0 0,1 0 0 0 0,-1 1 0 0 0,1-1 0 0 0,-1-1 0 0 0,1 1 0 0 0,-1 0 0 0 0,1-1 0 0 0,-1 0 0 0 0,4 0-11 0 0,94-43 387 0 0,-69 22-327 0 0,-1-1 0 0 0,-1-1 0 0 0,-1-2 0 0 0,-2-1 0 0 0,0-1 0 0 0,-2-1 0 0 0,-1-1 0 0 0,-1-1 0 0 0,-2-2 0 0 0,6-13-60 0 0,-12 21 27 0 0,6-9-26 0 0,-2-1 1 0 0,-1 0-1 0 0,-2-2 1 0 0,-1 0 0 0 0,6-25-2 0 0,-15 4-23 0 0,-7 57 15 0 0,0 1-1 0 0,0-1 1 0 0,0 1 0 0 0,0-1 0 0 0,0 1-1 0 0,-1 0 1 0 0,1-1 0 0 0,0 1 0 0 0,0 0 0 0 0,0 0-1 0 0,0 0 1 0 0,0 0 0 0 0,-1 0 0 0 0,1 0-1 0 0,0 0 1 0 0,0 0 0 0 0,0 1 0 0 0,0-1-1 0 0,0 0 1 0 0,0 1 0 0 0,0-1 0 0 0,-1 1-1 0 0,1-1 1 0 0,0 1 0 0 0,0-1 0 0 0,1 1-1 0 0,-1 0 1 0 0,0-1 0 0 0,0 1 0 0 0,0 0-1 0 0,0 0 1 0 0,1 0 0 0 0,-1 0 8 0 0,-34 36-17 0 0,2 2 1 0 0,2 1-1 0 0,1 1 0 0 0,3 1 1 0 0,1 2-1 0 0,1 3 17 0 0,13-26 3 0 0,2 1 1 0 0,0 0-1 0 0,2 0 0 0 0,0 1 1 0 0,1-1-1 0 0,2 2 1 0 0,0-1-1 0 0,2 1 0 0 0,0-1 1 0 0,2 1-1 0 0,0 9-3 0 0,2-26 5 0 0,1 1 0 0 0,0-1 0 0 0,0 0-1 0 0,0 1 1 0 0,1-1 0 0 0,0 0 0 0 0,0 0-1 0 0,1-1 1 0 0,-1 1 0 0 0,2-1 0 0 0,-1 0-1 0 0,1 0 1 0 0,0 0 0 0 0,0 0 0 0 0,0-1-1 0 0,1 0 1 0 0,0 0 0 0 0,0 0 0 0 0,0-1-1 0 0,1 0 1 0 0,6 3-5 0 0,-6-4 26 0 0,1 1-1 0 0,0-2 1 0 0,0 1-1 0 0,0-1 1 0 0,0 0-1 0 0,0-1 1 0 0,1 0-1 0 0,-1 0 1 0 0,0-1-1 0 0,1 0 1 0 0,-1 0-1 0 0,0-1 1 0 0,1 0-1 0 0,-1-1 0 0 0,0 0 1 0 0,0 0-1 0 0,0 0 1 0 0,0-1-1 0 0,0-1 1 0 0,-1 1-1 0 0,1-1 1 0 0,-1 0-1 0 0,0-1 1 0 0,0 0-1 0 0,-1 0 1 0 0,1 0-1 0 0,-1-1 1 0 0,3-3-26 0 0,-3 1 22 0 0,1 1 0 0 0,-1-1 0 0 0,-1 0 0 0 0,1 0 0 0 0,-1-1 0 0 0,-1 0 0 0 0,0 1 0 0 0,0-2 0 0 0,-1 1 0 0 0,0 0 0 0 0,0-1 0 0 0,-1 1 0 0 0,0-1 0 0 0,-1 0 0 0 0,0 0 0 0 0,-1 1 0 0 0,0-1 0 0 0,0 0 0 0 0,-2-7-22 0 0,2 11-70 0 0,-1 0-1 0 0,0 0 1 0 0,0-1 0 0 0,-1 1-1 0 0,0 0 1 0 0,0 0 0 0 0,0 0-1 0 0,-1 1 1 0 0,0-1 0 0 0,0 1-1 0 0,0-1 1 0 0,-1 1-1 0 0,0 0 1 0 0,0 0 0 0 0,0 1-1 0 0,0-1 1 0 0,-1 1 0 0 0,0 0-1 0 0,0 0 1 0 0,0 0 0 0 0,0 1-1 0 0,-1 0 1 0 0,1 0-1 0 0,-1 0 1 0 0,0 1 0 0 0,0-1-1 0 0,0 1 1 0 0,0 1 0 0 0,0-1-1 0 0,-5 1 71 0 0,-40-2-2311 0 0,19 5-4509 0 0,15 1-4718 0 0</inkml:trace>
  <inkml:trace contextRef="#ctx0" brushRef="#br0" timeOffset="5714.476">5421 504 0 0 0,'0'0'585'0'0,"0"0"604"0"0,0 0 270 0 0,0 0 212 0 0,0 0 181 0 0,0 0 99 0 0,0 0-38 0 0,0 0-170 0 0,0 0-226 0 0,0 0-212 0 0,0 0-208 0 0,0 0-185 0 0,7 4 3769 0 0,-35 32-3066 0 0,28-36-1553 0 0,0 0-29 0 0,0 0 8 0 0,0 0-9 0 0,0 0-10 0 0,0 0 7 0 0,0 0-1 0 0,0 0-7 0 0,0 0 33 0 0,0 0 4 0 0,0 0 1 0 0,16-11 249 0 0,37-22 127 0 0,-51 33-398 0 0,-1 0 3 0 0,-1 0-1 0 0,0 0-4 0 0,0 0 10 0 0,-17 19 647 0 0,10-12-4386 0 0,9-10 1847 0 0,0 2-4177 0 0,0 1-5314 0 0</inkml:trace>
  <inkml:trace contextRef="#ctx0" brushRef="#br0" timeOffset="6719.082">5905 390 4073 0 0,'0'0'1836'0'0,"0"0"-317"0"0,0 0 31 0 0,0 0 178 0 0,0 0 3 0 0,0 0-210 0 0,0 0-333 0 0,0 0-287 0 0,0 0-171 0 0,0 0-65 0 0,0 0 21 0 0,0 0 25 0 0,0 0 13 0 0,2 3 952 0 0,-68 19 270 0 0,-65 37-619 0 0,131-58-1320 0 0,-1-1 0 0 0,0 0 1 0 0,1 0-1 0 0,-1 1 0 0 0,0-1 0 0 0,1 0 1 0 0,-1 1-1 0 0,1-1 0 0 0,-1 0 1 0 0,1 1-1 0 0,-1-1 0 0 0,1 1 0 0 0,-1-1 1 0 0,1 1-1 0 0,-1 0 0 0 0,1-1 0 0 0,0 1 1 0 0,-1-1-1 0 0,1 1 0 0 0,0 0 0 0 0,-1-1 1 0 0,1 1-1 0 0,0 0 0 0 0,0-1 1 0 0,0 1-1 0 0,0 0 0 0 0,0-1 0 0 0,0 1 1 0 0,0 0-1 0 0,0-1 0 0 0,0 1 0 0 0,0 0 1 0 0,0-1-1 0 0,0 1 0 0 0,0 0 0 0 0,0-1 1 0 0,1 1-1 0 0,-1 0 0 0 0,0-1 1 0 0,0 1-1 0 0,1-1 0 0 0,-1 1 0 0 0,0 0 1 0 0,1-1-1 0 0,-1 1 0 0 0,1-1 0 0 0,-1 1 1 0 0,1-1-1 0 0,-1 1 0 0 0,1-1 0 0 0,-1 0 1 0 0,1 1-1 0 0,0-1 0 0 0,-1 1 1 0 0,1-1-1 0 0,-1 0 0 0 0,2 1-7 0 0,44 26 230 0 0,-35-22-178 0 0,-3-2-25 0 0,0 1 0 0 0,0 0 0 0 0,0 0 0 0 0,0 1-1 0 0,-1 0 1 0 0,1 0 0 0 0,-1 1 0 0 0,-1-1 0 0 0,1 2 0 0 0,-1-1 0 0 0,0 1 0 0 0,-1 0 0 0 0,1 0-1 0 0,-1 0 1 0 0,-1 1 0 0 0,1 0 0 0 0,-1 0 0 0 0,-1 0 0 0 0,0 1 0 0 0,0-1 0 0 0,0 1 0 0 0,-1-1-1 0 0,0 1 1 0 0,-1 0 0 0 0,0 2-27 0 0,-2-3 39 0 0,-1 1 0 0 0,1 0 0 0 0,-2-1 0 0 0,1 1 0 0 0,-1-1 0 0 0,-1 1 0 0 0,1-1-1 0 0,-1 0 1 0 0,-1-1 0 0 0,1 1 0 0 0,-2-1 0 0 0,1 0 0 0 0,-1 0 0 0 0,1 0 0 0 0,-2-1 0 0 0,1 0 0 0 0,-1 0 0 0 0,0-1 0 0 0,0 0-1 0 0,-1 0 1 0 0,1 0 0 0 0,-1-1 0 0 0,0 0 0 0 0,0-1 0 0 0,-1 0 0 0 0,1 0 0 0 0,-1-1 0 0 0,-2 1-39 0 0,8-2-46 0 0,0 0 0 0 0,0-1 0 0 0,0 1 0 0 0,0-1 0 0 0,0 0 0 0 0,-1 0-1 0 0,1 0 1 0 0,0 0 0 0 0,0 0 0 0 0,-1-1 0 0 0,1 1 0 0 0,0-1 0 0 0,0 0 0 0 0,0 0 0 0 0,0 0 0 0 0,0 0 0 0 0,0-1 0 0 0,0 1 0 0 0,1-1 0 0 0,-1 0 0 0 0,0 1 0 0 0,1-1 0 0 0,-1-1 0 0 0,1 1 0 0 0,0 0 46 0 0,-17-50-4780 0 0,18 23-5329 0 0,1 17-821 0 0</inkml:trace>
  <inkml:trace contextRef="#ctx0" brushRef="#br0" timeOffset="7108.782">5918 110 5625 0 0,'0'0'3742'0'0,"0"0"-1301"0"0,0 0-482 0 0,0 0-57 0 0,0 0-159 0 0,0 0-250 0 0,0 0-335 0 0,0 0-337 0 0,0 0-204 0 0,0 0-103 0 0,0 0-40 0 0,0 0-19 0 0,0 0-9 0 0,10-4-62 0 0,73-19 565 0 0,16 14 456 0 0,-98 10-1388 0 0,0 1 1 0 0,0 0-1 0 0,0 0 0 0 0,-1-1 0 0 0,1 1 0 0 0,-1 0 0 0 0,1 0 0 0 0,-1 0 0 0 0,0 0 1 0 0,0 0-1 0 0,0 0 0 0 0,0 0 0 0 0,0 0 0 0 0,0 0 0 0 0,0 0 0 0 0,-1 0 0 0 0,1-1 1 0 0,-1 1-1 0 0,1 0 0 0 0,-1 0 0 0 0,0 0 0 0 0,0 0 0 0 0,1-1 0 0 0,-1 1 1 0 0,-1 0-1 0 0,0 1-17 0 0,-126 132 472 0 0,122-128-449 0 0,4-5-19 0 0,1-1 1 0 0,-1 1-1 0 0,0 0 1 0 0,0 0 0 0 0,1 0-1 0 0,-1 0 1 0 0,1 0-1 0 0,0 0 1 0 0,0 0 0 0 0,0 1-1 0 0,0-1 1 0 0,0 0-1 0 0,0 1 1 0 0,0-1 0 0 0,1 1-1 0 0,-1-1 1 0 0,1 1-1 0 0,0-1 1 0 0,0 1 0 0 0,0-1-1 0 0,0 1 1 0 0,0 0-5 0 0,2-1 19 0 0,1 0-1 0 0,0 0 1 0 0,-1 0 0 0 0,1 0 0 0 0,0-1 0 0 0,0 1 0 0 0,0-1-1 0 0,0 0 1 0 0,0 0 0 0 0,0 0 0 0 0,0 0 0 0 0,0-1-1 0 0,0 1 1 0 0,1-1 0 0 0,-1 0 0 0 0,0 1 0 0 0,0-1 0 0 0,3-1-19 0 0,143-6 368 0 0,-129 15-2074 0 0,-18 7-4844 0 0,-2-13 5513 0 0,0 6-11298 0 0</inkml:trace>
  <inkml:trace contextRef="#ctx0" brushRef="#br0" timeOffset="7563.992">4099 1159 5889 0 0,'0'0'3146'0'0,"0"0"-1209"0"0,0 0-544 0 0,0 0-91 0 0,0 0-18 0 0,0 0 72 0 0,0 0 14 0 0,0 0-31 0 0,0 0-57 0 0,0 0-169 0 0,0 0-161 0 0,0 0-145 0 0,35 3-112 0 0,116 6-72 0 0,-79-6 24 0 0,1-4 0 0 0,-1-3 0 0 0,32-7-647 0 0,-40 4 186 0 0,558-55 550 0 0,-150 3-2041 0 0,-457 56 605 0 0,0 0-1117 0 0,-4 2-3249 0 0,-7 1-6764 0 0</inkml:trace>
  <inkml:trace contextRef="#ctx0" brushRef="#br0" timeOffset="15800.523">4156 1553 6417 0 0,'0'0'2522'0'0,"0"0"-997"0"0,0 0-659 0 0,0 0-119 0 0,0 0 69 0 0,0 0 29 0 0,0 0-1 0 0,0 0-3 0 0,0 0-46 0 0,0 0-19 0 0,0 0-32 0 0,9 1-107 0 0,3 1-556 0 0,133 1 3428 0 0,-120-10-3238 0 0,1 0 0 0 0,-1-2 0 0 0,0-1 0 0 0,0-1 0 0 0,-2-2 0 0 0,1 0 0 0 0,-2-1 0 0 0,1-1 0 0 0,-2-1 0 0 0,0-1 0 0 0,-2-1 0 0 0,10-11-271 0 0,-23 21 1057 0 0,-15 14-899 0 0,-13 14-316 0 0,2 6 155 0 0,1 0 0 0 0,1 0 0 0 0,2 2 0 0 0,0 0 0 0 0,2 1 0 0 0,2 1 0 0 0,0 0 0 0 0,2 0 0 0 0,1 1 0 0 0,2 0 0 0 0,0 1 0 0 0,3 0 0 0 0,-1 16 3 0 0,-4 3-9 0 0,-7 44-31 0 0,-5-1 1 0 0,-4-2 0 0 0,-4 0 0 0 0,-4-2 0 0 0,-26 48 39 0 0,-27 28-7 0 0,85-166 9 0 0,1 0 0 0 0,-1 1 0 0 0,0-1 0 0 0,0 0 0 0 0,0 0 1 0 0,1 0-1 0 0,-1 0 0 0 0,0 0 0 0 0,0 0 0 0 0,1 0 0 0 0,-1 0 0 0 0,0 0 0 0 0,0-1 0 0 0,0 1 0 0 0,1 0 1 0 0,-1 0-1 0 0,0-1 0 0 0,1 1 0 0 0,-1 0 0 0 0,0-1 0 0 0,1 1 0 0 0,-1-1 0 0 0,0 1 0 0 0,1-1 1 0 0,-1 1-1 0 0,1-1 0 0 0,-1 1 0 0 0,1-1 0 0 0,-1 0 0 0 0,1 1 0 0 0,-1-1 0 0 0,1 0 0 0 0,0 1 0 0 0,-1-1 1 0 0,1 0-1 0 0,0 1 0 0 0,-1-1 0 0 0,1 0 0 0 0,0 0 0 0 0,0 1 0 0 0,0-1 0 0 0,0-1-2 0 0,-1 0 9 0 0,-33-129-290 0 0,31 19-3209 0 0,23 69-2136 0 0,-5 17-3626 0 0,-12 14 1781 0 0</inkml:trace>
  <inkml:trace contextRef="#ctx0" brushRef="#br0" timeOffset="16316.584">4114 2080 0 0 0,'0'0'780'0'0,"0"0"303"0"0,0 0 75 0 0,0 0 34 0 0,0 0 107 0 0,0 0 136 0 0,0 0 165 0 0,0 0 218 0 0,0 0 149 0 0,0 0 20 0 0,4 1-99 0 0,44-1 2164 0 0,76-37-6 0 0,57-38-2667 0 0,-86 23-1073 0 0,-106 111 1250 0 0,11 96-154 0 0,13-169-7386 0 0,-11 9-106 0 0,0-2-6079 0 0</inkml:trace>
  <inkml:trace contextRef="#ctx0" brushRef="#br0" timeOffset="17154.646">5073 1479 1744 0 0,'0'0'3321'0'0,"0"0"-1266"0"0,0 0-338 0 0,0 0 172 0 0,0 0 105 0 0,0 0-92 0 0,0 0-231 0 0,0 0-338 0 0,0 0-294 0 0,0 0-215 0 0,0 0-154 0 0,0 0-82 0 0,14-11-21 0 0,42-36-14 0 0,-42 35-11 0 0,-14 12-23 0 0,0 0-30 0 0,0 0-34 0 0,0 19 1260 0 0,-33 124 189 0 0,11 23-1382 0 0,-16-10-295 0 0,-6 63 26 0 0,43-145-245 0 0,1-74 4 0 0,0 0 8 0 0,0 0 0 0 0,0 0 8 0 0,0 0-3 0 0,0 0 4 0 0,0 0 19 0 0,0 0-6 0 0,13 0 265 0 0,127-6 693 0 0,-84 5-966 0 0,-55 1-38 0 0,-1 0 20 0 0,0 0-20 0 0,0 0 6 0 0,0 0-9 0 0,0 0-9 0 0,0-35-5859 0 0,0 18-2070 0 0,0 10-1879 0 0</inkml:trace>
  <inkml:trace contextRef="#ctx0" brushRef="#br0" timeOffset="17474.396">4767 1829 6169 0 0,'0'0'2906'0'0,"0"0"-708"0"0,0 0-192 0 0,0 0 38 0 0,0 0-150 0 0,0 0-262 0 0,0 0-334 0 0,0 0-320 0 0,0 0-205 0 0,0 0-118 0 0,0 0-72 0 0,0 0-17 0 0,4 0 71 0 0,323-44 4178 0 0,-145 15-4959 0 0,-163 28-1055 0 0,-12 2-6024 0 0,-7-1-4955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1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608 325 11266 0 0,'0'0'2958'0'0,"0"0"-2108"0"0,0 0-725 0 0,0 0-61 0 0,0 0 182 0 0,0 0 266 0 0,0 0 200 0 0,0 0 89 0 0,-24 32-66 0 0,-77 103-168 0 0,37-11 64 0 0,-140 347-72 0 0,159-383-227 0 0,72-178 1645 0 0,11-13-1791 0 0,4 2 0 0 0,4 2 0 0 0,14-15-186 0 0,82-132 160 0 0,-109 201-179 0 0,-25 82-255 0 0,10 235 738 0 0,-17-256-440 0 0,-1-4 0 0 0,0 0 0 0 0,1 0 0 0 0,0 1 0 0 0,1-1 0 0 0,0-1 0 0 0,0 1 0 0 0,2 0 0 0 0,-1 0 0 0 0,2-1 1 0 0,-1 0-1 0 0,1 0 0 0 0,1 0 0 0 0,0-1 0 0 0,1 1 0 0 0,0-2 0 0 0,0 1 0 0 0,7 6-24 0 0,-10-15 102 0 0,0 0 0 0 0,0-1 0 0 0,0 1 0 0 0,0-1 0 0 0,0 0 0 0 0,0 0 0 0 0,0 0 0 0 0,0 0 0 0 0,0-1 0 0 0,0 0 0 0 0,0 0 0 0 0,0 0 0 0 0,-1 0 0 0 0,1 0 0 0 0,0-1 0 0 0,0 0 0 0 0,-1 1 0 0 0,1-1 0 0 0,-1-1 0 0 0,0 1 0 0 0,0 0 0 0 0,0-1 0 0 0,0 0 0 0 0,0 0 0 0 0,0 0 0 0 0,-1 0-1 0 0,1 0 1 0 0,-1 0 0 0 0,0-1 0 0 0,0 1 0 0 0,0-1 0 0 0,0 1 0 0 0,-1-1 0 0 0,1-1-102 0 0,7-7 64 0 0,16-22 87 0 0,-1-2-1 0 0,-2 0 1 0 0,-1-1-1 0 0,-2-1 1 0 0,-2 0-1 0 0,9-31-150 0 0,-22 56-45 0 0,0 0 1 0 0,0 0-1 0 0,-1 0 0 0 0,-1-1 0 0 0,0 0 0 0 0,-1 1 0 0 0,0-1 0 0 0,-1 0 1 0 0,-1 0-1 0 0,0 1 0 0 0,-1-1 0 0 0,0 0 0 0 0,-1 1 0 0 0,-3-7 45 0 0,6 19-116 0 0,-1 0 0 0 0,1 1 0 0 0,-1-1 0 0 0,1 1 0 0 0,-1-1-1 0 0,1 1 1 0 0,-1-1 0 0 0,0 1 0 0 0,1-1 0 0 0,-1 1 0 0 0,0 0 0 0 0,1-1 0 0 0,-1 1-1 0 0,0 0 1 0 0,1-1 0 0 0,-1 1 0 0 0,0 0 0 0 0,0 0 0 0 0,1 0 0 0 0,-1 0-1 0 0,0 0 1 0 0,0 0 0 0 0,1 0 0 0 0,-1 0 0 0 0,0 0 0 0 0,0 0 0 0 0,1 0 0 0 0,-1 0-1 0 0,0 0 1 0 0,1 1 0 0 0,-1-1 0 0 0,0 0 0 0 0,1 1 0 0 0,-1-1 0 0 0,0 0 0 0 0,1 1-1 0 0,-1-1 1 0 0,0 1 0 0 0,1-1 0 0 0,-1 1 0 0 0,1-1 0 0 0,-1 1 0 0 0,1-1 0 0 0,-1 1-1 0 0,1 0 1 0 0,0-1 0 0 0,-1 1 0 0 0,1 0 0 0 0,0-1 0 0 0,-1 1 0 0 0,1 0 116 0 0,-10 27-8970 0 0,7-16-2281 0 0</inkml:trace>
  <inkml:trace contextRef="#ctx0" brushRef="#br0" timeOffset="330.724">1372 479 6793 0 0,'0'0'2032'0'0,"0"0"-599"0"0,0 0-170 0 0,0 0 171 0 0,0 0 159 0 0,-20 32-31 0 0,-60 98-207 0 0,75-124-1215 0 0,1-1 1 0 0,1 1-1 0 0,-1 0 1 0 0,1 0-1 0 0,0 0 0 0 0,0 0 1 0 0,1 0-1 0 0,0 0 1 0 0,0 1-1 0 0,0-1 0 0 0,1 1 1 0 0,0 0-1 0 0,0-1 1 0 0,1 1-1 0 0,0 2-140 0 0,0 10 367 0 0,0-13-283 0 0,-1-1 1 0 0,1 0 0 0 0,0 1-1 0 0,1-1 1 0 0,0 0 0 0 0,0 0 0 0 0,0 1-1 0 0,0-1 1 0 0,1 0 0 0 0,-1 0-1 0 0,1 0 1 0 0,1 0 0 0 0,-1-1 0 0 0,1 1-1 0 0,0 0 1 0 0,0-1 0 0 0,0 0-1 0 0,0 0 1 0 0,1 0 0 0 0,0 0-1 0 0,-1 0 1 0 0,2-1 0 0 0,-1 0 0 0 0,0 0-1 0 0,1 0 1 0 0,-1 0 0 0 0,1-1-1 0 0,0 1 1 0 0,2 0-85 0 0,9 0 180 0 0,0 0-1 0 0,0 0 1 0 0,0-1-1 0 0,1-2 1 0 0,-1 1-1 0 0,0-2 1 0 0,0 0-1 0 0,1-1 1 0 0,-1 0-1 0 0,0-2 1 0 0,-1 0-1 0 0,1 0 1 0 0,-1-2-1 0 0,1 0 1 0 0,-1 0-1 0 0,-1-2 1 0 0,0 1-1 0 0,0-2 1 0 0,0 0-1 0 0,-1-1 1 0 0,-1 0-1 0 0,1-1 1 0 0,-2 0-1 0 0,0-1 1 0 0,10-13-180 0 0,-16 20 34 0 0,0-1 1 0 0,0 0 0 0 0,0 0-1 0 0,-1-1 1 0 0,0 1 0 0 0,0-1-1 0 0,0 0 1 0 0,-1 1-1 0 0,0-2 1 0 0,-1 1 0 0 0,0 0-1 0 0,0-1 1 0 0,0 1 0 0 0,-1-1-1 0 0,0 1 1 0 0,0-1-1 0 0,-1 0 1 0 0,0 1 0 0 0,0-1-1 0 0,-1 0 1 0 0,0 1 0 0 0,-1-1-1 0 0,1 1 1 0 0,-1 0 0 0 0,-1-1-1 0 0,1 1 1 0 0,-1 0-1 0 0,-1 0 1 0 0,1 0 0 0 0,-1 1-1 0 0,0-1 1 0 0,-1 1-35 0 0,-5-2-85 0 0,-1 1 0 0 0,0 0 0 0 0,0 0 0 0 0,0 1-1 0 0,0 1 1 0 0,-1 0 0 0 0,0 1 0 0 0,0 0 0 0 0,-1 0 0 0 0,1 2 0 0 0,-1-1 0 0 0,1 2-1 0 0,-1 0 1 0 0,0 0 0 0 0,0 1 0 0 0,1 0 0 0 0,-10 3 85 0 0,-79 28-2286 0 0,73-11-1567 0 0,2 2-4495 0 0,13-8-3708 0 0</inkml:trace>
  <inkml:trace contextRef="#ctx0" brushRef="#br0" timeOffset="5383.503">2160 56 2064 0 0,'0'0'1953'0'0,"0"0"-585"0"0,0 0-130 0 0,0 0 229 0 0,0 0 281 0 0,0 0 74 0 0,0 0-166 0 0,0 0-302 0 0,0 0-305 0 0,0 0-211 0 0,0 0-95 0 0,3-9-8 0 0,11-28 26 0 0,-11 28-2 0 0,-3 9-54 0 0,0 23 3731 0 0,28 392-1013 0 0,-52-106-2833 0 0,10-169-381 0 0,12-48-125 0 0,2-92-91 0 0,0 0-1 0 0,0 0 1 0 0,0-1-1 0 0,0 1 0 0 0,0 0 1 0 0,0 0-1 0 0,1-1 1 0 0,-1 1-1 0 0,0 0 1 0 0,0 0-1 0 0,0 0 1 0 0,1 0-1 0 0,-1-1 1 0 0,0 1-1 0 0,0 0 0 0 0,1 0 1 0 0,-1 0-1 0 0,0 0 1 0 0,0 0-1 0 0,1 0 1 0 0,-1 0-1 0 0,0 0 1 0 0,0-1-1 0 0,1 1 0 0 0,-1 0 1 0 0,0 0-1 0 0,0 0 1 0 0,1 0-1 0 0,-1 0 1 0 0,0 1-1 0 0,1-1 1 0 0,-1 0-1 0 0,0 0 1 0 0,0 0-1 0 0,1 0 0 0 0,-1 0 1 0 0,0 0-1 0 0,0 0 1 0 0,0 0-1 0 0,1 1 1 0 0,-1-1-1 0 0,0 0 1 0 0,0 0-1 0 0,1 0 1 0 0,-1 0-1 0 0,0 1 0 0 0,0-1 1 0 0,0 0-1 0 0,0 0 1 0 0,1 1 7 0 0,19-63-2954 0 0,-14 33-1159 0 0,-3 10-4111 0 0,-1 11-3286 0 0</inkml:trace>
  <inkml:trace contextRef="#ctx0" brushRef="#br0" timeOffset="5666.505">1873 468 9482 0 0,'0'0'3049'0'0,"0"0"-960"0"0,0 0-598 0 0,0 0-110 0 0,0 0-26 0 0,0 0-114 0 0,0 0-167 0 0,0 0-193 0 0,0 0-151 0 0,0 0-98 0 0,0 0-52 0 0,0 0-10 0 0,0 0 50 0 0,7 1 27 0 0,181-13 2727 0 0,-156 5-3147 0 0,-2 0-144 0 0,-1 0 0 0 0,1 2-1 0 0,0 1 1 0 0,0 2 0 0 0,1 1 0 0 0,19 2-83 0 0,3 20-1463 0 0,-39-2-7815 0 0,-14-16-3076 0 0</inkml:trace>
  <inkml:trace contextRef="#ctx0" brushRef="#br0" timeOffset="6174.794">2469 715 12595 0 0,'0'0'1324'0'0,"0"0"-202"0"0,0 0 162 0 0,0 0 320 0 0,0 0-7 0 0,0 0-212 0 0,0 0-258 0 0,0 0-224 0 0,0 0-155 0 0,0 0-110 0 0,34 4-69 0 0,105 14-96 0 0,-128-16-339 0 0,0 0-1 0 0,0-1 1 0 0,0 0-1 0 0,0-1 1 0 0,1 0-1 0 0,-1 0 1 0 0,0-2-1 0 0,0 1 1 0 0,0-1-1 0 0,-1-1 1 0 0,1 0-1 0 0,0 0 1 0 0,-1-1-1 0 0,4-2-133 0 0,-3 2 105 0 0,-3 1-49 0 0,0-1 1 0 0,0 1-1 0 0,0-1 0 0 0,0-1 0 0 0,0 1 0 0 0,-1-1 0 0 0,0-1 1 0 0,0 1-1 0 0,0-1 0 0 0,-1-1 0 0 0,0 1 0 0 0,0-1 0 0 0,0 0 1 0 0,-1 0-1 0 0,0-1 0 0 0,-1 1 0 0 0,1-1 0 0 0,-2 0 0 0 0,1 0 1 0 0,-1-1-1 0 0,0 1 0 0 0,-1-1 0 0 0,0 1 0 0 0,0-1 0 0 0,0-7-56 0 0,-3 14 1 0 0,0-1 0 0 0,1 0-1 0 0,-2 0 1 0 0,1 1-1 0 0,0-1 1 0 0,0 1-1 0 0,-1-1 1 0 0,0 1-1 0 0,1 0 1 0 0,-1-1-1 0 0,0 1 1 0 0,0 0-1 0 0,0 0 1 0 0,0 0-1 0 0,-1 1 1 0 0,1-1-1 0 0,0 0 1 0 0,-1 1-1 0 0,1 0 1 0 0,-1-1 0 0 0,0 1-1 0 0,1 0 1 0 0,-1 0-1 0 0,0 1 1 0 0,1-1-1 0 0,-1 0 1 0 0,0 1-1 0 0,-3 0 0 0 0,-83-4-157 0 0,65 9 136 0 0,1 1 0 0 0,0 1 1 0 0,0 1-1 0 0,1 1 0 0 0,0 1 0 0 0,1 1 1 0 0,0 1-1 0 0,0 1 0 0 0,2 0 1 0 0,-1 2-1 0 0,2 0 0 0 0,0 1 0 0 0,1 1 1 0 0,0 1-1 0 0,-6 9 21 0 0,11-13 3 0 0,0 0 0 0 0,0 0 0 0 0,2 1 0 0 0,0 1 0 0 0,0 0 1 0 0,1 0-1 0 0,1 1 0 0 0,1 0 0 0 0,1 0 0 0 0,0 1 0 0 0,1-1 0 0 0,1 1 0 0 0,0 4-3 0 0,3-17 10 0 0,1 1 0 0 0,0-1 0 0 0,0 1 0 0 0,1-1 0 0 0,0 0 0 0 0,-1 1-1 0 0,2-1 1 0 0,-1 0 0 0 0,1 0 0 0 0,0 0 0 0 0,0 0 0 0 0,0 0 0 0 0,0 0 0 0 0,1 0 0 0 0,0-1 0 0 0,0 1 0 0 0,0-1-1 0 0,1 0 1 0 0,0 0 0 0 0,-1 0 0 0 0,1-1 0 0 0,1 1 0 0 0,-1-1 0 0 0,0 0 0 0 0,1 0 0 0 0,0 0 0 0 0,-1-1 0 0 0,1 1-1 0 0,3 0-9 0 0,9 4 64 0 0,1-1 0 0 0,-1 0 0 0 0,1-1 0 0 0,0-1 0 0 0,1-1 0 0 0,-1-1 0 0 0,1 0 0 0 0,1-1-64 0 0,27-1 107 0 0,0-2 1 0 0,0-1-1 0 0,0-3 0 0 0,0-2 1 0 0,-1-2-1 0 0,0-1 0 0 0,-1-3 1 0 0,17-9-108 0 0,16-16-1689 0 0,-52 15-9117 0 0,-21 17-2170 0 0</inkml:trace>
  <inkml:trace contextRef="#ctx0" brushRef="#br0" timeOffset="7020.844">197 1485 408 0 0,'0'0'1973'0'0,"0"0"-720"0"0,0 0-129 0 0,0 0 221 0 0,0 0 212 0 0,0 0 102 0 0,0 0-54 0 0,0 0-157 0 0,-31-2-140 0 0,-94-3-114 0 0,97 2-1920 0 0,16-1 5520 0 0,23-1 2714 0 0,-11 5-7818 0 0,150 12 2233 0 0,155-15-664 0 0,1-12-1 0 0,220-44-1258 0 0,-199 21 228 0 0,-236 28-175 0 0,200-25 93 0 0,1 13 1 0 0,1 13-1 0 0,82 16-146 0 0,-113 25 19 0 0,-230-24-73 0 0,-31-8 37 0 0,-1 0 14 0 0,0 0 22 0 0,0 0-27 0 0,0 0-35 0 0,0 0-23 0 0,-15-42-2179 0 0,6 22-5044 0 0,7 15-5034 0 0</inkml:trace>
  <inkml:trace contextRef="#ctx0" brushRef="#br0" timeOffset="7634.17">3576 538 8282 0 0,'0'0'2183'0'0,"0"0"-176"0"0,0 0 51 0 0,0 0 48 0 0,0 0-178 0 0,0 0-357 0 0,0 0-392 0 0,0 0-292 0 0,0 0-146 0 0,0 0-86 0 0,0 0-51 0 0,0 0-36 0 0,0 0-54 0 0,1 12 2286 0 0,-53 16-2594 0 0,44-24 332 0 0,24-22 281 0 0,-16 18-887 0 0,0 0-24 0 0,0 0-13 0 0,0 0-52 0 0,0 0-99 0 0,0 0-187 0 0,0 0-285 0 0,0 0-377 0 0,11 0-12335 0 0,-9 0 812 0 0</inkml:trace>
  <inkml:trace contextRef="#ctx0" brushRef="#br0" timeOffset="8198.554">3627 1035 13139 0 0,'0'0'1284'0'0,"0"0"-286"0"0,0 0 169 0 0,0 0 304 0 0,0 0 153 0 0,0 0-128 0 0,0 0-309 0 0,0 0-303 0 0,0 0-174 0 0,0 0-93 0 0,0 0-63 0 0,0 0-37 0 0,3 0-63 0 0,6 0-57 0 0,-6 0-56 0 0,-3 0-41 0 0,-7 15 999 0 0,-22 28-785 0 0,28-42-465 0 0,1-1 9 0 0,0 0-38 0 0,0 0-7 0 0,0 0-13 0 0,0 0-25 0 0,0 0 45 0 0,0 0 21 0 0,0 0 15 0 0,0 0 16 0 0,23-19 432 0 0,28-20-247 0 0,-53 46 305 0 0,2-7-816 0 0,-8-3-5249 0 0,2 2-3943 0 0,3 1-3298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5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 2393 0 0,'0'0'4107'0'0,"0"0"-1796"0"0,0 0-624 0 0,0 0-56 0 0,0 0-30 0 0,0 0-16 0 0,0 0-152 0 0,0 0-198 0 0,0 0-229 0 0,0 0-263 0 0,0 0-235 0 0,-6 0-158 0 0,5 0-350 0 0,0-1 32 0 0,0 1-1 0 0,0 0 1 0 0,0 0 0 0 0,0-1 0 0 0,0 1 0 0 0,1 0 0 0 0,-1 0 0 0 0,0 0 0 0 0,0 0 0 0 0,0 0 0 0 0,0 0 0 0 0,0 1 0 0 0,0-1 0 0 0,0 0 0 0 0,0 0 0 0 0,0 1-1 0 0,0-1 1 0 0,1 0 0 0 0,-1 1 0 0 0,0-1 0 0 0,0 1 0 0 0,0-1 0 0 0,1 1 0 0 0,-1-1 0 0 0,0 1 0 0 0,0 0 0 0 0,1-1 0 0 0,-1 1 0 0 0,1 0 0 0 0,-1 0-1 0 0,1 0 1 0 0,-1-1 0 0 0,1 1 0 0 0,-1 0 0 0 0,1 0 0 0 0,0 0 0 0 0,-1 0 0 0 0,1 0 0 0 0,0-1 0 0 0,0 1 0 0 0,0 0 0 0 0,0 0 0 0 0,-1 0 0 0 0,1 0 0 0 0,1 0-1 0 0,-1 0 1 0 0,0 0 0 0 0,0 0 0 0 0,0 0 0 0 0,0 0 0 0 0,1 0-32 0 0,11 253 3297 0 0,-22 27-2710 0 0,6-192-734 0 0,-4-80-2207 0 0,-2-29-4793 0 0,8 14 2199 0 0,-2-2-6054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5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5401 0 0,'0'0'5048'0'0,"0"0"-3190"0"0,0 0-1093 0 0,0 0-18 0 0,0 0 202 0 0,0 0 192 0 0,0 0 7 0 0,0 0-156 0 0,0 0-116 0 0,0 0-35 0 0,0 0 43 0 0,0 0 53 0 0,18 2-39 0 0,115 11 607 0 0,-41-19-493 0 0,1-4 0 0 0,-2-3 0 0 0,77-23-1012 0 0,-20 5 327 0 0,156-16-177 0 0,-234 46-1053 0 0,-73 13-1160 0 0,-20 11-1113 0 0,8-8-3152 0 0,7-6-5296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6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10482 0 0,'0'0'1794'0'0,"0"0"-400"0"0,0 0-10 0 0,0 0 216 0 0,0 0 51 0 0,0 0-72 0 0,0 0-176 0 0,0 0-213 0 0,0 0-198 0 0,33 2-184 0 0,106 6-156 0 0,-46-20 107 0 0,-72 6-577 0 0,342-126 202 0 0,-322 118-1183 0 0,-5 1-1769 0 0,-12 3-3435 0 0,-10 3-5984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6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174 492 14691 0 0,'0'0'851'0'0,"0"0"-299"0"0,0 0 146 0 0,0 0 312 0 0,0 0 181 0 0,0 0-12 0 0,0 0-162 0 0,0 0-188 0 0,0 0-145 0 0,33-10-72 0 0,106-32-93 0 0,-32-4 493 0 0,-86 33-786 0 0,-13 8-138 0 0,22-12 129 0 0,0 0 0 0 0,-1-2 0 0 0,-1-1 1 0 0,-1-2-1 0 0,-1 0 0 0 0,-1-2 0 0 0,-1-1 1 0 0,0 0-1 0 0,10-18-217 0 0,-30 35 25 0 0,1 0-1 0 0,-1 0 1 0 0,0 0 0 0 0,-1-1-1 0 0,0 0 1 0 0,0 1 0 0 0,-1-1 0 0 0,0 0-1 0 0,-1 0 1 0 0,0 0 0 0 0,0 0-1 0 0,-1 0 1 0 0,0-4-25 0 0,-1 12-7 0 0,-1-1 0 0 0,1 1 0 0 0,-1 0-1 0 0,1-1 1 0 0,-1 1 0 0 0,1 0 0 0 0,-1 0 0 0 0,1 0 0 0 0,-1 0-1 0 0,0 1 1 0 0,0-1 0 0 0,0 0 0 0 0,1 1 0 0 0,-1-1-1 0 0,0 1 1 0 0,0-1 0 0 0,0 1 0 0 0,0 0 0 0 0,0 0 0 0 0,0 0-1 0 0,0 0 1 0 0,0 0 0 0 0,1 0 0 0 0,-1 1 0 0 0,0-1-1 0 0,0 1 1 0 0,0-1 0 0 0,0 1 0 0 0,0 0 0 0 0,1 0 0 0 0,-1-1-1 0 0,0 1 1 0 0,1 0 0 0 0,-1 1 0 0 0,1-1 0 0 0,-1 0-1 0 0,1 0 1 0 0,-1 1 0 0 0,1 0 7 0 0,-16 17-14 0 0,0 1-1 0 0,2 1 1 0 0,0 0 0 0 0,2 1-1 0 0,0 1 1 0 0,2 0-1 0 0,0 0 1 0 0,2 1 0 0 0,0 0-1 0 0,2 1 1 0 0,1 0-1 0 0,-3 25 15 0 0,4-32-10 0 0,-107 634-320 0 0,111-646 326 0 0,-3 25-36 0 0,-1 0-1 0 0,-2-1 1 0 0,0 0 0 0 0,-3 0 0 0 0,0-1-1 0 0,-2 0 1 0 0,-1-1 0 0 0,-1 0 0 0 0,-2-1-1 0 0,0-1 1 0 0,-2 0 0 0 0,-1-1 40 0 0,11-16-61 0 0,0 1 1 0 0,-1-1-1 0 0,-1-1 1 0 0,1 1-1 0 0,-1-2 1 0 0,-1 1-1 0 0,1-1 1 0 0,-1-1-1 0 0,-1 0 1 0 0,1-1-1 0 0,-1 0 1 0 0,0 0-1 0 0,0-1 1 0 0,0-1-1 0 0,-1 0 1 0 0,1-1-1 0 0,-1 0 1 0 0,1-1-1 0 0,-1-1 0 0 0,0 0 1 0 0,-2 0 60 0 0,11-3 21 0 0,0 0 1 0 0,0 0-1 0 0,0 0 0 0 0,1-1 1 0 0,-1 1-1 0 0,1-1 0 0 0,0 0 1 0 0,0 0-1 0 0,0 0 0 0 0,0 0 1 0 0,1 0-1 0 0,-1-1 0 0 0,1 1 1 0 0,0-1-1 0 0,1 0 0 0 0,-1 1 1 0 0,1-1-1 0 0,0 0 0 0 0,0 0 1 0 0,1 0-1 0 0,-1 0 0 0 0,1 0 1 0 0,0 0-1 0 0,0 0 0 0 0,1 0 1 0 0,-1 0-1 0 0,1 0 0 0 0,0 0 1 0 0,1 0-1 0 0,-1 1 0 0 0,1-1 1 0 0,0 0-1 0 0,0 1 0 0 0,3-5-21 0 0,11-18 135 0 0,1 0-1 0 0,1 1 0 0 0,1 1 1 0 0,2 0-1 0 0,0 2 0 0 0,2 0 0 0 0,0 2 1 0 0,1 1-1 0 0,27-18-134 0 0,-16 11 102 0 0,11-9 48 0 0,2 3 0 0 0,2 1 0 0 0,1 3 0 0 0,1 2 0 0 0,26-8-150 0 0,-3 23-1655 0 0,-59 15-2523 0 0,-1 2-3557 0 0,-8-1-4807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0 414 10346 0 0,'0'0'1610'0'0,"0"0"-295"0"0,0 0 33 0 0,0 0 156 0 0,0 0 38 0 0,0 0-151 0 0,0 0-281 0 0,0 0-268 0 0,0 0-173 0 0,0 0-97 0 0,0 0-35 0 0,0 0-15 0 0,0 0 0 0 0,6-1 35 0 0,8-3-310 0 0,1-1 0 0 0,-1 0 0 0 0,0-1 0 0 0,0-1 0 0 0,-1 0 0 0 0,0-1 1 0 0,0-1-1 0 0,-1 0 0 0 0,0 0 0 0 0,-1-1 0 0 0,5-6-247 0 0,49-35 308 0 0,118-75 186 0 0,-148 106-424 0 0,2-3-14 0 0,0 3-1 0 0,2 1 0 0 0,0 1 1 0 0,1 3-1 0 0,20-5-55 0 0,-58 19 3 0 0,0 0-1 0 0,0 1 1 0 0,0-1-1 0 0,0 0 1 0 0,0 1-1 0 0,0 0 1 0 0,0-1-1 0 0,0 1 1 0 0,0 0-1 0 0,0 0 1 0 0,0 0-1 0 0,0 0 1 0 0,0 0-1 0 0,0 1 1 0 0,0-1 0 0 0,0 1-1 0 0,0-1 1 0 0,0 1-1 0 0,-1 0 1 0 0,1-1-1 0 0,0 1 1 0 0,0 0-1 0 0,0 0 1 0 0,-1 1-1 0 0,1-1 1 0 0,-1 0-1 0 0,1 0 1 0 0,-1 1-1 0 0,1-1 1 0 0,-1 1 0 0 0,0-1-1 0 0,1 1 1 0 0,-1 0-1 0 0,0 0 1 0 0,0-1-1 0 0,0 1 1 0 0,-1 0-1 0 0,1 0 1 0 0,0 0-1 0 0,-1 0 1 0 0,1 0-1 0 0,-1 0 1 0 0,0 0-1 0 0,1 0 1 0 0,-1 0-1 0 0,0 0 1 0 0,0 0 0 0 0,0 0-1 0 0,-1 0-2 0 0,0 17 40 0 0,-1 0-1 0 0,-1-1 1 0 0,0 1-1 0 0,-2-1 1 0 0,0 0-1 0 0,-1 0 1 0 0,-1-1-1 0 0,0 1 1 0 0,-2-1-1 0 0,0-1 1 0 0,0 0-1 0 0,-2 0 1 0 0,0-1-1 0 0,-1 0 1 0 0,0-1-1 0 0,-3 2-39 0 0,-4 8 0 0 0,-1 0 1 0 0,-2-1-1 0 0,0-2 0 0 0,-1 0 0 0 0,0-1 0 0 0,-2-1 0 0 0,-1-2 1 0 0,-17 10-1 0 0,36-24-40 0 0,-1 1 1 0 0,0-1 0 0 0,0 0-1 0 0,0 0 1 0 0,0-1 0 0 0,0-1-1 0 0,-1 1 1 0 0,1-1 0 0 0,-1 0 0 0 0,1-1-1 0 0,-1 0 1 0 0,1-1 0 0 0,0 1-1 0 0,-1-2 1 0 0,-3 0 39 0 0,8-2-235 0 0,0 0 1 0 0,1 0-1 0 0,0 0 1 0 0,-1 0-1 0 0,2 0 1 0 0,-1-1-1 0 0,0 0 0 0 0,1 1 1 0 0,0-1-1 0 0,0 0 1 0 0,1 0-1 0 0,-1 0 0 0 0,1-1 1 0 0,0 1-1 0 0,0 0 1 0 0,1 0-1 0 0,0 0 0 0 0,0-1 1 0 0,0 1-1 0 0,0 0 1 0 0,1-1-1 0 0,0 1 1 0 0,0 0-1 0 0,0 0 0 0 0,1 0 1 0 0,-1 0-1 0 0,1 0 1 0 0,1 0-1 0 0,-1 1 0 0 0,1-1 1 0 0,2-3 234 0 0,12-18-4326 0 0,-4 9-2461 0 0,-1 1-3250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3:25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6 453 536 0 0,'0'0'2626'0'0,"0"0"-1242"0"0,0 0-565 0 0,0 0-147 0 0,0 0-40 0 0,0 0-21 0 0,0 0-12 0 0,0 0-7 0 0,0 0 31 0 0,0 0 49 0 0,-5-3 1642 0 0,23-9 1869 0 0,66-13-935 0 0,226-46-2173 0 0,217-6-308 0 0,-55 18-255 0 0,-167 45 87 0 0,25 13-599 0 0,-167 2 94 0 0,524-12 282 0 0,324 0-33 0 0,-197 11-210 0 0,46 3-131 0 0,-387 4 71 0 0,-108 8-45 0 0,371 26-21 0 0,81 2 42 0 0,-395-24-61 0 0,817-15 123 0 0,-129-8-134 0 0,-621 26-34 0 0,379 4 98 0 0,-160-18-58 0 0,318-11 66 0 0,-255-35 38 0 0,14-9 51 0 0,-491 42-171 0 0,386 1 188 0 0,-230-10 20 0 0,93-16-17 0 0,250 1 106 0 0,-338 18-1 0 0,602-11 265 0 0,-485 15-379 0 0,-125-1-39 0 0,162-3 79 0 0,208-33 42 0 0,-218-15 228 0 0,-350 42-309 0 0,158 12-26 0 0,565 5 458 0 0,-972 0-579 0 0,0 0 2 0 0,0 0-1 0 0,0 0-7 0 0,0 0 23 0 0,0 0-28 0 0,0 0 16 0 0,0 0 22 0 0,0 0-17 0 0,0 0-12 0 0,0 0-18 0 0,0 0 24 0 0,0 0 2 0 0,18 0 107 0 0,85 0 41 0 0,-91 3-117 0 0,-12-2-4327 0 0,-4-1-4547 0 0,4 0-3091 0 0</inkml:trace>
  <inkml:trace contextRef="#ctx0" brushRef="#br0" timeOffset="4584.742">680 1580 0 0 0,'0'0'1982'0'0,"0"0"-518"0"0,0 0-212 0 0,0 0 62 0 0,0 0 100 0 0,0 0 50 0 0,0 0-12 0 0,0 0-110 0 0,0 0-173 0 0,0 0-176 0 0,0 0-173 0 0,-18 13-147 0 0,-50 43-91 0 0,67-55-537 0 0,-1-1-1 0 0,1 1 1 0 0,0 0 0 0 0,0 0 0 0 0,0 0 0 0 0,0 0 0 0 0,0 0 0 0 0,0 0 0 0 0,0 0 0 0 0,0 0-1 0 0,0 0 1 0 0,1 0 0 0 0,-1 1 0 0 0,0-1 0 0 0,1 0 0 0 0,-1 1 0 0 0,1-1 0 0 0,-1 0 0 0 0,1 1-1 0 0,0-1 1 0 0,-1 0 0 0 0,1 1 0 0 0,0-1 0 0 0,0 1 0 0 0,0-1 0 0 0,0 1 0 0 0,0-1-1 0 0,0 0 1 0 0,1 1 0 0 0,-1-1 0 0 0,0 1 0 0 0,1-1 0 0 0,-1 0 0 0 0,1 0 0 0 0,0 1 0 0 0,-1-1-1 0 0,1 0 1 0 0,0 0 0 0 0,0 1 0 0 0,-1-1 0 0 0,1 0 0 0 0,0 0 0 0 0,0 0 0 0 0,0 0-1 0 0,1 0-44 0 0,2 4 225 0 0,7 6 49 0 0,0 1 0 0 0,1-1-1 0 0,0-1 1 0 0,1 0-1 0 0,0-1 1 0 0,0 0 0 0 0,1-1-1 0 0,0 0 1 0 0,1-1 0 0 0,-1-1-1 0 0,1-1 1 0 0,1 0 0 0 0,-1 0-1 0 0,1-2 1 0 0,0 0 0 0 0,0-1-1 0 0,0 0 1 0 0,0-1-1 0 0,0-1 1 0 0,0-1 0 0 0,11-2-274 0 0,5-2 227 0 0,0-3 0 0 0,0 0 0 0 0,-1-2 1 0 0,-1-1-1 0 0,0-2 0 0 0,0-1 0 0 0,-1-1 1 0 0,8-7-229 0 0,4-2 120 0 0,-1-1-1 0 0,0-2 0 0 0,-3-2 0 0 0,0-1 0 0 0,-2-2 0 0 0,-1-2 0 0 0,-2-1 0 0 0,4-8-118 0 0,35-51 170 0 0,-4-4 1 0 0,-5-2 0 0 0,-4-3 0 0 0,28-71-171 0 0,-21-13 246 0 0,-61 163-183 0 0,-1 27-207 0 0,0 6 113 0 0,21 55 92 0 0,-3 1-1 0 0,-3 1 0 0 0,7 55-60 0 0,-22-107 11 0 0,12 69 33 0 0,-3 0-1 0 0,-3 1 0 0 0,-5 1 1 0 0,-4 37-44 0 0,0-108 11 0 0,0 1 1 0 0,-2 0 0 0 0,0-1 0 0 0,-1 1 0 0 0,0-1-1 0 0,-1 0 1 0 0,-1 0 0 0 0,0 0 0 0 0,-1-1 0 0 0,0 0-1 0 0,-1 0 1 0 0,0 0 0 0 0,-2-1 0 0 0,1 0 0 0 0,-1 0-1 0 0,-1-1 1 0 0,0 0 0 0 0,0-1 0 0 0,-12 9-12 0 0,-17 5 1 0 0,-1-1 0 0 0,-1-1 0 0 0,-1-3 0 0 0,0-1 1 0 0,-2-2-1 0 0,0-3 0 0 0,0-1 0 0 0,-1-2 0 0 0,-6-1-1 0 0,-92 1-190 0 0,141-12 32 0 0,-1 0 1 0 0,1 0 0 0 0,0 0-1 0 0,0 0 1 0 0,0-1 0 0 0,0 1 0 0 0,0-1-1 0 0,1 0 1 0 0,-1 1 0 0 0,1-1 0 0 0,0 0-1 0 0,0 0 1 0 0,0 0 0 0 0,0 0-1 0 0,0 0 1 0 0,1 0 0 0 0,-1 0 0 0 0,1 0-1 0 0,0 0 1 0 0,0-1 0 0 0,0 1-1 0 0,0 0 1 0 0,0 0 0 0 0,1 0 0 0 0,-1 0-1 0 0,1 0 1 0 0,0 0 0 0 0,0 0-1 0 0,0 0 1 0 0,1 0 0 0 0,-1 1 0 0 0,1-2 157 0 0,9-15-4824 0 0,-2 3-6795 0 0</inkml:trace>
  <inkml:trace contextRef="#ctx0" brushRef="#br0" timeOffset="5002.16">2351 1447 9754 0 0,'0'0'1946'0'0,"0"0"-507"0"0,0 0-223 0 0,0 0 83 0 0,0 0 104 0 0,0 0 15 0 0,0 0-131 0 0,0 0-198 0 0,0 0-207 0 0,0 0-229 0 0,0 0-193 0 0,0 0-98 0 0,0 0-37 0 0,-2 11-1 0 0,-13 84 466 0 0,-8 94-202 0 0,19-146-1200 0 0,0-71-15659 0 0,4 20 7919 0 0</inkml:trace>
  <inkml:trace contextRef="#ctx0" brushRef="#br0" timeOffset="5170.113">2241 1130 12539 0 0,'0'0'2328'0'0,"0"0"-735"0"0,0 0-441 0 0,0 0-200 0 0,0 0-120 0 0,0 0-160 0 0,0 0-144 0 0,0 0-200 0 0,0 0-183 0 0,0 0-210 0 0,0 0-279 0 0,0 0-64 0 0,0 0-56 0 0,0 0-96 0 0,-44-47-216 0 0,56 69-752 0 0,-1-8-2489 0 0,-7-3-7842 0 0</inkml:trace>
  <inkml:trace contextRef="#ctx0" brushRef="#br0" timeOffset="5585.986">2532 1782 12859 0 0,'0'0'959'0'0,"0"0"-161"0"0,0 0 139 0 0,0 0 191 0 0,0 0 28 0 0,0 0-176 0 0,0 0-297 0 0,0 0-191 0 0,0 0-58 0 0,0 0-62 0 0,0 0-75 0 0,0 0-45 0 0,2-26-48 0 0,10-85-30 0 0,15 34 138 0 0,56-101 213 0 0,-73 240-574 0 0,-12-53 72 0 0,1 1 0 0 0,0-1 0 0 0,1 1 0 0 0,-1-1 0 0 0,2 1 1 0 0,0-1-1 0 0,0 1 0 0 0,0-1 0 0 0,1 1 0 0 0,1-1 0 0 0,-1 0 0 0 0,2 0 1 0 0,-1 0-1 0 0,1 0 0 0 0,1-1 0 0 0,-1 0 0 0 0,1 0 0 0 0,1 0 0 0 0,-1 0 0 0 0,1-1 1 0 0,1 0-1 0 0,0 0 0 0 0,0 0 0 0 0,0-1 0 0 0,0 0 0 0 0,4 1-23 0 0,-7-5 91 0 0,0 0-1 0 0,0-1 0 0 0,0 1 0 0 0,1-1 1 0 0,-1 0-1 0 0,0 0 0 0 0,1-1 0 0 0,-1 1 1 0 0,1-1-1 0 0,-1 0 0 0 0,1 0 1 0 0,-1-1-1 0 0,0 1 0 0 0,1-1 0 0 0,-1 0 1 0 0,1 0-1 0 0,-1 0 0 0 0,0-1 0 0 0,0 1 1 0 0,0-1-1 0 0,0 0 0 0 0,0 0 1 0 0,0-1-1 0 0,-1 1 0 0 0,1-1 0 0 0,-1 0 1 0 0,1 0-1 0 0,-1 0 0 0 0,0 0 1 0 0,0 0-1 0 0,0-2-90 0 0,76-121 1392 0 0,-76 121-1385 0 0,40-141 392 0 0,-39 132-1163 0 0,-1 23-1517 0 0,3 14 56 0 0,0-12 612 0 0,2 7-5655 0 0,-3-7-4236 0 0</inkml:trace>
  <inkml:trace contextRef="#ctx0" brushRef="#br0" timeOffset="11020.871">3515 1425 2849 0 0,'0'0'1315'0'0,"0"0"-127"0"0,0 0-57 0 0,0 0 42 0 0,0 0 57 0 0,0 0-49 0 0,0 0-100 0 0,0 0-173 0 0,0 0-195 0 0,0 0-158 0 0,0 0-120 0 0,-30 15-36 0 0,-93 46 9 0 0,75-22 294 0 0,45-29-508 0 0,-3 2 11 0 0,0 0 0 0 0,1 1 0 0 0,1 0 0 0 0,0 0 0 0 0,1 0 0 0 0,0 0 0 0 0,1 1 1 0 0,0-1-1 0 0,1 1 0 0 0,1-1 0 0 0,0 1 0 0 0,1-1 0 0 0,1 4-205 0 0,-2-16 36 0 0,-1 1-1 0 0,1 0 1 0 0,0 0 0 0 0,1-1 0 0 0,-1 1 0 0 0,0 0-1 0 0,0 0 1 0 0,1-1 0 0 0,-1 1 0 0 0,1-1 0 0 0,-1 1-1 0 0,1 0 1 0 0,0-1 0 0 0,0 1 0 0 0,-1-1 0 0 0,1 1-1 0 0,0-1 1 0 0,1 0 0 0 0,-1 1 0 0 0,0-1 0 0 0,0 0-1 0 0,0 0 1 0 0,1 0 0 0 0,-1 0 0 0 0,1 0 0 0 0,-1 0-1 0 0,1 0 1 0 0,-1 0 0 0 0,1 0 0 0 0,-1-1 0 0 0,1 1-1 0 0,0-1 1 0 0,-1 1 0 0 0,1-1 0 0 0,0 0 0 0 0,-1 1-1 0 0,1-1 1 0 0,0 0 0 0 0,0 0 0 0 0,-1 0 0 0 0,1-1-1 0 0,0 1-35 0 0,63-41 2566 0 0,-41 8-2157 0 0,-2-2 1 0 0,-1-1-1 0 0,-2-1 1 0 0,-2 0-1 0 0,8-26-409 0 0,-6 16 205 0 0,51-120 546 0 0,-69 267-108 0 0,2-52-552 0 0,2 0 0 0 0,2-1 0 0 0,3 1 0 0 0,6 14-91 0 0,3 19 60 0 0,-11-43-21 0 0,6 17-21 0 0,-3 1 0 0 0,-2 0-1 0 0,-3 0 1 0 0,-1 1 0 0 0,-4 0-1 0 0,-2 13-17 0 0,-2-51 5 0 0,0-1-1 0 0,-1 0 0 0 0,-1 0 0 0 0,0-1 0 0 0,-1 0 0 0 0,-1 0 1 0 0,-1 0-1 0 0,0 0 0 0 0,-2-2 0 0 0,1 1 0 0 0,-2-1 1 0 0,0 0-1 0 0,-1-1 0 0 0,-1 0-4 0 0,8-9-3 0 0,-1 0-1 0 0,1 0 1 0 0,-1 0-1 0 0,0-1 1 0 0,-1 0 0 0 0,1 0-1 0 0,-1-1 1 0 0,0 0 0 0 0,1 0-1 0 0,-1 0 1 0 0,-1-1-1 0 0,1 0 1 0 0,0-1 0 0 0,0 1-1 0 0,-7-1 4 0 0,12-2-4 0 0,1 1 0 0 0,0-1 0 0 0,-1 0 0 0 0,1 0 0 0 0,0-1-1 0 0,0 1 1 0 0,0 0 0 0 0,0 0 0 0 0,0 0 0 0 0,0-1 0 0 0,0 1-1 0 0,0-1 1 0 0,1 1 0 0 0,-1-1 0 0 0,0 1 0 0 0,1-1 0 0 0,-1 1-1 0 0,1-1 1 0 0,0 1 0 0 0,0-1 0 0 0,-1 1 0 0 0,1-1 0 0 0,0 0 0 0 0,0 1-1 0 0,0-1 1 0 0,1 0 0 0 0,-1 1 0 0 0,0-1 0 0 0,0 1 0 0 0,1-1-1 0 0,0 0 5 0 0,-1-4-12 0 0,2-12-3 0 0,1-1 1 0 0,1 1-1 0 0,1-1 0 0 0,0 1 1 0 0,2 1-1 0 0,0-1 1 0 0,0 1-1 0 0,9-12 15 0 0,-6 7 12 0 0,156-368-127 0 0,-133 306 114 0 0,4 2 1 0 0,4 1 0 0 0,15-18 0 0 0,-24 45 2 0 0,2-1-2 0 0,-3 0-1 0 0,-1-3 1 0 0,-4 0 0 0 0,-2-1 0 0 0,-2-2 0 0 0,10-51 0 0 0,-27-10 113 0 0,-7 119-115 0 0,1 1 1 0 0,0-1-1 0 0,-1 1 0 0 0,0 0 0 0 0,1 0 0 0 0,-1-1 1 0 0,0 1-1 0 0,0 0 0 0 0,0 0 0 0 0,0 1 0 0 0,-1-1 1 0 0,1 0-1 0 0,0 1 0 0 0,-1-1 0 0 0,1 1 0 0 0,-1 0 0 0 0,1 0 1 0 0,-1 0-1 0 0,0 0 0 0 0,0 0 0 0 0,1 1 0 0 0,-1-1 1 0 0,0 1-1 0 0,0 0 0 0 0,0 0 0 0 0,1 0 0 0 0,-1 0 1 0 0,0 0-1 0 0,0 1 0 0 0,0-1 0 0 0,1 1 0 0 0,-1-1 1 0 0,0 1-1 0 0,0 0 0 0 0,1 0 0 0 0,-1 1 0 0 0,1-1 0 0 0,-1 0 1 0 0,1 1-1 0 0,0 0 0 0 0,-1-1 0 0 0,1 2 2 0 0,-12 12-2 0 0,2 1 0 0 0,0 1 0 0 0,1 1 0 0 0,0-1 0 0 0,1 2 0 0 0,2-1 0 0 0,0 1 1 0 0,0 0-1 0 0,2 1 0 0 0,0 0 0 0 0,2 0 0 0 0,0 0 0 0 0,1 1 0 0 0,1-1 0 0 0,1 1 0 0 0,1-1 0 0 0,1 1 0 0 0,0 0 0 0 0,5 17 2 0 0,-1-3 13 0 0,1 0 0 0 0,2-1-1 0 0,1 1 1 0 0,1-2 0 0 0,3 0 0 0 0,0 0 0 0 0,2-1 0 0 0,11 15-13 0 0,-16-28 16 0 0,1-1 1 0 0,1 0 0 0 0,1-1-1 0 0,1 0 1 0 0,0-1 0 0 0,1-1-1 0 0,0 0 1 0 0,3 1-17 0 0,3 3 19 0 0,-16-14-18 0 0,0 0 1 0 0,0 0-1 0 0,0 0 0 0 0,1 0 1 0 0,0-1-1 0 0,0 0 0 0 0,0 0 1 0 0,0-1-1 0 0,0 0 0 0 0,1 0 0 0 0,-1 0 1 0 0,1-1-1 0 0,0 0 0 0 0,0 0 1 0 0,0-1-1 0 0,5 1-1 0 0,-4-3 14 0 0,1-1 1 0 0,0 0-1 0 0,-1-1 0 0 0,1 1 1 0 0,-1-2-1 0 0,0 1 1 0 0,0-1-1 0 0,0 0 0 0 0,-1-1 1 0 0,1 0-1 0 0,-1 0 0 0 0,0-1 1 0 0,-1 0-1 0 0,1 0 0 0 0,-1 0 1 0 0,1-2-15 0 0,12-9 46 0 0,-6 3-33 0 0,-1 1 0 0 0,-1-2 1 0 0,0 0-1 0 0,0 0 0 0 0,-2 0 0 0 0,0-2 0 0 0,0 1 1 0 0,-2-1-1 0 0,5-15-13 0 0,-9 28 0 0 0,-1 0 0 0 0,0-1 0 0 0,0 1 0 0 0,-1-1 0 0 0,1 0 1 0 0,-1 1-1 0 0,0-1 0 0 0,0 0 0 0 0,0 0 0 0 0,-1 0 0 0 0,0 0 1 0 0,0 0-1 0 0,0 1 0 0 0,0-1 0 0 0,-1 0 0 0 0,0 0 0 0 0,0 0 0 0 0,0 0 1 0 0,-1 1-1 0 0,0-1 0 0 0,1 1 0 0 0,-2-1 0 0 0,1 1 0 0 0,0 0 1 0 0,-1-1-1 0 0,0 1 0 0 0,0 1 0 0 0,0-1 0 0 0,0 0 0 0 0,-1 1 0 0 0,1-1 1 0 0,-1 1-1 0 0,0 0 0 0 0,0 1 0 0 0,0-1 0 0 0,-1 0 0 0 0,1 1 1 0 0,0 0-1 0 0,-1 0 0 0 0,0 1 0 0 0,1-1 0 0 0,-1 1 0 0 0,-4-1 0 0 0,-1 5-4 0 0,0-1-1 0 0,0 2 0 0 0,1 0 0 0 0,-1 0 0 0 0,1 0 1 0 0,0 1-1 0 0,0 1 0 0 0,1-1 0 0 0,0 2 1 0 0,0-1-1 0 0,0 1 0 0 0,1 0 0 0 0,0 0 0 0 0,0 1 1 0 0,1 0-1 0 0,0 0 0 0 0,0 1 0 0 0,1 0 1 0 0,0 0-1 0 0,0 0 0 0 0,1 0 0 0 0,1 1 0 0 0,-1 0 1 0 0,1 0 4 0 0,0-1 4 0 0,0 1 1 0 0,1-1-1 0 0,-1 1 1 0 0,2-1-1 0 0,-1 1 1 0 0,1 0 0 0 0,1-1-1 0 0,0 1 1 0 0,0 0-1 0 0,1 0 1 0 0,0 0-1 0 0,1-1 1 0 0,0 1-1 0 0,1-1 1 0 0,0 1 0 0 0,0-1-1 0 0,1 0 1 0 0,0 0-1 0 0,0 0 1 0 0,1-1-1 0 0,0 0 1 0 0,1 0-1 0 0,0 0 1 0 0,5 5-5 0 0,-1-2 7 0 0,0 0 1 0 0,1-1-1 0 0,1 0 0 0 0,0-1 0 0 0,0 0 1 0 0,1-1-1 0 0,0 0 0 0 0,0-1 1 0 0,1-1-1 0 0,-1 0 0 0 0,2-1 1 0 0,-1 0-1 0 0,0-1 0 0 0,1-1 0 0 0,14 2-7 0 0,33-5-148 0 0,-49-19-1177 0 0,-13 3-6350 0 0,0 15 5969 0 0,0-6-10615 0 0</inkml:trace>
  <inkml:trace contextRef="#ctx0" brushRef="#br0" timeOffset="12639.018">5541 1079 4617 0 0,'0'0'2717'0'0,"0"0"-1592"0"0,0 0-475 0 0,0 0 335 0 0,0 0 534 0 0,0 0 244 0 0,0 0-10 0 0,0 0-182 0 0,0 0-231 0 0,37-4-213 0 0,117-16-174 0 0,-28-15 524 0 0,-85 20-1089 0 0,-2-1 1 0 0,0-3-1 0 0,0-1 0 0 0,-2-1 1 0 0,-1-3-1 0 0,-1-1 1 0 0,29-26-389 0 0,-57 45 71 0 0,-1 0 0 0 0,1 0 0 0 0,-2-1-1 0 0,1 0 1 0 0,-1-1 0 0 0,0 1 0 0 0,0-1 0 0 0,-1 0 0 0 0,0 0 0 0 0,0 0 0 0 0,-1 0-1 0 0,0-1 1 0 0,-1 1 0 0 0,0-1 0 0 0,0 0 0 0 0,-1 0 0 0 0,0 0 0 0 0,0 0 0 0 0,-1 0 0 0 0,0-2-72 0 0,-2 9 15 0 0,1 0-1 0 0,-1 1 1 0 0,0-1-1 0 0,1 0 0 0 0,-1 0 1 0 0,0 1-1 0 0,0-1 0 0 0,0 1 1 0 0,0 0-1 0 0,0-1 0 0 0,0 1 1 0 0,-1 0-1 0 0,1 0 0 0 0,0 0 1 0 0,0 1-1 0 0,-1-1 0 0 0,1 1 1 0 0,-1-1-1 0 0,1 1 0 0 0,-1 0 1 0 0,1-1-1 0 0,0 1 0 0 0,-1 1 1 0 0,1-1-1 0 0,-1 0 0 0 0,1 1 1 0 0,-1-1-1 0 0,1 1 0 0 0,0-1 1 0 0,-1 1-1 0 0,1 0 0 0 0,0 0 1 0 0,0 0-1 0 0,0 1 0 0 0,-1-1 1 0 0,1 0-1 0 0,0 1 0 0 0,1 0 1 0 0,-1-1-1 0 0,0 1-13 0 0,-11 12-2 0 0,1 0 1 0 0,1 1-1 0 0,0 0 0 0 0,1 1 1 0 0,1 0-1 0 0,1 1 0 0 0,0 0 1 0 0,1 0-1 0 0,0 0 0 0 0,2 1 1 0 0,0 0-1 0 0,0 5 2 0 0,-19 86-17 0 0,5 0 1 0 0,4 1-1 0 0,1 94 17 0 0,5-62-66 0 0,-28 135 66 0 0,29-226-11 0 0,-3-1 1 0 0,-2-1-1 0 0,-2 0 0 0 0,-2-1 1 0 0,-2-1-1 0 0,-3 0 0 0 0,-1-2 1 0 0,-2 0-1 0 0,-3-2 0 0 0,-1-1 1 0 0,-2-1 10 0 0,23-31 4 0 0,0 0 1 0 0,-1 0 0 0 0,0-1-1 0 0,-1-1 1 0 0,0 1 0 0 0,-1-1-1 0 0,1-1 1 0 0,-1 0 0 0 0,-1-1-1 0 0,1 0 1 0 0,-1 0 0 0 0,0-2-1 0 0,0 1 1 0 0,-1-1 0 0 0,1-1-1 0 0,-1-1 1 0 0,0 1 0 0 0,-2-2-5 0 0,13-1-1 0 0,-1 0 1 0 0,1 0-1 0 0,0-1 1 0 0,0 1-1 0 0,0-1 1 0 0,0 0 0 0 0,-1 0-1 0 0,1 0 1 0 0,0 0-1 0 0,1 0 1 0 0,-1 0-1 0 0,0 0 1 0 0,0-1 0 0 0,0 1-1 0 0,1 0 1 0 0,-1-1-1 0 0,1 0 1 0 0,-1 1 0 0 0,1-1-1 0 0,0 0 1 0 0,-1 0-1 0 0,1 0 1 0 0,0 0-1 0 0,0 0 1 0 0,0 0 0 0 0,1 0-1 0 0,-1 0 1 0 0,0 0-1 0 0,1 0 1 0 0,-1-1-1 0 0,1 1 1 0 0,0 0 0 0 0,0-2 0 0 0,-1-80-23 0 0,1 79 24 0 0,4-24 12 0 0,2 0 1 0 0,1 0-1 0 0,1 1 1 0 0,1 0-1 0 0,10-18-13 0 0,-4 7 11 0 0,21-49 29 0 0,5 2-1 0 0,39-63-39 0 0,-72 134-1 0 0,0 1-1 0 0,0-1 1 0 0,2 2 0 0 0,0-1 0 0 0,0 1-1 0 0,1 0 1 0 0,1 1 0 0 0,0 1 0 0 0,1 0-1 0 0,0 0 1 0 0,1 1 0 0 0,0 1 0 0 0,0 0-1 0 0,1 1 1 0 0,0 1 0 0 0,1 0 1 0 0,146 3-1940 0 0,-120 1-763 0 0,-14 0-3185 0 0,-23 2 4180 0 0,6 1-9443 0 0</inkml:trace>
  <inkml:trace contextRef="#ctx0" brushRef="#br0" timeOffset="12971.394">6467 1425 6561 0 0,'0'0'1797'0'0,"0"0"-312"0"0,0 0-71 0 0,0 0 118 0 0,0 0 22 0 0,0 0-119 0 0,0 0-235 0 0,0 0-272 0 0,0 0-201 0 0,0 0-128 0 0,-32 23-116 0 0,-99 71-90 0 0,75-44 127 0 0,49-37-408 0 0,2-6-53 0 0,1 1-1 0 0,0 0 1 0 0,0 0-1 0 0,1 1 0 0 0,0-1 1 0 0,0 1-1 0 0,1-1 1 0 0,0 1-1 0 0,0 0 0 0 0,1 0 1 0 0,0 0-1 0 0,1 0 1 0 0,0 0-1 0 0,1 4-58 0 0,-1-9 29 0 0,0 0-1 0 0,1 0 1 0 0,0-1-1 0 0,-1 1 1 0 0,1 0 0 0 0,1-1-1 0 0,-1 1 1 0 0,0 0-1 0 0,1-1 1 0 0,0 0 0 0 0,0 1-1 0 0,0-1 1 0 0,0 0 0 0 0,0 0-1 0 0,1 0 1 0 0,-1 0-1 0 0,1-1 1 0 0,0 1 0 0 0,0-1-1 0 0,0 1 1 0 0,0-1-1 0 0,0 0 1 0 0,1 0 0 0 0,-1-1-1 0 0,0 1 1 0 0,1-1 0 0 0,0 1-1 0 0,-1-1 1 0 0,1 0-1 0 0,3 0-28 0 0,1 1 119 0 0,1 0-1 0 0,-1-1 0 0 0,1 0 0 0 0,-1 0 0 0 0,1-1 0 0 0,0 0 0 0 0,-1-1 0 0 0,1 0 0 0 0,-1 0 0 0 0,1-1 1 0 0,-1 0-1 0 0,0-1 0 0 0,3 0-118 0 0,1-3 95 0 0,-1 0-1 0 0,0 0 1 0 0,0-1 0 0 0,0 0 0 0 0,-1-1 0 0 0,0 0 0 0 0,-1-1 0 0 0,0 0-1 0 0,0 0 1 0 0,-1-1 0 0 0,0 0 0 0 0,0-1 0 0 0,-2 0 0 0 0,1 0-1 0 0,-1 0 1 0 0,-1-1 0 0 0,0 0 0 0 0,0 0 0 0 0,-1 0 0 0 0,-1 0-1 0 0,0-1 1 0 0,-1 0 0 0 0,0 1 0 0 0,-1-1 0 0 0,-1 0 0 0 0,0-10-95 0 0,-1 18-68 0 0,-1 0 1 0 0,1 0 0 0 0,-1 0-1 0 0,0 0 1 0 0,-1 1 0 0 0,1-1-1 0 0,-1 1 1 0 0,0 0 0 0 0,0-1-1 0 0,0 1 1 0 0,0 1 0 0 0,-1-1-1 0 0,0 0 1 0 0,0 1 0 0 0,0 0-1 0 0,0 0 1 0 0,0 0 0 0 0,0 0-1 0 0,-1 1 1 0 0,0-1 0 0 0,1 1-1 0 0,-1 1 1 0 0,0-1 0 0 0,0 1-1 0 0,0-1 1 0 0,0 1 0 0 0,0 1-1 0 0,0-1 1 0 0,0 1 0 0 0,-1 0-1 0 0,1 0 1 0 0,0 0 0 0 0,0 1-1 0 0,0-1 1 0 0,0 1 0 0 0,0 1-1 0 0,0-1 1 0 0,0 1 0 0 0,0 0-1 0 0,1 0 1 0 0,-1 0 0 0 0,0 1-1 0 0,1-1 1 0 0,0 1 0 0 0,-2 1 67 0 0,-16 26-2612 0 0,10-9-3637 0 0,6-10-4925 0 0</inkml:trace>
  <inkml:trace contextRef="#ctx0" brushRef="#br0" timeOffset="13305.89">6729 1863 7962 0 0,'0'0'1497'0'0,"0"0"-19"0"0,0 0 172 0 0,0 0 169 0 0,0 0 10 0 0,0 0-164 0 0,0 0-217 0 0,0 0-152 0 0,0 0-130 0 0,0 0-224 0 0,0 0-222 0 0,0 0-178 0 0,-3-3-124 0 0,0-5-292 0 0,0-1 0 0 0,1 0 0 0 0,0 0 0 0 0,1 0-1 0 0,-1 0 1 0 0,2 0 0 0 0,-1 0 0 0 0,1 0 0 0 0,1 0 0 0 0,0 0 0 0 0,0 0 0 0 0,1 0 0 0 0,0 0 0 0 0,0 0 0 0 0,1 0 0 0 0,0 1 0 0 0,1-1-1 0 0,2-3-125 0 0,1-11 140 0 0,2-3-75 0 0,1 1 0 0 0,2 0 0 0 0,0 1 1 0 0,1 0-1 0 0,2 1 0 0 0,0 0 0 0 0,2 2 0 0 0,0 0 1 0 0,1 0-1 0 0,10-7-65 0 0,26-6-490 0 0,-48 61-1138 0 0,-6-17 771 0 0,0 11-1170 0 0,-2-6-4274 0 0,0-7-5541 0 0</inkml:trace>
  <inkml:trace contextRef="#ctx0" brushRef="#br0" timeOffset="13635.695">7351 1458 12171 0 0,'0'0'2043'0'0,"0"0"-430"0"0,0 0-188 0 0,0 0-2 0 0,0 0-70 0 0,0 0-216 0 0,0 0-272 0 0,0 0-229 0 0,0 0-168 0 0,0 0-129 0 0,0 0-78 0 0,0 0-41 0 0,0 0-21 0 0,-28 4-20 0 0,-85 14-12 0 0,110-17-157 0 0,0-1 1 0 0,0 1-1 0 0,-1-1 1 0 0,1 1 0 0 0,0 0-1 0 0,1 0 1 0 0,-1 1-1 0 0,0-1 1 0 0,0 1 0 0 0,0-1-1 0 0,1 1 1 0 0,-1 0 0 0 0,1 0-1 0 0,-1 0 1 0 0,1 0-1 0 0,0 0 1 0 0,0 1 0 0 0,0-1-1 0 0,0 1 1 0 0,-1 1-11 0 0,-4 6 37 0 0,0-2-17 0 0,0 1 1 0 0,0-1-1 0 0,1 1 1 0 0,1 1-1 0 0,-1-1 1 0 0,1 1-1 0 0,1 0 1 0 0,0 0-1 0 0,0 0 0 0 0,1 0 1 0 0,1 1-1 0 0,-1 0 1 0 0,2-1-1 0 0,-1 1 1 0 0,2 0-1 0 0,-1 0 1 0 0,1 0-1 0 0,1 4-20 0 0,1-9 0 0 0,1 0 1 0 0,0 0-1 0 0,-1-1 0 0 0,2 1 1 0 0,-1-1-1 0 0,1 1 0 0 0,-1-1 1 0 0,1 0-1 0 0,1-1 0 0 0,-1 1 1 0 0,1-1-1 0 0,0 0 0 0 0,0 0 1 0 0,0 0-1 0 0,0 0 0 0 0,1-1 1 0 0,-1 0-1 0 0,1 0 0 0 0,0-1 1 0 0,0 0-1 0 0,0 0 0 0 0,0 0 1 0 0,0-1-1 0 0,7 1 0 0 0,0 1-65 0 0,1 0 0 0 0,0-2 0 0 0,0 1 1 0 0,0-2-1 0 0,0 0 0 0 0,0-1 0 0 0,0 0 0 0 0,0-1 0 0 0,0-1 1 0 0,0 0-1 0 0,0 0 0 0 0,-1-2 0 0 0,0 0 0 0 0,0 0 0 0 0,0-1 0 0 0,8-6 65 0 0,10-16-2025 0 0,-15 6-6997 0 0,-13 14-2513 0 0</inkml:trace>
  <inkml:trace contextRef="#ctx0" brushRef="#br0" timeOffset="14049.9">7519 1697 3201 0 0,'0'0'2486'0'0,"0"0"86"0"0,0 0 143 0 0,0 0-41 0 0,0 0-317 0 0,0 0-434 0 0,0 0-368 0 0,0 0-295 0 0,0 0-230 0 0,0 0-197 0 0,34-10-174 0 0,108-34-131 0 0,-64 3 258 0 0,-67 33-631 0 0,0-1 1 0 0,-1 0-1 0 0,0-1 1 0 0,-1-1-1 0 0,0 1 1 0 0,0-1-1 0 0,-1-1 1 0 0,0 0-1 0 0,-1 0 1 0 0,-1 0-1 0 0,0-1 1 0 0,0 0-1 0 0,2-12-155 0 0,-6 23 14 0 0,-1-1 0 0 0,0 1 0 0 0,0-1-1 0 0,-1 0 1 0 0,1 1 0 0 0,0-1 0 0 0,-1 0-1 0 0,0 0 1 0 0,0 1 0 0 0,1-1 0 0 0,-2 0-1 0 0,1 0 1 0 0,0 0 0 0 0,0 1 0 0 0,-1-1-1 0 0,0 0 1 0 0,1 0 0 0 0,-1 1 0 0 0,0-1-1 0 0,-1 1 1 0 0,1-1 0 0 0,0 1 0 0 0,-1-1 0 0 0,1 1-1 0 0,-1 0 1 0 0,0-1 0 0 0,1 1 0 0 0,-1 0-1 0 0,0 0 1 0 0,-1 0 0 0 0,1 1 0 0 0,0-1-1 0 0,0 1 1 0 0,-1-1 0 0 0,1 1 0 0 0,-1-1-1 0 0,1 1 1 0 0,-1 0-14 0 0,-8 2-10 0 0,0 0 0 0 0,0 1 0 0 0,0 0 0 0 0,0 1 0 0 0,0 0 0 0 0,1 0 0 0 0,-1 1 0 0 0,1 1 0 0 0,0 0 0 0 0,0 0 0 0 0,1 1 1 0 0,-1 0-1 0 0,1 1 0 0 0,1 0 0 0 0,-1 0 0 0 0,1 1 0 0 0,0 0 0 0 0,1 0 0 0 0,0 1 10 0 0,-11 8-27 0 0,1 0 0 0 0,0 2 0 0 0,2 0 0 0 0,0 0 0 0 0,1 2 0 0 0,1 0 0 0 0,1 0 1 0 0,1 1-1 0 0,0 1 0 0 0,2 0 0 0 0,1 0 0 0 0,-2 10 27 0 0,8-27 3 0 0,1 1-1 0 0,-1 0 1 0 0,1 0 0 0 0,1 0 0 0 0,-1 0-1 0 0,1 0 1 0 0,0 0 0 0 0,1 0-1 0 0,-1 0 1 0 0,2 0 0 0 0,-1 0 0 0 0,1 0-1 0 0,0-1 1 0 0,0 1 0 0 0,0 0-1 0 0,1-1 1 0 0,0 0 0 0 0,1 0 0 0 0,-1 0-1 0 0,1 0 1 0 0,1 0 0 0 0,-1-1-1 0 0,1 1 1 0 0,-1-1 0 0 0,2-1 0 0 0,-1 1-1 0 0,0-1 1 0 0,1 1 0 0 0,0-2-1 0 0,0 1 1 0 0,1 0-3 0 0,21 5 17 0 0,-1-1 0 0 0,1-1 1 0 0,1-1-1 0 0,-1-2 0 0 0,1 0 0 0 0,0-3 0 0 0,-1 0 0 0 0,28-3-17 0 0,-14 2-25 0 0,75-19-231 0 0,-85 11-2747 0 0,0 2-3905 0 0,-21 5-5195 0 0</inkml:trace>
  <inkml:trace contextRef="#ctx0" brushRef="#br0" timeOffset="19890.864">8533 1256 2200 0 0,'0'0'1650'0'0,"0"0"-29"0"0,0 0 268 0 0,0 0 252 0 0,0 0 22 0 0,0 0-199 0 0,0 0-351 0 0,0 0-369 0 0,0 0-248 0 0,0 0-162 0 0,0 0-112 0 0,6-3-79 0 0,19-10-40 0 0,-19 10-58 0 0,-6 3-70 0 0,0 0-16 0 0,0 0-50 0 0,0 0-51 0 0,0 0-31 0 0,0 0-33 0 0,-4 15 923 0 0,-31 35-368 0 0,35-48-828 0 0,0-2-6 0 0,0 0-2 0 0,0 0 11 0 0,0 0-4 0 0,11-2 513 0 0,38-27 668 0 0,-48 40-4804 0 0,-1-3-4006 0 0,0-4-4189 0 0</inkml:trace>
  <inkml:trace contextRef="#ctx0" brushRef="#br0" timeOffset="20418.695">8516 1727 8202 0 0,'0'0'2386'0'0,"0"0"-647"0"0,0 0-338 0 0,0 0-70 0 0,0 0 47 0 0,0 0-34 0 0,0 0-137 0 0,0 0-229 0 0,0 0-265 0 0,0 0-209 0 0,0 0-102 0 0,0 0-62 0 0,0 0-22 0 0,-4-7 697 0 0,-16 65 174 0 0,20-58-1153 0 0,0 0 24 0 0,0 0 17 0 0,0 0 35 0 0,0 0 37 0 0,0 0 30 0 0,0 0 38 0 0,0 0 38 0 0,12-15 755 0 0,48-49-753 0 0,-51 52 5 0 0,-16 20 194 0 0,-18 34-402 0 0,37-41-3796 0 0,-7-5-1411 0 0,-1 1-6866 0 0</inkml:trace>
  <inkml:trace contextRef="#ctx0" brushRef="#br0" timeOffset="27688.989">9912 1002 5769 0 0,'0'0'2185'0'0,"0"0"-473"0"0,0 0-320 0 0,0 0 21 0 0,0 0 199 0 0,0 0 82 0 0,0 0-139 0 0,0 0-275 0 0,0 0-330 0 0,0 0-318 0 0,12 27 2306 0 0,-8-9-2639 0 0,0 0 0 0 0,-2 0 1 0 0,0 0-1 0 0,-1 0 0 0 0,-1 0 0 0 0,0 0 1 0 0,-2 2-300 0 0,1 28 364 0 0,1-27-233 0 0,1 83 386 0 0,-4-1 1 0 0,-5 0-1 0 0,-13 55-517 0 0,-14-22 177 0 0,16-105-138 0 0,14-39-2622 0 0,5-19-1412 0 0,0 10-3451 0 0,0 9-3772 0 0</inkml:trace>
  <inkml:trace contextRef="#ctx0" brushRef="#br0" timeOffset="28073.065">9750 1175 5017 0 0,'0'0'3693'0'0,"0"0"-1265"0"0,0 0-571 0 0,0 0-134 0 0,0 0-83 0 0,0 0-233 0 0,0 0-280 0 0,0 0-283 0 0,0 0-261 0 0,0 0-179 0 0,0 0 34 0 0,0 0 72 0 0,0 0 76 0 0,11-6 75 0 0,137-52 1602 0 0,144-4 3 0 0,-92 48-1764 0 0,-237 32-2705 0 0,19-10 748 0 0,1-1-1520 0 0,6-4-2999 0 0,2-2-5527 0 0</inkml:trace>
  <inkml:trace contextRef="#ctx0" brushRef="#br0" timeOffset="28323.911">9810 1458 11466 0 0,'0'0'1209'0'0,"0"0"-216"0"0,0 0 172 0 0,0 0 363 0 0,0 0 227 0 0,0 0-83 0 0,0 0-199 0 0,0 0-257 0 0,0 0-201 0 0,0 0-163 0 0,0 0-159 0 0,32-5-107 0 0,98-15-89 0 0,34-9 838 0 0,-106 27-1803 0 0,-33 3-5317 0 0,-21-1-3086 0 0</inkml:trace>
  <inkml:trace contextRef="#ctx0" brushRef="#br0" timeOffset="28875.168">10567 1385 3465 0 0,'0'0'2779'0'0,"0"0"-723"0"0,0 0-163 0 0,0 0 57 0 0,0 0 101 0 0,0 0-106 0 0,0 0-335 0 0,0 0-362 0 0,0 0-289 0 0,0 0-224 0 0,0 0-117 0 0,0 0-60 0 0,0 0-48 0 0,-7 0 1629 0 0,70 0 677 0 0,100-4-1399 0 0,7 4-1300 0 0,-131-11-2149 0 0,-38 11 1214 0 0,-1 0-319 0 0,0 0-482 0 0,0 0-993 0 0,-1 0-2914 0 0,-4 0-5979 0 0</inkml:trace>
  <inkml:trace contextRef="#ctx0" brushRef="#br0" timeOffset="29139.95">10493 1635 8234 0 0,'0'0'4241'0'0,"0"0"-2090"0"0,0 0-1038 0 0,0 0-99 0 0,0 0 178 0 0,0 0 164 0 0,0 0 42 0 0,0 0-131 0 0,0 0-211 0 0,0 0-186 0 0,0 0-145 0 0,0 0-85 0 0,33-3-78 0 0,104-8-94 0 0,-26-9 516 0 0,-13-1-689 0 0,-79 20-1841 0 0,-12 2-4284 0 0,-5-1-6054 0 0</inkml:trace>
  <inkml:trace contextRef="#ctx0" brushRef="#br0" timeOffset="29961.196">11110 1874 9066 0 0,'0'0'2251'0'0,"0"0"-292"0"0,0 0-126 0 0,0 0-10 0 0,0 0-30 0 0,0 0-190 0 0,0 0-358 0 0,0 0-329 0 0,0 0-223 0 0,0 0-122 0 0,0 0-5 0 0,0 0-5 0 0,0 0-58 0 0,2-15-50 0 0,20-102 549 0 0,-10 86-822 0 0,1 1-1 0 0,1 0 1 0 0,2 2 0 0 0,0-1 0 0 0,2 2 0 0 0,2 0 0 0 0,11-11-180 0 0,-7 9 11 0 0,-18 20-10 0 0,0 0 0 0 0,1 0 0 0 0,0 1 1 0 0,0 0-1 0 0,0 1 0 0 0,1-1 0 0 0,0 1 1 0 0,1 1-1 0 0,0-1 0 0 0,0 2 0 0 0,0-1 1 0 0,1 1-1 0 0,-1 1 0 0 0,1-1 0 0 0,0 2 1 0 0,0-1-1 0 0,1 2 0 0 0,-1-1 0 0 0,9 0-1 0 0,-16 5-1 0 0,0 0 0 0 0,0 1 0 0 0,-1-1 0 0 0,1 1 0 0 0,0 0 0 0 0,-1-1 0 0 0,0 1 0 0 0,0 0 0 0 0,0 0 0 0 0,0 1 0 0 0,0-1 0 0 0,0 0 0 0 0,-1 1 0 0 0,0-1 0 0 0,1 1 0 0 0,-1-1 0 0 0,-1 1 0 0 0,1-1 0 0 0,0 1 0 0 0,-1 0 0 0 0,0 0 0 0 0,0 1 1 0 0,7 219 57 0 0,8-236 72 0 0,-2-11-123 0 0,0 1 0 0 0,1 1-1 0 0,1 0 1 0 0,1 1 0 0 0,0 0-1 0 0,2 2 1 0 0,7-7-6 0 0,5-6-29 0 0,-25 25 23 0 0,0 1 0 0 0,1-1-1 0 0,-1 1 1 0 0,1 0 0 0 0,1 0 0 0 0,-1 0 0 0 0,1 1-1 0 0,-1 0 1 0 0,1 0 0 0 0,0 1 0 0 0,0 0 0 0 0,1 0-1 0 0,-1 1 1 0 0,1 0 0 0 0,-1 0 0 0 0,1 1 0 0 0,2-1 6 0 0,-7 4 3 0 0,-1-1 0 0 0,0 1 0 0 0,0-1 0 0 0,0 1 0 0 0,0 0 0 0 0,0 0 0 0 0,0 0 0 0 0,-1 0 0 0 0,1 0 0 0 0,0 0 0 0 0,-1 0 1 0 0,0 0-1 0 0,1 1 0 0 0,-1-1 0 0 0,0 0 0 0 0,0 1 0 0 0,-1-1 0 0 0,1 1 0 0 0,0 0 0 0 0,-1-1 0 0 0,1 2-3 0 0,5 15 16 0 0,2-3-1 0 0,-2 0 1 0 0,0 0 0 0 0,0 1-1 0 0,-2 0 1 0 0,0 0-1 0 0,-1 1 1 0 0,-1-1 0 0 0,0 0-1 0 0,-2 1 1 0 0,0 7-16 0 0,0-20-18 0 0,0-1 0 0 0,-1 0 0 0 0,1 1 0 0 0,-1-1 0 0 0,0 0 0 0 0,0 1 0 0 0,-1-1 0 0 0,1 0 0 0 0,-1 0 0 0 0,0 0 0 0 0,0 0 0 0 0,0-1 0 0 0,-1 1 0 0 0,1 0 0 0 0,-1-1 1 0 0,-2 3 17 0 0,2-2-57 0 0,-2 10-533 0 0,4-10-8738 0 0,1-4 163 0 0</inkml:trace>
  <inkml:trace contextRef="#ctx0" brushRef="#br0" timeOffset="30491.648">12592 1443 12707 0 0,'0'0'2024'0'0,"0"0"-596"0"0,0 0-83 0 0,0 0 91 0 0,0 0-4 0 0,0 0-137 0 0,0 0-224 0 0,0 0-208 0 0,0 0-167 0 0,0 0-128 0 0,0 0-114 0 0,0 0-86 0 0,0 0-53 0 0,-32-3-65 0 0,-98-7-51 0 0,68 21 35 0 0,53-5-192 0 0,-5 2-12 0 0,1 0 0 0 0,0 0 0 0 0,1 1 0 0 0,-1 1 0 0 0,2 0 1 0 0,0 1-1 0 0,0 0 0 0 0,1 0 0 0 0,-6 9-30 0 0,13-14 5 0 0,-2-1-9 0 0,0 0 0 0 0,1 0 0 0 0,0 1 0 0 0,0 0 0 0 0,0 0 1 0 0,1 0-1 0 0,0 0 0 0 0,0 1 0 0 0,1-1 0 0 0,0 1 0 0 0,0-1 0 0 0,0 1 0 0 0,1 0 1 0 0,0 0-1 0 0,0 0 0 0 0,0 0 0 0 0,1 0 0 0 0,1 0 0 0 0,-1 0 0 0 0,1 0 1 0 0,0 0-1 0 0,1 2 4 0 0,-1-7-1 0 0,0 1-1 0 0,1-1 1 0 0,-1 1 0 0 0,1-1 0 0 0,-1 1 0 0 0,1-1 0 0 0,0 0-1 0 0,0 1 1 0 0,0-1 0 0 0,0 0 0 0 0,0-1 0 0 0,1 1 0 0 0,-1 0 0 0 0,1-1-1 0 0,-1 1 1 0 0,1-1 0 0 0,-1 0 0 0 0,1 1 0 0 0,0-1 0 0 0,0-1-1 0 0,-1 1 1 0 0,1 0 0 0 0,0-1 0 0 0,0 1 0 0 0,0-1 0 0 0,0 0 0 0 0,0 0-1 0 0,0 0 1 0 0,0 0 0 0 0,0-1 0 0 0,-1 1 0 0 0,2-1 1 0 0,86-39 275 0 0,-56 13-142 0 0,-1-1-1 0 0,-1-2 0 0 0,-1-2 0 0 0,-2 0 1 0 0,-1-2-1 0 0,11-19-132 0 0,-39 53 1 0 0,0 0-1 0 0,-1 1 1 0 0,1-1 0 0 0,0 0-1 0 0,0 1 1 0 0,0-1 0 0 0,0 0-1 0 0,0 1 1 0 0,0-1-1 0 0,0 0 1 0 0,0 1 0 0 0,1-1-1 0 0,-1 0 1 0 0,0 0 0 0 0,0 1-1 0 0,0-1 1 0 0,0 0 0 0 0,0 1-1 0 0,0-1 1 0 0,0 0 0 0 0,1 0-1 0 0,-1 1 1 0 0,0-1 0 0 0,0 0-1 0 0,0 0 1 0 0,1 0 0 0 0,-1 1-1 0 0,0-1 1 0 0,0 0 0 0 0,1 0-1 0 0,-1 0 1 0 0,0 1 0 0 0,1-1-1 0 0,-1 0 1 0 0,0 0-1 0 0,0 0 1 0 0,1 0 0 0 0,-1 0-1 0 0,0 0 1 0 0,1 0 0 0 0,-1 0-1 0 0,0 0 1 0 0,1 0 0 0 0,-1 0-1 0 0,0 0 1 0 0,0 0 0 0 0,1 0-1 0 0,-1 0 1 0 0,0 0 0 0 0,1 0-1 0 0,-1 0 1 0 0,0 0 0 0 0,0 0-1 0 0,1-1 1 0 0,-1 1 0 0 0,0 0-1 0 0,1 0 1 0 0,-1 0-1 0 0,0 0 1 0 0,0-1 0 0 0,0 1-1 0 0,1 0 1 0 0,-1 0 0 0 0,0-1-1 0 0,0 1 1 0 0,0 0 0 0 0,1 0-1 0 0,-1-1 1 0 0,0 1-1 0 0,3 36-5 0 0,-2-25 34 0 0,0 2-5 0 0,-1-4-22 0 0,0 0 0 0 0,1 0 1 0 0,-1 1-1 0 0,2-1 1 0 0,-1 0-1 0 0,1-1 0 0 0,1 1 1 0 0,0 0-1 0 0,0-1 0 0 0,1 1 1 0 0,-1-1-1 0 0,2 0 0 0 0,-1 0 1 0 0,1 0-1 0 0,1-1 1 0 0,-1 0-1 0 0,1 0 0 0 0,0 0 1 0 0,1-1-1 0 0,1 1-2 0 0,-3-4-3 0 0,-1 1-20 0 0,1-1 0 0 0,-1 0-1 0 0,1 0 1 0 0,0 0 0 0 0,0-1-1 0 0,0 0 1 0 0,0 0 0 0 0,0 0 0 0 0,0 0-1 0 0,0-1 1 0 0,1 0 0 0 0,-1 0-1 0 0,1-1 1 0 0,-1 1 0 0 0,1-1 0 0 0,-1 0-1 0 0,5-1 24 0 0,22-35-1974 0 0,-27 18-1676 0 0,-3 3-4205 0 0,-2 7-3796 0 0</inkml:trace>
  <inkml:trace contextRef="#ctx0" brushRef="#br0" timeOffset="30994.374">12093 1160 12067 0 0,'0'0'3358'0'0,"0"0"-1246"0"0,0 0-645 0 0,0 0-192 0 0,0 0-101 0 0,0 0-145 0 0,0 0-179 0 0,0 0-129 0 0,0 0-126 0 0,0 0-76 0 0,0 0-23 0 0,0 0-63 0 0,14-7-39 0 0,46-23-28 0 0,-49 25-204 0 0,0 1 0 0 0,1 0 0 0 0,0 1 0 0 0,-1 1 0 0 0,1 0 0 0 0,0 1 0 0 0,1 0 0 0 0,-1 0 0 0 0,11 2-162 0 0,-7-1 119 0 0,128 11 329 0 0,-90 3-419 0 0,-41-10 6 0 0,-12-4-14 0 0,-1 0-2 0 0,0 0-15 0 0,0 0 25 0 0,0 0 29 0 0,0 0 27 0 0,0 0 28 0 0,0 0 39 0 0,0 0-37 0 0,0 0-11 0 0,0 0 17 0 0,0 0-18 0 0,0 0 20 0 0,-10-4 246 0 0,-45-54-135 0 0,42 41-253 0 0,1 0 0 0 0,1-1 0 0 0,0 0 0 0 0,1-1 0 0 0,1-1 0 0 0,1 1 0 0 0,-3-12 19 0 0,1-45-4311 0 0,10 65-1805 0 0,0 3-6693 0 0</inkml:trace>
  <inkml:trace contextRef="#ctx0" brushRef="#br0" timeOffset="32073.387">9636 659 3305 0 0,'0'0'1285'0'0,"0"0"-104"0"0,0 0 171 0 0,0 0 372 0 0,0 0 277 0 0,0 0 92 0 0,0 0-189 0 0,0 0-345 0 0,0 0-327 0 0,0 0-249 0 0,-8-2-197 0 0,-23-8-133 0 0,24 7-87 0 0,7 3-95 0 0,0 0-53 0 0,0 0-65 0 0,0 0-64 0 0,0 0-46 0 0,0 0-4 0 0,15 1 858 0 0,184 32 2550 0 0,147 0-2434 0 0,-265-18-1073 0 0,-75-18 1075 0 0,-20-12-945 0 0,-25-15-288 0 0,22 18-25 0 0,1 0 0 0 0,0 0 0 0 0,1-2-1 0 0,0 0 1 0 0,1 0 0 0 0,0-1 0 0 0,2-1 0 0 0,-3-4 43 0 0,9-13-1730 0 0,10 23-1219 0 0,1 1-3279 0 0,1 2-6368 0 0</inkml:trace>
  <inkml:trace contextRef="#ctx0" brushRef="#br0" timeOffset="36630.376">650 2290 7802 0 0,'0'0'1081'0'0,"0"0"-217"0"0,0 0-325 0 0,0 0-223 0 0,0 0-108 0 0,0 0-50 0 0,0 0-16 0 0,0 0 28 0 0,0 0 67 0 0,0 0 62 0 0,0 0 42 0 0,3-4 53 0 0,-2 2-317 0 0,1-1 0 0 0,0 1 0 0 0,0 0 0 0 0,0 0 1 0 0,0 0-1 0 0,0 0 0 0 0,0 0 0 0 0,1 1 0 0 0,-1-1 0 0 0,1 1 1 0 0,-1-1-1 0 0,1 1 0 0 0,0 0 0 0 0,-1 0 0 0 0,1 0 1 0 0,0 0-1 0 0,0 1 0 0 0,-1-1 0 0 0,1 1 0 0 0,0-1 0 0 0,0 1 1 0 0,0 0-1 0 0,1 1-77 0 0,362-8 4083 0 0,-82-10-2469 0 0,137 16-1614 0 0,18 19 1119 0 0,311 16 44 0 0,355 24-384 0 0,147-36-198 0 0,-22-41-408 0 0,-480 41 412 0 0,-555-18 92 0 0,-194-4-661 0 0,-1 0-4 0 0,0 0 8 0 0,0 0-3 0 0,0 0 3 0 0,0 0 12 0 0,0 0-13 0 0,0 0-7 0 0,0 0 8 0 0,0 0-3 0 0,0 0-1 0 0,0 0 2 0 0,0 0 3 0 0,0 0 0 0 0,0 0 10 0 0,0 0-15 0 0,0 0 7 0 0,0 0 6 0 0,0 0 0 0 0,0 0 10 0 0,0 0-18 0 0,0 0-2 0 0,0 0 12 0 0,0 0 2 0 0,18 0 72 0 0,115-14 20 0 0,137 14-68 0 0,-270 0-53 0 0,0 0-5 0 0,0 0 11 0 0,0 0-4 0 0,0 0-20 0 0,0 0-12 0 0,0 0-26 0 0,0 0-58 0 0,0 0-119 0 0,0 0-178 0 0,0 0-306 0 0,0 0-482 0 0,0 0-674 0 0,0 0-1453 0 0,0 0-3543 0 0,0 0-4271 0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7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56 4553 0 0,'0'0'2613'0'0,"0"0"-397"0"0,0 0-209 0 0,0 0-81 0 0,0 0-148 0 0,0 0-105 0 0,0 0-102 0 0,0 0-182 0 0,0 0-188 0 0,0 0-177 0 0,0 0-175 0 0,0 0-183 0 0,0 0-194 0 0,-5 6-30 0 0,-3 1-421 0 0,1 0 1 0 0,0 1-1 0 0,0 0 1 0 0,1 0-1 0 0,0 1 1 0 0,0 0-1 0 0,1 0 1 0 0,0 0-1 0 0,0 0 1 0 0,1 1-1 0 0,1 0 1 0 0,0 0-1 0 0,0 0 1 0 0,1 0-1 0 0,0 1 1 0 0,0 5-22 0 0,2-13 8 0 0,0 1 0 0 0,0 0 0 0 0,1-1 1 0 0,-1 1-1 0 0,1 0 0 0 0,0-1 0 0 0,0 1 0 0 0,0-1 0 0 0,0 1 1 0 0,1-1-1 0 0,-1 0 0 0 0,1 1 0 0 0,0-1 0 0 0,0 0 0 0 0,0 0 0 0 0,1 0 1 0 0,-1-1-1 0 0,1 1 0 0 0,-1 0 0 0 0,1-1 0 0 0,0 0 0 0 0,0 0 1 0 0,0 1-1 0 0,0-2 0 0 0,0 1 0 0 0,1 0 0 0 0,-1-1 0 0 0,0 1 1 0 0,1-1-1 0 0,0 0 0 0 0,-1 0 0 0 0,1-1 0 0 0,-1 1 0 0 0,3-1-8 0 0,4 3 87 0 0,1-2 0 0 0,0 0 0 0 0,-1 0 0 0 0,1-1 0 0 0,0 0 0 0 0,-1-1 0 0 0,1 0 0 0 0,0 0 0 0 0,-1-1 0 0 0,0-1 0 0 0,1 0 0 0 0,-1 0 0 0 0,0-1 0 0 0,0 0 0 0 0,-1-1 0 0 0,1 0 0 0 0,-1-1 0 0 0,0 0 0 0 0,-1 0 0 0 0,1-1 0 0 0,-1 0 0 0 0,-1 0 0 0 0,1-1 0 0 0,-1 0-1 0 0,0 0 1 0 0,-1-1 0 0 0,0 0 0 0 0,-1 0 0 0 0,1 0 0 0 0,-2-1 0 0 0,1 1 0 0 0,-2-1 0 0 0,1 0 0 0 0,-1-1 0 0 0,-1 1 0 0 0,1-1 0 0 0,-2 1 0 0 0,1-8-87 0 0,-2 15-7 0 0,-1-1 1 0 0,0 0-1 0 0,0 0 1 0 0,0 0-1 0 0,0 0 1 0 0,0 0-1 0 0,-1 1 1 0 0,1-1-1 0 0,-1 0 0 0 0,0 1 1 0 0,0 0-1 0 0,-1-1 1 0 0,1 1-1 0 0,-1 0 1 0 0,1 0-1 0 0,-1 0 0 0 0,0 1 1 0 0,0-1-1 0 0,0 1 1 0 0,-1-1-1 0 0,1 1 1 0 0,-1 0-1 0 0,1 0 0 0 0,-1 1 1 0 0,1-1-1 0 0,-1 1 1 0 0,0 0-1 0 0,0 0 1 0 0,0 0-1 0 0,0 0 0 0 0,-2 0 7 0 0,-61 1-1954 0 0,10 23-4434 0 0,46-12-5346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8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16908 0 0,'0'0'1567'0'0,"0"0"-315"0"0,0 0-39 0 0,0 0-6 0 0,0 0-93 0 0,0 0-156 0 0,0 0-225 0 0,0 0-173 0 0,0 0-92 0 0,0 0-56 0 0,0 0-42 0 0,0 0-62 0 0,15-31-57 0 0,50-98-66 0 0,-11 47 107 0 0,-35 63-201 0 0,-11 9-53 0 0,0 0 1 0 0,1 1-1 0 0,0 0 1 0 0,1 1-1 0 0,0 0 1 0 0,1 0 0 0 0,-1 1-1 0 0,1 0 1 0 0,1 1-1 0 0,-1 0 1 0 0,1 1-1 0 0,0 1 1 0 0,4-2-39 0 0,-14 8-2 0 0,0 0 0 0 0,1 0 1 0 0,-1 0-1 0 0,0 0 0 0 0,0 0 0 0 0,0 0 0 0 0,-1 0 1 0 0,1 1-1 0 0,0-1 0 0 0,-1 0 0 0 0,0 1 0 0 0,1 0 0 0 0,-1-1 1 0 0,0 1-1 0 0,0 0 0 0 0,0 0 0 0 0,-1-1 0 0 0,1 1 1 0 0,-1 0-1 0 0,0 0 0 0 0,1 0 0 0 0,-1 0 0 0 0,-1 0 1 0 0,1-1-1 0 0,0 1 0 0 0,-1 0 0 0 0,1 0 0 0 0,-1 0 0 0 0,0 1 2 0 0,1 2 2 0 0,-7 90 2 0 0,8-95-1 0 0,1 1-1 0 0,-1-1 0 0 0,1 0 0 0 0,-1 0 0 0 0,1 0 0 0 0,0 0 1 0 0,-1-1-1 0 0,1 1 0 0 0,0 0 0 0 0,0-1 0 0 0,-1 1 1 0 0,1-1-1 0 0,0 0 0 0 0,0 1 0 0 0,0-1 0 0 0,0 0 0 0 0,-1 0 1 0 0,1 0-1 0 0,0 0 0 0 0,0-1 0 0 0,0 1 0 0 0,0 0 1 0 0,-1-1-1 0 0,1 0 0 0 0,0 1 0 0 0,0-1 0 0 0,-1 0 0 0 0,1 0 1 0 0,0 1-1 0 0,-1-2 0 0 0,1 1 0 0 0,-1 0 0 0 0,2-1-2 0 0,161-125 226 0 0,-160 123-223 0 0,1 1-1 0 0,-1 1 1 0 0,0-1 0 0 0,1 1 0 0 0,-1-1-1 0 0,1 1 1 0 0,0 1 0 0 0,0-1 0 0 0,0 1-1 0 0,0 0 1 0 0,0 0 0 0 0,0 0 0 0 0,0 0-1 0 0,0 1 1 0 0,2 0-3 0 0,-5 2 2 0 0,-1 0 0 0 0,1 0 0 0 0,0 0 0 0 0,-1 1-1 0 0,1-1 1 0 0,-1 0 0 0 0,1 1 0 0 0,-1-1 0 0 0,0 1 0 0 0,0-1-1 0 0,-1 1 1 0 0,1 0 0 0 0,0-1 0 0 0,-1 1 0 0 0,1 0 0 0 0,-1 0 0 0 0,0-1-1 0 0,0 1 1 0 0,0 0 0 0 0,-1 2-2 0 0,2 2 7 0 0,0 11-127 0 0,16 80 428 0 0,-16-95-399 0 0,1 0 0 0 0,-1 0 0 0 0,0 0 0 0 0,1 0 0 0 0,0-1 0 0 0,0 1 0 0 0,0 0 0 0 0,0-1-1 0 0,0 0 1 0 0,0 1 0 0 0,1-1 0 0 0,-1 0 0 0 0,1 0 0 0 0,0 0 0 0 0,-1 0 0 0 0,1-1 0 0 0,0 1 0 0 0,0-1 0 0 0,0 0 0 0 0,0 0 0 0 0,0 0 0 0 0,0 0 0 0 0,1 0 0 0 0,-1-1 0 0 0,0 1-1 0 0,0-1 1 0 0,0 0 0 0 0,3 0 91 0 0,10-3-4012 0 0,-10-2-2238 0 0,-2 2-5851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8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12963 0 0,'0'0'1411'0'0,"0"0"29"0"0,0 0 343 0 0,0 0 154 0 0,0 0-145 0 0,0 0-270 0 0,0 0-301 0 0,0 0-233 0 0,0 0-135 0 0,0 0-108 0 0,33-5-126 0 0,101-17-126 0 0,-69-2 34 0 0,-55 16-428 0 0,2-2-28 0 0,1 0 1 0 0,-1-1-1 0 0,-1 0 1 0 0,0-1-1 0 0,0 0 1 0 0,-2-1-1 0 0,1 0 1 0 0,1-5-72 0 0,-10 17 1 0 0,0-1 1 0 0,0 1-1 0 0,0 0 1 0 0,0-1-1 0 0,0 1 0 0 0,0-1 1 0 0,0 1-1 0 0,-1-1 1 0 0,1 0-1 0 0,-1 1 0 0 0,1-1 1 0 0,-1 0-1 0 0,1 1 1 0 0,-1-1-1 0 0,0 0 1 0 0,0 1-1 0 0,0-1 0 0 0,0 0 1 0 0,0 0-1 0 0,0 1 1 0 0,-1-1-1 0 0,1 0 1 0 0,0 1-1 0 0,-1-1 0 0 0,0 0 1 0 0,1 1-1 0 0,-1-1 1 0 0,0 1-1 0 0,0-1 0 0 0,1 1 1 0 0,-1-1-1 0 0,0 1 1 0 0,-1-1-1 0 0,1 1 1 0 0,0 0-1 0 0,0 0 0 0 0,-1 0 1 0 0,1 0-1 0 0,0 0 1 0 0,-1 0-1 0 0,1 0 0 0 0,-1 0 1 0 0,1 0-1 0 0,-1 1 1 0 0,0-1-1 0 0,1 0-1 0 0,-13 2-47 0 0,0 1 1 0 0,1 0-1 0 0,-1 0 0 0 0,1 1 0 0 0,0 1 1 0 0,0 0-1 0 0,0 1 0 0 0,1 1 0 0 0,-1 0 0 0 0,1 0 1 0 0,0 1-1 0 0,1 1 0 0 0,0 0 0 0 0,0 0 1 0 0,1 1-1 0 0,0 1 0 0 0,0 0 0 0 0,1 0 0 0 0,1 0 1 0 0,-1 1-1 0 0,2 1 0 0 0,-1-1 0 0 0,2 1 0 0 0,0 1 1 0 0,0-1-1 0 0,-3 13 47 0 0,6-20-9 0 0,1 0 0 0 0,0 0 0 0 0,0 0 0 0 0,0 0 0 0 0,0 1 0 0 0,1-1 1 0 0,0 0-1 0 0,0 1 0 0 0,1-1 0 0 0,-1 1 0 0 0,1-1 0 0 0,0 1 0 0 0,1-1 0 0 0,-1 1 0 0 0,1-1 0 0 0,0 1 0 0 0,1-1 0 0 0,-1 0 1 0 0,1 0-1 0 0,0 1 0 0 0,0-1 0 0 0,1 0 0 0 0,-1-1 0 0 0,1 1 0 0 0,0 0 0 0 0,0-1 0 0 0,1 0 0 0 0,0 1 0 0 0,-1-1 0 0 0,1-1 0 0 0,1 1 1 0 0,1 1 8 0 0,10 2-42 0 0,0 0 0 0 0,0-1 0 0 0,1-1 0 0 0,-1 0 0 0 0,1-2 0 0 0,0 1 0 0 0,0-2 0 0 0,1-1 0 0 0,-1 0 0 0 0,0-1 0 0 0,0-1 0 0 0,11-1 42 0 0,69-18-7908 0 0,-80 14-4192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12 9938 0 0,'0'0'2087'0'0,"0"0"-238"0"0,0 0-90 0 0,0 0 4 0 0,0 0-70 0 0,0 0-215 0 0,0 0-235 0 0,0 0-247 0 0,0 0-216 0 0,0 0-131 0 0,0 0-109 0 0,0 0-86 0 0,0 0-52 0 0,0-4-41 0 0,-1-3-229 0 0,-2 12 854 0 0,-13 288 1016 0 0,16 260-1238 0 0,17-351-948 0 0,-17-202 97 0 0,0 0 14 0 0,0 0-41 0 0,0 0-34 0 0,0 0-68 0 0,-6-11-1560 0 0,-20-31-4131 0 0,16 23-1452 0 0,4 10-4276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9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12987 0 0,'0'0'1271'0'0,"0"0"-10"0"0,0 0 248 0 0,0 0 127 0 0,0 0-125 0 0,0 0-215 0 0,0 0-213 0 0,0 0-161 0 0,34-6-110 0 0,107-20-96 0 0,30-23 806 0 0,17-31-1641 0 0,-130 44-3453 0 0,-2-3-5268 0 0,-43 28-2730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9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15803 0 0,'0'0'1226'0'0,"0"0"-523"0"0,0 0-148 0 0,0 0 217 0 0,0 0 309 0 0,0 0 114 0 0,0 0-63 0 0,0 0-141 0 0,-9 35-152 0 0,-30 110-119 0 0,-35 146 1441 0 0,69-267-2109 0 0,1 0 1 0 0,1 0 0 0 0,1 0 0 0 0,1 1-1 0 0,1-1 1 0 0,1 1 0 0 0,2-1-1 0 0,0 0 1 0 0,1 0 0 0 0,3 6-53 0 0,-5-25 4 0 0,0-1 1 0 0,0 0 0 0 0,0 0 0 0 0,0 0 0 0 0,0-1 0 0 0,1 1 0 0 0,0 0 0 0 0,0-1-1 0 0,0 0 1 0 0,0 0 0 0 0,0 0 0 0 0,1 0 0 0 0,0 0 0 0 0,-1-1 0 0 0,1 1-1 0 0,0-1 1 0 0,0 0 0 0 0,0 0 0 0 0,0 0 0 0 0,1-1 0 0 0,-1 0 0 0 0,0 0-1 0 0,1 0 1 0 0,-1 0 0 0 0,1 0 0 0 0,-1-1 0 0 0,1 0 0 0 0,-1 0 0 0 0,1 0 0 0 0,-1-1-1 0 0,1 1 1 0 0,-1-1 0 0 0,0 0 0 0 0,1 0 0 0 0,-1-1 0 0 0,0 1 0 0 0,3-2-5 0 0,129-94 196 0 0,-113 78-168 0 0,77-58 117 0 0,-98 78-134 0 0,-1 0 1 0 0,1 0-1 0 0,-1 0 0 0 0,1 0 1 0 0,-1 0-1 0 0,1 1 0 0 0,-1-1 1 0 0,0 0-1 0 0,0 1 0 0 0,1-1 1 0 0,-1 1-1 0 0,0-1 0 0 0,0 1 0 0 0,0 0 1 0 0,-1-1-1 0 0,1 1 0 0 0,0 0 1 0 0,-1 0-1 0 0,1 0 0 0 0,-1 0 1 0 0,0-1-1 0 0,1 1 0 0 0,-1 0 1 0 0,0 0-1 0 0,0 0 0 0 0,0 0 1 0 0,0 0-1 0 0,-1 0 0 0 0,1-1 1 0 0,0 1-1 0 0,-1 0 0 0 0,1 0 1 0 0,-1 0-1 0 0,0-1 0 0 0,0 1-11 0 0,1 5 40 0 0,0 7 19 0 0,-1-3-44 0 0,0 0 0 0 0,1 0 0 0 0,1 0 0 0 0,0 0 0 0 0,0 1 0 0 0,1-1 0 0 0,0-1 0 0 0,1 1 0 0 0,0 0 0 0 0,1-1 0 0 0,0 1 0 0 0,1-1 0 0 0,2 4-15 0 0,-6-12-11 0 0,1 0 1 0 0,0 0 0 0 0,0 0 0 0 0,0 0-1 0 0,0-1 1 0 0,0 1 0 0 0,0 0 0 0 0,0-1 0 0 0,0 1-1 0 0,1-1 1 0 0,-1 0 0 0 0,0 0 0 0 0,1 0 0 0 0,-1 0-1 0 0,1 0 1 0 0,0-1 0 0 0,-1 1 0 0 0,1-1 0 0 0,-1 0-1 0 0,1 1 1 0 0,0-1 0 0 0,-1 0 0 0 0,1-1 0 0 0,0 1-1 0 0,-1 0 1 0 0,1-1 0 0 0,-1 0 0 0 0,1 1 0 0 0,-1-1-1 0 0,1 0 1 0 0,-1 0 0 0 0,1 0 0 0 0,1-2 10 0 0,35-24-3056 0 0,-7-5-6792 0 0,-24 24-2294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0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15499 0 0,'0'0'1345'0'0,"0"0"-497"0"0,0 0 160 0 0,0 0 160 0 0,0 0-24 0 0,0 0-111 0 0,0 0-265 0 0,0 0-272 0 0,0 0-216 0 0,-19 191-120 0 0,19-172-112 0 0,0-1-104 0 0,0-7-72 0 0,2 0-160 0 0,4 0-312 0 0,1-7-536 0 0,-3 0-1457 0 0,1-4-8529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20420 0 0,'0'0'1457'0'0,"0"0"-697"0"0,0 0-296 0 0,0 0-96 0 0,0 0-168 0 0,0 0-72 0 0,0 0-208 0 0,0 0-128 0 0,0 0-24 0 0,0 0-48 0 0,0 0-80 0 0,0 0-360 0 0,0 0-945 0 0,50 33-3992 0 0,-39-18-7098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0 406 21020 0 0,'0'0'1255'0'0,"0"0"-388"0"0,0 0-105 0 0,0 0-65 0 0,0 0-67 0 0,0 0-66 0 0,0 0-125 0 0,0 0-89 0 0,0 0-63 0 0,14-35-10 0 0,43-106-12 0 0,-27 61-79 0 0,37-58 314 0 0,-67 138-504 0 0,0-1 0 0 0,1 0 0 0 0,-1 0 0 0 0,0 1 0 0 0,1-1 0 0 0,-1 0-1 0 0,1 1 1 0 0,-1-1 0 0 0,1 1 0 0 0,0-1 0 0 0,-1 1 0 0 0,1-1 0 0 0,-1 1 0 0 0,1-1-1 0 0,0 1 1 0 0,-1-1 0 0 0,1 1 0 0 0,0 0 0 0 0,0-1 0 0 0,-1 1 0 0 0,1 0 0 0 0,0 0-1 0 0,0 0 1 0 0,0-1 0 0 0,-1 1 0 0 0,1 0 0 0 0,0 0 0 0 0,0 0 0 0 0,0 0 0 0 0,-1 0-1 0 0,1 1 1 0 0,0-1 0 0 0,0 0 0 0 0,-1 0 0 0 0,1 0 0 0 0,0 1 0 0 0,0-1 0 0 0,-1 0-1 0 0,1 1 1 0 0,0-1 0 0 0,-1 1 0 0 0,1-1 0 0 0,0 1 0 0 0,-1-1 0 0 0,1 1 0 0 0,-1-1-1 0 0,1 1 1 0 0,-1-1 0 0 0,1 1 0 0 0,-1 0 0 0 0,1-1 0 0 0,-1 1 0 0 0,1 0-1 0 0,-1 0 1 0 0,0-1 0 0 0,0 1 0 0 0,1 0 0 0 0,-1 0 0 0 0,0-1 0 0 0,0 1 0 0 0,0 0-1 0 0,0 0 1 0 0,0 0 0 0 0,0 0 4 0 0,30 145-68 0 0,-30-142 85 0 0,1 1 0 0 0,0-1 1 0 0,0 1-1 0 0,0-1 0 0 0,0 1 0 0 0,1-1 0 0 0,-1 0 0 0 0,1 0 0 0 0,0 0 0 0 0,1 0 0 0 0,-1 0 1 0 0,1 0-1 0 0,0 0 0 0 0,0-1 0 0 0,0 0 0 0 0,0 1 0 0 0,0-1 0 0 0,1 0 0 0 0,-1-1 0 0 0,1 1 1 0 0,0-1-1 0 0,0 1 0 0 0,0-1 0 0 0,0 0 0 0 0,1 0 0 0 0,-1-1 0 0 0,0 0 0 0 0,1 1 0 0 0,2-1-17 0 0,-3-3 55 0 0,0 0 0 0 0,0 0 0 0 0,0-1-1 0 0,-1 1 1 0 0,1-1 0 0 0,0 0 0 0 0,-1 0-1 0 0,0 0 1 0 0,0-1 0 0 0,0 1 0 0 0,0-1-1 0 0,0 0 1 0 0,-1 0 0 0 0,0 1 0 0 0,1-2-1 0 0,-2 1 1 0 0,1 0 0 0 0,0 0 0 0 0,-1-1-1 0 0,0 1 1 0 0,0-1 0 0 0,0 0-55 0 0,7-13 56 0 0,-2 2-88 0 0,-6 13-66 0 0,1 0-1 0 0,0 0 1 0 0,0 0 0 0 0,0 0 0 0 0,0 0 0 0 0,0 0 0 0 0,1 0-1 0 0,-1 1 1 0 0,1-1 0 0 0,0 0 0 0 0,-1 1 0 0 0,1-1 0 0 0,1 1-1 0 0,-1 0 1 0 0,0-1 0 0 0,0 1 0 0 0,1 0 0 0 0,-1 1 0 0 0,1-1-1 0 0,0 0 1 0 0,0 1 0 0 0,-1-1 0 0 0,1 1 0 0 0,0 0 0 0 0,0 0-1 0 0,0 0 1 0 0,0 0 0 0 0,3 0 98 0 0,16 1-3170 0 0,-7 0-4102 0 0,-6 0-4892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1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0 15531 0 0,'0'0'2665'0'0,"0"0"-877"0"0,0 0-399 0 0,0 0-126 0 0,0 0-107 0 0,0 0-136 0 0,0 0-193 0 0,0 0-208 0 0,0 0-141 0 0,0 0-120 0 0,0 0-103 0 0,0 0-90 0 0,-20 3-46 0 0,-64 12-62 0 0,80-14-54 0 0,0 0 0 0 0,-1 0 0 0 0,1 0 0 0 0,0 1 1 0 0,0-1-1 0 0,0 1 0 0 0,0 0 0 0 0,0 1 0 0 0,0-1 0 0 0,1 1 0 0 0,-1-1 1 0 0,1 1-1 0 0,-1 0 0 0 0,1 0 0 0 0,0 1 0 0 0,-2 2-3 0 0,-5 6-10 0 0,4-7-7 0 0,1 1 0 0 0,0 0-1 0 0,1 0 1 0 0,-1 0 0 0 0,1 0 0 0 0,0 1 0 0 0,1-1 0 0 0,0 1-1 0 0,0 0 1 0 0,0 0 0 0 0,1 0 0 0 0,0 1 0 0 0,0-1 0 0 0,1 1-1 0 0,0-1 1 0 0,0 8 17 0 0,2-13 7 0 0,1 1 0 0 0,0-1-1 0 0,0 0 1 0 0,0 0 0 0 0,0 0 0 0 0,0 0-1 0 0,0 0 1 0 0,0-1 0 0 0,0 1 0 0 0,1 0-1 0 0,-1-1 1 0 0,1 0 0 0 0,-1 0 0 0 0,1 0-1 0 0,0 0 1 0 0,-1 0 0 0 0,1 0 0 0 0,0 0-1 0 0,0-1 1 0 0,-1 0 0 0 0,1 1 0 0 0,0-1-1 0 0,0 0 1 0 0,0-1 0 0 0,-1 1-1 0 0,1 0 1 0 0,0-1 0 0 0,0 1 0 0 0,-1-1-1 0 0,1 0 1 0 0,0 0 0 0 0,-1 0 0 0 0,1 0-1 0 0,-1-1 1 0 0,1 1 0 0 0,1-2-7 0 0,86-40 669 0 0,-74 33-513 0 0,1 1 0 0 0,-1 0-1 0 0,2 2 1 0 0,-1 0 0 0 0,1 1-1 0 0,0 0 1 0 0,0 1 0 0 0,1 2-1 0 0,-1 0 1 0 0,1 0 0 0 0,18 1-156 0 0,-33 3 12 0 0,1 0-1 0 0,-1 0 1 0 0,1 1 0 0 0,-1-1 0 0 0,1 1 0 0 0,-1 0-1 0 0,0 0 1 0 0,0 0 0 0 0,0 1 0 0 0,0-1 0 0 0,0 1-1 0 0,0 0 1 0 0,-1 0 0 0 0,0 0 0 0 0,1 1 0 0 0,-1-1-1 0 0,0 1 1 0 0,-1 0 0 0 0,1 0 0 0 0,-1 0 0 0 0,1 0-1 0 0,-1 0 1 0 0,-1 0 0 0 0,1 1 0 0 0,0-1 0 0 0,-1 1-1 0 0,0 2-11 0 0,17 131 36 0 0,-39 329-289 0 0,18-405 176 0 0,-3-1-1 0 0,-3 0 1 0 0,-3-1 0 0 0,-2 0-1 0 0,-3-1 1 0 0,-3 0 0 0 0,-2-2-1 0 0,-2 0 1 0 0,-3-2 0 0 0,-26 39 77 0 0,49-87-6 0 0,1-1 1 0 0,-2 0-1 0 0,1 0 1 0 0,-1-1-1 0 0,0 1 1 0 0,0-1 0 0 0,0 0-1 0 0,-1 0 1 0 0,1-1-1 0 0,-1 0 1 0 0,0 0-1 0 0,-1 0 1 0 0,1-1-1 0 0,-1 0 1 0 0,1 0 0 0 0,-1 0-1 0 0,0-1 1 0 0,0 0-1 0 0,0-1 1 0 0,-1 1-1 0 0,1-1 1 0 0,0-1-1 0 0,0 1 1 0 0,-1-1 0 0 0,-3-1 5 0 0,7-2 0 0 0,-1 0 1 0 0,1-1 0 0 0,0 1 0 0 0,1-1 0 0 0,-1 0 0 0 0,0 0-1 0 0,1 0 1 0 0,0 0 0 0 0,0-1 0 0 0,0 1 0 0 0,1-1 0 0 0,0 0-1 0 0,0 0 1 0 0,0 0 0 0 0,0 0 0 0 0,1 0 0 0 0,-1 0 0 0 0,1 0-1 0 0,1 0 1 0 0,-1-1 0 0 0,1 1 0 0 0,0 0 0 0 0,0-1 0 0 0,0 1-1 0 0,1 0 1 0 0,0 0 0 0 0,0-1 0 0 0,1-2-1 0 0,-2 4-1 0 0,5-21 9 0 0,1 1 0 0 0,1 0 0 0 0,1 0-1 0 0,1 1 1 0 0,1 0 0 0 0,1 1 0 0 0,1 0 0 0 0,1 0-1 0 0,1 2 1 0 0,1 0 0 0 0,0 0 0 0 0,2 1-1 0 0,5-4-7 0 0,-2-1 6 0 0,157-161-166 0 0,-46 76-3646 0 0,-112 94-877 0 0,-6 3-7547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6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11803 0 0,'0'0'1600'0'0,"0"0"-920"0"0,0 0-400 0 0,0 0-136 0 0,0 0-176 0 0,0 0-336 0 0,0 0-24 0 0,0 0-48 0 0,0 0 24 0 0,0 0-32 0 0,0 0-961 0 0,0 0-4528 0 0,0 0 872 0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7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52 9202 0 0,'0'0'2773'0'0,"0"0"-470"0"0,0 0-407 0 0,0 0-212 0 0,0 0-169 0 0,0 0-221 0 0,0 0-252 0 0,0 0-268 0 0,0 0-200 0 0,0 0-129 0 0,0 0-77 0 0,5 0 585 0 0,-18 206 1211 0 0,5-156-2066 0 0,3 1 0 0 0,2 0 0 0 0,2 0 0 0 0,3 8-98 0 0,-3-57 9 0 0,1 1 0 0 0,0 0 1 0 0,0-1-1 0 0,0 1 0 0 0,0 0 0 0 0,1-1 0 0 0,-1 1 0 0 0,1 0 0 0 0,0-1 0 0 0,0 1 0 0 0,0-1 0 0 0,0 1 1 0 0,0-1-1 0 0,0 1 0 0 0,0-1 0 0 0,1 0 0 0 0,-1 0 0 0 0,1 1 0 0 0,0-1 0 0 0,0 0 0 0 0,0-1 1 0 0,0 1-1 0 0,0 0 0 0 0,0 0 0 0 0,0-1 0 0 0,0 0 0 0 0,1 1 0 0 0,-1-1 0 0 0,1 0 0 0 0,-1 0 1 0 0,1 0-1 0 0,-1 0 0 0 0,1-1 0 0 0,0 1 0 0 0,-1-1 0 0 0,1 1 0 0 0,0-1 0 0 0,-1 0 0 0 0,1 0 1 0 0,0 0-1 0 0,-1 0 0 0 0,1-1 0 0 0,0 1 0 0 0,-1-1 0 0 0,1 0 0 0 0,-1 0 0 0 0,3 0-9 0 0,8-8 77 0 0,0-1 0 0 0,0 0 1 0 0,-1-1-1 0 0,-1 0 0 0 0,0-1 0 0 0,0 0 0 0 0,-1-1 0 0 0,-1 0 0 0 0,0-1 0 0 0,3-6-77 0 0,-2 4 35 0 0,92-144 137 0 0,-86 131-183 0 0,-15 27 2 0 0,0 2-11 0 0,-1 20-314 0 0,0 1 320 0 0,2 1-1 0 0,0-1 1 0 0,2 1-1 0 0,0-1 1 0 0,1 0 0 0 0,2 0-1 0 0,8 19 15 0 0,-14-35 6 0 0,1 0 0 0 0,1-1 0 0 0,-1 1-1 0 0,1-1 1 0 0,0 0 0 0 0,0 0 0 0 0,0 0 0 0 0,0 0 0 0 0,1 0-1 0 0,-1 0 1 0 0,1-1 0 0 0,0 0 0 0 0,0 0 0 0 0,0 0-1 0 0,1 0 1 0 0,-1-1 0 0 0,1 1 0 0 0,-1-1 0 0 0,1 0 0 0 0,0-1-1 0 0,0 1 1 0 0,0-1 0 0 0,0 0 0 0 0,0 0 0 0 0,0-1 0 0 0,0 1-1 0 0,0-1 1 0 0,0 0 0 0 0,0-1 0 0 0,1 1 0 0 0,-1-1 0 0 0,0 0-1 0 0,0 0 1 0 0,0 0 0 0 0,0-1-6 0 0,10-13 78 0 0,-1 0 1 0 0,0-1-1 0 0,-1 0 1 0 0,-1-1-1 0 0,-1-1 0 0 0,0 0 1 0 0,-1 0-1 0 0,-1-1 0 0 0,-1 0 1 0 0,-1-1-1 0 0,0 0 1 0 0,-1 0-1 0 0,-2 0 0 0 0,0-1 1 0 0,-1 1-1 0 0,-1-1 0 0 0,-1-11-78 0 0,0 23-551 0 0,6-27-713 0 0,0 28-2210 0 0,5 5-3290 0 0,-8 3-5332 0 0</inkml:trace>
  <inkml:trace contextRef="#ctx0" brushRef="#br0" timeOffset="502.443">954 354 13019 0 0,'0'0'1844'0'0,"0"0"-392"0"0,0 0-43 0 0,0 0 68 0 0,0 0-143 0 0,0 0-184 0 0,0 0-191 0 0,0 0-186 0 0,0 0-128 0 0,0 0-95 0 0,31-1-97 0 0,98-5-74 0 0,-124 6-322 0 0,0 0 1 0 0,0 0-1 0 0,1 0 0 0 0,-1-1 1 0 0,0 0-1 0 0,0 0 1 0 0,1 0-1 0 0,-1 0 0 0 0,0-1 1 0 0,0 0-1 0 0,-1 0 0 0 0,1 0 1 0 0,0-1-1 0 0,-1 0 0 0 0,5-3-57 0 0,8-6 246 0 0,-13 10-194 0 0,1 0 1 0 0,-1 0 0 0 0,0-1-1 0 0,1 1 1 0 0,-1-1 0 0 0,-1 0-1 0 0,1 0 1 0 0,0-1 0 0 0,-1 1-1 0 0,1-1 1 0 0,-1 0-1 0 0,0 0 1 0 0,-1 0 0 0 0,1 0-1 0 0,-1-1 1 0 0,1 1 0 0 0,-1 0-1 0 0,0-1 1 0 0,-1 0 0 0 0,1 1-1 0 0,-1-1 1 0 0,0 0 0 0 0,0-4-53 0 0,-1 7-4 0 0,1-1 0 0 0,-1 1 1 0 0,0 0-1 0 0,-1-1 1 0 0,1 1-1 0 0,0 0 0 0 0,-1-1 1 0 0,1 1-1 0 0,-1 0 1 0 0,0 0-1 0 0,1-1 0 0 0,-1 1 1 0 0,0 0-1 0 0,0 0 1 0 0,-1 0-1 0 0,1 0 0 0 0,0 0 1 0 0,-1 0-1 0 0,1 0 1 0 0,-1 1-1 0 0,0-1 0 0 0,1 1 1 0 0,-1-1-1 0 0,0 1 1 0 0,0-1-1 0 0,0 1 0 0 0,0 0 1 0 0,0 0-1 0 0,0 0 0 0 0,-1 0 1 0 0,1 0-1 0 0,0 1 1 0 0,0-1-1 0 0,-1 1 0 0 0,1-1 1 0 0,0 1-1 0 0,-2 0 4 0 0,-8 0-28 0 0,-1 1-1 0 0,1 0 1 0 0,-1 1-1 0 0,1 0 1 0 0,0 1-1 0 0,0 0 0 0 0,0 1 1 0 0,1 0-1 0 0,-1 1 1 0 0,1 1-1 0 0,0 0 1 0 0,0 0-1 0 0,1 1 1 0 0,0 0-1 0 0,0 1 1 0 0,1 0-1 0 0,0 0 1 0 0,0 1-1 0 0,1 0 0 0 0,-7 10 29 0 0,6-11 7 0 0,-1 1 0 0 0,1 0 0 0 0,0 0 0 0 0,1 1-1 0 0,0 1 1 0 0,1-1 0 0 0,0 1 0 0 0,1 1 0 0 0,0-1 0 0 0,0 1-1 0 0,1 0 1 0 0,1 0 0 0 0,0 0 0 0 0,1 1 0 0 0,0-1-1 0 0,1 1 1 0 0,0 0 0 0 0,1 0 0 0 0,1 2-7 0 0,1-11 22 0 0,0 0 0 0 0,0 0-1 0 0,0 0 1 0 0,1 1 0 0 0,0-1 0 0 0,0-1 0 0 0,0 1 0 0 0,0 0 0 0 0,0 0 0 0 0,1-1 0 0 0,-1 1 0 0 0,1-1-1 0 0,0 0 1 0 0,0 0 0 0 0,1 0 0 0 0,-1 0 0 0 0,1-1 0 0 0,-1 1 0 0 0,1-1 0 0 0,0 0 0 0 0,0 0-1 0 0,0 0 1 0 0,0 0 0 0 0,0-1 0 0 0,2 1-22 0 0,110 21 673 0 0,-93-20-554 0 0,1-1 0 0 0,0-1 0 0 0,-1-2-1 0 0,1 0 1 0 0,0-1 0 0 0,-1-1 0 0 0,1-1 0 0 0,-1-2-1 0 0,0 0 1 0 0,0-1 0 0 0,1-2-119 0 0,10-26-1400 0 0,-32 25-2473 0 0,-5 1-3310 0 0,2 8-4913 0 0</inkml:trace>
  <inkml:trace contextRef="#ctx0" brushRef="#br0" timeOffset="749.234">1628 347 15347 0 0,'0'0'1798'0'0,"0"0"-416"0"0,0 0-50 0 0,0 0 58 0 0,0 0-70 0 0,0 0-212 0 0,0 0-317 0 0,0 0-311 0 0,0 0-179 0 0,0 0-114 0 0,0 0-63 0 0,0 0-43 0 0,0 0-61 0 0,-2 31-53 0 0,-6 129-259 0 0,8-159 840 0 0,0 1-3126 0 0,2-1-4595 0 0,0-1-4231 0 0</inkml:trace>
  <inkml:trace contextRef="#ctx0" brushRef="#br0" timeOffset="900.173">1664 0 13635 0 0,'0'0'4193'0'0,"0"0"-2641"0"0,0 0-784 0 0,0 0-272 0 0,0 0-200 0 0,0 0-184 0 0,0 0-152 0 0,0 0-248 0 0,0 0-248 0 0,0 0-360 0 0,0 0-784 0 0,0 0-2625 0 0,0 0-7778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42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366 697 0 0 0,'0'0'579'0'0,"0"0"470"0"0,0 0 416 0 0,0 0 110 0 0,0 0-38 0 0,0 0-16 0 0,0 0-85 0 0,0 0-57 0 0,0 0-43 0 0,12-7-61 0 0,32-17-29 0 0,-43 23-1113 0 0,0 1 0 0 0,0-1-1 0 0,0 1 1 0 0,0-1 0 0 0,0 1 0 0 0,0-1 0 0 0,0 0 0 0 0,-1 1 0 0 0,1-1 0 0 0,0 0 0 0 0,0 0 0 0 0,-1 0-1 0 0,1 0 1 0 0,0 0 0 0 0,-1 1 0 0 0,1-1 0 0 0,-1 0 0 0 0,0 0 0 0 0,1 0 0 0 0,-1-1 0 0 0,0 1 0 0 0,1 0-1 0 0,-1 0 1 0 0,0 0 0 0 0,0 0 0 0 0,0 0 0 0 0,0 0 0 0 0,0 0 0 0 0,0 0 0 0 0,0 0 0 0 0,0 0 0 0 0,-1 0-1 0 0,1-1 1 0 0,0 1 0 0 0,-1 0 0 0 0,1 0 0 0 0,-1 0 0 0 0,1 0 0 0 0,-1 1 0 0 0,1-1 0 0 0,-1 0 0 0 0,0 0-1 0 0,1 0 1 0 0,-1 0 0 0 0,0 0 0 0 0,0 1 0 0 0,1-1 0 0 0,-1 0 0 0 0,0 1 0 0 0,0-1 0 0 0,0 1 0 0 0,0-1-1 0 0,0 1 1 0 0,0-1 0 0 0,-1 1-133 0 0,-7-2 140 0 0,1 0 0 0 0,-1 1 0 0 0,0 0 0 0 0,0 0 0 0 0,0 1 0 0 0,0 0-1 0 0,1 1 1 0 0,-1 0 0 0 0,0 0 0 0 0,0 1 0 0 0,1 0 0 0 0,-1 1 0 0 0,1 0 0 0 0,0 0 0 0 0,0 1-1 0 0,0 0 1 0 0,0 0 0 0 0,-5 4-140 0 0,-63 31 129 0 0,61-33-97 0 0,1 0 1 0 0,1 0 0 0 0,-1 2-1 0 0,1-1 1 0 0,0 2 0 0 0,1 0-1 0 0,0 0 1 0 0,0 1-1 0 0,1 1 1 0 0,1 0 0 0 0,-1 0-1 0 0,0 3-32 0 0,9-11 5 0 0,0 0 0 0 0,1 0 0 0 0,-1 0 0 0 0,0 0 0 0 0,1 0-1 0 0,0 0 1 0 0,0 1 0 0 0,0-1 0 0 0,0 0 0 0 0,0 1 0 0 0,1-1 0 0 0,-1 1-1 0 0,1-1 1 0 0,0 1 0 0 0,0-1 0 0 0,0 1 0 0 0,1-1 0 0 0,-1 1 0 0 0,1-1-1 0 0,0 0 1 0 0,0 1 0 0 0,0-1 0 0 0,0 0 0 0 0,1 0 0 0 0,-1 1 0 0 0,1-1-1 0 0,0 0 1 0 0,0 0 0 0 0,0-1 0 0 0,0 1 0 0 0,0 0 0 0 0,1-1 0 0 0,-1 1 0 0 0,1-1-1 0 0,0 0 1 0 0,-1 0 0 0 0,1 0 0 0 0,0 0 0 0 0,0 0 0 0 0,0-1 0 0 0,1 0-1 0 0,-1 1 1 0 0,0-1 0 0 0,1 0 0 0 0,1 0-5 0 0,14-1 105 0 0,-1 0 1 0 0,1-2-1 0 0,0 0 0 0 0,0-1 0 0 0,-1 0 1 0 0,0-2-1 0 0,0 0 0 0 0,0-2 1 0 0,0 1-1 0 0,-1-2 0 0 0,0-1 0 0 0,-1 0 1 0 0,0-1-1 0 0,0 0 0 0 0,-1-1 1 0 0,-1-1-1 0 0,0-1 0 0 0,4-4-105 0 0,57-52 448 0 0,-59 52-370 0 0,2 0 1 0 0,-1 2 0 0 0,2 0 0 0 0,0 0-1 0 0,1 2 1 0 0,4-1-79 0 0,-8 50 18 0 0,-12-17 14 0 0,-1-1 0 0 0,0 1 1 0 0,-2-1-1 0 0,0 1 1 0 0,-1 0-1 0 0,-1-1 1 0 0,-2 12-33 0 0,0 23 6 0 0,-9 206-7 0 0,3-194-8 0 0,-3 0 0 0 0,-3-1 0 0 0,-2-1 0 0 0,-6 6 9 0 0,16-53-11 0 0,-1-1 1 0 0,0 0-1 0 0,-1-1 1 0 0,-1 1-1 0 0,0-2 1 0 0,-1 1 0 0 0,-1-2-1 0 0,0 0 1 0 0,-1 0-1 0 0,0-1 1 0 0,0 0-1 0 0,-6 2 11 0 0,5-5-21 0 0,-1 0 0 0 0,1-1 0 0 0,-1-1 0 0 0,-1 0 0 0 0,1-1 0 0 0,-1 0-1 0 0,0-2 1 0 0,0 0 0 0 0,0-1 0 0 0,0 0 0 0 0,0-1 0 0 0,-3-1 21 0 0,18 0-5 0 0,1 0 1 0 0,-1 0 0 0 0,0 0-1 0 0,0 0 1 0 0,1 0-1 0 0,-1 0 1 0 0,0 0-1 0 0,0-1 1 0 0,1 1 0 0 0,-1 0-1 0 0,0 0 1 0 0,0-1-1 0 0,1 1 1 0 0,-1 0-1 0 0,0-1 1 0 0,1 1-1 0 0,-1-1 1 0 0,1 1 0 0 0,-1-1-1 0 0,1 1 1 0 0,-1-1-1 0 0,1 1 1 0 0,-1-1-1 0 0,1 0 1 0 0,-1 1 0 0 0,1-1-1 0 0,-1 0 1 0 0,1 1-1 0 0,0-1 1 0 0,0 0-1 0 0,-1 0 1 0 0,1 1 0 0 0,0-1-1 0 0,0 0 1 0 0,0 0-1 0 0,0 1 1 0 0,0-1-1 0 0,0 0 1 0 0,0 0-1 0 0,0 1 1 0 0,0-1 0 0 0,0 0-1 0 0,0 0 1 0 0,0 1-1 0 0,0-1 1 0 0,1 0-1 0 0,-1 0 1 0 0,0 1 0 0 0,1-1-1 0 0,-1 0 1 0 0,1 0 4 0 0,19-38-130 0 0,135-156 91 0 0,-91 98-105 0 0,4 3-1 0 0,5 3 1 0 0,71-68 144 0 0,-118 130-112 0 0,2-2-1144 0 0,-7 14-8997 0 0,-18 16-1591 0 0</inkml:trace>
  <inkml:trace contextRef="#ctx0" brushRef="#br0" timeOffset="547.619">968 1 12371 0 0,'0'0'3106'0'0,"0"0"-1411"0"0,0 0-766 0 0,0 0-185 0 0,0 0 23 0 0,0 0 64 0 0,0 0 93 0 0,0 0-12 0 0,0 0-69 0 0,0 0-85 0 0,0 0-145 0 0,0 0-107 0 0,7 29-82 0 0,21 95-48 0 0,-16-69 105 0 0,-3 1-1 0 0,-2 0 1 0 0,-1 51-481 0 0,-5-74 82 0 0,0 26-14 0 0,-3 0 0 0 0,-2-1 0 0 0,-2 1 0 0 0,-6 11-68 0 0,-14 110-32 0 0,26-179 11 0 0,0-1-10 0 0,10-9-73 0 0,155-159 199 0 0,-129 136-81 0 0,2 1 1 0 0,1 2-1 0 0,1 2 0 0 0,30-15-14 0 0,-69 41 1 0 0,-1 0 0 0 0,0 1 0 0 0,1-1-1 0 0,-1 0 1 0 0,1 1 0 0 0,-1-1 0 0 0,1 0-1 0 0,-1 1 1 0 0,1-1 0 0 0,-1 1 0 0 0,1-1 0 0 0,0 1-1 0 0,-1-1 1 0 0,1 1 0 0 0,0-1 0 0 0,0 1-1 0 0,-1 0 1 0 0,1-1 0 0 0,0 1 0 0 0,0 0 0 0 0,-1-1-1 0 0,1 1 1 0 0,0 0 0 0 0,0 0 0 0 0,0 0-1 0 0,0 0 1 0 0,-1 0 0 0 0,1 0 0 0 0,0 0-1 0 0,0 0 1 0 0,0 0 0 0 0,-1 1 0 0 0,1-1 0 0 0,0 0-1 0 0,0 0 1 0 0,-1 1 0 0 0,1-1 0 0 0,0 0-1 0 0,0 1 1 0 0,-1-1 0 0 0,1 1 0 0 0,0-1 0 0 0,-1 1-1 0 0,1-1 1 0 0,-1 1 0 0 0,1 0 0 0 0,0-1-1 0 0,-1 1 1 0 0,1-1 0 0 0,-1 1 0 0 0,0 0 0 0 0,1 0-1 0 0,-1-1 1 0 0,0 1 0 0 0,1 0 0 0 0,-1 0-1 0 0,0-1 1 0 0,0 1 0 0 0,0 0 0 0 0,0 0 0 0 0,1 0-1 0 0,-1 0 1 0 0,0-1 0 0 0,0 1 0 0 0,-1 0-1 0 0,1 0 1 0 0,0 0-1 0 0,-17 168 288 0 0,12-4-1256 0 0,5-165 361 0 0,0 0-401 0 0,-3 0-10345 0 0,2 0-602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44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19 5625 0 0,'0'0'1690'0'0,"0"0"-164"0"0,0 0 83 0 0,0 0 197 0 0,0 0 76 0 0,0 0-97 0 0,0 0-231 0 0,0 0-295 0 0,0 0-231 0 0,0 0-181 0 0,0 0-113 0 0,0 0-69 0 0,0 0-23 0 0,6-4-21 0 0,15-10-64 0 0,-43 21 814 0 0,-28 15-125 0 0,16-3 893 0 0,-75 33-1684 0 0,108-52-452 0 0,0 0 0 0 0,0 0 0 0 0,0 0 0 0 0,0 0 0 0 0,1 0 0 0 0,-1 0 0 0 0,0 0 0 0 0,0 0 0 0 0,0 1 0 0 0,0-1 0 0 0,0 0 0 0 0,1 1 0 0 0,-1-1 0 0 0,0 0 1 0 0,0 1-1 0 0,0-1 0 0 0,1 1 0 0 0,-1 0 0 0 0,0-1 0 0 0,1 1 0 0 0,-1-1 0 0 0,1 1 0 0 0,-1 0 0 0 0,1 0 0 0 0,-1-1 0 0 0,1 1 0 0 0,-1 0 0 0 0,1 0 0 0 0,-1 0 0 0 0,1-1 0 0 0,0 1 0 0 0,0 0 0 0 0,-1 0 0 0 0,1 0 0 0 0,0 0 0 0 0,0 0 0 0 0,0 0 1 0 0,0-1-1 0 0,0 1 0 0 0,0 0 0 0 0,0 0 0 0 0,0 0 0 0 0,1 0 0 0 0,-1 0 0 0 0,0 0 0 0 0,0-1 0 0 0,1 1 0 0 0,-1 0 0 0 0,0 0 0 0 0,1 0 0 0 0,-1-1 0 0 0,1 1 0 0 0,-1 0 0 0 0,1 0 0 0 0,0-1 0 0 0,-1 1 0 0 0,1 0 0 0 0,0-1 0 0 0,-1 1 0 0 0,1-1 0 0 0,0 1 1 0 0,0-1-1 0 0,-1 1 0 0 0,1-1-3 0 0,204 93 84 0 0,-200-88-71 0 0,1-1 1 0 0,-1 1 0 0 0,0 0 0 0 0,0 0 0 0 0,0 1 0 0 0,-1-1 0 0 0,0 1 0 0 0,0 0 0 0 0,0 0-1 0 0,-1 0 1 0 0,0 1 0 0 0,0-1 0 0 0,-1 1 0 0 0,1 0 0 0 0,-2 0 0 0 0,1 0 0 0 0,-1 0-1 0 0,0 0 1 0 0,0 0 0 0 0,-1 0 0 0 0,0 0 0 0 0,0 0 0 0 0,0 0 0 0 0,-1 1 0 0 0,0-1-1 0 0,-1 0 1 0 0,0-1 0 0 0,0 1 0 0 0,0 0 0 0 0,-1 0 0 0 0,0-1 0 0 0,-1 3-14 0 0,-2-2 27 0 0,-1 1-1 0 0,1-1 1 0 0,-1 0 0 0 0,0-1 0 0 0,-1 1 0 0 0,0-1 0 0 0,0-1 0 0 0,0 0 0 0 0,-1 0 0 0 0,1 0 0 0 0,-1-1 0 0 0,0-1-1 0 0,-1 1 1 0 0,1-2 0 0 0,-1 1 0 0 0,1-1 0 0 0,-1 0 0 0 0,1-1 0 0 0,-1 0 0 0 0,0-1 0 0 0,0 0 0 0 0,0-1-1 0 0,-4 0-26 0 0,10 0-21 0 0,-1 0 0 0 0,1-1 0 0 0,0 0-1 0 0,0 0 1 0 0,-1 0 0 0 0,1 0-1 0 0,0 0 1 0 0,1-1 0 0 0,-1 0 0 0 0,0 1-1 0 0,1-2 1 0 0,0 1 0 0 0,-1 0-1 0 0,1-1 1 0 0,0 1 0 0 0,1-1-1 0 0,-1 0 1 0 0,1 0 0 0 0,0 0 0 0 0,0 0-1 0 0,0 0 1 0 0,0 0 0 0 0,1-1-1 0 0,-1 1 1 0 0,1-1 0 0 0,0-3 21 0 0,-2-46-8704 0 0,4 47-3763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49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48 5545 0 0,'0'0'1793'0'0,"0"0"-156"0"0,0 0-19 0 0,0 0 4 0 0,0 0 19 0 0,0 0 21 0 0,0 0-48 0 0,0 0-165 0 0,0 0-186 0 0,0 0-192 0 0,0 0-180 0 0,-11-7-114 0 0,-32-23-124 0 0,43 30-605 0 0,-1 0 0 0 0,1 0 0 0 0,-1 0 0 0 0,0 0 0 0 0,1 0 0 0 0,-1 0 0 0 0,1 0 0 0 0,-1 0 0 0 0,1 0 0 0 0,-1 1 0 0 0,1-1 0 0 0,-1 0 0 0 0,1 0 0 0 0,-1 0 0 0 0,1 1 0 0 0,-1-1 1 0 0,1 0-1 0 0,0 1 0 0 0,-1-1 0 0 0,1 0 0 0 0,-1 1 0 0 0,1-1 0 0 0,0 1 0 0 0,-1-1 0 0 0,1 0 0 0 0,0 1 0 0 0,0-1 0 0 0,-1 1 0 0 0,1-1 0 0 0,0 1 0 0 0,0-1 0 0 0,0 1 0 0 0,-1-1 0 0 0,1 1 0 0 0,0-1 0 0 0,0 1 1 0 0,0-1-1 0 0,0 1 0 0 0,0-1 0 0 0,0 1 0 0 0,0-1 0 0 0,0 1 0 0 0,0-1 0 0 0,0 1 0 0 0,0 0 0 0 0,1-1 0 0 0,-1 1 0 0 0,0-1 0 0 0,0 1 0 0 0,0-1 0 0 0,1 0 0 0 0,-1 1 0 0 0,0-1 0 0 0,1 1 0 0 0,-1-1 1 0 0,0 1-1 0 0,1-1 0 0 0,-1 0 0 0 0,1 1 0 0 0,-1-1 0 0 0,0 0 0 0 0,1 1 0 0 0,-1-1 0 0 0,1 0 0 0 0,0 0-48 0 0,50 150 2280 0 0,22 200-1249 0 0,-55-250-860 0 0,5 0-1 0 0,4-2 0 0 0,22 49-170 0 0,-16-63 45 0 0,-32-83-2 0 0,-1-1-26 0 0,10-8 549 0 0,35-69-470 0 0,-12 18-115 0 0,-3-2-1 0 0,-2-1 1 0 0,6-26 19 0 0,-7 17 10 0 0,0 23-7 0 0,-25 47 1 0 0,-2 1 8 0 0,0 0-28 0 0,0 0-11 0 0,0 0-5 0 0,0 0 16 0 0,0 0-3 0 0,0 0 9 0 0,0 0-2 0 0,0 0-10 0 0,44 78-26 0 0,67 157 118 0 0,-38-94-104 0 0,-72-142 37 0 0,-1 1 0 0 0,0 0 0 0 0,0 0 0 0 0,1 0 0 0 0,-1 0 0 0 0,0 0 0 0 0,0-1 0 0 0,1 1-1 0 0,-1 0 1 0 0,0 0 0 0 0,0 0 0 0 0,1 0 0 0 0,-1 0 0 0 0,0 0 0 0 0,1 0 0 0 0,-1 0 0 0 0,0 0 0 0 0,0 0 0 0 0,1 0 0 0 0,-1 0-1 0 0,0 0 1 0 0,1 0 0 0 0,-1 0 0 0 0,0 0 0 0 0,0 0 0 0 0,1 0 0 0 0,-1 0 0 0 0,0 1 0 0 0,0-1 0 0 0,1 0 0 0 0,-1 0 0 0 0,0 0-1 0 0,0 0 1 0 0,1 1 0 0 0,-1-1 0 0 0,0 0 0 0 0,0 0 0 0 0,0 0 0 0 0,1 1 0 0 0,-1-1 0 0 0,0 0 0 0 0,0 0 0 0 0,0 1 0 0 0,0-1-1 0 0,0 0 1 0 0,0 0 0 0 0,1 1 0 0 0,-1-1 0 0 0,0 0 0 0 0,0 1 0 0 0,0-1 0 0 0,0 0 0 0 0,0 0 0 0 0,0 1 0 0 0,0-1 0 0 0,0 0-1 0 0,0 1 1 0 0,0-1 0 0 0,-1 0-3 0 0,18-36 122 0 0,7-15-92 0 0,-2 0 0 0 0,-2-2 0 0 0,-2-1 0 0 0,-3 0 0 0 0,-2-1 0 0 0,-1-11-30 0 0,15-55 36 0 0,83-331 32 0 0,-104 397-74 0 0,-6 54 36 0 0,0 1-21 0 0,0 0-25 0 0,0 0-39 0 0,0 0 15 0 0,-18 41-1579 0 0,18-18-521 0 0,5-10-6507 0 0,1-9-4167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51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296 122 3889 0 0,'0'0'1460'0'0,"0"0"-286"0"0,0 0-91 0 0,0 0 150 0 0,0 0 137 0 0,0 0 63 0 0,0 0-94 0 0,0 0-224 0 0,0 0-181 0 0,0 0-166 0 0,0 0-125 0 0,-23 0-75 0 0,-69 5-55 0 0,88-5-452 0 0,1 0 0 0 0,0 0-1 0 0,-1 0 1 0 0,1 1 0 0 0,0 0-1 0 0,-1 0 1 0 0,1 0 0 0 0,0 0-1 0 0,0 0 1 0 0,0 0 0 0 0,0 1-1 0 0,0 0 1 0 0,0-1 0 0 0,0 1-1 0 0,1 0 1 0 0,-1 0 0 0 0,0 1-1 0 0,1-1 1 0 0,0 1 0 0 0,-2 1-61 0 0,-5 6 292 0 0,-3 3-140 0 0,1 1-1 0 0,1 0 1 0 0,0 1-1 0 0,1 0 1 0 0,0 1 0 0 0,1 0-1 0 0,1 0 1 0 0,0 1-1 0 0,2 0 1 0 0,0 0 0 0 0,0 0-1 0 0,2 0 1 0 0,0 1-1 0 0,1 0 1 0 0,1-1-1 0 0,1 1 1 0 0,0 0 0 0 0,1 0-152 0 0,1-11 67 0 0,-1-1 1 0 0,2 0 0 0 0,-1 0 0 0 0,1 1 0 0 0,0-2 0 0 0,0 1-1 0 0,0 0 1 0 0,1-1 0 0 0,0 1 0 0 0,0-1 0 0 0,0 0 0 0 0,1 0-1 0 0,-1-1 1 0 0,1 1 0 0 0,1-1 0 0 0,-1 0 0 0 0,0-1 0 0 0,1 1-1 0 0,0-1 1 0 0,0 0 0 0 0,0 0 0 0 0,0-1 0 0 0,0 0 0 0 0,0 0-1 0 0,1 0 1 0 0,-1-1 0 0 0,1 0 0 0 0,-1 0 0 0 0,1-1 0 0 0,0 0-1 0 0,-1 0 1 0 0,1 0 0 0 0,-1-1 0 0 0,1 0 0 0 0,-1 0 0 0 0,1-1-1 0 0,-1 0 1 0 0,0 0 0 0 0,1 0 0 0 0,-1-1 0 0 0,0 0 0 0 0,-1 0-1 0 0,1 0 1 0 0,0-1-68 0 0,11-6 113 0 0,-1-1 0 0 0,0 0 0 0 0,0-2 0 0 0,-1 1 0 0 0,-1-2 0 0 0,0 0 0 0 0,-1 0 0 0 0,-1-2 1 0 0,0 1-1 0 0,-1-1 0 0 0,-1-1 0 0 0,0 0 0 0 0,-1-1 0 0 0,-1 0 0 0 0,-1 0 0 0 0,0 0 0 0 0,-1-1 0 0 0,-1 0 0 0 0,-1 0 0 0 0,-1-1 0 0 0,-1 1 0 0 0,0-1 0 0 0,-2 1 0 0 0,0-5-113 0 0,0 17-7 0 0,-1 0 1 0 0,0 0-1 0 0,0 0 0 0 0,-1 0 1 0 0,0 0-1 0 0,0 0 0 0 0,-1 0 1 0 0,1 1-1 0 0,-1-1 1 0 0,-1 1-1 0 0,1 0 0 0 0,-1 0 1 0 0,0 0-1 0 0,-1 0 0 0 0,1 1 1 0 0,-1 0-1 0 0,0 0 1 0 0,-1 0-1 0 0,1 0 0 0 0,-1 1 1 0 0,0 0-1 0 0,0 0 0 0 0,0 0 1 0 0,-1 1-1 0 0,1 0 1 0 0,-1 1-1 0 0,1-1 0 0 0,-1 1 1 0 0,0 0-1 0 0,0 1 0 0 0,-5-1 7 0 0,-70 10-1295 0 0,39 27-6018 0 0,36-24-4237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51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0 493 12163 0 0,'0'0'2213'0'0,"0"0"-694"0"0,0 0-308 0 0,0 0 90 0 0,0 0 70 0 0,0 0-38 0 0,0 0-195 0 0,0 0-246 0 0,0 0-193 0 0,0 0-131 0 0,21-32-83 0 0,64-104-50 0 0,-14 6 595 0 0,-70 127-1005 0 0,14-27 199 0 0,-1-1 1 0 0,-1-1-1 0 0,-2 0 0 0 0,-1-1 1 0 0,-2 0-225 0 0,-12 127-437 0 0,3-86 439 0 0,1-1-1 0 0,-1 1 0 0 0,1-1 1 0 0,1 1-1 0 0,0-1 0 0 0,0 1 1 0 0,0-1-1 0 0,1 0 0 0 0,0 1 1 0 0,0-1-1 0 0,1 0 0 0 0,0 0 1 0 0,0 0-1 0 0,0-1 0 0 0,1 1 1 0 0,0-1-1 0 0,1 0 0 0 0,-1 0 1 0 0,1 0-1 0 0,0-1 0 0 0,1 1 1 0 0,-1-1-1 0 0,1-1 0 0 0,6 5-1 0 0,-5-5 55 0 0,-1-1 0 0 0,1 0 0 0 0,0 0 0 0 0,0-1 0 0 0,1 1 0 0 0,-1-2-1 0 0,0 1 1 0 0,1-1 0 0 0,-1 0 0 0 0,1 0 0 0 0,-1-1 0 0 0,1 0-1 0 0,-1-1 1 0 0,1 0 0 0 0,-1 0 0 0 0,1 0 0 0 0,-1-1 0 0 0,1 0 0 0 0,-1 0-1 0 0,0-1 1 0 0,0 0 0 0 0,-1 0 0 0 0,1-1 0 0 0,0 0-55 0 0,1-2 72 0 0,0 1 0 0 0,-1-2 0 0 0,0 1 0 0 0,0-1 1 0 0,0 0-1 0 0,-1 0 0 0 0,0-1 0 0 0,-1 0 0 0 0,1 0 1 0 0,-1 0-1 0 0,-1-1 0 0 0,0 1 0 0 0,0-1 0 0 0,-1 0 1 0 0,0 0-1 0 0,0-1 0 0 0,-1 1 0 0 0,0-1 0 0 0,-1 1 1 0 0,0-1-1 0 0,-1 1 0 0 0,1-1 0 0 0,-2-5-72 0 0,-9-16-1057 0 0,0 12-7029 0 0,5 15-4662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52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0 866 2240 0 0,'0'0'2294'0'0,"0"0"-935"0"0,0 0-304 0 0,0 0 147 0 0,0 0 190 0 0,0 0 96 0 0,0 0 46 0 0,0 0-54 0 0,0 0-30 0 0,0 0 8 0 0,0 0-123 0 0,0 0-130 0 0,19 7-105 0 0,61 22-110 0 0,-72-26-804 0 0,0-1 1 0 0,0-1-1 0 0,0 1 1 0 0,0-1-1 0 0,0-1 1 0 0,0 1-1 0 0,0-1 1 0 0,0-1-1 0 0,0 0 0 0 0,0 0 1 0 0,0 0-1 0 0,0-1 1 0 0,0 0-1 0 0,0-1 1 0 0,1-1-187 0 0,10-2 306 0 0,4-2-86 0 0,1-1 0 0 0,-2-1 0 0 0,1-1 0 0 0,-1-1 1 0 0,-1-1-1 0 0,0-1 0 0 0,-1-1 0 0 0,-1-1 0 0 0,0 0 0 0 0,-1-1 0 0 0,10-15-220 0 0,-23 26 32 0 0,0 0 0 0 0,0-1 0 0 0,-1 1 1 0 0,0-1-1 0 0,-1 0 0 0 0,1 0 0 0 0,-1-1 1 0 0,-1 1-1 0 0,1-1 0 0 0,-1 1 0 0 0,-1-1 1 0 0,1 0-1 0 0,-1 0 0 0 0,-1-4-32 0 0,0 8-2 0 0,0 1 0 0 0,0-1 0 0 0,0 1-1 0 0,-1-1 1 0 0,1 1 0 0 0,-1 0 0 0 0,0-1 0 0 0,0 1 0 0 0,-1 0-1 0 0,1 0 1 0 0,-1 0 0 0 0,1 0 0 0 0,-1 0 0 0 0,0 0 0 0 0,0 0 0 0 0,0 1-1 0 0,0-1 1 0 0,-1 0 0 0 0,1 1 0 0 0,-1 0 0 0 0,0 0 0 0 0,1 0-1 0 0,-1 0 1 0 0,0 0 0 0 0,0 0 0 0 0,0 1 0 0 0,0-1 0 0 0,-1 1-1 0 0,1 0 1 0 0,0 0 0 0 0,-1 0 0 0 0,1 1 0 0 0,-3-1 2 0 0,-7-1-44 0 0,0 1 0 0 0,0 0 1 0 0,0 1-1 0 0,0 0 0 0 0,0 1 0 0 0,0 1 1 0 0,0 0-1 0 0,1 1 0 0 0,-1 0 0 0 0,1 1 1 0 0,-1 0-1 0 0,1 1 0 0 0,0 0 1 0 0,1 1-1 0 0,-1 1 0 0 0,1-1 0 0 0,0 2 1 0 0,1 0-1 0 0,0 0 0 0 0,0 1 0 0 0,-7 8 44 0 0,5-4-18 0 0,1 0 1 0 0,0 0-1 0 0,1 1 0 0 0,1 1 0 0 0,0 0 0 0 0,0 0 0 0 0,2 0 0 0 0,0 1 0 0 0,1 0 0 0 0,1 1 0 0 0,0-1 0 0 0,1 1 0 0 0,1 0 0 0 0,0 0 0 0 0,1 0 0 0 0,1 6 18 0 0,1-17 3 0 0,1 0 0 0 0,0 0 0 0 0,0-1 0 0 0,0 1 0 0 0,1 0 0 0 0,-1 0 0 0 0,1 0 0 0 0,1-1 0 0 0,-1 1 0 0 0,1-1 0 0 0,0 0 0 0 0,0 0 0 0 0,1 0 0 0 0,-1 0 0 0 0,1-1 0 0 0,0 1 0 0 0,0-1-1 0 0,1 0 1 0 0,0 0 0 0 0,-1 0 0 0 0,1-1 0 0 0,0 1 0 0 0,0-1 0 0 0,1-1 0 0 0,-1 1 0 0 0,1-1 0 0 0,-1 0 0 0 0,1 0 0 0 0,3 0-3 0 0,11 4 27 0 0,1-1 0 0 0,0-1 0 0 0,0-1 0 0 0,0-1 0 0 0,0-1 0 0 0,0-1 0 0 0,18-2-27 0 0,9-6-51 0 0,0-2 0 0 0,-1-2 0 0 0,0-2 0 0 0,-1-3 0 0 0,0-1 0 0 0,-2-3 0 0 0,16-10 51 0 0,95-55-2983 0 0,-57 22-7917 0 0,-78 52 1834 0 0</inkml:trace>
  <inkml:trace contextRef="#ctx0" brushRef="#br0" timeOffset="736.379">1309 608 8346 0 0,'0'0'4153'0'0,"0"0"-1215"0"0,0 0-995 0 0,0 0-578 0 0,0 0-264 0 0,0 0-179 0 0,0 0-125 0 0,0 0-96 0 0,0 0-65 0 0,0 0-46 0 0,0 0-54 0 0,-33 10-56 0 0,-106 32-56 0 0,53 2 267 0 0,77-37-647 0 0,-1 0 1 0 0,1 0-1 0 0,0 1 0 0 0,0 1 1 0 0,1-1-1 0 0,1 1 1 0 0,-1 0-1 0 0,1 1 1 0 0,1 0-1 0 0,0 0 0 0 0,0 0 1 0 0,1 1-1 0 0,0 0 1 0 0,1 0-1 0 0,0 0 0 0 0,1 0 1 0 0,0 1-1 0 0,1 0 1 0 0,0-1-1 0 0,1 1 1 0 0,0 0-1 0 0,1 0 0 0 0,0 0-44 0 0,1-8 10 0 0,0 0-1 0 0,1-1 0 0 0,-1 1 1 0 0,1 0-1 0 0,-1-1 1 0 0,1 0-1 0 0,0 1 0 0 0,0-1 1 0 0,1 0-1 0 0,-1 0 0 0 0,1 0 1 0 0,-1 0-1 0 0,1 0 1 0 0,0-1-1 0 0,0 1 0 0 0,0-1 1 0 0,0 0-1 0 0,1 0 0 0 0,-1 0 1 0 0,1 0-1 0 0,-1-1 1 0 0,1 1-1 0 0,-1-1 0 0 0,1 0 1 0 0,0 0-1 0 0,0 0 0 0 0,0 0 1 0 0,3-1-10 0 0,2 1 47 0 0,-1 0 1 0 0,1 0 0 0 0,0-1 0 0 0,0-1-1 0 0,0 1 1 0 0,0-1 0 0 0,-1-1-1 0 0,1 0 1 0 0,-1 0 0 0 0,1 0-1 0 0,-1-1 1 0 0,3-2-48 0 0,10-9 105 0 0,1 0-1 0 0,-2-2 1 0 0,0-1-1 0 0,-1 0 1 0 0,-1-1-1 0 0,0-1 0 0 0,-2-1 1 0 0,0 0-1 0 0,10-19-104 0 0,61-109 154 0 0,-87 149-172 0 0,0-1 0 0 0,1 0 1 0 0,-1 0-1 0 0,0 0 1 0 0,0 0-1 0 0,0 0 0 0 0,1 0 1 0 0,-1 0-1 0 0,0 0 0 0 0,0 0 1 0 0,0 0-1 0 0,0 1 0 0 0,1-1 1 0 0,-1 0-1 0 0,0 0 0 0 0,0 0 1 0 0,0 0-1 0 0,1 0 0 0 0,-1-1 1 0 0,0 1-1 0 0,0 0 0 0 0,0 0 1 0 0,1 0-1 0 0,-1 0 18 0 0,-1 7-35 0 0,-6 51-60 0 0,3-45 92 0 0,2 0 1 0 0,0 1-1 0 0,1-1 1 0 0,0 0-1 0 0,1 1 1 0 0,0-1-1 0 0,1 1 1 0 0,1-1-1 0 0,0 1 1 0 0,1-1-1 0 0,3 10 3 0 0,-3-15-2 0 0,0-1 0 0 0,1 1 0 0 0,0-1 0 0 0,0 0 0 0 0,1 0 0 0 0,0-1 0 0 0,0 1-1 0 0,1-1 1 0 0,-1 0 0 0 0,1-1 0 0 0,0 1 0 0 0,1-1 0 0 0,0 0 0 0 0,-1-1 0 0 0,2 0 0 0 0,-1 0 0 0 0,0 0-1 0 0,1-1 1 0 0,4 2 2 0 0,0-2 13 0 0,0-1 0 0 0,0 0-1 0 0,0-1 1 0 0,0 0 0 0 0,0 0 0 0 0,0-2-1 0 0,0 1 1 0 0,0-2 0 0 0,0 1-1 0 0,0-2 1 0 0,0 1 0 0 0,0-2-1 0 0,-1 0 1 0 0,1 0 0 0 0,-1-1 0 0 0,0 0-1 0 0,-1-1 1 0 0,1 0 0 0 0,-1-1-1 0 0,0 0 1 0 0,5-5-13 0 0,2-4 37 0 0,-1 0-1 0 0,0-1 1 0 0,-2-1 0 0 0,0 0-1 0 0,-1-1 1 0 0,0 0 0 0 0,-2-1-1 0 0,0 0 1 0 0,-2-1 0 0 0,7-19-37 0 0,8-21 8 0 0,-16 44-16 0 0,0 1 0 0 0,-1-2 1 0 0,-1 1-1 0 0,0 0 0 0 0,-2-1 0 0 0,0 0 0 0 0,-1 0 1 0 0,0-1-1 0 0,-2 1 0 0 0,0 0 0 0 0,-1-1 0 0 0,-2-4 8 0 0,1 20-16 0 0,0 0 0 0 0,-1 0-1 0 0,1 1 1 0 0,-1-1-1 0 0,0 0 1 0 0,0 1-1 0 0,0-1 1 0 0,0 1-1 0 0,0 0 1 0 0,0 0 0 0 0,-1 0-1 0 0,1 0 1 0 0,-1 0-1 0 0,1 0 1 0 0,-1 1-1 0 0,0-1 1 0 0,0 1 0 0 0,0 0-1 0 0,0 0 1 0 0,0 0-1 0 0,0 0 1 0 0,0 0-1 0 0,0 1 1 0 0,0 0-1 0 0,0-1 1 0 0,0 1 0 0 0,0 0-1 0 0,0 0 1 0 0,0 1-1 0 0,-1-1 1 0 0,1 1-1 0 0,0-1 1 0 0,0 1 0 0 0,0 0-1 0 0,0 0 1 0 0,0 0-1 0 0,1 1 1 0 0,-1-1-1 0 0,0 1 1 0 0,1-1-1 0 0,-1 1 1 0 0,0 0 0 0 0,1 0-1 0 0,0 0 1 0 0,0 0-1 0 0,-1 1 1 0 0,1-1-1 0 0,1 1 1 0 0,-3 2 16 0 0,-4 1-17 0 0,0 0 0 0 0,0 1 1 0 0,0 1-1 0 0,1-1 0 0 0,1 1 0 0 0,-1 0 0 0 0,1 1 1 0 0,0-1-1 0 0,1 1 0 0 0,0 0 0 0 0,0 1 0 0 0,1-1 1 0 0,1 1-1 0 0,-1 0 0 0 0,1 0 0 0 0,1 0 0 0 0,0 0 1 0 0,1 1-1 0 0,0-1 0 0 0,0 0 0 0 0,1 1 0 0 0,1 9 18 0 0,3-14-1 0 0,1 0 1 0 0,0 0 0 0 0,0-1 0 0 0,0 1-1 0 0,1-1 1 0 0,-1 0 0 0 0,1-1 0 0 0,1 1-1 0 0,-1-1 1 0 0,0 0 0 0 0,1-1 0 0 0,0 0-1 0 0,0 0 1 0 0,0 0 0 0 0,0-1 0 0 0,1 0-1 0 0,-1 0 1 0 0,1-1 0 0 0,-1 0 0 0 0,1 0-1 0 0,-1-1 1 0 0,1 0 0 0 0,7-1-1 0 0,177 3 69 0 0,-190-2-68 0 0,0 1 0 0 0,-1-1-1 0 0,1 1 1 0 0,0 0 0 0 0,0 0 0 0 0,0 0 0 0 0,-1 0-1 0 0,1 0 1 0 0,0 0 0 0 0,-1 0 0 0 0,1 1-1 0 0,-1-1 1 0 0,0 0 0 0 0,1 1 0 0 0,-1 0-1 0 0,0-1 1 0 0,0 1 0 0 0,0 0 0 0 0,0-1 0 0 0,0 1-1 0 0,0 0 1 0 0,0 0 0 0 0,-1 0 0 0 0,1 0-1 0 0,-1-1 1 0 0,1 1 0 0 0,-1 0 0 0 0,0 0-1 0 0,0 0 1 0 0,0 0 0 0 0,0 0 0 0 0,0 0-1 0 0,0 0 1 0 0,-1 2-1 0 0,-12 70 14 0 0,-9 11-2100 0 0,34-82-5008 0 0,-10-3 4106 0 0,3 0-8782 0 0</inkml:trace>
  <inkml:trace contextRef="#ctx0" brushRef="#br0" timeOffset="3575.745">2642 59 1552 0 0,'0'0'1741'0'0,"0"0"-197"0"0,0 0 19 0 0,0 0 131 0 0,0 0 134 0 0,0 0 1 0 0,0 0-172 0 0,0 0-319 0 0,0 0-319 0 0,0 0-199 0 0,0 0-97 0 0,6 27 3684 0 0,29 248-344 0 0,-35-274-4059 0 0,6 65 294 0 0,-3 1 0 0 0,-4-1 0 0 0,-7 63-298 0 0,-12 71 15 0 0,-9-249-8713 0 0,25 37 3137 0 0,1 4-5519 0 0</inkml:trace>
  <inkml:trace contextRef="#ctx0" brushRef="#br0" timeOffset="3786.848">2357 505 10426 0 0,'0'0'2553'0'0,"0"0"-1118"0"0,0 0-483 0 0,0 0 88 0 0,0 0 235 0 0,0 0 171 0 0,0 0-83 0 0,0 0-192 0 0,0 0-192 0 0,33 0-159 0 0,108 0-84 0 0,182-22 1411 0 0,-155-12-3082 0 0,-121 16-1553 0 0,-20 0-7313 0 0,-21 10-2150 0 0</inkml:trace>
  <inkml:trace contextRef="#ctx0" brushRef="#br0" timeOffset="4208.123">3180 0 8770 0 0,'0'0'4636'0'0,"0"0"-2556"0"0,0 0-1037 0 0,0 0-142 0 0,0 0 148 0 0,0 0 160 0 0,0 0 82 0 0,0 0-124 0 0,0 0-235 0 0,0 0-213 0 0,0 0-112 0 0,0 0-68 0 0,-6 36-73 0 0,-16 112-48 0 0,17-14 386 0 0,6 182-102 0 0,-1-312-702 0 0,0 0 1 0 0,0 0 0 0 0,0 0-1 0 0,1 0 1 0 0,-1 0 0 0 0,1 0-1 0 0,0 0 1 0 0,0 0 0 0 0,0-1-1 0 0,1 1 1 0 0,-1 0-1 0 0,1 0 1 0 0,0-1 0 0 0,0 1-1 0 0,0-1 1 0 0,1 0 0 0 0,-1 0-1 0 0,1 0 1 0 0,-1 0 0 0 0,1 0-1 0 0,0 0 1 0 0,0-1 0 0 0,1 1-1 0 0,-1-1 1 0 0,0 0 0 0 0,1 0-1 0 0,0 0 1 0 0,-1 0 0 0 0,1-1-1 0 0,0 0 1 0 0,0 1 0 0 0,2-1-1 0 0,5-3 39 0 0,0 0 0 0 0,0 0 0 0 0,0-1 0 0 0,0-1 0 0 0,0 0 1 0 0,-1-1-1 0 0,0 1 0 0 0,0-2 0 0 0,0 0 0 0 0,-1 0 0 0 0,0-1 0 0 0,0 0 0 0 0,8-8-39 0 0,28-18 87 0 0,-26 20-39 0 0,-14 8-28 0 0,0 1 0 0 0,1 0 0 0 0,-1 0 0 0 0,1 1-1 0 0,0 0 1 0 0,1 0 0 0 0,-1 0 0 0 0,0 1 0 0 0,1 0 0 0 0,-1 0 0 0 0,1 0 0 0 0,0 1-1 0 0,2 0-19 0 0,-8 2 10 0 0,0 0 0 0 0,1 0 0 0 0,-1 0 0 0 0,0 0 0 0 0,0 0 0 0 0,0 1 0 0 0,0-1 0 0 0,0 0 0 0 0,0 1 0 0 0,0-1 0 0 0,0 1 0 0 0,0-1 0 0 0,-1 1 0 0 0,1-1 0 0 0,0 1 0 0 0,-1-1 0 0 0,0 1 0 0 0,1 0 0 0 0,-1-1 0 0 0,0 1 0 0 0,0 0 0 0 0,0-1 0 0 0,0 1 0 0 0,0 0 0 0 0,0-1 0 0 0,0 1 0 0 0,-1 0-10 0 0,2 5 42 0 0,9 188 487 0 0,3-173-1290 0 0,-9-40-3918 0 0,-4 18 3639 0 0,0-4-10134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5:01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37 0 0 0,'0'0'611'0'0,"0"0"326"0"0,0 0 358 0 0,0 0 300 0 0,0 0 198 0 0,0 0-2 0 0,0 0-151 0 0,0 0-205 0 0,0 0-208 0 0,0 0-213 0 0,5-6-153 0 0,15-19-78 0 0,-14 20 4509 0 0,-4 10-3478 0 0,-6 13-2116 0 0,3-14 865 0 0,-6 21-417 0 0,0 0 0 0 0,-2 0 1 0 0,-1 0-1 0 0,-1-1 0 0 0,0-1 1 0 0,-2 0-1 0 0,-1-1 0 0 0,-1 0 0 0 0,-1-1 1 0 0,0-1-1 0 0,-2 0 0 0 0,0-1 1 0 0,-13 9-147 0 0,-21 12-1028 0 0,28-29-7266 0 0,19-11-3346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1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2232 730 19396 0 0,'0'0'844'0'0,"0"0"-365"0"0,0 0-28 0 0,0 0 249 0 0,0 0 194 0 0,0 0 24 0 0,0 0-175 0 0,0 0-245 0 0,0 0-188 0 0,0 0-50 0 0,0 0-13 0 0,0 0-35 0 0,0 0-10 0 0,-5 31-53 0 0,-16 97-44 0 0,3-19-1437 0 0,18-109-23 0 0,0 0-1630 0 0,0 0-4137 0 0,0 0-5116 0 0</inkml:trace>
  <inkml:trace contextRef="#ctx0" brushRef="#br0" timeOffset="169.272">2212 328 17156 0 0,'0'0'1408'0'0,"0"0"-408"0"0,0 0-424 0 0,0 0-216 0 0,0 0-128 0 0,0 0-216 0 0,0 0-208 0 0,0 0-344 0 0,0 0-400 0 0,0 0-728 0 0,0 0-3337 0 0,0 0-7058 0 0</inkml:trace>
  <inkml:trace contextRef="#ctx0" brushRef="#br0" timeOffset="463.942">2689 34 20396 0 0,'0'0'1235'0'0,"0"0"-285"0"0,0 0-102 0 0,0 0-16 0 0,0 0-53 0 0,0 0-139 0 0,0 0-221 0 0,0 0-123 0 0,0 0-25 0 0,0 0 11 0 0,0 0-4 0 0,0 0-30 0 0,0 0-64 0 0,-3 34-59 0 0,-7 107-14 0 0,6 125 188 0 0,13 132-190 0 0,-21-306-854 0 0,-7-90-4406 0 0,8-12-2800 0 0,7 4-1791 0 0</inkml:trace>
  <inkml:trace contextRef="#ctx0" brushRef="#br0" timeOffset="720.492">2407 605 10658 0 0,'0'0'5752'0'0,"0"0"-3458"0"0,0 0-1227 0 0,0 0-166 0 0,0 0-34 0 0,0 0-19 0 0,0 0-66 0 0,0 0-143 0 0,0 0-127 0 0,0 0-87 0 0,0 0-75 0 0,33-3-82 0 0,107-7-68 0 0,131-6-686 0 0,-203 15-2763 0 0,-41 1-4136 0 0,-14 0-4449 0 0</inkml:trace>
  <inkml:trace contextRef="#ctx0" brushRef="#br0" timeOffset="1011.863">3292 571 13923 0 0,'0'0'2283'0'0,"0"0"-300"0"0,0 0-205 0 0,0 0-247 0 0,0 0-267 0 0,0 0-297 0 0,0 0-284 0 0,0 0-176 0 0,0 0-127 0 0,0 0-75 0 0,0 0-51 0 0,0 0-36 0 0,0 0-46 0 0,-23 7-21 0 0,-74 19 16 0 0,21 8 103 0 0,74-33-269 0 0,0-1-1 0 0,0 1 0 0 0,1-1 1 0 0,-1 1-1 0 0,0 0 0 0 0,1 0 1 0 0,-1 0-1 0 0,0 0 0 0 0,1 0 1 0 0,-1 0-1 0 0,1 0 0 0 0,0 0 0 0 0,-1 1 1 0 0,1-1-1 0 0,0 1 0 0 0,0-1 1 0 0,0 1-1 0 0,0-1 0 0 0,0 1 1 0 0,0-1-1 0 0,0 1 0 0 0,0 0 1 0 0,1 0-1 0 0,-1-1 0 0 0,1 1 0 0 0,-1 0 1 0 0,1 0-1 0 0,0 0 0 0 0,0 0 1 0 0,-1-1-1 0 0,2 1 0 0 0,-1 0 1 0 0,0 0-1 0 0,0 0 0 0 0,0 0 1 0 0,1-1-1 0 0,-1 1 0 0 0,1 0 1 0 0,-1 0-1 0 0,1 0 0 0 0,0-1 0 0 0,0 1 1 0 0,1 1-1 0 0,60 35 26 0 0,-51-33-20 0 0,-1 0 1 0 0,1 1-1 0 0,-2 0 1 0 0,1 1-1 0 0,-1 0 1 0 0,0 0-1 0 0,0 1 1 0 0,-1 0-1 0 0,0 1 1 0 0,0 0-1 0 0,-1 0 1 0 0,0 1-7 0 0,-2-4 49 0 0,-1 0-1 0 0,0 0 1 0 0,-1 1 0 0 0,1 0 0 0 0,-1 0 0 0 0,0 0 0 0 0,-1 0 0 0 0,1 0-1 0 0,-2 0 1 0 0,1 1 0 0 0,-1-1 0 0 0,0 1 0 0 0,0-1 0 0 0,-1 1 0 0 0,0-1 0 0 0,-1 1-1 0 0,1-1 1 0 0,-1 1 0 0 0,-1-1 0 0 0,0 1 0 0 0,0-1 0 0 0,0 0 0 0 0,-1 0-1 0 0,0 0 1 0 0,0 0 0 0 0,0 0 0 0 0,-1-1 0 0 0,0 0 0 0 0,-1 1 0 0 0,1-2-1 0 0,-1 1 1 0 0,0 0 0 0 0,-2 0-49 0 0,-1 0 21 0 0,0-1 0 0 0,0 0 0 0 0,0 0 1 0 0,-1-1-1 0 0,0 0 0 0 0,0-1 0 0 0,0 0 0 0 0,0 0 0 0 0,0-1 0 0 0,-1 0 0 0 0,1 0 0 0 0,-1-1 0 0 0,0-1 1 0 0,1 1-1 0 0,-1-2 0 0 0,1 1 0 0 0,-2-1-21 0 0,-40-29-2244 0 0,36 9-8188 0 0,11 13-2464 0 0</inkml:trace>
  <inkml:trace contextRef="#ctx0" brushRef="#br0" timeOffset="-885.309">678 207 6441 0 0,'0'0'1319'0'0,"0"0"-365"0"0,0 0-83 0 0,0 0 200 0 0,0 0 266 0 0,0 0 74 0 0,0 0-203 0 0,0 0-346 0 0,0 0-331 0 0,0 0-235 0 0,4 26 1712 0 0,-11 162 1484 0 0,-27 114-2172 0 0,47-93-1016 0 0,-10-192-255 0 0,-4-11-30 0 0,1 0 1 0 0,0 0-1 0 0,0 0 0 0 0,0 0 0 0 0,1 0 0 0 0,0 0 0 0 0,0 0 0 0 0,1 0 0 0 0,-1-1 0 0 0,1 1 0 0 0,1 0 0 0 0,-1-1 0 0 0,1 1 0 0 0,0-1 0 0 0,0 0 0 0 0,0 0 0 0 0,1 0 0 0 0,0 0 0 0 0,0-1 0 0 0,0 0 0 0 0,0 1 0 0 0,1-1 0 0 0,0-1 0 0 0,0 1 0 0 0,0-1 0 0 0,0 0 0 0 0,0 0 0 0 0,1 0 0 0 0,-1-1 0 0 0,1 0 0 0 0,0 0 0 0 0,-1 0 1 0 0,2 0-21 0 0,-1-4 62 0 0,-1 1 0 0 0,0-1 0 0 0,0 0 0 0 0,0 0 0 0 0,0-1 0 0 0,0 1 0 0 0,0-1-1 0 0,-1 0 1 0 0,0-1 0 0 0,1 1 0 0 0,-1-1 0 0 0,0 1 0 0 0,0-1 0 0 0,-1-1-61 0 0,8-5 102 0 0,32-33 61 0 0,-2-2-1 0 0,-2-2 0 0 0,-2-2 1 0 0,-2-1-1 0 0,-2-1 0 0 0,-3-2 1 0 0,16-39-163 0 0,-16 29 31 0 0,-3-2 0 0 0,-3-1 0 0 0,-3-1 0 0 0,-2-1 1 0 0,-3-3-32 0 0,-1-110 229 0 0,-15 180-210 0 0,0-1 1 0 0,1 1-1 0 0,-1 0 1 0 0,0-1-1 0 0,0 1 1 0 0,0 0-1 0 0,-1-1 1 0 0,1 1-1 0 0,0 0 0 0 0,-1-1 1 0 0,1 1-1 0 0,0 0 1 0 0,-1-1-1 0 0,0 1 1 0 0,1 0-1 0 0,-1 0 1 0 0,0-1-1 0 0,1 1 1 0 0,-1 0-1 0 0,0 0 0 0 0,0 0 1 0 0,0 0-1 0 0,0 0 1 0 0,0 0-1 0 0,0 1 1 0 0,0-1-1 0 0,0 0 1 0 0,-1 0-1 0 0,1 1 0 0 0,0-1 1 0 0,0 1-1 0 0,-1-1 1 0 0,1 1-1 0 0,0-1 1 0 0,-1 1-1 0 0,0 0-19 0 0,-11 23 68 0 0,0 9-43 0 0,3 1 0 0 0,0 1 0 0 0,2-1 0 0 0,1 1 0 0 0,2 1 0 0 0,1 7-25 0 0,-2 155 908 0 0,17 176-908 0 0,30-124 260 0 0,-37-201-107 0 0,-3-64-2428 0 0,-1 4-4847 0 0,0 8-5113 0 0</inkml:trace>
  <inkml:trace contextRef="#ctx0" brushRef="#br0" timeOffset="-244.429">1336 1135 11242 0 0,'0'0'2086'0'0,"0"0"-529"0"0,0 0-251 0 0,0 0 92 0 0,0 0 85 0 0,0 0-69 0 0,0 0-230 0 0,0 0-327 0 0,0 0-228 0 0,0 0-117 0 0,0 0-46 0 0,0 0 24 0 0,0 0-17 0 0,10-21-27 0 0,70-128 662 0 0,42-96 706 0 0,-122 245-1813 0 0,12-24 91 0 0,-9 36-189 0 0,-4 3 98 0 0,-1 1 0 0 0,2-1 0 0 0,0 0 0 0 0,1 0 0 0 0,0 0 0 0 0,2 0 0 0 0,-1 0 0 0 0,2 0 0 0 0,1 3-1 0 0,-2-10 6 0 0,1 3-2 0 0,0 0-1 0 0,0-1 1 0 0,1 1 0 0 0,1-1 0 0 0,0 0 0 0 0,0 0 0 0 0,1-1-1 0 0,0 0 1 0 0,1 0 0 0 0,0 0-4 0 0,-4-7 45 0 0,0-1-1 0 0,-1 1 1 0 0,1-1-1 0 0,0 0 1 0 0,0-1 0 0 0,0 1-1 0 0,0-1 1 0 0,-1 0-1 0 0,1 0 1 0 0,0 0 0 0 0,0 0-1 0 0,0 0 1 0 0,0-1-1 0 0,0 0 1 0 0,-1 0-1 0 0,1 0 1 0 0,0 0 0 0 0,-1-1-1 0 0,1 1 1 0 0,-1-1-1 0 0,1 0 1 0 0,-1 0 0 0 0,0 0-1 0 0,1-1 1 0 0,-1 1-1 0 0,-1-1 1 0 0,1 1 0 0 0,0-1-1 0 0,-1 0 1 0 0,1 0-1 0 0,-1 0 1 0 0,0-1 0 0 0,0 1-1 0 0,0 0 1 0 0,0-1-1 0 0,-1 0 1 0 0,2-2-45 0 0,9-10 72 0 0,5-9 15 0 0,-1 0 1 0 0,-1-2-1 0 0,-1 0 1 0 0,-2-1-1 0 0,-1 0 0 0 0,0-1 1 0 0,5-28-88 0 0,-3-19 169 0 0,-13 75-174 0 0,0 1-20 0 0,-12 22-2345 0 0,11-1-471 0 0,2-12-3044 0 0,0-2-6244 0 0</inkml:trace>
  <inkml:trace contextRef="#ctx0" brushRef="#br0" timeOffset="2741.644">1 1602 6689 0 0,'0'0'1410'0'0,"0"0"-70"0"0,0 0 95 0 0,0 0 160 0 0,0 0 55 0 0,0 0-122 0 0,0 0-282 0 0,0 0-323 0 0,0 0-302 0 0,0 0-223 0 0,0 0-101 0 0,2 0 38 0 0,453-19 5646 0 0,225-54-4449 0 0,407-59-567 0 0,-267 54-503 0 0,-238 28-180 0 0,-437 49-209 0 0,-144 1-62 0 0,-1-1-27 0 0,0-1 13 0 0,-32 1-1282 0 0,12 1-682 0 0,6 0-6643 0 0,8 0-3601 0 0</inkml:trace>
  <inkml:trace contextRef="#ctx0" brushRef="#br0" timeOffset="3279.092">4112 649 8354 0 0,'0'0'1596'0'0,"0"0"-296"0"0,0 0 2 0 0,0 0 228 0 0,0 0 201 0 0,0 0 0 0 0,0 0-236 0 0,0 0-334 0 0,0 0-267 0 0,0 0-185 0 0,0 0-103 0 0,0 0-39 0 0,0 0-29 0 0,3-6-23 0 0,12-19-36 0 0,-47 34 1072 0 0,-39 27-987 0 0,93-47 80 0 0,42-32-278 0 0,-66 76-3981 0 0,0-26 2219 0 0,0 1-1958 0 0,1-2-2805 0 0,1 2-6142 0 0</inkml:trace>
  <inkml:trace contextRef="#ctx0" brushRef="#br0" timeOffset="3833.672">4235 969 13363 0 0,'0'0'1500'0'0,"0"0"-292"0"0,0 0 11 0 0,0 0 186 0 0,0 0 98 0 0,0 0-86 0 0,0 0-255 0 0,0 0-319 0 0,0 0-211 0 0,0 0-115 0 0,0 0-66 0 0,0 0-26 0 0,0 0-31 0 0,2 7 1420 0 0,-26 11-829 0 0,34-29-369 0 0,-11 12-592 0 0,1-1-26 0 0,0 0 14 0 0,0 0 8 0 0,0 0-10 0 0,0 0 0 0 0,0 0 0 0 0,0 0-11 0 0,0 0 6 0 0,0 0 1 0 0,0 0-8 0 0,0 0 8 0 0,0 0-22 0 0,0 0-7 0 0,0 0-17 0 0,0 0 1 0 0,0 0-14 0 0,4-6-451 0 0,-2 4-6596 0 0,-2 2-1994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 0 0,'0'0'4980'0'0,"0"0"-2010"0"0,0 0-662 0 0,0 0-169 0 0,0 0-225 0 0,0 0-296 0 0,0 0-311 0 0,0 0-306 0 0,0 0-191 0 0,0 0-98 0 0,0 0-64 0 0,0 0-14 0 0,0 0-50 0 0,3 0-19 0 0,25 7 1889 0 0,107 15 1283 0 0,52-18-2941 0 0,-82-25-660 0 0,-121 24-3209 0 0,3 0-673 0 0,4 1-3429 0 0,5-4-4815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6T00:55:2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1159 762,'0'651,"-5"-556,-4-1,-3 0,-8 12,9-24,10-121,1 15</inkml:trace>
  <inkml:trace contextRef="#ctx0" brushRef="#br0" timeOffset="7730.472">764 762,'-20'9,"44"4,-4-11,0-1,0-1,0-1,0-1,0 0,0-1,0-2,-1 0,0-1,11-5,22-5,339-115,-56-4,-212 92,-99 39</inkml:trace>
  <inkml:trace contextRef="#ctx0" brushRef="#br0" timeOffset="8382.028">1667 1271,'-17'29,"1"1,2 1,1 0,1 1,2 0,1 1,2 0,1 0,1 7,3-35,1-1,0 0,0 1,0-1,1 1,-1-1,1 1,0 0,1-1,-1 1,1-1,0 1,0-1,0 0,0 1,1-1,0 0,0 0,0 0,0 0,1 0,-1 0,1-1,0 1,0-1,1 0,-1 0,1 0,-1 0,1-1,0 1,0-1,0 0,0 0,0-1,1 1,3 0,0-1,1-1,0 0,0 0,0-1,0 0,0-1,-1 0,1 0,-1-1,1 0,-1 0,0-1,0 0,0 0,-1-1,1 0,-1-1,-1 0,1 0,-1 0,0 0,3-6,1 0,-1-1,0-1,-1 1,-1-2,-1 1,1-1,-2 0,0 0,-1 0,-1-1,0 1,-1-7,0 8,-2-1,1 1,-2 0,0 0,-1 0,0 0,-1 0,-3-9,4 18,0 1,1-1,-2 1,1 0,0-1,-1 1,0 0,0 0,0 1,-1-1,1 0,-1 1,0 0,1 0,-2 0,1 1,0-1,0 1,-1 0,1 0,-1 0,0 1,0 0,1 0,-1 0,-3 0,-1 1,-1 0,0 1,1 0,-1 1,1 0,-1 0,1 1,0 0,0 0,0 1,0 1,1-1,0 2,0-1,0 1,0 0,1 0,0 1,1 0,-1 0,1 1,1 0,-1 0,1 0,1 1,-4 8,-1 7</inkml:trace>
  <inkml:trace contextRef="#ctx0" brushRef="#br0" timeOffset="8869.957">2344 1242,'-34'20,"1"3,1 0,1 2,2 1,0 2,2 1,0 2,23-28,0 1,0 0,0 0,1 1,-1-1,1 1,0-1,1 1,-1 0,1 0,0 0,0 1,1-1,-1 0,1 1,0-1,1 1,-1-1,1 1,0-1,1 1,-1-1,1 1,0-1,0 0,1 1,0-1,0 0,0 0,0 0,1 0,0 0,0-1,0 1,0-1,1 0,2 3,2-3,0 1,0-1,0-1,0 0,0 0,1 0,0-1,-1 0,1-1,0 0,0 0,0-1,0 0,0-1,-1 0,1 0,0-1,0 0,-1-1,0 1,1-2,-1 1,6-5,8-3,-1-1,-1-1,0-1,-1 0,-1-2,0 0,-1-1,4-7,6-5,-1 0,-1-2,-2-1,-1 0,-2-2,-1 0,-1-2,-3 0,0 0,-3-2,-1 0,-2 0,-1 0,-2-1,-1-11,-5 35,-1-1,-1 1,0 0,-1 0,-1 0,0 0,-1 0,-1 1,-2-5,6 14,0 0,-1 1,0-1,0 1,0-1,0 1,0 0,-1 1,0-1,1 0,-1 1,-1 0,1 0,0 0,-1 1,0-1,1 1,-1 0,0 1,0-1,0 1,0 0,-1 0,1 0,0 1,0 0,-1 0,-3 0,-9 5,1 1,0 1,0 0,0 1,1 1,0 1,1 0,0 1,1 0,0 1,0 1,1 0,1 1,1 1,0-1,1 2,-9 15,9-13,1 0,1 0,1 1,0 0,1 0,1 1,1 0,1-1,0 2,2-1,0 0,2 0,0 0,1 0,1 0,0 0,2 0,1-1,0 0,1 0,3 3,-1-9,1-1,1-1,0 0,0 0,1-1,0 0,1-1,0-1,1 0,-1-1,2 0,-1-1,1 0,-1-2,1 0,1 0,-1-1,1-1,4-1,9 3</inkml:trace>
  <inkml:trace contextRef="#ctx0" brushRef="#br0" timeOffset="9834.936">3078 1157,'-37'24,"2"1,1 1,1 2,1 1,2 2,0 1,3 1,18-22,2 0,0 1,0 0,1 1,0-1,1 1,1 0,-3 12,6-22,0 0,1 1,-1-1,1 0,-1 1,1-1,0 1,0-1,1 1,-1-1,1 0,-1 1,1-1,0 0,1 1,-1-1,0 0,1 0,0 0,0 0,0 0,0 0,0-1,0 1,1-1,-1 1,1-1,0 0,-1 0,1 0,0-1,0 1,1-1,-1 1,0-1,2 0,2 1,1 0,-1-1,1 0,-1-1,1 1,0-1,-1-1,1 0,-1 0,1 0,-1-1,0 0,1 0,-1-1,0 0,-1 0,1-1,0 0,-1 0,0-1,0 1,1-2,116-131,-107 117,73-112,-88 132,0 0,0 0,0 1,0-1,0 0,0 1,0-1,-1 0,1 1,0-1,0 1,0-1,-1 1,1 0,0-1,-1 1,1 0,-1-1,1 1,0 0,-1 0,0 0,1-1,-1 1,1 0,-1 0,0 0,0 0,1 0,-1 0,0 0,0 0,0 0,0 0,0 0,0-1,0 1,-1 0,1 0,0 0,0 0,-1 0,1 0,-1 0,1-1,-1 1,1 0,-1 0,0 0,1 1,0 14,1 0,0 0,1 0,0 0,1-1,1 1,1-1,0 0,6 10,-10-22,1 0,0 0,0 0,0 0,0-1,0 1,0-1,1 1,0-1,-1 0,1 0,0 0,0 0,0-1,0 1,0-1,0 0,1 1,-1-2,0 1,1 0,-1-1,1 1,-1-1,1 0,-1 0,0 0,1-1,-1 1,1-1,-1 0,0 0,0 0,1 0,-1-1,1 0,103-73,57-153,-164 228,0 0,-1 1,1-1,0 0,0 1,0-1,-1 0,1 1,0-1,0 0,0 1,0-1,0 1,0-1,0 0,0 1,0-1,0 1,0-1,0 0,0 1,0-1,0 0,1 1,-1-1,0 0,0 1,0-1,0 0,1 1,-1-1,0 0,0 1,1-1,-1 0,0 0,1 1,-1-1,0 0,1 0,-1 0,0 1,1-1,-1 0,0 0,1 0,-1 0,1 0,-1 0,0 0,1 0,-1 0,1 0,-1 0,0 0,1 0,-1 0,0 0,1 0,-1 0,1 0,-1-1,0 1,-2 50,1-39,18 94,-16-102,1 0,-1 0,1 0,0-1,-1 1,1-1,0 1,1-1,-1 0,0 1,1-1,-1 0,1-1,-1 1,1 0,0-1,0 0,0 1,0-1,0 0,0-1,0 1,0 0,1-1,-1 0,0 0,0 0,0 0,0 0,1 0,2-2,1-1,1 0,-1-1,1 0,-1 0,0 0,-1-1,1 0,-1-1,0 0,0 0,-1 0,0 0,0-1,0 0,-1 0,0 0,2-5,18-24,141-210,-165 247,0-1,0 0,0 1,0-1,1 1,-1-1,0 0,0 1,1-1,-1 1,0-1,0 0,1 1,-1-1,0 0,1 0,-1 1,1-1,-1 0,0 0,1 0,-1 1,1-1,-1 0,1 0,-1 0,0 0,1 0,-1 0,1 0,-1 0,1 0,-1 0,1 0,-1 0,1 0,-1 0,0 0,1-1,-1 1,1 0,-1 0,0 0,1-1,-1 1,1 0,-1-1,0 1,1 0,-1-1,0 1,0 0,1-1,-1 1,0 0,0-1,0 1,1-1,-1 1,0-1,0 1,0-1,0 1,0 0,0-1,0 1,0-1,0 1,0-1,3 39,-3-33,-1 23,16 151,106 140,-5-50,-61-148,-4 1,21 88,-69-202,-1-1,1 1,-1 0,-1 0,1 0,-1 0,-1 0,1 0,-1 0,-1 0,0 0,0 0,0 0,-1 0,0-1,-1 1,1 0,-1-1,-1 0,0 0,0 0,0 0,-1 0,0-1,0 0,0 0,-1 0,0-1,-4 3,0-2,0-1,0-1,0 0,-1 0,0-1,1 0,-1-1,0 0,0-1,0 0,-1-1,1 0,0 0,0-2,0 1,0-1,0-1,1 0,-1 0,1-1,-1-1,1 0,1 0,-1-1,1 0,0 0,0-1,1-1,-1 1,-1-5,-1 3,2 0,-1-1,1-1,1 1,0-1,0-1,1 1,1-1,0-1,1 1,0-1,1 0,0 0,1 0,0-1,1 1,1-1,0 1,1-1,0 0,1 1,1-1,0 1,4-12,-1 11,1 1,1-1,0 1,1 1,0-1,1 1,0 1,1 0,0 0,1 1,0 0,1 0,0 2,1-1,-1 2,1 0,1 0,0 1,-1 1,2 0,-1 1,0 0,1 2,0-1,9 1,60 4,-60-1</inkml:trace>
  <inkml:trace contextRef="#ctx0" brushRef="#br0" timeOffset="11616.994">877 2399,'881'-127,"-256"46,384-89,-1 49,-612 110,-287-9,-94 9</inkml:trace>
  <inkml:trace contextRef="#ctx0" brushRef="#br0" timeOffset="12187.979">5449 1101,'0'-5,"0"3,0 7,0 8,0 1</inkml:trace>
  <inkml:trace contextRef="#ctx0" brushRef="#br0" timeOffset="12452.908">5505 1637,'0'19,"5"7,1-2</inkml:trace>
  <inkml:trace contextRef="#ctx0" brushRef="#br0" timeOffset="15423.136">8158 649,'28'364,"2"3,-32-104,-9-209,5-31</inkml:trace>
  <inkml:trace contextRef="#ctx0" brushRef="#br0" timeOffset="13984.309">6267 762,'0'43,"5"53,2 19,-1 1,-1-11,3-13,0-18,0-12,-3-11,3-10,0-6,-1-6,-2-2,-2-6</inkml:trace>
  <inkml:trace contextRef="#ctx0" brushRef="#br0" timeOffset="14703.437">6550 960,'64'-69,"-37"34,84-61,79-5,-171 93,0 1,1 1,0 1,0 0,0 2,1 0,-1 1,1 1,0 1,-17 1,0 0,0 0,0 0,0 0,-1 1,1-1,0 1,-1 0,1 0,-1 1,0-1,0 0,0 1,0 0,0 0,-1 0,1 0,-1 0,0 1,0-1,0 0,0 1,0 0,-1 0,0-1,0 1,0 0,0 0,0 0,-1 0,0 0,0 0,0 0,0 0,0 0,-1 0,0 0,0 0,0-1,0 1,-1 0,1 0,-1-1,-2 4,-25 52,-2 0,-3-2,-3-1,-36 42,33-47,2 2,3 1,2 2,3 1,-4 14,32-65,-1 0,1 0,1-1,-1 1,1 0,0 0,0 1,1-1,0 0,0 0,0 0,1 0,0 0,0 0,0 0,1 0,0 0,0 0,1-1,-1 1,1-1,0 1,1-1,-1 0,1-1,0 1,0-1,1 1,-1-1,1 0,0-1,0 1,0-1,1 0,-1 0,1-1,0 0,-1 0,1 0,3 0,16 3,2-1,-1-1,0-1,1-1,-1-2,0-1,1-1,-1-1,0-1,-1-1,1-1,-1-2,14-6,-37 14,0 0,0 0,0 0,0 0,0 0,0 0,-1-1,1 1,0-1,-1 1,1-1,-1 0,1 1,-1-1,0 0,0 0,1 0,-1 0,-1 0,1 0,0 0,0 0,-1-2,-1-9</inkml:trace>
  <inkml:trace contextRef="#ctx0" brushRef="#br0" timeOffset="15038.549">7651 1326,'0'10,"0"12,0 8,0 3,-5-4,-2-1,1-2,1 0,1-4</inkml:trace>
  <inkml:trace contextRef="#ctx0" brushRef="#br0" timeOffset="30740.37">1526 3104,'-2'1,"0"1,0-1,0 1,0 0,1-1,-1 1,1 0,-1 0,1 0,0 0,0 0,0 0,0 0,0 1,0-1,0 0,1 1,-1-1,1 0,0 1,0-1,0 0,0 1,0 1,0-1,-15 262,-58 179,-8-105,65-305,9-28</inkml:trace>
  <inkml:trace contextRef="#ctx0" brushRef="#br0" timeOffset="31181.259">651 3415,'616'-220,"-14"-32,-408 157,-178 85</inkml:trace>
  <inkml:trace contextRef="#ctx0" brushRef="#br0" timeOffset="31693.618">2147 2625,'-162'1090,"149"-1005,4-34,2 0,2 0,2 0,3 13,0-62,0 0,0-1,-1 1,1 0,1-1,-1 1,0 0,0-1,1 1,-1-1,0 1,1 0,0-1,-1 1,1-1,0 1,0-1,0 0,0 1,0-1,0 0,0 0,0 0,1 0,-1 0,0 0,1 0,-1 0,1 0,-1 0,1-1,-1 1,1-1,-1 1,1-1,0 0,-1 1,1-1,0 0,-1 0,1 0,-1 0,1-1,0 1,-1 0,1-1,0 1,-1-1,1 1,-1-1,1 0,-1 0,0 0,1 0,-1 0,0 0,1 0,-1 0,0 0,0 0,0-1,0 1,0 0,0-1,50-50,-3-2,-1-1,-4-3,-1-3,59-53,-101 113,1 1,-1-1,1 1,-1 0,1-1,-1 1,0-1,1 1,-1 0,1-1,0 1,-1 0,1 0,-1-1,1 1,-1 0,1 0,0 0,-1 0,1 0,-1 0,1 0,0 0,-1 0,1 0,0 0,-1 0,1 0,-1 1,1-1,-1 0,1 0,0 1,-1-1,1 0,-1 1,1-1,-1 0,0 1,1-1,-1 1,1-1,-1 1,0-1,1 1,-1-1,0 1,1-1,-1 1,0-1,0 1,0 0,0-1,0 1,1-1,-1 1,0 0,0-1,0 1,0-1,-1 1,1 0,0-1,0 1,0 0,0 53,0-46,8 170,-4-158,-4-13,0 0,1 0,0 0,1 0,-1-1,1 1,1 0,-1-1,1 0,0 0,1 1,-1-2,1 1,0 0,1-1,-1 0,1 0,0 0,0-1,3 2,27-6,-22-8</inkml:trace>
  <inkml:trace contextRef="#ctx0" brushRef="#br0" timeOffset="32028.585">2796 3556,'-5'62,"2"0,3 0,5 33,20 23,-24-115,0 0,0 0,1 0,-1 0,1 0,-1 0,1-1,0 1,0 0,0-1,1 0,-1 1,0-1,1 0,0 0,-1-1,1 1,0 0,0-1,0 0,0 0,0 0,0 0,0 0,0 0,0-1,1 0,-1 1,0-1,0 0,1-1,-1 1,0-1,3 0,5-5,-1 0,0 0,-1-1,1 0,-1-1,-1 0,1-1,-2 0,1 0,-1 0,0-1,-1 0,0-1,-1 1,0-1,-1 0,0 0,0-2,7-12,89-203,-81 172,-21 54,-1 6</inkml:trace>
  <inkml:trace contextRef="#ctx0" brushRef="#br0" timeOffset="32323.594">3360 4008,'5'-24,"1"-23,5-7,1 0,-3 4,3 7,-1 5,3 5,3 2,-1 3,2 0,2 1,3 0,2 4,2 7,1 5,-5 6</inkml:trace>
  <inkml:trace contextRef="#ctx0" brushRef="#br0" timeOffset="32689.95">4038 3443,'-33'22,"13"-11,1 1,0 1,1 1,1 0,0 1,1 1,0 1,-7 12,21-27,1 0,-1 1,1 0,0-1,0 1,0 0,0 0,0 0,1-1,-1 1,1 0,0 0,0 0,0 0,0 0,0 0,1 0,-1 0,1 0,0-1,0 1,0 0,0 0,0-1,0 1,1-1,0 1,-1-1,1 1,0-1,0 0,0 0,0 0,1 0,-1 0,0-1,1 1,0-1,-1 1,1-1,0 0,-1 0,1 0,0-1,3 1,29 11,67 30,-99-40,-1-1,1 1,0 0,-1 0,0 0,1 1,-1-1,0 0,0 1,0-1,-1 1,1 0,-1 0,1 0,-1-1,0 1,0 0,0 1,-1-1,1 0,-1 0,1 0,-1 0,0 0,0 1,0-1,-1 0,1 0,-1 0,0 0,0 1,-4 4,0 1,-1-1,0 0,0 0,-1-1,0 0,0 0,-1-1,1 1,-2-2,1 1,-1-1,1 0,-1-1,-1 0,1-1,-2 1,-11 6,-35 13,32-16</inkml:trace>
  <inkml:trace contextRef="#ctx0" brushRef="#br0" timeOffset="33424.7">4715 3443,'-42'25,"0"1,2 1,1 3,2 1,-24 26,44-43,0 1,1 1,0 1,1 0,1 0,1 2,1 0,0 0,1 1,2 0,0 1,1 0,1 0,0 1,2 0,1 0,1 1,0-1,2 14,1-32,1 0,0 0,0 0,1 0,-1 0,1 0,-1-1,1 1,1 0,-1-1,0 0,1 1,-1-1,1 0,0 0,0-1,1 1,-1 0,0-1,1 0,-1 0,1 0,0 0,0-1,0 1,0-1,0 0,0 0,0-1,0 1,0-1,0 0,0 0,0 0,0-1,1 1,-1-1,0 0,1 0,24-9,-1-1,-1-2,0 0,-1-2,0-1,-1 0,-1-2,-1-1,0-1,-2-1,0-1,-1-1,-2 0,9-15,9-6,-2 0,-2-3,-3-1,-1-1,-2-1,-3-1,-2-1,-2-1,-2-1,-3-1,-2 0,-3 0,2-44,-10 79,-1 0,-1 0,-1 0,0 1,-2-1,0 1,-1-1,-1 1,-1 0,0 1,-1 0,-10-15,14 28,1 0,-1 1,0-1,-1 1,1 0,-1 0,1 1,-1-1,0 1,-1 0,1 1,0-1,-1 1,0 0,1 0,-1 1,0 0,0 0,0 0,0 0,0 1,0 0,0 1,1-1,-1 1,0 0,0 0,0 1,0 0,-9 3,1 1,-1 1,1 0,0 0,1 2,-1 0,2 0,-1 1,2 1,-6 5,-4 9,0 0,2 1,1 1,1 1,2 1,0 0,2 1,2 0,0 1,2 0,1 1,2 0,1 0,2 0,1 1,1-1,2 1,1-1,2 0,1 1,5 16,-8-37,1 0,0 0,1 0,0-1,1 1,0-1,1 0,0 0,0-1,1 0,1 0,0 0,0-1,1-1,0 1,0-1,1-1,0 0,1 0,-1-1,1 0,1-1,-1 0,1-1,0 0,13-1,1 0,-1-2,0-1,1-1,-1-2,1 0,-1-1,-1-2,1 0,-1-2,0-1,0 0,-1-2,-1-1,1 0,-2-2,0-1,10-9,-6 6</inkml:trace>
  <inkml:trace contextRef="#ctx0" brushRef="#br0" timeOffset="34362.078">5392 3443,'-35'16,"0"1,1 2,1 2,1 0,1 2,0 2,2 1,-2 4,18-17,1-1,0 2,1 0,1 0,0 1,1 0,1 0,-2 5,8-15,0 0,0 0,1 0,-1 0,1 0,0 0,1 0,-1 0,1 1,0-1,0 0,0 0,1 0,0 1,0-1,0 0,1 0,0 0,0 0,0-1,0 1,1 0,0-1,0 0,0 1,0-1,1 0,-1-1,2 2,0-1,1 0,-1 0,1-1,0 0,0 0,0 0,0 0,1-1,-1 0,1-1,-1 1,1-1,0 0,-1-1,1 0,0 0,0 0,-1-1,1 0,0 0,-1-1,1 0,-1 0,0 0,6-4,6-2,-1-1,0-1,0-1,-1 0,0-1,-1-1,0 0,3-6,220-284,-208 279,-29 24,-1 0,1 0,-1-1,1 1,-1 0,1 0,-1 0,1 0,-1 0,1 0,-1 0,1 0,-1 0,1 0,0 0,-1 0,1 0,-1 1,1-1,-1 0,1 0,-1 1,1-1,-1 0,0 0,1 1,-1-1,1 1,-1-1,0 0,1 1,-1-1,0 1,1-1,-1 1,0-1,0 1,1-1,-1 1,0-1,0 1,0-1,0 1,0-1,0 1,0-1,0 1,0 0,0-1,0 1,0-1,0 1,0-1,0 1,-1-1,1 1,0-1,0 1,-1-1,1 1,-1-1,-4 46,2-34,-1-1,2 1,0-1,0 1,1 0,1 0,0 0,0 0,1 0,1 0,0-1,0 1,1 0,1-1,0 0,1 0,0 0,0 0,1-1,1 0,-1 0,2-1,-1 1,3 0,-3-7,0 0,0-1,0-1,1 1,-1-1,0 0,0-1,1 1,-1-1,0-1,1 0,-1 0,0 0,0-1,0 0,0 0,0-1,0 0,0 0,-1 0,0-1,0 0,0-1,0 1,0-1,-1 0,0 0,0-1,3-4,-4 7,13-14,-1 0,0-1,-2-1,0 0,-1-1,8-15,51-71,-72 106,0 0,0 0,0 1,0-1,0 0,0 0,0 0,0 1,1-1,-1 0,0 0,0 0,0 0,0 1,0-1,0 0,1 0,-1 0,0 0,0 0,0 1,1-1,-1 0,0 0,0 0,0 0,1 0,-1 0,0 0,0 0,0 0,1 0,-1 0,0 0,0 0,1 0,-1 0,0 0,0 0,0 0,1 0,-1 0,0 0,0 0,0-1,1 1,-1 0,0 0,0 0,0 0,0 0,1-1,-7 29,4-20,-1 1,0 1,1-1,0 1,0-1,1 1,1 0,0 0,0 0,1-1,0 1,0 0,1-1,1 1,0-1,0 1,1-1,0 0,0 0,1-1,0 0,0 1,1-1,-2-5,0-1,0 1,1-1,-1 0,0 0,1 0,-1-1,1 1,0-1,-1 0,1-1,0 1,0-1,0 0,-1 0,1 0,0-1,0 1,0-1,-1 0,1-1,-1 1,1-1,-1 0,3-1,3-2,1-1,-1 0,-1 0,1-1,-1 0,0 0,-1-1,0 0,0-1,1-2,43-65,-4-3,-3-1,8-29,-2-1,-52 140,-12 276,14-239,5 24,4-1,4 0,4-2,27 80,18 88,-53-214,-2 1,-2 0,-2 0,-2 1,-1-1,-2 1,-7 34,7-61,-2 0,0 0,0-1,-2 1,0-1,-1 0,0 0,-1-1,-1 1,-1-2,0 1,-1-1,0-1,-1 1,-1-2,0 0,-1 0,-1 0,10-10,1 0,-1-1,1 0,-1 1,1-1,-1 0,0-1,0 1,1-1,-1 0,0 1,0-2,1 1,-1 0,0-1,0 0,1 0,-1 0,0 0,1 0,-1-1,1 0,0 1,0-1,-1-1,1 1,0 0,1-1,-1 1,0-2,-63-97,56 74,0-2,2 1,1-1,2-1,1 1,1-1,1 0,2 1,1-1,1 0,1 1,2-1,1 1,2 0,0 1,2-1,1 2,1 0,2 0,10-15,-15 24,1 0,1 1,0 0,2 1,0 0,0 1,2 0,-1 1,2 1,0 0,1 1,0 1,0 1,1 0,1 1,0 1,0 1,0 1,1 0,17-2,-8 7,-4 2</inkml:trace>
  <inkml:trace contextRef="#ctx0" brushRef="#br0" timeOffset="35258.887">1385 4628,'1015'-176,"-614"115,385-52,-266 68,490-30,-42-69,-305 43,-565 83,0 4,0 5,33 3,3 2,-116-3</inkml:trace>
  <inkml:trace contextRef="#ctx0" brushRef="#br0" timeOffset="36242.587">7678 3020,'0'5,"5"6,1 1</inkml:trace>
  <inkml:trace contextRef="#ctx0" brushRef="#br0" timeOffset="36394.456">7735 3500,'0'9,"0"4</inkml:trace>
  <inkml:trace contextRef="#ctx0" brushRef="#br0" timeOffset="41176.657">8553 2850,'-5'5,"1"-1,0 1,0 0,0 0,0 0,1 0,0 1,0-1,1 1,-1 0,1 0,0 0,1 0,0 0,0 0,0 0,0 1,1-1,0 0,1 1,-1-1,1 0,1 3,43 455,-46-137,1-328</inkml:trace>
  <inkml:trace contextRef="#ctx0" brushRef="#br0" timeOffset="41612.085">8807 2992,'45'-32,"1"2,1 2,2 3,0 1,40-12,7 14,-94 22,1 0,-1 0,1 0,-1 0,1 0,-1 1,1-1,-1 1,1 0,-1-1,1 1,-1 0,0 1,0-1,1 0,-1 0,0 1,0 0,0-1,-1 1,1 0,0 0,-1 0,1 0,-1 0,1 0,-1 0,0 1,0-1,0 0,0 1,-1-1,1 1,0-1,-1 3,1 23,-2 0,-1-1,0 1,-3 0,0-1,-2 0,0 0,-2-1,-1 0,-13 24,-173 334,193-381,1 1,-1 0,1 1,0-1,1 0,-1 0,1 1,0-1,0 1,0 0,0-1,1 1,0-1,0 1,0 0,1-1,-1 1,1-1,0 1,0-1,1 1,-1-1,1 1,0-1,0 0,1 0,-1 0,1-1,0 1,0 0,0-1,0 0,1 0,-1 0,1 0,2 1,9 1,0 0,0-1,1 0,-1-2,1 0,-1 0,1-2,0 0,0 0,-1-2,1 0,0-1,-1 0,0-1,0-1,2-1,8-1,-1 0,0-2,-1-1,0-1,-1 0,0-2,-1-1,0 0,-1-2,-1 0,0-1,6-9,-15 12</inkml:trace>
  <inkml:trace contextRef="#ctx0" brushRef="#br0" timeOffset="41881.638">9908 3415,'0'24,"0"12,0 6,5-5,1-8</inkml:trace>
  <inkml:trace contextRef="#ctx0" brushRef="#br0" timeOffset="42343.158">10161 2879,'32'-24,"1"1,1 2,0 1,2 2,0 1,1 2,3 1,-36 12,0 0,0 1,1-1,-1 1,0 0,1 0,-1 0,0 1,1 0,-1 0,1 0,-1 0,1 1,-1-1,0 1,1 0,-1 1,0-1,0 1,0-1,0 1,0 1,0-1,0 0,-1 1,1 0,-1 0,0 0,0 0,0 0,0 1,-1-1,1 1,-1 0,0 0,0 0,0 0,0 0,0 3,-1 10,0 0,-2 1,0-1,0 0,-2 0,0 0,-1 0,-1 0,0-1,-1 1,-7 10,9-16,-14 36,-2-1,-3-1,-26 40,-84 152,133-237,-24 75,24-73,-1 1,1-1,0 0,-1 0,1 0,1 1,-1-1,0 0,0 0,1 0,-1 1,1-1,0 0,-1 0,1 0,0 0,0 0,1 0,-1 0,0-1,0 1,1 0,0-1,-1 1,1-1,0 1,-1-1,1 0,0 0,0 1,0-1,2 0,10 2,1-1,-1 0,1-2,0 1,-1-2,1 0,-1 0,1-2,-1 0,0 0,1-1,4-3,9-1,36-10,-2-3,0-2,-1-3,-1-3,-2-2,-1-3,30-25,-61 40</inkml:trace>
  <inkml:trace contextRef="#ctx0" brushRef="#br0" timeOffset="401904.654">21508 508,'11'-27,"-11"27,0 0,0 1,0-1,0 0,0 1,0-1,0 0,0 1,0-1,0 0,0 1,0-1,0 0,1 1,-1-1,0 0,0 1,0-1,0 0,1 0,-1 1,0-1,0 0,1 0,-1 1,0-1,0 0,1 0,-1 0,0 1,1-1,-1 0,0 0,1 0,-1 0,0 0,1 0,-1 0,0 0,1 0,-1 0,0 0,1 0,-1 0,0 0,1 0,-1 0,0 0,1 0,-1 0,0 0,0-1,1 1,-1 0,0 0,1 0,-1-1,0 1,0 0,1 0,2 189,-7-152,-1 0,-2 0,-1 0,-3-1,0 0,-2-1,-16 29,-4 15,31-77,1 1,-1-1,0 0,1 1,-1 0,1-1,0 1,0 0,0 0,0-1,0 1,0 0,1 0,0 0,-1 0,1 0,0 0,1 0,-1 0,0 0,1 0,0 0,-1 0,1-1,0 1,1 0,-1 0,0-1,1 1,0-1,-1 1,1-1,0 0,0 0,0 1,1-2,-1 1,0 0,1 0,-1-1,1 1,0-1,-1 0,1 0,0 0,0 0,22 2,0-2,0-1,0-1,0-1,-1-1,1-1,4-2,94-11,148 16,-236-16,-41 12</inkml:trace>
  <inkml:trace contextRef="#ctx0" brushRef="#br0" timeOffset="402674.043">22693 395,'0'-1,"0"1,1 0,-1-1,1 1,-1-1,0 1,0-1,1 1,-1-1,0 1,0-1,1 1,-1-1,0 1,0-1,0 1,0-1,0 1,0-1,0 1,0-1,0 0,0 1,0-1,0 1,-1-1,1 1,0-1,0 1,0-1,-1 1,1-1,0 1,-1-1,1 1,0 0,-1-1,1 1,-1 0,1-1,0 1,-1 0,1-1,-1 1,1 0,-1 0,1-1,-1 1,1 0,-1 0,0 0,1 0,-1 0,1 0,-1 0,1 0,-1 0,1 0,-1 0,1 0,-1 0,0 0,1 1,-1-1,-39-1,31 1,0 0,1 1,-1 1,1 0,0 0,-1 0,1 1,0 0,0 1,1-1,-1 2,1-1,0 1,0 0,0 0,1 1,0 0,0 0,0 1,1 0,0 0,0 0,0 0,1 1,1 0,-1-1,1 1,0 1,1-1,0 0,0 1,1-1,0 5,4-4,0-1,0 0,1-1,0 1,1 0,-1-1,1 0,1 0,-1-1,1 1,1-1,-1-1,1 1,0-1,0 0,0-1,1 1,-1-1,1-1,0 0,1 0,-1 0,0-1,1 0,6 0,93 46,-97-40,-1 1,0 0,0 0,-1 1,0 0,-1 1,0 0,-1 0,3 5,-8-12,0 0,0 0,0 1,-1-1,0 0,1 0,-1 1,-1-1,1 1,-1-1,1 1,-1-1,-1 1,1-1,-1 1,1-1,-1 0,-1 1,1-1,0 0,-1 0,0 0,0 0,0 0,-1 0,1 0,-1-1,0 1,-1 0,-6 4,0 0,-1 0,0-1,-1-1,1 0,-1 0,-1-1,1-1,-1 0,1-1,-1 0,0-1,0 0,-10-1,-35 8,-111 6,145-15</inkml:trace>
  <inkml:trace contextRef="#ctx0" brushRef="#br0" timeOffset="403189.539">22693 338,'0'-4,"4"-3,8 6,5 2,5 2,4 0,2-1,1 0,0-1,0-5,0-2,0 0,0 1,0 1,-6-3,-1 0,-5 0</inkml:trace>
  <inkml:trace contextRef="#ctx0" brushRef="#br0" timeOffset="405229.109">23313 0,'-17'56,"10"-11,2 0,1 0,3 1,4 41,0 5,-3 421,-28-283,-3-95,28-133,1 0,-1 0,0 0,0 0,0 0,0-1,0 1,0-1,0 0,-1 0,1 0,0-1,-1 1,1-1,0 1,-1-1,1 0,-1-1,1 1,-1-1,1 1,0-1,0 0,-1 0,1 0,-1-1,-17-1,-51-1,0 3,0 4,0 2,1 4,-1 3,-473 68,345-50,-12 0,-192 50,103-45,300-35,0 0,0 1,0-1,0 0,0 0,0 0,0 0,0 0,0 0,-1 0,1 0,0 0,0 0,0 0,0-1,0 1,0 0,0-1,0 1,0-1,0 1,0-1,1 0,-1 1,0-1,0 0,0 0,1 1,-1-1,0 0,1 0,-1 0,1 0,-1 0,1 0,-1 0,1 0,0 0,-1 0,1 0,0 0,0 0,0 0,0 0,0 0,0-1,0 1,0 0,0 0,1 0,-1 0,0 0,1 0,-1 0,1 0,-1 0,13-39,-1 6,-2-1,-1-1,-2 0,-1 0,0-31,-7-102,-2 67,5 0,10-56,45-155,-43 243,29-71,-40 136,1 1,0 1,0-1,0 0,1 1,-1 0,1 0,0 0,0 1,0 0,0 0,0 0,0 0,1 1,-1 0,0 0,1 0,-1 1,1 0,1 0,34-7,162-9,-30 7,126-20,52-15,11 13,155 33,-432-19,-78 12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5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1 520 4377 0 0,'0'0'1166'0'0,"0"0"-332"0"0,0 0-49 0 0,0 0 203 0 0,0 0 385 0 0,0 0 276 0 0,0 0 36 0 0,0 0-115 0 0,0 0-244 0 0,0 0-209 0 0,0 0-129 0 0,0 0-63 0 0,10 7-42 0 0,33 20-50 0 0,-40-26-676 0 0,0 1-1 0 0,0-1 1 0 0,1 0 0 0 0,-1 0-1 0 0,0 0 1 0 0,1-1 0 0 0,-1 1-1 0 0,1-1 1 0 0,-1 0 0 0 0,1 0-1 0 0,0 0 1 0 0,-1 0 0 0 0,1 0-1 0 0,-1-1 1 0 0,1 0 0 0 0,-1 0-1 0 0,0 0 1 0 0,1 0 0 0 0,-1 0 0 0 0,0 0-1 0 0,0-1 1 0 0,0 0 0 0 0,0 0-1 0 0,0 0 1 0 0,1 0-157 0 0,33-25 582 0 0,-2-2 1 0 0,0-1-1 0 0,-2-2 1 0 0,20-25-583 0 0,11-11 234 0 0,-2 5-91 0 0,3 3 0 0 0,3 3 0 0 0,42-27-143 0 0,-97 75 2 0 0,57-19 41 0 0,-68 29-40 0 0,0 1 0 0 0,-1 0 1 0 0,1-1-1 0 0,-1 1 0 0 0,1 0 0 0 0,-1 0 0 0 0,0 0 1 0 0,0 0-1 0 0,0 0 0 0 0,0 0 0 0 0,0 0 0 0 0,0 0 1 0 0,0 1-1 0 0,-1-1 0 0 0,1 0 0 0 0,-1 1 0 0 0,0-1 1 0 0,0 0-1 0 0,0 0 0 0 0,0 1 0 0 0,0-1 1 0 0,0 1-4 0 0,-2 28 36 0 0,-2 0 0 0 0,-1-1 1 0 0,-1 1-1 0 0,-2-1 1 0 0,-1-1-1 0 0,-1 1 1 0 0,-1-2-1 0 0,-2 1 1 0 0,-1-2-1 0 0,-1 0 1 0 0,-12 15-37 0 0,22-33-3 0 0,-6 13 12 0 0,-2-1 0 0 0,0-1 0 0 0,-1 0 0 0 0,-1 0-1 0 0,-1-2 1 0 0,-1 0 0 0 0,0 0 0 0 0,-1-2 0 0 0,-1 0-1 0 0,-10 5-8 0 0,-57-1-54 0 0,84-20 47 0 0,0 0 0 0 0,0 0 1 0 0,0 0-1 0 0,-1 0 0 0 0,1-1 0 0 0,0 1 0 0 0,0-1 1 0 0,0 1-1 0 0,0-1 0 0 0,0 0 0 0 0,0 0 0 0 0,0 0 1 0 0,0 0-1 0 0,0 0 0 0 0,0 0 0 0 0,0-1 1 0 0,1 1-1 0 0,-1-1 0 0 0,0 1 0 0 0,1-1 0 0 0,0 0 1 0 0,-1 1-1 0 0,1-1 0 0 0,0 0 0 0 0,0 0 1 0 0,0 0-1 0 0,0 0 0 0 0,0 0 0 0 0,0 0 0 0 0,0 0 1 0 0,1 0-1 0 0,-1 0 0 0 0,1 0 0 0 0,0-1 0 0 0,-1 1 1 0 0,1 0-1 0 0,0-1 7 0 0,1-2-30 0 0,-1 0-1 0 0,1 0 1 0 0,0 0 0 0 0,0 0 0 0 0,0 0-1 0 0,1 0 1 0 0,0 0 0 0 0,0 1 0 0 0,0-1-1 0 0,1 1 1 0 0,-1-1 0 0 0,1 1 0 0 0,0 0-1 0 0,0 0 1 0 0,1 0 0 0 0,-1 1 0 0 0,1-1-1 0 0,0 1 1 0 0,0 0 0 0 0,0 0-1 0 0,0 0 1 0 0,0 0 0 0 0,1 1 0 0 0,-1-1-1 0 0,3 0 31 0 0,50-14-3073 0 0,-46 15 797 0 0,-4 0-2388 0 0,-1 2-6623 0 0</inkml:trace>
  <inkml:trace contextRef="#ctx0" brushRef="#br0" timeOffset="296.15">1070 321 3833 0 0,'0'0'2027'0'0,"0"0"-8"0"0,0 0 51 0 0,0 0 24 0 0,0 0-62 0 0,0 0-313 0 0,0 0-336 0 0,0 0-264 0 0,0 0-207 0 0,0 0-134 0 0,0 0-108 0 0,0 0-83 0 0,-11 33-91 0 0,-36 100-74 0 0,-7 39 450 0 0,47-156-1590 0 0,3-14-2412 0 0,-1-1-4095 0 0,4-1-3991 0 0</inkml:trace>
  <inkml:trace contextRef="#ctx0" brushRef="#br0" timeOffset="899.648">1223 590 13867 0 0,'0'0'1590'0'0,"0"0"-421"0"0,0 0-214 0 0,0 0-103 0 0,0 0-102 0 0,0 0-99 0 0,0 0-126 0 0,0 0-56 0 0,0 0-42 0 0,0 0-33 0 0,0 0-25 0 0,0 0-18 0 0,13-34-34 0 0,39-108-63 0 0,-15 67 134 0 0,-27 54-262 0 0,68-104 396 0 0,-73 159-952 0 0,-7 25 478 0 0,-1-46-44 0 0,2 0 1 0 0,0 0-1 0 0,0 0 0 0 0,1 0 1 0 0,1 0-1 0 0,0 1 0 0 0,1-1 1 0 0,1-1-1 0 0,-1 1 0 0 0,2 0 0 0 0,0-1 1 0 0,1 1-1 0 0,0-1 0 0 0,3 5-4 0 0,-6-14 45 0 0,1 1 1 0 0,0 0-1 0 0,0-1 0 0 0,0 1 0 0 0,0-1 0 0 0,1 0 0 0 0,-1 0 0 0 0,1 0 0 0 0,0-1 0 0 0,0 1 0 0 0,0-1 0 0 0,0 0 0 0 0,0 0 0 0 0,0 0 0 0 0,1-1 0 0 0,-1 1 0 0 0,1-1 0 0 0,-1 0 1 0 0,1-1-1 0 0,-1 1 0 0 0,1-1 0 0 0,-1 1 0 0 0,1-2 0 0 0,0 1 0 0 0,-1 0 0 0 0,1-1 0 0 0,-1 0 0 0 0,1 0 0 0 0,-1 0 0 0 0,1 0 0 0 0,-1-1 0 0 0,0 0 0 0 0,4-2-45 0 0,6-9 214 0 0,0-1 0 0 0,-1 0 0 0 0,0-1 0 0 0,-1-1 0 0 0,-1 0 0 0 0,-1 0 0 0 0,0-1 0 0 0,-1-1-1 0 0,0 1 1 0 0,-2-1 0 0 0,0-1 0 0 0,-1 1 0 0 0,1-9-214 0 0,11-76 214 0 0,-16 58-3046 0 0,0 49-4272 0 0,-1-1 3027 0 0,1 1-7814 0 0</inkml:trace>
  <inkml:trace contextRef="#ctx0" brushRef="#br0" timeOffset="1563.474">2256 108 13451 0 0,'0'0'1871'0'0,"0"0"-431"0"0,0 0-145 0 0,0 0-37 0 0,0 0-105 0 0,0 0-179 0 0,0 0-205 0 0,0 0-196 0 0,0 0-168 0 0,0 0-108 0 0,0 0-85 0 0,0 0-58 0 0,0 0-22 0 0,-31 4-26 0 0,-97 17-19 0 0,125-21-82 0 0,0 0-1 0 0,-1 1 1 0 0,1-1 0 0 0,0 1-1 0 0,0 0 1 0 0,0 0 0 0 0,0 0-1 0 0,0 1 1 0 0,0-1-1 0 0,0 1 1 0 0,0-1 0 0 0,0 1-1 0 0,1 0 1 0 0,-1 0 0 0 0,1 0-1 0 0,-1 0 1 0 0,1 1 0 0 0,0-1-1 0 0,0 1 1 0 0,0-1-1 0 0,-1 3-4 0 0,-3 4 18 0 0,2-4-15 0 0,-1 1-1 0 0,1 1 1 0 0,1-1 0 0 0,-1 0 0 0 0,1 1 0 0 0,0 0-1 0 0,1 0 1 0 0,0 0 0 0 0,0 0 0 0 0,0 0 0 0 0,1 0 0 0 0,0 1-1 0 0,0-1 1 0 0,1 0 0 0 0,0 1 0 0 0,0-1 0 0 0,1 0-1 0 0,0 1 1 0 0,0-1 0 0 0,1 0 0 0 0,0 0 0 0 0,0 0-1 0 0,0 0 1 0 0,1 0 0 0 0,0-1 0 0 0,1 1 0 0 0,-1-1-1 0 0,1 0 1 0 0,1 2-3 0 0,3 0-25 0 0,1-1 0 0 0,0 0-1 0 0,0 0 1 0 0,0-1 0 0 0,0 0 0 0 0,1-1-1 0 0,0 0 1 0 0,0 0 0 0 0,1-1-1 0 0,-1 0 1 0 0,1-1 0 0 0,0-1 0 0 0,0 1-1 0 0,0-2 1 0 0,0 1 0 0 0,0-2 0 0 0,1 1-1 0 0,-1-1 1 0 0,0-1 0 0 0,7-1 25 0 0,-10 0-154 0 0,1 1 0 0 0,-1-1 0 0 0,0-1 0 0 0,1 0 0 0 0,-1 0 0 0 0,-1-1 1 0 0,1 1-1 0 0,0-2 0 0 0,-1 1 0 0 0,0-1 0 0 0,0 0 0 0 0,0-1 0 0 0,-1 1 0 0 0,2-4 154 0 0,43-58-5891 0 0,-45 33-2841 0 0,-6 33 8425 0 0,-2 52 6655 0 0,3-48-6072 0 0,0 0 1 0 0,1-1-1 0 0,-1 0 0 0 0,0 1 1 0 0,1-1-1 0 0,0 0 1 0 0,-1 1-1 0 0,1-1 0 0 0,0 0 1 0 0,0 0-1 0 0,0 0 0 0 0,1-1 1 0 0,-1 1-1 0 0,0 0 1 0 0,1-1-1 0 0,-1 0 0 0 0,1 1 1 0 0,-1-1-1 0 0,1 0 1 0 0,-1 0-1 0 0,3 0-276 0 0,94 6 4302 0 0,-83-11-3962 0 0,0 0 0 0 0,0-1 0 0 0,-1-1 0 0 0,1-1 0 0 0,-2 0 0 0 0,1 0 0 0 0,-1-2-1 0 0,0 0 1 0 0,-1-1 0 0 0,13-10-340 0 0,-19 14 40 0 0,-1 0 1 0 0,1 0-1 0 0,-1 0 0 0 0,0-1 0 0 0,0 0 0 0 0,-1 0 0 0 0,0 0 0 0 0,0-1 1 0 0,-1 0-1 0 0,0 0 0 0 0,0 0 0 0 0,-1 0 0 0 0,0 0 0 0 0,0-1 0 0 0,-1 0 1 0 0,0 1-1 0 0,-1-1 0 0 0,0 0 0 0 0,0 0 0 0 0,-1 0 0 0 0,0-5-40 0 0,-1 10-4 0 0,-1 1 0 0 0,0-1 0 0 0,1 0 0 0 0,-1 0 0 0 0,-1 1 0 0 0,1-1-1 0 0,0 1 1 0 0,-1 0 0 0 0,0 0 0 0 0,0 0 0 0 0,0 0 0 0 0,0 0 0 0 0,0 1 0 0 0,0-1 0 0 0,-1 1 0 0 0,1 0-1 0 0,-1 0 1 0 0,0 0 0 0 0,1 0 0 0 0,-1 1 0 0 0,0-1 0 0 0,0 1 0 0 0,0 0 0 0 0,0 0 0 0 0,0 1 0 0 0,0-1-1 0 0,-1 1 1 0 0,1 0 0 0 0,0 0 0 0 0,0 0 0 0 0,0 1 0 0 0,0 0 0 0 0,0-1 0 0 0,0 1 0 0 0,0 0-1 0 0,0 1 1 0 0,0-1 0 0 0,0 1 0 0 0,-2 1 4 0 0,-10 8-12 0 0,1 0 1 0 0,0 0-1 0 0,0 2 0 0 0,2 0 1 0 0,-1 0-1 0 0,2 1 0 0 0,0 1 1 0 0,1 0-1 0 0,0 1 0 0 0,1 0 1 0 0,1 0-1 0 0,0 1 0 0 0,1 0 1 0 0,1 1-1 0 0,1 0 0 0 0,1 0 0 0 0,-3 16 12 0 0,5-26 0 0 0,1 1-1 0 0,1 0 0 0 0,-1 0 0 0 0,1 0 1 0 0,1 0-1 0 0,0 0 0 0 0,0 0 0 0 0,1 0 1 0 0,0 0-1 0 0,0 0 0 0 0,1-1 1 0 0,0 1-1 0 0,1 0 0 0 0,0-1 0 0 0,0 1 1 0 0,1-1-1 0 0,0 0 0 0 0,1 0 0 0 0,-1-1 1 0 0,1 1-1 0 0,1-1 0 0 0,0 0 0 0 0,0 0 1 0 0,0-1-1 0 0,4 3 1 0 0,4 0-36 0 0,0-1 0 0 0,1-1 1 0 0,0 0-1 0 0,1-1 1 0 0,-1-1-1 0 0,1 0 0 0 0,0-1 1 0 0,1-1-1 0 0,-1 0 0 0 0,0-1 1 0 0,1-1-1 0 0,-1-1 0 0 0,1 0 1 0 0,-1-1-1 0 0,1-1 0 0 0,-1 0 1 0 0,0-1-1 0 0,1-1 0 0 0,6-3 36 0 0,23-11-1607 0 0,-17 3-3448 0 0,-24 12 3293 0 0,9-5-10349 0 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4569 0 0,'0'0'1562'0'0,"0"0"-38"0"0,0 0 91 0 0,0 0 89 0 0,0 0-53 0 0,0 0-160 0 0,0 0-253 0 0,0 0-237 0 0,0 0-155 0 0,0 0-104 0 0,0 0-44 0 0,0 0-11 0 0,0 0 8 0 0,31 10 4118 0 0,8-3-3962 0 0,1-1-1 0 0,0-3 1 0 0,0-1-1 0 0,1-2 1 0 0,27-3-851 0 0,170-19 769 0 0,-260 26-1831 0 0,11-2-2112 0 0,-1 0-8377 0 0,10-2-328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1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6905 0 0,'0'0'2125'0'0,"0"0"-398"0"0,0 0 91 0 0,0 0 270 0 0,0 0 7 0 0,0 0-229 0 0,0 0-420 0 0,0 0-422 0 0,0 0-231 0 0,0 0-173 0 0,0 0-153 0 0,0 0-124 0 0,0 0-62 0 0,-15 2-42 0 0,-47 10-36 0 0,55-10-165 0 0,1 0 0 0 0,0 0 1 0 0,0 1-1 0 0,0 0 0 0 0,0 0 0 0 0,1 1 1 0 0,-1 0-1 0 0,1 0 0 0 0,0 0 0 0 0,0 0 1 0 0,1 1-1 0 0,-1 0 0 0 0,1 0 0 0 0,0 0 1 0 0,0 1-1 0 0,0-1 0 0 0,1 1 0 0 0,0 0 1 0 0,-2 5-39 0 0,2-5 9 0 0,0 0 0 0 0,0 0 0 0 0,0 0 0 0 0,1 1 0 0 0,0-1 0 0 0,0 1 1 0 0,1 0-1 0 0,0 0 0 0 0,0-1 0 0 0,0 1 0 0 0,1 0 0 0 0,0 0 0 0 0,0 0 1 0 0,1 0-1 0 0,0 0 0 0 0,0-1 0 0 0,1 1 0 0 0,0 0 0 0 0,0-1 0 0 0,0 1 0 0 0,1-1 1 0 0,0 0-1 0 0,0 0 0 0 0,0 0 0 0 0,1 0 0 0 0,0 0 0 0 0,0-1 0 0 0,1 0 1 0 0,0 0-1 0 0,-1 0 0 0 0,2 0 0 0 0,-1-1 0 0 0,0 0 0 0 0,1 0 0 0 0,0 0 0 0 0,0-1 1 0 0,0 0-1 0 0,0 0 0 0 0,1 0 0 0 0,2 0-9 0 0,1 0 21 0 0,-1 0 0 0 0,1-1 0 0 0,0 0 0 0 0,0-1 0 0 0,0 0 0 0 0,0 0-1 0 0,0-1 1 0 0,0 0 0 0 0,0-1 0 0 0,-1 0 0 0 0,1-1 0 0 0,0 0 0 0 0,0 0 0 0 0,-1-1 0 0 0,1-1 0 0 0,1 0-21 0 0,-7 1-274 0 0,50-27-930 0 0,-38 18-2166 0 0,-1-2-3757 0 0,-7 6-4813 0 0</inkml:trace>
  <inkml:trace contextRef="#ctx0" brushRef="#br0" timeOffset="368.448">532 314 4209 0 0,'0'0'3351'0'0,"0"0"-551"0"0,0 0-301 0 0,0 0-205 0 0,0 0-245 0 0,0 0-244 0 0,0 0-253 0 0,0 0-312 0 0,31 1-211 0 0,97 2-187 0 0,-56-15 464 0 0,-60 8-1178 0 0,-1-1 0 0 0,1 0 1 0 0,-1-1-1 0 0,-1 0 0 0 0,1-1 0 0 0,-1 0 0 0 0,-1-1 1 0 0,1 1-1 0 0,-1-2 0 0 0,0 0 0 0 0,-1 0 0 0 0,0 0 1 0 0,-1-1-1 0 0,0 0 0 0 0,0-1 0 0 0,3-6-128 0 0,-9 14-5 0 0,0 1 1 0 0,0-1-1 0 0,0 1 0 0 0,0-1 1 0 0,0 0-1 0 0,0 1 0 0 0,0-1 1 0 0,-1 0-1 0 0,0 0 0 0 0,1 0 0 0 0,-1 0 1 0 0,0 1-1 0 0,-1-1 0 0 0,1 0 1 0 0,0 0-1 0 0,-1 0 0 0 0,1 1 1 0 0,-1-1-1 0 0,0 0 0 0 0,0 1 1 0 0,0-1-1 0 0,0 0 0 0 0,-1 1 0 0 0,1-1 1 0 0,-1 1-1 0 0,1 0 0 0 0,-1 0 1 0 0,0-1-1 0 0,0 1 0 0 0,0 0 1 0 0,0 1-1 0 0,0-1 0 0 0,0 0 0 0 0,-1 0 1 0 0,1 1-1 0 0,-1 0 0 0 0,1-1 1 0 0,-1 1-1 0 0,1 0 0 0 0,-3 0 5 0 0,-3-2-45 0 0,0 0 0 0 0,0 1 0 0 0,-1 0-1 0 0,1 0 1 0 0,0 1 0 0 0,-1 0 0 0 0,1 1-1 0 0,-1 0 1 0 0,1 0 0 0 0,-1 1-1 0 0,1 0 1 0 0,-1 1 0 0 0,-1 0 45 0 0,-3 2-24 0 0,0 1 0 0 0,0 1 0 0 0,1 0 0 0 0,-1 1 0 0 0,1 0 0 0 0,1 0 0 0 0,-1 2 0 0 0,1-1 0 0 0,1 2 0 0 0,-1-1 1 0 0,2 1-1 0 0,-1 1 0 0 0,1 0 0 0 0,1 0 0 0 0,0 1 0 0 0,1-1 0 0 0,0 2 0 0 0,1-1 0 0 0,0 1 0 0 0,1 0 0 0 0,0 0 0 0 0,1 1 0 0 0,1-1 0 0 0,0 4 24 0 0,3-12 2 0 0,0-1 0 0 0,0 1-1 0 0,1-1 1 0 0,0 1 0 0 0,0-1 0 0 0,0 1-1 0 0,0-1 1 0 0,1 0 0 0 0,0 1 0 0 0,0-1-1 0 0,0 0 1 0 0,0 0 0 0 0,0 0 0 0 0,1 0-1 0 0,0-1 1 0 0,0 1 0 0 0,0-1 0 0 0,0 0-1 0 0,1 0 1 0 0,-1 0 0 0 0,1 0 0 0 0,0 0-1 0 0,-1-1 1 0 0,1 1 0 0 0,0-1 0 0 0,1 0-1 0 0,-1-1 1 0 0,2 1-2 0 0,8 4 24 0 0,0-1 0 0 0,0-1 0 0 0,1 0 0 0 0,-1-1 0 0 0,1 0-1 0 0,0-2 1 0 0,0 1 0 0 0,3-2-24 0 0,5 0-714 0 0,147-7 1869 0 0,-115-3-5240 0 0,-1-6-6243 0 0,-38 9-1616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2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0 10706 0 0,'0'0'1571'0'0,"0"0"-342"0"0,0 0-223 0 0,0 0-60 0 0,0 0 52 0 0,0 0 18 0 0,0 0-76 0 0,0 0-175 0 0,0 0-206 0 0,0 0-187 0 0,0 0-64 0 0,0 10 16 0 0,-37 697 3069 0 0,-9-272-3001 0 0,14-295-417 0 0,63-181-1853 0 0,31-111-2781 0 0,-41 94-1682 0 0,-11 33-4417 0 0</inkml:trace>
  <inkml:trace contextRef="#ctx0" brushRef="#br0" timeOffset="352.349">130 26 5297 0 0,'0'0'3054'0'0,"0"0"-1523"0"0,0 0-477 0 0,0 0 203 0 0,0 0 198 0 0,0 0 90 0 0,0 0-148 0 0,0 0-327 0 0,0 0-339 0 0,0 0-291 0 0,0 0-156 0 0,0 0-86 0 0,0 0 29 0 0,-6 0 123 0 0,6 1-293 0 0,1-1 0 0 0,-1 1 1 0 0,0-1-1 0 0,0 0 1 0 0,0 1-1 0 0,1-1 0 0 0,-1 1 1 0 0,0-1-1 0 0,0 1 0 0 0,0-1 1 0 0,0 1-1 0 0,0-1 1 0 0,0 0-1 0 0,0 1 0 0 0,0-1 1 0 0,0 1-1 0 0,0-1 1 0 0,0 1-1 0 0,0-1 0 0 0,0 1 1 0 0,0-1-1 0 0,0 1 1 0 0,-1-1-1 0 0,1 0 0 0 0,0 1 1 0 0,0-1-1 0 0,0 1 0 0 0,-1-1 1 0 0,1 0-1 0 0,0 1 1 0 0,-1 0-58 0 0,161 13 3396 0 0,88-39-1581 0 0,-66-4-1432 0 0,-182 29-448 0 0,0 0-1 0 0,0 1 1 0 0,0-1 0 0 0,-1 0-1 0 0,1 1 1 0 0,0-1 0 0 0,0 0-1 0 0,0 1 1 0 0,0-1-1 0 0,0 0 1 0 0,0 1 0 0 0,0-1-1 0 0,0 1 1 0 0,0-1 0 0 0,0 0-1 0 0,0 1 1 0 0,1-1-1 0 0,-1 0 1 0 0,0 1 0 0 0,0-1-1 0 0,0 0 1 0 0,0 1 0 0 0,0-1-1 0 0,1 0 1 0 0,-1 1-1 0 0,0-1 1 0 0,0 0 0 0 0,1 0-1 0 0,-1 1 1 0 0,0-1 0 0 0,0 0-1 0 0,1 0 1 0 0,-1 1-1 0 0,0-1 1 0 0,1 0 0 0 0,-1 0-1 0 0,0 0 1 0 0,1 0 0 0 0,-1 0-1 0 0,0 1 1 0 0,1-1-1 0 0,-1 0 1 0 0,0 0 0 0 0,1 0-1 0 0,-1 0 1 0 0,0 0 0 0 0,1 0-1 0 0,-1 0 1 0 0,1 0 0 0 0,-1 0-1 0 0,0 0 1 0 0,1 0-1 0 0,-1 0 1 0 0,0-1 0 0 0,1 1-1 0 0,-1 0 1 0 0,0 0 0 0 0,1 0-1 0 0,-1 0 1 0 0,0-1-1 0 0,1 1 1 0 0,-1 0 65 0 0,-22 28-7269 0 0,18-23 3228 0 0,-5 6-7835 0 0</inkml:trace>
  <inkml:trace contextRef="#ctx0" brushRef="#br0" timeOffset="609.981">1 733 13155 0 0,'0'0'1148'0'0,"0"0"-278"0"0,0 0 76 0 0,0 0 257 0 0,0 0 143 0 0,0 0 6 0 0,0 0-86 0 0,32 6-133 0 0,107 18-156 0 0,-38-27 171 0 0,-78-2-911 0 0,345-64-363 0 0,-339 65-2099 0 0,-12 3-4992 0 0,-12 1-4667 0 0</inkml:trace>
  <inkml:trace contextRef="#ctx0" brushRef="#br0" timeOffset="897.008">853 707 11562 0 0,'0'0'1070'0'0,"0"0"-230"0"0,0 0-16 0 0,0 0 101 0 0,0 0 35 0 0,0 0-119 0 0,0 0-217 0 0,-23 31-245 0 0,-71 99-167 0 0,64-60-51 0 0,30-59-136 0 0,0-5 11 0 0,0-1 1 0 0,0 1 0 0 0,0-1 0 0 0,1 1 0 0 0,0-1-1 0 0,0 1 1 0 0,0-1 0 0 0,0 0 0 0 0,1 0 0 0 0,0 1-1 0 0,0-1 1 0 0,1 0 0 0 0,-1-1 0 0 0,1 1 0 0 0,0 0-1 0 0,0-1 1 0 0,1 0 0 0 0,-1 1 0 0 0,1-1 0 0 0,0-1-1 0 0,0 1 1 0 0,0 0 0 0 0,1-1 0 0 0,-1 0 0 0 0,1 0-1 0 0,0 0 1 0 0,0-1 0 0 0,0 0 0 0 0,0 0 0 0 0,0 0-1 0 0,0 0 1 0 0,5 0-37 0 0,-1 1 157 0 0,1-1 0 0 0,0 0 0 0 0,0-1 0 0 0,0 1 0 0 0,0-2 0 0 0,0 0 0 0 0,0 0 0 0 0,0-1-1 0 0,0 0 1 0 0,-1 0 0 0 0,1-1 0 0 0,0-1 0 0 0,-1 1 0 0 0,1-2 0 0 0,-1 1 0 0 0,0-1 0 0 0,0-1 0 0 0,0 1 0 0 0,0-2 0 0 0,-1 1 0 0 0,0-1-1 0 0,0 0 1 0 0,-1-1 0 0 0,0 0 0 0 0,0 0 0 0 0,0-1 0 0 0,-1 1 0 0 0,0-2 0 0 0,-1 1 0 0 0,1 0 0 0 0,-2-1 0 0 0,1 0 0 0 0,-1 0 0 0 0,-1-1-1 0 0,1 1 1 0 0,-2-1 0 0 0,1 1 0 0 0,-1-1 0 0 0,0-4-157 0 0,-3 6-16 0 0,0 1 0 0 0,0 0-1 0 0,0 0 1 0 0,-1 0 0 0 0,0 0 0 0 0,0 0-1 0 0,-1 0 1 0 0,0 0 0 0 0,0 1 0 0 0,-1 0 0 0 0,0-1-1 0 0,0 1 1 0 0,0 0 0 0 0,-1 1 0 0 0,1-1-1 0 0,-1 1 1 0 0,-1 0 0 0 0,1 0 0 0 0,-1 1-1 0 0,0-1 1 0 0,0 1 0 0 0,0 1 0 0 0,-1-1-1 0 0,1 1 1 0 0,-1 0 0 0 0,0 0 0 0 0,0 1 0 0 0,0 0-1 0 0,0 0 1 0 0,0 1 0 0 0,0 0 0 0 0,0 0-1 0 0,0 1 1 0 0,-8 0 16 0 0,-47 8-2963 0 0,45 2-906 0 0,1 5-3743 0 0,10-4-3112 0 0</inkml:trace>
  <inkml:trace contextRef="#ctx0" brushRef="#br0" timeOffset="1203.081">1284 1160 9858 0 0,'0'0'2010'0'0,"0"0"-227"0"0,0 0 52 0 0,0 0 88 0 0,0 0-63 0 0,0 0-229 0 0,0 0-345 0 0,0 0-298 0 0,0 0-196 0 0,0 0-134 0 0,0 0-95 0 0,0 0-97 0 0,-1-9-53 0 0,0-1-264 0 0,1 0 0 0 0,0 0 0 0 0,0 0 0 0 0,1 0 0 0 0,0 0 0 0 0,1 0 0 0 0,0 0 0 0 0,0 0 0 0 0,4-9-149 0 0,8-12 198 0 0,2 2 0 0 0,1-1 0 0 0,1 2-1 0 0,1 0 1 0 0,1 2 0 0 0,6-5-198 0 0,51-60 108 0 0,-19 50-960 0 0,-55 73-4450 0 0,-3-27 2793 0 0,0 5-6000 0 0,0-2-3021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4441 152 5505 0 0,'0'0'1491'0'0,"0"0"-65"0"0,0 0 102 0 0,0 0 199 0 0,0 0 27 0 0,0 0-148 0 0,0 0-225 0 0,0 0-233 0 0,0 0-170 0 0,0 0-81 0 0,0 0-35 0 0,0 0-67 0 0,0 0-70 0 0,-19 2-81 0 0,-59 9-89 0 0,24 12 944 0 0,43-14-1193 0 0,-9 8 7 0 0,1 1 1 0 0,1 1 0 0 0,1 1 0 0 0,1 0 0 0 0,0 1 0 0 0,-4 10-314 0 0,4-7 123 0 0,1 1 0 0 0,1 1-1 0 0,1 0 1 0 0,2 1 0 0 0,0 0 0 0 0,2 1 0 0 0,1 0 0 0 0,1 0 0 0 0,2 1 0 0 0,1 0 0 0 0,1 0-1 0 0,1 0 1 0 0,1 2-123 0 0,1-14 67 0 0,1 1-1 0 0,0-1 0 0 0,1 0 1 0 0,1 0-1 0 0,1 0 0 0 0,0 0 1 0 0,1-1-1 0 0,5 10-66 0 0,-1-2 148 0 0,2 0 0 0 0,0-1 0 0 0,2 0-1 0 0,1-1 1 0 0,0 0 0 0 0,2-1 0 0 0,0-1-1 0 0,1-1 1 0 0,1 0 0 0 0,1-1 0 0 0,8 5-148 0 0,27 0 832 0 0,-60-47-3383 0 0,5 0-6635 0 0,1 16-3708 0 0</inkml:trace>
  <inkml:trace contextRef="#ctx0" brushRef="#br0" timeOffset="-3623.728">735 141 0 0 0,'0'0'747'0'0,"0"0"656"0"0,0 0 310 0 0,0 0 51 0 0,0 0-67 0 0,0 0-91 0 0,0 0-124 0 0,0 0-94 0 0,0 0-72 0 0,0 0-82 0 0,2-5-86 0 0,6-15-96 0 0,-9 19-915 0 0,1 0 0 0 0,0 1-1 0 0,-1-1 1 0 0,1 0 0 0 0,-1 0-1 0 0,0 0 1 0 0,1 1 0 0 0,-1-1-1 0 0,1 0 1 0 0,-1 1 0 0 0,0-1 0 0 0,0 1-1 0 0,1-1 1 0 0,-1 0 0 0 0,0 1-1 0 0,0 0 1 0 0,0-1 0 0 0,1 1-1 0 0,-1-1 1 0 0,0 1 0 0 0,0 0-1 0 0,0 0 1 0 0,0 0 0 0 0,0-1 0 0 0,0 1-1 0 0,0 0 1 0 0,0 0 0 0 0,0 0-1 0 0,0 0 1 0 0,0 0 0 0 0,1 1-1 0 0,-1-1 1 0 0,0 0 0 0 0,0 0 0 0 0,0 1-137 0 0,-1-1 194 0 0,-10-1 58 0 0,0 1 0 0 0,0 1 0 0 0,0 0 0 0 0,0 1 0 0 0,0 0 0 0 0,1 0 0 0 0,-1 1 0 0 0,0 1 0 0 0,1 0 0 0 0,0 1 0 0 0,-4 2-252 0 0,-9 8 201 0 0,0 2-1 0 0,2 0 0 0 0,0 1 1 0 0,0 2-1 0 0,2 0 1 0 0,0 1-1 0 0,1 2-200 0 0,1 1 130 0 0,1 0-1 0 0,2 1 1 0 0,0 0 0 0 0,2 1-1 0 0,0 1 1 0 0,2 0 0 0 0,1 1-1 0 0,2 0 1 0 0,-3 14-130 0 0,5-15 124 0 0,1 1-1 0 0,1 0 1 0 0,1 0 0 0 0,2 0-1 0 0,0 0 1 0 0,2 0 0 0 0,4 19-124 0 0,-1-30 94 0 0,1-1-1 0 0,1 0 1 0 0,1 0 0 0 0,0 0 0 0 0,1-1 0 0 0,0 0 0 0 0,1-1 0 0 0,1 0 0 0 0,0 0 0 0 0,1-1 0 0 0,1 0 0 0 0,0-1-1 0 0,0-1 1 0 0,1 0 0 0 0,1 0 0 0 0,0-1 0 0 0,0-1 0 0 0,1 0 0 0 0,0-2 0 0 0,1 1 0 0 0,-1-2 0 0 0,1 0 0 0 0,1 0-1 0 0,9 0-93 0 0,18 2 408 0 0,-43-8-361 0 0,-1 0-5 0 0,-11 3-905 0 0,11-3 220 0 0,2-11-8376 0 0,-1 8-2269 0 0</inkml:trace>
  <inkml:trace contextRef="#ctx0" brushRef="#br0" timeOffset="-2753.929">835 1032 3425 0 0,'0'0'2802'0'0,"0"0"-779"0"0,0 0-97 0 0,0 0 170 0 0,0 0 23 0 0,0 0-189 0 0,0 0-291 0 0,0 0-295 0 0,0 0-208 0 0,0 0-101 0 0,0 0-95 0 0,0 0-86 0 0,0 0-98 0 0,-3 1-108 0 0,3 0-598 0 0,-1-1-1 0 0,0 0 0 0 0,0 0 0 0 0,0 0 1 0 0,0 0-1 0 0,1 0 0 0 0,-1 0 0 0 0,0 0 1 0 0,0 0-1 0 0,0 0 0 0 0,1 0 1 0 0,-1 0-1 0 0,0-1 0 0 0,0 1 0 0 0,0 0 1 0 0,1-1-1 0 0,-1 1 0 0 0,0 0 1 0 0,0-1-1 0 0,1 1 0 0 0,-1-1 0 0 0,0 1 1 0 0,1-1-1 0 0,-1 1 0 0 0,1-1 0 0 0,-1 0 1 0 0,1 1-1 0 0,-1-1 0 0 0,1 0 1 0 0,-1 1-1 0 0,1-1 0 0 0,-1 0 0 0 0,1 0 1 0 0,0 1-1 0 0,0-1 0 0 0,-1 0 0 0 0,1 0 1 0 0,0 0-1 0 0,0 1 0 0 0,0-1 1 0 0,0 0-1 0 0,0 0 0 0 0,0 0 0 0 0,0 0 1 0 0,0 1-1 0 0,0-1 0 0 0,0 0 1 0 0,0 0-1 0 0,1 0 0 0 0,-1 0 0 0 0,0 1 1 0 0,1-1-1 0 0,-1 0 0 0 0,0 0 0 0 0,1 1 1 0 0,-1-1-1 0 0,1 0 0 0 0,0 0-49 0 0,-1-9 72 0 0,1-1-1 0 0,0 1 1 0 0,0-1 0 0 0,1 1-1 0 0,1 0 1 0 0,-1 0-1 0 0,2 0 1 0 0,-1 0-1 0 0,2 1 1 0 0,-1-1 0 0 0,1 1-1 0 0,1 0 1 0 0,-1 0-1 0 0,1 1 1 0 0,7-8-72 0 0,0 0 4 0 0,9-12 5 0 0,0 1 0 0 0,2 0 0 0 0,1 2 0 0 0,1 1 0 0 0,1 1 0 0 0,1 1 0 0 0,1 1 0 0 0,6-1-9 0 0,13 7-134 0 0,-39 34 121 0 0,-1 120 109 0 0,-9-122-89 0 0,1-1 1 0 0,1 1-1 0 0,1 0 0 0 0,0-1 1 0 0,1 1-1 0 0,0-1 0 0 0,2 0 1 0 0,0 0-1 0 0,0-1 0 0 0,4 6-7 0 0,-9-20 2 0 0,1 1-1 0 0,0 0 0 0 0,0-1 0 0 0,0 1 0 0 0,-1 0 0 0 0,1-1 0 0 0,1 1 0 0 0,-1-1 0 0 0,0 0 0 0 0,0 1 0 0 0,0-1 1 0 0,1 0-1 0 0,-1 0 0 0 0,1 1 0 0 0,-1-1 0 0 0,1 0 0 0 0,-1-1 0 0 0,1 1 0 0 0,0 0 0 0 0,-1 0 0 0 0,1-1 0 0 0,0 1 1 0 0,0-1-1 0 0,-1 1 0 0 0,1-1 0 0 0,0 0 0 0 0,0 0 0 0 0,0 0 0 0 0,-1 0 0 0 0,1 0 0 0 0,0 0 0 0 0,0 0 0 0 0,0-1 1 0 0,0 1-1 0 0,-1 0 0 0 0,1-1 0 0 0,0 0 0 0 0,-1 1 0 0 0,1-1 0 0 0,0 0 0 0 0,-1 0 0 0 0,1 0 0 0 0,-1 0 1 0 0,2-1-3 0 0,142-156 25 0 0,-127 132-29 0 0,1 2 0 0 0,2 0-1 0 0,0 1 1 0 0,2 1 0 0 0,0 1-1 0 0,1 2 1 0 0,20-13 5 0 0,-13 20-19 0 0,-31 12 9 0 0,0 0-1 0 0,0 11 8 0 0,1 301 277 0 0,15-264-318 0 0,-15-47-76 0 0,0 0 1 0 0,0 0-1 0 0,0 0 1 0 0,0 0-1 0 0,0 0 1 0 0,0-1-1 0 0,0 1 0 0 0,0 0 1 0 0,0-1-1 0 0,1 1 1 0 0,-1-1-1 0 0,0 1 1 0 0,1-1-1 0 0,-1 1 1 0 0,0-1-1 0 0,0 0 1 0 0,1 0-1 0 0,-1 0 0 0 0,0 1 1 0 0,1-1-1 0 0,-1-1 1 0 0,1 1-1 0 0,-1 0 1 0 0,0 0-1 0 0,1 0 1 0 0,-1-1-1 0 0,0 1 1 0 0,0-1-1 0 0,1 1 0 0 0,-1-1 1 0 0,0 1-1 0 0,0-1 1 0 0,0 0-1 0 0,0 0 1 0 0,0 1-1 0 0,1-1 1 0 0,-1 0-1 0 0,-1 0 1 0 0,2 0 119 0 0,7-10-2315 0 0,-3 3-363 0 0,0 2-2561 0 0,0 1-6199 0 0</inkml:trace>
  <inkml:trace contextRef="#ctx0" brushRef="#br0" timeOffset="-2177.958">2146 553 4913 0 0,'0'0'1640'0'0,"0"0"91"0"0,0 0 269 0 0,0 0 137 0 0,0 0-131 0 0,0 0-400 0 0,0 0-490 0 0,0 0-336 0 0,0 0-168 0 0,0 0-57 0 0,0 0-19 0 0,0 0 15 0 0,0 0 12 0 0,-3 2-11 0 0,-56 59 3420 0 0,-23 27-3039 0 0,78-83-910 0 0,-14 16 28 0 0,1 0-1 0 0,1 0 1 0 0,1 2 0 0 0,1 0 0 0 0,1 1 0 0 0,1 0 0 0 0,1 1-1 0 0,-3 13-50 0 0,11 24-5 0 0,4-61 27 0 0,1 1 0 0 0,0-1 0 0 0,0 1 0 0 0,0-1 0 0 0,1 1 0 0 0,-1-1 0 0 0,0 0 0 0 0,0 0 0 0 0,1 0 0 0 0,-1 0 0 0 0,1-1 0 0 0,-1 1 0 0 0,1-1 0 0 0,-1 1 0 0 0,1-1 0 0 0,-1 0 1 0 0,1 0-1 0 0,-1 0 0 0 0,1 0 0 0 0,-1-1 0 0 0,1 1 0 0 0,-1-1 0 0 0,1 1 0 0 0,-1-1 0 0 0,0 0 0 0 0,1 0 0 0 0,-1 0 0 0 0,0 0 0 0 0,2-1-22 0 0,31-21 122 0 0,-1-2-1 0 0,0-1 1 0 0,-3-1 0 0 0,0-2-1 0 0,-1-2 1 0 0,-2 0 0 0 0,-2-2-1 0 0,9-13-121 0 0,-35 46 2 0 0,0 0-1 0 0,0 1 1 0 0,0-1-1 0 0,0 0 1 0 0,0 0 0 0 0,1 1-1 0 0,-1-1 1 0 0,0 0-1 0 0,0 0 1 0 0,0 1-1 0 0,1-1 1 0 0,-1 0-1 0 0,0 0 1 0 0,0 1-1 0 0,1-1 1 0 0,-1 0-1 0 0,0 0 1 0 0,1 0-1 0 0,-1 0 1 0 0,0 0-1 0 0,0 1 1 0 0,1-1-1 0 0,-1 0 1 0 0,0 0 0 0 0,1 0-1 0 0,-1 0 1 0 0,0 0-1 0 0,1 0 1 0 0,-1 0-1 0 0,0 0 1 0 0,1 0-1 0 0,-1 0 1 0 0,0 0-1 0 0,1 0 1 0 0,-1 0-1 0 0,0-1 1 0 0,1 1-1 0 0,-1 0 1 0 0,0 0-1 0 0,1 0 1 0 0,-1 0-1 0 0,0 0 1 0 0,0-1-1 0 0,1 1 1 0 0,-1 0 0 0 0,0 0-1 0 0,0-1 1 0 0,1 1-1 0 0,-1 0 1 0 0,0 0-1 0 0,0-1 1 0 0,0 1-1 0 0,0 0 1 0 0,1 0-1 0 0,-1-1 1 0 0,0 1-1 0 0,0 0-1 0 0,-2 40 23 0 0,0-23 18 0 0,2-7-36 0 0,-1-4-4 0 0,0 0-1 0 0,0 1 1 0 0,1-1-1 0 0,-1 0 0 0 0,2 1 1 0 0,-1-1-1 0 0,0 0 1 0 0,1 1-1 0 0,1-1 0 0 0,-1 0 1 0 0,1 0-1 0 0,0 0 1 0 0,0 0-1 0 0,0 0 0 0 0,1 0 1 0 0,0-1-1 0 0,0 1 0 0 0,1-1 1 0 0,0 0-1 0 0,-1 0 1 0 0,2 0-1 0 0,-1 0 0 0 0,0-1 1 0 0,1 0-1 0 0,0 0 1 0 0,0 0-1 0 0,2 1 0 0 0,-2-3-51 0 0,0 0 1 0 0,0-1-1 0 0,0 1 0 0 0,0-1 0 0 0,0 0 1 0 0,0-1-1 0 0,0 1 0 0 0,0-1 1 0 0,0 0-1 0 0,0 0 0 0 0,0-1 0 0 0,1 1 1 0 0,-1-1-1 0 0,0 0 0 0 0,0-1 1 0 0,-1 1-1 0 0,1-1 0 0 0,0 0 0 0 0,0 0 1 0 0,-1-1-1 0 0,1 1 0 0 0,-1-1 1 0 0,0 0-1 0 0,0 0 0 0 0,0 0 0 0 0,2-3 51 0 0,40-36-5741 0 0,-12 10-4080 0 0,-23 21-1704 0 0</inkml:trace>
  <inkml:trace contextRef="#ctx0" brushRef="#br0" timeOffset="-1752.954">2851 568 4185 0 0,'0'0'5773'0'0,"0"0"-2724"0"0,0 0-1009 0 0,0 0-149 0 0,0 0-97 0 0,0 0-126 0 0,0 0-246 0 0,0 0-307 0 0,0 0-255 0 0,0 0-174 0 0,0 0-181 0 0,0 0-117 0 0,0 0-91 0 0,-4-1-91 0 0,-2 0-147 0 0,0 1 0 0 0,0 0 1 0 0,0 0-1 0 0,0 1 0 0 0,0-1 0 0 0,1 1 1 0 0,-1 1-1 0 0,0-1 0 0 0,0 1 0 0 0,1 0 0 0 0,-1 1 1 0 0,1-1-1 0 0,-1 1 0 0 0,-1 1-59 0 0,-17 7 138 0 0,20-10-137 0 0,1 0 1 0 0,-1 1-1 0 0,0-1 1 0 0,1 1-1 0 0,0 0 1 0 0,-1 0-1 0 0,1 0 1 0 0,0 1-1 0 0,0-1 0 0 0,0 1 1 0 0,0 0-1 0 0,1-1 1 0 0,-1 1-1 0 0,1 1 1 0 0,0-1-1 0 0,-1 0 1 0 0,1 0-1 0 0,1 1 1 0 0,-1-1-1 0 0,0 1 1 0 0,1 0-1 0 0,0-1 1 0 0,0 1-1 0 0,0 0 1 0 0,0 0-1 0 0,1 0 1 0 0,-1-1-1 0 0,1 5-1 0 0,2-3-1 0 0,-1 1-1 0 0,1-1 1 0 0,0 0 0 0 0,0 0 0 0 0,1 0-1 0 0,-1 0 1 0 0,1-1 0 0 0,0 1-1 0 0,0-1 1 0 0,1 1 0 0 0,0-1-1 0 0,-1 0 1 0 0,1-1 0 0 0,1 1 0 0 0,-1-1-1 0 0,0 1 1 0 0,1-1 0 0 0,0-1-1 0 0,4 3 2 0 0,23 19 82 0 0,-28-21-61 0 0,0 0-1 0 0,0 0 1 0 0,0 0-1 0 0,-1 0 1 0 0,1 1-1 0 0,-1-1 1 0 0,0 1-1 0 0,0 0 1 0 0,0 0-1 0 0,0 0 1 0 0,-1 0-1 0 0,0 1 1 0 0,1-1-1 0 0,-2 1 1 0 0,1-1-1 0 0,0 1 1 0 0,-1 0-1 0 0,0 0 1 0 0,0 0-1 0 0,-1-1 1 0 0,1 1-1 0 0,-1 0 0 0 0,0 0 1 0 0,0 0-1 0 0,0 0 1 0 0,-1 0-1 0 0,0 0 1 0 0,-1 2-21 0 0,-3 0 39 0 0,-1 1 0 0 0,0-1 1 0 0,0 0-1 0 0,-1-1 0 0 0,1 1 0 0 0,-2-2 1 0 0,1 1-1 0 0,-1 0 0 0 0,0-1 1 0 0,0-1-1 0 0,0 0 0 0 0,0 0 0 0 0,-1 0 1 0 0,0-1-1 0 0,0 0 0 0 0,0-1 0 0 0,0 0 1 0 0,-2 0-40 0 0,-56 2-392 0 0,69-34-3002 0 0,32-2-2352 0 0,-16 17-2331 0 0,-10 7-2539 0 0</inkml:trace>
  <inkml:trace contextRef="#ctx0" brushRef="#br0" timeOffset="-1381.97">3331 538 12779 0 0,'0'0'2667'0'0,"0"0"-491"0"0,0 0-369 0 0,0 0-289 0 0,0 0-299 0 0,0 0-307 0 0,0 0-225 0 0,0 0-115 0 0,0 0-76 0 0,0 0-68 0 0,0 0-57 0 0,0 0-72 0 0,0 0-60 0 0,-30 10-33 0 0,-92 30-35 0 0,116-38-157 0 0,-40 18 196 0 0,41-11-182 0 0,5-7-29 0 0,0 0 0 0 0,1 0 0 0 0,-1 0 0 0 0,1 0-1 0 0,-1 0 1 0 0,1 0 0 0 0,0-1 0 0 0,0 1 0 0 0,0 0 0 0 0,0 0 0 0 0,0-1-1 0 0,0 1 1 0 0,0-1 0 0 0,1 1 0 0 0,-1-1 0 0 0,0 0 0 0 0,1 1 0 0 0,0-1-1 0 0,-1 0 1 0 0,1 0 0 0 0,0 0 0 0 0,-1 0 0 0 0,1 0 0 0 0,0 0 0 0 0,0-1 0 0 0,0 1-1 0 0,-1 0 1 0 0,1-1 0 0 0,0 0 0 0 0,0 1 0 0 0,0-1 0 0 0,0 0 0 0 0,0 0-1 0 0,0 0 2 0 0,8 1 7 0 0,-1 2 0 0 0,1-1 0 0 0,-1 1-1 0 0,0 0 1 0 0,0 1 0 0 0,-1 0 0 0 0,1 1-1 0 0,-1-1 1 0 0,0 2 0 0 0,0-1 0 0 0,0 1-1 0 0,-1 0 1 0 0,0 1 0 0 0,0 0 0 0 0,0 0-1 0 0,2 4-6 0 0,-8-8 33 0 0,0 0-1 0 0,0 1 1 0 0,0-1-1 0 0,0 1 1 0 0,-1-1-1 0 0,1 1 1 0 0,-1-1-1 0 0,0 1 1 0 0,0-1-1 0 0,0 1 1 0 0,0-1-1 0 0,-1 1 1 0 0,1-1-1 0 0,-1 1 1 0 0,0-1-1 0 0,0 1 1 0 0,-1-1-1 0 0,1 0 1 0 0,0 0 0 0 0,-1 0-1 0 0,0 0 1 0 0,0 0-1 0 0,0 0 1 0 0,0 0-1 0 0,0 0 1 0 0,-2 0-33 0 0,-69 62 617 0 0,-38-2-415 0 0,70-59-1697 0 0,35-25-5193 0 0,6 17 2645 0 0,0-4-7863 0 0</inkml:trace>
  <inkml:trace contextRef="#ctx0" brushRef="#br0" timeOffset="-1037.008">3372 185 14995 0 0,'0'0'2339'0'0,"0"0"-997"0"0,0 0-422 0 0,0 0-22 0 0,0 0-21 0 0,0 0-29 0 0,0 0-98 0 0,0 0-150 0 0,0 0-107 0 0,0 0-15 0 0,0 0-9 0 0,0 0-13 0 0,0 0 7 0 0,15 5-21 0 0,49 20-24 0 0,9 26 699 0 0,-54-37-1021 0 0,-2 2 0 0 0,1 0-1 0 0,-2 0 1 0 0,0 2 0 0 0,-1 0 0 0 0,-1 1 0 0 0,-1 0 0 0 0,-1 1 0 0 0,0 0 0 0 0,-1 1 0 0 0,-2 1 0 0 0,0-1 0 0 0,-1 1 0 0 0,-1 1 0 0 0,-2 0 0 0 0,0 0 0 0 0,-1 0 0 0 0,-1 0 0 0 0,-1 16-96 0 0,-1-15 7 0 0,-1 0 1 0 0,-1 0-1 0 0,-1 0 1 0 0,-1 0 0 0 0,-1 0-1 0 0,-2-1 1 0 0,0 1-1 0 0,-1-1 1 0 0,-2-1 0 0 0,0 1-1 0 0,-1-2 1 0 0,-1 1 0 0 0,-2-1-1 0 0,0-1 1 0 0,-1 0-1 0 0,0-1 1 0 0,-2-1 0 0 0,0 0-1 0 0,-1-1 1 0 0,-11 7-8 0 0,-53 7-980 0 0,23-28-6569 0 0,46-3-4632 0 0</inkml:trace>
  <inkml:trace contextRef="#ctx0" brushRef="#br0" timeOffset="2467.988">4467 987 5017 0 0,'0'0'3119'0'0,"0"0"-1734"0"0,0 0-660 0 0,0 0 65 0 0,0 0 265 0 0,0 0 246 0 0,0 0 55 0 0,0 0-75 0 0,0 0-133 0 0,0 0-154 0 0,0 0-152 0 0,0 0-133 0 0,35-8-111 0 0,112-28-75 0 0,-35-5 502 0 0,-85 26-778 0 0,6-1-86 0 0,0-1-1 0 0,-1-2 0 0 0,-1-1 1 0 0,-1-2-1 0 0,-1-1 0 0 0,-1-1 1 0 0,-1-1-1 0 0,-2-2 0 0 0,0 0 1 0 0,-2-2-1 0 0,0 0 0 0 0,-3-2 1 0 0,3-5-161 0 0,-17 25 14 0 0,-1 0 1 0 0,0 0-1 0 0,0-1 0 0 0,-1 1 1 0 0,-1-1-1 0 0,0 0 0 0 0,0 0 1 0 0,-1 0-1 0 0,-1 0 0 0 0,0-1 1 0 0,-1 1-1 0 0,0 0 0 0 0,-1-1 1 0 0,0 1-1 0 0,-1 0 0 0 0,0 0 1 0 0,-1 0-1 0 0,0 0 0 0 0,-1 0 1 0 0,0 1-1 0 0,-1 0 0 0 0,-1-1 1 0 0,0 2-1 0 0,0-1 0 0 0,-1 1 1 0 0,0 0-1 0 0,-1 0 0 0 0,0 1 1 0 0,0 0-1 0 0,-1 0 0 0 0,0 1 1 0 0,-3-2-15 0 0,7 8-13 0 0,0-1 1 0 0,-1 1 0 0 0,1 0 0 0 0,-1 1 0 0 0,1-1-1 0 0,-1 1 1 0 0,0 0 0 0 0,1 1 0 0 0,-1-1-1 0 0,0 1 1 0 0,1 0 0 0 0,-1 0 0 0 0,0 1 0 0 0,1 0-1 0 0,-1 0 1 0 0,0 0 0 0 0,1 1 0 0 0,-1 0 0 0 0,1 0-1 0 0,0 0 1 0 0,0 0 0 0 0,0 1 0 0 0,0 0-1 0 0,0 0 1 0 0,0 0 0 0 0,1 1 0 0 0,-1 0 0 0 0,1 0-1 0 0,-4 4 13 0 0,-10 12-15 0 0,0 0 0 0 0,0 2 0 0 0,2 0 0 0 0,1 0 0 0 0,-8 18 15 0 0,9-16 15 0 0,0 1 0 0 0,2 0 0 0 0,1 1-1 0 0,1 1 1 0 0,1 0 0 0 0,1 0 0 0 0,1 0 0 0 0,2 1-1 0 0,1 0 1 0 0,1 0 0 0 0,1 3-15 0 0,2-20 53 0 0,0 0 0 0 0,1 0 0 0 0,0 0 0 0 0,1 0 0 0 0,0 0-1 0 0,0 0 1 0 0,2 0 0 0 0,-1-1 0 0 0,1 0 0 0 0,0 1 0 0 0,1-1 0 0 0,1-1 0 0 0,-1 1 0 0 0,1-1 0 0 0,1 0 0 0 0,5 6-53 0 0,0-5 123 0 0,1-1-1 0 0,0-1 1 0 0,0 0 0 0 0,1 0 0 0 0,0-2 0 0 0,1 1 0 0 0,-1-2-1 0 0,1 0 1 0 0,0-1 0 0 0,0 0 0 0 0,0-1 0 0 0,1-1 0 0 0,-1 0-1 0 0,1-1 1 0 0,-1-1 0 0 0,1-1 0 0 0,0 0 0 0 0,7-2-123 0 0,0 3 44 0 0,96-3 348 0 0,-97-24 384 0 0,4-1-727 0 0,-19 22-41 0 0,0 1 0 0 0,-1-2 0 0 0,0 1 0 0 0,0-1 0 0 0,-1 0 0 0 0,0 0 0 0 0,0 0 0 0 0,0-1 0 0 0,-1 0 0 0 0,0 0-1 0 0,0 0 1 0 0,-1 0 0 0 0,-1 0 0 0 0,1-1 0 0 0,-1 0 0 0 0,0-3-8 0 0,-2 10 0 0 0,0 0-1 0 0,-1 0 1 0 0,0 1-1 0 0,1-1 1 0 0,-1 0-1 0 0,0 1 1 0 0,0-1 0 0 0,1 0-1 0 0,-1 1 1 0 0,0-1-1 0 0,-1 1 1 0 0,1-1-1 0 0,0 1 1 0 0,0 0 0 0 0,-1-1-1 0 0,1 1 1 0 0,-1 0-1 0 0,1 0 1 0 0,-1 0-1 0 0,1 0 1 0 0,-1 0-1 0 0,0 0 1 0 0,1 1 0 0 0,-1-1-1 0 0,0 0 1 0 0,0 1-1 0 0,1 0 1 0 0,-1-1-1 0 0,0 1 1 0 0,0 0-1 0 0,0 0 1 0 0,0 0 0 0 0,0 0-1 0 0,-1 0 1 0 0,-66 7-202 0 0,56-3 179 0 0,1 1 0 0 0,0 1 0 0 0,0 0 0 0 0,0 0 1 0 0,1 1-1 0 0,0 0 0 0 0,0 1 0 0 0,1 1 0 0 0,0-1 0 0 0,1 2 0 0 0,0-1 1 0 0,0 1-1 0 0,1 1 0 0 0,0-1 0 0 0,0 2 23 0 0,6-8-3 0 0,0 0 0 0 0,0-1 0 0 0,0 1 0 0 0,1 0 0 0 0,0 0 0 0 0,-1 0 0 0 0,2 1 0 0 0,-1-1 0 0 0,0 0 0 0 0,1 0 0 0 0,0 0 0 0 0,0 1 0 0 0,0-1 0 0 0,0 0 0 0 0,1 0 0 0 0,-1 0 0 0 0,1 1 0 0 0,0-1 0 0 0,0 0 0 0 0,1 0 0 0 0,-1 0 0 0 0,1 0 0 0 0,0-1 0 0 0,0 1 0 0 0,0 0 0 0 0,1-1 0 0 0,-1 0 0 0 0,1 1 0 0 0,0-1 0 0 0,0 0 0 0 0,2 1 2 0 0,4 5 20 0 0,1-1-1 0 0,1 0 0 0 0,-1-1 0 0 0,1 0 0 0 0,0-1 0 0 0,1 0 0 0 0,-1-1 0 0 0,1 0 0 0 0,10 2-18 0 0,-9-3 33 0 0,0 0 0 0 0,1 0 1 0 0,-1-2-1 0 0,1 1 0 0 0,0-2 0 0 0,0 0 0 0 0,0-1 0 0 0,0 0 0 0 0,9-2-33 0 0,52-51 178 0 0,-46 26-153 0 0,3 4-33 0 0,1 2 1 0 0,1 2-1 0 0,1 1 1 0 0,0 1 0 0 0,1 2-1 0 0,11-1 8 0 0,28-10-1 0 0,-74 26-24 0 0,-1 0 7 0 0,0 0 14 0 0,0 0 20 0 0,-6 23 50 0 0,-20 94-92 0 0,26-94 49 0 0,25-25-104 0 0,118-96 125 0 0,-83 58-16 0 0,85-38-100 0 0,-143 81 72 0 0,-1-1 1 0 0,1 1-1 0 0,0-1 1 0 0,0 1-1 0 0,-1 0 1 0 0,0 0-1 0 0,1 0 1 0 0,-1-1-1 0 0,0 1 1 0 0,0 0-1 0 0,-1 0 1 0 0,1 1-1 0 0,-1-1 1 0 0,1 0-1 0 0,-1 0 0 0 0,0 0 1 0 0,0 0-1 0 0,-1 0 1 0 0,1 0-1 0 0,-1 0 1 0 0,1 0-1 0 0,-1 0 1 0 0,0 0-1 0 0,0 0 1 0 0,0 1-1 0 0,-32 129 73 0 0,33-123 86 0 0,0-10-205 0 0,0-1 0 0 0,1 1 0 0 0,-1 0 0 0 0,0 0 0 0 0,1 0 0 0 0,-1 0 0 0 0,0 0 0 0 0,1 0 0 0 0,-1 0 0 0 0,0 0 0 0 0,1 0 1 0 0,-1 0-1 0 0,0 0 0 0 0,1 0 0 0 0,-1 0 0 0 0,0 0 0 0 0,1 0 0 0 0,-1 0 0 0 0,0 1 0 0 0,0-1 0 0 0,1 0 0 0 0,-1 0 0 0 0,0 0 0 0 0,1 0 0 0 0,-1 1 0 0 0,0-1 0 0 0,0 0 1 0 0,1 0-1 0 0,-1 1 0 0 0,0-1 0 0 0,0 0 0 0 0,1 0 0 0 0,-1 1 0 0 0,0-1 0 0 0,0 0 0 0 0,0 1 0 0 0,0-1 0 0 0,0 0 0 0 0,1 1 0 0 0,-1-1 0 0 0,0 0 0 0 0,0 1 0 0 0,0-1 0 0 0,0 0 1 0 0,0 1-1 0 0,0-1 0 0 0,0 0 0 0 0,0 1 0 0 0,0-1 46 0 0,5-6-1121 0 0,4-5-1007 0 0,-3 2-3467 0 0,-2-2-6434 0 0</inkml:trace>
  <inkml:trace contextRef="#ctx0" brushRef="#br0" timeOffset="3581.564">6590 689 10722 0 0,'0'0'2854'0'0,"0"0"-1153"0"0,0 0-354 0 0,0 0 54 0 0,0 0-27 0 0,0 0-203 0 0,0 0-283 0 0,0 0-253 0 0,0 0-178 0 0,0 0-71 0 0,0 0-64 0 0,0 0-34 0 0,0 0-46 0 0,-17 5-18 0 0,-53 17-17 0 0,60-19-122 0 0,0 1 0 0 0,0 0 1 0 0,1 1-1 0 0,-1 0 1 0 0,1 1-1 0 0,0 0 1 0 0,1 0-1 0 0,-1 1 1 0 0,-5 5-86 0 0,6-4 83 0 0,1-2-62 0 0,0 0 0 0 0,0 1 0 0 0,1-1 0 0 0,-1 2 0 0 0,2-1 0 0 0,-1 0 1 0 0,1 1-1 0 0,0 0 0 0 0,1 1 0 0 0,0-1 0 0 0,0 1 0 0 0,1-1 0 0 0,0 1 0 0 0,0 0 0 0 0,1 0 1 0 0,1 1-1 0 0,-1-1 0 0 0,1 3-21 0 0,2-10 27 0 0,1 0 0 0 0,-1 1 0 0 0,0-1 0 0 0,1 0 0 0 0,0 0 0 0 0,-1 0 0 0 0,1 0 0 0 0,0 0 0 0 0,0 0-1 0 0,0 0 1 0 0,0-1 0 0 0,0 1 0 0 0,1-1 0 0 0,-1 1 0 0 0,0-1 0 0 0,1 0 0 0 0,-1 0 0 0 0,1 0 0 0 0,0 0 0 0 0,-1 0 0 0 0,1-1 0 0 0,-1 1 0 0 0,1-1 0 0 0,0 0 0 0 0,-1 0 0 0 0,1 0 0 0 0,0 0 0 0 0,-1 0 0 0 0,1 0 0 0 0,0-1 0 0 0,-1 0 0 0 0,1 1 0 0 0,0-1 0 0 0,-1 0 0 0 0,1 0 0 0 0,-1 0 0 0 0,0 0 0 0 0,1-1 0 0 0,-1 1 0 0 0,2-2-27 0 0,24-14 215 0 0,-1-1 0 0 0,-1-1 0 0 0,-1-1 0 0 0,-1-1 0 0 0,9-11-215 0 0,94-93 406 0 0,-78 89-335 0 0,-47 37-62 0 0,-1 0 0 0 0,0-1 1 0 0,0 1-1 0 0,0 0 0 0 0,0 0 0 0 0,0 0 0 0 0,0 0 1 0 0,0 1-1 0 0,0-1 0 0 0,0 0 0 0 0,0 0 0 0 0,-1 1 1 0 0,1-1-1 0 0,0 0 0 0 0,-1 1 0 0 0,1-1 0 0 0,-1 0 1 0 0,1 1-1 0 0,-1-1 0 0 0,0 1 0 0 0,0-1 0 0 0,0 0 1 0 0,0 1-1 0 0,0-1 0 0 0,0 1 0 0 0,0-1 0 0 0,0 1 1 0 0,0-1-1 0 0,-1 1 0 0 0,1-1 0 0 0,0 0 0 0 0,-1 1 1 0 0,0-1-1 0 0,1 1-9 0 0,0 4 16 0 0,-9 270 414 0 0,7-213-388 0 0,3-16-15 0 0,-3-1-1 0 0,-2 0 1 0 0,-1 0 0 0 0,-3-1 0 0 0,-2 3-27 0 0,7-35 3 0 0,-1-1-1 0 0,0-1 1 0 0,-1 1 0 0 0,-1-1-1 0 0,1 1 1 0 0,-2-1 0 0 0,1-1-1 0 0,-2 0 1 0 0,1 0 0 0 0,-1 0-1 0 0,-1-1 1 0 0,0 0 0 0 0,0 0-1 0 0,0-1 1 0 0,-1 0 0 0 0,-1-1-1 0 0,1 0 1 0 0,-1-1 0 0 0,0 0-1 0 0,-11 3-2 0 0,11-4-11 0 0,2-1 0 0 0,1 0 1 0 0,-1-1 0 0 0,1 0-1 0 0,-1 0 1 0 0,0-1 0 0 0,0 0-1 0 0,0-1 1 0 0,0 0 0 0 0,0 0-1 0 0,-1-1 1 0 0,-5 0 10 0 0,13-2-9 0 0,0 0-1 0 0,1 0 1 0 0,-1 0 0 0 0,1 0 0 0 0,-1 0 0 0 0,1 0-1 0 0,0-1 1 0 0,0 1 0 0 0,0 0 0 0 0,0-1 0 0 0,0 1 0 0 0,0-1-1 0 0,1 1 1 0 0,0-1 0 0 0,-1 1 0 0 0,1-1 0 0 0,0 1-1 0 0,0-1 1 0 0,0 1 0 0 0,0-1 0 0 0,1 1 0 0 0,-1-1-1 0 0,1 1 1 0 0,-1-1 0 0 0,1 1 0 0 0,0-1 0 0 0,0 1-1 0 0,0 0 1 0 0,0 0 0 0 0,0-1 0 0 0,1 1 0 0 0,-1 0-1 0 0,1 0 1 0 0,-1 0 0 0 0,1 0 0 0 0,0 1 0 0 0,0-1-1 0 0,0 0 10 0 0,200-208-89 0 0,25-7 181 0 0,-198 182-72 0 0,-1-1-1 0 0,-2-1 0 0 0,-2-2 1 0 0,-1 0-1 0 0,-3-2 1 0 0,-1 0-1 0 0,2-12-19 0 0,71-267 11 0 0,-77 270-28 0 0,17-113 10 0 0,-36 108 7 0 0,3 55 1 0 0,0 0 0 0 0,0 1 0 0 0,0-1 0 0 0,0 0 1 0 0,0 1-1 0 0,0-1 0 0 0,0 1 0 0 0,0-1 0 0 0,0 1 0 0 0,1 0 0 0 0,-1-1 1 0 0,0 1-1 0 0,0 0 0 0 0,0 0 0 0 0,1-1 0 0 0,-1 1 0 0 0,0 0 1 0 0,1 0-1 0 0,-1 0 0 0 0,1 0 0 0 0,-1 0 0 0 0,1 0 0 0 0,-1 0 0 0 0,1 0 1 0 0,0 0-1 0 0,-1 0 0 0 0,1 0 0 0 0,0 0 0 0 0,0 0 0 0 0,0 0 1 0 0,0 0-1 0 0,0 0 0 0 0,0 0 0 0 0,0 1 0 0 0,0-1 0 0 0,0 0 0 0 0,0 0-1 0 0,-1 5 23 0 0,-5 163 188 0 0,24 66 152 0 0,-18-209-353 0 0,1 5 20 0 0,-1 0-1 0 0,-1 1 1 0 0,-2-1 0 0 0,-2 0-1 0 0,0-1 1 0 0,-8 24-30 0 0,-27 78 40 0 0,35-113-208 0 0,7-31-963 0 0,13-47-1522 0 0,-2 10-2124 0 0,-8 18-2885 0 0,-4 19-3919 0 0</inkml:trace>
  <inkml:trace contextRef="#ctx0" brushRef="#br0" timeOffset="3831.015">6873 428 12091 0 0,'0'0'1713'0'0,"0"0"-255"0"0,0 0-95 0 0,0 0-62 0 0,0 0-62 0 0,0 0-14 0 0,0 0-36 0 0,0 0-62 0 0,0 0-117 0 0,0 0-182 0 0,0 0-169 0 0,0 0-116 0 0,31 1-81 0 0,97 4-74 0 0,-97-4-215 0 0,1-1-1 0 0,-1-2 1 0 0,1 0-1 0 0,-1-3 1 0 0,0 0-1 0 0,0-2 0 0 0,22-9-171 0 0,-42 13-3 0 0,0 1-211 0 0,0-1 1 0 0,-1 0-1 0 0,0 0 1 0 0,0-1-1 0 0,0-1 1 0 0,0 1 0 0 0,0-2-1 0 0,-1 1 1 0 0,0-1-1 0 0,0-1 1 0 0,-1 1-1 0 0,0-2 1 0 0,0 1-1 0 0,0-1 1 0 0,2-4 212 0 0,2-6-1547 0 0,7-9-2442 0 0,-3-1-4358 0 0,-10 13-2385 0 0</inkml:trace>
  <inkml:trace contextRef="#ctx0" brushRef="#br0" timeOffset="4215.685">7611 82 10706 0 0,'0'0'2090'0'0,"0"0"-559"0"0,0 0-204 0 0,0 0 24 0 0,0 0-3 0 0,0 0-87 0 0,0 0-95 0 0,0 0-91 0 0,0 0-89 0 0,-7 32-111 0 0,-21 104-111 0 0,-25 46 1242 0 0,42-140-1801 0 0,2 1-1 0 0,2 0 1 0 0,2 1 0 0 0,1 0 0 0 0,3 12-205 0 0,0-52 7 0 0,1 0 1 0 0,0 0-1 0 0,-1 0 1 0 0,1 0-1 0 0,1 0 1 0 0,-1 0-1 0 0,1 0 0 0 0,-1 0 1 0 0,1 0-1 0 0,0 0 1 0 0,1 0-1 0 0,-1 0 1 0 0,1 0-1 0 0,-1-1 1 0 0,1 1-1 0 0,0-1 1 0 0,1 1-1 0 0,-1-1 0 0 0,1 0 1 0 0,-1 0-1 0 0,1 0 1 0 0,0 0-1 0 0,0 0 1 0 0,0-1-1 0 0,0 1 1 0 0,1-1-1 0 0,-1 0 0 0 0,1 0 1 0 0,-1 0-1 0 0,1 0 1 0 0,0-1-1 0 0,0 1 1 0 0,0-1-1 0 0,-1 0 1 0 0,1 0-1 0 0,0-1 0 0 0,0 1 1 0 0,1-1-1 0 0,-1 0 1 0 0,0 0-1 0 0,2 0-7 0 0,8-4 36 0 0,-1 0 0 0 0,0-1-1 0 0,0 0 1 0 0,0-1 0 0 0,-1 0 0 0 0,0-1-1 0 0,0-1 1 0 0,0 0 0 0 0,6-6-36 0 0,47-28 48 0 0,-64 41-46 0 0,0 0-1 0 0,0-1 1 0 0,0 1-1 0 0,0-1 1 0 0,0 1-1 0 0,0 0 1 0 0,0 0 0 0 0,0 0-1 0 0,1 0 1 0 0,-1 0-1 0 0,0 0 1 0 0,1 0-1 0 0,-1 0 1 0 0,1 0-1 0 0,-1 0 1 0 0,1 1 0 0 0,-1-1-1 0 0,1 1 1 0 0,-1-1-1 0 0,1 1 1 0 0,0 0-1 0 0,-1-1 1 0 0,1 1 0 0 0,0 0-1 0 0,-1 0 1 0 0,1 0-1 0 0,0 0 1 0 0,-1 1-1 0 0,1-1 1 0 0,0 0 0 0 0,-1 1-1 0 0,1-1 1 0 0,-1 1-1 0 0,1-1 1 0 0,-1 1-1 0 0,1 0 1 0 0,-1 0 0 0 0,1 0-1 0 0,-1 0 1 0 0,0 0-1 0 0,1 0 1 0 0,-1 0-1 0 0,0 0 1 0 0,0 0-1 0 0,0 1 1 0 0,0-1 0 0 0,0 0-1 0 0,0 1 1 0 0,0-1-1 0 0,0 1 1 0 0,-1-1-1 0 0,1 1 1 0 0,0-1 0 0 0,-1 1-1 0 0,1-1 1 0 0,-1 2-2 0 0,-13 113 534 0 0,8-16-441 0 0,5-99-110 0 0,0 0 0 0 0,0 0 0 0 0,0 0 1 0 0,0 0-1 0 0,0 0 0 0 0,0 1 0 0 0,1-1 1 0 0,-1 0-1 0 0,0 0 0 0 0,1 0 0 0 0,-1 0 1 0 0,1 0-1 0 0,-1 0 0 0 0,1 0 0 0 0,0 0 1 0 0,-1 0-1 0 0,1 0 0 0 0,0 0 0 0 0,0 0 1 0 0,-1-1-1 0 0,1 1 0 0 0,0 0 0 0 0,0-1 1 0 0,0 1-1 0 0,0 0 0 0 0,0-1 0 0 0,0 1 1 0 0,0-1-1 0 0,0 1 0 0 0,0-1 1 0 0,0 0-1 0 0,1 1 0 0 0,-1-1 0 0 0,0 0 1 0 0,0 0-1 0 0,0 0 0 0 0,0 0 0 0 0,0 0 1 0 0,1 0-1 0 0,-1 0 0 0 0,0 0 0 0 0,0 0 1 0 0,0-1-1 0 0,0 1 17 0 0,15-7-3493 0 0,-3-5-4599 0 0,-10 4-4525 0 0</inkml:trace>
  <inkml:trace contextRef="#ctx0" brushRef="#br0" timeOffset="4611.982">8156 1 15243 0 0,'0'0'1921'0'0,"0"0"-381"0"0,0 0-209 0 0,0 0-81 0 0,0 0-100 0 0,0 0-148 0 0,0 0-180 0 0,0 0-165 0 0,0 0-149 0 0,0 0-126 0 0,0 0-94 0 0,0 0-55 0 0,0 0-24 0 0,-6 5 359 0 0,38 46 483 0 0,-7-10-879 0 0,-2 2 0 0 0,-2 1 0 0 0,-2 0 0 0 0,-2 1 0 0 0,-1 1-1 0 0,-3 1 1 0 0,-2 0 0 0 0,-2 1 0 0 0,-2 0 0 0 0,-2 0 0 0 0,-2 1-1 0 0,-2-1 1 0 0,-3 14-172 0 0,-1-42-19 0 0,0-1-1 0 0,-1 1 0 0 0,0-1 1 0 0,-2 0-1 0 0,-1-1 1 0 0,0 1-1 0 0,-1-1 0 0 0,-1-1 1 0 0,0 0-1 0 0,-2 0 1 0 0,0-1-1 0 0,0 0 0 0 0,-2-1 1 0 0,-5 6 19 0 0,10-14-306 0 0,1 0 0 0 0,-2-1 0 0 0,1 0-1 0 0,-1 0 1 0 0,0 0 0 0 0,0-1 0 0 0,-1-1 0 0 0,1 1 0 0 0,-1-2 0 0 0,-10 3 306 0 0,-2 1-2628 0 0,8-3-2906 0 0,2-3-6941 0 0</inkml:trace>
  <inkml:trace contextRef="#ctx0" brushRef="#br0" timeOffset="6431.166">1 1337 7170 0 0,'0'0'864'0'0,"0"0"-504"0"0,0 0-5 0 0,0 0 426 0 0,0 0 350 0 0,0 0 197 0 0,0 0 18 0 0,0 0-135 0 0,0 0-151 0 0,33-6-133 0 0,108-19-132 0 0,31 1 1341 0 0,1 8-1 0 0,12 6-2135 0 0,-53 4 410 0 0,275 5 418 0 0,44 20-537 0 0,-434-19-276 0 0,344 9 1157 0 0,45-19-1172 0 0,-65-19 504 0 0,-97 7-204 0 0,255-15 182 0 0,96 22-297 0 0,-497 15-147 0 0,531 11 164 0 0,-226-14 51 0 0,-97-5-69 0 0,-12 5 57 0 0,6-1-55 0 0,663 0 229 0 0,-280-26 44 0 0,-422 13-174 0 0,-127 16 722 0 0,-93 1-5239 0 0,-33 0-1729 0 0,-10 0-6341 0 0</inkml:trace>
  <inkml:trace contextRef="#ctx0" brushRef="#br0" timeOffset="8967.484">2829 1466 5993 0 0,'0'0'1842'0'0,"0"0"-326"0"0,0 0-95 0 0,0 0 108 0 0,0 0 108 0 0,0 0 6 0 0,0 0-202 0 0,0 0-296 0 0,0 0-277 0 0,0 0-228 0 0,0 0-127 0 0,0-3 1361 0 0,-2 16-1504 0 0,0 0-1 0 0,0-1 1 0 0,-2 1-1 0 0,1-1 1 0 0,-1 1-1 0 0,-1-1 1 0 0,0 0 0 0 0,-1-1-1 0 0,-1 1-369 0 0,-11 26 377 0 0,-177 356 858 0 0,190-383-1161 0 0,1 0-1 0 0,0-1 0 0 0,1 1 1 0 0,0 1-1 0 0,1-1 1 0 0,0 0-1 0 0,0 1 0 0 0,2-1 1 0 0,-1 1-1 0 0,2 8-73 0 0,1-16 27 0 0,0-1 0 0 0,0 1 0 0 0,0-1 0 0 0,0 0 0 0 0,1 0 0 0 0,-1 0 0 0 0,1 0-1 0 0,0-1 1 0 0,0 1 0 0 0,0-1 0 0 0,0 0 0 0 0,0 1 0 0 0,1-1 0 0 0,-1-1 0 0 0,1 1 0 0 0,-1 0 0 0 0,1-1 0 0 0,0 0 0 0 0,-1 0 0 0 0,1 0 0 0 0,0 0 0 0 0,0-1 0 0 0,0 1 0 0 0,0-1-1 0 0,1 0-26 0 0,2 1 58 0 0,24 2 52 0 0,-1-3 0 0 0,1 0 0 0 0,-1-2 0 0 0,0-1-1 0 0,1-2 1 0 0,-2-1 0 0 0,1-1 0 0 0,-1-1 0 0 0,4-3-110 0 0,-19 9 31 0 0,-20 3-312 0 0,-58 17-3494 0 0,45-18 786 0 0,5 0-3921 0 0,7 0-4843 0 0</inkml:trace>
  <inkml:trace contextRef="#ctx0" brushRef="#br0" timeOffset="9277.616">2344 1797 12891 0 0,'0'0'1777'0'0,"0"0"-442"0"0,0 0-202 0 0,0 0 88 0 0,0 0 54 0 0,0 0-83 0 0,0 0-233 0 0,0 0-259 0 0,0 0-189 0 0,0 0-69 0 0,0 0 28 0 0,0 0 72 0 0,0 0 49 0 0,11 2-17 0 0,190 11 2220 0 0,-8-21-2083 0 0,-74-10-2919 0 0,-117 18 1263 0 0,4 0-414 0 0,-4 0-2509 0 0,0 0-3415 0 0,-2 0-5572 0 0</inkml:trace>
  <inkml:trace contextRef="#ctx0" brushRef="#br0" timeOffset="9529.98">3370 1890 18196 0 0,'0'0'648'0'0,"0"0"-256"0"0,0 0 120 0 0,0 0 331 0 0,0 0 240 0 0,0 0 32 0 0,0 0-171 0 0,0 0-257 0 0,0 0-194 0 0,0 0-109 0 0,0 0-134 0 0,0 0-80 0 0,0 0-52 0 0,-5 23-45 0 0,-15 71 10 0 0,5-54-194 0 0,6-40-2776 0 0,5-2-3686 0 0,2 1-5382 0 0</inkml:trace>
  <inkml:trace contextRef="#ctx0" brushRef="#br0" timeOffset="9683.797">3257 1448 14267 0 0,'0'0'4073'0'0,"0"0"-3073"0"0,0 0-448 0 0,0 0-160 0 0,0 0-72 0 0,0 0-112 0 0,0 0-184 0 0,0 0-120 0 0,0 0-128 0 0,0 0-136 0 0,0 0-224 0 0,0 0-696 0 0,0 0-3985 0 0,0 0-6978 0 0</inkml:trace>
  <inkml:trace contextRef="#ctx0" brushRef="#br0" timeOffset="10296.989">3631 2040 17412 0 0,'0'0'1127'0'0,"0"0"-387"0"0,0 0-64 0 0,0 0 108 0 0,0 0 74 0 0,0 0-44 0 0,0 0-125 0 0,0 0-111 0 0,0 0-84 0 0,0 0-67 0 0,0 0-79 0 0,0 0-72 0 0,0 0-74 0 0,-3-8-36 0 0,-9-25-37 0 0,12 30-116 0 0,0 1-1 0 0,0-1 1 0 0,0 0-1 0 0,1 1 1 0 0,-1-1-1 0 0,1 1 1 0 0,-1-1-1 0 0,1 1 1 0 0,0-1 0 0 0,0 1-1 0 0,0 0 1 0 0,0-1-1 0 0,0 1 1 0 0,0 0-1 0 0,1 0 1 0 0,-1 0-1 0 0,1-1 1 0 0,0 2-1 0 0,0-1 1 0 0,-1 0-1 0 0,2 0-12 0 0,3-6 36 0 0,11-12-12 0 0,1 0-1 0 0,0 2 1 0 0,2 0 0 0 0,0 0 0 0 0,0 2-1 0 0,2 1 1 0 0,0 0 0 0 0,1 2 0 0 0,0 1-1 0 0,13-5-23 0 0,24 5-116 0 0,-51 64 94 0 0,-46 117 328 0 0,36-167-302 0 0,1-1-1 0 0,0 0 0 0 0,0 1 1 0 0,0-1-1 0 0,0 1 0 0 0,0-1 0 0 0,1 0 1 0 0,-1 1-1 0 0,0-1 0 0 0,1 0 1 0 0,-1 0-1 0 0,1 1 0 0 0,-1-1 1 0 0,1 0-1 0 0,-1 0 0 0 0,1 0 1 0 0,0 1-1 0 0,0-1 0 0 0,-1 0 1 0 0,1 0-1 0 0,0 0 0 0 0,0 0 0 0 0,0-1 1 0 0,0 1-1 0 0,0 0 0 0 0,1 0 1 0 0,-1 0-1 0 0,0-1 0 0 0,0 1 1 0 0,0-1-1 0 0,1 1 0 0 0,-1-1 1 0 0,0 1-1 0 0,0-1 0 0 0,1 0 0 0 0,-1 0 1 0 0,0 1-1 0 0,1-1 0 0 0,-1 0 1 0 0,0 0-1 0 0,1 0 0 0 0,-1-1 1 0 0,0 1-1 0 0,1 0 0 0 0,-1 0 1 0 0,0-1-1 0 0,1 1 0 0 0,-1-1 1 0 0,0 1-1 0 0,0-1 0 0 0,1 1 0 0 0,-1-1 1 0 0,0 0-1 0 0,0 0 0 0 0,0 0 1 0 0,1 0-4 0 0,180-149 234 0 0,-77 85-278 0 0,-104 65 44 0 0,0 0 0 0 0,1-1 0 0 0,-1 1-1 0 0,0 0 1 0 0,0 0 0 0 0,0 0 0 0 0,1 0 0 0 0,-1 0-1 0 0,0 0 1 0 0,0 0 0 0 0,0 0 0 0 0,1 0-1 0 0,-1 0 1 0 0,0 1 0 0 0,0-1 0 0 0,0 1 0 0 0,0-1-1 0 0,0 1 1 0 0,1-1 0 0 0,-1 1 0 0 0,0-1-1 0 0,0 1 1 0 0,0 0 0 0 0,-1 0 0 0 0,1 0 0 0 0,0-1-1 0 0,0 1 1 0 0,0 0 0 0 0,-1 0 0 0 0,1 0-1 0 0,0 0 1 0 0,-1 0 0 0 0,1 0 0 0 0,-1 1 0 0 0,1-1-1 0 0,-1 0 1 0 0,1 0 0 0 0,-1 0 0 0 0,0 0-1 0 0,0 1 1 0 0,1-1 0 0 0,-1 0 0 0 0,0 0 0 0 0,4 62 99 0 0,-4-53-54 0 0,-1 10 25 0 0,2-1 0 0 0,0 1-1 0 0,1-1 1 0 0,1 0 0 0 0,0 1 0 0 0,7 16-70 0 0,6-12-423 0 0,-5-21-8702 0 0,-9-3-2896 0 0</inkml:trace>
  <inkml:trace contextRef="#ctx0" brushRef="#br0" timeOffset="10750.012">4491 1890 12131 0 0,'0'0'1501'0'0,"0"0"-139"0"0,0 0 76 0 0,0 0 2 0 0,0 0-75 0 0,0 0-128 0 0,0 0-161 0 0,0 0-171 0 0,0 0-135 0 0,0 0-137 0 0,32 1-159 0 0,102 5-58 0 0,-63-17 213 0 0,-63 8-560 0 0,0 0-1 0 0,0 0 0 0 0,0 0 0 0 0,-1-1 0 0 0,1-1 1 0 0,-1 1-1 0 0,0-1 0 0 0,0 0 0 0 0,0-1 0 0 0,-1 1 1 0 0,0-1-1 0 0,0-1 0 0 0,-1 1 0 0 0,1-1 0 0 0,-1 0 1 0 0,-1 0-1 0 0,1 0 0 0 0,-1-1 0 0 0,-1 0 1 0 0,1 0-1 0 0,1-8-68 0 0,-4 14-4 0 0,0-1 1 0 0,0 0-1 0 0,0 0 1 0 0,0 0-1 0 0,-1 0 1 0 0,0 0-1 0 0,1 0 1 0 0,-1 0-1 0 0,0 0 1 0 0,0 0-1 0 0,-1 0 1 0 0,1 0-1 0 0,-1 1 1 0 0,1-1-1 0 0,-1 0 1 0 0,0 0-1 0 0,0 0 1 0 0,0 0-1 0 0,0 1 1 0 0,-1-1-1 0 0,1 0 1 0 0,-1 1-1 0 0,0 0 1 0 0,0-1-1 0 0,1 1 1 0 0,-1 0-1 0 0,-1 0 1 0 0,1 0-1 0 0,0 0 1 0 0,0 0-1 0 0,-1 0 1 0 0,1 1-1 0 0,-1-1 1 0 0,0 1-1 0 0,1 0 1 0 0,-1 0-1 0 0,0 0 1 0 0,0 0-1 0 0,0 0 1 0 0,0 0-1 0 0,1 1 1 0 0,-1-1-1 0 0,0 1 1 0 0,0 0-1 0 0,-3 0 4 0 0,-12 2-22 0 0,0 0 1 0 0,0 2-1 0 0,0 0 0 0 0,0 0 0 0 0,1 2 0 0 0,0 0 0 0 0,0 1 0 0 0,0 1 0 0 0,1 1 0 0 0,0 0 0 0 0,1 1 1 0 0,0 0-1 0 0,1 2 0 0 0,0-1 0 0 0,0 2 0 0 0,1 0 0 0 0,1 0 0 0 0,0 1 0 0 0,-9 16 22 0 0,-28 64 16 0 0,48-90-11 0 0,0-1 1 0 0,1 1-1 0 0,-1-1 0 0 0,1 0 1 0 0,0 1-1 0 0,0-1 0 0 0,0 1 1 0 0,0-1-1 0 0,1 1 0 0 0,-1-1 0 0 0,1 1 1 0 0,0-1-1 0 0,0 0 0 0 0,0 1 1 0 0,1-1-1 0 0,-1 0 0 0 0,1 0 0 0 0,-1 0 1 0 0,1 0-1 0 0,0 0 0 0 0,0 0 1 0 0,1-1-1 0 0,-1 1 0 0 0,1-1 0 0 0,-1 1 1 0 0,1-1-1 0 0,0 0 0 0 0,2 1-5 0 0,8 5 25 0 0,1-1 0 0 0,1-1 1 0 0,-1-1-1 0 0,1 0 0 0 0,0-1 0 0 0,0 0 0 0 0,1-1 0 0 0,-1-1 0 0 0,0 0 0 0 0,1-1 0 0 0,0-1 0 0 0,-1-1 0 0 0,7 0-25 0 0,0 1 14 0 0,-7-1-65 0 0,0 0-1 0 0,0 0 1 0 0,-1-2-1 0 0,1 0 1 0 0,0 0-1 0 0,-1-1 1 0 0,0-1 0 0 0,0-1-1 0 0,0 0 1 0 0,11-6 51 0 0,27-39-10061 0 0,-48 40-1879 0 0</inkml:trace>
  <inkml:trace contextRef="#ctx0" brushRef="#br0" timeOffset="11081.714">5080 1234 13435 0 0,'0'0'2380'0'0,"0"0"-841"0"0,0 0-288 0 0,0 0 51 0 0,0 0 30 0 0,0 0-82 0 0,0 0-201 0 0,0 0-232 0 0,0 0-172 0 0,0 0-125 0 0,0 0-81 0 0,0 0-48 0 0,33 4-43 0 0,104 18-28 0 0,-134-22-304 0 0,-1 0 1 0 0,1 1-1 0 0,0-1 0 0 0,-1 1 1 0 0,1-1-1 0 0,0 1 1 0 0,-1 0-1 0 0,1 0 1 0 0,-1 0-1 0 0,1 0 0 0 0,-1 1 1 0 0,0-1-1 0 0,1 1 1 0 0,-1-1-1 0 0,0 1 0 0 0,0 0 1 0 0,0 0-1 0 0,0 0 1 0 0,0 0-1 0 0,-1 0 0 0 0,1 0 1 0 0,-1 0-1 0 0,1 1 1 0 0,-1-1-1 0 0,0 1 1 0 0,0-1-1 0 0,0 1 0 0 0,0 0-16 0 0,3 8 82 0 0,11 30 36 0 0,-3 0 1 0 0,-1 1-1 0 0,-3 0 0 0 0,-1 1 0 0 0,-2 0 1 0 0,-1 0-1 0 0,-3 0 0 0 0,-2 0 0 0 0,-2 7-118 0 0,2-20 3 0 0,-1 0 0 0 0,-2 0-1 0 0,-1 0 1 0 0,-2 0-1 0 0,-1-1 1 0 0,-1 0-1 0 0,-1-1 1 0 0,-1 0-1 0 0,-2 0 1 0 0,-1-1 0 0 0,-1-1-1 0 0,-6 6-2 0 0,6-11-97 0 0,-2-1 1 0 0,-1-1-1 0 0,0-1 0 0 0,-1 0 1 0 0,-1-1-1 0 0,-1-1 0 0 0,0-1 1 0 0,-8 3 96 0 0,-56 20-2063 0 0,55-28-1083 0 0,1-2-3348 0 0,10-4-5827 0 0</inkml:trace>
  <inkml:trace contextRef="#ctx0" brushRef="#br0" timeOffset="11718.005">1987 1348 544 0 0,'0'0'1127'0'0,"0"0"-395"0"0,0 0 387 0 0,0 0 779 0 0,0 0 613 0 0,0 0 238 0 0,0 0-204 0 0,0 0-545 0 0,0 0-521 0 0,0 0-337 0 0,0 0-213 0 0,0 0-94 0 0,0 0-30 0 0,-8 9-29 0 0,-63 65 1281 0 0,54-54-1951 0 0,1 2 1 0 0,0 0 0 0 0,2 1-1 0 0,1 0 1 0 0,1 1-1 0 0,1 1 1 0 0,1 0 0 0 0,1 0-1 0 0,1 1 1 0 0,1 0 0 0 0,2 0-1 0 0,0 1 1 0 0,2-1 0 0 0,1 1-1 0 0,1 0 1 0 0,1 0 0 0 0,2 0-1 0 0,0-1 1 0 0,2 1-1 0 0,1-1 1 0 0,1 1 0 0 0,1-1-1 0 0,2-1 1 0 0,0 0 0 0 0,2 0-1 0 0,0-1 1 0 0,2 0 0 0 0,1-1-1 0 0,6 8-106 0 0,-8-18 15 0 0,0-1-1 0 0,1 0 1 0 0,0-1-1 0 0,1 0 1 0 0,0-1-1 0 0,1 0 1 0 0,0-2-1 0 0,1 1 1 0 0,0-2-1 0 0,0 0 1 0 0,0-1-1 0 0,1-1 1 0 0,0 0-1 0 0,0-1 1 0 0,2-1-15 0 0,123 13-1201 0 0,-1-14-5226 0 0,-101-2 2991 0 0,-2 0-8801 0 0</inkml:trace>
  <inkml:trace contextRef="#ctx0" brushRef="#br0" timeOffset="12932.991">5673 1282 0 0 0,'0'0'307'0'0,"0"0"685"0"0,0 0 184 0 0,0 0 3 0 0,0 0-63 0 0,0 0-122 0 0,0 0-122 0 0,0 0-70 0 0,0 0 18 0 0,0 0 80 0 0,0 0 68 0 0,0 0 24 0 0,0 0-15 0 0,1-3 935 0 0,2-1 9925 0 0,158-11-9646 0 0,-78 11-1979 0 0,-85 26-162 0 0,-77 61 264 0 0,-31 37-286 0 0,108-117-26 0 0,-1 0 0 0 0,1 0 0 0 0,0 0 0 0 0,0 0 0 0 0,0 0 0 0 0,0 0-1 0 0,1 1 1 0 0,-1-1 0 0 0,1 1 0 0 0,0-1 0 0 0,0 1 0 0 0,0-1-1 0 0,0 1 1 0 0,1 0 0 0 0,-1-1 0 0 0,1 1 0 0 0,0 0 0 0 0,0 0-1 0 0,0-1 1 0 0,1 1 0 0 0,0 1-2 0 0,1-3 14 0 0,0 0-1 0 0,1 0 0 0 0,-1 0 1 0 0,1 0-1 0 0,-1-1 1 0 0,1 1-1 0 0,0-1 0 0 0,0 0 1 0 0,0 1-1 0 0,-1-1 1 0 0,1-1-1 0 0,0 1 1 0 0,0 0-1 0 0,1-1 0 0 0,-1 1 1 0 0,0-1-1 0 0,0 0 1 0 0,0 0-1 0 0,0 0-13 0 0,8 1 45 0 0,8 0 71 0 0,-1-1 0 0 0,1-1 0 0 0,0-1 0 0 0,0 0 0 0 0,0-1 0 0 0,-1-1 0 0 0,9-4-116 0 0,-23 7-861 0 0,2-1 2257 0 0,-3 2-5741 0 0,0 0-5026 0 0,1 0-3373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4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 10274 0 0,'0'0'1382'0'0,"0"0"-177"0"0,0 0 102 0 0,0 0 231 0 0,0 0 108 0 0,0 0-145 0 0,0 0-292 0 0,0 0-273 0 0,0 0-181 0 0,0 0-82 0 0,0 0-25 0 0,0 0-26 0 0,0 0-75 0 0,-9-4 563 0 0,-3 10-559 0 0,-28 14 455 0 0,40-20-957 0 0,0 0 0 0 0,0 0 0 0 0,0-1 0 0 0,0 1 0 0 0,-1 0 1 0 0,1 0-1 0 0,0 0 0 0 0,0-1 0 0 0,0 1 0 0 0,0 0 0 0 0,0 0 1 0 0,-1 0-1 0 0,1 0 0 0 0,0-1 0 0 0,0 1 0 0 0,0 0 0 0 0,-1 0 1 0 0,1 0-1 0 0,0 0 0 0 0,0 0 0 0 0,0 0 0 0 0,-1-1-49 0 0,86-51 434 0 0,-87 55-249 0 0,-6 10-3577 0 0,4-2-5149 0 0,3-8-3791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5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16011 0 0,'0'0'1391'0'0,"0"0"-469"0"0,0 0-133 0 0,0 0 197 0 0,0 0 174 0 0,0 0 24 0 0,0 0-183 0 0,0 0-297 0 0,0 0-201 0 0,0 0-81 0 0,0 0-24 0 0,0 0 6 0 0,0 0 8 0 0,2 2-56 0 0,-2-1-320 0 0,1 0 0 0 0,-1 0 0 0 0,1 0 0 0 0,-1 0 0 0 0,0 0 0 0 0,0 0 1 0 0,0 0-1 0 0,1 0 0 0 0,-1 0 0 0 0,0 0 0 0 0,0 0 0 0 0,0 0 0 0 0,-1 0 0 0 0,1 1 0 0 0,0-1 0 0 0,0 0 0 0 0,-1 0 0 0 0,1 0 0 0 0,0 0 0 0 0,-1 0 0 0 0,1 0 1 0 0,-1 0-1 0 0,1 0 0 0 0,-1-1 0 0 0,0 1 0 0 0,1 0 0 0 0,-1 0 0 0 0,0 0 0 0 0,0-1 0 0 0,0 1 0 0 0,1 0 0 0 0,-1-1 0 0 0,0 1 0 0 0,0 0 0 0 0,0-1 1 0 0,0 1-1 0 0,0-1 0 0 0,0 0-36 0 0,-23 37 287 0 0,24-37-291 0 0,0 0 9 0 0,0 0 10 0 0,3 0 42 0 0,93-43 46 0 0,-86 39 445 0 0,-67 36-349 0 0,65-36-1760 0 0,4-2 12 0 0,-3 2-2831 0 0,-2 0-7896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854 77 5561 0 0,'0'0'2137'0'0,"0"0"-336"0"0,0 0-112 0 0,0 0 103 0 0,0 0 79 0 0,0 0-93 0 0,0 0-248 0 0,0 0-273 0 0,0 0-251 0 0,0 0-183 0 0,0 0-115 0 0,0-4-106 0 0,-1 1-444 0 0,0 0 0 0 0,-1 0 0 0 0,1 1 0 0 0,-1-1 0 0 0,1 0 0 0 0,-1 1 0 0 0,0-1 0 0 0,0 1 0 0 0,0-1-1 0 0,0 1 1 0 0,0 0 0 0 0,-1 0 0 0 0,1 0 0 0 0,-1 0 0 0 0,1 0 0 0 0,-1 0 0 0 0,0 1 0 0 0,1-1 0 0 0,-1 1-1 0 0,-2-1-157 0 0,-13-4 159 0 0,0 1-1 0 0,0 1 1 0 0,-1 0-1 0 0,1 1 1 0 0,-1 1-1 0 0,1 1 0 0 0,-1 1 1 0 0,0 0-1 0 0,-1 2-158 0 0,-17-2 131 0 0,1 2-51 0 0,0 2 0 0 0,1 1 0 0 0,0 2 0 0 0,0 1 0 0 0,0 2 0 0 0,-21 10-80 0 0,39-15 34 0 0,1 1-1 0 0,-1 1 1 0 0,1 0-1 0 0,1 1 1 0 0,0 1-1 0 0,0 0 1 0 0,0 2 0 0 0,1-1-1 0 0,1 2 1 0 0,0 0-1 0 0,-5 6-33 0 0,15-12 9 0 0,-1 1-1 0 0,1-1 1 0 0,0 1 0 0 0,1 0-1 0 0,-1 0 1 0 0,1 0-1 0 0,1 0 1 0 0,0 0-1 0 0,0 1 1 0 0,0-1-1 0 0,1 0 1 0 0,0 1 0 0 0,0-1-1 0 0,1 5-8 0 0,-1 7 18 0 0,2-7-12 0 0,0 0 0 0 0,1 0 0 0 0,0-1 0 0 0,1 1 0 0 0,0 0 1 0 0,1-1-1 0 0,0 0 0 0 0,1 0 0 0 0,0-1 0 0 0,6 9-6 0 0,9 8 9 0 0,2-1 1 0 0,0-1-1 0 0,2 0 0 0 0,1-2 0 0 0,0-1 1 0 0,2-2-1 0 0,0 0 0 0 0,3-1-9 0 0,2 2 20 0 0,-2 1-1 0 0,0 1 0 0 0,-2 2 0 0 0,0 1 0 0 0,-2 1 0 0 0,7 11-19 0 0,-23-24 31 0 0,0 0-1 0 0,0 0 0 0 0,-1 2 0 0 0,-1-1 0 0 0,-1 1 0 0 0,0 0 1 0 0,-1 1-1 0 0,0 0 0 0 0,-2 0 0 0 0,0 1 0 0 0,-1-1 1 0 0,-1 1-1 0 0,0 0 0 0 0,-1 0 0 0 0,-1 0 0 0 0,-2 18-30 0 0,-2-28 29 0 0,-1 1-1 0 0,-1-1 1 0 0,0 0-1 0 0,0 0 1 0 0,0 0-1 0 0,-1-1 1 0 0,0 1-1 0 0,-1-1 1 0 0,1-1-1 0 0,-1 1 1 0 0,-1-1-1 0 0,1-1 1 0 0,-1 1-1 0 0,0-1 1 0 0,0-1-1 0 0,0 1 1 0 0,-1-1-1 0 0,0-1 1 0 0,-5 2-29 0 0,-21 8 15 0 0,0-3 0 0 0,-1 0 0 0 0,0-2 0 0 0,0-2 0 0 0,0-2 0 0 0,-1-1 0 0 0,0-1 1 0 0,1-3-1 0 0,-17-2-15 0 0,39 3 2 0 0,1-1 1 0 0,-1 0 0 0 0,1-1 0 0 0,-1 0 0 0 0,1-2-1 0 0,0 1 1 0 0,0-2 0 0 0,0 1 0 0 0,0-2 0 0 0,1 0-1 0 0,-7-4-2 0 0,16 8-33 0 0,0-1 0 0 0,1 1 0 0 0,0 0 0 0 0,-1-1 0 0 0,1 1 1 0 0,0-1-1 0 0,0 0 0 0 0,0 0 0 0 0,1 0 0 0 0,-1 0 0 0 0,1 0 0 0 0,0 0 0 0 0,-1 0 0 0 0,1 0 0 0 0,1 0 0 0 0,-1-1 0 0 0,0 1 0 0 0,1 0 0 0 0,0-1 0 0 0,0 1 0 0 0,0 0 0 0 0,0-1 0 0 0,0 1 0 0 0,0 0 0 0 0,1-1 0 0 0,0 1 0 0 0,0 0 0 0 0,0 0 0 0 0,0 0 0 0 0,0-1 0 0 0,1 1 0 0 0,-1 0 0 0 0,1 1 0 0 0,0-1 0 0 0,0 0 0 0 0,0 0 0 0 0,0 1 0 0 0,0-1 0 0 0,0 1 0 0 0,1-1 33 0 0,48-43-2350 0 0,-33 32-933 0 0,1 1-3437 0 0,-5 5-5697 0 0</inkml:trace>
  <inkml:trace contextRef="#ctx0" brushRef="#br0" timeOffset="471.092">1572 250 13939 0 0,'0'0'1630'0'0,"0"0"-467"0"0,0 0-257 0 0,0 0 21 0 0,0 0 84 0 0,0 0 12 0 0,0 0-109 0 0,0 0-165 0 0,0 0-154 0 0,0 0-43 0 0,0 0 13 0 0,0 0 12 0 0,5 5-11 0 0,-1-1-447 0 0,0 1-1 0 0,0-1 0 0 0,-1 1 0 0 0,0 0 0 0 0,0 0 0 0 0,0 0 0 0 0,0 0 1 0 0,-1 0-1 0 0,0 1 0 0 0,0-1 0 0 0,0 1 0 0 0,-1 0 0 0 0,0-1 0 0 0,0 1 1 0 0,0 0-1 0 0,-1 0 0 0 0,0 3-118 0 0,-1 24 183 0 0,-1 0-1 0 0,-2 0 1 0 0,-1 0 0 0 0,-1-1-1 0 0,-2 0 1 0 0,-6 14-183 0 0,-1 0 85 0 0,-3 6-33 0 0,2 0-1 0 0,2 0 1 0 0,3 1 0 0 0,-2 31-52 0 0,13-43-221 0 0,0-41 147 0 0,0 0-8 0 0,-17-40-4109 0 0,13 24 2341 0 0,-3-11-6403 0 0,6 18-3197 0 0</inkml:trace>
  <inkml:trace contextRef="#ctx0" brushRef="#br0" timeOffset="806.844">1027 239 10058 0 0,'0'0'1693'0'0,"0"0"-205"0"0,0 0-151 0 0,0 0-19 0 0,0 0-75 0 0,0 0-148 0 0,0 0-162 0 0,0 0-124 0 0,0 0-39 0 0,0 0 37 0 0,0 0-15 0 0,0 0-33 0 0,0 0-40 0 0,32-2-52 0 0,101-5-66 0 0,179 2 1964 0 0,145-25-1370 0 0,-456 30-1248 0 0,1-1 0 0 0,-1 1 1 0 0,0 0-1 0 0,0 0 0 0 0,1 0 0 0 0,-1 0 0 0 0,0 1 1 0 0,1-1-1 0 0,-1 0 0 0 0,0 0 0 0 0,1 1 1 0 0,-1-1-1 0 0,0 1 0 0 0,0-1 0 0 0,0 1 0 0 0,0 0 1 0 0,1-1-1 0 0,-1 1 0 0 0,0 0 0 0 0,0 0 1 0 0,0 0-1 0 0,0 0 0 0 0,-1 0 0 0 0,1 0 0 0 0,0 0 1 0 0,0 0-1 0 0,0 0 0 0 0,-1 0 0 0 0,1 0 1 0 0,0 1 52 0 0,-7 28-4743 0 0,0-20-754 0 0,4-2-6440 0 0</inkml:trace>
  <inkml:trace contextRef="#ctx0" brushRef="#br0" timeOffset="1202.725">1064 972 8602 0 0,'0'0'3457'0'0,"0"0"-1714"0"0,0 0-731 0 0,0 0-24 0 0,0 0 208 0 0,0 0 110 0 0,0 0-75 0 0,0 0-244 0 0,0 0-275 0 0,0 0-165 0 0,0 0-59 0 0,0 0-5 0 0,0 0 6 0 0,-2 11-12 0 0,-3 34 2 0 0,5-43-407 0 0,0 0 0 0 0,0 0 0 0 0,1 0 0 0 0,-1 0 0 0 0,1 0 0 0 0,0 0 0 0 0,-1 0 0 0 0,1-1 0 0 0,0 1 0 0 0,0 0 0 0 0,0 0-1 0 0,0-1 1 0 0,1 1 0 0 0,-1-1 0 0 0,0 1 0 0 0,1-1 0 0 0,-1 1 0 0 0,1-1 0 0 0,-1 0 0 0 0,1 0 0 0 0,0 0 0 0 0,-1 0 0 0 0,1 0 0 0 0,0 0 0 0 0,0 0 0 0 0,0 0 0 0 0,0-1-72 0 0,0 1 92 0 0,16 5 133 0 0,0-1 0 0 0,0-2 0 0 0,0 1 0 0 0,1-2 0 0 0,-1-1 0 0 0,1 0 0 0 0,-1-1 0 0 0,1-1 0 0 0,-1-1 0 0 0,1 0 0 0 0,-1-2 0 0 0,0 0 0 0 0,15-6-225 0 0,-13 6 89 0 0,74-17 246 0 0,19-4 69 0 0,1 4 0 0 0,25 3-404 0 0,-43 21 13 0 0,-83 6-112 0 0,-4-2-3551 0 0,-3-5-5499 0 0,-4-2-3578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7346 0 0,'0'0'2277'0'0,"0"0"-312"0"0,0 0-138 0 0,0 0-45 0 0,0 0-85 0 0,0 0-131 0 0,0 0-190 0 0,0 0-234 0 0,0 0-238 0 0,0 0-177 0 0,0 0-159 0 0,0 0-113 0 0,0 0-58 0 0,-3 0-78 0 0,-3 3 408 0 0,26 3 57 0 0,35 7 325 0 0,-13-10-749 0 0,0-1-1 0 0,0-3 0 0 0,1-1 1 0 0,-1-2-1 0 0,21-6-359 0 0,17 0 243 0 0,-32 10-898 0 0,-48 15-3996 0 0,-4-5-3165 0 0,0-6-4325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15507 0 0,'0'0'1103'0'0,"0"0"-225"0"0,0 0 123 0 0,0 0 222 0 0,0 0 44 0 0,0 0-93 0 0,0 0-165 0 0,0 0-193 0 0,0 0-162 0 0,34-2-126 0 0,109-6-99 0 0,88-23 708 0 0,-210 28-1186 0 0,4 0-566 0 0,-17 2-4004 0 0,1 1-3832 0 0,-9 0-3285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13603 0 0,'0'0'1888'0'0,"0"0"-778"0"0,0 0-202 0 0,0 0 152 0 0,0 0 154 0 0,0 0 23 0 0,0 0-88 0 0,0 0-153 0 0,0 0-149 0 0,32 0-152 0 0,100-1-149 0 0,63-27 677 0 0,-145 20-1168 0 0,9 0-390 0 0,-18 6-5722 0 0,-34 2-5744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602 575 0 0 0,'0'0'600'0'0,"0"0"688"0"0,0 0 422 0 0,0 0 351 0 0,0 0 152 0 0,0 0-82 0 0,0 0-227 0 0,0 0-311 0 0,0 0-274 0 0,0 0-204 0 0,4-2-173 0 0,-3 1-805 0 0,0 0 1 0 0,1 0 0 0 0,-1 0-1 0 0,0 0 1 0 0,0 0-1 0 0,0 0 1 0 0,0 0 0 0 0,0 0-1 0 0,0 0 1 0 0,0 0 0 0 0,0-1-1 0 0,0 1 1 0 0,0 0 0 0 0,-1-1-1 0 0,1 1 1 0 0,0-1 0 0 0,-1 1-1 0 0,1-1 1 0 0,-1 1 0 0 0,0-1-1 0 0,1 1 1 0 0,-1-1 0 0 0,0 1-1 0 0,0-1 1 0 0,0 1-1 0 0,0-1 1 0 0,0 1 0 0 0,-1-1-1 0 0,1 1 1 0 0,0-1 0 0 0,-1 1-1 0 0,1-1 1 0 0,-1 1 0 0 0,1-1-1 0 0,-1 1 1 0 0,0-1 0 0 0,0 1-1 0 0,1 0 1 0 0,-1 0 0 0 0,0-1-1 0 0,0 1 1 0 0,-1 0-138 0 0,-4-7 160 0 0,-1 1 0 0 0,0 0 0 0 0,-1 0 0 0 0,1 0 0 0 0,-1 1 0 0 0,0 1 0 0 0,-1-1 0 0 0,0 1 0 0 0,1 1 0 0 0,-2-1 0 0 0,1 2 0 0 0,0-1 0 0 0,-1 1 0 0 0,1 1 0 0 0,-1-1 0 0 0,-8 1-160 0 0,-1-1 81 0 0,0 1-1 0 0,-1 1 0 0 0,1 1 1 0 0,-1 1-1 0 0,1 1 0 0 0,0 0 0 0 0,-1 1 1 0 0,1 2-1 0 0,1 0 0 0 0,-3 1-80 0 0,19-6 9 0 0,1 0 0 0 0,0 1-1 0 0,0-1 1 0 0,-1 0 0 0 0,1 0 0 0 0,0 1-1 0 0,0-1 1 0 0,0 1 0 0 0,-1-1 0 0 0,1 1-1 0 0,0 0 1 0 0,0 0 0 0 0,0-1 0 0 0,0 1-1 0 0,0 0 1 0 0,0 0 0 0 0,0 0 0 0 0,1 0-1 0 0,-1 0 1 0 0,0 0 0 0 0,0 0 0 0 0,1 0-1 0 0,-1 0 1 0 0,0 0 0 0 0,1 1 0 0 0,0-1-1 0 0,-1 0 1 0 0,1 0 0 0 0,-1 0-1 0 0,1 1 1 0 0,0-1 0 0 0,0 0 0 0 0,0 1-1 0 0,0-1 1 0 0,0 0 0 0 0,0 0 0 0 0,0 1-1 0 0,0-1 1 0 0,1 0 0 0 0,-1 0 0 0 0,0 1-1 0 0,1-1 1 0 0,-1 0 0 0 0,1 0 0 0 0,0 1-9 0 0,4 6 20 0 0,1 0-1 0 0,0 0 1 0 0,1-1 0 0 0,-1 0 0 0 0,2 0 0 0 0,-1-1 0 0 0,1 0 0 0 0,0 0 0 0 0,0-1-1 0 0,5 3-19 0 0,29 22 154 0 0,-39-29-143 0 0,-1 1 1 0 0,1-1 0 0 0,-1 0 0 0 0,0 1-1 0 0,0-1 1 0 0,1 1 0 0 0,-1-1 0 0 0,0 1-1 0 0,-1 0 1 0 0,1 0 0 0 0,0 0 0 0 0,0 0-1 0 0,-1 0 1 0 0,1 1 0 0 0,-1-1-1 0 0,0 0 1 0 0,0 1 0 0 0,0-1 0 0 0,0 1-1 0 0,0-1 1 0 0,0 1 0 0 0,-1-1 0 0 0,1 1-1 0 0,-1 0 1 0 0,0-1 0 0 0,0 1 0 0 0,0 0-1 0 0,0-1 1 0 0,0 1 0 0 0,0 0 0 0 0,-1-1-1 0 0,1 1 1 0 0,-1 0 0 0 0,0-1-1 0 0,0 1 1 0 0,0-1 0 0 0,0 1 0 0 0,0-1-1 0 0,0 0 1 0 0,-2 3-12 0 0,-26 22 115 0 0,-1-1 0 0 0,-1-1 0 0 0,-1-2 0 0 0,-18 9-115 0 0,-39 29 44 0 0,70-47-27 0 0,10-8-10 0 0,0-1 0 0 0,0 2 0 0 0,1-1 0 0 0,0 1-1 0 0,0 1 1 0 0,1 0 0 0 0,0 0 0 0 0,0 0 0 0 0,1 0-1 0 0,0 1 1 0 0,-1 3-7 0 0,6-10 4 0 0,0 1 0 0 0,0 0-1 0 0,1 0 1 0 0,-1 0 0 0 0,1 0-1 0 0,-1 0 1 0 0,1 0-1 0 0,0 0 1 0 0,0-1 0 0 0,0 1-1 0 0,1 0 1 0 0,-1 0 0 0 0,1 0-1 0 0,-1 0 1 0 0,1 0 0 0 0,0 0-1 0 0,0-1 1 0 0,0 1 0 0 0,1 0-1 0 0,-1-1 1 0 0,1 1 0 0 0,-1-1-1 0 0,1 0 1 0 0,0 1 0 0 0,0-1-1 0 0,0 0 1 0 0,0 0 0 0 0,0 0-1 0 0,0 0 1 0 0,1 0-1 0 0,-1-1 1 0 0,1 1 0 0 0,0 0-4 0 0,93 34 529 0 0,74-32 354 0 0,-169-4-907 0 0,0 0 1 0 0,0 1-1 0 0,1-1 1 0 0,-1 0-1 0 0,0 0 1 0 0,0-1-1 0 0,0 1 1 0 0,0 0-1 0 0,0 0 1 0 0,0 0-1 0 0,0-1 1 0 0,0 1-1 0 0,0-1 1 0 0,0 1-1 0 0,0 0 1 0 0,0-1-1 0 0,0 0 1 0 0,0 1-1 0 0,0-1 1 0 0,0 0-1 0 0,-1 1 1 0 0,1-1-1 0 0,0 0 1 0 0,0 0-1 0 0,-1 0 1 0 0,1 1-1 0 0,-1-1 1 0 0,1 0-1 0 0,-1 0 1 0 0,1 0-1 0 0,-1 0 1 0 0,1 0-1 0 0,-1 0 1 0 0,0 0-1 0 0,1 0 1 0 0,-1-1-1 0 0,0 1 1 0 0,0 0-1 0 0,0 0 1 0 0,0 0-1 0 0,0 0 1 0 0,0 0-1 0 0,0 0 1 0 0,0 0-1 0 0,-1 0 1 0 0,1 0-1 0 0,-1-1 24 0 0,-3-24-3280 0 0,1 16-2806 0 0,2 5-6006 0 0</inkml:trace>
  <inkml:trace contextRef="#ctx0" brushRef="#br0" timeOffset="470.734">349 1 9066 0 0,'0'0'1746'0'0,"0"0"-207"0"0,0 0-110 0 0,0 0 53 0 0,0 0 17 0 0,0 0-79 0 0,0 0-209 0 0,0 0-264 0 0,0 0-270 0 0,0 0-186 0 0,0 0-144 0 0,0 0-92 0 0,0 0-34 0 0,-3 8 467 0 0,-10 146 2205 0 0,-15 137-1459 0 0,-112 411-684 0 0,105-522-714 0 0,15-120-138 0 0,11-50-2525 0 0,8-19-2047 0 0,2-3-3293 0 0,3 5-3874 0 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311 152 11987 0 0,'0'0'2080'0'0,"0"0"-541"0"0,0 0-225 0 0,0 0 63 0 0,0 0 64 0 0,0 0-70 0 0,0 0-239 0 0,0 0-352 0 0,0 0-244 0 0,0 0-111 0 0,0 0-34 0 0,0 0 25 0 0,-2 12 2 0 0,-15 97 595 0 0,-5-38-882 0 0,-4-2 0 0 0,-2 0-1 0 0,-4-2 1 0 0,-30 48-131 0 0,-46 61-883 0 0,102-166 843 0 0,0 3-1474 0 0,4-22-669 0 0,49-97-825 0 0,112-324 2809 0 0,-97 268 4605 0 0,-61 161-4030 0 0,-1 1-50 0 0,0 0-46 0 0,15 115 1500 0 0,30 128-948 0 0,5 58-725 0 0,-50-299-101 0 0,0 0 0 0 0,0 0 1 0 0,0 0-1 0 0,1 0 0 0 0,-1 0 0 0 0,1 0 0 0 0,-1 0 1 0 0,1 0-1 0 0,0 0 0 0 0,-1 0 0 0 0,1 0 0 0 0,0 0 1 0 0,0 0-1 0 0,0-1 0 0 0,1 1 0 0 0,-1 0 0 0 0,0-1 0 0 0,1 1 1 0 0,-1-1-1 0 0,1 1 0 0 0,-1-1 0 0 0,1 0 0 0 0,0 0 1 0 0,0 0-1 0 0,0 0 0 0 0,-1 0 0 0 0,1 0 0 0 0,0 0 0 0 0,0 0 1 0 0,0-1-1 0 0,0 1 0 0 0,0-1 0 0 0,0 0 0 0 0,0 1 1 0 0,0-1-1 0 0,1 0 0 0 0,-1 0 0 0 0,0 0 0 0 0,0-1 1 0 0,0 1-1 0 0,0 0 0 0 0,0-1 0 0 0,0 1 0 0 0,0-1 0 0 0,0 0 1 0 0,0 0-1 0 0,1 0-6 0 0,15-20 174 0 0,-1-1 1 0 0,0 0 0 0 0,-2-2-1 0 0,0 1 1 0 0,-2-2-1 0 0,0 0 1 0 0,-2 0 0 0 0,-1-2-1 0 0,-1 1 1 0 0,-1-1-1 0 0,-2 0 1 0 0,0 0 0 0 0,-1-13-175 0 0,23-98 182 0 0,37-142-95 0 0,-51 202-744 0 0,-24 85-4097 0 0,7-3 340 0 0,1 3-8116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3049 0 0,'0'0'2125'0'0,"0"0"-411"0"0,0 0-30 0 0,0 0 101 0 0,0 0 34 0 0,0 0-129 0 0,0 0-199 0 0,0 0-215 0 0,0 0-169 0 0,0 0-148 0 0,0 0-139 0 0,0 0-93 0 0,0 0-79 0 0,-9 3 760 0 0,7-2 2437 0 0,101 11-612 0 0,155 1-2469 0 0,-129-9-343 0 0,-125-4-387 0 0,0 0-2 0 0,0 0 0 0 0,0 0 4 0 0,0 0 9 0 0,0 0-16 0 0,0 0 15 0 0,0 0-17 0 0,0 0-14 0 0,0 0 6 0 0,0 0-7 0 0,0 0 3 0 0,0 0 5 0 0,0 0 12 0 0,0 0-11 0 0,0 0 2 0 0,0 0-5 0 0,0 0-18 0 0,0 0 7 0 0,0 0 6 0 0,0 0 1 0 0,0 0 11 0 0,0 0-8 0 0,0 0-10 0 0,0 0-8 0 0,0 0 7 0 0,0 0-16 0 0,0 0-1 0 0,0 0 22 0 0,0 0 11 0 0,0 0 16 0 0,-25 0-2502 0 0,4 0-861 0 0,7 0-4581 0 0,6 0-4513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2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14851 0 0,'0'0'2367'0'0,"0"0"-1225"0"0,0 0-565 0 0,0 0-70 0 0,0 0 29 0 0,0 0-6 0 0,0 0-90 0 0,0 0-157 0 0,0 0-127 0 0,0 0-88 0 0,0 0-32 0 0,0 0-11 0 0,5 0-28 0 0,18-3-39 0 0,-23 3 3 0 0,0 0 24 0 0,0 0 34 0 0,0 0 14 0 0,0 0 18 0 0,0 0 30 0 0,0 0 38 0 0,0 0 32 0 0,0 0 26 0 0,0 0 28 0 0,0 0 21 0 0,23 4 2177 0 0,26 4-1454 0 0,1-1 0 0 0,-1-3 0 0 0,1-2 0 0 0,0-2 1 0 0,18-4-950 0 0,47 1 554 0 0,41 15-33 0 0,-141-6-664 0 0,-23-6-2025 0 0,3-4 485 0 0,2 2-2715 0 0,-1 1-8017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7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 19476 0 0,'0'0'1359'0'0,"0"0"-272"0"0,0 0-115 0 0,0 0-44 0 0,0 0-61 0 0,0 0-163 0 0,0 0-222 0 0,0 0-119 0 0,0 0-13 0 0,0 0 26 0 0,0 0-7 0 0,0 0-52 0 0,0 0-66 0 0,0 34-55 0 0,0 111-34 0 0,-25 191 248 0 0,11-134-568 0 0,7-140-1649 0 0,-13-60-5989 0 0,17-3 2958 0 0,-1 1-6703 0 0</inkml:trace>
  <inkml:trace contextRef="#ctx0" brushRef="#br0" timeOffset="415.809">0 527 5481 0 0,'0'0'3023'0'0,"0"0"-1190"0"0,0 0-297 0 0,0 0 11 0 0,0 0-84 0 0,0 0-176 0 0,0 0-199 0 0,0 0-185 0 0,0 0-125 0 0,0 0-115 0 0,32-1-141 0 0,99-7-111 0 0,125 6 124 0 0,-93 6-486 0 0,-165 51 2257 0 0,-15 37-1455 0 0,17-89-838 0 0,0-1 1 0 0,0 1-1 0 0,1-1 0 0 0,-1 1 0 0 0,0-1 0 0 0,1 0 0 0 0,0 1 0 0 0,-1-1 1 0 0,1 0-1 0 0,0 0 0 0 0,0 1 0 0 0,1-1 0 0 0,-1 0 0 0 0,0 0 0 0 0,1 0 0 0 0,-1 0 1 0 0,1 0-1 0 0,0-1 0 0 0,-1 1 0 0 0,1 0 0 0 0,0-1 0 0 0,0 1 0 0 0,0-1 0 0 0,0 0 1 0 0,0 0-1 0 0,1 0 0 0 0,-1 0 0 0 0,0 0 0 0 0,0 0 0 0 0,1 0 0 0 0,-1-1 1 0 0,0 1-1 0 0,1-1 0 0 0,-1 0 0 0 0,3 1-13 0 0,4-1 122 0 0,0 1 0 0 0,-1-1 1 0 0,1-1-1 0 0,0 1 0 0 0,0-1 1 0 0,-1-1-1 0 0,1 0 0 0 0,0 0 0 0 0,-1-1 1 0 0,0 0-1 0 0,0 0 0 0 0,0-1 0 0 0,0 0 1 0 0,0 0-1 0 0,-1-1 0 0 0,1 0 0 0 0,-1 0 1 0 0,-1-1-1 0 0,1 0 0 0 0,-1 0 1 0 0,0-1-1 0 0,0 1 0 0 0,-1-1 0 0 0,0-1 1 0 0,4-6-123 0 0,-7 10 23 0 0,0 0 0 0 0,-1 0 1 0 0,1-1-1 0 0,-1 1 0 0 0,0 0 1 0 0,-1 0-1 0 0,1 0 0 0 0,-1-1 1 0 0,1 1-1 0 0,-1 0 0 0 0,0-1 1 0 0,-1 1-1 0 0,1 0 0 0 0,-1-1 1 0 0,0 1-1 0 0,0 0 0 0 0,0 0 1 0 0,-1 0-1 0 0,1 0 0 0 0,-1 0 0 0 0,0 0 1 0 0,0 0-1 0 0,0 0 0 0 0,-1 1 1 0 0,0-1-1 0 0,1 1 0 0 0,-1 0 1 0 0,0 0-1 0 0,0 0 0 0 0,-3-2-23 0 0,-1 0-141 0 0,0 0-1 0 0,-1 0 0 0 0,0 0 0 0 0,0 1 0 0 0,0 0 1 0 0,0 1-1 0 0,0 0 0 0 0,-1 0 0 0 0,1 1 0 0 0,-1 0 0 0 0,0 0 1 0 0,0 1-1 0 0,1 0 0 0 0,-4 1 142 0 0,5 0-583 0 0,-29 1-2170 0 0,13 6-6519 0 0,12 0-3251 0 0</inkml:trace>
  <inkml:trace contextRef="#ctx0" brushRef="#br0" timeOffset="956.954">1016 759 13915 0 0,'0'0'2875'0'0,"0"0"-1033"0"0,0 0-486 0 0,0 0-213 0 0,0 0-181 0 0,0 0-119 0 0,0 0-125 0 0,0 0-125 0 0,0 0-84 0 0,0 0-24 0 0,0 0-25 0 0,0 0-42 0 0,16-23-43 0 0,47-73-49 0 0,29-12 700 0 0,-92 108-1033 0 0,0 0 1 0 0,1 1-1 0 0,-1-1 0 0 0,0 0 1 0 0,0 1-1 0 0,0-1 0 0 0,0 0 1 0 0,1 1-1 0 0,-1-1 0 0 0,0 0 1 0 0,0 1-1 0 0,1-1 1 0 0,-1 0-1 0 0,0 0 0 0 0,0 1 1 0 0,1-1-1 0 0,-1 0 0 0 0,0 0 1 0 0,1 0-1 0 0,-1 0 0 0 0,0 1 1 0 0,1-1-1 0 0,-1 0 0 0 0,0 0 1 0 0,1 0-1 0 0,-1 0 0 0 0,0 0 1 0 0,1 0-1 0 0,-1 0 1 0 0,0 0-1 0 0,1 0 0 0 0,-1 0 1 0 0,1 0-1 0 0,-1 0 0 0 0,0 0 1 0 0,1 0-1 0 0,-1 0 0 0 0,0 0 1 0 0,1 0-1 0 0,-1-1 7 0 0,0 18 22 0 0,0-12-20 0 0,1 1-1 0 0,0-1 1 0 0,0 0-1 0 0,0 0 1 0 0,1 0 0 0 0,0 0-1 0 0,0 0 1 0 0,0 0-1 0 0,1 0 1 0 0,-1 0-1 0 0,1-1 1 0 0,0 1 0 0 0,1-1-1 0 0,-1 0 1 0 0,1 0-1 0 0,-1 0 1 0 0,1 0 0 0 0,1-1-1 0 0,-1 0 1 0 0,0 0-1 0 0,1 0 1 0 0,-1 0 0 0 0,1 0-1 0 0,0-1 1 0 0,0 0-1 0 0,0 0 1 0 0,0-1 0 0 0,0 1-1 0 0,1-1 1 0 0,0 0-2 0 0,2 0 81 0 0,0 0 1 0 0,0 0-1 0 0,0-1 0 0 0,0 0 1 0 0,1 0-1 0 0,-1-1 0 0 0,0 0 1 0 0,0-1-1 0 0,0 0 0 0 0,0 0 1 0 0,0 0-1 0 0,-1-1 0 0 0,1-1 1 0 0,-1 1-1 0 0,1-1 1 0 0,-1 0-1 0 0,0-1 0 0 0,-1 1 1 0 0,1-1-1 0 0,-1-1 0 0 0,0 1 1 0 0,0-1-1 0 0,-1 0 0 0 0,1-1 1 0 0,-2 1-1 0 0,1-1 0 0 0,-1 0 1 0 0,0 0-1 0 0,2-4-81 0 0,-4 8 18 0 0,-1 0-1 0 0,1 1 1 0 0,-1-1-1 0 0,0 0 1 0 0,0 0-1 0 0,0 0 1 0 0,0 0-1 0 0,0 0 1 0 0,-1 0-1 0 0,0 0 1 0 0,1 0-1 0 0,-1 0 1 0 0,0 0 0 0 0,0 0-1 0 0,0 0 1 0 0,-1 0-1 0 0,1 0 1 0 0,-1 0-1 0 0,0 0 1 0 0,0 0-1 0 0,0 0 1 0 0,0 0-1 0 0,0 0 1 0 0,-1 1-1 0 0,1-1 1 0 0,-1 0 0 0 0,0 1-18 0 0,-33-9-1113 0 0,28 31-1726 0 0,7-11-6896 0 0,1-5-2556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 12859 0 0,'0'0'1021'0'0,"0"0"-402"0"0,0 0-209 0 0,0 0 190 0 0,0 0 353 0 0,0 0 271 0 0,0 0 23 0 0,0 0-202 0 0,0 0-284 0 0,-13 35-242 0 0,-41 113-162 0 0,-83 301 1006 0 0,125-415-1269 0 0,8-22-55 0 0,0 0 1 0 0,0 1-1 0 0,-1-2 1 0 0,-1 1 0 0 0,0-1-1 0 0,-1 1 1 0 0,0-2-1 0 0,-1 1 1 0 0,0-1 0 0 0,-1 1-40 0 0,8-11 17 0 0,0 0 0 0 0,0 0 0 0 0,0-1 0 0 0,0 1-1 0 0,0 0 1 0 0,0 0 0 0 0,0-1 0 0 0,0 1 0 0 0,0 0 0 0 0,0-1 0 0 0,0 1 0 0 0,0-1 0 0 0,1 1 0 0 0,-1-1 0 0 0,0 0 0 0 0,0 1 0 0 0,0-1 0 0 0,1 0 0 0 0,-1 0 0 0 0,0 1 0 0 0,1-1 0 0 0,-1 0 0 0 0,1 0 0 0 0,-1 0 0 0 0,1 0 0 0 0,-1 0 0 0 0,1 0 0 0 0,0 1 0 0 0,-1-1 0 0 0,1 0 0 0 0,0 0-1 0 0,0 0 1 0 0,0 0 0 0 0,-1 0 0 0 0,1-1 0 0 0,0 1 0 0 0,1 0 0 0 0,-1 0 0 0 0,0 0 0 0 0,0 0 0 0 0,0 0 0 0 0,1 0 0 0 0,-1 0 0 0 0,0 1 0 0 0,1-1 0 0 0,-1 0 0 0 0,1 0 0 0 0,-1 0 0 0 0,1 0 0 0 0,-1 0 0 0 0,1 0-17 0 0,-1-4 35 0 0,4-30-11 0 0,2 0 1 0 0,0 0-1 0 0,3 1 1 0 0,0 1-1 0 0,3-1 0 0 0,0 2 1 0 0,3-1-1 0 0,0 2 1 0 0,2 0-1 0 0,2 0-24 0 0,17-40 8 0 0,88-131 45 0 0,-108 184-26 0 0,-15 18-3 0 0,-1 0-29 0 0,0 0-9 0 0,0 8-48 0 0,-9 329 996 0 0,10-319-918 0 0,1-1 0 0 0,1 0-1 0 0,0 0 1 0 0,1 0-1 0 0,1 0 1 0 0,1-1 0 0 0,0 0-1 0 0,1 0 1 0 0,1 0-1 0 0,0-1 1 0 0,1 0 0 0 0,1-1-1 0 0,0 0 1 0 0,1 0-1 0 0,0-1 1 0 0,3 0-16 0 0,-12-10 21 0 0,0 0 1 0 0,0-1-1 0 0,1 1 1 0 0,-1-1 0 0 0,1 0-1 0 0,0 0 1 0 0,-1 0-1 0 0,1 0 1 0 0,0 0-1 0 0,0-1 1 0 0,0 1-1 0 0,0-1 1 0 0,1 0 0 0 0,-1 0-1 0 0,0 0 1 0 0,0 0-1 0 0,1 0 1 0 0,-1-1-1 0 0,1 0 1 0 0,-1 1-1 0 0,0-1 1 0 0,1-1-1 0 0,-1 1 1 0 0,1 0 0 0 0,-1-1-1 0 0,0 0 1 0 0,1 0-1 0 0,-1 0 1 0 0,0 0-1 0 0,0 0 1 0 0,0 0-1 0 0,0-1 1 0 0,0 0-1 0 0,0 1 1 0 0,0-1 0 0 0,0 0-1 0 0,-1-1 1 0 0,1 1-22 0 0,18-27 187 0 0,0-2 0 0 0,-3 0 0 0 0,0 0 1 0 0,-2-2-1 0 0,-1 0 0 0 0,-2-1 0 0 0,-2 0 1 0 0,0-1-1 0 0,-3 0 0 0 0,1-13-187 0 0,2-11 18 0 0,-3 0 0 0 0,-2 0-1 0 0,-2-40-17 0 0,-4 98-194 0 0,0 1-129 0 0,15 26-3913 0 0,-9-15-589 0 0,-2 0-7102 0 0</inkml:trace>
  <inkml:trace contextRef="#ctx0" brushRef="#br0" timeOffset="446.878">923 619 3737 0 0,'0'0'3834'0'0,"0"0"-2027"0"0,0 0-516 0 0,0 0 224 0 0,0 0 177 0 0,0 0-82 0 0,0 0-168 0 0,0 0-171 0 0,0 0-163 0 0,0 0-107 0 0,0 0-64 0 0,0 0-92 0 0,31-4-111 0 0,97-16-120 0 0,-62-4 196 0 0,-56 17-647 0 0,-2 2-62 0 0,0 0 0 0 0,0-1 0 0 0,0 0 0 0 0,-1 0 0 0 0,0 0 0 0 0,0-1 0 0 0,-1 0-1 0 0,1 0 1 0 0,-1-1 0 0 0,-1 1 0 0 0,0-1 0 0 0,0-1 0 0 0,0 1 0 0 0,-1-1 0 0 0,-1 0 0 0 0,1 0 0 0 0,-1 0 0 0 0,-1 0 0 0 0,0 0 0 0 0,0-1 0 0 0,-1 1 0 0 0,1-7-101 0 0,-3 14 10 0 0,1 0-1 0 0,-1 0 0 0 0,0 0 0 0 0,0 0 0 0 0,1 0 0 0 0,-1 0 1 0 0,-1 0-1 0 0,1 0 0 0 0,0 0 0 0 0,0 1 0 0 0,-1-1 1 0 0,1 0-1 0 0,-1 1 0 0 0,1-1 0 0 0,-1 1 0 0 0,0 0 1 0 0,1 0-1 0 0,-1-1 0 0 0,0 1 0 0 0,0 0 0 0 0,0 0 0 0 0,0 1 1 0 0,0-1-1 0 0,0 0 0 0 0,0 1 0 0 0,0-1 0 0 0,0 1 1 0 0,0-1-1 0 0,0 1 0 0 0,-1 0 0 0 0,1 0 0 0 0,0 0-9 0 0,-72 8-59 0 0,62-2 39 0 0,0 0-1 0 0,1 1 1 0 0,0 0 0 0 0,0 1-1 0 0,1 0 1 0 0,0 1 0 0 0,0 0-1 0 0,1 1 1 0 0,0 0 0 0 0,1 0-1 0 0,0 1 1 0 0,1 0 0 0 0,0 0-1 0 0,1 0 1 0 0,0 1-1 0 0,0 0 1 0 0,2 1 0 0 0,-1-1-1 0 0,2 1 1 0 0,-1 0 0 0 0,2 0-1 0 0,0 0 1 0 0,0 0 0 0 0,1 0-1 0 0,1 0 1 0 0,0 0 0 0 0,1 3 20 0 0,0-11-5 0 0,0-1 0 0 0,1 1 0 0 0,-1-1 0 0 0,1 1 0 0 0,0-1 0 0 0,0 0 1 0 0,0 1-1 0 0,1-1 0 0 0,-1 0 0 0 0,1-1 0 0 0,0 1 0 0 0,0 0 0 0 0,1-1 0 0 0,-1 0 1 0 0,1 0-1 0 0,-1 0 0 0 0,1 0 0 0 0,0 0 0 0 0,0-1 0 0 0,0 0 0 0 0,1 0 0 0 0,-1 0 1 0 0,0 0-1 0 0,1 0 0 0 0,-1-1 0 0 0,5 1 5 0 0,122 6-191 0 0,-113-11-38 0 0,-2-1 0 0 0,1 0 0 0 0,0-1 0 0 0,-1-1 0 0 0,0 0 0 0 0,0-1 0 0 0,10-7 229 0 0,17-11-3115 0 0,-4-2-3556 0 0,-26 19-4683 0 0</inkml:trace>
  <inkml:trace contextRef="#ctx0" brushRef="#br0" timeOffset="867.823">1564 461 10786 0 0,'0'0'1638'0'0,"0"0"-306"0"0,0 0-91 0 0,0 0 28 0 0,0 0-22 0 0,0 0-144 0 0,0 0-207 0 0,0 0-189 0 0,0 0-94 0 0,0 0-90 0 0,0 0-28 0 0,0 0-20 0 0,0 0-30 0 0,11 23 7 0 0,36 71-25 0 0,-47-92-401 0 0,1-1 0 0 0,-1 1-1 0 0,1-1 1 0 0,-1 1 0 0 0,1-1 0 0 0,0 1 0 0 0,0-1 0 0 0,0 1-1 0 0,0-1 1 0 0,0 0 0 0 0,0 0 0 0 0,0 1 0 0 0,0-1-1 0 0,0 0 1 0 0,1 0 0 0 0,-1 0 0 0 0,0 0 0 0 0,1 0-1 0 0,-1-1 1 0 0,1 1 0 0 0,-1 0 0 0 0,1-1 0 0 0,-1 1-1 0 0,1-1 1 0 0,-1 1 0 0 0,1-1 0 0 0,0 0 0 0 0,-1 0-1 0 0,1 1 1 0 0,-1-1 0 0 0,1 0 0 0 0,0-1 0 0 0,-1 1 0 0 0,1 0-1 0 0,0 0 1 0 0,0-1-26 0 0,7 0 207 0 0,5-1-47 0 0,1 0 0 0 0,-1-1 0 0 0,0 0 0 0 0,0-1-1 0 0,-1-1 1 0 0,1 0 0 0 0,-1 0 0 0 0,0-2 0 0 0,0 0-1 0 0,-1 0 1 0 0,0-1 0 0 0,10-8-160 0 0,12-6 52 0 0,-34 45-143 0 0,-1-18 91 0 0,1 1-1 0 0,0-1 0 0 0,-1 1 0 0 0,2-1 1 0 0,-1 1-1 0 0,1 0 0 0 0,0-1 1 0 0,0 1-1 0 0,0-1 0 0 0,1 0 0 0 0,-1 1 1 0 0,2-1-1 0 0,-1 0 0 0 0,0 0 0 0 0,1 0 1 0 0,0 0-1 0 0,0-1 0 0 0,0 1 0 0 0,1-1 1 0 0,0 0-1 0 0,0 0 0 0 0,0 0 1 0 0,0 0-1 0 0,0-1 0 0 0,1 0 0 0 0,-1 0 1 0 0,1 0-1 0 0,0 0 0 0 0,0-1 0 0 0,0 1 1 0 0,2-1 0 0 0,1 0 32 0 0,0-1 1 0 0,1 1-1 0 0,-1-1 1 0 0,0-1-1 0 0,1 0 0 0 0,-1 0 1 0 0,1-1-1 0 0,-1 0 1 0 0,1 0-1 0 0,-1-1 1 0 0,0 0-1 0 0,0 0 1 0 0,0-1-1 0 0,0 0 1 0 0,0-1-1 0 0,0 0 1 0 0,-1 0-1 0 0,0 0 1 0 0,0-1-1 0 0,0 0 0 0 0,0 0 1 0 0,-1-1-1 0 0,0 0 1 0 0,0 0-1 0 0,-1-1 1 0 0,1 1-1 0 0,-2-1 1 0 0,1 0-1 0 0,1-3-32 0 0,3-3 61 0 0,0 1 0 0 0,-1-2-1 0 0,0 1 1 0 0,-1-1 0 0 0,-1 0 0 0 0,0-1 0 0 0,-1 1-1 0 0,-1-1 1 0 0,2-8-61 0 0,3-9-560 0 0,-3 20-7180 0 0,-6 11-4224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3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44 8434 0 0,'0'0'2496'0'0,"0"0"-751"0"0,0 0-361 0 0,0 0 6 0 0,0 0 94 0 0,0 0 20 0 0,0 0-61 0 0,0 0-190 0 0,0 0-233 0 0,0 0-220 0 0,0 0-196 0 0,-7-9-119 0 0,-20-25-100 0 0,16 62 1202 0 0,10 242 657 0 0,6 232-1228 0 0,-5-498-1021 0 0,1-1-1 0 0,-1 0 0 0 0,0 0 1 0 0,-1 1-1 0 0,1-1 0 0 0,0 0 1 0 0,-1 0-1 0 0,0 0 1 0 0,0 0-1 0 0,0 1 0 0 0,0-1 1 0 0,0-1-1 0 0,-1 1 0 0 0,1 0 1 0 0,-1 0-1 0 0,0 0 1 0 0,0-1-1 0 0,-1 2 6 0 0,-3-29-1812 0 0,9 10 1314 0 0,0-1 1 0 0,1 1-1 0 0,0-1 1 0 0,2 1 0 0 0,-1 1-1 0 0,2-1 1 0 0,0 1 0 0 0,1 0-1 0 0,0 1 1 0 0,6-7 497 0 0,-8 10-418 0 0,157-227-9846 0 0,-41 88 8690 0 0,-116 143 1849 0 0,26-34 1387 0 0,-23 12 3390 0 0,-46 26-1185 0 0,-113 89-1780 0 0,128-72-1815 0 0,0 0-1 0 0,2 2 1 0 0,0 0-1 0 0,1 2 1 0 0,0 0-1 0 0,2 1 1 0 0,-6 8-272 0 0,21-26 20 0 0,1 0 0 0 0,0 0 1 0 0,0-1-1 0 0,0 1 0 0 0,0 0 0 0 0,0 0 1 0 0,0 0-1 0 0,0 1 0 0 0,0-1 1 0 0,1 0-1 0 0,-1 0 0 0 0,1 0 0 0 0,0 0 1 0 0,-1 1-1 0 0,1-1 0 0 0,0 0 1 0 0,0 0-1 0 0,1 1 0 0 0,-1-1 0 0 0,0 0 1 0 0,1 0-1 0 0,-1 0 0 0 0,1 0 1 0 0,0 0-1 0 0,0 1 0 0 0,0-1 1 0 0,0 0-1 0 0,0-1 0 0 0,0 1 0 0 0,0 0 1 0 0,1 0-1 0 0,-1 0 0 0 0,0-1 1 0 0,1 1-1 0 0,1 1-20 0 0,73 43 683 0 0,-63-39-563 0 0,203 99 2089 0 0,-215-106-2194 0 0,1 1 1 0 0,0 0-1 0 0,-1 0 1 0 0,1 0-1 0 0,-1 0 0 0 0,0 0 1 0 0,1 0-1 0 0,-1 0 1 0 0,0 0-1 0 0,1 0 1 0 0,-1 1-1 0 0,0-1 0 0 0,0 0 1 0 0,0 1-1 0 0,0-1 1 0 0,0 1-1 0 0,0 0 0 0 0,-1-1 1 0 0,1 1-1 0 0,-1-1 1 0 0,1 1-1 0 0,-1 0 1 0 0,1 0-1 0 0,-1-1 0 0 0,0 1 1 0 0,0 0-1 0 0,0 0 1 0 0,0-1-1 0 0,0 1 1 0 0,0 0-1 0 0,0 0 0 0 0,-1-1 1 0 0,1 1-1 0 0,0 0 1 0 0,-1-1-1 0 0,0 1 1 0 0,1 0-1 0 0,-1-1 0 0 0,0 1 1 0 0,0-1-1 0 0,0 1 1 0 0,0-1-1 0 0,0 1 1 0 0,-1 0-16 0 0,-25 31-91 0 0,16-20-261 0 0,11-13 202 0 0,0 1 0 0 0,0 0 0 0 0,0-1 0 0 0,0 1-1 0 0,0 0 1 0 0,0-1 0 0 0,0 1 0 0 0,0-1 0 0 0,0 1-1 0 0,0 0 1 0 0,0-1 0 0 0,1 1 0 0 0,-1-1 0 0 0,0 1 0 0 0,0 0-1 0 0,1-1 1 0 0,-1 1 0 0 0,0-1 0 0 0,1 1 0 0 0,-1-1 0 0 0,1 1-1 0 0,-1-1 1 0 0,1 1 0 0 0,-1-1 0 0 0,1 0 0 0 0,-1 1 0 0 0,1-1-1 0 0,-1 0 1 0 0,1 1 0 0 0,-1-1 0 0 0,1 0 0 0 0,-1 0 0 0 0,1 1-1 0 0,0-1 1 0 0,-1 0 0 0 0,1 0 0 0 0,-1 0 0 0 0,1 0-1 0 0,0 0 1 0 0,-1 0 0 0 0,1 0 0 0 0,0 0 0 0 0,-1 0 0 0 0,1 0-1 0 0,0 0 151 0 0,10 0-4994 0 0,-3 0-6538 0 0</inkml:trace>
  <inkml:trace contextRef="#ctx0" brushRef="#br0" timeOffset="622.228">1176 261 8146 0 0,'0'0'4402'0'0,"0"0"-2660"0"0,0 0-810 0 0,0 0 23 0 0,0 0 105 0 0,0 0 44 0 0,0 0-80 0 0,0 0-159 0 0,0 0-145 0 0,-32 15-127 0 0,-101 47-91 0 0,65-14 102 0 0,59-37-488 0 0,-58 88 571 0 0,66-96-670 0 0,-1 1 0 0 0,1-1 1 0 0,0 0-1 0 0,0 1 0 0 0,1-1 0 0 0,-1 1 0 0 0,1 0 0 0 0,-1-1 0 0 0,1 1 0 0 0,0-1 0 0 0,0 1 0 0 0,1-1 1 0 0,-1 1-1 0 0,1-1 0 0 0,0 1 0 0 0,0-1 0 0 0,0 1 0 0 0,0-1 0 0 0,0 0 0 0 0,1 1 0 0 0,0-1 1 0 0,-1 0-1 0 0,1 0 0 0 0,0 0 0 0 0,1 0 0 0 0,-1-1 0 0 0,0 1 0 0 0,1 0 0 0 0,0-1 0 0 0,-1 0 0 0 0,3 2-17 0 0,1-1 69 0 0,0 1 0 0 0,0 0-1 0 0,0-1 1 0 0,1 0 0 0 0,-1-1-1 0 0,1 0 1 0 0,0 0 0 0 0,0 0-1 0 0,0-1 1 0 0,0 1 0 0 0,0-2-1 0 0,0 1 1 0 0,0-1 0 0 0,0 0-1 0 0,0-1 1 0 0,0 0 0 0 0,0 0-1 0 0,0 0 1 0 0,0-1 0 0 0,0 0-1 0 0,0 0 1 0 0,0-1 0 0 0,-1 1-1 0 0,0-2 1 0 0,1 1 0 0 0,1-2-69 0 0,12-7 102 0 0,0-2 1 0 0,0 0-1 0 0,-1-1 1 0 0,-1-1 0 0 0,0-1-1 0 0,-2 0 1 0 0,4-6-103 0 0,115-128 278 0 0,-133 153-264 0 0,0 0 0 0 0,-1 0 0 0 0,1 1 0 0 0,-1-1 0 0 0,0 0 0 0 0,0 0 0 0 0,0 1 0 0 0,0-1 0 0 0,0 0 0 0 0,0 1 0 0 0,0-1 0 0 0,-1 1 0 0 0,1-1 0 0 0,-1 1 0 0 0,0 0 0 0 0,0-1 0 0 0,0 1-1 0 0,0-1 1 0 0,0 1 0 0 0,-1-1 0 0 0,1 1 0 0 0,-1-1 0 0 0,0 1 0 0 0,1-1 0 0 0,-2 1-14 0 0,2 8 38 0 0,0 35 33 0 0,4 31-27 0 0,-4 1 0 0 0,-3 0 1 0 0,-4-1-1 0 0,-2 0 0 0 0,-5 0 0 0 0,-2-1 0 0 0,-4-1 0 0 0,-5 4-44 0 0,19-61 4 0 0,0 0 1 0 0,-1 0-1 0 0,-1-1 0 0 0,0 0 0 0 0,-2 0 0 0 0,0-1 1 0 0,-1 0-1 0 0,0-1 0 0 0,-1 0 0 0 0,-1-1 1 0 0,0-1-1 0 0,-1 1 0 0 0,0-2 0 0 0,-1 0 0 0 0,-1-1 1 0 0,0-1-1 0 0,0 0 0 0 0,-1-1 0 0 0,-14 5-4 0 0,29-14 0 0 0,0 1-1 0 0,0-1 1 0 0,-1 0-1 0 0,1 0 1 0 0,0 0 0 0 0,0-1-1 0 0,0 1 1 0 0,-1 0-1 0 0,1-1 1 0 0,0 0-1 0 0,0 1 1 0 0,0-1-1 0 0,0 0 1 0 0,0 0 0 0 0,0 0-1 0 0,0 0 1 0 0,0 0-1 0 0,0-1 1 0 0,1 1-1 0 0,-1-1 1 0 0,0 1-1 0 0,1-1 1 0 0,-1 1 0 0 0,1-1-1 0 0,0 0 1 0 0,0 0-1 0 0,-1 0 1 0 0,1 0-1 0 0,0 0 1 0 0,0 0-1 0 0,1 0 1 0 0,-1 0 0 0 0,0 0-1 0 0,1 0 1 0 0,-1 0-1 0 0,1-1 1 0 0,0 1-1 0 0,0 0 1 0 0,0 0-1 0 0,0 0 1 0 0,0-1 0 0 0,0 1-1 0 0,0 0 1 0 0,1 0-1 0 0,-1 0 1 0 0,1 0-1 0 0,0-1 1 0 0,0 1 0 0 0,2-29-6 0 0,1 0 1 0 0,2 1-1 0 0,1-1 1 0 0,1 1-1 0 0,2 1 0 0 0,1-1 1 0 0,1 2-1 0 0,2 0 1 0 0,0 0-1 0 0,2 1 1 0 0,11-13 5 0 0,2 2 8 0 0,1 0 0 0 0,2 2 1 0 0,2 1-1 0 0,1 2 1 0 0,2 1-1 0 0,7-3-8 0 0,-29 23-106 0 0,1 1 0 0 0,1 0 0 0 0,-1 1 1 0 0,2 1-1 0 0,-1 1 0 0 0,1 0 0 0 0,15-3 106 0 0,-24 11-1722 0 0,-7 6-5636 0 0,-2-2-4483 0 0</inkml:trace>
  <inkml:trace contextRef="#ctx0" brushRef="#br0" timeOffset="1935.925">1953 588 0 0 0,'0'0'1224'0'0,"0"0"97"0"0,0 0 188 0 0,0 0 256 0 0,0 0 223 0 0,0 0 79 0 0,0 0-81 0 0,0 0-179 0 0,0 0-223 0 0,10 3 752 0 0,-8-2 6016 0 0,-41 32-7481 0 0,34-29-937 0 0,5-5 98 0 0,0 1 0 0 0,0 0 0 0 0,-1 0 0 0 0,1 0 0 0 0,0-1 0 0 0,0 1 0 0 0,0 0 0 0 0,0 0 0 0 0,0 0 0 0 0,0 0 1 0 0,0 0-1 0 0,0-1 0 0 0,-1 1 0 0 0,1 0 0 0 0,0 0 0 0 0,0 0 0 0 0,0 0 0 0 0,0 0 0 0 0,-1 0 0 0 0,1 0 0 0 0,0 0 0 0 0,0 0 0 0 0,0-1 0 0 0,0 1 0 0 0,-1 0 0 0 0,1 0 0 0 0,0 0 0 0 0,0 0 0 0 0,0 0 0 0 0,-1 0-32 0 0,49-51 100 0 0,-49 49-1210 0 0,-1 5-2463 0 0,2 4-4339 0 0,0-4-4065 0 0</inkml:trace>
  <inkml:trace contextRef="#ctx0" brushRef="#br0" timeOffset="2685.696">2193 835 8786 0 0,'0'0'2981'0'0,"0"0"-989"0"0,0 0-405 0 0,0 0-25 0 0,0 0-47 0 0,0 0-128 0 0,0 0-189 0 0,0 0-168 0 0,0 0-148 0 0,0 0-148 0 0,0 0-71 0 0,0 0-87 0 0,0 0-84 0 0,-3-5-49 0 0,2 4-422 0 0,-3-45 898 0 0,21 7-465 0 0,1 1-1 0 0,2 0 1 0 0,1 2-1 0 0,23-29-453 0 0,-20 34 36 0 0,-5 4 14 0 0,1 2 1 0 0,1 0 0 0 0,1 1 0 0 0,1 2 0 0 0,4-2-51 0 0,-19 17 3 0 0,0 0 0 0 0,0 1 0 0 0,1 0 0 0 0,0 0 0 0 0,0 1 1 0 0,0 0-1 0 0,1 0 0 0 0,-1 1 0 0 0,1 1 0 0 0,0-1 0 0 0,1 2 1 0 0,-1-1-1 0 0,9 0-3 0 0,-17 6 2 0 0,0-1 1 0 0,0 0 0 0 0,0 1-1 0 0,-1-1 1 0 0,1 1-1 0 0,-1 0 1 0 0,0 0 0 0 0,0-1-1 0 0,0 1 1 0 0,0 0-1 0 0,0 0 1 0 0,-1 0 0 0 0,1 0-1 0 0,-1 0 1 0 0,0 0-1 0 0,0 0 1 0 0,0 0 0 0 0,0 0-1 0 0,0 0 1 0 0,-1 0-1 0 0,0 2-2 0 0,1 2 17 0 0,-16 213 101 0 0,16-218-118 0 0,-1 0-1 0 0,2 1 1 0 0,-1-1-1 0 0,0 0 0 0 0,0 1 1 0 0,1-1-1 0 0,-1 0 1 0 0,1 1-1 0 0,0-1 1 0 0,0 0-1 0 0,0 0 1 0 0,0 0-1 0 0,0 0 0 0 0,0 0 1 0 0,0 0-1 0 0,1 0 1 0 0,-1 0-1 0 0,1 0 1 0 0,-1-1-1 0 0,1 1 1 0 0,0 0-1 0 0,0-1 1 0 0,0 0-1 0 0,0 1 0 0 0,0-1 1 0 0,0 0-1 0 0,0 0 1 0 0,0 0-1 0 0,2 0 1 0 0,4-3 10 0 0,-1 0 1 0 0,0-1-1 0 0,1 0 0 0 0,-1 0 0 0 0,0-1 0 0 0,-1 0 1 0 0,1-1-1 0 0,-1 1 0 0 0,1-1 0 0 0,-2 0 0 0 0,1-1 1 0 0,0 1-1 0 0,-1-1 0 0 0,0 0 0 0 0,3-6-10 0 0,15-13 6 0 0,153-187 73 0 0,-150 186-74 0 0,-14 14-1 0 0,-1 0-1 0 0,2 1 1 0 0,-1 0-1 0 0,2 1 1 0 0,-1 0 0 0 0,1 2-1 0 0,11-6-3 0 0,-19 57-30 0 0,-43 196 391 0 0,36-218-359 0 0,-1 6-2 0 0,2-1 1 0 0,0 0-1 0 0,1 1 1 0 0,2-1 0 0 0,1 0-1 0 0,6 24 0 0 0,-1-38-764 0 0,-5-11-2436 0 0,-1-3-4093 0 0,-2-1-4867 0 0</inkml:trace>
  <inkml:trace contextRef="#ctx0" brushRef="#br0" timeOffset="4365.806">0 1089 0 0 0,'0'0'303'0'0,"0"0"481"0"0,0 0 169 0 0,0 0 132 0 0,0 0 147 0 0,0 0 80 0 0,0 0 28 0 0,0 0-3 0 0,0 0-40 0 0,0 0-52 0 0,0 0-105 0 0,0 0-123 0 0,32-4-82 0 0,99-13-48 0 0,200-17 4616 0 0,104-6-3362 0 0,389-34-476 0 0,19 19-216 0 0,-658 44-1369 0 0,-107 7-1533 0 0,-78 4 814 0 0,0 0-421 0 0,-5 0-11396 0 0,3 0 2359 0 0</inkml:trace>
  <inkml:trace contextRef="#ctx0" brushRef="#br0" timeOffset="5035.804">1977 1266 8178 0 0,'0'0'1300'0'0,"0"0"-342"0"0,0 0 68 0 0,0 0 312 0 0,0 0 257 0 0,0 0 55 0 0,0 0-259 0 0,0 0-326 0 0,0 0-279 0 0,0 0-217 0 0,0 0-129 0 0,0 0-65 0 0,0 0-2 0 0,-20 3 10 0 0,-67 11 28 0 0,-13 14 756 0 0,-93 41 733 0 0,124-25-1082 0 0,68-41-794 0 0,1 1 0 0 0,0-1 0 0 0,-1 0 0 0 0,1 0 0 0 0,0 1 0 0 0,1-1 0 0 0,-1 0 0 0 0,1 0 1 0 0,-1 0-1 0 0,1 1 0 0 0,0-1 0 0 0,0 0 0 0 0,0 0 0 0 0,0 0 0 0 0,1 0 0 0 0,0 0 0 0 0,-1-1 0 0 0,1 1 0 0 0,0 0 0 0 0,0-1 1 0 0,0 1-1 0 0,0-1 0 0 0,1 0 0 0 0,-1 0 0 0 0,1 0 0 0 0,-1 0 0 0 0,1 0 0 0 0,0 0 0 0 0,0-1 0 0 0,0 1 0 0 0,0-1 0 0 0,0 0 1 0 0,0 0-1 0 0,0 0-24 0 0,104 44 441 0 0,66 28-122 0 0,-168-71-302 0 0,-1 0 0 0 0,1 0 0 0 0,-1 1 0 0 0,1-1 0 0 0,-1 1 0 0 0,0 0 0 0 0,0 0 0 0 0,0 0 0 0 0,0 1 0 0 0,-1 0 0 0 0,1-1 0 0 0,-1 1 0 0 0,0 0 0 0 0,0 0 0 0 0,0 1 0 0 0,-1-1 0 0 0,1 1 0 0 0,-1-1 0 0 0,0 1 1 0 0,-1 0-1 0 0,1 0 0 0 0,0 4-17 0 0,-4-4 26 0 0,0-1 0 0 0,0 0 0 0 0,-1 0 0 0 0,0 0 0 0 0,1 0 0 0 0,-2 0 0 0 0,1-1 0 0 0,0 1 0 0 0,-1-1 0 0 0,1 0 0 0 0,-1 0 0 0 0,0 0 0 0 0,0 0 1 0 0,0-1-1 0 0,0 1 0 0 0,-1-1 0 0 0,1 0 0 0 0,-1-1 0 0 0,1 1 0 0 0,-1-1 0 0 0,0 0 0 0 0,0 0 0 0 0,1 0 0 0 0,-3-1-26 0 0,-5 4 17 0 0,-18 5-40 0 0,-1-2-1 0 0,1-1 0 0 0,-1-2 0 0 0,0-1 0 0 0,0-1 0 0 0,-1-2 1 0 0,-25-2 23 0 0,55 2-40 0 0,1 0 1 0 0,-1 0 0 0 0,0 0-1 0 0,1 0 1 0 0,-1-1-1 0 0,0 1 1 0 0,1 0 0 0 0,-1-1-1 0 0,0 1 1 0 0,1-1-1 0 0,-1 1 1 0 0,1-1 0 0 0,-1 0-1 0 0,1 0 1 0 0,-1 0-1 0 0,1 0 1 0 0,0 0 0 0 0,-1 0-1 0 0,1 0 1 0 0,0 0-1 0 0,0 0 1 0 0,0-1 0 0 0,0 1-1 0 0,0 0 1 0 0,0-1 0 0 0,0 1-1 0 0,0-1 1 0 0,1 1-1 0 0,-1-1 1 0 0,0 1 0 0 0,1-1-1 0 0,-1 0 1 0 0,1 1-1 0 0,0-1 1 0 0,0 0 0 0 0,-1 1-1 0 0,1-1 1 0 0,0 0-1 0 0,0 1 1 0 0,1-1 0 0 0,-1 0-1 0 0,0 1 1 0 0,0-1-1 0 0,1 0 1 0 0,-1 1 0 0 0,1-1-1 0 0,0 0 40 0 0,28-45-8329 0 0,-20 39-2281 0 0</inkml:trace>
  <inkml:trace contextRef="#ctx0" brushRef="#br0" timeOffset="5514.661">2305 1089 10154 0 0,'0'0'2074'0'0,"0"0"-576"0"0,0 0-267 0 0,0 0 49 0 0,0 0 81 0 0,0 0-31 0 0,0 0-158 0 0,0 0-218 0 0,0 0-181 0 0,0 0-109 0 0,0 0-66 0 0,0 0-66 0 0,9-4-56 0 0,30-13-66 0 0,52 12 1517 0 0,-8 6-1319 0 0,-82 0-590 0 0,0 1 0 0 0,0-1 0 0 0,-1 1-1 0 0,1-1 1 0 0,0 1 0 0 0,-1-1 0 0 0,1 1 0 0 0,-1 0 0 0 0,1-1 0 0 0,-1 1 0 0 0,0 0 0 0 0,0-1 0 0 0,1 1-1 0 0,-1 0 1 0 0,0-1 0 0 0,-1 1 0 0 0,1 0 0 0 0,0-1 0 0 0,0 1 0 0 0,-1 0 0 0 0,1-1 0 0 0,-1 1 0 0 0,0-1 0 0 0,1 1-1 0 0,-1-1 1 0 0,0 1 0 0 0,0-1 0 0 0,0 1 0 0 0,0-1 0 0 0,0 0 0 0 0,0 1 0 0 0,0-1 0 0 0,0 0 0 0 0,-1 0 0 0 0,0 1-18 0 0,-28 28 270 0 0,25-28-240 0 0,1 2 1 0 0,0-1 0 0 0,-1 1-1 0 0,2-1 1 0 0,-1 1 0 0 0,0 0 0 0 0,1 0-1 0 0,0 1 1 0 0,0-1 0 0 0,0 1-1 0 0,0 0 1 0 0,1-1 0 0 0,0 1 0 0 0,0 0-1 0 0,0 0 1 0 0,1 1 0 0 0,-1-1-1 0 0,1 2-30 0 0,2-4 17 0 0,1-1 0 0 0,0-1 0 0 0,0 1 0 0 0,0 0 0 0 0,0 0 0 0 0,0-1 0 0 0,0 1 0 0 0,1-1 0 0 0,-1 1 0 0 0,0-1 0 0 0,1 0 0 0 0,-1 0 0 0 0,1 0 0 0 0,-1 0 0 0 0,1-1 0 0 0,0 1 0 0 0,-1-1 0 0 0,1 1 0 0 0,0-1 0 0 0,-1 0 0 0 0,1 0 0 0 0,0 0 0 0 0,-1-1 0 0 0,1 1 0 0 0,0-1 0 0 0,-1 1 0 0 0,1-1-17 0 0,5 1 62 0 0,157-25 216 0 0,-94 7-586 0 0,-50 14-2121 0 0,0-1-3312 0 0,-15 2-6757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361 169 5217 0 0,'0'0'1564'0'0,"0"0"-342"0"0,0 0 69 0 0,0 0 313 0 0,0 0 255 0 0,0 0 16 0 0,0 0-224 0 0,0 0-312 0 0,0 0-261 0 0,0 0-158 0 0,0 0-94 0 0,0 0-57 0 0,0 0-66 0 0,8-27-51 0 0,24-79-57 0 0,-29 77-59 0 0,-12 27-418 0 0,1 0 1 0 0,0 1-1 0 0,-1 0 1 0 0,1 1-1 0 0,-1 0 0 0 0,1 0 1 0 0,-1 1-1 0 0,1 0 1 0 0,-1 0-1 0 0,1 1 0 0 0,0 0 1 0 0,-1 1-1 0 0,-1 0-118 0 0,-10 3 66 0 0,0 1-1 0 0,1 1 1 0 0,-1 1 0 0 0,2 1-1 0 0,-1 0 1 0 0,1 1 0 0 0,1 1-1 0 0,0 1 1 0 0,1 0 0 0 0,0 1 0 0 0,1 1-1 0 0,-10 12-65 0 0,23-21 3 0 0,0 0 0 0 0,0-1 0 0 0,0 1-1 0 0,1 0 1 0 0,0 0 0 0 0,0 0 0 0 0,0 0 0 0 0,1 0 0 0 0,0 0-1 0 0,0 0 1 0 0,1 0 0 0 0,-1 0 0 0 0,1 0 0 0 0,1 0-1 0 0,-1 0 1 0 0,1 0 0 0 0,0 0 0 0 0,0-1 0 0 0,1 1-1 0 0,0-1 1 0 0,0 1 0 0 0,0-1 0 0 0,0 0 0 0 0,1 0-1 0 0,0-1 1 0 0,0 1 0 0 0,0-1 0 0 0,5 4-3 0 0,4 1 17 0 0,0-1-1 0 0,1 0 1 0 0,0-1 0 0 0,0 0-1 0 0,1-1 1 0 0,0-1 0 0 0,0 0-1 0 0,0-1 1 0 0,15 2-17 0 0,77 26 266 0 0,-99-28-227 0 0,-1-1 1 0 0,0 1-1 0 0,1 0 1 0 0,-2 1-1 0 0,1 0 1 0 0,0 0-1 0 0,-1 0 1 0 0,0 1-1 0 0,0 0 1 0 0,-1 0-1 0 0,1 0 1 0 0,-1 1-1 0 0,-1 0 1 0 0,1 0-1 0 0,-1 0 1 0 0,0 0-1 0 0,-1 1 1 0 0,0-1-1 0 0,0 1 1 0 0,-1 0 0 0 0,2 7-40 0 0,0 1 45 0 0,-1 0 0 0 0,0 1 1 0 0,-1 0-1 0 0,-1 0 1 0 0,0-1-1 0 0,-2 1 1 0 0,0 0-1 0 0,0 0 0 0 0,-2-1 1 0 0,0 1-1 0 0,-1-1 1 0 0,-1 0-1 0 0,0 0 1 0 0,-1 0-1 0 0,-1-1 1 0 0,0 0-1 0 0,-1 0 0 0 0,-1 0 1 0 0,0-1-1 0 0,-1-1 1 0 0,0 0-1 0 0,-1 0 1 0 0,-1-1-1 0 0,0 0 0 0 0,0-1 1 0 0,-1 0-1 0 0,-1-1 1 0 0,-7 4-46 0 0,3-6 7 0 0,1 0 0 0 0,-1-1 1 0 0,-1-1-1 0 0,1-1 0 0 0,-1 0 0 0 0,0-2 1 0 0,0 0-1 0 0,0-1 0 0 0,0-1 1 0 0,0-1-1 0 0,-14-1-7 0 0,31 1-48 0 0,-1 0 0 0 0,1-1 0 0 0,-1 1 0 0 0,1-1 0 0 0,-1 0 0 0 0,1 1 0 0 0,-1-1 1 0 0,1 0-1 0 0,0 0 0 0 0,-1-1 0 0 0,1 1 0 0 0,0 0 0 0 0,0-1 0 0 0,0 0 0 0 0,0 1 0 0 0,0-1 0 0 0,0 0 0 0 0,1 0 1 0 0,-1 0-1 0 0,1 0 0 0 0,-1 0 0 0 0,1 0 0 0 0,0 0 0 0 0,-1-1 0 0 0,1 1 0 0 0,0 0 0 0 0,1-1 0 0 0,-1 1 0 0 0,0-1 1 0 0,1 1-1 0 0,-1-1 0 0 0,1 1 0 0 0,0-1 0 0 0,0 0 0 0 0,0 1 0 0 0,0-1 0 0 0,0 1 0 0 0,1-1 0 0 0,-1 1 0 0 0,1-1 1 0 0,-1 1-1 0 0,1-1 0 0 0,0 1 0 0 0,0-1 0 0 0,0 1 0 0 0,1 0 0 0 0,-1 0 0 0 0,0-1 0 0 0,1 1 0 0 0,-1 0 0 0 0,1 0 1 0 0,0 1-1 0 0,1-2 48 0 0,26-24-2957 0 0,-6 11-5333 0 0,-10 8-4052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13123 0 0,'0'0'3234'0'0,"0"0"-1759"0"0,0 0-531 0 0,0 0 178 0 0,0 0 221 0 0,0 0 122 0 0,0 0-138 0 0,0 0-307 0 0,0 0-261 0 0,0 0-227 0 0,0 0-142 0 0,0 0-94 0 0,0 0-58 0 0,-4 4-43 0 0,-45 54 396 0 0,49-50-705 0 0,11-20 153 0 0,0-1 20 0 0,7-13 230 0 0,-40 29-1076 0 0,25 4-9001 0 0,0-6-2611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0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5969 0 0,'0'0'2097'0'0,"0"0"-256"0"0,0 0-36 0 0,0 0 83 0 0,0 0-7 0 0,0 0-130 0 0,0 0-271 0 0,0 0-260 0 0,0 0-204 0 0,0 0-185 0 0,0 0-155 0 0,0 0-121 0 0,0 0-69 0 0,-19 0 1880 0 0,17 1 818 0 0,-45 20-2150 0 0,49-20-1294 0 0,28-13 262 0 0,-25 9 308 0 0,-1 0-3070 0 0,1 5-5376 0 0,-3-1-4163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0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5417 0 0,'0'0'3678'0'0,"0"0"-1611"0"0,0 0-380 0 0,0 0 96 0 0,0 0 31 0 0,0 0-89 0 0,0 0-226 0 0,0 0-258 0 0,0 0-189 0 0,0 0-155 0 0,0 0-137 0 0,0 0-75 0 0,-10 8-69 0 0,-42 32 418 0 0,51-39-1064 0 0,-7 5 1096 0 0,14-6-384 0 0,51-29-482 0 0,-57 29-188 0 0,0 0-3 0 0,0 0 4 0 0,0 0 31 0 0,0 0 39 0 0,0 0-2 0 0,0 0 17 0 0,0 0 0 0 0,-18 18 445 0 0,14-4-2796 0 0,3-9-3218 0 0,0-1-6737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9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514 799 0 0 0,'0'0'2902'0'0,"0"0"-1002"0"0,0 0-205 0 0,0 0 198 0 0,0 0 206 0 0,0 0 100 0 0,0 0-149 0 0,0 0-348 0 0,0 0-368 0 0,0 0-347 0 0,0 0-252 0 0,0 0-135 0 0,2-4-78 0 0,5-10-61 0 0,-5 10-37 0 0,-2 4-44 0 0,0 9 526 0 0,-40 196 2017 0 0,-136 368-1752 0 0,126-399-1099 0 0,42-75-19 0 0,10-97-30 0 0,0 1 0 0 0,0-1 0 0 0,0 0-1 0 0,1 0 1 0 0,-1 0 0 0 0,0 0 0 0 0,1-1-1 0 0,0 1 1 0 0,-1-1 0 0 0,1 1-1 0 0,0-1 1 0 0,0 0 0 0 0,0 0 0 0 0,0 0-1 0 0,0 0 1 0 0,0-1 0 0 0,0 1 0 0 0,0-1-1 0 0,0 0 1 0 0,0 0 0 0 0,0 0-1 0 0,0 0 1 0 0,0 0 0 0 0,1-1-23 0 0,283-30 916 0 0,-231 22-807 0 0,43 5 57 0 0,-99 4-158 0 0,0 0-8 0 0,0 0 30 0 0,0 0-12 0 0,0 0 6 0 0,0 0 8 0 0,0 0-16 0 0,0 0 4 0 0,0 0-3 0 0,0 0 1 0 0,-18-7-463 0 0,3-20-2410 0 0,10 6-6297 0 0,5 13-2731 0 0</inkml:trace>
  <inkml:trace contextRef="#ctx0" brushRef="#br0" timeOffset="782.005">57 748 3961 0 0,'0'0'1558'0'0,"0"0"-169"0"0,0 0-11 0 0,0 0 117 0 0,0 0 154 0 0,0 0 2 0 0,0 0-97 0 0,0 0-150 0 0,0 0-189 0 0,0 0-142 0 0,0 0-119 0 0,0 0-73 0 0,0 0-64 0 0,-9-5-61 0 0,-29-12-74 0 0,28 13-69 0 0,10 4-51 0 0,0 0-61 0 0,0 0-23 0 0,0 0-52 0 0,0 0-43 0 0,0 0-23 0 0,0 0-41 0 0,23 0 1399 0 0,256 19 93 0 0,133-5-1287 0 0,-252-7-366 0 0,-136-3 501 0 0,-63-52-513 0 0,-52-91-225 0 0,43 65-248 0 0,42 43-2272 0 0,20 15-3913 0 0,-7 15-4660 0 0</inkml:trace>
  <inkml:trace contextRef="#ctx0" brushRef="#br0" timeOffset="1835.898">381 291 0 0 0,'0'0'1018'0'0,"0"0"222"0"0,0 0 23 0 0,0 0-52 0 0,0 0-44 0 0,0 0 66 0 0,0 0 50 0 0,0 0-32 0 0,0 0-35 0 0,0 0-107 0 0,0 0-72 0 0,2-5-15 0 0,4-18-47 0 0,-7 21-818 0 0,1 1 1 0 0,-1 0 0 0 0,0-1 0 0 0,0 1 0 0 0,1 0-1 0 0,-1 0 1 0 0,0 0 0 0 0,0-1 0 0 0,0 1 0 0 0,-1 0-1 0 0,1 0 1 0 0,0 0 0 0 0,0 1 0 0 0,0-1 0 0 0,-1 0-1 0 0,1 0 1 0 0,-1 1 0 0 0,1-1 0 0 0,0 1 0 0 0,-1-1-1 0 0,1 1 1 0 0,-1-1 0 0 0,1 1 0 0 0,-1 0 0 0 0,1 0-1 0 0,-1 0 1 0 0,1 0 0 0 0,-1 0 0 0 0,1 0 0 0 0,-1 0-1 0 0,1 1 1 0 0,-1-1 0 0 0,1 0 0 0 0,-2 1-158 0 0,1-1 186 0 0,-2 1-135 0 0,0 0-1 0 0,1 0 0 0 0,-1 0 0 0 0,1 0 1 0 0,-1 0-1 0 0,1 1 0 0 0,-1 0 0 0 0,1 0 0 0 0,0 0 1 0 0,0 0-1 0 0,0 0 0 0 0,0 0 0 0 0,0 1 1 0 0,1 0-1 0 0,-1-1 0 0 0,1 1 0 0 0,0 0 1 0 0,-1 0-1 0 0,1 0 0 0 0,1 1 0 0 0,-1-1 1 0 0,0 0-1 0 0,1 1 0 0 0,-1-1 0 0 0,1 1 0 0 0,0-1 1 0 0,1 1-1 0 0,-1 0 0 0 0,0-1 0 0 0,1 4-50 0 0,0-5 48 0 0,-1 0-1 0 0,1 0 1 0 0,0 0-1 0 0,0 0 1 0 0,0-1-1 0 0,0 1 1 0 0,0 0-1 0 0,0 0 1 0 0,1 0-1 0 0,-1 0 1 0 0,0 0-1 0 0,1 0 1 0 0,0 0-1 0 0,0 0 1 0 0,-1-1-1 0 0,1 1 1 0 0,0 0 0 0 0,0 0-1 0 0,0-1 1 0 0,1 1-1 0 0,-1-1 1 0 0,0 1-1 0 0,1-1 1 0 0,-1 0-1 0 0,1 1 1 0 0,-1-1-1 0 0,1 0 1 0 0,-1 0-1 0 0,1 0 1 0 0,0 0-1 0 0,0 0 1 0 0,0 0-1 0 0,-1-1 1 0 0,1 1-1 0 0,0-1 1 0 0,0 1-1 0 0,0-1 1 0 0,0 0-1 0 0,0 0 1 0 0,0 1-1 0 0,0-1 1 0 0,0-1-1 0 0,0 1 1 0 0,0 0-1 0 0,1-1-47 0 0,1 1 62 0 0,0-1-1 0 0,0 0 1 0 0,-1 1-1 0 0,1-2 1 0 0,0 1 0 0 0,-1 0-1 0 0,1-1 1 0 0,-1 0-1 0 0,1 0 1 0 0,-1 0-1 0 0,0 0 1 0 0,1 0 0 0 0,-1-1-1 0 0,0 1 1 0 0,-1-1-1 0 0,1 0 1 0 0,0 0 0 0 0,-1 0-1 0 0,0 0 1 0 0,0 0-1 0 0,0-1 1 0 0,0 1-1 0 0,0-1 1 0 0,-1 1 0 0 0,1-1-1 0 0,-1 0 1 0 0,0 0-1 0 0,0 1 1 0 0,0-1-1 0 0,-1 0 1 0 0,1 0 0 0 0,-1 0-1 0 0,0 0 1 0 0,0 0-1 0 0,-1-2-61 0 0,1 5-1 0 0,1 0 0 0 0,-1 0 1 0 0,0 0-1 0 0,-1 0 0 0 0,1 0 0 0 0,0 0 0 0 0,0 0 0 0 0,0 0 0 0 0,0 0 0 0 0,-1 0 0 0 0,1 0 0 0 0,-1 0 0 0 0,1 0 0 0 0,-1 0 0 0 0,1 0 0 0 0,-1 0 0 0 0,1 0 0 0 0,-1 1 1 0 0,0-1-1 0 0,1 0 0 0 0,-1 0 0 0 0,0 1 0 0 0,0-1 0 0 0,0 0 0 0 0,0 1 0 0 0,1-1 0 0 0,-1 1 0 0 0,0-1 0 0 0,0 1 0 0 0,0-1 0 0 0,0 1 0 0 0,0 0 0 0 0,0-1 0 0 0,0 1 1 0 0,0 0-1 0 0,0 0 0 0 0,0 0 0 0 0,-1 0 0 0 0,1 0 0 0 0,0 0 0 0 0,0 0 0 0 0,0 0 0 0 0,0 0 0 0 0,0 0 0 0 0,0 1 0 0 0,0-1 0 0 0,0 0 0 0 0,0 1 1 0 0,-4-1-16 0 0,-3 2 0 0 0,0 1-1 0 0,0 0 1 0 0,0 0 0 0 0,0 0 0 0 0,1 1-1 0 0,-1 1 1 0 0,1-1 0 0 0,0 1 0 0 0,1 0-1 0 0,-1 0 1 0 0,1 1 0 0 0,0 0-1 0 0,0 0 1 0 0,1 1 0 0 0,-1 0 16 0 0,3-3 1 0 0,0-1 1 0 0,0 1-1 0 0,0-1 1 0 0,0 1-1 0 0,1 0 1 0 0,0 0-1 0 0,0 0 1 0 0,0 0-1 0 0,0 1 1 0 0,1-1-1 0 0,0 0 1 0 0,0 1-1 0 0,0-1 0 0 0,0 1 1 0 0,0-1-1 0 0,1 1 1 0 0,0-1-1 0 0,0 1 1 0 0,0-1-1 0 0,2 5-1 0 0,-1-7 19 0 0,2-1-1 0 0,-1 1 1 0 0,0-1-1 0 0,0 1 1 0 0,0-1-1 0 0,1 0 1 0 0,-1 0-1 0 0,1 0 0 0 0,-1 0 1 0 0,1 0-1 0 0,-1 0 1 0 0,1-1-1 0 0,-1 1 1 0 0,1-1-1 0 0,0 0 1 0 0,-1 0-1 0 0,1 0 1 0 0,-1 0-1 0 0,1 0 1 0 0,0 0-1 0 0,-1-1 1 0 0,1 1-1 0 0,-1-1 0 0 0,1 0 1 0 0,-1 0-1 0 0,3-1-18 0 0,-2 1 28 0 0,1 0 0 0 0,-1 0-1 0 0,1-1 1 0 0,-1 0 0 0 0,0 1-1 0 0,0-1 1 0 0,0 0 0 0 0,0-1-1 0 0,0 1 1 0 0,0-1 0 0 0,-1 1-1 0 0,1-1 1 0 0,-1 0 0 0 0,1 0-1 0 0,-1 0 1 0 0,0 0 0 0 0,0 0-1 0 0,0 0 1 0 0,-1-1 0 0 0,1 1-1 0 0,-1 0 1 0 0,0-1 0 0 0,0 0-1 0 0,0 1 1 0 0,0-1 0 0 0,-1 1 0 0 0,0-1-1 0 0,1 0-27 0 0,-20 4-33 0 0,-26 39-89 0 0,56-34-2237 0 0,5-2-4744 0 0,-14-3-5234 0 0</inkml:trace>
  <inkml:trace contextRef="#ctx0" brushRef="#br0" timeOffset="3201.846">1278 1108 3057 0 0,'0'0'2855'0'0,"0"0"-851"0"0,0 0-121 0 0,0 0 101 0 0,0 0-28 0 0,0 0-181 0 0,0 0-287 0 0,0 0-319 0 0,0 0-249 0 0,0 0-155 0 0,3 4 5269 0 0,4 3-3795 0 0,234-7-215 0 0,-71-11-1554 0 0,-182 10-3546 0 0,-2-1-1576 0 0,5 2-2044 0 0,4 0-4990 0 0</inkml:trace>
  <inkml:trace contextRef="#ctx0" brushRef="#br0" timeOffset="3781.526">1197 1373 9666 0 0,'0'0'1584'0'0,"0"0"-253"0"0,0 0-40 0 0,0 0 64 0 0,0 0 28 0 0,0 0-99 0 0,0 0-171 0 0,0 0-65 0 0,0 0-32 0 0,0 0-33 0 0,0 0-65 0 0,0 0-162 0 0,0 0-132 0 0,11 0-85 0 0,65 0 1490 0 0,-13 12-610 0 0,114-12-1771 0 0,-184-3-4498 0 0,0 2-1426 0 0,5 1-5280 0 0</inkml:trace>
  <inkml:trace contextRef="#ctx0" brushRef="#br0" timeOffset="4184.811">1130 1664 5665 0 0,'0'0'1630'0'0,"0"0"-59"0"0,0 0 57 0 0,0 0 43 0 0,0 0-122 0 0,0 0-274 0 0,0 0-306 0 0,0 0-221 0 0,0 0-118 0 0,0 0-60 0 0,0 0 9 0 0,0 0-20 0 0,0 0-8 0 0,2 11 2136 0 0,52 4 1529 0 0,220-15-1540 0 0,-274 0-2681 0 0,0 0 30 0 0,0 0-37 0 0,0 0-14 0 0,0 0-22 0 0,0 0-56 0 0,0 0-74 0 0,-2-15-5416 0 0,2 9 660 0 0,0 6 3181 0 0,0-5-10623 0 0</inkml:trace>
  <inkml:trace contextRef="#ctx0" brushRef="#br0" timeOffset="4994.366">2171 1053 5785 0 0,'0'0'1837'0'0,"0"0"-214"0"0,0 0-74 0 0,0 0 0 0 0,0 0-10 0 0,0 0-139 0 0,0 0-217 0 0,0 0-182 0 0,0 0-186 0 0,0 0-163 0 0,0 0-140 0 0,0 0-126 0 0,-21 1-85 0 0,-65 7-50 0 0,82-8-224 0 0,1 0 0 0 0,0 1-1 0 0,0 0 1 0 0,-1-1 0 0 0,1 1-1 0 0,0 1 1 0 0,0-1 0 0 0,0 0 0 0 0,0 1-1 0 0,0-1 1 0 0,1 1 0 0 0,-1 0 0 0 0,0 0-1 0 0,1 0 1 0 0,-1 0 0 0 0,1 0 0 0 0,0 1-1 0 0,0-1 1 0 0,-2 3-27 0 0,-4 5 104 0 0,-1-1-53 0 0,1-1 1 0 0,0 2-1 0 0,0-1 0 0 0,1 1 0 0 0,1 0 1 0 0,0 1-1 0 0,0-1 0 0 0,1 1 0 0 0,0 0 1 0 0,1 1-1 0 0,0-1 0 0 0,1 1 0 0 0,0 0 1 0 0,1 0-1 0 0,0-1 0 0 0,1 2 0 0 0,1-1 0 0 0,-1 0 1 0 0,2 7-52 0 0,2-16 71 0 0,-1 0 1 0 0,1 1 0 0 0,0-1 0 0 0,0 0 0 0 0,0-1-1 0 0,0 1 1 0 0,0-1 0 0 0,1 1 0 0 0,-1-1-1 0 0,1 0 1 0 0,0 0 0 0 0,-1 0 0 0 0,1-1 0 0 0,0 1-1 0 0,0-1 1 0 0,0 0 0 0 0,0 0 0 0 0,0 0-1 0 0,0-1 1 0 0,1 0 0 0 0,-1 1 0 0 0,0-1 0 0 0,0-1-1 0 0,0 1 1 0 0,0-1 0 0 0,0 1 0 0 0,1-1 0 0 0,-1 0-1 0 0,-1-1 1 0 0,1 1 0 0 0,0-1 0 0 0,0 0-1 0 0,0 1 1 0 0,1-3-72 0 0,21-9 103 0 0,0-1 0 0 0,-1-2 0 0 0,-1 0 0 0 0,-1-2 0 0 0,0 0 0 0 0,-1-2 0 0 0,-1 0-1 0 0,-1-1 1 0 0,-1-1 0 0 0,-1-1 0 0 0,-1-1 0 0 0,-1 0 0 0 0,-1-2 0 0 0,-1 1 0 0 0,-1-2 0 0 0,-2 1 0 0 0,0-2-1 0 0,-2 0 1 0 0,5-26-103 0 0,-9 32-24 0 0,-1 0 0 0 0,-1 0-1 0 0,-1 0 1 0 0,-1 0 0 0 0,-1-1-1 0 0,-1 1 1 0 0,-1 0 0 0 0,0 0 0 0 0,-4-11 24 0 0,-52-72-214 0 0,56 101 193 0 0,-1 1 1 0 0,0 0 0 0 0,0 0 0 0 0,0 0 0 0 0,0 0 0 0 0,-1 0 0 0 0,1 1 0 0 0,-1 0 0 0 0,0-1 0 0 0,1 1 0 0 0,-1 1 0 0 0,0-1-1 0 0,0 0 1 0 0,0 1 0 0 0,-1 0 0 0 0,1 0 0 0 0,0 0 0 0 0,0 1 0 0 0,-1-1 0 0 0,1 1 0 0 0,0 0 0 0 0,0 0 0 0 0,-1 1 0 0 0,1-1 0 0 0,0 1-1 0 0,-3 0 21 0 0,3 1-6 0 0,0 0-1 0 0,0 1 0 0 0,0-1 0 0 0,0 1 0 0 0,0 0 1 0 0,1-1-1 0 0,-1 2 0 0 0,1-1 0 0 0,0 0 1 0 0,0 1-1 0 0,0-1 0 0 0,1 1 0 0 0,-1 0 0 0 0,1 0 1 0 0,0 0-1 0 0,0 0 0 0 0,0 0 0 0 0,0 0 0 0 0,1 1 1 0 0,0-1-1 0 0,0 1 0 0 0,0-1 0 0 0,0 5 7 0 0,0 106 90 0 0,73 80 302 0 0,-60-158-308 0 0,-2-1 0 0 0,-1 2 0 0 0,-2-1 0 0 0,-1 1 0 0 0,-2 0 0 0 0,-2 0 0 0 0,-1 2-84 0 0,-1-30 203 0 0,0-10-282 0 0,0 0-1 0 0,0-1 1 0 0,1 1-1 0 0,-1 0 0 0 0,1-1 1 0 0,-1 1-1 0 0,0 0 1 0 0,1 0-1 0 0,-1 0 1 0 0,1-1-1 0 0,-1 1 1 0 0,0 0-1 0 0,1 0 0 0 0,-1 0 1 0 0,1 0-1 0 0,-1 0 1 0 0,1 0-1 0 0,-1 0 1 0 0,0 0-1 0 0,1 0 0 0 0,-1 0 1 0 0,1 0-1 0 0,-1 0 1 0 0,1 0-1 0 0,-1 0 1 0 0,1 0-1 0 0,-1 1 0 0 0,0-1 1 0 0,1 0-1 0 0,-1 0 1 0 0,1 0-1 0 0,-1 1 1 0 0,0-1-1 0 0,1 0 1 0 0,-1 0-1 0 0,0 1 0 0 0,1-1 1 0 0,-1 0-1 0 0,0 1 1 0 0,1-1 79 0 0,22-32-4737 0 0,-8 11-3861 0 0,-10 12-1411 0 0</inkml:trace>
  <inkml:trace contextRef="#ctx0" brushRef="#br0" timeOffset="5397.344">2760 586 10394 0 0,'0'0'1869'0'0,"0"0"-530"0"0,0 0-238 0 0,0 0 58 0 0,0 0 49 0 0,0 0-90 0 0,0 0-266 0 0,0 0-317 0 0,0 0-172 0 0,0 0 10 0 0,0 0 88 0 0,0 0 52 0 0,0 0-13 0 0,2 9-94 0 0,9 85 653 0 0,-13-70-935 0 0,0 0-1 0 0,-1 0 1 0 0,-1 0-1 0 0,-2 0 1 0 0,0 0-1 0 0,-1-1 0 0 0,-7 13-123 0 0,4-12 36 0 0,1 0-1 0 0,1 1 0 0 0,1 0 0 0 0,2 0 0 0 0,0 1 0 0 0,2 0 0 0 0,0 7-35 0 0,5-29 64 0 0,0-1 0 0 0,0 1 0 0 0,0-1 0 0 0,1 0 0 0 0,-1 0 0 0 0,1 0 0 0 0,0 0 0 0 0,0-1 0 0 0,0 1 0 0 0,0-1 0 0 0,1 0 0 0 0,-1 0 0 0 0,1 0 0 0 0,-1 0 0 0 0,1 0 0 0 0,0-1 0 0 0,-1 0 0 0 0,1 0 0 0 0,0 0 0 0 0,0 0 0 0 0,0 0 0 0 0,0-1 0 0 0,0 0 0 0 0,0 1 0 0 0,0-2 0 0 0,0 1 0 0 0,0 0 0 0 0,0-1 0 0 0,0 0 0 0 0,-1 0 0 0 0,1 0 0 0 0,2-1-64 0 0,166-66 1471 0 0,-165 66-1411 0 0,2-3-329 0 0,-22 5-3671 0 0,9 0 2543 0 0,-2 1-3895 0 0,3 2-6468 0 0</inkml:trace>
  <inkml:trace contextRef="#ctx0" brushRef="#br0" timeOffset="6067.131">2565 365 2489 0 0,'0'0'1771'0'0,"0"0"-16"0"0,0 0 28 0 0,0 0 56 0 0,0 0 4 0 0,0 0-106 0 0,0 0-194 0 0,0 0-240 0 0,0 0-220 0 0,0 0-204 0 0,0 0-193 0 0,0 0-146 0 0,-14 1-136 0 0,2 0-515 0 0,-22 3 1010 0 0,74 4 1219 0 0,305 3 705 0 0,-270-9-1047 0 0,-133-85-1438 0 0,46 67-306 0 0,1 0 1 0 0,1-1-1 0 0,1 0 1 0 0,1-1-1 0 0,0 0 1 0 0,1 0-1 0 0,1-1 1 0 0,-2-7-33 0 0,-11-95-1304 0 0,28 107-2362 0 0,-3 9-2309 0 0,-2 1-5661 0 0</inkml:trace>
  <inkml:trace contextRef="#ctx0" brushRef="#br0" timeOffset="6483.822">1990 1421 8202 0 0,'0'0'1147'0'0,"0"0"-545"0"0,0 0 45 0 0,0 0 512 0 0,0 0 474 0 0,0 0 112 0 0,0 0-111 0 0,0 0-231 0 0,0 0-232 0 0,0 0-172 0 0,0 0-102 0 0,34 8-85 0 0,106 21-97 0 0,-24-23 421 0 0,264-81 502 0 0,-355 70-2319 0 0,109-18 1457 0 0,-89 19-3906 0 0,0 2-4430 0 0,-40 2-3664 0 0</inkml:trace>
  <inkml:trace contextRef="#ctx0" brushRef="#br0" timeOffset="7085.991">2281 1771 6017 0 0,'0'0'3544'0'0,"0"0"-1396"0"0,0 0-634 0 0,0 0-75 0 0,0 0-62 0 0,0 0-92 0 0,0 0-182 0 0,0 0-234 0 0,0 0-218 0 0,0 0-190 0 0,0 0-129 0 0,-31 11-94 0 0,-97 36-65 0 0,72-7 27 0 0,51-31-166 0 0,-2 2-13 0 0,0 1 1 0 0,1 0-1 0 0,1 0 1 0 0,0 1-1 0 0,1-1 1 0 0,0 1-1 0 0,1 0 1 0 0,0 0-1 0 0,1 0 1 0 0,0 1 0 0 0,2-1-1 0 0,-1 0 1 0 0,2 3-22 0 0,-1-11 25 0 0,0-1 1 0 0,1 0 0 0 0,0 0 0 0 0,0 0 0 0 0,0 0 0 0 0,0 0 0 0 0,1 0-1 0 0,-1 0 1 0 0,1 0 0 0 0,0 0 0 0 0,0-1 0 0 0,1 1 0 0 0,-1-1 0 0 0,1 1-1 0 0,0-1 1 0 0,-1 0 0 0 0,2 0 0 0 0,-1 0 0 0 0,0-1 0 0 0,0 1-1 0 0,1-1 1 0 0,-1 0 0 0 0,1 0 0 0 0,0 0 0 0 0,0 0 0 0 0,0 0 0 0 0,0-1-1 0 0,0 0 1 0 0,0 0 0 0 0,0 0 0 0 0,0 0 0 0 0,2-1-26 0 0,4 2 144 0 0,0-1-1 0 0,0-1 1 0 0,1 0 0 0 0,-1 0 0 0 0,0-1 0 0 0,1 0-1 0 0,-1-1 1 0 0,0 0 0 0 0,0 0 0 0 0,0-2 0 0 0,-1 1-1 0 0,1-1 1 0 0,0 0-144 0 0,22-17 179 0 0,0 0-1 0 0,-1-3 1 0 0,-1 0 0 0 0,-1-2-1 0 0,-2-1 1 0 0,-1-1-1 0 0,0-1 1 0 0,-3-1 0 0 0,0-2-1 0 0,-2 0 1 0 0,-2-1 0 0 0,0-1-1 0 0,-3-1 1 0 0,12-33-179 0 0,-20 44-32 0 0,0-1-1 0 0,-2 0 1 0 0,0-1 0 0 0,-2 1 0 0 0,-1-1 0 0 0,-1 0 0 0 0,-1 0-1 0 0,-3-17 33 0 0,3 40-20 0 0,0 0-1 0 0,-1-1 1 0 0,0 1-1 0 0,0-1 1 0 0,0 1 0 0 0,0-1-1 0 0,-1 1 1 0 0,1-1-1 0 0,-1 1 1 0 0,0 0-1 0 0,0-1 1 0 0,0 1-1 0 0,0 0 1 0 0,-1 0-1 0 0,1 0 1 0 0,-1 0-1 0 0,0 0 1 0 0,0 0-1 0 0,0 0 1 0 0,0 1-1 0 0,0-1 1 0 0,-1 1-1 0 0,1-1 1 0 0,-1 1 0 0 0,0 0-1 0 0,0 0 1 0 0,0 0-1 0 0,1 0 1 0 0,-2 1-1 0 0,1-1 1 0 0,0 1-1 0 0,0 0 1 0 0,0 0-1 0 0,-1 0 1 0 0,1 0-1 0 0,0 0 1 0 0,-1 1-1 0 0,1-1 1 0 0,-1 1-1 0 0,0 0 22 0 0,0 3-25 0 0,0-1 0 0 0,0 1 1 0 0,0 0-1 0 0,0 0 1 0 0,1 0-1 0 0,-1 0 1 0 0,1 0-1 0 0,0 1 1 0 0,0 0-1 0 0,0 0 1 0 0,1 0-1 0 0,-1 0 1 0 0,1 0-1 0 0,-2 4 24 0 0,-4 13 21 0 0,1-1 1 0 0,1 1-1 0 0,1 0 0 0 0,1 1 0 0 0,0-1 0 0 0,2 1 1 0 0,1-1-1 0 0,0 1 0 0 0,2 0 0 0 0,1 8-21 0 0,1-5 64 0 0,2 0 0 0 0,1-1-1 0 0,1 1 1 0 0,1-1 0 0 0,1-1-1 0 0,1 0 1 0 0,1 0 0 0 0,1-1 0 0 0,1 0-1 0 0,1-1 1 0 0,1 0 0 0 0,0-2-1 0 0,8 7-63 0 0,7 4 7 0 0,-28-30-322 0 0,-1 0-1 0 0,0 0 1 0 0,1 0-1 0 0,-1 0 1 0 0,1 0 0 0 0,-1 0-1 0 0,1 0 1 0 0,-1 0-1 0 0,1-1 1 0 0,-1 1-1 0 0,1 0 1 0 0,-1-1 0 0 0,0 1-1 0 0,1-1 1 0 0,-1 0-1 0 0,0 1 1 0 0,1-1 0 0 0,-1 0-1 0 0,0 0 1 0 0,0 0-1 0 0,0 0 1 0 0,0 0 0 0 0,0 0-1 0 0,0 0 1 0 0,0 0-1 0 0,0-1 1 0 0,0 1 0 0 0,0-1 315 0 0,6-5-5492 0 0,-2 3-5688 0 0</inkml:trace>
  <inkml:trace contextRef="#ctx0" brushRef="#br0" timeOffset="7417.799">3115 1466 11907 0 0,'0'0'2108'0'0,"0"0"-506"0"0,0 0-174 0 0,0 0-60 0 0,0 0-129 0 0,0 0-201 0 0,0 0-271 0 0,0 0-209 0 0,0 0-87 0 0,0 0-9 0 0,0 0-13 0 0,0 0-36 0 0,0 0-32 0 0,-19 36-73 0 0,-63 115-67 0 0,-20 37 199 0 0,95-176-433 0 0,0 0 0 0 0,2 1 0 0 0,-1-1 0 0 0,2 1-1 0 0,0 0 1 0 0,0 1 0 0 0,1-1 0 0 0,1 1 0 0 0,0-1 0 0 0,1 1 0 0 0,0 0 0 0 0,2-1-1 0 0,-1 4-6 0 0,3-13 34 0 0,0 1-1 0 0,0 0 0 0 0,1-1 0 0 0,0 0 1 0 0,-1 1-1 0 0,1-1 0 0 0,0-1 0 0 0,1 1 1 0 0,-1-1-1 0 0,1 0 0 0 0,0 0 0 0 0,-1 0 1 0 0,1 0-1 0 0,1-1 0 0 0,-1 0 0 0 0,0 0 1 0 0,0 0-1 0 0,1-1 0 0 0,-1 0 0 0 0,1 0 0 0 0,-1 0 1 0 0,1 0-1 0 0,0-1 0 0 0,-1 0 0 0 0,1-1 1 0 0,-1 1-1 0 0,5-2-33 0 0,-5 2 35 0 0,1 1 11 0 0,1 0-1 0 0,0-1 1 0 0,-1 0 0 0 0,1-1-1 0 0,-1 1 1 0 0,1-1 0 0 0,-1-1-1 0 0,1 1 1 0 0,-1-1 0 0 0,0 0-1 0 0,1 0 1 0 0,-1-1-1 0 0,0 0 1 0 0,-1 0 0 0 0,1 0-1 0 0,5-5-45 0 0,1-12-1394 0 0,-12 4-5396 0 0,0 8 853 0 0,0 4-5466 0 0</inkml:trace>
  <inkml:trace contextRef="#ctx0" brushRef="#br0" timeOffset="7613.896">2809 1742 13523 0 0,'0'0'1112'0'0,"0"0"-648"0"0,0 0 136 0 0,0 0 129 0 0,0 0 7 0 0,0 0-120 0 0,0 0-168 0 0,0 0-192 0 0,0 0-192 0 0,0 0-208 0 0,214-22-440 0 0,-190 22-1121 0 0,-8 0-9025 0 0</inkml:trace>
  <inkml:trace contextRef="#ctx0" brushRef="#br0" timeOffset="10901.699">3264 1116 2136 0 0,'0'0'1587'0'0,"0"0"-222"0"0,0 0 72 0 0,0 0 218 0 0,0 0 106 0 0,0 0-82 0 0,0 0-256 0 0,0 0-312 0 0,0 0-251 0 0,0 0-164 0 0,0 0-29 0 0,3 0 96 0 0,82 2 3856 0 0,46 6-2178 0 0,97-11-618 0 0,-167-12-1599 0 0,-61 15-195 0 0,0 0-11 0 0,0 0-33 0 0,0 0-4 0 0,0 0-10 0 0,0 0-35 0 0,-25 0-3896 0 0,24 0 3693 0 0,-8 1-1880 0 0,1 2-3507 0 0,0 1-5676 0 0</inkml:trace>
  <inkml:trace contextRef="#ctx0" brushRef="#br0" timeOffset="11152.884">3312 1333 9490 0 0,'0'0'2339'0'0,"0"0"-824"0"0,0 0-429 0 0,0 0 63 0 0,0 0 152 0 0,0 0 124 0 0,0 0-54 0 0,0 0-199 0 0,0 0-187 0 0,0 0-200 0 0,0 0-158 0 0,0 0-119 0 0,34 0-139 0 0,107 0-84 0 0,-13-7-44 0 0,-106 7-602 0 0,3 0-1118 0 0,-7 0-5172 0 0,-12 0-4745 0 0</inkml:trace>
  <inkml:trace contextRef="#ctx0" brushRef="#br0" timeOffset="11817.772">3818 1565 9218 0 0,'0'0'3434'0'0,"0"0"-1566"0"0,0 0-627 0 0,0 0-16 0 0,0 0 12 0 0,0 0-15 0 0,0 0-120 0 0,0 0-184 0 0,0 0-162 0 0,0 0-101 0 0,0 0-73 0 0,0 0-88 0 0,10-28-50 0 0,29-89-52 0 0,12 4 763 0 0,-37 91-1067 0 0,0 0-1 0 0,1 1 1 0 0,1 1 0 0 0,1 0-1 0 0,1 1 1 0 0,1 1 0 0 0,0 1-1 0 0,1 0 1 0 0,1 2 0 0 0,1 0-1 0 0,0 1 1 0 0,20-8-88 0 0,19 3-7 0 0,-50 59-38 0 0,-20 177 162 0 0,8-213-121 0 0,1-1 0 0 0,0 1-1 0 0,0 0 1 0 0,0 0 0 0 0,0-1-1 0 0,1 1 1 0 0,-1 0 0 0 0,1 0-1 0 0,0-1 1 0 0,0 1 0 0 0,0-1-1 0 0,1 1 1 0 0,-1-1 0 0 0,1 1-1 0 0,0-1 1 0 0,0 0 0 0 0,0 0-1 0 0,0 0 1 0 0,1 0 0 0 0,0 1 4 0 0,-1-4 3 0 0,0-1 0 0 0,0 1 1 0 0,0 0-1 0 0,-1 0 0 0 0,1-1 1 0 0,0 1-1 0 0,0-1 0 0 0,-1 0 1 0 0,1 1-1 0 0,0-1 0 0 0,-1 0 1 0 0,1 0-1 0 0,0 0 0 0 0,-1 0 0 0 0,1 0 1 0 0,-1-1-1 0 0,0 1 0 0 0,1 0 1 0 0,-1-1-1 0 0,0 1 0 0 0,0-1 1 0 0,0 1-1 0 0,0-1 0 0 0,0 0 1 0 0,0-1-4 0 0,5-4 31 0 0,43-50 5 0 0,-24 24-30 0 0,1 2 1 0 0,2 1-1 0 0,1 1 0 0 0,1 2 0 0 0,1 0 0 0 0,1 3 1 0 0,2 0-1 0 0,2 1-6 0 0,-1 5-58 0 0,-26 48-100 0 0,-9-14 151 0 0,-1 0 0 0 0,-1 0 1 0 0,0-1-1 0 0,-1 1 0 0 0,0-1 1 0 0,-2 1-1 0 0,0-1 0 0 0,0 0 1 0 0,-1-1-1 0 0,-3 5 7 0 0,4-8-20 0 0,3-8-84 0 0,-8 37-820 0 0,27-21-4376 0 0,-10-18 423 0 0,-2 2-6396 0 0</inkml:trace>
  <inkml:trace contextRef="#ctx0" brushRef="#br0" timeOffset="12267.926">5177 1086 8538 0 0,'0'0'1872'0'0,"0"0"-422"0"0,0 0-119 0 0,0 0 37 0 0,0 0-29 0 0,0 0-133 0 0,0 0-174 0 0,0 0-200 0 0,0 0-165 0 0,0 0-112 0 0,0 0-90 0 0,-35 13-77 0 0,-110 42-58 0 0,55-11 179 0 0,-9 47 123 0 0,97-90-625 0 0,0 1 0 0 0,1 0 0 0 0,-1 0 0 0 0,1 0 0 0 0,0 0 0 0 0,-1 0 0 0 0,1 0 0 0 0,0 0 0 0 0,0 1 0 0 0,0-1-1 0 0,1 0 1 0 0,-1 0 0 0 0,1 1 0 0 0,-1-1 0 0 0,1 0 0 0 0,0 1 0 0 0,-1-1 0 0 0,1 1 0 0 0,0-1 0 0 0,1 0 0 0 0,-1 1 0 0 0,0-1 0 0 0,1 1 0 0 0,-1-1 0 0 0,1 0 0 0 0,0 0 0 0 0,0 1-1 0 0,0-1 1 0 0,0 0 0 0 0,0 0 0 0 0,0 0 0 0 0,1 0 0 0 0,-1 0 0 0 0,1 0 0 0 0,-1 0 0 0 0,1-1 0 0 0,0 1 0 0 0,0 0 0 0 0,0-1 0 0 0,0 0 0 0 0,0 1 0 0 0,0-1 0 0 0,0 0-1 0 0,0 0 1 0 0,0 0 0 0 0,0 0 0 0 0,1 0 0 0 0,-1-1 0 0 0,0 1 0 0 0,1-1 0 0 0,-1 1 0 0 0,0-1 0 0 0,1 0 0 0 0,-1 0-7 0 0,19-1 188 0 0,0-1 1 0 0,0-1 0 0 0,0-1-1 0 0,-1-1 1 0 0,0-1-1 0 0,0 0 1 0 0,0-2-1 0 0,-1 0 1 0 0,0-1 0 0 0,-1-1-1 0 0,0-1 1 0 0,0 0-1 0 0,-1-2 1 0 0,-1 0 0 0 0,9-8-190 0 0,43-13 295 0 0,-55 64-281 0 0,10 117 106 0 0,-21-142-141 0 0,0 0 0 0 0,0 0-1 0 0,0 0 1 0 0,1 0 0 0 0,0 0 0 0 0,0 0 0 0 0,0-1 0 0 0,1 1-1 0 0,-1-1 1 0 0,1 0 0 0 0,0 0 0 0 0,1 0 0 0 0,-1-1 0 0 0,0 1-1 0 0,1-1 1 0 0,0 0 0 0 0,0 0 0 0 0,0-1 0 0 0,0 0 0 0 0,0 0-1 0 0,0 0 1 0 0,1 0 0 0 0,-1-1 0 0 0,1 0 0 0 0,-1 0 0 0 0,1 0-1 0 0,0-1 1 0 0,-1 1 0 0 0,3-2 22 0 0,21-35-3365 0 0,-24 20-486 0 0,-2 0-3584 0 0,-3 8-3414 0 0</inkml:trace>
  <inkml:trace contextRef="#ctx0" brushRef="#br0" timeOffset="12735.54">4825 733 9586 0 0,'0'0'3680'0'0,"0"0"-1487"0"0,0 0-775 0 0,0 0-180 0 0,0 0-106 0 0,0 0-129 0 0,0 0-152 0 0,0 0-131 0 0,0 0-43 0 0,0 0 49 0 0,0 0 19 0 0,0 0-33 0 0,0 0-98 0 0,14-1-91 0 0,95-2 709 0 0,-54 2-971 0 0,-32-1-92 0 0,0 1-1 0 0,0 2 0 0 0,1 0 0 0 0,-1 1 0 0 0,0 1 1 0 0,0 2-1 0 0,19 6-168 0 0,-13 10 13 0 0,-29-20 23 0 0,0-1-4 0 0,0 0 15 0 0,0 0 13 0 0,0 0-2 0 0,0 0 5 0 0,0 0 4 0 0,0 0 10 0 0,0 0 9 0 0,0 0 24 0 0,0 0 26 0 0,0 0 12 0 0,0 0-21 0 0,-17-15 374 0 0,-52-81 97 0 0,56 66-660 0 0,2-1 1 0 0,2 0-1 0 0,0 0 0 0 0,3-1 1 0 0,-4-29 61 0 0,17-32-6000 0 0,-3 75-4353 0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66 375 0 0 0,'0'0'986'0'0,"0"0"142"0"0,0 0 204 0 0,0 0 126 0 0,0 0 162 0 0,0 0 128 0 0,0 0-2 0 0,0 0 8 0 0,8-17-82 0 0,24-50-163 0 0,-31 67 6982 0 0,-12 36-6744 0 0,-7 20-2213 0 0,-3 22 531 0 0,3 2-1 0 0,4 0 0 0 0,3 0 1 0 0,2 31-65 0 0,8-78 10 0 0,-1-15-7 0 0,1 0 0 0 0,0 0 1 0 0,2 1-1 0 0,0-1 1 0 0,1 0-1 0 0,1 0 1 0 0,1 0-1 0 0,0 0 1 0 0,1-1-1 0 0,1 0 1 0 0,7 15-4 0 0,-11-29 3 0 0,0 0 1 0 0,1 0-1 0 0,-1-1 1 0 0,1 1-1 0 0,-1-1 1 0 0,1 1-1 0 0,0-1 0 0 0,0 0 1 0 0,0 0-1 0 0,0-1 1 0 0,0 1-1 0 0,0-1 1 0 0,1 1-1 0 0,-1-1 1 0 0,1 0-1 0 0,-1 0 1 0 0,0 0-1 0 0,1-1 1 0 0,0 1-1 0 0,-1-1 1 0 0,1 0-1 0 0,-1 0 1 0 0,1 0-1 0 0,-1-1 1 0 0,1 1-1 0 0,-1-1 0 0 0,1 1 1 0 0,-1-1-1 0 0,1-1 1 0 0,-1 1-1 0 0,0 0 1 0 0,0-1-1 0 0,1 1 1 0 0,-1-1-1 0 0,0 0 1 0 0,-1 0-1 0 0,1 0 1 0 0,0-1-1 0 0,0 1 1 0 0,-1-1-1 0 0,0 1 1 0 0,1-1-1 0 0,0-2-3 0 0,32-27 46 0 0,0-2-1 0 0,-3-2 1 0 0,-1-1 0 0 0,-2-1-1 0 0,-1-2 1 0 0,-2 0 0 0 0,-2-2-1 0 0,7-19-45 0 0,5-12 16 0 0,-3-1 0 0 0,-3-2 0 0 0,-4-1 0 0 0,-3-1 0 0 0,-4-1-1 0 0,-3 0 1 0 0,3-54-16 0 0,-17 88 347 0 0,-16 69-40 0 0,-17 50-252 0 0,3 2 0 0 0,4 0 1 0 0,2 2-1 0 0,5 1 1 0 0,2 0-1 0 0,5 1 1 0 0,2 0-1 0 0,4 0 0 0 0,5 24-55 0 0,3-58 87 0 0,3-1 0 0 0,1 0 0 0 0,3 0 0 0 0,1-1 0 0 0,3-1 0 0 0,1 0 0 0 0,8 13-87 0 0,-20-46 26 0 0,25 41 133 0 0,-28-51-166 0 0,-1 0-1 0 0,1 0 1 0 0,0 0 0 0 0,-1 0-1 0 0,1 0 1 0 0,-1 0 0 0 0,1 0-1 0 0,-1 0 1 0 0,1 0 0 0 0,-1 0-1 0 0,1-1 1 0 0,-1 1 0 0 0,1 0-1 0 0,-1 0 1 0 0,0 0 0 0 0,1-1-1 0 0,-1 1 1 0 0,1 0 0 0 0,-1-1-1 0 0,1 1 1 0 0,-1 0 0 0 0,0-1-1 0 0,1 1 1 0 0,-1-1 0 0 0,0 1-1 0 0,1 0 1 0 0,-1-1 0 0 0,0 1 0 0 0,0-1-1 0 0,0 1 1 0 0,1-1 0 0 0,-1 1-1 0 0,0-1 1 0 0,0 1 0 0 0,0-1-1 0 0,0 1 1 0 0,0-1 0 0 0,0 1-1 0 0,0-1 1 0 0,0 1 0 0 0,0-1-1 0 0,0 1 1 0 0,0-1 0 0 0,0 1-1 0 0,0-1 1 0 0,0 1 0 0 0,0-1-1 0 0,-1 1 1 0 0,1-1 0 0 0,0 1-1 0 0,0-1 1 0 0,-1 1 0 0 0,1-1-1 0 0,0 1 1 0 0,0 0 0 0 0,-1-1-1 0 0,1 1 1 0 0,-1-1 0 0 0,1 1-1 0 0,-1 0 8 0 0,1-1-67 0 0,0-17-830 0 0,0-7-2045 0 0,1 10-5023 0 0,0 7-3845 0 0</inkml:trace>
  <inkml:trace contextRef="#ctx0" brushRef="#br0" timeOffset="286.974">918 920 15411 0 0,'0'0'1475'0'0,"0"0"-422"0"0,0 0-132 0 0,0 0 186 0 0,0 0 227 0 0,0 0 77 0 0,0 0-157 0 0,0 0-299 0 0,0 0-299 0 0,0 0-215 0 0,0 0-132 0 0,0 0-85 0 0,0 0-48 0 0,-3 17-37 0 0,-19 79 35 0 0,21-94-66 0 0,-4 21-898 0 0,17-24-9555 0 0,-9 0-1499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3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3673 723 14947 0 0,'0'0'2229'0'0,"0"0"-694"0"0,0 0-304 0 0,0 0-2 0 0,0 0-10 0 0,0 0-107 0 0,0 0-250 0 0,0 0-271 0 0,0 0-177 0 0,0 0-119 0 0,0 0-80 0 0,0 0-48 0 0,-19 0-49 0 0,-60 7-40 0 0,74-5-69 0 0,0-1 0 0 0,0 2 0 0 0,0-1 0 0 0,0 0 1 0 0,0 1-1 0 0,0 0 0 0 0,1 0 0 0 0,-1 1 0 0 0,1-1 0 0 0,0 1 1 0 0,0 0-1 0 0,0 0 0 0 0,1 0 0 0 0,0 0 0 0 0,-1 1 1 0 0,1 0-1 0 0,0 1-9 0 0,-5 5 14 0 0,-1 1-11 0 0,1 1-1 0 0,0 1 1 0 0,1-1-1 0 0,1 1 1 0 0,0 0-1 0 0,1 0 1 0 0,0 1-1 0 0,1 0 1 0 0,1 0-1 0 0,0 0 0 0 0,0 3-2 0 0,3-12-2 0 0,-1 0 0 0 0,1-1 0 0 0,0 1 0 0 0,0 0 0 0 0,1 0-1 0 0,0-1 1 0 0,0 1 0 0 0,0 0 0 0 0,1-1 0 0 0,-1 1-1 0 0,1-1 1 0 0,1 1 0 0 0,-1-1 0 0 0,1 0 0 0 0,0 0-1 0 0,0 0 1 0 0,0 0 0 0 0,1-1 0 0 0,-1 1 0 0 0,1-1-1 0 0,0 0 1 0 0,1 0 0 0 0,-1-1 0 0 0,1 1 0 0 0,0-1-1 0 0,-1 0 1 0 0,1 0 0 0 0,1 0 0 0 0,-1-1 0 0 0,3 2 2 0 0,2-1 25 0 0,0-1 0 0 0,0 1 0 0 0,0-1 0 0 0,0-1 0 0 0,0 0 0 0 0,0 0 0 0 0,1-1 0 0 0,-1-1 0 0 0,0 1 0 0 0,0-2 0 0 0,0 1 0 0 0,0-1 0 0 0,0-1 1 0 0,0 0-1 0 0,0 0 0 0 0,-1-1 0 0 0,0 0 0 0 0,1-1 0 0 0,-2 0 0 0 0,1 0 0 0 0,0-1 0 0 0,-1 0 0 0 0,0-1 0 0 0,0-1-25 0 0,16-13 166 0 0,-1-2 0 0 0,-1 0 1 0 0,-2-2-1 0 0,0 0 0 0 0,-2-1 0 0 0,0-1 0 0 0,0-5-166 0 0,16-32 117 0 0,-4 0 0 0 0,-2-2 0 0 0,9-38-117 0 0,-30 80-40 0 0,-1 1-1 0 0,0-1 1 0 0,-2-1 0 0 0,-1 1 0 0 0,-1 0-1 0 0,-1-1 1 0 0,-1 1 0 0 0,-1-1 0 0 0,-2 1-1 0 0,0-1 1 0 0,-2-1 40 0 0,4 18-14 0 0,-1 1 0 0 0,1-1 0 0 0,-2 1 0 0 0,1-1 0 0 0,-1 1 0 0 0,0 0-1 0 0,-1 0 1 0 0,0 0 0 0 0,0 1 0 0 0,0-1 0 0 0,-1 1 0 0 0,0 0 0 0 0,0 0 0 0 0,0 1 0 0 0,-1-1 0 0 0,0 1 0 0 0,0 0 0 0 0,-1 1 0 0 0,1 0 0 0 0,-1 0-1 0 0,0 0 1 0 0,0 1 0 0 0,0 0 0 0 0,0 0 0 0 0,-1 0 0 0 0,1 1 0 0 0,-1 0 0 0 0,1 1 0 0 0,-1 0 0 0 0,0 0 0 0 0,0 1 0 0 0,1 0 0 0 0,-1 0-1 0 0,0 0 1 0 0,0 1 0 0 0,1 1 0 0 0,-1-1 0 0 0,-1 2 14 0 0,-5 5 4 0 0,1 2 1 0 0,0 0-1 0 0,0 1 0 0 0,1 0 0 0 0,0 1 0 0 0,1 0 0 0 0,0 1 1 0 0,1 0-1 0 0,1 0 0 0 0,0 1 0 0 0,0 1 0 0 0,2-1 1 0 0,0 1-1 0 0,1 1 0 0 0,0-1 0 0 0,1 1 0 0 0,1 0 1 0 0,0 0-1 0 0,1 1 0 0 0,1-1 0 0 0,1 1 0 0 0,0 0-4 0 0,-2 10 52 0 0,1-1-1 0 0,1 0 0 0 0,1 0 0 0 0,2 1 1 0 0,0-1-1 0 0,2 0 0 0 0,1 0 0 0 0,1-1 1 0 0,7 21-52 0 0,0-10 125 0 0,2-2 1 0 0,0 0 0 0 0,3-1-1 0 0,1-1 1 0 0,1 0 0 0 0,1-2-1 0 0,2 0 1 0 0,1-1-1 0 0,2-2 1 0 0,0-1 0 0 0,2 0-1 0 0,0-2 1 0 0,2-2 0 0 0,18 11-126 0 0,-18-14 86 0 0,85 39 130 0 0,-98-61-3647 0 0,-14-7-1326 0 0,-2 6-4557 0 0,1 3-3310 0 0</inkml:trace>
  <inkml:trace contextRef="#ctx0" brushRef="#br0" timeOffset="-1702.642">0 991 8450 0 0,'0'0'683'0'0,"0"0"-123"0"0,0 0 232 0 0,0 0 259 0 0,0 0 173 0 0,0 0 64 0 0,32-1-85 0 0,102-6-139 0 0,-59-17 331 0 0,-64 16-1096 0 0,1 1-88 0 0,-1-1 0 0 0,0 0 0 0 0,0 0 0 0 0,-1-1 0 0 0,0 0 0 0 0,-1-1 0 0 0,0 0 0 0 0,0-1 0 0 0,-1 0 0 0 0,0 0 0 0 0,-1 0 0 0 0,0-1 0 0 0,-1 0 0 0 0,-1-1 0 0 0,0 1 0 0 0,0-1 0 0 0,-1 0 0 0 0,-1 0 0 0 0,0-1 0 0 0,-1 1-1 0 0,0-6-210 0 0,0-58 2505 0 0,-2 77-2126 0 0,0 0-97 0 0,0 0-97 0 0,-2 20 0 0 0,2 328 466 0 0,16 87-362 0 0,-9-61-153 0 0,-7-369-109 0 0,1 1-1 0 0,-1-1 1 0 0,0 1 0 0 0,-1-1-1 0 0,0 0 1 0 0,1 1-1 0 0,-2-1 1 0 0,1 0 0 0 0,-1 1-1 0 0,1-1 1 0 0,-1 0 0 0 0,-1 0-1 0 0,1 0 1 0 0,-1-1-1 0 0,0 1 1 0 0,0-1 0 0 0,0 1-1 0 0,-1-1 1 0 0,1 0-1 0 0,-1 0 1 0 0,0 0 0 0 0,0-1-1 0 0,0 0 1 0 0,-1 1 0 0 0,-2 0-27 0 0,4-5 21 0 0,0-1 1 0 0,-1 1-1 0 0,1-1 1 0 0,0 0-1 0 0,0 0 1 0 0,0 0-1 0 0,0 0 1 0 0,0-1-1 0 0,0 1 1 0 0,0-1 0 0 0,1 0-1 0 0,0 1 1 0 0,-1-1-1 0 0,1 0 1 0 0,0 0-1 0 0,0-1 1 0 0,1 1-1 0 0,-1 0 1 0 0,1-1-1 0 0,-1 1 1 0 0,1-1 0 0 0,0 1-1 0 0,1-1 1 0 0,-1 1-1 0 0,0-1 1 0 0,1-3-22 0 0,-2-29-2 0 0,2-1 1 0 0,1 1-1 0 0,1-1 1 0 0,3 1-1 0 0,1 0 1 0 0,1 0 0 0 0,2 1-1 0 0,2 0 1 0 0,1 1-1 0 0,1 0 1 0 0,2 0-1 0 0,11-14 2 0 0,-1-9-11 0 0,3 2-1 0 0,3 0 1 0 0,1 3-1 0 0,3 0 1 0 0,3 3-1 0 0,1 1 1 0 0,2 1-1 0 0,3 3 1 0 0,1 2-1 0 0,2 1 1 0 0,2 3-1 0 0,1 2 1 0 0,50-27 11 0 0,-82 55 1 0 0,-1 0 0 0 0,1 2 1 0 0,0 0-1 0 0,0 1 0 0 0,1 1 0 0 0,-1 1 0 0 0,1 0 0 0 0,14 1-1 0 0,-29 1 2 0 0,0 1 0 0 0,0 0 0 0 0,0 1 0 0 0,0-1 0 0 0,0 1 0 0 0,0 0 0 0 0,0 0 0 0 0,-1 0 0 0 0,1 0 0 0 0,0 1-1 0 0,-1-1 1 0 0,1 1 0 0 0,-1 0 0 0 0,1 0 0 0 0,-1 1 0 0 0,0-1 0 0 0,0 0 0 0 0,0 1 0 0 0,0 0 0 0 0,0 0 0 0 0,-1 0 0 0 0,1 0 0 0 0,-1 0-1 0 0,0 1 1 0 0,0-1 0 0 0,0 0 0 0 0,0 1 0 0 0,-1 0 0 0 0,0-1 0 0 0,1 1 0 0 0,-1 0 0 0 0,0 0 0 0 0,-1 0 0 0 0,1 0 0 0 0,-1 0-2 0 0,2 9 15 0 0,-1 0 0 0 0,0 0 0 0 0,-1 0 0 0 0,0 0 0 0 0,-1-1 0 0 0,0 1 0 0 0,-1 0 0 0 0,-1 0 0 0 0,0-1 0 0 0,-3 7-15 0 0,-9 16 30 0 0,-2-2 1 0 0,-1 0 0 0 0,-1-1-1 0 0,-2-1 1 0 0,-1-1 0 0 0,-1-1-1 0 0,-2-1 1 0 0,0-1 0 0 0,-2-1-1 0 0,-1-2 1 0 0,-31 22-31 0 0,42-34-1 0 0,0-1-1 0 0,0 0 1 0 0,-1-1-1 0 0,0-1 0 0 0,-1-1 1 0 0,0-1-1 0 0,0 0 1 0 0,0-1-1 0 0,-1-1 1 0 0,0-1-1 0 0,0-1 1 0 0,0-1-1 0 0,-6 0 2 0 0,21-1-40 0 0,0 0-1 0 0,0-1 0 0 0,-1 0 1 0 0,1 0-1 0 0,0 0 1 0 0,0-1-1 0 0,-1 0 1 0 0,1 0-1 0 0,0 0 1 0 0,0 0-1 0 0,0-1 1 0 0,0 0-1 0 0,0 0 0 0 0,0 0 1 0 0,1-1-1 0 0,-1 1 1 0 0,1-1-1 0 0,-1 0 1 0 0,1-1-1 0 0,0 1 1 0 0,0-1-1 0 0,1 0 0 0 0,-1 0 1 0 0,1 0-1 0 0,0 0 1 0 0,0 0-1 0 0,0-1 1 0 0,0 1-1 0 0,1-1 1 0 0,0 0-1 0 0,0 0 1 0 0,-1-3 40 0 0,2-1-284 0 0,0 1 0 0 0,0-1 0 0 0,0 1 0 0 0,2-1 0 0 0,-1 0 0 0 0,1 1 0 0 0,0-1 0 0 0,1 1 0 0 0,-1-1 0 0 0,2 1 0 0 0,-1 0 0 0 0,1 0 0 0 0,1 0 0 0 0,-1 0 0 0 0,2 0 284 0 0,44-70-10574 0 0,-33 58-685 0 0</inkml:trace>
  <inkml:trace contextRef="#ctx0" brushRef="#br0" timeOffset="-1322.511">1548 745 3737 0 0,'0'0'2876'0'0,"0"0"-1294"0"0,0 0-272 0 0,0 0 242 0 0,0 0 303 0 0,0 0 199 0 0,0 0-20 0 0,0 0-194 0 0,0 0-262 0 0,0 0-298 0 0,0 0-297 0 0,0 0-260 0 0,0 0-202 0 0,5 1-130 0 0,-4 0-379 0 0,-1-1 1 0 0,1 0-1 0 0,0 1 0 0 0,-1-1 1 0 0,1 0-1 0 0,0 1 0 0 0,-1-1 1 0 0,1 1-1 0 0,0-1 1 0 0,-1 1-1 0 0,1-1 0 0 0,-1 1 1 0 0,1-1-1 0 0,-1 1 0 0 0,1 0 1 0 0,-1-1-1 0 0,0 1 1 0 0,1 0-1 0 0,-1-1 0 0 0,0 1 1 0 0,1 0-1 0 0,-1-1 0 0 0,0 1 1 0 0,0 0-1 0 0,0 0 0 0 0,0-1 1 0 0,1 1-1 0 0,-1 0 1 0 0,0 0-1 0 0,0 0 0 0 0,-1-1 1 0 0,1 1-1 0 0,0 0 0 0 0,0 0 1 0 0,0-1-1 0 0,0 1 1 0 0,-1 0-1 0 0,1-1 0 0 0,0 1 1 0 0,-1 0-1 0 0,1 0 0 0 0,0-1 1 0 0,-1 1-1 0 0,1-1 0 0 0,-1 1 1 0 0,1 0-1 0 0,-1-1 1 0 0,1 1-1 0 0,-1-1 0 0 0,0 1 1 0 0,1-1-1 0 0,-1 0 0 0 0,0 1 1 0 0,1-1-1 0 0,-1 0 1 0 0,0 1-1 0 0,1-1 0 0 0,-1 0 1 0 0,0 0-1 0 0,0 1 0 0 0,1-1 1 0 0,-1 0-1 0 0,0 0 0 0 0,0 0 1 0 0,1 0-1 0 0,-1 0 1 0 0,0 0-13 0 0,-15 13 171 0 0,1-1-105 0 0,0 1 1 0 0,0 1-1 0 0,1 0 1 0 0,1 1-1 0 0,1 1 0 0 0,0 0 1 0 0,1 0-1 0 0,0 1 1 0 0,2 1-1 0 0,0-1 0 0 0,1 2 1 0 0,0-1-1 0 0,2 1 1 0 0,0 0-1 0 0,1 1 0 0 0,1-1 1 0 0,1 1-1 0 0,1 0 1 0 0,0 17-67 0 0,3-32 10 0 0,0 0 1 0 0,0 0-1 0 0,0 0 1 0 0,1 0-1 0 0,0 0 1 0 0,0 0 0 0 0,0 0-1 0 0,0 0 1 0 0,1-1-1 0 0,0 1 1 0 0,0-1-1 0 0,0 0 1 0 0,0 0-1 0 0,1 0 1 0 0,-1 0-1 0 0,1-1 1 0 0,0 1 0 0 0,1-1-1 0 0,-1 0 1 0 0,0 0-1 0 0,1 0 1 0 0,0-1-1 0 0,-1 0 1 0 0,1 0-1 0 0,0 0 1 0 0,0 0 0 0 0,0-1-1 0 0,0 0 1 0 0,1 0-1 0 0,-1 0 1 0 0,0-1-1 0 0,0 1 1 0 0,1-1-1 0 0,3-1-10 0 0,5 1 47 0 0,-1-2 0 0 0,1 1 0 0 0,-1-1-1 0 0,0-1 1 0 0,0-1 0 0 0,0 0 0 0 0,-1 0-1 0 0,1-1 1 0 0,-1-1 0 0 0,0 0-1 0 0,0-1 1 0 0,-1 0 0 0 0,0 0 0 0 0,0-2-1 0 0,-1 1 1 0 0,0-1 0 0 0,0-1 0 0 0,-1 1-1 0 0,0-2 1 0 0,-1 1 0 0 0,0-1 0 0 0,-1-1-1 0 0,0 1 1 0 0,2-8-47 0 0,-2 9-7 0 0,-2 0 1 0 0,1 0-1 0 0,-2-1 1 0 0,1 1-1 0 0,-1-1 1 0 0,-1 0-1 0 0,0-1 1 0 0,0 1-1 0 0,-2-1 1 0 0,1 1-1 0 0,-1-1 1 0 0,-1 1-1 0 0,0-1 1 0 0,0 0-1 0 0,-1 1 1 0 0,-1-1-1 0 0,0 1 1 0 0,-1 0-1 0 0,0-1 1 0 0,0 1-1 0 0,-1 0 1 0 0,-1 1-1 0 0,0-1 1 0 0,0 1-1 0 0,-1 0 1 0 0,-1 0-1 0 0,1 0 1 0 0,-2 1-1 0 0,1 0 1 0 0,-1 1-1 0 0,0 0 1 0 0,-1 0-1 0 0,-9-6 7 0 0,15 12-83 0 0,0 0-1 0 0,0 1 0 0 0,-1-1 1 0 0,1 1-1 0 0,0 0 0 0 0,-1 0 1 0 0,1 0-1 0 0,-1 1 0 0 0,1-1 1 0 0,-1 1-1 0 0,0 0 0 0 0,1 0 1 0 0,-1 0-1 0 0,1 0 0 0 0,-1 0 1 0 0,1 1-1 0 0,-1 0 0 0 0,1 0 1 0 0,-1 0-1 0 0,1 0 0 0 0,-1 0 1 0 0,1 1-1 0 0,0-1 0 0 0,0 1 1 0 0,0 0-1 0 0,0 0 0 0 0,-2 2 84 0 0,-18 21-3563 0 0,8 6-3698 0 0,11-19-4386 0 0</inkml:trace>
  <inkml:trace contextRef="#ctx0" brushRef="#br0" timeOffset="-1032.061">1952 881 6153 0 0,'0'0'5664'0'0,"0"0"-2853"0"0,0 0-971 0 0,0 0-163 0 0,0 0-47 0 0,0 0-94 0 0,0 0-215 0 0,0 0-311 0 0,0 0-324 0 0,0 0-233 0 0,0 0-146 0 0,0 0-84 0 0,0 0-47 0 0,0 15-39 0 0,-4 89 31 0 0,2-98-162 0 0,1-1 0 0 0,0 1 1 0 0,0 0-1 0 0,0 0 0 0 0,1 0 0 0 0,0-1 0 0 0,0 1 0 0 0,0 0 1 0 0,1 0-1 0 0,0 0 0 0 0,0 0 0 0 0,0-1 0 0 0,1 1 0 0 0,0 0 0 0 0,0-1 1 0 0,0 1-1 0 0,1-1 0 0 0,-1 0 0 0 0,1 0 0 0 0,1 0 0 0 0,-1 0 1 0 0,1-1-1 0 0,0 1 0 0 0,0-1 0 0 0,0 0 0 0 0,0 0 0 0 0,1 0 0 0 0,0-1 1 0 0,0 1-1 0 0,0-1 0 0 0,5 2-6 0 0,-1-3 56 0 0,0 0-1 0 0,0-1 1 0 0,1 0 0 0 0,-1 0-1 0 0,0-1 1 0 0,1 0 0 0 0,-1-1-1 0 0,0 0 1 0 0,0 0 0 0 0,1-1-1 0 0,-1 0 1 0 0,0-1 0 0 0,-1 0-1 0 0,1-1 1 0 0,0 1 0 0 0,6-5-56 0 0,3-3 87 0 0,-1 1 1 0 0,0-2 0 0 0,0-1 0 0 0,-2 0 0 0 0,1-1-1 0 0,-2 0 1 0 0,0-1 0 0 0,0-1 0 0 0,-2 0-1 0 0,0-1 1 0 0,-1 0 0 0 0,0-1 0 0 0,-2 0-1 0 0,0-1 1 0 0,6-19-88 0 0,-2-97-571 0 0,-18 118-242 0 0,4 14-8188 0 0,1 3 8984 0 0,0 0-11930 0 0</inkml:trace>
  <inkml:trace contextRef="#ctx0" brushRef="#br0" timeOffset="-566.282">2590 1142 9186 0 0,'0'0'3486'0'0,"0"0"-1386"0"0,0 0-482 0 0,0 0-136 0 0,0 0-129 0 0,0 0-172 0 0,0 0-238 0 0,0 0-149 0 0,0 0-55 0 0,0 0-61 0 0,0 0-74 0 0,0 0-67 0 0,0 0-83 0 0,11-27-65 0 0,33-89-35 0 0,23-10 591 0 0,3 2-585 0 0,-70 124-367 0 0,0 0 0 0 0,0 0-1 0 0,0 1 1 0 0,1-1 0 0 0,-1 0-1 0 0,0 0 1 0 0,0 0 0 0 0,0 0-1 0 0,0 0 1 0 0,1 1 0 0 0,-1-1 0 0 0,0 0-1 0 0,0 0 1 0 0,0 0 0 0 0,1 0-1 0 0,-1 0 1 0 0,0 0 0 0 0,0 0-1 0 0,1 0 1 0 0,-1 0 0 0 0,0 0-1 0 0,0 0 1 0 0,1 0 0 0 0,-1 0 0 0 0,0 0-1 0 0,0 0 1 0 0,0 0 0 0 0,1 0-1 0 0,-1 0 1 0 0,0 0 0 0 0,0 0-1 0 0,1 0 1 0 0,-1 0 0 0 0,0-1 0 0 0,0 1-1 0 0,0 0 1 0 0,1 0 0 0 0,-1 0-1 0 0,0 0 1 0 0,0 0 0 0 0,0-1-1 0 0,0 1 8 0 0,1 30-249 0 0,-1-27 300 0 0,-3 52-123 0 0,0-47 69 0 0,2 0 0 0 0,-1 1 0 0 0,1-1 0 0 0,1 0 0 0 0,-1 1 0 0 0,1-1 1 0 0,1 0-1 0 0,0 1 0 0 0,0-1 0 0 0,0 0 0 0 0,1 0 0 0 0,0 0 1 0 0,1 0-1 0 0,0 0 0 0 0,0 0 0 0 0,0-1 0 0 0,1 1 0 0 0,1-1 1 0 0,-1 0-1 0 0,1 0 0 0 0,0-1 0 0 0,4 4 3 0 0,-6-8 23 0 0,1 0-1 0 0,-1 0 1 0 0,1 0 0 0 0,0 0-1 0 0,0-1 1 0 0,0 1-1 0 0,-1-1 1 0 0,1 0 0 0 0,0-1-1 0 0,1 1 1 0 0,-1-1 0 0 0,0 1-1 0 0,0-1 1 0 0,0-1-1 0 0,0 1 1 0 0,0 0 0 0 0,0-1-1 0 0,0 0 1 0 0,0 0 0 0 0,0 0-1 0 0,0 0 1 0 0,0-1-1 0 0,-1 0 1 0 0,1 1 0 0 0,0-2-1 0 0,-1 1 1 0 0,1 0 0 0 0,0-2-23 0 0,83-82 916 0 0,-73 65-918 0 0,-1 0 1 0 0,-1-1-1 0 0,-1 0 1 0 0,-1-1-1 0 0,-2-1 1 0 0,0 1-1 0 0,-1-1 1 0 0,3-20 1 0 0,-7 36-1673 0 0,1 8-5926 0 0,-3 3-4325 0 0</inkml:trace>
  <inkml:trace contextRef="#ctx0" brushRef="#br0" timeOffset="1318.17">4715 745 10858 0 0,'0'0'1949'0'0,"0"0"-462"0"0,0 0-359 0 0,0 0-112 0 0,0 0 4 0 0,0 0 15 0 0,0 0-84 0 0,0 0-176 0 0,0 0-156 0 0,0 0 6 0 0,0 0 35 0 0,0 0 71 0 0,0 0 24 0 0,13 0-119 0 0,142-7 1098 0 0,144-45 174 0 0,-286 48-1989 0 0,6-2 137 0 0,-7 5-4974 0 0,-12 1-57 0 0,-3 3-6841 0 0</inkml:trace>
  <inkml:trace contextRef="#ctx0" brushRef="#br0" timeOffset="1601.149">4595 1054 12891 0 0,'0'0'3276'0'0,"0"0"-1934"0"0,0 0-699 0 0,0 0 58 0 0,0 0 197 0 0,0 0 82 0 0,0 0-14 0 0,0 0-101 0 0,0 0-114 0 0,34 1-119 0 0,111 0-120 0 0,40-28 563 0 0,5-11-631 0 0,-169 32-4271 0 0,-5 1-4888 0 0,-18 5-2511 0 0</inkml:trace>
  <inkml:trace contextRef="#ctx0" brushRef="#br0" timeOffset="1846.368">4555 1389 8938 0 0,'0'0'4126'0'0,"0"0"-2252"0"0,0 0-661 0 0,0 0 90 0 0,0 0 55 0 0,0 0-76 0 0,0 0-133 0 0,0 0-150 0 0,35 0-152 0 0,111-1-128 0 0,-2-20 690 0 0,-78 9-1016 0 0,13-2-473 0 0,-26 10-5908 0 0,-46 4-5720 0 0</inkml:trace>
  <inkml:trace contextRef="#ctx0" brushRef="#br0" timeOffset="2933.59">5368 1599 2256 0 0,'0'0'2556'0'0,"0"0"-1376"0"0,0 0 95 0 0,0 0 568 0 0,0 0 217 0 0,0 0-51 0 0,0 0-254 0 0,32-12-310 0 0,102-42-264 0 0,-31-14 746 0 0,-35 13-1278 0 0,-2-3 0 0 0,-3-3 0 0 0,-2-3 0 0 0,-4-2 0 0 0,-2-2 0 0 0,-3-3 0 0 0,-3-3 0 0 0,5-16-649 0 0,-10 12 25 0 0,-4-2 0 0 0,-4-1 1 0 0,-2-1-1 0 0,-5-2 0 0 0,6-35-25 0 0,-35 118-1 0 0,2-1 8 0 0,-1-1-1 0 0,0 1 0 0 0,1-1 1 0 0,-1 1-1 0 0,0-1 0 0 0,0 1 0 0 0,-1-1 1 0 0,1 0-1 0 0,0 0 0 0 0,-1 1 1 0 0,0-1-1 0 0,1 0 0 0 0,-1 0 1 0 0,0 1-1 0 0,-1-1 0 0 0,1 0 0 0 0,0 0 1 0 0,-1 1-1 0 0,1-1 0 0 0,-1 0 1 0 0,0 1-1 0 0,0-1 0 0 0,0 1 1 0 0,0-1-1 0 0,-1 1 0 0 0,1-1 0 0 0,-1 1 1 0 0,1 0-1 0 0,-1 0 0 0 0,0-1 1 0 0,0 1-1 0 0,0 1 0 0 0,0-1 1 0 0,0 0-1 0 0,0 0 0 0 0,0 1 0 0 0,-1-1 1 0 0,1 1-1 0 0,-1 0 0 0 0,1 0 1 0 0,-1 0-7 0 0,-6 3-13 0 0,1 0 1 0 0,0 1-1 0 0,-1 0 0 0 0,1 1 1 0 0,0 0-1 0 0,0 0 1 0 0,1 0-1 0 0,0 1 1 0 0,-1 0-1 0 0,1 1 0 0 0,1 0 1 0 0,-1 0-1 0 0,1 0 1 0 0,0 1-1 0 0,1 0 1 0 0,0 0-1 0 0,0 0 1 0 0,-2 4 12 0 0,0-2-1 0 0,-24 31 4 0 0,2 2 0 0 0,2 1 1 0 0,1 1-1 0 0,2 2 0 0 0,3 0 0 0 0,1 1 0 0 0,3 1 1 0 0,1 1-1 0 0,3 0 0 0 0,-2 24-3 0 0,12-49-6 0 0,0 0 0 0 0,2 1 0 0 0,1-1 0 0 0,1 0 0 0 0,1 0 0 0 0,1 0 0 0 0,1 0 0 0 0,1 0 0 0 0,3 7 6 0 0,-5-23 5 0 0,-1 1-1 0 0,2-1 0 0 0,-1 1 0 0 0,1-1 0 0 0,0 0 1 0 0,1-1-1 0 0,0 1 0 0 0,0-1 0 0 0,0 0 1 0 0,1 0-1 0 0,0 0 0 0 0,1-1 0 0 0,-1 0 0 0 0,1 0 1 0 0,0-1-1 0 0,1 0 0 0 0,-1 0 0 0 0,1 0 0 0 0,0-1 1 0 0,0 0-1 0 0,1-1 0 0 0,-1 0 0 0 0,1 0 1 0 0,-1-1-1 0 0,1 0 0 0 0,2 0-4 0 0,9-1 69 0 0,-1 0 1 0 0,1-2-1 0 0,0 0 0 0 0,-1-1 0 0 0,1-1 1 0 0,-1 0-1 0 0,0-2 0 0 0,0 0 0 0 0,0-1 1 0 0,0-1-1 0 0,-1-1 0 0 0,-1-1 0 0 0,1 0 1 0 0,13-11-70 0 0,22-16 223 0 0,-3-3 0 0 0,-1-2 0 0 0,41-45-223 0 0,-57 54 11 0 0,-2-1 1 0 0,-1-2-1 0 0,-1-1 0 0 0,-3-1 0 0 0,0-1 1 0 0,-3-1-1 0 0,-1-1 0 0 0,-2-1 1 0 0,-2-1-1 0 0,-2-1 0 0 0,-1-1 0 0 0,-3 0 1 0 0,5-32-12 0 0,-15 66-2 0 0,-1 8 1 0 0,0 0-1 0 0,0 0 0 0 0,0 0 0 0 0,0 0 0 0 0,0 0 1 0 0,-1 0-1 0 0,1-1 0 0 0,-1 1 0 0 0,1 0 0 0 0,-1 0 0 0 0,0-1 1 0 0,0 1-1 0 0,0 0 0 0 0,0 0 0 0 0,0-1 0 0 0,0 1 0 0 0,-1 0 1 0 0,1 0-1 0 0,-1 0 0 0 0,0-1 0 0 0,1 1 0 0 0,-1 0 1 0 0,0 0-1 0 0,0 0 0 0 0,0 0 0 0 0,-1 0 0 0 0,1 0 0 0 0,0 1 1 0 0,-1-1-1 0 0,1 0 0 0 0,-1 1 0 0 0,0-1 0 0 0,1 1 1 0 0,-1-1-1 0 0,0 1 0 0 0,0 0 0 0 0,0 0 0 0 0,0 0 0 0 0,0 0 1 0 0,0 0-1 0 0,0 0 0 0 0,0 0 0 0 0,-1 1 0 0 0,-1-1 2 0 0,-5 4-12 0 0,0 0-1 0 0,1 0 1 0 0,-1 1-1 0 0,1 1 1 0 0,0-1-1 0 0,0 1 1 0 0,0 1-1 0 0,1-1 1 0 0,0 1-1 0 0,0 1 1 0 0,0-1-1 0 0,1 1 0 0 0,0 0 1 0 0,0 1-1 0 0,1 0 1 0 0,-3 3 12 0 0,-2 3 11 0 0,-34 48-14 0 0,3 2-1 0 0,3 2 1 0 0,3 2-1 0 0,3 1 1 0 0,-6 24 3 0 0,22-55-4 0 0,2 2 1 0 0,1 0-1 0 0,2 0 1 0 0,2 1-1 0 0,2 1 1 0 0,1-1-1 0 0,2 1 1 0 0,2 16 3 0 0,3-46-1 0 0,-1-1 0 0 0,2 1 1 0 0,-1-1-1 0 0,2 1 1 0 0,-1-1-1 0 0,1 0 0 0 0,1 0 1 0 0,0 0-1 0 0,1-1 0 0 0,0 1 1 0 0,1-1-1 0 0,5 8 1 0 0,-5-9 14 0 0,1-1-1 0 0,0 0 1 0 0,0 0 0 0 0,0 0-1 0 0,1-1 1 0 0,1-1 0 0 0,-1 1-1 0 0,1-1 1 0 0,0 0-1 0 0,0-1 1 0 0,1 0 0 0 0,-1-1-1 0 0,1 0 1 0 0,0 0 0 0 0,0-1-1 0 0,1 0 1 0 0,-1-1-1 0 0,1 0 1 0 0,-1-1 0 0 0,1 0-1 0 0,3-1-13 0 0,0-1 53 0 0,0 0-1 0 0,0-1 1 0 0,-1-1-1 0 0,1 0 0 0 0,-1-1 1 0 0,0-1-1 0 0,0 0 1 0 0,-1-1-1 0 0,1 0 1 0 0,-1 0-1 0 0,0-2 0 0 0,-1 1 1 0 0,0-2-1 0 0,0 1 1 0 0,-1-1-1 0 0,0-1 1 0 0,0 0-1 0 0,-1-1 0 0 0,-1 1 1 0 0,1-2-1 0 0,-2 1 1 0 0,0-1-1 0 0,0 0 1 0 0,-1-1-1 0 0,-1 1 0 0 0,0-1 1 0 0,0 0-1 0 0,-1-1 1 0 0,1-11-53 0 0,-3 17-15 0 0,-1 1 0 0 0,0-1-1 0 0,-1 0 1 0 0,1 0 0 0 0,-1 0 0 0 0,-1 0 0 0 0,0 1 0 0 0,0-1 0 0 0,0 0 0 0 0,-1 1 0 0 0,0-1 0 0 0,-1 1 0 0 0,0-1-1 0 0,0 1 1 0 0,0 0 0 0 0,-1 0 0 0 0,0 0 0 0 0,0 1 0 0 0,-1 0 0 0 0,0-1 0 0 0,0 1 0 0 0,0 1 0 0 0,-1-1 0 0 0,0 1-1 0 0,0 0 1 0 0,0 0 0 0 0,0 1 0 0 0,-1 0 0 0 0,0 0 0 0 0,0 1 0 0 0,0-1 0 0 0,0 2 0 0 0,-1-1 0 0 0,1 1 0 0 0,-5-1 15 0 0,-3 0-245 0 0,0 1-1 0 0,-1 1 1 0 0,1 0 0 0 0,-1 1 0 0 0,1 1 0 0 0,-1 1 0 0 0,-13 2 245 0 0,-15 8-2919 0 0,3 4-3363 0 0,22-5-5681 0 0</inkml:trace>
  <inkml:trace contextRef="#ctx0" brushRef="#br0" timeOffset="4670.929">7474 881 4201 0 0,'0'0'1772'0'0,"0"0"-143"0"0,0 0-16 0 0,0 0 101 0 0,0 0 52 0 0,0 0-139 0 0,0 0-255 0 0,0 0-330 0 0,0 0-273 0 0,0 0-195 0 0,0 0-94 0 0,0 0-39 0 0,0 0-17 0 0,-3 2 11 0 0,-1 12 2114 0 0,36-5-278 0 0,139-8-170 0 0,78-35-1343 0 0,-104 23-665 0 0,-146 11-269 0 0,1 0-91 0 0,0 0-155 0 0,-12 2-6081 0 0,6 0-3368 0 0,2-2-521 0 0</inkml:trace>
  <inkml:trace contextRef="#ctx0" brushRef="#br0" timeOffset="4917.052">7494 1238 7082 0 0,'0'0'5606'0'0,"0"0"-3375"0"0,0 0-1249 0 0,0 0-207 0 0,0 0 75 0 0,0 0 229 0 0,0 0 216 0 0,0 0 63 0 0,0 0-73 0 0,0 0-200 0 0,0 0-226 0 0,0 0-155 0 0,0 0-133 0 0,28 3-106 0 0,89 8-49 0 0,-13-21 227 0 0,-72 2-458 0 0,119-28-279 0 0,-144 35-2956 0 0,-6 1-2137 0 0,1 0-6976 0 0</inkml:trace>
  <inkml:trace contextRef="#ctx0" brushRef="#br0" timeOffset="6114.655">8409 1164 9914 0 0,'0'0'1386'0'0,"0"0"-407"0"0,0 0-314 0 0,0 0 15 0 0,0 0 107 0 0,0 0 65 0 0,0 0 52 0 0,0 0-14 0 0,0 0-47 0 0,0 0-31 0 0,0 0-88 0 0,12 1-48 0 0,-2 0-581 0 0,-2 0 128 0 0,-1 0-1 0 0,1 0 0 0 0,0-1 0 0 0,0 0 1 0 0,0-1-1 0 0,-1 1 0 0 0,1-2 0 0 0,0 1 1 0 0,-1-1-1 0 0,1 0 0 0 0,-1 0 0 0 0,1-1-222 0 0,38-28 677 0 0,-1-2 0 0 0,-1-2 0 0 0,-2-2-1 0 0,-2-1 1 0 0,9-14-677 0 0,73-68 358 0 0,88-66-67 0 0,-209 185-290 0 0,4-3 3 0 0,0-1 0 0 0,0 1 0 0 0,1 0 0 0 0,-1 0 0 0 0,1 0 0 0 0,0 1 0 0 0,-1 0 0 0 0,2 0 0 0 0,-1 0 0 0 0,0 1 0 0 0,0 0-1 0 0,1 0 1 0 0,-1 1 0 0 0,1 0 0 0 0,0 0 0 0 0,-1 0 0 0 0,1 1 0 0 0,1 0-4 0 0,16 48 200 0 0,-18-17-108 0 0,-1 0 0 0 0,-2 0 0 0 0,-1 1-1 0 0,-1-1 1 0 0,-2 1 0 0 0,-2 11-92 0 0,3-29 2 0 0,-1-1-1 0 0,0 0 1 0 0,-1 1 0 0 0,-1-1-1 0 0,0 0 1 0 0,0 0 0 0 0,-2 0-1 0 0,0 0 1 0 0,0-1 0 0 0,-1 0 0 0 0,0 0-1 0 0,-1-1 1 0 0,0 1 0 0 0,-1-1-1 0 0,-1-1 1 0 0,0 0 0 0 0,0 0-1 0 0,0 0 1 0 0,-2-1 0 0 0,1-1-1 0 0,-1 0 1 0 0,0 0 0 0 0,0-1 0 0 0,-1-1-1 0 0,0 0 1 0 0,-9 3-2 0 0,5-4-31 0 0,0-1 0 0 0,0-1-1 0 0,-1 0 1 0 0,1-2 0 0 0,-1 0 0 0 0,0 0-1 0 0,1-2 1 0 0,-1 0 0 0 0,0-1 0 0 0,-1-1 31 0 0,11 2-59 0 0,1-1 0 0 0,0-1 0 0 0,0 1 0 0 0,0-1 0 0 0,0 0 0 0 0,0-1 0 0 0,1 1 0 0 0,-1-1 0 0 0,1 0 0 0 0,0-1 0 0 0,0 1-1 0 0,0-1 1 0 0,1 0 0 0 0,0 0 0 0 0,-4-6 59 0 0,6 9-158 0 0,0-1-1 0 0,1 0 0 0 0,-1 0 0 0 0,1 0 0 0 0,-1 0 1 0 0,1 0-1 0 0,0 0 0 0 0,0 0 0 0 0,0 0 1 0 0,1-1-1 0 0,-1 1 0 0 0,1 0 0 0 0,0 0 0 0 0,0-1 1 0 0,0 1-1 0 0,0 0 0 0 0,0-1 0 0 0,1 1 0 0 0,-1 0 1 0 0,1 0-1 0 0,0-1 0 0 0,0 1 0 0 0,0 0 1 0 0,1 0-1 0 0,-1 0 0 0 0,1 0 0 0 0,-1 1 0 0 0,1-1 1 0 0,0 0-1 0 0,0 1 0 0 0,0-1 0 0 0,2-1 159 0 0,18-17-4190 0 0,-7 7-2181 0 0,0 1-4563 0 0</inkml:trace>
  <inkml:trace contextRef="#ctx0" brushRef="#br0" timeOffset="6778.217">9996 520 12043 0 0,'0'0'1996'0'0,"0"0"-618"0"0,0 0-222 0 0,0 0 117 0 0,0 0 68 0 0,0 0-65 0 0,0 0-210 0 0,0 0-284 0 0,0 0-217 0 0,-11 32-123 0 0,-35 100-91 0 0,24-22 434 0 0,22-90-634 0 0,2-16-120 0 0,0-1 0 0 0,0 0 0 0 0,0 1 0 0 0,0-1 0 0 0,0 0-1 0 0,1 0 1 0 0,0 0 0 0 0,-1 0 0 0 0,1-1 0 0 0,0 1 0 0 0,0-1 0 0 0,1 0 0 0 0,-1 1-1 0 0,0-1 1 0 0,1-1 0 0 0,-1 1 0 0 0,1-1 0 0 0,0 1 0 0 0,0-1 0 0 0,-1 0 0 0 0,1 0-1 0 0,0-1 1 0 0,0 1 0 0 0,0-1 0 0 0,0 0 0 0 0,0 0 0 0 0,0 0 0 0 0,0 0-1 0 0,-1-1 1 0 0,1 1 0 0 0,0-1 0 0 0,0 0 0 0 0,0 0 0 0 0,1-1-31 0 0,14-6-4 0 0,1 0 1 0 0,-2-1 0 0 0,1-1-1 0 0,-2-1 1 0 0,1 0-1 0 0,-1-1 1 0 0,-1-1-1 0 0,0-1 1 0 0,-1 0 0 0 0,-1-1-1 0 0,0-1 1 0 0,-1 0-1 0 0,0 0 1 0 0,-1-2 0 0 0,-1 1-1 0 0,4-12 4 0 0,-3 5-1254 0 0,-9 17-1935 0 0,0 1-3952 0 0,-2 5-4627 0 0</inkml:trace>
  <inkml:trace contextRef="#ctx0" brushRef="#br0" timeOffset="7415.304">10648 586 12579 0 0,'0'0'2395'0'0,"0"0"-855"0"0,0 0-304 0 0,0 0 117 0 0,0 0 82 0 0,0 0-11 0 0,0 0-242 0 0,0 0-405 0 0,0 0-315 0 0,0 0-190 0 0,0 0-94 0 0,0 0-26 0 0,0 0 3 0 0,-23 17-38 0 0,-70 52-25 0 0,82-61-77 0 0,0 0 0 0 0,0 0 0 0 0,1 1 0 0 0,1 0-1 0 0,0 1 1 0 0,0 0 0 0 0,1 0 0 0 0,0 1 0 0 0,0 0-1 0 0,0 4-14 0 0,-4 4 6 0 0,-16 58-36 0 0,28-75 30 0 0,-1 0 1 0 0,1-1-1 0 0,0 1 1 0 0,0 0-1 0 0,-1 0 0 0 0,1-1 1 0 0,0 1-1 0 0,1 0 1 0 0,-1 0-1 0 0,0-1 0 0 0,0 1 1 0 0,1 0-1 0 0,-1-1 1 0 0,1 1-1 0 0,0 0 0 0 0,-1-1 1 0 0,1 1-1 0 0,0-1 1 0 0,0 1-1 0 0,0-1 0 0 0,0 1 1 0 0,0-1-1 0 0,0 0 1 0 0,0 1-1 0 0,1-1 1 0 0,-1 0-1 0 0,0 0 0 0 0,1 0 1 0 0,-1 0-1 0 0,1 0 1 0 0,-1 0-1 0 0,1-1 0 0 0,0 1 1 0 0,-1 0-1 0 0,1-1 1 0 0,0 1-1 0 0,-1-1 0 0 0,1 0 1 0 0,0 1-1 0 0,-1-1 1 0 0,1 0-1 0 0,0 0 0 0 0,0 0 1 0 0,0 0-1 0 0,11-3 59 0 0,-1 1 0 0 0,1-2 1 0 0,-1 0-1 0 0,1 0 1 0 0,-1-1-1 0 0,0-1 0 0 0,-1 0 1 0 0,1-1-1 0 0,-1 0 0 0 0,-1 0 1 0 0,1-1-1 0 0,-1-1 0 0 0,-1 1 1 0 0,8-10-60 0 0,-7 10 24 0 0,44-47 178 0 0,-43 42-161 0 0,1 1 0 0 0,0 0 1 0 0,1 0-1 0 0,1 1 0 0 0,-1 1 0 0 0,2 0 1 0 0,-1 1-1 0 0,13-6-41 0 0,-26 14 6 0 0,1 0 1 0 0,0 0-1 0 0,-1 1 1 0 0,1-1 0 0 0,0 0-1 0 0,-1 1 1 0 0,1-1-1 0 0,0 1 1 0 0,0-1-1 0 0,0 1 1 0 0,0 0-1 0 0,-1 0 1 0 0,1 0-1 0 0,0 0 1 0 0,0 0 0 0 0,0 0-1 0 0,0 0 1 0 0,-1 1-1 0 0,1-1 1 0 0,0 1-1 0 0,0-1 1 0 0,-1 1-1 0 0,1 0 1 0 0,0 0 0 0 0,-1 0-1 0 0,1-1 1 0 0,-1 2-1 0 0,1-1 1 0 0,-1 0-1 0 0,1 0 1 0 0,-1 0-1 0 0,0 1 1 0 0,1-1 0 0 0,-1 0-1 0 0,0 1 1 0 0,0 0-1 0 0,0-1 1 0 0,0 1-1 0 0,-1-1 1 0 0,1 1-1 0 0,0 0 1 0 0,-1 0 0 0 0,1 0-7 0 0,6 87 435 0 0,-7-70-353 0 0,-4 41-3 0 0,-3 0 1 0 0,-2-1-1 0 0,-3 0 1 0 0,-12 31-80 0 0,14-51 8 0 0,0 4-2 0 0,-1 0-1 0 0,-3-2 0 0 0,-1 1 1 0 0,-3-2-1 0 0,0 0 0 0 0,-3-1 1 0 0,-1-1-1 0 0,-11 12-5 0 0,26-41-1 0 0,0 0 0 0 0,0 0 0 0 0,-1-1 0 0 0,0 0 0 0 0,-1 0 1 0 0,0-1-1 0 0,0 0 0 0 0,0-1 0 0 0,-1 0 0 0 0,0 0 0 0 0,0-1 0 0 0,0 0 0 0 0,-1-1 0 0 0,0 0 0 0 0,0-1 0 0 0,0 0 1 0 0,0-1-1 0 0,0 0 0 0 0,-1-1 0 0 0,1 0 0 0 0,0 0 0 0 0,-1-2 1 0 0,10 1 1 0 0,0-1 0 0 0,0 1 1 0 0,-1-1-1 0 0,1 0 0 0 0,0 0 0 0 0,0 0 1 0 0,0 0-1 0 0,0 0 0 0 0,0 0 0 0 0,1 0 1 0 0,-1-1-1 0 0,0 1 0 0 0,0-1 0 0 0,1 1 0 0 0,-1-1 1 0 0,1 0-1 0 0,0 0 0 0 0,-1 1 0 0 0,1-1 1 0 0,0 0-1 0 0,0 0 0 0 0,0 0 0 0 0,0-1 0 0 0,0 1 1 0 0,1 0-1 0 0,-1 0 0 0 0,1 0 0 0 0,-1 0 1 0 0,1-1-1 0 0,0 1 0 0 0,0 0 0 0 0,0-1 1 0 0,0 1-1 0 0,0 0 0 0 0,1 0 0 0 0,-1-1-1 0 0,22-81-21 0 0,6 42 23 0 0,1 2 0 0 0,1 0 1 0 0,3 3-1 0 0,1 0 0 0 0,1 2 1 0 0,2 2-1 0 0,2 1 0 0 0,8-2-2 0 0,-22 14 13 0 0,2 1-1 0 0,1 1 1 0 0,0 1-1 0 0,1 2 1 0 0,0 1-1 0 0,10-2-12 0 0,-39 16-12 0 0,1-1 1 0 0,0 0-1 0 0,0 1 0 0 0,-1-1 1 0 0,1 1-1 0 0,0-1 0 0 0,0 1 1 0 0,0-1-1 0 0,0 1 0 0 0,0 0 1 0 0,-1-1-1 0 0,1 1 0 0 0,0 0 1 0 0,0 0-1 0 0,0 0 0 0 0,0 0 1 0 0,0 0-1 0 0,0 0 1 0 0,0 0-1 0 0,0 0 0 0 0,0 0 1 0 0,0 0-1 0 0,0 0 0 0 0,0 1 1 0 0,0-1-1 0 0,0 0 0 0 0,0 1 1 0 0,0-1-1 0 0,-1 0 0 0 0,1 1 1 0 0,0-1-1 0 0,0 1 0 0 0,0 0 1 0 0,-1-1-1 0 0,1 1 0 0 0,0 0 1 0 0,-1-1-1 0 0,1 1 0 0 0,0 0 1 0 0,-1 0-1 0 0,1-1 0 0 0,-1 1 1 0 0,0 0-1 0 0,1 0 0 0 0,-1 0 1 0 0,1 0-1 0 0,-1 0 0 0 0,0 0 1 0 0,0 0-1 0 0,0 0 0 0 0,1 0 1 0 0,-1 0-1 0 0,0 0 0 0 0,0 0 1 0 0,0 0-1 0 0,-1-1 1 0 0,1 1-1 0 0,0 1 12 0 0,0 8-979 0 0,0 6-1109 0 0,0-5-8967 0 0,0-11-1249 0 0</inkml:trace>
  <inkml:trace contextRef="#ctx0" brushRef="#br0" timeOffset="9200.971">11427 910 10642 0 0,'0'0'1810'0'0,"0"0"-383"0"0,0 0-107 0 0,0 0 10 0 0,0 0-30 0 0,0 0-130 0 0,0 0-210 0 0,0 0-212 0 0,0 0-152 0 0,0 0-97 0 0,0 0-96 0 0,0 0-51 0 0,0 0-8 0 0,-7 5-3 0 0,-61 37 961 0 0,66-37-838 0 0,19-13-269 0 0,70-54 243 0 0,-75 47 487 0 0,-13 15-1043 0 0,-17 6 309 0 0,14-8-7657 0 0,4-2-2545 0 0</inkml:trace>
  <inkml:trace contextRef="#ctx0" brushRef="#br0" timeOffset="10216.077">11758 277 6961 0 0,'0'0'1487'0'0,"0"0"-230"0"0,0 0-45 0 0,0 0 86 0 0,0 0 54 0 0,0 0-62 0 0,0 0-145 0 0,0 0-135 0 0,0 0-55 0 0,0 0 1 0 0,0 0-15 0 0,0 0-61 0 0,13 4-69 0 0,103 14 1139 0 0,-85-20-1654 0 0,0-2 0 0 0,0-1 0 0 0,-1-2 0 0 0,0 0 0 0 0,0-3 0 0 0,-1 0 0 0 0,0-2 1 0 0,15-8-297 0 0,-30 13 53 0 0,0 0 0 0 0,-1-1 0 0 0,0-1 0 0 0,0 0 1 0 0,-1-1-1 0 0,0 0 0 0 0,0 0 0 0 0,-1-2 0 0 0,6-8-53 0 0,-12 13 114 0 0,-4 7 118 0 0,-4 9-235 0 0,-44 136 35 0 0,-41 204 40 0 0,58-214-74 0 0,-5-1 1 0 0,-6-2-1 0 0,-8 4 2 0 0,-42 45 2 0 0,86-175-21 0 0,-1-1 0 0 0,0 1 0 0 0,0-1 0 0 0,0-1 0 0 0,-1 1 0 0 0,1-1 0 0 0,-1 0 0 0 0,0 0 0 0 0,-1-1 0 0 0,1 0 0 0 0,0 0 0 0 0,-1-1 0 0 0,0 0 0 0 0,1 0 0 0 0,-1-1 0 0 0,0 0 0 0 0,0 0 0 0 0,0-1 0 0 0,0 0 0 0 0,0 0 0 0 0,0-1 0 0 0,-6-1 19 0 0,9-1-10 0 0,1 1 0 0 0,-1-1 0 0 0,1 0 0 0 0,0-1 0 0 0,0 1 0 0 0,0-1 0 0 0,0 1 0 0 0,0-1 0 0 0,1-1 0 0 0,0 1 0 0 0,0 0 0 0 0,0-1 0 0 0,0 1 0 0 0,1-1 0 0 0,0 0 0 0 0,0 0 0 0 0,0 0 0 0 0,1 0 0 0 0,-1 0 0 0 0,1 0 1 0 0,0-1-1 0 0,1 1 0 0 0,-1 0 0 0 0,1-1 0 0 0,0 1 0 0 0,0 0 0 0 0,1-1 0 0 0,0 1 0 0 0,0 0 0 0 0,1-4 10 0 0,2-11 13 0 0,1 1 0 0 0,0 0 0 0 0,2 0 0 0 0,0 0 0 0 0,1 1 0 0 0,1 0 1 0 0,1 1-1 0 0,0 0 0 0 0,1 0 0 0 0,1 1 0 0 0,9-9-13 0 0,-7 6 37 0 0,2 1 1 0 0,0 0-1 0 0,2 1 1 0 0,-1 1-1 0 0,2 1 1 0 0,0 1-1 0 0,1 0 0 0 0,0 1 1 0 0,1 1-1 0 0,1 2 1 0 0,-1 0-1 0 0,2 1 1 0 0,-1 1-1 0 0,1 0 0 0 0,22-2-37 0 0,60-15-4 0 0,-45 10-719 0 0,-36 3-8622 0 0,-20 9-2342 0 0</inkml:trace>
  <inkml:trace contextRef="#ctx0" brushRef="#br0" timeOffset="10636.493">12787 251 8138 0 0,'0'0'2860'0'0,"0"0"-755"0"0,0 0-318 0 0,0 0-36 0 0,0 0-129 0 0,0 0-183 0 0,0 0-222 0 0,0 0-214 0 0,0 0-160 0 0,0 0-98 0 0,0 0-51 0 0,0 0-53 0 0,0 0-62 0 0,4 8-105 0 0,-1-2-373 0 0,-1-5-75 0 0,-1 1 0 0 0,0 0 0 0 0,0 0 0 0 0,0 0 0 0 0,0 0 0 0 0,0 0 0 0 0,0 0 0 0 0,0 0 0 0 0,-1 0 0 0 0,1 1 0 0 0,-1-1 0 0 0,0 0 0 0 0,1 0 0 0 0,-1 0 0 0 0,0 1 0 0 0,0-1 0 0 0,-1 0 0 0 0,1 0 0 0 0,0 1 0 0 0,-1-1 0 0 0,1 0 0 0 0,-1 0 0 0 0,0 0 0 0 0,0 1-26 0 0,-87 158 1024 0 0,-38 107-1024 0 0,119-253-9 0 0,1 1 0 0 0,1-1-1 0 0,0 1 1 0 0,1 0 0 0 0,1 0-1 0 0,0 1 1 0 0,2-1 0 0 0,-1 9 9 0 0,55-18 73 0 0,70-47 142 0 0,-78 16-778 0 0,-41 15-4037 0 0,-2-2-4474 0 0,-2 7-2670 0 0</inkml:trace>
  <inkml:trace contextRef="#ctx0" brushRef="#br0" timeOffset="10883.116">12485 509 11763 0 0,'0'0'2845'0'0,"0"0"-944"0"0,0 0-513 0 0,0 0-124 0 0,0 0-57 0 0,0 0-41 0 0,0 0-98 0 0,0 0-185 0 0,0 0-185 0 0,0 0-148 0 0,0 0-131 0 0,0 0-86 0 0,0 0-51 0 0,28-4-43 0 0,139-18 143 0 0,-19 6-379 0 0,-117 14-3351 0 0,0 2-3353 0 0,-25 0-5616 0 0</inkml:trace>
  <inkml:trace contextRef="#ctx0" brushRef="#br0" timeOffset="12118.331">8332 1466 3065 0 0,'0'0'2411'0'0,"0"0"-1127"0"0,0 0-298 0 0,0 0 226 0 0,0 0 288 0 0,0 0 147 0 0,0 0-170 0 0,0 0-379 0 0,0 0-388 0 0,0 0-301 0 0,0 0-135 0 0,0 0-14 0 0,0 0 85 0 0,8 0 106 0 0,635-14 4965 0 0,183-64-4261 0 0,-300 41 353 0 0,-18 0-526 0 0,-234 27-757 0 0,216 10-144 0 0,110-34 114 0 0,-268 8 45 0 0,-141 8-63 0 0,-156 16 201 0 0,-5 0-1669 0 0,-10 3-6283 0 0,-20-1-4294 0 0</inkml:trace>
  <inkml:trace contextRef="#ctx0" brushRef="#br0" timeOffset="15784.389">10015 1783 728 0 0,'0'0'2263'0'0,"0"0"-1018"0"0,0 0-304 0 0,0 0 151 0 0,0 0 243 0 0,0 0 183 0 0,0 0 14 0 0,0 0-117 0 0,0 0-205 0 0,0 0-206 0 0,0 0-140 0 0,0 0-65 0 0,-6-13-41 0 0,-17-40 8 0 0,22 50-577 0 0,0 1-1 0 0,-1-1 1 0 0,1 0-1 0 0,-1 0 1 0 0,0 1-1 0 0,0-1 1 0 0,0 1-1 0 0,0 0 1 0 0,0-1-1 0 0,0 1 1 0 0,-1 0-1 0 0,1 0 1 0 0,-1 1-1 0 0,1-1 1 0 0,-1 0-1 0 0,0 1 1 0 0,0 0-1 0 0,0-1 1 0 0,0 1-1 0 0,0 0 1 0 0,0 1-1 0 0,0-1 1 0 0,0 0-1 0 0,-3 1-188 0 0,-7-2 159 0 0,0 1 1 0 0,0 1-1 0 0,0 0 0 0 0,0 1 1 0 0,-1 0-1 0 0,1 1 0 0 0,1 0 1 0 0,-1 1-1 0 0,0 0 0 0 0,1 2 1 0 0,-1-1-1 0 0,1 1 0 0 0,0 1 1 0 0,1 0-1 0 0,-1 1 0 0 0,1 0 1 0 0,1 1-1 0 0,-1 0 0 0 0,-2 4-159 0 0,10-11 22 0 0,1 1-1 0 0,0 0 1 0 0,0-1-1 0 0,0 1 1 0 0,0 0-1 0 0,0 1 1 0 0,0-1-1 0 0,1 0 1 0 0,-1 0-1 0 0,1 1 1 0 0,-1-1-1 0 0,1 1 1 0 0,0-1-1 0 0,0 1 1 0 0,0-1-1 0 0,1 1 1 0 0,-1 0-1 0 0,0 0 1 0 0,1-1-1 0 0,0 1 1 0 0,0 0-1 0 0,0 0 1 0 0,0-1-1 0 0,0 1 1 0 0,0 0-1 0 0,1 0 1 0 0,-1 0-1 0 0,1-1 1 0 0,0 1 0 0 0,0 0-1 0 0,0-1 1 0 0,0 1-1 0 0,0-1 1 0 0,0 1-1 0 0,1-1 1 0 0,0 0-1 0 0,-1 0 1 0 0,2 2-22 0 0,81 74 475 0 0,-80-75-454 0 0,34 25 130 0 0,-28-22-119 0 0,1 0-1 0 0,-1 0 1 0 0,0 1 0 0 0,0 0 0 0 0,-1 1-1 0 0,0 0 1 0 0,0 0 0 0 0,-1 1 0 0 0,0 0-1 0 0,0 1 1 0 0,-1 0 0 0 0,-1 0 0 0 0,1 0-1 0 0,-2 1 1 0 0,1 0 0 0 0,-2 0-1 0 0,1 1 1 0 0,-2-1 0 0 0,1 1 0 0 0,-2 0-1 0 0,2 6-31 0 0,-5-13 33 0 0,1 0 0 0 0,-1 0-1 0 0,1 0 1 0 0,-2-1-1 0 0,1 1 1 0 0,0 0-1 0 0,-1 0 1 0 0,0-1-1 0 0,0 1 1 0 0,0-1-1 0 0,-1 0 1 0 0,1 1-1 0 0,-1-1 1 0 0,0 0 0 0 0,0-1-1 0 0,-1 1 1 0 0,1-1-1 0 0,-1 1 1 0 0,0-1-1 0 0,-4 3-32 0 0,-1 0 8 0 0,-2-1 0 0 0,1 0 0 0 0,0-1 0 0 0,-1 1 0 0 0,0-2 0 0 0,0 0 0 0 0,0 0 0 0 0,0-1-1 0 0,0-1 1 0 0,-1 1 0 0 0,1-2 0 0 0,-1 0 0 0 0,1 0 0 0 0,0-1 0 0 0,-5-1-8 0 0,11 2-42 0 0,1-1 0 0 0,-1 0 1 0 0,1 0-1 0 0,-1 0 0 0 0,1 0 0 0 0,0-1 1 0 0,-1 1-1 0 0,1-1 0 0 0,0 0 0 0 0,0-1 1 0 0,0 1-1 0 0,1-1 0 0 0,-1 1 0 0 0,1-1 1 0 0,-1 0-1 0 0,1 0 0 0 0,0-1 0 0 0,0 1 0 0 0,0-1 1 0 0,1 1-1 0 0,-1-1 0 0 0,1 0 0 0 0,0 0 1 0 0,0 0-1 0 0,0-1 0 0 0,0 1 0 0 0,1 0 1 0 0,0 0-1 0 0,0-1 0 0 0,0 1 0 0 0,0-1 1 0 0,1-4 41 0 0,19-54-8713 0 0,-14 55-3047 0 0</inkml:trace>
  <inkml:trace contextRef="#ctx0" brushRef="#br0" timeOffset="16726.275">10147 1661 0 0 0,'0'0'919'0'0,"0"0"365"0"0,0 0 212 0 0,0 0 258 0 0,0 0 225 0 0,0 0 116 0 0,0 0-180 0 0,0 0-262 0 0,0 0-321 0 0,0 0-232 0 0,0 0-102 0 0,0 0-85 0 0,0 0-76 0 0,-3-1-63 0 0,-3-6 2389 0 0,33 7 1104 0 0,-10 1-4864 0 0,157-1 1626 0 0,-173 1-1015 0 0,0 0-1 0 0,-1-1 0 0 0,1 1 1 0 0,-1 0-1 0 0,1 0 1 0 0,-1 0-1 0 0,1 0 1 0 0,-1 0-1 0 0,1 0 1 0 0,-1 0-1 0 0,0 0 1 0 0,0 0-1 0 0,0 0 1 0 0,1 0-1 0 0,-1 0 0 0 0,0 0 1 0 0,0 0-1 0 0,0 0 1 0 0,0 0-1 0 0,-1 0 1 0 0,1 0-1 0 0,0 0 1 0 0,0-1-1 0 0,-1 1 1 0 0,1 0-1 0 0,0 0 1 0 0,-1 0-1 0 0,1 0 0 0 0,-1 0 1 0 0,1 0-1 0 0,-1 0 1 0 0,1-1-1 0 0,-1 1 1 0 0,0 0-1 0 0,1 0 1 0 0,-1-1-1 0 0,0 1 1 0 0,0 0-1 0 0,0-1 1 0 0,1 1-1 0 0,-1-1 1 0 0,-1 1-14 0 0,-88 105 402 0 0,41-39-24 0 0,49-66-368 0 0,-1-1 0 0 0,1 1 0 0 0,-1 0 0 0 0,1 0-1 0 0,0 0 1 0 0,-1 0 0 0 0,1 0 0 0 0,0-1 0 0 0,-1 1 0 0 0,1 0 0 0 0,0 0 0 0 0,0 0 0 0 0,0 0 0 0 0,0 0 0 0 0,0 0 0 0 0,0 0 0 0 0,0 0 0 0 0,0 0 0 0 0,0 0 0 0 0,1 0 0 0 0,-1-1 0 0 0,0 1 0 0 0,1 0 0 0 0,-1 0 0 0 0,0 0 0 0 0,1 0-1 0 0,-1 0 1 0 0,1-1 0 0 0,-1 1 0 0 0,1 0 0 0 0,0-1 0 0 0,-1 1 0 0 0,1 0 0 0 0,0-1 0 0 0,-1 1 0 0 0,1 0 0 0 0,0-1 0 0 0,0 1 0 0 0,0-1 0 0 0,-1 0 0 0 0,1 1 0 0 0,0-1 0 0 0,0 0 0 0 0,0 1 0 0 0,0-1 0 0 0,0 0 0 0 0,0 0 0 0 0,0 0-1 0 0,0 0-9 0 0,54 3 492 0 0,-44-3-439 0 0,138-15 582 0 0,-147 15-982 0 0,13 0-360 0 0,-5 0-7977 0 0,-8 0-4004 0 0</inkml:trace>
  <inkml:trace contextRef="#ctx0" brushRef="#br0" timeOffset="22840.345">9665 1 0 0 0,'0'0'437'0'0,"0"0"393"0"0,0 0 67 0 0,0 0 97 0 0,0 0 165 0 0,0 0 141 0 0,0 0-2 0 0,0 0-161 0 0,0 0-200 0 0,0 0-131 0 0,0 0-28 0 0,4 7 5742 0 0,-3-3-6172 0 0,-6 103 4209 0 0,-15-15-3490 0 0,-30 191 8 0 0,35-173-699 0 0,-3 4-11 0 0,10-3-39 0 0,-8-22 374 0 0,-1 9-317 0 0,17-97-385 0 0,0-1 9 0 0,0 0 8 0 0,0 0 2 0 0,-1 1-349 0 0,-5 2 720 0 0,4-8-9414 0 0,2-1-2690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04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1069 9178 0 0,'0'0'3435'0'0,"0"0"-2034"0"0,0 0-853 0 0,0 0-9 0 0,0 0 273 0 0,0 0 204 0 0,0 0 7 0 0,0 0-115 0 0,0 0-169 0 0,0 0-128 0 0,0 0-71 0 0,8 11-45 0 0,25 36-42 0 0,-26 0 295 0 0,-9-41-655 0 0,-5 15 94 0 0,-2-1 0 0 0,0 0-1 0 0,-1 0 1 0 0,-1-1-1 0 0,-1 0 1 0 0,-1-1-1 0 0,-14 16-186 0 0,-29 32 138 0 0,-4-3 0 0 0,-1-2 0 0 0,-40 27-138 0 0,51-46-761 0 0,91-66-11960 0 0,-28 13 2008 0 0</inkml:trace>
  <inkml:trace contextRef="#ctx0" brushRef="#br0" timeOffset="1534.236">1020 652 6113 0 0,'0'0'1799'0'0,"0"0"-300"0"0,0 0-65 0 0,0 0 156 0 0,0 0 127 0 0,0 0-23 0 0,0 0-202 0 0,0 0-278 0 0,0 0-258 0 0,0 0-186 0 0,0 0-108 0 0,0 0-85 0 0,0 0-57 0 0,0 13 896 0 0,-23 319 1555 0 0,-15-81-2467 0 0,38-250-510 0 0,24-13 224 0 0,32-35-49 0 0,-3-2-1 0 0,-2-3 1 0 0,26-34-169 0 0,-15 9 43 0 0,-61 77-50 0 0,1 1 0 0 0,-1 0-1 0 0,1 0 1 0 0,-1 0 0 0 0,1 0 0 0 0,-1 0 0 0 0,1 0 0 0 0,-1 1 0 0 0,0-1 0 0 0,0 0 0 0 0,0 1 0 0 0,1-1 0 0 0,-2 1 0 0 0,1-1 0 0 0,0 1 0 0 0,0 0 0 0 0,0-1 0 0 0,-1 1 0 0 0,1 0 0 0 0,-1 0 0 0 0,1-1 0 0 0,-1 1 0 0 0,0 0 0 0 0,1 0 0 0 0,-1 0 0 0 0,0 1 7 0 0,0-3 0 0 0,8 32 37 0 0,2-1 0 0 0,2 0 0 0 0,1 0-1 0 0,1-2 1 0 0,1 1 0 0 0,2-2-37 0 0,-15-24 15 0 0,0 0 0 0 0,1 0 0 0 0,-1 0 0 0 0,1-1 0 0 0,0 1 0 0 0,0-1 0 0 0,0 0-1 0 0,0 0 1 0 0,1 0 0 0 0,-1 0 0 0 0,1-1 0 0 0,0 1 0 0 0,-1-1 0 0 0,1 0 0 0 0,0 0 0 0 0,0 0-1 0 0,1-1 1 0 0,-1 1 0 0 0,0-1 0 0 0,1 0 0 0 0,-1 0 0 0 0,0-1 0 0 0,1 1 0 0 0,-1-1 0 0 0,1 0-1 0 0,-1 0 1 0 0,1-1 0 0 0,-1 1 0 0 0,0-1 0 0 0,1 0 0 0 0,-1 0 0 0 0,0-1 0 0 0,1 1 0 0 0,-1-1-1 0 0,0 0 1 0 0,0 0-15 0 0,19-19 115 0 0,-2 0-1 0 0,0-2 0 0 0,-1 0 1 0 0,-2-2-1 0 0,0 0 0 0 0,-2-1 0 0 0,0 0 1 0 0,-2-1-1 0 0,-1-1 0 0 0,-2 0 1 0 0,1-4-115 0 0,-6 17 21 0 0,32-120 82 0 0,-48 145-6702 0 0,5-4 1752 0 0,1-1-6999 0 0</inkml:trace>
  <inkml:trace contextRef="#ctx0" brushRef="#br0" timeOffset="2967.007">2043 1 19220 0 0,'0'0'664'0'0,"0"0"-146"0"0,0 0 60 0 0,0 0 224 0 0,0 0 121 0 0,0 0 9 0 0,0 0-136 0 0,0 0-225 0 0,0 0-156 0 0,0 0-79 0 0,0 0-56 0 0,0 0-13 0 0,0 0 30 0 0,0 6 15 0 0,8 209 1163 0 0,-12-80-1192 0 0,-6-1 1 0 0,-18 79-284 0 0,-29 183 47 0 0,58-347-74 0 0,2-49 30 0 0,-1 0 0 0 0,1 0 0 0 0,-1 0 0 0 0,1-1 0 0 0,0 1 0 0 0,-1-1 0 0 0,1 1 0 0 0,-1-1 0 0 0,0 0 0 0 0,1 0 1 0 0,-1 0-1 0 0,0 0 0 0 0,1-1 0 0 0,-1 1 0 0 0,0-1 0 0 0,0 1 0 0 0,0-1 0 0 0,0 0 0 0 0,0 1 0 0 0,0-2-3 0 0,-1 2 0 0 0,239-242 48 0 0,-159 172-64 0 0,-80 70 15 0 0,-1 1 1 0 0,0-1-1 0 0,0 0 0 0 0,1 1 0 0 0,-1-1 0 0 0,0 1 0 0 0,1-1 0 0 0,-1 1 1 0 0,0 0-1 0 0,1-1 0 0 0,-1 1 0 0 0,1-1 0 0 0,-1 1 0 0 0,1 0 0 0 0,-1-1 1 0 0,1 1-1 0 0,-1 0 0 0 0,1 0 0 0 0,-1-1 0 0 0,1 1 0 0 0,-1 0 0 0 0,1 0 1 0 0,0 0-1 0 0,-1-1 0 0 0,1 1 0 0 0,-1 0 0 0 0,1 0 0 0 0,-1 0 1 0 0,1 0-1 0 0,0 0 0 0 0,-1 0 0 0 0,1 1 0 0 0,-1-1 0 0 0,1 0 0 0 0,0 0 1 0 0,-1 0-1 0 0,1 0 0 0 0,-1 1 0 0 0,1-1 0 0 0,-1 0 0 0 0,1 1 0 0 0,-1-1 1 0 0,1 0-1 0 0,-1 1 0 0 0,1-1 0 0 0,-1 0 0 0 0,0 1 0 0 0,1-1 0 0 0,-1 1 1 0 0,1-1-1 0 0,-1 1 0 0 0,0-1 0 0 0,0 1 0 0 0,1-1 1 0 0,0 36-39 0 0,-1-24 55 0 0,-8 66-1 0 0,6-65-11 0 0,0-1-1 0 0,0 0 1 0 0,1 1-1 0 0,1-1 0 0 0,0 1 1 0 0,1 0-1 0 0,0-1 0 0 0,1 1 1 0 0,0-1-1 0 0,1 2-3 0 0,18 52-24 0 0,-20-64 25 0 0,-1 0-1 0 0,1 1 1 0 0,0-1-1 0 0,-1 0 1 0 0,1 0-1 0 0,0 0 1 0 0,0 1-1 0 0,1-1 1 0 0,-1 0-1 0 0,0 0 1 0 0,1-1-1 0 0,-1 1 1 0 0,1 0-1 0 0,0 0 1 0 0,-1-1-1 0 0,1 1 1 0 0,0-1-1 0 0,0 1 1 0 0,0-1-1 0 0,0 0 1 0 0,0 0-1 0 0,1 0 1 0 0,-1 0-1 0 0,0 0 1 0 0,0-1-1 0 0,1 1 0 0 0,-1 0 1 0 0,0-1-1 0 0,1 0 1 0 0,-1 0-1 0 0,0 1 1 0 0,1-1-1 0 0,-1-1 1 0 0,1 1-1 0 0,-1 0 1 0 0,2-1-1 0 0,84-24 42 0 0,-87 25-40 0 0,124-67-44 0 0,-119 62 50 0 0,3-2 3 0 0,0-1 1 0 0,0 0-1 0 0,-1 0 1 0 0,0-1-1 0 0,0 0 0 0 0,-1 0 1 0 0,0-1-1 0 0,-1 0 1 0 0,0 0-1 0 0,-1-1 1 0 0,1-3-12 0 0,0-1-4 0 0,-2-1 0 0 0,0 0 0 0 0,-1 0 0 0 0,-1 0 0 0 0,0 0 0 0 0,-1 0 1 0 0,-1 0-1 0 0,0-1 0 0 0,-3-10 4 0 0,3 23-11 0 0,-1 1 1 0 0,0 0-1 0 0,0-1 0 0 0,-1 1 1 0 0,1 0-1 0 0,-1 0 1 0 0,1 0-1 0 0,-1 0 0 0 0,0 0 1 0 0,0 1-1 0 0,-1-1 1 0 0,1 1-1 0 0,0-1 0 0 0,-1 1 1 0 0,1 0-1 0 0,-1-1 1 0 0,0 1-1 0 0,0 1 0 0 0,0-1 1 0 0,0 0-1 0 0,0 1 0 0 0,0-1 1 0 0,0 1-1 0 0,-1 0 1 0 0,1 0-1 0 0,0 1 0 0 0,-1-1 1 0 0,1 1-1 0 0,0-1 1 0 0,-1 1-1 0 0,1 0 0 0 0,-1 0 1 0 0,1 0-1 0 0,-1 1 1 0 0,1-1-1 0 0,0 1 0 0 0,-1 0 1 0 0,1 0-1 0 0,0 0 1 0 0,0 1-1 0 0,0-1 0 0 0,-1 1 1 0 0,1-1-1 0 0,1 1 0 0 0,-2 1 11 0 0,-6 5-12 0 0,1 0 0 0 0,0 1 0 0 0,1 0 0 0 0,-1 1 0 0 0,2-1 0 0 0,0 2 0 0 0,0-1 0 0 0,0 1 0 0 0,2 0 0 0 0,-1 0 0 0 0,1 1 0 0 0,1-1 0 0 0,0 1 0 0 0,1 0 0 0 0,0 0 0 0 0,1 1 0 0 0,0-1 0 0 0,1 1 0 0 0,0-1 0 0 0,2 9 12 0 0,-1-15 0 0 0,0-1-1 0 0,1 0 0 0 0,0 1 1 0 0,0-1-1 0 0,0 0 0 0 0,1 0 1 0 0,0 0-1 0 0,0 0 0 0 0,0 0 1 0 0,0 0-1 0 0,1 0 0 0 0,0-1 0 0 0,0 1 1 0 0,0-1-1 0 0,1 0 0 0 0,-1 0 1 0 0,1 0-1 0 0,0 0 0 0 0,0-1 1 0 0,0 0-1 0 0,1 1 0 0 0,-1-2 1 0 0,1 1-1 0 0,0 0 1 0 0,124 36 114 0 0,-107-38-95 0 0,0-1 1 0 0,1 0-1 0 0,-1-2 0 0 0,1-1 1 0 0,-1-1-1 0 0,0 0 1 0 0,0-2-1 0 0,-1-1 0 0 0,0 0 1 0 0,0-2-1 0 0,0 0 1 0 0,-1-1-1 0 0,-1-1 1 0 0,1-1-1 0 0,-2-1 0 0 0,0 0 1 0 0,-1-2-1 0 0,9-9-19 0 0,-12 9 5 0 0,0-1-1 0 0,-1-1 0 0 0,-1 0 1 0 0,-1-1-1 0 0,-1 0 1 0 0,0-1-1 0 0,-1 0 1 0 0,-1 0-1 0 0,-1-1 0 0 0,-1 0 1 0 0,0 0-1 0 0,-2-1 1 0 0,0 0-1 0 0,-1 1 0 0 0,-2-1 1 0 0,0-7-5 0 0,-2 25-6 0 0,0 0 1 0 0,0 0 0 0 0,0 1-1 0 0,0-1 1 0 0,-1 0 0 0 0,0 1-1 0 0,1-1 1 0 0,-1 1 0 0 0,0 0-1 0 0,0 0 1 0 0,0-1-1 0 0,-1 1 1 0 0,1 0 0 0 0,0 1-1 0 0,-1-1 1 0 0,1 0 0 0 0,-1 1-1 0 0,0 0 1 0 0,1-1 0 0 0,-1 1-1 0 0,0 0 1 0 0,0 0-1 0 0,0 0 1 0 0,0 1 0 0 0,0-1-1 0 0,0 1 1 0 0,0 0 0 0 0,0 0-1 0 0,0 0 1 0 0,0 0 0 0 0,0 0-1 0 0,0 0 1 0 0,0 1-1 0 0,1 0 1 0 0,-1 0 0 0 0,0-1-1 0 0,0 1 1 0 0,0 1 0 0 0,0-1-1 0 0,1 0 1 0 0,-1 1 0 0 0,1 0-1 0 0,-1-1 1 0 0,1 1-1 0 0,-2 1 6 0 0,-1-1-7 0 0,-1 0-1 0 0,1 1 1 0 0,0-1-1 0 0,0 1 1 0 0,0 0-1 0 0,0 1 0 0 0,0-1 1 0 0,0 1-1 0 0,1 0 1 0 0,0 0-1 0 0,0 0 1 0 0,0 1-1 0 0,0 0 0 0 0,1-1 1 0 0,-1 1-1 0 0,1 1 1 0 0,1-1-1 0 0,-1 0 1 0 0,1 1-1 0 0,0-1 0 0 0,0 1 1 0 0,0-1-1 0 0,1 1 1 0 0,0 0-1 0 0,0 4 8 0 0,2-7-3 0 0,1 0 0 0 0,0-1 1 0 0,0 1-1 0 0,0-1 0 0 0,0 0 0 0 0,1 1 0 0 0,-1-1 0 0 0,1 0 0 0 0,-1 0 0 0 0,1-1 1 0 0,0 1-1 0 0,0 0 0 0 0,-1-1 0 0 0,1 0 0 0 0,0 0 0 0 0,1 0 0 0 0,-1 0 1 0 0,0 0-1 0 0,0 0 0 0 0,0-1 0 0 0,0 1 0 0 0,1-1 0 0 0,-1 0 0 0 0,0 0 1 0 0,1-1 2 0 0,6 3 0 0 0,154-6 32 0 0,-61-3-42 0 0,-101 8 10 0 0,0 0 0 0 0,0 1 0 0 0,-1-1 0 0 0,1 1 0 0 0,0-1 0 0 0,-1 1 0 0 0,1 0 1 0 0,-1 0-1 0 0,0-1 0 0 0,1 1 0 0 0,-1 0 0 0 0,0 0 0 0 0,0 0 0 0 0,0 1 0 0 0,-1-1 0 0 0,1 0 1 0 0,0 0-1 0 0,-1 0 0 0 0,1 1 0 0 0,-1-1 0 0 0,0 0 0 0 0,0 0 0 0 0,0 1 0 0 0,0-1 0 0 0,0 0 0 0 0,0 0 1 0 0,-1 1-1 0 0,1-1 0 0 0,-1 0 0 0 0,0 0 0 0 0,1 0 0 0 0,-1 1 0 0 0,0-1 0 0 0,0 0 0 0 0,-1 0 1 0 0,1 0-1 0 0,0-1 0 0 0,-1 2 0 0 0,-5 11 14 0 0,-28 90-39 0 0,34-101 20 0 0,1 1 0 0 0,-1 0 0 0 0,1 0 0 0 0,0-1 0 0 0,1 1 0 0 0,-1 0 0 0 0,1 0 0 0 0,-1-1 0 0 0,1 1 0 0 0,0 0 0 0 0,0-1 0 0 0,1 1-1 0 0,-1-1 1 0 0,1 1 0 0 0,0-1 0 0 0,0 0 0 0 0,0 0 0 0 0,0 0 0 0 0,0 0 0 0 0,1 0 0 0 0,-1 0 0 0 0,1-1 0 0 0,0 1 0 0 0,0-1 0 0 0,0 1 0 0 0,0-1 0 0 0,2 1 5 0 0,10 3 7 0 0,1 0-1 0 0,-1-2 1 0 0,1 1 0 0 0,0-2-1 0 0,0 0 1 0 0,0-1 0 0 0,0-1-1 0 0,0 0 1 0 0,1-1 0 0 0,-1-1-1 0 0,0 0 1 0 0,0-2 0 0 0,0 1-1 0 0,0-2 1 0 0,6-2-7 0 0,14-5 74 0 0,0-2 0 0 0,-1-1 1 0 0,-1-1-1 0 0,0-2 0 0 0,-1-2 0 0 0,-1-1 0 0 0,-1-1 1 0 0,23-21-75 0 0,-30 23 41 0 0,-1 0 1 0 0,-1-1 0 0 0,-1-1-1 0 0,-1-1 1 0 0,-1-1 0 0 0,-1-1 0 0 0,11-19-42 0 0,-27 40 1 0 0,1 0 0 0 0,-1 0 0 0 0,0 1 1 0 0,0-2-1 0 0,-1 1 0 0 0,1 0 0 0 0,-1 0 1 0 0,1 0-1 0 0,-1-1 0 0 0,0 1 1 0 0,0-1-1 0 0,0 1 0 0 0,-1-1 0 0 0,1 1 1 0 0,-1-1-1 0 0,0 1 0 0 0,0-1 0 0 0,0 1 1 0 0,-1-1-1 0 0,1 1 0 0 0,-1-1 0 0 0,0 1 1 0 0,0-1-1 0 0,0 1 0 0 0,0 0 1 0 0,0-1-1 0 0,-1 1 0 0 0,0 0 0 0 0,1 0 1 0 0,-1 0-1 0 0,0 0 0 0 0,-1 0 0 0 0,1 1 1 0 0,0-1-1 0 0,-1 1 0 0 0,1-1 0 0 0,-1 1 1 0 0,0 0-1 0 0,-1-1-1 0 0,-6 1-9 0 0,1 0 0 0 0,-1 1 0 0 0,0 0 0 0 0,0 0 1 0 0,0 1-1 0 0,1 1 0 0 0,-1 0 0 0 0,0 0 0 0 0,0 0 0 0 0,1 2 0 0 0,-1-1 0 0 0,1 1 0 0 0,-1 0 1 0 0,1 1-1 0 0,0 0 0 0 0,1 1 0 0 0,-1-1 0 0 0,1 2 0 0 0,-6 3 9 0 0,-4 5-4 0 0,-1 0-1 0 0,2 2 1 0 0,0 0-1 0 0,1 0 1 0 0,1 2-1 0 0,0 0 1 0 0,-9 17 4 0 0,14-21 2 0 0,0 1 0 0 0,1 0 0 0 0,1 1 0 0 0,1-1 0 0 0,0 2 0 0 0,1-1 0 0 0,1 1 0 0 0,0 0 0 0 0,1 0 0 0 0,1 0 0 0 0,1 0 0 0 0,0 1 0 0 0,1-1 0 0 0,1 1 0 0 0,1 0 0 0 0,1 1-2 0 0,4-3 13 0 0,1-1-1 0 0,0 0 1 0 0,2-1-1 0 0,0 0 1 0 0,0 0 0 0 0,1-1-1 0 0,1 0 1 0 0,0-1 0 0 0,0 0-1 0 0,1 0 1 0 0,1-2 0 0 0,0 1-1 0 0,1-2 1 0 0,0 0-1 0 0,0 0 1 0 0,1-1 0 0 0,0-1-1 0 0,0-1 1 0 0,9 3-13 0 0,5 2 54 0 0,2-1 1 0 0,-1-2-1 0 0,1-1 0 0 0,1-1 1 0 0,-1-2-1 0 0,1-1 1 0 0,0-2-1 0 0,0-1 0 0 0,25-3-54 0 0,-47 2-80 0 0,-1 0-1 0 0,1-1 0 0 0,0-1 1 0 0,-1 1-1 0 0,0-1 0 0 0,1-1 0 0 0,-1 0 1 0 0,-1 0-1 0 0,1-1 0 0 0,0 0 1 0 0,-1 0-1 0 0,6-6 81 0 0,22-33-10213 0 0,-29 33-2855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17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29 755 0 0 0,'0'0'547'0'0,"0"0"420"0"0,0 0 201 0 0,0 0 28 0 0,0 0 3 0 0,0 0 51 0 0,0 0 34 0 0,0 0 10 0 0,-4-9-18 0 0,-16-28-60 0 0,15 28-45 0 0,5 9-65 0 0,0 0-102 0 0,0 0-132 0 0,0 0-164 0 0,9 19 2019 0 0,-3-13-2521 0 0,1 0-1 0 0,-1-1 0 0 0,1 0 1 0 0,0 0-1 0 0,1-1 0 0 0,-1 1 0 0 0,1-2 1 0 0,0 1-1 0 0,0-1 0 0 0,0 0 1 0 0,0-1-1 0 0,1 0 0 0 0,-1 0 0 0 0,1-1 1 0 0,-1 0-1 0 0,1 0 0 0 0,-1-1 1 0 0,1 0-1 0 0,0-1 0 0 0,0 0-205 0 0,18-2 310 0 0,0-1 1 0 0,0-1-1 0 0,0-2 0 0 0,-1 0 1 0 0,21-10-311 0 0,0-2 159 0 0,-2-3 0 0 0,0-1 1 0 0,-1-2-1 0 0,-2-2 0 0 0,0-2 1 0 0,-2-2-1 0 0,-2-2 1 0 0,21-22-160 0 0,53-105 434 0 0,-95 132-334 0 0,-13 21-40 0 0,-4 7-59 0 0,0-1-1 0 0,0 1 0 0 0,0-1 1 0 0,0 0-1 0 0,0 1 1 0 0,0-1-1 0 0,1 1 0 0 0,-1-1 1 0 0,0 1-1 0 0,0-1 1 0 0,1 1-1 0 0,-1-1 0 0 0,0 1 1 0 0,1-1-1 0 0,-1 1 1 0 0,1-1-1 0 0,-1 1 0 0 0,1 0 1 0 0,-1-1-1 0 0,1 1 1 0 0,-1-1-1 0 0,1 1 0 0 0,-1 0 1 0 0,1 0-1 0 0,-1-1 1 0 0,1 1-1 0 0,-1 0 0 0 0,1 0 1 0 0,-1 0-1 0 0,1 0 1 0 0,0 0-1 0 0,-1-1 0 0 0,1 1 1 0 0,-1 0-1 0 0,1 0 1 0 0,0 0-1 0 0,-1 1 0 0 0,1-1 1 0 0,-1 0-1 0 0,1 0 1 0 0,-1 0-1 0 0,1 0 0 0 0,0 1 1 0 0,-1-1-1 0 0,1 0 1 0 0,-1 0-1 0 0,1 1 0 0 0,-1-1 1 0 0,1 0-1 0 0,-1 1 1 0 0,1-1-1 0 0,-1 1 0 0 0,0-1 1 0 0,1 1-1 0 0,115 57 134 0 0,-110-52-111 0 0,1 0-1 0 0,-2 0 1 0 0,1 0-1 0 0,-1 1 1 0 0,0 0-1 0 0,0 0 1 0 0,0 1-1 0 0,-1-1 0 0 0,-1 1 1 0 0,1 0-1 0 0,-1 0 1 0 0,0 0-1 0 0,-1 0 1 0 0,0 1-1 0 0,0-1 1 0 0,-1 1-1 0 0,0-1 0 0 0,-1 1 1 0 0,0 8-23 0 0,0 3 47 0 0,-2 1-1 0 0,0-1 1 0 0,-1 0 0 0 0,-1 0-1 0 0,0 0 1 0 0,-2 0 0 0 0,-7 18-47 0 0,7-25 13 0 0,1 1 0 0 0,-2-1 0 0 0,0 0 0 0 0,0 0 0 0 0,-1-1 0 0 0,-1 0-1 0 0,0 0 1 0 0,-1-1 0 0 0,0 0 0 0 0,0-1 0 0 0,-1 0 0 0 0,-1-1 0 0 0,0 0 0 0 0,0-1 0 0 0,0 0 0 0 0,-1-1 0 0 0,-5 2-13 0 0,9-7-4 0 0,1 0-1 0 0,0 0 1 0 0,-1-1-1 0 0,1 0 1 0 0,-1-1 0 0 0,1 0-1 0 0,-1 0 1 0 0,1-1 0 0 0,-1 0-1 0 0,1-1 1 0 0,0 0-1 0 0,-1 0 1 0 0,1 0 0 0 0,0-1-1 0 0,0-1 1 0 0,1 1 0 0 0,-1-1-1 0 0,-2-2 5 0 0,4 1-44 0 0,0-1 1 0 0,1 0-1 0 0,-1 0 0 0 0,1 0 0 0 0,0-1 1 0 0,0 1-1 0 0,1-1 0 0 0,0 0 0 0 0,1-1 0 0 0,-1 1 1 0 0,1-1-1 0 0,0 0 0 0 0,1 1 0 0 0,0-1 1 0 0,0 0-1 0 0,1 0 0 0 0,0 0 0 0 0,1-1 0 0 0,-1 1 1 0 0,1 0-1 0 0,1 0 0 0 0,0 0 0 0 0,1-4 44 0 0,48-58-2952 0 0,-19 54-7058 0 0,-22 13-1624 0 0</inkml:trace>
  <inkml:trace contextRef="#ctx0" brushRef="#br0" timeOffset="5957.015">1208 865 1896 0 0,'0'0'1350'0'0,"0"0"-420"0"0,0 0-57 0 0,0 0 111 0 0,0 0 42 0 0,0 0-93 0 0,0 0-218 0 0,0 0-175 0 0,0 0 66 0 0,0 0 137 0 0,0 0 210 0 0,4 1 137 0 0,2 1-501 0 0,0 0 0 0 0,0-1 0 0 0,1 0 0 0 0,-1 0 0 0 0,1-1 0 0 0,-1 0 0 0 0,1 0 0 0 0,-1 0 0 0 0,1-1 1 0 0,-1 0-1 0 0,0 0 0 0 0,6-2-589 0 0,70-43 2578 0 0,-37 5-2030 0 0,-2-2 0 0 0,-2-2-1 0 0,-2-2 1 0 0,33-50-548 0 0,-60 80 58 0 0,6-7-32 0 0,-1 0-1 0 0,-1-2 1 0 0,-1 0 0 0 0,-1 0 0 0 0,-2-1 0 0 0,-1-1 0 0 0,-1 0 0 0 0,-1 0 0 0 0,-1-1 0 0 0,-2 0 0 0 0,-1-1 0 0 0,-1 1 0 0 0,-1-27-26 0 0,-2 52-11 0 0,0 0 0 0 0,0 0 0 0 0,0 0 0 0 0,-1 0 0 0 0,0 0 0 0 0,0 0 0 0 0,0 0 0 0 0,0 0-1 0 0,0 0 1 0 0,-1 0 0 0 0,0 0 0 0 0,0 0 0 0 0,0 0 0 0 0,0 0 0 0 0,-1 0 0 0 0,1 1 0 0 0,-1-1 0 0 0,0 0 0 0 0,0 1 0 0 0,0 0 0 0 0,-1-1 0 0 0,1 1 0 0 0,-1 0 0 0 0,0 0 0 0 0,1 0 0 0 0,-2 1 0 0 0,1-1-1 0 0,0 1 1 0 0,0-1 0 0 0,-1 1 0 0 0,1 0 0 0 0,-1 1 0 0 0,0-1 0 0 0,1 0 0 0 0,-1 1 0 0 0,0 0 0 0 0,0 0 0 0 0,-4 0 11 0 0,2 4-40 0 0,0 0 1 0 0,1 0 0 0 0,-1 1-1 0 0,1 0 1 0 0,0 0-1 0 0,0 1 1 0 0,0-1-1 0 0,0 1 1 0 0,1 0-1 0 0,0 1 1 0 0,0-1-1 0 0,0 1 1 0 0,0-1-1 0 0,1 1 1 0 0,0 0 0 0 0,-1 5 39 0 0,-2-1-17 0 0,-8 17 23 0 0,0 1 1 0 0,1 0-1 0 0,2 1 1 0 0,1 1-1 0 0,2 0 1 0 0,0 0 0 0 0,2 1-1 0 0,2-1 1 0 0,1 1-1 0 0,1 0 1 0 0,1 5-7 0 0,1-20 17 0 0,1 0 0 0 0,0 0 0 0 0,1 0 0 0 0,1 0 1 0 0,1 0-1 0 0,0 0 0 0 0,1-1 0 0 0,0 0 0 0 0,2 0 0 0 0,0 0 1 0 0,0-1-1 0 0,1 0 0 0 0,1 0 0 0 0,0-1 0 0 0,9 10-17 0 0,-12-17 18 0 0,-1 1 0 0 0,1-1 0 0 0,1 0 0 0 0,-1-1 0 0 0,1 0 0 0 0,0 0 0 0 0,0 0 0 0 0,0-1 0 0 0,1 0 0 0 0,-1 0 0 0 0,1-1 0 0 0,0 0 0 0 0,0 0 0 0 0,1-1 0 0 0,-1 0 0 0 0,0-1 0 0 0,1 0 0 0 0,7 1-18 0 0,-9-2 32 0 0,1-1 0 0 0,-1 1 0 0 0,0-1 0 0 0,0-1 0 0 0,0 1 0 0 0,0-1 0 0 0,0 0 0 0 0,0-1 0 0 0,0 0 0 0 0,-1 0 0 0 0,1 0 0 0 0,-1-1 0 0 0,0 0 0 0 0,0 0 0 0 0,5-5-32 0 0,22-19 77 0 0,-1-3-1 0 0,-2-1 0 0 0,0-1 0 0 0,-3-1 1 0 0,15-24-77 0 0,-36 50 21 0 0,0-1 0 0 0,-1 1 1 0 0,0-1-1 0 0,0 0 0 0 0,-1-1 1 0 0,-1 1-1 0 0,1-1 0 0 0,-1 1 1 0 0,-1-1-1 0 0,0 0 0 0 0,0-3-21 0 0,-2 13 56 0 0,0 0-8 0 0,0 0 11 0 0,-36 59-424 0 0,31-45 371 0 0,2 0 0 0 0,-1 1 0 0 0,2 0 1 0 0,0 0-1 0 0,0 0 0 0 0,2 0 0 0 0,0 0 0 0 0,1 1-6 0 0,-1-7 8 0 0,-1-4-5 0 0,1 0 1 0 0,1 1-1 0 0,-1-1 1 0 0,1 1-1 0 0,0-1 0 0 0,0 0 1 0 0,0 1-1 0 0,1-1 0 0 0,0 0 1 0 0,0 0-1 0 0,0 0 0 0 0,1 0 1 0 0,-1 0-1 0 0,1-1 0 0 0,0 1 1 0 0,1-1-1 0 0,-1 0 0 0 0,1 0 1 0 0,0 0-1 0 0,0 0 1 0 0,0-1-1 0 0,0 1 0 0 0,1-1 1 0 0,-1 0-1 0 0,1-1 0 0 0,0 1 1 0 0,0-1-1 0 0,0 0 0 0 0,0 0 1 0 0,0 0-1 0 0,1-1 0 0 0,-1 0 1 0 0,0 0-1 0 0,1 0 0 0 0,2 0-3 0 0,2-2 33 0 0,0 0-1 0 0,0 0 0 0 0,0-1 1 0 0,0 0-1 0 0,0-1 1 0 0,0 0-1 0 0,-1-1 0 0 0,0 0 1 0 0,0 0-1 0 0,0-1 0 0 0,0 0 1 0 0,0-1-1 0 0,-1 0 0 0 0,0 0 1 0 0,-1-1-1 0 0,1 1 0 0 0,-1-2 1 0 0,0 0-33 0 0,12-14 90 0 0,-1-1 1 0 0,-1-1 0 0 0,-1 0 0 0 0,-1-2 0 0 0,7-16-91 0 0,2-57 401 0 0,-24 98-344 0 0,0 1-11 0 0,0 0-12 0 0,0 0 21 0 0,0 0-6 0 0,0 0-15 0 0,0 0-32 0 0,0 0 0 0 0,-2 26-245 0 0,1 15 338 0 0,13 91-98 0 0,-11-127 3 0 0,0 0 1 0 0,0 0-1 0 0,0 0 1 0 0,1 0-1 0 0,0 0 0 0 0,0 0 1 0 0,0 0-1 0 0,0 0 0 0 0,1-1 1 0 0,0 1-1 0 0,0-1 1 0 0,0 0-1 0 0,1 1 0 0 0,-1-2 1 0 0,1 1-1 0 0,0 0 0 0 0,0-1 1 0 0,0 0-1 0 0,0 1 0 0 0,1-2 1 0 0,-1 1-1 0 0,1-1 1 0 0,0 1-1 0 0,0-1 0 0 0,0 0 1 0 0,0-1-1 0 0,0 1 0 0 0,0-1 1 0 0,2 0-1 0 0,7-4 16 0 0,-1 0 0 0 0,1 0 1 0 0,-1-2-1 0 0,1 0 0 0 0,-1 0 0 0 0,-1-1 0 0 0,1-1 1 0 0,-1 0-1 0 0,0 0 0 0 0,-1-1 0 0 0,0-1 1 0 0,0 0-1 0 0,-1-1 0 0 0,0 0 0 0 0,0 0 1 0 0,-1-1-1 0 0,3-6-16 0 0,37-33 67 0 0,-37 39-49 0 0,1-3-21 0 0,1 0 1 0 0,0 1-1 0 0,1 1 1 0 0,1 0-1 0 0,0 1 1 0 0,0 1-1 0 0,1 1 1 0 0,0 0 0 0 0,9-3 2 0 0,79 7-95 0 0,-85 24 680 0 0,-88 6-358 0 0,-67 45-228 0 0,127-65-4 0 0,1-1 1 0 0,-1 1-1 0 0,1 0 1 0 0,0 0 0 0 0,1 1-1 0 0,-1 0 1 0 0,1 0 0 0 0,0 1-1 0 0,1-1 1 0 0,0 1-1 0 0,0 1 1 0 0,0-1 0 0 0,1 1-1 0 0,0-1 1 0 0,0 1-1 0 0,1 1 1 0 0,0-1 0 0 0,1 0-1 0 0,-1 1 1 0 0,2-1-1 0 0,-1 1 1 0 0,1 0 0 0 0,0-1-1 0 0,1 1 1 0 0,0 0-1 0 0,1-1 1 0 0,0 2 4 0 0,1-6 7 0 0,1-1 0 0 0,1 0 0 0 0,-1 0-1 0 0,0 0 1 0 0,1 0 0 0 0,-1-1 0 0 0,1 1 0 0 0,0-1 0 0 0,0 0 0 0 0,0 0 0 0 0,0 0-1 0 0,0-1 1 0 0,0 0 0 0 0,1 1 0 0 0,-1-1 0 0 0,0-1 0 0 0,1 1 0 0 0,-1-1 0 0 0,0 1-1 0 0,1-1 1 0 0,-1 0 0 0 0,1-1 0 0 0,-1 1 0 0 0,1-1 0 0 0,-1 0 0 0 0,0 0 0 0 0,0 0-1 0 0,1-1 1 0 0,-1 0 0 0 0,0 1 0 0 0,0-1 0 0 0,0-1 0 0 0,2-1-7 0 0,18-11 66 0 0,-1-2 0 0 0,0-1 0 0 0,-2 0 1 0 0,0-2-1 0 0,-1 0 0 0 0,-1-2 0 0 0,0 0 1 0 0,-2-1-1 0 0,8-14-66 0 0,55-69 236 0 0,-64 94-241 0 0,-9 30-22 0 0,12 27 44 0 0,-2 1 0 0 0,-3 1 0 0 0,-1 0 0 0 0,5 44-17 0 0,-7-15 3 0 0,-4 1 0 0 0,-4 0 1 0 0,-4 59-4 0 0,0-38-5 0 0,0-65 3 0 0,-2 0-1 0 0,-1 0 0 0 0,-2-1 1 0 0,-1 0-1 0 0,-1 0 0 0 0,-2 0 1 0 0,-1-1-1 0 0,-1-1 0 0 0,-2 0 1 0 0,-4 5 2 0 0,12-23 1 0 0,-1-1 1 0 0,1 0-1 0 0,-2 0 1 0 0,0 0-1 0 0,0-1 1 0 0,0-1-1 0 0,-2 1 1 0 0,1-1-1 0 0,-1-1 1 0 0,0 1-1 0 0,-1-2 1 0 0,0 0-1 0 0,0 0 1 0 0,0-1-1 0 0,-1 0 1 0 0,0-1-1 0 0,0 0 1 0 0,-1-1-1 0 0,1 0 1 0 0,-1-1-1 0 0,0-1 1 0 0,-7 1-2 0 0,16-3 1 0 0,0-1 0 0 0,0 1 1 0 0,0-1-1 0 0,1 0 0 0 0,-1 0 1 0 0,0 0-1 0 0,0 0 0 0 0,1-1 0 0 0,-1 1 1 0 0,1-1-1 0 0,0 0 0 0 0,-1 0 1 0 0,1-1-1 0 0,0 1 0 0 0,0-1 1 0 0,0 1-1 0 0,0-1 0 0 0,1 0 0 0 0,-1 0 1 0 0,1 0-1 0 0,0 0 0 0 0,0 0 1 0 0,0-1-1 0 0,0 1 0 0 0,0-1 0 0 0,1 1 1 0 0,0-1-1 0 0,-1 0 0 0 0,1 0 1 0 0,0-3-2 0 0,-10-120 17 0 0,15 102-15 0 0,0 1-1 0 0,2 0 1 0 0,1 0 0 0 0,1 1 0 0 0,1-1-1 0 0,1 2 1 0 0,1 0 0 0 0,1 0 0 0 0,1 1-1 0 0,9-12-1 0 0,-4 6 10 0 0,0 1-1 0 0,2 0 0 0 0,0 2 1 0 0,2 0-1 0 0,1 1 0 0 0,1 2 1 0 0,0 0-1 0 0,2 1 0 0 0,0 2 1 0 0,1 1-1 0 0,1 1 0 0 0,1 1 1 0 0,0 2-1 0 0,1 0 0 0 0,18-3-9 0 0,-45 15 3 0 0,3-2 3 0 0,0 1 0 0 0,0-1 0 0 0,0 1 0 0 0,1 1-1 0 0,-1-1 1 0 0,1 1 0 0 0,-1 0 0 0 0,1 1 0 0 0,0 0-1 0 0,-1 0 1 0 0,1 0 0 0 0,-1 1 0 0 0,1 0 0 0 0,-1 0-1 0 0,1 0 1 0 0,-1 1 0 0 0,0 0 0 0 0,1 0 0 0 0,3 3-6 0 0,35 35 244 0 0,-44-40-218 0 0,-1 0 9 0 0,0 0 12 0 0,0 0 15 0 0,0 0 29 0 0,0 0-6 0 0,0 0 26 0 0,0 0-3 0 0,0 0-21 0 0,0 0 0 0 0,0 0 3 0 0,0 0 6 0 0,0 0-17 0 0,0 0-2 0 0,0 0-13 0 0,0 0-29 0 0,0 0 28 0 0,0 0-1 0 0,0 0-36 0 0,0 0-8 0 0,0 0 4 0 0,0 0-21 0 0,0 0 27 0 0,0 0-4 0 0,0 0-19 0 0,0 0-17 0 0,0 0 16 0 0,0 0-5 0 0,0 0 22 0 0,0 0-29 0 0,0 0-16 0 0,0 0-14 0 0,0 0-38 0 0,0 0-32 0 0,-5-2-2371 0 0,2 0-2697 0 0,0-1-7478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7626 0 0,'0'0'3063'0'0,"0"0"-1697"0"0,0 0-748 0 0,0 0 52 0 0,0 0 265 0 0,0 0 185 0 0,0 0 2 0 0,0 0-69 0 0,0 0-86 0 0,0 0-91 0 0,0 0-90 0 0,2 14-132 0 0,9 112 1470 0 0,-15 83-264 0 0,1-191-6309 0 0,0-27-4617 0 0,3 4-2259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9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14491 0 0,'0'0'1592'0'0,"0"0"-510"0"0,0 0-383 0 0,0 0-159 0 0,0 0-96 0 0,0 0-83 0 0,0 0-118 0 0,0 0-159 0 0,0 0-85 0 0,0 0-31 0 0,0 0 13 0 0,0 0 14 0 0,0 0-81 0 0,10 8-54 0 0,-6-5-160 0 0,45 32 454 0 0,-4-15-5771 0 0,-33-16-4704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45 8146 0 0,'0'0'1232'0'0,"0"0"-178"0"0,0 0 156 0 0,0 0 201 0 0,0 0 124 0 0,0 0-76 0 0,0 0-213 0 0,0 0-175 0 0,0 0-211 0 0,0 0-160 0 0,0 0-72 0 0,0 0-55 0 0,0 0-12 0 0,-4-8 3 0 0,-12-21-21 0 0,-11 21 793 0 0,-93 45-590 0 0,119-37-736 0 0,0 1 1 0 0,0-1 0 0 0,0 0 0 0 0,1 0-1 0 0,-1 1 1 0 0,0-1 0 0 0,0 1 0 0 0,0-1-1 0 0,0 0 1 0 0,0 1 0 0 0,0 0 0 0 0,1-1-1 0 0,-1 1 1 0 0,0 0 0 0 0,0-1 0 0 0,1 1-1 0 0,-1 0 1 0 0,1 0 0 0 0,-1-1 0 0 0,1 1 0 0 0,-1 0-1 0 0,1 0 1 0 0,-1 0 0 0 0,1 0 0 0 0,0 0-1 0 0,-1 0 1 0 0,1 0 0 0 0,0 0 0 0 0,0 0-1 0 0,-1 0 1 0 0,1 0 0 0 0,0 0 0 0 0,0 0-1 0 0,0 0 1 0 0,1-1 0 0 0,-1 1 0 0 0,0 0-1 0 0,0 0 1 0 0,0 0 0 0 0,1 0 0 0 0,-1 0-1 0 0,0 0 1 0 0,1 0 0 0 0,-1 0 0 0 0,1 0-1 0 0,-1 0 1 0 0,1-1 0 0 0,0 1 0 0 0,-1 0-1 0 0,1 0 1 0 0,0-1 0 0 0,-1 1 0 0 0,1 0-11 0 0,45 39 36 0 0,-41-36 12 0 0,0 0-32 0 0,9 3 16 0 0,0 2 1 0 0,-1 0-1 0 0,0 0 1 0 0,-1 1-1 0 0,0 1 1 0 0,0 0-1 0 0,-1 0 0 0 0,-1 2 1 0 0,0-1-1 0 0,0 1 1 0 0,-2 0-1 0 0,1 1 1 0 0,-2 0-1 0 0,0 0 1 0 0,0 1-1 0 0,-2 0 1 0 0,0 0-1 0 0,0 0 1 0 0,1 13-33 0 0,-6-22 39 0 0,-1 0 0 0 0,0 1 0 0 0,0-1 0 0 0,0 0 1 0 0,-1 0-1 0 0,0 0 0 0 0,0 0 0 0 0,0 0 1 0 0,-1-1-1 0 0,0 1 0 0 0,0-1 0 0 0,0 0 0 0 0,-1 1 1 0 0,0-1-1 0 0,0-1 0 0 0,0 1 0 0 0,0-1 1 0 0,-1 1-1 0 0,0-1 0 0 0,0-1 0 0 0,0 1 0 0 0,0-1 1 0 0,-1 0-1 0 0,-2 2-39 0 0,-6 1 42 0 0,1 0 0 0 0,-1 0 0 0 0,0-2 0 0 0,0 1 0 0 0,-1-2 0 0 0,1 0 0 0 0,-1-1 0 0 0,0 0 0 0 0,0-1 0 0 0,0-1-42 0 0,12 1-9 0 0,-1-1 1 0 0,1 1-1 0 0,-1-1 0 0 0,0 0 0 0 0,1 0 1 0 0,-1 0-1 0 0,1 0 0 0 0,-1-1 0 0 0,1 0 0 0 0,-1 1 1 0 0,1-1-1 0 0,-1-1 0 0 0,1 1 0 0 0,0 0 1 0 0,-1-1-1 0 0,1 1 0 0 0,0-1 0 0 0,0 0 0 0 0,0 0 1 0 0,0-1-1 0 0,1 1 0 0 0,-1 0 0 0 0,1-1 1 0 0,-1 0-1 0 0,1 1 0 0 0,0-1 0 0 0,0 0 0 0 0,0 0 1 0 0,0 0-1 0 0,0-1 0 0 0,1 1 0 0 0,0 0 1 0 0,-1-1-1 0 0,1 1 0 0 0,0 0 0 0 0,0-2 9 0 0,12-35-2486 0 0,10 21-7628 0 0,-14 15-2108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86 11226 0 0,'0'0'1646'0'0,"0"0"-360"0"0,0 0-41 0 0,0 0 177 0 0,0 0 86 0 0,0 0-58 0 0,0 0-233 0 0,0 0-247 0 0,0 0-175 0 0,0 0-128 0 0,0 0-61 0 0,0 0-77 0 0,0 0-77 0 0,-6-13-38 0 0,-19-36-52 0 0,24 47-320 0 0,-1 0 0 0 0,1 0 1 0 0,-1 1-1 0 0,1-1 0 0 0,-1 0 0 0 0,0 1 1 0 0,0-1-1 0 0,0 1 0 0 0,1 0 0 0 0,-1 0 0 0 0,-1 0 1 0 0,1 0-1 0 0,0 0 0 0 0,0 0 0 0 0,0 0 1 0 0,0 1-1 0 0,-1-1 0 0 0,1 1 0 0 0,0 0 1 0 0,-1 0-1 0 0,1-1 0 0 0,0 1 0 0 0,0 1 1 0 0,-2-1-43 0 0,1 0-1 0 0,-7 0 20 0 0,1 1-1 0 0,-1 0 0 0 0,0 0 0 0 0,0 1 0 0 0,1 0 0 0 0,-1 1 1 0 0,1 0-1 0 0,0 0 0 0 0,0 1 0 0 0,0 0 0 0 0,0 1 0 0 0,1 0 1 0 0,0 0-1 0 0,0 1 0 0 0,0 0 0 0 0,-6 7-18 0 0,9-7-1 0 0,0 0-1 0 0,1 1 1 0 0,0-1 0 0 0,0 1-1 0 0,1 0 1 0 0,0 1 0 0 0,0-1-1 0 0,0 0 1 0 0,1 1 0 0 0,0-1-1 0 0,1 1 1 0 0,0 0 0 0 0,0 0-1 0 0,0-1 1 0 0,1 1 0 0 0,0 0-1 0 0,1 0 1 0 0,0 0 0 0 0,0-1-1 0 0,0 1 1 0 0,1 0 0 0 0,0-1-1 0 0,1 1 1 0 0,0-1 0 0 0,0 0-1 0 0,0 0 1 0 0,1 0 0 0 0,0 0-1 0 0,4 4 2 0 0,8 7 12 0 0,0 0 0 0 0,1-1 1 0 0,1-1-1 0 0,0-1 0 0 0,1-1 0 0 0,4 1-12 0 0,74 64 50 0 0,-90-72-23 0 0,-1 0-1 0 0,0 1 1 0 0,0-1-1 0 0,-1 1 1 0 0,0 0-1 0 0,0 1 0 0 0,-1-1 1 0 0,0 1-1 0 0,-1 0 1 0 0,1 0-1 0 0,-2 0 1 0 0,0 0-1 0 0,0 0 1 0 0,0 1-1 0 0,-1-1 1 0 0,0 1-1 0 0,-1-1 1 0 0,0 1-1 0 0,-1-1 1 0 0,0 1-1 0 0,0-1 1 0 0,-1 0-1 0 0,0 1 1 0 0,-1-1-1 0 0,0 0 0 0 0,0 0 1 0 0,-5 7-27 0 0,3-5 35 0 0,0 0 0 0 0,-1 0 0 0 0,0 0 0 0 0,-1-1 0 0 0,0 0 0 0 0,0 0 0 0 0,-1-1 0 0 0,-1 0 0 0 0,1 0 0 0 0,-1-1 0 0 0,-1 0 0 0 0,0 0 0 0 0,-7 3-35 0 0,5-3 12 0 0,-1 0 0 0 0,-1-1 1 0 0,1 0-1 0 0,-1-1 0 0 0,0 0 1 0 0,-1-1-1 0 0,1-1 0 0 0,-1-1 1 0 0,0 0-1 0 0,0 0 0 0 0,0-2 1 0 0,-13 0-13 0 0,26-1-74 0 0,0 0 1 0 0,0-1 0 0 0,0 0-1 0 0,1 1 1 0 0,-1-1 0 0 0,0 0-1 0 0,0 0 1 0 0,0 0-1 0 0,1 0 1 0 0,-1 0 0 0 0,0 0-1 0 0,1-1 1 0 0,-1 1 0 0 0,1-1-1 0 0,-1 1 1 0 0,1-1-1 0 0,0 1 1 0 0,0-1 0 0 0,0 0-1 0 0,0 0 1 0 0,0 1 0 0 0,0-1-1 0 0,0 0 1 0 0,0 0-1 0 0,1 0 1 0 0,-1 0 0 0 0,1 0-1 0 0,-1 0 1 0 0,1 0 0 0 0,0 0-1 0 0,0 0 1 0 0,0 0-1 0 0,0 0 1 0 0,0 0 0 0 0,1 0-1 0 0,-1 0 1 0 0,0 0 0 0 0,1 0-1 0 0,0 0 1 0 0,-1 0-1 0 0,1 0 1 0 0,0 0 0 0 0,0 0-1 0 0,0 0 1 0 0,0 1 0 0 0,0-1-1 0 0,0 0 1 0 0,1 1-1 0 0,-1-1 1 0 0,1 1 0 0 0,-1 0-1 0 0,2-2 74 0 0,13-15-3022 0 0,-5 8-2084 0 0,0 1-6850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1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11682 0 0,'0'0'4616'0'0,"0"0"-2907"0"0,0 0-883 0 0,0 0 175 0 0,0 0 238 0 0,0 0 81 0 0,0 0-101 0 0,0 0-322 0 0,0 0-278 0 0,0 0-139 0 0,0 0-50 0 0,0 0-44 0 0,0 0-27 0 0,1 19 1073 0 0,-49 14-826 0 0,43-29-413 0 0,25-25-62 0 0,-18 19 475 0 0,1 0-2940 0 0,-2 4-7028 0 0,1-2-3116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0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137 164 8370 0 0,'0'0'1695'0'0,"0"0"-159"0"0,0 0 22 0 0,0 0 186 0 0,0 0 167 0 0,0 0-74 0 0,0 0-322 0 0,0 0-438 0 0,0 0-383 0 0,0 0-282 0 0,0 0-211 0 0,-8 10-67 0 0,-45 70 160 0 0,37-39-139 0 0,2 2-1 0 0,2 0 1 0 0,1 0-1 0 0,3 1 1 0 0,2 0 0 0 0,1 0-1 0 0,2 1 1 0 0,3-1-1 0 0,1 1-154 0 0,-2-35 41 0 0,1-1-1 0 0,-1 1 1 0 0,2 0-1 0 0,-1-1 1 0 0,1 1-1 0 0,1-1 0 0 0,0 1 1 0 0,0-1-1 0 0,1 1 1 0 0,0-1-1 0 0,1 0 1 0 0,0 0-1 0 0,0-1 1 0 0,1 1-1 0 0,0-1 1 0 0,0 0-1 0 0,1 0 1 0 0,0-1-1 0 0,0 1 1 0 0,1-1-1 0 0,0-1 0 0 0,0 1 1 0 0,1-1-1 0 0,0-1 1 0 0,0 1-1 0 0,0-1 1 0 0,1-1-1 0 0,-1 0 1 0 0,1 0-1 0 0,0 0 1 0 0,0-1-1 0 0,3 0-40 0 0,4-5 102 0 0,1-1-1 0 0,0-1 1 0 0,-1 0-1 0 0,0-1 1 0 0,0-1-1 0 0,-1-1 1 0 0,1 0-1 0 0,-1-1 1 0 0,-1 0-1 0 0,1-1 1 0 0,-1-1-1 0 0,-1 0 1 0 0,0-1-1 0 0,-1-1 0 0 0,0 0 1 0 0,0 0-1 0 0,-1-1 1 0 0,-1-1-1 0 0,0 1 1 0 0,3-8-102 0 0,24-29 52 0 0,-2-2 0 0 0,-1-1-1 0 0,-4-1 1 0 0,-1-2 0 0 0,-4-1 0 0 0,-1-1 0 0 0,11-47-52 0 0,-29 80 1 0 0,0 0 0 0 0,-2 0 0 0 0,-1-1-1 0 0,-1 1 1 0 0,-1-1 0 0 0,-1 1 0 0 0,-2-3-1 0 0,3 26 1 0 0,-1 1 0 0 0,1-1 0 0 0,-1 0-1 0 0,0 1 1 0 0,0-1 0 0 0,0 0 0 0 0,0 0-1 0 0,0 1 1 0 0,0-1 0 0 0,0 0 0 0 0,0 1-1 0 0,-1-1 1 0 0,1 0 0 0 0,-1 1-1 0 0,1-1 1 0 0,-1 1 0 0 0,0-1 0 0 0,0 1-1 0 0,1-1 1 0 0,-1 1 0 0 0,0-1 0 0 0,0 1-1 0 0,0 0 1 0 0,-1-1 0 0 0,1 1 0 0 0,0 0-1 0 0,0 0 1 0 0,-1 0 0 0 0,1 0 0 0 0,0 0-1 0 0,-1 0 1 0 0,1 0 0 0 0,-1 1 0 0 0,0-1-1 0 0,1 0 1 0 0,-1 1 0 0 0,1 0 0 0 0,-1-1-1 0 0,0 1 1 0 0,1 0 0 0 0,-1 0 0 0 0,0-1-1 0 0,0 1 1 0 0,1 1 0 0 0,-1-1 0 0 0,0 0-1 0 0,1 0 1 0 0,-1 1 0 0 0,0-1 0 0 0,1 1-1 0 0,-1-1 1 0 0,0 1-1 0 0,-8 12-11 0 0,0 1 0 0 0,1 0 1 0 0,0 1-1 0 0,1 0 0 0 0,0 0 0 0 0,2 1 0 0 0,0 0 0 0 0,1 0 1 0 0,-2 7 10 0 0,-5 26 12 0 0,2 0 0 0 0,3 0 0 0 0,1 1 0 0 0,3 0 0 0 0,2 0 0 0 0,2 0 0 0 0,2 6-12 0 0,31 102 121 0 0,0-57-30 0 0,-13-57-75 0 0,-20-45-2031 0 0,0-6-2495 0 0,3 1-4729 0 0,-2 6-2666 0 0</inkml:trace>
  <inkml:trace contextRef="#ctx0" brushRef="#br0" timeOffset="248.521">1035 705 14595 0 0,'0'0'1925'0'0,"0"0"-543"0"0,0 0-157 0 0,0 0 96 0 0,0 0 30 0 0,0 0-100 0 0,0 0-269 0 0,0 0-297 0 0,0 0-199 0 0,0 0-126 0 0,0 0-104 0 0,0 0-71 0 0,-3 10-54 0 0,-29 76 132 0 0,32-86-298 0 0,1 0 0 0 0,-1 0 0 0 0,1-1 0 0 0,-1 1 0 0 0,0 0 0 0 0,1 0 0 0 0,-1 0 0 0 0,1 0 0 0 0,-1 0 0 0 0,1 0 0 0 0,-1 0 0 0 0,1 0 0 0 0,-1 0 0 0 0,0 0 0 0 0,1 0 0 0 0,-1 0 0 0 0,1 0 0 0 0,-1 1 0 0 0,0-1 0 0 0,1 0 0 0 0,-1 0 0 0 0,1 0 0 0 0,-1 1 0 0 0,0-1 0 0 0,1 0 0 0 0,-1 0 0 0 0,0 1 0 0 0,1-1 0 0 0,-1 0 0 0 0,0 1 0 0 0,1-1 0 0 0,-1 0 0 0 0,0 1 0 0 0,0-1 0 0 0,1 0 0 0 0,-1 1 0 0 0,0-1 0 0 0,0 1 0 0 0,0-1 0 0 0,0 1 0 0 0,0-1 0 0 0,0 0 0 0 0,1 1 0 0 0,-1-1 0 0 0,0 1 0 0 0,0-1 0 0 0,0 1 0 0 0,0-1 0 0 0,0 0 0 0 0,-1 1 0 0 0,1-1 0 0 0,0 1 0 0 0,0-1 0 0 0,0 1 0 0 0,0-1 0 0 0,0 0 0 0 0,-1 1 0 0 0,1-1 0 0 0,0 1 0 0 0,0-1 0 0 0,-1 0 0 0 0,1 1 0 0 0,0-1 0 0 0,0 0 0 0 0,-1 1 0 0 0,1-1 0 0 0,0 0 0 0 0,-1 1 35 0 0,31-15-10164 0 0,-20 10-1410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4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154 745 0 0 0,'0'0'213'0'0,"0"0"-202"0"0,0 0 857 0 0,0 0 463 0 0,11 3-83 0 0,83 17 1744 0 0,-48-16-1551 0 0,0-2-1 0 0,1-2 1 0 0,-1-2 0 0 0,0-2 0 0 0,0-2-1 0 0,25-8-1440 0 0,22-11 467 0 0,-1-4-1 0 0,-1-4 0 0 0,-2-5 0 0 0,-2-3 1 0 0,-1-3-1 0 0,-3-5 0 0 0,-1-3 0 0 0,8-12-466 0 0,-71 51 33 0 0,0 0 0 0 0,-1-2-1 0 0,-1 0 1 0 0,-1-1 0 0 0,0 0-1 0 0,-1-2 1 0 0,0 1-1 0 0,-2-2 1 0 0,0 0 0 0 0,-1-1-1 0 0,-1 0 1 0 0,-1 0-1 0 0,3-12-32 0 0,-11 29-7 0 0,-1-1-1 0 0,0 1 1 0 0,0 0-1 0 0,0-1 0 0 0,0 1 1 0 0,-1-1-1 0 0,1 1 0 0 0,-1-1 1 0 0,0 1-1 0 0,0-1 0 0 0,0 1 1 0 0,-1-1-1 0 0,1 1 0 0 0,-1-1 1 0 0,0 1-1 0 0,0-1 1 0 0,0 1-1 0 0,0 0 0 0 0,-1 0 1 0 0,1-1-1 0 0,-1 1 0 0 0,0 0 1 0 0,0 0-1 0 0,0 0 0 0 0,0 1 1 0 0,0-1-1 0 0,-1 0 0 0 0,1 1 1 0 0,-1 0-1 0 0,0-1 1 0 0,1 1-1 0 0,-1 0 0 0 0,0 1 1 0 0,0-1-1 0 0,-1 0 0 0 0,1 1 1 0 0,0 0-1 0 0,-1-1 0 0 0,1 1 1 0 0,0 1-1 0 0,-1-1 8 0 0,-8-1-23 0 0,0 0 0 0 0,0 1 0 0 0,0 1 1 0 0,0 0-1 0 0,0 1 0 0 0,0 0 0 0 0,0 0 0 0 0,0 2 0 0 0,1-1 0 0 0,-1 1 0 0 0,0 1 0 0 0,1 0 0 0 0,0 1 1 0 0,0 0-1 0 0,0 1 0 0 0,1 0 0 0 0,0 0 0 0 0,0 1 0 0 0,1 1 0 0 0,-4 2 23 0 0,-6 7-1 0 0,1 1-1 0 0,0 0 1 0 0,1 2-1 0 0,1 0 1 0 0,0 0 0 0 0,2 2-1 0 0,1-1 1 0 0,0 2-1 0 0,0 3 2 0 0,-3 19 26 0 0,3 0-1 0 0,1 1 1 0 0,2 0-1 0 0,2 1 0 0 0,2 0 1 0 0,1 39-26 0 0,4-72 10 0 0,-10 131 83 0 0,2 20 9 0 0,-6 0-1 0 0,-8-1 0 0 0,-8-1 1 0 0,-46 145-102 0 0,60-257 62 0 0,-3-1 1 0 0,-2-1-1 0 0,-1-1 1 0 0,-3-1-1 0 0,-2-1 0 0 0,-2-1 1 0 0,-2-2-1 0 0,-2-1 1 0 0,-1-2-1 0 0,-2-1 1 0 0,-2-2-1 0 0,-2-2 0 0 0,-1-1 1 0 0,-1-3-1 0 0,-2-1 1 0 0,-23 10-63 0 0,56-32 39 0 0,-1-1-1 0 0,0-1 1 0 0,0 0 0 0 0,-1-1 0 0 0,1-1 0 0 0,-1 0 0 0 0,0 0 0 0 0,0-2 0 0 0,-1 0 0 0 0,1 0 0 0 0,0-1-1 0 0,-1-1 1 0 0,1 0 0 0 0,0-1 0 0 0,-1-1 0 0 0,1 0 0 0 0,0-1 0 0 0,-5-2-39 0 0,13 0 1 0 0,1 0 0 0 0,0 0 1 0 0,0 0-1 0 0,0 0 0 0 0,1-1 1 0 0,-1 0-1 0 0,1 0 0 0 0,1 0 1 0 0,-1-1-1 0 0,1 1 1 0 0,0-1-1 0 0,0 0 0 0 0,1 0 1 0 0,0 0-1 0 0,1 0 0 0 0,-1 0 1 0 0,1 0-1 0 0,0-1 0 0 0,1 1 1 0 0,0 0-1 0 0,0 0 0 0 0,1-1 1 0 0,-1 1-1 0 0,2 0 0 0 0,-1 0 1 0 0,1 0-1 0 0,0 0 0 0 0,0 0 1 0 0,1 0-1 0 0,0 0 0 0 0,0 1 1 0 0,1 0-1 0 0,0-1 0 0 0,0 1 1 0 0,5-5-2 0 0,4-10 5 0 0,2 1 1 0 0,1 0 0 0 0,0 1-1 0 0,1 1 1 0 0,1 0 0 0 0,1 2 0 0 0,0 0-1 0 0,1 1 1 0 0,1 1 0 0 0,0 1 0 0 0,1 0-1 0 0,1 2 1 0 0,0 1 0 0 0,0 1 0 0 0,0 0-1 0 0,1 2 1 0 0,1 1 0 0 0,-1 1-1 0 0,1 1 1 0 0,8 0-6 0 0,-11 3 28 0 0,1 0 0 0 0,-1 2 0 0 0,1 0 0 0 0,-1 2 0 0 0,0 0-1 0 0,0 1 1 0 0,0 2 0 0 0,0 0 0 0 0,-1 1 0 0 0,16 8-28 0 0,-2 5 77 0 0,-1 2 0 0 0,0 1 0 0 0,-2 2 0 0 0,-1 1 0 0 0,7 8-77 0 0,140 103 715 0 0,-161-130-650 0 0,0-1 0 0 0,1 0 0 0 0,0-1 1 0 0,0-1-1 0 0,1 0 0 0 0,-1-2 0 0 0,1 0 0 0 0,0-1 0 0 0,-1-1 0 0 0,1 0 0 0 0,0-2 0 0 0,-1 0 0 0 0,1-1 0 0 0,-1-1 1 0 0,0-1-1 0 0,0 0 0 0 0,0-2 0 0 0,-1 0 0 0 0,0 0 0 0 0,0-2 0 0 0,3-3-65 0 0,-11 6-1348 0 0,-6 2-4527 0 0,-3 3-4150 0 0</inkml:trace>
  <inkml:trace contextRef="#ctx0" brushRef="#br0" timeOffset="9072.101">2033 1890 0 0 0,'0'0'367'0'0,"0"0"488"0"0,0 0 186 0 0,0 0 77 0 0,0 0 55 0 0,0 0 117 0 0,0 0 80 0 0,7-17 73 0 0,21-55 54 0 0,-21 44 4949 0 0,-7 28-5769 0 0,0 0-82 0 0,0 0-75 0 0,0 0-73 0 0,0 0-69 0 0,0 0-31 0 0,0 0-39 0 0,0 0-25 0 0,0 0-20 0 0,0 0-47 0 0,0 0-27 0 0,0 0-24 0 0,0 0-4 0 0,0 0-1 0 0,0 0 2 0 0,-2 19 592 0 0,-20 112 219 0 0,15 83-481 0 0,11-196-469 0 0,0 0 0 0 0,1 0 1 0 0,1-1-1 0 0,1 1 0 0 0,0-2 0 0 0,2 1 0 0 0,-1-1 0 0 0,2 0 0 0 0,0-1 0 0 0,1 0 0 0 0,5 5-23 0 0,-15-18 1 0 0,4 4 21 0 0,0 0-1 0 0,0 0 1 0 0,1-1-1 0 0,-1 1 0 0 0,1-1 1 0 0,0-1-1 0 0,1 1 1 0 0,-1-1-1 0 0,1 0 1 0 0,0 0-1 0 0,0-1 1 0 0,0 0-1 0 0,1 0 1 0 0,-1-1-1 0 0,1 0 1 0 0,-1 0-1 0 0,1 0 1 0 0,0-1-1 0 0,-1-1 1 0 0,4 1-22 0 0,-2-4 65 0 0,1 0 0 0 0,-1 0 0 0 0,0-1 0 0 0,0 0 0 0 0,0-1 0 0 0,0 0 1 0 0,-1-1-1 0 0,0 1 0 0 0,0-2 0 0 0,0 1 0 0 0,-1-1 0 0 0,0 0 0 0 0,0 0 0 0 0,-1-1 1 0 0,0 0-1 0 0,0 0 0 0 0,-1-1 0 0 0,0 1 0 0 0,0-1 0 0 0,-1 0 0 0 0,-1 0 1 0 0,1-1-1 0 0,-1 1 0 0 0,1-7-65 0 0,7-8 48 0 0,101-208 157 0 0,6 86-174 0 0,-45 106-121 0 0,-71 40 90 0 0,1 0 0 0 0,-1 1 0 0 0,0-1 0 0 0,0 1 0 0 0,1 0 0 0 0,-1 0 0 0 0,0 0 0 0 0,0 0 0 0 0,0 0 0 0 0,0 0 0 0 0,0 1 0 0 0,0-1 0 0 0,-1 0 0 0 0,1 1 0 0 0,0 0 0 0 0,-1-1 0 0 0,1 1 0 0 0,-1 0 0 0 0,1 0 0 0 0,-1 0 0 0 0,0 0 0 0 0,0 0 0 0 0,0 0 0 0 0,0 0-1 0 0,0 0 1 0 0,0 1 0 0 0,-1-1 0 0 0,1 0 0 0 0,-1 1 0 0 0,0-1 0 0 0,1 0 0 0 0,-1 1 0 0 0,0-1 0 0 0,0 0 0 0 0,0 1 0 0 0,-1-1 0 0 0,0 2 0 0 0,3 3 7 0 0,10 184 141 0 0,-7 72-63 0 0,-15-181 178 0 0,19-106-261 0 0,1-1 0 0 0,1 2 0 0 0,1-1 1 0 0,0 2-1 0 0,2-1 0 0 0,3 0-2 0 0,18-31-9 0 0,3 2-1 0 0,2 2 1 0 0,2 1 0 0 0,2 2-1 0 0,2 3 1 0 0,5-2 9 0 0,52-24-31 0 0,-102 70 30 0 0,-1-1-1 0 0,1 1 1 0 0,0-1-1 0 0,0 1 1 0 0,0-1-1 0 0,0 1 1 0 0,-1 0 0 0 0,1 0-1 0 0,0-1 1 0 0,0 1-1 0 0,0 0 1 0 0,0 0-1 0 0,0 0 1 0 0,0 0-1 0 0,0 0 1 0 0,0 0-1 0 0,0 0 1 0 0,0 1-1 0 0,0-1 1 0 0,-1 0-1 0 0,1 0 1 0 0,0 1-1 0 0,0-1 1 0 0,0 1-1 0 0,0-1 1 0 0,0 0-1 0 0,-1 1 1 0 0,1 0-1 0 0,0-1 1 0 0,0 1 0 0 0,-1-1-1 0 0,1 1 1 0 0,-1 0-1 0 0,1 0 1 0 0,0-1-1 0 0,-1 1 1 0 0,1 0-1 0 0,-1 0 1 0 0,0 0-1 0 0,1-1 1 0 0,-1 1-1 0 0,1 0 1 0 0,-1 0-1 0 0,0 0 1 0 0,0 0-1 0 0,0 0 1 0 0,0 0-1 0 0,0 0 1 0 0,1 0-1 0 0,-2-1 1 0 0,1 1-1 0 0,0 0 1 0 0,0 0 0 0 0,0 0-1 0 0,0 0 1 0 0,0 0-1 0 0,-1 0 1 0 0,1 0-1 0 0,0 0 1 0 0,-1-1-1 0 0,1 1 1 0 0,-1 0-1 0 0,1 0 1 0 0,-1 0 1 0 0,1 9 32 0 0,-43 207 249 0 0,38-175-270 0 0,1 1 0 0 0,3 0 0 0 0,1 0 1 0 0,2 0-1 0 0,2-1 0 0 0,5 20-11 0 0,-8-61-15 0 0,-1-1-4 0 0,0 0-6 0 0,0 0-10 0 0,0 0-2 0 0,0 0-56 0 0,0 0-114 0 0,-18-25-4689 0 0,6 7-7084 0 0,7 10 2441 0 0</inkml:trace>
  <inkml:trace contextRef="#ctx0" brushRef="#br0" timeOffset="9504.71">2271 1158 5921 0 0,'0'0'1738'0'0,"0"0"-267"0"0,0 0-96 0 0,0 0 144 0 0,0 0 193 0 0,0 0 63 0 0,0 0-146 0 0,0 0-276 0 0,0 0-302 0 0,0 0-216 0 0,0 0-111 0 0,0 0-34 0 0,0 0 3 0 0,-2-5-31 0 0,-3-15-58 0 0,-21 51 2070 0 0,38-52-7779 0 0,-6 14-1339 0 0,-1 3-5496 0 0</inkml:trace>
  <inkml:trace contextRef="#ctx0" brushRef="#br0" timeOffset="11839.874">3765 2097 1960 0 0,'0'0'1286'0'0,"0"0"-180"0"0,0 0 82 0 0,0 0 237 0 0,0 0 233 0 0,0 0 77 0 0,0 0-116 0 0,0 0-257 0 0,0 0-257 0 0,0 0-263 0 0,0 0-214 0 0,0 0-122 0 0,0 0-93 0 0,-1-3-74 0 0,1 3-310 0 0,0-1 1 0 0,-1 1-1 0 0,1-1 1 0 0,0 1-1 0 0,0 0 1 0 0,0-1-1 0 0,0 1 1 0 0,-1-1-1 0 0,1 1 0 0 0,0-1 1 0 0,0 1-1 0 0,0-1 1 0 0,0 1-1 0 0,0-1 1 0 0,0 1-1 0 0,0-1 1 0 0,0 1-1 0 0,0 0 1 0 0,0-1-1 0 0,1 1 1 0 0,-1-1-1 0 0,0 1 1 0 0,0-1-1 0 0,0 1 1 0 0,1-1-1 0 0,-1 1 1 0 0,0 0-1 0 0,0-1 1 0 0,1 1-1 0 0,-1 0 1 0 0,0-1-1 0 0,1 1 0 0 0,-1 0 1 0 0,0-1-1 0 0,1 1 1 0 0,-1 0-1 0 0,1-1 1 0 0,-1 1-1 0 0,0 0 1 0 0,1 0-1 0 0,-1 0 1 0 0,1 0-1 0 0,-1-1 1 0 0,1 1-1 0 0,-1 0 1 0 0,1 0-1 0 0,-1 0 1 0 0,0 0-1 0 0,1 0 1 0 0,-1 0-1 0 0,1 0 1 0 0,-1 0-1 0 0,1 0 1 0 0,-1 0-1 0 0,1 0-29 0 0,8-3 331 0 0,35-11 881 0 0,-33 12-981 0 0,0-1 0 0 0,0-1 0 0 0,-1 0 0 0 0,1 0 0 0 0,-1-1 0 0 0,0 0 0 0 0,0 0 0 0 0,0-1 0 0 0,-1-1 0 0 0,0 0 1 0 0,0 0-1 0 0,-1-1 0 0 0,3-3-231 0 0,-5 5 104 0 0,-1 0 0 0 0,0 0 1 0 0,-1-1-1 0 0,1 1 0 0 0,-1-1 1 0 0,0 0-1 0 0,-1 0 1 0 0,0 0-1 0 0,0-1 0 0 0,-1 1 1 0 0,0-1-1 0 0,0 1 0 0 0,0-1 1 0 0,-1 0-1 0 0,0 0 0 0 0,-1-4-104 0 0,0 9 18 0 0,-1 0 0 0 0,1 0 0 0 0,-1 0 0 0 0,0 0 0 0 0,0 0-1 0 0,0 0 1 0 0,0 0 0 0 0,-1 0 0 0 0,1 0 0 0 0,-1 1 0 0 0,0-1 0 0 0,0 0 0 0 0,0 1-1 0 0,0 0 1 0 0,0-1 0 0 0,0 1 0 0 0,-1 0 0 0 0,1 0 0 0 0,-1 0 0 0 0,0 0-1 0 0,1 1 1 0 0,-1-1 0 0 0,0 1 0 0 0,0 0 0 0 0,0 0 0 0 0,0 0 0 0 0,0 0-1 0 0,0 0 1 0 0,0 0 0 0 0,0 1 0 0 0,-1 0-18 0 0,-4-2-15 0 0,1 1 1 0 0,-1 0-1 0 0,0 0 1 0 0,0 1-1 0 0,0 0 1 0 0,0 0-1 0 0,0 1 0 0 0,0 0 1 0 0,1 0-1 0 0,-1 1 1 0 0,0 0-1 0 0,-2 2 15 0 0,-2 1-2 0 0,0 2 0 0 0,0 0 0 0 0,0 0 0 0 0,1 1 0 0 0,0 0 0 0 0,1 1 0 0 0,0 0 0 0 0,0 1 0 0 0,1 0 0 0 0,0 1 0 0 0,1-1 0 0 0,0 2 0 0 0,1-1 0 0 0,0 1 0 0 0,0 0 0 0 0,2 0 0 0 0,-1 1 0 0 0,2 0 0 0 0,0 0 0 0 0,0 0 0 0 0,1 1 0 0 0,0 4 2 0 0,3-15 4 0 0,-2 8 10 0 0,0-1 0 0 0,0 0 0 0 0,1 1 0 0 0,1-1 1 0 0,0 1-1 0 0,0-1 0 0 0,1 1 0 0 0,1-1 0 0 0,-1 1 0 0 0,2-1 1 0 0,-1 0-1 0 0,2 0 0 0 0,-1 0 0 0 0,1 0 0 0 0,1 0-14 0 0,5 4 66 0 0,1 0 0 0 0,0-1-1 0 0,1 0 1 0 0,0-1 0 0 0,1-1-1 0 0,0 0 1 0 0,1 0 0 0 0,1-2 0 0 0,-1 1-1 0 0,1-2 1 0 0,1 0 0 0 0,-1-1 0 0 0,2-1-1 0 0,3 2-65 0 0,-2-2 75 0 0,0 0 0 0 0,0-1 0 0 0,0 0 0 0 0,1-2 0 0 0,-1 0-1 0 0,1-1 1 0 0,0-1 0 0 0,-1-1 0 0 0,1-1 0 0 0,0 0 0 0 0,-1-1 0 0 0,1-1 0 0 0,-1-1-1 0 0,1-1 1 0 0,15-6-75 0 0,59-38 271 0 0,-3-5 0 0 0,32-26-271 0 0,-88 57 14 0 0,194-150 41 0 0,-201 165 261 0 0,-39 11-305 0 0,0-1 0 0 0,1 1 0 0 0,-1 1-1 0 0,0 0 1 0 0,1 1 0 0 0,0 0 0 0 0,0 1 0 0 0,1 0 0 0 0,0 0-1 0 0,0 1 1 0 0,0 1 0 0 0,-5 5-11 0 0,-14 8 10 0 0,3-2-23 0 0,2 0 1 0 0,0 2-1 0 0,2 0 0 0 0,0 2 0 0 0,1 0 1 0 0,1 2-1 0 0,-10 18 13 0 0,27-40-6 0 0,0 1 0 0 0,0-1 0 0 0,1 1 1 0 0,-1 0-1 0 0,1 0 0 0 0,0 0 0 0 0,0 0 1 0 0,0 0-1 0 0,1 0 0 0 0,-1 0 0 0 0,1 1 1 0 0,0-1-1 0 0,0 1 0 0 0,1-1 0 0 0,-1 1 1 0 0,1-1-1 0 0,0 0 0 0 0,1 1 0 0 0,-1-1 1 0 0,1 1-1 0 0,-1-1 0 0 0,1 1 0 0 0,0-1 0 0 0,1 0 1 0 0,-1 1-1 0 0,1-1 0 0 0,0 0 0 0 0,0 0 1 0 0,0 0-1 0 0,1-1 0 0 0,-1 1 0 0 0,1 0 1 0 0,0-1-1 0 0,0 0 0 0 0,0 1 0 0 0,1-1 1 0 0,-1 0-1 0 0,1-1 0 0 0,-1 1 0 0 0,1-1 1 0 0,0 0-1 0 0,0 1 0 0 0,0-2 0 0 0,0 1 1 0 0,0 0-1 0 0,1-1 0 0 0,-1 0 0 0 0,0 0 0 0 0,1 0 1 0 0,1 0 5 0 0,5-1 7 0 0,0-1 0 0 0,0 0 0 0 0,0-1 0 0 0,0 0 0 0 0,0 0 0 0 0,0-1 0 0 0,-1-1 0 0 0,1 0 0 0 0,-1 0 1 0 0,0-1-1 0 0,0 0 0 0 0,0-1 0 0 0,-1 0 0 0 0,0 0 0 0 0,0-1 0 0 0,2-3-7 0 0,43-39 36 0 0,-3-2 0 0 0,-3-3 0 0 0,-1-2 0 0 0,23-39-36 0 0,-63 86 3 0 0,-6 52-274 0 0,-4-21 273 0 0,0-11-9 0 0,0 0 0 0 0,1 0 0 0 0,0 0 0 0 0,1 0-1 0 0,0 0 1 0 0,0 0 0 0 0,1 1 0 0 0,1-1 0 0 0,0 0 0 0 0,1 0-1 0 0,0 0 1 0 0,0 0 0 0 0,1 0 0 0 0,1 0 0 0 0,0-1 0 0 0,0 1-1 0 0,1-1 1 0 0,0 0 0 0 0,1-1 0 0 0,0 1 0 0 0,0-1 0 0 0,1 0-1 0 0,1 0 8 0 0,0-2 2 0 0,0-1 0 0 0,1 0 0 0 0,0 0-1 0 0,0-1 1 0 0,1 0 0 0 0,-1-1 0 0 0,1 0-1 0 0,0 0 1 0 0,0-1 0 0 0,1-1 0 0 0,-1 1-1 0 0,0-2 1 0 0,1 1 0 0 0,-1-1 0 0 0,1-1-1 0 0,0 0 1 0 0,-1-1 0 0 0,1 0 0 0 0,-1 0 0 0 0,1-1-1 0 0,-1 0 1 0 0,0-1 0 0 0,0 0 0 0 0,0-1-1 0 0,1-1-1 0 0,14-10 25 0 0,0-1 0 0 0,-1-1 0 0 0,-1-1 0 0 0,-1-1 0 0 0,-1-1 0 0 0,-1-1 0 0 0,0 0 0 0 0,-2-2 0 0 0,0 0 0 0 0,-1-2 0 0 0,-2 1 0 0 0,-1-2 0 0 0,-1 0 0 0 0,4-11-25 0 0,-11 24 6 0 0,0 1-1 0 0,-1-1 1 0 0,-1-1 0 0 0,0 1-1 0 0,-1-1 1 0 0,0 1 0 0 0,-1-1 0 0 0,-1 0-1 0 0,0 0 1 0 0,-1 0 0 0 0,0 1 0 0 0,-1-1-1 0 0,-1-6-5 0 0,0 17-9 0 0,1 1 0 0 0,0-1 0 0 0,-1 0 0 0 0,1 0 0 0 0,-1 1 0 0 0,0-1-1 0 0,0 1 1 0 0,0-1 0 0 0,0 1 0 0 0,0 0 0 0 0,0 0 0 0 0,-1 0 0 0 0,1 0-1 0 0,-1 0 1 0 0,0 0 0 0 0,1 1 0 0 0,-1-1 0 0 0,0 1 0 0 0,0 0 0 0 0,0 0-1 0 0,0 0 1 0 0,0 0 0 0 0,0 1 0 0 0,0-1 0 0 0,0 1 0 0 0,0-1 0 0 0,0 1-1 0 0,-1 0 1 0 0,1 1 0 0 0,0-1 0 0 0,0 0 0 0 0,0 1 0 0 0,0 0 0 0 0,0-1-1 0 0,-1 2 10 0 0,2-2-20 0 0,0 0 0 0 0,1 1 0 0 0,-1-1 0 0 0,0 1-1 0 0,0 0 1 0 0,1-1 0 0 0,-1 1 0 0 0,0 0 0 0 0,1 0-1 0 0,-1 0 1 0 0,1 0 0 0 0,0 0 0 0 0,-1 0 0 0 0,1 1-1 0 0,0-1 1 0 0,-1 0 0 0 0,1 1 0 0 0,0-1 0 0 0,0 1-1 0 0,0-1 1 0 0,0 1 0 0 0,1 0 0 0 0,-1-1 0 0 0,0 1-1 0 0,1 0 1 0 0,-1-1 0 0 0,1 1 20 0 0,42 10-108 0 0,-30-10 112 0 0,-3-3 3 0 0,-1 1 0 0 0,1 0 0 0 0,-1 1 0 0 0,1 0 0 0 0,-1 1 0 0 0,0-1 0 0 0,1 2 0 0 0,-1-1 0 0 0,0 1 0 0 0,0 0 0 0 0,-1 1-1 0 0,1 0 1 0 0,-1 0 0 0 0,1 0 0 0 0,-1 1 0 0 0,-1 0 0 0 0,1 1 0 0 0,-1 0 0 0 0,0 0 0 0 0,0 0 0 0 0,0 0 0 0 0,-1 1 0 0 0,0 0 0 0 0,3 5-7 0 0,-2 10 46 0 0,-1-1 1 0 0,0 1 0 0 0,-2 0 0 0 0,-1 0 0 0 0,0 0 0 0 0,-2 1-1 0 0,0-1 1 0 0,-3 11-47 0 0,2 27 72 0 0,1-59-70 0 0,-2 11 13 0 0,1 0 1 0 0,1 0-1 0 0,0 0 1 0 0,1 0-1 0 0,0 0 1 0 0,0-1-1 0 0,1 1 1 0 0,1 0-1 0 0,0-1 1 0 0,1 1-1 0 0,0-1 1 0 0,1 0-1 0 0,0 0 1 0 0,0-1-1 0 0,1 1 0 0 0,1-1 1 0 0,0 0-1 0 0,2 2-15 0 0,18 17 287 0 0,-15-11 195 0 0,-12-17-454 0 0,0-1-6 0 0,0 0 14 0 0,0 0 3 0 0,0 0-8 0 0,0 0-13 0 0,0 0 0 0 0,0 0 3 0 0,0 0-10 0 0,0 0-19 0 0,0 0 28 0 0,0 0 1 0 0,0 0 4 0 0,0 0-10 0 0,0 0 16 0 0,4 14 769 0 0,-4-11-4185 0 0,0-2-4043 0 0,0-1-5061 0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4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81 641 14731 0 0,'0'0'1539'0'0,"0"0"-333"0"0,0 0-23 0 0,0 0 134 0 0,0 0 21 0 0,0 0-158 0 0,0 0-293 0 0,0 0-256 0 0,0 0-88 0 0,0 0-21 0 0,0 0-4 0 0,0 0-29 0 0,0 0-90 0 0,-3 20-98 0 0,-41 134 409 0 0,11-67-559 0 0,35-88-6080 0 0,6-16-3840 0 0,-4 10-1842 0 0</inkml:trace>
  <inkml:trace contextRef="#ctx0" brushRef="#br0" timeOffset="161.8">115 199 9658 0 0,'0'0'4689'0'0,"0"0"-3129"0"0,0 0-463 0 0,0 0-161 0 0,0 0-128 0 0,0 0-136 0 0,0 0-216 0 0,0 0-232 0 0,0 0-328 0 0,0 0-152 0 0,0 0-104 0 0,0 0-144 0 0,0 0-224 0 0,-48 0-896 0 0,57 4-2977 0 0,-5 0-7186 0 0</inkml:trace>
  <inkml:trace contextRef="#ctx0" brushRef="#br0" timeOffset="482.71">553 0 16924 0 0,'0'0'1289'0'0,"0"0"-521"0"0,0 0-161 0 0,0 0 97 0 0,0 0 134 0 0,0 0 183 0 0,0 0-27 0 0,0 0-103 0 0,0 0-99 0 0,0 0-197 0 0,0 0-146 0 0,0 0-86 0 0,0 0-74 0 0,4 35-83 0 0,13 111-45 0 0,-13-3 131 0 0,-9-74-242 0 0,-4 0 0 0 0,-2-1 0 0 0,-12 34-50 0 0,0 2-6 0 0,12 19-535 0 0,27-142-4296 0 0,-11-2-1365 0 0,-4 16-3536 0 0</inkml:trace>
  <inkml:trace contextRef="#ctx0" brushRef="#br0" timeOffset="700.629">324 439 14891 0 0,'0'0'1649'0'0,"0"0"-492"0"0,0 0-283 0 0,0 0-50 0 0,0 0 7 0 0,0 0 66 0 0,0 0 63 0 0,0 0-13 0 0,0 0 11 0 0,0 0-86 0 0,0 0-147 0 0,0 0-155 0 0,28 4-109 0 0,87 13-58 0 0,-93-14-288 0 0,0-2 0 0 0,0 0 1 0 0,-1-1-1 0 0,1-1 0 0 0,0-1 0 0 0,0-1 0 0 0,1-1-115 0 0,34-5-6 0 0,70-9-1969 0 0,-105 16-961 0 0,-8 0-2966 0 0,0 2-6519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3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82 1712 0 0,'0'0'1681'0'0,"0"0"-238"0"0,0 0 80 0 0,0 0 333 0 0,0 0 210 0 0,0 0-38 0 0,0 0-235 0 0,0 0-408 0 0,0 0-348 0 0,0 0-217 0 0,0 0-176 0 0,-1-5-169 0 0,-1 1-557 0 0,-3-8 902 0 0,-4 30 195 0 0,-55 144 892 0 0,62-152-1852 0 0,-8 21 96 0 0,3 1 0 0 0,0 0 1 0 0,2 1-1 0 0,2-1 0 0 0,1 7-151 0 0,2-35 30 0 0,0-1 1 0 0,0 0-1 0 0,1 0 0 0 0,-1 0 0 0 0,1 0 0 0 0,0-1 1 0 0,0 1-1 0 0,0 0 0 0 0,0 0 0 0 0,0 0 0 0 0,1-1 0 0 0,-1 1 1 0 0,1-1-1 0 0,0 1 0 0 0,0-1 0 0 0,0 1 0 0 0,0-1 1 0 0,0 0-1 0 0,0 0 0 0 0,1 0 0 0 0,-1 0 0 0 0,1-1 1 0 0,-1 1-1 0 0,1-1 0 0 0,0 1 0 0 0,0-1 0 0 0,-1 0 0 0 0,1 0 1 0 0,0 0-1 0 0,0-1 0 0 0,0 1 0 0 0,0-1 0 0 0,1 1-30 0 0,4 0 114 0 0,0 0 0 0 0,1 0 0 0 0,-1-1 0 0 0,1 0 0 0 0,-1-1 0 0 0,0 0 0 0 0,1 0 0 0 0,-1 0 0 0 0,0-1 0 0 0,0-1 0 0 0,6-2-114 0 0,14-11 86 0 0,-1-1 0 0 0,-1-1 0 0 0,-1-2 0 0 0,0 0 0 0 0,-2-2 0 0 0,0 0 0 0 0,-1-2-1 0 0,-2 0 1 0 0,0-2 0 0 0,-2 0 0 0 0,-1-1 0 0 0,-1-1 0 0 0,-1 0 0 0 0,10-29-86 0 0,-19 47 56 0 0,0-1 0 0 0,-1 1 0 0 0,-1-1 1 0 0,0 0-1 0 0,0 0 0 0 0,-1-1 0 0 0,-1 1 0 0 0,0-1 0 0 0,0-3-56 0 0,-28 71-129 0 0,12-24 125 0 0,6-16 30 0 0,1 0-1 0 0,0 0 1 0 0,2 0 0 0 0,0 1-1 0 0,0 0 1 0 0,2 0 0 0 0,0 0-1 0 0,0 17-25 0 0,3-32 2 0 0,-1 7 13 0 0,0-1-1 0 0,1 1 0 0 0,0 0 0 0 0,1 0 1 0 0,0 0-1 0 0,1-1 0 0 0,-1 1 1 0 0,2-1-1 0 0,-1 1 0 0 0,1-1 0 0 0,0 0 1 0 0,1 0-1 0 0,0 0 0 0 0,0 0 0 0 0,3 3-14 0 0,28 40 50 0 0,-34-51-53 0 0,0 0-12 0 0,-1 0-9 0 0,0 0-13 0 0,0 0-32 0 0,0 0-27 0 0,0 0-52 0 0,0 0-179 0 0,0 0-298 0 0,0 0-516 0 0,0 0-995 0 0,0 0-3021 0 0,0 0-6630 0 0</inkml:trace>
  <inkml:trace contextRef="#ctx0" brushRef="#br0" timeOffset="561.388">661 528 9410 0 0,'0'0'3243'0'0,"0"0"-1248"0"0,0 0-585 0 0,0 0-43 0 0,0 0 11 0 0,0 0-118 0 0,0 0-281 0 0,0 0-298 0 0,0 0-223 0 0,0 0-65 0 0,0 0 26 0 0,0 0-10 0 0,0 0-18 0 0,17-27-22 0 0,53-82-16 0 0,64-123 1366 0 0,-98 170-1498 0 0,-39 92-492 0 0,-20 164 378 0 0,23-189-86 0 0,0-1 1 0 0,0 1 0 0 0,1-1-1 0 0,0 0 1 0 0,0 1-1 0 0,0-1 1 0 0,0 0-1 0 0,1 0 1 0 0,0 0-1 0 0,0 0 1 0 0,0 0-1 0 0,0 0 1 0 0,0 0-1 0 0,1-1 1 0 0,0 1-1 0 0,0-1 1 0 0,0 0-1 0 0,0 0 1 0 0,0 0-1 0 0,1 0 1 0 0,-1 0-1 0 0,1-1 1 0 0,0 1 0 0 0,-1-1-1 0 0,1 0 1 0 0,0 0-1 0 0,1-1 1 0 0,-1 1-1 0 0,0-1 1 0 0,0 0-1 0 0,1 0 1 0 0,-1 0-1 0 0,0-1 1 0 0,1 1-1 0 0,-1-1 1 0 0,1 0-1 0 0,-1-1 1 0 0,1 1-1 0 0,-1-1 1 0 0,0 1-1 0 0,1-1 1 0 0,-1-1 0 0 0,0 1-1 0 0,0-1 1 0 0,0 1-1 0 0,0-1 1 0 0,0 0-1 0 0,0-1 1 0 0,0 1-1 0 0,2-3-21 0 0,11-12 155 0 0,-2-1 0 0 0,0-1 0 0 0,-1 0-1 0 0,-1-1 1 0 0,0-1 0 0 0,-2 0 0 0 0,0 0 0 0 0,-2-1-1 0 0,2-7-154 0 0,34-68 174 0 0,-11 19-63 0 0,-32 58-227 0 0,-6 23-1052 0 0,-8 33-269 0 0,0 3-2236 0 0,7-13-4412 0 0,5-15-3888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7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278 751 2833 0 0,'0'0'2724'0'0,"0"0"-1422"0"0,0 0-454 0 0,0 0 82 0 0,0 0 219 0 0,0 0 174 0 0,0 0 8 0 0,0 0-171 0 0,0 0-209 0 0,0 0-212 0 0,0 0-190 0 0,-32 11-125 0 0,-97 38-75 0 0,73-14 139 0 0,51-27-379 0 0,-2 0-11 0 0,1 1 0 0 0,0-1 0 0 0,1 1 0 0 0,0 1 0 0 0,0-1 0 0 0,1 1 0 0 0,0 0 0 0 0,1 0 0 0 0,0 0 0 0 0,0 1 0 0 0,1-1 0 0 0,1 1 0 0 0,0-1 0 0 0,0 1 0 0 0,1 8-98 0 0,2-16 74 0 0,0 0-1 0 0,0 0 1 0 0,0-1 0 0 0,0 1 0 0 0,0-1 0 0 0,1 1 0 0 0,-1-1 0 0 0,1 0 0 0 0,-1 0-1 0 0,1 0 1 0 0,0 0 0 0 0,0-1 0 0 0,0 1 0 0 0,0-1 0 0 0,0 0 0 0 0,0 1 0 0 0,1-2 0 0 0,-1 1-1 0 0,0 0 1 0 0,0 0 0 0 0,1-1 0 0 0,-1 0 0 0 0,0 0 0 0 0,1 0 0 0 0,-1 0 0 0 0,0 0-1 0 0,1-1 1 0 0,-1 1 0 0 0,0-1 0 0 0,0 0 0 0 0,1 0 0 0 0,-1 0 0 0 0,0-1 0 0 0,0 1 0 0 0,0-1-74 0 0,12-6 128 0 0,-1-1 0 0 0,0-1 1 0 0,0-1-1 0 0,-1 0 1 0 0,0 0-1 0 0,-1-1 0 0 0,-1-1 1 0 0,0 0-1 0 0,0 0 1 0 0,-2-1-1 0 0,1-1 0 0 0,-2 1 1 0 0,0-1-1 0 0,3-10-128 0 0,-6 15-4 0 0,-1-1-1 0 0,0-1 0 0 0,-1 1 0 0 0,0 0 1 0 0,0-1-1 0 0,-2 1 0 0 0,1-1 0 0 0,-1 0 1 0 0,-1 1-1 0 0,0-1 0 0 0,-1 0 1 0 0,-1-8 4 0 0,1 15-73 0 0,0 0 0 0 0,0 0 1 0 0,-1 1-1 0 0,1-1 1 0 0,-1 0-1 0 0,0 0 1 0 0,0 1-1 0 0,-1-1 1 0 0,0 1-1 0 0,1 0 1 0 0,-1 0-1 0 0,-1 0 1 0 0,1 0-1 0 0,-1 0 0 0 0,1 1 1 0 0,-1-1-1 0 0,0 1 1 0 0,0 0-1 0 0,0 0 1 0 0,-1 1-1 0 0,1-1 1 0 0,-1 1-1 0 0,0 0 1 0 0,1 0-1 0 0,-1 0 0 0 0,0 1 1 0 0,0 0-1 0 0,0 0 1 0 0,-4 0 72 0 0,-39 8-872 0 0,81-4 1317 0 0,-24-5-340 0 0,0 0-1 0 0,0 0 1 0 0,0-1-1 0 0,0 0 1 0 0,0-1-1 0 0,-1 0 1 0 0,1 0-1 0 0,-1-1 1 0 0,0 0-1 0 0,-1 0 1 0 0,1-1-1 0 0,-1 0 1 0 0,0 0 0 0 0,-1-1-1 0 0,2-1-104 0 0,11-9 163 0 0,5-5-18 0 0,0-1 1 0 0,-1 0-1 0 0,-1-2 1 0 0,-1-1-1 0 0,-2-1 0 0 0,0 0 1 0 0,6-16-146 0 0,73-181 605 0 0,-65 147-394 0 0,-21 87-317 0 0,15 82 324 0 0,-4 1 0 0 0,-5 1 0 0 0,6 81-218 0 0,-17-117 11 0 0,14 87-17 0 0,-6 1 0 0 0,-7 0 0 0 0,-8 96 6 0 0,-1-205 5 0 0,-2-1-1 0 0,-1 1 0 0 0,-1-1 0 0 0,-2 0 1 0 0,-2 0-1 0 0,-1-1 0 0 0,-2 0 1 0 0,-1-1-1 0 0,-2-1 0 0 0,-1 0 1 0 0,-2-1-1 0 0,-1 0 0 0 0,-4 2-4 0 0,16-25 21 0 0,0-1 1 0 0,-1 0-1 0 0,0-1 0 0 0,0 0 0 0 0,-1 0 0 0 0,1 0 1 0 0,-1-1-1 0 0,-1-1 0 0 0,1 1 0 0 0,-1-2 0 0 0,0 1 1 0 0,0-1-1 0 0,-1-1 0 0 0,1 0 0 0 0,-1 0 0 0 0,1-1 0 0 0,-1 0 1 0 0,-5-1-22 0 0,13-1 18 0 0,1 0 0 0 0,-1-1 1 0 0,0 1-1 0 0,1-1 0 0 0,-1 1 1 0 0,1-1-1 0 0,-1 0 1 0 0,1 0-1 0 0,0 0 0 0 0,-1 0 1 0 0,1-1-1 0 0,0 1 0 0 0,0-1 1 0 0,0 1-1 0 0,0-1 0 0 0,0 0 1 0 0,0 0-1 0 0,0 0 0 0 0,1 0 1 0 0,-1 0-1 0 0,1 0 1 0 0,-1 0-1 0 0,1 0 0 0 0,0-1 1 0 0,0 1-1 0 0,0 0 0 0 0,0-1 1 0 0,0 1-1 0 0,1-1 0 0 0,-1 1 1 0 0,0-3-19 0 0,-6-86 225 0 0,7 80-212 0 0,3-15 0 0 0,2 1 0 0 0,0 0 1 0 0,2 0-1 0 0,0 0 0 0 0,2 1 1 0 0,1 0-1 0 0,0 1 0 0 0,2 0 1 0 0,1 0-1 0 0,8-10-13 0 0,29-45-758 0 0,3 3 1 0 0,53-58 757 0 0,-90 118-1877 0 0,-6 4-3190 0 0,-5 3-6768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8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39 560 5369 0 0,'0'0'2906'0'0,"0"0"-799"0"0,0 0-333 0 0,0 0-44 0 0,0 0-58 0 0,0 0-77 0 0,0 0-203 0 0,0 0-163 0 0,0 0-121 0 0,0 0-169 0 0,0 0-122 0 0,0 0-125 0 0,0 0-110 0 0,-7-11-89 0 0,-20-33-83 0 0,26 40-367 0 0,0 1 1 0 0,0 0-1 0 0,0 0 1 0 0,1-1-1 0 0,0 1 1 0 0,-1-1-1 0 0,1 1 1 0 0,1 0-1 0 0,-1-1 1 0 0,0 1-1 0 0,1 0 0 0 0,-1-1 1 0 0,1 1-1 0 0,0 0 1 0 0,0 0-1 0 0,1 0 1 0 0,-1 0-1 0 0,1 0 1 0 0,-1 0-1 0 0,1 0 1 0 0,0 0-1 0 0,0 0 1 0 0,1 0-44 0 0,3-6 117 0 0,10-21-17 0 0,3 1 0 0 0,0 1 1 0 0,2 0-1 0 0,0 2 0 0 0,2 0 0 0 0,1 2 0 0 0,1 0 0 0 0,1 2 0 0 0,1 1 1 0 0,1 1-1 0 0,1 1 0 0 0,22-10-100 0 0,-50 28-2 0 0,1 0 0 0 0,0 0-1 0 0,0 0 1 0 0,0 0 0 0 0,1 1 0 0 0,-1-1 0 0 0,0 0 0 0 0,0 1-1 0 0,0-1 1 0 0,0 1 0 0 0,1 0 0 0 0,-1 0 0 0 0,0 0 0 0 0,0 0 0 0 0,1 0-1 0 0,-1 0 1 0 0,0 1 0 0 0,0-1 0 0 0,0 1 0 0 0,0 0 0 0 0,1-1 0 0 0,-1 1-1 0 0,0 0 1 0 0,0 0 0 0 0,0 0 0 0 0,-1 1 0 0 0,1-1 0 0 0,0 0 0 0 0,0 1-1 0 0,-1-1 1 0 0,1 1 0 0 0,-1-1 0 0 0,1 1 0 0 0,0 1 2 0 0,17 75 53 0 0,-36 127 146 0 0,23-219-174 0 0,1 1 0 0 0,0 0 0 0 0,1 1 1 0 0,1 0-1 0 0,0 0 0 0 0,0 1 1 0 0,1 0-1 0 0,0 0 0 0 0,10-6-25 0 0,-19 15 1 0 0,131-112-33 0 0,-119 102 29 0 0,1 1 1 0 0,0 0-1 0 0,1 1 1 0 0,0 0 0 0 0,1 2-1 0 0,0-1 1 0 0,0 2-1 0 0,0 0 1 0 0,1 1 0 0 0,13-2 2 0 0,-28 7-1 0 0,-1 1 0 0 0,1-1 0 0 0,-1 1 0 0 0,1 0 0 0 0,-1-1 0 0 0,1 1 0 0 0,-1 0 1 0 0,1 0-1 0 0,-1 0 0 0 0,1 0 0 0 0,-1 0 0 0 0,1 1 0 0 0,-1-1 0 0 0,1 0 1 0 0,-1 1-1 0 0,1-1 0 0 0,-1 1 0 0 0,1 0 0 0 0,-1-1 0 0 0,0 1 0 0 0,1 0 1 0 0,-1 0-1 0 0,0 0 0 0 0,0 0 0 0 0,0 0 0 0 0,0 0 0 0 0,0 0 0 0 0,0 0 1 0 0,0 0-1 0 0,0 0 0 0 0,0 1 0 0 0,0-1 0 0 0,0 0 0 0 0,-1 1 0 0 0,1-1 0 0 0,-1 1 1 0 0,1-1-1 0 0,-1 1 0 0 0,1-1 0 0 0,-1 1 0 0 0,0-1 0 0 0,0 1 0 0 0,0-1 1 0 0,0 1-1 0 0,0-1 0 0 0,0 1 0 0 0,0-1 0 0 0,0 1 0 0 0,0-1 0 0 0,-1 1 1 0 0,1 0 0 0 0,-2 15 17 0 0,0 1 0 0 0,-1-1 0 0 0,-1 0 0 0 0,0 0 0 0 0,-1 0 0 0 0,-1 0 0 0 0,-1-1 0 0 0,-6 12-17 0 0,-21 58 98 0 0,20-36-255 0 0,14-49 53 0 0,0-1-20 0 0,19-1-1151 0 0,23-25-2597 0 0,-25 14-1918 0 0,-9 7-5874 0 0</inkml:trace>
  <inkml:trace contextRef="#ctx0" brushRef="#br0" timeOffset="438.545">1485 100 11923 0 0,'0'0'2168'0'0,"0"0"-557"0"0,0 0-199 0 0,0 0-82 0 0,0 0-159 0 0,0 0-155 0 0,0 0-190 0 0,0 0-138 0 0,0 0-113 0 0,0 0-86 0 0,0 0-73 0 0,0 0-64 0 0,0 0-34 0 0,-34 15-30 0 0,-107 52-15 0 0,65-20 104 0 0,71-43-365 0 0,0 0 1 0 0,0 0-1 0 0,1 0 0 0 0,-1 1 0 0 0,1-1 0 0 0,0 1 0 0 0,1 0 0 0 0,-1 1 0 0 0,1-1 0 0 0,0 0 0 0 0,0 1 0 0 0,0 0 0 0 0,1 0 0 0 0,0 0 0 0 0,0 0 0 0 0,1 0 0 0 0,0 0 1 0 0,0 0-1 0 0,0 0 0 0 0,1 1 0 0 0,-1-1 0 0 0,2 4-12 0 0,1-7 16 0 0,1 0 1 0 0,-1-1-1 0 0,1 1 1 0 0,-1-1-1 0 0,1 1 0 0 0,0-1 1 0 0,0 0-1 0 0,0 0 1 0 0,1-1-1 0 0,-1 1 1 0 0,0-1-1 0 0,1 1 0 0 0,-1-1 1 0 0,0 0-1 0 0,1 0 1 0 0,0-1-1 0 0,-1 1 1 0 0,1-1-1 0 0,-1 1 0 0 0,1-1 1 0 0,0 0-1 0 0,-1-1 1 0 0,1 1-1 0 0,-1-1 1 0 0,1 1-1 0 0,0-1 0 0 0,-1 0 1 0 0,0 0-1 0 0,1-1 1 0 0,-1 1-1 0 0,3-2-16 0 0,26-12 114 0 0,-2-2 0 0 0,0 0-1 0 0,-1-2 1 0 0,-1-1 0 0 0,0-2-1 0 0,-2 0 1 0 0,-1-2-114 0 0,2 1 66 0 0,-27 22-66 0 0,1 0-1 0 0,0 0 1 0 0,-1 0 0 0 0,1 0 0 0 0,0 0 0 0 0,0 0-1 0 0,0 0 1 0 0,0 0 0 0 0,0 0 0 0 0,0 1 0 0 0,0-1-1 0 0,0 0 1 0 0,0 1 0 0 0,0-1 0 0 0,1 1-1 0 0,-1-1 1 0 0,0 1 0 0 0,0-1 0 0 0,1 1 0 0 0,-1 0-1 0 0,0 0 1 0 0,0-1 0 0 0,1 1 0 0 0,-1 0 0 0 0,0 0-1 0 0,1 0 1 0 0,-1 1 0 0 0,0-1 0 0 0,0 0 0 0 0,1 0-1 0 0,-1 1 1 0 0,0-1 0 0 0,0 1 0 0 0,0-1 0 0 0,1 1-1 0 0,-1-1 1 0 0,0 1 0 0 0,0 0 0 0 0,0 0 0 0 0,0-1-1 0 0,0 1 1 0 0,0 0 0 0 0,0 0 0 0 0,0 0 0 0 0,-1 0-1 0 0,1 0 1 0 0,0 0 0 0 0,0 0 0 0 0,-1 0 0 0 0,1 1-1 0 0,-1-1 1 0 0,1 0 0 0 0,-1 0 0 0 0,0 0 0 0 0,1 1-1 0 0,-1-1 1 0 0,0 0 0 0 0,0 1 0 0 0,0 0 0 0 0,47 167-100 0 0,-26-150-1511 0 0,-11-17-1815 0 0,0-1-3917 0 0,-6-1-4394 0 0</inkml:trace>
  <inkml:trace contextRef="#ctx0" brushRef="#br0" timeOffset="836.56">2301 0 11058 0 0,'0'0'2397'0'0,"0"0"-407"0"0,0 0-290 0 0,0 0-269 0 0,0 0-336 0 0,0 0-287 0 0,0 0-126 0 0,0 0-100 0 0,0 0-47 0 0,0 0-48 0 0,0 0-88 0 0,0 0-97 0 0,-29 17-66 0 0,-92 51-52 0 0,49-20 153 0 0,71-48-334 0 0,0 1 1 0 0,0 0-1 0 0,0-1 1 0 0,-1 1-1 0 0,1 0 1 0 0,0 0-1 0 0,0 0 1 0 0,1 0-1 0 0,-1 0 1 0 0,0 0-1 0 0,0 0 1 0 0,0 0-1 0 0,1 1 1 0 0,-1-1-1 0 0,0 0 1 0 0,1 0-1 0 0,-1 0 1 0 0,1 1 0 0 0,0-1-1 0 0,-1 0 1 0 0,1 1-1 0 0,0-1 1 0 0,0 0-1 0 0,0 1 1 0 0,0-1-1 0 0,0 0 1 0 0,0 1-1 0 0,0-1 1 0 0,0 1-1 0 0,1-1 1 0 0,-1 0-1 0 0,0 0 1 0 0,1 1-1 0 0,-1-1 1 0 0,1 0-1 0 0,-1 0 1 0 0,1 1 0 0 0,0-1-1 0 0,0 0 1 0 0,-1 0-1 0 0,1 0 1 0 0,0 0-1 0 0,0 0 1 0 0,0 0-1 0 0,0 0 1 0 0,0 0-1 0 0,0-1 1 0 0,1 1-1 0 0,-1 0 1 0 0,0-1-1 0 0,0 1 1 0 0,0 0-1 0 0,1-1 1 0 0,-1 0 0 0 0,0 1-1 0 0,1-1 1 0 0,-1 0-1 0 0,0 0 1 0 0,1 1-1 0 0,-1-1 1 0 0,0 0-1 0 0,1 0-3 0 0,19 5 39 0 0,-15-5-27 0 0,0 1 0 0 0,0 0 0 0 0,0 1 0 0 0,-1-1 0 0 0,1 1 0 0 0,0 0-1 0 0,-1 0 1 0 0,0 1 0 0 0,1 0 0 0 0,-1 0 0 0 0,0 0 0 0 0,0 0 0 0 0,-1 1 0 0 0,1 0 0 0 0,-1 0 0 0 0,0 0 0 0 0,0 0 0 0 0,0 1 0 0 0,1 1-12 0 0,-5 0 48 0 0,0 0 0 0 0,-1 0 1 0 0,0 0-1 0 0,0-1 0 0 0,0 1 1 0 0,0 0-1 0 0,-1-1 1 0 0,0 1-1 0 0,0-1 0 0 0,-1 1 1 0 0,0-1-1 0 0,0 0 0 0 0,0 0 1 0 0,0 0-1 0 0,-1 0 0 0 0,1-1 1 0 0,-1 0-1 0 0,0 1 1 0 0,-1-1-1 0 0,1-1 0 0 0,-1 1 1 0 0,0-1-1 0 0,0 1 0 0 0,0-1 1 0 0,0-1-1 0 0,0 1 0 0 0,-1-1 1 0 0,-2 1-49 0 0,2 1 1 0 0,-6 3-29 0 0,-1 0 1 0 0,0-1 0 0 0,0-1 0 0 0,-1 0 0 0 0,0 0-1 0 0,1-1 1 0 0,-1-1 0 0 0,-1-1 0 0 0,1 0 0 0 0,-12 0 27 0 0,25-2-71 0 0,1 1 0 0 0,-1-1 0 0 0,1 0 0 0 0,-1 0 1 0 0,0 0-1 0 0,1 0 0 0 0,-1 0 0 0 0,1 0 0 0 0,-1 0 1 0 0,0 0-1 0 0,1 0 0 0 0,-1 0 0 0 0,0 0 0 0 0,1 0 1 0 0,-1 0-1 0 0,1-1 0 0 0,-1 1 0 0 0,1 0 1 0 0,-1 0-1 0 0,0-1 0 0 0,1 1 0 0 0,-1 0 0 0 0,1-1 1 0 0,-1 1-1 0 0,1-1 0 0 0,0 1 0 0 0,-1-1 0 0 0,1 1 1 0 0,-1-1-1 0 0,1 1 0 0 0,0-1 0 0 0,-1 1 0 0 0,1-1 1 0 0,0 1-1 0 0,0-1 0 0 0,-1 1 0 0 0,1-1 1 0 0,0 0-1 0 0,0 1 0 0 0,0-1 0 0 0,0 1 0 0 0,0-1 1 0 0,0 0-1 0 0,0 1 0 0 0,0-1 0 0 0,0 0 0 0 0,0 1 1 0 0,0-1-1 0 0,0 1 0 0 0,0-1 0 0 0,0 0 0 0 0,0 1 1 0 0,1-1-1 0 0,-1 1 0 0 0,0-1 0 0 0,1 1 1 0 0,-1-1-1 0 0,0 1 0 0 0,1-1 0 0 0,-1 1 0 0 0,0-1 1 0 0,1 0 70 0 0,15-20-9472 0 0,-10 11-1809 0 0</inkml:trace>
  <inkml:trace contextRef="#ctx0" brushRef="#br0" timeOffset="1236.777">2756 22 6945 0 0,'0'0'3108'0'0,"0"0"-690"0"0,0 0-294 0 0,0 0-134 0 0,0 0-255 0 0,0 0-384 0 0,0 0-383 0 0,0 0-230 0 0,0 0-97 0 0,0 0-64 0 0,0 0-58 0 0,0 0-69 0 0,-19 12-85 0 0,-91 54 235 0 0,35-33 240 0 0,74-32-836 0 0,0-1 0 0 0,0 0 0 0 0,1 1 0 0 0,-1-1 0 0 0,0 0 0 0 0,0 1 0 0 0,0-1 0 0 0,0 1 0 0 0,1 0 0 0 0,-1-1 0 0 0,0 1 0 0 0,0 0 0 0 0,1-1 0 0 0,-1 1 0 0 0,0 0 0 0 0,1 0 0 0 0,-1-1 0 0 0,1 1 0 0 0,-1 0 0 0 0,1 0 0 0 0,0 0 0 0 0,-1 0 0 0 0,1 0 0 0 0,0 0 0 0 0,0 0 0 0 0,-1 0 0 0 0,1 0 0 0 0,0 0 0 0 0,0 0 0 0 0,0 0 0 0 0,0 0 0 0 0,0 0 0 0 0,0-1 0 0 0,1 1 0 0 0,-1 0-1 0 0,0 0 1 0 0,0 0 0 0 0,1 0 0 0 0,-1 0 0 0 0,0 0 0 0 0,1 0 0 0 0,-1 0 0 0 0,1 0 0 0 0,-1-1 0 0 0,2 2-4 0 0,42 26 76 0 0,-16-12-7 0 0,-22-11-28 0 0,-1 0-1 0 0,1 0 0 0 0,-1 1 0 0 0,-1 0 0 0 0,1-1 0 0 0,-1 2 0 0 0,0-1 0 0 0,0 0 0 0 0,-1 1 0 0 0,0 0 0 0 0,0-1 0 0 0,0 1 0 0 0,-1 1 0 0 0,0-1 0 0 0,0 0 0 0 0,-1 0 0 0 0,0 1 0 0 0,0-1 0 0 0,-1 1 0 0 0,0-1 0 0 0,0 0 0 0 0,-1 1 0 0 0,0-1 0 0 0,-1 3-40 0 0,-3-1 49 0 0,-1-1 1 0 0,-1 0-1 0 0,0 0 1 0 0,0-1-1 0 0,0 0 1 0 0,-1 0-1 0 0,0 0 1 0 0,0-1-1 0 0,0-1 1 0 0,-1 1-1 0 0,0-1 1 0 0,0-1-1 0 0,-1 1 1 0 0,1-2-1 0 0,-1 1 1 0 0,0-1 0 0 0,0-1-1 0 0,0 0 1 0 0,0 0-1 0 0,0-1 1 0 0,0 0-1 0 0,-1-1 1 0 0,1 0-50 0 0,2 0-39 0 0,1 2-29 0 0,1-1 0 0 0,0 0 0 0 0,-1-1 0 0 0,1 1-1 0 0,0-1 1 0 0,-1-1 0 0 0,1 1 0 0 0,-1-1 0 0 0,1 0 0 0 0,0-1 0 0 0,0 1 0 0 0,0-1 0 0 0,0 0 0 0 0,0-1 0 0 0,0 0 0 0 0,0 0-1 0 0,1 0 1 0 0,-2-1 68 0 0,1-14-3159 0 0,5 10-2512 0 0,1 4-6394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45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1039 1251 2176 0 0,'0'0'3768'0'0,"0"0"-1864"0"0,0 0-583 0 0,0 0 11 0 0,0 0 95 0 0,0 0 45 0 0,0 0-126 0 0,0 0-201 0 0,0 0-232 0 0,0 0-219 0 0,0 0-117 0 0,0 0-57 0 0,-12 11-16 0 0,-39 32-5 0 0,51-42-440 0 0,-1 0 0 0 0,0 0 1 0 0,0 0-1 0 0,1 0 0 0 0,-1 0 1 0 0,1 1-1 0 0,-1-1 1 0 0,1 0-1 0 0,-1 0 0 0 0,1 0 1 0 0,0 1-1 0 0,0-1 0 0 0,-1 0 1 0 0,1 0-1 0 0,0 1 1 0 0,0-1-1 0 0,0 0 0 0 0,0 0 1 0 0,1 1-1 0 0,-1-1 0 0 0,0 0 1 0 0,0 0-1 0 0,1 1 1 0 0,-1-1-1 0 0,1 0 0 0 0,-1 0 1 0 0,1 0-1 0 0,-1 0 1 0 0,1 0-1 0 0,0 0 0 0 0,0 0 1 0 0,-1 0-1 0 0,1 0 0 0 0,0 0 1 0 0,0 0-1 0 0,0 0 1 0 0,0-1-1 0 0,0 1 0 0 0,0 0 1 0 0,0 0-1 0 0,0-1 0 0 0,0 1 1 0 0,1-1-1 0 0,-1 1 1 0 0,0-1-1 0 0,0 0 0 0 0,0 1 1 0 0,1-1-1 0 0,-1 0 0 0 0,0 0 1 0 0,0 0-1 0 0,1 0 1 0 0,-1 0-1 0 0,0 0 0 0 0,1 0 1 0 0,-1-1-1 0 0,0 1 1 0 0,0 0-1 0 0,0 0 0 0 0,1-1 1 0 0,-1 1-60 0 0,6-2 160 0 0,0 0 0 0 0,0-1 1 0 0,0 1-1 0 0,-1-1 0 0 0,1 0 1 0 0,-1-1-1 0 0,1 0 0 0 0,-1 0 1 0 0,0 0-1 0 0,-1-1 0 0 0,1 0 1 0 0,-1 0-1 0 0,0 0 0 0 0,0-1 1 0 0,-1 1-1 0 0,5-7-160 0 0,10-10 198 0 0,376-408 794 0 0,-377 410-969 0 0,1 1 0 0 0,1 1 0 0 0,1 1-1 0 0,1 1 1 0 0,0 1 0 0 0,1 1 0 0 0,0 1 0 0 0,7-3-23 0 0,-28 16 1 0 0,-1 0-1 0 0,0-1 1 0 0,0 1 0 0 0,1 0 0 0 0,-1 0-1 0 0,0-1 1 0 0,0 1 0 0 0,1 0 0 0 0,-1 0-1 0 0,0 0 1 0 0,0 1 0 0 0,1-1 0 0 0,-1 0-1 0 0,0 0 1 0 0,0 1 0 0 0,1-1 0 0 0,-1 1-1 0 0,0-1 1 0 0,0 1 0 0 0,0-1 0 0 0,0 1-1 0 0,0 0 1 0 0,0 0 0 0 0,0-1 0 0 0,0 1-1 0 0,0 0 1 0 0,0 0 0 0 0,0 0 0 0 0,0 0-1 0 0,-1 0 1 0 0,1 0 0 0 0,0 0 0 0 0,-1 0-1 0 0,1 1 1 0 0,-1-1 0 0 0,1 0 0 0 0,-1 0-1 0 0,0 0 1 0 0,1 1 0 0 0,-1-1 0 0 0,0 0-1 0 0,0 0 1 0 0,0 1 0 0 0,0-1 0 0 0,0 0-1 0 0,0 0 1 0 0,0 1 0 0 0,0-1 0 0 0,0 0-1 0 0,-1 0 1 0 0,1 1 0 0 0,-1-1 0 0 0,1 0-1 0 0,-1 0 1 0 0,1 0 0 0 0,-1 1-1 0 0,1 0 8 0 0,-4 27 32 0 0,-1-1 0 0 0,-1 0 0 0 0,-1 0 0 0 0,-1-1 0 0 0,-2 0 0 0 0,-1-1 0 0 0,-1 1-1 0 0,-1-2 1 0 0,-1 0 0 0 0,-6 5-40 0 0,-61 99 72 0 0,59-97-74 0 0,-2 0-1 0 0,-1-1 1 0 0,-2-1 0 0 0,-1-2-1 0 0,-18 14 3 0 0,41-37-14 0 0,0-1 0 0 0,0 0 0 0 0,-1 0 0 0 0,1 0 0 0 0,-1-1 0 0 0,0 0 0 0 0,1 0 0 0 0,-2 0 0 0 0,1-1 0 0 0,0 0 0 0 0,0 0 0 0 0,-6 0 14 0 0,7-35-328 0 0,8 23 308 0 0,0 1 0 0 0,1 0 1 0 0,0 1-1 0 0,0-1 0 0 0,0 1 0 0 0,1 0 0 0 0,1 0 0 0 0,-1 0 0 0 0,1 0 0 0 0,1 1 1 0 0,-1 0-1 0 0,1 1 0 0 0,1-1 0 0 0,-1 1 0 0 0,1 1 0 0 0,0 0 0 0 0,0 0 0 0 0,0 0 1 0 0,1 1-1 0 0,2-1 20 0 0,-6 2-1 0 0,1 0 0 0 0,0 0 1 0 0,-1 0-1 0 0,1 1 0 0 0,0 0 1 0 0,0 1-1 0 0,0-1 0 0 0,0 1 1 0 0,1 0-1 0 0,-1 0 0 0 0,0 1 1 0 0,0 0-1 0 0,1 0 0 0 0,1 1 1 0 0,37 61-24 0 0,-41-55 30 0 0,1-1 0 0 0,0 0 0 0 0,0 1 0 0 0,1-2 0 0 0,-1 1 0 0 0,1-1-1 0 0,0 0 1 0 0,1 0 0 0 0,-1-1 0 0 0,1 1 0 0 0,0-2 0 0 0,0 1 0 0 0,1-1-1 0 0,-1 0 1 0 0,1 0 0 0 0,-1-1 0 0 0,1 0 0 0 0,0 0 0 0 0,0-1 0 0 0,0 0-1 0 0,0-1 1 0 0,-1 1 0 0 0,1-1 0 0 0,0-1 0 0 0,0 0 0 0 0,0 0 0 0 0,0 0-1 0 0,0-1 1 0 0,0 0 0 0 0,-1-1 0 0 0,1 0 0 0 0,-1 0 0 0 0,2-1-6 0 0,22-14 25 0 0,0 0 0 0 0,-2-2 0 0 0,0-1 1 0 0,-1-1-1 0 0,-1-2 0 0 0,-2 0 0 0 0,0-2 0 0 0,-1-1 1 0 0,-2-1-1 0 0,-1-1 0 0 0,-1 0 0 0 0,10-23-25 0 0,3-10-37 0 0,-3-1 1 0 0,-3-2-1 0 0,-3 0 0 0 0,-2-2 0 0 0,12-66 37 0 0,1-92-145 0 0,-63 226-6 0 0,10 15 163 0 0,1 1-1 0 0,0 1 0 0 0,2 1 0 0 0,0 0 1 0 0,1 1-1 0 0,1 0 0 0 0,1 1 0 0 0,0 1 1 0 0,1 3-12 0 0,-15 33 55 0 0,3 2 1 0 0,2 1-1 0 0,4 0 1 0 0,1 1 0 0 0,4 1-1 0 0,2 6-55 0 0,7-47 19 0 0,1 0-1 0 0,1 0 1 0 0,0-1 0 0 0,2 1 0 0 0,1 0-1 0 0,1 0 1 0 0,1 0 0 0 0,0-1-1 0 0,2 0 1 0 0,0 0 0 0 0,2 0-1 0 0,0 0-18 0 0,9 67 98 0 0,0-83 150 0 0,-12-2-238 0 0,0 1-1 0 0,1-1 1 0 0,-1 0 0 0 0,1 0 0 0 0,0 0 0 0 0,0-1 0 0 0,0 0 0 0 0,1 0 0 0 0,-1-1 0 0 0,0 0 0 0 0,1 0 0 0 0,-1 0 0 0 0,1-1 0 0 0,-1 0 0 0 0,0 0 0 0 0,1 0 0 0 0,-1-1 0 0 0,1 0 0 0 0,-1-1 0 0 0,0 1 0 0 0,0-1 0 0 0,0 0-1 0 0,0-1 1 0 0,0 1 0 0 0,0-1 0 0 0,3-3-10 0 0,4-2 18 0 0,-1 0 0 0 0,0-1 0 0 0,0-1 0 0 0,-1 0 0 0 0,-1 0 0 0 0,0-1 0 0 0,0 0 0 0 0,-1-1 0 0 0,0 0 0 0 0,-1-1 0 0 0,-1 0 0 0 0,0 0 0 0 0,0 0 0 0 0,-2-1 0 0 0,1 0 0 0 0,-2 0 0 0 0,0-1 0 0 0,-1 1 0 0 0,0-1-18 0 0,19-99 86 0 0,-21 104-294 0 0,-13 76 199 0 0,7 113 66 0 0,5-174-57 0 0,0-1 0 0 0,0 1 0 0 0,1 0 0 0 0,-1-1-1 0 0,1 1 1 0 0,1 0 0 0 0,-1-1 0 0 0,0 1-1 0 0,1-1 1 0 0,0 0 0 0 0,0 0 0 0 0,0 1 0 0 0,1-1-1 0 0,-1 0 1 0 0,1-1 0 0 0,0 1 0 0 0,0 0 0 0 0,0-1-1 0 0,1 0 1 0 0,-1 0 0 0 0,1 0 0 0 0,0 0 0 0 0,0 0-1 0 0,0-1 1 0 0,0 0 0 0 0,0 0 0 0 0,0 0 0 0 0,1 0-1 0 0,-1 0 1 0 0,1-1 0 0 0,-1 0 0 0 0,2 0 0 0 0,6-2 12 0 0,-1-1-1 0 0,1 0 1 0 0,-1-1 0 0 0,1 0 0 0 0,-1-1-1 0 0,0 0 1 0 0,-1-1 0 0 0,1 0 0 0 0,-1-1 0 0 0,1 0-1 0 0,-2 0 1 0 0,4-4-12 0 0,3 0 4 0 0,-2-2 5 0 0,0 0 0 0 0,-1-1 0 0 0,0-1 0 0 0,-2 0-1 0 0,1-1 1 0 0,-2 0 0 0 0,0 0 0 0 0,-1-1 0 0 0,0-1 0 0 0,-2 0 0 0 0,1 0-9 0 0,-1 3 6 0 0,28-84-10 0 0,-35 90-505 0 0,-22 29-3359 0 0,21-20 1710 0 0,1-1-2873 0 0,0 0-6616 0 0</inkml:trace>
  <inkml:trace contextRef="#ctx0" brushRef="#br0" timeOffset="771.449">3213 920 11450 0 0,'0'0'3064'0'0,"0"0"-1224"0"0,0 0-528 0 0,0 0 21 0 0,0 0-2 0 0,0 0-40 0 0,0 0-132 0 0,0 0-186 0 0,0 0-163 0 0,0 0-120 0 0,0 0-100 0 0,0 0-101 0 0,0 0-74 0 0,7-9-94 0 0,19-29-58 0 0,-26 38-251 0 0,0-1 0 0 0,0 0 1 0 0,0 1-1 0 0,0-1 0 0 0,0 0 0 0 0,0 1 0 0 0,0-1 0 0 0,0 0 1 0 0,-1 1-1 0 0,1-1 0 0 0,0 1 0 0 0,0-1 0 0 0,-1 0 0 0 0,1 1 0 0 0,0-1 1 0 0,-1 1-1 0 0,1-1 0 0 0,0 1 0 0 0,-1-1 0 0 0,1 1 0 0 0,-1 0 1 0 0,1-1-1 0 0,-1 1 0 0 0,1-1 0 0 0,-1 1 0 0 0,1 0 0 0 0,-1-1 0 0 0,0 1 1 0 0,1 0-1 0 0,-1 0 0 0 0,1-1 0 0 0,-1 1 0 0 0,0 0 0 0 0,1 0 1 0 0,-1 0-1 0 0,0 0 0 0 0,1 0 0 0 0,-1 0 0 0 0,1 0 0 0 0,-1 0 0 0 0,0 0 1 0 0,1 0-1 0 0,-1 0 0 0 0,0 0 0 0 0,1 1 0 0 0,-1-1 0 0 0,1 0 1 0 0,-1 0-1 0 0,0 1 0 0 0,1-1 0 0 0,-1 0 0 0 0,1 1 0 0 0,-1-1 0 0 0,1 1-12 0 0,-3-1 54 0 0,-12 2-38 0 0,1 1 1 0 0,-1 0 0 0 0,1 1 0 0 0,0 1 0 0 0,0 0-1 0 0,1 1 1 0 0,0 1 0 0 0,0 0 0 0 0,0 0 0 0 0,1 1-1 0 0,0 1 1 0 0,0 0 0 0 0,1 1 0 0 0,1 0 0 0 0,-1 1-1 0 0,2 0 1 0 0,-1 0 0 0 0,2 1 0 0 0,-1 0 0 0 0,2 1-1 0 0,0 0 1 0 0,-2 5-17 0 0,6-14-1 0 0,1-1 0 0 0,-1 2 1 0 0,1-1-1 0 0,1 0 0 0 0,-1 0 0 0 0,0 1 0 0 0,1-1 0 0 0,0 1 1 0 0,0-1-1 0 0,0 1 0 0 0,1-1 0 0 0,-1 1 0 0 0,1 0 0 0 0,0-1 1 0 0,1 1-1 0 0,-1 0 0 0 0,1-1 0 0 0,0 1 0 0 0,0-1 0 0 0,0 1 1 0 0,1-1-1 0 0,-1 1 0 0 0,1-1 0 0 0,0 0 0 0 0,1 0 0 0 0,-1 0 1 0 0,1 0-1 0 0,-1 0 0 0 0,1-1 0 0 0,0 1 0 0 0,1-1 0 0 0,-1 0 1 0 0,0 0-1 0 0,1 0 0 0 0,0 0 0 0 0,0 0 0 0 0,0-1 0 0 0,0 0 1 0 0,0 0-1 0 0,4 2 1 0 0,9-5 20 0 0,0 0 1 0 0,-1-1-1 0 0,1-1 1 0 0,-1 0-1 0 0,0-2 1 0 0,0 0-1 0 0,0 0 1 0 0,0-2-1 0 0,-1 0 1 0 0,0 0-1 0 0,-1-2 1 0 0,1 0-1 0 0,-2 0 1 0 0,1-1-1 0 0,-1-1 1 0 0,-1 0-1 0 0,0-1 1 0 0,-1 0-1 0 0,8-11-20 0 0,163-164 152 0 0,-182 187-153 0 0,0-1 1 0 0,0 1-1 0 0,1 0 0 0 0,-1-1 0 0 0,0 1 0 0 0,1-1 0 0 0,-1 1 1 0 0,0 0-1 0 0,1-1 0 0 0,-1 1 0 0 0,1 0 0 0 0,-1 0 1 0 0,0-1-1 0 0,1 1 0 0 0,-1 0 0 0 0,1 0 0 0 0,-1-1 1 0 0,1 1-1 0 0,-1 0 0 0 0,1 0 0 0 0,-1 0 0 0 0,1 0 0 0 0,-1 0 1 0 0,1 0-1 0 0,-1 0 0 0 0,1 0 0 0 0,-1 0 0 0 0,1 0 1 0 0,-1 0-1 0 0,1 0 0 0 0,-1 0 0 0 0,1 0 0 0 0,-1 1 1 0 0,1-1-1 0 0,-1 0 0 0 0,0 0 0 0 0,1 0 0 0 0,-1 1 0 0 0,1-1 1 0 0,-1 0-1 0 0,0 1 0 0 0,1-1 0 0 0,-1 0 0 0 0,1 1 1 0 0,-1-1-1 0 0,0 0 0 0 0,0 1 0 0 0,1-1 0 0 0,-1 1 1 0 0,0-1-1 0 0,0 1 0 0 0,1-1 0 0 0,-1 0 0 0 0,0 1 0 0 0,0-1 1 0 0,0 1-1 0 0,0-1 0 0 0,0 1 0 0 0,0-1 0 0 0,0 1 1 0 0,1 39 7 0 0,-1-28 18 0 0,-35 165 46 0 0,22-127-71 0 0,-18 69-63 0 0,-135 464-197 0 0,162-572 261 0 0,-69 164 20 0 0,67-165-20 0 0,0 0-1 0 0,0 0 1 0 0,0-1 0 0 0,-1 0 0 0 0,-1-1 0 0 0,0 1 0 0 0,0-1 0 0 0,0-1-1 0 0,-1 0 1 0 0,0 0 0 0 0,-1 0 0 0 0,1-1 0 0 0,-1-1 0 0 0,0 0-1 0 0,-4 2 0 0 0,10-6 4 0 0,-1 1 0 0 0,1-1-1 0 0,0 0 1 0 0,0 0 0 0 0,0-1-1 0 0,-1 1 1 0 0,1-1 0 0 0,0 0-1 0 0,-1 0 1 0 0,1 0 0 0 0,0 0-1 0 0,-1-1 1 0 0,1 0 0 0 0,0 0-1 0 0,0 0 1 0 0,0-1 0 0 0,0 1-1 0 0,0-1 1 0 0,0 0 0 0 0,0 0-1 0 0,0 0 1 0 0,1-1 0 0 0,-1 1-1 0 0,1-1 1 0 0,-1 0-1 0 0,1 0 1 0 0,-1-1-4 0 0,-2-7 0 0 0,0 0 0 0 0,1 0-1 0 0,0-1 1 0 0,1 0 0 0 0,0 1-1 0 0,1-2 1 0 0,0 1 0 0 0,1 0-1 0 0,1 0 1 0 0,0-1 0 0 0,0 1-1 0 0,1-1 1 0 0,1 1 0 0 0,0-1 0 0 0,0 1-1 0 0,2 0 1 0 0,-1 0 0 0 0,2-1-1 0 0,-1 2 1 0 0,2-1 0 0 0,0 0-1 0 0,0 1 1 0 0,1 0 0 0 0,0 0-1 0 0,1 1 1 0 0,7-10 0 0 0,4-3 7 0 0,1 1 1 0 0,1 1-1 0 0,1 1 0 0 0,1 1 0 0 0,1 0 1 0 0,0 2-1 0 0,1 1 0 0 0,1 1 1 0 0,10-5-9 0 0,59-21 269 0 0,-81 36-4851 0 0,-7 4-4959 0 0,-6 1-2263 0 0</inkml:trace>
  <inkml:trace contextRef="#ctx0" brushRef="#br0" timeOffset="-2616.472">540 625 0 0 0,'0'0'1054'0'0,"0"0"285"0"0,0 0 117 0 0,0 0 81 0 0,0 0 49 0 0,0 0-32 0 0,0 0-114 0 0,0 0-164 0 0,0 0-177 0 0,4 0-125 0 0,11-3-63 0 0,-12 3-50 0 0,-3 0-34 0 0,0 0-53 0 0,0 0-69 0 0,0 0-61 0 0,0 0-46 0 0,0 0-56 0 0,0 0-55 0 0,0 0-33 0 0,0 0-34 0 0,0 0-18 0 0,0 0-7 0 0,-24 7 2510 0 0,-15-6-2675 0 0,0 1 0 0 0,0 2 0 0 0,0 2 0 0 0,1 1-1 0 0,-14 6-229 0 0,15 1 166 0 0,37 38-173 0 0,29 40 63 0 0,-27-89-48 0 0,1 0 0 0 0,-1-1 0 0 0,1 1 0 0 0,0-1 0 0 0,0 0 0 0 0,0 0 0 0 0,0 0 0 0 0,0 0 1 0 0,1-1-1 0 0,-1 1 0 0 0,0-1 0 0 0,1 0 0 0 0,-1 0 0 0 0,1 0 0 0 0,0 0 0 0 0,-1-1 0 0 0,2 1-8 0 0,37 13 117 0 0,-39 42 239 0 0,-67 14 194 0 0,-171 95-242 0 0,153-98-197 0 0,81-66-102 0 0,0 1-1 0 0,0 0 1 0 0,1-1-1 0 0,-1 1 1 0 0,1 0-1 0 0,-1 0 1 0 0,1-1-1 0 0,0 1 1 0 0,0 0-1 0 0,0 0 1 0 0,0 0-1 0 0,0-1 1 0 0,0 1-1 0 0,0 0 1 0 0,1 0-1 0 0,-1 0 1 0 0,0-1-1 0 0,1 1 1 0 0,0 0-1 0 0,-1-1 1 0 0,1 1-1 0 0,0 0 1 0 0,0-1 0 0 0,0 1-1 0 0,0-1 1 0 0,0 1-1 0 0,0-1 1 0 0,0 0-1 0 0,1 1 1 0 0,-1-1-1 0 0,1 0 1 0 0,-1 0-1 0 0,0 0 1 0 0,1 0-1 0 0,0 0 1 0 0,-1 0-1 0 0,1 0 1 0 0,0-1-1 0 0,1 1-8 0 0,11 5 64 0 0,1 0-1 0 0,0-2 1 0 0,0 0-1 0 0,0 0 1 0 0,1-2-1 0 0,-1 0 1 0 0,1 0-1 0 0,0-2 1 0 0,-1 0-1 0 0,1-1 1 0 0,0 0-1 0 0,-1-1 1 0 0,1-1-1 0 0,-1 0 1 0 0,0-1-1 0 0,0-1 1 0 0,0-1-1 0 0,8-4-63 0 0,-20 9-118 0 0,0 0 0 0 0,0-1 0 0 0,0 0 0 0 0,0 0 0 0 0,0 0-1 0 0,-1 0 1 0 0,1 0 0 0 0,-1 0 0 0 0,0 0 0 0 0,1-1 0 0 0,-1 1 0 0 0,0-1 0 0 0,0 0 0 0 0,-1 0 0 0 0,1 0-1 0 0,-1 0 1 0 0,1 0 0 0 0,-1 0 0 0 0,0 0 0 0 0,0 0 0 0 0,0 0 0 0 0,0-1 0 0 0,-1 1 0 0 0,0 0-1 0 0,1-4 119 0 0,3-14-2107 0 0,0-1-4850 0 0,-3 14-4515 0 0</inkml:trace>
  <inkml:trace contextRef="#ctx0" brushRef="#br0" timeOffset="-2205.587">426 191 8890 0 0,'0'0'1788'0'0,"0"0"-325"0"0,0 0-278 0 0,0 0-31 0 0,0 0 69 0 0,0 0 56 0 0,0 0-38 0 0,0 0-167 0 0,0 0-232 0 0,0 0-193 0 0,0 0-94 0 0,0 0 5 0 0,0 0 51 0 0,-5 11 31 0 0,-21 93 1095 0 0,3 186 596 0 0,-83 250-1450 0 0,97-496-868 0 0,-3-1 0 0 0,-2-1 0 0 0,-1 0 0 0 0,-2-1 1 0 0,-17 27-16 0 0,32-63 5 0 0,-11 17 5 0 0,2 0 1 0 0,0 0 0 0 0,2 1 0 0 0,0 0-1 0 0,2 0 1 0 0,-5 22-11 0 0,12-42 298 0 0,-2 14-1923 0 0,0-30-5427 0 0,2 7 1045 0 0,0 1-5581 0 0</inkml:trace>
  <inkml:trace contextRef="#ctx0" brushRef="#br0" timeOffset="3348.377">3766 828 4665 0 0,'0'0'2299'0'0,"0"0"-613"0"0,0 0-192 0 0,0 0 77 0 0,0 0 41 0 0,0 0-80 0 0,0 0-218 0 0,0 0-278 0 0,0 0-286 0 0,0 0-202 0 0,0 0-28 0 0,27 0 2280 0 0,207 11 1655 0 0,-192 0-4493 0 0,-42-11-52 0 0,0 0-41 0 0,0 0-73 0 0,0 0-88 0 0,0 0-199 0 0,-3 0-3881 0 0,0 0-2680 0 0,0 0-4624 0 0</inkml:trace>
  <inkml:trace contextRef="#ctx0" brushRef="#br0" timeOffset="3596.1">3657 1126 13563 0 0,'0'0'1327'0'0,"0"0"-342"0"0,0 0 20 0 0,0 0 214 0 0,0 0 118 0 0,0 0-78 0 0,0 0-195 0 0,0 0-190 0 0,0 0-205 0 0,0 0-174 0 0,31 2-120 0 0,98 7-135 0 0,-48-19-59 0 0,-6-9-435 0 0,-43 9-3076 0 0,-18 5-70 0 0,-4 1-8048 0 0</inkml:trace>
  <inkml:trace contextRef="#ctx0" brushRef="#br0" timeOffset="4463.648">4163 872 3961 0 0,'0'0'2196'0'0,"0"0"-573"0"0,0 0 94 0 0,0 0 235 0 0,0 0 21 0 0,0 0-129 0 0,0 0-236 0 0,0 0-281 0 0,0 0-253 0 0,34-11-202 0 0,104-36-161 0 0,-46 0 425 0 0,-74 31-871 0 0,21-19 74 0 0,-2-2 0 0 0,-2-2 0 0 0,-1-1 0 0 0,-2-2 0 0 0,-2-1 0 0 0,-2-1-339 0 0,-10 16-19 0 0,-2 0 0 0 0,-1-1 0 0 0,-1 0-1 0 0,-1-1 1 0 0,-1 0 0 0 0,-2-1 0 0 0,-2-1-1 0 0,0 0 1 0 0,-2 0 0 0 0,-2 0 0 0 0,-1 0-1 0 0,-1-18 20 0 0,-1 48-14 0 0,-1-1-1 0 0,-1 1 1 0 0,1 0-1 0 0,0 0 1 0 0,0-1-1 0 0,-1 1 1 0 0,1 0-1 0 0,-1 0 0 0 0,0 0 1 0 0,1 0-1 0 0,-1 0 1 0 0,0 0-1 0 0,0 0 1 0 0,-1 0-1 0 0,1 0 0 0 0,0 0 1 0 0,-1 0-1 0 0,1 1 1 0 0,-1-1-1 0 0,1 1 1 0 0,-1-1-1 0 0,0 1 1 0 0,1-1-1 0 0,-1 1 0 0 0,0 0 1 0 0,0 0-1 0 0,0 0 1 0 0,0 0-1 0 0,0 0 1 0 0,0 1-1 0 0,-1-1 0 0 0,1 0 1 0 0,0 1-1 0 0,0 0 1 0 0,0-1-1 0 0,-1 1 1 0 0,1 0-1 0 0,0 0 0 0 0,0 0 1 0 0,-1 1-1 0 0,1-1 1 0 0,0 0-1 0 0,0 1 1 0 0,0 0-1 0 0,0-1 1 0 0,0 1-1 0 0,-1 0 0 0 0,1 0 1 0 0,1 0-1 0 0,-2 1 15 0 0,-12 8-16 0 0,0 1 0 0 0,0 1 0 0 0,1 0-1 0 0,1 1 1 0 0,0 0 0 0 0,1 1 0 0 0,0 1 0 0 0,1 0-1 0 0,1 0 1 0 0,1 1 0 0 0,0 0 0 0 0,-2 6 16 0 0,10-21-2 0 0,-13 25 15 0 0,0 0-1 0 0,2 1 1 0 0,1 0-1 0 0,1 1 1 0 0,1 0-1 0 0,2 1 1 0 0,1 0-1 0 0,1 0 1 0 0,1 0-1 0 0,2 1 1 0 0,0 5-13 0 0,2 2 16 0 0,-2-20-3 0 0,2 0 0 0 0,0-1-1 0 0,0 1 1 0 0,2 0 0 0 0,0 0-1 0 0,1-1 1 0 0,0 0 0 0 0,2 1-1 0 0,0-1 1 0 0,0 0 0 0 0,4 4-13 0 0,-7-17 11 0 0,0 0 0 0 0,0 0-1 0 0,0 0 1 0 0,0-1 0 0 0,1 1 0 0 0,-1-1 0 0 0,1 0 0 0 0,0 1 0 0 0,0-1 0 0 0,0-1 0 0 0,0 1 0 0 0,0 0 0 0 0,0-1 0 0 0,0 1 0 0 0,0-1 0 0 0,1 0 0 0 0,-1 0-1 0 0,1 0 1 0 0,-1 0 0 0 0,0-1 0 0 0,1 0 0 0 0,-1 1 0 0 0,1-1 0 0 0,-1-1 0 0 0,1 1 0 0 0,-1 0 0 0 0,1-1 0 0 0,-1 0 0 0 0,4 0-11 0 0,94-43 387 0 0,-69 22-327 0 0,-1-1 0 0 0,-1-1 0 0 0,-1-2 0 0 0,-2-1 0 0 0,0-1 0 0 0,-2-1 0 0 0,-1-1 0 0 0,-1-1 0 0 0,-2-2 0 0 0,6-13-60 0 0,-12 21 27 0 0,6-9-26 0 0,-2-1 1 0 0,-1 0-1 0 0,-2-2 1 0 0,-1 0 0 0 0,6-25-2 0 0,-15 4-23 0 0,-7 57 15 0 0,0 1-1 0 0,0-1 1 0 0,0 1 0 0 0,0-1 0 0 0,0 1-1 0 0,-1 0 1 0 0,1-1 0 0 0,0 1 0 0 0,0 0 0 0 0,0 0-1 0 0,0 0 1 0 0,0 0 0 0 0,-1 0 0 0 0,1 0-1 0 0,0 0 1 0 0,0 0 0 0 0,0 1 0 0 0,0-1-1 0 0,0 0 1 0 0,0 1 0 0 0,0-1 0 0 0,-1 1-1 0 0,1-1 1 0 0,0 1 0 0 0,0-1 0 0 0,1 1-1 0 0,-1 0 1 0 0,0-1 0 0 0,0 1 0 0 0,0 0-1 0 0,0 0 1 0 0,1 0 0 0 0,-1 0 8 0 0,-34 36-17 0 0,2 2 1 0 0,2 1-1 0 0,1 1 0 0 0,3 1 1 0 0,1 2-1 0 0,1 3 17 0 0,13-26 3 0 0,2 1 1 0 0,0 0-1 0 0,2 0 0 0 0,0 1 1 0 0,1-1-1 0 0,2 2 1 0 0,0-1-1 0 0,2 1 0 0 0,0-1 1 0 0,2 1-1 0 0,0 9-3 0 0,2-26 5 0 0,1 1 0 0 0,0-1 0 0 0,0 0-1 0 0,0 1 1 0 0,1-1 0 0 0,0 0 0 0 0,0 0-1 0 0,1-1 1 0 0,-1 1 0 0 0,2-1 0 0 0,-1 0-1 0 0,1 0 1 0 0,0 0 0 0 0,0 0 0 0 0,0-1-1 0 0,1 0 1 0 0,0 0 0 0 0,0 0 0 0 0,0-1-1 0 0,1 0 1 0 0,6 3-5 0 0,-6-4 26 0 0,1 1-1 0 0,0-2 1 0 0,0 1-1 0 0,0-1 1 0 0,0 0-1 0 0,0-1 1 0 0,1 0-1 0 0,-1 0 1 0 0,0-1-1 0 0,1 0 1 0 0,-1 0-1 0 0,0-1 1 0 0,1 0-1 0 0,-1-1 0 0 0,0 0 1 0 0,0 0-1 0 0,0 0 1 0 0,0-1-1 0 0,0-1 1 0 0,-1 1-1 0 0,1-1 1 0 0,-1 0-1 0 0,0-1 1 0 0,0 0-1 0 0,-1 0 1 0 0,1 0-1 0 0,-1-1 1 0 0,3-3-26 0 0,-3 1 22 0 0,1 1 0 0 0,-1-1 0 0 0,-1 0 0 0 0,1 0 0 0 0,-1-1 0 0 0,-1 0 0 0 0,0 1 0 0 0,0-2 0 0 0,-1 1 0 0 0,0 0 0 0 0,0-1 0 0 0,-1 1 0 0 0,0-1 0 0 0,-1 0 0 0 0,0 0 0 0 0,-1 1 0 0 0,0-1 0 0 0,0 0 0 0 0,-2-7-22 0 0,2 11-70 0 0,-1 0-1 0 0,0 0 1 0 0,0-1 0 0 0,-1 1-1 0 0,0 0 1 0 0,0 0 0 0 0,0 0-1 0 0,-1 1 1 0 0,0-1 0 0 0,0 1-1 0 0,0-1 1 0 0,-1 1-1 0 0,0 0 1 0 0,0 0 0 0 0,0 1-1 0 0,0-1 1 0 0,-1 1 0 0 0,0 0-1 0 0,0 0 1 0 0,0 0 0 0 0,0 1-1 0 0,-1 0 1 0 0,1 0-1 0 0,-1 0 1 0 0,0 1 0 0 0,0-1-1 0 0,0 1 1 0 0,0 1 0 0 0,0-1-1 0 0,-5 1 71 0 0,-40-2-2311 0 0,19 5-4509 0 0,15 1-4718 0 0</inkml:trace>
  <inkml:trace contextRef="#ctx0" brushRef="#br0" timeOffset="5714.476">5421 504 0 0 0,'0'0'585'0'0,"0"0"604"0"0,0 0 270 0 0,0 0 212 0 0,0 0 181 0 0,0 0 99 0 0,0 0-38 0 0,0 0-170 0 0,0 0-226 0 0,0 0-212 0 0,0 0-208 0 0,0 0-185 0 0,7 4 3769 0 0,-35 32-3066 0 0,28-36-1553 0 0,0 0-29 0 0,0 0 8 0 0,0 0-9 0 0,0 0-10 0 0,0 0 7 0 0,0 0-1 0 0,0 0-7 0 0,0 0 33 0 0,0 0 4 0 0,0 0 1 0 0,16-11 249 0 0,37-22 127 0 0,-51 33-398 0 0,-1 0 3 0 0,-1 0-1 0 0,0 0-4 0 0,0 0 10 0 0,-17 19 647 0 0,10-12-4386 0 0,9-10 1847 0 0,0 2-4177 0 0,0 1-5314 0 0</inkml:trace>
  <inkml:trace contextRef="#ctx0" brushRef="#br0" timeOffset="6719.082">5905 390 4073 0 0,'0'0'1836'0'0,"0"0"-317"0"0,0 0 31 0 0,0 0 178 0 0,0 0 3 0 0,0 0-210 0 0,0 0-333 0 0,0 0-287 0 0,0 0-171 0 0,0 0-65 0 0,0 0 21 0 0,0 0 25 0 0,0 0 13 0 0,2 3 952 0 0,-68 19 270 0 0,-65 37-619 0 0,131-58-1320 0 0,-1-1 0 0 0,0 0 1 0 0,1 0-1 0 0,-1 1 0 0 0,0-1 0 0 0,1 0 1 0 0,-1 1-1 0 0,1-1 0 0 0,-1 0 1 0 0,1 1-1 0 0,-1-1 0 0 0,1 1 0 0 0,-1-1 1 0 0,1 1-1 0 0,-1 0 0 0 0,1-1 0 0 0,0 1 1 0 0,-1-1-1 0 0,1 1 0 0 0,0 0 0 0 0,-1-1 1 0 0,1 1-1 0 0,0 0 0 0 0,0-1 1 0 0,0 1-1 0 0,0 0 0 0 0,0-1 0 0 0,0 1 1 0 0,0 0-1 0 0,0-1 0 0 0,0 1 0 0 0,0 0 1 0 0,0-1-1 0 0,0 1 0 0 0,0 0 0 0 0,0-1 1 0 0,1 1-1 0 0,-1 0 0 0 0,0-1 1 0 0,0 1-1 0 0,1-1 0 0 0,-1 1 0 0 0,0 0 1 0 0,1-1-1 0 0,-1 1 0 0 0,1-1 0 0 0,-1 1 1 0 0,1-1-1 0 0,-1 1 0 0 0,1-1 0 0 0,-1 0 1 0 0,1 1-1 0 0,0-1 0 0 0,-1 1 1 0 0,1-1-1 0 0,-1 0 0 0 0,2 1-7 0 0,44 26 230 0 0,-35-22-178 0 0,-3-2-25 0 0,0 1 0 0 0,0 0 0 0 0,0 0 0 0 0,0 1-1 0 0,-1 0 1 0 0,1 0 0 0 0,-1 1 0 0 0,-1-1 0 0 0,1 2 0 0 0,-1-1 0 0 0,0 1 0 0 0,-1 0 0 0 0,1 0-1 0 0,-1 0 1 0 0,-1 1 0 0 0,1 0 0 0 0,-1 0 0 0 0,-1 0 0 0 0,0 1 0 0 0,0-1 0 0 0,0 1 0 0 0,-1-1-1 0 0,0 1 1 0 0,-1 0 0 0 0,0 2-27 0 0,-2-3 39 0 0,-1 1 0 0 0,1 0 0 0 0,-2-1 0 0 0,1 1 0 0 0,-1-1 0 0 0,-1 1 0 0 0,1-1-1 0 0,-1 0 1 0 0,-1-1 0 0 0,1 1 0 0 0,-2-1 0 0 0,1 0 0 0 0,-1 0 0 0 0,1 0 0 0 0,-2-1 0 0 0,1 0 0 0 0,-1 0 0 0 0,0-1 0 0 0,0 0-1 0 0,-1 0 1 0 0,1 0 0 0 0,-1-1 0 0 0,0 0 0 0 0,0-1 0 0 0,-1 0 0 0 0,1 0 0 0 0,-1-1 0 0 0,-2 1-39 0 0,8-2-46 0 0,0 0 0 0 0,0-1 0 0 0,0 1 0 0 0,0-1 0 0 0,0 0 0 0 0,-1 0-1 0 0,1 0 1 0 0,0 0 0 0 0,0 0 0 0 0,-1-1 0 0 0,1 1 0 0 0,0-1 0 0 0,0 0 0 0 0,0 0 0 0 0,0 0 0 0 0,0 0 0 0 0,0-1 0 0 0,0 1 0 0 0,1-1 0 0 0,-1 0 0 0 0,0 1 0 0 0,1-1 0 0 0,-1-1 0 0 0,1 1 0 0 0,0 0 46 0 0,-17-50-4780 0 0,18 23-5329 0 0,1 17-821 0 0</inkml:trace>
  <inkml:trace contextRef="#ctx0" brushRef="#br0" timeOffset="7108.782">5918 110 5625 0 0,'0'0'3742'0'0,"0"0"-1301"0"0,0 0-482 0 0,0 0-57 0 0,0 0-159 0 0,0 0-250 0 0,0 0-335 0 0,0 0-337 0 0,0 0-204 0 0,0 0-103 0 0,0 0-40 0 0,0 0-19 0 0,0 0-9 0 0,10-4-62 0 0,73-19 565 0 0,16 14 456 0 0,-98 10-1388 0 0,0 1 1 0 0,0 0-1 0 0,0 0 0 0 0,-1-1 0 0 0,1 1 0 0 0,-1 0 0 0 0,1 0 0 0 0,-1 0 0 0 0,0 0 1 0 0,0 0-1 0 0,0 0 0 0 0,0 0 0 0 0,0 0 0 0 0,0 0 0 0 0,0 0 0 0 0,-1 0 0 0 0,1-1 1 0 0,-1 1-1 0 0,1 0 0 0 0,-1 0 0 0 0,0 0 0 0 0,0 0 0 0 0,1-1 0 0 0,-1 1 1 0 0,-1 0-1 0 0,0 1-17 0 0,-126 132 472 0 0,122-128-449 0 0,4-5-19 0 0,1-1 1 0 0,-1 1-1 0 0,0 0 1 0 0,0 0 0 0 0,1 0-1 0 0,-1 0 1 0 0,1 0-1 0 0,0 0 1 0 0,0 0 0 0 0,0 1-1 0 0,0-1 1 0 0,0 0-1 0 0,0 1 1 0 0,0-1 0 0 0,1 1-1 0 0,-1-1 1 0 0,1 1-1 0 0,0-1 1 0 0,0 1 0 0 0,0-1-1 0 0,0 1 1 0 0,0 0-5 0 0,2-1 19 0 0,1 0-1 0 0,0 0 1 0 0,-1 0 0 0 0,1 0 0 0 0,0-1 0 0 0,0 1 0 0 0,0-1-1 0 0,0 0 1 0 0,0 0 0 0 0,0 0 0 0 0,0 0 0 0 0,0-1-1 0 0,0 1 1 0 0,1-1 0 0 0,-1 0 0 0 0,0 1 0 0 0,0-1 0 0 0,3-1-19 0 0,143-6 368 0 0,-129 15-2074 0 0,-18 7-4844 0 0,-2-13 5513 0 0,0 6-11298 0 0</inkml:trace>
  <inkml:trace contextRef="#ctx0" brushRef="#br0" timeOffset="7563.992">4099 1159 5889 0 0,'0'0'3146'0'0,"0"0"-1209"0"0,0 0-544 0 0,0 0-91 0 0,0 0-18 0 0,0 0 72 0 0,0 0 14 0 0,0 0-31 0 0,0 0-57 0 0,0 0-169 0 0,0 0-161 0 0,0 0-145 0 0,35 3-112 0 0,116 6-72 0 0,-79-6 24 0 0,1-4 0 0 0,-1-3 0 0 0,32-7-647 0 0,-40 4 186 0 0,558-55 550 0 0,-150 3-2041 0 0,-457 56 605 0 0,0 0-1117 0 0,-4 2-3249 0 0,-7 1-6764 0 0</inkml:trace>
  <inkml:trace contextRef="#ctx0" brushRef="#br0" timeOffset="15800.523">4156 1553 6417 0 0,'0'0'2522'0'0,"0"0"-997"0"0,0 0-659 0 0,0 0-119 0 0,0 0 69 0 0,0 0 29 0 0,0 0-1 0 0,0 0-3 0 0,0 0-46 0 0,0 0-19 0 0,0 0-32 0 0,9 1-107 0 0,3 1-556 0 0,133 1 3428 0 0,-120-10-3238 0 0,1 0 0 0 0,-1-2 0 0 0,0-1 0 0 0,0-1 0 0 0,-2-2 0 0 0,1 0 0 0 0,-2-1 0 0 0,1-1 0 0 0,-2-1 0 0 0,0-1 0 0 0,-2-1 0 0 0,10-11-271 0 0,-23 21 1057 0 0,-15 14-899 0 0,-13 14-316 0 0,2 6 155 0 0,1 0 0 0 0,1 0 0 0 0,2 2 0 0 0,0 0 0 0 0,2 1 0 0 0,2 1 0 0 0,0 0 0 0 0,2 0 0 0 0,1 1 0 0 0,2 0 0 0 0,0 1 0 0 0,3 0 0 0 0,-1 16 3 0 0,-4 3-9 0 0,-7 44-31 0 0,-5-1 1 0 0,-4-2 0 0 0,-4 0 0 0 0,-4-2 0 0 0,-26 48 39 0 0,-27 28-7 0 0,85-166 9 0 0,1 0 0 0 0,-1 1 0 0 0,0-1 0 0 0,0 0 0 0 0,0 0 1 0 0,1 0-1 0 0,-1 0 0 0 0,0 0 0 0 0,0 0 0 0 0,1 0 0 0 0,-1 0 0 0 0,0 0 0 0 0,0-1 0 0 0,0 1 0 0 0,1 0 1 0 0,-1 0-1 0 0,0-1 0 0 0,1 1 0 0 0,-1 0 0 0 0,0-1 0 0 0,1 1 0 0 0,-1-1 0 0 0,0 1 0 0 0,1-1 1 0 0,-1 1-1 0 0,1-1 0 0 0,-1 1 0 0 0,1-1 0 0 0,-1 0 0 0 0,1 1 0 0 0,-1-1 0 0 0,1 0 0 0 0,0 1 0 0 0,-1-1 1 0 0,1 0-1 0 0,0 1 0 0 0,-1-1 0 0 0,1 0 0 0 0,0 0 0 0 0,0 1 0 0 0,0-1 0 0 0,0-1-2 0 0,-1 0 9 0 0,-33-129-290 0 0,31 19-3209 0 0,23 69-2136 0 0,-5 17-3626 0 0,-12 14 1781 0 0</inkml:trace>
  <inkml:trace contextRef="#ctx0" brushRef="#br0" timeOffset="16316.584">4114 2080 0 0 0,'0'0'780'0'0,"0"0"303"0"0,0 0 75 0 0,0 0 34 0 0,0 0 107 0 0,0 0 136 0 0,0 0 165 0 0,0 0 218 0 0,0 0 149 0 0,0 0 20 0 0,4 1-99 0 0,44-1 2164 0 0,76-37-6 0 0,57-38-2667 0 0,-86 23-1073 0 0,-106 111 1250 0 0,11 96-154 0 0,13-169-7386 0 0,-11 9-106 0 0,0-2-6079 0 0</inkml:trace>
  <inkml:trace contextRef="#ctx0" brushRef="#br0" timeOffset="17154.646">5073 1479 1744 0 0,'0'0'3321'0'0,"0"0"-1266"0"0,0 0-338 0 0,0 0 172 0 0,0 0 105 0 0,0 0-92 0 0,0 0-231 0 0,0 0-338 0 0,0 0-294 0 0,0 0-215 0 0,0 0-154 0 0,0 0-82 0 0,14-11-21 0 0,42-36-14 0 0,-42 35-11 0 0,-14 12-23 0 0,0 0-30 0 0,0 0-34 0 0,0 19 1260 0 0,-33 124 189 0 0,11 23-1382 0 0,-16-10-295 0 0,-6 63 26 0 0,43-145-245 0 0,1-74 4 0 0,0 0 8 0 0,0 0 0 0 0,0 0 8 0 0,0 0-3 0 0,0 0 4 0 0,0 0 19 0 0,0 0-6 0 0,13 0 265 0 0,127-6 693 0 0,-84 5-966 0 0,-55 1-38 0 0,-1 0 20 0 0,0 0-20 0 0,0 0 6 0 0,0 0-9 0 0,0 0-9 0 0,0-35-5859 0 0,0 18-2070 0 0,0 10-1879 0 0</inkml:trace>
  <inkml:trace contextRef="#ctx0" brushRef="#br0" timeOffset="17474.396">4767 1829 6169 0 0,'0'0'2906'0'0,"0"0"-708"0"0,0 0-192 0 0,0 0 38 0 0,0 0-150 0 0,0 0-262 0 0,0 0-334 0 0,0 0-320 0 0,0 0-205 0 0,0 0-118 0 0,0 0-72 0 0,0 0-17 0 0,4 0 71 0 0,323-44 4178 0 0,-145 15-4959 0 0,-163 28-1055 0 0,-12 2-6024 0 0,-7-1-4955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1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608 325 11266 0 0,'0'0'2958'0'0,"0"0"-2108"0"0,0 0-725 0 0,0 0-61 0 0,0 0 182 0 0,0 0 266 0 0,0 0 200 0 0,0 0 89 0 0,-24 32-66 0 0,-77 103-168 0 0,37-11 64 0 0,-140 347-72 0 0,159-383-227 0 0,72-178 1645 0 0,11-13-1791 0 0,4 2 0 0 0,4 2 0 0 0,14-15-186 0 0,82-132 160 0 0,-109 201-179 0 0,-25 82-255 0 0,10 235 738 0 0,-17-256-440 0 0,-1-4 0 0 0,0 0 0 0 0,1 0 0 0 0,0 1 0 0 0,1-1 0 0 0,0-1 0 0 0,0 1 0 0 0,2 0 0 0 0,-1 0 0 0 0,2-1 1 0 0,-1 0-1 0 0,1 0 0 0 0,1 0 0 0 0,0-1 0 0 0,1 1 0 0 0,0-2 0 0 0,0 1 0 0 0,7 6-24 0 0,-10-15 102 0 0,0 0 0 0 0,0-1 0 0 0,0 1 0 0 0,0-1 0 0 0,0 0 0 0 0,0 0 0 0 0,0 0 0 0 0,0 0 0 0 0,0-1 0 0 0,0 0 0 0 0,0 0 0 0 0,0 0 0 0 0,-1 0 0 0 0,1 0 0 0 0,0-1 0 0 0,0 0 0 0 0,-1 1 0 0 0,1-1 0 0 0,-1-1 0 0 0,0 1 0 0 0,0 0 0 0 0,0-1 0 0 0,0 0 0 0 0,0 0 0 0 0,0 0 0 0 0,-1 0-1 0 0,1 0 1 0 0,-1 0 0 0 0,0-1 0 0 0,0 1 0 0 0,0-1 0 0 0,0 1 0 0 0,-1-1 0 0 0,1-1-102 0 0,7-7 64 0 0,16-22 87 0 0,-1-2-1 0 0,-2 0 1 0 0,-1-1-1 0 0,-2-1 1 0 0,-2 0-1 0 0,9-31-150 0 0,-22 56-45 0 0,0 0 1 0 0,0 0-1 0 0,-1 0 0 0 0,-1-1 0 0 0,0 0 0 0 0,-1 1 0 0 0,0-1 0 0 0,-1 0 1 0 0,-1 0-1 0 0,0 1 0 0 0,-1-1 0 0 0,0 0 0 0 0,-1 1 0 0 0,-3-7 45 0 0,6 19-116 0 0,-1 0 0 0 0,1 1 0 0 0,-1-1 0 0 0,1 1 0 0 0,-1-1-1 0 0,1 1 1 0 0,-1-1 0 0 0,0 1 0 0 0,1-1 0 0 0,-1 1 0 0 0,0 0 0 0 0,1-1 0 0 0,-1 1-1 0 0,0 0 1 0 0,1-1 0 0 0,-1 1 0 0 0,0 0 0 0 0,0 0 0 0 0,1 0 0 0 0,-1 0-1 0 0,0 0 1 0 0,0 0 0 0 0,1 0 0 0 0,-1 0 0 0 0,0 0 0 0 0,0 0 0 0 0,1 0 0 0 0,-1 0-1 0 0,0 0 1 0 0,1 1 0 0 0,-1-1 0 0 0,0 0 0 0 0,1 1 0 0 0,-1-1 0 0 0,0 0 0 0 0,1 1-1 0 0,-1-1 1 0 0,0 1 0 0 0,1-1 0 0 0,-1 1 0 0 0,1-1 0 0 0,-1 1 0 0 0,1-1 0 0 0,-1 1-1 0 0,1 0 1 0 0,0-1 0 0 0,-1 1 0 0 0,1 0 0 0 0,0-1 0 0 0,-1 1 0 0 0,1 0 116 0 0,-10 27-8970 0 0,7-16-2281 0 0</inkml:trace>
  <inkml:trace contextRef="#ctx0" brushRef="#br0" timeOffset="330.724">1372 479 6793 0 0,'0'0'2032'0'0,"0"0"-599"0"0,0 0-170 0 0,0 0 171 0 0,0 0 159 0 0,-20 32-31 0 0,-60 98-207 0 0,75-124-1215 0 0,1-1 1 0 0,1 1-1 0 0,-1 0 1 0 0,1 0-1 0 0,0 0 0 0 0,0 0 1 0 0,1 0-1 0 0,0 0 1 0 0,0 1-1 0 0,0-1 0 0 0,1 1 1 0 0,0 0-1 0 0,0-1 1 0 0,1 1-1 0 0,0 2-140 0 0,0 10 367 0 0,0-13-283 0 0,-1-1 1 0 0,1 0 0 0 0,0 1-1 0 0,1-1 1 0 0,0 0 0 0 0,0 0 0 0 0,0 1-1 0 0,0-1 1 0 0,1 0 0 0 0,-1 0-1 0 0,1 0 1 0 0,1 0 0 0 0,-1-1 0 0 0,1 1-1 0 0,0 0 1 0 0,0-1 0 0 0,0 0-1 0 0,0 0 1 0 0,1 0 0 0 0,0 0-1 0 0,-1 0 1 0 0,2-1 0 0 0,-1 0 0 0 0,0 0-1 0 0,1 0 1 0 0,-1 0 0 0 0,1-1-1 0 0,0 1 1 0 0,2 0-85 0 0,9 0 180 0 0,0 0-1 0 0,0 0 1 0 0,0-1-1 0 0,1-2 1 0 0,-1 1-1 0 0,0-2 1 0 0,0 0-1 0 0,1-1 1 0 0,-1 0-1 0 0,0-2 1 0 0,-1 0-1 0 0,1 0 1 0 0,-1-2-1 0 0,1 0 1 0 0,-1 0-1 0 0,-1-2 1 0 0,0 1-1 0 0,0-2 1 0 0,0 0-1 0 0,-1-1 1 0 0,-1 0-1 0 0,1-1 1 0 0,-2 0-1 0 0,0-1 1 0 0,10-13-180 0 0,-16 20 34 0 0,0-1 1 0 0,0 0 0 0 0,0 0-1 0 0,-1-1 1 0 0,0 1 0 0 0,0-1-1 0 0,0 0 1 0 0,-1 1-1 0 0,0-2 1 0 0,-1 1 0 0 0,0 0-1 0 0,0-1 1 0 0,0 1 0 0 0,-1-1-1 0 0,0 1 1 0 0,0-1-1 0 0,-1 0 1 0 0,0 1 0 0 0,0-1-1 0 0,-1 0 1 0 0,0 1 0 0 0,-1-1-1 0 0,1 1 1 0 0,-1 0 0 0 0,-1-1-1 0 0,1 1 1 0 0,-1 0-1 0 0,-1 0 1 0 0,1 0 0 0 0,-1 1-1 0 0,0-1 1 0 0,-1 1-35 0 0,-5-2-85 0 0,-1 1 0 0 0,0 0 0 0 0,0 0 0 0 0,0 1-1 0 0,0 1 1 0 0,-1 0 0 0 0,0 1 0 0 0,0 0 0 0 0,-1 0 0 0 0,1 2 0 0 0,-1-1 0 0 0,1 2-1 0 0,-1 0 1 0 0,0 0 0 0 0,0 1 0 0 0,1 0 0 0 0,-10 3 85 0 0,-79 28-2286 0 0,73-11-1567 0 0,2 2-4495 0 0,13-8-3708 0 0</inkml:trace>
  <inkml:trace contextRef="#ctx0" brushRef="#br0" timeOffset="5383.503">2160 56 2064 0 0,'0'0'1953'0'0,"0"0"-585"0"0,0 0-130 0 0,0 0 229 0 0,0 0 281 0 0,0 0 74 0 0,0 0-166 0 0,0 0-302 0 0,0 0-305 0 0,0 0-211 0 0,0 0-95 0 0,3-9-8 0 0,11-28 26 0 0,-11 28-2 0 0,-3 9-54 0 0,0 23 3731 0 0,28 392-1013 0 0,-52-106-2833 0 0,10-169-381 0 0,12-48-125 0 0,2-92-91 0 0,0 0-1 0 0,0 0 1 0 0,0-1-1 0 0,0 1 0 0 0,0 0 1 0 0,0 0-1 0 0,1-1 1 0 0,-1 1-1 0 0,0 0 1 0 0,0 0-1 0 0,0 0 1 0 0,1 0-1 0 0,-1-1 1 0 0,0 1-1 0 0,0 0 0 0 0,1 0 1 0 0,-1 0-1 0 0,0 0 1 0 0,0 0-1 0 0,1 0 1 0 0,-1 0-1 0 0,0 0 1 0 0,0-1-1 0 0,1 1 0 0 0,-1 0 1 0 0,0 0-1 0 0,0 0 1 0 0,1 0-1 0 0,-1 0 1 0 0,0 1-1 0 0,1-1 1 0 0,-1 0-1 0 0,0 0 1 0 0,0 0-1 0 0,1 0 0 0 0,-1 0 1 0 0,0 0-1 0 0,0 0 1 0 0,0 0-1 0 0,1 1 1 0 0,-1-1-1 0 0,0 0 1 0 0,0 0-1 0 0,1 0 1 0 0,-1 0-1 0 0,0 1 0 0 0,0-1 1 0 0,0 0-1 0 0,0 0 1 0 0,1 1 7 0 0,19-63-2954 0 0,-14 33-1159 0 0,-3 10-4111 0 0,-1 11-3286 0 0</inkml:trace>
  <inkml:trace contextRef="#ctx0" brushRef="#br0" timeOffset="5666.505">1873 468 9482 0 0,'0'0'3049'0'0,"0"0"-960"0"0,0 0-598 0 0,0 0-110 0 0,0 0-26 0 0,0 0-114 0 0,0 0-167 0 0,0 0-193 0 0,0 0-151 0 0,0 0-98 0 0,0 0-52 0 0,0 0-10 0 0,0 0 50 0 0,7 1 27 0 0,181-13 2727 0 0,-156 5-3147 0 0,-2 0-144 0 0,-1 0 0 0 0,1 2-1 0 0,0 1 1 0 0,0 2 0 0 0,1 1 0 0 0,19 2-83 0 0,3 20-1463 0 0,-39-2-7815 0 0,-14-16-3076 0 0</inkml:trace>
  <inkml:trace contextRef="#ctx0" brushRef="#br0" timeOffset="6174.794">2469 715 12595 0 0,'0'0'1324'0'0,"0"0"-202"0"0,0 0 162 0 0,0 0 320 0 0,0 0-7 0 0,0 0-212 0 0,0 0-258 0 0,0 0-224 0 0,0 0-155 0 0,0 0-110 0 0,34 4-69 0 0,105 14-96 0 0,-128-16-339 0 0,0 0-1 0 0,0-1 1 0 0,0 0-1 0 0,0-1 1 0 0,1 0-1 0 0,-1 0 1 0 0,0-2-1 0 0,0 1 1 0 0,0-1-1 0 0,-1-1 1 0 0,1 0-1 0 0,0 0 1 0 0,-1-1-1 0 0,4-2-133 0 0,-3 2 105 0 0,-3 1-49 0 0,0-1 1 0 0,0 1-1 0 0,0-1 0 0 0,0-1 0 0 0,0 1 0 0 0,-1-1 0 0 0,0-1 1 0 0,0 1-1 0 0,0-1 0 0 0,-1-1 0 0 0,0 1 0 0 0,0-1 0 0 0,0 0 1 0 0,-1 0-1 0 0,0-1 0 0 0,-1 1 0 0 0,1-1 0 0 0,-2 0 0 0 0,1 0 1 0 0,-1-1-1 0 0,0 1 0 0 0,-1-1 0 0 0,0 1 0 0 0,0-1 0 0 0,0-7-56 0 0,-3 14 1 0 0,0-1 0 0 0,1 0-1 0 0,-2 0 1 0 0,1 1-1 0 0,0-1 1 0 0,0 1-1 0 0,-1-1 1 0 0,0 1-1 0 0,1 0 1 0 0,-1-1-1 0 0,0 1 1 0 0,0 0-1 0 0,0 0 1 0 0,0 0-1 0 0,-1 1 1 0 0,1-1-1 0 0,0 0 1 0 0,-1 1-1 0 0,1 0 1 0 0,-1-1 0 0 0,0 1-1 0 0,1 0 1 0 0,-1 0-1 0 0,0 1 1 0 0,1-1-1 0 0,-1 0 1 0 0,0 1-1 0 0,-3 0 0 0 0,-83-4-157 0 0,65 9 136 0 0,1 1 0 0 0,0 1 1 0 0,0 1-1 0 0,1 1 0 0 0,0 1 0 0 0,1 1 1 0 0,0 1-1 0 0,0 1 0 0 0,2 0 1 0 0,-1 2-1 0 0,2 0 0 0 0,0 1 0 0 0,1 1 1 0 0,0 1-1 0 0,-6 9 21 0 0,11-13 3 0 0,0 0 0 0 0,0 0 0 0 0,2 1 0 0 0,0 1 0 0 0,0 0 1 0 0,1 0-1 0 0,1 1 0 0 0,1 0 0 0 0,1 0 0 0 0,0 1 0 0 0,1-1 0 0 0,1 1 0 0 0,0 4-3 0 0,3-17 10 0 0,1 1 0 0 0,0-1 0 0 0,0 1 0 0 0,1-1 0 0 0,0 0 0 0 0,-1 1-1 0 0,2-1 1 0 0,-1 0 0 0 0,1 0 0 0 0,0 0 0 0 0,0 0 0 0 0,0 0 0 0 0,0 0 0 0 0,1 0 0 0 0,0-1 0 0 0,0 1 0 0 0,0-1-1 0 0,1 0 1 0 0,0 0 0 0 0,-1 0 0 0 0,1-1 0 0 0,1 1 0 0 0,-1-1 0 0 0,0 0 0 0 0,1 0 0 0 0,0 0 0 0 0,-1-1 0 0 0,1 1-1 0 0,3 0-9 0 0,9 4 64 0 0,1-1 0 0 0,-1 0 0 0 0,1-1 0 0 0,0-1 0 0 0,1-1 0 0 0,-1-1 0 0 0,1 0 0 0 0,1-1-64 0 0,27-1 107 0 0,0-2 1 0 0,0-1-1 0 0,0-3 0 0 0,0-2 1 0 0,-1-2-1 0 0,0-1 0 0 0,-1-3 1 0 0,17-9-108 0 0,16-16-1689 0 0,-52 15-9117 0 0,-21 17-2170 0 0</inkml:trace>
  <inkml:trace contextRef="#ctx0" brushRef="#br0" timeOffset="7020.844">197 1485 408 0 0,'0'0'1973'0'0,"0"0"-720"0"0,0 0-129 0 0,0 0 221 0 0,0 0 212 0 0,0 0 102 0 0,0 0-54 0 0,0 0-157 0 0,-31-2-140 0 0,-94-3-114 0 0,97 2-1920 0 0,16-1 5520 0 0,23-1 2714 0 0,-11 5-7818 0 0,150 12 2233 0 0,155-15-664 0 0,1-12-1 0 0,220-44-1258 0 0,-199 21 228 0 0,-236 28-175 0 0,200-25 93 0 0,1 13 1 0 0,1 13-1 0 0,82 16-146 0 0,-113 25 19 0 0,-230-24-73 0 0,-31-8 37 0 0,-1 0 14 0 0,0 0 22 0 0,0 0-27 0 0,0 0-35 0 0,0 0-23 0 0,-15-42-2179 0 0,6 22-5044 0 0,7 15-5034 0 0</inkml:trace>
  <inkml:trace contextRef="#ctx0" brushRef="#br0" timeOffset="7634.17">3576 538 8282 0 0,'0'0'2183'0'0,"0"0"-176"0"0,0 0 51 0 0,0 0 48 0 0,0 0-178 0 0,0 0-357 0 0,0 0-392 0 0,0 0-292 0 0,0 0-146 0 0,0 0-86 0 0,0 0-51 0 0,0 0-36 0 0,0 0-54 0 0,1 12 2286 0 0,-53 16-2594 0 0,44-24 332 0 0,24-22 281 0 0,-16 18-887 0 0,0 0-24 0 0,0 0-13 0 0,0 0-52 0 0,0 0-99 0 0,0 0-187 0 0,0 0-285 0 0,0 0-377 0 0,11 0-12335 0 0,-9 0 812 0 0</inkml:trace>
  <inkml:trace contextRef="#ctx0" brushRef="#br0" timeOffset="8198.554">3627 1035 13139 0 0,'0'0'1284'0'0,"0"0"-286"0"0,0 0 169 0 0,0 0 304 0 0,0 0 153 0 0,0 0-128 0 0,0 0-309 0 0,0 0-303 0 0,0 0-174 0 0,0 0-93 0 0,0 0-63 0 0,0 0-37 0 0,3 0-63 0 0,6 0-57 0 0,-6 0-56 0 0,-3 0-41 0 0,-7 15 999 0 0,-22 28-785 0 0,28-42-465 0 0,1-1 9 0 0,0 0-38 0 0,0 0-7 0 0,0 0-13 0 0,0 0-25 0 0,0 0 45 0 0,0 0 21 0 0,0 0 15 0 0,0 0 16 0 0,23-19 432 0 0,28-20-247 0 0,-53 46 305 0 0,2-7-816 0 0,-8-3-5249 0 0,2 2-3943 0 0,3 1-3298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5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 2393 0 0,'0'0'4107'0'0,"0"0"-1796"0"0,0 0-624 0 0,0 0-56 0 0,0 0-30 0 0,0 0-16 0 0,0 0-152 0 0,0 0-198 0 0,0 0-229 0 0,0 0-263 0 0,0 0-235 0 0,-6 0-158 0 0,5 0-350 0 0,0-1 32 0 0,0 1-1 0 0,0 0 1 0 0,0 0 0 0 0,0-1 0 0 0,0 1 0 0 0,1 0 0 0 0,-1 0 0 0 0,0 0 0 0 0,0 0 0 0 0,0 0 0 0 0,0 0 0 0 0,0 1 0 0 0,0-1 0 0 0,0 0 0 0 0,0 0 0 0 0,0 1-1 0 0,0-1 1 0 0,1 0 0 0 0,-1 1 0 0 0,0-1 0 0 0,0 1 0 0 0,0-1 0 0 0,1 1 0 0 0,-1-1 0 0 0,0 1 0 0 0,0 0 0 0 0,1-1 0 0 0,-1 1 0 0 0,1 0 0 0 0,-1 0-1 0 0,1 0 1 0 0,-1-1 0 0 0,1 1 0 0 0,-1 0 0 0 0,1 0 0 0 0,0 0 0 0 0,-1 0 0 0 0,1 0 0 0 0,0-1 0 0 0,0 1 0 0 0,0 0 0 0 0,0 0 0 0 0,-1 0 0 0 0,1 0 0 0 0,1 0-1 0 0,-1 0 1 0 0,0 0 0 0 0,0 0 0 0 0,0 0 0 0 0,0 0 0 0 0,1 0-32 0 0,11 253 3297 0 0,-22 27-2710 0 0,6-192-734 0 0,-4-80-2207 0 0,-2-29-4793 0 0,8 14 2199 0 0,-2-2-6054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5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5401 0 0,'0'0'5048'0'0,"0"0"-3190"0"0,0 0-1093 0 0,0 0-18 0 0,0 0 202 0 0,0 0 192 0 0,0 0 7 0 0,0 0-156 0 0,0 0-116 0 0,0 0-35 0 0,0 0 43 0 0,0 0 53 0 0,18 2-39 0 0,115 11 607 0 0,-41-19-493 0 0,1-4 0 0 0,-2-3 0 0 0,77-23-1012 0 0,-20 5 327 0 0,156-16-177 0 0,-234 46-1053 0 0,-73 13-1160 0 0,-20 11-1113 0 0,8-8-3152 0 0,7-6-5296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6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10482 0 0,'0'0'1794'0'0,"0"0"-400"0"0,0 0-10 0 0,0 0 216 0 0,0 0 51 0 0,0 0-72 0 0,0 0-176 0 0,0 0-213 0 0,0 0-198 0 0,33 2-184 0 0,106 6-156 0 0,-46-20 107 0 0,-72 6-577 0 0,342-126 202 0 0,-322 118-1183 0 0,-5 1-1769 0 0,-12 3-3435 0 0,-10 3-5984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6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174 492 14691 0 0,'0'0'851'0'0,"0"0"-299"0"0,0 0 146 0 0,0 0 312 0 0,0 0 181 0 0,0 0-12 0 0,0 0-162 0 0,0 0-188 0 0,0 0-145 0 0,33-10-72 0 0,106-32-93 0 0,-32-4 493 0 0,-86 33-786 0 0,-13 8-138 0 0,22-12 129 0 0,0 0 0 0 0,-1-2 0 0 0,-1-1 1 0 0,-1-2-1 0 0,-1 0 0 0 0,-1-2 0 0 0,-1-1 1 0 0,0 0-1 0 0,10-18-217 0 0,-30 35 25 0 0,1 0-1 0 0,-1 0 1 0 0,0 0 0 0 0,-1-1-1 0 0,0 0 1 0 0,0 1 0 0 0,-1-1 0 0 0,0 0-1 0 0,-1 0 1 0 0,0 0 0 0 0,0 0-1 0 0,-1 0 1 0 0,0-4-25 0 0,-1 12-7 0 0,-1-1 0 0 0,1 1 0 0 0,-1 0-1 0 0,1-1 1 0 0,-1 1 0 0 0,1 0 0 0 0,-1 0 0 0 0,1 0 0 0 0,-1 0-1 0 0,0 1 1 0 0,0-1 0 0 0,0 0 0 0 0,1 1 0 0 0,-1-1-1 0 0,0 1 1 0 0,0-1 0 0 0,0 1 0 0 0,0 0 0 0 0,0 0 0 0 0,0 0-1 0 0,0 0 1 0 0,0 0 0 0 0,1 0 0 0 0,-1 1 0 0 0,0-1-1 0 0,0 1 1 0 0,0-1 0 0 0,0 1 0 0 0,0 0 0 0 0,1 0 0 0 0,-1-1-1 0 0,0 1 1 0 0,1 0 0 0 0,-1 1 0 0 0,1-1 0 0 0,-1 0-1 0 0,1 0 1 0 0,-1 1 0 0 0,1 0 7 0 0,-16 17-14 0 0,0 1-1 0 0,2 1 1 0 0,0 0 0 0 0,2 1-1 0 0,0 1 1 0 0,2 0-1 0 0,0 0 1 0 0,2 1 0 0 0,0 0-1 0 0,2 1 1 0 0,1 0-1 0 0,-3 25 15 0 0,4-32-10 0 0,-107 634-320 0 0,111-646 326 0 0,-3 25-36 0 0,-1 0-1 0 0,-2-1 1 0 0,0 0 0 0 0,-3 0 0 0 0,0-1-1 0 0,-2 0 1 0 0,-1-1 0 0 0,-1 0 0 0 0,-2-1-1 0 0,0-1 1 0 0,-2 0 0 0 0,-1-1 40 0 0,11-16-61 0 0,0 1 1 0 0,-1-1-1 0 0,-1-1 1 0 0,1 1-1 0 0,-1-2 1 0 0,-1 1-1 0 0,1-1 1 0 0,-1-1-1 0 0,-1 0 1 0 0,1-1-1 0 0,-1 0 1 0 0,0 0-1 0 0,0-1 1 0 0,0-1-1 0 0,-1 0 1 0 0,1-1-1 0 0,-1 0 1 0 0,1-1-1 0 0,-1-1 0 0 0,0 0 1 0 0,-2 0 60 0 0,11-3 21 0 0,0 0 1 0 0,0 0-1 0 0,0 0 0 0 0,1-1 1 0 0,-1 1-1 0 0,1-1 0 0 0,0 0 1 0 0,0 0-1 0 0,0 0 0 0 0,0 0 1 0 0,1 0-1 0 0,-1-1 0 0 0,1 1 1 0 0,0-1-1 0 0,1 0 0 0 0,-1 1 1 0 0,1-1-1 0 0,0 0 0 0 0,0 0 1 0 0,1 0-1 0 0,-1 0 0 0 0,1 0 1 0 0,0 0-1 0 0,0 0 0 0 0,1 0 1 0 0,-1 0-1 0 0,1 0 0 0 0,0 0 1 0 0,1 0-1 0 0,-1 1 0 0 0,1-1 1 0 0,0 0-1 0 0,0 1 0 0 0,3-5-21 0 0,11-18 135 0 0,1 0-1 0 0,1 1 0 0 0,1 1 1 0 0,2 0-1 0 0,0 2 0 0 0,2 0 0 0 0,0 2 1 0 0,1 1-1 0 0,27-18-134 0 0,-16 11 102 0 0,11-9 48 0 0,2 3 0 0 0,2 1 0 0 0,1 3 0 0 0,1 2 0 0 0,26-8-150 0 0,-3 23-1655 0 0,-59 15-2523 0 0,-1 2-3557 0 0,-8-1-4807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5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1540 7930 0 0,'0'0'1464'0'0,"0"0"-324"0"0,0 0-70 0 0,0 0 123 0 0,0 0 130 0 0,0 0-16 0 0,0 0-172 0 0,5-36-229 0 0,19-115-187 0 0,10 44 434 0 0,-12 62-746 0 0,3 1 1 0 0,1 1-1 0 0,2 1 1 0 0,1 2-1 0 0,3 1 0 0 0,1 1 1 0 0,2 2-1 0 0,1 1 0 0 0,2 2 1 0 0,1 2-1 0 0,18-10-407 0 0,21 3 287 0 0,-62 74 32 0 0,-15-26-245 0 0,3 33 147 0 0,-2 1 0 0 0,-2-1 1 0 0,-2 1-1 0 0,-7 39-221 0 0,9-80 6 0 0,-10 88 107 0 0,-4 0-1 0 0,-4-1 0 0 0,-14 38-112 0 0,24-105 49 0 0,8-23-35 0 0,0 0-11 0 0,0 0 18 0 0,1-15 175 0 0,34-88 12 0 0,-6 38-212 0 0,3 2 0 0 0,3 0 0 0 0,2 3 0 0 0,3 1-1 0 0,2 1 1 0 0,3 3 0 0 0,35-32 4 0 0,-65 71-11 0 0,1 1 0 0 0,1 1-1 0 0,0 0 1 0 0,1 2 0 0 0,0 0 0 0 0,1 1 0 0 0,0 0 0 0 0,18-6 11 0 0,-36 16-2 0 0,1 0 0 0 0,0 1 0 0 0,-1-1 1 0 0,1 0-1 0 0,0 1 0 0 0,-1-1 0 0 0,1 0 1 0 0,0 1-1 0 0,0 0 0 0 0,-1-1 0 0 0,1 1 1 0 0,0 0-1 0 0,0 0 0 0 0,0 0 0 0 0,-1 0 1 0 0,1 1-1 0 0,0-1 0 0 0,0 0 0 0 0,0 1 1 0 0,-1-1-1 0 0,1 1 0 0 0,0 0 0 0 0,-1-1 0 0 0,1 1 1 0 0,0 0-1 0 0,-1 0 0 0 0,1 0 0 0 0,-1 0 1 0 0,0 0-1 0 0,1 1 0 0 0,-1-1 0 0 0,0 0 1 0 0,1 1-1 0 0,-1-1 0 0 0,0 0 0 0 0,0 1 1 0 0,0 0-1 0 0,-1-1 0 0 0,1 1 0 0 0,0-1 1 0 0,0 1-1 0 0,-1 0 0 0 0,1 0 2 0 0,5 87 199 0 0,-7-66-160 0 0,-31 201 208 0 0,10-112-74 0 0,-3 47-17 0 0,25-152-1178 0 0,15-36-2801 0 0,-5 18-1339 0 0,-6 8 1584 0 0,4-5-7981 0 0</inkml:trace>
  <inkml:trace contextRef="#ctx0" brushRef="#br0" timeOffset="1164.06">1677 929 6433 0 0,'0'0'1870'0'0,"0"0"-618"0"0,0 0-241 0 0,0 0 112 0 0,0 0 157 0 0,0 0 42 0 0,0 0-76 0 0,0 0-125 0 0,0 0-182 0 0,0 0-183 0 0,0 0-157 0 0,0 0-122 0 0,0 0-83 0 0,-33 32-38 0 0,-101 100-16 0 0,79-55 147 0 0,52-64-394 0 0,-1-4-60 0 0,0 0 0 0 0,1 0 0 0 0,1 0-1 0 0,-1 0 1 0 0,1 0 0 0 0,1 1 0 0 0,0-1 0 0 0,0 1 0 0 0,1-1-1 0 0,0 1 1 0 0,1-1 0 0 0,0 1 0 0 0,0-1 0 0 0,1 1 0 0 0,0-1-1 0 0,1 0 1 0 0,0 0 0 0 0,0 0 0 0 0,1 0 0 0 0,0-1 0 0 0,1 1-1 0 0,0-1 1 0 0,0 0 0 0 0,1-1 0 0 0,0 1 0 0 0,2 1-33 0 0,-2-3 94 0 0,1-2 0 0 0,0 1 1 0 0,0-1-1 0 0,0 0 0 0 0,0 0 1 0 0,0-1-1 0 0,1 0 0 0 0,0 0 0 0 0,-1-1 1 0 0,1 0-1 0 0,0-1 0 0 0,0 1 1 0 0,0-1-1 0 0,0-1 0 0 0,0 0 1 0 0,0 0-1 0 0,1 0 0 0 0,-1-1 1 0 0,0 0-1 0 0,0-1 0 0 0,-1 0 1 0 0,1 0-1 0 0,0-1 0 0 0,0 0 0 0 0,-1 0 1 0 0,0 0-1 0 0,0-1 0 0 0,0 0 1 0 0,0-1-1 0 0,0 0 0 0 0,-1 0 1 0 0,0 0-1 0 0,0-1 0 0 0,0 1 1 0 0,-1-2-1 0 0,0 1 0 0 0,0 0 1 0 0,-1-1-1 0 0,3-4-94 0 0,2-6 56 0 0,0 0-1 0 0,0 0 1 0 0,-2-1 0 0 0,0 0 0 0 0,-1-1-1 0 0,-1 0 1 0 0,-1 0 0 0 0,0 0 0 0 0,-2 0-1 0 0,0 0 1 0 0,-1-1 0 0 0,-1 1 0 0 0,-1-1-1 0 0,-1 1 1 0 0,0 0 0 0 0,-1 0-1 0 0,-1 0 1 0 0,-1 0 0 0 0,-1 0 0 0 0,-1 1-1 0 0,0 0 1 0 0,-1 0 0 0 0,-1 1 0 0 0,-1 0-1 0 0,-9-12-55 0 0,16 25-20 0 0,0 0 0 0 0,0 1 0 0 0,-1-1 0 0 0,1 1 0 0 0,-1 0 0 0 0,0 0 0 0 0,1 0 0 0 0,-1 1 0 0 0,0-1 0 0 0,-1 1 0 0 0,1 0 0 0 0,0 0 0 0 0,-1 0 0 0 0,1 1 0 0 0,-1 0 0 0 0,1 0 0 0 0,-1 0 0 0 0,-1 0 20 0 0,3 38-604 0 0,6-34 598 0 0,1 1-1 0 0,0-1 0 0 0,0 0 1 0 0,0 0-1 0 0,0 0 1 0 0,0-1-1 0 0,1 1 0 0 0,-1-1 1 0 0,1 0-1 0 0,0 0 0 0 0,-1-1 1 0 0,1 1-1 0 0,0-1 1 0 0,0 0-1 0 0,0-1 0 0 0,0 1 1 0 0,0-1-1 0 0,0 0 1 0 0,0 0-1 0 0,0 0 0 0 0,0-1 1 0 0,0 0-1 0 0,0 0 1 0 0,1 0 6 0 0,267-75 261 0 0,-245 69-239 0 0,-14 3-22 0 0,1 0 0 0 0,-1 1-1 0 0,0 0 1 0 0,1 2 0 0 0,-1-1 0 0 0,1 2-1 0 0,0 0 1 0 0,-1 1 0 0 0,6 1 0 0 0,-16 1 12 0 0,0 0 1 0 0,0 0 0 0 0,0 1-1 0 0,0 0 1 0 0,0 0-1 0 0,-1 0 1 0 0,0 0-1 0 0,0 0 1 0 0,0 1 0 0 0,0-1-1 0 0,-1 1 1 0 0,1 0-1 0 0,-1 0 1 0 0,-1 0-1 0 0,1 0 1 0 0,-1 0-1 0 0,1 0 1 0 0,-2 0 0 0 0,1 0-1 0 0,0 1 1 0 0,-1-1-1 0 0,0 0 1 0 0,0 1-1 0 0,-1-1 1 0 0,0 0 0 0 0,1 0-1 0 0,-2 1 1 0 0,1-1-1 0 0,-1 0 1 0 0,1 0-1 0 0,-2 0-12 0 0,-151 395 404 0 0,150-326-497 0 0,6-73 94 0 0,-1-1-1 0 0,1 1 1 0 0,0-1-1 0 0,0 1 1 0 0,0-1 0 0 0,0 0-1 0 0,0 0 1 0 0,0 0-1 0 0,0 0 1 0 0,0 0-1 0 0,0 0 1 0 0,0 0 0 0 0,-1-1-1 0 0,1 1 1 0 0,0 0-1 0 0,0-1 1 0 0,0 0 0 0 0,0 0-1 0 0,-1 1 1 0 0,1-1-1 0 0,0 0 1 0 0,-1 0-1 0 0,1 0 1 0 0,0-1 0 0 0,-1 1-1 0 0,1 0 1 0 0,-1-1-1 0 0,0 1 1 0 0,1-1-1 0 0,-1 1 4 0 0,35-30 64 0 0,0-3 0 0 0,-2 0 0 0 0,-2-2 0 0 0,17-26-68 0 0,-9 14 8 0 0,-3 2 14 0 0,-2 2-50 0 0,2 1 0 0 0,2 2 0 0 0,1 2 0 0 0,11-6 28 0 0,-21 30-112 0 0,-30 38 26 0 0,-38 93 147 0 0,19-74-39 0 0,11-22 5 0 0,-6 12-18 0 0,2 1-1 0 0,1 0 1 0 0,1 0-1 0 0,2 1 0 0 0,-3 23-8 0 0,11-57-2 0 0,0 1 0 0 0,-1-1 0 0 0,1 1 0 0 0,0-1 0 0 0,-1 1-1 0 0,1-1 1 0 0,0 1 0 0 0,0-1 0 0 0,0 1 0 0 0,-1-1-1 0 0,1 1 1 0 0,0-1 0 0 0,0 1 0 0 0,0 0 0 0 0,0-1-1 0 0,0 1 1 0 0,0-1 0 0 0,0 1 0 0 0,0-1 0 0 0,0 1 0 0 0,0-1-1 0 0,0 1 1 0 0,0 0 0 0 0,1-1 0 0 0,-1 1 0 0 0,0-1-1 0 0,0 1 1 0 0,0-1 0 0 0,1 1 0 0 0,-1-1 0 0 0,0 1 0 0 0,1-1-1 0 0,-1 0 1 0 0,0 1 0 0 0,1-1 0 0 0,-1 1 0 0 0,1-1-1 0 0,-1 0 1 0 0,1 1 0 0 0,-1-1 0 0 0,1 0 0 0 0,-1 1 0 0 0,1-1-1 0 0,-1 0 1 0 0,1 0 0 0 0,-1 0 0 0 0,1 0 0 0 0,-1 1-1 0 0,1-1 1 0 0,-1 0 0 0 0,1 0 0 0 0,0 0 0 0 0,-1 0 0 0 0,1 0 2 0 0,25-23 48 0 0,94-110 144 0 0,-52 55-234 0 0,4 2 0 0 0,36-26 42 0 0,-37 51-35 0 0,-65 92-49 0 0,-7-19 102 0 0,-2 0-1 0 0,-1 0 1 0 0,-1 0-1 0 0,-1 0 0 0 0,0-1 1 0 0,-8 14-18 0 0,-17 66 46 0 0,0 134 15 0 0,31-235-60 0 0,1 0 0 0 0,-1 0 1 0 0,0-1-1 0 0,0 1 0 0 0,0 0 0 0 0,1 0 0 0 0,-1 0 0 0 0,0-1 0 0 0,0 1 0 0 0,1 0 0 0 0,-1 0 0 0 0,0 0 0 0 0,1 0 0 0 0,-1 0 0 0 0,0-1 0 0 0,0 1 0 0 0,1 0 0 0 0,-1 0 0 0 0,0 0 0 0 0,1 0 0 0 0,-1 0 0 0 0,0 0 0 0 0,1 0 0 0 0,-1 0 0 0 0,0 0 0 0 0,1 0 0 0 0,-1 0 0 0 0,0 0 0 0 0,1 0 0 0 0,-1 1 0 0 0,0-1 0 0 0,0 0 0 0 0,1 0 0 0 0,-1 0 0 0 0,0 0 0 0 0,1 0 0 0 0,-1 1 0 0 0,0-1 0 0 0,0 0 0 0 0,1 0 0 0 0,-1 0 0 0 0,0 1 0 0 0,0-1 0 0 0,0 0 0 0 0,0 0 0 0 0,1 1 0 0 0,-1-1 0 0 0,0 0 0 0 0,0 1 0 0 0,0-1 0 0 0,0 0 0 0 0,0 1 0 0 0,0-1 0 0 0,1 0 0 0 0,-1 0 0 0 0,0 1 0 0 0,0-1 0 0 0,0 0 0 0 0,0 1-1 0 0,15-28-140 0 0,-15 27 101 0 0,7-27-1297 0 0,-6 21-2549 0 0,-1-1-3476 0 0,0 4-4910 0 0</inkml:trace>
  <inkml:trace contextRef="#ctx0" brushRef="#br0" timeOffset="2884.059">3257 1224 5473 0 0,'0'0'652'0'0,"0"0"-118"0"0,0 0 275 0 0,0 0 453 0 0,0 0 217 0 0,0 0 6 0 0,0 0-116 0 0,0 0-174 0 0,0 0-96 0 0,0 0-111 0 0,31 5-75 0 0,102 16-55 0 0,-50-28 446 0 0,-71 2-1045 0 0,8-4 24 0 0,-1 0 1 0 0,0-1-1 0 0,0-2 1 0 0,-1 1-1 0 0,-1-2 1 0 0,0 0-1 0 0,-1-1 0 0 0,0-1 1 0 0,-1-1-1 0 0,-1 0 1 0 0,0-1-1 0 0,-1 0 1 0 0,9-16-284 0 0,-19 29 36 0 0,-1 0 0 0 0,1 0 1 0 0,-1 0-1 0 0,0-1 0 0 0,0 1 0 0 0,0-1 1 0 0,-1 1-1 0 0,1-1 0 0 0,-1 1 0 0 0,0-1 1 0 0,0 0-1 0 0,-1 1 0 0 0,0-1 1 0 0,1 0-1 0 0,-1 0 0 0 0,-1 0 0 0 0,1 1 1 0 0,-1-1-1 0 0,0 0 0 0 0,0 1 1 0 0,0-1-1 0 0,-1 0 0 0 0,0 1 0 0 0,0 0 1 0 0,0-1-1 0 0,0 1 0 0 0,0 0 1 0 0,-1 0-1 0 0,0 0 0 0 0,0 0 0 0 0,0 1 1 0 0,0-1-1 0 0,-1 1 0 0 0,1 0 1 0 0,-1 0-1 0 0,0 0 0 0 0,0 0 0 0 0,0 1 1 0 0,-3-2-37 0 0,-1 3-14 0 0,-1 0 1 0 0,1 0-1 0 0,-1 0 0 0 0,1 1 1 0 0,0 1-1 0 0,-1 0 1 0 0,1 0-1 0 0,-1 0 1 0 0,1 1-1 0 0,0 0 1 0 0,0 1-1 0 0,0 0 1 0 0,0 0-1 0 0,0 1 1 0 0,1 0-1 0 0,0 0 0 0 0,0 0 1 0 0,0 1-1 0 0,-6 5 14 0 0,-3 4-40 0 0,0 0-1 0 0,1 2 1 0 0,0 0-1 0 0,2 0 0 0 0,0 1 1 0 0,0 1-1 0 0,-2 7 41 0 0,4-5-24 0 0,0 0 0 0 0,2 0 0 0 0,0 1 0 0 0,2 1 0 0 0,0-1-1 0 0,1 1 1 0 0,2 0 0 0 0,0 1 0 0 0,1-1 0 0 0,1 1 0 0 0,2-1 0 0 0,0 6 24 0 0,0-23 5 0 0,1 0 1 0 0,0 0 0 0 0,0 0-1 0 0,0 0 1 0 0,1 0 0 0 0,-1-1-1 0 0,1 1 1 0 0,0 0 0 0 0,1-1-1 0 0,-1 1 1 0 0,1-1 0 0 0,0 0-1 0 0,0 0 1 0 0,0 0 0 0 0,0 0-1 0 0,1 0 1 0 0,0-1 0 0 0,0 0-1 0 0,0 1 1 0 0,0-1-1 0 0,0-1 1 0 0,0 1 0 0 0,1-1-1 0 0,-1 1 1 0 0,1-1 0 0 0,0-1-1 0 0,0 1 1 0 0,0-1 0 0 0,1 1-6 0 0,5 0 59 0 0,-1 1-1 0 0,2-1 1 0 0,-1-1 0 0 0,0 0 0 0 0,0-1 0 0 0,0 0-1 0 0,0 0 1 0 0,1-1 0 0 0,-1-1 0 0 0,0 0-1 0 0,0 0 1 0 0,10-5-59 0 0,32-17 265 0 0,-2-3-1 0 0,0-3 1 0 0,-2-1 0 0 0,-1-3-1 0 0,-2-2 1 0 0,10-12-265 0 0,33-22 149 0 0,-59 46-129 0 0,4-4-33 0 0,2 2-1 0 0,2 1 1 0 0,0 1-1 0 0,13-4 14 0 0,-50 28-1 0 0,-1-1-1 0 0,1 1 1 0 0,-1 0-1 0 0,1-1 0 0 0,-1 1 1 0 0,1 0-1 0 0,0-1 1 0 0,-1 1-1 0 0,1 0 0 0 0,0 0 1 0 0,-1 0-1 0 0,1 0 1 0 0,0 0-1 0 0,0 0 0 0 0,-1-1 1 0 0,1 2-1 0 0,0-1 1 0 0,-1 0-1 0 0,1 0 1 0 0,0 0-1 0 0,-1 0 0 0 0,1 0 1 0 0,0 0-1 0 0,-1 1 1 0 0,1-1-1 0 0,0 0 0 0 0,-1 1 1 0 0,1-1-1 0 0,-1 0 1 0 0,1 1-1 0 0,-1-1 0 0 0,1 1 1 0 0,-1-1-1 0 0,1 1 1 0 0,-1-1-1 0 0,1 1 1 0 0,-1-1-1 0 0,1 1 0 0 0,-1-1 1 0 0,0 1-1 0 0,1 0 1 0 0,-1-1-1 0 0,0 1 0 0 0,0 0 1 0 0,1-1-1 0 0,-1 1 1 0 0,0 0-1 0 0,0-1 0 0 0,0 1 1 0 0,0 0-1 0 0,0-1 1 0 0,0 1-1 0 0,0 0 0 0 0,0-1 1 0 0,0 1-1 0 0,0 0 1 0 0,0 0-1 0 0,-1-1 1 0 0,1 1-1 0 0,0 0 2 0 0,-10 46 39 0 0,10-47-39 0 0,-111 260 164 0 0,105-186-221 0 0,9-71 53 0 0,0-1 1 0 0,0 0-1 0 0,1 0 1 0 0,-1-1-1 0 0,0 1 1 0 0,1-1-1 0 0,-1 1 0 0 0,1-1 1 0 0,-1 0-1 0 0,1 0 1 0 0,0-1-1 0 0,0 1 1 0 0,-1-1-1 0 0,1 0 0 0 0,0 0 1 0 0,0 0-1 0 0,-1 0 1 0 0,1-1-1 0 0,0 1 0 0 0,-1-1 1 0 0,1 0-1 0 0,1-1 4 0 0,10-3 8 0 0,-1-1 0 0 0,-1-1-1 0 0,1 0 1 0 0,-1-1-1 0 0,0 0 1 0 0,-1-1-1 0 0,0 0 1 0 0,0-1 0 0 0,-1-1-1 0 0,1-2-7 0 0,-10 12 2 0 0,7-7 5 0 0,49-47-7 0 0,1 2 1 0 0,4 4 0 0 0,1 2 0 0 0,58-31-1 0 0,-90 66-70 0 0,-31 35-29 0 0,-2-10 122 0 0,-1-1 0 0 0,-1 1 1 0 0,-1 0-1 0 0,1-1 0 0 0,-2 1 1 0 0,0-1-1 0 0,0-1 0 0 0,-1 1 0 0 0,-7 10-23 0 0,-11 25 8 0 0,14-26-9 0 0,0-1-5 0 0,0 1 1 0 0,2-1-1 0 0,0 1 1 0 0,1 1-1 0 0,1-1 1 0 0,2 1-1 0 0,0 0 1 0 0,-1 22 5 0 0,5-41 5 0 0,0 0-1 0 0,1 0 1 0 0,-1 0 0 0 0,1 0-1 0 0,0-1 1 0 0,0 1 0 0 0,0 0-1 0 0,0-1 1 0 0,1 1 0 0 0,-1-1-1 0 0,1 1 1 0 0,-1-1-1 0 0,1 0 1 0 0,0 0 0 0 0,0 0-1 0 0,0 0 1 0 0,0 0 0 0 0,0 0-1 0 0,0 0 1 0 0,1 0 0 0 0,-1-1-1 0 0,1 0 1 0 0,-1 1 0 0 0,1-1-1 0 0,-1 0 1 0 0,1 0 0 0 0,0 0-1 0 0,0 0 1 0 0,-1-1 0 0 0,1 1-1 0 0,0-1 1 0 0,0 0-1 0 0,0 0 1 0 0,0 0 0 0 0,-1 0-1 0 0,1 0 1 0 0,0 0 0 0 0,0-1-1 0 0,0 0-4 0 0,56-6 331 0 0,35-41-196 0 0,-66 29-113 0 0,1-1 0 0 0,-2-1 0 0 0,-1-1 0 0 0,-1-2 0 0 0,-1-1 0 0 0,-1 0 0 0 0,-1-2 0 0 0,-1-1 0 0 0,-1 0 0 0 0,7-17-22 0 0,28-57 136 0 0,-4-2-1 0 0,15-54-135 0 0,-34 81 13 0 0,-13 35-18 0 0,-1-2 1 0 0,-2 0-1 0 0,-3-1 0 0 0,-1-1 1 0 0,-2 0-1 0 0,-3-1 0 0 0,-1 1 1 0 0,-2-1-1 0 0,-3 0 0 0 0,-1 0 1 0 0,-3 0-1 0 0,-6-37 5 0 0,-18 19 81 0 0,27 64-85 0 0,-1 0 0 0 0,0-1 0 0 0,1 1 0 0 0,-1 0 0 0 0,0 0 0 0 0,0 0 0 0 0,0 0 0 0 0,0 0 0 0 0,0 1 0 0 0,0-1 0 0 0,0 0 0 0 0,0 0 0 0 0,0 0 0 0 0,0 1 0 0 0,0-1 0 0 0,0 1 0 0 0,-1-1 0 0 0,1 1 0 0 0,0-1 0 0 0,0 1 0 0 0,-1 0 0 0 0,1 0 0 0 0,0-1 0 0 0,-1 1 0 0 0,1 0 0 0 0,0 0 0 0 0,-1 0 0 0 0,1 0-1 0 0,0 1 1 0 0,-1-1 0 0 0,1 0 0 0 0,0 1 0 0 0,0-1 0 0 0,-1 0 0 0 0,1 1 0 0 0,0 0 0 0 0,0-1 0 0 0,0 1 0 0 0,0 0 0 0 0,0-1 0 0 0,-1 1 0 0 0,1 0 0 0 0,1 0 0 0 0,-1 0 0 0 0,0 0 0 0 0,0 0 0 0 0,0 0 0 0 0,0 0 0 0 0,0 1 4 0 0,-12 19-16 0 0,1 0 0 0 0,0 1 1 0 0,2 0-1 0 0,0 0 0 0 0,2 1 0 0 0,0 1 1 0 0,2-1-1 0 0,1 1 0 0 0,0 0 0 0 0,2 1 1 0 0,0 22 15 0 0,0-28-10 0 0,-10 144 73 0 0,7 0 0 0 0,10 90-63 0 0,1-15 34 0 0,-13 130-271 0 0,25-489-2828 0 0,-13-37-2085 0 0,-7 55-1372 0 0,0 61 869 0 0,-3 13-1259 0 0</inkml:trace>
  <inkml:trace contextRef="#ctx0" brushRef="#br0" timeOffset="3085.046">5017 653 304 0 0,'0'0'3430'0'0,"0"0"-1033"0"0,0 0-397 0 0,0 0-128 0 0,0 0-67 0 0,0 0-115 0 0,0 0-198 0 0,0 0-263 0 0,0 0-271 0 0,0 0-205 0 0,0 0-96 0 0,0 0 17 0 0,0 0 49 0 0,-26 10 24 0 0,-76 34-8 0 0,101-43-720 0 0,0-1 0 0 0,0 0-1 0 0,0 0 1 0 0,1 1 0 0 0,-1-1 0 0 0,0 0 0 0 0,0 1 0 0 0,1-1-1 0 0,-1 1 1 0 0,0-1 0 0 0,1 1 0 0 0,-1-1 0 0 0,0 1 0 0 0,1-1 0 0 0,-1 1-1 0 0,1-1 1 0 0,-1 1 0 0 0,1 0 0 0 0,-1 0 0 0 0,1-1 0 0 0,0 1-1 0 0,-1 0 1 0 0,1-1 0 0 0,0 1 0 0 0,-1 0 0 0 0,1 0 0 0 0,0 0-1 0 0,0-1 1 0 0,0 1 0 0 0,0 0 0 0 0,0 0 0 0 0,0 0 0 0 0,0 0 0 0 0,0-1-1 0 0,0 1 1 0 0,0 0 0 0 0,0 0 0 0 0,0 0 0 0 0,1 0 0 0 0,-1-1-1 0 0,0 1 1 0 0,1 0 0 0 0,-1 0 0 0 0,0-1 0 0 0,1 1 0 0 0,-1 0-1 0 0,1-1 1 0 0,-1 1 0 0 0,1 0 0 0 0,0-1 0 0 0,-1 1 0 0 0,1-1 0 0 0,0 1-1 0 0,-1-1 1 0 0,1 1 0 0 0,0-1 0 0 0,-1 0 0 0 0,1 1 0 0 0,0-1-1 0 0,0 0 1 0 0,-1 1 0 0 0,1-1 0 0 0,0 0 0 0 0,0 0 0 0 0,0 0-19 0 0,4 3 153 0 0,17 8 102 0 0,1 0 0 0 0,0-2 0 0 0,0-1 0 0 0,1 0 0 0 0,0-2 1 0 0,0-1-1 0 0,0-1 0 0 0,1 0 0 0 0,0-2 0 0 0,0-1 0 0 0,-1-2 1 0 0,1 0-1 0 0,8-2-255 0 0,25 2 213 0 0,350-39-421 0 0,-312 28-484 0 0,-46 5-1941 0 0,0 1-6141 0 0,-36 5-2808 0 0</inkml:trace>
  <inkml:trace contextRef="#ctx0" brushRef="#br0" timeOffset="3398.956">5933 815 9554 0 0,'0'0'947'0'0,"0"0"-302"0"0,0 0 140 0 0,0 0 323 0 0,0 0 179 0 0,0 0 0 0 0,0 0-191 0 0,0 0-213 0 0,0 0-144 0 0,-10 33-135 0 0,-34 104-96 0 0,17-19 495 0 0,26-110-942 0 0,0 1 0 0 0,0-1-1 0 0,1 0 1 0 0,0 1 0 0 0,0-1 0 0 0,1 1 0 0 0,0-1 0 0 0,1 1 0 0 0,0-1 0 0 0,0 0 0 0 0,0 0 0 0 0,1 0 0 0 0,1 0 0 0 0,-1 0 0 0 0,1-1 0 0 0,5 8-61 0 0,-6-10 97 0 0,1 0 0 0 0,0-1-1 0 0,0 1 1 0 0,0-1 0 0 0,0 0 0 0 0,1 0 0 0 0,-1 0 0 0 0,1 0 0 0 0,0-1 0 0 0,0 0 0 0 0,1 0 0 0 0,-1 0 0 0 0,1-1 0 0 0,-1 0 0 0 0,1 0 0 0 0,0 0 0 0 0,0-1 0 0 0,-1 0 0 0 0,1 0 0 0 0,0 0 0 0 0,0-1 0 0 0,0 1 0 0 0,0-2 0 0 0,0 1 0 0 0,0-1 0 0 0,0 0 0 0 0,0 0 0 0 0,3-1-97 0 0,7-7 197 0 0,0 0 0 0 0,0-2 1 0 0,-1 0-1 0 0,0 0 0 0 0,-1-1 0 0 0,-1-1 1 0 0,0 0-1 0 0,0-1 0 0 0,-2-1 0 0 0,0 0 1 0 0,0 0-1 0 0,-1-1 0 0 0,7-17-197 0 0,-10 23 23 0 0,8-16-23 0 0,-1-1-1 0 0,-2 1 1 0 0,0-2 0 0 0,-2 0-1 0 0,0 0 1 0 0,0-12 0 0 0,9-53-9692 0 0,-18 89-1984 0 0</inkml:trace>
  <inkml:trace contextRef="#ctx0" brushRef="#br0" timeOffset="4003.059">6471 1286 8890 0 0,'0'0'1428'0'0,"0"0"-193"0"0,0 0 25 0 0,0 0 79 0 0,0 0-49 0 0,0 0-106 0 0,0 0 18 0 0,0 0 71 0 0,0 0 17 0 0,0 0-55 0 0,0 0-185 0 0,0 0-225 0 0,0 0-155 0 0,9-11-112 0 0,88-140 1025 0 0,-64 88-994 0 0,-16 26-468 0 0,1 1 0 0 0,1 0-1 0 0,2 2 1 0 0,2 0 0 0 0,1 2 0 0 0,2 0 0 0 0,0 2 0 0 0,3 1 0 0 0,3-1-121 0 0,-32 28-3 0 0,1 1 0 0 0,0 0 1 0 0,0-1-1 0 0,0 1 0 0 0,-1 0 1 0 0,1-1-1 0 0,1 1 0 0 0,-1 0 1 0 0,0 0-1 0 0,0 0 0 0 0,0 0 1 0 0,1 0-1 0 0,-1 0 0 0 0,0 0 1 0 0,1 1-1 0 0,-1-1 0 0 0,0 0 1 0 0,1 1-1 0 0,-1-1 0 0 0,1 1 1 0 0,0 0-1 0 0,-1-1 0 0 0,1 1 1 0 0,-1 0-1 0 0,1 0 0 0 0,-1 0 1 0 0,1 0-1 0 0,0 0 0 0 0,-1 0 1 0 0,1 0-1 0 0,-1 1 0 0 0,1-1 1 0 0,-1 1-1 0 0,1-1 0 0 0,-1 1 1 0 0,1-1-1 0 0,-1 1 0 0 0,0 0 1 0 0,1 0-1 0 0,-1 0 0 0 0,0 0 1 0 0,1 0-1 0 0,-1 0 0 0 0,0 0 1 0 0,0 0-1 0 0,0 0 0 0 0,0 0 1 0 0,0 1-1 0 0,0 0 3 0 0,-23 361 27 0 0,22-360-26 0 0,-1-1 0 0 0,1 0 0 0 0,0 0 0 0 0,0 0 0 0 0,0 0 0 0 0,0 1 0 0 0,0-1 0 0 0,0 0 0 0 0,1 0 0 0 0,-1 0 0 0 0,1 0 0 0 0,0 1 0 0 0,-1-1 0 0 0,1 0 0 0 0,0 0 0 0 0,0 0 0 0 0,0-1 0 0 0,0 1 0 0 0,1 0 0 0 0,-1 0 0 0 0,1-1 0 0 0,-1 1 0 0 0,1 0 0 0 0,-1-1 0 0 0,1 0 0 0 0,0 1 0 0 0,-1-1 0 0 0,1 0 0 0 0,0 0 0 0 0,0 0 0 0 0,0 0 0 0 0,0 0 0 0 0,0 0 0 0 0,0-1 0 0 0,1 1 0 0 0,-1-1 0 0 0,0 1 0 0 0,0-1 0 0 0,0 0 0 0 0,0 0 0 0 0,1 0 0 0 0,-1 0 0 0 0,0 0 0 0 0,0 0 0 0 0,0-1 0 0 0,0 1 0 0 0,1-1 0 0 0,1 0-1 0 0,17-12 29 0 0,1 0 1 0 0,-2-1-1 0 0,0-2 0 0 0,0 0 1 0 0,-2 0-1 0 0,13-16-29 0 0,-16 17 2 0 0,252-249 201 0 0,-267 263-204 0 0,0 0 1 0 0,0 0-1 0 0,1 1 0 0 0,-1-1 0 0 0,0 0 1 0 0,1 0-1 0 0,-1 1 0 0 0,1-1 1 0 0,-1 0-1 0 0,1 1 0 0 0,-1-1 0 0 0,1 0 1 0 0,-1 1-1 0 0,1-1 0 0 0,0 1 1 0 0,-1-1-1 0 0,1 1 0 0 0,0-1 0 0 0,-1 1 1 0 0,1 0-1 0 0,0-1 0 0 0,0 1 1 0 0,-1 0-1 0 0,1-1 0 0 0,0 1 0 0 0,0 0 1 0 0,0 0-1 0 0,-1 0 0 0 0,1 0 1 0 0,0 0-1 0 0,0 0 0 0 0,0 0 0 0 0,0 0 1 0 0,-1 0-1 0 0,1 0 0 0 0,0 0 1 0 0,0 1-1 0 0,0-1 0 0 0,-1 0 0 0 0,1 0 1 0 0,0 1-1 0 0,0-1 0 0 0,-1 1 1 0 0,1-1-1 0 0,0 1 0 0 0,-1-1 0 0 0,1 1 1 0 0,0-1-1 0 0,-1 1 0 0 0,1-1 1 0 0,-1 1-1 0 0,1 0 0 0 0,-1-1 0 0 0,1 1 1 0 0,-1 0-1 0 0,0 0 0 0 0,1-1 1 0 0,-1 1-1 0 0,0 0 0 0 0,1 0 0 0 0,-1-1 1 0 0,0 1-1 0 0,0 0 0 0 0,0 0 1 0 0,0 0-1 0 0,0 0 0 0 0,0-1 0 0 0,0 1 1 0 0,0 1 0 0 0,-16 261 205 0 0,16-228-204 0 0,1 0 0 0 0,2 0 0 0 0,1 0 0 0 0,1-1 0 0 0,3 0 0 0 0,0 0 0 0 0,2 0 0 0 0,11 22-1 0 0,18 9-51 0 0,-39-64 18 0 0,0 0-1 0 0,0-1 0 0 0,0 1 1 0 0,0-1-1 0 0,0 1 1 0 0,0-1-1 0 0,0 1 0 0 0,1 0 1 0 0,-1-1-1 0 0,0 1 0 0 0,0-1 1 0 0,0 1-1 0 0,1-1 0 0 0,-1 1 1 0 0,0-1-1 0 0,1 1 0 0 0,-1-1 1 0 0,0 0-1 0 0,1 1 0 0 0,-1-1 1 0 0,1 1-1 0 0,-1-1 0 0 0,1 0 1 0 0,-1 1-1 0 0,1-1 1 0 0,-1 0-1 0 0,1 0 0 0 0,-1 1 1 0 0,1-1-1 0 0,-1 0 0 0 0,1 0 1 0 0,-1 0-1 0 0,1 0 0 0 0,0 0 1 0 0,-1 0-1 0 0,1 1 0 0 0,-1-1 1 0 0,1 0-1 0 0,-1-1 0 0 0,1 1 1 0 0,0 0-1 0 0,-1 0 0 0 0,1 0 1 0 0,-1 0-1 0 0,1 0 1 0 0,-1-1-1 0 0,1 1 0 0 0,-1 0 1 0 0,1 0-1 0 0,-1-1 0 0 0,1 1 1 0 0,-1 0-1 0 0,1-1 0 0 0,-1 1 1 0 0,0 0-1 0 0,1-1 0 0 0,-1 1 1 0 0,1-1-1 0 0,-1 1 0 0 0,0-1 1 0 0,1 1 33 0 0,3-12-3918 0 0,-2-1-3953 0 0,-1 2-4963 0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0 414 10346 0 0,'0'0'1610'0'0,"0"0"-295"0"0,0 0 33 0 0,0 0 156 0 0,0 0 38 0 0,0 0-151 0 0,0 0-281 0 0,0 0-268 0 0,0 0-173 0 0,0 0-97 0 0,0 0-35 0 0,0 0-15 0 0,0 0 0 0 0,6-1 35 0 0,8-3-310 0 0,1-1 0 0 0,-1 0 0 0 0,0-1 0 0 0,0-1 0 0 0,-1 0 0 0 0,0-1 1 0 0,0-1-1 0 0,-1 0 0 0 0,0 0 0 0 0,-1-1 0 0 0,5-6-247 0 0,49-35 308 0 0,118-75 186 0 0,-148 106-424 0 0,2-3-14 0 0,0 3-1 0 0,2 1 0 0 0,0 1 1 0 0,1 3-1 0 0,20-5-55 0 0,-58 19 3 0 0,0 0-1 0 0,0 1 1 0 0,0-1-1 0 0,0 0 1 0 0,0 1-1 0 0,0 0 1 0 0,0-1-1 0 0,0 1 1 0 0,0 0-1 0 0,0 0 1 0 0,0 0-1 0 0,0 0 1 0 0,0 0-1 0 0,0 1 1 0 0,0-1 0 0 0,0 1-1 0 0,0-1 1 0 0,0 1-1 0 0,-1 0 1 0 0,1-1-1 0 0,0 1 1 0 0,0 0-1 0 0,0 0 1 0 0,-1 1-1 0 0,1-1 1 0 0,-1 0-1 0 0,1 0 1 0 0,-1 1-1 0 0,1-1 1 0 0,-1 1 0 0 0,0-1-1 0 0,1 1 1 0 0,-1 0-1 0 0,0 0 1 0 0,0-1-1 0 0,0 1 1 0 0,-1 0-1 0 0,1 0 1 0 0,0 0-1 0 0,-1 0 1 0 0,1 0-1 0 0,-1 0 1 0 0,0 0-1 0 0,1 0 1 0 0,-1 0-1 0 0,0 0 1 0 0,0 0 0 0 0,0 0-1 0 0,-1 0-2 0 0,0 17 40 0 0,-1 0-1 0 0,-1-1 1 0 0,0 1-1 0 0,-2-1 1 0 0,0 0-1 0 0,-1 0 1 0 0,-1-1-1 0 0,0 1 1 0 0,-2-1-1 0 0,0-1 1 0 0,0 0-1 0 0,-2 0 1 0 0,0-1-1 0 0,-1 0 1 0 0,0-1-1 0 0,-3 2-39 0 0,-4 8 0 0 0,-1 0 1 0 0,-2-1-1 0 0,0-2 0 0 0,-1 0 0 0 0,0-1 0 0 0,-2-1 0 0 0,-1-2 1 0 0,-17 10-1 0 0,36-24-40 0 0,-1 1 1 0 0,0-1 0 0 0,0 0-1 0 0,0 0 1 0 0,0-1 0 0 0,0-1-1 0 0,-1 1 1 0 0,1-1 0 0 0,-1 0 0 0 0,1-1-1 0 0,-1 0 1 0 0,1-1 0 0 0,0 1-1 0 0,-1-2 1 0 0,-3 0 39 0 0,8-2-235 0 0,0 0 1 0 0,1 0-1 0 0,0 0 1 0 0,-1 0-1 0 0,2 0 1 0 0,-1-1-1 0 0,0 0 0 0 0,1 1 1 0 0,0-1-1 0 0,0 0 1 0 0,1 0-1 0 0,-1 0 0 0 0,1-1 1 0 0,0 1-1 0 0,0 0 1 0 0,1 0-1 0 0,0 0 0 0 0,0-1 1 0 0,0 1-1 0 0,0 0 1 0 0,1-1-1 0 0,0 1 1 0 0,0 0-1 0 0,0 0 0 0 0,1 0 1 0 0,-1 0-1 0 0,1 0 1 0 0,1 0-1 0 0,-1 1 0 0 0,1-1 1 0 0,2-3 234 0 0,12-18-4326 0 0,-4 9-2461 0 0,-1 1-3250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7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56 4553 0 0,'0'0'2613'0'0,"0"0"-397"0"0,0 0-209 0 0,0 0-81 0 0,0 0-148 0 0,0 0-105 0 0,0 0-102 0 0,0 0-182 0 0,0 0-188 0 0,0 0-177 0 0,0 0-175 0 0,0 0-183 0 0,0 0-194 0 0,-5 6-30 0 0,-3 1-421 0 0,1 0 1 0 0,0 1-1 0 0,0 0 1 0 0,1 0-1 0 0,0 1 1 0 0,0 0-1 0 0,1 0 1 0 0,0 0-1 0 0,0 0 1 0 0,1 1-1 0 0,1 0 1 0 0,0 0-1 0 0,0 0 1 0 0,1 0-1 0 0,0 1 1 0 0,0 5-22 0 0,2-13 8 0 0,0 1 0 0 0,0 0 0 0 0,1-1 1 0 0,-1 1-1 0 0,1 0 0 0 0,0-1 0 0 0,0 1 0 0 0,0-1 0 0 0,0 1 1 0 0,1-1-1 0 0,-1 0 0 0 0,1 1 0 0 0,0-1 0 0 0,0 0 0 0 0,0 0 0 0 0,1 0 1 0 0,-1-1-1 0 0,1 1 0 0 0,-1 0 0 0 0,1-1 0 0 0,0 0 0 0 0,0 0 1 0 0,0 1-1 0 0,0-2 0 0 0,0 1 0 0 0,1 0 0 0 0,-1-1 0 0 0,0 1 1 0 0,1-1-1 0 0,0 0 0 0 0,-1 0 0 0 0,1-1 0 0 0,-1 1 0 0 0,3-1-8 0 0,4 3 87 0 0,1-2 0 0 0,0 0 0 0 0,-1 0 0 0 0,1-1 0 0 0,0 0 0 0 0,-1-1 0 0 0,1 0 0 0 0,0 0 0 0 0,-1-1 0 0 0,0-1 0 0 0,1 0 0 0 0,-1 0 0 0 0,0-1 0 0 0,0 0 0 0 0,-1-1 0 0 0,1 0 0 0 0,-1-1 0 0 0,0 0 0 0 0,-1 0 0 0 0,1-1 0 0 0,-1 0 0 0 0,-1 0 0 0 0,1-1 0 0 0,-1 0-1 0 0,0 0 1 0 0,-1-1 0 0 0,0 0 0 0 0,-1 0 0 0 0,1 0 0 0 0,-2-1 0 0 0,1 1 0 0 0,-2-1 0 0 0,1 0 0 0 0,-1-1 0 0 0,-1 1 0 0 0,1-1 0 0 0,-2 1 0 0 0,1-8-87 0 0,-2 15-7 0 0,-1-1 1 0 0,0 0-1 0 0,0 0 1 0 0,0 0-1 0 0,0 0 1 0 0,0 0-1 0 0,-1 1 1 0 0,1-1-1 0 0,-1 0 0 0 0,0 1 1 0 0,0 0-1 0 0,-1-1 1 0 0,1 1-1 0 0,-1 0 1 0 0,1 0-1 0 0,-1 0 0 0 0,0 1 1 0 0,0-1-1 0 0,0 1 1 0 0,-1-1-1 0 0,1 1 1 0 0,-1 0-1 0 0,1 0 0 0 0,-1 1 1 0 0,1-1-1 0 0,-1 1 1 0 0,0 0-1 0 0,0 0 1 0 0,0 0-1 0 0,0 0 0 0 0,-2 0 7 0 0,-61 1-1954 0 0,10 23-4434 0 0,46-12-5346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8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16908 0 0,'0'0'1567'0'0,"0"0"-315"0"0,0 0-39 0 0,0 0-6 0 0,0 0-93 0 0,0 0-156 0 0,0 0-225 0 0,0 0-173 0 0,0 0-92 0 0,0 0-56 0 0,0 0-42 0 0,0 0-62 0 0,15-31-57 0 0,50-98-66 0 0,-11 47 107 0 0,-35 63-201 0 0,-11 9-53 0 0,0 0 1 0 0,1 1-1 0 0,0 0 1 0 0,1 1-1 0 0,0 0 1 0 0,1 0 0 0 0,-1 1-1 0 0,1 0 1 0 0,1 1-1 0 0,-1 0 1 0 0,1 1-1 0 0,0 1 1 0 0,4-2-39 0 0,-14 8-2 0 0,0 0 0 0 0,1 0 1 0 0,-1 0-1 0 0,0 0 0 0 0,0 0 0 0 0,0 0 0 0 0,-1 0 1 0 0,1 1-1 0 0,0-1 0 0 0,-1 0 0 0 0,0 1 0 0 0,1 0 0 0 0,-1-1 1 0 0,0 1-1 0 0,0 0 0 0 0,0 0 0 0 0,-1-1 0 0 0,1 1 1 0 0,-1 0-1 0 0,0 0 0 0 0,1 0 0 0 0,-1 0 0 0 0,-1 0 1 0 0,1-1-1 0 0,0 1 0 0 0,-1 0 0 0 0,1 0 0 0 0,-1 0 0 0 0,0 1 2 0 0,1 2 2 0 0,-7 90 2 0 0,8-95-1 0 0,1 1-1 0 0,-1-1 0 0 0,1 0 0 0 0,-1 0 0 0 0,1 0 0 0 0,0 0 1 0 0,-1-1-1 0 0,1 1 0 0 0,0 0 0 0 0,0-1 0 0 0,-1 1 1 0 0,1-1-1 0 0,0 0 0 0 0,0 1 0 0 0,0-1 0 0 0,0 0 0 0 0,-1 0 1 0 0,1 0-1 0 0,0 0 0 0 0,0-1 0 0 0,0 1 0 0 0,0 0 1 0 0,-1-1-1 0 0,1 0 0 0 0,0 1 0 0 0,0-1 0 0 0,-1 0 0 0 0,1 0 1 0 0,0 1-1 0 0,-1-2 0 0 0,1 1 0 0 0,-1 0 0 0 0,2-1-2 0 0,161-125 226 0 0,-160 123-223 0 0,1 1-1 0 0,-1 1 1 0 0,0-1 0 0 0,1 1 0 0 0,-1-1-1 0 0,1 1 1 0 0,0 1 0 0 0,0-1 0 0 0,0 1-1 0 0,0 0 1 0 0,0 0 0 0 0,0 0 0 0 0,0 0-1 0 0,0 1 1 0 0,2 0-3 0 0,-5 2 2 0 0,-1 0 0 0 0,1 0 0 0 0,0 0 0 0 0,-1 1-1 0 0,1-1 1 0 0,-1 0 0 0 0,1 1 0 0 0,-1-1 0 0 0,0 1 0 0 0,0-1-1 0 0,-1 1 1 0 0,1 0 0 0 0,0-1 0 0 0,-1 1 0 0 0,1 0 0 0 0,-1 0 0 0 0,0-1-1 0 0,0 1 1 0 0,0 0 0 0 0,-1 2-2 0 0,2 2 7 0 0,0 11-127 0 0,16 80 428 0 0,-16-95-399 0 0,1 0 0 0 0,-1 0 0 0 0,0 0 0 0 0,1 0 0 0 0,0-1 0 0 0,0 1 0 0 0,0 0 0 0 0,0-1-1 0 0,0 0 1 0 0,0 1 0 0 0,1-1 0 0 0,-1 0 0 0 0,1 0 0 0 0,0 0 0 0 0,-1 0 0 0 0,1-1 0 0 0,0 1 0 0 0,0-1 0 0 0,0 0 0 0 0,0 0 0 0 0,0 0 0 0 0,0 0 0 0 0,1 0 0 0 0,-1-1 0 0 0,0 1-1 0 0,0-1 1 0 0,0 0 0 0 0,3 0 91 0 0,10-3-4012 0 0,-10-2-2238 0 0,-2 2-5851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8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12963 0 0,'0'0'1411'0'0,"0"0"29"0"0,0 0 343 0 0,0 0 154 0 0,0 0-145 0 0,0 0-270 0 0,0 0-301 0 0,0 0-233 0 0,0 0-135 0 0,0 0-108 0 0,33-5-126 0 0,101-17-126 0 0,-69-2 34 0 0,-55 16-428 0 0,2-2-28 0 0,1 0 1 0 0,-1-1-1 0 0,-1 0 1 0 0,0-1-1 0 0,0 0 1 0 0,-2-1-1 0 0,1 0 1 0 0,1-5-72 0 0,-10 17 1 0 0,0-1 1 0 0,0 1-1 0 0,0 0 1 0 0,0-1-1 0 0,0 1 0 0 0,0-1 1 0 0,0 1-1 0 0,-1-1 1 0 0,1 0-1 0 0,-1 1 0 0 0,1-1 1 0 0,-1 0-1 0 0,1 1 1 0 0,-1-1-1 0 0,0 0 1 0 0,0 1-1 0 0,0-1 0 0 0,0 0 1 0 0,0 0-1 0 0,0 1 1 0 0,-1-1-1 0 0,1 0 1 0 0,0 1-1 0 0,-1-1 0 0 0,0 0 1 0 0,1 1-1 0 0,-1-1 1 0 0,0 1-1 0 0,0-1 0 0 0,1 1 1 0 0,-1-1-1 0 0,0 1 1 0 0,-1-1-1 0 0,1 1 1 0 0,0 0-1 0 0,0 0 0 0 0,-1 0 1 0 0,1 0-1 0 0,0 0 1 0 0,-1 0-1 0 0,1 0 0 0 0,-1 0 1 0 0,1 0-1 0 0,-1 1 1 0 0,0-1-1 0 0,1 0-1 0 0,-13 2-47 0 0,0 1 1 0 0,1 0-1 0 0,-1 0 0 0 0,1 1 0 0 0,0 1 1 0 0,0 0-1 0 0,0 1 0 0 0,1 1 0 0 0,-1 0 0 0 0,1 0 1 0 0,0 1-1 0 0,1 1 0 0 0,0 0 0 0 0,0 0 1 0 0,1 1-1 0 0,0 1 0 0 0,0 0 0 0 0,1 0 0 0 0,1 0 1 0 0,-1 1-1 0 0,2 1 0 0 0,-1-1 0 0 0,2 1 0 0 0,0 1 1 0 0,0-1-1 0 0,-3 13 47 0 0,6-20-9 0 0,1 0 0 0 0,0 0 0 0 0,0 0 0 0 0,0 0 0 0 0,0 1 0 0 0,1-1 1 0 0,0 0-1 0 0,0 1 0 0 0,1-1 0 0 0,-1 1 0 0 0,1-1 0 0 0,0 1 0 0 0,1-1 0 0 0,-1 1 0 0 0,1-1 0 0 0,0 1 0 0 0,1-1 0 0 0,-1 0 1 0 0,1 0-1 0 0,0 1 0 0 0,0-1 0 0 0,1 0 0 0 0,-1-1 0 0 0,1 1 0 0 0,0 0 0 0 0,0-1 0 0 0,1 0 0 0 0,0 1 0 0 0,-1-1 0 0 0,1-1 0 0 0,1 1 1 0 0,1 1 8 0 0,10 2-42 0 0,0 0 0 0 0,0-1 0 0 0,1-1 0 0 0,-1 0 0 0 0,1-2 0 0 0,0 1 0 0 0,0-2 0 0 0,1-1 0 0 0,-1 0 0 0 0,0-1 0 0 0,0-1 0 0 0,11-1 42 0 0,69-18-7908 0 0,-80 14-4192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12 9938 0 0,'0'0'2087'0'0,"0"0"-238"0"0,0 0-90 0 0,0 0 4 0 0,0 0-70 0 0,0 0-215 0 0,0 0-235 0 0,0 0-247 0 0,0 0-216 0 0,0 0-131 0 0,0 0-109 0 0,0 0-86 0 0,0 0-52 0 0,0-4-41 0 0,-1-3-229 0 0,-2 12 854 0 0,-13 288 1016 0 0,16 260-1238 0 0,17-351-948 0 0,-17-202 97 0 0,0 0 14 0 0,0 0-41 0 0,0 0-34 0 0,0 0-68 0 0,-6-11-1560 0 0,-20-31-4131 0 0,16 23-1452 0 0,4 10-4276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9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12987 0 0,'0'0'1271'0'0,"0"0"-10"0"0,0 0 248 0 0,0 0 127 0 0,0 0-125 0 0,0 0-215 0 0,0 0-213 0 0,0 0-161 0 0,34-6-110 0 0,107-20-96 0 0,30-23 806 0 0,17-31-1641 0 0,-130 44-3453 0 0,-2-3-5268 0 0,-43 28-2730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9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15803 0 0,'0'0'1226'0'0,"0"0"-523"0"0,0 0-148 0 0,0 0 217 0 0,0 0 309 0 0,0 0 114 0 0,0 0-63 0 0,0 0-141 0 0,-9 35-152 0 0,-30 110-119 0 0,-35 146 1441 0 0,69-267-2109 0 0,1 0 1 0 0,1 0 0 0 0,1 0 0 0 0,1 1-1 0 0,1-1 1 0 0,1 1 0 0 0,2-1-1 0 0,0 0 1 0 0,1 0 0 0 0,3 6-53 0 0,-5-25 4 0 0,0-1 1 0 0,0 0 0 0 0,0 0 0 0 0,0 0 0 0 0,0-1 0 0 0,1 1 0 0 0,0 0 0 0 0,0-1-1 0 0,0 0 1 0 0,0 0 0 0 0,0 0 0 0 0,1 0 0 0 0,0 0 0 0 0,-1-1 0 0 0,1 1-1 0 0,0-1 1 0 0,0 0 0 0 0,0 0 0 0 0,0 0 0 0 0,1-1 0 0 0,-1 0 0 0 0,0 0-1 0 0,1 0 1 0 0,-1 0 0 0 0,1 0 0 0 0,-1-1 0 0 0,1 0 0 0 0,-1 0 0 0 0,1 0 0 0 0,-1-1-1 0 0,1 1 1 0 0,-1-1 0 0 0,0 0 0 0 0,1 0 0 0 0,-1-1 0 0 0,0 1 0 0 0,3-2-5 0 0,129-94 196 0 0,-113 78-168 0 0,77-58 117 0 0,-98 78-134 0 0,-1 0 1 0 0,1 0-1 0 0,-1 0 0 0 0,1 0 1 0 0,-1 0-1 0 0,1 1 0 0 0,-1-1 1 0 0,0 0-1 0 0,0 1 0 0 0,1-1 1 0 0,-1 1-1 0 0,0-1 0 0 0,0 1 0 0 0,0 0 1 0 0,-1-1-1 0 0,1 1 0 0 0,0 0 1 0 0,-1 0-1 0 0,1 0 0 0 0,-1 0 1 0 0,0-1-1 0 0,1 1 0 0 0,-1 0 1 0 0,0 0-1 0 0,0 0 0 0 0,0 0 1 0 0,0 0-1 0 0,-1 0 0 0 0,1-1 1 0 0,0 1-1 0 0,-1 0 0 0 0,1 0 1 0 0,-1 0-1 0 0,0-1 0 0 0,0 1-11 0 0,1 5 40 0 0,0 7 19 0 0,-1-3-44 0 0,0 0 0 0 0,1 0 0 0 0,1 0 0 0 0,0 0 0 0 0,0 1 0 0 0,1-1 0 0 0,0-1 0 0 0,1 1 0 0 0,0 0 0 0 0,1-1 0 0 0,0 1 0 0 0,1-1 0 0 0,2 4-15 0 0,-6-12-11 0 0,1 0 1 0 0,0 0 0 0 0,0 0 0 0 0,0 0-1 0 0,0-1 1 0 0,0 1 0 0 0,0 0 0 0 0,0-1 0 0 0,0 1-1 0 0,1-1 1 0 0,-1 0 0 0 0,0 0 0 0 0,1 0 0 0 0,-1 0-1 0 0,1 0 1 0 0,0-1 0 0 0,-1 1 0 0 0,1-1 0 0 0,-1 0-1 0 0,1 1 1 0 0,0-1 0 0 0,-1 0 0 0 0,1-1 0 0 0,0 1-1 0 0,-1 0 1 0 0,1-1 0 0 0,-1 0 0 0 0,1 1 0 0 0,-1-1-1 0 0,1 0 1 0 0,-1 0 0 0 0,1 0 0 0 0,1-2 10 0 0,35-24-3056 0 0,-7-5-6792 0 0,-24 24-2294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0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15499 0 0,'0'0'1345'0'0,"0"0"-497"0"0,0 0 160 0 0,0 0 160 0 0,0 0-24 0 0,0 0-111 0 0,0 0-265 0 0,0 0-272 0 0,0 0-216 0 0,-19 191-120 0 0,19-172-112 0 0,0-1-104 0 0,0-7-72 0 0,2 0-160 0 0,4 0-312 0 0,1-7-536 0 0,-3 0-1457 0 0,1-4-8529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20420 0 0,'0'0'1457'0'0,"0"0"-697"0"0,0 0-296 0 0,0 0-96 0 0,0 0-168 0 0,0 0-72 0 0,0 0-208 0 0,0 0-128 0 0,0 0-24 0 0,0 0-48 0 0,0 0-80 0 0,0 0-360 0 0,0 0-945 0 0,50 33-3992 0 0,-39-18-7098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0 406 21020 0 0,'0'0'1255'0'0,"0"0"-388"0"0,0 0-105 0 0,0 0-65 0 0,0 0-67 0 0,0 0-66 0 0,0 0-125 0 0,0 0-89 0 0,0 0-63 0 0,14-35-10 0 0,43-106-12 0 0,-27 61-79 0 0,37-58 314 0 0,-67 138-504 0 0,0-1 0 0 0,1 0 0 0 0,-1 0 0 0 0,0 1 0 0 0,1-1 0 0 0,-1 0-1 0 0,1 1 1 0 0,-1-1 0 0 0,1 1 0 0 0,0-1 0 0 0,-1 1 0 0 0,1-1 0 0 0,-1 1 0 0 0,1-1-1 0 0,0 1 1 0 0,-1-1 0 0 0,1 1 0 0 0,0 0 0 0 0,0-1 0 0 0,-1 1 0 0 0,1 0 0 0 0,0 0-1 0 0,0 0 1 0 0,0-1 0 0 0,-1 1 0 0 0,1 0 0 0 0,0 0 0 0 0,0 0 0 0 0,0 0 0 0 0,-1 0-1 0 0,1 1 1 0 0,0-1 0 0 0,0 0 0 0 0,-1 0 0 0 0,1 0 0 0 0,0 1 0 0 0,0-1 0 0 0,-1 0-1 0 0,1 1 1 0 0,0-1 0 0 0,-1 1 0 0 0,1-1 0 0 0,0 1 0 0 0,-1-1 0 0 0,1 1 0 0 0,-1-1-1 0 0,1 1 1 0 0,-1-1 0 0 0,1 1 0 0 0,-1 0 0 0 0,1-1 0 0 0,-1 1 0 0 0,1 0-1 0 0,-1 0 1 0 0,0-1 0 0 0,0 1 0 0 0,1 0 0 0 0,-1 0 0 0 0,0-1 0 0 0,0 1 0 0 0,0 0-1 0 0,0 0 1 0 0,0 0 0 0 0,0 0 4 0 0,30 145-68 0 0,-30-142 85 0 0,1 1 0 0 0,0-1 1 0 0,0 1-1 0 0,0-1 0 0 0,0 1 0 0 0,1-1 0 0 0,-1 0 0 0 0,1 0 0 0 0,0 0 0 0 0,1 0 0 0 0,-1 0 1 0 0,1 0-1 0 0,0 0 0 0 0,0-1 0 0 0,0 0 0 0 0,0 1 0 0 0,0-1 0 0 0,1 0 0 0 0,-1-1 0 0 0,1 1 1 0 0,0-1-1 0 0,0 1 0 0 0,0-1 0 0 0,0 0 0 0 0,1 0 0 0 0,-1-1 0 0 0,0 0 0 0 0,1 1 0 0 0,2-1-17 0 0,-3-3 55 0 0,0 0 0 0 0,0 0 0 0 0,0-1-1 0 0,-1 1 1 0 0,1-1 0 0 0,0 0 0 0 0,-1 0-1 0 0,0 0 1 0 0,0-1 0 0 0,0 1 0 0 0,0-1-1 0 0,0 0 1 0 0,-1 0 0 0 0,0 1 0 0 0,1-2-1 0 0,-2 1 1 0 0,1 0 0 0 0,0 0 0 0 0,-1-1-1 0 0,0 1 1 0 0,0-1 0 0 0,0 0-55 0 0,7-13 56 0 0,-2 2-88 0 0,-6 13-66 0 0,1 0-1 0 0,0 0 1 0 0,0 0 0 0 0,0 0 0 0 0,0 0 0 0 0,0 0 0 0 0,1 0-1 0 0,-1 1 1 0 0,1-1 0 0 0,0 0 0 0 0,-1 1 0 0 0,1-1 0 0 0,1 1-1 0 0,-1 0 1 0 0,0-1 0 0 0,0 1 0 0 0,1 0 0 0 0,-1 1 0 0 0,1-1-1 0 0,0 0 1 0 0,0 1 0 0 0,-1-1 0 0 0,1 1 0 0 0,0 0 0 0 0,0 0-1 0 0,0 0 1 0 0,0 0 0 0 0,3 0 98 0 0,16 1-3170 0 0,-7 0-4102 0 0,-6 0-4892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1108 847 8242 0 0,'0'0'1880'0'0,"0"0"-397"0"0,0 0-256 0 0,0 0 17 0 0,0 0 42 0 0,0 0-38 0 0,0 0-82 0 0,0 0-187 0 0,0 0-198 0 0,0 0-173 0 0,0 0-153 0 0,-10-4-90 0 0,-114-25 778 0 0,104 29-995 0 0,-63-1 435 0 0,1 4-1 0 0,0 3 0 0 0,-26 8-582 0 0,-160 49 483 0 0,253-58-469 0 0,10-4-9 0 0,0 1 0 0 0,1-1 0 0 0,-1 1 0 0 0,1 0 0 0 0,-1 0 1 0 0,1 0-1 0 0,-1 1 0 0 0,1-1 0 0 0,0 1 0 0 0,0 0 1 0 0,1 1-1 0 0,-1-1 0 0 0,0 0 0 0 0,1 1 0 0 0,0 0 0 0 0,0 0 1 0 0,-1 1-6 0 0,4-2 1 0 0,1 1 0 0 0,-1-1 1 0 0,0 0-1 0 0,1 0 1 0 0,-1 1-1 0 0,1-1 1 0 0,0 0-1 0 0,0 0 0 0 0,1 0 1 0 0,-1 0-1 0 0,1 0 1 0 0,-1 0-1 0 0,1 0 0 0 0,0 0 1 0 0,0-1-1 0 0,0 1 1 0 0,0-1-1 0 0,1 1 1 0 0,-1-1-1 0 0,1 0 0 0 0,-1 0 1 0 0,1 0-1 0 0,0 0 1 0 0,-1-1-1 0 0,1 1 1 0 0,0-1-1 0 0,0 1 0 0 0,1-1 1 0 0,-1 0-1 0 0,0 0 1 0 0,2 0-2 0 0,329 69 813 0 0,-314-67-761 0 0,-12-2-27 0 0,0 0-1 0 0,1 0 0 0 0,-1 1 1 0 0,0 0-1 0 0,0 0 1 0 0,0 1-1 0 0,0 0 1 0 0,-1 1-1 0 0,1 0 1 0 0,-1 0-1 0 0,0 0 1 0 0,2 2-25 0 0,-9-5 15 0 0,1 0 1 0 0,-1 0 0 0 0,1 0 0 0 0,-1 0 0 0 0,0 0 0 0 0,1-1 0 0 0,-1 1 0 0 0,0 0 0 0 0,0 0 0 0 0,1 0-1 0 0,-1 0 1 0 0,0 0 0 0 0,0 0 0 0 0,0 1 0 0 0,0-1 0 0 0,0 0 0 0 0,-1 0 0 0 0,1 0 0 0 0,0 0 0 0 0,0 0 0 0 0,-1-1-1 0 0,1 1 1 0 0,0 0 0 0 0,-1 0 0 0 0,1 0 0 0 0,-1 0 0 0 0,1 0 0 0 0,-1 0 0 0 0,0-1 0 0 0,1 1 0 0 0,-1 0-1 0 0,0 0 1 0 0,0-1 0 0 0,1 1 0 0 0,-1 0 0 0 0,0-1 0 0 0,0 1 0 0 0,0-1 0 0 0,0 1 0 0 0,0-1 0 0 0,0 0 0 0 0,0 1-1 0 0,0-1-15 0 0,-54 28 162 0 0,47-24-135 0 0,-96 42 61 0 0,-270 135 49 0 0,357-170-129 0 0,-5 0 7 0 0,2 1 0 0 0,-1 1 0 0 0,2 0 0 0 0,-1 2-1 0 0,2 0 1 0 0,0 2 0 0 0,-14 16-15 0 0,30-30 2 0 0,0-1 1 0 0,0 1-1 0 0,0-1 0 0 0,0 1 0 0 0,1 0 1 0 0,-1 0-1 0 0,1 0 0 0 0,-1 0 0 0 0,1 0 1 0 0,0 0-1 0 0,1 0 0 0 0,-1 0 0 0 0,0 0 1 0 0,1 0-1 0 0,0 1 0 0 0,-1-1 0 0 0,1 0 1 0 0,1 0-1 0 0,-1 1 0 0 0,0-1 0 0 0,1 0 1 0 0,0 0-1 0 0,-1 0 0 0 0,1 0 0 0 0,1 0 1 0 0,-1 0-1 0 0,0 0 0 0 0,1 0 0 0 0,-1 0 1 0 0,1 0-1 0 0,0-1 0 0 0,0 1 0 0 0,0-1 1 0 0,0 1-1 0 0,0-1 0 0 0,1 0 0 0 0,-1 0 1 0 0,2 1-3 0 0,6 5 24 0 0,1-1 0 0 0,0-1 0 0 0,0 1 0 0 0,0-2 0 0 0,1 0 0 0 0,0 0 1 0 0,0-1-1 0 0,0 0 0 0 0,3-1-24 0 0,49 8 100 0 0,1-3 0 0 0,-1-3 0 0 0,1-3 0 0 0,0-3 0 0 0,0-3 0 0 0,3-2-100 0 0,-53 5-37 0 0,0 0 0 0 0,-1-1 1 0 0,1 0-1 0 0,-1-1 0 0 0,1-1 0 0 0,-1 0 1 0 0,0-1-1 0 0,0-1 0 0 0,-1 0 0 0 0,1-1 1 0 0,-1 0-1 0 0,-1-1 0 0 0,1 0 0 0 0,9-10 37 0 0,16-63-3062 0 0,-32 51-787 0 0,-2 3-3435 0 0,-3 11-4284 0 0</inkml:trace>
  <inkml:trace contextRef="#ctx0" brushRef="#br0" timeOffset="363.252">790 0 18244 0 0,'0'0'340'0'0,"0"0"-117"0"0,0 0-37 0 0,0 0 84 0 0,0 0 191 0 0,-32 37 221 0 0,-99 118 147 0 0,120-143-658 0 0,1 1 0 0 0,1 0 0 0 0,0 0 0 0 0,1 1-1 0 0,1 0 1 0 0,0 1 0 0 0,1 0 0 0 0,-2 5-171 0 0,-3 10 312 0 0,-17 65 168 0 0,3 2-1 0 0,5 1 0 0 0,4 0 0 0 0,4 1 1 0 0,5 1-1 0 0,4 0 0 0 0,6 39-479 0 0,-3-97 61 0 0,0 124 68 0 0,2-39-32 0 0,-5 1 1 0 0,-21 125-98 0 0,17-219-5 0 0,-2 0-1 0 0,-1-1 1 0 0,-2 0 0 0 0,-1-1 0 0 0,-1 0 0 0 0,-2-1 0 0 0,-1-1 0 0 0,-2 0-1 0 0,0-2 1 0 0,-2 0 0 0 0,-1-1 0 0 0,-2-1 0 0 0,0-1 0 0 0,-21 15 5 0 0,1-7-344 0 0,100-82-8982 0 0,-54 48 8613 0 0,6-7-9677 0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1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0 15531 0 0,'0'0'2665'0'0,"0"0"-877"0"0,0 0-399 0 0,0 0-126 0 0,0 0-107 0 0,0 0-136 0 0,0 0-193 0 0,0 0-208 0 0,0 0-141 0 0,0 0-120 0 0,0 0-103 0 0,0 0-90 0 0,-20 3-46 0 0,-64 12-62 0 0,80-14-54 0 0,0 0 0 0 0,-1 0 0 0 0,1 0 0 0 0,0 1 1 0 0,0-1-1 0 0,0 1 0 0 0,0 0 0 0 0,0 1 0 0 0,0-1 0 0 0,1 1 0 0 0,-1-1 1 0 0,1 1-1 0 0,-1 0 0 0 0,1 0 0 0 0,0 1 0 0 0,-2 2-3 0 0,-5 6-10 0 0,4-7-7 0 0,1 1 0 0 0,0 0-1 0 0,1 0 1 0 0,-1 0 0 0 0,1 0 0 0 0,0 1 0 0 0,1-1 0 0 0,0 1-1 0 0,0 0 1 0 0,0 0 0 0 0,1 0 0 0 0,0 1 0 0 0,0-1 0 0 0,1 1-1 0 0,0-1 1 0 0,0 8 17 0 0,2-13 7 0 0,1 1 0 0 0,0-1-1 0 0,0 0 1 0 0,0 0 0 0 0,0 0 0 0 0,0 0-1 0 0,0 0 1 0 0,0-1 0 0 0,0 1 0 0 0,1 0-1 0 0,-1-1 1 0 0,1 0 0 0 0,-1 0 0 0 0,1 0-1 0 0,0 0 1 0 0,-1 0 0 0 0,1 0 0 0 0,0 0-1 0 0,0-1 1 0 0,-1 0 0 0 0,1 1 0 0 0,0-1-1 0 0,0 0 1 0 0,0-1 0 0 0,-1 1-1 0 0,1 0 1 0 0,0-1 0 0 0,0 1 0 0 0,-1-1-1 0 0,1 0 1 0 0,0 0 0 0 0,-1 0 0 0 0,1 0-1 0 0,-1-1 1 0 0,1 1 0 0 0,1-2-7 0 0,86-40 669 0 0,-74 33-513 0 0,1 1 0 0 0,-1 0-1 0 0,2 2 1 0 0,-1 0 0 0 0,1 1-1 0 0,0 0 1 0 0,0 1 0 0 0,1 2-1 0 0,-1 0 1 0 0,1 0 0 0 0,18 1-156 0 0,-33 3 12 0 0,1 0-1 0 0,-1 0 1 0 0,1 1 0 0 0,-1-1 0 0 0,1 1 0 0 0,-1 0-1 0 0,0 0 1 0 0,0 0 0 0 0,0 1 0 0 0,0-1 0 0 0,0 1-1 0 0,0 0 1 0 0,-1 0 0 0 0,0 0 0 0 0,1 1 0 0 0,-1-1-1 0 0,0 1 1 0 0,-1 0 0 0 0,1 0 0 0 0,-1 0 0 0 0,1 0-1 0 0,-1 0 1 0 0,-1 0 0 0 0,1 1 0 0 0,0-1 0 0 0,-1 1-1 0 0,0 2-11 0 0,17 131 36 0 0,-39 329-289 0 0,18-405 176 0 0,-3-1-1 0 0,-3 0 1 0 0,-3-1 0 0 0,-2 0-1 0 0,-3-1 1 0 0,-3 0 0 0 0,-2-2-1 0 0,-2 0 1 0 0,-3-2 0 0 0,-26 39 77 0 0,49-87-6 0 0,1-1 1 0 0,-2 0-1 0 0,1 0 1 0 0,-1-1-1 0 0,0 1 1 0 0,0-1 0 0 0,0 0-1 0 0,-1 0 1 0 0,1-1-1 0 0,-1 0 1 0 0,0 0-1 0 0,-1 0 1 0 0,1-1-1 0 0,-1 0 1 0 0,1 0 0 0 0,-1 0-1 0 0,0-1 1 0 0,0 0-1 0 0,0-1 1 0 0,-1 1-1 0 0,1-1 1 0 0,0-1-1 0 0,0 1 1 0 0,-1-1 0 0 0,-3-1 5 0 0,7-2 0 0 0,-1 0 1 0 0,1-1 0 0 0,0 1 0 0 0,1-1 0 0 0,-1 0 0 0 0,0 0-1 0 0,1 0 1 0 0,0 0 0 0 0,0-1 0 0 0,0 1 0 0 0,1-1 0 0 0,0 0-1 0 0,0 0 1 0 0,0 0 0 0 0,0 0 0 0 0,1 0 0 0 0,-1 0 0 0 0,1 0-1 0 0,1 0 1 0 0,-1-1 0 0 0,1 1 0 0 0,0 0 0 0 0,0-1 0 0 0,0 1-1 0 0,1 0 1 0 0,0 0 0 0 0,0-1 0 0 0,1-2-1 0 0,-2 4-1 0 0,5-21 9 0 0,1 1 0 0 0,1 0 0 0 0,1 0-1 0 0,1 1 1 0 0,1 0 0 0 0,1 1 0 0 0,1 0 0 0 0,1 0-1 0 0,1 2 1 0 0,1 0 0 0 0,0 0 0 0 0,2 1-1 0 0,5-4-7 0 0,-2-1 6 0 0,157-161-166 0 0,-46 76-3646 0 0,-112 94-877 0 0,-6 3-7547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7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52 9202 0 0,'0'0'2773'0'0,"0"0"-470"0"0,0 0-407 0 0,0 0-212 0 0,0 0-169 0 0,0 0-221 0 0,0 0-252 0 0,0 0-268 0 0,0 0-200 0 0,0 0-129 0 0,0 0-77 0 0,5 0 585 0 0,-18 206 1211 0 0,5-156-2066 0 0,3 1 0 0 0,2 0 0 0 0,2 0 0 0 0,3 8-98 0 0,-3-57 9 0 0,1 1 0 0 0,0 0 1 0 0,0-1-1 0 0,0 1 0 0 0,0 0 0 0 0,1-1 0 0 0,-1 1 0 0 0,1 0 0 0 0,0-1 0 0 0,0 1 0 0 0,0-1 0 0 0,0 1 1 0 0,0-1-1 0 0,0 1 0 0 0,0-1 0 0 0,1 0 0 0 0,-1 0 0 0 0,1 1 0 0 0,0-1 0 0 0,0 0 0 0 0,0-1 1 0 0,0 1-1 0 0,0 0 0 0 0,0 0 0 0 0,0-1 0 0 0,0 0 0 0 0,1 1 0 0 0,-1-1 0 0 0,1 0 0 0 0,-1 0 1 0 0,1 0-1 0 0,-1 0 0 0 0,1-1 0 0 0,0 1 0 0 0,-1-1 0 0 0,1 1 0 0 0,0-1 0 0 0,-1 0 0 0 0,1 0 1 0 0,0 0-1 0 0,-1 0 0 0 0,1-1 0 0 0,0 1 0 0 0,-1-1 0 0 0,1 0 0 0 0,-1 0 0 0 0,3 0-9 0 0,8-8 77 0 0,0-1 0 0 0,0 0 1 0 0,-1-1-1 0 0,-1 0 0 0 0,0-1 0 0 0,0 0 0 0 0,-1-1 0 0 0,-1 0 0 0 0,0-1 0 0 0,3-6-77 0 0,-2 4 35 0 0,92-144 137 0 0,-86 131-183 0 0,-15 27 2 0 0,0 2-11 0 0,-1 20-314 0 0,0 1 320 0 0,2 1-1 0 0,0-1 1 0 0,2 1-1 0 0,0-1 1 0 0,1 0 0 0 0,2 0-1 0 0,8 19 15 0 0,-14-35 6 0 0,1 0 0 0 0,1-1 0 0 0,-1 1-1 0 0,1-1 1 0 0,0 0 0 0 0,0 0 0 0 0,0 0 0 0 0,0 0 0 0 0,1 0-1 0 0,-1 0 1 0 0,1-1 0 0 0,0 0 0 0 0,0 0 0 0 0,0 0-1 0 0,1 0 1 0 0,-1-1 0 0 0,1 1 0 0 0,-1-1 0 0 0,1 0 0 0 0,0-1-1 0 0,0 1 1 0 0,0-1 0 0 0,0 0 0 0 0,0 0 0 0 0,0-1 0 0 0,0 1-1 0 0,0-1 1 0 0,0 0 0 0 0,0-1 0 0 0,1 1 0 0 0,-1-1 0 0 0,0 0-1 0 0,0 0 1 0 0,0 0 0 0 0,0-1-6 0 0,10-13 78 0 0,-1 0 1 0 0,0-1-1 0 0,-1 0 1 0 0,-1-1-1 0 0,-1-1 0 0 0,0 0 1 0 0,-1 0-1 0 0,-1-1 0 0 0,-1 0 1 0 0,-1-1-1 0 0,0 0 1 0 0,-1 0-1 0 0,-2 0 0 0 0,0-1 1 0 0,-1 1-1 0 0,-1-1 0 0 0,-1-11-78 0 0,0 23-551 0 0,6-27-713 0 0,0 28-2210 0 0,5 5-3290 0 0,-8 3-5332 0 0</inkml:trace>
  <inkml:trace contextRef="#ctx0" brushRef="#br0" timeOffset="502.443">954 354 13019 0 0,'0'0'1844'0'0,"0"0"-392"0"0,0 0-43 0 0,0 0 68 0 0,0 0-143 0 0,0 0-184 0 0,0 0-191 0 0,0 0-186 0 0,0 0-128 0 0,0 0-95 0 0,31-1-97 0 0,98-5-74 0 0,-124 6-322 0 0,0 0 1 0 0,0 0-1 0 0,1 0 0 0 0,-1-1 1 0 0,0 0-1 0 0,0 0 1 0 0,1 0-1 0 0,-1 0 0 0 0,0-1 1 0 0,0 0-1 0 0,-1 0 0 0 0,1 0 1 0 0,0-1-1 0 0,-1 0 0 0 0,5-3-57 0 0,8-6 246 0 0,-13 10-194 0 0,1 0 1 0 0,-1 0 0 0 0,0-1-1 0 0,1 1 1 0 0,-1-1 0 0 0,-1 0-1 0 0,1 0 1 0 0,0-1 0 0 0,-1 1-1 0 0,1-1 1 0 0,-1 0-1 0 0,0 0 1 0 0,-1 0 0 0 0,1 0-1 0 0,-1-1 1 0 0,1 1 0 0 0,-1 0-1 0 0,0-1 1 0 0,-1 0 0 0 0,1 1-1 0 0,-1-1 1 0 0,0 0 0 0 0,0-4-53 0 0,-1 7-4 0 0,1-1 0 0 0,-1 1 1 0 0,0 0-1 0 0,-1-1 1 0 0,1 1-1 0 0,0 0 0 0 0,-1-1 1 0 0,1 1-1 0 0,-1 0 1 0 0,0 0-1 0 0,1-1 0 0 0,-1 1 1 0 0,0 0-1 0 0,0 0 1 0 0,-1 0-1 0 0,1 0 0 0 0,0 0 1 0 0,-1 0-1 0 0,1 0 1 0 0,-1 1-1 0 0,0-1 0 0 0,1 1 1 0 0,-1-1-1 0 0,0 1 1 0 0,0-1-1 0 0,0 1 0 0 0,0 0 1 0 0,0 0-1 0 0,0 0 0 0 0,-1 0 1 0 0,1 0-1 0 0,0 1 1 0 0,0-1-1 0 0,-1 1 0 0 0,1-1 1 0 0,0 1-1 0 0,-2 0 4 0 0,-8 0-28 0 0,-1 1-1 0 0,1 0 1 0 0,-1 1-1 0 0,1 0 1 0 0,0 1-1 0 0,0 0 0 0 0,0 1 1 0 0,1 0-1 0 0,-1 1 1 0 0,1 1-1 0 0,0 0 1 0 0,0 0-1 0 0,1 1 1 0 0,0 0-1 0 0,0 1 1 0 0,1 0-1 0 0,0 0 1 0 0,0 1-1 0 0,1 0 0 0 0,-7 10 29 0 0,6-11 7 0 0,-1 1 0 0 0,1 0 0 0 0,0 0 0 0 0,1 1-1 0 0,0 1 1 0 0,1-1 0 0 0,0 1 0 0 0,1 1 0 0 0,0-1 0 0 0,0 1-1 0 0,1 0 1 0 0,1 0 0 0 0,0 0 0 0 0,1 1 0 0 0,0-1-1 0 0,1 1 1 0 0,0 0 0 0 0,1 0 0 0 0,1 2-7 0 0,1-11 22 0 0,0 0 0 0 0,0 0-1 0 0,0 0 1 0 0,1 1 0 0 0,0-1 0 0 0,0-1 0 0 0,0 1 0 0 0,0 0 0 0 0,0 0 0 0 0,1-1 0 0 0,-1 1 0 0 0,1-1-1 0 0,0 0 1 0 0,0 0 0 0 0,1 0 0 0 0,-1 0 0 0 0,1-1 0 0 0,-1 1 0 0 0,1-1 0 0 0,0 0 0 0 0,0 0-1 0 0,0 0 1 0 0,0 0 0 0 0,0-1 0 0 0,2 1-22 0 0,110 21 673 0 0,-93-20-554 0 0,1-1 0 0 0,0-1 0 0 0,-1-2-1 0 0,1 0 1 0 0,0-1 0 0 0,-1-1 0 0 0,1-1 0 0 0,-1-2-1 0 0,0 0 1 0 0,0-1 0 0 0,1-2-119 0 0,10-26-1400 0 0,-32 25-2473 0 0,-5 1-3310 0 0,2 8-4913 0 0</inkml:trace>
  <inkml:trace contextRef="#ctx0" brushRef="#br0" timeOffset="749.234">1628 347 15347 0 0,'0'0'1798'0'0,"0"0"-416"0"0,0 0-50 0 0,0 0 58 0 0,0 0-70 0 0,0 0-212 0 0,0 0-317 0 0,0 0-311 0 0,0 0-179 0 0,0 0-114 0 0,0 0-63 0 0,0 0-43 0 0,0 0-61 0 0,-2 31-53 0 0,-6 129-259 0 0,8-159 840 0 0,0 1-3126 0 0,2-1-4595 0 0,0-1-4231 0 0</inkml:trace>
  <inkml:trace contextRef="#ctx0" brushRef="#br0" timeOffset="900.173">1664 0 13635 0 0,'0'0'4193'0'0,"0"0"-2641"0"0,0 0-784 0 0,0 0-272 0 0,0 0-200 0 0,0 0-184 0 0,0 0-152 0 0,0 0-248 0 0,0 0-248 0 0,0 0-360 0 0,0 0-784 0 0,0 0-2625 0 0,0 0-7778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42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366 697 0 0 0,'0'0'579'0'0,"0"0"470"0"0,0 0 416 0 0,0 0 110 0 0,0 0-38 0 0,0 0-16 0 0,0 0-85 0 0,0 0-57 0 0,0 0-43 0 0,12-7-61 0 0,32-17-29 0 0,-43 23-1113 0 0,0 1 0 0 0,0-1-1 0 0,0 1 1 0 0,0-1 0 0 0,0 1 0 0 0,0-1 0 0 0,0 0 0 0 0,-1 1 0 0 0,1-1 0 0 0,0 0 0 0 0,0 0 0 0 0,-1 0-1 0 0,1 0 1 0 0,0 0 0 0 0,-1 1 0 0 0,1-1 0 0 0,-1 0 0 0 0,0 0 0 0 0,1 0 0 0 0,-1-1 0 0 0,0 1 0 0 0,1 0-1 0 0,-1 0 1 0 0,0 0 0 0 0,0 0 0 0 0,0 0 0 0 0,0 0 0 0 0,0 0 0 0 0,0 0 0 0 0,0 0 0 0 0,0 0 0 0 0,-1 0-1 0 0,1-1 1 0 0,0 1 0 0 0,-1 0 0 0 0,1 0 0 0 0,-1 0 0 0 0,1 0 0 0 0,-1 1 0 0 0,1-1 0 0 0,-1 0 0 0 0,0 0-1 0 0,1 0 1 0 0,-1 0 0 0 0,0 0 0 0 0,0 1 0 0 0,1-1 0 0 0,-1 0 0 0 0,0 1 0 0 0,0-1 0 0 0,0 1 0 0 0,0-1-1 0 0,0 1 1 0 0,0-1 0 0 0,-1 1-133 0 0,-7-2 140 0 0,1 0 0 0 0,-1 1 0 0 0,0 0 0 0 0,0 0 0 0 0,0 1 0 0 0,0 0-1 0 0,1 1 1 0 0,-1 0 0 0 0,0 0 0 0 0,0 1 0 0 0,1 0 0 0 0,-1 1 0 0 0,1 0 0 0 0,0 0 0 0 0,0 1-1 0 0,0 0 1 0 0,0 0 0 0 0,-5 4-140 0 0,-63 31 129 0 0,61-33-97 0 0,1 0 1 0 0,1 0 0 0 0,-1 2-1 0 0,1-1 1 0 0,0 2 0 0 0,1 0-1 0 0,0 0 1 0 0,0 1-1 0 0,1 1 1 0 0,1 0 0 0 0,-1 0-1 0 0,0 3-32 0 0,9-11 5 0 0,0 0 0 0 0,1 0 0 0 0,-1 0 0 0 0,0 0 0 0 0,1 0-1 0 0,0 0 1 0 0,0 1 0 0 0,0-1 0 0 0,0 0 0 0 0,0 1 0 0 0,1-1 0 0 0,-1 1-1 0 0,1-1 1 0 0,0 1 0 0 0,0-1 0 0 0,0 1 0 0 0,1-1 0 0 0,-1 1 0 0 0,1-1-1 0 0,0 0 1 0 0,0 1 0 0 0,0-1 0 0 0,0 0 0 0 0,1 0 0 0 0,-1 1 0 0 0,1-1-1 0 0,0 0 1 0 0,0 0 0 0 0,0-1 0 0 0,0 1 0 0 0,0 0 0 0 0,1-1 0 0 0,-1 1 0 0 0,1-1-1 0 0,0 0 1 0 0,-1 0 0 0 0,1 0 0 0 0,0 0 0 0 0,0 0 0 0 0,0-1 0 0 0,1 0-1 0 0,-1 1 1 0 0,0-1 0 0 0,1 0 0 0 0,1 0-5 0 0,14-1 105 0 0,-1 0 1 0 0,1-2-1 0 0,0 0 0 0 0,0-1 0 0 0,-1 0 1 0 0,0-2-1 0 0,0 0 0 0 0,0-2 1 0 0,0 1-1 0 0,-1-2 0 0 0,0-1 0 0 0,-1 0 1 0 0,0-1-1 0 0,0 0 0 0 0,-1-1 1 0 0,-1-1-1 0 0,0-1 0 0 0,4-4-105 0 0,57-52 448 0 0,-59 52-370 0 0,2 0 1 0 0,-1 2 0 0 0,2 0 0 0 0,0 0-1 0 0,1 2 1 0 0,4-1-79 0 0,-8 50 18 0 0,-12-17 14 0 0,-1-1 0 0 0,0 1 1 0 0,-2-1-1 0 0,0 1 1 0 0,-1 0-1 0 0,-1-1 1 0 0,-2 12-33 0 0,0 23 6 0 0,-9 206-7 0 0,3-194-8 0 0,-3 0 0 0 0,-3-1 0 0 0,-2-1 0 0 0,-6 6 9 0 0,16-53-11 0 0,-1-1 1 0 0,0 0-1 0 0,-1-1 1 0 0,-1 1-1 0 0,0-2 1 0 0,-1 1 0 0 0,-1-2-1 0 0,0 0 1 0 0,-1 0-1 0 0,0-1 1 0 0,0 0-1 0 0,-6 2 11 0 0,5-5-21 0 0,-1 0 0 0 0,1-1 0 0 0,-1-1 0 0 0,-1 0 0 0 0,1-1 0 0 0,-1 0-1 0 0,0-2 1 0 0,0 0 0 0 0,0-1 0 0 0,0 0 0 0 0,0-1 0 0 0,-3-1 21 0 0,18 0-5 0 0,1 0 1 0 0,-1 0 0 0 0,0 0-1 0 0,0 0 1 0 0,1 0-1 0 0,-1 0 1 0 0,0 0-1 0 0,0-1 1 0 0,1 1 0 0 0,-1 0-1 0 0,0 0 1 0 0,0-1-1 0 0,1 1 1 0 0,-1 0-1 0 0,0-1 1 0 0,1 1-1 0 0,-1-1 1 0 0,1 1 0 0 0,-1-1-1 0 0,1 1 1 0 0,-1-1-1 0 0,1 1 1 0 0,-1-1-1 0 0,1 0 1 0 0,-1 1 0 0 0,1-1-1 0 0,-1 0 1 0 0,1 1-1 0 0,0-1 1 0 0,0 0-1 0 0,-1 0 1 0 0,1 1 0 0 0,0-1-1 0 0,0 0 1 0 0,0 0-1 0 0,0 1 1 0 0,0-1-1 0 0,0 0 1 0 0,0 0-1 0 0,0 1 1 0 0,0-1 0 0 0,0 0-1 0 0,0 0 1 0 0,0 1-1 0 0,0-1 1 0 0,1 0-1 0 0,-1 0 1 0 0,0 1 0 0 0,1-1-1 0 0,-1 0 1 0 0,1 0 4 0 0,19-38-130 0 0,135-156 91 0 0,-91 98-105 0 0,4 3-1 0 0,5 3 1 0 0,71-68 144 0 0,-118 130-112 0 0,2-2-1144 0 0,-7 14-8997 0 0,-18 16-1591 0 0</inkml:trace>
  <inkml:trace contextRef="#ctx0" brushRef="#br0" timeOffset="547.619">968 1 12371 0 0,'0'0'3106'0'0,"0"0"-1411"0"0,0 0-766 0 0,0 0-185 0 0,0 0 23 0 0,0 0 64 0 0,0 0 93 0 0,0 0-12 0 0,0 0-69 0 0,0 0-85 0 0,0 0-145 0 0,0 0-107 0 0,7 29-82 0 0,21 95-48 0 0,-16-69 105 0 0,-3 1-1 0 0,-2 0 1 0 0,-1 51-481 0 0,-5-74 82 0 0,0 26-14 0 0,-3 0 0 0 0,-2-1 0 0 0,-2 1 0 0 0,-6 11-68 0 0,-14 110-32 0 0,26-179 11 0 0,0-1-10 0 0,10-9-73 0 0,155-159 199 0 0,-129 136-81 0 0,2 1 1 0 0,1 2-1 0 0,1 2 0 0 0,30-15-14 0 0,-69 41 1 0 0,-1 0 0 0 0,0 1 0 0 0,1-1-1 0 0,-1 0 1 0 0,1 1 0 0 0,-1-1 0 0 0,1 0-1 0 0,-1 1 1 0 0,1-1 0 0 0,-1 1 0 0 0,1-1 0 0 0,0 1-1 0 0,-1-1 1 0 0,1 1 0 0 0,0-1 0 0 0,0 1-1 0 0,-1 0 1 0 0,1-1 0 0 0,0 1 0 0 0,0 0 0 0 0,-1-1-1 0 0,1 1 1 0 0,0 0 0 0 0,0 0 0 0 0,0 0-1 0 0,0 0 1 0 0,-1 0 0 0 0,1 0 0 0 0,0 0-1 0 0,0 0 1 0 0,0 0 0 0 0,-1 1 0 0 0,1-1 0 0 0,0 0-1 0 0,0 0 1 0 0,-1 1 0 0 0,1-1 0 0 0,0 0-1 0 0,0 1 1 0 0,-1-1 0 0 0,1 1 0 0 0,0-1 0 0 0,-1 1-1 0 0,1-1 1 0 0,-1 1 0 0 0,1 0 0 0 0,0-1-1 0 0,-1 1 1 0 0,1-1 0 0 0,-1 1 0 0 0,0 0 0 0 0,1 0-1 0 0,-1-1 1 0 0,0 1 0 0 0,1 0 0 0 0,-1 0-1 0 0,0-1 1 0 0,0 1 0 0 0,0 0 0 0 0,0 0 0 0 0,1 0-1 0 0,-1 0 1 0 0,0-1 0 0 0,0 1 0 0 0,-1 0-1 0 0,1 0 1 0 0,0 0-1 0 0,-17 168 288 0 0,12-4-1256 0 0,5-165 361 0 0,0 0-401 0 0,-3 0-10345 0 0,2 0-602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44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19 5625 0 0,'0'0'1690'0'0,"0"0"-164"0"0,0 0 83 0 0,0 0 197 0 0,0 0 76 0 0,0 0-97 0 0,0 0-231 0 0,0 0-295 0 0,0 0-231 0 0,0 0-181 0 0,0 0-113 0 0,0 0-69 0 0,0 0-23 0 0,6-4-21 0 0,15-10-64 0 0,-43 21 814 0 0,-28 15-125 0 0,16-3 893 0 0,-75 33-1684 0 0,108-52-452 0 0,0 0 0 0 0,0 0 0 0 0,0 0 0 0 0,0 0 0 0 0,1 0 0 0 0,-1 0 0 0 0,0 0 0 0 0,0 0 0 0 0,0 1 0 0 0,0-1 0 0 0,0 0 0 0 0,1 1 0 0 0,-1-1 0 0 0,0 0 1 0 0,0 1-1 0 0,0-1 0 0 0,1 1 0 0 0,-1 0 0 0 0,0-1 0 0 0,1 1 0 0 0,-1-1 0 0 0,1 1 0 0 0,-1 0 0 0 0,1 0 0 0 0,-1-1 0 0 0,1 1 0 0 0,-1 0 0 0 0,1 0 0 0 0,-1 0 0 0 0,1-1 0 0 0,0 1 0 0 0,0 0 0 0 0,-1 0 0 0 0,1 0 0 0 0,0 0 0 0 0,0 0 0 0 0,0 0 1 0 0,0-1-1 0 0,0 1 0 0 0,0 0 0 0 0,0 0 0 0 0,0 0 0 0 0,1 0 0 0 0,-1 0 0 0 0,0 0 0 0 0,0-1 0 0 0,1 1 0 0 0,-1 0 0 0 0,0 0 0 0 0,1 0 0 0 0,-1-1 0 0 0,1 1 0 0 0,-1 0 0 0 0,1 0 0 0 0,0-1 0 0 0,-1 1 0 0 0,1 0 0 0 0,0-1 0 0 0,-1 1 0 0 0,1-1 0 0 0,0 1 1 0 0,0-1-1 0 0,-1 1 0 0 0,1-1-3 0 0,204 93 84 0 0,-200-88-71 0 0,1-1 1 0 0,-1 1 0 0 0,0 0 0 0 0,0 0 0 0 0,0 1 0 0 0,-1-1 0 0 0,0 1 0 0 0,0 0 0 0 0,0 0-1 0 0,-1 0 1 0 0,0 1 0 0 0,0-1 0 0 0,-1 1 0 0 0,1 0 0 0 0,-2 0 0 0 0,1 0 0 0 0,-1 0-1 0 0,0 0 1 0 0,0 0 0 0 0,-1 0 0 0 0,0 0 0 0 0,0 0 0 0 0,0 0 0 0 0,-1 1 0 0 0,0-1-1 0 0,-1 0 1 0 0,0-1 0 0 0,0 1 0 0 0,0 0 0 0 0,-1 0 0 0 0,0-1 0 0 0,-1 3-14 0 0,-2-2 27 0 0,-1 1-1 0 0,1-1 1 0 0,-1 0 0 0 0,0-1 0 0 0,-1 1 0 0 0,0-1 0 0 0,0-1 0 0 0,0 0 0 0 0,-1 0 0 0 0,1 0 0 0 0,-1-1 0 0 0,0-1-1 0 0,-1 1 1 0 0,1-2 0 0 0,-1 1 0 0 0,1-1 0 0 0,-1 0 0 0 0,1-1 0 0 0,-1 0 0 0 0,0-1 0 0 0,0 0 0 0 0,0-1-1 0 0,-4 0-26 0 0,10 0-21 0 0,-1 0 0 0 0,1-1 0 0 0,0 0-1 0 0,0 0 1 0 0,-1 0 0 0 0,1 0-1 0 0,0 0 1 0 0,1-1 0 0 0,-1 0 0 0 0,0 1-1 0 0,1-2 1 0 0,0 1 0 0 0,-1 0-1 0 0,1-1 1 0 0,0 1 0 0 0,1-1-1 0 0,-1 0 1 0 0,1 0 0 0 0,0 0 0 0 0,0 0-1 0 0,0 0 1 0 0,0 0 0 0 0,1-1-1 0 0,-1 1 1 0 0,1-1 0 0 0,0-3 21 0 0,-2-46-8704 0 0,4 47-3763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49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48 5545 0 0,'0'0'1793'0'0,"0"0"-156"0"0,0 0-19 0 0,0 0 4 0 0,0 0 19 0 0,0 0 21 0 0,0 0-48 0 0,0 0-165 0 0,0 0-186 0 0,0 0-192 0 0,0 0-180 0 0,-11-7-114 0 0,-32-23-124 0 0,43 30-605 0 0,-1 0 0 0 0,1 0 0 0 0,-1 0 0 0 0,0 0 0 0 0,1 0 0 0 0,-1 0 0 0 0,1 0 0 0 0,-1 0 0 0 0,1 0 0 0 0,-1 1 0 0 0,1-1 0 0 0,-1 0 0 0 0,1 0 0 0 0,-1 0 0 0 0,1 1 0 0 0,-1-1 1 0 0,1 0-1 0 0,0 1 0 0 0,-1-1 0 0 0,1 0 0 0 0,-1 1 0 0 0,1-1 0 0 0,0 1 0 0 0,-1-1 0 0 0,1 0 0 0 0,0 1 0 0 0,0-1 0 0 0,-1 1 0 0 0,1-1 0 0 0,0 1 0 0 0,0-1 0 0 0,0 1 0 0 0,-1-1 0 0 0,1 1 0 0 0,0-1 0 0 0,0 1 1 0 0,0-1-1 0 0,0 1 0 0 0,0-1 0 0 0,0 1 0 0 0,0-1 0 0 0,0 1 0 0 0,0-1 0 0 0,0 1 0 0 0,0 0 0 0 0,1-1 0 0 0,-1 1 0 0 0,0-1 0 0 0,0 1 0 0 0,0-1 0 0 0,1 0 0 0 0,-1 1 0 0 0,0-1 0 0 0,1 1 0 0 0,-1-1 1 0 0,0 1-1 0 0,1-1 0 0 0,-1 0 0 0 0,1 1 0 0 0,-1-1 0 0 0,0 0 0 0 0,1 1 0 0 0,-1-1 0 0 0,1 0 0 0 0,0 0-48 0 0,50 150 2280 0 0,22 200-1249 0 0,-55-250-860 0 0,5 0-1 0 0,4-2 0 0 0,22 49-170 0 0,-16-63 45 0 0,-32-83-2 0 0,-1-1-26 0 0,10-8 549 0 0,35-69-470 0 0,-12 18-115 0 0,-3-2-1 0 0,-2-1 1 0 0,6-26 19 0 0,-7 17 10 0 0,0 23-7 0 0,-25 47 1 0 0,-2 1 8 0 0,0 0-28 0 0,0 0-11 0 0,0 0-5 0 0,0 0 16 0 0,0 0-3 0 0,0 0 9 0 0,0 0-2 0 0,0 0-10 0 0,44 78-26 0 0,67 157 118 0 0,-38-94-104 0 0,-72-142 37 0 0,-1 1 0 0 0,0 0 0 0 0,0 0 0 0 0,1 0 0 0 0,-1 0 0 0 0,0 0 0 0 0,0-1 0 0 0,1 1-1 0 0,-1 0 1 0 0,0 0 0 0 0,0 0 0 0 0,1 0 0 0 0,-1 0 0 0 0,0 0 0 0 0,1 0 0 0 0,-1 0 0 0 0,0 0 0 0 0,0 0 0 0 0,1 0 0 0 0,-1 0-1 0 0,0 0 1 0 0,1 0 0 0 0,-1 0 0 0 0,0 0 0 0 0,0 0 0 0 0,1 0 0 0 0,-1 0 0 0 0,0 1 0 0 0,0-1 0 0 0,1 0 0 0 0,-1 0 0 0 0,0 0-1 0 0,0 0 1 0 0,1 1 0 0 0,-1-1 0 0 0,0 0 0 0 0,0 0 0 0 0,0 0 0 0 0,1 1 0 0 0,-1-1 0 0 0,0 0 0 0 0,0 0 0 0 0,0 1 0 0 0,0-1-1 0 0,0 0 1 0 0,0 0 0 0 0,1 1 0 0 0,-1-1 0 0 0,0 0 0 0 0,0 1 0 0 0,0-1 0 0 0,0 0 0 0 0,0 0 0 0 0,0 1 0 0 0,0-1 0 0 0,0 0-1 0 0,0 1 1 0 0,0-1 0 0 0,-1 0-3 0 0,18-36 122 0 0,7-15-92 0 0,-2 0 0 0 0,-2-2 0 0 0,-2-1 0 0 0,-3 0 0 0 0,-2-1 0 0 0,-1-11-30 0 0,15-55 36 0 0,83-331 32 0 0,-104 397-74 0 0,-6 54 36 0 0,0 1-21 0 0,0 0-25 0 0,0 0-39 0 0,0 0 15 0 0,-18 41-1579 0 0,18-18-521 0 0,5-10-6507 0 0,1-9-4167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51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296 122 3889 0 0,'0'0'1460'0'0,"0"0"-286"0"0,0 0-91 0 0,0 0 150 0 0,0 0 137 0 0,0 0 63 0 0,0 0-94 0 0,0 0-224 0 0,0 0-181 0 0,0 0-166 0 0,0 0-125 0 0,-23 0-75 0 0,-69 5-55 0 0,88-5-452 0 0,1 0 0 0 0,0 0-1 0 0,-1 0 1 0 0,1 1 0 0 0,0 0-1 0 0,-1 0 1 0 0,1 0 0 0 0,0 0-1 0 0,0 0 1 0 0,0 0 0 0 0,0 1-1 0 0,0 0 1 0 0,0-1 0 0 0,0 1-1 0 0,1 0 1 0 0,-1 0 0 0 0,0 1-1 0 0,1-1 1 0 0,0 1 0 0 0,-2 1-61 0 0,-5 6 292 0 0,-3 3-140 0 0,1 1-1 0 0,1 0 1 0 0,0 1-1 0 0,1 0 1 0 0,0 1 0 0 0,1 0-1 0 0,1 0 1 0 0,0 1-1 0 0,2 0 1 0 0,0 0 0 0 0,0 0-1 0 0,2 0 1 0 0,0 1-1 0 0,1 0 1 0 0,1-1-1 0 0,1 1 1 0 0,0 0 0 0 0,1 0-152 0 0,1-11 67 0 0,-1-1 1 0 0,2 0 0 0 0,-1 0 0 0 0,1 1 0 0 0,0-2 0 0 0,0 1-1 0 0,0 0 1 0 0,1-1 0 0 0,0 1 0 0 0,0-1 0 0 0,0 0 0 0 0,1 0-1 0 0,-1-1 1 0 0,1 1 0 0 0,1-1 0 0 0,-1 0 0 0 0,0-1 0 0 0,1 1-1 0 0,0-1 1 0 0,0 0 0 0 0,0 0 0 0 0,0-1 0 0 0,0 0 0 0 0,0 0-1 0 0,1 0 1 0 0,-1-1 0 0 0,1 0 0 0 0,-1 0 0 0 0,1-1 0 0 0,0 0-1 0 0,-1 0 1 0 0,1 0 0 0 0,-1-1 0 0 0,1 0 0 0 0,-1 0 0 0 0,1-1-1 0 0,-1 0 1 0 0,0 0 0 0 0,1 0 0 0 0,-1-1 0 0 0,0 0 0 0 0,-1 0-1 0 0,1 0 1 0 0,0-1-68 0 0,11-6 113 0 0,-1-1 0 0 0,0 0 0 0 0,0-2 0 0 0,-1 1 0 0 0,-1-2 0 0 0,0 0 0 0 0,-1 0 0 0 0,-1-2 1 0 0,0 1-1 0 0,-1-1 0 0 0,-1-1 0 0 0,0 0 0 0 0,-1-1 0 0 0,-1 0 0 0 0,-1 0 0 0 0,0 0 0 0 0,-1-1 0 0 0,-1 0 0 0 0,-1 0 0 0 0,-1-1 0 0 0,-1 1 0 0 0,0-1 0 0 0,-2 1 0 0 0,0-5-113 0 0,0 17-7 0 0,-1 0 1 0 0,0 0-1 0 0,0 0 0 0 0,-1 0 1 0 0,0 0-1 0 0,0 0 0 0 0,-1 0 1 0 0,1 1-1 0 0,-1-1 1 0 0,-1 1-1 0 0,1 0 0 0 0,-1 0 1 0 0,0 0-1 0 0,-1 0 0 0 0,1 1 1 0 0,-1 0-1 0 0,0 0 1 0 0,-1 0-1 0 0,1 0 0 0 0,-1 1 1 0 0,0 0-1 0 0,0 0 0 0 0,0 0 1 0 0,-1 1-1 0 0,1 0 1 0 0,-1 1-1 0 0,1-1 0 0 0,-1 1 1 0 0,0 0-1 0 0,0 1 0 0 0,-5-1 7 0 0,-70 10-1295 0 0,39 27-6018 0 0,36-24-4237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51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0 493 12163 0 0,'0'0'2213'0'0,"0"0"-694"0"0,0 0-308 0 0,0 0 90 0 0,0 0 70 0 0,0 0-38 0 0,0 0-195 0 0,0 0-246 0 0,0 0-193 0 0,0 0-131 0 0,21-32-83 0 0,64-104-50 0 0,-14 6 595 0 0,-70 127-1005 0 0,14-27 199 0 0,-1-1 1 0 0,-1-1-1 0 0,-2 0 0 0 0,-1-1 1 0 0,-2 0-225 0 0,-12 127-437 0 0,3-86 439 0 0,1-1-1 0 0,-1 1 0 0 0,1-1 1 0 0,1 1-1 0 0,0-1 0 0 0,0 1 1 0 0,0-1-1 0 0,1 0 0 0 0,0 1 1 0 0,0-1-1 0 0,1 0 0 0 0,0 0 1 0 0,0 0-1 0 0,0-1 0 0 0,1 1 1 0 0,0-1-1 0 0,1 0 0 0 0,-1 0 1 0 0,1 0-1 0 0,0-1 0 0 0,1 1 1 0 0,-1-1-1 0 0,1-1 0 0 0,6 5-1 0 0,-5-5 55 0 0,-1-1 0 0 0,1 0 0 0 0,0 0 0 0 0,0-1 0 0 0,1 1 0 0 0,-1-2-1 0 0,0 1 1 0 0,1-1 0 0 0,-1 0 0 0 0,1 0 0 0 0,-1-1 0 0 0,1 0-1 0 0,-1-1 1 0 0,1 0 0 0 0,-1 0 0 0 0,1 0 0 0 0,-1-1 0 0 0,1 0 0 0 0,-1 0-1 0 0,0-1 1 0 0,0 0 0 0 0,-1 0 0 0 0,1-1 0 0 0,0 0-55 0 0,1-2 72 0 0,0 1 0 0 0,-1-2 0 0 0,0 1 0 0 0,0-1 1 0 0,0 0-1 0 0,-1 0 0 0 0,0-1 0 0 0,-1 0 0 0 0,1 0 1 0 0,-1 0-1 0 0,-1-1 0 0 0,0 1 0 0 0,0-1 0 0 0,-1 0 1 0 0,0 0-1 0 0,0-1 0 0 0,-1 1 0 0 0,0-1 0 0 0,-1 1 1 0 0,0-1-1 0 0,-1 1 0 0 0,1-1 0 0 0,-2-5-72 0 0,-9-16-1057 0 0,0 12-7029 0 0,5 15-4662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52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0 866 2240 0 0,'0'0'2294'0'0,"0"0"-935"0"0,0 0-304 0 0,0 0 147 0 0,0 0 190 0 0,0 0 96 0 0,0 0 46 0 0,0 0-54 0 0,0 0-30 0 0,0 0 8 0 0,0 0-123 0 0,0 0-130 0 0,19 7-105 0 0,61 22-110 0 0,-72-26-804 0 0,0-1 1 0 0,0-1-1 0 0,0 1 1 0 0,0-1-1 0 0,0-1 1 0 0,0 1-1 0 0,0-1 1 0 0,0-1-1 0 0,0 0 0 0 0,0 0 1 0 0,0 0-1 0 0,0-1 1 0 0,0 0-1 0 0,0-1 1 0 0,1-1-187 0 0,10-2 306 0 0,4-2-86 0 0,1-1 0 0 0,-2-1 0 0 0,1-1 0 0 0,-1-1 1 0 0,-1-1-1 0 0,0-1 0 0 0,-1-1 0 0 0,-1-1 0 0 0,0 0 0 0 0,-1-1 0 0 0,10-15-220 0 0,-23 26 32 0 0,0 0 0 0 0,0-1 0 0 0,-1 1 1 0 0,0-1-1 0 0,-1 0 0 0 0,1 0 0 0 0,-1-1 1 0 0,-1 1-1 0 0,1-1 0 0 0,-1 1 0 0 0,-1-1 1 0 0,1 0-1 0 0,-1 0 0 0 0,-1-4-32 0 0,0 8-2 0 0,0 1 0 0 0,0-1 0 0 0,0 1-1 0 0,-1-1 1 0 0,1 1 0 0 0,-1 0 0 0 0,0-1 0 0 0,0 1 0 0 0,-1 0-1 0 0,1 0 1 0 0,-1 0 0 0 0,1 0 0 0 0,-1 0 0 0 0,0 0 0 0 0,0 0 0 0 0,0 1-1 0 0,0-1 1 0 0,-1 0 0 0 0,1 1 0 0 0,-1 0 0 0 0,0 0 0 0 0,1 0-1 0 0,-1 0 1 0 0,0 0 0 0 0,0 0 0 0 0,0 1 0 0 0,0-1 0 0 0,-1 1-1 0 0,1 0 1 0 0,0 0 0 0 0,-1 0 0 0 0,1 1 0 0 0,-3-1 2 0 0,-7-1-44 0 0,0 1 0 0 0,0 0 1 0 0,0 1-1 0 0,0 0 0 0 0,0 1 0 0 0,0 1 1 0 0,0 0-1 0 0,1 1 0 0 0,-1 0 0 0 0,1 1 1 0 0,-1 0-1 0 0,1 1 0 0 0,0 0 1 0 0,1 1-1 0 0,-1 1 0 0 0,1-1 0 0 0,0 2 1 0 0,1 0-1 0 0,0 0 0 0 0,0 1 0 0 0,-7 8 44 0 0,5-4-18 0 0,1 0 1 0 0,0 0-1 0 0,1 1 0 0 0,1 1 0 0 0,0 0 0 0 0,0 0 0 0 0,2 0 0 0 0,0 1 0 0 0,1 0 0 0 0,1 1 0 0 0,0-1 0 0 0,1 1 0 0 0,1 0 0 0 0,0 0 0 0 0,1 0 0 0 0,1 6 18 0 0,1-17 3 0 0,1 0 0 0 0,0 0 0 0 0,0-1 0 0 0,0 1 0 0 0,1 0 0 0 0,-1 0 0 0 0,1 0 0 0 0,1-1 0 0 0,-1 1 0 0 0,1-1 0 0 0,0 0 0 0 0,0 0 0 0 0,1 0 0 0 0,-1 0 0 0 0,1-1 0 0 0,0 1 0 0 0,0-1-1 0 0,1 0 1 0 0,0 0 0 0 0,-1 0 0 0 0,1-1 0 0 0,0 1 0 0 0,0-1 0 0 0,1-1 0 0 0,-1 1 0 0 0,1-1 0 0 0,-1 0 0 0 0,1 0 0 0 0,3 0-3 0 0,11 4 27 0 0,1-1 0 0 0,0-1 0 0 0,0-1 0 0 0,0-1 0 0 0,0-1 0 0 0,0-1 0 0 0,18-2-27 0 0,9-6-51 0 0,0-2 0 0 0,-1-2 0 0 0,0-2 0 0 0,-1-3 0 0 0,0-1 0 0 0,-2-3 0 0 0,16-10 51 0 0,95-55-2983 0 0,-57 22-7917 0 0,-78 52 1834 0 0</inkml:trace>
  <inkml:trace contextRef="#ctx0" brushRef="#br0" timeOffset="736.379">1309 608 8346 0 0,'0'0'4153'0'0,"0"0"-1215"0"0,0 0-995 0 0,0 0-578 0 0,0 0-264 0 0,0 0-179 0 0,0 0-125 0 0,0 0-96 0 0,0 0-65 0 0,0 0-46 0 0,0 0-54 0 0,-33 10-56 0 0,-106 32-56 0 0,53 2 267 0 0,77-37-647 0 0,-1 0 1 0 0,1 0-1 0 0,0 1 0 0 0,0 1 1 0 0,1-1-1 0 0,1 1 1 0 0,-1 0-1 0 0,1 1 1 0 0,1 0-1 0 0,0 0 0 0 0,0 0 1 0 0,1 1-1 0 0,0 0 1 0 0,1 0-1 0 0,0 0 0 0 0,1 0 1 0 0,0 1-1 0 0,1 0 1 0 0,0-1-1 0 0,1 1 1 0 0,0 0-1 0 0,1 0 0 0 0,0 0-44 0 0,1-8 10 0 0,0 0-1 0 0,1-1 0 0 0,-1 1 1 0 0,1 0-1 0 0,-1-1 1 0 0,1 0-1 0 0,0 1 0 0 0,0-1 1 0 0,1 0-1 0 0,-1 0 0 0 0,1 0 1 0 0,-1 0-1 0 0,1 0 1 0 0,0-1-1 0 0,0 1 0 0 0,0-1 1 0 0,0 0-1 0 0,1 0 0 0 0,-1 0 1 0 0,1 0-1 0 0,-1-1 1 0 0,1 1-1 0 0,-1-1 0 0 0,1 0 1 0 0,0 0-1 0 0,0 0 0 0 0,0 0 1 0 0,3-1-10 0 0,2 1 47 0 0,-1 0 1 0 0,1 0 0 0 0,0-1 0 0 0,0-1-1 0 0,0 1 1 0 0,0-1 0 0 0,-1-1-1 0 0,1 0 1 0 0,-1 0 0 0 0,1 0-1 0 0,-1-1 1 0 0,3-2-48 0 0,10-9 105 0 0,1 0-1 0 0,-2-2 1 0 0,0-1-1 0 0,-1 0 1 0 0,-1-1-1 0 0,0-1 0 0 0,-2-1 1 0 0,0 0-1 0 0,10-19-104 0 0,61-109 154 0 0,-87 149-172 0 0,0-1 0 0 0,1 0 1 0 0,-1 0-1 0 0,0 0 1 0 0,0 0-1 0 0,0 0 0 0 0,1 0 1 0 0,-1 0-1 0 0,0 0 0 0 0,0 0 1 0 0,0 0-1 0 0,0 1 0 0 0,1-1 1 0 0,-1 0-1 0 0,0 0 0 0 0,0 0 1 0 0,0 0-1 0 0,1 0 0 0 0,-1-1 1 0 0,0 1-1 0 0,0 0 0 0 0,0 0 1 0 0,1 0-1 0 0,-1 0 18 0 0,-1 7-35 0 0,-6 51-60 0 0,3-45 92 0 0,2 0 1 0 0,0 1-1 0 0,1-1 1 0 0,0 0-1 0 0,1 1 1 0 0,0-1-1 0 0,1 1 1 0 0,1-1-1 0 0,0 1 1 0 0,1-1-1 0 0,3 10 3 0 0,-3-15-2 0 0,0-1 0 0 0,1 1 0 0 0,0-1 0 0 0,0 0 0 0 0,1 0 0 0 0,0-1 0 0 0,0 1-1 0 0,1-1 1 0 0,-1 0 0 0 0,1-1 0 0 0,0 1 0 0 0,1-1 0 0 0,0 0 0 0 0,-1-1 0 0 0,2 0 0 0 0,-1 0 0 0 0,0 0-1 0 0,1-1 1 0 0,4 2 2 0 0,0-2 13 0 0,0-1 0 0 0,0 0-1 0 0,0-1 1 0 0,0 0 0 0 0,0 0 0 0 0,0-2-1 0 0,0 1 1 0 0,0-2 0 0 0,0 1-1 0 0,0-2 1 0 0,0 1 0 0 0,0-2-1 0 0,-1 0 1 0 0,1 0 0 0 0,-1-1 0 0 0,0 0-1 0 0,-1-1 1 0 0,1 0 0 0 0,-1-1-1 0 0,0 0 1 0 0,5-5-13 0 0,2-4 37 0 0,-1 0-1 0 0,0-1 1 0 0,-2-1 0 0 0,0 0-1 0 0,-1-1 1 0 0,0 0 0 0 0,-2-1-1 0 0,0 0 1 0 0,-2-1 0 0 0,7-19-37 0 0,8-21 8 0 0,-16 44-16 0 0,0 1 0 0 0,-1-2 1 0 0,-1 1-1 0 0,0 0 0 0 0,-2-1 0 0 0,0 0 0 0 0,-1 0 1 0 0,0-1-1 0 0,-2 1 0 0 0,0 0 0 0 0,-1-1 0 0 0,-2-4 8 0 0,1 20-16 0 0,0 0 0 0 0,-1 0-1 0 0,1 1 1 0 0,-1-1-1 0 0,0 0 1 0 0,0 1-1 0 0,0-1 1 0 0,0 1-1 0 0,0 0 1 0 0,0 0 0 0 0,-1 0-1 0 0,1 0 1 0 0,-1 0-1 0 0,1 0 1 0 0,-1 1-1 0 0,0-1 1 0 0,0 1 0 0 0,0 0-1 0 0,0 0 1 0 0,0 0-1 0 0,0 0 1 0 0,0 0-1 0 0,0 1 1 0 0,0 0-1 0 0,0-1 1 0 0,0 1 0 0 0,0 0-1 0 0,0 0 1 0 0,0 1-1 0 0,-1-1 1 0 0,1 1-1 0 0,0-1 1 0 0,0 1 0 0 0,0 0-1 0 0,0 0 1 0 0,0 0-1 0 0,1 1 1 0 0,-1-1-1 0 0,0 1 1 0 0,1-1-1 0 0,-1 1 1 0 0,0 0 0 0 0,1 0-1 0 0,0 0 1 0 0,0 0-1 0 0,-1 1 1 0 0,1-1-1 0 0,1 1 1 0 0,-3 2 16 0 0,-4 1-17 0 0,0 0 0 0 0,0 1 1 0 0,0 1-1 0 0,1-1 0 0 0,1 1 0 0 0,-1 0 0 0 0,1 1 1 0 0,0-1-1 0 0,1 1 0 0 0,0 0 0 0 0,0 1 0 0 0,1-1 1 0 0,1 1-1 0 0,-1 0 0 0 0,1 0 0 0 0,1 0 0 0 0,0 0 1 0 0,1 1-1 0 0,0-1 0 0 0,0 0 0 0 0,1 1 0 0 0,1 9 18 0 0,3-14-1 0 0,1 0 1 0 0,0 0 0 0 0,0-1 0 0 0,0 1-1 0 0,1-1 1 0 0,-1 0 0 0 0,1-1 0 0 0,1 1-1 0 0,-1-1 1 0 0,0 0 0 0 0,1-1 0 0 0,0 0-1 0 0,0 0 1 0 0,0 0 0 0 0,0-1 0 0 0,1 0-1 0 0,-1 0 1 0 0,1-1 0 0 0,-1 0 0 0 0,1 0-1 0 0,-1-1 1 0 0,1 0 0 0 0,7-1-1 0 0,177 3 69 0 0,-190-2-68 0 0,0 1 0 0 0,-1-1-1 0 0,1 1 1 0 0,0 0 0 0 0,0 0 0 0 0,0 0 0 0 0,-1 0-1 0 0,1 0 1 0 0,0 0 0 0 0,-1 0 0 0 0,1 1-1 0 0,-1-1 1 0 0,0 0 0 0 0,1 1 0 0 0,-1 0-1 0 0,0-1 1 0 0,0 1 0 0 0,0 0 0 0 0,0-1 0 0 0,0 1-1 0 0,0 0 1 0 0,0 0 0 0 0,-1 0 0 0 0,1 0-1 0 0,-1-1 1 0 0,1 1 0 0 0,-1 0 0 0 0,0 0-1 0 0,0 0 1 0 0,0 0 0 0 0,0 0 0 0 0,0 0-1 0 0,0 0 1 0 0,-1 2-1 0 0,-12 70 14 0 0,-9 11-2100 0 0,34-82-5008 0 0,-10-3 4106 0 0,3 0-8782 0 0</inkml:trace>
  <inkml:trace contextRef="#ctx0" brushRef="#br0" timeOffset="3575.745">2642 59 1552 0 0,'0'0'1741'0'0,"0"0"-197"0"0,0 0 19 0 0,0 0 131 0 0,0 0 134 0 0,0 0 1 0 0,0 0-172 0 0,0 0-319 0 0,0 0-319 0 0,0 0-199 0 0,0 0-97 0 0,6 27 3684 0 0,29 248-344 0 0,-35-274-4059 0 0,6 65 294 0 0,-3 1 0 0 0,-4-1 0 0 0,-7 63-298 0 0,-12 71 15 0 0,-9-249-8713 0 0,25 37 3137 0 0,1 4-5519 0 0</inkml:trace>
  <inkml:trace contextRef="#ctx0" brushRef="#br0" timeOffset="3786.848">2357 505 10426 0 0,'0'0'2553'0'0,"0"0"-1118"0"0,0 0-483 0 0,0 0 88 0 0,0 0 235 0 0,0 0 171 0 0,0 0-83 0 0,0 0-192 0 0,0 0-192 0 0,33 0-159 0 0,108 0-84 0 0,182-22 1411 0 0,-155-12-3082 0 0,-121 16-1553 0 0,-20 0-7313 0 0,-21 10-2150 0 0</inkml:trace>
  <inkml:trace contextRef="#ctx0" brushRef="#br0" timeOffset="4208.123">3180 0 8770 0 0,'0'0'4636'0'0,"0"0"-2556"0"0,0 0-1037 0 0,0 0-142 0 0,0 0 148 0 0,0 0 160 0 0,0 0 82 0 0,0 0-124 0 0,0 0-235 0 0,0 0-213 0 0,0 0-112 0 0,0 0-68 0 0,-6 36-73 0 0,-16 112-48 0 0,17-14 386 0 0,6 182-102 0 0,-1-312-702 0 0,0 0 1 0 0,0 0 0 0 0,0 0-1 0 0,1 0 1 0 0,-1 0 0 0 0,1 0-1 0 0,0 0 1 0 0,0 0 0 0 0,0-1-1 0 0,1 1 1 0 0,-1 0-1 0 0,1 0 1 0 0,0-1 0 0 0,0 1-1 0 0,0-1 1 0 0,1 0 0 0 0,-1 0-1 0 0,1 0 1 0 0,-1 0 0 0 0,1 0-1 0 0,0 0 1 0 0,0-1 0 0 0,1 1-1 0 0,-1-1 1 0 0,0 0 0 0 0,1 0-1 0 0,0 0 1 0 0,-1 0 0 0 0,1-1-1 0 0,0 0 1 0 0,0 1 0 0 0,2-1-1 0 0,5-3 39 0 0,0 0 0 0 0,0 0 0 0 0,0-1 0 0 0,0-1 0 0 0,0 0 1 0 0,-1-1-1 0 0,0 1 0 0 0,0-2 0 0 0,0 0 0 0 0,-1 0 0 0 0,0-1 0 0 0,0 0 0 0 0,8-8-39 0 0,28-18 87 0 0,-26 20-39 0 0,-14 8-28 0 0,0 1 0 0 0,1 0 0 0 0,-1 0 0 0 0,1 1-1 0 0,0 0 1 0 0,1 0 0 0 0,-1 0 0 0 0,0 1 0 0 0,1 0 0 0 0,-1 0 0 0 0,1 0 0 0 0,0 1-1 0 0,2 0-19 0 0,-8 2 10 0 0,0 0 0 0 0,1 0 0 0 0,-1 0 0 0 0,0 0 0 0 0,0 0 0 0 0,0 1 0 0 0,0-1 0 0 0,0 0 0 0 0,0 1 0 0 0,0-1 0 0 0,0 1 0 0 0,0-1 0 0 0,-1 1 0 0 0,1-1 0 0 0,0 1 0 0 0,-1-1 0 0 0,0 1 0 0 0,1 0 0 0 0,-1-1 0 0 0,0 1 0 0 0,0 0 0 0 0,0-1 0 0 0,0 1 0 0 0,0 0 0 0 0,0-1 0 0 0,0 1 0 0 0,-1 0-10 0 0,2 5 42 0 0,9 188 487 0 0,3-173-1290 0 0,-9-40-3918 0 0,-4 18 3639 0 0,0-4-10134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5:01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37 0 0 0,'0'0'611'0'0,"0"0"326"0"0,0 0 358 0 0,0 0 300 0 0,0 0 198 0 0,0 0-2 0 0,0 0-151 0 0,0 0-205 0 0,0 0-208 0 0,0 0-213 0 0,5-6-153 0 0,15-19-78 0 0,-14 20 4509 0 0,-4 10-3478 0 0,-6 13-2116 0 0,3-14 865 0 0,-6 21-417 0 0,0 0 0 0 0,-2 0 1 0 0,-1 0-1 0 0,-1-1 0 0 0,0-1 1 0 0,-2 0-1 0 0,-1-1 0 0 0,-1 0 0 0 0,-1-1 1 0 0,0-1-1 0 0,-2 0 0 0 0,0-1 1 0 0,-13 9-147 0 0,-21 12-1028 0 0,28-29-7266 0 0,19-11-3346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5:05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67 2128 0 0,'0'0'1785'0'0,"0"0"-75"0"0,0 0 95 0 0,0 0 181 0 0,0 0 104 0 0,0 0-63 0 0,0 0-221 0 0,0 0-270 0 0,0 0-196 0 0,0 0-202 0 0,0 0-143 0 0,0-12-122 0 0,-3-32-135 0 0,2 33-106 0 0,1 11-96 0 0,0 0-88 0 0,0 0-56 0 0,0 0-37 0 0,0 0-2 0 0,0 0-14 0 0,0 0-15 0 0,0 0-24 0 0,0 0-12 0 0,0 0-16 0 0,0 0-34 0 0,21 181 1867 0 0,4 238-1426 0 0,-37-191-545 0 0,12-158-1757 0 0,3-126-1614 0 0,0 29-661 0 0,-2 1-4316 0 0,-1 18-3094 0 0</inkml:trace>
  <inkml:trace contextRef="#ctx0" brushRef="#br0" timeOffset="264.52">20 505 8562 0 0,'0'0'2046'0'0,"0"0"-466"0"0,0 0-124 0 0,0 0 82 0 0,0 0 81 0 0,0 0-61 0 0,0 0-218 0 0,0 0-316 0 0,0 0-288 0 0,0 0-209 0 0,0 0-154 0 0,0 0-88 0 0,-5-2-57 0 0,-9-3 69 0 0,32 3 478 0 0,22-1 68 0 0,353-104 1006 0 0,-315 95-2099 0 0,-44 10-5545 0 0,-34 3-473 0 0,0 2-5606 0 0</inkml:trace>
  <inkml:trace contextRef="#ctx0" brushRef="#br0" timeOffset="821.354">660 111 15587 0 0,'0'0'990'0'0,"0"0"-275"0"0,0 0-189 0 0,0 0 123 0 0,0 0 200 0 0,0 0 91 0 0,0 0-47 0 0,0 0-93 0 0,0 0-84 0 0,0 0-31 0 0,0 0-17 0 0,0 0-94 0 0,0 0-121 0 0,5 20-93 0 0,14 66-57 0 0,-8 74 543 0 0,-13-110-708 0 0,-7 377 292 0 0,9-426-433 0 0,-1 0 1 0 0,1-1-1 0 0,0 1 1 0 0,-1 0-1 0 0,1 0 1 0 0,0 0-1 0 0,0 0 1 0 0,0 0-1 0 0,0 0 1 0 0,0 0-1 0 0,0 0 1 0 0,0-1 0 0 0,0 1-1 0 0,0 0 1 0 0,0 0-1 0 0,1 0 1 0 0,-1 0-1 0 0,0 0 1 0 0,1 0-1 0 0,-1 0 1 0 0,0-1-1 0 0,1 1 1 0 0,-1 0-1 0 0,1 0 1 0 0,-1-1-1 0 0,1 1 1 0 0,0 0-1 0 0,-1-1 1 0 0,1 1-1 0 0,0 0 1 0 0,-1-1-1 0 0,1 1 1 0 0,0-1-1 0 0,0 1 1 0 0,-1-1-1 0 0,1 1 1 0 0,0-1-1 0 0,0 0 1 0 0,0 1 0 0 0,0-1-1 0 0,0 0 1 0 0,0 0-1 0 0,0 0 1 0 0,-1 0-1 0 0,1 0 1 0 0,0 0-1 0 0,0 0 1 0 0,0 0-1 0 0,0 0 1 0 0,0 0-1 0 0,0 0 1 0 0,0 0-1 0 0,0-1 1 0 0,0 1-1 0 0,0-1 3 0 0,46-31 12 0 0,-42 28 6 0 0,117-114 18 0 0,99-64-3 0 0,-221 182-31 0 0,1 0-1 0 0,0-1 0 0 0,0 1 0 0 0,-1-1 1 0 0,1 1-1 0 0,0 0 0 0 0,0 0 1 0 0,0 0-1 0 0,0-1 0 0 0,-1 1 0 0 0,1 0 1 0 0,0 0-1 0 0,0 0 0 0 0,0 0 0 0 0,0 0 1 0 0,0 0-1 0 0,-1 1 0 0 0,1-1 0 0 0,0 0 1 0 0,0 0-1 0 0,0 1 0 0 0,0-1 0 0 0,-1 0 1 0 0,1 1-1 0 0,0-1 0 0 0,0 1 0 0 0,-1-1 1 0 0,1 1-1 0 0,0-1 0 0 0,-1 1 0 0 0,1-1 1 0 0,-1 1-1 0 0,1 0 0 0 0,-1-1 0 0 0,1 1 1 0 0,-1 0-1 0 0,1 0 0 0 0,-1-1 1 0 0,1 1-1 0 0,-1 0 0 0 0,0 0 0 0 0,0 0 1 0 0,1-1-1 0 0,-1 1 0 0 0,0 0 0 0 0,0 0 1 0 0,0 0-1 0 0,0 0 0 0 0,0 0 0 0 0,0-1 1 0 0,0 1-1 0 0,0 0 0 0 0,0 0 0 0 0,0 0 1 0 0,-1 0-1 0 0,1 0 0 0 0,0-1 0 0 0,-1 1 1 0 0,1 0-1 0 0,0 0 0 0 0,-1-1 0 0 0,1 1 1 0 0,-1 0-1 0 0,1 0 0 0 0,-1-1 0 0 0,0 1 1 0 0,1-1-1 0 0,-1 1-1 0 0,1 10 32 0 0,-13 181 527 0 0,11-112-431 0 0,2-79-164 0 0,0-1 0 0 0,0 1 0 0 0,0-1 0 0 0,0 1 0 0 0,0 0 0 0 0,0-1 0 0 0,0 1 0 0 0,1-1 0 0 0,-1 1 0 0 0,0-1 0 0 0,0 1 0 0 0,0-1 1 0 0,1 1-1 0 0,-1-1 0 0 0,0 1 0 0 0,1-1 0 0 0,-1 1 0 0 0,0-1 0 0 0,1 1 0 0 0,-1-1 0 0 0,0 0 0 0 0,1 1 0 0 0,-1-1 0 0 0,1 0 0 0 0,-1 1 0 0 0,1-1 1 0 0,-1 0-1 0 0,1 1 0 0 0,-1-1 0 0 0,1 0 0 0 0,-1 0 0 0 0,1 0 0 0 0,0 0 0 0 0,-1 0 0 0 0,1 1 0 0 0,-1-1 0 0 0,1 0 0 0 0,-1 0 0 0 0,1 0 0 0 0,-1 0 0 0 0,1 0 1 0 0,0-1-1 0 0,-1 1 0 0 0,1 0 0 0 0,-1 0 0 0 0,1 0 0 0 0,-1 0 0 0 0,1-1 0 0 0,-1 1 36 0 0,9-4-3466 0 0,-2-2-3330 0 0,-2 0-5125 0 0</inkml:trace>
  <inkml:trace contextRef="#ctx0" brushRef="#br0" timeOffset="1203.879">1350 755 5665 0 0,'0'0'2903'0'0,"0"0"-1385"0"0,0 0-166 0 0,0 0 330 0 0,0 0 33 0 0,0 0-165 0 0,0 0-207 0 0,0 0-204 0 0,0 0-158 0 0,0 0-121 0 0,0 0-93 0 0,0 0-67 0 0,0 0-66 0 0,34-2-43 0 0,102-6-69 0 0,-72-5 329 0 0,-58 9-787 0 0,1 1 1 0 0,-1-1-1 0 0,0 0 0 0 0,0-1 0 0 0,0 1 0 0 0,-1-1 0 0 0,0 0 1 0 0,0 0-1 0 0,0-1 0 0 0,0 0 0 0 0,-1 0 0 0 0,0 0 0 0 0,0 0 1 0 0,-1-1-1 0 0,0 1 0 0 0,0-1 0 0 0,0 0 0 0 0,-1 0 0 0 0,0 0 1 0 0,-1 0-1 0 0,1 0 0 0 0,-1 0 0 0 0,0-1 0 0 0,-1 1 0 0 0,0 0 1 0 0,0 0-1 0 0,-1-4-64 0 0,-1 8-3 0 0,0 0 0 0 0,0 0 1 0 0,0 0-1 0 0,0 0 1 0 0,-1 1-1 0 0,1 0 1 0 0,-1-1-1 0 0,0 1 0 0 0,0 0 1 0 0,1 0-1 0 0,-1 0 1 0 0,0 1-1 0 0,-1-1 0 0 0,1 1 1 0 0,0-1-1 0 0,0 1 1 0 0,-1 0-1 0 0,1 0 0 0 0,-1 1 1 0 0,1-1-1 0 0,0 1 1 0 0,-1 0-1 0 0,1 0 0 0 0,-1 0 1 0 0,1 0-1 0 0,-1 0 1 0 0,1 1-1 0 0,-1-1 0 0 0,1 1 1 0 0,0 0-1 0 0,-1 0 1 0 0,1 1-1 0 0,0-1 0 0 0,0 1 1 0 0,0-1-1 0 0,-3 3 3 0 0,-12 8-27 0 0,1 0 0 0 0,0 2 0 0 0,1 0 0 0 0,0 0 0 0 0,1 2 0 0 0,1 0 0 0 0,0 1 0 0 0,2 0 0 0 0,0 1 0 0 0,0 0 0 0 0,-2 8 27 0 0,11-22-7 0 0,0 0 1 0 0,0 0-1 0 0,0 0 1 0 0,1 0 0 0 0,-1 1-1 0 0,1-1 1 0 0,0 1-1 0 0,0-1 1 0 0,1 1-1 0 0,-1 0 1 0 0,1-1-1 0 0,0 1 1 0 0,0 0-1 0 0,1 0 1 0 0,0 0-1 0 0,0 0 1 0 0,0 0-1 0 0,0 0 1 0 0,1 0-1 0 0,-1 0 1 0 0,1 0-1 0 0,0-1 1 0 0,1 1-1 0 0,-1 0 1 0 0,1-1-1 0 0,0 1 1 0 0,0-1 0 0 0,1 1-1 0 0,-1-1 1 0 0,1 0-1 0 0,0 0 1 0 0,0 0-1 0 0,1 0 1 0 0,-1-1-1 0 0,3 3 7 0 0,5-1-89 0 0,1-1 0 0 0,-1 0 0 0 0,1 0 0 0 0,0-1 0 0 0,0-1 0 0 0,0 0 0 0 0,0-1 0 0 0,0 0 0 0 0,1 0 0 0 0,-1-2 0 0 0,0 1 0 0 0,0-2 0 0 0,0 0 0 0 0,0 0 0 0 0,2-1 89 0 0,67-21-8435 0 0,-69 19-3162 0 0</inkml:trace>
  <inkml:trace contextRef="#ctx0" brushRef="#br0" timeOffset="1632.581">1883 858 9402 0 0,'0'0'1259'0'0,"0"0"-84"0"0,0 0 276 0 0,0 0 283 0 0,0 0 35 0 0,0 0-287 0 0,0 0-426 0 0,0 0-233 0 0,0 0-50 0 0,0 0 36 0 0,0 0 16 0 0,0 0-103 0 0,10-4-126 0 0,2-1-411 0 0,-1 0-1 0 0,0 0 1 0 0,0-1 0 0 0,-1 0 0 0 0,0-1-1 0 0,0 0 1 0 0,0-1 0 0 0,-1 0 0 0 0,5-5-185 0 0,187-229 1352 0 0,-221 305-1303 0 0,-9 50-87 0 0,28-109 35 0 0,1 0 0 0 0,0 0 0 0 0,0 0 0 0 0,0 0 1 0 0,1 0-1 0 0,-1 0 0 0 0,1 0 0 0 0,0 0 0 0 0,0 0 1 0 0,1 0-1 0 0,-1 0 0 0 0,1 0 0 0 0,0 0 0 0 0,0-1 0 0 0,0 1 1 0 0,0-1-1 0 0,0 1 0 0 0,1-1 0 0 0,0 0 0 0 0,0 0 0 0 0,0 0 1 0 0,0 0-1 0 0,0-1 0 0 0,0 1 0 0 0,1-1 0 0 0,3 2 3 0 0,3-1 74 0 0,1-1-1 0 0,0 0 0 0 0,-1-1 0 0 0,1 0 0 0 0,0 0 1 0 0,0-1-1 0 0,0-1 0 0 0,0 0 0 0 0,-1 0 0 0 0,1-1 1 0 0,0 0-1 0 0,-1-1 0 0 0,1 0 0 0 0,-1-1 0 0 0,0 0 1 0 0,0-1-1 0 0,-1 0 0 0 0,1 0 0 0 0,-1-1 0 0 0,0 0 1 0 0,-1-1-1 0 0,1 0 0 0 0,-1 0 0 0 0,-1-1 0 0 0,1 0 0 0 0,3-5-73 0 0,-4 3 27 0 0,1 0 0 0 0,-1 0-1 0 0,-1 0 1 0 0,0-1-1 0 0,0 1 1 0 0,-1-2 0 0 0,-1 1-1 0 0,0 0 1 0 0,0-1-1 0 0,-1 0 1 0 0,0 0 0 0 0,-1 0-1 0 0,-1 0 1 0 0,0 0-1 0 0,0 0 1 0 0,-2-11-27 0 0,-8-3-1282 0 0,3 19-2783 0 0,-1 3-5274 0 0,3 3-4124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12515 0 0,'0'0'721'0'0,"0"0"-219"0"0,0 0-37 0 0,0 0 111 0 0,33 0 90 0 0,106 2 19 0 0,-18 18 570 0 0,-93-14-968 0 0,13 5 70 0 0,0-1-1 0 0,1-3 1 0 0,0-1 0 0 0,0-2 0 0 0,0-2 0 0 0,0-2-1 0 0,1-1 1 0 0,-1-3 0 0 0,5-2-357 0 0,10-8 352 0 0,-2-3 0 0 0,0-2 0 0 0,-1-3 0 0 0,-1-2 0 0 0,-1-2-1 0 0,-2-3 1 0 0,38-28-352 0 0,-10-13 1217 0 0,-78 70-795 0 0,-5 1 324 0 0,-4 6-718 0 0,0 0 1 0 0,0 1-1 0 0,1 0 1 0 0,0 1-1 0 0,1 0 1 0 0,0 0-1 0 0,0 0 0 0 0,1 1 1 0 0,-3 6-29 0 0,8-15 0 0 0,-33 58 13 0 0,3 3 0 0 0,2 0-1 0 0,4 2 1 0 0,2 0 0 0 0,2 2 0 0 0,4 0 0 0 0,3 1 0 0 0,2 1 0 0 0,4 0-1 0 0,3 1 1 0 0,2 18-13 0 0,10 681 130 0 0,4-250-94 0 0,-11-454-40 0 0,1 65-24 0 0,-6-1 0 0 0,-8 22 28 0 0,-17-61-144 0 0,28-87 66 0 0,1 0 1 0 0,0 0 0 0 0,-1 0 0 0 0,1 0-1 0 0,-1-1 1 0 0,1 1 0 0 0,-1 0 0 0 0,0-1-1 0 0,0 0 1 0 0,0 1 0 0 0,0-1 0 0 0,0 0-1 0 0,0 0 1 0 0,0 0 0 0 0,0 0 0 0 0,0 0-1 0 0,0 0 1 0 0,-1-1 0 0 0,1 1 0 0 0,0-1-1 0 0,-1 1 1 0 0,1-1 0 0 0,0 0 0 0 0,-1 0-1 0 0,1 0 1 0 0,0 0 0 0 0,-1-1 0 0 0,1 1-1 0 0,0 0 1 0 0,0-1 0 0 0,-1 0 0 0 0,1 0 0 0 0,0 1-1 0 0,0-1 1 0 0,0 0 0 0 0,0-1 0 0 0,0 1-1 0 0,-1-1 78 0 0,-61-56-5816 0 0,29 12-2947 0 0,33 43 8002 0 0,-15-20-7053 0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5:12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478 114 12803 0 0,'0'0'636'0'0,"0"0"-103"0"0,0 0 320 0 0,0 0 377 0 0,0 0 167 0 0,0 0-98 0 0,0 0-302 0 0,0 0-241 0 0,0 0-126 0 0,0 0-45 0 0,0 0-7 0 0,0 0-51 0 0,0 0-43 0 0,-13-19-54 0 0,-41-54-55 0 0,52 71-347 0 0,0 0 0 0 0,0 0 0 0 0,0 0 0 0 0,0 0 0 0 0,-1 1-1 0 0,1-1 1 0 0,-1 1 0 0 0,1 0 0 0 0,0 0 0 0 0,-1 0 0 0 0,0 0 0 0 0,1 0 0 0 0,-1 0 0 0 0,0 0-1 0 0,1 1 1 0 0,-1 0 0 0 0,0-1 0 0 0,0 1 0 0 0,0 0 0 0 0,1 0 0 0 0,-1 1 0 0 0,0-1-1 0 0,0 1 1 0 0,1-1 0 0 0,-1 1 0 0 0,0 0 0 0 0,1 0 0 0 0,-1 0 0 0 0,0 0-28 0 0,-8 3 105 0 0,-16 4 33 0 0,0 1 0 0 0,1 1 1 0 0,0 2-1 0 0,1 0 0 0 0,1 2 1 0 0,0 1-1 0 0,1 1 1 0 0,-16 13-139 0 0,31-22 2 0 0,1 0 0 0 0,0 0 0 0 0,0 0 0 0 0,1 1 0 0 0,0 0 0 0 0,0 0 0 0 0,1 1 1 0 0,0-1-1 0 0,1 1 0 0 0,-1 0 0 0 0,2 0 0 0 0,-1 1 0 0 0,1-1 0 0 0,0 6-2 0 0,2-10 0 0 0,0-1-1 0 0,1 0 1 0 0,-1 1 0 0 0,1-1-1 0 0,0 1 1 0 0,0-1-1 0 0,1 1 1 0 0,0-1 0 0 0,-1 0-1 0 0,1 1 1 0 0,1-1-1 0 0,-1 0 1 0 0,1 0-1 0 0,-1 0 1 0 0,1 0 0 0 0,1 0-1 0 0,-1 0 1 0 0,0 0-1 0 0,1-1 1 0 0,0 1 0 0 0,0-1-1 0 0,0 0 1 0 0,0 0-1 0 0,0 0 1 0 0,1 0-1 0 0,-1 0 1 0 0,1-1 0 0 0,0 0-1 0 0,-1 1 1 0 0,1-1-1 0 0,0-1 1 0 0,1 1 0 0 0,-1 0 0 0 0,11 1 53 0 0,-1 0 0 0 0,0-1 0 0 0,1 0 0 0 0,-1-1 0 0 0,1-1 0 0 0,-1 0 1 0 0,1-1-1 0 0,-1-1 0 0 0,1 0 0 0 0,-1-1 0 0 0,0 0 0 0 0,0-1 0 0 0,0-1 0 0 0,0 0 1 0 0,-1-1-1 0 0,0-1 0 0 0,0 0 0 0 0,-1 0 0 0 0,5-5-53 0 0,0 0 128 0 0,0-1-1 0 0,0-1 1 0 0,-2-1-1 0 0,0 0 1 0 0,0-1 0 0 0,-1 0-1 0 0,-2-1 1 0 0,12-19-128 0 0,79-88 354 0 0,-100 187-43 0 0,-26 39-305 0 0,4 1-1 0 0,4 0 1 0 0,1 67-6 0 0,13-149 6 0 0,2 32-25 0 0,-2-1 0 0 0,-3 0-1 0 0,-2 0 1 0 0,-3 0 0 0 0,-1 0 0 0 0,-18 49 19 0 0,24-92-5 0 0,0 1 0 0 0,-1 0 0 0 0,0-1-1 0 0,0 0 1 0 0,-1 0 0 0 0,-1 0 0 0 0,1-1 0 0 0,-1 0 0 0 0,-1 0 0 0 0,1-1 0 0 0,-1 0 0 0 0,-1 0 0 0 0,1-1 0 0 0,-1 0-1 0 0,0 0 1 0 0,0-1 0 0 0,-1 0 0 0 0,0-1 0 0 0,0 0 0 0 0,0-1 0 0 0,0 0 0 0 0,0 0 0 0 0,-1-1 0 0 0,1 0 0 0 0,-1-1 0 0 0,0 0-1 0 0,-5-1 6 0 0,13-2-1 0 0,-1-1-1 0 0,1 1 0 0 0,-1-1 0 0 0,1 0 0 0 0,0 0 0 0 0,0 0 0 0 0,0-1 1 0 0,0 1-1 0 0,1-1 0 0 0,-1 1 0 0 0,1-1 0 0 0,0 0 0 0 0,0 0 0 0 0,0 0 0 0 0,1 0 1 0 0,-1 0-1 0 0,1 0 0 0 0,0 0 0 0 0,0-1 0 0 0,1 1 0 0 0,-1 0 0 0 0,1-1 1 0 0,0 1-1 0 0,0 0 0 0 0,0-1 0 0 0,1 1 0 0 0,-1 0 0 0 0,1-1 0 0 0,0 1 0 0 0,1-1 2 0 0,6-19 0 0 0,1 1 0 0 0,1 1 0 0 0,0 0 0 0 0,2 0 0 0 0,1 1 0 0 0,0 0 0 0 0,2 1 0 0 0,0 1 0 0 0,1 1-1 0 0,1 0 1 0 0,9-6 0 0 0,-15 11 8 0 0,14-14-77 0 0,1 1 0 0 0,1 1 0 0 0,1 1 0 0 0,1 1 0 0 0,1 2 0 0 0,1 1 0 0 0,1 1-1 0 0,0 2 1 0 0,2 1 0 0 0,31-9 69 0 0,-36 17-1715 0 0,-11 5-5286 0 0,-8 2-5557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5:10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10226 0 0,'0'0'1391'0'0,"0"0"-188"0"0,0 0-103 0 0,0 0 121 0 0,0 0 127 0 0,0 0-21 0 0,0 0-200 0 0,0 0-291 0 0,0 0-252 0 0,0 0-188 0 0,0 0-88 0 0,7-3 2678 0 0,15 139-931 0 0,48 292-1279 0 0,-12-195-584 0 0,-58-232-188 0 0,0 0-1 0 0,0-1 0 0 0,0 1 0 0 0,0-1 1 0 0,0 1-1 0 0,0-1 0 0 0,0 1 1 0 0,0-1-1 0 0,0 0 0 0 0,1 1 0 0 0,-1-1 1 0 0,0 1-1 0 0,0-1 0 0 0,1 1 0 0 0,-1-1 1 0 0,0 1-1 0 0,0-1 0 0 0,1 0 0 0 0,-1 1 1 0 0,0-1-1 0 0,1 0 0 0 0,-1 1 0 0 0,1-1 1 0 0,-1 0-1 0 0,0 1 0 0 0,1-1 0 0 0,-1 0 1 0 0,1 0-1 0 0,-1 1 0 0 0,1-1 0 0 0,-1 0 1 0 0,1 0-1 0 0,-1 0 0 0 0,1 0 0 0 0,-1 0 1 0 0,1 0-1 0 0,-1 0 0 0 0,1 0 1 0 0,-1 0-1 0 0,1 0 0 0 0,-1 0 0 0 0,1 0 1 0 0,-1 0-1 0 0,1 0 0 0 0,-1 0 0 0 0,1 0 1 0 0,-1-1-1 0 0,1 1 0 0 0,-1 0 0 0 0,0 0 1 0 0,1-1-1 0 0,-1 1 0 0 0,1 0 0 0 0,-1-1 1 0 0,0 1-1 0 0,1 0 0 0 0,-1-1 0 0 0,0 1 1 0 0,1-1-4 0 0,19-31 381 0 0,-16 24-393 0 0,169-347 320 0 0,-119 196-263 0 0,-54 158-33 0 0,2-2-12 0 0,-2 2-9 0 0,0 1 8 0 0,0 0-21 0 0,0 0-19 0 0,20 196-106 0 0,-12-144 169 0 0,-2-3-24 0 0,3-1 0 0 0,1 0 1 0 0,3 0-1 0 0,8 19 2 0 0,-20-63 2 0 0,0 0 0 0 0,-1-1 1 0 0,1 1-1 0 0,1 0 0 0 0,-1 0 1 0 0,0-1-1 0 0,1 1 0 0 0,0-1 0 0 0,0 1 1 0 0,0-1-1 0 0,0 0 0 0 0,0 0 0 0 0,1 0 1 0 0,0 0-1 0 0,-1 0 0 0 0,1-1 0 0 0,0 1 1 0 0,0-1-1 0 0,0 0 0 0 0,1 1 1 0 0,-1-1-1 0 0,1-1 0 0 0,-1 1 0 0 0,1-1 1 0 0,-1 1-1 0 0,1-1 0 0 0,0 0 0 0 0,0 0 1 0 0,-1 0-1 0 0,1-1 0 0 0,0 0 0 0 0,0 1 1 0 0,0-1-1 0 0,0-1 0 0 0,0 1 1 0 0,0 0-1 0 0,-1-1 0 0 0,1 0 0 0 0,0 0 1 0 0,3-1-3 0 0,17-19 74 0 0,-2-1 1 0 0,0-1 0 0 0,-1-1-1 0 0,-2-1 1 0 0,0 0 0 0 0,-2-2-1 0 0,-1 0 1 0 0,-1-1 0 0 0,-1 0-1 0 0,-2-1 1 0 0,0-2-75 0 0,6-18 112 0 0,-2-1-1 0 0,-2 0 1 0 0,-3 0 0 0 0,-1-2-1 0 0,-3 1 1 0 0,-3-1 0 0 0,-1-34-112 0 0,9 177-2494 0 0,-10-86 1934 0 0,7 16-1578 0 0,-1-7-4388 0 0,-6-10-5287 0 0</inkml:trace>
  <inkml:trace contextRef="#ctx0" brushRef="#br0" timeOffset="383.168">1178 406 12227 0 0,'0'0'1871'0'0,"0"0"-499"0"0,0 0-298 0 0,0 0-61 0 0,0 0 7 0 0,0 0 15 0 0,0 0-48 0 0,0 0-101 0 0,0 0-78 0 0,0 0-121 0 0,0 0-106 0 0,0 0-74 0 0,0 0-50 0 0,24-5-11 0 0,74-12-14 0 0,78 9 1711 0 0,-123 2-1795 0 0,105-24 201 0 0,-173 28-4151 0 0,-3 4-3533 0 0,14 1-4714 0 0</inkml:trace>
  <inkml:trace contextRef="#ctx0" brushRef="#br0" timeOffset="645.8">1145 741 11995 0 0,'0'0'1776'0'0,"0"0"-598"0"0,0 0-208 0 0,0 0 135 0 0,0 0 220 0 0,0 0 85 0 0,0 0-134 0 0,0 0-198 0 0,0 0-207 0 0,0 0-174 0 0,0 0-122 0 0,35-9-88 0 0,108-27-86 0 0,36-23 537 0 0,-151 48-1003 0 0,6-3-729 0 0,-9 10-9515 0 0,-20 4-1580 0 0</inkml:trace>
  <inkml:trace contextRef="#ctx0" brushRef="#br0" timeOffset="1384.958">1764 962 7082 0 0,'0'0'2763'0'0,"0"0"-751"0"0,0 0-275 0 0,0 0-21 0 0,0 0-113 0 0,0 0-199 0 0,0 0-232 0 0,0 0-241 0 0,0 0-182 0 0,0 0-84 0 0,0 0-33 0 0,0 0-49 0 0,0 0-39 0 0,-2-25-59 0 0,-4-80-48 0 0,20 29 280 0 0,-2 46-483 0 0,1 0 0 0 0,1 1 0 0 0,1 0 1 0 0,2 2-1 0 0,1 0 0 0 0,1 0 0 0 0,21-21-234 0 0,-27 33 61 0 0,0 1 0 0 0,1 0 0 0 0,1 0 0 0 0,0 2 0 0 0,1 0 0 0 0,0 0 0 0 0,1 2 0 0 0,15-8-61 0 0,3 14-41 0 0,-26 38 93 0 0,-28 160 389 0 0,17-181-455 0 0,0 0-1 0 0,2 0 0 0 0,-1 1 1 0 0,2-1-1 0 0,0 0 0 0 0,0 0 1 0 0,1 0-1 0 0,1 0 0 0 0,0 0 1 0 0,3 8 14 0 0,-4-20 1 0 0,0-1 0 0 0,0 1 0 0 0,-1 0 0 0 0,1 0 1 0 0,0-1-1 0 0,0 1 0 0 0,0-1 0 0 0,0 1 0 0 0,0-1 1 0 0,0 0-1 0 0,0 0 0 0 0,-1 0 0 0 0,1 0 1 0 0,0 0-1 0 0,0 0 0 0 0,0 0 0 0 0,0-1 0 0 0,0 1 1 0 0,0-1-1 0 0,0 0 0 0 0,0 1 0 0 0,-1-1 0 0 0,1 0 1 0 0,0 0-1 0 0,-1 0 0 0 0,1 0 0 0 0,0 0 1 0 0,-1 0-1 0 0,1-1 0 0 0,-1 1 0 0 0,0 0 0 0 0,1-1 1 0 0,-1 0-2 0 0,224-277 149 0 0,-137 209-184 0 0,-80 118-17 0 0,-22 29 144 0 0,9-61-89 0 0,2-1 1 0 0,0 1-1 0 0,1 0 1 0 0,0 1-1 0 0,2-1 1 0 0,0 0-1 0 0,0 0 1 0 0,2 0-1 0 0,1 9-3 0 0,-2-23-41 0 0,-1 0 0 0 0,1 0 1 0 0,0 1-1 0 0,0-1 0 0 0,0 0 0 0 0,0 0 0 0 0,0 0 1 0 0,1 0-1 0 0,-1 0 0 0 0,1 0 0 0 0,-1 0 0 0 0,1-1 1 0 0,0 1-1 0 0,0 0 0 0 0,0-1 0 0 0,-1 0 0 0 0,2 1 1 0 0,-1-1-1 0 0,0 0 0 0 0,0 0 0 0 0,0 0 0 0 0,0 0 1 0 0,1 0-1 0 0,-1-1 0 0 0,0 1 0 0 0,1-1 0 0 0,-1 1 1 0 0,1-1 40 0 0,27 2-8229 0 0,-25-2-3849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1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2232 730 19396 0 0,'0'0'844'0'0,"0"0"-365"0"0,0 0-28 0 0,0 0 249 0 0,0 0 194 0 0,0 0 24 0 0,0 0-175 0 0,0 0-245 0 0,0 0-188 0 0,0 0-50 0 0,0 0-13 0 0,0 0-35 0 0,0 0-10 0 0,-5 31-53 0 0,-16 97-44 0 0,3-19-1437 0 0,18-109-23 0 0,0 0-1630 0 0,0 0-4137 0 0,0 0-5116 0 0</inkml:trace>
  <inkml:trace contextRef="#ctx0" brushRef="#br0" timeOffset="169.272">2212 328 17156 0 0,'0'0'1408'0'0,"0"0"-408"0"0,0 0-424 0 0,0 0-216 0 0,0 0-128 0 0,0 0-216 0 0,0 0-208 0 0,0 0-344 0 0,0 0-400 0 0,0 0-728 0 0,0 0-3337 0 0,0 0-7058 0 0</inkml:trace>
  <inkml:trace contextRef="#ctx0" brushRef="#br0" timeOffset="463.942">2689 34 20396 0 0,'0'0'1235'0'0,"0"0"-285"0"0,0 0-102 0 0,0 0-16 0 0,0 0-53 0 0,0 0-139 0 0,0 0-221 0 0,0 0-123 0 0,0 0-25 0 0,0 0 11 0 0,0 0-4 0 0,0 0-30 0 0,0 0-64 0 0,-3 34-59 0 0,-7 107-14 0 0,6 125 188 0 0,13 132-190 0 0,-21-306-854 0 0,-7-90-4406 0 0,8-12-2800 0 0,7 4-1791 0 0</inkml:trace>
  <inkml:trace contextRef="#ctx0" brushRef="#br0" timeOffset="720.492">2407 605 10658 0 0,'0'0'5752'0'0,"0"0"-3458"0"0,0 0-1227 0 0,0 0-166 0 0,0 0-34 0 0,0 0-19 0 0,0 0-66 0 0,0 0-143 0 0,0 0-127 0 0,0 0-87 0 0,0 0-75 0 0,33-3-82 0 0,107-7-68 0 0,131-6-686 0 0,-203 15-2763 0 0,-41 1-4136 0 0,-14 0-4449 0 0</inkml:trace>
  <inkml:trace contextRef="#ctx0" brushRef="#br0" timeOffset="1011.863">3292 571 13923 0 0,'0'0'2283'0'0,"0"0"-300"0"0,0 0-205 0 0,0 0-247 0 0,0 0-267 0 0,0 0-297 0 0,0 0-284 0 0,0 0-176 0 0,0 0-127 0 0,0 0-75 0 0,0 0-51 0 0,0 0-36 0 0,0 0-46 0 0,-23 7-21 0 0,-74 19 16 0 0,21 8 103 0 0,74-33-269 0 0,0-1-1 0 0,0 1 0 0 0,1-1 1 0 0,-1 1-1 0 0,0 0 0 0 0,1 0 1 0 0,-1 0-1 0 0,0 0 0 0 0,1 0 1 0 0,-1 0-1 0 0,1 0 0 0 0,0 0 0 0 0,-1 1 1 0 0,1-1-1 0 0,0 1 0 0 0,0-1 1 0 0,0 1-1 0 0,0-1 0 0 0,0 1 1 0 0,0-1-1 0 0,0 1 0 0 0,0 0 1 0 0,1 0-1 0 0,-1-1 0 0 0,1 1 0 0 0,-1 0 1 0 0,1 0-1 0 0,0 0 0 0 0,0 0 1 0 0,-1-1-1 0 0,2 1 0 0 0,-1 0 1 0 0,0 0-1 0 0,0 0 0 0 0,0 0 1 0 0,1-1-1 0 0,-1 1 0 0 0,1 0 1 0 0,-1 0-1 0 0,1 0 0 0 0,0-1 0 0 0,0 1 1 0 0,1 1-1 0 0,60 35 26 0 0,-51-33-20 0 0,-1 0 1 0 0,1 1-1 0 0,-2 0 1 0 0,1 1-1 0 0,-1 0 1 0 0,0 0-1 0 0,0 1 1 0 0,-1 0-1 0 0,0 1 1 0 0,0 0-1 0 0,-1 0 1 0 0,0 1-7 0 0,-2-4 49 0 0,-1 0-1 0 0,0 0 1 0 0,-1 1 0 0 0,1 0 0 0 0,-1 0 0 0 0,0 0 0 0 0,-1 0 0 0 0,1 0-1 0 0,-2 0 1 0 0,1 1 0 0 0,-1-1 0 0 0,0 1 0 0 0,0-1 0 0 0,-1 1 0 0 0,0-1 0 0 0,-1 1-1 0 0,1-1 1 0 0,-1 1 0 0 0,-1-1 0 0 0,0 1 0 0 0,0-1 0 0 0,0 0 0 0 0,-1 0-1 0 0,0 0 1 0 0,0 0 0 0 0,0 0 0 0 0,-1-1 0 0 0,0 0 0 0 0,-1 1 0 0 0,1-2-1 0 0,-1 1 1 0 0,0 0 0 0 0,-2 0-49 0 0,-1 0 21 0 0,0-1 0 0 0,0 0 0 0 0,0 0 1 0 0,-1-1-1 0 0,0 0 0 0 0,0-1 0 0 0,0 0 0 0 0,0 0 0 0 0,0-1 0 0 0,-1 0 0 0 0,1 0 0 0 0,-1-1 0 0 0,0-1 1 0 0,1 1-1 0 0,-1-2 0 0 0,1 1 0 0 0,-2-1-21 0 0,-40-29-2244 0 0,36 9-8188 0 0,11 13-2464 0 0</inkml:trace>
  <inkml:trace contextRef="#ctx0" brushRef="#br0" timeOffset="-885.309">678 207 6441 0 0,'0'0'1319'0'0,"0"0"-365"0"0,0 0-83 0 0,0 0 200 0 0,0 0 266 0 0,0 0 74 0 0,0 0-203 0 0,0 0-346 0 0,0 0-331 0 0,0 0-235 0 0,4 26 1712 0 0,-11 162 1484 0 0,-27 114-2172 0 0,47-93-1016 0 0,-10-192-255 0 0,-4-11-30 0 0,1 0 1 0 0,0 0-1 0 0,0 0 0 0 0,0 0 0 0 0,1 0 0 0 0,0 0 0 0 0,0 0 0 0 0,1 0 0 0 0,-1-1 0 0 0,1 1 0 0 0,1 0 0 0 0,-1-1 0 0 0,1 1 0 0 0,0-1 0 0 0,0 0 0 0 0,0 0 0 0 0,1 0 0 0 0,0 0 0 0 0,0-1 0 0 0,0 0 0 0 0,0 1 0 0 0,1-1 0 0 0,0-1 0 0 0,0 1 0 0 0,0-1 0 0 0,0 0 0 0 0,0 0 0 0 0,1 0 0 0 0,-1-1 0 0 0,1 0 0 0 0,0 0 0 0 0,-1 0 1 0 0,2 0-21 0 0,-1-4 62 0 0,-1 1 0 0 0,0-1 0 0 0,0 0 0 0 0,0 0 0 0 0,0-1 0 0 0,0 1 0 0 0,0-1-1 0 0,-1 0 1 0 0,0-1 0 0 0,1 1 0 0 0,-1-1 0 0 0,0 1 0 0 0,0-1 0 0 0,-1-1-61 0 0,8-5 102 0 0,32-33 61 0 0,-2-2-1 0 0,-2-2 0 0 0,-2-2 1 0 0,-2-1-1 0 0,-2-1 0 0 0,-3-2 1 0 0,16-39-163 0 0,-16 29 31 0 0,-3-2 0 0 0,-3-1 0 0 0,-3-1 0 0 0,-2-1 1 0 0,-3-3-32 0 0,-1-110 229 0 0,-15 180-210 0 0,0-1 1 0 0,1 1-1 0 0,-1 0 1 0 0,0-1-1 0 0,0 1 1 0 0,0 0-1 0 0,-1-1 1 0 0,1 1-1 0 0,0 0 0 0 0,-1-1 1 0 0,1 1-1 0 0,0 0 1 0 0,-1-1-1 0 0,0 1 1 0 0,1 0-1 0 0,-1 0 1 0 0,0-1-1 0 0,1 1 1 0 0,-1 0-1 0 0,0 0 0 0 0,0 0 1 0 0,0 0-1 0 0,0 0 1 0 0,0 0-1 0 0,0 1 1 0 0,0-1-1 0 0,0 0 1 0 0,-1 0-1 0 0,1 1 0 0 0,0-1 1 0 0,0 1-1 0 0,-1-1 1 0 0,1 1-1 0 0,0-1 1 0 0,-1 1-1 0 0,0 0-19 0 0,-11 23 68 0 0,0 9-43 0 0,3 1 0 0 0,0 1 0 0 0,2-1 0 0 0,1 1 0 0 0,2 1 0 0 0,1 7-25 0 0,-2 155 908 0 0,17 176-908 0 0,30-124 260 0 0,-37-201-107 0 0,-3-64-2428 0 0,-1 4-4847 0 0,0 8-5113 0 0</inkml:trace>
  <inkml:trace contextRef="#ctx0" brushRef="#br0" timeOffset="-244.429">1336 1135 11242 0 0,'0'0'2086'0'0,"0"0"-529"0"0,0 0-251 0 0,0 0 92 0 0,0 0 85 0 0,0 0-69 0 0,0 0-230 0 0,0 0-327 0 0,0 0-228 0 0,0 0-117 0 0,0 0-46 0 0,0 0 24 0 0,0 0-17 0 0,10-21-27 0 0,70-128 662 0 0,42-96 706 0 0,-122 245-1813 0 0,12-24 91 0 0,-9 36-189 0 0,-4 3 98 0 0,-1 1 0 0 0,2-1 0 0 0,0 0 0 0 0,1 0 0 0 0,0 0 0 0 0,2 0 0 0 0,-1 0 0 0 0,2 0 0 0 0,1 3-1 0 0,-2-10 6 0 0,1 3-2 0 0,0 0-1 0 0,0-1 1 0 0,1 1 0 0 0,1-1 0 0 0,0 0 0 0 0,0 0 0 0 0,1-1-1 0 0,0 0 1 0 0,1 0 0 0 0,0 0-4 0 0,-4-7 45 0 0,0-1-1 0 0,-1 1 1 0 0,1-1-1 0 0,0 0 1 0 0,0-1 0 0 0,0 1-1 0 0,0-1 1 0 0,-1 0-1 0 0,1 0 1 0 0,0 0 0 0 0,0 0-1 0 0,0 0 1 0 0,0-1-1 0 0,0 0 1 0 0,-1 0-1 0 0,1 0 1 0 0,0 0 0 0 0,-1-1-1 0 0,1 1 1 0 0,-1-1-1 0 0,1 0 1 0 0,-1 0 0 0 0,0 0-1 0 0,1-1 1 0 0,-1 1-1 0 0,-1-1 1 0 0,1 1 0 0 0,0-1-1 0 0,-1 0 1 0 0,1 0-1 0 0,-1 0 1 0 0,0-1 0 0 0,0 1-1 0 0,0 0 1 0 0,0-1-1 0 0,-1 0 1 0 0,2-2-45 0 0,9-10 72 0 0,5-9 15 0 0,-1 0 1 0 0,-1-2-1 0 0,-1 0 1 0 0,-2-1-1 0 0,-1 0 0 0 0,0-1 1 0 0,5-28-88 0 0,-3-19 169 0 0,-13 75-174 0 0,0 1-20 0 0,-12 22-2345 0 0,11-1-471 0 0,2-12-3044 0 0,0-2-6244 0 0</inkml:trace>
  <inkml:trace contextRef="#ctx0" brushRef="#br0" timeOffset="2741.644">1 1602 6689 0 0,'0'0'1410'0'0,"0"0"-70"0"0,0 0 95 0 0,0 0 160 0 0,0 0 55 0 0,0 0-122 0 0,0 0-282 0 0,0 0-323 0 0,0 0-302 0 0,0 0-223 0 0,0 0-101 0 0,2 0 38 0 0,453-19 5646 0 0,225-54-4449 0 0,407-59-567 0 0,-267 54-503 0 0,-238 28-180 0 0,-437 49-209 0 0,-144 1-62 0 0,-1-1-27 0 0,0-1 13 0 0,-32 1-1282 0 0,12 1-682 0 0,6 0-6643 0 0,8 0-3601 0 0</inkml:trace>
  <inkml:trace contextRef="#ctx0" brushRef="#br0" timeOffset="3279.092">4112 649 8354 0 0,'0'0'1596'0'0,"0"0"-296"0"0,0 0 2 0 0,0 0 228 0 0,0 0 201 0 0,0 0 0 0 0,0 0-236 0 0,0 0-334 0 0,0 0-267 0 0,0 0-185 0 0,0 0-103 0 0,0 0-39 0 0,0 0-29 0 0,3-6-23 0 0,12-19-36 0 0,-47 34 1072 0 0,-39 27-987 0 0,93-47 80 0 0,42-32-278 0 0,-66 76-3981 0 0,0-26 2219 0 0,0 1-1958 0 0,1-2-2805 0 0,1 2-6142 0 0</inkml:trace>
  <inkml:trace contextRef="#ctx0" brushRef="#br0" timeOffset="3833.672">4235 969 13363 0 0,'0'0'1500'0'0,"0"0"-292"0"0,0 0 11 0 0,0 0 186 0 0,0 0 98 0 0,0 0-86 0 0,0 0-255 0 0,0 0-319 0 0,0 0-211 0 0,0 0-115 0 0,0 0-66 0 0,0 0-26 0 0,0 0-31 0 0,2 7 1420 0 0,-26 11-829 0 0,34-29-369 0 0,-11 12-592 0 0,1-1-26 0 0,0 0 14 0 0,0 0 8 0 0,0 0-10 0 0,0 0 0 0 0,0 0 0 0 0,0 0-11 0 0,0 0 6 0 0,0 0 1 0 0,0 0-8 0 0,0 0 8 0 0,0 0-22 0 0,0 0-7 0 0,0 0-17 0 0,0 0 1 0 0,0 0-14 0 0,4-6-451 0 0,-2 4-6596 0 0,-2 2-1994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 0 0,'0'0'4980'0'0,"0"0"-2010"0"0,0 0-662 0 0,0 0-169 0 0,0 0-225 0 0,0 0-296 0 0,0 0-311 0 0,0 0-306 0 0,0 0-191 0 0,0 0-98 0 0,0 0-64 0 0,0 0-14 0 0,0 0-50 0 0,3 0-19 0 0,25 7 1889 0 0,107 15 1283 0 0,52-18-2941 0 0,-82-25-660 0 0,-121 24-3209 0 0,3 0-673 0 0,4 1-3429 0 0,5-4-4815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4569 0 0,'0'0'1562'0'0,"0"0"-38"0"0,0 0 91 0 0,0 0 89 0 0,0 0-53 0 0,0 0-160 0 0,0 0-253 0 0,0 0-237 0 0,0 0-155 0 0,0 0-104 0 0,0 0-44 0 0,0 0-11 0 0,0 0 8 0 0,31 10 4118 0 0,8-3-3962 0 0,1-1-1 0 0,0-3 1 0 0,0-1-1 0 0,1-2 1 0 0,27-3-851 0 0,170-19 769 0 0,-260 26-1831 0 0,11-2-2112 0 0,-1 0-8377 0 0,10-2-328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1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6905 0 0,'0'0'2125'0'0,"0"0"-398"0"0,0 0 91 0 0,0 0 270 0 0,0 0 7 0 0,0 0-229 0 0,0 0-420 0 0,0 0-422 0 0,0 0-231 0 0,0 0-173 0 0,0 0-153 0 0,0 0-124 0 0,0 0-62 0 0,-15 2-42 0 0,-47 10-36 0 0,55-10-165 0 0,1 0 0 0 0,0 0 1 0 0,0 1-1 0 0,0 0 0 0 0,0 0 0 0 0,1 1 1 0 0,-1 0-1 0 0,1 0 0 0 0,0 0 0 0 0,0 0 1 0 0,1 1-1 0 0,-1 0 0 0 0,1 0 0 0 0,0 0 1 0 0,0 1-1 0 0,0-1 0 0 0,1 1 0 0 0,0 0 1 0 0,-2 5-39 0 0,2-5 9 0 0,0 0 0 0 0,0 0 0 0 0,0 0 0 0 0,1 1 0 0 0,0-1 0 0 0,0 1 1 0 0,1 0-1 0 0,0 0 0 0 0,0-1 0 0 0,0 1 0 0 0,1 0 0 0 0,0 0 0 0 0,0 0 1 0 0,1 0-1 0 0,0 0 0 0 0,0-1 0 0 0,1 1 0 0 0,0 0 0 0 0,0-1 0 0 0,0 1 0 0 0,1-1 1 0 0,0 0-1 0 0,0 0 0 0 0,0 0 0 0 0,1 0 0 0 0,0 0 0 0 0,0-1 0 0 0,1 0 1 0 0,0 0-1 0 0,-1 0 0 0 0,2 0 0 0 0,-1-1 0 0 0,0 0 0 0 0,1 0 0 0 0,0 0 0 0 0,0-1 1 0 0,0 0-1 0 0,0 0 0 0 0,1 0 0 0 0,2 0-9 0 0,1 0 21 0 0,-1 0 0 0 0,1-1 0 0 0,0 0 0 0 0,0-1 0 0 0,0 0 0 0 0,0 0-1 0 0,0-1 1 0 0,0 0 0 0 0,0-1 0 0 0,-1 0 0 0 0,1-1 0 0 0,0 0 0 0 0,0 0 0 0 0,-1-1 0 0 0,1-1 0 0 0,1 0-21 0 0,-7 1-274 0 0,50-27-930 0 0,-38 18-2166 0 0,-1-2-3757 0 0,-7 6-4813 0 0</inkml:trace>
  <inkml:trace contextRef="#ctx0" brushRef="#br0" timeOffset="368.448">532 314 4209 0 0,'0'0'3351'0'0,"0"0"-551"0"0,0 0-301 0 0,0 0-205 0 0,0 0-245 0 0,0 0-244 0 0,0 0-253 0 0,0 0-312 0 0,31 1-211 0 0,97 2-187 0 0,-56-15 464 0 0,-60 8-1178 0 0,-1-1 0 0 0,1 0 1 0 0,-1-1-1 0 0,-1 0 0 0 0,1-1 0 0 0,-1 0 0 0 0,-1-1 1 0 0,1 1-1 0 0,-1-2 0 0 0,0 0 0 0 0,-1 0 0 0 0,0 0 1 0 0,-1-1-1 0 0,0 0 0 0 0,0-1 0 0 0,3-6-128 0 0,-9 14-5 0 0,0 1 1 0 0,0-1-1 0 0,0 1 0 0 0,0-1 1 0 0,0 0-1 0 0,0 1 0 0 0,0-1 1 0 0,-1 0-1 0 0,0 0 0 0 0,1 0 0 0 0,-1 0 1 0 0,0 1-1 0 0,-1-1 0 0 0,1 0 1 0 0,0 0-1 0 0,-1 0 0 0 0,1 1 1 0 0,-1-1-1 0 0,0 0 0 0 0,0 1 1 0 0,0-1-1 0 0,0 0 0 0 0,-1 1 0 0 0,1-1 1 0 0,-1 1-1 0 0,1 0 0 0 0,-1 0 1 0 0,0-1-1 0 0,0 1 0 0 0,0 0 1 0 0,0 1-1 0 0,0-1 0 0 0,0 0 0 0 0,-1 0 1 0 0,1 1-1 0 0,-1 0 0 0 0,1-1 1 0 0,-1 1-1 0 0,1 0 0 0 0,-3 0 5 0 0,-3-2-45 0 0,0 0 0 0 0,0 1 0 0 0,-1 0-1 0 0,1 0 1 0 0,0 1 0 0 0,-1 0 0 0 0,1 1-1 0 0,-1 0 1 0 0,1 0 0 0 0,-1 1-1 0 0,1 0 1 0 0,-1 1 0 0 0,-1 0 45 0 0,-3 2-24 0 0,0 1 0 0 0,0 1 0 0 0,1 0 0 0 0,-1 1 0 0 0,1 0 0 0 0,1 0 0 0 0,-1 2 0 0 0,1-1 0 0 0,1 2 0 0 0,-1-1 1 0 0,2 1-1 0 0,-1 1 0 0 0,1 0 0 0 0,1 0 0 0 0,0 1 0 0 0,1-1 0 0 0,0 2 0 0 0,1-1 0 0 0,0 1 0 0 0,1 0 0 0 0,0 0 0 0 0,1 1 0 0 0,1-1 0 0 0,0 4 24 0 0,3-12 2 0 0,0-1 0 0 0,0 1-1 0 0,1-1 1 0 0,0 1 0 0 0,0-1 0 0 0,0 1-1 0 0,0-1 1 0 0,1 0 0 0 0,0 1 0 0 0,0-1-1 0 0,0 0 1 0 0,0 0 0 0 0,0 0 0 0 0,1 0-1 0 0,0-1 1 0 0,0 1 0 0 0,0-1 0 0 0,0 0-1 0 0,1 0 1 0 0,-1 0 0 0 0,1 0 0 0 0,0 0-1 0 0,-1-1 1 0 0,1 1 0 0 0,0-1 0 0 0,1 0-1 0 0,-1-1 1 0 0,2 1-2 0 0,8 4 24 0 0,0-1 0 0 0,0-1 0 0 0,1 0 0 0 0,-1-1 0 0 0,1 0-1 0 0,0-2 1 0 0,0 1 0 0 0,3-2-24 0 0,5 0-714 0 0,147-7 1869 0 0,-115-3-5240 0 0,-1-6-6243 0 0,-38 9-1616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2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0 10706 0 0,'0'0'1571'0'0,"0"0"-342"0"0,0 0-223 0 0,0 0-60 0 0,0 0 52 0 0,0 0 18 0 0,0 0-76 0 0,0 0-175 0 0,0 0-206 0 0,0 0-187 0 0,0 0-64 0 0,0 10 16 0 0,-37 697 3069 0 0,-9-272-3001 0 0,14-295-417 0 0,63-181-1853 0 0,31-111-2781 0 0,-41 94-1682 0 0,-11 33-4417 0 0</inkml:trace>
  <inkml:trace contextRef="#ctx0" brushRef="#br0" timeOffset="352.349">130 26 5297 0 0,'0'0'3054'0'0,"0"0"-1523"0"0,0 0-477 0 0,0 0 203 0 0,0 0 198 0 0,0 0 90 0 0,0 0-148 0 0,0 0-327 0 0,0 0-339 0 0,0 0-291 0 0,0 0-156 0 0,0 0-86 0 0,0 0 29 0 0,-6 0 123 0 0,6 1-293 0 0,1-1 0 0 0,-1 1 1 0 0,0-1-1 0 0,0 0 1 0 0,0 1-1 0 0,1-1 0 0 0,-1 1 1 0 0,0-1-1 0 0,0 1 0 0 0,0-1 1 0 0,0 1-1 0 0,0-1 1 0 0,0 0-1 0 0,0 1 0 0 0,0-1 1 0 0,0 1-1 0 0,0-1 1 0 0,0 1-1 0 0,0-1 0 0 0,0 1 1 0 0,0-1-1 0 0,0 1 1 0 0,-1-1-1 0 0,1 0 0 0 0,0 1 1 0 0,0-1-1 0 0,0 1 0 0 0,-1-1 1 0 0,1 0-1 0 0,0 1 1 0 0,-1 0-58 0 0,161 13 3396 0 0,88-39-1581 0 0,-66-4-1432 0 0,-182 29-448 0 0,0 0-1 0 0,0 1 1 0 0,0-1 0 0 0,-1 0-1 0 0,1 1 1 0 0,0-1 0 0 0,0 0-1 0 0,0 1 1 0 0,0-1-1 0 0,0 0 1 0 0,0 1 0 0 0,0-1-1 0 0,0 1 1 0 0,0-1 0 0 0,0 0-1 0 0,0 1 1 0 0,1-1-1 0 0,-1 0 1 0 0,0 1 0 0 0,0-1-1 0 0,0 0 1 0 0,0 1 0 0 0,0-1-1 0 0,1 0 1 0 0,-1 1-1 0 0,0-1 1 0 0,0 0 0 0 0,1 0-1 0 0,-1 1 1 0 0,0-1 0 0 0,0 0-1 0 0,1 0 1 0 0,-1 1-1 0 0,0-1 1 0 0,1 0 0 0 0,-1 0-1 0 0,0 0 1 0 0,1 0 0 0 0,-1 0-1 0 0,0 1 1 0 0,1-1-1 0 0,-1 0 1 0 0,0 0 0 0 0,1 0-1 0 0,-1 0 1 0 0,0 0 0 0 0,1 0-1 0 0,-1 0 1 0 0,1 0 0 0 0,-1 0-1 0 0,0 0 1 0 0,1 0-1 0 0,-1 0 1 0 0,0-1 0 0 0,1 1-1 0 0,-1 0 1 0 0,0 0 0 0 0,1 0-1 0 0,-1 0 1 0 0,0-1-1 0 0,1 1 1 0 0,-1 0 65 0 0,-22 28-7269 0 0,18-23 3228 0 0,-5 6-7835 0 0</inkml:trace>
  <inkml:trace contextRef="#ctx0" brushRef="#br0" timeOffset="609.981">1 733 13155 0 0,'0'0'1148'0'0,"0"0"-278"0"0,0 0 76 0 0,0 0 257 0 0,0 0 143 0 0,0 0 6 0 0,0 0-86 0 0,32 6-133 0 0,107 18-156 0 0,-38-27 171 0 0,-78-2-911 0 0,345-64-363 0 0,-339 65-2099 0 0,-12 3-4992 0 0,-12 1-4667 0 0</inkml:trace>
  <inkml:trace contextRef="#ctx0" brushRef="#br0" timeOffset="897.008">853 707 11562 0 0,'0'0'1070'0'0,"0"0"-230"0"0,0 0-16 0 0,0 0 101 0 0,0 0 35 0 0,0 0-119 0 0,0 0-217 0 0,-23 31-245 0 0,-71 99-167 0 0,64-60-51 0 0,30-59-136 0 0,0-5 11 0 0,0-1 1 0 0,0 1 0 0 0,0-1 0 0 0,1 1 0 0 0,0-1-1 0 0,0 1 1 0 0,0-1 0 0 0,0 0 0 0 0,1 0 0 0 0,0 1-1 0 0,0-1 1 0 0,1 0 0 0 0,-1-1 0 0 0,1 1 0 0 0,0 0-1 0 0,0-1 1 0 0,1 0 0 0 0,-1 1 0 0 0,1-1 0 0 0,0-1-1 0 0,0 1 1 0 0,0 0 0 0 0,1-1 0 0 0,-1 0 0 0 0,1 0-1 0 0,0 0 1 0 0,0-1 0 0 0,0 0 0 0 0,0 0 0 0 0,0 0-1 0 0,0 0 1 0 0,5 0-37 0 0,-1 1 157 0 0,1-1 0 0 0,0 0 0 0 0,0-1 0 0 0,0 1 0 0 0,0-2 0 0 0,0 0 0 0 0,0 0 0 0 0,0-1-1 0 0,0 0 1 0 0,-1 0 0 0 0,1-1 0 0 0,0-1 0 0 0,-1 1 0 0 0,1-2 0 0 0,-1 1 0 0 0,0-1 0 0 0,0-1 0 0 0,0 1 0 0 0,0-2 0 0 0,-1 1 0 0 0,0-1-1 0 0,0 0 1 0 0,-1-1 0 0 0,0 0 0 0 0,0 0 0 0 0,0-1 0 0 0,-1 1 0 0 0,0-2 0 0 0,-1 1 0 0 0,1 0 0 0 0,-2-1 0 0 0,1 0 0 0 0,-1 0 0 0 0,-1-1-1 0 0,1 1 1 0 0,-2-1 0 0 0,1 1 0 0 0,-1-1 0 0 0,0-4-157 0 0,-3 6-16 0 0,0 1 0 0 0,0 0-1 0 0,0 0 1 0 0,-1 0 0 0 0,0 0 0 0 0,0 0-1 0 0,-1 0 1 0 0,0 0 0 0 0,0 1 0 0 0,-1 0 0 0 0,0-1-1 0 0,0 1 1 0 0,0 0 0 0 0,-1 1 0 0 0,1-1-1 0 0,-1 1 1 0 0,-1 0 0 0 0,1 0 0 0 0,-1 1-1 0 0,0-1 1 0 0,0 1 0 0 0,0 1 0 0 0,-1-1-1 0 0,1 1 1 0 0,-1 0 0 0 0,0 0 0 0 0,0 1 0 0 0,0 0-1 0 0,0 0 1 0 0,0 1 0 0 0,0 0 0 0 0,0 0-1 0 0,0 1 1 0 0,-8 0 16 0 0,-47 8-2963 0 0,45 2-906 0 0,1 5-3743 0 0,10-4-3112 0 0</inkml:trace>
  <inkml:trace contextRef="#ctx0" brushRef="#br0" timeOffset="1203.081">1284 1160 9858 0 0,'0'0'2010'0'0,"0"0"-227"0"0,0 0 52 0 0,0 0 88 0 0,0 0-63 0 0,0 0-229 0 0,0 0-345 0 0,0 0-298 0 0,0 0-196 0 0,0 0-134 0 0,0 0-95 0 0,0 0-97 0 0,-1-9-53 0 0,0-1-264 0 0,1 0 0 0 0,0 0 0 0 0,0 0 0 0 0,1 0 0 0 0,0 0 0 0 0,1 0 0 0 0,0 0 0 0 0,0 0 0 0 0,4-9-149 0 0,8-12 198 0 0,2 2 0 0 0,1-1 0 0 0,1 2-1 0 0,1 0 1 0 0,1 2 0 0 0,6-5-198 0 0,51-60 108 0 0,-19 50-960 0 0,-55 73-4450 0 0,-3-27 2793 0 0,0 5-6000 0 0,0-2-3021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4441 152 5505 0 0,'0'0'1491'0'0,"0"0"-65"0"0,0 0 102 0 0,0 0 199 0 0,0 0 27 0 0,0 0-148 0 0,0 0-225 0 0,0 0-233 0 0,0 0-170 0 0,0 0-81 0 0,0 0-35 0 0,0 0-67 0 0,0 0-70 0 0,-19 2-81 0 0,-59 9-89 0 0,24 12 944 0 0,43-14-1193 0 0,-9 8 7 0 0,1 1 1 0 0,1 1 0 0 0,1 1 0 0 0,1 0 0 0 0,0 1 0 0 0,-4 10-314 0 0,4-7 123 0 0,1 1 0 0 0,1 1-1 0 0,1 0 1 0 0,2 1 0 0 0,0 0 0 0 0,2 1 0 0 0,1 0 0 0 0,1 0 0 0 0,2 1 0 0 0,1 0 0 0 0,1 0-1 0 0,1 0 1 0 0,1 2-123 0 0,1-14 67 0 0,1 1-1 0 0,0-1 0 0 0,1 0 1 0 0,1 0-1 0 0,1 0 0 0 0,0 0 1 0 0,1-1-1 0 0,5 10-66 0 0,-1-2 148 0 0,2 0 0 0 0,0-1 0 0 0,2 0-1 0 0,1-1 1 0 0,0 0 0 0 0,2-1 0 0 0,0-1-1 0 0,1-1 1 0 0,1 0 0 0 0,1-1 0 0 0,8 5-148 0 0,27 0 832 0 0,-60-47-3383 0 0,5 0-6635 0 0,1 16-3708 0 0</inkml:trace>
  <inkml:trace contextRef="#ctx0" brushRef="#br0" timeOffset="-3623.728">735 141 0 0 0,'0'0'747'0'0,"0"0"656"0"0,0 0 310 0 0,0 0 51 0 0,0 0-67 0 0,0 0-91 0 0,0 0-124 0 0,0 0-94 0 0,0 0-72 0 0,0 0-82 0 0,2-5-86 0 0,6-15-96 0 0,-9 19-915 0 0,1 0 0 0 0,0 1-1 0 0,-1-1 1 0 0,1 0 0 0 0,-1 0-1 0 0,0 0 1 0 0,1 1 0 0 0,-1-1-1 0 0,1 0 1 0 0,-1 1 0 0 0,0-1 0 0 0,0 1-1 0 0,1-1 1 0 0,-1 0 0 0 0,0 1-1 0 0,0 0 1 0 0,0-1 0 0 0,1 1-1 0 0,-1-1 1 0 0,0 1 0 0 0,0 0-1 0 0,0 0 1 0 0,0 0 0 0 0,0-1 0 0 0,0 1-1 0 0,0 0 1 0 0,0 0 0 0 0,0 0-1 0 0,0 0 1 0 0,0 0 0 0 0,1 1-1 0 0,-1-1 1 0 0,0 0 0 0 0,0 0 0 0 0,0 1-137 0 0,-1-1 194 0 0,-10-1 58 0 0,0 1 0 0 0,0 1 0 0 0,0 0 0 0 0,0 1 0 0 0,0 0 0 0 0,1 0 0 0 0,-1 1 0 0 0,0 1 0 0 0,1 0 0 0 0,0 1 0 0 0,-4 2-252 0 0,-9 8 201 0 0,0 2-1 0 0,2 0 0 0 0,0 1 1 0 0,0 2-1 0 0,2 0 1 0 0,0 1-1 0 0,1 2-200 0 0,1 1 130 0 0,1 0-1 0 0,2 1 1 0 0,0 0 0 0 0,2 1-1 0 0,0 1 1 0 0,2 0 0 0 0,1 1-1 0 0,2 0 1 0 0,-3 14-130 0 0,5-15 124 0 0,1 1-1 0 0,1 0 1 0 0,1 0 0 0 0,2 0-1 0 0,0 0 1 0 0,2 0 0 0 0,4 19-124 0 0,-1-30 94 0 0,1-1-1 0 0,1 0 1 0 0,1 0 0 0 0,0 0 0 0 0,1-1 0 0 0,0 0 0 0 0,1-1 0 0 0,1 0 0 0 0,0 0 0 0 0,1-1 0 0 0,1 0 0 0 0,0-1-1 0 0,0-1 1 0 0,1 0 0 0 0,1 0 0 0 0,0-1 0 0 0,0-1 0 0 0,1 0 0 0 0,0-2 0 0 0,1 1 0 0 0,-1-2 0 0 0,1 0 0 0 0,1 0-1 0 0,9 0-93 0 0,18 2 408 0 0,-43-8-361 0 0,-1 0-5 0 0,-11 3-905 0 0,11-3 220 0 0,2-11-8376 0 0,-1 8-2269 0 0</inkml:trace>
  <inkml:trace contextRef="#ctx0" brushRef="#br0" timeOffset="-2753.929">835 1032 3425 0 0,'0'0'2802'0'0,"0"0"-779"0"0,0 0-97 0 0,0 0 170 0 0,0 0 23 0 0,0 0-189 0 0,0 0-291 0 0,0 0-295 0 0,0 0-208 0 0,0 0-101 0 0,0 0-95 0 0,0 0-86 0 0,0 0-98 0 0,-3 1-108 0 0,3 0-598 0 0,-1-1-1 0 0,0 0 0 0 0,0 0 0 0 0,0 0 1 0 0,0 0-1 0 0,1 0 0 0 0,-1 0 0 0 0,0 0 1 0 0,0 0-1 0 0,0 0 0 0 0,1 0 1 0 0,-1 0-1 0 0,0-1 0 0 0,0 1 0 0 0,0 0 1 0 0,1-1-1 0 0,-1 1 0 0 0,0 0 1 0 0,0-1-1 0 0,1 1 0 0 0,-1-1 0 0 0,0 1 1 0 0,1-1-1 0 0,-1 1 0 0 0,1-1 0 0 0,-1 0 1 0 0,1 1-1 0 0,-1-1 0 0 0,1 0 1 0 0,-1 1-1 0 0,1-1 0 0 0,-1 0 0 0 0,1 0 1 0 0,0 1-1 0 0,0-1 0 0 0,-1 0 0 0 0,1 0 1 0 0,0 0-1 0 0,0 1 0 0 0,0-1 1 0 0,0 0-1 0 0,0 0 0 0 0,0 0 0 0 0,0 0 1 0 0,0 1-1 0 0,0-1 0 0 0,0 0 1 0 0,0 0-1 0 0,1 0 0 0 0,-1 0 0 0 0,0 1 1 0 0,1-1-1 0 0,-1 0 0 0 0,0 0 0 0 0,1 1 1 0 0,-1-1-1 0 0,1 0 0 0 0,0 0-49 0 0,-1-9 72 0 0,1-1-1 0 0,0 1 1 0 0,0-1 0 0 0,1 1-1 0 0,1 0 1 0 0,-1 0-1 0 0,2 0 1 0 0,-1 0-1 0 0,2 1 1 0 0,-1-1 0 0 0,1 1-1 0 0,1 0 1 0 0,-1 0-1 0 0,1 1 1 0 0,7-8-72 0 0,0 0 4 0 0,9-12 5 0 0,0 1 0 0 0,2 0 0 0 0,1 2 0 0 0,1 1 0 0 0,1 1 0 0 0,1 1 0 0 0,1 1 0 0 0,6-1-9 0 0,13 7-134 0 0,-39 34 121 0 0,-1 120 109 0 0,-9-122-89 0 0,1-1 1 0 0,1 1-1 0 0,1 0 0 0 0,0-1 1 0 0,1 1-1 0 0,0-1 0 0 0,2 0 1 0 0,0 0-1 0 0,0-1 0 0 0,4 6-7 0 0,-9-20 2 0 0,1 1-1 0 0,0 0 0 0 0,0-1 0 0 0,0 1 0 0 0,-1 0 0 0 0,1-1 0 0 0,1 1 0 0 0,-1-1 0 0 0,0 0 0 0 0,0 1 0 0 0,0-1 1 0 0,1 0-1 0 0,-1 0 0 0 0,1 1 0 0 0,-1-1 0 0 0,1 0 0 0 0,-1-1 0 0 0,1 1 0 0 0,0 0 0 0 0,-1 0 0 0 0,1-1 0 0 0,0 1 1 0 0,0-1-1 0 0,-1 1 0 0 0,1-1 0 0 0,0 0 0 0 0,0 0 0 0 0,0 0 0 0 0,-1 0 0 0 0,1 0 0 0 0,0 0 0 0 0,0 0 0 0 0,0-1 1 0 0,0 1-1 0 0,-1 0 0 0 0,1-1 0 0 0,0 0 0 0 0,-1 1 0 0 0,1-1 0 0 0,0 0 0 0 0,-1 0 0 0 0,1 0 0 0 0,-1 0 1 0 0,2-1-3 0 0,142-156 25 0 0,-127 132-29 0 0,1 2 0 0 0,2 0-1 0 0,0 1 1 0 0,2 1 0 0 0,0 1-1 0 0,1 2 1 0 0,20-13 5 0 0,-13 20-19 0 0,-31 12 9 0 0,0 0-1 0 0,0 11 8 0 0,1 301 277 0 0,15-264-318 0 0,-15-47-76 0 0,0 0 1 0 0,0 0-1 0 0,0 0 1 0 0,0 0-1 0 0,0 0 1 0 0,0-1-1 0 0,0 1 0 0 0,0 0 1 0 0,0-1-1 0 0,1 1 1 0 0,-1-1-1 0 0,0 1 1 0 0,1-1-1 0 0,-1 1 1 0 0,0-1-1 0 0,0 0 1 0 0,1 0-1 0 0,-1 0 0 0 0,0 1 1 0 0,1-1-1 0 0,-1-1 1 0 0,1 1-1 0 0,-1 0 1 0 0,0 0-1 0 0,1 0 1 0 0,-1-1-1 0 0,0 1 1 0 0,0-1-1 0 0,1 1 0 0 0,-1-1 1 0 0,0 1-1 0 0,0-1 1 0 0,0 0-1 0 0,0 0 1 0 0,0 1-1 0 0,1-1 1 0 0,-1 0-1 0 0,-1 0 1 0 0,2 0 119 0 0,7-10-2315 0 0,-3 3-363 0 0,0 2-2561 0 0,0 1-6199 0 0</inkml:trace>
  <inkml:trace contextRef="#ctx0" brushRef="#br0" timeOffset="-2177.958">2146 553 4913 0 0,'0'0'1640'0'0,"0"0"91"0"0,0 0 269 0 0,0 0 137 0 0,0 0-131 0 0,0 0-400 0 0,0 0-490 0 0,0 0-336 0 0,0 0-168 0 0,0 0-57 0 0,0 0-19 0 0,0 0 15 0 0,0 0 12 0 0,-3 2-11 0 0,-56 59 3420 0 0,-23 27-3039 0 0,78-83-910 0 0,-14 16 28 0 0,1 0-1 0 0,1 0 1 0 0,1 2 0 0 0,1 0 0 0 0,1 1 0 0 0,1 0 0 0 0,1 1-1 0 0,-3 13-50 0 0,11 24-5 0 0,4-61 27 0 0,1 1 0 0 0,0-1 0 0 0,0 1 0 0 0,0-1 0 0 0,1 1 0 0 0,-1-1 0 0 0,0 0 0 0 0,0 0 0 0 0,1 0 0 0 0,-1 0 0 0 0,1-1 0 0 0,-1 1 0 0 0,1-1 0 0 0,-1 1 0 0 0,1-1 0 0 0,-1 0 1 0 0,1 0-1 0 0,-1 0 0 0 0,1 0 0 0 0,-1-1 0 0 0,1 1 0 0 0,-1-1 0 0 0,1 1 0 0 0,-1-1 0 0 0,0 0 0 0 0,1 0 0 0 0,-1 0 0 0 0,0 0 0 0 0,2-1-22 0 0,31-21 122 0 0,-1-2-1 0 0,0-1 1 0 0,-3-1 0 0 0,0-2-1 0 0,-1-2 1 0 0,-2 0 0 0 0,-2-2-1 0 0,9-13-121 0 0,-35 46 2 0 0,0 0-1 0 0,0 1 1 0 0,0-1-1 0 0,0 0 1 0 0,0 0 0 0 0,1 1-1 0 0,-1-1 1 0 0,0 0-1 0 0,0 0 1 0 0,0 1-1 0 0,1-1 1 0 0,-1 0-1 0 0,0 0 1 0 0,0 1-1 0 0,1-1 1 0 0,-1 0-1 0 0,0 0 1 0 0,1 0-1 0 0,-1 0 1 0 0,0 0-1 0 0,0 1 1 0 0,1-1-1 0 0,-1 0 1 0 0,0 0 0 0 0,1 0-1 0 0,-1 0 1 0 0,0 0-1 0 0,1 0 1 0 0,-1 0-1 0 0,0 0 1 0 0,1 0-1 0 0,-1 0 1 0 0,0 0-1 0 0,1 0 1 0 0,-1 0-1 0 0,0-1 1 0 0,1 1-1 0 0,-1 0 1 0 0,0 0-1 0 0,1 0 1 0 0,-1 0-1 0 0,0 0 1 0 0,0-1-1 0 0,1 1 1 0 0,-1 0 0 0 0,0 0-1 0 0,0-1 1 0 0,1 1-1 0 0,-1 0 1 0 0,0 0-1 0 0,0-1 1 0 0,0 1-1 0 0,0 0 1 0 0,1 0-1 0 0,-1-1 1 0 0,0 1-1 0 0,0 0-1 0 0,-2 40 23 0 0,0-23 18 0 0,2-7-36 0 0,-1-4-4 0 0,0 0-1 0 0,0 1 1 0 0,1-1-1 0 0,-1 0 0 0 0,2 1 1 0 0,-1-1-1 0 0,0 0 1 0 0,1 1-1 0 0,1-1 0 0 0,-1 0 1 0 0,1 0-1 0 0,0 0 1 0 0,0 0-1 0 0,0 0 0 0 0,1 0 1 0 0,0-1-1 0 0,0 1 0 0 0,1-1 1 0 0,0 0-1 0 0,-1 0 1 0 0,2 0-1 0 0,-1 0 0 0 0,0-1 1 0 0,1 0-1 0 0,0 0 1 0 0,0 0-1 0 0,2 1 0 0 0,-2-3-51 0 0,0 0 1 0 0,0-1-1 0 0,0 1 0 0 0,0-1 0 0 0,0 0 1 0 0,0-1-1 0 0,0 1 0 0 0,0-1 1 0 0,0 0-1 0 0,0 0 0 0 0,0-1 0 0 0,1 1 1 0 0,-1-1-1 0 0,0 0 0 0 0,0-1 1 0 0,-1 1-1 0 0,1-1 0 0 0,0 0 0 0 0,0 0 1 0 0,-1-1-1 0 0,1 1 0 0 0,-1-1 1 0 0,0 0-1 0 0,0 0 0 0 0,0 0 0 0 0,2-3 51 0 0,40-36-5741 0 0,-12 10-4080 0 0,-23 21-1704 0 0</inkml:trace>
  <inkml:trace contextRef="#ctx0" brushRef="#br0" timeOffset="-1752.954">2851 568 4185 0 0,'0'0'5773'0'0,"0"0"-2724"0"0,0 0-1009 0 0,0 0-149 0 0,0 0-97 0 0,0 0-126 0 0,0 0-246 0 0,0 0-307 0 0,0 0-255 0 0,0 0-174 0 0,0 0-181 0 0,0 0-117 0 0,0 0-91 0 0,-4-1-91 0 0,-2 0-147 0 0,0 1 0 0 0,0 0 1 0 0,0 0-1 0 0,0 1 0 0 0,0-1 0 0 0,1 1 1 0 0,-1 1-1 0 0,0-1 0 0 0,0 1 0 0 0,1 0 0 0 0,-1 1 1 0 0,1-1-1 0 0,-1 1 0 0 0,-1 1-59 0 0,-17 7 138 0 0,20-10-137 0 0,1 0 1 0 0,-1 1-1 0 0,0-1 1 0 0,1 1-1 0 0,0 0 1 0 0,-1 0-1 0 0,1 0 1 0 0,0 1-1 0 0,0-1 0 0 0,0 1 1 0 0,0 0-1 0 0,1-1 1 0 0,-1 1-1 0 0,1 1 1 0 0,0-1-1 0 0,-1 0 1 0 0,1 0-1 0 0,1 1 1 0 0,-1-1-1 0 0,0 1 1 0 0,1 0-1 0 0,0-1 1 0 0,0 1-1 0 0,0 0 1 0 0,0 0-1 0 0,1 0 1 0 0,-1-1-1 0 0,1 5-1 0 0,2-3-1 0 0,-1 1-1 0 0,1-1 1 0 0,0 0 0 0 0,0 0 0 0 0,1 0-1 0 0,-1 0 1 0 0,1-1 0 0 0,0 1-1 0 0,0-1 1 0 0,1 1 0 0 0,0-1-1 0 0,-1 0 1 0 0,1-1 0 0 0,1 1 0 0 0,-1-1-1 0 0,0 1 1 0 0,1-1 0 0 0,0-1-1 0 0,4 3 2 0 0,23 19 82 0 0,-28-21-61 0 0,0 0-1 0 0,0 0 1 0 0,0 0-1 0 0,-1 0 1 0 0,1 1-1 0 0,-1-1 1 0 0,0 1-1 0 0,0 0 1 0 0,0 0-1 0 0,0 0 1 0 0,-1 0-1 0 0,0 1 1 0 0,1-1-1 0 0,-2 1 1 0 0,1-1-1 0 0,0 1 1 0 0,-1 0-1 0 0,0 0 1 0 0,0 0-1 0 0,-1-1 1 0 0,1 1-1 0 0,-1 0 0 0 0,0 0 1 0 0,0 0-1 0 0,0 0 1 0 0,-1 0-1 0 0,0 0 1 0 0,-1 2-21 0 0,-3 0 39 0 0,-1 1 0 0 0,0-1 1 0 0,0 0-1 0 0,-1-1 0 0 0,1 1 0 0 0,-2-2 1 0 0,1 1-1 0 0,-1 0 0 0 0,0-1 1 0 0,0-1-1 0 0,0 0 0 0 0,0 0 0 0 0,-1 0 1 0 0,0-1-1 0 0,0 0 0 0 0,0-1 0 0 0,0 0 1 0 0,-2 0-40 0 0,-56 2-392 0 0,69-34-3002 0 0,32-2-2352 0 0,-16 17-2331 0 0,-10 7-2539 0 0</inkml:trace>
  <inkml:trace contextRef="#ctx0" brushRef="#br0" timeOffset="-1381.97">3331 538 12779 0 0,'0'0'2667'0'0,"0"0"-491"0"0,0 0-369 0 0,0 0-289 0 0,0 0-299 0 0,0 0-307 0 0,0 0-225 0 0,0 0-115 0 0,0 0-76 0 0,0 0-68 0 0,0 0-57 0 0,0 0-72 0 0,0 0-60 0 0,-30 10-33 0 0,-92 30-35 0 0,116-38-157 0 0,-40 18 196 0 0,41-11-182 0 0,5-7-29 0 0,0 0 0 0 0,1 0 0 0 0,-1 0 0 0 0,1 0-1 0 0,-1 0 1 0 0,1 0 0 0 0,0-1 0 0 0,0 1 0 0 0,0 0 0 0 0,0 0 0 0 0,0-1-1 0 0,0 1 1 0 0,0-1 0 0 0,1 1 0 0 0,-1-1 0 0 0,0 0 0 0 0,1 1 0 0 0,0-1-1 0 0,-1 0 1 0 0,1 0 0 0 0,0 0 0 0 0,-1 0 0 0 0,1 0 0 0 0,0 0 0 0 0,0-1 0 0 0,0 1-1 0 0,-1 0 1 0 0,1-1 0 0 0,0 0 0 0 0,0 1 0 0 0,0-1 0 0 0,0 0 0 0 0,0 0-1 0 0,0 0 2 0 0,8 1 7 0 0,-1 2 0 0 0,1-1 0 0 0,-1 1-1 0 0,0 0 1 0 0,0 1 0 0 0,-1 0 0 0 0,1 1-1 0 0,-1-1 1 0 0,0 2 0 0 0,0-1 0 0 0,0 1-1 0 0,-1 0 1 0 0,0 1 0 0 0,0 0 0 0 0,0 0-1 0 0,2 4-6 0 0,-8-8 33 0 0,0 0-1 0 0,0 1 1 0 0,0-1-1 0 0,0 1 1 0 0,-1-1-1 0 0,1 1 1 0 0,-1-1-1 0 0,0 1 1 0 0,0-1-1 0 0,0 1 1 0 0,0-1-1 0 0,-1 1 1 0 0,1-1-1 0 0,-1 1 1 0 0,0-1-1 0 0,0 1 1 0 0,-1-1-1 0 0,1 0 1 0 0,0 0 0 0 0,-1 0-1 0 0,0 0 1 0 0,0 0-1 0 0,0 0 1 0 0,0 0-1 0 0,0 0 1 0 0,-2 0-33 0 0,-69 62 617 0 0,-38-2-415 0 0,70-59-1697 0 0,35-25-5193 0 0,6 17 2645 0 0,0-4-7863 0 0</inkml:trace>
  <inkml:trace contextRef="#ctx0" brushRef="#br0" timeOffset="-1037.008">3372 185 14995 0 0,'0'0'2339'0'0,"0"0"-997"0"0,0 0-422 0 0,0 0-22 0 0,0 0-21 0 0,0 0-29 0 0,0 0-98 0 0,0 0-150 0 0,0 0-107 0 0,0 0-15 0 0,0 0-9 0 0,0 0-13 0 0,0 0 7 0 0,15 5-21 0 0,49 20-24 0 0,9 26 699 0 0,-54-37-1021 0 0,-2 2 0 0 0,1 0-1 0 0,-2 0 1 0 0,0 2 0 0 0,-1 0 0 0 0,-1 1 0 0 0,-1 0 0 0 0,-1 1 0 0 0,0 0 0 0 0,-1 1 0 0 0,-2 1 0 0 0,0-1 0 0 0,-1 1 0 0 0,-1 1 0 0 0,-2 0 0 0 0,0 0 0 0 0,-1 0 0 0 0,-1 0 0 0 0,-1 16-96 0 0,-1-15 7 0 0,-1 0 1 0 0,-1 0-1 0 0,-1 0 1 0 0,-1 0 0 0 0,-1 0-1 0 0,-2-1 1 0 0,0 1-1 0 0,-1-1 1 0 0,-2-1 0 0 0,0 1-1 0 0,-1-2 1 0 0,-1 1 0 0 0,-2-1-1 0 0,0-1 1 0 0,-1 0-1 0 0,0-1 1 0 0,-2-1 0 0 0,0 0-1 0 0,-1-1 1 0 0,-11 7-8 0 0,-53 7-980 0 0,23-28-6569 0 0,46-3-4632 0 0</inkml:trace>
  <inkml:trace contextRef="#ctx0" brushRef="#br0" timeOffset="2467.988">4467 987 5017 0 0,'0'0'3119'0'0,"0"0"-1734"0"0,0 0-660 0 0,0 0 65 0 0,0 0 265 0 0,0 0 246 0 0,0 0 55 0 0,0 0-75 0 0,0 0-133 0 0,0 0-154 0 0,0 0-152 0 0,0 0-133 0 0,35-8-111 0 0,112-28-75 0 0,-35-5 502 0 0,-85 26-778 0 0,6-1-86 0 0,0-1-1 0 0,-1-2 0 0 0,-1-1 1 0 0,-1-2-1 0 0,-1-1 0 0 0,-1-1 1 0 0,-1-1-1 0 0,-2-2 0 0 0,0 0 1 0 0,-2-2-1 0 0,0 0 0 0 0,-3-2 1 0 0,3-5-161 0 0,-17 25 14 0 0,-1 0 1 0 0,0 0-1 0 0,0-1 0 0 0,-1 1 1 0 0,-1-1-1 0 0,0 0 0 0 0,0 0 1 0 0,-1 0-1 0 0,-1 0 0 0 0,0-1 1 0 0,-1 1-1 0 0,0 0 0 0 0,-1-1 1 0 0,0 1-1 0 0,-1 0 0 0 0,0 0 1 0 0,-1 0-1 0 0,0 0 0 0 0,-1 0 1 0 0,0 1-1 0 0,-1 0 0 0 0,-1-1 1 0 0,0 2-1 0 0,0-1 0 0 0,-1 1 1 0 0,0 0-1 0 0,-1 0 0 0 0,0 1 1 0 0,0 0-1 0 0,-1 0 0 0 0,0 1 1 0 0,-3-2-15 0 0,7 8-13 0 0,0-1 1 0 0,-1 1 0 0 0,1 0 0 0 0,-1 1 0 0 0,1-1-1 0 0,-1 1 1 0 0,0 0 0 0 0,1 1 0 0 0,-1-1-1 0 0,0 1 1 0 0,1 0 0 0 0,-1 0 0 0 0,0 1 0 0 0,1 0-1 0 0,-1 0 1 0 0,0 0 0 0 0,1 1 0 0 0,-1 0 0 0 0,1 0-1 0 0,0 0 1 0 0,0 0 0 0 0,0 1 0 0 0,0 0-1 0 0,0 0 1 0 0,0 0 0 0 0,1 1 0 0 0,-1 0 0 0 0,1 0-1 0 0,-4 4 13 0 0,-10 12-15 0 0,0 0 0 0 0,0 2 0 0 0,2 0 0 0 0,1 0 0 0 0,-8 18 15 0 0,9-16 15 0 0,0 1 0 0 0,2 0 0 0 0,1 1-1 0 0,1 1 1 0 0,1 0 0 0 0,1 0 0 0 0,1 0 0 0 0,2 1-1 0 0,1 0 1 0 0,1 0 0 0 0,1 3-15 0 0,2-20 53 0 0,0 0 0 0 0,1 0 0 0 0,0 0 0 0 0,1 0 0 0 0,0 0-1 0 0,0 0 1 0 0,2 0 0 0 0,-1-1 0 0 0,1 0 0 0 0,0 1 0 0 0,1-1 0 0 0,1-1 0 0 0,-1 1 0 0 0,1-1 0 0 0,1 0 0 0 0,5 6-53 0 0,0-5 123 0 0,1-1-1 0 0,0-1 1 0 0,0 0 0 0 0,1 0 0 0 0,0-2 0 0 0,1 1 0 0 0,-1-2-1 0 0,1 0 1 0 0,0-1 0 0 0,0 0 0 0 0,0-1 0 0 0,1-1 0 0 0,-1 0-1 0 0,1-1 1 0 0,-1-1 0 0 0,1-1 0 0 0,0 0 0 0 0,7-2-123 0 0,0 3 44 0 0,96-3 348 0 0,-97-24 384 0 0,4-1-727 0 0,-19 22-41 0 0,0 1 0 0 0,-1-2 0 0 0,0 1 0 0 0,0-1 0 0 0,-1 0 0 0 0,0 0 0 0 0,0 0 0 0 0,0-1 0 0 0,-1 0 0 0 0,0 0-1 0 0,0 0 1 0 0,-1 0 0 0 0,-1 0 0 0 0,1-1 0 0 0,-1 0 0 0 0,0-3-8 0 0,-2 10 0 0 0,0 0-1 0 0,-1 0 1 0 0,0 1-1 0 0,1-1 1 0 0,-1 0-1 0 0,0 1 1 0 0,0-1 0 0 0,1 0-1 0 0,-1 1 1 0 0,0-1-1 0 0,-1 1 1 0 0,1-1-1 0 0,0 1 1 0 0,0 0 0 0 0,-1-1-1 0 0,1 1 1 0 0,-1 0-1 0 0,1 0 1 0 0,-1 0-1 0 0,1 0 1 0 0,-1 0-1 0 0,0 0 1 0 0,1 1 0 0 0,-1-1-1 0 0,0 0 1 0 0,0 1-1 0 0,1 0 1 0 0,-1-1-1 0 0,0 1 1 0 0,0 0-1 0 0,0 0 1 0 0,0 0 0 0 0,0 0-1 0 0,-1 0 1 0 0,-66 7-202 0 0,56-3 179 0 0,1 1 0 0 0,0 1 0 0 0,0 0 0 0 0,0 0 1 0 0,1 1-1 0 0,0 0 0 0 0,0 1 0 0 0,1 1 0 0 0,0-1 0 0 0,1 2 0 0 0,0-1 1 0 0,0 1-1 0 0,1 1 0 0 0,0-1 0 0 0,0 2 23 0 0,6-8-3 0 0,0 0 0 0 0,0-1 0 0 0,0 1 0 0 0,1 0 0 0 0,0 0 0 0 0,-1 0 0 0 0,2 1 0 0 0,-1-1 0 0 0,0 0 0 0 0,1 0 0 0 0,0 0 0 0 0,0 1 0 0 0,0-1 0 0 0,0 0 0 0 0,1 0 0 0 0,-1 0 0 0 0,1 1 0 0 0,0-1 0 0 0,0 0 0 0 0,1 0 0 0 0,-1 0 0 0 0,1 0 0 0 0,0-1 0 0 0,0 1 0 0 0,0 0 0 0 0,1-1 0 0 0,-1 0 0 0 0,1 1 0 0 0,0-1 0 0 0,0 0 0 0 0,2 1 2 0 0,4 5 20 0 0,1-1-1 0 0,1 0 0 0 0,-1-1 0 0 0,1 0 0 0 0,0-1 0 0 0,1 0 0 0 0,-1-1 0 0 0,1 0 0 0 0,10 2-18 0 0,-9-3 33 0 0,0 0 0 0 0,1 0 1 0 0,-1-2-1 0 0,1 1 0 0 0,0-2 0 0 0,0 0 0 0 0,0-1 0 0 0,0 0 0 0 0,9-2-33 0 0,52-51 178 0 0,-46 26-153 0 0,3 4-33 0 0,1 2 1 0 0,1 2-1 0 0,1 1 1 0 0,0 1 0 0 0,1 2-1 0 0,11-1 8 0 0,28-10-1 0 0,-74 26-24 0 0,-1 0 7 0 0,0 0 14 0 0,0 0 20 0 0,-6 23 50 0 0,-20 94-92 0 0,26-94 49 0 0,25-25-104 0 0,118-96 125 0 0,-83 58-16 0 0,85-38-100 0 0,-143 81 72 0 0,-1-1 1 0 0,1 1-1 0 0,0-1 1 0 0,0 1-1 0 0,-1 0 1 0 0,0 0-1 0 0,1 0 1 0 0,-1-1-1 0 0,0 1 1 0 0,0 0-1 0 0,-1 0 1 0 0,1 1-1 0 0,-1-1 1 0 0,1 0-1 0 0,-1 0 0 0 0,0 0 1 0 0,0 0-1 0 0,-1 0 1 0 0,1 0-1 0 0,-1 0 1 0 0,1 0-1 0 0,-1 0 1 0 0,0 0-1 0 0,0 0 1 0 0,0 1-1 0 0,-32 129 73 0 0,33-123 86 0 0,0-10-205 0 0,0-1 0 0 0,1 1 0 0 0,-1 0 0 0 0,0 0 0 0 0,1 0 0 0 0,-1 0 0 0 0,0 0 0 0 0,1 0 0 0 0,-1 0 0 0 0,0 0 0 0 0,1 0 1 0 0,-1 0-1 0 0,0 0 0 0 0,1 0 0 0 0,-1 0 0 0 0,0 0 0 0 0,1 0 0 0 0,-1 0 0 0 0,0 1 0 0 0,0-1 0 0 0,1 0 0 0 0,-1 0 0 0 0,0 0 0 0 0,1 0 0 0 0,-1 1 0 0 0,0-1 0 0 0,0 0 1 0 0,1 0-1 0 0,-1 1 0 0 0,0-1 0 0 0,0 0 0 0 0,1 0 0 0 0,-1 1 0 0 0,0-1 0 0 0,0 0 0 0 0,0 1 0 0 0,0-1 0 0 0,0 0 0 0 0,1 1 0 0 0,-1-1 0 0 0,0 0 0 0 0,0 1 0 0 0,0-1 0 0 0,0 0 1 0 0,0 1-1 0 0,0-1 0 0 0,0 0 0 0 0,0 1 0 0 0,0-1 46 0 0,5-6-1121 0 0,4-5-1007 0 0,-3 2-3467 0 0,-2-2-6434 0 0</inkml:trace>
  <inkml:trace contextRef="#ctx0" brushRef="#br0" timeOffset="3581.564">6590 689 10722 0 0,'0'0'2854'0'0,"0"0"-1153"0"0,0 0-354 0 0,0 0 54 0 0,0 0-27 0 0,0 0-203 0 0,0 0-283 0 0,0 0-253 0 0,0 0-178 0 0,0 0-71 0 0,0 0-64 0 0,0 0-34 0 0,0 0-46 0 0,-17 5-18 0 0,-53 17-17 0 0,60-19-122 0 0,0 1 0 0 0,0 0 1 0 0,1 1-1 0 0,-1 0 1 0 0,1 1-1 0 0,0 0 1 0 0,1 0-1 0 0,-1 1 1 0 0,-5 5-86 0 0,6-4 83 0 0,1-2-62 0 0,0 0 0 0 0,0 1 0 0 0,1-1 0 0 0,-1 2 0 0 0,2-1 0 0 0,-1 0 1 0 0,1 1-1 0 0,0 0 0 0 0,1 1 0 0 0,0-1 0 0 0,0 1 0 0 0,1-1 0 0 0,0 1 0 0 0,0 0 0 0 0,1 0 1 0 0,1 1-1 0 0,-1-1 0 0 0,1 3-21 0 0,2-10 27 0 0,1 0 0 0 0,-1 1 0 0 0,0-1 0 0 0,1 0 0 0 0,0 0 0 0 0,-1 0 0 0 0,1 0 0 0 0,0 0 0 0 0,0 0-1 0 0,0 0 1 0 0,0-1 0 0 0,0 1 0 0 0,1-1 0 0 0,-1 1 0 0 0,0-1 0 0 0,1 0 0 0 0,-1 0 0 0 0,1 0 0 0 0,0 0 0 0 0,-1 0 0 0 0,1-1 0 0 0,-1 1 0 0 0,1-1 0 0 0,0 0 0 0 0,-1 0 0 0 0,1 0 0 0 0,0 0 0 0 0,-1 0 0 0 0,1 0 0 0 0,0-1 0 0 0,-1 0 0 0 0,1 1 0 0 0,0-1 0 0 0,-1 0 0 0 0,1 0 0 0 0,-1 0 0 0 0,0 0 0 0 0,1-1 0 0 0,-1 1 0 0 0,2-2-27 0 0,24-14 215 0 0,-1-1 0 0 0,-1-1 0 0 0,-1-1 0 0 0,-1-1 0 0 0,9-11-215 0 0,94-93 406 0 0,-78 89-335 0 0,-47 37-62 0 0,-1 0 0 0 0,0-1 1 0 0,0 1-1 0 0,0 0 0 0 0,0 0 0 0 0,0 0 0 0 0,0 0 1 0 0,0 1-1 0 0,0-1 0 0 0,0 0 0 0 0,0 0 0 0 0,-1 1 1 0 0,1-1-1 0 0,0 0 0 0 0,-1 1 0 0 0,1-1 0 0 0,-1 0 1 0 0,1 1-1 0 0,-1-1 0 0 0,0 1 0 0 0,0-1 0 0 0,0 0 1 0 0,0 1-1 0 0,0-1 0 0 0,0 1 0 0 0,0-1 0 0 0,0 1 1 0 0,0-1-1 0 0,-1 1 0 0 0,1-1 0 0 0,0 0 0 0 0,-1 1 1 0 0,0-1-1 0 0,1 1-9 0 0,0 4 16 0 0,-9 270 414 0 0,7-213-388 0 0,3-16-15 0 0,-3-1-1 0 0,-2 0 1 0 0,-1 0 0 0 0,-3-1 0 0 0,-2 3-27 0 0,7-35 3 0 0,-1-1-1 0 0,0-1 1 0 0,-1 1 0 0 0,-1-1-1 0 0,1 1 1 0 0,-2-1 0 0 0,1-1-1 0 0,-2 0 1 0 0,1 0 0 0 0,-1 0-1 0 0,-1-1 1 0 0,0 0 0 0 0,0 0-1 0 0,0-1 1 0 0,-1 0 0 0 0,-1-1-1 0 0,1 0 1 0 0,-1-1 0 0 0,0 0-1 0 0,-11 3-2 0 0,11-4-11 0 0,2-1 0 0 0,1 0 1 0 0,-1-1 0 0 0,1 0-1 0 0,-1 0 1 0 0,0-1 0 0 0,0 0-1 0 0,0-1 1 0 0,0 0 0 0 0,0 0-1 0 0,-1-1 1 0 0,-5 0 10 0 0,13-2-9 0 0,0 0-1 0 0,1 0 1 0 0,-1 0 0 0 0,1 0 0 0 0,-1 0 0 0 0,1 0-1 0 0,0-1 1 0 0,0 1 0 0 0,0 0 0 0 0,0-1 0 0 0,0 1 0 0 0,0-1-1 0 0,1 1 1 0 0,0-1 0 0 0,-1 1 0 0 0,1-1 0 0 0,0 1-1 0 0,0-1 1 0 0,0 1 0 0 0,0-1 0 0 0,1 1 0 0 0,-1-1-1 0 0,1 1 1 0 0,-1-1 0 0 0,1 1 0 0 0,0-1 0 0 0,0 1-1 0 0,0 0 1 0 0,0 0 0 0 0,0-1 0 0 0,1 1 0 0 0,-1 0-1 0 0,1 0 1 0 0,-1 0 0 0 0,1 0 0 0 0,0 1 0 0 0,0-1-1 0 0,0 0 10 0 0,200-208-89 0 0,25-7 181 0 0,-198 182-72 0 0,-1-1-1 0 0,-2-1 0 0 0,-2-2 1 0 0,-1 0-1 0 0,-3-2 1 0 0,-1 0-1 0 0,2-12-19 0 0,71-267 11 0 0,-77 270-28 0 0,17-113 10 0 0,-36 108 7 0 0,3 55 1 0 0,0 0 0 0 0,0 1 0 0 0,0-1 0 0 0,0 0 1 0 0,0 1-1 0 0,0-1 0 0 0,0 1 0 0 0,0-1 0 0 0,0 1 0 0 0,1 0 0 0 0,-1-1 1 0 0,0 1-1 0 0,0 0 0 0 0,0 0 0 0 0,1-1 0 0 0,-1 1 0 0 0,0 0 1 0 0,1 0-1 0 0,-1 0 0 0 0,1 0 0 0 0,-1 0 0 0 0,1 0 0 0 0,-1 0 0 0 0,1 0 1 0 0,0 0-1 0 0,-1 0 0 0 0,1 0 0 0 0,0 0 0 0 0,0 0 0 0 0,0 0 1 0 0,0 0-1 0 0,0 0 0 0 0,0 0 0 0 0,0 1 0 0 0,0-1 0 0 0,0 0 0 0 0,0 0-1 0 0,-1 5 23 0 0,-5 163 188 0 0,24 66 152 0 0,-18-209-353 0 0,1 5 20 0 0,-1 0-1 0 0,-1 1 1 0 0,-2-1 0 0 0,-2 0-1 0 0,0-1 1 0 0,-8 24-30 0 0,-27 78 40 0 0,35-113-208 0 0,7-31-963 0 0,13-47-1522 0 0,-2 10-2124 0 0,-8 18-2885 0 0,-4 19-3919 0 0</inkml:trace>
  <inkml:trace contextRef="#ctx0" brushRef="#br0" timeOffset="3831.015">6873 428 12091 0 0,'0'0'1713'0'0,"0"0"-255"0"0,0 0-95 0 0,0 0-62 0 0,0 0-62 0 0,0 0-14 0 0,0 0-36 0 0,0 0-62 0 0,0 0-117 0 0,0 0-182 0 0,0 0-169 0 0,0 0-116 0 0,31 1-81 0 0,97 4-74 0 0,-97-4-215 0 0,1-1-1 0 0,-1-2 1 0 0,1 0-1 0 0,-1-3 1 0 0,0 0-1 0 0,0-2 0 0 0,22-9-171 0 0,-42 13-3 0 0,0 1-211 0 0,0-1 1 0 0,-1 0-1 0 0,0 0 1 0 0,0-1-1 0 0,0-1 1 0 0,0 1 0 0 0,0-2-1 0 0,-1 1 1 0 0,0-1-1 0 0,0-1 1 0 0,-1 1-1 0 0,0-2 1 0 0,0 1-1 0 0,0-1 1 0 0,2-4 212 0 0,2-6-1547 0 0,7-9-2442 0 0,-3-1-4358 0 0,-10 13-2385 0 0</inkml:trace>
  <inkml:trace contextRef="#ctx0" brushRef="#br0" timeOffset="4215.685">7611 82 10706 0 0,'0'0'2090'0'0,"0"0"-559"0"0,0 0-204 0 0,0 0 24 0 0,0 0-3 0 0,0 0-87 0 0,0 0-95 0 0,0 0-91 0 0,0 0-89 0 0,-7 32-111 0 0,-21 104-111 0 0,-25 46 1242 0 0,42-140-1801 0 0,2 1-1 0 0,2 0 1 0 0,2 1 0 0 0,1 0 0 0 0,3 12-205 0 0,0-52 7 0 0,1 0 1 0 0,0 0-1 0 0,-1 0 1 0 0,1 0-1 0 0,1 0 1 0 0,-1 0-1 0 0,1 0 0 0 0,-1 0 1 0 0,1 0-1 0 0,0 0 1 0 0,1 0-1 0 0,-1 0 1 0 0,1 0-1 0 0,-1-1 1 0 0,1 1-1 0 0,0-1 1 0 0,1 1-1 0 0,-1-1 0 0 0,1 0 1 0 0,-1 0-1 0 0,1 0 1 0 0,0 0-1 0 0,0 0 1 0 0,0-1-1 0 0,0 1 1 0 0,1-1-1 0 0,-1 0 0 0 0,1 0 1 0 0,-1 0-1 0 0,1 0 1 0 0,0-1-1 0 0,0 1 1 0 0,0-1-1 0 0,-1 0 1 0 0,1 0-1 0 0,0-1 0 0 0,0 1 1 0 0,1-1-1 0 0,-1 0 1 0 0,0 0-1 0 0,2 0-7 0 0,8-4 36 0 0,-1 0 0 0 0,0-1-1 0 0,0 0 1 0 0,0-1 0 0 0,-1 0 0 0 0,0-1-1 0 0,0-1 1 0 0,0 0 0 0 0,6-6-36 0 0,47-28 48 0 0,-64 41-46 0 0,0 0-1 0 0,0-1 1 0 0,0 1-1 0 0,0-1 1 0 0,0 1-1 0 0,0 0 1 0 0,0 0 0 0 0,0 0-1 0 0,1 0 1 0 0,-1 0-1 0 0,0 0 1 0 0,1 0-1 0 0,-1 0 1 0 0,1 0-1 0 0,-1 0 1 0 0,1 1 0 0 0,-1-1-1 0 0,1 1 1 0 0,-1-1-1 0 0,1 1 1 0 0,0 0-1 0 0,-1-1 1 0 0,1 1 0 0 0,0 0-1 0 0,-1 0 1 0 0,1 0-1 0 0,0 0 1 0 0,-1 1-1 0 0,1-1 1 0 0,0 0 0 0 0,-1 1-1 0 0,1-1 1 0 0,-1 1-1 0 0,1-1 1 0 0,-1 1-1 0 0,1 0 1 0 0,-1 0 0 0 0,1 0-1 0 0,-1 0 1 0 0,0 0-1 0 0,1 0 1 0 0,-1 0-1 0 0,0 0 1 0 0,0 0-1 0 0,0 1 1 0 0,0-1 0 0 0,0 0-1 0 0,0 1 1 0 0,0-1-1 0 0,0 1 1 0 0,-1-1-1 0 0,1 1 1 0 0,0-1 0 0 0,-1 1-1 0 0,1-1 1 0 0,-1 2-2 0 0,-13 113 534 0 0,8-16-441 0 0,5-99-110 0 0,0 0 0 0 0,0 0 0 0 0,0 0 1 0 0,0 0-1 0 0,0 0 0 0 0,0 1 0 0 0,1-1 1 0 0,-1 0-1 0 0,0 0 0 0 0,1 0 0 0 0,-1 0 1 0 0,1 0-1 0 0,-1 0 0 0 0,1 0 0 0 0,0 0 1 0 0,-1 0-1 0 0,1 0 0 0 0,0 0 0 0 0,0 0 1 0 0,-1-1-1 0 0,1 1 0 0 0,0 0 0 0 0,0-1 1 0 0,0 1-1 0 0,0 0 0 0 0,0-1 0 0 0,0 1 1 0 0,0-1-1 0 0,0 1 0 0 0,0-1 1 0 0,0 0-1 0 0,1 1 0 0 0,-1-1 0 0 0,0 0 1 0 0,0 0-1 0 0,0 0 0 0 0,0 0 0 0 0,0 0 1 0 0,1 0-1 0 0,-1 0 0 0 0,0 0 0 0 0,0 0 1 0 0,0-1-1 0 0,0 1 17 0 0,15-7-3493 0 0,-3-5-4599 0 0,-10 4-4525 0 0</inkml:trace>
  <inkml:trace contextRef="#ctx0" brushRef="#br0" timeOffset="4611.982">8156 1 15243 0 0,'0'0'1921'0'0,"0"0"-381"0"0,0 0-209 0 0,0 0-81 0 0,0 0-100 0 0,0 0-148 0 0,0 0-180 0 0,0 0-165 0 0,0 0-149 0 0,0 0-126 0 0,0 0-94 0 0,0 0-55 0 0,0 0-24 0 0,-6 5 359 0 0,38 46 483 0 0,-7-10-879 0 0,-2 2 0 0 0,-2 1 0 0 0,-2 0 0 0 0,-2 1 0 0 0,-1 1-1 0 0,-3 1 1 0 0,-2 0 0 0 0,-2 1 0 0 0,-2 0 0 0 0,-2 0 0 0 0,-2 1-1 0 0,-2-1 1 0 0,-3 14-172 0 0,-1-42-19 0 0,0-1-1 0 0,-1 1 0 0 0,0-1 1 0 0,-2 0-1 0 0,-1-1 1 0 0,0 1-1 0 0,-1-1 0 0 0,-1-1 1 0 0,0 0-1 0 0,-2 0 1 0 0,0-1-1 0 0,0 0 0 0 0,-2-1 1 0 0,-5 6 19 0 0,10-14-306 0 0,1 0 0 0 0,-2-1 0 0 0,1 0-1 0 0,-1 0 1 0 0,0 0 0 0 0,0-1 0 0 0,-1-1 0 0 0,1 1 0 0 0,-1-2 0 0 0,-10 3 306 0 0,-2 1-2628 0 0,8-3-2906 0 0,2-3-6941 0 0</inkml:trace>
  <inkml:trace contextRef="#ctx0" brushRef="#br0" timeOffset="6431.166">1 1337 7170 0 0,'0'0'864'0'0,"0"0"-504"0"0,0 0-5 0 0,0 0 426 0 0,0 0 350 0 0,0 0 197 0 0,0 0 18 0 0,0 0-135 0 0,0 0-151 0 0,33-6-133 0 0,108-19-132 0 0,31 1 1341 0 0,1 8-1 0 0,12 6-2135 0 0,-53 4 410 0 0,275 5 418 0 0,44 20-537 0 0,-434-19-276 0 0,344 9 1157 0 0,45-19-1172 0 0,-65-19 504 0 0,-97 7-204 0 0,255-15 182 0 0,96 22-297 0 0,-497 15-147 0 0,531 11 164 0 0,-226-14 51 0 0,-97-5-69 0 0,-12 5 57 0 0,6-1-55 0 0,663 0 229 0 0,-280-26 44 0 0,-422 13-174 0 0,-127 16 722 0 0,-93 1-5239 0 0,-33 0-1729 0 0,-10 0-6341 0 0</inkml:trace>
  <inkml:trace contextRef="#ctx0" brushRef="#br0" timeOffset="8967.484">2829 1466 5993 0 0,'0'0'1842'0'0,"0"0"-326"0"0,0 0-95 0 0,0 0 108 0 0,0 0 108 0 0,0 0 6 0 0,0 0-202 0 0,0 0-296 0 0,0 0-277 0 0,0 0-228 0 0,0 0-127 0 0,0-3 1361 0 0,-2 16-1504 0 0,0 0-1 0 0,0-1 1 0 0,-2 1-1 0 0,1-1 1 0 0,-1 1-1 0 0,-1-1 1 0 0,0 0 0 0 0,-1-1-1 0 0,-1 1-369 0 0,-11 26 377 0 0,-177 356 858 0 0,190-383-1161 0 0,1 0-1 0 0,0-1 0 0 0,1 1 1 0 0,0 1-1 0 0,1-1 1 0 0,0 0-1 0 0,0 1 0 0 0,2-1 1 0 0,-1 1-1 0 0,2 8-73 0 0,1-16 27 0 0,0-1 0 0 0,0 1 0 0 0,0-1 0 0 0,0 0 0 0 0,1 0 0 0 0,-1 0 0 0 0,1 0-1 0 0,0-1 1 0 0,0 1 0 0 0,0-1 0 0 0,0 0 0 0 0,0 1 0 0 0,1-1 0 0 0,-1-1 0 0 0,1 1 0 0 0,-1 0 0 0 0,1-1 0 0 0,0 0 0 0 0,-1 0 0 0 0,1 0 0 0 0,0 0 0 0 0,0-1 0 0 0,0 1 0 0 0,0-1-1 0 0,1 0-26 0 0,2 1 58 0 0,24 2 52 0 0,-1-3 0 0 0,1 0 0 0 0,-1-2 0 0 0,0-1-1 0 0,1-2 1 0 0,-2-1 0 0 0,1-1 0 0 0,-1-1 0 0 0,4-3-110 0 0,-19 9 31 0 0,-20 3-312 0 0,-58 17-3494 0 0,45-18 786 0 0,5 0-3921 0 0,7 0-4843 0 0</inkml:trace>
  <inkml:trace contextRef="#ctx0" brushRef="#br0" timeOffset="9277.616">2344 1797 12891 0 0,'0'0'1777'0'0,"0"0"-442"0"0,0 0-202 0 0,0 0 88 0 0,0 0 54 0 0,0 0-83 0 0,0 0-233 0 0,0 0-259 0 0,0 0-189 0 0,0 0-69 0 0,0 0 28 0 0,0 0 72 0 0,0 0 49 0 0,11 2-17 0 0,190 11 2220 0 0,-8-21-2083 0 0,-74-10-2919 0 0,-117 18 1263 0 0,4 0-414 0 0,-4 0-2509 0 0,0 0-3415 0 0,-2 0-5572 0 0</inkml:trace>
  <inkml:trace contextRef="#ctx0" brushRef="#br0" timeOffset="9529.98">3370 1890 18196 0 0,'0'0'648'0'0,"0"0"-256"0"0,0 0 120 0 0,0 0 331 0 0,0 0 240 0 0,0 0 32 0 0,0 0-171 0 0,0 0-257 0 0,0 0-194 0 0,0 0-109 0 0,0 0-134 0 0,0 0-80 0 0,0 0-52 0 0,-5 23-45 0 0,-15 71 10 0 0,5-54-194 0 0,6-40-2776 0 0,5-2-3686 0 0,2 1-5382 0 0</inkml:trace>
  <inkml:trace contextRef="#ctx0" brushRef="#br0" timeOffset="9683.797">3257 1448 14267 0 0,'0'0'4073'0'0,"0"0"-3073"0"0,0 0-448 0 0,0 0-160 0 0,0 0-72 0 0,0 0-112 0 0,0 0-184 0 0,0 0-120 0 0,0 0-128 0 0,0 0-136 0 0,0 0-224 0 0,0 0-696 0 0,0 0-3985 0 0,0 0-6978 0 0</inkml:trace>
  <inkml:trace contextRef="#ctx0" brushRef="#br0" timeOffset="10296.989">3631 2040 17412 0 0,'0'0'1127'0'0,"0"0"-387"0"0,0 0-64 0 0,0 0 108 0 0,0 0 74 0 0,0 0-44 0 0,0 0-125 0 0,0 0-111 0 0,0 0-84 0 0,0 0-67 0 0,0 0-79 0 0,0 0-72 0 0,0 0-74 0 0,-3-8-36 0 0,-9-25-37 0 0,12 30-116 0 0,0 1-1 0 0,0-1 1 0 0,0 0-1 0 0,1 1 1 0 0,-1-1-1 0 0,1 1 1 0 0,-1-1-1 0 0,1 1 1 0 0,0-1 0 0 0,0 1-1 0 0,0 0 1 0 0,0-1-1 0 0,0 1 1 0 0,0 0-1 0 0,1 0 1 0 0,-1 0-1 0 0,1-1 1 0 0,0 2-1 0 0,0-1 1 0 0,-1 0-1 0 0,2 0-12 0 0,3-6 36 0 0,11-12-12 0 0,1 0-1 0 0,0 2 1 0 0,2 0 0 0 0,0 0 0 0 0,0 2-1 0 0,2 1 1 0 0,0 0 0 0 0,1 2 0 0 0,0 1-1 0 0,13-5-23 0 0,24 5-116 0 0,-51 64 94 0 0,-46 117 328 0 0,36-167-302 0 0,1-1-1 0 0,0 0 0 0 0,0 1 1 0 0,0-1-1 0 0,0 1 0 0 0,0-1 0 0 0,1 0 1 0 0,-1 1-1 0 0,0-1 0 0 0,1 0 1 0 0,-1 0-1 0 0,1 1 0 0 0,-1-1 1 0 0,1 0-1 0 0,-1 0 0 0 0,1 0 1 0 0,0 1-1 0 0,0-1 0 0 0,-1 0 1 0 0,1 0-1 0 0,0 0 0 0 0,0 0 0 0 0,0-1 1 0 0,0 1-1 0 0,0 0 0 0 0,1 0 1 0 0,-1 0-1 0 0,0-1 0 0 0,0 1 1 0 0,0-1-1 0 0,1 1 0 0 0,-1-1 1 0 0,0 1-1 0 0,0-1 0 0 0,1 0 0 0 0,-1 0 1 0 0,0 1-1 0 0,1-1 0 0 0,-1 0 1 0 0,0 0-1 0 0,1 0 0 0 0,-1-1 1 0 0,0 1-1 0 0,1 0 0 0 0,-1 0 1 0 0,0-1-1 0 0,1 1 0 0 0,-1-1 1 0 0,0 1-1 0 0,0-1 0 0 0,1 1 0 0 0,-1-1 1 0 0,0 0-1 0 0,0 0 0 0 0,0 0 1 0 0,1 0-4 0 0,180-149 234 0 0,-77 85-278 0 0,-104 65 44 0 0,0 0 0 0 0,1-1 0 0 0,-1 1-1 0 0,0 0 1 0 0,0 0 0 0 0,0 0 0 0 0,1 0 0 0 0,-1 0-1 0 0,0 0 1 0 0,0 0 0 0 0,0 0 0 0 0,1 0-1 0 0,-1 0 1 0 0,0 1 0 0 0,0-1 0 0 0,0 1 0 0 0,0-1-1 0 0,0 1 1 0 0,1-1 0 0 0,-1 1 0 0 0,0-1-1 0 0,0 1 1 0 0,0 0 0 0 0,-1 0 0 0 0,1 0 0 0 0,0-1-1 0 0,0 1 1 0 0,0 0 0 0 0,-1 0 0 0 0,1 0-1 0 0,0 0 1 0 0,-1 0 0 0 0,1 0 0 0 0,-1 1 0 0 0,1-1-1 0 0,-1 0 1 0 0,1 0 0 0 0,-1 0 0 0 0,0 0-1 0 0,0 1 1 0 0,1-1 0 0 0,-1 0 0 0 0,0 0 0 0 0,4 62 99 0 0,-4-53-54 0 0,-1 10 25 0 0,2-1 0 0 0,0 1-1 0 0,1-1 1 0 0,1 0 0 0 0,0 1 0 0 0,7 16-70 0 0,6-12-423 0 0,-5-21-8702 0 0,-9-3-2896 0 0</inkml:trace>
  <inkml:trace contextRef="#ctx0" brushRef="#br0" timeOffset="10750.012">4491 1890 12131 0 0,'0'0'1501'0'0,"0"0"-139"0"0,0 0 76 0 0,0 0 2 0 0,0 0-75 0 0,0 0-128 0 0,0 0-161 0 0,0 0-171 0 0,0 0-135 0 0,0 0-137 0 0,32 1-159 0 0,102 5-58 0 0,-63-17 213 0 0,-63 8-560 0 0,0 0-1 0 0,0 0 0 0 0,0 0 0 0 0,-1-1 0 0 0,1-1 1 0 0,-1 1-1 0 0,0-1 0 0 0,0 0 0 0 0,0-1 0 0 0,-1 1 1 0 0,0-1-1 0 0,0-1 0 0 0,-1 1 0 0 0,1-1 0 0 0,-1 0 1 0 0,-1 0-1 0 0,1 0 0 0 0,-1-1 0 0 0,-1 0 1 0 0,1 0-1 0 0,1-8-68 0 0,-4 14-4 0 0,0-1 1 0 0,0 0-1 0 0,0 0 1 0 0,0 0-1 0 0,-1 0 1 0 0,0 0-1 0 0,1 0 1 0 0,-1 0-1 0 0,0 0 1 0 0,0 0-1 0 0,-1 0 1 0 0,1 0-1 0 0,-1 1 1 0 0,1-1-1 0 0,-1 0 1 0 0,0 0-1 0 0,0 0 1 0 0,0 0-1 0 0,0 1 1 0 0,-1-1-1 0 0,1 0 1 0 0,-1 1-1 0 0,0 0 1 0 0,0-1-1 0 0,1 1 1 0 0,-1 0-1 0 0,-1 0 1 0 0,1 0-1 0 0,0 0 1 0 0,0 0-1 0 0,-1 0 1 0 0,1 1-1 0 0,-1-1 1 0 0,0 1-1 0 0,1 0 1 0 0,-1 0-1 0 0,0 0 1 0 0,0 0-1 0 0,0 0 1 0 0,0 0-1 0 0,1 1 1 0 0,-1-1-1 0 0,0 1 1 0 0,0 0-1 0 0,-3 0 4 0 0,-12 2-22 0 0,0 0 1 0 0,0 2-1 0 0,0 0 0 0 0,0 0 0 0 0,1 2 0 0 0,0 0 0 0 0,0 1 0 0 0,0 1 0 0 0,1 1 0 0 0,0 0 0 0 0,1 1 1 0 0,0 0-1 0 0,1 2 0 0 0,0-1 0 0 0,0 2 0 0 0,1 0 0 0 0,1 0 0 0 0,0 1 0 0 0,-9 16 22 0 0,-28 64 16 0 0,48-90-11 0 0,0-1 1 0 0,1 1-1 0 0,-1-1 0 0 0,1 0 1 0 0,0 1-1 0 0,0-1 0 0 0,0 1 1 0 0,0-1-1 0 0,1 1 0 0 0,-1-1 0 0 0,1 1 1 0 0,0-1-1 0 0,0 0 0 0 0,0 1 1 0 0,1-1-1 0 0,-1 0 0 0 0,1 0 0 0 0,-1 0 1 0 0,1 0-1 0 0,0 0 0 0 0,0 0 1 0 0,1-1-1 0 0,-1 1 0 0 0,1-1 0 0 0,-1 1 1 0 0,1-1-1 0 0,0 0 0 0 0,2 1-5 0 0,8 5 25 0 0,1-1 0 0 0,1-1 1 0 0,-1-1-1 0 0,1 0 0 0 0,0-1 0 0 0,0 0 0 0 0,1-1 0 0 0,-1-1 0 0 0,0 0 0 0 0,1-1 0 0 0,0-1 0 0 0,-1-1 0 0 0,7 0-25 0 0,0 1 14 0 0,-7-1-65 0 0,0 0-1 0 0,0 0 1 0 0,-1-2-1 0 0,1 0 1 0 0,0 0-1 0 0,-1-1 1 0 0,0-1 0 0 0,0-1-1 0 0,0 0 1 0 0,11-6 51 0 0,27-39-10061 0 0,-48 40-1879 0 0</inkml:trace>
  <inkml:trace contextRef="#ctx0" brushRef="#br0" timeOffset="11081.714">5080 1234 13435 0 0,'0'0'2380'0'0,"0"0"-841"0"0,0 0-288 0 0,0 0 51 0 0,0 0 30 0 0,0 0-82 0 0,0 0-201 0 0,0 0-232 0 0,0 0-172 0 0,0 0-125 0 0,0 0-81 0 0,0 0-48 0 0,33 4-43 0 0,104 18-28 0 0,-134-22-304 0 0,-1 0 1 0 0,1 1-1 0 0,0-1 0 0 0,-1 1 1 0 0,1-1-1 0 0,0 1 1 0 0,-1 0-1 0 0,1 0 1 0 0,-1 0-1 0 0,1 0 0 0 0,-1 1 1 0 0,0-1-1 0 0,1 1 1 0 0,-1-1-1 0 0,0 1 0 0 0,0 0 1 0 0,0 0-1 0 0,0 0 1 0 0,0 0-1 0 0,-1 0 0 0 0,1 0 1 0 0,-1 0-1 0 0,1 1 1 0 0,-1-1-1 0 0,0 1 1 0 0,0-1-1 0 0,0 1 0 0 0,0 0-16 0 0,3 8 82 0 0,11 30 36 0 0,-3 0 1 0 0,-1 1-1 0 0,-3 0 0 0 0,-1 1 0 0 0,-2 0 1 0 0,-1 0-1 0 0,-3 0 0 0 0,-2 0 0 0 0,-2 7-118 0 0,2-20 3 0 0,-1 0 0 0 0,-2 0-1 0 0,-1 0 1 0 0,-2 0-1 0 0,-1-1 1 0 0,-1 0-1 0 0,-1-1 1 0 0,-1 0-1 0 0,-2 0 1 0 0,-1-1 0 0 0,-1-1-1 0 0,-6 6-2 0 0,6-11-97 0 0,-2-1 1 0 0,-1-1-1 0 0,0-1 0 0 0,-1 0 1 0 0,-1-1-1 0 0,-1-1 0 0 0,0-1 1 0 0,-8 3 96 0 0,-56 20-2063 0 0,55-28-1083 0 0,1-2-3348 0 0,10-4-5827 0 0</inkml:trace>
  <inkml:trace contextRef="#ctx0" brushRef="#br0" timeOffset="11718.005">1987 1348 544 0 0,'0'0'1127'0'0,"0"0"-395"0"0,0 0 387 0 0,0 0 779 0 0,0 0 613 0 0,0 0 238 0 0,0 0-204 0 0,0 0-545 0 0,0 0-521 0 0,0 0-337 0 0,0 0-213 0 0,0 0-94 0 0,0 0-30 0 0,-8 9-29 0 0,-63 65 1281 0 0,54-54-1951 0 0,1 2 1 0 0,0 0 0 0 0,2 1-1 0 0,1 0 1 0 0,1 1-1 0 0,1 1 1 0 0,1 0 0 0 0,1 0-1 0 0,1 1 1 0 0,1 0 0 0 0,2 0-1 0 0,0 1 1 0 0,2-1 0 0 0,1 1-1 0 0,1 0 1 0 0,1 0 0 0 0,2 0-1 0 0,0-1 1 0 0,2 1-1 0 0,1-1 1 0 0,1 1 0 0 0,1-1-1 0 0,2-1 1 0 0,0 0 0 0 0,2 0-1 0 0,0-1 1 0 0,2 0 0 0 0,1-1-1 0 0,6 8-106 0 0,-8-18 15 0 0,0-1-1 0 0,1 0 1 0 0,0-1-1 0 0,1 0 1 0 0,0-1-1 0 0,1 0 1 0 0,0-2-1 0 0,1 1 1 0 0,0-2-1 0 0,0 0 1 0 0,0-1-1 0 0,1-1 1 0 0,0 0-1 0 0,0-1 1 0 0,2-1-15 0 0,123 13-1201 0 0,-1-14-5226 0 0,-101-2 2991 0 0,-2 0-8801 0 0</inkml:trace>
  <inkml:trace contextRef="#ctx0" brushRef="#br0" timeOffset="12932.991">5673 1282 0 0 0,'0'0'307'0'0,"0"0"685"0"0,0 0 184 0 0,0 0 3 0 0,0 0-63 0 0,0 0-122 0 0,0 0-122 0 0,0 0-70 0 0,0 0 18 0 0,0 0 80 0 0,0 0 68 0 0,0 0 24 0 0,0 0-15 0 0,1-3 935 0 0,2-1 9925 0 0,158-11-9646 0 0,-78 11-1979 0 0,-85 26-162 0 0,-77 61 264 0 0,-31 37-286 0 0,108-117-26 0 0,-1 0 0 0 0,1 0 0 0 0,0 0 0 0 0,0 0 0 0 0,0 0 0 0 0,0 0-1 0 0,1 1 1 0 0,-1-1 0 0 0,1 1 0 0 0,0-1 0 0 0,0 1 0 0 0,0-1-1 0 0,0 1 1 0 0,1 0 0 0 0,-1-1 0 0 0,1 1 0 0 0,0 0 0 0 0,0 0-1 0 0,0-1 1 0 0,1 1 0 0 0,0 1-2 0 0,1-3 14 0 0,0 0-1 0 0,1 0 0 0 0,-1 0 1 0 0,1 0-1 0 0,-1-1 1 0 0,1 1-1 0 0,0-1 0 0 0,0 0 1 0 0,0 1-1 0 0,-1-1 1 0 0,1-1-1 0 0,0 1 1 0 0,0 0-1 0 0,1-1 0 0 0,-1 1 1 0 0,0-1-1 0 0,0 0 1 0 0,0 0-1 0 0,0 0-13 0 0,8 1 45 0 0,8 0 71 0 0,-1-1 0 0 0,1-1 0 0 0,0-1 0 0 0,0 0 0 0 0,0-1 0 0 0,-1-1 0 0 0,9-4-116 0 0,-23 7-861 0 0,2-1 2257 0 0,-3 2-5741 0 0,0 0-5026 0 0,1 0-3373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4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 10274 0 0,'0'0'1382'0'0,"0"0"-177"0"0,0 0 102 0 0,0 0 231 0 0,0 0 108 0 0,0 0-145 0 0,0 0-292 0 0,0 0-273 0 0,0 0-181 0 0,0 0-82 0 0,0 0-25 0 0,0 0-26 0 0,0 0-75 0 0,-9-4 563 0 0,-3 10-559 0 0,-28 14 455 0 0,40-20-957 0 0,0 0 0 0 0,0 0 0 0 0,0-1 0 0 0,0 1 0 0 0,-1 0 1 0 0,1 0-1 0 0,0 0 0 0 0,0-1 0 0 0,0 1 0 0 0,0 0 0 0 0,0 0 1 0 0,-1 0-1 0 0,1 0 0 0 0,0-1 0 0 0,0 1 0 0 0,0 0 0 0 0,-1 0 1 0 0,1 0-1 0 0,0 0 0 0 0,0 0 0 0 0,0 0 0 0 0,-1-1-49 0 0,86-51 434 0 0,-87 55-249 0 0,-6 10-3577 0 0,4-2-5149 0 0,3-8-3791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5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16011 0 0,'0'0'1391'0'0,"0"0"-469"0"0,0 0-133 0 0,0 0 197 0 0,0 0 174 0 0,0 0 24 0 0,0 0-183 0 0,0 0-297 0 0,0 0-201 0 0,0 0-81 0 0,0 0-24 0 0,0 0 6 0 0,0 0 8 0 0,2 2-56 0 0,-2-1-320 0 0,1 0 0 0 0,-1 0 0 0 0,1 0 0 0 0,-1 0 0 0 0,0 0 0 0 0,0 0 1 0 0,0 0-1 0 0,1 0 0 0 0,-1 0 0 0 0,0 0 0 0 0,0 0 0 0 0,0 0 0 0 0,-1 0 0 0 0,1 1 0 0 0,0-1 0 0 0,0 0 0 0 0,-1 0 0 0 0,1 0 0 0 0,0 0 0 0 0,-1 0 0 0 0,1 0 1 0 0,-1 0-1 0 0,1 0 0 0 0,-1-1 0 0 0,0 1 0 0 0,1 0 0 0 0,-1 0 0 0 0,0 0 0 0 0,0-1 0 0 0,0 1 0 0 0,1 0 0 0 0,-1-1 0 0 0,0 1 0 0 0,0 0 0 0 0,0-1 1 0 0,0 1-1 0 0,0-1 0 0 0,0 0-36 0 0,-23 37 287 0 0,24-37-291 0 0,0 0 9 0 0,0 0 10 0 0,3 0 42 0 0,93-43 46 0 0,-86 39 445 0 0,-67 36-349 0 0,65-36-1760 0 0,4-2 12 0 0,-3 2-2831 0 0,-2 0-7896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0 441 8250 0 0,'0'0'3499'0'0,"0"0"-2107"0"0,0 0-654 0 0,0 0 25 0 0,32-12 73 0 0,104-39 8 0 0,7 19 532 0 0,394-68 2035 0 0,-456 81-2961 0 0,-1-3 1 0 0,-1-3 0 0 0,-2-4 0 0 0,-1-4 0 0 0,-1-3 0 0 0,16-13-451 0 0,-40 16 939 0 0,-60 40-735 0 0,2 1 0 0 0,-1 0 0 0 0,1 0-1 0 0,0 1 1 0 0,1 0 0 0 0,0 0 0 0 0,0 0 0 0 0,1 1-1 0 0,0 0 1 0 0,-2 7-204 0 0,-7 17 31 0 0,2 0 1 0 0,1 1-1 0 0,2 0 0 0 0,2 1 0 0 0,1 0 1 0 0,1 0-1 0 0,3 1 0 0 0,0-1 0 0 0,4 29-31 0 0,1-41-6 0 0,0 0-1 0 0,2-1 0 0 0,1 0 1 0 0,0 0-1 0 0,2 0 0 0 0,1 0 1 0 0,0-1-1 0 0,2-1 0 0 0,0 0 1 0 0,9 10 6 0 0,5-8-769 0 0,-4-30-7327 0 0,-17 3-3700 0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854 77 5561 0 0,'0'0'2137'0'0,"0"0"-336"0"0,0 0-112 0 0,0 0 103 0 0,0 0 79 0 0,0 0-93 0 0,0 0-248 0 0,0 0-273 0 0,0 0-251 0 0,0 0-183 0 0,0 0-115 0 0,0-4-106 0 0,-1 1-444 0 0,0 0 0 0 0,-1 0 0 0 0,1 1 0 0 0,-1-1 0 0 0,1 0 0 0 0,-1 1 0 0 0,0-1 0 0 0,0 1 0 0 0,0-1-1 0 0,0 1 1 0 0,0 0 0 0 0,-1 0 0 0 0,1 0 0 0 0,-1 0 0 0 0,1 0 0 0 0,-1 0 0 0 0,0 1 0 0 0,1-1 0 0 0,-1 1-1 0 0,-2-1-157 0 0,-13-4 159 0 0,0 1-1 0 0,0 1 1 0 0,-1 0-1 0 0,1 1 1 0 0,-1 1-1 0 0,1 1 0 0 0,-1 1 1 0 0,0 0-1 0 0,-1 2-158 0 0,-17-2 131 0 0,1 2-51 0 0,0 2 0 0 0,1 1 0 0 0,0 2 0 0 0,0 1 0 0 0,0 2 0 0 0,-21 10-80 0 0,39-15 34 0 0,1 1-1 0 0,-1 1 1 0 0,1 0-1 0 0,1 1 1 0 0,0 1-1 0 0,0 0 1 0 0,0 2 0 0 0,1-1-1 0 0,1 2 1 0 0,0 0-1 0 0,-5 6-33 0 0,15-12 9 0 0,-1 1-1 0 0,1-1 1 0 0,0 1 0 0 0,1 0-1 0 0,-1 0 1 0 0,1 0-1 0 0,1 0 1 0 0,0 0-1 0 0,0 1 1 0 0,0-1-1 0 0,1 0 1 0 0,0 1 0 0 0,0-1-1 0 0,1 5-8 0 0,-1 7 18 0 0,2-7-12 0 0,0 0 0 0 0,1 0 0 0 0,0-1 0 0 0,1 1 0 0 0,0 0 1 0 0,1-1-1 0 0,0 0 0 0 0,1 0 0 0 0,0-1 0 0 0,6 9-6 0 0,9 8 9 0 0,2-1 1 0 0,0-1-1 0 0,2 0 0 0 0,1-2 0 0 0,0-1 1 0 0,2-2-1 0 0,0 0 0 0 0,3-1-9 0 0,2 2 20 0 0,-2 1-1 0 0,0 1 0 0 0,-2 2 0 0 0,0 1 0 0 0,-2 1 0 0 0,7 11-19 0 0,-23-24 31 0 0,0 0-1 0 0,0 0 0 0 0,-1 2 0 0 0,-1-1 0 0 0,-1 1 0 0 0,0 0 1 0 0,-1 1-1 0 0,0 0 0 0 0,-2 0 0 0 0,0 1 0 0 0,-1-1 1 0 0,-1 1-1 0 0,0 0 0 0 0,-1 0 0 0 0,-1 0 0 0 0,-2 18-30 0 0,-2-28 29 0 0,-1 1-1 0 0,-1-1 1 0 0,0 0-1 0 0,0 0 1 0 0,0 0-1 0 0,-1-1 1 0 0,0 1-1 0 0,-1-1 1 0 0,1-1-1 0 0,-1 1 1 0 0,-1-1-1 0 0,1-1 1 0 0,-1 1-1 0 0,0-1 1 0 0,0-1-1 0 0,0 1 1 0 0,-1-1-1 0 0,0-1 1 0 0,-5 2-29 0 0,-21 8 15 0 0,0-3 0 0 0,-1 0 0 0 0,0-2 0 0 0,0-2 0 0 0,0-2 0 0 0,-1-1 0 0 0,0-1 1 0 0,1-3-1 0 0,-17-2-15 0 0,39 3 2 0 0,1-1 1 0 0,-1 0 0 0 0,1-1 0 0 0,-1 0 0 0 0,1-2-1 0 0,0 1 1 0 0,0-2 0 0 0,0 1 0 0 0,0-2 0 0 0,1 0-1 0 0,-7-4-2 0 0,16 8-33 0 0,0-1 0 0 0,1 1 0 0 0,0 0 0 0 0,-1-1 0 0 0,1 1 1 0 0,0-1-1 0 0,0 0 0 0 0,0 0 0 0 0,1 0 0 0 0,-1 0 0 0 0,1 0 0 0 0,0 0 0 0 0,-1 0 0 0 0,1 0 0 0 0,1 0 0 0 0,-1-1 0 0 0,0 1 0 0 0,1 0 0 0 0,0-1 0 0 0,0 1 0 0 0,0 0 0 0 0,0-1 0 0 0,0 1 0 0 0,0 0 0 0 0,1-1 0 0 0,0 1 0 0 0,0 0 0 0 0,0 0 0 0 0,0 0 0 0 0,0-1 0 0 0,1 1 0 0 0,-1 0 0 0 0,1 1 0 0 0,0-1 0 0 0,0 0 0 0 0,0 0 0 0 0,0 1 0 0 0,0-1 0 0 0,0 1 0 0 0,1-1 33 0 0,48-43-2350 0 0,-33 32-933 0 0,1 1-3437 0 0,-5 5-5697 0 0</inkml:trace>
  <inkml:trace contextRef="#ctx0" brushRef="#br0" timeOffset="471.092">1572 250 13939 0 0,'0'0'1630'0'0,"0"0"-467"0"0,0 0-257 0 0,0 0 21 0 0,0 0 84 0 0,0 0 12 0 0,0 0-109 0 0,0 0-165 0 0,0 0-154 0 0,0 0-43 0 0,0 0 13 0 0,0 0 12 0 0,5 5-11 0 0,-1-1-447 0 0,0 1-1 0 0,0-1 0 0 0,-1 1 0 0 0,0 0 0 0 0,0 0 0 0 0,0 0 0 0 0,0 0 1 0 0,-1 0-1 0 0,0 1 0 0 0,0-1 0 0 0,0 1 0 0 0,-1 0 0 0 0,0-1 0 0 0,0 1 1 0 0,0 0-1 0 0,-1 0 0 0 0,0 3-118 0 0,-1 24 183 0 0,-1 0-1 0 0,-2 0 1 0 0,-1 0 0 0 0,-1-1-1 0 0,-2 0 1 0 0,-6 14-183 0 0,-1 0 85 0 0,-3 6-33 0 0,2 0-1 0 0,2 0 1 0 0,3 1 0 0 0,-2 31-52 0 0,13-43-221 0 0,0-41 147 0 0,0 0-8 0 0,-17-40-4109 0 0,13 24 2341 0 0,-3-11-6403 0 0,6 18-3197 0 0</inkml:trace>
  <inkml:trace contextRef="#ctx0" brushRef="#br0" timeOffset="806.844">1027 239 10058 0 0,'0'0'1693'0'0,"0"0"-205"0"0,0 0-151 0 0,0 0-19 0 0,0 0-75 0 0,0 0-148 0 0,0 0-162 0 0,0 0-124 0 0,0 0-39 0 0,0 0 37 0 0,0 0-15 0 0,0 0-33 0 0,0 0-40 0 0,32-2-52 0 0,101-5-66 0 0,179 2 1964 0 0,145-25-1370 0 0,-456 30-1248 0 0,1-1 0 0 0,-1 1 1 0 0,0 0-1 0 0,0 0 0 0 0,1 0 0 0 0,-1 0 0 0 0,0 1 1 0 0,1-1-1 0 0,-1 0 0 0 0,0 0 0 0 0,1 1 1 0 0,-1-1-1 0 0,0 1 0 0 0,0-1 0 0 0,0 1 0 0 0,0 0 1 0 0,1-1-1 0 0,-1 1 0 0 0,0 0 0 0 0,0 0 1 0 0,0 0-1 0 0,0 0 0 0 0,-1 0 0 0 0,1 0 0 0 0,0 0 1 0 0,0 0-1 0 0,0 0 0 0 0,-1 0 0 0 0,1 0 1 0 0,0 1 52 0 0,-7 28-4743 0 0,0-20-754 0 0,4-2-6440 0 0</inkml:trace>
  <inkml:trace contextRef="#ctx0" brushRef="#br0" timeOffset="1202.725">1064 972 8602 0 0,'0'0'3457'0'0,"0"0"-1714"0"0,0 0-731 0 0,0 0-24 0 0,0 0 208 0 0,0 0 110 0 0,0 0-75 0 0,0 0-244 0 0,0 0-275 0 0,0 0-165 0 0,0 0-59 0 0,0 0-5 0 0,0 0 6 0 0,-2 11-12 0 0,-3 34 2 0 0,5-43-407 0 0,0 0 0 0 0,0 0 0 0 0,1 0 0 0 0,-1 0 0 0 0,1 0 0 0 0,0 0 0 0 0,-1 0 0 0 0,1-1 0 0 0,0 1 0 0 0,0 0 0 0 0,0 0-1 0 0,0-1 1 0 0,1 1 0 0 0,-1-1 0 0 0,0 1 0 0 0,1-1 0 0 0,-1 1 0 0 0,1-1 0 0 0,-1 0 0 0 0,1 0 0 0 0,0 0 0 0 0,-1 0 0 0 0,1 0 0 0 0,0 0 0 0 0,0 0 0 0 0,0 0 0 0 0,0-1-72 0 0,0 1 92 0 0,16 5 133 0 0,0-1 0 0 0,0-2 0 0 0,0 1 0 0 0,1-2 0 0 0,-1-1 0 0 0,1 0 0 0 0,-1-1 0 0 0,1-1 0 0 0,-1-1 0 0 0,1 0 0 0 0,-1-2 0 0 0,0 0 0 0 0,15-6-225 0 0,-13 6 89 0 0,74-17 246 0 0,19-4 69 0 0,1 4 0 0 0,25 3-404 0 0,-43 21 13 0 0,-83 6-112 0 0,-4-2-3551 0 0,-3-5-5499 0 0,-4-2-3578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7346 0 0,'0'0'2277'0'0,"0"0"-312"0"0,0 0-138 0 0,0 0-45 0 0,0 0-85 0 0,0 0-131 0 0,0 0-190 0 0,0 0-234 0 0,0 0-238 0 0,0 0-177 0 0,0 0-159 0 0,0 0-113 0 0,0 0-58 0 0,-3 0-78 0 0,-3 3 408 0 0,26 3 57 0 0,35 7 325 0 0,-13-10-749 0 0,0-1-1 0 0,0-3 0 0 0,1-1 1 0 0,-1-2-1 0 0,21-6-359 0 0,17 0 243 0 0,-32 10-898 0 0,-48 15-3996 0 0,-4-5-3165 0 0,0-6-4325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15507 0 0,'0'0'1103'0'0,"0"0"-225"0"0,0 0 123 0 0,0 0 222 0 0,0 0 44 0 0,0 0-93 0 0,0 0-165 0 0,0 0-193 0 0,0 0-162 0 0,34-2-126 0 0,109-6-99 0 0,88-23 708 0 0,-210 28-1186 0 0,4 0-566 0 0,-17 2-4004 0 0,1 1-3832 0 0,-9 0-3285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13603 0 0,'0'0'1888'0'0,"0"0"-778"0"0,0 0-202 0 0,0 0 152 0 0,0 0 154 0 0,0 0 23 0 0,0 0-88 0 0,0 0-153 0 0,0 0-149 0 0,32 0-152 0 0,100-1-149 0 0,63-27 677 0 0,-145 20-1168 0 0,9 0-390 0 0,-18 6-5722 0 0,-34 2-5744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311 152 11987 0 0,'0'0'2080'0'0,"0"0"-541"0"0,0 0-225 0 0,0 0 63 0 0,0 0 64 0 0,0 0-70 0 0,0 0-239 0 0,0 0-352 0 0,0 0-244 0 0,0 0-111 0 0,0 0-34 0 0,0 0 25 0 0,-2 12 2 0 0,-15 97 595 0 0,-5-38-882 0 0,-4-2 0 0 0,-2 0-1 0 0,-4-2 1 0 0,-30 48-131 0 0,-46 61-883 0 0,102-166 843 0 0,0 3-1474 0 0,4-22-669 0 0,49-97-825 0 0,112-324 2809 0 0,-97 268 4605 0 0,-61 161-4030 0 0,-1 1-50 0 0,0 0-46 0 0,15 115 1500 0 0,30 128-948 0 0,5 58-725 0 0,-50-299-101 0 0,0 0 0 0 0,0 0 1 0 0,0 0-1 0 0,1 0 0 0 0,-1 0 0 0 0,1 0 0 0 0,-1 0 1 0 0,1 0-1 0 0,0 0 0 0 0,-1 0 0 0 0,1 0 0 0 0,0 0 1 0 0,0 0-1 0 0,0-1 0 0 0,1 1 0 0 0,-1 0 0 0 0,0-1 0 0 0,1 1 1 0 0,-1-1-1 0 0,1 1 0 0 0,-1-1 0 0 0,1 0 0 0 0,0 0 1 0 0,0 0-1 0 0,0 0 0 0 0,-1 0 0 0 0,1 0 0 0 0,0 0 0 0 0,0 0 1 0 0,0-1-1 0 0,0 1 0 0 0,0-1 0 0 0,0 0 0 0 0,0 1 1 0 0,0-1-1 0 0,1 0 0 0 0,-1 0 0 0 0,0 0 0 0 0,0-1 1 0 0,0 1-1 0 0,0 0 0 0 0,0-1 0 0 0,0 1 0 0 0,0-1 0 0 0,0 0 1 0 0,0 0-1 0 0,1 0-6 0 0,15-20 174 0 0,-1-1 1 0 0,0 0 0 0 0,-2-2-1 0 0,0 1 1 0 0,-2-2-1 0 0,0 0 1 0 0,-2 0 0 0 0,-1-2-1 0 0,-1 1 1 0 0,-1-1-1 0 0,-2 0 1 0 0,0 0 0 0 0,-1-13-175 0 0,23-98 182 0 0,37-142-95 0 0,-51 202-744 0 0,-24 85-4097 0 0,7-3 340 0 0,1 3-8116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3049 0 0,'0'0'2125'0'0,"0"0"-411"0"0,0 0-30 0 0,0 0 101 0 0,0 0 34 0 0,0 0-129 0 0,0 0-199 0 0,0 0-215 0 0,0 0-169 0 0,0 0-148 0 0,0 0-139 0 0,0 0-93 0 0,0 0-79 0 0,-9 3 760 0 0,7-2 2437 0 0,101 11-612 0 0,155 1-2469 0 0,-129-9-343 0 0,-125-4-387 0 0,0 0-2 0 0,0 0 0 0 0,0 0 4 0 0,0 0 9 0 0,0 0-16 0 0,0 0 15 0 0,0 0-17 0 0,0 0-14 0 0,0 0 6 0 0,0 0-7 0 0,0 0 3 0 0,0 0 5 0 0,0 0 12 0 0,0 0-11 0 0,0 0 2 0 0,0 0-5 0 0,0 0-18 0 0,0 0 7 0 0,0 0 6 0 0,0 0 1 0 0,0 0 11 0 0,0 0-8 0 0,0 0-10 0 0,0 0-8 0 0,0 0 7 0 0,0 0-16 0 0,0 0-1 0 0,0 0 22 0 0,0 0 11 0 0,0 0 16 0 0,-25 0-2502 0 0,4 0-861 0 0,7 0-4581 0 0,6 0-4513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2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14851 0 0,'0'0'2367'0'0,"0"0"-1225"0"0,0 0-565 0 0,0 0-70 0 0,0 0 29 0 0,0 0-6 0 0,0 0-90 0 0,0 0-157 0 0,0 0-127 0 0,0 0-88 0 0,0 0-32 0 0,0 0-11 0 0,5 0-28 0 0,18-3-39 0 0,-23 3 3 0 0,0 0 24 0 0,0 0 34 0 0,0 0 14 0 0,0 0 18 0 0,0 0 30 0 0,0 0 38 0 0,0 0 32 0 0,0 0 26 0 0,0 0 28 0 0,0 0 21 0 0,23 4 2177 0 0,26 4-1454 0 0,1-1 0 0 0,-1-3 0 0 0,1-2 0 0 0,0-2 1 0 0,18-4-950 0 0,47 1 554 0 0,41 15-33 0 0,-141-6-664 0 0,-23-6-2025 0 0,3-4 485 0 0,2 2-2715 0 0,-1 1-8017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7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 19476 0 0,'0'0'1359'0'0,"0"0"-272"0"0,0 0-115 0 0,0 0-44 0 0,0 0-61 0 0,0 0-163 0 0,0 0-222 0 0,0 0-119 0 0,0 0-13 0 0,0 0 26 0 0,0 0-7 0 0,0 0-52 0 0,0 0-66 0 0,0 34-55 0 0,0 111-34 0 0,-25 191 248 0 0,11-134-568 0 0,7-140-1649 0 0,-13-60-5989 0 0,17-3 2958 0 0,-1 1-6703 0 0</inkml:trace>
  <inkml:trace contextRef="#ctx0" brushRef="#br0" timeOffset="415.809">0 527 5481 0 0,'0'0'3023'0'0,"0"0"-1190"0"0,0 0-297 0 0,0 0 11 0 0,0 0-84 0 0,0 0-176 0 0,0 0-199 0 0,0 0-185 0 0,0 0-125 0 0,0 0-115 0 0,32-1-141 0 0,99-7-111 0 0,125 6 124 0 0,-93 6-486 0 0,-165 51 2257 0 0,-15 37-1455 0 0,17-89-838 0 0,0-1 1 0 0,0 1-1 0 0,1-1 0 0 0,-1 1 0 0 0,0-1 0 0 0,1 0 0 0 0,0 1 0 0 0,-1-1 1 0 0,1 0-1 0 0,0 0 0 0 0,0 1 0 0 0,1-1 0 0 0,-1 0 0 0 0,0 0 0 0 0,1 0 0 0 0,-1 0 1 0 0,1 0-1 0 0,0-1 0 0 0,-1 1 0 0 0,1 0 0 0 0,0-1 0 0 0,0 1 0 0 0,0-1 0 0 0,0 0 1 0 0,0 0-1 0 0,1 0 0 0 0,-1 0 0 0 0,0 0 0 0 0,0 0 0 0 0,1 0 0 0 0,-1-1 1 0 0,0 1-1 0 0,1-1 0 0 0,-1 0 0 0 0,3 1-13 0 0,4-1 122 0 0,0 1 0 0 0,-1-1 1 0 0,1-1-1 0 0,0 1 0 0 0,0-1 1 0 0,-1-1-1 0 0,1 0 0 0 0,0 0 0 0 0,-1-1 1 0 0,0 0-1 0 0,0 0 0 0 0,0-1 0 0 0,0 0 1 0 0,0 0-1 0 0,-1-1 0 0 0,1 0 0 0 0,-1 0 1 0 0,-1-1-1 0 0,1 0 0 0 0,-1 0 1 0 0,0-1-1 0 0,0 1 0 0 0,-1-1 0 0 0,0-1 1 0 0,4-6-123 0 0,-7 10 23 0 0,0 0 0 0 0,-1 0 1 0 0,1-1-1 0 0,-1 1 0 0 0,0 0 1 0 0,-1 0-1 0 0,1 0 0 0 0,-1-1 1 0 0,1 1-1 0 0,-1 0 0 0 0,0-1 1 0 0,-1 1-1 0 0,1 0 0 0 0,-1-1 1 0 0,0 1-1 0 0,0 0 0 0 0,0 0 1 0 0,-1 0-1 0 0,1 0 0 0 0,-1 0 0 0 0,0 0 1 0 0,0 0-1 0 0,0 0 0 0 0,-1 1 1 0 0,0-1-1 0 0,1 1 0 0 0,-1 0 1 0 0,0 0-1 0 0,0 0 0 0 0,-3-2-23 0 0,-1 0-141 0 0,0 0-1 0 0,-1 0 0 0 0,0 0 0 0 0,0 1 0 0 0,0 0 1 0 0,0 1-1 0 0,0 0 0 0 0,-1 0 0 0 0,1 1 0 0 0,-1 0 0 0 0,0 0 1 0 0,0 1-1 0 0,1 0 0 0 0,-4 1 142 0 0,5 0-583 0 0,-29 1-2170 0 0,13 6-6519 0 0,12 0-3251 0 0</inkml:trace>
  <inkml:trace contextRef="#ctx0" brushRef="#br0" timeOffset="956.954">1016 759 13915 0 0,'0'0'2875'0'0,"0"0"-1033"0"0,0 0-486 0 0,0 0-213 0 0,0 0-181 0 0,0 0-119 0 0,0 0-125 0 0,0 0-125 0 0,0 0-84 0 0,0 0-24 0 0,0 0-25 0 0,0 0-42 0 0,16-23-43 0 0,47-73-49 0 0,29-12 700 0 0,-92 108-1033 0 0,0 0 1 0 0,1 1-1 0 0,-1-1 0 0 0,0 0 1 0 0,0 1-1 0 0,0-1 0 0 0,0 0 1 0 0,1 1-1 0 0,-1-1 0 0 0,0 0 1 0 0,0 1-1 0 0,1-1 1 0 0,-1 0-1 0 0,0 0 0 0 0,0 1 1 0 0,1-1-1 0 0,-1 0 0 0 0,0 0 1 0 0,1 0-1 0 0,-1 0 0 0 0,0 1 1 0 0,1-1-1 0 0,-1 0 0 0 0,0 0 1 0 0,1 0-1 0 0,-1 0 0 0 0,0 0 1 0 0,1 0-1 0 0,-1 0 1 0 0,0 0-1 0 0,1 0 0 0 0,-1 0 1 0 0,1 0-1 0 0,-1 0 0 0 0,0 0 1 0 0,1 0-1 0 0,-1 0 0 0 0,0 0 1 0 0,1 0-1 0 0,-1-1 7 0 0,0 18 22 0 0,0-12-20 0 0,1 1-1 0 0,0-1 1 0 0,0 0-1 0 0,0 0 1 0 0,1 0 0 0 0,0 0-1 0 0,0 0 1 0 0,0 0-1 0 0,1 0 1 0 0,-1 0-1 0 0,1-1 1 0 0,0 1 0 0 0,1-1-1 0 0,-1 0 1 0 0,1 0-1 0 0,-1 0 1 0 0,1 0 0 0 0,1-1-1 0 0,-1 0 1 0 0,0 0-1 0 0,1 0 1 0 0,-1 0 0 0 0,1 0-1 0 0,0-1 1 0 0,0 0-1 0 0,0 0 1 0 0,0-1 0 0 0,0 1-1 0 0,1-1 1 0 0,0 0-2 0 0,2 0 81 0 0,0 0 1 0 0,0 0-1 0 0,0-1 0 0 0,0 0 1 0 0,1 0-1 0 0,-1-1 0 0 0,0 0 1 0 0,0-1-1 0 0,0 0 0 0 0,0 0 1 0 0,0 0-1 0 0,-1-1 0 0 0,1-1 1 0 0,-1 1-1 0 0,1-1 1 0 0,-1 0-1 0 0,0-1 0 0 0,-1 1 1 0 0,1-1-1 0 0,-1-1 0 0 0,0 1 1 0 0,0-1-1 0 0,-1 0 0 0 0,1-1 1 0 0,-2 1-1 0 0,1-1 0 0 0,-1 0 1 0 0,0 0-1 0 0,2-4-81 0 0,-4 8 18 0 0,-1 0-1 0 0,1 1 1 0 0,-1-1-1 0 0,0 0 1 0 0,0 0-1 0 0,0 0 1 0 0,0 0-1 0 0,0 0 1 0 0,-1 0-1 0 0,0 0 1 0 0,1 0-1 0 0,-1 0 1 0 0,0 0 0 0 0,0 0-1 0 0,0 0 1 0 0,-1 0-1 0 0,1 0 1 0 0,-1 0-1 0 0,0 0 1 0 0,0 0-1 0 0,0 0 1 0 0,0 0-1 0 0,0 0 1 0 0,-1 1-1 0 0,1-1 1 0 0,-1 0 0 0 0,0 1-18 0 0,-33-9-1113 0 0,28 31-1726 0 0,7-11-6896 0 0,1-5-2556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 12859 0 0,'0'0'1021'0'0,"0"0"-402"0"0,0 0-209 0 0,0 0 190 0 0,0 0 353 0 0,0 0 271 0 0,0 0 23 0 0,0 0-202 0 0,0 0-284 0 0,-13 35-242 0 0,-41 113-162 0 0,-83 301 1006 0 0,125-415-1269 0 0,8-22-55 0 0,0 0 1 0 0,0 1-1 0 0,-1-2 1 0 0,-1 1 0 0 0,0-1-1 0 0,-1 1 1 0 0,0-2-1 0 0,-1 1 1 0 0,0-1 0 0 0,-1 1-40 0 0,8-11 17 0 0,0 0 0 0 0,0 0 0 0 0,0-1 0 0 0,0 1-1 0 0,0 0 1 0 0,0 0 0 0 0,0-1 0 0 0,0 1 0 0 0,0 0 0 0 0,0-1 0 0 0,0 1 0 0 0,0-1 0 0 0,1 1 0 0 0,-1-1 0 0 0,0 0 0 0 0,0 1 0 0 0,0-1 0 0 0,1 0 0 0 0,-1 0 0 0 0,0 1 0 0 0,1-1 0 0 0,-1 0 0 0 0,1 0 0 0 0,-1 0 0 0 0,1 0 0 0 0,-1 0 0 0 0,1 0 0 0 0,0 1 0 0 0,-1-1 0 0 0,1 0 0 0 0,0 0-1 0 0,0 0 1 0 0,0 0 0 0 0,-1 0 0 0 0,1-1 0 0 0,0 1 0 0 0,1 0 0 0 0,-1 0 0 0 0,0 0 0 0 0,0 0 0 0 0,0 0 0 0 0,1 0 0 0 0,-1 0 0 0 0,0 1 0 0 0,1-1 0 0 0,-1 0 0 0 0,1 0 0 0 0,-1 0 0 0 0,1 0 0 0 0,-1 0 0 0 0,1 0-17 0 0,-1-4 35 0 0,4-30-11 0 0,2 0 1 0 0,0 0-1 0 0,3 1 1 0 0,0 1-1 0 0,3-1 0 0 0,0 2 1 0 0,3-1-1 0 0,0 2 1 0 0,2 0-1 0 0,2 0-24 0 0,17-40 8 0 0,88-131 45 0 0,-108 184-26 0 0,-15 18-3 0 0,-1 0-29 0 0,0 0-9 0 0,0 8-48 0 0,-9 329 996 0 0,10-319-918 0 0,1-1 0 0 0,1 0-1 0 0,0 0 1 0 0,1 0-1 0 0,1 0 1 0 0,1-1 0 0 0,0 0-1 0 0,1 0 1 0 0,1 0-1 0 0,0-1 1 0 0,1 0 0 0 0,1-1-1 0 0,0 0 1 0 0,1 0-1 0 0,0-1 1 0 0,3 0-16 0 0,-12-10 21 0 0,0 0 1 0 0,0-1-1 0 0,1 1 1 0 0,-1-1 0 0 0,1 0-1 0 0,0 0 1 0 0,-1 0-1 0 0,1 0 1 0 0,0 0-1 0 0,0-1 1 0 0,0 1-1 0 0,0-1 1 0 0,1 0 0 0 0,-1 0-1 0 0,0 0 1 0 0,0 0-1 0 0,1 0 1 0 0,-1-1-1 0 0,1 0 1 0 0,-1 1-1 0 0,0-1 1 0 0,1-1-1 0 0,-1 1 1 0 0,1 0 0 0 0,-1-1-1 0 0,0 0 1 0 0,1 0-1 0 0,-1 0 1 0 0,0 0-1 0 0,0 0 1 0 0,0 0-1 0 0,0-1 1 0 0,0 0-1 0 0,0 1 1 0 0,0-1 0 0 0,0 0-1 0 0,-1-1 1 0 0,1 1-22 0 0,18-27 187 0 0,0-2 0 0 0,-3 0 0 0 0,0 0 1 0 0,-2-2-1 0 0,-1 0 0 0 0,-2-1 0 0 0,-2 0 1 0 0,0-1-1 0 0,-3 0 0 0 0,1-13-187 0 0,2-11 18 0 0,-3 0 0 0 0,-2 0-1 0 0,-2-40-17 0 0,-4 98-194 0 0,0 1-129 0 0,15 26-3913 0 0,-9-15-589 0 0,-2 0-7102 0 0</inkml:trace>
  <inkml:trace contextRef="#ctx0" brushRef="#br0" timeOffset="446.878">923 619 3737 0 0,'0'0'3834'0'0,"0"0"-2027"0"0,0 0-516 0 0,0 0 224 0 0,0 0 177 0 0,0 0-82 0 0,0 0-168 0 0,0 0-171 0 0,0 0-163 0 0,0 0-107 0 0,0 0-64 0 0,0 0-92 0 0,31-4-111 0 0,97-16-120 0 0,-62-4 196 0 0,-56 17-647 0 0,-2 2-62 0 0,0 0 0 0 0,0-1 0 0 0,0 0 0 0 0,-1 0 0 0 0,0 0 0 0 0,0-1 0 0 0,-1 0-1 0 0,1 0 1 0 0,-1-1 0 0 0,-1 1 0 0 0,0-1 0 0 0,0-1 0 0 0,0 1 0 0 0,-1-1 0 0 0,-1 0 0 0 0,1 0 0 0 0,-1 0 0 0 0,-1 0 0 0 0,0 0 0 0 0,0-1 0 0 0,-1 1 0 0 0,1-7-101 0 0,-3 14 10 0 0,1 0-1 0 0,-1 0 0 0 0,0 0 0 0 0,0 0 0 0 0,1 0 0 0 0,-1 0 1 0 0,-1 0-1 0 0,1 0 0 0 0,0 0 0 0 0,0 1 0 0 0,-1-1 1 0 0,1 0-1 0 0,-1 1 0 0 0,1-1 0 0 0,-1 1 0 0 0,0 0 1 0 0,1 0-1 0 0,-1-1 0 0 0,0 1 0 0 0,0 0 0 0 0,0 0 0 0 0,0 1 1 0 0,0-1-1 0 0,0 0 0 0 0,0 1 0 0 0,0-1 0 0 0,0 1 1 0 0,0-1-1 0 0,0 1 0 0 0,-1 0 0 0 0,1 0 0 0 0,0 0-9 0 0,-72 8-59 0 0,62-2 39 0 0,0 0-1 0 0,1 1 1 0 0,0 0 0 0 0,0 1-1 0 0,1 0 1 0 0,0 1 0 0 0,0 0-1 0 0,1 1 1 0 0,0 0 0 0 0,1 0-1 0 0,0 1 1 0 0,1 0 0 0 0,0 0-1 0 0,1 0 1 0 0,0 1-1 0 0,0 0 1 0 0,2 1 0 0 0,-1-1-1 0 0,2 1 1 0 0,-1 0 0 0 0,2 0-1 0 0,0 0 1 0 0,0 0 0 0 0,1 0-1 0 0,1 0 1 0 0,0 0 0 0 0,1 3 20 0 0,0-11-5 0 0,0-1 0 0 0,1 1 0 0 0,-1-1 0 0 0,1 1 0 0 0,0-1 0 0 0,0 0 1 0 0,0 1-1 0 0,1-1 0 0 0,-1 0 0 0 0,1-1 0 0 0,0 1 0 0 0,0 0 0 0 0,1-1 0 0 0,-1 0 1 0 0,1 0-1 0 0,-1 0 0 0 0,1 0 0 0 0,0 0 0 0 0,0-1 0 0 0,0 0 0 0 0,1 0 0 0 0,-1 0 1 0 0,0 0-1 0 0,1 0 0 0 0,-1-1 0 0 0,5 1 5 0 0,122 6-191 0 0,-113-11-38 0 0,-2-1 0 0 0,1 0 0 0 0,0-1 0 0 0,-1-1 0 0 0,0 0 0 0 0,0-1 0 0 0,10-7 229 0 0,17-11-3115 0 0,-4-2-3556 0 0,-26 19-4683 0 0</inkml:trace>
  <inkml:trace contextRef="#ctx0" brushRef="#br0" timeOffset="867.823">1564 461 10786 0 0,'0'0'1638'0'0,"0"0"-306"0"0,0 0-91 0 0,0 0 28 0 0,0 0-22 0 0,0 0-144 0 0,0 0-207 0 0,0 0-189 0 0,0 0-94 0 0,0 0-90 0 0,0 0-28 0 0,0 0-20 0 0,0 0-30 0 0,11 23 7 0 0,36 71-25 0 0,-47-92-401 0 0,1-1 0 0 0,-1 1-1 0 0,1-1 1 0 0,-1 1 0 0 0,1-1 0 0 0,0 1 0 0 0,0-1 0 0 0,0 1-1 0 0,0-1 1 0 0,0 0 0 0 0,0 0 0 0 0,0 1 0 0 0,0-1-1 0 0,0 0 1 0 0,1 0 0 0 0,-1 0 0 0 0,0 0 0 0 0,1 0-1 0 0,-1-1 1 0 0,1 1 0 0 0,-1 0 0 0 0,1-1 0 0 0,-1 1-1 0 0,1-1 1 0 0,-1 1 0 0 0,1-1 0 0 0,0 0 0 0 0,-1 0-1 0 0,1 1 1 0 0,-1-1 0 0 0,1 0 0 0 0,0-1 0 0 0,-1 1 0 0 0,1 0-1 0 0,0 0 1 0 0,0-1-26 0 0,7 0 207 0 0,5-1-47 0 0,1 0 0 0 0,-1-1 0 0 0,0 0 0 0 0,0-1-1 0 0,-1-1 1 0 0,1 0 0 0 0,-1 0 0 0 0,0-2 0 0 0,0 0-1 0 0,-1 0 1 0 0,0-1 0 0 0,10-8-160 0 0,12-6 52 0 0,-34 45-143 0 0,-1-18 91 0 0,1 1-1 0 0,0-1 0 0 0,-1 1 0 0 0,2-1 1 0 0,-1 1-1 0 0,1 0 0 0 0,0-1 1 0 0,0 1-1 0 0,0-1 0 0 0,1 0 0 0 0,-1 1 1 0 0,2-1-1 0 0,-1 0 0 0 0,0 0 0 0 0,1 0 1 0 0,0 0-1 0 0,0-1 0 0 0,0 1 0 0 0,1-1 1 0 0,0 0-1 0 0,0 0 0 0 0,0 0 1 0 0,0 0-1 0 0,0-1 0 0 0,1 0 0 0 0,-1 0 1 0 0,1 0-1 0 0,0 0 0 0 0,0-1 0 0 0,0 1 1 0 0,2-1 0 0 0,1 0 32 0 0,0-1 1 0 0,1 1-1 0 0,-1-1 1 0 0,0-1-1 0 0,1 0 0 0 0,-1 0 1 0 0,1-1-1 0 0,-1 0 1 0 0,1 0-1 0 0,-1-1 1 0 0,0 0-1 0 0,0 0 1 0 0,0-1-1 0 0,0 0 1 0 0,0-1-1 0 0,0 0 1 0 0,-1 0-1 0 0,0 0 1 0 0,0-1-1 0 0,0 0 0 0 0,0 0 1 0 0,-1-1-1 0 0,0 0 1 0 0,0 0-1 0 0,-1-1 1 0 0,1 1-1 0 0,-2-1 1 0 0,1 0-1 0 0,1-3-32 0 0,3-3 61 0 0,0 1 0 0 0,-1-2-1 0 0,0 1 1 0 0,-1-1 0 0 0,-1 0 0 0 0,0-1 0 0 0,-1 1-1 0 0,-1-1 1 0 0,2-8-61 0 0,3-9-560 0 0,-3 20-7180 0 0,-6 11-4224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3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44 8434 0 0,'0'0'2496'0'0,"0"0"-751"0"0,0 0-361 0 0,0 0 6 0 0,0 0 94 0 0,0 0 20 0 0,0 0-61 0 0,0 0-190 0 0,0 0-233 0 0,0 0-220 0 0,0 0-196 0 0,-7-9-119 0 0,-20-25-100 0 0,16 62 1202 0 0,10 242 657 0 0,6 232-1228 0 0,-5-498-1021 0 0,1-1-1 0 0,-1 0 0 0 0,0 0 1 0 0,-1 1-1 0 0,1-1 0 0 0,0 0 1 0 0,-1 0-1 0 0,0 0 1 0 0,0 0-1 0 0,0 1 0 0 0,0-1 1 0 0,0-1-1 0 0,-1 1 0 0 0,1 0 1 0 0,-1 0-1 0 0,0 0 1 0 0,0-1-1 0 0,-1 2 6 0 0,-3-29-1812 0 0,9 10 1314 0 0,0-1 1 0 0,1 1-1 0 0,0-1 1 0 0,2 1 0 0 0,-1 1-1 0 0,2-1 1 0 0,0 1 0 0 0,1 0-1 0 0,0 1 1 0 0,6-7 497 0 0,-8 10-418 0 0,157-227-9846 0 0,-41 88 8690 0 0,-116 143 1849 0 0,26-34 1387 0 0,-23 12 3390 0 0,-46 26-1185 0 0,-113 89-1780 0 0,128-72-1815 0 0,0 0-1 0 0,2 2 1 0 0,0 0-1 0 0,1 2 1 0 0,0 0-1 0 0,2 1 1 0 0,-6 8-272 0 0,21-26 20 0 0,1 0 0 0 0,0 0 1 0 0,0-1-1 0 0,0 1 0 0 0,0 0 0 0 0,0 0 1 0 0,0 0-1 0 0,0 1 0 0 0,0-1 1 0 0,1 0-1 0 0,-1 0 0 0 0,1 0 0 0 0,0 0 1 0 0,-1 1-1 0 0,1-1 0 0 0,0 0 1 0 0,0 0-1 0 0,1 1 0 0 0,-1-1 0 0 0,0 0 1 0 0,1 0-1 0 0,-1 0 0 0 0,1 0 1 0 0,0 0-1 0 0,0 1 0 0 0,0-1 1 0 0,0 0-1 0 0,0-1 0 0 0,0 1 0 0 0,0 0 1 0 0,1 0-1 0 0,-1 0 0 0 0,0-1 1 0 0,1 1-1 0 0,1 1-20 0 0,73 43 683 0 0,-63-39-563 0 0,203 99 2089 0 0,-215-106-2194 0 0,1 1 1 0 0,0 0-1 0 0,-1 0 1 0 0,1 0-1 0 0,-1 0 0 0 0,0 0 1 0 0,1 0-1 0 0,-1 0 1 0 0,0 0-1 0 0,1 0 1 0 0,-1 1-1 0 0,0-1 0 0 0,0 0 1 0 0,0 1-1 0 0,0-1 1 0 0,0 1-1 0 0,0 0 0 0 0,-1-1 1 0 0,1 1-1 0 0,-1-1 1 0 0,1 1-1 0 0,-1 0 1 0 0,1 0-1 0 0,-1-1 0 0 0,0 1 1 0 0,0 0-1 0 0,0 0 1 0 0,0-1-1 0 0,0 1 1 0 0,0 0-1 0 0,0 0 0 0 0,-1-1 1 0 0,1 1-1 0 0,0 0 1 0 0,-1-1-1 0 0,0 1 1 0 0,1 0-1 0 0,-1-1 0 0 0,0 1 1 0 0,0-1-1 0 0,0 1 1 0 0,0-1-1 0 0,0 1 1 0 0,-1 0-16 0 0,-25 31-91 0 0,16-20-261 0 0,11-13 202 0 0,0 1 0 0 0,0 0 0 0 0,0-1 0 0 0,0 1-1 0 0,0 0 1 0 0,0-1 0 0 0,0 1 0 0 0,0-1 0 0 0,0 1-1 0 0,0 0 1 0 0,0-1 0 0 0,1 1 0 0 0,-1-1 0 0 0,0 1 0 0 0,0 0-1 0 0,1-1 1 0 0,-1 1 0 0 0,0-1 0 0 0,1 1 0 0 0,-1-1 0 0 0,1 1-1 0 0,-1-1 1 0 0,1 1 0 0 0,-1-1 0 0 0,1 0 0 0 0,-1 1 0 0 0,1-1-1 0 0,-1 0 1 0 0,1 1 0 0 0,-1-1 0 0 0,1 0 0 0 0,-1 0 0 0 0,1 1-1 0 0,0-1 1 0 0,-1 0 0 0 0,1 0 0 0 0,-1 0 0 0 0,1 0-1 0 0,0 0 1 0 0,-1 0 0 0 0,1 0 0 0 0,0 0 0 0 0,-1 0 0 0 0,1 0-1 0 0,0 0 151 0 0,10 0-4994 0 0,-3 0-6538 0 0</inkml:trace>
  <inkml:trace contextRef="#ctx0" brushRef="#br0" timeOffset="622.228">1176 261 8146 0 0,'0'0'4402'0'0,"0"0"-2660"0"0,0 0-810 0 0,0 0 23 0 0,0 0 105 0 0,0 0 44 0 0,0 0-80 0 0,0 0-159 0 0,0 0-145 0 0,-32 15-127 0 0,-101 47-91 0 0,65-14 102 0 0,59-37-488 0 0,-58 88 571 0 0,66-96-670 0 0,-1 1 0 0 0,1-1 1 0 0,0 0-1 0 0,0 1 0 0 0,1-1 0 0 0,-1 1 0 0 0,1 0 0 0 0,-1-1 0 0 0,1 1 0 0 0,0-1 0 0 0,0 1 0 0 0,1-1 1 0 0,-1 1-1 0 0,1-1 0 0 0,0 1 0 0 0,0-1 0 0 0,0 1 0 0 0,0-1 0 0 0,0 0 0 0 0,1 1 0 0 0,0-1 1 0 0,-1 0-1 0 0,1 0 0 0 0,0 0 0 0 0,1 0 0 0 0,-1-1 0 0 0,0 1 0 0 0,1 0 0 0 0,0-1 0 0 0,-1 0 0 0 0,3 2-17 0 0,1-1 69 0 0,0 1 0 0 0,0 0-1 0 0,0-1 1 0 0,1 0 0 0 0,-1-1-1 0 0,1 0 1 0 0,0 0 0 0 0,0 0-1 0 0,0-1 1 0 0,0 1 0 0 0,0-2-1 0 0,0 1 1 0 0,0-1 0 0 0,0 0-1 0 0,0-1 1 0 0,0 0 0 0 0,0 0-1 0 0,0 0 1 0 0,0-1 0 0 0,0 0-1 0 0,0 0 1 0 0,0-1 0 0 0,-1 1-1 0 0,0-2 1 0 0,1 1 0 0 0,1-2-69 0 0,12-7 102 0 0,0-2 1 0 0,0 0-1 0 0,-1-1 1 0 0,-1-1 0 0 0,0-1-1 0 0,-2 0 1 0 0,4-6-103 0 0,115-128 278 0 0,-133 153-264 0 0,0 0 0 0 0,-1 0 0 0 0,1 1 0 0 0,-1-1 0 0 0,0 0 0 0 0,0 0 0 0 0,0 1 0 0 0,0-1 0 0 0,0 0 0 0 0,0 1 0 0 0,0-1 0 0 0,-1 1 0 0 0,1-1 0 0 0,-1 1 0 0 0,0 0 0 0 0,0-1 0 0 0,0 1-1 0 0,0-1 1 0 0,0 1 0 0 0,-1-1 0 0 0,1 1 0 0 0,-1-1 0 0 0,0 1 0 0 0,1-1 0 0 0,-2 1-14 0 0,2 8 38 0 0,0 35 33 0 0,4 31-27 0 0,-4 1 0 0 0,-3 0 1 0 0,-4-1-1 0 0,-2 0 0 0 0,-5 0 0 0 0,-2-1 0 0 0,-4-1 0 0 0,-5 4-44 0 0,19-61 4 0 0,0 0 1 0 0,-1 0-1 0 0,-1-1 0 0 0,0 0 0 0 0,-2 0 0 0 0,0-1 1 0 0,-1 0-1 0 0,0-1 0 0 0,-1 0 0 0 0,-1-1 1 0 0,0-1-1 0 0,-1 1 0 0 0,0-2 0 0 0,-1 0 0 0 0,-1-1 1 0 0,0-1-1 0 0,0 0 0 0 0,-1-1 0 0 0,-14 5-4 0 0,29-14 0 0 0,0 1-1 0 0,0-1 1 0 0,-1 0-1 0 0,1 0 1 0 0,0 0 0 0 0,0-1-1 0 0,0 1 1 0 0,-1 0-1 0 0,1-1 1 0 0,0 0-1 0 0,0 1 1 0 0,0-1-1 0 0,0 0 1 0 0,0 0 0 0 0,0 0-1 0 0,0 0 1 0 0,0 0-1 0 0,0-1 1 0 0,1 1-1 0 0,-1-1 1 0 0,0 1-1 0 0,1-1 1 0 0,-1 1 0 0 0,1-1-1 0 0,0 0 1 0 0,0 0-1 0 0,-1 0 1 0 0,1 0-1 0 0,0 0 1 0 0,0 0-1 0 0,1 0 1 0 0,-1 0 0 0 0,0 0-1 0 0,1 0 1 0 0,-1 0-1 0 0,1-1 1 0 0,0 1-1 0 0,0 0 1 0 0,0 0-1 0 0,0 0 1 0 0,0-1 0 0 0,0 1-1 0 0,0 0 1 0 0,1 0-1 0 0,-1 0 1 0 0,1 0-1 0 0,0-1 1 0 0,0 1 0 0 0,2-29-6 0 0,1 0 1 0 0,2 1-1 0 0,1-1 1 0 0,1 1-1 0 0,2 1 0 0 0,1-1 1 0 0,1 2-1 0 0,2 0 1 0 0,0 0-1 0 0,2 1 1 0 0,11-13 5 0 0,2 2 8 0 0,1 0 0 0 0,2 2 1 0 0,2 1-1 0 0,1 2 1 0 0,2 1-1 0 0,7-3-8 0 0,-29 23-106 0 0,1 1 0 0 0,1 0 0 0 0,-1 1 1 0 0,2 1-1 0 0,-1 1 0 0 0,1 0 0 0 0,15-3 106 0 0,-24 11-1722 0 0,-7 6-5636 0 0,-2-2-4483 0 0</inkml:trace>
  <inkml:trace contextRef="#ctx0" brushRef="#br0" timeOffset="1935.925">1953 588 0 0 0,'0'0'1224'0'0,"0"0"97"0"0,0 0 188 0 0,0 0 256 0 0,0 0 223 0 0,0 0 79 0 0,0 0-81 0 0,0 0-179 0 0,0 0-223 0 0,10 3 752 0 0,-8-2 6016 0 0,-41 32-7481 0 0,34-29-937 0 0,5-5 98 0 0,0 1 0 0 0,0 0 0 0 0,-1 0 0 0 0,1 0 0 0 0,0-1 0 0 0,0 1 0 0 0,0 0 0 0 0,0 0 0 0 0,0 0 0 0 0,0 0 1 0 0,0 0-1 0 0,0-1 0 0 0,-1 1 0 0 0,1 0 0 0 0,0 0 0 0 0,0 0 0 0 0,0 0 0 0 0,0 0 0 0 0,-1 0 0 0 0,1 0 0 0 0,0 0 0 0 0,0 0 0 0 0,0-1 0 0 0,0 1 0 0 0,-1 0 0 0 0,1 0 0 0 0,0 0 0 0 0,0 0 0 0 0,0 0 0 0 0,-1 0-32 0 0,49-51 100 0 0,-49 49-1210 0 0,-1 5-2463 0 0,2 4-4339 0 0,0-4-4065 0 0</inkml:trace>
  <inkml:trace contextRef="#ctx0" brushRef="#br0" timeOffset="2685.696">2193 835 8786 0 0,'0'0'2981'0'0,"0"0"-989"0"0,0 0-405 0 0,0 0-25 0 0,0 0-47 0 0,0 0-128 0 0,0 0-189 0 0,0 0-168 0 0,0 0-148 0 0,0 0-148 0 0,0 0-71 0 0,0 0-87 0 0,0 0-84 0 0,-3-5-49 0 0,2 4-422 0 0,-3-45 898 0 0,21 7-465 0 0,1 1-1 0 0,2 0 1 0 0,1 2-1 0 0,23-29-453 0 0,-20 34 36 0 0,-5 4 14 0 0,1 2 1 0 0,1 0 0 0 0,1 1 0 0 0,1 2 0 0 0,4-2-51 0 0,-19 17 3 0 0,0 0 0 0 0,0 1 0 0 0,1 0 0 0 0,0 0 0 0 0,0 1 1 0 0,0 0-1 0 0,1 0 0 0 0,-1 1 0 0 0,1 1 0 0 0,0-1 0 0 0,1 2 1 0 0,-1-1-1 0 0,9 0-3 0 0,-17 6 2 0 0,0-1 1 0 0,0 0 0 0 0,0 1-1 0 0,-1-1 1 0 0,1 1-1 0 0,-1 0 1 0 0,0 0 0 0 0,0-1-1 0 0,0 1 1 0 0,0 0-1 0 0,0 0 1 0 0,-1 0 0 0 0,1 0-1 0 0,-1 0 1 0 0,0 0-1 0 0,0 0 1 0 0,0 0 0 0 0,0 0-1 0 0,0 0 1 0 0,-1 0-1 0 0,0 2-2 0 0,1 2 17 0 0,-16 213 101 0 0,16-218-118 0 0,-1 0-1 0 0,2 1 1 0 0,-1-1-1 0 0,0 0 0 0 0,0 1 1 0 0,1-1-1 0 0,-1 0 1 0 0,1 1-1 0 0,0-1 1 0 0,0 0-1 0 0,0 0 1 0 0,0 0-1 0 0,0 0 0 0 0,0 0 1 0 0,0 0-1 0 0,1 0 1 0 0,-1 0-1 0 0,1 0 1 0 0,-1-1-1 0 0,1 1 1 0 0,0 0-1 0 0,0-1 1 0 0,0 0-1 0 0,0 1 0 0 0,0-1 1 0 0,0 0-1 0 0,0 0 1 0 0,0 0-1 0 0,2 0 1 0 0,4-3 10 0 0,-1 0 1 0 0,0-1-1 0 0,1 0 0 0 0,-1 0 0 0 0,0-1 0 0 0,-1 0 1 0 0,1-1-1 0 0,-1 1 0 0 0,1-1 0 0 0,-2 0 0 0 0,1-1 1 0 0,0 1-1 0 0,-1-1 0 0 0,0 0 0 0 0,3-6-10 0 0,15-13 6 0 0,153-187 73 0 0,-150 186-74 0 0,-14 14-1 0 0,-1 0-1 0 0,2 1 1 0 0,-1 0-1 0 0,2 1 1 0 0,-1 0 0 0 0,1 2-1 0 0,11-6-3 0 0,-19 57-30 0 0,-43 196 391 0 0,36-218-359 0 0,-1 6-2 0 0,2-1 1 0 0,0 0-1 0 0,1 1 1 0 0,2-1 0 0 0,1 0-1 0 0,6 24 0 0 0,-1-38-764 0 0,-5-11-2436 0 0,-1-3-4093 0 0,-2-1-4867 0 0</inkml:trace>
  <inkml:trace contextRef="#ctx0" brushRef="#br0" timeOffset="4365.806">0 1089 0 0 0,'0'0'303'0'0,"0"0"481"0"0,0 0 169 0 0,0 0 132 0 0,0 0 147 0 0,0 0 80 0 0,0 0 28 0 0,0 0-3 0 0,0 0-40 0 0,0 0-52 0 0,0 0-105 0 0,0 0-123 0 0,32-4-82 0 0,99-13-48 0 0,200-17 4616 0 0,104-6-3362 0 0,389-34-476 0 0,19 19-216 0 0,-658 44-1369 0 0,-107 7-1533 0 0,-78 4 814 0 0,0 0-421 0 0,-5 0-11396 0 0,3 0 2359 0 0</inkml:trace>
  <inkml:trace contextRef="#ctx0" brushRef="#br0" timeOffset="5035.804">1977 1266 8178 0 0,'0'0'1300'0'0,"0"0"-342"0"0,0 0 68 0 0,0 0 312 0 0,0 0 257 0 0,0 0 55 0 0,0 0-259 0 0,0 0-326 0 0,0 0-279 0 0,0 0-217 0 0,0 0-129 0 0,0 0-65 0 0,0 0-2 0 0,-20 3 10 0 0,-67 11 28 0 0,-13 14 756 0 0,-93 41 733 0 0,124-25-1082 0 0,68-41-794 0 0,1 1 0 0 0,0-1 0 0 0,-1 0 0 0 0,1 0 0 0 0,0 1 0 0 0,1-1 0 0 0,-1 0 0 0 0,1 0 1 0 0,-1 0-1 0 0,1 1 0 0 0,0-1 0 0 0,0 0 0 0 0,0 0 0 0 0,0 0 0 0 0,1 0 0 0 0,0 0 0 0 0,-1-1 0 0 0,1 1 0 0 0,0 0 0 0 0,0-1 1 0 0,0 1-1 0 0,0-1 0 0 0,1 0 0 0 0,-1 0 0 0 0,1 0 0 0 0,-1 0 0 0 0,1 0 0 0 0,0 0 0 0 0,0-1 0 0 0,0 1 0 0 0,0-1 0 0 0,0 0 1 0 0,0 0-1 0 0,0 0-24 0 0,104 44 441 0 0,66 28-122 0 0,-168-71-302 0 0,-1 0 0 0 0,1 0 0 0 0,-1 1 0 0 0,1-1 0 0 0,-1 1 0 0 0,0 0 0 0 0,0 0 0 0 0,0 0 0 0 0,0 1 0 0 0,-1 0 0 0 0,1-1 0 0 0,-1 1 0 0 0,0 0 0 0 0,0 0 0 0 0,0 1 0 0 0,-1-1 0 0 0,1 1 0 0 0,-1-1 0 0 0,0 1 1 0 0,-1 0-1 0 0,1 0 0 0 0,0 4-17 0 0,-4-4 26 0 0,0-1 0 0 0,0 0 0 0 0,-1 0 0 0 0,0 0 0 0 0,1 0 0 0 0,-2 0 0 0 0,1-1 0 0 0,0 1 0 0 0,-1-1 0 0 0,1 0 0 0 0,-1 0 0 0 0,0 0 0 0 0,0 0 1 0 0,0-1-1 0 0,0 1 0 0 0,-1-1 0 0 0,1 0 0 0 0,-1-1 0 0 0,1 1 0 0 0,-1-1 0 0 0,0 0 0 0 0,0 0 0 0 0,1 0 0 0 0,-3-1-26 0 0,-5 4 17 0 0,-18 5-40 0 0,-1-2-1 0 0,1-1 0 0 0,-1-2 0 0 0,0-1 0 0 0,0-1 0 0 0,-1-2 1 0 0,-25-2 23 0 0,55 2-40 0 0,1 0 1 0 0,-1 0 0 0 0,0 0-1 0 0,1 0 1 0 0,-1-1-1 0 0,0 1 1 0 0,1 0 0 0 0,-1-1-1 0 0,0 1 1 0 0,1-1-1 0 0,-1 1 1 0 0,1-1 0 0 0,-1 0-1 0 0,1 0 1 0 0,-1 0-1 0 0,1 0 1 0 0,0 0 0 0 0,-1 0-1 0 0,1 0 1 0 0,0 0-1 0 0,0 0 1 0 0,0-1 0 0 0,0 1-1 0 0,0 0 1 0 0,0-1 0 0 0,0 1-1 0 0,0-1 1 0 0,1 1-1 0 0,-1-1 1 0 0,0 1 0 0 0,1-1-1 0 0,-1 0 1 0 0,1 1-1 0 0,0-1 1 0 0,0 0 0 0 0,-1 1-1 0 0,1-1 1 0 0,0 0-1 0 0,0 1 1 0 0,1-1 0 0 0,-1 0-1 0 0,0 1 1 0 0,0-1-1 0 0,1 0 1 0 0,-1 1 0 0 0,1-1-1 0 0,0 0 40 0 0,28-45-8329 0 0,-20 39-2281 0 0</inkml:trace>
  <inkml:trace contextRef="#ctx0" brushRef="#br0" timeOffset="5514.661">2305 1089 10154 0 0,'0'0'2074'0'0,"0"0"-576"0"0,0 0-267 0 0,0 0 49 0 0,0 0 81 0 0,0 0-31 0 0,0 0-158 0 0,0 0-218 0 0,0 0-181 0 0,0 0-109 0 0,0 0-66 0 0,0 0-66 0 0,9-4-56 0 0,30-13-66 0 0,52 12 1517 0 0,-8 6-1319 0 0,-82 0-590 0 0,0 1 0 0 0,0-1 0 0 0,-1 1-1 0 0,1-1 1 0 0,0 1 0 0 0,-1-1 0 0 0,1 1 0 0 0,-1 0 0 0 0,1-1 0 0 0,-1 1 0 0 0,0 0 0 0 0,0-1 0 0 0,1 1-1 0 0,-1 0 1 0 0,0-1 0 0 0,-1 1 0 0 0,1 0 0 0 0,0-1 0 0 0,0 1 0 0 0,-1 0 0 0 0,1-1 0 0 0,-1 1 0 0 0,0-1 0 0 0,1 1-1 0 0,-1-1 1 0 0,0 1 0 0 0,0-1 0 0 0,0 1 0 0 0,0-1 0 0 0,0 0 0 0 0,0 1 0 0 0,0-1 0 0 0,0 0 0 0 0,-1 0 0 0 0,0 1-18 0 0,-28 28 270 0 0,25-28-240 0 0,1 2 1 0 0,0-1 0 0 0,-1 1-1 0 0,2-1 1 0 0,-1 1 0 0 0,0 0 0 0 0,1 0-1 0 0,0 1 1 0 0,0-1 0 0 0,0 1-1 0 0,0 0 1 0 0,1-1 0 0 0,0 1 0 0 0,0 0-1 0 0,0 0 1 0 0,1 1 0 0 0,-1-1-1 0 0,1 2-30 0 0,2-4 17 0 0,1-1 0 0 0,0-1 0 0 0,0 1 0 0 0,0 0 0 0 0,0 0 0 0 0,0-1 0 0 0,0 1 0 0 0,1-1 0 0 0,-1 1 0 0 0,0-1 0 0 0,1 0 0 0 0,-1 0 0 0 0,1 0 0 0 0,-1 0 0 0 0,1-1 0 0 0,0 1 0 0 0,-1-1 0 0 0,1 1 0 0 0,0-1 0 0 0,-1 0 0 0 0,1 0 0 0 0,0 0 0 0 0,-1-1 0 0 0,1 1 0 0 0,0-1 0 0 0,-1 1 0 0 0,1-1-17 0 0,5 1 62 0 0,157-25 216 0 0,-94 7-586 0 0,-50 14-2121 0 0,0-1-3312 0 0,-15 2-6757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432 430 3033 0 0,'0'0'1567'0'0,"0"0"-294"0"0,0 0-177 0 0,0 0 46 0 0,0 0 78 0 0,0 0 61 0 0,0 0 26 0 0,0 0-91 0 0,0 0-129 0 0,0 0-171 0 0,0 0-191 0 0,-14-5-166 0 0,-44-17-120 0 0,55 22-387 0 0,1-1 1 0 0,-1 1-1 0 0,0-1 0 0 0,1 1 1 0 0,-1 0-1 0 0,0 0 1 0 0,1 0-1 0 0,-1 0 0 0 0,0 1 1 0 0,0-1-1 0 0,1 1 1 0 0,-1 0-1 0 0,1 0 0 0 0,-1-1 1 0 0,1 2-1 0 0,-1-1 1 0 0,1 0-1 0 0,-1 0 0 0 0,1 1 1 0 0,0-1-1 0 0,0 1 0 0 0,0 0 1 0 0,0 0-1 0 0,0 0 1 0 0,-2 2-53 0 0,-6 5 270 0 0,-14 9-55 0 0,1 0 0 0 0,2 2-1 0 0,0 0 1 0 0,0 2 0 0 0,2 0 0 0 0,1 1-1 0 0,1 1 1 0 0,1 1 0 0 0,1 0-1 0 0,1 1 1 0 0,1 0 0 0 0,2 1 0 0 0,0 1-1 0 0,2 0 1 0 0,1 0 0 0 0,2 1-1 0 0,0 0 1 0 0,2 0 0 0 0,0 22-215 0 0,3-41 28 0 0,0-1 0 0 0,1 1 0 0 0,0-1 1 0 0,0 1-1 0 0,1-1 0 0 0,0 1 0 0 0,1-1 0 0 0,0 1 1 0 0,1-1-1 0 0,0 0 0 0 0,0 0 0 0 0,1-1 0 0 0,0 1 0 0 0,1-1 1 0 0,0 1-1 0 0,0-1 0 0 0,0-1 0 0 0,1 1 0 0 0,0-1 1 0 0,1 0-1 0 0,0 0 0 0 0,2 1-28 0 0,5-1 55 0 0,-1-1 0 0 0,1-1 1 0 0,0 0-1 0 0,0-1 0 0 0,0 0 0 0 0,0-1 1 0 0,1-1-1 0 0,0 0 0 0 0,-1-1 1 0 0,1-1-1 0 0,0 0 0 0 0,-1-1 0 0 0,1 0 1 0 0,-1-2-1 0 0,1 1 0 0 0,-1-2 0 0 0,0 0 1 0 0,0 0-1 0 0,0-2 0 0 0,0 0 0 0 0,-1 0 1 0 0,0-1-1 0 0,-1-1 0 0 0,1 0 0 0 0,-1 0 1 0 0,-1-1-1 0 0,0-1 0 0 0,0 0 0 0 0,-1-1 1 0 0,4-4-56 0 0,8-7 52 0 0,-1-1 0 0 0,0 0-1 0 0,-2-2 1 0 0,-1 0 0 0 0,-1-1 0 0 0,-1-1 0 0 0,-2 0 0 0 0,0-1 0 0 0,-2-1 0 0 0,-1 0 0 0 0,-1 0 0 0 0,-2-1 0 0 0,-1 0 0 0 0,-1-1 0 0 0,-2 1 0 0 0,0-1 0 0 0,-3 0 0 0 0,-1-29-53 0 0,-1 51-19 0 0,-1-1-1 0 0,0 1 0 0 0,0-1 0 0 0,-1 1 0 0 0,0 0 0 0 0,-1 0 0 0 0,0 0 0 0 0,-1 0 0 0 0,1 1 0 0 0,-1 0 0 0 0,-1 0 0 0 0,0 0 0 0 0,0 0 0 0 0,0 1 0 0 0,-1 0 0 0 0,0 1 0 0 0,-1-1 0 0 0,1 1 0 0 0,-1 1 0 0 0,0-1 0 0 0,-1 2 0 0 0,1-1 0 0 0,-1 1 0 0 0,0 0 0 0 0,0 1 0 0 0,0 0 0 0 0,0 0 0 0 0,-1 1 0 0 0,1 0 0 0 0,-1 1 0 0 0,0 0 1 0 0,1 0-1 0 0,-1 1 0 0 0,0 0 0 0 0,1 1 0 0 0,-6 1 21 0 0,7 0-17 0 0,1 1 0 0 0,-1 0 0 0 0,1 0 0 0 0,0 1-1 0 0,0 0 1 0 0,0 0 0 0 0,0 0 0 0 0,1 1 0 0 0,0 0 0 0 0,0 0 0 0 0,0 1 0 0 0,1 0 0 0 0,0 0 0 0 0,0 0 0 0 0,0 0 0 0 0,1 1 0 0 0,-1 0 0 0 0,2 0 0 0 0,-1 0 0 0 0,1 0 0 0 0,0 1 0 0 0,1-1 0 0 0,-1 1 0 0 0,2-1 0 0 0,-1 1 0 0 0,1 0 0 0 0,0 7 17 0 0,1-8 5 0 0,0 0 1 0 0,1 0-1 0 0,0 0 1 0 0,1-1 0 0 0,-1 1-1 0 0,1 0 1 0 0,1 0 0 0 0,-1-1-1 0 0,1 0 1 0 0,0 1-1 0 0,1-1 1 0 0,-1 0 0 0 0,1 0-1 0 0,0-1 1 0 0,1 1-1 0 0,-1-1 1 0 0,1 0 0 0 0,0 0-1 0 0,1-1 1 0 0,-1 1 0 0 0,1-1-1 0 0,0-1 1 0 0,0 1-1 0 0,0-1 1 0 0,6 3-6 0 0,172 56 244 0 0,-180-61-243 0 0,45 9 95 0 0,1-1-1 0 0,0-3 1 0 0,0-1-1 0 0,1-3 1 0 0,0-3-1 0 0,13-2-95 0 0,-35-1 53 0 0,-1-2 0 0 0,0 0 0 0 0,0-2 0 0 0,-1-1 0 0 0,0-1 0 0 0,-1-2-1 0 0,0 0 1 0 0,0-2 0 0 0,-2 0 0 0 0,0-2 0 0 0,9-8-53 0 0,-7 1 50 0 0,0-1-1 0 0,-2-1 1 0 0,-1-1 0 0 0,-1-1 0 0 0,-2-1 0 0 0,13-22-50 0 0,-22 31 4 0 0,0 0 0 0 0,-2 0 0 0 0,0-1 0 0 0,-1-1 0 0 0,-1 1 0 0 0,0-1 0 0 0,-2 0 0 0 0,-1-1 0 0 0,0 1 0 0 0,-2-1 0 0 0,0 0 0 0 0,-2 1 0 0 0,-1-15-4 0 0,0 32-10 0 0,0 0 1 0 0,-1 0 0 0 0,1 0 0 0 0,-1 0 0 0 0,0 0-1 0 0,0 0 1 0 0,0 0 0 0 0,-1 1 0 0 0,1-1 0 0 0,-1 1-1 0 0,0 0 1 0 0,0 0 0 0 0,0 0 0 0 0,0 0-1 0 0,0 0 1 0 0,-1 1 0 0 0,0-1 0 0 0,1 1 0 0 0,-1 0-1 0 0,0 0 1 0 0,0 0 0 0 0,0 1 0 0 0,0-1-1 0 0,0 1 1 0 0,0 0 0 0 0,0 0 0 0 0,-1 1 0 0 0,1-1-1 0 0,0 1 1 0 0,-1 0 0 0 0,1 0 0 0 0,0 0 0 0 0,0 1-1 0 0,-1 0 1 0 0,1-1 0 0 0,0 1 0 0 0,0 1-1 0 0,0-1 1 0 0,0 1 0 0 0,0-1 0 0 0,0 1 0 0 0,0 0-1 0 0,0 1 1 0 0,0 0 9 0 0,-9 3-1 0 0,0 0-1 0 0,1 1 0 0 0,-1 1 1 0 0,2 0-1 0 0,-1 1 1 0 0,1 0-1 0 0,0 0 0 0 0,1 1 1 0 0,0 1-1 0 0,1 0 1 0 0,0 0-1 0 0,1 1 0 0 0,0 0 1 0 0,1 0-1 0 0,0 1 1 0 0,1 0-1 0 0,0 0 0 0 0,1 0 1 0 0,1 1-1 0 0,0 0 1 0 0,0 0-1 0 0,2 0 0 0 0,0 0 1 0 0,0 0-1 0 0,2 8 2 0 0,1-16 1 0 0,0 0 1 0 0,1 0-1 0 0,0-1 0 0 0,0 1 0 0 0,0-1 0 0 0,1 1 1 0 0,0-1-1 0 0,0 0 0 0 0,0 0 0 0 0,1 0 0 0 0,-1 0 1 0 0,1-1-1 0 0,0 1 0 0 0,1-1 0 0 0,-1 0 0 0 0,1 0 1 0 0,0-1-1 0 0,0 1 0 0 0,0-1 0 0 0,0 0 1 0 0,0-1-1 0 0,1 1 0 0 0,0-1-1 0 0,134 40 62 0 0,57-12 55 0 0,-193-29-109 0 0,0 0-1 0 0,-1 1 1 0 0,1-1 0 0 0,-1 1 0 0 0,1-1 0 0 0,-1 1-1 0 0,0 0 1 0 0,0 1 0 0 0,0-1 0 0 0,0 0 0 0 0,0 1-1 0 0,0 0 1 0 0,-1 0 0 0 0,1-1 0 0 0,-1 1-1 0 0,0 1 1 0 0,0-1 0 0 0,0 0 0 0 0,0 1 0 0 0,0-1-1 0 0,-1 1 1 0 0,0-1 0 0 0,1 1 0 0 0,-1 0-1 0 0,-1-1 1 0 0,1 1 0 0 0,0 0 0 0 0,-1 0 0 0 0,0-1-1 0 0,0 1 1 0 0,0 0 0 0 0,0 0 0 0 0,-2 3-8 0 0,-35 126 400 0 0,31-119-375 0 0,-3 2-6 0 0,1 0-1 0 0,0 1 1 0 0,2-1-1 0 0,0 1 1 0 0,1 1-1 0 0,0-1 1 0 0,2 1-1 0 0,0 0 1 0 0,1 0-1 0 0,0 0 1 0 0,2 0-1 0 0,0 0 1 0 0,2 12-19 0 0,-1-27-28 0 0,-1 0 0 0 0,1 0 0 0 0,0-1 0 0 0,0 1 0 0 0,0 0 1 0 0,1 0-1 0 0,-1-1 0 0 0,1 1 0 0 0,-1-1 0 0 0,1 1 0 0 0,0-1 0 0 0,0 0 1 0 0,0 0-1 0 0,0 0 0 0 0,0 0 0 0 0,0 0 0 0 0,1 0 0 0 0,-1 0 0 0 0,1-1 1 0 0,-1 1-1 0 0,1-1 0 0 0,0 0 0 0 0,1 1 28 0 0,42-14-8020 0 0,-39 8-2083 0 0</inkml:trace>
  <inkml:trace contextRef="#ctx0" brushRef="#br0" timeOffset="451.817">2359 276 3321 0 0,'0'0'4386'0'0,"0"0"-2272"0"0,0 0-699 0 0,0 0 41 0 0,0 0 190 0 0,0 0 78 0 0,0 0-104 0 0,0 0-191 0 0,0 0-220 0 0,0 0-200 0 0,0 0-141 0 0,0 0-145 0 0,-2-10-161 0 0,-6-26-116 0 0,7 36-418 0 0,0-1 1 0 0,-1 0-1 0 0,1 1 0 0 0,-1 0 1 0 0,1-1-1 0 0,-1 1 1 0 0,1 0-1 0 0,0 0 0 0 0,-1 0 1 0 0,1 0-1 0 0,-1 0 1 0 0,1 0-1 0 0,-1 0 0 0 0,1 0 1 0 0,-1 0-1 0 0,1 1 1 0 0,0-1-1 0 0,-1 1 0 0 0,1-1 1 0 0,0 1-1 0 0,-1 0 1 0 0,1-1-1 0 0,0 1 0 0 0,0 0 1 0 0,-1 0-1 0 0,1 0 1 0 0,0 0-1 0 0,0 0 0 0 0,0 0 1 0 0,0 0-1 0 0,0 1-28 0 0,-3 0 72 0 0,-22 16 50 0 0,0 1-1 0 0,0 1 1 0 0,2 1-1 0 0,1 1 1 0 0,0 1 0 0 0,2 1-1 0 0,1 1 1 0 0,0 1 0 0 0,2 0-1 0 0,2 2 1 0 0,0 0-1 0 0,1 1 1 0 0,2 0 0 0 0,1 1-1 0 0,0 6-121 0 0,7 109 167 0 0,6-137-158 0 0,1-1 0 0 0,0 1 0 0 0,0 0 0 0 0,1-1 0 0 0,0 1-1 0 0,1-1 1 0 0,-1 0 0 0 0,1 0 0 0 0,1 0 0 0 0,-1 0 0 0 0,1-1 0 0 0,1 0 0 0 0,-1 0-1 0 0,1 0 1 0 0,0-1 0 0 0,0 0 0 0 0,0 0 0 0 0,1 0 0 0 0,0-1 0 0 0,0 0 0 0 0,0 0 0 0 0,0-1-1 0 0,1 0 1 0 0,-1 0 0 0 0,1 0 0 0 0,2-1-9 0 0,11 4 26 0 0,1-2 1 0 0,-1 0-1 0 0,1-1 0 0 0,0-1 1 0 0,0-1-1 0 0,0-1 0 0 0,1-1 1 0 0,-1-1-1 0 0,2-1-26 0 0,44-17-2932 0 0,-62 17 2153 0 0,0 0 0 0 0,0 0 0 0 0,0-1 1 0 0,0 1-1 0 0,-1-1 0 0 0,1 0 0 0 0,-1-1 1 0 0,0 1-1 0 0,0-1 0 0 0,-1 0 0 0 0,1-1 1 0 0,-1 1-1 0 0,0-1 0 0 0,1-3 779 0 0,-1 2-12192 0 0</inkml:trace>
  <inkml:trace contextRef="#ctx0" brushRef="#br0" timeOffset="1380.895">2694 787 6929 0 0,'0'0'2926'0'0,"0"0"-1365"0"0,0 0-502 0 0,0 0-39 0 0,0 0 27 0 0,0 0 42 0 0,0 0-16 0 0,0 0-65 0 0,0 0-76 0 0,0 0-84 0 0,0 0-54 0 0,32 12-45 0 0,102 35-49 0 0,-59-36 415 0 0,-68-13-955 0 0,14-4 85 0 0,-1-2-1 0 0,0 0 0 0 0,0-1 0 0 0,-1-1 1 0 0,0-1-1 0 0,-1-1 0 0 0,0 0 1 0 0,-1-2-1 0 0,0 0 0 0 0,-1 0 0 0 0,7-10-244 0 0,-16 16 33 0 0,0 0 0 0 0,-1-1-1 0 0,0 0 1 0 0,-1 0 0 0 0,0 0-1 0 0,0-1 1 0 0,-1 1 0 0 0,0-1-1 0 0,-1 0 1 0 0,0-1 0 0 0,0 1-1 0 0,-1 0 1 0 0,-1-1-1 0 0,0 1 1 0 0,0-1 0 0 0,-1 0-1 0 0,0 1 1 0 0,-1-1 0 0 0,-1-5-33 0 0,2 12-2 0 0,-1 0 1 0 0,-1 0 0 0 0,1-1-1 0 0,-1 1 1 0 0,1 0 0 0 0,-1 0 0 0 0,0 1-1 0 0,0-1 1 0 0,-1 0 0 0 0,1 1-1 0 0,-1-1 1 0 0,0 1 0 0 0,0 0-1 0 0,0 0 1 0 0,0 0 0 0 0,0 0 0 0 0,-1 1-1 0 0,0-1 1 0 0,1 1 0 0 0,-1 0-1 0 0,0 0 1 0 0,0 0 0 0 0,0 0-1 0 0,0 1 1 0 0,0 0 0 0 0,0 0 0 0 0,-1 0-1 0 0,1 0 1 0 0,-1 0 1 0 0,-4 0-11 0 0,0 0-1 0 0,-1 1 1 0 0,1 0 0 0 0,-1 0 0 0 0,1 1-1 0 0,0 0 1 0 0,0 1 0 0 0,0 0 0 0 0,-1 1-1 0 0,2-1 1 0 0,-1 2 0 0 0,0-1 0 0 0,0 2 11 0 0,-11 5-7 0 0,0 2 1 0 0,1 0 0 0 0,1 1 0 0 0,0 1 0 0 0,1 1 0 0 0,0 0-1 0 0,2 1 1 0 0,0 1 0 0 0,0 0 0 0 0,2 1 0 0 0,0 1 0 0 0,1 0 0 0 0,1 1-1 0 0,0 0 1 0 0,2 0 0 0 0,1 1 0 0 0,0 0 0 0 0,1 1 0 0 0,2 0-1 0 0,0 0 1 0 0,-1 18 6 0 0,6-33 6 0 0,0 0-1 0 0,1 0 0 0 0,-1 0 1 0 0,1 0-1 0 0,1 0 1 0 0,-1 0-1 0 0,1 0 0 0 0,1-1 1 0 0,-1 1-1 0 0,1-1 0 0 0,0 1 1 0 0,1-1-1 0 0,-1 0 1 0 0,1 0-1 0 0,0 0 0 0 0,1-1 1 0 0,-1 1-1 0 0,1-1 1 0 0,0 0-1 0 0,1-1 0 0 0,-1 1 1 0 0,1-1-1 0 0,0 0 0 0 0,0 0 1 0 0,0-1-1 0 0,0 0 1 0 0,3 1-6 0 0,14 5 74 0 0,0-1 0 0 0,1-1 0 0 0,-1-1 0 0 0,1-1 0 0 0,1-1 0 0 0,-1-1 0 0 0,0-2 0 0 0,1 0 0 0 0,-1-1 1 0 0,23-4-75 0 0,-41 4 17 0 0,41-4 118 0 0,0-2-1 0 0,0-2 0 0 0,-1-2 1 0 0,0-2-1 0 0,-1-2 1 0 0,0-2-1 0 0,-1-2 0 0 0,17-11-134 0 0,-18 7 45 0 0,-2-1 0 0 0,-1-2-1 0 0,-1-1 1 0 0,-1-3-1 0 0,-1-1 1 0 0,-2-1 0 0 0,-1-2-1 0 0,-1-2 1 0 0,5-10-45 0 0,-23 27 15 0 0,5-6 7 0 0,-1-1 0 0 0,-1 0 0 0 0,-1-1 0 0 0,-1-1 1 0 0,-1-1-1 0 0,0-5-22 0 0,3-32 173 0 0,-18 64-109 0 0,0 1-11 0 0,0 0-3 0 0,0 0-29 0 0,0 0-39 0 0,0 0-21 0 0,2 12-48 0 0,80 142 180 0 0,-73-129-52 0 0,-2 0-1 0 0,0 1 0 0 0,-2 0 1 0 0,0 0-1 0 0,-2 1 0 0 0,-1-1 1 0 0,-1 1-1 0 0,-1-1 0 0 0,-4 23-40 0 0,3-39 11 0 0,-1 0 0 0 0,0 0 0 0 0,0 0-1 0 0,-1 0 1 0 0,0 0 0 0 0,-1-1 0 0 0,-1 1 0 0 0,1-1-1 0 0,-1 0 1 0 0,-1 0 0 0 0,1 0 0 0 0,-2-1-1 0 0,1 0 1 0 0,-1 0 0 0 0,0-1 0 0 0,-1 0 0 0 0,1 0-1 0 0,-2-1 1 0 0,1 0 0 0 0,-1 0 0 0 0,1-1 0 0 0,-2 0-1 0 0,-4 2-10 0 0,-128 48-462 0 0,228-32-157 0 0,0-15 833 0 0,-1-4 1 0 0,1-3 0 0 0,3-4-215 0 0,-60 1 116 0 0,0-1 0 0 0,0-1 0 0 0,-1-1 0 0 0,0-2 0 0 0,0-1 0 0 0,-1-1 0 0 0,0-1 0 0 0,4-4-116 0 0,-18 8-6 0 0,-1 0 0 0 0,0-1-1 0 0,-1 0 1 0 0,1-1 0 0 0,-1 0 0 0 0,-1-1-1 0 0,1 0 1 0 0,-2 0 0 0 0,1-2 0 0 0,-1 1 0 0 0,-1-1-1 0 0,0 0 1 0 0,0-1 0 0 0,-1 1 0 0 0,-1-2-1 0 0,0 1 1 0 0,-1-1 0 0 0,1-2 6 0 0,1-32-1296 0 0,-13 18-7063 0 0,0 21-4281 0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361 169 5217 0 0,'0'0'1564'0'0,"0"0"-342"0"0,0 0 69 0 0,0 0 313 0 0,0 0 255 0 0,0 0 16 0 0,0 0-224 0 0,0 0-312 0 0,0 0-261 0 0,0 0-158 0 0,0 0-94 0 0,0 0-57 0 0,0 0-66 0 0,8-27-51 0 0,24-79-57 0 0,-29 77-59 0 0,-12 27-418 0 0,1 0 1 0 0,0 1-1 0 0,-1 0 1 0 0,1 1-1 0 0,-1 0 0 0 0,1 0 1 0 0,-1 1-1 0 0,1 0 1 0 0,-1 0-1 0 0,1 1 0 0 0,0 0 1 0 0,-1 1-1 0 0,-1 0-118 0 0,-10 3 66 0 0,0 1-1 0 0,1 1 1 0 0,-1 1 0 0 0,2 1-1 0 0,-1 0 1 0 0,1 1 0 0 0,1 1-1 0 0,0 1 1 0 0,1 0 0 0 0,0 1 0 0 0,1 1-1 0 0,-10 12-65 0 0,23-21 3 0 0,0 0 0 0 0,0-1 0 0 0,0 1-1 0 0,1 0 1 0 0,0 0 0 0 0,0 0 0 0 0,0 0 0 0 0,1 0 0 0 0,0 0-1 0 0,0 0 1 0 0,1 0 0 0 0,-1 0 0 0 0,1 0 0 0 0,1 0-1 0 0,-1 0 1 0 0,1 0 0 0 0,0 0 0 0 0,0-1 0 0 0,1 1-1 0 0,0-1 1 0 0,0 1 0 0 0,0-1 0 0 0,0 0 0 0 0,1 0-1 0 0,0-1 1 0 0,0 1 0 0 0,0-1 0 0 0,5 4-3 0 0,4 1 17 0 0,0-1-1 0 0,1 0 1 0 0,0-1 0 0 0,0 0-1 0 0,1-1 1 0 0,0-1 0 0 0,0 0-1 0 0,0-1 1 0 0,15 2-17 0 0,77 26 266 0 0,-99-28-227 0 0,-1-1 1 0 0,0 1-1 0 0,1 0 1 0 0,-2 1-1 0 0,1 0 1 0 0,0 0-1 0 0,-1 0 1 0 0,0 1-1 0 0,0 0 1 0 0,-1 0-1 0 0,1 0 1 0 0,-1 1-1 0 0,-1 0 1 0 0,1 0-1 0 0,-1 0 1 0 0,0 0-1 0 0,-1 1 1 0 0,0-1-1 0 0,0 1 1 0 0,-1 0 0 0 0,2 7-40 0 0,0 1 45 0 0,-1 0 0 0 0,0 1 1 0 0,-1 0-1 0 0,-1 0 1 0 0,0-1-1 0 0,-2 1 1 0 0,0 0-1 0 0,0 0 0 0 0,-2-1 1 0 0,0 1-1 0 0,-1-1 1 0 0,-1 0-1 0 0,0 0 1 0 0,-1 0-1 0 0,-1-1 1 0 0,0 0-1 0 0,-1 0 0 0 0,-1 0 1 0 0,0-1-1 0 0,-1-1 1 0 0,0 0-1 0 0,-1 0 1 0 0,-1-1-1 0 0,0 0 0 0 0,0-1 1 0 0,-1 0-1 0 0,-1-1 1 0 0,-7 4-46 0 0,3-6 7 0 0,1 0 0 0 0,-1-1 1 0 0,-1-1-1 0 0,1-1 0 0 0,-1 0 0 0 0,0-2 1 0 0,0 0-1 0 0,0-1 0 0 0,0-1 1 0 0,0-1-1 0 0,-14-1-7 0 0,31 1-48 0 0,-1 0 0 0 0,1-1 0 0 0,-1 1 0 0 0,1-1 0 0 0,-1 0 0 0 0,1 1 0 0 0,-1-1 1 0 0,1 0-1 0 0,0 0 0 0 0,-1-1 0 0 0,1 1 0 0 0,0 0 0 0 0,0-1 0 0 0,0 0 0 0 0,0 1 0 0 0,0-1 0 0 0,0 0 0 0 0,1 0 1 0 0,-1 0-1 0 0,1 0 0 0 0,-1 0 0 0 0,1 0 0 0 0,0 0 0 0 0,-1-1 0 0 0,1 1 0 0 0,0 0 0 0 0,1-1 0 0 0,-1 1 0 0 0,0-1 1 0 0,1 1-1 0 0,-1-1 0 0 0,1 1 0 0 0,0-1 0 0 0,0 0 0 0 0,0 1 0 0 0,0-1 0 0 0,0 1 0 0 0,1-1 0 0 0,-1 1 0 0 0,1-1 1 0 0,-1 1-1 0 0,1-1 0 0 0,0 1 0 0 0,0-1 0 0 0,0 1 0 0 0,1 0 0 0 0,-1 0 0 0 0,0-1 0 0 0,1 1 0 0 0,-1 0 0 0 0,1 0 1 0 0,0 1-1 0 0,1-2 48 0 0,26-24-2957 0 0,-6 11-5333 0 0,-10 8-4052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13123 0 0,'0'0'3234'0'0,"0"0"-1759"0"0,0 0-531 0 0,0 0 178 0 0,0 0 221 0 0,0 0 122 0 0,0 0-138 0 0,0 0-307 0 0,0 0-261 0 0,0 0-227 0 0,0 0-142 0 0,0 0-94 0 0,0 0-58 0 0,-4 4-43 0 0,-45 54 396 0 0,49-50-705 0 0,11-20 153 0 0,0-1 20 0 0,7-13 230 0 0,-40 29-1076 0 0,25 4-9001 0 0,0-6-2611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0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5969 0 0,'0'0'2097'0'0,"0"0"-256"0"0,0 0-36 0 0,0 0 83 0 0,0 0-7 0 0,0 0-130 0 0,0 0-271 0 0,0 0-260 0 0,0 0-204 0 0,0 0-185 0 0,0 0-155 0 0,0 0-121 0 0,0 0-69 0 0,-19 0 1880 0 0,17 1 818 0 0,-45 20-2150 0 0,49-20-1294 0 0,28-13 262 0 0,-25 9 308 0 0,-1 0-3070 0 0,1 5-5376 0 0,-3-1-4163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0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5417 0 0,'0'0'3678'0'0,"0"0"-1611"0"0,0 0-380 0 0,0 0 96 0 0,0 0 31 0 0,0 0-89 0 0,0 0-226 0 0,0 0-258 0 0,0 0-189 0 0,0 0-155 0 0,0 0-137 0 0,0 0-75 0 0,-10 8-69 0 0,-42 32 418 0 0,51-39-1064 0 0,-7 5 1096 0 0,14-6-384 0 0,51-29-482 0 0,-57 29-188 0 0,0 0-3 0 0,0 0 4 0 0,0 0 31 0 0,0 0 39 0 0,0 0-2 0 0,0 0 17 0 0,0 0 0 0 0,-18 18 445 0 0,14-4-2796 0 0,3-9-3218 0 0,0-1-6737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66 375 0 0 0,'0'0'986'0'0,"0"0"142"0"0,0 0 204 0 0,0 0 126 0 0,0 0 162 0 0,0 0 128 0 0,0 0-2 0 0,0 0 8 0 0,8-17-82 0 0,24-50-163 0 0,-31 67 6982 0 0,-12 36-6744 0 0,-7 20-2213 0 0,-3 22 531 0 0,3 2-1 0 0,4 0 0 0 0,3 0 1 0 0,2 31-65 0 0,8-78 10 0 0,-1-15-7 0 0,1 0 0 0 0,0 0 1 0 0,2 1-1 0 0,0-1 1 0 0,1 0-1 0 0,1 0 1 0 0,1 0-1 0 0,0 0 1 0 0,1-1-1 0 0,1 0 1 0 0,7 15-4 0 0,-11-29 3 0 0,0 0 1 0 0,1 0-1 0 0,-1-1 1 0 0,1 1-1 0 0,-1-1 1 0 0,1 1-1 0 0,0-1 0 0 0,0 0 1 0 0,0 0-1 0 0,0-1 1 0 0,0 1-1 0 0,0-1 1 0 0,1 1-1 0 0,-1-1 1 0 0,1 0-1 0 0,-1 0 1 0 0,0 0-1 0 0,1-1 1 0 0,0 1-1 0 0,-1-1 1 0 0,1 0-1 0 0,-1 0 1 0 0,1 0-1 0 0,-1-1 1 0 0,1 1-1 0 0,-1-1 0 0 0,1 1 1 0 0,-1-1-1 0 0,1-1 1 0 0,-1 1-1 0 0,0 0 1 0 0,0-1-1 0 0,1 1 1 0 0,-1-1-1 0 0,0 0 1 0 0,-1 0-1 0 0,1 0 1 0 0,0-1-1 0 0,0 1 1 0 0,-1-1-1 0 0,0 1 1 0 0,1-1-1 0 0,0-2-3 0 0,32-27 46 0 0,0-2-1 0 0,-3-2 1 0 0,-1-1 0 0 0,-2-1-1 0 0,-1-2 1 0 0,-2 0 0 0 0,-2-2-1 0 0,7-19-45 0 0,5-12 16 0 0,-3-1 0 0 0,-3-2 0 0 0,-4-1 0 0 0,-3-1 0 0 0,-4-1-1 0 0,-3 0 1 0 0,3-54-16 0 0,-17 88 347 0 0,-16 69-40 0 0,-17 50-252 0 0,3 2 0 0 0,4 0 1 0 0,2 2-1 0 0,5 1 1 0 0,2 0-1 0 0,5 1 1 0 0,2 0-1 0 0,4 0 0 0 0,5 24-55 0 0,3-58 87 0 0,3-1 0 0 0,1 0 0 0 0,3 0 0 0 0,1-1 0 0 0,3-1 0 0 0,1 0 0 0 0,8 13-87 0 0,-20-46 26 0 0,25 41 133 0 0,-28-51-166 0 0,-1 0-1 0 0,1 0 1 0 0,0 0 0 0 0,-1 0-1 0 0,1 0 1 0 0,-1 0 0 0 0,1 0-1 0 0,-1 0 1 0 0,1 0 0 0 0,-1 0-1 0 0,1-1 1 0 0,-1 1 0 0 0,1 0-1 0 0,-1 0 1 0 0,0 0 0 0 0,1-1-1 0 0,-1 1 1 0 0,1 0 0 0 0,-1-1-1 0 0,1 1 1 0 0,-1 0 0 0 0,0-1-1 0 0,1 1 1 0 0,-1-1 0 0 0,0 1-1 0 0,1 0 1 0 0,-1-1 0 0 0,0 1 0 0 0,0-1-1 0 0,0 1 1 0 0,1-1 0 0 0,-1 1-1 0 0,0-1 1 0 0,0 1 0 0 0,0-1-1 0 0,0 1 1 0 0,0-1 0 0 0,0 1-1 0 0,0-1 1 0 0,0 1 0 0 0,0-1-1 0 0,0 1 1 0 0,0-1 0 0 0,0 1-1 0 0,0-1 1 0 0,0 1 0 0 0,0-1-1 0 0,-1 1 1 0 0,1-1 0 0 0,0 1-1 0 0,0-1 1 0 0,-1 1 0 0 0,1-1-1 0 0,0 1 1 0 0,0 0 0 0 0,-1-1-1 0 0,1 1 1 0 0,-1-1 0 0 0,1 1-1 0 0,-1 0 8 0 0,1-1-67 0 0,0-17-830 0 0,0-7-2045 0 0,1 10-5023 0 0,0 7-3845 0 0</inkml:trace>
  <inkml:trace contextRef="#ctx0" brushRef="#br0" timeOffset="286.974">918 920 15411 0 0,'0'0'1475'0'0,"0"0"-422"0"0,0 0-132 0 0,0 0 186 0 0,0 0 227 0 0,0 0 77 0 0,0 0-157 0 0,0 0-299 0 0,0 0-299 0 0,0 0-215 0 0,0 0-132 0 0,0 0-85 0 0,0 0-48 0 0,-3 17-37 0 0,-19 79 35 0 0,21-94-66 0 0,-4 21-898 0 0,17-24-9555 0 0,-9 0-1499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3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3673 723 14947 0 0,'0'0'2229'0'0,"0"0"-694"0"0,0 0-304 0 0,0 0-2 0 0,0 0-10 0 0,0 0-107 0 0,0 0-250 0 0,0 0-271 0 0,0 0-177 0 0,0 0-119 0 0,0 0-80 0 0,0 0-48 0 0,-19 0-49 0 0,-60 7-40 0 0,74-5-69 0 0,0-1 0 0 0,0 2 0 0 0,0-1 0 0 0,0 0 1 0 0,0 1-1 0 0,0 0 0 0 0,1 0 0 0 0,-1 1 0 0 0,1-1 0 0 0,0 1 1 0 0,0 0-1 0 0,0 0 0 0 0,1 0 0 0 0,0 0 0 0 0,-1 1 1 0 0,1 0-1 0 0,0 1-9 0 0,-5 5 14 0 0,-1 1-11 0 0,1 1-1 0 0,0 1 1 0 0,1-1-1 0 0,1 1 1 0 0,0 0-1 0 0,1 0 1 0 0,0 1-1 0 0,1 0 1 0 0,1 0-1 0 0,0 0 0 0 0,0 3-2 0 0,3-12-2 0 0,-1 0 0 0 0,1-1 0 0 0,0 1 0 0 0,0 0 0 0 0,1 0-1 0 0,0-1 1 0 0,0 1 0 0 0,0 0 0 0 0,1-1 0 0 0,-1 1-1 0 0,1-1 1 0 0,1 1 0 0 0,-1-1 0 0 0,1 0 0 0 0,0 0-1 0 0,0 0 1 0 0,0 0 0 0 0,1-1 0 0 0,-1 1 0 0 0,1-1-1 0 0,0 0 1 0 0,1 0 0 0 0,-1-1 0 0 0,1 1 0 0 0,0-1-1 0 0,-1 0 1 0 0,1 0 0 0 0,1 0 0 0 0,-1-1 0 0 0,3 2 2 0 0,2-1 25 0 0,0-1 0 0 0,0 1 0 0 0,0-1 0 0 0,0-1 0 0 0,0 0 0 0 0,0 0 0 0 0,1-1 0 0 0,-1-1 0 0 0,0 1 0 0 0,0-2 0 0 0,0 1 0 0 0,0-1 0 0 0,0-1 1 0 0,0 0-1 0 0,0 0 0 0 0,-1-1 0 0 0,0 0 0 0 0,1-1 0 0 0,-2 0 0 0 0,1 0 0 0 0,0-1 0 0 0,-1 0 0 0 0,0-1 0 0 0,0-1-25 0 0,16-13 166 0 0,-1-2 0 0 0,-1 0 1 0 0,-2-2-1 0 0,0 0 0 0 0,-2-1 0 0 0,0-1 0 0 0,0-5-166 0 0,16-32 117 0 0,-4 0 0 0 0,-2-2 0 0 0,9-38-117 0 0,-30 80-40 0 0,-1 1-1 0 0,0-1 1 0 0,-2-1 0 0 0,-1 1 0 0 0,-1 0-1 0 0,-1-1 1 0 0,-1 1 0 0 0,-1-1 0 0 0,-2 1-1 0 0,0-1 1 0 0,-2-1 40 0 0,4 18-14 0 0,-1 1 0 0 0,1-1 0 0 0,-2 1 0 0 0,1-1 0 0 0,-1 1 0 0 0,0 0-1 0 0,-1 0 1 0 0,0 0 0 0 0,0 1 0 0 0,0-1 0 0 0,-1 1 0 0 0,0 0 0 0 0,0 0 0 0 0,0 1 0 0 0,-1-1 0 0 0,0 1 0 0 0,0 0 0 0 0,-1 1 0 0 0,1 0 0 0 0,-1 0-1 0 0,0 0 1 0 0,0 1 0 0 0,0 0 0 0 0,0 0 0 0 0,-1 0 0 0 0,1 1 0 0 0,-1 0 0 0 0,1 1 0 0 0,-1 0 0 0 0,0 0 0 0 0,0 1 0 0 0,1 0 0 0 0,-1 0-1 0 0,0 0 1 0 0,0 1 0 0 0,1 1 0 0 0,-1-1 0 0 0,-1 2 14 0 0,-5 5 4 0 0,1 2 1 0 0,0 0-1 0 0,0 1 0 0 0,1 0 0 0 0,0 1 0 0 0,1 0 0 0 0,0 1 1 0 0,1 0-1 0 0,1 0 0 0 0,0 1 0 0 0,0 1 0 0 0,2-1 1 0 0,0 1-1 0 0,1 1 0 0 0,0-1 0 0 0,1 1 0 0 0,1 0 1 0 0,0 0-1 0 0,1 1 0 0 0,1-1 0 0 0,1 1 0 0 0,0 0-4 0 0,-2 10 52 0 0,1-1-1 0 0,1 0 0 0 0,1 0 0 0 0,2 1 1 0 0,0-1-1 0 0,2 0 0 0 0,1 0 0 0 0,1-1 1 0 0,7 21-52 0 0,0-10 125 0 0,2-2 1 0 0,0 0 0 0 0,3-1-1 0 0,1-1 1 0 0,1 0 0 0 0,1-2-1 0 0,2 0 1 0 0,1-1-1 0 0,2-2 1 0 0,0-1 0 0 0,2 0-1 0 0,0-2 1 0 0,2-2 0 0 0,18 11-126 0 0,-18-14 86 0 0,85 39 130 0 0,-98-61-3647 0 0,-14-7-1326 0 0,-2 6-4557 0 0,1 3-3310 0 0</inkml:trace>
  <inkml:trace contextRef="#ctx0" brushRef="#br0" timeOffset="-1702.642">0 991 8450 0 0,'0'0'683'0'0,"0"0"-123"0"0,0 0 232 0 0,0 0 259 0 0,0 0 173 0 0,0 0 64 0 0,32-1-85 0 0,102-6-139 0 0,-59-17 331 0 0,-64 16-1096 0 0,1 1-88 0 0,-1-1 0 0 0,0 0 0 0 0,0 0 0 0 0,-1-1 0 0 0,0 0 0 0 0,-1-1 0 0 0,0 0 0 0 0,0-1 0 0 0,-1 0 0 0 0,0 0 0 0 0,-1 0 0 0 0,0-1 0 0 0,-1 0 0 0 0,-1-1 0 0 0,0 1 0 0 0,0-1 0 0 0,-1 0 0 0 0,-1 0 0 0 0,0-1 0 0 0,-1 1-1 0 0,0-6-210 0 0,0-58 2505 0 0,-2 77-2126 0 0,0 0-97 0 0,0 0-97 0 0,-2 20 0 0 0,2 328 466 0 0,16 87-362 0 0,-9-61-153 0 0,-7-369-109 0 0,1 1-1 0 0,-1-1 1 0 0,0 1 0 0 0,-1-1-1 0 0,0 0 1 0 0,1 1-1 0 0,-2-1 1 0 0,1 0 0 0 0,-1 1-1 0 0,1-1 1 0 0,-1 0 0 0 0,-1 0-1 0 0,1 0 1 0 0,-1-1-1 0 0,0 1 1 0 0,0-1 0 0 0,0 1-1 0 0,-1-1 1 0 0,1 0-1 0 0,-1 0 1 0 0,0 0 0 0 0,0-1-1 0 0,0 0 1 0 0,-1 1 0 0 0,-2 0-27 0 0,4-5 21 0 0,0-1 1 0 0,-1 1-1 0 0,1-1 1 0 0,0 0-1 0 0,0 0 1 0 0,0 0-1 0 0,0 0 1 0 0,0-1-1 0 0,0 1 1 0 0,0-1 0 0 0,1 0-1 0 0,0 1 1 0 0,-1-1-1 0 0,1 0 1 0 0,0 0-1 0 0,0-1 1 0 0,1 1-1 0 0,-1 0 1 0 0,1-1-1 0 0,-1 1 1 0 0,1-1 0 0 0,0 1-1 0 0,1-1 1 0 0,-1 1-1 0 0,0-1 1 0 0,1-3-22 0 0,-2-29-2 0 0,2-1 1 0 0,1 1-1 0 0,1-1 1 0 0,3 1-1 0 0,1 0 1 0 0,1 0 0 0 0,2 1-1 0 0,2 0 1 0 0,1 1-1 0 0,1 0 1 0 0,2 0-1 0 0,11-14 2 0 0,-1-9-11 0 0,3 2-1 0 0,3 0 1 0 0,1 3-1 0 0,3 0 1 0 0,3 3-1 0 0,1 1 1 0 0,2 1-1 0 0,3 3 1 0 0,1 2-1 0 0,2 1 1 0 0,2 3-1 0 0,1 2 1 0 0,50-27 11 0 0,-82 55 1 0 0,-1 0 0 0 0,1 2 1 0 0,0 0-1 0 0,0 1 0 0 0,1 1 0 0 0,-1 1 0 0 0,1 0 0 0 0,14 1-1 0 0,-29 1 2 0 0,0 1 0 0 0,0 0 0 0 0,0 1 0 0 0,0-1 0 0 0,0 1 0 0 0,0 0 0 0 0,0 0 0 0 0,-1 0 0 0 0,1 0 0 0 0,0 1-1 0 0,-1-1 1 0 0,1 1 0 0 0,-1 0 0 0 0,1 0 0 0 0,-1 1 0 0 0,0-1 0 0 0,0 0 0 0 0,0 1 0 0 0,0 0 0 0 0,0 0 0 0 0,-1 0 0 0 0,1 0 0 0 0,-1 0-1 0 0,0 1 1 0 0,0-1 0 0 0,0 0 0 0 0,0 1 0 0 0,-1 0 0 0 0,0-1 0 0 0,1 1 0 0 0,-1 0 0 0 0,0 0 0 0 0,-1 0 0 0 0,1 0 0 0 0,-1 0-2 0 0,2 9 15 0 0,-1 0 0 0 0,0 0 0 0 0,-1 0 0 0 0,0 0 0 0 0,-1-1 0 0 0,0 1 0 0 0,-1 0 0 0 0,-1 0 0 0 0,0-1 0 0 0,-3 7-15 0 0,-9 16 30 0 0,-2-2 1 0 0,-1 0 0 0 0,-1-1-1 0 0,-2-1 1 0 0,-1-1 0 0 0,-1-1-1 0 0,-2-1 1 0 0,0-1 0 0 0,-2-1-1 0 0,-1-2 1 0 0,-31 22-31 0 0,42-34-1 0 0,0-1-1 0 0,0 0 1 0 0,-1-1-1 0 0,0-1 0 0 0,-1-1 1 0 0,0-1-1 0 0,0 0 1 0 0,0-1-1 0 0,-1-1 1 0 0,0-1-1 0 0,0-1 1 0 0,0-1-1 0 0,-6 0 2 0 0,21-1-40 0 0,0 0-1 0 0,0-1 0 0 0,-1 0 1 0 0,1 0-1 0 0,0 0 1 0 0,0-1-1 0 0,-1 0 1 0 0,1 0-1 0 0,0 0 1 0 0,0 0-1 0 0,0-1 1 0 0,0 0-1 0 0,0 0 0 0 0,0 0 1 0 0,1-1-1 0 0,-1 1 1 0 0,1-1-1 0 0,-1 0 1 0 0,1-1-1 0 0,0 1 1 0 0,0-1-1 0 0,1 0 0 0 0,-1 0 1 0 0,1 0-1 0 0,0 0 1 0 0,0 0-1 0 0,0-1 1 0 0,0 1-1 0 0,1-1 1 0 0,0 0-1 0 0,0 0 1 0 0,-1-3 40 0 0,2-1-284 0 0,0 1 0 0 0,0-1 0 0 0,0 1 0 0 0,2-1 0 0 0,-1 0 0 0 0,1 1 0 0 0,0-1 0 0 0,1 1 0 0 0,-1-1 0 0 0,2 1 0 0 0,-1 0 0 0 0,1 0 0 0 0,1 0 0 0 0,-1 0 0 0 0,2 0 284 0 0,44-70-10574 0 0,-33 58-685 0 0</inkml:trace>
  <inkml:trace contextRef="#ctx0" brushRef="#br0" timeOffset="-1322.511">1548 745 3737 0 0,'0'0'2876'0'0,"0"0"-1294"0"0,0 0-272 0 0,0 0 242 0 0,0 0 303 0 0,0 0 199 0 0,0 0-20 0 0,0 0-194 0 0,0 0-262 0 0,0 0-298 0 0,0 0-297 0 0,0 0-260 0 0,0 0-202 0 0,5 1-130 0 0,-4 0-379 0 0,-1-1 1 0 0,1 0-1 0 0,0 1 0 0 0,-1-1 1 0 0,1 0-1 0 0,0 1 0 0 0,-1-1 1 0 0,1 1-1 0 0,0-1 1 0 0,-1 1-1 0 0,1-1 0 0 0,-1 1 1 0 0,1-1-1 0 0,-1 1 0 0 0,1 0 1 0 0,-1-1-1 0 0,0 1 1 0 0,1 0-1 0 0,-1-1 0 0 0,0 1 1 0 0,1 0-1 0 0,-1-1 0 0 0,0 1 1 0 0,0 0-1 0 0,0 0 0 0 0,0-1 1 0 0,1 1-1 0 0,-1 0 1 0 0,0 0-1 0 0,0 0 0 0 0,-1-1 1 0 0,1 1-1 0 0,0 0 0 0 0,0 0 1 0 0,0-1-1 0 0,0 1 1 0 0,-1 0-1 0 0,1-1 0 0 0,0 1 1 0 0,-1 0-1 0 0,1 0 0 0 0,0-1 1 0 0,-1 1-1 0 0,1-1 0 0 0,-1 1 1 0 0,1 0-1 0 0,-1-1 1 0 0,1 1-1 0 0,-1-1 0 0 0,0 1 1 0 0,1-1-1 0 0,-1 0 0 0 0,0 1 1 0 0,1-1-1 0 0,-1 0 1 0 0,0 1-1 0 0,1-1 0 0 0,-1 0 1 0 0,0 0-1 0 0,0 1 0 0 0,1-1 1 0 0,-1 0-1 0 0,0 0 0 0 0,0 0 1 0 0,1 0-1 0 0,-1 0 1 0 0,0 0-13 0 0,-15 13 171 0 0,1-1-105 0 0,0 1 1 0 0,0 1-1 0 0,1 0 1 0 0,1 1-1 0 0,1 1 0 0 0,0 0 1 0 0,1 0-1 0 0,0 1 1 0 0,2 1-1 0 0,0-1 0 0 0,1 2 1 0 0,0-1-1 0 0,2 1 1 0 0,0 0-1 0 0,1 1 0 0 0,1-1 1 0 0,1 1-1 0 0,1 0 1 0 0,0 17-67 0 0,3-32 10 0 0,0 0 1 0 0,0 0-1 0 0,0 0 1 0 0,1 0-1 0 0,0 0 1 0 0,0 0 0 0 0,0 0-1 0 0,0 0 1 0 0,1-1-1 0 0,0 1 1 0 0,0-1-1 0 0,0 0 1 0 0,0 0-1 0 0,1 0 1 0 0,-1 0-1 0 0,1-1 1 0 0,0 1 0 0 0,1-1-1 0 0,-1 0 1 0 0,0 0-1 0 0,1 0 1 0 0,0-1-1 0 0,-1 0 1 0 0,1 0-1 0 0,0 0 1 0 0,0 0 0 0 0,0-1-1 0 0,0 0 1 0 0,1 0-1 0 0,-1 0 1 0 0,0-1-1 0 0,0 1 1 0 0,1-1-1 0 0,3-1-10 0 0,5 1 47 0 0,-1-2 0 0 0,1 1 0 0 0,-1-1-1 0 0,0-1 1 0 0,0-1 0 0 0,0 0 0 0 0,-1 0-1 0 0,1-1 1 0 0,-1-1 0 0 0,0 0-1 0 0,0-1 1 0 0,-1 0 0 0 0,0 0 0 0 0,0-2-1 0 0,-1 1 1 0 0,0-1 0 0 0,0-1 0 0 0,-1 1-1 0 0,0-2 1 0 0,-1 1 0 0 0,0-1 0 0 0,-1-1-1 0 0,0 1 1 0 0,2-8-47 0 0,-2 9-7 0 0,-2 0 1 0 0,1 0-1 0 0,-2-1 1 0 0,1 1-1 0 0,-1-1 1 0 0,-1 0-1 0 0,0-1 1 0 0,0 1-1 0 0,-2-1 1 0 0,1 1-1 0 0,-1-1 1 0 0,-1 1-1 0 0,0-1 1 0 0,0 0-1 0 0,-1 1 1 0 0,-1-1-1 0 0,0 1 1 0 0,-1 0-1 0 0,0-1 1 0 0,0 1-1 0 0,-1 0 1 0 0,-1 1-1 0 0,0-1 1 0 0,0 1-1 0 0,-1 0 1 0 0,-1 0-1 0 0,1 0 1 0 0,-2 1-1 0 0,1 0 1 0 0,-1 1-1 0 0,0 0 1 0 0,-1 0-1 0 0,-9-6 7 0 0,15 12-83 0 0,0 0-1 0 0,0 1 0 0 0,-1-1 1 0 0,1 1-1 0 0,0 0 0 0 0,-1 0 1 0 0,1 0-1 0 0,-1 1 0 0 0,1-1 1 0 0,-1 1-1 0 0,0 0 0 0 0,1 0 1 0 0,-1 0-1 0 0,1 0 0 0 0,-1 0 1 0 0,1 1-1 0 0,-1 0 0 0 0,1 0 1 0 0,-1 0-1 0 0,1 0 0 0 0,-1 0 1 0 0,1 1-1 0 0,0-1 0 0 0,0 1 1 0 0,0 0-1 0 0,0 0 0 0 0,-2 2 84 0 0,-18 21-3563 0 0,8 6-3698 0 0,11-19-4386 0 0</inkml:trace>
  <inkml:trace contextRef="#ctx0" brushRef="#br0" timeOffset="-1032.061">1952 881 6153 0 0,'0'0'5664'0'0,"0"0"-2853"0"0,0 0-971 0 0,0 0-163 0 0,0 0-47 0 0,0 0-94 0 0,0 0-215 0 0,0 0-311 0 0,0 0-324 0 0,0 0-233 0 0,0 0-146 0 0,0 0-84 0 0,0 0-47 0 0,0 15-39 0 0,-4 89 31 0 0,2-98-162 0 0,1-1 0 0 0,0 1 1 0 0,0 0-1 0 0,0 0 0 0 0,1 0 0 0 0,0-1 0 0 0,0 1 0 0 0,0 0 1 0 0,1 0-1 0 0,0 0 0 0 0,0 0 0 0 0,0-1 0 0 0,1 1 0 0 0,0 0 0 0 0,0-1 1 0 0,0 1-1 0 0,1-1 0 0 0,-1 0 0 0 0,1 0 0 0 0,1 0 0 0 0,-1 0 1 0 0,1-1-1 0 0,0 1 0 0 0,0-1 0 0 0,0 0 0 0 0,0 0 0 0 0,1 0 0 0 0,0-1 1 0 0,0 1-1 0 0,0-1 0 0 0,5 2-6 0 0,-1-3 56 0 0,0 0-1 0 0,0-1 1 0 0,1 0 0 0 0,-1 0-1 0 0,0-1 1 0 0,1 0 0 0 0,-1-1-1 0 0,0 0 1 0 0,0 0 0 0 0,1-1-1 0 0,-1 0 1 0 0,0-1 0 0 0,-1 0-1 0 0,1-1 1 0 0,0 1 0 0 0,6-5-56 0 0,3-3 87 0 0,-1 1 1 0 0,0-2 0 0 0,0-1 0 0 0,-2 0 0 0 0,1-1-1 0 0,-2 0 1 0 0,0-1 0 0 0,0-1 0 0 0,-2 0-1 0 0,0-1 1 0 0,-1 0 0 0 0,0-1 0 0 0,-2 0-1 0 0,0-1 1 0 0,6-19-88 0 0,-2-97-571 0 0,-18 118-242 0 0,4 14-8188 0 0,1 3 8984 0 0,0 0-11930 0 0</inkml:trace>
  <inkml:trace contextRef="#ctx0" brushRef="#br0" timeOffset="-566.282">2590 1142 9186 0 0,'0'0'3486'0'0,"0"0"-1386"0"0,0 0-482 0 0,0 0-136 0 0,0 0-129 0 0,0 0-172 0 0,0 0-238 0 0,0 0-149 0 0,0 0-55 0 0,0 0-61 0 0,0 0-74 0 0,0 0-67 0 0,0 0-83 0 0,11-27-65 0 0,33-89-35 0 0,23-10 591 0 0,3 2-585 0 0,-70 124-367 0 0,0 0 0 0 0,0 0-1 0 0,0 1 1 0 0,1-1 0 0 0,-1 0-1 0 0,0 0 1 0 0,0 0 0 0 0,0 0-1 0 0,0 0 1 0 0,1 1 0 0 0,-1-1 0 0 0,0 0-1 0 0,0 0 1 0 0,0 0 0 0 0,1 0-1 0 0,-1 0 1 0 0,0 0 0 0 0,0 0-1 0 0,1 0 1 0 0,-1 0 0 0 0,0 0-1 0 0,0 0 1 0 0,1 0 0 0 0,-1 0 0 0 0,0 0-1 0 0,0 0 1 0 0,0 0 0 0 0,1 0-1 0 0,-1 0 1 0 0,0 0 0 0 0,0 0-1 0 0,1 0 1 0 0,-1 0 0 0 0,0-1 0 0 0,0 1-1 0 0,0 0 1 0 0,1 0 0 0 0,-1 0-1 0 0,0 0 1 0 0,0 0 0 0 0,0-1-1 0 0,0 1 8 0 0,1 30-249 0 0,-1-27 300 0 0,-3 52-123 0 0,0-47 69 0 0,2 0 0 0 0,-1 1 0 0 0,1-1 0 0 0,1 0 0 0 0,-1 1 0 0 0,1-1 1 0 0,1 0-1 0 0,0 1 0 0 0,0-1 0 0 0,0 0 0 0 0,1 0 0 0 0,0 0 1 0 0,1 0-1 0 0,0 0 0 0 0,0 0 0 0 0,0-1 0 0 0,1 1 0 0 0,1-1 1 0 0,-1 0-1 0 0,1 0 0 0 0,0-1 0 0 0,4 4 3 0 0,-6-8 23 0 0,1 0-1 0 0,-1 0 1 0 0,1 0 0 0 0,0 0-1 0 0,0-1 1 0 0,0 1-1 0 0,-1-1 1 0 0,1 0 0 0 0,0-1-1 0 0,1 1 1 0 0,-1-1 0 0 0,0 1-1 0 0,0-1 1 0 0,0-1-1 0 0,0 1 1 0 0,0 0 0 0 0,0-1-1 0 0,0 0 1 0 0,0 0 0 0 0,0 0-1 0 0,0 0 1 0 0,0-1-1 0 0,-1 0 1 0 0,1 1 0 0 0,0-2-1 0 0,-1 1 1 0 0,1 0 0 0 0,0-2-23 0 0,83-82 916 0 0,-73 65-918 0 0,-1 0 1 0 0,-1-1-1 0 0,-1 0 1 0 0,-1-1-1 0 0,-2-1 1 0 0,0 1-1 0 0,-1-1 1 0 0,3-20 1 0 0,-7 36-1673 0 0,1 8-5926 0 0,-3 3-4325 0 0</inkml:trace>
  <inkml:trace contextRef="#ctx0" brushRef="#br0" timeOffset="1318.17">4715 745 10858 0 0,'0'0'1949'0'0,"0"0"-462"0"0,0 0-359 0 0,0 0-112 0 0,0 0 4 0 0,0 0 15 0 0,0 0-84 0 0,0 0-176 0 0,0 0-156 0 0,0 0 6 0 0,0 0 35 0 0,0 0 71 0 0,0 0 24 0 0,13 0-119 0 0,142-7 1098 0 0,144-45 174 0 0,-286 48-1989 0 0,6-2 137 0 0,-7 5-4974 0 0,-12 1-57 0 0,-3 3-6841 0 0</inkml:trace>
  <inkml:trace contextRef="#ctx0" brushRef="#br0" timeOffset="1601.149">4595 1054 12891 0 0,'0'0'3276'0'0,"0"0"-1934"0"0,0 0-699 0 0,0 0 58 0 0,0 0 197 0 0,0 0 82 0 0,0 0-14 0 0,0 0-101 0 0,0 0-114 0 0,34 1-119 0 0,111 0-120 0 0,40-28 563 0 0,5-11-631 0 0,-169 32-4271 0 0,-5 1-4888 0 0,-18 5-2511 0 0</inkml:trace>
  <inkml:trace contextRef="#ctx0" brushRef="#br0" timeOffset="1846.368">4555 1389 8938 0 0,'0'0'4126'0'0,"0"0"-2252"0"0,0 0-661 0 0,0 0 90 0 0,0 0 55 0 0,0 0-76 0 0,0 0-133 0 0,0 0-150 0 0,35 0-152 0 0,111-1-128 0 0,-2-20 690 0 0,-78 9-1016 0 0,13-2-473 0 0,-26 10-5908 0 0,-46 4-5720 0 0</inkml:trace>
  <inkml:trace contextRef="#ctx0" brushRef="#br0" timeOffset="2933.59">5368 1599 2256 0 0,'0'0'2556'0'0,"0"0"-1376"0"0,0 0 95 0 0,0 0 568 0 0,0 0 217 0 0,0 0-51 0 0,0 0-254 0 0,32-12-310 0 0,102-42-264 0 0,-31-14 746 0 0,-35 13-1278 0 0,-2-3 0 0 0,-3-3 0 0 0,-2-3 0 0 0,-4-2 0 0 0,-2-2 0 0 0,-3-3 0 0 0,-3-3 0 0 0,5-16-649 0 0,-10 12 25 0 0,-4-2 0 0 0,-4-1 1 0 0,-2-1-1 0 0,-5-2 0 0 0,6-35-25 0 0,-35 118-1 0 0,2-1 8 0 0,-1-1-1 0 0,0 1 0 0 0,1-1 1 0 0,-1 1-1 0 0,0-1 0 0 0,0 1 0 0 0,-1-1 1 0 0,1 0-1 0 0,0 0 0 0 0,-1 1 1 0 0,0-1-1 0 0,1 0 0 0 0,-1 0 1 0 0,0 1-1 0 0,-1-1 0 0 0,1 0 0 0 0,0 0 1 0 0,-1 1-1 0 0,1-1 0 0 0,-1 0 1 0 0,0 1-1 0 0,0-1 0 0 0,0 1 1 0 0,0-1-1 0 0,-1 1 0 0 0,1-1 0 0 0,-1 1 1 0 0,1 0-1 0 0,-1 0 0 0 0,0-1 1 0 0,0 1-1 0 0,0 1 0 0 0,0-1 1 0 0,0 0-1 0 0,0 0 0 0 0,0 1 0 0 0,-1-1 1 0 0,1 1-1 0 0,-1 0 0 0 0,1 0 1 0 0,-1 0-7 0 0,-6 3-13 0 0,1 0 1 0 0,0 1-1 0 0,-1 0 0 0 0,1 1 1 0 0,0 0-1 0 0,0 0 1 0 0,1 0-1 0 0,0 1 1 0 0,-1 0-1 0 0,1 1 0 0 0,1 0 1 0 0,-1 0-1 0 0,1 0 1 0 0,0 1-1 0 0,1 0 1 0 0,0 0-1 0 0,0 0 1 0 0,-2 4 12 0 0,0-2-1 0 0,-24 31 4 0 0,2 2 0 0 0,2 1 1 0 0,1 1-1 0 0,2 2 0 0 0,3 0 0 0 0,1 1 0 0 0,3 1 1 0 0,1 1-1 0 0,3 0 0 0 0,-2 24-3 0 0,12-49-6 0 0,0 0 0 0 0,2 1 0 0 0,1-1 0 0 0,1 0 0 0 0,1 0 0 0 0,1 0 0 0 0,1 0 0 0 0,1 0 0 0 0,3 7 6 0 0,-5-23 5 0 0,-1 1-1 0 0,2-1 0 0 0,-1 1 0 0 0,1-1 0 0 0,0 0 1 0 0,1-1-1 0 0,0 1 0 0 0,0-1 0 0 0,0 0 1 0 0,1 0-1 0 0,0 0 0 0 0,1-1 0 0 0,-1 0 0 0 0,1 0 1 0 0,0-1-1 0 0,1 0 0 0 0,-1 0 0 0 0,1 0 0 0 0,0-1 1 0 0,0 0-1 0 0,1-1 0 0 0,-1 0 0 0 0,1 0 1 0 0,-1-1-1 0 0,1 0 0 0 0,2 0-4 0 0,9-1 69 0 0,-1 0 1 0 0,1-2-1 0 0,0 0 0 0 0,-1-1 0 0 0,1-1 1 0 0,-1 0-1 0 0,0-2 0 0 0,0 0 0 0 0,0-1 1 0 0,0-1-1 0 0,-1-1 0 0 0,-1-1 0 0 0,1 0 1 0 0,13-11-70 0 0,22-16 223 0 0,-3-3 0 0 0,-1-2 0 0 0,41-45-223 0 0,-57 54 11 0 0,-2-1 1 0 0,-1-2-1 0 0,-1-1 0 0 0,-3-1 0 0 0,0-1 1 0 0,-3-1-1 0 0,-1-1 0 0 0,-2-1 1 0 0,-2-1-1 0 0,-2-1 0 0 0,-1-1 0 0 0,-3 0 1 0 0,5-32-12 0 0,-15 66-2 0 0,-1 8 1 0 0,0 0-1 0 0,0 0 0 0 0,0 0 0 0 0,0 0 0 0 0,0 0 1 0 0,-1 0-1 0 0,1-1 0 0 0,-1 1 0 0 0,1 0 0 0 0,-1 0 0 0 0,0-1 1 0 0,0 1-1 0 0,0 0 0 0 0,0 0 0 0 0,0-1 0 0 0,0 1 0 0 0,-1 0 1 0 0,1 0-1 0 0,-1 0 0 0 0,0-1 0 0 0,1 1 0 0 0,-1 0 1 0 0,0 0-1 0 0,0 0 0 0 0,0 0 0 0 0,-1 0 0 0 0,1 0 0 0 0,0 1 1 0 0,-1-1-1 0 0,1 0 0 0 0,-1 1 0 0 0,0-1 0 0 0,1 1 1 0 0,-1-1-1 0 0,0 1 0 0 0,0 0 0 0 0,0 0 0 0 0,0 0 0 0 0,0 0 1 0 0,0 0-1 0 0,0 0 0 0 0,0 0 0 0 0,-1 1 0 0 0,-1-1 2 0 0,-5 4-12 0 0,0 0-1 0 0,1 0 1 0 0,-1 1-1 0 0,1 1 1 0 0,0-1-1 0 0,0 1 1 0 0,0 1-1 0 0,1-1 1 0 0,0 1-1 0 0,0 1 1 0 0,0-1-1 0 0,1 1 0 0 0,0 0 1 0 0,0 1-1 0 0,1 0 1 0 0,-3 3 12 0 0,-2 3 11 0 0,-34 48-14 0 0,3 2-1 0 0,3 2 1 0 0,3 2-1 0 0,3 1 1 0 0,-6 24 3 0 0,22-55-4 0 0,2 2 1 0 0,1 0-1 0 0,2 0 1 0 0,2 1-1 0 0,2 1 1 0 0,1-1-1 0 0,2 1 1 0 0,2 16 3 0 0,3-46-1 0 0,-1-1 0 0 0,2 1 1 0 0,-1-1-1 0 0,2 1 1 0 0,-1-1-1 0 0,1 0 0 0 0,1 0 1 0 0,0 0-1 0 0,1-1 0 0 0,0 1 1 0 0,1-1-1 0 0,5 8 1 0 0,-5-9 14 0 0,1-1-1 0 0,0 0 1 0 0,0 0 0 0 0,0 0-1 0 0,1-1 1 0 0,1-1 0 0 0,-1 1-1 0 0,1-1 1 0 0,0 0-1 0 0,0-1 1 0 0,1 0 0 0 0,-1-1-1 0 0,1 0 1 0 0,0 0 0 0 0,0-1-1 0 0,1 0 1 0 0,-1-1-1 0 0,1 0 1 0 0,-1-1 0 0 0,1 0-1 0 0,3-1-13 0 0,0-1 53 0 0,0 0-1 0 0,0-1 1 0 0,-1-1-1 0 0,1 0 0 0 0,-1-1 1 0 0,0-1-1 0 0,0 0 1 0 0,-1-1-1 0 0,1 0 1 0 0,-1 0-1 0 0,0-2 0 0 0,-1 1 1 0 0,0-2-1 0 0,0 1 1 0 0,-1-1-1 0 0,0-1 1 0 0,0 0-1 0 0,-1-1 0 0 0,-1 1 1 0 0,1-2-1 0 0,-2 1 1 0 0,0-1-1 0 0,0 0 1 0 0,-1-1-1 0 0,-1 1 0 0 0,0-1 1 0 0,0 0-1 0 0,-1-1 1 0 0,1-11-53 0 0,-3 17-15 0 0,-1 1 0 0 0,0-1-1 0 0,-1 0 1 0 0,1 0 0 0 0,-1 0 0 0 0,-1 0 0 0 0,0 1 0 0 0,0-1 0 0 0,0 0 0 0 0,-1 1 0 0 0,0-1 0 0 0,-1 1 0 0 0,0-1-1 0 0,0 1 1 0 0,0 0 0 0 0,-1 0 0 0 0,0 0 0 0 0,0 1 0 0 0,-1 0 0 0 0,0-1 0 0 0,0 1 0 0 0,0 1 0 0 0,-1-1 0 0 0,0 1-1 0 0,0 0 1 0 0,0 0 0 0 0,0 1 0 0 0,-1 0 0 0 0,0 0 0 0 0,0 1 0 0 0,0-1 0 0 0,0 2 0 0 0,-1-1 0 0 0,1 1 0 0 0,-5-1 15 0 0,-3 0-245 0 0,0 1-1 0 0,-1 1 1 0 0,1 0 0 0 0,-1 1 0 0 0,1 1 0 0 0,-1 1 0 0 0,-13 2 245 0 0,-15 8-2919 0 0,3 4-3363 0 0,22-5-5681 0 0</inkml:trace>
  <inkml:trace contextRef="#ctx0" brushRef="#br0" timeOffset="4670.929">7474 881 4201 0 0,'0'0'1772'0'0,"0"0"-143"0"0,0 0-16 0 0,0 0 101 0 0,0 0 52 0 0,0 0-139 0 0,0 0-255 0 0,0 0-330 0 0,0 0-273 0 0,0 0-195 0 0,0 0-94 0 0,0 0-39 0 0,0 0-17 0 0,-3 2 11 0 0,-1 12 2114 0 0,36-5-278 0 0,139-8-170 0 0,78-35-1343 0 0,-104 23-665 0 0,-146 11-269 0 0,1 0-91 0 0,0 0-155 0 0,-12 2-6081 0 0,6 0-3368 0 0,2-2-521 0 0</inkml:trace>
  <inkml:trace contextRef="#ctx0" brushRef="#br0" timeOffset="4917.052">7494 1238 7082 0 0,'0'0'5606'0'0,"0"0"-3375"0"0,0 0-1249 0 0,0 0-207 0 0,0 0 75 0 0,0 0 229 0 0,0 0 216 0 0,0 0 63 0 0,0 0-73 0 0,0 0-200 0 0,0 0-226 0 0,0 0-155 0 0,0 0-133 0 0,28 3-106 0 0,89 8-49 0 0,-13-21 227 0 0,-72 2-458 0 0,119-28-279 0 0,-144 35-2956 0 0,-6 1-2137 0 0,1 0-6976 0 0</inkml:trace>
  <inkml:trace contextRef="#ctx0" brushRef="#br0" timeOffset="6114.655">8409 1164 9914 0 0,'0'0'1386'0'0,"0"0"-407"0"0,0 0-314 0 0,0 0 15 0 0,0 0 107 0 0,0 0 65 0 0,0 0 52 0 0,0 0-14 0 0,0 0-47 0 0,0 0-31 0 0,0 0-88 0 0,12 1-48 0 0,-2 0-581 0 0,-2 0 128 0 0,-1 0-1 0 0,1 0 0 0 0,0-1 0 0 0,0 0 1 0 0,0-1-1 0 0,-1 1 0 0 0,1-2 0 0 0,0 1 1 0 0,-1-1-1 0 0,1 0 0 0 0,-1 0 0 0 0,1-1-222 0 0,38-28 677 0 0,-1-2 0 0 0,-1-2 0 0 0,-2-2-1 0 0,-2-1 1 0 0,9-14-677 0 0,73-68 358 0 0,88-66-67 0 0,-209 185-290 0 0,4-3 3 0 0,0-1 0 0 0,0 1 0 0 0,1 0 0 0 0,-1 0 0 0 0,1 0 0 0 0,0 1 0 0 0,-1 0 0 0 0,2 0 0 0 0,-1 0 0 0 0,0 1 0 0 0,0 0-1 0 0,1 0 1 0 0,-1 1 0 0 0,1 0 0 0 0,0 0 0 0 0,-1 0 0 0 0,1 1 0 0 0,1 0-4 0 0,16 48 200 0 0,-18-17-108 0 0,-1 0 0 0 0,-2 0 0 0 0,-1 1-1 0 0,-1-1 1 0 0,-2 1 0 0 0,-2 11-92 0 0,3-29 2 0 0,-1-1-1 0 0,0 0 1 0 0,-1 1 0 0 0,-1-1-1 0 0,0 0 1 0 0,0 0 0 0 0,-2 0-1 0 0,0 0 1 0 0,0-1 0 0 0,-1 0 0 0 0,0 0-1 0 0,-1-1 1 0 0,0 1 0 0 0,-1-1-1 0 0,-1-1 1 0 0,0 0 0 0 0,0 0-1 0 0,0 0 1 0 0,-2-1 0 0 0,1-1-1 0 0,-1 0 1 0 0,0 0 0 0 0,0-1 0 0 0,-1-1-1 0 0,0 0 1 0 0,-9 3-2 0 0,5-4-31 0 0,0-1 0 0 0,0-1-1 0 0,-1 0 1 0 0,1-2 0 0 0,-1 0 0 0 0,0 0-1 0 0,1-2 1 0 0,-1 0 0 0 0,0-1 0 0 0,-1-1 31 0 0,11 2-59 0 0,1-1 0 0 0,0-1 0 0 0,0 1 0 0 0,0-1 0 0 0,0 0 0 0 0,0-1 0 0 0,1 1 0 0 0,-1-1 0 0 0,1 0 0 0 0,0-1 0 0 0,0 1-1 0 0,0-1 1 0 0,1 0 0 0 0,0 0 0 0 0,-4-6 59 0 0,6 9-158 0 0,0-1-1 0 0,1 0 0 0 0,-1 0 0 0 0,1 0 0 0 0,-1 0 1 0 0,1 0-1 0 0,0 0 0 0 0,0 0 0 0 0,0 0 1 0 0,1-1-1 0 0,-1 1 0 0 0,1 0 0 0 0,0 0 0 0 0,0-1 1 0 0,0 1-1 0 0,0 0 0 0 0,0-1 0 0 0,1 1 0 0 0,-1 0 1 0 0,1 0-1 0 0,0-1 0 0 0,0 1 0 0 0,0 0 1 0 0,1 0-1 0 0,-1 0 0 0 0,1 0 0 0 0,-1 1 0 0 0,1-1 1 0 0,0 0-1 0 0,0 1 0 0 0,0-1 0 0 0,2-1 159 0 0,18-17-4190 0 0,-7 7-2181 0 0,0 1-4563 0 0</inkml:trace>
  <inkml:trace contextRef="#ctx0" brushRef="#br0" timeOffset="6778.217">9996 520 12043 0 0,'0'0'1996'0'0,"0"0"-618"0"0,0 0-222 0 0,0 0 117 0 0,0 0 68 0 0,0 0-65 0 0,0 0-210 0 0,0 0-284 0 0,0 0-217 0 0,-11 32-123 0 0,-35 100-91 0 0,24-22 434 0 0,22-90-634 0 0,2-16-120 0 0,0-1 0 0 0,0 0 0 0 0,0 1 0 0 0,0-1 0 0 0,0 0-1 0 0,1 0 1 0 0,0 0 0 0 0,-1 0 0 0 0,1-1 0 0 0,0 1 0 0 0,0-1 0 0 0,1 0 0 0 0,-1 1-1 0 0,0-1 1 0 0,1-1 0 0 0,-1 1 0 0 0,1-1 0 0 0,0 1 0 0 0,0-1 0 0 0,-1 0 0 0 0,1 0-1 0 0,0-1 1 0 0,0 1 0 0 0,0-1 0 0 0,0 0 0 0 0,0 0 0 0 0,0 0 0 0 0,0 0-1 0 0,-1-1 1 0 0,1 1 0 0 0,0-1 0 0 0,0 0 0 0 0,0 0 0 0 0,1-1-31 0 0,14-6-4 0 0,1 0 1 0 0,-2-1 0 0 0,1-1-1 0 0,-2-1 1 0 0,1 0-1 0 0,-1-1 1 0 0,-1-1-1 0 0,0-1 1 0 0,-1 0 0 0 0,-1-1-1 0 0,0-1 1 0 0,-1 0-1 0 0,0 0 1 0 0,-1-2 0 0 0,-1 1-1 0 0,4-12 4 0 0,-3 5-1254 0 0,-9 17-1935 0 0,0 1-3952 0 0,-2 5-4627 0 0</inkml:trace>
  <inkml:trace contextRef="#ctx0" brushRef="#br0" timeOffset="7415.304">10648 586 12579 0 0,'0'0'2395'0'0,"0"0"-855"0"0,0 0-304 0 0,0 0 117 0 0,0 0 82 0 0,0 0-11 0 0,0 0-242 0 0,0 0-405 0 0,0 0-315 0 0,0 0-190 0 0,0 0-94 0 0,0 0-26 0 0,0 0 3 0 0,-23 17-38 0 0,-70 52-25 0 0,82-61-77 0 0,0 0 0 0 0,0 0 0 0 0,1 1 0 0 0,1 0-1 0 0,0 1 1 0 0,0 0 0 0 0,1 0 0 0 0,0 1 0 0 0,0 0-1 0 0,0 4-14 0 0,-4 4 6 0 0,-16 58-36 0 0,28-75 30 0 0,-1 0 1 0 0,1-1-1 0 0,0 1 1 0 0,0 0-1 0 0,-1 0 0 0 0,1-1 1 0 0,0 1-1 0 0,1 0 1 0 0,-1 0-1 0 0,0-1 0 0 0,0 1 1 0 0,1 0-1 0 0,-1-1 1 0 0,1 1-1 0 0,0 0 0 0 0,-1-1 1 0 0,1 1-1 0 0,0-1 1 0 0,0 1-1 0 0,0-1 0 0 0,0 1 1 0 0,0-1-1 0 0,0 0 1 0 0,0 1-1 0 0,1-1 1 0 0,-1 0-1 0 0,0 0 0 0 0,1 0 1 0 0,-1 0-1 0 0,1 0 1 0 0,-1 0-1 0 0,1-1 0 0 0,0 1 1 0 0,-1 0-1 0 0,1-1 1 0 0,0 1-1 0 0,-1-1 0 0 0,1 0 1 0 0,0 1-1 0 0,-1-1 1 0 0,1 0-1 0 0,0 0 0 0 0,0 0 1 0 0,0 0-1 0 0,11-3 59 0 0,-1 1 0 0 0,1-2 1 0 0,-1 0-1 0 0,1 0 1 0 0,-1-1-1 0 0,0-1 0 0 0,-1 0 1 0 0,1-1-1 0 0,-1 0 0 0 0,-1 0 1 0 0,1-1-1 0 0,-1-1 0 0 0,-1 1 1 0 0,8-10-60 0 0,-7 10 24 0 0,44-47 178 0 0,-43 42-161 0 0,1 1 0 0 0,0 0 1 0 0,1 0-1 0 0,1 1 0 0 0,-1 1 0 0 0,2 0 1 0 0,-1 1-1 0 0,13-6-41 0 0,-26 14 6 0 0,1 0 1 0 0,0 0-1 0 0,-1 1 1 0 0,1-1 0 0 0,0 0-1 0 0,-1 1 1 0 0,1-1-1 0 0,0 1 1 0 0,0-1-1 0 0,0 1 1 0 0,0 0-1 0 0,-1 0 1 0 0,1 0-1 0 0,0 0 1 0 0,0 0 0 0 0,0 0-1 0 0,0 0 1 0 0,-1 1-1 0 0,1-1 1 0 0,0 1-1 0 0,0-1 1 0 0,-1 1-1 0 0,1 0 1 0 0,0 0 0 0 0,-1 0-1 0 0,1-1 1 0 0,-1 2-1 0 0,1-1 1 0 0,-1 0-1 0 0,1 0 1 0 0,-1 0-1 0 0,0 1 1 0 0,1-1 0 0 0,-1 0-1 0 0,0 1 1 0 0,0 0-1 0 0,0-1 1 0 0,0 1-1 0 0,-1-1 1 0 0,1 1-1 0 0,0 0 1 0 0,-1 0 0 0 0,1 0-7 0 0,6 87 435 0 0,-7-70-353 0 0,-4 41-3 0 0,-3 0 1 0 0,-2-1-1 0 0,-3 0 1 0 0,-12 31-80 0 0,14-51 8 0 0,0 4-2 0 0,-1 0-1 0 0,-3-2 0 0 0,-1 1 1 0 0,-3-2-1 0 0,0 0 0 0 0,-3-1 1 0 0,-1-1-1 0 0,-11 12-5 0 0,26-41-1 0 0,0 0 0 0 0,0 0 0 0 0,-1-1 0 0 0,0 0 0 0 0,-1 0 1 0 0,0-1-1 0 0,0 0 0 0 0,0-1 0 0 0,-1 0 0 0 0,0 0 0 0 0,0-1 0 0 0,0 0 0 0 0,-1-1 0 0 0,0 0 0 0 0,0-1 0 0 0,0 0 1 0 0,0-1-1 0 0,0 0 0 0 0,-1-1 0 0 0,1 0 0 0 0,0 0 0 0 0,-1-2 1 0 0,10 1 1 0 0,0-1 0 0 0,0 1 1 0 0,-1-1-1 0 0,1 0 0 0 0,0 0 0 0 0,0 0 1 0 0,0 0-1 0 0,0 0 0 0 0,0 0 0 0 0,1 0 1 0 0,-1-1-1 0 0,0 1 0 0 0,0-1 0 0 0,1 1 0 0 0,-1-1 1 0 0,1 0-1 0 0,0 0 0 0 0,-1 1 0 0 0,1-1 1 0 0,0 0-1 0 0,0 0 0 0 0,0 0 0 0 0,0-1 0 0 0,0 1 1 0 0,1 0-1 0 0,-1 0 0 0 0,1 0 0 0 0,-1 0 1 0 0,1-1-1 0 0,0 1 0 0 0,0 0 0 0 0,0-1 1 0 0,0 1-1 0 0,0 0 0 0 0,1 0 0 0 0,-1-1-1 0 0,22-81-21 0 0,6 42 23 0 0,1 2 0 0 0,1 0 1 0 0,3 3-1 0 0,1 0 0 0 0,1 2 1 0 0,2 2-1 0 0,2 1 0 0 0,8-2-2 0 0,-22 14 13 0 0,2 1-1 0 0,1 1 1 0 0,0 1-1 0 0,1 2 1 0 0,0 1-1 0 0,10-2-12 0 0,-39 16-12 0 0,1-1 1 0 0,0 0-1 0 0,0 1 0 0 0,-1-1 1 0 0,1 1-1 0 0,0-1 0 0 0,0 1 1 0 0,0-1-1 0 0,0 1 0 0 0,0 0 1 0 0,-1-1-1 0 0,1 1 0 0 0,0 0 1 0 0,0 0-1 0 0,0 0 0 0 0,0 0 1 0 0,0 0-1 0 0,0 0 1 0 0,0 0-1 0 0,0 0 0 0 0,0 0 1 0 0,0 0-1 0 0,0 0 0 0 0,0 1 1 0 0,0-1-1 0 0,0 0 0 0 0,0 1 1 0 0,0-1-1 0 0,-1 0 0 0 0,1 1 1 0 0,0-1-1 0 0,0 1 0 0 0,0 0 1 0 0,-1-1-1 0 0,1 1 0 0 0,0 0 1 0 0,-1-1-1 0 0,1 1 0 0 0,0 0 1 0 0,-1 0-1 0 0,1-1 0 0 0,-1 1 1 0 0,0 0-1 0 0,1 0 0 0 0,-1 0 1 0 0,1 0-1 0 0,-1 0 0 0 0,0 0 1 0 0,0 0-1 0 0,0 0 0 0 0,1 0 1 0 0,-1 0-1 0 0,0 0 0 0 0,0 0 1 0 0,0 0-1 0 0,-1-1 1 0 0,1 1-1 0 0,0 1 12 0 0,0 8-979 0 0,0 6-1109 0 0,0-5-8967 0 0,0-11-1249 0 0</inkml:trace>
  <inkml:trace contextRef="#ctx0" brushRef="#br0" timeOffset="9200.971">11427 910 10642 0 0,'0'0'1810'0'0,"0"0"-383"0"0,0 0-107 0 0,0 0 10 0 0,0 0-30 0 0,0 0-130 0 0,0 0-210 0 0,0 0-212 0 0,0 0-152 0 0,0 0-97 0 0,0 0-96 0 0,0 0-51 0 0,0 0-8 0 0,-7 5-3 0 0,-61 37 961 0 0,66-37-838 0 0,19-13-269 0 0,70-54 243 0 0,-75 47 487 0 0,-13 15-1043 0 0,-17 6 309 0 0,14-8-7657 0 0,4-2-2545 0 0</inkml:trace>
  <inkml:trace contextRef="#ctx0" brushRef="#br0" timeOffset="10216.077">11758 277 6961 0 0,'0'0'1487'0'0,"0"0"-230"0"0,0 0-45 0 0,0 0 86 0 0,0 0 54 0 0,0 0-62 0 0,0 0-145 0 0,0 0-135 0 0,0 0-55 0 0,0 0 1 0 0,0 0-15 0 0,0 0-61 0 0,13 4-69 0 0,103 14 1139 0 0,-85-20-1654 0 0,0-2 0 0 0,0-1 0 0 0,-1-2 0 0 0,0 0 0 0 0,0-3 0 0 0,-1 0 0 0 0,0-2 1 0 0,15-8-297 0 0,-30 13 53 0 0,0 0 0 0 0,-1-1 0 0 0,0-1 0 0 0,0 0 1 0 0,-1-1-1 0 0,0 0 0 0 0,0 0 0 0 0,-1-2 0 0 0,6-8-53 0 0,-12 13 114 0 0,-4 7 118 0 0,-4 9-235 0 0,-44 136 35 0 0,-41 204 40 0 0,58-214-74 0 0,-5-1 1 0 0,-6-2-1 0 0,-8 4 2 0 0,-42 45 2 0 0,86-175-21 0 0,-1-1 0 0 0,0 1 0 0 0,0-1 0 0 0,0-1 0 0 0,-1 1 0 0 0,1-1 0 0 0,-1 0 0 0 0,0 0 0 0 0,-1-1 0 0 0,1 0 0 0 0,0 0 0 0 0,-1-1 0 0 0,0 0 0 0 0,1 0 0 0 0,-1-1 0 0 0,0 0 0 0 0,0 0 0 0 0,0-1 0 0 0,0 0 0 0 0,0 0 0 0 0,0-1 0 0 0,-6-1 19 0 0,9-1-10 0 0,1 1 0 0 0,-1-1 0 0 0,1 0 0 0 0,0-1 0 0 0,0 1 0 0 0,0-1 0 0 0,0 1 0 0 0,0-1 0 0 0,1-1 0 0 0,0 1 0 0 0,0 0 0 0 0,0-1 0 0 0,0 1 0 0 0,1-1 0 0 0,0 0 0 0 0,0 0 0 0 0,0 0 0 0 0,1 0 0 0 0,-1 0 0 0 0,1 0 1 0 0,0-1-1 0 0,1 1 0 0 0,-1 0 0 0 0,1-1 0 0 0,0 1 0 0 0,0 0 0 0 0,1-1 0 0 0,0 1 0 0 0,0 0 0 0 0,1-4 10 0 0,2-11 13 0 0,1 1 0 0 0,0 0 0 0 0,2 0 0 0 0,0 0 0 0 0,1 1 0 0 0,1 0 1 0 0,1 1-1 0 0,0 0 0 0 0,1 0 0 0 0,1 1 0 0 0,9-9-13 0 0,-7 6 37 0 0,2 1 1 0 0,0 0-1 0 0,2 1 1 0 0,-1 1-1 0 0,2 1 1 0 0,0 1-1 0 0,1 0 0 0 0,0 1 1 0 0,1 1-1 0 0,1 2 1 0 0,-1 0-1 0 0,2 1 1 0 0,-1 1-1 0 0,1 0 0 0 0,22-2-37 0 0,60-15-4 0 0,-45 10-719 0 0,-36 3-8622 0 0,-20 9-2342 0 0</inkml:trace>
  <inkml:trace contextRef="#ctx0" brushRef="#br0" timeOffset="10636.493">12787 251 8138 0 0,'0'0'2860'0'0,"0"0"-755"0"0,0 0-318 0 0,0 0-36 0 0,0 0-129 0 0,0 0-183 0 0,0 0-222 0 0,0 0-214 0 0,0 0-160 0 0,0 0-98 0 0,0 0-51 0 0,0 0-53 0 0,0 0-62 0 0,4 8-105 0 0,-1-2-373 0 0,-1-5-75 0 0,-1 1 0 0 0,0 0 0 0 0,0 0 0 0 0,0 0 0 0 0,0 0 0 0 0,0 0 0 0 0,0 0 0 0 0,0 0 0 0 0,-1 0 0 0 0,1 1 0 0 0,-1-1 0 0 0,0 0 0 0 0,1 0 0 0 0,-1 0 0 0 0,0 1 0 0 0,0-1 0 0 0,-1 0 0 0 0,1 0 0 0 0,0 1 0 0 0,-1-1 0 0 0,1 0 0 0 0,-1 0 0 0 0,0 0 0 0 0,0 1-26 0 0,-87 158 1024 0 0,-38 107-1024 0 0,119-253-9 0 0,1 1 0 0 0,1-1-1 0 0,0 1 1 0 0,1 0 0 0 0,1 0-1 0 0,0 1 1 0 0,2-1 0 0 0,-1 9 9 0 0,55-18 73 0 0,70-47 142 0 0,-78 16-778 0 0,-41 15-4037 0 0,-2-2-4474 0 0,-2 7-2670 0 0</inkml:trace>
  <inkml:trace contextRef="#ctx0" brushRef="#br0" timeOffset="10883.116">12485 509 11763 0 0,'0'0'2845'0'0,"0"0"-944"0"0,0 0-513 0 0,0 0-124 0 0,0 0-57 0 0,0 0-41 0 0,0 0-98 0 0,0 0-185 0 0,0 0-185 0 0,0 0-148 0 0,0 0-131 0 0,0 0-86 0 0,0 0-51 0 0,28-4-43 0 0,139-18 143 0 0,-19 6-379 0 0,-117 14-3351 0 0,0 2-3353 0 0,-25 0-5616 0 0</inkml:trace>
  <inkml:trace contextRef="#ctx0" brushRef="#br0" timeOffset="12118.331">8332 1466 3065 0 0,'0'0'2411'0'0,"0"0"-1127"0"0,0 0-298 0 0,0 0 226 0 0,0 0 288 0 0,0 0 147 0 0,0 0-170 0 0,0 0-379 0 0,0 0-388 0 0,0 0-301 0 0,0 0-135 0 0,0 0-14 0 0,0 0 85 0 0,8 0 106 0 0,635-14 4965 0 0,183-64-4261 0 0,-300 41 353 0 0,-18 0-526 0 0,-234 27-757 0 0,216 10-144 0 0,110-34 114 0 0,-268 8 45 0 0,-141 8-63 0 0,-156 16 201 0 0,-5 0-1669 0 0,-10 3-6283 0 0,-20-1-4294 0 0</inkml:trace>
  <inkml:trace contextRef="#ctx0" brushRef="#br0" timeOffset="15784.389">10015 1783 728 0 0,'0'0'2263'0'0,"0"0"-1018"0"0,0 0-304 0 0,0 0 151 0 0,0 0 243 0 0,0 0 183 0 0,0 0 14 0 0,0 0-117 0 0,0 0-205 0 0,0 0-206 0 0,0 0-140 0 0,0 0-65 0 0,-6-13-41 0 0,-17-40 8 0 0,22 50-577 0 0,0 1-1 0 0,-1-1 1 0 0,1 0-1 0 0,-1 0 1 0 0,0 1-1 0 0,0-1 1 0 0,0 1-1 0 0,0 0 1 0 0,0-1-1 0 0,0 1 1 0 0,-1 0-1 0 0,1 0 1 0 0,-1 1-1 0 0,1-1 1 0 0,-1 0-1 0 0,0 1 1 0 0,0 0-1 0 0,0-1 1 0 0,0 1-1 0 0,0 0 1 0 0,0 1-1 0 0,0-1 1 0 0,0 0-1 0 0,-3 1-188 0 0,-7-2 159 0 0,0 1 1 0 0,0 1-1 0 0,0 0 0 0 0,0 1 1 0 0,-1 0-1 0 0,1 1 0 0 0,1 0 1 0 0,-1 1-1 0 0,0 0 0 0 0,1 2 1 0 0,-1-1-1 0 0,1 1 0 0 0,0 1 1 0 0,1 0-1 0 0,-1 1 0 0 0,1 0 1 0 0,1 1-1 0 0,-1 0 0 0 0,-2 4-159 0 0,10-11 22 0 0,1 1-1 0 0,0 0 1 0 0,0-1-1 0 0,0 1 1 0 0,0 0-1 0 0,0 1 1 0 0,0-1-1 0 0,1 0 1 0 0,-1 0-1 0 0,1 1 1 0 0,-1-1-1 0 0,1 1 1 0 0,0-1-1 0 0,0 1 1 0 0,0-1-1 0 0,1 1 1 0 0,-1 0-1 0 0,0 0 1 0 0,1-1-1 0 0,0 1 1 0 0,0 0-1 0 0,0 0 1 0 0,0-1-1 0 0,0 1 1 0 0,0 0-1 0 0,1 0 1 0 0,-1 0-1 0 0,1-1 1 0 0,0 1 0 0 0,0 0-1 0 0,0-1 1 0 0,0 1-1 0 0,0-1 1 0 0,0 1-1 0 0,1-1 1 0 0,0 0-1 0 0,-1 0 1 0 0,2 2-22 0 0,81 74 475 0 0,-80-75-454 0 0,34 25 130 0 0,-28-22-119 0 0,1 0-1 0 0,-1 0 1 0 0,0 1 0 0 0,0 0 0 0 0,-1 1-1 0 0,0 0 1 0 0,0 0 0 0 0,-1 1 0 0 0,0 0-1 0 0,0 1 1 0 0,-1 0 0 0 0,-1 0 0 0 0,1 0-1 0 0,-2 1 1 0 0,1 0 0 0 0,-2 0-1 0 0,1 1 1 0 0,-2-1 0 0 0,1 1 0 0 0,-2 0-1 0 0,2 6-31 0 0,-5-13 33 0 0,1 0 0 0 0,-1 0-1 0 0,1 0 1 0 0,-2-1-1 0 0,1 1 1 0 0,0 0-1 0 0,-1 0 1 0 0,0-1-1 0 0,0 1 1 0 0,0-1-1 0 0,-1 0 1 0 0,1 1-1 0 0,-1-1 1 0 0,0 0 0 0 0,0-1-1 0 0,-1 1 1 0 0,1-1-1 0 0,-1 1 1 0 0,0-1-1 0 0,-4 3-32 0 0,-1 0 8 0 0,-2-1 0 0 0,1 0 0 0 0,0-1 0 0 0,-1 1 0 0 0,0-2 0 0 0,0 0 0 0 0,0 0 0 0 0,0-1-1 0 0,0-1 1 0 0,-1 1 0 0 0,1-2 0 0 0,-1 0 0 0 0,1 0 0 0 0,0-1 0 0 0,-5-1-8 0 0,11 2-42 0 0,1-1 0 0 0,-1 0 1 0 0,1 0-1 0 0,-1 0 0 0 0,1 0 0 0 0,0-1 1 0 0,-1 1-1 0 0,1-1 0 0 0,0 0 0 0 0,0-1 1 0 0,0 1-1 0 0,1-1 0 0 0,-1 1 0 0 0,1-1 1 0 0,-1 0-1 0 0,1 0 0 0 0,0-1 0 0 0,0 1 0 0 0,0-1 1 0 0,1 1-1 0 0,-1-1 0 0 0,1 0 0 0 0,0 0 1 0 0,0 0-1 0 0,0-1 0 0 0,0 1 0 0 0,1 0 1 0 0,0 0-1 0 0,0-1 0 0 0,0 1 0 0 0,0-1 1 0 0,1-4 41 0 0,19-54-8713 0 0,-14 55-3047 0 0</inkml:trace>
  <inkml:trace contextRef="#ctx0" brushRef="#br0" timeOffset="16726.275">10147 1661 0 0 0,'0'0'919'0'0,"0"0"365"0"0,0 0 212 0 0,0 0 258 0 0,0 0 225 0 0,0 0 116 0 0,0 0-180 0 0,0 0-262 0 0,0 0-321 0 0,0 0-232 0 0,0 0-102 0 0,0 0-85 0 0,0 0-76 0 0,-3-1-63 0 0,-3-6 2389 0 0,33 7 1104 0 0,-10 1-4864 0 0,157-1 1626 0 0,-173 1-1015 0 0,0 0-1 0 0,-1-1 0 0 0,1 1 1 0 0,-1 0-1 0 0,1 0 1 0 0,-1 0-1 0 0,1 0 1 0 0,-1 0-1 0 0,1 0 1 0 0,-1 0-1 0 0,0 0 1 0 0,0 0-1 0 0,0 0 1 0 0,1 0-1 0 0,-1 0 0 0 0,0 0 1 0 0,0 0-1 0 0,0 0 1 0 0,0 0-1 0 0,-1 0 1 0 0,1 0-1 0 0,0 0 1 0 0,0-1-1 0 0,-1 1 1 0 0,1 0-1 0 0,0 0 1 0 0,-1 0-1 0 0,1 0 0 0 0,-1 0 1 0 0,1 0-1 0 0,-1 0 1 0 0,1-1-1 0 0,-1 1 1 0 0,0 0-1 0 0,1 0 1 0 0,-1-1-1 0 0,0 1 1 0 0,0 0-1 0 0,0-1 1 0 0,1 1-1 0 0,-1-1 1 0 0,-1 1-14 0 0,-88 105 402 0 0,41-39-24 0 0,49-66-368 0 0,-1-1 0 0 0,1 1 0 0 0,-1 0 0 0 0,1 0-1 0 0,0 0 1 0 0,-1 0 0 0 0,1 0 0 0 0,0-1 0 0 0,-1 1 0 0 0,1 0 0 0 0,0 0 0 0 0,0 0 0 0 0,0 0 0 0 0,0 0 0 0 0,0 0 0 0 0,0 0 0 0 0,0 0 0 0 0,0 0 0 0 0,0 0 0 0 0,1 0 0 0 0,-1-1 0 0 0,0 1 0 0 0,1 0 0 0 0,-1 0 0 0 0,0 0 0 0 0,1 0-1 0 0,-1 0 1 0 0,1-1 0 0 0,-1 1 0 0 0,1 0 0 0 0,0-1 0 0 0,-1 1 0 0 0,1 0 0 0 0,0-1 0 0 0,-1 1 0 0 0,1 0 0 0 0,0-1 0 0 0,0 1 0 0 0,0-1 0 0 0,-1 0 0 0 0,1 1 0 0 0,0-1 0 0 0,0 0 0 0 0,0 1 0 0 0,0-1 0 0 0,0 0 0 0 0,0 0 0 0 0,0 0-1 0 0,0 0-9 0 0,54 3 492 0 0,-44-3-439 0 0,138-15 582 0 0,-147 15-982 0 0,13 0-360 0 0,-5 0-7977 0 0,-8 0-4004 0 0</inkml:trace>
  <inkml:trace contextRef="#ctx0" brushRef="#br0" timeOffset="22840.345">9665 1 0 0 0,'0'0'437'0'0,"0"0"393"0"0,0 0 67 0 0,0 0 97 0 0,0 0 165 0 0,0 0 141 0 0,0 0-2 0 0,0 0-161 0 0,0 0-200 0 0,0 0-131 0 0,0 0-28 0 0,4 7 5742 0 0,-3-3-6172 0 0,-6 103 4209 0 0,-15-15-3490 0 0,-30 191 8 0 0,35-173-699 0 0,-3 4-11 0 0,10-3-39 0 0,-8-22 374 0 0,-1 9-317 0 0,17-97-385 0 0,0-1 9 0 0,0 0 8 0 0,0 0 2 0 0,-1 1-349 0 0,-5 2 720 0 0,4-8-9414 0 0,2-1-2690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04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1069 9178 0 0,'0'0'3435'0'0,"0"0"-2034"0"0,0 0-853 0 0,0 0-9 0 0,0 0 273 0 0,0 0 204 0 0,0 0 7 0 0,0 0-115 0 0,0 0-169 0 0,0 0-128 0 0,0 0-71 0 0,8 11-45 0 0,25 36-42 0 0,-26 0 295 0 0,-9-41-655 0 0,-5 15 94 0 0,-2-1 0 0 0,0 0-1 0 0,-1 0 1 0 0,-1-1-1 0 0,-1 0 1 0 0,-1-1-1 0 0,-14 16-186 0 0,-29 32 138 0 0,-4-3 0 0 0,-1-2 0 0 0,-40 27-138 0 0,51-46-761 0 0,91-66-11960 0 0,-28 13 2008 0 0</inkml:trace>
  <inkml:trace contextRef="#ctx0" brushRef="#br0" timeOffset="1534.236">1020 652 6113 0 0,'0'0'1799'0'0,"0"0"-300"0"0,0 0-65 0 0,0 0 156 0 0,0 0 127 0 0,0 0-23 0 0,0 0-202 0 0,0 0-278 0 0,0 0-258 0 0,0 0-186 0 0,0 0-108 0 0,0 0-85 0 0,0 0-57 0 0,0 13 896 0 0,-23 319 1555 0 0,-15-81-2467 0 0,38-250-510 0 0,24-13 224 0 0,32-35-49 0 0,-3-2-1 0 0,-2-3 1 0 0,26-34-169 0 0,-15 9 43 0 0,-61 77-50 0 0,1 1 0 0 0,-1 0-1 0 0,1 0 1 0 0,-1 0 0 0 0,1 0 0 0 0,-1 0 0 0 0,1 0 0 0 0,-1 1 0 0 0,0-1 0 0 0,0 0 0 0 0,0 1 0 0 0,1-1 0 0 0,-2 1 0 0 0,1-1 0 0 0,0 1 0 0 0,0 0 0 0 0,0-1 0 0 0,-1 1 0 0 0,1 0 0 0 0,-1 0 0 0 0,1-1 0 0 0,-1 1 0 0 0,0 0 0 0 0,1 0 0 0 0,-1 0 0 0 0,0 1 7 0 0,0-3 0 0 0,8 32 37 0 0,2-1 0 0 0,2 0 0 0 0,1 0-1 0 0,1-2 1 0 0,1 1 0 0 0,2-2-37 0 0,-15-24 15 0 0,0 0 0 0 0,1 0 0 0 0,-1 0 0 0 0,1-1 0 0 0,0 1 0 0 0,0-1 0 0 0,0 0-1 0 0,0 0 1 0 0,1 0 0 0 0,-1 0 0 0 0,1-1 0 0 0,0 1 0 0 0,-1-1 0 0 0,1 0 0 0 0,0 0 0 0 0,0 0-1 0 0,1-1 1 0 0,-1 1 0 0 0,0-1 0 0 0,1 0 0 0 0,-1 0 0 0 0,0-1 0 0 0,1 1 0 0 0,-1-1 0 0 0,1 0-1 0 0,-1 0 1 0 0,1-1 0 0 0,-1 1 0 0 0,0-1 0 0 0,1 0 0 0 0,-1 0 0 0 0,0-1 0 0 0,1 1 0 0 0,-1-1-1 0 0,0 0 1 0 0,0 0-15 0 0,19-19 115 0 0,-2 0-1 0 0,0-2 0 0 0,-1 0 1 0 0,-2-2-1 0 0,0 0 0 0 0,-2-1 0 0 0,0 0 1 0 0,-2-1-1 0 0,-1-1 0 0 0,-2 0 1 0 0,1-4-115 0 0,-6 17 21 0 0,32-120 82 0 0,-48 145-6702 0 0,5-4 1752 0 0,1-1-6999 0 0</inkml:trace>
  <inkml:trace contextRef="#ctx0" brushRef="#br0" timeOffset="2967.007">2043 1 19220 0 0,'0'0'664'0'0,"0"0"-146"0"0,0 0 60 0 0,0 0 224 0 0,0 0 121 0 0,0 0 9 0 0,0 0-136 0 0,0 0-225 0 0,0 0-156 0 0,0 0-79 0 0,0 0-56 0 0,0 0-13 0 0,0 0 30 0 0,0 6 15 0 0,8 209 1163 0 0,-12-80-1192 0 0,-6-1 1 0 0,-18 79-284 0 0,-29 183 47 0 0,58-347-74 0 0,2-49 30 0 0,-1 0 0 0 0,1 0 0 0 0,-1 0 0 0 0,1-1 0 0 0,0 1 0 0 0,-1-1 0 0 0,1 1 0 0 0,-1-1 0 0 0,0 0 0 0 0,1 0 1 0 0,-1 0-1 0 0,0 0 0 0 0,1-1 0 0 0,-1 1 0 0 0,0-1 0 0 0,0 1 0 0 0,0-1 0 0 0,0 0 0 0 0,0 1 0 0 0,0-2-3 0 0,-1 2 0 0 0,239-242 48 0 0,-159 172-64 0 0,-80 70 15 0 0,-1 1 1 0 0,0-1-1 0 0,0 0 0 0 0,1 1 0 0 0,-1-1 0 0 0,0 1 0 0 0,1-1 0 0 0,-1 1 1 0 0,0 0-1 0 0,1-1 0 0 0,-1 1 0 0 0,1-1 0 0 0,-1 1 0 0 0,1 0 0 0 0,-1-1 1 0 0,1 1-1 0 0,-1 0 0 0 0,1 0 0 0 0,-1-1 0 0 0,1 1 0 0 0,-1 0 0 0 0,1 0 1 0 0,0 0-1 0 0,-1-1 0 0 0,1 1 0 0 0,-1 0 0 0 0,1 0 0 0 0,-1 0 1 0 0,1 0-1 0 0,0 0 0 0 0,-1 0 0 0 0,1 1 0 0 0,-1-1 0 0 0,1 0 0 0 0,0 0 1 0 0,-1 0-1 0 0,1 0 0 0 0,-1 1 0 0 0,1-1 0 0 0,-1 0 0 0 0,1 1 0 0 0,-1-1 1 0 0,1 0-1 0 0,-1 1 0 0 0,1-1 0 0 0,-1 0 0 0 0,0 1 0 0 0,1-1 0 0 0,-1 1 1 0 0,1-1-1 0 0,-1 1 0 0 0,0-1 0 0 0,0 1 0 0 0,1-1 1 0 0,0 36-39 0 0,-1-24 55 0 0,-8 66-1 0 0,6-65-11 0 0,0-1-1 0 0,0 0 1 0 0,1 1-1 0 0,1-1 0 0 0,0 1 1 0 0,1 0-1 0 0,0-1 0 0 0,1 1 1 0 0,0-1-1 0 0,1 2-3 0 0,18 52-24 0 0,-20-64 25 0 0,-1 0-1 0 0,1 1 1 0 0,0-1-1 0 0,-1 0 1 0 0,1 0-1 0 0,0 0 1 0 0,0 1-1 0 0,1-1 1 0 0,-1 0-1 0 0,0 0 1 0 0,1-1-1 0 0,-1 1 1 0 0,1 0-1 0 0,0 0 1 0 0,-1-1-1 0 0,1 1 1 0 0,0-1-1 0 0,0 1 1 0 0,0-1-1 0 0,0 0 1 0 0,0 0-1 0 0,1 0 1 0 0,-1 0-1 0 0,0 0 1 0 0,0-1-1 0 0,1 1 0 0 0,-1 0 1 0 0,0-1-1 0 0,1 0 1 0 0,-1 0-1 0 0,0 1 1 0 0,1-1-1 0 0,-1-1 1 0 0,1 1-1 0 0,-1 0 1 0 0,2-1-1 0 0,84-24 42 0 0,-87 25-40 0 0,124-67-44 0 0,-119 62 50 0 0,3-2 3 0 0,0-1 1 0 0,0 0-1 0 0,-1 0 1 0 0,0-1-1 0 0,0 0 0 0 0,-1 0 1 0 0,0-1-1 0 0,-1 0 1 0 0,0 0-1 0 0,-1-1 1 0 0,1-3-12 0 0,0-1-4 0 0,-2-1 0 0 0,0 0 0 0 0,-1 0 0 0 0,-1 0 0 0 0,0 0 0 0 0,-1 0 1 0 0,-1 0-1 0 0,0-1 0 0 0,-3-10 4 0 0,3 23-11 0 0,-1 1 1 0 0,0 0-1 0 0,0-1 0 0 0,-1 1 1 0 0,1 0-1 0 0,-1 0 1 0 0,1 0-1 0 0,-1 0 0 0 0,0 0 1 0 0,0 1-1 0 0,-1-1 1 0 0,1 1-1 0 0,0-1 0 0 0,-1 1 1 0 0,1 0-1 0 0,-1-1 1 0 0,0 1-1 0 0,0 1 0 0 0,0-1 1 0 0,0 0-1 0 0,0 1 0 0 0,0-1 1 0 0,0 1-1 0 0,-1 0 1 0 0,1 0-1 0 0,0 1 0 0 0,-1-1 1 0 0,1 1-1 0 0,0-1 1 0 0,-1 1-1 0 0,1 0 0 0 0,-1 0 1 0 0,1 0-1 0 0,-1 1 1 0 0,1-1-1 0 0,0 1 0 0 0,-1 0 1 0 0,1 0-1 0 0,0 0 1 0 0,0 1-1 0 0,0-1 0 0 0,-1 1 1 0 0,1-1-1 0 0,1 1 0 0 0,-2 1 11 0 0,-6 5-12 0 0,1 0 0 0 0,0 1 0 0 0,1 0 0 0 0,-1 1 0 0 0,2-1 0 0 0,0 2 0 0 0,0-1 0 0 0,0 1 0 0 0,2 0 0 0 0,-1 0 0 0 0,1 1 0 0 0,1-1 0 0 0,0 1 0 0 0,1 0 0 0 0,0 0 0 0 0,1 1 0 0 0,0-1 0 0 0,1 1 0 0 0,0-1 0 0 0,2 9 12 0 0,-1-15 0 0 0,0-1-1 0 0,1 0 0 0 0,0 1 1 0 0,0-1-1 0 0,0 0 0 0 0,1 0 1 0 0,0 0-1 0 0,0 0 0 0 0,0 0 1 0 0,0 0-1 0 0,1 0 0 0 0,0-1 0 0 0,0 1 1 0 0,0-1-1 0 0,1 0 0 0 0,-1 0 1 0 0,1 0-1 0 0,0 0 0 0 0,0-1 1 0 0,0 0-1 0 0,1 1 0 0 0,-1-2 1 0 0,1 1-1 0 0,0 0 1 0 0,124 36 114 0 0,-107-38-95 0 0,0-1 1 0 0,1 0-1 0 0,-1-2 0 0 0,1-1 1 0 0,-1-1-1 0 0,0 0 1 0 0,0-2-1 0 0,-1-1 0 0 0,0 0 1 0 0,0-2-1 0 0,0 0 1 0 0,-1-1-1 0 0,-1-1 1 0 0,1-1-1 0 0,-2-1 0 0 0,0 0 1 0 0,-1-2-1 0 0,9-9-19 0 0,-12 9 5 0 0,0-1-1 0 0,-1-1 0 0 0,-1 0 1 0 0,-1-1-1 0 0,-1 0 1 0 0,0-1-1 0 0,-1 0 1 0 0,-1 0-1 0 0,-1-1 0 0 0,-1 0 1 0 0,0 0-1 0 0,-2-1 1 0 0,0 0-1 0 0,-1 1 0 0 0,-2-1 1 0 0,0-7-5 0 0,-2 25-6 0 0,0 0 1 0 0,0 0 0 0 0,0 1-1 0 0,0-1 1 0 0,-1 0 0 0 0,0 1-1 0 0,1-1 1 0 0,-1 1 0 0 0,0 0-1 0 0,0 0 1 0 0,0-1-1 0 0,-1 1 1 0 0,1 0 0 0 0,0 1-1 0 0,-1-1 1 0 0,1 0 0 0 0,-1 1-1 0 0,0 0 1 0 0,1-1 0 0 0,-1 1-1 0 0,0 0 1 0 0,0 0-1 0 0,0 0 1 0 0,0 1 0 0 0,0-1-1 0 0,0 1 1 0 0,0 0 0 0 0,0 0-1 0 0,0 0 1 0 0,0 0 0 0 0,0 0-1 0 0,0 0 1 0 0,0 1-1 0 0,1 0 1 0 0,-1 0 0 0 0,0-1-1 0 0,0 1 1 0 0,0 1 0 0 0,0-1-1 0 0,1 0 1 0 0,-1 1 0 0 0,1 0-1 0 0,-1-1 1 0 0,1 1-1 0 0,-2 1 6 0 0,-1-1-7 0 0,-1 0-1 0 0,1 1 1 0 0,0-1-1 0 0,0 1 1 0 0,0 0-1 0 0,0 1 0 0 0,0-1 1 0 0,0 1-1 0 0,1 0 1 0 0,0 0-1 0 0,0 0 1 0 0,0 1-1 0 0,0 0 0 0 0,1-1 1 0 0,-1 1-1 0 0,1 1 1 0 0,1-1-1 0 0,-1 0 1 0 0,1 1-1 0 0,0-1 0 0 0,0 1 1 0 0,0-1-1 0 0,1 1 1 0 0,0 0-1 0 0,0 4 8 0 0,2-7-3 0 0,1 0 0 0 0,0-1 1 0 0,0 1-1 0 0,0-1 0 0 0,0 0 0 0 0,1 1 0 0 0,-1-1 0 0 0,1 0 0 0 0,-1 0 0 0 0,1-1 1 0 0,0 1-1 0 0,0 0 0 0 0,-1-1 0 0 0,1 0 0 0 0,0 0 0 0 0,1 0 0 0 0,-1 0 1 0 0,0 0-1 0 0,0 0 0 0 0,0-1 0 0 0,0 1 0 0 0,1-1 0 0 0,-1 0 0 0 0,0 0 1 0 0,1-1 2 0 0,6 3 0 0 0,154-6 32 0 0,-61-3-42 0 0,-101 8 10 0 0,0 0 0 0 0,0 1 0 0 0,-1-1 0 0 0,1 1 0 0 0,0-1 0 0 0,-1 1 0 0 0,1 0 1 0 0,-1 0-1 0 0,0-1 0 0 0,1 1 0 0 0,-1 0 0 0 0,0 0 0 0 0,0 0 0 0 0,0 1 0 0 0,-1-1 0 0 0,1 0 1 0 0,0 0-1 0 0,-1 0 0 0 0,1 1 0 0 0,-1-1 0 0 0,0 0 0 0 0,0 0 0 0 0,0 1 0 0 0,0-1 0 0 0,0 0 0 0 0,0 0 1 0 0,-1 1-1 0 0,1-1 0 0 0,-1 0 0 0 0,0 0 0 0 0,1 0 0 0 0,-1 1 0 0 0,0-1 0 0 0,0 0 0 0 0,-1 0 1 0 0,1 0-1 0 0,0-1 0 0 0,-1 2 0 0 0,-5 11 14 0 0,-28 90-39 0 0,34-101 20 0 0,1 1 0 0 0,-1 0 0 0 0,1 0 0 0 0,0-1 0 0 0,1 1 0 0 0,-1 0 0 0 0,1 0 0 0 0,-1-1 0 0 0,1 1 0 0 0,0 0 0 0 0,0-1 0 0 0,1 1-1 0 0,-1-1 1 0 0,1 1 0 0 0,0-1 0 0 0,0 0 0 0 0,0 0 0 0 0,0 0 0 0 0,0 0 0 0 0,1 0 0 0 0,-1 0 0 0 0,1-1 0 0 0,0 1 0 0 0,0-1 0 0 0,0 1 0 0 0,0-1 0 0 0,2 1 5 0 0,10 3 7 0 0,1 0-1 0 0,-1-2 1 0 0,1 1 0 0 0,0-2-1 0 0,0 0 1 0 0,0-1 0 0 0,0-1-1 0 0,0 0 1 0 0,1-1 0 0 0,-1-1-1 0 0,0 0 1 0 0,0-2 0 0 0,0 1-1 0 0,0-2 1 0 0,6-2-7 0 0,14-5 74 0 0,0-2 0 0 0,-1-1 1 0 0,-1-1-1 0 0,0-2 0 0 0,-1-2 0 0 0,-1-1 0 0 0,-1-1 1 0 0,23-21-75 0 0,-30 23 41 0 0,-1 0 1 0 0,-1-1 0 0 0,-1-1-1 0 0,-1-1 1 0 0,-1-1 0 0 0,-1-1 0 0 0,11-19-42 0 0,-27 40 1 0 0,1 0 0 0 0,-1 0 0 0 0,0 1 1 0 0,0-2-1 0 0,-1 1 0 0 0,1 0 0 0 0,-1 0 1 0 0,1 0-1 0 0,-1-1 0 0 0,0 1 1 0 0,0-1-1 0 0,0 1 0 0 0,-1-1 0 0 0,1 1 1 0 0,-1-1-1 0 0,0 1 0 0 0,0-1 0 0 0,0 1 1 0 0,-1-1-1 0 0,1 1 0 0 0,-1-1 0 0 0,0 1 1 0 0,0-1-1 0 0,0 1 0 0 0,0 0 1 0 0,0-1-1 0 0,-1 1 0 0 0,0 0 0 0 0,1 0 1 0 0,-1 0-1 0 0,0 0 0 0 0,-1 0 0 0 0,1 1 1 0 0,0-1-1 0 0,-1 1 0 0 0,1-1 0 0 0,-1 1 1 0 0,0 0-1 0 0,-1-1-1 0 0,-6 1-9 0 0,1 0 0 0 0,-1 1 0 0 0,0 0 0 0 0,0 0 1 0 0,0 1-1 0 0,1 1 0 0 0,-1 0 0 0 0,0 0 0 0 0,0 0 0 0 0,1 2 0 0 0,-1-1 0 0 0,1 1 0 0 0,-1 0 1 0 0,1 1-1 0 0,0 0 0 0 0,1 1 0 0 0,-1-1 0 0 0,1 2 0 0 0,-6 3 9 0 0,-4 5-4 0 0,-1 0-1 0 0,2 2 1 0 0,0 0-1 0 0,1 0 1 0 0,1 2-1 0 0,0 0 1 0 0,-9 17 4 0 0,14-21 2 0 0,0 1 0 0 0,1 0 0 0 0,1 1 0 0 0,1-1 0 0 0,0 2 0 0 0,1-1 0 0 0,1 1 0 0 0,0 0 0 0 0,1 0 0 0 0,1 0 0 0 0,1 0 0 0 0,0 1 0 0 0,1-1 0 0 0,1 1 0 0 0,1 0 0 0 0,1 1-2 0 0,4-3 13 0 0,1-1-1 0 0,0 0 1 0 0,2-1-1 0 0,0 0 1 0 0,0 0 0 0 0,1-1-1 0 0,1 0 1 0 0,0-1 0 0 0,0 0-1 0 0,1 0 1 0 0,1-2 0 0 0,0 1-1 0 0,1-2 1 0 0,0 0-1 0 0,0 0 1 0 0,1-1 0 0 0,0-1-1 0 0,0-1 1 0 0,9 3-13 0 0,5 2 54 0 0,2-1 1 0 0,-1-2-1 0 0,1-1 0 0 0,1-1 1 0 0,-1-2-1 0 0,1-1 1 0 0,0-2-1 0 0,0-1 0 0 0,25-3-54 0 0,-47 2-80 0 0,-1 0-1 0 0,1-1 0 0 0,0-1 1 0 0,-1 1-1 0 0,0-1 0 0 0,1-1 0 0 0,-1 0 1 0 0,-1 0-1 0 0,1-1 0 0 0,0 0 1 0 0,-1 0-1 0 0,6-6 81 0 0,22-33-10213 0 0,-29 33-2855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17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29 755 0 0 0,'0'0'547'0'0,"0"0"420"0"0,0 0 201 0 0,0 0 28 0 0,0 0 3 0 0,0 0 51 0 0,0 0 34 0 0,0 0 10 0 0,-4-9-18 0 0,-16-28-60 0 0,15 28-45 0 0,5 9-65 0 0,0 0-102 0 0,0 0-132 0 0,0 0-164 0 0,9 19 2019 0 0,-3-13-2521 0 0,1 0-1 0 0,-1-1 0 0 0,1 0 1 0 0,0 0-1 0 0,1-1 0 0 0,-1 1 0 0 0,1-2 1 0 0,0 1-1 0 0,0-1 0 0 0,0 0 1 0 0,0-1-1 0 0,1 0 0 0 0,-1 0 0 0 0,1-1 1 0 0,-1 0-1 0 0,1 0 0 0 0,-1-1 1 0 0,1 0-1 0 0,0-1 0 0 0,0 0-205 0 0,18-2 310 0 0,0-1 1 0 0,0-1-1 0 0,0-2 0 0 0,-1 0 1 0 0,21-10-311 0 0,0-2 159 0 0,-2-3 0 0 0,0-1 1 0 0,-1-2-1 0 0,-2-2 0 0 0,0-2 1 0 0,-2-2-1 0 0,-2-2 1 0 0,21-22-160 0 0,53-105 434 0 0,-95 132-334 0 0,-13 21-40 0 0,-4 7-59 0 0,0-1-1 0 0,0 1 0 0 0,0-1 1 0 0,0 0-1 0 0,0 1 1 0 0,0-1-1 0 0,1 1 0 0 0,-1-1 1 0 0,0 1-1 0 0,0-1 1 0 0,1 1-1 0 0,-1-1 0 0 0,0 1 1 0 0,1-1-1 0 0,-1 1 1 0 0,1-1-1 0 0,-1 1 0 0 0,1 0 1 0 0,-1-1-1 0 0,1 1 1 0 0,-1-1-1 0 0,1 1 0 0 0,-1 0 1 0 0,1 0-1 0 0,-1-1 1 0 0,1 1-1 0 0,-1 0 0 0 0,1 0 1 0 0,-1 0-1 0 0,1 0 1 0 0,0 0-1 0 0,-1-1 0 0 0,1 1 1 0 0,-1 0-1 0 0,1 0 1 0 0,0 0-1 0 0,-1 1 0 0 0,1-1 1 0 0,-1 0-1 0 0,1 0 1 0 0,-1 0-1 0 0,1 0 0 0 0,0 1 1 0 0,-1-1-1 0 0,1 0 1 0 0,-1 0-1 0 0,1 1 0 0 0,-1-1 1 0 0,1 0-1 0 0,-1 1 1 0 0,1-1-1 0 0,-1 1 0 0 0,0-1 1 0 0,1 1-1 0 0,115 57 134 0 0,-110-52-111 0 0,1 0-1 0 0,-2 0 1 0 0,1 0-1 0 0,-1 1 1 0 0,0 0-1 0 0,0 0 1 0 0,0 1-1 0 0,-1-1 0 0 0,-1 1 1 0 0,1 0-1 0 0,-1 0 1 0 0,0 0-1 0 0,-1 0 1 0 0,0 1-1 0 0,0-1 1 0 0,-1 1-1 0 0,0-1 0 0 0,-1 1 1 0 0,0 8-23 0 0,0 3 47 0 0,-2 1-1 0 0,0-1 1 0 0,-1 0 0 0 0,-1 0-1 0 0,0 0 1 0 0,-2 0 0 0 0,-7 18-47 0 0,7-25 13 0 0,1 1 0 0 0,-2-1 0 0 0,0 0 0 0 0,0 0 0 0 0,-1-1 0 0 0,-1 0-1 0 0,0 0 1 0 0,-1-1 0 0 0,0 0 0 0 0,0-1 0 0 0,-1 0 0 0 0,-1-1 0 0 0,0 0 0 0 0,0-1 0 0 0,0 0 0 0 0,-1-1 0 0 0,-5 2-13 0 0,9-7-4 0 0,1 0-1 0 0,0 0 1 0 0,-1-1-1 0 0,1 0 1 0 0,-1-1 0 0 0,1 0-1 0 0,-1 0 1 0 0,1-1 0 0 0,-1 0-1 0 0,1-1 1 0 0,0 0-1 0 0,-1 0 1 0 0,1 0 0 0 0,0-1-1 0 0,0-1 1 0 0,1 1 0 0 0,-1-1-1 0 0,-2-2 5 0 0,4 1-44 0 0,0-1 1 0 0,1 0-1 0 0,-1 0 0 0 0,1 0 0 0 0,0-1 1 0 0,0 1-1 0 0,1-1 0 0 0,0 0 0 0 0,1-1 0 0 0,-1 1 1 0 0,1-1-1 0 0,0 0 0 0 0,1 1 0 0 0,0-1 1 0 0,0 0-1 0 0,1 0 0 0 0,0 0 0 0 0,1-1 0 0 0,-1 1 1 0 0,1 0-1 0 0,1 0 0 0 0,0 0 0 0 0,1-4 44 0 0,48-58-2952 0 0,-19 54-7058 0 0,-22 13-1624 0 0</inkml:trace>
  <inkml:trace contextRef="#ctx0" brushRef="#br0" timeOffset="5957.015">1208 865 1896 0 0,'0'0'1350'0'0,"0"0"-420"0"0,0 0-57 0 0,0 0 111 0 0,0 0 42 0 0,0 0-93 0 0,0 0-218 0 0,0 0-175 0 0,0 0 66 0 0,0 0 137 0 0,0 0 210 0 0,4 1 137 0 0,2 1-501 0 0,0 0 0 0 0,0-1 0 0 0,1 0 0 0 0,-1 0 0 0 0,1-1 0 0 0,-1 0 0 0 0,1 0 0 0 0,-1 0 0 0 0,1-1 1 0 0,-1 0-1 0 0,0 0 0 0 0,6-2-589 0 0,70-43 2578 0 0,-37 5-2030 0 0,-2-2 0 0 0,-2-2-1 0 0,-2-2 1 0 0,33-50-548 0 0,-60 80 58 0 0,6-7-32 0 0,-1 0-1 0 0,-1-2 1 0 0,-1 0 0 0 0,-1 0 0 0 0,-2-1 0 0 0,-1-1 0 0 0,-1 0 0 0 0,-1 0 0 0 0,-1-1 0 0 0,-2 0 0 0 0,-1-1 0 0 0,-1 1 0 0 0,-1-27-26 0 0,-2 52-11 0 0,0 0 0 0 0,0 0 0 0 0,0 0 0 0 0,-1 0 0 0 0,0 0 0 0 0,0 0 0 0 0,0 0 0 0 0,0 0-1 0 0,0 0 1 0 0,-1 0 0 0 0,0 0 0 0 0,0 0 0 0 0,0 0 0 0 0,0 0 0 0 0,-1 0 0 0 0,1 1 0 0 0,-1-1 0 0 0,0 0 0 0 0,0 1 0 0 0,0 0 0 0 0,-1-1 0 0 0,1 1 0 0 0,-1 0 0 0 0,0 0 0 0 0,1 0 0 0 0,-2 1 0 0 0,1-1-1 0 0,0 1 1 0 0,0-1 0 0 0,-1 1 0 0 0,1 0 0 0 0,-1 1 0 0 0,0-1 0 0 0,1 0 0 0 0,-1 1 0 0 0,0 0 0 0 0,0 0 0 0 0,-4 0 11 0 0,2 4-40 0 0,0 0 1 0 0,1 0 0 0 0,-1 1-1 0 0,1 0 1 0 0,0 0-1 0 0,0 1 1 0 0,0-1-1 0 0,0 1 1 0 0,1 0-1 0 0,0 1 1 0 0,0-1-1 0 0,0 1 1 0 0,0-1-1 0 0,1 1 1 0 0,0 0 0 0 0,-1 5 39 0 0,-2-1-17 0 0,-8 17 23 0 0,0 1 1 0 0,1 0-1 0 0,2 1 1 0 0,1 1-1 0 0,2 0 1 0 0,0 0 0 0 0,2 1-1 0 0,2-1 1 0 0,1 1-1 0 0,1 0 1 0 0,1 5-7 0 0,1-20 17 0 0,1 0 0 0 0,0 0 0 0 0,1 0 0 0 0,1 0 1 0 0,1 0-1 0 0,0 0 0 0 0,1-1 0 0 0,0 0 0 0 0,2 0 0 0 0,0 0 1 0 0,0-1-1 0 0,1 0 0 0 0,1 0 0 0 0,0-1 0 0 0,9 10-17 0 0,-12-17 18 0 0,-1 1 0 0 0,1-1 0 0 0,1 0 0 0 0,-1-1 0 0 0,1 0 0 0 0,0 0 0 0 0,0 0 0 0 0,0-1 0 0 0,1 0 0 0 0,-1 0 0 0 0,1-1 0 0 0,0 0 0 0 0,0 0 0 0 0,1-1 0 0 0,-1 0 0 0 0,0-1 0 0 0,1 0 0 0 0,7 1-18 0 0,-9-2 32 0 0,1-1 0 0 0,-1 1 0 0 0,0-1 0 0 0,0-1 0 0 0,0 1 0 0 0,0-1 0 0 0,0 0 0 0 0,0-1 0 0 0,0 0 0 0 0,-1 0 0 0 0,1 0 0 0 0,-1-1 0 0 0,0 0 0 0 0,0 0 0 0 0,5-5-32 0 0,22-19 77 0 0,-1-3-1 0 0,-2-1 0 0 0,0-1 0 0 0,-3-1 1 0 0,15-24-77 0 0,-36 50 21 0 0,0-1 0 0 0,-1 1 1 0 0,0-1-1 0 0,0 0 0 0 0,-1-1 1 0 0,-1 1-1 0 0,1-1 0 0 0,-1 1 1 0 0,-1-1-1 0 0,0 0 0 0 0,0-3-21 0 0,-2 13 56 0 0,0 0-8 0 0,0 0 11 0 0,-36 59-424 0 0,31-45 371 0 0,2 0 0 0 0,-1 1 0 0 0,2 0 1 0 0,0 0-1 0 0,0 0 0 0 0,2 0 0 0 0,0 0 0 0 0,1 1-6 0 0,-1-7 8 0 0,-1-4-5 0 0,1 0 1 0 0,1 1-1 0 0,-1-1 1 0 0,1 1-1 0 0,0-1 0 0 0,0 0 1 0 0,0 1-1 0 0,1-1 0 0 0,0 0 1 0 0,0 0-1 0 0,0 0 0 0 0,1 0 1 0 0,-1 0-1 0 0,1-1 0 0 0,0 1 1 0 0,1-1-1 0 0,-1 0 0 0 0,1 0 1 0 0,0 0-1 0 0,0 0 1 0 0,0-1-1 0 0,0 1 0 0 0,1-1 1 0 0,-1 0-1 0 0,1-1 0 0 0,0 1 1 0 0,0-1-1 0 0,0 0 0 0 0,0 0 1 0 0,0 0-1 0 0,1-1 0 0 0,-1 0 1 0 0,0 0-1 0 0,1 0 0 0 0,2 0-3 0 0,2-2 33 0 0,0 0-1 0 0,0 0 0 0 0,0-1 1 0 0,0 0-1 0 0,0-1 1 0 0,0 0-1 0 0,-1-1 0 0 0,0 0 1 0 0,0 0-1 0 0,0-1 0 0 0,0 0 1 0 0,0-1-1 0 0,-1 0 0 0 0,0 0 1 0 0,-1-1-1 0 0,1 1 0 0 0,-1-2 1 0 0,0 0-33 0 0,12-14 90 0 0,-1-1 1 0 0,-1-1 0 0 0,-1 0 0 0 0,-1-2 0 0 0,7-16-91 0 0,2-57 401 0 0,-24 98-344 0 0,0 1-11 0 0,0 0-12 0 0,0 0 21 0 0,0 0-6 0 0,0 0-15 0 0,0 0-32 0 0,0 0 0 0 0,-2 26-245 0 0,1 15 338 0 0,13 91-98 0 0,-11-127 3 0 0,0 0 1 0 0,0 0-1 0 0,0 0 1 0 0,1 0-1 0 0,0 0 0 0 0,0 0 1 0 0,0 0-1 0 0,0 0 0 0 0,1-1 1 0 0,0 1-1 0 0,0-1 1 0 0,0 0-1 0 0,1 1 0 0 0,-1-2 1 0 0,1 1-1 0 0,0 0 0 0 0,0-1 1 0 0,0 0-1 0 0,0 1 0 0 0,1-2 1 0 0,-1 1-1 0 0,1-1 1 0 0,0 1-1 0 0,0-1 0 0 0,0 0 1 0 0,0-1-1 0 0,0 1 0 0 0,0-1 1 0 0,2 0-1 0 0,7-4 16 0 0,-1 0 0 0 0,1 0 1 0 0,-1-2-1 0 0,1 0 0 0 0,-1 0 0 0 0,-1-1 0 0 0,1-1 1 0 0,-1 0-1 0 0,0 0 0 0 0,-1-1 0 0 0,0-1 1 0 0,0 0-1 0 0,-1-1 0 0 0,0 0 0 0 0,0 0 1 0 0,-1-1-1 0 0,3-6-16 0 0,37-33 67 0 0,-37 39-49 0 0,1-3-21 0 0,1 0 1 0 0,0 1-1 0 0,1 1 1 0 0,1 0-1 0 0,0 1 1 0 0,0 1-1 0 0,1 1 1 0 0,0 0 0 0 0,9-3 2 0 0,79 7-95 0 0,-85 24 680 0 0,-88 6-358 0 0,-67 45-228 0 0,127-65-4 0 0,1-1 1 0 0,-1 1-1 0 0,1 0 1 0 0,0 0 0 0 0,1 1-1 0 0,-1 0 1 0 0,1 0 0 0 0,0 1-1 0 0,1-1 1 0 0,0 1-1 0 0,0 1 1 0 0,0-1 0 0 0,1 1-1 0 0,0-1 1 0 0,0 1-1 0 0,1 1 1 0 0,0-1 0 0 0,1 0-1 0 0,-1 1 1 0 0,2-1-1 0 0,-1 1 1 0 0,1 0 0 0 0,0-1-1 0 0,1 1 1 0 0,0 0-1 0 0,1-1 1 0 0,0 2 4 0 0,1-6 7 0 0,1-1 0 0 0,1 0 0 0 0,-1 0-1 0 0,0 0 1 0 0,1 0 0 0 0,-1-1 0 0 0,1 1 0 0 0,0-1 0 0 0,0 0 0 0 0,0 0 0 0 0,0 0-1 0 0,0-1 1 0 0,0 0 0 0 0,1 1 0 0 0,-1-1 0 0 0,0-1 0 0 0,1 1 0 0 0,-1-1 0 0 0,0 1-1 0 0,1-1 1 0 0,-1 0 0 0 0,1-1 0 0 0,-1 1 0 0 0,1-1 0 0 0,-1 0 0 0 0,0 0 0 0 0,0 0-1 0 0,1-1 1 0 0,-1 0 0 0 0,0 1 0 0 0,0-1 0 0 0,0-1 0 0 0,2-1-7 0 0,18-11 66 0 0,-1-2 0 0 0,0-1 0 0 0,-2 0 1 0 0,0-2-1 0 0,-1 0 0 0 0,-1-2 0 0 0,0 0 1 0 0,-2-1-1 0 0,8-14-66 0 0,55-69 236 0 0,-64 94-241 0 0,-9 30-22 0 0,12 27 44 0 0,-2 1 0 0 0,-3 1 0 0 0,-1 0 0 0 0,5 44-17 0 0,-7-15 3 0 0,-4 1 0 0 0,-4 0 1 0 0,-4 59-4 0 0,0-38-5 0 0,0-65 3 0 0,-2 0-1 0 0,-1 0 0 0 0,-2-1 1 0 0,-1 0-1 0 0,-1 0 0 0 0,-2 0 1 0 0,-1-1-1 0 0,-1-1 0 0 0,-2 0 1 0 0,-4 5 2 0 0,12-23 1 0 0,-1-1 1 0 0,1 0-1 0 0,-2 0 1 0 0,0 0-1 0 0,0-1 1 0 0,0-1-1 0 0,-2 1 1 0 0,1-1-1 0 0,-1-1 1 0 0,0 1-1 0 0,-1-2 1 0 0,0 0-1 0 0,0 0 1 0 0,0-1-1 0 0,-1 0 1 0 0,0-1-1 0 0,0 0 1 0 0,-1-1-1 0 0,1 0 1 0 0,-1-1-1 0 0,0-1 1 0 0,-7 1-2 0 0,16-3 1 0 0,0-1 0 0 0,0 1 1 0 0,0-1-1 0 0,1 0 0 0 0,-1 0 1 0 0,0 0-1 0 0,0 0 0 0 0,1-1 0 0 0,-1 1 1 0 0,1-1-1 0 0,0 0 0 0 0,-1 0 1 0 0,1-1-1 0 0,0 1 0 0 0,0-1 1 0 0,0 1-1 0 0,0-1 0 0 0,1 0 0 0 0,-1 0 1 0 0,1 0-1 0 0,0 0 0 0 0,0 0 1 0 0,0-1-1 0 0,0 1 0 0 0,0-1 0 0 0,1 1 1 0 0,0-1-1 0 0,-1 0 0 0 0,1 0 1 0 0,0-3-2 0 0,-10-120 17 0 0,15 102-15 0 0,0 1-1 0 0,2 0 1 0 0,1 0 0 0 0,1 1 0 0 0,1-1-1 0 0,1 2 1 0 0,1 0 0 0 0,1 0 0 0 0,1 1-1 0 0,9-12-1 0 0,-4 6 10 0 0,0 1-1 0 0,2 0 0 0 0,0 2 1 0 0,2 0-1 0 0,1 1 0 0 0,1 2 1 0 0,0 0-1 0 0,2 1 0 0 0,0 2 1 0 0,1 1-1 0 0,1 1 0 0 0,1 1 1 0 0,0 2-1 0 0,1 0 0 0 0,18-3-9 0 0,-45 15 3 0 0,3-2 3 0 0,0 1 0 0 0,0-1 0 0 0,0 1 0 0 0,1 1-1 0 0,-1-1 1 0 0,1 1 0 0 0,-1 0 0 0 0,1 1 0 0 0,0 0-1 0 0,-1 0 1 0 0,1 0 0 0 0,-1 1 0 0 0,1 0 0 0 0,-1 0-1 0 0,1 0 1 0 0,-1 1 0 0 0,0 0 0 0 0,1 0 0 0 0,3 3-6 0 0,35 35 244 0 0,-44-40-218 0 0,-1 0 9 0 0,0 0 12 0 0,0 0 15 0 0,0 0 29 0 0,0 0-6 0 0,0 0 26 0 0,0 0-3 0 0,0 0-21 0 0,0 0 0 0 0,0 0 3 0 0,0 0 6 0 0,0 0-17 0 0,0 0-2 0 0,0 0-13 0 0,0 0-29 0 0,0 0 28 0 0,0 0-1 0 0,0 0-36 0 0,0 0-8 0 0,0 0 4 0 0,0 0-21 0 0,0 0 27 0 0,0 0-4 0 0,0 0-19 0 0,0 0-17 0 0,0 0 16 0 0,0 0-5 0 0,0 0 22 0 0,0 0-29 0 0,0 0-16 0 0,0 0-14 0 0,0 0-38 0 0,0 0-32 0 0,-5-2-2371 0 0,2 0-2697 0 0,0-1-7478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7626 0 0,'0'0'3063'0'0,"0"0"-1697"0"0,0 0-748 0 0,0 0 52 0 0,0 0 265 0 0,0 0 185 0 0,0 0 2 0 0,0 0-69 0 0,0 0-86 0 0,0 0-91 0 0,0 0-90 0 0,2 14-132 0 0,9 112 1470 0 0,-15 83-264 0 0,1-191-6309 0 0,0-27-4617 0 0,3 4-2259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9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14491 0 0,'0'0'1592'0'0,"0"0"-510"0"0,0 0-383 0 0,0 0-159 0 0,0 0-96 0 0,0 0-83 0 0,0 0-118 0 0,0 0-159 0 0,0 0-85 0 0,0 0-31 0 0,0 0 13 0 0,0 0 14 0 0,0 0-81 0 0,10 8-54 0 0,-6-5-160 0 0,45 32 454 0 0,-4-15-5771 0 0,-33-16-4704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30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8 170 2841 0 0,'0'0'916'0'0,"0"0"-300"0"0,0 0-193 0 0,0 0-81 0 0,0 0-4 0 0,0 0 18 0 0,0 0 43 0 0,0 0 75 0 0,0 0 85 0 0,0 0 32 0 0,0 0-27 0 0,-1-4 28 0 0,-5-20 679 0 0,6 23-609 0 0,0 1-18 0 0,0 0-48 0 0,0 0-83 0 0,0 0-33 0 0,0 0-45 0 0,0 0-36 0 0,0 0-23 0 0,0 0-75 0 0,0 0-75 0 0,0 0-87 0 0,0 0-49 0 0,0 0-19 0 0,21 3 950 0 0,157 9 748 0 0,356-46-852 0 0,336-50-223 0 0,-793 79-632 0 0,335-16 563 0 0,41 18-625 0 0,237 32 433 0 0,346 12 62 0 0,13-12-203 0 0,521-22 83 0 0,-117-7-186 0 0,-60 15 48 0 0,199-15-55 0 0,-932 3-97 0 0,941-14 329 0 0,-487-11-290 0 0,651-33 485 0 0,-217 43-90 0 0,-1025 13-326 0 0,1292 21 259 0 0,-706-14-84 0 0,-3 3-57 0 0,-668-18-61 0 0,-199-12 14 0 0,151 15 68 0 0,-132-18-40 0 0,-164 15-158 0 0,36-5 52 0 0,-78 9 114 0 0,-5 18-342 0 0,-56-14-2838 0 0,-10 2-7904 0 0,12 0-1368 0 0</inkml:trace>
  <inkml:trace contextRef="#ctx0" brushRef="#br0" timeOffset="10753.08">969 899 3921 0 0,'0'0'4085'0'0,"0"0"-2773"0"0,0 0-949 0 0,0 0-39 0 0,0 0 181 0 0,0 0 238 0 0,0 0 164 0 0,0 0 85 0 0,0 0 24 0 0,0 0-45 0 0,31 20-55 0 0,99 59-73 0 0,-126-76-770 0 0,0 0 0 0 0,0 0 0 0 0,1-1 0 0 0,-1 0 0 0 0,1 1 0 0 0,0-2 0 0 0,-1 1 0 0 0,1 0 0 0 0,0-1 0 0 0,0 0 0 0 0,0 0 1 0 0,0-1-1 0 0,0 1 0 0 0,0-1 0 0 0,0 0 0 0 0,4-1-73 0 0,7 0 269 0 0,1 1-50 0 0,0 0-1 0 0,0-2 1 0 0,0 0-1 0 0,-1 0 1 0 0,1-2-1 0 0,0 0 1 0 0,-1-1 0 0 0,0 0-1 0 0,0-1 1 0 0,-1-1-1 0 0,0-1-218 0 0,16-11 132 0 0,-2-2-1 0 0,-1-1 0 0 0,0-1 1 0 0,-2-1-1 0 0,-1-2 0 0 0,-1 0 1 0 0,-1-2-1 0 0,-1 0 0 0 0,-1-1 1 0 0,-2-2-1 0 0,-1 0 0 0 0,-2-1 1 0 0,-1 0-1 0 0,-1-1 0 0 0,1-10-131 0 0,-7 16 14 0 0,0 0-1 0 0,-2 0 0 0 0,-1-1 1 0 0,-2 0-1 0 0,0 0 0 0 0,-2 0 1 0 0,-1 0-1 0 0,-3-20-13 0 0,-29-55 147 0 0,30 100-143 0 0,1 0 0 0 0,0 1 0 0 0,-1-1 0 0 0,1 1 0 0 0,-1-1 0 0 0,0 1 0 0 0,0 0 0 0 0,0 0 0 0 0,0-1 0 0 0,0 1 0 0 0,-1 1 0 0 0,1-1 0 0 0,0 0 0 0 0,-1 1 0 0 0,0-1 0 0 0,1 1 0 0 0,-1-1 0 0 0,0 1 0 0 0,1 0 0 0 0,-1 1 1 0 0,0-1-1 0 0,0 0 0 0 0,0 1 0 0 0,0-1 0 0 0,0 1 0 0 0,0 0 0 0 0,0 0 0 0 0,0 0 0 0 0,0 0 0 0 0,0 1 0 0 0,0-1 0 0 0,0 1 0 0 0,1 0 0 0 0,-3 1-4 0 0,-3 2-3 0 0,1 1-1 0 0,1 0 1 0 0,-1 1-1 0 0,1 0 1 0 0,0 0 0 0 0,0 0-1 0 0,0 1 1 0 0,1 0-1 0 0,0 0 1 0 0,1 0 0 0 0,-1 0-1 0 0,1 1 1 0 0,1 0-1 0 0,-1 2 4 0 0,0-3 0 0 0,-19 48 31 0 0,2 1 1 0 0,2 0 0 0 0,3 2-1 0 0,2 0 1 0 0,-3 36-32 0 0,1-9 77 0 0,-4 22 40 0 0,-4-1 0 0 0,-5-2 1 0 0,-5 0-1 0 0,-4-2 0 0 0,-4-2 1 0 0,-43 72-118 0 0,73-153 30 0 0,-5 13 18 0 0,-1 0 0 0 0,-1-2 0 0 0,-2-1-1 0 0,-1 0 1 0 0,-2-2 0 0 0,0 0-1 0 0,-2-2 1 0 0,-1 0 0 0 0,-9 4-48 0 0,35-28 0 0 0,0 0 1 0 0,0 0-1 0 0,0 0 1 0 0,0 0-1 0 0,-1 0 0 0 0,1-1 1 0 0,0 1-1 0 0,0 0 1 0 0,0-1-1 0 0,-1 1 1 0 0,1-1-1 0 0,0 1 0 0 0,-1-1 1 0 0,1 0-1 0 0,0 1 1 0 0,-1-1-1 0 0,1 0 1 0 0,0 0-1 0 0,-1 0 1 0 0,1 0-1 0 0,0 0 0 0 0,-1-1 1 0 0,1 1-1 0 0,0 0 1 0 0,-1-1-1 0 0,1 1 1 0 0,0 0-1 0 0,-1-1 0 0 0,1 0 1 0 0,0 1-1 0 0,0-1 1 0 0,0 0-1 0 0,0 1 1 0 0,0-1-1 0 0,-1 0 0 0 0,1 0 1 0 0,1 0-1 0 0,-1 0 1 0 0,0 0-1 0 0,0 0 1 0 0,0 0-1 0 0,0-1 0 0 0,1 1 1 0 0,-1 0-1 0 0,1 0 1 0 0,-1 0-1 0 0,1-1 1 0 0,-1 1-1 0 0,1 0 0 0 0,0-1 1 0 0,-1 1-1 0 0,1 0 1 0 0,0-1-1 0 0,0 1 1 0 0,0 0-1 0 0,0-1 0 0 0,0 1 1 0 0,0-1-1 0 0,1 1 1 0 0,-1 0-1 0 0,0-1 1 0 0,1 1-1 0 0,-1 0 0 0 0,1 0 1 0 0,0-2-1 0 0,2-8-31 0 0,0-1 1 0 0,1 1-1 0 0,0 0 1 0 0,1 0-1 0 0,1 0 1 0 0,-1 0-1 0 0,1 1 1 0 0,1 0-1 0 0,0 1 1 0 0,1-1-1 0 0,0 1 1 0 0,0 1-1 0 0,1-1 1 0 0,0 1-1 0 0,0 1 1 0 0,1 0 30 0 0,2-6-8 0 0,0 1 1 0 0,1 1-1 0 0,0 0 0 0 0,1 1 1 0 0,1 1-1 0 0,-1 0 0 0 0,1 1 1 0 0,1 0-1 0 0,-1 1 0 0 0,1 1 1 0 0,1 1-1 0 0,-1 0 0 0 0,1 1 1 0 0,0 0-1 0 0,7 1 8 0 0,-10 3-2 0 0,1 1 0 0 0,-1 1 0 0 0,0 0 0 0 0,0 1 0 0 0,0 0 0 0 0,-1 1 0 0 0,1 1 0 0 0,-1 0 0 0 0,0 1 0 0 0,6 3 2 0 0,260 139 1242 0 0,-197-96-310 0 0,-68-47-707 0 0,-22-3-2105 0 0,3-5-4505 0 0,3 2-2500 0 0</inkml:trace>
  <inkml:trace contextRef="#ctx0" brushRef="#br0" timeOffset="10989.903">2121 1481 13739 0 0,'0'0'1128'0'0,"0"0"-456"0"0,0 0-160 0 0,0 0 9 0 0,0 0-33 0 0,0 0-88 0 0,0 0-160 0 0,0 0-152 0 0,0 0-152 0 0,0 0-120 0 0,0 0-112 0 0,0 0-200 0 0,0 0-345 0 0,-42 177-1271 0 0,44-177-3025 0 0,0 0-3521 0 0</inkml:trace>
  <inkml:trace contextRef="#ctx0" brushRef="#br0" timeOffset="11135.048">2123 885 16612 0 0,'0'0'1232'0'0,"0"0"-432"0"0,0 0-400 0 0,0 0-112 0 0,0 0-80 0 0,0 0-128 0 0,0 0-144 0 0,0 0-80 0 0,0 0-80 0 0,0 0-104 0 0,0 0-200 0 0,0 0-488 0 0,0 0-1185 0 0,0 0-5120 0 0,2 180-473 0 0</inkml:trace>
  <inkml:trace contextRef="#ctx0" brushRef="#br0" timeOffset="11505.808">2407 1687 11570 0 0,'0'0'1972'0'0,"0"0"-619"0"0,0 0-343 0 0,0 0-9 0 0,0 0 84 0 0,0 0-65 0 0,0 0-173 0 0,0 0-162 0 0,10-35-115 0 0,31-113-50 0 0,36-117 1287 0 0,-64 246-1982 0 0,-13 19 3 0 0,1 8-211 0 0,-1-4 360 0 0,0 17-14 0 0,2 0-1 0 0,0 0 0 0 0,1 0 0 0 0,1 0 0 0 0,1-1 0 0 0,1 1 0 0 0,1-1 0 0 0,1 0 1 0 0,0-1-1 0 0,7 10 38 0 0,-13-25 46 0 0,0-1 1 0 0,0 0-1 0 0,0 0 1 0 0,1 0-1 0 0,0-1 1 0 0,-1 1-1 0 0,1-1 1 0 0,0 1-1 0 0,0-1 0 0 0,0 0 1 0 0,0 0-1 0 0,1 0 1 0 0,-1-1-1 0 0,0 1 1 0 0,1-1-1 0 0,-1 1 1 0 0,1-1-1 0 0,0 0 1 0 0,-1-1-1 0 0,1 1 1 0 0,0-1-1 0 0,0 1 1 0 0,-1-1-1 0 0,1 0 1 0 0,0-1-1 0 0,0 1 0 0 0,-1-1 1 0 0,1 1-1 0 0,0-1 1 0 0,-1 0-1 0 0,1 0 1 0 0,-1-1-1 0 0,1 1 1 0 0,-1-1-1 0 0,1 0 1 0 0,-1 0-1 0 0,0 0 1 0 0,0 0-1 0 0,1-1-46 0 0,4-5 205 0 0,-1-1 1 0 0,0 0-1 0 0,0-1 0 0 0,0 1 1 0 0,-1-1-1 0 0,-1 0 0 0 0,0-1 0 0 0,0 1 1 0 0,-1-1-1 0 0,0 0 0 0 0,-1 0 1 0 0,0-1-1 0 0,-1 1 0 0 0,0-6-205 0 0,6-56-384 0 0,-8 72-100 0 0,0 1-383 0 0,3 4-7823 0 0,-1 0-2871 0 0</inkml:trace>
  <inkml:trace contextRef="#ctx0" brushRef="#br0" timeOffset="12425.849">3018 1481 5457 0 0,'0'0'2927'0'0,"0"0"-202"0"0,0 0-255 0 0,0 0-358 0 0,0 0-375 0 0,0 0-326 0 0,0 0-236 0 0,0 0-194 0 0,0 0-191 0 0,32-18-165 0 0,99-59-121 0 0,-80 35 77 0 0,-46 31-416 0 0,-1 6-95 0 0,0-1 1 0 0,0 0 0 0 0,-1 0-1 0 0,0 0 1 0 0,0 0 0 0 0,-1 0-1 0 0,0-1 1 0 0,0 1 0 0 0,0-1 0 0 0,-1 1-1 0 0,0-1 1 0 0,0 0 0 0 0,0 0-1 0 0,-1 1 1 0 0,0-2-71 0 0,-2 6 8 0 0,0-1 0 0 0,0 0 0 0 0,0 1 0 0 0,-1 0 0 0 0,1 0 0 0 0,-1-1 0 0 0,1 1 0 0 0,-1 1 0 0 0,0-1 0 0 0,0 0 0 0 0,0 1 0 0 0,0-1 0 0 0,0 1 0 0 0,0 0 0 0 0,0 0 0 0 0,0 0 0 0 0,0 0 0 0 0,-1 1 0 0 0,1-1 0 0 0,0 1 0 0 0,0 0 0 0 0,-1 0 0 0 0,1 0 0 0 0,0 0 0 0 0,-1 1 0 0 0,1-1 0 0 0,0 1 0 0 0,0 0 0 0 0,0 0 0 0 0,-1 0-8 0 0,-8 4-48 0 0,0 1 1 0 0,1 1-1 0 0,-1 0 0 0 0,1 0 1 0 0,1 1-1 0 0,-1 0 0 0 0,1 1 1 0 0,1 0-1 0 0,0 1 0 0 0,0 0 1 0 0,1 0-1 0 0,0 1 0 0 0,0 0 1 0 0,2 0-1 0 0,-1 1 0 0 0,1 0 1 0 0,1 0-1 0 0,0 0 0 0 0,-1 8 48 0 0,2-9-91 0 0,0-1-1 0 0,1 1 1 0 0,1 0-1 0 0,0 0 1 0 0,0 1-1 0 0,1-1 0 0 0,1 0 1 0 0,-1 0-1 0 0,2 1 1 0 0,0 3 91 0 0,0-11-44 0 0,-1 1 1 0 0,1-1-1 0 0,0 0 1 0 0,0 1-1 0 0,1-1 1 0 0,-1 0-1 0 0,1 1 1 0 0,0-1-1 0 0,0 0 1 0 0,1 0-1 0 0,-1-1 1 0 0,1 1-1 0 0,-1 0 1 0 0,1-1-1 0 0,1 0 1 0 0,-1 1-1 0 0,0-1 0 0 0,1-1 1 0 0,-1 1-1 0 0,1 0 1 0 0,0-1-1 0 0,0 0 1 0 0,0 0-1 0 0,0 0 1 0 0,0 0-1 0 0,3 0 44 0 0,14 1-190 0 0,-1 0 0 0 0,1-2 0 0 0,-1 0 1 0 0,1-2-1 0 0,0 0 0 0 0,-1-1 0 0 0,0-1 0 0 0,1-1 0 0 0,-1-1 0 0 0,0-1 0 0 0,-1-1 0 0 0,0 0 0 0 0,0-1 0 0 0,0-2 0 0 0,-1 1 0 0 0,0-2 0 0 0,-1-1 0 0 0,3-2 190 0 0,224-151-13696 0 0,-146 88 9098 0 0,-46 15 8121 0 0,-49 44 5994 0 0,-18 17-5870 0 0,-22 16-1819 0 0,-5 13-893 0 0,2 1-1 0 0,1 2 1 0 0,2 2-1 0 0,-9 11-934 0 0,31-30 107 0 0,-1 2-83 0 0,0 0-1 0 0,1 1 0 0 0,1 0 1 0 0,1 1-1 0 0,0 1 1 0 0,1 0-1 0 0,-1 6-23 0 0,11-23-10 0 0,0 0-1 0 0,1 0 1 0 0,0 0 0 0 0,-1 0-1 0 0,1 1 1 0 0,0-1-1 0 0,0 0 1 0 0,0 1-1 0 0,1-1 1 0 0,-1 1 0 0 0,0-1-1 0 0,1 1 1 0 0,0-1-1 0 0,-1 1 1 0 0,1-1 0 0 0,0 1-1 0 0,0-1 1 0 0,1 1-1 0 0,-1-1 1 0 0,0 1 0 0 0,1-1-1 0 0,0 1 1 0 0,-1-1-1 0 0,1 1 1 0 0,0-1-1 0 0,0 0 1 0 0,0 1 0 0 0,1-1-1 0 0,-1 0 1 0 0,1 0-1 0 0,-1 0 1 0 0,1 0 0 0 0,-1 0-1 0 0,1 0 1 0 0,0-1-1 0 0,0 1 1 0 0,0 0-1 0 0,0-1 1 0 0,0 0 0 0 0,1 1-1 0 0,-1-1 1 0 0,0 0-1 0 0,0 0 1 0 0,1 0 0 0 0,-1 0-1 0 0,1-1 1 0 0,-1 1 10 0 0,16-2 53 0 0,-1 0 1 0 0,0-1 0 0 0,0-1-1 0 0,0 0 1 0 0,0-1 0 0 0,0-1-1 0 0,-1-1 1 0 0,0-1-1 0 0,0 0 1 0 0,-1 0 0 0 0,1-2-1 0 0,-2 0 1 0 0,1-1 0 0 0,9-8-54 0 0,-2-1 179 0 0,-1 0 1 0 0,-1-1 0 0 0,0-1 0 0 0,-2-1 0 0 0,0 0 0 0 0,10-19-181 0 0,-41 121 250 0 0,10-74-264 0 0,1 0 1 0 0,1 0 0 0 0,-1 1 0 0 0,1-1-1 0 0,0 0 1 0 0,0 1 0 0 0,1-1 0 0 0,0 1 0 0 0,0-1-1 0 0,1 1 1 0 0,0-1 0 0 0,0 1 0 0 0,0-1 0 0 0,1 1-1 0 0,0-1 1 0 0,0 0 0 0 0,0 0 0 0 0,1 0 0 0 0,0 0-1 0 0,0-1 1 0 0,1 1 0 0 0,-1-1 0 0 0,1 0-1 0 0,0 0 1 0 0,1 0 0 0 0,-1 0 0 0 0,1-1 0 0 0,0 0-1 0 0,0 0 1 0 0,1 0 0 0 0,-1 0 0 0 0,4 1 14 0 0,4 0 15 0 0,1 0-1 0 0,0 0 1 0 0,1-1 0 0 0,-1-1 0 0 0,0-1 0 0 0,1 0 0 0 0,0-1 0 0 0,-1 0-1 0 0,1-1 1 0 0,0-1 0 0 0,0 0 0 0 0,-1-1 0 0 0,1 0 0 0 0,-1-2 0 0 0,0 1-1 0 0,0-2 1 0 0,0 0 0 0 0,0-1 0 0 0,-1 0 0 0 0,0-1 0 0 0,0 0 0 0 0,10-8-15 0 0,-8 3 111 0 0,-1-1 1 0 0,0 0-1 0 0,-1 0 1 0 0,0-2-1 0 0,-1 1 1 0 0,-1-2-1 0 0,0 1 1 0 0,-1-1-1 0 0,-1-1 1 0 0,0 0-1 0 0,-1 0 1 0 0,-1-1-1 0 0,-1 0 1 0 0,0 0-1 0 0,-2-1 1 0 0,0 0-112 0 0,2-8 34 0 0,-1-1 0 0 0,-1 1 0 0 0,-2-1 0 0 0,-1 0 1 0 0,-2-25-35 0 0,1 50-7 0 0,0 0 1 0 0,-1 0 0 0 0,1 0 0 0 0,-1 0 0 0 0,1 0 0 0 0,-1 0 0 0 0,0 0 0 0 0,0 0-1 0 0,-1 0 1 0 0,1 0 0 0 0,-1 0 0 0 0,1 0 0 0 0,-1 1 0 0 0,0-1 0 0 0,0 1-1 0 0,0-1 1 0 0,0 1 0 0 0,0 0 0 0 0,-1 0 0 0 0,1 0 0 0 0,-1 0 0 0 0,1 0 0 0 0,-1 0-1 0 0,0 1 1 0 0,1-1 0 0 0,-1 1 0 0 0,0 0 0 0 0,0 0 0 0 0,0 0 0 0 0,0 0-1 0 0,0 1 1 0 0,-1-1 0 0 0,1 1 0 0 0,0 0 0 0 0,0-1 0 0 0,0 2 0 0 0,0-1-1 0 0,0 0 1 0 0,-1 0 0 0 0,1 1 0 0 0,0 0 0 0 0,0 0 0 0 0,0 0 0 0 0,0 0 0 0 0,0 0-1 0 0,1 0 1 0 0,-1 1 0 0 0,0 0 0 0 0,0-1 0 0 0,1 1 6 0 0,-7 4-28 0 0,1 1 0 0 0,0 0-1 0 0,0 1 1 0 0,0-1 0 0 0,1 1 0 0 0,0 1 0 0 0,1-1-1 0 0,0 1 1 0 0,0 1 0 0 0,1-1 0 0 0,0 1 0 0 0,1-1 0 0 0,0 1-1 0 0,1 1 1 0 0,0-1 0 0 0,0 0 0 0 0,1 1 0 0 0,0 0 0 0 0,1-1-1 0 0,0 1 1 0 0,1 0 0 0 0,0-1 0 0 0,1 1 0 0 0,0 0 0 0 0,1 0-1 0 0,0-1 1 0 0,0 1 0 0 0,1-1 0 0 0,1 0 0 0 0,-1 0 0 0 0,2 0-1 0 0,4 7 29 0 0,13 11 111 0 0,1-1-1 0 0,1-1 1 0 0,2-1-1 0 0,0-1 0 0 0,25 16-110 0 0,-32-26 149 0 0,67 68 491 0 0,-79-23-935 0 0,-8-38-8979 0 0,1-20-2826 0 0</inkml:trace>
  <inkml:trace contextRef="#ctx0" brushRef="#br0" timeOffset="14894.508">5151 1304 12259 0 0,'0'0'1479'0'0,"0"0"-493"0"0,0 0-368 0 0,0 0 31 0 0,0 0 148 0 0,0 0 83 0 0,0 0-45 0 0,0 0-149 0 0,0 0-135 0 0,0 0-89 0 0,0 0-38 0 0,0 0-54 0 0,0 0-43 0 0,25-22-24 0 0,74-70-50 0 0,-49 63 149 0 0,-47 28-370 0 0,0 0 1 0 0,-1 0 0 0 0,1 1-1 0 0,0 0 1 0 0,-1-1-1 0 0,1 1 1 0 0,0 0-1 0 0,-1 0 1 0 0,1 0 0 0 0,0 0-1 0 0,0 1 1 0 0,-1-1-1 0 0,1 1 1 0 0,-1 0 0 0 0,1 0-1 0 0,0 0 1 0 0,-1 0-1 0 0,1 0 1 0 0,-1 0-1 0 0,0 1 1 0 0,1-1 0 0 0,-1 1-1 0 0,0-1 1 0 0,0 1-1 0 0,0 0 1 0 0,0 0 0 0 0,0 0-1 0 0,-1 0 1 0 0,1 0-1 0 0,-1 1 1 0 0,1-1-1 0 0,-1 0 1 0 0,0 1 0 0 0,0-1-1 0 0,0 1 1 0 0,0-1-1 0 0,1 4-32 0 0,15 104 741 0 0,-15-65-656 0 0,-3-1 0 0 0,-2 1 1 0 0,-2-1-1 0 0,-1 0 1 0 0,-3 0-1 0 0,-1-1 1 0 0,-2 0-1 0 0,-2-1 1 0 0,-2 0-1 0 0,-2-2 1 0 0,-10 16-86 0 0,28-56 19 0 0,0 0 1 0 0,-1 0-1 0 0,1-1 0 0 0,0 1 1 0 0,0 0-1 0 0,-1 0 1 0 0,1 0-1 0 0,0 0 1 0 0,0 0-1 0 0,-1 0 0 0 0,1 0 1 0 0,0 0-1 0 0,-1 0 1 0 0,1 0-1 0 0,0 0 1 0 0,0 0-1 0 0,-1 0 0 0 0,1 0 1 0 0,0 0-1 0 0,-1 0 1 0 0,1 0-1 0 0,0 0 0 0 0,0 1 1 0 0,-1-1-1 0 0,1 0 1 0 0,0 0-1 0 0,0 0 1 0 0,-1 0-1 0 0,1 0 0 0 0,0 1 1 0 0,0-1-1 0 0,0 0 1 0 0,-1 0-1 0 0,1 0 1 0 0,0 1-1 0 0,0-1 0 0 0,0 0-19 0 0,6-28 382 0 0,22-38-358 0 0,2 1 0 0 0,4 2-1 0 0,2 1 1 0 0,3 2 0 0 0,3 2 0 0 0,2 1 0 0 0,13-10-24 0 0,-45 53-2 0 0,0 1 0 0 0,1 1 0 0 0,0 0 1 0 0,0 0-1 0 0,2 2 0 0 0,-1-1 0 0 0,1 2 0 0 0,1 0 1 0 0,2 0 1 0 0,-12 35-43 0 0,-6 0 85 0 0,0-1-1 0 0,-2 1 1 0 0,0 0 0 0 0,-2 0 0 0 0,-1-1-1 0 0,-1 0 1 0 0,-1 1-42 0 0,-5 9-34 0 0,3 1 1 0 0,0 0-1 0 0,3 1 1 0 0,1 0-1 0 0,0 25 34 0 0,18-66-112 0 0,50-69 264 0 0,240-290-51 0 0,-227 299-87 0 0,-73 105 68 0 0,-37 111 118 0 0,25-126-175 0 0,2 0-1 0 0,1 0 0 0 0,1 0 0 0 0,1 1 1 0 0,0 19-25 0 0,9 21-299 0 0,-4-66 181 0 0,-1-1 0 0 0,1 0 0 0 0,-1 0 0 0 0,1 0 0 0 0,0 0 0 0 0,-1 0 0 0 0,1 0 0 0 0,0 0 0 0 0,-1 0 0 0 0,1 0 0 0 0,-1 0 0 0 0,1 0 0 0 0,0 0 0 0 0,-1-1 0 0 0,1 1 0 0 0,-1 0 0 0 0,1 0 0 0 0,-1-1 0 0 0,1 1 0 0 0,-1 0 0 0 0,1-1 0 0 0,-1 1 0 0 0,1 0 1 0 0,-1-1-1 0 0,1 1 0 0 0,-1-1 0 0 0,1 1 0 0 0,-1-1 0 0 0,0 1 0 0 0,1-1 0 0 0,-1 1 0 0 0,0-1 0 0 0,0 1 0 0 0,1-1 0 0 0,-1 1 0 0 0,0-1 0 0 0,0 1 0 0 0,0-1 0 0 0,0 0 0 0 0,1 1 0 0 0,-1-1 0 0 0,0 1 0 0 0,0-1 0 0 0,0 0 0 0 0,0 1 0 0 0,-1-1 118 0 0,3-4-5585 0 0,2 0-6489 0 0</inkml:trace>
  <inkml:trace contextRef="#ctx0" brushRef="#br0" timeOffset="15859.788">6466 1282 13107 0 0,'0'0'2764'0'0,"0"0"-1623"0"0,0 0-541 0 0,0 0 51 0 0,0 0 125 0 0,0 0 13 0 0,0 0-129 0 0,0 0-188 0 0,0 0-130 0 0,0 0-95 0 0,-27 35-85 0 0,-83 106-50 0 0,81-84-64 0 0,27-51-45 0 0,1 1-1 0 0,0-1 0 0 0,1 1 0 0 0,0 0 1 0 0,0-1-1 0 0,0 1 0 0 0,0-1 1 0 0,1 1-1 0 0,0-1 0 0 0,1 1 0 0 0,0-1 1 0 0,0 1-1 0 0,0-1 0 0 0,0 0 1 0 0,1 0-1 0 0,0 0 0 0 0,1-1 0 0 0,-1 1 1 0 0,1-1-1 0 0,0 1 0 0 0,0-1 1 0 0,1 0-1 0 0,-1-1 0 0 0,1 1 0 0 0,0-1 1 0 0,1 0-1 0 0,-1 0 0 0 0,4 1-2 0 0,-2-1 92 0 0,0-1-1 0 0,0 0 0 0 0,1 0 0 0 0,-1-1 0 0 0,0 0 0 0 0,1 0 0 0 0,0 0 1 0 0,0-1-1 0 0,-1-1 0 0 0,1 1 0 0 0,0-1 0 0 0,0-1 0 0 0,-1 1 0 0 0,1-1 1 0 0,0-1-1 0 0,0 1 0 0 0,-1-1 0 0 0,1-1 0 0 0,-1 1 0 0 0,0-1 0 0 0,0 0 1 0 0,0-1-1 0 0,0 0 0 0 0,0 0 0 0 0,-1-1 0 0 0,0 1 0 0 0,5-6-91 0 0,-2 3 129 0 0,-1-2 0 0 0,0 1-1 0 0,0-1 1 0 0,-1 0 0 0 0,0-1-1 0 0,0 0 1 0 0,-1 0 0 0 0,-1 0-1 0 0,0-1 1 0 0,0 1 0 0 0,-1-1-1 0 0,0-1 1 0 0,-1 1 0 0 0,0 0-1 0 0,-1-1 1 0 0,0 1 0 0 0,-1-1-1 0 0,0-2-128 0 0,-2 3 17 0 0,0 0 0 0 0,0 0 0 0 0,-1 1 0 0 0,-1-1 0 0 0,0 0 0 0 0,0 1 0 0 0,-1 0 0 0 0,0 0 0 0 0,-1 0 0 0 0,0 0 0 0 0,-1 1 0 0 0,0-1 0 0 0,0 2-1 0 0,-1-1 1 0 0,0 1 0 0 0,0 0 0 0 0,-1 0 0 0 0,0 1 0 0 0,-1 0 0 0 0,-4-3-17 0 0,-34-8-1059 0 0,75 22 1073 0 0,-1-2 0 0 0,0-2 0 0 0,0 0 0 0 0,0-2 0 0 0,18-3-14 0 0,58-2 89 0 0,-100 6-82 0 0,0 1 0 0 0,0-1 0 0 0,0 1 0 0 0,0-1-1 0 0,0 1 1 0 0,0 0 0 0 0,0 0 0 0 0,0 0 0 0 0,0 0 0 0 0,0 1 0 0 0,0-1 0 0 0,0 1 0 0 0,0 0 0 0 0,0 0 0 0 0,0 0-1 0 0,0 0 1 0 0,0 0 0 0 0,-1 1 0 0 0,1-1 0 0 0,0 1 0 0 0,-1 0 0 0 0,1 0 0 0 0,-1 0 0 0 0,0 0 0 0 0,0 0 0 0 0,0 0-1 0 0,0 1 1 0 0,0-1 0 0 0,0 0 0 0 0,0 1 0 0 0,-1 0 0 0 0,1 0 0 0 0,-1-1 0 0 0,0 1 0 0 0,0 0 0 0 0,0 0 0 0 0,0 0-1 0 0,-1 0 1 0 0,1 3-7 0 0,-1 9 36 0 0,-1 0 0 0 0,-1 0 0 0 0,-1 0 0 0 0,0 0 0 0 0,-1 0 0 0 0,-1-1 0 0 0,0 0 0 0 0,0 0 0 0 0,-2 0 0 0 0,-6 11-36 0 0,-16 39 74 0 0,17-35-85 0 0,-16 70-78 0 0,49-99 29 0 0,85-96 265 0 0,99-120-226 0 0,-192 205 10 0 0,36-11-158 0 0,-47 43 146 0 0,-4-1 33 0 0,-1-1 0 0 0,0 1 0 0 0,-1-1 0 0 0,-1 0 0 0 0,-1 0 0 0 0,-1 0 0 0 0,-2 1-10 0 0,-5 20-7 0 0,-7 67-69 0 0,23-106 73 0 0,-1 0 1 0 0,1 0 0 0 0,0 0 0 0 0,-1-1-1 0 0,1 1 1 0 0,0 0 0 0 0,0-1 0 0 0,0 1-1 0 0,-1-1 1 0 0,1 0 0 0 0,0 0-1 0 0,0 1 1 0 0,0-1 0 0 0,0 0 0 0 0,-1-1-1 0 0,1 1 1 0 0,0 0 0 0 0,0-1 0 0 0,0 1-1 0 0,-1-1 1 0 0,1 1 0 0 0,0-1 0 0 0,0 0-1 0 0,-1 1 1 0 0,1-1 0 0 0,-1 0-1 0 0,1 0 1 0 0,-1 0 0 0 0,1-1 0 0 0,0 1 2 0 0,89-80 36 0 0,119-124 73 0 0,-198 195-98 0 0,-9 7-10 0 0,1 0 1 0 0,0-1-1 0 0,0 1 0 0 0,0 0 1 0 0,0 1-1 0 0,1-1 0 0 0,-1 1 1 0 0,1 0-1 0 0,0 0 0 0 0,0 0 0 0 0,0 1 1 0 0,-1-1-1 0 0,1 1 0 0 0,0 0 1 0 0,3 1-2 0 0,-2 33 32 0 0,-59 169 198 0 0,46-91-363 0 0,16-104-1752 0 0,0-13-8183 0 0,-7 5-2045 0 0</inkml:trace>
  <inkml:trace contextRef="#ctx0" brushRef="#br0" timeOffset="24195.45">7808 1522 3881 0 0,'0'0'2012'0'0,"0"0"-1282"0"0,0 0-764 0 0,0 0-102 0 0,0 0 303 0 0,0 0 401 0 0,0 0 306 0 0,0 0 287 0 0,0 0 86 0 0,0 0 39 0 0,0 0 27 0 0,8 3-179 0 0,76 19 2642 0 0,-52-21-2308 0 0,-20 0-1160 0 0,-1 0 0 0 0,1-1 0 0 0,-1-1 0 0 0,1 0 0 0 0,0 0 0 0 0,-1-1 0 0 0,0 0 0 0 0,1-1 0 0 0,-1-1 0 0 0,0 0 0 0 0,-1 0-1 0 0,1-1 1 0 0,0 0-308 0 0,1-2 101 0 0,0-1 0 0 0,-1 0 0 0 0,0 0-1 0 0,0-1 1 0 0,0-1 0 0 0,-1 0 0 0 0,-1 0 0 0 0,0-1-1 0 0,0 0 1 0 0,-1 0 0 0 0,-1-1 0 0 0,0 0 0 0 0,0-1-1 0 0,3-9-100 0 0,-9 19 2 0 0,0 0 0 0 0,0 0 0 0 0,0 0-1 0 0,0 0 1 0 0,-1 0 0 0 0,0 0 0 0 0,1 0 0 0 0,-1 0-1 0 0,0-1 1 0 0,-1 1 0 0 0,1 0 0 0 0,0 0 0 0 0,-1 0-1 0 0,0 0 1 0 0,0 0 0 0 0,1 0 0 0 0,-2 0-1 0 0,1 0 1 0 0,0 1 0 0 0,-1-1 0 0 0,1 0 0 0 0,-1 1-1 0 0,0-1 1 0 0,0 1 0 0 0,0-1 0 0 0,0 1 0 0 0,0 0-1 0 0,0 0 1 0 0,-1 0 0 0 0,1 0 0 0 0,-1 0 0 0 0,0 1-1 0 0,1-1 1 0 0,-1 1 0 0 0,0-1 0 0 0,0 1-1 0 0,0 0 1 0 0,0 0 0 0 0,0 1 0 0 0,0-1 0 0 0,0 0-1 0 0,-2 1-1 0 0,-5-2-40 0 0,-1 0 0 0 0,1 1-1 0 0,-1 1 1 0 0,1 0-1 0 0,-1 0 1 0 0,1 1 0 0 0,-1 0-1 0 0,1 1 1 0 0,-1 0 0 0 0,1 1-1 0 0,0 0 1 0 0,-4 2 40 0 0,0 1-13 0 0,0 0 1 0 0,1 2-1 0 0,0-1 0 0 0,0 2 1 0 0,1-1-1 0 0,0 2 1 0 0,0 0-1 0 0,1 0 0 0 0,1 1 1 0 0,0 0-1 0 0,0 1 1 0 0,1 0-1 0 0,0 1 0 0 0,1 0 1 0 0,1 0-1 0 0,0 1 0 0 0,1-1 1 0 0,0 2-1 0 0,1-1 1 0 0,1 0-1 0 0,0 1 0 0 0,1 0 1 0 0,1 0-1 0 0,-1 8 13 0 0,3-16 10 0 0,0 0 1 0 0,0 0-1 0 0,0 0 0 0 0,1 0 0 0 0,0 0 1 0 0,1 0-1 0 0,0 0 0 0 0,0 0 0 0 0,0-1 1 0 0,1 1-1 0 0,0 0 0 0 0,0-1 0 0 0,0 0 1 0 0,1 0-1 0 0,0 0 0 0 0,0 0 0 0 0,1-1 1 0 0,0 0-1 0 0,0 0 0 0 0,0 0 0 0 0,0 0 1 0 0,2 0-11 0 0,5 2 91 0 0,0-1 1 0 0,0-1-1 0 0,0 0 0 0 0,1 0 1 0 0,-1-2-1 0 0,1 1 1 0 0,0-2-1 0 0,0 1 1 0 0,0-2-1 0 0,0 0 1 0 0,1 0-1 0 0,-1-2 1 0 0,0 1-1 0 0,0-2 1 0 0,0 1-1 0 0,0-2 1 0 0,0 0-1 0 0,0 0 1 0 0,0-2-1 0 0,-1 1 1 0 0,0-1-1 0 0,0-1 1 0 0,0 0-1 0 0,-1-1 1 0 0,6-4-92 0 0,57-40 298 0 0,-3-4 1 0 0,-2-2 0 0 0,40-45-299 0 0,46-16 20 0 0,-148 114 1 0 0,-7 3-27 0 0,0 1 1 0 0,0 0-1 0 0,1-1 0 0 0,-1 1 0 0 0,0-1 1 0 0,0 1-1 0 0,1 0 0 0 0,-1-1 0 0 0,0 1 1 0 0,1 0-1 0 0,-1-1 0 0 0,0 1 0 0 0,1 0 1 0 0,-1 0-1 0 0,0-1 0 0 0,1 1 0 0 0,-1 0 1 0 0,1 0-1 0 0,-1 0 0 0 0,0 0 0 0 0,1-1 1 0 0,-1 1-1 0 0,1 0 0 0 0,-1 0 0 0 0,1 0 1 0 0,-1 0-1 0 0,0 0 0 0 0,1 0 0 0 0,-1 0 1 0 0,1 0-1 0 0,-1 0 0 0 0,1 0 1 0 0,-1 0-1 0 0,0 1 0 0 0,1-1 0 0 0,-1 0 1 0 0,1 0-1 0 0,-1 0 0 0 0,0 1 0 0 0,1-1 1 0 0,-1 0-1 0 0,1 0 0 0 0,-1 1 0 0 0,0-1 1 0 0,1 0-1 0 0,-1 0 0 0 0,0 1 0 0 0,0-1 1 0 0,1 0-1 0 0,-1 1 0 0 0,0-1 0 0 0,0 1 1 0 0,0-1-1 0 0,1 0 0 0 0,-1 1 0 0 0,0-1 1 0 0,0 1-1 0 0,0-1 0 0 0,0 0 0 0 0,0 1 1 0 0,0-1-1 0 0,0 1 0 0 0,0-1 1 0 0,0 1-1 0 0,0-1 0 0 0,0 1 0 0 0,0-1 1 0 0,0 1 4 0 0,-24 166 72 0 0,-45 82-67 0 0,68-248-7 0 0,0 0 0 0 0,0 0-1 0 0,0 0 1 0 0,0 0 0 0 0,0 1-1 0 0,1-1 1 0 0,-1 0 0 0 0,0 0-1 0 0,1 0 1 0 0,-1 1 0 0 0,1-1-1 0 0,-1 0 1 0 0,1 1 0 0 0,0-1 0 0 0,0 0-1 0 0,-1 1 1 0 0,1-1 0 0 0,0 0-1 0 0,0 1 1 0 0,0-1 0 0 0,1 1-1 0 0,-1-1 1 0 0,0 0 0 0 0,0 1-1 0 0,1-1 1 0 0,-1 0 0 0 0,1 1-1 0 0,-1-1 1 0 0,1 0 0 0 0,0 0 0 0 0,-1 0-1 0 0,1 1 1 0 0,0-1 0 0 0,0 0-1 0 0,0 0 1 0 0,0 0 0 0 0,0 0-1 0 0,0 0 1 0 0,0-1 0 0 0,0 1-1 0 0,0 0 1 0 0,0 0 0 0 0,0-1 0 0 0,0 1-1 0 0,1 0 1 0 0,-1-1 0 0 0,0 1-1 0 0,1-1 1 0 0,-1 0 0 0 0,0 1-1 0 0,1-1 1 0 0,-1 0 0 0 0,0 0-1 0 0,1 0 1 0 0,-1 0 0 0 0,1 0 3 0 0,90-76 156 0 0,181-192-81 0 0,-154 180-129 0 0,-117 136-29 0 0,-39 50 171 0 0,27-75-79 0 0,0 0 0 0 0,1 1 1 0 0,2 1-1 0 0,0-1 0 0 0,2 1 0 0 0,1 1 1 0 0,1-1-1 0 0,0 5-9 0 0,3-28-6 0 0,-1-1 1 0 0,1 1 0 0 0,-1 0-1 0 0,1-1 1 0 0,0 1 0 0 0,-1 0-1 0 0,1-1 1 0 0,0 1 0 0 0,0 0-1 0 0,0 0 1 0 0,0-1 0 0 0,1 1-1 0 0,-1 0 1 0 0,0-1-1 0 0,1 1 1 0 0,-1 0 0 0 0,1-1-1 0 0,0 1 1 0 0,0-1 0 0 0,-1 1-1 0 0,1-1 1 0 0,0 1 0 0 0,0-1-1 0 0,0 1 1 0 0,0-1-1 0 0,1 0 1 0 0,-1 0 0 0 0,0 0-1 0 0,0 1 1 0 0,1-1 0 0 0,-1 0-1 0 0,1-1 1 0 0,-1 1 0 0 0,1 0-1 0 0,-1 0 1 0 0,1-1-1 0 0,0 1 1 0 0,-1-1 0 0 0,1 1-1 0 0,0-1 1 0 0,-1 1 0 0 0,1-1-1 0 0,0 0 1 0 0,-1 0 0 0 0,1 0-1 0 0,0 0 6 0 0,15-17-1618 0 0,-11 2-5674 0 0,-6 10-4640 0 0</inkml:trace>
  <inkml:trace contextRef="#ctx0" brushRef="#br0" timeOffset="24961.314">9651 785 8610 0 0,'0'0'2470'0'0,"0"0"-807"0"0,0 0-418 0 0,0 0 1 0 0,0 0 113 0 0,0 0 51 0 0,0 0-129 0 0,0 0-225 0 0,0 0-231 0 0,0 0-192 0 0,0 0-132 0 0,0 0-59 0 0,0 0-18 0 0,2-6-31 0 0,1-1-551 0 0,-3 7 251 0 0,0 0 0 0 0,1 1 0 0 0,-1-1 0 0 0,0 0 0 0 0,0 0 0 0 0,1 1 1 0 0,-1-1-1 0 0,0 0 0 0 0,1 0 0 0 0,-1 0 0 0 0,1 0 0 0 0,-1 0 0 0 0,0 1 0 0 0,1-1 0 0 0,-1 0 0 0 0,0 0 0 0 0,1 0 0 0 0,-1 0 1 0 0,1 0-1 0 0,-1 0 0 0 0,0 0 0 0 0,1 0 0 0 0,-1 0 0 0 0,1-1 0 0 0,-1 1 0 0 0,0 0-93 0 0,-20 116 1274 0 0,-9 195-410 0 0,-10 104-589 0 0,32-341-421 0 0,-4-92-2438 0 0,-1-19-147 0 0,1 2-982 0 0,5 12-2179 0 0,3 8-5123 0 0</inkml:trace>
  <inkml:trace contextRef="#ctx0" brushRef="#br0" timeOffset="25191.809">9174 1268 4073 0 0,'0'0'3273'0'0,"0"0"-1278"0"0,0 0-111 0 0,0 0 350 0 0,0 0 25 0 0,0 0-284 0 0,0 0-396 0 0,0 0-356 0 0,0 0-271 0 0,35 1-180 0 0,113 7-114 0 0,170-10 1326 0 0,-299 2-2207 0 0,44 1-119 0 0,-22 5-4286 0 0,-25-5-5063 0 0,-10 2-286 0 0</inkml:trace>
  <inkml:trace contextRef="#ctx0" brushRef="#br0" timeOffset="25512.759">10030 1271 4457 0 0,'0'0'2103'0'0,"0"0"-6"0"0,0 0 6 0 0,0 0 21 0 0,0 0-182 0 0,0 0-371 0 0,0 0-300 0 0,0 0-232 0 0,0 0-158 0 0,0 0-111 0 0,-12 33-125 0 0,-36 104-106 0 0,25-38 583 0 0,22-93-1060 0 0,1-1 1 0 0,-1 1 0 0 0,1 0 0 0 0,0-1 0 0 0,0 1 0 0 0,1 0-1 0 0,-1 0 1 0 0,1-1 0 0 0,1 1 0 0 0,-1-1 0 0 0,1 1 0 0 0,0-1-1 0 0,0 0 1 0 0,1 1 0 0 0,-1-1 0 0 0,1 0 0 0 0,0 0 0 0 0,0-1-1 0 0,1 1 1 0 0,0-1 0 0 0,0 0 0 0 0,0 0 0 0 0,0 0 0 0 0,0 0-1 0 0,1-1 1 0 0,0 1 0 0 0,-1-1 0 0 0,1 0 0 0 0,0-1 0 0 0,1 1-1 0 0,-1-1 1 0 0,0 0 0 0 0,1-1 0 0 0,4 2-63 0 0,-5-2 92 0 0,0 0-1 0 0,0-1 1 0 0,0 1 0 0 0,0-1 0 0 0,0 0-1 0 0,1-1 1 0 0,-1 1 0 0 0,0-1-1 0 0,0 0 1 0 0,0 0 0 0 0,-1-1 0 0 0,1 1-1 0 0,0-1 1 0 0,0 0 0 0 0,-1-1-1 0 0,1 1 1 0 0,-1-1 0 0 0,0 0 0 0 0,0 0-1 0 0,0 0 1 0 0,0 0 0 0 0,0-2-92 0 0,13-13 142 0 0,-1-2 1 0 0,-1 0-1 0 0,-1-1 1 0 0,-1-1 0 0 0,-1 0-1 0 0,0-1 1 0 0,-2 0-1 0 0,-1 0 1 0 0,-1-1-1 0 0,0-2-142 0 0,17-66-1339 0 0,-25 91 525 0 0,0 1-393 0 0,-4 13-4155 0 0,3-10 1227 0 0,1 4-7226 0 0</inkml:trace>
  <inkml:trace contextRef="#ctx0" brushRef="#br0" timeOffset="26095.044">10446 1739 12715 0 0,'0'0'2223'0'0,"0"0"-507"0"0,0 0-198 0 0,0 0-7 0 0,0 0-115 0 0,0 0-269 0 0,0 0-244 0 0,0 0-210 0 0,14-31-140 0 0,42-98-39 0 0,14 2 913 0 0,-67 121-1389 0 0,0 1-1 0 0,1 0 0 0 0,-1 0 0 0 0,1 0 1 0 0,0 0-1 0 0,0 0 0 0 0,0 1 0 0 0,1 0 1 0 0,-1 0-1 0 0,1 0 0 0 0,0 1 0 0 0,0-1 1 0 0,1 1-1 0 0,-1 0 0 0 0,1 1 0 0 0,-1-1 1 0 0,1 1-1 0 0,1 0-17 0 0,11 43-128 0 0,-28 176 252 0 0,9-216-123 0 0,1-1 1 0 0,0 1-1 0 0,1 0 0 0 0,-1 0 1 0 0,0 0-1 0 0,0 0 0 0 0,0 0 0 0 0,0 0 1 0 0,1-1-1 0 0,-1 1 0 0 0,0 0 1 0 0,1 0-1 0 0,-1 0 0 0 0,1-1 1 0 0,-1 1-1 0 0,1 0 0 0 0,-1 0 1 0 0,1-1-1 0 0,-1 1 0 0 0,1-1 0 0 0,0 1 1 0 0,-1 0-1 0 0,1-1 0 0 0,0 1 1 0 0,0-1-1 0 0,-1 0 0 0 0,1 1 1 0 0,0-1-1 0 0,0 1 0 0 0,0-1 1 0 0,-1 0-1 0 0,1 0 0 0 0,0 0 0 0 0,0 1 1 0 0,0-1-1 0 0,0 0 0 0 0,0 0 1 0 0,0 0-1 0 0,-1 0 0 0 0,1 0 1 0 0,0-1-1 0 0,0 1 0 0 0,0 0 1 0 0,0 0-1 0 0,0 0 0 0 0,-1-1 0 0 0,1 1 1 0 0,0 0-1 0 0,0-1 0 0 0,0 1 1 0 0,-1-1-1 0 0,1 1 0 0 0,0-1-1 0 0,43-24 195 0 0,155-176 576 0 0,-148 161-435 0 0,-43 73-211 0 0,-21 231 299 0 0,31-224-530 0 0,-18-40 88 0 0,0 0-10 0 0,0 0 0 0 0,0 0-14 0 0,0 0-38 0 0,0 0-55 0 0,0-25-4831 0 0,0 20 1457 0 0,0 2-1722 0 0,0-1-6392 0 0</inkml:trace>
  <inkml:trace contextRef="#ctx0" brushRef="#br0" timeOffset="28513.084">11659 1175 3369 0 0,'0'0'1760'0'0,"0"0"-174"0"0,0 0 33 0 0,0 0 80 0 0,0 0 55 0 0,0 0-99 0 0,0 0-255 0 0,0 0-277 0 0,0 0-331 0 0,0 0-235 0 0,0 0-103 0 0,2-1 9 0 0,93-6 3944 0 0,-63 8-3219 0 0,226-16 1974 0 0,26-36-2208 0 0,-245 51-811 0 0,-38 0-159 0 0,-1 0 18 0 0,0 0 16 0 0,0 0 11 0 0,-18 0-650 0 0,-26 3-2341 0 0,16 2-7013 0 0,22-2-1504 0 0</inkml:trace>
  <inkml:trace contextRef="#ctx0" brushRef="#br0" timeOffset="28908.504">11733 1418 8410 0 0,'0'0'1405'0'0,"0"0"-407"0"0,0 0-94 0 0,0 0 263 0 0,0 0 215 0 0,0 0-42 0 0,0 0-237 0 0,0 0-266 0 0,0 0-175 0 0,0 0-5 0 0,0 0 62 0 0,0 0 40 0 0,0 0 35 0 0,3 3-46 0 0,4 1-316 0 0,1 0 1 0 0,-1-1-1 0 0,1 1 0 0 0,-1-2 1 0 0,1 1-1 0 0,0-1 1 0 0,0 0-1 0 0,0-1 1 0 0,0 1-1 0 0,0-2 0 0 0,8 1-432 0 0,157-26 1047 0 0,-109 12-630 0 0,14 0-287 0 0,1 3 1 0 0,-1 3 0 0 0,5 4-131 0 0,-91 5-4370 0 0,-10 0-5523 0 0,11-2-1732 0 0</inkml:trace>
  <inkml:trace contextRef="#ctx0" brushRef="#br0" timeOffset="29298.587">11714 1706 7082 0 0,'0'0'2115'0'0,"0"0"-338"0"0,0 0-55 0 0,0 0 40 0 0,0 0-97 0 0,0 0-224 0 0,0 0-274 0 0,0 0-252 0 0,0 0-215 0 0,0 0-115 0 0,0 0-45 0 0,0 0-88 0 0,0 4 1257 0 0,22 2-1215 0 0,-1-1 0 0 0,1-1 0 0 0,1-1 0 0 0,-1-1 0 0 0,0-1 1 0 0,1-1-1 0 0,-1-1 0 0 0,8-2-494 0 0,-27 3 36 0 0,247-33 605 0 0,-67 4-960 0 0,-154 26-684 0 0,-10-2-5693 0 0,-16 2-2290 0 0</inkml:trace>
  <inkml:trace contextRef="#ctx0" brushRef="#br0" timeOffset="30010.818">13193 793 7154 0 0,'0'0'5722'0'0,"0"0"-3133"0"0,0 0-1169 0 0,0 0-156 0 0,0 0-28 0 0,0 0-105 0 0,0 0-188 0 0,0 0-237 0 0,0 0-222 0 0,0 0-125 0 0,0 0-34 0 0,0 0 31 0 0,0 0 19 0 0,-4 14-27 0 0,-29 108 472 0 0,11-52-498 0 0,-3-1 0 0 0,-3-1-1 0 0,-3-1 1 0 0,-10 12-322 0 0,-78 153 137 0 0,109-212-125 0 0,1-1 0 0 0,1 1-1 0 0,1 1 1 0 0,1-1 0 0 0,0 1 0 0 0,2 1-1 0 0,0-1 1 0 0,2 1 0 0 0,0 6-12 0 0,2-27 29 0 0,0 1 0 0 0,1-1 0 0 0,-1 1 0 0 0,1-1 0 0 0,-1 1 0 0 0,1-1 0 0 0,-1 1 0 0 0,1-1 0 0 0,0 0 0 0 0,0 1 0 0 0,0-1 0 0 0,0 0 0 0 0,0 0 0 0 0,0 1 0 0 0,0-1 0 0 0,0 0 0 0 0,0 0-1 0 0,1 0 1 0 0,-1 0 0 0 0,0-1 0 0 0,1 1 0 0 0,-1 0 0 0 0,0 0 0 0 0,1-1 0 0 0,-1 1 0 0 0,1-1 0 0 0,-1 0 0 0 0,1 1 0 0 0,0-1 0 0 0,-1 0 0 0 0,1 0 0 0 0,-1 0 0 0 0,1 0 0 0 0,-1 0 0 0 0,1 0 0 0 0,0 0 0 0 0,0-1-29 0 0,62-8 740 0 0,18-13-439 0 0,1 3 0 0 0,1 4 0 0 0,42-1-301 0 0,21 22 43 0 0,-146-6-143 0 0,0 0 0 0 0,0 0 0 0 0,0 1 0 0 0,0-1 0 0 0,0 0 1 0 0,0-1-1 0 0,0 1 0 0 0,0 0 0 0 0,0 0 0 0 0,0 0 0 0 0,0-1 1 0 0,0 1-1 0 0,1 0 0 0 0,-1-1 0 0 0,-1 1 0 0 0,1-1 0 0 0,0 1 1 0 0,0-1-1 0 0,0 0 0 0 0,0 1 0 0 0,0-1 0 0 0,0 0 0 0 0,-1 1 1 0 0,1-1-1 0 0,0 0 0 0 0,-1 0 0 0 0,1 0 0 0 0,0 0 0 0 0,-1 0 1 0 0,1 0-1 0 0,-1 0 0 0 0,0 0 0 0 0,1 0 0 0 0,-1 0 100 0 0,8-10-1008 0 0,1-4-1698 0 0,-2 4-3173 0 0,0 0-6148 0 0</inkml:trace>
  <inkml:trace contextRef="#ctx0" brushRef="#br0" timeOffset="30742.356">12738 535 8162 0 0,'0'0'2451'0'0,"0"0"-349"0"0,0 0-231 0 0,0 0-28 0 0,0 0-75 0 0,0 0-161 0 0,0 0-309 0 0,0 0-349 0 0,0 0-258 0 0,0 0-179 0 0,0 0-104 0 0,0 0-76 0 0,0 0-41 0 0,-5 0 452 0 0,504 51 2782 0 0,-186-51-3200 0 0,-312 0-329 0 0,-1 0 39 0 0,0 0 10 0 0,0 0 22 0 0,0 0 36 0 0,0 0 34 0 0,0 0 24 0 0,0 0-19 0 0,0 0 4 0 0,0 0-31 0 0,0 0-31 0 0,0 0-9 0 0,0 0-5 0 0,-30-18 106 0 0,-86-38-64 0 0,103 48-99 0 0,-1-1-1 0 0,1 0 1 0 0,1-1-1 0 0,0 0 0 0 0,1-1 1 0 0,-1-1-1 0 0,2 1 1 0 0,0-2-1 0 0,0 1 1 0 0,-4-10-13 0 0,14 21-60 0 0,-18-41-454 0 0,15 25-9051 0 0,3 13-2617 0 0</inkml:trace>
  <inkml:trace contextRef="#ctx0" brushRef="#br0" timeOffset="36881.236">15742 969 0 0 0,'0'0'1868'0'0,"0"0"-522"0"0,0 0-60 0 0,0 0 278 0 0,0 0 352 0 0,0 0 121 0 0,0 0-125 0 0,0 0-253 0 0,0 0-326 0 0,0 0-233 0 0,0 0-176 0 0,5-11-119 0 0,14-34-87 0 0,-18 45-666 0 0,-1-1 0 0 0,1 0 0 0 0,-1 0 0 0 0,0 0 1 0 0,1 0-1 0 0,-1 0 0 0 0,0 0 0 0 0,0 0 0 0 0,0 0 0 0 0,0 0 0 0 0,0 0 1 0 0,0-1-1 0 0,0 1 0 0 0,0 0 0 0 0,0 0 0 0 0,-1 0 0 0 0,1 0 0 0 0,0 0 0 0 0,-1 0 1 0 0,1 0-1 0 0,0 1 0 0 0,-1-1 0 0 0,1 0 0 0 0,-1 0 0 0 0,0 0 0 0 0,1 0 1 0 0,-1 0-1 0 0,0 1 0 0 0,1-1 0 0 0,-1 0 0 0 0,0 1 0 0 0,0-1 0 0 0,0 0 0 0 0,1 1 1 0 0,-1-1-1 0 0,-1 1-52 0 0,-2-4 370 0 0,-71-40 2179 0 0,60 37-2395 0 0,0 1 0 0 0,-1 0 0 0 0,0 1 0 0 0,0 1 0 0 0,0 0 0 0 0,-1 1 0 0 0,1 1 0 0 0,-1 1 0 0 0,0 0 0 0 0,1 1 1 0 0,-1 1-1 0 0,1 0 0 0 0,-12 3-154 0 0,22-4 24 0 0,0 0 0 0 0,-1 0 1 0 0,1 1-1 0 0,0-1 1 0 0,-1 2-1 0 0,1-1 0 0 0,0 1 1 0 0,0 0-1 0 0,0 0 1 0 0,0 0-1 0 0,0 1 0 0 0,1 0 1 0 0,-1 0-1 0 0,1 1 0 0 0,-1-1 1 0 0,1 1-1 0 0,0 0 1 0 0,1 1-1 0 0,-1-1 0 0 0,1 1 1 0 0,0 0-1 0 0,0 0 0 0 0,0 0 1 0 0,1 0-1 0 0,0 1 1 0 0,0 0-1 0 0,0-1 0 0 0,1 1 1 0 0,0 0-1 0 0,0 0 1 0 0,0 1-1 0 0,1-1-24 0 0,1 1 5 0 0,0-1 1 0 0,1 1-1 0 0,0-1 1 0 0,1 0-1 0 0,0 0 0 0 0,-1 1 1 0 0,2-1-1 0 0,-1 0 1 0 0,1-1-1 0 0,0 1 0 0 0,0 0 1 0 0,1-1-1 0 0,-1 0 1 0 0,1 0-1 0 0,0 0 0 0 0,1 0 1 0 0,2 3-6 0 0,5 1 54 0 0,0 0 0 0 0,0-1 1 0 0,1 0-1 0 0,0-1 0 0 0,0-1 1 0 0,1 0-1 0 0,-1 0 0 0 0,1-1 0 0 0,1-1 1 0 0,4 1-55 0 0,-32-2 130 0 0,0 1 1 0 0,1 0-1 0 0,-1 1 1 0 0,1 0-1 0 0,0 1 1 0 0,0 1-1 0 0,1 0 0 0 0,0 0 1 0 0,0 1-1 0 0,1 0 1 0 0,0 1-1 0 0,-2 3-130 0 0,-2 2 6 0 0,1 1 0 0 0,0 1 0 0 0,1 0 0 0 0,1 1 0 0 0,0 0 0 0 0,1 0 0 0 0,1 1-1 0 0,1 1 1 0 0,1-1 0 0 0,0 1 0 0 0,2 0 0 0 0,0 1 0 0 0,1 0 0 0 0,0-1 0 0 0,2 1 0 0 0,1 0-1 0 0,0 18-5 0 0,2-34 8 0 0,-1 1 0 0 0,1-1 0 0 0,0 0 0 0 0,0 0 0 0 0,0 0 0 0 0,0 0 0 0 0,1 0 0 0 0,0 0 0 0 0,-1 0-1 0 0,2 0 1 0 0,-1-1 0 0 0,0 1 0 0 0,1-1 0 0 0,-1 0 0 0 0,1 1 0 0 0,0-1 0 0 0,0-1 0 0 0,0 1 0 0 0,1 0 0 0 0,-1-1-1 0 0,1 1 1 0 0,-1-1 0 0 0,1 0 0 0 0,0 0 0 0 0,0-1 0 0 0,0 1 0 0 0,0-1 0 0 0,0 0 0 0 0,2 1-8 0 0,127 10 237 0 0,-128-13-251 0 0,1 1-1 0 0,-1-1 0 0 0,0 0 1 0 0,1-1-1 0 0,-1 1 1 0 0,0-1-1 0 0,0 0 0 0 0,0 0 1 0 0,-1-1-1 0 0,1 1 1 0 0,0-1-1 0 0,-1 0 1 0 0,0 0-1 0 0,1-1 0 0 0,-1 1 1 0 0,0-1 14 0 0,10-21-2856 0 0,-9-7-4158 0 0,-5 27-4912 0 0</inkml:trace>
  <inkml:trace contextRef="#ctx0" brushRef="#br0" timeOffset="37592.922">15608 365 2296 0 0,'0'0'3897'0'0,"0"0"-2214"0"0,0 0-698 0 0,0 0-33 0 0,0 0 137 0 0,0 0 178 0 0,0 0 58 0 0,0 0-40 0 0,0 0-137 0 0,0 0-197 0 0,0 0-180 0 0,0 0-152 0 0,0 0-98 0 0,-6-4-38 0 0,-19-16 9 0 0,19 15 3 0 0,6 5-6 0 0,0 0-2 0 0,0 0-9 0 0,0 0-22 0 0,0 26 2472 0 0,-16 265 852 0 0,-143 504-2376 0 0,47-320-1218 0 0,60-268 43 0 0,50-131-93 0 0,-6-100-1243 0 0,-2 1-3170 0 0,8 16-947 0 0,2 2-7118 0 0</inkml:trace>
  <inkml:trace contextRef="#ctx0" brushRef="#br0" timeOffset="39344.116">17215 844 8514 0 0,'0'0'1971'0'0,"0"0"-416"0"0,0 0-249 0 0,0 0 28 0 0,0 0 71 0 0,0 0-16 0 0,0 0-178 0 0,0 0-250 0 0,0 0-200 0 0,0 0-160 0 0,0 0-86 0 0,0 0-49 0 0,0 0-14 0 0,22 12 3081 0 0,-20-8-3363 0 0,0 0 0 0 0,0 0 1 0 0,-1 0-1 0 0,1 0 1 0 0,-1 0-1 0 0,0 0 1 0 0,-1 0-1 0 0,1 1 0 0 0,0-1 1 0 0,-1 0-1 0 0,0 1 1 0 0,0-1-1 0 0,-1 0 0 0 0,1 1 1 0 0,-1-1-1 0 0,0 2-170 0 0,0 13 288 0 0,-2 12-189 0 0,-2-1 1 0 0,-2 0-1 0 0,0 0 1 0 0,-2-1 0 0 0,-1 0-1 0 0,-1 0 1 0 0,-2-1 0 0 0,-16 25-100 0 0,9-11 73 0 0,-134 296 71 0 0,146-275-125 0 0,29-60 50 0 0,153-7 377 0 0,93-17 35 0 0,-195 21-395 0 0,-61 5-32 0 0,-12-3-11 0 0,0-2-135 0 0,1 0-31 0 0,0 0-30 0 0,0 0-48 0 0,-4-5-2343 0 0,1 3-5065 0 0,3 2-4499 0 0</inkml:trace>
  <inkml:trace contextRef="#ctx0" brushRef="#br0" timeOffset="40751.909">17007 575 3769 0 0,'0'0'2047'0'0,"0"0"-549"0"0,0 0-105 0 0,0 0 168 0 0,0 0 183 0 0,0 0 76 0 0,0 0-121 0 0,0 0-212 0 0,0 0-301 0 0,0 0-231 0 0,0 0-108 0 0,0 0-67 0 0,0 0 5 0 0,-12-5-9 0 0,-44-23 623 0 0,56 28-830 0 0,0 0-109 0 0,0 0-87 0 0,0 0-61 0 0,0 0-49 0 0,0 0-23 0 0,0 0-23 0 0,0 0-41 0 0,0 0-20 0 0,43 15 999 0 0,15-5-693 0 0,1-3 0 0 0,-1-2 0 0 0,1-3 0 0 0,25-4-462 0 0,-26 2 61 0 0,23 8 63 0 0,-48 6-128 0 0,-27-12 374 0 0,-13-9 432 0 0,-2-3-855 0 0,-20-22 82 0 0,2-1 1 0 0,2-1 0 0 0,1-1-1 0 0,-18-37-29 0 0,3-26 11 0 0,39 97-43 0 0,0 1-32 0 0,0 0-13 0 0,0 0-54 0 0,0 0-49 0 0,0 0-67 0 0,0 0-105 0 0,0 0-133 0 0,28 15-4742 0 0,-16-5-3131 0 0,-3-6-4072 0 0</inkml:trace>
  <inkml:trace contextRef="#ctx0" brushRef="#br0" timeOffset="41342.719">17940 932 10474 0 0,'0'0'1391'0'0,"0"0"-348"0"0,0 0-27 0 0,0 0 138 0 0,0 0 126 0 0,0 0-41 0 0,0 0-235 0 0,0 0-257 0 0,0 0-205 0 0,0 0-48 0 0,0 0 34 0 0,0 0 95 0 0,3 4 63 0 0,70 23 3312 0 0,210-21-1468 0 0,-53-13-2259 0 0,-226 6-2784 0 0,-17-2-8980 0 0,9 3 176 0 0</inkml:trace>
  <inkml:trace contextRef="#ctx0" brushRef="#br0" timeOffset="41679.222">17981 1209 10810 0 0,'0'0'1798'0'0,"0"0"-440"0"0,0 0-143 0 0,0 0 56 0 0,0 0-3 0 0,0 0-124 0 0,0 0-236 0 0,0 0-212 0 0,0 0-62 0 0,0 0 30 0 0,0 0 21 0 0,0 0 17 0 0,0 0-63 0 0,8 3-104 0 0,129 16 1872 0 0,58-27-1019 0 0,31-6-1965 0 0,-223 13-1303 0 0,-10-2-10976 0 0,4 3 1415 0 0</inkml:trace>
  <inkml:trace contextRef="#ctx0" brushRef="#br0" timeOffset="41999.778">17900 1507 9730 0 0,'0'0'2335'0'0,"0"0"-752"0"0,0 0-336 0 0,0 0 5 0 0,0 0 5 0 0,0 0-69 0 0,0 0-196 0 0,0 0-230 0 0,0 0-125 0 0,0 0-38 0 0,0 0 6 0 0,0 0 33 0 0,0 0 11 0 0,1 5-42 0 0,-1-3-548 0 0,1 0-1 0 0,-1 0 0 0 0,1-1 1 0 0,-1 1-1 0 0,1 0 1 0 0,0-1-1 0 0,0 1 0 0 0,0 0 1 0 0,-1-1-1 0 0,2 1 1 0 0,-1-1-1 0 0,0 1 1 0 0,0-1-1 0 0,0 0 0 0 0,1 0 1 0 0,-1 1-1 0 0,0-1 1 0 0,1 0-1 0 0,-1 0 0 0 0,1 0 1 0 0,-1 0-1 0 0,1-1 1 0 0,0 1-1 0 0,-1 0 0 0 0,1-1 1 0 0,0 1-1 0 0,0-1 1 0 0,-1 0-1 0 0,1 1 1 0 0,0-1-1 0 0,0 0 0 0 0,0 0 1 0 0,-1 0-1 0 0,1 0 1 0 0,2-1-59 0 0,182-13 1964 0 0,-48 0-1302 0 0,-67 8-2043 0 0,-2-3-5874 0 0,-62 8-4763 0 0</inkml:trace>
  <inkml:trace contextRef="#ctx0" brushRef="#br0" timeOffset="43100.867">18667 1658 14443 0 0,'0'0'1957'0'0,"0"0"-364"0"0,0 0-194 0 0,0 0-57 0 0,0 0-106 0 0,0 0-206 0 0,0 0-160 0 0,0 0-167 0 0,0 0-140 0 0,0 0-90 0 0,0 0-74 0 0,0 0-77 0 0,16-33-58 0 0,52-101-6 0 0,-12 50 174 0 0,-16 33-223 0 0,2 1-1 0 0,2 2 0 0 0,2 2 1 0 0,2 3-1 0 0,19-12-208 0 0,38-7 181 0 0,-100 59-179 0 0,0 1-1 0 0,0 0 0 0 0,0 0 0 0 0,0 0 0 0 0,0 1 0 0 0,0 0 1 0 0,1 0-1 0 0,-1 0 0 0 0,0 0 0 0 0,1 1 0 0 0,-1 0 0 0 0,0 0 1 0 0,1 1-1 0 0,-1-1 0 0 0,0 1 0 0 0,3 1-1 0 0,5 62 29 0 0,-14-54-25 0 0,-1 22 1 0 0,-3 1-1 0 0,0-1 1 0 0,-3 0-1 0 0,0 0 0 0 0,-2 0 1 0 0,-8 17-5 0 0,-10 31 15 0 0,-11 53-43 0 0,54-164 59 0 0,1 0 0 0 0,2 1 0 0 0,0 1 1 0 0,2 0-1 0 0,12-11-31 0 0,-8 11-6 0 0,2 1 0 0 0,0 1 1 0 0,2 1-1 0 0,1 2 0 0 0,1 1 1 0 0,1 1-1 0 0,18-9 6 0 0,-43 28-8 0 0,1-1 1 0 0,-1 1 0 0 0,1 0-1 0 0,0 1 1 0 0,0 0 0 0 0,0 0-1 0 0,0 0 1 0 0,0 1-1 0 0,0 0 1 0 0,1 0 0 0 0,-1 1-1 0 0,0 0 1 0 0,1 0-1 0 0,-1 1 1 0 0,1 0 7 0 0,-4 1 4 0 0,-1 1 1 0 0,1 0-1 0 0,0 0 0 0 0,-1 0 0 0 0,0 0 0 0 0,1 0 1 0 0,-1 1-1 0 0,-1 0 0 0 0,1 0 0 0 0,0-1 0 0 0,-1 2 1 0 0,0-1-1 0 0,0 0 0 0 0,0 0 0 0 0,-1 1 1 0 0,1-1-1 0 0,-1 0 0 0 0,0 1 0 0 0,0 0 0 0 0,0-1 1 0 0,-1 1-1 0 0,0 0 0 0 0,0-1 0 0 0,0 1 1 0 0,0-1-1 0 0,-1 1 0 0 0,0 0 0 0 0,0-1 0 0 0,0 2-4 0 0,0 15 62 0 0,-43 122 102 0 0,-30 78 94 0 0,65-188-257 0 0,9-33 18 0 0,0 0-1 0 0,0 0-7 0 0,0 0-22 0 0,0 0-9 0 0,0 0-17 0 0,0 0-10 0 0,0 0-2 0 0,9-15-446 0 0,-4 7-52 0 0,17-24-2271 0 0,-11 11-6089 0 0,-8 13-3642 0 0</inkml:trace>
  <inkml:trace contextRef="#ctx0" brushRef="#br0" timeOffset="45485.935">19956 1025 10866 0 0,'0'0'1951'0'0,"0"0"-372"0"0,0 0-142 0 0,0 0 2 0 0,0 0-19 0 0,0 0-72 0 0,0 0-194 0 0,0 0-225 0 0,0 0-139 0 0,0 0-151 0 0,0 0-127 0 0,0 0-85 0 0,0 0-61 0 0,-5-4-38 0 0,-15-8-49 0 0,15 9-14 0 0,5 3-52 0 0,0 0-47 0 0,10 30 641 0 0,41 162 389 0 0,2 19-918 0 0,-27-77-104 0 0,-15-134 800 0 0,19-55-775 0 0,95-151-115 0 0,9-44 60 0 0,-90 169-120 0 0,-47 77-2794 0 0,-11 7-7218 0 0,10-3-1977 0 0</inkml:trace>
  <inkml:trace contextRef="#ctx0" brushRef="#br0" timeOffset="46197.946">19871 653 11955 0 0,'0'0'1417'0'0,"0"0"-223"0"0,0 0-61 0 0,0 0 76 0 0,0 0 70 0 0,0 0-49 0 0,0 0-148 0 0,0 0-182 0 0,0 0-140 0 0,0 0-130 0 0,0 0-126 0 0,0 0-71 0 0,0 0-77 0 0,-4-2-53 0 0,3 1-318 0 0,1 1 47 0 0,1 0-1 0 0,-1 0 1 0 0,0-1-1 0 0,0 1 1 0 0,0 0-1 0 0,1-1 1 0 0,-1 1-1 0 0,0 0 1 0 0,0-1-1 0 0,0 1 1 0 0,0 0 0 0 0,0-1-1 0 0,0 1 1 0 0,0 0-1 0 0,0-1 1 0 0,0 1-1 0 0,0 0 1 0 0,0-1-1 0 0,0 1 1 0 0,0 0-1 0 0,0-1 1 0 0,0 1-1 0 0,0 0 1 0 0,0-1-1 0 0,0 1 1 0 0,0 0-1 0 0,0 0 1 0 0,-1-1-1 0 0,1 1 1 0 0,0 0 0 0 0,0-1-1 0 0,0 1 1 0 0,0 0-1 0 0,-1 0 1 0 0,1-1-1 0 0,0 1 1 0 0,0 0-1 0 0,-1 0 1 0 0,1-1-1 0 0,0 1 1 0 0,-1 0-32 0 0,154-11 2050 0 0,119 25-1158 0 0,-35 28-652 0 0,-260-47 1235 0 0,-68-65-1195 0 0,75 58-312 0 0,1 0-1 0 0,0-1 1 0 0,0-1 0 0 0,1-1 0 0 0,1 0 0 0 0,1 0-1 0 0,0-1 1 0 0,1-1 0 0 0,1 0 0 0 0,0 0 0 0 0,1-1-1 0 0,1 0 1 0 0,0-4 32 0 0,4-16-1576 0 0,7 15-5752 0 0,3 15-5475 0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45 8146 0 0,'0'0'1232'0'0,"0"0"-178"0"0,0 0 156 0 0,0 0 201 0 0,0 0 124 0 0,0 0-76 0 0,0 0-213 0 0,0 0-175 0 0,0 0-211 0 0,0 0-160 0 0,0 0-72 0 0,0 0-55 0 0,0 0-12 0 0,-4-8 3 0 0,-12-21-21 0 0,-11 21 793 0 0,-93 45-590 0 0,119-37-736 0 0,0 1 1 0 0,0-1 0 0 0,0 0 0 0 0,1 0-1 0 0,-1 1 1 0 0,0-1 0 0 0,0 1 0 0 0,0-1-1 0 0,0 0 1 0 0,0 1 0 0 0,0 0 0 0 0,1-1-1 0 0,-1 1 1 0 0,0 0 0 0 0,0-1 0 0 0,1 1-1 0 0,-1 0 1 0 0,1 0 0 0 0,-1-1 0 0 0,1 1 0 0 0,-1 0-1 0 0,1 0 1 0 0,-1 0 0 0 0,1 0 0 0 0,0 0-1 0 0,-1 0 1 0 0,1 0 0 0 0,0 0 0 0 0,0 0-1 0 0,-1 0 1 0 0,1 0 0 0 0,0 0 0 0 0,0 0-1 0 0,0 0 1 0 0,1-1 0 0 0,-1 1 0 0 0,0 0-1 0 0,0 0 1 0 0,0 0 0 0 0,1 0 0 0 0,-1 0-1 0 0,0 0 1 0 0,1 0 0 0 0,-1 0 0 0 0,1 0-1 0 0,-1 0 1 0 0,1-1 0 0 0,0 1 0 0 0,-1 0-1 0 0,1 0 1 0 0,0-1 0 0 0,-1 1 0 0 0,1 0-11 0 0,45 39 36 0 0,-41-36 12 0 0,0 0-32 0 0,9 3 16 0 0,0 2 1 0 0,-1 0-1 0 0,0 0 1 0 0,-1 1-1 0 0,0 1 1 0 0,0 0-1 0 0,-1 0 0 0 0,-1 2 1 0 0,0-1-1 0 0,0 1 1 0 0,-2 0-1 0 0,1 1 1 0 0,-2 0-1 0 0,0 0 1 0 0,0 1-1 0 0,-2 0 1 0 0,0 0-1 0 0,0 0 1 0 0,1 13-33 0 0,-6-22 39 0 0,-1 0 0 0 0,0 1 0 0 0,0-1 0 0 0,0 0 1 0 0,-1 0-1 0 0,0 0 0 0 0,0 0 0 0 0,0 0 1 0 0,-1-1-1 0 0,0 1 0 0 0,0-1 0 0 0,0 0 0 0 0,-1 1 1 0 0,0-1-1 0 0,0-1 0 0 0,0 1 0 0 0,0-1 1 0 0,-1 1-1 0 0,0-1 0 0 0,0-1 0 0 0,0 1 0 0 0,0-1 1 0 0,-1 0-1 0 0,-2 2-39 0 0,-6 1 42 0 0,1 0 0 0 0,-1 0 0 0 0,0-2 0 0 0,0 1 0 0 0,-1-2 0 0 0,1 0 0 0 0,-1-1 0 0 0,0 0 0 0 0,0-1 0 0 0,0-1-42 0 0,12 1-9 0 0,-1-1 1 0 0,1 1-1 0 0,-1-1 0 0 0,0 0 0 0 0,1 0 1 0 0,-1 0-1 0 0,1 0 0 0 0,-1-1 0 0 0,1 0 0 0 0,-1 1 1 0 0,1-1-1 0 0,-1-1 0 0 0,1 1 0 0 0,0 0 1 0 0,-1-1-1 0 0,1 1 0 0 0,0-1 0 0 0,0 0 0 0 0,0 0 1 0 0,0-1-1 0 0,1 1 0 0 0,-1 0 0 0 0,1-1 1 0 0,-1 0-1 0 0,1 1 0 0 0,0-1 0 0 0,0 0 0 0 0,0 0 1 0 0,0 0-1 0 0,0-1 0 0 0,1 1 0 0 0,0 0 1 0 0,-1-1-1 0 0,1 1 0 0 0,0 0 0 0 0,0-2 9 0 0,12-35-2486 0 0,10 21-7628 0 0,-14 15-2108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86 11226 0 0,'0'0'1646'0'0,"0"0"-360"0"0,0 0-41 0 0,0 0 177 0 0,0 0 86 0 0,0 0-58 0 0,0 0-233 0 0,0 0-247 0 0,0 0-175 0 0,0 0-128 0 0,0 0-61 0 0,0 0-77 0 0,0 0-77 0 0,-6-13-38 0 0,-19-36-52 0 0,24 47-320 0 0,-1 0 0 0 0,1 0 1 0 0,-1 1-1 0 0,1-1 0 0 0,-1 0 0 0 0,0 1 1 0 0,0-1-1 0 0,0 1 0 0 0,1 0 0 0 0,-1 0 0 0 0,-1 0 1 0 0,1 0-1 0 0,0 0 0 0 0,0 0 0 0 0,0 0 1 0 0,0 1-1 0 0,-1-1 0 0 0,1 1 0 0 0,0 0 1 0 0,-1 0-1 0 0,1-1 0 0 0,0 1 0 0 0,0 1 1 0 0,-2-1-43 0 0,1 0-1 0 0,-7 0 20 0 0,1 1-1 0 0,-1 0 0 0 0,0 0 0 0 0,0 1 0 0 0,1 0 0 0 0,-1 1 1 0 0,1 0-1 0 0,0 0 0 0 0,0 1 0 0 0,0 0 0 0 0,0 1 0 0 0,1 0 1 0 0,0 0-1 0 0,0 1 0 0 0,0 0 0 0 0,-6 7-18 0 0,9-7-1 0 0,0 0-1 0 0,1 1 1 0 0,0-1 0 0 0,0 1-1 0 0,1 0 1 0 0,0 1 0 0 0,0-1-1 0 0,0 0 1 0 0,1 1 0 0 0,0-1-1 0 0,1 1 1 0 0,0 0 0 0 0,0 0-1 0 0,0-1 1 0 0,1 1 0 0 0,0 0-1 0 0,1 0 1 0 0,0 0 0 0 0,0-1-1 0 0,0 1 1 0 0,1 0 0 0 0,0-1-1 0 0,1 1 1 0 0,0-1 0 0 0,0 0-1 0 0,0 0 1 0 0,1 0 0 0 0,0 0-1 0 0,4 4 2 0 0,8 7 12 0 0,0 0 0 0 0,1-1 1 0 0,1-1-1 0 0,0-1 0 0 0,1-1 0 0 0,4 1-12 0 0,74 64 50 0 0,-90-72-23 0 0,-1 0-1 0 0,0 1 1 0 0,0-1-1 0 0,-1 1 1 0 0,0 0-1 0 0,0 1 0 0 0,-1-1 1 0 0,0 1-1 0 0,-1 0 1 0 0,1 0-1 0 0,-2 0 1 0 0,0 0-1 0 0,0 0 1 0 0,0 1-1 0 0,-1-1 1 0 0,0 1-1 0 0,-1-1 1 0 0,0 1-1 0 0,-1-1 1 0 0,0 1-1 0 0,0-1 1 0 0,-1 0-1 0 0,0 1 1 0 0,-1-1-1 0 0,0 0 0 0 0,0 0 1 0 0,-5 7-27 0 0,3-5 35 0 0,0 0 0 0 0,-1 0 0 0 0,0 0 0 0 0,-1-1 0 0 0,0 0 0 0 0,0 0 0 0 0,-1-1 0 0 0,-1 0 0 0 0,1 0 0 0 0,-1-1 0 0 0,-1 0 0 0 0,0 0 0 0 0,-7 3-35 0 0,5-3 12 0 0,-1 0 0 0 0,-1-1 1 0 0,1 0-1 0 0,-1-1 0 0 0,0 0 1 0 0,-1-1-1 0 0,1-1 0 0 0,-1-1 1 0 0,0 0-1 0 0,0 0 0 0 0,0-2 1 0 0,-13 0-13 0 0,26-1-74 0 0,0 0 1 0 0,0-1 0 0 0,0 0-1 0 0,1 1 1 0 0,-1-1 0 0 0,0 0-1 0 0,0 0 1 0 0,0 0-1 0 0,1 0 1 0 0,-1 0 0 0 0,0 0-1 0 0,1-1 1 0 0,-1 1 0 0 0,1-1-1 0 0,-1 1 1 0 0,1-1-1 0 0,0 1 1 0 0,0-1 0 0 0,0 0-1 0 0,0 0 1 0 0,0 1 0 0 0,0-1-1 0 0,0 0 1 0 0,0 0-1 0 0,1 0 1 0 0,-1 0 0 0 0,1 0-1 0 0,-1 0 1 0 0,1 0 0 0 0,0 0-1 0 0,0 0 1 0 0,0 0-1 0 0,0 0 1 0 0,0 0 0 0 0,1 0-1 0 0,-1 0 1 0 0,0 0 0 0 0,1 0-1 0 0,0 0 1 0 0,-1 0-1 0 0,1 0 1 0 0,0 0 0 0 0,0 0-1 0 0,0 0 1 0 0,0 1 0 0 0,0-1-1 0 0,0 0 1 0 0,1 1-1 0 0,-1-1 1 0 0,1 1 0 0 0,-1 0-1 0 0,2-2 74 0 0,13-15-3022 0 0,-5 8-2084 0 0,0 1-6850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1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11682 0 0,'0'0'4616'0'0,"0"0"-2907"0"0,0 0-883 0 0,0 0 175 0 0,0 0 238 0 0,0 0 81 0 0,0 0-101 0 0,0 0-322 0 0,0 0-278 0 0,0 0-139 0 0,0 0-50 0 0,0 0-44 0 0,0 0-27 0 0,1 19 1073 0 0,-49 14-826 0 0,43-29-413 0 0,25-25-62 0 0,-18 19 475 0 0,1 0-2940 0 0,-2 4-7028 0 0,1-2-3116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0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137 164 8370 0 0,'0'0'1695'0'0,"0"0"-159"0"0,0 0 22 0 0,0 0 186 0 0,0 0 167 0 0,0 0-74 0 0,0 0-322 0 0,0 0-438 0 0,0 0-383 0 0,0 0-282 0 0,0 0-211 0 0,-8 10-67 0 0,-45 70 160 0 0,37-39-139 0 0,2 2-1 0 0,2 0 1 0 0,1 0-1 0 0,3 1 1 0 0,2 0 0 0 0,1 0-1 0 0,2 1 1 0 0,3-1-1 0 0,1 1-154 0 0,-2-35 41 0 0,1-1-1 0 0,-1 1 1 0 0,2 0-1 0 0,-1-1 1 0 0,1 1-1 0 0,1-1 0 0 0,0 1 1 0 0,0-1-1 0 0,1 1 1 0 0,0-1-1 0 0,1 0 1 0 0,0 0-1 0 0,0-1 1 0 0,1 1-1 0 0,0-1 1 0 0,0 0-1 0 0,1 0 1 0 0,0-1-1 0 0,0 1 1 0 0,1-1-1 0 0,0-1 0 0 0,0 1 1 0 0,1-1-1 0 0,0-1 1 0 0,0 1-1 0 0,0-1 1 0 0,1-1-1 0 0,-1 0 1 0 0,1 0-1 0 0,0 0 1 0 0,0-1-1 0 0,3 0-40 0 0,4-5 102 0 0,1-1-1 0 0,0-1 1 0 0,-1 0-1 0 0,0-1 1 0 0,0-1-1 0 0,-1-1 1 0 0,1 0-1 0 0,-1-1 1 0 0,-1 0-1 0 0,1-1 1 0 0,-1-1-1 0 0,-1 0 1 0 0,0-1-1 0 0,-1-1 0 0 0,0 0 1 0 0,0 0-1 0 0,-1-1 1 0 0,-1-1-1 0 0,0 1 1 0 0,3-8-102 0 0,24-29 52 0 0,-2-2 0 0 0,-1-1-1 0 0,-4-1 1 0 0,-1-2 0 0 0,-4-1 0 0 0,-1-1 0 0 0,11-47-52 0 0,-29 80 1 0 0,0 0 0 0 0,-2 0 0 0 0,-1-1-1 0 0,-1 1 1 0 0,-1-1 0 0 0,-1 1 0 0 0,-2-3-1 0 0,3 26 1 0 0,-1 1 0 0 0,1-1 0 0 0,-1 0-1 0 0,0 1 1 0 0,0-1 0 0 0,0 0 0 0 0,0 0-1 0 0,0 1 1 0 0,0-1 0 0 0,0 0 0 0 0,0 1-1 0 0,-1-1 1 0 0,1 0 0 0 0,-1 1-1 0 0,1-1 1 0 0,-1 1 0 0 0,0-1 0 0 0,0 1-1 0 0,1-1 1 0 0,-1 1 0 0 0,0-1 0 0 0,0 1-1 0 0,0 0 1 0 0,-1-1 0 0 0,1 1 0 0 0,0 0-1 0 0,0 0 1 0 0,-1 0 0 0 0,1 0 0 0 0,0 0-1 0 0,-1 0 1 0 0,1 0 0 0 0,-1 1 0 0 0,0-1-1 0 0,1 0 1 0 0,-1 1 0 0 0,1 0 0 0 0,-1-1-1 0 0,0 1 1 0 0,1 0 0 0 0,-1 0 0 0 0,0-1-1 0 0,0 1 1 0 0,1 1 0 0 0,-1-1 0 0 0,0 0-1 0 0,1 0 1 0 0,-1 1 0 0 0,0-1 0 0 0,1 1-1 0 0,-1-1 1 0 0,0 1-1 0 0,-8 12-11 0 0,0 1 0 0 0,1 0 1 0 0,0 1-1 0 0,1 0 0 0 0,0 0 0 0 0,2 1 0 0 0,0 0 0 0 0,1 0 1 0 0,-2 7 10 0 0,-5 26 12 0 0,2 0 0 0 0,3 0 0 0 0,1 1 0 0 0,3 0 0 0 0,2 0 0 0 0,2 0 0 0 0,2 6-12 0 0,31 102 121 0 0,0-57-30 0 0,-13-57-75 0 0,-20-45-2031 0 0,0-6-2495 0 0,3 1-4729 0 0,-2 6-2666 0 0</inkml:trace>
  <inkml:trace contextRef="#ctx0" brushRef="#br0" timeOffset="248.521">1035 705 14595 0 0,'0'0'1925'0'0,"0"0"-543"0"0,0 0-157 0 0,0 0 96 0 0,0 0 30 0 0,0 0-100 0 0,0 0-269 0 0,0 0-297 0 0,0 0-199 0 0,0 0-126 0 0,0 0-104 0 0,0 0-71 0 0,-3 10-54 0 0,-29 76 132 0 0,32-86-298 0 0,1 0 0 0 0,-1 0 0 0 0,1-1 0 0 0,-1 1 0 0 0,0 0 0 0 0,1 0 0 0 0,-1 0 0 0 0,1 0 0 0 0,-1 0 0 0 0,1 0 0 0 0,-1 0 0 0 0,1 0 0 0 0,-1 0 0 0 0,0 0 0 0 0,1 0 0 0 0,-1 0 0 0 0,1 0 0 0 0,-1 1 0 0 0,0-1 0 0 0,1 0 0 0 0,-1 0 0 0 0,1 0 0 0 0,-1 1 0 0 0,0-1 0 0 0,1 0 0 0 0,-1 0 0 0 0,0 1 0 0 0,1-1 0 0 0,-1 0 0 0 0,0 1 0 0 0,1-1 0 0 0,-1 0 0 0 0,0 1 0 0 0,0-1 0 0 0,1 0 0 0 0,-1 1 0 0 0,0-1 0 0 0,0 1 0 0 0,0-1 0 0 0,0 1 0 0 0,0-1 0 0 0,0 0 0 0 0,1 1 0 0 0,-1-1 0 0 0,0 1 0 0 0,0-1 0 0 0,0 1 0 0 0,0-1 0 0 0,0 0 0 0 0,-1 1 0 0 0,1-1 0 0 0,0 1 0 0 0,0-1 0 0 0,0 1 0 0 0,0-1 0 0 0,0 0 0 0 0,-1 1 0 0 0,1-1 0 0 0,0 1 0 0 0,0-1 0 0 0,-1 0 0 0 0,1 1 0 0 0,0-1 0 0 0,0 0 0 0 0,-1 1 0 0 0,1-1 0 0 0,0 0 0 0 0,-1 1 35 0 0,31-15-10164 0 0,-20 10-1410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4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81 641 14731 0 0,'0'0'1539'0'0,"0"0"-333"0"0,0 0-23 0 0,0 0 134 0 0,0 0 21 0 0,0 0-158 0 0,0 0-293 0 0,0 0-256 0 0,0 0-88 0 0,0 0-21 0 0,0 0-4 0 0,0 0-29 0 0,0 0-90 0 0,-3 20-98 0 0,-41 134 409 0 0,11-67-559 0 0,35-88-6080 0 0,6-16-3840 0 0,-4 10-1842 0 0</inkml:trace>
  <inkml:trace contextRef="#ctx0" brushRef="#br0" timeOffset="161.8">115 199 9658 0 0,'0'0'4689'0'0,"0"0"-3129"0"0,0 0-463 0 0,0 0-161 0 0,0 0-128 0 0,0 0-136 0 0,0 0-216 0 0,0 0-232 0 0,0 0-328 0 0,0 0-152 0 0,0 0-104 0 0,0 0-144 0 0,0 0-224 0 0,-48 0-896 0 0,57 4-2977 0 0,-5 0-7186 0 0</inkml:trace>
  <inkml:trace contextRef="#ctx0" brushRef="#br0" timeOffset="482.71">553 0 16924 0 0,'0'0'1289'0'0,"0"0"-521"0"0,0 0-161 0 0,0 0 97 0 0,0 0 134 0 0,0 0 183 0 0,0 0-27 0 0,0 0-103 0 0,0 0-99 0 0,0 0-197 0 0,0 0-146 0 0,0 0-86 0 0,0 0-74 0 0,4 35-83 0 0,13 111-45 0 0,-13-3 131 0 0,-9-74-242 0 0,-4 0 0 0 0,-2-1 0 0 0,-12 34-50 0 0,0 2-6 0 0,12 19-535 0 0,27-142-4296 0 0,-11-2-1365 0 0,-4 16-3536 0 0</inkml:trace>
  <inkml:trace contextRef="#ctx0" brushRef="#br0" timeOffset="700.629">324 439 14891 0 0,'0'0'1649'0'0,"0"0"-492"0"0,0 0-283 0 0,0 0-50 0 0,0 0 7 0 0,0 0 66 0 0,0 0 63 0 0,0 0-13 0 0,0 0 11 0 0,0 0-86 0 0,0 0-147 0 0,0 0-155 0 0,28 4-109 0 0,87 13-58 0 0,-93-14-288 0 0,0-2 0 0 0,0 0 1 0 0,-1-1-1 0 0,1-1 0 0 0,0-1 0 0 0,0-1 0 0 0,1-1-115 0 0,34-5-6 0 0,70-9-1969 0 0,-105 16-961 0 0,-8 0-2966 0 0,0 2-6519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3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82 1712 0 0,'0'0'1681'0'0,"0"0"-238"0"0,0 0 80 0 0,0 0 333 0 0,0 0 210 0 0,0 0-38 0 0,0 0-235 0 0,0 0-408 0 0,0 0-348 0 0,0 0-217 0 0,0 0-176 0 0,-1-5-169 0 0,-1 1-557 0 0,-3-8 902 0 0,-4 30 195 0 0,-55 144 892 0 0,62-152-1852 0 0,-8 21 96 0 0,3 1 0 0 0,0 0 1 0 0,2 1-1 0 0,2-1 0 0 0,1 7-151 0 0,2-35 30 0 0,0-1 1 0 0,0 0-1 0 0,1 0 0 0 0,-1 0 0 0 0,1 0 0 0 0,0-1 1 0 0,0 1-1 0 0,0 0 0 0 0,0 0 0 0 0,0 0 0 0 0,1-1 0 0 0,-1 1 1 0 0,1-1-1 0 0,0 1 0 0 0,0-1 0 0 0,0 1 0 0 0,0-1 1 0 0,0 0-1 0 0,0 0 0 0 0,1 0 0 0 0,-1 0 0 0 0,1-1 1 0 0,-1 1-1 0 0,1-1 0 0 0,0 1 0 0 0,0-1 0 0 0,-1 0 0 0 0,1 0 1 0 0,0 0-1 0 0,0-1 0 0 0,0 1 0 0 0,0-1 0 0 0,1 1-30 0 0,4 0 114 0 0,0 0 0 0 0,1 0 0 0 0,-1-1 0 0 0,1 0 0 0 0,-1-1 0 0 0,0 0 0 0 0,1 0 0 0 0,-1 0 0 0 0,0-1 0 0 0,0-1 0 0 0,6-2-114 0 0,14-11 86 0 0,-1-1 0 0 0,-1-1 0 0 0,-1-2 0 0 0,0 0 0 0 0,-2-2 0 0 0,0 0 0 0 0,-1-2-1 0 0,-2 0 1 0 0,0-2 0 0 0,-2 0 0 0 0,-1-1 0 0 0,-1-1 0 0 0,-1 0 0 0 0,10-29-86 0 0,-19 47 56 0 0,0-1 0 0 0,-1 1 0 0 0,-1-1 1 0 0,0 0-1 0 0,0 0 0 0 0,-1-1 0 0 0,-1 1 0 0 0,0-1 0 0 0,0-3-56 0 0,-28 71-129 0 0,12-24 125 0 0,6-16 30 0 0,1 0-1 0 0,0 0 1 0 0,2 0 0 0 0,0 1-1 0 0,0 0 1 0 0,2 0 0 0 0,0 0-1 0 0,0 17-25 0 0,3-32 2 0 0,-1 7 13 0 0,0-1-1 0 0,1 1 0 0 0,0 0 0 0 0,1 0 1 0 0,0 0-1 0 0,1-1 0 0 0,-1 1 1 0 0,2-1-1 0 0,-1 1 0 0 0,1-1 0 0 0,0 0 1 0 0,1 0-1 0 0,0 0 0 0 0,0 0 0 0 0,3 3-14 0 0,28 40 50 0 0,-34-51-53 0 0,0 0-12 0 0,-1 0-9 0 0,0 0-13 0 0,0 0-32 0 0,0 0-27 0 0,0 0-52 0 0,0 0-179 0 0,0 0-298 0 0,0 0-516 0 0,0 0-995 0 0,0 0-3021 0 0,0 0-6630 0 0</inkml:trace>
  <inkml:trace contextRef="#ctx0" brushRef="#br0" timeOffset="561.388">661 528 9410 0 0,'0'0'3243'0'0,"0"0"-1248"0"0,0 0-585 0 0,0 0-43 0 0,0 0 11 0 0,0 0-118 0 0,0 0-281 0 0,0 0-298 0 0,0 0-223 0 0,0 0-65 0 0,0 0 26 0 0,0 0-10 0 0,0 0-18 0 0,17-27-22 0 0,53-82-16 0 0,64-123 1366 0 0,-98 170-1498 0 0,-39 92-492 0 0,-20 164 378 0 0,23-189-86 0 0,0-1 1 0 0,0 1 0 0 0,1-1-1 0 0,0 0 1 0 0,0 1-1 0 0,0-1 1 0 0,0 0-1 0 0,1 0 1 0 0,0 0-1 0 0,0 0 1 0 0,0 0-1 0 0,0 0 1 0 0,0 0-1 0 0,1-1 1 0 0,0 1-1 0 0,0-1 1 0 0,0 0-1 0 0,0 0 1 0 0,0 0-1 0 0,1 0 1 0 0,-1 0-1 0 0,1-1 1 0 0,0 1 0 0 0,-1-1-1 0 0,1 0 1 0 0,0 0-1 0 0,1-1 1 0 0,-1 1-1 0 0,0-1 1 0 0,0 0-1 0 0,1 0 1 0 0,-1 0-1 0 0,0-1 1 0 0,1 1-1 0 0,-1-1 1 0 0,1 0-1 0 0,-1-1 1 0 0,1 1-1 0 0,-1-1 1 0 0,0 1-1 0 0,1-1 1 0 0,-1-1 0 0 0,0 1-1 0 0,0-1 1 0 0,0 1-1 0 0,0-1 1 0 0,0 0-1 0 0,0-1 1 0 0,0 1-1 0 0,2-3-21 0 0,11-12 155 0 0,-2-1 0 0 0,0-1 0 0 0,-1 0-1 0 0,-1-1 1 0 0,0-1 0 0 0,-2 0 0 0 0,0 0 0 0 0,-2-1-1 0 0,2-7-154 0 0,34-68 174 0 0,-11 19-63 0 0,-32 58-227 0 0,-6 23-1052 0 0,-8 33-269 0 0,0 3-2236 0 0,7-13-4412 0 0,5-15-3888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7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278 751 2833 0 0,'0'0'2724'0'0,"0"0"-1422"0"0,0 0-454 0 0,0 0 82 0 0,0 0 219 0 0,0 0 174 0 0,0 0 8 0 0,0 0-171 0 0,0 0-209 0 0,0 0-212 0 0,0 0-190 0 0,-32 11-125 0 0,-97 38-75 0 0,73-14 139 0 0,51-27-379 0 0,-2 0-11 0 0,1 1 0 0 0,0-1 0 0 0,1 1 0 0 0,0 1 0 0 0,0-1 0 0 0,1 1 0 0 0,0 0 0 0 0,1 0 0 0 0,0 0 0 0 0,0 1 0 0 0,1-1 0 0 0,1 1 0 0 0,0-1 0 0 0,0 1 0 0 0,1 8-98 0 0,2-16 74 0 0,0 0-1 0 0,0 0 1 0 0,0-1 0 0 0,0 1 0 0 0,0-1 0 0 0,1 1 0 0 0,-1-1 0 0 0,1 0 0 0 0,-1 0-1 0 0,1 0 1 0 0,0 0 0 0 0,0-1 0 0 0,0 1 0 0 0,0-1 0 0 0,0 0 0 0 0,0 1 0 0 0,1-2 0 0 0,-1 1-1 0 0,0 0 1 0 0,0 0 0 0 0,1-1 0 0 0,-1 0 0 0 0,0 0 0 0 0,1 0 0 0 0,-1 0 0 0 0,0 0-1 0 0,1-1 1 0 0,-1 1 0 0 0,0-1 0 0 0,0 0 0 0 0,1 0 0 0 0,-1 0 0 0 0,0-1 0 0 0,0 1 0 0 0,0-1-74 0 0,12-6 128 0 0,-1-1 0 0 0,0-1 1 0 0,0-1-1 0 0,-1 0 1 0 0,0 0-1 0 0,-1-1 0 0 0,-1-1 1 0 0,0 0-1 0 0,0 0 1 0 0,-2-1-1 0 0,1-1 0 0 0,-2 1 1 0 0,0-1-1 0 0,3-10-128 0 0,-6 15-4 0 0,-1-1-1 0 0,0-1 0 0 0,-1 1 0 0 0,0 0 1 0 0,0-1-1 0 0,-2 1 0 0 0,1-1 0 0 0,-1 0 1 0 0,-1 1-1 0 0,0-1 0 0 0,-1 0 1 0 0,-1-8 4 0 0,1 15-73 0 0,0 0 0 0 0,0 0 1 0 0,-1 1-1 0 0,1-1 1 0 0,-1 0-1 0 0,0 0 1 0 0,0 1-1 0 0,-1-1 1 0 0,0 1-1 0 0,1 0 1 0 0,-1 0-1 0 0,-1 0 1 0 0,1 0-1 0 0,-1 0 0 0 0,1 1 1 0 0,-1-1-1 0 0,0 1 1 0 0,0 0-1 0 0,0 0 1 0 0,-1 1-1 0 0,1-1 1 0 0,-1 1-1 0 0,0 0 1 0 0,1 0-1 0 0,-1 0 0 0 0,0 1 1 0 0,0 0-1 0 0,0 0 1 0 0,-4 0 72 0 0,-39 8-872 0 0,81-4 1317 0 0,-24-5-340 0 0,0 0-1 0 0,0 0 1 0 0,0-1-1 0 0,0 0 1 0 0,0-1-1 0 0,-1 0 1 0 0,1 0-1 0 0,-1-1 1 0 0,0 0-1 0 0,-1 0 1 0 0,1-1-1 0 0,-1 0 1 0 0,0 0 0 0 0,-1-1-1 0 0,2-1-104 0 0,11-9 163 0 0,5-5-18 0 0,0-1 1 0 0,-1 0-1 0 0,-1-2 1 0 0,-1-1-1 0 0,-2-1 0 0 0,0 0 1 0 0,6-16-146 0 0,73-181 605 0 0,-65 147-394 0 0,-21 87-317 0 0,15 82 324 0 0,-4 1 0 0 0,-5 1 0 0 0,6 81-218 0 0,-17-117 11 0 0,14 87-17 0 0,-6 1 0 0 0,-7 0 0 0 0,-8 96 6 0 0,-1-205 5 0 0,-2-1-1 0 0,-1 1 0 0 0,-1-1 0 0 0,-2 0 1 0 0,-2 0-1 0 0,-1-1 0 0 0,-2 0 1 0 0,-1-1-1 0 0,-2-1 0 0 0,-1 0 1 0 0,-2-1-1 0 0,-1 0 0 0 0,-4 2-4 0 0,16-25 21 0 0,0-1 1 0 0,-1 0-1 0 0,0-1 0 0 0,0 0 0 0 0,-1 0 0 0 0,1 0 1 0 0,-1-1-1 0 0,-1-1 0 0 0,1 1 0 0 0,-1-2 0 0 0,0 1 1 0 0,0-1-1 0 0,-1-1 0 0 0,1 0 0 0 0,-1 0 0 0 0,1-1 0 0 0,-1 0 1 0 0,-5-1-22 0 0,13-1 18 0 0,1 0 0 0 0,-1-1 1 0 0,0 1-1 0 0,1-1 0 0 0,-1 1 1 0 0,1-1-1 0 0,-1 0 1 0 0,1 0-1 0 0,0 0 0 0 0,-1 0 1 0 0,1-1-1 0 0,0 1 0 0 0,0-1 1 0 0,0 1-1 0 0,0-1 0 0 0,0 0 1 0 0,0 0-1 0 0,0 0 0 0 0,1 0 1 0 0,-1 0-1 0 0,1 0 1 0 0,-1 0-1 0 0,1 0 0 0 0,0-1 1 0 0,0 1-1 0 0,0 0 0 0 0,0-1 1 0 0,0 1-1 0 0,1-1 0 0 0,-1 1 1 0 0,0-3-19 0 0,-6-86 225 0 0,7 80-212 0 0,3-15 0 0 0,2 1 0 0 0,0 0 1 0 0,2 0-1 0 0,0 0 0 0 0,2 1 1 0 0,1 0-1 0 0,0 1 0 0 0,2 0 1 0 0,1 0-1 0 0,8-10-13 0 0,29-45-758 0 0,3 3 1 0 0,53-58 757 0 0,-90 118-1877 0 0,-6 4-3190 0 0,-5 3-6768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8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39 560 5369 0 0,'0'0'2906'0'0,"0"0"-799"0"0,0 0-333 0 0,0 0-44 0 0,0 0-58 0 0,0 0-77 0 0,0 0-203 0 0,0 0-163 0 0,0 0-121 0 0,0 0-169 0 0,0 0-122 0 0,0 0-125 0 0,0 0-110 0 0,-7-11-89 0 0,-20-33-83 0 0,26 40-367 0 0,0 1 1 0 0,0 0-1 0 0,0 0 1 0 0,1-1-1 0 0,0 1 1 0 0,-1-1-1 0 0,1 1 1 0 0,1 0-1 0 0,-1-1 1 0 0,0 1-1 0 0,1 0 0 0 0,-1-1 1 0 0,1 1-1 0 0,0 0 1 0 0,0 0-1 0 0,1 0 1 0 0,-1 0-1 0 0,1 0 1 0 0,-1 0-1 0 0,1 0 1 0 0,0 0-1 0 0,0 0 1 0 0,1 0-44 0 0,3-6 117 0 0,10-21-17 0 0,3 1 0 0 0,0 1 1 0 0,2 0-1 0 0,0 2 0 0 0,2 0 0 0 0,1 2 0 0 0,1 0 0 0 0,1 2 0 0 0,1 1 1 0 0,1 1-1 0 0,1 1 0 0 0,22-10-100 0 0,-50 28-2 0 0,1 0 0 0 0,0 0-1 0 0,0 0 1 0 0,0 0 0 0 0,1 1 0 0 0,-1-1 0 0 0,0 0 0 0 0,0 1-1 0 0,0-1 1 0 0,0 1 0 0 0,1 0 0 0 0,-1 0 0 0 0,0 0 0 0 0,0 0 0 0 0,1 0-1 0 0,-1 0 1 0 0,0 1 0 0 0,0-1 0 0 0,0 1 0 0 0,0 0 0 0 0,1-1 0 0 0,-1 1-1 0 0,0 0 1 0 0,0 0 0 0 0,0 0 0 0 0,-1 1 0 0 0,1-1 0 0 0,0 0 0 0 0,0 1-1 0 0,-1-1 1 0 0,1 1 0 0 0,-1-1 0 0 0,1 1 0 0 0,0 1 2 0 0,17 75 53 0 0,-36 127 146 0 0,23-219-174 0 0,1 1 0 0 0,0 0 0 0 0,1 1 1 0 0,1 0-1 0 0,0 0 0 0 0,0 1 1 0 0,1 0-1 0 0,0 0 0 0 0,10-6-25 0 0,-19 15 1 0 0,131-112-33 0 0,-119 102 29 0 0,1 1 1 0 0,0 0-1 0 0,1 1 1 0 0,0 0 0 0 0,1 2-1 0 0,0-1 1 0 0,0 2-1 0 0,0 0 1 0 0,1 1 0 0 0,13-2 2 0 0,-28 7-1 0 0,-1 1 0 0 0,1-1 0 0 0,-1 1 0 0 0,1 0 0 0 0,-1-1 0 0 0,1 1 0 0 0,-1 0 1 0 0,1 0-1 0 0,-1 0 0 0 0,1 0 0 0 0,-1 0 0 0 0,1 1 0 0 0,-1-1 0 0 0,1 0 1 0 0,-1 1-1 0 0,1-1 0 0 0,-1 1 0 0 0,1 0 0 0 0,-1-1 0 0 0,0 1 0 0 0,1 0 1 0 0,-1 0-1 0 0,0 0 0 0 0,0 0 0 0 0,0 0 0 0 0,0 0 0 0 0,0 0 0 0 0,0 0 1 0 0,0 0-1 0 0,0 0 0 0 0,0 1 0 0 0,0-1 0 0 0,0 0 0 0 0,-1 1 0 0 0,1-1 0 0 0,-1 1 1 0 0,1-1-1 0 0,-1 1 0 0 0,1-1 0 0 0,-1 1 0 0 0,0-1 0 0 0,0 1 0 0 0,0-1 1 0 0,0 1-1 0 0,0-1 0 0 0,0 1 0 0 0,0-1 0 0 0,0 1 0 0 0,0-1 0 0 0,-1 1 1 0 0,1 0 0 0 0,-2 15 17 0 0,0 1 0 0 0,-1-1 0 0 0,-1 0 0 0 0,0 0 0 0 0,-1 0 0 0 0,-1 0 0 0 0,-1-1 0 0 0,-6 12-17 0 0,-21 58 98 0 0,20-36-255 0 0,14-49 53 0 0,0-1-20 0 0,19-1-1151 0 0,23-25-2597 0 0,-25 14-1918 0 0,-9 7-5874 0 0</inkml:trace>
  <inkml:trace contextRef="#ctx0" brushRef="#br0" timeOffset="438.545">1485 100 11923 0 0,'0'0'2168'0'0,"0"0"-557"0"0,0 0-199 0 0,0 0-82 0 0,0 0-159 0 0,0 0-155 0 0,0 0-190 0 0,0 0-138 0 0,0 0-113 0 0,0 0-86 0 0,0 0-73 0 0,0 0-64 0 0,0 0-34 0 0,-34 15-30 0 0,-107 52-15 0 0,65-20 104 0 0,71-43-365 0 0,0 0 1 0 0,0 0-1 0 0,1 0 0 0 0,-1 1 0 0 0,1-1 0 0 0,0 1 0 0 0,1 0 0 0 0,-1 1 0 0 0,1-1 0 0 0,0 0 0 0 0,0 1 0 0 0,0 0 0 0 0,1 0 0 0 0,0 0 0 0 0,0 0 0 0 0,1 0 0 0 0,0 0 1 0 0,0 0-1 0 0,0 0 0 0 0,1 1 0 0 0,-1-1 0 0 0,2 4-12 0 0,1-7 16 0 0,1 0 1 0 0,-1-1-1 0 0,1 1 1 0 0,-1-1-1 0 0,1 1 0 0 0,0-1 1 0 0,0 0-1 0 0,0 0 1 0 0,1-1-1 0 0,-1 1 1 0 0,0-1-1 0 0,1 1 0 0 0,-1-1 1 0 0,0 0-1 0 0,1 0 1 0 0,0-1-1 0 0,-1 1 1 0 0,1-1-1 0 0,-1 1 0 0 0,1-1 1 0 0,0 0-1 0 0,-1-1 1 0 0,1 1-1 0 0,-1-1 1 0 0,1 1-1 0 0,0-1 0 0 0,-1 0 1 0 0,0 0-1 0 0,1-1 1 0 0,-1 1-1 0 0,3-2-16 0 0,26-12 114 0 0,-2-2 0 0 0,0 0-1 0 0,-1-2 1 0 0,-1-1 0 0 0,0-2-1 0 0,-2 0 1 0 0,-1-2-114 0 0,2 1 66 0 0,-27 22-66 0 0,1 0-1 0 0,0 0 1 0 0,-1 0 0 0 0,1 0 0 0 0,0 0 0 0 0,0 0-1 0 0,0 0 1 0 0,0 0 0 0 0,0 0 0 0 0,0 1 0 0 0,0-1-1 0 0,0 0 1 0 0,0 1 0 0 0,0-1 0 0 0,1 1-1 0 0,-1-1 1 0 0,0 1 0 0 0,0-1 0 0 0,1 1 0 0 0,-1 0-1 0 0,0 0 1 0 0,0-1 0 0 0,1 1 0 0 0,-1 0 0 0 0,0 0-1 0 0,1 0 1 0 0,-1 1 0 0 0,0-1 0 0 0,0 0 0 0 0,1 0-1 0 0,-1 1 1 0 0,0-1 0 0 0,0 1 0 0 0,0-1 0 0 0,1 1-1 0 0,-1-1 1 0 0,0 1 0 0 0,0 0 0 0 0,0 0 0 0 0,0-1-1 0 0,0 1 1 0 0,0 0 0 0 0,0 0 0 0 0,0 0 0 0 0,-1 0-1 0 0,1 0 1 0 0,0 0 0 0 0,0 0 0 0 0,-1 0 0 0 0,1 1-1 0 0,-1-1 1 0 0,1 0 0 0 0,-1 0 0 0 0,0 0 0 0 0,1 1-1 0 0,-1-1 1 0 0,0 0 0 0 0,0 1 0 0 0,0 0 0 0 0,47 167-100 0 0,-26-150-1511 0 0,-11-17-1815 0 0,0-1-3917 0 0,-6-1-4394 0 0</inkml:trace>
  <inkml:trace contextRef="#ctx0" brushRef="#br0" timeOffset="836.56">2301 0 11058 0 0,'0'0'2397'0'0,"0"0"-407"0"0,0 0-290 0 0,0 0-269 0 0,0 0-336 0 0,0 0-287 0 0,0 0-126 0 0,0 0-100 0 0,0 0-47 0 0,0 0-48 0 0,0 0-88 0 0,0 0-97 0 0,-29 17-66 0 0,-92 51-52 0 0,49-20 153 0 0,71-48-334 0 0,0 1 1 0 0,0 0-1 0 0,0-1 1 0 0,-1 1-1 0 0,1 0 1 0 0,0 0-1 0 0,0 0 1 0 0,1 0-1 0 0,-1 0 1 0 0,0 0-1 0 0,0 0 1 0 0,0 0-1 0 0,1 1 1 0 0,-1-1-1 0 0,0 0 1 0 0,1 0-1 0 0,-1 0 1 0 0,1 1 0 0 0,0-1-1 0 0,-1 0 1 0 0,1 1-1 0 0,0-1 1 0 0,0 0-1 0 0,0 1 1 0 0,0-1-1 0 0,0 0 1 0 0,0 1-1 0 0,0-1 1 0 0,0 1-1 0 0,1-1 1 0 0,-1 0-1 0 0,0 0 1 0 0,1 1-1 0 0,-1-1 1 0 0,1 0-1 0 0,-1 0 1 0 0,1 1 0 0 0,0-1-1 0 0,0 0 1 0 0,-1 0-1 0 0,1 0 1 0 0,0 0-1 0 0,0 0 1 0 0,0 0-1 0 0,0 0 1 0 0,0 0-1 0 0,0-1 1 0 0,1 1-1 0 0,-1 0 1 0 0,0-1-1 0 0,0 1 1 0 0,0 0-1 0 0,1-1 1 0 0,-1 0 0 0 0,0 1-1 0 0,1-1 1 0 0,-1 0-1 0 0,0 0 1 0 0,1 1-1 0 0,-1-1 1 0 0,0 0-1 0 0,1 0-3 0 0,19 5 39 0 0,-15-5-27 0 0,0 1 0 0 0,0 0 0 0 0,0 1 0 0 0,-1-1 0 0 0,1 1 0 0 0,0 0-1 0 0,-1 0 1 0 0,0 1 0 0 0,1 0 0 0 0,-1 0 0 0 0,0 0 0 0 0,0 0 0 0 0,-1 1 0 0 0,1 0 0 0 0,-1 0 0 0 0,0 0 0 0 0,0 0 0 0 0,0 1 0 0 0,1 1-12 0 0,-5 0 48 0 0,0 0 0 0 0,-1 0 1 0 0,0 0-1 0 0,0-1 0 0 0,0 1 1 0 0,0 0-1 0 0,-1-1 1 0 0,0 1-1 0 0,0-1 0 0 0,-1 1 1 0 0,0-1-1 0 0,0 0 0 0 0,0 0 1 0 0,0 0-1 0 0,-1 0 0 0 0,1-1 1 0 0,-1 0-1 0 0,0 1 1 0 0,-1-1-1 0 0,1-1 0 0 0,-1 1 1 0 0,0-1-1 0 0,0 1 0 0 0,0-1 1 0 0,0-1-1 0 0,0 1 0 0 0,-1-1 1 0 0,-2 1-49 0 0,2 1 1 0 0,-6 3-29 0 0,-1 0 1 0 0,0-1 0 0 0,0-1 0 0 0,-1 0 0 0 0,0 0-1 0 0,1-1 1 0 0,-1-1 0 0 0,-1-1 0 0 0,1 0 0 0 0,-12 0 27 0 0,25-2-71 0 0,1 1 0 0 0,-1-1 0 0 0,1 0 0 0 0,-1 0 1 0 0,0 0-1 0 0,1 0 0 0 0,-1 0 0 0 0,1 0 0 0 0,-1 0 1 0 0,0 0-1 0 0,1 0 0 0 0,-1 0 0 0 0,0 0 0 0 0,1 0 1 0 0,-1 0-1 0 0,1-1 0 0 0,-1 1 0 0 0,1 0 1 0 0,-1 0-1 0 0,0-1 0 0 0,1 1 0 0 0,-1 0 0 0 0,1-1 1 0 0,-1 1-1 0 0,1-1 0 0 0,0 1 0 0 0,-1-1 0 0 0,1 1 1 0 0,-1-1-1 0 0,1 1 0 0 0,0-1 0 0 0,-1 1 0 0 0,1-1 1 0 0,0 1-1 0 0,0-1 0 0 0,-1 1 0 0 0,1-1 1 0 0,0 0-1 0 0,0 1 0 0 0,0-1 0 0 0,0 1 0 0 0,0-1 1 0 0,0 0-1 0 0,0 1 0 0 0,0-1 0 0 0,0 0 0 0 0,0 1 1 0 0,0-1-1 0 0,0 1 0 0 0,0-1 0 0 0,0 0 0 0 0,0 1 1 0 0,1-1-1 0 0,-1 1 0 0 0,0-1 0 0 0,1 1 1 0 0,-1-1-1 0 0,0 1 0 0 0,1-1 0 0 0,-1 1 0 0 0,0-1 1 0 0,1 0 70 0 0,15-20-9472 0 0,-10 11-1809 0 0</inkml:trace>
  <inkml:trace contextRef="#ctx0" brushRef="#br0" timeOffset="1236.777">2756 22 6945 0 0,'0'0'3108'0'0,"0"0"-690"0"0,0 0-294 0 0,0 0-134 0 0,0 0-255 0 0,0 0-384 0 0,0 0-383 0 0,0 0-230 0 0,0 0-97 0 0,0 0-64 0 0,0 0-58 0 0,0 0-69 0 0,-19 12-85 0 0,-91 54 235 0 0,35-33 240 0 0,74-32-836 0 0,0-1 0 0 0,0 0 0 0 0,1 1 0 0 0,-1-1 0 0 0,0 0 0 0 0,0 1 0 0 0,0-1 0 0 0,0 1 0 0 0,1 0 0 0 0,-1-1 0 0 0,0 1 0 0 0,0 0 0 0 0,1-1 0 0 0,-1 1 0 0 0,0 0 0 0 0,1 0 0 0 0,-1-1 0 0 0,1 1 0 0 0,-1 0 0 0 0,1 0 0 0 0,0 0 0 0 0,-1 0 0 0 0,1 0 0 0 0,0 0 0 0 0,0 0 0 0 0,-1 0 0 0 0,1 0 0 0 0,0 0 0 0 0,0 0 0 0 0,0 0 0 0 0,0 0 0 0 0,0 0 0 0 0,0-1 0 0 0,1 1 0 0 0,-1 0-1 0 0,0 0 1 0 0,0 0 0 0 0,1 0 0 0 0,-1 0 0 0 0,0 0 0 0 0,1 0 0 0 0,-1 0 0 0 0,1 0 0 0 0,-1-1 0 0 0,2 2-4 0 0,42 26 76 0 0,-16-12-7 0 0,-22-11-28 0 0,-1 0-1 0 0,1 0 0 0 0,-1 1 0 0 0,-1 0 0 0 0,1-1 0 0 0,-1 2 0 0 0,0-1 0 0 0,0 0 0 0 0,-1 1 0 0 0,0 0 0 0 0,0-1 0 0 0,0 1 0 0 0,-1 1 0 0 0,0-1 0 0 0,0 0 0 0 0,-1 0 0 0 0,0 1 0 0 0,0-1 0 0 0,-1 1 0 0 0,0-1 0 0 0,0 0 0 0 0,-1 1 0 0 0,0-1 0 0 0,-1 3-40 0 0,-3-1 49 0 0,-1-1 1 0 0,-1 0-1 0 0,0 0 1 0 0,0-1-1 0 0,0 0 1 0 0,-1 0-1 0 0,0 0 1 0 0,0-1-1 0 0,0-1 1 0 0,-1 1-1 0 0,0-1 1 0 0,0-1-1 0 0,-1 1 1 0 0,1-2-1 0 0,-1 1 1 0 0,0-1 0 0 0,0-1-1 0 0,0 0 1 0 0,0 0-1 0 0,0-1 1 0 0,0 0-1 0 0,-1-1 1 0 0,1 0-50 0 0,2 0-39 0 0,1 2-29 0 0,1-1 0 0 0,0 0 0 0 0,-1-1 0 0 0,1 1-1 0 0,0-1 1 0 0,-1-1 0 0 0,1 1 0 0 0,-1-1 0 0 0,1 0 0 0 0,0-1 0 0 0,0 1 0 0 0,0-1 0 0 0,0 0 0 0 0,0-1 0 0 0,0 0 0 0 0,0 0-1 0 0,1 0 1 0 0,-2-1 68 0 0,1-14-3159 0 0,5 10-2512 0 0,1 4-6394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45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1039 1251 2176 0 0,'0'0'3768'0'0,"0"0"-1864"0"0,0 0-583 0 0,0 0 11 0 0,0 0 95 0 0,0 0 45 0 0,0 0-126 0 0,0 0-201 0 0,0 0-232 0 0,0 0-219 0 0,0 0-117 0 0,0 0-57 0 0,-12 11-16 0 0,-39 32-5 0 0,51-42-440 0 0,-1 0 0 0 0,0 0 1 0 0,0 0-1 0 0,1 0 0 0 0,-1 0 1 0 0,1 1-1 0 0,-1-1 1 0 0,1 0-1 0 0,-1 0 0 0 0,1 0 1 0 0,0 1-1 0 0,0-1 0 0 0,-1 0 1 0 0,1 0-1 0 0,0 1 1 0 0,0-1-1 0 0,0 0 0 0 0,0 0 1 0 0,1 1-1 0 0,-1-1 0 0 0,0 0 1 0 0,0 0-1 0 0,1 1 1 0 0,-1-1-1 0 0,1 0 0 0 0,-1 0 1 0 0,1 0-1 0 0,-1 0 1 0 0,1 0-1 0 0,0 0 0 0 0,0 0 1 0 0,-1 0-1 0 0,1 0 0 0 0,0 0 1 0 0,0 0-1 0 0,0 0 1 0 0,0-1-1 0 0,0 1 0 0 0,0 0 1 0 0,0 0-1 0 0,0-1 0 0 0,0 1 1 0 0,1-1-1 0 0,-1 1 1 0 0,0-1-1 0 0,0 0 0 0 0,0 1 1 0 0,1-1-1 0 0,-1 0 0 0 0,0 0 1 0 0,0 0-1 0 0,1 0 1 0 0,-1 0-1 0 0,0 0 0 0 0,1 0 1 0 0,-1-1-1 0 0,0 1 1 0 0,0 0-1 0 0,0 0 0 0 0,1-1 1 0 0,-1 1-60 0 0,6-2 160 0 0,0 0 0 0 0,0-1 1 0 0,0 1-1 0 0,-1-1 0 0 0,1 0 1 0 0,-1-1-1 0 0,1 0 0 0 0,-1 0 1 0 0,0 0-1 0 0,-1-1 0 0 0,1 0 1 0 0,-1 0-1 0 0,0 0 0 0 0,0-1 1 0 0,-1 1-1 0 0,5-7-160 0 0,10-10 198 0 0,376-408 794 0 0,-377 410-969 0 0,1 1 0 0 0,1 1 0 0 0,1 1-1 0 0,1 1 1 0 0,0 1 0 0 0,1 1 0 0 0,0 1 0 0 0,7-3-23 0 0,-28 16 1 0 0,-1 0-1 0 0,0-1 1 0 0,0 1 0 0 0,1 0 0 0 0,-1 0-1 0 0,0-1 1 0 0,0 1 0 0 0,1 0 0 0 0,-1 0-1 0 0,0 0 1 0 0,0 1 0 0 0,1-1 0 0 0,-1 0-1 0 0,0 0 1 0 0,0 1 0 0 0,1-1 0 0 0,-1 1-1 0 0,0-1 1 0 0,0 1 0 0 0,0-1 0 0 0,0 1-1 0 0,0 0 1 0 0,0 0 0 0 0,0-1 0 0 0,0 1-1 0 0,0 0 1 0 0,0 0 0 0 0,0 0 0 0 0,0 0-1 0 0,-1 0 1 0 0,1 0 0 0 0,0 0 0 0 0,-1 0-1 0 0,1 1 1 0 0,-1-1 0 0 0,1 0 0 0 0,-1 0-1 0 0,0 0 1 0 0,1 1 0 0 0,-1-1 0 0 0,0 0-1 0 0,0 0 1 0 0,0 1 0 0 0,0-1 0 0 0,0 0-1 0 0,0 0 1 0 0,0 1 0 0 0,0-1 0 0 0,0 0-1 0 0,-1 0 1 0 0,1 1 0 0 0,-1-1 0 0 0,1 0-1 0 0,-1 0 1 0 0,1 0 0 0 0,-1 1-1 0 0,1 0 8 0 0,-4 27 32 0 0,-1-1 0 0 0,-1 0 0 0 0,-1 0 0 0 0,-1-1 0 0 0,-2 0 0 0 0,-1-1 0 0 0,-1 1-1 0 0,-1-2 1 0 0,-1 0 0 0 0,-6 5-40 0 0,-61 99 72 0 0,59-97-74 0 0,-2 0-1 0 0,-1-1 1 0 0,-2-1 0 0 0,-1-2-1 0 0,-18 14 3 0 0,41-37-14 0 0,0-1 0 0 0,0 0 0 0 0,-1 0 0 0 0,1 0 0 0 0,-1-1 0 0 0,0 0 0 0 0,1 0 0 0 0,-2 0 0 0 0,1-1 0 0 0,0 0 0 0 0,0 0 0 0 0,-6 0 14 0 0,7-35-328 0 0,8 23 308 0 0,0 1 0 0 0,1 0 1 0 0,0 1-1 0 0,0-1 0 0 0,0 1 0 0 0,1 0 0 0 0,1 0 0 0 0,-1 0 0 0 0,1 0 0 0 0,1 1 1 0 0,-1 0-1 0 0,1 1 0 0 0,1-1 0 0 0,-1 1 0 0 0,1 1 0 0 0,0 0 0 0 0,0 0 0 0 0,0 0 1 0 0,1 1-1 0 0,2-1 20 0 0,-6 2-1 0 0,1 0 0 0 0,0 0 1 0 0,-1 0-1 0 0,1 1 0 0 0,0 0 1 0 0,0 1-1 0 0,0-1 0 0 0,0 1 1 0 0,1 0-1 0 0,-1 0 0 0 0,0 1 1 0 0,0 0-1 0 0,1 0 0 0 0,1 1 1 0 0,37 61-24 0 0,-41-55 30 0 0,1-1 0 0 0,0 0 0 0 0,0 1 0 0 0,1-2 0 0 0,-1 1 0 0 0,1-1-1 0 0,0 0 1 0 0,1 0 0 0 0,-1-1 0 0 0,1 1 0 0 0,0-2 0 0 0,0 1 0 0 0,1-1-1 0 0,-1 0 1 0 0,1 0 0 0 0,-1-1 0 0 0,1 0 0 0 0,0 0 0 0 0,0-1 0 0 0,0 0-1 0 0,0-1 1 0 0,-1 1 0 0 0,1-1 0 0 0,0-1 0 0 0,0 0 0 0 0,0 0 0 0 0,0 0-1 0 0,0-1 1 0 0,0 0 0 0 0,-1-1 0 0 0,1 0 0 0 0,-1 0 0 0 0,2-1-6 0 0,22-14 25 0 0,0 0 0 0 0,-2-2 0 0 0,0-1 1 0 0,-1-1-1 0 0,-1-2 0 0 0,-2 0 0 0 0,0-2 0 0 0,-1-1 1 0 0,-2-1-1 0 0,-1-1 0 0 0,-1 0 0 0 0,10-23-25 0 0,3-10-37 0 0,-3-1 1 0 0,-3-2-1 0 0,-3 0 0 0 0,-2-2 0 0 0,12-66 37 0 0,1-92-145 0 0,-63 226-6 0 0,10 15 163 0 0,1 1-1 0 0,0 1 0 0 0,2 1 0 0 0,0 0 1 0 0,1 1-1 0 0,1 0 0 0 0,1 1 0 0 0,0 1 1 0 0,1 3-12 0 0,-15 33 55 0 0,3 2 1 0 0,2 1-1 0 0,4 0 1 0 0,1 1 0 0 0,4 1-1 0 0,2 6-55 0 0,7-47 19 0 0,1 0-1 0 0,1 0 1 0 0,0-1 0 0 0,2 1 0 0 0,1 0-1 0 0,1 0 1 0 0,1 0 0 0 0,0-1-1 0 0,2 0 1 0 0,0 0 0 0 0,2 0-1 0 0,0 0-18 0 0,9 67 98 0 0,0-83 150 0 0,-12-2-238 0 0,0 1-1 0 0,1-1 1 0 0,-1 0 0 0 0,1 0 0 0 0,0 0 0 0 0,0-1 0 0 0,0 0 0 0 0,1 0 0 0 0,-1-1 0 0 0,0 0 0 0 0,1 0 0 0 0,-1 0 0 0 0,1-1 0 0 0,-1 0 0 0 0,0 0 0 0 0,1 0 0 0 0,-1-1 0 0 0,1 0 0 0 0,-1-1 0 0 0,0 1 0 0 0,0-1 0 0 0,0 0-1 0 0,0-1 1 0 0,0 1 0 0 0,0-1 0 0 0,3-3-10 0 0,4-2 18 0 0,-1 0 0 0 0,0-1 0 0 0,0-1 0 0 0,-1 0 0 0 0,-1 0 0 0 0,0-1 0 0 0,0 0 0 0 0,-1-1 0 0 0,0 0 0 0 0,-1-1 0 0 0,-1 0 0 0 0,0 0 0 0 0,0 0 0 0 0,-2-1 0 0 0,1 0 0 0 0,-2 0 0 0 0,0-1 0 0 0,-1 1 0 0 0,0-1-18 0 0,19-99 86 0 0,-21 104-294 0 0,-13 76 199 0 0,7 113 66 0 0,5-174-57 0 0,0-1 0 0 0,0 1 0 0 0,1 0 0 0 0,-1-1-1 0 0,1 1 1 0 0,1 0 0 0 0,-1-1 0 0 0,0 1-1 0 0,1-1 1 0 0,0 0 0 0 0,0 0 0 0 0,0 1 0 0 0,1-1-1 0 0,-1 0 1 0 0,1-1 0 0 0,0 1 0 0 0,0 0 0 0 0,0-1-1 0 0,1 0 1 0 0,-1 0 0 0 0,1 0 0 0 0,0 0 0 0 0,0 0-1 0 0,0-1 1 0 0,0 0 0 0 0,0 0 0 0 0,0 0 0 0 0,1 0-1 0 0,-1 0 1 0 0,1-1 0 0 0,-1 0 0 0 0,2 0 0 0 0,6-2 12 0 0,-1-1-1 0 0,1 0 1 0 0,-1-1 0 0 0,1 0 0 0 0,-1-1-1 0 0,0 0 1 0 0,-1-1 0 0 0,1 0 0 0 0,-1-1 0 0 0,1 0-1 0 0,-2 0 1 0 0,4-4-12 0 0,3 0 4 0 0,-2-2 5 0 0,0 0 0 0 0,-1-1 0 0 0,0-1 0 0 0,-2 0-1 0 0,1-1 1 0 0,-2 0 0 0 0,0 0 0 0 0,-1-1 0 0 0,0-1 0 0 0,-2 0 0 0 0,1 0-9 0 0,-1 3 6 0 0,28-84-10 0 0,-35 90-505 0 0,-22 29-3359 0 0,21-20 1710 0 0,1-1-2873 0 0,0 0-6616 0 0</inkml:trace>
  <inkml:trace contextRef="#ctx0" brushRef="#br0" timeOffset="771.449">3213 920 11450 0 0,'0'0'3064'0'0,"0"0"-1224"0"0,0 0-528 0 0,0 0 21 0 0,0 0-2 0 0,0 0-40 0 0,0 0-132 0 0,0 0-186 0 0,0 0-163 0 0,0 0-120 0 0,0 0-100 0 0,0 0-101 0 0,0 0-74 0 0,7-9-94 0 0,19-29-58 0 0,-26 38-251 0 0,0-1 0 0 0,0 0 1 0 0,0 1-1 0 0,0-1 0 0 0,0 0 0 0 0,0 1 0 0 0,0-1 0 0 0,0 0 1 0 0,-1 1-1 0 0,1-1 0 0 0,0 1 0 0 0,0-1 0 0 0,-1 0 0 0 0,1 1 0 0 0,0-1 1 0 0,-1 1-1 0 0,1-1 0 0 0,0 1 0 0 0,-1-1 0 0 0,1 1 0 0 0,-1 0 1 0 0,1-1-1 0 0,-1 1 0 0 0,1-1 0 0 0,-1 1 0 0 0,1 0 0 0 0,-1-1 0 0 0,0 1 1 0 0,1 0-1 0 0,-1 0 0 0 0,1-1 0 0 0,-1 1 0 0 0,0 0 0 0 0,1 0 1 0 0,-1 0-1 0 0,0 0 0 0 0,1 0 0 0 0,-1 0 0 0 0,1 0 0 0 0,-1 0 0 0 0,0 0 1 0 0,1 0-1 0 0,-1 0 0 0 0,0 0 0 0 0,1 1 0 0 0,-1-1 0 0 0,1 0 1 0 0,-1 0-1 0 0,0 1 0 0 0,1-1 0 0 0,-1 0 0 0 0,1 1 0 0 0,-1-1 0 0 0,1 1-12 0 0,-3-1 54 0 0,-12 2-38 0 0,1 1 1 0 0,-1 0 0 0 0,1 1 0 0 0,0 1 0 0 0,0 0-1 0 0,1 1 1 0 0,0 1 0 0 0,0 0 0 0 0,0 0 0 0 0,1 1-1 0 0,0 1 1 0 0,0 0 0 0 0,1 1 0 0 0,1 0 0 0 0,-1 1-1 0 0,2 0 1 0 0,-1 0 0 0 0,2 1 0 0 0,-1 0 0 0 0,2 1-1 0 0,0 0 1 0 0,-2 5-17 0 0,6-14-1 0 0,1-1 0 0 0,-1 2 1 0 0,1-1-1 0 0,1 0 0 0 0,-1 0 0 0 0,0 1 0 0 0,1-1 0 0 0,0 1 1 0 0,0-1-1 0 0,0 1 0 0 0,1-1 0 0 0,-1 1 0 0 0,1 0 0 0 0,0-1 1 0 0,1 1-1 0 0,-1 0 0 0 0,1-1 0 0 0,0 1 0 0 0,0-1 0 0 0,0 1 1 0 0,1-1-1 0 0,-1 1 0 0 0,1-1 0 0 0,0 0 0 0 0,1 0 0 0 0,-1 0 1 0 0,1 0-1 0 0,-1 0 0 0 0,1-1 0 0 0,0 1 0 0 0,1-1 0 0 0,-1 0 1 0 0,0 0-1 0 0,1 0 0 0 0,0 0 0 0 0,0 0 0 0 0,0-1 0 0 0,0 0 1 0 0,0 0-1 0 0,4 2 1 0 0,9-5 20 0 0,0 0 1 0 0,-1-1-1 0 0,1-1 1 0 0,-1 0-1 0 0,0-2 1 0 0,0 0-1 0 0,0 0 1 0 0,0-2-1 0 0,-1 0 1 0 0,0 0-1 0 0,-1-2 1 0 0,1 0-1 0 0,-2 0 1 0 0,1-1-1 0 0,-1-1 1 0 0,-1 0-1 0 0,0-1 1 0 0,-1 0-1 0 0,8-11-20 0 0,163-164 152 0 0,-182 187-153 0 0,0-1 1 0 0,0 1-1 0 0,1 0 0 0 0,-1-1 0 0 0,0 1 0 0 0,1-1 0 0 0,-1 1 1 0 0,0 0-1 0 0,1-1 0 0 0,-1 1 0 0 0,1 0 0 0 0,-1 0 1 0 0,0-1-1 0 0,1 1 0 0 0,-1 0 0 0 0,1 0 0 0 0,-1-1 1 0 0,1 1-1 0 0,-1 0 0 0 0,1 0 0 0 0,-1 0 0 0 0,1 0 0 0 0,-1 0 1 0 0,1 0-1 0 0,-1 0 0 0 0,1 0 0 0 0,-1 0 0 0 0,1 0 1 0 0,-1 0-1 0 0,1 0 0 0 0,-1 0 0 0 0,1 0 0 0 0,-1 1 1 0 0,1-1-1 0 0,-1 0 0 0 0,0 0 0 0 0,1 0 0 0 0,-1 1 0 0 0,1-1 1 0 0,-1 0-1 0 0,0 1 0 0 0,1-1 0 0 0,-1 0 0 0 0,1 1 1 0 0,-1-1-1 0 0,0 0 0 0 0,0 1 0 0 0,1-1 0 0 0,-1 1 1 0 0,0-1-1 0 0,0 1 0 0 0,1-1 0 0 0,-1 0 0 0 0,0 1 0 0 0,0-1 1 0 0,0 1-1 0 0,0-1 0 0 0,0 1 0 0 0,0-1 0 0 0,0 1 1 0 0,1 39 7 0 0,-1-28 18 0 0,-35 165 46 0 0,22-127-71 0 0,-18 69-63 0 0,-135 464-197 0 0,162-572 261 0 0,-69 164 20 0 0,67-165-20 0 0,0 0-1 0 0,0 0 1 0 0,0-1 0 0 0,-1 0 0 0 0,-1-1 0 0 0,0 1 0 0 0,0-1 0 0 0,0-1-1 0 0,-1 0 1 0 0,0 0 0 0 0,-1 0 0 0 0,1-1 0 0 0,-1-1 0 0 0,0 0-1 0 0,-4 2 0 0 0,10-6 4 0 0,-1 1 0 0 0,1-1-1 0 0,0 0 1 0 0,0 0 0 0 0,0-1-1 0 0,-1 1 1 0 0,1-1 0 0 0,0 0-1 0 0,-1 0 1 0 0,1 0 0 0 0,0 0-1 0 0,-1-1 1 0 0,1 0 0 0 0,0 0-1 0 0,0 0 1 0 0,0-1 0 0 0,0 1-1 0 0,0-1 1 0 0,0 0 0 0 0,0 0-1 0 0,0 0 1 0 0,1-1 0 0 0,-1 1-1 0 0,1-1 1 0 0,-1 0-1 0 0,1 0 1 0 0,-1-1-4 0 0,-2-7 0 0 0,0 0 0 0 0,1 0-1 0 0,0-1 1 0 0,1 0 0 0 0,0 1-1 0 0,1-2 1 0 0,0 1 0 0 0,1 0-1 0 0,1 0 1 0 0,0-1 0 0 0,0 1-1 0 0,1-1 1 0 0,1 1 0 0 0,0-1 0 0 0,0 1-1 0 0,2 0 1 0 0,-1 0 0 0 0,2-1-1 0 0,-1 2 1 0 0,2-1 0 0 0,0 0-1 0 0,0 1 1 0 0,1 0 0 0 0,0 0-1 0 0,1 1 1 0 0,7-10 0 0 0,4-3 7 0 0,1 1 1 0 0,1 1-1 0 0,1 1 0 0 0,1 1 0 0 0,1 0 1 0 0,0 2-1 0 0,1 1 0 0 0,1 1 1 0 0,10-5-9 0 0,59-21 269 0 0,-81 36-4851 0 0,-7 4-4959 0 0,-6 1-2263 0 0</inkml:trace>
  <inkml:trace contextRef="#ctx0" brushRef="#br0" timeOffset="-2616.472">540 625 0 0 0,'0'0'1054'0'0,"0"0"285"0"0,0 0 117 0 0,0 0 81 0 0,0 0 49 0 0,0 0-32 0 0,0 0-114 0 0,0 0-164 0 0,0 0-177 0 0,4 0-125 0 0,11-3-63 0 0,-12 3-50 0 0,-3 0-34 0 0,0 0-53 0 0,0 0-69 0 0,0 0-61 0 0,0 0-46 0 0,0 0-56 0 0,0 0-55 0 0,0 0-33 0 0,0 0-34 0 0,0 0-18 0 0,0 0-7 0 0,-24 7 2510 0 0,-15-6-2675 0 0,0 1 0 0 0,0 2 0 0 0,0 2 0 0 0,1 1-1 0 0,-14 6-229 0 0,15 1 166 0 0,37 38-173 0 0,29 40 63 0 0,-27-89-48 0 0,1 0 0 0 0,-1-1 0 0 0,1 1 0 0 0,0-1 0 0 0,0 0 0 0 0,0 0 0 0 0,0 0 0 0 0,0 0 1 0 0,1-1-1 0 0,-1 1 0 0 0,0-1 0 0 0,1 0 0 0 0,-1 0 0 0 0,1 0 0 0 0,0 0 0 0 0,-1-1 0 0 0,2 1-8 0 0,37 13 117 0 0,-39 42 239 0 0,-67 14 194 0 0,-171 95-242 0 0,153-98-197 0 0,81-66-102 0 0,0 1-1 0 0,0 0 1 0 0,1-1-1 0 0,-1 1 1 0 0,1 0-1 0 0,-1 0 1 0 0,1-1-1 0 0,0 1 1 0 0,0 0-1 0 0,0 0 1 0 0,0 0-1 0 0,0-1 1 0 0,0 1-1 0 0,0 0 1 0 0,1 0-1 0 0,-1 0 1 0 0,0-1-1 0 0,1 1 1 0 0,0 0-1 0 0,-1-1 1 0 0,1 1-1 0 0,0 0 1 0 0,0-1 0 0 0,0 1-1 0 0,0-1 1 0 0,0 1-1 0 0,0-1 1 0 0,0 0-1 0 0,1 1 1 0 0,-1-1-1 0 0,1 0 1 0 0,-1 0-1 0 0,0 0 1 0 0,1 0-1 0 0,0 0 1 0 0,-1 0-1 0 0,1 0 1 0 0,0-1-1 0 0,1 1-8 0 0,11 5 64 0 0,1 0-1 0 0,0-2 1 0 0,0 0-1 0 0,0 0 1 0 0,1-2-1 0 0,-1 0 1 0 0,1 0-1 0 0,0-2 1 0 0,-1 0-1 0 0,1-1 1 0 0,0 0-1 0 0,-1-1 1 0 0,1-1-1 0 0,-1 0 1 0 0,0-1-1 0 0,0-1 1 0 0,0-1-1 0 0,8-4-63 0 0,-20 9-118 0 0,0 0 0 0 0,0-1 0 0 0,0 0 0 0 0,0 0 0 0 0,0 0-1 0 0,-1 0 1 0 0,1 0 0 0 0,-1 0 0 0 0,0 0 0 0 0,1-1 0 0 0,-1 1 0 0 0,0-1 0 0 0,0 0 0 0 0,-1 0 0 0 0,1 0-1 0 0,-1 0 1 0 0,1 0 0 0 0,-1 0 0 0 0,0 0 0 0 0,0 0 0 0 0,0 0 0 0 0,0-1 0 0 0,-1 1 0 0 0,0 0-1 0 0,1-4 119 0 0,3-14-2107 0 0,0-1-4850 0 0,-3 14-4515 0 0</inkml:trace>
  <inkml:trace contextRef="#ctx0" brushRef="#br0" timeOffset="-2205.587">426 191 8890 0 0,'0'0'1788'0'0,"0"0"-325"0"0,0 0-278 0 0,0 0-31 0 0,0 0 69 0 0,0 0 56 0 0,0 0-38 0 0,0 0-167 0 0,0 0-232 0 0,0 0-193 0 0,0 0-94 0 0,0 0 5 0 0,0 0 51 0 0,-5 11 31 0 0,-21 93 1095 0 0,3 186 596 0 0,-83 250-1450 0 0,97-496-868 0 0,-3-1 0 0 0,-2-1 0 0 0,-1 0 0 0 0,-2-1 1 0 0,-17 27-16 0 0,32-63 5 0 0,-11 17 5 0 0,2 0 1 0 0,0 0 0 0 0,2 1 0 0 0,0 0-1 0 0,2 0 1 0 0,-5 22-11 0 0,12-42 298 0 0,-2 14-1923 0 0,0-30-5427 0 0,2 7 1045 0 0,0 1-5581 0 0</inkml:trace>
  <inkml:trace contextRef="#ctx0" brushRef="#br0" timeOffset="3348.377">3766 828 4665 0 0,'0'0'2299'0'0,"0"0"-613"0"0,0 0-192 0 0,0 0 77 0 0,0 0 41 0 0,0 0-80 0 0,0 0-218 0 0,0 0-278 0 0,0 0-286 0 0,0 0-202 0 0,0 0-28 0 0,27 0 2280 0 0,207 11 1655 0 0,-192 0-4493 0 0,-42-11-52 0 0,0 0-41 0 0,0 0-73 0 0,0 0-88 0 0,0 0-199 0 0,-3 0-3881 0 0,0 0-2680 0 0,0 0-4624 0 0</inkml:trace>
  <inkml:trace contextRef="#ctx0" brushRef="#br0" timeOffset="3596.1">3657 1126 13563 0 0,'0'0'1327'0'0,"0"0"-342"0"0,0 0 20 0 0,0 0 214 0 0,0 0 118 0 0,0 0-78 0 0,0 0-195 0 0,0 0-190 0 0,0 0-205 0 0,0 0-174 0 0,31 2-120 0 0,98 7-135 0 0,-48-19-59 0 0,-6-9-435 0 0,-43 9-3076 0 0,-18 5-70 0 0,-4 1-8048 0 0</inkml:trace>
  <inkml:trace contextRef="#ctx0" brushRef="#br0" timeOffset="4463.648">4163 872 3961 0 0,'0'0'2196'0'0,"0"0"-573"0"0,0 0 94 0 0,0 0 235 0 0,0 0 21 0 0,0 0-129 0 0,0 0-236 0 0,0 0-281 0 0,0 0-253 0 0,34-11-202 0 0,104-36-161 0 0,-46 0 425 0 0,-74 31-871 0 0,21-19 74 0 0,-2-2 0 0 0,-2-2 0 0 0,-1-1 0 0 0,-2-2 0 0 0,-2-1 0 0 0,-2-1-339 0 0,-10 16-19 0 0,-2 0 0 0 0,-1-1 0 0 0,-1 0-1 0 0,-1-1 1 0 0,-1 0 0 0 0,-2-1 0 0 0,-2-1-1 0 0,0 0 1 0 0,-2 0 0 0 0,-2 0 0 0 0,-1 0-1 0 0,-1-18 20 0 0,-1 48-14 0 0,-1-1-1 0 0,-1 1 1 0 0,1 0-1 0 0,0 0 1 0 0,0-1-1 0 0,-1 1 1 0 0,1 0-1 0 0,-1 0 0 0 0,0 0 1 0 0,1 0-1 0 0,-1 0 1 0 0,0 0-1 0 0,0 0 1 0 0,-1 0-1 0 0,1 0 0 0 0,0 0 1 0 0,-1 0-1 0 0,1 1 1 0 0,-1-1-1 0 0,1 1 1 0 0,-1-1-1 0 0,0 1 1 0 0,1-1-1 0 0,-1 1 0 0 0,0 0 1 0 0,0 0-1 0 0,0 0 1 0 0,0 0-1 0 0,0 0 1 0 0,0 1-1 0 0,-1-1 0 0 0,1 0 1 0 0,0 1-1 0 0,0 0 1 0 0,0-1-1 0 0,-1 1 1 0 0,1 0-1 0 0,0 0 0 0 0,0 0 1 0 0,-1 1-1 0 0,1-1 1 0 0,0 0-1 0 0,0 1 1 0 0,0 0-1 0 0,0-1 1 0 0,0 1-1 0 0,-1 0 0 0 0,1 0 1 0 0,1 0-1 0 0,-2 1 15 0 0,-12 8-16 0 0,0 1 0 0 0,0 1 0 0 0,1 0-1 0 0,1 1 1 0 0,0 0 0 0 0,1 1 0 0 0,0 1 0 0 0,1 0-1 0 0,1 0 1 0 0,1 1 0 0 0,0 0 0 0 0,-2 6 16 0 0,10-21-2 0 0,-13 25 15 0 0,0 0-1 0 0,2 1 1 0 0,1 0-1 0 0,1 1 1 0 0,1 0-1 0 0,2 1 1 0 0,1 0-1 0 0,1 0 1 0 0,1 0-1 0 0,2 1 1 0 0,0 5-13 0 0,2 2 16 0 0,-2-20-3 0 0,2 0 0 0 0,0-1-1 0 0,0 1 1 0 0,2 0 0 0 0,0 0-1 0 0,1-1 1 0 0,0 0 0 0 0,2 1-1 0 0,0-1 1 0 0,0 0 0 0 0,4 4-13 0 0,-7-17 11 0 0,0 0 0 0 0,0 0-1 0 0,0 0 1 0 0,0-1 0 0 0,1 1 0 0 0,-1-1 0 0 0,1 0 0 0 0,0 1 0 0 0,0-1 0 0 0,0-1 0 0 0,0 1 0 0 0,0 0 0 0 0,0-1 0 0 0,0 1 0 0 0,0-1 0 0 0,1 0 0 0 0,-1 0-1 0 0,1 0 1 0 0,-1 0 0 0 0,0-1 0 0 0,1 0 0 0 0,-1 1 0 0 0,1-1 0 0 0,-1-1 0 0 0,1 1 0 0 0,-1 0 0 0 0,1-1 0 0 0,-1 0 0 0 0,4 0-11 0 0,94-43 387 0 0,-69 22-327 0 0,-1-1 0 0 0,-1-1 0 0 0,-1-2 0 0 0,-2-1 0 0 0,0-1 0 0 0,-2-1 0 0 0,-1-1 0 0 0,-1-1 0 0 0,-2-2 0 0 0,6-13-60 0 0,-12 21 27 0 0,6-9-26 0 0,-2-1 1 0 0,-1 0-1 0 0,-2-2 1 0 0,-1 0 0 0 0,6-25-2 0 0,-15 4-23 0 0,-7 57 15 0 0,0 1-1 0 0,0-1 1 0 0,0 1 0 0 0,0-1 0 0 0,0 1-1 0 0,-1 0 1 0 0,1-1 0 0 0,0 1 0 0 0,0 0 0 0 0,0 0-1 0 0,0 0 1 0 0,0 0 0 0 0,-1 0 0 0 0,1 0-1 0 0,0 0 1 0 0,0 0 0 0 0,0 1 0 0 0,0-1-1 0 0,0 0 1 0 0,0 1 0 0 0,0-1 0 0 0,-1 1-1 0 0,1-1 1 0 0,0 1 0 0 0,0-1 0 0 0,1 1-1 0 0,-1 0 1 0 0,0-1 0 0 0,0 1 0 0 0,0 0-1 0 0,0 0 1 0 0,1 0 0 0 0,-1 0 8 0 0,-34 36-17 0 0,2 2 1 0 0,2 1-1 0 0,1 1 0 0 0,3 1 1 0 0,1 2-1 0 0,1 3 17 0 0,13-26 3 0 0,2 1 1 0 0,0 0-1 0 0,2 0 0 0 0,0 1 1 0 0,1-1-1 0 0,2 2 1 0 0,0-1-1 0 0,2 1 0 0 0,0-1 1 0 0,2 1-1 0 0,0 9-3 0 0,2-26 5 0 0,1 1 0 0 0,0-1 0 0 0,0 0-1 0 0,0 1 1 0 0,1-1 0 0 0,0 0 0 0 0,0 0-1 0 0,1-1 1 0 0,-1 1 0 0 0,2-1 0 0 0,-1 0-1 0 0,1 0 1 0 0,0 0 0 0 0,0 0 0 0 0,0-1-1 0 0,1 0 1 0 0,0 0 0 0 0,0 0 0 0 0,0-1-1 0 0,1 0 1 0 0,6 3-5 0 0,-6-4 26 0 0,1 1-1 0 0,0-2 1 0 0,0 1-1 0 0,0-1 1 0 0,0 0-1 0 0,0-1 1 0 0,1 0-1 0 0,-1 0 1 0 0,0-1-1 0 0,1 0 1 0 0,-1 0-1 0 0,0-1 1 0 0,1 0-1 0 0,-1-1 0 0 0,0 0 1 0 0,0 0-1 0 0,0 0 1 0 0,0-1-1 0 0,0-1 1 0 0,-1 1-1 0 0,1-1 1 0 0,-1 0-1 0 0,0-1 1 0 0,0 0-1 0 0,-1 0 1 0 0,1 0-1 0 0,-1-1 1 0 0,3-3-26 0 0,-3 1 22 0 0,1 1 0 0 0,-1-1 0 0 0,-1 0 0 0 0,1 0 0 0 0,-1-1 0 0 0,-1 0 0 0 0,0 1 0 0 0,0-2 0 0 0,-1 1 0 0 0,0 0 0 0 0,0-1 0 0 0,-1 1 0 0 0,0-1 0 0 0,-1 0 0 0 0,0 0 0 0 0,-1 1 0 0 0,0-1 0 0 0,0 0 0 0 0,-2-7-22 0 0,2 11-70 0 0,-1 0-1 0 0,0 0 1 0 0,0-1 0 0 0,-1 1-1 0 0,0 0 1 0 0,0 0 0 0 0,0 0-1 0 0,-1 1 1 0 0,0-1 0 0 0,0 1-1 0 0,0-1 1 0 0,-1 1-1 0 0,0 0 1 0 0,0 0 0 0 0,0 1-1 0 0,0-1 1 0 0,-1 1 0 0 0,0 0-1 0 0,0 0 1 0 0,0 0 0 0 0,0 1-1 0 0,-1 0 1 0 0,1 0-1 0 0,-1 0 1 0 0,0 1 0 0 0,0-1-1 0 0,0 1 1 0 0,0 1 0 0 0,0-1-1 0 0,-5 1 71 0 0,-40-2-2311 0 0,19 5-4509 0 0,15 1-4718 0 0</inkml:trace>
  <inkml:trace contextRef="#ctx0" brushRef="#br0" timeOffset="5714.476">5421 504 0 0 0,'0'0'585'0'0,"0"0"604"0"0,0 0 270 0 0,0 0 212 0 0,0 0 181 0 0,0 0 99 0 0,0 0-38 0 0,0 0-170 0 0,0 0-226 0 0,0 0-212 0 0,0 0-208 0 0,0 0-185 0 0,7 4 3769 0 0,-35 32-3066 0 0,28-36-1553 0 0,0 0-29 0 0,0 0 8 0 0,0 0-9 0 0,0 0-10 0 0,0 0 7 0 0,0 0-1 0 0,0 0-7 0 0,0 0 33 0 0,0 0 4 0 0,0 0 1 0 0,16-11 249 0 0,37-22 127 0 0,-51 33-398 0 0,-1 0 3 0 0,-1 0-1 0 0,0 0-4 0 0,0 0 10 0 0,-17 19 647 0 0,10-12-4386 0 0,9-10 1847 0 0,0 2-4177 0 0,0 1-5314 0 0</inkml:trace>
  <inkml:trace contextRef="#ctx0" brushRef="#br0" timeOffset="6719.082">5905 390 4073 0 0,'0'0'1836'0'0,"0"0"-317"0"0,0 0 31 0 0,0 0 178 0 0,0 0 3 0 0,0 0-210 0 0,0 0-333 0 0,0 0-287 0 0,0 0-171 0 0,0 0-65 0 0,0 0 21 0 0,0 0 25 0 0,0 0 13 0 0,2 3 952 0 0,-68 19 270 0 0,-65 37-619 0 0,131-58-1320 0 0,-1-1 0 0 0,0 0 1 0 0,1 0-1 0 0,-1 1 0 0 0,0-1 0 0 0,1 0 1 0 0,-1 1-1 0 0,1-1 0 0 0,-1 0 1 0 0,1 1-1 0 0,-1-1 0 0 0,1 1 0 0 0,-1-1 1 0 0,1 1-1 0 0,-1 0 0 0 0,1-1 0 0 0,0 1 1 0 0,-1-1-1 0 0,1 1 0 0 0,0 0 0 0 0,-1-1 1 0 0,1 1-1 0 0,0 0 0 0 0,0-1 1 0 0,0 1-1 0 0,0 0 0 0 0,0-1 0 0 0,0 1 1 0 0,0 0-1 0 0,0-1 0 0 0,0 1 0 0 0,0 0 1 0 0,0-1-1 0 0,0 1 0 0 0,0 0 0 0 0,0-1 1 0 0,1 1-1 0 0,-1 0 0 0 0,0-1 1 0 0,0 1-1 0 0,1-1 0 0 0,-1 1 0 0 0,0 0 1 0 0,1-1-1 0 0,-1 1 0 0 0,1-1 0 0 0,-1 1 1 0 0,1-1-1 0 0,-1 1 0 0 0,1-1 0 0 0,-1 0 1 0 0,1 1-1 0 0,0-1 0 0 0,-1 1 1 0 0,1-1-1 0 0,-1 0 0 0 0,2 1-7 0 0,44 26 230 0 0,-35-22-178 0 0,-3-2-25 0 0,0 1 0 0 0,0 0 0 0 0,0 0 0 0 0,0 1-1 0 0,-1 0 1 0 0,1 0 0 0 0,-1 1 0 0 0,-1-1 0 0 0,1 2 0 0 0,-1-1 0 0 0,0 1 0 0 0,-1 0 0 0 0,1 0-1 0 0,-1 0 1 0 0,-1 1 0 0 0,1 0 0 0 0,-1 0 0 0 0,-1 0 0 0 0,0 1 0 0 0,0-1 0 0 0,0 1 0 0 0,-1-1-1 0 0,0 1 1 0 0,-1 0 0 0 0,0 2-27 0 0,-2-3 39 0 0,-1 1 0 0 0,1 0 0 0 0,-2-1 0 0 0,1 1 0 0 0,-1-1 0 0 0,-1 1 0 0 0,1-1-1 0 0,-1 0 1 0 0,-1-1 0 0 0,1 1 0 0 0,-2-1 0 0 0,1 0 0 0 0,-1 0 0 0 0,1 0 0 0 0,-2-1 0 0 0,1 0 0 0 0,-1 0 0 0 0,0-1 0 0 0,0 0-1 0 0,-1 0 1 0 0,1 0 0 0 0,-1-1 0 0 0,0 0 0 0 0,0-1 0 0 0,-1 0 0 0 0,1 0 0 0 0,-1-1 0 0 0,-2 1-39 0 0,8-2-46 0 0,0 0 0 0 0,0-1 0 0 0,0 1 0 0 0,0-1 0 0 0,0 0 0 0 0,-1 0-1 0 0,1 0 1 0 0,0 0 0 0 0,0 0 0 0 0,-1-1 0 0 0,1 1 0 0 0,0-1 0 0 0,0 0 0 0 0,0 0 0 0 0,0 0 0 0 0,0 0 0 0 0,0-1 0 0 0,0 1 0 0 0,1-1 0 0 0,-1 0 0 0 0,0 1 0 0 0,1-1 0 0 0,-1-1 0 0 0,1 1 0 0 0,0 0 46 0 0,-17-50-4780 0 0,18 23-5329 0 0,1 17-821 0 0</inkml:trace>
  <inkml:trace contextRef="#ctx0" brushRef="#br0" timeOffset="7108.782">5918 110 5625 0 0,'0'0'3742'0'0,"0"0"-1301"0"0,0 0-482 0 0,0 0-57 0 0,0 0-159 0 0,0 0-250 0 0,0 0-335 0 0,0 0-337 0 0,0 0-204 0 0,0 0-103 0 0,0 0-40 0 0,0 0-19 0 0,0 0-9 0 0,10-4-62 0 0,73-19 565 0 0,16 14 456 0 0,-98 10-1388 0 0,0 1 1 0 0,0 0-1 0 0,0 0 0 0 0,-1-1 0 0 0,1 1 0 0 0,-1 0 0 0 0,1 0 0 0 0,-1 0 0 0 0,0 0 1 0 0,0 0-1 0 0,0 0 0 0 0,0 0 0 0 0,0 0 0 0 0,0 0 0 0 0,0 0 0 0 0,-1 0 0 0 0,1-1 1 0 0,-1 1-1 0 0,1 0 0 0 0,-1 0 0 0 0,0 0 0 0 0,0 0 0 0 0,1-1 0 0 0,-1 1 1 0 0,-1 0-1 0 0,0 1-17 0 0,-126 132 472 0 0,122-128-449 0 0,4-5-19 0 0,1-1 1 0 0,-1 1-1 0 0,0 0 1 0 0,0 0 0 0 0,1 0-1 0 0,-1 0 1 0 0,1 0-1 0 0,0 0 1 0 0,0 0 0 0 0,0 1-1 0 0,0-1 1 0 0,0 0-1 0 0,0 1 1 0 0,0-1 0 0 0,1 1-1 0 0,-1-1 1 0 0,1 1-1 0 0,0-1 1 0 0,0 1 0 0 0,0-1-1 0 0,0 1 1 0 0,0 0-5 0 0,2-1 19 0 0,1 0-1 0 0,0 0 1 0 0,-1 0 0 0 0,1 0 0 0 0,0-1 0 0 0,0 1 0 0 0,0-1-1 0 0,0 0 1 0 0,0 0 0 0 0,0 0 0 0 0,0 0 0 0 0,0-1-1 0 0,0 1 1 0 0,1-1 0 0 0,-1 0 0 0 0,0 1 0 0 0,0-1 0 0 0,3-1-19 0 0,143-6 368 0 0,-129 15-2074 0 0,-18 7-4844 0 0,-2-13 5513 0 0,0 6-11298 0 0</inkml:trace>
  <inkml:trace contextRef="#ctx0" brushRef="#br0" timeOffset="7563.992">4099 1159 5889 0 0,'0'0'3146'0'0,"0"0"-1209"0"0,0 0-544 0 0,0 0-91 0 0,0 0-18 0 0,0 0 72 0 0,0 0 14 0 0,0 0-31 0 0,0 0-57 0 0,0 0-169 0 0,0 0-161 0 0,0 0-145 0 0,35 3-112 0 0,116 6-72 0 0,-79-6 24 0 0,1-4 0 0 0,-1-3 0 0 0,32-7-647 0 0,-40 4 186 0 0,558-55 550 0 0,-150 3-2041 0 0,-457 56 605 0 0,0 0-1117 0 0,-4 2-3249 0 0,-7 1-6764 0 0</inkml:trace>
  <inkml:trace contextRef="#ctx0" brushRef="#br0" timeOffset="15800.523">4156 1553 6417 0 0,'0'0'2522'0'0,"0"0"-997"0"0,0 0-659 0 0,0 0-119 0 0,0 0 69 0 0,0 0 29 0 0,0 0-1 0 0,0 0-3 0 0,0 0-46 0 0,0 0-19 0 0,0 0-32 0 0,9 1-107 0 0,3 1-556 0 0,133 1 3428 0 0,-120-10-3238 0 0,1 0 0 0 0,-1-2 0 0 0,0-1 0 0 0,0-1 0 0 0,-2-2 0 0 0,1 0 0 0 0,-2-1 0 0 0,1-1 0 0 0,-2-1 0 0 0,0-1 0 0 0,-2-1 0 0 0,10-11-271 0 0,-23 21 1057 0 0,-15 14-899 0 0,-13 14-316 0 0,2 6 155 0 0,1 0 0 0 0,1 0 0 0 0,2 2 0 0 0,0 0 0 0 0,2 1 0 0 0,2 1 0 0 0,0 0 0 0 0,2 0 0 0 0,1 1 0 0 0,2 0 0 0 0,0 1 0 0 0,3 0 0 0 0,-1 16 3 0 0,-4 3-9 0 0,-7 44-31 0 0,-5-1 1 0 0,-4-2 0 0 0,-4 0 0 0 0,-4-2 0 0 0,-26 48 39 0 0,-27 28-7 0 0,85-166 9 0 0,1 0 0 0 0,-1 1 0 0 0,0-1 0 0 0,0 0 0 0 0,0 0 1 0 0,1 0-1 0 0,-1 0 0 0 0,0 0 0 0 0,0 0 0 0 0,1 0 0 0 0,-1 0 0 0 0,0 0 0 0 0,0-1 0 0 0,0 1 0 0 0,1 0 1 0 0,-1 0-1 0 0,0-1 0 0 0,1 1 0 0 0,-1 0 0 0 0,0-1 0 0 0,1 1 0 0 0,-1-1 0 0 0,0 1 0 0 0,1-1 1 0 0,-1 1-1 0 0,1-1 0 0 0,-1 1 0 0 0,1-1 0 0 0,-1 0 0 0 0,1 1 0 0 0,-1-1 0 0 0,1 0 0 0 0,0 1 0 0 0,-1-1 1 0 0,1 0-1 0 0,0 1 0 0 0,-1-1 0 0 0,1 0 0 0 0,0 0 0 0 0,0 1 0 0 0,0-1 0 0 0,0-1-2 0 0,-1 0 9 0 0,-33-129-290 0 0,31 19-3209 0 0,23 69-2136 0 0,-5 17-3626 0 0,-12 14 1781 0 0</inkml:trace>
  <inkml:trace contextRef="#ctx0" brushRef="#br0" timeOffset="16316.584">4114 2080 0 0 0,'0'0'780'0'0,"0"0"303"0"0,0 0 75 0 0,0 0 34 0 0,0 0 107 0 0,0 0 136 0 0,0 0 165 0 0,0 0 218 0 0,0 0 149 0 0,0 0 20 0 0,4 1-99 0 0,44-1 2164 0 0,76-37-6 0 0,57-38-2667 0 0,-86 23-1073 0 0,-106 111 1250 0 0,11 96-154 0 0,13-169-7386 0 0,-11 9-106 0 0,0-2-6079 0 0</inkml:trace>
  <inkml:trace contextRef="#ctx0" brushRef="#br0" timeOffset="17154.646">5073 1479 1744 0 0,'0'0'3321'0'0,"0"0"-1266"0"0,0 0-338 0 0,0 0 172 0 0,0 0 105 0 0,0 0-92 0 0,0 0-231 0 0,0 0-338 0 0,0 0-294 0 0,0 0-215 0 0,0 0-154 0 0,0 0-82 0 0,14-11-21 0 0,42-36-14 0 0,-42 35-11 0 0,-14 12-23 0 0,0 0-30 0 0,0 0-34 0 0,0 19 1260 0 0,-33 124 189 0 0,11 23-1382 0 0,-16-10-295 0 0,-6 63 26 0 0,43-145-245 0 0,1-74 4 0 0,0 0 8 0 0,0 0 0 0 0,0 0 8 0 0,0 0-3 0 0,0 0 4 0 0,0 0 19 0 0,0 0-6 0 0,13 0 265 0 0,127-6 693 0 0,-84 5-966 0 0,-55 1-38 0 0,-1 0 20 0 0,0 0-20 0 0,0 0 6 0 0,0 0-9 0 0,0 0-9 0 0,0-35-5859 0 0,0 18-2070 0 0,0 10-1879 0 0</inkml:trace>
  <inkml:trace contextRef="#ctx0" brushRef="#br0" timeOffset="17474.396">4767 1829 6169 0 0,'0'0'2906'0'0,"0"0"-708"0"0,0 0-192 0 0,0 0 38 0 0,0 0-150 0 0,0 0-262 0 0,0 0-334 0 0,0 0-320 0 0,0 0-205 0 0,0 0-118 0 0,0 0-72 0 0,0 0-17 0 0,4 0 71 0 0,323-44 4178 0 0,-145 15-4959 0 0,-163 28-1055 0 0,-12 2-6024 0 0,-7-1-4955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1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608 325 11266 0 0,'0'0'2958'0'0,"0"0"-2108"0"0,0 0-725 0 0,0 0-61 0 0,0 0 182 0 0,0 0 266 0 0,0 0 200 0 0,0 0 89 0 0,-24 32-66 0 0,-77 103-168 0 0,37-11 64 0 0,-140 347-72 0 0,159-383-227 0 0,72-178 1645 0 0,11-13-1791 0 0,4 2 0 0 0,4 2 0 0 0,14-15-186 0 0,82-132 160 0 0,-109 201-179 0 0,-25 82-255 0 0,10 235 738 0 0,-17-256-440 0 0,-1-4 0 0 0,0 0 0 0 0,1 0 0 0 0,0 1 0 0 0,1-1 0 0 0,0-1 0 0 0,0 1 0 0 0,2 0 0 0 0,-1 0 0 0 0,2-1 1 0 0,-1 0-1 0 0,1 0 0 0 0,1 0 0 0 0,0-1 0 0 0,1 1 0 0 0,0-2 0 0 0,0 1 0 0 0,7 6-24 0 0,-10-15 102 0 0,0 0 0 0 0,0-1 0 0 0,0 1 0 0 0,0-1 0 0 0,0 0 0 0 0,0 0 0 0 0,0 0 0 0 0,0 0 0 0 0,0-1 0 0 0,0 0 0 0 0,0 0 0 0 0,0 0 0 0 0,-1 0 0 0 0,1 0 0 0 0,0-1 0 0 0,0 0 0 0 0,-1 1 0 0 0,1-1 0 0 0,-1-1 0 0 0,0 1 0 0 0,0 0 0 0 0,0-1 0 0 0,0 0 0 0 0,0 0 0 0 0,0 0 0 0 0,-1 0-1 0 0,1 0 1 0 0,-1 0 0 0 0,0-1 0 0 0,0 1 0 0 0,0-1 0 0 0,0 1 0 0 0,-1-1 0 0 0,1-1-102 0 0,7-7 64 0 0,16-22 87 0 0,-1-2-1 0 0,-2 0 1 0 0,-1-1-1 0 0,-2-1 1 0 0,-2 0-1 0 0,9-31-150 0 0,-22 56-45 0 0,0 0 1 0 0,0 0-1 0 0,-1 0 0 0 0,-1-1 0 0 0,0 0 0 0 0,-1 1 0 0 0,0-1 0 0 0,-1 0 1 0 0,-1 0-1 0 0,0 1 0 0 0,-1-1 0 0 0,0 0 0 0 0,-1 1 0 0 0,-3-7 45 0 0,6 19-116 0 0,-1 0 0 0 0,1 1 0 0 0,-1-1 0 0 0,1 1 0 0 0,-1-1-1 0 0,1 1 1 0 0,-1-1 0 0 0,0 1 0 0 0,1-1 0 0 0,-1 1 0 0 0,0 0 0 0 0,1-1 0 0 0,-1 1-1 0 0,0 0 1 0 0,1-1 0 0 0,-1 1 0 0 0,0 0 0 0 0,0 0 0 0 0,1 0 0 0 0,-1 0-1 0 0,0 0 1 0 0,0 0 0 0 0,1 0 0 0 0,-1 0 0 0 0,0 0 0 0 0,0 0 0 0 0,1 0 0 0 0,-1 0-1 0 0,0 0 1 0 0,1 1 0 0 0,-1-1 0 0 0,0 0 0 0 0,1 1 0 0 0,-1-1 0 0 0,0 0 0 0 0,1 1-1 0 0,-1-1 1 0 0,0 1 0 0 0,1-1 0 0 0,-1 1 0 0 0,1-1 0 0 0,-1 1 0 0 0,1-1 0 0 0,-1 1-1 0 0,1 0 1 0 0,0-1 0 0 0,-1 1 0 0 0,1 0 0 0 0,0-1 0 0 0,-1 1 0 0 0,1 0 116 0 0,-10 27-8970 0 0,7-16-2281 0 0</inkml:trace>
  <inkml:trace contextRef="#ctx0" brushRef="#br0" timeOffset="330.724">1372 479 6793 0 0,'0'0'2032'0'0,"0"0"-599"0"0,0 0-170 0 0,0 0 171 0 0,0 0 159 0 0,-20 32-31 0 0,-60 98-207 0 0,75-124-1215 0 0,1-1 1 0 0,1 1-1 0 0,-1 0 1 0 0,1 0-1 0 0,0 0 0 0 0,0 0 1 0 0,1 0-1 0 0,0 0 1 0 0,0 1-1 0 0,0-1 0 0 0,1 1 1 0 0,0 0-1 0 0,0-1 1 0 0,1 1-1 0 0,0 2-140 0 0,0 10 367 0 0,0-13-283 0 0,-1-1 1 0 0,1 0 0 0 0,0 1-1 0 0,1-1 1 0 0,0 0 0 0 0,0 0 0 0 0,0 1-1 0 0,0-1 1 0 0,1 0 0 0 0,-1 0-1 0 0,1 0 1 0 0,1 0 0 0 0,-1-1 0 0 0,1 1-1 0 0,0 0 1 0 0,0-1 0 0 0,0 0-1 0 0,0 0 1 0 0,1 0 0 0 0,0 0-1 0 0,-1 0 1 0 0,2-1 0 0 0,-1 0 0 0 0,0 0-1 0 0,1 0 1 0 0,-1 0 0 0 0,1-1-1 0 0,0 1 1 0 0,2 0-85 0 0,9 0 180 0 0,0 0-1 0 0,0 0 1 0 0,0-1-1 0 0,1-2 1 0 0,-1 1-1 0 0,0-2 1 0 0,0 0-1 0 0,1-1 1 0 0,-1 0-1 0 0,0-2 1 0 0,-1 0-1 0 0,1 0 1 0 0,-1-2-1 0 0,1 0 1 0 0,-1 0-1 0 0,-1-2 1 0 0,0 1-1 0 0,0-2 1 0 0,0 0-1 0 0,-1-1 1 0 0,-1 0-1 0 0,1-1 1 0 0,-2 0-1 0 0,0-1 1 0 0,10-13-180 0 0,-16 20 34 0 0,0-1 1 0 0,0 0 0 0 0,0 0-1 0 0,-1-1 1 0 0,0 1 0 0 0,0-1-1 0 0,0 0 1 0 0,-1 1-1 0 0,0-2 1 0 0,-1 1 0 0 0,0 0-1 0 0,0-1 1 0 0,0 1 0 0 0,-1-1-1 0 0,0 1 1 0 0,0-1-1 0 0,-1 0 1 0 0,0 1 0 0 0,0-1-1 0 0,-1 0 1 0 0,0 1 0 0 0,-1-1-1 0 0,1 1 1 0 0,-1 0 0 0 0,-1-1-1 0 0,1 1 1 0 0,-1 0-1 0 0,-1 0 1 0 0,1 0 0 0 0,-1 1-1 0 0,0-1 1 0 0,-1 1-35 0 0,-5-2-85 0 0,-1 1 0 0 0,0 0 0 0 0,0 0 0 0 0,0 1-1 0 0,0 1 1 0 0,-1 0 0 0 0,0 1 0 0 0,0 0 0 0 0,-1 0 0 0 0,1 2 0 0 0,-1-1 0 0 0,1 2-1 0 0,-1 0 1 0 0,0 0 0 0 0,0 1 0 0 0,1 0 0 0 0,-10 3 85 0 0,-79 28-2286 0 0,73-11-1567 0 0,2 2-4495 0 0,13-8-3708 0 0</inkml:trace>
  <inkml:trace contextRef="#ctx0" brushRef="#br0" timeOffset="5383.503">2160 56 2064 0 0,'0'0'1953'0'0,"0"0"-585"0"0,0 0-130 0 0,0 0 229 0 0,0 0 281 0 0,0 0 74 0 0,0 0-166 0 0,0 0-302 0 0,0 0-305 0 0,0 0-211 0 0,0 0-95 0 0,3-9-8 0 0,11-28 26 0 0,-11 28-2 0 0,-3 9-54 0 0,0 23 3731 0 0,28 392-1013 0 0,-52-106-2833 0 0,10-169-381 0 0,12-48-125 0 0,2-92-91 0 0,0 0-1 0 0,0 0 1 0 0,0-1-1 0 0,0 1 0 0 0,0 0 1 0 0,0 0-1 0 0,1-1 1 0 0,-1 1-1 0 0,0 0 1 0 0,0 0-1 0 0,0 0 1 0 0,1 0-1 0 0,-1-1 1 0 0,0 1-1 0 0,0 0 0 0 0,1 0 1 0 0,-1 0-1 0 0,0 0 1 0 0,0 0-1 0 0,1 0 1 0 0,-1 0-1 0 0,0 0 1 0 0,0-1-1 0 0,1 1 0 0 0,-1 0 1 0 0,0 0-1 0 0,0 0 1 0 0,1 0-1 0 0,-1 0 1 0 0,0 1-1 0 0,1-1 1 0 0,-1 0-1 0 0,0 0 1 0 0,0 0-1 0 0,1 0 0 0 0,-1 0 1 0 0,0 0-1 0 0,0 0 1 0 0,0 0-1 0 0,1 1 1 0 0,-1-1-1 0 0,0 0 1 0 0,0 0-1 0 0,1 0 1 0 0,-1 0-1 0 0,0 1 0 0 0,0-1 1 0 0,0 0-1 0 0,0 0 1 0 0,1 1 7 0 0,19-63-2954 0 0,-14 33-1159 0 0,-3 10-4111 0 0,-1 11-3286 0 0</inkml:trace>
  <inkml:trace contextRef="#ctx0" brushRef="#br0" timeOffset="5666.505">1873 468 9482 0 0,'0'0'3049'0'0,"0"0"-960"0"0,0 0-598 0 0,0 0-110 0 0,0 0-26 0 0,0 0-114 0 0,0 0-167 0 0,0 0-193 0 0,0 0-151 0 0,0 0-98 0 0,0 0-52 0 0,0 0-10 0 0,0 0 50 0 0,7 1 27 0 0,181-13 2727 0 0,-156 5-3147 0 0,-2 0-144 0 0,-1 0 0 0 0,1 2-1 0 0,0 1 1 0 0,0 2 0 0 0,1 1 0 0 0,19 2-83 0 0,3 20-1463 0 0,-39-2-7815 0 0,-14-16-3076 0 0</inkml:trace>
  <inkml:trace contextRef="#ctx0" brushRef="#br0" timeOffset="6174.794">2469 715 12595 0 0,'0'0'1324'0'0,"0"0"-202"0"0,0 0 162 0 0,0 0 320 0 0,0 0-7 0 0,0 0-212 0 0,0 0-258 0 0,0 0-224 0 0,0 0-155 0 0,0 0-110 0 0,34 4-69 0 0,105 14-96 0 0,-128-16-339 0 0,0 0-1 0 0,0-1 1 0 0,0 0-1 0 0,0-1 1 0 0,1 0-1 0 0,-1 0 1 0 0,0-2-1 0 0,0 1 1 0 0,0-1-1 0 0,-1-1 1 0 0,1 0-1 0 0,0 0 1 0 0,-1-1-1 0 0,4-2-133 0 0,-3 2 105 0 0,-3 1-49 0 0,0-1 1 0 0,0 1-1 0 0,0-1 0 0 0,0-1 0 0 0,0 1 0 0 0,-1-1 0 0 0,0-1 1 0 0,0 1-1 0 0,0-1 0 0 0,-1-1 0 0 0,0 1 0 0 0,0-1 0 0 0,0 0 1 0 0,-1 0-1 0 0,0-1 0 0 0,-1 1 0 0 0,1-1 0 0 0,-2 0 0 0 0,1 0 1 0 0,-1-1-1 0 0,0 1 0 0 0,-1-1 0 0 0,0 1 0 0 0,0-1 0 0 0,0-7-56 0 0,-3 14 1 0 0,0-1 0 0 0,1 0-1 0 0,-2 0 1 0 0,1 1-1 0 0,0-1 1 0 0,0 1-1 0 0,-1-1 1 0 0,0 1-1 0 0,1 0 1 0 0,-1-1-1 0 0,0 1 1 0 0,0 0-1 0 0,0 0 1 0 0,0 0-1 0 0,-1 1 1 0 0,1-1-1 0 0,0 0 1 0 0,-1 1-1 0 0,1 0 1 0 0,-1-1 0 0 0,0 1-1 0 0,1 0 1 0 0,-1 0-1 0 0,0 1 1 0 0,1-1-1 0 0,-1 0 1 0 0,0 1-1 0 0,-3 0 0 0 0,-83-4-157 0 0,65 9 136 0 0,1 1 0 0 0,0 1 1 0 0,0 1-1 0 0,1 1 0 0 0,0 1 0 0 0,1 1 1 0 0,0 1-1 0 0,0 1 0 0 0,2 0 1 0 0,-1 2-1 0 0,2 0 0 0 0,0 1 0 0 0,1 1 1 0 0,0 1-1 0 0,-6 9 21 0 0,11-13 3 0 0,0 0 0 0 0,0 0 0 0 0,2 1 0 0 0,0 1 0 0 0,0 0 1 0 0,1 0-1 0 0,1 1 0 0 0,1 0 0 0 0,1 0 0 0 0,0 1 0 0 0,1-1 0 0 0,1 1 0 0 0,0 4-3 0 0,3-17 10 0 0,1 1 0 0 0,0-1 0 0 0,0 1 0 0 0,1-1 0 0 0,0 0 0 0 0,-1 1-1 0 0,2-1 1 0 0,-1 0 0 0 0,1 0 0 0 0,0 0 0 0 0,0 0 0 0 0,0 0 0 0 0,0 0 0 0 0,1 0 0 0 0,0-1 0 0 0,0 1 0 0 0,0-1-1 0 0,1 0 1 0 0,0 0 0 0 0,-1 0 0 0 0,1-1 0 0 0,1 1 0 0 0,-1-1 0 0 0,0 0 0 0 0,1 0 0 0 0,0 0 0 0 0,-1-1 0 0 0,1 1-1 0 0,3 0-9 0 0,9 4 64 0 0,1-1 0 0 0,-1 0 0 0 0,1-1 0 0 0,0-1 0 0 0,1-1 0 0 0,-1-1 0 0 0,1 0 0 0 0,1-1-64 0 0,27-1 107 0 0,0-2 1 0 0,0-1-1 0 0,0-3 0 0 0,0-2 1 0 0,-1-2-1 0 0,0-1 0 0 0,-1-3 1 0 0,17-9-108 0 0,16-16-1689 0 0,-52 15-9117 0 0,-21 17-2170 0 0</inkml:trace>
  <inkml:trace contextRef="#ctx0" brushRef="#br0" timeOffset="7020.844">197 1485 408 0 0,'0'0'1973'0'0,"0"0"-720"0"0,0 0-129 0 0,0 0 221 0 0,0 0 212 0 0,0 0 102 0 0,0 0-54 0 0,0 0-157 0 0,-31-2-140 0 0,-94-3-114 0 0,97 2-1920 0 0,16-1 5520 0 0,23-1 2714 0 0,-11 5-7818 0 0,150 12 2233 0 0,155-15-664 0 0,1-12-1 0 0,220-44-1258 0 0,-199 21 228 0 0,-236 28-175 0 0,200-25 93 0 0,1 13 1 0 0,1 13-1 0 0,82 16-146 0 0,-113 25 19 0 0,-230-24-73 0 0,-31-8 37 0 0,-1 0 14 0 0,0 0 22 0 0,0 0-27 0 0,0 0-35 0 0,0 0-23 0 0,-15-42-2179 0 0,6 22-5044 0 0,7 15-5034 0 0</inkml:trace>
  <inkml:trace contextRef="#ctx0" brushRef="#br0" timeOffset="7634.17">3576 538 8282 0 0,'0'0'2183'0'0,"0"0"-176"0"0,0 0 51 0 0,0 0 48 0 0,0 0-178 0 0,0 0-357 0 0,0 0-392 0 0,0 0-292 0 0,0 0-146 0 0,0 0-86 0 0,0 0-51 0 0,0 0-36 0 0,0 0-54 0 0,1 12 2286 0 0,-53 16-2594 0 0,44-24 332 0 0,24-22 281 0 0,-16 18-887 0 0,0 0-24 0 0,0 0-13 0 0,0 0-52 0 0,0 0-99 0 0,0 0-187 0 0,0 0-285 0 0,0 0-377 0 0,11 0-12335 0 0,-9 0 812 0 0</inkml:trace>
  <inkml:trace contextRef="#ctx0" brushRef="#br0" timeOffset="8198.554">3627 1035 13139 0 0,'0'0'1284'0'0,"0"0"-286"0"0,0 0 169 0 0,0 0 304 0 0,0 0 153 0 0,0 0-128 0 0,0 0-309 0 0,0 0-303 0 0,0 0-174 0 0,0 0-93 0 0,0 0-63 0 0,0 0-37 0 0,3 0-63 0 0,6 0-57 0 0,-6 0-56 0 0,-3 0-41 0 0,-7 15 999 0 0,-22 28-785 0 0,28-42-465 0 0,1-1 9 0 0,0 0-38 0 0,0 0-7 0 0,0 0-13 0 0,0 0-25 0 0,0 0 45 0 0,0 0 21 0 0,0 0 15 0 0,0 0 16 0 0,23-19 432 0 0,28-20-247 0 0,-53 46 305 0 0,2-7-816 0 0,-8-3-5249 0 0,2 2-3943 0 0,3 1-3298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6T00:55:27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1159 762,'0'651,"-5"-556,-4-1,-3 0,-8 12,9-24,10-121,1 15</inkml:trace>
  <inkml:trace contextRef="#ctx0" brushRef="#br0" timeOffset="7730.472">764 762,'-20'9,"44"4,-4-11,0-1,0-1,0-1,0-1,0 0,0-1,0-2,-1 0,0-1,11-5,22-5,339-115,-56-4,-212 92,-99 39</inkml:trace>
  <inkml:trace contextRef="#ctx0" brushRef="#br0" timeOffset="8382.028">1667 1271,'-17'29,"1"1,2 1,1 0,1 1,2 0,1 1,2 0,1 0,1 7,3-35,1-1,0 0,0 1,0-1,1 1,-1-1,1 1,0 0,1-1,-1 1,1-1,0 1,0-1,0 0,0 1,1-1,0 0,0 0,0 0,0 0,1 0,-1 0,1-1,0 1,0-1,1 0,-1 0,1 0,-1 0,1-1,0 1,0-1,0 0,0 0,0-1,1 1,3 0,0-1,1-1,0 0,0 0,0-1,0 0,0-1,-1 0,1 0,-1-1,1 0,-1 0,0-1,0 0,0 0,-1-1,1 0,-1-1,-1 0,1 0,-1 0,0 0,3-6,1 0,-1-1,0-1,-1 1,-1-2,-1 1,1-1,-2 0,0 0,-1 0,-1-1,0 1,-1-7,0 8,-2-1,1 1,-2 0,0 0,-1 0,0 0,-1 0,-3-9,4 18,0 1,1-1,-2 1,1 0,0-1,-1 1,0 0,0 0,0 1,-1-1,1 0,-1 1,0 0,1 0,-2 0,1 1,0-1,0 1,-1 0,1 0,-1 0,0 1,0 0,1 0,-1 0,-3 0,-1 1,-1 0,0 1,1 0,-1 1,1 0,-1 0,1 1,0 0,0 0,0 1,0 1,1-1,0 2,0-1,0 1,0 0,1 0,0 1,1 0,-1 0,1 1,1 0,-1 0,1 0,1 1,-4 8,-1 7</inkml:trace>
  <inkml:trace contextRef="#ctx0" brushRef="#br0" timeOffset="8869.957">2344 1242,'-34'20,"1"3,1 0,1 2,2 1,0 2,2 1,0 2,23-28,0 1,0 0,0 0,1 1,-1-1,1 1,0-1,1 1,-1 0,1 0,0 0,0 1,1-1,-1 0,1 1,0-1,1 1,-1-1,1 1,0-1,1 1,-1-1,1 1,0-1,0 0,1 1,0-1,0 0,0 0,0 0,1 0,0 0,0-1,0 1,0-1,1 0,2 3,2-3,0 1,0-1,0-1,0 0,0 0,1 0,0-1,-1 0,1-1,0 0,0 0,0-1,0 0,0-1,-1 0,1 0,0-1,0 0,-1-1,0 1,1-2,-1 1,6-5,8-3,-1-1,-1-1,0-1,-1 0,-1-2,0 0,-1-1,4-7,6-5,-1 0,-1-2,-2-1,-1 0,-2-2,-1 0,-1-2,-3 0,0 0,-3-2,-1 0,-2 0,-1 0,-2-1,-1-11,-5 35,-1-1,-1 1,0 0,-1 0,-1 0,0 0,-1 0,-1 1,-2-5,6 14,0 0,-1 1,0-1,0 1,0-1,0 1,0 0,-1 1,0-1,1 0,-1 1,-1 0,1 0,0 0,-1 1,0-1,1 1,-1 0,0 1,0-1,0 1,0 0,-1 0,1 0,0 1,0 0,-1 0,-3 0,-9 5,1 1,0 1,0 0,0 1,1 1,0 1,1 0,0 1,1 0,0 1,0 1,1 0,1 1,1 1,0-1,1 2,-9 15,9-13,1 0,1 0,1 1,0 0,1 0,1 1,1 0,1-1,0 2,2-1,0 0,2 0,0 0,1 0,1 0,0 0,2 0,1-1,0 0,1 0,3 3,-1-9,1-1,1-1,0 0,0 0,1-1,0 0,1-1,0-1,1 0,-1-1,2 0,-1-1,1 0,-1-2,1 0,1 0,-1-1,1-1,4-1,9 3</inkml:trace>
  <inkml:trace contextRef="#ctx0" brushRef="#br0" timeOffset="9834.936">3078 1157,'-37'24,"2"1,1 1,1 2,1 1,2 2,0 1,3 1,18-22,2 0,0 1,0 0,1 1,0-1,1 1,1 0,-3 12,6-22,0 0,1 1,-1-1,1 0,-1 1,1-1,0 1,0-1,1 1,-1-1,1 0,-1 1,1-1,0 0,1 1,-1-1,0 0,1 0,0 0,0 0,0 0,0 0,0-1,0 1,1-1,-1 1,1-1,0 0,-1 0,1 0,0-1,0 1,1-1,-1 1,0-1,2 0,2 1,1 0,-1-1,1 0,-1-1,1 1,0-1,-1-1,1 0,-1 0,1 0,-1-1,0 0,1 0,-1-1,0 0,-1 0,1-1,0 0,-1 0,0-1,0 1,1-2,116-131,-107 117,73-112,-88 132,0 0,0 0,0 1,0-1,0 0,0 1,0-1,-1 0,1 1,0-1,0 1,0-1,-1 1,1 0,0-1,-1 1,1 0,-1-1,1 1,0 0,-1 0,0 0,1-1,-1 1,1 0,-1 0,0 0,0 0,1 0,-1 0,0 0,0 0,0 0,0 0,0 0,0-1,0 1,-1 0,1 0,0 0,0 0,-1 0,1 0,-1 0,1-1,-1 1,1 0,-1 0,0 0,1 1,0 14,1 0,0 0,1 0,0 0,1-1,1 1,1-1,0 0,6 10,-10-22,1 0,0 0,0 0,0 0,0-1,0 1,0-1,1 1,0-1,-1 0,1 0,0 0,0 0,0-1,0 1,0-1,0 0,1 1,-1-2,0 1,1 0,-1-1,1 1,-1-1,1 0,-1 0,0 0,1-1,-1 1,1-1,-1 0,0 0,0 0,1 0,-1-1,1 0,103-73,57-153,-164 228,0 0,-1 1,1-1,0 0,0 1,0-1,-1 0,1 1,0-1,0 0,0 1,0-1,0 1,0-1,0 0,0 1,0-1,0 1,0-1,0 0,0 1,0-1,0 0,1 1,-1-1,0 0,0 1,0-1,0 0,1 1,-1-1,0 0,0 1,1-1,-1 0,0 0,1 1,-1-1,0 0,1 0,-1 0,0 1,1-1,-1 0,0 0,1 0,-1 0,1 0,-1 0,0 0,1 0,-1 0,1 0,-1 0,0 0,1 0,-1 0,0 0,1 0,-1 0,1 0,-1-1,0 1,-2 50,1-39,18 94,-16-102,1 0,-1 0,1 0,0-1,-1 1,1-1,0 1,1-1,-1 0,0 1,1-1,-1 0,1-1,-1 1,1 0,0-1,0 0,0 1,0-1,0 0,0-1,0 1,0 0,1-1,-1 0,0 0,0 0,0 0,0 0,1 0,2-2,1-1,1 0,-1-1,1 0,-1 0,0 0,-1-1,1 0,-1-1,0 0,0 0,-1 0,0 0,0-1,0 0,-1 0,0 0,2-5,18-24,141-210,-165 247,0-1,0 0,0 1,0-1,1 1,-1-1,0 0,0 1,1-1,-1 1,0-1,0 0,1 1,-1-1,0 0,1 0,-1 1,1-1,-1 0,0 0,1 0,-1 1,1-1,-1 0,1 0,-1 0,0 0,1 0,-1 0,1 0,-1 0,1 0,-1 0,1 0,-1 0,1 0,-1 0,0 0,1-1,-1 1,1 0,-1 0,0 0,1-1,-1 1,1 0,-1-1,0 1,1 0,-1-1,0 1,0 0,1-1,-1 1,0 0,0-1,0 1,1-1,-1 1,0-1,0 1,0-1,0 1,0 0,0-1,0 1,0-1,0 1,0-1,3 39,-3-33,-1 23,16 151,106 140,-5-50,-61-148,-4 1,21 88,-69-202,-1-1,1 1,-1 0,-1 0,1 0,-1 0,-1 0,1 0,-1 0,-1 0,0 0,0 0,0 0,-1 0,0-1,-1 1,1 0,-1-1,-1 0,0 0,0 0,0 0,-1 0,0-1,0 0,0 0,-1 0,0-1,-4 3,0-2,0-1,0-1,0 0,-1 0,0-1,1 0,-1-1,0 0,0-1,0 0,-1-1,1 0,0 0,0-2,0 1,0-1,0-1,1 0,-1 0,1-1,-1-1,1 0,1 0,-1-1,1 0,0 0,0-1,1-1,-1 1,-1-5,-1 3,2 0,-1-1,1-1,1 1,0-1,0-1,1 1,1-1,0-1,1 1,0-1,1 0,0 0,1 0,0-1,1 1,1-1,0 1,1-1,0 0,1 1,1-1,0 1,4-12,-1 11,1 1,1-1,0 1,1 1,0-1,1 1,0 1,1 0,0 0,1 1,0 0,1 0,0 2,1-1,-1 2,1 0,1 0,0 1,-1 1,2 0,-1 1,0 0,1 2,0-1,9 1,60 4,-60-1</inkml:trace>
  <inkml:trace contextRef="#ctx0" brushRef="#br0" timeOffset="11616.994">877 2399,'881'-127,"-256"46,384-89,-1 49,-612 110,-287-9,-94 9</inkml:trace>
  <inkml:trace contextRef="#ctx0" brushRef="#br0" timeOffset="12187.979">5449 1101,'0'-5,"0"3,0 7,0 8,0 1</inkml:trace>
  <inkml:trace contextRef="#ctx0" brushRef="#br0" timeOffset="12452.908">5505 1637,'0'19,"5"7,1-2</inkml:trace>
  <inkml:trace contextRef="#ctx0" brushRef="#br0" timeOffset="15423.136">8158 649,'28'364,"2"3,-32-104,-9-209,5-31</inkml:trace>
  <inkml:trace contextRef="#ctx0" brushRef="#br0" timeOffset="13984.309">6267 762,'0'43,"5"53,2 19,-1 1,-1-11,3-13,0-18,0-12,-3-11,3-10,0-6,-1-6,-2-2,-2-6</inkml:trace>
  <inkml:trace contextRef="#ctx0" brushRef="#br0" timeOffset="14703.437">6550 960,'64'-69,"-37"34,84-61,79-5,-171 93,0 1,1 1,0 1,0 0,0 2,1 0,-1 1,1 1,0 1,-17 1,0 0,0 0,0 0,0 0,-1 1,1-1,0 1,-1 0,1 0,-1 1,0-1,0 0,0 1,0 0,0 0,-1 0,1 0,-1 0,0 1,0-1,0 0,0 1,0 0,-1 0,0-1,0 1,0 0,0 0,0 0,-1 0,0 0,0 0,0 0,0 0,0 0,-1 0,0 0,0 0,0-1,0 1,-1 0,1 0,-1-1,-2 4,-25 52,-2 0,-3-2,-3-1,-36 42,33-47,2 2,3 1,2 2,3 1,-4 14,32-65,-1 0,1 0,1-1,-1 1,1 0,0 0,0 1,1-1,0 0,0 0,0 0,1 0,0 0,0 0,0 0,1 0,0 0,0 0,1-1,-1 1,1-1,0 1,1-1,-1 0,1-1,0 1,0-1,1 1,-1-1,1 0,0-1,0 1,0-1,1 0,-1 0,1-1,0 0,-1 0,1 0,3 0,16 3,2-1,-1-1,0-1,1-1,-1-2,0-1,1-1,-1-1,0-1,-1-1,1-1,-1-2,14-6,-37 14,0 0,0 0,0 0,0 0,0 0,0 0,-1-1,1 1,0-1,-1 1,1-1,-1 0,1 1,-1-1,0 0,0 0,1 0,-1 0,-1 0,1 0,0 0,0 0,-1-2,-1-9</inkml:trace>
  <inkml:trace contextRef="#ctx0" brushRef="#br0" timeOffset="15038.549">7651 1326,'0'10,"0"12,0 8,0 3,-5-4,-2-1,1-2,1 0,1-4</inkml:trace>
  <inkml:trace contextRef="#ctx0" brushRef="#br0" timeOffset="30740.37">1526 3104,'-2'1,"0"1,0-1,0 1,0 0,1-1,-1 1,1 0,-1 0,1 0,0 0,0 0,0 0,0 0,0 1,0-1,0 0,1 1,-1-1,1 0,0 1,0-1,0 0,0 1,0 1,0-1,-15 262,-58 179,-8-105,65-305,9-28</inkml:trace>
  <inkml:trace contextRef="#ctx0" brushRef="#br0" timeOffset="31181.259">651 3415,'616'-220,"-14"-32,-408 157,-178 85</inkml:trace>
  <inkml:trace contextRef="#ctx0" brushRef="#br0" timeOffset="31693.618">2147 2625,'-162'1090,"149"-1005,4-34,2 0,2 0,2 0,3 13,0-62,0 0,0-1,-1 1,1 0,1-1,-1 1,0 0,0-1,1 1,-1-1,0 1,1 0,0-1,-1 1,1-1,0 1,0-1,0 0,0 1,0-1,0 0,0 0,0 0,1 0,-1 0,0 0,1 0,-1 0,1 0,-1 0,1-1,-1 1,1-1,-1 1,1-1,0 0,-1 1,1-1,0 0,-1 0,1 0,-1 0,1-1,0 1,-1 0,1-1,0 1,-1-1,1 1,-1-1,1 0,-1 0,0 0,1 0,-1 0,0 0,1 0,-1 0,0 0,0 0,0-1,0 1,0 0,0-1,50-50,-3-2,-1-1,-4-3,-1-3,59-53,-101 113,1 1,-1-1,1 1,-1 0,1-1,-1 1,0-1,1 1,-1 0,1-1,0 1,-1 0,1 0,-1-1,1 1,-1 0,1 0,0 0,-1 0,1 0,-1 0,1 0,0 0,-1 0,1 0,0 0,-1 0,1 0,-1 1,1-1,-1 0,1 0,0 1,-1-1,1 0,-1 1,1-1,-1 0,0 1,1-1,-1 1,1-1,-1 1,0-1,1 1,-1-1,0 1,1-1,-1 1,0-1,0 1,0 0,0-1,0 1,1-1,-1 1,0 0,0-1,0 1,0-1,-1 1,1 0,0-1,0 1,0 0,0 53,0-46,8 170,-4-158,-4-13,0 0,1 0,0 0,1 0,-1-1,1 1,1 0,-1-1,1 0,0 0,1 1,-1-2,1 1,0 0,1-1,-1 0,1 0,0 0,0-1,3 2,27-6,-22-8</inkml:trace>
  <inkml:trace contextRef="#ctx0" brushRef="#br0" timeOffset="32028.585">2796 3556,'-5'62,"2"0,3 0,5 33,20 23,-24-115,0 0,0 0,1 0,-1 0,1 0,-1 0,1-1,0 1,0 0,0-1,1 0,-1 1,0-1,1 0,0 0,-1-1,1 1,0 0,0-1,0 0,0 0,0 0,0 0,0 0,0 0,0-1,1 0,-1 1,0-1,0 0,1-1,-1 1,0-1,3 0,5-5,-1 0,0 0,-1-1,1 0,-1-1,-1 0,1-1,-2 0,1 0,-1 0,0-1,-1 0,0-1,-1 1,0-1,-1 0,0 0,0-2,7-12,89-203,-81 172,-21 54,-1 6</inkml:trace>
  <inkml:trace contextRef="#ctx0" brushRef="#br0" timeOffset="32323.594">3360 4008,'5'-24,"1"-23,5-7,1 0,-3 4,3 7,-1 5,3 5,3 2,-1 3,2 0,2 1,3 0,2 4,2 7,1 5,-5 6</inkml:trace>
  <inkml:trace contextRef="#ctx0" brushRef="#br0" timeOffset="32689.95">4038 3443,'-33'22,"13"-11,1 1,0 1,1 1,1 0,0 1,1 1,0 1,-7 12,21-27,1 0,-1 1,1 0,0-1,0 1,0 0,0 0,0 0,1-1,-1 1,1 0,0 0,0 0,0 0,0 0,0 0,1 0,-1 0,1 0,0-1,0 1,0 0,0 0,0-1,0 1,1-1,0 1,-1-1,1 1,0-1,0 0,0 0,0 0,1 0,-1 0,0-1,1 1,0-1,-1 1,1-1,0 0,-1 0,1 0,0-1,3 1,29 11,67 30,-99-40,-1-1,1 1,0 0,-1 0,0 0,1 1,-1-1,0 0,0 1,0-1,-1 1,1 0,-1 0,1 0,-1-1,0 1,0 0,0 1,-1-1,1 0,-1 0,1 0,-1 0,0 0,0 1,0-1,-1 0,1 0,-1 0,0 0,0 1,-4 4,0 1,-1-1,0 0,0 0,-1-1,0 0,0 0,-1-1,1 1,-2-2,1 1,-1-1,1 0,-1-1,-1 0,1-1,-2 1,-11 6,-35 13,32-16</inkml:trace>
  <inkml:trace contextRef="#ctx0" brushRef="#br0" timeOffset="33424.7">4715 3443,'-42'25,"0"1,2 1,1 3,2 1,-24 26,44-43,0 1,1 1,0 1,1 0,1 0,1 2,1 0,0 0,1 1,2 0,0 1,1 0,1 0,0 1,2 0,1 0,1 1,0-1,2 14,1-32,1 0,0 0,0 0,1 0,-1 0,1 0,-1-1,1 1,1 0,-1-1,0 0,1 1,-1-1,1 0,0 0,0-1,1 1,-1 0,0-1,1 0,-1 0,1 0,0 0,0-1,0 1,0-1,0 0,0 0,0-1,0 1,0-1,0 0,0 0,0 0,0-1,1 1,-1-1,0 0,1 0,24-9,-1-1,-1-2,0 0,-1-2,0-1,-1 0,-1-2,-1-1,0-1,-2-1,0-1,-1-1,-2 0,9-15,9-6,-2 0,-2-3,-3-1,-1-1,-2-1,-3-1,-2-1,-2-1,-2-1,-3-1,-2 0,-3 0,2-44,-10 79,-1 0,-1 0,-1 0,0 1,-2-1,0 1,-1-1,-1 1,-1 0,0 1,-1 0,-10-15,14 28,1 0,-1 1,0-1,-1 1,1 0,-1 0,1 1,-1-1,0 1,-1 0,1 1,0-1,-1 1,0 0,1 0,-1 1,0 0,0 0,0 0,0 0,0 1,0 0,0 1,1-1,-1 1,0 0,0 0,0 1,0 0,-9 3,1 1,-1 1,1 0,0 0,1 2,-1 0,2 0,-1 1,2 1,-6 5,-4 9,0 0,2 1,1 1,1 1,2 1,0 0,2 1,2 0,0 1,2 0,1 1,2 0,1 0,2 0,1 1,1-1,2 1,1-1,2 0,1 1,5 16,-8-37,1 0,0 0,1 0,0-1,1 1,0-1,1 0,0 0,0-1,1 0,1 0,0 0,0-1,1-1,0 1,0-1,1-1,0 0,1 0,-1-1,1 0,1-1,-1 0,1-1,0 0,13-1,1 0,-1-2,0-1,1-1,-1-2,1 0,-1-1,-1-2,1 0,-1-2,0-1,0 0,-1-2,-1-1,1 0,-2-2,0-1,10-9,-6 6</inkml:trace>
  <inkml:trace contextRef="#ctx0" brushRef="#br0" timeOffset="34362.078">5392 3443,'-35'16,"0"1,1 2,1 2,1 0,1 2,0 2,2 1,-2 4,18-17,1-1,0 2,1 0,1 0,0 1,1 0,1 0,-2 5,8-15,0 0,0 0,1 0,-1 0,1 0,0 0,1 0,-1 0,1 1,0-1,0 0,0 0,1 0,0 1,0-1,0 0,1 0,0 0,0 0,0-1,0 1,1 0,0-1,0 0,0 1,0-1,1 0,-1-1,2 2,0-1,1 0,-1 0,1-1,0 0,0 0,0 0,0 0,1-1,-1 0,1-1,-1 1,1-1,0 0,-1-1,1 0,0 0,0 0,-1-1,1 0,0 0,-1-1,1 0,-1 0,0 0,6-4,6-2,-1-1,0-1,0-1,-1 0,0-1,-1-1,0 0,3-6,220-284,-208 279,-29 24,-1 0,1 0,-1-1,1 1,-1 0,1 0,-1 0,1 0,-1 0,1 0,-1 0,1 0,-1 0,1 0,0 0,-1 0,1 0,-1 1,1-1,-1 0,1 0,-1 1,1-1,-1 0,0 0,1 1,-1-1,1 1,-1-1,0 0,1 1,-1-1,0 1,1-1,-1 1,0-1,0 1,1-1,-1 1,0-1,0 1,0-1,0 1,0-1,0 1,0-1,0 1,0 0,0-1,0 1,0-1,0 1,0-1,0 1,-1-1,1 1,0-1,0 1,-1-1,1 1,-1-1,-4 46,2-34,-1-1,2 1,0-1,0 1,1 0,1 0,0 0,0 0,1 0,1 0,0-1,0 1,1 0,1-1,0 0,1 0,0 0,0 0,1-1,1 0,-1 0,2-1,-1 1,3 0,-3-7,0 0,0-1,0-1,1 1,-1-1,0 0,0-1,1 1,-1-1,0-1,1 0,-1 0,0 0,0-1,0 0,0 0,0-1,0 0,0 0,-1 0,0-1,0 0,0-1,0 1,0-1,-1 0,0 0,0-1,3-4,-4 7,13-14,-1 0,0-1,-2-1,0 0,-1-1,8-15,51-71,-72 106,0 0,0 0,0 1,0-1,0 0,0 0,0 0,0 1,1-1,-1 0,0 0,0 0,0 0,0 1,0-1,0 0,1 0,-1 0,0 0,0 0,0 1,1-1,-1 0,0 0,0 0,0 0,1 0,-1 0,0 0,0 0,0 0,1 0,-1 0,0 0,0 0,1 0,-1 0,0 0,0 0,0 0,1 0,-1 0,0 0,0 0,0-1,1 1,-1 0,0 0,0 0,0 0,0 0,1-1,-7 29,4-20,-1 1,0 1,1-1,0 1,0-1,1 1,1 0,0 0,0 0,1-1,0 1,0 0,1-1,1 1,0-1,0 1,1-1,0 0,0 0,1-1,0 0,0 1,1-1,-2-5,0-1,0 1,1-1,-1 0,0 0,1 0,-1-1,1 1,0-1,-1 0,1-1,0 1,0-1,0 0,-1 0,1 0,0-1,0 1,0-1,-1 0,1-1,-1 1,1-1,-1 0,3-1,3-2,1-1,-1 0,-1 0,1-1,-1 0,0 0,-1-1,0 0,0-1,1-2,43-65,-4-3,-3-1,8-29,-2-1,-52 140,-12 276,14-239,5 24,4-1,4 0,4-2,27 80,18 88,-53-214,-2 1,-2 0,-2 0,-2 1,-1-1,-2 1,-7 34,7-61,-2 0,0 0,0-1,-2 1,0-1,-1 0,0 0,-1-1,-1 1,-1-2,0 1,-1-1,0-1,-1 1,-1-2,0 0,-1 0,-1 0,10-10,1 0,-1-1,1 0,-1 1,1-1,-1 0,0-1,0 1,1-1,-1 0,0 1,0-2,1 1,-1 0,0-1,0 0,1 0,-1 0,0 0,1 0,-1-1,1 0,0 1,0-1,-1-1,1 1,0 0,1-1,-1 1,0-2,-63-97,56 74,0-2,2 1,1-1,2-1,1 1,1-1,1 0,2 1,1-1,1 0,1 1,2-1,1 1,2 0,0 1,2-1,1 2,1 0,2 0,10-15,-15 24,1 0,1 1,0 0,2 1,0 0,0 1,2 0,-1 1,2 1,0 0,1 1,0 1,0 1,1 0,1 1,0 1,0 1,0 1,1 0,17-2,-8 7,-4 2</inkml:trace>
  <inkml:trace contextRef="#ctx0" brushRef="#br0" timeOffset="35258.887">1385 4628,'1015'-176,"-614"115,385-52,-266 68,490-30,-42-69,-305 43,-565 83,0 4,0 5,33 3,3 2,-116-3</inkml:trace>
  <inkml:trace contextRef="#ctx0" brushRef="#br0" timeOffset="36242.587">7678 3020,'0'5,"5"6,1 1</inkml:trace>
  <inkml:trace contextRef="#ctx0" brushRef="#br0" timeOffset="36394.456">7735 3500,'0'9,"0"4</inkml:trace>
  <inkml:trace contextRef="#ctx0" brushRef="#br0" timeOffset="41176.657">8553 2850,'-5'5,"1"-1,0 1,0 0,0 0,0 0,1 0,0 1,0-1,1 1,-1 0,1 0,0 0,1 0,0 0,0 0,0 0,0 1,1-1,0 0,1 1,-1-1,1 0,1 3,43 455,-46-137,1-328</inkml:trace>
  <inkml:trace contextRef="#ctx0" brushRef="#br0" timeOffset="41612.085">8807 2992,'45'-32,"1"2,1 2,2 3,0 1,40-12,7 14,-94 22,1 0,-1 0,1 0,-1 0,1 0,-1 1,1-1,-1 1,1 0,-1-1,1 1,-1 0,0 1,0-1,1 0,-1 0,0 1,0 0,0-1,-1 1,1 0,0 0,-1 0,1 0,-1 0,1 0,-1 0,0 1,0-1,0 0,0 1,-1-1,1 1,0-1,-1 3,1 23,-2 0,-1-1,0 1,-3 0,0-1,-2 0,0 0,-2-1,-1 0,-13 24,-173 334,193-381,1 1,-1 0,1 1,0-1,1 0,-1 0,1 1,0-1,0 1,0 0,0-1,1 1,0-1,0 1,0 0,1-1,-1 1,1-1,0 1,0-1,1 1,-1-1,1 1,0-1,0 0,1 0,-1 0,1-1,0 1,0 0,0-1,0 0,1 0,-1 0,1 0,2 1,9 1,0 0,0-1,1 0,-1-2,1 0,-1 0,1-2,0 0,0 0,-1-2,1 0,0-1,-1 0,0-1,0-1,2-1,8-1,-1 0,0-2,-1-1,0-1,-1 0,0-2,-1-1,0 0,-1-2,-1 0,0-1,6-9,-15 12</inkml:trace>
  <inkml:trace contextRef="#ctx0" brushRef="#br0" timeOffset="41881.638">9908 3415,'0'24,"0"12,0 6,5-5,1-8</inkml:trace>
  <inkml:trace contextRef="#ctx0" brushRef="#br0" timeOffset="42343.158">10161 2879,'32'-24,"1"1,1 2,0 1,2 2,0 1,1 2,3 1,-36 12,0 0,0 1,1-1,-1 1,0 0,1 0,-1 0,0 1,1 0,-1 0,1 0,-1 0,1 1,-1-1,0 1,1 0,-1 1,0-1,0 1,0-1,0 1,0 1,0-1,0 0,-1 1,1 0,-1 0,0 0,0 0,0 0,0 1,-1-1,1 1,-1 0,0 0,0 0,0 0,0 0,0 3,-1 10,0 0,-2 1,0-1,0 0,-2 0,0 0,-1 0,-1 0,0-1,-1 1,-7 10,9-16,-14 36,-2-1,-3-1,-26 40,-84 152,133-237,-24 75,24-73,-1 1,1-1,0 0,-1 0,1 0,1 1,-1-1,0 0,0 0,1 0,-1 1,1-1,0 0,-1 0,1 0,0 0,0 0,1 0,-1 0,0-1,0 1,1 0,0-1,-1 1,1-1,0 1,-1-1,1 0,0 0,0 1,0-1,2 0,10 2,1-1,-1 0,1-2,0 1,-1-2,1 0,-1 0,1-2,-1 0,0 0,1-1,4-3,9-1,36-10,-2-3,0-2,-1-3,-1-3,-2-2,-1-3,30-25,-61 40</inkml:trace>
  <inkml:trace contextRef="#ctx0" brushRef="#br0" timeOffset="401904.654">21508 508,'11'-27,"-11"27,0 0,0 1,0-1,0 0,0 1,0-1,0 0,0 1,0-1,0 0,0 1,0-1,0 0,1 1,-1-1,0 0,0 1,0-1,0 0,1 0,-1 1,0-1,0 0,1 0,-1 1,0-1,0 0,1 0,-1 0,0 1,1-1,-1 0,0 0,1 0,-1 0,0 0,1 0,-1 0,0 0,1 0,-1 0,0 0,1 0,-1 0,0 0,1 0,-1 0,0 0,1 0,-1 0,0 0,0-1,1 1,-1 0,0 0,1 0,-1-1,0 1,0 0,1 0,2 189,-7-152,-1 0,-2 0,-1 0,-3-1,0 0,-2-1,-16 29,-4 15,31-77,1 1,-1-1,0 0,1 1,-1 0,1-1,0 1,0 0,0 0,0-1,0 1,0 0,1 0,0 0,-1 0,1 0,0 0,1 0,-1 0,0 0,1 0,0 0,-1 0,1-1,0 1,1 0,-1 0,0-1,1 1,0-1,-1 1,1-1,0 0,0 0,0 1,1-2,-1 1,0 0,1 0,-1-1,1 1,0-1,-1 0,1 0,0 0,0 0,22 2,0-2,0-1,0-1,0-1,-1-1,1-1,4-2,94-11,148 16,-236-16,-41 12</inkml:trace>
  <inkml:trace contextRef="#ctx0" brushRef="#br0" timeOffset="402674.043">22693 395,'0'-1,"0"1,1 0,-1-1,1 1,-1-1,0 1,0-1,1 1,-1-1,0 1,0-1,1 1,-1-1,0 1,0-1,0 1,0-1,0 1,0-1,0 1,0-1,0 0,0 1,0-1,0 1,-1-1,1 1,0-1,0 1,0-1,-1 1,1-1,0 1,-1-1,1 1,0 0,-1-1,1 1,-1 0,1-1,0 1,-1 0,1-1,-1 1,1 0,-1 0,1-1,-1 1,1 0,-1 0,0 0,1 0,-1 0,1 0,-1 0,1 0,-1 0,1 0,-1 0,1 0,-1 0,0 0,1 1,-1-1,-39-1,31 1,0 0,1 1,-1 1,1 0,0 0,-1 0,1 1,0 0,0 1,1-1,-1 2,1-1,0 1,0 0,0 0,1 1,0 0,0 0,0 1,1 0,0 0,0 0,0 0,1 1,1 0,-1-1,1 1,0 1,1-1,0 0,0 1,1-1,0 5,4-4,0-1,0 0,1-1,0 1,1 0,-1-1,1 0,1 0,-1-1,1 1,1-1,-1-1,1 1,0-1,0 0,0-1,1 1,-1-1,1-1,0 0,1 0,-1 0,0-1,1 0,6 0,93 46,-97-40,-1 1,0 0,0 0,-1 1,0 0,-1 1,0 0,-1 0,3 5,-8-12,0 0,0 0,0 1,-1-1,0 0,1 0,-1 1,-1-1,1 1,-1-1,1 1,-1-1,-1 1,1-1,-1 1,1-1,-1 0,-1 1,1-1,0 0,-1 0,0 0,0 0,0 0,-1 0,1 0,-1-1,0 1,-1 0,-6 4,0 0,-1 0,0-1,-1-1,1 0,-1 0,-1-1,1-1,-1 0,1-1,-1 0,0-1,0 0,-10-1,-35 8,-111 6,145-15</inkml:trace>
  <inkml:trace contextRef="#ctx0" brushRef="#br0" timeOffset="403189.539">22693 338,'0'-4,"4"-3,8 6,5 2,5 2,4 0,2-1,1 0,0-1,0-5,0-2,0 0,0 1,0 1,-6-3,-1 0,-5 0</inkml:trace>
  <inkml:trace contextRef="#ctx0" brushRef="#br0" timeOffset="405229.109">23313 0,'-17'56,"10"-11,2 0,1 0,3 1,4 41,0 5,-3 421,-28-283,-3-95,28-133,1 0,-1 0,0 0,0 0,0 0,0-1,0 1,0-1,0 0,-1 0,1 0,0-1,-1 1,1-1,0 1,-1-1,1 0,-1-1,1 1,-1-1,1 1,0-1,0 0,-1 0,1 0,-1-1,-17-1,-51-1,0 3,0 4,0 2,1 4,-1 3,-473 68,345-50,-12 0,-192 50,103-45,300-35,0 0,0 1,0-1,0 0,0 0,0 0,0 0,0 0,0 0,-1 0,1 0,0 0,0 0,0 0,0-1,0 1,0 0,0-1,0 1,0-1,0 1,0-1,1 0,-1 1,0-1,0 0,0 0,1 1,-1-1,0 0,1 0,-1 0,1 0,-1 0,1 0,-1 0,1 0,0 0,-1 0,1 0,0 0,0 0,0 0,0 0,0 0,0-1,0 1,0 0,0 0,1 0,-1 0,0 0,1 0,-1 0,1 0,-1 0,13-39,-1 6,-2-1,-1-1,-2 0,-1 0,0-31,-7-102,-2 67,5 0,10-56,45-155,-43 243,29-71,-40 136,1 1,0 1,0-1,0 0,1 1,-1 0,1 0,0 0,0 1,0 0,0 0,0 0,0 0,1 1,-1 0,0 0,1 0,-1 1,1 0,1 0,34-7,162-9,-30 7,126-20,52-15,11 13,155 33,-432-19,-78 12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3:25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6 453 536 0 0,'0'0'2626'0'0,"0"0"-1242"0"0,0 0-565 0 0,0 0-147 0 0,0 0-40 0 0,0 0-21 0 0,0 0-12 0 0,0 0-7 0 0,0 0 31 0 0,0 0 49 0 0,-5-3 1642 0 0,23-9 1869 0 0,66-13-935 0 0,226-46-2173 0 0,217-6-308 0 0,-55 18-255 0 0,-167 45 87 0 0,25 13-599 0 0,-167 2 94 0 0,524-12 282 0 0,324 0-33 0 0,-197 11-210 0 0,46 3-131 0 0,-387 4 71 0 0,-108 8-45 0 0,371 26-21 0 0,81 2 42 0 0,-395-24-61 0 0,817-15 123 0 0,-129-8-134 0 0,-621 26-34 0 0,379 4 98 0 0,-160-18-58 0 0,318-11 66 0 0,-255-35 38 0 0,14-9 51 0 0,-491 42-171 0 0,386 1 188 0 0,-230-10 20 0 0,93-16-17 0 0,250 1 106 0 0,-338 18-1 0 0,602-11 265 0 0,-485 15-379 0 0,-125-1-39 0 0,162-3 79 0 0,208-33 42 0 0,-218-15 228 0 0,-350 42-309 0 0,158 12-26 0 0,565 5 458 0 0,-972 0-579 0 0,0 0 2 0 0,0 0-1 0 0,0 0-7 0 0,0 0 23 0 0,0 0-28 0 0,0 0 16 0 0,0 0 22 0 0,0 0-17 0 0,0 0-12 0 0,0 0-18 0 0,0 0 24 0 0,0 0 2 0 0,18 0 107 0 0,85 0 41 0 0,-91 3-117 0 0,-12-2-4327 0 0,-4-1-4547 0 0,4 0-3091 0 0</inkml:trace>
  <inkml:trace contextRef="#ctx0" brushRef="#br0" timeOffset="4584.742">680 1580 0 0 0,'0'0'1982'0'0,"0"0"-518"0"0,0 0-212 0 0,0 0 62 0 0,0 0 100 0 0,0 0 50 0 0,0 0-12 0 0,0 0-110 0 0,0 0-173 0 0,0 0-176 0 0,0 0-173 0 0,-18 13-147 0 0,-50 43-91 0 0,67-55-537 0 0,-1-1-1 0 0,1 1 1 0 0,0 0 0 0 0,0 0 0 0 0,0 0 0 0 0,0 0 0 0 0,0 0 0 0 0,0 0 0 0 0,0 0 0 0 0,0 0-1 0 0,0 0 1 0 0,1 0 0 0 0,-1 1 0 0 0,0-1 0 0 0,1 0 0 0 0,-1 1 0 0 0,1-1 0 0 0,-1 0 0 0 0,1 1-1 0 0,0-1 1 0 0,-1 0 0 0 0,1 1 0 0 0,0-1 0 0 0,0 1 0 0 0,0-1 0 0 0,0 1 0 0 0,0-1-1 0 0,0 0 1 0 0,1 1 0 0 0,-1-1 0 0 0,0 1 0 0 0,1-1 0 0 0,-1 0 0 0 0,1 0 0 0 0,0 1 0 0 0,-1-1-1 0 0,1 0 1 0 0,0 0 0 0 0,0 1 0 0 0,-1-1 0 0 0,1 0 0 0 0,0 0 0 0 0,0 0 0 0 0,0 0-1 0 0,1 0-44 0 0,2 4 225 0 0,7 6 49 0 0,0 1 0 0 0,1-1-1 0 0,0-1 1 0 0,1 0-1 0 0,0-1 1 0 0,0 0 0 0 0,1-1-1 0 0,0 0 1 0 0,1-1 0 0 0,-1-1-1 0 0,1-1 1 0 0,1 0 0 0 0,-1 0-1 0 0,1-2 1 0 0,0 0 0 0 0,0-1-1 0 0,0 0 1 0 0,0-1-1 0 0,0-1 1 0 0,0-1 0 0 0,11-2-274 0 0,5-2 227 0 0,0-3 0 0 0,0 0 0 0 0,-1-2 1 0 0,-1-1-1 0 0,0-2 0 0 0,0-1 0 0 0,-1-1 1 0 0,8-7-229 0 0,4-2 120 0 0,-1-1-1 0 0,0-2 0 0 0,-3-2 0 0 0,0-1 0 0 0,-2-2 0 0 0,-1-2 0 0 0,-2-1 0 0 0,4-8-118 0 0,35-51 170 0 0,-4-4 1 0 0,-5-2 0 0 0,-4-3 0 0 0,28-71-171 0 0,-21-13 246 0 0,-61 163-183 0 0,-1 27-207 0 0,0 6 113 0 0,21 55 92 0 0,-3 1-1 0 0,-3 1 0 0 0,7 55-60 0 0,-22-107 11 0 0,12 69 33 0 0,-3 0-1 0 0,-3 1 0 0 0,-5 1 1 0 0,-4 37-44 0 0,0-108 11 0 0,0 1 1 0 0,-2 0 0 0 0,0-1 0 0 0,-1 1 0 0 0,0-1-1 0 0,-1 0 1 0 0,-1 0 0 0 0,0 0 0 0 0,-1-1 0 0 0,0 0-1 0 0,-1 0 1 0 0,0 0 0 0 0,-2-1 0 0 0,1 0 0 0 0,-1 0-1 0 0,-1-1 1 0 0,0 0 0 0 0,0-1 0 0 0,-12 9-12 0 0,-17 5 1 0 0,-1-1 0 0 0,-1-1 0 0 0,-1-3 0 0 0,0-1 1 0 0,-2-2-1 0 0,0-3 0 0 0,0-1 0 0 0,-1-2 0 0 0,-6-1-1 0 0,-92 1-190 0 0,141-12 32 0 0,-1 0 1 0 0,1 0 0 0 0,0 0-1 0 0,0 0 1 0 0,0-1 0 0 0,0 1 0 0 0,0-1-1 0 0,1 0 1 0 0,-1 1 0 0 0,1-1 0 0 0,0 0-1 0 0,0 0 1 0 0,0 0 0 0 0,0 0-1 0 0,0 0 1 0 0,1 0 0 0 0,-1 0 0 0 0,1 0-1 0 0,0 0 1 0 0,0-1 0 0 0,0 1-1 0 0,0 0 1 0 0,0 0 0 0 0,1 0 0 0 0,-1 0-1 0 0,1 0 1 0 0,0 0 0 0 0,0 0-1 0 0,0 0 1 0 0,1 0 0 0 0,-1 1 0 0 0,1-2 157 0 0,9-15-4824 0 0,-2 3-6795 0 0</inkml:trace>
  <inkml:trace contextRef="#ctx0" brushRef="#br0" timeOffset="5002.16">2351 1447 9754 0 0,'0'0'1946'0'0,"0"0"-507"0"0,0 0-223 0 0,0 0 83 0 0,0 0 104 0 0,0 0 15 0 0,0 0-131 0 0,0 0-198 0 0,0 0-207 0 0,0 0-229 0 0,0 0-193 0 0,0 0-98 0 0,0 0-37 0 0,-2 11-1 0 0,-13 84 466 0 0,-8 94-202 0 0,19-146-1200 0 0,0-71-15659 0 0,4 20 7919 0 0</inkml:trace>
  <inkml:trace contextRef="#ctx0" brushRef="#br0" timeOffset="5170.113">2241 1130 12539 0 0,'0'0'2328'0'0,"0"0"-735"0"0,0 0-441 0 0,0 0-200 0 0,0 0-120 0 0,0 0-160 0 0,0 0-144 0 0,0 0-200 0 0,0 0-183 0 0,0 0-210 0 0,0 0-279 0 0,0 0-64 0 0,0 0-56 0 0,0 0-96 0 0,-44-47-216 0 0,56 69-752 0 0,-1-8-2489 0 0,-7-3-7842 0 0</inkml:trace>
  <inkml:trace contextRef="#ctx0" brushRef="#br0" timeOffset="5585.986">2532 1782 12859 0 0,'0'0'959'0'0,"0"0"-161"0"0,0 0 139 0 0,0 0 191 0 0,0 0 28 0 0,0 0-176 0 0,0 0-297 0 0,0 0-191 0 0,0 0-58 0 0,0 0-62 0 0,0 0-75 0 0,0 0-45 0 0,2-26-48 0 0,10-85-30 0 0,15 34 138 0 0,56-101 213 0 0,-73 240-574 0 0,-12-53 72 0 0,1 1 0 0 0,0-1 0 0 0,1 1 0 0 0,-1-1 0 0 0,2 1 1 0 0,0-1-1 0 0,0 1 0 0 0,0-1 0 0 0,1 1 0 0 0,1-1 0 0 0,-1 0 0 0 0,2 0 1 0 0,-1 0-1 0 0,1 0 0 0 0,1-1 0 0 0,-1 0 0 0 0,1 0 0 0 0,1 0 0 0 0,-1 0 0 0 0,1-1 1 0 0,1 0-1 0 0,0 0 0 0 0,0 0 0 0 0,0-1 0 0 0,0 0 0 0 0,4 1-23 0 0,-7-5 91 0 0,0 0-1 0 0,0-1 0 0 0,0 1 0 0 0,1-1 1 0 0,-1 0-1 0 0,0 0 0 0 0,1-1 0 0 0,-1 1 1 0 0,1-1-1 0 0,-1 0 0 0 0,1 0 1 0 0,-1-1-1 0 0,0 1 0 0 0,1-1 0 0 0,-1 0 1 0 0,1 0-1 0 0,-1 0 0 0 0,0-1 0 0 0,0 1 1 0 0,0-1-1 0 0,0 0 0 0 0,0 0 1 0 0,0-1-1 0 0,-1 1 0 0 0,1-1 0 0 0,-1 0 1 0 0,1 0-1 0 0,-1 0 0 0 0,0 0 1 0 0,0 0-1 0 0,0-2-90 0 0,76-121 1392 0 0,-76 121-1385 0 0,40-141 392 0 0,-39 132-1163 0 0,-1 23-1517 0 0,3 14 56 0 0,0-12 612 0 0,2 7-5655 0 0,-3-7-4236 0 0</inkml:trace>
  <inkml:trace contextRef="#ctx0" brushRef="#br0" timeOffset="11020.871">3515 1425 2849 0 0,'0'0'1315'0'0,"0"0"-127"0"0,0 0-57 0 0,0 0 42 0 0,0 0 57 0 0,0 0-49 0 0,0 0-100 0 0,0 0-173 0 0,0 0-195 0 0,0 0-158 0 0,0 0-120 0 0,-30 15-36 0 0,-93 46 9 0 0,75-22 294 0 0,45-29-508 0 0,-3 2 11 0 0,0 0 0 0 0,1 1 0 0 0,1 0 0 0 0,0 0 0 0 0,1 0 0 0 0,0 0 0 0 0,1 1 1 0 0,0-1-1 0 0,1 1 0 0 0,1-1 0 0 0,0 1 0 0 0,1-1 0 0 0,1 4-205 0 0,-2-16 36 0 0,-1 1-1 0 0,1 0 1 0 0,0 0 0 0 0,1-1 0 0 0,-1 1 0 0 0,0 0-1 0 0,0 0 1 0 0,1-1 0 0 0,-1 1 0 0 0,1-1 0 0 0,-1 1-1 0 0,1 0 1 0 0,0-1 0 0 0,0 1 0 0 0,-1-1 0 0 0,1 1-1 0 0,0-1 1 0 0,1 0 0 0 0,-1 1 0 0 0,0-1 0 0 0,0 0-1 0 0,0 0 1 0 0,1 0 0 0 0,-1 0 0 0 0,1 0 0 0 0,-1 0-1 0 0,1 0 1 0 0,-1 0 0 0 0,1 0 0 0 0,-1-1 0 0 0,1 1-1 0 0,0-1 1 0 0,-1 1 0 0 0,1-1 0 0 0,0 0 0 0 0,-1 1-1 0 0,1-1 1 0 0,0 0 0 0 0,0 0 0 0 0,-1 0 0 0 0,1-1-1 0 0,0 1-35 0 0,63-41 2566 0 0,-41 8-2157 0 0,-2-2 1 0 0,-1-1-1 0 0,-2-1 1 0 0,-2 0-1 0 0,8-26-409 0 0,-6 16 205 0 0,51-120 546 0 0,-69 267-108 0 0,2-52-552 0 0,2 0 0 0 0,2-1 0 0 0,3 1 0 0 0,6 14-91 0 0,3 19 60 0 0,-11-43-21 0 0,6 17-21 0 0,-3 1 0 0 0,-2 0-1 0 0,-3 0 1 0 0,-1 1 0 0 0,-4 0-1 0 0,-2 13-17 0 0,-2-51 5 0 0,0-1-1 0 0,-1 0 0 0 0,-1 0 0 0 0,0-1 0 0 0,-1 0 0 0 0,-1 0 1 0 0,-1 0-1 0 0,0 0 0 0 0,-2-2 0 0 0,1 1 0 0 0,-2-1 1 0 0,0 0-1 0 0,-1-1 0 0 0,-1 0-4 0 0,8-9-3 0 0,-1 0-1 0 0,1 0 1 0 0,-1 0-1 0 0,0-1 1 0 0,-1 0 0 0 0,1 0-1 0 0,-1-1 1 0 0,0 0 0 0 0,1 0-1 0 0,-1 0 1 0 0,-1-1-1 0 0,1 0 1 0 0,0-1 0 0 0,0 1-1 0 0,-7-1 4 0 0,12-2-4 0 0,1 1 0 0 0,0-1 0 0 0,-1 0 0 0 0,1 0 0 0 0,0-1-1 0 0,0 1 1 0 0,0 0 0 0 0,0 0 0 0 0,0 0 0 0 0,0-1 0 0 0,0 1-1 0 0,0-1 1 0 0,1 1 0 0 0,-1-1 0 0 0,0 1 0 0 0,1-1 0 0 0,-1 1-1 0 0,1-1 1 0 0,0 1 0 0 0,0-1 0 0 0,-1 1 0 0 0,1-1 0 0 0,0 0 0 0 0,0 1-1 0 0,0-1 1 0 0,1 0 0 0 0,-1 1 0 0 0,0-1 0 0 0,0 1 0 0 0,1-1-1 0 0,0 0 5 0 0,-1-4-12 0 0,2-12-3 0 0,1-1 1 0 0,1 1-1 0 0,1-1 0 0 0,0 1 1 0 0,2 1-1 0 0,0-1 1 0 0,0 1-1 0 0,9-12 15 0 0,-6 7 12 0 0,156-368-127 0 0,-133 306 114 0 0,4 2 1 0 0,4 1 0 0 0,15-18 0 0 0,-24 45 2 0 0,2-1-2 0 0,-3 0-1 0 0,-1-3 1 0 0,-4 0 0 0 0,-2-1 0 0 0,-2-2 0 0 0,10-51 0 0 0,-27-10 113 0 0,-7 119-115 0 0,1 1 1 0 0,0-1-1 0 0,-1 1 0 0 0,0 0 0 0 0,1 0 0 0 0,-1-1 1 0 0,0 1-1 0 0,0 0 0 0 0,0 0 0 0 0,0 1 0 0 0,-1-1 1 0 0,1 0-1 0 0,0 1 0 0 0,-1-1 0 0 0,1 1 0 0 0,-1 0 0 0 0,1 0 1 0 0,-1 0-1 0 0,0 0 0 0 0,0 0 0 0 0,1 1 0 0 0,-1-1 1 0 0,0 1-1 0 0,0 0 0 0 0,0 0 0 0 0,1 0 0 0 0,-1 0 1 0 0,0 0-1 0 0,0 1 0 0 0,0-1 0 0 0,1 1 0 0 0,-1-1 1 0 0,0 1-1 0 0,0 0 0 0 0,1 0 0 0 0,-1 1 0 0 0,1-1 0 0 0,-1 0 1 0 0,1 1-1 0 0,0 0 0 0 0,-1-1 0 0 0,1 2 2 0 0,-12 12-2 0 0,2 1 0 0 0,0 1 0 0 0,1 1 0 0 0,0-1 0 0 0,1 2 0 0 0,2-1 0 0 0,0 1 1 0 0,0 0-1 0 0,2 1 0 0 0,0 0 0 0 0,2 0 0 0 0,0 0 0 0 0,1 1 0 0 0,1-1 0 0 0,1 1 0 0 0,1-1 0 0 0,1 1 0 0 0,0 0 0 0 0,5 17 2 0 0,-1-3 13 0 0,1 0 0 0 0,2-1-1 0 0,1 1 1 0 0,1-2 0 0 0,3 0 0 0 0,0 0 0 0 0,2-1 0 0 0,11 15-13 0 0,-16-28 16 0 0,1-1 1 0 0,1 0 0 0 0,1-1-1 0 0,1 0 1 0 0,0-1 0 0 0,1-1-1 0 0,0 0 1 0 0,3 1-17 0 0,3 3 19 0 0,-16-14-18 0 0,0 0 1 0 0,0 0-1 0 0,0 0 0 0 0,1 0 1 0 0,0-1-1 0 0,0 0 0 0 0,0 0 1 0 0,0-1-1 0 0,0 0 0 0 0,1 0 0 0 0,-1 0 1 0 0,1-1-1 0 0,0 0 0 0 0,0 0 1 0 0,0-1-1 0 0,5 1-1 0 0,-4-3 14 0 0,1-1 1 0 0,0 0-1 0 0,-1-1 0 0 0,1 1 1 0 0,-1-2-1 0 0,0 1 1 0 0,0-1-1 0 0,0 0 0 0 0,-1-1 1 0 0,1 0-1 0 0,-1 0 0 0 0,0-1 1 0 0,-1 0-1 0 0,1 0 0 0 0,-1 0 1 0 0,1-2-15 0 0,12-9 46 0 0,-6 3-33 0 0,-1 1 0 0 0,-1-2 1 0 0,0 0-1 0 0,0 0 0 0 0,-2 0 0 0 0,0-2 0 0 0,0 1 1 0 0,-2-1-1 0 0,5-15-13 0 0,-9 28 0 0 0,-1 0 0 0 0,0-1 0 0 0,0 1 0 0 0,-1-1 0 0 0,1 0 1 0 0,-1 1-1 0 0,0-1 0 0 0,0 0 0 0 0,0 0 0 0 0,-1 0 0 0 0,0 0 1 0 0,0 0-1 0 0,0 1 0 0 0,0-1 0 0 0,-1 0 0 0 0,0 0 0 0 0,0 0 0 0 0,0 0 1 0 0,-1 1-1 0 0,0-1 0 0 0,1 1 0 0 0,-2-1 0 0 0,1 1 0 0 0,0 0 1 0 0,-1-1-1 0 0,0 1 0 0 0,0 1 0 0 0,0-1 0 0 0,0 0 0 0 0,-1 1 0 0 0,1-1 1 0 0,-1 1-1 0 0,0 0 0 0 0,0 1 0 0 0,0-1 0 0 0,-1 0 0 0 0,1 1 1 0 0,0 0-1 0 0,-1 0 0 0 0,0 1 0 0 0,1-1 0 0 0,-1 1 0 0 0,-4-1 0 0 0,-1 5-4 0 0,0-1-1 0 0,0 2 0 0 0,1 0 0 0 0,-1 0 0 0 0,1 0 1 0 0,0 1-1 0 0,0 1 0 0 0,1-1 0 0 0,0 2 1 0 0,0-1-1 0 0,0 1 0 0 0,1 0 0 0 0,0 0 0 0 0,0 1 1 0 0,1 0-1 0 0,0 0 0 0 0,0 1 0 0 0,1 0 1 0 0,0 0-1 0 0,0 0 0 0 0,1 0 0 0 0,1 1 0 0 0,-1 0 1 0 0,1 0 4 0 0,0-1 4 0 0,0 1 1 0 0,1-1-1 0 0,-1 1 1 0 0,2-1-1 0 0,-1 1 1 0 0,1 0 0 0 0,1-1-1 0 0,0 1 1 0 0,0 0-1 0 0,1 0 1 0 0,0 0-1 0 0,1-1 1 0 0,0 1-1 0 0,1-1 1 0 0,0 1 0 0 0,0-1-1 0 0,1 0 1 0 0,0 0-1 0 0,0 0 1 0 0,1-1-1 0 0,0 0 1 0 0,1 0-1 0 0,0 0 1 0 0,5 5-5 0 0,-1-2 7 0 0,0 0 1 0 0,1-1-1 0 0,1 0 0 0 0,0-1 0 0 0,0 0 1 0 0,1-1-1 0 0,0 0 0 0 0,0-1 1 0 0,1-1-1 0 0,-1 0 0 0 0,2-1 1 0 0,-1 0-1 0 0,0-1 0 0 0,1-1 0 0 0,14 2-7 0 0,33-5-148 0 0,-49-19-1177 0 0,-13 3-6350 0 0,0 15 5969 0 0,0-6-10615 0 0</inkml:trace>
  <inkml:trace contextRef="#ctx0" brushRef="#br0" timeOffset="12639.018">5541 1079 4617 0 0,'0'0'2717'0'0,"0"0"-1592"0"0,0 0-475 0 0,0 0 335 0 0,0 0 534 0 0,0 0 244 0 0,0 0-10 0 0,0 0-182 0 0,0 0-231 0 0,37-4-213 0 0,117-16-174 0 0,-28-15 524 0 0,-85 20-1089 0 0,-2-1 1 0 0,0-3-1 0 0,0-1 0 0 0,-2-1 1 0 0,-1-3-1 0 0,-1-1 1 0 0,29-26-389 0 0,-57 45 71 0 0,-1 0 0 0 0,1 0 0 0 0,-2-1-1 0 0,1 0 1 0 0,-1-1 0 0 0,0 1 0 0 0,0-1 0 0 0,-1 0 0 0 0,0 0 0 0 0,0 0 0 0 0,-1 0-1 0 0,0-1 1 0 0,-1 1 0 0 0,0-1 0 0 0,0 0 0 0 0,-1 0 0 0 0,0 0 0 0 0,0 0 0 0 0,-1 0 0 0 0,0-2-72 0 0,-2 9 15 0 0,1 0-1 0 0,-1 1 1 0 0,0-1-1 0 0,1 0 0 0 0,-1 0 1 0 0,0 1-1 0 0,0-1 0 0 0,0 1 1 0 0,0 0-1 0 0,0-1 0 0 0,0 1 1 0 0,-1 0-1 0 0,1 0 0 0 0,0 0 1 0 0,0 1-1 0 0,-1-1 0 0 0,1 1 1 0 0,-1-1-1 0 0,1 1 0 0 0,-1 0 1 0 0,1-1-1 0 0,0 1 0 0 0,-1 1 1 0 0,1-1-1 0 0,-1 0 0 0 0,1 1 1 0 0,-1-1-1 0 0,1 1 0 0 0,0-1 1 0 0,-1 1-1 0 0,1 0 0 0 0,0 0 1 0 0,0 0-1 0 0,0 1 0 0 0,-1-1 1 0 0,1 0-1 0 0,0 1 0 0 0,1 0 1 0 0,-1-1-1 0 0,0 1-13 0 0,-11 12-2 0 0,1 0 1 0 0,1 1-1 0 0,0 0 0 0 0,1 1 1 0 0,1 0-1 0 0,1 1 0 0 0,0 0 1 0 0,1 0-1 0 0,0 0 0 0 0,2 1 1 0 0,0 0-1 0 0,0 5 2 0 0,-19 86-17 0 0,5 0 1 0 0,4 1-1 0 0,1 94 17 0 0,5-62-66 0 0,-28 135 66 0 0,29-226-11 0 0,-3-1 1 0 0,-2-1-1 0 0,-2 0 0 0 0,-2-1 1 0 0,-2-1-1 0 0,-3 0 0 0 0,-1-2 1 0 0,-2 0-1 0 0,-3-2 0 0 0,-1-1 1 0 0,-2-1 10 0 0,23-31 4 0 0,0 0 1 0 0,-1 0 0 0 0,0-1-1 0 0,-1-1 1 0 0,0 1 0 0 0,-1-1-1 0 0,1-1 1 0 0,-1 0 0 0 0,-1-1-1 0 0,1 0 1 0 0,-1 0 0 0 0,0-2-1 0 0,0 1 1 0 0,-1-1 0 0 0,1-1-1 0 0,-1-1 1 0 0,0 1 0 0 0,-2-2-5 0 0,13-1-1 0 0,-1 0 1 0 0,1 0-1 0 0,0-1 1 0 0,0 1-1 0 0,0-1 1 0 0,0 0 0 0 0,-1 0-1 0 0,1 0 1 0 0,0 0-1 0 0,1 0 1 0 0,-1 0-1 0 0,0 0 1 0 0,0-1 0 0 0,0 1-1 0 0,1 0 1 0 0,-1-1-1 0 0,1 0 1 0 0,-1 1 0 0 0,1-1-1 0 0,0 0 1 0 0,-1 0-1 0 0,1 0 1 0 0,0 0-1 0 0,0 0 1 0 0,0 0 0 0 0,1 0-1 0 0,-1 0 1 0 0,0 0-1 0 0,1 0 1 0 0,-1-1-1 0 0,1 1 1 0 0,0 0 0 0 0,0-2 0 0 0,-1-80-23 0 0,1 79 24 0 0,4-24 12 0 0,2 0 1 0 0,1 0-1 0 0,1 1 1 0 0,1 0-1 0 0,10-18-13 0 0,-4 7 11 0 0,21-49 29 0 0,5 2-1 0 0,39-63-39 0 0,-72 134-1 0 0,0 1-1 0 0,0-1 1 0 0,2 2 0 0 0,0-1 0 0 0,0 1-1 0 0,1 0 1 0 0,1 1 0 0 0,0 1 0 0 0,1 0-1 0 0,0 0 1 0 0,1 1 0 0 0,0 1 0 0 0,0 0-1 0 0,1 1 1 0 0,0 1 0 0 0,1 0 1 0 0,146 3-1940 0 0,-120 1-763 0 0,-14 0-3185 0 0,-23 2 4180 0 0,6 1-9443 0 0</inkml:trace>
  <inkml:trace contextRef="#ctx0" brushRef="#br0" timeOffset="12971.394">6467 1425 6561 0 0,'0'0'1797'0'0,"0"0"-312"0"0,0 0-71 0 0,0 0 118 0 0,0 0 22 0 0,0 0-119 0 0,0 0-235 0 0,0 0-272 0 0,0 0-201 0 0,0 0-128 0 0,-32 23-116 0 0,-99 71-90 0 0,75-44 127 0 0,49-37-408 0 0,2-6-53 0 0,1 1-1 0 0,0 0 1 0 0,0 0-1 0 0,1 1 0 0 0,0-1 1 0 0,0 1-1 0 0,1-1 1 0 0,0 1-1 0 0,0 0 0 0 0,1 0 1 0 0,0 0-1 0 0,1 0 1 0 0,0 0-1 0 0,1 4-58 0 0,-1-9 29 0 0,0 0-1 0 0,1 0 1 0 0,0-1-1 0 0,-1 1 1 0 0,1 0 0 0 0,1-1-1 0 0,-1 1 1 0 0,0 0-1 0 0,1-1 1 0 0,0 0 0 0 0,0 1-1 0 0,0-1 1 0 0,0 0 0 0 0,0 0-1 0 0,1 0 1 0 0,-1 0-1 0 0,1-1 1 0 0,0 1 0 0 0,0-1-1 0 0,0 1 1 0 0,0-1-1 0 0,0 0 1 0 0,1 0 0 0 0,-1-1-1 0 0,0 1 1 0 0,1-1 0 0 0,0 1-1 0 0,-1-1 1 0 0,1 0-1 0 0,3 0-28 0 0,1 1 119 0 0,1 0-1 0 0,-1-1 0 0 0,1 0 0 0 0,-1 0 0 0 0,1-1 0 0 0,0 0 0 0 0,-1-1 0 0 0,1 0 0 0 0,-1 0 0 0 0,1-1 1 0 0,-1 0-1 0 0,0-1 0 0 0,3 0-118 0 0,1-3 95 0 0,-1 0-1 0 0,0 0 1 0 0,0-1 0 0 0,0 0 0 0 0,-1-1 0 0 0,0 0 0 0 0,-1-1 0 0 0,0 0-1 0 0,0 0 1 0 0,-1-1 0 0 0,0 0 0 0 0,0-1 0 0 0,-2 0 0 0 0,1 0-1 0 0,-1 0 1 0 0,-1-1 0 0 0,0 0 0 0 0,0 0 0 0 0,-1 0 0 0 0,-1 0-1 0 0,0-1 1 0 0,-1 0 0 0 0,0 1 0 0 0,-1-1 0 0 0,-1 0 0 0 0,0-10-95 0 0,-1 18-68 0 0,-1 0 1 0 0,1 0 0 0 0,-1 0-1 0 0,0 0 1 0 0,-1 1 0 0 0,1-1-1 0 0,-1 1 1 0 0,0 0 0 0 0,0-1-1 0 0,0 1 1 0 0,0 1 0 0 0,-1-1-1 0 0,0 0 1 0 0,0 1 0 0 0,0 0-1 0 0,0 0 1 0 0,0 0 0 0 0,0 0-1 0 0,-1 1 1 0 0,0-1 0 0 0,1 1-1 0 0,-1 1 1 0 0,0-1 0 0 0,0 1-1 0 0,0-1 1 0 0,0 1 0 0 0,0 1-1 0 0,0-1 1 0 0,0 1 0 0 0,-1 0-1 0 0,1 0 1 0 0,0 0 0 0 0,0 1-1 0 0,0-1 1 0 0,0 1 0 0 0,0 1-1 0 0,0-1 1 0 0,0 1 0 0 0,0 0-1 0 0,1 0 1 0 0,-1 0 0 0 0,0 1-1 0 0,1-1 1 0 0,0 1 0 0 0,-2 1 67 0 0,-16 26-2612 0 0,10-9-3637 0 0,6-10-4925 0 0</inkml:trace>
  <inkml:trace contextRef="#ctx0" brushRef="#br0" timeOffset="13305.89">6729 1863 7962 0 0,'0'0'1497'0'0,"0"0"-19"0"0,0 0 172 0 0,0 0 169 0 0,0 0 10 0 0,0 0-164 0 0,0 0-217 0 0,0 0-152 0 0,0 0-130 0 0,0 0-224 0 0,0 0-222 0 0,0 0-178 0 0,-3-3-124 0 0,0-5-292 0 0,0-1 0 0 0,1 0 0 0 0,0 0 0 0 0,1 0-1 0 0,-1 0 1 0 0,2 0 0 0 0,-1 0 0 0 0,1 0 0 0 0,1 0 0 0 0,0 0 0 0 0,0 0 0 0 0,1 0 0 0 0,0 0 0 0 0,0 0 0 0 0,1 0 0 0 0,0 1 0 0 0,1-1-1 0 0,2-3-125 0 0,1-11 140 0 0,2-3-75 0 0,1 1 0 0 0,2 0 0 0 0,0 1 1 0 0,1 0-1 0 0,2 1 0 0 0,0 0 0 0 0,2 2 0 0 0,0 0 1 0 0,1 0-1 0 0,10-7-65 0 0,26-6-490 0 0,-48 61-1138 0 0,-6-17 771 0 0,0 11-1170 0 0,-2-6-4274 0 0,0-7-5541 0 0</inkml:trace>
  <inkml:trace contextRef="#ctx0" brushRef="#br0" timeOffset="13635.695">7351 1458 12171 0 0,'0'0'2043'0'0,"0"0"-430"0"0,0 0-188 0 0,0 0-2 0 0,0 0-70 0 0,0 0-216 0 0,0 0-272 0 0,0 0-229 0 0,0 0-168 0 0,0 0-129 0 0,0 0-78 0 0,0 0-41 0 0,0 0-21 0 0,-28 4-20 0 0,-85 14-12 0 0,110-17-157 0 0,0-1 1 0 0,0 1-1 0 0,-1-1 1 0 0,1 1 0 0 0,0 0-1 0 0,1 0 1 0 0,-1 1-1 0 0,0-1 1 0 0,0 1 0 0 0,0-1-1 0 0,1 1 1 0 0,-1 0 0 0 0,1 0-1 0 0,-1 0 1 0 0,1 0-1 0 0,0 0 1 0 0,0 1 0 0 0,0-1-1 0 0,0 1 1 0 0,-1 1-11 0 0,-4 6 37 0 0,0-2-17 0 0,0 1 1 0 0,0-1-1 0 0,1 1 1 0 0,1 1-1 0 0,-1-1 1 0 0,1 1-1 0 0,1 0 1 0 0,0 0-1 0 0,0 0 0 0 0,1 0 1 0 0,1 1-1 0 0,-1 0 1 0 0,2-1-1 0 0,-1 1 1 0 0,2 0-1 0 0,-1 0 1 0 0,1 0-1 0 0,1 4-20 0 0,1-9 0 0 0,1 0 1 0 0,0 0-1 0 0,-1-1 0 0 0,2 1 1 0 0,-1-1-1 0 0,1 1 0 0 0,-1-1 1 0 0,1 0-1 0 0,1-1 0 0 0,-1 1 1 0 0,1-1-1 0 0,0 0 0 0 0,0 0 1 0 0,0 0-1 0 0,0 0 0 0 0,1-1 1 0 0,-1 0-1 0 0,1 0 0 0 0,0-1 1 0 0,0 0-1 0 0,0 0 0 0 0,0 0 1 0 0,0-1-1 0 0,7 1 0 0 0,0 1-65 0 0,1 0 0 0 0,0-2 0 0 0,0 1 1 0 0,0-2-1 0 0,0 0 0 0 0,0-1 0 0 0,0 0 0 0 0,0-1 0 0 0,0-1 1 0 0,0 0-1 0 0,0 0 0 0 0,-1-2 0 0 0,0 0 0 0 0,0 0 0 0 0,0-1 0 0 0,8-6 65 0 0,10-16-2025 0 0,-15 6-6997 0 0,-13 14-2513 0 0</inkml:trace>
  <inkml:trace contextRef="#ctx0" brushRef="#br0" timeOffset="14049.9">7519 1697 3201 0 0,'0'0'2486'0'0,"0"0"86"0"0,0 0 143 0 0,0 0-41 0 0,0 0-317 0 0,0 0-434 0 0,0 0-368 0 0,0 0-295 0 0,0 0-230 0 0,0 0-197 0 0,34-10-174 0 0,108-34-131 0 0,-64 3 258 0 0,-67 33-631 0 0,0-1 1 0 0,-1 0-1 0 0,0-1 1 0 0,-1-1-1 0 0,0 1 1 0 0,0-1-1 0 0,-1-1 1 0 0,0 0-1 0 0,-1 0 1 0 0,-1 0-1 0 0,0-1 1 0 0,0 0-1 0 0,2-12-155 0 0,-6 23 14 0 0,-1-1 0 0 0,0 1 0 0 0,0-1-1 0 0,-1 0 1 0 0,1 1 0 0 0,0-1 0 0 0,-1 0-1 0 0,0 0 1 0 0,0 1 0 0 0,1-1 0 0 0,-2 0-1 0 0,1 0 1 0 0,0 0 0 0 0,0 1 0 0 0,-1-1-1 0 0,0 0 1 0 0,1 0 0 0 0,-1 1 0 0 0,0-1-1 0 0,-1 1 1 0 0,1-1 0 0 0,0 1 0 0 0,-1-1 0 0 0,1 1-1 0 0,-1 0 1 0 0,0-1 0 0 0,1 1 0 0 0,-1 0-1 0 0,0 0 1 0 0,-1 0 0 0 0,1 1 0 0 0,0-1-1 0 0,0 1 1 0 0,-1-1 0 0 0,1 1 0 0 0,-1-1-1 0 0,1 1 1 0 0,-1 0-14 0 0,-8 2-10 0 0,0 0 0 0 0,0 1 0 0 0,0 0 0 0 0,0 1 0 0 0,0 0 0 0 0,1 0 0 0 0,-1 1 0 0 0,1 1 0 0 0,0 0 0 0 0,0 0 0 0 0,1 1 1 0 0,-1 0-1 0 0,1 1 0 0 0,1 0 0 0 0,-1 0 0 0 0,1 1 0 0 0,0 0 0 0 0,1 0 0 0 0,0 1 10 0 0,-11 8-27 0 0,1 0 0 0 0,0 2 0 0 0,2 0 0 0 0,0 0 0 0 0,1 2 0 0 0,1 0 0 0 0,1 0 1 0 0,1 1-1 0 0,0 1 0 0 0,2 0 0 0 0,1 0 0 0 0,-2 10 27 0 0,8-27 3 0 0,1 1-1 0 0,-1 0 1 0 0,1 0 0 0 0,1 0 0 0 0,-1 0-1 0 0,1 0 1 0 0,0 0 0 0 0,1 0-1 0 0,-1 0 1 0 0,2 0 0 0 0,-1 0 0 0 0,1 0-1 0 0,0-1 1 0 0,0 1 0 0 0,0 0-1 0 0,1-1 1 0 0,0 0 0 0 0,1 0 0 0 0,-1 0-1 0 0,1 0 1 0 0,1 0 0 0 0,-1-1-1 0 0,1 1 1 0 0,-1-1 0 0 0,2-1 0 0 0,-1 1-1 0 0,0-1 1 0 0,1 1 0 0 0,0-2-1 0 0,0 1 1 0 0,1 0-3 0 0,21 5 17 0 0,-1-1 0 0 0,1-1 1 0 0,1-1-1 0 0,-1-2 0 0 0,1 0 0 0 0,0-3 0 0 0,-1 0 0 0 0,28-3-17 0 0,-14 2-25 0 0,75-19-231 0 0,-85 11-2747 0 0,0 2-3905 0 0,-21 5-5195 0 0</inkml:trace>
  <inkml:trace contextRef="#ctx0" brushRef="#br0" timeOffset="19890.864">8533 1256 2200 0 0,'0'0'1650'0'0,"0"0"-29"0"0,0 0 268 0 0,0 0 252 0 0,0 0 22 0 0,0 0-199 0 0,0 0-351 0 0,0 0-369 0 0,0 0-248 0 0,0 0-162 0 0,0 0-112 0 0,6-3-79 0 0,19-10-40 0 0,-19 10-58 0 0,-6 3-70 0 0,0 0-16 0 0,0 0-50 0 0,0 0-51 0 0,0 0-31 0 0,0 0-33 0 0,-4 15 923 0 0,-31 35-368 0 0,35-48-828 0 0,0-2-6 0 0,0 0-2 0 0,0 0 11 0 0,0 0-4 0 0,11-2 513 0 0,38-27 668 0 0,-48 40-4804 0 0,-1-3-4006 0 0,0-4-4189 0 0</inkml:trace>
  <inkml:trace contextRef="#ctx0" brushRef="#br0" timeOffset="20418.695">8516 1727 8202 0 0,'0'0'2386'0'0,"0"0"-647"0"0,0 0-338 0 0,0 0-70 0 0,0 0 47 0 0,0 0-34 0 0,0 0-137 0 0,0 0-229 0 0,0 0-265 0 0,0 0-209 0 0,0 0-102 0 0,0 0-62 0 0,0 0-22 0 0,-4-7 697 0 0,-16 65 174 0 0,20-58-1153 0 0,0 0 24 0 0,0 0 17 0 0,0 0 35 0 0,0 0 37 0 0,0 0 30 0 0,0 0 38 0 0,0 0 38 0 0,12-15 755 0 0,48-49-753 0 0,-51 52 5 0 0,-16 20 194 0 0,-18 34-402 0 0,37-41-3796 0 0,-7-5-1411 0 0,-1 1-6866 0 0</inkml:trace>
  <inkml:trace contextRef="#ctx0" brushRef="#br0" timeOffset="27688.989">9912 1002 5769 0 0,'0'0'2185'0'0,"0"0"-473"0"0,0 0-320 0 0,0 0 21 0 0,0 0 199 0 0,0 0 82 0 0,0 0-139 0 0,0 0-275 0 0,0 0-330 0 0,0 0-318 0 0,12 27 2306 0 0,-8-9-2639 0 0,0 0 0 0 0,-2 0 1 0 0,0 0-1 0 0,-1 0 0 0 0,-1 0 0 0 0,0 0 1 0 0,-2 2-300 0 0,1 28 364 0 0,1-27-233 0 0,1 83 386 0 0,-4-1 1 0 0,-5 0-1 0 0,-13 55-517 0 0,-14-22 177 0 0,16-105-138 0 0,14-39-2622 0 0,5-19-1412 0 0,0 10-3451 0 0,0 9-3772 0 0</inkml:trace>
  <inkml:trace contextRef="#ctx0" brushRef="#br0" timeOffset="28073.065">9750 1175 5017 0 0,'0'0'3693'0'0,"0"0"-1265"0"0,0 0-571 0 0,0 0-134 0 0,0 0-83 0 0,0 0-233 0 0,0 0-280 0 0,0 0-283 0 0,0 0-261 0 0,0 0-179 0 0,0 0 34 0 0,0 0 72 0 0,0 0 76 0 0,11-6 75 0 0,137-52 1602 0 0,144-4 3 0 0,-92 48-1764 0 0,-237 32-2705 0 0,19-10 748 0 0,1-1-1520 0 0,6-4-2999 0 0,2-2-5527 0 0</inkml:trace>
  <inkml:trace contextRef="#ctx0" brushRef="#br0" timeOffset="28323.911">9810 1458 11466 0 0,'0'0'1209'0'0,"0"0"-216"0"0,0 0 172 0 0,0 0 363 0 0,0 0 227 0 0,0 0-83 0 0,0 0-199 0 0,0 0-257 0 0,0 0-201 0 0,0 0-163 0 0,0 0-159 0 0,32-5-107 0 0,98-15-89 0 0,34-9 838 0 0,-106 27-1803 0 0,-33 3-5317 0 0,-21-1-3086 0 0</inkml:trace>
  <inkml:trace contextRef="#ctx0" brushRef="#br0" timeOffset="28875.168">10567 1385 3465 0 0,'0'0'2779'0'0,"0"0"-723"0"0,0 0-163 0 0,0 0 57 0 0,0 0 101 0 0,0 0-106 0 0,0 0-335 0 0,0 0-362 0 0,0 0-289 0 0,0 0-224 0 0,0 0-117 0 0,0 0-60 0 0,0 0-48 0 0,-7 0 1629 0 0,70 0 677 0 0,100-4-1399 0 0,7 4-1300 0 0,-131-11-2149 0 0,-38 11 1214 0 0,-1 0-319 0 0,0 0-482 0 0,0 0-993 0 0,-1 0-2914 0 0,-4 0-5979 0 0</inkml:trace>
  <inkml:trace contextRef="#ctx0" brushRef="#br0" timeOffset="29139.95">10493 1635 8234 0 0,'0'0'4241'0'0,"0"0"-2090"0"0,0 0-1038 0 0,0 0-99 0 0,0 0 178 0 0,0 0 164 0 0,0 0 42 0 0,0 0-131 0 0,0 0-211 0 0,0 0-186 0 0,0 0-145 0 0,0 0-85 0 0,33-3-78 0 0,104-8-94 0 0,-26-9 516 0 0,-13-1-689 0 0,-79 20-1841 0 0,-12 2-4284 0 0,-5-1-6054 0 0</inkml:trace>
  <inkml:trace contextRef="#ctx0" brushRef="#br0" timeOffset="29961.196">11110 1874 9066 0 0,'0'0'2251'0'0,"0"0"-292"0"0,0 0-126 0 0,0 0-10 0 0,0 0-30 0 0,0 0-190 0 0,0 0-358 0 0,0 0-329 0 0,0 0-223 0 0,0 0-122 0 0,0 0-5 0 0,0 0-5 0 0,0 0-58 0 0,2-15-50 0 0,20-102 549 0 0,-10 86-822 0 0,1 1-1 0 0,1 0 1 0 0,2 2 0 0 0,0-1 0 0 0,2 2 0 0 0,2 0 0 0 0,11-11-180 0 0,-7 9 11 0 0,-18 20-10 0 0,0 0 0 0 0,1 0 0 0 0,0 1 1 0 0,0 0-1 0 0,0 1 0 0 0,1-1 0 0 0,0 1 1 0 0,1 1-1 0 0,0-1 0 0 0,0 2 0 0 0,0-1 1 0 0,1 1-1 0 0,-1 1 0 0 0,1-1 0 0 0,0 2 1 0 0,0-1-1 0 0,1 2 0 0 0,-1-1 0 0 0,9 0-1 0 0,-16 5-1 0 0,0 0 0 0 0,0 1 0 0 0,-1-1 0 0 0,1 1 0 0 0,0 0 0 0 0,-1-1 0 0 0,0 1 0 0 0,0 0 0 0 0,0 0 0 0 0,0 1 0 0 0,0-1 0 0 0,0 0 0 0 0,-1 1 0 0 0,0-1 0 0 0,1 1 0 0 0,-1-1 0 0 0,-1 1 0 0 0,1-1 0 0 0,0 1 0 0 0,-1 0 0 0 0,0 0 0 0 0,0 1 1 0 0,7 219 57 0 0,8-236 72 0 0,-2-11-123 0 0,0 1 0 0 0,1 1-1 0 0,1 0 1 0 0,1 1 0 0 0,0 0-1 0 0,2 2 1 0 0,7-7-6 0 0,5-6-29 0 0,-25 25 23 0 0,0 1 0 0 0,1-1-1 0 0,-1 1 1 0 0,1 0 0 0 0,1 0 0 0 0,-1 0 0 0 0,1 1-1 0 0,-1 0 1 0 0,1 0 0 0 0,0 1 0 0 0,0 0 0 0 0,1 0-1 0 0,-1 1 1 0 0,1 0 0 0 0,-1 0 0 0 0,1 1 0 0 0,2-1 6 0 0,-7 4 3 0 0,-1-1 0 0 0,0 1 0 0 0,0-1 0 0 0,0 1 0 0 0,0 0 0 0 0,0 0 0 0 0,0 0 0 0 0,-1 0 0 0 0,1 0 0 0 0,0 0 0 0 0,-1 0 1 0 0,0 0-1 0 0,1 1 0 0 0,-1-1 0 0 0,0 0 0 0 0,0 1 0 0 0,-1-1 0 0 0,1 1 0 0 0,0 0 0 0 0,-1-1 0 0 0,1 2-3 0 0,5 15 16 0 0,2-3-1 0 0,-2 0 1 0 0,0 0 0 0 0,0 1-1 0 0,-2 0 1 0 0,0 0-1 0 0,-1 1 1 0 0,-1-1 0 0 0,0 0-1 0 0,-2 1 1 0 0,0 7-16 0 0,0-20-18 0 0,0-1 0 0 0,-1 0 0 0 0,1 1 0 0 0,-1-1 0 0 0,0 0 0 0 0,0 1 0 0 0,-1-1 0 0 0,1 0 0 0 0,-1 0 0 0 0,0 0 0 0 0,0 0 0 0 0,0-1 0 0 0,-1 1 0 0 0,1 0 0 0 0,-1-1 1 0 0,-2 3 17 0 0,2-2-57 0 0,-2 10-533 0 0,4-10-8738 0 0,1-4 163 0 0</inkml:trace>
  <inkml:trace contextRef="#ctx0" brushRef="#br0" timeOffset="30491.648">12592 1443 12707 0 0,'0'0'2024'0'0,"0"0"-596"0"0,0 0-83 0 0,0 0 91 0 0,0 0-4 0 0,0 0-137 0 0,0 0-224 0 0,0 0-208 0 0,0 0-167 0 0,0 0-128 0 0,0 0-114 0 0,0 0-86 0 0,0 0-53 0 0,-32-3-65 0 0,-98-7-51 0 0,68 21 35 0 0,53-5-192 0 0,-5 2-12 0 0,1 0 0 0 0,0 0 0 0 0,1 1 0 0 0,-1 1 0 0 0,2 0 1 0 0,0 1-1 0 0,0 0 0 0 0,1 0 0 0 0,-6 9-30 0 0,13-14 5 0 0,-2-1-9 0 0,0 0 0 0 0,1 0 0 0 0,0 1 0 0 0,0 0 0 0 0,0 0 1 0 0,1 0-1 0 0,0 0 0 0 0,0 1 0 0 0,1-1 0 0 0,0 1 0 0 0,0-1 0 0 0,0 1 0 0 0,1 0 1 0 0,0 0-1 0 0,0 0 0 0 0,0 0 0 0 0,1 0 0 0 0,1 0 0 0 0,-1 0 0 0 0,1 0 1 0 0,0 0-1 0 0,1 2 4 0 0,-1-7-1 0 0,0 1-1 0 0,1-1 1 0 0,-1 1 0 0 0,1-1 0 0 0,-1 1 0 0 0,1-1 0 0 0,0 0-1 0 0,0 1 1 0 0,0-1 0 0 0,0 0 0 0 0,0-1 0 0 0,1 1 0 0 0,-1 0 0 0 0,1-1-1 0 0,-1 1 1 0 0,1-1 0 0 0,-1 0 0 0 0,1 1 0 0 0,0-1 0 0 0,0-1-1 0 0,-1 1 1 0 0,1 0 0 0 0,0-1 0 0 0,0 1 0 0 0,0-1 0 0 0,0 0 0 0 0,0 0-1 0 0,0 0 1 0 0,0 0 0 0 0,0-1 0 0 0,-1 1 0 0 0,2-1 1 0 0,86-39 275 0 0,-56 13-142 0 0,-1-1-1 0 0,-1-2 0 0 0,-1-2 0 0 0,-2 0 1 0 0,-1-2-1 0 0,11-19-132 0 0,-39 53 1 0 0,0 0-1 0 0,-1 1 1 0 0,1-1 0 0 0,0 0-1 0 0,0 1 1 0 0,0-1 0 0 0,0 0-1 0 0,0 1 1 0 0,0-1-1 0 0,0 0 1 0 0,0 1 0 0 0,1-1-1 0 0,-1 0 1 0 0,0 0 0 0 0,0 1-1 0 0,0-1 1 0 0,0 0 0 0 0,0 1-1 0 0,0-1 1 0 0,0 0 0 0 0,1 0-1 0 0,-1 1 1 0 0,0-1 0 0 0,0 0-1 0 0,0 0 1 0 0,1 0 0 0 0,-1 1-1 0 0,0-1 1 0 0,0 0 0 0 0,1 0-1 0 0,-1 0 1 0 0,0 1 0 0 0,1-1-1 0 0,-1 0 1 0 0,0 0-1 0 0,0 0 1 0 0,1 0 0 0 0,-1 0-1 0 0,0 0 1 0 0,1 0 0 0 0,-1 0-1 0 0,0 0 1 0 0,1 0 0 0 0,-1 0-1 0 0,0 0 1 0 0,0 0 0 0 0,1 0-1 0 0,-1 0 1 0 0,0 0 0 0 0,1 0-1 0 0,-1 0 1 0 0,0 0 0 0 0,0 0-1 0 0,1-1 1 0 0,-1 1 0 0 0,0 0-1 0 0,1 0 1 0 0,-1 0-1 0 0,0 0 1 0 0,0-1 0 0 0,0 1-1 0 0,1 0 1 0 0,-1 0 0 0 0,0-1-1 0 0,0 1 1 0 0,0 0 0 0 0,1 0-1 0 0,-1-1 1 0 0,0 1-1 0 0,3 36-5 0 0,-2-25 34 0 0,0 2-5 0 0,-1-4-22 0 0,0 0 0 0 0,1 0 1 0 0,-1 1-1 0 0,2-1 1 0 0,-1 0-1 0 0,1-1 0 0 0,1 1 1 0 0,0 0-1 0 0,0-1 0 0 0,1 1 1 0 0,-1-1-1 0 0,2 0 0 0 0,-1 0 1 0 0,1 0-1 0 0,1-1 1 0 0,-1 0-1 0 0,1 0 0 0 0,0 0 1 0 0,1-1-1 0 0,1 1-2 0 0,-3-4-3 0 0,-1 1-20 0 0,1-1 0 0 0,-1 0-1 0 0,1 0 1 0 0,0 0 0 0 0,0-1-1 0 0,0 0 1 0 0,0 0 0 0 0,0 0 0 0 0,0 0-1 0 0,0-1 1 0 0,1 0 0 0 0,-1 0-1 0 0,1-1 1 0 0,-1 1 0 0 0,1-1 0 0 0,-1 0-1 0 0,5-1 24 0 0,22-35-1974 0 0,-27 18-1676 0 0,-3 3-4205 0 0,-2 7-3796 0 0</inkml:trace>
  <inkml:trace contextRef="#ctx0" brushRef="#br0" timeOffset="30994.374">12093 1160 12067 0 0,'0'0'3358'0'0,"0"0"-1246"0"0,0 0-645 0 0,0 0-192 0 0,0 0-101 0 0,0 0-145 0 0,0 0-179 0 0,0 0-129 0 0,0 0-126 0 0,0 0-76 0 0,0 0-23 0 0,0 0-63 0 0,14-7-39 0 0,46-23-28 0 0,-49 25-204 0 0,0 1 0 0 0,1 0 0 0 0,0 1 0 0 0,-1 1 0 0 0,1 0 0 0 0,0 1 0 0 0,1 0 0 0 0,-1 0 0 0 0,11 2-162 0 0,-7-1 119 0 0,128 11 329 0 0,-90 3-419 0 0,-41-10 6 0 0,-12-4-14 0 0,-1 0-2 0 0,0 0-15 0 0,0 0 25 0 0,0 0 29 0 0,0 0 27 0 0,0 0 28 0 0,0 0 39 0 0,0 0-37 0 0,0 0-11 0 0,0 0 17 0 0,0 0-18 0 0,0 0 20 0 0,-10-4 246 0 0,-45-54-135 0 0,42 41-253 0 0,1 0 0 0 0,1-1 0 0 0,0 0 0 0 0,1-1 0 0 0,1-1 0 0 0,1 1 0 0 0,-3-12 19 0 0,1-45-4311 0 0,10 65-1805 0 0,0 3-6693 0 0</inkml:trace>
  <inkml:trace contextRef="#ctx0" brushRef="#br0" timeOffset="32073.387">9636 659 3305 0 0,'0'0'1285'0'0,"0"0"-104"0"0,0 0 171 0 0,0 0 372 0 0,0 0 277 0 0,0 0 92 0 0,0 0-189 0 0,0 0-345 0 0,0 0-327 0 0,0 0-249 0 0,-8-2-197 0 0,-23-8-133 0 0,24 7-87 0 0,7 3-95 0 0,0 0-53 0 0,0 0-65 0 0,0 0-64 0 0,0 0-46 0 0,0 0-4 0 0,15 1 858 0 0,184 32 2550 0 0,147 0-2434 0 0,-265-18-1073 0 0,-75-18 1075 0 0,-20-12-945 0 0,-25-15-288 0 0,22 18-25 0 0,1 0 0 0 0,0 0 0 0 0,1-2-1 0 0,0 0 1 0 0,1 0 0 0 0,0-1 0 0 0,2-1 0 0 0,-3-4 43 0 0,9-13-1730 0 0,10 23-1219 0 0,1 1-3279 0 0,1 2-6368 0 0</inkml:trace>
  <inkml:trace contextRef="#ctx0" brushRef="#br0" timeOffset="36630.376">650 2290 7802 0 0,'0'0'1081'0'0,"0"0"-217"0"0,0 0-325 0 0,0 0-223 0 0,0 0-108 0 0,0 0-50 0 0,0 0-16 0 0,0 0 28 0 0,0 0 67 0 0,0 0 62 0 0,0 0 42 0 0,3-4 53 0 0,-2 2-317 0 0,1-1 0 0 0,0 1 0 0 0,0 0 0 0 0,0 0 1 0 0,0 0-1 0 0,0 0 0 0 0,0 0 0 0 0,1 1 0 0 0,-1-1 0 0 0,1 1 1 0 0,-1-1-1 0 0,1 1 0 0 0,0 0 0 0 0,-1 0 0 0 0,1 0 1 0 0,0 0-1 0 0,0 1 0 0 0,-1-1 0 0 0,1 1 0 0 0,0-1 0 0 0,0 1 1 0 0,0 0-1 0 0,1 1-77 0 0,362-8 4083 0 0,-82-10-2469 0 0,137 16-1614 0 0,18 19 1119 0 0,311 16 44 0 0,355 24-384 0 0,147-36-198 0 0,-22-41-408 0 0,-480 41 412 0 0,-555-18 92 0 0,-194-4-661 0 0,-1 0-4 0 0,0 0 8 0 0,0 0-3 0 0,0 0 3 0 0,0 0 12 0 0,0 0-13 0 0,0 0-7 0 0,0 0 8 0 0,0 0-3 0 0,0 0-1 0 0,0 0 2 0 0,0 0 3 0 0,0 0 0 0 0,0 0 10 0 0,0 0-15 0 0,0 0 7 0 0,0 0 6 0 0,0 0 0 0 0,0 0 10 0 0,0 0-18 0 0,0 0-2 0 0,0 0 12 0 0,0 0 2 0 0,18 0 72 0 0,115-14 20 0 0,137 14-68 0 0,-270 0-53 0 0,0 0-5 0 0,0 0 11 0 0,0 0-4 0 0,0 0-20 0 0,0 0-12 0 0,0 0-26 0 0,0 0-58 0 0,0 0-119 0 0,0 0-178 0 0,0 0-306 0 0,0 0-482 0 0,0 0-674 0 0,0 0-1453 0 0,0 0-3543 0 0,0 0-4271 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5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 2393 0 0,'0'0'4107'0'0,"0"0"-1796"0"0,0 0-624 0 0,0 0-56 0 0,0 0-30 0 0,0 0-16 0 0,0 0-152 0 0,0 0-198 0 0,0 0-229 0 0,0 0-263 0 0,0 0-235 0 0,-6 0-158 0 0,5 0-350 0 0,0-1 32 0 0,0 1-1 0 0,0 0 1 0 0,0 0 0 0 0,0-1 0 0 0,0 1 0 0 0,1 0 0 0 0,-1 0 0 0 0,0 0 0 0 0,0 0 0 0 0,0 0 0 0 0,0 0 0 0 0,0 1 0 0 0,0-1 0 0 0,0 0 0 0 0,0 0 0 0 0,0 1-1 0 0,0-1 1 0 0,1 0 0 0 0,-1 1 0 0 0,0-1 0 0 0,0 1 0 0 0,0-1 0 0 0,1 1 0 0 0,-1-1 0 0 0,0 1 0 0 0,0 0 0 0 0,1-1 0 0 0,-1 1 0 0 0,1 0 0 0 0,-1 0-1 0 0,1 0 1 0 0,-1-1 0 0 0,1 1 0 0 0,-1 0 0 0 0,1 0 0 0 0,0 0 0 0 0,-1 0 0 0 0,1 0 0 0 0,0-1 0 0 0,0 1 0 0 0,0 0 0 0 0,0 0 0 0 0,-1 0 0 0 0,1 0 0 0 0,1 0-1 0 0,-1 0 1 0 0,0 0 0 0 0,0 0 0 0 0,0 0 0 0 0,0 0 0 0 0,1 0-32 0 0,11 253 3297 0 0,-22 27-2710 0 0,6-192-734 0 0,-4-80-2207 0 0,-2-29-4793 0 0,8 14 2199 0 0,-2-2-6054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5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5401 0 0,'0'0'5048'0'0,"0"0"-3190"0"0,0 0-1093 0 0,0 0-18 0 0,0 0 202 0 0,0 0 192 0 0,0 0 7 0 0,0 0-156 0 0,0 0-116 0 0,0 0-35 0 0,0 0 43 0 0,0 0 53 0 0,18 2-39 0 0,115 11 607 0 0,-41-19-493 0 0,1-4 0 0 0,-2-3 0 0 0,77-23-1012 0 0,-20 5 327 0 0,156-16-177 0 0,-234 46-1053 0 0,-73 13-1160 0 0,-20 11-1113 0 0,8-8-3152 0 0,7-6-5296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6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10482 0 0,'0'0'1794'0'0,"0"0"-400"0"0,0 0-10 0 0,0 0 216 0 0,0 0 51 0 0,0 0-72 0 0,0 0-176 0 0,0 0-213 0 0,0 0-198 0 0,33 2-184 0 0,106 6-156 0 0,-46-20 107 0 0,-72 6-577 0 0,342-126 202 0 0,-322 118-1183 0 0,-5 1-1769 0 0,-12 3-3435 0 0,-10 3-5984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6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174 492 14691 0 0,'0'0'851'0'0,"0"0"-299"0"0,0 0 146 0 0,0 0 312 0 0,0 0 181 0 0,0 0-12 0 0,0 0-162 0 0,0 0-188 0 0,0 0-145 0 0,33-10-72 0 0,106-32-93 0 0,-32-4 493 0 0,-86 33-786 0 0,-13 8-138 0 0,22-12 129 0 0,0 0 0 0 0,-1-2 0 0 0,-1-1 1 0 0,-1-2-1 0 0,-1 0 0 0 0,-1-2 0 0 0,-1-1 1 0 0,0 0-1 0 0,10-18-217 0 0,-30 35 25 0 0,1 0-1 0 0,-1 0 1 0 0,0 0 0 0 0,-1-1-1 0 0,0 0 1 0 0,0 1 0 0 0,-1-1 0 0 0,0 0-1 0 0,-1 0 1 0 0,0 0 0 0 0,0 0-1 0 0,-1 0 1 0 0,0-4-25 0 0,-1 12-7 0 0,-1-1 0 0 0,1 1 0 0 0,-1 0-1 0 0,1-1 1 0 0,-1 1 0 0 0,1 0 0 0 0,-1 0 0 0 0,1 0 0 0 0,-1 0-1 0 0,0 1 1 0 0,0-1 0 0 0,0 0 0 0 0,1 1 0 0 0,-1-1-1 0 0,0 1 1 0 0,0-1 0 0 0,0 1 0 0 0,0 0 0 0 0,0 0 0 0 0,0 0-1 0 0,0 0 1 0 0,0 0 0 0 0,1 0 0 0 0,-1 1 0 0 0,0-1-1 0 0,0 1 1 0 0,0-1 0 0 0,0 1 0 0 0,0 0 0 0 0,1 0 0 0 0,-1-1-1 0 0,0 1 1 0 0,1 0 0 0 0,-1 1 0 0 0,1-1 0 0 0,-1 0-1 0 0,1 0 1 0 0,-1 1 0 0 0,1 0 7 0 0,-16 17-14 0 0,0 1-1 0 0,2 1 1 0 0,0 0 0 0 0,2 1-1 0 0,0 1 1 0 0,2 0-1 0 0,0 0 1 0 0,2 1 0 0 0,0 0-1 0 0,2 1 1 0 0,1 0-1 0 0,-3 25 15 0 0,4-32-10 0 0,-107 634-320 0 0,111-646 326 0 0,-3 25-36 0 0,-1 0-1 0 0,-2-1 1 0 0,0 0 0 0 0,-3 0 0 0 0,0-1-1 0 0,-2 0 1 0 0,-1-1 0 0 0,-1 0 0 0 0,-2-1-1 0 0,0-1 1 0 0,-2 0 0 0 0,-1-1 40 0 0,11-16-61 0 0,0 1 1 0 0,-1-1-1 0 0,-1-1 1 0 0,1 1-1 0 0,-1-2 1 0 0,-1 1-1 0 0,1-1 1 0 0,-1-1-1 0 0,-1 0 1 0 0,1-1-1 0 0,-1 0 1 0 0,0 0-1 0 0,0-1 1 0 0,0-1-1 0 0,-1 0 1 0 0,1-1-1 0 0,-1 0 1 0 0,1-1-1 0 0,-1-1 0 0 0,0 0 1 0 0,-2 0 60 0 0,11-3 21 0 0,0 0 1 0 0,0 0-1 0 0,0 0 0 0 0,1-1 1 0 0,-1 1-1 0 0,1-1 0 0 0,0 0 1 0 0,0 0-1 0 0,0 0 0 0 0,0 0 1 0 0,1 0-1 0 0,-1-1 0 0 0,1 1 1 0 0,0-1-1 0 0,1 0 0 0 0,-1 1 1 0 0,1-1-1 0 0,0 0 0 0 0,0 0 1 0 0,1 0-1 0 0,-1 0 0 0 0,1 0 1 0 0,0 0-1 0 0,0 0 0 0 0,1 0 1 0 0,-1 0-1 0 0,1 0 0 0 0,0 0 1 0 0,1 0-1 0 0,-1 1 0 0 0,1-1 1 0 0,0 0-1 0 0,0 1 0 0 0,3-5-21 0 0,11-18 135 0 0,1 0-1 0 0,1 1 0 0 0,1 1 1 0 0,2 0-1 0 0,0 2 0 0 0,2 0 0 0 0,0 2 1 0 0,1 1-1 0 0,27-18-134 0 0,-16 11 102 0 0,11-9 48 0 0,2 3 0 0 0,2 1 0 0 0,1 3 0 0 0,1 2 0 0 0,26-8-150 0 0,-3 23-1655 0 0,-59 15-2523 0 0,-1 2-3557 0 0,-8-1-4807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0 414 10346 0 0,'0'0'1610'0'0,"0"0"-295"0"0,0 0 33 0 0,0 0 156 0 0,0 0 38 0 0,0 0-151 0 0,0 0-281 0 0,0 0-268 0 0,0 0-173 0 0,0 0-97 0 0,0 0-35 0 0,0 0-15 0 0,0 0 0 0 0,6-1 35 0 0,8-3-310 0 0,1-1 0 0 0,-1 0 0 0 0,0-1 0 0 0,0-1 0 0 0,-1 0 0 0 0,0-1 1 0 0,0-1-1 0 0,-1 0 0 0 0,0 0 0 0 0,-1-1 0 0 0,5-6-247 0 0,49-35 308 0 0,118-75 186 0 0,-148 106-424 0 0,2-3-14 0 0,0 3-1 0 0,2 1 0 0 0,0 1 1 0 0,1 3-1 0 0,20-5-55 0 0,-58 19 3 0 0,0 0-1 0 0,0 1 1 0 0,0-1-1 0 0,0 0 1 0 0,0 1-1 0 0,0 0 1 0 0,0-1-1 0 0,0 1 1 0 0,0 0-1 0 0,0 0 1 0 0,0 0-1 0 0,0 0 1 0 0,0 0-1 0 0,0 1 1 0 0,0-1 0 0 0,0 1-1 0 0,0-1 1 0 0,0 1-1 0 0,-1 0 1 0 0,1-1-1 0 0,0 1 1 0 0,0 0-1 0 0,0 0 1 0 0,-1 1-1 0 0,1-1 1 0 0,-1 0-1 0 0,1 0 1 0 0,-1 1-1 0 0,1-1 1 0 0,-1 1 0 0 0,0-1-1 0 0,1 1 1 0 0,-1 0-1 0 0,0 0 1 0 0,0-1-1 0 0,0 1 1 0 0,-1 0-1 0 0,1 0 1 0 0,0 0-1 0 0,-1 0 1 0 0,1 0-1 0 0,-1 0 1 0 0,0 0-1 0 0,1 0 1 0 0,-1 0-1 0 0,0 0 1 0 0,0 0 0 0 0,0 0-1 0 0,-1 0-2 0 0,0 17 40 0 0,-1 0-1 0 0,-1-1 1 0 0,0 1-1 0 0,-2-1 1 0 0,0 0-1 0 0,-1 0 1 0 0,-1-1-1 0 0,0 1 1 0 0,-2-1-1 0 0,0-1 1 0 0,0 0-1 0 0,-2 0 1 0 0,0-1-1 0 0,-1 0 1 0 0,0-1-1 0 0,-3 2-39 0 0,-4 8 0 0 0,-1 0 1 0 0,-2-1-1 0 0,0-2 0 0 0,-1 0 0 0 0,0-1 0 0 0,-2-1 0 0 0,-1-2 1 0 0,-17 10-1 0 0,36-24-40 0 0,-1 1 1 0 0,0-1 0 0 0,0 0-1 0 0,0 0 1 0 0,0-1 0 0 0,0-1-1 0 0,-1 1 1 0 0,1-1 0 0 0,-1 0 0 0 0,1-1-1 0 0,-1 0 1 0 0,1-1 0 0 0,0 1-1 0 0,-1-2 1 0 0,-3 0 39 0 0,8-2-235 0 0,0 0 1 0 0,1 0-1 0 0,0 0 1 0 0,-1 0-1 0 0,2 0 1 0 0,-1-1-1 0 0,0 0 0 0 0,1 1 1 0 0,0-1-1 0 0,0 0 1 0 0,1 0-1 0 0,-1 0 0 0 0,1-1 1 0 0,0 1-1 0 0,0 0 1 0 0,1 0-1 0 0,0 0 0 0 0,0-1 1 0 0,0 1-1 0 0,0 0 1 0 0,1-1-1 0 0,0 1 1 0 0,0 0-1 0 0,0 0 0 0 0,1 0 1 0 0,-1 0-1 0 0,1 0 1 0 0,1 0-1 0 0,-1 1 0 0 0,1-1 1 0 0,2-3 234 0 0,12-18-4326 0 0,-4 9-2461 0 0,-1 1-3250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7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56 4553 0 0,'0'0'2613'0'0,"0"0"-397"0"0,0 0-209 0 0,0 0-81 0 0,0 0-148 0 0,0 0-105 0 0,0 0-102 0 0,0 0-182 0 0,0 0-188 0 0,0 0-177 0 0,0 0-175 0 0,0 0-183 0 0,0 0-194 0 0,-5 6-30 0 0,-3 1-421 0 0,1 0 1 0 0,0 1-1 0 0,0 0 1 0 0,1 0-1 0 0,0 1 1 0 0,0 0-1 0 0,1 0 1 0 0,0 0-1 0 0,0 0 1 0 0,1 1-1 0 0,1 0 1 0 0,0 0-1 0 0,0 0 1 0 0,1 0-1 0 0,0 1 1 0 0,0 5-22 0 0,2-13 8 0 0,0 1 0 0 0,0 0 0 0 0,1-1 1 0 0,-1 1-1 0 0,1 0 0 0 0,0-1 0 0 0,0 1 0 0 0,0-1 0 0 0,0 1 1 0 0,1-1-1 0 0,-1 0 0 0 0,1 1 0 0 0,0-1 0 0 0,0 0 0 0 0,0 0 0 0 0,1 0 1 0 0,-1-1-1 0 0,1 1 0 0 0,-1 0 0 0 0,1-1 0 0 0,0 0 0 0 0,0 0 1 0 0,0 1-1 0 0,0-2 0 0 0,0 1 0 0 0,1 0 0 0 0,-1-1 0 0 0,0 1 1 0 0,1-1-1 0 0,0 0 0 0 0,-1 0 0 0 0,1-1 0 0 0,-1 1 0 0 0,3-1-8 0 0,4 3 87 0 0,1-2 0 0 0,0 0 0 0 0,-1 0 0 0 0,1-1 0 0 0,0 0 0 0 0,-1-1 0 0 0,1 0 0 0 0,0 0 0 0 0,-1-1 0 0 0,0-1 0 0 0,1 0 0 0 0,-1 0 0 0 0,0-1 0 0 0,0 0 0 0 0,-1-1 0 0 0,1 0 0 0 0,-1-1 0 0 0,0 0 0 0 0,-1 0 0 0 0,1-1 0 0 0,-1 0 0 0 0,-1 0 0 0 0,1-1 0 0 0,-1 0-1 0 0,0 0 1 0 0,-1-1 0 0 0,0 0 0 0 0,-1 0 0 0 0,1 0 0 0 0,-2-1 0 0 0,1 1 0 0 0,-2-1 0 0 0,1 0 0 0 0,-1-1 0 0 0,-1 1 0 0 0,1-1 0 0 0,-2 1 0 0 0,1-8-87 0 0,-2 15-7 0 0,-1-1 1 0 0,0 0-1 0 0,0 0 1 0 0,0 0-1 0 0,0 0 1 0 0,0 0-1 0 0,-1 1 1 0 0,1-1-1 0 0,-1 0 0 0 0,0 1 1 0 0,0 0-1 0 0,-1-1 1 0 0,1 1-1 0 0,-1 0 1 0 0,1 0-1 0 0,-1 0 0 0 0,0 1 1 0 0,0-1-1 0 0,0 1 1 0 0,-1-1-1 0 0,1 1 1 0 0,-1 0-1 0 0,1 0 0 0 0,-1 1 1 0 0,1-1-1 0 0,-1 1 1 0 0,0 0-1 0 0,0 0 1 0 0,0 0-1 0 0,0 0 0 0 0,-2 0 7 0 0,-61 1-1954 0 0,10 23-4434 0 0,46-12-5346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8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16908 0 0,'0'0'1567'0'0,"0"0"-315"0"0,0 0-39 0 0,0 0-6 0 0,0 0-93 0 0,0 0-156 0 0,0 0-225 0 0,0 0-173 0 0,0 0-92 0 0,0 0-56 0 0,0 0-42 0 0,0 0-62 0 0,15-31-57 0 0,50-98-66 0 0,-11 47 107 0 0,-35 63-201 0 0,-11 9-53 0 0,0 0 1 0 0,1 1-1 0 0,0 0 1 0 0,1 1-1 0 0,0 0 1 0 0,1 0 0 0 0,-1 1-1 0 0,1 0 1 0 0,1 1-1 0 0,-1 0 1 0 0,1 1-1 0 0,0 1 1 0 0,4-2-39 0 0,-14 8-2 0 0,0 0 0 0 0,1 0 1 0 0,-1 0-1 0 0,0 0 0 0 0,0 0 0 0 0,0 0 0 0 0,-1 0 1 0 0,1 1-1 0 0,0-1 0 0 0,-1 0 0 0 0,0 1 0 0 0,1 0 0 0 0,-1-1 1 0 0,0 1-1 0 0,0 0 0 0 0,0 0 0 0 0,-1-1 0 0 0,1 1 1 0 0,-1 0-1 0 0,0 0 0 0 0,1 0 0 0 0,-1 0 0 0 0,-1 0 1 0 0,1-1-1 0 0,0 1 0 0 0,-1 0 0 0 0,1 0 0 0 0,-1 0 0 0 0,0 1 2 0 0,1 2 2 0 0,-7 90 2 0 0,8-95-1 0 0,1 1-1 0 0,-1-1 0 0 0,1 0 0 0 0,-1 0 0 0 0,1 0 0 0 0,0 0 1 0 0,-1-1-1 0 0,1 1 0 0 0,0 0 0 0 0,0-1 0 0 0,-1 1 1 0 0,1-1-1 0 0,0 0 0 0 0,0 1 0 0 0,0-1 0 0 0,0 0 0 0 0,-1 0 1 0 0,1 0-1 0 0,0 0 0 0 0,0-1 0 0 0,0 1 0 0 0,0 0 1 0 0,-1-1-1 0 0,1 0 0 0 0,0 1 0 0 0,0-1 0 0 0,-1 0 0 0 0,1 0 1 0 0,0 1-1 0 0,-1-2 0 0 0,1 1 0 0 0,-1 0 0 0 0,2-1-2 0 0,161-125 226 0 0,-160 123-223 0 0,1 1-1 0 0,-1 1 1 0 0,0-1 0 0 0,1 1 0 0 0,-1-1-1 0 0,1 1 1 0 0,0 1 0 0 0,0-1 0 0 0,0 1-1 0 0,0 0 1 0 0,0 0 0 0 0,0 0 0 0 0,0 0-1 0 0,0 1 1 0 0,2 0-3 0 0,-5 2 2 0 0,-1 0 0 0 0,1 0 0 0 0,0 0 0 0 0,-1 1-1 0 0,1-1 1 0 0,-1 0 0 0 0,1 1 0 0 0,-1-1 0 0 0,0 1 0 0 0,0-1-1 0 0,-1 1 1 0 0,1 0 0 0 0,0-1 0 0 0,-1 1 0 0 0,1 0 0 0 0,-1 0 0 0 0,0-1-1 0 0,0 1 1 0 0,0 0 0 0 0,-1 2-2 0 0,2 2 7 0 0,0 11-127 0 0,16 80 428 0 0,-16-95-399 0 0,1 0 0 0 0,-1 0 0 0 0,0 0 0 0 0,1 0 0 0 0,0-1 0 0 0,0 1 0 0 0,0 0 0 0 0,0-1-1 0 0,0 0 1 0 0,0 1 0 0 0,1-1 0 0 0,-1 0 0 0 0,1 0 0 0 0,0 0 0 0 0,-1 0 0 0 0,1-1 0 0 0,0 1 0 0 0,0-1 0 0 0,0 0 0 0 0,0 0 0 0 0,0 0 0 0 0,0 0 0 0 0,1 0 0 0 0,-1-1 0 0 0,0 1-1 0 0,0-1 1 0 0,0 0 0 0 0,3 0 91 0 0,10-3-4012 0 0,-10-2-2238 0 0,-2 2-5851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8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12963 0 0,'0'0'1411'0'0,"0"0"29"0"0,0 0 343 0 0,0 0 154 0 0,0 0-145 0 0,0 0-270 0 0,0 0-301 0 0,0 0-233 0 0,0 0-135 0 0,0 0-108 0 0,33-5-126 0 0,101-17-126 0 0,-69-2 34 0 0,-55 16-428 0 0,2-2-28 0 0,1 0 1 0 0,-1-1-1 0 0,-1 0 1 0 0,0-1-1 0 0,0 0 1 0 0,-2-1-1 0 0,1 0 1 0 0,1-5-72 0 0,-10 17 1 0 0,0-1 1 0 0,0 1-1 0 0,0 0 1 0 0,0-1-1 0 0,0 1 0 0 0,0-1 1 0 0,0 1-1 0 0,-1-1 1 0 0,1 0-1 0 0,-1 1 0 0 0,1-1 1 0 0,-1 0-1 0 0,1 1 1 0 0,-1-1-1 0 0,0 0 1 0 0,0 1-1 0 0,0-1 0 0 0,0 0 1 0 0,0 0-1 0 0,0 1 1 0 0,-1-1-1 0 0,1 0 1 0 0,0 1-1 0 0,-1-1 0 0 0,0 0 1 0 0,1 1-1 0 0,-1-1 1 0 0,0 1-1 0 0,0-1 0 0 0,1 1 1 0 0,-1-1-1 0 0,0 1 1 0 0,-1-1-1 0 0,1 1 1 0 0,0 0-1 0 0,0 0 0 0 0,-1 0 1 0 0,1 0-1 0 0,0 0 1 0 0,-1 0-1 0 0,1 0 0 0 0,-1 0 1 0 0,1 0-1 0 0,-1 1 1 0 0,0-1-1 0 0,1 0-1 0 0,-13 2-47 0 0,0 1 1 0 0,1 0-1 0 0,-1 0 0 0 0,1 1 0 0 0,0 1 1 0 0,0 0-1 0 0,0 1 0 0 0,1 1 0 0 0,-1 0 0 0 0,1 0 1 0 0,0 1-1 0 0,1 1 0 0 0,0 0 0 0 0,0 0 1 0 0,1 1-1 0 0,0 1 0 0 0,0 0 0 0 0,1 0 0 0 0,1 0 1 0 0,-1 1-1 0 0,2 1 0 0 0,-1-1 0 0 0,2 1 0 0 0,0 1 1 0 0,0-1-1 0 0,-3 13 47 0 0,6-20-9 0 0,1 0 0 0 0,0 0 0 0 0,0 0 0 0 0,0 0 0 0 0,0 1 0 0 0,1-1 1 0 0,0 0-1 0 0,0 1 0 0 0,1-1 0 0 0,-1 1 0 0 0,1-1 0 0 0,0 1 0 0 0,1-1 0 0 0,-1 1 0 0 0,1-1 0 0 0,0 1 0 0 0,1-1 0 0 0,-1 0 1 0 0,1 0-1 0 0,0 1 0 0 0,0-1 0 0 0,1 0 0 0 0,-1-1 0 0 0,1 1 0 0 0,0 0 0 0 0,0-1 0 0 0,1 0 0 0 0,0 1 0 0 0,-1-1 0 0 0,1-1 0 0 0,1 1 1 0 0,1 1 8 0 0,10 2-42 0 0,0 0 0 0 0,0-1 0 0 0,1-1 0 0 0,-1 0 0 0 0,1-2 0 0 0,0 1 0 0 0,0-2 0 0 0,1-1 0 0 0,-1 0 0 0 0,0-1 0 0 0,0-1 0 0 0,11-1 42 0 0,69-18-7908 0 0,-80 14-4192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12 9938 0 0,'0'0'2087'0'0,"0"0"-238"0"0,0 0-90 0 0,0 0 4 0 0,0 0-70 0 0,0 0-215 0 0,0 0-235 0 0,0 0-247 0 0,0 0-216 0 0,0 0-131 0 0,0 0-109 0 0,0 0-86 0 0,0 0-52 0 0,0-4-41 0 0,-1-3-229 0 0,-2 12 854 0 0,-13 288 1016 0 0,16 260-1238 0 0,17-351-948 0 0,-17-202 97 0 0,0 0 14 0 0,0 0-41 0 0,0 0-34 0 0,0 0-68 0 0,-6-11-1560 0 0,-20-31-4131 0 0,16 23-1452 0 0,4 10-4276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9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12987 0 0,'0'0'1271'0'0,"0"0"-10"0"0,0 0 248 0 0,0 0 127 0 0,0 0-125 0 0,0 0-215 0 0,0 0-213 0 0,0 0-161 0 0,34-6-110 0 0,107-20-96 0 0,30-23 806 0 0,17-31-1641 0 0,-130 44-3453 0 0,-2-3-5268 0 0,-43 28-2730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6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11803 0 0,'0'0'1600'0'0,"0"0"-920"0"0,0 0-400 0 0,0 0-136 0 0,0 0-176 0 0,0 0-336 0 0,0 0-24 0 0,0 0-48 0 0,0 0 24 0 0,0 0-32 0 0,0 0-961 0 0,0 0-4528 0 0,0 0 872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9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15803 0 0,'0'0'1226'0'0,"0"0"-523"0"0,0 0-148 0 0,0 0 217 0 0,0 0 309 0 0,0 0 114 0 0,0 0-63 0 0,0 0-141 0 0,-9 35-152 0 0,-30 110-119 0 0,-35 146 1441 0 0,69-267-2109 0 0,1 0 1 0 0,1 0 0 0 0,1 0 0 0 0,1 1-1 0 0,1-1 1 0 0,1 1 0 0 0,2-1-1 0 0,0 0 1 0 0,1 0 0 0 0,3 6-53 0 0,-5-25 4 0 0,0-1 1 0 0,0 0 0 0 0,0 0 0 0 0,0 0 0 0 0,0-1 0 0 0,1 1 0 0 0,0 0 0 0 0,0-1-1 0 0,0 0 1 0 0,0 0 0 0 0,0 0 0 0 0,1 0 0 0 0,0 0 0 0 0,-1-1 0 0 0,1 1-1 0 0,0-1 1 0 0,0 0 0 0 0,0 0 0 0 0,0 0 0 0 0,1-1 0 0 0,-1 0 0 0 0,0 0-1 0 0,1 0 1 0 0,-1 0 0 0 0,1 0 0 0 0,-1-1 0 0 0,1 0 0 0 0,-1 0 0 0 0,1 0 0 0 0,-1-1-1 0 0,1 1 1 0 0,-1-1 0 0 0,0 0 0 0 0,1 0 0 0 0,-1-1 0 0 0,0 1 0 0 0,3-2-5 0 0,129-94 196 0 0,-113 78-168 0 0,77-58 117 0 0,-98 78-134 0 0,-1 0 1 0 0,1 0-1 0 0,-1 0 0 0 0,1 0 1 0 0,-1 0-1 0 0,1 1 0 0 0,-1-1 1 0 0,0 0-1 0 0,0 1 0 0 0,1-1 1 0 0,-1 1-1 0 0,0-1 0 0 0,0 1 0 0 0,0 0 1 0 0,-1-1-1 0 0,1 1 0 0 0,0 0 1 0 0,-1 0-1 0 0,1 0 0 0 0,-1 0 1 0 0,0-1-1 0 0,1 1 0 0 0,-1 0 1 0 0,0 0-1 0 0,0 0 0 0 0,0 0 1 0 0,0 0-1 0 0,-1 0 0 0 0,1-1 1 0 0,0 1-1 0 0,-1 0 0 0 0,1 0 1 0 0,-1 0-1 0 0,0-1 0 0 0,0 1-11 0 0,1 5 40 0 0,0 7 19 0 0,-1-3-44 0 0,0 0 0 0 0,1 0 0 0 0,1 0 0 0 0,0 0 0 0 0,0 1 0 0 0,1-1 0 0 0,0-1 0 0 0,1 1 0 0 0,0 0 0 0 0,1-1 0 0 0,0 1 0 0 0,1-1 0 0 0,2 4-15 0 0,-6-12-11 0 0,1 0 1 0 0,0 0 0 0 0,0 0 0 0 0,0 0-1 0 0,0-1 1 0 0,0 1 0 0 0,0 0 0 0 0,0-1 0 0 0,0 1-1 0 0,1-1 1 0 0,-1 0 0 0 0,0 0 0 0 0,1 0 0 0 0,-1 0-1 0 0,1 0 1 0 0,0-1 0 0 0,-1 1 0 0 0,1-1 0 0 0,-1 0-1 0 0,1 1 1 0 0,0-1 0 0 0,-1 0 0 0 0,1-1 0 0 0,0 1-1 0 0,-1 0 1 0 0,1-1 0 0 0,-1 0 0 0 0,1 1 0 0 0,-1-1-1 0 0,1 0 1 0 0,-1 0 0 0 0,1 0 0 0 0,1-2 10 0 0,35-24-3056 0 0,-7-5-6792 0 0,-24 24-2294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0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15499 0 0,'0'0'1345'0'0,"0"0"-497"0"0,0 0 160 0 0,0 0 160 0 0,0 0-24 0 0,0 0-111 0 0,0 0-265 0 0,0 0-272 0 0,0 0-216 0 0,-19 191-120 0 0,19-172-112 0 0,0-1-104 0 0,0-7-72 0 0,2 0-160 0 0,4 0-312 0 0,1-7-536 0 0,-3 0-1457 0 0,1-4-8529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20420 0 0,'0'0'1457'0'0,"0"0"-697"0"0,0 0-296 0 0,0 0-96 0 0,0 0-168 0 0,0 0-72 0 0,0 0-208 0 0,0 0-128 0 0,0 0-24 0 0,0 0-48 0 0,0 0-80 0 0,0 0-360 0 0,0 0-945 0 0,50 33-3992 0 0,-39-18-7098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0 406 21020 0 0,'0'0'1255'0'0,"0"0"-388"0"0,0 0-105 0 0,0 0-65 0 0,0 0-67 0 0,0 0-66 0 0,0 0-125 0 0,0 0-89 0 0,0 0-63 0 0,14-35-10 0 0,43-106-12 0 0,-27 61-79 0 0,37-58 314 0 0,-67 138-504 0 0,0-1 0 0 0,1 0 0 0 0,-1 0 0 0 0,0 1 0 0 0,1-1 0 0 0,-1 0-1 0 0,1 1 1 0 0,-1-1 0 0 0,1 1 0 0 0,0-1 0 0 0,-1 1 0 0 0,1-1 0 0 0,-1 1 0 0 0,1-1-1 0 0,0 1 1 0 0,-1-1 0 0 0,1 1 0 0 0,0 0 0 0 0,0-1 0 0 0,-1 1 0 0 0,1 0 0 0 0,0 0-1 0 0,0 0 1 0 0,0-1 0 0 0,-1 1 0 0 0,1 0 0 0 0,0 0 0 0 0,0 0 0 0 0,0 0 0 0 0,-1 0-1 0 0,1 1 1 0 0,0-1 0 0 0,0 0 0 0 0,-1 0 0 0 0,1 0 0 0 0,0 1 0 0 0,0-1 0 0 0,-1 0-1 0 0,1 1 1 0 0,0-1 0 0 0,-1 1 0 0 0,1-1 0 0 0,0 1 0 0 0,-1-1 0 0 0,1 1 0 0 0,-1-1-1 0 0,1 1 1 0 0,-1-1 0 0 0,1 1 0 0 0,-1 0 0 0 0,1-1 0 0 0,-1 1 0 0 0,1 0-1 0 0,-1 0 1 0 0,0-1 0 0 0,0 1 0 0 0,1 0 0 0 0,-1 0 0 0 0,0-1 0 0 0,0 1 0 0 0,0 0-1 0 0,0 0 1 0 0,0 0 0 0 0,0 0 4 0 0,30 145-68 0 0,-30-142 85 0 0,1 1 0 0 0,0-1 1 0 0,0 1-1 0 0,0-1 0 0 0,0 1 0 0 0,1-1 0 0 0,-1 0 0 0 0,1 0 0 0 0,0 0 0 0 0,1 0 0 0 0,-1 0 1 0 0,1 0-1 0 0,0 0 0 0 0,0-1 0 0 0,0 0 0 0 0,0 1 0 0 0,0-1 0 0 0,1 0 0 0 0,-1-1 0 0 0,1 1 1 0 0,0-1-1 0 0,0 1 0 0 0,0-1 0 0 0,0 0 0 0 0,1 0 0 0 0,-1-1 0 0 0,0 0 0 0 0,1 1 0 0 0,2-1-17 0 0,-3-3 55 0 0,0 0 0 0 0,0 0 0 0 0,0-1-1 0 0,-1 1 1 0 0,1-1 0 0 0,0 0 0 0 0,-1 0-1 0 0,0 0 1 0 0,0-1 0 0 0,0 1 0 0 0,0-1-1 0 0,0 0 1 0 0,-1 0 0 0 0,0 1 0 0 0,1-2-1 0 0,-2 1 1 0 0,1 0 0 0 0,0 0 0 0 0,-1-1-1 0 0,0 1 1 0 0,0-1 0 0 0,0 0-55 0 0,7-13 56 0 0,-2 2-88 0 0,-6 13-66 0 0,1 0-1 0 0,0 0 1 0 0,0 0 0 0 0,0 0 0 0 0,0 0 0 0 0,0 0 0 0 0,1 0-1 0 0,-1 1 1 0 0,1-1 0 0 0,0 0 0 0 0,-1 1 0 0 0,1-1 0 0 0,1 1-1 0 0,-1 0 1 0 0,0-1 0 0 0,0 1 0 0 0,1 0 0 0 0,-1 1 0 0 0,1-1-1 0 0,0 0 1 0 0,0 1 0 0 0,-1-1 0 0 0,1 1 0 0 0,0 0 0 0 0,0 0-1 0 0,0 0 1 0 0,0 0 0 0 0,3 0 98 0 0,16 1-3170 0 0,-7 0-4102 0 0,-6 0-4892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1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0 15531 0 0,'0'0'2665'0'0,"0"0"-877"0"0,0 0-399 0 0,0 0-126 0 0,0 0-107 0 0,0 0-136 0 0,0 0-193 0 0,0 0-208 0 0,0 0-141 0 0,0 0-120 0 0,0 0-103 0 0,0 0-90 0 0,-20 3-46 0 0,-64 12-62 0 0,80-14-54 0 0,0 0 0 0 0,-1 0 0 0 0,1 0 0 0 0,0 1 1 0 0,0-1-1 0 0,0 1 0 0 0,0 0 0 0 0,0 1 0 0 0,0-1 0 0 0,1 1 0 0 0,-1-1 1 0 0,1 1-1 0 0,-1 0 0 0 0,1 0 0 0 0,0 1 0 0 0,-2 2-3 0 0,-5 6-10 0 0,4-7-7 0 0,1 1 0 0 0,0 0-1 0 0,1 0 1 0 0,-1 0 0 0 0,1 0 0 0 0,0 1 0 0 0,1-1 0 0 0,0 1-1 0 0,0 0 1 0 0,0 0 0 0 0,1 0 0 0 0,0 1 0 0 0,0-1 0 0 0,1 1-1 0 0,0-1 1 0 0,0 8 17 0 0,2-13 7 0 0,1 1 0 0 0,0-1-1 0 0,0 0 1 0 0,0 0 0 0 0,0 0 0 0 0,0 0-1 0 0,0 0 1 0 0,0-1 0 0 0,0 1 0 0 0,1 0-1 0 0,-1-1 1 0 0,1 0 0 0 0,-1 0 0 0 0,1 0-1 0 0,0 0 1 0 0,-1 0 0 0 0,1 0 0 0 0,0 0-1 0 0,0-1 1 0 0,-1 0 0 0 0,1 1 0 0 0,0-1-1 0 0,0 0 1 0 0,0-1 0 0 0,-1 1-1 0 0,1 0 1 0 0,0-1 0 0 0,0 1 0 0 0,-1-1-1 0 0,1 0 1 0 0,0 0 0 0 0,-1 0 0 0 0,1 0-1 0 0,-1-1 1 0 0,1 1 0 0 0,1-2-7 0 0,86-40 669 0 0,-74 33-513 0 0,1 1 0 0 0,-1 0-1 0 0,2 2 1 0 0,-1 0 0 0 0,1 1-1 0 0,0 0 1 0 0,0 1 0 0 0,1 2-1 0 0,-1 0 1 0 0,1 0 0 0 0,18 1-156 0 0,-33 3 12 0 0,1 0-1 0 0,-1 0 1 0 0,1 1 0 0 0,-1-1 0 0 0,1 1 0 0 0,-1 0-1 0 0,0 0 1 0 0,0 0 0 0 0,0 1 0 0 0,0-1 0 0 0,0 1-1 0 0,0 0 1 0 0,-1 0 0 0 0,0 0 0 0 0,1 1 0 0 0,-1-1-1 0 0,0 1 1 0 0,-1 0 0 0 0,1 0 0 0 0,-1 0 0 0 0,1 0-1 0 0,-1 0 1 0 0,-1 0 0 0 0,1 1 0 0 0,0-1 0 0 0,-1 1-1 0 0,0 2-11 0 0,17 131 36 0 0,-39 329-289 0 0,18-405 176 0 0,-3-1-1 0 0,-3 0 1 0 0,-3-1 0 0 0,-2 0-1 0 0,-3-1 1 0 0,-3 0 0 0 0,-2-2-1 0 0,-2 0 1 0 0,-3-2 0 0 0,-26 39 77 0 0,49-87-6 0 0,1-1 1 0 0,-2 0-1 0 0,1 0 1 0 0,-1-1-1 0 0,0 1 1 0 0,0-1 0 0 0,0 0-1 0 0,-1 0 1 0 0,1-1-1 0 0,-1 0 1 0 0,0 0-1 0 0,-1 0 1 0 0,1-1-1 0 0,-1 0 1 0 0,1 0 0 0 0,-1 0-1 0 0,0-1 1 0 0,0 0-1 0 0,0-1 1 0 0,-1 1-1 0 0,1-1 1 0 0,0-1-1 0 0,0 1 1 0 0,-1-1 0 0 0,-3-1 5 0 0,7-2 0 0 0,-1 0 1 0 0,1-1 0 0 0,0 1 0 0 0,1-1 0 0 0,-1 0 0 0 0,0 0-1 0 0,1 0 1 0 0,0 0 0 0 0,0-1 0 0 0,0 1 0 0 0,1-1 0 0 0,0 0-1 0 0,0 0 1 0 0,0 0 0 0 0,0 0 0 0 0,1 0 0 0 0,-1 0 0 0 0,1 0-1 0 0,1 0 1 0 0,-1-1 0 0 0,1 1 0 0 0,0 0 0 0 0,0-1 0 0 0,0 1-1 0 0,1 0 1 0 0,0 0 0 0 0,0-1 0 0 0,1-2-1 0 0,-2 4-1 0 0,5-21 9 0 0,1 1 0 0 0,1 0 0 0 0,1 0-1 0 0,1 1 1 0 0,1 0 0 0 0,1 1 0 0 0,1 0 0 0 0,1 0-1 0 0,1 2 1 0 0,1 0 0 0 0,0 0 0 0 0,2 1-1 0 0,5-4-7 0 0,-2-1 6 0 0,157-161-166 0 0,-46 76-3646 0 0,-112 94-877 0 0,-6 3-7547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7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52 9202 0 0,'0'0'2773'0'0,"0"0"-470"0"0,0 0-407 0 0,0 0-212 0 0,0 0-169 0 0,0 0-221 0 0,0 0-252 0 0,0 0-268 0 0,0 0-200 0 0,0 0-129 0 0,0 0-77 0 0,5 0 585 0 0,-18 206 1211 0 0,5-156-2066 0 0,3 1 0 0 0,2 0 0 0 0,2 0 0 0 0,3 8-98 0 0,-3-57 9 0 0,1 1 0 0 0,0 0 1 0 0,0-1-1 0 0,0 1 0 0 0,0 0 0 0 0,1-1 0 0 0,-1 1 0 0 0,1 0 0 0 0,0-1 0 0 0,0 1 0 0 0,0-1 0 0 0,0 1 1 0 0,0-1-1 0 0,0 1 0 0 0,0-1 0 0 0,1 0 0 0 0,-1 0 0 0 0,1 1 0 0 0,0-1 0 0 0,0 0 0 0 0,0-1 1 0 0,0 1-1 0 0,0 0 0 0 0,0 0 0 0 0,0-1 0 0 0,0 0 0 0 0,1 1 0 0 0,-1-1 0 0 0,1 0 0 0 0,-1 0 1 0 0,1 0-1 0 0,-1 0 0 0 0,1-1 0 0 0,0 1 0 0 0,-1-1 0 0 0,1 1 0 0 0,0-1 0 0 0,-1 0 0 0 0,1 0 1 0 0,0 0-1 0 0,-1 0 0 0 0,1-1 0 0 0,0 1 0 0 0,-1-1 0 0 0,1 0 0 0 0,-1 0 0 0 0,3 0-9 0 0,8-8 77 0 0,0-1 0 0 0,0 0 1 0 0,-1-1-1 0 0,-1 0 0 0 0,0-1 0 0 0,0 0 0 0 0,-1-1 0 0 0,-1 0 0 0 0,0-1 0 0 0,3-6-77 0 0,-2 4 35 0 0,92-144 137 0 0,-86 131-183 0 0,-15 27 2 0 0,0 2-11 0 0,-1 20-314 0 0,0 1 320 0 0,2 1-1 0 0,0-1 1 0 0,2 1-1 0 0,0-1 1 0 0,1 0 0 0 0,2 0-1 0 0,8 19 15 0 0,-14-35 6 0 0,1 0 0 0 0,1-1 0 0 0,-1 1-1 0 0,1-1 1 0 0,0 0 0 0 0,0 0 0 0 0,0 0 0 0 0,0 0 0 0 0,1 0-1 0 0,-1 0 1 0 0,1-1 0 0 0,0 0 0 0 0,0 0 0 0 0,0 0-1 0 0,1 0 1 0 0,-1-1 0 0 0,1 1 0 0 0,-1-1 0 0 0,1 0 0 0 0,0-1-1 0 0,0 1 1 0 0,0-1 0 0 0,0 0 0 0 0,0 0 0 0 0,0-1 0 0 0,0 1-1 0 0,0-1 1 0 0,0 0 0 0 0,0-1 0 0 0,1 1 0 0 0,-1-1 0 0 0,0 0-1 0 0,0 0 1 0 0,0 0 0 0 0,0-1-6 0 0,10-13 78 0 0,-1 0 1 0 0,0-1-1 0 0,-1 0 1 0 0,-1-1-1 0 0,-1-1 0 0 0,0 0 1 0 0,-1 0-1 0 0,-1-1 0 0 0,-1 0 1 0 0,-1-1-1 0 0,0 0 1 0 0,-1 0-1 0 0,-2 0 0 0 0,0-1 1 0 0,-1 1-1 0 0,-1-1 0 0 0,-1-11-78 0 0,0 23-551 0 0,6-27-713 0 0,0 28-2210 0 0,5 5-3290 0 0,-8 3-5332 0 0</inkml:trace>
  <inkml:trace contextRef="#ctx0" brushRef="#br0" timeOffset="502.443">954 354 13019 0 0,'0'0'1844'0'0,"0"0"-392"0"0,0 0-43 0 0,0 0 68 0 0,0 0-143 0 0,0 0-184 0 0,0 0-191 0 0,0 0-186 0 0,0 0-128 0 0,0 0-95 0 0,31-1-97 0 0,98-5-74 0 0,-124 6-322 0 0,0 0 1 0 0,0 0-1 0 0,1 0 0 0 0,-1-1 1 0 0,0 0-1 0 0,0 0 1 0 0,1 0-1 0 0,-1 0 0 0 0,0-1 1 0 0,0 0-1 0 0,-1 0 0 0 0,1 0 1 0 0,0-1-1 0 0,-1 0 0 0 0,5-3-57 0 0,8-6 246 0 0,-13 10-194 0 0,1 0 1 0 0,-1 0 0 0 0,0-1-1 0 0,1 1 1 0 0,-1-1 0 0 0,-1 0-1 0 0,1 0 1 0 0,0-1 0 0 0,-1 1-1 0 0,1-1 1 0 0,-1 0-1 0 0,0 0 1 0 0,-1 0 0 0 0,1 0-1 0 0,-1-1 1 0 0,1 1 0 0 0,-1 0-1 0 0,0-1 1 0 0,-1 0 0 0 0,1 1-1 0 0,-1-1 1 0 0,0 0 0 0 0,0-4-53 0 0,-1 7-4 0 0,1-1 0 0 0,-1 1 1 0 0,0 0-1 0 0,-1-1 1 0 0,1 1-1 0 0,0 0 0 0 0,-1-1 1 0 0,1 1-1 0 0,-1 0 1 0 0,0 0-1 0 0,1-1 0 0 0,-1 1 1 0 0,0 0-1 0 0,0 0 1 0 0,-1 0-1 0 0,1 0 0 0 0,0 0 1 0 0,-1 0-1 0 0,1 0 1 0 0,-1 1-1 0 0,0-1 0 0 0,1 1 1 0 0,-1-1-1 0 0,0 1 1 0 0,0-1-1 0 0,0 1 0 0 0,0 0 1 0 0,0 0-1 0 0,0 0 0 0 0,-1 0 1 0 0,1 0-1 0 0,0 1 1 0 0,0-1-1 0 0,-1 1 0 0 0,1-1 1 0 0,0 1-1 0 0,-2 0 4 0 0,-8 0-28 0 0,-1 1-1 0 0,1 0 1 0 0,-1 1-1 0 0,1 0 1 0 0,0 1-1 0 0,0 0 0 0 0,0 1 1 0 0,1 0-1 0 0,-1 1 1 0 0,1 1-1 0 0,0 0 1 0 0,0 0-1 0 0,1 1 1 0 0,0 0-1 0 0,0 1 1 0 0,1 0-1 0 0,0 0 1 0 0,0 1-1 0 0,1 0 0 0 0,-7 10 29 0 0,6-11 7 0 0,-1 1 0 0 0,1 0 0 0 0,0 0 0 0 0,1 1-1 0 0,0 1 1 0 0,1-1 0 0 0,0 1 0 0 0,1 1 0 0 0,0-1 0 0 0,0 1-1 0 0,1 0 1 0 0,1 0 0 0 0,0 0 0 0 0,1 1 0 0 0,0-1-1 0 0,1 1 1 0 0,0 0 0 0 0,1 0 0 0 0,1 2-7 0 0,1-11 22 0 0,0 0 0 0 0,0 0-1 0 0,0 0 1 0 0,1 1 0 0 0,0-1 0 0 0,0-1 0 0 0,0 1 0 0 0,0 0 0 0 0,0 0 0 0 0,1-1 0 0 0,-1 1 0 0 0,1-1-1 0 0,0 0 1 0 0,0 0 0 0 0,1 0 0 0 0,-1 0 0 0 0,1-1 0 0 0,-1 1 0 0 0,1-1 0 0 0,0 0 0 0 0,0 0-1 0 0,0 0 1 0 0,0 0 0 0 0,0-1 0 0 0,2 1-22 0 0,110 21 673 0 0,-93-20-554 0 0,1-1 0 0 0,0-1 0 0 0,-1-2-1 0 0,1 0 1 0 0,0-1 0 0 0,-1-1 0 0 0,1-1 0 0 0,-1-2-1 0 0,0 0 1 0 0,0-1 0 0 0,1-2-119 0 0,10-26-1400 0 0,-32 25-2473 0 0,-5 1-3310 0 0,2 8-4913 0 0</inkml:trace>
  <inkml:trace contextRef="#ctx0" brushRef="#br0" timeOffset="749.234">1628 347 15347 0 0,'0'0'1798'0'0,"0"0"-416"0"0,0 0-50 0 0,0 0 58 0 0,0 0-70 0 0,0 0-212 0 0,0 0-317 0 0,0 0-311 0 0,0 0-179 0 0,0 0-114 0 0,0 0-63 0 0,0 0-43 0 0,0 0-61 0 0,-2 31-53 0 0,-6 129-259 0 0,8-159 840 0 0,0 1-3126 0 0,2-1-4595 0 0,0-1-4231 0 0</inkml:trace>
  <inkml:trace contextRef="#ctx0" brushRef="#br0" timeOffset="900.173">1664 0 13635 0 0,'0'0'4193'0'0,"0"0"-2641"0"0,0 0-784 0 0,0 0-272 0 0,0 0-200 0 0,0 0-184 0 0,0 0-152 0 0,0 0-248 0 0,0 0-248 0 0,0 0-360 0 0,0 0-784 0 0,0 0-2625 0 0,0 0-7778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42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366 697 0 0 0,'0'0'579'0'0,"0"0"470"0"0,0 0 416 0 0,0 0 110 0 0,0 0-38 0 0,0 0-16 0 0,0 0-85 0 0,0 0-57 0 0,0 0-43 0 0,12-7-61 0 0,32-17-29 0 0,-43 23-1113 0 0,0 1 0 0 0,0-1-1 0 0,0 1 1 0 0,0-1 0 0 0,0 1 0 0 0,0-1 0 0 0,0 0 0 0 0,-1 1 0 0 0,1-1 0 0 0,0 0 0 0 0,0 0 0 0 0,-1 0-1 0 0,1 0 1 0 0,0 0 0 0 0,-1 1 0 0 0,1-1 0 0 0,-1 0 0 0 0,0 0 0 0 0,1 0 0 0 0,-1-1 0 0 0,0 1 0 0 0,1 0-1 0 0,-1 0 1 0 0,0 0 0 0 0,0 0 0 0 0,0 0 0 0 0,0 0 0 0 0,0 0 0 0 0,0 0 0 0 0,0 0 0 0 0,0 0 0 0 0,-1 0-1 0 0,1-1 1 0 0,0 1 0 0 0,-1 0 0 0 0,1 0 0 0 0,-1 0 0 0 0,1 0 0 0 0,-1 1 0 0 0,1-1 0 0 0,-1 0 0 0 0,0 0-1 0 0,1 0 1 0 0,-1 0 0 0 0,0 0 0 0 0,0 1 0 0 0,1-1 0 0 0,-1 0 0 0 0,0 1 0 0 0,0-1 0 0 0,0 1 0 0 0,0-1-1 0 0,0 1 1 0 0,0-1 0 0 0,-1 1-133 0 0,-7-2 140 0 0,1 0 0 0 0,-1 1 0 0 0,0 0 0 0 0,0 0 0 0 0,0 1 0 0 0,0 0-1 0 0,1 1 1 0 0,-1 0 0 0 0,0 0 0 0 0,0 1 0 0 0,1 0 0 0 0,-1 1 0 0 0,1 0 0 0 0,0 0 0 0 0,0 1-1 0 0,0 0 1 0 0,0 0 0 0 0,-5 4-140 0 0,-63 31 129 0 0,61-33-97 0 0,1 0 1 0 0,1 0 0 0 0,-1 2-1 0 0,1-1 1 0 0,0 2 0 0 0,1 0-1 0 0,0 0 1 0 0,0 1-1 0 0,1 1 1 0 0,1 0 0 0 0,-1 0-1 0 0,0 3-32 0 0,9-11 5 0 0,0 0 0 0 0,1 0 0 0 0,-1 0 0 0 0,0 0 0 0 0,1 0-1 0 0,0 0 1 0 0,0 1 0 0 0,0-1 0 0 0,0 0 0 0 0,0 1 0 0 0,1-1 0 0 0,-1 1-1 0 0,1-1 1 0 0,0 1 0 0 0,0-1 0 0 0,0 1 0 0 0,1-1 0 0 0,-1 1 0 0 0,1-1-1 0 0,0 0 1 0 0,0 1 0 0 0,0-1 0 0 0,0 0 0 0 0,1 0 0 0 0,-1 1 0 0 0,1-1-1 0 0,0 0 1 0 0,0 0 0 0 0,0-1 0 0 0,0 1 0 0 0,0 0 0 0 0,1-1 0 0 0,-1 1 0 0 0,1-1-1 0 0,0 0 1 0 0,-1 0 0 0 0,1 0 0 0 0,0 0 0 0 0,0 0 0 0 0,0-1 0 0 0,1 0-1 0 0,-1 1 1 0 0,0-1 0 0 0,1 0 0 0 0,1 0-5 0 0,14-1 105 0 0,-1 0 1 0 0,1-2-1 0 0,0 0 0 0 0,0-1 0 0 0,-1 0 1 0 0,0-2-1 0 0,0 0 0 0 0,0-2 1 0 0,0 1-1 0 0,-1-2 0 0 0,0-1 0 0 0,-1 0 1 0 0,0-1-1 0 0,0 0 0 0 0,-1-1 1 0 0,-1-1-1 0 0,0-1 0 0 0,4-4-105 0 0,57-52 448 0 0,-59 52-370 0 0,2 0 1 0 0,-1 2 0 0 0,2 0 0 0 0,0 0-1 0 0,1 2 1 0 0,4-1-79 0 0,-8 50 18 0 0,-12-17 14 0 0,-1-1 0 0 0,0 1 1 0 0,-2-1-1 0 0,0 1 1 0 0,-1 0-1 0 0,-1-1 1 0 0,-2 12-33 0 0,0 23 6 0 0,-9 206-7 0 0,3-194-8 0 0,-3 0 0 0 0,-3-1 0 0 0,-2-1 0 0 0,-6 6 9 0 0,16-53-11 0 0,-1-1 1 0 0,0 0-1 0 0,-1-1 1 0 0,-1 1-1 0 0,0-2 1 0 0,-1 1 0 0 0,-1-2-1 0 0,0 0 1 0 0,-1 0-1 0 0,0-1 1 0 0,0 0-1 0 0,-6 2 11 0 0,5-5-21 0 0,-1 0 0 0 0,1-1 0 0 0,-1-1 0 0 0,-1 0 0 0 0,1-1 0 0 0,-1 0-1 0 0,0-2 1 0 0,0 0 0 0 0,0-1 0 0 0,0 0 0 0 0,0-1 0 0 0,-3-1 21 0 0,18 0-5 0 0,1 0 1 0 0,-1 0 0 0 0,0 0-1 0 0,0 0 1 0 0,1 0-1 0 0,-1 0 1 0 0,0 0-1 0 0,0-1 1 0 0,1 1 0 0 0,-1 0-1 0 0,0 0 1 0 0,0-1-1 0 0,1 1 1 0 0,-1 0-1 0 0,0-1 1 0 0,1 1-1 0 0,-1-1 1 0 0,1 1 0 0 0,-1-1-1 0 0,1 1 1 0 0,-1-1-1 0 0,1 1 1 0 0,-1-1-1 0 0,1 0 1 0 0,-1 1 0 0 0,1-1-1 0 0,-1 0 1 0 0,1 1-1 0 0,0-1 1 0 0,0 0-1 0 0,-1 0 1 0 0,1 1 0 0 0,0-1-1 0 0,0 0 1 0 0,0 0-1 0 0,0 1 1 0 0,0-1-1 0 0,0 0 1 0 0,0 0-1 0 0,0 1 1 0 0,0-1 0 0 0,0 0-1 0 0,0 0 1 0 0,0 1-1 0 0,0-1 1 0 0,1 0-1 0 0,-1 0 1 0 0,0 1 0 0 0,1-1-1 0 0,-1 0 1 0 0,1 0 4 0 0,19-38-130 0 0,135-156 91 0 0,-91 98-105 0 0,4 3-1 0 0,5 3 1 0 0,71-68 144 0 0,-118 130-112 0 0,2-2-1144 0 0,-7 14-8997 0 0,-18 16-1591 0 0</inkml:trace>
  <inkml:trace contextRef="#ctx0" brushRef="#br0" timeOffset="547.619">968 1 12371 0 0,'0'0'3106'0'0,"0"0"-1411"0"0,0 0-766 0 0,0 0-185 0 0,0 0 23 0 0,0 0 64 0 0,0 0 93 0 0,0 0-12 0 0,0 0-69 0 0,0 0-85 0 0,0 0-145 0 0,0 0-107 0 0,7 29-82 0 0,21 95-48 0 0,-16-69 105 0 0,-3 1-1 0 0,-2 0 1 0 0,-1 51-481 0 0,-5-74 82 0 0,0 26-14 0 0,-3 0 0 0 0,-2-1 0 0 0,-2 1 0 0 0,-6 11-68 0 0,-14 110-32 0 0,26-179 11 0 0,0-1-10 0 0,10-9-73 0 0,155-159 199 0 0,-129 136-81 0 0,2 1 1 0 0,1 2-1 0 0,1 2 0 0 0,30-15-14 0 0,-69 41 1 0 0,-1 0 0 0 0,0 1 0 0 0,1-1-1 0 0,-1 0 1 0 0,1 1 0 0 0,-1-1 0 0 0,1 0-1 0 0,-1 1 1 0 0,1-1 0 0 0,-1 1 0 0 0,1-1 0 0 0,0 1-1 0 0,-1-1 1 0 0,1 1 0 0 0,0-1 0 0 0,0 1-1 0 0,-1 0 1 0 0,1-1 0 0 0,0 1 0 0 0,0 0 0 0 0,-1-1-1 0 0,1 1 1 0 0,0 0 0 0 0,0 0 0 0 0,0 0-1 0 0,0 0 1 0 0,-1 0 0 0 0,1 0 0 0 0,0 0-1 0 0,0 0 1 0 0,0 0 0 0 0,-1 1 0 0 0,1-1 0 0 0,0 0-1 0 0,0 0 1 0 0,-1 1 0 0 0,1-1 0 0 0,0 0-1 0 0,0 1 1 0 0,-1-1 0 0 0,1 1 0 0 0,0-1 0 0 0,-1 1-1 0 0,1-1 1 0 0,-1 1 0 0 0,1 0 0 0 0,0-1-1 0 0,-1 1 1 0 0,1-1 0 0 0,-1 1 0 0 0,0 0 0 0 0,1 0-1 0 0,-1-1 1 0 0,0 1 0 0 0,1 0 0 0 0,-1 0-1 0 0,0-1 1 0 0,0 1 0 0 0,0 0 0 0 0,0 0 0 0 0,1 0-1 0 0,-1 0 1 0 0,0-1 0 0 0,0 1 0 0 0,-1 0-1 0 0,1 0 1 0 0,0 0-1 0 0,-17 168 288 0 0,12-4-1256 0 0,5-165 361 0 0,0 0-401 0 0,-3 0-10345 0 0,2 0-602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44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19 5625 0 0,'0'0'1690'0'0,"0"0"-164"0"0,0 0 83 0 0,0 0 197 0 0,0 0 76 0 0,0 0-97 0 0,0 0-231 0 0,0 0-295 0 0,0 0-231 0 0,0 0-181 0 0,0 0-113 0 0,0 0-69 0 0,0 0-23 0 0,6-4-21 0 0,15-10-64 0 0,-43 21 814 0 0,-28 15-125 0 0,16-3 893 0 0,-75 33-1684 0 0,108-52-452 0 0,0 0 0 0 0,0 0 0 0 0,0 0 0 0 0,0 0 0 0 0,1 0 0 0 0,-1 0 0 0 0,0 0 0 0 0,0 0 0 0 0,0 1 0 0 0,0-1 0 0 0,0 0 0 0 0,1 1 0 0 0,-1-1 0 0 0,0 0 1 0 0,0 1-1 0 0,0-1 0 0 0,1 1 0 0 0,-1 0 0 0 0,0-1 0 0 0,1 1 0 0 0,-1-1 0 0 0,1 1 0 0 0,-1 0 0 0 0,1 0 0 0 0,-1-1 0 0 0,1 1 0 0 0,-1 0 0 0 0,1 0 0 0 0,-1 0 0 0 0,1-1 0 0 0,0 1 0 0 0,0 0 0 0 0,-1 0 0 0 0,1 0 0 0 0,0 0 0 0 0,0 0 0 0 0,0 0 1 0 0,0-1-1 0 0,0 1 0 0 0,0 0 0 0 0,0 0 0 0 0,0 0 0 0 0,1 0 0 0 0,-1 0 0 0 0,0 0 0 0 0,0-1 0 0 0,1 1 0 0 0,-1 0 0 0 0,0 0 0 0 0,1 0 0 0 0,-1-1 0 0 0,1 1 0 0 0,-1 0 0 0 0,1 0 0 0 0,0-1 0 0 0,-1 1 0 0 0,1 0 0 0 0,0-1 0 0 0,-1 1 0 0 0,1-1 0 0 0,0 1 1 0 0,0-1-1 0 0,-1 1 0 0 0,1-1-3 0 0,204 93 84 0 0,-200-88-71 0 0,1-1 1 0 0,-1 1 0 0 0,0 0 0 0 0,0 0 0 0 0,0 1 0 0 0,-1-1 0 0 0,0 1 0 0 0,0 0 0 0 0,0 0-1 0 0,-1 0 1 0 0,0 1 0 0 0,0-1 0 0 0,-1 1 0 0 0,1 0 0 0 0,-2 0 0 0 0,1 0 0 0 0,-1 0-1 0 0,0 0 1 0 0,0 0 0 0 0,-1 0 0 0 0,0 0 0 0 0,0 0 0 0 0,0 0 0 0 0,-1 1 0 0 0,0-1-1 0 0,-1 0 1 0 0,0-1 0 0 0,0 1 0 0 0,0 0 0 0 0,-1 0 0 0 0,0-1 0 0 0,-1 3-14 0 0,-2-2 27 0 0,-1 1-1 0 0,1-1 1 0 0,-1 0 0 0 0,0-1 0 0 0,-1 1 0 0 0,0-1 0 0 0,0-1 0 0 0,0 0 0 0 0,-1 0 0 0 0,1 0 0 0 0,-1-1 0 0 0,0-1-1 0 0,-1 1 1 0 0,1-2 0 0 0,-1 1 0 0 0,1-1 0 0 0,-1 0 0 0 0,1-1 0 0 0,-1 0 0 0 0,0-1 0 0 0,0 0 0 0 0,0-1-1 0 0,-4 0-26 0 0,10 0-21 0 0,-1 0 0 0 0,1-1 0 0 0,0 0-1 0 0,0 0 1 0 0,-1 0 0 0 0,1 0-1 0 0,0 0 1 0 0,1-1 0 0 0,-1 0 0 0 0,0 1-1 0 0,1-2 1 0 0,0 1 0 0 0,-1 0-1 0 0,1-1 1 0 0,0 1 0 0 0,1-1-1 0 0,-1 0 1 0 0,1 0 0 0 0,0 0 0 0 0,0 0-1 0 0,0 0 1 0 0,0 0 0 0 0,1-1-1 0 0,-1 1 1 0 0,1-1 0 0 0,0-3 21 0 0,-2-46-8704 0 0,4 47-3763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49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48 5545 0 0,'0'0'1793'0'0,"0"0"-156"0"0,0 0-19 0 0,0 0 4 0 0,0 0 19 0 0,0 0 21 0 0,0 0-48 0 0,0 0-165 0 0,0 0-186 0 0,0 0-192 0 0,0 0-180 0 0,-11-7-114 0 0,-32-23-124 0 0,43 30-605 0 0,-1 0 0 0 0,1 0 0 0 0,-1 0 0 0 0,0 0 0 0 0,1 0 0 0 0,-1 0 0 0 0,1 0 0 0 0,-1 0 0 0 0,1 0 0 0 0,-1 1 0 0 0,1-1 0 0 0,-1 0 0 0 0,1 0 0 0 0,-1 0 0 0 0,1 1 0 0 0,-1-1 1 0 0,1 0-1 0 0,0 1 0 0 0,-1-1 0 0 0,1 0 0 0 0,-1 1 0 0 0,1-1 0 0 0,0 1 0 0 0,-1-1 0 0 0,1 0 0 0 0,0 1 0 0 0,0-1 0 0 0,-1 1 0 0 0,1-1 0 0 0,0 1 0 0 0,0-1 0 0 0,0 1 0 0 0,-1-1 0 0 0,1 1 0 0 0,0-1 0 0 0,0 1 1 0 0,0-1-1 0 0,0 1 0 0 0,0-1 0 0 0,0 1 0 0 0,0-1 0 0 0,0 1 0 0 0,0-1 0 0 0,0 1 0 0 0,0 0 0 0 0,1-1 0 0 0,-1 1 0 0 0,0-1 0 0 0,0 1 0 0 0,0-1 0 0 0,1 0 0 0 0,-1 1 0 0 0,0-1 0 0 0,1 1 0 0 0,-1-1 1 0 0,0 1-1 0 0,1-1 0 0 0,-1 0 0 0 0,1 1 0 0 0,-1-1 0 0 0,0 0 0 0 0,1 1 0 0 0,-1-1 0 0 0,1 0 0 0 0,0 0-48 0 0,50 150 2280 0 0,22 200-1249 0 0,-55-250-860 0 0,5 0-1 0 0,4-2 0 0 0,22 49-170 0 0,-16-63 45 0 0,-32-83-2 0 0,-1-1-26 0 0,10-8 549 0 0,35-69-470 0 0,-12 18-115 0 0,-3-2-1 0 0,-2-1 1 0 0,6-26 19 0 0,-7 17 10 0 0,0 23-7 0 0,-25 47 1 0 0,-2 1 8 0 0,0 0-28 0 0,0 0-11 0 0,0 0-5 0 0,0 0 16 0 0,0 0-3 0 0,0 0 9 0 0,0 0-2 0 0,0 0-10 0 0,44 78-26 0 0,67 157 118 0 0,-38-94-104 0 0,-72-142 37 0 0,-1 1 0 0 0,0 0 0 0 0,0 0 0 0 0,1 0 0 0 0,-1 0 0 0 0,0 0 0 0 0,0-1 0 0 0,1 1-1 0 0,-1 0 1 0 0,0 0 0 0 0,0 0 0 0 0,1 0 0 0 0,-1 0 0 0 0,0 0 0 0 0,1 0 0 0 0,-1 0 0 0 0,0 0 0 0 0,0 0 0 0 0,1 0 0 0 0,-1 0-1 0 0,0 0 1 0 0,1 0 0 0 0,-1 0 0 0 0,0 0 0 0 0,0 0 0 0 0,1 0 0 0 0,-1 0 0 0 0,0 1 0 0 0,0-1 0 0 0,1 0 0 0 0,-1 0 0 0 0,0 0-1 0 0,0 0 1 0 0,1 1 0 0 0,-1-1 0 0 0,0 0 0 0 0,0 0 0 0 0,0 0 0 0 0,1 1 0 0 0,-1-1 0 0 0,0 0 0 0 0,0 0 0 0 0,0 1 0 0 0,0-1-1 0 0,0 0 1 0 0,0 0 0 0 0,1 1 0 0 0,-1-1 0 0 0,0 0 0 0 0,0 1 0 0 0,0-1 0 0 0,0 0 0 0 0,0 0 0 0 0,0 1 0 0 0,0-1 0 0 0,0 0-1 0 0,0 1 1 0 0,0-1 0 0 0,-1 0-3 0 0,18-36 122 0 0,7-15-92 0 0,-2 0 0 0 0,-2-2 0 0 0,-2-1 0 0 0,-3 0 0 0 0,-2-1 0 0 0,-1-11-30 0 0,15-55 36 0 0,83-331 32 0 0,-104 397-74 0 0,-6 54 36 0 0,0 1-21 0 0,0 0-25 0 0,0 0-39 0 0,0 0 15 0 0,-18 41-1579 0 0,18-18-521 0 0,5-10-6507 0 0,1-9-4167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51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296 122 3889 0 0,'0'0'1460'0'0,"0"0"-286"0"0,0 0-91 0 0,0 0 150 0 0,0 0 137 0 0,0 0 63 0 0,0 0-94 0 0,0 0-224 0 0,0 0-181 0 0,0 0-166 0 0,0 0-125 0 0,-23 0-75 0 0,-69 5-55 0 0,88-5-452 0 0,1 0 0 0 0,0 0-1 0 0,-1 0 1 0 0,1 1 0 0 0,0 0-1 0 0,-1 0 1 0 0,1 0 0 0 0,0 0-1 0 0,0 0 1 0 0,0 0 0 0 0,0 1-1 0 0,0 0 1 0 0,0-1 0 0 0,0 1-1 0 0,1 0 1 0 0,-1 0 0 0 0,0 1-1 0 0,1-1 1 0 0,0 1 0 0 0,-2 1-61 0 0,-5 6 292 0 0,-3 3-140 0 0,1 1-1 0 0,1 0 1 0 0,0 1-1 0 0,1 0 1 0 0,0 1 0 0 0,1 0-1 0 0,1 0 1 0 0,0 1-1 0 0,2 0 1 0 0,0 0 0 0 0,0 0-1 0 0,2 0 1 0 0,0 1-1 0 0,1 0 1 0 0,1-1-1 0 0,1 1 1 0 0,0 0 0 0 0,1 0-152 0 0,1-11 67 0 0,-1-1 1 0 0,2 0 0 0 0,-1 0 0 0 0,1 1 0 0 0,0-2 0 0 0,0 1-1 0 0,0 0 1 0 0,1-1 0 0 0,0 1 0 0 0,0-1 0 0 0,0 0 0 0 0,1 0-1 0 0,-1-1 1 0 0,1 1 0 0 0,1-1 0 0 0,-1 0 0 0 0,0-1 0 0 0,1 1-1 0 0,0-1 1 0 0,0 0 0 0 0,0 0 0 0 0,0-1 0 0 0,0 0 0 0 0,0 0-1 0 0,1 0 1 0 0,-1-1 0 0 0,1 0 0 0 0,-1 0 0 0 0,1-1 0 0 0,0 0-1 0 0,-1 0 1 0 0,1 0 0 0 0,-1-1 0 0 0,1 0 0 0 0,-1 0 0 0 0,1-1-1 0 0,-1 0 1 0 0,0 0 0 0 0,1 0 0 0 0,-1-1 0 0 0,0 0 0 0 0,-1 0-1 0 0,1 0 1 0 0,0-1-68 0 0,11-6 113 0 0,-1-1 0 0 0,0 0 0 0 0,0-2 0 0 0,-1 1 0 0 0,-1-2 0 0 0,0 0 0 0 0,-1 0 0 0 0,-1-2 1 0 0,0 1-1 0 0,-1-1 0 0 0,-1-1 0 0 0,0 0 0 0 0,-1-1 0 0 0,-1 0 0 0 0,-1 0 0 0 0,0 0 0 0 0,-1-1 0 0 0,-1 0 0 0 0,-1 0 0 0 0,-1-1 0 0 0,-1 1 0 0 0,0-1 0 0 0,-2 1 0 0 0,0-5-113 0 0,0 17-7 0 0,-1 0 1 0 0,0 0-1 0 0,0 0 0 0 0,-1 0 1 0 0,0 0-1 0 0,0 0 0 0 0,-1 0 1 0 0,1 1-1 0 0,-1-1 1 0 0,-1 1-1 0 0,1 0 0 0 0,-1 0 1 0 0,0 0-1 0 0,-1 0 0 0 0,1 1 1 0 0,-1 0-1 0 0,0 0 1 0 0,-1 0-1 0 0,1 0 0 0 0,-1 1 1 0 0,0 0-1 0 0,0 0 0 0 0,0 0 1 0 0,-1 1-1 0 0,1 0 1 0 0,-1 1-1 0 0,1-1 0 0 0,-1 1 1 0 0,0 0-1 0 0,0 1 0 0 0,-5-1 7 0 0,-70 10-1295 0 0,39 27-6018 0 0,36-24-4237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5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1 520 4377 0 0,'0'0'1166'0'0,"0"0"-332"0"0,0 0-49 0 0,0 0 203 0 0,0 0 385 0 0,0 0 276 0 0,0 0 36 0 0,0 0-115 0 0,0 0-244 0 0,0 0-209 0 0,0 0-129 0 0,0 0-63 0 0,10 7-42 0 0,33 20-50 0 0,-40-26-676 0 0,0 1-1 0 0,0-1 1 0 0,1 0 0 0 0,-1 0-1 0 0,0 0 1 0 0,1-1 0 0 0,-1 1-1 0 0,1-1 1 0 0,-1 0 0 0 0,1 0-1 0 0,0 0 1 0 0,-1 0 0 0 0,1 0-1 0 0,-1-1 1 0 0,1 0 0 0 0,-1 0-1 0 0,0 0 1 0 0,1 0 0 0 0,-1 0 0 0 0,0 0-1 0 0,0-1 1 0 0,0 0 0 0 0,0 0-1 0 0,0 0 1 0 0,1 0-157 0 0,33-25 582 0 0,-2-2 1 0 0,0-1-1 0 0,-2-2 1 0 0,20-25-583 0 0,11-11 234 0 0,-2 5-91 0 0,3 3 0 0 0,3 3 0 0 0,42-27-143 0 0,-97 75 2 0 0,57-19 41 0 0,-68 29-40 0 0,0 1 0 0 0,-1 0 1 0 0,1-1-1 0 0,-1 1 0 0 0,1 0 0 0 0,-1 0 0 0 0,0 0 1 0 0,0 0-1 0 0,0 0 0 0 0,0 0 0 0 0,0 0 0 0 0,0 0 1 0 0,0 1-1 0 0,-1-1 0 0 0,1 0 0 0 0,-1 1 0 0 0,0-1 1 0 0,0 0-1 0 0,0 0 0 0 0,0 1 0 0 0,0-1 1 0 0,0 1-4 0 0,-2 28 36 0 0,-2 0 0 0 0,-1-1 1 0 0,-1 1-1 0 0,-2-1 1 0 0,-1-1-1 0 0,-1 1 1 0 0,-1-2-1 0 0,-2 1 1 0 0,-1-2-1 0 0,-1 0 1 0 0,-12 15-37 0 0,22-33-3 0 0,-6 13 12 0 0,-2-1 0 0 0,0-1 0 0 0,-1 0 0 0 0,-1 0-1 0 0,-1-2 1 0 0,-1 0 0 0 0,0 0 0 0 0,-1-2 0 0 0,-1 0-1 0 0,-10 5-8 0 0,-57-1-54 0 0,84-20 47 0 0,0 0 0 0 0,0 0 1 0 0,0 0-1 0 0,-1 0 0 0 0,1-1 0 0 0,0 1 0 0 0,0-1 1 0 0,0 1-1 0 0,0-1 0 0 0,0 0 0 0 0,0 0 0 0 0,0 0 1 0 0,0 0-1 0 0,0 0 0 0 0,0 0 0 0 0,0-1 1 0 0,1 1-1 0 0,-1-1 0 0 0,0 1 0 0 0,1-1 0 0 0,0 0 1 0 0,-1 1-1 0 0,1-1 0 0 0,0 0 0 0 0,0 0 1 0 0,0 0-1 0 0,0 0 0 0 0,0 0 0 0 0,0 0 0 0 0,0 0 1 0 0,1 0-1 0 0,-1 0 0 0 0,1 0 0 0 0,0-1 0 0 0,-1 1 1 0 0,1 0-1 0 0,0-1 7 0 0,1-2-30 0 0,-1 0-1 0 0,1 0 1 0 0,0 0 0 0 0,0 0 0 0 0,0 0-1 0 0,1 0 1 0 0,0 0 0 0 0,0 1 0 0 0,0-1-1 0 0,1 1 1 0 0,-1-1 0 0 0,1 1 0 0 0,0 0-1 0 0,0 0 1 0 0,1 0 0 0 0,-1 1 0 0 0,1-1-1 0 0,0 1 1 0 0,0 0 0 0 0,0 0-1 0 0,0 0 1 0 0,0 0 0 0 0,1 1 0 0 0,-1-1-1 0 0,3 0 31 0 0,50-14-3073 0 0,-46 15 797 0 0,-4 0-2388 0 0,-1 2-6623 0 0</inkml:trace>
  <inkml:trace contextRef="#ctx0" brushRef="#br0" timeOffset="296.15">1070 321 3833 0 0,'0'0'2027'0'0,"0"0"-8"0"0,0 0 51 0 0,0 0 24 0 0,0 0-62 0 0,0 0-313 0 0,0 0-336 0 0,0 0-264 0 0,0 0-207 0 0,0 0-134 0 0,0 0-108 0 0,0 0-83 0 0,-11 33-91 0 0,-36 100-74 0 0,-7 39 450 0 0,47-156-1590 0 0,3-14-2412 0 0,-1-1-4095 0 0,4-1-3991 0 0</inkml:trace>
  <inkml:trace contextRef="#ctx0" brushRef="#br0" timeOffset="899.648">1223 590 13867 0 0,'0'0'1590'0'0,"0"0"-421"0"0,0 0-214 0 0,0 0-103 0 0,0 0-102 0 0,0 0-99 0 0,0 0-126 0 0,0 0-56 0 0,0 0-42 0 0,0 0-33 0 0,0 0-25 0 0,0 0-18 0 0,13-34-34 0 0,39-108-63 0 0,-15 67 134 0 0,-27 54-262 0 0,68-104 396 0 0,-73 159-952 0 0,-7 25 478 0 0,-1-46-44 0 0,2 0 1 0 0,0 0-1 0 0,0 0 0 0 0,1 0 1 0 0,1 0-1 0 0,0 1 0 0 0,1-1 1 0 0,1-1-1 0 0,-1 1 0 0 0,2 0 0 0 0,0-1 1 0 0,1 1-1 0 0,0-1 0 0 0,3 5-4 0 0,-6-14 45 0 0,1 1 1 0 0,0 0-1 0 0,0-1 0 0 0,0 1 0 0 0,0-1 0 0 0,1 0 0 0 0,-1 0 0 0 0,1 0 0 0 0,0-1 0 0 0,0 1 0 0 0,0-1 0 0 0,0 0 0 0 0,0 0 0 0 0,0 0 0 0 0,1-1 0 0 0,-1 1 0 0 0,1-1 0 0 0,-1 0 1 0 0,1-1-1 0 0,-1 1 0 0 0,1-1 0 0 0,-1 1 0 0 0,1-2 0 0 0,0 1 0 0 0,-1 0 0 0 0,1-1 0 0 0,-1 0 0 0 0,1 0 0 0 0,-1 0 0 0 0,1 0 0 0 0,-1-1 0 0 0,0 0 0 0 0,4-2-45 0 0,6-9 214 0 0,0-1 0 0 0,-1 0 0 0 0,0-1 0 0 0,-1-1 0 0 0,-1 0 0 0 0,-1 0 0 0 0,0-1 0 0 0,-1-1-1 0 0,0 1 1 0 0,-2-1 0 0 0,0-1 0 0 0,-1 1 0 0 0,1-9-214 0 0,11-76 214 0 0,-16 58-3046 0 0,0 49-4272 0 0,-1-1 3027 0 0,1 1-7814 0 0</inkml:trace>
  <inkml:trace contextRef="#ctx0" brushRef="#br0" timeOffset="1563.474">2256 108 13451 0 0,'0'0'1871'0'0,"0"0"-431"0"0,0 0-145 0 0,0 0-37 0 0,0 0-105 0 0,0 0-179 0 0,0 0-205 0 0,0 0-196 0 0,0 0-168 0 0,0 0-108 0 0,0 0-85 0 0,0 0-58 0 0,0 0-22 0 0,-31 4-26 0 0,-97 17-19 0 0,125-21-82 0 0,0 0-1 0 0,-1 1 1 0 0,1-1 0 0 0,0 1-1 0 0,0 0 1 0 0,0 0 0 0 0,0 0-1 0 0,0 1 1 0 0,0-1-1 0 0,0 1 1 0 0,0-1 0 0 0,0 1-1 0 0,1 0 1 0 0,-1 0 0 0 0,1 0-1 0 0,-1 0 1 0 0,1 1 0 0 0,0-1-1 0 0,0 1 1 0 0,0-1-1 0 0,-1 3-4 0 0,-3 4 18 0 0,2-4-15 0 0,-1 1-1 0 0,1 1 1 0 0,1-1 0 0 0,-1 0 0 0 0,1 1 0 0 0,0 0-1 0 0,1 0 1 0 0,0 0 0 0 0,0 0 0 0 0,0 0 0 0 0,1 0 0 0 0,0 1-1 0 0,0-1 1 0 0,1 0 0 0 0,0 1 0 0 0,0-1 0 0 0,1 0-1 0 0,0 1 1 0 0,0-1 0 0 0,1 0 0 0 0,0 0 0 0 0,0 0-1 0 0,0 0 1 0 0,1 0 0 0 0,0-1 0 0 0,1 1 0 0 0,-1-1-1 0 0,1 0 1 0 0,1 2-3 0 0,3 0-25 0 0,1-1 0 0 0,0 0-1 0 0,0 0 1 0 0,0-1 0 0 0,0 0 0 0 0,1-1-1 0 0,0 0 1 0 0,0 0 0 0 0,1-1-1 0 0,-1 0 1 0 0,1-1 0 0 0,0-1 0 0 0,0 1-1 0 0,0-2 1 0 0,0 1 0 0 0,0-2 0 0 0,1 1-1 0 0,-1-1 1 0 0,0-1 0 0 0,7-1 25 0 0,-10 0-154 0 0,1 1 0 0 0,-1-1 0 0 0,0-1 0 0 0,1 0 0 0 0,-1 0 0 0 0,-1-1 1 0 0,1 1-1 0 0,0-2 0 0 0,-1 1 0 0 0,0-1 0 0 0,0 0 0 0 0,0-1 0 0 0,-1 1 0 0 0,2-4 154 0 0,43-58-5891 0 0,-45 33-2841 0 0,-6 33 8425 0 0,-2 52 6655 0 0,3-48-6072 0 0,0 0 1 0 0,1-1-1 0 0,-1 0 0 0 0,0 1 1 0 0,1-1-1 0 0,0 0 1 0 0,-1 1-1 0 0,1-1 0 0 0,0 0 1 0 0,0 0-1 0 0,0 0 0 0 0,1-1 1 0 0,-1 1-1 0 0,0 0 1 0 0,1-1-1 0 0,-1 0 0 0 0,1 1 1 0 0,-1-1-1 0 0,1 0 1 0 0,-1 0-1 0 0,3 0-276 0 0,94 6 4302 0 0,-83-11-3962 0 0,0 0 0 0 0,0-1 0 0 0,-1-1 0 0 0,1-1 0 0 0,-2 0 0 0 0,1 0 0 0 0,-1-2-1 0 0,0 0 1 0 0,-1-1 0 0 0,13-10-340 0 0,-19 14 40 0 0,-1 0 1 0 0,1 0-1 0 0,-1 0 0 0 0,0-1 0 0 0,0 0 0 0 0,-1 0 0 0 0,0 0 0 0 0,0-1 1 0 0,-1 0-1 0 0,0 0 0 0 0,0 0 0 0 0,-1 0 0 0 0,0 0 0 0 0,0-1 0 0 0,-1 0 1 0 0,0 1-1 0 0,-1-1 0 0 0,0 0 0 0 0,0 0 0 0 0,-1 0 0 0 0,0-5-40 0 0,-1 10-4 0 0,-1 1 0 0 0,0-1 0 0 0,1 0 0 0 0,-1 0 0 0 0,-1 1 0 0 0,1-1-1 0 0,0 1 1 0 0,-1 0 0 0 0,0 0 0 0 0,0 0 0 0 0,0 0 0 0 0,0 0 0 0 0,0 1 0 0 0,0-1 0 0 0,-1 1 0 0 0,1 0-1 0 0,-1 0 1 0 0,0 0 0 0 0,1 0 0 0 0,-1 1 0 0 0,0-1 0 0 0,0 1 0 0 0,0 0 0 0 0,0 0 0 0 0,0 1 0 0 0,0-1-1 0 0,-1 1 1 0 0,1 0 0 0 0,0 0 0 0 0,0 0 0 0 0,0 1 0 0 0,0 0 0 0 0,0-1 0 0 0,0 1 0 0 0,0 0-1 0 0,0 1 1 0 0,0-1 0 0 0,0 1 0 0 0,-2 1 4 0 0,-10 8-12 0 0,1 0 1 0 0,0 0-1 0 0,0 2 0 0 0,2 0 1 0 0,-1 0-1 0 0,2 1 0 0 0,0 1 1 0 0,1 0-1 0 0,0 1 0 0 0,1 0 1 0 0,1 0-1 0 0,0 1 0 0 0,1 0 1 0 0,1 1-1 0 0,1 0 0 0 0,1 0 0 0 0,-3 16 12 0 0,5-26 0 0 0,1 1-1 0 0,1 0 0 0 0,-1 0 0 0 0,1 0 1 0 0,1 0-1 0 0,0 0 0 0 0,0 0 0 0 0,1 0 1 0 0,0 0-1 0 0,0 0 0 0 0,1-1 1 0 0,0 1-1 0 0,1 0 0 0 0,0-1 0 0 0,0 1 1 0 0,1-1-1 0 0,0 0 0 0 0,1 0 0 0 0,-1-1 1 0 0,1 1-1 0 0,1-1 0 0 0,0 0 0 0 0,0 0 1 0 0,0-1-1 0 0,4 3 1 0 0,4 0-36 0 0,0-1 0 0 0,1-1 1 0 0,0 0-1 0 0,1-1 1 0 0,-1-1-1 0 0,1 0 0 0 0,0-1 1 0 0,1-1-1 0 0,-1 0 0 0 0,0-1 1 0 0,1-1-1 0 0,-1-1 0 0 0,1 0 1 0 0,-1-1-1 0 0,1-1 0 0 0,-1 0 1 0 0,0-1-1 0 0,1-1 0 0 0,6-3 36 0 0,23-11-1607 0 0,-17 3-3448 0 0,-24 12 3293 0 0,9-5-10349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51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0 493 12163 0 0,'0'0'2213'0'0,"0"0"-694"0"0,0 0-308 0 0,0 0 90 0 0,0 0 70 0 0,0 0-38 0 0,0 0-195 0 0,0 0-246 0 0,0 0-193 0 0,0 0-131 0 0,21-32-83 0 0,64-104-50 0 0,-14 6 595 0 0,-70 127-1005 0 0,14-27 199 0 0,-1-1 1 0 0,-1-1-1 0 0,-2 0 0 0 0,-1-1 1 0 0,-2 0-225 0 0,-12 127-437 0 0,3-86 439 0 0,1-1-1 0 0,-1 1 0 0 0,1-1 1 0 0,1 1-1 0 0,0-1 0 0 0,0 1 1 0 0,0-1-1 0 0,1 0 0 0 0,0 1 1 0 0,0-1-1 0 0,1 0 0 0 0,0 0 1 0 0,0 0-1 0 0,0-1 0 0 0,1 1 1 0 0,0-1-1 0 0,1 0 0 0 0,-1 0 1 0 0,1 0-1 0 0,0-1 0 0 0,1 1 1 0 0,-1-1-1 0 0,1-1 0 0 0,6 5-1 0 0,-5-5 55 0 0,-1-1 0 0 0,1 0 0 0 0,0 0 0 0 0,0-1 0 0 0,1 1 0 0 0,-1-2-1 0 0,0 1 1 0 0,1-1 0 0 0,-1 0 0 0 0,1 0 0 0 0,-1-1 0 0 0,1 0-1 0 0,-1-1 1 0 0,1 0 0 0 0,-1 0 0 0 0,1 0 0 0 0,-1-1 0 0 0,1 0 0 0 0,-1 0-1 0 0,0-1 1 0 0,0 0 0 0 0,-1 0 0 0 0,1-1 0 0 0,0 0-55 0 0,1-2 72 0 0,0 1 0 0 0,-1-2 0 0 0,0 1 0 0 0,0-1 1 0 0,0 0-1 0 0,-1 0 0 0 0,0-1 0 0 0,-1 0 0 0 0,1 0 1 0 0,-1 0-1 0 0,-1-1 0 0 0,0 1 0 0 0,0-1 0 0 0,-1 0 1 0 0,0 0-1 0 0,0-1 0 0 0,-1 1 0 0 0,0-1 0 0 0,-1 1 1 0 0,0-1-1 0 0,-1 1 0 0 0,1-1 0 0 0,-2-5-72 0 0,-9-16-1057 0 0,0 12-7029 0 0,5 15-4662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52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0 866 2240 0 0,'0'0'2294'0'0,"0"0"-935"0"0,0 0-304 0 0,0 0 147 0 0,0 0 190 0 0,0 0 96 0 0,0 0 46 0 0,0 0-54 0 0,0 0-30 0 0,0 0 8 0 0,0 0-123 0 0,0 0-130 0 0,19 7-105 0 0,61 22-110 0 0,-72-26-804 0 0,0-1 1 0 0,0-1-1 0 0,0 1 1 0 0,0-1-1 0 0,0-1 1 0 0,0 1-1 0 0,0-1 1 0 0,0-1-1 0 0,0 0 0 0 0,0 0 1 0 0,0 0-1 0 0,0-1 1 0 0,0 0-1 0 0,0-1 1 0 0,1-1-187 0 0,10-2 306 0 0,4-2-86 0 0,1-1 0 0 0,-2-1 0 0 0,1-1 0 0 0,-1-1 1 0 0,-1-1-1 0 0,0-1 0 0 0,-1-1 0 0 0,-1-1 0 0 0,0 0 0 0 0,-1-1 0 0 0,10-15-220 0 0,-23 26 32 0 0,0 0 0 0 0,0-1 0 0 0,-1 1 1 0 0,0-1-1 0 0,-1 0 0 0 0,1 0 0 0 0,-1-1 1 0 0,-1 1-1 0 0,1-1 0 0 0,-1 1 0 0 0,-1-1 1 0 0,1 0-1 0 0,-1 0 0 0 0,-1-4-32 0 0,0 8-2 0 0,0 1 0 0 0,0-1 0 0 0,0 1-1 0 0,-1-1 1 0 0,1 1 0 0 0,-1 0 0 0 0,0-1 0 0 0,0 1 0 0 0,-1 0-1 0 0,1 0 1 0 0,-1 0 0 0 0,1 0 0 0 0,-1 0 0 0 0,0 0 0 0 0,0 0 0 0 0,0 1-1 0 0,0-1 1 0 0,-1 0 0 0 0,1 1 0 0 0,-1 0 0 0 0,0 0 0 0 0,1 0-1 0 0,-1 0 1 0 0,0 0 0 0 0,0 0 0 0 0,0 1 0 0 0,0-1 0 0 0,-1 1-1 0 0,1 0 1 0 0,0 0 0 0 0,-1 0 0 0 0,1 1 0 0 0,-3-1 2 0 0,-7-1-44 0 0,0 1 0 0 0,0 0 1 0 0,0 1-1 0 0,0 0 0 0 0,0 1 0 0 0,0 1 1 0 0,0 0-1 0 0,1 1 0 0 0,-1 0 0 0 0,1 1 1 0 0,-1 0-1 0 0,1 1 0 0 0,0 0 1 0 0,1 1-1 0 0,-1 1 0 0 0,1-1 0 0 0,0 2 1 0 0,1 0-1 0 0,0 0 0 0 0,0 1 0 0 0,-7 8 44 0 0,5-4-18 0 0,1 0 1 0 0,0 0-1 0 0,1 1 0 0 0,1 1 0 0 0,0 0 0 0 0,0 0 0 0 0,2 0 0 0 0,0 1 0 0 0,1 0 0 0 0,1 1 0 0 0,0-1 0 0 0,1 1 0 0 0,1 0 0 0 0,0 0 0 0 0,1 0 0 0 0,1 6 18 0 0,1-17 3 0 0,1 0 0 0 0,0 0 0 0 0,0-1 0 0 0,0 1 0 0 0,1 0 0 0 0,-1 0 0 0 0,1 0 0 0 0,1-1 0 0 0,-1 1 0 0 0,1-1 0 0 0,0 0 0 0 0,0 0 0 0 0,1 0 0 0 0,-1 0 0 0 0,1-1 0 0 0,0 1 0 0 0,0-1-1 0 0,1 0 1 0 0,0 0 0 0 0,-1 0 0 0 0,1-1 0 0 0,0 1 0 0 0,0-1 0 0 0,1-1 0 0 0,-1 1 0 0 0,1-1 0 0 0,-1 0 0 0 0,1 0 0 0 0,3 0-3 0 0,11 4 27 0 0,1-1 0 0 0,0-1 0 0 0,0-1 0 0 0,0-1 0 0 0,0-1 0 0 0,0-1 0 0 0,18-2-27 0 0,9-6-51 0 0,0-2 0 0 0,-1-2 0 0 0,0-2 0 0 0,-1-3 0 0 0,0-1 0 0 0,-2-3 0 0 0,16-10 51 0 0,95-55-2983 0 0,-57 22-7917 0 0,-78 52 1834 0 0</inkml:trace>
  <inkml:trace contextRef="#ctx0" brushRef="#br0" timeOffset="736.379">1309 608 8346 0 0,'0'0'4153'0'0,"0"0"-1215"0"0,0 0-995 0 0,0 0-578 0 0,0 0-264 0 0,0 0-179 0 0,0 0-125 0 0,0 0-96 0 0,0 0-65 0 0,0 0-46 0 0,0 0-54 0 0,-33 10-56 0 0,-106 32-56 0 0,53 2 267 0 0,77-37-647 0 0,-1 0 1 0 0,1 0-1 0 0,0 1 0 0 0,0 1 1 0 0,1-1-1 0 0,1 1 1 0 0,-1 0-1 0 0,1 1 1 0 0,1 0-1 0 0,0 0 0 0 0,0 0 1 0 0,1 1-1 0 0,0 0 1 0 0,1 0-1 0 0,0 0 0 0 0,1 0 1 0 0,0 1-1 0 0,1 0 1 0 0,0-1-1 0 0,1 1 1 0 0,0 0-1 0 0,1 0 0 0 0,0 0-44 0 0,1-8 10 0 0,0 0-1 0 0,1-1 0 0 0,-1 1 1 0 0,1 0-1 0 0,-1-1 1 0 0,1 0-1 0 0,0 1 0 0 0,0-1 1 0 0,1 0-1 0 0,-1 0 0 0 0,1 0 1 0 0,-1 0-1 0 0,1 0 1 0 0,0-1-1 0 0,0 1 0 0 0,0-1 1 0 0,0 0-1 0 0,1 0 0 0 0,-1 0 1 0 0,1 0-1 0 0,-1-1 1 0 0,1 1-1 0 0,-1-1 0 0 0,1 0 1 0 0,0 0-1 0 0,0 0 0 0 0,0 0 1 0 0,3-1-10 0 0,2 1 47 0 0,-1 0 1 0 0,1 0 0 0 0,0-1 0 0 0,0-1-1 0 0,0 1 1 0 0,0-1 0 0 0,-1-1-1 0 0,1 0 1 0 0,-1 0 0 0 0,1 0-1 0 0,-1-1 1 0 0,3-2-48 0 0,10-9 105 0 0,1 0-1 0 0,-2-2 1 0 0,0-1-1 0 0,-1 0 1 0 0,-1-1-1 0 0,0-1 0 0 0,-2-1 1 0 0,0 0-1 0 0,10-19-104 0 0,61-109 154 0 0,-87 149-172 0 0,0-1 0 0 0,1 0 1 0 0,-1 0-1 0 0,0 0 1 0 0,0 0-1 0 0,0 0 0 0 0,1 0 1 0 0,-1 0-1 0 0,0 0 0 0 0,0 0 1 0 0,0 0-1 0 0,0 1 0 0 0,1-1 1 0 0,-1 0-1 0 0,0 0 0 0 0,0 0 1 0 0,0 0-1 0 0,1 0 0 0 0,-1-1 1 0 0,0 1-1 0 0,0 0 0 0 0,0 0 1 0 0,1 0-1 0 0,-1 0 18 0 0,-1 7-35 0 0,-6 51-60 0 0,3-45 92 0 0,2 0 1 0 0,0 1-1 0 0,1-1 1 0 0,0 0-1 0 0,1 1 1 0 0,0-1-1 0 0,1 1 1 0 0,1-1-1 0 0,0 1 1 0 0,1-1-1 0 0,3 10 3 0 0,-3-15-2 0 0,0-1 0 0 0,1 1 0 0 0,0-1 0 0 0,0 0 0 0 0,1 0 0 0 0,0-1 0 0 0,0 1-1 0 0,1-1 1 0 0,-1 0 0 0 0,1-1 0 0 0,0 1 0 0 0,1-1 0 0 0,0 0 0 0 0,-1-1 0 0 0,2 0 0 0 0,-1 0 0 0 0,0 0-1 0 0,1-1 1 0 0,4 2 2 0 0,0-2 13 0 0,0-1 0 0 0,0 0-1 0 0,0-1 1 0 0,0 0 0 0 0,0 0 0 0 0,0-2-1 0 0,0 1 1 0 0,0-2 0 0 0,0 1-1 0 0,0-2 1 0 0,0 1 0 0 0,0-2-1 0 0,-1 0 1 0 0,1 0 0 0 0,-1-1 0 0 0,0 0-1 0 0,-1-1 1 0 0,1 0 0 0 0,-1-1-1 0 0,0 0 1 0 0,5-5-13 0 0,2-4 37 0 0,-1 0-1 0 0,0-1 1 0 0,-2-1 0 0 0,0 0-1 0 0,-1-1 1 0 0,0 0 0 0 0,-2-1-1 0 0,0 0 1 0 0,-2-1 0 0 0,7-19-37 0 0,8-21 8 0 0,-16 44-16 0 0,0 1 0 0 0,-1-2 1 0 0,-1 1-1 0 0,0 0 0 0 0,-2-1 0 0 0,0 0 0 0 0,-1 0 1 0 0,0-1-1 0 0,-2 1 0 0 0,0 0 0 0 0,-1-1 0 0 0,-2-4 8 0 0,1 20-16 0 0,0 0 0 0 0,-1 0-1 0 0,1 1 1 0 0,-1-1-1 0 0,0 0 1 0 0,0 1-1 0 0,0-1 1 0 0,0 1-1 0 0,0 0 1 0 0,0 0 0 0 0,-1 0-1 0 0,1 0 1 0 0,-1 0-1 0 0,1 0 1 0 0,-1 1-1 0 0,0-1 1 0 0,0 1 0 0 0,0 0-1 0 0,0 0 1 0 0,0 0-1 0 0,0 0 1 0 0,0 0-1 0 0,0 1 1 0 0,0 0-1 0 0,0-1 1 0 0,0 1 0 0 0,0 0-1 0 0,0 0 1 0 0,0 1-1 0 0,-1-1 1 0 0,1 1-1 0 0,0-1 1 0 0,0 1 0 0 0,0 0-1 0 0,0 0 1 0 0,0 0-1 0 0,1 1 1 0 0,-1-1-1 0 0,0 1 1 0 0,1-1-1 0 0,-1 1 1 0 0,0 0 0 0 0,1 0-1 0 0,0 0 1 0 0,0 0-1 0 0,-1 1 1 0 0,1-1-1 0 0,1 1 1 0 0,-3 2 16 0 0,-4 1-17 0 0,0 0 0 0 0,0 1 1 0 0,0 1-1 0 0,1-1 0 0 0,1 1 0 0 0,-1 0 0 0 0,1 1 1 0 0,0-1-1 0 0,1 1 0 0 0,0 0 0 0 0,0 1 0 0 0,1-1 1 0 0,1 1-1 0 0,-1 0 0 0 0,1 0 0 0 0,1 0 0 0 0,0 0 1 0 0,1 1-1 0 0,0-1 0 0 0,0 0 0 0 0,1 1 0 0 0,1 9 18 0 0,3-14-1 0 0,1 0 1 0 0,0 0 0 0 0,0-1 0 0 0,0 1-1 0 0,1-1 1 0 0,-1 0 0 0 0,1-1 0 0 0,1 1-1 0 0,-1-1 1 0 0,0 0 0 0 0,1-1 0 0 0,0 0-1 0 0,0 0 1 0 0,0 0 0 0 0,0-1 0 0 0,1 0-1 0 0,-1 0 1 0 0,1-1 0 0 0,-1 0 0 0 0,1 0-1 0 0,-1-1 1 0 0,1 0 0 0 0,7-1-1 0 0,177 3 69 0 0,-190-2-68 0 0,0 1 0 0 0,-1-1-1 0 0,1 1 1 0 0,0 0 0 0 0,0 0 0 0 0,0 0 0 0 0,-1 0-1 0 0,1 0 1 0 0,0 0 0 0 0,-1 0 0 0 0,1 1-1 0 0,-1-1 1 0 0,0 0 0 0 0,1 1 0 0 0,-1 0-1 0 0,0-1 1 0 0,0 1 0 0 0,0 0 0 0 0,0-1 0 0 0,0 1-1 0 0,0 0 1 0 0,0 0 0 0 0,-1 0 0 0 0,1 0-1 0 0,-1-1 1 0 0,1 1 0 0 0,-1 0 0 0 0,0 0-1 0 0,0 0 1 0 0,0 0 0 0 0,0 0 0 0 0,0 0-1 0 0,0 0 1 0 0,-1 2-1 0 0,-12 70 14 0 0,-9 11-2100 0 0,34-82-5008 0 0,-10-3 4106 0 0,3 0-8782 0 0</inkml:trace>
  <inkml:trace contextRef="#ctx0" brushRef="#br0" timeOffset="3575.745">2642 59 1552 0 0,'0'0'1741'0'0,"0"0"-197"0"0,0 0 19 0 0,0 0 131 0 0,0 0 134 0 0,0 0 1 0 0,0 0-172 0 0,0 0-319 0 0,0 0-319 0 0,0 0-199 0 0,0 0-97 0 0,6 27 3684 0 0,29 248-344 0 0,-35-274-4059 0 0,6 65 294 0 0,-3 1 0 0 0,-4-1 0 0 0,-7 63-298 0 0,-12 71 15 0 0,-9-249-8713 0 0,25 37 3137 0 0,1 4-5519 0 0</inkml:trace>
  <inkml:trace contextRef="#ctx0" brushRef="#br0" timeOffset="3786.848">2357 505 10426 0 0,'0'0'2553'0'0,"0"0"-1118"0"0,0 0-483 0 0,0 0 88 0 0,0 0 235 0 0,0 0 171 0 0,0 0-83 0 0,0 0-192 0 0,0 0-192 0 0,33 0-159 0 0,108 0-84 0 0,182-22 1411 0 0,-155-12-3082 0 0,-121 16-1553 0 0,-20 0-7313 0 0,-21 10-2150 0 0</inkml:trace>
  <inkml:trace contextRef="#ctx0" brushRef="#br0" timeOffset="4208.123">3180 0 8770 0 0,'0'0'4636'0'0,"0"0"-2556"0"0,0 0-1037 0 0,0 0-142 0 0,0 0 148 0 0,0 0 160 0 0,0 0 82 0 0,0 0-124 0 0,0 0-235 0 0,0 0-213 0 0,0 0-112 0 0,0 0-68 0 0,-6 36-73 0 0,-16 112-48 0 0,17-14 386 0 0,6 182-102 0 0,-1-312-702 0 0,0 0 1 0 0,0 0 0 0 0,0 0-1 0 0,1 0 1 0 0,-1 0 0 0 0,1 0-1 0 0,0 0 1 0 0,0 0 0 0 0,0-1-1 0 0,1 1 1 0 0,-1 0-1 0 0,1 0 1 0 0,0-1 0 0 0,0 1-1 0 0,0-1 1 0 0,1 0 0 0 0,-1 0-1 0 0,1 0 1 0 0,-1 0 0 0 0,1 0-1 0 0,0 0 1 0 0,0-1 0 0 0,1 1-1 0 0,-1-1 1 0 0,0 0 0 0 0,1 0-1 0 0,0 0 1 0 0,-1 0 0 0 0,1-1-1 0 0,0 0 1 0 0,0 1 0 0 0,2-1-1 0 0,5-3 39 0 0,0 0 0 0 0,0 0 0 0 0,0-1 0 0 0,0-1 0 0 0,0 0 1 0 0,-1-1-1 0 0,0 1 0 0 0,0-2 0 0 0,0 0 0 0 0,-1 0 0 0 0,0-1 0 0 0,0 0 0 0 0,8-8-39 0 0,28-18 87 0 0,-26 20-39 0 0,-14 8-28 0 0,0 1 0 0 0,1 0 0 0 0,-1 0 0 0 0,1 1-1 0 0,0 0 1 0 0,1 0 0 0 0,-1 0 0 0 0,0 1 0 0 0,1 0 0 0 0,-1 0 0 0 0,1 0 0 0 0,0 1-1 0 0,2 0-19 0 0,-8 2 10 0 0,0 0 0 0 0,1 0 0 0 0,-1 0 0 0 0,0 0 0 0 0,0 0 0 0 0,0 1 0 0 0,0-1 0 0 0,0 0 0 0 0,0 1 0 0 0,0-1 0 0 0,0 1 0 0 0,0-1 0 0 0,-1 1 0 0 0,1-1 0 0 0,0 1 0 0 0,-1-1 0 0 0,0 1 0 0 0,1 0 0 0 0,-1-1 0 0 0,0 1 0 0 0,0 0 0 0 0,0-1 0 0 0,0 1 0 0 0,0 0 0 0 0,0-1 0 0 0,0 1 0 0 0,-1 0-10 0 0,2 5 42 0 0,9 188 487 0 0,3-173-1290 0 0,-9-40-3918 0 0,-4 18 3639 0 0,0-4-10134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5:01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37 0 0 0,'0'0'611'0'0,"0"0"326"0"0,0 0 358 0 0,0 0 300 0 0,0 0 198 0 0,0 0-2 0 0,0 0-151 0 0,0 0-205 0 0,0 0-208 0 0,0 0-213 0 0,5-6-153 0 0,15-19-78 0 0,-14 20 4509 0 0,-4 10-3478 0 0,-6 13-2116 0 0,3-14 865 0 0,-6 21-417 0 0,0 0 0 0 0,-2 0 1 0 0,-1 0-1 0 0,-1-1 0 0 0,0-1 1 0 0,-2 0-1 0 0,-1-1 0 0 0,-1 0 0 0 0,-1-1 1 0 0,0-1-1 0 0,-2 0 0 0 0,0-1 1 0 0,-13 9-147 0 0,-21 12-1028 0 0,28-29-7266 0 0,19-11-3346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5:05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67 2128 0 0,'0'0'1785'0'0,"0"0"-75"0"0,0 0 95 0 0,0 0 181 0 0,0 0 104 0 0,0 0-63 0 0,0 0-221 0 0,0 0-270 0 0,0 0-196 0 0,0 0-202 0 0,0 0-143 0 0,0-12-122 0 0,-3-32-135 0 0,2 33-106 0 0,1 11-96 0 0,0 0-88 0 0,0 0-56 0 0,0 0-37 0 0,0 0-2 0 0,0 0-14 0 0,0 0-15 0 0,0 0-24 0 0,0 0-12 0 0,0 0-16 0 0,0 0-34 0 0,21 181 1867 0 0,4 238-1426 0 0,-37-191-545 0 0,12-158-1757 0 0,3-126-1614 0 0,0 29-661 0 0,-2 1-4316 0 0,-1 18-3094 0 0</inkml:trace>
  <inkml:trace contextRef="#ctx0" brushRef="#br0" timeOffset="264.52">20 505 8562 0 0,'0'0'2046'0'0,"0"0"-466"0"0,0 0-124 0 0,0 0 82 0 0,0 0 81 0 0,0 0-61 0 0,0 0-218 0 0,0 0-316 0 0,0 0-288 0 0,0 0-209 0 0,0 0-154 0 0,0 0-88 0 0,-5-2-57 0 0,-9-3 69 0 0,32 3 478 0 0,22-1 68 0 0,353-104 1006 0 0,-315 95-2099 0 0,-44 10-5545 0 0,-34 3-473 0 0,0 2-5606 0 0</inkml:trace>
  <inkml:trace contextRef="#ctx0" brushRef="#br0" timeOffset="821.354">660 111 15587 0 0,'0'0'990'0'0,"0"0"-275"0"0,0 0-189 0 0,0 0 123 0 0,0 0 200 0 0,0 0 91 0 0,0 0-47 0 0,0 0-93 0 0,0 0-84 0 0,0 0-31 0 0,0 0-17 0 0,0 0-94 0 0,0 0-121 0 0,5 20-93 0 0,14 66-57 0 0,-8 74 543 0 0,-13-110-708 0 0,-7 377 292 0 0,9-426-433 0 0,-1 0 1 0 0,1-1-1 0 0,0 1 1 0 0,-1 0-1 0 0,1 0 1 0 0,0 0-1 0 0,0 0 1 0 0,0 0-1 0 0,0 0 1 0 0,0 0-1 0 0,0 0 1 0 0,0-1 0 0 0,0 1-1 0 0,0 0 1 0 0,0 0-1 0 0,1 0 1 0 0,-1 0-1 0 0,0 0 1 0 0,1 0-1 0 0,-1 0 1 0 0,0-1-1 0 0,1 1 1 0 0,-1 0-1 0 0,1 0 1 0 0,-1-1-1 0 0,1 1 1 0 0,0 0-1 0 0,-1-1 1 0 0,1 1-1 0 0,0 0 1 0 0,-1-1-1 0 0,1 1 1 0 0,0-1-1 0 0,0 1 1 0 0,-1-1-1 0 0,1 1 1 0 0,0-1-1 0 0,0 0 1 0 0,0 1 0 0 0,0-1-1 0 0,0 0 1 0 0,0 0-1 0 0,0 0 1 0 0,-1 0-1 0 0,1 0 1 0 0,0 0-1 0 0,0 0 1 0 0,0 0-1 0 0,0 0 1 0 0,0 0-1 0 0,0 0 1 0 0,0 0-1 0 0,0-1 1 0 0,0 1-1 0 0,0-1 3 0 0,46-31 12 0 0,-42 28 6 0 0,117-114 18 0 0,99-64-3 0 0,-221 182-31 0 0,1 0-1 0 0,0-1 0 0 0,0 1 0 0 0,-1-1 1 0 0,1 1-1 0 0,0 0 0 0 0,0 0 1 0 0,0 0-1 0 0,0-1 0 0 0,-1 1 0 0 0,1 0 1 0 0,0 0-1 0 0,0 0 0 0 0,0 0 0 0 0,0 0 1 0 0,0 0-1 0 0,-1 1 0 0 0,1-1 0 0 0,0 0 1 0 0,0 0-1 0 0,0 1 0 0 0,0-1 0 0 0,-1 0 1 0 0,1 1-1 0 0,0-1 0 0 0,0 1 0 0 0,-1-1 1 0 0,1 1-1 0 0,0-1 0 0 0,-1 1 0 0 0,1-1 1 0 0,-1 1-1 0 0,1 0 0 0 0,-1-1 0 0 0,1 1 1 0 0,-1 0-1 0 0,1 0 0 0 0,-1-1 1 0 0,1 1-1 0 0,-1 0 0 0 0,0 0 0 0 0,0 0 1 0 0,1-1-1 0 0,-1 1 0 0 0,0 0 0 0 0,0 0 1 0 0,0 0-1 0 0,0 0 0 0 0,0 0 0 0 0,0-1 1 0 0,0 1-1 0 0,0 0 0 0 0,0 0 0 0 0,0 0 1 0 0,-1 0-1 0 0,1 0 0 0 0,0-1 0 0 0,-1 1 1 0 0,1 0-1 0 0,0 0 0 0 0,-1-1 0 0 0,1 1 1 0 0,-1 0-1 0 0,1 0 0 0 0,-1-1 0 0 0,0 1 1 0 0,1-1-1 0 0,-1 1-1 0 0,1 10 32 0 0,-13 181 527 0 0,11-112-431 0 0,2-79-164 0 0,0-1 0 0 0,0 1 0 0 0,0-1 0 0 0,0 1 0 0 0,0 0 0 0 0,0-1 0 0 0,0 1 0 0 0,1-1 0 0 0,-1 1 0 0 0,0-1 0 0 0,0 1 0 0 0,0-1 1 0 0,1 1-1 0 0,-1-1 0 0 0,0 1 0 0 0,1-1 0 0 0,-1 1 0 0 0,0-1 0 0 0,1 1 0 0 0,-1-1 0 0 0,0 0 0 0 0,1 1 0 0 0,-1-1 0 0 0,1 0 0 0 0,-1 1 0 0 0,1-1 1 0 0,-1 0-1 0 0,1 1 0 0 0,-1-1 0 0 0,1 0 0 0 0,-1 0 0 0 0,1 0 0 0 0,0 0 0 0 0,-1 0 0 0 0,1 1 0 0 0,-1-1 0 0 0,1 0 0 0 0,-1 0 0 0 0,1 0 0 0 0,-1 0 0 0 0,1 0 1 0 0,0-1-1 0 0,-1 1 0 0 0,1 0 0 0 0,-1 0 0 0 0,1 0 0 0 0,-1 0 0 0 0,1-1 0 0 0,-1 1 36 0 0,9-4-3466 0 0,-2-2-3330 0 0,-2 0-5125 0 0</inkml:trace>
  <inkml:trace contextRef="#ctx0" brushRef="#br0" timeOffset="1203.879">1350 755 5665 0 0,'0'0'2903'0'0,"0"0"-1385"0"0,0 0-166 0 0,0 0 330 0 0,0 0 33 0 0,0 0-165 0 0,0 0-207 0 0,0 0-204 0 0,0 0-158 0 0,0 0-121 0 0,0 0-93 0 0,0 0-67 0 0,0 0-66 0 0,34-2-43 0 0,102-6-69 0 0,-72-5 329 0 0,-58 9-787 0 0,1 1 1 0 0,-1-1-1 0 0,0 0 0 0 0,0-1 0 0 0,0 1 0 0 0,-1-1 0 0 0,0 0 1 0 0,0 0-1 0 0,0-1 0 0 0,0 0 0 0 0,-1 0 0 0 0,0 0 0 0 0,0 0 1 0 0,-1-1-1 0 0,0 1 0 0 0,0-1 0 0 0,0 0 0 0 0,-1 0 0 0 0,0 0 1 0 0,-1 0-1 0 0,1 0 0 0 0,-1 0 0 0 0,0-1 0 0 0,-1 1 0 0 0,0 0 1 0 0,0 0-1 0 0,-1-4-64 0 0,-1 8-3 0 0,0 0 0 0 0,0 0 1 0 0,0 0-1 0 0,0 0 1 0 0,-1 1-1 0 0,1 0 1 0 0,-1-1-1 0 0,0 1 0 0 0,0 0 1 0 0,1 0-1 0 0,-1 0 1 0 0,0 1-1 0 0,-1-1 0 0 0,1 1 1 0 0,0-1-1 0 0,0 1 1 0 0,-1 0-1 0 0,1 0 0 0 0,-1 1 1 0 0,1-1-1 0 0,0 1 1 0 0,-1 0-1 0 0,1 0 0 0 0,-1 0 1 0 0,1 0-1 0 0,-1 0 1 0 0,1 1-1 0 0,-1-1 0 0 0,1 1 1 0 0,0 0-1 0 0,-1 0 1 0 0,1 1-1 0 0,0-1 0 0 0,0 1 1 0 0,0-1-1 0 0,-3 3 3 0 0,-12 8-27 0 0,1 0 0 0 0,0 2 0 0 0,1 0 0 0 0,0 0 0 0 0,1 2 0 0 0,1 0 0 0 0,0 1 0 0 0,2 0 0 0 0,0 1 0 0 0,0 0 0 0 0,-2 8 27 0 0,11-22-7 0 0,0 0 1 0 0,0 0-1 0 0,0 0 1 0 0,1 0 0 0 0,-1 1-1 0 0,1-1 1 0 0,0 1-1 0 0,0-1 1 0 0,1 1-1 0 0,-1 0 1 0 0,1-1-1 0 0,0 1 1 0 0,0 0-1 0 0,1 0 1 0 0,0 0-1 0 0,0 0 1 0 0,0 0-1 0 0,0 0 1 0 0,1 0-1 0 0,-1 0 1 0 0,1 0-1 0 0,0-1 1 0 0,1 1-1 0 0,-1 0 1 0 0,1-1-1 0 0,0 1 1 0 0,0-1 0 0 0,1 1-1 0 0,-1-1 1 0 0,1 0-1 0 0,0 0 1 0 0,0 0-1 0 0,1 0 1 0 0,-1-1-1 0 0,3 3 7 0 0,5-1-89 0 0,1-1 0 0 0,-1 0 0 0 0,1 0 0 0 0,0-1 0 0 0,0-1 0 0 0,0 0 0 0 0,0-1 0 0 0,0 0 0 0 0,1 0 0 0 0,-1-2 0 0 0,0 1 0 0 0,0-2 0 0 0,0 0 0 0 0,0 0 0 0 0,2-1 89 0 0,67-21-8435 0 0,-69 19-3162 0 0</inkml:trace>
  <inkml:trace contextRef="#ctx0" brushRef="#br0" timeOffset="1632.581">1883 858 9402 0 0,'0'0'1259'0'0,"0"0"-84"0"0,0 0 276 0 0,0 0 283 0 0,0 0 35 0 0,0 0-287 0 0,0 0-426 0 0,0 0-233 0 0,0 0-50 0 0,0 0 36 0 0,0 0 16 0 0,0 0-103 0 0,10-4-126 0 0,2-1-411 0 0,-1 0-1 0 0,0 0 1 0 0,0-1 0 0 0,-1 0 0 0 0,0-1-1 0 0,0 0 1 0 0,0-1 0 0 0,-1 0 0 0 0,5-5-185 0 0,187-229 1352 0 0,-221 305-1303 0 0,-9 50-87 0 0,28-109 35 0 0,1 0 0 0 0,0 0 0 0 0,0 0 0 0 0,0 0 1 0 0,1 0-1 0 0,-1 0 0 0 0,1 0 0 0 0,0 0 0 0 0,0 0 1 0 0,1 0-1 0 0,-1 0 0 0 0,1 0 0 0 0,0 0 0 0 0,0-1 0 0 0,0 1 1 0 0,0-1-1 0 0,0 1 0 0 0,1-1 0 0 0,0 0 0 0 0,0 0 0 0 0,0 0 1 0 0,0 0-1 0 0,0-1 0 0 0,0 1 0 0 0,1-1 0 0 0,3 2 3 0 0,3-1 74 0 0,1-1-1 0 0,0 0 0 0 0,-1-1 0 0 0,1 0 0 0 0,0 0 1 0 0,0-1-1 0 0,0-1 0 0 0,0 0 0 0 0,-1 0 0 0 0,1-1 1 0 0,0 0-1 0 0,-1-1 0 0 0,1 0 0 0 0,-1-1 0 0 0,0 0 1 0 0,0-1-1 0 0,-1 0 0 0 0,1 0 0 0 0,-1-1 0 0 0,0 0 1 0 0,-1-1-1 0 0,1 0 0 0 0,-1 0 0 0 0,-1-1 0 0 0,1 0 0 0 0,3-5-73 0 0,-4 3 27 0 0,1 0 0 0 0,-1 0-1 0 0,-1 0 1 0 0,0-1-1 0 0,0 1 1 0 0,-1-2 0 0 0,-1 1-1 0 0,0 0 1 0 0,0-1-1 0 0,-1 0 1 0 0,0 0 0 0 0,-1 0-1 0 0,-1 0 1 0 0,0 0-1 0 0,0 0 1 0 0,-2-11-27 0 0,-8-3-1282 0 0,3 19-2783 0 0,-1 3-5274 0 0,3 3-4124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5:12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478 114 12803 0 0,'0'0'636'0'0,"0"0"-103"0"0,0 0 320 0 0,0 0 377 0 0,0 0 167 0 0,0 0-98 0 0,0 0-302 0 0,0 0-241 0 0,0 0-126 0 0,0 0-45 0 0,0 0-7 0 0,0 0-51 0 0,0 0-43 0 0,-13-19-54 0 0,-41-54-55 0 0,52 71-347 0 0,0 0 0 0 0,0 0 0 0 0,0 0 0 0 0,0 0 0 0 0,-1 1-1 0 0,1-1 1 0 0,-1 1 0 0 0,1 0 0 0 0,0 0 0 0 0,-1 0 0 0 0,0 0 0 0 0,1 0 0 0 0,-1 0 0 0 0,0 0-1 0 0,1 1 1 0 0,-1 0 0 0 0,0-1 0 0 0,0 1 0 0 0,0 0 0 0 0,1 0 0 0 0,-1 1 0 0 0,0-1-1 0 0,0 1 1 0 0,1-1 0 0 0,-1 1 0 0 0,0 0 0 0 0,1 0 0 0 0,-1 0 0 0 0,0 0-28 0 0,-8 3 105 0 0,-16 4 33 0 0,0 1 0 0 0,1 1 1 0 0,0 2-1 0 0,1 0 0 0 0,1 2 1 0 0,0 1-1 0 0,1 1 1 0 0,-16 13-139 0 0,31-22 2 0 0,1 0 0 0 0,0 0 0 0 0,0 0 0 0 0,1 1 0 0 0,0 0 0 0 0,0 0 0 0 0,1 1 1 0 0,0-1-1 0 0,1 1 0 0 0,-1 0 0 0 0,2 0 0 0 0,-1 1 0 0 0,1-1 0 0 0,0 6-2 0 0,2-10 0 0 0,0-1-1 0 0,1 0 1 0 0,-1 1 0 0 0,1-1-1 0 0,0 1 1 0 0,0-1-1 0 0,1 1 1 0 0,0-1 0 0 0,-1 0-1 0 0,1 1 1 0 0,1-1-1 0 0,-1 0 1 0 0,1 0-1 0 0,-1 0 1 0 0,1 0 0 0 0,1 0-1 0 0,-1 0 1 0 0,0 0-1 0 0,1-1 1 0 0,0 1 0 0 0,0-1-1 0 0,0 0 1 0 0,0 0-1 0 0,0 0 1 0 0,1 0-1 0 0,-1 0 1 0 0,1-1 0 0 0,0 0-1 0 0,-1 1 1 0 0,1-1-1 0 0,0-1 1 0 0,1 1 0 0 0,-1 0 0 0 0,11 1 53 0 0,-1 0 0 0 0,0-1 0 0 0,1 0 0 0 0,-1-1 0 0 0,1-1 0 0 0,-1 0 1 0 0,1-1-1 0 0,-1-1 0 0 0,1 0 0 0 0,-1-1 0 0 0,0 0 0 0 0,0-1 0 0 0,0-1 0 0 0,0 0 1 0 0,-1-1-1 0 0,0-1 0 0 0,0 0 0 0 0,-1 0 0 0 0,5-5-53 0 0,0 0 128 0 0,0-1-1 0 0,0-1 1 0 0,-2-1-1 0 0,0 0 1 0 0,0-1 0 0 0,-1 0-1 0 0,-2-1 1 0 0,12-19-128 0 0,79-88 354 0 0,-100 187-43 0 0,-26 39-305 0 0,4 1-1 0 0,4 0 1 0 0,1 67-6 0 0,13-149 6 0 0,2 32-25 0 0,-2-1 0 0 0,-3 0-1 0 0,-2 0 1 0 0,-3 0 0 0 0,-1 0 0 0 0,-18 49 19 0 0,24-92-5 0 0,0 1 0 0 0,-1 0 0 0 0,0-1-1 0 0,0 0 1 0 0,-1 0 0 0 0,-1 0 0 0 0,1-1 0 0 0,-1 0 0 0 0,-1 0 0 0 0,1-1 0 0 0,-1 0 0 0 0,-1 0 0 0 0,1-1 0 0 0,-1 0-1 0 0,0 0 1 0 0,0-1 0 0 0,-1 0 0 0 0,0-1 0 0 0,0 0 0 0 0,0-1 0 0 0,0 0 0 0 0,0 0 0 0 0,-1-1 0 0 0,1 0 0 0 0,-1-1 0 0 0,0 0-1 0 0,-5-1 6 0 0,13-2-1 0 0,-1-1-1 0 0,1 1 0 0 0,-1-1 0 0 0,1 0 0 0 0,0 0 0 0 0,0 0 0 0 0,0-1 1 0 0,0 1-1 0 0,1-1 0 0 0,-1 1 0 0 0,1-1 0 0 0,0 0 0 0 0,0 0 0 0 0,0 0 0 0 0,1 0 1 0 0,-1 0-1 0 0,1 0 0 0 0,0 0 0 0 0,0-1 0 0 0,1 1 0 0 0,-1 0 0 0 0,1-1 1 0 0,0 1-1 0 0,0 0 0 0 0,0-1 0 0 0,1 1 0 0 0,-1 0 0 0 0,1-1 0 0 0,0 1 0 0 0,1-1 2 0 0,6-19 0 0 0,1 1 0 0 0,1 1 0 0 0,0 0 0 0 0,2 0 0 0 0,1 1 0 0 0,0 0 0 0 0,2 1 0 0 0,0 1 0 0 0,1 1-1 0 0,1 0 1 0 0,9-6 0 0 0,-15 11 8 0 0,14-14-77 0 0,1 1 0 0 0,1 1 0 0 0,1 1 0 0 0,1 1 0 0 0,1 2 0 0 0,1 1 0 0 0,1 1-1 0 0,0 2 1 0 0,2 1 0 0 0,31-9 69 0 0,-36 17-1715 0 0,-11 5-5286 0 0,-8 2-5557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5:10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10226 0 0,'0'0'1391'0'0,"0"0"-188"0"0,0 0-103 0 0,0 0 121 0 0,0 0 127 0 0,0 0-21 0 0,0 0-200 0 0,0 0-291 0 0,0 0-252 0 0,0 0-188 0 0,0 0-88 0 0,7-3 2678 0 0,15 139-931 0 0,48 292-1279 0 0,-12-195-584 0 0,-58-232-188 0 0,0 0-1 0 0,0-1 0 0 0,0 1 0 0 0,0-1 1 0 0,0 1-1 0 0,0-1 0 0 0,0 1 1 0 0,0-1-1 0 0,0 0 0 0 0,1 1 0 0 0,-1-1 1 0 0,0 1-1 0 0,0-1 0 0 0,1 1 0 0 0,-1-1 1 0 0,0 1-1 0 0,0-1 0 0 0,1 0 0 0 0,-1 1 1 0 0,0-1-1 0 0,1 0 0 0 0,-1 1 0 0 0,1-1 1 0 0,-1 0-1 0 0,0 1 0 0 0,1-1 0 0 0,-1 0 1 0 0,1 0-1 0 0,-1 1 0 0 0,1-1 0 0 0,-1 0 1 0 0,1 0-1 0 0,-1 0 0 0 0,1 0 0 0 0,-1 0 1 0 0,1 0-1 0 0,-1 0 0 0 0,1 0 1 0 0,-1 0-1 0 0,1 0 0 0 0,-1 0 0 0 0,1 0 1 0 0,-1 0-1 0 0,1 0 0 0 0,-1 0 0 0 0,1 0 1 0 0,-1-1-1 0 0,1 1 0 0 0,-1 0 0 0 0,0 0 1 0 0,1-1-1 0 0,-1 1 0 0 0,1 0 0 0 0,-1-1 1 0 0,0 1-1 0 0,1 0 0 0 0,-1-1 0 0 0,0 1 1 0 0,1-1-4 0 0,19-31 381 0 0,-16 24-393 0 0,169-347 320 0 0,-119 196-263 0 0,-54 158-33 0 0,2-2-12 0 0,-2 2-9 0 0,0 1 8 0 0,0 0-21 0 0,0 0-19 0 0,20 196-106 0 0,-12-144 169 0 0,-2-3-24 0 0,3-1 0 0 0,1 0 1 0 0,3 0-1 0 0,8 19 2 0 0,-20-63 2 0 0,0 0 0 0 0,-1-1 1 0 0,1 1-1 0 0,1 0 0 0 0,-1 0 1 0 0,0-1-1 0 0,1 1 0 0 0,0-1 0 0 0,0 1 1 0 0,0-1-1 0 0,0 0 0 0 0,0 0 0 0 0,1 0 1 0 0,0 0-1 0 0,-1 0 0 0 0,1-1 0 0 0,0 1 1 0 0,0-1-1 0 0,0 0 0 0 0,1 1 1 0 0,-1-1-1 0 0,1-1 0 0 0,-1 1 0 0 0,1-1 1 0 0,-1 1-1 0 0,1-1 0 0 0,0 0 0 0 0,0 0 1 0 0,-1 0-1 0 0,1-1 0 0 0,0 0 0 0 0,0 1 1 0 0,0-1-1 0 0,0-1 0 0 0,0 1 1 0 0,0 0-1 0 0,-1-1 0 0 0,1 0 0 0 0,0 0 1 0 0,3-1-3 0 0,17-19 74 0 0,-2-1 1 0 0,0-1 0 0 0,-1-1-1 0 0,-2-1 1 0 0,0 0 0 0 0,-2-2-1 0 0,-1 0 1 0 0,-1-1 0 0 0,-1 0-1 0 0,-2-1 1 0 0,0-2-75 0 0,6-18 112 0 0,-2-1-1 0 0,-2 0 1 0 0,-3 0 0 0 0,-1-2-1 0 0,-3 1 1 0 0,-3-1 0 0 0,-1-34-112 0 0,9 177-2494 0 0,-10-86 1934 0 0,7 16-1578 0 0,-1-7-4388 0 0,-6-10-5287 0 0</inkml:trace>
  <inkml:trace contextRef="#ctx0" brushRef="#br0" timeOffset="383.168">1178 406 12227 0 0,'0'0'1871'0'0,"0"0"-499"0"0,0 0-298 0 0,0 0-61 0 0,0 0 7 0 0,0 0 15 0 0,0 0-48 0 0,0 0-101 0 0,0 0-78 0 0,0 0-121 0 0,0 0-106 0 0,0 0-74 0 0,0 0-50 0 0,24-5-11 0 0,74-12-14 0 0,78 9 1711 0 0,-123 2-1795 0 0,105-24 201 0 0,-173 28-4151 0 0,-3 4-3533 0 0,14 1-4714 0 0</inkml:trace>
  <inkml:trace contextRef="#ctx0" brushRef="#br0" timeOffset="645.8">1145 741 11995 0 0,'0'0'1776'0'0,"0"0"-598"0"0,0 0-208 0 0,0 0 135 0 0,0 0 220 0 0,0 0 85 0 0,0 0-134 0 0,0 0-198 0 0,0 0-207 0 0,0 0-174 0 0,0 0-122 0 0,35-9-88 0 0,108-27-86 0 0,36-23 537 0 0,-151 48-1003 0 0,6-3-729 0 0,-9 10-9515 0 0,-20 4-1580 0 0</inkml:trace>
  <inkml:trace contextRef="#ctx0" brushRef="#br0" timeOffset="1384.958">1764 962 7082 0 0,'0'0'2763'0'0,"0"0"-751"0"0,0 0-275 0 0,0 0-21 0 0,0 0-113 0 0,0 0-199 0 0,0 0-232 0 0,0 0-241 0 0,0 0-182 0 0,0 0-84 0 0,0 0-33 0 0,0 0-49 0 0,0 0-39 0 0,-2-25-59 0 0,-4-80-48 0 0,20 29 280 0 0,-2 46-483 0 0,1 0 0 0 0,1 1 0 0 0,1 0 1 0 0,2 2-1 0 0,1 0 0 0 0,1 0 0 0 0,21-21-234 0 0,-27 33 61 0 0,0 1 0 0 0,1 0 0 0 0,1 0 0 0 0,0 2 0 0 0,1 0 0 0 0,0 0 0 0 0,1 2 0 0 0,15-8-61 0 0,3 14-41 0 0,-26 38 93 0 0,-28 160 389 0 0,17-181-455 0 0,0 0-1 0 0,2 0 0 0 0,-1 1 1 0 0,2-1-1 0 0,0 0 0 0 0,0 0 1 0 0,1 0-1 0 0,1 0 0 0 0,0 0 1 0 0,3 8 14 0 0,-4-20 1 0 0,0-1 0 0 0,0 1 0 0 0,-1 0 0 0 0,1 0 1 0 0,0-1-1 0 0,0 1 0 0 0,0-1 0 0 0,0 1 0 0 0,0-1 1 0 0,0 0-1 0 0,0 0 0 0 0,-1 0 0 0 0,1 0 1 0 0,0 0-1 0 0,0 0 0 0 0,0 0 0 0 0,0-1 0 0 0,0 1 1 0 0,0-1-1 0 0,0 0 0 0 0,0 1 0 0 0,-1-1 0 0 0,1 0 1 0 0,0 0-1 0 0,-1 0 0 0 0,1 0 0 0 0,0 0 1 0 0,-1 0-1 0 0,1-1 0 0 0,-1 1 0 0 0,0 0 0 0 0,1-1 1 0 0,-1 0-2 0 0,224-277 149 0 0,-137 209-184 0 0,-80 118-17 0 0,-22 29 144 0 0,9-61-89 0 0,2-1 1 0 0,0 1-1 0 0,1 0 1 0 0,0 1-1 0 0,2-1 1 0 0,0 0-1 0 0,0 0 1 0 0,2 0-1 0 0,1 9-3 0 0,-2-23-41 0 0,-1 0 0 0 0,1 0 1 0 0,0 1-1 0 0,0-1 0 0 0,0 0 0 0 0,0 0 0 0 0,0 0 1 0 0,1 0-1 0 0,-1 0 0 0 0,1 0 0 0 0,-1 0 0 0 0,1-1 1 0 0,0 1-1 0 0,0 0 0 0 0,0-1 0 0 0,-1 0 0 0 0,2 1 1 0 0,-1-1-1 0 0,0 0 0 0 0,0 0 0 0 0,0 0 0 0 0,0 0 1 0 0,1 0-1 0 0,-1-1 0 0 0,0 1 0 0 0,1-1 0 0 0,-1 1 1 0 0,1-1 40 0 0,27 2-8229 0 0,-25-2-3849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5:19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0 374 9818 0 0,'0'0'3119'0'0,"0"0"-1832"0"0,0 0-678 0 0,0 0 115 0 0,0 0 340 0 0,0 0 278 0 0,0 0 90 0 0,0 0-95 0 0,0 0-207 0 0,0 0-188 0 0,33-3-152 0 0,105-9-109 0 0,555 1 3038 0 0,-381-14-3572 0 0,-284 23-183 0 0,6 0-143 0 0,-38 2-3483 0 0,-60 17-6803 0 0,45-9 3898 0 0,6-4-665 0 0</inkml:trace>
  <inkml:trace contextRef="#ctx0" brushRef="#br0" timeOffset="301.032">15 716 6841 0 0,'0'0'2265'0'0,"0"0"-290"0"0,0 0-200 0 0,0 0-77 0 0,0 0-189 0 0,0 0-292 0 0,0 0-278 0 0,0 0-121 0 0,0 0 0 0 0,0 0 54 0 0,0 0 44 0 0,0 0-45 0 0,0 0-101 0 0,29 0-101 0 0,95 0-71 0 0,260-29 2262 0 0,26-5-2486 0 0,-392 33-650 0 0,0-1 0 0 0,0 0 0 0 0,0-2 1 0 0,0 0-1 0 0,-1-1 0 0 0,0 0 0 0 0,0-2 0 0 0,0 0 1 0 0,11-7 275 0 0,-9-8-3878 0 0,-16 13-193 0 0,-2 0-3889 0 0,-1 5-1434 0 0</inkml:trace>
  <inkml:trace contextRef="#ctx0" brushRef="#br0" timeOffset="890.948">683 50 5961 0 0,'0'0'2389'0'0,"0"0"-530"0"0,0 0-264 0 0,0 0-56 0 0,0 0 3 0 0,0 0-51 0 0,0 0-139 0 0,0 0-133 0 0,0 0-152 0 0,0 0-181 0 0,0 0-196 0 0,0 0-211 0 0,-15-10-153 0 0,-46-29-99 0 0,60 39-204 0 0,1 0-1 0 0,0 1 0 0 0,0-1 1 0 0,0 0-1 0 0,0 1 0 0 0,0-1 1 0 0,-1 0-1 0 0,1 1 0 0 0,0-1 1 0 0,0 0-1 0 0,0 1 0 0 0,-1-1 1 0 0,1 0-1 0 0,0 0 0 0 0,0 0 1 0 0,-1 1-1 0 0,1-1 0 0 0,0 0 1 0 0,-1 0-1 0 0,1 0 0 0 0,0 1 1 0 0,-1-1-1 0 0,1 0 0 0 0,0 0 1 0 0,-1 0-1 0 0,1 0 0 0 0,0 0 1 0 0,-1 0-1 0 0,1 0 0 0 0,0 0 1 0 0,-1 0-1 0 0,1 0 0 0 0,0 0 1 0 0,-1 0-1 0 0,1 0 0 0 0,0 0 1 0 0,-1 0-1 0 0,1 0 0 0 0,0 0 1 0 0,-1-1-23 0 0,13 16 281 0 0,0-1 1 0 0,1 0 0 0 0,0-1 0 0 0,1-1-1 0 0,0 0 1 0 0,1-1 0 0 0,1-1 0 0 0,-1 0-1 0 0,2-1 1 0 0,-1 0 0 0 0,1-2 0 0 0,1 0-1 0 0,-1-1 1 0 0,1 0 0 0 0,10 0-282 0 0,-27-5 9 0 0,22 7 106 0 0,34 10 110 0 0,-2 2 1 0 0,0 3-1 0 0,-2 2 0 0 0,44 28-225 0 0,-45-22 33 0 0,54 45 45 0 0,-92-47-107 0 0,-34-10 280 0 0,-376 395 370 0 0,186-220-328 0 0,159-148-325 0 0,64-64-6095 0 0,-3 8 543 0 0,-3 2-6310 0 0</inkml:trace>
  <inkml:trace contextRef="#ctx0" brushRef="#br0" timeOffset="19940.23">3041 1409 5841 0 0,'0'0'3522'0'0,"0"0"-1556"0"0,0 0-600 0 0,0 0-35 0 0,0 0 33 0 0,0 0-13 0 0,0 0-153 0 0,0 0-192 0 0,0 0-155 0 0,0 0-103 0 0,0 0-85 0 0,13-10-111 0 0,91-69 725 0 0,-104 79-1276 0 0,144-52 1566 0 0,-139 51-1540 0 0,1 0 0 0 0,0 1 0 0 0,-1-1 0 0 0,1 1 0 0 0,0 0 0 0 0,-1 1 0 0 0,1 0 0 0 0,0 0 0 0 0,-1 0 0 0 0,1 0 0 0 0,-1 1 0 0 0,1 0 0 0 0,-1 0 1 0 0,0 0-1 0 0,0 1 0 0 0,0 0 0 0 0,0 0 0 0 0,0 0 0 0 0,0 0 0 0 0,-1 1 0 0 0,0 0 0 0 0,0 0 0 0 0,0 0 0 0 0,0 1 0 0 0,1 1-27 0 0,6 15 66 0 0,-1 1 1 0 0,-1-1-1 0 0,0 2 0 0 0,-2-1 0 0 0,-1 1 1 0 0,-1 0-1 0 0,0 1 0 0 0,-2-1 0 0 0,-1 1 1 0 0,-1-1-1 0 0,-1 1 0 0 0,-1 0 0 0 0,-2 14-66 0 0,2 17 54 0 0,1-15-22 0 0,-3-1 0 0 0,-1 1-1 0 0,-1-1 1 0 0,-3 0 0 0 0,-1 0 0 0 0,-14 37-32 0 0,11-50 44 0 0,12-25-27 0 0,0-1 6 0 0,0 0 10 0 0,0 0 44 0 0,1-12 187 0 0,17-52-187 0 0,3 0-1 0 0,2 2 0 0 0,3 1 0 0 0,3 1 0 0 0,3 1 1 0 0,2 2-1 0 0,2 1 0 0 0,31-34-76 0 0,-40 54 12 0 0,1 1 0 0 0,2 1 1 0 0,2 2-1 0 0,1 1 0 0 0,3 1-12 0 0,-35 31 2 0 0,1 0 0 0 0,-1 0-1 0 0,1 0 1 0 0,-1 1 0 0 0,0-1 0 0 0,1 0 0 0 0,-1 1-1 0 0,0-1 1 0 0,0 1 0 0 0,0 0 0 0 0,0-1-1 0 0,0 1 1 0 0,-1 0 0 0 0,1 0 0 0 0,0 0-1 0 0,-1-1 1 0 0,1 1 0 0 0,-1 0 0 0 0,0 0-1 0 0,0 0 1 0 0,0 0 0 0 0,1 0 0 0 0,-2 0-1 0 0,1 0 1 0 0,0-1 0 0 0,0 1 0 0 0,-1 0-1 0 0,1 0 1 0 0,-1 0 0 0 0,1 0 0 0 0,-1 0-2 0 0,1 7 19 0 0,-2 368 363 0 0,15-277-370 0 0,-13-100-16 0 0,0 0 6 0 0,17-23-145 0 0,31-53 157 0 0,3 2 1 0 0,3 3-1 0 0,3 2 0 0 0,60-55-14 0 0,-100 106-1 0 0,0 1-1 0 0,1 1 0 0 0,1 1 0 0 0,0 1 0 0 0,1 0 1 0 0,8-3 1 0 0,-24 47 57 0 0,-5 18 42 0 0,-2 0 1 0 0,-3 0-1 0 0,-1-1 0 0 0,-6 11-99 0 0,6-22 19 0 0,1 0 0 0 0,2 0-1 0 0,2 1 1 0 0,1-1 0 0 0,1 1-1 0 0,3 4-18 0 0,27 42 86 0 0,-29-82-73 0 0,-1-1-2 0 0,0 0-21 0 0,0 0 0 0 0,0 0-13 0 0,0 0-49 0 0,0-26-1932 0 0,4-8-2869 0 0,6 14-4277 0 0,-4 11-2981 0 0</inkml:trace>
  <inkml:trace contextRef="#ctx0" brushRef="#br0" timeOffset="20389.474">4971 1453 7674 0 0,'0'0'2576'0'0,"0"0"-467"0"0,0 0-193 0 0,0 0-46 0 0,0 0-149 0 0,0 0-246 0 0,0 0-301 0 0,0 0-248 0 0,0 0-170 0 0,0 0-108 0 0,0 0-85 0 0,0 0-46 0 0,35 18 2820 0 0,-12-8-3048 0 0,2-1 0 0 0,-1-2 0 0 0,1 0 0 0 0,0-2 1 0 0,0 0-1 0 0,1-2 0 0 0,0-1 0 0 0,-1-1 0 0 0,1-1 0 0 0,0-1 1 0 0,1-2-290 0 0,37 2 164 0 0,67-6-506 0 0,-142 6-4768 0 0,-12-2-5235 0 0,17 3-1240 0 0</inkml:trace>
  <inkml:trace contextRef="#ctx0" brushRef="#br0" timeOffset="20628.549">4985 1721 12619 0 0,'0'0'2428'0'0,"0"0"-610"0"0,0 0-370 0 0,0 0-177 0 0,0 0-128 0 0,0 0-113 0 0,0 0-61 0 0,0 0-39 0 0,0 0-31 0 0,0 0-38 0 0,0 0-110 0 0,0 0-124 0 0,0 0-86 0 0,13 12-75 0 0,39 36-49 0 0,6-27 267 0 0,-38-21-489 0 0,130 4 374 0 0,-137-5-957 0 0,-1-1-1 0 0,1-1 0 0 0,0 0 1 0 0,-1-1-1 0 0,0 0 0 0 0,0-1 1 0 0,0 0-1 0 0,0-1 0 0 0,2-1 389 0 0,-2-1-4465 0 0,-7 1-7860 0 0</inkml:trace>
  <inkml:trace contextRef="#ctx0" brushRef="#br0" timeOffset="21957.93">6482 742 12419 0 0,'0'0'2051'0'0,"0"0"-442"0"0,0 0-275 0 0,0 0-163 0 0,0 0-59 0 0,0 0-81 0 0,0 0-157 0 0,0 0-174 0 0,0 0-176 0 0,0 0-131 0 0,0 0-107 0 0,4-2 207 0 0,46 97 1268 0 0,44 159-616 0 0,-73-186-933 0 0,3-1 1 0 0,3-1 0 0 0,33 59-213 0 0,-54-114 18 0 0,0 1 5 0 0,1 1 1 0 0,0 0-1 0 0,1-1 0 0 0,1-1 0 0 0,0 1 0 0 0,0-2 0 0 0,1 1 1 0 0,0-1-1 0 0,1-1 0 0 0,0 1 0 0 0,8 3-23 0 0,-17-12 25 0 0,1 0 0 0 0,0 1 0 0 0,0-1 0 0 0,0-1 0 0 0,-1 1 1 0 0,1 0-1 0 0,0-1 0 0 0,0 0 0 0 0,0 1 0 0 0,0-1 0 0 0,0 0 0 0 0,0-1 0 0 0,0 1 0 0 0,0 0 1 0 0,0-1-1 0 0,0 0 0 0 0,0 1 0 0 0,0-1 0 0 0,-1 0 0 0 0,1-1 0 0 0,0 1 0 0 0,-1 0 0 0 0,1-1 0 0 0,0 0 1 0 0,-1 1-1 0 0,0-1 0 0 0,1 0 0 0 0,-1 0 0 0 0,0 0 0 0 0,0-1 0 0 0,1-1-25 0 0,51-82 482 0 0,110-314-8 0 0,-133 342-520 0 0,-18 72-302 0 0,45 123 322 0 0,-50-112 35 0 0,1 0 0 0 0,1-1 1 0 0,1 0-1 0 0,2-1 0 0 0,12 20-9 0 0,-9-21 9 0 0,87 95 8 0 0,-100-115-10 0 0,1 0 1 0 0,-1-1-1 0 0,1 0 1 0 0,-1 0-1 0 0,1 0 1 0 0,0 0-1 0 0,-1-1 1 0 0,1 1 0 0 0,0-1-1 0 0,0 0 1 0 0,0 0-1 0 0,-1 0 1 0 0,1-1-1 0 0,0 0 1 0 0,0 1-1 0 0,-1-1 1 0 0,1 0 0 0 0,-1-1-1 0 0,1 1 1 0 0,-1 0-1 0 0,1-1 1 0 0,-1 0-1 0 0,0 0 1 0 0,0 0-1 0 0,1 0 1 0 0,-2-1 0 0 0,1 1-1 0 0,0-1 1 0 0,0 0-1 0 0,-1 0-7 0 0,34-38 58 0 0,-2-1-1 0 0,-1-2 0 0 0,-3-1 0 0 0,-2-2 0 0 0,-1-1 1 0 0,-3-1-1 0 0,-2 0 0 0 0,-2-2 0 0 0,-3-1 1 0 0,-1 0-1 0 0,-3-1 0 0 0,-3-1-57 0 0,-1 6 45 0 0,9 110-3016 0 0,-1-29 443 0 0,-3-12-4050 0 0,-6-13-5526 0 0</inkml:trace>
  <inkml:trace contextRef="#ctx0" brushRef="#br0" timeOffset="22339.932">6605 1688 5977 0 0,'0'0'1658'0'0,"0"0"-671"0"0,0 0-251 0 0,0 0 268 0 0,0 0 482 0 0,0 0 298 0 0,0 0 110 0 0,0 0-126 0 0,0 0-285 0 0,0 0-156 0 0,0 0-109 0 0,0 0-74 0 0,0 0-72 0 0,24 12-105 0 0,77 35-121 0 0,-18-31 223 0 0,-62-17-849 0 0,317-14 1647 0 0,308-45-1972 0 0,-488 47-2143 0 0,-128 12-1431 0 0,-19 2-3362 0 0,-7-1-5088 0 0</inkml:trace>
  <inkml:trace contextRef="#ctx0" brushRef="#br0" timeOffset="23053.308">7513 2020 11907 0 0,'0'0'1516'0'0,"0"0"-363"0"0,0 0-27 0 0,0 0 182 0 0,0 0 53 0 0,0 0-102 0 0,0 0-219 0 0,0 0-253 0 0,0 0-174 0 0,0 0-96 0 0,0 0-59 0 0,0 0-42 0 0,-34 2-19 0 0,-105 7-47 0 0,132-9-301 0 0,1 0-1 0 0,0 0 1 0 0,-1 0 0 0 0,1 1-1 0 0,0 0 1 0 0,0 1 0 0 0,0 0-1 0 0,0 0 1 0 0,0 0 0 0 0,0 0-1 0 0,0 1 1 0 0,1 0 0 0 0,-1 0-1 0 0,-4 4-48 0 0,-6 5 147 0 0,6-8-111 0 0,1 2 0 0 0,0-1 0 0 0,1 1 0 0 0,-1 0 0 0 0,1 1 0 0 0,0 0 0 0 0,1 0 0 0 0,0 1 0 0 0,0 0 0 0 0,0 0 0 0 0,1 1 0 0 0,0 0 0 0 0,1 0 0 0 0,0 0 0 0 0,1 1 0 0 0,-1-1 0 0 0,2 1 0 0 0,-1 0 0 0 0,2 0 0 0 0,-1 0 0 0 0,1 1 0 0 0,1 2-36 0 0,-1-7 13 0 0,1 1 0 0 0,0-1 0 0 0,0 0 0 0 0,1 1 0 0 0,0-1 0 0 0,0 0 0 0 0,0 1 0 0 0,1-1-1 0 0,0 1 1 0 0,0-1 0 0 0,1 0 0 0 0,0 0 0 0 0,0 0 0 0 0,0 0 0 0 0,1 0 0 0 0,0 0 0 0 0,0-1 0 0 0,0 1 0 0 0,1-1 0 0 0,-1 0-1 0 0,2 0 1 0 0,-1 0 0 0 0,0 0 0 0 0,1-1 0 0 0,0 0 0 0 0,0 0 0 0 0,0 0 0 0 0,0 0 0 0 0,1-1 0 0 0,-1 0 0 0 0,1 0 0 0 0,0-1-1 0 0,0 1 1 0 0,0-1 0 0 0,5 0-13 0 0,-4-1 96 0 0,1-2 0 0 0,-1 1 0 0 0,1-1 0 0 0,-1 0 0 0 0,0-1-1 0 0,1 0 1 0 0,-1 0 0 0 0,0 0 0 0 0,0-1 0 0 0,-1 0 0 0 0,1 0-1 0 0,-1-1 1 0 0,1 0 0 0 0,-1 0 0 0 0,0 0 0 0 0,0-1 0 0 0,-1 0 0 0 0,4-4-96 0 0,85-105 548 0 0,-36 24-380 0 0,-37 56-110 0 0,1 1 1 0 0,1 1-1 0 0,1 1 1 0 0,2 1-1 0 0,6-3-58 0 0,-30 31 0 0 0,-1 1-1 0 0,1 0 1 0 0,0 0-1 0 0,0 0 0 0 0,0 0 1 0 0,-1 0-1 0 0,1 0 1 0 0,0 0-1 0 0,0 0 1 0 0,0 1-1 0 0,0-1 1 0 0,1 1-1 0 0,-1 0 0 0 0,0-1 1 0 0,0 1-1 0 0,0 0 1 0 0,0 0-1 0 0,0 1 1 0 0,0-1-1 0 0,0 0 1 0 0,1 1-1 0 0,-1-1 0 0 0,0 1 1 0 0,0-1-1 0 0,0 1 1 0 0,-1 0-1 0 0,1 0 1 0 0,0 0-1 0 0,0 0 1 0 0,0 0-1 0 0,0 1 1 0 0,-1-1-1 0 0,1 0 0 0 0,-1 1 1 0 0,1-1-1 0 0,-1 1 1 0 0,0 0-1 0 0,1-1 1 0 0,-1 1-1 0 0,1 1 1 0 0,46 81-12 0 0,-30-31-4 0 0,-1 2 0 0 0,-4 0 0 0 0,-1 0 0 0 0,0 26 16 0 0,-1-14-6 0 0,5 53-31 0 0,-5 1-1 0 0,-5 0 1 0 0,-11 114 37 0 0,3-181 9 0 0,-4 1 0 0 0,-1-1-1 0 0,-3 0 1 0 0,-2-1 0 0 0,-3 0 0 0 0,-2-1-1 0 0,-2-1 1 0 0,-2 0 0 0 0,-3-2 0 0 0,-2-1-1 0 0,-1-1 1 0 0,-3-1 0 0 0,-2-1 0 0 0,-2-2-1 0 0,-1-1 1 0 0,-26 22-9 0 0,-32 4 41 0 0,90-65-39 0 0,-2-1 1 0 0,1 0 0 0 0,0 0 0 0 0,0 0-1 0 0,-1 0 1 0 0,1-1 0 0 0,-1 0-1 0 0,0 0 1 0 0,1 0 0 0 0,-1 0-1 0 0,0-1 1 0 0,1 1 0 0 0,-1-1 0 0 0,0 0-1 0 0,0-1 1 0 0,1 1 0 0 0,-1-1-1 0 0,0 0 1 0 0,1 0 0 0 0,-1-1 0 0 0,1 1-1 0 0,-4-3-2 0 0,4-1 3 0 0,0 0-1 0 0,0-1 0 0 0,1 1 1 0 0,-1-1-1 0 0,1 0 0 0 0,1 0 1 0 0,-1 0-1 0 0,1 0 0 0 0,0 0 1 0 0,1-1-1 0 0,-1 1 0 0 0,1 0 1 0 0,0-1-1 0 0,1 1 0 0 0,0-1 1 0 0,0 0-1 0 0,0 1 0 0 0,1-1 1 0 0,0 1-1 0 0,0-1-2 0 0,5-28 8 0 0,1 0 1 0 0,2 0-1 0 0,2 0 1 0 0,1 2-1 0 0,2-1 1 0 0,0 1-1 0 0,3 1 1 0 0,1 1-1 0 0,1 1 1 0 0,1 0-1 0 0,2 1-8 0 0,14-25-14 0 0,3 2 0 0 0,2 2 0 0 0,2 1-1 0 0,2 2 1 0 0,2 2 0 0 0,2 3 0 0 0,2 1-1 0 0,2 3 1 0 0,11-4 14 0 0,-5 21-1938 0 0,-32 19-8454 0 0,-22 2-2343 0 0</inkml:trace>
  <inkml:trace contextRef="#ctx0" brushRef="#br0" timeOffset="30529.814">2585 352 5329 0 0,'0'0'1099'0'0,"0"0"-217"0"0,0 0-208 0 0,0 0-110 0 0,0 0-43 0 0,0 0-28 0 0,0 0 0 0 0,0 0 73 0 0,0 0 229 0 0,0 0 154 0 0,0 0 105 0 0,-3 7 6 0 0,-16 41-255 0 0,2 2-1 0 0,2-1 1 0 0,3 2 0 0 0,2 0-1 0 0,1 0 1 0 0,0 49-805 0 0,5 800 1713 0 0,-10-220-1102 0 0,3-467-304 0 0,-9-1 0 0 0,-34 136-307 0 0,41-290 133 0 0,-3 0-1 0 0,-3-2 1 0 0,-1 0 0 0 0,-3-1 0 0 0,-3-1 0 0 0,-2-2 0 0 0,-2 0 0 0 0,-17 19-133 0 0,36-55 377 0 0,19-24 501 0 0,75-62-354 0 0,-76 67-515 0 0,0 0 0 0 0,1 0 1 0 0,0 1-1 0 0,0-1 1 0 0,0 2-1 0 0,0-1 0 0 0,0 1 1 0 0,0 0-1 0 0,0 1 0 0 0,0 0 1 0 0,1 0-1 0 0,-1 1 0 0 0,0 0 1 0 0,0 1-1 0 0,0-1 1 0 0,0 1-1 0 0,5 3-9 0 0,33 4 15 0 0,334 23 69 0 0,121-14-22 0 0,913 27 48 0 0,-351-57-46 0 0,1544-14-266 0 0,-2150 26 178 0 0,-129 4-2 0 0,0 14 1 0 0,5 16 25 0 0,-161-4 53 0 0,-203-53 796 0 0,-44-32-601 0 0,42-13-46 0 0,16-17-189 0 0,4-2-1 0 0,4 1 1 0 0,1-68-13 0 0,-4 5-7 0 0,-6 0 1 0 0,-10-12 6 0 0,2 9-11 0 0,-44-260 17 0 0,1 15 45 0 0,-6-254-51 0 0,54-206 104 0 0,17 703-28 0 0,2 96-1282 0 0,-3 66 1618 0 0,-3-8-487 0 0,-251 38-22 0 0,-1-12 0 0 0,-76-9 97 0 0,-907 20-520 0 0,362-24 266 0 0,-717 3 216 0 0,154 36 23 0 0,889 7 202 0 0,236-13-123 0 0,239-45 295 0 0,80-1-297 0 0,0 0-28 0 0,0 0-21 0 0,0 0-24 0 0,0 0-6 0 0,3 0 439 0 0,-4 0-457 0 0,-17 5-908 0 0,-51 32-195 0 0,39-28-3173 0 0,23-8-1698 0 0,0-1-5605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6:14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6470 349 16492 0 0,'0'0'1760'0'0,"0"0"-584"0"0,0 0-344 0 0,0 0-264 0 0,0 0-175 0 0,0 0-161 0 0,0 0-200 0 0,0 0-280 0 0,0 0-249 0 0,0 0-383 0 0,0 0-432 0 0,0 0-1937 0 0,0 0-8977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8:37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113 336,'260'-162,"-234"143,0 0,-1-2,-1-1,-1-1,18-24,-38 43,-3 4,0-1,0 0,0 1,0-1,0 0,0 1,0-1,0 0,0 1,1-1,-1 1,0-1,0 0,0 1,1-1,-1 1,0-1,1 0,-1 1,0-1,1 1,-1-1,1 1,-1 0,1-1,-1 1,1-1,-1 1,1 0,-1-1,1 1,0 0,-1 0,1 0,0-1,-1 1,1 0,-1 0,1 0,0 0,-1 0,1 0,0 0,-1 0,1 0,0 0,-1 1,1-1,-1 0,1 0,0 1,-1-1,1 0,-1 1,1-1,-1 0,1 1,-1-1,1 1,-1-1,1 1,-1-1,0 1,1-1,-1 1,0 0,-2 195,1-20,3-60,-6 1,-4-1,-6 0,-12 39,23-137,0 0,-1-1,-1 1,-1-1,0 0,-1 0,-1-1,0 0,-2-1,0 1,0-2,-1 1,-1-2,-1 1,0-2,0 0,-1 0,-1-1,1-1,-2 0,0-2,0 1,0-2,-1 0,0-1,-8 1,18-5,0 0,0-1,0 0,-1 0,1-1,0 0,0 0,0-1,-1 0,1 0,0-1,0 1,0-2,0 1,1-1,-1 0,1 0,-1-1,1 1,0-2,1 1,-1-1,1 1,0-2,0 1,0 0,1-1,-4-6,4 2,0 0,1 0,1-1,-1 1,2-1,-1 1,2-1,-1 0,2 0,-1 1,1-1,1 0,0 1,0-1,1 1,1 0,0-2,8-17,1 0,1 1,1 1,2 0,6-6,3-3,2 1,2 2,1 1,2 1,1 2,1 1,1 2,2 1,4-1,-30 20,1 1,0 0,0 1,0 0,0 0,1 2,-1 0,1 0,0 1,-1 1,1 0,5 2,4-1</inkml:trace>
  <inkml:trace contextRef="#ctx0" brushRef="#br0" timeOffset="250.173">931 590,'-16'16,"1"2,1 0,1 1,0 0,1 1,2 0,0 1,1 0,-2 8,10-27,0 0,-1 0,1 0,0 0,0 0,1 1,-1-1,0 0,1 1,0-1,-1 0,1 1,0-1,0 0,0 1,0-1,1 1,-1-1,1 0,-1 1,1-1,0 0,0 0,0 0,0 0,0 0,1 0,-1 0,1 0,-1 0,1 0,-1-1,1 1,0 0,0-1,0 0,0 1,0-1,0 0,0 0,1 0,-1-1,0 1,0 0,1-1,-1 1,0-1,1 0,-1 0,1 0,-1 0,0 0,1-1,-1 1,0-1,4 0,-1-2,1 1,-1 0,1-1,-1 0,0 0,-1-1,1 0,0 1,-1-1,0-1,0 1,0-1,-1 1,1-1,-1 0,0-1,0 1,-1 0,0-1,0 1,0-1,0 0,-1 0,0 1,0-2,1-5,-1-1,0 1,-1 0,0-1,0 1,-1 0,-1 0,0-1,-1 1,0 1,-1-1,-3-5,5 12,0 0,-1-1,1 2,-1-1,-1 0,1 0,-1 1,1 0,-1 0,0 0,-1 0,1 1,-1-1,1 1,-1 0,0 1,0-1,0 1,-1 0,1 0,-6-1,-14 3</inkml:trace>
  <inkml:trace contextRef="#ctx0" brushRef="#br0" timeOffset="500.792">1213 957,'-4'-39,"2"-31,2-9,6 4,2 11,4 10,5 15,0 10,1 4,3 7,3 6,-4 5</inkml:trace>
  <inkml:trace contextRef="#ctx0" brushRef="#br0" timeOffset="813.597">1637 449,'-25'9,"0"2,1 1,0 1,1 1,1 1,0 1,1 1,0 0,-9 13,27-27,-1 0,1 0,0 0,0 0,0 1,1-1,-1 1,1 0,0-1,0 1,0 0,0 0,1 1,0-1,0 0,0 0,0 1,1-1,-1 1,1-1,0 0,1 1,-1-1,1 0,0 1,0-1,0 0,0 0,1 1,-1-1,1 0,1-1,-1 1,0 0,1-1,0 1,-1-1,1 0,1 0,-1 0,0 0,1 0,0-1,6 4,1 0,0-1,0 0,1-1,-1 0,1-1,0 0,0-1,0 0,0-1,1-1,-1 0,0 0,0-1,0-1,0 0,0 0,0-1,0-1,-1 0,0-1,1 0,-2 0,1-2,-1 1,8-7,0-4,-3 3</inkml:trace>
  <inkml:trace contextRef="#ctx0" brushRef="#br0" timeOffset="1144.208">1778 731,'24'-2,"1"-1,0-1,-1-2,0 0,0-2,-1 0,0-2,0 0,-1-2,-1 0,0-1,0-2,9-9,-25 19,-1 1,0-1,0-1,0 1,-1-1,0 1,0-1,0 0,-1 0,1 0,-2-1,1 1,-1 0,0-1,0 1,0-4,-1 7,0 0,0 0,0 0,-1 0,1 0,-1 0,0 0,1 0,-1 0,-1 0,1 0,0 0,-1 1,1-1,-1 0,0 1,0-1,0 1,0 0,0 0,-1 0,1 0,-1 0,1 0,-1 1,0-1,0 1,1-1,-1 1,0 0,0 1,0-1,0 0,-1 1,-9 0,1 1,-1 1,0 0,1 1,-1 0,1 1,0 0,0 1,0 0,1 1,-1 0,1 1,1 0,0 1,0 0,0 1,1 0,0 0,0 2,-1 0,1 0,0 0,1 1,0 0,0 1,2 0,-1 0,2 0,0 1,0-1,2 1,-1 0,2 1,-1 4,2-12,1 1,-1 0,1 0,1-1,-1 1,1 0,1-1,-1 1,1-1,1 1,-1-1,1 0,0 0,1 0,0 0,0-1,0 1,1-1,0 0,0-1,1 1,0-1,-1 0,2 0,-1-1,0 0,2 1,11 3,0 0,1-1,0-1,1-1,-1-1,1-1,0-1,0 0,0-2,0 0,-1-1,1-2,0 0,0-1,-1-1,3-1,12-5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8:36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53 148,'-7'9,"1"-1,1 1,-1 0,2 1,-1-1,1 1,1 0,0 0,0 0,1 0,0 1,1-1,0 1,1-1,0 1,0-1,1 0,1 1,0-1,0 0,1 1,0-2,1 1,2 4,-3-10,0-1,0 0,0 0,1-1,0 1,-1-1,1 0,0 1,0-2,0 1,1 0,-1-1,0 0,1 0,-1 0,0-1,1 1,-1-1,1 0,-1 0,1-1,-1 1,1-1,-1 0,0 0,1 0,-1-1,0 0,0 0,1 0,10-5,0-1,-1 0,0-1,-1-1,0 0,-1 0,10-11,32-56,-45 53</inkml:trace>
  <inkml:trace contextRef="#ctx0" brushRef="#br0" timeOffset="567.763">646 176,'27'288,"-24"-248,-2-1,-1 1,-2-1,-2 1,-2-1,-1 0,-8 21,15-59,1 0,-1 0,0-1,0 1,0 0,0 0,0-1,0 1,-1 0,1 0,0-1,0 1,0 0,-1-1,1 1,0 0,-1-1,1 1,-1 0,1-1,-1 1,1-1,-1 1,1-1,-1 1,1-1,-1 1,0-1,1 1,-1-1,0 0,1 1,-1-1,0 0,1 0,-1 0,0 1,0-1,1 0,-1 0,0 0,0 0,1 0,-1 0,0-1,0 1,1 0,-1 0,0 0,1-1,-1 1,0 0,1-1,-1 1,0-1,1 1,-1-1,1 1,-1-1,-18-43,17 14,2 0,1 0,1 0,2 0,1 1,1-1,1 1,2 1,1-1,1 1,13-22,-7 14,1 1,1 1,2 1,1 1,2 1,1 0,1 2,2 1,28-22,-46 43,0 0,1 0,-1 1,1 1,0 0,0 0,1 1,-1 1,1 0,0 0,0 1,0 1,0 0,1 0,-1 1,6 2,-14-2,-1 0,0 1,1 0,-1 0,1 0,-1 0,0 0,0 1,0-1,0 1,0 0,0 0,0 0,-1 0,1 1,-1-1,1 1,-1-1,0 1,0 0,0 0,0 0,-1 0,1 0,-1 0,0 1,0-1,0 0,0 1,0-1,-1 1,0-1,0 0,0 3,0 7,-1 0,0-1,-1 1,-1-1,0 1,0-1,-1 0,-1 0,0 0,-2 5,-1 1,0-1,-1-1,-1 1,-1-2,0 1,-1-2,-1 1,0-2,-1 0,0 0,-1-1,0-1,-1-1,0 0,-1-1,0 0,0-2,-1 0,0-1,0-1,-1 0,0-2,-8 1,3-4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602 575 0 0 0,'0'0'600'0'0,"0"0"688"0"0,0 0 422 0 0,0 0 351 0 0,0 0 152 0 0,0 0-82 0 0,0 0-227 0 0,0 0-311 0 0,0 0-274 0 0,0 0-204 0 0,4-2-173 0 0,-3 1-805 0 0,0 0 1 0 0,1 0 0 0 0,-1 0-1 0 0,0 0 1 0 0,0 0-1 0 0,0 0 1 0 0,0 0 0 0 0,0 0-1 0 0,0 0 1 0 0,0 0 0 0 0,0-1-1 0 0,0 1 1 0 0,0 0 0 0 0,-1-1-1 0 0,1 1 1 0 0,0-1 0 0 0,-1 1-1 0 0,1-1 1 0 0,-1 1 0 0 0,0-1-1 0 0,1 1 1 0 0,-1-1 0 0 0,0 1-1 0 0,0-1 1 0 0,0 1-1 0 0,0-1 1 0 0,0 1 0 0 0,-1-1-1 0 0,1 1 1 0 0,0-1 0 0 0,-1 1-1 0 0,1-1 1 0 0,-1 1 0 0 0,1-1-1 0 0,-1 1 1 0 0,0-1 0 0 0,0 1-1 0 0,1 0 1 0 0,-1 0 0 0 0,0-1-1 0 0,0 1 1 0 0,-1 0-138 0 0,-4-7 160 0 0,-1 1 0 0 0,0 0 0 0 0,-1 0 0 0 0,1 0 0 0 0,-1 1 0 0 0,0 1 0 0 0,-1-1 0 0 0,0 1 0 0 0,1 1 0 0 0,-2-1 0 0 0,1 2 0 0 0,0-1 0 0 0,-1 1 0 0 0,1 1 0 0 0,-1-1 0 0 0,-8 1-160 0 0,-1-1 81 0 0,0 1-1 0 0,-1 1 0 0 0,1 1 1 0 0,-1 1-1 0 0,1 1 0 0 0,0 0 0 0 0,-1 1 1 0 0,1 2-1 0 0,1 0 0 0 0,-3 1-80 0 0,19-6 9 0 0,1 0 0 0 0,0 1-1 0 0,0-1 1 0 0,-1 0 0 0 0,1 0 0 0 0,0 1-1 0 0,0-1 1 0 0,0 1 0 0 0,-1-1 0 0 0,1 1-1 0 0,0 0 1 0 0,0 0 0 0 0,0-1 0 0 0,0 1-1 0 0,0 0 1 0 0,0 0 0 0 0,0 0 0 0 0,1 0-1 0 0,-1 0 1 0 0,0 0 0 0 0,0 0 0 0 0,1 0-1 0 0,-1 0 1 0 0,0 0 0 0 0,1 1 0 0 0,0-1-1 0 0,-1 0 1 0 0,1 0 0 0 0,-1 0-1 0 0,1 1 1 0 0,0-1 0 0 0,0 0 0 0 0,0 1-1 0 0,0-1 1 0 0,0 0 0 0 0,0 0 0 0 0,0 1-1 0 0,0-1 1 0 0,1 0 0 0 0,-1 0 0 0 0,0 1-1 0 0,1-1 1 0 0,-1 0 0 0 0,1 0 0 0 0,0 1-9 0 0,4 6 20 0 0,1 0-1 0 0,0 0 1 0 0,1-1 0 0 0,-1 0 0 0 0,2 0 0 0 0,-1-1 0 0 0,1 0 0 0 0,0 0 0 0 0,0-1-1 0 0,5 3-19 0 0,29 22 154 0 0,-39-29-143 0 0,-1 1 1 0 0,1-1 0 0 0,-1 0 0 0 0,0 1-1 0 0,0-1 1 0 0,1 1 0 0 0,-1-1 0 0 0,0 1-1 0 0,-1 0 1 0 0,1 0 0 0 0,0 0 0 0 0,0 0-1 0 0,-1 0 1 0 0,1 1 0 0 0,-1-1-1 0 0,0 0 1 0 0,0 1 0 0 0,0-1 0 0 0,0 1-1 0 0,0-1 1 0 0,0 1 0 0 0,-1-1 0 0 0,1 1-1 0 0,-1 0 1 0 0,0-1 0 0 0,0 1 0 0 0,0 0-1 0 0,0-1 1 0 0,0 1 0 0 0,0 0 0 0 0,-1-1-1 0 0,1 1 1 0 0,-1 0 0 0 0,0-1-1 0 0,0 1 1 0 0,0-1 0 0 0,0 1 0 0 0,0-1-1 0 0,0 0 1 0 0,-2 3-12 0 0,-26 22 115 0 0,-1-1 0 0 0,-1-1 0 0 0,-1-2 0 0 0,-18 9-115 0 0,-39 29 44 0 0,70-47-27 0 0,10-8-10 0 0,0-1 0 0 0,0 2 0 0 0,1-1 0 0 0,0 1-1 0 0,0 1 1 0 0,1 0 0 0 0,0 0 0 0 0,0 0 0 0 0,1 0-1 0 0,0 1 1 0 0,-1 3-7 0 0,6-10 4 0 0,0 1 0 0 0,0 0-1 0 0,1 0 1 0 0,-1 0 0 0 0,1 0-1 0 0,-1 0 1 0 0,1 0-1 0 0,0 0 1 0 0,0-1 0 0 0,0 1-1 0 0,1 0 1 0 0,-1 0 0 0 0,1 0-1 0 0,-1 0 1 0 0,1 0 0 0 0,0 0-1 0 0,0-1 1 0 0,0 1 0 0 0,1 0-1 0 0,-1-1 1 0 0,1 1 0 0 0,-1-1-1 0 0,1 0 1 0 0,0 1 0 0 0,0-1-1 0 0,0 0 1 0 0,0 0 0 0 0,0 0-1 0 0,0 0 1 0 0,1 0-1 0 0,-1-1 1 0 0,1 1 0 0 0,0 0-4 0 0,93 34 529 0 0,74-32 354 0 0,-169-4-907 0 0,0 0 1 0 0,0 1-1 0 0,1-1 1 0 0,-1 0-1 0 0,0 0 1 0 0,0-1-1 0 0,0 1 1 0 0,0 0-1 0 0,0 0 1 0 0,0 0-1 0 0,0-1 1 0 0,0 1-1 0 0,0-1 1 0 0,0 1-1 0 0,0 0 1 0 0,0-1-1 0 0,0 0 1 0 0,0 1-1 0 0,0-1 1 0 0,0 0-1 0 0,-1 1 1 0 0,1-1-1 0 0,0 0 1 0 0,0 0-1 0 0,-1 0 1 0 0,1 1-1 0 0,-1-1 1 0 0,1 0-1 0 0,-1 0 1 0 0,1 0-1 0 0,-1 0 1 0 0,1 0-1 0 0,-1 0 1 0 0,0 0-1 0 0,1 0 1 0 0,-1-1-1 0 0,0 1 1 0 0,0 0-1 0 0,0 0 1 0 0,0 0-1 0 0,0 0 1 0 0,0 0-1 0 0,0 0 1 0 0,0 0-1 0 0,-1 0 1 0 0,1 0-1 0 0,-1-1 24 0 0,-3-24-3280 0 0,1 16-2806 0 0,2 5-6006 0 0</inkml:trace>
  <inkml:trace contextRef="#ctx0" brushRef="#br0" timeOffset="470.734">349 1 9066 0 0,'0'0'1746'0'0,"0"0"-207"0"0,0 0-110 0 0,0 0 53 0 0,0 0 17 0 0,0 0-79 0 0,0 0-209 0 0,0 0-264 0 0,0 0-270 0 0,0 0-186 0 0,0 0-144 0 0,0 0-92 0 0,0 0-34 0 0,-3 8 467 0 0,-10 146 2205 0 0,-15 137-1459 0 0,-112 411-684 0 0,105-522-714 0 0,15-120-138 0 0,11-50-2525 0 0,8-19-2047 0 0,2-3-3293 0 0,3 5-3874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8:39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0,'-28'39,"-11"26,7 8,14-4,15-14,12-16,5-15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8:39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1,'15'14,"14"19,1 5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8:4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443 378,'-59'14,"1"2,1 2,0 4,1 1,-12 10,68-33,-6 2,1 0,0 1,0-1,0 1,0 0,0 0,0 0,1 1,0 0,-1 0,1 0,1 0,-1 1,1-1,0 1,0 0,0 0,0 0,1 0,0 0,-1 5,5-5,1-1,-1 0,1-1,0 1,0 0,1-1,-1 0,1 1,0-1,-1-1,1 1,1-1,-1 1,0-1,1 0,-1-1,1 1,-1-1,1 0,0 0,-1 0,1-1,1 1,2 0,18 6,-8-4,-1 1,1 1,-1 1,0 0,-1 1,1 1,3 3,-18-10,-1 0,1-1,-1 1,0 0,1 0,-1 0,0 0,0 1,1-1,-1 0,0 0,0 1,0-1,-1 1,1-1,0 1,0-1,-1 1,1-1,-1 1,1 0,-1-1,0 1,0 0,0-1,0 1,0 0,0-1,0 1,0 0,-1-1,1 1,0-1,-1 1,0 0,1-1,-1 1,0-1,0 0,0 1,0-1,0 0,0 1,0-1,0 0,-1 0,1 0,-1 1,-13 7,0 0,0 0,-1-1,0-1,0-1,-1 0,0-2,0 1,0-2,-1 0,0-1,17-2,-1 1,1-1,0 0,0 1,0-1,0 0,0 0,0 1,-1-1,1 0,0 0,0 0,0 0,0-1,-1 1,1 0,0 0,0-1,0 1,0-1,0 1,0-1,0 1,0-1,0 0,0 1,0-1,0 0,0 0,0 0,1 0,-1 1,0-1,1 0,-1 0,1-1,5-8</inkml:trace>
  <inkml:trace contextRef="#ctx0" brushRef="#br0" timeOffset="798.055">472 717,'32'-1,"0"-1,0-2,-1-2,0 0,0-3,0 0,-1-2,0-1,-1-1,-1-2,0 0,-1-3,-1 0,11-10,5-40,-42 67,1 0,-1-1,1 1,-1-1,0 1,0-1,1 0,-1 1,0-1,0 1,0-1,-1 1,1-1,0 1,-1-1,1 1,-1-1,1 1,-1 0,0-1,1 1,-1-1,0 1,0 0,0 0,0 0,0 0,0 0,0 0,-1 0,1 0,0 0,-1 0,1 0,0 1,-1-1,1 1,-1-1,1 1,-1-1,1 1,-1 0,1 0,-1 0,1 0,-1 0,1 0,-2 0,-9 2,-1 0,1 1,-1 1,1-1,0 2,1 0,-1 0,1 1,0 1,0 0,1 0,0 1,0 0,-6 8,4-7,0 0,0 2,1-1,0 1,1 1,0 0,1 0,1 1,0 0,0 0,1 1,1 0,1 1,0-1,0 1,6-8,-1 0,2 0,-1-1,1 1,0-1,0 1,1-1,-1 0,2 0,-1 0,1 0,-1-1,2 1,-1-1,0 0,1 0,0-1,0 1,1-1,-1 0,1 0,0-1,0 0,0 0,0 0,1-1,-1 0,1 0,-1-1,1 1,0-1,-1-1,1 0,0 1,0-2,4 0,16 1,0 0,0-2,0-1,0-2,-1 0,0-2,0-1,-1-1,1-1,-2-1,0-1,0-1,0-2,-3 2,-1-2,0 0,-2-1,0-1,0-1,-2 0,0-1,4-8,-3 4,-10 16,-1-1,0 0,0 0,0-1,-1 0,0 0,-1 0,0 0,-1-1,0 1,0-1,-1 0,0 0,0-7,-2 18,0-1,0 0,-1 1,1-1,0 0,0 1,-1-1,1 0,0 1,-1-1,1 0,0 1,-1-1,1 0,0 0,-1 0,1 1,-1-1,1 0,0 0,-1 0,1 0,-1 0,1 0,-1 0,1 0,0 0,-1 0,1 0,-1 0,1 0,-1 0,1 0,0 0,-1 0,1 0,-1-1,1 1,0 0,-1 0,1-1,0 1,-1 0,1 0,0-1,-1 1,1 0,0-1,0 1,-1 0,1-1,0 1,0-1,0 1,-1 0,1-1,0 1,0-1,0 1,0-1,0 1,0 0,0-1,0 1,0-1,0 1,-19 31,15-16,1 0,0 0,1 1,1-1,0 1,1 0,1-1,1 1,0-1,1 0,3 11,8 72,-12-6,-5 1,-13 87,12-138,-31 134,35-175,0 0,0 0,0 0,0 0,0 0,0 1,-1-1,1 0,0 0,0 0,-1 0,1 0,-1-1,1 1,-1 0,1 0,-1 0,0 0,1 0,-1-1,0 1,0 0,1 0,-1-1,0 1,0-1,0 1,0-1,0 1,0-1,0 0,0 1,0-1,0 0,0 0,0 0,0 0,0 0,0 0,0 0,0 0,0 0,0 0,0 0,0-1,0 1,0 0,0-1,0 1,0-1,0 1,0-1,0 0,0 1,0-1,1 0,-1 1,0-1,1 0,-1 0,0 0,1 0,-1 0,1 0,-1 1,1-2,-28-68,25 36,2-1,1 1,2-1,2 1,0 0,3 0,1 0,5-11,-10 32,3-17,1 0,2 1,1-1,1 2,1 0,2 0,1 1,1 1,1 0,1 2,2 0,0 1,1 1,2 0,0 2,1 1,12-7,-33 23,-1 1,1-1,1 1,-1 0,0 0,1 0,-1 0,1 1,-1-1,1 1,0 0,0 0,0 0,-1 0,1 1,0 0,0-1,0 2,0-1,0 0,0 1,0 0,0-1,-1 2,1-1,0 0,-1 1,1-1,-1 1,1 0,-1 1,0-1,0 0,0 1,2 2,-2 5,-1 0,0 0,0 1,-1-1,-1 1,0-1,0 1,-1-1,0 1,-1-1,0 1,-1-1,0 0,-1 0,0 0,0-1,-1 1,0-1,-2 2,-2 6,-1-1,0 0,-2 0,0-1,0 0,-2-1,0-1,0 0,-1-1,-1 0,0-1,0-1,-1-1,-18 7,12-11,4-6</inkml:trace>
  <inkml:trace contextRef="#ctx0" brushRef="#br0" timeOffset="1436.249">2165 491,'-33'22,"-231"174,258-192,0 0,1 1,0-1,0 1,0 1,0-1,1 1,0-1,0 1,1 0,-1 1,1-1,1 0,-1 1,1 0,0 0,0-1,1 1,0 4,3-8,1 0,-1 0,1 0,0-1,0 1,0-1,1 1,-1-1,0 0,1 0,-1-1,1 1,0-1,0 0,-1 0,1 0,0 0,0 0,0-1,0 0,0 0,0 0,0 0,0-1,0 0,0 1,-1-1,1-1,2 0,15-5,0 0,-1-2,0 0,-1-2,0 0,0-1,-1-1,-1 0,0-2,-1 0,7-9,46-40,-67 65,-1 1,0-1,0 1,0-1,0 1,0-1,0 1,0 0,-1 0,1-1,0 1,-1 0,0 0,1-1,-1 1,0 0,0 0,0 0,0 0,0 0,0-1,-1 1,1 0,-1 0,1 0,-1-1,0 1,1 0,-1-1,-1 2,1 4,-1 90,2-94,1 0,0 0,0 0,0-1,0 1,1-1,-1 1,1-1,-1 1,1-1,0 0,0 0,0 0,0 0,0 0,1 0,-1 0,1-1,-1 1,1-1,-1 0,1 0,0 0,-1 0,1 0,0-1,0 1,0-1,0 0,0 1,0-1,0-1,16-2,-1-1,-1-1,1 0,-1-1,0-1,0-1,-1-1,0 0,0-1,-1 0,-1-2,1 1,-2-2,0 0,1-2,27-21,-2-1,-1-2,-2-1,-2-2,-1-2,-3 0,10-24,-21 11,-19 56,1 0,-1 0,0-1,0 1,1 0,-1 0,0 0,0-1,0 1,0 0,0 0,-1-1,1 1,0 0,-1 0,1 0,0 0,-1-1,0 1,1 0,-1 0,1 0,-1 0,0 0,0 0,0 0,0 1,0-1,1 0,-2 0,1 1,0-1,0 0,0 1,0-1,0 1,0 0,0-1,-1 1,1 0,0 0,0-1,-1 1,1 0,0 0,-11 3,0 1,0 0,1 0,0 1,0 0,0 1,0 0,1 1,0 0,0 1,1 0,0 0,1 1,-7 8,11-14,-1 0,1 1,0-1,0 1,0 0,1 0,-1 1,1-1,0 1,0-1,1 1,-1 0,1 0,0 0,1 1,-1-1,1 0,0 1,0-1,0 0,1 1,0-1,0 1,1-1,-1 1,1-1,0 0,1 1,0 2,3-1,1 1,0 0,0-1,0 0,1-1,0 1,0-1,1-1,0 1,0-1,0-1,0 0,1 0,0 0,0-1,0 0,73 39,-80-40,1 1,-1-1,0 1,1 0,-1 0,-1 0,1 1,0-1,-1 0,0 1,1-1,-1 1,-1-1,1 1,0-1,-1 1,0-1,0 1,0 0,0-1,-1 1,1 0,-1-1,0 1,0-1,0 1,-1-1,1 0,-1 0,1 1,-1-1,0 0,-1 0,1-1,0 1,-1 0,1-1,-1 1,0-1,0 0,0 0,0 0,0-1,-1 1,1-1,-1 1,-14 12</inkml:trace>
  <inkml:trace contextRef="#ctx0" brushRef="#br0" timeOffset="2438.043">3408 548,'-19'4,"1"1,0 1,0 0,0 2,1 0,0 1,1 0,-1 2,2 0,0 0,0 2,1-1,1 2,-3 4,15-18,0 1,0 0,0 0,0 0,0 0,1 1,-1-1,0 0,0 0,1 0,-1 1,1-1,-1 0,1 1,0-1,-1 0,1 1,0-1,0 0,0 1,0-1,0 0,0 1,1-1,-1 0,0 1,1-1,-1 0,1 1,-1-1,1 0,-1 0,1 1,0-1,0 0,0 0,0 0,-1 0,2 0,-1 0,0-1,0 1,0 0,0 0,0-1,1 1,-1 0,0-1,0 0,1 1,-1-1,0 0,1 1,-1-1,0 0,1 0,-1 0,1 0,-1-1,0 1,1 0,-1 0,0-1,1 1,-1-1,23-4,0-1,-1-1,0-1,0-1,-1-1,0 0,18-14,-34 20,35-22,-34 20,0 0,0 1,0 1,1-1,0 1,0 0,0 1,0 0,0 0,1 1,-1 0,3 0,-8 3,-1 1,1 0,0 0,0 0,-1 1,0-1,1 1,-1-1,0 1,0 0,0-1,0 1,-1 0,1 0,-1 1,0-1,0 0,0 0,0 1,-1-1,1 0,-1 1,0-1,0 0,0 1,0-1,-1 0,1 1,-1-1,-1 4,3 11,-2-13,1 0,-1 0,2 0,-1 0,0 1,1-1,0 0,0 0,1 0,0 0,-1-1,1 1,1 0,-1-1,1 1,0-1,0 0,0 0,0 0,1 0,0 0,0-1,0 0,0 0,0 0,0 0,1-1,0 1,-1-1,1 0,0-1,0 1,0-1,0 0,4 0,0-1,0-1,1 0,-1-1,0 0,0 0,0-1,0 0,0-1,-1 0,1 0,-1-1,0 0,-1 0,1-1,-1 0,2-1,102-117,-105 116,30-44,-3-2,-3-2,-1 0,-4-2,4-14,-23 56,66-195,-71 207,1-56,-37 92,18-4,0 1,2 0,2 1,0 1,2 0,2 1,0-1,2 2,-2 30,7-36,1 0,1 0,1 0,2 1,1-2,4 19,23 109,-23-118,-6-26</inkml:trace>
  <inkml:trace contextRef="#ctx0" brushRef="#br0" timeOffset="2902.165">3775 491,'107'9,"0"-5,0-4,77-12,-35-10,-145 22,-1 0,1 1,0-1,-1 1,1 0,-1 0,1 0,-1 1,1-1,-1 1,0 0,0 0,0 0,0 0,0 1,0-1,0 1,-1-1,1 1,-1 0,0 0,0 0,0 0,0 1,38 37,-29-37,-1-2,1 1,0-1,0-1,0 0,1-1,-1 0,0 0,0-1,0-1,0 0,0 0,0-1,-1-1,1 1,-1-2,0 1,0-2,0 1,-1-1,0-1,0 0,-1 0,1 0,-2-1,1-1,-1 1,4-7,-2 3,-1 1,-1-1,0 0,-1 0,0-1,-1 0,0 0,1-9,-6 19,0 0,0-1,0 1,-1 0,1 0,-1 0,0 0,0 0,0 0,0 1,0-1,-1 0,0 0,1 1,-1-1,0 1,0 0,0-1,0 1,-1 0,1 0,-1 0,1 1,-1-1,1 0,-1 1,0 0,0 0,0 0,0 0,0 0,0 0,0 1,0-1,0 1,0 0,0 0,0 0,0 1,0-1,-1 1,1-1,0 1,1 0,-1 0,0 1,0-1,0 0,1 1,-3 1,-11 4,1 0,-1 1,1 1,0 0,1 1,0 1,1 0,0 1,1 1,0 0,1 0,1 1,0 0,0 1,2 0,0 1,1 0,0 0,1 0,0 4,4-12,0 1,0 0,1-1,1 1,-1 0,1 0,1 0,0 0,0-1,0 1,1 0,1-1,0 1,0-1,0 0,1 0,0 0,0 0,1-1,0 0,1 0,0 0,0 0,0-1,1 0,-1-1,4 3,6 2,1-1,0 0,1-2,0 1,0-2,0-1,1 0,0-1,0-1,0-1,0-1,0 0,13-2,0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8:3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1 904,'-1'-30,"2"1,1-1,2 1,1 0,1 0,1 0,1 1,2 0,1 1,1 0,14-22,10 6,-36 42,1 1,0-1,-1 0,1 1,0-1,0 0,0 1,-1-1,1 1,0-1,0 1,0 0,0-1,0 1,0 0,0 0,0 0,0 0,0 0,0 0,0 0,0 0,0 0,0 0,0 0,0 1,0-1,0 0,0 1,0-1,-1 0,1 1,0 0,0-1,0 1,0-1,-1 1,1 0,0-1,-1 1,1 0,-1 0,1 0,-1 0,1-1,-1 1,1 0,-1 0,0 0,1 0,-1 0,37 168,-36-165,0 0,0 0,1 0,-1 0,1 0,0 0,0 0,0 0,1-1,0 1,-1-1,1 0,0 0,0 0,1 0,-1 0,0-1,1 1,0-1,0 0,-1 0,1 0,0-1,1 1,-1-1,0 0,0 0,0-1,1 1,-1-1,0 0,1 0,-1-1,0 1,0-1,1 0,-1 0,4-1,2-3,-1-1,1 0,-1 0,0-1,-1 0,0 0,0-1,0 0,-1-1,0 0,-1 0,0 0,0-1,-1 0,0 0,-1 0,0 0,2-10,5-6,-2 5</inkml:trace>
  <inkml:trace contextRef="#ctx0" brushRef="#br0" timeOffset="673.843">988 0,'-16'427,"8"-355,3 1,3-1,6 49,7-86,-5-29</inkml:trace>
  <inkml:trace contextRef="#ctx0" brushRef="#br0" timeOffset="928.991">678 508,'39'0,"40"-5,23-1,2-5,-6 0,-10-4,-11 2,-9-3,-6 2,-4 3,-3-1,-5 2,-11 1</inkml:trace>
  <inkml:trace contextRef="#ctx0" brushRef="#br0" timeOffset="1175.169">1750 338,'-68'30,"2"3,1 3,2 3,-48 39,109-78,-1 1,1 0,0 0,0 0,0 0,0 0,0 0,0 1,0-1,0 1,0-1,1 1,-1 0,1 0,-1-1,1 1,0 0,-1 0,1 1,0-1,0 0,1 0,-1 0,0 1,1-1,-1 0,1 1,0-1,0 0,0 1,0-1,0 1,1-1,-1 0,1 1,-1-1,1 0,0 0,0 0,0 1,0-1,0 0,0 0,1 0,-1 0,1-1,-1 1,1 0,0 0,9 3,1 0,-1-1,1-1,0 1,0-2,0 0,0 0,0-1,0-1,0 0,1 0,-1-1,0-1,0 0,0-1,0 0,-1-1,1 0,-1-1,0 0,0-1,0 0,-1 0,0-2,0 1,-1-1,0 0,4-5,-10 9,0 1,0 0,0-1,0 0,-1 0,1 1,-1-2,0 1,0 0,0 0,-1-1,0 1,1 0,-2-1,1 0,0 1,-1-1,0 1,0-1,0 0,-1 1,1-1,-1 1,0-1,-1 1,1-1,-1 1,0 0,0 0,0 0,0 0,-1 0,0 0,0 1,0-1,0 1,0 0,-1-1,1 2,-1-1,0 0,0 1,0 0,0 0,0 0,0 0,-4 0,-6-2,0 1,0 0,0 1,0 1,0 0,0 1,-1 0,1 1,-9 2,-12 4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8:28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1927 190,'1'0,"-1"-1,1 1,-1 0,1-1,-1 1,1 0,-1-1,1 1,-1 0,1 0,-1 0,1-1,-1 1,1 0,0 0,-1 0,1 0,-1 0,1 0,-1 0,1 0,0 0,-1 0,1 0,-1 1,1-1,-1 0,1 0,-1 1,1-1,-1 0,1 0,-1 1,1-1,-1 1,1-1,-1 0,0 1,1-1,-1 1,0-1,1 1,-1-1,0 1,1-1,-1 1,0-1,0 1,0 0,0-1,0 1,0-1,0 1,0-1,0 1,0 0,0-1,0 1,0-1,0 1,6 40,-4 86,-6 0,-8 28,-4 142,17-49,-1-445,0 164</inkml:trace>
  <inkml:trace contextRef="#ctx0" brushRef="#br0" timeOffset="461.653">1759 388,'-8'-14,"0"-1,1 1,1-1,0-1,1 1,1-1,0 1,0-12,3 22,1-1,0 0,0 0,0 0,1 1,0-1,0 0,0 1,1-1,-1 1,2-1,-1 1,0 0,1 0,0 0,0 0,1 0,-1 1,1-1,0 1,0 0,1 0,-1 1,1-1,3-1,5-2,1 1,0 0,1 1,-1 1,1 0,0 1,0 0,0 2,0-1,0 2,0 0,1 1,-1 0,0 1,0 1,-1 1,1 0,0 1,-1 0,0 1,2 2,-8-5,-1 0,1 0,-1 1,1 0,-1 1,-1 0,1 0,-1 0,1 1,-2 0,1 0,-1 0,0 1,0 0,0 0,-1 0,0 0,-1 1,0 0,0-1,0 1,-1 0,0 1,-1-1,0 0,0 0,-1 1,0-1,0 0,-1 1,0-1,0 0,-2 2,-121 217,121-224,1 0,0 1,0-1,0 1,1-1,-1 1,1 0,0-1,0 1,0 0,1 0,-1 0,1 0,0 0,0 0,0 0,1-1,-1 1,1 0,0 0,0 0,0-1,1 1,-1 0,1-1,0 1,0-1,0 0,1 0,-1 0,1 0,-1 0,1 0,0 0,0-1,0 0,1 1,-1-1,0-1,2 1,74 32,-70-32,1 0,-1 0,0 1,0 0,-1 1,1 0,-1 0,0 1,0 0,0 0,0 1,-1 0,0 1,-1-1,1 1,-1 1,0-1,-1 1,0 0,0 0,-1 0,0 1,0 0,-1-1,2 9,-4-7,-1 0,0 0,-1 0,0 0,0-1,-1 1,0 0,-1-1,0 1,0-1,-1 0,-1 0,1 0,-1 0,-1-1,1 0,-2 0,1 0,-1-1,0 0,-6 5,-4 6,0 0,0 0,-2-2,0 0,-1-2,0 0,-1-1,-1 0,0-2,-15 5,14-9,0-1,-1 0,1-2,-1-1,0-1,-5-1,2-1,3 0</inkml:trace>
  <inkml:trace contextRef="#ctx0" brushRef="#br0" timeOffset="977.249">2294 1206,'34'-7,"0"-1,-1-2,0-1,-1-2,0-1,-1-1,-1-2,27-19,-25 17,-2-1,0-2,-1-1,-1-1,-2-1,0-2,-2 0,-1-2,-1 0,-1-2,-2 0,-1-1,-2-1,-1-1,10-31,-18-21,-7 84,0 1,0-1,0 0,0 0,0 0,-1 0,1 0,-1 0,0 1,1-1,-1 0,0 0,0 1,0-1,0 1,0-1,0 1,-1-1,1 1,-1 0,1-1,-1 1,1 0,-1 0,1 0,-1 0,0 0,0 1,1-1,-1 0,0 1,0-1,0 1,0 0,0 0,1 0,-1 0,0 0,0 0,0 0,0 0,0 1,-15 5,1 0,0 2,0 0,1 0,0 2,1 0,0 0,0 1,1 1,1 0,-3 4,-7 6,1 0,1 1,1 1,1 0,1 2,-12 25,27-49,0 1,1 0,-1-1,1 1,-1 0,1 0,0 0,0 0,0 1,1-1,-1 0,1 0,-1 0,1 1,0-1,1 0,-1 0,0 1,1-1,0 0,0 0,0 0,0 0,0 0,0 0,1 0,0 0,-1-1,1 1,0 0,0-1,1 0,-1 1,0-1,1 0,0 0,13 2,0 0,0-2,1 0,-1 0,0-2,1 0,-1-1,1-1,-1 0,1-1,279-70,-295 72,1 0,-1 0,1 0,0 0,0 0,0 0,-1 1,1-1,0 0,0 1,0 0,0-1,0 1,0 0,0 0,0 0,0 0,0 1,0-1,0 0,0 1,0-1,-1 1,1 0,0 0,0 0,0 0,-1 0,1 0,-1 0,1 0,-1 1,1-1,-1 0,1 1,-1-1,0 1,0 0,0-1,0 1,0 0,-1 0,1 0,0 0,-1 0,1-1,-1 1,0 0,1 1,-49 96,40-87,0 1,1 0,1 0,0 1,1 0,0 0,2 0,-1 0,1 4,3-16,-1 0,1 0,0 0,0 0,0 0,0 0,1 0,-1 0,0 0,1 0,0 0,-1 0,1 0,0 0,0 0,0-1,0 1,0 0,0 0,1-1,-1 1,1-1,-1 0,1 1,-1-1,1 0,0 0,-1 0,1 0,0 0,0 0,0 0,0-1,0 1,0-1,0 0,0 1,0-1,0 0,0 0,0 0,0 0,0-1,0 1,0 0,0-1,0 1,0-1,0 0,16-5</inkml:trace>
  <inkml:trace contextRef="#ctx0" brushRef="#br0" timeOffset="4678.104">3452 868,'9'4,"0"1,0-1,0 0,1-1,-1 0,1-1,0 1,0-2,0 0,0 0,0-1,0 0,1 0,-1-1,0-1,0 0,-1 0,1-1,0 0,-1-1,0 0,1 0,-2-1,1 0,0-1,-1 0,0 0,1-2,48-83,-56 88,0 0,0 0,-1 0,1 0,-1 0,1-1,-1 1,0 0,0 0,-1 0,1 0,0 0,-1 0,0 0,0 0,0 0,0 0,0 0,-1 0,1 0,-1 1,0-1,1 1,-1-1,-1 1,1 0,0-1,0 1,-1 0,1 1,-1-1,-1-1,-5 2,1-1,0 1,-1 1,1-1,0 1,-1 1,1 0,0 0,0 0,-1 1,1 0,0 1,1 0,-1 0,0 1,1 0,0 0,0 0,0 1,0 0,1 1,-4 3,7-6,-18 13,2 2,0 0,1 1,1 1,1 0,0 1,2 1,0 1,-4 11,13-26,1-1,0 1,0 0,0 0,1 1,0-1,1 1,0 0,0-1,1 1,0 0,1 0,0 0,0 0,1 0,0 0,0-1,1 1,0 0,1-1,0 1,0-1,1 0,0 0,0 0,1 0,0-1,1 0,-1 0,1 0,0-1,1 0,0 0,0-1,0 1,1-1,-1-1,1 0,2 1,5-2,0 0,0 0,1-2,-1 0,1-1,-1 0,1-1,-1-1,0 0,1-1,-1-1,0-1,-1 0,1 0,-1-2,0 0,-1 0,0-1,0-1,0 0,-1-1,-1 0,10-11,59-60,-70 68</inkml:trace>
  <inkml:trace contextRef="#ctx0" brushRef="#br0" timeOffset="5367.291">4326 726,'-33'13,"0"2,0 1,2 2,0 1,1 2,1 0,1 2,1 2,-17 19,-5 38,48-80,0 1,0-1,1 1,-1-1,1 1,-1 0,1-1,0 1,0 0,0-1,0 1,1-1,-1 1,1 0,-1-1,1 1,0-1,0 1,0-1,0 0,0 1,1-1,-1 0,1 0,0 0,-1 0,1 0,0 0,0-1,0 1,0 0,1-1,1 1,4 0,1 0,0-1,-1 0,1 0,0-1,0 0,0-1,-1 0,1 0,0-1,-1 0,1-1,-1 0,0 0,0-1,0 0,5-3,12-7,-1-2,-1 0,0-2,-1 0,-1-2,-1 0,4-7,35-33,-59 59,1 0,-1 0,1-1,-1 1,1 0,-1 0,1 0,0 0,0 0,-1 0,1 0,0 0,0 0,0 0,0 0,0 1,0-1,0 0,1 1,-1-1,0 1,0-1,0 1,1-1,-1 1,0 0,1 0,-1 0,0-1,0 1,1 1,-1-1,0 0,1 0,-1 0,0 1,0-1,1 0,-1 1,0-1,0 1,0 0,0-1,0 1,0 0,0 0,0 0,0 0,0-1,0 1,0 0,0 1,-1-1,1 0,0 0,-1 0,1 0,4 58,-5-54,-1 1,1-1,0 1,0 0,1-1,0 1,0-1,0 1,1-1,0 1,0-1,0 0,0 0,1 0,0 0,0-1,0 1,1-1,0 1,-1-1,2 0,3 3,-3-4,-1-1,1 1,-1-1,1 0,0 0,0-1,0 1,0-1,0 0,0-1,0 1,0-1,1 0,-1 0,0-1,0 1,0-1,0 0,0-1,0 1,0-1,0 0,-1 0,1-1,0 1,-1-1,4-3,105-101,-110 105,33-46,-2-2,-3-1,-1-1,-3-1,-2-2,17-57,-25 68,-1 0,-2-2,-2 0,-3 0,-1-1,-2 0,-3 0,-1-42,-2 87,1 1,-1-1,0 1,1-1,-1 0,0 1,0-1,0 1,0-1,-1 0,1 1,0-1,-1 1,1-1,-1 1,1-1,-1 1,0-1,0 1,1-1,-1 1,0 0,0 0,0-1,-1 1,1 0,0 0,0 0,-1 0,1 0,0 1,-1-1,1 0,-1 1,1-1,-1 0,1 1,-1 0,1-1,-1 1,0 0,1 0,-1 0,1 0,-1 0,0 0,0 1,-5 8,1 1,0 0,0 0,1 0,0 1,1-1,0 1,1 1,0-1,0 0,1 8,0-11,-19 125,6 1,5 0,7 1,6 14,-3-55,-23 51,24-144,-1 1,0-1,0 0,0 0,0 1,0-1,0 0,0 1,0-1,0 0,-1 1,1-1,0 0,-1 0,1 1,-1-1,1 0,-1 0,0 0,0 0,1 0,-1 0,0 0,0 0,0 0,0 0,0 0,0-1,0 1,0 0,-1-1,1 1,0-1,0 1,-1-1,1 1,0-1,0 0,-1 0,1 0,0 0,-1 0,1 0,0 0,-1 0,1 0,0-1,0 1,-1 0,1-1,0 1,0-1,-1 0,1 1,0-1,0 0,0 0,0 1,0-1,0 0,0 0,1 0,-2-1,-4-15</inkml:trace>
  <inkml:trace contextRef="#ctx0" brushRef="#br0" timeOffset="5696.071">5399 302,'-350'270,"337"-259,3-4,0 0,0 1,1 0,0 1,1 0,0 0,1 1,-1 0,-4 11,11-20,1 1,-1 0,1-1,-1 1,1 0,0 0,0-1,0 1,0 0,0 0,0 0,0-1,0 1,1 0,-1 0,1-1,-1 1,1 0,0-1,0 1,0-1,0 1,0-1,0 1,0-1,0 1,1-1,-1 0,0 0,1 0,-1 0,1 0,-1 0,1 0,0 0,-1-1,1 1,0-1,-1 1,2-1,73 17,-65-17,1 0,-1 0,0 1,0 1,0 0,0 0,0 1,0 0,0 1,-1 1,0-1,0 1,0 1,-1 0,1 1,-2-1,1 2,-1-1,0 1,0 1,-1-1,0 1,-1 0,1 1,-2 0,0 0,0 0,1 4,-4-4,0 0,-1 0,0 0,0 0,-1 0,0 0,-1 1,0-1,-1 0,0 0,-1 0,0 1,-4 7</inkml:trace>
  <inkml:trace contextRef="#ctx0" brushRef="#br0" timeOffset="5946.076">5540 895,'-9'34,"-4"10</inkml:trace>
  <inkml:trace contextRef="#ctx0" brushRef="#br0" timeOffset="6202.406">5540 388,'0'-5,"0"-2</inkml:trace>
  <inkml:trace contextRef="#ctx0" brushRef="#br0" timeOffset="6380.91">5710 1065,'18'-51,"2"1,2 2,3 0,10-13,-5 31,-30 30,1 0,0 0,0 0,-1 0,1 0,0 0,0 0,-1 0,1 0,0 0,0 0,-1 0,1 0,0 1,-1-1,1 0,0 1,-1-1,1 1,0-1,-1 0,1 1,-1-1,1 1,0 0,-1-1,0 1,1-1,-1 1,1 0,-1-1,0 1,1 0,-1-1,0 1,0 0,0 0,1-1,-1 1,0 0,0 0,0-1,0 1,0 0,0 0,-1-1,1 1,0 0,5 173,-5-172,0 0,1 0,0-1,-1 1,1 0,0-1,0 1,0-1,0 1,0-1,0 1,0-1,1 0,-1 0,1 1,-1-1,1 0,-1 0,1 0,-1-1,1 1,0 0,-1-1,1 1,0-1,0 1,-1-1,1 0,0 1,0-1,0 0,0 0,-1-1,1 1,0 0,0-1,-1 1,1-1,0 1,0-1,-1 0,1 0,-1 0,1 0,67-50,-56 36,0-1,-1-1,0 0,-1 0,-2-2,0 1,0-1,-2 0,5-17,-3 13,1 4</inkml:trace>
  <inkml:trace contextRef="#ctx0" brushRef="#br0" timeOffset="6898.317">6471 585,'-27'22,"1"1,1 1,1 2,1 0,1 1,2 1,1 2,1-1,-3 10,-5 39,26-76,-1 0,1 0,0 0,0-1,0 1,0 0,0 0,0 0,1-1,-1 1,1 0,-1-1,1 1,-1 0,1-1,0 1,0 0,0-1,0 1,0-1,0 0,1 1,-1-1,0 0,1 0,-1 0,0 0,1 0,0 0,-1 0,1 0,-1 0,1-1,0 1,0-1,-1 0,1 1,0-1,0 0,0 0,-1 0,1 0,7-1,0-1,0 0,0 0,0-1,-1 0,1-1,-1 1,0-2,0 1,0-1,-1 0,0-1,0 0,0 0,5-6,12-9,140-117,-162 135,0 1,1-1,-1 1,1 0,-1 0,1 0,0 0,0 0,0 0,0 1,0 0,0-1,0 1,0 0,1 1,-1-1,0 0,0 1,1 0,-1 0,0 0,1 0,-1 1,0-1,1 1,-1 0,0-1,0 2,0-1,1 0,-1 1,-1-1,1 1,0 0,0 0,-1 0,1 0,-1 1,1-1,-1 0,0 1,0 0,0 0,-1-1,1 1,-1 0,1 1,1 11,0 0,-1 0,-1 0,0 0,-1 0,-1 1,0-1,-1 0,-3 13,-1 12,-5 49,-23 297,35-307,2-59,-1 0,-1 0,-1 1,0-1,-2 1,-1-1,0 0,-1 0,-1 0,-1-1,-1 0,-1 0,0 0,-2-1,0 0,-1 0,6-13,0 0,0-1,0 0,-1 0,1 0,-1 0,0-1,0 0,0 0,0-1,0 0,-1 0,1 0,-1-1,0 0,1 0,-1 0,0-1,1 0,-1-1,0 0,1 0,-1 0,1 0,-1-1,1 0,0-1,-1 1,1-1,0-1,1 1,-1-1,1 0,-1 0,1 0,0-1,1 0,-1 0,1 0,0 0,0-1,1 0,0 1,-1-2,-1-13,1 0,0-1,2 1,0 0,1-1,1 1,1-1,1 1,1-1,1 1,0 0,2 0,0 1,6-11,6-8,2 0,1 2,2 0,2 2,1 0,1 2,2 1,12-9,-29 27,18-18</inkml:trace>
  <inkml:trace contextRef="#ctx0" brushRef="#br0" timeOffset="20969.228">573 2024,'-32'8,"1"1,0 1,0 2,1 1,1 1,0 2,1 1,1 1,-1 2,8-9,1 1,0 0,0 2,1 0,1 1,0 1,2 0,-1 1,2 1,0 0,2 1,0 1,1 0,0 0,2 1,1 0,0 1,2 0,0 0,0 8,6-23,0-1,0 1,1 0,0 0,0-1,0 1,1-1,0 1,0-1,1 1,0-1,0 0,0 0,1-1,-1 1,1-1,1 0,-1 1,1-2,0 1,0-1,0 0,1 0,0 0,0 0,-1-1,6 2,9 2,1 0,-1 0,1-2,0-1,1 0,-1-2,1 0,2-2,31 0,1-3,-1-2,-1-3,1-2,-1-2,-1-3,14-7,-22 5</inkml:trace>
  <inkml:trace contextRef="#ctx0" brushRef="#br0" timeOffset="21239.16">1109 2335,'-16'19,"0"1,2 1,0 0,1 1,2 0,0 1,1 0,1 1,1 0,2 0,-1 9,6-31,1 1,0 0,0-1,0 1,0 0,0-1,0 1,1-1,-1 1,1 0,0-1,0 1,0-1,0 0,0 1,1-1,-1 0,1 0,-1 1,1-1,0-1,0 1,0 0,0 0,0-1,0 1,0-1,1 1,-1-1,0 0,1 0,-1 0,1 0,-1-1,1 1,0-1,0 1,99-17,-84 8,1-1,-1 0,-1-2,0 0,0-1,-1-1,-1 0,0-1,-1-1,0 0,-1-1,-1 0,0-1,-2 0,0-1,-1 0,0-1,-2 0,0 0,-1-1,2-14,-7 28,-1 1,0-1,0 0,0 0,0 1,-1-1,0 0,0 1,-1-1,0 1,0-1,0 1,0 0,-1 0,0 0,0 0,0 0,-1 0,1 1,-1 0,0 0,-1 0,1 0,-1 1,1-1,-1 1,0 0,0 1,0-1,-1 1,1 0,-1 0,1 1,-1 0,1 0,-1 0,0 0,0 1,1 0,-1 0,0 1,0 0,1 0,-1 0,-3 1,-4 4,1 0,0 0,1 1,0 1,0 0,0 0,1 1,0 0,1 1,0 0,-5 7,-12 16</inkml:trace>
  <inkml:trace contextRef="#ctx0" brushRef="#br0" timeOffset="21553.763">1927 2335,'-32'28,"2"-4,1 1,1 1,1 1,2 1,0 1,3 2,0 0,-9 21,29-50,0 0,1 0,-1 0,1 1,-1-1,1 0,0 1,0 0,0-1,0 1,1-1,-1 1,1 0,0 0,-1-1,1 1,0 0,1 0,-1-1,0 1,1 0,0-1,-1 1,1 0,0-1,0 1,1-1,-1 1,0-1,1 0,-1 0,1 1,0-1,0 0,0 0,0-1,0 1,0 0,2 0,7 0,-1-1,1 0,0-1,0-1,0 1,-1-1,1-1,-1 0,1-1,-1 0,0 0,0-1,0-1,0 0,-1 0,1 0,-1-1,6-4,-1-1,0 0,-1-1,0 0,0-1,-2-1,1 0,-2 0,0-1,-1 0,0-1,-1 0,-1 0,0-1,-2 0,0 0,0 0,-2-1,0 0,-1 1,-1-1,-1-10,0 23,0 0,0 0,-1 1,0-1,0 0,0 1,-1-1,0 1,0-1,0 1,0 0,0 0,-1 0,0 0,0 0,0 0,0 1,-1 0,1-1,-1 1,0 1,0-1,0 0,0 1,0 0,-1 0,1 0,-1 1,1-1,-1 1,0 0,1 0,-1 1,0-1,0 1,0 0,1 1,-1-1,0 1,0 0,1 0,-1 0,1 1,-1-1,1 1,-1 0,-1 2,-12 8</inkml:trace>
  <inkml:trace contextRef="#ctx0" brushRef="#br0" timeOffset="21839.776">2267 2731,'-15'-29,"1"-24,2-12,8-1,5 7,7 9,6 7,7 7,4 4,2 3,2 7,1 6,-5 12,-7 10,-6 5</inkml:trace>
  <inkml:trace contextRef="#ctx0" brushRef="#br0" timeOffset="22317.292">3000 2335,'-28'4,"0"2,0 1,0 1,1 1,0 2,1 0,0 2,1 1,1 1,-22 17,36-23,0 0,0 1,1-1,1 2,0-1,0 1,1 1,0-1,1 2,4-10,1 0,-1 0,1 1,-1-1,1 0,0 1,0-1,1 1,-1-1,1 1,0 0,0-1,0 1,0-1,0 1,1 0,0-1,0 1,0-1,0 0,0 1,1-1,-1 0,1 0,0 0,0 0,0 0,0 0,1 0,-1-1,1 1,0-1,0 0,2 2,7 1,0 0,0-1,1-1,0 0,-1 0,1-1,0-1,0 0,0-1,0-1,0 0,0 0,0-1,-1-1,1 0,-1-1,8-3,11-9,0-2,-2 0,0-2,-1-1,-1-1,-1-2,-2 0,0-2,-1 0,-2-2,10-16,-11 19,0 1,-2-2,-1-1,-2 0,0-1,-2 0,-1-2,-1 1,-1-1,-2 0,-1-1,-2 0,-1 0,-1-1,-1 1,-2-1,-2 1,-3-24,4 48,0-1,-1 1,0-1,0 1,0 0,-1-1,0 1,-1 1,1-1,-1 0,0 1,-1 0,0 0,0 0,0 0,-1 1,1 0,-1 0,-1 1,1-1,-1 1,1 1,-1-1,0 1,0 0,-1 1,1 0,0 0,-1 1,0-1,1 2,-1-1,1 1,-1 0,0 0,1 1,-8 2,-4 5,2 0,-1 1,1 1,0 1,1 0,1 1,0 1,0 0,1 1,1 1,0 0,1 1,1 0,0 1,2 0,0 0,0 1,2 0,0 1,1 0,1 0,1 0,1 1,0-1,1 1,2-1,0 1,1 0,0 0,2-1,1 1,0-1,1 0,3 5,2-1,1 0,1-1,0-1,2 0,1-1,0 0,1-1,2-1,-1-1,2 0,0-1,1-1,1-1,0-1,1-1,0-1,1-1,0 0,1-2,0-1,0-1,22 3,-39-9,1 1,-1-2,0 1,0-1,0 0,0 0,0-1,0 0,0 0,0-1,-1 1,1-2,-1 1,0-1,0 0,0 0,-1 0,1-1,-1 0,0 0,3-4,7-11</inkml:trace>
  <inkml:trace contextRef="#ctx0" brushRef="#br0" timeOffset="22572.275">3678 2391,'5'34,"6"11,6-8,0-9</inkml:trace>
  <inkml:trace contextRef="#ctx0" brushRef="#br0" timeOffset="22815.137">3734 1630</inkml:trace>
  <inkml:trace contextRef="#ctx0" brushRef="#br0" timeOffset="22974.774">4016 2561,'30'-80,"102"-231,-105 269,-26 43,0-1,0 1,0 0,0-1,0 1,-1 0,1 0,0 0,0 0,-1 0,1 0,0-1,-1 1,1 1,-1-1,0 0,1 0,-1 0,0 0,1 0,-1 0,0 0,0 1,0-1,0 0,0 0,0 0,0 0,-1 0,1 1,0-1,-1 1,1-1,-1 59,-1-46,1 0,0 0,1 0,0 0,1 0,1-1,0 1,1 0,1-1,0 1,0-1,1 0,1-1,0 1,7 8,-9-17,0-1,1 0,0 0,-1 0,1 0,0-1,0 0,0 0,1 0,-1-1,0 0,1 0,-1 0,1 0,-1-1,1 0,-1 0,1-1,-1 1,1-1,-1-1,1 1,-1-1,0 1,0-2,0 1,0 0,0-1,-1 0,1 0,-1-1,1 1,-1-1,0 0,-1 0,1 0,-1 0,1-2,21-19,-1-2,-1-1,-1 0,-2-2,0 0,13-32,-31 59,-1-1,1 0,-1 0,1 0,-1 0,0 0,-1 0,1 0,-1 0,0 0,0 0,0 0,0 0,-1 0,1 0,-1 0,0 0,-1 0,1 0,-1 0,-1-3,-8-6</inkml:trace>
  <inkml:trace contextRef="#ctx0" brushRef="#br0" timeOffset="23801.361">5201 2165,'-297'122,"241"-77,55-44,0 0,0 0,0 0,1 0,-1 0,0 0,1 0,-1 0,1 0,-1 1,1-1,-1 0,1 0,0 0,0 1,-1-1,1 0,0 0,0 1,0-1,1 0,-1 0,0 1,0-1,1 0,-1 0,0 0,1 1,-1-1,1 0,0 0,-1 0,1 0,0 0,0 0,0 0,-1 0,1 0,0-1,0 1,0 0,0-1,1 1,-1 0,0-1,0 1,0-1,0 0,1 1,-1-1,0 0,1 0,19 5,1-1,-1-1,1 0,0-2,0-1,0-1,-1 0,1-2,0-1,10-3,-1-1,0-2,-1-1,-1-1,0-2,-1-1,0-1,-1-1,18-16,-45 33,1 0,0-1,0 1,0 0,0 0,-1 0,1 0,0 0,0 0,0 0,0 0,0 0,-1 1,1-1,0 0,0 1,0-1,-1 0,1 1,0-1,0 1,-1-1,1 1,0-1,-1 1,1-1,-1 1,1 0,-1 0,1-1,-1 1,1 0,-1 0,1-1,-1 1,0 0,0 0,1 0,-1-1,0 1,0 0,0 0,0 0,0 0,0 0,0-1,0 1,-1 0,1 0,0 0,0 0,-1-1,1 1,0 0,-1 0,1-1,-1 1,1 0,-1 0,1-1,-1 1,1 19,2-15,1-1,-1 0,1 0,0 0,0 0,0 0,0 0,1-1,-1 0,1 1,0-1,0-1,0 1,0-1,1 1,-1-1,1 0,-1-1,1 1,0-1,0 0,-1 0,1 0,0-1,0 0,0 0,0 0,0 0,0-1,-1 0,1 0,0 0,0-1,-1 1,1-1,-1 0,1-1,-1 1,0-1,0 1,0-1,0-1,1-1,13-8,-1-1,-1-1,0-1,-1 0,-1-1,-1 0,0-1,-1-1,-1 0,-1 0,0-1,-2 0,0-1,2-12,2-18,-1 1,-3-1,-3-1,-1 0,-4-33,-4-231,-5 283,8 33,1-1,-1 1,1 0,-1-1,1 1,-1 0,1 0,-1-1,0 1,1 0,-1 0,1 0,-1 0,0 0,1 0,-1-1,0 2,1-1,-1 0,0 0,1 0,-1 0,1 0,-1 0,0 1,1-1,-1 0,1 0,-1 1,1-1,-1 1,1-1,-1 0,1 1,-1-1,1 1,-1-1,1 1,0-1,-1 1,1-1,0 1,0 0,-1-1,1 1,0-1,0 1,0 0,-10 16,2 0,0 0,1 1,0 0,2 1,0-1,1 1,1 0,0 3,2-12,-8 82,4 1,4-1,4 1,5-1,3 0,4-1,17 51,25 53,-57-195,1 0,-1-1,0 1,0 0,0 0,0 0,0 0,1 0,-1 0,0 0,0 0,0 0,0 0,1 0,-1 0,0 0,0 0,0 0,1 0,-1 0,0 0,0 0,0 0,0 0,1 0,-1 0,-6-28,4 22,-3-18</inkml:trace>
  <inkml:trace contextRef="#ctx0" brushRef="#br0" timeOffset="24051.467">5427 1997,'39'0,"36"-5,15-2,2 1,-5 1,-13 2,-9 0,-11 2,-9 1,-4 0,-8 5,-10 2</inkml:trace>
  <inkml:trace contextRef="#ctx0" brushRef="#br0" timeOffset="24288.432">6218 2278,'35'-7,"0"-2,0-2,0-1,-2-1,0-2,0-2,-1-1,-1-1,-1-1,-1-2,-27 21,0-1,-1 1,1 0,0 0,-1-1,1 1,0-1,-1 0,0 1,1-1,-1 0,0 0,0 1,0-1,0 0,0 0,-1 0,1-1,-1 1,1 0,-1 0,0 0,0 0,1 0,-2-1,1 1,0 0,0 0,-1 0,1 0,-1 0,1 0,-1 0,0 0,0 0,0 0,0 0,0 0,-1 0,1 1,-1-1,1 1,-1-1,1 1,-1-1,0 1,-1-1,-7-3,-1 1,1 0,-1 0,0 1,-1 0,1 1,0 1,-1-1,1 2,-1 0,1 0,-1 1,1 0,0 1,-1 0,1 1,0 1,0-1,1 2,-1 0,1 0,0 0,0 1,1 1,0 0,0 0,0 1,1 0,0 0,0 1,1 0,1 0,-1 1,2 0,-2 2,2-4,0 0,0 1,0-1,2 1,-1 0,1 0,0 1,1-1,0 0,0 1,1 0,0-1,1 1,0 0,1-1,-1 1,2 0,0-1,0 1,1-1,0 0,0 0,1 0,0 0,1-1,0 1,0-1,1 0,0-1,5 6,0-6,0 0,1-1,-1-1,1 0,1-1,-1 0,1 0,-1-2,1 1,0-2,0 0,0 0,0-1,0-1,0 0,-1-1,12-2,14-5,0-1,0-2,-1-1,0-3,7-4,-1-2</inkml:trace>
  <inkml:trace contextRef="#ctx0" brushRef="#br0" timeOffset="24555.213">7403 1855,'-46'10,"0"3,1 1,1 3,1 1,0 2,-34 23,74-41,-1-1,1 0,0 1,0 0,0-1,0 1,1 1,-1-1,0 0,1 0,0 1,-1 0,1-1,0 1,0 0,1 0,-1 0,0 0,1 1,0-1,0 0,0 0,0 1,1-1,-1 1,1-1,0 1,0-1,0 0,0 1,0-1,1 1,0-1,0 1,0-1,0 0,0 0,1 0,-1 1,1-1,0-1,0 1,0 0,0 0,0-1,1 1,1 1,8 4,-1-1,2 0,-1-1,1 0,0-1,0 0,0-1,7 1,19 6,-4 0,-25-9,1 1,-1 0,0 1,0 0,0 0,-1 1,1 0,-1 1,0 0,0 0,-1 1,5 5,-12-10,1 0,-1 0,1 0,-1 0,0 0,0 1,0-1,0 0,-1 0,1 1,-1-1,1 1,-1-1,0 0,0 1,0-1,0 1,0-1,0 0,-1 1,1-1,-1 1,0-1,1 0,-1 0,0 1,-1-1,1 0,0 0,-1 0,1 0,-1 0,1-1,-2 2,-69 55,62-52,-156 73,107-76,43-8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6:14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6470 349 16492 0 0,'0'0'1760'0'0,"0"0"-584"0"0,0 0-344 0 0,0 0-264 0 0,0 0-175 0 0,0 0-161 0 0,0 0-200 0 0,0 0-280 0 0,0 0-249 0 0,0 0-383 0 0,0 0-432 0 0,0 0-1937 0 0,0 0-8977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3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155 324 5369 0 0,'0'0'2730'0'0,"0"0"-822"0"0,0 0-297 0 0,0 0-9 0 0,0 0-68 0 0,0 0-121 0 0,0 0-211 0 0,0 0-264 0 0,0 0-157 0 0,0 0-25 0 0,0 0 70 0 0,0 0 54 0 0,0 0-3 0 0,19-9-92 0 0,137-67 820 0 0,-129 57-1341 0 0,0-2 0 0 0,-2 0 0 0 0,0-2-1 0 0,-1 0 1 0 0,5-10-264 0 0,29-65 587 0 0,-58 217-390 0 0,-19 566-47 0 0,16-550-177 0 0,-5 1 1 0 0,-7-2 0 0 0,-5 0-1 0 0,-13 27 27 0 0,28-139-35 0 0,-2-1 0 0 0,0 0 0 0 0,-1 0 0 0 0,-2-1 0 0 0,0 0 0 0 0,-1-1-1 0 0,0 0 1 0 0,-2-1 0 0 0,0 0 0 0 0,-1-1 0 0 0,-1 0 0 0 0,-1-2 0 0 0,0 1-1 0 0,-1-2 1 0 0,0 0 0 0 0,-2-1 0 0 0,-16 9 35 0 0,31-20-8 0 0,-1 1 0 0 0,1 0 0 0 0,-1-1 1 0 0,0 0-1 0 0,0 0 0 0 0,0-1 0 0 0,0 0 0 0 0,0 1 0 0 0,0-1 1 0 0,0-1-1 0 0,0 1 0 0 0,-1-1 0 0 0,1 0 0 0 0,0 0 0 0 0,0-1 1 0 0,0 1-1 0 0,-1-1 0 0 0,1 0 0 0 0,0-1 0 0 0,0 1 0 0 0,0-1 0 0 0,0 0 1 0 0,1 0-1 0 0,-1-1 0 0 0,0 1 0 0 0,1-1 0 0 0,0 0 0 0 0,0 0 1 0 0,0-1-1 0 0,0 1 0 0 0,0-1 0 0 0,0 0 0 0 0,0-1 8 0 0,-3-10 10 0 0,0 0-1 0 0,1-1 0 0 0,1 1 1 0 0,1-1-1 0 0,0 0 0 0 0,1-1 1 0 0,1 1-1 0 0,0-1 0 0 0,1 1 1 0 0,1-1-1 0 0,0 1 0 0 0,2-1 1 0 0,0 1-1 0 0,0 0 0 0 0,2-1 1 0 0,0 1-1 0 0,1 1 0 0 0,0-1 1 0 0,1 1-1 0 0,1 0 0 0 0,1 0 1 0 0,5-8-10 0 0,3-9 24 0 0,1 0 0 0 0,2 2 0 0 0,1 0 0 0 0,1 2 1 0 0,1 0-1 0 0,2 1 0 0 0,1 1 0 0 0,1 2 1 0 0,1 0-1 0 0,1 2 0 0 0,1 1 0 0 0,0 1 0 0 0,32-15-24 0 0,47 12-582 0 0,-45 15-1522 0 0,14-9-4317 0 0,-28 1-3062 0 0,-31 9 1445 0 0</inkml:trace>
  <inkml:trace contextRef="#ctx0" brushRef="#br0" timeOffset="245.881">992 821 2969 0 0,'0'0'3926'0'0,"0"0"-316"0"0,0 0-360 0 0,0 0-540 0 0,0 0-612 0 0,0 0-543 0 0,0 0-436 0 0,0 0-226 0 0,0 0-121 0 0,0 0-89 0 0,0 0-88 0 0,0 0-135 0 0,-31 25-128 0 0,-97 78-100 0 0,73-35 14 0 0,49-54-192 0 0,3-11-41 0 0,1 1 0 0 0,0 0 0 0 0,0 0 0 0 0,0 0-1 0 0,0 0 1 0 0,0 0 0 0 0,1 1 0 0 0,0-1 0 0 0,0 0 0 0 0,0 1-1 0 0,0-1 1 0 0,1 1 0 0 0,0-1 0 0 0,0 1 0 0 0,0-1 0 0 0,0 1 0 0 0,1-1-1 0 0,0 0 1 0 0,-1 1 0 0 0,2-1 0 0 0,-1 0 0 0 0,0 1 0 0 0,1-1-1 0 0,0 0 1 0 0,0 0 0 0 0,0 0 0 0 0,1 0 0 0 0,-1-1 0 0 0,1 1 0 0 0,0-1-1 0 0,0 1 1 0 0,0-1 0 0 0,0 0 0 0 0,1 0 0 0 0,-1-1 0 0 0,1 1-1 0 0,0 0 1 0 0,-1-1 0 0 0,1 0 0 0 0,0 0 0 0 0,2 0-13 0 0,1-1 54 0 0,0 0-1 0 0,0-1 1 0 0,1 0 0 0 0,-1 0 0 0 0,0-1-1 0 0,0 0 1 0 0,0 0 0 0 0,0 0 0 0 0,1-1-1 0 0,-2 0 1 0 0,1-1 0 0 0,0 1 0 0 0,0-1-1 0 0,-1-1 1 0 0,0 1 0 0 0,1-1 0 0 0,-1 0 0 0 0,-1-1-1 0 0,1 1 1 0 0,-1-1 0 0 0,1 0 0 0 0,-2 0-1 0 0,1-1 1 0 0,0 0 0 0 0,-1 0 0 0 0,3-4-54 0 0,1-4 20 0 0,0 1 0 0 0,-1-1 0 0 0,-1-1 0 0 0,0 1 1 0 0,0-1-1 0 0,-2 0 0 0 0,0 0 0 0 0,-1-1 1 0 0,0 1-1 0 0,-1-1 0 0 0,-1 0 0 0 0,0 1-20 0 0,-1-114-2888 0 0,-1 125 50 0 0,-2 3-5894 0 0,1 1-3065 0 0</inkml:trace>
  <inkml:trace contextRef="#ctx0" brushRef="#br0" timeOffset="503.74">1270 1219 8882 0 0,'0'0'3205'0'0,"0"0"-942"0"0,0 0-452 0 0,0 0-7 0 0,0 0-3 0 0,0 0-117 0 0,0 0-178 0 0,0 0-277 0 0,0 0-290 0 0,0 0-213 0 0,0 0-173 0 0,0 0-149 0 0,7-8-87 0 0,28-54 210 0 0,27-141 441 0 0,-57 191-1034 0 0,0 1 0 0 0,0-1-1 0 0,1 1 1 0 0,1 1 0 0 0,0-1-1 0 0,0 1 1 0 0,1 0-1 0 0,0 0 1 0 0,1 1 0 0 0,0 0-1 0 0,1 1 1 0 0,-1 0 0 0 0,8-4 66 0 0,4 7-1465 0 0,-8 7-6019 0 0,-10 1-4739 0 0</inkml:trace>
  <inkml:trace contextRef="#ctx0" brushRef="#br0" timeOffset="769.853">1874 780 15459 0 0,'0'0'2185'0'0,"0"0"-597"0"0,0 0-230 0 0,0 0-61 0 0,0 0-87 0 0,0 0-169 0 0,0 0-231 0 0,0 0-199 0 0,0 0-135 0 0,0 0-84 0 0,0 0-96 0 0,0 0-73 0 0,0 0-69 0 0,-24 4-48 0 0,-75 12-20 0 0,96-16-82 0 0,0 1 0 0 0,0-1-1 0 0,0 1 1 0 0,0 0-1 0 0,0 0 1 0 0,0 0 0 0 0,0 1-1 0 0,1-1 1 0 0,-1 1-1 0 0,0 0 1 0 0,1-1 0 0 0,-1 1-1 0 0,1 0 1 0 0,0 1-1 0 0,0-1 1 0 0,0 0 0 0 0,0 1-1 0 0,0-1 1 0 0,0 1-1 0 0,0 1-3 0 0,-6 7 17 0 0,0-2-14 0 0,1 1 0 0 0,0 0 0 0 0,1 1 1 0 0,0-1-1 0 0,1 1 0 0 0,0 1 1 0 0,1-1-1 0 0,0 0 0 0 0,0 1 0 0 0,1 0 1 0 0,1 0-1 0 0,0 0 0 0 0,1 0 1 0 0,0 0-1 0 0,1 0 0 0 0,0 1 1 0 0,2 8-4 0 0,0-14-5 0 0,0-1 1 0 0,1 0 0 0 0,0 0-1 0 0,0 0 1 0 0,1-1 0 0 0,-1 1-1 0 0,1-1 1 0 0,0 0 0 0 0,1 0 0 0 0,-1 0-1 0 0,1 0 1 0 0,0-1 0 0 0,0 0-1 0 0,0 0 1 0 0,1 0 0 0 0,-1-1-1 0 0,1 1 1 0 0,0-1 0 0 0,0-1 0 0 0,0 1-1 0 0,1-1 1 0 0,-1 0 0 0 0,0-1-1 0 0,1 1 1 0 0,-1-1 0 0 0,1-1 0 0 0,3 1 4 0 0,-7-1-4 0 0,8 1-58 0 0,0-1 0 0 0,-1 0 0 0 0,1 0 0 0 0,0-1 0 0 0,0-1 0 0 0,0 0 0 0 0,-1-1 0 0 0,1 1-1 0 0,-1-2 1 0 0,0 0 0 0 0,1 0 0 0 0,5-4 62 0 0,51-40-2411 0 0,-26 11-6996 0 0,-28 22-2402 0 0</inkml:trace>
  <inkml:trace contextRef="#ctx0" brushRef="#br0" timeOffset="1118.351">2117 942 10434 0 0,'0'0'2074'0'0,"0"0"-666"0"0,0 0-278 0 0,0 0-19 0 0,0 0 6 0 0,0 0-27 0 0,0 0-118 0 0,0 0-106 0 0,0 0-34 0 0,0 0-16 0 0,0 0-13 0 0,0 0-15 0 0,0 0-54 0 0,9 32-46 0 0,30 94-40 0 0,-39-125-624 0 0,0 1 0 0 0,0-1 0 0 0,0 1 1 0 0,0-1-1 0 0,1 1 0 0 0,-1-1 0 0 0,0 0 0 0 0,1 1 0 0 0,-1-1 1 0 0,1 1-1 0 0,0-1 0 0 0,-1 0 0 0 0,1 1 0 0 0,0-1 0 0 0,0 0 1 0 0,0 0-1 0 0,0 0 0 0 0,0 1 0 0 0,0-1 0 0 0,0 0 1 0 0,0 0-1 0 0,0-1 0 0 0,0 1 0 0 0,1 0 0 0 0,-1 0 0 0 0,0 0 1 0 0,1-1-1 0 0,-1 1 0 0 0,0-1 0 0 0,1 1 0 0 0,-1-1 1 0 0,1 0-1 0 0,-1 1 0 0 0,1-1 0 0 0,-1 0 0 0 0,1 0 0 0 0,-1 0 1 0 0,1 0-1 0 0,-1 0 0 0 0,1 0 0 0 0,0-1-24 0 0,6 0 193 0 0,12-2 3 0 0,0 0 0 0 0,0-1 0 0 0,0-2 0 0 0,-1 0 0 0 0,0-1 0 0 0,0 0 0 0 0,0-2 0 0 0,-1 0 0 0 0,0-1 0 0 0,-1-1 0 0 0,0-1 1 0 0,-1 0-1 0 0,-1-1 0 0 0,0-1 0 0 0,0 0 0 0 0,-1-1 0 0 0,1-4-196 0 0,-9 13 19 0 0,3-2 0 0 0,-1 0 0 0 0,-1 0-1 0 0,1-1 1 0 0,-1 0-1 0 0,0-1 1 0 0,-1 1 0 0 0,-1-1-1 0 0,1 0 1 0 0,-1-1 0 0 0,-1 1-1 0 0,0-1 1 0 0,0 0-1 0 0,-1 0 1 0 0,-1 0 0 0 0,0-1-1 0 0,0 1 1 0 0,-1-4-19 0 0,-3 12-4 0 0,-1 1-1 0 0,1-1 1 0 0,0 1 0 0 0,-1 0-1 0 0,0 0 1 0 0,1 0 0 0 0,-1 0-1 0 0,0 0 1 0 0,0 1 0 0 0,0-1-1 0 0,0 1 1 0 0,-1 0 0 0 0,1 0 0 0 0,0 0-1 0 0,0 0 1 0 0,-1 0 0 0 0,1 1-1 0 0,0 0 1 0 0,-1-1 0 0 0,1 1-1 0 0,-1 0 1 0 0,1 1 0 0 0,0-1 0 0 0,-1 1-1 0 0,1-1 1 0 0,0 1 0 0 0,-1 0-1 0 0,1 0 1 0 0,0 1 0 0 0,0-1-1 0 0,-2 1 5 0 0,-22 12-54 0 0,-1 2-1 0 0,2 0 0 0 0,0 1 0 0 0,1 2 0 0 0,1 1 0 0 0,0 0 0 0 0,-2 6 55 0 0,9-12-30 0 0,1 0-1 0 0,1 1 0 0 0,0 0 0 0 0,1 1 0 0 0,1 1 0 0 0,0 0 1 0 0,1 1-1 0 0,1 0 0 0 0,1 1 0 0 0,0 0 0 0 0,2 0 1 0 0,0 1-1 0 0,1 1 0 0 0,1-1 0 0 0,1 1 0 0 0,1 0 0 0 0,1 0 1 0 0,0 7 30 0 0,4-23-7 0 0,0 0 0 0 0,0 0 0 0 0,0-1 0 0 0,0 1 0 0 0,1 0 0 0 0,0-1-1 0 0,0 0 1 0 0,0 1 0 0 0,1-1 0 0 0,-1 0 0 0 0,1 0 0 0 0,0 0 0 0 0,0 0 0 0 0,1-1 0 0 0,-1 1 0 0 0,1-1 0 0 0,0 0 0 0 0,-1 0 0 0 0,1 0 0 0 0,1-1 0 0 0,-1 1 0 0 0,0-1 0 0 0,1 0 0 0 0,-1 0 0 0 0,1 0 0 0 0,3 0 7 0 0,131 20-136 0 0,-97-21-182 0 0,0-2 0 0 0,0-1 0 0 0,0-3 0 0 0,0-1 0 0 0,21-7 318 0 0,-7-4-3894 0 0,-2-4-3417 0 0,-33 12-5378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36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1034 5265 0 0,'0'0'1167'0'0,"0"0"-49"0"0,0 0-35 0 0,0 0 117 0 0,0 0 205 0 0,0 0 157 0 0,0 0 32 0 0,0 0-109 0 0,0 0-250 0 0,0 0-329 0 0,-17-5-329 0 0,-52-14-258 0 0,69 19-304 0 0,1 0 0 0 0,-1 0 0 0 0,0 1 0 0 0,1-1 0 0 0,-1 0 0 0 0,0 1 0 0 0,0-1 1 0 0,1 0-1 0 0,-1 1 0 0 0,0-1 0 0 0,0 0 0 0 0,0 1 0 0 0,1-1 0 0 0,-1 0 0 0 0,0 1 0 0 0,0-1 0 0 0,0 1 0 0 0,0-1 0 0 0,0 0 0 0 0,0 1 0 0 0,0-1 0 0 0,0 1 1 0 0,0-1-1 0 0,0 0 0 0 0,0 1 0 0 0,0-1 0 0 0,0 1 0 0 0,0-1 0 0 0,0 0 0 0 0,0 1 0 0 0,0-1 0 0 0,-1 1 0 0 0,1-1 0 0 0,0 0 0 0 0,0 1 0 0 0,0-1 0 0 0,-1 0 0 0 0,1 1 1 0 0,0-1-1 0 0,0 0 0 0 0,-1 1 0 0 0,1-1 0 0 0,0 0 0 0 0,-1 0 0 0 0,1 1 0 0 0,0-1 0 0 0,-1 0 0 0 0,1 0 0 0 0,-1 0 0 0 0,1 0 0 0 0,0 1 0 0 0,-1-1 0 0 0,1 0 1 0 0,-1 0-16 0 0,12 11 263 0 0,1 0 1 0 0,-1 0-1 0 0,2-1 1 0 0,-1-1-1 0 0,2 0 1 0 0,-1-1 0 0 0,1-1-1 0 0,0 0 1 0 0,1 0-1 0 0,-1-2 1 0 0,1 1 0 0 0,0-2-1 0 0,1 0 1 0 0,-1-1-1 0 0,1-1 1 0 0,-1 0 0 0 0,4-1-264 0 0,4-2 182 0 0,1-1 0 0 0,-1-1 0 0 0,0-1 0 0 0,-1-1 0 0 0,1-1 0 0 0,-1-1 0 0 0,0-1 0 0 0,-1-1 0 0 0,0-1 0 0 0,15-9-182 0 0,35-24 179 0 0,-1-4 0 0 0,-3-2-1 0 0,-2-3 1 0 0,-2-3 0 0 0,-3-2 0 0 0,-2-4 0 0 0,-3-1 0 0 0,-3-3 0 0 0,43-70-179 0 0,47-126 327 0 0,-54 89 7 0 0,-75 161-79 0 0,-13 38-36 0 0,-1-9-233 0 0,-8 188 467 0 0,-28 151-453 0 0,35-339 5 0 0,-5 45 13 0 0,-3 0 0 0 0,-2-1 0 0 0,-3 0 0 0 0,-2-1 0 0 0,-13 24-18 0 0,26-73-6 0 0,-1 0 1 0 0,0 0-1 0 0,-1-1 0 0 0,0 0 0 0 0,-1 0 0 0 0,0-1 0 0 0,-1 1 0 0 0,0-1 1 0 0,0-1-1 0 0,-1 0 0 0 0,0 0 0 0 0,-1-1 0 0 0,0 0 0 0 0,0 0 0 0 0,-1-1 1 0 0,0-1-1 0 0,0 0 0 0 0,-1 0 0 0 0,1-1 0 0 0,-1-1 0 0 0,0 0 0 0 0,-1 0 1 0 0,1-1 5 0 0,-6-2-9 0 0,0-1 1 0 0,1-1 0 0 0,-1 0-1 0 0,0-1 1 0 0,1-1 0 0 0,-1-1-1 0 0,1 0 1 0 0,0-1 0 0 0,0-1 0 0 0,1-1-1 0 0,0 0 1 0 0,0-1 0 0 0,1-1-1 0 0,-1 0 1 0 0,2-1 0 0 0,0-1-1 0 0,0 0 1 0 0,-5-6 8 0 0,9 9-73 0 0,0 0-1 0 0,1 0 0 0 0,0-1 1 0 0,0 0-1 0 0,1 0 0 0 0,0-1 1 0 0,1 0-1 0 0,0 0 0 0 0,0-1 1 0 0,1 0-1 0 0,1 0 0 0 0,0-1 1 0 0,0 0-1 0 0,1 1 0 0 0,1-1 1 0 0,0-1-1 0 0,-1-9 74 0 0,5 20-121 0 0,0 0 0 0 0,0 0 0 0 0,0 0 0 0 0,0 0 0 0 0,0 0 0 0 0,0 0 0 0 0,1 0 0 0 0,-1 0-1 0 0,1 1 1 0 0,-1-1 0 0 0,1 0 0 0 0,0 1 0 0 0,-1-1 0 0 0,1 1 0 0 0,0 0 0 0 0,0-1 0 0 0,0 1 0 0 0,0 0 0 0 0,0 0 0 0 0,1 0 0 0 0,-1 1 0 0 0,0-1 0 0 0,0 0 0 0 0,1 1 0 0 0,0 0 121 0 0,36-8-9969 0 0,-26 5-2041 0 0</inkml:trace>
  <inkml:trace contextRef="#ctx0" brushRef="#br0" timeOffset="264.467">1691 761 18852 0 0,'0'0'807'0'0,"0"0"-232"0"0,0 0 95 0 0,0 0 231 0 0,0 0 118 0 0,0 0-110 0 0,0 0-253 0 0,0 0-233 0 0,0 0-151 0 0,0 0-73 0 0,0 0-58 0 0,0 0-36 0 0,0 0-21 0 0,3 33-12 0 0,8 103-40 0 0,-6-14-1911 0 0,-8-99-1742 0 0,-3-10-3975 0 0,2-5-4081 0 0</inkml:trace>
  <inkml:trace contextRef="#ctx0" brushRef="#br0" timeOffset="509.337">1623 408 17484 0 0,'0'0'1480'0'0,"0"0"-392"0"0,0 0-304 0 0,0 0-95 0 0,0 0-145 0 0,0 0-184 0 0,0 0-288 0 0,0 0-216 0 0,0 0-128 0 0,0 0-104 0 0,0 0-136 0 0,0 0-369 0 0,0 0-951 0 0,67-33-3201 0 0,-60 44-7330 0 0</inkml:trace>
  <inkml:trace contextRef="#ctx0" brushRef="#br0" timeOffset="848.425">1865 1067 13595 0 0,'0'0'2252'0'0,"0"0"-630"0"0,0 0-296 0 0,0 0-37 0 0,0 0-131 0 0,0 0-245 0 0,0 0-274 0 0,0 0-209 0 0,0 0-125 0 0,0 0-30 0 0,0 0 17 0 0,0 0-19 0 0,0 0-26 0 0,15-28-28 0 0,47-89-23 0 0,30-57 639 0 0,-92 173-836 0 0,0-1 0 0 0,0 1 1 0 0,0 0-1 0 0,0 0 0 0 0,1 0 1 0 0,-1 0-1 0 0,0-1 0 0 0,1 1 1 0 0,-1 0-1 0 0,1 0 0 0 0,-1 0 1 0 0,1 0-1 0 0,0 0 0 0 0,-1 0 1 0 0,1 0-1 0 0,0 0 0 0 0,0 1 1 0 0,-1-1-1 0 0,1 0 0 0 0,0 0 1 0 0,0 1-1 0 0,0-1 0 0 0,0 0 1 0 0,0 1-1 0 0,0-1 0 0 0,0 1 1 0 0,0-1-1 0 0,1 1 0 0 0,-1 0 1 0 0,0-1-1 0 0,0 1 0 0 0,0 0 1 0 0,0 0-1 0 0,1 0 0 0 0,-1 0 1 0 0,0 0-1 0 0,0 0 0 0 0,0 0 1 0 0,0 0-1 0 0,1 1 0 0 0,-1-1 1 0 0,0 0-1 0 0,0 1 0 0 0,0-1 1 0 0,0 0-1 0 0,0 1 0 0 0,0 0 1 0 0,0-1-1 0 0,0 1 0 0 0,0 0 1 0 0,0-1-1 0 0,0 1 0 0 0,0 0 1 0 0,0 0-1 0 0,-1 0 0 0 0,1 0 1 0 0,0-1-1 0 0,-1 1 0 0 0,1 0 1 0 0,0 0-1 0 0,-1 1 0 0 0,1-1 1 0 0,-1 0-1 0 0,0 0 0 0 0,1 0 1 0 0,-1 0-1 0 0,0 0 0 0 0,0 0 1 0 0,1 1-1 0 0,-1-1 1 0 0,8 50 13 0 0,-6-36-1 0 0,0 0-1 0 0,1 0 1 0 0,1 0-1 0 0,0 0 1 0 0,1-1-1 0 0,0 0 1 0 0,1 0-1 0 0,7 11-11 0 0,-9-19 43 0 0,0-2 0 0 0,1 1-1 0 0,0 0 1 0 0,0-1 0 0 0,0 0-1 0 0,0 0 1 0 0,1 0 0 0 0,-1-1-1 0 0,1 0 1 0 0,0 0 0 0 0,0 0-1 0 0,0-1 1 0 0,1 0 0 0 0,-1 0-1 0 0,1 0 1 0 0,-1-1 0 0 0,1 0-1 0 0,-1 0 1 0 0,1-1 0 0 0,-1 0-1 0 0,1 0 1 0 0,0 0 0 0 0,-1-1-1 0 0,4-1-42 0 0,-3 0 109 0 0,0-1 1 0 0,0 0-1 0 0,-1-1 0 0 0,1 1 0 0 0,-1-1 0 0 0,1-1 0 0 0,-1 1 0 0 0,-1-1 0 0 0,1 0 0 0 0,-1 0 0 0 0,0-1 0 0 0,0 0 0 0 0,0 0 0 0 0,0-1-109 0 0,43-103 631 0 0,-36 69-1110 0 0,0 33-2648 0 0,-5 8-3666 0 0,-3 0 1380 0 0,2 0-6953 0 0</inkml:trace>
  <inkml:trace contextRef="#ctx0" brushRef="#br0" timeOffset="1889.426">2802 772 10642 0 0,'0'0'2632'0'0,"0"0"-324"0"0,0 0-70 0 0,0 0-28 0 0,0 0-183 0 0,0 0-367 0 0,0 0-513 0 0,0 0-418 0 0,0 0-259 0 0,0 0-114 0 0,0 0-77 0 0,0 0-87 0 0,-19 8-12 0 0,-58 27-36 0 0,20 10 59 0 0,49-38-191 0 0,0-1 0 0 0,1 2 1 0 0,-1-1-1 0 0,2 1 0 0 0,-1 0 1 0 0,1 1-1 0 0,0-1 0 0 0,1 1 1 0 0,0 0-1 0 0,1 1 0 0 0,-1-1 1 0 0,2 1-1 0 0,0 0 0 0 0,0 0 1 0 0,0 0-1 0 0,1 0 0 0 0,1 0 1 0 0,0 0-1 0 0,0 1 0 0 0,1 2-12 0 0,1-11 9 0 0,1 1-1 0 0,0-1 0 0 0,-1 0 1 0 0,1 0-1 0 0,0 0 1 0 0,0 0-1 0 0,0 0 0 0 0,0-1 1 0 0,1 1-1 0 0,-1-1 0 0 0,0 1 1 0 0,1-1-1 0 0,-1 0 1 0 0,1 0-1 0 0,-1 0 0 0 0,1 0 1 0 0,-1 0-1 0 0,1-1 0 0 0,0 1 1 0 0,-1-1-1 0 0,1 1 1 0 0,0-1-1 0 0,-1 0 0 0 0,1 0 1 0 0,0-1-1 0 0,0 1 0 0 0,-1 0 1 0 0,1-1-1 0 0,0 0 1 0 0,-1 1-1 0 0,1-1 0 0 0,-1 0 1 0 0,1 0-1 0 0,-1-1 0 0 0,1 1 1 0 0,-1 0-1 0 0,0-1 1 0 0,0 0-1 0 0,2-1-8 0 0,167-135 944 0 0,-164 132-935 0 0,-1 2 0 0 0,2-1-1 0 0,-1 1 1 0 0,0 0 0 0 0,1 1-1 0 0,0 0 1 0 0,-1 0 0 0 0,1 1-1 0 0,0 0 1 0 0,1 0 0 0 0,-1 0-1 0 0,0 1 1 0 0,0 1 0 0 0,1-1-1 0 0,-1 2 1 0 0,1-1-9 0 0,-5 2 6 0 0,0 1 0 0 0,0 0 1 0 0,0 0-1 0 0,0 0 0 0 0,-1 0 0 0 0,0 1 1 0 0,1-1-1 0 0,-1 1 0 0 0,-1 0 0 0 0,1 0 1 0 0,0 0-1 0 0,-1 0 0 0 0,0 0 1 0 0,0 1-1 0 0,0-1 0 0 0,0 1 0 0 0,-1-1 1 0 0,0 1-1 0 0,0 0 0 0 0,0-1 0 0 0,-1 1 1 0 0,1 0-1 0 0,-1 1-6 0 0,13 126 27 0 0,-6 0 0 0 0,-6 50-27 0 0,-2-124 2 0 0,2-38-13 0 0,-1 1 1 0 0,-1 0-1 0 0,-1 0 1 0 0,-1 0-1 0 0,0 0 1 0 0,-2-1-1 0 0,-1 0 1 0 0,0 0-1 0 0,-1 0 0 0 0,-2-1 1 0 0,-7 14 10 0 0,13-29-7 0 0,0 1-1 0 0,-1 0 1 0 0,1-1-1 0 0,-1 0 1 0 0,0 0 0 0 0,-1 0-1 0 0,1 0 1 0 0,-1-1 0 0 0,0 1-1 0 0,1-1 1 0 0,-1 0 0 0 0,-1-1-1 0 0,1 1 1 0 0,0-1-1 0 0,-1 0 1 0 0,1-1 0 0 0,-1 1-1 0 0,1-1 1 0 0,-1 0 0 0 0,0 0-1 0 0,0-1 1 0 0,1 0 0 0 0,-2 0 7 0 0,2-2-15 0 0,1-1 0 0 0,0 0 1 0 0,0-1-1 0 0,0 1 0 0 0,0-1 1 0 0,0 1-1 0 0,1-1 0 0 0,0 0 1 0 0,-1 0-1 0 0,2-1 0 0 0,-1 1 0 0 0,0-1 1 0 0,1 1-1 0 0,0-1 0 0 0,0 0 1 0 0,0 0-1 0 0,1 0 0 0 0,-1 0 1 0 0,1 0-1 0 0,1 0 0 0 0,-1 0 1 0 0,1 0-1 0 0,0-1 0 0 0,0 1 1 0 0,0 0-1 0 0,1-4 15 0 0,0-13-11 0 0,0 0 0 0 0,2 0 1 0 0,1 0-1 0 0,0 0 0 0 0,1 1 0 0 0,2 0 0 0 0,0 0 0 0 0,1 0 0 0 0,1 1 1 0 0,1 1-1 0 0,8-12 11 0 0,148-198-84 0 0,263-242 143 0 0,-413 454-61 0 0,-2-1-1 0 0,0 0 1 0 0,-1-1 0 0 0,-1 0-1 0 0,-1-1 1 0 0,0 0 0 0 0,-2-1-1 0 0,0 0 1 0 0,-1-1 0 0 0,-2 0-1 0 0,0 0 1 0 0,-1 0-1 0 0,-1-1 1 0 0,-1 0 0 0 0,-2 1-1 0 0,0-1 1 0 0,-2-18 2 0 0,1 37 0 0 0,0 0 1 0 0,0-1-1 0 0,0 1 0 0 0,-1 0 1 0 0,1 0-1 0 0,-1 0 1 0 0,0 0-1 0 0,-1 0 0 0 0,1 1 1 0 0,-1-1-1 0 0,1 0 0 0 0,-1 0 1 0 0,0 1-1 0 0,-1-1 0 0 0,1 1 1 0 0,-1 0-1 0 0,1 0 0 0 0,-1 0 1 0 0,0 0-1 0 0,0 0 0 0 0,0 0 1 0 0,0 1-1 0 0,-1 0 1 0 0,1-1-1 0 0,-1 1 0 0 0,1 1 1 0 0,-1-1-1 0 0,0 0 0 0 0,0 1 1 0 0,0 0-1 0 0,0 0 0 0 0,0 0 1 0 0,0 0-1 0 0,-2 0 0 0 0,0 1-5 0 0,-1 0 0 0 0,1 0 1 0 0,0 1-1 0 0,0 0 0 0 0,0 0 0 0 0,0 0 0 0 0,0 1 0 0 0,0 0 1 0 0,1 0-1 0 0,-1 0 0 0 0,0 1 0 0 0,1 0 0 0 0,0 0 0 0 0,-1 0 1 0 0,1 1-1 0 0,-3 2 5 0 0,-4 7-5 0 0,-1 0 0 0 0,2 1 0 0 0,-1 0 0 0 0,2 1 1 0 0,0 0-1 0 0,1 0 0 0 0,1 1 0 0 0,0 0 0 0 0,1 1 0 0 0,1 0 1 0 0,0 0-1 0 0,1 1 0 0 0,1-1 0 0 0,1 1 0 0 0,0 0 1 0 0,2 0-1 0 0,0 0 0 0 0,1 0 0 0 0,0 0 0 0 0,2 0 0 0 0,3 17 5 0 0,-4-15 3 0 0,1-1 0 0 0,2 0 0 0 0,0 0-1 0 0,0 0 1 0 0,2 0 0 0 0,0-1 0 0 0,2 1 0 0 0,0-2-1 0 0,0 1 1 0 0,2-1 0 0 0,0-1 0 0 0,1 1-1 0 0,1-2 1 0 0,0 0 0 0 0,1 0 0 0 0,1-1 0 0 0,0-1-1 0 0,1 0 1 0 0,0-1 0 0 0,1 0 0 0 0,0-2-1 0 0,1 0 1 0 0,0 0 0 0 0,1-2 0 0 0,7 3-3 0 0,-11-9 20 0 0,-1 0 1 0 0,0-1 0 0 0,1 0-1 0 0,-1-1 1 0 0,1 0 0 0 0,-1-1-1 0 0,1-1 1 0 0,-1 0 0 0 0,0-1-1 0 0,1 0 1 0 0,-1-1 0 0 0,-1 0-1 0 0,1-1 1 0 0,-1-1-1 0 0,0 0 1 0 0,0-1 0 0 0,0 0-1 0 0,-1 0 1 0 0,0-1 0 0 0,-1-1-1 0 0,0 0 1 0 0,0 0 0 0 0,-1-1-1 0 0,0 0 1 0 0,-1-1 0 0 0,0 0-1 0 0,0 0 1 0 0,-2-1 0 0 0,1 0-1 0 0,-1 0 1 0 0,-1-1 0 0 0,0 1-1 0 0,-1-1 1 0 0,0 0 0 0 0,0-8-21 0 0,-3 18 3 0 0,0 1 0 0 0,0-1 0 0 0,0 0 0 0 0,0 0 0 0 0,-1 0 0 0 0,0 0 0 0 0,1 0 0 0 0,-1 1 0 0 0,0-1 0 0 0,-1 0 0 0 0,1 0 0 0 0,0 0 0 0 0,-1 0 0 0 0,1 0 1 0 0,-1 0-1 0 0,0 1 0 0 0,0-1 0 0 0,0 0 0 0 0,-1 1 0 0 0,1-1 0 0 0,0 1 0 0 0,-1-1 0 0 0,0 1 0 0 0,0 0 0 0 0,0-1 0 0 0,1 1 0 0 0,-2 0 0 0 0,1 0 0 0 0,0 0 1 0 0,0 1-1 0 0,-1-1 0 0 0,1 0 0 0 0,-1 1 0 0 0,1 0 0 0 0,-1 0 0 0 0,0-1 0 0 0,1 2 0 0 0,-1-1 0 0 0,0 0 0 0 0,-3 0-3 0 0,0 1-17 0 0,0 0-1 0 0,0 1 1 0 0,0 0 0 0 0,-1 0-1 0 0,1 1 1 0 0,0-1-1 0 0,1 1 1 0 0,-1 0 0 0 0,0 1-1 0 0,1 0 1 0 0,-1 0-1 0 0,1 0 1 0 0,0 0 0 0 0,0 1-1 0 0,0 0 1 0 0,0 0-1 0 0,1 0 1 0 0,-1 0 0 0 0,1 1-1 0 0,-3 4 18 0 0,1-1-2 0 0,-1 1 0 0 0,1 0-1 0 0,1 0 1 0 0,-1 1 0 0 0,2-1 0 0 0,-1 1-1 0 0,2 0 1 0 0,-1 0 0 0 0,1 1 0 0 0,1-1-1 0 0,-1 1 1 0 0,2-1 0 0 0,0 1 0 0 0,0 0-1 0 0,1 0 1 0 0,0-1 0 0 0,1 1 0 0 0,0 0-1 0 0,1 4 3 0 0,5-2 13 0 0,0 0 0 0 0,0 0-1 0 0,1-1 1 0 0,1 0-1 0 0,0-1 1 0 0,1 0-1 0 0,0 0 1 0 0,0-1-1 0 0,1 0 1 0 0,0-1-1 0 0,1 0 1 0 0,0-1-1 0 0,1 0 1 0 0,-1-1 0 0 0,2 0-1 0 0,-1-1 1 0 0,1-1-1 0 0,-1 0 1 0 0,1-1-1 0 0,1 0-12 0 0,73 14 0 0 0,-83-41-3308 0 0,-5 20-377 0 0,0 0-8678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5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8066 0 0,'0'0'1603'0'0,"0"0"-567"0"0,0 0-237 0 0,0 0 149 0 0,0 0 342 0 0,0 0 259 0 0,0 0-42 0 0,0 0-316 0 0,0 0-359 0 0,0 0-268 0 0,0 0-119 0 0,-13 23 1704 0 0,-19 30-1059 0 0,36-59 1482 0 0,24-48-2043 0 0,-28 53-463 0 0,0 1-6 0 0,0 0 0 0 0,0 0-36 0 0,0 0-18 0 0,0 0-26 0 0,0 0-31 0 0,0 0 16 0 0,0 0 13 0 0,0 0-16 0 0,0 0-24 0 0,-10 19-1156 0 0,2 8-3455 0 0,6-18-1898 0 0,0-1-5109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59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10906 0 0,'0'0'1669'0'0,"0"0"-337"0"0,0 0-176 0 0,0 0 96 0 0,0 0 73 0 0,0 0-117 0 0,0 0-282 0 0,0 0-317 0 0,0 0-257 0 0,0 0-137 0 0,0 0-56 0 0,0 0-35 0 0,10 25 2024 0 0,-7-25-2064 0 0,0-1 0 0 0,0 1 0 0 0,-1-1 0 0 0,1 1 1 0 0,0-1-1 0 0,-1 0 0 0 0,1 0 0 0 0,0 0 0 0 0,-1 0 0 0 0,0-1 0 0 0,1 1 0 0 0,-1-1 1 0 0,0 1-1 0 0,1-1 0 0 0,-1 0 0 0 0,0 0 0 0 0,0 0 0 0 0,0 0 0 0 0,-1 0 0 0 0,1 0 0 0 0,0 0 1 0 0,-1-1-1 0 0,0 1 0 0 0,1-1 0 0 0,-1 1 0 0 0,0-1 0 0 0,0-2-84 0 0,0 4 71 0 0,-1 1 20 0 0,0 0 6 0 0,0 0 0 0 0,0 0-18 0 0,0 0-3 0 0,-13 26 256 0 0,2 14-160 0 0,11-39-168 0 0,0-1-19 0 0,0 0-1 0 0,0 0-22 0 0,0 0-24 0 0,0 0-18 0 0,0 0-54 0 0,0 0-114 0 0,0-3-784 0 0,0 2-2930 0 0,0 0-4194 0 0,0-2-4436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9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514 799 0 0 0,'0'0'2902'0'0,"0"0"-1002"0"0,0 0-205 0 0,0 0 198 0 0,0 0 206 0 0,0 0 100 0 0,0 0-149 0 0,0 0-348 0 0,0 0-368 0 0,0 0-347 0 0,0 0-252 0 0,0 0-135 0 0,2-4-78 0 0,5-10-61 0 0,-5 10-37 0 0,-2 4-44 0 0,0 9 526 0 0,-40 196 2017 0 0,-136 368-1752 0 0,126-399-1099 0 0,42-75-19 0 0,10-97-30 0 0,0 1 0 0 0,0-1 0 0 0,0 0-1 0 0,1 0 1 0 0,-1 0 0 0 0,0 0 0 0 0,1-1-1 0 0,0 1 1 0 0,-1-1 0 0 0,1 1-1 0 0,0-1 1 0 0,0 0 0 0 0,0 0 0 0 0,0 0-1 0 0,0 0 1 0 0,0-1 0 0 0,0 1 0 0 0,0-1-1 0 0,0 0 1 0 0,0 0 0 0 0,0 0-1 0 0,0 0 1 0 0,0 0 0 0 0,1-1-23 0 0,283-30 916 0 0,-231 22-807 0 0,43 5 57 0 0,-99 4-158 0 0,0 0-8 0 0,0 0 30 0 0,0 0-12 0 0,0 0 6 0 0,0 0 8 0 0,0 0-16 0 0,0 0 4 0 0,0 0-3 0 0,0 0 1 0 0,-18-7-463 0 0,3-20-2410 0 0,10 6-6297 0 0,5 13-2731 0 0</inkml:trace>
  <inkml:trace contextRef="#ctx0" brushRef="#br0" timeOffset="782.005">57 748 3961 0 0,'0'0'1558'0'0,"0"0"-169"0"0,0 0-11 0 0,0 0 117 0 0,0 0 154 0 0,0 0 2 0 0,0 0-97 0 0,0 0-150 0 0,0 0-189 0 0,0 0-142 0 0,0 0-119 0 0,0 0-73 0 0,0 0-64 0 0,-9-5-61 0 0,-29-12-74 0 0,28 13-69 0 0,10 4-51 0 0,0 0-61 0 0,0 0-23 0 0,0 0-52 0 0,0 0-43 0 0,0 0-23 0 0,0 0-41 0 0,23 0 1399 0 0,256 19 93 0 0,133-5-1287 0 0,-252-7-366 0 0,-136-3 501 0 0,-63-52-513 0 0,-52-91-225 0 0,43 65-248 0 0,42 43-2272 0 0,20 15-3913 0 0,-7 15-4660 0 0</inkml:trace>
  <inkml:trace contextRef="#ctx0" brushRef="#br0" timeOffset="1835.898">381 291 0 0 0,'0'0'1018'0'0,"0"0"222"0"0,0 0 23 0 0,0 0-52 0 0,0 0-44 0 0,0 0 66 0 0,0 0 50 0 0,0 0-32 0 0,0 0-35 0 0,0 0-107 0 0,0 0-72 0 0,2-5-15 0 0,4-18-47 0 0,-7 21-818 0 0,1 1 1 0 0,-1 0 0 0 0,0-1 0 0 0,0 1 0 0 0,1 0-1 0 0,-1 0 1 0 0,0 0 0 0 0,0-1 0 0 0,0 1 0 0 0,-1 0-1 0 0,1 0 1 0 0,0 0 0 0 0,0 1 0 0 0,0-1 0 0 0,-1 0-1 0 0,1 0 1 0 0,-1 1 0 0 0,1-1 0 0 0,0 1 0 0 0,-1-1-1 0 0,1 1 1 0 0,-1-1 0 0 0,1 1 0 0 0,-1 0 0 0 0,1 0-1 0 0,-1 0 1 0 0,1 0 0 0 0,-1 0 0 0 0,1 0 0 0 0,-1 0-1 0 0,1 1 1 0 0,-1-1 0 0 0,1 0 0 0 0,-2 1-158 0 0,1-1 186 0 0,-2 1-135 0 0,0 0-1 0 0,1 0 0 0 0,-1 0 0 0 0,1 0 1 0 0,-1 0-1 0 0,1 1 0 0 0,-1 0 0 0 0,1 0 0 0 0,0 0 1 0 0,0 0-1 0 0,0 0 0 0 0,0 0 0 0 0,0 1 1 0 0,1 0-1 0 0,-1-1 0 0 0,1 1 0 0 0,0 0 1 0 0,-1 0-1 0 0,1 0 0 0 0,1 1 0 0 0,-1-1 1 0 0,0 0-1 0 0,1 1 0 0 0,-1-1 0 0 0,1 1 0 0 0,0-1 1 0 0,1 1-1 0 0,-1 0 0 0 0,0-1 0 0 0,1 4-50 0 0,0-5 48 0 0,-1 0-1 0 0,1 0 1 0 0,0 0-1 0 0,0 0 1 0 0,0-1-1 0 0,0 1 1 0 0,0 0-1 0 0,0 0 1 0 0,1 0-1 0 0,-1 0 1 0 0,0 0-1 0 0,1 0 1 0 0,0 0-1 0 0,0 0 1 0 0,-1-1-1 0 0,1 1 1 0 0,0 0 0 0 0,0 0-1 0 0,0-1 1 0 0,1 1-1 0 0,-1-1 1 0 0,0 1-1 0 0,1-1 1 0 0,-1 0-1 0 0,1 1 1 0 0,-1-1-1 0 0,1 0 1 0 0,-1 0-1 0 0,1 0 1 0 0,0 0-1 0 0,0 0 1 0 0,0 0-1 0 0,-1-1 1 0 0,1 1-1 0 0,0-1 1 0 0,0 1-1 0 0,0-1 1 0 0,0 0-1 0 0,0 0 1 0 0,0 1-1 0 0,0-1 1 0 0,0-1-1 0 0,0 1 1 0 0,0 0-1 0 0,1-1-47 0 0,1 1 62 0 0,0-1-1 0 0,0 0 1 0 0,-1 1-1 0 0,1-2 1 0 0,0 1 0 0 0,-1 0-1 0 0,1-1 1 0 0,-1 0-1 0 0,1 0 1 0 0,-1 0-1 0 0,0 0 1 0 0,1 0 0 0 0,-1-1-1 0 0,0 1 1 0 0,-1-1-1 0 0,1 0 1 0 0,0 0 0 0 0,-1 0-1 0 0,0 0 1 0 0,0 0-1 0 0,0-1 1 0 0,0 1-1 0 0,0-1 1 0 0,-1 1 0 0 0,1-1-1 0 0,-1 0 1 0 0,0 0-1 0 0,0 1 1 0 0,0-1-1 0 0,-1 0 1 0 0,1 0 0 0 0,-1 0-1 0 0,0 0 1 0 0,0 0-1 0 0,-1-2-61 0 0,1 5-1 0 0,1 0 0 0 0,-1 0 1 0 0,0 0-1 0 0,-1 0 0 0 0,1 0 0 0 0,0 0 0 0 0,0 0 0 0 0,0 0 0 0 0,0 0 0 0 0,-1 0 0 0 0,1 0 0 0 0,-1 0 0 0 0,1 0 0 0 0,-1 0 0 0 0,1 0 0 0 0,-1 0 0 0 0,1 0 0 0 0,-1 1 1 0 0,0-1-1 0 0,1 0 0 0 0,-1 0 0 0 0,0 1 0 0 0,0-1 0 0 0,0 0 0 0 0,0 1 0 0 0,1-1 0 0 0,-1 1 0 0 0,0-1 0 0 0,0 1 0 0 0,0-1 0 0 0,0 1 0 0 0,0 0 0 0 0,0-1 0 0 0,0 1 1 0 0,0 0-1 0 0,0 0 0 0 0,0 0 0 0 0,-1 0 0 0 0,1 0 0 0 0,0 0 0 0 0,0 0 0 0 0,0 0 0 0 0,0 0 0 0 0,0 0 0 0 0,0 1 0 0 0,0-1 0 0 0,0 0 0 0 0,0 1 1 0 0,-4-1-16 0 0,-3 2 0 0 0,0 1-1 0 0,0 0 1 0 0,0 0 0 0 0,0 0 0 0 0,1 1-1 0 0,-1 1 1 0 0,1-1 0 0 0,0 1 0 0 0,1 0-1 0 0,-1 0 1 0 0,1 1 0 0 0,0 0-1 0 0,0 0 1 0 0,1 1 0 0 0,-1 0 16 0 0,3-3 1 0 0,0-1 1 0 0,0 1-1 0 0,0-1 1 0 0,0 1-1 0 0,1 0 1 0 0,0 0-1 0 0,0 0 1 0 0,0 0-1 0 0,0 1 1 0 0,1-1-1 0 0,0 0 1 0 0,0 1-1 0 0,0-1 0 0 0,0 1 1 0 0,0-1-1 0 0,1 1 1 0 0,0-1-1 0 0,0 1 1 0 0,0-1-1 0 0,2 5-1 0 0,-1-7 19 0 0,2-1-1 0 0,-1 1 1 0 0,0-1-1 0 0,0 1 1 0 0,0-1-1 0 0,1 0 1 0 0,-1 0-1 0 0,1 0 0 0 0,-1 0 1 0 0,1 0-1 0 0,-1 0 1 0 0,1-1-1 0 0,-1 1 1 0 0,1-1-1 0 0,0 0 1 0 0,-1 0-1 0 0,1 0 1 0 0,-1 0-1 0 0,1 0 1 0 0,0 0-1 0 0,-1-1 1 0 0,1 1-1 0 0,-1-1 0 0 0,1 0 1 0 0,-1 0-1 0 0,3-1-18 0 0,-2 1 28 0 0,1 0 0 0 0,-1 0-1 0 0,1-1 1 0 0,-1 0 0 0 0,0 1-1 0 0,0-1 1 0 0,0 0 0 0 0,0-1-1 0 0,0 1 1 0 0,0-1 0 0 0,-1 1-1 0 0,1-1 1 0 0,-1 0 0 0 0,1 0-1 0 0,-1 0 1 0 0,0 0 0 0 0,0 0-1 0 0,0 0 1 0 0,-1-1 0 0 0,1 1-1 0 0,-1 0 1 0 0,0-1 0 0 0,0 0-1 0 0,0 1 1 0 0,0-1 0 0 0,-1 1 0 0 0,0-1-1 0 0,1 0-27 0 0,-20 4-33 0 0,-26 39-89 0 0,56-34-2237 0 0,5-2-4744 0 0,-14-3-5234 0 0</inkml:trace>
  <inkml:trace contextRef="#ctx0" brushRef="#br0" timeOffset="3201.846">1278 1108 3057 0 0,'0'0'2855'0'0,"0"0"-851"0"0,0 0-121 0 0,0 0 101 0 0,0 0-28 0 0,0 0-181 0 0,0 0-287 0 0,0 0-319 0 0,0 0-249 0 0,0 0-155 0 0,3 4 5269 0 0,4 3-3795 0 0,234-7-215 0 0,-71-11-1554 0 0,-182 10-3546 0 0,-2-1-1576 0 0,5 2-2044 0 0,4 0-4990 0 0</inkml:trace>
  <inkml:trace contextRef="#ctx0" brushRef="#br0" timeOffset="3781.526">1197 1373 9666 0 0,'0'0'1584'0'0,"0"0"-253"0"0,0 0-40 0 0,0 0 64 0 0,0 0 28 0 0,0 0-99 0 0,0 0-171 0 0,0 0-65 0 0,0 0-32 0 0,0 0-33 0 0,0 0-65 0 0,0 0-162 0 0,0 0-132 0 0,11 0-85 0 0,65 0 1490 0 0,-13 12-610 0 0,114-12-1771 0 0,-184-3-4498 0 0,0 2-1426 0 0,5 1-5280 0 0</inkml:trace>
  <inkml:trace contextRef="#ctx0" brushRef="#br0" timeOffset="4184.811">1130 1664 5665 0 0,'0'0'1630'0'0,"0"0"-59"0"0,0 0 57 0 0,0 0 43 0 0,0 0-122 0 0,0 0-274 0 0,0 0-306 0 0,0 0-221 0 0,0 0-118 0 0,0 0-60 0 0,0 0 9 0 0,0 0-20 0 0,0 0-8 0 0,2 11 2136 0 0,52 4 1529 0 0,220-15-1540 0 0,-274 0-2681 0 0,0 0 30 0 0,0 0-37 0 0,0 0-14 0 0,0 0-22 0 0,0 0-56 0 0,0 0-74 0 0,-2-15-5416 0 0,2 9 660 0 0,0 6 3181 0 0,0-5-10623 0 0</inkml:trace>
  <inkml:trace contextRef="#ctx0" brushRef="#br0" timeOffset="4994.366">2171 1053 5785 0 0,'0'0'1837'0'0,"0"0"-214"0"0,0 0-74 0 0,0 0 0 0 0,0 0-10 0 0,0 0-139 0 0,0 0-217 0 0,0 0-182 0 0,0 0-186 0 0,0 0-163 0 0,0 0-140 0 0,0 0-126 0 0,-21 1-85 0 0,-65 7-50 0 0,82-8-224 0 0,1 0 0 0 0,0 1-1 0 0,0 0 1 0 0,-1-1 0 0 0,1 1-1 0 0,0 1 1 0 0,0-1 0 0 0,0 0 0 0 0,0 1-1 0 0,0-1 1 0 0,1 1 0 0 0,-1 0 0 0 0,0 0-1 0 0,1 0 1 0 0,-1 0 0 0 0,1 0 0 0 0,0 1-1 0 0,0-1 1 0 0,-2 3-27 0 0,-4 5 104 0 0,-1-1-53 0 0,1-1 1 0 0,0 2-1 0 0,0-1 0 0 0,1 1 0 0 0,1 0 1 0 0,0 1-1 0 0,0-1 0 0 0,1 1 0 0 0,0 0 1 0 0,1 1-1 0 0,0-1 0 0 0,1 1 0 0 0,0 0 1 0 0,1 0-1 0 0,0-1 0 0 0,1 2 0 0 0,1-1 0 0 0,-1 0 1 0 0,2 7-52 0 0,2-16 71 0 0,-1 0 1 0 0,1 1 0 0 0,0-1 0 0 0,0 0 0 0 0,0-1-1 0 0,0 1 1 0 0,0-1 0 0 0,1 1 0 0 0,-1-1-1 0 0,1 0 1 0 0,0 0 0 0 0,-1 0 0 0 0,1-1 0 0 0,0 1-1 0 0,0-1 1 0 0,0 0 0 0 0,0 0 0 0 0,0 0-1 0 0,0-1 1 0 0,1 0 0 0 0,-1 1 0 0 0,0-1 0 0 0,0-1-1 0 0,0 1 1 0 0,0-1 0 0 0,0 1 0 0 0,1-1 0 0 0,-1 0-1 0 0,-1-1 1 0 0,1 1 0 0 0,0-1 0 0 0,0 0-1 0 0,0 1 1 0 0,1-3-72 0 0,21-9 103 0 0,0-1 0 0 0,-1-2 0 0 0,-1 0 0 0 0,-1-2 0 0 0,0 0 0 0 0,-1-2 0 0 0,-1 0-1 0 0,-1-1 1 0 0,-1-1 0 0 0,-1-1 0 0 0,-1-1 0 0 0,-1 0 0 0 0,-1-2 0 0 0,-1 1 0 0 0,-1-2 0 0 0,-2 1 0 0 0,0-2-1 0 0,-2 0 1 0 0,5-26-103 0 0,-9 32-24 0 0,-1 0 0 0 0,-1 0-1 0 0,-1 0 1 0 0,-1 0 0 0 0,-1-1-1 0 0,-1 1 1 0 0,-1 0 0 0 0,0 0 0 0 0,-4-11 24 0 0,-52-72-214 0 0,56 101 193 0 0,-1 1 1 0 0,0 0 0 0 0,0 0 0 0 0,0 0 0 0 0,0 0 0 0 0,-1 0 0 0 0,1 1 0 0 0,-1 0 0 0 0,0-1 0 0 0,1 1 0 0 0,-1 1 0 0 0,0-1-1 0 0,0 0 1 0 0,0 1 0 0 0,-1 0 0 0 0,1 0 0 0 0,0 0 0 0 0,0 1 0 0 0,-1-1 0 0 0,1 1 0 0 0,0 0 0 0 0,0 0 0 0 0,-1 1 0 0 0,1-1 0 0 0,0 1-1 0 0,-3 0 21 0 0,3 1-6 0 0,0 0-1 0 0,0 1 0 0 0,0-1 0 0 0,0 1 0 0 0,0 0 1 0 0,1-1-1 0 0,-1 2 0 0 0,1-1 0 0 0,0 0 1 0 0,0 1-1 0 0,0-1 0 0 0,1 1 0 0 0,-1 0 0 0 0,1 0 1 0 0,0 0-1 0 0,0 0 0 0 0,0 0 0 0 0,0 0 0 0 0,1 1 1 0 0,0-1-1 0 0,0 1 0 0 0,0-1 0 0 0,0 5 7 0 0,0 106 90 0 0,73 80 302 0 0,-60-158-308 0 0,-2-1 0 0 0,-1 2 0 0 0,-2-1 0 0 0,-1 1 0 0 0,-2 0 0 0 0,-2 0 0 0 0,-1 2-84 0 0,-1-30 203 0 0,0-10-282 0 0,0 0-1 0 0,0-1 1 0 0,1 1-1 0 0,-1 0 0 0 0,1-1 1 0 0,-1 1-1 0 0,0 0 1 0 0,1 0-1 0 0,-1 0 1 0 0,1-1-1 0 0,-1 1 1 0 0,0 0-1 0 0,1 0 0 0 0,-1 0 1 0 0,1 0-1 0 0,-1 0 1 0 0,1 0-1 0 0,-1 0 1 0 0,0 0-1 0 0,1 0 0 0 0,-1 0 1 0 0,1 0-1 0 0,-1 0 1 0 0,1 0-1 0 0,-1 0 1 0 0,1 0-1 0 0,-1 1 0 0 0,0-1 1 0 0,1 0-1 0 0,-1 0 1 0 0,1 0-1 0 0,-1 1 1 0 0,0-1-1 0 0,1 0 1 0 0,-1 0-1 0 0,0 1 0 0 0,1-1 1 0 0,-1 0-1 0 0,0 1 1 0 0,1-1 79 0 0,22-32-4737 0 0,-8 11-3861 0 0,-10 12-1411 0 0</inkml:trace>
  <inkml:trace contextRef="#ctx0" brushRef="#br0" timeOffset="5397.344">2760 586 10394 0 0,'0'0'1869'0'0,"0"0"-530"0"0,0 0-238 0 0,0 0 58 0 0,0 0 49 0 0,0 0-90 0 0,0 0-266 0 0,0 0-317 0 0,0 0-172 0 0,0 0 10 0 0,0 0 88 0 0,0 0 52 0 0,0 0-13 0 0,2 9-94 0 0,9 85 653 0 0,-13-70-935 0 0,0 0-1 0 0,-1 0 1 0 0,-1 0-1 0 0,-2 0 1 0 0,0 0-1 0 0,-1-1 0 0 0,-7 13-123 0 0,4-12 36 0 0,1 0-1 0 0,1 1 0 0 0,1 0 0 0 0,2 0 0 0 0,0 1 0 0 0,2 0 0 0 0,0 7-35 0 0,5-29 64 0 0,0-1 0 0 0,0 1 0 0 0,0-1 0 0 0,1 0 0 0 0,-1 0 0 0 0,1 0 0 0 0,0 0 0 0 0,0-1 0 0 0,0 1 0 0 0,0-1 0 0 0,1 0 0 0 0,-1 0 0 0 0,1 0 0 0 0,-1 0 0 0 0,1 0 0 0 0,0-1 0 0 0,-1 0 0 0 0,1 0 0 0 0,0 0 0 0 0,0 0 0 0 0,0 0 0 0 0,0-1 0 0 0,0 0 0 0 0,0 1 0 0 0,0-2 0 0 0,0 1 0 0 0,0 0 0 0 0,0-1 0 0 0,0 0 0 0 0,-1 0 0 0 0,1 0 0 0 0,2-1-64 0 0,166-66 1471 0 0,-165 66-1411 0 0,2-3-329 0 0,-22 5-3671 0 0,9 0 2543 0 0,-2 1-3895 0 0,3 2-6468 0 0</inkml:trace>
  <inkml:trace contextRef="#ctx0" brushRef="#br0" timeOffset="6067.131">2565 365 2489 0 0,'0'0'1771'0'0,"0"0"-16"0"0,0 0 28 0 0,0 0 56 0 0,0 0 4 0 0,0 0-106 0 0,0 0-194 0 0,0 0-240 0 0,0 0-220 0 0,0 0-204 0 0,0 0-193 0 0,0 0-146 0 0,-14 1-136 0 0,2 0-515 0 0,-22 3 1010 0 0,74 4 1219 0 0,305 3 705 0 0,-270-9-1047 0 0,-133-85-1438 0 0,46 67-306 0 0,1 0 1 0 0,1-1-1 0 0,1 0 1 0 0,1-1-1 0 0,0 0 1 0 0,1 0-1 0 0,1-1 1 0 0,-2-7-33 0 0,-11-95-1304 0 0,28 107-2362 0 0,-3 9-2309 0 0,-2 1-5661 0 0</inkml:trace>
  <inkml:trace contextRef="#ctx0" brushRef="#br0" timeOffset="6483.822">1990 1421 8202 0 0,'0'0'1147'0'0,"0"0"-545"0"0,0 0 45 0 0,0 0 512 0 0,0 0 474 0 0,0 0 112 0 0,0 0-111 0 0,0 0-231 0 0,0 0-232 0 0,0 0-172 0 0,0 0-102 0 0,34 8-85 0 0,106 21-97 0 0,-24-23 421 0 0,264-81 502 0 0,-355 70-2319 0 0,109-18 1457 0 0,-89 19-3906 0 0,0 2-4430 0 0,-40 2-3664 0 0</inkml:trace>
  <inkml:trace contextRef="#ctx0" brushRef="#br0" timeOffset="7085.991">2281 1771 6017 0 0,'0'0'3544'0'0,"0"0"-1396"0"0,0 0-634 0 0,0 0-75 0 0,0 0-62 0 0,0 0-92 0 0,0 0-182 0 0,0 0-234 0 0,0 0-218 0 0,0 0-190 0 0,0 0-129 0 0,-31 11-94 0 0,-97 36-65 0 0,72-7 27 0 0,51-31-166 0 0,-2 2-13 0 0,0 1 1 0 0,1 0-1 0 0,1 0 1 0 0,0 1-1 0 0,1-1 1 0 0,0 1-1 0 0,1 0 1 0 0,0 0-1 0 0,1 0 1 0 0,0 1 0 0 0,2-1-1 0 0,-1 0 1 0 0,2 3-22 0 0,-1-11 25 0 0,0-1 1 0 0,1 0 0 0 0,0 0 0 0 0,0 0 0 0 0,0 0 0 0 0,0 0 0 0 0,1 0-1 0 0,-1 0 1 0 0,1 0 0 0 0,0 0 0 0 0,0-1 0 0 0,1 1 0 0 0,-1-1 0 0 0,1 1-1 0 0,0-1 1 0 0,-1 0 0 0 0,2 0 0 0 0,-1 0 0 0 0,0-1 0 0 0,0 1-1 0 0,1-1 1 0 0,-1 0 0 0 0,1 0 0 0 0,0 0 0 0 0,0 0 0 0 0,0 0 0 0 0,0-1-1 0 0,0 0 1 0 0,0 0 0 0 0,0 0 0 0 0,0 0 0 0 0,2-1-26 0 0,4 2 144 0 0,0-1-1 0 0,0-1 1 0 0,1 0 0 0 0,-1 0 0 0 0,0-1 0 0 0,1 0-1 0 0,-1-1 1 0 0,0 0 0 0 0,0 0 0 0 0,0-2 0 0 0,-1 1-1 0 0,1-1 1 0 0,0 0-144 0 0,22-17 179 0 0,0 0-1 0 0,-1-3 1 0 0,-1 0 0 0 0,-1-2-1 0 0,-2-1 1 0 0,-1-1-1 0 0,0-1 1 0 0,-3-1 0 0 0,0-2-1 0 0,-2 0 1 0 0,-2-1 0 0 0,0-1-1 0 0,-3-1 1 0 0,12-33-179 0 0,-20 44-32 0 0,0-1-1 0 0,-2 0 1 0 0,0-1 0 0 0,-2 1 0 0 0,-1-1 0 0 0,-1 0 0 0 0,-1 0-1 0 0,-3-17 33 0 0,3 40-20 0 0,0 0-1 0 0,-1-1 1 0 0,0 1-1 0 0,0-1 1 0 0,0 1 0 0 0,0-1-1 0 0,-1 1 1 0 0,1-1-1 0 0,-1 1 1 0 0,0 0-1 0 0,0-1 1 0 0,0 1-1 0 0,0 0 1 0 0,-1 0-1 0 0,1 0 1 0 0,-1 0-1 0 0,0 0 1 0 0,0 0-1 0 0,0 0 1 0 0,0 1-1 0 0,0-1 1 0 0,-1 1-1 0 0,1-1 1 0 0,-1 1 0 0 0,0 0-1 0 0,0 0 1 0 0,0 0-1 0 0,1 0 1 0 0,-2 1-1 0 0,1-1 1 0 0,0 1-1 0 0,0 0 1 0 0,0 0-1 0 0,-1 0 1 0 0,1 0-1 0 0,0 0 1 0 0,-1 1-1 0 0,1-1 1 0 0,-1 1-1 0 0,0 0 22 0 0,0 3-25 0 0,0-1 0 0 0,0 1 1 0 0,0 0-1 0 0,0 0 1 0 0,1 0-1 0 0,-1 0 1 0 0,1 0-1 0 0,0 1 1 0 0,0 0-1 0 0,0 0 1 0 0,1 0-1 0 0,-1 0 1 0 0,1 0-1 0 0,-2 4 24 0 0,-4 13 21 0 0,1-1 1 0 0,1 1-1 0 0,1 0 0 0 0,1 1 0 0 0,0-1 0 0 0,2 1 1 0 0,1-1-1 0 0,0 1 0 0 0,2 0 0 0 0,1 8-21 0 0,1-5 64 0 0,2 0 0 0 0,1-1-1 0 0,1 1 1 0 0,1-1 0 0 0,1-1-1 0 0,1 0 1 0 0,1 0 0 0 0,1-1 0 0 0,1 0-1 0 0,1-1 1 0 0,1 0 0 0 0,0-2-1 0 0,8 7-63 0 0,7 4 7 0 0,-28-30-322 0 0,-1 0-1 0 0,0 0 1 0 0,1 0-1 0 0,-1 0 1 0 0,1 0 0 0 0,-1 0-1 0 0,1 0 1 0 0,-1 0-1 0 0,1-1 1 0 0,-1 1-1 0 0,1 0 1 0 0,-1-1 0 0 0,0 1-1 0 0,1-1 1 0 0,-1 0-1 0 0,0 1 1 0 0,1-1 0 0 0,-1 0-1 0 0,0 0 1 0 0,0 0-1 0 0,0 0 1 0 0,0 0 0 0 0,0 0-1 0 0,0 0 1 0 0,0 0-1 0 0,0-1 1 0 0,0 1 0 0 0,0-1 315 0 0,6-5-5492 0 0,-2 3-5688 0 0</inkml:trace>
  <inkml:trace contextRef="#ctx0" brushRef="#br0" timeOffset="7417.799">3115 1466 11907 0 0,'0'0'2108'0'0,"0"0"-506"0"0,0 0-174 0 0,0 0-60 0 0,0 0-129 0 0,0 0-201 0 0,0 0-271 0 0,0 0-209 0 0,0 0-87 0 0,0 0-9 0 0,0 0-13 0 0,0 0-36 0 0,0 0-32 0 0,-19 36-73 0 0,-63 115-67 0 0,-20 37 199 0 0,95-176-433 0 0,0 0 0 0 0,2 1 0 0 0,-1-1 0 0 0,2 1-1 0 0,0 0 1 0 0,0 1 0 0 0,1-1 0 0 0,1 1 0 0 0,0-1 0 0 0,1 1 0 0 0,0 0 0 0 0,2-1-1 0 0,-1 4-6 0 0,3-13 34 0 0,0 1-1 0 0,0 0 0 0 0,1-1 0 0 0,0 0 1 0 0,-1 1-1 0 0,1-1 0 0 0,0-1 0 0 0,1 1 1 0 0,-1-1-1 0 0,1 0 0 0 0,0 0 0 0 0,-1 0 1 0 0,1 0-1 0 0,1-1 0 0 0,-1 0 0 0 0,0 0 1 0 0,0 0-1 0 0,1-1 0 0 0,-1 0 0 0 0,1 0 0 0 0,-1 0 1 0 0,1 0-1 0 0,0-1 0 0 0,-1 0 0 0 0,1-1 1 0 0,-1 1-1 0 0,5-2-33 0 0,-5 2 35 0 0,1 1 11 0 0,1 0-1 0 0,0-1 1 0 0,-1 0 0 0 0,1-1-1 0 0,-1 1 1 0 0,1-1 0 0 0,-1-1-1 0 0,1 1 1 0 0,-1-1 0 0 0,0 0-1 0 0,1 0 1 0 0,-1-1-1 0 0,0 0 1 0 0,-1 0 0 0 0,1 0-1 0 0,5-5-45 0 0,1-12-1394 0 0,-12 4-5396 0 0,0 8 853 0 0,0 4-5466 0 0</inkml:trace>
  <inkml:trace contextRef="#ctx0" brushRef="#br0" timeOffset="7613.896">2809 1742 13523 0 0,'0'0'1112'0'0,"0"0"-648"0"0,0 0 136 0 0,0 0 129 0 0,0 0 7 0 0,0 0-120 0 0,0 0-168 0 0,0 0-192 0 0,0 0-192 0 0,0 0-208 0 0,214-22-440 0 0,-190 22-1121 0 0,-8 0-9025 0 0</inkml:trace>
  <inkml:trace contextRef="#ctx0" brushRef="#br0" timeOffset="10901.699">3264 1116 2136 0 0,'0'0'1587'0'0,"0"0"-222"0"0,0 0 72 0 0,0 0 218 0 0,0 0 106 0 0,0 0-82 0 0,0 0-256 0 0,0 0-312 0 0,0 0-251 0 0,0 0-164 0 0,0 0-29 0 0,3 0 96 0 0,82 2 3856 0 0,46 6-2178 0 0,97-11-618 0 0,-167-12-1599 0 0,-61 15-195 0 0,0 0-11 0 0,0 0-33 0 0,0 0-4 0 0,0 0-10 0 0,0 0-35 0 0,-25 0-3896 0 0,24 0 3693 0 0,-8 1-1880 0 0,1 2-3507 0 0,0 1-5676 0 0</inkml:trace>
  <inkml:trace contextRef="#ctx0" brushRef="#br0" timeOffset="11152.884">3312 1333 9490 0 0,'0'0'2339'0'0,"0"0"-824"0"0,0 0-429 0 0,0 0 63 0 0,0 0 152 0 0,0 0 124 0 0,0 0-54 0 0,0 0-199 0 0,0 0-187 0 0,0 0-200 0 0,0 0-158 0 0,0 0-119 0 0,34 0-139 0 0,107 0-84 0 0,-13-7-44 0 0,-106 7-602 0 0,3 0-1118 0 0,-7 0-5172 0 0,-12 0-4745 0 0</inkml:trace>
  <inkml:trace contextRef="#ctx0" brushRef="#br0" timeOffset="11817.772">3818 1565 9218 0 0,'0'0'3434'0'0,"0"0"-1566"0"0,0 0-627 0 0,0 0-16 0 0,0 0 12 0 0,0 0-15 0 0,0 0-120 0 0,0 0-184 0 0,0 0-162 0 0,0 0-101 0 0,0 0-73 0 0,0 0-88 0 0,10-28-50 0 0,29-89-52 0 0,12 4 763 0 0,-37 91-1067 0 0,0 0-1 0 0,1 1 1 0 0,1 1 0 0 0,1 0-1 0 0,1 1 1 0 0,1 1 0 0 0,0 1-1 0 0,1 0 1 0 0,1 2 0 0 0,1 0-1 0 0,0 1 1 0 0,20-8-88 0 0,19 3-7 0 0,-50 59-38 0 0,-20 177 162 0 0,8-213-121 0 0,1-1 0 0 0,0 1-1 0 0,0 0 1 0 0,0 0 0 0 0,0-1-1 0 0,1 1 1 0 0,-1 0 0 0 0,1 0-1 0 0,0-1 1 0 0,0 1 0 0 0,0-1-1 0 0,1 1 1 0 0,-1-1 0 0 0,1 1-1 0 0,0-1 1 0 0,0 0 0 0 0,0 0-1 0 0,0 0 1 0 0,1 0 0 0 0,0 1 4 0 0,-1-4 3 0 0,0-1 0 0 0,0 1 1 0 0,0 0-1 0 0,-1 0 0 0 0,1-1 1 0 0,0 1-1 0 0,0-1 0 0 0,-1 0 1 0 0,1 1-1 0 0,0-1 0 0 0,-1 0 1 0 0,1 0-1 0 0,0 0 0 0 0,-1 0 0 0 0,1 0 1 0 0,-1-1-1 0 0,0 1 0 0 0,1 0 1 0 0,-1-1-1 0 0,0 1 0 0 0,0-1 1 0 0,0 1-1 0 0,0-1 0 0 0,0 0 1 0 0,0-1-4 0 0,5-4 31 0 0,43-50 5 0 0,-24 24-30 0 0,1 2 1 0 0,2 1-1 0 0,1 1 0 0 0,1 2 0 0 0,1 0 0 0 0,1 3 1 0 0,2 0-1 0 0,2 1-6 0 0,-1 5-58 0 0,-26 48-100 0 0,-9-14 151 0 0,-1 0 0 0 0,-1 0 1 0 0,0-1-1 0 0,-1 1 0 0 0,0-1 1 0 0,-2 1-1 0 0,0-1 0 0 0,0 0 1 0 0,-1-1-1 0 0,-3 5 7 0 0,4-8-20 0 0,3-8-84 0 0,-8 37-820 0 0,27-21-4376 0 0,-10-18 423 0 0,-2 2-6396 0 0</inkml:trace>
  <inkml:trace contextRef="#ctx0" brushRef="#br0" timeOffset="12267.926">5177 1086 8538 0 0,'0'0'1872'0'0,"0"0"-422"0"0,0 0-119 0 0,0 0 37 0 0,0 0-29 0 0,0 0-133 0 0,0 0-174 0 0,0 0-200 0 0,0 0-165 0 0,0 0-112 0 0,0 0-90 0 0,-35 13-77 0 0,-110 42-58 0 0,55-11 179 0 0,-9 47 123 0 0,97-90-625 0 0,0 1 0 0 0,1 0 0 0 0,-1 0 0 0 0,1 0 0 0 0,0 0 0 0 0,-1 0 0 0 0,1 0 0 0 0,0 0 0 0 0,0 1 0 0 0,0-1-1 0 0,1 0 1 0 0,-1 0 0 0 0,1 1 0 0 0,-1-1 0 0 0,1 0 0 0 0,0 1 0 0 0,-1-1 0 0 0,1 1 0 0 0,0-1 0 0 0,1 0 0 0 0,-1 1 0 0 0,0-1 0 0 0,1 1 0 0 0,-1-1 0 0 0,1 0 0 0 0,0 0 0 0 0,0 1-1 0 0,0-1 1 0 0,0 0 0 0 0,0 0 0 0 0,0 0 0 0 0,1 0 0 0 0,-1 0 0 0 0,1 0 0 0 0,-1 0 0 0 0,1-1 0 0 0,0 1 0 0 0,0 0 0 0 0,0-1 0 0 0,0 0 0 0 0,0 1 0 0 0,0-1 0 0 0,0 0-1 0 0,0 0 1 0 0,0 0 0 0 0,0 0 0 0 0,1 0 0 0 0,-1-1 0 0 0,0 1 0 0 0,1-1 0 0 0,-1 1 0 0 0,0-1 0 0 0,1 0 0 0 0,-1 0-7 0 0,19-1 188 0 0,0-1 1 0 0,0-1 0 0 0,0-1-1 0 0,-1-1 1 0 0,0-1-1 0 0,0 0 1 0 0,0-2-1 0 0,-1 0 1 0 0,0-1 0 0 0,-1-1-1 0 0,0-1 1 0 0,0 0-1 0 0,-1-2 1 0 0,-1 0 0 0 0,9-8-190 0 0,43-13 295 0 0,-55 64-281 0 0,10 117 106 0 0,-21-142-141 0 0,0 0 0 0 0,0 0-1 0 0,0 0 1 0 0,1 0 0 0 0,0 0 0 0 0,0 0 0 0 0,0-1 0 0 0,1 1-1 0 0,-1-1 1 0 0,1 0 0 0 0,0 0 0 0 0,1 0 0 0 0,-1-1 0 0 0,0 1-1 0 0,1-1 1 0 0,0 0 0 0 0,0 0 0 0 0,0-1 0 0 0,0 0 0 0 0,0 0-1 0 0,0 0 1 0 0,1 0 0 0 0,-1-1 0 0 0,1 0 0 0 0,-1 0 0 0 0,1 0-1 0 0,0-1 1 0 0,-1 1 0 0 0,3-2 22 0 0,21-35-3365 0 0,-24 20-486 0 0,-2 0-3584 0 0,-3 8-3414 0 0</inkml:trace>
  <inkml:trace contextRef="#ctx0" brushRef="#br0" timeOffset="12735.54">4825 733 9586 0 0,'0'0'3680'0'0,"0"0"-1487"0"0,0 0-775 0 0,0 0-180 0 0,0 0-106 0 0,0 0-129 0 0,0 0-152 0 0,0 0-131 0 0,0 0-43 0 0,0 0 49 0 0,0 0 19 0 0,0 0-33 0 0,0 0-98 0 0,14-1-91 0 0,95-2 709 0 0,-54 2-971 0 0,-32-1-92 0 0,0 1-1 0 0,0 2 0 0 0,1 0 0 0 0,-1 1 0 0 0,0 1 1 0 0,0 2-1 0 0,19 6-168 0 0,-13 10 13 0 0,-29-20 23 0 0,0-1-4 0 0,0 0 15 0 0,0 0 13 0 0,0 0-2 0 0,0 0 5 0 0,0 0 4 0 0,0 0 10 0 0,0 0 9 0 0,0 0 24 0 0,0 0 26 0 0,0 0 12 0 0,0 0-21 0 0,-17-15 374 0 0,-52-81 97 0 0,56 66-660 0 0,2-1 1 0 0,2 0-1 0 0,0 0 0 0 0,3-1 1 0 0,-4-29 61 0 0,17-32-6000 0 0,-3 75-4353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41 8674 0 0,'0'0'1891'0'0,"0"0"-313"0"0,0 0-217 0 0,0 0-12 0 0,0 0 136 0 0,0 0 29 0 0,0 0-159 0 0,0 0-230 0 0,0 0-263 0 0,0 0-207 0 0,0 0-129 0 0,4-7-83 0 0,11-20-52 0 0,-11 20 0 0 0,-4 7-26 0 0,0 0-29 0 0,-1 31 1481 0 0,-41 280 7 0 0,-10 56-1489 0 0,45-325-1916 0 0,16-133-6531 0 0,-5 73 2531 0 0,-4 6-5566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9562 0 0,'0'0'1843'0'0,"0"0"-256"0"0,0 0-87 0 0,0 0 57 0 0,0 0-16 0 0,0 0-140 0 0,0 0-296 0 0,0 0-331 0 0,0 0-246 0 0,0 0-177 0 0,0 0-79 0 0,0 0 66 0 0,3 1 105 0 0,31 2 38 0 0,1-1 0 0 0,0-2 1 0 0,-1-1-1 0 0,1-1 0 0 0,-1-2 0 0 0,0-2 0 0 0,0-1 0 0 0,0-2 0 0 0,3-2-481 0 0,47-9 258 0 0,30-3-283 0 0,-135 41-6993 0 0,4-3 2572 0 0,7-7-1870 0 0,-3 2-3269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15907 0 0,'0'0'1121'0'0,"0"0"-415"0"0,0 0-173 0 0,0 0 165 0 0,0 0 232 0 0,0 0 149 0 0,0 0 9 0 0,0 0-109 0 0,0 0-130 0 0,0 0-143 0 0,35-4-119 0 0,111-15-129 0 0,60-24 533 0 0,-156 34-915 0 0,15-4-4135 0 0,-59 13-884 0 0,0 0-6802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1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1 188 11178 0 0,'0'0'1321'0'0,"0"0"-201"0"0,0 0-41 0 0,0 0 166 0 0,0 0 118 0 0,0 0-13 0 0,0 0-170 0 0,0 0-310 0 0,0 0-333 0 0,0 0-245 0 0,0 0-129 0 0,0 0-15 0 0,0 0 77 0 0,5-10 392 0 0,88-6 561 0 0,197 9 357 0 0,-290 7-1463 0 0,0 0 56 0 0,0 0 39 0 0,0 0 57 0 0,0 0 52 0 0,0 0 10 0 0,-8-10 448 0 0,-127-101 207 0 0,118 78-856 0 0,33 33-7960 0 0,-9-1 1299 0 0,-1 1-5423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2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11883 0 0,'0'0'1637'0'0,"0"0"-643"0"0,0 0-383 0 0,0 0-62 0 0,0 0 99 0 0,0 0 67 0 0,0 0-52 0 0,0 0-59 0 0,0 0-49 0 0,0 0 19 0 0,0 0 23 0 0,0 0-31 0 0,0 0-43 0 0,15 2-29 0 0,121 7 1459 0 0,-48-19-639 0 0,23-8-570 0 0,-60 17-1944 0 0,-66 19-12100 0 0,8-14 2176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2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15803 0 0,'0'0'1099'0'0,"0"0"-449"0"0,0 0-106 0 0,0 0 235 0 0,0 0 218 0 0,0 0 73 0 0,0 0-83 0 0,0 0-178 0 0,0 0-131 0 0,32 0-129 0 0,100-1-131 0 0,-43-9 99 0 0,7-5-103 0 0,-2 0-3997 0 0,-82 13-2079 0 0,-5 1-6150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37 0 0 0,'0'0'277'0'0,"0"0"1049"0"0,0 0 429 0 0,0 0 213 0 0,0 0 136 0 0,0 0-57 0 0,0 0-68 0 0,0 0-144 0 0,0 0-183 0 0,0 0-183 0 0,0 0-231 0 0,0-6-236 0 0,0-19-197 0 0,0 19-162 0 0,0 33 1893 0 0,-13 164-1378 0 0,-21 33-810 0 0,5-137-130 0 0,44-138 1758 0 0,72-125-1608 0 0,94-78-185 0 0,-178 251-185 0 0,0-1 0 0 0,0 1 0 0 0,0-1 0 0 0,1 1 0 0 0,-1 0 0 0 0,1 0 0 0 0,-1 1 0 0 0,1-1 0 0 0,0 1 0 0 0,0 0 0 0 0,0 0 0 0 0,1 0 0 0 0,-1 0 1 0 0,0 1-1 0 0,1 0 0 0 0,-1 0 0 0 0,1 0 0 0 0,-1 0 0 0 0,1 1 0 0 0,0 0 0 0 0,3 0 2 0 0,-4 3 9 0 0,1 0-1 0 0,-1 1 1 0 0,0 0 0 0 0,0 0 0 0 0,-1 0-1 0 0,1 1 1 0 0,-1-1 0 0 0,0 1 0 0 0,0-1-1 0 0,-1 1 1 0 0,1 0 0 0 0,-1 0 0 0 0,0 0 0 0 0,-1 1-1 0 0,1-1 1 0 0,-1 0 0 0 0,0 1 0 0 0,0 2-9 0 0,6 16 47 0 0,-1-3-6 0 0,0 1 0 0 0,-2 0 0 0 0,-1 0 0 0 0,0 0 0 0 0,-2 1 0 0 0,-1-1 0 0 0,0 0 0 0 0,-3 15-41 0 0,-30 120 122 0 0,33-156-126 0 0,0-1 10 0 0,0 0 8 0 0,0 0-1 0 0,3-26 94 0 0,62-120-13 0 0,-65 145-94 0 0,20-36 1 0 0,1 1 0 0 0,2 0 0 0 0,2 2 0 0 0,1 0 0 0 0,1 2 0 0 0,31-27-1 0 0,6 18-54 0 0,-62 42 51 0 0,0 0 0 0 0,1 0 0 0 0,-1 0 0 0 0,0 0 0 0 0,0 0 0 0 0,0 1 0 0 0,0-1-1 0 0,0 1 1 0 0,-1-1 0 0 0,1 1 0 0 0,0 0 0 0 0,-1-1 0 0 0,1 1 0 0 0,-1 0 0 0 0,0 0 0 0 0,1 0-1 0 0,-1 0 1 0 0,0 0 0 0 0,0 0 0 0 0,-1 1 0 0 0,1-1 0 0 0,0 0 0 0 0,-1 1 0 0 0,1-1 0 0 0,-1 0 0 0 0,0 1-1 0 0,1-1 1 0 0,-1 2 3 0 0,2 4-15 0 0,2 11 43 0 0,0 0 1 0 0,-2 1 0 0 0,0-1 0 0 0,-2 0-1 0 0,0 1 1 0 0,-1-1 0 0 0,-1 8-29 0 0,-21 127 208 0 0,17-65-317 0 0,6-89 63 0 0,0 0-16 0 0,0 0-21 0 0,0 0-61 0 0,0 0-75 0 0,4-11-1193 0 0,13-20-2426 0 0,-10 21-166 0 0,-1 0-3439 0 0,0-1-3187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10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398 630 1208 0 0,'0'0'1505'0'0,"0"0"70"0"0,0 0 337 0 0,0 0 290 0 0,0 0 20 0 0,0 0-202 0 0,0 0-333 0 0,0 0-281 0 0,0 0-171 0 0,0 0-115 0 0,0 0-132 0 0,0 0-112 0 0,0 0-64 0 0,2-10-63 0 0,2-33-53 0 0,-5 42-640 0 0,1 0 0 0 0,0 0 1 0 0,-1 0-1 0 0,1 0 1 0 0,-1 0-1 0 0,1 0 0 0 0,-1 0 1 0 0,0 0-1 0 0,0 0 0 0 0,1 0 1 0 0,-1 0-1 0 0,0 0 1 0 0,0 1-1 0 0,0-1 0 0 0,0 0 1 0 0,0 0-1 0 0,0 1 0 0 0,0-1 1 0 0,0 1-1 0 0,0-1 1 0 0,0 1-1 0 0,0-1 0 0 0,0 1 1 0 0,0 0-1 0 0,-1 0 0 0 0,1-1 1 0 0,0 1-1 0 0,0 0 1 0 0,0 0-1 0 0,-1 0 0 0 0,1 0 1 0 0,0 0-1 0 0,-1 1-56 0 0,-7-2 295 0 0,-3-1-99 0 0,-1 0 0 0 0,1 1 0 0 0,-1 1 0 0 0,0 0 1 0 0,1 1-1 0 0,-1 0 0 0 0,1 1 0 0 0,-1 0 0 0 0,1 1 0 0 0,0 0 0 0 0,0 1 1 0 0,0 1-1 0 0,-3 1-196 0 0,4-2 35 0 0,1 1 0 0 0,-1-1 0 0 0,1 2 0 0 0,0-1 0 0 0,0 1 0 0 0,1 1 0 0 0,0 0 0 0 0,0 0-1 0 0,1 1 1 0 0,0 0 0 0 0,0 0 0 0 0,0 1 0 0 0,1 0 0 0 0,1 1 0 0 0,0-1 0 0 0,0 1 0 0 0,1 0 0 0 0,0 1 0 0 0,0-1 0 0 0,1 1 0 0 0,1 0 0 0 0,0 0 0 0 0,0 0 0 0 0,1 0 0 0 0,1 1 0 0 0,0-1 0 0 0,0 4-35 0 0,2-11 0 0 0,0 0 0 0 0,0-1-1 0 0,1 1 1 0 0,-1-1 0 0 0,1 1 0 0 0,-1-1 0 0 0,1 0 0 0 0,0 0-1 0 0,1 1 1 0 0,-1-1 0 0 0,0-1 0 0 0,1 1 0 0 0,0 0 0 0 0,-1-1-1 0 0,1 1 1 0 0,0-1 0 0 0,0 0 0 0 0,1 0 0 0 0,-1 0 0 0 0,0 0-1 0 0,1-1 1 0 0,-1 1 0 0 0,1-1 0 0 0,-1 0 0 0 0,1 0 0 0 0,0 0-1 0 0,1 0 1 0 0,105-1 208 0 0,-93-5-170 0 0,1-2 0 0 0,-1 1 0 0 0,0-2 1 0 0,-1-1-1 0 0,0 0 0 0 0,0 0 0 0 0,-1-2 1 0 0,0 0-1 0 0,-1-1 0 0 0,0 0 1 0 0,-1-1-1 0 0,0-1 0 0 0,-1 0 0 0 0,-1 0 1 0 0,0-1-1 0 0,7-14-38 0 0,-13 19 28 0 0,6-8 5 0 0,-6 36-101 0 0,-5 0 69 0 0,-2-3 5 0 0,1-1-1 0 0,1 1 1 0 0,0-1-1 0 0,1 1 1 0 0,1-1-1 0 0,0 0 1 0 0,1 1-1 0 0,0-1 1 0 0,1 0-1 0 0,1-1 1 0 0,0 1-1 0 0,1-1 1 0 0,0 0-1 0 0,1 0 1 0 0,1-1-1 0 0,0 1-5 0 0,-5-9-78 0 0,-1-1-1 0 0,1 0 0 0 0,-1 1 0 0 0,1-1 1 0 0,0-1-1 0 0,0 1 0 0 0,0 0 0 0 0,1-1 0 0 0,-1 0 1 0 0,0 1-1 0 0,1-1 0 0 0,0-1 0 0 0,-1 1 0 0 0,1 0 1 0 0,0-1-1 0 0,0 0 0 0 0,0 0 0 0 0,0 0 0 0 0,0 0 1 0 0,0-1-1 0 0,0 0 0 0 0,0 1 0 0 0,0-1 0 0 0,3-1 79 0 0,5-12-5812 0 0,-10 9 1714 0 0,1 0-8147 0 0</inkml:trace>
  <inkml:trace contextRef="#ctx0" brushRef="#br0" timeOffset="575.764">0 269 7682 0 0,'0'0'3047'0'0,"0"0"-544"0"0,0 0-272 0 0,0 0-202 0 0,0 0-229 0 0,0 0-353 0 0,0 0-372 0 0,0 0-272 0 0,0 0-143 0 0,0 0-88 0 0,0 0-38 0 0,0 0-41 0 0,0 0-30 0 0,9-3 565 0 0,285-26 2302 0 0,-280 28-3303 0 0,0 0 0 0 0,-1 2-1 0 0,1-1 1 0 0,0 2 0 0 0,-1 0 0 0 0,1 0 0 0 0,-1 1-1 0 0,0 1 1 0 0,0 1 0 0 0,7 2-27 0 0,-33-15 124 0 0,-1-1 0 0 0,2-1 0 0 0,0-1 0 0 0,0 1-1 0 0,0-2 1 0 0,2 0 0 0 0,-1 0 0 0 0,2-1 0 0 0,-7-10-124 0 0,-43-80-139 0 0,45 66-2404 0 0,20 37-2987 0 0,-1 0-5471 0 0</inkml:trace>
  <inkml:trace contextRef="#ctx0" brushRef="#br0" timeOffset="35279.309">783 461 3945 0 0,'0'0'1956'0'0,"0"0"-182"0"0,0 0-56 0 0,0 0 51 0 0,0 0-19 0 0,0 0-186 0 0,0 0-269 0 0,0 0-269 0 0,0 0-198 0 0,0 0-145 0 0,0 0-54 0 0,3 0 17 0 0,218 33 4875 0 0,57-40-4177 0 0,-171-1-1241 0 0,-223 47-3336 0 0,76-30-2113 0 0,1-2-5000 0 0,28-7 2720 0 0</inkml:trace>
  <inkml:trace contextRef="#ctx0" brushRef="#br0" timeOffset="35594.962">728 689 8482 0 0,'0'0'2354'0'0,"0"0"-285"0"0,0 0-219 0 0,0 0-160 0 0,0 0-194 0 0,0 0-277 0 0,0 0-325 0 0,0 0-246 0 0,0 0-184 0 0,0 0-117 0 0,0 0 9 0 0,0 0 78 0 0,3 3 77 0 0,17 4-75 0 0,-1-1-1 0 0,1-1 1 0 0,0 0-1 0 0,0-2 1 0 0,0 0-1 0 0,1-1 1 0 0,-1-1-1 0 0,1-1 1 0 0,7-2-436 0 0,203 0 1603 0 0,-81 1-6352 0 0,-166 1-4741 0 0,11 0-2424 0 0</inkml:trace>
  <inkml:trace contextRef="#ctx0" brushRef="#br0" timeOffset="36571.801">1042 177 5041 0 0,'0'0'1740'0'0,"0"0"-210"0"0,0 0-34 0 0,0 0 149 0 0,0 0 156 0 0,0 0-24 0 0,0 0-202 0 0,0 0-271 0 0,0 0-268 0 0,0 0-217 0 0,0 0-183 0 0,0 0-125 0 0,0 0-87 0 0,-7-3-70 0 0,-23-12-32 0 0,29 29 1421 0 0,10-1-1387 0 0,0 0 0 0 0,2 0 0 0 0,0-1 0 0 0,0 0 0 0 0,1-1-1 0 0,0 0 1 0 0,1-1 0 0 0,0-1 0 0 0,0 0 0 0 0,1-1 0 0 0,3 1-356 0 0,-12-6 46 0 0,24 13 92 0 0,-1 0 0 0 0,-1 2 0 0 0,-1 1 0 0 0,0 1 0 0 0,-2 1 0 0 0,18 20-138 0 0,24 21 74 0 0,-35-25-58 0 0,-31-36-11 0 0,0-1 3 0 0,0 0 1 0 0,0 0 5 0 0,0 0-4 0 0,0 0 6 0 0,0 0 6 0 0,0 0-5 0 0,0 0 0 0 0,0 0 5 0 0,0 0 0 0 0,0 0 14 0 0,0 0-17 0 0,0 0 8 0 0,0 0-4 0 0,0 0-11 0 0,0 0-2 0 0,0 0-11 0 0,0 0 6 0 0,0 0 5 0 0,0 0 3 0 0,0 0-4 0 0,0 0-1 0 0,0 0 0 0 0,0 0 2 0 0,0 0 3 0 0,0 0-6 0 0,0 0-9 0 0,0 0 13 0 0,0 0-8 0 0,0 0-22 0 0,0 0 22 0 0,0 0 13 0 0,0 0 13 0 0,0 0 20 0 0,0 0-35 0 0,0 0-41 0 0,0 0 31 0 0,0 0 0 0 0,0 0-17 0 0,0 0 13 0 0,-8 8 4 0 0,-154 139 209 0 0,135-125-244 0 0,-157 154 149 0 0,178-170-112 0 0,1 1 1 0 0,0-1 0 0 0,0 1-1 0 0,1 0 1 0 0,0 1 0 0 0,0-1-1 0 0,0 1 1 0 0,1 0 0 0 0,0 0-1 0 0,1 0 1 0 0,-1 3-7 0 0,3-10-3 0 0,0-1 14 0 0,0 0 1 0 0,0 0 4 0 0,0 0-15 0 0,0 0 11 0 0,0 0 0 0 0,0 0-10 0 0,0 0 15 0 0,0 0-4 0 0,0 0-14 0 0,0 0 8 0 0,0 0 2 0 0,0 0-14 0 0,0 0 11 0 0,0 0-10 0 0,0 0-1 0 0,0 0 10 0 0,0 0 1 0 0,0 0-16 0 0,5-15-1486 0 0,7 7 103 0 0,8-4-1881 0 0,-9 3-3673 0 0,-4 2-5656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9106 0 0,'0'0'1870'0'0,"0"0"-635"0"0,0 0-314 0 0,0 0 79 0 0,0 0 149 0 0,0 0 122 0 0,0 0 54 0 0,0 0-58 0 0,0 0-80 0 0,0 0-116 0 0,0 0-178 0 0,0 0-138 0 0,0 0-111 0 0,19 2-93 0 0,95 7 293 0 0,33-9 134 0 0,-124-2-169 0 0,-7 1-3579 0 0,-5 1-8008 0 0,-11 0-982 0 0</inkml:trace>
  <inkml:trace contextRef="#ctx0" brushRef="#br0" timeOffset="250.885">2 276 10466 0 0,'0'0'4711'0'0,"0"0"-3139"0"0,0 0-953 0 0,0 0 118 0 0,0 0 166 0 0,0 0 69 0 0,0 0-56 0 0,0 0-186 0 0,0 0-206 0 0,32-6-191 0 0,102-16-175 0 0,13 3-1073 0 0,-95 18-6740 0 0,-42 1-3503 0 0</inkml:trace>
  <inkml:trace contextRef="#ctx0" brushRef="#br0" timeOffset="974.3">521 456 10114 0 0,'0'0'2658'0'0,"0"0"-734"0"0,0 0-335 0 0,0 0-144 0 0,0 0-112 0 0,0 0-138 0 0,0 0-180 0 0,0 0-138 0 0,0 0-122 0 0,0 0-87 0 0,0 0-87 0 0,0 0-70 0 0,0 0-68 0 0,5-22-59 0 0,17-72-53 0 0,-14 62-64 0 0,1 1 0 0 0,1 0 1 0 0,2 0-1 0 0,1 2 0 0 0,8-13-267 0 0,-17 34 31 0 0,1-2-18 0 0,1 0 0 0 0,0 1 0 0 0,0 0 0 0 0,1 0 0 0 0,0 0 1 0 0,1 1-1 0 0,0 0 0 0 0,0 1 0 0 0,1 0 0 0 0,0 0 0 0 0,0 0 0 0 0,0 2 0 0 0,1-1 1 0 0,0 1-1 0 0,0 0 0 0 0,0 1 0 0 0,1 0 0 0 0,0 1 0 0 0,2-1-13 0 0,-11 6-4 0 0,0-1 0 0 0,0 1 0 0 0,0 0 0 0 0,0 0 0 0 0,0-1 0 0 0,0 1 0 0 0,-1 0 0 0 0,1 1 0 0 0,-1-1 0 0 0,1 0 0 0 0,-1 0 0 0 0,0 1 0 0 0,0-1 0 0 0,0 0 0 0 0,0 1 0 0 0,0-1 0 0 0,0 1 0 0 0,-1 0 0 0 0,1-1 0 0 0,-1 1 0 0 0,0-1-1 0 0,0 1 1 0 0,0 0 0 0 0,0-1 0 0 0,0 1 0 0 0,0 0 0 0 0,-1-1 0 0 0,0 1 0 0 0,1-1 0 0 0,-1 1 0 0 0,0-1 0 0 0,-1 2 4 0 0,2 3 9 0 0,-24 185 50 0 0,25-192-56 0 0,0 1 0 0 0,-1 0-1 0 0,1 0 1 0 0,0 0 0 0 0,-1 0 0 0 0,1-1 0 0 0,0 1 0 0 0,0 0 0 0 0,0-1 0 0 0,0 1 0 0 0,0-1-1 0 0,0 1 1 0 0,0-1 0 0 0,0 1 0 0 0,0-1 0 0 0,0 1 0 0 0,0-1 0 0 0,0 0 0 0 0,0 0-1 0 0,0 0 1 0 0,0 1 0 0 0,0-1 0 0 0,0 0 0 0 0,0 0 0 0 0,0-1 0 0 0,0 1 0 0 0,1 0-1 0 0,-1 0 1 0 0,0 0 0 0 0,0-1 0 0 0,0 1 0 0 0,0-1 0 0 0,0 1 0 0 0,0 0 0 0 0,0-1-1 0 0,0 0 1 0 0,-1 1 0 0 0,2-1-3 0 0,168-139 247 0 0,-147 125-248 0 0,1-1-2 0 0,1 1 1 0 0,0 0 0 0 0,1 2 0 0 0,0 1 0 0 0,28-8 2 0 0,-46 17 9 0 0,-7 2-10 0 0,0 1-1 0 0,0-1 1 0 0,0 0 0 0 0,0 1-1 0 0,0-1 1 0 0,0 1 0 0 0,0-1-1 0 0,0 1 1 0 0,0-1 0 0 0,0 1-1 0 0,0 0 1 0 0,0-1 0 0 0,0 1-1 0 0,0 0 1 0 0,0 0 0 0 0,1 0-1 0 0,-1 0 1 0 0,0 0 0 0 0,0 0-1 0 0,0 0 1 0 0,0 1 0 0 0,0-1-1 0 0,0 0 1 0 0,0 0 0 0 0,0 1-1 0 0,0-1 1 0 0,1 1 0 0 0,-1-1 0 0 0,-1 1-1 0 0,1-1 1 0 0,0 1 0 0 0,0 0-1 0 0,0 0 1 0 0,0-1 0 0 0,0 1-1 0 0,-1 0 1 0 0,1 0 0 0 0,0 0-1 0 0,-1 0 1 0 0,1 0 0 0 0,0 0-1 0 0,-1 0 1 0 0,1 0 1 0 0,0 17 16 0 0,-1 0 0 0 0,0 0 0 0 0,-2 0 0 0 0,0-1 0 0 0,-1 1 0 0 0,0-1 0 0 0,-2 1 0 0 0,0-1 0 0 0,-1 0 0 0 0,0-1 0 0 0,-5 7-16 0 0,-11 38-144 0 0,20-16-1383 0 0,36-46-6015 0 0,-25-4 2006 0 0,-3 4-5637 0 0</inkml:trace>
  <inkml:trace contextRef="#ctx0" brushRef="#br0" timeOffset="1425.206">1692 66 6961 0 0,'0'0'3841'0'0,"0"0"-1618"0"0,0 0-593 0 0,0 0-54 0 0,0 0 26 0 0,0 0-94 0 0,0 0-179 0 0,0 0-228 0 0,0 0-227 0 0,0 0-162 0 0,0 0-132 0 0,0 0-94 0 0,-11-4-112 0 0,-35-10-56 0 0,43 13-283 0 0,0 0 1 0 0,0 1-1 0 0,0 0 1 0 0,0-1 0 0 0,0 1-1 0 0,0 0 1 0 0,0 0-1 0 0,0 1 1 0 0,1-1 0 0 0,-1 1-1 0 0,0-1 1 0 0,0 1-1 0 0,0 0 1 0 0,0 0 0 0 0,1 0-1 0 0,-1 1 1 0 0,1-1-1 0 0,-1 1 1 0 0,1-1 0 0 0,-1 1-36 0 0,-10 5 165 0 0,-1-1-130 0 0,1 1 0 0 0,0 0 0 0 0,0 1-1 0 0,0 1 1 0 0,1 0 0 0 0,1 0 0 0 0,-1 1-1 0 0,1 0 1 0 0,1 1 0 0 0,0 1 0 0 0,1 0-1 0 0,0 0 1 0 0,1 0 0 0 0,0 1 0 0 0,-4 9-35 0 0,10-19 1 0 0,0 0-1 0 0,1 0 1 0 0,-1-1 0 0 0,0 1 0 0 0,1 0 0 0 0,0 0 0 0 0,0 1 0 0 0,0-1 0 0 0,0 0 0 0 0,0 0-1 0 0,0 0 1 0 0,1 1 0 0 0,0-1 0 0 0,0 0 0 0 0,0 1 0 0 0,0-1 0 0 0,0 0 0 0 0,0 0 0 0 0,1 1-1 0 0,0-1 1 0 0,0 0 0 0 0,0 0 0 0 0,0 0 0 0 0,0 0 0 0 0,0 0 0 0 0,1 0 0 0 0,0 0 0 0 0,-1 0-1 0 0,1 0 1 0 0,0-1 0 0 0,0 1 0 0 0,1-1 0 0 0,-1 1 0 0 0,0-1 0 0 0,1 0 0 0 0,-1 0 0 0 0,1 0-1 0 0,0 0 1 0 0,0-1 0 0 0,0 1 0 0 0,0-1 0 0 0,0 1 0 0 0,0-1 0 0 0,0 0 0 0 0,1 0-1 0 0,11-3 85 0 0,0 0 0 0 0,-1-1 0 0 0,1 0 0 0 0,-1-2 0 0 0,0 1 0 0 0,0-2 0 0 0,-1 0 1 0 0,1 0-1 0 0,-1-2 0 0 0,-1 1 0 0 0,0-2 0 0 0,0 1 0 0 0,0-2 0 0 0,-1 0 0 0 0,9-10-85 0 0,61-43 260 0 0,-35 43-133 0 0,-42 47-90 0 0,-5 21 22 0 0,8 87-246 0 0,17-105-911 0 0,3-27-6283 0 0,-23-3-1960 0 0</inkml:trace>
  <inkml:trace contextRef="#ctx0" brushRef="#br0" timeOffset="1692.228">2261 195 16388 0 0,'0'0'1945'0'0,"0"0"-815"0"0,0 0-257 0 0,0 0 108 0 0,0 0 80 0 0,0 0-59 0 0,0 0-181 0 0,0 0-205 0 0,0 0-170 0 0,0 0-133 0 0,0 0-90 0 0,-26 32-80 0 0,-81 102-54 0 0,61-68-34 0 0,-4 21-816 0 0,33-87-4701 0 0,3-13-7291 0 0,10 9 5643 0 0</inkml:trace>
  <inkml:trace contextRef="#ctx0" brushRef="#br0" timeOffset="1939.881">1946 213 9058 0 0,'0'0'4490'0'0,"0"0"-1793"0"0,0 0-878 0 0,0 0-333 0 0,0 0-310 0 0,0 0-273 0 0,0 0-195 0 0,0 0-120 0 0,0 0-40 0 0,0 0 37 0 0,0 0-4 0 0,0 0-29 0 0,7 16-4 0 0,55 98 903 0 0,69 8 178 0 0,-76-78-1567 0 0,-47-38-701 0 0,20 21 1488 0 0,-21-17-3462 0 0,-5 1-3434 0 0,-2-11-2712 0 0,0 0-2913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48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180 167 0 0 0,'0'0'575'0'0,"0"0"338"0"0,0 0 194 0 0,0 0 112 0 0,0 0 99 0 0,0 0 126 0 0,0 0 56 0 0,8-23 21 0 0,27-69-2 0 0,-25 45 5354 0 0,-20 42-2520 0 0,-10 10-2721 0 0,17 0-1595 0 0,-1 0-1 0 0,1 0 0 0 0,1 1 1 0 0,-1-1-1 0 0,1 1 0 0 0,0-1 0 0 0,0 1 1 0 0,0 0-1 0 0,1 0 0 0 0,0-1 0 0 0,0 1 1 0 0,1 0-1 0 0,-1 0 0 0 0,1 0 0 0 0,1 0 1 0 0,-1 0-1 0 0,2 6-36 0 0,-1 10 124 0 0,17 242 1049 0 0,-17-221-997 0 0,-2 1 0 0 0,-2-1-1 0 0,-2 0 1 0 0,-9 38-176 0 0,6-48 40 0 0,-1 0 1 0 0,-2 0-1 0 0,-1-1 0 0 0,-2 0 0 0 0,-7 11-40 0 0,6-17 38 0 0,48-111-5542 0 0,-22 44 215 0 0,-7 21-394 0 0,1 7-4671 0 0</inkml:trace>
  <inkml:trace contextRef="#ctx0" brushRef="#br0" timeOffset="309.508">156 45 3649 0 0,'0'0'1644'0'0,"0"0"-144"0"0,0 0-5 0 0,0 0 146 0 0,0 0 107 0 0,0 0-67 0 0,0 0-213 0 0,0 0-289 0 0,0 0-312 0 0,0 0-266 0 0,0 0-188 0 0,0 0-30 0 0,0 0 121 0 0,3 1 152 0 0,130 31 4318 0 0,43-32-3106 0 0,-42-29-1488 0 0,-134 30-453 0 0,0-1 0 0 0,0 0-1 0 0,0 1 1 0 0,0-1 0 0 0,0 0 0 0 0,0 0-1 0 0,0 1 1 0 0,0-1 0 0 0,0 0 0 0 0,0 1 0 0 0,0-1-1 0 0,0 0 1 0 0,0 1 0 0 0,0-1 0 0 0,0 0 0 0 0,0 0-1 0 0,0 1 1 0 0,0-1 0 0 0,0 0 0 0 0,0 0-1 0 0,0 1 1 0 0,1-1 0 0 0,-1 0 0 0 0,0 1 0 0 0,0-1-1 0 0,0 0 1 0 0,0 0 0 0 0,1 0 0 0 0,-1 1-1 0 0,0-1 1 0 0,0 0 0 0 0,1 0 0 0 0,-1 0 0 0 0,0 0-1 0 0,0 1 1 0 0,1-1 0 0 0,-1 0 73 0 0,-9 8-932 0 0,-7 6-2435 0 0,8-6-1357 0 0,-1 0-6906 0 0</inkml:trace>
  <inkml:trace contextRef="#ctx0" brushRef="#br0" timeOffset="547.843">1 575 11226 0 0,'0'0'1311'0'0,"0"0"-186"0"0,0 0 180 0 0,0 0 324 0 0,0 0 76 0 0,0 0-126 0 0,0 0-240 0 0,0 0-244 0 0,0 0-204 0 0,36-2-158 0 0,113-9-154 0 0,-26-16 380 0 0,-26 8-1480 0 0,-95 31-3686 0 0,-2-9 200 0 0,0 1-7509 0 0</inkml:trace>
  <inkml:trace contextRef="#ctx0" brushRef="#br0" timeOffset="830.329">763 601 13843 0 0,'0'0'949'0'0,"0"0"-466"0"0,0 0-76 0 0,0 0 325 0 0,0 0 302 0 0,0 0 139 0 0,0 0-120 0 0,0 0-291 0 0,0 0-204 0 0,0 0-119 0 0,0 0-73 0 0,0 0-40 0 0,-15 24-46 0 0,-71 110 131 0 0,60-93-165 0 0,-55 58-777 0 0,69-89-388 0 0,-12 6-1377 0 0,14-13-2160 0 0,-1-2-3504 0 0,5-1 1060 0 0</inkml:trace>
  <inkml:trace contextRef="#ctx0" brushRef="#br0" timeOffset="1095.517">452 608 5337 0 0,'0'0'3490'0'0,"0"0"-1117"0"0,0 0-697 0 0,0 0-313 0 0,0 0-189 0 0,0 0-193 0 0,0 0-231 0 0,0 0-188 0 0,0 0-25 0 0,0 0 72 0 0,0 0 101 0 0,0 0 90 0 0,9 8-27 0 0,147 117 3665 0 0,-142-112-4255 0 0,83 98 209 0 0,-94-102-338 0 0,-2-7-3718 0 0,-1-1-4804 0 0,0-1-3113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2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13 149 5961 0 0,'0'0'1602'0'0,"0"0"-248"0"0,0 0-157 0 0,0 0 70 0 0,0 0 183 0 0,0 0 135 0 0,0 0-58 0 0,0 0-250 0 0,0 0-357 0 0,0 0-327 0 0,0 0-229 0 0,-2-9-120 0 0,0-2-278 0 0,-4-10 528 0 0,3 52 639 0 0,7 9-662 0 0,1 0-1 0 0,2 0 1 0 0,1-1 0 0 0,2 0 0 0 0,15 34-471 0 0,-19-55 71 0 0,0-1 0 0 0,1-1 0 0 0,1 1 1 0 0,1-1-1 0 0,0-1 0 0 0,1 1 1 0 0,10 11-72 0 0,-17-23 38 0 0,0-1 1 0 0,0 1-1 0 0,1 0 1 0 0,0-1-1 0 0,-1 1 1 0 0,1-1-1 0 0,0 0 1 0 0,1-1-1 0 0,-1 1 1 0 0,0-1-1 0 0,1 1 1 0 0,-1-1 0 0 0,1-1-1 0 0,0 1 1 0 0,0-1-1 0 0,0 0 1 0 0,0 0-1 0 0,0 0 1 0 0,0 0-1 0 0,0-1 1 0 0,0 0-1 0 0,0 0 1 0 0,0-1-1 0 0,0 1 1 0 0,0-1 0 0 0,0 0-1 0 0,0 0 1 0 0,-1-1-1 0 0,1 1 1 0 0,1-2-39 0 0,8-6 89 0 0,-1-1 1 0 0,0 0 0 0 0,0-1-1 0 0,-2 0 1 0 0,1-1 0 0 0,-1-1-1 0 0,-1 0 1 0 0,0 0 0 0 0,-1-1 0 0 0,0 0-1 0 0,-2 0 1 0 0,1-1 0 0 0,-2 0-1 0 0,0-1 1 0 0,0 1 0 0 0,2-15-90 0 0,32-91 196 0 0,-37 125-434 0 0,2 9 243 0 0,0 0 0 0 0,0 0 0 0 0,2-1 0 0 0,-1 0 0 0 0,1 0 0 0 0,1-1-1 0 0,0 0 1 0 0,1 0 0 0 0,0 0 0 0 0,1-2 0 0 0,0 1 0 0 0,0-1 0 0 0,1 0-1 0 0,0-1 1 0 0,1 0 0 0 0,0-1 0 0 0,0-1 0 0 0,0 0 0 0 0,1 0 0 0 0,0-1 0 0 0,0-1-1 0 0,0 0 1 0 0,14 2-5 0 0,-17-6 62 0 0,1 1-1 0 0,0-2 1 0 0,-1 0 0 0 0,1 0-1 0 0,-1-1 1 0 0,0 0-1 0 0,1 0 1 0 0,-1-2 0 0 0,0 1-1 0 0,-1-1 1 0 0,1 0-1 0 0,0-1 1 0 0,-1 0 0 0 0,0-1-1 0 0,-1 0 1 0 0,1 0-1 0 0,-1-1 1 0 0,0 0-1 0 0,-1 0 1 0 0,1-1 0 0 0,-1 0-1 0 0,4-7-61 0 0,-2 3 71 0 0,-1-1-1 0 0,0 1 0 0 0,-1-1 1 0 0,0-1-1 0 0,-1 1 0 0 0,0-1 1 0 0,-1 0-1 0 0,-1-1 0 0 0,-1 1 1 0 0,0-1-1 0 0,0 1 0 0 0,-1-1 1 0 0,-1 0-1 0 0,-1 0 0 0 0,0-1-70 0 0,0 13-89 0 0,0 0 0 0 0,0 0-1 0 0,0 0 1 0 0,-1 1 0 0 0,1-1-1 0 0,-1 0 1 0 0,0 0 0 0 0,0 0 0 0 0,0 0-1 0 0,0 0 1 0 0,0 1 0 0 0,0-1-1 0 0,-1 0 1 0 0,0 1 0 0 0,1-1 0 0 0,-1 1-1 0 0,0 0 1 0 0,0-1 0 0 0,0 1-1 0 0,0 0 1 0 0,-2-1 89 0 0,-1 8-4673 0 0,4-2 231 0 0,1-3 3971 0 0,-2 7-11685 0 0</inkml:trace>
  <inkml:trace contextRef="#ctx0" brushRef="#br0" timeOffset="355.264">1350 333 5473 0 0,'0'0'2795'0'0,"0"0"-451"0"0,0 0-315 0 0,0 0-184 0 0,0 0-206 0 0,0 0-199 0 0,0 0-217 0 0,34-13-199 0 0,107-41-186 0 0,-78 16 171 0 0,-55 29-771 0 0,-4 6-171 0 0,0-1 0 0 0,0 1 0 0 0,-1-1 1 0 0,1 0-1 0 0,-1 0 0 0 0,0 0 0 0 0,0-1 1 0 0,0 1-1 0 0,-1-1 0 0 0,0 1 0 0 0,0-1 0 0 0,0 0 1 0 0,0 0-1 0 0,-1 0 0 0 0,1 0 0 0 0,-1 0 1 0 0,-1 0-1 0 0,1 0 0 0 0,-1-1 0 0 0,0 1 1 0 0,0 0-1 0 0,0 0 0 0 0,-1 0 0 0 0,1 0 0 0 0,-1-1 1 0 0,-1 1-1 0 0,1 0 0 0 0,-1 1 0 0 0,0-1 1 0 0,0 0-1 0 0,0 0 0 0 0,-1 1 0 0 0,1-1 1 0 0,-1 1-1 0 0,0 0 0 0 0,-1 0 0 0 0,1 0 1 0 0,-1 0-1 0 0,1 1 0 0 0,-1-1 0 0 0,0 1 0 0 0,-1 0 1 0 0,1 0-1 0 0,0 0 0 0 0,-1 1 0 0 0,0-1-67 0 0,-1 1 7 0 0,-1-1 0 0 0,1 1 0 0 0,-1 0-1 0 0,0 0 1 0 0,0 0 0 0 0,0 1 0 0 0,0 0-1 0 0,0 1 1 0 0,0 0 0 0 0,0 0 0 0 0,0 0-1 0 0,0 1 1 0 0,0 0 0 0 0,0 0 0 0 0,0 1-1 0 0,1 0 1 0 0,-1 0 0 0 0,0 0 0 0 0,1 1 0 0 0,0 0-1 0 0,-1 1 1 0 0,1-1 0 0 0,0 1 0 0 0,1 0-1 0 0,-1 1 1 0 0,1-1 0 0 0,0 1 0 0 0,0 0-1 0 0,-4 5-6 0 0,2 0-3 0 0,0 1-1 0 0,1 0 0 0 0,0 0 0 0 0,0 1 0 0 0,1 0 0 0 0,1-1 0 0 0,0 2 1 0 0,1-1-1 0 0,0 0 0 0 0,1 1 0 0 0,0 0 0 0 0,1-1 0 0 0,0 1 0 0 0,1 0 1 0 0,1-1-1 0 0,0 1 0 0 0,0 0 0 0 0,1-1 0 0 0,1 1 0 0 0,0-1 1 0 0,1 0-1 0 0,0 0 0 0 0,1 0 0 0 0,1 0 0 0 0,-1-1 0 0 0,2 0 0 0 0,0 0 1 0 0,0-1-1 0 0,0 1 0 0 0,2-2 0 0 0,-1 1 0 0 0,1-1 0 0 0,1 0 1 0 0,-1-1-1 0 0,3 1 4 0 0,4 1-9 0 0,0 0 0 0 0,0-2 1 0 0,1 0-1 0 0,1 0 1 0 0,-1-2-1 0 0,1 0 0 0 0,0-1 1 0 0,0 0-1 0 0,1-2 0 0 0,-1 0 1 0 0,1-2-1 0 0,0 0 1 0 0,-1 0-1 0 0,1-2 0 0 0,0 0 1 0 0,0-2-1 0 0,2 0 9 0 0,48-23-3913 0 0,-54 20 54 0 0,1-2-8040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3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4065 0 0,'0'0'3982'0'0,"0"0"-1619"0"0,0 0-702 0 0,0 0-176 0 0,0 0 4 0 0,0 0-46 0 0,0 0-161 0 0,0 0-239 0 0,0 0-257 0 0,0 0-173 0 0,0 0-59 0 0,3 2-2 0 0,0 1-455 0 0,-2-1 1 0 0,1 1-1 0 0,0 0 1 0 0,0 0 0 0 0,-1 0-1 0 0,0-1 1 0 0,1 1-1 0 0,-1 0 1 0 0,0 1-1 0 0,0-1 1 0 0,-1 0-1 0 0,1 0 1 0 0,-1 0-1 0 0,0 0 1 0 0,1 1-1 0 0,-1-1 1 0 0,-1 0-1 0 0,1 0 1 0 0,0 0-1 0 0,-1 1 1 0 0,0-1-1 0 0,1 0 1 0 0,-1 0 0 0 0,-1 0-1 0 0,0 2-97 0 0,-39 81 639 0 0,-27 11-609 0 0,15-36-2304 0 0,50-60 1067 0 0,2-4-8113 0 0,2 2 561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3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152 207 10074 0 0,'0'0'1476'0'0,"0"0"-337"0"0,0 0-54 0 0,0 0 160 0 0,0 0 122 0 0,0 0-53 0 0,0 0-214 0 0,0 0-240 0 0,0 0-157 0 0,0 0-100 0 0,0 0-48 0 0,0 0-26 0 0,0 0-16 0 0,1 3-2 0 0,3 15-117 0 0,-1 1 0 0 0,-1-1 0 0 0,0 1 0 0 0,-2 0 0 0 0,0 0-1 0 0,-1-1 1 0 0,-1 1 0 0 0,-1 0 0 0 0,-3 11-394 0 0,3-12 35 0 0,-15 85 26 0 0,-3 0 0 0 0,-6-2 1 0 0,-13 28-62 0 0,3-30-375 0 0,32-95-2658 0 0,5-17-4118 0 0,0 7 2737 0 0,0-1-6451 0 0</inkml:trace>
  <inkml:trace contextRef="#ctx0" brushRef="#br0" timeOffset="266.885">95 137 10754 0 0,'0'0'2031'0'0,"0"0"-462"0"0,0 0-288 0 0,0 0-115 0 0,0 0-97 0 0,0 0-179 0 0,0 0-122 0 0,0 0-29 0 0,0 0 37 0 0,0 0 58 0 0,0 0-38 0 0,0 0-109 0 0,24 0-119 0 0,79 0-89 0 0,76-23 772 0 0,-92 6-938 0 0,107 1-795 0 0,-193 16 412 0 0,-1 1-1 0 0,1-1 0 0 0,-1 0 0 0 0,1 0 0 0 0,-1 0 1 0 0,1 0-1 0 0,-1 0 0 0 0,1 1 0 0 0,-1-1 0 0 0,1 0 1 0 0,-1 1-1 0 0,1-1 0 0 0,-1 0 0 0 0,0 0 1 0 0,1 1-1 0 0,-1-1 0 0 0,1 1 0 0 0,-1-1 0 0 0,0 0 1 0 0,1 1-1 0 0,-1-1 0 0 0,0 1 0 0 0,0-1 0 0 0,0 1 1 0 0,1-1-1 0 0,-1 1 0 0 0,0-1 0 0 0,0 1 0 0 0,0-1 1 0 0,0 1-1 0 0,0-1 0 0 0,0 1 0 0 0,0-1 0 0 0,0 1 1 0 0,0-1-1 0 0,0 1 0 0 0,0-1 0 0 0,0 1 0 0 0,0-1 1 0 0,0 1-1 0 0,0-1 0 0 0,0 1 0 0 0,-1-1 0 0 0,1 1 1 0 0,0-1-1 0 0,0 1 0 0 0,-1-1 0 0 0,1 1 1 0 0,0-1-1 0 0,-1 0 0 0 0,1 1 0 0 0,0-1 0 0 0,-1 1 1 0 0,1-1-1 0 0,-1 0 0 0 0,1 1 0 0 0,0-1 0 0 0,-1 0 1 0 0,1 0-1 0 0,-1 1 0 0 0,1-1 0 0 0,-1 0 0 0 0,0 0 71 0 0,-13 16-7033 0 0,8-11-4218 0 0</inkml:trace>
  <inkml:trace contextRef="#ctx0" brushRef="#br0" timeOffset="486.962">147 501 10066 0 0,'0'0'2202'0'0,"0"0"-656"0"0,0 0-342 0 0,0 0 57 0 0,0 0 106 0 0,0 0 10 0 0,0 0-118 0 0,0 0-175 0 0,0 0-113 0 0,0 0-120 0 0,0 0-133 0 0,0 0-93 0 0,24 6-135 0 0,81 16-100 0 0,-92-20-313 0 0,-1 0 1 0 0,1-1 0 0 0,0 0-1 0 0,-1 0 1 0 0,1-2 0 0 0,0 0-1 0 0,0 0 1 0 0,-1-1 0 0 0,1-1-1 0 0,3-1-77 0 0,19-3 25 0 0,86-8-811 0 0,-70 14-6827 0 0,-44 1-4119 0 0</inkml:trace>
  <inkml:trace contextRef="#ctx0" brushRef="#br0" timeOffset="1132.493">502 877 6545 0 0,'0'0'1561'0'0,"0"0"-404"0"0,0 0-3 0 0,0 0 205 0 0,0 0 37 0 0,0 0-162 0 0,0 0-254 0 0,0 0-233 0 0,0 0-138 0 0,0 0-50 0 0,0 0-39 0 0,0 0-33 0 0,0 0-8 0 0,3 14-5 0 0,10 43 20 0 0,-13-56-435 0 0,1 0 1 0 0,-1 0-1 0 0,1 0 1 0 0,-1 0-1 0 0,1 0 1 0 0,-1 0-1 0 0,1-1 0 0 0,-1 1 1 0 0,1 0-1 0 0,0 0 1 0 0,0 0-1 0 0,-1-1 1 0 0,1 1-1 0 0,0 0 1 0 0,0-1-1 0 0,0 1 0 0 0,0-1 1 0 0,-1 1-1 0 0,1-1 1 0 0,0 1-1 0 0,0-1 1 0 0,0 0-1 0 0,0 1 0 0 0,0-1 1 0 0,0 0-1 0 0,0 0 1 0 0,0 0-1 0 0,1 0 1 0 0,-1 0-1 0 0,0 0 1 0 0,0 0-1 0 0,0 0 0 0 0,0 0 1 0 0,0 0-1 0 0,0 0 1 0 0,0-1-1 0 0,0 1 1 0 0,0 0-1 0 0,0-1 1 0 0,0 1-1 0 0,0-1 0 0 0,-1 1 1 0 0,1-1-1 0 0,0 0 1 0 0,0 1-1 0 0,0-1 1 0 0,-1 0-1 0 0,1 1 1 0 0,0-1-1 0 0,0 0 0 0 0,-1 0 1 0 0,1 0-1 0 0,-1 0 1 0 0,1 0-1 0 0,-1 0 1 0 0,1 0-1 0 0,-1 0 1 0 0,0 0-61 0 0,2 0 76 0 0,195-217 2715 0 0,-196 218-2788 0 0,-1 0 1 0 0,1-1-1 0 0,-1 1 0 0 0,1 0 1 0 0,-1-1-1 0 0,1 1 0 0 0,-1 0 1 0 0,1-1-1 0 0,0 1 0 0 0,-1 0 1 0 0,1 0-1 0 0,-1 0 0 0 0,1 0 1 0 0,0-1-1 0 0,-1 1 0 0 0,1 0 1 0 0,-1 0-1 0 0,1 0 0 0 0,0 0 1 0 0,-1 0-1 0 0,1 1 0 0 0,-1-1 0 0 0,1 0 1 0 0,0 0-1 0 0,-1 0 0 0 0,1 0 1 0 0,-1 1-1 0 0,1-1 0 0 0,-1 0 1 0 0,1 1-1 0 0,-1-1 0 0 0,1 0 1 0 0,-1 1-1 0 0,1-1 0 0 0,-1 1 1 0 0,1-1-1 0 0,-1 0 0 0 0,1 1 1 0 0,-1-1-1 0 0,0 1 0 0 0,1-1 1 0 0,-1 1-1 0 0,0 0 0 0 0,0-1 1 0 0,1 1-1 0 0,-1-1 0 0 0,0 1 1 0 0,0-1-1 0 0,0 1 0 0 0,0 0 1 0 0,0-1-1 0 0,0 1 0 0 0,0 0 1 0 0,0-1-1 0 0,0 1 0 0 0,0-1 1 0 0,0 1-3 0 0,7 39 132 0 0,-1 61-54 0 0,-6 1-1 0 0,-3-1 0 0 0,-12 59-77 0 0,11-131 3 0 0,0 6-1 0 0,-2 0-1 0 0,-1 0 0 0 0,-2 0 1 0 0,-1-1-1 0 0,-5 8-1 0 0,11-33-3 0 0,0 0 0 0 0,0-1 0 0 0,-1 1 0 0 0,0-1 0 0 0,-1 0 0 0 0,0-1-1 0 0,0 1 1 0 0,-1-1 0 0 0,1 0 0 0 0,-2 0 0 0 0,1-1 0 0 0,-1 0 0 0 0,0-1 0 0 0,0 0 0 0 0,0 0 0 0 0,-1 0 0 0 0,0-1 0 0 0,0 0 0 0 0,0-1 0 0 0,0 0 0 0 0,-7 1 3 0 0,14-3 4 0 0,0 0 1 0 0,-1 0-1 0 0,1 0 1 0 0,-1 0 0 0 0,1 0-1 0 0,-1-1 1 0 0,0 1-1 0 0,1-1 1 0 0,-1 0 0 0 0,0 0-1 0 0,1 0 1 0 0,-1 0-1 0 0,0 0 1 0 0,1 0 0 0 0,-1-1-1 0 0,1 0 1 0 0,-1 1-1 0 0,0-1 1 0 0,1 0 0 0 0,-1 0-1 0 0,1 0 1 0 0,0 0 0 0 0,-1-1-1 0 0,1 1 1 0 0,0-1-1 0 0,0 1 1 0 0,0-1 0 0 0,0 0-1 0 0,0 0 1 0 0,0 0-1 0 0,0 0 1 0 0,1 0 0 0 0,-1 0-1 0 0,1 0 1 0 0,0 0-1 0 0,-1-1 1 0 0,1 1 0 0 0,0-1-1 0 0,0 1 1 0 0,0-2-5 0 0,0-11 4 0 0,1-1 1 0 0,0 0 0 0 0,1 0-1 0 0,1 0 1 0 0,1 1 0 0 0,0-1-1 0 0,1 1 1 0 0,0 0-1 0 0,1 0 1 0 0,1 0 0 0 0,0 1-1 0 0,1 0 1 0 0,1 0 0 0 0,0 0-1 0 0,1 1 1 0 0,4-4-5 0 0,-10 12-1 0 0,102-166-842 0 0,-81 136-3712 0 0,-1 0-4371 0 0,-19 26-3517 0 0</inkml:trace>
  <inkml:trace contextRef="#ctx0" brushRef="#br0" timeOffset="1432.089">1060 479 11578 0 0,'0'0'1753'0'0,"0"0"-613"0"0,0 0-105 0 0,0 0 267 0 0,0 0 149 0 0,0 0 17 0 0,0 0-145 0 0,0 0-188 0 0,0 0-134 0 0,0 0-107 0 0,0 0-94 0 0,0 0-109 0 0,18 1-78 0 0,118 2 1100 0 0,-7-3-1097 0 0,-119 15-2616 0 0,-9-7-1126 0 0,-3-2-3507 0 0,-1-2-5096 0 0</inkml:trace>
  <inkml:trace contextRef="#ctx0" brushRef="#br0" timeOffset="1670.507">1023 766 11835 0 0,'0'0'2013'0'0,"0"0"-540"0"0,0 0-188 0 0,0 0 60 0 0,0 0-1 0 0,0 0-151 0 0,0 0-198 0 0,0 0-168 0 0,0 0-173 0 0,0 0-153 0 0,0 0-126 0 0,0 0-126 0 0,0 0-109 0 0,34 0-64 0 0,107 0-69 0 0,-22-11-1657 0 0,-99 11-876 0 0,-7 0-2938 0 0,-1 0-6183 0 0</inkml:trace>
  <inkml:trace contextRef="#ctx0" brushRef="#br0" timeOffset="2293.247">1415 1057 12203 0 0,'0'0'1565'0'0,"0"0"-258"0"0,0 0 127 0 0,0 0 205 0 0,0 0 0 0 0,0 0-236 0 0,0 0-371 0 0,0 0-289 0 0,0 0-184 0 0,0 0-65 0 0,0 0 7 0 0,0 0-24 0 0,6-18-16 0 0,42-119 745 0 0,-43 115-1090 0 0,2 0 1 0 0,0 0-1 0 0,1 0 1 0 0,1 1-1 0 0,2 0 1 0 0,0 1-1 0 0,1 0 1 0 0,0 1-1 0 0,2 0 0 0 0,1 1 1 0 0,0 1-1 0 0,1 0 1 0 0,0 1-1 0 0,2 1 1 0 0,0 0-1 0 0,15-9-116 0 0,52 16-61 0 0,-83 9 62 0 0,0 1-1 0 0,-1-1 1 0 0,1 1 0 0 0,0 0 0 0 0,-1 0 0 0 0,1-1 0 0 0,-1 1-1 0 0,1 0 1 0 0,-1 0 0 0 0,0 1 0 0 0,0-1 0 0 0,0 0 0 0 0,0 0 0 0 0,0 0-1 0 0,-1 1 1 0 0,1-1 0 0 0,-1 0 0 0 0,1 1 0 0 0,-1-1 0 0 0,0 1-1 0 0,0-1 1 0 0,0 1 0 0 0,0-1 0 0 0,0 0 0 0 0,-1 1 0 0 0,1-1-1 0 0,-1 2 1 0 0,1 2 10 0 0,-7 162 3 0 0,7-167-14 0 0,0 0 0 0 0,0 0 0 0 0,0 0 0 0 0,0 0 0 0 0,1 0 0 0 0,-1 0 0 0 0,0 0 0 0 0,1 0 0 0 0,-1 0 0 0 0,1 0 0 0 0,-1 0 0 0 0,1 0 0 0 0,0 0-1 0 0,-1 0 1 0 0,1-1 0 0 0,0 1 0 0 0,0 0 0 0 0,-1-1 0 0 0,1 1 0 0 0,0 0 0 0 0,0-1 0 0 0,0 1 0 0 0,0-1 0 0 0,0 1 0 0 0,0-1 0 0 0,0 0 0 0 0,0 1 0 0 0,0-1 0 0 0,0 0 0 0 0,0 0 0 0 0,0 1 0 0 0,0-1 0 0 0,0 0 0 0 0,0 0 0 0 0,0 0 0 0 0,0 0 0 0 0,0 0 0 0 0,0-1 0 0 0,0 1 0 0 0,0 0 0 0 0,0 0 0 0 0,0-1 0 0 0,0 1 0 0 0,0-1 0 0 0,0 1 0 0 0,0-1 0 0 0,-1 1 0 0 0,46-27 30 0 0,123-119 119 0 0,-160 139-153 0 0,0 1 0 0 0,0 0 0 0 0,1 0 0 0 0,0 0 0 0 0,0 1-1 0 0,0 1 1 0 0,1 0 0 0 0,-1 0 0 0 0,1 1 0 0 0,0 1-1 0 0,0 0 1 0 0,0 0 0 0 0,0 1 0 0 0,4 0 4 0 0,-13 2 1 0 0,0 1 0 0 0,0-1 0 0 0,0 1 0 0 0,-1 0 0 0 0,1 0 0 0 0,-1 0 0 0 0,1 0 0 0 0,-1 0 0 0 0,0 0 0 0 0,0 0 0 0 0,0 0 0 0 0,0 0 0 0 0,0 1 0 0 0,0-1 1 0 0,0 0-1 0 0,-1 1 0 0 0,1-1 0 0 0,-1 1 0 0 0,0-1 0 0 0,0 0 0 0 0,0 1 0 0 0,0-1 0 0 0,0 1 0 0 0,0-1 0 0 0,-1 0-1 0 0,2 2 2 0 0,-19 143 61 0 0,7-89-161 0 0,9-6-2993 0 0,2-52 1002 0 0,0 0-2981 0 0,0 0-6881 0 0</inkml:trace>
  <inkml:trace contextRef="#ctx0" brushRef="#br0" timeOffset="2943.75">2696 567 7858 0 0,'0'0'2141'0'0,"0"0"-249"0"0,0 0 13 0 0,0 0 64 0 0,0 0-114 0 0,0 0-247 0 0,0 0-337 0 0,0 0-252 0 0,0 0-146 0 0,0 0-90 0 0,0 0-79 0 0,0 0-54 0 0,0 0-70 0 0,-2-13-60 0 0,-10-42-54 0 0,12 54-432 0 0,0 0 1 0 0,-1-1 0 0 0,1 1-1 0 0,-1 0 1 0 0,1 0 0 0 0,-1 0-1 0 0,0 0 1 0 0,1-1 0 0 0,-1 1-1 0 0,0 0 1 0 0,0 0 0 0 0,0 0-1 0 0,0 1 1 0 0,0-1 0 0 0,0 0-1 0 0,0 0 1 0 0,0 0 0 0 0,0 1-1 0 0,-1-1 1 0 0,1 0 0 0 0,0 1-1 0 0,0 0 1 0 0,-1-1 0 0 0,1 1-1 0 0,0-1 1 0 0,0 1 0 0 0,-1 0-1 0 0,1 0 1 0 0,0 0 0 0 0,-1 0-1 0 0,1 0 1 0 0,0 0 0 0 0,-2 0-35 0 0,-3 0 152 0 0,-3-1-114 0 0,0 1 0 0 0,0 0 0 0 0,0 0 1 0 0,0 1-1 0 0,0 0 0 0 0,0 1 0 0 0,0 0 0 0 0,1 0 1 0 0,-1 1-1 0 0,0 0 0 0 0,1 1 0 0 0,0-1 0 0 0,0 2 1 0 0,0-1-1 0 0,1 1 0 0 0,-1 0 0 0 0,1 1 0 0 0,0-1 1 0 0,1 2-1 0 0,-5 4-38 0 0,-1 1-3 0 0,0 2 1 0 0,1-1-1 0 0,1 2 1 0 0,0-1-1 0 0,1 1 1 0 0,1 1-1 0 0,0 0 1 0 0,1 0-1 0 0,1 0 1 0 0,-1 4 2 0 0,6-18-5 0 0,-1 1 0 0 0,1-1 0 0 0,0 1 0 0 0,0-1 0 0 0,0 1 1 0 0,0 0-1 0 0,0-1 0 0 0,0 1 0 0 0,1 0 0 0 0,0 0 0 0 0,-1-1 1 0 0,1 1-1 0 0,0 0 0 0 0,0 0 0 0 0,0 0 0 0 0,1-1 0 0 0,-1 1 1 0 0,1 0-1 0 0,0 0 0 0 0,-1-1 0 0 0,1 1 0 0 0,0 0 0 0 0,1-1 1 0 0,-1 1-1 0 0,0-1 0 0 0,1 0 0 0 0,-1 1 0 0 0,1-1 0 0 0,0 0 1 0 0,0 0-1 0 0,0 0 0 0 0,0 0 0 0 0,0 0 0 0 0,0 0 0 0 0,0-1 1 0 0,1 1-1 0 0,-1-1 0 0 0,1 1 0 0 0,-1-1 0 0 0,1 0 0 0 0,-1 0 0 0 0,1 0 1 0 0,1 0 4 0 0,7-1 13 0 0,1 0 1 0 0,-1 0 0 0 0,0-1 0 0 0,0 0 0 0 0,0-1-1 0 0,0 0 1 0 0,0-1 0 0 0,-1-1 0 0 0,1 1 0 0 0,-1-2-1 0 0,0 1 1 0 0,0-1 0 0 0,0-1 0 0 0,-1 0-1 0 0,1 0 1 0 0,-1-1 0 0 0,-1 0 0 0 0,0 0 0 0 0,2-3-14 0 0,15-16 67 0 0,-1-1 0 0 0,-1-1 1 0 0,-1-2-1 0 0,-2 0 0 0 0,5-11-67 0 0,-21 34 4 0 0,-3 3 7 0 0,1 0 0 0 0,0-1 0 0 0,1 1 0 0 0,-1 0 0 0 0,1 1-1 0 0,0-1 1 0 0,0 0 0 0 0,0 1 0 0 0,0-1 0 0 0,1 1 0 0 0,-1 0-1 0 0,1 0 1 0 0,0 1 0 0 0,0-1 0 0 0,0 1 0 0 0,4-2-11 0 0,-4 30 5 0 0,-12 253 152 0 0,8-274-224 0 0,-1-3-11 0 0,1-1 0 0 0,-1 1 0 0 0,1-1 0 0 0,0 1 0 0 0,-1-1 0 0 0,1 1 0 0 0,0-1 0 0 0,0 1 0 0 0,0 0 0 0 0,0-1 1 0 0,0 1-1 0 0,1-1 0 0 0,-1 1 0 0 0,0-1 0 0 0,1 1 0 0 0,-1-1 0 0 0,1 1 0 0 0,-1-1 0 0 0,1 1 0 0 0,0-1 0 0 0,0 1 0 0 0,-1-1 0 0 0,1 0 0 0 0,0 0 1 0 0,0 1-1 0 0,0-1 0 0 0,1 0 0 0 0,-1 0 0 0 0,0 0 0 0 0,0 0 0 0 0,1 0 0 0 0,-1 0 0 0 0,0-1 0 0 0,1 1 0 0 0,-1 0 0 0 0,1-1 0 0 0,-1 1 0 0 0,1-1 1 0 0,-1 1-1 0 0,1-1 0 0 0,-1 0 0 0 0,2 1 78 0 0,10-1-4058 0 0,-6 0-2889 0 0,-1 0-4934 0 0</inkml:trace>
  <inkml:trace contextRef="#ctx0" brushRef="#br0" timeOffset="3569.472">3004 652 8538 0 0,'0'0'2712'0'0,"0"0"-690"0"0,0 0-236 0 0,0 0-22 0 0,0 0-161 0 0,0 0-273 0 0,0 0-251 0 0,0 0-198 0 0,0 0-117 0 0,0 0-87 0 0,0 0-109 0 0,0 0-140 0 0,-13 23-124 0 0,-38 70-85 0 0,34-32 131 0 0,17-56-313 0 0,-1-4-25 0 0,0 1 1 0 0,1 0 0 0 0,-1 0-1 0 0,1-1 1 0 0,-1 1 0 0 0,1 0-1 0 0,0 0 1 0 0,0 0 0 0 0,0 0-1 0 0,0 0 1 0 0,0-1 0 0 0,1 1 0 0 0,-1 0-1 0 0,0 0 1 0 0,1 0 0 0 0,-1-1-1 0 0,1 1 1 0 0,0 0 0 0 0,-1 0-1 0 0,1-1 1 0 0,0 1 0 0 0,0-1-1 0 0,0 1 1 0 0,0-1 0 0 0,1 1-1 0 0,-1-1 1 0 0,0 0 0 0 0,1 1-1 0 0,-1-1-12 0 0,60-16 877 0 0,56-94 284 0 0,-75 53-677 0 0,-37 85-237 0 0,-18 104-232 0 0,2 99-90 0 0,12-200 67 0 0,-2 0 0 0 0,-2 0 0 0 0,-1 0 0 0 0,-1-1-1 0 0,-1 0 1 0 0,-2 0 0 0 0,-2 0 0 0 0,0-1 0 0 0,-2 0 0 0 0,-1-1 0 0 0,-13 20 8 0 0,23-43 2 0 0,-1 1 0 0 0,0-1 1 0 0,0 0-1 0 0,0 0 0 0 0,0-1 1 0 0,-1 1-1 0 0,0-1 0 0 0,-1 0 1 0 0,1 0-1 0 0,-1-1 0 0 0,0 0 1 0 0,0 0-1 0 0,0 0 0 0 0,0-1 1 0 0,-1 1-1 0 0,1-2 0 0 0,-1 1 1 0 0,0-1-1 0 0,0 0 0 0 0,-1 0-2 0 0,-52 2 3 0 0,62-44-79 0 0,108-107 68 0 0,-85 117-456 0 0,1 2-1 0 0,1 1 1 0 0,2 1 0 0 0,1 1-1 0 0,1 1 1 0 0,9-3 464 0 0,-29 19-1336 0 0,-1 1-1874 0 0,-3 3-3278 0 0,-1 0-5498 0 0</inkml:trace>
  <inkml:trace contextRef="#ctx0" brushRef="#br0" timeOffset="5422.967">3563 744 11386 0 0,'0'0'1453'0'0,"0"0"-532"0"0,0 0-107 0 0,0 0 149 0 0,0 0 77 0 0,0 0-76 0 0,0 0-232 0 0,0 0-209 0 0,0 0-148 0 0,0 0-110 0 0,-14 32-87 0 0,-44 99-49 0 0,-39 22 103 0 0,79-120-1099 0 0,18-32 378 0 0,7-2-1265 0 0,16-13-4759 0 0,-17 7-3151 0 0</inkml:trace>
  <inkml:trace contextRef="#ctx0" brushRef="#br0" timeOffset="5867.016">4000 52 3257 0 0,'0'0'2470'0'0,"0"0"-951"0"0,0 0-237 0 0,0 0 236 0 0,0 0 300 0 0,0 0 78 0 0,0 0-181 0 0,0 0-317 0 0,0 0-334 0 0,0 0-249 0 0,0 0-136 0 0,0 0-78 0 0,2-4-21 0 0,-1 3-593 0 0,-1 1 68 0 0,0 1 0 0 0,0-1 0 0 0,0 0 0 0 0,0 1 0 0 0,1-1 0 0 0,-1 1 0 0 0,0-1 1 0 0,0 0-1 0 0,0 1 0 0 0,1-1 0 0 0,-1 0 0 0 0,0 0 0 0 0,0 1 0 0 0,1-1 0 0 0,-1 0 0 0 0,0 0 0 0 0,0 1 0 0 0,1-1 0 0 0,-1 0 0 0 0,0 0 0 0 0,1 0 1 0 0,-1 1-1 0 0,1-1 0 0 0,-1 0 0 0 0,0 0 0 0 0,1 0 0 0 0,-1 0 0 0 0,0 0 0 0 0,1 0 0 0 0,-1 0 0 0 0,1 0 0 0 0,-1 0 0 0 0,0 0 0 0 0,1 0 0 0 0,-1 0 0 0 0,0 0 1 0 0,1 0-1 0 0,-1 0 0 0 0,1 0 0 0 0,-1 0 0 0 0,0 0 0 0 0,1-1 0 0 0,-1 1 0 0 0,0 0 0 0 0,1 0 0 0 0,-1 0 0 0 0,0-1 0 0 0,1 1-55 0 0,-8 194 3351 0 0,-3-129-3182 0 0,-4-1-1 0 0,-2-1 1 0 0,-13 29-169 0 0,19-58-53 0 0,-2-1 0 0 0,-2 0 0 0 0,-1-1 0 0 0,-1-1 0 0 0,-1 0 0 0 0,-2-1 0 0 0,-2-1 0 0 0,0-1 0 0 0,-6 5 53 0 0,18-24-236 0 0,-30 22-2712 0 0,44-46-867 0 0,18-14-1624 0 0,-6 11-2248 0 0,-11 10 1190 0 0</inkml:trace>
  <inkml:trace contextRef="#ctx0" brushRef="#br0" timeOffset="6119.571">3880 133 9658 0 0,'0'0'1974'0'0,"0"0"-382"0"0,0 0-280 0 0,0 0-42 0 0,0 0-66 0 0,0 0-107 0 0,0 0-123 0 0,0 0-44 0 0,0 0-49 0 0,0 0-46 0 0,0 0-59 0 0,0 0-137 0 0,0 0-100 0 0,32-8-70 0 0,105-25-48 0 0,139-36 1027 0 0,-138 46-1766 0 0,-155 54-2359 0 0,-23 2-2344 0 0,23-20-849 0 0,1-1-5511 0 0</inkml:trace>
  <inkml:trace contextRef="#ctx0" brushRef="#br0" timeOffset="6367.524">3915 413 4713 0 0,'0'0'2793'0'0,"0"0"-885"0"0,0 0-273 0 0,0 0 88 0 0,0 0 73 0 0,0 0-86 0 0,0 0-168 0 0,0 0-182 0 0,0 0-146 0 0,0 0-121 0 0,0 0-129 0 0,0 0-147 0 0,14 10-144 0 0,48 29-106 0 0,-58-37-507 0 0,-1 0 0 0 0,1-1 0 0 0,0 1-1 0 0,0-1 1 0 0,0 0 0 0 0,0 0 0 0 0,0 0 0 0 0,0 0 0 0 0,0-1 0 0 0,0 0-1 0 0,0 0 1 0 0,0 0 0 0 0,0 0 0 0 0,0-1 0 0 0,1 1 0 0 0,-1-1 0 0 0,1 0-60 0 0,10-2 149 0 0,179-34 360 0 0,-177 35-880 0 0,41-5 252 0 0,-19 5-5323 0 0,-36 3-938 0 0,-1 2-5452 0 0</inkml:trace>
  <inkml:trace contextRef="#ctx0" brushRef="#br0" timeOffset="6816.769">4009 711 13355 0 0,'0'0'1619'0'0,"0"0"-555"0"0,0 0-198 0 0,0 0 63 0 0,0 0 43 0 0,0 0-5 0 0,0 0-84 0 0,0 0-121 0 0,0 0-124 0 0,0 0-124 0 0,0 0-113 0 0,0 0-67 0 0,0 0-41 0 0,27-1-41 0 0,130-5 143 0 0,-155 5-386 0 0,0 1 0 0 0,0-1 1 0 0,0 1-1 0 0,0 0 0 0 0,0-1 1 0 0,0 1-1 0 0,0 0 0 0 0,0 1 0 0 0,1-1 1 0 0,-1 0-1 0 0,0 1 0 0 0,0-1 0 0 0,0 1 1 0 0,0-1-1 0 0,0 1 0 0 0,0 0 1 0 0,0 0-1 0 0,-1 0 0 0 0,1 0 0 0 0,0 0 1 0 0,0 0-1 0 0,-1 1 0 0 0,1-1 1 0 0,0 1-1 0 0,-1-1 0 0 0,0 1 0 0 0,1-1 1 0 0,-1 1-1 0 0,0 0 0 0 0,0 0 0 0 0,0 0 1 0 0,0-1-1 0 0,0 1 0 0 0,0 0 1 0 0,0 0-1 0 0,-1 0 0 0 0,1 0 0 0 0,-1 1 1 0 0,0-1-1 0 0,1 0 0 0 0,-1 0 1 0 0,0 0-1 0 0,0 0 0 0 0,0 0 0 0 0,-1 0 1 0 0,1 0-1 0 0,-1 2-9 0 0,-4 5 24 0 0,0-1 1 0 0,-1 0-1 0 0,0 0 1 0 0,0-1-1 0 0,-1 1 1 0 0,0-1-1 0 0,-1-1 1 0 0,1 1-1 0 0,-1-1 1 0 0,-2 0-25 0 0,9-5 3 0 0,-110 106 288 0 0,110-105-275 0 0,0-1 1 0 0,0 0-1 0 0,0 1 1 0 0,0-1-1 0 0,1 1 1 0 0,-1-1 0 0 0,1 1-1 0 0,-1 0 1 0 0,1-1-1 0 0,0 1 1 0 0,-1-1-1 0 0,1 1 1 0 0,0 0-1 0 0,0-1 1 0 0,0 1-1 0 0,0 0 1 0 0,1-1 0 0 0,-1 1-1 0 0,0-1 1 0 0,1 1-1 0 0,-1 0 1 0 0,1-1-1 0 0,-1 1 1 0 0,1-1-1 0 0,0 1 1 0 0,-1-1-1 0 0,1 0 1 0 0,0 1 0 0 0,0-1-1 0 0,0 0 1 0 0,0 0-1 0 0,0 1 1 0 0,1-1-1 0 0,-1 0 1 0 0,0 0-1 0 0,1 0 1 0 0,-1 0-1 0 0,0-1 1 0 0,1 1 0 0 0,-1 0-1 0 0,1 0 1 0 0,-1-1-1 0 0,1 1 1 0 0,-1-1-1 0 0,1 0 1 0 0,0 1-1 0 0,-1-1 1 0 0,1 0-1 0 0,0 0 1 0 0,-1 0 0 0 0,1 0-1 0 0,-1 0 1 0 0,1 0-1 0 0,1-1-16 0 0,116-2 684 0 0,-69-12-884 0 0,-50 15 28 0 0,0 0-77 0 0,0 0-119 0 0,-3-4-2106 0 0,1 2-1602 0 0,-3 0-2334 0 0,0-1-5165 0 0</inkml:trace>
  <inkml:trace contextRef="#ctx0" brushRef="#br0" timeOffset="7057.12">3966 836 8658 0 0,'0'0'4965'0'0,"0"0"-2935"0"0,0 0-1094 0 0,0 0 35 0 0,0 0 176 0 0,0 0 49 0 0,0 0-76 0 0,0 0-158 0 0,0 0-166 0 0,0 0-148 0 0,0 0-141 0 0,35-2-134 0 0,107-6-134 0 0,18-7-376 0 0,-120 10-1013 0 0,-14 1-5868 0 0,-16 1-4568 0 0</inkml:trace>
  <inkml:trace contextRef="#ctx0" brushRef="#br0" timeOffset="7471.346">4705 420 10138 0 0,'0'0'3550'0'0,"0"0"-1556"0"0,0 0-656 0 0,0 0-51 0 0,0 0-56 0 0,0 0-147 0 0,0 0-169 0 0,0 0-129 0 0,0 0-89 0 0,0 0-27 0 0,0 0-29 0 0,0 0-87 0 0,0 0-66 0 0,15 0-77 0 0,122-3 853 0 0,44-16-1425 0 0,-181 19-352 0 0,0 0-342 0 0,0 0-536 0 0,-4 0-6787 0 0,1 0-3643 0 0</inkml:trace>
  <inkml:trace contextRef="#ctx0" brushRef="#br0" timeOffset="7718.853">4633 626 13411 0 0,'0'0'2426'0'0,"0"0"-1043"0"0,0 0-426 0 0,0 0 127 0 0,0 0 30 0 0,0 0-108 0 0,0 0-150 0 0,0 0-181 0 0,0 0-173 0 0,33-1-140 0 0,107-9-125 0 0,-10-15-74 0 0,-50 15-1313 0 0,-46 8-4774 0 0,-26 2-5377 0 0</inkml:trace>
  <inkml:trace contextRef="#ctx0" brushRef="#br0" timeOffset="8289.963">4977 965 14051 0 0,'0'0'1638'0'0,"0"0"-391"0"0,0 0-68 0 0,0 0 53 0 0,0 0-44 0 0,0 0-128 0 0,0 0-180 0 0,0 0-155 0 0,0 0-127 0 0,0 0-81 0 0,5-31-36 0 0,15-99-40 0 0,16 25 745 0 0,-28 85-1070 0 0,1 0 0 0 0,1 0 0 0 0,1 1 0 0 0,0 1 1 0 0,1-1-1 0 0,1 2 0 0 0,1 0 0 0 0,1 1 0 0 0,0 0 0 0 0,1 1 0 0 0,1 0 0 0 0,0 2 0 0 0,1 0 1 0 0,0 1-1 0 0,19-9-116 0 0,21 13 1 0 0,-53 49-4 0 0,-33 84 53 0 0,28-123-50 0 0,0-1 0 0 0,0 1 0 0 0,0 0 1 0 0,0-1-1 0 0,0 1 0 0 0,0 0 0 0 0,1 0 0 0 0,-1-1 1 0 0,1 1-1 0 0,-1 0 0 0 0,1-1 0 0 0,0 1 1 0 0,0-1-1 0 0,-1 1 0 0 0,1-1 0 0 0,0 1 0 0 0,0-1 1 0 0,0 0-1 0 0,1 1 0 0 0,-1-1 0 0 0,0 0 1 0 0,0 0-1 0 0,1 0 0 0 0,-1 0 0 0 0,1 0 0 0 0,-1 0 1 0 0,1 0-1 0 0,-1-1 0 0 0,1 1 0 0 0,-1 0 1 0 0,1-1-1 0 0,0 1 0 0 0,-1-1 0 0 0,1 0 0 0 0,0 1 1 0 0,0-1-1 0 0,-1 0 0 0 0,1 0 0 0 0,0 0 1 0 0,-1 0-1 0 0,1-1 0 0 0,0 1 0 0 0,0 0 0 0 0,-1-1 1 0 0,1 1-1 0 0,0-1 0 0 0,-1 1 0 0 0,1-1 0 0 0,90-52 38 0 0,-64 32-5 0 0,24-19-18 0 0,-39 28-20 0 0,0 2 0 0 0,1-1 0 0 0,1 2 0 0 0,0 0 0 0 0,0 1 0 0 0,0 0 0 0 0,9-2 5 0 0,-23 9-2 0 0,0 0-1 0 0,1 0 1 0 0,-1 0 0 0 0,0 0-1 0 0,1 0 1 0 0,-1 0-1 0 0,1 1 1 0 0,-1-1 0 0 0,1 1-1 0 0,-1-1 1 0 0,1 1-1 0 0,0-1 1 0 0,-1 1 0 0 0,1 0-1 0 0,0 0 1 0 0,-1 0 0 0 0,1 0-1 0 0,-1 0 1 0 0,1 0-1 0 0,0 0 1 0 0,-1 1 0 0 0,1-1-1 0 0,-1 0 1 0 0,1 1 0 0 0,0 0-1 0 0,-1-1 1 0 0,1 1-1 0 0,-1 0 1 0 0,0-1 0 0 0,1 1-1 0 0,-1 0 1 0 0,0 0 0 0 0,1 0-1 0 0,-1 1 1 0 0,0-1-1 0 0,0 0 1 0 0,0 0 0 0 0,0 1-1 0 0,0-1 1 0 0,0 0 0 0 0,0 1-1 0 0,-1-1 1 0 0,1 1-1 0 0,0-1 1 0 0,-1 1 0 0 0,1-1-1 0 0,-1 1 1 0 0,0-1-1 0 0,1 1 1 0 0,-1 0 0 0 0,0 0 2 0 0,-21 130-78 0 0,11-40-2326 0 0,24-81-6553 0 0,-10-11-2844 0 0</inkml:trace>
  <inkml:trace contextRef="#ctx0" brushRef="#br0" timeOffset="8666.912">6179 391 14179 0 0,'0'0'2019'0'0,"0"0"-709"0"0,0 0-219 0 0,0 0 50 0 0,0 0-34 0 0,0 0-127 0 0,0 0-178 0 0,-34 9-153 0 0,-105 31-134 0 0,71-5 32 0 0,56-24-423 0 0,5-6-97 0 0,0 0 0 0 0,-1 0 0 0 0,2 1 0 0 0,-1 0 1 0 0,1 1-1 0 0,0 0 0 0 0,0 0 0 0 0,1 0 0 0 0,0 0 0 0 0,0 1 0 0 0,0 0 1 0 0,1 0-1 0 0,1 0 0 0 0,-1 0 0 0 0,1 1 0 0 0,1-1 0 0 0,-1 1 0 0 0,1 0 1 0 0,1 0-1 0 0,0 0-27 0 0,2-7 14 0 0,1 1 0 0 0,0-1-1 0 0,0 0 1 0 0,0 0 0 0 0,0 0 0 0 0,1 0 0 0 0,-1 0 0 0 0,0 0 0 0 0,1-1 0 0 0,-1 1 0 0 0,1-1 0 0 0,0 0 0 0 0,-1 0 0 0 0,1 0-1 0 0,0 0 1 0 0,0 0 0 0 0,0 0 0 0 0,0-1 0 0 0,0 1 0 0 0,-1-1 0 0 0,1 0 0 0 0,0 0 0 0 0,0 0 0 0 0,0 0 0 0 0,0-1 0 0 0,0 1-1 0 0,0-1 1 0 0,0 0 0 0 0,2 0-14 0 0,-1 0 31 0 0,18-3 68 0 0,-1-1 0 0 0,0-1 0 0 0,0 0 0 0 0,-1-2-1 0 0,0-1 1 0 0,0 0 0 0 0,-1-1 0 0 0,11-8-99 0 0,6-2 187 0 0,63-49 432 0 0,-65 53-94 0 0,-34 16-482 0 0,-1 34 232 0 0,-49 120-186 0 0,49-142-599 0 0,2 44-325 0 0,17-26-7759 0 0,-13-28-3132 0 0</inkml:trace>
  <inkml:trace contextRef="#ctx0" brushRef="#br0" timeOffset="9172.919">6203 799 14859 0 0,'0'0'1818'0'0,"0"0"-502"0"0,0 0-94 0 0,0 0 27 0 0,0 0-94 0 0,0 0-141 0 0,0 0-133 0 0,0 0-143 0 0,0 0-113 0 0,0 0-99 0 0,0 0-106 0 0,0 0-87 0 0,25-1-58 0 0,105-9 132 0 0,-129 11-388 0 0,0 0 0 0 0,0 0 1 0 0,0 0-1 0 0,0 0 0 0 0,0 1 0 0 0,0-1 1 0 0,0 0-1 0 0,-1 0 0 0 0,1 0 0 0 0,0 1 1 0 0,-1-1-1 0 0,1 0 0 0 0,-1 1 0 0 0,0-1 1 0 0,1 1-1 0 0,-1-1 0 0 0,0 0 0 0 0,0 1 1 0 0,0-1-1 0 0,0 1 0 0 0,0-1 1 0 0,0 0-1 0 0,0 1 0 0 0,0-1 0 0 0,-1 1 1 0 0,1-1-1 0 0,0 0 0 0 0,-1 1 0 0 0,1-1 1 0 0,-1 0-1 0 0,0 1 0 0 0,1-1 0 0 0,-1 0 1 0 0,0 0-1 0 0,0 0 0 0 0,0 1 0 0 0,0-1 1 0 0,0 0-1 0 0,0 0 0 0 0,0 0 1 0 0,0-1-1 0 0,0 1 0 0 0,0 0 0 0 0,-1 0 1 0 0,1 0-20 0 0,-63 62 155 0 0,52-53-152 0 0,0 0 0 0 0,1 1 1 0 0,0 0-1 0 0,1 1 0 0 0,0 0 0 0 0,1 0 1 0 0,0 1-1 0 0,1 1 0 0 0,0-1 1 0 0,0 5-4 0 0,7-17 3 0 0,1 0 1 0 0,-1 1 0 0 0,1-1 0 0 0,0 0 0 0 0,0 0-1 0 0,-1 0 1 0 0,1 1 0 0 0,0-1 0 0 0,0 0 0 0 0,0 1-1 0 0,0-1 1 0 0,0 0 0 0 0,1 0 0 0 0,-1 1 0 0 0,0-1-1 0 0,1 0 1 0 0,-1 0 0 0 0,0 0 0 0 0,1 1 0 0 0,0-1-1 0 0,-1 0 1 0 0,1 0 0 0 0,0 0 0 0 0,-1 0 0 0 0,1 0-1 0 0,0 0 1 0 0,0 0 0 0 0,0 0 0 0 0,0-1 0 0 0,0 1-1 0 0,0 0 1 0 0,0 0 0 0 0,0-1 0 0 0,0 1 0 0 0,0 0-1 0 0,0-1 1 0 0,0 0 0 0 0,1 1 0 0 0,-1-1 0 0 0,0 1-1 0 0,0-1 1 0 0,1 0 0 0 0,0 0-4 0 0,66 3 420 0 0,-52-3-343 0 0,-8 0-73 0 0,92-16-624 0 0,-94 7-1522 0 0,-5 0-7088 0 0,-1 6-2878 0 0</inkml:trace>
  <inkml:trace contextRef="#ctx0" brushRef="#br0" timeOffset="9419.121">6039 965 20084 0 0,'0'0'1613'0'0,"0"0"-504"0"0,0 0-137 0 0,0 0 35 0 0,33-3-57 0 0,105-10-126 0 0,8-5 739 0 0,-77 8-1434 0 0,37-5 43 0 0,-35 11-6253 0 0,-61 4-6123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9-04T15:39:12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6470 349 16492 0 0,'0'0'1760'0'0,"0"0"-584"0"0,0 0-344 0 0,0 0-264 0 0,0 0-175 0 0,0 0-161 0 0,0 0-200 0 0,0 0-280 0 0,0 0-249 0 0,0 0-383 0 0,0 0-432 0 0,0 0-1937 0 0,0 0-8977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1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113 336,'260'-162,"-234"143,0 0,-1-2,-1-1,-1-1,18-24,-38 43,-3 4,0-1,0 0,0 1,0-1,0 0,0 1,0-1,0 0,0 1,1-1,-1 1,0-1,0 0,0 1,1-1,-1 1,0-1,1 0,-1 1,0-1,1 1,-1-1,1 1,-1 0,1-1,-1 1,1-1,-1 1,1 0,-1-1,1 1,0 0,-1 0,1 0,0-1,-1 1,1 0,-1 0,1 0,0 0,-1 0,1 0,0 0,-1 0,1 0,0 0,-1 1,1-1,-1 0,1 0,0 1,-1-1,1 0,-1 1,1-1,-1 0,1 1,-1-1,1 1,-1-1,1 1,-1-1,0 1,1-1,-1 1,0 0,-2 195,1-20,3-60,-6 1,-4-1,-6 0,-12 39,23-137,0 0,-1-1,-1 1,-1-1,0 0,-1 0,-1-1,0 0,-2-1,0 1,0-2,-1 1,-1-2,-1 1,0-2,0 0,-1 0,-1-1,1-1,-2 0,0-2,0 1,0-2,-1 0,0-1,-8 1,18-5,0 0,0-1,0 0,-1 0,1-1,0 0,0 0,0-1,-1 0,1 0,0-1,0 1,0-2,0 1,1-1,-1 0,1 0,-1-1,1 1,0-2,1 1,-1-1,1 1,0-2,0 1,0 0,1-1,-4-6,4 2,0 0,1 0,1-1,-1 1,2-1,-1 1,2-1,-1 0,2 0,-1 1,1-1,1 0,0 1,0-1,1 1,1 0,0-2,8-17,1 0,1 1,1 1,2 0,6-6,3-3,2 1,2 2,1 1,2 1,1 2,1 1,1 2,2 1,4-1,-30 20,1 1,0 0,0 1,0 0,0 0,1 2,-1 0,1 0,0 1,-1 1,1 0,5 2,4-1</inkml:trace>
  <inkml:trace contextRef="#ctx0" brushRef="#br0" timeOffset="1">931 590,'-16'16,"1"2,1 0,1 1,0 0,1 1,2 0,0 1,1 0,-2 8,10-27,0 0,-1 0,1 0,0 0,0 0,1 1,-1-1,0 0,1 1,0-1,-1 0,1 1,0-1,0 0,0 1,0-1,1 1,-1-1,1 0,-1 1,1-1,0 0,0 0,0 0,0 0,0 0,1 0,-1 0,1 0,-1 0,1 0,-1-1,1 1,0 0,0-1,0 0,0 1,0-1,0 0,0 0,1 0,-1-1,0 1,0 0,1-1,-1 1,0-1,1 0,-1 0,1 0,-1 0,0 0,1-1,-1 1,0-1,4 0,-1-2,1 1,-1 0,1-1,-1 0,0 0,-1-1,1 0,0 1,-1-1,0-1,0 1,0-1,-1 1,1-1,-1 0,0-1,0 1,-1 0,0-1,0 1,0-1,0 0,-1 0,0 1,0-2,1-5,-1-1,0 1,-1 0,0-1,0 1,-1 0,-1 0,0-1,-1 1,0 1,-1-1,-3-5,5 12,0 0,-1-1,1 2,-1-1,-1 0,1 0,-1 1,1 0,-1 0,0 0,-1 0,1 1,-1-1,1 1,-1 0,0 1,0-1,0 1,-1 0,1 0,-6-1,-14 3</inkml:trace>
  <inkml:trace contextRef="#ctx0" brushRef="#br0" timeOffset="2">1213 957,'-4'-39,"2"-31,2-9,6 4,2 11,4 10,5 15,0 10,1 4,3 7,3 6,-4 5</inkml:trace>
  <inkml:trace contextRef="#ctx0" brushRef="#br0" timeOffset="3">1637 449,'-25'9,"0"2,1 1,0 1,1 1,1 1,0 1,1 1,0 0,-9 13,27-27,-1 0,1 0,0 0,0 0,0 1,1-1,-1 1,1 0,0-1,0 1,0 0,0 0,1 1,0-1,0 0,0 0,0 1,1-1,-1 1,1-1,0 0,1 1,-1-1,1 0,0 1,0-1,0 0,0 0,1 1,-1-1,1 0,1-1,-1 1,0 0,1-1,0 1,-1-1,1 0,1 0,-1 0,0 0,1 0,0-1,6 4,1 0,0-1,0 0,1-1,-1 0,1-1,0 0,0-1,0 0,0-1,1-1,-1 0,0 0,0-1,0-1,0 0,0 0,0-1,0-1,-1 0,0-1,1 0,-2 0,1-2,-1 1,8-7,0-4,-3 3</inkml:trace>
  <inkml:trace contextRef="#ctx0" brushRef="#br0" timeOffset="4">1778 731,'24'-2,"1"-1,0-1,-1-2,0 0,0-2,-1 0,0-2,0 0,-1-2,-1 0,0-1,0-2,9-9,-25 19,-1 1,0-1,0-1,0 1,-1-1,0 1,0-1,0 0,-1 0,1 0,-2-1,1 1,-1 0,0-1,0 1,0-4,-1 7,0 0,0 0,0 0,-1 0,1 0,-1 0,0 0,1 0,-1 0,-1 0,1 0,0 0,-1 1,1-1,-1 0,0 1,0-1,0 1,0 0,0 0,-1 0,1 0,-1 0,1 0,-1 1,0-1,0 1,1-1,-1 1,0 0,0 1,0-1,0 0,-1 1,-9 0,1 1,-1 1,0 0,1 1,-1 0,1 1,0 0,0 1,0 0,1 1,-1 0,1 1,1 0,0 1,0 0,0 1,1 0,0 0,0 2,-1 0,1 0,0 0,1 1,0 0,0 1,2 0,-1 0,2 0,0 1,0-1,2 1,-1 0,2 1,-1 4,2-12,1 1,-1 0,1 0,1-1,-1 1,1 0,1-1,-1 1,1-1,1 1,-1-1,1 0,0 0,1 0,0 0,0-1,0 1,1-1,0 0,0-1,1 1,0-1,-1 0,2 0,-1-1,0 0,2 1,11 3,0 0,1-1,0-1,1-1,-1-1,1-1,0-1,0 0,0-2,0 0,-1-1,1-2,0 0,0-1,-1-1,3-1,12-5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1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53 148,'-7'9,"1"-1,1 1,-1 0,2 1,-1-1,1 1,1 0,0 0,0 0,1 0,0 1,1-1,0 1,1-1,0 1,0-1,1 0,1 1,0-1,0 0,1 1,0-2,1 1,2 4,-3-10,0-1,0 0,0 0,1-1,0 1,-1-1,1 0,0 1,0-2,0 1,1 0,-1-1,0 0,1 0,-1 0,0-1,1 1,-1-1,1 0,-1 0,1-1,-1 1,1-1,-1 0,0 0,1 0,-1-1,0 0,0 0,1 0,10-5,0-1,-1 0,0-1,-1-1,0 0,-1 0,10-11,32-56,-45 53</inkml:trace>
  <inkml:trace contextRef="#ctx0" brushRef="#br0" timeOffset="1">646 176,'27'288,"-24"-248,-2-1,-1 1,-2-1,-2 1,-2-1,-1 0,-8 21,15-59,1 0,-1 0,0-1,0 1,0 0,0 0,0-1,0 1,-1 0,1 0,0-1,0 1,0 0,-1-1,1 1,0 0,-1-1,1 1,-1 0,1-1,-1 1,1-1,-1 1,1-1,-1 1,1-1,-1 1,0-1,1 1,-1-1,0 0,1 1,-1-1,0 0,1 0,-1 0,0 1,0-1,1 0,-1 0,0 0,0 0,1 0,-1 0,0-1,0 1,1 0,-1 0,0 0,1-1,-1 1,0 0,1-1,-1 1,0-1,1 1,-1-1,1 1,-1-1,-18-43,17 14,2 0,1 0,1 0,2 0,1 1,1-1,1 1,2 1,1-1,1 1,13-22,-7 14,1 1,1 1,2 1,1 1,2 1,1 0,1 2,2 1,28-22,-46 43,0 0,1 0,-1 1,1 1,0 0,0 0,1 1,-1 1,1 0,0 0,0 1,0 1,0 0,1 0,-1 1,6 2,-14-2,-1 0,0 1,1 0,-1 0,1 0,-1 0,0 0,0 1,0-1,0 1,0 0,0 0,0 0,-1 0,1 1,-1-1,1 1,-1-1,0 1,0 0,0 0,0 0,-1 0,1 0,-1 0,0 1,0-1,0 0,0 1,0-1,-1 1,0-1,0 0,0 3,0 7,-1 0,0-1,-1 1,-1-1,0 1,0-1,-1 0,-1 0,0 0,-2 5,-1 1,0-1,-1-1,-1 1,-1-2,0 1,-1-2,-1 1,0-2,-1 0,0 0,-1-1,0-1,-1-1,0 0,-1-1,0 0,0-2,-1 0,0-1,0-1,-1 0,0-2,-8 1,3-4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12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0,'-28'39,"-11"26,7 8,14-4,15-14,12-16,5-15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1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1,'15'14,"14"19,1 5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12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443 378,'-59'14,"1"2,1 2,0 4,1 1,-12 10,68-33,-6 2,1 0,0 1,0-1,0 1,0 0,0 0,0 0,1 1,0 0,-1 0,1 0,1 0,-1 1,1-1,0 1,0 0,0 0,0 0,1 0,0 0,-1 5,5-5,1-1,-1 0,1-1,0 1,0 0,1-1,-1 0,1 1,0-1,-1-1,1 1,1-1,-1 1,0-1,1 0,-1-1,1 1,-1-1,1 0,0 0,-1 0,1-1,1 1,2 0,18 6,-8-4,-1 1,1 1,-1 1,0 0,-1 1,1 1,3 3,-18-10,-1 0,1-1,-1 1,0 0,1 0,-1 0,0 0,0 1,1-1,-1 0,0 0,0 1,0-1,-1 1,1-1,0 1,0-1,-1 1,1-1,-1 1,1 0,-1-1,0 1,0 0,0-1,0 1,0 0,0-1,0 1,0 0,-1-1,1 1,0-1,-1 1,0 0,1-1,-1 1,0-1,0 0,0 1,0-1,0 0,0 1,0-1,0 0,-1 0,1 0,-1 1,-13 7,0 0,0 0,-1-1,0-1,0-1,-1 0,0-2,0 1,0-2,-1 0,0-1,17-2,-1 1,1-1,0 0,0 1,0-1,0 0,0 0,0 1,-1-1,1 0,0 0,0 0,0 0,0-1,-1 1,1 0,0 0,0-1,0 1,0-1,0 1,0-1,0 1,0-1,0 0,0 1,0-1,0 0,0 0,0 0,1 0,-1 1,0-1,1 0,-1 0,1-1,5-8</inkml:trace>
  <inkml:trace contextRef="#ctx0" brushRef="#br0" timeOffset="1">472 717,'32'-1,"0"-1,0-2,-1-2,0 0,0-3,0 0,-1-2,0-1,-1-1,-1-2,0 0,-1-3,-1 0,11-10,5-40,-42 67,1 0,-1-1,1 1,-1-1,0 1,0-1,1 0,-1 1,0-1,0 1,0-1,-1 1,1-1,0 1,-1-1,1 1,-1-1,1 1,-1 0,0-1,1 1,-1-1,0 1,0 0,0 0,0 0,0 0,0 0,0 0,-1 0,1 0,0 0,-1 0,1 0,0 1,-1-1,1 1,-1-1,1 1,-1-1,1 1,-1 0,1 0,-1 0,1 0,-1 0,1 0,-2 0,-9 2,-1 0,1 1,-1 1,1-1,0 2,1 0,-1 0,1 1,0 1,0 0,1 0,0 1,0 0,-6 8,4-7,0 0,0 2,1-1,0 1,1 1,0 0,1 0,1 1,0 0,0 0,1 1,1 0,1 1,0-1,0 1,6-8,-1 0,2 0,-1-1,1 1,0-1,0 1,1-1,-1 0,2 0,-1 0,1 0,-1-1,2 1,-1-1,0 0,1 0,0-1,0 1,1-1,-1 0,1 0,0-1,0 0,0 0,0 0,1-1,-1 0,1 0,-1-1,1 1,0-1,-1-1,1 0,0 1,0-2,4 0,16 1,0 0,0-2,0-1,0-2,-1 0,0-2,0-1,-1-1,1-1,-2-1,0-1,0-1,0-2,-3 2,-1-2,0 0,-2-1,0-1,0-1,-2 0,0-1,4-8,-3 4,-10 16,-1-1,0 0,0 0,0-1,-1 0,0 0,-1 0,0 0,-1-1,0 1,0-1,-1 0,0 0,0-7,-2 18,0-1,0 0,-1 1,1-1,0 0,0 1,-1-1,1 0,0 1,-1-1,1 0,0 1,-1-1,1 0,0 0,-1 0,1 1,-1-1,1 0,0 0,-1 0,1 0,-1 0,1 0,-1 0,1 0,0 0,-1 0,1 0,-1 0,1 0,-1 0,1 0,0 0,-1 0,1 0,-1-1,1 1,0 0,-1 0,1-1,0 1,-1 0,1 0,0-1,-1 1,1 0,0-1,0 1,-1 0,1-1,0 1,0-1,0 1,-1 0,1-1,0 1,0-1,0 1,0-1,0 1,0 0,0-1,0 1,0-1,0 1,-19 31,15-16,1 0,0 0,1 1,1-1,0 1,1 0,1-1,1 1,0-1,1 0,3 11,8 72,-12-6,-5 1,-13 87,12-138,-31 134,35-175,0 0,0 0,0 0,0 0,0 0,0 1,-1-1,1 0,0 0,0 0,-1 0,1 0,-1-1,1 1,-1 0,1 0,-1 0,0 0,1 0,-1-1,0 1,0 0,1 0,-1-1,0 1,0-1,0 1,0-1,0 1,0-1,0 0,0 1,0-1,0 0,0 0,0 0,0 0,0 0,0 0,0 0,0 0,0 0,0 0,0 0,0-1,0 1,0 0,0-1,0 1,0-1,0 1,0-1,0 0,0 1,0-1,1 0,-1 1,0-1,1 0,-1 0,0 0,1 0,-1 0,1 0,-1 1,1-2,-28-68,25 36,2-1,1 1,2-1,2 1,0 0,3 0,1 0,5-11,-10 32,3-17,1 0,2 1,1-1,1 2,1 0,2 0,1 1,1 1,1 0,1 2,2 0,0 1,1 1,2 0,0 2,1 1,12-7,-33 23,-1 1,1-1,1 1,-1 0,0 0,1 0,-1 0,1 1,-1-1,1 1,0 0,0 0,0 0,-1 0,1 1,0 0,0-1,0 2,0-1,0 0,0 1,0 0,0-1,-1 2,1-1,0 0,-1 1,1-1,-1 1,1 0,-1 1,0-1,0 0,0 1,2 2,-2 5,-1 0,0 0,0 1,-1-1,-1 1,0-1,0 1,-1-1,0 1,-1-1,0 1,-1-1,0 0,-1 0,0 0,0-1,-1 1,0-1,-2 2,-2 6,-1-1,0 0,-2 0,0-1,0 0,-2-1,0-1,0 0,-1-1,-1 0,0-1,0-1,-1-1,-18 7,12-11,4-6</inkml:trace>
  <inkml:trace contextRef="#ctx0" brushRef="#br0" timeOffset="2">2165 491,'-33'22,"-231"174,258-192,0 0,1 1,0-1,0 1,0 1,0-1,1 1,0-1,0 1,1 0,-1 1,1-1,1 0,-1 1,1 0,0 0,0-1,1 1,0 4,3-8,1 0,-1 0,1 0,0-1,0 1,0-1,1 1,-1-1,0 0,1 0,-1-1,1 1,0-1,0 0,-1 0,1 0,0 0,0 0,0-1,0 0,0 0,0 0,0 0,0-1,0 0,0 1,-1-1,1-1,2 0,15-5,0 0,-1-2,0 0,-1-2,0 0,0-1,-1-1,-1 0,0-2,-1 0,7-9,46-40,-67 65,-1 1,0-1,0 1,0-1,0 1,0-1,0 1,0 0,-1 0,1-1,0 1,-1 0,0 0,1-1,-1 1,0 0,0 0,0 0,0 0,0 0,0-1,-1 1,1 0,-1 0,1 0,-1-1,0 1,1 0,-1-1,-1 2,1 4,-1 90,2-94,1 0,0 0,0 0,0-1,0 1,1-1,-1 1,1-1,-1 1,1-1,0 0,0 0,0 0,0 0,0 0,1 0,-1 0,1-1,-1 1,1-1,-1 0,1 0,0 0,-1 0,1 0,0-1,0 1,0-1,0 0,0 1,0-1,0-1,16-2,-1-1,-1-1,1 0,-1-1,0-1,0-1,-1-1,0 0,0-1,-1 0,-1-2,1 1,-2-2,0 0,1-2,27-21,-2-1,-1-2,-2-1,-2-2,-1-2,-3 0,10-24,-21 11,-19 56,1 0,-1 0,0-1,0 1,1 0,-1 0,0 0,0-1,0 1,0 0,0 0,-1-1,1 1,0 0,-1 0,1 0,0 0,-1-1,0 1,1 0,-1 0,1 0,-1 0,0 0,0 0,0 0,0 1,0-1,1 0,-2 0,1 1,0-1,0 0,0 1,0-1,0 1,0 0,0-1,-1 1,1 0,0 0,0-1,-1 1,1 0,0 0,-11 3,0 1,0 0,1 0,0 1,0 0,0 1,0 0,1 1,0 0,0 1,1 0,0 0,1 1,-7 8,11-14,-1 0,1 1,0-1,0 1,0 0,1 0,-1 1,1-1,0 1,0-1,1 1,-1 0,1 0,0 0,1 1,-1-1,1 0,0 1,0-1,0 0,1 1,0-1,0 1,1-1,-1 1,1-1,0 0,1 1,0 2,3-1,1 1,0 0,0-1,0 0,1-1,0 1,0-1,1-1,0 1,0-1,0-1,0 0,1 0,0 0,0-1,0 0,73 39,-80-40,1 1,-1-1,0 1,1 0,-1 0,-1 0,1 1,0-1,-1 0,0 1,1-1,-1 1,-1-1,1 1,0-1,-1 1,0-1,0 1,0 0,0-1,-1 1,1 0,-1-1,0 1,0-1,0 1,-1-1,1 0,-1 0,1 1,-1-1,0 0,-1 0,1-1,0 1,-1 0,1-1,-1 1,0-1,0 0,0 0,0 0,0-1,-1 1,1-1,-1 1,-14 12</inkml:trace>
  <inkml:trace contextRef="#ctx0" brushRef="#br0" timeOffset="3">3408 548,'-19'4,"1"1,0 1,0 0,0 2,1 0,0 1,1 0,-1 2,2 0,0 0,0 2,1-1,1 2,-3 4,15-18,0 1,0 0,0 0,0 0,0 0,1 1,-1-1,0 0,0 0,1 0,-1 1,1-1,-1 0,1 1,0-1,-1 0,1 1,0-1,0 0,0 1,0-1,0 0,0 1,1-1,-1 0,0 1,1-1,-1 0,1 1,-1-1,1 0,-1 0,1 1,0-1,0 0,0 0,0 0,-1 0,2 0,-1 0,0-1,0 1,0 0,0 0,0-1,1 1,-1 0,0-1,0 0,1 1,-1-1,0 0,1 1,-1-1,0 0,1 0,-1 0,1 0,-1-1,0 1,1 0,-1 0,0-1,1 1,-1-1,23-4,0-1,-1-1,0-1,0-1,-1-1,0 0,18-14,-34 20,35-22,-34 20,0 0,0 1,0 1,1-1,0 1,0 0,0 1,0 0,0 0,1 1,-1 0,3 0,-8 3,-1 1,1 0,0 0,0 0,-1 1,0-1,1 1,-1-1,0 1,0 0,0-1,0 1,-1 0,1 0,-1 1,0-1,0 0,0 0,0 1,-1-1,1 0,-1 1,0-1,0 0,0 1,0-1,-1 0,1 1,-1-1,-1 4,3 11,-2-13,1 0,-1 0,2 0,-1 0,0 1,1-1,0 0,0 0,1 0,0 0,-1-1,1 1,1 0,-1-1,1 1,0-1,0 0,0 0,0 0,1 0,0 0,0-1,0 0,0 0,0 0,0 0,1-1,0 1,-1-1,1 0,0-1,0 1,0-1,0 0,4 0,0-1,0-1,1 0,-1-1,0 0,0 0,0-1,0 0,0-1,-1 0,1 0,-1-1,0 0,-1 0,1-1,-1 0,2-1,102-117,-105 116,30-44,-3-2,-3-2,-1 0,-4-2,4-14,-23 56,66-195,-71 207,1-56,-37 92,18-4,0 1,2 0,2 1,0 1,2 0,2 1,0-1,2 2,-2 30,7-36,1 0,1 0,1 0,2 1,1-2,4 19,23 109,-23-118,-6-26</inkml:trace>
  <inkml:trace contextRef="#ctx0" brushRef="#br0" timeOffset="4">3775 491,'107'9,"0"-5,0-4,77-12,-35-10,-145 22,-1 0,1 1,0-1,-1 1,1 0,-1 0,1 0,-1 1,1-1,-1 1,0 0,0 0,0 0,0 0,0 1,0-1,0 1,-1-1,1 1,-1 0,0 0,0 0,0 0,0 1,38 37,-29-37,-1-2,1 1,0-1,0-1,0 0,1-1,-1 0,0 0,0-1,0-1,0 0,0 0,0-1,-1-1,1 1,-1-2,0 1,0-2,0 1,-1-1,0-1,0 0,-1 0,1 0,-2-1,1-1,-1 1,4-7,-2 3,-1 1,-1-1,0 0,-1 0,0-1,-1 0,0 0,1-9,-6 19,0 0,0-1,0 1,-1 0,1 0,-1 0,0 0,0 0,0 0,0 1,0-1,-1 0,0 0,1 1,-1-1,0 1,0 0,0-1,0 1,-1 0,1 0,-1 0,1 1,-1-1,1 0,-1 1,0 0,0 0,0 0,0 0,0 0,0 0,0 1,0-1,0 1,0 0,0 0,0 0,0 1,0-1,-1 1,1-1,0 1,1 0,-1 0,0 1,0-1,0 0,1 1,-3 1,-11 4,1 0,-1 1,1 1,0 0,1 1,0 1,1 0,0 1,1 1,0 0,1 0,1 1,0 0,0 1,2 0,0 1,1 0,0 0,1 0,0 4,4-12,0 1,0 0,1-1,1 1,-1 0,1 0,1 0,0 0,0-1,0 1,1 0,1-1,0 1,0-1,0 0,1 0,0 0,0 0,1-1,0 0,1 0,0 0,0 0,0-1,1 0,-1-1,4 3,6 2,1-1,0 0,1-2,0 1,0-2,0-1,1 0,0-1,0-1,0-1,0-1,0 0,13-2,0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1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1 904,'-1'-30,"2"1,1-1,2 1,1 0,1 0,1 0,1 1,2 0,1 1,1 0,14-22,10 6,-36 42,1 1,0-1,-1 0,1 1,0-1,0 0,0 1,-1-1,1 1,0-1,0 1,0 0,0-1,0 1,0 0,0 0,0 0,0 0,0 0,0 0,0 0,0 0,0 0,0 0,0 0,0 1,0-1,0 0,0 1,0-1,-1 0,1 1,0 0,0-1,0 1,0-1,-1 1,1 0,0-1,-1 1,1 0,-1 0,1 0,-1 0,1-1,-1 1,1 0,-1 0,0 0,1 0,-1 0,37 168,-36-165,0 0,0 0,1 0,-1 0,1 0,0 0,0 0,0 0,1-1,0 1,-1-1,1 0,0 0,0 0,1 0,-1 0,0-1,1 1,0-1,0 0,-1 0,1 0,0-1,1 1,-1-1,0 0,0 0,0-1,1 1,-1-1,0 0,1 0,-1-1,0 1,0-1,1 0,-1 0,4-1,2-3,-1-1,1 0,-1 0,0-1,-1 0,0 0,0-1,0 0,-1-1,0 0,-1 0,0 0,0-1,-1 0,0 0,-1 0,0 0,2-10,5-6,-2 5</inkml:trace>
  <inkml:trace contextRef="#ctx0" brushRef="#br0" timeOffset="1">988 0,'-16'427,"8"-355,3 1,3-1,6 49,7-86,-5-29</inkml:trace>
  <inkml:trace contextRef="#ctx0" brushRef="#br0" timeOffset="2">678 508,'39'0,"40"-5,23-1,2-5,-6 0,-10-4,-11 2,-9-3,-6 2,-4 3,-3-1,-5 2,-11 1</inkml:trace>
  <inkml:trace contextRef="#ctx0" brushRef="#br0" timeOffset="3">1750 338,'-68'30,"2"3,1 3,2 3,-48 39,109-78,-1 1,1 0,0 0,0 0,0 0,0 0,0 0,0 1,0-1,0 1,0-1,1 1,-1 0,1 0,-1-1,1 1,0 0,-1 0,1 1,0-1,0 0,1 0,-1 0,0 1,1-1,-1 0,1 1,0-1,0 0,0 1,0-1,0 1,1-1,-1 0,1 1,-1-1,1 0,0 0,0 0,0 1,0-1,0 0,0 0,1 0,-1 0,1-1,-1 1,1 0,0 0,9 3,1 0,-1-1,1-1,0 1,0-2,0 0,0 0,0-1,0-1,0 0,1 0,-1-1,0-1,0 0,0-1,0 0,-1-1,1 0,-1-1,0 0,0-1,0 0,-1 0,0-2,0 1,-1-1,0 0,4-5,-10 9,0 1,0 0,0-1,0 0,-1 0,1 1,-1-2,0 1,0 0,0 0,-1-1,0 1,1 0,-2-1,1 0,0 1,-1-1,0 1,0-1,0 0,-1 1,1-1,-1 1,0-1,-1 1,1-1,-1 1,0 0,0 0,0 0,0 0,-1 0,0 0,0 1,0-1,0 1,0 0,-1-1,1 2,-1-1,0 0,0 1,0 0,0 0,0 0,0 0,-4 0,-6-2,0 1,0 0,0 1,0 1,0 0,0 1,-1 0,1 1,-9 2,-12 4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1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1927 190,'1'0,"-1"-1,1 1,-1 0,1-1,-1 1,1 0,-1-1,1 1,-1 0,1 0,-1 0,1-1,-1 1,1 0,0 0,-1 0,1 0,-1 0,1 0,-1 0,1 0,0 0,-1 0,1 0,-1 1,1-1,-1 0,1 0,-1 1,1-1,-1 0,1 0,-1 1,1-1,-1 1,1-1,-1 0,0 1,1-1,-1 1,0-1,1 1,-1-1,0 1,1-1,-1 1,0-1,0 1,0 0,0-1,0 1,0-1,0 1,0-1,0 1,0 0,0-1,0 1,0-1,0 1,6 40,-4 86,-6 0,-8 28,-4 142,17-49,-1-445,0 164</inkml:trace>
  <inkml:trace contextRef="#ctx0" brushRef="#br0" timeOffset="1">1759 388,'-8'-14,"0"-1,1 1,1-1,0-1,1 1,1-1,0 1,0-12,3 22,1-1,0 0,0 0,0 0,1 1,0-1,0 0,0 1,1-1,-1 1,2-1,-1 1,0 0,1 0,0 0,0 0,1 0,-1 1,1-1,0 1,0 0,1 0,-1 1,1-1,3-1,5-2,1 1,0 0,1 1,-1 1,1 0,0 1,0 0,0 2,0-1,0 2,0 0,1 1,-1 0,0 1,0 1,-1 1,1 0,0 1,-1 0,0 1,2 2,-8-5,-1 0,1 0,-1 1,1 0,-1 1,-1 0,1 0,-1 0,1 1,-2 0,1 0,-1 0,0 1,0 0,0 0,-1 0,0 0,-1 1,0 0,0-1,0 1,-1 0,0 1,-1-1,0 0,0 0,-1 1,0-1,0 0,-1 1,0-1,0 0,-2 2,-121 217,121-224,1 0,0 1,0-1,0 1,1-1,-1 1,1 0,0-1,0 1,0 0,1 0,-1 0,1 0,0 0,0 0,0 0,1-1,-1 1,1 0,0 0,0 0,0-1,1 1,-1 0,1-1,0 1,0-1,0 0,1 0,-1 0,1 0,-1 0,1 0,0 0,0-1,0 0,1 1,-1-1,0-1,2 1,74 32,-70-32,1 0,-1 0,0 1,0 0,-1 1,1 0,-1 0,0 1,0 0,0 0,0 1,-1 0,0 1,-1-1,1 1,-1 1,0-1,-1 1,0 0,0 0,-1 0,0 1,0 0,-1-1,2 9,-4-7,-1 0,0 0,-1 0,0 0,0-1,-1 1,0 0,-1-1,0 1,0-1,-1 0,-1 0,1 0,-1 0,-1-1,1 0,-2 0,1 0,-1-1,0 0,-6 5,-4 6,0 0,0 0,-2-2,0 0,-1-2,0 0,-1-1,-1 0,0-2,-15 5,14-9,0-1,-1 0,1-2,-1-1,0-1,-5-1,2-1,3 0</inkml:trace>
  <inkml:trace contextRef="#ctx0" brushRef="#br0" timeOffset="2">2294 1206,'34'-7,"0"-1,-1-2,0-1,-1-2,0-1,-1-1,-1-2,27-19,-25 17,-2-1,0-2,-1-1,-1-1,-2-1,0-2,-2 0,-1-2,-1 0,-1-2,-2 0,-1-1,-2-1,-1-1,10-31,-18-21,-7 84,0 1,0-1,0 0,0 0,0 0,-1 0,1 0,-1 0,0 1,1-1,-1 0,0 0,0 1,0-1,0 1,0-1,0 1,-1-1,1 1,-1 0,1-1,-1 1,1 0,-1 0,1 0,-1 0,0 0,0 1,1-1,-1 0,0 1,0-1,0 1,0 0,0 0,1 0,-1 0,0 0,0 0,0 0,0 0,0 1,-15 5,1 0,0 2,0 0,1 0,0 2,1 0,0 0,0 1,1 1,1 0,-3 4,-7 6,1 0,1 1,1 1,1 0,1 2,-12 25,27-49,0 1,1 0,-1-1,1 1,-1 0,1 0,0 0,0 0,0 1,1-1,-1 0,1 0,-1 0,1 1,0-1,1 0,-1 0,0 1,1-1,0 0,0 0,0 0,0 0,0 0,0 0,1 0,0 0,-1-1,1 1,0 0,0-1,1 0,-1 1,0-1,1 0,0 0,13 2,0 0,0-2,1 0,-1 0,0-2,1 0,-1-1,1-1,-1 0,1-1,279-70,-295 72,1 0,-1 0,1 0,0 0,0 0,0 0,-1 1,1-1,0 0,0 1,0 0,0-1,0 1,0 0,0 0,0 0,0 0,0 1,0-1,0 0,0 1,0-1,-1 1,1 0,0 0,0 0,0 0,-1 0,1 0,-1 0,1 0,-1 1,1-1,-1 0,1 1,-1-1,0 1,0 0,0-1,0 1,0 0,-1 0,1 0,0 0,-1 0,1-1,-1 1,0 0,1 1,-49 96,40-87,0 1,1 0,1 0,0 1,1 0,0 0,2 0,-1 0,1 4,3-16,-1 0,1 0,0 0,0 0,0 0,0 0,1 0,-1 0,0 0,1 0,0 0,-1 0,1 0,0 0,0 0,0-1,0 1,0 0,0 0,1-1,-1 1,1-1,-1 0,1 1,-1-1,1 0,0 0,-1 0,1 0,0 0,0 0,0 0,0-1,0 1,0-1,0 0,0 1,0-1,0 0,0 0,0 0,0 0,0-1,0 1,0 0,0-1,0 1,0-1,0 0,16-5</inkml:trace>
  <inkml:trace contextRef="#ctx0" brushRef="#br0" timeOffset="3">3452 868,'9'4,"0"1,0-1,0 0,1-1,-1 0,1-1,0 1,0-2,0 0,0 0,0-1,0 0,1 0,-1-1,0-1,0 0,-1 0,1-1,0 0,-1-1,0 0,1 0,-2-1,1 0,0-1,-1 0,0 0,1-2,48-83,-56 88,0 0,0 0,-1 0,1 0,-1 0,1-1,-1 1,0 0,0 0,-1 0,1 0,0 0,-1 0,0 0,0 0,0 0,0 0,0 0,-1 0,1 0,-1 1,0-1,1 1,-1-1,-1 1,1 0,0-1,0 1,-1 0,1 1,-1-1,-1-1,-5 2,1-1,0 1,-1 1,1-1,0 1,-1 1,1 0,0 0,0 0,-1 1,1 0,0 1,1 0,-1 0,0 1,1 0,0 0,0 0,0 1,0 0,1 1,-4 3,7-6,-18 13,2 2,0 0,1 1,1 1,1 0,0 1,2 1,0 1,-4 11,13-26,1-1,0 1,0 0,0 0,1 1,0-1,1 1,0 0,0-1,1 1,0 0,1 0,0 0,0 0,1 0,0 0,0-1,1 1,0 0,1-1,0 1,0-1,1 0,0 0,0 0,1 0,0-1,1 0,-1 0,1 0,0-1,1 0,0 0,0-1,0 1,1-1,-1-1,1 0,2 1,5-2,0 0,0 0,1-2,-1 0,1-1,-1 0,1-1,-1-1,0 0,1-1,-1-1,0-1,-1 0,1 0,-1-2,0 0,-1 0,0-1,0-1,0 0,-1-1,-1 0,10-11,59-60,-70 68</inkml:trace>
  <inkml:trace contextRef="#ctx0" brushRef="#br0" timeOffset="4">4326 726,'-33'13,"0"2,0 1,2 2,0 1,1 2,1 0,1 2,1 2,-17 19,-5 38,48-80,0 1,0-1,1 1,-1-1,1 1,-1 0,1-1,0 1,0 0,0-1,0 1,1-1,-1 1,1 0,-1-1,1 1,0-1,0 1,0-1,0 0,0 1,1-1,-1 0,1 0,0 0,-1 0,1 0,0 0,0-1,0 1,0 0,1-1,1 1,4 0,1 0,0-1,-1 0,1 0,0-1,0 0,0-1,-1 0,1 0,0-1,-1 0,1-1,-1 0,0 0,0-1,0 0,5-3,12-7,-1-2,-1 0,0-2,-1 0,-1-2,-1 0,4-7,35-33,-59 59,1 0,-1 0,1-1,-1 1,1 0,-1 0,1 0,0 0,0 0,-1 0,1 0,0 0,0 0,0 0,0 0,0 1,0-1,0 0,1 1,-1-1,0 1,0-1,0 1,1-1,-1 1,0 0,1 0,-1 0,0-1,0 1,1 1,-1-1,0 0,1 0,-1 0,0 1,0-1,1 0,-1 1,0-1,0 1,0 0,0-1,0 1,0 0,0 0,0 0,0 0,0-1,0 1,0 0,0 1,-1-1,1 0,0 0,-1 0,1 0,4 58,-5-54,-1 1,1-1,0 1,0 0,1-1,0 1,0-1,0 1,1-1,0 1,0-1,0 0,0 0,1 0,0 0,0-1,0 1,1-1,0 1,-1-1,2 0,3 3,-3-4,-1-1,1 1,-1-1,1 0,0 0,0-1,0 1,0-1,0 0,0-1,0 1,0-1,1 0,-1 0,0-1,0 1,0-1,0 0,0-1,0 1,0-1,0 0,-1 0,1-1,0 1,-1-1,4-3,105-101,-110 105,33-46,-2-2,-3-1,-1-1,-3-1,-2-2,17-57,-25 68,-1 0,-2-2,-2 0,-3 0,-1-1,-2 0,-3 0,-1-42,-2 87,1 1,-1-1,0 1,1-1,-1 0,0 1,0-1,0 1,0-1,-1 0,1 1,0-1,-1 1,1-1,-1 1,1-1,-1 1,0-1,0 1,1-1,-1 1,0 0,0 0,0-1,-1 1,1 0,0 0,0 0,-1 0,1 0,0 1,-1-1,1 0,-1 1,1-1,-1 0,1 1,-1 0,1-1,-1 1,0 0,1 0,-1 0,1 0,-1 0,0 0,0 1,-5 8,1 1,0 0,0 0,1 0,0 1,1-1,0 1,1 1,0-1,0 0,1 8,0-11,-19 125,6 1,5 0,7 1,6 14,-3-55,-23 51,24-144,-1 1,0-1,0 0,0 0,0 1,0-1,0 0,0 1,0-1,0 0,-1 1,1-1,0 0,-1 0,1 1,-1-1,1 0,-1 0,0 0,0 0,1 0,-1 0,0 0,0 0,0 0,0 0,0 0,0-1,0 1,0 0,-1-1,1 1,0-1,0 1,-1-1,1 1,0-1,0 0,-1 0,1 0,0 0,-1 0,1 0,0 0,-1 0,1 0,0-1,0 1,-1 0,1-1,0 1,0-1,-1 0,1 1,0-1,0 0,0 0,0 1,0-1,0 0,0 0,1 0,-2-1,-4-15</inkml:trace>
  <inkml:trace contextRef="#ctx0" brushRef="#br0" timeOffset="5">5399 302,'-350'270,"337"-259,3-4,0 0,0 1,1 0,0 1,1 0,0 0,1 1,-1 0,-4 11,11-20,1 1,-1 0,1-1,-1 1,1 0,0 0,0-1,0 1,0 0,0 0,0 0,0-1,0 1,1 0,-1 0,1-1,-1 1,1 0,0-1,0 1,0-1,0 1,0-1,0 1,0-1,0 1,1-1,-1 0,0 0,1 0,-1 0,1 0,-1 0,1 0,0 0,-1-1,1 1,0-1,-1 1,2-1,73 17,-65-17,1 0,-1 0,0 1,0 1,0 0,0 0,0 1,0 0,0 1,-1 1,0-1,0 1,0 1,-1 0,1 1,-2-1,1 2,-1-1,0 1,0 1,-1-1,0 1,-1 0,1 1,-2 0,0 0,0 0,1 4,-4-4,0 0,-1 0,0 0,0 0,-1 0,0 0,-1 1,0-1,-1 0,0 0,-1 0,0 1,-4 7</inkml:trace>
  <inkml:trace contextRef="#ctx0" brushRef="#br0" timeOffset="6">5540 895,'-9'34,"-4"10</inkml:trace>
  <inkml:trace contextRef="#ctx0" brushRef="#br0" timeOffset="7">5540 388,'0'-5,"0"-2</inkml:trace>
  <inkml:trace contextRef="#ctx0" brushRef="#br0" timeOffset="8">5710 1065,'18'-51,"2"1,2 2,3 0,10-13,-5 31,-30 30,1 0,0 0,0 0,-1 0,1 0,0 0,0 0,-1 0,1 0,0 0,0 0,-1 0,1 0,0 1,-1-1,1 0,0 1,-1-1,1 1,0-1,-1 0,1 1,-1-1,1 1,0 0,-1-1,0 1,1-1,-1 1,1 0,-1-1,0 1,1 0,-1-1,0 1,0 0,0 0,1-1,-1 1,0 0,0 0,0-1,0 1,0 0,0 0,-1-1,1 1,0 0,5 173,-5-172,0 0,1 0,0-1,-1 1,1 0,0-1,0 1,0-1,0 1,0-1,0 1,0-1,1 0,-1 0,1 1,-1-1,1 0,-1 0,1 0,-1-1,1 1,0 0,-1-1,1 1,0-1,0 1,-1-1,1 0,0 1,0-1,0 0,0 0,-1-1,1 1,0 0,0-1,-1 1,1-1,0 1,0-1,-1 0,1 0,-1 0,1 0,67-50,-56 36,0-1,-1-1,0 0,-1 0,-2-2,0 1,0-1,-2 0,5-17,-3 13,1 4</inkml:trace>
  <inkml:trace contextRef="#ctx0" brushRef="#br0" timeOffset="9">6471 585,'-27'22,"1"1,1 1,1 2,1 0,1 1,2 1,1 2,1-1,-3 10,-5 39,26-76,-1 0,1 0,0 0,0-1,0 1,0 0,0 0,0 0,1-1,-1 1,1 0,-1-1,1 1,-1 0,1-1,0 1,0 0,0-1,0 1,0-1,0 0,1 1,-1-1,0 0,1 0,-1 0,0 0,1 0,0 0,-1 0,1 0,-1 0,1-1,0 1,0-1,-1 0,1 1,0-1,0 0,0 0,-1 0,1 0,7-1,0-1,0 0,0 0,0-1,-1 0,1-1,-1 1,0-2,0 1,0-1,-1 0,0-1,0 0,0 0,5-6,12-9,140-117,-162 135,0 1,1-1,-1 1,1 0,-1 0,1 0,0 0,0 0,0 0,0 1,0 0,0-1,0 1,0 0,1 1,-1-1,0 0,0 1,1 0,-1 0,0 0,1 0,-1 1,0-1,1 1,-1 0,0-1,0 2,0-1,1 0,-1 1,-1-1,1 1,0 0,0 0,-1 0,1 0,-1 1,1-1,-1 0,0 1,0 0,0 0,-1-1,1 1,-1 0,1 1,1 11,0 0,-1 0,-1 0,0 0,-1 0,-1 1,0-1,-1 0,-3 13,-1 12,-5 49,-23 297,35-307,2-59,-1 0,-1 0,-1 1,0-1,-2 1,-1-1,0 0,-1 0,-1 0,-1-1,-1 0,-1 0,0 0,-2-1,0 0,-1 0,6-13,0 0,0-1,0 0,-1 0,1 0,-1 0,0-1,0 0,0 0,0-1,0 0,-1 0,1 0,-1-1,0 0,1 0,-1 0,0-1,1 0,-1-1,0 0,1 0,-1 0,1 0,-1-1,1 0,0-1,-1 1,1-1,0-1,1 1,-1-1,1 0,-1 0,1 0,0-1,1 0,-1 0,1 0,0 0,0-1,1 0,0 1,-1-2,-1-13,1 0,0-1,2 1,0 0,1-1,1 1,1-1,1 1,1-1,1 1,0 0,2 0,0 1,6-11,6-8,2 0,1 2,2 0,2 2,1 0,1 2,2 1,12-9,-29 27,18-18</inkml:trace>
  <inkml:trace contextRef="#ctx0" brushRef="#br0" timeOffset="10">573 2024,'-32'8,"1"1,0 1,0 2,1 1,1 1,0 2,1 1,1 1,-1 2,8-9,1 1,0 0,0 2,1 0,1 1,0 1,2 0,-1 1,2 1,0 0,2 1,0 1,1 0,0 0,2 1,1 0,0 1,2 0,0 0,0 8,6-23,0-1,0 1,1 0,0 0,0-1,0 1,1-1,0 1,0-1,1 1,0-1,0 0,0 0,1-1,-1 1,1-1,1 0,-1 1,1-2,0 1,0-1,0 0,1 0,0 0,0 0,-1-1,6 2,9 2,1 0,-1 0,1-2,0-1,1 0,-1-2,1 0,2-2,31 0,1-3,-1-2,-1-3,1-2,-1-2,-1-3,14-7,-22 5</inkml:trace>
  <inkml:trace contextRef="#ctx0" brushRef="#br0" timeOffset="11">1109 2335,'-16'19,"0"1,2 1,0 0,1 1,2 0,0 1,1 0,1 1,1 0,2 0,-1 9,6-31,1 1,0 0,0-1,0 1,0 0,0-1,0 1,1-1,-1 1,1 0,0-1,0 1,0-1,0 0,0 1,1-1,-1 0,1 0,-1 1,1-1,0-1,0 1,0 0,0 0,0-1,0 1,0-1,1 1,-1-1,0 0,1 0,-1 0,1 0,-1-1,1 1,0-1,0 1,99-17,-84 8,1-1,-1 0,-1-2,0 0,0-1,-1-1,-1 0,0-1,-1-1,0 0,-1-1,-1 0,0-1,-2 0,0-1,-1 0,0-1,-2 0,0 0,-1-1,2-14,-7 28,-1 1,0-1,0 0,0 0,0 1,-1-1,0 0,0 1,-1-1,0 1,0-1,0 1,0 0,-1 0,0 0,0 0,0 0,-1 0,1 1,-1 0,0 0,-1 0,1 0,-1 1,1-1,-1 1,0 0,0 1,0-1,-1 1,1 0,-1 0,1 1,-1 0,1 0,-1 0,0 0,0 1,1 0,-1 0,0 1,0 0,1 0,-1 0,-3 1,-4 4,1 0,0 0,1 1,0 1,0 0,0 0,1 1,0 0,1 1,0 0,-5 7,-12 16</inkml:trace>
  <inkml:trace contextRef="#ctx0" brushRef="#br0" timeOffset="12">1927 2335,'-32'28,"2"-4,1 1,1 1,1 1,2 1,0 1,3 2,0 0,-9 21,29-50,0 0,1 0,-1 0,1 1,-1-1,1 0,0 1,0 0,0-1,0 1,1-1,-1 1,1 0,0 0,-1-1,1 1,0 0,1 0,-1-1,0 1,1 0,0-1,-1 1,1 0,0-1,0 1,1-1,-1 1,0-1,1 0,-1 0,1 1,0-1,0 0,0 0,0-1,0 1,0 0,2 0,7 0,-1-1,1 0,0-1,0-1,0 1,-1-1,1-1,-1 0,1-1,-1 0,0 0,0-1,0-1,0 0,-1 0,1 0,-1-1,6-4,-1-1,0 0,-1-1,0 0,0-1,-2-1,1 0,-2 0,0-1,-1 0,0-1,-1 0,-1 0,0-1,-2 0,0 0,0 0,-2-1,0 0,-1 1,-1-1,-1-10,0 23,0 0,0 0,-1 1,0-1,0 0,0 1,-1-1,0 1,0-1,0 1,0 0,0 0,-1 0,0 0,0 0,0 0,0 1,-1 0,1-1,-1 1,0 1,0-1,0 0,0 1,0 0,-1 0,1 0,-1 1,1-1,-1 1,0 0,1 0,-1 1,0-1,0 1,0 0,1 1,-1-1,0 1,0 0,1 0,-1 0,1 1,-1-1,1 1,-1 0,-1 2,-12 8</inkml:trace>
  <inkml:trace contextRef="#ctx0" brushRef="#br0" timeOffset="13">2267 2731,'-15'-29,"1"-24,2-12,8-1,5 7,7 9,6 7,7 7,4 4,2 3,2 7,1 6,-5 12,-7 10,-6 5</inkml:trace>
  <inkml:trace contextRef="#ctx0" brushRef="#br0" timeOffset="14">3000 2335,'-28'4,"0"2,0 1,0 1,1 1,0 2,1 0,0 2,1 1,1 1,-22 17,36-23,0 0,0 1,1-1,1 2,0-1,0 1,1 1,0-1,1 2,4-10,1 0,-1 0,1 1,-1-1,1 0,0 1,0-1,1 1,-1-1,1 1,0 0,0-1,0 1,0-1,0 1,1 0,0-1,0 1,0-1,0 0,0 1,1-1,-1 0,1 0,0 0,0 0,0 0,0 0,1 0,-1-1,1 1,0-1,0 0,2 2,7 1,0 0,0-1,1-1,0 0,-1 0,1-1,0-1,0 0,0-1,0-1,0 0,0 0,0-1,-1-1,1 0,-1-1,8-3,11-9,0-2,-2 0,0-2,-1-1,-1-1,-1-2,-2 0,0-2,-1 0,-2-2,10-16,-11 19,0 1,-2-2,-1-1,-2 0,0-1,-2 0,-1-2,-1 1,-1-1,-2 0,-1-1,-2 0,-1 0,-1-1,-1 1,-2-1,-2 1,-3-24,4 48,0-1,-1 1,0-1,0 1,0 0,-1-1,0 1,-1 1,1-1,-1 0,0 1,-1 0,0 0,0 0,0 0,-1 1,1 0,-1 0,-1 1,1-1,-1 1,1 1,-1-1,0 1,0 0,-1 1,1 0,0 0,-1 1,0-1,1 2,-1-1,1 1,-1 0,0 0,1 1,-8 2,-4 5,2 0,-1 1,1 1,0 1,1 0,1 1,0 1,0 0,1 1,1 1,0 0,1 1,1 0,0 1,2 0,0 0,0 1,2 0,0 1,1 0,1 0,1 0,1 1,0-1,1 1,2-1,0 1,1 0,0 0,2-1,1 1,0-1,1 0,3 5,2-1,1 0,1-1,0-1,2 0,1-1,0 0,1-1,2-1,-1-1,2 0,0-1,1-1,1-1,0-1,1-1,0-1,1-1,0 0,1-2,0-1,0-1,22 3,-39-9,1 1,-1-2,0 1,0-1,0 0,0 0,0-1,0 0,0 0,0-1,-1 1,1-2,-1 1,0-1,0 0,0 0,-1 0,1-1,-1 0,0 0,3-4,7-11</inkml:trace>
  <inkml:trace contextRef="#ctx0" brushRef="#br0" timeOffset="15">3678 2391,'5'34,"6"11,6-8,0-9</inkml:trace>
  <inkml:trace contextRef="#ctx0" brushRef="#br0" timeOffset="16">3734 1630</inkml:trace>
  <inkml:trace contextRef="#ctx0" brushRef="#br0" timeOffset="17">4016 2561,'30'-80,"102"-231,-105 269,-26 43,0-1,0 1,0 0,0-1,0 1,-1 0,1 0,0 0,0 0,-1 0,1 0,0-1,-1 1,1 1,-1-1,0 0,1 0,-1 0,0 0,1 0,-1 0,0 0,0 1,0-1,0 0,0 0,0 0,0 0,-1 0,1 1,0-1,-1 1,1-1,-1 59,-1-46,1 0,0 0,1 0,0 0,1 0,1-1,0 1,1 0,1-1,0 1,0-1,1 0,1-1,0 1,7 8,-9-17,0-1,1 0,0 0,-1 0,1 0,0-1,0 0,0 0,1 0,-1-1,0 0,1 0,-1 0,1 0,-1-1,1 0,-1 0,1-1,-1 1,1-1,-1-1,1 1,-1-1,0 1,0-2,0 1,0 0,0-1,-1 0,1 0,-1-1,1 1,-1-1,0 0,-1 0,1 0,-1 0,1-2,21-19,-1-2,-1-1,-1 0,-2-2,0 0,13-32,-31 59,-1-1,1 0,-1 0,1 0,-1 0,0 0,-1 0,1 0,-1 0,0 0,0 0,0 0,0 0,-1 0,1 0,-1 0,0 0,-1 0,1 0,-1 0,-1-3,-8-6</inkml:trace>
  <inkml:trace contextRef="#ctx0" brushRef="#br0" timeOffset="18">5201 2165,'-297'122,"241"-77,55-44,0 0,0 0,0 0,1 0,-1 0,0 0,1 0,-1 0,1 0,-1 1,1-1,-1 0,1 0,0 0,0 1,-1-1,1 0,0 0,0 1,0-1,1 0,-1 0,0 1,0-1,1 0,-1 0,0 0,1 1,-1-1,1 0,0 0,-1 0,1 0,0 0,0 0,0 0,-1 0,1 0,0-1,0 1,0 0,0-1,1 1,-1 0,0-1,0 1,0-1,0 0,1 1,-1-1,0 0,1 0,19 5,1-1,-1-1,1 0,0-2,0-1,0-1,-1 0,1-2,0-1,10-3,-1-1,0-2,-1-1,-1-1,0-2,-1-1,0-1,-1-1,18-16,-45 33,1 0,0-1,0 1,0 0,0 0,-1 0,1 0,0 0,0 0,0 0,0 0,0 0,-1 1,1-1,0 0,0 1,0-1,-1 0,1 1,0-1,0 1,-1-1,1 1,0-1,-1 1,1-1,-1 1,1 0,-1 0,1-1,-1 1,1 0,-1 0,1-1,-1 1,0 0,0 0,1 0,-1-1,0 1,0 0,0 0,0 0,0 0,0 0,0-1,0 1,-1 0,1 0,0 0,0 0,-1-1,1 1,0 0,-1 0,1-1,-1 1,1 0,-1 0,1-1,-1 1,1 19,2-15,1-1,-1 0,1 0,0 0,0 0,0 0,0 0,1-1,-1 0,1 1,0-1,0-1,0 1,0-1,1 1,-1-1,1 0,-1-1,1 1,0-1,0 0,-1 0,1 0,0-1,0 0,0 0,0 0,0 0,0-1,-1 0,1 0,0 0,0-1,-1 1,1-1,-1 0,1-1,-1 1,0-1,0 1,0-1,0-1,1-1,13-8,-1-1,-1-1,0-1,-1 0,-1-1,-1 0,0-1,-1-1,-1 0,-1 0,0-1,-2 0,0-1,2-12,2-18,-1 1,-3-1,-3-1,-1 0,-4-33,-4-231,-5 283,8 33,1-1,-1 1,1 0,-1-1,1 1,-1 0,1 0,-1-1,0 1,1 0,-1 0,1 0,-1 0,0 0,1 0,-1-1,0 2,1-1,-1 0,0 0,1 0,-1 0,1 0,-1 0,0 1,1-1,-1 0,1 0,-1 1,1-1,-1 1,1-1,-1 0,1 1,-1-1,1 1,-1-1,1 1,0-1,-1 1,1-1,0 1,0 0,-1-1,1 1,0-1,0 1,0 0,-10 16,2 0,0 0,1 1,0 0,2 1,0-1,1 1,1 0,0 3,2-12,-8 82,4 1,4-1,4 1,5-1,3 0,4-1,17 51,25 53,-57-195,1 0,-1-1,0 1,0 0,0 0,0 0,0 0,1 0,-1 0,0 0,0 0,0 0,0 0,1 0,-1 0,0 0,0 0,0 0,1 0,-1 0,0 0,0 0,0 0,0 0,1 0,-1 0,-6-28,4 22,-3-18</inkml:trace>
  <inkml:trace contextRef="#ctx0" brushRef="#br0" timeOffset="19">5427 1997,'39'0,"36"-5,15-2,2 1,-5 1,-13 2,-9 0,-11 2,-9 1,-4 0,-8 5,-10 2</inkml:trace>
  <inkml:trace contextRef="#ctx0" brushRef="#br0" timeOffset="20">6218 2278,'35'-7,"0"-2,0-2,0-1,-2-1,0-2,0-2,-1-1,-1-1,-1-1,-1-2,-27 21,0-1,-1 1,1 0,0 0,-1-1,1 1,0-1,-1 0,0 1,1-1,-1 0,0 0,0 1,0-1,0 0,0 0,-1 0,1-1,-1 1,1 0,-1 0,0 0,0 0,1 0,-2-1,1 1,0 0,0 0,-1 0,1 0,-1 0,1 0,-1 0,0 0,0 0,0 0,0 0,0 0,-1 0,1 1,-1-1,1 1,-1-1,1 1,-1-1,0 1,-1-1,-7-3,-1 1,1 0,-1 0,0 1,-1 0,1 1,0 1,-1-1,1 2,-1 0,1 0,-1 1,1 0,0 1,-1 0,1 1,0 1,0-1,1 2,-1 0,1 0,0 0,0 1,1 1,0 0,0 0,0 1,1 0,0 0,0 1,1 0,1 0,-1 1,2 0,-2 2,2-4,0 0,0 1,0-1,2 1,-1 0,1 0,0 1,1-1,0 0,0 1,1 0,0-1,1 1,0 0,1-1,-1 1,2 0,0-1,0 1,1-1,0 0,0 0,1 0,0 0,1-1,0 1,0-1,1 0,0-1,5 6,0-6,0 0,1-1,-1-1,1 0,1-1,-1 0,1 0,-1-2,1 1,0-2,0 0,0 0,0-1,0-1,0 0,-1-1,12-2,14-5,0-1,0-2,-1-1,0-3,7-4,-1-2</inkml:trace>
  <inkml:trace contextRef="#ctx0" brushRef="#br0" timeOffset="21">7403 1855,'-46'10,"0"3,1 1,1 3,1 1,0 2,-34 23,74-41,-1-1,1 0,0 1,0 0,0-1,0 1,1 1,-1-1,0 0,1 0,0 1,-1 0,1-1,0 1,0 0,1 0,-1 0,0 0,1 1,0-1,0 0,0 0,0 1,1-1,-1 1,1-1,0 1,0-1,0 0,0 1,0-1,1 1,0-1,0 1,0-1,0 0,0 0,1 0,-1 1,1-1,0-1,0 1,0 0,0 0,0-1,1 1,1 1,8 4,-1-1,2 0,-1-1,1 0,0-1,0 0,0-1,7 1,19 6,-4 0,-25-9,1 1,-1 0,0 1,0 0,0 0,-1 1,1 0,-1 1,0 0,0 0,-1 1,5 5,-12-10,1 0,-1 0,1 0,-1 0,0 0,0 1,0-1,0 0,-1 0,1 1,-1-1,1 1,-1-1,0 0,0 1,0-1,0 1,0-1,0 0,-1 1,1-1,-1 1,0-1,1 0,-1 0,0 1,-1-1,1 0,0 0,-1 0,1 0,-1 0,1-1,-2 2,-69 55,62-52,-156 73,107-76,43-8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3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373 188 0 0 0,'0'0'1592'0'0,"0"0"345"0"0,0 0 314 0 0,0 0 113 0 0,0 0-96 0 0,0 0-261 0 0,0 0-318 0 0,0 0-264 0 0,0 0-162 0 0,0 0-139 0 0,0 0-128 0 0,1-12-122 0 0,2-39-70 0 0,-4 47-672 0 0,0 0 1 0 0,0 1-1 0 0,0-1 0 0 0,0 1 1 0 0,0-1-1 0 0,-1 1 1 0 0,0-1-1 0 0,1 1 1 0 0,-1 0-1 0 0,-1 0 1 0 0,1 0-1 0 0,0 0 0 0 0,-1 0 1 0 0,1 1-1 0 0,-1-1 1 0 0,0 1-1 0 0,0-1 1 0 0,0 1-1 0 0,0 0 0 0 0,0 0 1 0 0,0 0-1 0 0,-2 0-132 0 0,2 1 106 0 0,-3-3-7 0 0,-1 1-1 0 0,0 0 1 0 0,0 0-1 0 0,0 1 1 0 0,0 0-1 0 0,-1 1 1 0 0,1-1-1 0 0,0 1 1 0 0,-1 1-1 0 0,1-1 1 0 0,-1 1-1 0 0,1 1 1 0 0,-1-1-1 0 0,1 1 1 0 0,-1 1-1 0 0,1-1 0 0 0,0 1 1 0 0,0 0-1 0 0,0 1 1 0 0,0 0-1 0 0,-6 3-98 0 0,2-1 23 0 0,1 1-1 0 0,-1 0 1 0 0,1 0-1 0 0,1 1 1 0 0,-1 1-1 0 0,1 0 1 0 0,1 0-1 0 0,-1 1 0 0 0,1-1 1 0 0,1 2-1 0 0,0-1 1 0 0,0 1-1 0 0,1 0 1 0 0,0 1-1 0 0,0 0 0 0 0,1-1 1 0 0,-1 7-23 0 0,2 2 12 0 0,0 0 0 0 0,1 0 0 0 0,1 0 0 0 0,1 1 0 0 0,1-1 0 0 0,1 1 0 0 0,0-1 0 0 0,3 14-12 0 0,0-19 18 0 0,1-1 0 0 0,0 1 1 0 0,0-1-1 0 0,1 0 0 0 0,1-1 0 0 0,0 1 0 0 0,1-1 1 0 0,0-1-1 0 0,1 1 0 0 0,0-1 0 0 0,1-1 0 0 0,0 0 1 0 0,0 0-1 0 0,1-1 0 0 0,1-1 0 0 0,-1 1 1 0 0,1-2-1 0 0,1 0 0 0 0,0 0 0 0 0,0-1 0 0 0,0-1 1 0 0,0 0-1 0 0,1-1 0 0 0,0 0 0 0 0,0-1 0 0 0,0-1 1 0 0,0 0-1 0 0,0-1 0 0 0,0 0 0 0 0,1-1 1 0 0,-1-1-1 0 0,8-1-18 0 0,-2-4-14 0 0,0-1 0 0 0,0 0 0 0 0,-1-2 0 0 0,0 0 0 0 0,-1-1 0 0 0,1-1 0 0 0,-2-1 0 0 0,0-1 0 0 0,2-1 14 0 0,118-123-2197 0 0,-43 39-4953 0 0,-88 92 6376 0 0,35-31-9353 0 0,-26 24 3759 0 0</inkml:trace>
  <inkml:trace contextRef="#ctx0" brushRef="#br0" timeOffset="436">1156 133 152 0 0,'0'0'2123'0'0,"0"0"-297"0"0,0 0-2 0 0,0 0 151 0 0,0 0 135 0 0,0 0 23 0 0,0 0-45 0 0,0 0-165 0 0,0 0-277 0 0,0 0-307 0 0,0 0-284 0 0,0 0-217 0 0,3-5-152 0 0,-1 2-676 0 0,-2 4 20 0 0,-1-1 1 0 0,0 0-1 0 0,0 0 1 0 0,1 0-1 0 0,-1 1 1 0 0,0-1-1 0 0,0 0 1 0 0,1 0-1 0 0,-1 0 1 0 0,0 0-1 0 0,0 0 1 0 0,1 0-1 0 0,-1 0 1 0 0,0 0-1 0 0,0-1 1 0 0,1 1 0 0 0,-1 0-1 0 0,0 0 1 0 0,0-1-1 0 0,1 1 1 0 0,-1 0-1 0 0,0-1 1 0 0,1 1-1 0 0,-1-1 1 0 0,1 1-1 0 0,-1-1 1 0 0,0 1-1 0 0,1-1 1 0 0,-1 1-1 0 0,1-1 1 0 0,-1 0-1 0 0,1 1 1 0 0,0-1-1 0 0,-1 1 1 0 0,1-1-1 0 0,0 0 1 0 0,-1 0-1 0 0,1 1 1 0 0,0-1 0 0 0,0 0-1 0 0,0 0 1 0 0,-1 1-1 0 0,1-1 1 0 0,0 0-1 0 0,0 0 1 0 0,0 1-1 0 0,0-1 1 0 0,0 0-1 0 0,1 0 1 0 0,-1 1-1 0 0,0-1 1 0 0,0 0-1 0 0,0 0 1 0 0,1 1-1 0 0,-1-1 1 0 0,0 0-1 0 0,1 1 1 0 0,-1-1-1 0 0,0 0 1 0 0,1 1-1 0 0,-1-1 1 0 0,1 1 0 0 0,-1-1-1 0 0,1 0-30 0 0,-7 1 82 0 0,-8 0 65 0 0,1-1 0 0 0,-1 2 0 0 0,0 0 0 0 0,1 1 0 0 0,-1 0 0 0 0,1 1 0 0 0,0 0 1 0 0,0 1-1 0 0,-7 3-147 0 0,7-1 43 0 0,0 0 0 0 0,0 1 0 0 0,0 0 0 0 0,1 1 0 0 0,0 1 0 0 0,1 0 0 0 0,0 0 0 0 0,0 1 0 0 0,1 1 0 0 0,0 0 0 0 0,1 0 0 0 0,1 1 0 0 0,-1 0 0 0 0,2 0 0 0 0,0 1 0 0 0,0 0 0 0 0,-3 9-43 0 0,4-5 2 0 0,1 0 0 0 0,0 0 0 0 0,1 1 0 0 0,1 0 0 0 0,1 0 0 0 0,0 0 0 0 0,2 0 0 0 0,0 0 0 0 0,0 0-2 0 0,1-14 6 0 0,-1 1 0 0 0,1-1-1 0 0,0 1 1 0 0,1-1 0 0 0,-1 0-1 0 0,1 1 1 0 0,-1-1 0 0 0,1 0 0 0 0,0 0-1 0 0,1 0 1 0 0,-1 0 0 0 0,1-1-1 0 0,0 1 1 0 0,0-1 0 0 0,0 1 0 0 0,0-1-1 0 0,0 0 1 0 0,1 0 0 0 0,-1-1-1 0 0,1 1 1 0 0,0-1 0 0 0,0 0-1 0 0,0 1 1 0 0,0-2 0 0 0,0 1 0 0 0,0 0-1 0 0,1-1 1 0 0,-1 0 0 0 0,1 0-1 0 0,-1 0 1 0 0,0-1 0 0 0,5 1-6 0 0,3-1 68 0 0,1-1 0 0 0,-1 0 1 0 0,0-1-1 0 0,0 0 0 0 0,0-1 0 0 0,0-1 1 0 0,0 0-1 0 0,0 0 0 0 0,-1-1 1 0 0,0 0-1 0 0,0-1 0 0 0,0 0 0 0 0,-1-1 1 0 0,0 0-1 0 0,0-1 0 0 0,1-2-68 0 0,22-22 121 0 0,-2-1 0 0 0,-1-1-1 0 0,-2-1 1 0 0,-1-2 0 0 0,5-12-121 0 0,37-50 187 0 0,-58 93-308 0 0,-12 27-161 0 0,0-13 278 0 0,-3 28-117 0 0,2-29 16 0 0,0 0-1 0 0,0 0 1 0 0,1 0-1 0 0,1 0 1 0 0,-1 0-1 0 0,1 0 1 0 0,0 1-1 0 0,1-1 1 0 0,-1 0-1 0 0,1 0 1 0 0,1 0-1 0 0,0 0 1 0 0,0 0-1 0 0,0 0 1 0 0,0 0-1 0 0,1-1 1 0 0,1 1-1 0 0,-1-1 1 0 0,1 0-1 0 0,0 0 1 0 0,3 4 105 0 0,34 22-3075 0 0,-11-16-4839 0 0,-18-12-3423 0 0</inkml:trace>
  <inkml:trace contextRef="#ctx0" brushRef="#br0" timeOffset="832.165">1623 476 11074 0 0,'0'0'2665'0'0,"0"0"-555"0"0,0 0-309 0 0,0 0-115 0 0,0 0-204 0 0,0 0-287 0 0,0 0-279 0 0,0 0-217 0 0,0 0-143 0 0,0 0-44 0 0,0 0-3 0 0,0 0-42 0 0,0 0-76 0 0,9-24-83 0 0,29-73-67 0 0,15 11 247 0 0,28-31-62 0 0,-81 117-430 0 0,0-1 0 0 0,0 1 0 0 0,0-1 0 0 0,1 1 1 0 0,-1-1-1 0 0,0 1 0 0 0,0 0 0 0 0,0-1 0 0 0,0 1 0 0 0,0-1 1 0 0,1 1-1 0 0,-1-1 0 0 0,0 1 0 0 0,0 0 0 0 0,1-1 0 0 0,-1 1 1 0 0,0 0-1 0 0,0-1 0 0 0,1 1 0 0 0,-1 0 0 0 0,1-1 0 0 0,-1 1 0 0 0,0 0 1 0 0,1-1-1 0 0,-1 1 0 0 0,0 0 0 0 0,1 0 0 0 0,-1 0 0 0 0,1 0 1 0 0,-1-1-1 0 0,1 1 0 0 0,-1 0 0 0 0,1 0 0 0 0,-1 0 0 0 0,1 0 0 0 0,-1 0 1 0 0,0 0-1 0 0,1 0 0 0 0,-1 0 0 0 0,1 0 0 0 0,-1 0 0 0 0,1 0 1 0 0,-1 0-1 0 0,1 1 0 0 0,-1-1 0 0 0,1 0 0 0 0,-1 0 0 0 0,0 0 0 0 0,1 1 1 0 0,-1-1-1 0 0,1 0 0 0 0,-1 0 0 0 0,0 1 0 0 0,1-1 0 0 0,-1 0 1 0 0,0 1-1 0 0,1-1 0 0 0,-1 0 0 0 0,0 1 0 0 0,0-1 0 0 0,1 1 4 0 0,-2 32-301 0 0,0-20 335 0 0,-2 27-41 0 0,4 85-29 0 0,0-121 36 0 0,0 1 0 0 0,0 0-1 0 0,0-1 1 0 0,1 1 0 0 0,-1-1-1 0 0,1 0 1 0 0,0 1-1 0 0,1-1 1 0 0,-1 0 0 0 0,1 0-1 0 0,0 0 1 0 0,0 0 0 0 0,0-1-1 0 0,0 1 1 0 0,0-1-1 0 0,1 0 1 0 0,0 0 0 0 0,0 0-1 0 0,0-1 1 0 0,0 1 0 0 0,0-1-1 0 0,0 0 1 0 0,0 0-1 0 0,1 0 1 0 0,3 0 42 0 0,-1 0 0 0 0,1 0 0 0 0,0-1 0 0 0,-1 0-1 0 0,1-1 1 0 0,0 1 0 0 0,0-1 0 0 0,-1-1-1 0 0,1 0 1 0 0,0 0 0 0 0,-1 0 0 0 0,1-1-1 0 0,-1 0 1 0 0,1-1 0 0 0,-1 0 0 0 0,0 0 0 0 0,0 0-1 0 0,0-1 1 0 0,0 0 0 0 0,-1 0 0 0 0,0-1-1 0 0,0 1 1 0 0,0-2 0 0 0,0 1 0 0 0,-1 0 0 0 0,1-2-42 0 0,7-8 150 0 0,0 0 0 0 0,0-1 0 0 0,-2 0 0 0 0,0-1 0 0 0,-1 0 0 0 0,0-1 0 0 0,-2 0 0 0 0,0-1 0 0 0,4-15-150 0 0,-7 19-11 0 0,-1 0-1 0 0,0-1 1 0 0,-1 1-1 0 0,0-1 1 0 0,-1 0-1 0 0,-1 0 1 0 0,-1 0 0 0 0,0 0-1 0 0,-2-11 12 0 0,-5 9-490 0 0,2 2-5530 0 0,4 13-3661 0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3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155 324 5369 0 0,'0'0'2730'0'0,"0"0"-822"0"0,0 0-297 0 0,0 0-9 0 0,0 0-68 0 0,0 0-121 0 0,0 0-211 0 0,0 0-264 0 0,0 0-157 0 0,0 0-25 0 0,0 0 70 0 0,0 0 54 0 0,0 0-3 0 0,19-9-92 0 0,137-67 820 0 0,-129 57-1341 0 0,0-2 0 0 0,-2 0 0 0 0,0-2-1 0 0,-1 0 1 0 0,5-10-264 0 0,29-65 587 0 0,-58 217-390 0 0,-19 566-47 0 0,16-550-177 0 0,-5 1 1 0 0,-7-2 0 0 0,-5 0-1 0 0,-13 27 27 0 0,28-139-35 0 0,-2-1 0 0 0,0 0 0 0 0,-1 0 0 0 0,-2-1 0 0 0,0 0 0 0 0,-1-1-1 0 0,0 0 1 0 0,-2-1 0 0 0,0 0 0 0 0,-1-1 0 0 0,-1 0 0 0 0,-1-2 0 0 0,0 1-1 0 0,-1-2 1 0 0,0 0 0 0 0,-2-1 0 0 0,-16 9 35 0 0,31-20-8 0 0,-1 1 0 0 0,1 0 0 0 0,-1-1 1 0 0,0 0-1 0 0,0 0 0 0 0,0-1 0 0 0,0 0 0 0 0,0 1 0 0 0,0-1 1 0 0,0-1-1 0 0,0 1 0 0 0,-1-1 0 0 0,1 0 0 0 0,0 0 0 0 0,0-1 1 0 0,0 1-1 0 0,-1-1 0 0 0,1 0 0 0 0,0-1 0 0 0,0 1 0 0 0,0-1 0 0 0,0 0 1 0 0,1 0-1 0 0,-1-1 0 0 0,0 1 0 0 0,1-1 0 0 0,0 0 0 0 0,0 0 1 0 0,0-1-1 0 0,0 1 0 0 0,0-1 0 0 0,0 0 0 0 0,0-1 8 0 0,-3-10 10 0 0,0 0-1 0 0,1-1 0 0 0,1 1 1 0 0,1-1-1 0 0,0 0 0 0 0,1-1 1 0 0,1 1-1 0 0,0-1 0 0 0,1 1 1 0 0,1-1-1 0 0,0 1 0 0 0,2-1 1 0 0,0 1-1 0 0,0 0 0 0 0,2-1 1 0 0,0 1-1 0 0,1 1 0 0 0,0-1 1 0 0,1 1-1 0 0,1 0 0 0 0,1 0 1 0 0,5-8-10 0 0,3-9 24 0 0,1 0 0 0 0,2 2 0 0 0,1 0 0 0 0,1 2 1 0 0,1 0-1 0 0,2 1 0 0 0,1 1 0 0 0,1 2 1 0 0,1 0-1 0 0,1 2 0 0 0,1 1 0 0 0,0 1 0 0 0,32-15-24 0 0,47 12-582 0 0,-45 15-1522 0 0,14-9-4317 0 0,-28 1-3062 0 0,-31 9 1445 0 0</inkml:trace>
  <inkml:trace contextRef="#ctx0" brushRef="#br0" timeOffset="245.881">992 821 2969 0 0,'0'0'3926'0'0,"0"0"-316"0"0,0 0-360 0 0,0 0-540 0 0,0 0-612 0 0,0 0-543 0 0,0 0-436 0 0,0 0-226 0 0,0 0-121 0 0,0 0-89 0 0,0 0-88 0 0,0 0-135 0 0,-31 25-128 0 0,-97 78-100 0 0,73-35 14 0 0,49-54-192 0 0,3-11-41 0 0,1 1 0 0 0,0 0 0 0 0,0 0 0 0 0,0 0-1 0 0,0 0 1 0 0,0 0 0 0 0,1 1 0 0 0,0-1 0 0 0,0 0 0 0 0,0 1-1 0 0,0-1 1 0 0,1 1 0 0 0,0-1 0 0 0,0 1 0 0 0,0-1 0 0 0,0 1 0 0 0,1-1-1 0 0,0 0 1 0 0,-1 1 0 0 0,2-1 0 0 0,-1 0 0 0 0,0 1 0 0 0,1-1-1 0 0,0 0 1 0 0,0 0 0 0 0,0 0 0 0 0,1 0 0 0 0,-1-1 0 0 0,1 1 0 0 0,0-1-1 0 0,0 1 1 0 0,0-1 0 0 0,0 0 0 0 0,1 0 0 0 0,-1-1 0 0 0,1 1-1 0 0,0 0 1 0 0,-1-1 0 0 0,1 0 0 0 0,0 0 0 0 0,2 0-13 0 0,1-1 54 0 0,0 0-1 0 0,0-1 1 0 0,1 0 0 0 0,-1 0 0 0 0,0-1-1 0 0,0 0 1 0 0,0 0 0 0 0,0 0 0 0 0,1-1-1 0 0,-2 0 1 0 0,1-1 0 0 0,0 1 0 0 0,0-1-1 0 0,-1-1 1 0 0,0 1 0 0 0,1-1 0 0 0,-1 0 0 0 0,-1-1-1 0 0,1 1 1 0 0,-1-1 0 0 0,1 0 0 0 0,-2 0-1 0 0,1-1 1 0 0,0 0 0 0 0,-1 0 0 0 0,3-4-54 0 0,1-4 20 0 0,0 1 0 0 0,-1-1 0 0 0,-1-1 0 0 0,0 1 1 0 0,0-1-1 0 0,-2 0 0 0 0,0 0 0 0 0,-1-1 1 0 0,0 1-1 0 0,-1-1 0 0 0,-1 0 0 0 0,0 1-20 0 0,-1-114-2888 0 0,-1 125 50 0 0,-2 3-5894 0 0,1 1-3065 0 0</inkml:trace>
  <inkml:trace contextRef="#ctx0" brushRef="#br0" timeOffset="503.74">1270 1219 8882 0 0,'0'0'3205'0'0,"0"0"-942"0"0,0 0-452 0 0,0 0-7 0 0,0 0-3 0 0,0 0-117 0 0,0 0-178 0 0,0 0-277 0 0,0 0-290 0 0,0 0-213 0 0,0 0-173 0 0,0 0-149 0 0,7-8-87 0 0,28-54 210 0 0,27-141 441 0 0,-57 191-1034 0 0,0 1 0 0 0,0-1-1 0 0,1 1 1 0 0,1 1 0 0 0,0-1-1 0 0,0 1 1 0 0,1 0-1 0 0,0 0 1 0 0,1 1 0 0 0,0 0-1 0 0,1 1 1 0 0,-1 0 0 0 0,8-4 66 0 0,4 7-1465 0 0,-8 7-6019 0 0,-10 1-4739 0 0</inkml:trace>
  <inkml:trace contextRef="#ctx0" brushRef="#br0" timeOffset="769.853">1874 780 15459 0 0,'0'0'2185'0'0,"0"0"-597"0"0,0 0-230 0 0,0 0-61 0 0,0 0-87 0 0,0 0-169 0 0,0 0-231 0 0,0 0-199 0 0,0 0-135 0 0,0 0-84 0 0,0 0-96 0 0,0 0-73 0 0,0 0-69 0 0,-24 4-48 0 0,-75 12-20 0 0,96-16-82 0 0,0 1 0 0 0,0-1-1 0 0,0 1 1 0 0,0 0-1 0 0,0 0 1 0 0,0 0 0 0 0,0 1-1 0 0,1-1 1 0 0,-1 1-1 0 0,0 0 1 0 0,1-1 0 0 0,-1 1-1 0 0,1 0 1 0 0,0 1-1 0 0,0-1 1 0 0,0 0 0 0 0,0 1-1 0 0,0-1 1 0 0,0 1-1 0 0,0 1-3 0 0,-6 7 17 0 0,0-2-14 0 0,1 1 0 0 0,0 0 0 0 0,1 1 1 0 0,0-1-1 0 0,1 1 0 0 0,0 1 1 0 0,1-1-1 0 0,0 0 0 0 0,0 1 0 0 0,1 0 1 0 0,1 0-1 0 0,0 0 0 0 0,1 0 1 0 0,0 0-1 0 0,1 0 0 0 0,0 1 1 0 0,2 8-4 0 0,0-14-5 0 0,0-1 1 0 0,1 0 0 0 0,0 0-1 0 0,0 0 1 0 0,1-1 0 0 0,-1 1-1 0 0,1-1 1 0 0,0 0 0 0 0,1 0 0 0 0,-1 0-1 0 0,1 0 1 0 0,0-1 0 0 0,0 0-1 0 0,0 0 1 0 0,1 0 0 0 0,-1-1-1 0 0,1 1 1 0 0,0-1 0 0 0,0-1 0 0 0,0 1-1 0 0,1-1 1 0 0,-1 0 0 0 0,0-1-1 0 0,1 1 1 0 0,-1-1 0 0 0,1-1 0 0 0,3 1 4 0 0,-7-1-4 0 0,8 1-58 0 0,0-1 0 0 0,-1 0 0 0 0,1 0 0 0 0,0-1 0 0 0,0-1 0 0 0,0 0 0 0 0,-1-1 0 0 0,1 1-1 0 0,-1-2 1 0 0,0 0 0 0 0,1 0 0 0 0,5-4 62 0 0,51-40-2411 0 0,-26 11-6996 0 0,-28 22-2402 0 0</inkml:trace>
  <inkml:trace contextRef="#ctx0" brushRef="#br0" timeOffset="1118.351">2117 942 10434 0 0,'0'0'2074'0'0,"0"0"-666"0"0,0 0-278 0 0,0 0-19 0 0,0 0 6 0 0,0 0-27 0 0,0 0-118 0 0,0 0-106 0 0,0 0-34 0 0,0 0-16 0 0,0 0-13 0 0,0 0-15 0 0,0 0-54 0 0,9 32-46 0 0,30 94-40 0 0,-39-125-624 0 0,0 1 0 0 0,0-1 0 0 0,0 1 1 0 0,0-1-1 0 0,1 1 0 0 0,-1-1 0 0 0,0 0 0 0 0,1 1 0 0 0,-1-1 1 0 0,1 1-1 0 0,0-1 0 0 0,-1 0 0 0 0,1 1 0 0 0,0-1 0 0 0,0 0 1 0 0,0 0-1 0 0,0 0 0 0 0,0 1 0 0 0,0-1 0 0 0,0 0 1 0 0,0 0-1 0 0,0-1 0 0 0,0 1 0 0 0,1 0 0 0 0,-1 0 0 0 0,0 0 1 0 0,1-1-1 0 0,-1 1 0 0 0,0-1 0 0 0,1 1 0 0 0,-1-1 1 0 0,1 0-1 0 0,-1 1 0 0 0,1-1 0 0 0,-1 0 0 0 0,1 0 0 0 0,-1 0 1 0 0,1 0-1 0 0,-1 0 0 0 0,1 0 0 0 0,0-1-24 0 0,6 0 193 0 0,12-2 3 0 0,0 0 0 0 0,0-1 0 0 0,0-2 0 0 0,-1 0 0 0 0,0-1 0 0 0,0 0 0 0 0,0-2 0 0 0,-1 0 0 0 0,0-1 0 0 0,-1-1 0 0 0,0-1 1 0 0,-1 0-1 0 0,-1-1 0 0 0,0-1 0 0 0,0 0 0 0 0,-1-1 0 0 0,1-4-196 0 0,-9 13 19 0 0,3-2 0 0 0,-1 0 0 0 0,-1 0-1 0 0,1-1 1 0 0,-1 0-1 0 0,0-1 1 0 0,-1 1 0 0 0,-1-1-1 0 0,1 0 1 0 0,-1-1 0 0 0,-1 1-1 0 0,0-1 1 0 0,0 0-1 0 0,-1 0 1 0 0,-1 0 0 0 0,0-1-1 0 0,0 1 1 0 0,-1-4-19 0 0,-3 12-4 0 0,-1 1-1 0 0,1-1 1 0 0,0 1 0 0 0,-1 0-1 0 0,0 0 1 0 0,1 0 0 0 0,-1 0-1 0 0,0 0 1 0 0,0 1 0 0 0,0-1-1 0 0,0 1 1 0 0,-1 0 0 0 0,1 0 0 0 0,0 0-1 0 0,0 0 1 0 0,-1 0 0 0 0,1 1-1 0 0,0 0 1 0 0,-1-1 0 0 0,1 1-1 0 0,-1 0 1 0 0,1 1 0 0 0,0-1 0 0 0,-1 1-1 0 0,1-1 1 0 0,0 1 0 0 0,-1 0-1 0 0,1 0 1 0 0,0 1 0 0 0,0-1-1 0 0,-2 1 5 0 0,-22 12-54 0 0,-1 2-1 0 0,2 0 0 0 0,0 1 0 0 0,1 2 0 0 0,1 1 0 0 0,0 0 0 0 0,-2 6 55 0 0,9-12-30 0 0,1 0-1 0 0,1 1 0 0 0,0 0 0 0 0,1 1 0 0 0,1 1 0 0 0,0 0 1 0 0,1 1-1 0 0,1 0 0 0 0,1 1 0 0 0,0 0 0 0 0,2 0 1 0 0,0 1-1 0 0,1 1 0 0 0,1-1 0 0 0,1 1 0 0 0,1 0 0 0 0,1 0 1 0 0,0 7 30 0 0,4-23-7 0 0,0 0 0 0 0,0 0 0 0 0,0-1 0 0 0,0 1 0 0 0,1 0 0 0 0,0-1-1 0 0,0 0 1 0 0,0 1 0 0 0,1-1 0 0 0,-1 0 0 0 0,1 0 0 0 0,0 0 0 0 0,0 0 0 0 0,1-1 0 0 0,-1 1 0 0 0,1-1 0 0 0,0 0 0 0 0,-1 0 0 0 0,1 0 0 0 0,1-1 0 0 0,-1 1 0 0 0,0-1 0 0 0,1 0 0 0 0,-1 0 0 0 0,1 0 0 0 0,3 0 7 0 0,131 20-136 0 0,-97-21-182 0 0,0-2 0 0 0,0-1 0 0 0,0-3 0 0 0,0-1 0 0 0,21-7 318 0 0,-7-4-3894 0 0,-2-4-3417 0 0,-33 12-5378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36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1034 5265 0 0,'0'0'1167'0'0,"0"0"-49"0"0,0 0-35 0 0,0 0 117 0 0,0 0 205 0 0,0 0 157 0 0,0 0 32 0 0,0 0-109 0 0,0 0-250 0 0,0 0-329 0 0,-17-5-329 0 0,-52-14-258 0 0,69 19-304 0 0,1 0 0 0 0,-1 0 0 0 0,0 1 0 0 0,1-1 0 0 0,-1 0 0 0 0,0 1 0 0 0,0-1 1 0 0,1 0-1 0 0,-1 1 0 0 0,0-1 0 0 0,0 0 0 0 0,0 1 0 0 0,1-1 0 0 0,-1 0 0 0 0,0 1 0 0 0,0-1 0 0 0,0 1 0 0 0,0-1 0 0 0,0 0 0 0 0,0 1 0 0 0,0-1 0 0 0,0 1 1 0 0,0-1-1 0 0,0 0 0 0 0,0 1 0 0 0,0-1 0 0 0,0 1 0 0 0,0-1 0 0 0,0 0 0 0 0,0 1 0 0 0,0-1 0 0 0,-1 1 0 0 0,1-1 0 0 0,0 0 0 0 0,0 1 0 0 0,0-1 0 0 0,-1 0 0 0 0,1 1 1 0 0,0-1-1 0 0,0 0 0 0 0,-1 1 0 0 0,1-1 0 0 0,0 0 0 0 0,-1 0 0 0 0,1 1 0 0 0,0-1 0 0 0,-1 0 0 0 0,1 0 0 0 0,-1 0 0 0 0,1 0 0 0 0,0 1 0 0 0,-1-1 0 0 0,1 0 1 0 0,-1 0-16 0 0,12 11 263 0 0,1 0 1 0 0,-1 0-1 0 0,2-1 1 0 0,-1-1-1 0 0,2 0 1 0 0,-1-1 0 0 0,1-1-1 0 0,0 0 1 0 0,1 0-1 0 0,-1-2 1 0 0,1 1 0 0 0,0-2-1 0 0,1 0 1 0 0,-1-1-1 0 0,1-1 1 0 0,-1 0 0 0 0,4-1-264 0 0,4-2 182 0 0,1-1 0 0 0,-1-1 0 0 0,0-1 0 0 0,-1-1 0 0 0,1-1 0 0 0,-1-1 0 0 0,0-1 0 0 0,-1-1 0 0 0,0-1 0 0 0,15-9-182 0 0,35-24 179 0 0,-1-4 0 0 0,-3-2-1 0 0,-2-3 1 0 0,-2-3 0 0 0,-3-2 0 0 0,-2-4 0 0 0,-3-1 0 0 0,-3-3 0 0 0,43-70-179 0 0,47-126 327 0 0,-54 89 7 0 0,-75 161-79 0 0,-13 38-36 0 0,-1-9-233 0 0,-8 188 467 0 0,-28 151-453 0 0,35-339 5 0 0,-5 45 13 0 0,-3 0 0 0 0,-2-1 0 0 0,-3 0 0 0 0,-2-1 0 0 0,-13 24-18 0 0,26-73-6 0 0,-1 0 1 0 0,0 0-1 0 0,-1-1 0 0 0,0 0 0 0 0,-1 0 0 0 0,0-1 0 0 0,-1 1 0 0 0,0-1 1 0 0,0-1-1 0 0,-1 0 0 0 0,0 0 0 0 0,-1-1 0 0 0,0 0 0 0 0,0 0 0 0 0,-1-1 1 0 0,0-1-1 0 0,0 0 0 0 0,-1 0 0 0 0,1-1 0 0 0,-1-1 0 0 0,0 0 0 0 0,-1 0 1 0 0,1-1 5 0 0,-6-2-9 0 0,0-1 1 0 0,1-1 0 0 0,-1 0-1 0 0,0-1 1 0 0,1-1 0 0 0,-1-1-1 0 0,1 0 1 0 0,0-1 0 0 0,0-1 0 0 0,1-1-1 0 0,0 0 1 0 0,0-1 0 0 0,1-1-1 0 0,-1 0 1 0 0,2-1 0 0 0,0-1-1 0 0,0 0 1 0 0,-5-6 8 0 0,9 9-73 0 0,0 0-1 0 0,1 0 0 0 0,0-1 1 0 0,0 0-1 0 0,1 0 0 0 0,0-1 1 0 0,1 0-1 0 0,0 0 0 0 0,0-1 1 0 0,1 0-1 0 0,1 0 0 0 0,0-1 1 0 0,0 0-1 0 0,1 1 0 0 0,1-1 1 0 0,0-1-1 0 0,-1-9 74 0 0,5 20-121 0 0,0 0 0 0 0,0 0 0 0 0,0 0 0 0 0,0 0 0 0 0,0 0 0 0 0,0 0 0 0 0,1 0 0 0 0,-1 0-1 0 0,1 1 1 0 0,-1-1 0 0 0,1 0 0 0 0,0 1 0 0 0,-1-1 0 0 0,1 1 0 0 0,0 0 0 0 0,0-1 0 0 0,0 1 0 0 0,0 0 0 0 0,0 0 0 0 0,1 0 0 0 0,-1 1 0 0 0,0-1 0 0 0,0 0 0 0 0,1 1 0 0 0,0 0 121 0 0,36-8-9969 0 0,-26 5-2041 0 0</inkml:trace>
  <inkml:trace contextRef="#ctx0" brushRef="#br0" timeOffset="264.467">1691 761 18852 0 0,'0'0'807'0'0,"0"0"-232"0"0,0 0 95 0 0,0 0 231 0 0,0 0 118 0 0,0 0-110 0 0,0 0-253 0 0,0 0-233 0 0,0 0-151 0 0,0 0-73 0 0,0 0-58 0 0,0 0-36 0 0,0 0-21 0 0,3 33-12 0 0,8 103-40 0 0,-6-14-1911 0 0,-8-99-1742 0 0,-3-10-3975 0 0,2-5-4081 0 0</inkml:trace>
  <inkml:trace contextRef="#ctx0" brushRef="#br0" timeOffset="509.337">1623 408 17484 0 0,'0'0'1480'0'0,"0"0"-392"0"0,0 0-304 0 0,0 0-95 0 0,0 0-145 0 0,0 0-184 0 0,0 0-288 0 0,0 0-216 0 0,0 0-128 0 0,0 0-104 0 0,0 0-136 0 0,0 0-369 0 0,0 0-951 0 0,67-33-3201 0 0,-60 44-7330 0 0</inkml:trace>
  <inkml:trace contextRef="#ctx0" brushRef="#br0" timeOffset="848.425">1865 1067 13595 0 0,'0'0'2252'0'0,"0"0"-630"0"0,0 0-296 0 0,0 0-37 0 0,0 0-131 0 0,0 0-245 0 0,0 0-274 0 0,0 0-209 0 0,0 0-125 0 0,0 0-30 0 0,0 0 17 0 0,0 0-19 0 0,0 0-26 0 0,15-28-28 0 0,47-89-23 0 0,30-57 639 0 0,-92 173-836 0 0,0-1 0 0 0,0 1 1 0 0,0 0-1 0 0,0 0 0 0 0,1 0 1 0 0,-1 0-1 0 0,0-1 0 0 0,1 1 1 0 0,-1 0-1 0 0,1 0 0 0 0,-1 0 1 0 0,1 0-1 0 0,0 0 0 0 0,-1 0 1 0 0,1 0-1 0 0,0 0 0 0 0,0 1 1 0 0,-1-1-1 0 0,1 0 0 0 0,0 0 1 0 0,0 1-1 0 0,0-1 0 0 0,0 0 1 0 0,0 1-1 0 0,0-1 0 0 0,0 1 1 0 0,0-1-1 0 0,1 1 0 0 0,-1 0 1 0 0,0-1-1 0 0,0 1 0 0 0,0 0 1 0 0,0 0-1 0 0,1 0 0 0 0,-1 0 1 0 0,0 0-1 0 0,0 0 0 0 0,0 0 1 0 0,0 0-1 0 0,1 1 0 0 0,-1-1 1 0 0,0 0-1 0 0,0 1 0 0 0,0-1 1 0 0,0 0-1 0 0,0 1 0 0 0,0 0 1 0 0,0-1-1 0 0,0 1 0 0 0,0 0 1 0 0,0-1-1 0 0,0 1 0 0 0,0 0 1 0 0,0 0-1 0 0,-1 0 0 0 0,1 0 1 0 0,0-1-1 0 0,-1 1 0 0 0,1 0 1 0 0,0 0-1 0 0,-1 1 0 0 0,1-1 1 0 0,-1 0-1 0 0,0 0 0 0 0,1 0 1 0 0,-1 0-1 0 0,0 0 0 0 0,0 0 1 0 0,1 1-1 0 0,-1-1 1 0 0,8 50 13 0 0,-6-36-1 0 0,0 0-1 0 0,1 0 1 0 0,1 0-1 0 0,0 0 1 0 0,1-1-1 0 0,0 0 1 0 0,1 0-1 0 0,7 11-11 0 0,-9-19 43 0 0,0-2 0 0 0,1 1-1 0 0,0 0 1 0 0,0-1 0 0 0,0 0-1 0 0,0 0 1 0 0,1 0 0 0 0,-1-1-1 0 0,1 0 1 0 0,0 0 0 0 0,0 0-1 0 0,0-1 1 0 0,1 0 0 0 0,-1 0-1 0 0,1 0 1 0 0,-1-1 0 0 0,1 0-1 0 0,-1 0 1 0 0,1-1 0 0 0,-1 0-1 0 0,1 0 1 0 0,0 0 0 0 0,-1-1-1 0 0,4-1-42 0 0,-3 0 109 0 0,0-1 1 0 0,0 0-1 0 0,-1-1 0 0 0,1 1 0 0 0,-1-1 0 0 0,1-1 0 0 0,-1 1 0 0 0,-1-1 0 0 0,1 0 0 0 0,-1 0 0 0 0,0-1 0 0 0,0 0 0 0 0,0 0 0 0 0,0-1-109 0 0,43-103 631 0 0,-36 69-1110 0 0,0 33-2648 0 0,-5 8-3666 0 0,-3 0 1380 0 0,2 0-6953 0 0</inkml:trace>
  <inkml:trace contextRef="#ctx0" brushRef="#br0" timeOffset="1889.426">2802 772 10642 0 0,'0'0'2632'0'0,"0"0"-324"0"0,0 0-70 0 0,0 0-28 0 0,0 0-183 0 0,0 0-367 0 0,0 0-513 0 0,0 0-418 0 0,0 0-259 0 0,0 0-114 0 0,0 0-77 0 0,0 0-87 0 0,-19 8-12 0 0,-58 27-36 0 0,20 10 59 0 0,49-38-191 0 0,0-1 0 0 0,1 2 1 0 0,-1-1-1 0 0,2 1 0 0 0,-1 0 1 0 0,1 1-1 0 0,0-1 0 0 0,1 1 1 0 0,0 0-1 0 0,1 1 0 0 0,-1-1 1 0 0,2 1-1 0 0,0 0 0 0 0,0 0 1 0 0,0 0-1 0 0,1 0 0 0 0,1 0 1 0 0,0 0-1 0 0,0 1 0 0 0,1 2-12 0 0,1-11 9 0 0,1 1-1 0 0,0-1 0 0 0,-1 0 1 0 0,1 0-1 0 0,0 0 1 0 0,0 0-1 0 0,0 0 0 0 0,0-1 1 0 0,1 1-1 0 0,-1-1 0 0 0,0 1 1 0 0,1-1-1 0 0,-1 0 1 0 0,1 0-1 0 0,-1 0 0 0 0,1 0 1 0 0,-1 0-1 0 0,1-1 0 0 0,0 1 1 0 0,-1-1-1 0 0,1 1 1 0 0,0-1-1 0 0,-1 0 0 0 0,1 0 1 0 0,0-1-1 0 0,0 1 0 0 0,-1 0 1 0 0,1-1-1 0 0,0 0 1 0 0,-1 1-1 0 0,1-1 0 0 0,-1 0 1 0 0,1 0-1 0 0,-1-1 0 0 0,1 1 1 0 0,-1 0-1 0 0,0-1 1 0 0,0 0-1 0 0,2-1-8 0 0,167-135 944 0 0,-164 132-935 0 0,-1 2 0 0 0,2-1-1 0 0,-1 1 1 0 0,0 0 0 0 0,1 1-1 0 0,0 0 1 0 0,-1 0 0 0 0,1 1-1 0 0,0 0 1 0 0,1 0 0 0 0,-1 0-1 0 0,0 1 1 0 0,0 1 0 0 0,1-1-1 0 0,-1 2 1 0 0,1-1-9 0 0,-5 2 6 0 0,0 1 0 0 0,0 0 1 0 0,0 0-1 0 0,0 0 0 0 0,-1 0 0 0 0,0 1 1 0 0,1-1-1 0 0,-1 1 0 0 0,-1 0 0 0 0,1 0 1 0 0,0 0-1 0 0,-1 0 0 0 0,0 0 1 0 0,0 1-1 0 0,0-1 0 0 0,0 1 0 0 0,-1-1 1 0 0,0 1-1 0 0,0 0 0 0 0,0-1 0 0 0,-1 1 1 0 0,1 0-1 0 0,-1 1-6 0 0,13 126 27 0 0,-6 0 0 0 0,-6 50-27 0 0,-2-124 2 0 0,2-38-13 0 0,-1 1 1 0 0,-1 0-1 0 0,-1 0 1 0 0,-1 0-1 0 0,0 0 1 0 0,-2-1-1 0 0,-1 0 1 0 0,0 0-1 0 0,-1 0 0 0 0,-2-1 1 0 0,-7 14 10 0 0,13-29-7 0 0,0 1-1 0 0,-1 0 1 0 0,1-1-1 0 0,-1 0 1 0 0,0 0 0 0 0,-1 0-1 0 0,1 0 1 0 0,-1-1 0 0 0,0 1-1 0 0,1-1 1 0 0,-1 0 0 0 0,-1-1-1 0 0,1 1 1 0 0,0-1-1 0 0,-1 0 1 0 0,1-1 0 0 0,-1 1-1 0 0,1-1 1 0 0,-1 0 0 0 0,0 0-1 0 0,0-1 1 0 0,1 0 0 0 0,-2 0 7 0 0,2-2-15 0 0,1-1 0 0 0,0 0 1 0 0,0-1-1 0 0,0 1 0 0 0,0-1 1 0 0,0 1-1 0 0,1-1 0 0 0,0 0 1 0 0,-1 0-1 0 0,2-1 0 0 0,-1 1 0 0 0,0-1 1 0 0,1 1-1 0 0,0-1 0 0 0,0 0 1 0 0,0 0-1 0 0,1 0 0 0 0,-1 0 1 0 0,1 0-1 0 0,1 0 0 0 0,-1 0 1 0 0,1 0-1 0 0,0-1 0 0 0,0 1 1 0 0,0 0-1 0 0,1-4 15 0 0,0-13-11 0 0,0 0 0 0 0,2 0 1 0 0,1 0-1 0 0,0 0 0 0 0,1 1 0 0 0,2 0 0 0 0,0 0 0 0 0,1 0 0 0 0,1 1 1 0 0,1 1-1 0 0,8-12 11 0 0,148-198-84 0 0,263-242 143 0 0,-413 454-61 0 0,-2-1-1 0 0,0 0 1 0 0,-1-1 0 0 0,-1 0-1 0 0,-1-1 1 0 0,0 0 0 0 0,-2-1-1 0 0,0 0 1 0 0,-1-1 0 0 0,-2 0-1 0 0,0 0 1 0 0,-1 0-1 0 0,-1-1 1 0 0,-1 0 0 0 0,-2 1-1 0 0,0-1 1 0 0,-2-18 2 0 0,1 37 0 0 0,0 0 1 0 0,0-1-1 0 0,0 1 0 0 0,-1 0 1 0 0,1 0-1 0 0,-1 0 1 0 0,0 0-1 0 0,-1 0 0 0 0,1 1 1 0 0,-1-1-1 0 0,1 0 0 0 0,-1 0 1 0 0,0 1-1 0 0,-1-1 0 0 0,1 1 1 0 0,-1 0-1 0 0,1 0 0 0 0,-1 0 1 0 0,0 0-1 0 0,0 0 0 0 0,0 0 1 0 0,0 1-1 0 0,-1 0 1 0 0,1-1-1 0 0,-1 1 0 0 0,1 1 1 0 0,-1-1-1 0 0,0 0 0 0 0,0 1 1 0 0,0 0-1 0 0,0 0 0 0 0,0 0 1 0 0,0 0-1 0 0,-2 0 0 0 0,0 1-5 0 0,-1 0 0 0 0,1 0 1 0 0,0 1-1 0 0,0 0 0 0 0,0 0 0 0 0,0 0 0 0 0,0 1 0 0 0,0 0 1 0 0,1 0-1 0 0,-1 0 0 0 0,0 1 0 0 0,1 0 0 0 0,0 0 0 0 0,-1 0 1 0 0,1 1-1 0 0,-3 2 5 0 0,-4 7-5 0 0,-1 0 0 0 0,2 1 0 0 0,-1 0 0 0 0,2 1 1 0 0,0 0-1 0 0,1 0 0 0 0,1 1 0 0 0,0 0 0 0 0,1 1 0 0 0,1 0 1 0 0,0 0-1 0 0,1 1 0 0 0,1-1 0 0 0,1 1 0 0 0,0 0 1 0 0,2 0-1 0 0,0 0 0 0 0,1 0 0 0 0,0 0 0 0 0,2 0 0 0 0,3 17 5 0 0,-4-15 3 0 0,1-1 0 0 0,2 0 0 0 0,0 0-1 0 0,0 0 1 0 0,2 0 0 0 0,0-1 0 0 0,2 1 0 0 0,0-2-1 0 0,0 1 1 0 0,2-1 0 0 0,0-1 0 0 0,1 1-1 0 0,1-2 1 0 0,0 0 0 0 0,1 0 0 0 0,1-1 0 0 0,0-1-1 0 0,1 0 1 0 0,0-1 0 0 0,1 0 0 0 0,0-2-1 0 0,1 0 1 0 0,0 0 0 0 0,1-2 0 0 0,7 3-3 0 0,-11-9 20 0 0,-1 0 1 0 0,0-1 0 0 0,1 0-1 0 0,-1-1 1 0 0,1 0 0 0 0,-1-1-1 0 0,1-1 1 0 0,-1 0 0 0 0,0-1-1 0 0,1 0 1 0 0,-1-1 0 0 0,-1 0-1 0 0,1-1 1 0 0,-1-1-1 0 0,0 0 1 0 0,0-1 0 0 0,0 0-1 0 0,-1 0 1 0 0,0-1 0 0 0,-1-1-1 0 0,0 0 1 0 0,0 0 0 0 0,-1-1-1 0 0,0 0 1 0 0,-1-1 0 0 0,0 0-1 0 0,0 0 1 0 0,-2-1 0 0 0,1 0-1 0 0,-1 0 1 0 0,-1-1 0 0 0,0 1-1 0 0,-1-1 1 0 0,0 0 0 0 0,0-8-21 0 0,-3 18 3 0 0,0 1 0 0 0,0-1 0 0 0,0 0 0 0 0,0 0 0 0 0,-1 0 0 0 0,0 0 0 0 0,1 0 0 0 0,-1 1 0 0 0,0-1 0 0 0,-1 0 0 0 0,1 0 0 0 0,0 0 0 0 0,-1 0 0 0 0,1 0 1 0 0,-1 0-1 0 0,0 1 0 0 0,0-1 0 0 0,0 0 0 0 0,-1 1 0 0 0,1-1 0 0 0,0 1 0 0 0,-1-1 0 0 0,0 1 0 0 0,0 0 0 0 0,0-1 0 0 0,1 1 0 0 0,-2 0 0 0 0,1 0 0 0 0,0 0 1 0 0,0 1-1 0 0,-1-1 0 0 0,1 0 0 0 0,-1 1 0 0 0,1 0 0 0 0,-1 0 0 0 0,0-1 0 0 0,1 2 0 0 0,-1-1 0 0 0,0 0 0 0 0,-3 0-3 0 0,0 1-17 0 0,0 0-1 0 0,0 1 1 0 0,0 0 0 0 0,-1 0-1 0 0,1 1 1 0 0,0-1-1 0 0,1 1 1 0 0,-1 0 0 0 0,0 1-1 0 0,1 0 1 0 0,-1 0-1 0 0,1 0 1 0 0,0 0 0 0 0,0 1-1 0 0,0 0 1 0 0,0 0-1 0 0,1 0 1 0 0,-1 0 0 0 0,1 1-1 0 0,-3 4 18 0 0,1-1-2 0 0,-1 1 0 0 0,1 0-1 0 0,1 0 1 0 0,-1 1 0 0 0,2-1 0 0 0,-1 1-1 0 0,2 0 1 0 0,-1 0 0 0 0,1 1 0 0 0,1-1-1 0 0,-1 1 1 0 0,2-1 0 0 0,0 1 0 0 0,0 0-1 0 0,1 0 1 0 0,0-1 0 0 0,1 1 0 0 0,0 0-1 0 0,1 4 3 0 0,5-2 13 0 0,0 0 0 0 0,0 0-1 0 0,1-1 1 0 0,1 0-1 0 0,0-1 1 0 0,1 0-1 0 0,0 0 1 0 0,0-1-1 0 0,1 0 1 0 0,0-1-1 0 0,1 0 1 0 0,0-1-1 0 0,1 0 1 0 0,-1-1 0 0 0,2 0-1 0 0,-1-1 1 0 0,1-1-1 0 0,-1 0 1 0 0,1-1-1 0 0,1 0-12 0 0,73 14 0 0 0,-83-41-3308 0 0,-5 20-377 0 0,0 0-8678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5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8066 0 0,'0'0'1603'0'0,"0"0"-567"0"0,0 0-237 0 0,0 0 149 0 0,0 0 342 0 0,0 0 259 0 0,0 0-42 0 0,0 0-316 0 0,0 0-359 0 0,0 0-268 0 0,0 0-119 0 0,-13 23 1704 0 0,-19 30-1059 0 0,36-59 1482 0 0,24-48-2043 0 0,-28 53-463 0 0,0 1-6 0 0,0 0 0 0 0,0 0-36 0 0,0 0-18 0 0,0 0-26 0 0,0 0-31 0 0,0 0 16 0 0,0 0 13 0 0,0 0-16 0 0,0 0-24 0 0,-10 19-1156 0 0,2 8-3455 0 0,6-18-1898 0 0,0-1-5109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59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10906 0 0,'0'0'1669'0'0,"0"0"-337"0"0,0 0-176 0 0,0 0 96 0 0,0 0 73 0 0,0 0-117 0 0,0 0-282 0 0,0 0-317 0 0,0 0-257 0 0,0 0-137 0 0,0 0-56 0 0,0 0-35 0 0,10 25 2024 0 0,-7-25-2064 0 0,0-1 0 0 0,0 1 0 0 0,-1-1 0 0 0,1 1 1 0 0,0-1-1 0 0,-1 0 0 0 0,1 0 0 0 0,0 0 0 0 0,-1 0 0 0 0,0-1 0 0 0,1 1 0 0 0,-1-1 1 0 0,0 1-1 0 0,1-1 0 0 0,-1 0 0 0 0,0 0 0 0 0,0 0 0 0 0,0 0 0 0 0,-1 0 0 0 0,1 0 0 0 0,0 0 1 0 0,-1-1-1 0 0,0 1 0 0 0,1-1 0 0 0,-1 1 0 0 0,0-1 0 0 0,0-2-84 0 0,0 4 71 0 0,-1 1 20 0 0,0 0 6 0 0,0 0 0 0 0,0 0-18 0 0,0 0-3 0 0,-13 26 256 0 0,2 14-160 0 0,11-39-168 0 0,0-1-19 0 0,0 0-1 0 0,0 0-22 0 0,0 0-24 0 0,0 0-18 0 0,0 0-54 0 0,0 0-114 0 0,0-3-784 0 0,0 2-2930 0 0,0 0-4194 0 0,0-2-4436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41 8674 0 0,'0'0'1891'0'0,"0"0"-313"0"0,0 0-217 0 0,0 0-12 0 0,0 0 136 0 0,0 0 29 0 0,0 0-159 0 0,0 0-230 0 0,0 0-263 0 0,0 0-207 0 0,0 0-129 0 0,4-7-83 0 0,11-20-52 0 0,-11 20 0 0 0,-4 7-26 0 0,0 0-29 0 0,-1 31 1481 0 0,-41 280 7 0 0,-10 56-1489 0 0,45-325-1916 0 0,16-133-6531 0 0,-5 73 2531 0 0,-4 6-5566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9562 0 0,'0'0'1843'0'0,"0"0"-256"0"0,0 0-87 0 0,0 0 57 0 0,0 0-16 0 0,0 0-140 0 0,0 0-296 0 0,0 0-331 0 0,0 0-246 0 0,0 0-177 0 0,0 0-79 0 0,0 0 66 0 0,3 1 105 0 0,31 2 38 0 0,1-1 0 0 0,0-2 1 0 0,-1-1-1 0 0,1-1 0 0 0,-1-2 0 0 0,0-2 0 0 0,0-1 0 0 0,0-2 0 0 0,3-2-481 0 0,47-9 258 0 0,30-3-283 0 0,-135 41-6993 0 0,4-3 2572 0 0,7-7-1870 0 0,-3 2-3269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15907 0 0,'0'0'1121'0'0,"0"0"-415"0"0,0 0-173 0 0,0 0 165 0 0,0 0 232 0 0,0 0 149 0 0,0 0 9 0 0,0 0-109 0 0,0 0-130 0 0,0 0-143 0 0,35-4-119 0 0,111-15-129 0 0,60-24 533 0 0,-156 34-915 0 0,15-4-4135 0 0,-59 13-884 0 0,0 0-6802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1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1 188 11178 0 0,'0'0'1321'0'0,"0"0"-201"0"0,0 0-41 0 0,0 0 166 0 0,0 0 118 0 0,0 0-13 0 0,0 0-170 0 0,0 0-310 0 0,0 0-333 0 0,0 0-245 0 0,0 0-129 0 0,0 0-15 0 0,0 0 77 0 0,5-10 392 0 0,88-6 561 0 0,197 9 357 0 0,-290 7-1463 0 0,0 0 56 0 0,0 0 39 0 0,0 0 57 0 0,0 0 52 0 0,0 0 10 0 0,-8-10 448 0 0,-127-101 207 0 0,118 78-856 0 0,33 33-7960 0 0,-9-1 1299 0 0,-1 1-5423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2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11883 0 0,'0'0'1637'0'0,"0"0"-643"0"0,0 0-383 0 0,0 0-62 0 0,0 0 99 0 0,0 0 67 0 0,0 0-52 0 0,0 0-59 0 0,0 0-49 0 0,0 0 19 0 0,0 0 23 0 0,0 0-31 0 0,0 0-43 0 0,15 2-29 0 0,121 7 1459 0 0,-48-19-639 0 0,23-8-570 0 0,-60 17-1944 0 0,-66 19-12100 0 0,8-14 2176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2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15803 0 0,'0'0'1099'0'0,"0"0"-449"0"0,0 0-106 0 0,0 0 235 0 0,0 0 218 0 0,0 0 73 0 0,0 0-83 0 0,0 0-178 0 0,0 0-131 0 0,32 0-129 0 0,100-1-131 0 0,-43-9 99 0 0,7-5-103 0 0,-2 0-3997 0 0,-82 13-2079 0 0,-5 1-6150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0 523 0 0 0,'0'0'934'0'0,"0"0"346"0"0,0 0 181 0 0,0 0 367 0 0,0 0 353 0 0,0 0 185 0 0,0 0-88 0 0,0 0-314 0 0,0 0-367 0 0,0 0-344 0 0,0 0-274 0 0,0 0-201 0 0,0 0-119 0 0,1-7-91 0 0,0-23-84 0 0,-1 23-70 0 0,1 328 3062 0 0,0-309-3440 0 0,0 1 0 0 0,1 0 0 0 0,1-1 0 0 0,0 1 0 0 0,1-1 1 0 0,0 0-1 0 0,1 0 0 0 0,0-1 0 0 0,1 1 0 0 0,0-1 0 0 0,1-1 0 0 0,6 8-36 0 0,-12-16 24 0 0,1 0 0 0 0,0 0-1 0 0,-1-1 1 0 0,1 1 0 0 0,0-1 0 0 0,0 1-1 0 0,1-1 1 0 0,-1 0 0 0 0,0 0-1 0 0,0 0 1 0 0,0 0 0 0 0,1 0-1 0 0,-1 0 1 0 0,1 0 0 0 0,-1-1 0 0 0,0 1-1 0 0,1-1 1 0 0,-1 0 0 0 0,1 0-1 0 0,-1 0 1 0 0,1 0 0 0 0,-1 0-1 0 0,1-1 1 0 0,-1 1 0 0 0,1-1 0 0 0,-1 1-1 0 0,0-1 1 0 0,1 0 0 0 0,-1 0-1 0 0,0 0 1 0 0,0 0 0 0 0,1 0 0 0 0,-1-1-1 0 0,0 1 1 0 0,0-1 0 0 0,1 0-24 0 0,63-70 717 0 0,-60 65-723 0 0,17-25 104 0 0,-2 0 0 0 0,-1-2 0 0 0,-1-1 0 0 0,-3 0 0 0 0,9-25-98 0 0,-11 34 36 0 0,-14 25-20 0 0,0 1-20 0 0,0 0-16 0 0,0 0-24 0 0,0 0-17 0 0,2 13-184 0 0,2 6 244 0 0,0 0 0 0 0,2 0 1 0 0,0 0-1 0 0,2-1 1 0 0,0 0-1 0 0,1 0 0 0 0,0-1 1 0 0,1 0-1 0 0,1-1 1 0 0,1 0-1 0 0,11 11 1 0 0,-23-27 0 0 0,4 5 5 0 0,-1-1 0 0 0,1 1 1 0 0,0-1-1 0 0,1 0 0 0 0,-1 0 0 0 0,1-1 0 0 0,0 1 1 0 0,0-1-1 0 0,0 0 0 0 0,0-1 0 0 0,0 1 0 0 0,0-1 1 0 0,1 0-1 0 0,0 0 0 0 0,-1-1 0 0 0,1 1 0 0 0,0-1 1 0 0,-1 0-1 0 0,5-1-5 0 0,-3-2 55 0 0,-1-1 1 0 0,0 0-1 0 0,0 0 1 0 0,0-1-1 0 0,0 0 1 0 0,0 0 0 0 0,-1 0-1 0 0,1-1 1 0 0,-1 0-1 0 0,0 0 1 0 0,-1 0-1 0 0,1 0 1 0 0,-1-1-1 0 0,0 0 1 0 0,0 0-1 0 0,-1 0 1 0 0,0 0 0 0 0,0 0-1 0 0,0-1 1 0 0,-1 1-1 0 0,0-1 1 0 0,0 0-1 0 0,-1 0 1 0 0,1-3-56 0 0,4-9 80 0 0,61-220 422 0 0,-58 155-673 0 0,-9 83-36 0 0,0 1-126 0 0,0 0-148 0 0,5 18-2240 0 0,6 4-5545 0 0,-7-14-3763 0 0</inkml:trace>
  <inkml:trace contextRef="#ctx0" brushRef="#br0" timeOffset="439.379">1026 1049 12403 0 0,'0'0'1609'0'0,"0"0"-206"0"0,0 0 34 0 0,0 0 184 0 0,0 0 56 0 0,0 0-193 0 0,0 0-296 0 0,0 0-308 0 0,0 0-219 0 0,0 0-91 0 0,0 0-51 0 0,0 0-52 0 0,0 0-40 0 0,-3-14-31 0 0,-11-101 561 0 0,12 90-779 0 0,1-1 1 0 0,2 1-1 0 0,0-1 0 0 0,1 1 0 0 0,2 0 0 0 0,0 0 1 0 0,2 0-1 0 0,8-23-178 0 0,-10 36 7 0 0,1-1 0 0 0,0 1 0 0 0,1-1 1 0 0,0 2-1 0 0,0-1 0 0 0,2 1 0 0 0,-1 0 0 0 0,1 0 1 0 0,1 1-1 0 0,0 0 0 0 0,0 1 0 0 0,1 0 0 0 0,10-8-7 0 0,-17 18-8 0 0,-1 0-1 0 0,0 0 0 0 0,0 0 1 0 0,1 0-1 0 0,-1 1 0 0 0,0-1 1 0 0,0 1-1 0 0,0-1 0 0 0,0 1 1 0 0,-1 0-1 0 0,1-1 0 0 0,0 1 1 0 0,-1 0-1 0 0,1 0 0 0 0,-1 0 1 0 0,0 0-1 0 0,1 0 0 0 0,-1 1 1 0 0,0-1-1 0 0,0 0 0 0 0,-1 1 1 0 0,1-1-1 0 0,0 0 0 0 0,-1 1 1 0 0,0-1-1 0 0,1 1 0 0 0,-1-1 1 0 0,0 1-1 0 0,0-1 0 0 0,0 1 1 0 0,-1-1-1 0 0,1 2 9 0 0,19 91-450 0 0,-7-84-1160 0 0,-2-11-4430 0 0,-6 0 2825 0 0,-1 0-8330 0 0</inkml:trace>
  <inkml:trace contextRef="#ctx0" brushRef="#br0" timeOffset="692.884">1526 703 10530 0 0,'0'0'1999'0'0,"0"0"-525"0"0,0 0-266 0 0,0 0 25 0 0,0 0-7 0 0,0 0-139 0 0,-7 32-297 0 0,-21 95-319 0 0,21-65-69 0 0,7-62-429 0 0,1 0 0 0 0,-1 0 0 0 0,0-1 1 0 0,1 1-1 0 0,-1 0 0 0 0,0 0 0 0 0,0 0 0 0 0,1 0 0 0 0,-1-1 0 0 0,1 1 0 0 0,-1 0 0 0 0,0 0 0 0 0,1 0 0 0 0,-1 0 0 0 0,0 0 0 0 0,1 0 0 0 0,-1 0 0 0 0,0 0 0 0 0,1 0 0 0 0,-1 0 0 0 0,1 0 0 0 0,-1 0 0 0 0,0 0 0 0 0,1 0 0 0 0,-1 1 0 0 0,0-1 0 0 0,1 0 0 0 0,-1 0 1 0 0,0 0-1 0 0,1 0 0 0 0,-1 1 0 0 0,0-1 0 0 0,0 0 0 0 0,1 0 0 0 0,-1 1 0 0 0,0-1 0 0 0,0 0 0 0 0,1 0 0 0 0,-1 1 0 0 0,0-1 0 0 0,0 0 0 0 0,0 1 0 0 0,1-1 0 0 0,-1 0 0 0 0,0 1 0 0 0,0-1 0 0 0,0 0 0 0 0,0 1 0 0 0,0-1 0 0 0,0 0 0 0 0,0 1 0 0 0,0-1 0 0 0,0 1 1 0 0,0-1-1 0 0,0 0 0 0 0,0 1 0 0 0,0-1 0 0 0,0 0 0 0 0,0 1 0 0 0,0-1 0 0 0,0 0 0 0 0,0 1 0 0 0,-1-1 0 0 0,1 0 0 0 0,0 1 27 0 0,12-15-7263 0 0,-7 6-3390 0 0</inkml:trace>
  <inkml:trace contextRef="#ctx0" brushRef="#br0" timeOffset="1081.889">1990 0 19756 0 0,'0'0'1226'0'0,"0"0"-514"0"0,0 0-248 0 0,0 0 103 0 0,0 0 213 0 0,0 0 146 0 0,0 0-34 0 0,0 0-192 0 0,0 0-236 0 0,0 0-119 0 0,0 0-77 0 0,2 33-58 0 0,5 103-53 0 0,31 320 121 0 0,-18-271-410 0 0,-6-108-643 0 0,-14-77 495 0 0,0 0-100 0 0,0 0-166 0 0,-25-22-7696 0 0,21 18 6629 0 0,-11-10-7924 0 0,6 7 3297 0 0</inkml:trace>
  <inkml:trace contextRef="#ctx0" brushRef="#br0" timeOffset="1302.548">1604 556 7586 0 0,'0'0'2347'0'0,"0"0"-277"0"0,0 0-227 0 0,0 0-232 0 0,0 0-302 0 0,0 0-353 0 0,0 0-303 0 0,0 0-108 0 0,0 0 16 0 0,0 0 62 0 0,0 0 5 0 0,0 0-111 0 0,18 4-125 0 0,154 22 272 0 0,168 21-1738 0 0,-258-33-1309 0 0,-28-4-5298 0 0,-26-5-1432 0 0,-17-4 7059 0 0</inkml:trace>
  <inkml:trace contextRef="#ctx0" brushRef="#br0" timeOffset="1661.11">2539 674 0 0 0,'0'0'1759'0'0,"0"0"381"0"0,0 0 364 0 0,0 0 115 0 0,0 0-105 0 0,0 0-259 0 0,0 0-355 0 0,0 0-255 0 0,0 0-181 0 0,32 5-177 0 0,102 17-197 0 0,-74-23 347 0 0,-51-3-1123 0 0,0 0-40 0 0,0 0 0 0 0,0 0 0 0 0,-1-1 0 0 0,0 0 0 0 0,1 0 0 0 0,-2-1 0 0 0,1 0 0 0 0,-1-1 0 0 0,0 0 0 0 0,0 0 0 0 0,0-1-274 0 0,-4 5 49 0 0,-1-1 1 0 0,1 1-1 0 0,-1 0 1 0 0,0-1-1 0 0,0 1 0 0 0,0-1 1 0 0,0 0-1 0 0,-1 0 1 0 0,1 1-1 0 0,-1-1 1 0 0,0 0-1 0 0,0 0 0 0 0,-1 0 1 0 0,1 0-1 0 0,-1-1 1 0 0,0 1-1 0 0,0 0 1 0 0,0 0-1 0 0,-1 0 0 0 0,1 0 1 0 0,-1 0-1 0 0,0 0 1 0 0,0 0-1 0 0,0 0 1 0 0,-1 0-1 0 0,0 1 0 0 0,0-3-49 0 0,-2 1-2 0 0,-1 0-1 0 0,0 0 1 0 0,0 0-1 0 0,0 1 1 0 0,0-1-1 0 0,-1 1 1 0 0,1 0-1 0 0,-1 1 1 0 0,0 0-1 0 0,0 0 1 0 0,0 0-1 0 0,-1 0 0 0 0,1 1 1 0 0,-1 0-1 0 0,1 0 1 0 0,-1 1-1 0 0,0 0 1 0 0,0 0-1 0 0,0 1 1 0 0,1 0-1 0 0,-1 0 1 0 0,0 0-1 0 0,0 1 1 0 0,0 0-1 0 0,1 0 0 0 0,-1 1 1 0 0,0 0-1 0 0,1 0 1 0 0,0 0-1 0 0,-1 1 1 0 0,1 0-1 0 0,-2 1 3 0 0,-3 4-16 0 0,0-1 0 0 0,0 1 0 0 0,1 1 0 0 0,0 0 0 0 0,0 0-1 0 0,1 1 1 0 0,0 0 0 0 0,1 1 0 0 0,0 0 0 0 0,1 0 0 0 0,0 1 0 0 0,1 0 0 0 0,0 0 0 0 0,0 0-1 0 0,2 1 1 0 0,0 0 0 0 0,0 0 0 0 0,1 0 0 0 0,0 0 0 0 0,2 1 0 0 0,-1-1 0 0 0,2 1 0 0 0,-1-1-1 0 0,2 0 1 0 0,0 2 16 0 0,1-7 0 0 0,0 1 0 0 0,0-1 0 0 0,1 0-1 0 0,0-1 1 0 0,0 1 0 0 0,1 0-1 0 0,0-1 1 0 0,0 0 0 0 0,1 0-1 0 0,0 0 1 0 0,0 0 0 0 0,0-1 0 0 0,1 0-1 0 0,0 0 1 0 0,1 0 0 0 0,-1-1-1 0 0,1 0 1 0 0,7 4 0 0 0,140 63 79 0 0,-131-65-109 0 0,0-1 1 0 0,0-1-1 0 0,0-1 1 0 0,1-1-1 0 0,0-2 1 0 0,-1 0-1 0 0,1-1 1 0 0,8-2 29 0 0,5-11-1244 0 0,-16-2-5722 0 0,-14 7-5013 0 0</inkml:trace>
  <inkml:trace contextRef="#ctx0" brushRef="#br0" timeOffset="840.026">1482 269 14123 0 0,'0'0'1872'0'0,"0"0"-695"0"0,0 0-417 0 0,0 0-208 0 0,0 0-112 0 0,0 0-80 0 0,0 0-128 0 0,0 0-160 0 0,0 0-312 0 0,0 0-376 0 0,0 0-640 0 0,0 0-3057 0 0,0 0-7642 0 0</inkml:trace>
  <inkml:trace contextRef="#ctx0" brushRef="#br0" timeOffset="2384.595">1547 162 2353 0 0,'0'0'1977'0'0,"0"0"-91"0"0,0 0-36 0 0,0 0-66 0 0,0 0-176 0 0,0 0-223 0 0,0 0-198 0 0,0 0-168 0 0,0 0-115 0 0,0 0-73 0 0,0 0-67 0 0,0 0-52 0 0,0 0-47 0 0,-2 3-40 0 0,-42 57 2799 0 0,104-114-1099 0 0,-59 53-1685 0 0,0 1-8926 0 0,0 0 4927 0 0,0 0-8599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37 0 0 0,'0'0'277'0'0,"0"0"1049"0"0,0 0 429 0 0,0 0 213 0 0,0 0 136 0 0,0 0-57 0 0,0 0-68 0 0,0 0-144 0 0,0 0-183 0 0,0 0-183 0 0,0 0-231 0 0,0-6-236 0 0,0-19-197 0 0,0 19-162 0 0,0 33 1893 0 0,-13 164-1378 0 0,-21 33-810 0 0,5-137-130 0 0,44-138 1758 0 0,72-125-1608 0 0,94-78-185 0 0,-178 251-185 0 0,0-1 0 0 0,0 1 0 0 0,0-1 0 0 0,1 1 0 0 0,-1 0 0 0 0,1 0 0 0 0,-1 1 0 0 0,1-1 0 0 0,0 1 0 0 0,0 0 0 0 0,0 0 0 0 0,1 0 0 0 0,-1 0 1 0 0,0 1-1 0 0,1 0 0 0 0,-1 0 0 0 0,1 0 0 0 0,-1 0 0 0 0,1 1 0 0 0,0 0 0 0 0,3 0 2 0 0,-4 3 9 0 0,1 0-1 0 0,-1 1 1 0 0,0 0 0 0 0,0 0 0 0 0,-1 0-1 0 0,1 1 1 0 0,-1-1 0 0 0,0 1 0 0 0,0-1-1 0 0,-1 1 1 0 0,1 0 0 0 0,-1 0 0 0 0,0 0 0 0 0,-1 1-1 0 0,1-1 1 0 0,-1 0 0 0 0,0 1 0 0 0,0 2-9 0 0,6 16 47 0 0,-1-3-6 0 0,0 1 0 0 0,-2 0 0 0 0,-1 0 0 0 0,0 0 0 0 0,-2 1 0 0 0,-1-1 0 0 0,0 0 0 0 0,-3 15-41 0 0,-30 120 122 0 0,33-156-126 0 0,0-1 10 0 0,0 0 8 0 0,0 0-1 0 0,3-26 94 0 0,62-120-13 0 0,-65 145-94 0 0,20-36 1 0 0,1 1 0 0 0,2 0 0 0 0,2 2 0 0 0,1 0 0 0 0,1 2 0 0 0,31-27-1 0 0,6 18-54 0 0,-62 42 51 0 0,0 0 0 0 0,1 0 0 0 0,-1 0 0 0 0,0 0 0 0 0,0 0 0 0 0,0 1 0 0 0,0-1-1 0 0,0 1 1 0 0,-1-1 0 0 0,1 1 0 0 0,0 0 0 0 0,-1-1 0 0 0,1 1 0 0 0,-1 0 0 0 0,0 0 0 0 0,1 0-1 0 0,-1 0 1 0 0,0 0 0 0 0,0 0 0 0 0,-1 1 0 0 0,1-1 0 0 0,0 0 0 0 0,-1 1 0 0 0,1-1 0 0 0,-1 0 0 0 0,0 1-1 0 0,1-1 1 0 0,-1 2 3 0 0,2 4-15 0 0,2 11 43 0 0,0 0 1 0 0,-2 1 0 0 0,0-1 0 0 0,-2 0-1 0 0,0 1 1 0 0,-1-1 0 0 0,-1 8-29 0 0,-21 127 208 0 0,17-65-317 0 0,6-89 63 0 0,0 0-16 0 0,0 0-21 0 0,0 0-61 0 0,0 0-75 0 0,4-11-1193 0 0,13-20-2426 0 0,-10 21-166 0 0,-1 0-3439 0 0,0-1-3187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10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398 630 1208 0 0,'0'0'1505'0'0,"0"0"70"0"0,0 0 337 0 0,0 0 290 0 0,0 0 20 0 0,0 0-202 0 0,0 0-333 0 0,0 0-281 0 0,0 0-171 0 0,0 0-115 0 0,0 0-132 0 0,0 0-112 0 0,0 0-64 0 0,2-10-63 0 0,2-33-53 0 0,-5 42-640 0 0,1 0 0 0 0,0 0 1 0 0,-1 0-1 0 0,1 0 1 0 0,-1 0-1 0 0,1 0 0 0 0,-1 0 1 0 0,0 0-1 0 0,0 0 0 0 0,1 0 1 0 0,-1 0-1 0 0,0 0 1 0 0,0 1-1 0 0,0-1 0 0 0,0 0 1 0 0,0 0-1 0 0,0 1 0 0 0,0-1 1 0 0,0 1-1 0 0,0-1 1 0 0,0 1-1 0 0,0-1 0 0 0,0 1 1 0 0,0 0-1 0 0,-1 0 0 0 0,1-1 1 0 0,0 1-1 0 0,0 0 1 0 0,0 0-1 0 0,-1 0 0 0 0,1 0 1 0 0,0 0-1 0 0,-1 1-56 0 0,-7-2 295 0 0,-3-1-99 0 0,-1 0 0 0 0,1 1 0 0 0,-1 1 0 0 0,0 0 1 0 0,1 1-1 0 0,-1 0 0 0 0,1 1 0 0 0,-1 0 0 0 0,1 1 0 0 0,0 0 0 0 0,0 1 1 0 0,0 1-1 0 0,-3 1-196 0 0,4-2 35 0 0,1 1 0 0 0,-1-1 0 0 0,1 2 0 0 0,0-1 0 0 0,0 1 0 0 0,1 1 0 0 0,0 0 0 0 0,0 0-1 0 0,1 1 1 0 0,0 0 0 0 0,0 0 0 0 0,0 1 0 0 0,1 0 0 0 0,1 1 0 0 0,0-1 0 0 0,0 1 0 0 0,1 0 0 0 0,0 1 0 0 0,0-1 0 0 0,1 1 0 0 0,1 0 0 0 0,0 0 0 0 0,0 0 0 0 0,1 0 0 0 0,1 1 0 0 0,0-1 0 0 0,0 4-35 0 0,2-11 0 0 0,0 0 0 0 0,0-1-1 0 0,1 1 1 0 0,-1-1 0 0 0,1 1 0 0 0,-1-1 0 0 0,1 0 0 0 0,0 0-1 0 0,1 1 1 0 0,-1-1 0 0 0,0-1 0 0 0,1 1 0 0 0,0 0 0 0 0,-1-1-1 0 0,1 1 1 0 0,0-1 0 0 0,0 0 0 0 0,1 0 0 0 0,-1 0 0 0 0,0 0-1 0 0,1-1 1 0 0,-1 1 0 0 0,1-1 0 0 0,-1 0 0 0 0,1 0 0 0 0,0 0-1 0 0,1 0 1 0 0,105-1 208 0 0,-93-5-170 0 0,1-2 0 0 0,-1 1 0 0 0,0-2 1 0 0,-1-1-1 0 0,0 0 0 0 0,0 0 0 0 0,-1-2 1 0 0,0 0-1 0 0,-1-1 0 0 0,0 0 1 0 0,-1-1-1 0 0,0-1 0 0 0,-1 0 0 0 0,-1 0 1 0 0,0-1-1 0 0,7-14-38 0 0,-13 19 28 0 0,6-8 5 0 0,-6 36-101 0 0,-5 0 69 0 0,-2-3 5 0 0,1-1-1 0 0,1 1 1 0 0,0-1-1 0 0,1 1 1 0 0,1-1-1 0 0,0 0 1 0 0,1 1-1 0 0,0-1 1 0 0,1 0-1 0 0,1-1 1 0 0,0 1-1 0 0,1-1 1 0 0,0 0-1 0 0,1 0 1 0 0,1-1-1 0 0,0 1-5 0 0,-5-9-78 0 0,-1-1-1 0 0,1 0 0 0 0,-1 1 0 0 0,1-1 1 0 0,0-1-1 0 0,0 1 0 0 0,0 0 0 0 0,1-1 0 0 0,-1 0 1 0 0,0 1-1 0 0,1-1 0 0 0,0-1 0 0 0,-1 1 0 0 0,1 0 1 0 0,0-1-1 0 0,0 0 0 0 0,0 0 0 0 0,0 0 0 0 0,0 0 1 0 0,0-1-1 0 0,0 0 0 0 0,0 1 0 0 0,0-1 0 0 0,3-1 79 0 0,5-12-5812 0 0,-10 9 1714 0 0,1 0-8147 0 0</inkml:trace>
  <inkml:trace contextRef="#ctx0" brushRef="#br0" timeOffset="575.764">0 269 7682 0 0,'0'0'3047'0'0,"0"0"-544"0"0,0 0-272 0 0,0 0-202 0 0,0 0-229 0 0,0 0-353 0 0,0 0-372 0 0,0 0-272 0 0,0 0-143 0 0,0 0-88 0 0,0 0-38 0 0,0 0-41 0 0,0 0-30 0 0,9-3 565 0 0,285-26 2302 0 0,-280 28-3303 0 0,0 0 0 0 0,-1 2-1 0 0,1-1 1 0 0,0 2 0 0 0,-1 0 0 0 0,1 0 0 0 0,-1 1-1 0 0,0 1 1 0 0,0 1 0 0 0,7 2-27 0 0,-33-15 124 0 0,-1-1 0 0 0,2-1 0 0 0,0-1 0 0 0,0 1-1 0 0,0-2 1 0 0,2 0 0 0 0,-1 0 0 0 0,2-1 0 0 0,-7-10-124 0 0,-43-80-139 0 0,45 66-2404 0 0,20 37-2987 0 0,-1 0-5471 0 0</inkml:trace>
  <inkml:trace contextRef="#ctx0" brushRef="#br0" timeOffset="35279.309">783 461 3945 0 0,'0'0'1956'0'0,"0"0"-182"0"0,0 0-56 0 0,0 0 51 0 0,0 0-19 0 0,0 0-186 0 0,0 0-269 0 0,0 0-269 0 0,0 0-198 0 0,0 0-145 0 0,0 0-54 0 0,3 0 17 0 0,218 33 4875 0 0,57-40-4177 0 0,-171-1-1241 0 0,-223 47-3336 0 0,76-30-2113 0 0,1-2-5000 0 0,28-7 2720 0 0</inkml:trace>
  <inkml:trace contextRef="#ctx0" brushRef="#br0" timeOffset="35594.962">728 689 8482 0 0,'0'0'2354'0'0,"0"0"-285"0"0,0 0-219 0 0,0 0-160 0 0,0 0-194 0 0,0 0-277 0 0,0 0-325 0 0,0 0-246 0 0,0 0-184 0 0,0 0-117 0 0,0 0 9 0 0,0 0 78 0 0,3 3 77 0 0,17 4-75 0 0,-1-1-1 0 0,1-1 1 0 0,0 0-1 0 0,0-2 1 0 0,0 0-1 0 0,1-1 1 0 0,-1-1-1 0 0,1-1 1 0 0,7-2-436 0 0,203 0 1603 0 0,-81 1-6352 0 0,-166 1-4741 0 0,11 0-2424 0 0</inkml:trace>
  <inkml:trace contextRef="#ctx0" brushRef="#br0" timeOffset="36571.801">1042 177 5041 0 0,'0'0'1740'0'0,"0"0"-210"0"0,0 0-34 0 0,0 0 149 0 0,0 0 156 0 0,0 0-24 0 0,0 0-202 0 0,0 0-271 0 0,0 0-268 0 0,0 0-217 0 0,0 0-183 0 0,0 0-125 0 0,0 0-87 0 0,-7-3-70 0 0,-23-12-32 0 0,29 29 1421 0 0,10-1-1387 0 0,0 0 0 0 0,2 0 0 0 0,0-1 0 0 0,0 0 0 0 0,1-1-1 0 0,0 0 1 0 0,1-1 0 0 0,0-1 0 0 0,0 0 0 0 0,1-1 0 0 0,3 1-356 0 0,-12-6 46 0 0,24 13 92 0 0,-1 0 0 0 0,-1 2 0 0 0,-1 1 0 0 0,0 1 0 0 0,-2 1 0 0 0,18 20-138 0 0,24 21 74 0 0,-35-25-58 0 0,-31-36-11 0 0,0-1 3 0 0,0 0 1 0 0,0 0 5 0 0,0 0-4 0 0,0 0 6 0 0,0 0 6 0 0,0 0-5 0 0,0 0 0 0 0,0 0 5 0 0,0 0 0 0 0,0 0 14 0 0,0 0-17 0 0,0 0 8 0 0,0 0-4 0 0,0 0-11 0 0,0 0-2 0 0,0 0-11 0 0,0 0 6 0 0,0 0 5 0 0,0 0 3 0 0,0 0-4 0 0,0 0-1 0 0,0 0 0 0 0,0 0 2 0 0,0 0 3 0 0,0 0-6 0 0,0 0-9 0 0,0 0 13 0 0,0 0-8 0 0,0 0-22 0 0,0 0 22 0 0,0 0 13 0 0,0 0 13 0 0,0 0 20 0 0,0 0-35 0 0,0 0-41 0 0,0 0 31 0 0,0 0 0 0 0,0 0-17 0 0,0 0 13 0 0,-8 8 4 0 0,-154 139 209 0 0,135-125-244 0 0,-157 154 149 0 0,178-170-112 0 0,1 1 1 0 0,0-1 0 0 0,0 1-1 0 0,1 0 1 0 0,0 1 0 0 0,0-1-1 0 0,0 1 1 0 0,1 0 0 0 0,0 0-1 0 0,1 0 1 0 0,-1 3-7 0 0,3-10-3 0 0,0-1 14 0 0,0 0 1 0 0,0 0 4 0 0,0 0-15 0 0,0 0 11 0 0,0 0 0 0 0,0 0-10 0 0,0 0 15 0 0,0 0-4 0 0,0 0-14 0 0,0 0 8 0 0,0 0 2 0 0,0 0-14 0 0,0 0 11 0 0,0 0-10 0 0,0 0-1 0 0,0 0 10 0 0,0 0 1 0 0,0 0-16 0 0,5-15-1486 0 0,7 7 103 0 0,8-4-1881 0 0,-9 3-3673 0 0,-4 2-5656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9106 0 0,'0'0'1870'0'0,"0"0"-635"0"0,0 0-314 0 0,0 0 79 0 0,0 0 149 0 0,0 0 122 0 0,0 0 54 0 0,0 0-58 0 0,0 0-80 0 0,0 0-116 0 0,0 0-178 0 0,0 0-138 0 0,0 0-111 0 0,19 2-93 0 0,95 7 293 0 0,33-9 134 0 0,-124-2-169 0 0,-7 1-3579 0 0,-5 1-8008 0 0,-11 0-982 0 0</inkml:trace>
  <inkml:trace contextRef="#ctx0" brushRef="#br0" timeOffset="250.885">2 276 10466 0 0,'0'0'4711'0'0,"0"0"-3139"0"0,0 0-953 0 0,0 0 118 0 0,0 0 166 0 0,0 0 69 0 0,0 0-56 0 0,0 0-186 0 0,0 0-206 0 0,32-6-191 0 0,102-16-175 0 0,13 3-1073 0 0,-95 18-6740 0 0,-42 1-3503 0 0</inkml:trace>
  <inkml:trace contextRef="#ctx0" brushRef="#br0" timeOffset="974.3">521 456 10114 0 0,'0'0'2658'0'0,"0"0"-734"0"0,0 0-335 0 0,0 0-144 0 0,0 0-112 0 0,0 0-138 0 0,0 0-180 0 0,0 0-138 0 0,0 0-122 0 0,0 0-87 0 0,0 0-87 0 0,0 0-70 0 0,0 0-68 0 0,5-22-59 0 0,17-72-53 0 0,-14 62-64 0 0,1 1 0 0 0,1 0 1 0 0,2 0-1 0 0,1 2 0 0 0,8-13-267 0 0,-17 34 31 0 0,1-2-18 0 0,1 0 0 0 0,0 1 0 0 0,0 0 0 0 0,1 0 0 0 0,0 0 1 0 0,1 1-1 0 0,0 0 0 0 0,0 1 0 0 0,1 0 0 0 0,0 0 0 0 0,0 0 0 0 0,0 2 0 0 0,1-1 1 0 0,0 1-1 0 0,0 0 0 0 0,0 1 0 0 0,1 0 0 0 0,0 1 0 0 0,2-1-13 0 0,-11 6-4 0 0,0-1 0 0 0,0 1 0 0 0,0 0 0 0 0,0 0 0 0 0,0-1 0 0 0,0 1 0 0 0,-1 0 0 0 0,1 1 0 0 0,-1-1 0 0 0,1 0 0 0 0,-1 0 0 0 0,0 1 0 0 0,0-1 0 0 0,0 0 0 0 0,0 1 0 0 0,0-1 0 0 0,0 1 0 0 0,-1 0 0 0 0,1-1 0 0 0,-1 1 0 0 0,0-1-1 0 0,0 1 1 0 0,0 0 0 0 0,0-1 0 0 0,0 1 0 0 0,0 0 0 0 0,-1-1 0 0 0,0 1 0 0 0,1-1 0 0 0,-1 1 0 0 0,0-1 0 0 0,-1 2 4 0 0,2 3 9 0 0,-24 185 50 0 0,25-192-56 0 0,0 1 0 0 0,-1 0-1 0 0,1 0 1 0 0,0 0 0 0 0,-1 0 0 0 0,1-1 0 0 0,0 1 0 0 0,0 0 0 0 0,0-1 0 0 0,0 1 0 0 0,0-1-1 0 0,0 1 1 0 0,0-1 0 0 0,0 1 0 0 0,0-1 0 0 0,0 1 0 0 0,0-1 0 0 0,0 0 0 0 0,0 0-1 0 0,0 0 1 0 0,0 1 0 0 0,0-1 0 0 0,0 0 0 0 0,0 0 0 0 0,0-1 0 0 0,0 1 0 0 0,1 0-1 0 0,-1 0 1 0 0,0 0 0 0 0,0-1 0 0 0,0 1 0 0 0,0-1 0 0 0,0 1 0 0 0,0 0 0 0 0,0-1-1 0 0,0 0 1 0 0,-1 1 0 0 0,2-1-3 0 0,168-139 247 0 0,-147 125-248 0 0,1-1-2 0 0,1 1 1 0 0,0 0 0 0 0,1 2 0 0 0,0 1 0 0 0,28-8 2 0 0,-46 17 9 0 0,-7 2-10 0 0,0 1-1 0 0,0-1 1 0 0,0 0 0 0 0,0 1-1 0 0,0-1 1 0 0,0 1 0 0 0,0-1-1 0 0,0 1 1 0 0,0-1 0 0 0,0 1-1 0 0,0 0 1 0 0,0-1 0 0 0,0 1-1 0 0,0 0 1 0 0,0 0 0 0 0,1 0-1 0 0,-1 0 1 0 0,0 0 0 0 0,0 0-1 0 0,0 0 1 0 0,0 1 0 0 0,0-1-1 0 0,0 0 1 0 0,0 0 0 0 0,0 1-1 0 0,0-1 1 0 0,1 1 0 0 0,-1-1 0 0 0,-1 1-1 0 0,1-1 1 0 0,0 1 0 0 0,0 0-1 0 0,0 0 1 0 0,0-1 0 0 0,0 1-1 0 0,-1 0 1 0 0,1 0 0 0 0,0 0-1 0 0,-1 0 1 0 0,1 0 0 0 0,0 0-1 0 0,-1 0 1 0 0,1 0 1 0 0,0 17 16 0 0,-1 0 0 0 0,0 0 0 0 0,-2 0 0 0 0,0-1 0 0 0,-1 1 0 0 0,0-1 0 0 0,-2 1 0 0 0,0-1 0 0 0,-1 0 0 0 0,0-1 0 0 0,-5 7-16 0 0,-11 38-144 0 0,20-16-1383 0 0,36-46-6015 0 0,-25-4 2006 0 0,-3 4-5637 0 0</inkml:trace>
  <inkml:trace contextRef="#ctx0" brushRef="#br0" timeOffset="1425.206">1692 66 6961 0 0,'0'0'3841'0'0,"0"0"-1618"0"0,0 0-593 0 0,0 0-54 0 0,0 0 26 0 0,0 0-94 0 0,0 0-179 0 0,0 0-228 0 0,0 0-227 0 0,0 0-162 0 0,0 0-132 0 0,0 0-94 0 0,-11-4-112 0 0,-35-10-56 0 0,43 13-283 0 0,0 0 1 0 0,0 1-1 0 0,0 0 1 0 0,0-1 0 0 0,0 1-1 0 0,0 0 1 0 0,0 0-1 0 0,0 1 1 0 0,1-1 0 0 0,-1 1-1 0 0,0-1 1 0 0,0 1-1 0 0,0 0 1 0 0,0 0 0 0 0,1 0-1 0 0,-1 1 1 0 0,1-1-1 0 0,-1 1 1 0 0,1-1 0 0 0,-1 1-36 0 0,-10 5 165 0 0,-1-1-130 0 0,1 1 0 0 0,0 0 0 0 0,0 1-1 0 0,0 1 1 0 0,1 0 0 0 0,1 0 0 0 0,-1 1-1 0 0,1 0 1 0 0,1 1 0 0 0,0 1 0 0 0,1 0-1 0 0,0 0 1 0 0,1 0 0 0 0,0 1 0 0 0,-4 9-35 0 0,10-19 1 0 0,0 0-1 0 0,1 0 1 0 0,-1-1 0 0 0,0 1 0 0 0,1 0 0 0 0,0 0 0 0 0,0 1 0 0 0,0-1 0 0 0,0 0 0 0 0,0 0-1 0 0,0 0 1 0 0,1 1 0 0 0,0-1 0 0 0,0 0 0 0 0,0 1 0 0 0,0-1 0 0 0,0 0 0 0 0,0 0 0 0 0,1 1-1 0 0,0-1 1 0 0,0 0 0 0 0,0 0 0 0 0,0 0 0 0 0,0 0 0 0 0,0 0 0 0 0,1 0 0 0 0,0 0 0 0 0,-1 0-1 0 0,1 0 1 0 0,0-1 0 0 0,0 1 0 0 0,1-1 0 0 0,-1 1 0 0 0,0-1 0 0 0,1 0 0 0 0,-1 0 0 0 0,1 0-1 0 0,0 0 1 0 0,0-1 0 0 0,0 1 0 0 0,0-1 0 0 0,0 1 0 0 0,0-1 0 0 0,0 0 0 0 0,1 0-1 0 0,11-3 85 0 0,0 0 0 0 0,-1-1 0 0 0,1 0 0 0 0,-1-2 0 0 0,0 1 0 0 0,0-2 0 0 0,-1 0 1 0 0,1 0-1 0 0,-1-2 0 0 0,-1 1 0 0 0,0-2 0 0 0,0 1 0 0 0,0-2 0 0 0,-1 0 0 0 0,9-10-85 0 0,61-43 260 0 0,-35 43-133 0 0,-42 47-90 0 0,-5 21 22 0 0,8 87-246 0 0,17-105-911 0 0,3-27-6283 0 0,-23-3-1960 0 0</inkml:trace>
  <inkml:trace contextRef="#ctx0" brushRef="#br0" timeOffset="1692.228">2261 195 16388 0 0,'0'0'1945'0'0,"0"0"-815"0"0,0 0-257 0 0,0 0 108 0 0,0 0 80 0 0,0 0-59 0 0,0 0-181 0 0,0 0-205 0 0,0 0-170 0 0,0 0-133 0 0,0 0-90 0 0,-26 32-80 0 0,-81 102-54 0 0,61-68-34 0 0,-4 21-816 0 0,33-87-4701 0 0,3-13-7291 0 0,10 9 5643 0 0</inkml:trace>
  <inkml:trace contextRef="#ctx0" brushRef="#br0" timeOffset="1939.881">1946 213 9058 0 0,'0'0'4490'0'0,"0"0"-1793"0"0,0 0-878 0 0,0 0-333 0 0,0 0-310 0 0,0 0-273 0 0,0 0-195 0 0,0 0-120 0 0,0 0-40 0 0,0 0 37 0 0,0 0-4 0 0,0 0-29 0 0,7 16-4 0 0,55 98 903 0 0,69 8 178 0 0,-76-78-1567 0 0,-47-38-701 0 0,20 21 1488 0 0,-21-17-3462 0 0,-5 1-3434 0 0,-2-11-2712 0 0,0 0-2913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48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180 167 0 0 0,'0'0'575'0'0,"0"0"338"0"0,0 0 194 0 0,0 0 112 0 0,0 0 99 0 0,0 0 126 0 0,0 0 56 0 0,8-23 21 0 0,27-69-2 0 0,-25 45 5354 0 0,-20 42-2520 0 0,-10 10-2721 0 0,17 0-1595 0 0,-1 0-1 0 0,1 0 0 0 0,1 1 1 0 0,-1-1-1 0 0,1 1 0 0 0,0-1 0 0 0,0 1 1 0 0,0 0-1 0 0,1 0 0 0 0,0-1 0 0 0,0 1 1 0 0,1 0-1 0 0,-1 0 0 0 0,1 0 0 0 0,1 0 1 0 0,-1 0-1 0 0,2 6-36 0 0,-1 10 124 0 0,17 242 1049 0 0,-17-221-997 0 0,-2 1 0 0 0,-2-1-1 0 0,-2 0 1 0 0,-9 38-176 0 0,6-48 40 0 0,-1 0 1 0 0,-2 0-1 0 0,-1-1 0 0 0,-2 0 0 0 0,-7 11-40 0 0,6-17 38 0 0,48-111-5542 0 0,-22 44 215 0 0,-7 21-394 0 0,1 7-4671 0 0</inkml:trace>
  <inkml:trace contextRef="#ctx0" brushRef="#br0" timeOffset="309.508">156 45 3649 0 0,'0'0'1644'0'0,"0"0"-144"0"0,0 0-5 0 0,0 0 146 0 0,0 0 107 0 0,0 0-67 0 0,0 0-213 0 0,0 0-289 0 0,0 0-312 0 0,0 0-266 0 0,0 0-188 0 0,0 0-30 0 0,0 0 121 0 0,3 1 152 0 0,130 31 4318 0 0,43-32-3106 0 0,-42-29-1488 0 0,-134 30-453 0 0,0-1 0 0 0,0 0-1 0 0,0 1 1 0 0,0-1 0 0 0,0 0 0 0 0,0 0-1 0 0,0 1 1 0 0,0-1 0 0 0,0 0 0 0 0,0 1 0 0 0,0-1-1 0 0,0 0 1 0 0,0 1 0 0 0,0-1 0 0 0,0 0 0 0 0,0 0-1 0 0,0 1 1 0 0,0-1 0 0 0,0 0 0 0 0,0 0-1 0 0,0 1 1 0 0,1-1 0 0 0,-1 0 0 0 0,0 1 0 0 0,0-1-1 0 0,0 0 1 0 0,0 0 0 0 0,1 0 0 0 0,-1 1-1 0 0,0-1 1 0 0,0 0 0 0 0,1 0 0 0 0,-1 0 0 0 0,0 0-1 0 0,0 1 1 0 0,1-1 0 0 0,-1 0 73 0 0,-9 8-932 0 0,-7 6-2435 0 0,8-6-1357 0 0,-1 0-6906 0 0</inkml:trace>
  <inkml:trace contextRef="#ctx0" brushRef="#br0" timeOffset="547.843">1 575 11226 0 0,'0'0'1311'0'0,"0"0"-186"0"0,0 0 180 0 0,0 0 324 0 0,0 0 76 0 0,0 0-126 0 0,0 0-240 0 0,0 0-244 0 0,0 0-204 0 0,36-2-158 0 0,113-9-154 0 0,-26-16 380 0 0,-26 8-1480 0 0,-95 31-3686 0 0,-2-9 200 0 0,0 1-7509 0 0</inkml:trace>
  <inkml:trace contextRef="#ctx0" brushRef="#br0" timeOffset="830.329">763 601 13843 0 0,'0'0'949'0'0,"0"0"-466"0"0,0 0-76 0 0,0 0 325 0 0,0 0 302 0 0,0 0 139 0 0,0 0-120 0 0,0 0-291 0 0,0 0-204 0 0,0 0-119 0 0,0 0-73 0 0,0 0-40 0 0,-15 24-46 0 0,-71 110 131 0 0,60-93-165 0 0,-55 58-777 0 0,69-89-388 0 0,-12 6-1377 0 0,14-13-2160 0 0,-1-2-3504 0 0,5-1 1060 0 0</inkml:trace>
  <inkml:trace contextRef="#ctx0" brushRef="#br0" timeOffset="1095.517">452 608 5337 0 0,'0'0'3490'0'0,"0"0"-1117"0"0,0 0-697 0 0,0 0-313 0 0,0 0-189 0 0,0 0-193 0 0,0 0-231 0 0,0 0-188 0 0,0 0-25 0 0,0 0 72 0 0,0 0 101 0 0,0 0 90 0 0,9 8-27 0 0,147 117 3665 0 0,-142-112-4255 0 0,83 98 209 0 0,-94-102-338 0 0,-2-7-3718 0 0,-1-1-4804 0 0,0-1-3113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3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4065 0 0,'0'0'3982'0'0,"0"0"-1619"0"0,0 0-702 0 0,0 0-176 0 0,0 0 4 0 0,0 0-46 0 0,0 0-161 0 0,0 0-239 0 0,0 0-257 0 0,0 0-173 0 0,0 0-59 0 0,3 2-2 0 0,0 1-455 0 0,-2-1 1 0 0,1 1-1 0 0,0 0 1 0 0,0 0 0 0 0,-1 0-1 0 0,0-1 1 0 0,1 1-1 0 0,-1 0 1 0 0,0 1-1 0 0,0-1 1 0 0,-1 0-1 0 0,1 0 1 0 0,-1 0-1 0 0,0 0 1 0 0,1 1-1 0 0,-1-1 1 0 0,-1 0-1 0 0,1 0 1 0 0,0 0-1 0 0,-1 1 1 0 0,0-1-1 0 0,1 0 1 0 0,-1 0 0 0 0,-1 0-1 0 0,0 2-97 0 0,-39 81 639 0 0,-27 11-609 0 0,15-36-2304 0 0,50-60 1067 0 0,2-4-8113 0 0,2 2 561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3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152 207 10074 0 0,'0'0'1476'0'0,"0"0"-337"0"0,0 0-54 0 0,0 0 160 0 0,0 0 122 0 0,0 0-53 0 0,0 0-214 0 0,0 0-240 0 0,0 0-157 0 0,0 0-100 0 0,0 0-48 0 0,0 0-26 0 0,0 0-16 0 0,1 3-2 0 0,3 15-117 0 0,-1 1 0 0 0,-1-1 0 0 0,0 1 0 0 0,-2 0 0 0 0,0 0-1 0 0,-1-1 1 0 0,-1 1 0 0 0,-1 0 0 0 0,-3 11-394 0 0,3-12 35 0 0,-15 85 26 0 0,-3 0 0 0 0,-6-2 1 0 0,-13 28-62 0 0,3-30-375 0 0,32-95-2658 0 0,5-17-4118 0 0,0 7 2737 0 0,0-1-6451 0 0</inkml:trace>
  <inkml:trace contextRef="#ctx0" brushRef="#br0" timeOffset="266.885">95 137 10754 0 0,'0'0'2031'0'0,"0"0"-462"0"0,0 0-288 0 0,0 0-115 0 0,0 0-97 0 0,0 0-179 0 0,0 0-122 0 0,0 0-29 0 0,0 0 37 0 0,0 0 58 0 0,0 0-38 0 0,0 0-109 0 0,24 0-119 0 0,79 0-89 0 0,76-23 772 0 0,-92 6-938 0 0,107 1-795 0 0,-193 16 412 0 0,-1 1-1 0 0,1-1 0 0 0,-1 0 0 0 0,1 0 0 0 0,-1 0 1 0 0,1 0-1 0 0,-1 0 0 0 0,1 1 0 0 0,-1-1 0 0 0,1 0 1 0 0,-1 1-1 0 0,1-1 0 0 0,-1 0 0 0 0,0 0 1 0 0,1 1-1 0 0,-1-1 0 0 0,1 1 0 0 0,-1-1 0 0 0,0 0 1 0 0,1 1-1 0 0,-1-1 0 0 0,0 1 0 0 0,0-1 0 0 0,0 1 1 0 0,1-1-1 0 0,-1 1 0 0 0,0-1 0 0 0,0 1 0 0 0,0-1 1 0 0,0 1-1 0 0,0-1 0 0 0,0 1 0 0 0,0-1 0 0 0,0 1 1 0 0,0-1-1 0 0,0 1 0 0 0,0-1 0 0 0,0 1 0 0 0,0-1 1 0 0,0 1-1 0 0,0-1 0 0 0,0 1 0 0 0,-1-1 0 0 0,1 1 1 0 0,0-1-1 0 0,0 1 0 0 0,-1-1 0 0 0,1 1 1 0 0,0-1-1 0 0,-1 0 0 0 0,1 1 0 0 0,0-1 0 0 0,-1 1 1 0 0,1-1-1 0 0,-1 0 0 0 0,1 1 0 0 0,0-1 0 0 0,-1 0 1 0 0,1 0-1 0 0,-1 1 0 0 0,1-1 0 0 0,-1 0 0 0 0,0 0 71 0 0,-13 16-7033 0 0,8-11-4218 0 0</inkml:trace>
  <inkml:trace contextRef="#ctx0" brushRef="#br0" timeOffset="486.962">147 501 10066 0 0,'0'0'2202'0'0,"0"0"-656"0"0,0 0-342 0 0,0 0 57 0 0,0 0 106 0 0,0 0 10 0 0,0 0-118 0 0,0 0-175 0 0,0 0-113 0 0,0 0-120 0 0,0 0-133 0 0,0 0-93 0 0,24 6-135 0 0,81 16-100 0 0,-92-20-313 0 0,-1 0 1 0 0,1-1 0 0 0,0 0-1 0 0,-1 0 1 0 0,1-2 0 0 0,0 0-1 0 0,0 0 1 0 0,-1-1 0 0 0,1-1-1 0 0,3-1-77 0 0,19-3 25 0 0,86-8-811 0 0,-70 14-6827 0 0,-44 1-4119 0 0</inkml:trace>
  <inkml:trace contextRef="#ctx0" brushRef="#br0" timeOffset="1132.493">502 877 6545 0 0,'0'0'1561'0'0,"0"0"-404"0"0,0 0-3 0 0,0 0 205 0 0,0 0 37 0 0,0 0-162 0 0,0 0-254 0 0,0 0-233 0 0,0 0-138 0 0,0 0-50 0 0,0 0-39 0 0,0 0-33 0 0,0 0-8 0 0,3 14-5 0 0,10 43 20 0 0,-13-56-435 0 0,1 0 1 0 0,-1 0-1 0 0,1 0 1 0 0,-1 0-1 0 0,1 0 1 0 0,-1 0-1 0 0,1-1 0 0 0,-1 1 1 0 0,1 0-1 0 0,0 0 1 0 0,0 0-1 0 0,-1-1 1 0 0,1 1-1 0 0,0 0 1 0 0,0-1-1 0 0,0 1 0 0 0,0-1 1 0 0,-1 1-1 0 0,1-1 1 0 0,0 1-1 0 0,0-1 1 0 0,0 0-1 0 0,0 1 0 0 0,0-1 1 0 0,0 0-1 0 0,0 0 1 0 0,0 0-1 0 0,1 0 1 0 0,-1 0-1 0 0,0 0 1 0 0,0 0-1 0 0,0 0 0 0 0,0 0 1 0 0,0 0-1 0 0,0 0 1 0 0,0-1-1 0 0,0 1 1 0 0,0 0-1 0 0,0-1 1 0 0,0 1-1 0 0,0-1 0 0 0,-1 1 1 0 0,1-1-1 0 0,0 0 1 0 0,0 1-1 0 0,0-1 1 0 0,-1 0-1 0 0,1 1 1 0 0,0-1-1 0 0,0 0 0 0 0,-1 0 1 0 0,1 0-1 0 0,-1 0 1 0 0,1 0-1 0 0,-1 0 1 0 0,1 0-1 0 0,-1 0 1 0 0,0 0-61 0 0,2 0 76 0 0,195-217 2715 0 0,-196 218-2788 0 0,-1 0 1 0 0,1-1-1 0 0,-1 1 0 0 0,1 0 1 0 0,-1-1-1 0 0,1 1 0 0 0,-1 0 1 0 0,1-1-1 0 0,0 1 0 0 0,-1 0 1 0 0,1 0-1 0 0,-1 0 0 0 0,1 0 1 0 0,0-1-1 0 0,-1 1 0 0 0,1 0 1 0 0,-1 0-1 0 0,1 0 0 0 0,0 0 1 0 0,-1 0-1 0 0,1 1 0 0 0,-1-1 0 0 0,1 0 1 0 0,0 0-1 0 0,-1 0 0 0 0,1 0 1 0 0,-1 1-1 0 0,1-1 0 0 0,-1 0 1 0 0,1 1-1 0 0,-1-1 0 0 0,1 0 1 0 0,-1 1-1 0 0,1-1 0 0 0,-1 1 1 0 0,1-1-1 0 0,-1 0 0 0 0,1 1 1 0 0,-1-1-1 0 0,0 1 0 0 0,1-1 1 0 0,-1 1-1 0 0,0 0 0 0 0,0-1 1 0 0,1 1-1 0 0,-1-1 0 0 0,0 1 1 0 0,0-1-1 0 0,0 1 0 0 0,0 0 1 0 0,0-1-1 0 0,0 1 0 0 0,0 0 1 0 0,0-1-1 0 0,0 1 0 0 0,0-1 1 0 0,0 1-3 0 0,7 39 132 0 0,-1 61-54 0 0,-6 1-1 0 0,-3-1 0 0 0,-12 59-77 0 0,11-131 3 0 0,0 6-1 0 0,-2 0-1 0 0,-1 0 0 0 0,-2 0 1 0 0,-1-1-1 0 0,-5 8-1 0 0,11-33-3 0 0,0 0 0 0 0,0-1 0 0 0,-1 1 0 0 0,0-1 0 0 0,-1 0 0 0 0,0-1-1 0 0,0 1 1 0 0,-1-1 0 0 0,1 0 0 0 0,-2 0 0 0 0,1-1 0 0 0,-1 0 0 0 0,0-1 0 0 0,0 0 0 0 0,0 0 0 0 0,-1 0 0 0 0,0-1 0 0 0,0 0 0 0 0,0-1 0 0 0,0 0 0 0 0,-7 1 3 0 0,14-3 4 0 0,0 0 1 0 0,-1 0-1 0 0,1 0 1 0 0,-1 0 0 0 0,1 0-1 0 0,-1-1 1 0 0,0 1-1 0 0,1-1 1 0 0,-1 0 0 0 0,0 0-1 0 0,1 0 1 0 0,-1 0-1 0 0,0 0 1 0 0,1 0 0 0 0,-1-1-1 0 0,1 0 1 0 0,-1 1-1 0 0,0-1 1 0 0,1 0 0 0 0,-1 0-1 0 0,1 0 1 0 0,0 0 0 0 0,-1-1-1 0 0,1 1 1 0 0,0-1-1 0 0,0 1 1 0 0,0-1 0 0 0,0 0-1 0 0,0 0 1 0 0,0 0-1 0 0,0 0 1 0 0,1 0 0 0 0,-1 0-1 0 0,1 0 1 0 0,0 0-1 0 0,-1-1 1 0 0,1 1 0 0 0,0-1-1 0 0,0 1 1 0 0,0-2-5 0 0,0-11 4 0 0,1-1 1 0 0,0 0 0 0 0,1 0-1 0 0,1 0 1 0 0,1 1 0 0 0,0-1-1 0 0,1 1 1 0 0,0 0-1 0 0,1 0 1 0 0,1 0 0 0 0,0 1-1 0 0,1 0 1 0 0,1 0 0 0 0,0 0-1 0 0,1 1 1 0 0,4-4-5 0 0,-10 12-1 0 0,102-166-842 0 0,-81 136-3712 0 0,-1 0-4371 0 0,-19 26-3517 0 0</inkml:trace>
  <inkml:trace contextRef="#ctx0" brushRef="#br0" timeOffset="1432.089">1060 479 11578 0 0,'0'0'1753'0'0,"0"0"-613"0"0,0 0-105 0 0,0 0 267 0 0,0 0 149 0 0,0 0 17 0 0,0 0-145 0 0,0 0-188 0 0,0 0-134 0 0,0 0-107 0 0,0 0-94 0 0,0 0-109 0 0,18 1-78 0 0,118 2 1100 0 0,-7-3-1097 0 0,-119 15-2616 0 0,-9-7-1126 0 0,-3-2-3507 0 0,-1-2-5096 0 0</inkml:trace>
  <inkml:trace contextRef="#ctx0" brushRef="#br0" timeOffset="1670.507">1023 766 11835 0 0,'0'0'2013'0'0,"0"0"-540"0"0,0 0-188 0 0,0 0 60 0 0,0 0-1 0 0,0 0-151 0 0,0 0-198 0 0,0 0-168 0 0,0 0-173 0 0,0 0-153 0 0,0 0-126 0 0,0 0-126 0 0,0 0-109 0 0,34 0-64 0 0,107 0-69 0 0,-22-11-1657 0 0,-99 11-876 0 0,-7 0-2938 0 0,-1 0-6183 0 0</inkml:trace>
  <inkml:trace contextRef="#ctx0" brushRef="#br0" timeOffset="2293.247">1415 1057 12203 0 0,'0'0'1565'0'0,"0"0"-258"0"0,0 0 127 0 0,0 0 205 0 0,0 0 0 0 0,0 0-236 0 0,0 0-371 0 0,0 0-289 0 0,0 0-184 0 0,0 0-65 0 0,0 0 7 0 0,0 0-24 0 0,6-18-16 0 0,42-119 745 0 0,-43 115-1090 0 0,2 0 1 0 0,0 0-1 0 0,1 0 1 0 0,1 1-1 0 0,2 0 1 0 0,0 1-1 0 0,1 0 1 0 0,0 1-1 0 0,2 0 0 0 0,1 1 1 0 0,0 1-1 0 0,1 0 1 0 0,0 1-1 0 0,2 1 1 0 0,0 0-1 0 0,15-9-116 0 0,52 16-61 0 0,-83 9 62 0 0,0 1-1 0 0,-1-1 1 0 0,1 1 0 0 0,0 0 0 0 0,-1 0 0 0 0,1-1 0 0 0,-1 1-1 0 0,1 0 1 0 0,-1 0 0 0 0,0 1 0 0 0,0-1 0 0 0,0 0 0 0 0,0 0 0 0 0,0 0-1 0 0,-1 1 1 0 0,1-1 0 0 0,-1 0 0 0 0,1 1 0 0 0,-1-1 0 0 0,0 1-1 0 0,0-1 1 0 0,0 1 0 0 0,0-1 0 0 0,0 0 0 0 0,-1 1 0 0 0,1-1-1 0 0,-1 2 1 0 0,1 2 10 0 0,-7 162 3 0 0,7-167-14 0 0,0 0 0 0 0,0 0 0 0 0,0 0 0 0 0,0 0 0 0 0,1 0 0 0 0,-1 0 0 0 0,0 0 0 0 0,1 0 0 0 0,-1 0 0 0 0,1 0 0 0 0,-1 0 0 0 0,1 0 0 0 0,0 0-1 0 0,-1 0 1 0 0,1-1 0 0 0,0 1 0 0 0,0 0 0 0 0,-1-1 0 0 0,1 1 0 0 0,0 0 0 0 0,0-1 0 0 0,0 1 0 0 0,0-1 0 0 0,0 1 0 0 0,0-1 0 0 0,0 0 0 0 0,0 1 0 0 0,0-1 0 0 0,0 0 0 0 0,0 0 0 0 0,0 1 0 0 0,0-1 0 0 0,0 0 0 0 0,0 0 0 0 0,0 0 0 0 0,0 0 0 0 0,0 0 0 0 0,0-1 0 0 0,0 1 0 0 0,0 0 0 0 0,0 0 0 0 0,0-1 0 0 0,0 1 0 0 0,0-1 0 0 0,0 1 0 0 0,0-1 0 0 0,-1 1 0 0 0,46-27 30 0 0,123-119 119 0 0,-160 139-153 0 0,0 1 0 0 0,0 0 0 0 0,1 0 0 0 0,0 0 0 0 0,0 1-1 0 0,0 1 1 0 0,1 0 0 0 0,-1 0 0 0 0,1 1 0 0 0,0 1-1 0 0,0 0 1 0 0,0 0 0 0 0,0 1 0 0 0,4 0 4 0 0,-13 2 1 0 0,0 1 0 0 0,0-1 0 0 0,0 1 0 0 0,-1 0 0 0 0,1 0 0 0 0,-1 0 0 0 0,1 0 0 0 0,-1 0 0 0 0,0 0 0 0 0,0 0 0 0 0,0 0 0 0 0,0 0 0 0 0,0 1 0 0 0,0-1 1 0 0,0 0-1 0 0,-1 1 0 0 0,1-1 0 0 0,-1 1 0 0 0,0-1 0 0 0,0 0 0 0 0,0 1 0 0 0,0-1 0 0 0,0 1 0 0 0,0-1 0 0 0,-1 0-1 0 0,2 2 2 0 0,-19 143 61 0 0,7-89-161 0 0,9-6-2993 0 0,2-52 1002 0 0,0 0-2981 0 0,0 0-6881 0 0</inkml:trace>
  <inkml:trace contextRef="#ctx0" brushRef="#br0" timeOffset="2943.75">2696 567 7858 0 0,'0'0'2141'0'0,"0"0"-249"0"0,0 0 13 0 0,0 0 64 0 0,0 0-114 0 0,0 0-247 0 0,0 0-337 0 0,0 0-252 0 0,0 0-146 0 0,0 0-90 0 0,0 0-79 0 0,0 0-54 0 0,0 0-70 0 0,-2-13-60 0 0,-10-42-54 0 0,12 54-432 0 0,0 0 1 0 0,-1-1 0 0 0,1 1-1 0 0,-1 0 1 0 0,1 0 0 0 0,-1 0-1 0 0,0 0 1 0 0,1-1 0 0 0,-1 1-1 0 0,0 0 1 0 0,0 0 0 0 0,0 0-1 0 0,0 1 1 0 0,0-1 0 0 0,0 0-1 0 0,0 0 1 0 0,0 0 0 0 0,0 1-1 0 0,-1-1 1 0 0,1 0 0 0 0,0 1-1 0 0,0 0 1 0 0,-1-1 0 0 0,1 1-1 0 0,0-1 1 0 0,0 1 0 0 0,-1 0-1 0 0,1 0 1 0 0,0 0 0 0 0,-1 0-1 0 0,1 0 1 0 0,0 0 0 0 0,-2 0-35 0 0,-3 0 152 0 0,-3-1-114 0 0,0 1 0 0 0,0 0 0 0 0,0 0 1 0 0,0 1-1 0 0,0 0 0 0 0,0 1 0 0 0,0 0 0 0 0,1 0 1 0 0,-1 1-1 0 0,0 0 0 0 0,1 1 0 0 0,0-1 0 0 0,0 2 1 0 0,0-1-1 0 0,1 1 0 0 0,-1 0 0 0 0,1 1 0 0 0,0-1 1 0 0,1 2-1 0 0,-5 4-38 0 0,-1 1-3 0 0,0 2 1 0 0,1-1-1 0 0,1 2 1 0 0,0-1-1 0 0,1 1 1 0 0,1 1-1 0 0,0 0 1 0 0,1 0-1 0 0,1 0 1 0 0,-1 4 2 0 0,6-18-5 0 0,-1 1 0 0 0,1-1 0 0 0,0 1 0 0 0,0-1 0 0 0,0 1 1 0 0,0 0-1 0 0,0-1 0 0 0,0 1 0 0 0,1 0 0 0 0,0 0 0 0 0,-1-1 1 0 0,1 1-1 0 0,0 0 0 0 0,0 0 0 0 0,0 0 0 0 0,1-1 0 0 0,-1 1 1 0 0,1 0-1 0 0,0 0 0 0 0,-1-1 0 0 0,1 1 0 0 0,0 0 0 0 0,1-1 1 0 0,-1 1-1 0 0,0-1 0 0 0,1 0 0 0 0,-1 1 0 0 0,1-1 0 0 0,0 0 1 0 0,0 0-1 0 0,0 0 0 0 0,0 0 0 0 0,0 0 0 0 0,0 0 0 0 0,0-1 1 0 0,1 1-1 0 0,-1-1 0 0 0,1 1 0 0 0,-1-1 0 0 0,1 0 0 0 0,-1 0 0 0 0,1 0 1 0 0,1 0 4 0 0,7-1 13 0 0,1 0 1 0 0,-1 0 0 0 0,0-1 0 0 0,0 0 0 0 0,0-1-1 0 0,0 0 1 0 0,0-1 0 0 0,-1-1 0 0 0,1 1 0 0 0,-1-2-1 0 0,0 1 1 0 0,0-1 0 0 0,0-1 0 0 0,-1 0-1 0 0,1 0 1 0 0,-1-1 0 0 0,-1 0 0 0 0,0 0 0 0 0,2-3-14 0 0,15-16 67 0 0,-1-1 0 0 0,-1-1 1 0 0,-1-2-1 0 0,-2 0 0 0 0,5-11-67 0 0,-21 34 4 0 0,-3 3 7 0 0,1 0 0 0 0,0-1 0 0 0,1 1 0 0 0,-1 0 0 0 0,1 1-1 0 0,0-1 1 0 0,0 0 0 0 0,0 1 0 0 0,0-1 0 0 0,1 1 0 0 0,-1 0-1 0 0,1 0 1 0 0,0 1 0 0 0,0-1 0 0 0,0 1 0 0 0,4-2-11 0 0,-4 30 5 0 0,-12 253 152 0 0,8-274-224 0 0,-1-3-11 0 0,1-1 0 0 0,-1 1 0 0 0,1-1 0 0 0,0 1 0 0 0,-1-1 0 0 0,1 1 0 0 0,0-1 0 0 0,0 1 0 0 0,0 0 0 0 0,0-1 1 0 0,0 1-1 0 0,1-1 0 0 0,-1 1 0 0 0,0-1 0 0 0,1 1 0 0 0,-1-1 0 0 0,1 1 0 0 0,-1-1 0 0 0,1 1 0 0 0,0-1 0 0 0,0 1 0 0 0,-1-1 0 0 0,1 0 0 0 0,0 0 1 0 0,0 1-1 0 0,0-1 0 0 0,1 0 0 0 0,-1 0 0 0 0,0 0 0 0 0,0 0 0 0 0,1 0 0 0 0,-1 0 0 0 0,0-1 0 0 0,1 1 0 0 0,-1 0 0 0 0,1-1 0 0 0,-1 1 0 0 0,1-1 1 0 0,-1 1-1 0 0,1-1 0 0 0,-1 0 0 0 0,2 1 78 0 0,10-1-4058 0 0,-6 0-2889 0 0,-1 0-4934 0 0</inkml:trace>
  <inkml:trace contextRef="#ctx0" brushRef="#br0" timeOffset="3569.472">3004 652 8538 0 0,'0'0'2712'0'0,"0"0"-690"0"0,0 0-236 0 0,0 0-22 0 0,0 0-161 0 0,0 0-273 0 0,0 0-251 0 0,0 0-198 0 0,0 0-117 0 0,0 0-87 0 0,0 0-109 0 0,0 0-140 0 0,-13 23-124 0 0,-38 70-85 0 0,34-32 131 0 0,17-56-313 0 0,-1-4-25 0 0,0 1 1 0 0,1 0 0 0 0,-1 0-1 0 0,1-1 1 0 0,-1 1 0 0 0,1 0-1 0 0,0 0 1 0 0,0 0 0 0 0,0 0-1 0 0,0 0 1 0 0,0-1 0 0 0,1 1 0 0 0,-1 0-1 0 0,0 0 1 0 0,1 0 0 0 0,-1-1-1 0 0,1 1 1 0 0,0 0 0 0 0,-1 0-1 0 0,1-1 1 0 0,0 1 0 0 0,0-1-1 0 0,0 1 1 0 0,0-1 0 0 0,1 1-1 0 0,-1-1 1 0 0,0 0 0 0 0,1 1-1 0 0,-1-1-12 0 0,60-16 877 0 0,56-94 284 0 0,-75 53-677 0 0,-37 85-237 0 0,-18 104-232 0 0,2 99-90 0 0,12-200 67 0 0,-2 0 0 0 0,-2 0 0 0 0,-1 0 0 0 0,-1-1-1 0 0,-1 0 1 0 0,-2 0 0 0 0,-2 0 0 0 0,0-1 0 0 0,-2 0 0 0 0,-1-1 0 0 0,-13 20 8 0 0,23-43 2 0 0,-1 1 0 0 0,0-1 1 0 0,0 0-1 0 0,0 0 0 0 0,0-1 1 0 0,-1 1-1 0 0,0-1 0 0 0,-1 0 1 0 0,1 0-1 0 0,-1-1 0 0 0,0 0 1 0 0,0 0-1 0 0,0 0 0 0 0,0-1 1 0 0,-1 1-1 0 0,1-2 0 0 0,-1 1 1 0 0,0-1-1 0 0,0 0 0 0 0,-1 0-2 0 0,-52 2 3 0 0,62-44-79 0 0,108-107 68 0 0,-85 117-456 0 0,1 2-1 0 0,1 1 1 0 0,2 1 0 0 0,1 1-1 0 0,1 1 1 0 0,9-3 464 0 0,-29 19-1336 0 0,-1 1-1874 0 0,-3 3-3278 0 0,-1 0-5498 0 0</inkml:trace>
  <inkml:trace contextRef="#ctx0" brushRef="#br0" timeOffset="5422.967">3563 744 11386 0 0,'0'0'1453'0'0,"0"0"-532"0"0,0 0-107 0 0,0 0 149 0 0,0 0 77 0 0,0 0-76 0 0,0 0-232 0 0,0 0-209 0 0,0 0-148 0 0,0 0-110 0 0,-14 32-87 0 0,-44 99-49 0 0,-39 22 103 0 0,79-120-1099 0 0,18-32 378 0 0,7-2-1265 0 0,16-13-4759 0 0,-17 7-3151 0 0</inkml:trace>
  <inkml:trace contextRef="#ctx0" brushRef="#br0" timeOffset="5867.016">4000 52 3257 0 0,'0'0'2470'0'0,"0"0"-951"0"0,0 0-237 0 0,0 0 236 0 0,0 0 300 0 0,0 0 78 0 0,0 0-181 0 0,0 0-317 0 0,0 0-334 0 0,0 0-249 0 0,0 0-136 0 0,0 0-78 0 0,2-4-21 0 0,-1 3-593 0 0,-1 1 68 0 0,0 1 0 0 0,0-1 0 0 0,0 0 0 0 0,0 1 0 0 0,1-1 0 0 0,-1 1 0 0 0,0-1 1 0 0,0 0-1 0 0,0 1 0 0 0,1-1 0 0 0,-1 0 0 0 0,0 0 0 0 0,0 1 0 0 0,1-1 0 0 0,-1 0 0 0 0,0 0 0 0 0,0 1 0 0 0,1-1 0 0 0,-1 0 0 0 0,0 0 0 0 0,1 0 1 0 0,-1 1-1 0 0,1-1 0 0 0,-1 0 0 0 0,0 0 0 0 0,1 0 0 0 0,-1 0 0 0 0,0 0 0 0 0,1 0 0 0 0,-1 0 0 0 0,1 0 0 0 0,-1 0 0 0 0,0 0 0 0 0,1 0 0 0 0,-1 0 0 0 0,0 0 1 0 0,1 0-1 0 0,-1 0 0 0 0,1 0 0 0 0,-1 0 0 0 0,0 0 0 0 0,1-1 0 0 0,-1 1 0 0 0,0 0 0 0 0,1 0 0 0 0,-1 0 0 0 0,0-1 0 0 0,1 1-55 0 0,-8 194 3351 0 0,-3-129-3182 0 0,-4-1-1 0 0,-2-1 1 0 0,-13 29-169 0 0,19-58-53 0 0,-2-1 0 0 0,-2 0 0 0 0,-1-1 0 0 0,-1-1 0 0 0,-1 0 0 0 0,-2-1 0 0 0,-2-1 0 0 0,0-1 0 0 0,-6 5 53 0 0,18-24-236 0 0,-30 22-2712 0 0,44-46-867 0 0,18-14-1624 0 0,-6 11-2248 0 0,-11 10 1190 0 0</inkml:trace>
  <inkml:trace contextRef="#ctx0" brushRef="#br0" timeOffset="6119.571">3880 133 9658 0 0,'0'0'1974'0'0,"0"0"-382"0"0,0 0-280 0 0,0 0-42 0 0,0 0-66 0 0,0 0-107 0 0,0 0-123 0 0,0 0-44 0 0,0 0-49 0 0,0 0-46 0 0,0 0-59 0 0,0 0-137 0 0,0 0-100 0 0,32-8-70 0 0,105-25-48 0 0,139-36 1027 0 0,-138 46-1766 0 0,-155 54-2359 0 0,-23 2-2344 0 0,23-20-849 0 0,1-1-5511 0 0</inkml:trace>
  <inkml:trace contextRef="#ctx0" brushRef="#br0" timeOffset="6367.524">3915 413 4713 0 0,'0'0'2793'0'0,"0"0"-885"0"0,0 0-273 0 0,0 0 88 0 0,0 0 73 0 0,0 0-86 0 0,0 0-168 0 0,0 0-182 0 0,0 0-146 0 0,0 0-121 0 0,0 0-129 0 0,0 0-147 0 0,14 10-144 0 0,48 29-106 0 0,-58-37-507 0 0,-1 0 0 0 0,1-1 0 0 0,0 1-1 0 0,0-1 1 0 0,0 0 0 0 0,0 0 0 0 0,0 0 0 0 0,0 0 0 0 0,0-1 0 0 0,0 0-1 0 0,0 0 1 0 0,0 0 0 0 0,0 0 0 0 0,0-1 0 0 0,1 1 0 0 0,-1-1 0 0 0,1 0-60 0 0,10-2 149 0 0,179-34 360 0 0,-177 35-880 0 0,41-5 252 0 0,-19 5-5323 0 0,-36 3-938 0 0,-1 2-5452 0 0</inkml:trace>
  <inkml:trace contextRef="#ctx0" brushRef="#br0" timeOffset="6816.769">4009 711 13355 0 0,'0'0'1619'0'0,"0"0"-555"0"0,0 0-198 0 0,0 0 63 0 0,0 0 43 0 0,0 0-5 0 0,0 0-84 0 0,0 0-121 0 0,0 0-124 0 0,0 0-124 0 0,0 0-113 0 0,0 0-67 0 0,0 0-41 0 0,27-1-41 0 0,130-5 143 0 0,-155 5-386 0 0,0 1 0 0 0,0-1 1 0 0,0 1-1 0 0,0 0 0 0 0,0-1 1 0 0,0 1-1 0 0,0 0 0 0 0,0 1 0 0 0,1-1 1 0 0,-1 0-1 0 0,0 1 0 0 0,0-1 0 0 0,0 1 1 0 0,0-1-1 0 0,0 1 0 0 0,0 0 1 0 0,0 0-1 0 0,-1 0 0 0 0,1 0 0 0 0,0 0 1 0 0,0 0-1 0 0,-1 1 0 0 0,1-1 1 0 0,0 1-1 0 0,-1-1 0 0 0,0 1 0 0 0,1-1 1 0 0,-1 1-1 0 0,0 0 0 0 0,0 0 0 0 0,0 0 1 0 0,0-1-1 0 0,0 1 0 0 0,0 0 1 0 0,0 0-1 0 0,-1 0 0 0 0,1 0 0 0 0,-1 1 1 0 0,0-1-1 0 0,1 0 0 0 0,-1 0 1 0 0,0 0-1 0 0,0 0 0 0 0,0 0 0 0 0,-1 0 1 0 0,1 0-1 0 0,-1 2-9 0 0,-4 5 24 0 0,0-1 1 0 0,-1 0-1 0 0,0 0 1 0 0,0-1-1 0 0,-1 1 1 0 0,0-1-1 0 0,-1-1 1 0 0,1 1-1 0 0,-1-1 1 0 0,-2 0-25 0 0,9-5 3 0 0,-110 106 288 0 0,110-105-275 0 0,0-1 1 0 0,0 0-1 0 0,0 1 1 0 0,0-1-1 0 0,1 1 1 0 0,-1-1 0 0 0,1 1-1 0 0,-1 0 1 0 0,1-1-1 0 0,0 1 1 0 0,-1-1-1 0 0,1 1 1 0 0,0 0-1 0 0,0-1 1 0 0,0 1-1 0 0,0 0 1 0 0,1-1 0 0 0,-1 1-1 0 0,0-1 1 0 0,1 1-1 0 0,-1 0 1 0 0,1-1-1 0 0,-1 1 1 0 0,1-1-1 0 0,0 1 1 0 0,-1-1-1 0 0,1 0 1 0 0,0 1 0 0 0,0-1-1 0 0,0 0 1 0 0,0 0-1 0 0,0 1 1 0 0,1-1-1 0 0,-1 0 1 0 0,0 0-1 0 0,1 0 1 0 0,-1 0-1 0 0,0-1 1 0 0,1 1 0 0 0,-1 0-1 0 0,1 0 1 0 0,-1-1-1 0 0,1 1 1 0 0,-1-1-1 0 0,1 0 1 0 0,0 1-1 0 0,-1-1 1 0 0,1 0-1 0 0,0 0 1 0 0,-1 0 0 0 0,1 0-1 0 0,-1 0 1 0 0,1 0-1 0 0,1-1-16 0 0,116-2 684 0 0,-69-12-884 0 0,-50 15 28 0 0,0 0-77 0 0,0 0-119 0 0,-3-4-2106 0 0,1 2-1602 0 0,-3 0-2334 0 0,0-1-5165 0 0</inkml:trace>
  <inkml:trace contextRef="#ctx0" brushRef="#br0" timeOffset="7057.12">3966 836 8658 0 0,'0'0'4965'0'0,"0"0"-2935"0"0,0 0-1094 0 0,0 0 35 0 0,0 0 176 0 0,0 0 49 0 0,0 0-76 0 0,0 0-158 0 0,0 0-166 0 0,0 0-148 0 0,0 0-141 0 0,35-2-134 0 0,107-6-134 0 0,18-7-376 0 0,-120 10-1013 0 0,-14 1-5868 0 0,-16 1-4568 0 0</inkml:trace>
  <inkml:trace contextRef="#ctx0" brushRef="#br0" timeOffset="7471.346">4705 420 10138 0 0,'0'0'3550'0'0,"0"0"-1556"0"0,0 0-656 0 0,0 0-51 0 0,0 0-56 0 0,0 0-147 0 0,0 0-169 0 0,0 0-129 0 0,0 0-89 0 0,0 0-27 0 0,0 0-29 0 0,0 0-87 0 0,0 0-66 0 0,15 0-77 0 0,122-3 853 0 0,44-16-1425 0 0,-181 19-352 0 0,0 0-342 0 0,0 0-536 0 0,-4 0-6787 0 0,1 0-3643 0 0</inkml:trace>
  <inkml:trace contextRef="#ctx0" brushRef="#br0" timeOffset="7718.853">4633 626 13411 0 0,'0'0'2426'0'0,"0"0"-1043"0"0,0 0-426 0 0,0 0 127 0 0,0 0 30 0 0,0 0-108 0 0,0 0-150 0 0,0 0-181 0 0,0 0-173 0 0,33-1-140 0 0,107-9-125 0 0,-10-15-74 0 0,-50 15-1313 0 0,-46 8-4774 0 0,-26 2-5377 0 0</inkml:trace>
  <inkml:trace contextRef="#ctx0" brushRef="#br0" timeOffset="8289.963">4977 965 14051 0 0,'0'0'1638'0'0,"0"0"-391"0"0,0 0-68 0 0,0 0 53 0 0,0 0-44 0 0,0 0-128 0 0,0 0-180 0 0,0 0-155 0 0,0 0-127 0 0,0 0-81 0 0,5-31-36 0 0,15-99-40 0 0,16 25 745 0 0,-28 85-1070 0 0,1 0 0 0 0,1 0 0 0 0,1 1 0 0 0,0 1 1 0 0,1-1-1 0 0,1 2 0 0 0,1 0 0 0 0,1 1 0 0 0,0 0 0 0 0,1 1 0 0 0,1 0 0 0 0,0 2 0 0 0,1 0 1 0 0,0 1-1 0 0,19-9-116 0 0,21 13 1 0 0,-53 49-4 0 0,-33 84 53 0 0,28-123-50 0 0,0-1 0 0 0,0 1 0 0 0,0 0 1 0 0,0-1-1 0 0,0 1 0 0 0,0 0 0 0 0,1 0 0 0 0,-1-1 1 0 0,1 1-1 0 0,-1 0 0 0 0,1-1 0 0 0,0 1 1 0 0,0-1-1 0 0,-1 1 0 0 0,1-1 0 0 0,0 1 0 0 0,0-1 1 0 0,0 0-1 0 0,1 1 0 0 0,-1-1 0 0 0,0 0 1 0 0,0 0-1 0 0,1 0 0 0 0,-1 0 0 0 0,1 0 0 0 0,-1 0 1 0 0,1 0-1 0 0,-1-1 0 0 0,1 1 0 0 0,-1 0 1 0 0,1-1-1 0 0,0 1 0 0 0,-1-1 0 0 0,1 0 0 0 0,0 1 1 0 0,0-1-1 0 0,-1 0 0 0 0,1 0 0 0 0,0 0 1 0 0,-1 0-1 0 0,1-1 0 0 0,0 1 0 0 0,0 0 0 0 0,-1-1 1 0 0,1 1-1 0 0,0-1 0 0 0,-1 1 0 0 0,1-1 0 0 0,90-52 38 0 0,-64 32-5 0 0,24-19-18 0 0,-39 28-20 0 0,0 2 0 0 0,1-1 0 0 0,1 2 0 0 0,0 0 0 0 0,0 1 0 0 0,0 0 0 0 0,9-2 5 0 0,-23 9-2 0 0,0 0-1 0 0,1 0 1 0 0,-1 0 0 0 0,0 0-1 0 0,1 0 1 0 0,-1 0-1 0 0,1 1 1 0 0,-1-1 0 0 0,1 1-1 0 0,-1-1 1 0 0,1 1-1 0 0,0-1 1 0 0,-1 1 0 0 0,1 0-1 0 0,0 0 1 0 0,-1 0 0 0 0,1 0-1 0 0,-1 0 1 0 0,1 0-1 0 0,0 0 1 0 0,-1 1 0 0 0,1-1-1 0 0,-1 0 1 0 0,1 1 0 0 0,0 0-1 0 0,-1-1 1 0 0,1 1-1 0 0,-1 0 1 0 0,0-1 0 0 0,1 1-1 0 0,-1 0 1 0 0,0 0 0 0 0,1 0-1 0 0,-1 1 1 0 0,0-1-1 0 0,0 0 1 0 0,0 0 0 0 0,0 1-1 0 0,0-1 1 0 0,0 0 0 0 0,0 1-1 0 0,-1-1 1 0 0,1 1-1 0 0,0-1 1 0 0,-1 1 0 0 0,1-1-1 0 0,-1 1 1 0 0,0-1-1 0 0,1 1 1 0 0,-1 0 0 0 0,0 0 2 0 0,-21 130-78 0 0,11-40-2326 0 0,24-81-6553 0 0,-10-11-2844 0 0</inkml:trace>
  <inkml:trace contextRef="#ctx0" brushRef="#br0" timeOffset="8666.912">6179 391 14179 0 0,'0'0'2019'0'0,"0"0"-709"0"0,0 0-219 0 0,0 0 50 0 0,0 0-34 0 0,0 0-127 0 0,0 0-178 0 0,-34 9-153 0 0,-105 31-134 0 0,71-5 32 0 0,56-24-423 0 0,5-6-97 0 0,0 0 0 0 0,-1 0 0 0 0,2 1 0 0 0,-1 0 1 0 0,1 1-1 0 0,0 0 0 0 0,0 0 0 0 0,1 0 0 0 0,0 0 0 0 0,0 1 0 0 0,0 0 1 0 0,1 0-1 0 0,1 0 0 0 0,-1 0 0 0 0,1 1 0 0 0,1-1 0 0 0,-1 1 0 0 0,1 0 1 0 0,1 0-1 0 0,0 0-27 0 0,2-7 14 0 0,1 1 0 0 0,0-1-1 0 0,0 0 1 0 0,0 0 0 0 0,0 0 0 0 0,1 0 0 0 0,-1 0 0 0 0,0 0 0 0 0,1-1 0 0 0,-1 1 0 0 0,1-1 0 0 0,0 0 0 0 0,-1 0 0 0 0,1 0-1 0 0,0 0 1 0 0,0 0 0 0 0,0 0 0 0 0,0-1 0 0 0,0 1 0 0 0,-1-1 0 0 0,1 0 0 0 0,0 0 0 0 0,0 0 0 0 0,0 0 0 0 0,0-1 0 0 0,0 1-1 0 0,0-1 1 0 0,0 0 0 0 0,2 0-14 0 0,-1 0 31 0 0,18-3 68 0 0,-1-1 0 0 0,0-1 0 0 0,0 0 0 0 0,-1-2-1 0 0,0-1 1 0 0,0 0 0 0 0,-1-1 0 0 0,11-8-99 0 0,6-2 187 0 0,63-49 432 0 0,-65 53-94 0 0,-34 16-482 0 0,-1 34 232 0 0,-49 120-186 0 0,49-142-599 0 0,2 44-325 0 0,17-26-7759 0 0,-13-28-3132 0 0</inkml:trace>
  <inkml:trace contextRef="#ctx0" brushRef="#br0" timeOffset="9172.919">6203 799 14859 0 0,'0'0'1818'0'0,"0"0"-502"0"0,0 0-94 0 0,0 0 27 0 0,0 0-94 0 0,0 0-141 0 0,0 0-133 0 0,0 0-143 0 0,0 0-113 0 0,0 0-99 0 0,0 0-106 0 0,0 0-87 0 0,25-1-58 0 0,105-9 132 0 0,-129 11-388 0 0,0 0 0 0 0,0 0 1 0 0,0 0-1 0 0,0 0 0 0 0,0 1 0 0 0,0-1 1 0 0,0 0-1 0 0,-1 0 0 0 0,1 0 0 0 0,0 1 1 0 0,-1-1-1 0 0,1 0 0 0 0,-1 1 0 0 0,0-1 1 0 0,1 1-1 0 0,-1-1 0 0 0,0 0 0 0 0,0 1 1 0 0,0-1-1 0 0,0 1 0 0 0,0-1 1 0 0,0 0-1 0 0,0 1 0 0 0,0-1 0 0 0,-1 1 1 0 0,1-1-1 0 0,0 0 0 0 0,-1 1 0 0 0,1-1 1 0 0,-1 0-1 0 0,0 1 0 0 0,1-1 0 0 0,-1 0 1 0 0,0 0-1 0 0,0 0 0 0 0,0 1 0 0 0,0-1 1 0 0,0 0-1 0 0,0 0 0 0 0,0 0 1 0 0,0-1-1 0 0,0 1 0 0 0,0 0 0 0 0,-1 0 1 0 0,1 0-20 0 0,-63 62 155 0 0,52-53-152 0 0,0 0 0 0 0,1 1 1 0 0,0 0-1 0 0,1 1 0 0 0,0 0 0 0 0,1 0 1 0 0,0 1-1 0 0,1 1 0 0 0,0-1 1 0 0,0 5-4 0 0,7-17 3 0 0,1 0 1 0 0,-1 1 0 0 0,1-1 0 0 0,0 0 0 0 0,0 0-1 0 0,-1 0 1 0 0,1 1 0 0 0,0-1 0 0 0,0 0 0 0 0,0 1-1 0 0,0-1 1 0 0,0 0 0 0 0,1 0 0 0 0,-1 1 0 0 0,0-1-1 0 0,1 0 1 0 0,-1 0 0 0 0,0 0 0 0 0,1 1 0 0 0,0-1-1 0 0,-1 0 1 0 0,1 0 0 0 0,0 0 0 0 0,-1 0 0 0 0,1 0-1 0 0,0 0 1 0 0,0 0 0 0 0,0 0 0 0 0,0-1 0 0 0,0 1-1 0 0,0 0 1 0 0,0 0 0 0 0,0-1 0 0 0,0 1 0 0 0,0 0-1 0 0,0-1 1 0 0,0 0 0 0 0,1 1 0 0 0,-1-1 0 0 0,0 1-1 0 0,0-1 1 0 0,1 0 0 0 0,0 0-4 0 0,66 3 420 0 0,-52-3-343 0 0,-8 0-73 0 0,92-16-624 0 0,-94 7-1522 0 0,-5 0-7088 0 0,-1 6-2878 0 0</inkml:trace>
  <inkml:trace contextRef="#ctx0" brushRef="#br0" timeOffset="9419.121">6039 965 20084 0 0,'0'0'1613'0'0,"0"0"-504"0"0,0 0-137 0 0,0 0 35 0 0,33-3-57 0 0,105-10-126 0 0,8-5 739 0 0,-77 8-1434 0 0,37-5 43 0 0,-35 11-6253 0 0,-61 4-6123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1 220 3929 0 0,'0'0'1424'0'0,"0"0"-125"0"0,0 0 19 0 0,0 0 210 0 0,0 0 235 0 0,0 0 31 0 0,0 0-162 0 0,0 0-292 0 0,0 0-317 0 0,0 0-229 0 0,0 0-82 0 0,0-14-45 0 0,0-42-16 0 0,0 53-548 0 0,1 0 1 0 0,0 1 0 0 0,-1-1 0 0 0,1 0 0 0 0,0 0 0 0 0,0 1 0 0 0,1-1 0 0 0,-1 0 0 0 0,1 1 0 0 0,-1-1-1 0 0,1 1 1 0 0,0 0 0 0 0,0 0 0 0 0,0-1 0 0 0,0 1 0 0 0,0 0 0 0 0,0 1 0 0 0,0-1 0 0 0,1 0-1 0 0,-1 1 1 0 0,1-1 0 0 0,2 0-104 0 0,10-9 457 0 0,-7 4-322 0 0,0 0 1 0 0,0 0 0 0 0,0 1-1 0 0,1 0 1 0 0,0 0 0 0 0,0 1 0 0 0,1 0-1 0 0,0 1 1 0 0,-1 0 0 0 0,1 0 0 0 0,1 1-1 0 0,-1 1 1 0 0,0-1 0 0 0,1 2 0 0 0,-1-1-1 0 0,1 2 1 0 0,0-1 0 0 0,-1 1 0 0 0,7 2-136 0 0,-12 2 36 0 0,1 0 0 0 0,0 1 1 0 0,-1 0-1 0 0,0 0 0 0 0,0 0 0 0 0,-1 0 1 0 0,1 1-1 0 0,-1 0 0 0 0,0 0 0 0 0,-1 0 1 0 0,0 1-1 0 0,0-1 0 0 0,0 1 0 0 0,0 0 1 0 0,-1-1-1 0 0,0 1 0 0 0,-1 0 0 0 0,0 0 1 0 0,0 0-1 0 0,0 1 0 0 0,-1 1-36 0 0,4 51 117 0 0,-4 1-1 0 0,-2 0 0 0 0,-2 0 1 0 0,-3 0-1 0 0,-3-1 0 0 0,-2 0 1 0 0,-3-1-1 0 0,-15 36-116 0 0,-28 73 9 0 0,58-153 35 0 0,42-96 159 0 0,222-448 4 0 0,-86 228-200 0 0,-171 337 62 0 0,-13 501 778 0 0,5-487-825 0 0,-3 0 0 0 0,-2-1 0 0 0,-2 1 0 0 0,-8 23-22 0 0,3-22-32 0 0,13-50 38 0 0,0-1-16 0 0,0 0-17 0 0,1-26-257 0 0,36-81 235 0 0,97-199-66 0 0,-104 245 66 0 0,8-16-18 0 0,3 2 0 0 0,3 2 1 0 0,40-48 66 0 0,-40 83 61 0 0,-40 65 31 0 0,-3 14 13 0 0,-2 0 1 0 0,-2 0-1 0 0,-1 0 0 0 0,-8 30-105 0 0,-47 256 594 0 0,19-99-510 0 0,33-208-1056 0 0,4-18-3712 0 0,2-12-4406 0 0,1 6-3001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1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32 800 2537 0 0,'0'0'1784'0'0,"0"0"-61"0"0,0 0 160 0 0,0 0 221 0 0,0 0 44 0 0,0 0-145 0 0,0 0-288 0 0,0 0-295 0 0,0 0-230 0 0,0 0-162 0 0,0 0-133 0 0,0 0-132 0 0,0 0-121 0 0,-2-11-106 0 0,-2-33-98 0 0,-9 85 1238 0 0,1 153-458 0 0,12-191-1204 0 0,0 0 0 0 0,0 1 1 0 0,0-1-1 0 0,0 0 0 0 0,1 1 1 0 0,0-1-1 0 0,-1 0 0 0 0,1 0 1 0 0,0 1-1 0 0,1-1 0 0 0,-1 0 1 0 0,1 0-1 0 0,-1 0 0 0 0,1 0 1 0 0,0-1-1 0 0,0 1 0 0 0,0 0 0 0 0,0-1 1 0 0,1 1-1 0 0,-1-1 0 0 0,1 0 1 0 0,-1 0-1 0 0,1 0 0 0 0,0 0 1 0 0,0 0-1 0 0,0-1 0 0 0,0 1 1 0 0,0-1-1 0 0,0 0 0 0 0,0 0 1 0 0,1 0-1 0 0,-1 0 0 0 0,0 0 1 0 0,1-1-1 0 0,-1 0 0 0 0,0 1 0 0 0,1-1 1 0 0,-1 0-1 0 0,0-1 0 0 0,1 1 1 0 0,-1-1-1 0 0,0 1 0 0 0,1-1 1 0 0,-1 0-1 0 0,2-1-14 0 0,17-15 92 0 0,-1-1 0 0 0,-1-1 0 0 0,-1-1 0 0 0,0-1 0 0 0,-2 0 0 0 0,0-1 0 0 0,4-9-92 0 0,51-63 57 0 0,-64 164-49 0 0,-9-63-7 0 0,0 0 0 0 0,1 0 0 0 0,0 0 0 0 0,0 0 0 0 0,0 0 0 0 0,1 0 0 0 0,0 0 0 0 0,1 0 0 0 0,0 0 0 0 0,0 0 0 0 0,0 0 0 0 0,1 0 0 0 0,0-1-1 0 0,0 0 1 0 0,0 1 0 0 0,1-1 0 0 0,0 0 0 0 0,0-1 0 0 0,1 1 0 0 0,0-1 0 0 0,0 0 0 0 0,0 0 0 0 0,0 0 0 0 0,1-1 0 0 0,0 1 0 0 0,0-2 0 0 0,0 1-1 0 0,0-1 1 0 0,0 1 0 0 0,1-2 0 0 0,0 1 0 0 0,0-1 0 0 0,6 2-1 0 0,-5-4 19 0 0,-1-1 1 0 0,1 0-1 0 0,-1 0 0 0 0,1 0 0 0 0,-1-1 1 0 0,0 0-1 0 0,0 0 0 0 0,0-1 0 0 0,0 0 1 0 0,0 0-1 0 0,0-1 0 0 0,-1 1 0 0 0,0-2 1 0 0,0 1-1 0 0,0-1 0 0 0,4-3-19 0 0,25-28 75 0 0,-1-1 1 0 0,-3-2-1 0 0,-1-1 0 0 0,-1-2 0 0 0,-3 0 0 0 0,-1-2 1 0 0,-3-1-1 0 0,-1-1 0 0 0,-2 0 0 0 0,0-8-75 0 0,-5 13-32 0 0,-2 0 0 0 0,-2-1-1 0 0,-2 0 1 0 0,-1 0 0 0 0,-2-1 0 0 0,-2 0-1 0 0,-2 0 1 0 0,-2 0 0 0 0,-2-3 32 0 0,4 42-3 0 0,-1 0 0 0 0,0 0 0 0 0,0 0 0 0 0,0 0 1 0 0,0 0-1 0 0,-1 0 0 0 0,0 0 0 0 0,1 0 0 0 0,-1 0 1 0 0,-1 0-1 0 0,1 1 0 0 0,-1-1 0 0 0,1 0 0 0 0,-1 1 0 0 0,0-1 1 0 0,0 1-1 0 0,-1 0 0 0 0,1-1 0 0 0,-1 1 0 0 0,1 0 1 0 0,-1 1-1 0 0,0-1 0 0 0,0 0 0 0 0,0 1 0 0 0,0 0 1 0 0,-1-1-1 0 0,1 1 0 0 0,-1 1 0 0 0,1-1 0 0 0,-1 0 1 0 0,0 1-1 0 0,0 0 0 0 0,0 0 0 0 0,1 0 0 0 0,-1 0 1 0 0,0 1-1 0 0,0-1 0 0 0,0 1 0 0 0,0 0 0 0 0,0 0 0 0 0,0 1 1 0 0,0-1-1 0 0,0 1 0 0 0,0 0 0 0 0,0 0 0 0 0,0 0 1 0 0,0 0 2 0 0,-6 7 6 0 0,0 1 1 0 0,1 0 0 0 0,0 0-1 0 0,0 1 1 0 0,1 0 0 0 0,1 0-1 0 0,-1 1 1 0 0,1 0 0 0 0,1 0-1 0 0,0 1 1 0 0,1 0 0 0 0,0 0-1 0 0,1 0 1 0 0,0 1 0 0 0,1-1-1 0 0,1 1 1 0 0,0 0 0 0 0,0 0-1 0 0,1 0 1 0 0,1 6-7 0 0,-1 12 42 0 0,1 1 0 0 0,2-1 0 0 0,1 0 1 0 0,2 0-1 0 0,0 0 0 0 0,3-1 0 0 0,0 0 0 0 0,4 6-42 0 0,31 79 192 0 0,-21-64-108 0 0,-2 2 1 0 0,-3 0-1 0 0,-2 0 1 0 0,-2 2 0 0 0,-3-1-1 0 0,3 43-84 0 0,-14-56 22 0 0,0-30-17 0 0,1 0 0 0 0,0 0 0 0 0,0 0 0 0 0,1 0 0 0 0,0-1 1 0 0,1 1-1 0 0,0 0 0 0 0,1-1 0 0 0,2 6-5 0 0,-3-15-13 0 0,-1-1 0 0 0,0 0 0 0 0,0 0 0 0 0,1 0 0 0 0,-1-1 0 0 0,0 1 0 0 0,0 0 0 0 0,1 0 0 0 0,-1-1 0 0 0,0 1 0 0 0,0-1 0 0 0,0 1-1 0 0,1-1 1 0 0,-1 1 0 0 0,0-1 0 0 0,0 0 0 0 0,0 1 0 0 0,0-1 0 0 0,0 0 0 0 0,0 0 0 0 0,0 0 0 0 0,0 0 0 0 0,-1 0 0 0 0,1 0 0 0 0,0 0 0 0 0,-1 0 0 0 0,1 0 0 0 0,0 0 0 0 0,-1 0 0 0 0,1 0 0 0 0,-1-1-1 0 0,0 1 1 0 0,1 0 0 0 0,-1 0 0 0 0,0-1 0 0 0,0 1 0 0 0,0 0 0 0 0,0-1 13 0 0,13-35-2239 0 0,-4 5-2033 0 0,0 13-3315 0 0,-5 11-3804 0 0</inkml:trace>
  <inkml:trace contextRef="#ctx0" brushRef="#br0" timeOffset="515.876">1394 211 4361 0 0,'0'0'2162'0'0,"0"0"-273"0"0,0 0 5 0 0,0 0 140 0 0,0 0 14 0 0,0 0-135 0 0,0 0-259 0 0,0 0-278 0 0,0 0-208 0 0,0 0-160 0 0,0 0-150 0 0,0 0-142 0 0,0 0-121 0 0,0-5-105 0 0,-2-14 74 0 0,-8 40 652 0 0,2 133 701 0 0,30 119-1321 0 0,-22-222-537 0 0,-3 1-1 0 0,-1 0 0 0 0,-3-1 1 0 0,-5 15-59 0 0,-17 96-106 0 0,22-142-465 0 0,3-33-1705 0 0,10-94-6009 0 0,-3 64-2907 0 0,-1 31 4929 0 0</inkml:trace>
  <inkml:trace contextRef="#ctx0" brushRef="#br0" timeOffset="717.154">1037 705 6689 0 0,'0'0'2905'0'0,"0"0"-516"0"0,0 0-410 0 0,0 0-204 0 0,0 0-182 0 0,0 0-131 0 0,0 0-152 0 0,0 0-134 0 0,0 0-113 0 0,0 0-164 0 0,0 0-131 0 0,0 0-92 0 0,0 0-96 0 0,27 4-76 0 0,87 11-48 0 0,-36-24 124 0 0,-60 2-433 0 0,232-63 177 0 0,-211 67-1899 0 0,-22 3-5357 0 0,-12 0 2835 0 0,-1 0-7797 0 0</inkml:trace>
  <inkml:trace contextRef="#ctx0" brushRef="#br0" timeOffset="933.724">1913 841 18508 0 0,'0'0'584'0'0,"0"0"-280"0"0,0 0-18 0 0,0 0 111 0 0,0 0 95 0 0,0 0-17 0 0,0 0-147 0 0,0 0-147 0 0,0 0-133 0 0,0 0-76 0 0,0 0-84 0 0,0 0-126 0 0,-7 21-169 0 0,-21 65-219 0 0,17-67-8166 0 0,11-26 3835 0 0,0 6-1486 0 0</inkml:trace>
  <inkml:trace contextRef="#ctx0" brushRef="#br0" timeOffset="1099.501">1782 447 13763 0 0,'0'0'1800'0'0,"0"0"-679"0"0,0 0-297 0 0,0 0-136 0 0,0 0-208 0 0,0 0-200 0 0,0 0-328 0 0,0 0-208 0 0,0 0-128 0 0,0 0-264 0 0,0 0-665 0 0,0 0-1415 0 0,0 0-3850 0 0,0 0-423 0 0</inkml:trace>
  <inkml:trace contextRef="#ctx0" brushRef="#br0" timeOffset="1564.97">2180 734 15555 0 0,'0'0'1729'0'0,"0"0"-637"0"0,0 0-263 0 0,0 0-24 0 0,0 0-28 0 0,0 0-99 0 0,0 0-153 0 0,0 0-133 0 0,0 0-90 0 0,0 0-60 0 0,2 34-42 0 0,4 105-41 0 0,-5 11 108 0 0,-18-28-75 0 0,-14 0 335 0 0,31-123-492 0 0,0 1 0 0 0,-1-1 0 0 0,1 1 0 0 0,0-1 0 0 0,-1 1 1 0 0,1-1-1 0 0,-1 1 0 0 0,1-1 0 0 0,-1 1 0 0 0,1-1 1 0 0,-1 1-1 0 0,1-1 0 0 0,-1 1 0 0 0,1 0 0 0 0,-1-1 0 0 0,1 1 1 0 0,-1 0-1 0 0,0 0 0 0 0,1-1 0 0 0,-1 1 0 0 0,0 0 0 0 0,1 0 1 0 0,-1 0-1 0 0,1 0 0 0 0,-1 0 0 0 0,0 0 0 0 0,1 0 1 0 0,-1 0-1 0 0,0 0 0 0 0,1 0 0 0 0,-1 0 0 0 0,0 0 0 0 0,1 0 1 0 0,-1 1-1 0 0,0-1 0 0 0,1 0 0 0 0,-1 0 0 0 0,1 1 1 0 0,-1-1-1 0 0,1 0 0 0 0,-1 1 0 0 0,0-1 0 0 0,1 1 0 0 0,-1-1 1 0 0,1 0-1 0 0,0 1 0 0 0,-1-1 0 0 0,1 1 0 0 0,-1 0 1 0 0,1-1-1 0 0,0 1 0 0 0,-1-1 0 0 0,1 1 0 0 0,0 0 0 0 0,0-1 1 0 0,0 1-1 0 0,-1-1 0 0 0,1 1-35 0 0,1-28 141 0 0,2 0 1 0 0,0 0-1 0 0,2 0 0 0 0,1 1 1 0 0,1-1-1 0 0,1 1 0 0 0,1 1 0 0 0,2 0 1 0 0,0 0-1 0 0,7-8-141 0 0,8-25 30 0 0,-9 20-21 0 0,5-18-1 0 0,4 1-1 0 0,1 2 0 0 0,3 0 1 0 0,18-21-8 0 0,-38 61 9 0 0,0 0 0 0 0,1 1-1 0 0,0 0 1 0 0,1 1 0 0 0,1 0 0 0 0,-1 1 0 0 0,2 0 0 0 0,-1 1 0 0 0,1 1 0 0 0,1 0 0 0 0,-1 1 0 0 0,1 0 0 0 0,0 1 0 0 0,7-1-9 0 0,-19 6 7 0 0,-1 0 0 0 0,1 0 0 0 0,0 0 0 0 0,-1 0 0 0 0,1 1 0 0 0,0-1 0 0 0,-1 1 0 0 0,1 0 0 0 0,0-1 0 0 0,0 1 0 0 0,-1 1 0 0 0,1-1 0 0 0,0 0 0 0 0,-1 1 0 0 0,1-1 0 0 0,0 1 0 0 0,-1 0 0 0 0,1 0 0 0 0,0 0 0 0 0,-1 0 0 0 0,0 0 0 0 0,1 0 0 0 0,-1 1 0 0 0,0-1 0 0 0,1 1 0 0 0,-1 0 0 0 0,0 0 0 0 0,0-1 0 0 0,0 1 0 0 0,-1 1 0 0 0,1-1 0 0 0,0 0 0 0 0,-1 0 0 0 0,1 1 0 0 0,-1-1 0 0 0,0 0 0 0 0,0 1 0 0 0,0 0 0 0 0,0-1 0 0 0,0 1 0 0 0,-1-1 0 0 0,1 1 0 0 0,-1 2-7 0 0,1 15 18 0 0,-1 0 0 0 0,-1 0-1 0 0,-1 0 1 0 0,-1 0 0 0 0,-1 0-1 0 0,0-1 1 0 0,-2 1 0 0 0,0-1-1 0 0,-1-1 1 0 0,-1 1 0 0 0,0-1-1 0 0,-2 0 1 0 0,0-1 0 0 0,-1 0-1 0 0,-1-1 1 0 0,0 0 0 0 0,-1 0-1 0 0,-1-2 1 0 0,0 0 0 0 0,-1 0-1 0 0,-1-1 1 0 0,0-1-1 0 0,-1-1 1 0 0,0 0 0 0 0,-8 3-18 0 0,18-10-51 0 0,0-1 0 0 0,0 1 1 0 0,0-1-1 0 0,0 0 0 0 0,0-1 1 0 0,-1 0-1 0 0,1 0 0 0 0,-1 0 1 0 0,0-1-1 0 0,1-1 0 0 0,-1 1 1 0 0,0-1-1 0 0,0 0 0 0 0,0-1 51 0 0,5-1-247 0 0,0-1-1 0 0,0 1 1 0 0,1-1 0 0 0,-1 0-1 0 0,1 1 1 0 0,-1-1-1 0 0,1-1 1 0 0,0 1 0 0 0,0 0-1 0 0,1 0 1 0 0,-1-1-1 0 0,1 1 1 0 0,-1-1 0 0 0,1 1-1 0 0,0-1 1 0 0,0 0-1 0 0,1 1 1 0 0,-1-1 0 0 0,1 0-1 0 0,0 0 1 0 0,0 1-1 0 0,0-1 1 0 0,0 0 0 0 0,1 0-1 0 0,0 1 1 0 0,-1-1-1 0 0,1 0 1 0 0,1 1-1 0 0,0-3 248 0 0,4-17-3797 0 0,3 1-4425 0 0,-2 9-535 0 0</inkml:trace>
  <inkml:trace contextRef="#ctx0" brushRef="#br0" timeOffset="1846.312">2966 86 19724 0 0,'0'0'1114'0'0,"0"0"-278"0"0,0 0-24 0 0,0 0 123 0 0,0 0 99 0 0,0 0 22 0 0,0 0-145 0 0,0 0-191 0 0,0 0-177 0 0,0 0-122 0 0,0 0-113 0 0,-1 35-87 0 0,-6 110-38 0 0,2 224 165 0 0,-10-227-857 0 0,-13-82-3045 0 0,21-60 742 0 0,6 0-5756 0 0,1-4-2658 0 0</inkml:trace>
  <inkml:trace contextRef="#ctx0" brushRef="#br0" timeOffset="2210.953">3023 767 6289 0 0,'0'0'3558'0'0,"0"0"-1472"0"0,0 0-415 0 0,0 0 126 0 0,0 0 75 0 0,0 0-66 0 0,0 0-217 0 0,0 0-302 0 0,0 0-248 0 0,34 12-173 0 0,108 34-149 0 0,-138-44-667 0 0,-1-1 0 0 0,1 1 0 0 0,0-1 0 0 0,1 0-1 0 0,-1 0 1 0 0,0 0 0 0 0,0 0 0 0 0,0-1 0 0 0,1 1 0 0 0,-1-1 0 0 0,0 0-1 0 0,1-1 1 0 0,-1 1 0 0 0,0-1 0 0 0,0 0 0 0 0,0 0 0 0 0,0 0 0 0 0,1-1-50 0 0,5-1 150 0 0,-1 0-97 0 0,1 0 0 0 0,-1-1 0 0 0,0 1 0 0 0,0-2 0 0 0,0 1 0 0 0,-1-1 0 0 0,1 0 0 0 0,-1-1 0 0 0,0 0-1 0 0,-1-1 1 0 0,1 1 0 0 0,-1-1 0 0 0,-1-1 0 0 0,1 1 0 0 0,-1-1 0 0 0,-1 0 0 0 0,1-1 0 0 0,-1 1 0 0 0,-1-1-1 0 0,0 0 1 0 0,0 0 0 0 0,-1-1 0 0 0,0 1 0 0 0,0-1 0 0 0,-1 1 0 0 0,0-1 0 0 0,-1-5-53 0 0,-1 12-21 0 0,0 1 1 0 0,0-1-1 0 0,0 0 1 0 0,-1 0-1 0 0,1 0 1 0 0,-1 1-1 0 0,0-1 1 0 0,0 0-1 0 0,0 1 1 0 0,0-1-1 0 0,0 0 1 0 0,-1 1-1 0 0,1 0 1 0 0,-1-1-1 0 0,0 1 1 0 0,0 0-1 0 0,1 0 1 0 0,-1 0 0 0 0,-1 0-1 0 0,1 0 1 0 0,0 0-1 0 0,0 1 1 0 0,-1-1-1 0 0,1 1 1 0 0,-1-1-1 0 0,1 1 1 0 0,-1 0-1 0 0,0 0 1 0 0,1 0-1 0 0,-1 0 1 0 0,0 1-1 0 0,-2-1 21 0 0,-2 0-38 0 0,0 0 1 0 0,0 0-1 0 0,0 1 0 0 0,0 0 0 0 0,1 0 0 0 0,-1 1 1 0 0,0 0-1 0 0,0 0 0 0 0,0 1 0 0 0,0 0 0 0 0,1 0 1 0 0,-1 0-1 0 0,0 1 38 0 0,-4 2 7 0 0,1 1 0 0 0,-1 1 0 0 0,1-1 0 0 0,0 2 0 0 0,0-1 0 0 0,1 1 0 0 0,0 1 1 0 0,1-1-1 0 0,-1 2 0 0 0,2-1 0 0 0,-1 1 0 0 0,2 0 0 0 0,-1 1 0 0 0,1-1 0 0 0,1 1 0 0 0,0 1 0 0 0,0-1 0 0 0,1 1 0 0 0,1-1 1 0 0,0 1-1 0 0,0 0 0 0 0,1 0 0 0 0,1 1 0 0 0,0-1 0 0 0,1 0 0 0 0,0 0 0 0 0,1 1 0 0 0,0-1 0 0 0,1 3-7 0 0,5-5 44 0 0,0 1 1 0 0,0-1-1 0 0,0 0 0 0 0,1-1 0 0 0,1 0 1 0 0,0 0-1 0 0,0-1 0 0 0,1 0 0 0 0,-1-1 0 0 0,2 0 1 0 0,-1 0-1 0 0,1-1 0 0 0,0 0 0 0 0,0-1 0 0 0,1-1 1 0 0,0 0-1 0 0,-1 0 0 0 0,1-1 0 0 0,1 0 0 0 0,0-1-44 0 0,138 15-667 0 0,-89-26-6262 0 0,-50 5-4957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7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27 13675 0 0,'0'0'2100'0'0,"0"0"-305"0"0,0 0-76 0 0,0 0 11 0 0,0 0-83 0 0,0 0-256 0 0,0 0-261 0 0,0 0-217 0 0,0 0-182 0 0,0 0-123 0 0,0 0-160 0 0,0 0-137 0 0,-11-5 80 0 0,-21 29-43 0 0,47-29-464 0 0,40-35 299 0 0,-89 59 187 0 0,13-3-1613 0 0,17-14 622 0 0,1 0 0 0 0,0-1 0 0 0,1 1 0 0 0,-1 0 1 0 0,0 1-1 0 0,0-1 0 0 0,1 0 0 0 0,-1 1 0 0 0,1-1 0 0 0,0 1 1 0 0,0 0-1 0 0,0 0 0 0 0,0 0 0 0 0,1 0 0 0 0,-1 0 0 0 0,1 0 1 0 0,-1 0-1 0 0,1 0 0 0 0,0 1 0 0 0,0-1 0 0 0,1 0 0 0 0,-1 3 621 0 0,1-1-12712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8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15979 0 0,'0'0'1318'0'0,"0"0"-144"0"0,0 0 78 0 0,0 0 94 0 0,0 0 6 0 0,0 0-207 0 0,0 0-292 0 0,0 0-217 0 0,0 0-130 0 0,0 0-41 0 0,0 0-28 0 0,0 0-34 0 0,0 0-31 0 0,7 16 519 0 0,-56 52 236 0 0,87-81-767 0 0,-4-9-374 0 0,-44 22-408 0 0,-10-1-1745 0 0,9 1-4584 0 0,7 0-5709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7 280 5521 0 0,'0'0'1891'0'0,"0"0"-94"0"0,0 0-33 0 0,0 0 102 0 0,0 0-7 0 0,0 0-244 0 0,0 0-320 0 0,0 0-375 0 0,0 0-292 0 0,0 0-126 0 0,0 0-60 0 0,0 0-6 0 0,0 0 18 0 0,-7-6 907 0 0,66 5 1515 0 0,320-6-424 0 0,-256 10-975 0 0,-142-25-969 0 0,0 0-498 0 0,-3-3-59 0 0,0-2 0 0 0,2 0 0 0 0,1-1 0 0 0,1-1 1 0 0,1 0-1 0 0,0-5 49 0 0,16 11-2172 0 0,23 20-4279 0 0,-15 3 4292 0 0,2 0-9639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6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435 434 6257 0 0,'0'0'3960'0'0,"0"0"-2607"0"0,0 0-910 0 0,0 0 53 0 0,0 0 435 0 0,0 0 491 0 0,0 0 192 0 0,0 0-193 0 0,0 0-350 0 0,0 0-272 0 0,34-9-183 0 0,109-28-123 0 0,24-24 671 0 0,-127 42-943 0 0,-28 15-172 0 0,0-1-1 0 0,0 0 1 0 0,0 0 0 0 0,0-1 0 0 0,-1-1-1 0 0,0 0 1 0 0,0-1 0 0 0,-1 0 0 0 0,0 0-1 0 0,-1-1 1 0 0,1-1 0 0 0,-2 1 0 0 0,1-1-1 0 0,-1-1 1 0 0,-1 0 0 0 0,0 0 0 0 0,-1 0-1 0 0,0-1 1 0 0,0 0 0 0 0,-1 0 0 0 0,-1 0-1 0 0,0-1 1 0 0,-1 1 0 0 0,0-1 0 0 0,1-13-49 0 0,-6 23 19 0 0,0 0 0 0 0,1 0 0 0 0,-1-1-1 0 0,-1 1 1 0 0,1 0 0 0 0,0 1 0 0 0,-1-1 0 0 0,1 0 0 0 0,-1 1 0 0 0,0-1 0 0 0,0 1 0 0 0,0 0 0 0 0,0 0 0 0 0,0 0 0 0 0,-1 0 0 0 0,1 1 0 0 0,-1-1 0 0 0,1 1 0 0 0,-1 0 0 0 0,1 0 0 0 0,-1 0 0 0 0,1 0 0 0 0,-1 1-1 0 0,0 0 1 0 0,0-1 0 0 0,1 1 0 0 0,-1 1 0 0 0,0-1 0 0 0,1 0 0 0 0,-1 1 0 0 0,0 0 0 0 0,1 0 0 0 0,-1 0 0 0 0,1 0 0 0 0,-1 1 0 0 0,1-1 0 0 0,0 1 0 0 0,-3 1-19 0 0,-6 5 42 0 0,0 1 0 0 0,1 1 0 0 0,-1 0-1 0 0,2 0 1 0 0,0 1 0 0 0,0 0 0 0 0,1 1 0 0 0,0 0 0 0 0,1 1 0 0 0,0 0 0 0 0,1 0 0 0 0,1 0-1 0 0,0 1 1 0 0,1 0 0 0 0,0 0 0 0 0,1 0 0 0 0,-1 7-42 0 0,-11 52 377 0 0,3 1-1 0 0,3 1 1 0 0,3 0 0 0 0,4 61-377 0 0,1-84 129 0 0,5 2-81 0 0,-3 1 0 0 0,-2 0 1 0 0,-2-1-1 0 0,-3 1 0 0 0,-2-1 0 0 0,-2-1 0 0 0,-3 0 0 0 0,-2 0 0 0 0,-3-2 1 0 0,-1 0-1 0 0,-24 41-48 0 0,21-60-37 0 0,-2 0 0 0 0,-1-2 1 0 0,-1 0-1 0 0,-2-2 0 0 0,-1-2 1 0 0,0 0-1 0 0,-2-2 0 0 0,-1-1 1 0 0,-1-2-1 0 0,-1-2 0 0 0,-1 0 1 0 0,-3-1 36 0 0,28-14 1 0 0,1 1 1 0 0,-1-1 0 0 0,-1-1 0 0 0,1 0 0 0 0,0-1-1 0 0,-1 0 1 0 0,1 0 0 0 0,-1-1 0 0 0,-10-1-2 0 0,20 0-3 0 0,0-1 0 0 0,0 1 0 0 0,0-1 1 0 0,0 1-1 0 0,0-1 0 0 0,0 0 0 0 0,1 0 0 0 0,-1 0 1 0 0,0 0-1 0 0,0 0 0 0 0,1 0 0 0 0,-1-1 0 0 0,1 1 1 0 0,-1 0-1 0 0,1-1 0 0 0,0 1 0 0 0,-1-1 1 0 0,1 1-1 0 0,0-1 0 0 0,0 0 0 0 0,0 0 0 0 0,0 1 1 0 0,0-1-1 0 0,1 0 0 0 0,-1 0 0 0 0,0 0 0 0 0,1 0 1 0 0,0 0-1 0 0,-1 0 0 0 0,1 0 0 0 0,0 0 1 0 0,0 0-1 0 0,0 0 0 0 0,0-1 3 0 0,15-72-95 0 0,3 45 125 0 0,2 1 0 0 0,0 1-1 0 0,2 1 1 0 0,1 1 0 0 0,1 0 0 0 0,1 2-1 0 0,2 1 1 0 0,9-6-30 0 0,-10 7 10 0 0,71-56 42 0 0,3 5-1 0 0,3 5 0 0 0,59-28-51 0 0,25 3-2878 0 0,-130 52-12931 0 0,-16 18 9011 0 0,-2-1 5138 0 0,39-22 1939 0 0,-58 34 5 0 0,13-7 3386 0 0,2 11 5500 0 0,-35 10-4800 0 0,-4 7-2464 0 0,-128 131 3218 0 0,124-131-4990 0 0,-2 0-8 0 0,1 0 1 0 0,0 0-1 0 0,0 1 0 0 0,1 0 0 0 0,0 0 1 0 0,1 1-1 0 0,1 0 0 0 0,-1 0 0 0 0,2 1 0 0 0,-1 0 1 0 0,2 0-1 0 0,0 0 0 0 0,0 1 0 0 0,1-1 1 0 0,0 1-1 0 0,1 3-126 0 0,4-13 28 0 0,0 0 0 0 0,0 0 0 0 0,0 0 1 0 0,0 0-1 0 0,1 0 0 0 0,-1 0 0 0 0,1 0 1 0 0,0-1-1 0 0,0 0 0 0 0,0 1 0 0 0,0-1 1 0 0,0 0-1 0 0,0 0 0 0 0,1-1 0 0 0,-1 1 1 0 0,1-1-1 0 0,-1 0 0 0 0,1 0 0 0 0,0 0 1 0 0,-1 0-1 0 0,1 0 0 0 0,0-1 0 0 0,-1 0 1 0 0,1 1-1 0 0,0-2 0 0 0,0 1 0 0 0,-1 0 1 0 0,1-1-1 0 0,0 1 0 0 0,0-1 0 0 0,-1 0 1 0 0,1-1-1 0 0,0 1-28 0 0,8-2-14 0 0,-1 0-1 0 0,1-1 1 0 0,-1 0 0 0 0,0-1 0 0 0,0 0-1 0 0,-1-1 1 0 0,0 0 0 0 0,0-1 0 0 0,0 0-1 0 0,-1 0 1 0 0,0-1 0 0 0,0 0 0 0 0,-1 0-1 0 0,0-1 1 0 0,-1-1 0 0 0,1 1 0 0 0,-2-1-1 0 0,0 0 1 0 0,0-1 0 0 0,0 1 0 0 0,-2-1-1 0 0,1 0 1 0 0,-1 0 0 0 0,-1-1 0 0 0,0 1-1 0 0,-1-1 1 0 0,0 0 0 0 0,0 0-1 0 0,-1-10 15 0 0,-9-44-3996 0 0,-1 37-6081 0 0,6 18-1910 0 0</inkml:trace>
  <inkml:trace contextRef="#ctx0" brushRef="#br0" timeOffset="266.309">1425 1056 13419 0 0,'0'0'1840'0'0,"0"0"-607"0"0,0 0-269 0 0,0 0-4 0 0,0 0 51 0 0,0 0-7 0 0,0 0-74 0 0,0 0-101 0 0,0 0-55 0 0,0 0-48 0 0,0 0-36 0 0,0 0-93 0 0,4 6-111 0 0,-1-2-431 0 0,-3-4-38 0 0,0-1 0 0 0,0 0 0 0 0,0 1 0 0 0,0-1 1 0 0,1 1-1 0 0,-1-1 0 0 0,0 1 0 0 0,0-1 0 0 0,0 1 0 0 0,1-1 0 0 0,-1 1 0 0 0,0-1 0 0 0,0 1 1 0 0,1-1-1 0 0,-1 1 0 0 0,0 0 0 0 0,1-1 0 0 0,-1 1 0 0 0,1-1 0 0 0,-1 1 0 0 0,0 0 0 0 0,1-1 1 0 0,-1 1-1 0 0,1 0 0 0 0,-1-1 0 0 0,1 1 0 0 0,-1 0 0 0 0,1 0 0 0 0,-1 0 0 0 0,1 0 0 0 0,-1-1 1 0 0,1 1-1 0 0,0 0 0 0 0,-1 0 0 0 0,1 0 0 0 0,-1 0 0 0 0,1 0 0 0 0,-1 0 0 0 0,1 0 0 0 0,-1 0 1 0 0,1 1-1 0 0,-1-1 0 0 0,1 0 0 0 0,0 0 0 0 0,-1 0 0 0 0,1 1 0 0 0,-1-1 0 0 0,1 0 0 0 0,-1 0 1 0 0,1 1-18 0 0,4-23 176 0 0,2 1 0 0 0,0 0 1 0 0,1 0-1 0 0,1 1 0 0 0,1 0 1 0 0,8-12-177 0 0,6-13 123 0 0,-15 26-201 0 0,1 1-1 0 0,1 0 0 0 0,0 1 0 0 0,1 0 1 0 0,1 1-1 0 0,0 0 0 0 0,9-6 79 0 0,2 13-2593 0 0,-8 10-7211 0 0,-14 2-1690 0 0</inkml:trace>
  <inkml:trace contextRef="#ctx0" brushRef="#br0" timeOffset="596.56">2071 714 14307 0 0,'0'0'2530'0'0,"0"0"-980"0"0,0 0-469 0 0,0 0-90 0 0,0 0-25 0 0,0 0-70 0 0,0 0-117 0 0,0 0-138 0 0,0 0-106 0 0,0 0-90 0 0,0 0-46 0 0,0 0-72 0 0,0 0-79 0 0,-25 13-56 0 0,-76 45-69 0 0,98-57-116 0 0,1 0 0 0 0,-1 0 1 0 0,1 1-1 0 0,0-1 1 0 0,-1 1-1 0 0,1-1 1 0 0,0 1-1 0 0,0 0 1 0 0,0 0-1 0 0,0 0 1 0 0,0 0-1 0 0,0 0 1 0 0,1 0-1 0 0,-1 1 1 0 0,1-1-1 0 0,0 1 1 0 0,-1-1-1 0 0,1 1 0 0 0,0-1 1 0 0,0 1-1 0 0,1 0 1 0 0,-1-1-1 0 0,1 1 1 0 0,-1 0-1 0 0,1 0-7 0 0,-2 10 42 0 0,1-6-37 0 0,0 1 1 0 0,0-1 0 0 0,1 0 0 0 0,0 0-1 0 0,0 0 1 0 0,1 0 0 0 0,0 0 0 0 0,0 0 0 0 0,0 0-1 0 0,1 0 1 0 0,0 0 0 0 0,1-1 0 0 0,-1 1 0 0 0,1-1-1 0 0,1 1 1 0 0,-1-1 0 0 0,1 0 0 0 0,0 0-1 0 0,0-1 1 0 0,1 1 0 0 0,-1-1 0 0 0,1 0 0 0 0,1 0-1 0 0,-1-1 1 0 0,1 1 0 0 0,0-1 0 0 0,0 0-1 0 0,0-1 1 0 0,0 1 0 0 0,0-1 0 0 0,1-1 0 0 0,0 1-1 0 0,-1-1 1 0 0,1 0 0 0 0,0-1 0 0 0,0 1-1 0 0,0-1 1 0 0,0-1 0 0 0,6 1-6 0 0,-11-1-13 0 0,82-9-1029 0 0,-37-23-2795 0 0,-39 23 1931 0 0,2 0-3748 0 0,-6 1-5492 0 0</inkml:trace>
  <inkml:trace contextRef="#ctx0" brushRef="#br0" timeOffset="932.623">2235 931 10106 0 0,'0'0'1531'0'0,"0"0"-207"0"0,0 0 109 0 0,0 0 96 0 0,0 0-4 0 0,0 0-129 0 0,0 0-234 0 0,0 0-160 0 0,0 0-113 0 0,0 0-81 0 0,0 0-71 0 0,0 0-67 0 0,0 0-74 0 0,31 8-59 0 0,98 26-58 0 0,-126-33-452 0 0,0 0-1 0 0,-1 0 0 0 0,1 0 1 0 0,0-1-1 0 0,-1 1 0 0 0,1 0 1 0 0,0-1-1 0 0,0 0 0 0 0,0 0 1 0 0,0 0-1 0 0,-1 0 0 0 0,1 0 1 0 0,0 0-1 0 0,0-1 0 0 0,0 0 1 0 0,-1 1-1 0 0,1-1 0 0 0,0 0 1 0 0,-1 0-1 0 0,1 0 0 0 0,-1-1 1 0 0,1 1-27 0 0,6-5 134 0 0,0 2-102 0 0,0 0 0 0 0,0 0 1 0 0,-1-1-1 0 0,0 0 1 0 0,0-1-1 0 0,0 0 0 0 0,-1 0 1 0 0,0-1-1 0 0,0 1 1 0 0,-1-2-1 0 0,0 1 0 0 0,0-1 1 0 0,0 0-1 0 0,-1 0 1 0 0,0 0-1 0 0,-1-1 0 0 0,0 1 1 0 0,0-1-1 0 0,-1 0 1 0 0,0-1-1 0 0,-1 1 0 0 0,0 0 1 0 0,0-1-1 0 0,-1 1 1 0 0,0-1-1 0 0,0 0 0 0 0,-2-2-31 0 0,-1 9-19 0 0,-1 1 1 0 0,0-1 0 0 0,0 1 0 0 0,1 0 0 0 0,-2 0 0 0 0,1 0-1 0 0,0 0 1 0 0,0 0 0 0 0,-1 1 0 0 0,1-1 0 0 0,-1 1 0 0 0,1 0 0 0 0,-1 0-1 0 0,1 1 1 0 0,-1-1 0 0 0,0 1 0 0 0,1-1 0 0 0,-1 1 0 0 0,0 0-1 0 0,1 1 1 0 0,-1-1 0 0 0,0 1 0 0 0,1-1 0 0 0,-1 1 0 0 0,0 0 0 0 0,1 0-1 0 0,0 1 1 0 0,-1-1 0 0 0,0 2 17 0 0,-12 5-47 0 0,0 0 0 0 0,1 1 0 0 0,1 1 0 0 0,-1 1 0 0 0,2 0 0 0 0,0 1 0 0 0,-12 13 47 0 0,17-18-32 0 0,1 0-25 0 0,-1-1 1 0 0,1 1 0 0 0,1 0-1 0 0,-1 0 1 0 0,1 1 0 0 0,0 0 0 0 0,1 0-1 0 0,0 1 1 0 0,0-1 0 0 0,1 1-1 0 0,0 0 1 0 0,0 0 0 0 0,1 0 0 0 0,1 1-1 0 0,-1-1 1 0 0,2 1 0 0 0,-1-1-1 0 0,1 1 1 0 0,0 4 56 0 0,3-11-61 0 0,1 1 0 0 0,-1-1 0 0 0,1 0 0 0 0,-1 0-1 0 0,1 0 1 0 0,0 0 0 0 0,0-1 0 0 0,0 1 0 0 0,0-1 0 0 0,0 0 0 0 0,1 0-1 0 0,-1 0 1 0 0,1 0 0 0 0,-1 0 0 0 0,1-1 0 0 0,0 0 0 0 0,0 0 0 0 0,0 0 0 0 0,0 0-1 0 0,-1 0 1 0 0,1-1 0 0 0,0 0 0 0 0,0 0 0 0 0,0 0 0 0 0,4 0 61 0 0,8 0-565 0 0,0 0-1 0 0,0-1 1 0 0,0-1 0 0 0,0 0 0 0 0,-1-1 0 0 0,1-1 0 0 0,-1 0 0 0 0,11-5 565 0 0,70-31-5797 0 0,-30 11-1204 0 0,-40 20 464 0 0</inkml:trace>
  <inkml:trace contextRef="#ctx0" brushRef="#br0" timeOffset="1280.42">3137 662 2224 0 0,'0'0'4548'0'0,"0"0"-896"0"0,0 0-596 0 0,0 0-561 0 0,0 0-666 0 0,0 0-486 0 0,0 0-259 0 0,0 0-113 0 0,0 0-98 0 0,0 0-74 0 0,0 0-107 0 0,0 0-124 0 0,-28 15-91 0 0,-85 49-67 0 0,66-25 257 0 0,46-38-641 0 0,0 0-1 0 0,-1 1 1 0 0,1-1-1 0 0,0 0 1 0 0,0 1 0 0 0,0-1-1 0 0,0 1 1 0 0,0-1-1 0 0,0 1 1 0 0,1 0 0 0 0,-1-1-1 0 0,0 1 1 0 0,1 0-1 0 0,-1 0 1 0 0,1 0 0 0 0,0-1-1 0 0,-1 1 1 0 0,1 0-1 0 0,0 0 1 0 0,0 0-1 0 0,0-1 1 0 0,0 1 0 0 0,1 0-1 0 0,-1 0 1 0 0,0 0-1 0 0,1-1 1 0 0,0 1 0 0 0,-1 0-1 0 0,1 0 1 0 0,0-1-1 0 0,0 1 1 0 0,-1-1-1 0 0,1 1 1 0 0,1-1 0 0 0,-1 1-1 0 0,0-1 1 0 0,0 1-1 0 0,1-1-25 0 0,58 28 157 0 0,-49-25-109 0 0,0 0-1 0 0,0 1 1 0 0,0 0 0 0 0,-1 0 0 0 0,0 1 0 0 0,0 1 0 0 0,0 0 0 0 0,-1 0 0 0 0,0 1 0 0 0,-1 0 0 0 0,1 1-1 0 0,-2-1 1 0 0,1 2 0 0 0,4 7-48 0 0,-8-12 53 0 0,-1 1 0 0 0,-1-1-1 0 0,1 0 1 0 0,-1 1-1 0 0,0 0 1 0 0,0-1 0 0 0,0 1-1 0 0,-1 0 1 0 0,0 0 0 0 0,0 0-1 0 0,-1 0 1 0 0,0 0 0 0 0,0 0-1 0 0,0 0 1 0 0,0 0 0 0 0,-1 0-1 0 0,0-1 1 0 0,-1 1-1 0 0,1 0 1 0 0,-1 0 0 0 0,-1 3-53 0 0,-2-2 34 0 0,-1-1 0 0 0,1 0 0 0 0,-1 1 0 0 0,0-2 0 0 0,-1 1 0 0 0,1-1 0 0 0,-1 0 0 0 0,0 0 0 0 0,0-1 0 0 0,-1 0 0 0 0,1 0 0 0 0,-1-1-1 0 0,0 0 1 0 0,0 0 0 0 0,0-1 0 0 0,0 0 0 0 0,0 0 0 0 0,-1-1 0 0 0,1 0 0 0 0,-1 0 0 0 0,1-1 0 0 0,-1-1 0 0 0,-5 0-34 0 0,10 1-33 0 0,-1-1 0 0 0,1 1 0 0 0,0-1 0 0 0,0 0-1 0 0,0 0 1 0 0,0-1 0 0 0,0 1 0 0 0,0-1 0 0 0,0 0 0 0 0,1 0-1 0 0,-1 0 1 0 0,1-1 0 0 0,-1 1 0 0 0,1-1 0 0 0,0 0-1 0 0,0 0 1 0 0,0 0 0 0 0,0 0 0 0 0,1 0 0 0 0,-1-1 0 0 0,1 1-1 0 0,0-1 1 0 0,0 0 0 0 0,0 0 0 0 0,0 0 33 0 0,-9-31-4051 0 0,11 0-5493 0 0,3 26-2725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1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681 16 3049 0 0,'0'0'1751'0'0,"0"0"-603"0"0,0 0-80 0 0,0 0 166 0 0,0 0 166 0 0,0 0 51 0 0,0 0-71 0 0,0 0-139 0 0,0 0-148 0 0,0 0-130 0 0,0 0-141 0 0,30-3-130 0 0,92-7-130 0 0,-16 8 3246 0 0,-127 20-2126 0 0,-143 53-1064 0 0,-236 79 63 0 0,382-143-639 0 0,8-4 21 0 0,-1 1 0 0 0,1 0 0 0 0,0 1 0 0 0,0 0 1 0 0,1 0-1 0 0,-1 1 0 0 0,1 0 0 0 0,0 1 0 0 0,1 0 0 0 0,-1 0-63 0 0,9-4 14 0 0,0 0 0 0 0,0 0 0 0 0,0-1 0 0 0,0 1 0 0 0,1 0 0 0 0,-1-1 0 0 0,1 1-1 0 0,0-1 1 0 0,0 1 0 0 0,0 0 0 0 0,0-1 0 0 0,0 0 0 0 0,0 1 0 0 0,0-1 0 0 0,1 0 0 0 0,0 1 0 0 0,-1-1 0 0 0,1 0 0 0 0,0 0-1 0 0,0 0 1 0 0,0-1 0 0 0,0 1 0 0 0,0 0 0 0 0,0-1 0 0 0,1 1 0 0 0,-1-1 0 0 0,0 0 0 0 0,1 0 0 0 0,-1 0 0 0 0,1 0 0 0 0,-1 0-1 0 0,1 0-12 0 0,27 7 89 0 0,1 0 1 0 0,-1-3 0 0 0,1 0 0 0 0,0-2 0 0 0,0-1 0 0 0,0-1 0 0 0,22-3-91 0 0,-5 1 72 0 0,152 1 201 0 0,-206 12 60 0 0,-254 140-74 0 0,-2 0-243 0 0,194-109-38 0 0,37-25 22 0 0,1 2 1 0 0,0 0 0 0 0,2 3 0 0 0,0 0 0 0 0,-4 8-1 0 0,30-30 7 0 0,0 1 0 0 0,0 0 0 0 0,1 0 0 0 0,-1 0 0 0 0,1 0 0 0 0,-1 1 0 0 0,1-1 0 0 0,0 0 0 0 0,0 1 0 0 0,0-1 0 0 0,0 0 0 0 0,1 1 0 0 0,-1-1 0 0 0,0 1 0 0 0,1-1 0 0 0,0 1 0 0 0,0 0 0 0 0,0-1 0 0 0,0 1 0 0 0,0-1 0 0 0,0 1 0 0 0,1-1 0 0 0,-1 1 0 0 0,1-1 0 0 0,-1 1 0 0 0,1-1 0 0 0,0 1 0 0 0,0-1 0 0 0,0 0 0 0 0,1 1 0 0 0,-1-1 0 0 0,0 0 0 0 0,1 0 0 0 0,0 0 0 0 0,-1 0 0 0 0,1 0 0 0 0,0 0 0 0 0,0-1 0 0 0,0 1 0 0 0,0-1 0 0 0,0 1 0 0 0,0-1 0 0 0,1 0 0 0 0,-1 1 0 0 0,0-1 0 0 0,1 0 1 0 0,-1-1-1 0 0,1 1 0 0 0,-1 0 0 0 0,1-1 0 0 0,-1 1 0 0 0,1-1 0 0 0,0 0-7 0 0,27 5 116 0 0,1 0 1 0 0,0-3-1 0 0,0 0 1 0 0,0-2-1 0 0,0-1 1 0 0,0-2-1 0 0,0-1 1 0 0,-1-1-1 0 0,6-3-116 0 0,7 1 94 0 0,257-37 453 0 0,-269 44-501 0 0,-30 0-56 0 0,-1 0 21 0 0,0 0-14 0 0,0 0 1 0 0,0 0 15 0 0,0 0-13 0 0,0 0 12 0 0,0 0 20 0 0,0 0-25 0 0,0 0 9 0 0,0 0-4 0 0,0 0 5 0 0,0 0 10 0 0,0 0-9 0 0,-1 0-4 0 0,0 0-9 0 0,-26 0-1515 0 0,10 0-7005 0 0,15 0-3467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194 489 0 0 0,'0'0'963'0'0,"0"0"735"0"0,0 0 149 0 0,0 0 40 0 0,0 0 36 0 0,0 0-39 0 0,0 0-49 0 0,0 0-174 0 0,0 0-161 0 0,0 0-136 0 0,0 0-148 0 0,0 0-146 0 0,1-6 527 0 0,0 5 4242 0 0,-12 159-3805 0 0,-76 294-1463 0 0,75-406-548 0 0,5-15-11 0 0,-1 0 0 0 0,-1-1 0 0 0,-2 0 1 0 0,-1-1-1 0 0,-9 14-12 0 0,5-22-738 0 0,15-42-4383 0 0,20-15-2080 0 0,-11 24 950 0 0,-2 1-3411 0 0</inkml:trace>
  <inkml:trace contextRef="#ctx0" brushRef="#br0" timeOffset="393.764">126 559 6897 0 0,'0'0'1950'0'0,"0"0"-289"0"0,0 0-150 0 0,0 0 28 0 0,0 0 73 0 0,0 0-49 0 0,0 0-177 0 0,0 0-260 0 0,0 0-265 0 0,0 0-208 0 0,0 0-126 0 0,0 0-51 0 0,0 0-15 0 0,4-5 9 0 0,0 1-308 0 0,0 0 0 0 0,0 0-1 0 0,1 0 1 0 0,0 1 0 0 0,0-1 0 0 0,0 1 0 0 0,0 0 0 0 0,0 1-1 0 0,1-1 1 0 0,-1 1 0 0 0,1 0 0 0 0,0 0 0 0 0,-1 1 0 0 0,4-1-162 0 0,156-19 1692 0 0,14-6-712 0 0,-98 20-904 0 0,-81 7-129 0 0,0 0-27 0 0,0 0-84 0 0,-17 4-1882 0 0,-21 13-1076 0 0,17-2-2646 0 0,12-7-4193 0 0</inkml:trace>
  <inkml:trace contextRef="#ctx0" brushRef="#br0" timeOffset="639.736">102 813 12259 0 0,'0'0'2187'0'0,"0"0"-614"0"0,0 0-328 0 0,0 0-33 0 0,0 0-2 0 0,0 0-64 0 0,0 0-184 0 0,0 0-191 0 0,0 0-106 0 0,0 0-50 0 0,0 0-44 0 0,0 0-47 0 0,0 0-92 0 0,13 6-91 0 0,41 19-40 0 0,38-20 361 0 0,-59-8-783 0 0,0-2 0 0 0,0-2 0 0 0,0-1 0 0 0,-1-1 0 0 0,18-9 121 0 0,-26 9-891 0 0,-11 3-1285 0 0,1 1-5097 0 0,-7 2-4249 0 0</inkml:trace>
  <inkml:trace contextRef="#ctx0" brushRef="#br0" timeOffset="1811.052">3 235 9394 0 0,'0'0'1852'0'0,"0"0"-357"0"0,0 0-154 0 0,0 0 52 0 0,0 0 60 0 0,0 0-110 0 0,0 0-262 0 0,0 0-329 0 0,0 0-270 0 0,0 0-200 0 0,0 0-107 0 0,0 0-57 0 0,0 0-25 0 0,16 3 707 0 0,115-2 1418 0 0,74 10-1374 0 0,-175-4-724 0 0,-29-7-105 0 0,-1 0 2 0 0,0 0 22 0 0,0 0-2 0 0,0 0 10 0 0,0 0 10 0 0,0 0 14 0 0,0 0 15 0 0,0 0 38 0 0,0 0 25 0 0,0 0 7 0 0,0 0 21 0 0,0 0 28 0 0,0 0 21 0 0,0 0 16 0 0,0 0-6 0 0,0 0-25 0 0,0 0-16 0 0,0 0 0 0 0,0 0 7 0 0,0 0-8 0 0,0 0-6 0 0,-10-19 336 0 0,-88-160-44 0 0,60 120-403 0 0,30 60-2863 0 0,4 15-6813 0 0,3-15 8767 0 0,1 6-10992 0 0</inkml:trace>
  <inkml:trace contextRef="#ctx0" brushRef="#br0" timeOffset="4923.848">2602 478 10154 0 0,'0'0'2513'0'0,"0"0"-658"0"0,0 0-363 0 0,0 0-116 0 0,0 0-93 0 0,0 0-156 0 0,0 0-215 0 0,0 0-239 0 0,0 0-157 0 0,0 0-19 0 0,0 0 42 0 0,0 0 26 0 0,0 0 2 0 0,16-1-43 0 0,125-5 809 0 0,157 16 828 0 0,-173-9-1159 0 0,-148-31-678 0 0,15 18-305 0 0,0 0 0 0 0,1-1 1 0 0,0 0-1 0 0,1 0 0 0 0,1 0 0 0 0,0-1 0 0 0,0 0 0 0 0,2 0 1 0 0,0 0-1 0 0,0 0 0 0 0,2-1 0 0 0,-1-9-19 0 0,-2-4-77 0 0,1-111-2779 0 0,8 118-200 0 0,1 8-2427 0 0,0 2-7039 0 0</inkml:trace>
  <inkml:trace contextRef="#ctx0" brushRef="#br0" timeOffset="2878.992">943 865 4305 0 0,'0'0'2024'0'0,"0"0"-129"0"0,0 0-26 0 0,0 0 21 0 0,0 0-97 0 0,0 0-159 0 0,0 0-207 0 0,0 0-249 0 0,0 0-198 0 0,0 0-184 0 0,0 0-140 0 0,13-3 3534 0 0,68 20-2060 0 0,95-17-1100 0 0,-43-11-718 0 0,-124 10-1154 0 0,-33-1-1973 0 0,4 4 249 0 0,6 3-3327 0 0,6-1-5331 0 0</inkml:trace>
  <inkml:trace contextRef="#ctx0" brushRef="#br0" timeOffset="3130.612">862 1108 13339 0 0,'0'0'1899'0'0,"0"0"-513"0"0,0 0-266 0 0,0 0 92 0 0,0 0 110 0 0,0 0-75 0 0,0 0-207 0 0,0 0-191 0 0,0 0-146 0 0,0 0-139 0 0,33 0-124 0 0,103 2-120 0 0,28-12-52 0 0,-103 9-577 0 0,-32-1-1612 0 0,0 2-4473 0 0,-22 0-5130 0 0</inkml:trace>
  <inkml:trace contextRef="#ctx0" brushRef="#br0" timeOffset="3757.327">1363 1402 11122 0 0,'0'0'1851'0'0,"0"0"-333"0"0,0 0-15 0 0,0 0 171 0 0,0 0 42 0 0,0 0-158 0 0,0 0-306 0 0,0 0-328 0 0,0 0-237 0 0,0 0-155 0 0,0 0-104 0 0,0 0-18 0 0,0 0 2 0 0,1-13-7 0 0,17-99 654 0 0,-6 76-925 0 0,2 1-1 0 0,1 0 1 0 0,2 1-1 0 0,1 1 1 0 0,2 1-1 0 0,1 0 1 0 0,2 1-1 0 0,0 2 0 0 0,2 0 1 0 0,2 2-1 0 0,16-13-133 0 0,-25 23 18 0 0,1 1 0 0 0,1 1 0 0 0,0 1 0 0 0,1 1 0 0 0,1 0 0 0 0,0 2 0 0 0,0 0-1 0 0,1 2 1 0 0,0 0 0 0 0,4 1-18 0 0,-25 7 0 0 0,-1 1 0 0 0,1-1 0 0 0,0 0 0 0 0,0 1 0 0 0,-1-1 0 0 0,1 1 0 0 0,0 0 0 0 0,0 0-1 0 0,0-1 1 0 0,0 1 0 0 0,0 0 0 0 0,-1 1 0 0 0,1-1 0 0 0,0 0 0 0 0,0 0 0 0 0,0 1 0 0 0,0-1 0 0 0,-1 1 0 0 0,1 0 0 0 0,0-1 0 0 0,0 1-1 0 0,-1 0 1 0 0,1 0 0 0 0,-1 0 0 0 0,1 0 0 0 0,-1 0 0 0 0,1 1 0 0 0,-1-1 0 0 0,0 0 0 0 0,1 1 0 0 0,-1-1 0 0 0,0 1 0 0 0,0-1 0 0 0,0 1-1 0 0,0 0 1 0 0,0-1 0 0 0,-1 1 0 0 0,1 0 0 0 0,0-1 0 0 0,-1 1 0 0 0,1 0 0 0 0,-1 0 0 0 0,0 0 0 0 0,0 0 0 0 0,1-1 0 0 0,-1 1 0 0 0,-1 0-1 0 0,1 0 1 0 0,0 0 0 0 0,0 0 0 0 0,0 0 0 0 0,-1-1 0 0 0,0 2 0 0 0,-15 105 200 0 0,-81 121 40 0 0,87-130-258 0 0,11-98 17 0 0,1 0 0 0 0,-1 0 1 0 0,0 0-1 0 0,0-1 0 0 0,1 1 1 0 0,-1 0-1 0 0,0-1 1 0 0,1 1-1 0 0,-1-1 0 0 0,1 1 1 0 0,-1-1-1 0 0,0 1 0 0 0,1-1 1 0 0,-1 0-1 0 0,1 0 1 0 0,-1 0-1 0 0,1 0 0 0 0,-1 0 1 0 0,1 0-1 0 0,-1 0 0 0 0,1-1 1 0 0,-1 1-1 0 0,1 0 1 0 0,-1-1-1 0 0,0 1 0 0 0,1-1 1 0 0,-1 0-1 0 0,0 1 0 0 0,1-1 1 0 0,-1 0 0 0 0,125-87 119 0 0,24-51-165 0 0,-111 104 42 0 0,1 1 0 0 0,2 3 0 0 0,2 1 0 0 0,0 2 0 0 0,2 2 0 0 0,17-6 4 0 0,-56 69-41 0 0,-8-20 70 0 0,-2 1 1 0 0,0 0 0 0 0,-1-1-1 0 0,0 0 1 0 0,-2 0-1 0 0,0-1 1 0 0,-1 1 0 0 0,-4 7-30 0 0,3-8-131 0 0,0 0 1 0 0,2 1 0 0 0,0 0 0 0 0,1 1-1 0 0,0-1 1 0 0,2 1 0 0 0,0 0-1 0 0,0 10 131 0 0,3-28-139 0 0,0 1-1 0 0,0 0 0 0 0,0 0 1 0 0,0 0-1 0 0,-1 0 0 0 0,1-1 1 0 0,0 1-1 0 0,1 0 0 0 0,-1 0 0 0 0,0 0 1 0 0,0-1-1 0 0,0 1 0 0 0,0 0 1 0 0,1 0-1 0 0,-1 0 0 0 0,0-1 1 0 0,1 1-1 0 0,-1 0 0 0 0,0 0 1 0 0,1-1-1 0 0,-1 1 0 0 0,1-1 0 0 0,-1 1 1 0 0,1 0-1 0 0,0-1 0 0 0,-1 1 1 0 0,1-1-1 0 0,0 1 0 0 0,-1-1 1 0 0,1 1-1 0 0,0-1 0 0 0,-1 0 1 0 0,1 1-1 0 0,0-1 0 0 0,0 0 0 0 0,0 1 1 0 0,-1-1-1 0 0,1 0 0 0 0,0 0 1 0 0,0 0-1 0 0,0 0 0 0 0,-1 0 1 0 0,1 0-1 0 0,0 0 0 0 0,0 0 1 0 0,0 0-1 0 0,0 0 0 0 0,-1 0 0 0 0,1-1 1 0 0,0 1-1 0 0,0-1 140 0 0,7 1-993 0 0,-1 1-415 0 0,13-2-8108 0 0,-9-2 258 0 0</inkml:trace>
  <inkml:trace contextRef="#ctx0" brushRef="#br0" timeOffset="4202.817">3003 843 7514 0 0,'0'0'3636'0'0,"0"0"-1275"0"0,0 0-366 0 0,0 0-44 0 0,0 0-161 0 0,0 0-309 0 0,0 0-375 0 0,0 0-283 0 0,0 0-104 0 0,0 0-45 0 0,0 0-48 0 0,0 0-31 0 0,0 0-70 0 0,-34 13-59 0 0,-111 42-52 0 0,44 5 201 0 0,91-54-591 0 0,0 0 0 0 0,0 1 0 0 0,0 1 0 0 0,1-1 0 0 0,0 2-1 0 0,1-1 1 0 0,-1 1 0 0 0,2 0 0 0 0,-1 1 0 0 0,1 0 0 0 0,1 0 0 0 0,0 0 0 0 0,0 1 0 0 0,1 0-1 0 0,1 0 1 0 0,0 0 0 0 0,0 1 0 0 0,1-1 0 0 0,0 1 0 0 0,1 0 0 0 0,1 0 0 0 0,-1 1-24 0 0,3-10-3 0 0,0 0 1 0 0,0 0 0 0 0,0-1 0 0 0,0 1 0 0 0,0 0 0 0 0,0-1 0 0 0,1 1-1 0 0,-1 0 1 0 0,1-1 0 0 0,0 0 0 0 0,-1 1 0 0 0,1-1 0 0 0,0 0 0 0 0,1 0-1 0 0,-1 0 1 0 0,0 0 0 0 0,1-1 0 0 0,-1 1 0 0 0,0-1 0 0 0,1 1 0 0 0,0-1-1 0 0,-1 0 1 0 0,1 0 0 0 0,0 0 0 0 0,0 0 0 0 0,0 0 0 0 0,0-1 0 0 0,-1 1-1 0 0,1-1 1 0 0,0 0 0 0 0,2 0 2 0 0,94-8 116 0 0,-69-5-75 0 0,1-1 1 0 0,-2-1-1 0 0,0-1 0 0 0,-1-2 1 0 0,-1-1-1 0 0,0-1 0 0 0,-2-2 1 0 0,5-5-42 0 0,23-21 45 0 0,93-70 120 0 0,-127 107-126 0 0,-17 36 81 0 0,-22 131 404 0 0,21-148-595 0 0,1 0 0 0 0,0 0 0 0 0,0 1 0 0 0,1-1 0 0 0,0 0 0 0 0,0-1 0 0 0,1 1 0 0 0,0-1 0 0 0,0 1 0 0 0,0-1 0 0 0,1-1 0 0 0,1 1 0 0 0,-1 0 0 0 0,1-1 0 0 0,0 0 0 0 0,0-1 0 0 0,1 1 0 0 0,0-1 0 0 0,0-1 0 0 0,0 1 1 0 0,0-1-1 0 0,1 0 0 0 0,-1-1 0 0 0,1 0 0 0 0,0 0 0 0 0,0 0 0 0 0,0-1 0 0 0,1-1 0 0 0,-1 1 0 0 0,0-1 0 0 0,1-1 0 0 0,-1 1 0 0 0,1-2 0 0 0,-1 1 0 0 0,4-1 71 0 0,10-6-2858 0 0,-10 0-3817 0 0,-6 3-5413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9874 0 0,'0'0'1965'0'0,"0"0"-513"0"0,0 0-297 0 0,0 0 5 0 0,0 0 36 0 0,0 0-93 0 0,0 0-180 0 0,0 0-135 0 0,0 0-36 0 0,0 0 21 0 0,0 0 21 0 0,14 1-59 0 0,188 9 2047 0 0,322-14-1248 0 0,-525 4-1666 0 0,1 0-1 0 0,0 0 1 0 0,-1 0 0 0 0,1 0 0 0 0,0 0 0 0 0,-1-1 0 0 0,1 1-1 0 0,0 0 1 0 0,-1 0 0 0 0,1 0 0 0 0,0 0 0 0 0,-1-1 0 0 0,1 1-1 0 0,0 0 1 0 0,-1 0 0 0 0,1-1 0 0 0,0 1 0 0 0,0 0 0 0 0,-1 0-1 0 0,1-1 1 0 0,0 1 0 0 0,0 0 0 0 0,-1-1 0 0 0,1 1 0 0 0,0 0 0 0 0,0-1-1 0 0,0 1 1 0 0,0 0 0 0 0,0-1 0 0 0,0 1 0 0 0,0-1 0 0 0,-1 1-1 0 0,1 0 1 0 0,0-1 0 0 0,0 1 0 0 0,0 0 0 0 0,0-1 0 0 0,1 1-1 0 0,-1-1 1 0 0,0 1 0 0 0,0 0 0 0 0,0-1 0 0 0,0 1 0 0 0,0 0-1 0 0,0-1 1 0 0,1 1 0 0 0,-1 0 0 0 0,0-1 0 0 0,0 1 132 0 0,-4-1-1228 0 0,-2 0-1956 0 0,1-1-1950 0 0,-1 2-5830 0 0</inkml:trace>
  <inkml:trace contextRef="#ctx0" brushRef="#br0" timeOffset="284.717">34 597 12355 0 0,'0'0'3744'0'0,"0"0"-1974"0"0,0 0-815 0 0,0 0-48 0 0,0 0 114 0 0,0 0 96 0 0,0 0-49 0 0,0 0-175 0 0,0 0-139 0 0,0 0-93 0 0,0 0-87 0 0,0 0-71 0 0,33 6-66 0 0,106 18-57 0 0,-32-17 178 0 0,220-34-1417 0 0,-282 15-2123 0 0,-17 3-6332 0 0,-22 9-2275 0 0</inkml:trace>
  <inkml:trace contextRef="#ctx0" brushRef="#br0" timeOffset="952.558">432 0 10810 0 0,'0'0'2065'0'0,"0"0"-334"0"0,0 0-252 0 0,0 0-59 0 0,0 0-108 0 0,0 0-211 0 0,0 0-284 0 0,0 0-181 0 0,0 0-56 0 0,0 0 43 0 0,0 0 49 0 0,0 0-5 0 0,0 0-93 0 0,4 13-80 0 0,14 41-24 0 0,-14-46-332 0 0,-1 0 1 0 0,1-1 0 0 0,1 0-1 0 0,-1 0 1 0 0,1 0-1 0 0,0 0 1 0 0,1-1 0 0 0,0 0-1 0 0,0 0 1 0 0,0 0 0 0 0,1-1-1 0 0,-1 0 1 0 0,1 0-1 0 0,1 0-138 0 0,7 6 163 0 0,47 31 165 0 0,2-3 1 0 0,1-2-1 0 0,67 26-328 0 0,55 25 48 0 0,-157-63-102 0 0,-51-10 176 0 0,-117 89 229 0 0,-99 62 221 0 0,-95 61 159 0 0,300-204-824 0 0,31-23-66 0 0,1 0-54 0 0,0 0-99 0 0,0 0-123 0 0,27-14-6450 0 0,-23 13 3102 0 0,2-3-8445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58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914 4 0 0 0,'0'0'1406'0'0,"0"0"226"0"0,0 0 103 0 0,0 0-12 0 0,0 0-64 0 0,0 0-135 0 0,0 0-198 0 0,0 0-210 0 0,0 0-160 0 0,0 0-134 0 0,11-1-127 0 0,76-1 2679 0 0,-16 27-1692 0 0,-21-6-636 0 0,-74-8 1823 0 0,-396 128-1850 0 0,353-109-658 0 0,65-29-340 0 0,1 0-1 0 0,0 0 1 0 0,0 0-1 0 0,-1 0 1 0 0,1 1-1 0 0,0-1 1 0 0,0 0-1 0 0,0 1 1 0 0,0-1-1 0 0,1 0 1 0 0,-1 1-1 0 0,0-1 0 0 0,0 1 1 0 0,1 0-1 0 0,-1-1 1 0 0,1 1-1 0 0,0-1 1 0 0,-1 1-1 0 0,1 0 1 0 0,0-1-1 0 0,0 1 1 0 0,0 0-1 0 0,0-1 1 0 0,0 1-1 0 0,1 0 1 0 0,-1-1-1 0 0,0 1 0 0 0,1 0 1 0 0,-1-1-1 0 0,1 1 1 0 0,-1-1-1 0 0,1 1 1 0 0,0-1-1 0 0,0 1 1 0 0,0-1-1 0 0,0 0 1 0 0,0 1-1 0 0,0-1 1 0 0,0 0-1 0 0,0 0 1 0 0,0 1-1 0 0,1-1 1 0 0,-1 0-1 0 0,0 0 0 0 0,1-1 1 0 0,-1 1-1 0 0,1 0 1 0 0,-1 0-1 0 0,1-1 1 0 0,-1 1-1 0 0,1-1 1 0 0,0 1-1 0 0,-1-1 1 0 0,1 0-1 0 0,0 1 1 0 0,-1-1-1 0 0,1 0 1 0 0,0 0-1 0 0,-1 0 1 0 0,2-1-21 0 0,232 6 1153 0 0,-14-8-913 0 0,-220 2-238 0 0,1 1-1 0 0,-1 0 1 0 0,1 0-1 0 0,-1 0 0 0 0,1 1 1 0 0,-1-1-1 0 0,1 0 1 0 0,-1 0-1 0 0,0 1 0 0 0,1-1 1 0 0,-1 1-1 0 0,0-1 1 0 0,1 1-1 0 0,-1 0 1 0 0,0 0-1 0 0,0-1 0 0 0,1 1 1 0 0,-1 0-1 0 0,0 0 1 0 0,0 0-1 0 0,0 0 1 0 0,0 0-1 0 0,0 0 0 0 0,0 1 1 0 0,-1-1-1 0 0,1 0 1 0 0,0 0-1 0 0,-1 1 1 0 0,1-1-1 0 0,0 0 0 0 0,-1 1 1 0 0,0-1-1 0 0,1 1 1 0 0,-1-1-1 0 0,0 0 1 0 0,0 1-1 0 0,1-1 0 0 0,-1 1 1 0 0,0-1-1 0 0,-1 1 1 0 0,1-1-1 0 0,0 1 1 0 0,0-1-2 0 0,-57 69 155 0 0,46-59-134 0 0,-213 154 105 0 0,-71 26-98 0 0,116-66 11 0 0,161-110-36 0 0,15-13-2 0 0,-1-1 0 0 0,1 1 0 0 0,0 0 0 0 0,0 0 1 0 0,1 1-1 0 0,-1-1 0 0 0,0 1 0 0 0,1-1 0 0 0,0 1 0 0 0,-1 0 1 0 0,1 0-1 0 0,0 0 0 0 0,0 0 0 0 0,1 0 0 0 0,-1 0 0 0 0,1 0 1 0 0,-1 1-1 0 0,1-1 0 0 0,0 1 0 0 0,0-1 0 0 0,0 1 0 0 0,1-1 1 0 0,0 1-1 0 0,-1-1 0 0 0,1 3-1 0 0,3-4 8 0 0,0 1 1 0 0,-1-1-1 0 0,1 0 1 0 0,0 0-1 0 0,0 0 0 0 0,0 0 1 0 0,1 0-1 0 0,-1-1 1 0 0,0 1-1 0 0,1-1 0 0 0,-1 0 1 0 0,1 0-1 0 0,-1 0 1 0 0,1-1-1 0 0,0 1 0 0 0,-1-1 1 0 0,2 0-9 0 0,2 2 28 0 0,133 5 285 0 0,-81-8-80 0 0,1-3-1 0 0,-1-2 1 0 0,48-12-233 0 0,58-1 341 0 0,-165 19-321 0 0,0 0 25 0 0,0 0-7 0 0,0 0-14 0 0,0 0-46 0 0,0 0 32 0 0,0 0 2 0 0,0 0 9 0 0,0 0 24 0 0,0 0-13 0 0,0 0-22 0 0,0 0-16 0 0,0 0 2 0 0,0 0 19 0 0,0 0 12 0 0,0 0-13 0 0,0 0-15 0 0,0 0 9 0 0,0 0 13 0 0,0 0-2 0 0,0 0-19 0 0,0 0 5 0 0,0 0-2 0 0,0 0-12 0 0,0 0 19 0 0,0 0-30 0 0,0 0 20 0 0,0 0 10 0 0,0 0 4 0 0,0 0-3 0 0,0 0-15 0 0,0 0 15 0 0,0 0-14 0 0,0 0 15 0 0,0 0-11 0 0,0 0 15 0 0,0 0 11 0 0,0 0-28 0 0,0 0 5 0 0,0 0-23 0 0,0 0-4 0 0,0 0 27 0 0,0 0-1 0 0,0 0 16 0 0,0 0-17 0 0,0 0 9 0 0,0 0-12 0 0,0 0-38 0 0,0 0 22 0 0,0 0 26 0 0,0 0 6 0 0,0 0 15 0 0,0 0-11 0 0,0 0-7 0 0,0 0 1 0 0,0 0-26 0 0,0 0-3 0 0,0 0-15 0 0,0 0 13 0 0,0 0 16 0 0,0 0 24 0 0,0 0-28 0 0,0 0 21 0 0,0 0-6 0 0,0 0-26 0 0,0 0 20 0 0,0 0 13 0 0,0 0 5 0 0,0 0-9 0 0,0 0-24 0 0,0 0-4 0 0,0 0 20 0 0,0 0-15 0 0,0 0-9 0 0,0 0-12 0 0,0 0 16 0 0,0 0 24 0 0,0 0 18 0 0,0 0-13 0 0,0 0-18 0 0,0 0 14 0 0,0 0 0 0 0,0 0-3 0 0,0 0-12 0 0,0 0 5 0 0,0 0 18 0 0,0 0-25 0 0,0 0-8 0 0,0 0-2 0 0,0 0-9 0 0,0 0 10 0 0,0 0 6 0 0,0 0 2 0 0,0 0 22 0 0,0 0 12 0 0,0 0-13 0 0,0 0-6 0 0,-9-3-5253 0 0,-4-1-6850 0 0,13 4 101 0 0</inkml:trace>
  <inkml:trace contextRef="#ctx0" brushRef="#br0" timeOffset="1084.351">1661 188 6649 0 0,'0'0'2045'0'0,"0"0"-242"0"0,0 0-193 0 0,0 0-62 0 0,0 0 0 0 0,0 0-37 0 0,0 0-80 0 0,0 0-183 0 0,0 0-211 0 0,0 0-226 0 0,0 0-205 0 0,0 0-131 0 0,0 0-67 0 0,-2-6-26 0 0,-7-19-28 0 0,7 19-28 0 0,2 22 731 0 0,8 205 1200 0 0,-12-140-2015 0 0,-4 1 0 0 0,-3-1 1 0 0,-16 56-243 0 0,1 7 0 0 0,26-135 363 0 0,-2 24-1819 0 0,0-57-2428 0 0,11-55-1943 0 0,2 28-3664 0 0,-7 35 1953 0 0</inkml:trace>
  <inkml:trace contextRef="#ctx0" brushRef="#br0" timeOffset="1401.935">1652 177 4601 0 0,'0'0'3091'0'0,"0"0"-1014"0"0,0 0-380 0 0,0 0-26 0 0,0 0 26 0 0,0 0-30 0 0,0 0-163 0 0,0 0-224 0 0,0 0-231 0 0,0 0-228 0 0,0 0-190 0 0,0 0-118 0 0,0 0-60 0 0,-7-2-35 0 0,-2-1-545 0 0,-7-4 1173 0 0,45 4 504 0 0,145-11 205 0 0,21-12-1668 0 0,-200 52-3156 0 0,-28 4-1504 0 0,7-12-1639 0 0,14-8 292 0 0,5-2-1787 0 0</inkml:trace>
  <inkml:trace contextRef="#ctx0" brushRef="#br0" timeOffset="1649.349">1534 464 4017 0 0,'0'0'3687'0'0,"0"0"-1254"0"0,0 0-573 0 0,0 0-125 0 0,0 0-53 0 0,0 0-88 0 0,0 0-159 0 0,0 0-191 0 0,0 0-181 0 0,0 0-168 0 0,0 0-114 0 0,0 0-109 0 0,0 0-101 0 0,16 12-61 0 0,54 35-60 0 0,-66-45-397 0 0,0 0 0 0 0,0 0 0 0 0,0-1 0 0 0,0 1 0 0 0,0-1 0 0 0,1 0 0 0 0,-1 0 0 0 0,0 0 0 0 0,1-1 0 0 0,-1 1 0 0 0,0-1 0 0 0,1 0 0 0 0,-1 0-1 0 0,1-1 1 0 0,-1 1 0 0 0,0-1 0 0 0,1 0 0 0 0,-1 0 0 0 0,0-1 0 0 0,3-1-53 0 0,9-1 124 0 0,83-25-404 0 0,-84 27-284 0 0,-8 2-2434 0 0,0 1-8687 0 0,-7-1 1400 0 0</inkml:trace>
  <inkml:trace contextRef="#ctx0" brushRef="#br0" timeOffset="1934.939">2162 656 15579 0 0,'0'0'1974'0'0,"0"0"-1102"0"0,0 0-482 0 0,0 0 158 0 0,0 0 285 0 0,0 0 144 0 0,0 0-57 0 0,0 0-240 0 0,0 0-231 0 0,0 0-139 0 0,0 0-62 0 0,0 0-28 0 0,0 0-55 0 0,-20 29-19 0 0,-60 88-38 0 0,-3-10 46 0 0,48-62-606 0 0,6-24-3691 0 0,23-20 2054 0 0,-1-1-4338 0 0,2 0-897 0 0,1 0 3186 0 0</inkml:trace>
  <inkml:trace contextRef="#ctx0" brushRef="#br0" timeOffset="2221.087">1877 648 4577 0 0,'0'0'2204'0'0,"0"0"-112"0"0,0 0-29 0 0,0 0 8 0 0,0 0-88 0 0,0 0-239 0 0,0 0-278 0 0,0 0-302 0 0,0 0-289 0 0,0 0-251 0 0,0 0-149 0 0,0 0-83 0 0,3-6 56 0 0,1-2-326 0 0,-4 8-96 0 0,0-1 0 0 0,0 0 0 0 0,0 1 0 0 0,0-1 0 0 0,0 0-1 0 0,0 1 1 0 0,0-1 0 0 0,0 0 0 0 0,1 1 0 0 0,-1-1 0 0 0,0 1-1 0 0,0-1 1 0 0,1 0 0 0 0,-1 1 0 0 0,0-1 0 0 0,1 1-1 0 0,-1-1 1 0 0,1 1 0 0 0,-1-1 0 0 0,0 1 0 0 0,1-1 0 0 0,-1 1-1 0 0,1 0 1 0 0,-1-1 0 0 0,1 1 0 0 0,0 0 0 0 0,-1-1 0 0 0,1 1-1 0 0,-1 0 1 0 0,1 0 0 0 0,0-1 0 0 0,-1 1 0 0 0,1 0 0 0 0,0 0-1 0 0,-1 0 1 0 0,1 0 0 0 0,-1 0 0 0 0,1 0 0 0 0,0 0 0 0 0,-1 0-1 0 0,1 0 1 0 0,0 0 0 0 0,-1 0 0 0 0,1 0 0 0 0,0 1-1 0 0,-1-1 1 0 0,1 0 0 0 0,-1 0 0 0 0,1 1 0 0 0,-1-1 0 0 0,1 0-1 0 0,0 1 1 0 0,-1-1 0 0 0,1 1 0 0 0,-1-1 0 0 0,0 1 0 0 0,1-1-1 0 0,-1 1 1 0 0,1-1 0 0 0,-1 1 0 0 0,0-1 0 0 0,1 1 0 0 0,-1-1-1 0 0,0 1 1 0 0,1-1 0 0 0,-1 1 0 0 0,0 0 0 0 0,0-1 0 0 0,0 2-27 0 0,78 89 2991 0 0,44 38-1415 0 0,-61-66-1226 0 0,-57-58-2731 0 0,-17-3-6628 0 0,10-2-2753 0 0</inkml:trace>
  <inkml:trace contextRef="#ctx0" brushRef="#br0" timeOffset="6804.929">5890 906 11891 0 0,'0'0'3836'0'0,"0"0"-1666"0"0,0 0-884 0 0,0 0-269 0 0,0 0-52 0 0,0 0-33 0 0,0 0-127 0 0,0 0-114 0 0,0 0-150 0 0,0 0-128 0 0,-3 11-75 0 0,-41 141 601 0 0,-19-31-1074 0 0,23-78-2562 0 0,34-40 1983 0 0,0 0-2115 0 0,4-1-7653 0 0,2-2 1515 0 0</inkml:trace>
  <inkml:trace contextRef="#ctx0" brushRef="#br0" timeOffset="12937.954">11935 851 19332 0 0,'0'0'1598'0'0,"0"0"-642"0"0,0 0-238 0 0,0 0 30 0 0,0 0 124 0 0,0 0 44 0 0,0 0-120 0 0,0 0-172 0 0,0 0-161 0 0,0 0-108 0 0,-8 32-106 0 0,-26 100-73 0 0,-13-24-46 0 0,-10-24-1536 0 0,24-58-8751 0 0,28-25-1908 0 0</inkml:trace>
  <inkml:trace contextRef="#ctx0" brushRef="#br0" timeOffset="10136.726">8594 405 8314 0 0,'0'0'2922'0'0,"0"0"-702"0"0,0 0-309 0 0,0 0-66 0 0,0 0-89 0 0,0 0-150 0 0,0 0-297 0 0,0 0-319 0 0,0 0-230 0 0,0 0-158 0 0,0 0-85 0 0,0 0-68 0 0,0 0-30 0 0,3 1-11 0 0,193 2 2768 0 0,-58 1-2739 0 0,-123-2-456 0 0,-18 0-3986 0 0,-14 4 739 0 0,6-2-2175 0 0,5 0-6140 0 0</inkml:trace>
  <inkml:trace contextRef="#ctx0" brushRef="#br0" timeOffset="10336.357">8541 667 15603 0 0,'0'0'1911'0'0,"0"0"-494"0"0,0 0-140 0 0,0 0 72 0 0,0 0-8 0 0,0 0-143 0 0,0 0-217 0 0,0 0-226 0 0,0 0-171 0 0,0 0-96 0 0,0 0-83 0 0,31 2-92 0 0,101 4-53 0 0,-54-14 83 0 0,13-2-521 0 0,-72 9-3794 0 0,2 1-3961 0 0,-18 0-4448 0 0</inkml:trace>
  <inkml:trace contextRef="#ctx0" brushRef="#br0" timeOffset="11533.334">9144 924 4329 0 0,'0'0'1982'0'0,"0"0"-614"0"0,0 0-73 0 0,0 0 307 0 0,0 0 331 0 0,0 0 137 0 0,0 0-176 0 0,0 0-392 0 0,0 0-361 0 0,0 0-235 0 0,0 0-101 0 0,0 0-21 0 0,0 0-12 0 0,-3-1-29 0 0,0-1-587 0 0,1 1-1 0 0,0-1 0 0 0,-1 1 1 0 0,1-1-1 0 0,0 0 0 0 0,0 0 1 0 0,0 0-1 0 0,0 0 0 0 0,1 0 1 0 0,-1-1-1 0 0,0 1 0 0 0,1 0 1 0 0,0-1-1 0 0,-1 1 0 0 0,1-1 1 0 0,0 0-1 0 0,0 1 0 0 0,1-1 1 0 0,-1 0-1 0 0,0 1 0 0 0,1-2-155 0 0,-1-12 136 0 0,0 0 0 0 0,1 0 0 0 0,1 0 0 0 0,0 0 0 0 0,1 0 0 0 0,1 1-1 0 0,1-1 1 0 0,0 1 0 0 0,1 0 0 0 0,0 0 0 0 0,2 0 0 0 0,-1 0 0 0 0,2 1 0 0 0,0 0-1 0 0,0 1 1 0 0,2 0 0 0 0,9-11-136 0 0,7-9 84 0 0,1 1 0 0 0,2 1-1 0 0,1 2 1 0 0,2 1 0 0 0,14-9-84 0 0,-40 32 2 0 0,1 0-1 0 0,0 0 1 0 0,0 1 0 0 0,1 0 0 0 0,0 1 0 0 0,-1-1-1 0 0,1 1 1 0 0,0 1 0 0 0,0 0 0 0 0,1 0-1 0 0,-1 0 1 0 0,1 1-2 0 0,-7 3 5 0 0,0 0-1 0 0,0 1 0 0 0,0-1 0 0 0,0 0 1 0 0,-1 1-1 0 0,1-1 0 0 0,-1 1 0 0 0,1 0 1 0 0,-1-1-1 0 0,0 1 0 0 0,0 0 1 0 0,0 0-1 0 0,0 0 0 0 0,0 0 0 0 0,-1 0 1 0 0,0 0-1 0 0,1 0 0 0 0,-1 0 1 0 0,0 2-5 0 0,1 33 24 0 0,-1 0 1 0 0,-2-1 0 0 0,-1 1-1 0 0,-2 0 1 0 0,-2-1 0 0 0,-10 33-25 0 0,-11 64 28 0 0,28-131-46 0 0,0-2-14 0 0,0-1 10 0 0,10-12-65 0 0,23-29 112 0 0,35-43 17 0 0,4 3 1 0 0,3 3-1 0 0,80-64-42 0 0,-149 137 1 0 0,6-6-3 0 0,1 1-1 0 0,1 0 1 0 0,0 1-1 0 0,0 0 1 0 0,0 1-1 0 0,1 1 1 0 0,1 0-1 0 0,-1 1 1 0 0,5 0 2 0 0,-19 7 1 0 0,1-1 0 0 0,-1 1 0 0 0,1 0 0 0 0,-1 0 1 0 0,0-1-1 0 0,1 1 0 0 0,-1 0 0 0 0,0 1 0 0 0,0-1 1 0 0,0 0-1 0 0,1 0 0 0 0,-1 0 0 0 0,0 1 0 0 0,-1-1 1 0 0,1 0-1 0 0,0 1 0 0 0,0-1 0 0 0,-1 1 0 0 0,1-1 0 0 0,0 1 1 0 0,-1-1-1 0 0,0 1 0 0 0,1 0 0 0 0,-1-1 0 0 0,0 1 1 0 0,0-1-1 0 0,0 1 0 0 0,0 0 0 0 0,0-1 0 0 0,0 1 1 0 0,0 0-1 0 0,-1-1 0 0 0,1 1 0 0 0,0-1 0 0 0,-1 1 1 0 0,1-1-1 0 0,-1 1 0 0 0,0 0-1 0 0,1 7 1 0 0,-2 16 23 0 0,-1-1 0 0 0,-1 0 0 0 0,-1 1 0 0 0,-2-1 0 0 0,0-1 0 0 0,-2 3-24 0 0,-16 60 55 0 0,-3 72-123 0 0,26-147-944 0 0,5-10-3988 0 0,6-8 4264 0 0,9-3-2186 0 0,-1 1-5773 0 0,-7 2-2485 0 0</inkml:trace>
  <inkml:trace contextRef="#ctx0" brushRef="#br0" timeOffset="12069.464">10602 431 6737 0 0,'0'0'1341'0'0,"0"0"-128"0"0,0 0 50 0 0,0 0 67 0 0,0 0-82 0 0,0 0-204 0 0,0 0-219 0 0,0 0-229 0 0,0 0-136 0 0,0 0-39 0 0,0 0-2 0 0,0 0 112 0 0,8-5 174 0 0,23-17 131 0 0,-30 21-711 0 0,0 0 0 0 0,-1 0-1 0 0,1 0 1 0 0,0 0 0 0 0,-1 1-1 0 0,1-1 1 0 0,-1 0 0 0 0,1 0-1 0 0,-1 0 1 0 0,1 0-1 0 0,-1 0 1 0 0,0 0 0 0 0,0 0-1 0 0,1 0 1 0 0,-1 0 0 0 0,0 0-1 0 0,0 0 1 0 0,0-1 0 0 0,0 1-1 0 0,0 0 1 0 0,0 0-1 0 0,0 0 1 0 0,-1 0 0 0 0,1 0-1 0 0,0 0 1 0 0,0 0 0 0 0,-1 0-1 0 0,1 0 1 0 0,-1 0 0 0 0,1 0-1 0 0,-1 0 1 0 0,1 0 0 0 0,-1 1-1 0 0,0-1 1 0 0,1 0-1 0 0,-1 0 1 0 0,0 0 0 0 0,0 1-1 0 0,0-1 1 0 0,1 0 0 0 0,-1 1-1 0 0,0-1 1 0 0,0 1 0 0 0,0-1-1 0 0,0 1 1 0 0,0-1 0 0 0,0 1-1 0 0,0 0 1 0 0,0 0-1 0 0,-1-1-124 0 0,-7-2 172 0 0,-1 0 0 0 0,1 0-1 0 0,-1 1 1 0 0,1 1-1 0 0,-1-1 1 0 0,0 1 0 0 0,0 1-1 0 0,1 0 1 0 0,-1 0-1 0 0,0 1 1 0 0,0 1-1 0 0,1-1 1 0 0,-1 2 0 0 0,1-1-1 0 0,-1 1 1 0 0,-8 4-172 0 0,-140 77 459 0 0,157-83-451 0 0,-12 7 4 0 0,-1 1-1 0 0,2 0 1 0 0,-1 1 0 0 0,1 1-1 0 0,1-1 1 0 0,0 2 0 0 0,0 0-1 0 0,1 0 1 0 0,1 1-1 0 0,0 0 1 0 0,1 0 0 0 0,0 1-1 0 0,1 0 1 0 0,0 1 0 0 0,2-1-1 0 0,-1 1 1 0 0,2 1 0 0 0,0-1-1 0 0,1 0 1 0 0,0 1-1 0 0,2 0 1 0 0,0 0-12 0 0,1-13 2 0 0,0 1 1 0 0,0-1-1 0 0,1 1 0 0 0,-1-1 0 0 0,1 1 1 0 0,0-1-1 0 0,0 0 0 0 0,1 1 0 0 0,-1-1 0 0 0,1 0 1 0 0,-1 0-1 0 0,1 0 0 0 0,0 0 0 0 0,0 0 1 0 0,0 0-1 0 0,1-1 0 0 0,-1 1 0 0 0,1-1 0 0 0,-1 1 1 0 0,1-1-1 0 0,0 0 0 0 0,0 0 0 0 0,0 0 1 0 0,0-1-1 0 0,0 1 0 0 0,0-1 0 0 0,0 1 1 0 0,1-1-1 0 0,-1 0 0 0 0,1 0 0 0 0,-1-1 0 0 0,1 1-2 0 0,6 1 20 0 0,0 0 0 0 0,1-1-1 0 0,-1-1 1 0 0,1 0-1 0 0,-1 0 1 0 0,0-1-1 0 0,1 0 1 0 0,-1 0-1 0 0,0-1 1 0 0,6-3-20 0 0,22-11 54 0 0,0-2 0 0 0,-2-1 0 0 0,0-2 1 0 0,-2-2-1 0 0,0-1 0 0 0,-1-1 0 0 0,-2-2 0 0 0,-1-1 1 0 0,-1-1-1 0 0,-1-2 0 0 0,19-29-54 0 0,-14 23 123 0 0,-34 66-29 0 0,-8 27-166 0 0,5-42 10 0 0,0-1 0 0 0,1 1 0 0 0,0 0 0 0 0,1 0 0 0 0,1 0 0 0 0,0 0 0 0 0,1 0 1 0 0,0 0-1 0 0,1 0 0 0 0,1 0 0 0 0,0 0 0 0 0,1 0 0 0 0,0-1 0 0 0,1 1 0 0 0,1-1 0 0 0,0 0 0 0 0,1 0 0 0 0,0 0 0 0 0,1-1 0 0 0,0 0 0 0 0,1 0 0 0 0,4 3 62 0 0,18-5-2873 0 0,-11-12-6248 0 0,-15-1-2591 0 0</inkml:trace>
  <inkml:trace contextRef="#ctx0" brushRef="#br0" timeOffset="12688.114">11052 685 14795 0 0,'0'0'2286'0'0,"0"0"-528"0"0,0 0-281 0 0,0 0-98 0 0,0 0-148 0 0,0 0-151 0 0,0 0-179 0 0,0 0-192 0 0,0 0-141 0 0,0 0-117 0 0,0 0-80 0 0,0 0-88 0 0,0 0-77 0 0,-13 30-51 0 0,-37 90-60 0 0,37-54 55 0 0,14-64-145 0 0,0 1-1 0 0,0-1 1 0 0,0 0-1 0 0,0 0 1 0 0,0 0-1 0 0,1 0 1 0 0,-1 0-1 0 0,1 0 1 0 0,-1 0-1 0 0,1-1 1 0 0,0 1-1 0 0,0 0 1 0 0,0-1-1 0 0,-1 1 1 0 0,2-1-1 0 0,-1 0 1 0 0,0 0-1 0 0,0 0 1 0 0,0 0-1 0 0,0 0 1 0 0,1 0-1 0 0,-1-1 1 0 0,0 1-1 0 0,1-1 1 0 0,-1 1-1 0 0,1-1 1 0 0,-1 0-1 0 0,0 0 1 0 0,1 0-1 0 0,-1 0 1 0 0,1 0-1 0 0,-1-1 1 0 0,0 1-1 0 0,1-1 1 0 0,-1 0-1 0 0,0 1 1 0 0,0-1-1 0 0,1 0 1 0 0,-1 0-1 0 0,0-1 1 0 0,0 1-1 0 0,0 0 1 0 0,0-1-5 0 0,196-163 558 0 0,-177 147-408 0 0,-18 40-100 0 0,6 306 101 0 0,-3-111-193 0 0,-8-199 29 0 0,0 1 1 0 0,-2-1-1 0 0,0 0 1 0 0,-1-1-1 0 0,0 1 1 0 0,-2-1-1 0 0,0 0 1 0 0,-1-1-1 0 0,0 1 1 0 0,-2-1 0 0 0,0-1-1 0 0,0 0 1 0 0,-1-1-1 0 0,-1 0 1 0 0,-14 13 12 0 0,20-21-1 0 0,-1 0 1 0 0,1 0 0 0 0,-1-1-1 0 0,-1 0 1 0 0,1 0 0 0 0,-1 0-1 0 0,0-1 1 0 0,0-1 0 0 0,0 1-1 0 0,-1-1 1 0 0,1 0 0 0 0,-1-1-1 0 0,0 0 1 0 0,1-1 0 0 0,-1 1-1 0 0,0-2 1 0 0,0 1-1 0 0,0-1 1 0 0,-2-1 0 0 0,8 0 3 0 0,1 1-1 0 0,-1-1 0 0 0,1 0 1 0 0,-1 0-1 0 0,1-1 1 0 0,0 1-1 0 0,0-1 0 0 0,0 1 1 0 0,-1-1-1 0 0,1 1 1 0 0,1-1-1 0 0,-1 0 1 0 0,0 0-1 0 0,0 0 0 0 0,1 0 1 0 0,-1 0-1 0 0,1-1 1 0 0,0 1-1 0 0,0 0 1 0 0,-1-1-1 0 0,2 1 0 0 0,-1 0 1 0 0,0-1-1 0 0,0 1 1 0 0,1-1-1 0 0,-1 0 0 0 0,1 1 1 0 0,0-1-1 0 0,0-2-2 0 0,8-78 76 0 0,6 53-169 0 0,2 2 0 0 0,1 0 1 0 0,1 1-1 0 0,1 0 0 0 0,1 2 1 0 0,1 0-1 0 0,2 1 0 0 0,0 2 1 0 0,22-16 92 0 0,26-30-3562 0 0,-56 54 741 0 0,-6 6-3359 0 0,-4 4-5858 0 0</inkml:trace>
  <inkml:trace contextRef="#ctx0" brushRef="#br0" timeOffset="8241.924">7256 74 3169 0 0,'0'0'2695'0'0,"0"0"-933"0"0,0 0-189 0 0,0 0 233 0 0,0 0 241 0 0,0 0-21 0 0,0 0-247 0 0,0 0-347 0 0,0 0-358 0 0,0 0-225 0 0,0 0-149 0 0,0 0-121 0 0,0 0-97 0 0,2 0-60 0 0,148-22 2676 0 0,-150 22-3062 0 0,0 0-9 0 0,0 0 24 0 0,0 0 15 0 0,0 0 19 0 0,0 0 12 0 0,0 0 36 0 0,0 0 7 0 0,-31 15 847 0 0,-4-4-23 0 0,-30 8-122 0 0,-275 72-811 0 0,202-50 78 0 0,137-40-109 0 0,1 0 0 0 0,-1 0 0 0 0,1 0 0 0 0,-1 0-1 0 0,1 1 1 0 0,0-1 0 0 0,0 0 0 0 0,-1 0 0 0 0,1 0 0 0 0,0 1 0 0 0,0-1 0 0 0,0 0 0 0 0,0 0 0 0 0,1 1-1 0 0,-1-1 1 0 0,0 0 0 0 0,0 0 0 0 0,1 1 0 0 0,-1-1 0 0 0,1 0 0 0 0,-1 0 0 0 0,1 0 0 0 0,-1 0 0 0 0,1 0 0 0 0,0 0-1 0 0,0 0 1 0 0,-1 0 0 0 0,1 0 0 0 0,0 0 0 0 0,0 0 0 0 0,0 0 0 0 0,0-1 0 0 0,0 1 0 0 0,0 0 0 0 0,0-1 0 0 0,0 1-1 0 0,0-1 1 0 0,0 1 0 0 0,1-1 0 0 0,-1 1 0 0 0,0-1 0 0 0,0 0 0 0 0,0 1 0 0 0,1-1 0 0 0,0 0 0 0 0,1 2-4 0 0,13 5 27 0 0,0 0 1 0 0,1-1-1 0 0,0 0 0 0 0,0-2 1 0 0,0 0-1 0 0,1-1 0 0 0,-1 0 1 0 0,1-2-1 0 0,-1 0 0 0 0,1-1 1 0 0,0 0-1 0 0,15-4-23 0 0,25 3 41 0 0,141-2 151 0 0,-144 28-170 0 0,-54-24-21 0 0,0 0 1 0 0,0 0 0 0 0,0 0-1 0 0,0 1 1 0 0,1-1 0 0 0,-2 1-1 0 0,1-1 1 0 0,0 0 0 0 0,0 1 0 0 0,0 0-1 0 0,-1-1 1 0 0,1 1 0 0 0,-1-1-1 0 0,1 1 1 0 0,-1 0 0 0 0,0-1-1 0 0,1 1 1 0 0,-1 0 0 0 0,0-1-1 0 0,0 1 1 0 0,0 0 0 0 0,0-1 0 0 0,-1 1-1 0 0,1 0 1 0 0,0-1 0 0 0,-1 1-1 0 0,1 0 1 0 0,-1-1 0 0 0,0 1-1 0 0,0 0-1 0 0,-17 15 29 0 0,-1-1-1 0 0,-1-1 0 0 0,-1 0 1 0 0,0-2-1 0 0,0-1 1 0 0,-1 0-1 0 0,-18 5-28 0 0,-139 83 32 0 0,-160 106 20 0 0,332-202-51 0 0,1 0 0 0 0,1 0 0 0 0,-1 0 0 0 0,1 1 0 0 0,-1 0-1 0 0,1 0 1 0 0,1 0 0 0 0,-1 0 0 0 0,1 1 0 0 0,0 0 0 0 0,0 0 0 0 0,0 1-1 0 0,5-5 1 0 0,-1 1 1 0 0,1-1 0 0 0,0 0-1 0 0,0 0 1 0 0,0 0-1 0 0,1 0 1 0 0,-1 0 0 0 0,1 0-1 0 0,-1-1 1 0 0,1 1 0 0 0,-1 0-1 0 0,1-1 1 0 0,0 1-1 0 0,0-1 1 0 0,-1 0 0 0 0,1 1-1 0 0,0-1 1 0 0,1 0 0 0 0,-1 0-1 0 0,0 0 1 0 0,0-1-1 0 0,0 1 1 0 0,0 0 0 0 0,1-1-1 0 0,-1 1 1 0 0,0-1 0 0 0,1 0-1 0 0,-1 0 1 0 0,0 0-1 0 0,0 0 1 0 0,1 0 0 0 0,-1 0-1 0 0,0-1 1 0 0,1 1 0 0 0,-1-1-2 0 0,6 1 11 0 0,41 2 54 0 0,0-3 1 0 0,0-2-1 0 0,0-2 1 0 0,12-4-66 0 0,81-8 148 0 0,-40 14-50 0 0,-101 3-87 0 0,-1 0-19 0 0,0 0 18 0 0,0 0-19 0 0,0 0-36 0 0,0 0-29 0 0,0 0-33 0 0,0 0-55 0 0,0 0-97 0 0,0-3-5989 0 0,5 0 1048 0 0,-1 2-6848 0 0</inkml:trace>
  <inkml:trace contextRef="#ctx0" brushRef="#br0" timeOffset="8622.391">7815 170 16924 0 0,'0'0'1537'0'0,"0"0"-434"0"0,0 0-177 0 0,0 0 77 0 0,0 0 86 0 0,0 0-6 0 0,0 0-147 0 0,0 0-202 0 0,0 0-182 0 0,0 0-133 0 0,0 0-75 0 0,0 0-27 0 0,0 0 8 0 0,-2 13 16 0 0,-21 81 189 0 0,-2-26-270 0 0,3 0-1 0 0,4 1 1 0 0,2 1-1 0 0,3 4-259 0 0,-8 103 55 0 0,11-137-185 0 0,9-40 82 0 0,1 0 16 0 0,0 0-28 0 0,0 0-28 0 0,0 0-15 0 0,0 0 5 0 0,0 0-54 0 0,0-77-4455 0 0,8 13-840 0 0,-1 37-2543 0 0,-1 11-2511 0 0</inkml:trace>
  <inkml:trace contextRef="#ctx0" brushRef="#br0" timeOffset="8885.79">7742 181 6609 0 0,'0'0'4041'0'0,"0"0"-1950"0"0,0 0-717 0 0,0 0-19 0 0,0 0 188 0 0,0 0 87 0 0,0 0-153 0 0,0 0-352 0 0,0 0-341 0 0,0 0-256 0 0,0 0-71 0 0,0 0 34 0 0,0 0 34 0 0,7 0 30 0 0,20 2-128 0 0,0-2-1 0 0,0-1 0 0 0,0-1 1 0 0,0-1-1 0 0,-1-1 0 0 0,19-7-426 0 0,106-21-49 0 0,-185 53-8319 0 0,13-10 15 0 0,8-3-2020 0 0</inkml:trace>
  <inkml:trace contextRef="#ctx0" brushRef="#br0" timeOffset="9053.2">7685 479 12299 0 0,'0'0'1361'0'0,"0"0"-131"0"0,0 0 90 0 0,0 0 182 0 0,0 0 23 0 0,0 0-170 0 0,0 0-280 0 0,0 0-253 0 0,0 0-207 0 0,0 0-143 0 0,0 0-127 0 0,0 0-116 0 0,0 0-91 0 0,25 1-77 0 0,81 4-65 0 0,-43-12-923 0 0,-51 4-46 0 0,-3 0-828 0 0,-2 3-2646 0 0,-1 0-6797 0 0</inkml:trace>
  <inkml:trace contextRef="#ctx0" brushRef="#br0" timeOffset="9675.991">7883 700 13827 0 0,'0'0'2376'0'0,"0"0"-1002"0"0,0 0-402 0 0,0 0 10 0 0,0 0 70 0 0,0 0-6 0 0,0 0-165 0 0,0 0-211 0 0,0 0-164 0 0,0 0-123 0 0,0 0-69 0 0,0 0-69 0 0,0 0-20 0 0,6 18-5 0 0,19 53-1 0 0,-25-70-203 0 0,0 0 0 0 0,0 0-1 0 0,1 0 1 0 0,-1-1 0 0 0,0 1 0 0 0,0 0-1 0 0,1 0 1 0 0,-1 0 0 0 0,0 0 0 0 0,1 0-1 0 0,-1-1 1 0 0,1 1 0 0 0,-1 0 0 0 0,1 0-1 0 0,0-1 1 0 0,-1 1 0 0 0,1 0 0 0 0,0-1-1 0 0,-1 1 1 0 0,1-1 0 0 0,0 1 0 0 0,0-1-1 0 0,-1 1 1 0 0,1-1 0 0 0,0 1 0 0 0,0-1-1 0 0,0 0 1 0 0,0 0 0 0 0,0 1 0 0 0,0-1-1 0 0,-1 0 1 0 0,1 0 0 0 0,0 0 0 0 0,0 0-1 0 0,0 0 1 0 0,0 0 0 0 0,0 0 0 0 0,0 0-1 0 0,0 0 1 0 0,0-1 0 0 0,0 1 0 0 0,0 0-16 0 0,4-1 146 0 0,71-37 768 0 0,-56 24-793 0 0,136-114 523 0 0,-155 128-639 0 0,0 0 0 0 0,-1-1-1 0 0,1 1 1 0 0,0 0-1 0 0,-1-1 1 0 0,1 1 0 0 0,0 0-1 0 0,0 0 1 0 0,-1 0 0 0 0,1 0-1 0 0,0 0 1 0 0,0 0-1 0 0,-1 0 1 0 0,1 0 0 0 0,0 0-1 0 0,0 0 1 0 0,-1 0 0 0 0,1 0-1 0 0,0 0 1 0 0,-1 0 0 0 0,1 1-1 0 0,0-1 1 0 0,0 0-1 0 0,-1 1 1 0 0,1-1 0 0 0,0 0-1 0 0,-1 1 1 0 0,1-1 0 0 0,-1 1-1 0 0,1-1 1 0 0,-1 1 0 0 0,1-1-1 0 0,-1 1 1 0 0,1-1-1 0 0,-1 1 1 0 0,1 0 0 0 0,-1-1-1 0 0,0 1 1 0 0,1 0 0 0 0,-1-1-1 0 0,0 1 1 0 0,1 0-1 0 0,-1 0 1 0 0,0-1 0 0 0,0 1-1 0 0,0 0 1 0 0,0 0 0 0 0,0-1-1 0 0,0 1 1 0 0,0 0 0 0 0,0 0-1 0 0,0-1-4 0 0,3 49 261 0 0,-4-41-243 0 0,-1 94 110 0 0,-4 1 0 0 0,-18 82-128 0 0,21-160 5 0 0,-1 0-1 0 0,-2 0 0 0 0,0-1 0 0 0,-2 1 0 0 0,0-2 1 0 0,-2 1-1 0 0,-9 16-4 0 0,14-34-10 0 0,1 0 0 0 0,-1 0 0 0 0,0-1 0 0 0,0 0 0 0 0,-1 0 0 0 0,1-1 1 0 0,-1 1-1 0 0,0-1 0 0 0,0 0 0 0 0,-1-1 0 0 0,1 0 0 0 0,-1 0 0 0 0,0 0 0 0 0,0-1 0 0 0,1 1 1 0 0,-2-2-1 0 0,1 1 0 0 0,0-1 0 0 0,0 0 0 0 0,0-1 0 0 0,-1 1 0 0 0,1-2 0 0 0,0 1 0 0 0,-6-2 10 0 0,9 0-2 0 0,-1-2-1 0 0,1 1 0 0 0,0 0 0 0 0,0-1 0 0 0,0 0 1 0 0,1 0-1 0 0,0 0 0 0 0,-1 0 0 0 0,1 0 0 0 0,0-1 1 0 0,1 1-1 0 0,-1-1 0 0 0,1 0 0 0 0,0 0 0 0 0,1 0 1 0 0,-1 0-1 0 0,1 0 0 0 0,0 0 0 0 0,0 0 0 0 0,0-1 0 0 0,1 1 1 0 0,-1 0-1 0 0,1-1 0 0 0,1 1 0 0 0,-1 0 0 0 0,1 0 1 0 0,0-1-1 0 0,0 1 0 0 0,2-5 3 0 0,4-8-18 0 0,2 0-1 0 0,0 0 1 0 0,0 0-1 0 0,2 2 1 0 0,0-1-1 0 0,1 1 1 0 0,1 1-1 0 0,0 0 1 0 0,1 0-1 0 0,8-6 19 0 0,27-30-384 0 0,7-6-1076 0 0,-18 23-4887 0 0,-31 29-938 0 0,-1 1-4752 0 0</inkml:trace>
  <inkml:trace contextRef="#ctx0" brushRef="#br0" timeOffset="3103.155">2565 427 3609 0 0,'0'0'3168'0'0,"0"0"-888"0"0,0 0-325 0 0,0 0-55 0 0,0 0-24 0 0,0 0-71 0 0,0 0-213 0 0,0 0-209 0 0,0 0-191 0 0,0 0-226 0 0,0 0-157 0 0,0 0-118 0 0,0 0-77 0 0,-3 0-67 0 0,-9 0-23 0 0,9 0-12 0 0,3 0-55 0 0,0 0-13 0 0,0 0-45 0 0,0 0-59 0 0,0 0-45 0 0,0 0-47 0 0,0 0-48 0 0,0 0-35 0 0,24 8 1169 0 0,92 7-711 0 0,-104-15-591 0 0,185 0 441 0 0,-197 0-439 0 0,0 0-21 0 0,0 0-30 0 0,0 0 2 0 0,0 0 30 0 0,0 0-15 0 0,0 0 22 0 0,0 0 1 0 0,0 0-11 0 0,0 0-1 0 0,0 0-9 0 0,0 0 13 0 0,0 0-26 0 0,-32-15-3079 0 0,10 11-771 0 0,13 4-754 0 0,3 0-1847 0 0,2 0-5175 0 0</inkml:trace>
  <inkml:trace contextRef="#ctx0" brushRef="#br0" timeOffset="3464.853">2488 689 13291 0 0,'0'0'2296'0'0,"0"0"-970"0"0,0 0-505 0 0,0 0 41 0 0,0 0 204 0 0,0 0 126 0 0,0 0-85 0 0,0 0-268 0 0,0 0-258 0 0,0 0-160 0 0,0 0-97 0 0,0 0-15 0 0,6 12 1214 0 0,71 5 752 0 0,128-27-1142 0 0,-181 9-1037 0 0,-28 1-1985 0 0,-17 6-1326 0 0,10-1-2558 0 0,5-5-6059 0 0</inkml:trace>
  <inkml:trace contextRef="#ctx0" brushRef="#br0" timeOffset="4989.586">3099 939 5569 0 0,'0'0'2219'0'0,"0"0"-280"0"0,0 0-196 0 0,0 0-21 0 0,0 0-28 0 0,0 0-131 0 0,0 0-226 0 0,0 0-196 0 0,0 0-142 0 0,0 0-123 0 0,0 0-75 0 0,-7 5-53 0 0,-20 15-39 0 0,21-30 5012 0 0,5-32-6025 0 0,1 36 763 0 0,3-13-419 0 0,0 1 0 0 0,1-1 0 0 0,1 1 0 0 0,1 0 0 0 0,1 0 0 0 0,0 1 0 0 0,1 0 0 0 0,1 0 0 0 0,0 0 0 0 0,1 1 0 0 0,1 1-40 0 0,9-12 19 0 0,1 2 1 0 0,0 0 0 0 0,2 1 0 0 0,1 1 0 0 0,1 1-1 0 0,1 2 1 0 0,25-16-20 0 0,-3 13-25 0 0,-48 23-4 0 0,0 0 19 0 0,0 0 16 0 0,0 0-24 0 0,3 14 14 0 0,2 0 19 0 0,-1 0-1 0 0,0 1 0 0 0,-1-1 1 0 0,-1 0-1 0 0,0 1 0 0 0,-1 0 1 0 0,0-1-1 0 0,-1 1 0 0 0,-2 6-14 0 0,4 60 6 0 0,21 73 11 0 0,-23-154-18 0 0,0 0 0 0 0,0-1-1 0 0,1 1 1 0 0,-1 0 0 0 0,0 0-1 0 0,1 0 1 0 0,-1-1 0 0 0,0 1 0 0 0,1 0-1 0 0,-1 0 1 0 0,0 0 0 0 0,1 0-1 0 0,-1-1 1 0 0,0 1 0 0 0,1 0-1 0 0,-1 0 1 0 0,0 0 0 0 0,1 0 0 0 0,-1 0-1 0 0,1 0 1 0 0,-1 0 0 0 0,0 0-1 0 0,1 0 1 0 0,-1 0 0 0 0,1 0-1 0 0,-1 1 1 0 0,0-1 0 0 0,1 0-1 0 0,-1 0 1 0 0,0 0 0 0 0,1 0 0 0 0,-1 1-1 0 0,0-1 1 0 0,1 0 0 0 0,-1 0-1 0 0,0 0 1 0 0,0 1 0 0 0,1-1-1 0 0,-1 0 1 0 0,0 1 0 0 0,0-1 0 0 0,1 0-1 0 0,-1 1 1 0 0,0-1 0 0 0,0 0-1 0 0,0 1 1 0 0,0-1 0 0 0,1 0-1 0 0,-1 1 1 0 0,0-1 0 0 0,0 0-1 0 0,0 1 1 0 0,0-1 0 0 0,0 1 0 0 0,0-1-1 0 0,0 0 1 0 0,0 1 1 0 0,8-11 6 0 0,100-130 18 0 0,-35 53-66 0 0,4 3-1 0 0,61-50 43 0 0,-69 87 4 0 0,-64 64-124 0 0,-5 17 152 0 0,-2 1-1 0 0,-1-1 1 0 0,-2 0 0 0 0,-1 0-1 0 0,-1 0 1 0 0,-6 10-32 0 0,-12 64-11 0 0,18-20-1954 0 0,34-94-9607 0 0,-21 5 558 0 0</inkml:trace>
  <inkml:trace contextRef="#ctx0" brushRef="#br0" timeOffset="5522.371">4599 453 10114 0 0,'0'0'1799'0'0,"0"0"-413"0"0,0 0-18 0 0,0 0 251 0 0,0 0 108 0 0,0 0-126 0 0,0 0-296 0 0,0 0-306 0 0,0 0-220 0 0,0 0-104 0 0,0 0-91 0 0,0 0-57 0 0,0 0-29 0 0,-7-5-43 0 0,3 2-370 0 0,-1 0 0 0 0,1 1 0 0 0,-1-1 0 0 0,1 1 0 0 0,-1 0 0 0 0,0 0 0 0 0,0 0 0 0 0,0 1 0 0 0,0 0 0 0 0,0 0 1 0 0,-1 0-1 0 0,1 0 0 0 0,0 1 0 0 0,0 0 0 0 0,0 0 0 0 0,-1 0 0 0 0,1 1-85 0 0,-19 5 89 0 0,0 1 0 0 0,1 1 0 0 0,0 1 0 0 0,1 1 0 0 0,-1 1 0 0 0,2 1 1 0 0,0 1-1 0 0,0 1 0 0 0,2 1 0 0 0,0 0 0 0 0,0 2 0 0 0,1 0 0 0 0,1 1 0 0 0,1 0 0 0 0,1 2 1 0 0,0 0-1 0 0,2 0 0 0 0,0 1 0 0 0,1 1 0 0 0,2 0 0 0 0,0 1 0 0 0,-2 10-89 0 0,10-31-1 0 0,0 1 0 0 0,1-1 0 0 0,-1 1-1 0 0,1 0 1 0 0,0 0 0 0 0,0-1 0 0 0,0 1 0 0 0,0 0 0 0 0,0 0-1 0 0,1 0 1 0 0,0 0 0 0 0,-1 0 0 0 0,1 0 0 0 0,0 0-1 0 0,0 1 1 0 0,0-1 0 0 0,1 0 0 0 0,-1 0 0 0 0,1 0 0 0 0,0 0-1 0 0,0-1 1 0 0,0 1 0 0 0,0 0 0 0 0,0 0 0 0 0,1 0-1 0 0,-1-1 1 0 0,1 1 0 0 0,0-1 0 0 0,-1 1 0 0 0,1-1 0 0 0,0 0-1 0 0,1 1 1 0 0,-1-1 0 0 0,0 0 0 0 0,1-1 0 0 0,-1 1-1 0 0,1 0 1 0 0,-1-1 0 0 0,1 1 0 0 0,0-1 0 0 0,0 0 0 0 0,-1 0-1 0 0,1 0 1 0 0,2 0 1 0 0,12-3 28 0 0,0 0 0 0 0,0-2 0 0 0,0 0 0 0 0,-1-1-1 0 0,0-1 1 0 0,0 0 0 0 0,0-1 0 0 0,-1-1 0 0 0,0 0 0 0 0,-1-1 0 0 0,0-1-1 0 0,0 0 1 0 0,-1-1 0 0 0,3-3-28 0 0,-7 7 9 0 0,33-25 38 0 0,-2-3 1 0 0,-1-1-1 0 0,-2-1 1 0 0,-1-3-1 0 0,-2 0 1 0 0,-2-2-1 0 0,0-5-47 0 0,-7 7 72 0 0,-25 39-76 0 0,-4 12 20 0 0,-8 23 25 0 0,2 0 0 0 0,1 1 0 0 0,1 0 0 0 0,2 1-1 0 0,2-1 1 0 0,0 21-41 0 0,3-49-10 0 0,1-1 0 0 0,-1 1 0 0 0,1-1-1 0 0,1 0 1 0 0,-1 1 0 0 0,1-1 0 0 0,0 1 0 0 0,0-1-1 0 0,1 0 1 0 0,0 0 0 0 0,0 0 0 0 0,1 0-1 0 0,-1 0 1 0 0,1 0 0 0 0,0-1 0 0 0,1 1 0 0 0,0-1-1 0 0,-1 0 1 0 0,2 0 0 0 0,-1 0 0 0 0,5 3 10 0 0,45 21-1149 0 0,-35-26-1937 0 0,2-2-3622 0 0,-18-1-5128 0 0</inkml:trace>
  <inkml:trace contextRef="#ctx0" brushRef="#br0" timeOffset="5783.302">5183 755 19100 0 0,'0'0'1687'0'0,"0"0"-609"0"0,0 0-242 0 0,0 0 45 0 0,0 0 37 0 0,0 0-93 0 0,0 0-178 0 0,0 0-189 0 0,0 0-149 0 0,0 0-108 0 0,-24 31-65 0 0,-70 97-58 0 0,49-56-56 0 0,39-60-929 0 0,-18 23 766 0 0,12-28-5145 0 0,-2-5-5818 0 0,12-2 1366 0 0</inkml:trace>
  <inkml:trace contextRef="#ctx0" brushRef="#br0" timeOffset="6037.432">4899 678 13403 0 0,'0'0'2727'0'0,"0"0"-738"0"0,0 0-433 0 0,0 0-152 0 0,0 0-140 0 0,0 0-209 0 0,0 0-237 0 0,0 0-226 0 0,0 0-75 0 0,0 0-34 0 0,0 0 12 0 0,0 0 16 0 0,0 0-91 0 0,11 12-47 0 0,70 97 555 0 0,24 49 159 0 0,-13-44-855 0 0,-44-100-1033 0 0,-30-41-7826 0 0,-17 22-3453 0 0</inkml:trace>
  <inkml:trace contextRef="#ctx0" brushRef="#br0" timeOffset="28642.174">13835 243 2096 0 0,'0'0'1506'0'0,"0"0"-415"0"0,0 0-68 0 0,0 0 242 0 0,0 0 242 0 0,0 0 78 0 0,0 0-130 0 0,0 0-230 0 0,0 0-202 0 0,0 0-157 0 0,0 0-105 0 0,32-6-63 0 0,96-22-75 0 0,-64 15 933 0 0,-31 12 375 0 0,-32 1-1668 0 0,-1 0 23 0 0,0 0 27 0 0,0 0 20 0 0,0 0 19 0 0,0 0 41 0 0,0 0 19 0 0,0 0-2 0 0,-20 0 1229 0 0,-114 15-1232 0 0,-451 140 465 0 0,572-151-802 0 0,1 0 1 0 0,0 1-1 0 0,0 0 1 0 0,0 1 0 0 0,1 1-1 0 0,0 0 1 0 0,0 0-1 0 0,0 1 1 0 0,1 1-71 0 0,10-8 11 0 0,0 1 1 0 0,0 0 0 0 0,1-1 0 0 0,-1 1 0 0 0,1-1-1 0 0,0 1 1 0 0,-1-1 0 0 0,1 1 0 0 0,0-1-1 0 0,0 1 1 0 0,0-1 0 0 0,0 0 0 0 0,0 0 0 0 0,0 1-1 0 0,0-1 1 0 0,0 0 0 0 0,0 0 0 0 0,1 0 0 0 0,-1 0-1 0 0,0 0 1 0 0,1 0 0 0 0,-1-1 0 0 0,1 1-1 0 0,-1 0 1 0 0,1-1 0 0 0,-1 1 0 0 0,1-1 0 0 0,0 0-1 0 0,-1 1 1 0 0,2-1-12 0 0,23 7 101 0 0,1-1 1 0 0,0-1-1 0 0,1-1 0 0 0,-1-2 1 0 0,1 0-1 0 0,-1-2 0 0 0,18-2-101 0 0,13 1 86 0 0,538-7 386 0 0,-535 19-499 0 0,-61-11 42 0 0,0 0 2 0 0,-12 9-15 0 0,-105 42 159 0 0,4-8-154 0 0,-204 90 19 0 0,283-115-24 0 0,-23 10 4 0 0,1 3 0 0 0,2 3 0 0 0,-34 27-6 0 0,64-42 5 0 0,0 1 1 0 0,2 1-1 0 0,0 1 0 0 0,2 1 0 0 0,-12 16-5 0 0,21-13-26 0 0,38-7 144 0 0,-2-15-34 0 0,0-1 1 0 0,0 0 0 0 0,1-2-1 0 0,-1-2 1 0 0,1 0 0 0 0,7-2-85 0 0,382-47 531 0 0,-247 43-395 0 0,-94 6-2810 0 0,-4-21-4229 0 0,-49 11-412 0 0,-5 4-4445 0 0</inkml:trace>
  <inkml:trace contextRef="#ctx0" brushRef="#br0" timeOffset="29076.741">14881 107 12667 0 0,'0'0'1499'0'0,"0"0"-194"0"0,0 0-76 0 0,0 0 72 0 0,0 0 95 0 0,0 0-47 0 0,0 0-230 0 0,0 0-299 0 0,0 0-272 0 0,0 0-179 0 0,0 0-97 0 0,0 0 10 0 0,0 0 49 0 0,0 10 67 0 0,-14 99 553 0 0,-61 229 372 0 0,58-250-1275 0 0,12-56-36 0 0,-1-1-1 0 0,-1 1 0 0 0,-2-1 1 0 0,-1-1-1 0 0,-1 1 0 0 0,-13 21-11 0 0,5-30-312 0 0,19-22 159 0 0,0 0-62 0 0,0 0-52 0 0,-13-8-1706 0 0,10-1 1168 0 0,1 0 0 0 0,-1 1 0 0 0,2-1 0 0 0,-1 0 0 0 0,1-1 0 0 0,1 1 0 0 0,0 0 0 0 0,0 0 0 0 0,0 0 0 0 0,2-4 805 0 0,-1-3-2234 0 0,1-6-3351 0 0,1 6-2901 0 0</inkml:trace>
  <inkml:trace contextRef="#ctx0" brushRef="#br0" timeOffset="29328.93">14800 148 8730 0 0,'0'0'2063'0'0,"0"0"-352"0"0,0 0-332 0 0,0 0-147 0 0,0 0 10 0 0,0 0-6 0 0,0 0-109 0 0,0 0-188 0 0,0 0-162 0 0,0 0-134 0 0,0 0-87 0 0,0 0-60 0 0,0 0-53 0 0,34-14-44 0 0,108-41-38 0 0,-34 31 274 0 0,195 6-962 0 0,-303 18-255 0 0,-21 11-2611 0 0,-13 4-3833 0 0,19-8-3751 0 0</inkml:trace>
  <inkml:trace contextRef="#ctx0" brushRef="#br0" timeOffset="29567.333">14660 468 10930 0 0,'0'0'1711'0'0,"0"0"-214"0"0,0 0 24 0 0,0 0 116 0 0,0 0 16 0 0,0 0-135 0 0,0 0-266 0 0,0 0-263 0 0,0 0-213 0 0,0 0-192 0 0,32 4-153 0 0,104 12-117 0 0,-28-25 20 0 0,-7-10-217 0 0,-4 2-1124 0 0,-33 6-2816 0 0,-47 10-5922 0 0,-13 1-944 0 0</inkml:trace>
  <inkml:trace contextRef="#ctx0" brushRef="#br0" timeOffset="30114.244">15068 726 12115 0 0,'0'0'1585'0'0,"0"0"-606"0"0,0 0-253 0 0,0 0 135 0 0,0 0 214 0 0,0 0 125 0 0,0 0-73 0 0,0 0-201 0 0,0 0-181 0 0,0 0-179 0 0,0 0-129 0 0,0 0-85 0 0,0 0-42 0 0,31 0-16 0 0,140 3 264 0 0,-79-3 234 0 0,-94 26-611 0 0,-89 48 465 0 0,58-50-519 0 0,2-3-69 0 0,1 2 0 0 0,1 0 1 0 0,2 2-1 0 0,0 1 0 0 0,2 1 0 0 0,0 2-58 0 0,22-25 11 0 0,0 0 0 0 0,0 0-1 0 0,1 1 1 0 0,-1-1 0 0 0,1 1 0 0 0,0-1 0 0 0,0 1-1 0 0,1 0 1 0 0,0 0 0 0 0,0 0 0 0 0,0 0 0 0 0,0 0 0 0 0,1 0-1 0 0,-1 0 1 0 0,1 0 0 0 0,1 0 0 0 0,-1 0-11 0 0,3-2 57 0 0,-1 0 1 0 0,1 0 0 0 0,0 0-1 0 0,0-1 1 0 0,0 1-1 0 0,0-1 1 0 0,0 0-1 0 0,1 0 1 0 0,-1 0-1 0 0,1-1 1 0 0,-1 1-1 0 0,1-1 1 0 0,-1 0-1 0 0,1 1 1 0 0,0-2-1 0 0,0 1 1 0 0,0 0 0 0 0,0-1-1 0 0,-1 0 1 0 0,1 0-1 0 0,2 0-57 0 0,22 2 163 0 0,0-1 0 0 0,-1-1 0 0 0,1-1 0 0 0,0-2 0 0 0,-1-1 0 0 0,24-6-163 0 0,-5-8-70 0 0,-46 17-141 0 0,0-1 0 0 0,0 1 0 0 0,0 0 0 0 0,0-1 0 0 0,0 1 0 0 0,0 0 0 0 0,0-1 0 0 0,-1 1 0 0 0,1 0-1 0 0,0 0 1 0 0,-1-1 0 0 0,1 1 0 0 0,-1 0 0 0 0,0 0 0 0 0,1 0 0 0 0,-1 0 0 0 0,0 0 0 0 0,0 0 0 0 0,1 0 0 0 0,-1 0-1 0 0,0 0 1 0 0,0 0 0 0 0,0 0 0 0 0,0 0 0 0 0,0 1 0 0 0,-1-1 0 0 0,1 0 0 0 0,0 1 0 0 0,0-1 0 0 0,0 1-1 0 0,0-1 1 0 0,-1 1 0 0 0,1 0 0 0 0,0-1 0 0 0,-1 1 211 0 0,-1-1-643 0 0,-7-2-2201 0 0,1 0-3079 0 0,0-1-5346 0 0</inkml:trace>
  <inkml:trace contextRef="#ctx0" brushRef="#br0" timeOffset="30364.188">14916 913 11018 0 0,'0'0'2890'0'0,"0"0"-1151"0"0,0 0-664 0 0,0 0-92 0 0,0 0 71 0 0,0 0 73 0 0,0 0-81 0 0,0 0-211 0 0,0 0-207 0 0,0 0-125 0 0,0 0-115 0 0,34-3-117 0 0,109-9-78 0 0,-16 5-165 0 0,5-4-4469 0 0,-112 8-37 0 0,-9 3-6500 0 0</inkml:trace>
  <inkml:trace contextRef="#ctx0" brushRef="#br0" timeOffset="30699.263">15965 531 6945 0 0,'0'0'6278'0'0,"0"0"-3804"0"0,0 0-1367 0 0,0 0-153 0 0,0 0 72 0 0,0 0 53 0 0,0 0-60 0 0,0 0-115 0 0,0 0-145 0 0,0 0-110 0 0,0 0-54 0 0,0 0-116 0 0,0 0-99 0 0,24 0-43 0 0,149 6 493 0 0,-131-3-610 0 0,1-2 0 0 0,-1-1 0 0 0,0-3 0 0 0,28-5-220 0 0,-56 6-175 0 0,-20 1-5146 0 0,-16 1-3990 0 0,12 4-2041 0 0</inkml:trace>
  <inkml:trace contextRef="#ctx0" brushRef="#br0" timeOffset="30946.106">15871 799 17300 0 0,'0'0'1545'0'0,"0"0"-367"0"0,0 0-16 0 0,0 0 134 0 0,0 0-77 0 0,0 0-194 0 0,32 2-222 0 0,100 2-180 0 0,63-21 740 0 0,-144 12-1556 0 0,34-2 644 0 0,-28 5-7956 0 0,-55 2-4008 0 0</inkml:trace>
  <inkml:trace contextRef="#ctx0" brushRef="#br0" timeOffset="37130.216">16959 1031 0 0 0,'0'0'292'0'0,"0"0"439"0"0,0 0 170 0 0,0 0 190 0 0,0 0 211 0 0,0 0 121 0 0,0 0 24 0 0,0 0-31 0 0,0 0-38 0 0,0 0-33 0 0,0 0-30 0 0,17 0 9302 0 0,12-100-9368 0 0,-13 63-1087 0 0,1 0 0 0 0,2 0 1 0 0,1 2-1 0 0,2 1 1 0 0,20-24-163 0 0,-24 37 44 0 0,0 1 0 0 0,2 0 0 0 0,0 2 0 0 0,1 0 0 0 0,1 1 0 0 0,0 1 0 0 0,1 1 0 0 0,1 1 0 0 0,0 2 0 0 0,1 0 0 0 0,0 1 0 0 0,1 2 0 0 0,23-6-44 0 0,-3 7 57 0 0,-24 21 6 0 0,-7 34 209 0 0,-2 19-24 0 0,-11-38-214 0 0,-2 1-1 0 0,0 0 1 0 0,-2-1-1 0 0,-1 1 1 0 0,-1-1-1 0 0,-2 1 1 0 0,-1-1 0 0 0,-1-1-1 0 0,-1 0 1 0 0,-1 0-1 0 0,-9 13-33 0 0,-9 9-40 0 0,92-131-62 0 0,62-94 99 0 0,-67 99-10 0 0,-37 45 16 0 0,2 2 0 0 0,1 1 0 0 0,1 1 0 0 0,18-15-3 0 0,-33 34-8 0 0,-6 4 7 0 0,0 0 0 0 0,0 1 0 0 0,0-1 0 0 0,1 1 0 0 0,0 1 1 0 0,0-1-1 0 0,0 1 0 0 0,0 0 0 0 0,0 0 0 0 0,1 1 0 0 0,-1-1 0 0 0,1 1 0 0 0,0 1 0 0 0,-1-1 0 0 0,7 1 1 0 0,-10 2 5 0 0,0-1-1 0 0,-1 1 1 0 0,1 0-1 0 0,-1 1 0 0 0,1-1 1 0 0,-1 0-1 0 0,0 1 1 0 0,1 0-1 0 0,-1-1 0 0 0,0 1 1 0 0,0 0-1 0 0,0 0 1 0 0,0 0-1 0 0,-1 0 0 0 0,1 0 1 0 0,0 1-1 0 0,-1-1 1 0 0,0 0-1 0 0,1 1 0 0 0,-1-1 1 0 0,0 1-1 0 0,0-1 1 0 0,-1 1-1 0 0,1 0 0 0 0,0 0-4 0 0,10 21 54 0 0,-5-9-20 0 0,-1 0 1 0 0,0 0-1 0 0,-1 0 0 0 0,-1 1 0 0 0,-1 0 0 0 0,0-1 0 0 0,-1 1 0 0 0,-1 0 0 0 0,0 0 0 0 0,-1 0 0 0 0,-2 8-34 0 0,-20 86 282 0 0,15 81-109 0 0,6-198-11505 0 0,3 1 3779 0 0,0 5-1288 0 0</inkml:trace>
  <inkml:trace contextRef="#ctx0" brushRef="#br0" timeOffset="38118.254">18699 545 0 0 0,'0'0'119'0'0,"0"0"175"0"0,0 0 5 0 0,0 0-5 0 0,0 0 34 0 0,0 0 68 0 0,0 0 61 0 0,0 0 66 0 0,29-9 65 0 0,127-40 754 0 0,-153 48-1134 0 0,7-2 2741 0 0,-9 3-2732 0 0,-1 0 0 0 0,0 0 0 0 0,1 0 0 0 0,-1 0 0 0 0,1 0 0 0 0,-1 0 0 0 0,1-1 0 0 0,-1 1 0 0 0,0 0 0 0 0,1 0 0 0 0,-1 0 0 0 0,1-1 0 0 0,-1 1 0 0 0,0 0 0 0 0,1 0 0 0 0,-1-1 0 0 0,0 1 0 0 0,1 0 0 0 0,-1-1 0 0 0,0 1 0 0 0,0 0 0 0 0,1-1 0 0 0,-1 1 0 0 0,0-1 0 0 0,0 1 0 0 0,0 0 0 0 0,1-1 0 0 0,-1 1 0 0 0,0-1 0 0 0,0 1 0 0 0,0-1 0 0 0,0 1 0 0 0,0 0 0 0 0,0-1 0 0 0,0 1 0 0 0,0-1 0 0 0,0 1 0 0 0,0-1 0 0 0,0 1 0 0 0,0-1 0 0 0,0 1 0 0 0,0 0 0 0 0,-1-1 0 0 0,1 1 0 0 0,0-1 0 0 0,0 1 0 0 0,0 0 0 0 0,-1-1 0 0 0,1 1 0 0 0,0 0 0 0 0,0-1 0 0 0,-1 1 0 0 0,1 0 0 0 0,0-1 0 0 0,-1 1 0 0 0,1 0 0 0 0,-1-1-217 0 0,-71-7 3945 0 0,53 9-3512 0 0,5 1-322 0 0,-1 2 0 0 0,1-1 0 0 0,0 2 0 0 0,1 0-1 0 0,-1 0 1 0 0,1 1 0 0 0,0 1 0 0 0,1 0 0 0 0,-1 1 0 0 0,1 0 0 0 0,1 1 0 0 0,0 0 0 0 0,0 1 0 0 0,0 0 0 0 0,2 1 0 0 0,-1 0-1 0 0,1 1 1 0 0,-4 7-111 0 0,4-8 32 0 0,1 0-1 0 0,0 1 1 0 0,1 0-1 0 0,0 0 1 0 0,1 0-1 0 0,0 1 1 0 0,1 0-1 0 0,0 0 0 0 0,1 0 1 0 0,1 1-1 0 0,0-1 1 0 0,1 1-1 0 0,0 0 1 0 0,1 0-1 0 0,1 0 1 0 0,0 0-1 0 0,2 7-31 0 0,0-16 25 0 0,1 1 1 0 0,0-1-1 0 0,0 1 0 0 0,1-1 0 0 0,-1 0 0 0 0,1-1 1 0 0,0 1-1 0 0,1 0 0 0 0,-1-1 0 0 0,1 0 1 0 0,0 0-1 0 0,0-1 0 0 0,0 1 0 0 0,0-1 1 0 0,0 0-1 0 0,1-1 0 0 0,0 1 0 0 0,-1-1 0 0 0,1 0 1 0 0,0 0-1 0 0,0-1 0 0 0,0 0 0 0 0,0 0 1 0 0,1 0-1 0 0,-1-1 0 0 0,0 0 0 0 0,0 0 1 0 0,0 0-1 0 0,0-1 0 0 0,0 0 0 0 0,0 0 0 0 0,0-1 1 0 0,0 1-1 0 0,0-1 0 0 0,0-1 0 0 0,0 1 1 0 0,1-2-26 0 0,20-8 53 0 0,-1-1 1 0 0,0-2 0 0 0,-1-1-1 0 0,-1 0 1 0 0,0-2 0 0 0,-2-1 0 0 0,0-1-1 0 0,-1 0 1 0 0,0-2 0 0 0,-2 0-1 0 0,-1-2 1 0 0,-1 0 0 0 0,-1 0-1 0 0,-1-2 1 0 0,0-3-54 0 0,5-23 164 0 0,-20 52-150 0 0,0 0 0 0 0,0 0-10 0 0,0 0-36 0 0,0 12-14 0 0,-1 10 80 0 0,0 0 0 0 0,2 1 0 0 0,1-1 0 0 0,0 0 0 0 0,1 0 0 0 0,2 0 1 0 0,0 0-1 0 0,2-1 0 0 0,0 0 0 0 0,1 0 0 0 0,1-1 0 0 0,1 0 0 0 0,1 0 0 0 0,0-1 1 0 0,2 0-35 0 0,50 61 133 0 0,-25-39-378 0 0,-36-62-13546 0 0,-2 17 2019 0 0</inkml:trace>
  <inkml:trace contextRef="#ctx0" brushRef="#br0" timeOffset="38983.219">19545 770 2513 0 0,'0'0'1979'0'0,"0"0"-378"0"0,0 0-82 0 0,0 0 138 0 0,0 0 164 0 0,0 0 9 0 0,0 0-148 0 0,0 0-227 0 0,0 0-207 0 0,0 0-161 0 0,0 0-127 0 0,0 0-114 0 0,2-3-86 0 0,32-9 4002 0 0,134-32-3057 0 0,-32 29-1164 0 0,-136 42-265 0 0,-66 50 89 0 0,-95 98-226 0 0,99-71-91 0 0,60-49 8 0 0,39-33 63 0 0,87-18 356 0 0,-26-19-331 0 0,-98 15-138 0 0,0 0-38 0 0,0 0-1 0 0,0 0-16 0 0,-4-14-1413 0 0,-15-7-2667 0 0,9 5-5593 0 0,8 12 1612 0 0</inkml:trace>
  <inkml:trace contextRef="#ctx0" brushRef="#br0" timeOffset="39373.27">19461 921 3913 0 0,'0'0'3099'0'0,"0"0"-1081"0"0,0 0-400 0 0,0 0-13 0 0,0 0 4 0 0,0 0-81 0 0,0 0-165 0 0,0 0-204 0 0,0 0-200 0 0,0 0-136 0 0,0 0-98 0 0,0 0-94 0 0,0 0-67 0 0,-11-3-47 0 0,-30-10-53 0 0,30 10-41 0 0,38-1 303 0 0,0 1 0 0 0,1 1 0 0 0,-1 2 0 0 0,0 0 0 0 0,1 2 0 0 0,-1 1 0 0 0,5 2-726 0 0,97 5 462 0 0,-105-9-600 0 0,55-5 232 0 0,-34-18-3177 0 0,-37 12-3572 0 0,-4 9-5196 0 0</inkml:trace>
  <inkml:trace contextRef="#ctx0" brushRef="#br0" timeOffset="72156.084">117 1904 0 0 0,'-9'-9'416'0'0,"-61"-48"1490"0"0,51 49 824 0 0,1 5 1061 0 0,30-1-739 0 0,23 1-2391 0 0,0-1 0 0 0,0-1 0 0 0,0-2 0 0 0,-1-2 0 0 0,3-2-661 0 0,72-16 457 0 0,468-48 807 0 0,14 24-621 0 0,-210 29-502 0 0,169-3 28 0 0,-118-9-96 0 0,-127 17-43 0 0,227 1 64 0 0,305 2-94 0 0,-174 42-8 0 0,370-9 132 0 0,0-4-88 0 0,-254 7-31 0 0,656-3 75 0 0,-1065-19-40 0 0,626-45-83 0 0,784-6 171 0 0,-1590 51-111 0 0,809-15 118 0 0,-246-21 16 0 0,-247 6-48 0 0,242 4-71 0 0,-251 19 13 0 0,333 7 103 0 0,-402-14-185 0 0,853-68 465 0 0,-864 57-221 0 0,-52 6-50 0 0,432-17 382 0 0,-328 29-166 0 0,290-13-69 0 0,-38-17 39 0 0,-332 12 64 0 0,-90 17-34 0 0,15-10 66 0 0,-206 11-175 0 0,-44-1-68 0 0,285 8 749 0 0,-260 8-702 0 0,-27-1-64 0 0,-23 0-110 0 0,115 8 151 0 0,-114-8-948 0 0,-21-1-1824 0 0,-4-1-5085 0 0,-6-5-3814 0 0</inkml:trace>
  <inkml:trace contextRef="#ctx0" brushRef="#br0" timeOffset="84615.07">1854 2106 0 0 0,'0'0'584'0'0,"0"0"458"0"0,0 0 290 0 0,0 0 135 0 0,0 0 52 0 0,0 0-17 0 0,0 0-91 0 0,0 0-66 0 0,0 0-58 0 0,0 0-87 0 0,-2-3-59 0 0,-2-1-298 0 0,-8-9 527 0 0,9 10 2869 0 0,2 1 3589 0 0,1 2-7823 0 0,0 0-11 0 0,0 0-2 0 0,0 0 22 0 0,0 0-3 0 0,0 0-12 0 0,-16 62 77 0 0,15-61-66 0 0,-1 4-10 0 0,-1 7 3 0 0,2-11 5 0 0,0-1-4 0 0,1 0-15 0 0,-1 22 18 0 0,-1-4-3 0 0,-25 198 99 0 0,2 186-103 0 0,14-265 9 0 0,9-116 3 0 0,2-20-3 0 0,0-1 1 0 0,0 0-20 0 0,0 0 1 0 0,0 0 0 0 0,0 0-1 0 0,0 0 14 0 0,0 0-20 0 0,0 0-1 0 0,0 0-8 0 0,-10-30-4296 0 0,7 2-1812 0 0,2 16-1599 0 0,1 1-2359 0 0</inkml:trace>
  <inkml:trace contextRef="#ctx0" brushRef="#br0" timeOffset="84971.079">1383 2294 9530 0 0,'0'0'1586'0'0,"0"0"-355"0"0,0 0-222 0 0,0 0 50 0 0,0 0 113 0 0,0 0 77 0 0,0 0-48 0 0,0 0-166 0 0,0 0-213 0 0,0 0-218 0 0,0 0-166 0 0,0 0-112 0 0,0 0-51 0 0,-5-2-18 0 0,-15-11 625 0 0,286-90 2556 0 0,165-37-2697 0 0,-340 126-1512 0 0,-74 26-1818 0 0,-13 1-3238 0 0,-2-5-5936 0 0</inkml:trace>
  <inkml:trace contextRef="#ctx0" brushRef="#br0" timeOffset="85713.438">2674 2497 464 0 0,'0'0'1579'0'0,"0"0"-291"0"0,0 0-82 0 0,0 0 176 0 0,0 0 169 0 0,0 0 69 0 0,0 0-50 0 0,0 0-158 0 0,0 0-172 0 0,0 0-185 0 0,0 0-121 0 0,0 0-66 0 0,0 0-97 0 0,-6-9-83 0 0,-26-37 1043 0 0,-8 45 1187 0 0,-45 39-1953 0 0,68-27-855 0 0,-3 0-28 0 0,1 0 1 0 0,0 2 0 0 0,1 0-1 0 0,1 1 1 0 0,0 1 0 0 0,1 1-1 0 0,0 0 1 0 0,1 1 0 0 0,1 1-1 0 0,1 0 1 0 0,1 0 0 0 0,0 2 0 0 0,1-1-1 0 0,1 2 1 0 0,-6 17-83 0 0,15-33 14 0 0,-1-1 1 0 0,1 0-1 0 0,0 0 0 0 0,0 1 0 0 0,0-1 1 0 0,1 0-1 0 0,-1 1 0 0 0,1-1 1 0 0,0 1-1 0 0,0-1 0 0 0,1 0 1 0 0,-1 1-1 0 0,1-1 0 0 0,0 0 1 0 0,0 1-1 0 0,1-1 0 0 0,-1 0 1 0 0,1 0-1 0 0,0 0 0 0 0,0 0 0 0 0,0 0 1 0 0,1-1-1 0 0,-1 1 0 0 0,1 0 1 0 0,0-1-1 0 0,0 1-14 0 0,2-3 76 0 0,0 1-1 0 0,0-1 1 0 0,0 0 0 0 0,0 0-1 0 0,0-1 1 0 0,0 1-1 0 0,0-1 1 0 0,0 0 0 0 0,0 0-1 0 0,0-1 1 0 0,1 0 0 0 0,-1 1-1 0 0,0-2 1 0 0,-1 1 0 0 0,1-1-1 0 0,0 1 1 0 0,0-1-1 0 0,-1-1 1 0 0,1 1 0 0 0,-1-1-1 0 0,1 1 1 0 0,2-4-76 0 0,85-80 516 0 0,62-118-221 0 0,-134 178-284 0 0,-19 25-27 0 0,-1 1-15 0 0,0 0 14 0 0,0 0-18 0 0,58 203 61 0 0,-17-121-402 0 0,-18-50-2595 0 0,-15-18-4680 0 0,-6-13-4063 0 0</inkml:trace>
  <inkml:trace contextRef="#ctx0" brushRef="#br0" timeOffset="96917.182">3108 2526 0 0 0,'0'0'879'0'0,"0"0"369"0"0,0 0 40 0 0,0 0-85 0 0,0 0-46 0 0,0 0-9 0 0,0 0 52 0 0,0 0 102 0 0,9-14 4400 0 0,-7 10 496 0 0,-32 165-5473 0 0,-18-3-453 0 0,20-99-176 0 0,27-58-68 0 0,1-1 1 0 0,0 0-5 0 0,0 0-1 0 0,0 0 29 0 0,0 0 54 0 0,0 0 64 0 0,8-23 950 0 0,15-42-952 0 0,2 2 1 0 0,4 1-1 0 0,2 1 0 0 0,26-36-168 0 0,-51 87-12 0 0,-6 10 11 0 0,0 0-1 0 0,0 1 1 0 0,0-1-1 0 0,1 0 1 0 0,-1 0-1 0 0,0 1 1 0 0,0-1 0 0 0,0 0-1 0 0,1 0 1 0 0,-1 0-1 0 0,0 1 1 0 0,0-1-1 0 0,0 0 1 0 0,1 0-1 0 0,-1 0 1 0 0,0 0 0 0 0,1 1-1 0 0,-1-1 1 0 0,0 0-1 0 0,0 0 1 0 0,1 0-1 0 0,-1 0 1 0 0,0 0 0 0 0,1 0-1 0 0,-1 0 1 0 0,0 0-1 0 0,1 0 1 0 0,-1 0-1 0 0,0 0 1 0 0,0 0-1 0 0,1 0 1 0 0,-1 0 0 0 0,0 0-1 0 0,1 0 1 0 0,-1 0-1 0 0,0 0 1 0 0,1-1-1 0 0,-1 1 1 0 0,0 0 0 0 0,0 0-1 0 0,1 0 1 0 0,-1 0-1 0 0,0-1 2 0 0,18 122 407 0 0,-17-110-387 0 0,1 0 0 0 0,0 1-1 0 0,0-1 1 0 0,1 0 0 0 0,0 0 0 0 0,1 0 0 0 0,1 0 0 0 0,-1-1-1 0 0,2 1 1 0 0,-1-1 0 0 0,2-1 0 0 0,-1 1 0 0 0,1-1 0 0 0,0 0-1 0 0,1-1 1 0 0,0 1 0 0 0,1-2 0 0 0,-1 1 0 0 0,2-1 0 0 0,-1 0-1 0 0,1-1 1 0 0,0 0 0 0 0,2 0-20 0 0,-10-5 41 0 0,0 0 0 0 0,1 0 0 0 0,-1 0 0 0 0,0-1 0 0 0,1 1 0 0 0,-1-1-1 0 0,1 1 1 0 0,-1-1 0 0 0,1 0 0 0 0,-1 0 0 0 0,1 0 0 0 0,-1 0 0 0 0,1-1 0 0 0,-1 1 0 0 0,1-1 0 0 0,-1 1 0 0 0,0-1-1 0 0,1 0 1 0 0,-1 0 0 0 0,0 0 0 0 0,0 0 0 0 0,1 0 0 0 0,-1 0 0 0 0,0-1 0 0 0,0 1 0 0 0,0-1 0 0 0,0 0 0 0 0,-1 1-1 0 0,1-1 1 0 0,0 0 0 0 0,-1 0 0 0 0,1 0 0 0 0,-1 0 0 0 0,0 0 0 0 0,0-1 0 0 0,0 1 0 0 0,0 0 0 0 0,0-1 0 0 0,0 1-1 0 0,0 0-40 0 0,10-39 185 0 0,-1 0 0 0 0,-1 0 0 0 0,-3-1-1 0 0,-2 0 1 0 0,-1 0 0 0 0,-2-17-185 0 0,-1 58-126 0 0,0 1-72 0 0,0 0-120 0 0,0 0-222 0 0,0 0-297 0 0,0 15-6884 0 0,2-8-3827 0 0</inkml:trace>
  <inkml:trace contextRef="#ctx0" brushRef="#br0" timeOffset="98591.981">3981 2522 4057 0 0,'0'0'2120'0'0,"0"0"-215"0"0,0 0-1 0 0,0 0 83 0 0,0 0-110 0 0,0 0-266 0 0,0 0-295 0 0,0 0-320 0 0,0 0-232 0 0,0 0-138 0 0,0 0-145 0 0,0 0-129 0 0,0 0-68 0 0,-24-1-58 0 0,-73-5-24 0 0,53 18 90 0 0,37-6-205 0 0,0 0-38 0 0,0 0-1 0 0,0 1 1 0 0,0 0-1 0 0,1 1 1 0 0,0-1-1 0 0,0 1 1 0 0,1 0-1 0 0,0 1 1 0 0,0-1-1 0 0,1 1 1 0 0,0 0-1 0 0,1 0 1 0 0,0 0-1 0 0,0 0 1 0 0,1 1-1 0 0,0-1 1 0 0,1 1-1 0 0,0 0 1 0 0,0-1-1 0 0,1 1 1 0 0,0 0-1 0 0,1 2-48 0 0,-1-10 41 0 0,0 0-1 0 0,0 1 1 0 0,1-1 0 0 0,-1 0-1 0 0,0 0 1 0 0,1 1 0 0 0,0-1-1 0 0,-1 0 1 0 0,1 0 0 0 0,0 0-1 0 0,0 0 1 0 0,0 0 0 0 0,0 0-1 0 0,1 0 1 0 0,-1 0 0 0 0,1 0-1 0 0,-1 0 1 0 0,1-1 0 0 0,-1 1-1 0 0,1-1 1 0 0,0 1 0 0 0,0-1-1 0 0,0 0 1 0 0,0 1 0 0 0,0-1-1 0 0,0 0 1 0 0,0 0 0 0 0,0 0-1 0 0,0-1 1 0 0,0 1 0 0 0,1-1-1 0 0,-1 1 1 0 0,0-1 0 0 0,0 0-1 0 0,1 1 1 0 0,-1-1 0 0 0,0 0-1 0 0,1-1 1 0 0,-1 1-41 0 0,5 0 168 0 0,0-1 0 0 0,0 0 1 0 0,-1-1-1 0 0,1 0 0 0 0,-1 0 0 0 0,1 0 1 0 0,-1 0-1 0 0,0-1 0 0 0,0 0 0 0 0,0-1 1 0 0,0 1-1 0 0,5-5-168 0 0,18-16 203 0 0,-2-2 0 0 0,0 0 1 0 0,-1-2-1 0 0,-2-1 0 0 0,4-9-203 0 0,103-128 252 0 0,-100 258-135 0 0,-11 38 35 0 0,8 135-50 0 0,-27-243-103 0 0,-1 0-1 0 0,0 1 1 0 0,-2-1 0 0 0,-1 0 0 0 0,0 0 0 0 0,-2 0-1 0 0,0-1 1 0 0,-2 1 0 0 0,0-1 0 0 0,-2-1 0 0 0,0 1-1 0 0,-1-1 1 0 0,-1-1 0 0 0,0 0 0 0 0,-2-1 0 0 0,0 0-1 0 0,-2-1 1 0 0,1 0 0 0 0,-2-1 0 0 0,0-1 0 0 0,-5 3 1 0 0,19-17-2 0 0,-3 2-10 0 0,0 1 1 0 0,0-1-1 0 0,0 0 0 0 0,-1-1 1 0 0,1 1-1 0 0,-1-1 1 0 0,0 0-1 0 0,0 0 1 0 0,0-1-1 0 0,0 0 1 0 0,0 0-1 0 0,0 0 0 0 0,-4-1 12 0 0,6-33-286 0 0,6 23 272 0 0,1-1 0 0 0,0 1 1 0 0,1 0-1 0 0,0 0 0 0 0,1 1 1 0 0,0-1-1 0 0,0 1 0 0 0,1 0 1 0 0,0 1-1 0 0,1-1 0 0 0,0 1 1 0 0,0 0-1 0 0,1 1 0 0 0,0 0 1 0 0,0-1 13 0 0,7-7-30 0 0,112-77-17 0 0,-52 44 83 0 0,16-12 34 0 0,-65 43-33 0 0,-2-1 0 0 0,0-1-1 0 0,-2-1 1 0 0,0-2 0 0 0,-1 0 0 0 0,-1-1 0 0 0,-1-1 0 0 0,-1 0 0 0 0,6-14-37 0 0,-11 13-14 0 0,0-1 1 0 0,-3 0 0 0 0,0 0-1 0 0,-1-1 1 0 0,-2 0 0 0 0,0 0-1 0 0,-2-1 1 0 0,-2 0 0 0 0,0 0-1 0 0,-1-12 14 0 0,-2 38-8 0 0,0 0 0 0 0,0-1 0 0 0,0 1 0 0 0,0 0 0 0 0,0-1 0 0 0,0 1 0 0 0,-1 0 0 0 0,1-1 0 0 0,-1 1 0 0 0,0 0 0 0 0,1 0 0 0 0,-1 0 0 0 0,0-1 0 0 0,0 1 0 0 0,-1 0 0 0 0,1 0-1 0 0,0 1 1 0 0,-1-1 0 0 0,1 0 0 0 0,-1 0 0 0 0,1 1 0 0 0,-1-1 0 0 0,0 1 0 0 0,0-1 0 0 0,0 1 0 0 0,0 0 0 0 0,0-1 0 0 0,0 1 0 0 0,0 0 0 0 0,0 0 0 0 0,0 1 0 0 0,-1-1 0 0 0,1 0 0 0 0,0 1 0 0 0,0-1-1 0 0,-1 1 1 0 0,1 0 0 0 0,0 0 0 0 0,-1 0 0 0 0,1 0 0 0 0,0 0 0 0 0,-1 1 0 0 0,1-1 0 0 0,0 1 0 0 0,0-1 0 0 0,-1 1 0 0 0,1 0 0 0 0,0 0 0 0 0,0 0 0 0 0,0 0 0 0 0,-2 1 8 0 0,-7 6-13 0 0,1 0 0 0 0,0 0 0 0 0,0 1 0 0 0,1 1 0 0 0,0-1 0 0 0,0 1 0 0 0,1 1 0 0 0,1 0 0 0 0,0 0 0 0 0,0 0 0 0 0,1 1 0 0 0,1 0 0 0 0,0 0 0 0 0,0 1 0 0 0,1-1 0 0 0,1 1 0 0 0,0 0 0 0 0,1 0 0 0 0,0 0 0 0 0,1 0 0 0 0,1 0 0 0 0,0 0 0 0 0,1 11 13 0 0,2-16 15 0 0,-1 0-1 0 0,1 0 1 0 0,1-1 0 0 0,0 0 0 0 0,0 0-1 0 0,0 0 1 0 0,1 0 0 0 0,0 0-1 0 0,0-1 1 0 0,0 0 0 0 0,1 0 0 0 0,0 0-1 0 0,0-1 1 0 0,1 0 0 0 0,0 0-1 0 0,0-1 1 0 0,0 0 0 0 0,0 0 0 0 0,0 0-1 0 0,1-1 1 0 0,0 0 0 0 0,-1-1-1 0 0,1 0 1 0 0,0 0 0 0 0,0 0 0 0 0,0-1-1 0 0,1 0 1 0 0,-1-1 0 0 0,0 0-1 0 0,2 0-14 0 0,2 0 19 0 0,-1 1 1 0 0,0-1-1 0 0,0-1 0 0 0,0 0 0 0 0,0-1 0 0 0,0 0 0 0 0,0 0 0 0 0,0-1 0 0 0,-1-1 1 0 0,1 0-1 0 0,-1 0 0 0 0,0-1 0 0 0,0 0 0 0 0,-1-1 0 0 0,7-4-19 0 0,120-134 148 0 0,-113 115-140 0 0,54-37-36 0 0,-73 110-24 0 0,-16 40 143 0 0,1 30-97 0 0,52-117-60 0 0,226-203 60 0 0,-266 206 5 0 0,-1-1 0 0 0,1 1-1 0 0,-1 0 1 0 0,1 0 0 0 0,0-1-1 0 0,-1 1 1 0 0,1 0 0 0 0,-1 0-1 0 0,1 0 1 0 0,0-1 0 0 0,-1 1-1 0 0,1 0 1 0 0,-1 0 0 0 0,1 0-1 0 0,0 0 1 0 0,-1 0-1 0 0,1 0 1 0 0,0 1 0 0 0,-1-1-1 0 0,1 0 1 0 0,0 0 0 0 0,-1 0-1 0 0,1 0 1 0 0,-1 1 0 0 0,1-1-1 0 0,-1 0 1 0 0,1 1 0 0 0,-1-1-1 0 0,1 0 1 0 0,-1 1-1 0 0,1-1 1 0 0,-1 1 0 0 0,1-1-1 0 0,-1 1 1 0 0,1-1 0 0 0,-1 1-1 0 0,0-1 1 0 0,1 1 0 0 0,-1-1-1 0 0,0 1 1 0 0,0 0 0 0 0,1-1-1 0 0,-1 1 1 0 0,0-1 0 0 0,0 1-1 0 0,0 0 1 0 0,0-1-1 0 0,0 1 1 0 0,0-1 0 0 0,0 1-1 0 0,0 0 1 0 0,0-1 0 0 0,0 1-1 0 0,0 0 1 0 0,0-1 0 0 0,0 1-1 0 0,0-1 1 0 0,0 1 0 0 0,-1 0-1 0 0,1-1 1 0 0,0 1 0 0 0,-1-1-1 0 0,1 1 1 0 0,0-1-1 0 0,-1 1 1 0 0,1-1 0 0 0,0 1-1 0 0,-1-1 1 0 0,0 1 1 0 0,0 12 87 0 0,-5 43-33 0 0,3 35-8 0 0,38-54-1424 0 0,-33-45-2901 0 0,-2 3-97 0 0,0 4-338 0 0,0-3-7377 0 0</inkml:trace>
  <inkml:trace contextRef="#ctx0" brushRef="#br0" timeOffset="99058.984">5801 1989 14067 0 0,'0'0'1594'0'0,"0"0"-486"0"0,0 0-277 0 0,0 0 29 0 0,0 0 259 0 0,0 0 165 0 0,0 0-44 0 0,0 0-149 0 0,0 0-257 0 0,0 0-206 0 0,0 0-131 0 0,0 0-74 0 0,0 0-43 0 0,6 23-45 0 0,16 74-32 0 0,-17 38 418 0 0,-33 71-406 0 0,13-130-270 0 0,-5 53-41 0 0,17-104-6896 0 0,-5-61 291 0 0,3 14-1672 0 0,3 14 2360 0 0</inkml:trace>
  <inkml:trace contextRef="#ctx0" brushRef="#br0" timeOffset="99298.821">5542 2379 5249 0 0,'0'0'4294'0'0,"0"0"-1534"0"0,0 0-744 0 0,0 0-302 0 0,0 0-258 0 0,0 0-262 0 0,0 0-247 0 0,0 0-75 0 0,0 0 17 0 0,0 0 87 0 0,0 0 43 0 0,0 0-85 0 0,0 0-130 0 0,14 5-140 0 0,47 15-101 0 0,41-11 841 0 0,-69-10-1041 0 0,281-3 376 0 0,-299 9-1631 0 0,-13-2-3546 0 0,-2 0-4369 0 0,0-3-3841 0 0</inkml:trace>
  <inkml:trace contextRef="#ctx0" brushRef="#br0" timeOffset="99465.037">6197 2497 17964 0 0,'0'0'928'0'0,"0"0"-552"0"0,0 0 8 0 0,0 0 80 0 0,0 0 0 0 0,0 0-64 0 0,0 0-135 0 0,0 0-201 0 0,0 0-128 0 0,0 0-80 0 0,0 0-249 0 0,0 0-231 0 0,0 0-584 0 0,0 0-2033 0 0,44 151-9001 0 0</inkml:trace>
  <inkml:trace contextRef="#ctx0" brushRef="#br0" timeOffset="99697.724">6214 2250 13707 0 0,'0'0'7402'0'0,"0"0"-6186"0"0,0 0-328 0 0,0 0-48 0 0,0 0-176 0 0,0 0-160 0 0,0 0-152 0 0,0 0-296 0 0,0 0-144 0 0,0 0-128 0 0,0 0-80 0 0,0 0-112 0 0,0 0-224 0 0,0 0-568 0 0,0-26-1569 0 0,7 37-7977 0 0</inkml:trace>
  <inkml:trace contextRef="#ctx0" brushRef="#br0" timeOffset="100269.095">6598 2456 16628 0 0,'0'0'2309'0'0,"0"0"-652"0"0,0 0-321 0 0,0 0-169 0 0,0 0-167 0 0,0 0-184 0 0,0 0-232 0 0,0 0-181 0 0,0 0-141 0 0,0 0-88 0 0,0 0-67 0 0,0 0-31 0 0,0 0-41 0 0,-26 15-49 0 0,-83 47 6 0 0,57-17-80 0 0,46-34 62 0 0,5-10 17 0 0,0 0 1 0 0,0 0 0 0 0,0 0-1 0 0,1 0 1 0 0,-1 0 0 0 0,0 1 0 0 0,0-1-1 0 0,0 0 1 0 0,1 1 0 0 0,-1-1-1 0 0,1 0 1 0 0,-1 1 0 0 0,1-1-1 0 0,0 1 1 0 0,-1-1 0 0 0,1 1 0 0 0,0-1-1 0 0,0 1 1 0 0,0-1 0 0 0,0 1-1 0 0,0-1 1 0 0,1 1 0 0 0,-1-1-1 0 0,0 1 1 0 0,1-1 0 0 0,-1 0 0 0 0,1 1-1 0 0,-1-1 1 0 0,1 1 0 0 0,0-1-1 0 0,-1 0 1 0 0,1 0 0 0 0,0 1-1 0 0,0-1 1 0 0,0 0 0 0 0,0 0 0 0 0,0 0-1 0 0,0 0 1 0 0,0 0 0 0 0,0 0-1 0 0,1 0 1 0 0,-1-1 0 0 0,0 1-1 0 0,1 0 1 0 0,-1 0 0 0 0,0-1 0 0 0,1 1-1 0 0,-1-1 1 0 0,1 0 0 0 0,-1 1-1 0 0,1-1 1 0 0,-1 0 0 0 0,0 0-1 0 0,1 0 1 0 0,-1 0 0 0 0,1 0 0 0 0,-1 0-1 0 0,2 0 9 0 0,14-3 56 0 0,-1 0 1 0 0,1-1-1 0 0,-1 0 0 0 0,0-1 1 0 0,0-1-1 0 0,-1-1 0 0 0,0 0 0 0 0,0-1 1 0 0,0 0-1 0 0,-1-1 0 0 0,0-1 1 0 0,-1 0-1 0 0,0-1 0 0 0,-1-1 0 0 0,4-4-56 0 0,27-20 188 0 0,-42 37-194 0 0,0-1 0 0 0,1 0 0 0 0,-1 1 0 0 0,0-1 0 0 0,0 1 0 0 0,0-1 0 0 0,1 1 0 0 0,-1 0 0 0 0,0-1 0 0 0,0 1 0 0 0,0 0 0 0 0,0 0 0 0 0,0 0 0 0 0,0 0-1 0 0,0 0 1 0 0,-1 0 0 0 0,1 0 0 0 0,0 0 0 0 0,0 0 0 0 0,-1 0 0 0 0,1 0 0 0 0,-1 1 0 0 0,1-1 0 0 0,-1 0 0 0 0,0 0 0 0 0,1 1 0 0 0,-1-1 0 0 0,0 0 0 0 0,0 1-1 0 0,0-1 1 0 0,0 0 0 0 0,0 1 0 0 0,0-1 0 0 0,0 0 0 0 0,0 0 0 0 0,0 1 0 0 0,-1-1 0 0 0,1 0 0 0 0,-1 1 0 0 0,1-1 0 0 0,-1 0 0 0 0,1 0 0 0 0,-1 0 0 0 0,0 0 6 0 0,3 20-38 0 0,0-16 38 0 0,0 0 1 0 0,1 0-1 0 0,0 0 0 0 0,0 0 0 0 0,0-1 0 0 0,0 1 0 0 0,1-1 0 0 0,0 0 0 0 0,0 0 0 0 0,0 0 0 0 0,0 0 1 0 0,1 0-1 0 0,-1-1 0 0 0,1 0 0 0 0,0 0 0 0 0,0-1 0 0 0,0 1 0 0 0,0-1 0 0 0,0 0 0 0 0,1 0 0 0 0,-1-1 1 0 0,1 1-1 0 0,-1-1 0 0 0,1-1 0 0 0,-1 1 0 0 0,1-1 0 0 0,0 0 0 0 0,-1 0 0 0 0,1 0 0 0 0,0-1 0 0 0,-1 0 1 0 0,1 0-1 0 0,-1 0 0 0 0,1-1 0 0 0,-1 0 0 0 0,0 0 0 0 0,0 0 0 0 0,0-1 0 0 0,0 0 0 0 0,1 0 0 0 0,13-7 80 0 0,0-1 0 0 0,-1-1 0 0 0,-1 0-1 0 0,0-1 1 0 0,-1-1 0 0 0,0 0-1 0 0,-1-1 1 0 0,-1-1 0 0 0,5-7-80 0 0,0-1 35 0 0,-1 0-1 0 0,-1-2 1 0 0,-1 0 0 0 0,-2 0 0 0 0,0-1-1 0 0,-2-1 1 0 0,-1 0 0 0 0,-2-1 0 0 0,0 0-1 0 0,-2-1 1 0 0,-1 1 0 0 0,-1-1 0 0 0,-2 0-1 0 0,-1-1 1 0 0,-2 1 0 0 0,0 0 0 0 0,-2-1-35 0 0,1 23-11 0 0,-1-1 0 0 0,0 1 0 0 0,0 0 1 0 0,0 0-1 0 0,-1 0 0 0 0,0 0 0 0 0,-1 1 1 0 0,0-1-1 0 0,0 1 0 0 0,0 0 0 0 0,-1 0 1 0 0,-3-4 10 0 0,5 9-11 0 0,1 0 0 0 0,0-1 0 0 0,-1 1 0 0 0,1 0 1 0 0,-1 0-1 0 0,1 1 0 0 0,-1-1 0 0 0,0 1 0 0 0,0-1 1 0 0,0 1-1 0 0,0 0 0 0 0,0 0 0 0 0,0 0 0 0 0,0 0 1 0 0,0 1-1 0 0,0-1 0 0 0,-1 1 0 0 0,1 0 0 0 0,0 0 1 0 0,0 0-1 0 0,0 0 0 0 0,-1 0 0 0 0,1 1 0 0 0,0 0 1 0 0,0-1-1 0 0,0 1 0 0 0,0 0 0 0 0,0 1 0 0 0,0-1 1 0 0,0 0-1 0 0,0 1 0 0 0,1 0 0 0 0,-3 1 11 0 0,-4 3-8 0 0,0 1 0 0 0,0 0 0 0 0,1 1 0 0 0,0 0 0 0 0,0 0 0 0 0,1 0 0 0 0,0 1 0 0 0,1 0 0 0 0,0 1 1 0 0,0-1-1 0 0,1 1 0 0 0,0 0 0 0 0,1 1 0 0 0,0-1 0 0 0,0 1 0 0 0,1-1 0 0 0,0 5 8 0 0,-3 16 16 0 0,2-1 1 0 0,1 1-1 0 0,1 1 0 0 0,2-1 1 0 0,2 20-17 0 0,1-24 71 0 0,1 0 1 0 0,1-1-1 0 0,2 0 0 0 0,0 1 1 0 0,2-2-1 0 0,1 0 1 0 0,1 0-1 0 0,1 0 0 0 0,0-2 1 0 0,2 1-1 0 0,1-2 0 0 0,1 0 1 0 0,1-1-1 0 0,1 0 1 0 0,1-2-1 0 0,0 0 0 0 0,2-1 1 0 0,0-1-1 0 0,2 0-71 0 0,-12-9-5 0 0,1 0-1 0 0,1-1 1 0 0,-1-1-1 0 0,1 0 0 0 0,0 0 1 0 0,1-1-1 0 0,-1-1 1 0 0,1 0-1 0 0,0-1 1 0 0,0-1-1 0 0,0 0 1 0 0,0-1-1 0 0,1 0 6 0 0,-9-1-417 0 0,38-5-84 0 0,-23-12-8122 0 0,-19 10-3893 0 0</inkml:trace>
  <inkml:trace contextRef="#ctx0" brushRef="#br0" timeOffset="101433.976">8461 2301 1184 0 0,'0'0'1959'0'0,"0"0"2"0"0,0 0 203 0 0,0 0 295 0 0,0 0 111 0 0,0 0-184 0 0,0 0-407 0 0,0 0-477 0 0,0 0-394 0 0,0 0-297 0 0,0 0-171 0 0,-3-7-120 0 0,-14-23-121 0 0,14 28-349 0 0,1 0-1 0 0,0 1 1 0 0,-1-1-1 0 0,1 1 1 0 0,-1-1-1 0 0,0 1 1 0 0,0 0 0 0 0,1 0-1 0 0,-1 0 1 0 0,0 0-1 0 0,0 1 1 0 0,0-1 0 0 0,0 1-1 0 0,0 0 1 0 0,1 0-1 0 0,-1 0 1 0 0,0 0 0 0 0,0 0-1 0 0,0 0 1 0 0,-2 1-50 0 0,-7 0 118 0 0,-6 0-34 0 0,1 1 0 0 0,-1 0 0 0 0,1 1 1 0 0,0 1-1 0 0,-1 1 0 0 0,2 1 1 0 0,-1 0-1 0 0,1 1 0 0 0,0 0 0 0 0,0 2 1 0 0,1 0-1 0 0,0 0 0 0 0,1 2 1 0 0,0 0-1 0 0,-3 3-84 0 0,16-13 16 0 0,-1 1 0 0 0,1-1 0 0 0,0 0 0 0 0,0 1 1 0 0,0-1-1 0 0,0 0 0 0 0,0 1 0 0 0,0 0 0 0 0,0-1 1 0 0,0 1-1 0 0,1-1 0 0 0,-1 1 0 0 0,0 0 0 0 0,1 0 0 0 0,0-1 1 0 0,-1 1-1 0 0,1 0 0 0 0,0 0 0 0 0,0 0 0 0 0,0-1 0 0 0,0 1 1 0 0,0 0-1 0 0,0 0 0 0 0,1 0 0 0 0,-1-1 0 0 0,1 1 0 0 0,-1 0 1 0 0,1-1-1 0 0,0 1 0 0 0,-1 0 0 0 0,1-1 0 0 0,0 1 1 0 0,0-1-1 0 0,0 1 0 0 0,0-1 0 0 0,0 1 0 0 0,1-1 0 0 0,-1 0 1 0 0,1 1-17 0 0,70 56 1384 0 0,112-20 74 0 0,-181-37-1449 0 0,-1-1 1 0 0,1 2 0 0 0,-1-1 0 0 0,0 0 0 0 0,1 0 0 0 0,-1 1 0 0 0,0-1 0 0 0,0 1 0 0 0,0 0 0 0 0,0 0 0 0 0,0 0 0 0 0,0 0 0 0 0,0 0 0 0 0,-1 0 0 0 0,1 0 0 0 0,-1 0 0 0 0,0 1 0 0 0,1-1 0 0 0,-1 1 0 0 0,0-1-1 0 0,0 1 1 0 0,-1-1 0 0 0,1 1 0 0 0,0 0 0 0 0,-1-1 0 0 0,0 1 0 0 0,0 0 0 0 0,0-1 0 0 0,0 1 0 0 0,0 0 0 0 0,0-1 0 0 0,0 1 0 0 0,-1 0 0 0 0,0-1 0 0 0,1 1 0 0 0,-1-1 0 0 0,0 1 0 0 0,0-1 0 0 0,0 1-1 0 0,-1-1 1 0 0,1 0 0 0 0,-1 1 0 0 0,1-1 0 0 0,-1 0 0 0 0,0 0 0 0 0,1 0 0 0 0,-1 0 0 0 0,0 0 0 0 0,0-1 0 0 0,-2 1-10 0 0,-206 175 385 0 0,209-175-376 0 0,1-1-1 0 0,-1 1 0 0 0,1 0 0 0 0,0-1 1 0 0,0 1-1 0 0,0 0 0 0 0,0-1 0 0 0,0 1 1 0 0,0 0-1 0 0,0-1 0 0 0,1 1 1 0 0,-1-1-1 0 0,1 1 0 0 0,-1 0 0 0 0,1-1 1 0 0,-1 1-1 0 0,1-1 0 0 0,0 1 0 0 0,0-1 1 0 0,0 0-1 0 0,0 1 0 0 0,0-1 0 0 0,0 0 1 0 0,0 1-1 0 0,0-1 0 0 0,0 0 0 0 0,1 0 1 0 0,0 1-9 0 0,2 2 0 0 0,5 5 36 0 0,0-1-1 0 0,1 0 0 0 0,0-1 1 0 0,0 0-1 0 0,1-1 0 0 0,0 0 0 0 0,0 0 1 0 0,1-1-1 0 0,-1-1 0 0 0,1 0 1 0 0,0 0-36 0 0,-6-3 3 0 0,3 3-32 0 0,0-2 0 0 0,0 1 1 0 0,0-1-1 0 0,0-1 0 0 0,0 0 0 0 0,0 0 1 0 0,0 0-1 0 0,0-1 0 0 0,0-1 0 0 0,5 0 29 0 0,-12-1-188 0 0,1 0-1 0 0,-1-1 1 0 0,1 1-1 0 0,-1-1 0 0 0,0 1 1 0 0,0-1-1 0 0,0 0 1 0 0,-1 0-1 0 0,1 1 0 0 0,-1-1 1 0 0,1 0-1 0 0,-1-1 1 0 0,0 1-1 0 0,0 0 0 0 0,0 0 1 0 0,-1 0-1 0 0,1-1 1 0 0,-1 1-1 0 0,0 0 0 0 0,1-1 189 0 0,2-11-1593 0 0,2-12-3269 0 0,-4 9-2880 0 0,0 15 5554 0 0,-1-9-6362 0 0</inkml:trace>
  <inkml:trace contextRef="#ctx0" brushRef="#br0" timeOffset="101893.401">8417 1981 9754 0 0,'0'0'3580'0'0,"0"0"-1777"0"0,0 0-683 0 0,0 0-123 0 0,0 0 33 0 0,0 0 53 0 0,0 0 41 0 0,0 0-42 0 0,0 0-102 0 0,0 0-151 0 0,0 0-143 0 0,0 0-139 0 0,-12 33-89 0 0,-39 105-35 0 0,38-57 185 0 0,14-65-446 0 0,20 129 955 0 0,-8-35-803 0 0,-4 2 0 0 0,-6-1 0 0 0,-6 48-314 0 0,-3-93 35 0 0,-4-1 1 0 0,-2-1-1 0 0,-17 51-35 0 0,15-19-41 0 0,11-100-1483 0 0,-1-3-6811 0 0,2 7-3491 0 0</inkml:trace>
  <inkml:trace contextRef="#ctx0" brushRef="#br0" timeOffset="104648.411">9238 2419 9330 0 0,'0'0'1662'0'0,"0"0"-443"0"0,0 0-262 0 0,0 0 107 0 0,0 0 183 0 0,0 0 32 0 0,0 0-116 0 0,0 0-195 0 0,0 0-201 0 0,0 0-159 0 0,0 0-90 0 0,8-6-85 0 0,23-21-69 0 0,-24 20-28 0 0,-49 84 1526 0 0,-95 173-1545 0 0,123-225-266 0 0,25-52 297 0 0,1 0 1 0 0,0 1-1 0 0,2 1 0 0 0,1 0 0 0 0,17-20-348 0 0,18-33 496 0 0,71-87-408 0 0,-103 150-160 0 0,-18 15 49 0 0,2 30-61 0 0,2 208 348 0 0,-4-233-257 0 0,0 0 0 0 0,0 1 0 0 0,1-1 0 0 0,0 0 0 0 0,0 0 0 0 0,0 0 0 0 0,0 0 0 0 0,1 0 0 0 0,-1 0 0 0 0,1 0 0 0 0,1 0 0 0 0,-1-1-1 0 0,1 1 1 0 0,-1-1 0 0 0,1 1 0 0 0,1-1 0 0 0,-1 0 0 0 0,0 0 0 0 0,1-1 0 0 0,0 1 0 0 0,0-1 0 0 0,0 0 0 0 0,0 0 0 0 0,1 0 0 0 0,-1 0 0 0 0,1-1 0 0 0,0 0 0 0 0,0 0 0 0 0,-1 0 0 0 0,1 0 0 0 0,0-1 0 0 0,4 1-7 0 0,0-5 69 0 0,1-1-1 0 0,0 0 1 0 0,-1-1 0 0 0,0 0 0 0 0,0 0 0 0 0,0-1 0 0 0,-1 0-1 0 0,1 0 1 0 0,-2-1 0 0 0,1 0 0 0 0,-1-1 0 0 0,0 1 0 0 0,0-1-1 0 0,-1-1 1 0 0,0 1 0 0 0,-1-1 0 0 0,0 0 0 0 0,0-1 0 0 0,-1 1 0 0 0,0-1-1 0 0,2-7-68 0 0,1 3-12 0 0,-1-1 0 0 0,-1 0 0 0 0,0 0 0 0 0,-1 0 0 0 0,-1 0-1 0 0,0-1 1 0 0,-1 1 0 0 0,-1-1 0 0 0,0-7 12 0 0,-23 41-6881 0 0,18-10 1305 0 0,-1 0-6040 0 0</inkml:trace>
  <inkml:trace contextRef="#ctx0" brushRef="#br0" timeOffset="104948.488">9951 2360 7354 0 0,'0'0'2233'0'0,"0"0"-480"0"0,0 0-289 0 0,0 0-182 0 0,0 0-269 0 0,0 0-197 0 0,0 0-109 0 0,0 0-79 0 0,0 0-57 0 0,0 0-53 0 0,0 0-86 0 0,-19 35-70 0 0,-58 110-76 0 0,52-71 54 0 0,26-63-259 0 0,-1-7-18 0 0,0 0 0 0 0,0 0 0 0 0,0 0 0 0 0,1 0 0 0 0,-1 0 0 0 0,1-1 0 0 0,0 1 0 0 0,0 0 0 0 0,0-1 0 0 0,1 1 0 0 0,-1-1 0 0 0,1 1 0 0 0,0-1 0 0 0,0 1 0 0 0,0-1 0 0 0,0 0 0 0 0,1 0 0 0 0,-1 0 0 0 0,1-1 0 0 0,0 1 0 0 0,0 0 0 0 0,0-1 0 0 0,0 0 0 0 0,0 0 0 0 0,1 0 0 0 0,-1 0 0 0 0,0 0 0 0 0,1-1 0 0 0,0 1 0 0 0,-1-1 0 0 0,1 0 0 0 0,0 0 0 0 0,0 0 0 0 0,-1-1 0 0 0,3 1-63 0 0,0-1 97 0 0,0 0-1 0 0,1 0 1 0 0,-1 0 0 0 0,0-1 0 0 0,0 0 0 0 0,0 0 0 0 0,0 0 0 0 0,0-1-1 0 0,0 0 1 0 0,-1 0 0 0 0,1 0 0 0 0,-1-1 0 0 0,1 0 0 0 0,-1 0 0 0 0,0 0-1 0 0,0-1 1 0 0,0 0 0 0 0,0 0 0 0 0,-1 0 0 0 0,1 0 0 0 0,-1-1 0 0 0,-1 0-1 0 0,1 1 1 0 0,0-1 0 0 0,-1-1 0 0 0,0 1 0 0 0,0-1 0 0 0,0-2-97 0 0,3-5 203 0 0,-1 0 1 0 0,-1 0 0 0 0,0 0-1 0 0,-1-1 1 0 0,0 0 0 0 0,-1 0-1 0 0,0 1 1 0 0,-1-1 0 0 0,-1 0-1 0 0,-1 0 1 0 0,0 0-1 0 0,-1-3-203 0 0,2 13-146 0 0,0 0 0 0 0,0 0-1 0 0,-1 0 1 0 0,1 1 0 0 0,-1-1 0 0 0,0 0-1 0 0,0 0 1 0 0,-1 1 0 0 0,1-1-1 0 0,-1 0 1 0 0,0 1 0 0 0,0-1-1 0 0,0 1 1 0 0,0 0 0 0 0,-1 0-1 0 0,1 0 1 0 0,-1 0 0 0 0,0 0-1 0 0,1 1 1 0 0,-1-1 0 0 0,-1 1-1 0 0,1-1 1 0 0,0 1 0 0 0,-1 0-1 0 0,1 1 1 0 0,-1-1 0 0 0,1 0-1 0 0,-1 1 1 0 0,0 0 0 0 0,1 0-1 0 0,-1 0 1 0 0,0 1 0 0 0,0-1-1 0 0,0 1 1 0 0,0 0 0 0 0,-2 0 146 0 0,-4 6-5261 0 0,3 1-6450 0 0</inkml:trace>
  <inkml:trace contextRef="#ctx0" brushRef="#br0" timeOffset="105264.983">10256 2714 8642 0 0,'0'0'2371'0'0,"0"0"-151"0"0,0 0-67 0 0,0 0-149 0 0,0 0-238 0 0,0 0-212 0 0,0 0-223 0 0,0 0-219 0 0,0 0-201 0 0,0 0-146 0 0,0 0-139 0 0,0 0-119 0 0,-6-15-54 0 0,-21-51-76 0 0,25 63-335 0 0,1-1-1 0 0,0 0 1 0 0,0 0-1 0 0,1 0 1 0 0,-1 0-1 0 0,1 0 1 0 0,0 0-1 0 0,0 0 1 0 0,0 0-1 0 0,1 0 1 0 0,0 0-1 0 0,-1 0 0 0 0,1 0 1 0 0,0 0-1 0 0,1 0 1 0 0,-1 1-1 0 0,1-1 1 0 0,0 0-1 0 0,0 1 1 0 0,0-1-42 0 0,5-11 87 0 0,-1-1-78 0 0,0 0 0 0 0,1 1 0 0 0,1 0 0 0 0,0 0 1 0 0,1 1-1 0 0,1 0 0 0 0,0 0 0 0 0,1 1 0 0 0,1 1 1 0 0,1-2-10 0 0,15 6-2452 0 0,-17 12-8645 0 0,-6 0-1131 0 0</inkml:trace>
  <inkml:trace contextRef="#ctx0" brushRef="#br0" timeOffset="105920.647">10509 2644 10642 0 0,'0'0'2406'0'0,"0"0"-424"0"0,0 0-247 0 0,0 0-183 0 0,0 0-197 0 0,0 0-247 0 0,0 0-226 0 0,0 0-151 0 0,0 0-98 0 0,0 0-6 0 0,0 0-40 0 0,0 0-74 0 0,11-19-77 0 0,55-88 183 0 0,37-28 421 0 0,-99 131-1047 0 0,-1 0 0 0 0,1 0 0 0 0,0 0 0 0 0,1 1-1 0 0,-1 0 1 0 0,1 0 0 0 0,-1 0 0 0 0,1 0 0 0 0,0 0-1 0 0,0 1 1 0 0,0 0 0 0 0,0 0 0 0 0,0 1 0 0 0,0-1-1 0 0,6 0 8 0 0,-11 21-48 0 0,-27 154 342 0 0,27-172-292 0 0,0 0 1 0 0,1 0-1 0 0,-1 0 1 0 0,1 1-1 0 0,-1-1 1 0 0,1 0-1 0 0,0 0 1 0 0,-1 0-1 0 0,1 0 1 0 0,0 0-1 0 0,0 0 0 0 0,-1 0 1 0 0,1-1-1 0 0,0 1 1 0 0,0 0-1 0 0,0 0 1 0 0,0-1-1 0 0,0 1 1 0 0,0 0-1 0 0,0-1 1 0 0,1 1-1 0 0,-1-1 1 0 0,0 0-1 0 0,0 1 1 0 0,0-1-1 0 0,0 0 1 0 0,1 0-1 0 0,-1 1 1 0 0,0-1-1 0 0,0 0 1 0 0,1 0-1 0 0,-1 0 0 0 0,0-1 1 0 0,0 1-1 0 0,0 0 1 0 0,1 0-1 0 0,-1-1 1 0 0,0 1-1 0 0,0-1 1 0 0,1 1-3 0 0,49-20 141 0 0,43-49-85 0 0,-77 54-44 0 0,1 1 0 0 0,0 1 0 0 0,1 0 0 0 0,1 2 1 0 0,-1 0-1 0 0,2 1 0 0 0,0 1 0 0 0,15-5-12 0 0,-34 14 0 0 0,-1 0 1 0 0,0 0-1 0 0,0 0 0 0 0,0 0 1 0 0,1 0-1 0 0,-1 1 0 0 0,0-1 1 0 0,0 0-1 0 0,0 1 0 0 0,1-1 1 0 0,-1 1-1 0 0,0-1 0 0 0,0 1 1 0 0,0-1-1 0 0,0 1 0 0 0,0 0 0 0 0,0-1 1 0 0,0 1-1 0 0,0 0 0 0 0,-1 0 1 0 0,1 0-1 0 0,0 0 0 0 0,0 0 1 0 0,-1 0-1 0 0,1 0 0 0 0,0 0 1 0 0,-1 0-1 0 0,1 0 0 0 0,-1 0 0 0 0,0 1 1 0 0,1-1-1 0 0,-1 0 0 0 0,0 0 1 0 0,0 0-1 0 0,1 1 0 0 0,-1-1 1 0 0,0 0-1 0 0,0 0 0 0 0,0 1 0 0 0,3 56 24 0 0,-3-52-20 0 0,6 86-164 0 0,47-92-5365 0 0,-27-16 293 0 0,-13 7-1513 0 0,-6 5-3012 0 0</inkml:trace>
  <inkml:trace contextRef="#ctx0" brushRef="#br0" timeOffset="106519.146">11479 2353 7122 0 0,'0'0'3099'0'0,"0"0"-455"0"0,0 0-510 0 0,0 0-532 0 0,0 0-465 0 0,0 0-264 0 0,0 0-112 0 0,0 0-22 0 0,0 0-35 0 0,0 0-84 0 0,0 0-128 0 0,0 0-98 0 0,0 0-109 0 0,-28 25-79 0 0,-84 78-34 0 0,77-59 9 0 0,37-36-140 0 0,-1-6-13 0 0,1 0 0 0 0,-1-1 0 0 0,1 0-1 0 0,0 1 1 0 0,-1-1 0 0 0,1 0 0 0 0,0 0 0 0 0,0 0-1 0 0,0 0 1 0 0,0 0 0 0 0,0 0 0 0 0,0-1-1 0 0,0 1 1 0 0,0-1 0 0 0,0 1 0 0 0,0-1 0 0 0,1 0-1 0 0,-1 0 1 0 0,0 0 0 0 0,0 0 0 0 0,0 0 0 0 0,0 0-1 0 0,0-1 1 0 0,1 1 0 0 0,-1-1 0 0 0,0 0-1 0 0,0 1 1 0 0,0-1 0 0 0,0 0 0 0 0,0 0-28 0 0,127-73 907 0 0,-83 42-790 0 0,-32 24-98 0 0,-8 3-13 0 0,0 0 0 0 0,1 1 0 0 0,0 0 0 0 0,0 0 0 0 0,0 1 0 0 0,0 0 0 0 0,1 0 0 0 0,-1 1 0 0 0,1 0 0 0 0,-1 0 0 0 0,1 1 0 0 0,7-1-6 0 0,-5 40-27 0 0,-10-14 54 0 0,-1-20-28 0 0,0 0-1 0 0,0 1 1 0 0,0-1 0 0 0,1 0-1 0 0,-1 1 1 0 0,1-1-1 0 0,0 1 1 0 0,1-1-1 0 0,-1 1 1 0 0,1-1-1 0 0,0 0 1 0 0,0 1 0 0 0,0-1-1 0 0,0 0 1 0 0,1 0-1 0 0,0 0 1 0 0,0 0-1 0 0,0 0 1 0 0,0 0 0 0 0,1 0-1 0 0,-1-1 1 0 0,1 1-1 0 0,0-1 1 0 0,0 0-1 0 0,0 0 1 0 0,1 0-1 0 0,-1 0 1 0 0,1-1 0 0 0,-1 1-1 0 0,1-1 1 0 0,2 1 1 0 0,11-1 73 0 0,0-1 1 0 0,0-1-1 0 0,0 0 1 0 0,0-2-1 0 0,0 0 1 0 0,0 0 0 0 0,-1-2-1 0 0,1 0 1 0 0,-1-1-1 0 0,0 0 1 0 0,0-2-1 0 0,0 0 1 0 0,-1 0 0 0 0,0-2-1 0 0,-1 0 1 0 0,0 0-1 0 0,0-1 1 0 0,-1-1-1 0 0,5-5-73 0 0,22-18 219 0 0,0 0 0 0 0,-3-3 0 0 0,-1-1 1 0 0,18-26-220 0 0,-42 48 4 0 0,-1-1 1 0 0,0-1 0 0 0,-1 0 0 0 0,-1 0-1 0 0,-1-1 1 0 0,-1 0 0 0 0,0 0 0 0 0,-2-1-1 0 0,0 0 1 0 0,-1 0 0 0 0,-1 0 0 0 0,-1-1-1 0 0,0 1 1 0 0,-2-4-5 0 0,0 20-2 0 0,1 0 0 0 0,-1 1-1 0 0,0-1 1 0 0,-1 0 0 0 0,1 1-1 0 0,-1-1 1 0 0,1 0 0 0 0,-1 1-1 0 0,0-1 1 0 0,0 1 0 0 0,-1-1-1 0 0,1 1 1 0 0,-1 0 0 0 0,0-1 0 0 0,0 1-1 0 0,0 0 1 0 0,0 0 0 0 0,0 0-1 0 0,0 0 1 0 0,-1 1 0 0 0,0-1-1 0 0,1 1 1 0 0,-1-1 0 0 0,0 1-1 0 0,0 0 1 0 0,-1 0 0 0 0,1 0-1 0 0,0 1 1 0 0,0-1 0 0 0,-4 0 2 0 0,0 2-9 0 0,1 0 0 0 0,0 0 0 0 0,-1 1 0 0 0,1 0-1 0 0,0 0 1 0 0,0 1 0 0 0,0-1 0 0 0,0 1 0 0 0,0 1 0 0 0,0-1 0 0 0,1 1 0 0 0,-1 0 0 0 0,1 0 0 0 0,0 1 0 0 0,0 0 0 0 0,0-1 0 0 0,0 2 0 0 0,0-1-1 0 0,1 1 1 0 0,0-1 0 0 0,0 1 0 0 0,0 0 0 0 0,1 1 0 0 0,0-1 0 0 0,0 0 0 0 0,-1 3 9 0 0,-4 7 3 0 0,1 0 0 0 0,1 0 0 0 0,0 1 0 0 0,1-1 0 0 0,1 1 1 0 0,0 1-1 0 0,2-1 0 0 0,-1 0 0 0 0,1 12-3 0 0,2 1 16 0 0,0 0-1 0 0,1 0 1 0 0,2 0 0 0 0,1 0 0 0 0,2 0 0 0 0,0 0-1 0 0,2-1-15 0 0,7 9 73 0 0,1-1-1 0 0,2-1 0 0 0,1-1 0 0 0,2-1 0 0 0,1 0 1 0 0,2-2-1 0 0,1 0 0 0 0,24 22-72 0 0,-33-35 17 0 0,2-2 0 0 0,0 1 0 0 0,0-2 1 0 0,1 0-1 0 0,1-2 0 0 0,1 0 0 0 0,14 6-17 0 0,17-14-1823 0 0,-32-16-8003 0 0,-13 6-2778 0 0</inkml:trace>
  <inkml:trace contextRef="#ctx0" brushRef="#br0" timeOffset="107490.209">13386 2320 2208 0 0,'0'0'3936'0'0,"0"0"-1578"0"0,0 0-506 0 0,0 0 75 0 0,0 0 63 0 0,0 0-120 0 0,0 0-310 0 0,0 0-381 0 0,0 0-279 0 0,0 0-196 0 0,0 0-137 0 0,0 0-68 0 0,0 0-44 0 0,-20 1-38 0 0,-64 6-6 0 0,79-6-360 0 0,1 0 0 0 0,1 0 1 0 0,-1 0-1 0 0,0 0 0 0 0,0 0 0 0 0,0 1 0 0 0,0-1 1 0 0,1 1-1 0 0,-1 0 0 0 0,1 0 0 0 0,0 1 0 0 0,-1-1 1 0 0,1 1-1 0 0,0-1 0 0 0,0 1 0 0 0,1 0 0 0 0,-1 0 1 0 0,-1 2-52 0 0,-3 4 129 0 0,-1-2-92 0 0,1 1 1 0 0,0-1 0 0 0,1 2-1 0 0,-1-1 1 0 0,2 1-1 0 0,-1 0 1 0 0,1 0 0 0 0,0 0-1 0 0,1 1 1 0 0,0-1-1 0 0,1 1 1 0 0,0 0 0 0 0,1 0-1 0 0,0 1 1 0 0,0-1 0 0 0,1 0-1 0 0,0 1 1 0 0,1-1-1 0 0,0 1 1 0 0,1 7-38 0 0,3-13-76 0 0,-1 0 1 0 0,1 0-1 0 0,0-1 1 0 0,0 1-1 0 0,1-1 0 0 0,-1 0 1 0 0,1 0-1 0 0,0 0 1 0 0,0 0-1 0 0,0-1 0 0 0,0 0 1 0 0,1 0-1 0 0,0-1 1 0 0,-1 1-1 0 0,1-1 1 0 0,0-1-1 0 0,0 1 0 0 0,0-1 1 0 0,0 0-1 0 0,0 0 1 0 0,0 0-1 0 0,0-1 0 0 0,0 0 1 0 0,1 0-1 0 0,-1-1 1 0 0,0 0-1 0 0,0 0 1 0 0,0 0-1 0 0,0-1 0 0 0,0 0 1 0 0,5-2 75 0 0,120-43-3996 0 0,56-50-6877 0 0,-98 43 8876 0 0,-34 14 4792 0 0,-49 34 3354 0 0,-15 9-3995 0 0,-16 10-1106 0 0,11-4-717 0 0,0 0 1 0 0,1 0-1 0 0,0 2 0 0 0,1-1 1 0 0,0 2-1 0 0,1 0 0 0 0,0 0 1 0 0,1 1-1 0 0,0 0 0 0 0,1 0 0 0 0,1 1 1 0 0,0 1-1 0 0,1-1 0 0 0,-6 15-331 0 0,12-25 61 0 0,0 0 0 0 0,0 0 0 0 0,1 0 0 0 0,-1 0 0 0 0,1 0 0 0 0,0 0 0 0 0,0 0 0 0 0,0 0 0 0 0,1 0-1 0 0,-1 0 1 0 0,1 0 0 0 0,0 0 0 0 0,0 0 0 0 0,0 0 0 0 0,0 0 0 0 0,1-1 0 0 0,0 1 0 0 0,0 0 0 0 0,0-1-1 0 0,0 0 1 0 0,0 1 0 0 0,1-1 0 0 0,-1 0 0 0 0,1 0 0 0 0,0 0 0 0 0,0 0 0 0 0,0-1 0 0 0,0 1 0 0 0,1-1-1 0 0,-1 0 1 0 0,1 0 0 0 0,-1 0 0 0 0,1-1 0 0 0,0 1 0 0 0,0-1 0 0 0,-1 0 0 0 0,1 0 0 0 0,0 0 0 0 0,0 0 0 0 0,0-1-1 0 0,0 1 1 0 0,3-1-61 0 0,-1 1 105 0 0,1-1 1 0 0,-1 0-1 0 0,0 0 0 0 0,1-1 0 0 0,-1 0 0 0 0,1 0 0 0 0,-1 0 0 0 0,0 0 1 0 0,0-1-1 0 0,0 0 0 0 0,0-1 0 0 0,0 0 0 0 0,0 1 0 0 0,0-2 0 0 0,-1 1 1 0 0,0-1-1 0 0,1 1 0 0 0,-1-2 0 0 0,-1 1 0 0 0,1 0 0 0 0,-1-1 0 0 0,1 0 1 0 0,-1 0-1 0 0,-1 0 0 0 0,4-6-105 0 0,-2 2-30 0 0,0-1 0 0 0,-1 0 0 0 0,0 0 0 0 0,-1-1 0 0 0,0 1-1 0 0,-1-1 1 0 0,0 1 0 0 0,0-1 0 0 0,-1 0 0 0 0,-1 0 0 0 0,0 0 0 0 0,0 0 0 0 0,-1 1 0 0 0,-1-1 0 0 0,1 0 0 0 0,-2 0 0 0 0,1 1 0 0 0,-2 0 0 0 0,1-1 0 0 0,-1 1 0 0 0,-1 0-1 0 0,0 1 1 0 0,0-1 0 0 0,-5-5 30 0 0,-26-4-3031 0 0,17 19-7443 0 0,13 0-1521 0 0</inkml:trace>
  <inkml:trace contextRef="#ctx0" brushRef="#br0" timeOffset="107935.014">13984 2677 13971 0 0,'0'0'2122'0'0,"0"0"-373"0"0,0 0-73 0 0,0 0-72 0 0,0 0-260 0 0,0 0-305 0 0,0 0-293 0 0,0 0-216 0 0,0 0-131 0 0,0 0-39 0 0,0 0-53 0 0,0 0-71 0 0,0 0-35 0 0,24-32-46 0 0,76-102-38 0 0,-2 20 219 0 0,-95 111-315 0 0,-3 2-22 0 0,0 0 0 0 0,1 0 0 0 0,-1 0 0 0 0,0 0 0 0 0,0 0 0 0 0,1 1 0 0 0,-1-1 0 0 0,1 0 0 0 0,-1 0 0 0 0,1 0 1 0 0,-1 0-1 0 0,1 0 0 0 0,-1 0 0 0 0,1 1 0 0 0,0-1 0 0 0,-1 0 0 0 0,1 1 0 0 0,0-1 0 0 0,0 0 0 0 0,0 1 0 0 0,-1-1 0 0 0,1 1 0 0 0,0-1 0 0 0,0 1 0 0 0,0 0 0 0 0,0-1 0 0 0,0 1 0 0 0,0 0 0 0 0,0 0 0 0 0,0-1 0 0 0,0 1 0 0 0,0 0 0 0 0,0 0 0 0 0,0 0 0 0 0,0 0 0 0 0,0 0 0 0 0,0 1 0 0 0,0-1 0 0 0,0 0 0 0 0,0 0 0 0 0,0 1 0 0 0,0-1 0 0 0,0 0 0 0 0,0 1 0 0 0,0-1 0 0 0,-1 1 0 0 0,1-1 0 0 0,0 1 0 0 0,0 0 0 0 0,0-1 0 0 0,-1 1 0 0 0,1 0 0 0 0,0-1 0 0 0,-1 1 0 0 0,1 0 0 0 0,-1 0 0 0 0,1 0 0 0 0,-1 0 0 0 0,1-1 0 0 0,-1 1 0 0 0,1 0 0 0 0,-1 0 0 0 0,0 0 0 0 0,1 0 0 0 0,-1 0 0 0 0,0 1 1 0 0,23 89 74 0 0,-21-90-61 0 0,1 1 1 0 0,0-1-1 0 0,-1 0 0 0 0,1 0 1 0 0,0-1-1 0 0,0 1 1 0 0,-1 0-1 0 0,1-1 1 0 0,0 0-1 0 0,0 1 0 0 0,0-1 1 0 0,0 0-1 0 0,0-1 1 0 0,0 1-1 0 0,0 0 1 0 0,-1-1-1 0 0,1 0 1 0 0,0 0-1 0 0,0 0 0 0 0,-1 0 1 0 0,1 0-1 0 0,0 0 1 0 0,-1 0-1 0 0,1-1 1 0 0,-1 0-1 0 0,0 1 0 0 0,1-1 1 0 0,1-2-14 0 0,23-18 96 0 0,-6 4-18 0 0,1 1-1 0 0,0 0 1 0 0,2 2-1 0 0,-1 1 1 0 0,2 1-1 0 0,0 0 1 0 0,25-7-78 0 0,-47 19 2 0 0,0 1 0 0 0,-1 0 1 0 0,1 0-1 0 0,0 0 0 0 0,0 1 0 0 0,0-1 1 0 0,0 1-1 0 0,0-1 0 0 0,-1 1 1 0 0,1 0-1 0 0,0 0 0 0 0,-1 0 0 0 0,1 1 1 0 0,0-1-1 0 0,-1 1 0 0 0,0-1 1 0 0,1 1-1 0 0,-1 0 0 0 0,0 0 1 0 0,0 0-1 0 0,0 0 0 0 0,0 0 0 0 0,0 0 1 0 0,0 0-1 0 0,-1 1 0 0 0,1-1 1 0 0,-1 1-1 0 0,1-1 0 0 0,-1 1 0 0 0,0 0 1 0 0,0 0-1 0 0,0-1 0 0 0,-1 1 1 0 0,1 0-1 0 0,-1 0 0 0 0,1 0 1 0 0,-1 0-1 0 0,0-1 0 0 0,0 1 0 0 0,0 0-2 0 0,21 50-422 0 0,-2-37-1724 0 0,-11-14-2675 0 0,1-2-5722 0 0,-6 0 447 0 0</inkml:trace>
  <inkml:trace contextRef="#ctx0" brushRef="#br0" timeOffset="108439.655">15068 2228 8058 0 0,'0'0'5061'0'0,"0"0"-3031"0"0,0 0-869 0 0,0 0 110 0 0,0 0 63 0 0,0 0-55 0 0,0 0-160 0 0,0 0-235 0 0,-9 37-187 0 0,-32 116-114 0 0,-17 69 739 0 0,-4 65-772 0 0,47-242-254 0 0,14-45-155 0 0,1 0 73 0 0,0-5 396 0 0,3-14-455 0 0,0 0-1 0 0,1 1 1 0 0,0-1 0 0 0,2 1 0 0 0,0 0 0 0 0,1 0 0 0 0,1 1 0 0 0,1 0 0 0 0,0 1 0 0 0,7-9-155 0 0,6-14 122 0 0,21-44-8 0 0,144-234 53 0 0,-172 296-162 0 0,1 1 0 0 0,1 0 0 0 0,1 1 0 0 0,1 1 0 0 0,0 1 0 0 0,1 0 0 0 0,1 2 0 0 0,1 0 0 0 0,0 2 0 0 0,1 0 0 0 0,0 1 0 0 0,1 2-1 0 0,0 0 1 0 0,19-4-5 0 0,29 9-69 0 0,-70 7 77 0 0,1 0-1 0 0,-1 1 1 0 0,1-1 0 0 0,-1 1-1 0 0,0 0 1 0 0,0 0-1 0 0,0-1 1 0 0,0 1 0 0 0,0 1-1 0 0,-1-1 1 0 0,1 0-1 0 0,-1 0 1 0 0,0 1 0 0 0,0-1-1 0 0,0 0 1 0 0,0 1-1 0 0,-1-1 1 0 0,0 1 0 0 0,1-1-1 0 0,-1 1 1 0 0,0-1-1 0 0,-1 1 1 0 0,1-1 0 0 0,0 1-1 0 0,-1-1 1 0 0,0 0-1 0 0,0 1-7 0 0,-5 14 24 0 0,0-1-1 0 0,-1 0 1 0 0,-1 0-1 0 0,0 0 1 0 0,-2-1-1 0 0,0-1 1 0 0,0 0-1 0 0,-2 0 1 0 0,1-1-1 0 0,-2 0 0 0 0,0-1 1 0 0,-3 1-24 0 0,-3 6-9 0 0,-1 0 1 0 0,-1-2 0 0 0,0 0-1 0 0,-1-2 1 0 0,-2 0-1 0 0,1-1 1 0 0,-2-2-1 0 0,1 0 1 0 0,-2-2-1 0 0,0-1 1 0 0,0-1 0 0 0,-12 2 8 0 0,37-10-45 0 0,0 0 0 0 0,-1 0 0 0 0,1 0 0 0 0,-1-1 0 0 0,1 1 0 0 0,-1-1 0 0 0,1 1 0 0 0,-1-1 0 0 0,1 0 0 0 0,-1 1 0 0 0,1-1 0 0 0,-1 0 0 0 0,0 0 0 0 0,1 0 0 0 0,-1 0 0 0 0,1 0 0 0 0,-1 0 0 0 0,0-1 0 0 0,1 1 0 0 0,-1-1 0 0 0,1 1 0 0 0,-1-1 0 0 0,1 1 0 0 0,-1-1 0 0 0,1 0 0 0 0,0 0 0 0 0,-1 1 0 0 0,1-1 1 0 0,0 0-1 0 0,0 0 0 0 0,-1 0 0 0 0,1-1 0 0 0,0 1 0 0 0,0 0 0 0 0,0 0 0 0 0,0-1 0 0 0,1 1 0 0 0,-1 0 0 0 0,0-1 0 0 0,1 1 0 0 0,-1-1 0 0 0,0 1 0 0 0,1-1 0 0 0,0 1 0 0 0,-1-1 0 0 0,1 1 0 0 0,0-1 0 0 0,0 0 0 0 0,0 1 0 0 0,0-1 0 0 0,0 1 0 0 0,0-1 0 0 0,0 0 45 0 0,4-4-449 0 0,-1 0-1 0 0,1 0 0 0 0,0 0 0 0 0,1 0 1 0 0,-1 1-1 0 0,1 0 0 0 0,0-1 0 0 0,1 2 1 0 0,-1-1-1 0 0,1 1 0 0 0,0 0 0 0 0,6-3 450 0 0,10-9-3437 0 0,-1 1-3727 0 0,-5 6-3402 0 0</inkml:trace>
  <inkml:trace contextRef="#ctx0" brushRef="#br0" timeOffset="108715.991">15821 2202 11658 0 0,'0'0'2274'0'0,"0"0"-457"0"0,0 0-185 0 0,0 0-113 0 0,0 0-216 0 0,0 0-239 0 0,0 0-196 0 0,0 0-127 0 0,0 0-73 0 0,0 0-78 0 0,-33 31-92 0 0,-103 96-122 0 0,64-53 64 0 0,69-72-433 0 0,1 0 0 0 0,0 0 0 0 0,0 0 0 0 0,0 0-1 0 0,0 0 1 0 0,0 1 0 0 0,1-1 0 0 0,-1 1 0 0 0,1-1 0 0 0,-1 1 0 0 0,1 0 0 0 0,0 0-1 0 0,0-1 1 0 0,0 1 0 0 0,0 0 0 0 0,1 0 0 0 0,-1 0 0 0 0,1 0 0 0 0,0 0-1 0 0,0 0 1 0 0,0 0 0 0 0,0 0 0 0 0,0 0 0 0 0,1-1 0 0 0,-1 1 0 0 0,1 0 0 0 0,0 0-1 0 0,0 0 1 0 0,0 0 0 0 0,0-1 0 0 0,0 1 0 0 0,0 0 0 0 0,1-1 0 0 0,0 1 0 0 0,-1-1-1 0 0,1 0 1 0 0,0 1 0 0 0,0-1 0 0 0,0 0 0 0 0,1 0 0 0 0,-1 0 0 0 0,0-1-1 0 0,1 1 1 0 0,-1 0 0 0 0,1-1 0 0 0,-1 0 0 0 0,1 1 0 0 0,0-1 0 0 0,0 0 0 0 0,-1 0-1 0 0,1-1 1 0 0,0 1 0 0 0,1 0-7 0 0,10-1 72 0 0,-1-1-1 0 0,0 0 1 0 0,0-1-1 0 0,0 0 1 0 0,0-1-1 0 0,-1-1 1 0 0,1 0-1 0 0,-1 0 1 0 0,0-1-1 0 0,0-1 0 0 0,0 0 1 0 0,-1-1-1 0 0,0 0 1 0 0,0 0-1 0 0,0-1 1 0 0,-1-1-1 0 0,-1 0 1 0 0,1 0-1 0 0,-2-1 1 0 0,1-1-72 0 0,-2 3 18 0 0,-1 0 0 0 0,0-1 0 0 0,0 1 0 0 0,-1-1 0 0 0,0-1 0 0 0,-1 1 0 0 0,0-1 0 0 0,-1 0 1 0 0,0 0-1 0 0,0 0 0 0 0,-1 0 0 0 0,0 0 0 0 0,-1 0 0 0 0,0-1 0 0 0,-1 1 0 0 0,0-1 0 0 0,-1 1 0 0 0,0-1-18 0 0,-23-45 33 0 0,1 36-2150 0 0,-4 23-6480 0 0,22 0-3424 0 0</inkml:trace>
  <inkml:trace contextRef="#ctx0" brushRef="#br0" timeOffset="109098.019">16101 2625 19420 0 0,'0'0'1252'0'0,"0"0"-275"0"0,0 0 44 0 0,0 0 61 0 0,0 0-34 0 0,0 0-131 0 0,0 0-211 0 0,16-34-178 0 0,51-111-100 0 0,-40 58 219 0 0,-24 63-436 0 0,15-86 63 0 0,-20 256-580 0 0,3-141 314 0 0,1 1 0 0 0,0-1 0 0 0,-1 1 0 0 0,2-1 0 0 0,-1 0 0 0 0,1 0-1 0 0,-1 0 1 0 0,1 0 0 0 0,1 0 0 0 0,-1 0 0 0 0,1-1 0 0 0,-1 0 0 0 0,1 0 0 0 0,1 0 0 0 0,-1 0 0 0 0,0 0 0 0 0,1-1 0 0 0,0 0 0 0 0,0 0 0 0 0,0 0 0 0 0,0-1 0 0 0,0 0 0 0 0,1 0 0 0 0,-1 0 0 0 0,1 0 0 0 0,-1-1 0 0 0,1 0 0 0 0,-1 0 0 0 0,1-1 0 0 0,0 1 0 0 0,0-1 0 0 0,-1 0 0 0 0,1-1 0 0 0,0 1 0 0 0,-1-1 0 0 0,1-1 0 0 0,0 1 0 0 0,-1-1 0 0 0,0 0 0 0 0,1 0-1 0 0,-1 0 1 0 0,0-1 0 0 0,2 0-8 0 0,21-15 181 0 0,-1 0 0 0 0,0-2 0 0 0,-1-1 0 0 0,-2 0-1 0 0,0-2 1 0 0,-1-1 0 0 0,-1-1 0 0 0,-2-1-1 0 0,6-9-180 0 0,8-47 25 0 0,-35 46-3012 0 0,0 33-1501 0 0,1 2-8002 0 0</inkml:trace>
  <inkml:trace contextRef="#ctx0" brushRef="#br0" timeOffset="109802.405">16880 2357 10874 0 0,'0'0'1847'0'0,"0"0"-560"0"0,0 0-149 0 0,0 0 137 0 0,0 0 118 0 0,0 0-60 0 0,0 0-178 0 0,0 0-180 0 0,0 0-142 0 0,0 0-101 0 0,32 0-104 0 0,98-1-98 0 0,-69-9 245 0 0,-58 9-746 0 0,0 0 1 0 0,0 0 0 0 0,0 0-1 0 0,-1 0 1 0 0,1-1 0 0 0,0 1 0 0 0,0-1-1 0 0,-1 0 1 0 0,1 0 0 0 0,-1 0-1 0 0,1 0 1 0 0,-1 0 0 0 0,0 0-1 0 0,0-1 1 0 0,0 1 0 0 0,0 0 0 0 0,0-1-1 0 0,-1 0 1 0 0,1 0 0 0 0,-1 1-1 0 0,0-1 1 0 0,0 0 0 0 0,0 0-1 0 0,0 0 1 0 0,0 0 0 0 0,0 0 0 0 0,-1 0-1 0 0,0-1 1 0 0,1 1 0 0 0,-1 0-1 0 0,0 0 1 0 0,-1 0 0 0 0,1 0-1 0 0,0 0 1 0 0,-1 0 0 0 0,0 0 0 0 0,0 0-1 0 0,0 0 1 0 0,0 0 0 0 0,0 0-1 0 0,-1 0 1 0 0,1 0 0 0 0,-1 1-1 0 0,1-1 1 0 0,-1 0 0 0 0,0 1 0 0 0,0 0-1 0 0,-1-1-29 0 0,-5 0-20 0 0,-1 0 0 0 0,0 1 0 0 0,0 0 0 0 0,0 0 0 0 0,0 1-1 0 0,0 0 1 0 0,0 0 0 0 0,-1 1 0 0 0,1 1 0 0 0,0-1 0 0 0,0 2-1 0 0,0-1 1 0 0,0 1 0 0 0,0 0 0 0 0,0 1 0 0 0,1 0 0 0 0,-1 1 0 0 0,1-1-1 0 0,-1 2 1 0 0,1-1 0 0 0,1 1 0 0 0,-1 0 0 0 0,1 1 0 0 0,0 0 0 0 0,0 0-1 0 0,0 0 1 0 0,1 1 0 0 0,0 0 20 0 0,0-1-1 0 0,0 0-1 0 0,1 0 1 0 0,0 0-1 0 0,0 1 1 0 0,0-1 0 0 0,1 1-1 0 0,0 0 1 0 0,0 1-1 0 0,1-1 1 0 0,0 1 0 0 0,0-1-1 0 0,1 1 1 0 0,0 0-1 0 0,0 0 1 0 0,1 0 0 0 0,0 0-1 0 0,0 0 1 0 0,1 0-1 0 0,0 1 1 0 0,0-1-1 0 0,1 0 1 0 0,0 0 0 0 0,1 0-1 0 0,0 0 1 0 0,0 0-1 0 0,0-1 1 0 0,1 1 0 0 0,0-1-1 0 0,1 1 1 0 0,0-1-1 0 0,0 0 1 0 0,0 0 0 0 0,1-1-1 0 0,3 4 2 0 0,3-3-27 0 0,-1 0 0 0 0,2-1 0 0 0,-1 0 0 0 0,1-1 0 0 0,0 0 0 0 0,0-1 0 0 0,0-1 0 0 0,0 0 0 0 0,1 0 0 0 0,-1-1 0 0 0,1-1 0 0 0,0 0 0 0 0,0-1-1 0 0,-1 0 1 0 0,1-1 0 0 0,0 0 0 0 0,-1-1 0 0 0,1-1 0 0 0,-1 0 0 0 0,1 0 0 0 0,-1-1 0 0 0,0-1 0 0 0,-1 0 0 0 0,1-1 0 0 0,9-6 27 0 0,-13 8-311 0 0,77-46-2298 0 0,-33 13-6539 0 0,-40 28-1920 0 0</inkml:trace>
  <inkml:trace contextRef="#ctx0" brushRef="#br0" timeOffset="110138.015">17390 2434 6473 0 0,'0'0'2641'0'0,"0"0"-302"0"0,0 0-285 0 0,0 0-251 0 0,0 0-276 0 0,0 0-292 0 0,0 0-179 0 0,0 0-65 0 0,0 0 37 0 0,0 0 28 0 0,0 0-45 0 0,0 0-97 0 0,0 0-161 0 0,15 3-161 0 0,-2 0-456 0 0,-8-1-97 0 0,-1 0-1 0 0,1-1 1 0 0,0 0 0 0 0,0 0-1 0 0,0-1 1 0 0,-1 1 0 0 0,1-1 0 0 0,0 0-1 0 0,0 0 1 0 0,0-1 0 0 0,0 0-1 0 0,0 1 1 0 0,0-1 0 0 0,-1-1-1 0 0,1 1 1 0 0,0-1 0 0 0,-1 0 0 0 0,3-1-39 0 0,217-148 1399 0 0,-224 151-1401 0 0,0 0 1 0 0,0 1-1 0 0,0-1 0 0 0,0 0 1 0 0,0 0-1 0 0,0 1 1 0 0,0-1-1 0 0,0 0 1 0 0,1 0-1 0 0,-1 1 1 0 0,0-1-1 0 0,0 0 1 0 0,0 0-1 0 0,1 1 1 0 0,-1-1-1 0 0,0 0 1 0 0,0 0-1 0 0,0 0 1 0 0,1 1-1 0 0,-1-1 1 0 0,0 0-1 0 0,0 0 1 0 0,1 0-1 0 0,-1 0 1 0 0,0 0-1 0 0,1 0 1 0 0,-1 1-1 0 0,0-1 0 0 0,0 0 1 0 0,1 0-1 0 0,-1 0 1 0 0,0 0-1 0 0,1 0 1 0 0,-1 0-1 0 0,0 0 1 0 0,1 0-1 0 0,-1 0 1 0 0,0 0-1 0 0,0-1 1 0 0,1 1-1 0 0,-1 0 1 0 0,0 0-1 0 0,0 0 1 0 0,1 0-1 0 0,-1 0 1 0 0,0 0-1 0 0,1-1 1 0 0,-1 1-1 0 0,0 0 1 0 0,0 0-1 0 0,0 0 0 0 0,1-1 1 0 0,-1 1 1 0 0,0 3-3 0 0,0 18 12 0 0,-2-16-10 0 0,2 1-1 0 0,-1-1 0 0 0,1 0 0 0 0,-1 1 1 0 0,1-1-1 0 0,1 0 0 0 0,-1 1 1 0 0,1-1-1 0 0,0 0 0 0 0,0 0 0 0 0,1 1 1 0 0,-1-1-1 0 0,1 0 0 0 0,0 0 0 0 0,1-1 1 0 0,-1 1-1 0 0,1 0 0 0 0,0-1 1 0 0,0 1-1 0 0,0-1 0 0 0,1 0 0 0 0,-1 0 1 0 0,1 0-1 0 0,0-1 0 0 0,3 3 2 0 0,2-2 19 0 0,1-1-1 0 0,-1 0 1 0 0,1-1-1 0 0,0 1 0 0 0,0-2 1 0 0,-1 1-1 0 0,1-2 1 0 0,0 1-1 0 0,0-1 1 0 0,0-1-1 0 0,0 1 1 0 0,0-2-1 0 0,0 0 0 0 0,0 0 1 0 0,-1 0-1 0 0,1-1 1 0 0,-1-1-1 0 0,0 0 1 0 0,0 0-1 0 0,0 0 0 0 0,0-1 1 0 0,-1-1-1 0 0,0 0 1 0 0,0 0-1 0 0,0 0 1 0 0,-1-1-1 0 0,0 0 1 0 0,0 0-1 0 0,5-8-18 0 0,108-133-584 0 0,-91 96-1798 0 0,-10 19-4461 0 0,-12 23-5197 0 0</inkml:trace>
  <inkml:trace contextRef="#ctx0" brushRef="#br0" timeOffset="110388.999">18568 1690 19580 0 0,'0'0'1183'0'0,"0"0"-264"0"0,0 0-63 0 0,0 0 47 0 0,0 0-7 0 0,-6 37-42 0 0,-18 115-121 0 0,-3 145 1748 0 0,25-278-2430 0 0,0 10-51 0 0,0 1 0 0 0,2 0 1 0 0,1 0-1 0 0,1-1 1 0 0,2 1-1 0 0,2 7 0 0 0,-5-34-129 0 0,-1-1 1 0 0,1 1-1 0 0,-1 0 0 0 0,1-1 1 0 0,0 1-1 0 0,0-1 0 0 0,0 1 1 0 0,1-1-1 0 0,-1 0 0 0 0,0 1 1 0 0,1-1-1 0 0,0 0 0 0 0,-1 0 1 0 0,1 0-1 0 0,0 0 0 0 0,0 0 1 0 0,0 0-1 0 0,0-1 0 0 0,0 1 1 0 0,1-1-1 0 0,-1 1 0 0 0,0-1 1 0 0,1 0-1 0 0,-1 0 0 0 0,1 0 1 0 0,-1 0-1 0 0,1-1 129 0 0,-2-14-10101 0 0,-1 6-1445 0 0</inkml:trace>
  <inkml:trace contextRef="#ctx0" brushRef="#br0" timeOffset="110766.95">18226 2114 15387 0 0,'0'0'1975'0'0,"0"0"-637"0"0,0 0-407 0 0,0 0-223 0 0,0 0-115 0 0,0 0-66 0 0,0 0-104 0 0,0 0-135 0 0,0 0-80 0 0,35-6-60 0 0,114-17-45 0 0,10 11-80 0 0,362-28-8161 0 0,-464 29 11461 0 0,-77 13 3415 0 0,-28 3-6022 0 0,46-4-676 0 0,-13 3 161 0 0,1 0 0 0 0,0 2-1 0 0,0 0 1 0 0,0 0 0 0 0,1 1 0 0 0,0 1 0 0 0,0 0 0 0 0,-9 9-201 0 0,20-16 4 0 0,1 1 0 0 0,0-1 1 0 0,0 1-1 0 0,0-1 0 0 0,0 1 1 0 0,0 0-1 0 0,0-1 0 0 0,0 1 0 0 0,0 0 1 0 0,0 0-1 0 0,1 0 0 0 0,-1 0 1 0 0,1-1-1 0 0,0 1 0 0 0,-1 0 1 0 0,1 0-1 0 0,0 0 0 0 0,0 0 0 0 0,0 0 1 0 0,1 0-1 0 0,-1 0 0 0 0,0 0 1 0 0,1 0-1 0 0,-1 0 0 0 0,1-1 1 0 0,-1 1-1 0 0,1 0 0 0 0,0 0 0 0 0,0-1 1 0 0,0 1-1 0 0,0 0 0 0 0,0-1 1 0 0,0 1-1 0 0,1-1 0 0 0,-1 1 1 0 0,0-1-1 0 0,2 1-4 0 0,57 45 113 0 0,-41-35-105 0 0,-10-9 23 0 0,-1 1 1 0 0,0 0 0 0 0,0 0-1 0 0,0 1 1 0 0,0 0 0 0 0,-1 1-1 0 0,0-1 1 0 0,0 1 0 0 0,0 1-1 0 0,-1-1 1 0 0,0 1 0 0 0,0 0-1 0 0,-1 0 1 0 0,0 1 0 0 0,0 0-1 0 0,-1 0 1 0 0,0 0 0 0 0,0 0-1 0 0,-1 1 1 0 0,0-1 0 0 0,0 1-1 0 0,-1 0 1 0 0,1 5-32 0 0,-6-8 37 0 0,1 0 1 0 0,-1-1-1 0 0,0 1 1 0 0,0 0-1 0 0,-1-1 0 0 0,1 1 1 0 0,-1-1-1 0 0,0 0 1 0 0,-1-1-1 0 0,1 1 0 0 0,-1-1 1 0 0,0 0-1 0 0,0 0 1 0 0,-1 0-1 0 0,1-1 0 0 0,-1 1 1 0 0,1-1-1 0 0,-1-1 1 0 0,0 1-1 0 0,0-1 0 0 0,-1 0 1 0 0,1 0-1 0 0,0-1 1 0 0,-2 0-39 0 0,-40-4-691 0 0,36-7-2722 0 0,4-5-4535 0 0,8 8-4670 0 0</inkml:trace>
  <inkml:trace contextRef="#ctx0" brushRef="#br0" timeOffset="114654.552">1247 3111 6369 0 0,'0'0'168'0'0,"0"0"-282"0"0,0 0-133 0 0,0 0 150 0 0,0 0 129 0 0,0 0 38 0 0,0 0 0 0 0,0 0 52 0 0,0 0 106 0 0,0 0 99 0 0,34 2 83 0 0,106 3 47 0 0,338-8 4404 0 0,65-20-2723 0 0,242-13-777 0 0,-372 25-795 0 0,430 37 885 0 0,213-1-968 0 0,147-21 23 0 0,-703-7-375 0 0,179-19-4 0 0,-258 11-102 0 0,230-31 79 0 0,-115-8 75 0 0,50-6-114 0 0,-13-3-21 0 0,81 31 104 0 0,-193 1-105 0 0,39-2-32 0 0,-232 26-17 0 0,153-8 37 0 0,376 6-96 0 0,211-61 23 0 0,-326 44 76 0 0,-295 18-26 0 0,166-7 61 0 0,273-7 192 0 0,-183 11-118 0 0,107 6 596 0 0,-404 13 17 0 0,-287-5 1693 0 0,-59-7-2435 0 0,0 0 4 0 0,0 0 10 0 0,0 0 12 0 0,0 0-35 0 0,0 0 3 0 0,0 0 15 0 0,0 0-6 0 0,0 0-40 0 0,0 0 34 0 0,0 0 5 0 0,0 0 0 0 0,0 0 20 0 0,0 0-15 0 0,0 0-5 0 0,0 0-1 0 0,0 0-6 0 0,0 0 5 0 0,17 0 147 0 0,118 7 60 0 0,-64 4-222 0 0,-70-12-2469 0 0,-2-1-5458 0 0,1 2-3593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9-04T15:39:25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6470 349 16492 0 0,'0'0'1760'0'0,"0"0"-584"0"0,0 0-344 0 0,0 0-264 0 0,0 0-175 0 0,0 0-161 0 0,0 0-200 0 0,0 0-280 0 0,0 0-249 0 0,0 0-383 0 0,0 0-432 0 0,0 0-1937 0 0,0 0-8977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25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113 336,'260'-162,"-234"143,0 0,-1-2,-1-1,-1-1,18-24,-38 43,-3 4,0-1,0 0,0 1,0-1,0 0,0 1,0-1,0 0,0 1,1-1,-1 1,0-1,0 0,0 1,1-1,-1 1,0-1,1 0,-1 1,0-1,1 1,-1-1,1 1,-1 0,1-1,-1 1,1-1,-1 1,1 0,-1-1,1 1,0 0,-1 0,1 0,0-1,-1 1,1 0,-1 0,1 0,0 0,-1 0,1 0,0 0,-1 0,1 0,0 0,-1 1,1-1,-1 0,1 0,0 1,-1-1,1 0,-1 1,1-1,-1 0,1 1,-1-1,1 1,-1-1,1 1,-1-1,0 1,1-1,-1 1,0 0,-2 195,1-20,3-60,-6 1,-4-1,-6 0,-12 39,23-137,0 0,-1-1,-1 1,-1-1,0 0,-1 0,-1-1,0 0,-2-1,0 1,0-2,-1 1,-1-2,-1 1,0-2,0 0,-1 0,-1-1,1-1,-2 0,0-2,0 1,0-2,-1 0,0-1,-8 1,18-5,0 0,0-1,0 0,-1 0,1-1,0 0,0 0,0-1,-1 0,1 0,0-1,0 1,0-2,0 1,1-1,-1 0,1 0,-1-1,1 1,0-2,1 1,-1-1,1 1,0-2,0 1,0 0,1-1,-4-6,4 2,0 0,1 0,1-1,-1 1,2-1,-1 1,2-1,-1 0,2 0,-1 1,1-1,1 0,0 1,0-1,1 1,1 0,0-2,8-17,1 0,1 1,1 1,2 0,6-6,3-3,2 1,2 2,1 1,2 1,1 2,1 1,1 2,2 1,4-1,-30 20,1 1,0 0,0 1,0 0,0 0,1 2,-1 0,1 0,0 1,-1 1,1 0,5 2,4-1</inkml:trace>
  <inkml:trace contextRef="#ctx0" brushRef="#br0" timeOffset="1">931 590,'-16'16,"1"2,1 0,1 1,0 0,1 1,2 0,0 1,1 0,-2 8,10-27,0 0,-1 0,1 0,0 0,0 0,1 1,-1-1,0 0,1 1,0-1,-1 0,1 1,0-1,0 0,0 1,0-1,1 1,-1-1,1 0,-1 1,1-1,0 0,0 0,0 0,0 0,0 0,1 0,-1 0,1 0,-1 0,1 0,-1-1,1 1,0 0,0-1,0 0,0 1,0-1,0 0,0 0,1 0,-1-1,0 1,0 0,1-1,-1 1,0-1,1 0,-1 0,1 0,-1 0,0 0,1-1,-1 1,0-1,4 0,-1-2,1 1,-1 0,1-1,-1 0,0 0,-1-1,1 0,0 1,-1-1,0-1,0 1,0-1,-1 1,1-1,-1 0,0-1,0 1,-1 0,0-1,0 1,0-1,0 0,-1 0,0 1,0-2,1-5,-1-1,0 1,-1 0,0-1,0 1,-1 0,-1 0,0-1,-1 1,0 1,-1-1,-3-5,5 12,0 0,-1-1,1 2,-1-1,-1 0,1 0,-1 1,1 0,-1 0,0 0,-1 0,1 1,-1-1,1 1,-1 0,0 1,0-1,0 1,-1 0,1 0,-6-1,-14 3</inkml:trace>
  <inkml:trace contextRef="#ctx0" brushRef="#br0" timeOffset="2">1213 957,'-4'-39,"2"-31,2-9,6 4,2 11,4 10,5 15,0 10,1 4,3 7,3 6,-4 5</inkml:trace>
  <inkml:trace contextRef="#ctx0" brushRef="#br0" timeOffset="3">1637 449,'-25'9,"0"2,1 1,0 1,1 1,1 1,0 1,1 1,0 0,-9 13,27-27,-1 0,1 0,0 0,0 0,0 1,1-1,-1 1,1 0,0-1,0 1,0 0,0 0,1 1,0-1,0 0,0 0,0 1,1-1,-1 1,1-1,0 0,1 1,-1-1,1 0,0 1,0-1,0 0,0 0,1 1,-1-1,1 0,1-1,-1 1,0 0,1-1,0 1,-1-1,1 0,1 0,-1 0,0 0,1 0,0-1,6 4,1 0,0-1,0 0,1-1,-1 0,1-1,0 0,0-1,0 0,0-1,1-1,-1 0,0 0,0-1,0-1,0 0,0 0,0-1,0-1,-1 0,0-1,1 0,-2 0,1-2,-1 1,8-7,0-4,-3 3</inkml:trace>
  <inkml:trace contextRef="#ctx0" brushRef="#br0" timeOffset="4">1778 731,'24'-2,"1"-1,0-1,-1-2,0 0,0-2,-1 0,0-2,0 0,-1-2,-1 0,0-1,0-2,9-9,-25 19,-1 1,0-1,0-1,0 1,-1-1,0 1,0-1,0 0,-1 0,1 0,-2-1,1 1,-1 0,0-1,0 1,0-4,-1 7,0 0,0 0,0 0,-1 0,1 0,-1 0,0 0,1 0,-1 0,-1 0,1 0,0 0,-1 1,1-1,-1 0,0 1,0-1,0 1,0 0,0 0,-1 0,1 0,-1 0,1 0,-1 1,0-1,0 1,1-1,-1 1,0 0,0 1,0-1,0 0,-1 1,-9 0,1 1,-1 1,0 0,1 1,-1 0,1 1,0 0,0 1,0 0,1 1,-1 0,1 1,1 0,0 1,0 0,0 1,1 0,0 0,0 2,-1 0,1 0,0 0,1 1,0 0,0 1,2 0,-1 0,2 0,0 1,0-1,2 1,-1 0,2 1,-1 4,2-12,1 1,-1 0,1 0,1-1,-1 1,1 0,1-1,-1 1,1-1,1 1,-1-1,1 0,0 0,1 0,0 0,0-1,0 1,1-1,0 0,0-1,1 1,0-1,-1 0,2 0,-1-1,0 0,2 1,11 3,0 0,1-1,0-1,1-1,-1-1,1-1,0-1,0 0,0-2,0 0,-1-1,1-2,0 0,0-1,-1-1,3-1,12-5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25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53 148,'-7'9,"1"-1,1 1,-1 0,2 1,-1-1,1 1,1 0,0 0,0 0,1 0,0 1,1-1,0 1,1-1,0 1,0-1,1 0,1 1,0-1,0 0,1 1,0-2,1 1,2 4,-3-10,0-1,0 0,0 0,1-1,0 1,-1-1,1 0,0 1,0-2,0 1,1 0,-1-1,0 0,1 0,-1 0,0-1,1 1,-1-1,1 0,-1 0,1-1,-1 1,1-1,-1 0,0 0,1 0,-1-1,0 0,0 0,1 0,10-5,0-1,-1 0,0-1,-1-1,0 0,-1 0,10-11,32-56,-45 53</inkml:trace>
  <inkml:trace contextRef="#ctx0" brushRef="#br0" timeOffset="1">646 176,'27'288,"-24"-248,-2-1,-1 1,-2-1,-2 1,-2-1,-1 0,-8 21,15-59,1 0,-1 0,0-1,0 1,0 0,0 0,0-1,0 1,-1 0,1 0,0-1,0 1,0 0,-1-1,1 1,0 0,-1-1,1 1,-1 0,1-1,-1 1,1-1,-1 1,1-1,-1 1,1-1,-1 1,0-1,1 1,-1-1,0 0,1 1,-1-1,0 0,1 0,-1 0,0 1,0-1,1 0,-1 0,0 0,0 0,1 0,-1 0,0-1,0 1,1 0,-1 0,0 0,1-1,-1 1,0 0,1-1,-1 1,0-1,1 1,-1-1,1 1,-1-1,-18-43,17 14,2 0,1 0,1 0,2 0,1 1,1-1,1 1,2 1,1-1,1 1,13-22,-7 14,1 1,1 1,2 1,1 1,2 1,1 0,1 2,2 1,28-22,-46 43,0 0,1 0,-1 1,1 1,0 0,0 0,1 1,-1 1,1 0,0 0,0 1,0 1,0 0,1 0,-1 1,6 2,-14-2,-1 0,0 1,1 0,-1 0,1 0,-1 0,0 0,0 1,0-1,0 1,0 0,0 0,0 0,-1 0,1 1,-1-1,1 1,-1-1,0 1,0 0,0 0,0 0,-1 0,1 0,-1 0,0 1,0-1,0 0,0 1,0-1,-1 1,0-1,0 0,0 3,0 7,-1 0,0-1,-1 1,-1-1,0 1,0-1,-1 0,-1 0,0 0,-2 5,-1 1,0-1,-1-1,-1 1,-1-2,0 1,-1-2,-1 1,0-2,-1 0,0 0,-1-1,0-1,-1-1,0 0,-1-1,0 0,0-2,-1 0,0-1,0-1,-1 0,0-2,-8 1,3-4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2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0,'-28'39,"-11"26,7 8,14-4,15-14,12-16,5-15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2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1,'15'14,"14"19,1 5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7226 0 0,'0'0'2103'0'0,"0"0"-382"0"0,0 0-186 0 0,0 0-32 0 0,0 0-37 0 0,0 0-148 0 0,0 0-247 0 0,0 0-261 0 0,0 0-196 0 0,0 0-95 0 0,0 0-38 0 0,0 0 0 0 0,32 0 2621 0 0,35 0-1316 0 0,-13 2-1116 0 0,-1-3 0 0 0,0-2-1 0 0,0-2 1 0 0,21-7-670 0 0,35 1-253 0 0,-117 8-5409 0 0,3 2-1543 0 0,3 1-4385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25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443 378,'-59'14,"1"2,1 2,0 4,1 1,-12 10,68-33,-6 2,1 0,0 1,0-1,0 1,0 0,0 0,0 0,1 1,0 0,-1 0,1 0,1 0,-1 1,1-1,0 1,0 0,0 0,0 0,1 0,0 0,-1 5,5-5,1-1,-1 0,1-1,0 1,0 0,1-1,-1 0,1 1,0-1,-1-1,1 1,1-1,-1 1,0-1,1 0,-1-1,1 1,-1-1,1 0,0 0,-1 0,1-1,1 1,2 0,18 6,-8-4,-1 1,1 1,-1 1,0 0,-1 1,1 1,3 3,-18-10,-1 0,1-1,-1 1,0 0,1 0,-1 0,0 0,0 1,1-1,-1 0,0 0,0 1,0-1,-1 1,1-1,0 1,0-1,-1 1,1-1,-1 1,1 0,-1-1,0 1,0 0,0-1,0 1,0 0,0-1,0 1,0 0,-1-1,1 1,0-1,-1 1,0 0,1-1,-1 1,0-1,0 0,0 1,0-1,0 0,0 1,0-1,0 0,-1 0,1 0,-1 1,-13 7,0 0,0 0,-1-1,0-1,0-1,-1 0,0-2,0 1,0-2,-1 0,0-1,17-2,-1 1,1-1,0 0,0 1,0-1,0 0,0 0,0 1,-1-1,1 0,0 0,0 0,0 0,0-1,-1 1,1 0,0 0,0-1,0 1,0-1,0 1,0-1,0 1,0-1,0 0,0 1,0-1,0 0,0 0,0 0,1 0,-1 1,0-1,1 0,-1 0,1-1,5-8</inkml:trace>
  <inkml:trace contextRef="#ctx0" brushRef="#br0" timeOffset="1">472 717,'32'-1,"0"-1,0-2,-1-2,0 0,0-3,0 0,-1-2,0-1,-1-1,-1-2,0 0,-1-3,-1 0,11-10,5-40,-42 67,1 0,-1-1,1 1,-1-1,0 1,0-1,1 0,-1 1,0-1,0 1,0-1,-1 1,1-1,0 1,-1-1,1 1,-1-1,1 1,-1 0,0-1,1 1,-1-1,0 1,0 0,0 0,0 0,0 0,0 0,0 0,-1 0,1 0,0 0,-1 0,1 0,0 1,-1-1,1 1,-1-1,1 1,-1-1,1 1,-1 0,1 0,-1 0,1 0,-1 0,1 0,-2 0,-9 2,-1 0,1 1,-1 1,1-1,0 2,1 0,-1 0,1 1,0 1,0 0,1 0,0 1,0 0,-6 8,4-7,0 0,0 2,1-1,0 1,1 1,0 0,1 0,1 1,0 0,0 0,1 1,1 0,1 1,0-1,0 1,6-8,-1 0,2 0,-1-1,1 1,0-1,0 1,1-1,-1 0,2 0,-1 0,1 0,-1-1,2 1,-1-1,0 0,1 0,0-1,0 1,1-1,-1 0,1 0,0-1,0 0,0 0,0 0,1-1,-1 0,1 0,-1-1,1 1,0-1,-1-1,1 0,0 1,0-2,4 0,16 1,0 0,0-2,0-1,0-2,-1 0,0-2,0-1,-1-1,1-1,-2-1,0-1,0-1,0-2,-3 2,-1-2,0 0,-2-1,0-1,0-1,-2 0,0-1,4-8,-3 4,-10 16,-1-1,0 0,0 0,0-1,-1 0,0 0,-1 0,0 0,-1-1,0 1,0-1,-1 0,0 0,0-7,-2 18,0-1,0 0,-1 1,1-1,0 0,0 1,-1-1,1 0,0 1,-1-1,1 0,0 1,-1-1,1 0,0 0,-1 0,1 1,-1-1,1 0,0 0,-1 0,1 0,-1 0,1 0,-1 0,1 0,0 0,-1 0,1 0,-1 0,1 0,-1 0,1 0,0 0,-1 0,1 0,-1-1,1 1,0 0,-1 0,1-1,0 1,-1 0,1 0,0-1,-1 1,1 0,0-1,0 1,-1 0,1-1,0 1,0-1,0 1,-1 0,1-1,0 1,0-1,0 1,0-1,0 1,0 0,0-1,0 1,0-1,0 1,-19 31,15-16,1 0,0 0,1 1,1-1,0 1,1 0,1-1,1 1,0-1,1 0,3 11,8 72,-12-6,-5 1,-13 87,12-138,-31 134,35-175,0 0,0 0,0 0,0 0,0 0,0 1,-1-1,1 0,0 0,0 0,-1 0,1 0,-1-1,1 1,-1 0,1 0,-1 0,0 0,1 0,-1-1,0 1,0 0,1 0,-1-1,0 1,0-1,0 1,0-1,0 1,0-1,0 0,0 1,0-1,0 0,0 0,0 0,0 0,0 0,0 0,0 0,0 0,0 0,0 0,0 0,0-1,0 1,0 0,0-1,0 1,0-1,0 1,0-1,0 0,0 1,0-1,1 0,-1 1,0-1,1 0,-1 0,0 0,1 0,-1 0,1 0,-1 1,1-2,-28-68,25 36,2-1,1 1,2-1,2 1,0 0,3 0,1 0,5-11,-10 32,3-17,1 0,2 1,1-1,1 2,1 0,2 0,1 1,1 1,1 0,1 2,2 0,0 1,1 1,2 0,0 2,1 1,12-7,-33 23,-1 1,1-1,1 1,-1 0,0 0,1 0,-1 0,1 1,-1-1,1 1,0 0,0 0,0 0,-1 0,1 1,0 0,0-1,0 2,0-1,0 0,0 1,0 0,0-1,-1 2,1-1,0 0,-1 1,1-1,-1 1,1 0,-1 1,0-1,0 0,0 1,2 2,-2 5,-1 0,0 0,0 1,-1-1,-1 1,0-1,0 1,-1-1,0 1,-1-1,0 1,-1-1,0 0,-1 0,0 0,0-1,-1 1,0-1,-2 2,-2 6,-1-1,0 0,-2 0,0-1,0 0,-2-1,0-1,0 0,-1-1,-1 0,0-1,0-1,-1-1,-18 7,12-11,4-6</inkml:trace>
  <inkml:trace contextRef="#ctx0" brushRef="#br0" timeOffset="2">2165 491,'-33'22,"-231"174,258-192,0 0,1 1,0-1,0 1,0 1,0-1,1 1,0-1,0 1,1 0,-1 1,1-1,1 0,-1 1,1 0,0 0,0-1,1 1,0 4,3-8,1 0,-1 0,1 0,0-1,0 1,0-1,1 1,-1-1,0 0,1 0,-1-1,1 1,0-1,0 0,-1 0,1 0,0 0,0 0,0-1,0 0,0 0,0 0,0 0,0-1,0 0,0 1,-1-1,1-1,2 0,15-5,0 0,-1-2,0 0,-1-2,0 0,0-1,-1-1,-1 0,0-2,-1 0,7-9,46-40,-67 65,-1 1,0-1,0 1,0-1,0 1,0-1,0 1,0 0,-1 0,1-1,0 1,-1 0,0 0,1-1,-1 1,0 0,0 0,0 0,0 0,0 0,0-1,-1 1,1 0,-1 0,1 0,-1-1,0 1,1 0,-1-1,-1 2,1 4,-1 90,2-94,1 0,0 0,0 0,0-1,0 1,1-1,-1 1,1-1,-1 1,1-1,0 0,0 0,0 0,0 0,0 0,1 0,-1 0,1-1,-1 1,1-1,-1 0,1 0,0 0,-1 0,1 0,0-1,0 1,0-1,0 0,0 1,0-1,0-1,16-2,-1-1,-1-1,1 0,-1-1,0-1,0-1,-1-1,0 0,0-1,-1 0,-1-2,1 1,-2-2,0 0,1-2,27-21,-2-1,-1-2,-2-1,-2-2,-1-2,-3 0,10-24,-21 11,-19 56,1 0,-1 0,0-1,0 1,1 0,-1 0,0 0,0-1,0 1,0 0,0 0,-1-1,1 1,0 0,-1 0,1 0,0 0,-1-1,0 1,1 0,-1 0,1 0,-1 0,0 0,0 0,0 0,0 1,0-1,1 0,-2 0,1 1,0-1,0 0,0 1,0-1,0 1,0 0,0-1,-1 1,1 0,0 0,0-1,-1 1,1 0,0 0,-11 3,0 1,0 0,1 0,0 1,0 0,0 1,0 0,1 1,0 0,0 1,1 0,0 0,1 1,-7 8,11-14,-1 0,1 1,0-1,0 1,0 0,1 0,-1 1,1-1,0 1,0-1,1 1,-1 0,1 0,0 0,1 1,-1-1,1 0,0 1,0-1,0 0,1 1,0-1,0 1,1-1,-1 1,1-1,0 0,1 1,0 2,3-1,1 1,0 0,0-1,0 0,1-1,0 1,0-1,1-1,0 1,0-1,0-1,0 0,1 0,0 0,0-1,0 0,73 39,-80-40,1 1,-1-1,0 1,1 0,-1 0,-1 0,1 1,0-1,-1 0,0 1,1-1,-1 1,-1-1,1 1,0-1,-1 1,0-1,0 1,0 0,0-1,-1 1,1 0,-1-1,0 1,0-1,0 1,-1-1,1 0,-1 0,1 1,-1-1,0 0,-1 0,1-1,0 1,-1 0,1-1,-1 1,0-1,0 0,0 0,0 0,0-1,-1 1,1-1,-1 1,-14 12</inkml:trace>
  <inkml:trace contextRef="#ctx0" brushRef="#br0" timeOffset="3">3408 548,'-19'4,"1"1,0 1,0 0,0 2,1 0,0 1,1 0,-1 2,2 0,0 0,0 2,1-1,1 2,-3 4,15-18,0 1,0 0,0 0,0 0,0 0,1 1,-1-1,0 0,0 0,1 0,-1 1,1-1,-1 0,1 1,0-1,-1 0,1 1,0-1,0 0,0 1,0-1,0 0,0 1,1-1,-1 0,0 1,1-1,-1 0,1 1,-1-1,1 0,-1 0,1 1,0-1,0 0,0 0,0 0,-1 0,2 0,-1 0,0-1,0 1,0 0,0 0,0-1,1 1,-1 0,0-1,0 0,1 1,-1-1,0 0,1 1,-1-1,0 0,1 0,-1 0,1 0,-1-1,0 1,1 0,-1 0,0-1,1 1,-1-1,23-4,0-1,-1-1,0-1,0-1,-1-1,0 0,18-14,-34 20,35-22,-34 20,0 0,0 1,0 1,1-1,0 1,0 0,0 1,0 0,0 0,1 1,-1 0,3 0,-8 3,-1 1,1 0,0 0,0 0,-1 1,0-1,1 1,-1-1,0 1,0 0,0-1,0 1,-1 0,1 0,-1 1,0-1,0 0,0 0,0 1,-1-1,1 0,-1 1,0-1,0 0,0 1,0-1,-1 0,1 1,-1-1,-1 4,3 11,-2-13,1 0,-1 0,2 0,-1 0,0 1,1-1,0 0,0 0,1 0,0 0,-1-1,1 1,1 0,-1-1,1 1,0-1,0 0,0 0,0 0,1 0,0 0,0-1,0 0,0 0,0 0,0 0,1-1,0 1,-1-1,1 0,0-1,0 1,0-1,0 0,4 0,0-1,0-1,1 0,-1-1,0 0,0 0,0-1,0 0,0-1,-1 0,1 0,-1-1,0 0,-1 0,1-1,-1 0,2-1,102-117,-105 116,30-44,-3-2,-3-2,-1 0,-4-2,4-14,-23 56,66-195,-71 207,1-56,-37 92,18-4,0 1,2 0,2 1,0 1,2 0,2 1,0-1,2 2,-2 30,7-36,1 0,1 0,1 0,2 1,1-2,4 19,23 109,-23-118,-6-26</inkml:trace>
  <inkml:trace contextRef="#ctx0" brushRef="#br0" timeOffset="4">3775 491,'107'9,"0"-5,0-4,77-12,-35-10,-145 22,-1 0,1 1,0-1,-1 1,1 0,-1 0,1 0,-1 1,1-1,-1 1,0 0,0 0,0 0,0 0,0 1,0-1,0 1,-1-1,1 1,-1 0,0 0,0 0,0 0,0 1,38 37,-29-37,-1-2,1 1,0-1,0-1,0 0,1-1,-1 0,0 0,0-1,0-1,0 0,0 0,0-1,-1-1,1 1,-1-2,0 1,0-2,0 1,-1-1,0-1,0 0,-1 0,1 0,-2-1,1-1,-1 1,4-7,-2 3,-1 1,-1-1,0 0,-1 0,0-1,-1 0,0 0,1-9,-6 19,0 0,0-1,0 1,-1 0,1 0,-1 0,0 0,0 0,0 0,0 1,0-1,-1 0,0 0,1 1,-1-1,0 1,0 0,0-1,0 1,-1 0,1 0,-1 0,1 1,-1-1,1 0,-1 1,0 0,0 0,0 0,0 0,0 0,0 0,0 1,0-1,0 1,0 0,0 0,0 0,0 1,0-1,-1 1,1-1,0 1,1 0,-1 0,0 1,0-1,0 0,1 1,-3 1,-11 4,1 0,-1 1,1 1,0 0,1 1,0 1,1 0,0 1,1 1,0 0,1 0,1 1,0 0,0 1,2 0,0 1,1 0,0 0,1 0,0 4,4-12,0 1,0 0,1-1,1 1,-1 0,1 0,1 0,0 0,0-1,0 1,1 0,1-1,0 1,0-1,0 0,1 0,0 0,0 0,1-1,0 0,1 0,0 0,0 0,0-1,1 0,-1-1,4 3,6 2,1-1,0 0,1-2,0 1,0-2,0-1,1 0,0-1,0-1,0-1,0-1,0 0,13-2,0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25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1 904,'-1'-30,"2"1,1-1,2 1,1 0,1 0,1 0,1 1,2 0,1 1,1 0,14-22,10 6,-36 42,1 1,0-1,-1 0,1 1,0-1,0 0,0 1,-1-1,1 1,0-1,0 1,0 0,0-1,0 1,0 0,0 0,0 0,0 0,0 0,0 0,0 0,0 0,0 0,0 0,0 0,0 1,0-1,0 0,0 1,0-1,-1 0,1 1,0 0,0-1,0 1,0-1,-1 1,1 0,0-1,-1 1,1 0,-1 0,1 0,-1 0,1-1,-1 1,1 0,-1 0,0 0,1 0,-1 0,37 168,-36-165,0 0,0 0,1 0,-1 0,1 0,0 0,0 0,0 0,1-1,0 1,-1-1,1 0,0 0,0 0,1 0,-1 0,0-1,1 1,0-1,0 0,-1 0,1 0,0-1,1 1,-1-1,0 0,0 0,0-1,1 1,-1-1,0 0,1 0,-1-1,0 1,0-1,1 0,-1 0,4-1,2-3,-1-1,1 0,-1 0,0-1,-1 0,0 0,0-1,0 0,-1-1,0 0,-1 0,0 0,0-1,-1 0,0 0,-1 0,0 0,2-10,5-6,-2 5</inkml:trace>
  <inkml:trace contextRef="#ctx0" brushRef="#br0" timeOffset="1">988 0,'-16'427,"8"-355,3 1,3-1,6 49,7-86,-5-29</inkml:trace>
  <inkml:trace contextRef="#ctx0" brushRef="#br0" timeOffset="2">678 508,'39'0,"40"-5,23-1,2-5,-6 0,-10-4,-11 2,-9-3,-6 2,-4 3,-3-1,-5 2,-11 1</inkml:trace>
  <inkml:trace contextRef="#ctx0" brushRef="#br0" timeOffset="3">1750 338,'-68'30,"2"3,1 3,2 3,-48 39,109-78,-1 1,1 0,0 0,0 0,0 0,0 0,0 0,0 1,0-1,0 1,0-1,1 1,-1 0,1 0,-1-1,1 1,0 0,-1 0,1 1,0-1,0 0,1 0,-1 0,0 1,1-1,-1 0,1 1,0-1,0 0,0 1,0-1,0 1,1-1,-1 0,1 1,-1-1,1 0,0 0,0 0,0 1,0-1,0 0,0 0,1 0,-1 0,1-1,-1 1,1 0,0 0,9 3,1 0,-1-1,1-1,0 1,0-2,0 0,0 0,0-1,0-1,0 0,1 0,-1-1,0-1,0 0,0-1,0 0,-1-1,1 0,-1-1,0 0,0-1,0 0,-1 0,0-2,0 1,-1-1,0 0,4-5,-10 9,0 1,0 0,0-1,0 0,-1 0,1 1,-1-2,0 1,0 0,0 0,-1-1,0 1,1 0,-2-1,1 0,0 1,-1-1,0 1,0-1,0 0,-1 1,1-1,-1 1,0-1,-1 1,1-1,-1 1,0 0,0 0,0 0,0 0,-1 0,0 0,0 1,0-1,0 1,0 0,-1-1,1 2,-1-1,0 0,0 1,0 0,0 0,0 0,0 0,-4 0,-6-2,0 1,0 0,0 1,0 1,0 0,0 1,-1 0,1 1,-9 2,-12 4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25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1927 190,'1'0,"-1"-1,1 1,-1 0,1-1,-1 1,1 0,-1-1,1 1,-1 0,1 0,-1 0,1-1,-1 1,1 0,0 0,-1 0,1 0,-1 0,1 0,-1 0,1 0,0 0,-1 0,1 0,-1 1,1-1,-1 0,1 0,-1 1,1-1,-1 0,1 0,-1 1,1-1,-1 1,1-1,-1 0,0 1,1-1,-1 1,0-1,1 1,-1-1,0 1,1-1,-1 1,0-1,0 1,0 0,0-1,0 1,0-1,0 1,0-1,0 1,0 0,0-1,0 1,0-1,0 1,6 40,-4 86,-6 0,-8 28,-4 142,17-49,-1-445,0 164</inkml:trace>
  <inkml:trace contextRef="#ctx0" brushRef="#br0" timeOffset="1">1759 388,'-8'-14,"0"-1,1 1,1-1,0-1,1 1,1-1,0 1,0-12,3 22,1-1,0 0,0 0,0 0,1 1,0-1,0 0,0 1,1-1,-1 1,2-1,-1 1,0 0,1 0,0 0,0 0,1 0,-1 1,1-1,0 1,0 0,1 0,-1 1,1-1,3-1,5-2,1 1,0 0,1 1,-1 1,1 0,0 1,0 0,0 2,0-1,0 2,0 0,1 1,-1 0,0 1,0 1,-1 1,1 0,0 1,-1 0,0 1,2 2,-8-5,-1 0,1 0,-1 1,1 0,-1 1,-1 0,1 0,-1 0,1 1,-2 0,1 0,-1 0,0 1,0 0,0 0,-1 0,0 0,-1 1,0 0,0-1,0 1,-1 0,0 1,-1-1,0 0,0 0,-1 1,0-1,0 0,-1 1,0-1,0 0,-2 2,-121 217,121-224,1 0,0 1,0-1,0 1,1-1,-1 1,1 0,0-1,0 1,0 0,1 0,-1 0,1 0,0 0,0 0,0 0,1-1,-1 1,1 0,0 0,0 0,0-1,1 1,-1 0,1-1,0 1,0-1,0 0,1 0,-1 0,1 0,-1 0,1 0,0 0,0-1,0 0,1 1,-1-1,0-1,2 1,74 32,-70-32,1 0,-1 0,0 1,0 0,-1 1,1 0,-1 0,0 1,0 0,0 0,0 1,-1 0,0 1,-1-1,1 1,-1 1,0-1,-1 1,0 0,0 0,-1 0,0 1,0 0,-1-1,2 9,-4-7,-1 0,0 0,-1 0,0 0,0-1,-1 1,0 0,-1-1,0 1,0-1,-1 0,-1 0,1 0,-1 0,-1-1,1 0,-2 0,1 0,-1-1,0 0,-6 5,-4 6,0 0,0 0,-2-2,0 0,-1-2,0 0,-1-1,-1 0,0-2,-15 5,14-9,0-1,-1 0,1-2,-1-1,0-1,-5-1,2-1,3 0</inkml:trace>
  <inkml:trace contextRef="#ctx0" brushRef="#br0" timeOffset="2">2294 1206,'34'-7,"0"-1,-1-2,0-1,-1-2,0-1,-1-1,-1-2,27-19,-25 17,-2-1,0-2,-1-1,-1-1,-2-1,0-2,-2 0,-1-2,-1 0,-1-2,-2 0,-1-1,-2-1,-1-1,10-31,-18-21,-7 84,0 1,0-1,0 0,0 0,0 0,-1 0,1 0,-1 0,0 1,1-1,-1 0,0 0,0 1,0-1,0 1,0-1,0 1,-1-1,1 1,-1 0,1-1,-1 1,1 0,-1 0,1 0,-1 0,0 0,0 1,1-1,-1 0,0 1,0-1,0 1,0 0,0 0,1 0,-1 0,0 0,0 0,0 0,0 0,0 1,-15 5,1 0,0 2,0 0,1 0,0 2,1 0,0 0,0 1,1 1,1 0,-3 4,-7 6,1 0,1 1,1 1,1 0,1 2,-12 25,27-49,0 1,1 0,-1-1,1 1,-1 0,1 0,0 0,0 0,0 1,1-1,-1 0,1 0,-1 0,1 1,0-1,1 0,-1 0,0 1,1-1,0 0,0 0,0 0,0 0,0 0,0 0,1 0,0 0,-1-1,1 1,0 0,0-1,1 0,-1 1,0-1,1 0,0 0,13 2,0 0,0-2,1 0,-1 0,0-2,1 0,-1-1,1-1,-1 0,1-1,279-70,-295 72,1 0,-1 0,1 0,0 0,0 0,0 0,-1 1,1-1,0 0,0 1,0 0,0-1,0 1,0 0,0 0,0 0,0 0,0 1,0-1,0 0,0 1,0-1,-1 1,1 0,0 0,0 0,0 0,-1 0,1 0,-1 0,1 0,-1 1,1-1,-1 0,1 1,-1-1,0 1,0 0,0-1,0 1,0 0,-1 0,1 0,0 0,-1 0,1-1,-1 1,0 0,1 1,-49 96,40-87,0 1,1 0,1 0,0 1,1 0,0 0,2 0,-1 0,1 4,3-16,-1 0,1 0,0 0,0 0,0 0,0 0,1 0,-1 0,0 0,1 0,0 0,-1 0,1 0,0 0,0 0,0-1,0 1,0 0,0 0,1-1,-1 1,1-1,-1 0,1 1,-1-1,1 0,0 0,-1 0,1 0,0 0,0 0,0 0,0-1,0 1,0-1,0 0,0 1,0-1,0 0,0 0,0 0,0 0,0-1,0 1,0 0,0-1,0 1,0-1,0 0,16-5</inkml:trace>
  <inkml:trace contextRef="#ctx0" brushRef="#br0" timeOffset="3">3452 868,'9'4,"0"1,0-1,0 0,1-1,-1 0,1-1,0 1,0-2,0 0,0 0,0-1,0 0,1 0,-1-1,0-1,0 0,-1 0,1-1,0 0,-1-1,0 0,1 0,-2-1,1 0,0-1,-1 0,0 0,1-2,48-83,-56 88,0 0,0 0,-1 0,1 0,-1 0,1-1,-1 1,0 0,0 0,-1 0,1 0,0 0,-1 0,0 0,0 0,0 0,0 0,0 0,-1 0,1 0,-1 1,0-1,1 1,-1-1,-1 1,1 0,0-1,0 1,-1 0,1 1,-1-1,-1-1,-5 2,1-1,0 1,-1 1,1-1,0 1,-1 1,1 0,0 0,0 0,-1 1,1 0,0 1,1 0,-1 0,0 1,1 0,0 0,0 0,0 1,0 0,1 1,-4 3,7-6,-18 13,2 2,0 0,1 1,1 1,1 0,0 1,2 1,0 1,-4 11,13-26,1-1,0 1,0 0,0 0,1 1,0-1,1 1,0 0,0-1,1 1,0 0,1 0,0 0,0 0,1 0,0 0,0-1,1 1,0 0,1-1,0 1,0-1,1 0,0 0,0 0,1 0,0-1,1 0,-1 0,1 0,0-1,1 0,0 0,0-1,0 1,1-1,-1-1,1 0,2 1,5-2,0 0,0 0,1-2,-1 0,1-1,-1 0,1-1,-1-1,0 0,1-1,-1-1,0-1,-1 0,1 0,-1-2,0 0,-1 0,0-1,0-1,0 0,-1-1,-1 0,10-11,59-60,-70 68</inkml:trace>
  <inkml:trace contextRef="#ctx0" brushRef="#br0" timeOffset="4">4326 726,'-33'13,"0"2,0 1,2 2,0 1,1 2,1 0,1 2,1 2,-17 19,-5 38,48-80,0 1,0-1,1 1,-1-1,1 1,-1 0,1-1,0 1,0 0,0-1,0 1,1-1,-1 1,1 0,-1-1,1 1,0-1,0 1,0-1,0 0,0 1,1-1,-1 0,1 0,0 0,-1 0,1 0,0 0,0-1,0 1,0 0,1-1,1 1,4 0,1 0,0-1,-1 0,1 0,0-1,0 0,0-1,-1 0,1 0,0-1,-1 0,1-1,-1 0,0 0,0-1,0 0,5-3,12-7,-1-2,-1 0,0-2,-1 0,-1-2,-1 0,4-7,35-33,-59 59,1 0,-1 0,1-1,-1 1,1 0,-1 0,1 0,0 0,0 0,-1 0,1 0,0 0,0 0,0 0,0 0,0 1,0-1,0 0,1 1,-1-1,0 1,0-1,0 1,1-1,-1 1,0 0,1 0,-1 0,0-1,0 1,1 1,-1-1,0 0,1 0,-1 0,0 1,0-1,1 0,-1 1,0-1,0 1,0 0,0-1,0 1,0 0,0 0,0 0,0 0,0-1,0 1,0 0,0 1,-1-1,1 0,0 0,-1 0,1 0,4 58,-5-54,-1 1,1-1,0 1,0 0,1-1,0 1,0-1,0 1,1-1,0 1,0-1,0 0,0 0,1 0,0 0,0-1,0 1,1-1,0 1,-1-1,2 0,3 3,-3-4,-1-1,1 1,-1-1,1 0,0 0,0-1,0 1,0-1,0 0,0-1,0 1,0-1,1 0,-1 0,0-1,0 1,0-1,0 0,0-1,0 1,0-1,0 0,-1 0,1-1,0 1,-1-1,4-3,105-101,-110 105,33-46,-2-2,-3-1,-1-1,-3-1,-2-2,17-57,-25 68,-1 0,-2-2,-2 0,-3 0,-1-1,-2 0,-3 0,-1-42,-2 87,1 1,-1-1,0 1,1-1,-1 0,0 1,0-1,0 1,0-1,-1 0,1 1,0-1,-1 1,1-1,-1 1,1-1,-1 1,0-1,0 1,1-1,-1 1,0 0,0 0,0-1,-1 1,1 0,0 0,0 0,-1 0,1 0,0 1,-1-1,1 0,-1 1,1-1,-1 0,1 1,-1 0,1-1,-1 1,0 0,1 0,-1 0,1 0,-1 0,0 0,0 1,-5 8,1 1,0 0,0 0,1 0,0 1,1-1,0 1,1 1,0-1,0 0,1 8,0-11,-19 125,6 1,5 0,7 1,6 14,-3-55,-23 51,24-144,-1 1,0-1,0 0,0 0,0 1,0-1,0 0,0 1,0-1,0 0,-1 1,1-1,0 0,-1 0,1 1,-1-1,1 0,-1 0,0 0,0 0,1 0,-1 0,0 0,0 0,0 0,0 0,0 0,0-1,0 1,0 0,-1-1,1 1,0-1,0 1,-1-1,1 1,0-1,0 0,-1 0,1 0,0 0,-1 0,1 0,0 0,-1 0,1 0,0-1,0 1,-1 0,1-1,0 1,0-1,-1 0,1 1,0-1,0 0,0 0,0 1,0-1,0 0,0 0,1 0,-2-1,-4-15</inkml:trace>
  <inkml:trace contextRef="#ctx0" brushRef="#br0" timeOffset="5">5399 302,'-350'270,"337"-259,3-4,0 0,0 1,1 0,0 1,1 0,0 0,1 1,-1 0,-4 11,11-20,1 1,-1 0,1-1,-1 1,1 0,0 0,0-1,0 1,0 0,0 0,0 0,0-1,0 1,1 0,-1 0,1-1,-1 1,1 0,0-1,0 1,0-1,0 1,0-1,0 1,0-1,0 1,1-1,-1 0,0 0,1 0,-1 0,1 0,-1 0,1 0,0 0,-1-1,1 1,0-1,-1 1,2-1,73 17,-65-17,1 0,-1 0,0 1,0 1,0 0,0 0,0 1,0 0,0 1,-1 1,0-1,0 1,0 1,-1 0,1 1,-2-1,1 2,-1-1,0 1,0 1,-1-1,0 1,-1 0,1 1,-2 0,0 0,0 0,1 4,-4-4,0 0,-1 0,0 0,0 0,-1 0,0 0,-1 1,0-1,-1 0,0 0,-1 0,0 1,-4 7</inkml:trace>
  <inkml:trace contextRef="#ctx0" brushRef="#br0" timeOffset="6">5540 895,'-9'34,"-4"10</inkml:trace>
  <inkml:trace contextRef="#ctx0" brushRef="#br0" timeOffset="7">5540 388,'0'-5,"0"-2</inkml:trace>
  <inkml:trace contextRef="#ctx0" brushRef="#br0" timeOffset="8">5710 1065,'18'-51,"2"1,2 2,3 0,10-13,-5 31,-30 30,1 0,0 0,0 0,-1 0,1 0,0 0,0 0,-1 0,1 0,0 0,0 0,-1 0,1 0,0 1,-1-1,1 0,0 1,-1-1,1 1,0-1,-1 0,1 1,-1-1,1 1,0 0,-1-1,0 1,1-1,-1 1,1 0,-1-1,0 1,1 0,-1-1,0 1,0 0,0 0,1-1,-1 1,0 0,0 0,0-1,0 1,0 0,0 0,-1-1,1 1,0 0,5 173,-5-172,0 0,1 0,0-1,-1 1,1 0,0-1,0 1,0-1,0 1,0-1,0 1,0-1,1 0,-1 0,1 1,-1-1,1 0,-1 0,1 0,-1-1,1 1,0 0,-1-1,1 1,0-1,0 1,-1-1,1 0,0 1,0-1,0 0,0 0,-1-1,1 1,0 0,0-1,-1 1,1-1,0 1,0-1,-1 0,1 0,-1 0,1 0,67-50,-56 36,0-1,-1-1,0 0,-1 0,-2-2,0 1,0-1,-2 0,5-17,-3 13,1 4</inkml:trace>
  <inkml:trace contextRef="#ctx0" brushRef="#br0" timeOffset="9">6471 585,'-27'22,"1"1,1 1,1 2,1 0,1 1,2 1,1 2,1-1,-3 10,-5 39,26-76,-1 0,1 0,0 0,0-1,0 1,0 0,0 0,0 0,1-1,-1 1,1 0,-1-1,1 1,-1 0,1-1,0 1,0 0,0-1,0 1,0-1,0 0,1 1,-1-1,0 0,1 0,-1 0,0 0,1 0,0 0,-1 0,1 0,-1 0,1-1,0 1,0-1,-1 0,1 1,0-1,0 0,0 0,-1 0,1 0,7-1,0-1,0 0,0 0,0-1,-1 0,1-1,-1 1,0-2,0 1,0-1,-1 0,0-1,0 0,0 0,5-6,12-9,140-117,-162 135,0 1,1-1,-1 1,1 0,-1 0,1 0,0 0,0 0,0 0,0 1,0 0,0-1,0 1,0 0,1 1,-1-1,0 0,0 1,1 0,-1 0,0 0,1 0,-1 1,0-1,1 1,-1 0,0-1,0 2,0-1,1 0,-1 1,-1-1,1 1,0 0,0 0,-1 0,1 0,-1 1,1-1,-1 0,0 1,0 0,0 0,-1-1,1 1,-1 0,1 1,1 11,0 0,-1 0,-1 0,0 0,-1 0,-1 1,0-1,-1 0,-3 13,-1 12,-5 49,-23 297,35-307,2-59,-1 0,-1 0,-1 1,0-1,-2 1,-1-1,0 0,-1 0,-1 0,-1-1,-1 0,-1 0,0 0,-2-1,0 0,-1 0,6-13,0 0,0-1,0 0,-1 0,1 0,-1 0,0-1,0 0,0 0,0-1,0 0,-1 0,1 0,-1-1,0 0,1 0,-1 0,0-1,1 0,-1-1,0 0,1 0,-1 0,1 0,-1-1,1 0,0-1,-1 1,1-1,0-1,1 1,-1-1,1 0,-1 0,1 0,0-1,1 0,-1 0,1 0,0 0,0-1,1 0,0 1,-1-2,-1-13,1 0,0-1,2 1,0 0,1-1,1 1,1-1,1 1,1-1,1 1,0 0,2 0,0 1,6-11,6-8,2 0,1 2,2 0,2 2,1 0,1 2,2 1,12-9,-29 27,18-18</inkml:trace>
  <inkml:trace contextRef="#ctx0" brushRef="#br0" timeOffset="10">573 2024,'-32'8,"1"1,0 1,0 2,1 1,1 1,0 2,1 1,1 1,-1 2,8-9,1 1,0 0,0 2,1 0,1 1,0 1,2 0,-1 1,2 1,0 0,2 1,0 1,1 0,0 0,2 1,1 0,0 1,2 0,0 0,0 8,6-23,0-1,0 1,1 0,0 0,0-1,0 1,1-1,0 1,0-1,1 1,0-1,0 0,0 0,1-1,-1 1,1-1,1 0,-1 1,1-2,0 1,0-1,0 0,1 0,0 0,0 0,-1-1,6 2,9 2,1 0,-1 0,1-2,0-1,1 0,-1-2,1 0,2-2,31 0,1-3,-1-2,-1-3,1-2,-1-2,-1-3,14-7,-22 5</inkml:trace>
  <inkml:trace contextRef="#ctx0" brushRef="#br0" timeOffset="11">1109 2335,'-16'19,"0"1,2 1,0 0,1 1,2 0,0 1,1 0,1 1,1 0,2 0,-1 9,6-31,1 1,0 0,0-1,0 1,0 0,0-1,0 1,1-1,-1 1,1 0,0-1,0 1,0-1,0 0,0 1,1-1,-1 0,1 0,-1 1,1-1,0-1,0 1,0 0,0 0,0-1,0 1,0-1,1 1,-1-1,0 0,1 0,-1 0,1 0,-1-1,1 1,0-1,0 1,99-17,-84 8,1-1,-1 0,-1-2,0 0,0-1,-1-1,-1 0,0-1,-1-1,0 0,-1-1,-1 0,0-1,-2 0,0-1,-1 0,0-1,-2 0,0 0,-1-1,2-14,-7 28,-1 1,0-1,0 0,0 0,0 1,-1-1,0 0,0 1,-1-1,0 1,0-1,0 1,0 0,-1 0,0 0,0 0,0 0,-1 0,1 1,-1 0,0 0,-1 0,1 0,-1 1,1-1,-1 1,0 0,0 1,0-1,-1 1,1 0,-1 0,1 1,-1 0,1 0,-1 0,0 0,0 1,1 0,-1 0,0 1,0 0,1 0,-1 0,-3 1,-4 4,1 0,0 0,1 1,0 1,0 0,0 0,1 1,0 0,1 1,0 0,-5 7,-12 16</inkml:trace>
  <inkml:trace contextRef="#ctx0" brushRef="#br0" timeOffset="12">1927 2335,'-32'28,"2"-4,1 1,1 1,1 1,2 1,0 1,3 2,0 0,-9 21,29-50,0 0,1 0,-1 0,1 1,-1-1,1 0,0 1,0 0,0-1,0 1,1-1,-1 1,1 0,0 0,-1-1,1 1,0 0,1 0,-1-1,0 1,1 0,0-1,-1 1,1 0,0-1,0 1,1-1,-1 1,0-1,1 0,-1 0,1 1,0-1,0 0,0 0,0-1,0 1,0 0,2 0,7 0,-1-1,1 0,0-1,0-1,0 1,-1-1,1-1,-1 0,1-1,-1 0,0 0,0-1,0-1,0 0,-1 0,1 0,-1-1,6-4,-1-1,0 0,-1-1,0 0,0-1,-2-1,1 0,-2 0,0-1,-1 0,0-1,-1 0,-1 0,0-1,-2 0,0 0,0 0,-2-1,0 0,-1 1,-1-1,-1-10,0 23,0 0,0 0,-1 1,0-1,0 0,0 1,-1-1,0 1,0-1,0 1,0 0,0 0,-1 0,0 0,0 0,0 0,0 1,-1 0,1-1,-1 1,0 1,0-1,0 0,0 1,0 0,-1 0,1 0,-1 1,1-1,-1 1,0 0,1 0,-1 1,0-1,0 1,0 0,1 1,-1-1,0 1,0 0,1 0,-1 0,1 1,-1-1,1 1,-1 0,-1 2,-12 8</inkml:trace>
  <inkml:trace contextRef="#ctx0" brushRef="#br0" timeOffset="13">2267 2731,'-15'-29,"1"-24,2-12,8-1,5 7,7 9,6 7,7 7,4 4,2 3,2 7,1 6,-5 12,-7 10,-6 5</inkml:trace>
  <inkml:trace contextRef="#ctx0" brushRef="#br0" timeOffset="14">3000 2335,'-28'4,"0"2,0 1,0 1,1 1,0 2,1 0,0 2,1 1,1 1,-22 17,36-23,0 0,0 1,1-1,1 2,0-1,0 1,1 1,0-1,1 2,4-10,1 0,-1 0,1 1,-1-1,1 0,0 1,0-1,1 1,-1-1,1 1,0 0,0-1,0 1,0-1,0 1,1 0,0-1,0 1,0-1,0 0,0 1,1-1,-1 0,1 0,0 0,0 0,0 0,0 0,1 0,-1-1,1 1,0-1,0 0,2 2,7 1,0 0,0-1,1-1,0 0,-1 0,1-1,0-1,0 0,0-1,0-1,0 0,0 0,0-1,-1-1,1 0,-1-1,8-3,11-9,0-2,-2 0,0-2,-1-1,-1-1,-1-2,-2 0,0-2,-1 0,-2-2,10-16,-11 19,0 1,-2-2,-1-1,-2 0,0-1,-2 0,-1-2,-1 1,-1-1,-2 0,-1-1,-2 0,-1 0,-1-1,-1 1,-2-1,-2 1,-3-24,4 48,0-1,-1 1,0-1,0 1,0 0,-1-1,0 1,-1 1,1-1,-1 0,0 1,-1 0,0 0,0 0,0 0,-1 1,1 0,-1 0,-1 1,1-1,-1 1,1 1,-1-1,0 1,0 0,-1 1,1 0,0 0,-1 1,0-1,1 2,-1-1,1 1,-1 0,0 0,1 1,-8 2,-4 5,2 0,-1 1,1 1,0 1,1 0,1 1,0 1,0 0,1 1,1 1,0 0,1 1,1 0,0 1,2 0,0 0,0 1,2 0,0 1,1 0,1 0,1 0,1 1,0-1,1 1,2-1,0 1,1 0,0 0,2-1,1 1,0-1,1 0,3 5,2-1,1 0,1-1,0-1,2 0,1-1,0 0,1-1,2-1,-1-1,2 0,0-1,1-1,1-1,0-1,1-1,0-1,1-1,0 0,1-2,0-1,0-1,22 3,-39-9,1 1,-1-2,0 1,0-1,0 0,0 0,0-1,0 0,0 0,0-1,-1 1,1-2,-1 1,0-1,0 0,0 0,-1 0,1-1,-1 0,0 0,3-4,7-11</inkml:trace>
  <inkml:trace contextRef="#ctx0" brushRef="#br0" timeOffset="15">3678 2391,'5'34,"6"11,6-8,0-9</inkml:trace>
  <inkml:trace contextRef="#ctx0" brushRef="#br0" timeOffset="16">3734 1630</inkml:trace>
  <inkml:trace contextRef="#ctx0" brushRef="#br0" timeOffset="17">4016 2561,'30'-80,"102"-231,-105 269,-26 43,0-1,0 1,0 0,0-1,0 1,-1 0,1 0,0 0,0 0,-1 0,1 0,0-1,-1 1,1 1,-1-1,0 0,1 0,-1 0,0 0,1 0,-1 0,0 0,0 1,0-1,0 0,0 0,0 0,0 0,-1 0,1 1,0-1,-1 1,1-1,-1 59,-1-46,1 0,0 0,1 0,0 0,1 0,1-1,0 1,1 0,1-1,0 1,0-1,1 0,1-1,0 1,7 8,-9-17,0-1,1 0,0 0,-1 0,1 0,0-1,0 0,0 0,1 0,-1-1,0 0,1 0,-1 0,1 0,-1-1,1 0,-1 0,1-1,-1 1,1-1,-1-1,1 1,-1-1,0 1,0-2,0 1,0 0,0-1,-1 0,1 0,-1-1,1 1,-1-1,0 0,-1 0,1 0,-1 0,1-2,21-19,-1-2,-1-1,-1 0,-2-2,0 0,13-32,-31 59,-1-1,1 0,-1 0,1 0,-1 0,0 0,-1 0,1 0,-1 0,0 0,0 0,0 0,0 0,-1 0,1 0,-1 0,0 0,-1 0,1 0,-1 0,-1-3,-8-6</inkml:trace>
  <inkml:trace contextRef="#ctx0" brushRef="#br0" timeOffset="18">5201 2165,'-297'122,"241"-77,55-44,0 0,0 0,0 0,1 0,-1 0,0 0,1 0,-1 0,1 0,-1 1,1-1,-1 0,1 0,0 0,0 1,-1-1,1 0,0 0,0 1,0-1,1 0,-1 0,0 1,0-1,1 0,-1 0,0 0,1 1,-1-1,1 0,0 0,-1 0,1 0,0 0,0 0,0 0,-1 0,1 0,0-1,0 1,0 0,0-1,1 1,-1 0,0-1,0 1,0-1,0 0,1 1,-1-1,0 0,1 0,19 5,1-1,-1-1,1 0,0-2,0-1,0-1,-1 0,1-2,0-1,10-3,-1-1,0-2,-1-1,-1-1,0-2,-1-1,0-1,-1-1,18-16,-45 33,1 0,0-1,0 1,0 0,0 0,-1 0,1 0,0 0,0 0,0 0,0 0,0 0,-1 1,1-1,0 0,0 1,0-1,-1 0,1 1,0-1,0 1,-1-1,1 1,0-1,-1 1,1-1,-1 1,1 0,-1 0,1-1,-1 1,1 0,-1 0,1-1,-1 1,0 0,0 0,1 0,-1-1,0 1,0 0,0 0,0 0,0 0,0 0,0-1,0 1,-1 0,1 0,0 0,0 0,-1-1,1 1,0 0,-1 0,1-1,-1 1,1 0,-1 0,1-1,-1 1,1 19,2-15,1-1,-1 0,1 0,0 0,0 0,0 0,0 0,1-1,-1 0,1 1,0-1,0-1,0 1,0-1,1 1,-1-1,1 0,-1-1,1 1,0-1,0 0,-1 0,1 0,0-1,0 0,0 0,0 0,0 0,0-1,-1 0,1 0,0 0,0-1,-1 1,1-1,-1 0,1-1,-1 1,0-1,0 1,0-1,0-1,1-1,13-8,-1-1,-1-1,0-1,-1 0,-1-1,-1 0,0-1,-1-1,-1 0,-1 0,0-1,-2 0,0-1,2-12,2-18,-1 1,-3-1,-3-1,-1 0,-4-33,-4-231,-5 283,8 33,1-1,-1 1,1 0,-1-1,1 1,-1 0,1 0,-1-1,0 1,1 0,-1 0,1 0,-1 0,0 0,1 0,-1-1,0 2,1-1,-1 0,0 0,1 0,-1 0,1 0,-1 0,0 1,1-1,-1 0,1 0,-1 1,1-1,-1 1,1-1,-1 0,1 1,-1-1,1 1,-1-1,1 1,0-1,-1 1,1-1,0 1,0 0,-1-1,1 1,0-1,0 1,0 0,-10 16,2 0,0 0,1 1,0 0,2 1,0-1,1 1,1 0,0 3,2-12,-8 82,4 1,4-1,4 1,5-1,3 0,4-1,17 51,25 53,-57-195,1 0,-1-1,0 1,0 0,0 0,0 0,0 0,1 0,-1 0,0 0,0 0,0 0,0 0,1 0,-1 0,0 0,0 0,0 0,1 0,-1 0,0 0,0 0,0 0,0 0,1 0,-1 0,-6-28,4 22,-3-18</inkml:trace>
  <inkml:trace contextRef="#ctx0" brushRef="#br0" timeOffset="19">5427 1997,'39'0,"36"-5,15-2,2 1,-5 1,-13 2,-9 0,-11 2,-9 1,-4 0,-8 5,-10 2</inkml:trace>
  <inkml:trace contextRef="#ctx0" brushRef="#br0" timeOffset="20">6218 2278,'35'-7,"0"-2,0-2,0-1,-2-1,0-2,0-2,-1-1,-1-1,-1-1,-1-2,-27 21,0-1,-1 1,1 0,0 0,-1-1,1 1,0-1,-1 0,0 1,1-1,-1 0,0 0,0 1,0-1,0 0,0 0,-1 0,1-1,-1 1,1 0,-1 0,0 0,0 0,1 0,-2-1,1 1,0 0,0 0,-1 0,1 0,-1 0,1 0,-1 0,0 0,0 0,0 0,0 0,0 0,-1 0,1 1,-1-1,1 1,-1-1,1 1,-1-1,0 1,-1-1,-7-3,-1 1,1 0,-1 0,0 1,-1 0,1 1,0 1,-1-1,1 2,-1 0,1 0,-1 1,1 0,0 1,-1 0,1 1,0 1,0-1,1 2,-1 0,1 0,0 0,0 1,1 1,0 0,0 0,0 1,1 0,0 0,0 1,1 0,1 0,-1 1,2 0,-2 2,2-4,0 0,0 1,0-1,2 1,-1 0,1 0,0 1,1-1,0 0,0 1,1 0,0-1,1 1,0 0,1-1,-1 1,2 0,0-1,0 1,1-1,0 0,0 0,1 0,0 0,1-1,0 1,0-1,1 0,0-1,5 6,0-6,0 0,1-1,-1-1,1 0,1-1,-1 0,1 0,-1-2,1 1,0-2,0 0,0 0,0-1,0-1,0 0,-1-1,12-2,14-5,0-1,0-2,-1-1,0-3,7-4,-1-2</inkml:trace>
  <inkml:trace contextRef="#ctx0" brushRef="#br0" timeOffset="21">7403 1855,'-46'10,"0"3,1 1,1 3,1 1,0 2,-34 23,74-41,-1-1,1 0,0 1,0 0,0-1,0 1,1 1,-1-1,0 0,1 0,0 1,-1 0,1-1,0 1,0 0,1 0,-1 0,0 0,1 1,0-1,0 0,0 0,0 1,1-1,-1 1,1-1,0 1,0-1,0 0,0 1,0-1,1 1,0-1,0 1,0-1,0 0,0 0,1 0,-1 1,1-1,0-1,0 1,0 0,0 0,0-1,1 1,1 1,8 4,-1-1,2 0,-1-1,1 0,0-1,0 0,0-1,7 1,19 6,-4 0,-25-9,1 1,-1 0,0 1,0 0,0 0,-1 1,1 0,-1 1,0 0,0 0,-1 1,5 5,-12-10,1 0,-1 0,1 0,-1 0,0 0,0 1,0-1,0 0,-1 0,1 1,-1-1,1 1,-1-1,0 0,0 1,0-1,0 1,0-1,0 0,-1 1,1-1,-1 1,0-1,1 0,-1 0,0 1,-1-1,1 0,0 0,-1 0,1 0,-1 0,1-1,-2 2,-69 55,62-52,-156 73,107-76,43-8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3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155 324 5369 0 0,'0'0'2730'0'0,"0"0"-822"0"0,0 0-297 0 0,0 0-9 0 0,0 0-68 0 0,0 0-121 0 0,0 0-211 0 0,0 0-264 0 0,0 0-157 0 0,0 0-25 0 0,0 0 70 0 0,0 0 54 0 0,0 0-3 0 0,19-9-92 0 0,137-67 820 0 0,-129 57-1341 0 0,0-2 0 0 0,-2 0 0 0 0,0-2-1 0 0,-1 0 1 0 0,5-10-264 0 0,29-65 587 0 0,-58 217-390 0 0,-19 566-47 0 0,16-550-177 0 0,-5 1 1 0 0,-7-2 0 0 0,-5 0-1 0 0,-13 27 27 0 0,28-139-35 0 0,-2-1 0 0 0,0 0 0 0 0,-1 0 0 0 0,-2-1 0 0 0,0 0 0 0 0,-1-1-1 0 0,0 0 1 0 0,-2-1 0 0 0,0 0 0 0 0,-1-1 0 0 0,-1 0 0 0 0,-1-2 0 0 0,0 1-1 0 0,-1-2 1 0 0,0 0 0 0 0,-2-1 0 0 0,-16 9 35 0 0,31-20-8 0 0,-1 1 0 0 0,1 0 0 0 0,-1-1 1 0 0,0 0-1 0 0,0 0 0 0 0,0-1 0 0 0,0 0 0 0 0,0 1 0 0 0,0-1 1 0 0,0-1-1 0 0,0 1 0 0 0,-1-1 0 0 0,1 0 0 0 0,0 0 0 0 0,0-1 1 0 0,0 1-1 0 0,-1-1 0 0 0,1 0 0 0 0,0-1 0 0 0,0 1 0 0 0,0-1 0 0 0,0 0 1 0 0,1 0-1 0 0,-1-1 0 0 0,0 1 0 0 0,1-1 0 0 0,0 0 0 0 0,0 0 1 0 0,0-1-1 0 0,0 1 0 0 0,0-1 0 0 0,0 0 0 0 0,0-1 8 0 0,-3-10 10 0 0,0 0-1 0 0,1-1 0 0 0,1 1 1 0 0,1-1-1 0 0,0 0 0 0 0,1-1 1 0 0,1 1-1 0 0,0-1 0 0 0,1 1 1 0 0,1-1-1 0 0,0 1 0 0 0,2-1 1 0 0,0 1-1 0 0,0 0 0 0 0,2-1 1 0 0,0 1-1 0 0,1 1 0 0 0,0-1 1 0 0,1 1-1 0 0,1 0 0 0 0,1 0 1 0 0,5-8-10 0 0,3-9 24 0 0,1 0 0 0 0,2 2 0 0 0,1 0 0 0 0,1 2 1 0 0,1 0-1 0 0,2 1 0 0 0,1 1 0 0 0,1 2 1 0 0,1 0-1 0 0,1 2 0 0 0,1 1 0 0 0,0 1 0 0 0,32-15-24 0 0,47 12-582 0 0,-45 15-1522 0 0,14-9-4317 0 0,-28 1-3062 0 0,-31 9 1445 0 0</inkml:trace>
  <inkml:trace contextRef="#ctx0" brushRef="#br0" timeOffset="245.881">992 821 2969 0 0,'0'0'3926'0'0,"0"0"-316"0"0,0 0-360 0 0,0 0-540 0 0,0 0-612 0 0,0 0-543 0 0,0 0-436 0 0,0 0-226 0 0,0 0-121 0 0,0 0-89 0 0,0 0-88 0 0,0 0-135 0 0,-31 25-128 0 0,-97 78-100 0 0,73-35 14 0 0,49-54-192 0 0,3-11-41 0 0,1 1 0 0 0,0 0 0 0 0,0 0 0 0 0,0 0-1 0 0,0 0 1 0 0,0 0 0 0 0,1 1 0 0 0,0-1 0 0 0,0 0 0 0 0,0 1-1 0 0,0-1 1 0 0,1 1 0 0 0,0-1 0 0 0,0 1 0 0 0,0-1 0 0 0,0 1 0 0 0,1-1-1 0 0,0 0 1 0 0,-1 1 0 0 0,2-1 0 0 0,-1 0 0 0 0,0 1 0 0 0,1-1-1 0 0,0 0 1 0 0,0 0 0 0 0,0 0 0 0 0,1 0 0 0 0,-1-1 0 0 0,1 1 0 0 0,0-1-1 0 0,0 1 1 0 0,0-1 0 0 0,0 0 0 0 0,1 0 0 0 0,-1-1 0 0 0,1 1-1 0 0,0 0 1 0 0,-1-1 0 0 0,1 0 0 0 0,0 0 0 0 0,2 0-13 0 0,1-1 54 0 0,0 0-1 0 0,0-1 1 0 0,1 0 0 0 0,-1 0 0 0 0,0-1-1 0 0,0 0 1 0 0,0 0 0 0 0,0 0 0 0 0,1-1-1 0 0,-2 0 1 0 0,1-1 0 0 0,0 1 0 0 0,0-1-1 0 0,-1-1 1 0 0,0 1 0 0 0,1-1 0 0 0,-1 0 0 0 0,-1-1-1 0 0,1 1 1 0 0,-1-1 0 0 0,1 0 0 0 0,-2 0-1 0 0,1-1 1 0 0,0 0 0 0 0,-1 0 0 0 0,3-4-54 0 0,1-4 20 0 0,0 1 0 0 0,-1-1 0 0 0,-1-1 0 0 0,0 1 1 0 0,0-1-1 0 0,-2 0 0 0 0,0 0 0 0 0,-1-1 1 0 0,0 1-1 0 0,-1-1 0 0 0,-1 0 0 0 0,0 1-20 0 0,-1-114-2888 0 0,-1 125 50 0 0,-2 3-5894 0 0,1 1-3065 0 0</inkml:trace>
  <inkml:trace contextRef="#ctx0" brushRef="#br0" timeOffset="503.74">1270 1219 8882 0 0,'0'0'3205'0'0,"0"0"-942"0"0,0 0-452 0 0,0 0-7 0 0,0 0-3 0 0,0 0-117 0 0,0 0-178 0 0,0 0-277 0 0,0 0-290 0 0,0 0-213 0 0,0 0-173 0 0,0 0-149 0 0,7-8-87 0 0,28-54 210 0 0,27-141 441 0 0,-57 191-1034 0 0,0 1 0 0 0,0-1-1 0 0,1 1 1 0 0,1 1 0 0 0,0-1-1 0 0,0 1 1 0 0,1 0-1 0 0,0 0 1 0 0,1 1 0 0 0,0 0-1 0 0,1 1 1 0 0,-1 0 0 0 0,8-4 66 0 0,4 7-1465 0 0,-8 7-6019 0 0,-10 1-4739 0 0</inkml:trace>
  <inkml:trace contextRef="#ctx0" brushRef="#br0" timeOffset="769.853">1874 780 15459 0 0,'0'0'2185'0'0,"0"0"-597"0"0,0 0-230 0 0,0 0-61 0 0,0 0-87 0 0,0 0-169 0 0,0 0-231 0 0,0 0-199 0 0,0 0-135 0 0,0 0-84 0 0,0 0-96 0 0,0 0-73 0 0,0 0-69 0 0,-24 4-48 0 0,-75 12-20 0 0,96-16-82 0 0,0 1 0 0 0,0-1-1 0 0,0 1 1 0 0,0 0-1 0 0,0 0 1 0 0,0 0 0 0 0,0 1-1 0 0,1-1 1 0 0,-1 1-1 0 0,0 0 1 0 0,1-1 0 0 0,-1 1-1 0 0,1 0 1 0 0,0 1-1 0 0,0-1 1 0 0,0 0 0 0 0,0 1-1 0 0,0-1 1 0 0,0 1-1 0 0,0 1-3 0 0,-6 7 17 0 0,0-2-14 0 0,1 1 0 0 0,0 0 0 0 0,1 1 1 0 0,0-1-1 0 0,1 1 0 0 0,0 1 1 0 0,1-1-1 0 0,0 0 0 0 0,0 1 0 0 0,1 0 1 0 0,1 0-1 0 0,0 0 0 0 0,1 0 1 0 0,0 0-1 0 0,1 0 0 0 0,0 1 1 0 0,2 8-4 0 0,0-14-5 0 0,0-1 1 0 0,1 0 0 0 0,0 0-1 0 0,0 0 1 0 0,1-1 0 0 0,-1 1-1 0 0,1-1 1 0 0,0 0 0 0 0,1 0 0 0 0,-1 0-1 0 0,1 0 1 0 0,0-1 0 0 0,0 0-1 0 0,0 0 1 0 0,1 0 0 0 0,-1-1-1 0 0,1 1 1 0 0,0-1 0 0 0,0-1 0 0 0,0 1-1 0 0,1-1 1 0 0,-1 0 0 0 0,0-1-1 0 0,1 1 1 0 0,-1-1 0 0 0,1-1 0 0 0,3 1 4 0 0,-7-1-4 0 0,8 1-58 0 0,0-1 0 0 0,-1 0 0 0 0,1 0 0 0 0,0-1 0 0 0,0-1 0 0 0,0 0 0 0 0,-1-1 0 0 0,1 1-1 0 0,-1-2 1 0 0,0 0 0 0 0,1 0 0 0 0,5-4 62 0 0,51-40-2411 0 0,-26 11-6996 0 0,-28 22-2402 0 0</inkml:trace>
  <inkml:trace contextRef="#ctx0" brushRef="#br0" timeOffset="1118.351">2117 942 10434 0 0,'0'0'2074'0'0,"0"0"-666"0"0,0 0-278 0 0,0 0-19 0 0,0 0 6 0 0,0 0-27 0 0,0 0-118 0 0,0 0-106 0 0,0 0-34 0 0,0 0-16 0 0,0 0-13 0 0,0 0-15 0 0,0 0-54 0 0,9 32-46 0 0,30 94-40 0 0,-39-125-624 0 0,0 1 0 0 0,0-1 0 0 0,0 1 1 0 0,0-1-1 0 0,1 1 0 0 0,-1-1 0 0 0,0 0 0 0 0,1 1 0 0 0,-1-1 1 0 0,1 1-1 0 0,0-1 0 0 0,-1 0 0 0 0,1 1 0 0 0,0-1 0 0 0,0 0 1 0 0,0 0-1 0 0,0 0 0 0 0,0 1 0 0 0,0-1 0 0 0,0 0 1 0 0,0 0-1 0 0,0-1 0 0 0,0 1 0 0 0,1 0 0 0 0,-1 0 0 0 0,0 0 1 0 0,1-1-1 0 0,-1 1 0 0 0,0-1 0 0 0,1 1 0 0 0,-1-1 1 0 0,1 0-1 0 0,-1 1 0 0 0,1-1 0 0 0,-1 0 0 0 0,1 0 0 0 0,-1 0 1 0 0,1 0-1 0 0,-1 0 0 0 0,1 0 0 0 0,0-1-24 0 0,6 0 193 0 0,12-2 3 0 0,0 0 0 0 0,0-1 0 0 0,0-2 0 0 0,-1 0 0 0 0,0-1 0 0 0,0 0 0 0 0,0-2 0 0 0,-1 0 0 0 0,0-1 0 0 0,-1-1 0 0 0,0-1 1 0 0,-1 0-1 0 0,-1-1 0 0 0,0-1 0 0 0,0 0 0 0 0,-1-1 0 0 0,1-4-196 0 0,-9 13 19 0 0,3-2 0 0 0,-1 0 0 0 0,-1 0-1 0 0,1-1 1 0 0,-1 0-1 0 0,0-1 1 0 0,-1 1 0 0 0,-1-1-1 0 0,1 0 1 0 0,-1-1 0 0 0,-1 1-1 0 0,0-1 1 0 0,0 0-1 0 0,-1 0 1 0 0,-1 0 0 0 0,0-1-1 0 0,0 1 1 0 0,-1-4-19 0 0,-3 12-4 0 0,-1 1-1 0 0,1-1 1 0 0,0 1 0 0 0,-1 0-1 0 0,0 0 1 0 0,1 0 0 0 0,-1 0-1 0 0,0 0 1 0 0,0 1 0 0 0,0-1-1 0 0,0 1 1 0 0,-1 0 0 0 0,1 0 0 0 0,0 0-1 0 0,0 0 1 0 0,-1 0 0 0 0,1 1-1 0 0,0 0 1 0 0,-1-1 0 0 0,1 1-1 0 0,-1 0 1 0 0,1 1 0 0 0,0-1 0 0 0,-1 1-1 0 0,1-1 1 0 0,0 1 0 0 0,-1 0-1 0 0,1 0 1 0 0,0 1 0 0 0,0-1-1 0 0,-2 1 5 0 0,-22 12-54 0 0,-1 2-1 0 0,2 0 0 0 0,0 1 0 0 0,1 2 0 0 0,1 1 0 0 0,0 0 0 0 0,-2 6 55 0 0,9-12-30 0 0,1 0-1 0 0,1 1 0 0 0,0 0 0 0 0,1 1 0 0 0,1 1 0 0 0,0 0 1 0 0,1 1-1 0 0,1 0 0 0 0,1 1 0 0 0,0 0 0 0 0,2 0 1 0 0,0 1-1 0 0,1 1 0 0 0,1-1 0 0 0,1 1 0 0 0,1 0 0 0 0,1 0 1 0 0,0 7 30 0 0,4-23-7 0 0,0 0 0 0 0,0 0 0 0 0,0-1 0 0 0,0 1 0 0 0,1 0 0 0 0,0-1-1 0 0,0 0 1 0 0,0 1 0 0 0,1-1 0 0 0,-1 0 0 0 0,1 0 0 0 0,0 0 0 0 0,0 0 0 0 0,1-1 0 0 0,-1 1 0 0 0,1-1 0 0 0,0 0 0 0 0,-1 0 0 0 0,1 0 0 0 0,1-1 0 0 0,-1 1 0 0 0,0-1 0 0 0,1 0 0 0 0,-1 0 0 0 0,1 0 0 0 0,3 0 7 0 0,131 20-136 0 0,-97-21-182 0 0,0-2 0 0 0,0-1 0 0 0,0-3 0 0 0,0-1 0 0 0,21-7 318 0 0,-7-4-3894 0 0,-2-4-3417 0 0,-33 12-5378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36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1034 5265 0 0,'0'0'1167'0'0,"0"0"-49"0"0,0 0-35 0 0,0 0 117 0 0,0 0 205 0 0,0 0 157 0 0,0 0 32 0 0,0 0-109 0 0,0 0-250 0 0,0 0-329 0 0,-17-5-329 0 0,-52-14-258 0 0,69 19-304 0 0,1 0 0 0 0,-1 0 0 0 0,0 1 0 0 0,1-1 0 0 0,-1 0 0 0 0,0 1 0 0 0,0-1 1 0 0,1 0-1 0 0,-1 1 0 0 0,0-1 0 0 0,0 0 0 0 0,0 1 0 0 0,1-1 0 0 0,-1 0 0 0 0,0 1 0 0 0,0-1 0 0 0,0 1 0 0 0,0-1 0 0 0,0 0 0 0 0,0 1 0 0 0,0-1 0 0 0,0 1 1 0 0,0-1-1 0 0,0 0 0 0 0,0 1 0 0 0,0-1 0 0 0,0 1 0 0 0,0-1 0 0 0,0 0 0 0 0,0 1 0 0 0,0-1 0 0 0,-1 1 0 0 0,1-1 0 0 0,0 0 0 0 0,0 1 0 0 0,0-1 0 0 0,-1 0 0 0 0,1 1 1 0 0,0-1-1 0 0,0 0 0 0 0,-1 1 0 0 0,1-1 0 0 0,0 0 0 0 0,-1 0 0 0 0,1 1 0 0 0,0-1 0 0 0,-1 0 0 0 0,1 0 0 0 0,-1 0 0 0 0,1 0 0 0 0,0 1 0 0 0,-1-1 0 0 0,1 0 1 0 0,-1 0-16 0 0,12 11 263 0 0,1 0 1 0 0,-1 0-1 0 0,2-1 1 0 0,-1-1-1 0 0,2 0 1 0 0,-1-1 0 0 0,1-1-1 0 0,0 0 1 0 0,1 0-1 0 0,-1-2 1 0 0,1 1 0 0 0,0-2-1 0 0,1 0 1 0 0,-1-1-1 0 0,1-1 1 0 0,-1 0 0 0 0,4-1-264 0 0,4-2 182 0 0,1-1 0 0 0,-1-1 0 0 0,0-1 0 0 0,-1-1 0 0 0,1-1 0 0 0,-1-1 0 0 0,0-1 0 0 0,-1-1 0 0 0,0-1 0 0 0,15-9-182 0 0,35-24 179 0 0,-1-4 0 0 0,-3-2-1 0 0,-2-3 1 0 0,-2-3 0 0 0,-3-2 0 0 0,-2-4 0 0 0,-3-1 0 0 0,-3-3 0 0 0,43-70-179 0 0,47-126 327 0 0,-54 89 7 0 0,-75 161-79 0 0,-13 38-36 0 0,-1-9-233 0 0,-8 188 467 0 0,-28 151-453 0 0,35-339 5 0 0,-5 45 13 0 0,-3 0 0 0 0,-2-1 0 0 0,-3 0 0 0 0,-2-1 0 0 0,-13 24-18 0 0,26-73-6 0 0,-1 0 1 0 0,0 0-1 0 0,-1-1 0 0 0,0 0 0 0 0,-1 0 0 0 0,0-1 0 0 0,-1 1 0 0 0,0-1 1 0 0,0-1-1 0 0,-1 0 0 0 0,0 0 0 0 0,-1-1 0 0 0,0 0 0 0 0,0 0 0 0 0,-1-1 1 0 0,0-1-1 0 0,0 0 0 0 0,-1 0 0 0 0,1-1 0 0 0,-1-1 0 0 0,0 0 0 0 0,-1 0 1 0 0,1-1 5 0 0,-6-2-9 0 0,0-1 1 0 0,1-1 0 0 0,-1 0-1 0 0,0-1 1 0 0,1-1 0 0 0,-1-1-1 0 0,1 0 1 0 0,0-1 0 0 0,0-1 0 0 0,1-1-1 0 0,0 0 1 0 0,0-1 0 0 0,1-1-1 0 0,-1 0 1 0 0,2-1 0 0 0,0-1-1 0 0,0 0 1 0 0,-5-6 8 0 0,9 9-73 0 0,0 0-1 0 0,1 0 0 0 0,0-1 1 0 0,0 0-1 0 0,1 0 0 0 0,0-1 1 0 0,1 0-1 0 0,0 0 0 0 0,0-1 1 0 0,1 0-1 0 0,1 0 0 0 0,0-1 1 0 0,0 0-1 0 0,1 1 0 0 0,1-1 1 0 0,0-1-1 0 0,-1-9 74 0 0,5 20-121 0 0,0 0 0 0 0,0 0 0 0 0,0 0 0 0 0,0 0 0 0 0,0 0 0 0 0,0 0 0 0 0,1 0 0 0 0,-1 0-1 0 0,1 1 1 0 0,-1-1 0 0 0,1 0 0 0 0,0 1 0 0 0,-1-1 0 0 0,1 1 0 0 0,0 0 0 0 0,0-1 0 0 0,0 1 0 0 0,0 0 0 0 0,0 0 0 0 0,1 0 0 0 0,-1 1 0 0 0,0-1 0 0 0,0 0 0 0 0,1 1 0 0 0,0 0 121 0 0,36-8-9969 0 0,-26 5-2041 0 0</inkml:trace>
  <inkml:trace contextRef="#ctx0" brushRef="#br0" timeOffset="264.467">1691 761 18852 0 0,'0'0'807'0'0,"0"0"-232"0"0,0 0 95 0 0,0 0 231 0 0,0 0 118 0 0,0 0-110 0 0,0 0-253 0 0,0 0-233 0 0,0 0-151 0 0,0 0-73 0 0,0 0-58 0 0,0 0-36 0 0,0 0-21 0 0,3 33-12 0 0,8 103-40 0 0,-6-14-1911 0 0,-8-99-1742 0 0,-3-10-3975 0 0,2-5-4081 0 0</inkml:trace>
  <inkml:trace contextRef="#ctx0" brushRef="#br0" timeOffset="509.337">1623 408 17484 0 0,'0'0'1480'0'0,"0"0"-392"0"0,0 0-304 0 0,0 0-95 0 0,0 0-145 0 0,0 0-184 0 0,0 0-288 0 0,0 0-216 0 0,0 0-128 0 0,0 0-104 0 0,0 0-136 0 0,0 0-369 0 0,0 0-951 0 0,67-33-3201 0 0,-60 44-7330 0 0</inkml:trace>
  <inkml:trace contextRef="#ctx0" brushRef="#br0" timeOffset="848.425">1865 1067 13595 0 0,'0'0'2252'0'0,"0"0"-630"0"0,0 0-296 0 0,0 0-37 0 0,0 0-131 0 0,0 0-245 0 0,0 0-274 0 0,0 0-209 0 0,0 0-125 0 0,0 0-30 0 0,0 0 17 0 0,0 0-19 0 0,0 0-26 0 0,15-28-28 0 0,47-89-23 0 0,30-57 639 0 0,-92 173-836 0 0,0-1 0 0 0,0 1 1 0 0,0 0-1 0 0,0 0 0 0 0,1 0 1 0 0,-1 0-1 0 0,0-1 0 0 0,1 1 1 0 0,-1 0-1 0 0,1 0 0 0 0,-1 0 1 0 0,1 0-1 0 0,0 0 0 0 0,-1 0 1 0 0,1 0-1 0 0,0 0 0 0 0,0 1 1 0 0,-1-1-1 0 0,1 0 0 0 0,0 0 1 0 0,0 1-1 0 0,0-1 0 0 0,0 0 1 0 0,0 1-1 0 0,0-1 0 0 0,0 1 1 0 0,0-1-1 0 0,1 1 0 0 0,-1 0 1 0 0,0-1-1 0 0,0 1 0 0 0,0 0 1 0 0,0 0-1 0 0,1 0 0 0 0,-1 0 1 0 0,0 0-1 0 0,0 0 0 0 0,0 0 1 0 0,0 0-1 0 0,1 1 0 0 0,-1-1 1 0 0,0 0-1 0 0,0 1 0 0 0,0-1 1 0 0,0 0-1 0 0,0 1 0 0 0,0 0 1 0 0,0-1-1 0 0,0 1 0 0 0,0 0 1 0 0,0-1-1 0 0,0 1 0 0 0,0 0 1 0 0,0 0-1 0 0,-1 0 0 0 0,1 0 1 0 0,0-1-1 0 0,-1 1 0 0 0,1 0 1 0 0,0 0-1 0 0,-1 1 0 0 0,1-1 1 0 0,-1 0-1 0 0,0 0 0 0 0,1 0 1 0 0,-1 0-1 0 0,0 0 0 0 0,0 0 1 0 0,1 1-1 0 0,-1-1 1 0 0,8 50 13 0 0,-6-36-1 0 0,0 0-1 0 0,1 0 1 0 0,1 0-1 0 0,0 0 1 0 0,1-1-1 0 0,0 0 1 0 0,1 0-1 0 0,7 11-11 0 0,-9-19 43 0 0,0-2 0 0 0,1 1-1 0 0,0 0 1 0 0,0-1 0 0 0,0 0-1 0 0,0 0 1 0 0,1 0 0 0 0,-1-1-1 0 0,1 0 1 0 0,0 0 0 0 0,0 0-1 0 0,0-1 1 0 0,1 0 0 0 0,-1 0-1 0 0,1 0 1 0 0,-1-1 0 0 0,1 0-1 0 0,-1 0 1 0 0,1-1 0 0 0,-1 0-1 0 0,1 0 1 0 0,0 0 0 0 0,-1-1-1 0 0,4-1-42 0 0,-3 0 109 0 0,0-1 1 0 0,0 0-1 0 0,-1-1 0 0 0,1 1 0 0 0,-1-1 0 0 0,1-1 0 0 0,-1 1 0 0 0,-1-1 0 0 0,1 0 0 0 0,-1 0 0 0 0,0-1 0 0 0,0 0 0 0 0,0 0 0 0 0,0-1-109 0 0,43-103 631 0 0,-36 69-1110 0 0,0 33-2648 0 0,-5 8-3666 0 0,-3 0 1380 0 0,2 0-6953 0 0</inkml:trace>
  <inkml:trace contextRef="#ctx0" brushRef="#br0" timeOffset="1889.426">2802 772 10642 0 0,'0'0'2632'0'0,"0"0"-324"0"0,0 0-70 0 0,0 0-28 0 0,0 0-183 0 0,0 0-367 0 0,0 0-513 0 0,0 0-418 0 0,0 0-259 0 0,0 0-114 0 0,0 0-77 0 0,0 0-87 0 0,-19 8-12 0 0,-58 27-36 0 0,20 10 59 0 0,49-38-191 0 0,0-1 0 0 0,1 2 1 0 0,-1-1-1 0 0,2 1 0 0 0,-1 0 1 0 0,1 1-1 0 0,0-1 0 0 0,1 1 1 0 0,0 0-1 0 0,1 1 0 0 0,-1-1 1 0 0,2 1-1 0 0,0 0 0 0 0,0 0 1 0 0,0 0-1 0 0,1 0 0 0 0,1 0 1 0 0,0 0-1 0 0,0 1 0 0 0,1 2-12 0 0,1-11 9 0 0,1 1-1 0 0,0-1 0 0 0,-1 0 1 0 0,1 0-1 0 0,0 0 1 0 0,0 0-1 0 0,0 0 0 0 0,0-1 1 0 0,1 1-1 0 0,-1-1 0 0 0,0 1 1 0 0,1-1-1 0 0,-1 0 1 0 0,1 0-1 0 0,-1 0 0 0 0,1 0 1 0 0,-1 0-1 0 0,1-1 0 0 0,0 1 1 0 0,-1-1-1 0 0,1 1 1 0 0,0-1-1 0 0,-1 0 0 0 0,1 0 1 0 0,0-1-1 0 0,0 1 0 0 0,-1 0 1 0 0,1-1-1 0 0,0 0 1 0 0,-1 1-1 0 0,1-1 0 0 0,-1 0 1 0 0,1 0-1 0 0,-1-1 0 0 0,1 1 1 0 0,-1 0-1 0 0,0-1 1 0 0,0 0-1 0 0,2-1-8 0 0,167-135 944 0 0,-164 132-935 0 0,-1 2 0 0 0,2-1-1 0 0,-1 1 1 0 0,0 0 0 0 0,1 1-1 0 0,0 0 1 0 0,-1 0 0 0 0,1 1-1 0 0,0 0 1 0 0,1 0 0 0 0,-1 0-1 0 0,0 1 1 0 0,0 1 0 0 0,1-1-1 0 0,-1 2 1 0 0,1-1-9 0 0,-5 2 6 0 0,0 1 0 0 0,0 0 1 0 0,0 0-1 0 0,0 0 0 0 0,-1 0 0 0 0,0 1 1 0 0,1-1-1 0 0,-1 1 0 0 0,-1 0 0 0 0,1 0 1 0 0,0 0-1 0 0,-1 0 0 0 0,0 0 1 0 0,0 1-1 0 0,0-1 0 0 0,0 1 0 0 0,-1-1 1 0 0,0 1-1 0 0,0 0 0 0 0,0-1 0 0 0,-1 1 1 0 0,1 0-1 0 0,-1 1-6 0 0,13 126 27 0 0,-6 0 0 0 0,-6 50-27 0 0,-2-124 2 0 0,2-38-13 0 0,-1 1 1 0 0,-1 0-1 0 0,-1 0 1 0 0,-1 0-1 0 0,0 0 1 0 0,-2-1-1 0 0,-1 0 1 0 0,0 0-1 0 0,-1 0 0 0 0,-2-1 1 0 0,-7 14 10 0 0,13-29-7 0 0,0 1-1 0 0,-1 0 1 0 0,1-1-1 0 0,-1 0 1 0 0,0 0 0 0 0,-1 0-1 0 0,1 0 1 0 0,-1-1 0 0 0,0 1-1 0 0,1-1 1 0 0,-1 0 0 0 0,-1-1-1 0 0,1 1 1 0 0,0-1-1 0 0,-1 0 1 0 0,1-1 0 0 0,-1 1-1 0 0,1-1 1 0 0,-1 0 0 0 0,0 0-1 0 0,0-1 1 0 0,1 0 0 0 0,-2 0 7 0 0,2-2-15 0 0,1-1 0 0 0,0 0 1 0 0,0-1-1 0 0,0 1 0 0 0,0-1 1 0 0,0 1-1 0 0,1-1 0 0 0,0 0 1 0 0,-1 0-1 0 0,2-1 0 0 0,-1 1 0 0 0,0-1 1 0 0,1 1-1 0 0,0-1 0 0 0,0 0 1 0 0,0 0-1 0 0,1 0 0 0 0,-1 0 1 0 0,1 0-1 0 0,1 0 0 0 0,-1 0 1 0 0,1 0-1 0 0,0-1 0 0 0,0 1 1 0 0,0 0-1 0 0,1-4 15 0 0,0-13-11 0 0,0 0 0 0 0,2 0 1 0 0,1 0-1 0 0,0 0 0 0 0,1 1 0 0 0,2 0 0 0 0,0 0 0 0 0,1 0 0 0 0,1 1 1 0 0,1 1-1 0 0,8-12 11 0 0,148-198-84 0 0,263-242 143 0 0,-413 454-61 0 0,-2-1-1 0 0,0 0 1 0 0,-1-1 0 0 0,-1 0-1 0 0,-1-1 1 0 0,0 0 0 0 0,-2-1-1 0 0,0 0 1 0 0,-1-1 0 0 0,-2 0-1 0 0,0 0 1 0 0,-1 0-1 0 0,-1-1 1 0 0,-1 0 0 0 0,-2 1-1 0 0,0-1 1 0 0,-2-18 2 0 0,1 37 0 0 0,0 0 1 0 0,0-1-1 0 0,0 1 0 0 0,-1 0 1 0 0,1 0-1 0 0,-1 0 1 0 0,0 0-1 0 0,-1 0 0 0 0,1 1 1 0 0,-1-1-1 0 0,1 0 0 0 0,-1 0 1 0 0,0 1-1 0 0,-1-1 0 0 0,1 1 1 0 0,-1 0-1 0 0,1 0 0 0 0,-1 0 1 0 0,0 0-1 0 0,0 0 0 0 0,0 0 1 0 0,0 1-1 0 0,-1 0 1 0 0,1-1-1 0 0,-1 1 0 0 0,1 1 1 0 0,-1-1-1 0 0,0 0 0 0 0,0 1 1 0 0,0 0-1 0 0,0 0 0 0 0,0 0 1 0 0,0 0-1 0 0,-2 0 0 0 0,0 1-5 0 0,-1 0 0 0 0,1 0 1 0 0,0 1-1 0 0,0 0 0 0 0,0 0 0 0 0,0 0 0 0 0,0 1 0 0 0,0 0 1 0 0,1 0-1 0 0,-1 0 0 0 0,0 1 0 0 0,1 0 0 0 0,0 0 0 0 0,-1 0 1 0 0,1 1-1 0 0,-3 2 5 0 0,-4 7-5 0 0,-1 0 0 0 0,2 1 0 0 0,-1 0 0 0 0,2 1 1 0 0,0 0-1 0 0,1 0 0 0 0,1 1 0 0 0,0 0 0 0 0,1 1 0 0 0,1 0 1 0 0,0 0-1 0 0,1 1 0 0 0,1-1 0 0 0,1 1 0 0 0,0 0 1 0 0,2 0-1 0 0,0 0 0 0 0,1 0 0 0 0,0 0 0 0 0,2 0 0 0 0,3 17 5 0 0,-4-15 3 0 0,1-1 0 0 0,2 0 0 0 0,0 0-1 0 0,0 0 1 0 0,2 0 0 0 0,0-1 0 0 0,2 1 0 0 0,0-2-1 0 0,0 1 1 0 0,2-1 0 0 0,0-1 0 0 0,1 1-1 0 0,1-2 1 0 0,0 0 0 0 0,1 0 0 0 0,1-1 0 0 0,0-1-1 0 0,1 0 1 0 0,0-1 0 0 0,1 0 0 0 0,0-2-1 0 0,1 0 1 0 0,0 0 0 0 0,1-2 0 0 0,7 3-3 0 0,-11-9 20 0 0,-1 0 1 0 0,0-1 0 0 0,1 0-1 0 0,-1-1 1 0 0,1 0 0 0 0,-1-1-1 0 0,1-1 1 0 0,-1 0 0 0 0,0-1-1 0 0,1 0 1 0 0,-1-1 0 0 0,-1 0-1 0 0,1-1 1 0 0,-1-1-1 0 0,0 0 1 0 0,0-1 0 0 0,0 0-1 0 0,-1 0 1 0 0,0-1 0 0 0,-1-1-1 0 0,0 0 1 0 0,0 0 0 0 0,-1-1-1 0 0,0 0 1 0 0,-1-1 0 0 0,0 0-1 0 0,0 0 1 0 0,-2-1 0 0 0,1 0-1 0 0,-1 0 1 0 0,-1-1 0 0 0,0 1-1 0 0,-1-1 1 0 0,0 0 0 0 0,0-8-21 0 0,-3 18 3 0 0,0 1 0 0 0,0-1 0 0 0,0 0 0 0 0,0 0 0 0 0,-1 0 0 0 0,0 0 0 0 0,1 0 0 0 0,-1 1 0 0 0,0-1 0 0 0,-1 0 0 0 0,1 0 0 0 0,0 0 0 0 0,-1 0 0 0 0,1 0 1 0 0,-1 0-1 0 0,0 1 0 0 0,0-1 0 0 0,0 0 0 0 0,-1 1 0 0 0,1-1 0 0 0,0 1 0 0 0,-1-1 0 0 0,0 1 0 0 0,0 0 0 0 0,0-1 0 0 0,1 1 0 0 0,-2 0 0 0 0,1 0 0 0 0,0 0 1 0 0,0 1-1 0 0,-1-1 0 0 0,1 0 0 0 0,-1 1 0 0 0,1 0 0 0 0,-1 0 0 0 0,0-1 0 0 0,1 2 0 0 0,-1-1 0 0 0,0 0 0 0 0,-3 0-3 0 0,0 1-17 0 0,0 0-1 0 0,0 1 1 0 0,0 0 0 0 0,-1 0-1 0 0,1 1 1 0 0,0-1-1 0 0,1 1 1 0 0,-1 0 0 0 0,0 1-1 0 0,1 0 1 0 0,-1 0-1 0 0,1 0 1 0 0,0 0 0 0 0,0 1-1 0 0,0 0 1 0 0,0 0-1 0 0,1 0 1 0 0,-1 0 0 0 0,1 1-1 0 0,-3 4 18 0 0,1-1-2 0 0,-1 1 0 0 0,1 0-1 0 0,1 0 1 0 0,-1 1 0 0 0,2-1 0 0 0,-1 1-1 0 0,2 0 1 0 0,-1 0 0 0 0,1 1 0 0 0,1-1-1 0 0,-1 1 1 0 0,2-1 0 0 0,0 1 0 0 0,0 0-1 0 0,1 0 1 0 0,0-1 0 0 0,1 1 0 0 0,0 0-1 0 0,1 4 3 0 0,5-2 13 0 0,0 0 0 0 0,0 0-1 0 0,1-1 1 0 0,1 0-1 0 0,0-1 1 0 0,1 0-1 0 0,0 0 1 0 0,0-1-1 0 0,1 0 1 0 0,0-1-1 0 0,1 0 1 0 0,0-1-1 0 0,1 0 1 0 0,-1-1 0 0 0,2 0-1 0 0,-1-1 1 0 0,1-1-1 0 0,-1 0 1 0 0,1-1-1 0 0,1 0-12 0 0,73 14 0 0 0,-83-41-3308 0 0,-5 20-377 0 0,0 0-8678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5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8066 0 0,'0'0'1603'0'0,"0"0"-567"0"0,0 0-237 0 0,0 0 149 0 0,0 0 342 0 0,0 0 259 0 0,0 0-42 0 0,0 0-316 0 0,0 0-359 0 0,0 0-268 0 0,0 0-119 0 0,-13 23 1704 0 0,-19 30-1059 0 0,36-59 1482 0 0,24-48-2043 0 0,-28 53-463 0 0,0 1-6 0 0,0 0 0 0 0,0 0-36 0 0,0 0-18 0 0,0 0-26 0 0,0 0-31 0 0,0 0 16 0 0,0 0 13 0 0,0 0-16 0 0,0 0-24 0 0,-10 19-1156 0 0,2 8-3455 0 0,6-18-1898 0 0,0-1-5109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59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10906 0 0,'0'0'1669'0'0,"0"0"-337"0"0,0 0-176 0 0,0 0 96 0 0,0 0 73 0 0,0 0-117 0 0,0 0-282 0 0,0 0-317 0 0,0 0-257 0 0,0 0-137 0 0,0 0-56 0 0,0 0-35 0 0,10 25 2024 0 0,-7-25-2064 0 0,0-1 0 0 0,0 1 0 0 0,-1-1 0 0 0,1 1 1 0 0,0-1-1 0 0,-1 0 0 0 0,1 0 0 0 0,0 0 0 0 0,-1 0 0 0 0,0-1 0 0 0,1 1 0 0 0,-1-1 1 0 0,0 1-1 0 0,1-1 0 0 0,-1 0 0 0 0,0 0 0 0 0,0 0 0 0 0,0 0 0 0 0,-1 0 0 0 0,1 0 0 0 0,0 0 1 0 0,-1-1-1 0 0,0 1 0 0 0,1-1 0 0 0,-1 1 0 0 0,0-1 0 0 0,0-2-84 0 0,0 4 71 0 0,-1 1 20 0 0,0 0 6 0 0,0 0 0 0 0,0 0-18 0 0,0 0-3 0 0,-13 26 256 0 0,2 14-160 0 0,11-39-168 0 0,0-1-19 0 0,0 0-1 0 0,0 0-22 0 0,0 0-24 0 0,0 0-18 0 0,0 0-54 0 0,0 0-114 0 0,0-3-784 0 0,0 2-2930 0 0,0 0-4194 0 0,0-2-4436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41 8674 0 0,'0'0'1891'0'0,"0"0"-313"0"0,0 0-217 0 0,0 0-12 0 0,0 0 136 0 0,0 0 29 0 0,0 0-159 0 0,0 0-230 0 0,0 0-263 0 0,0 0-207 0 0,0 0-129 0 0,4-7-83 0 0,11-20-52 0 0,-11 20 0 0 0,-4 7-26 0 0,0 0-29 0 0,-1 31 1481 0 0,-41 280 7 0 0,-10 56-1489 0 0,45-325-1916 0 0,16-133-6531 0 0,-5 73 2531 0 0,-4 6-5566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9562 0 0,'0'0'1843'0'0,"0"0"-256"0"0,0 0-87 0 0,0 0 57 0 0,0 0-16 0 0,0 0-140 0 0,0 0-296 0 0,0 0-331 0 0,0 0-246 0 0,0 0-177 0 0,0 0-79 0 0,0 0 66 0 0,3 1 105 0 0,31 2 38 0 0,1-1 0 0 0,0-2 1 0 0,-1-1-1 0 0,1-1 0 0 0,-1-2 0 0 0,0-2 0 0 0,0-1 0 0 0,0-2 0 0 0,3-2-481 0 0,47-9 258 0 0,30-3-283 0 0,-135 41-6993 0 0,4-3 2572 0 0,7-7-1870 0 0,-3 2-3269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15907 0 0,'0'0'1121'0'0,"0"0"-415"0"0,0 0-173 0 0,0 0 165 0 0,0 0 232 0 0,0 0 149 0 0,0 0 9 0 0,0 0-109 0 0,0 0-130 0 0,0 0-143 0 0,35-4-119 0 0,111-15-129 0 0,60-24 533 0 0,-156 34-915 0 0,15-4-4135 0 0,-59 13-884 0 0,0 0-6802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6T01:04:39.6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2593 489,'38'247,"-14"-126,-6-39,-4 1,-3 0,-3 33,1-46,-8-69,-1 0,0 1,0-1,1 1,-1-1,1 0,-1 1,1-1,0 0,-1 1,1-1,0 0,0 0,0 0,0 0,0 0,0 0,0 0,0 0,1 0,-1 0,0-1,0 1,1-1,-1 1,0-1,1 1,-1-1,1 1,-1-1,1 0,-1 0,0 0,1 0,-1 0,1 0,-1 0,1-1,-1 1,1 0,-1-1,0 1,1-1,0 0,135-74,40 43,103-23,440-160,-561 169,2 7,1 7,2 7,0 7,32 6,100-2,-250 7,-20 5,-1-2,0-1,0-1,-1-1,1-1,-1-1,18-10,-24 11,-17 8,0 0,1 0,-1 0,0 0,1 0,-1 0,0 0,0-1,1 1,-1-1,0 1,0-1,1 1,-1-1,0 1,0-1,0 0,0 0,0 0,0 0,0 0,0 0,0 0,0 0,-1 0,1 0,0 0,-1 0,1-1,-1 1,1 0,-1 0,0-1,1 1,-1 0,0-1,0 1,0 0,0-1,0 1,0 0,-1-1,1 1,0 0,-1-1,1 1,0 0,-1 0,0-1,-4-5,0 2,0 0,1-1,0 0,0 1,1-2,-1 1,1 0,1-1,-1 1,1-1,0 0,0-3,1-16,1 0,2 0,0 0,2 0,0 0,2 0,1 1,2-4,4-19,1 0,3 1,1 1,3 1,8-11,-18 38</inkml:trace>
  <inkml:trace contextRef="#ctx0" brushRef="#br0" timeOffset="3312.907">871 3368,'-52'82,"4"3,4 2,-17 49,-115 321,115-281,-8-3,-8-3,-6-4,-66 72,120-209,29-29,-1 1,1-1,-1 0,1 1,-1-1,1 0,-1 0,1 1,-1-1,1 0,-1 0,1 0,-1 0,0 0,1 0,-1 0,1 0,-1 0,1 0,-1 0,0 0,1 0,-1 0,1-1,-1 1,1 0,-1 0,1-1,-1 1,1 0,-1-1,1 1,-1-1,1 1,0 0,-1-1,1 1,0-1,-1 1,1-1,0 1,0-1,-1 1,1-1,0 1,0-1,0 1,0-1,0 0,0 1,0-1,0 1,0-1,0 1,0-1,0 0,0 1,0-1,0 1,1-1,-1 1,0-1,0 1,1-1,-1 1,2-21,1 2,0-1,2 0,0 1,1 0,1 0,9-15,-4 3,87-188,113-181,-136 263,403-711,-372 695,-107 153,1-1,-1 0,0 1,1-1,-1 1,0-1,1 0,-1 1,1-1,-1 1,1 0,-1-1,1 1,-1-1,1 1,0 0,-1-1,1 1,-1 0,1 0,0-1,-1 1,1 0,0 0,-1 0,1 0,0 0,-1 0,1 0,0 0,0 0,-1 0,1 0,0 1,-1-1,1 0,-1 0,1 1,0-1,-1 0,1 1,-1-1,1 0,-1 1,1-1,-1 1,1-1,-1 1,1 0,3 35,-16 66,-4 9,5 1,5 0,4 1,6-1,9 46,2-79,4-2,3 0,27 63,9 29,-57-167,-1 0,1 0,-1 0,0-1,0 1,0 0,0 0,0 0,-1-1,1 1,0 0,-1 0,1 0,-1-1,0 1,1 0,-1-1,0 1,0-1,0 1,0-1,-1 1,1-1,0 0,-1 0,1 1,0-1,-1 0,1 0,-1 0,0-1,1 1,-1 0,0-1,0 1,1-1,-1 1,0-1,-1 0,-75-1,-13-13,0-3,1-4,1-5,1-3,-63-32,105 40,4 0,0 2,-1 2,-1 2,-29-5,73 20,0-1,0 1,-1-1,1 1,-1-1,1 1,0-1,-1 1,1 0,-1-1,1 1,-1 0,1-1,-1 1,1 0,-1 0,1-1,-1 1,1 0,-1 0,0 0,1 0,-1 0,1 0,-1 0,0 0,1 0,-1 0,1 0,-1 0,1 0,-1 0,0 1,1-1,-1 0,1 0,-1 1,1-1,-1 0,1 1,-1-1,1 0,0 1,-1-1,1 1,-1-1,1 1,0-1,0 1,-1-1,1 1,0-1,0 1,-1-1,1 1,0-1,0 1,0 0,0-1,11 7</inkml:trace>
  <inkml:trace contextRef="#ctx0" brushRef="#br0" timeOffset="4233.978">1492 4666,'132'-604,"-122"593,-9 47,-1-31,-1 16,0 0,1 0,2 0,0 0,1-1,1 1,1-1,1 1,0-1,2-1,0 0,2 0,0 0,3 3,-10-19,-1 1,1-1,-1-1,1 1,0 0,0-1,0 1,0-1,1 0,-1 0,0 0,1-1,0 1,-1-1,1 0,0 0,0 0,0 0,-1-1,1 0,0 1,0-2,0 1,0 0,0-1,0 1,-1-1,1 0,0 0,0-1,-1 1,1-1,-1 0,1 0,-1 0,0 0,0-1,0 1,0-1,0 0,0 0,72-147,-57 112,-1-1,-2 0,-2-1,-2-1,-1 0,-2 0,1-35,-20 15,5 55</inkml:trace>
  <inkml:trace contextRef="#ctx0" brushRef="#br0" timeOffset="4932.163">2536 3791,'-17'3,"-1"0,0 1,1 1,0 0,0 1,0 1,1 1,0 0,1 1,0 1,0 0,1 1,0 1,1 0,0 1,1 0,0 1,-6 10,15-20,0 0,0 0,0 0,0 0,1 0,0 1,0-1,0 1,0-1,1 1,-1 0,1 0,1 0,-1 0,1 0,-1-1,1 1,1 0,-1 0,1 0,0 0,0 0,0 0,1-1,0 1,-1 0,2-1,-1 0,0 1,1-1,0 0,0 0,0 0,1-1,-1 1,1-1,0 0,0 0,0 0,0-1,0 1,1-1,-1 0,1 0,-1 0,1-1,0 0,1 1,6-4,0 0,0 0,0-1,-1-1,1 0,-1 0,0-1,0-1,0 0,-1 0,0-1,0-1,-1 1,0-1,0-1,-1 0,0 0,0-1,1-2,19-26,-1-2,-1 0,-3-2,-1-1,4-16,-9 22,-15 34,11-22,-13 25,0 1,0-1,0 0,0 0,0 1,0-1,0 0,0 0,0 1,0-1,0 0,0 0,0 1,0-1,1 0,-1 0,0 1,0-1,0 0,0 0,1 1,-1-1,0 0,0 0,0 0,1 0,-1 1,0-1,0 0,1 0,-1 0,0 0,0 0,1 0,-1 0,0 0,0 0,1 0,-1 0,0 0,0 0,1 0,-1 0,0 0,1 0,-1 0,0 0,0 0,1 0,-1 0,0 0,0 0,1-1,-1 1,0 0,0 0,0 0,1 0,-1-1,0 1,0 0,92 622,-60-439,-7 1,-2 111,-23-264,3 50,-4-1,-4 1,-12 67,16-140,-1-1,0 1,0-1,0 1,-1-1,0 0,-1 0,0 0,0 0,0-1,-1 1,0-1,0 0,-4 3,7-8,1-1,0 1,0 0,-1-1,1 1,0-1,-1 0,1 1,-1-1,1 0,0 0,-1 0,1 0,-1 0,1 0,-1 0,1 0,0-1,-1 1,1 0,-1-1,1 1,0-1,0 0,-1 1,1-1,0 0,0 0,0 0,0 0,0 0,0 0,0 0,0 0,0 0,0-1,1 1,-1-1,-28-51,5-14,3-2,3-1,3 0,3-1,3 0,3-1,3 0,5-37,2 60,3 10</inkml:trace>
  <inkml:trace contextRef="#ctx0" brushRef="#br0" timeOffset="5833.026">2959 3848,'4'2,"1"0,0 0,-1 0,0 1,0 0,0 0,0 0,0 0,0 0,-1 1,1 0,-1 0,0 0,0 0,-1 0,1 1,-1-1,0 1,0-1,-1 1,1 0,-1 1,4 5,6 14,-9-17,0-1,1 1,-1-1,2 0,-1 0,1 0,0-1,0 1,0-1,1 0,0 0,1-1,-1 1,1-1,0 0,0-1,1 0,-1 0,1 0,6 2,-8-7,1 0,-1 0,1-1,-1 0,0 0,0-1,0 1,0-1,0 0,-1 0,1-1,-1 1,0-1,0 0,0 0,0 0,-1-1,1 0,-1 1,-1-1,1 0,-1 0,1 0,-1-4,5-2,34-70,-34 62,1 1,1 0,1 1,1 0,0 0,1 1,8-8,-19 23,1 1,-1-1,0 0,0 0,1 1,-1-1,1 1,-1-1,0 1,1-1,-1 1,1 0,-1 0,1 0,-1 0,1 0,-1 0,1 0,-1 0,1 1,-1-1,1 0,-1 1,0 0,1-1,-1 1,0 0,1-1,-1 1,0 0,0 0,0 0,0 0,0 0,0 0,0 1,0-1,0 0,0 1,38 55,-36-51,0 3,0-1,1 0,-1 0,2-1,-1 1,1-1,0 0,0 0,1 0,0-1,0 0,1 0,0-1,0 1,0-2,0 1,1-1,0 0,0 0,0-1,0 0,1-1,-1 0,1 0,-1 0,1-1,0-1,-1 0,10 0,-3-8,1-1,-1 0,0 0,-1-2,0 0,-1 0,0-2,-1 1,-1-2,0 1,0-2,-1 1,-1-1,-1-1,0 0,-1 0,-1 0,2-8,11-20,-3-1,-1 0,-3-1,-2 0,-1-1,-3 0,0-26,-5 45,-2 0,0 0,-2-1,-1 1,-2 1,0-1,-2 1,-1 0,-1 1,-2 0,0 0,-1 1,-5-4,13 22,0-2,0-1,0 2,-1-1,-1 1,1-1,-1 2,-1-1,1 1,-1 0,0 1,-1 0,0 0,0 1,0 0,-7-3,13 8,0 0,0 0,0 1,0-1,0 1,0-1,1 1,-1 0,0 0,0 0,0 0,1 1,-1-1,1 1,-1-1,1 1,-1 0,1 0,0 0,0 0,0 1,0-1,1 0,-1 1,0-1,1 1,0 0,0 0,0-1,-1 3,-24 87,21-57,2 0,1 0,2 0,1 0,2 0,1 0,2-1,1 1,2-1,1-1,2 0,1 0,3 3,-2-8,0-1,2 0,1-1,1-1,1 0,1-2,1 0,3 1,120 94,-139-116,0 1,0-1,0 0,0 0,1 0,-1-1,1 0,-1 0,1 0,-1 0,1-1,0 0,-1-1,1 1,-1-1,1 0,-1 0,1-1,-1 1,0-1,1-1,-1 1,0-1,-1 0,1 0,0 0,-1 0,0-1,1 0,-1 0,15-12</inkml:trace>
  <inkml:trace contextRef="#ctx0" brushRef="#br0" timeOffset="6451.088">4568 3171,'-49'66,"3"2,3 3,-30 69,70-134,-35 93,37-96,0 1,0 0,0-1,1 1,-1 0,1 0,0-1,0 1,1 0,-1 0,1-1,0 1,0 0,0-1,0 1,1-1,-1 1,1-1,0 0,0 1,0-1,0 0,1 0,-1-1,2 2,1-3,0 1,0-1,0 0,1 0,-1-1,0 1,1-1,-1-1,0 1,1-1,-1 1,0-2,1 1,-1 0,0-1,0 0,0 0,-1-1,1 1,0-1,-1 0,0 0,0-1,0 1,0-1,0 0,-1 0,3-4,34-34,-3-2,-2-1,-2-1,10-21,29-41,-11 28,-60 79,1 1,-1 0,1 0,-1 0,1 0,-1 0,1 0,-1 0,1 0,0 0,-1 1,1-1,-1 0,0 1,1 0,-1-1,1 1,-1 0,0 0,1-1,-1 1,0 0,0 0,0 0,0 1,0-1,0 0,0 0,0 1,0-1,-1 0,1 1,0-1,-1 1,1-1,-1 1,0-1,0 1,1-1,-1 1,0 1,2 2,15 34,-15-31,1 1,0-1,0 0,1 0,0-1,0 1,1-1,0 0,0 0,1 0,0-1,0 0,0 0,1 0,0-1,0 0,7 3,-5-4,0 0,0-1,0-1,1 1,-1-2,1 1,-1-1,1-1,0 0,-1 0,1-1,-1 0,1 0,-1-1,1-1,-1 1,0-1,0-1,0 0,-1 0,1-1,-1 0,4-3,4-4,-1-1,-1 0,0-1,-1 0,0-1,-1 0,-1-1,0-1,-1 0,-1 0,0-2,1-4,0 0,-2-1,0 1,-2-2,-1 1,1-11,-5 27,0 0,-1 0,0 0,0-1,-1 1,0 0,0 0,-1 0,0 0,-1 0,1 1,-1-1,-1 1,1 0,-2-1,1 2,-1-1,1 0,-2 1,1 0,-4-2,6 4,-1 1,0 0,0 0,-1 0,1 1,-1 0,1 0,-1 0,0 0,0 0,0 1,0 0,0 0,0 1,0-1,0 1,0 0,0 0,0 1,0 0,0 0,0 0,0 0,0 1,1-1,-1 1,0 1,1-1,-1 1,1-1,0 1,0 0,0 1,1-1,-1 1,1 0,-1-1,1 2,0-1,1 0,-1 0,1 1,0 0,0-1,0 1,1 0,-1 0,1 0,1 0,-1 0,1 0,-1 0,1 0,1 0,-1 0,1 0,0 0,0 0,0 0,2 3,2 0,0 1,1 0,0-1,0 0,1-1,0 1,1-1,-1-1,1 1,1-1,-1-1,1 1,0-1,0-1,0 0,6 2,53 31,82 85,-139-109,-1 1,-1-1,0 2,-1-1,0 1,-1 1,-1-1,0 1,2 15,-1-6</inkml:trace>
  <inkml:trace contextRef="#ctx0" brushRef="#br0" timeOffset="8618.208">6431 2662,'7'-32,"2"1,2 0,0 1,2 0,1 1,2 1,0 0,2 1,12-14,-29 39,0 0,0 1,0-1,0 0,0 0,1 0,-1 1,1-1,-1 1,1-1,-1 1,1 0,0 0,-1-1,1 1,0 0,0 0,0 1,0-1,0 0,0 1,0-1,0 1,0 0,0-1,0 1,1 0,-1 0,0 1,0-1,0 0,0 1,0-1,0 1,0 0,0-1,0 1,0 0,0 0,-1 0,2 2,2 4,0 1,-1 0,0 0,0 1,-1-1,-1 1,1 0,-1 0,-1 0,1 0,-1 4,2 6,13 126,-7 1,-5 0,-8 20,2-11,1-67,8-174,4 1,3 0,4 1,4 0,3 2,19-40,-28 78,1 0,2 1,2 1,21-32,-42 73,0-1,1 1,-1-1,1 1,-1-1,1 1,-1-1,1 1,0 0,0-1,0 1,0 0,0 0,0-1,0 1,0 0,0 0,0 0,1 0,-1 1,0-1,1 0,-1 1,1-1,-1 0,0 1,1 0,-1-1,1 1,0 0,-1 0,1 0,-1 0,1 0,-1 0,1 0,-1 0,1 1,-1-1,1 0,-1 1,1 0,-1-1,0 1,1 0,-1 0,0-1,1 1,-1 0,0 0,0 1,0-1,0 0,0 0,0 0,0 1,-1-1,1 1,4 13,0 1,-2 1,1-1,-2 0,-1 1,0-1,-1 1,0 0,-2 1,2 13,-20 239,21-202,14-79,100-214,-71 145,4 1,4 2,26-27,-78 102,0 1,1-1,-1 0,1 1,-1-1,1 1,0-1,0 1,0 0,0-1,0 1,0 0,0-1,0 1,0 0,0 0,1 0,-1 0,0 0,1 0,-1 1,1-1,-1 0,1 1,-1-1,1 1,0 0,-1-1,1 1,-1 0,1 0,0 0,-1 0,1 0,0 0,-1 1,1-1,-1 0,1 1,0-1,-1 1,1 0,-1-1,0 1,1 0,-1 0,1 0,-1 0,0 0,0 0,0 1,0-1,0 0,0 1,0-1,5 15,-1-1,-1 1,0 0,-2 0,1 0,-2 0,0 0,-1 1,-1-1,-1 6,1 14,-1 32,-1-37,2 0,1 1,2-1,1 0,2 0,5 23,-9-52,-1 0,0 0,1 0,-1 0,1 0,0 0,-1 0,1 0,0 0,0-1,0 1,0 0,1-1,-1 1,0-1,1 1,-1-1,1 0,-1 1,1-1,0 0,-1 0,1 0,0 0,0-1,0 1,0 0,0-1,0 1,0-1,0 0,0 0,0 0,0 0,0 0,0 0,0 0,0-1,0 1,0-1,-1 1,1-1,0 0,0 1,0-1,0 0,10-10</inkml:trace>
  <inkml:trace contextRef="#ctx0" brushRef="#br0" timeOffset="8936.163">7842 2154,'-25'75,"4"2,3 0,4 1,-2 39,13-102,1-1,0 1,1 1,1-1,0 0,1 0,1 0,0 0,1-1,0 1,1 0,1-1,1 0,0 0,0-1,1 1,1-1,1-1,3 5,-6-13,-1-1,1 1,1-1,-1 0,0-1,1 0,-1 0,1 0,0-1,-1 0,1 0,0 0,0-1,0 0,0-1,-1 1,1-1,0-1,0 1,-1-1,1 0,-1-1,0 1,6-5,2 1,0-2,-1 0,0-1,0 0,-1-1,0 0,-1-1,0 0,-1-1,5-7,-2-2,-1 0,-1 0,0-1,-2-1,0 1,-2-2,-1 1,0-1,-2 0,-1 0,0 0,-2 0,-1-1,-1 1,-1 0,-1 0,-1 0,-2 0,-5-15,8 30,-1 1,0-1,0 1,-1 0,0 0,-1 1,0 0,0 0,0 0,-1 1,0 0,-7-6,10 10,1 0,0 0,0 0,-1 1,1-1,-1 1,0-1,1 1,-1 0,0 1,0-1,1 1,-1-1,0 1,0 0,0 1,0-1,1 1,-1-1,0 1,0 0,1 1,-1-1,1 0,-1 1,1 0,-1 0,1 0,0 0,0 1,-2 2,-13 15,4 1</inkml:trace>
  <inkml:trace contextRef="#ctx0" brushRef="#br0" timeOffset="9452.175">8377 2917,'122'-494,"-104"434,2 1,3 2,2 0,25-38,-26 62,-23 33,-1-1,0 1,1-1,-1 1,1 0,-1-1,1 1,-1-1,1 1,-1 0,1-1,-1 1,1 0,-1-1,1 1,0 0,-1 0,1 0,-1 0,1 0,0-1,-1 1,1 0,-1 0,1 1,0-1,-1 0,1 0,0 0,-1 0,1 0,-1 1,1-1,-1 0,1 1,0-1,-1 0,1 1,-1-1,1 0,-1 1,0-1,1 1,-1-1,1 1,-1-1,0 1,1-1,-1 1,0 0,0-1,0 1,1-1,-1 1,0 0,0-1,0 1,7 127,-9-61,24 46,-21-110,0 1,0-1,0 0,1 0,-1 0,1 0,0 0,0 0,0-1,0 1,0-1,1 1,-1-1,1 0,0 0,-1 0,1 0,0-1,0 1,0-1,0 1,1-1,-1 0,0 0,0-1,1 1,-1-1,1 1,-1-1,0 0,1 0,0-1,4-2,0-1,0-1,0 1,0-2,-1 1,0-1,0 0,0 0,-1 0,0-1,0 0,-1-1,0 1,0-1,-1 0,0 0,2-4,136-236,-56 116,-86 131,0 1,0-1,0 0,0 1,0-1,1 1,-1-1,0 0,0 1,0-1,1 1,-1-1,0 1,1-1,-1 1,1-1,-1 1,0-1,1 1,-1-1,1 1,-1 0,1-1,-1 1,1 0,0-1,-1 1,1 0,-1 0,1 0,0-1,-1 1,1 0,-1 0,1 0,0 0,-1 0,1 0,0 0,-1 0,1 1,-1-1,1 0,0 0,-1 0,1 1,-1-1,1 0,-1 1,1-1,-1 0,1 1,-1-1,1 1,-1-1,1 1,-1-1,0 1,1-1,-1 1,0-1,1 1,-1-1,0 1,0 0,0-1,1 1,-1-1,0 1,2 51,-2-43,-1 57,-2-45,1 0,2 1,0-1,1 0,1 1,1-1,1 0,1 0,1-1,1 1,0-1,8 13,-13-30,0 1,0-1,1 0,-1 0,1 0,0 0,0 0,0-1,0 1,0-1,0 0,0 1,1-2,0 1,-1 0,1-1,0 0,-1 1,1-1,0-1,0 1,0-1,3 1,11-3</inkml:trace>
  <inkml:trace contextRef="#ctx0" brushRef="#br0" timeOffset="9803.069">9478 2154,'27'-2,"-1"-2,0-1,-1-1,1-1,-1-1,0-1,-1-1,0-2,-1 0,0-2,-1 0,11-10,-19 16,-1 0,0-1,-1-1,0 0,-1-1,0 0,0 0,-2-2,1 1,-1-1,-1 0,0-1,-1 0,-1 0,0 0,-1-1,0 0,-1 0,-1 0,0-1,-1 1,-1-1,-1 1,0-1,-1 0,-2-12,2 23,0 1,-1-1,0 0,0 1,0-1,-1 1,1-1,-1 1,0 0,0 0,0 0,-1 1,0-1,1 1,-1 0,0 0,0 0,-1 0,1 1,-1 0,1 0,-1 0,0 0,0 1,1 0,-1 0,0 0,0 0,0 1,0 0,0 0,0 0,0 1,0 0,0 0,0 0,0 0,0 1,1 0,-1 0,0 0,1 0,0 1,-1 0,-17 13,1 1,1 1,1 1,0 0,2 2,0 0,1 1,1 0,1 1,2 1,0 0,-1 6,3-10,0 1,2-1,1 2,0-1,2 1,0 0,1 0,2 0,0 1,1-1,2 1,0-1,1 1,1-1,1 0,1 0,4 8,-4-23,0 0,0 0,1-1,0 0,0 0,0 0,1-1,0 0,0 0,0 0,1-1,-1 0,1-1,0 0,0 0,0 0,0-1,1-1,-1 1,1-1,-1-1,1 1,-1-1,1-1,-1 0,1 0,-1-1,1 0,-1 0,0-1,0 0,0 0,0-1,-1 0,0 0,5-4,53-30,-38 20</inkml:trace>
  <inkml:trace contextRef="#ctx0" brushRef="#br0" timeOffset="10184.699">10212 2126,'110'-184,"74"-172,-155 305,-28 51,-1 0,1 0,0 0,0 0,0 1,0-1,-1 0,1 0,0 0,0 1,0-1,-1 1,1-1,0 0,0 1,-1-1,1 1,0-1,-1 1,1 0,-1-1,1 1,-1 0,1-1,-1 1,1 0,-1 0,0-1,1 1,-1 0,0 0,0 0,1-1,-1 1,0 0,0 0,0 0,0 0,0 0,0-1,0 1,-1 0,1 0,0 0,0 0,-1-1,1 1,0 0,-1 0,1 0,1 97,-4-85,1 1,1 0,0 0,1 0,1 0,0 0,1-1,0 1,1 0,1-1,0 0,1 1,0-2,1 1,0-1,1 0,0 0,1 0,1-1,0-1,1 2,-6-9,1 0,-1-1,1 1,0-1,0 0,0 0,0 0,0-1,0 1,0-1,1-1,-1 1,0-1,1 0,-1 0,0 0,1-1,-1 0,0 0,0 0,1-1,-1 0,0 0,-1 0,1 0,0-1,-1 0,1 0,-1 0,1-1,14-11,-2 0,1-1,-2-1,0-1,-1 0,3-6,71-122,-75 122</inkml:trace>
  <inkml:trace contextRef="#ctx0" brushRef="#br0" timeOffset="10581.743">11313 292,'-1'181,"-1"66,11 0,12 18,43 106,-41-215,-22-128</inkml:trace>
  <inkml:trace contextRef="#ctx0" brushRef="#br0" timeOffset="10830.811">10975 1307,'43'-5,"53"-10,19-4,0-3,-15 3,-14-1,-18 3,-15 0,-12 2,-8 0,-5 2,-3-2,-5 2</inkml:trace>
  <inkml:trace contextRef="#ctx0" brushRef="#br0" timeOffset="11063.748">11821 1110,'8'36,"1"0,2-1,2 0,1 0,2-2,1 0,21 30,-35-58,1 0,0 0,0 0,0-1,1 1,-1-1,1 0,0-1,0 1,0-1,1 0,-1 0,1-1,0 0,0 0,0 0,0 0,0-1,0 0,0-1,0 1,0-1,0 0,1-1,-1 1,0-1,0 0,0-1,0 0,0 0,0 0,-1 0,1-1,16-15,-1-1,-1 0,0-2,-2 0,0-1,-2-1,0 0,-2-1,0-1,-2 0,-1-1,-1 0,1-7,-7 24,14-31,-3-1,-1 0,-2 0,-1-1,2-32,-11 48</inkml:trace>
  <inkml:trace contextRef="#ctx0" brushRef="#br0" timeOffset="11514.501">12668 1251,'63'-137,"-45"91,3 0,1 1,3 2,1 0,2 2,2 0,22-21,-51 60,0 0,0 1,0-1,0 1,0-1,0 1,0-1,1 1,-1 0,0 0,1 0,-1 0,1 0,0 0,-1 0,1 0,0 0,-1 1,1-1,0 1,0-1,0 1,-1 0,1 0,0-1,0 1,0 1,0-1,0 0,-1 0,1 1,0-1,0 1,-1-1,1 1,0 0,-1 0,1 0,0 0,-1 0,1 0,-1 0,0 0,1 1,-1-1,0 0,0 1,0-1,0 1,1 1,17 152,-19-154,1 1,-1 0,1-1,0 1,0-1,0 1,0-1,0 1,0-1,1 0,-1 1,0-1,1 0,-1 0,1 0,-1 0,1 0,-1 0,1 0,0-1,-1 1,1-1,0 1,0-1,-1 1,1-1,0 0,0 0,0 0,-1 0,1 0,0-1,0 1,-1 0,1-1,0 1,0-1,-1 0,1 0,65-37,163-161,-222 192,-2 0,0 0,1 1,0 1,0-1,0 1,1 0,0 0,0 1,0 0,0 1,0 0,3-1,-9 5,1 0,-1 1,0-1,1 0,-1 1,0-1,0 1,0-1,0 1,0 0,0 0,-1 0,1 0,-1 0,1 1,-1-1,0 0,0 1,0-1,0 1,0-1,0 1,-1-1,1 1,-1-1,0 1,0 0,0-1,0 1,0-1,-1 1,1 0,-1-1,0 3,1 9,0 1,1 0,0 0,1 0,0 0,1 0,1-1,0 0,1 0,1 0,0 0,1-1,0 0,1 0,1-1,6 8,9 1,0-3</inkml:trace>
  <inkml:trace contextRef="#ctx0" brushRef="#br0" timeOffset="13149.063">6741 4383,'7'-2,"16"-4,-34 23,-181 118,-177 93,340-203,30-25,-1 0,1 0,-1 0,1 0,-1 0,1 0,-1 0,0 0,1 0,-1 0,1 0,-1 0,1 0,-1 1,1-1,-1 0,0 0,1 0,-1 1,1-1,-1 0,0 1,1-1,-1 0,0 0,0 1,1-1,-1 1,0-1,0 0,1 1,-1-1,0 1,0-1,0 0,0 1,1-1,-1 1,0-1,0 1,0-1,0 1,0-1,0 0,0 1,0-1,0 1,-1-1,1 1,0-1,0 1,0-1,0 0,-1 1,1-1,0 0,0 1,-1-1,1 1,0-1,-1 0,1 0,0 1,-1-1,1 0,-1 0,1 1,26-4,1-1,-1-1,0-2,-1 0,1-1,0-3,33-9,-24 8,-27 8,0 0,1 1,0 0,0 0,0 1,0 0,0 1,0 0,0 0,1 1,8 1,-16-1,-1 1,1-1,-1 1,1-1,-1 1,0 0,1 0,-1 0,0 0,1-1,-1 2,0-1,0 0,0 0,0 0,0 0,0 1,0-1,0 0,-1 1,1-1,0 1,-1-1,1 1,-1-1,0 1,1-1,-1 1,0 0,0-1,0 1,0-1,0 1,0 0,-1-1,1 1,0-1,-1 1,-24 57,-161 237,126-158,60-136,-1 0,1 0,-1 1,1-1,0 0,0 0,-1 1,2-1,-1 0,0 1,0-1,1 0,-1 1,1-1,0 0,0 0,0 0,0 0,0 0,0 0,1 0,-1 0,0 0,1 0,0-1,-1 1,1-1,0 1,0-1,0 0,0 1,0-1,0 0,0 0,0-1,0 1,1 0,-1-1,1 1,94-4,-50-10,-1-3,-1-2,0-1,37-24,-50 26,0-2,-2 0,0-2,25-24,-51 42,0-1,0 1,-1-1,1 0,-1 0,0 0,0 0,-1-1,1 1,-1-1,0 0,0 0,0 1,-1-1,0 0,0-1,0 1,0 0,-1-1,-2-12</inkml:trace>
  <inkml:trace contextRef="#ctx0" brushRef="#br0" timeOffset="13513.987">6318 3932,'85'398,"-25"-179,28 208,2 141,-80-517,2-1,3 0,1-1,13 24,-20-57</inkml:trace>
  <inkml:trace contextRef="#ctx0" brushRef="#br0" timeOffset="15250.104">4568 8250,'-7'2,"-1"0,1 1,-1 0,1 0,0 1,0 0,0 0,1 0,0 1,-1 0,2 0,-1 1,1 0,-1 0,2 0,-5 6,-11 19,2 0,0 1,2 0,2 2,1-1,2 2,1 0,1 0,2 1,2 0,1 0,2 0,2 0,2 23,-3-47,0-1,1 1,0-1,1 1,0-1,1 0,0 1,0-1,2 0,-1 0,1 0,1-1,0 1,1-1,-1-1,2 1,0-1,0 0,0 0,1-1,1 0,-1 0,1-1,0 0,1 0,0-1,0-1,0 0,5 2,1-4,0-1,0 0,0-1,0 0,0-2,0 0,0 0,0-2,0 0,0-1,0 0,-1-1,0-1,0-1,-1 0,1-1,-1 0,12-10,-1-1,-1 0,-1-2,0-1,-2 0,0-2,-2 0,-1-1,0-1,4-13,-11 19,-2-1,-1 0,-1 0,0-1,-2 1,0-1,-1-1,-2 1,0 0,-1-1,-2 1,0-1,-1 1,-3-11,0 18,1 0,-2 0,0 0,0 1,-2 0,0 0,0 1,-1 0,-1 1,0 0,0 0,-2 1,1 0,-1 1,-1 1,0 0,0 0,-10-3,13 6,0 1,-1 0,0 1,0 0,0 1,0 0,-1 0,1 1,-1 1,1 0,-1 1,0 0,1 1,-1 0,1 1,-1 0,1 0,-1 2,1-1,0 1,1 1,-1 0,1 1,0 0,-1 1,5-2,0 0,0 0,1 1,0 0,0 0,1 0,0 0,0 1,0-1,0 1,1 0,1 0,-1 0,1 1,0-1,1 1,0-1,0 1,0 0,1-1,0 1,1-1,0 1,0 0,0-1,1 0,1 3,2-3,1-1,0 1,0-1,1 0,0-1,0 1,0-1,1-1,-1 1,1-1,0-1,0 1,1-2,-1 1,1-1,-1 0,1-1,0 0,7 0,27 3,0-3,0-2,-1-1,1-2,-1-2,0-2,0-2,-1-2,0-1,-1-2,15-10,-34 17,0-1,-1 0,0-2,0-1,-1 0,-1-1,0-1,-1-1,0 0,-2-1,0-1,0-1,-2 0,0 0,-1-2,-1 1,-1-1,0-1,-2 0,0 0,-2-1,0 0,-2 0,1-6,-2-7,-1-1,-2 0,-1 1,-2-1,-2 1,-4-17,-35-21,42 72,1-1,-1 1,0 0,0 0,0 0,0 0,0 1,0-1,0 0,0 1,0 0,0-1,0 1,0 0,0 0,0 0,0 0,0 0,0 1,-1-1,1 1,0-1,0 1,1 0,-1 0,0 0,0 0,0 0,0 0,1 0,-1 1,1-1,-1 0,1 1,-1 0,1-1,0 1,-1 1,-7 9,1 0,0 0,1 1,1 0,0 0,0 1,2-1,0 1,0 0,1 1,1-1,0 0,1 1,1-1,0 1,1-1,1 3,-1-10,1 0,1 1,-1-1,1 0,0 0,1-1,0 1,0-1,0 1,1-1,0-1,0 1,0-1,1 1,-1-2,1 1,1-1,-1 0,1 0,-1 0,1-1,0 0,0-1,1 1,-1-1,5 0,12 3,0-2,0-1,0-1,0-1,0-1,0-1,19-4,164-37,-205 43,0-1,0 1,1 0,-1 0,0 0,1 0,-1 1,0-1,0 1,0-1,1 1,-1 0,0 0,0 0,0 0,0 0,0 0,0 0,-1 1,1-1,0 1,0-1,-1 1,0 0,1-1,-1 1,0 0,1 0,-1 0,0 0,-1 0,1 1,0-1,0 0,4 83,-5-69,-18 159,11-135,1 0,3 0,1 1,2-1,5 28,-5-62,0-1,1 0,0 0,0 1,0-1,1 0,-1 0,1 0,1 0,-1-1,1 1,0 0,0-1,0 0,0 0,1 0,-1 0,1 0,0-1,1 1,-1-1,0 0,1-1,0 1,-1-1,1 0,0 0,0 0,1-1,-1 0,0 0,0 0,1-1,-1 1,0-1,1 0,-1-1,4 0,0-1,0 0,0 0,0-1,-1 0,1-1,-1 0,0 0,0-1,0 0,0 0,0-2,11-9</inkml:trace>
  <inkml:trace contextRef="#ctx0" brushRef="#br0" timeOffset="15768.059">6177 6952,'39'255,"66"228,-51-250,-20-52,2 108,-22-166,-14-122,0 0,-1-1,1 1,-1 0,1 0,0 0,-1 0,1-1,0 1,0 0,-1 0,1 0,0 0,0 0,0 0,0 0,0 0,0-1,1 1,-1 0,0 0,0 0,1 0,-1 0,0 0,1-1,-1 1,1 0,-1 0,1-1,0 1,-1 0,1-1,-1 1,1 0,0-1,0 1,-1-1,1 1,0-1,0 0,0 1,0-1,-1 0,1 1,0-1,0 0,0 0,0 0,0 0,0 0,0 0,0 0,0 0,-1 0,1-1,0 1,0 0,86-183,-59 117,4 1,2 1,3 2,3 2,20-22,-36 50,2 0,1 2,2 2,0 0,2 2,1 1,1 1,-30 22,0-1,0 0,1 1,-1-1,1 1,0 0,-1 0,1 1,0-1,0 1,0-1,0 1,0 1,1-1,-1 1,0-1,0 1,0 0,1 1,-1-1,0 1,0-1,0 1,0 1,0-1,0 1,0-1,0 1,-1 0,1 0,-1 1,1-1,-1 1,0 0,0-1,0 1,0 1,0-1,-1 0,0 1,1-1,-1 1,-1 0,1 0,0 1,2 24,-1-1,-2 1,-1-1,-1 1,-1-1,-2 1,-1-1,-1 0,-1 0,-2-1,-8 18,-1-4,-2-1,-2 0,-2-2,-10 12,16-25,-1-1,-1 0,-1-2,-1 0,-1-1,-1-2,-1 0,0-2,-1 0,-1-2,-1-1,-8 2,31-13,0-1,0 0,0 0,-1 0,1-1,-1 1,1-1,-1-1,1 1,-1-1,0 0,1 0,-1-1,0 1,1-1,-1 0,1-1,0 0,-1 1,1-2,0 1,0-1,0 1,0-1,1-1,-1 1,1-1,0 0,0 1,0-2,0 1,1 0,-1-1,1 0,1 0,-1 0,1 0,-10-23,4 3</inkml:trace>
  <inkml:trace contextRef="#ctx0" brushRef="#br0" timeOffset="16041.49">7446 7883,'10'39,"3"16,4 1,-1-11</inkml:trace>
  <inkml:trace contextRef="#ctx0" brushRef="#br0" timeOffset="16287.934">7221 7036</inkml:trace>
  <inkml:trace contextRef="#ctx0" brushRef="#br0" timeOffset="16466.072">7645 6557,'38'313,"47"155,-77-422,2-1,1 0,3-1,2 0,1-1,3-1,1-1,2-1,2-1,1-1,2-1,5 3,-18-27,-2-3</inkml:trace>
  <inkml:trace contextRef="#ctx0" brushRef="#br0" timeOffset="17184.401">7475 7516,'455'-226,"-62"87,-328 119,-1-2,-2-4,0-2,-2-3,26-19,-85 50,1-1,0 0,0 0,0 0,-1 0,1 0,0 0,-1 0,1 0,0-1,-1 1,0-1,1 1,-1-1,0 0,0 0,0 1,0-1,0 0,0 0,0 0,-1 0,1 0,-1 0,1-1,-42 23,7 10,3 1,0 1,2 1,1 2,2 1,2 1,1 1,-4 12,18-34,1 0,0 1,1 0,1 0,1 0,0 1,1 0,1 0,1 0,0 0,2 1,-1-16,1-1,0 0,0 0,0 0,1 1,-1-1,0 0,1 0,0 0,-1 0,1 0,0 0,0 0,0 0,0 0,0 0,1 0,-1 0,1-1,-1 1,1-1,-1 1,1-1,0 1,0-1,0 0,0 0,0 0,0 0,0 0,0-1,0 1,0 0,0-1,0 0,1 1,-1-1,0 0,0 0,0 0,1-1,-1 1,0 0,0-1,0 0,0 1,0-1,0 0,0 0,0 0,0 0,0 0,0-1,0 1,0-1,26-19,-2-2,0 0,-1-2,-2-1,0 0,-2-2,-1-1,6-12,101-126,-127 166,1-1,0 0,0 0,1 0,-1 0,0 0,1 0,-1 0,1 1,0-1,-1 1,1-1,0 1,0-1,0 1,0 0,0 0,0 0,1 0,-1 0,0 1,0-1,1 0,-1 1,0 0,1 0,-1 0,0 0,1 0,-1 0,1 0,-1 1,0-1,0 1,1 0,-1 0,0-1,0 1,2 1,32 109,-36-103,1 1,0-1,1 0,0 0,0 0,0 0,1-1,0 1,1 0,0-1,0 0,0 0,1 0,0-1,1 0,-1 0,1 0,0 0,1-1,1 1,-2-2,0-2,0 1,1-1,-1 1,1-2,-1 1,1-1,0 0,0 0,-1-1,1 0,0 0,0-1,0 1,-1-2,1 1,-1-1,1 0,-1 0,1-1,-1 1,0-2,3-1,127-101,-86 56,-2-3,-3-2,-2-2,-3-1,-2-3,21-45,-42 71,0 0,-3-1,-1-1,-1 0,-2-1,-2 0,-2 0,-1-1,-2 0,-1 0,-2 0,-4-19,1 25,-1 0,-2 0,-1 0,-2 1,-1 0,-2 1,0 0,-3 1,0 1,-2 0,-18-24,31 47,0 0,-1 1,0 0,0-1,0 2,-1-1,0 1,0 0,0 0,0 0,0 1,-1 0,1 0,-1 0,0 1,0 0,0 1,0 0,0 0,-1 0,1 1,0 0,0 0,0 1,0 0,-1 0,1 1,0-1,1 2,-1-1,0 1,-5 3,2 0,1 1,0 0,0 1,0 0,1 0,0 1,1-1,0 2,1-1,-1 1,2 0,0 1,0-1,0 1,2 0,-1 0,0 8,-3 12,2 0,2 0,0 0,3 0,0 0,2 2,2 8,2-1,1 0,2 0,2 0,2-2,1 1,2-2,2 0,1-1,2 0,1-2,2-1,14 16,-18-26,1 0,1-1,1-1,1-2,1 0,0-1,2-2,0 0,0-2,1-1,1-1,0-2,1-1,0-1,0-1,1-2,-1-1,5-1,-10-3,-1-2,0 0,1-2,-1 0,0-2,17-7,-7 2</inkml:trace>
  <inkml:trace contextRef="#ctx0" brushRef="#br0" timeOffset="20471.646">10889 6105,'21'-62,"3"0,2 2,31-51,-18 58,-38 52,0 0,0-1,0 1,0 0,0 0,0 0,0 0,0 0,1 1,-1-1,0 0,1 0,-1 1,0-1,1 1,-1-1,1 1,-1 0,1-1,-1 1,1 0,-1 0,1 0,-1 0,1 0,-1 1,1-1,-1 0,1 1,-1-1,1 1,-1 0,0-1,1 1,-1 0,0 0,0 0,1 0,5 8,-1 1,1 0,-2 0,1 1,-1 0,-1 0,0 0,-1 0,0 0,-1 1,0 0,4 11,7 44,-3 0,-3 1,-2 65,5 47,-5-139,-3-1,-1 1,-2 0,-2 0,-7 37,-2-46,12-33,0 1,0 0,0-1,0 1,0-1,-1 1,1 0,0-1,0 1,0 0,0-1,0 1,0-1,-1 1,1 0,0-1,0 1,-1 0,1 0,0-1,0 1,-1 0,1-1,0 1,-1 0,1 0,0 0,-1-1,1 1,0 0,-1 0,1 0,-1 0,1 0,0 0,-1 0,1 0,-1 0,1 0,0 0,-1 0,1 0,-1 0,1 0,0 0,-1 0,1 0,0 0,-1 1,1-1,0 0,-1 0,1 1,0-1,-1 0,1 0,0 1,-1-1,1 0,0 1,0-1,-2-15,1 1,1-1,0 0,1 0,0 1,2-1,0 0,2-5,-1-3,29-128,5 1,8 2,60-132,-43 154,-63 126,0-1,0 1,0-1,0 0,1 1,-1-1,0 1,0-1,1 1,-1-1,0 1,1-1,-1 1,1-1,-1 1,0 0,1-1,-1 1,1-1,-1 1,1 0,0 0,-1-1,1 1,-1 0,1 0,-1 0,1 0,0-1,-1 1,1 0,-1 0,1 0,0 0,-1 0,1 1,-1-1,1 0,0 0,-1 0,1 0,-1 1,1-1,-1 0,1 0,-1 1,1-1,-1 1,1-1,-1 0,1 1,-1-1,0 1,1-1,-1 1,0-1,1 1,-1-1,0 1,0-1,1 1,-1 0,8 42,-8-36,27 277,-10-104,-17-179,0 1,0-1,1 1,-1-1,0 1,1-1,-1 1,1-1,-1 0,1 1,0-1,0 0,0 1,-1-1,1 0,0 0,1 0,-1 0,0 0,0 0,0 0,1 0,-1 0,0 0,1-1,-1 1,0-1,1 1,-1-1,1 1,-1-1,1 0,-1 0,1 0,0 0,-1 0,1 0,-1 0,1 0,-1 0,1-1,-1 1,1-1,-1 1,0-1,1 0,-1 1,0-1,1 0,-1 0,0 0,0 0,0 0,1-1,14-14,-1-2,-1 0,0 0,-1-1,-1-1,8-19,-6 14,55-105,-18 34,4 1,24-27,-16 41,-62 81,0-1,1 1,-1 0,0 1,0-1,0 0,1 0,-1 0,0 1,0-1,0 1,0-1,0 1,0-1,0 1,0-1,0 1,0 0,0 0,0 0,0-1,0 1,-1 0,1 0,0 0,-1 0,1 0,-1 0,1 1,-1-1,1 0,-1 0,0 0,0 0,1 0,-1 1,0-1,0 0,0 0,0 0,0 1,-1-1,1 0,0 0,0 0,-1 0,1 0,-1 1,1-1,-1 0,0 0,1 0,0 2,-3 134,0-97,1-1,3 1,1 0,1 0,3 0,1-1,4 7,-11-42,1 0,0 0,0 0,0 0,0 0,1 0,0 0,0 0,0-1,0 1,0-1,1 0,-1 1,1-1,0 0,0-1,0 1,0 0,1-1,-1 0,1 1,-1-2,1 1,0 0,0-1,-1 1,1-1,0 0,1 0,-1-1,0 1,0-1,0 0,0 0,4-1,13-6,-2-2</inkml:trace>
  <inkml:trace contextRef="#ctx0" brushRef="#br0" timeOffset="20751.335">12527 5371,'-30'87,"3"1,5 2,3 0,-2 52,18-116,2-1,0 1,2 0,0 0,2-1,2 5,-5-25,1 0,0 0,0 0,0-1,1 1,0 0,0 0,0-1,0 1,1-1,-1 0,1 0,1 0,-1 0,0 0,1 0,0-1,0 0,0 0,0 0,0 0,1-1,-1 1,1-1,-1 0,1-1,0 1,0-1,0 0,0 0,0 0,0-1,0 0,0 0,4-1,-1 0,1-1,-1 0,0-1,0 0,0 0,0-1,0 0,-1 0,0 0,0-1,0 0,0-1,-1 0,0 0,0 0,0-1,85-124,-77 106,-1-2,-2 0,0-1,-2 0,-1 0,-1-1,-1 1,-2-2,-1 1,-1 0,-2-1,0 1,-2-1,-4-14,3 30,0 0,-1 1,-1-1,0 1,-1 0,0 0,-1 1,0-1,-9-9,12 17,1 0,-1 0,-1 1,1-1,-1 1,1 0,-1 1,-1-1,1 1,0 0,-1 0,1 1,-1-1,0 1,0 1,0-1,0 1,0 0,0 0,0 1,0 0,-1 0,-4 1,-14 4</inkml:trace>
  <inkml:trace contextRef="#ctx0" brushRef="#br0" timeOffset="21100.246">13232 4412,'-15'58,"2"0,3 1,3 0,2 0,3 1,2-1,3 1,3-1,10 46,164 488,-162-465,-17-103</inkml:trace>
  <inkml:trace contextRef="#ctx0" brushRef="#br0" timeOffset="21355.136">12978 5315,'48'-15,"35"-13,13-8,-5 3,-8 2,-14 1,-14 7,-6 1,-7 5,-6 0,-4 4,-2-1,-7 1</inkml:trace>
  <inkml:trace contextRef="#ctx0" brushRef="#br0" timeOffset="21535.094">13966 5146,'9'34,"4"15,-1 0</inkml:trace>
  <inkml:trace contextRef="#ctx0" brushRef="#br0" timeOffset="21718.289">13938 4694,'-10'-10,"7"2,4 3</inkml:trace>
  <inkml:trace contextRef="#ctx0" brushRef="#br0" timeOffset="21957.291">14418 4750,'-82'300,"78"-290,2-1,-1 1,1-1,0 1,1 0,1 0,-1 0,1 0,1 0,0-1,0 1,1 0,0 0,1-1,0 1,1-1,0 0,0 0,1 0,1 1,-4-8,1 0,0 0,-1-1,1 1,0-1,0 1,0-1,0 0,0 0,0 0,1 0,-1-1,0 0,0 1,1-1,-1 0,0 0,0-1,1 1,-1-1,0 0,0 1,0-1,0-1,0 1,0 0,0-1,0 1,1-2,72-65,-61 49,-1-2,-1 0,-1 0,-1-1,-1 0,0-1,-2 0,-1-1,-1 0,-1 0,0 0,-2-1,-1 1,-1-1,-2-12,-1 27,0 0,0-1,-1 1,0 0,-1 0,0 0,-1 1,0-1,0 1,-1 0,0 1,-1-1,-1-1,5 7,0 0,0-1,0 1,0 0,0 1,-1-1,1 1,-1-1,0 1,1 0,-1 0,0 1,0-1,-1 1,1 0,0 0,0 0,0 1,-1-1,1 1,0 0,-1 0,1 1,0-1,0 1,-1 0,1 0,0 0,0 1,0-1,0 1,0 0,0 1,-36 37,26-17</inkml:trace>
  <inkml:trace contextRef="#ctx0" brushRef="#br0" timeOffset="22356.025">14926 4863,'3'-11,"11"-53,3 1,4 1,1 1,19-32,-41 92,0 0,0 0,0 0,0 1,0-1,1 0,-1 0,0 0,1 1,-1-1,0 0,1 0,-1 1,1-1,-1 0,1 1,-1-1,1 0,-1 1,1-1,0 1,-1-1,1 1,0-1,-1 1,1 0,0-1,0 1,-1 0,1 0,0-1,0 1,0 0,-1 0,1 0,0 0,0 0,0 0,0 0,-1 0,1 0,0 1,0-1,0 0,-1 0,1 1,0-1,0 1,-1-1,1 0,0 1,-1-1,1 1,-1 0,1-1,0 1,-1-1,1 1,-1 0,0 0,1 0,22 56,-19-43,-3-8,0 0,1-1,0 1,0 0,0-1,0 1,1-1,0 1,0-1,0 0,1-1,0 1,-1 0,2-1,-1 0,1 0,-1 0,1-1,0 1,0-1,0 0,1-1,-1 1,1-1,0 0,-1-1,1 1,0-1,0 0,0 0,0-1,0 0,0 0,0 0,0-1,0 0,0 0,0-1,-1 1,1-1,0 0,0-2,8-5,-1-1,-1 0,0-2,0 1,-1-1,0-1,-2 0,1 0,-1-1,-1 0,-1-1,0 0,-1 0,3-10,1-7,-1-1,-2 0,-2 0,0 0,-3-1,0-21,-15-39,7 69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9202 0 0,'0'0'1846'0'0,"0"0"-485"0"0,0 0-190 0 0,0 0 80 0 0,0 0 29 0 0,0 0-73 0 0,0 0-168 0 0,0 0-168 0 0,0 0 37 0 0,0 0 71 0 0,0 0 41 0 0,0 0-14 0 0,0 0-157 0 0,10 3-170 0 0,73 12 842 0 0,166-38 822 0 0,-180 13-2386 0 0,-57 6 331 0 0,-7 2-3031 0 0,-2 1-6278 0 0,-3 1-2688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1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1 188 11178 0 0,'0'0'1321'0'0,"0"0"-201"0"0,0 0-41 0 0,0 0 166 0 0,0 0 118 0 0,0 0-13 0 0,0 0-170 0 0,0 0-310 0 0,0 0-333 0 0,0 0-245 0 0,0 0-129 0 0,0 0-15 0 0,0 0 77 0 0,5-10 392 0 0,88-6 561 0 0,197 9 357 0 0,-290 7-1463 0 0,0 0 56 0 0,0 0 39 0 0,0 0 57 0 0,0 0 52 0 0,0 0 10 0 0,-8-10 448 0 0,-127-101 207 0 0,118 78-856 0 0,33 33-7960 0 0,-9-1 1299 0 0,-1 1-5423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2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11883 0 0,'0'0'1637'0'0,"0"0"-643"0"0,0 0-383 0 0,0 0-62 0 0,0 0 99 0 0,0 0 67 0 0,0 0-52 0 0,0 0-59 0 0,0 0-49 0 0,0 0 19 0 0,0 0 23 0 0,0 0-31 0 0,0 0-43 0 0,15 2-29 0 0,121 7 1459 0 0,-48-19-639 0 0,23-8-570 0 0,-60 17-1944 0 0,-66 19-12100 0 0,8-14 2176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2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15803 0 0,'0'0'1099'0'0,"0"0"-449"0"0,0 0-106 0 0,0 0 235 0 0,0 0 218 0 0,0 0 73 0 0,0 0-83 0 0,0 0-178 0 0,0 0-131 0 0,32 0-129 0 0,100-1-131 0 0,-43-9 99 0 0,7-5-103 0 0,-2 0-3997 0 0,-82 13-2079 0 0,-5 1-6150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37 0 0 0,'0'0'277'0'0,"0"0"1049"0"0,0 0 429 0 0,0 0 213 0 0,0 0 136 0 0,0 0-57 0 0,0 0-68 0 0,0 0-144 0 0,0 0-183 0 0,0 0-183 0 0,0 0-231 0 0,0-6-236 0 0,0-19-197 0 0,0 19-162 0 0,0 33 1893 0 0,-13 164-1378 0 0,-21 33-810 0 0,5-137-130 0 0,44-138 1758 0 0,72-125-1608 0 0,94-78-185 0 0,-178 251-185 0 0,0-1 0 0 0,0 1 0 0 0,0-1 0 0 0,1 1 0 0 0,-1 0 0 0 0,1 0 0 0 0,-1 1 0 0 0,1-1 0 0 0,0 1 0 0 0,0 0 0 0 0,0 0 0 0 0,1 0 0 0 0,-1 0 1 0 0,0 1-1 0 0,1 0 0 0 0,-1 0 0 0 0,1 0 0 0 0,-1 0 0 0 0,1 1 0 0 0,0 0 0 0 0,3 0 2 0 0,-4 3 9 0 0,1 0-1 0 0,-1 1 1 0 0,0 0 0 0 0,0 0 0 0 0,-1 0-1 0 0,1 1 1 0 0,-1-1 0 0 0,0 1 0 0 0,0-1-1 0 0,-1 1 1 0 0,1 0 0 0 0,-1 0 0 0 0,0 0 0 0 0,-1 1-1 0 0,1-1 1 0 0,-1 0 0 0 0,0 1 0 0 0,0 2-9 0 0,6 16 47 0 0,-1-3-6 0 0,0 1 0 0 0,-2 0 0 0 0,-1 0 0 0 0,0 0 0 0 0,-2 1 0 0 0,-1-1 0 0 0,0 0 0 0 0,-3 15-41 0 0,-30 120 122 0 0,33-156-126 0 0,0-1 10 0 0,0 0 8 0 0,0 0-1 0 0,3-26 94 0 0,62-120-13 0 0,-65 145-94 0 0,20-36 1 0 0,1 1 0 0 0,2 0 0 0 0,2 2 0 0 0,1 0 0 0 0,1 2 0 0 0,31-27-1 0 0,6 18-54 0 0,-62 42 51 0 0,0 0 0 0 0,1 0 0 0 0,-1 0 0 0 0,0 0 0 0 0,0 0 0 0 0,0 1 0 0 0,0-1-1 0 0,0 1 1 0 0,-1-1 0 0 0,1 1 0 0 0,0 0 0 0 0,-1-1 0 0 0,1 1 0 0 0,-1 0 0 0 0,0 0 0 0 0,1 0-1 0 0,-1 0 1 0 0,0 0 0 0 0,0 0 0 0 0,-1 1 0 0 0,1-1 0 0 0,0 0 0 0 0,-1 1 0 0 0,1-1 0 0 0,-1 0 0 0 0,0 1-1 0 0,1-1 1 0 0,-1 2 3 0 0,2 4-15 0 0,2 11 43 0 0,0 0 1 0 0,-2 1 0 0 0,0-1 0 0 0,-2 0-1 0 0,0 1 1 0 0,-1-1 0 0 0,-1 8-29 0 0,-21 127 208 0 0,17-65-317 0 0,6-89 63 0 0,0 0-16 0 0,0 0-21 0 0,0 0-61 0 0,0 0-75 0 0,4-11-1193 0 0,13-20-2426 0 0,-10 21-166 0 0,-1 0-3439 0 0,0-1-3187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10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398 630 1208 0 0,'0'0'1505'0'0,"0"0"70"0"0,0 0 337 0 0,0 0 290 0 0,0 0 20 0 0,0 0-202 0 0,0 0-333 0 0,0 0-281 0 0,0 0-171 0 0,0 0-115 0 0,0 0-132 0 0,0 0-112 0 0,0 0-64 0 0,2-10-63 0 0,2-33-53 0 0,-5 42-640 0 0,1 0 0 0 0,0 0 1 0 0,-1 0-1 0 0,1 0 1 0 0,-1 0-1 0 0,1 0 0 0 0,-1 0 1 0 0,0 0-1 0 0,0 0 0 0 0,1 0 1 0 0,-1 0-1 0 0,0 0 1 0 0,0 1-1 0 0,0-1 0 0 0,0 0 1 0 0,0 0-1 0 0,0 1 0 0 0,0-1 1 0 0,0 1-1 0 0,0-1 1 0 0,0 1-1 0 0,0-1 0 0 0,0 1 1 0 0,0 0-1 0 0,-1 0 0 0 0,1-1 1 0 0,0 1-1 0 0,0 0 1 0 0,0 0-1 0 0,-1 0 0 0 0,1 0 1 0 0,0 0-1 0 0,-1 1-56 0 0,-7-2 295 0 0,-3-1-99 0 0,-1 0 0 0 0,1 1 0 0 0,-1 1 0 0 0,0 0 1 0 0,1 1-1 0 0,-1 0 0 0 0,1 1 0 0 0,-1 0 0 0 0,1 1 0 0 0,0 0 0 0 0,0 1 1 0 0,0 1-1 0 0,-3 1-196 0 0,4-2 35 0 0,1 1 0 0 0,-1-1 0 0 0,1 2 0 0 0,0-1 0 0 0,0 1 0 0 0,1 1 0 0 0,0 0 0 0 0,0 0-1 0 0,1 1 1 0 0,0 0 0 0 0,0 0 0 0 0,0 1 0 0 0,1 0 0 0 0,1 1 0 0 0,0-1 0 0 0,0 1 0 0 0,1 0 0 0 0,0 1 0 0 0,0-1 0 0 0,1 1 0 0 0,1 0 0 0 0,0 0 0 0 0,0 0 0 0 0,1 0 0 0 0,1 1 0 0 0,0-1 0 0 0,0 4-35 0 0,2-11 0 0 0,0 0 0 0 0,0-1-1 0 0,1 1 1 0 0,-1-1 0 0 0,1 1 0 0 0,-1-1 0 0 0,1 0 0 0 0,0 0-1 0 0,1 1 1 0 0,-1-1 0 0 0,0-1 0 0 0,1 1 0 0 0,0 0 0 0 0,-1-1-1 0 0,1 1 1 0 0,0-1 0 0 0,0 0 0 0 0,1 0 0 0 0,-1 0 0 0 0,0 0-1 0 0,1-1 1 0 0,-1 1 0 0 0,1-1 0 0 0,-1 0 0 0 0,1 0 0 0 0,0 0-1 0 0,1 0 1 0 0,105-1 208 0 0,-93-5-170 0 0,1-2 0 0 0,-1 1 0 0 0,0-2 1 0 0,-1-1-1 0 0,0 0 0 0 0,0 0 0 0 0,-1-2 1 0 0,0 0-1 0 0,-1-1 0 0 0,0 0 1 0 0,-1-1-1 0 0,0-1 0 0 0,-1 0 0 0 0,-1 0 1 0 0,0-1-1 0 0,7-14-38 0 0,-13 19 28 0 0,6-8 5 0 0,-6 36-101 0 0,-5 0 69 0 0,-2-3 5 0 0,1-1-1 0 0,1 1 1 0 0,0-1-1 0 0,1 1 1 0 0,1-1-1 0 0,0 0 1 0 0,1 1-1 0 0,0-1 1 0 0,1 0-1 0 0,1-1 1 0 0,0 1-1 0 0,1-1 1 0 0,0 0-1 0 0,1 0 1 0 0,1-1-1 0 0,0 1-5 0 0,-5-9-78 0 0,-1-1-1 0 0,1 0 0 0 0,-1 1 0 0 0,1-1 1 0 0,0-1-1 0 0,0 1 0 0 0,0 0 0 0 0,1-1 0 0 0,-1 0 1 0 0,0 1-1 0 0,1-1 0 0 0,0-1 0 0 0,-1 1 0 0 0,1 0 1 0 0,0-1-1 0 0,0 0 0 0 0,0 0 0 0 0,0 0 0 0 0,0 0 1 0 0,0-1-1 0 0,0 0 0 0 0,0 1 0 0 0,0-1 0 0 0,3-1 79 0 0,5-12-5812 0 0,-10 9 1714 0 0,1 0-8147 0 0</inkml:trace>
  <inkml:trace contextRef="#ctx0" brushRef="#br0" timeOffset="575.764">0 269 7682 0 0,'0'0'3047'0'0,"0"0"-544"0"0,0 0-272 0 0,0 0-202 0 0,0 0-229 0 0,0 0-353 0 0,0 0-372 0 0,0 0-272 0 0,0 0-143 0 0,0 0-88 0 0,0 0-38 0 0,0 0-41 0 0,0 0-30 0 0,9-3 565 0 0,285-26 2302 0 0,-280 28-3303 0 0,0 0 0 0 0,-1 2-1 0 0,1-1 1 0 0,0 2 0 0 0,-1 0 0 0 0,1 0 0 0 0,-1 1-1 0 0,0 1 1 0 0,0 1 0 0 0,7 2-27 0 0,-33-15 124 0 0,-1-1 0 0 0,2-1 0 0 0,0-1 0 0 0,0 1-1 0 0,0-2 1 0 0,2 0 0 0 0,-1 0 0 0 0,2-1 0 0 0,-7-10-124 0 0,-43-80-139 0 0,45 66-2404 0 0,20 37-2987 0 0,-1 0-5471 0 0</inkml:trace>
  <inkml:trace contextRef="#ctx0" brushRef="#br0" timeOffset="35279.309">783 461 3945 0 0,'0'0'1956'0'0,"0"0"-182"0"0,0 0-56 0 0,0 0 51 0 0,0 0-19 0 0,0 0-186 0 0,0 0-269 0 0,0 0-269 0 0,0 0-198 0 0,0 0-145 0 0,0 0-54 0 0,3 0 17 0 0,218 33 4875 0 0,57-40-4177 0 0,-171-1-1241 0 0,-223 47-3336 0 0,76-30-2113 0 0,1-2-5000 0 0,28-7 2720 0 0</inkml:trace>
  <inkml:trace contextRef="#ctx0" brushRef="#br0" timeOffset="35594.962">728 689 8482 0 0,'0'0'2354'0'0,"0"0"-285"0"0,0 0-219 0 0,0 0-160 0 0,0 0-194 0 0,0 0-277 0 0,0 0-325 0 0,0 0-246 0 0,0 0-184 0 0,0 0-117 0 0,0 0 9 0 0,0 0 78 0 0,3 3 77 0 0,17 4-75 0 0,-1-1-1 0 0,1-1 1 0 0,0 0-1 0 0,0-2 1 0 0,0 0-1 0 0,1-1 1 0 0,-1-1-1 0 0,1-1 1 0 0,7-2-436 0 0,203 0 1603 0 0,-81 1-6352 0 0,-166 1-4741 0 0,11 0-2424 0 0</inkml:trace>
  <inkml:trace contextRef="#ctx0" brushRef="#br0" timeOffset="36571.801">1042 177 5041 0 0,'0'0'1740'0'0,"0"0"-210"0"0,0 0-34 0 0,0 0 149 0 0,0 0 156 0 0,0 0-24 0 0,0 0-202 0 0,0 0-271 0 0,0 0-268 0 0,0 0-217 0 0,0 0-183 0 0,0 0-125 0 0,0 0-87 0 0,-7-3-70 0 0,-23-12-32 0 0,29 29 1421 0 0,10-1-1387 0 0,0 0 0 0 0,2 0 0 0 0,0-1 0 0 0,0 0 0 0 0,1-1-1 0 0,0 0 1 0 0,1-1 0 0 0,0-1 0 0 0,0 0 0 0 0,1-1 0 0 0,3 1-356 0 0,-12-6 46 0 0,24 13 92 0 0,-1 0 0 0 0,-1 2 0 0 0,-1 1 0 0 0,0 1 0 0 0,-2 1 0 0 0,18 20-138 0 0,24 21 74 0 0,-35-25-58 0 0,-31-36-11 0 0,0-1 3 0 0,0 0 1 0 0,0 0 5 0 0,0 0-4 0 0,0 0 6 0 0,0 0 6 0 0,0 0-5 0 0,0 0 0 0 0,0 0 5 0 0,0 0 0 0 0,0 0 14 0 0,0 0-17 0 0,0 0 8 0 0,0 0-4 0 0,0 0-11 0 0,0 0-2 0 0,0 0-11 0 0,0 0 6 0 0,0 0 5 0 0,0 0 3 0 0,0 0-4 0 0,0 0-1 0 0,0 0 0 0 0,0 0 2 0 0,0 0 3 0 0,0 0-6 0 0,0 0-9 0 0,0 0 13 0 0,0 0-8 0 0,0 0-22 0 0,0 0 22 0 0,0 0 13 0 0,0 0 13 0 0,0 0 20 0 0,0 0-35 0 0,0 0-41 0 0,0 0 31 0 0,0 0 0 0 0,0 0-17 0 0,0 0 13 0 0,-8 8 4 0 0,-154 139 209 0 0,135-125-244 0 0,-157 154 149 0 0,178-170-112 0 0,1 1 1 0 0,0-1 0 0 0,0 1-1 0 0,1 0 1 0 0,0 1 0 0 0,0-1-1 0 0,0 1 1 0 0,1 0 0 0 0,0 0-1 0 0,1 0 1 0 0,-1 3-7 0 0,3-10-3 0 0,0-1 14 0 0,0 0 1 0 0,0 0 4 0 0,0 0-15 0 0,0 0 11 0 0,0 0 0 0 0,0 0-10 0 0,0 0 15 0 0,0 0-4 0 0,0 0-14 0 0,0 0 8 0 0,0 0 2 0 0,0 0-14 0 0,0 0 11 0 0,0 0-10 0 0,0 0-1 0 0,0 0 10 0 0,0 0 1 0 0,0 0-16 0 0,5-15-1486 0 0,7 7 103 0 0,8-4-1881 0 0,-9 3-3673 0 0,-4 2-5656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9106 0 0,'0'0'1870'0'0,"0"0"-635"0"0,0 0-314 0 0,0 0 79 0 0,0 0 149 0 0,0 0 122 0 0,0 0 54 0 0,0 0-58 0 0,0 0-80 0 0,0 0-116 0 0,0 0-178 0 0,0 0-138 0 0,0 0-111 0 0,19 2-93 0 0,95 7 293 0 0,33-9 134 0 0,-124-2-169 0 0,-7 1-3579 0 0,-5 1-8008 0 0,-11 0-982 0 0</inkml:trace>
  <inkml:trace contextRef="#ctx0" brushRef="#br0" timeOffset="250.885">2 276 10466 0 0,'0'0'4711'0'0,"0"0"-3139"0"0,0 0-953 0 0,0 0 118 0 0,0 0 166 0 0,0 0 69 0 0,0 0-56 0 0,0 0-186 0 0,0 0-206 0 0,32-6-191 0 0,102-16-175 0 0,13 3-1073 0 0,-95 18-6740 0 0,-42 1-3503 0 0</inkml:trace>
  <inkml:trace contextRef="#ctx0" brushRef="#br0" timeOffset="974.3">521 456 10114 0 0,'0'0'2658'0'0,"0"0"-734"0"0,0 0-335 0 0,0 0-144 0 0,0 0-112 0 0,0 0-138 0 0,0 0-180 0 0,0 0-138 0 0,0 0-122 0 0,0 0-87 0 0,0 0-87 0 0,0 0-70 0 0,0 0-68 0 0,5-22-59 0 0,17-72-53 0 0,-14 62-64 0 0,1 1 0 0 0,1 0 1 0 0,2 0-1 0 0,1 2 0 0 0,8-13-267 0 0,-17 34 31 0 0,1-2-18 0 0,1 0 0 0 0,0 1 0 0 0,0 0 0 0 0,1 0 0 0 0,0 0 1 0 0,1 1-1 0 0,0 0 0 0 0,0 1 0 0 0,1 0 0 0 0,0 0 0 0 0,0 0 0 0 0,0 2 0 0 0,1-1 1 0 0,0 1-1 0 0,0 0 0 0 0,0 1 0 0 0,1 0 0 0 0,0 1 0 0 0,2-1-13 0 0,-11 6-4 0 0,0-1 0 0 0,0 1 0 0 0,0 0 0 0 0,0 0 0 0 0,0-1 0 0 0,0 1 0 0 0,-1 0 0 0 0,1 1 0 0 0,-1-1 0 0 0,1 0 0 0 0,-1 0 0 0 0,0 1 0 0 0,0-1 0 0 0,0 0 0 0 0,0 1 0 0 0,0-1 0 0 0,0 1 0 0 0,-1 0 0 0 0,1-1 0 0 0,-1 1 0 0 0,0-1-1 0 0,0 1 1 0 0,0 0 0 0 0,0-1 0 0 0,0 1 0 0 0,0 0 0 0 0,-1-1 0 0 0,0 1 0 0 0,1-1 0 0 0,-1 1 0 0 0,0-1 0 0 0,-1 2 4 0 0,2 3 9 0 0,-24 185 50 0 0,25-192-56 0 0,0 1 0 0 0,-1 0-1 0 0,1 0 1 0 0,0 0 0 0 0,-1 0 0 0 0,1-1 0 0 0,0 1 0 0 0,0 0 0 0 0,0-1 0 0 0,0 1 0 0 0,0-1-1 0 0,0 1 1 0 0,0-1 0 0 0,0 1 0 0 0,0-1 0 0 0,0 1 0 0 0,0-1 0 0 0,0 0 0 0 0,0 0-1 0 0,0 0 1 0 0,0 1 0 0 0,0-1 0 0 0,0 0 0 0 0,0 0 0 0 0,0-1 0 0 0,0 1 0 0 0,1 0-1 0 0,-1 0 1 0 0,0 0 0 0 0,0-1 0 0 0,0 1 0 0 0,0-1 0 0 0,0 1 0 0 0,0 0 0 0 0,0-1-1 0 0,0 0 1 0 0,-1 1 0 0 0,2-1-3 0 0,168-139 247 0 0,-147 125-248 0 0,1-1-2 0 0,1 1 1 0 0,0 0 0 0 0,1 2 0 0 0,0 1 0 0 0,28-8 2 0 0,-46 17 9 0 0,-7 2-10 0 0,0 1-1 0 0,0-1 1 0 0,0 0 0 0 0,0 1-1 0 0,0-1 1 0 0,0 1 0 0 0,0-1-1 0 0,0 1 1 0 0,0-1 0 0 0,0 1-1 0 0,0 0 1 0 0,0-1 0 0 0,0 1-1 0 0,0 0 1 0 0,0 0 0 0 0,1 0-1 0 0,-1 0 1 0 0,0 0 0 0 0,0 0-1 0 0,0 0 1 0 0,0 1 0 0 0,0-1-1 0 0,0 0 1 0 0,0 0 0 0 0,0 1-1 0 0,0-1 1 0 0,1 1 0 0 0,-1-1 0 0 0,-1 1-1 0 0,1-1 1 0 0,0 1 0 0 0,0 0-1 0 0,0 0 1 0 0,0-1 0 0 0,0 1-1 0 0,-1 0 1 0 0,1 0 0 0 0,0 0-1 0 0,-1 0 1 0 0,1 0 0 0 0,0 0-1 0 0,-1 0 1 0 0,1 0 1 0 0,0 17 16 0 0,-1 0 0 0 0,0 0 0 0 0,-2 0 0 0 0,0-1 0 0 0,-1 1 0 0 0,0-1 0 0 0,-2 1 0 0 0,0-1 0 0 0,-1 0 0 0 0,0-1 0 0 0,-5 7-16 0 0,-11 38-144 0 0,20-16-1383 0 0,36-46-6015 0 0,-25-4 2006 0 0,-3 4-5637 0 0</inkml:trace>
  <inkml:trace contextRef="#ctx0" brushRef="#br0" timeOffset="1425.206">1692 66 6961 0 0,'0'0'3841'0'0,"0"0"-1618"0"0,0 0-593 0 0,0 0-54 0 0,0 0 26 0 0,0 0-94 0 0,0 0-179 0 0,0 0-228 0 0,0 0-227 0 0,0 0-162 0 0,0 0-132 0 0,0 0-94 0 0,-11-4-112 0 0,-35-10-56 0 0,43 13-283 0 0,0 0 1 0 0,0 1-1 0 0,0 0 1 0 0,0-1 0 0 0,0 1-1 0 0,0 0 1 0 0,0 0-1 0 0,0 1 1 0 0,1-1 0 0 0,-1 1-1 0 0,0-1 1 0 0,0 1-1 0 0,0 0 1 0 0,0 0 0 0 0,1 0-1 0 0,-1 1 1 0 0,1-1-1 0 0,-1 1 1 0 0,1-1 0 0 0,-1 1-36 0 0,-10 5 165 0 0,-1-1-130 0 0,1 1 0 0 0,0 0 0 0 0,0 1-1 0 0,0 1 1 0 0,1 0 0 0 0,1 0 0 0 0,-1 1-1 0 0,1 0 1 0 0,1 1 0 0 0,0 1 0 0 0,1 0-1 0 0,0 0 1 0 0,1 0 0 0 0,0 1 0 0 0,-4 9-35 0 0,10-19 1 0 0,0 0-1 0 0,1 0 1 0 0,-1-1 0 0 0,0 1 0 0 0,1 0 0 0 0,0 0 0 0 0,0 1 0 0 0,0-1 0 0 0,0 0 0 0 0,0 0-1 0 0,0 0 1 0 0,1 1 0 0 0,0-1 0 0 0,0 0 0 0 0,0 1 0 0 0,0-1 0 0 0,0 0 0 0 0,0 0 0 0 0,1 1-1 0 0,0-1 1 0 0,0 0 0 0 0,0 0 0 0 0,0 0 0 0 0,0 0 0 0 0,0 0 0 0 0,1 0 0 0 0,0 0 0 0 0,-1 0-1 0 0,1 0 1 0 0,0-1 0 0 0,0 1 0 0 0,1-1 0 0 0,-1 1 0 0 0,0-1 0 0 0,1 0 0 0 0,-1 0 0 0 0,1 0-1 0 0,0 0 1 0 0,0-1 0 0 0,0 1 0 0 0,0-1 0 0 0,0 1 0 0 0,0-1 0 0 0,0 0 0 0 0,1 0-1 0 0,11-3 85 0 0,0 0 0 0 0,-1-1 0 0 0,1 0 0 0 0,-1-2 0 0 0,0 1 0 0 0,0-2 0 0 0,-1 0 1 0 0,1 0-1 0 0,-1-2 0 0 0,-1 1 0 0 0,0-2 0 0 0,0 1 0 0 0,0-2 0 0 0,-1 0 0 0 0,9-10-85 0 0,61-43 260 0 0,-35 43-133 0 0,-42 47-90 0 0,-5 21 22 0 0,8 87-246 0 0,17-105-911 0 0,3-27-6283 0 0,-23-3-1960 0 0</inkml:trace>
  <inkml:trace contextRef="#ctx0" brushRef="#br0" timeOffset="1692.228">2261 195 16388 0 0,'0'0'1945'0'0,"0"0"-815"0"0,0 0-257 0 0,0 0 108 0 0,0 0 80 0 0,0 0-59 0 0,0 0-181 0 0,0 0-205 0 0,0 0-170 0 0,0 0-133 0 0,0 0-90 0 0,-26 32-80 0 0,-81 102-54 0 0,61-68-34 0 0,-4 21-816 0 0,33-87-4701 0 0,3-13-7291 0 0,10 9 5643 0 0</inkml:trace>
  <inkml:trace contextRef="#ctx0" brushRef="#br0" timeOffset="1939.881">1946 213 9058 0 0,'0'0'4490'0'0,"0"0"-1793"0"0,0 0-878 0 0,0 0-333 0 0,0 0-310 0 0,0 0-273 0 0,0 0-195 0 0,0 0-120 0 0,0 0-40 0 0,0 0 37 0 0,0 0-4 0 0,0 0-29 0 0,7 16-4 0 0,55 98 903 0 0,69 8 178 0 0,-76-78-1567 0 0,-47-38-701 0 0,20 21 1488 0 0,-21-17-3462 0 0,-5 1-3434 0 0,-2-11-2712 0 0,0 0-2913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48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180 167 0 0 0,'0'0'575'0'0,"0"0"338"0"0,0 0 194 0 0,0 0 112 0 0,0 0 99 0 0,0 0 126 0 0,0 0 56 0 0,8-23 21 0 0,27-69-2 0 0,-25 45 5354 0 0,-20 42-2520 0 0,-10 10-2721 0 0,17 0-1595 0 0,-1 0-1 0 0,1 0 0 0 0,1 1 1 0 0,-1-1-1 0 0,1 1 0 0 0,0-1 0 0 0,0 1 1 0 0,0 0-1 0 0,1 0 0 0 0,0-1 0 0 0,0 1 1 0 0,1 0-1 0 0,-1 0 0 0 0,1 0 0 0 0,1 0 1 0 0,-1 0-1 0 0,2 6-36 0 0,-1 10 124 0 0,17 242 1049 0 0,-17-221-997 0 0,-2 1 0 0 0,-2-1-1 0 0,-2 0 1 0 0,-9 38-176 0 0,6-48 40 0 0,-1 0 1 0 0,-2 0-1 0 0,-1-1 0 0 0,-2 0 0 0 0,-7 11-40 0 0,6-17 38 0 0,48-111-5542 0 0,-22 44 215 0 0,-7 21-394 0 0,1 7-4671 0 0</inkml:trace>
  <inkml:trace contextRef="#ctx0" brushRef="#br0" timeOffset="309.508">156 45 3649 0 0,'0'0'1644'0'0,"0"0"-144"0"0,0 0-5 0 0,0 0 146 0 0,0 0 107 0 0,0 0-67 0 0,0 0-213 0 0,0 0-289 0 0,0 0-312 0 0,0 0-266 0 0,0 0-188 0 0,0 0-30 0 0,0 0 121 0 0,3 1 152 0 0,130 31 4318 0 0,43-32-3106 0 0,-42-29-1488 0 0,-134 30-453 0 0,0-1 0 0 0,0 0-1 0 0,0 1 1 0 0,0-1 0 0 0,0 0 0 0 0,0 0-1 0 0,0 1 1 0 0,0-1 0 0 0,0 0 0 0 0,0 1 0 0 0,0-1-1 0 0,0 0 1 0 0,0 1 0 0 0,0-1 0 0 0,0 0 0 0 0,0 0-1 0 0,0 1 1 0 0,0-1 0 0 0,0 0 0 0 0,0 0-1 0 0,0 1 1 0 0,1-1 0 0 0,-1 0 0 0 0,0 1 0 0 0,0-1-1 0 0,0 0 1 0 0,0 0 0 0 0,1 0 0 0 0,-1 1-1 0 0,0-1 1 0 0,0 0 0 0 0,1 0 0 0 0,-1 0 0 0 0,0 0-1 0 0,0 1 1 0 0,1-1 0 0 0,-1 0 73 0 0,-9 8-932 0 0,-7 6-2435 0 0,8-6-1357 0 0,-1 0-6906 0 0</inkml:trace>
  <inkml:trace contextRef="#ctx0" brushRef="#br0" timeOffset="547.843">1 575 11226 0 0,'0'0'1311'0'0,"0"0"-186"0"0,0 0 180 0 0,0 0 324 0 0,0 0 76 0 0,0 0-126 0 0,0 0-240 0 0,0 0-244 0 0,0 0-204 0 0,36-2-158 0 0,113-9-154 0 0,-26-16 380 0 0,-26 8-1480 0 0,-95 31-3686 0 0,-2-9 200 0 0,0 1-7509 0 0</inkml:trace>
  <inkml:trace contextRef="#ctx0" brushRef="#br0" timeOffset="830.329">763 601 13843 0 0,'0'0'949'0'0,"0"0"-466"0"0,0 0-76 0 0,0 0 325 0 0,0 0 302 0 0,0 0 139 0 0,0 0-120 0 0,0 0-291 0 0,0 0-204 0 0,0 0-119 0 0,0 0-73 0 0,0 0-40 0 0,-15 24-46 0 0,-71 110 131 0 0,60-93-165 0 0,-55 58-777 0 0,69-89-388 0 0,-12 6-1377 0 0,14-13-2160 0 0,-1-2-3504 0 0,5-1 1060 0 0</inkml:trace>
  <inkml:trace contextRef="#ctx0" brushRef="#br0" timeOffset="1095.517">452 608 5337 0 0,'0'0'3490'0'0,"0"0"-1117"0"0,0 0-697 0 0,0 0-313 0 0,0 0-189 0 0,0 0-193 0 0,0 0-231 0 0,0 0-188 0 0,0 0-25 0 0,0 0 72 0 0,0 0 101 0 0,0 0 90 0 0,9 8-27 0 0,147 117 3665 0 0,-142-112-4255 0 0,83 98 209 0 0,-94-102-338 0 0,-2-7-3718 0 0,-1-1-4804 0 0,0-1-3113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3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4065 0 0,'0'0'3982'0'0,"0"0"-1619"0"0,0 0-702 0 0,0 0-176 0 0,0 0 4 0 0,0 0-46 0 0,0 0-161 0 0,0 0-239 0 0,0 0-257 0 0,0 0-173 0 0,0 0-59 0 0,3 2-2 0 0,0 1-455 0 0,-2-1 1 0 0,1 1-1 0 0,0 0 1 0 0,0 0 0 0 0,-1 0-1 0 0,0-1 1 0 0,1 1-1 0 0,-1 0 1 0 0,0 1-1 0 0,0-1 1 0 0,-1 0-1 0 0,1 0 1 0 0,-1 0-1 0 0,0 0 1 0 0,1 1-1 0 0,-1-1 1 0 0,-1 0-1 0 0,1 0 1 0 0,0 0-1 0 0,-1 1 1 0 0,0-1-1 0 0,1 0 1 0 0,-1 0 0 0 0,-1 0-1 0 0,0 2-97 0 0,-39 81 639 0 0,-27 11-609 0 0,15-36-2304 0 0,50-60 1067 0 0,2-4-8113 0 0,2 2 561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3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152 207 10074 0 0,'0'0'1476'0'0,"0"0"-337"0"0,0 0-54 0 0,0 0 160 0 0,0 0 122 0 0,0 0-53 0 0,0 0-214 0 0,0 0-240 0 0,0 0-157 0 0,0 0-100 0 0,0 0-48 0 0,0 0-26 0 0,0 0-16 0 0,1 3-2 0 0,3 15-117 0 0,-1 1 0 0 0,-1-1 0 0 0,0 1 0 0 0,-2 0 0 0 0,0 0-1 0 0,-1-1 1 0 0,-1 1 0 0 0,-1 0 0 0 0,-3 11-394 0 0,3-12 35 0 0,-15 85 26 0 0,-3 0 0 0 0,-6-2 1 0 0,-13 28-62 0 0,3-30-375 0 0,32-95-2658 0 0,5-17-4118 0 0,0 7 2737 0 0,0-1-6451 0 0</inkml:trace>
  <inkml:trace contextRef="#ctx0" brushRef="#br0" timeOffset="266.885">95 137 10754 0 0,'0'0'2031'0'0,"0"0"-462"0"0,0 0-288 0 0,0 0-115 0 0,0 0-97 0 0,0 0-179 0 0,0 0-122 0 0,0 0-29 0 0,0 0 37 0 0,0 0 58 0 0,0 0-38 0 0,0 0-109 0 0,24 0-119 0 0,79 0-89 0 0,76-23 772 0 0,-92 6-938 0 0,107 1-795 0 0,-193 16 412 0 0,-1 1-1 0 0,1-1 0 0 0,-1 0 0 0 0,1 0 0 0 0,-1 0 1 0 0,1 0-1 0 0,-1 0 0 0 0,1 1 0 0 0,-1-1 0 0 0,1 0 1 0 0,-1 1-1 0 0,1-1 0 0 0,-1 0 0 0 0,0 0 1 0 0,1 1-1 0 0,-1-1 0 0 0,1 1 0 0 0,-1-1 0 0 0,0 0 1 0 0,1 1-1 0 0,-1-1 0 0 0,0 1 0 0 0,0-1 0 0 0,0 1 1 0 0,1-1-1 0 0,-1 1 0 0 0,0-1 0 0 0,0 1 0 0 0,0-1 1 0 0,0 1-1 0 0,0-1 0 0 0,0 1 0 0 0,0-1 0 0 0,0 1 1 0 0,0-1-1 0 0,0 1 0 0 0,0-1 0 0 0,0 1 0 0 0,0-1 1 0 0,0 1-1 0 0,0-1 0 0 0,0 1 0 0 0,-1-1 0 0 0,1 1 1 0 0,0-1-1 0 0,0 1 0 0 0,-1-1 0 0 0,1 1 1 0 0,0-1-1 0 0,-1 0 0 0 0,1 1 0 0 0,0-1 0 0 0,-1 1 1 0 0,1-1-1 0 0,-1 0 0 0 0,1 1 0 0 0,0-1 0 0 0,-1 0 1 0 0,1 0-1 0 0,-1 1 0 0 0,1-1 0 0 0,-1 0 0 0 0,0 0 71 0 0,-13 16-7033 0 0,8-11-4218 0 0</inkml:trace>
  <inkml:trace contextRef="#ctx0" brushRef="#br0" timeOffset="486.962">147 501 10066 0 0,'0'0'2202'0'0,"0"0"-656"0"0,0 0-342 0 0,0 0 57 0 0,0 0 106 0 0,0 0 10 0 0,0 0-118 0 0,0 0-175 0 0,0 0-113 0 0,0 0-120 0 0,0 0-133 0 0,0 0-93 0 0,24 6-135 0 0,81 16-100 0 0,-92-20-313 0 0,-1 0 1 0 0,1-1 0 0 0,0 0-1 0 0,-1 0 1 0 0,1-2 0 0 0,0 0-1 0 0,0 0 1 0 0,-1-1 0 0 0,1-1-1 0 0,3-1-77 0 0,19-3 25 0 0,86-8-811 0 0,-70 14-6827 0 0,-44 1-4119 0 0</inkml:trace>
  <inkml:trace contextRef="#ctx0" brushRef="#br0" timeOffset="1132.493">502 877 6545 0 0,'0'0'1561'0'0,"0"0"-404"0"0,0 0-3 0 0,0 0 205 0 0,0 0 37 0 0,0 0-162 0 0,0 0-254 0 0,0 0-233 0 0,0 0-138 0 0,0 0-50 0 0,0 0-39 0 0,0 0-33 0 0,0 0-8 0 0,3 14-5 0 0,10 43 20 0 0,-13-56-435 0 0,1 0 1 0 0,-1 0-1 0 0,1 0 1 0 0,-1 0-1 0 0,1 0 1 0 0,-1 0-1 0 0,1-1 0 0 0,-1 1 1 0 0,1 0-1 0 0,0 0 1 0 0,0 0-1 0 0,-1-1 1 0 0,1 1-1 0 0,0 0 1 0 0,0-1-1 0 0,0 1 0 0 0,0-1 1 0 0,-1 1-1 0 0,1-1 1 0 0,0 1-1 0 0,0-1 1 0 0,0 0-1 0 0,0 1 0 0 0,0-1 1 0 0,0 0-1 0 0,0 0 1 0 0,0 0-1 0 0,1 0 1 0 0,-1 0-1 0 0,0 0 1 0 0,0 0-1 0 0,0 0 0 0 0,0 0 1 0 0,0 0-1 0 0,0 0 1 0 0,0-1-1 0 0,0 1 1 0 0,0 0-1 0 0,0-1 1 0 0,0 1-1 0 0,0-1 0 0 0,-1 1 1 0 0,1-1-1 0 0,0 0 1 0 0,0 1-1 0 0,0-1 1 0 0,-1 0-1 0 0,1 1 1 0 0,0-1-1 0 0,0 0 0 0 0,-1 0 1 0 0,1 0-1 0 0,-1 0 1 0 0,1 0-1 0 0,-1 0 1 0 0,1 0-1 0 0,-1 0 1 0 0,0 0-61 0 0,2 0 76 0 0,195-217 2715 0 0,-196 218-2788 0 0,-1 0 1 0 0,1-1-1 0 0,-1 1 0 0 0,1 0 1 0 0,-1-1-1 0 0,1 1 0 0 0,-1 0 1 0 0,1-1-1 0 0,0 1 0 0 0,-1 0 1 0 0,1 0-1 0 0,-1 0 0 0 0,1 0 1 0 0,0-1-1 0 0,-1 1 0 0 0,1 0 1 0 0,-1 0-1 0 0,1 0 0 0 0,0 0 1 0 0,-1 0-1 0 0,1 1 0 0 0,-1-1 0 0 0,1 0 1 0 0,0 0-1 0 0,-1 0 0 0 0,1 0 1 0 0,-1 1-1 0 0,1-1 0 0 0,-1 0 1 0 0,1 1-1 0 0,-1-1 0 0 0,1 0 1 0 0,-1 1-1 0 0,1-1 0 0 0,-1 1 1 0 0,1-1-1 0 0,-1 0 0 0 0,1 1 1 0 0,-1-1-1 0 0,0 1 0 0 0,1-1 1 0 0,-1 1-1 0 0,0 0 0 0 0,0-1 1 0 0,1 1-1 0 0,-1-1 0 0 0,0 1 1 0 0,0-1-1 0 0,0 1 0 0 0,0 0 1 0 0,0-1-1 0 0,0 1 0 0 0,0 0 1 0 0,0-1-1 0 0,0 1 0 0 0,0-1 1 0 0,0 1-3 0 0,7 39 132 0 0,-1 61-54 0 0,-6 1-1 0 0,-3-1 0 0 0,-12 59-77 0 0,11-131 3 0 0,0 6-1 0 0,-2 0-1 0 0,-1 0 0 0 0,-2 0 1 0 0,-1-1-1 0 0,-5 8-1 0 0,11-33-3 0 0,0 0 0 0 0,0-1 0 0 0,-1 1 0 0 0,0-1 0 0 0,-1 0 0 0 0,0-1-1 0 0,0 1 1 0 0,-1-1 0 0 0,1 0 0 0 0,-2 0 0 0 0,1-1 0 0 0,-1 0 0 0 0,0-1 0 0 0,0 0 0 0 0,0 0 0 0 0,-1 0 0 0 0,0-1 0 0 0,0 0 0 0 0,0-1 0 0 0,0 0 0 0 0,-7 1 3 0 0,14-3 4 0 0,0 0 1 0 0,-1 0-1 0 0,1 0 1 0 0,-1 0 0 0 0,1 0-1 0 0,-1-1 1 0 0,0 1-1 0 0,1-1 1 0 0,-1 0 0 0 0,0 0-1 0 0,1 0 1 0 0,-1 0-1 0 0,0 0 1 0 0,1 0 0 0 0,-1-1-1 0 0,1 0 1 0 0,-1 1-1 0 0,0-1 1 0 0,1 0 0 0 0,-1 0-1 0 0,1 0 1 0 0,0 0 0 0 0,-1-1-1 0 0,1 1 1 0 0,0-1-1 0 0,0 1 1 0 0,0-1 0 0 0,0 0-1 0 0,0 0 1 0 0,0 0-1 0 0,0 0 1 0 0,1 0 0 0 0,-1 0-1 0 0,1 0 1 0 0,0 0-1 0 0,-1-1 1 0 0,1 1 0 0 0,0-1-1 0 0,0 1 1 0 0,0-2-5 0 0,0-11 4 0 0,1-1 1 0 0,0 0 0 0 0,1 0-1 0 0,1 0 1 0 0,1 1 0 0 0,0-1-1 0 0,1 1 1 0 0,0 0-1 0 0,1 0 1 0 0,1 0 0 0 0,0 1-1 0 0,1 0 1 0 0,1 0 0 0 0,0 0-1 0 0,1 1 1 0 0,4-4-5 0 0,-10 12-1 0 0,102-166-842 0 0,-81 136-3712 0 0,-1 0-4371 0 0,-19 26-3517 0 0</inkml:trace>
  <inkml:trace contextRef="#ctx0" brushRef="#br0" timeOffset="1432.089">1060 479 11578 0 0,'0'0'1753'0'0,"0"0"-613"0"0,0 0-105 0 0,0 0 267 0 0,0 0 149 0 0,0 0 17 0 0,0 0-145 0 0,0 0-188 0 0,0 0-134 0 0,0 0-107 0 0,0 0-94 0 0,0 0-109 0 0,18 1-78 0 0,118 2 1100 0 0,-7-3-1097 0 0,-119 15-2616 0 0,-9-7-1126 0 0,-3-2-3507 0 0,-1-2-5096 0 0</inkml:trace>
  <inkml:trace contextRef="#ctx0" brushRef="#br0" timeOffset="1670.507">1023 766 11835 0 0,'0'0'2013'0'0,"0"0"-540"0"0,0 0-188 0 0,0 0 60 0 0,0 0-1 0 0,0 0-151 0 0,0 0-198 0 0,0 0-168 0 0,0 0-173 0 0,0 0-153 0 0,0 0-126 0 0,0 0-126 0 0,0 0-109 0 0,34 0-64 0 0,107 0-69 0 0,-22-11-1657 0 0,-99 11-876 0 0,-7 0-2938 0 0,-1 0-6183 0 0</inkml:trace>
  <inkml:trace contextRef="#ctx0" brushRef="#br0" timeOffset="2293.247">1415 1057 12203 0 0,'0'0'1565'0'0,"0"0"-258"0"0,0 0 127 0 0,0 0 205 0 0,0 0 0 0 0,0 0-236 0 0,0 0-371 0 0,0 0-289 0 0,0 0-184 0 0,0 0-65 0 0,0 0 7 0 0,0 0-24 0 0,6-18-16 0 0,42-119 745 0 0,-43 115-1090 0 0,2 0 1 0 0,0 0-1 0 0,1 0 1 0 0,1 1-1 0 0,2 0 1 0 0,0 1-1 0 0,1 0 1 0 0,0 1-1 0 0,2 0 0 0 0,1 1 1 0 0,0 1-1 0 0,1 0 1 0 0,0 1-1 0 0,2 1 1 0 0,0 0-1 0 0,15-9-116 0 0,52 16-61 0 0,-83 9 62 0 0,0 1-1 0 0,-1-1 1 0 0,1 1 0 0 0,0 0 0 0 0,-1 0 0 0 0,1-1 0 0 0,-1 1-1 0 0,1 0 1 0 0,-1 0 0 0 0,0 1 0 0 0,0-1 0 0 0,0 0 0 0 0,0 0 0 0 0,0 0-1 0 0,-1 1 1 0 0,1-1 0 0 0,-1 0 0 0 0,1 1 0 0 0,-1-1 0 0 0,0 1-1 0 0,0-1 1 0 0,0 1 0 0 0,0-1 0 0 0,0 0 0 0 0,-1 1 0 0 0,1-1-1 0 0,-1 2 1 0 0,1 2 10 0 0,-7 162 3 0 0,7-167-14 0 0,0 0 0 0 0,0 0 0 0 0,0 0 0 0 0,0 0 0 0 0,1 0 0 0 0,-1 0 0 0 0,0 0 0 0 0,1 0 0 0 0,-1 0 0 0 0,1 0 0 0 0,-1 0 0 0 0,1 0 0 0 0,0 0-1 0 0,-1 0 1 0 0,1-1 0 0 0,0 1 0 0 0,0 0 0 0 0,-1-1 0 0 0,1 1 0 0 0,0 0 0 0 0,0-1 0 0 0,0 1 0 0 0,0-1 0 0 0,0 1 0 0 0,0-1 0 0 0,0 0 0 0 0,0 1 0 0 0,0-1 0 0 0,0 0 0 0 0,0 0 0 0 0,0 1 0 0 0,0-1 0 0 0,0 0 0 0 0,0 0 0 0 0,0 0 0 0 0,0 0 0 0 0,0 0 0 0 0,0-1 0 0 0,0 1 0 0 0,0 0 0 0 0,0 0 0 0 0,0-1 0 0 0,0 1 0 0 0,0-1 0 0 0,0 1 0 0 0,0-1 0 0 0,-1 1 0 0 0,46-27 30 0 0,123-119 119 0 0,-160 139-153 0 0,0 1 0 0 0,0 0 0 0 0,1 0 0 0 0,0 0 0 0 0,0 1-1 0 0,0 1 1 0 0,1 0 0 0 0,-1 0 0 0 0,1 1 0 0 0,0 1-1 0 0,0 0 1 0 0,0 0 0 0 0,0 1 0 0 0,4 0 4 0 0,-13 2 1 0 0,0 1 0 0 0,0-1 0 0 0,0 1 0 0 0,-1 0 0 0 0,1 0 0 0 0,-1 0 0 0 0,1 0 0 0 0,-1 0 0 0 0,0 0 0 0 0,0 0 0 0 0,0 0 0 0 0,0 0 0 0 0,0 1 0 0 0,0-1 1 0 0,0 0-1 0 0,-1 1 0 0 0,1-1 0 0 0,-1 1 0 0 0,0-1 0 0 0,0 0 0 0 0,0 1 0 0 0,0-1 0 0 0,0 1 0 0 0,0-1 0 0 0,-1 0-1 0 0,2 2 2 0 0,-19 143 61 0 0,7-89-161 0 0,9-6-2993 0 0,2-52 1002 0 0,0 0-2981 0 0,0 0-6881 0 0</inkml:trace>
  <inkml:trace contextRef="#ctx0" brushRef="#br0" timeOffset="2943.75">2696 567 7858 0 0,'0'0'2141'0'0,"0"0"-249"0"0,0 0 13 0 0,0 0 64 0 0,0 0-114 0 0,0 0-247 0 0,0 0-337 0 0,0 0-252 0 0,0 0-146 0 0,0 0-90 0 0,0 0-79 0 0,0 0-54 0 0,0 0-70 0 0,-2-13-60 0 0,-10-42-54 0 0,12 54-432 0 0,0 0 1 0 0,-1-1 0 0 0,1 1-1 0 0,-1 0 1 0 0,1 0 0 0 0,-1 0-1 0 0,0 0 1 0 0,1-1 0 0 0,-1 1-1 0 0,0 0 1 0 0,0 0 0 0 0,0 0-1 0 0,0 1 1 0 0,0-1 0 0 0,0 0-1 0 0,0 0 1 0 0,0 0 0 0 0,0 1-1 0 0,-1-1 1 0 0,1 0 0 0 0,0 1-1 0 0,0 0 1 0 0,-1-1 0 0 0,1 1-1 0 0,0-1 1 0 0,0 1 0 0 0,-1 0-1 0 0,1 0 1 0 0,0 0 0 0 0,-1 0-1 0 0,1 0 1 0 0,0 0 0 0 0,-2 0-35 0 0,-3 0 152 0 0,-3-1-114 0 0,0 1 0 0 0,0 0 0 0 0,0 0 1 0 0,0 1-1 0 0,0 0 0 0 0,0 1 0 0 0,0 0 0 0 0,1 0 1 0 0,-1 1-1 0 0,0 0 0 0 0,1 1 0 0 0,0-1 0 0 0,0 2 1 0 0,0-1-1 0 0,1 1 0 0 0,-1 0 0 0 0,1 1 0 0 0,0-1 1 0 0,1 2-1 0 0,-5 4-38 0 0,-1 1-3 0 0,0 2 1 0 0,1-1-1 0 0,1 2 1 0 0,0-1-1 0 0,1 1 1 0 0,1 1-1 0 0,0 0 1 0 0,1 0-1 0 0,1 0 1 0 0,-1 4 2 0 0,6-18-5 0 0,-1 1 0 0 0,1-1 0 0 0,0 1 0 0 0,0-1 0 0 0,0 1 1 0 0,0 0-1 0 0,0-1 0 0 0,0 1 0 0 0,1 0 0 0 0,0 0 0 0 0,-1-1 1 0 0,1 1-1 0 0,0 0 0 0 0,0 0 0 0 0,0 0 0 0 0,1-1 0 0 0,-1 1 1 0 0,1 0-1 0 0,0 0 0 0 0,-1-1 0 0 0,1 1 0 0 0,0 0 0 0 0,1-1 1 0 0,-1 1-1 0 0,0-1 0 0 0,1 0 0 0 0,-1 1 0 0 0,1-1 0 0 0,0 0 1 0 0,0 0-1 0 0,0 0 0 0 0,0 0 0 0 0,0 0 0 0 0,0 0 0 0 0,0-1 1 0 0,1 1-1 0 0,-1-1 0 0 0,1 1 0 0 0,-1-1 0 0 0,1 0 0 0 0,-1 0 0 0 0,1 0 1 0 0,1 0 4 0 0,7-1 13 0 0,1 0 1 0 0,-1 0 0 0 0,0-1 0 0 0,0 0 0 0 0,0-1-1 0 0,0 0 1 0 0,0-1 0 0 0,-1-1 0 0 0,1 1 0 0 0,-1-2-1 0 0,0 1 1 0 0,0-1 0 0 0,0-1 0 0 0,-1 0-1 0 0,1 0 1 0 0,-1-1 0 0 0,-1 0 0 0 0,0 0 0 0 0,2-3-14 0 0,15-16 67 0 0,-1-1 0 0 0,-1-1 1 0 0,-1-2-1 0 0,-2 0 0 0 0,5-11-67 0 0,-21 34 4 0 0,-3 3 7 0 0,1 0 0 0 0,0-1 0 0 0,1 1 0 0 0,-1 0 0 0 0,1 1-1 0 0,0-1 1 0 0,0 0 0 0 0,0 1 0 0 0,0-1 0 0 0,1 1 0 0 0,-1 0-1 0 0,1 0 1 0 0,0 1 0 0 0,0-1 0 0 0,0 1 0 0 0,4-2-11 0 0,-4 30 5 0 0,-12 253 152 0 0,8-274-224 0 0,-1-3-11 0 0,1-1 0 0 0,-1 1 0 0 0,1-1 0 0 0,0 1 0 0 0,-1-1 0 0 0,1 1 0 0 0,0-1 0 0 0,0 1 0 0 0,0 0 0 0 0,0-1 1 0 0,0 1-1 0 0,1-1 0 0 0,-1 1 0 0 0,0-1 0 0 0,1 1 0 0 0,-1-1 0 0 0,1 1 0 0 0,-1-1 0 0 0,1 1 0 0 0,0-1 0 0 0,0 1 0 0 0,-1-1 0 0 0,1 0 0 0 0,0 0 1 0 0,0 1-1 0 0,0-1 0 0 0,1 0 0 0 0,-1 0 0 0 0,0 0 0 0 0,0 0 0 0 0,1 0 0 0 0,-1 0 0 0 0,0-1 0 0 0,1 1 0 0 0,-1 0 0 0 0,1-1 0 0 0,-1 1 0 0 0,1-1 1 0 0,-1 1-1 0 0,1-1 0 0 0,-1 0 0 0 0,2 1 78 0 0,10-1-4058 0 0,-6 0-2889 0 0,-1 0-4934 0 0</inkml:trace>
  <inkml:trace contextRef="#ctx0" brushRef="#br0" timeOffset="3569.472">3004 652 8538 0 0,'0'0'2712'0'0,"0"0"-690"0"0,0 0-236 0 0,0 0-22 0 0,0 0-161 0 0,0 0-273 0 0,0 0-251 0 0,0 0-198 0 0,0 0-117 0 0,0 0-87 0 0,0 0-109 0 0,0 0-140 0 0,-13 23-124 0 0,-38 70-85 0 0,34-32 131 0 0,17-56-313 0 0,-1-4-25 0 0,0 1 1 0 0,1 0 0 0 0,-1 0-1 0 0,1-1 1 0 0,-1 1 0 0 0,1 0-1 0 0,0 0 1 0 0,0 0 0 0 0,0 0-1 0 0,0 0 1 0 0,0-1 0 0 0,1 1 0 0 0,-1 0-1 0 0,0 0 1 0 0,1 0 0 0 0,-1-1-1 0 0,1 1 1 0 0,0 0 0 0 0,-1 0-1 0 0,1-1 1 0 0,0 1 0 0 0,0-1-1 0 0,0 1 1 0 0,0-1 0 0 0,1 1-1 0 0,-1-1 1 0 0,0 0 0 0 0,1 1-1 0 0,-1-1-12 0 0,60-16 877 0 0,56-94 284 0 0,-75 53-677 0 0,-37 85-237 0 0,-18 104-232 0 0,2 99-90 0 0,12-200 67 0 0,-2 0 0 0 0,-2 0 0 0 0,-1 0 0 0 0,-1-1-1 0 0,-1 0 1 0 0,-2 0 0 0 0,-2 0 0 0 0,0-1 0 0 0,-2 0 0 0 0,-1-1 0 0 0,-13 20 8 0 0,23-43 2 0 0,-1 1 0 0 0,0-1 1 0 0,0 0-1 0 0,0 0 0 0 0,0-1 1 0 0,-1 1-1 0 0,0-1 0 0 0,-1 0 1 0 0,1 0-1 0 0,-1-1 0 0 0,0 0 1 0 0,0 0-1 0 0,0 0 0 0 0,0-1 1 0 0,-1 1-1 0 0,1-2 0 0 0,-1 1 1 0 0,0-1-1 0 0,0 0 0 0 0,-1 0-2 0 0,-52 2 3 0 0,62-44-79 0 0,108-107 68 0 0,-85 117-456 0 0,1 2-1 0 0,1 1 1 0 0,2 1 0 0 0,1 1-1 0 0,1 1 1 0 0,9-3 464 0 0,-29 19-1336 0 0,-1 1-1874 0 0,-3 3-3278 0 0,-1 0-5498 0 0</inkml:trace>
  <inkml:trace contextRef="#ctx0" brushRef="#br0" timeOffset="5422.967">3563 744 11386 0 0,'0'0'1453'0'0,"0"0"-532"0"0,0 0-107 0 0,0 0 149 0 0,0 0 77 0 0,0 0-76 0 0,0 0-232 0 0,0 0-209 0 0,0 0-148 0 0,0 0-110 0 0,-14 32-87 0 0,-44 99-49 0 0,-39 22 103 0 0,79-120-1099 0 0,18-32 378 0 0,7-2-1265 0 0,16-13-4759 0 0,-17 7-3151 0 0</inkml:trace>
  <inkml:trace contextRef="#ctx0" brushRef="#br0" timeOffset="5867.016">4000 52 3257 0 0,'0'0'2470'0'0,"0"0"-951"0"0,0 0-237 0 0,0 0 236 0 0,0 0 300 0 0,0 0 78 0 0,0 0-181 0 0,0 0-317 0 0,0 0-334 0 0,0 0-249 0 0,0 0-136 0 0,0 0-78 0 0,2-4-21 0 0,-1 3-593 0 0,-1 1 68 0 0,0 1 0 0 0,0-1 0 0 0,0 0 0 0 0,0 1 0 0 0,1-1 0 0 0,-1 1 0 0 0,0-1 1 0 0,0 0-1 0 0,0 1 0 0 0,1-1 0 0 0,-1 0 0 0 0,0 0 0 0 0,0 1 0 0 0,1-1 0 0 0,-1 0 0 0 0,0 0 0 0 0,0 1 0 0 0,1-1 0 0 0,-1 0 0 0 0,0 0 0 0 0,1 0 1 0 0,-1 1-1 0 0,1-1 0 0 0,-1 0 0 0 0,0 0 0 0 0,1 0 0 0 0,-1 0 0 0 0,0 0 0 0 0,1 0 0 0 0,-1 0 0 0 0,1 0 0 0 0,-1 0 0 0 0,0 0 0 0 0,1 0 0 0 0,-1 0 0 0 0,0 0 1 0 0,1 0-1 0 0,-1 0 0 0 0,1 0 0 0 0,-1 0 0 0 0,0 0 0 0 0,1-1 0 0 0,-1 1 0 0 0,0 0 0 0 0,1 0 0 0 0,-1 0 0 0 0,0-1 0 0 0,1 1-55 0 0,-8 194 3351 0 0,-3-129-3182 0 0,-4-1-1 0 0,-2-1 1 0 0,-13 29-169 0 0,19-58-53 0 0,-2-1 0 0 0,-2 0 0 0 0,-1-1 0 0 0,-1-1 0 0 0,-1 0 0 0 0,-2-1 0 0 0,-2-1 0 0 0,0-1 0 0 0,-6 5 53 0 0,18-24-236 0 0,-30 22-2712 0 0,44-46-867 0 0,18-14-1624 0 0,-6 11-2248 0 0,-11 10 1190 0 0</inkml:trace>
  <inkml:trace contextRef="#ctx0" brushRef="#br0" timeOffset="6119.571">3880 133 9658 0 0,'0'0'1974'0'0,"0"0"-382"0"0,0 0-280 0 0,0 0-42 0 0,0 0-66 0 0,0 0-107 0 0,0 0-123 0 0,0 0-44 0 0,0 0-49 0 0,0 0-46 0 0,0 0-59 0 0,0 0-137 0 0,0 0-100 0 0,32-8-70 0 0,105-25-48 0 0,139-36 1027 0 0,-138 46-1766 0 0,-155 54-2359 0 0,-23 2-2344 0 0,23-20-849 0 0,1-1-5511 0 0</inkml:trace>
  <inkml:trace contextRef="#ctx0" brushRef="#br0" timeOffset="6367.524">3915 413 4713 0 0,'0'0'2793'0'0,"0"0"-885"0"0,0 0-273 0 0,0 0 88 0 0,0 0 73 0 0,0 0-86 0 0,0 0-168 0 0,0 0-182 0 0,0 0-146 0 0,0 0-121 0 0,0 0-129 0 0,0 0-147 0 0,14 10-144 0 0,48 29-106 0 0,-58-37-507 0 0,-1 0 0 0 0,1-1 0 0 0,0 1-1 0 0,0-1 1 0 0,0 0 0 0 0,0 0 0 0 0,0 0 0 0 0,0 0 0 0 0,0-1 0 0 0,0 0-1 0 0,0 0 1 0 0,0 0 0 0 0,0 0 0 0 0,0-1 0 0 0,1 1 0 0 0,-1-1 0 0 0,1 0-60 0 0,10-2 149 0 0,179-34 360 0 0,-177 35-880 0 0,41-5 252 0 0,-19 5-5323 0 0,-36 3-938 0 0,-1 2-5452 0 0</inkml:trace>
  <inkml:trace contextRef="#ctx0" brushRef="#br0" timeOffset="6816.769">4009 711 13355 0 0,'0'0'1619'0'0,"0"0"-555"0"0,0 0-198 0 0,0 0 63 0 0,0 0 43 0 0,0 0-5 0 0,0 0-84 0 0,0 0-121 0 0,0 0-124 0 0,0 0-124 0 0,0 0-113 0 0,0 0-67 0 0,0 0-41 0 0,27-1-41 0 0,130-5 143 0 0,-155 5-386 0 0,0 1 0 0 0,0-1 1 0 0,0 1-1 0 0,0 0 0 0 0,0-1 1 0 0,0 1-1 0 0,0 0 0 0 0,0 1 0 0 0,1-1 1 0 0,-1 0-1 0 0,0 1 0 0 0,0-1 0 0 0,0 1 1 0 0,0-1-1 0 0,0 1 0 0 0,0 0 1 0 0,0 0-1 0 0,-1 0 0 0 0,1 0 0 0 0,0 0 1 0 0,0 0-1 0 0,-1 1 0 0 0,1-1 1 0 0,0 1-1 0 0,-1-1 0 0 0,0 1 0 0 0,1-1 1 0 0,-1 1-1 0 0,0 0 0 0 0,0 0 0 0 0,0 0 1 0 0,0-1-1 0 0,0 1 0 0 0,0 0 1 0 0,0 0-1 0 0,-1 0 0 0 0,1 0 0 0 0,-1 1 1 0 0,0-1-1 0 0,1 0 0 0 0,-1 0 1 0 0,0 0-1 0 0,0 0 0 0 0,0 0 0 0 0,-1 0 1 0 0,1 0-1 0 0,-1 2-9 0 0,-4 5 24 0 0,0-1 1 0 0,-1 0-1 0 0,0 0 1 0 0,0-1-1 0 0,-1 1 1 0 0,0-1-1 0 0,-1-1 1 0 0,1 1-1 0 0,-1-1 1 0 0,-2 0-25 0 0,9-5 3 0 0,-110 106 288 0 0,110-105-275 0 0,0-1 1 0 0,0 0-1 0 0,0 1 1 0 0,0-1-1 0 0,1 1 1 0 0,-1-1 0 0 0,1 1-1 0 0,-1 0 1 0 0,1-1-1 0 0,0 1 1 0 0,-1-1-1 0 0,1 1 1 0 0,0 0-1 0 0,0-1 1 0 0,0 1-1 0 0,0 0 1 0 0,1-1 0 0 0,-1 1-1 0 0,0-1 1 0 0,1 1-1 0 0,-1 0 1 0 0,1-1-1 0 0,-1 1 1 0 0,1-1-1 0 0,0 1 1 0 0,-1-1-1 0 0,1 0 1 0 0,0 1 0 0 0,0-1-1 0 0,0 0 1 0 0,0 0-1 0 0,0 1 1 0 0,1-1-1 0 0,-1 0 1 0 0,0 0-1 0 0,1 0 1 0 0,-1 0-1 0 0,0-1 1 0 0,1 1 0 0 0,-1 0-1 0 0,1 0 1 0 0,-1-1-1 0 0,1 1 1 0 0,-1-1-1 0 0,1 0 1 0 0,0 1-1 0 0,-1-1 1 0 0,1 0-1 0 0,0 0 1 0 0,-1 0 0 0 0,1 0-1 0 0,-1 0 1 0 0,1 0-1 0 0,1-1-16 0 0,116-2 684 0 0,-69-12-884 0 0,-50 15 28 0 0,0 0-77 0 0,0 0-119 0 0,-3-4-2106 0 0,1 2-1602 0 0,-3 0-2334 0 0,0-1-5165 0 0</inkml:trace>
  <inkml:trace contextRef="#ctx0" brushRef="#br0" timeOffset="7057.12">3966 836 8658 0 0,'0'0'4965'0'0,"0"0"-2935"0"0,0 0-1094 0 0,0 0 35 0 0,0 0 176 0 0,0 0 49 0 0,0 0-76 0 0,0 0-158 0 0,0 0-166 0 0,0 0-148 0 0,0 0-141 0 0,35-2-134 0 0,107-6-134 0 0,18-7-376 0 0,-120 10-1013 0 0,-14 1-5868 0 0,-16 1-4568 0 0</inkml:trace>
  <inkml:trace contextRef="#ctx0" brushRef="#br0" timeOffset="7471.346">4705 420 10138 0 0,'0'0'3550'0'0,"0"0"-1556"0"0,0 0-656 0 0,0 0-51 0 0,0 0-56 0 0,0 0-147 0 0,0 0-169 0 0,0 0-129 0 0,0 0-89 0 0,0 0-27 0 0,0 0-29 0 0,0 0-87 0 0,0 0-66 0 0,15 0-77 0 0,122-3 853 0 0,44-16-1425 0 0,-181 19-352 0 0,0 0-342 0 0,0 0-536 0 0,-4 0-6787 0 0,1 0-3643 0 0</inkml:trace>
  <inkml:trace contextRef="#ctx0" brushRef="#br0" timeOffset="7718.853">4633 626 13411 0 0,'0'0'2426'0'0,"0"0"-1043"0"0,0 0-426 0 0,0 0 127 0 0,0 0 30 0 0,0 0-108 0 0,0 0-150 0 0,0 0-181 0 0,0 0-173 0 0,33-1-140 0 0,107-9-125 0 0,-10-15-74 0 0,-50 15-1313 0 0,-46 8-4774 0 0,-26 2-5377 0 0</inkml:trace>
  <inkml:trace contextRef="#ctx0" brushRef="#br0" timeOffset="8289.963">4977 965 14051 0 0,'0'0'1638'0'0,"0"0"-391"0"0,0 0-68 0 0,0 0 53 0 0,0 0-44 0 0,0 0-128 0 0,0 0-180 0 0,0 0-155 0 0,0 0-127 0 0,0 0-81 0 0,5-31-36 0 0,15-99-40 0 0,16 25 745 0 0,-28 85-1070 0 0,1 0 0 0 0,1 0 0 0 0,1 1 0 0 0,0 1 1 0 0,1-1-1 0 0,1 2 0 0 0,1 0 0 0 0,1 1 0 0 0,0 0 0 0 0,1 1 0 0 0,1 0 0 0 0,0 2 0 0 0,1 0 1 0 0,0 1-1 0 0,19-9-116 0 0,21 13 1 0 0,-53 49-4 0 0,-33 84 53 0 0,28-123-50 0 0,0-1 0 0 0,0 1 0 0 0,0 0 1 0 0,0-1-1 0 0,0 1 0 0 0,0 0 0 0 0,1 0 0 0 0,-1-1 1 0 0,1 1-1 0 0,-1 0 0 0 0,1-1 0 0 0,0 1 1 0 0,0-1-1 0 0,-1 1 0 0 0,1-1 0 0 0,0 1 0 0 0,0-1 1 0 0,0 0-1 0 0,1 1 0 0 0,-1-1 0 0 0,0 0 1 0 0,0 0-1 0 0,1 0 0 0 0,-1 0 0 0 0,1 0 0 0 0,-1 0 1 0 0,1 0-1 0 0,-1-1 0 0 0,1 1 0 0 0,-1 0 1 0 0,1-1-1 0 0,0 1 0 0 0,-1-1 0 0 0,1 0 0 0 0,0 1 1 0 0,0-1-1 0 0,-1 0 0 0 0,1 0 0 0 0,0 0 1 0 0,-1 0-1 0 0,1-1 0 0 0,0 1 0 0 0,0 0 0 0 0,-1-1 1 0 0,1 1-1 0 0,0-1 0 0 0,-1 1 0 0 0,1-1 0 0 0,90-52 38 0 0,-64 32-5 0 0,24-19-18 0 0,-39 28-20 0 0,0 2 0 0 0,1-1 0 0 0,1 2 0 0 0,0 0 0 0 0,0 1 0 0 0,0 0 0 0 0,9-2 5 0 0,-23 9-2 0 0,0 0-1 0 0,1 0 1 0 0,-1 0 0 0 0,0 0-1 0 0,1 0 1 0 0,-1 0-1 0 0,1 1 1 0 0,-1-1 0 0 0,1 1-1 0 0,-1-1 1 0 0,1 1-1 0 0,0-1 1 0 0,-1 1 0 0 0,1 0-1 0 0,0 0 1 0 0,-1 0 0 0 0,1 0-1 0 0,-1 0 1 0 0,1 0-1 0 0,0 0 1 0 0,-1 1 0 0 0,1-1-1 0 0,-1 0 1 0 0,1 1 0 0 0,0 0-1 0 0,-1-1 1 0 0,1 1-1 0 0,-1 0 1 0 0,0-1 0 0 0,1 1-1 0 0,-1 0 1 0 0,0 0 0 0 0,1 0-1 0 0,-1 1 1 0 0,0-1-1 0 0,0 0 1 0 0,0 0 0 0 0,0 1-1 0 0,0-1 1 0 0,0 0 0 0 0,0 1-1 0 0,-1-1 1 0 0,1 1-1 0 0,0-1 1 0 0,-1 1 0 0 0,1-1-1 0 0,-1 1 1 0 0,0-1-1 0 0,1 1 1 0 0,-1 0 0 0 0,0 0 2 0 0,-21 130-78 0 0,11-40-2326 0 0,24-81-6553 0 0,-10-11-2844 0 0</inkml:trace>
  <inkml:trace contextRef="#ctx0" brushRef="#br0" timeOffset="8666.912">6179 391 14179 0 0,'0'0'2019'0'0,"0"0"-709"0"0,0 0-219 0 0,0 0 50 0 0,0 0-34 0 0,0 0-127 0 0,0 0-178 0 0,-34 9-153 0 0,-105 31-134 0 0,71-5 32 0 0,56-24-423 0 0,5-6-97 0 0,0 0 0 0 0,-1 0 0 0 0,2 1 0 0 0,-1 0 1 0 0,1 1-1 0 0,0 0 0 0 0,0 0 0 0 0,1 0 0 0 0,0 0 0 0 0,0 1 0 0 0,0 0 1 0 0,1 0-1 0 0,1 0 0 0 0,-1 0 0 0 0,1 1 0 0 0,1-1 0 0 0,-1 1 0 0 0,1 0 1 0 0,1 0-1 0 0,0 0-27 0 0,2-7 14 0 0,1 1 0 0 0,0-1-1 0 0,0 0 1 0 0,0 0 0 0 0,0 0 0 0 0,1 0 0 0 0,-1 0 0 0 0,0 0 0 0 0,1-1 0 0 0,-1 1 0 0 0,1-1 0 0 0,0 0 0 0 0,-1 0 0 0 0,1 0-1 0 0,0 0 1 0 0,0 0 0 0 0,0 0 0 0 0,0-1 0 0 0,0 1 0 0 0,-1-1 0 0 0,1 0 0 0 0,0 0 0 0 0,0 0 0 0 0,0 0 0 0 0,0-1 0 0 0,0 1-1 0 0,0-1 1 0 0,0 0 0 0 0,2 0-14 0 0,-1 0 31 0 0,18-3 68 0 0,-1-1 0 0 0,0-1 0 0 0,0 0 0 0 0,-1-2-1 0 0,0-1 1 0 0,0 0 0 0 0,-1-1 0 0 0,11-8-99 0 0,6-2 187 0 0,63-49 432 0 0,-65 53-94 0 0,-34 16-482 0 0,-1 34 232 0 0,-49 120-186 0 0,49-142-599 0 0,2 44-325 0 0,17-26-7759 0 0,-13-28-3132 0 0</inkml:trace>
  <inkml:trace contextRef="#ctx0" brushRef="#br0" timeOffset="9172.919">6203 799 14859 0 0,'0'0'1818'0'0,"0"0"-502"0"0,0 0-94 0 0,0 0 27 0 0,0 0-94 0 0,0 0-141 0 0,0 0-133 0 0,0 0-143 0 0,0 0-113 0 0,0 0-99 0 0,0 0-106 0 0,0 0-87 0 0,25-1-58 0 0,105-9 132 0 0,-129 11-388 0 0,0 0 0 0 0,0 0 1 0 0,0 0-1 0 0,0 0 0 0 0,0 1 0 0 0,0-1 1 0 0,0 0-1 0 0,-1 0 0 0 0,1 0 0 0 0,0 1 1 0 0,-1-1-1 0 0,1 0 0 0 0,-1 1 0 0 0,0-1 1 0 0,1 1-1 0 0,-1-1 0 0 0,0 0 0 0 0,0 1 1 0 0,0-1-1 0 0,0 1 0 0 0,0-1 1 0 0,0 0-1 0 0,0 1 0 0 0,0-1 0 0 0,-1 1 1 0 0,1-1-1 0 0,0 0 0 0 0,-1 1 0 0 0,1-1 1 0 0,-1 0-1 0 0,0 1 0 0 0,1-1 0 0 0,-1 0 1 0 0,0 0-1 0 0,0 0 0 0 0,0 1 0 0 0,0-1 1 0 0,0 0-1 0 0,0 0 0 0 0,0 0 1 0 0,0-1-1 0 0,0 1 0 0 0,0 0 0 0 0,-1 0 1 0 0,1 0-20 0 0,-63 62 155 0 0,52-53-152 0 0,0 0 0 0 0,1 1 1 0 0,0 0-1 0 0,1 1 0 0 0,0 0 0 0 0,1 0 1 0 0,0 1-1 0 0,1 1 0 0 0,0-1 1 0 0,0 5-4 0 0,7-17 3 0 0,1 0 1 0 0,-1 1 0 0 0,1-1 0 0 0,0 0 0 0 0,0 0-1 0 0,-1 0 1 0 0,1 1 0 0 0,0-1 0 0 0,0 0 0 0 0,0 1-1 0 0,0-1 1 0 0,0 0 0 0 0,1 0 0 0 0,-1 1 0 0 0,0-1-1 0 0,1 0 1 0 0,-1 0 0 0 0,0 0 0 0 0,1 1 0 0 0,0-1-1 0 0,-1 0 1 0 0,1 0 0 0 0,0 0 0 0 0,-1 0 0 0 0,1 0-1 0 0,0 0 1 0 0,0 0 0 0 0,0 0 0 0 0,0-1 0 0 0,0 1-1 0 0,0 0 1 0 0,0 0 0 0 0,0-1 0 0 0,0 1 0 0 0,0 0-1 0 0,0-1 1 0 0,0 0 0 0 0,1 1 0 0 0,-1-1 0 0 0,0 1-1 0 0,0-1 1 0 0,1 0 0 0 0,0 0-4 0 0,66 3 420 0 0,-52-3-343 0 0,-8 0-73 0 0,92-16-624 0 0,-94 7-1522 0 0,-5 0-7088 0 0,-1 6-2878 0 0</inkml:trace>
  <inkml:trace contextRef="#ctx0" brushRef="#br0" timeOffset="9419.121">6039 965 20084 0 0,'0'0'1613'0'0,"0"0"-504"0"0,0 0-137 0 0,0 0 35 0 0,33-3-57 0 0,105-10-126 0 0,8-5 739 0 0,-77 8-1434 0 0,37-5 43 0 0,-35 11-6253 0 0,-61 4-6123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1 220 3929 0 0,'0'0'1424'0'0,"0"0"-125"0"0,0 0 19 0 0,0 0 210 0 0,0 0 235 0 0,0 0 31 0 0,0 0-162 0 0,0 0-292 0 0,0 0-317 0 0,0 0-229 0 0,0 0-82 0 0,0-14-45 0 0,0-42-16 0 0,0 53-548 0 0,1 0 1 0 0,0 1 0 0 0,-1-1 0 0 0,1 0 0 0 0,0 0 0 0 0,0 1 0 0 0,1-1 0 0 0,-1 0 0 0 0,1 1 0 0 0,-1-1-1 0 0,1 1 1 0 0,0 0 0 0 0,0 0 0 0 0,0-1 0 0 0,0 1 0 0 0,0 0 0 0 0,0 1 0 0 0,0-1 0 0 0,1 0-1 0 0,-1 1 1 0 0,1-1 0 0 0,2 0-104 0 0,10-9 457 0 0,-7 4-322 0 0,0 0 1 0 0,0 0 0 0 0,0 1-1 0 0,1 0 1 0 0,0 0 0 0 0,0 1 0 0 0,1 0-1 0 0,0 1 1 0 0,-1 0 0 0 0,1 0 0 0 0,1 1-1 0 0,-1 1 1 0 0,0-1 0 0 0,1 2 0 0 0,-1-1-1 0 0,1 2 1 0 0,0-1 0 0 0,-1 1 0 0 0,7 2-136 0 0,-12 2 36 0 0,1 0 0 0 0,0 1 1 0 0,-1 0-1 0 0,0 0 0 0 0,0 0 0 0 0,-1 0 1 0 0,1 1-1 0 0,-1 0 0 0 0,0 0 0 0 0,-1 0 1 0 0,0 1-1 0 0,0-1 0 0 0,0 1 0 0 0,0 0 1 0 0,-1-1-1 0 0,0 1 0 0 0,-1 0 0 0 0,0 0 1 0 0,0 0-1 0 0,0 1 0 0 0,-1 1-36 0 0,4 51 117 0 0,-4 1-1 0 0,-2 0 0 0 0,-2 0 1 0 0,-3 0-1 0 0,-3-1 0 0 0,-2 0 1 0 0,-3-1-1 0 0,-15 36-116 0 0,-28 73 9 0 0,58-153 35 0 0,42-96 159 0 0,222-448 4 0 0,-86 228-200 0 0,-171 337 62 0 0,-13 501 778 0 0,5-487-825 0 0,-3 0 0 0 0,-2-1 0 0 0,-2 1 0 0 0,-8 23-22 0 0,3-22-32 0 0,13-50 38 0 0,0-1-16 0 0,0 0-17 0 0,1-26-257 0 0,36-81 235 0 0,97-199-66 0 0,-104 245 66 0 0,8-16-18 0 0,3 2 0 0 0,3 2 1 0 0,40-48 66 0 0,-40 83 61 0 0,-40 65 31 0 0,-3 14 13 0 0,-2 0 1 0 0,-2 0-1 0 0,-1 0 0 0 0,-8 30-105 0 0,-47 256 594 0 0,19-99-510 0 0,33-208-1056 0 0,4-18-3712 0 0,2-12-4406 0 0,1 6-3001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5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10 2777 0 0,'0'0'2914'0'0,"0"0"-786"0"0,0 0-276 0 0,0 0 39 0 0,0 0 147 0 0,0 0-67 0 0,0 0-216 0 0,0 0-372 0 0,0 0-365 0 0,0 0-275 0 0,0 0-179 0 0,1-5-85 0 0,0 4-591 0 0,-1 1 174 0 0,0 0 0 0 0,1 0 1 0 0,-1 0-1 0 0,0 0 0 0 0,1 0 0 0 0,-1 0 1 0 0,0 0-1 0 0,1 0 0 0 0,-1 0 0 0 0,0 0 1 0 0,0 0-1 0 0,1 0 0 0 0,-1 0 0 0 0,0 0 1 0 0,1 0-1 0 0,-1 0 0 0 0,0 0 0 0 0,1 0 1 0 0,-1-1-1 0 0,0 1 0 0 0,0 0 0 0 0,1 0 1 0 0,-1 0-1 0 0,0 0 0 0 0,0-1 0 0 0,1 1 1 0 0,-1 0-1 0 0,0 0 0 0 0,0-1 0 0 0,0 1 1 0 0,1 0-1 0 0,-1 0-62 0 0,17 208 2043 0 0,-28 122-1160 0 0,-19-9-740 0 0,30-248-438 0 0,0-72 178 0 0,0-1-31 0 0,0 0-45 0 0,0 0-49 0 0,0 0-72 0 0,0 0-128 0 0,4-18-2390 0 0,3-18-6504 0 0,-5 27-1463 0 0</inkml:trace>
  <inkml:trace contextRef="#ctx0" brushRef="#br0" timeOffset="329.765">0 146 5713 0 0,'0'0'1919'0'0,"0"0"-196"0"0,0 0-161 0 0,0 0-31 0 0,0 0-72 0 0,0 0-181 0 0,0 0-238 0 0,0 0-211 0 0,0 0-145 0 0,0 0 6 0 0,0 0 47 0 0,0 0 53 0 0,0 0 15 0 0,12-6-84 0 0,93-37 1072 0 0,-28 32-1006 0 0,-1 3-1 0 0,1 3 0 0 0,0 4 0 0 0,15 4-786 0 0,19-2-635 0 0,-108-2-378 0 0,-8-2-9004 0 0,2 3-1312 0 0</inkml:trace>
  <inkml:trace contextRef="#ctx0" brushRef="#br0" timeOffset="629.645">6 452 3425 0 0,'0'0'2924'0'0,"0"0"-1445"0"0,0 0-522 0 0,0 0 153 0 0,0 0 275 0 0,0 0 106 0 0,0 0-140 0 0,0 0-183 0 0,0 0-99 0 0,0 0 8 0 0,0 0 24 0 0,0 0-48 0 0,9 2-85 0 0,112 10 2600 0 0,54-19-1734 0 0,-42-7-2681 0 0,-126 13 292 0 0,2-1-2145 0 0,-4 0-2601 0 0,-4-1-6183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1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32 800 2537 0 0,'0'0'1784'0'0,"0"0"-61"0"0,0 0 160 0 0,0 0 221 0 0,0 0 44 0 0,0 0-145 0 0,0 0-288 0 0,0 0-295 0 0,0 0-230 0 0,0 0-162 0 0,0 0-133 0 0,0 0-132 0 0,0 0-121 0 0,-2-11-106 0 0,-2-33-98 0 0,-9 85 1238 0 0,1 153-458 0 0,12-191-1204 0 0,0 0 0 0 0,0 1 1 0 0,0-1-1 0 0,0 0 0 0 0,1 1 1 0 0,0-1-1 0 0,-1 0 0 0 0,1 0 1 0 0,0 1-1 0 0,1-1 0 0 0,-1 0 1 0 0,1 0-1 0 0,-1 0 0 0 0,1 0 1 0 0,0-1-1 0 0,0 1 0 0 0,0 0 0 0 0,0-1 1 0 0,1 1-1 0 0,-1-1 0 0 0,1 0 1 0 0,-1 0-1 0 0,1 0 0 0 0,0 0 1 0 0,0 0-1 0 0,0-1 0 0 0,0 1 1 0 0,0-1-1 0 0,0 0 0 0 0,0 0 1 0 0,1 0-1 0 0,-1 0 0 0 0,0 0 1 0 0,1-1-1 0 0,-1 0 0 0 0,0 1 0 0 0,1-1 1 0 0,-1 0-1 0 0,0-1 0 0 0,1 1 1 0 0,-1-1-1 0 0,0 1 0 0 0,1-1 1 0 0,-1 0-1 0 0,2-1-14 0 0,17-15 92 0 0,-1-1 0 0 0,-1-1 0 0 0,-1-1 0 0 0,0-1 0 0 0,-2 0 0 0 0,0-1 0 0 0,4-9-92 0 0,51-63 57 0 0,-64 164-49 0 0,-9-63-7 0 0,0 0 0 0 0,1 0 0 0 0,0 0 0 0 0,0 0 0 0 0,0 0 0 0 0,1 0 0 0 0,0 0 0 0 0,1 0 0 0 0,0 0 0 0 0,0 0 0 0 0,0 0 0 0 0,1 0 0 0 0,0-1-1 0 0,0 0 1 0 0,0 1 0 0 0,1-1 0 0 0,0 0 0 0 0,0-1 0 0 0,1 1 0 0 0,0-1 0 0 0,0 0 0 0 0,0 0 0 0 0,0 0 0 0 0,1-1 0 0 0,0 1 0 0 0,0-2 0 0 0,0 1-1 0 0,0-1 1 0 0,0 1 0 0 0,1-2 0 0 0,0 1 0 0 0,0-1 0 0 0,6 2-1 0 0,-5-4 19 0 0,-1-1 1 0 0,1 0-1 0 0,-1 0 0 0 0,1 0 0 0 0,-1-1 1 0 0,0 0-1 0 0,0 0 0 0 0,0-1 0 0 0,0 0 1 0 0,0 0-1 0 0,0-1 0 0 0,-1 1 0 0 0,0-2 1 0 0,0 1-1 0 0,0-1 0 0 0,4-3-19 0 0,25-28 75 0 0,-1-1 1 0 0,-3-2-1 0 0,-1-1 0 0 0,-1-2 0 0 0,-3 0 0 0 0,-1-2 1 0 0,-3-1-1 0 0,-1-1 0 0 0,-2 0 0 0 0,0-8-75 0 0,-5 13-32 0 0,-2 0 0 0 0,-2-1-1 0 0,-2 0 1 0 0,-1 0 0 0 0,-2-1 0 0 0,-2 0-1 0 0,-2 0 1 0 0,-2 0 0 0 0,-2-3 32 0 0,4 42-3 0 0,-1 0 0 0 0,0 0 0 0 0,0 0 0 0 0,0 0 1 0 0,0 0-1 0 0,-1 0 0 0 0,0 0 0 0 0,1 0 0 0 0,-1 0 1 0 0,-1 0-1 0 0,1 1 0 0 0,-1-1 0 0 0,1 0 0 0 0,-1 1 0 0 0,0-1 1 0 0,0 1-1 0 0,-1 0 0 0 0,1-1 0 0 0,-1 1 0 0 0,1 0 1 0 0,-1 1-1 0 0,0-1 0 0 0,0 0 0 0 0,0 1 0 0 0,0 0 1 0 0,-1-1-1 0 0,1 1 0 0 0,-1 1 0 0 0,1-1 0 0 0,-1 0 1 0 0,0 1-1 0 0,0 0 0 0 0,0 0 0 0 0,1 0 0 0 0,-1 0 1 0 0,0 1-1 0 0,0-1 0 0 0,0 1 0 0 0,0 0 0 0 0,0 0 0 0 0,0 1 1 0 0,0-1-1 0 0,0 1 0 0 0,0 0 0 0 0,0 0 0 0 0,0 0 1 0 0,0 0 2 0 0,-6 7 6 0 0,0 1 1 0 0,1 0 0 0 0,0 0-1 0 0,0 1 1 0 0,1 0 0 0 0,1 0-1 0 0,-1 1 1 0 0,1 0 0 0 0,1 0-1 0 0,0 1 1 0 0,1 0 0 0 0,0 0-1 0 0,1 0 1 0 0,0 1 0 0 0,1-1-1 0 0,1 1 1 0 0,0 0 0 0 0,0 0-1 0 0,1 0 1 0 0,1 6-7 0 0,-1 12 42 0 0,1 1 0 0 0,2-1 0 0 0,1 0 1 0 0,2 0-1 0 0,0 0 0 0 0,3-1 0 0 0,0 0 0 0 0,4 6-42 0 0,31 79 192 0 0,-21-64-108 0 0,-2 2 1 0 0,-3 0-1 0 0,-2 0 1 0 0,-2 2 0 0 0,-3-1-1 0 0,3 43-84 0 0,-14-56 22 0 0,0-30-17 0 0,1 0 0 0 0,0 0 0 0 0,0 0 0 0 0,1 0 0 0 0,0-1 1 0 0,1 1-1 0 0,0 0 0 0 0,1-1 0 0 0,2 6-5 0 0,-3-15-13 0 0,-1-1 0 0 0,0 0 0 0 0,0 0 0 0 0,1 0 0 0 0,-1-1 0 0 0,0 1 0 0 0,0 0 0 0 0,1 0 0 0 0,-1-1 0 0 0,0 1 0 0 0,0-1 0 0 0,0 1-1 0 0,1-1 1 0 0,-1 1 0 0 0,0-1 0 0 0,0 0 0 0 0,0 1 0 0 0,0-1 0 0 0,0 0 0 0 0,0 0 0 0 0,0 0 0 0 0,0 0 0 0 0,-1 0 0 0 0,1 0 0 0 0,0 0 0 0 0,-1 0 0 0 0,1 0 0 0 0,0 0 0 0 0,-1 0 0 0 0,1 0 0 0 0,-1-1-1 0 0,0 1 1 0 0,1 0 0 0 0,-1 0 0 0 0,0-1 0 0 0,0 1 0 0 0,0 0 0 0 0,0-1 13 0 0,13-35-2239 0 0,-4 5-2033 0 0,0 13-3315 0 0,-5 11-3804 0 0</inkml:trace>
  <inkml:trace contextRef="#ctx0" brushRef="#br0" timeOffset="515.876">1394 211 4361 0 0,'0'0'2162'0'0,"0"0"-273"0"0,0 0 5 0 0,0 0 140 0 0,0 0 14 0 0,0 0-135 0 0,0 0-259 0 0,0 0-278 0 0,0 0-208 0 0,0 0-160 0 0,0 0-150 0 0,0 0-142 0 0,0 0-121 0 0,0-5-105 0 0,-2-14 74 0 0,-8 40 652 0 0,2 133 701 0 0,30 119-1321 0 0,-22-222-537 0 0,-3 1-1 0 0,-1 0 0 0 0,-3-1 1 0 0,-5 15-59 0 0,-17 96-106 0 0,22-142-465 0 0,3-33-1705 0 0,10-94-6009 0 0,-3 64-2907 0 0,-1 31 4929 0 0</inkml:trace>
  <inkml:trace contextRef="#ctx0" brushRef="#br0" timeOffset="717.154">1037 705 6689 0 0,'0'0'2905'0'0,"0"0"-516"0"0,0 0-410 0 0,0 0-204 0 0,0 0-182 0 0,0 0-131 0 0,0 0-152 0 0,0 0-134 0 0,0 0-113 0 0,0 0-164 0 0,0 0-131 0 0,0 0-92 0 0,0 0-96 0 0,27 4-76 0 0,87 11-48 0 0,-36-24 124 0 0,-60 2-433 0 0,232-63 177 0 0,-211 67-1899 0 0,-22 3-5357 0 0,-12 0 2835 0 0,-1 0-7797 0 0</inkml:trace>
  <inkml:trace contextRef="#ctx0" brushRef="#br0" timeOffset="933.724">1913 841 18508 0 0,'0'0'584'0'0,"0"0"-280"0"0,0 0-18 0 0,0 0 111 0 0,0 0 95 0 0,0 0-17 0 0,0 0-147 0 0,0 0-147 0 0,0 0-133 0 0,0 0-76 0 0,0 0-84 0 0,0 0-126 0 0,-7 21-169 0 0,-21 65-219 0 0,17-67-8166 0 0,11-26 3835 0 0,0 6-1486 0 0</inkml:trace>
  <inkml:trace contextRef="#ctx0" brushRef="#br0" timeOffset="1099.501">1782 447 13763 0 0,'0'0'1800'0'0,"0"0"-679"0"0,0 0-297 0 0,0 0-136 0 0,0 0-208 0 0,0 0-200 0 0,0 0-328 0 0,0 0-208 0 0,0 0-128 0 0,0 0-264 0 0,0 0-665 0 0,0 0-1415 0 0,0 0-3850 0 0,0 0-423 0 0</inkml:trace>
  <inkml:trace contextRef="#ctx0" brushRef="#br0" timeOffset="1564.97">2180 734 15555 0 0,'0'0'1729'0'0,"0"0"-637"0"0,0 0-263 0 0,0 0-24 0 0,0 0-28 0 0,0 0-99 0 0,0 0-153 0 0,0 0-133 0 0,0 0-90 0 0,0 0-60 0 0,2 34-42 0 0,4 105-41 0 0,-5 11 108 0 0,-18-28-75 0 0,-14 0 335 0 0,31-123-492 0 0,0 1 0 0 0,-1-1 0 0 0,1 1 0 0 0,0-1 0 0 0,-1 1 1 0 0,1-1-1 0 0,-1 1 0 0 0,1-1 0 0 0,-1 1 0 0 0,1-1 1 0 0,-1 1-1 0 0,1-1 0 0 0,-1 1 0 0 0,1 0 0 0 0,-1-1 0 0 0,1 1 1 0 0,-1 0-1 0 0,0 0 0 0 0,1-1 0 0 0,-1 1 0 0 0,0 0 0 0 0,1 0 1 0 0,-1 0-1 0 0,1 0 0 0 0,-1 0 0 0 0,0 0 0 0 0,1 0 1 0 0,-1 0-1 0 0,0 0 0 0 0,1 0 0 0 0,-1 0 0 0 0,0 0 0 0 0,1 0 1 0 0,-1 1-1 0 0,0-1 0 0 0,1 0 0 0 0,-1 0 0 0 0,1 1 1 0 0,-1-1-1 0 0,1 0 0 0 0,-1 1 0 0 0,0-1 0 0 0,1 1 0 0 0,-1-1 1 0 0,1 0-1 0 0,0 1 0 0 0,-1-1 0 0 0,1 1 0 0 0,-1 0 1 0 0,1-1-1 0 0,0 1 0 0 0,-1-1 0 0 0,1 1 0 0 0,0 0 0 0 0,0-1 1 0 0,0 1-1 0 0,-1-1 0 0 0,1 1-35 0 0,1-28 141 0 0,2 0 1 0 0,0 0-1 0 0,2 0 0 0 0,1 1 1 0 0,1-1-1 0 0,1 1 0 0 0,1 1 0 0 0,2 0 1 0 0,0 0-1 0 0,7-8-141 0 0,8-25 30 0 0,-9 20-21 0 0,5-18-1 0 0,4 1-1 0 0,1 2 0 0 0,3 0 1 0 0,18-21-8 0 0,-38 61 9 0 0,0 0 0 0 0,1 1-1 0 0,0 0 1 0 0,1 1 0 0 0,1 0 0 0 0,-1 1 0 0 0,2 0 0 0 0,-1 1 0 0 0,1 1 0 0 0,1 0 0 0 0,-1 1 0 0 0,1 0 0 0 0,0 1 0 0 0,7-1-9 0 0,-19 6 7 0 0,-1 0 0 0 0,1 0 0 0 0,0 0 0 0 0,-1 0 0 0 0,1 1 0 0 0,0-1 0 0 0,-1 1 0 0 0,1 0 0 0 0,0-1 0 0 0,0 1 0 0 0,-1 1 0 0 0,1-1 0 0 0,0 0 0 0 0,-1 1 0 0 0,1-1 0 0 0,0 1 0 0 0,-1 0 0 0 0,1 0 0 0 0,0 0 0 0 0,-1 0 0 0 0,0 0 0 0 0,1 0 0 0 0,-1 1 0 0 0,0-1 0 0 0,1 1 0 0 0,-1 0 0 0 0,0 0 0 0 0,0-1 0 0 0,0 1 0 0 0,-1 1 0 0 0,1-1 0 0 0,0 0 0 0 0,-1 0 0 0 0,1 1 0 0 0,-1-1 0 0 0,0 0 0 0 0,0 1 0 0 0,0 0 0 0 0,0-1 0 0 0,0 1 0 0 0,-1-1 0 0 0,1 1 0 0 0,-1 2-7 0 0,1 15 18 0 0,-1 0 0 0 0,-1 0-1 0 0,-1 0 1 0 0,-1 0 0 0 0,-1 0-1 0 0,0-1 1 0 0,-2 1 0 0 0,0-1-1 0 0,-1-1 1 0 0,-1 1 0 0 0,0-1-1 0 0,-2 0 1 0 0,0-1 0 0 0,-1 0-1 0 0,-1-1 1 0 0,0 0 0 0 0,-1 0-1 0 0,-1-2 1 0 0,0 0 0 0 0,-1 0-1 0 0,-1-1 1 0 0,0-1-1 0 0,-1-1 1 0 0,0 0 0 0 0,-8 3-18 0 0,18-10-51 0 0,0-1 0 0 0,0 1 1 0 0,0-1-1 0 0,0 0 0 0 0,0-1 1 0 0,-1 0-1 0 0,1 0 0 0 0,-1 0 1 0 0,0-1-1 0 0,1-1 0 0 0,-1 1 1 0 0,0-1-1 0 0,0 0 0 0 0,0-1 51 0 0,5-1-247 0 0,0-1-1 0 0,0 1 1 0 0,1-1 0 0 0,-1 0-1 0 0,1 1 1 0 0,-1-1-1 0 0,1-1 1 0 0,0 1 0 0 0,0 0-1 0 0,1 0 1 0 0,-1-1-1 0 0,1 1 1 0 0,-1-1 0 0 0,1 1-1 0 0,0-1 1 0 0,0 0-1 0 0,1 1 1 0 0,-1-1 0 0 0,1 0-1 0 0,0 0 1 0 0,0 1-1 0 0,0-1 1 0 0,0 0 0 0 0,1 0-1 0 0,0 1 1 0 0,-1-1-1 0 0,1 0 1 0 0,1 1-1 0 0,0-3 248 0 0,4-17-3797 0 0,3 1-4425 0 0,-2 9-535 0 0</inkml:trace>
  <inkml:trace contextRef="#ctx0" brushRef="#br0" timeOffset="1846.312">2966 86 19724 0 0,'0'0'1114'0'0,"0"0"-278"0"0,0 0-24 0 0,0 0 123 0 0,0 0 99 0 0,0 0 22 0 0,0 0-145 0 0,0 0-191 0 0,0 0-177 0 0,0 0-122 0 0,0 0-113 0 0,-1 35-87 0 0,-6 110-38 0 0,2 224 165 0 0,-10-227-857 0 0,-13-82-3045 0 0,21-60 742 0 0,6 0-5756 0 0,1-4-2658 0 0</inkml:trace>
  <inkml:trace contextRef="#ctx0" brushRef="#br0" timeOffset="2210.953">3023 767 6289 0 0,'0'0'3558'0'0,"0"0"-1472"0"0,0 0-415 0 0,0 0 126 0 0,0 0 75 0 0,0 0-66 0 0,0 0-217 0 0,0 0-302 0 0,0 0-248 0 0,34 12-173 0 0,108 34-149 0 0,-138-44-667 0 0,-1-1 0 0 0,1 1 0 0 0,0-1 0 0 0,1 0-1 0 0,-1 0 1 0 0,0 0 0 0 0,0 0 0 0 0,0-1 0 0 0,1 1 0 0 0,-1-1 0 0 0,0 0-1 0 0,1-1 1 0 0,-1 1 0 0 0,0-1 0 0 0,0 0 0 0 0,0 0 0 0 0,0 0 0 0 0,1-1-50 0 0,5-1 150 0 0,-1 0-97 0 0,1 0 0 0 0,-1-1 0 0 0,0 1 0 0 0,0-2 0 0 0,0 1 0 0 0,-1-1 0 0 0,1 0 0 0 0,-1-1 0 0 0,0 0-1 0 0,-1-1 1 0 0,1 1 0 0 0,-1-1 0 0 0,-1-1 0 0 0,1 1 0 0 0,-1-1 0 0 0,-1 0 0 0 0,1-1 0 0 0,-1 1 0 0 0,-1-1-1 0 0,0 0 1 0 0,0 0 0 0 0,-1-1 0 0 0,0 1 0 0 0,0-1 0 0 0,-1 1 0 0 0,0-1 0 0 0,-1-5-53 0 0,-1 12-21 0 0,0 1 1 0 0,0-1-1 0 0,0 0 1 0 0,-1 0-1 0 0,1 0 1 0 0,-1 1-1 0 0,0-1 1 0 0,0 0-1 0 0,0 1 1 0 0,0-1-1 0 0,0 0 1 0 0,-1 1-1 0 0,1 0 1 0 0,-1-1-1 0 0,0 1 1 0 0,0 0-1 0 0,1 0 1 0 0,-1 0 0 0 0,-1 0-1 0 0,1 0 1 0 0,0 0-1 0 0,0 1 1 0 0,-1-1-1 0 0,1 1 1 0 0,-1-1-1 0 0,1 1 1 0 0,-1 0-1 0 0,0 0 1 0 0,1 0-1 0 0,-1 0 1 0 0,0 1-1 0 0,-2-1 21 0 0,-2 0-38 0 0,0 0 1 0 0,0 0-1 0 0,0 1 0 0 0,0 0 0 0 0,1 0 0 0 0,-1 1 1 0 0,0 0-1 0 0,0 0 0 0 0,0 1 0 0 0,0 0 0 0 0,1 0 1 0 0,-1 0-1 0 0,0 1 38 0 0,-4 2 7 0 0,1 1 0 0 0,-1 1 0 0 0,1-1 0 0 0,0 2 0 0 0,0-1 0 0 0,1 1 0 0 0,0 1 1 0 0,1-1-1 0 0,-1 2 0 0 0,2-1 0 0 0,-1 1 0 0 0,2 0 0 0 0,-1 1 0 0 0,1-1 0 0 0,1 1 0 0 0,0 1 0 0 0,0-1 0 0 0,1 1 0 0 0,1-1 1 0 0,0 1-1 0 0,0 0 0 0 0,1 0 0 0 0,1 1 0 0 0,0-1 0 0 0,1 0 0 0 0,0 0 0 0 0,1 1 0 0 0,0-1 0 0 0,1 3-7 0 0,5-5 44 0 0,0 1 1 0 0,0-1-1 0 0,0 0 0 0 0,1-1 0 0 0,1 0 1 0 0,0 0-1 0 0,0-1 0 0 0,1 0 0 0 0,-1-1 0 0 0,2 0 1 0 0,-1 0-1 0 0,1-1 0 0 0,0 0 0 0 0,0-1 0 0 0,1-1 1 0 0,0 0-1 0 0,-1 0 0 0 0,1-1 0 0 0,1 0 0 0 0,0-1-44 0 0,138 15-667 0 0,-89-26-6262 0 0,-50 5-4957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7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27 13675 0 0,'0'0'2100'0'0,"0"0"-305"0"0,0 0-76 0 0,0 0 11 0 0,0 0-83 0 0,0 0-256 0 0,0 0-261 0 0,0 0-217 0 0,0 0-182 0 0,0 0-123 0 0,0 0-160 0 0,0 0-137 0 0,-11-5 80 0 0,-21 29-43 0 0,47-29-464 0 0,40-35 299 0 0,-89 59 187 0 0,13-3-1613 0 0,17-14 622 0 0,1 0 0 0 0,0-1 0 0 0,1 1 0 0 0,-1 0 1 0 0,0 1-1 0 0,0-1 0 0 0,1 0 0 0 0,-1 1 0 0 0,1-1 0 0 0,0 1 1 0 0,0 0-1 0 0,0 0 0 0 0,0 0 0 0 0,1 0 0 0 0,-1 0 0 0 0,1 0 1 0 0,-1 0-1 0 0,1 0 0 0 0,0 1 0 0 0,0-1 0 0 0,1 0 0 0 0,-1 3 621 0 0,1-1-12712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8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15979 0 0,'0'0'1318'0'0,"0"0"-144"0"0,0 0 78 0 0,0 0 94 0 0,0 0 6 0 0,0 0-207 0 0,0 0-292 0 0,0 0-217 0 0,0 0-130 0 0,0 0-41 0 0,0 0-28 0 0,0 0-34 0 0,0 0-31 0 0,7 16 519 0 0,-56 52 236 0 0,87-81-767 0 0,-4-9-374 0 0,-44 22-408 0 0,-10-1-1745 0 0,9 1-4584 0 0,7 0-5709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6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435 434 6257 0 0,'0'0'3960'0'0,"0"0"-2607"0"0,0 0-910 0 0,0 0 53 0 0,0 0 435 0 0,0 0 491 0 0,0 0 192 0 0,0 0-193 0 0,0 0-350 0 0,0 0-272 0 0,34-9-183 0 0,109-28-123 0 0,24-24 671 0 0,-127 42-943 0 0,-28 15-172 0 0,0-1-1 0 0,0 0 1 0 0,0 0 0 0 0,0-1 0 0 0,-1-1-1 0 0,0 0 1 0 0,0-1 0 0 0,-1 0 0 0 0,0 0-1 0 0,-1-1 1 0 0,1-1 0 0 0,-2 1 0 0 0,1-1-1 0 0,-1-1 1 0 0,-1 0 0 0 0,0 0 0 0 0,-1 0-1 0 0,0-1 1 0 0,0 0 0 0 0,-1 0 0 0 0,-1 0-1 0 0,0-1 1 0 0,-1 1 0 0 0,0-1 0 0 0,1-13-49 0 0,-6 23 19 0 0,0 0 0 0 0,1 0 0 0 0,-1-1-1 0 0,-1 1 1 0 0,1 0 0 0 0,0 1 0 0 0,-1-1 0 0 0,1 0 0 0 0,-1 1 0 0 0,0-1 0 0 0,0 1 0 0 0,0 0 0 0 0,0 0 0 0 0,0 0 0 0 0,-1 0 0 0 0,1 1 0 0 0,-1-1 0 0 0,1 1 0 0 0,-1 0 0 0 0,1 0 0 0 0,-1 0 0 0 0,1 0 0 0 0,-1 1-1 0 0,0 0 1 0 0,0-1 0 0 0,1 1 0 0 0,-1 1 0 0 0,0-1 0 0 0,1 0 0 0 0,-1 1 0 0 0,0 0 0 0 0,1 0 0 0 0,-1 0 0 0 0,1 0 0 0 0,-1 1 0 0 0,1-1 0 0 0,0 1 0 0 0,-3 1-19 0 0,-6 5 42 0 0,0 1 0 0 0,1 1 0 0 0,-1 0-1 0 0,2 0 1 0 0,0 1 0 0 0,0 0 0 0 0,1 1 0 0 0,0 0 0 0 0,1 1 0 0 0,0 0 0 0 0,1 0 0 0 0,1 0-1 0 0,0 1 1 0 0,1 0 0 0 0,0 0 0 0 0,1 0 0 0 0,-1 7-42 0 0,-11 52 377 0 0,3 1-1 0 0,3 1 1 0 0,3 0 0 0 0,4 61-377 0 0,1-84 129 0 0,5 2-81 0 0,-3 1 0 0 0,-2 0 1 0 0,-2-1-1 0 0,-3 1 0 0 0,-2-1 0 0 0,-2-1 0 0 0,-3 0 0 0 0,-2 0 0 0 0,-3-2 1 0 0,-1 0-1 0 0,-24 41-48 0 0,21-60-37 0 0,-2 0 0 0 0,-1-2 1 0 0,-1 0-1 0 0,-2-2 0 0 0,-1-2 1 0 0,0 0-1 0 0,-2-2 0 0 0,-1-1 1 0 0,-1-2-1 0 0,-1-2 0 0 0,-1 0 1 0 0,-3-1 36 0 0,28-14 1 0 0,1 1 1 0 0,-1-1 0 0 0,-1-1 0 0 0,1 0 0 0 0,0-1-1 0 0,-1 0 1 0 0,1 0 0 0 0,-1-1 0 0 0,-10-1-2 0 0,20 0-3 0 0,0-1 0 0 0,0 1 0 0 0,0-1 1 0 0,0 1-1 0 0,0-1 0 0 0,0 0 0 0 0,1 0 0 0 0,-1 0 1 0 0,0 0-1 0 0,0 0 0 0 0,1 0 0 0 0,-1-1 0 0 0,1 1 1 0 0,-1 0-1 0 0,1-1 0 0 0,0 1 0 0 0,-1-1 1 0 0,1 1-1 0 0,0-1 0 0 0,0 0 0 0 0,0 0 0 0 0,0 1 1 0 0,0-1-1 0 0,1 0 0 0 0,-1 0 0 0 0,0 0 0 0 0,1 0 1 0 0,0 0-1 0 0,-1 0 0 0 0,1 0 0 0 0,0 0 1 0 0,0 0-1 0 0,0 0 0 0 0,0-1 3 0 0,15-72-95 0 0,3 45 125 0 0,2 1 0 0 0,0 1-1 0 0,2 1 1 0 0,1 1 0 0 0,1 0 0 0 0,1 2-1 0 0,2 1 1 0 0,9-6-30 0 0,-10 7 10 0 0,71-56 42 0 0,3 5-1 0 0,3 5 0 0 0,59-28-51 0 0,25 3-2878 0 0,-130 52-12931 0 0,-16 18 9011 0 0,-2-1 5138 0 0,39-22 1939 0 0,-58 34 5 0 0,13-7 3386 0 0,2 11 5500 0 0,-35 10-4800 0 0,-4 7-2464 0 0,-128 131 3218 0 0,124-131-4990 0 0,-2 0-8 0 0,1 0 1 0 0,0 0-1 0 0,0 1 0 0 0,1 0 0 0 0,0 0 1 0 0,1 1-1 0 0,1 0 0 0 0,-1 0 0 0 0,2 1 0 0 0,-1 0 1 0 0,2 0-1 0 0,0 0 0 0 0,0 1 0 0 0,1-1 1 0 0,0 1-1 0 0,1 3-126 0 0,4-13 28 0 0,0 0 0 0 0,0 0 0 0 0,0 0 1 0 0,0 0-1 0 0,1 0 0 0 0,-1 0 0 0 0,1 0 1 0 0,0-1-1 0 0,0 0 0 0 0,0 1 0 0 0,0-1 1 0 0,0 0-1 0 0,0 0 0 0 0,1-1 0 0 0,-1 1 1 0 0,1-1-1 0 0,-1 0 0 0 0,1 0 0 0 0,0 0 1 0 0,-1 0-1 0 0,1 0 0 0 0,0-1 0 0 0,-1 0 1 0 0,1 1-1 0 0,0-2 0 0 0,0 1 0 0 0,-1 0 1 0 0,1-1-1 0 0,0 1 0 0 0,0-1 0 0 0,-1 0 1 0 0,1-1-1 0 0,0 1-28 0 0,8-2-14 0 0,-1 0-1 0 0,1-1 1 0 0,-1 0 0 0 0,0-1 0 0 0,0 0-1 0 0,-1-1 1 0 0,0 0 0 0 0,0-1 0 0 0,0 0-1 0 0,-1 0 1 0 0,0-1 0 0 0,0 0 0 0 0,-1 0-1 0 0,0-1 1 0 0,-1-1 0 0 0,1 1 0 0 0,-2-1-1 0 0,0 0 1 0 0,0-1 0 0 0,0 1 0 0 0,-2-1-1 0 0,1 0 1 0 0,-1 0 0 0 0,-1-1 0 0 0,0 1-1 0 0,-1-1 1 0 0,0 0 0 0 0,0 0-1 0 0,-1-10 15 0 0,-9-44-3996 0 0,-1 37-6081 0 0,6 18-1910 0 0</inkml:trace>
  <inkml:trace contextRef="#ctx0" brushRef="#br0" timeOffset="266.309">1425 1056 13419 0 0,'0'0'1840'0'0,"0"0"-607"0"0,0 0-269 0 0,0 0-4 0 0,0 0 51 0 0,0 0-7 0 0,0 0-74 0 0,0 0-101 0 0,0 0-55 0 0,0 0-48 0 0,0 0-36 0 0,0 0-93 0 0,4 6-111 0 0,-1-2-431 0 0,-3-4-38 0 0,0-1 0 0 0,0 0 0 0 0,0 1 0 0 0,0-1 1 0 0,1 1-1 0 0,-1-1 0 0 0,0 1 0 0 0,0-1 0 0 0,0 1 0 0 0,1-1 0 0 0,-1 1 0 0 0,0-1 0 0 0,0 1 1 0 0,1-1-1 0 0,-1 1 0 0 0,0 0 0 0 0,1-1 0 0 0,-1 1 0 0 0,1-1 0 0 0,-1 1 0 0 0,0 0 0 0 0,1-1 1 0 0,-1 1-1 0 0,1 0 0 0 0,-1-1 0 0 0,1 1 0 0 0,-1 0 0 0 0,1 0 0 0 0,-1 0 0 0 0,1 0 0 0 0,-1-1 1 0 0,1 1-1 0 0,0 0 0 0 0,-1 0 0 0 0,1 0 0 0 0,-1 0 0 0 0,1 0 0 0 0,-1 0 0 0 0,1 0 0 0 0,-1 0 1 0 0,1 1-1 0 0,-1-1 0 0 0,1 0 0 0 0,0 0 0 0 0,-1 0 0 0 0,1 1 0 0 0,-1-1 0 0 0,1 0 0 0 0,-1 0 1 0 0,1 1-18 0 0,4-23 176 0 0,2 1 0 0 0,0 0 1 0 0,1 0-1 0 0,1 1 0 0 0,1 0 1 0 0,8-12-177 0 0,6-13 123 0 0,-15 26-201 0 0,1 1-1 0 0,1 0 0 0 0,0 1 0 0 0,1 0 1 0 0,1 1-1 0 0,0 0 0 0 0,9-6 79 0 0,2 13-2593 0 0,-8 10-7211 0 0,-14 2-1690 0 0</inkml:trace>
  <inkml:trace contextRef="#ctx0" brushRef="#br0" timeOffset="596.56">2071 714 14307 0 0,'0'0'2530'0'0,"0"0"-980"0"0,0 0-469 0 0,0 0-90 0 0,0 0-25 0 0,0 0-70 0 0,0 0-117 0 0,0 0-138 0 0,0 0-106 0 0,0 0-90 0 0,0 0-46 0 0,0 0-72 0 0,0 0-79 0 0,-25 13-56 0 0,-76 45-69 0 0,98-57-116 0 0,1 0 0 0 0,-1 0 1 0 0,1 1-1 0 0,0-1 1 0 0,-1 1-1 0 0,1-1 1 0 0,0 1-1 0 0,0 0 1 0 0,0 0-1 0 0,0 0 1 0 0,0 0-1 0 0,0 0 1 0 0,1 0-1 0 0,-1 1 1 0 0,1-1-1 0 0,0 1 1 0 0,-1-1-1 0 0,1 1 0 0 0,0-1 1 0 0,0 1-1 0 0,1 0 1 0 0,-1-1-1 0 0,1 1 1 0 0,-1 0-1 0 0,1 0-7 0 0,-2 10 42 0 0,1-6-37 0 0,0 1 1 0 0,0-1 0 0 0,1 0 0 0 0,0 0-1 0 0,0 0 1 0 0,1 0 0 0 0,0 0 0 0 0,0 0 0 0 0,0 0-1 0 0,1 0 1 0 0,0 0 0 0 0,1-1 0 0 0,-1 1 0 0 0,1-1-1 0 0,1 1 1 0 0,-1-1 0 0 0,1 0 0 0 0,0 0-1 0 0,0-1 1 0 0,1 1 0 0 0,-1-1 0 0 0,1 0 0 0 0,1 0-1 0 0,-1-1 1 0 0,1 1 0 0 0,0-1 0 0 0,0 0-1 0 0,0-1 1 0 0,0 1 0 0 0,0-1 0 0 0,1-1 0 0 0,0 1-1 0 0,-1-1 1 0 0,1 0 0 0 0,0-1 0 0 0,0 1-1 0 0,0-1 1 0 0,0-1 0 0 0,6 1-6 0 0,-11-1-13 0 0,82-9-1029 0 0,-37-23-2795 0 0,-39 23 1931 0 0,2 0-3748 0 0,-6 1-5492 0 0</inkml:trace>
  <inkml:trace contextRef="#ctx0" brushRef="#br0" timeOffset="932.623">2235 931 10106 0 0,'0'0'1531'0'0,"0"0"-207"0"0,0 0 109 0 0,0 0 96 0 0,0 0-4 0 0,0 0-129 0 0,0 0-234 0 0,0 0-160 0 0,0 0-113 0 0,0 0-81 0 0,0 0-71 0 0,0 0-67 0 0,0 0-74 0 0,31 8-59 0 0,98 26-58 0 0,-126-33-452 0 0,0 0-1 0 0,-1 0 0 0 0,1 0 1 0 0,0-1-1 0 0,-1 1 0 0 0,1 0 1 0 0,0-1-1 0 0,0 0 0 0 0,0 0 1 0 0,0 0-1 0 0,-1 0 0 0 0,1 0 1 0 0,0 0-1 0 0,0-1 0 0 0,0 0 1 0 0,-1 1-1 0 0,1-1 0 0 0,0 0 1 0 0,-1 0-1 0 0,1 0 0 0 0,-1-1 1 0 0,1 1-27 0 0,6-5 134 0 0,0 2-102 0 0,0 0 0 0 0,0 0 1 0 0,-1-1-1 0 0,0 0 1 0 0,0-1-1 0 0,0 0 0 0 0,-1 0 1 0 0,0-1-1 0 0,0 1 1 0 0,-1-2-1 0 0,0 1 0 0 0,0-1 1 0 0,0 0-1 0 0,-1 0 1 0 0,0 0-1 0 0,-1-1 0 0 0,0 1 1 0 0,0-1-1 0 0,-1 0 1 0 0,0-1-1 0 0,-1 1 0 0 0,0 0 1 0 0,0-1-1 0 0,-1 1 1 0 0,0-1-1 0 0,0 0 0 0 0,-2-2-31 0 0,-1 9-19 0 0,-1 1 1 0 0,0-1 0 0 0,0 1 0 0 0,1 0 0 0 0,-2 0 0 0 0,1 0-1 0 0,0 0 1 0 0,0 0 0 0 0,-1 1 0 0 0,1-1 0 0 0,-1 1 0 0 0,1 0 0 0 0,-1 0-1 0 0,1 1 1 0 0,-1-1 0 0 0,0 1 0 0 0,1-1 0 0 0,-1 1 0 0 0,0 0-1 0 0,1 1 1 0 0,-1-1 0 0 0,0 1 0 0 0,1-1 0 0 0,-1 1 0 0 0,0 0 0 0 0,1 0-1 0 0,0 1 1 0 0,-1-1 0 0 0,0 2 17 0 0,-12 5-47 0 0,0 0 0 0 0,1 1 0 0 0,1 1 0 0 0,-1 1 0 0 0,2 0 0 0 0,0 1 0 0 0,-12 13 47 0 0,17-18-32 0 0,1 0-25 0 0,-1-1 1 0 0,1 1 0 0 0,1 0-1 0 0,-1 0 1 0 0,1 1 0 0 0,0 0 0 0 0,1 0-1 0 0,0 1 1 0 0,0-1 0 0 0,1 1-1 0 0,0 0 1 0 0,0 0 0 0 0,1 0 0 0 0,1 1-1 0 0,-1-1 1 0 0,2 1 0 0 0,-1-1-1 0 0,1 1 1 0 0,0 4 56 0 0,3-11-61 0 0,1 1 0 0 0,-1-1 0 0 0,1 0 0 0 0,-1 0-1 0 0,1 0 1 0 0,0 0 0 0 0,0-1 0 0 0,0 1 0 0 0,0-1 0 0 0,0 0 0 0 0,1 0-1 0 0,-1 0 1 0 0,1 0 0 0 0,-1 0 0 0 0,1-1 0 0 0,0 0 0 0 0,0 0 0 0 0,0 0 0 0 0,0 0-1 0 0,-1 0 1 0 0,1-1 0 0 0,0 0 0 0 0,0 0 0 0 0,0 0 0 0 0,4 0 61 0 0,8 0-565 0 0,0 0-1 0 0,0-1 1 0 0,0-1 0 0 0,0 0 0 0 0,-1-1 0 0 0,1-1 0 0 0,-1 0 0 0 0,11-5 565 0 0,70-31-5797 0 0,-30 11-1204 0 0,-40 20 464 0 0</inkml:trace>
  <inkml:trace contextRef="#ctx0" brushRef="#br0" timeOffset="1280.42">3137 662 2224 0 0,'0'0'4548'0'0,"0"0"-896"0"0,0 0-596 0 0,0 0-561 0 0,0 0-666 0 0,0 0-486 0 0,0 0-259 0 0,0 0-113 0 0,0 0-98 0 0,0 0-74 0 0,0 0-107 0 0,0 0-124 0 0,-28 15-91 0 0,-85 49-67 0 0,66-25 257 0 0,46-38-641 0 0,0 0-1 0 0,-1 1 1 0 0,1-1-1 0 0,0 0 1 0 0,0 1 0 0 0,0-1-1 0 0,0 1 1 0 0,0-1-1 0 0,0 1 1 0 0,1 0 0 0 0,-1-1-1 0 0,0 1 1 0 0,1 0-1 0 0,-1 0 1 0 0,1 0 0 0 0,0-1-1 0 0,-1 1 1 0 0,1 0-1 0 0,0 0 1 0 0,0 0-1 0 0,0-1 1 0 0,0 1 0 0 0,1 0-1 0 0,-1 0 1 0 0,0 0-1 0 0,1-1 1 0 0,0 1 0 0 0,-1 0-1 0 0,1 0 1 0 0,0-1-1 0 0,0 1 1 0 0,-1-1-1 0 0,1 1 1 0 0,1-1 0 0 0,-1 1-1 0 0,0-1 1 0 0,0 1-1 0 0,1-1-25 0 0,58 28 157 0 0,-49-25-109 0 0,0 0-1 0 0,0 1 1 0 0,0 0 0 0 0,-1 0 0 0 0,0 1 0 0 0,0 1 0 0 0,0 0 0 0 0,-1 0 0 0 0,0 1 0 0 0,-1 0 0 0 0,1 1-1 0 0,-2-1 1 0 0,1 2 0 0 0,4 7-48 0 0,-8-12 53 0 0,-1 1 0 0 0,-1-1-1 0 0,1 0 1 0 0,-1 1-1 0 0,0 0 1 0 0,0-1 0 0 0,0 1-1 0 0,-1 0 1 0 0,0 0 0 0 0,0 0-1 0 0,-1 0 1 0 0,0 0 0 0 0,0 0-1 0 0,0 0 1 0 0,0 0 0 0 0,-1 0-1 0 0,0-1 1 0 0,-1 1-1 0 0,1 0 1 0 0,-1 0 0 0 0,-1 3-53 0 0,-2-2 34 0 0,-1-1 0 0 0,1 0 0 0 0,-1 1 0 0 0,0-2 0 0 0,-1 1 0 0 0,1-1 0 0 0,-1 0 0 0 0,0 0 0 0 0,0-1 0 0 0,-1 0 0 0 0,1 0 0 0 0,-1-1-1 0 0,0 0 1 0 0,0 0 0 0 0,0-1 0 0 0,0 0 0 0 0,0 0 0 0 0,-1-1 0 0 0,1 0 0 0 0,-1 0 0 0 0,1-1 0 0 0,-1-1 0 0 0,-5 0-34 0 0,10 1-33 0 0,-1-1 0 0 0,1 1 0 0 0,0-1 0 0 0,0 0-1 0 0,0 0 1 0 0,0-1 0 0 0,0 1 0 0 0,0-1 0 0 0,0 0 0 0 0,1 0-1 0 0,-1 0 1 0 0,1-1 0 0 0,-1 1 0 0 0,1-1 0 0 0,0 0-1 0 0,0 0 1 0 0,0 0 0 0 0,0 0 0 0 0,1 0 0 0 0,-1-1 0 0 0,1 1-1 0 0,0-1 1 0 0,0 0 0 0 0,0 0 0 0 0,0 0 33 0 0,-9-31-4051 0 0,11 0-5493 0 0,3 26-2725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1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681 16 3049 0 0,'0'0'1751'0'0,"0"0"-603"0"0,0 0-80 0 0,0 0 166 0 0,0 0 166 0 0,0 0 51 0 0,0 0-71 0 0,0 0-139 0 0,0 0-148 0 0,0 0-130 0 0,0 0-141 0 0,30-3-130 0 0,92-7-130 0 0,-16 8 3246 0 0,-127 20-2126 0 0,-143 53-1064 0 0,-236 79 63 0 0,382-143-639 0 0,8-4 21 0 0,-1 1 0 0 0,1 0 0 0 0,0 1 0 0 0,0 0 1 0 0,1 0-1 0 0,-1 1 0 0 0,1 0 0 0 0,0 1 0 0 0,1 0 0 0 0,-1 0-63 0 0,9-4 14 0 0,0 0 0 0 0,0 0 0 0 0,0-1 0 0 0,0 1 0 0 0,1 0 0 0 0,-1-1 0 0 0,1 1-1 0 0,0-1 1 0 0,0 1 0 0 0,0 0 0 0 0,0-1 0 0 0,0 0 0 0 0,0 1 0 0 0,0-1 0 0 0,1 0 0 0 0,0 1 0 0 0,-1-1 0 0 0,1 0 0 0 0,0 0-1 0 0,0 0 1 0 0,0-1 0 0 0,0 1 0 0 0,0 0 0 0 0,0-1 0 0 0,1 1 0 0 0,-1-1 0 0 0,0 0 0 0 0,1 0 0 0 0,-1 0 0 0 0,1 0 0 0 0,-1 0-1 0 0,1 0-12 0 0,27 7 89 0 0,1 0 1 0 0,-1-3 0 0 0,1 0 0 0 0,0-2 0 0 0,0-1 0 0 0,0-1 0 0 0,22-3-91 0 0,-5 1 72 0 0,152 1 201 0 0,-206 12 60 0 0,-254 140-74 0 0,-2 0-243 0 0,194-109-38 0 0,37-25 22 0 0,1 2 1 0 0,0 0 0 0 0,2 3 0 0 0,0 0 0 0 0,-4 8-1 0 0,30-30 7 0 0,0 1 0 0 0,0 0 0 0 0,1 0 0 0 0,-1 0 0 0 0,1 0 0 0 0,-1 1 0 0 0,1-1 0 0 0,0 0 0 0 0,0 1 0 0 0,0-1 0 0 0,0 0 0 0 0,1 1 0 0 0,-1-1 0 0 0,0 1 0 0 0,1-1 0 0 0,0 1 0 0 0,0 0 0 0 0,0-1 0 0 0,0 1 0 0 0,0-1 0 0 0,0 1 0 0 0,1-1 0 0 0,-1 1 0 0 0,1-1 0 0 0,-1 1 0 0 0,1-1 0 0 0,0 1 0 0 0,0-1 0 0 0,0 0 0 0 0,1 1 0 0 0,-1-1 0 0 0,0 0 0 0 0,1 0 0 0 0,0 0 0 0 0,-1 0 0 0 0,1 0 0 0 0,0 0 0 0 0,0-1 0 0 0,0 1 0 0 0,0-1 0 0 0,0 1 0 0 0,0-1 0 0 0,1 0 0 0 0,-1 1 0 0 0,0-1 0 0 0,1 0 1 0 0,-1-1-1 0 0,1 1 0 0 0,-1 0 0 0 0,1-1 0 0 0,-1 1 0 0 0,1-1 0 0 0,0 0-7 0 0,27 5 116 0 0,1 0 1 0 0,0-3-1 0 0,0 0 1 0 0,0-2-1 0 0,0-1 1 0 0,0-2-1 0 0,0-1 1 0 0,-1-1-1 0 0,6-3-116 0 0,7 1 94 0 0,257-37 453 0 0,-269 44-501 0 0,-30 0-56 0 0,-1 0 21 0 0,0 0-14 0 0,0 0 1 0 0,0 0 15 0 0,0 0-13 0 0,0 0 12 0 0,0 0 20 0 0,0 0-25 0 0,0 0 9 0 0,0 0-4 0 0,0 0 5 0 0,0 0 10 0 0,0 0-9 0 0,-1 0-4 0 0,0 0-9 0 0,-26 0-1515 0 0,10 0-7005 0 0,15 0-3467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194 489 0 0 0,'0'0'963'0'0,"0"0"735"0"0,0 0 149 0 0,0 0 40 0 0,0 0 36 0 0,0 0-39 0 0,0 0-49 0 0,0 0-174 0 0,0 0-161 0 0,0 0-136 0 0,0 0-148 0 0,0 0-146 0 0,1-6 527 0 0,0 5 4242 0 0,-12 159-3805 0 0,-76 294-1463 0 0,75-406-548 0 0,5-15-11 0 0,-1 0 0 0 0,-1-1 0 0 0,-2 0 1 0 0,-1-1-1 0 0,-9 14-12 0 0,5-22-738 0 0,15-42-4383 0 0,20-15-2080 0 0,-11 24 950 0 0,-2 1-3411 0 0</inkml:trace>
  <inkml:trace contextRef="#ctx0" brushRef="#br0" timeOffset="393.764">126 559 6897 0 0,'0'0'1950'0'0,"0"0"-289"0"0,0 0-150 0 0,0 0 28 0 0,0 0 73 0 0,0 0-49 0 0,0 0-177 0 0,0 0-260 0 0,0 0-265 0 0,0 0-208 0 0,0 0-126 0 0,0 0-51 0 0,0 0-15 0 0,4-5 9 0 0,0 1-308 0 0,0 0 0 0 0,0 0-1 0 0,1 0 1 0 0,0 1 0 0 0,0-1 0 0 0,0 1 0 0 0,0 0 0 0 0,0 1-1 0 0,1-1 1 0 0,-1 1 0 0 0,1 0 0 0 0,0 0 0 0 0,-1 1 0 0 0,4-1-162 0 0,156-19 1692 0 0,14-6-712 0 0,-98 20-904 0 0,-81 7-129 0 0,0 0-27 0 0,0 0-84 0 0,-17 4-1882 0 0,-21 13-1076 0 0,17-2-2646 0 0,12-7-4193 0 0</inkml:trace>
  <inkml:trace contextRef="#ctx0" brushRef="#br0" timeOffset="639.736">102 813 12259 0 0,'0'0'2187'0'0,"0"0"-614"0"0,0 0-328 0 0,0 0-33 0 0,0 0-2 0 0,0 0-64 0 0,0 0-184 0 0,0 0-191 0 0,0 0-106 0 0,0 0-50 0 0,0 0-44 0 0,0 0-47 0 0,0 0-92 0 0,13 6-91 0 0,41 19-40 0 0,38-20 361 0 0,-59-8-783 0 0,0-2 0 0 0,0-2 0 0 0,0-1 0 0 0,-1-1 0 0 0,18-9 121 0 0,-26 9-891 0 0,-11 3-1285 0 0,1 1-5097 0 0,-7 2-4249 0 0</inkml:trace>
  <inkml:trace contextRef="#ctx0" brushRef="#br0" timeOffset="1811.052">3 235 9394 0 0,'0'0'1852'0'0,"0"0"-357"0"0,0 0-154 0 0,0 0 52 0 0,0 0 60 0 0,0 0-110 0 0,0 0-262 0 0,0 0-329 0 0,0 0-270 0 0,0 0-200 0 0,0 0-107 0 0,0 0-57 0 0,0 0-25 0 0,16 3 707 0 0,115-2 1418 0 0,74 10-1374 0 0,-175-4-724 0 0,-29-7-105 0 0,-1 0 2 0 0,0 0 22 0 0,0 0-2 0 0,0 0 10 0 0,0 0 10 0 0,0 0 14 0 0,0 0 15 0 0,0 0 38 0 0,0 0 25 0 0,0 0 7 0 0,0 0 21 0 0,0 0 28 0 0,0 0 21 0 0,0 0 16 0 0,0 0-6 0 0,0 0-25 0 0,0 0-16 0 0,0 0 0 0 0,0 0 7 0 0,0 0-8 0 0,0 0-6 0 0,-10-19 336 0 0,-88-160-44 0 0,60 120-403 0 0,30 60-2863 0 0,4 15-6813 0 0,3-15 8767 0 0,1 6-10992 0 0</inkml:trace>
  <inkml:trace contextRef="#ctx0" brushRef="#br0" timeOffset="4923.848">2602 478 10154 0 0,'0'0'2513'0'0,"0"0"-658"0"0,0 0-363 0 0,0 0-116 0 0,0 0-93 0 0,0 0-156 0 0,0 0-215 0 0,0 0-239 0 0,0 0-157 0 0,0 0-19 0 0,0 0 42 0 0,0 0 26 0 0,0 0 2 0 0,16-1-43 0 0,125-5 809 0 0,157 16 828 0 0,-173-9-1159 0 0,-148-31-678 0 0,15 18-305 0 0,0 0 0 0 0,1-1 1 0 0,0 0-1 0 0,1 0 0 0 0,1 0 0 0 0,0-1 0 0 0,0 0 0 0 0,2 0 1 0 0,0 0-1 0 0,0 0 0 0 0,2-1 0 0 0,-1-9-19 0 0,-2-4-77 0 0,1-111-2779 0 0,8 118-200 0 0,1 8-2427 0 0,0 2-7039 0 0</inkml:trace>
  <inkml:trace contextRef="#ctx0" brushRef="#br0" timeOffset="2878.992">943 865 4305 0 0,'0'0'2024'0'0,"0"0"-129"0"0,0 0-26 0 0,0 0 21 0 0,0 0-97 0 0,0 0-159 0 0,0 0-207 0 0,0 0-249 0 0,0 0-198 0 0,0 0-184 0 0,0 0-140 0 0,13-3 3534 0 0,68 20-2060 0 0,95-17-1100 0 0,-43-11-718 0 0,-124 10-1154 0 0,-33-1-1973 0 0,4 4 249 0 0,6 3-3327 0 0,6-1-5331 0 0</inkml:trace>
  <inkml:trace contextRef="#ctx0" brushRef="#br0" timeOffset="3130.612">862 1108 13339 0 0,'0'0'1899'0'0,"0"0"-513"0"0,0 0-266 0 0,0 0 92 0 0,0 0 110 0 0,0 0-75 0 0,0 0-207 0 0,0 0-191 0 0,0 0-146 0 0,0 0-139 0 0,33 0-124 0 0,103 2-120 0 0,28-12-52 0 0,-103 9-577 0 0,-32-1-1612 0 0,0 2-4473 0 0,-22 0-5130 0 0</inkml:trace>
  <inkml:trace contextRef="#ctx0" brushRef="#br0" timeOffset="3757.327">1363 1402 11122 0 0,'0'0'1851'0'0,"0"0"-333"0"0,0 0-15 0 0,0 0 171 0 0,0 0 42 0 0,0 0-158 0 0,0 0-306 0 0,0 0-328 0 0,0 0-237 0 0,0 0-155 0 0,0 0-104 0 0,0 0-18 0 0,0 0 2 0 0,1-13-7 0 0,17-99 654 0 0,-6 76-925 0 0,2 1-1 0 0,1 0 1 0 0,2 1-1 0 0,1 1 1 0 0,2 1-1 0 0,1 0 1 0 0,2 1-1 0 0,0 2 0 0 0,2 0 1 0 0,2 2-1 0 0,16-13-133 0 0,-25 23 18 0 0,1 1 0 0 0,1 1 0 0 0,0 1 0 0 0,1 1 0 0 0,1 0 0 0 0,0 2 0 0 0,0 0-1 0 0,1 2 1 0 0,0 0 0 0 0,4 1-18 0 0,-25 7 0 0 0,-1 1 0 0 0,1-1 0 0 0,0 0 0 0 0,0 1 0 0 0,-1-1 0 0 0,1 1 0 0 0,0 0 0 0 0,0 0-1 0 0,0-1 1 0 0,0 1 0 0 0,0 0 0 0 0,-1 1 0 0 0,1-1 0 0 0,0 0 0 0 0,0 0 0 0 0,0 1 0 0 0,0-1 0 0 0,-1 1 0 0 0,1 0 0 0 0,0-1 0 0 0,0 1-1 0 0,-1 0 1 0 0,1 0 0 0 0,-1 0 0 0 0,1 0 0 0 0,-1 0 0 0 0,1 1 0 0 0,-1-1 0 0 0,0 0 0 0 0,1 1 0 0 0,-1-1 0 0 0,0 1 0 0 0,0-1 0 0 0,0 1-1 0 0,0 0 1 0 0,0-1 0 0 0,-1 1 0 0 0,1 0 0 0 0,0-1 0 0 0,-1 1 0 0 0,1 0 0 0 0,-1 0 0 0 0,0 0 0 0 0,0 0 0 0 0,1-1 0 0 0,-1 1 0 0 0,-1 0-1 0 0,1 0 1 0 0,0 0 0 0 0,0 0 0 0 0,0 0 0 0 0,-1-1 0 0 0,0 2 0 0 0,-15 105 200 0 0,-81 121 40 0 0,87-130-258 0 0,11-98 17 0 0,1 0 0 0 0,-1 0 1 0 0,0 0-1 0 0,0-1 0 0 0,1 1 1 0 0,-1 0-1 0 0,0-1 1 0 0,1 1-1 0 0,-1-1 0 0 0,1 1 1 0 0,-1-1-1 0 0,0 1 0 0 0,1-1 1 0 0,-1 0-1 0 0,1 0 1 0 0,-1 0-1 0 0,1 0 0 0 0,-1 0 1 0 0,1 0-1 0 0,-1 0 0 0 0,1-1 1 0 0,-1 1-1 0 0,1 0 1 0 0,-1-1-1 0 0,0 1 0 0 0,1-1 1 0 0,-1 0-1 0 0,0 1 0 0 0,1-1 1 0 0,-1 0 0 0 0,125-87 119 0 0,24-51-165 0 0,-111 104 42 0 0,1 1 0 0 0,2 3 0 0 0,2 1 0 0 0,0 2 0 0 0,2 2 0 0 0,17-6 4 0 0,-56 69-41 0 0,-8-20 70 0 0,-2 1 1 0 0,0 0 0 0 0,-1-1-1 0 0,0 0 1 0 0,-2 0-1 0 0,0-1 1 0 0,-1 1 0 0 0,-4 7-30 0 0,3-8-131 0 0,0 0 1 0 0,2 1 0 0 0,0 0 0 0 0,1 1-1 0 0,0-1 1 0 0,2 1 0 0 0,0 0-1 0 0,0 10 131 0 0,3-28-139 0 0,0 1-1 0 0,0 0 0 0 0,0 0 1 0 0,0 0-1 0 0,-1 0 0 0 0,1-1 1 0 0,0 1-1 0 0,1 0 0 0 0,-1 0 0 0 0,0 0 1 0 0,0-1-1 0 0,0 1 0 0 0,0 0 1 0 0,1 0-1 0 0,-1 0 0 0 0,0-1 1 0 0,1 1-1 0 0,-1 0 0 0 0,0 0 1 0 0,1-1-1 0 0,-1 1 0 0 0,1-1 0 0 0,-1 1 1 0 0,1 0-1 0 0,0-1 0 0 0,-1 1 1 0 0,1-1-1 0 0,0 1 0 0 0,-1-1 1 0 0,1 1-1 0 0,0-1 0 0 0,-1 0 1 0 0,1 1-1 0 0,0-1 0 0 0,0 0 0 0 0,0 1 1 0 0,-1-1-1 0 0,1 0 0 0 0,0 0 1 0 0,0 0-1 0 0,0 0 0 0 0,-1 0 1 0 0,1 0-1 0 0,0 0 0 0 0,0 0 1 0 0,0 0-1 0 0,0 0 0 0 0,-1 0 0 0 0,1-1 1 0 0,0 1-1 0 0,0-1 140 0 0,7 1-993 0 0,-1 1-415 0 0,13-2-8108 0 0,-9-2 258 0 0</inkml:trace>
  <inkml:trace contextRef="#ctx0" brushRef="#br0" timeOffset="4202.817">3003 843 7514 0 0,'0'0'3636'0'0,"0"0"-1275"0"0,0 0-366 0 0,0 0-44 0 0,0 0-161 0 0,0 0-309 0 0,0 0-375 0 0,0 0-283 0 0,0 0-104 0 0,0 0-45 0 0,0 0-48 0 0,0 0-31 0 0,0 0-70 0 0,-34 13-59 0 0,-111 42-52 0 0,44 5 201 0 0,91-54-591 0 0,0 0 0 0 0,0 1 0 0 0,0 1 0 0 0,1-1 0 0 0,0 2-1 0 0,1-1 1 0 0,-1 1 0 0 0,2 0 0 0 0,-1 1 0 0 0,1 0 0 0 0,1 0 0 0 0,0 0 0 0 0,0 1 0 0 0,1 0-1 0 0,1 0 1 0 0,0 0 0 0 0,0 1 0 0 0,1-1 0 0 0,0 1 0 0 0,1 0 0 0 0,1 0 0 0 0,-1 1-24 0 0,3-10-3 0 0,0 0 1 0 0,0 0 0 0 0,0-1 0 0 0,0 1 0 0 0,0 0 0 0 0,0-1 0 0 0,1 1-1 0 0,-1 0 1 0 0,1-1 0 0 0,0 0 0 0 0,-1 1 0 0 0,1-1 0 0 0,0 0 0 0 0,1 0-1 0 0,-1 0 1 0 0,0 0 0 0 0,1-1 0 0 0,-1 1 0 0 0,0-1 0 0 0,1 1 0 0 0,0-1-1 0 0,-1 0 1 0 0,1 0 0 0 0,0 0 0 0 0,0 0 0 0 0,0 0 0 0 0,0-1 0 0 0,-1 1-1 0 0,1-1 1 0 0,0 0 0 0 0,2 0 2 0 0,94-8 116 0 0,-69-5-75 0 0,1-1 1 0 0,-2-1-1 0 0,0-1 0 0 0,-1-2 1 0 0,-1-1-1 0 0,0-1 0 0 0,-2-2 1 0 0,5-5-42 0 0,23-21 45 0 0,93-70 120 0 0,-127 107-126 0 0,-17 36 81 0 0,-22 131 404 0 0,21-148-595 0 0,1 0 0 0 0,0 0 0 0 0,0 1 0 0 0,1-1 0 0 0,0 0 0 0 0,0-1 0 0 0,1 1 0 0 0,0-1 0 0 0,0 1 0 0 0,0-1 0 0 0,1-1 0 0 0,1 1 0 0 0,-1 0 0 0 0,1-1 0 0 0,0 0 0 0 0,0-1 0 0 0,1 1 0 0 0,0-1 0 0 0,0-1 0 0 0,0 1 1 0 0,0-1-1 0 0,1 0 0 0 0,-1-1 0 0 0,1 0 0 0 0,0 0 0 0 0,0 0 0 0 0,0-1 0 0 0,1-1 0 0 0,-1 1 0 0 0,0-1 0 0 0,1-1 0 0 0,-1 1 0 0 0,1-2 0 0 0,-1 1 0 0 0,4-1 71 0 0,10-6-2858 0 0,-10 0-3817 0 0,-6 3-5413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9874 0 0,'0'0'1965'0'0,"0"0"-513"0"0,0 0-297 0 0,0 0 5 0 0,0 0 36 0 0,0 0-93 0 0,0 0-180 0 0,0 0-135 0 0,0 0-36 0 0,0 0 21 0 0,0 0 21 0 0,14 1-59 0 0,188 9 2047 0 0,322-14-1248 0 0,-525 4-1666 0 0,1 0-1 0 0,0 0 1 0 0,-1 0 0 0 0,1 0 0 0 0,0 0 0 0 0,-1-1 0 0 0,1 1-1 0 0,0 0 1 0 0,-1 0 0 0 0,1 0 0 0 0,0 0 0 0 0,-1-1 0 0 0,1 1-1 0 0,0 0 1 0 0,-1 0 0 0 0,1-1 0 0 0,0 1 0 0 0,0 0 0 0 0,-1 0-1 0 0,1-1 1 0 0,0 1 0 0 0,0 0 0 0 0,-1-1 0 0 0,1 1 0 0 0,0 0 0 0 0,0-1-1 0 0,0 1 1 0 0,0 0 0 0 0,0-1 0 0 0,0 1 0 0 0,0-1 0 0 0,-1 1-1 0 0,1 0 1 0 0,0-1 0 0 0,0 1 0 0 0,0 0 0 0 0,0-1 0 0 0,1 1-1 0 0,-1-1 1 0 0,0 1 0 0 0,0 0 0 0 0,0-1 0 0 0,0 1 0 0 0,0 0-1 0 0,0-1 1 0 0,1 1 0 0 0,-1 0 0 0 0,0-1 0 0 0,0 1 132 0 0,-4-1-1228 0 0,-2 0-1956 0 0,1-1-1950 0 0,-1 2-5830 0 0</inkml:trace>
  <inkml:trace contextRef="#ctx0" brushRef="#br0" timeOffset="284.717">34 597 12355 0 0,'0'0'3744'0'0,"0"0"-1974"0"0,0 0-815 0 0,0 0-48 0 0,0 0 114 0 0,0 0 96 0 0,0 0-49 0 0,0 0-175 0 0,0 0-139 0 0,0 0-93 0 0,0 0-87 0 0,0 0-71 0 0,33 6-66 0 0,106 18-57 0 0,-32-17 178 0 0,220-34-1417 0 0,-282 15-2123 0 0,-17 3-6332 0 0,-22 9-2275 0 0</inkml:trace>
  <inkml:trace contextRef="#ctx0" brushRef="#br0" timeOffset="952.558">432 0 10810 0 0,'0'0'2065'0'0,"0"0"-334"0"0,0 0-252 0 0,0 0-59 0 0,0 0-108 0 0,0 0-211 0 0,0 0-284 0 0,0 0-181 0 0,0 0-56 0 0,0 0 43 0 0,0 0 49 0 0,0 0-5 0 0,0 0-93 0 0,4 13-80 0 0,14 41-24 0 0,-14-46-332 0 0,-1 0 1 0 0,1-1 0 0 0,1 0-1 0 0,-1 0 1 0 0,1 0-1 0 0,0 0 1 0 0,1-1 0 0 0,0 0-1 0 0,0 0 1 0 0,0 0 0 0 0,1-1-1 0 0,-1 0 1 0 0,1 0-1 0 0,1 0-138 0 0,7 6 163 0 0,47 31 165 0 0,2-3 1 0 0,1-2-1 0 0,67 26-328 0 0,55 25 48 0 0,-157-63-102 0 0,-51-10 176 0 0,-117 89 229 0 0,-99 62 221 0 0,-95 61 159 0 0,300-204-824 0 0,31-23-66 0 0,1 0-54 0 0,0 0-99 0 0,0 0-123 0 0,27-14-6450 0 0,-23 13 3102 0 0,2-3-8445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58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914 4 0 0 0,'0'0'1406'0'0,"0"0"226"0"0,0 0 103 0 0,0 0-12 0 0,0 0-64 0 0,0 0-135 0 0,0 0-198 0 0,0 0-210 0 0,0 0-160 0 0,0 0-134 0 0,11-1-127 0 0,76-1 2679 0 0,-16 27-1692 0 0,-21-6-636 0 0,-74-8 1823 0 0,-396 128-1850 0 0,353-109-658 0 0,65-29-340 0 0,1 0-1 0 0,0 0 1 0 0,0 0-1 0 0,-1 0 1 0 0,1 1-1 0 0,0-1 1 0 0,0 0-1 0 0,0 1 1 0 0,0-1-1 0 0,1 0 1 0 0,-1 1-1 0 0,0-1 0 0 0,0 1 1 0 0,1 0-1 0 0,-1-1 1 0 0,1 1-1 0 0,0-1 1 0 0,-1 1-1 0 0,1 0 1 0 0,0-1-1 0 0,0 1 1 0 0,0 0-1 0 0,0-1 1 0 0,0 1-1 0 0,1 0 1 0 0,-1-1-1 0 0,0 1 0 0 0,1 0 1 0 0,-1-1-1 0 0,1 1 1 0 0,-1-1-1 0 0,1 1 1 0 0,0-1-1 0 0,0 1 1 0 0,0-1-1 0 0,0 0 1 0 0,0 1-1 0 0,0-1 1 0 0,0 0-1 0 0,0 0 1 0 0,0 1-1 0 0,1-1 1 0 0,-1 0-1 0 0,0 0 0 0 0,1-1 1 0 0,-1 1-1 0 0,1 0 1 0 0,-1 0-1 0 0,1-1 1 0 0,-1 1-1 0 0,1-1 1 0 0,0 1-1 0 0,-1-1 1 0 0,1 0-1 0 0,0 1 1 0 0,-1-1-1 0 0,1 0 1 0 0,0 0-1 0 0,-1 0 1 0 0,2-1-21 0 0,232 6 1153 0 0,-14-8-913 0 0,-220 2-238 0 0,1 1-1 0 0,-1 0 1 0 0,1 0-1 0 0,-1 0 0 0 0,1 1 1 0 0,-1-1-1 0 0,1 0 1 0 0,-1 0-1 0 0,0 1 0 0 0,1-1 1 0 0,-1 1-1 0 0,0-1 1 0 0,1 1-1 0 0,-1 0 1 0 0,0 0-1 0 0,0-1 0 0 0,1 1 1 0 0,-1 0-1 0 0,0 0 1 0 0,0 0-1 0 0,0 0 1 0 0,0 0-1 0 0,0 0 0 0 0,0 1 1 0 0,-1-1-1 0 0,1 0 1 0 0,0 0-1 0 0,-1 1 1 0 0,1-1-1 0 0,0 0 0 0 0,-1 1 1 0 0,0-1-1 0 0,1 1 1 0 0,-1-1-1 0 0,0 0 1 0 0,0 1-1 0 0,1-1 0 0 0,-1 1 1 0 0,0-1-1 0 0,-1 1 1 0 0,1-1-1 0 0,0 1 1 0 0,0-1-2 0 0,-57 69 155 0 0,46-59-134 0 0,-213 154 105 0 0,-71 26-98 0 0,116-66 11 0 0,161-110-36 0 0,15-13-2 0 0,-1-1 0 0 0,1 1 0 0 0,0 0 0 0 0,0 0 1 0 0,1 1-1 0 0,-1-1 0 0 0,0 1 0 0 0,1-1 0 0 0,0 1 0 0 0,-1 0 1 0 0,1 0-1 0 0,0 0 0 0 0,0 0 0 0 0,1 0 0 0 0,-1 0 0 0 0,1 0 1 0 0,-1 1-1 0 0,1-1 0 0 0,0 1 0 0 0,0-1 0 0 0,0 1 0 0 0,1-1 1 0 0,0 1-1 0 0,-1-1 0 0 0,1 3-1 0 0,3-4 8 0 0,0 1 1 0 0,-1-1-1 0 0,1 0 1 0 0,0 0-1 0 0,0 0 0 0 0,0 0 1 0 0,1 0-1 0 0,-1-1 1 0 0,0 1-1 0 0,1-1 0 0 0,-1 0 1 0 0,1 0-1 0 0,-1 0 1 0 0,1-1-1 0 0,0 1 0 0 0,-1-1 1 0 0,2 0-9 0 0,2 2 28 0 0,133 5 285 0 0,-81-8-80 0 0,1-3-1 0 0,-1-2 1 0 0,48-12-233 0 0,58-1 341 0 0,-165 19-321 0 0,0 0 25 0 0,0 0-7 0 0,0 0-14 0 0,0 0-46 0 0,0 0 32 0 0,0 0 2 0 0,0 0 9 0 0,0 0 24 0 0,0 0-13 0 0,0 0-22 0 0,0 0-16 0 0,0 0 2 0 0,0 0 19 0 0,0 0 12 0 0,0 0-13 0 0,0 0-15 0 0,0 0 9 0 0,0 0 13 0 0,0 0-2 0 0,0 0-19 0 0,0 0 5 0 0,0 0-2 0 0,0 0-12 0 0,0 0 19 0 0,0 0-30 0 0,0 0 20 0 0,0 0 10 0 0,0 0 4 0 0,0 0-3 0 0,0 0-15 0 0,0 0 15 0 0,0 0-14 0 0,0 0 15 0 0,0 0-11 0 0,0 0 15 0 0,0 0 11 0 0,0 0-28 0 0,0 0 5 0 0,0 0-23 0 0,0 0-4 0 0,0 0 27 0 0,0 0-1 0 0,0 0 16 0 0,0 0-17 0 0,0 0 9 0 0,0 0-12 0 0,0 0-38 0 0,0 0 22 0 0,0 0 26 0 0,0 0 6 0 0,0 0 15 0 0,0 0-11 0 0,0 0-7 0 0,0 0 1 0 0,0 0-26 0 0,0 0-3 0 0,0 0-15 0 0,0 0 13 0 0,0 0 16 0 0,0 0 24 0 0,0 0-28 0 0,0 0 21 0 0,0 0-6 0 0,0 0-26 0 0,0 0 20 0 0,0 0 13 0 0,0 0 5 0 0,0 0-9 0 0,0 0-24 0 0,0 0-4 0 0,0 0 20 0 0,0 0-15 0 0,0 0-9 0 0,0 0-12 0 0,0 0 16 0 0,0 0 24 0 0,0 0 18 0 0,0 0-13 0 0,0 0-18 0 0,0 0 14 0 0,0 0 0 0 0,0 0-3 0 0,0 0-12 0 0,0 0 5 0 0,0 0 18 0 0,0 0-25 0 0,0 0-8 0 0,0 0-2 0 0,0 0-9 0 0,0 0 10 0 0,0 0 6 0 0,0 0 2 0 0,0 0 22 0 0,0 0 12 0 0,0 0-13 0 0,0 0-6 0 0,-9-3-5253 0 0,-4-1-6850 0 0,13 4 101 0 0</inkml:trace>
  <inkml:trace contextRef="#ctx0" brushRef="#br0" timeOffset="1084.351">1661 188 6649 0 0,'0'0'2045'0'0,"0"0"-242"0"0,0 0-193 0 0,0 0-62 0 0,0 0 0 0 0,0 0-37 0 0,0 0-80 0 0,0 0-183 0 0,0 0-211 0 0,0 0-226 0 0,0 0-205 0 0,0 0-131 0 0,0 0-67 0 0,-2-6-26 0 0,-7-19-28 0 0,7 19-28 0 0,2 22 731 0 0,8 205 1200 0 0,-12-140-2015 0 0,-4 1 0 0 0,-3-1 1 0 0,-16 56-243 0 0,1 7 0 0 0,26-135 363 0 0,-2 24-1819 0 0,0-57-2428 0 0,11-55-1943 0 0,2 28-3664 0 0,-7 35 1953 0 0</inkml:trace>
  <inkml:trace contextRef="#ctx0" brushRef="#br0" timeOffset="1401.935">1652 177 4601 0 0,'0'0'3091'0'0,"0"0"-1014"0"0,0 0-380 0 0,0 0-26 0 0,0 0 26 0 0,0 0-30 0 0,0 0-163 0 0,0 0-224 0 0,0 0-231 0 0,0 0-228 0 0,0 0-190 0 0,0 0-118 0 0,0 0-60 0 0,-7-2-35 0 0,-2-1-545 0 0,-7-4 1173 0 0,45 4 504 0 0,145-11 205 0 0,21-12-1668 0 0,-200 52-3156 0 0,-28 4-1504 0 0,7-12-1639 0 0,14-8 292 0 0,5-2-1787 0 0</inkml:trace>
  <inkml:trace contextRef="#ctx0" brushRef="#br0" timeOffset="1649.349">1534 464 4017 0 0,'0'0'3687'0'0,"0"0"-1254"0"0,0 0-573 0 0,0 0-125 0 0,0 0-53 0 0,0 0-88 0 0,0 0-159 0 0,0 0-191 0 0,0 0-181 0 0,0 0-168 0 0,0 0-114 0 0,0 0-109 0 0,0 0-101 0 0,16 12-61 0 0,54 35-60 0 0,-66-45-397 0 0,0 0 0 0 0,0 0 0 0 0,0-1 0 0 0,0 1 0 0 0,0-1 0 0 0,1 0 0 0 0,-1 0 0 0 0,0 0 0 0 0,1-1 0 0 0,-1 1 0 0 0,0-1 0 0 0,1 0 0 0 0,-1 0-1 0 0,1-1 1 0 0,-1 1 0 0 0,0-1 0 0 0,1 0 0 0 0,-1 0 0 0 0,0-1 0 0 0,3-1-53 0 0,9-1 124 0 0,83-25-404 0 0,-84 27-284 0 0,-8 2-2434 0 0,0 1-8687 0 0,-7-1 1400 0 0</inkml:trace>
  <inkml:trace contextRef="#ctx0" brushRef="#br0" timeOffset="1934.939">2162 656 15579 0 0,'0'0'1974'0'0,"0"0"-1102"0"0,0 0-482 0 0,0 0 158 0 0,0 0 285 0 0,0 0 144 0 0,0 0-57 0 0,0 0-240 0 0,0 0-231 0 0,0 0-139 0 0,0 0-62 0 0,0 0-28 0 0,0 0-55 0 0,-20 29-19 0 0,-60 88-38 0 0,-3-10 46 0 0,48-62-606 0 0,6-24-3691 0 0,23-20 2054 0 0,-1-1-4338 0 0,2 0-897 0 0,1 0 3186 0 0</inkml:trace>
  <inkml:trace contextRef="#ctx0" brushRef="#br0" timeOffset="2221.087">1877 648 4577 0 0,'0'0'2204'0'0,"0"0"-112"0"0,0 0-29 0 0,0 0 8 0 0,0 0-88 0 0,0 0-239 0 0,0 0-278 0 0,0 0-302 0 0,0 0-289 0 0,0 0-251 0 0,0 0-149 0 0,0 0-83 0 0,3-6 56 0 0,1-2-326 0 0,-4 8-96 0 0,0-1 0 0 0,0 0 0 0 0,0 1 0 0 0,0-1 0 0 0,0 0-1 0 0,0 1 1 0 0,0-1 0 0 0,0 0 0 0 0,1 1 0 0 0,-1-1 0 0 0,0 1-1 0 0,0-1 1 0 0,1 0 0 0 0,-1 1 0 0 0,0-1 0 0 0,1 1-1 0 0,-1-1 1 0 0,1 1 0 0 0,-1-1 0 0 0,0 1 0 0 0,1-1 0 0 0,-1 1-1 0 0,1 0 1 0 0,-1-1 0 0 0,1 1 0 0 0,0 0 0 0 0,-1-1 0 0 0,1 1-1 0 0,-1 0 1 0 0,1 0 0 0 0,0-1 0 0 0,-1 1 0 0 0,1 0 0 0 0,0 0-1 0 0,-1 0 1 0 0,1 0 0 0 0,-1 0 0 0 0,1 0 0 0 0,0 0 0 0 0,-1 0-1 0 0,1 0 1 0 0,0 0 0 0 0,-1 0 0 0 0,1 0 0 0 0,0 1-1 0 0,-1-1 1 0 0,1 0 0 0 0,-1 0 0 0 0,1 1 0 0 0,-1-1 0 0 0,1 0-1 0 0,0 1 1 0 0,-1-1 0 0 0,1 1 0 0 0,-1-1 0 0 0,0 1 0 0 0,1-1-1 0 0,-1 1 1 0 0,1-1 0 0 0,-1 1 0 0 0,0-1 0 0 0,1 1 0 0 0,-1-1-1 0 0,0 1 1 0 0,1-1 0 0 0,-1 1 0 0 0,0 0 0 0 0,0-1 0 0 0,0 2-27 0 0,78 89 2991 0 0,44 38-1415 0 0,-61-66-1226 0 0,-57-58-2731 0 0,-17-3-6628 0 0,10-2-2753 0 0</inkml:trace>
  <inkml:trace contextRef="#ctx0" brushRef="#br0" timeOffset="6804.929">5890 906 11891 0 0,'0'0'3836'0'0,"0"0"-1666"0"0,0 0-884 0 0,0 0-269 0 0,0 0-52 0 0,0 0-33 0 0,0 0-127 0 0,0 0-114 0 0,0 0-150 0 0,0 0-128 0 0,-3 11-75 0 0,-41 141 601 0 0,-19-31-1074 0 0,23-78-2562 0 0,34-40 1983 0 0,0 0-2115 0 0,4-1-7653 0 0,2-2 1515 0 0</inkml:trace>
  <inkml:trace contextRef="#ctx0" brushRef="#br0" timeOffset="12937.954">11935 851 19332 0 0,'0'0'1598'0'0,"0"0"-642"0"0,0 0-238 0 0,0 0 30 0 0,0 0 124 0 0,0 0 44 0 0,0 0-120 0 0,0 0-172 0 0,0 0-161 0 0,0 0-108 0 0,-8 32-106 0 0,-26 100-73 0 0,-13-24-46 0 0,-10-24-1536 0 0,24-58-8751 0 0,28-25-1908 0 0</inkml:trace>
  <inkml:trace contextRef="#ctx0" brushRef="#br0" timeOffset="10136.726">8594 405 8314 0 0,'0'0'2922'0'0,"0"0"-702"0"0,0 0-309 0 0,0 0-66 0 0,0 0-89 0 0,0 0-150 0 0,0 0-297 0 0,0 0-319 0 0,0 0-230 0 0,0 0-158 0 0,0 0-85 0 0,0 0-68 0 0,0 0-30 0 0,3 1-11 0 0,193 2 2768 0 0,-58 1-2739 0 0,-123-2-456 0 0,-18 0-3986 0 0,-14 4 739 0 0,6-2-2175 0 0,5 0-6140 0 0</inkml:trace>
  <inkml:trace contextRef="#ctx0" brushRef="#br0" timeOffset="10336.357">8541 667 15603 0 0,'0'0'1911'0'0,"0"0"-494"0"0,0 0-140 0 0,0 0 72 0 0,0 0-8 0 0,0 0-143 0 0,0 0-217 0 0,0 0-226 0 0,0 0-171 0 0,0 0-96 0 0,0 0-83 0 0,31 2-92 0 0,101 4-53 0 0,-54-14 83 0 0,13-2-521 0 0,-72 9-3794 0 0,2 1-3961 0 0,-18 0-4448 0 0</inkml:trace>
  <inkml:trace contextRef="#ctx0" brushRef="#br0" timeOffset="11533.334">9144 924 4329 0 0,'0'0'1982'0'0,"0"0"-614"0"0,0 0-73 0 0,0 0 307 0 0,0 0 331 0 0,0 0 137 0 0,0 0-176 0 0,0 0-392 0 0,0 0-361 0 0,0 0-235 0 0,0 0-101 0 0,0 0-21 0 0,0 0-12 0 0,-3-1-29 0 0,0-1-587 0 0,1 1-1 0 0,0-1 0 0 0,-1 1 1 0 0,1-1-1 0 0,0 0 0 0 0,0 0 1 0 0,0 0-1 0 0,0 0 0 0 0,1 0 1 0 0,-1-1-1 0 0,0 1 0 0 0,1 0 1 0 0,0-1-1 0 0,-1 1 0 0 0,1-1 1 0 0,0 0-1 0 0,0 1 0 0 0,1-1 1 0 0,-1 0-1 0 0,0 1 0 0 0,1-2-155 0 0,-1-12 136 0 0,0 0 0 0 0,1 0 0 0 0,1 0 0 0 0,0 0 0 0 0,1 0 0 0 0,1 1-1 0 0,1-1 1 0 0,0 1 0 0 0,1 0 0 0 0,0 0 0 0 0,2 0 0 0 0,-1 0 0 0 0,2 1 0 0 0,0 0-1 0 0,0 1 1 0 0,2 0 0 0 0,9-11-136 0 0,7-9 84 0 0,1 1 0 0 0,2 1-1 0 0,1 2 1 0 0,2 1 0 0 0,14-9-84 0 0,-40 32 2 0 0,1 0-1 0 0,0 0 1 0 0,0 1 0 0 0,1 0 0 0 0,0 1 0 0 0,-1-1-1 0 0,1 1 1 0 0,0 1 0 0 0,0 0 0 0 0,1 0-1 0 0,-1 0 1 0 0,1 1-2 0 0,-7 3 5 0 0,0 0-1 0 0,0 1 0 0 0,0-1 0 0 0,0 0 1 0 0,-1 1-1 0 0,1-1 0 0 0,-1 1 0 0 0,1 0 1 0 0,-1-1-1 0 0,0 1 0 0 0,0 0 1 0 0,0 0-1 0 0,0 0 0 0 0,0 0 0 0 0,-1 0 1 0 0,0 0-1 0 0,1 0 0 0 0,-1 0 1 0 0,0 2-5 0 0,1 33 24 0 0,-1 0 1 0 0,-2-1 0 0 0,-1 1-1 0 0,-2 0 1 0 0,-2-1 0 0 0,-10 33-25 0 0,-11 64 28 0 0,28-131-46 0 0,0-2-14 0 0,0-1 10 0 0,10-12-65 0 0,23-29 112 0 0,35-43 17 0 0,4 3 1 0 0,3 3-1 0 0,80-64-42 0 0,-149 137 1 0 0,6-6-3 0 0,1 1-1 0 0,1 0 1 0 0,0 1-1 0 0,0 0 1 0 0,0 1-1 0 0,1 1 1 0 0,1 0-1 0 0,-1 1 1 0 0,5 0 2 0 0,-19 7 1 0 0,1-1 0 0 0,-1 1 0 0 0,1 0 0 0 0,-1 0 1 0 0,0-1-1 0 0,1 1 0 0 0,-1 0 0 0 0,0 1 0 0 0,0-1 1 0 0,0 0-1 0 0,1 0 0 0 0,-1 0 0 0 0,0 1 0 0 0,-1-1 1 0 0,1 0-1 0 0,0 1 0 0 0,0-1 0 0 0,-1 1 0 0 0,1-1 0 0 0,0 1 1 0 0,-1-1-1 0 0,0 1 0 0 0,1 0 0 0 0,-1-1 0 0 0,0 1 1 0 0,0-1-1 0 0,0 1 0 0 0,0 0 0 0 0,0-1 0 0 0,0 1 1 0 0,0 0-1 0 0,-1-1 0 0 0,1 1 0 0 0,0-1 0 0 0,-1 1 1 0 0,1-1-1 0 0,-1 1 0 0 0,0 0-1 0 0,1 7 1 0 0,-2 16 23 0 0,-1-1 0 0 0,-1 0 0 0 0,-1 1 0 0 0,-2-1 0 0 0,0-1 0 0 0,-2 3-24 0 0,-16 60 55 0 0,-3 72-123 0 0,26-147-944 0 0,5-10-3988 0 0,6-8 4264 0 0,9-3-2186 0 0,-1 1-5773 0 0,-7 2-2485 0 0</inkml:trace>
  <inkml:trace contextRef="#ctx0" brushRef="#br0" timeOffset="12069.464">10602 431 6737 0 0,'0'0'1341'0'0,"0"0"-128"0"0,0 0 50 0 0,0 0 67 0 0,0 0-82 0 0,0 0-204 0 0,0 0-219 0 0,0 0-229 0 0,0 0-136 0 0,0 0-39 0 0,0 0-2 0 0,0 0 112 0 0,8-5 174 0 0,23-17 131 0 0,-30 21-711 0 0,0 0 0 0 0,-1 0-1 0 0,1 0 1 0 0,0 0 0 0 0,-1 1-1 0 0,1-1 1 0 0,-1 0 0 0 0,1 0-1 0 0,-1 0 1 0 0,1 0-1 0 0,-1 0 1 0 0,0 0 0 0 0,0 0-1 0 0,1 0 1 0 0,-1 0 0 0 0,0 0-1 0 0,0 0 1 0 0,0-1 0 0 0,0 1-1 0 0,0 0 1 0 0,0 0-1 0 0,0 0 1 0 0,-1 0 0 0 0,1 0-1 0 0,0 0 1 0 0,0 0 0 0 0,-1 0-1 0 0,1 0 1 0 0,-1 0 0 0 0,1 0-1 0 0,-1 0 1 0 0,1 0 0 0 0,-1 1-1 0 0,0-1 1 0 0,1 0-1 0 0,-1 0 1 0 0,0 0 0 0 0,0 1-1 0 0,0-1 1 0 0,1 0 0 0 0,-1 1-1 0 0,0-1 1 0 0,0 1 0 0 0,0-1-1 0 0,0 1 1 0 0,0-1 0 0 0,0 1-1 0 0,0 0 1 0 0,0 0-1 0 0,-1-1-124 0 0,-7-2 172 0 0,-1 0 0 0 0,1 0-1 0 0,-1 1 1 0 0,1 1-1 0 0,-1-1 1 0 0,0 1 0 0 0,0 1-1 0 0,1 0 1 0 0,-1 0-1 0 0,0 1 1 0 0,0 1-1 0 0,1-1 1 0 0,-1 2 0 0 0,1-1-1 0 0,-1 1 1 0 0,-8 4-172 0 0,-140 77 459 0 0,157-83-451 0 0,-12 7 4 0 0,-1 1-1 0 0,2 0 1 0 0,-1 1 0 0 0,1 1-1 0 0,1-1 1 0 0,0 2 0 0 0,0 0-1 0 0,1 0 1 0 0,1 1-1 0 0,0 0 1 0 0,1 0 0 0 0,0 1-1 0 0,1 0 1 0 0,0 1 0 0 0,2-1-1 0 0,-1 1 1 0 0,2 1 0 0 0,0-1-1 0 0,1 0 1 0 0,0 1-1 0 0,2 0 1 0 0,0 0-12 0 0,1-13 2 0 0,0 1 1 0 0,0-1-1 0 0,1 1 0 0 0,-1-1 0 0 0,1 1 1 0 0,0-1-1 0 0,0 0 0 0 0,1 1 0 0 0,-1-1 0 0 0,1 0 1 0 0,-1 0-1 0 0,1 0 0 0 0,0 0 0 0 0,0 0 1 0 0,0 0-1 0 0,1-1 0 0 0,-1 1 0 0 0,1-1 0 0 0,-1 1 1 0 0,1-1-1 0 0,0 0 0 0 0,0 0 0 0 0,0 0 1 0 0,0-1-1 0 0,0 1 0 0 0,0-1 0 0 0,0 1 1 0 0,1-1-1 0 0,-1 0 0 0 0,1 0 0 0 0,-1-1 0 0 0,1 1-2 0 0,6 1 20 0 0,0 0 0 0 0,1-1-1 0 0,-1-1 1 0 0,1 0-1 0 0,-1 0 1 0 0,0-1-1 0 0,1 0 1 0 0,-1 0-1 0 0,0-1 1 0 0,6-3-20 0 0,22-11 54 0 0,0-2 0 0 0,-2-1 0 0 0,0-2 1 0 0,-2-2-1 0 0,0-1 0 0 0,-1-1 0 0 0,-2-2 0 0 0,-1-1 1 0 0,-1-1-1 0 0,-1-2 0 0 0,19-29-54 0 0,-14 23 123 0 0,-34 66-29 0 0,-8 27-166 0 0,5-42 10 0 0,0-1 0 0 0,1 1 0 0 0,0 0 0 0 0,1 0 0 0 0,1 0 0 0 0,0 0 0 0 0,1 0 1 0 0,0 0-1 0 0,1 0 0 0 0,1 0 0 0 0,0 0 0 0 0,1 0 0 0 0,0-1 0 0 0,1 1 0 0 0,1-1 0 0 0,0 0 0 0 0,1 0 0 0 0,0 0 0 0 0,1-1 0 0 0,0 0 0 0 0,1 0 0 0 0,4 3 62 0 0,18-5-2873 0 0,-11-12-6248 0 0,-15-1-2591 0 0</inkml:trace>
  <inkml:trace contextRef="#ctx0" brushRef="#br0" timeOffset="12688.114">11052 685 14795 0 0,'0'0'2286'0'0,"0"0"-528"0"0,0 0-281 0 0,0 0-98 0 0,0 0-148 0 0,0 0-151 0 0,0 0-179 0 0,0 0-192 0 0,0 0-141 0 0,0 0-117 0 0,0 0-80 0 0,0 0-88 0 0,0 0-77 0 0,-13 30-51 0 0,-37 90-60 0 0,37-54 55 0 0,14-64-145 0 0,0 1-1 0 0,0-1 1 0 0,0 0-1 0 0,0 0 1 0 0,0 0-1 0 0,1 0 1 0 0,-1 0-1 0 0,1 0 1 0 0,-1 0-1 0 0,1-1 1 0 0,0 1-1 0 0,0 0 1 0 0,0-1-1 0 0,-1 1 1 0 0,2-1-1 0 0,-1 0 1 0 0,0 0-1 0 0,0 0 1 0 0,0 0-1 0 0,0 0 1 0 0,1 0-1 0 0,-1-1 1 0 0,0 1-1 0 0,1-1 1 0 0,-1 1-1 0 0,1-1 1 0 0,-1 0-1 0 0,0 0 1 0 0,1 0-1 0 0,-1 0 1 0 0,1 0-1 0 0,-1-1 1 0 0,0 1-1 0 0,1-1 1 0 0,-1 0-1 0 0,0 1 1 0 0,0-1-1 0 0,1 0 1 0 0,-1 0-1 0 0,0-1 1 0 0,0 1-1 0 0,0 0 1 0 0,0-1-5 0 0,196-163 558 0 0,-177 147-408 0 0,-18 40-100 0 0,6 306 101 0 0,-3-111-193 0 0,-8-199 29 0 0,0 1 1 0 0,-2-1-1 0 0,0 0 1 0 0,-1-1-1 0 0,0 1 1 0 0,-2-1-1 0 0,0 0 1 0 0,-1-1-1 0 0,0 1 1 0 0,-2-1 0 0 0,0-1-1 0 0,0 0 1 0 0,-1-1-1 0 0,-1 0 1 0 0,-14 13 12 0 0,20-21-1 0 0,-1 0 1 0 0,1 0 0 0 0,-1-1-1 0 0,-1 0 1 0 0,1 0 0 0 0,-1 0-1 0 0,0-1 1 0 0,0-1 0 0 0,0 1-1 0 0,-1-1 1 0 0,1 0 0 0 0,-1-1-1 0 0,0 0 1 0 0,1-1 0 0 0,-1 1-1 0 0,0-2 1 0 0,0 1-1 0 0,0-1 1 0 0,-2-1 0 0 0,8 0 3 0 0,1 1-1 0 0,-1-1 0 0 0,1 0 1 0 0,-1 0-1 0 0,1-1 1 0 0,0 1-1 0 0,0-1 0 0 0,0 1 1 0 0,-1-1-1 0 0,1 1 1 0 0,1-1-1 0 0,-1 0 1 0 0,0 0-1 0 0,0 0 0 0 0,1 0 1 0 0,-1 0-1 0 0,1-1 1 0 0,0 1-1 0 0,0 0 1 0 0,-1-1-1 0 0,2 1 0 0 0,-1 0 1 0 0,0-1-1 0 0,0 1 1 0 0,1-1-1 0 0,-1 0 0 0 0,1 1 1 0 0,0-1-1 0 0,0-2-2 0 0,8-78 76 0 0,6 53-169 0 0,2 2 0 0 0,1 0 1 0 0,1 1-1 0 0,1 0 0 0 0,1 2 1 0 0,1 0-1 0 0,2 1 0 0 0,0 2 1 0 0,22-16 92 0 0,26-30-3562 0 0,-56 54 741 0 0,-6 6-3359 0 0,-4 4-5858 0 0</inkml:trace>
  <inkml:trace contextRef="#ctx0" brushRef="#br0" timeOffset="8241.924">7256 74 3169 0 0,'0'0'2695'0'0,"0"0"-933"0"0,0 0-189 0 0,0 0 233 0 0,0 0 241 0 0,0 0-21 0 0,0 0-247 0 0,0 0-347 0 0,0 0-358 0 0,0 0-225 0 0,0 0-149 0 0,0 0-121 0 0,0 0-97 0 0,2 0-60 0 0,148-22 2676 0 0,-150 22-3062 0 0,0 0-9 0 0,0 0 24 0 0,0 0 15 0 0,0 0 19 0 0,0 0 12 0 0,0 0 36 0 0,0 0 7 0 0,-31 15 847 0 0,-4-4-23 0 0,-30 8-122 0 0,-275 72-811 0 0,202-50 78 0 0,137-40-109 0 0,1 0 0 0 0,-1 0 0 0 0,1 0 0 0 0,-1 0-1 0 0,1 1 1 0 0,0-1 0 0 0,0 0 0 0 0,-1 0 0 0 0,1 0 0 0 0,0 1 0 0 0,0-1 0 0 0,0 0 0 0 0,0 0 0 0 0,1 1-1 0 0,-1-1 1 0 0,0 0 0 0 0,0 0 0 0 0,1 1 0 0 0,-1-1 0 0 0,1 0 0 0 0,-1 0 0 0 0,1 0 0 0 0,-1 0 0 0 0,1 0 0 0 0,0 0-1 0 0,0 0 1 0 0,-1 0 0 0 0,1 0 0 0 0,0 0 0 0 0,0 0 0 0 0,0 0 0 0 0,0-1 0 0 0,0 1 0 0 0,0 0 0 0 0,0-1 0 0 0,0 1-1 0 0,0-1 1 0 0,0 1 0 0 0,1-1 0 0 0,-1 1 0 0 0,0-1 0 0 0,0 0 0 0 0,0 1 0 0 0,1-1 0 0 0,0 0 0 0 0,1 2-4 0 0,13 5 27 0 0,0 0 1 0 0,1-1-1 0 0,0 0 0 0 0,0-2 1 0 0,0 0-1 0 0,1-1 0 0 0,-1 0 1 0 0,1-2-1 0 0,-1 0 0 0 0,1-1 1 0 0,0 0-1 0 0,15-4-23 0 0,25 3 41 0 0,141-2 151 0 0,-144 28-170 0 0,-54-24-21 0 0,0 0 1 0 0,0 0 0 0 0,0 0-1 0 0,0 1 1 0 0,1-1 0 0 0,-2 1-1 0 0,1-1 1 0 0,0 0 0 0 0,0 1 0 0 0,0 0-1 0 0,-1-1 1 0 0,1 1 0 0 0,-1-1-1 0 0,1 1 1 0 0,-1 0 0 0 0,0-1-1 0 0,1 1 1 0 0,-1 0 0 0 0,0-1-1 0 0,0 1 1 0 0,0 0 0 0 0,0-1 0 0 0,-1 1-1 0 0,1 0 1 0 0,0-1 0 0 0,-1 1-1 0 0,1 0 1 0 0,-1-1 0 0 0,0 1-1 0 0,0 0-1 0 0,-17 15 29 0 0,-1-1-1 0 0,-1-1 0 0 0,-1 0 1 0 0,0-2-1 0 0,0-1 1 0 0,-1 0-1 0 0,-18 5-28 0 0,-139 83 32 0 0,-160 106 20 0 0,332-202-51 0 0,1 0 0 0 0,1 0 0 0 0,-1 0 0 0 0,1 1 0 0 0,-1 0-1 0 0,1 0 1 0 0,1 0 0 0 0,-1 0 0 0 0,1 1 0 0 0,0 0 0 0 0,0 0 0 0 0,0 1-1 0 0,5-5 1 0 0,-1 1 1 0 0,1-1 0 0 0,0 0-1 0 0,0 0 1 0 0,0 0-1 0 0,1 0 1 0 0,-1 0 0 0 0,1 0-1 0 0,-1-1 1 0 0,1 1 0 0 0,-1 0-1 0 0,1-1 1 0 0,0 1-1 0 0,0-1 1 0 0,-1 0 0 0 0,1 1-1 0 0,0-1 1 0 0,1 0 0 0 0,-1 0-1 0 0,0 0 1 0 0,0-1-1 0 0,0 1 1 0 0,0 0 0 0 0,1-1-1 0 0,-1 1 1 0 0,0-1 0 0 0,1 0-1 0 0,-1 0 1 0 0,0 0-1 0 0,0 0 1 0 0,1 0 0 0 0,-1 0-1 0 0,0-1 1 0 0,1 1 0 0 0,-1-1-2 0 0,6 1 11 0 0,41 2 54 0 0,0-3 1 0 0,0-2-1 0 0,0-2 1 0 0,12-4-66 0 0,81-8 148 0 0,-40 14-50 0 0,-101 3-87 0 0,-1 0-19 0 0,0 0 18 0 0,0 0-19 0 0,0 0-36 0 0,0 0-29 0 0,0 0-33 0 0,0 0-55 0 0,0 0-97 0 0,0-3-5989 0 0,5 0 1048 0 0,-1 2-6848 0 0</inkml:trace>
  <inkml:trace contextRef="#ctx0" brushRef="#br0" timeOffset="8622.391">7815 170 16924 0 0,'0'0'1537'0'0,"0"0"-434"0"0,0 0-177 0 0,0 0 77 0 0,0 0 86 0 0,0 0-6 0 0,0 0-147 0 0,0 0-202 0 0,0 0-182 0 0,0 0-133 0 0,0 0-75 0 0,0 0-27 0 0,0 0 8 0 0,-2 13 16 0 0,-21 81 189 0 0,-2-26-270 0 0,3 0-1 0 0,4 1 1 0 0,2 1-1 0 0,3 4-259 0 0,-8 103 55 0 0,11-137-185 0 0,9-40 82 0 0,1 0 16 0 0,0 0-28 0 0,0 0-28 0 0,0 0-15 0 0,0 0 5 0 0,0 0-54 0 0,0-77-4455 0 0,8 13-840 0 0,-1 37-2543 0 0,-1 11-2511 0 0</inkml:trace>
  <inkml:trace contextRef="#ctx0" brushRef="#br0" timeOffset="8885.79">7742 181 6609 0 0,'0'0'4041'0'0,"0"0"-1950"0"0,0 0-717 0 0,0 0-19 0 0,0 0 188 0 0,0 0 87 0 0,0 0-153 0 0,0 0-352 0 0,0 0-341 0 0,0 0-256 0 0,0 0-71 0 0,0 0 34 0 0,0 0 34 0 0,7 0 30 0 0,20 2-128 0 0,0-2-1 0 0,0-1 0 0 0,0-1 1 0 0,0-1-1 0 0,-1-1 0 0 0,19-7-426 0 0,106-21-49 0 0,-185 53-8319 0 0,13-10 15 0 0,8-3-2020 0 0</inkml:trace>
  <inkml:trace contextRef="#ctx0" brushRef="#br0" timeOffset="9053.2">7685 479 12299 0 0,'0'0'1361'0'0,"0"0"-131"0"0,0 0 90 0 0,0 0 182 0 0,0 0 23 0 0,0 0-170 0 0,0 0-280 0 0,0 0-253 0 0,0 0-207 0 0,0 0-143 0 0,0 0-127 0 0,0 0-116 0 0,0 0-91 0 0,25 1-77 0 0,81 4-65 0 0,-43-12-923 0 0,-51 4-46 0 0,-3 0-828 0 0,-2 3-2646 0 0,-1 0-6797 0 0</inkml:trace>
  <inkml:trace contextRef="#ctx0" brushRef="#br0" timeOffset="9675.991">7883 700 13827 0 0,'0'0'2376'0'0,"0"0"-1002"0"0,0 0-402 0 0,0 0 10 0 0,0 0 70 0 0,0 0-6 0 0,0 0-165 0 0,0 0-211 0 0,0 0-164 0 0,0 0-123 0 0,0 0-69 0 0,0 0-69 0 0,0 0-20 0 0,6 18-5 0 0,19 53-1 0 0,-25-70-203 0 0,0 0 0 0 0,0 0-1 0 0,1 0 1 0 0,-1-1 0 0 0,0 1 0 0 0,0 0-1 0 0,1 0 1 0 0,-1 0 0 0 0,0 0 0 0 0,1 0-1 0 0,-1-1 1 0 0,1 1 0 0 0,-1 0 0 0 0,1 0-1 0 0,0-1 1 0 0,-1 1 0 0 0,1 0 0 0 0,0-1-1 0 0,-1 1 1 0 0,1-1 0 0 0,0 1 0 0 0,0-1-1 0 0,-1 1 1 0 0,1-1 0 0 0,0 1 0 0 0,0-1-1 0 0,0 0 1 0 0,0 0 0 0 0,0 1 0 0 0,0-1-1 0 0,-1 0 1 0 0,1 0 0 0 0,0 0 0 0 0,0 0-1 0 0,0 0 1 0 0,0 0 0 0 0,0 0 0 0 0,0 0-1 0 0,0 0 1 0 0,0-1 0 0 0,0 1 0 0 0,0 0-16 0 0,4-1 146 0 0,71-37 768 0 0,-56 24-793 0 0,136-114 523 0 0,-155 128-639 0 0,0 0 0 0 0,-1-1-1 0 0,1 1 1 0 0,0 0-1 0 0,-1-1 1 0 0,1 1 0 0 0,0 0-1 0 0,0 0 1 0 0,-1 0 0 0 0,1 0-1 0 0,0 0 1 0 0,0 0-1 0 0,-1 0 1 0 0,1 0 0 0 0,0 0-1 0 0,0 0 1 0 0,-1 0 0 0 0,1 0-1 0 0,0 0 1 0 0,-1 0 0 0 0,1 1-1 0 0,0-1 1 0 0,0 0-1 0 0,-1 1 1 0 0,1-1 0 0 0,0 0-1 0 0,-1 1 1 0 0,1-1 0 0 0,-1 1-1 0 0,1-1 1 0 0,-1 1 0 0 0,1-1-1 0 0,-1 1 1 0 0,1-1-1 0 0,-1 1 1 0 0,1 0 0 0 0,-1-1-1 0 0,0 1 1 0 0,1 0 0 0 0,-1-1-1 0 0,0 1 1 0 0,1 0-1 0 0,-1 0 1 0 0,0-1 0 0 0,0 1-1 0 0,0 0 1 0 0,0 0 0 0 0,0-1-1 0 0,0 1 1 0 0,0 0 0 0 0,0 0-1 0 0,0-1-4 0 0,3 49 261 0 0,-4-41-243 0 0,-1 94 110 0 0,-4 1 0 0 0,-18 82-128 0 0,21-160 5 0 0,-1 0-1 0 0,-2 0 0 0 0,0-1 0 0 0,-2 1 0 0 0,0-2 1 0 0,-2 1-1 0 0,-9 16-4 0 0,14-34-10 0 0,1 0 0 0 0,-1 0 0 0 0,0-1 0 0 0,0 0 0 0 0,-1 0 0 0 0,1-1 1 0 0,-1 1-1 0 0,0-1 0 0 0,0 0 0 0 0,-1-1 0 0 0,1 0 0 0 0,-1 0 0 0 0,0 0 0 0 0,0-1 0 0 0,1 1 1 0 0,-2-2-1 0 0,1 1 0 0 0,0-1 0 0 0,0 0 0 0 0,0-1 0 0 0,-1 1 0 0 0,1-2 0 0 0,0 1 0 0 0,-6-2 10 0 0,9 0-2 0 0,-1-2-1 0 0,1 1 0 0 0,0 0 0 0 0,0-1 0 0 0,0 0 1 0 0,1 0-1 0 0,0 0 0 0 0,-1 0 0 0 0,1 0 0 0 0,0-1 1 0 0,1 1-1 0 0,-1-1 0 0 0,1 0 0 0 0,0 0 0 0 0,1 0 1 0 0,-1 0-1 0 0,1 0 0 0 0,0 0 0 0 0,0 0 0 0 0,0-1 0 0 0,1 1 1 0 0,-1 0-1 0 0,1-1 0 0 0,1 1 0 0 0,-1 0 0 0 0,1 0 1 0 0,0-1-1 0 0,0 1 0 0 0,2-5 3 0 0,4-8-18 0 0,2 0-1 0 0,0 0 1 0 0,0 0-1 0 0,2 2 1 0 0,0-1-1 0 0,1 1 1 0 0,1 1-1 0 0,0 0 1 0 0,1 0-1 0 0,8-6 19 0 0,27-30-384 0 0,7-6-1076 0 0,-18 23-4887 0 0,-31 29-938 0 0,-1 1-4752 0 0</inkml:trace>
  <inkml:trace contextRef="#ctx0" brushRef="#br0" timeOffset="3103.155">2565 427 3609 0 0,'0'0'3168'0'0,"0"0"-888"0"0,0 0-325 0 0,0 0-55 0 0,0 0-24 0 0,0 0-71 0 0,0 0-213 0 0,0 0-209 0 0,0 0-191 0 0,0 0-226 0 0,0 0-157 0 0,0 0-118 0 0,0 0-77 0 0,-3 0-67 0 0,-9 0-23 0 0,9 0-12 0 0,3 0-55 0 0,0 0-13 0 0,0 0-45 0 0,0 0-59 0 0,0 0-45 0 0,0 0-47 0 0,0 0-48 0 0,0 0-35 0 0,24 8 1169 0 0,92 7-711 0 0,-104-15-591 0 0,185 0 441 0 0,-197 0-439 0 0,0 0-21 0 0,0 0-30 0 0,0 0 2 0 0,0 0 30 0 0,0 0-15 0 0,0 0 22 0 0,0 0 1 0 0,0 0-11 0 0,0 0-1 0 0,0 0-9 0 0,0 0 13 0 0,0 0-26 0 0,-32-15-3079 0 0,10 11-771 0 0,13 4-754 0 0,3 0-1847 0 0,2 0-5175 0 0</inkml:trace>
  <inkml:trace contextRef="#ctx0" brushRef="#br0" timeOffset="3464.853">2488 689 13291 0 0,'0'0'2296'0'0,"0"0"-970"0"0,0 0-505 0 0,0 0 41 0 0,0 0 204 0 0,0 0 126 0 0,0 0-85 0 0,0 0-268 0 0,0 0-258 0 0,0 0-160 0 0,0 0-97 0 0,0 0-15 0 0,6 12 1214 0 0,71 5 752 0 0,128-27-1142 0 0,-181 9-1037 0 0,-28 1-1985 0 0,-17 6-1326 0 0,10-1-2558 0 0,5-5-6059 0 0</inkml:trace>
  <inkml:trace contextRef="#ctx0" brushRef="#br0" timeOffset="4989.586">3099 939 5569 0 0,'0'0'2219'0'0,"0"0"-280"0"0,0 0-196 0 0,0 0-21 0 0,0 0-28 0 0,0 0-131 0 0,0 0-226 0 0,0 0-196 0 0,0 0-142 0 0,0 0-123 0 0,0 0-75 0 0,-7 5-53 0 0,-20 15-39 0 0,21-30 5012 0 0,5-32-6025 0 0,1 36 763 0 0,3-13-419 0 0,0 1 0 0 0,1-1 0 0 0,1 1 0 0 0,1 0 0 0 0,1 0 0 0 0,0 1 0 0 0,1 0 0 0 0,1 0 0 0 0,0 0 0 0 0,1 1 0 0 0,1 1-40 0 0,9-12 19 0 0,1 2 1 0 0,0 0 0 0 0,2 1 0 0 0,1 1 0 0 0,1 1-1 0 0,1 2 1 0 0,25-16-20 0 0,-3 13-25 0 0,-48 23-4 0 0,0 0 19 0 0,0 0 16 0 0,0 0-24 0 0,3 14 14 0 0,2 0 19 0 0,-1 0-1 0 0,0 1 0 0 0,-1-1 1 0 0,-1 0-1 0 0,0 1 0 0 0,-1 0 1 0 0,0-1-1 0 0,-1 1 0 0 0,-2 6-14 0 0,4 60 6 0 0,21 73 11 0 0,-23-154-18 0 0,0 0 0 0 0,0-1-1 0 0,1 1 1 0 0,-1 0 0 0 0,0 0-1 0 0,1 0 1 0 0,-1-1 0 0 0,0 1 0 0 0,1 0-1 0 0,-1 0 1 0 0,0 0 0 0 0,1 0-1 0 0,-1-1 1 0 0,0 1 0 0 0,1 0-1 0 0,-1 0 1 0 0,0 0 0 0 0,1 0 0 0 0,-1 0-1 0 0,1 0 1 0 0,-1 0 0 0 0,0 0-1 0 0,1 0 1 0 0,-1 0 0 0 0,1 0-1 0 0,-1 1 1 0 0,0-1 0 0 0,1 0-1 0 0,-1 0 1 0 0,0 0 0 0 0,1 0 0 0 0,-1 1-1 0 0,0-1 1 0 0,1 0 0 0 0,-1 0-1 0 0,0 0 1 0 0,0 1 0 0 0,1-1-1 0 0,-1 0 1 0 0,0 1 0 0 0,0-1 0 0 0,1 0-1 0 0,-1 1 1 0 0,0-1 0 0 0,0 0-1 0 0,0 1 1 0 0,0-1 0 0 0,1 0-1 0 0,-1 1 1 0 0,0-1 0 0 0,0 0-1 0 0,0 1 1 0 0,0-1 0 0 0,0 1 0 0 0,0-1-1 0 0,0 0 1 0 0,0 1 1 0 0,8-11 6 0 0,100-130 18 0 0,-35 53-66 0 0,4 3-1 0 0,61-50 43 0 0,-69 87 4 0 0,-64 64-124 0 0,-5 17 152 0 0,-2 1-1 0 0,-1-1 1 0 0,-2 0 0 0 0,-1 0-1 0 0,-1 0 1 0 0,-6 10-32 0 0,-12 64-11 0 0,18-20-1954 0 0,34-94-9607 0 0,-21 5 558 0 0</inkml:trace>
  <inkml:trace contextRef="#ctx0" brushRef="#br0" timeOffset="5522.371">4599 453 10114 0 0,'0'0'1799'0'0,"0"0"-413"0"0,0 0-18 0 0,0 0 251 0 0,0 0 108 0 0,0 0-126 0 0,0 0-296 0 0,0 0-306 0 0,0 0-220 0 0,0 0-104 0 0,0 0-91 0 0,0 0-57 0 0,0 0-29 0 0,-7-5-43 0 0,3 2-370 0 0,-1 0 0 0 0,1 1 0 0 0,-1-1 0 0 0,1 1 0 0 0,-1 0 0 0 0,0 0 0 0 0,0 0 0 0 0,0 1 0 0 0,0 0 0 0 0,0 0 1 0 0,-1 0-1 0 0,1 0 0 0 0,0 1 0 0 0,0 0 0 0 0,0 0 0 0 0,-1 0 0 0 0,1 1-85 0 0,-19 5 89 0 0,0 1 0 0 0,1 1 0 0 0,0 1 0 0 0,1 1 0 0 0,-1 1 0 0 0,2 1 1 0 0,0 1-1 0 0,0 1 0 0 0,2 1 0 0 0,0 0 0 0 0,0 2 0 0 0,1 0 0 0 0,1 1 0 0 0,1 0 0 0 0,1 2 1 0 0,0 0-1 0 0,2 0 0 0 0,0 1 0 0 0,1 1 0 0 0,2 0 0 0 0,0 1 0 0 0,-2 10-89 0 0,10-31-1 0 0,0 1 0 0 0,1-1 0 0 0,-1 1-1 0 0,1 0 1 0 0,0 0 0 0 0,0-1 0 0 0,0 1 0 0 0,0 0 0 0 0,0 0-1 0 0,1 0 1 0 0,0 0 0 0 0,-1 0 0 0 0,1 0 0 0 0,0 0-1 0 0,0 1 1 0 0,0-1 0 0 0,1 0 0 0 0,-1 0 0 0 0,1 0 0 0 0,0 0-1 0 0,0-1 1 0 0,0 1 0 0 0,0 0 0 0 0,0 0 0 0 0,1 0-1 0 0,-1-1 1 0 0,1 1 0 0 0,0-1 0 0 0,-1 1 0 0 0,1-1 0 0 0,0 0-1 0 0,1 1 1 0 0,-1-1 0 0 0,0 0 0 0 0,1-1 0 0 0,-1 1-1 0 0,1 0 1 0 0,-1-1 0 0 0,1 1 0 0 0,0-1 0 0 0,0 0 0 0 0,-1 0-1 0 0,1 0 1 0 0,2 0 1 0 0,12-3 28 0 0,0 0 0 0 0,0-2 0 0 0,0 0 0 0 0,-1-1-1 0 0,0-1 1 0 0,0 0 0 0 0,0-1 0 0 0,-1-1 0 0 0,0 0 0 0 0,-1-1 0 0 0,0-1-1 0 0,0 0 1 0 0,-1-1 0 0 0,3-3-28 0 0,-7 7 9 0 0,33-25 38 0 0,-2-3 1 0 0,-1-1-1 0 0,-2-1 1 0 0,-1-3-1 0 0,-2 0 1 0 0,-2-2-1 0 0,0-5-47 0 0,-7 7 72 0 0,-25 39-76 0 0,-4 12 20 0 0,-8 23 25 0 0,2 0 0 0 0,1 1 0 0 0,1 0 0 0 0,2 1-1 0 0,2-1 1 0 0,0 21-41 0 0,3-49-10 0 0,1-1 0 0 0,-1 1 0 0 0,1-1-1 0 0,1 0 1 0 0,-1 1 0 0 0,1-1 0 0 0,0 1 0 0 0,0-1-1 0 0,1 0 1 0 0,0 0 0 0 0,0 0 0 0 0,1 0-1 0 0,-1 0 1 0 0,1 0 0 0 0,0-1 0 0 0,1 1 0 0 0,0-1-1 0 0,-1 0 1 0 0,2 0 0 0 0,-1 0 0 0 0,5 3 10 0 0,45 21-1149 0 0,-35-26-1937 0 0,2-2-3622 0 0,-18-1-5128 0 0</inkml:trace>
  <inkml:trace contextRef="#ctx0" brushRef="#br0" timeOffset="5783.302">5183 755 19100 0 0,'0'0'1687'0'0,"0"0"-609"0"0,0 0-242 0 0,0 0 45 0 0,0 0 37 0 0,0 0-93 0 0,0 0-178 0 0,0 0-189 0 0,0 0-149 0 0,0 0-108 0 0,-24 31-65 0 0,-70 97-58 0 0,49-56-56 0 0,39-60-929 0 0,-18 23 766 0 0,12-28-5145 0 0,-2-5-5818 0 0,12-2 1366 0 0</inkml:trace>
  <inkml:trace contextRef="#ctx0" brushRef="#br0" timeOffset="6037.432">4899 678 13403 0 0,'0'0'2727'0'0,"0"0"-738"0"0,0 0-433 0 0,0 0-152 0 0,0 0-140 0 0,0 0-209 0 0,0 0-237 0 0,0 0-226 0 0,0 0-75 0 0,0 0-34 0 0,0 0 12 0 0,0 0 16 0 0,0 0-91 0 0,11 12-47 0 0,70 97 555 0 0,24 49 159 0 0,-13-44-855 0 0,-44-100-1033 0 0,-30-41-7826 0 0,-17 22-3453 0 0</inkml:trace>
  <inkml:trace contextRef="#ctx0" brushRef="#br0" timeOffset="28642.174">13835 243 2096 0 0,'0'0'1506'0'0,"0"0"-415"0"0,0 0-68 0 0,0 0 242 0 0,0 0 242 0 0,0 0 78 0 0,0 0-130 0 0,0 0-230 0 0,0 0-202 0 0,0 0-157 0 0,0 0-105 0 0,32-6-63 0 0,96-22-75 0 0,-64 15 933 0 0,-31 12 375 0 0,-32 1-1668 0 0,-1 0 23 0 0,0 0 27 0 0,0 0 20 0 0,0 0 19 0 0,0 0 41 0 0,0 0 19 0 0,0 0-2 0 0,-20 0 1229 0 0,-114 15-1232 0 0,-451 140 465 0 0,572-151-802 0 0,1 0 1 0 0,0 1-1 0 0,0 0 1 0 0,0 1 0 0 0,1 1-1 0 0,0 0 1 0 0,0 0-1 0 0,0 1 1 0 0,1 1-71 0 0,10-8 11 0 0,0 1 1 0 0,0 0 0 0 0,1-1 0 0 0,-1 1 0 0 0,1-1-1 0 0,0 1 1 0 0,-1-1 0 0 0,1 1 0 0 0,0-1-1 0 0,0 1 1 0 0,0-1 0 0 0,0 0 0 0 0,0 0 0 0 0,0 1-1 0 0,0-1 1 0 0,0 0 0 0 0,0 0 0 0 0,1 0 0 0 0,-1 0-1 0 0,0 0 1 0 0,1 0 0 0 0,-1-1 0 0 0,1 1-1 0 0,-1 0 1 0 0,1-1 0 0 0,-1 1 0 0 0,1-1 0 0 0,0 0-1 0 0,-1 1 1 0 0,2-1-12 0 0,23 7 101 0 0,1-1 1 0 0,0-1-1 0 0,1-1 0 0 0,-1-2 1 0 0,1 0-1 0 0,-1-2 0 0 0,18-2-101 0 0,13 1 86 0 0,538-7 386 0 0,-535 19-499 0 0,-61-11 42 0 0,0 0 2 0 0,-12 9-15 0 0,-105 42 159 0 0,4-8-154 0 0,-204 90 19 0 0,283-115-24 0 0,-23 10 4 0 0,1 3 0 0 0,2 3 0 0 0,-34 27-6 0 0,64-42 5 0 0,0 1 1 0 0,2 1-1 0 0,0 1 0 0 0,2 1 0 0 0,-12 16-5 0 0,21-13-26 0 0,38-7 144 0 0,-2-15-34 0 0,0-1 1 0 0,0 0 0 0 0,1-2-1 0 0,-1-2 1 0 0,1 0 0 0 0,7-2-85 0 0,382-47 531 0 0,-247 43-395 0 0,-94 6-2810 0 0,-4-21-4229 0 0,-49 11-412 0 0,-5 4-4445 0 0</inkml:trace>
  <inkml:trace contextRef="#ctx0" brushRef="#br0" timeOffset="29076.741">14881 107 12667 0 0,'0'0'1499'0'0,"0"0"-194"0"0,0 0-76 0 0,0 0 72 0 0,0 0 95 0 0,0 0-47 0 0,0 0-230 0 0,0 0-299 0 0,0 0-272 0 0,0 0-179 0 0,0 0-97 0 0,0 0 10 0 0,0 0 49 0 0,0 10 67 0 0,-14 99 553 0 0,-61 229 372 0 0,58-250-1275 0 0,12-56-36 0 0,-1-1-1 0 0,-1 1 0 0 0,-2-1 1 0 0,-1-1-1 0 0,-1 1 0 0 0,-13 21-11 0 0,5-30-312 0 0,19-22 159 0 0,0 0-62 0 0,0 0-52 0 0,-13-8-1706 0 0,10-1 1168 0 0,1 0 0 0 0,-1 1 0 0 0,2-1 0 0 0,-1 0 0 0 0,1-1 0 0 0,1 1 0 0 0,0 0 0 0 0,0 0 0 0 0,0 0 0 0 0,2-4 805 0 0,-1-3-2234 0 0,1-6-3351 0 0,1 6-2901 0 0</inkml:trace>
  <inkml:trace contextRef="#ctx0" brushRef="#br0" timeOffset="29328.93">14800 148 8730 0 0,'0'0'2063'0'0,"0"0"-352"0"0,0 0-332 0 0,0 0-147 0 0,0 0 10 0 0,0 0-6 0 0,0 0-109 0 0,0 0-188 0 0,0 0-162 0 0,0 0-134 0 0,0 0-87 0 0,0 0-60 0 0,0 0-53 0 0,34-14-44 0 0,108-41-38 0 0,-34 31 274 0 0,195 6-962 0 0,-303 18-255 0 0,-21 11-2611 0 0,-13 4-3833 0 0,19-8-3751 0 0</inkml:trace>
  <inkml:trace contextRef="#ctx0" brushRef="#br0" timeOffset="29567.333">14660 468 10930 0 0,'0'0'1711'0'0,"0"0"-214"0"0,0 0 24 0 0,0 0 116 0 0,0 0 16 0 0,0 0-135 0 0,0 0-266 0 0,0 0-263 0 0,0 0-213 0 0,0 0-192 0 0,32 4-153 0 0,104 12-117 0 0,-28-25 20 0 0,-7-10-217 0 0,-4 2-1124 0 0,-33 6-2816 0 0,-47 10-5922 0 0,-13 1-944 0 0</inkml:trace>
  <inkml:trace contextRef="#ctx0" brushRef="#br0" timeOffset="30114.244">15068 726 12115 0 0,'0'0'1585'0'0,"0"0"-606"0"0,0 0-253 0 0,0 0 135 0 0,0 0 214 0 0,0 0 125 0 0,0 0-73 0 0,0 0-201 0 0,0 0-181 0 0,0 0-179 0 0,0 0-129 0 0,0 0-85 0 0,0 0-42 0 0,31 0-16 0 0,140 3 264 0 0,-79-3 234 0 0,-94 26-611 0 0,-89 48 465 0 0,58-50-519 0 0,2-3-69 0 0,1 2 0 0 0,1 0 1 0 0,2 2-1 0 0,0 1 0 0 0,2 1 0 0 0,0 2-58 0 0,22-25 11 0 0,0 0 0 0 0,0 0-1 0 0,1 1 1 0 0,-1-1 0 0 0,1 1 0 0 0,0-1 0 0 0,0 1-1 0 0,1 0 1 0 0,0 0 0 0 0,0 0 0 0 0,0 0 0 0 0,0 0 0 0 0,1 0-1 0 0,-1 0 1 0 0,1 0 0 0 0,1 0 0 0 0,-1 0-11 0 0,3-2 57 0 0,-1 0 1 0 0,1 0 0 0 0,0 0-1 0 0,0-1 1 0 0,0 1-1 0 0,0-1 1 0 0,0 0-1 0 0,1 0 1 0 0,-1 0-1 0 0,1-1 1 0 0,-1 1-1 0 0,1-1 1 0 0,-1 0-1 0 0,1 1 1 0 0,0-2-1 0 0,0 1 1 0 0,0 0 0 0 0,0-1-1 0 0,-1 0 1 0 0,1 0-1 0 0,2 0-57 0 0,22 2 163 0 0,0-1 0 0 0,-1-1 0 0 0,1-1 0 0 0,0-2 0 0 0,-1-1 0 0 0,24-6-163 0 0,-5-8-70 0 0,-46 17-141 0 0,0-1 0 0 0,0 1 0 0 0,0 0 0 0 0,0-1 0 0 0,0 1 0 0 0,0 0 0 0 0,0-1 0 0 0,-1 1 0 0 0,1 0-1 0 0,0 0 1 0 0,-1-1 0 0 0,1 1 0 0 0,-1 0 0 0 0,0 0 0 0 0,1 0 0 0 0,-1 0 0 0 0,0 0 0 0 0,0 0 0 0 0,1 0 0 0 0,-1 0-1 0 0,0 0 1 0 0,0 0 0 0 0,0 0 0 0 0,0 0 0 0 0,0 1 0 0 0,-1-1 0 0 0,1 0 0 0 0,0 1 0 0 0,0-1 0 0 0,0 1-1 0 0,0-1 1 0 0,-1 1 0 0 0,1 0 0 0 0,0-1 0 0 0,-1 1 211 0 0,-1-1-643 0 0,-7-2-2201 0 0,1 0-3079 0 0,0-1-5346 0 0</inkml:trace>
  <inkml:trace contextRef="#ctx0" brushRef="#br0" timeOffset="30364.188">14916 913 11018 0 0,'0'0'2890'0'0,"0"0"-1151"0"0,0 0-664 0 0,0 0-92 0 0,0 0 71 0 0,0 0 73 0 0,0 0-81 0 0,0 0-211 0 0,0 0-207 0 0,0 0-125 0 0,0 0-115 0 0,34-3-117 0 0,109-9-78 0 0,-16 5-165 0 0,5-4-4469 0 0,-112 8-37 0 0,-9 3-6500 0 0</inkml:trace>
  <inkml:trace contextRef="#ctx0" brushRef="#br0" timeOffset="30699.263">15965 531 6945 0 0,'0'0'6278'0'0,"0"0"-3804"0"0,0 0-1367 0 0,0 0-153 0 0,0 0 72 0 0,0 0 53 0 0,0 0-60 0 0,0 0-115 0 0,0 0-145 0 0,0 0-110 0 0,0 0-54 0 0,0 0-116 0 0,0 0-99 0 0,24 0-43 0 0,149 6 493 0 0,-131-3-610 0 0,1-2 0 0 0,-1-1 0 0 0,0-3 0 0 0,28-5-220 0 0,-56 6-175 0 0,-20 1-5146 0 0,-16 1-3990 0 0,12 4-2041 0 0</inkml:trace>
  <inkml:trace contextRef="#ctx0" brushRef="#br0" timeOffset="30946.106">15871 799 17300 0 0,'0'0'1545'0'0,"0"0"-367"0"0,0 0-16 0 0,0 0 134 0 0,0 0-77 0 0,0 0-194 0 0,32 2-222 0 0,100 2-180 0 0,63-21 740 0 0,-144 12-1556 0 0,34-2 644 0 0,-28 5-7956 0 0,-55 2-4008 0 0</inkml:trace>
  <inkml:trace contextRef="#ctx0" brushRef="#br0" timeOffset="37130.216">16959 1031 0 0 0,'0'0'292'0'0,"0"0"439"0"0,0 0 170 0 0,0 0 190 0 0,0 0 211 0 0,0 0 121 0 0,0 0 24 0 0,0 0-31 0 0,0 0-38 0 0,0 0-33 0 0,0 0-30 0 0,17 0 9302 0 0,12-100-9368 0 0,-13 63-1087 0 0,1 0 0 0 0,2 0 1 0 0,1 2-1 0 0,2 1 1 0 0,20-24-163 0 0,-24 37 44 0 0,0 1 0 0 0,2 0 0 0 0,0 2 0 0 0,1 0 0 0 0,1 1 0 0 0,0 1 0 0 0,1 1 0 0 0,1 1 0 0 0,0 2 0 0 0,1 0 0 0 0,0 1 0 0 0,1 2 0 0 0,23-6-44 0 0,-3 7 57 0 0,-24 21 6 0 0,-7 34 209 0 0,-2 19-24 0 0,-11-38-214 0 0,-2 1-1 0 0,0 0 1 0 0,-2-1-1 0 0,-1 1 1 0 0,-1-1-1 0 0,-2 1 1 0 0,-1-1 0 0 0,-1-1-1 0 0,-1 0 1 0 0,-1 0-1 0 0,-9 13-33 0 0,-9 9-40 0 0,92-131-62 0 0,62-94 99 0 0,-67 99-10 0 0,-37 45 16 0 0,2 2 0 0 0,1 1 0 0 0,1 1 0 0 0,18-15-3 0 0,-33 34-8 0 0,-6 4 7 0 0,0 0 0 0 0,0 1 0 0 0,0-1 0 0 0,1 1 0 0 0,0 1 1 0 0,0-1-1 0 0,0 1 0 0 0,0 0 0 0 0,0 0 0 0 0,1 1 0 0 0,-1-1 0 0 0,1 1 0 0 0,0 1 0 0 0,-1-1 0 0 0,7 1 1 0 0,-10 2 5 0 0,0-1-1 0 0,-1 1 1 0 0,1 0-1 0 0,-1 1 0 0 0,1-1 1 0 0,-1 0-1 0 0,0 1 1 0 0,1 0-1 0 0,-1-1 0 0 0,0 1 1 0 0,0 0-1 0 0,0 0 1 0 0,0 0-1 0 0,-1 0 0 0 0,1 0 1 0 0,0 1-1 0 0,-1-1 1 0 0,0 0-1 0 0,1 1 0 0 0,-1-1 1 0 0,0 1-1 0 0,0-1 1 0 0,-1 1-1 0 0,1 0 0 0 0,0 0-4 0 0,10 21 54 0 0,-5-9-20 0 0,-1 0 1 0 0,0 0-1 0 0,-1 0 0 0 0,-1 1 0 0 0,-1 0 0 0 0,0-1 0 0 0,-1 1 0 0 0,-1 0 0 0 0,0 0 0 0 0,-1 0 0 0 0,-2 8-34 0 0,-20 86 282 0 0,15 81-109 0 0,6-198-11505 0 0,3 1 3779 0 0,0 5-1288 0 0</inkml:trace>
  <inkml:trace contextRef="#ctx0" brushRef="#br0" timeOffset="38118.254">18699 545 0 0 0,'0'0'119'0'0,"0"0"175"0"0,0 0 5 0 0,0 0-5 0 0,0 0 34 0 0,0 0 68 0 0,0 0 61 0 0,0 0 66 0 0,29-9 65 0 0,127-40 754 0 0,-153 48-1134 0 0,7-2 2741 0 0,-9 3-2732 0 0,-1 0 0 0 0,0 0 0 0 0,1 0 0 0 0,-1 0 0 0 0,1 0 0 0 0,-1 0 0 0 0,1-1 0 0 0,-1 1 0 0 0,0 0 0 0 0,1 0 0 0 0,-1 0 0 0 0,1-1 0 0 0,-1 1 0 0 0,0 0 0 0 0,1 0 0 0 0,-1-1 0 0 0,0 1 0 0 0,1 0 0 0 0,-1-1 0 0 0,0 1 0 0 0,0 0 0 0 0,1-1 0 0 0,-1 1 0 0 0,0-1 0 0 0,0 1 0 0 0,0 0 0 0 0,1-1 0 0 0,-1 1 0 0 0,0-1 0 0 0,0 1 0 0 0,0-1 0 0 0,0 1 0 0 0,0 0 0 0 0,0-1 0 0 0,0 1 0 0 0,0-1 0 0 0,0 1 0 0 0,0-1 0 0 0,0 1 0 0 0,0-1 0 0 0,0 1 0 0 0,0 0 0 0 0,-1-1 0 0 0,1 1 0 0 0,0-1 0 0 0,0 1 0 0 0,0 0 0 0 0,-1-1 0 0 0,1 1 0 0 0,0 0 0 0 0,0-1 0 0 0,-1 1 0 0 0,1 0 0 0 0,0-1 0 0 0,-1 1 0 0 0,1 0 0 0 0,-1-1-217 0 0,-71-7 3945 0 0,53 9-3512 0 0,5 1-322 0 0,-1 2 0 0 0,1-1 0 0 0,0 2 0 0 0,1 0-1 0 0,-1 0 1 0 0,1 1 0 0 0,0 1 0 0 0,1 0 0 0 0,-1 1 0 0 0,1 0 0 0 0,1 1 0 0 0,0 0 0 0 0,0 1 0 0 0,0 0 0 0 0,2 1 0 0 0,-1 0-1 0 0,1 1 1 0 0,-4 7-111 0 0,4-8 32 0 0,1 0-1 0 0,0 1 1 0 0,1 0-1 0 0,0 0 1 0 0,1 0-1 0 0,0 1 1 0 0,1 0-1 0 0,0 0 0 0 0,1 0 1 0 0,1 1-1 0 0,0-1 1 0 0,1 1-1 0 0,0 0 1 0 0,1 0-1 0 0,1 0 1 0 0,0 0-1 0 0,2 7-31 0 0,0-16 25 0 0,1 1 1 0 0,0-1-1 0 0,0 1 0 0 0,1-1 0 0 0,-1 0 0 0 0,1-1 1 0 0,0 1-1 0 0,1 0 0 0 0,-1-1 0 0 0,1 0 1 0 0,0 0-1 0 0,0-1 0 0 0,0 1 0 0 0,0-1 1 0 0,0 0-1 0 0,1-1 0 0 0,0 1 0 0 0,-1-1 0 0 0,1 0 1 0 0,0 0-1 0 0,0-1 0 0 0,0 0 0 0 0,0 0 1 0 0,1 0-1 0 0,-1-1 0 0 0,0 0 0 0 0,0 0 1 0 0,0 0-1 0 0,0-1 0 0 0,0 0 0 0 0,0 0 0 0 0,0-1 1 0 0,0 1-1 0 0,0-1 0 0 0,0-1 0 0 0,0 1 1 0 0,1-2-26 0 0,20-8 53 0 0,-1-1 1 0 0,0-2 0 0 0,-1-1-1 0 0,-1 0 1 0 0,0-2 0 0 0,-2-1 0 0 0,0-1-1 0 0,-1 0 1 0 0,0-2 0 0 0,-2 0-1 0 0,-1-2 1 0 0,-1 0 0 0 0,-1 0-1 0 0,-1-2 1 0 0,0-3-54 0 0,5-23 164 0 0,-20 52-150 0 0,0 0 0 0 0,0 0-10 0 0,0 0-36 0 0,0 12-14 0 0,-1 10 80 0 0,0 0 0 0 0,2 1 0 0 0,1-1 0 0 0,0 0 0 0 0,1 0 0 0 0,2 0 1 0 0,0 0-1 0 0,2-1 0 0 0,0 0 0 0 0,1 0 0 0 0,1-1 0 0 0,1 0 0 0 0,1 0 0 0 0,0-1 1 0 0,2 0-35 0 0,50 61 133 0 0,-25-39-378 0 0,-36-62-13546 0 0,-2 17 2019 0 0</inkml:trace>
  <inkml:trace contextRef="#ctx0" brushRef="#br0" timeOffset="38983.219">19545 770 2513 0 0,'0'0'1979'0'0,"0"0"-378"0"0,0 0-82 0 0,0 0 138 0 0,0 0 164 0 0,0 0 9 0 0,0 0-148 0 0,0 0-227 0 0,0 0-207 0 0,0 0-161 0 0,0 0-127 0 0,0 0-114 0 0,2-3-86 0 0,32-9 4002 0 0,134-32-3057 0 0,-32 29-1164 0 0,-136 42-265 0 0,-66 50 89 0 0,-95 98-226 0 0,99-71-91 0 0,60-49 8 0 0,39-33 63 0 0,87-18 356 0 0,-26-19-331 0 0,-98 15-138 0 0,0 0-38 0 0,0 0-1 0 0,0 0-16 0 0,-4-14-1413 0 0,-15-7-2667 0 0,9 5-5593 0 0,8 12 1612 0 0</inkml:trace>
  <inkml:trace contextRef="#ctx0" brushRef="#br0" timeOffset="39373.27">19461 921 3913 0 0,'0'0'3099'0'0,"0"0"-1081"0"0,0 0-400 0 0,0 0-13 0 0,0 0 4 0 0,0 0-81 0 0,0 0-165 0 0,0 0-204 0 0,0 0-200 0 0,0 0-136 0 0,0 0-98 0 0,0 0-94 0 0,0 0-67 0 0,-11-3-47 0 0,-30-10-53 0 0,30 10-41 0 0,38-1 303 0 0,0 1 0 0 0,1 1 0 0 0,-1 2 0 0 0,0 0 0 0 0,1 2 0 0 0,-1 1 0 0 0,5 2-726 0 0,97 5 462 0 0,-105-9-600 0 0,55-5 232 0 0,-34-18-3177 0 0,-37 12-3572 0 0,-4 9-5196 0 0</inkml:trace>
  <inkml:trace contextRef="#ctx0" brushRef="#br0" timeOffset="72156.084">117 1904 0 0 0,'-9'-9'416'0'0,"-61"-48"1490"0"0,51 49 824 0 0,1 5 1061 0 0,30-1-739 0 0,23 1-2391 0 0,0-1 0 0 0,0-1 0 0 0,0-2 0 0 0,-1-2 0 0 0,3-2-661 0 0,72-16 457 0 0,468-48 807 0 0,14 24-621 0 0,-210 29-502 0 0,169-3 28 0 0,-118-9-96 0 0,-127 17-43 0 0,227 1 64 0 0,305 2-94 0 0,-174 42-8 0 0,370-9 132 0 0,0-4-88 0 0,-254 7-31 0 0,656-3 75 0 0,-1065-19-40 0 0,626-45-83 0 0,784-6 171 0 0,-1590 51-111 0 0,809-15 118 0 0,-246-21 16 0 0,-247 6-48 0 0,242 4-71 0 0,-251 19 13 0 0,333 7 103 0 0,-402-14-185 0 0,853-68 465 0 0,-864 57-221 0 0,-52 6-50 0 0,432-17 382 0 0,-328 29-166 0 0,290-13-69 0 0,-38-17 39 0 0,-332 12 64 0 0,-90 17-34 0 0,15-10 66 0 0,-206 11-175 0 0,-44-1-68 0 0,285 8 749 0 0,-260 8-702 0 0,-27-1-64 0 0,-23 0-110 0 0,115 8 151 0 0,-114-8-948 0 0,-21-1-1824 0 0,-4-1-5085 0 0,-6-5-3814 0 0</inkml:trace>
  <inkml:trace contextRef="#ctx0" brushRef="#br0" timeOffset="84615.07">1854 2106 0 0 0,'0'0'584'0'0,"0"0"458"0"0,0 0 290 0 0,0 0 135 0 0,0 0 52 0 0,0 0-17 0 0,0 0-91 0 0,0 0-66 0 0,0 0-58 0 0,0 0-87 0 0,-2-3-59 0 0,-2-1-298 0 0,-8-9 527 0 0,9 10 2869 0 0,2 1 3589 0 0,1 2-7823 0 0,0 0-11 0 0,0 0-2 0 0,0 0 22 0 0,0 0-3 0 0,0 0-12 0 0,-16 62 77 0 0,15-61-66 0 0,-1 4-10 0 0,-1 7 3 0 0,2-11 5 0 0,0-1-4 0 0,1 0-15 0 0,-1 22 18 0 0,-1-4-3 0 0,-25 198 99 0 0,2 186-103 0 0,14-265 9 0 0,9-116 3 0 0,2-20-3 0 0,0-1 1 0 0,0 0-20 0 0,0 0 1 0 0,0 0 0 0 0,0 0-1 0 0,0 0 14 0 0,0 0-20 0 0,0 0-1 0 0,0 0-8 0 0,-10-30-4296 0 0,7 2-1812 0 0,2 16-1599 0 0,1 1-2359 0 0</inkml:trace>
  <inkml:trace contextRef="#ctx0" brushRef="#br0" timeOffset="84971.079">1383 2294 9530 0 0,'0'0'1586'0'0,"0"0"-355"0"0,0 0-222 0 0,0 0 50 0 0,0 0 113 0 0,0 0 77 0 0,0 0-48 0 0,0 0-166 0 0,0 0-213 0 0,0 0-218 0 0,0 0-166 0 0,0 0-112 0 0,0 0-51 0 0,-5-2-18 0 0,-15-11 625 0 0,286-90 2556 0 0,165-37-2697 0 0,-340 126-1512 0 0,-74 26-1818 0 0,-13 1-3238 0 0,-2-5-5936 0 0</inkml:trace>
  <inkml:trace contextRef="#ctx0" brushRef="#br0" timeOffset="85713.438">2674 2497 464 0 0,'0'0'1579'0'0,"0"0"-291"0"0,0 0-82 0 0,0 0 176 0 0,0 0 169 0 0,0 0 69 0 0,0 0-50 0 0,0 0-158 0 0,0 0-172 0 0,0 0-185 0 0,0 0-121 0 0,0 0-66 0 0,0 0-97 0 0,-6-9-83 0 0,-26-37 1043 0 0,-8 45 1187 0 0,-45 39-1953 0 0,68-27-855 0 0,-3 0-28 0 0,1 0 1 0 0,0 2 0 0 0,1 0-1 0 0,1 1 1 0 0,0 1 0 0 0,1 1-1 0 0,0 0 1 0 0,1 1 0 0 0,1 1-1 0 0,1 0 1 0 0,1 0 0 0 0,0 2 0 0 0,1-1-1 0 0,1 2 1 0 0,-6 17-83 0 0,15-33 14 0 0,-1-1 1 0 0,1 0-1 0 0,0 0 0 0 0,0 1 0 0 0,0-1 1 0 0,1 0-1 0 0,-1 1 0 0 0,1-1 1 0 0,0 1-1 0 0,0-1 0 0 0,1 0 1 0 0,-1 1-1 0 0,1-1 0 0 0,0 0 1 0 0,0 1-1 0 0,1-1 0 0 0,-1 0 1 0 0,1 0-1 0 0,0 0 0 0 0,0 0 0 0 0,0 0 1 0 0,1-1-1 0 0,-1 1 0 0 0,1 0 1 0 0,0-1-1 0 0,0 1-14 0 0,2-3 76 0 0,0 1-1 0 0,0-1 1 0 0,0 0 0 0 0,0 0-1 0 0,0-1 1 0 0,0 1-1 0 0,0-1 1 0 0,0 0 0 0 0,0 0-1 0 0,0-1 1 0 0,1 0 0 0 0,-1 1-1 0 0,0-2 1 0 0,-1 1 0 0 0,1-1-1 0 0,0 1 1 0 0,0-1-1 0 0,-1-1 1 0 0,1 1 0 0 0,-1-1-1 0 0,1 1 1 0 0,2-4-76 0 0,85-80 516 0 0,62-118-221 0 0,-134 178-284 0 0,-19 25-27 0 0,-1 1-15 0 0,0 0 14 0 0,0 0-18 0 0,58 203 61 0 0,-17-121-402 0 0,-18-50-2595 0 0,-15-18-4680 0 0,-6-13-4063 0 0</inkml:trace>
  <inkml:trace contextRef="#ctx0" brushRef="#br0" timeOffset="96917.182">3108 2526 0 0 0,'0'0'879'0'0,"0"0"369"0"0,0 0 40 0 0,0 0-85 0 0,0 0-46 0 0,0 0-9 0 0,0 0 52 0 0,0 0 102 0 0,9-14 4400 0 0,-7 10 496 0 0,-32 165-5473 0 0,-18-3-453 0 0,20-99-176 0 0,27-58-68 0 0,1-1 1 0 0,0 0-5 0 0,0 0-1 0 0,0 0 29 0 0,0 0 54 0 0,0 0 64 0 0,8-23 950 0 0,15-42-952 0 0,2 2 1 0 0,4 1-1 0 0,2 1 0 0 0,26-36-168 0 0,-51 87-12 0 0,-6 10 11 0 0,0 0-1 0 0,0 1 1 0 0,0-1-1 0 0,1 0 1 0 0,-1 0-1 0 0,0 1 1 0 0,0-1 0 0 0,0 0-1 0 0,1 0 1 0 0,-1 0-1 0 0,0 1 1 0 0,0-1-1 0 0,0 0 1 0 0,1 0-1 0 0,-1 0 1 0 0,0 0 0 0 0,1 1-1 0 0,-1-1 1 0 0,0 0-1 0 0,0 0 1 0 0,1 0-1 0 0,-1 0 1 0 0,0 0 0 0 0,1 0-1 0 0,-1 0 1 0 0,0 0-1 0 0,1 0 1 0 0,-1 0-1 0 0,0 0 1 0 0,0 0-1 0 0,1 0 1 0 0,-1 0 0 0 0,0 0-1 0 0,1 0 1 0 0,-1 0-1 0 0,0 0 1 0 0,1-1-1 0 0,-1 1 1 0 0,0 0 0 0 0,0 0-1 0 0,1 0 1 0 0,-1 0-1 0 0,0-1 2 0 0,18 122 407 0 0,-17-110-387 0 0,1 0 0 0 0,0 1-1 0 0,0-1 1 0 0,1 0 0 0 0,0 0 0 0 0,1 0 0 0 0,1 0 0 0 0,-1-1-1 0 0,2 1 1 0 0,-1-1 0 0 0,2-1 0 0 0,-1 1 0 0 0,1-1 0 0 0,0 0-1 0 0,1-1 1 0 0,0 1 0 0 0,1-2 0 0 0,-1 1 0 0 0,2-1 0 0 0,-1 0-1 0 0,1-1 1 0 0,0 0 0 0 0,2 0-20 0 0,-10-5 41 0 0,0 0 0 0 0,1 0 0 0 0,-1 0 0 0 0,0-1 0 0 0,1 1 0 0 0,-1-1-1 0 0,1 1 1 0 0,-1-1 0 0 0,1 0 0 0 0,-1 0 0 0 0,1 0 0 0 0,-1 0 0 0 0,1-1 0 0 0,-1 1 0 0 0,1-1 0 0 0,-1 1 0 0 0,0-1-1 0 0,1 0 1 0 0,-1 0 0 0 0,0 0 0 0 0,0 0 0 0 0,1 0 0 0 0,-1 0 0 0 0,0-1 0 0 0,0 1 0 0 0,0-1 0 0 0,0 0 0 0 0,-1 1-1 0 0,1-1 1 0 0,0 0 0 0 0,-1 0 0 0 0,1 0 0 0 0,-1 0 0 0 0,0 0 0 0 0,0-1 0 0 0,0 1 0 0 0,0 0 0 0 0,0-1 0 0 0,0 1-1 0 0,0 0-40 0 0,10-39 185 0 0,-1 0 0 0 0,-1 0 0 0 0,-3-1-1 0 0,-2 0 1 0 0,-1 0 0 0 0,-2-17-185 0 0,-1 58-126 0 0,0 1-72 0 0,0 0-120 0 0,0 0-222 0 0,0 0-297 0 0,0 15-6884 0 0,2-8-3827 0 0</inkml:trace>
  <inkml:trace contextRef="#ctx0" brushRef="#br0" timeOffset="98591.981">3981 2522 4057 0 0,'0'0'2120'0'0,"0"0"-215"0"0,0 0-1 0 0,0 0 83 0 0,0 0-110 0 0,0 0-266 0 0,0 0-295 0 0,0 0-320 0 0,0 0-232 0 0,0 0-138 0 0,0 0-145 0 0,0 0-129 0 0,0 0-68 0 0,-24-1-58 0 0,-73-5-24 0 0,53 18 90 0 0,37-6-205 0 0,0 0-38 0 0,0 0-1 0 0,0 1 1 0 0,0 0-1 0 0,1 1 1 0 0,0-1-1 0 0,0 1 1 0 0,1 0-1 0 0,0 1 1 0 0,0-1-1 0 0,1 1 1 0 0,0 0-1 0 0,1 0 1 0 0,0 0-1 0 0,0 0 1 0 0,1 1-1 0 0,0-1 1 0 0,1 1-1 0 0,0 0 1 0 0,0-1-1 0 0,1 1 1 0 0,0 0-1 0 0,1 2-48 0 0,-1-10 41 0 0,0 0-1 0 0,0 1 1 0 0,1-1 0 0 0,-1 0-1 0 0,0 0 1 0 0,1 1 0 0 0,0-1-1 0 0,-1 0 1 0 0,1 0 0 0 0,0 0-1 0 0,0 0 1 0 0,0 0 0 0 0,0 0-1 0 0,1 0 1 0 0,-1 0 0 0 0,1 0-1 0 0,-1 0 1 0 0,1-1 0 0 0,-1 1-1 0 0,1-1 1 0 0,0 1 0 0 0,0-1-1 0 0,0 0 1 0 0,0 1 0 0 0,0-1-1 0 0,0 0 1 0 0,0 0 0 0 0,0 0-1 0 0,0-1 1 0 0,0 1 0 0 0,1-1-1 0 0,-1 1 1 0 0,0-1 0 0 0,0 0-1 0 0,1 1 1 0 0,-1-1 0 0 0,0 0-1 0 0,1-1 1 0 0,-1 1-41 0 0,5 0 168 0 0,0-1 0 0 0,0 0 1 0 0,-1-1-1 0 0,1 0 0 0 0,-1 0 0 0 0,1 0 1 0 0,-1 0-1 0 0,0-1 0 0 0,0 0 0 0 0,0-1 1 0 0,0 1-1 0 0,5-5-168 0 0,18-16 203 0 0,-2-2 0 0 0,0 0 1 0 0,-1-2-1 0 0,-2-1 0 0 0,4-9-203 0 0,103-128 252 0 0,-100 258-135 0 0,-11 38 35 0 0,8 135-50 0 0,-27-243-103 0 0,-1 0-1 0 0,0 1 1 0 0,-2-1 0 0 0,-1 0 0 0 0,0 0 0 0 0,-2 0-1 0 0,0-1 1 0 0,-2 1 0 0 0,0-1 0 0 0,-2-1 0 0 0,0 1-1 0 0,-1-1 1 0 0,-1-1 0 0 0,0 0 0 0 0,-2-1 0 0 0,0 0-1 0 0,-2-1 1 0 0,1 0 0 0 0,-2-1 0 0 0,0-1 0 0 0,-5 3 1 0 0,19-17-2 0 0,-3 2-10 0 0,0 1 1 0 0,0-1-1 0 0,0 0 0 0 0,-1-1 1 0 0,1 1-1 0 0,-1-1 1 0 0,0 0-1 0 0,0 0 1 0 0,0-1-1 0 0,0 0 1 0 0,0 0-1 0 0,0 0 0 0 0,-4-1 12 0 0,6-33-286 0 0,6 23 272 0 0,1-1 0 0 0,0 1 1 0 0,1 0-1 0 0,0 0 0 0 0,1 1 1 0 0,0-1-1 0 0,0 1 0 0 0,1 0 1 0 0,0 1-1 0 0,1-1 0 0 0,0 1 1 0 0,0 0-1 0 0,1 1 0 0 0,0 0 1 0 0,0-1 13 0 0,7-7-30 0 0,112-77-17 0 0,-52 44 83 0 0,16-12 34 0 0,-65 43-33 0 0,-2-1 0 0 0,0-1-1 0 0,-2-1 1 0 0,0-2 0 0 0,-1 0 0 0 0,-1-1 0 0 0,-1-1 0 0 0,-1 0 0 0 0,6-14-37 0 0,-11 13-14 0 0,0-1 1 0 0,-3 0 0 0 0,0 0-1 0 0,-1-1 1 0 0,-2 0 0 0 0,0 0-1 0 0,-2-1 1 0 0,-2 0 0 0 0,0 0-1 0 0,-1-12 14 0 0,-2 38-8 0 0,0 0 0 0 0,0-1 0 0 0,0 1 0 0 0,0 0 0 0 0,0-1 0 0 0,0 1 0 0 0,-1 0 0 0 0,1-1 0 0 0,-1 1 0 0 0,0 0 0 0 0,1 0 0 0 0,-1 0 0 0 0,0-1 0 0 0,0 1 0 0 0,-1 0 0 0 0,1 0-1 0 0,0 1 1 0 0,-1-1 0 0 0,1 0 0 0 0,-1 0 0 0 0,1 1 0 0 0,-1-1 0 0 0,0 1 0 0 0,0-1 0 0 0,0 1 0 0 0,0 0 0 0 0,0-1 0 0 0,0 1 0 0 0,0 0 0 0 0,0 0 0 0 0,0 1 0 0 0,-1-1 0 0 0,1 0 0 0 0,0 1 0 0 0,0-1-1 0 0,-1 1 1 0 0,1 0 0 0 0,0 0 0 0 0,-1 0 0 0 0,1 0 0 0 0,0 0 0 0 0,-1 1 0 0 0,1-1 0 0 0,0 1 0 0 0,0-1 0 0 0,-1 1 0 0 0,1 0 0 0 0,0 0 0 0 0,0 0 0 0 0,0 0 0 0 0,-2 1 8 0 0,-7 6-13 0 0,1 0 0 0 0,0 0 0 0 0,0 1 0 0 0,1 1 0 0 0,0-1 0 0 0,0 1 0 0 0,1 1 0 0 0,1 0 0 0 0,0 0 0 0 0,0 0 0 0 0,1 1 0 0 0,1 0 0 0 0,0 0 0 0 0,0 1 0 0 0,1-1 0 0 0,1 1 0 0 0,0 0 0 0 0,1 0 0 0 0,0 0 0 0 0,1 0 0 0 0,1 0 0 0 0,0 0 0 0 0,1 11 13 0 0,2-16 15 0 0,-1 0-1 0 0,1 0 1 0 0,1-1 0 0 0,0 0 0 0 0,0 0-1 0 0,0 0 1 0 0,1 0 0 0 0,0 0-1 0 0,0-1 1 0 0,0 0 0 0 0,1 0 0 0 0,0 0-1 0 0,0-1 1 0 0,1 0 0 0 0,0 0-1 0 0,0-1 1 0 0,0 0 0 0 0,0 0 0 0 0,0 0-1 0 0,1-1 1 0 0,0 0 0 0 0,-1-1-1 0 0,1 0 1 0 0,0 0 0 0 0,0 0 0 0 0,0-1-1 0 0,1 0 1 0 0,-1-1 0 0 0,0 0-1 0 0,2 0-14 0 0,2 0 19 0 0,-1 1 1 0 0,0-1-1 0 0,0-1 0 0 0,0 0 0 0 0,0-1 0 0 0,0 0 0 0 0,0 0 0 0 0,0-1 0 0 0,-1-1 1 0 0,1 0-1 0 0,-1 0 0 0 0,0-1 0 0 0,0 0 0 0 0,-1-1 0 0 0,7-4-19 0 0,120-134 148 0 0,-113 115-140 0 0,54-37-36 0 0,-73 110-24 0 0,-16 40 143 0 0,1 30-97 0 0,52-117-60 0 0,226-203 60 0 0,-266 206 5 0 0,-1-1 0 0 0,1 1-1 0 0,-1 0 1 0 0,1 0 0 0 0,0-1-1 0 0,-1 1 1 0 0,1 0 0 0 0,-1 0-1 0 0,1 0 1 0 0,0-1 0 0 0,-1 1-1 0 0,1 0 1 0 0,-1 0 0 0 0,1 0-1 0 0,0 0 1 0 0,-1 0-1 0 0,1 0 1 0 0,0 1 0 0 0,-1-1-1 0 0,1 0 1 0 0,0 0 0 0 0,-1 0-1 0 0,1 0 1 0 0,-1 1 0 0 0,1-1-1 0 0,-1 0 1 0 0,1 1 0 0 0,-1-1-1 0 0,1 0 1 0 0,-1 1-1 0 0,1-1 1 0 0,-1 1 0 0 0,1-1-1 0 0,-1 1 1 0 0,1-1 0 0 0,-1 1-1 0 0,0-1 1 0 0,1 1 0 0 0,-1-1-1 0 0,0 1 1 0 0,0 0 0 0 0,1-1-1 0 0,-1 1 1 0 0,0-1 0 0 0,0 1-1 0 0,0 0 1 0 0,0-1-1 0 0,0 1 1 0 0,0-1 0 0 0,0 1-1 0 0,0 0 1 0 0,0-1 0 0 0,0 1-1 0 0,0 0 1 0 0,0-1 0 0 0,0 1-1 0 0,0-1 1 0 0,0 1 0 0 0,-1 0-1 0 0,1-1 1 0 0,0 1 0 0 0,-1-1-1 0 0,1 1 1 0 0,0-1-1 0 0,-1 1 1 0 0,1-1 0 0 0,0 1-1 0 0,-1-1 1 0 0,0 1 1 0 0,0 12 87 0 0,-5 43-33 0 0,3 35-8 0 0,38-54-1424 0 0,-33-45-2901 0 0,-2 3-97 0 0,0 4-338 0 0,0-3-7377 0 0</inkml:trace>
  <inkml:trace contextRef="#ctx0" brushRef="#br0" timeOffset="99058.984">5801 1989 14067 0 0,'0'0'1594'0'0,"0"0"-486"0"0,0 0-277 0 0,0 0 29 0 0,0 0 259 0 0,0 0 165 0 0,0 0-44 0 0,0 0-149 0 0,0 0-257 0 0,0 0-206 0 0,0 0-131 0 0,0 0-74 0 0,0 0-43 0 0,6 23-45 0 0,16 74-32 0 0,-17 38 418 0 0,-33 71-406 0 0,13-130-270 0 0,-5 53-41 0 0,17-104-6896 0 0,-5-61 291 0 0,3 14-1672 0 0,3 14 2360 0 0</inkml:trace>
  <inkml:trace contextRef="#ctx0" brushRef="#br0" timeOffset="99298.821">5542 2379 5249 0 0,'0'0'4294'0'0,"0"0"-1534"0"0,0 0-744 0 0,0 0-302 0 0,0 0-258 0 0,0 0-262 0 0,0 0-247 0 0,0 0-75 0 0,0 0 17 0 0,0 0 87 0 0,0 0 43 0 0,0 0-85 0 0,0 0-130 0 0,14 5-140 0 0,47 15-101 0 0,41-11 841 0 0,-69-10-1041 0 0,281-3 376 0 0,-299 9-1631 0 0,-13-2-3546 0 0,-2 0-4369 0 0,0-3-3841 0 0</inkml:trace>
  <inkml:trace contextRef="#ctx0" brushRef="#br0" timeOffset="99465.037">6197 2497 17964 0 0,'0'0'928'0'0,"0"0"-552"0"0,0 0 8 0 0,0 0 80 0 0,0 0 0 0 0,0 0-64 0 0,0 0-135 0 0,0 0-201 0 0,0 0-128 0 0,0 0-80 0 0,0 0-249 0 0,0 0-231 0 0,0 0-584 0 0,0 0-2033 0 0,44 151-9001 0 0</inkml:trace>
  <inkml:trace contextRef="#ctx0" brushRef="#br0" timeOffset="99697.724">6214 2250 13707 0 0,'0'0'7402'0'0,"0"0"-6186"0"0,0 0-328 0 0,0 0-48 0 0,0 0-176 0 0,0 0-160 0 0,0 0-152 0 0,0 0-296 0 0,0 0-144 0 0,0 0-128 0 0,0 0-80 0 0,0 0-112 0 0,0 0-224 0 0,0 0-568 0 0,0-26-1569 0 0,7 37-7977 0 0</inkml:trace>
  <inkml:trace contextRef="#ctx0" brushRef="#br0" timeOffset="100269.095">6598 2456 16628 0 0,'0'0'2309'0'0,"0"0"-652"0"0,0 0-321 0 0,0 0-169 0 0,0 0-167 0 0,0 0-184 0 0,0 0-232 0 0,0 0-181 0 0,0 0-141 0 0,0 0-88 0 0,0 0-67 0 0,0 0-31 0 0,0 0-41 0 0,-26 15-49 0 0,-83 47 6 0 0,57-17-80 0 0,46-34 62 0 0,5-10 17 0 0,0 0 1 0 0,0 0 0 0 0,0 0-1 0 0,1 0 1 0 0,-1 0 0 0 0,0 1 0 0 0,0-1-1 0 0,0 0 1 0 0,1 1 0 0 0,-1-1-1 0 0,1 0 1 0 0,-1 1 0 0 0,1-1-1 0 0,0 1 1 0 0,-1-1 0 0 0,1 1 0 0 0,0-1-1 0 0,0 1 1 0 0,0-1 0 0 0,0 1-1 0 0,0-1 1 0 0,1 1 0 0 0,-1-1-1 0 0,0 1 1 0 0,1-1 0 0 0,-1 0 0 0 0,1 1-1 0 0,-1-1 1 0 0,1 1 0 0 0,0-1-1 0 0,-1 0 1 0 0,1 0 0 0 0,0 1-1 0 0,0-1 1 0 0,0 0 0 0 0,0 0 0 0 0,0 0-1 0 0,0 0 1 0 0,0 0 0 0 0,0 0-1 0 0,1 0 1 0 0,-1-1 0 0 0,0 1-1 0 0,1 0 1 0 0,-1 0 0 0 0,0-1 0 0 0,1 1-1 0 0,-1-1 1 0 0,1 0 0 0 0,-1 1-1 0 0,1-1 1 0 0,-1 0 0 0 0,0 0-1 0 0,1 0 1 0 0,-1 0 0 0 0,1 0 0 0 0,-1 0-1 0 0,2 0 9 0 0,14-3 56 0 0,-1 0 1 0 0,1-1-1 0 0,-1 0 0 0 0,0-1 1 0 0,0-1-1 0 0,-1-1 0 0 0,0 0 0 0 0,0-1 1 0 0,0 0-1 0 0,-1-1 0 0 0,0-1 1 0 0,-1 0-1 0 0,0-1 0 0 0,-1-1 0 0 0,4-4-56 0 0,27-20 188 0 0,-42 37-194 0 0,0-1 0 0 0,1 0 0 0 0,-1 1 0 0 0,0-1 0 0 0,0 1 0 0 0,0-1 0 0 0,1 1 0 0 0,-1 0 0 0 0,0-1 0 0 0,0 1 0 0 0,0 0 0 0 0,0 0 0 0 0,0 0 0 0 0,0 0-1 0 0,0 0 1 0 0,-1 0 0 0 0,1 0 0 0 0,0 0 0 0 0,0 0 0 0 0,-1 0 0 0 0,1 0 0 0 0,-1 1 0 0 0,1-1 0 0 0,-1 0 0 0 0,0 0 0 0 0,1 1 0 0 0,-1-1 0 0 0,0 0 0 0 0,0 1-1 0 0,0-1 1 0 0,0 0 0 0 0,0 1 0 0 0,0-1 0 0 0,0 0 0 0 0,0 0 0 0 0,0 1 0 0 0,-1-1 0 0 0,1 0 0 0 0,-1 1 0 0 0,1-1 0 0 0,-1 0 0 0 0,1 0 0 0 0,-1 0 0 0 0,0 0 6 0 0,3 20-38 0 0,0-16 38 0 0,0 0 1 0 0,1 0-1 0 0,0 0 0 0 0,0 0 0 0 0,0-1 0 0 0,0 1 0 0 0,1-1 0 0 0,0 0 0 0 0,0 0 0 0 0,0 0 0 0 0,0 0 1 0 0,1 0-1 0 0,-1-1 0 0 0,1 0 0 0 0,0 0 0 0 0,0-1 0 0 0,0 1 0 0 0,0-1 0 0 0,0 0 0 0 0,1 0 0 0 0,-1-1 1 0 0,1 1-1 0 0,-1-1 0 0 0,1-1 0 0 0,-1 1 0 0 0,1-1 0 0 0,0 0 0 0 0,-1 0 0 0 0,1 0 0 0 0,0-1 0 0 0,-1 0 1 0 0,1 0-1 0 0,-1 0 0 0 0,1-1 0 0 0,-1 0 0 0 0,0 0 0 0 0,0 0 0 0 0,0-1 0 0 0,0 0 0 0 0,1 0 0 0 0,13-7 80 0 0,0-1 0 0 0,-1-1 0 0 0,-1 0-1 0 0,0-1 1 0 0,-1-1 0 0 0,0 0-1 0 0,-1-1 1 0 0,-1-1 0 0 0,5-7-80 0 0,0-1 35 0 0,-1 0-1 0 0,-1-2 1 0 0,-1 0 0 0 0,-2 0 0 0 0,0-1-1 0 0,-2-1 1 0 0,-1 0 0 0 0,-2-1 0 0 0,0 0-1 0 0,-2-1 1 0 0,-1 1 0 0 0,-1-1 0 0 0,-2 0-1 0 0,-1-1 1 0 0,-2 1 0 0 0,0 0 0 0 0,-2-1-35 0 0,1 23-11 0 0,-1-1 0 0 0,0 1 0 0 0,0 0 1 0 0,0 0-1 0 0,-1 0 0 0 0,0 0 0 0 0,-1 1 1 0 0,0-1-1 0 0,0 1 0 0 0,0 0 0 0 0,-1 0 1 0 0,-3-4 10 0 0,5 9-11 0 0,1 0 0 0 0,0-1 0 0 0,-1 1 0 0 0,1 0 1 0 0,-1 0-1 0 0,1 1 0 0 0,-1-1 0 0 0,0 1 0 0 0,0-1 1 0 0,0 1-1 0 0,0 0 0 0 0,0 0 0 0 0,0 0 0 0 0,0 0 1 0 0,0 1-1 0 0,0-1 0 0 0,-1 1 0 0 0,1 0 0 0 0,0 0 1 0 0,0 0-1 0 0,0 0 0 0 0,-1 0 0 0 0,1 1 0 0 0,0 0 1 0 0,0-1-1 0 0,0 1 0 0 0,0 0 0 0 0,0 1 0 0 0,0-1 1 0 0,0 0-1 0 0,0 1 0 0 0,1 0 0 0 0,-3 1 11 0 0,-4 3-8 0 0,0 1 0 0 0,0 0 0 0 0,1 1 0 0 0,0 0 0 0 0,0 0 0 0 0,1 0 0 0 0,0 1 0 0 0,1 0 0 0 0,0 1 1 0 0,0-1-1 0 0,1 1 0 0 0,0 0 0 0 0,1 1 0 0 0,0-1 0 0 0,0 1 0 0 0,1-1 0 0 0,0 5 8 0 0,-3 16 16 0 0,2-1 1 0 0,1 1-1 0 0,1 1 0 0 0,2-1 1 0 0,2 20-17 0 0,1-24 71 0 0,1 0 1 0 0,1-1-1 0 0,2 0 0 0 0,0 1 1 0 0,2-2-1 0 0,1 0 1 0 0,1 0-1 0 0,1 0 0 0 0,0-2 1 0 0,2 1-1 0 0,1-2 0 0 0,1 0 1 0 0,1-1-1 0 0,1 0 1 0 0,1-2-1 0 0,0 0 0 0 0,2-1 1 0 0,0-1-1 0 0,2 0-71 0 0,-12-9-5 0 0,1 0-1 0 0,1-1 1 0 0,-1-1-1 0 0,1 0 0 0 0,0 0 1 0 0,1-1-1 0 0,-1-1 1 0 0,1 0-1 0 0,0-1 1 0 0,0-1-1 0 0,0 0 1 0 0,0-1-1 0 0,1 0 6 0 0,-9-1-417 0 0,38-5-84 0 0,-23-12-8122 0 0,-19 10-3893 0 0</inkml:trace>
  <inkml:trace contextRef="#ctx0" brushRef="#br0" timeOffset="101433.976">8461 2301 1184 0 0,'0'0'1959'0'0,"0"0"2"0"0,0 0 203 0 0,0 0 295 0 0,0 0 111 0 0,0 0-184 0 0,0 0-407 0 0,0 0-477 0 0,0 0-394 0 0,0 0-297 0 0,0 0-171 0 0,-3-7-120 0 0,-14-23-121 0 0,14 28-349 0 0,1 0-1 0 0,0 1 1 0 0,-1-1-1 0 0,1 1 1 0 0,-1-1-1 0 0,0 1 1 0 0,0 0 0 0 0,1 0-1 0 0,-1 0 1 0 0,0 0-1 0 0,0 1 1 0 0,0-1 0 0 0,0 1-1 0 0,0 0 1 0 0,1 0-1 0 0,-1 0 1 0 0,0 0 0 0 0,0 0-1 0 0,0 0 1 0 0,-2 1-50 0 0,-7 0 118 0 0,-6 0-34 0 0,1 1 0 0 0,-1 0 0 0 0,1 1 1 0 0,0 1-1 0 0,-1 1 0 0 0,2 1 1 0 0,-1 0-1 0 0,1 1 0 0 0,0 0 0 0 0,0 2 1 0 0,1 0-1 0 0,0 0 0 0 0,1 2 1 0 0,0 0-1 0 0,-3 3-84 0 0,16-13 16 0 0,-1 1 0 0 0,1-1 0 0 0,0 0 0 0 0,0 1 1 0 0,0-1-1 0 0,0 0 0 0 0,0 1 0 0 0,0 0 0 0 0,0-1 1 0 0,0 1-1 0 0,1-1 0 0 0,-1 1 0 0 0,0 0 0 0 0,1 0 0 0 0,0-1 1 0 0,-1 1-1 0 0,1 0 0 0 0,0 0 0 0 0,0 0 0 0 0,0-1 0 0 0,0 1 1 0 0,0 0-1 0 0,0 0 0 0 0,1 0 0 0 0,-1-1 0 0 0,1 1 0 0 0,-1 0 1 0 0,1-1-1 0 0,0 1 0 0 0,-1 0 0 0 0,1-1 0 0 0,0 1 1 0 0,0-1-1 0 0,0 1 0 0 0,0-1 0 0 0,0 1 0 0 0,1-1 0 0 0,-1 0 1 0 0,1 1-17 0 0,70 56 1384 0 0,112-20 74 0 0,-181-37-1449 0 0,-1-1 1 0 0,1 2 0 0 0,-1-1 0 0 0,0 0 0 0 0,1 0 0 0 0,-1 1 0 0 0,0-1 0 0 0,0 1 0 0 0,0 0 0 0 0,0 0 0 0 0,0 0 0 0 0,0 0 0 0 0,0 0 0 0 0,-1 0 0 0 0,1 0 0 0 0,-1 0 0 0 0,0 1 0 0 0,1-1 0 0 0,-1 1 0 0 0,0-1-1 0 0,0 1 1 0 0,-1-1 0 0 0,1 1 0 0 0,0 0 0 0 0,-1-1 0 0 0,0 1 0 0 0,0 0 0 0 0,0-1 0 0 0,0 1 0 0 0,0 0 0 0 0,0-1 0 0 0,0 1 0 0 0,-1 0 0 0 0,0-1 0 0 0,1 1 0 0 0,-1-1 0 0 0,0 1 0 0 0,0-1 0 0 0,0 1-1 0 0,-1-1 1 0 0,1 0 0 0 0,-1 1 0 0 0,1-1 0 0 0,-1 0 0 0 0,0 0 0 0 0,1 0 0 0 0,-1 0 0 0 0,0 0 0 0 0,0-1 0 0 0,-2 1-10 0 0,-206 175 385 0 0,209-175-376 0 0,1-1-1 0 0,-1 1 0 0 0,1 0 0 0 0,0-1 1 0 0,0 1-1 0 0,0 0 0 0 0,0-1 0 0 0,0 1 1 0 0,0 0-1 0 0,0-1 0 0 0,1 1 1 0 0,-1-1-1 0 0,1 1 0 0 0,-1 0 0 0 0,1-1 1 0 0,-1 1-1 0 0,1-1 0 0 0,0 1 0 0 0,0-1 1 0 0,0 0-1 0 0,0 1 0 0 0,0-1 0 0 0,0 0 1 0 0,0 1-1 0 0,0-1 0 0 0,0 0 0 0 0,1 0 1 0 0,0 1-9 0 0,2 2 0 0 0,5 5 36 0 0,0-1-1 0 0,1 0 0 0 0,0-1 1 0 0,0 0-1 0 0,1-1 0 0 0,0 0 0 0 0,0 0 1 0 0,1-1-1 0 0,-1-1 0 0 0,1 0 1 0 0,0 0-36 0 0,-6-3 3 0 0,3 3-32 0 0,0-2 0 0 0,0 1 1 0 0,0-1-1 0 0,0-1 0 0 0,0 0 0 0 0,0 0 1 0 0,0 0-1 0 0,0-1 0 0 0,0-1 0 0 0,5 0 29 0 0,-12-1-188 0 0,1 0-1 0 0,-1-1 1 0 0,1 1-1 0 0,-1-1 0 0 0,0 1 1 0 0,0-1-1 0 0,0 0 1 0 0,-1 0-1 0 0,1 1 0 0 0,-1-1 1 0 0,1 0-1 0 0,-1-1 1 0 0,0 1-1 0 0,0 0 0 0 0,0 0 1 0 0,-1 0-1 0 0,1-1 1 0 0,-1 1-1 0 0,0 0 0 0 0,1-1 189 0 0,2-11-1593 0 0,2-12-3269 0 0,-4 9-2880 0 0,0 15 5554 0 0,-1-9-6362 0 0</inkml:trace>
  <inkml:trace contextRef="#ctx0" brushRef="#br0" timeOffset="101893.401">8417 1981 9754 0 0,'0'0'3580'0'0,"0"0"-1777"0"0,0 0-683 0 0,0 0-123 0 0,0 0 33 0 0,0 0 53 0 0,0 0 41 0 0,0 0-42 0 0,0 0-102 0 0,0 0-151 0 0,0 0-143 0 0,0 0-139 0 0,-12 33-89 0 0,-39 105-35 0 0,38-57 185 0 0,14-65-446 0 0,20 129 955 0 0,-8-35-803 0 0,-4 2 0 0 0,-6-1 0 0 0,-6 48-314 0 0,-3-93 35 0 0,-4-1 1 0 0,-2-1-1 0 0,-17 51-35 0 0,15-19-41 0 0,11-100-1483 0 0,-1-3-6811 0 0,2 7-3491 0 0</inkml:trace>
  <inkml:trace contextRef="#ctx0" brushRef="#br0" timeOffset="104648.411">9238 2419 9330 0 0,'0'0'1662'0'0,"0"0"-443"0"0,0 0-262 0 0,0 0 107 0 0,0 0 183 0 0,0 0 32 0 0,0 0-116 0 0,0 0-195 0 0,0 0-201 0 0,0 0-159 0 0,0 0-90 0 0,8-6-85 0 0,23-21-69 0 0,-24 20-28 0 0,-49 84 1526 0 0,-95 173-1545 0 0,123-225-266 0 0,25-52 297 0 0,1 0 1 0 0,0 1-1 0 0,2 1 0 0 0,1 0 0 0 0,17-20-348 0 0,18-33 496 0 0,71-87-408 0 0,-103 150-160 0 0,-18 15 49 0 0,2 30-61 0 0,2 208 348 0 0,-4-233-257 0 0,0 0 0 0 0,0 1 0 0 0,1-1 0 0 0,0 0 0 0 0,0 0 0 0 0,0 0 0 0 0,0 0 0 0 0,1 0 0 0 0,-1 0 0 0 0,1 0 0 0 0,1 0 0 0 0,-1-1-1 0 0,1 1 1 0 0,-1-1 0 0 0,1 1 0 0 0,1-1 0 0 0,-1 0 0 0 0,0 0 0 0 0,1-1 0 0 0,0 1 0 0 0,0-1 0 0 0,0 0 0 0 0,0 0 0 0 0,1 0 0 0 0,-1 0 0 0 0,1-1 0 0 0,0 0 0 0 0,0 0 0 0 0,-1 0 0 0 0,1 0 0 0 0,0-1 0 0 0,4 1-7 0 0,0-5 69 0 0,1-1-1 0 0,0 0 1 0 0,-1-1 0 0 0,0 0 0 0 0,0 0 0 0 0,0-1 0 0 0,-1 0-1 0 0,1 0 1 0 0,-2-1 0 0 0,1 0 0 0 0,-1-1 0 0 0,0 1 0 0 0,0-1-1 0 0,-1-1 1 0 0,0 1 0 0 0,-1-1 0 0 0,0 0 0 0 0,0-1 0 0 0,-1 1 0 0 0,0-1-1 0 0,2-7-68 0 0,1 3-12 0 0,-1-1 0 0 0,-1 0 0 0 0,0 0 0 0 0,-1 0 0 0 0,-1 0-1 0 0,0-1 1 0 0,-1 1 0 0 0,-1-1 0 0 0,0-7 12 0 0,-23 41-6881 0 0,18-10 1305 0 0,-1 0-6040 0 0</inkml:trace>
  <inkml:trace contextRef="#ctx0" brushRef="#br0" timeOffset="104948.488">9951 2360 7354 0 0,'0'0'2233'0'0,"0"0"-480"0"0,0 0-289 0 0,0 0-182 0 0,0 0-269 0 0,0 0-197 0 0,0 0-109 0 0,0 0-79 0 0,0 0-57 0 0,0 0-53 0 0,0 0-86 0 0,-19 35-70 0 0,-58 110-76 0 0,52-71 54 0 0,26-63-259 0 0,-1-7-18 0 0,0 0 0 0 0,0 0 0 0 0,0 0 0 0 0,1 0 0 0 0,-1 0 0 0 0,1-1 0 0 0,0 1 0 0 0,0 0 0 0 0,0-1 0 0 0,1 1 0 0 0,-1-1 0 0 0,1 1 0 0 0,0-1 0 0 0,0 1 0 0 0,0-1 0 0 0,0 0 0 0 0,1 0 0 0 0,-1 0 0 0 0,1-1 0 0 0,0 1 0 0 0,0 0 0 0 0,0-1 0 0 0,0 0 0 0 0,0 0 0 0 0,1 0 0 0 0,-1 0 0 0 0,0 0 0 0 0,1-1 0 0 0,0 1 0 0 0,-1-1 0 0 0,1 0 0 0 0,0 0 0 0 0,0 0 0 0 0,-1-1 0 0 0,3 1-63 0 0,0-1 97 0 0,0 0-1 0 0,1 0 1 0 0,-1 0 0 0 0,0-1 0 0 0,0 0 0 0 0,0 0 0 0 0,0 0 0 0 0,0-1-1 0 0,0 0 1 0 0,-1 0 0 0 0,1 0 0 0 0,-1-1 0 0 0,1 0 0 0 0,-1 0 0 0 0,0 0-1 0 0,0-1 1 0 0,0 0 0 0 0,0 0 0 0 0,-1 0 0 0 0,1 0 0 0 0,-1-1 0 0 0,-1 0-1 0 0,1 1 1 0 0,0-1 0 0 0,-1-1 0 0 0,0 1 0 0 0,0-1 0 0 0,0-2-97 0 0,3-5 203 0 0,-1 0 1 0 0,-1 0 0 0 0,0 0-1 0 0,-1-1 1 0 0,0 0 0 0 0,-1 0-1 0 0,0 1 1 0 0,-1-1 0 0 0,-1 0-1 0 0,-1 0 1 0 0,0 0-1 0 0,-1-3-203 0 0,2 13-146 0 0,0 0 0 0 0,0 0-1 0 0,-1 0 1 0 0,1 1 0 0 0,-1-1 0 0 0,0 0-1 0 0,0 0 1 0 0,-1 1 0 0 0,1-1-1 0 0,-1 0 1 0 0,0 1 0 0 0,0-1-1 0 0,0 1 1 0 0,0 0 0 0 0,-1 0-1 0 0,1 0 1 0 0,-1 0 0 0 0,0 0-1 0 0,1 1 1 0 0,-1-1 0 0 0,-1 1-1 0 0,1-1 1 0 0,0 1 0 0 0,-1 0-1 0 0,1 1 1 0 0,-1-1 0 0 0,1 0-1 0 0,-1 1 1 0 0,0 0 0 0 0,1 0-1 0 0,-1 0 1 0 0,0 1 0 0 0,0-1-1 0 0,0 1 1 0 0,0 0 0 0 0,-2 0 146 0 0,-4 6-5261 0 0,3 1-6450 0 0</inkml:trace>
  <inkml:trace contextRef="#ctx0" brushRef="#br0" timeOffset="105264.983">10256 2714 8642 0 0,'0'0'2371'0'0,"0"0"-151"0"0,0 0-67 0 0,0 0-149 0 0,0 0-238 0 0,0 0-212 0 0,0 0-223 0 0,0 0-219 0 0,0 0-201 0 0,0 0-146 0 0,0 0-139 0 0,0 0-119 0 0,-6-15-54 0 0,-21-51-76 0 0,25 63-335 0 0,1-1-1 0 0,0 0 1 0 0,0 0-1 0 0,1 0 1 0 0,-1 0-1 0 0,1 0 1 0 0,0 0-1 0 0,0 0 1 0 0,0 0-1 0 0,1 0 1 0 0,0 0-1 0 0,-1 0 0 0 0,1 0 1 0 0,0 0-1 0 0,1 0 1 0 0,-1 1-1 0 0,1-1 1 0 0,0 0-1 0 0,0 1 1 0 0,0-1-42 0 0,5-11 87 0 0,-1-1-78 0 0,0 0 0 0 0,1 1 0 0 0,1 0 0 0 0,0 0 1 0 0,1 1-1 0 0,1 0 0 0 0,0 0 0 0 0,1 1 0 0 0,1 1 1 0 0,1-2-10 0 0,15 6-2452 0 0,-17 12-8645 0 0,-6 0-1131 0 0</inkml:trace>
  <inkml:trace contextRef="#ctx0" brushRef="#br0" timeOffset="105920.647">10509 2644 10642 0 0,'0'0'2406'0'0,"0"0"-424"0"0,0 0-247 0 0,0 0-183 0 0,0 0-197 0 0,0 0-247 0 0,0 0-226 0 0,0 0-151 0 0,0 0-98 0 0,0 0-6 0 0,0 0-40 0 0,0 0-74 0 0,11-19-77 0 0,55-88 183 0 0,37-28 421 0 0,-99 131-1047 0 0,-1 0 0 0 0,1 0 0 0 0,0 0 0 0 0,1 1-1 0 0,-1 0 1 0 0,1 0 0 0 0,-1 0 0 0 0,1 0 0 0 0,0 0-1 0 0,0 1 1 0 0,0 0 0 0 0,0 0 0 0 0,0 1 0 0 0,0-1-1 0 0,6 0 8 0 0,-11 21-48 0 0,-27 154 342 0 0,27-172-292 0 0,0 0 1 0 0,1 0-1 0 0,-1 0 1 0 0,1 1-1 0 0,-1-1 1 0 0,1 0-1 0 0,0 0 1 0 0,-1 0-1 0 0,1 0 1 0 0,0 0-1 0 0,0 0 0 0 0,-1 0 1 0 0,1-1-1 0 0,0 1 1 0 0,0 0-1 0 0,0 0 1 0 0,0-1-1 0 0,0 1 1 0 0,0 0-1 0 0,0-1 1 0 0,1 1-1 0 0,-1-1 1 0 0,0 0-1 0 0,0 1 1 0 0,0-1-1 0 0,0 0 1 0 0,1 0-1 0 0,-1 1 1 0 0,0-1-1 0 0,0 0 1 0 0,1 0-1 0 0,-1 0 0 0 0,0-1 1 0 0,0 1-1 0 0,0 0 1 0 0,1 0-1 0 0,-1-1 1 0 0,0 1-1 0 0,0-1 1 0 0,1 1-3 0 0,49-20 141 0 0,43-49-85 0 0,-77 54-44 0 0,1 1 0 0 0,0 1 0 0 0,1 0 0 0 0,1 2 1 0 0,-1 0-1 0 0,2 1 0 0 0,0 1 0 0 0,15-5-12 0 0,-34 14 0 0 0,-1 0 1 0 0,0 0-1 0 0,0 0 0 0 0,0 0 1 0 0,1 0-1 0 0,-1 1 0 0 0,0-1 1 0 0,0 0-1 0 0,0 1 0 0 0,1-1 1 0 0,-1 1-1 0 0,0-1 0 0 0,0 1 1 0 0,0-1-1 0 0,0 1 0 0 0,0 0 0 0 0,0-1 1 0 0,0 1-1 0 0,0 0 0 0 0,-1 0 1 0 0,1 0-1 0 0,0 0 0 0 0,0 0 1 0 0,-1 0-1 0 0,1 0 0 0 0,0 0 1 0 0,-1 0-1 0 0,1 0 0 0 0,-1 0 0 0 0,0 1 1 0 0,1-1-1 0 0,-1 0 0 0 0,0 0 1 0 0,0 0-1 0 0,1 1 0 0 0,-1-1 1 0 0,0 0-1 0 0,0 0 0 0 0,0 1 0 0 0,3 56 24 0 0,-3-52-20 0 0,6 86-164 0 0,47-92-5365 0 0,-27-16 293 0 0,-13 7-1513 0 0,-6 5-3012 0 0</inkml:trace>
  <inkml:trace contextRef="#ctx0" brushRef="#br0" timeOffset="106519.146">11479 2353 7122 0 0,'0'0'3099'0'0,"0"0"-455"0"0,0 0-510 0 0,0 0-532 0 0,0 0-465 0 0,0 0-264 0 0,0 0-112 0 0,0 0-22 0 0,0 0-35 0 0,0 0-84 0 0,0 0-128 0 0,0 0-98 0 0,0 0-109 0 0,-28 25-79 0 0,-84 78-34 0 0,77-59 9 0 0,37-36-140 0 0,-1-6-13 0 0,1 0 0 0 0,-1-1 0 0 0,1 0-1 0 0,0 1 1 0 0,-1-1 0 0 0,1 0 0 0 0,0 0 0 0 0,0 0-1 0 0,0 0 1 0 0,0 0 0 0 0,0 0 0 0 0,0-1-1 0 0,0 1 1 0 0,0-1 0 0 0,0 1 0 0 0,0-1 0 0 0,1 0-1 0 0,-1 0 1 0 0,0 0 0 0 0,0 0 0 0 0,0 0 0 0 0,0 0-1 0 0,0-1 1 0 0,1 1 0 0 0,-1-1 0 0 0,0 0-1 0 0,0 1 1 0 0,0-1 0 0 0,0 0 0 0 0,0 0-28 0 0,127-73 907 0 0,-83 42-790 0 0,-32 24-98 0 0,-8 3-13 0 0,0 0 0 0 0,1 1 0 0 0,0 0 0 0 0,0 0 0 0 0,0 1 0 0 0,0 0 0 0 0,1 0 0 0 0,-1 1 0 0 0,1 0 0 0 0,-1 0 0 0 0,1 1 0 0 0,7-1-6 0 0,-5 40-27 0 0,-10-14 54 0 0,-1-20-28 0 0,0 0-1 0 0,0 1 1 0 0,0-1 0 0 0,1 0-1 0 0,-1 1 1 0 0,1-1-1 0 0,0 1 1 0 0,1-1-1 0 0,-1 1 1 0 0,1-1-1 0 0,0 0 1 0 0,0 1 0 0 0,0-1-1 0 0,0 0 1 0 0,1 0-1 0 0,0 0 1 0 0,0 0-1 0 0,0 0 1 0 0,0 0 0 0 0,1 0-1 0 0,-1-1 1 0 0,1 1-1 0 0,0-1 1 0 0,0 0-1 0 0,0 0 1 0 0,1 0-1 0 0,-1 0 1 0 0,1-1 0 0 0,-1 1-1 0 0,1-1 1 0 0,2 1 1 0 0,11-1 73 0 0,0-1 1 0 0,0-1-1 0 0,0 0 1 0 0,0-2-1 0 0,0 0 1 0 0,0 0 0 0 0,-1-2-1 0 0,1 0 1 0 0,-1-1-1 0 0,0 0 1 0 0,0-2-1 0 0,0 0 1 0 0,-1 0 0 0 0,0-2-1 0 0,-1 0 1 0 0,0 0-1 0 0,0-1 1 0 0,-1-1-1 0 0,5-5-73 0 0,22-18 219 0 0,0 0 0 0 0,-3-3 0 0 0,-1-1 1 0 0,18-26-220 0 0,-42 48 4 0 0,-1-1 1 0 0,0-1 0 0 0,-1 0 0 0 0,-1 0-1 0 0,-1-1 1 0 0,-1 0 0 0 0,0 0 0 0 0,-2-1-1 0 0,0 0 1 0 0,-1 0 0 0 0,-1 0 0 0 0,-1-1-1 0 0,0 1 1 0 0,-2-4-5 0 0,0 20-2 0 0,1 0 0 0 0,-1 1-1 0 0,0-1 1 0 0,-1 0 0 0 0,1 1-1 0 0,-1-1 1 0 0,1 0 0 0 0,-1 1-1 0 0,0-1 1 0 0,0 1 0 0 0,-1-1-1 0 0,1 1 1 0 0,-1 0 0 0 0,0-1 0 0 0,0 1-1 0 0,0 0 1 0 0,0 0 0 0 0,0 0-1 0 0,0 0 1 0 0,-1 1 0 0 0,0-1-1 0 0,1 1 1 0 0,-1-1 0 0 0,0 1-1 0 0,0 0 1 0 0,-1 0 0 0 0,1 0-1 0 0,0 1 1 0 0,0-1 0 0 0,-4 0 2 0 0,0 2-9 0 0,1 0 0 0 0,0 0 0 0 0,-1 1 0 0 0,1 0-1 0 0,0 0 1 0 0,0 1 0 0 0,0-1 0 0 0,0 1 0 0 0,0 1 0 0 0,0-1 0 0 0,1 1 0 0 0,-1 0 0 0 0,1 0 0 0 0,0 1 0 0 0,0 0 0 0 0,0-1 0 0 0,0 2 0 0 0,0-1-1 0 0,1 1 1 0 0,0-1 0 0 0,0 1 0 0 0,0 0 0 0 0,1 1 0 0 0,0-1 0 0 0,0 0 0 0 0,-1 3 9 0 0,-4 7 3 0 0,1 0 0 0 0,1 0 0 0 0,0 1 0 0 0,1-1 0 0 0,1 1 1 0 0,0 1-1 0 0,2-1 0 0 0,-1 0 0 0 0,1 12-3 0 0,2 1 16 0 0,0 0-1 0 0,1 0 1 0 0,2 0 0 0 0,1 0 0 0 0,2 0 0 0 0,0 0-1 0 0,2-1-15 0 0,7 9 73 0 0,1-1-1 0 0,2-1 0 0 0,1-1 0 0 0,2-1 0 0 0,1 0 1 0 0,2-2-1 0 0,1 0 0 0 0,24 22-72 0 0,-33-35 17 0 0,2-2 0 0 0,0 1 0 0 0,0-2 1 0 0,1 0-1 0 0,1-2 0 0 0,1 0 0 0 0,14 6-17 0 0,17-14-1823 0 0,-32-16-8003 0 0,-13 6-2778 0 0</inkml:trace>
  <inkml:trace contextRef="#ctx0" brushRef="#br0" timeOffset="107490.209">13386 2320 2208 0 0,'0'0'3936'0'0,"0"0"-1578"0"0,0 0-506 0 0,0 0 75 0 0,0 0 63 0 0,0 0-120 0 0,0 0-310 0 0,0 0-381 0 0,0 0-279 0 0,0 0-196 0 0,0 0-137 0 0,0 0-68 0 0,0 0-44 0 0,-20 1-38 0 0,-64 6-6 0 0,79-6-360 0 0,1 0 0 0 0,1 0 1 0 0,-1 0-1 0 0,0 0 0 0 0,0 0 0 0 0,0 1 0 0 0,0-1 1 0 0,1 1-1 0 0,-1 0 0 0 0,1 0 0 0 0,0 1 0 0 0,-1-1 1 0 0,1 1-1 0 0,0-1 0 0 0,0 1 0 0 0,1 0 0 0 0,-1 0 1 0 0,-1 2-52 0 0,-3 4 129 0 0,-1-2-92 0 0,1 1 1 0 0,0-1 0 0 0,1 2-1 0 0,-1-1 1 0 0,2 1-1 0 0,-1 0 1 0 0,1 0 0 0 0,0 0-1 0 0,1 1 1 0 0,0-1-1 0 0,1 1 1 0 0,0 0 0 0 0,1 0-1 0 0,0 1 1 0 0,0-1 0 0 0,1 0-1 0 0,0 1 1 0 0,1-1-1 0 0,0 1 1 0 0,1 7-38 0 0,3-13-76 0 0,-1 0 1 0 0,1 0-1 0 0,0-1 1 0 0,0 1-1 0 0,1-1 0 0 0,-1 0 1 0 0,1 0-1 0 0,0 0 1 0 0,0 0-1 0 0,0-1 0 0 0,0 0 1 0 0,1 0-1 0 0,0-1 1 0 0,-1 1-1 0 0,1-1 1 0 0,0-1-1 0 0,0 1 0 0 0,0-1 1 0 0,0 0-1 0 0,0 0 1 0 0,0 0-1 0 0,0-1 0 0 0,0 0 1 0 0,1 0-1 0 0,-1-1 1 0 0,0 0-1 0 0,0 0 1 0 0,0 0-1 0 0,0-1 0 0 0,0 0 1 0 0,5-2 75 0 0,120-43-3996 0 0,56-50-6877 0 0,-98 43 8876 0 0,-34 14 4792 0 0,-49 34 3354 0 0,-15 9-3995 0 0,-16 10-1106 0 0,11-4-717 0 0,0 0 1 0 0,1 0-1 0 0,0 2 0 0 0,1-1 1 0 0,0 2-1 0 0,1 0 0 0 0,0 0 1 0 0,1 1-1 0 0,0 0 0 0 0,1 0 0 0 0,1 1 1 0 0,0 1-1 0 0,1-1 0 0 0,-6 15-331 0 0,12-25 61 0 0,0 0 0 0 0,0 0 0 0 0,1 0 0 0 0,-1 0 0 0 0,1 0 0 0 0,0 0 0 0 0,0 0 0 0 0,0 0 0 0 0,1 0-1 0 0,-1 0 1 0 0,1 0 0 0 0,0 0 0 0 0,0 0 0 0 0,0 0 0 0 0,0 0 0 0 0,1-1 0 0 0,0 1 0 0 0,0 0 0 0 0,0-1-1 0 0,0 0 1 0 0,0 1 0 0 0,1-1 0 0 0,-1 0 0 0 0,1 0 0 0 0,0 0 0 0 0,0 0 0 0 0,0-1 0 0 0,0 1 0 0 0,1-1-1 0 0,-1 0 1 0 0,1 0 0 0 0,-1 0 0 0 0,1-1 0 0 0,0 1 0 0 0,0-1 0 0 0,-1 0 0 0 0,1 0 0 0 0,0 0 0 0 0,0 0 0 0 0,0-1-1 0 0,0 1 1 0 0,3-1-61 0 0,-1 1 105 0 0,1-1 1 0 0,-1 0-1 0 0,0 0 0 0 0,1-1 0 0 0,-1 0 0 0 0,1 0 0 0 0,-1 0 0 0 0,0 0 1 0 0,0-1-1 0 0,0 0 0 0 0,0-1 0 0 0,0 0 0 0 0,0 1 0 0 0,0-2 0 0 0,-1 1 1 0 0,0-1-1 0 0,1 1 0 0 0,-1-2 0 0 0,-1 1 0 0 0,1 0 0 0 0,-1-1 0 0 0,1 0 1 0 0,-1 0-1 0 0,-1 0 0 0 0,4-6-105 0 0,-2 2-30 0 0,0-1 0 0 0,-1 0 0 0 0,0 0 0 0 0,-1-1 0 0 0,0 1-1 0 0,-1-1 1 0 0,0 1 0 0 0,0-1 0 0 0,-1 0 0 0 0,-1 0 0 0 0,0 0 0 0 0,0 0 0 0 0,-1 1 0 0 0,-1-1 0 0 0,1 0 0 0 0,-2 0 0 0 0,1 1 0 0 0,-2 0 0 0 0,1-1 0 0 0,-1 1 0 0 0,-1 0-1 0 0,0 1 1 0 0,0-1 0 0 0,-5-5 30 0 0,-26-4-3031 0 0,17 19-7443 0 0,13 0-1521 0 0</inkml:trace>
  <inkml:trace contextRef="#ctx0" brushRef="#br0" timeOffset="107935.014">13984 2677 13971 0 0,'0'0'2122'0'0,"0"0"-373"0"0,0 0-73 0 0,0 0-72 0 0,0 0-260 0 0,0 0-305 0 0,0 0-293 0 0,0 0-216 0 0,0 0-131 0 0,0 0-39 0 0,0 0-53 0 0,0 0-71 0 0,0 0-35 0 0,24-32-46 0 0,76-102-38 0 0,-2 20 219 0 0,-95 111-315 0 0,-3 2-22 0 0,0 0 0 0 0,1 0 0 0 0,-1 0 0 0 0,0 0 0 0 0,0 0 0 0 0,1 1 0 0 0,-1-1 0 0 0,1 0 0 0 0,-1 0 0 0 0,1 0 1 0 0,-1 0-1 0 0,1 0 0 0 0,-1 0 0 0 0,1 1 0 0 0,0-1 0 0 0,-1 0 0 0 0,1 1 0 0 0,0-1 0 0 0,0 0 0 0 0,0 1 0 0 0,-1-1 0 0 0,1 1 0 0 0,0-1 0 0 0,0 1 0 0 0,0 0 0 0 0,0-1 0 0 0,0 1 0 0 0,0 0 0 0 0,0 0 0 0 0,0-1 0 0 0,0 1 0 0 0,0 0 0 0 0,0 0 0 0 0,0 0 0 0 0,0 0 0 0 0,0 0 0 0 0,0 1 0 0 0,0-1 0 0 0,0 0 0 0 0,0 0 0 0 0,0 1 0 0 0,0-1 0 0 0,0 0 0 0 0,0 1 0 0 0,0-1 0 0 0,-1 1 0 0 0,1-1 0 0 0,0 1 0 0 0,0 0 0 0 0,0-1 0 0 0,-1 1 0 0 0,1 0 0 0 0,0-1 0 0 0,-1 1 0 0 0,1 0 0 0 0,-1 0 0 0 0,1 0 0 0 0,-1 0 0 0 0,1-1 0 0 0,-1 1 0 0 0,1 0 0 0 0,-1 0 0 0 0,0 0 0 0 0,1 0 0 0 0,-1 0 0 0 0,0 1 1 0 0,23 89 74 0 0,-21-90-61 0 0,1 1 1 0 0,0-1-1 0 0,-1 0 0 0 0,1 0 1 0 0,0-1-1 0 0,0 1 1 0 0,-1 0-1 0 0,1-1 1 0 0,0 0-1 0 0,0 1 0 0 0,0-1 1 0 0,0 0-1 0 0,0-1 1 0 0,0 1-1 0 0,0 0 1 0 0,-1-1-1 0 0,1 0 1 0 0,0 0-1 0 0,0 0 0 0 0,-1 0 1 0 0,1 0-1 0 0,0 0 1 0 0,-1 0-1 0 0,1-1 1 0 0,-1 0-1 0 0,0 1 0 0 0,1-1 1 0 0,1-2-14 0 0,23-18 96 0 0,-6 4-18 0 0,1 1-1 0 0,0 0 1 0 0,2 2-1 0 0,-1 1 1 0 0,2 1-1 0 0,0 0 1 0 0,25-7-78 0 0,-47 19 2 0 0,0 1 0 0 0,-1 0 1 0 0,1 0-1 0 0,0 0 0 0 0,0 1 0 0 0,0-1 1 0 0,0 1-1 0 0,0-1 0 0 0,-1 1 1 0 0,1 0-1 0 0,0 0 0 0 0,-1 0 0 0 0,1 1 1 0 0,0-1-1 0 0,-1 1 0 0 0,0-1 1 0 0,1 1-1 0 0,-1 0 0 0 0,0 0 1 0 0,0 0-1 0 0,0 0 0 0 0,0 0 0 0 0,0 0 1 0 0,0 0-1 0 0,-1 1 0 0 0,1-1 1 0 0,-1 1-1 0 0,1-1 0 0 0,-1 1 0 0 0,0 0 1 0 0,0 0-1 0 0,0-1 0 0 0,-1 1 1 0 0,1 0-1 0 0,-1 0 0 0 0,1 0 1 0 0,-1 0-1 0 0,0-1 0 0 0,0 1 0 0 0,0 0-2 0 0,21 50-422 0 0,-2-37-1724 0 0,-11-14-2675 0 0,1-2-5722 0 0,-6 0 447 0 0</inkml:trace>
  <inkml:trace contextRef="#ctx0" brushRef="#br0" timeOffset="108439.655">15068 2228 8058 0 0,'0'0'5061'0'0,"0"0"-3031"0"0,0 0-869 0 0,0 0 110 0 0,0 0 63 0 0,0 0-55 0 0,0 0-160 0 0,0 0-235 0 0,-9 37-187 0 0,-32 116-114 0 0,-17 69 739 0 0,-4 65-772 0 0,47-242-254 0 0,14-45-155 0 0,1 0 73 0 0,0-5 396 0 0,3-14-455 0 0,0 0-1 0 0,1 1 1 0 0,0-1 0 0 0,2 1 0 0 0,0 0 0 0 0,1 0 0 0 0,1 1 0 0 0,1 0 0 0 0,0 1 0 0 0,7-9-155 0 0,6-14 122 0 0,21-44-8 0 0,144-234 53 0 0,-172 296-162 0 0,1 1 0 0 0,1 0 0 0 0,1 1 0 0 0,1 1 0 0 0,0 1 0 0 0,1 0 0 0 0,1 2 0 0 0,1 0 0 0 0,0 2 0 0 0,1 0 0 0 0,0 1 0 0 0,1 2-1 0 0,0 0 1 0 0,19-4-5 0 0,29 9-69 0 0,-70 7 77 0 0,1 0-1 0 0,-1 1 1 0 0,1-1 0 0 0,-1 1-1 0 0,0 0 1 0 0,0 0-1 0 0,0-1 1 0 0,0 1 0 0 0,0 1-1 0 0,-1-1 1 0 0,1 0-1 0 0,-1 0 1 0 0,0 1 0 0 0,0-1-1 0 0,0 0 1 0 0,0 1-1 0 0,-1-1 1 0 0,0 1 0 0 0,1-1-1 0 0,-1 1 1 0 0,0-1-1 0 0,-1 1 1 0 0,1-1 0 0 0,0 1-1 0 0,-1-1 1 0 0,0 0-1 0 0,0 1-7 0 0,-5 14 24 0 0,0-1-1 0 0,-1 0 1 0 0,-1 0-1 0 0,0 0 1 0 0,-2-1-1 0 0,0-1 1 0 0,0 0-1 0 0,-2 0 1 0 0,1-1-1 0 0,-2 0 0 0 0,0-1 1 0 0,-3 1-24 0 0,-3 6-9 0 0,-1 0 1 0 0,-1-2 0 0 0,0 0-1 0 0,-1-2 1 0 0,-2 0-1 0 0,1-1 1 0 0,-2-2-1 0 0,1 0 1 0 0,-2-2-1 0 0,0-1 1 0 0,0-1 0 0 0,-12 2 8 0 0,37-10-45 0 0,0 0 0 0 0,-1 0 0 0 0,1 0 0 0 0,-1-1 0 0 0,1 1 0 0 0,-1-1 0 0 0,1 1 0 0 0,-1-1 0 0 0,1 0 0 0 0,-1 1 0 0 0,1-1 0 0 0,-1 0 0 0 0,0 0 0 0 0,1 0 0 0 0,-1 0 0 0 0,1 0 0 0 0,-1 0 0 0 0,0-1 0 0 0,1 1 0 0 0,-1-1 0 0 0,1 1 0 0 0,-1-1 0 0 0,1 1 0 0 0,-1-1 0 0 0,1 0 0 0 0,0 0 0 0 0,-1 1 0 0 0,1-1 1 0 0,0 0-1 0 0,0 0 0 0 0,-1 0 0 0 0,1-1 0 0 0,0 1 0 0 0,0 0 0 0 0,0 0 0 0 0,0-1 0 0 0,1 1 0 0 0,-1 0 0 0 0,0-1 0 0 0,1 1 0 0 0,-1-1 0 0 0,0 1 0 0 0,1-1 0 0 0,0 1 0 0 0,-1-1 0 0 0,1 1 0 0 0,0-1 0 0 0,0 0 0 0 0,0 1 0 0 0,0-1 0 0 0,0 1 0 0 0,0-1 0 0 0,0 0 45 0 0,4-4-449 0 0,-1 0-1 0 0,1 0 0 0 0,0 0 0 0 0,1 0 1 0 0,-1 1-1 0 0,1 0 0 0 0,0-1 0 0 0,1 2 1 0 0,-1-1-1 0 0,1 1 0 0 0,0 0 0 0 0,6-3 450 0 0,10-9-3437 0 0,-1 1-3727 0 0,-5 6-3402 0 0</inkml:trace>
  <inkml:trace contextRef="#ctx0" brushRef="#br0" timeOffset="108715.991">15821 2202 11658 0 0,'0'0'2274'0'0,"0"0"-457"0"0,0 0-185 0 0,0 0-113 0 0,0 0-216 0 0,0 0-239 0 0,0 0-196 0 0,0 0-127 0 0,0 0-73 0 0,0 0-78 0 0,-33 31-92 0 0,-103 96-122 0 0,64-53 64 0 0,69-72-433 0 0,1 0 0 0 0,0 0 0 0 0,0 0 0 0 0,0 0-1 0 0,0 0 1 0 0,0 1 0 0 0,1-1 0 0 0,-1 1 0 0 0,1-1 0 0 0,-1 1 0 0 0,1 0 0 0 0,0 0-1 0 0,0-1 1 0 0,0 1 0 0 0,0 0 0 0 0,1 0 0 0 0,-1 0 0 0 0,1 0 0 0 0,0 0-1 0 0,0 0 1 0 0,0 0 0 0 0,0 0 0 0 0,0 0 0 0 0,1-1 0 0 0,-1 1 0 0 0,1 0 0 0 0,0 0-1 0 0,0 0 1 0 0,0 0 0 0 0,0-1 0 0 0,0 1 0 0 0,0 0 0 0 0,1-1 0 0 0,0 1 0 0 0,-1-1-1 0 0,1 0 1 0 0,0 1 0 0 0,0-1 0 0 0,0 0 0 0 0,1 0 0 0 0,-1 0 0 0 0,0-1-1 0 0,1 1 1 0 0,-1 0 0 0 0,1-1 0 0 0,-1 0 0 0 0,1 1 0 0 0,0-1 0 0 0,0 0 0 0 0,-1 0-1 0 0,1-1 1 0 0,0 1 0 0 0,1 0-7 0 0,10-1 72 0 0,-1-1-1 0 0,0 0 1 0 0,0-1-1 0 0,0 0 1 0 0,0-1-1 0 0,-1-1 1 0 0,1 0-1 0 0,-1 0 1 0 0,0-1-1 0 0,0-1 0 0 0,0 0 1 0 0,-1-1-1 0 0,0 0 1 0 0,0 0-1 0 0,0-1 1 0 0,-1-1-1 0 0,-1 0 1 0 0,1 0-1 0 0,-2-1 1 0 0,1-1-72 0 0,-2 3 18 0 0,-1 0 0 0 0,0-1 0 0 0,0 1 0 0 0,-1-1 0 0 0,0-1 0 0 0,-1 1 0 0 0,0-1 0 0 0,-1 0 1 0 0,0 0-1 0 0,0 0 0 0 0,-1 0 0 0 0,0 0 0 0 0,-1 0 0 0 0,0-1 0 0 0,-1 1 0 0 0,0-1 0 0 0,-1 1 0 0 0,0-1-18 0 0,-23-45 33 0 0,1 36-2150 0 0,-4 23-6480 0 0,22 0-3424 0 0</inkml:trace>
  <inkml:trace contextRef="#ctx0" brushRef="#br0" timeOffset="109098.019">16101 2625 19420 0 0,'0'0'1252'0'0,"0"0"-275"0"0,0 0 44 0 0,0 0 61 0 0,0 0-34 0 0,0 0-131 0 0,0 0-211 0 0,16-34-178 0 0,51-111-100 0 0,-40 58 219 0 0,-24 63-436 0 0,15-86 63 0 0,-20 256-580 0 0,3-141 314 0 0,1 1 0 0 0,0-1 0 0 0,-1 1 0 0 0,2-1 0 0 0,-1 0 0 0 0,1 0-1 0 0,-1 0 1 0 0,1 0 0 0 0,1 0 0 0 0,-1 0 0 0 0,1-1 0 0 0,-1 0 0 0 0,1 0 0 0 0,1 0 0 0 0,-1 0 0 0 0,0 0 0 0 0,1-1 0 0 0,0 0 0 0 0,0 0 0 0 0,0 0 0 0 0,0-1 0 0 0,0 0 0 0 0,1 0 0 0 0,-1 0 0 0 0,1 0 0 0 0,-1-1 0 0 0,1 0 0 0 0,-1 0 0 0 0,1-1 0 0 0,0 1 0 0 0,0-1 0 0 0,-1 0 0 0 0,1-1 0 0 0,0 1 0 0 0,-1-1 0 0 0,1-1 0 0 0,0 1 0 0 0,-1-1 0 0 0,0 0 0 0 0,1 0-1 0 0,-1 0 1 0 0,0-1 0 0 0,2 0-8 0 0,21-15 181 0 0,-1 0 0 0 0,0-2 0 0 0,-1-1 0 0 0,-2 0-1 0 0,0-2 1 0 0,-1-1 0 0 0,-1-1 0 0 0,-2-1-1 0 0,6-9-180 0 0,8-47 25 0 0,-35 46-3012 0 0,0 33-1501 0 0,1 2-8002 0 0</inkml:trace>
  <inkml:trace contextRef="#ctx0" brushRef="#br0" timeOffset="109802.405">16880 2357 10874 0 0,'0'0'1847'0'0,"0"0"-560"0"0,0 0-149 0 0,0 0 137 0 0,0 0 118 0 0,0 0-60 0 0,0 0-178 0 0,0 0-180 0 0,0 0-142 0 0,0 0-101 0 0,32 0-104 0 0,98-1-98 0 0,-69-9 245 0 0,-58 9-746 0 0,0 0 1 0 0,0 0 0 0 0,0 0-1 0 0,-1 0 1 0 0,1-1 0 0 0,0 1 0 0 0,0-1-1 0 0,-1 0 1 0 0,1 0 0 0 0,-1 0-1 0 0,1 0 1 0 0,-1 0 0 0 0,0 0-1 0 0,0-1 1 0 0,0 1 0 0 0,0 0 0 0 0,0-1-1 0 0,-1 0 1 0 0,1 0 0 0 0,-1 1-1 0 0,0-1 1 0 0,0 0 0 0 0,0 0-1 0 0,0 0 1 0 0,0 0 0 0 0,0 0 0 0 0,-1 0-1 0 0,0-1 1 0 0,1 1 0 0 0,-1 0-1 0 0,0 0 1 0 0,-1 0 0 0 0,1 0-1 0 0,0 0 1 0 0,-1 0 0 0 0,0 0 0 0 0,0 0-1 0 0,0 0 1 0 0,0 0 0 0 0,0 0-1 0 0,-1 0 1 0 0,1 0 0 0 0,-1 1-1 0 0,1-1 1 0 0,-1 0 0 0 0,0 1 0 0 0,0 0-1 0 0,-1-1-29 0 0,-5 0-20 0 0,-1 0 0 0 0,0 1 0 0 0,0 0 0 0 0,0 0 0 0 0,0 1-1 0 0,0 0 1 0 0,0 0 0 0 0,-1 1 0 0 0,1 1 0 0 0,0-1 0 0 0,0 2-1 0 0,0-1 1 0 0,0 1 0 0 0,0 0 0 0 0,0 1 0 0 0,1 0 0 0 0,-1 1 0 0 0,1-1-1 0 0,-1 2 1 0 0,1-1 0 0 0,1 1 0 0 0,-1 0 0 0 0,1 1 0 0 0,0 0 0 0 0,0 0-1 0 0,0 0 1 0 0,1 1 0 0 0,0 0 20 0 0,0-1-1 0 0,0 0-1 0 0,1 0 1 0 0,0 0-1 0 0,0 1 1 0 0,0-1 0 0 0,1 1-1 0 0,0 0 1 0 0,0 1-1 0 0,1-1 1 0 0,0 1 0 0 0,0-1-1 0 0,1 1 1 0 0,0 0-1 0 0,0 0 1 0 0,1 0 0 0 0,0 0-1 0 0,0 0 1 0 0,1 0-1 0 0,0 1 1 0 0,0-1-1 0 0,1 0 1 0 0,0 0 0 0 0,1 0-1 0 0,0 0 1 0 0,0 0-1 0 0,0-1 1 0 0,1 1 0 0 0,0-1-1 0 0,1 1 1 0 0,0-1-1 0 0,0 0 1 0 0,0 0 0 0 0,1-1-1 0 0,3 4 2 0 0,3-3-27 0 0,-1 0 0 0 0,2-1 0 0 0,-1 0 0 0 0,1-1 0 0 0,0 0 0 0 0,0-1 0 0 0,0-1 0 0 0,0 0 0 0 0,1 0 0 0 0,-1-1 0 0 0,1-1 0 0 0,0 0 0 0 0,0-1-1 0 0,-1 0 1 0 0,1-1 0 0 0,0 0 0 0 0,-1-1 0 0 0,1-1 0 0 0,-1 0 0 0 0,1 0 0 0 0,-1-1 0 0 0,0-1 0 0 0,-1 0 0 0 0,1-1 0 0 0,9-6 27 0 0,-13 8-311 0 0,77-46-2298 0 0,-33 13-6539 0 0,-40 28-1920 0 0</inkml:trace>
  <inkml:trace contextRef="#ctx0" brushRef="#br0" timeOffset="110138.015">17390 2434 6473 0 0,'0'0'2641'0'0,"0"0"-302"0"0,0 0-285 0 0,0 0-251 0 0,0 0-276 0 0,0 0-292 0 0,0 0-179 0 0,0 0-65 0 0,0 0 37 0 0,0 0 28 0 0,0 0-45 0 0,0 0-97 0 0,0 0-161 0 0,15 3-161 0 0,-2 0-456 0 0,-8-1-97 0 0,-1 0-1 0 0,1-1 1 0 0,0 0 0 0 0,0 0-1 0 0,0-1 1 0 0,-1 1 0 0 0,1-1 0 0 0,0 0-1 0 0,0 0 1 0 0,0-1 0 0 0,0 0-1 0 0,0 1 1 0 0,0-1 0 0 0,-1-1-1 0 0,1 1 1 0 0,0-1 0 0 0,-1 0 0 0 0,3-1-39 0 0,217-148 1399 0 0,-224 151-1401 0 0,0 0 1 0 0,0 1-1 0 0,0-1 0 0 0,0 0 1 0 0,0 0-1 0 0,0 1 1 0 0,0-1-1 0 0,0 0 1 0 0,1 0-1 0 0,-1 1 1 0 0,0-1-1 0 0,0 0 1 0 0,0 0-1 0 0,1 1 1 0 0,-1-1-1 0 0,0 0 1 0 0,0 0-1 0 0,0 0 1 0 0,1 1-1 0 0,-1-1 1 0 0,0 0-1 0 0,0 0 1 0 0,1 0-1 0 0,-1 0 1 0 0,0 0-1 0 0,1 0 1 0 0,-1 1-1 0 0,0-1 0 0 0,0 0 1 0 0,1 0-1 0 0,-1 0 1 0 0,0 0-1 0 0,1 0 1 0 0,-1 0-1 0 0,0 0 1 0 0,1 0-1 0 0,-1 0 1 0 0,0 0-1 0 0,0-1 1 0 0,1 1-1 0 0,-1 0 1 0 0,0 0-1 0 0,0 0 1 0 0,1 0-1 0 0,-1 0 1 0 0,0 0-1 0 0,1-1 1 0 0,-1 1-1 0 0,0 0 1 0 0,0 0-1 0 0,0 0 0 0 0,1-1 1 0 0,-1 1 1 0 0,0 3-3 0 0,0 18 12 0 0,-2-16-10 0 0,2 1-1 0 0,-1-1 0 0 0,1 0 0 0 0,-1 1 1 0 0,1-1-1 0 0,1 0 0 0 0,-1 1 1 0 0,1-1-1 0 0,0 0 0 0 0,0 0 0 0 0,1 1 1 0 0,-1-1-1 0 0,1 0 0 0 0,0 0 0 0 0,1-1 1 0 0,-1 1-1 0 0,1 0 0 0 0,0-1 1 0 0,0 1-1 0 0,0-1 0 0 0,1 0 0 0 0,-1 0 1 0 0,1 0-1 0 0,0-1 0 0 0,3 3 2 0 0,2-2 19 0 0,1-1-1 0 0,-1 0 1 0 0,1-1-1 0 0,0 1 0 0 0,0-2 1 0 0,-1 1-1 0 0,1-2 1 0 0,0 1-1 0 0,0-1 1 0 0,0-1-1 0 0,0 1 1 0 0,0-2-1 0 0,0 0 0 0 0,0 0 1 0 0,-1 0-1 0 0,1-1 1 0 0,-1-1-1 0 0,0 0 1 0 0,0 0-1 0 0,0 0 0 0 0,0-1 1 0 0,-1-1-1 0 0,0 0 1 0 0,0 0-1 0 0,0 0 1 0 0,-1-1-1 0 0,0 0 1 0 0,0 0-1 0 0,5-8-18 0 0,108-133-584 0 0,-91 96-1798 0 0,-10 19-4461 0 0,-12 23-5197 0 0</inkml:trace>
  <inkml:trace contextRef="#ctx0" brushRef="#br0" timeOffset="110388.999">18568 1690 19580 0 0,'0'0'1183'0'0,"0"0"-264"0"0,0 0-63 0 0,0 0 47 0 0,0 0-7 0 0,-6 37-42 0 0,-18 115-121 0 0,-3 145 1748 0 0,25-278-2430 0 0,0 10-51 0 0,0 1 0 0 0,2 0 1 0 0,1 0-1 0 0,1-1 1 0 0,2 1-1 0 0,2 7 0 0 0,-5-34-129 0 0,-1-1 1 0 0,1 1-1 0 0,-1 0 0 0 0,1-1 1 0 0,0 1-1 0 0,0-1 0 0 0,0 1 1 0 0,1-1-1 0 0,-1 0 0 0 0,0 1 1 0 0,1-1-1 0 0,0 0 0 0 0,-1 0 1 0 0,1 0-1 0 0,0 0 0 0 0,0 0 1 0 0,0 0-1 0 0,0-1 0 0 0,0 1 1 0 0,1-1-1 0 0,-1 1 0 0 0,0-1 1 0 0,1 0-1 0 0,-1 0 0 0 0,1 0 1 0 0,-1 0-1 0 0,1-1 129 0 0,-2-14-10101 0 0,-1 6-1445 0 0</inkml:trace>
  <inkml:trace contextRef="#ctx0" brushRef="#br0" timeOffset="110766.95">18226 2114 15387 0 0,'0'0'1975'0'0,"0"0"-637"0"0,0 0-407 0 0,0 0-223 0 0,0 0-115 0 0,0 0-66 0 0,0 0-104 0 0,0 0-135 0 0,0 0-80 0 0,35-6-60 0 0,114-17-45 0 0,10 11-80 0 0,362-28-8161 0 0,-464 29 11461 0 0,-77 13 3415 0 0,-28 3-6022 0 0,46-4-676 0 0,-13 3 161 0 0,1 0 0 0 0,0 2-1 0 0,0 0 1 0 0,0 0 0 0 0,1 1 0 0 0,0 1 0 0 0,0 0 0 0 0,-9 9-201 0 0,20-16 4 0 0,1 1 0 0 0,0-1 1 0 0,0 1-1 0 0,0-1 0 0 0,0 1 1 0 0,0 0-1 0 0,0-1 0 0 0,0 1 0 0 0,0 0 1 0 0,0 0-1 0 0,1 0 0 0 0,-1 0 1 0 0,1-1-1 0 0,0 1 0 0 0,-1 0 1 0 0,1 0-1 0 0,0 0 0 0 0,0 0 0 0 0,0 0 1 0 0,1 0-1 0 0,-1 0 0 0 0,0 0 1 0 0,1 0-1 0 0,-1 0 0 0 0,1-1 1 0 0,-1 1-1 0 0,1 0 0 0 0,0 0 0 0 0,0-1 1 0 0,0 1-1 0 0,0 0 0 0 0,0-1 1 0 0,0 1-1 0 0,1-1 0 0 0,-1 1 1 0 0,0-1-1 0 0,2 1-4 0 0,57 45 113 0 0,-41-35-105 0 0,-10-9 23 0 0,-1 1 1 0 0,0 0 0 0 0,0 0-1 0 0,0 1 1 0 0,0 0 0 0 0,-1 1-1 0 0,0-1 1 0 0,0 1 0 0 0,0 1-1 0 0,-1-1 1 0 0,0 1 0 0 0,0 0-1 0 0,-1 0 1 0 0,0 1 0 0 0,0 0-1 0 0,-1 0 1 0 0,0 0 0 0 0,0 0-1 0 0,-1 1 1 0 0,0-1 0 0 0,0 1-1 0 0,-1 0 1 0 0,1 5-32 0 0,-6-8 37 0 0,1 0 1 0 0,-1-1-1 0 0,0 1 1 0 0,0 0-1 0 0,-1-1 0 0 0,1 1 1 0 0,-1-1-1 0 0,0 0 1 0 0,-1-1-1 0 0,1 1 0 0 0,-1-1 1 0 0,0 0-1 0 0,0 0 1 0 0,-1 0-1 0 0,1-1 0 0 0,-1 1 1 0 0,1-1-1 0 0,-1-1 1 0 0,0 1-1 0 0,0-1 0 0 0,-1 0 1 0 0,1 0-1 0 0,0-1 1 0 0,-2 0-39 0 0,-40-4-691 0 0,36-7-2722 0 0,4-5-4535 0 0,8 8-4670 0 0</inkml:trace>
  <inkml:trace contextRef="#ctx0" brushRef="#br0" timeOffset="114654.552">1247 3111 6369 0 0,'0'0'168'0'0,"0"0"-282"0"0,0 0-133 0 0,0 0 150 0 0,0 0 129 0 0,0 0 38 0 0,0 0 0 0 0,0 0 52 0 0,0 0 106 0 0,0 0 99 0 0,34 2 83 0 0,106 3 47 0 0,338-8 4404 0 0,65-20-2723 0 0,242-13-777 0 0,-372 25-795 0 0,430 37 885 0 0,213-1-968 0 0,147-21 23 0 0,-703-7-375 0 0,179-19-4 0 0,-258 11-102 0 0,230-31 79 0 0,-115-8 75 0 0,50-6-114 0 0,-13-3-21 0 0,81 31 104 0 0,-193 1-105 0 0,39-2-32 0 0,-232 26-17 0 0,153-8 37 0 0,376 6-96 0 0,211-61 23 0 0,-326 44 76 0 0,-295 18-26 0 0,166-7 61 0 0,273-7 192 0 0,-183 11-118 0 0,107 6 596 0 0,-404 13 17 0 0,-287-5 1693 0 0,-59-7-2435 0 0,0 0 4 0 0,0 0 10 0 0,0 0 12 0 0,0 0-35 0 0,0 0 3 0 0,0 0 15 0 0,0 0-6 0 0,0 0-40 0 0,0 0 34 0 0,0 0 5 0 0,0 0 0 0 0,0 0 20 0 0,0 0-15 0 0,0 0-5 0 0,0 0-1 0 0,0 0-6 0 0,0 0 5 0 0,17 0 147 0 0,118 7 60 0 0,-64 4-222 0 0,-70-12-2469 0 0,-2-1-5458 0 0,1 2-3593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10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24 196 0 0 0,'0'0'822'0'0,"0"0"454"0"0,0 0 76 0 0,0 0 47 0 0,0 0-17 0 0,0 0-29 0 0,0 0-36 0 0,0 0-22 0 0,0 0-101 0 0,0 0-76 0 0,0 0-62 0 0,-5-2-89 0 0,-2 0-1952 0 0,-4-3 5671 0 0,29 3-652 0 0,353-5-1028 0 0,-336 6-2877 0 0,-35 1-113 0 0,0 0 15 0 0,0 0 24 0 0,0 0 49 0 0,0 0 55 0 0,0 0 50 0 0,-27 0 935 0 0,18-2-1124 0 0,0 0-1 0 0,1 0 1 0 0,-1-1 0 0 0,1 0-1 0 0,0-1 1 0 0,0 0-1 0 0,0 0 1 0 0,0 0 0 0 0,1-1-1 0 0,0-1 1 0 0,0 1 0 0 0,0-1-1 0 0,0 0 1 0 0,-2-3-20 0 0,5 5-126 0 0,1-1 0 0 0,-1 1 0 0 0,0-1 0 0 0,1 0 0 0 0,0 0 0 0 0,0 0 0 0 0,1 0 0 0 0,-1 0 0 0 0,1 0 0 0 0,0-1 0 0 0,0 1 0 0 0,1-1 0 0 0,0 0 0 0 0,0 1 0 0 0,0-1 0 0 0,1 0 0 0 0,0-2 126 0 0,6-2-8106 0 0,-4 8 3888 0 0,2-1-8006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11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196 305 944 0 0,'0'0'2018'0'0,"0"0"-308"0"0,0 0-45 0 0,0 0 24 0 0,0 0-61 0 0,0 0-62 0 0,0 0-145 0 0,0 0-104 0 0,0 0-68 0 0,0 0-133 0 0,0 0-98 0 0,-9-1-60 0 0,-37-2 703 0 0,46 3-981 0 0,0 0-119 0 0,0 0-117 0 0,0 0-91 0 0,0 0-53 0 0,15 12 1055 0 0,3-5-1021 0 0,0 0-1 0 0,1-1 1 0 0,0-1 0 0 0,0-1 0 0 0,0-1-1 0 0,0 0 1 0 0,1-1 0 0 0,-1-2-1 0 0,1 0 1 0 0,0-1 0 0 0,9-1-334 0 0,30 0 382 0 0,92-5 525 0 0,-219 10-1586 0 0,34 0-2550 0 0,-1-2-7449 0 0,26-1-1004 0 0</inkml:trace>
  <inkml:trace contextRef="#ctx0" brushRef="#br0" timeOffset="283.984">1 448 6609 0 0,'0'0'3863'0'0,"0"0"-1719"0"0,0 0-826 0 0,0 0-83 0 0,0 0 40 0 0,0 0-73 0 0,0 0-105 0 0,0 0-53 0 0,0 0-39 0 0,0 0 17 0 0,0 0 10 0 0,0 0-136 0 0,0 0-133 0 0,16 10-87 0 0,56 30-87 0 0,15-21 578 0 0,-67-18-918 0 0,233 3 591 0 0,-252-4-972 0 0,-1 0-47 0 0,0 0-75 0 0,0 0-155 0 0,-5-8-3687 0 0,2 5-1275 0 0,0-1-6589 0 0</inkml:trace>
  <inkml:trace contextRef="#ctx0" brushRef="#br0" timeOffset="958.291">297 28 5121 0 0,'0'0'2827'0'0,"0"0"-805"0"0,0 0-376 0 0,0 0-17 0 0,0 0 45 0 0,0 0-32 0 0,0 0-160 0 0,0 0-272 0 0,0 0-277 0 0,0 0-247 0 0,0 0-172 0 0,0 0-114 0 0,0 0-69 0 0,-6-5-50 0 0,-18-17-41 0 0,20 45 1413 0 0,13-11-1369 0 0,0 0 0 0 0,0-1 1 0 0,1 0-1 0 0,1 0 1 0 0,0-1-1 0 0,0-1 1 0 0,1 0-1 0 0,0 0 1 0 0,1-2-1 0 0,-1 1 1 0 0,2-1-1 0 0,11 4-284 0 0,-21-9 46 0 0,224 93 821 0 0,-172-64-707 0 0,-44-6-119 0 0,-12-24-58 0 0,0-1 10 0 0,0 0 19 0 0,0 0 4 0 0,0 0 1 0 0,0 0 13 0 0,0 0 34 0 0,0 0 23 0 0,0 0-35 0 0,0 0-11 0 0,0 0-25 0 0,-28 29 276 0 0,-164 174-145 0 0,-41 27 63 0 0,203-197-174 0 0,29-31-37 0 0,1-2-8 0 0,0 0-11 0 0,0 0 4 0 0,0 0 5 0 0,0 0-5 0 0,0 0-12 0 0,0 0-28 0 0,0 0-29 0 0,0 0-17 0 0,2-17-3438 0 0,1 10-519 0 0,-1 1-2545 0 0,0-1-5806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00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68 317 2673 0 0,'0'0'2304'0'0,"0"0"-304"0"0,0 0-148 0 0,0 0-67 0 0,0 0-28 0 0,0 0-149 0 0,0 0-150 0 0,0 0-142 0 0,0 0-152 0 0,0 0-149 0 0,0 0-175 0 0,0 0-153 0 0,0 0-139 0 0,-11-5-82 0 0,-46-23 342 0 0,57 28-459 0 0,0 0-35 0 0,0 0-33 0 0,45-3 1590 0 0,201-15 690 0 0,-118 10-2116 0 0,-110 4 673 0 0,-64-26-749 0 0,-35-51-280 0 0,74 74-149 0 0,1-1-1 0 0,0 0 0 0 0,0-1 1 0 0,0 1-1 0 0,1-1 0 0 0,1 0 1 0 0,-1 0-1 0 0,1-1 0 0 0,1 1 1 0 0,0-1-1 0 0,0 0 0 0 0,1 0 1 0 0,0 0-1 0 0,1-2 61 0 0,28 11-4010 0 0,-16 1-525 0 0,-3 0-7435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05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614 133 0 0 0,'0'0'1044'0'0,"0"0"350"0"0,0 0 152 0 0,0 0 85 0 0,0 0 68 0 0,0 0 1 0 0,0 0-66 0 0,15 1-105 0 0,6 0-897 0 0,12 1-8 0 0,6-2 3229 0 0,-32 6 3538 0 0,-28 9-7236 0 0,19-14 230 0 0,-166 72 85 0 0,-79 5 2 0 0,117-34-63 0 0,175-28-175 0 0,189-10 371 0 0,63-6-198 0 0,-240 16-366 0 0,-69 9 131 0 0,-7-10-116 0 0,-1-1-1 0 0,-1-1 1 0 0,0-1-1 0 0,0-1 1 0 0,-1-1-1 0 0,-12 4-55 0 0,-46 22 25 0 0,-205 96 63 0 0,85-18-36 0 0,150-72-60 0 0,49-41 8 0 0,0 0 1 0 0,0 0-1 0 0,1 0 1 0 0,-1 0-1 0 0,0 0 1 0 0,1 0-1 0 0,-1 0 1 0 0,1 0-1 0 0,-1 1 1 0 0,1-1-1 0 0,0 0 1 0 0,-1 0-1 0 0,1 0 1 0 0,0 1-1 0 0,0-1 1 0 0,0 0-1 0 0,0 0 1 0 0,0 1-1 0 0,0-1 1 0 0,0 0-1 0 0,0 0 1 0 0,1 1-1 0 0,-1-1 1 0 0,0 0-1 0 0,1 0 1 0 0,-1 0-1 0 0,1 0 1 0 0,-1 1-1 0 0,1-1 1 0 0,0 0-1 0 0,-1 0 1 0 0,1 0 0 0 0,0 0-1 0 0,0 0 1 0 0,0-1-1 0 0,0 1 1 0 0,-1 0-1 0 0,1 0 1 0 0,0 0-1 0 0,1-1 1 0 0,-1 1-1 0 0,0 0 1 0 0,0-1-1 0 0,0 1 1 0 0,0-1-1 0 0,0 0 1 0 0,1 1-1 0 0,12 3 59 0 0,-1 0 1 0 0,1-1 0 0 0,0 0-1 0 0,0-1 1 0 0,0-1-1 0 0,0 0 1 0 0,0-1-1 0 0,0 0 1 0 0,12-3-60 0 0,18 2 131 0 0,287-28 781 0 0,-299 28-839 0 0,-32 1-54 0 0,0 0-9 0 0,0 0 0 0 0,0 0 12 0 0,0 0 26 0 0,0 0-25 0 0,-5-7-3621 0 0,5 5 3082 0 0,0 1-1496 0 0,0 0-3228 0 0,0 1-7086 0 0</inkml:trace>
  <inkml:trace contextRef="#ctx0" brushRef="#br0" timeOffset="454.835">1185 178 4089 0 0,'0'0'2731'0'0,"0"0"-666"0"0,0 0-280 0 0,0 0 118 0 0,0 0 171 0 0,0 0-112 0 0,0 0-271 0 0,0 0-396 0 0,0 0-378 0 0,0 0-272 0 0,0 0-193 0 0,0 0-114 0 0,0 0-11 0 0,-8 5 60 0 0,-27 20 49 0 0,10 28 634 0 0,23-41-814 0 0,-11 272 1957 0 0,-35-126-2002 0 0,5-96-606 0 0,40-102-6277 0 0,10 14 2264 0 0,-1 9-1874 0 0,-4 5-2808 0 0</inkml:trace>
  <inkml:trace contextRef="#ctx0" brushRef="#br0" timeOffset="738.102">1023 211 4873 0 0,'0'0'2126'0'0,"0"0"-67"0"0,0 0 29 0 0,0 0 66 0 0,0 0-73 0 0,0 0-334 0 0,0 0-427 0 0,0 0-357 0 0,0 0-244 0 0,0 0-126 0 0,0 0-57 0 0,0 0-20 0 0,7-8 918 0 0,60-3 504 0 0,248-48-138 0 0,-226 48-2045 0 0,-88 11 71 0 0,-1 0-84 0 0,-21 11-1584 0 0,2-1 171 0 0,-14 6-5793 0 0,21-8-4028 0 0</inkml:trace>
  <inkml:trace contextRef="#ctx0" brushRef="#br0" timeOffset="932.539">936 487 10002 0 0,'0'0'1688'0'0,"0"0"-247"0"0,0 0 138 0 0,0 0 231 0 0,0 0-31 0 0,0 0-192 0 0,0 0-262 0 0,0 0-247 0 0,0 0-213 0 0,0 0-174 0 0,31 2-183 0 0,98 8-165 0 0,1-24-22 0 0,-70 2-2066 0 0,-52 11 967 0 0,7 0-2732 0 0,-5-1-2702 0 0,1-2-6072 0 0</inkml:trace>
  <inkml:trace contextRef="#ctx0" brushRef="#br0" timeOffset="1403.994">1680 351 7762 0 0,'0'0'2044'0'0,"0"0"-320"0"0,0 0-14 0 0,0 0 36 0 0,0 0-34 0 0,0 0-191 0 0,0 0-320 0 0,0 0-314 0 0,0 0-206 0 0,0 0-107 0 0,0 0-47 0 0,0 0 54 0 0,4 1 90 0 0,191 5 3409 0 0,-73-24-3784 0 0,-94 18-660 0 0,-27 0 91 0 0,-1 0-179 0 0,0-3-980 0 0,0 2-6268 0 0,0 1-4067 0 0</inkml:trace>
  <inkml:trace contextRef="#ctx0" brushRef="#br0" timeOffset="1651.879">1586 601 10866 0 0,'0'0'3754'0'0,"0"0"-2035"0"0,0 0-666 0 0,0 0 187 0 0,0 0 191 0 0,0 0-21 0 0,0 0-199 0 0,0 0-273 0 0,0 0-243 0 0,36-2-213 0 0,113-7-121 0 0,-52-9 22 0 0,68-26-2301 0 0,-147 40-1612 0 0,-9 3-1666 0 0,-2-2-6782 0 0</inkml:trace>
  <inkml:trace contextRef="#ctx0" brushRef="#br0" timeOffset="2173.276">2056 807 14243 0 0,'0'0'1638'0'0,"0"0"-502"0"0,0 0 18 0 0,0 0 295 0 0,0 0 138 0 0,0 0-130 0 0,0 0-372 0 0,0 0-397 0 0,0 0-237 0 0,0 0-63 0 0,0 0-11 0 0,0 0 1 0 0,0 0-3 0 0,13-23-38 0 0,63-116 215 0 0,-66 118-479 0 0,1 0 0 0 0,2 1 1 0 0,0 0-1 0 0,1 1 0 0 0,0 0 0 0 0,2 1 0 0 0,0 1 0 0 0,1 1 0 0 0,1 0 0 0 0,1 1 0 0 0,0 1 1 0 0,0 1-1 0 0,2 0 0 0 0,-1 2 0 0 0,2 0 0 0 0,-1 2 0 0 0,2 0-73 0 0,-22 8-2 0 0,1 0-1 0 0,-1 1 1 0 0,1-1-1 0 0,-1 1 1 0 0,1-1-1 0 0,-1 1 1 0 0,1 0 0 0 0,0-1-1 0 0,-1 1 1 0 0,1 0-1 0 0,-1 0 1 0 0,1 0-1 0 0,0 0 1 0 0,-1 0-1 0 0,1 1 1 0 0,0-1-1 0 0,-1 0 1 0 0,1 1 0 0 0,-1-1-1 0 0,1 1 1 0 0,-1-1-1 0 0,1 1 1 0 0,-1 0-1 0 0,1 0 1 0 0,-1 0-1 0 0,0 0 1 0 0,0 0 0 0 0,1 0-1 0 0,-1 0 1 0 0,0 0-1 0 0,0 0 1 0 0,0 1-1 0 0,0-1 1 0 0,0 0-1 0 0,0 1 1 0 0,0-1-1 0 0,-1 0 1 0 0,1 1 0 0 0,0-1-1 0 0,-1 1 1 0 0,1 0-1 0 0,-1-1 1 0 0,0 1-1 0 0,1-1 1 0 0,-1 1-1 0 0,0 0 1 0 0,0-1 0 0 0,0 1-1 0 0,0 0 3 0 0,-20 159 19 0 0,19-159-19 0 0,1 0 0 0 0,-1 0 0 0 0,1 0 0 0 0,0 0 0 0 0,0 0 0 0 0,0 0 0 0 0,0 0 0 0 0,0 0 0 0 0,0 0 0 0 0,1 0 0 0 0,-1 0 0 0 0,1 0 0 0 0,-1 0 0 0 0,1-1 1 0 0,0 1-1 0 0,-1 0 0 0 0,1 0 0 0 0,0 0 0 0 0,0-1 0 0 0,1 1 0 0 0,-1 0 0 0 0,0-1 0 0 0,0 1 0 0 0,1-1 0 0 0,-1 0 0 0 0,1 1 0 0 0,-1-1 0 0 0,1 0 0 0 0,0 0 0 0 0,-1 0 0 0 0,1 0 0 0 0,0 0 0 0 0,0 0 1 0 0,0-1-1 0 0,0 1 0 0 0,0 0 0 0 0,0-1 0 0 0,-1 0 0 0 0,1 1 0 0 0,0-1 0 0 0,0 0 0 0 0,0 0 0 0 0,0 0 0 0 0,0 0 0 0 0,0-1 0 0 0,0 1 0 0 0,0 0 0 0 0,0-1 0 0 0,0 1 0 0 0,2-2 0 0 0,88-54 59 0 0,4-9-23 0 0,-78 55-34 0 0,1-2 3 0 0,0 1 0 0 0,0 1-1 0 0,1 0 1 0 0,0 2 0 0 0,1 1-1 0 0,0 0 1 0 0,13-2-5 0 0,-33 9 1 0 0,1 0 0 0 0,-1 0 0 0 0,1 0 0 0 0,0 0 0 0 0,-1 0 0 0 0,1 0 0 0 0,-1 0 0 0 0,1 0 0 0 0,-1 1 0 0 0,1-1 0 0 0,-1 1 0 0 0,1-1 0 0 0,-1 1 0 0 0,1 0 0 0 0,-1-1 0 0 0,1 1 0 0 0,-1 0 0 0 0,0 0 0 0 0,0 0 0 0 0,1 0 0 0 0,-1 0 0 0 0,0 0 0 0 0,0 1 0 0 0,0-1 0 0 0,0 0 0 0 0,0 0 0 0 0,0 1-1 0 0,-1-1 1 0 0,1 1 0 0 0,0-1 0 0 0,-1 0 0 0 0,1 1 0 0 0,-1-1 0 0 0,1 1 0 0 0,-1 0 0 0 0,0-1 0 0 0,0 1 0 0 0,1-1 0 0 0,-1 1 0 0 0,0-1 0 0 0,-1 1 0 0 0,1 0 0 0 0,0-1 0 0 0,0 1 0 0 0,-1-1 0 0 0,1 1 0 0 0,-1-1 0 0 0,1 1 0 0 0,-1 0-1 0 0,1 4 8 0 0,-17 138-36 0 0,17-143-31 0 0,0 0 1 0 0,-1 0 0 0 0,1 0-1 0 0,0 0 1 0 0,0 1 0 0 0,0-1-1 0 0,0 0 1 0 0,0 0 0 0 0,0 0-1 0 0,1 0 1 0 0,-1 1 0 0 0,0-1-1 0 0,0 0 1 0 0,1 0 0 0 0,-1 0-1 0 0,1 0 1 0 0,-1 0 0 0 0,1 0-1 0 0,0 0 1 0 0,-1 0 0 0 0,1 0-1 0 0,0 0 1 0 0,-1 0-1 0 0,1 0 1 0 0,0 0 0 0 0,0-1-1 0 0,0 1 1 0 0,0 0 0 0 0,0-1-1 0 0,0 1 1 0 0,0 0 0 0 0,0-1-1 0 0,0 1 1 0 0,0-1 0 0 0,0 0-1 0 0,1 1 1 0 0,-1-1 0 0 0,0 0-1 0 0,0 0 1 0 0,0 1 0 0 0,0-1-1 0 0,1 0 1 0 0,-1 0 0 0 0,0-1-1 0 0,0 1 1 0 0,0 0 0 0 0,1 0-1 0 0,0-1 59 0 0,21 0-4288 0 0,-10-4-1945 0 0,-3 0-5673 0 0</inkml:trace>
  <inkml:trace contextRef="#ctx0" brushRef="#br0" timeOffset="2585.072">3504 424 9250 0 0,'0'0'5132'0'0,"0"0"-2466"0"0,0 0-919 0 0,0 0-180 0 0,0 0-184 0 0,0 0-203 0 0,0 0-308 0 0,0 0-289 0 0,0 0-98 0 0,0 0-31 0 0,0 0-33 0 0,0 0-26 0 0,-24 10-75 0 0,-80 29-84 0 0,89-34-196 0 0,0 1-1 0 0,0 0 1 0 0,1 1-1 0 0,0 1 1 0 0,1 0-1 0 0,0 1 1 0 0,0 1 0 0 0,1 0-1 0 0,0 0 1 0 0,0 1-1 0 0,1 1 1 0 0,-5 7-40 0 0,14-18-5 0 0,0 1 1 0 0,0 0-1 0 0,0 0 0 0 0,0 0 1 0 0,0 1-1 0 0,1-1 1 0 0,-1 0-1 0 0,1 1 1 0 0,-1-1-1 0 0,1 1 0 0 0,0-1 1 0 0,0 1-1 0 0,0-1 1 0 0,0 1-1 0 0,1 0 0 0 0,-1 0 1 0 0,1-1-1 0 0,-1 1 1 0 0,1 0-1 0 0,0 0 1 0 0,0 0-1 0 0,0-1 0 0 0,1 1 1 0 0,-1 0-1 0 0,1 0 1 0 0,-1-1-1 0 0,1 1 0 0 0,0 0 1 0 0,0-1-1 0 0,0 1 1 0 0,0-1-1 0 0,1 1 0 0 0,-1-1 1 0 0,1 1-1 0 0,-1-1 1 0 0,1 0-1 0 0,0 0 1 0 0,0 0-1 0 0,0 0 0 0 0,0 0 1 0 0,2 1 4 0 0,8-2 30 0 0,1 0 0 0 0,-1 0 0 0 0,1-1 0 0 0,-1-1 1 0 0,1 0-1 0 0,-1-1 0 0 0,0 0 0 0 0,0-1 0 0 0,0 0 0 0 0,0-1 0 0 0,0 0 1 0 0,0-1-1 0 0,-1 0 0 0 0,0-1 0 0 0,0 0 0 0 0,-1-1 0 0 0,0 0 0 0 0,6-5-30 0 0,81-42 734 0 0,-95 53-723 0 0,0 0-1 0 0,-1 0 1 0 0,1 1-1 0 0,0-1 1 0 0,0 0-1 0 0,0 1 1 0 0,0-1 0 0 0,0 1-1 0 0,0 0 1 0 0,0-1-1 0 0,0 1 1 0 0,1 0-1 0 0,-1 0 1 0 0,0 0 0 0 0,0 1-1 0 0,0-1 1 0 0,0 0-1 0 0,0 1 1 0 0,0-1-1 0 0,0 1 1 0 0,0 0 0 0 0,-1 0-1 0 0,1 0 1 0 0,0 0-1 0 0,0 0 1 0 0,0 0-1 0 0,-1 0 1 0 0,1 0 0 0 0,-1 1-1 0 0,1-1 1 0 0,-1 1-1 0 0,1-1 1 0 0,-1 1-1 0 0,0 0 1 0 0,0-1 0 0 0,0 1-1 0 0,0 0 1 0 0,0 0-1 0 0,0 0 1 0 0,0 1-11 0 0,15 26 27 0 0,-12-20-15 0 0,1 1 1 0 0,0-1-1 0 0,0 0 0 0 0,1-1 1 0 0,0 1-1 0 0,1-1 1 0 0,0 0-1 0 0,0-1 1 0 0,1 1-1 0 0,0-1 0 0 0,0-1 1 0 0,1 1-13 0 0,-2-3-87 0 0,0 1 1 0 0,0-2-1 0 0,0 1 0 0 0,1-1 1 0 0,-1 0-1 0 0,1 0 1 0 0,0-1-1 0 0,0 0 0 0 0,0 0 1 0 0,0-1-1 0 0,0 0 1 0 0,0-1-1 0 0,0 0 0 0 0,0 0 1 0 0,0 0-1 0 0,0-1 1 0 0,8-2 86 0 0,-2-6-3021 0 0,-9 3-3842 0 0,-3 2-5577 0 0</inkml:trace>
  <inkml:trace contextRef="#ctx0" brushRef="#br0" timeOffset="3904.461">3254 148 2232 0 0,'0'0'2028'0'0,"0"0"-69"0"0,0 0-75 0 0,0 0-48 0 0,0 0-113 0 0,0 0-130 0 0,0 0-168 0 0,0 0-206 0 0,0 0-229 0 0,0 0-198 0 0,0 0-120 0 0,0 0-58 0 0,0 0 1 0 0,-3 0 1 0 0,5 0 3795 0 0,110 15-1952 0 0,68-15-1901 0 0,-175 0 23 0 0,-29-1-266 0 0,18 1-310 0 0,0-2 0 0 0,-1 1 0 0 0,1-1 0 0 0,0 1 0 0 0,0-2 0 0 0,0 1 0 0 0,1-1 0 0 0,-1 0 0 0 0,0 0 0 0 0,1 0 0 0 0,0-1 0 0 0,0 0 0 0 0,0 0 0 0 0,0 0 0 0 0,1-1 0 0 0,-1 1-1 0 0,1-1 1 0 0,-2-4-5 0 0,-2-48-1429 0 0,15 39-2254 0 0,3 2-4363 0 0,-3 8-4742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2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7674 0 0,'0'0'2507'0'0,"0"0"-729"0"0,0 0-311 0 0,0 0 5 0 0,0 0 55 0 0,0 0-68 0 0,0 0-226 0 0,0 0-307 0 0,0 0-277 0 0,0 0-150 0 0,0 0-32 0 0,0 0 61 0 0,0 0 78 0 0,7 0 50 0 0,19 2-60 0 0,-1-2 1 0 0,1-1-1 0 0,0-1 1 0 0,0-1 0 0 0,-1-1-1 0 0,22-6-596 0 0,90-20 587 0 0,-127 29-667 0 0,-1-1-401 0 0,-14 1-8850 0 0,3 1 627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3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4841 0 0,'0'0'2775'0'0,"0"0"-829"0"0,0 0-268 0 0,0 0 94 0 0,0 0 12 0 0,0 0-146 0 0,0 0-315 0 0,0 0-348 0 0,0 0-244 0 0,0 0-130 0 0,0 0-33 0 0,0 0 38 0 0,3 1 113 0 0,10 3-279 0 0,-1-2 0 0 0,1 1 0 0 0,0-2 0 0 0,0 0 0 0 0,0 0 0 0 0,0-1 0 0 0,0-1 0 0 0,0 0 0 0 0,0-1 0 0 0,0 0 0 0 0,5-2-440 0 0,33-3 467 0 0,42-14-248 0 0,-82 18-824 0 0,6-1 406 0 0,-14 0-3618 0 0,-2 0-3600 0 0,-1 3-4363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78 4361 0 0,'0'0'1255'0'0,"0"0"-500"0"0,0 0-271 0 0,0 0 157 0 0,0 0 435 0 0,0 0 345 0 0,0 0 128 0 0,0 0-108 0 0,0 0-261 0 0,0 0-214 0 0,0 0-184 0 0,30-6-92 0 0,98-20-61 0 0,-71 14 169 0 0,-12 2 33 0 0,0 1-1 0 0,1 2 0 0 0,-1 3 1 0 0,22 1-831 0 0,-66 3 75 0 0,-1 0 19 0 0,0 0 20 0 0,0 0 20 0 0,0 0 17 0 0,0 0 8 0 0,-22 15 1262 0 0,8-6-1259 0 0,1-1-1 0 0,-2 0 0 0 0,1 0 0 0 0,-1-2 0 0 0,0 0 0 0 0,-1-1 1 0 0,-13 3-162 0 0,-185 48 513 0 0,148-33-287 0 0,1 2 1 0 0,2 3-1 0 0,-59 35-226 0 0,114-58 35 0 0,0-1 1 0 0,0 1-1 0 0,1 0 1 0 0,-1 1-1 0 0,1 0 1 0 0,0 0-1 0 0,1 1 1 0 0,-1-1-1 0 0,1 1 1 0 0,-3 6-36 0 0,9-13 10 0 0,0 0-20 0 0,0 0-6 0 0,0 0 0 0 0,31 19 290 0 0,-10-13-194 0 0,0-1-1 0 0,1-1 1 0 0,0 0 0 0 0,0-2-1 0 0,-1 0 1 0 0,1-2-1 0 0,13-1-79 0 0,-14 1 43 0 0,245 4 275 0 0,-213 3-265 0 0,-52-1 197 0 0,-4-4-4 0 0,-359 185 56 0 0,183-76-274 0 0,99-27-19 0 0,70-70-12 0 0,10-13 21 0 0,0-1-5 0 0,0 0-18 0 0,0 0-6 0 0,0 0 10 0 0,0 0-17 0 0,0 0 2 0 0,15 1 28 0 0,37 6 141 0 0,1-2 0 0 0,0-3 0 0 0,-1-1 0 0 0,1-3 0 0 0,-1-3 0 0 0,30-6-154 0 0,39-2 182 0 0,131-5 364 0 0,-253 18-543 0 0,1 0-33 0 0,0 0-32 0 0,0 0-27 0 0,0 0-41 0 0,0 0-54 0 0,0 0-66 0 0,0 0-76 0 0,0 0-85 0 0,0 0-152 0 0,17 3-4353 0 0,-7-3-1384 0 0,-3 0-6010 0 0</inkml:trace>
  <inkml:trace contextRef="#ctx0" brushRef="#br0" timeOffset="566.24">1212 115 5489 0 0,'0'0'3253'0'0,"0"0"-1467"0"0,0 0-531 0 0,0 0-18 0 0,0 0 186 0 0,0 0 128 0 0,0 0-48 0 0,0 0-188 0 0,0 0-239 0 0,0 0-252 0 0,0 0-206 0 0,0 0-129 0 0,0 0-93 0 0,-5-3-37 0 0,-15-6-3 0 0,3 28 895 0 0,-62 249 1483 0 0,56-142-2319 0 0,-40 55-28 0 0,41-105-315 0 0,22-75-79 0 0,-6-9-1132 0 0,5-49-4101 0 0,8 34-973 0 0,-3 11-5008 0 0</inkml:trace>
  <inkml:trace contextRef="#ctx0" brushRef="#br0" timeOffset="868.319">1088 115 5873 0 0,'0'0'1799'0'0,"0"0"-248"0"0,0 0-106 0 0,0 0 91 0 0,0 0 47 0 0,0 0-100 0 0,0 0-248 0 0,0 0-290 0 0,0 0-235 0 0,0 0-126 0 0,0 0-25 0 0,0 0 52 0 0,0 0 61 0 0,8-2 4 0 0,260-40 3477 0 0,-170 27-4705 0 0,-111 29-1395 0 0,-8 5-1818 0 0,8-9-1791 0 0,5-2-5294 0 0</inkml:trace>
  <inkml:trace contextRef="#ctx0" brushRef="#br0" timeOffset="1117.504">961 431 5121 0 0,'0'0'1735'0'0,"0"0"-132"0"0,0 0 132 0 0,0 0 199 0 0,0 0 42 0 0,0 0-106 0 0,0 0-222 0 0,0 0-279 0 0,0 0-201 0 0,0 0-169 0 0,0 0-139 0 0,0 0-120 0 0,0 0-132 0 0,30 4-138 0 0,92 10-144 0 0,-47-24 25 0 0,21-6-649 0 0,-55 13-8916 0 0,-35 3-2514 0 0</inkml:trace>
  <inkml:trace contextRef="#ctx0" brushRef="#br0" timeOffset="1622.126">1521 520 6513 0 0,'0'0'4049'0'0,"0"0"-2179"0"0,0 0-787 0 0,0 0-4 0 0,0 0 148 0 0,0 0 81 0 0,0 0-108 0 0,0 0-272 0 0,0 0-289 0 0,0 0-212 0 0,0 0-88 0 0,0 0 68 0 0,0 0 93 0 0,0 5 69 0 0,-12 93 1946 0 0,-62 75-1568 0 0,64-99-645 0 0,11-73-269 0 0,0 0-1 0 0,0 1 1 0 0,1-1 0 0 0,-1 0 0 0 0,0 1 0 0 0,1-1 0 0 0,-1 0 0 0 0,1 0 0 0 0,-1 0 0 0 0,1 0 0 0 0,0-1 0 0 0,-1 1 0 0 0,1 0 0 0 0,0-1 0 0 0,-1 1 0 0 0,1-1 0 0 0,0 1 0 0 0,0-1 0 0 0,0 0 0 0 0,-1 0 0 0 0,1 0 0 0 0,0 0 0 0 0,0 0 0 0 0,0 0 0 0 0,-1 0 0 0 0,2-1-33 0 0,13 2 223 0 0,23 0-3 0 0,-39-1-244 0 0,0 0-20 0 0,0 0-36 0 0,0 0-24 0 0,0 0-75 0 0,0 0-88 0 0,-8-8-6872 0 0,5 6-996 0 0,2 1-3095 0 0</inkml:trace>
  <inkml:trace contextRef="#ctx0" brushRef="#br0" timeOffset="1929.675">1287 697 10538 0 0,'0'0'1585'0'0,"0"0"-406"0"0,0 0-158 0 0,0 0 90 0 0,0 0 63 0 0,0 0-65 0 0,0 0-39 0 0,0 0-117 0 0,0 0-99 0 0,0 0-102 0 0,0 0-208 0 0,0 0-175 0 0,19 0-134 0 0,98-4 61 0 0,-32-10-808 0 0,-51 2-7136 0 0,-28 8-3693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6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8 516 0 0 0,'0'0'1226'0'0,"0"0"122"0"0,0 0-20 0 0,0 0-58 0 0,0 0-26 0 0,0 0 32 0 0,0 0 57 0 0,0 0 54 0 0,-1 3 69 0 0,-4 12-21 0 0,4-11-67 0 0,1-4-86 0 0,0 0-141 0 0,0 0-134 0 0,0 0-131 0 0,0 0-109 0 0,0 0-72 0 0,0 0-40 0 0,10-6 3737 0 0,-3-17-3841 0 0,-3 7-342 0 0,20-31-84 0 0,2 1 0 0 0,2 1 1 0 0,2 1-1 0 0,2 2 0 0 0,1 1 1 0 0,3 2-1 0 0,11-9-125 0 0,-32 32 26 0 0,2 1 0 0 0,0 1-1 0 0,1 0 1 0 0,0 2 0 0 0,1 0 0 0 0,19-10-26 0 0,-37 22 1 0 0,0-1-2 0 0,0 0 0 0 0,0 0 0 0 0,0 0 0 0 0,0 1 0 0 0,0-1 0 0 0,1 0 0 0 0,-1 0 0 0 0,0 1 0 0 0,0-1 1 0 0,0 1-1 0 0,1-1 0 0 0,-1 1 0 0 0,0 0 0 0 0,0 0 0 0 0,1-1 0 0 0,-1 1 0 0 0,0 0 0 0 0,1 0 0 0 0,-1 0 0 0 0,0 0 0 0 0,1 0 0 0 0,-1 1 0 0 0,0-1 0 0 0,0 0 0 0 0,1 0 0 0 0,-1 1 1 0 0,0-1-1 0 0,0 1 0 0 0,1-1 0 0 0,-1 1 0 0 0,0 0 0 0 0,0 0 0 0 0,0-1 0 0 0,0 1 0 0 0,0 0 0 0 0,0 0 0 0 0,0 0 0 0 0,0 0 0 0 0,0 0 0 0 0,-1 0 0 0 0,1 0 0 0 0,0 0 0 0 0,-1 0 0 0 0,1 0 1 0 0,0 1-1 0 0,11 37 25 0 0,-1 1 1 0 0,-2 0-1 0 0,-2 0 0 0 0,-2 1 0 0 0,-1 0 0 0 0,-2 0 0 0 0,-4 40-24 0 0,7-26-48 0 0,18-71 87 0 0,-19 10-29 0 0,203-247 77 0 0,-30 99-77 0 0,-133 121-22 0 0,-44 32-16 0 0,0 1-21 0 0,16 173 136 0 0,29 55 9 0 0,-25-136-228 0 0,-20-92 49 0 0,0 0-4 0 0,0 0-5 0 0,0 0-47 0 0,0 0-57 0 0,0 0-146 0 0,0 0-248 0 0,8-9-5709 0 0,-7 7 2748 0 0,1-1-7998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6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11939 0 0,'0'0'1212'0'0,"0"0"-523"0"0,0 0-203 0 0,0 0 130 0 0,0 0 269 0 0,0 0 226 0 0,0 0 82 0 0,0 0-89 0 0,0 0-179 0 0,0 0-161 0 0,0 0-106 0 0,0 0-89 0 0,10 14-70 0 0,69 93 1154 0 0,-70-94-1502 0 0,0 0 0 0 0,0 0 1 0 0,-1 1-1 0 0,-1 0 1 0 0,0 0-1 0 0,-1 1 1 0 0,-1 0-1 0 0,0 0 1 0 0,-1 0-1 0 0,-1 0 1 0 0,0 1-1 0 0,1 15-151 0 0,29 105 387 0 0,-10-104-346 0 0,-21-32 9 0 0,0 0 0 0 0,0-1 0 0 0,0 0 0 0 0,0 0 0 0 0,-1 1 0 0 0,1-1 0 0 0,0 0 0 0 0,0 0 0 0 0,-1-1 0 0 0,1 1 0 0 0,-1 0 0 0 0,1 0-1 0 0,-1-1 1 0 0,1 1 0 0 0,-1-1 0 0 0,0 1 0 0 0,0-1 0 0 0,0 0 0 0 0,0 0 0 0 0,0 1 0 0 0,0-1 0 0 0,0 0 0 0 0,0 0 0 0 0,-1 0 0 0 0,1 0-50 0 0,5-7 97 0 0,99-197 300 0 0,0-12-363 0 0,-81 138-385 0 0,-24 79 98 0 0,-21 7-3945 0 0,13-2-131 0 0,4-2 1041 0 0,-3 1-8633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7450 0 0,'0'0'1980'0'0,"0"0"-478"0"0,0 0-162 0 0,0 0 55 0 0,0 0 67 0 0,0 0-53 0 0,0 0-131 0 0,0 0-145 0 0,0 0-194 0 0,0 0-141 0 0,0 0-126 0 0,0 0-99 0 0,0 0-101 0 0,-8 2-98 0 0,-24 3-78 0 0,-16 28 872 0 0,111-29 1121 0 0,-33-18-1835 0 0,-30 14-359 0 0,0 0 9 0 0,0 0 7 0 0,0 0 5 0 0,0 0 15 0 0,0 0-5 0 0,0 0-6 0 0,-17 0 228 0 0,-44 29-401 0 0,60-28 54 0 0,1 0 0 0 0,-1 0-1 0 0,1-1 1 0 0,0 1 0 0 0,-1 0 0 0 0,1 0 0 0 0,0 0-1 0 0,0 0 1 0 0,-1 0 0 0 0,1-1 0 0 0,0 1 0 0 0,0 0-1 0 0,0 0 1 0 0,0 0 0 0 0,0 0 0 0 0,0 0 0 0 0,0 0-1 0 0,0 0 1 0 0,1 0 0 0 0,-1 0 0 0 0,0-1-1 0 0,0 1 1 0 0,1 0 0 0 0,-1 0 0 0 0,1 0 0 0 0,-1 0-1 0 0,1-1 1 0 0,-1 1 0 0 0,1 0 0 0 0,-1-1 0 0 0,1 1-1 0 0,-1 0 1 0 0,1-1 0 0 0,0 1 0 0 0,0 0 0 0 0,-1-1-1 0 0,1 1 1 0 0,0-1 0 0 0,0 0 0 0 0,0 1 0 0 0,-1-1-1 0 0,1 0 1 0 0,0 1 0 0 0,0-1 0 0 0,0 0 0 0 0,0 0-1 0 0,0 0 0 0 0,40-6 1146 0 0,-41 5-1019 0 0,0 1-25 0 0,0 0-8 0 0,-20-12 9 0 0,15 9-3835 0 0,15 3-6229 0 0,-6 0-2580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0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508 369 0 0 0,'0'0'537'0'0,"0"0"592"0"0,0 0 212 0 0,0 0 148 0 0,0 0 90 0 0,0 0-3 0 0,0 0-121 0 0,0 0-175 0 0,0 0-154 0 0,0 0-147 0 0,0 0-99 0 0,0 0-60 0 0,0 0-60 0 0,4 7 2121 0 0,1-1 7646 0 0,-8-10-10528 0 0,0 0 0 0 0,-1 0 0 0 0,1 0-1 0 0,-1 0 1 0 0,0 1 0 0 0,1 0 0 0 0,-2 0-1 0 0,1 0 1 0 0,0 0 0 0 0,-1 0 0 0 0,1 1 0 0 0,-1 0-1 0 0,0 0 1 0 0,-1-1 1 0 0,-15-5-7 0 0,0 1 0 0 0,0 0-1 0 0,0 2 1 0 0,-1 0 0 0 0,0 2 0 0 0,0 0-1 0 0,-11 1 8 0 0,-29 9-52 0 0,41 8 70 0 0,-25 14 99 0 0,11 15-88 0 0,35-40-11 0 0,1 0-1 0 0,0-1 1 0 0,0 1 0 0 0,0 0-1 0 0,1-1 1 0 0,-1 1-1 0 0,1-1 1 0 0,-1 0-1 0 0,1 1 1 0 0,1-1-1 0 0,-1 0 1 0 0,0 0 0 0 0,1 0-1 0 0,-1 0 1 0 0,1-1-1 0 0,0 1 1 0 0,0-1-1 0 0,0 1 1 0 0,1-1-18 0 0,8 7 48 0 0,1-1 1 0 0,1-1-1 0 0,0 0 1 0 0,-1-1-1 0 0,2 0 1 0 0,-1-1-1 0 0,1-1 1 0 0,0 0-1 0 0,0-1 1 0 0,0-1-1 0 0,0 0 1 0 0,0-1-1 0 0,0-1 1 0 0,15-1-49 0 0,-29 1 49 0 0,-1 0 10 0 0,0 0-6 0 0,0 0 4 0 0,0 0-17 0 0,0 0-12 0 0,0 0 27 0 0,0 0 1 0 0,-37-3 369 0 0,24 2-430 0 0,-1 2 0 0 0,0 0 0 0 0,1 0 0 0 0,-1 1-1 0 0,0 1 1 0 0,1 0 0 0 0,0 1 0 0 0,0 0 0 0 0,0 1-1 0 0,1 1 1 0 0,-1 0 0 0 0,1 0 0 0 0,0 1 0 0 0,-7 7 5 0 0,6-7 6 0 0,-61 56-62 0 0,67-54 56 0 0,1 1 0 0 0,0 0 1 0 0,1 0-1 0 0,0 0 1 0 0,0 1-1 0 0,1 0 0 0 0,1 0 1 0 0,0 0-1 0 0,0 0 0 0 0,1 1 1 0 0,0-1-1 0 0,1 0 0 0 0,1 1 1 0 0,0 0-1 0 0,0 3 0 0 0,0-10 3 0 0,-1 0 0 0 0,1 0-1 0 0,0 1 1 0 0,0-1 0 0 0,1 0-1 0 0,-1 0 1 0 0,1 0 0 0 0,1 0 0 0 0,-1 0-1 0 0,0 0 1 0 0,1 0 0 0 0,0 0-1 0 0,0-1 1 0 0,1 1 0 0 0,-1-1 0 0 0,1 1-1 0 0,0-1 1 0 0,0 0 0 0 0,1 0-1 0 0,-1 0 1 0 0,1-1 0 0 0,-1 1-1 0 0,1-1 1 0 0,1 0 0 0 0,-1 0 0 0 0,0 0-1 0 0,1-1 1 0 0,-1 1 0 0 0,2-1-3 0 0,10 2 51 0 0,1 0 0 0 0,-1-2 0 0 0,1 0 0 0 0,0-1 0 0 0,0-1 0 0 0,-1 0 0 0 0,1-1 0 0 0,5-2-51 0 0,39-14 163 0 0,-61 16-236 0 0,0-1 0 0 0,0 1 1 0 0,0 0-1 0 0,0-1 1 0 0,0 1-1 0 0,0 0 1 0 0,-1 0-1 0 0,1-1 1 0 0,0 1-1 0 0,-1 0 0 0 0,1 0 1 0 0,-1 0-1 0 0,0 0 1 0 0,1-1-1 0 0,-1 1 1 0 0,0 0-1 0 0,0 0 1 0 0,1 0-1 0 0,-1 0 1 0 0,0 1-1 0 0,0-1 0 0 0,0 0 1 0 0,0 0-1 0 0,0 0 1 0 0,0 1-1 0 0,-1-1 1 0 0,1 1-1 0 0,0-1 1 0 0,0 1-1 0 0,0-1 0 0 0,0 1 1 0 0,-1-1-1 0 0,0 1 73 0 0,-11-10-2344 0 0,7 4 612 0 0,-5-5-7816 0 0,4 7-3196 0 0</inkml:trace>
  <inkml:trace contextRef="#ctx0" brushRef="#br0" timeOffset="644.641">368 56 6857 0 0,'0'0'1682'0'0,"0"0"-606"0"0,0 0-250 0 0,0 0 163 0 0,0 0 393 0 0,0 0 321 0 0,0 0 101 0 0,0 0-115 0 0,0 0-280 0 0,0 0-291 0 0,0 0-228 0 0,0 0-172 0 0,4-10-119 0 0,15-26-59 0 0,-15 26-53 0 0,-4 10-39 0 0,0 0-61 0 0,0 0-58 0 0,0 0-45 0 0,0 5 672 0 0,-3 9-627 0 0,-23 108 1558 0 0,-6 142-668 0 0,-36 46-846 0 0,8 75-92 0 0,57-354-257 0 0,-1-1 0 0 0,-2 1 0 0 0,-1-1 0 0 0,-1 0-1 0 0,-2-1 1 0 0,-2 4-24 0 0,10-28-1 0 0,-1 1 0 0 0,1-1 0 0 0,1 1 0 0 0,-1-1-1 0 0,1 1 1 0 0,0 0 0 0 0,0 0 0 0 0,1-1 0 0 0,-1 1 0 0 0,1 0 0 0 0,1 0-1 0 0,-1 0 1 0 0,1-1 0 0 0,0 3 1 0 0,2 4 73 0 0,-1-5-459 0 0,-2-24-1421 0 0,0 11 472 0 0,0 0-3613 0 0,0 0-7460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6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8714 0 0,'0'0'1618'0'0,"0"0"-364"0"0,0 0 7 0 0,0 0 174 0 0,0 0 78 0 0,0 0-100 0 0,0 0-286 0 0,0 0-325 0 0,0 0-181 0 0,0 0-91 0 0,0 0-27 0 0,0 0 4 0 0,0 0-10 0 0,3 1 2321 0 0,11 6-1772 0 0,17 0-565 0 0,1 0 1 0 0,-1-2 0 0 0,1-1-1 0 0,0-2 1 0 0,1-1-1 0 0,14-2-481 0 0,-26 1 158 0 0,62 6 236 0 0,-68-5-1516 0 0,-23-2-2006 0 0,0-1-545 0 0,5 1-4912 0 0,0 1-3303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6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5969 0 0,'0'0'3365'0'0,"0"0"-1445"0"0,0 0-537 0 0,0 0 32 0 0,0 0 58 0 0,0 0 10 0 0,0 0-30 0 0,0 0-74 0 0,0 0-73 0 0,0 0-83 0 0,0 0-148 0 0,0 0-150 0 0,0 0-117 0 0,14 6-83 0 0,49 16-88 0 0,47-17 1221 0 0,96-16-294 0 0,-205-3-3494 0 0,-1 8-1709 0 0,0 4 193 0 0,0-2-8882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69 613 0 0 0,'0'0'431'0'0,"7"-1"152"0"0,69-22 4080 0 0,-45 3 1074 0 0,-36 21 3448 0 0,-7-2-6475 0 0,-22 2-3137 0 0,25 3 434 0 0,1 0 1 0 0,0 0-1 0 0,0 1 0 0 0,0 0 0 0 0,1 1 1 0 0,-1 0-1 0 0,1 0 0 0 0,1 0 0 0 0,-1 1 0 0 0,1 0 1 0 0,1 1-1 0 0,-1-1 0 0 0,1 1 0 0 0,0 0 1 0 0,1 0-1 0 0,0 0 0 0 0,0 1 0 0 0,1 0 0 0 0,0-1 1 0 0,0 1-1 0 0,1 0 0 0 0,0 1 0 0 0,1-1 1 0 0,-1 7-8 0 0,2-13 3 0 0,0 0 1 0 0,-1-1-1 0 0,1 1 1 0 0,0 0 0 0 0,0 0-1 0 0,0-1 1 0 0,1 1-1 0 0,-1 0 1 0 0,1-1-1 0 0,-1 1 1 0 0,1-1 0 0 0,0 1-1 0 0,0-1 1 0 0,0 1-1 0 0,1-1 1 0 0,-1 1-1 0 0,0-1 1 0 0,1 0 0 0 0,-1 0-1 0 0,1 0 1 0 0,0 0-1 0 0,0 0 1 0 0,0 0 0 0 0,0 0-1 0 0,0 0 1 0 0,0-1-1 0 0,1 1 1 0 0,-1-1-1 0 0,0 0 1 0 0,1 0 0 0 0,-1 1-1 0 0,1-2 1 0 0,-1 1-1 0 0,1 0 1 0 0,2 0-4 0 0,13 0 112 0 0,0-1 1 0 0,0 0-1 0 0,0-2 1 0 0,0 0-1 0 0,0-1 0 0 0,0-1 1 0 0,-1 0-1 0 0,1-1 1 0 0,-1-2-1 0 0,0 1 0 0 0,-1-2 1 0 0,0 0-1 0 0,0-1 1 0 0,0 0-1 0 0,-1-2 0 0 0,-1 0 1 0 0,0 0-1 0 0,0-1 1 0 0,-1-1-1 0 0,-1 0 0 0 0,6-9-112 0 0,2 2 66 0 0,-2 0 0 0 0,-1-2 0 0 0,0 0-1 0 0,-2-1 1 0 0,0 0 0 0 0,-2-1-1 0 0,0-1 1 0 0,-2 0 0 0 0,-1-1 0 0 0,-1 0-1 0 0,-1-1 1 0 0,-1 1 0 0 0,-2-1-1 0 0,0-1 1 0 0,-2 1 0 0 0,-1-1 0 0 0,-1 1-1 0 0,-2-15-65 0 0,-1 31-2 0 0,1 0 0 0 0,-1 1 0 0 0,-1-1 0 0 0,0 1 0 0 0,-1 0 0 0 0,0 0 0 0 0,0 0-1 0 0,-1 1 1 0 0,0-1 0 0 0,-1 1 0 0 0,0 0 0 0 0,0 1 0 0 0,-1-1 0 0 0,0 1 0 0 0,-1 1-1 0 0,0-1 1 0 0,-4-2 2 0 0,8 8-12 0 0,0 0 1 0 0,0 0-1 0 0,0 1 0 0 0,0-1 0 0 0,0 1 0 0 0,0 0 0 0 0,0 1 0 0 0,0-1 0 0 0,-1 1 0 0 0,1-1 1 0 0,0 1-1 0 0,0 0 0 0 0,-1 1 0 0 0,1-1 0 0 0,0 1 0 0 0,0 0 0 0 0,0 0 0 0 0,0 0 0 0 0,0 1 1 0 0,0-1-1 0 0,0 1 0 0 0,0 0 0 0 0,0 0 0 0 0,1 0 0 0 0,-1 1 0 0 0,1-1 0 0 0,0 1 0 0 0,-1 0 0 0 0,1 0 1 0 0,0 0-1 0 0,1 0 0 0 0,-1 1 0 0 0,1-1 0 0 0,-1 1 0 0 0,1-1 0 0 0,-1 4 12 0 0,-5 7 6 0 0,1 0 0 0 0,1 0 0 0 0,0 0 0 0 0,1 1 0 0 0,0-1-1 0 0,1 1 1 0 0,1 1 0 0 0,0-1 0 0 0,2 0 0 0 0,-1 1 0 0 0,2-1 0 0 0,0 0 0 0 0,1 1-1 0 0,0-1 1 0 0,1 1 0 0 0,1-1 0 0 0,1 0 0 0 0,0 0 0 0 0,1-1 0 0 0,4 11-6 0 0,8 11 88 0 0,1-2 0 0 0,2 0 0 0 0,1-1 1 0 0,1-1-1 0 0,26 27-88 0 0,24 22 299 0 0,-60-62-258 0 0,-12-19-48 0 0,0 0 14 0 0,0 0 6 0 0,0 0-1 0 0,0 0 7 0 0,0 0-8 0 0,0 0-3 0 0,0 0-4 0 0,0 0-16 0 0,0 0-14 0 0,0 0-34 0 0,0 0-14 0 0,0 0-66 0 0,0 0-43 0 0,5-19-5459 0 0,14-7-305 0 0,-9 13-244 0 0,-1 2-2760 0 0</inkml:trace>
  <inkml:trace contextRef="#ctx0" brushRef="#br0" timeOffset="411.079">924 160 6833 0 0,'0'0'2714'0'0,"0"0"-530"0"0,0 0-361 0 0,0 0-147 0 0,0 0-134 0 0,0 0-178 0 0,0 0-181 0 0,0 0-214 0 0,0 0-199 0 0,0 0-133 0 0,0 0-117 0 0,0 0-83 0 0,-2 7-56 0 0,-52 255 1889 0 0,43-199-2172 0 0,1 69 52 0 0,11-129-122 0 0,0 0 0 0 0,0 0 0 0 0,0 0 0 0 0,0 0 0 0 0,1 0 1 0 0,-1 0-1 0 0,1 0 0 0 0,0 0 0 0 0,0-1 0 0 0,0 1 0 0 0,0-1 0 0 0,1 1 0 0 0,-1-1 1 0 0,0 0-1 0 0,1 0 0 0 0,0 0 0 0 0,-1 0 0 0 0,1 0 0 0 0,0-1 0 0 0,0 1 0 0 0,0-1 1 0 0,0 0-1 0 0,0 0 0 0 0,1 0 0 0 0,-1 0 0 0 0,0-1 0 0 0,0 1 0 0 0,1-1 0 0 0,-1 0-28 0 0,98-10 1076 0 0,-22-17-525 0 0,-35 14-283 0 0,-42 12-3191 0 0,-4 0-2319 0 0,-1-2-3629 0 0,3 3-2354 0 0</inkml:trace>
  <inkml:trace contextRef="#ctx0" brushRef="#br0" timeOffset="1478.918">171 904 440 0 0,'0'0'1819'0'0,"0"0"-335"0"0,0 0-33 0 0,0 0 128 0 0,0 0 132 0 0,0 0 121 0 0,0 0-44 0 0,0 0-209 0 0,0 0-200 0 0,0 0-183 0 0,0 0-177 0 0,0 0-121 0 0,0 0-158 0 0,-9-4-152 0 0,-24-11-125 0 0,25 12-97 0 0,8 3-90 0 0,0 0-74 0 0,0 0-61 0 0,8 0 231 0 0,169 7 2522 0 0,-17-15-1782 0 0,-1-6 0 0 0,108-27-1112 0 0,-3 1 154 0 0,-94 33-887 0 0,-146 21-1341 0 0,-28 4-6508 0 0,0-14-2951 0 0</inkml:trace>
  <inkml:trace contextRef="#ctx0" brushRef="#br0" timeOffset="2132.737">500 1217 5769 0 0,'0'0'3237'0'0,"0"0"-1165"0"0,0 0-523 0 0,0 0-97 0 0,0 0-32 0 0,0 0-63 0 0,0 0-161 0 0,0 0-227 0 0,0 0-218 0 0,0 0-155 0 0,0 0-112 0 0,0 0-53 0 0,0 0-23 0 0,-23 6-40 0 0,-72 24-24 0 0,90-29-304 0 0,0 0 0 0 0,0 1-1 0 0,0 0 1 0 0,1 0-1 0 0,-1 0 1 0 0,0 1-1 0 0,1 0 1 0 0,0-1-1 0 0,0 2 1 0 0,0-1 0 0 0,0 0-1 0 0,0 1 1 0 0,1-1-1 0 0,-1 1 1 0 0,0 1-40 0 0,-8 10 113 0 0,3-7-83 0 0,1 0 0 0 0,-1 1 0 0 0,2 0-1 0 0,-1 1 1 0 0,1-1 0 0 0,1 2 0 0 0,0-1-1 0 0,0 1 1 0 0,1-1 0 0 0,0 1 0 0 0,1 1-1 0 0,0-1 1 0 0,1 1 0 0 0,0-1 0 0 0,1 1-1 0 0,1 0-29 0 0,1-9 16 0 0,0-1-1 0 0,1 0 0 0 0,-1 1 0 0 0,1-1 1 0 0,0 0-1 0 0,0 0 0 0 0,0 1 0 0 0,0-1 1 0 0,0 0-1 0 0,0 0 0 0 0,1 0 0 0 0,-1 0 0 0 0,1 0 1 0 0,-1-1-1 0 0,1 1 0 0 0,0 0 0 0 0,0-1 1 0 0,-1 1-1 0 0,1-1 0 0 0,0 0 0 0 0,0 0 1 0 0,1 1-1 0 0,-1-1 0 0 0,0-1 0 0 0,0 1 1 0 0,0 0-1 0 0,1 0 0 0 0,-1-1 0 0 0,0 1 1 0 0,1-1-1 0 0,1 0-15 0 0,78 2 840 0 0,-52-9-673 0 0,-1-1-1 0 0,1-2 1 0 0,-2-1 0 0 0,1-1 0 0 0,-2-2 0 0 0,0 0 0 0 0,0-2 0 0 0,9-8-167 0 0,-16 12 42 0 0,0-1 1 0 0,0-1-1 0 0,-1-1 1 0 0,-1 0-1 0 0,0-1 1 0 0,-1-1-1 0 0,-1-1 1 0 0,-1 0 0 0 0,0-1-1 0 0,-1-1 1 0 0,-1 0-1 0 0,-1-1 1 0 0,-1 0-1 0 0,-1-1 1 0 0,-1 0-1 0 0,-1 0 1 0 0,-1-1 0 0 0,-1 0-1 0 0,-1-1 1 0 0,0 1-1 0 0,-2-1 1 0 0,-1-14-43 0 0,-2 34-12 0 0,-1 1 0 0 0,0-1 0 0 0,0 0 0 0 0,0 1 0 0 0,0-1 1 0 0,-1 1-1 0 0,0-1 0 0 0,1 1 0 0 0,-1 0 0 0 0,-1 0 0 0 0,1 0 0 0 0,0 0 1 0 0,-1 0-1 0 0,1 0 0 0 0,-1 1 0 0 0,0-1 0 0 0,0 1 0 0 0,0 0 0 0 0,0-1 0 0 0,0 1 1 0 0,0 1-1 0 0,-1-1 0 0 0,1 0 0 0 0,-1 1 0 0 0,1 0 0 0 0,-1 0 0 0 0,0 0 1 0 0,1 0-1 0 0,-1 1 0 0 0,0-1 0 0 0,0 1 0 0 0,1 0 0 0 0,-1 0 0 0 0,0 0 0 0 0,0 1 1 0 0,1-1-1 0 0,-1 1 0 0 0,0 0 0 0 0,1 0 0 0 0,-1 0 0 0 0,0 0 0 0 0,1 1 1 0 0,0 0-1 0 0,-1-1 0 0 0,1 1 0 0 0,0 0 0 0 0,0 1 0 0 0,0-1 0 0 0,-1 2 12 0 0,-6 6-12 0 0,0 0 0 0 0,1 1-1 0 0,1 0 1 0 0,0 1 0 0 0,0 0-1 0 0,1 0 1 0 0,1 1 0 0 0,0 0 0 0 0,0 0-1 0 0,2 0 1 0 0,-1 1 0 0 0,2 0-1 0 0,0 0 1 0 0,0-1 0 0 0,2 2-1 0 0,-1-1 1 0 0,2 10 12 0 0,0-14 6 0 0,0 1 0 0 0,1 0 1 0 0,0-1-1 0 0,1 1 0 0 0,0-1 0 0 0,0 1 1 0 0,1-1-1 0 0,1 0 0 0 0,0 0 0 0 0,0 0 1 0 0,1-1-1 0 0,0 1 0 0 0,1-1 0 0 0,0 0 1 0 0,0-1-1 0 0,2 2-6 0 0,19 17 74 0 0,1 0 1 0 0,1-2-1 0 0,1-2 1 0 0,2 0-1 0 0,10 4-74 0 0,-32-21 15 0 0,16 1-1233 0 0,-15-21-8276 0 0,-9 7-2179 0 0</inkml:trace>
  <inkml:trace contextRef="#ctx0" brushRef="#br0" timeOffset="2477.99">1277 1018 13587 0 0,'0'0'1520'0'0,"0"0"-609"0"0,0 0-237 0 0,0 0 156 0 0,0 0 195 0 0,0 0 150 0 0,0 0-21 0 0,0 0-189 0 0,0 0-177 0 0,0 0-152 0 0,0 0-149 0 0,0 0-90 0 0,-14 25-59 0 0,-44 79-72 0 0,-64 73 378 0 0,120-174-634 0 0,-1 1 0 0 0,1-1 0 0 0,0 1 0 0 0,0-1 0 0 0,0 1 0 0 0,0 0 0 0 0,1 0 0 0 0,0 0 0 0 0,0 0 0 0 0,0 0 0 0 0,0 0 0 0 0,0 0 0 0 0,1 0 0 0 0,0 1 0 0 0,0-1 0 0 0,0 0 0 0 0,0 0 0 0 0,1 0 0 0 0,-1 0 0 0 0,1 0 0 0 0,0 1 0 0 0,0-1 0 0 0,1-1 0 0 0,-1 1 0 0 0,1 0 0 0 0,0 0 0 0 0,0-1 0 0 0,0 1 0 0 0,1-1 0 0 0,-1 1 0 0 0,1-1 0 0 0,0 0 0 0 0,-1 0 0 0 0,1 0 0 0 0,1 0 0 0 0,-1-1 0 0 0,0 1 0 0 0,1-1 0 0 0,-1 0 0 0 0,1 0 0 0 0,0 0 0 0 0,0-1 0 0 0,0 1 0 0 0,0-1 0 0 0,2 1-10 0 0,13 1 167 0 0,0-1 0 0 0,0-1 0 0 0,-1-1 0 0 0,1-1 0 0 0,0 0 0 0 0,0-1 0 0 0,0-1 0 0 0,-1-1 0 0 0,0-1 0 0 0,0 0 0 0 0,0-1 0 0 0,8-5-167 0 0,-24 10 66 0 0,-2 1-88 0 0,-1 0 0 0 0,1-1-1 0 0,0 1 1 0 0,0 0-1 0 0,-1 0 1 0 0,1 0-1 0 0,0-1 1 0 0,0 1 0 0 0,0 0-1 0 0,-1-1 1 0 0,1 1-1 0 0,0 0 1 0 0,0 0 0 0 0,0-1-1 0 0,0 1 1 0 0,-1 0-1 0 0,1-1 1 0 0,0 1-1 0 0,0 0 1 0 0,0-1 0 0 0,0 1-1 0 0,0-1 1 0 0,0 1-1 0 0,0 0 1 0 0,0-1-1 0 0,0 1 1 0 0,0 0 0 0 0,0-1-1 0 0,0 1 1 0 0,1 0-1 0 0,-1-1 1 0 0,0 1 0 0 0,0 0-1 0 0,0-1 1 0 0,0 1-1 0 0,0 0 1 0 0,1 0-1 0 0,-1-1 1 0 0,0 1 0 0 0,0 0-1 0 0,1-1 1 0 0,-1 1-1 0 0,0 0 1 0 0,0 0-1 0 0,1 0 1 0 0,-1-1 0 0 0,0 1-1 0 0,0 0 1 0 0,1 0-1 0 0,-1 0 23 0 0,-35-4-3747 0 0,12 3-3798 0 0,21 1 6596 0 0,-5 0-10765 0 0</inkml:trace>
  <inkml:trace contextRef="#ctx0" brushRef="#br0" timeOffset="2714.343">1060 1250 10906 0 0,'0'0'1787'0'0,"0"0"-466"0"0,0 0-214 0 0,0 0 39 0 0,0 0 77 0 0,0 0-13 0 0,0 0-134 0 0,0 0-202 0 0,0 0-202 0 0,0 0-164 0 0,0 0-127 0 0,0 0-74 0 0,34-6-84 0 0,108-16-94 0 0,-11 6-1330 0 0,-121 14 537 0 0,8-1-4307 0 0,-9-4-6062 0 0</inkml:trace>
  <inkml:trace contextRef="#ctx0" brushRef="#br0" timeOffset="4100.072">139 524 0 0 0,'0'0'675'0'0,"0"0"118"0"0,0 0-29 0 0,0 0 62 0 0,0 0 110 0 0,0 0 127 0 0,0 0 36 0 0,0 0-109 0 0,0 0-169 0 0,0 0-114 0 0,0 0-58 0 0,3 1-35 0 0,14 2 2141 0 0,-16-3-2085 0 0,3 0 3917 0 0,14-1-3603 0 0,116-27 722 0 0,-97 34-874 0 0,-35 2 1121 0 0,-2-8-2111 0 0,0 0-67 0 0,0 0-126 0 0,0 0-200 0 0,0 8-7021 0 0,0-5-3450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636 33 1776 0 0,'0'0'4841'0'0,"0"0"-2416"0"0,0 0-906 0 0,0 0-63 0 0,0 0 101 0 0,0 0 39 0 0,0 0-134 0 0,0 0-252 0 0,0 0-281 0 0,0 0-240 0 0,0 0-146 0 0,0 0-63 0 0,0 0-11 0 0,7 0 20 0 0,264-22 3277 0 0,-176 18-3154 0 0,-95 4-576 0 0,0 0 8 0 0,0 0 28 0 0,0 0 32 0 0,-5 8 584 0 0,-123 50-191 0 0,-121 29-396 0 0,-148 36 51 0 0,396-121-150 0 0,1 0 0 0 0,0 0 0 0 0,0 0 0 0 0,0 0 0 0 0,0 0 0 0 0,0 0 0 0 0,0 0 0 0 0,1 0 0 0 0,-1 0 0 0 0,1 0 0 0 0,-1 0 0 0 0,1 0 0 0 0,-1-1 0 0 0,1 1 0 0 0,0 0 0 0 0,0 0 0 0 0,0-1 0 0 0,0 1 0 0 0,1 0 0 0 0,-1-1 0 0 0,0 1 0 0 0,1-1 0 0 0,-1 1 0 0 0,0-1 0 0 0,1 0 0 0 0,0 0 0 0 0,-1 0 0 0 0,1 0 0 0 0,0 0 0 0 0,0 0 0 0 0,-1 0 0 0 0,1 0-2 0 0,1 1 8 0 0,11 6 70 0 0,0 0 0 0 0,0-1 0 0 0,0-1 1 0 0,1 0-1 0 0,0-1 0 0 0,0-1 1 0 0,1 0-1 0 0,-1-1 0 0 0,1-1 1 0 0,0-1-1 0 0,-1 0 0 0 0,1 0 1 0 0,0-2-1 0 0,0 0 0 0 0,13-3-78 0 0,31 2 186 0 0,72 2 22 0 0,-131 1-205 0 0,0 0-1 0 0,-1 0 1 0 0,1 0-1 0 0,0 0 1 0 0,-1 1 0 0 0,1-1-1 0 0,-1 0 1 0 0,0 0 0 0 0,1 0-1 0 0,-1 0 1 0 0,0 1 0 0 0,0-1-1 0 0,0 0 1 0 0,0 0-1 0 0,0 1 1 0 0,0-1 0 0 0,0 0-1 0 0,0 0 1 0 0,0 0 0 0 0,0 1-1 0 0,-1-1 1 0 0,1 0 0 0 0,0 0-1 0 0,-1 0 1 0 0,1 0-1 0 0,-1 1 1 0 0,0-1 0 0 0,1 0-1 0 0,-1 0 1 0 0,0 0 0 0 0,0 0-1 0 0,1 0 1 0 0,-1-1 0 0 0,0 1-1 0 0,0 0 1 0 0,0 0-1 0 0,0-1 1 0 0,0 1 0 0 0,0 0-1 0 0,0-1 1 0 0,-1 1 0 0 0,1-1-1 0 0,-1 1-2 0 0,-30 32 65 0 0,-2-2-1 0 0,-1-2 0 0 0,-1-1 1 0 0,-18 9-65 0 0,-140 81-11 0 0,135-86 37 0 0,2 2 0 0 0,2 3-1 0 0,-24 22-25 0 0,25-1-22 0 0,53-57 22 0 0,0 0 1 0 0,1-1 0 0 0,-1 1-1 0 0,1 0 1 0 0,-1 0 0 0 0,1 0-1 0 0,-1 0 1 0 0,1 0 0 0 0,0 0-1 0 0,-1 0 1 0 0,1 0 0 0 0,0 0-1 0 0,0 0 1 0 0,0 1 0 0 0,0-1-1 0 0,0 0 1 0 0,0 0 0 0 0,0 0-1 0 0,0 0 1 0 0,0 0 0 0 0,0 0-1 0 0,1 0 1 0 0,-1 0 0 0 0,0 0-1 0 0,1 0 1 0 0,-1 0 0 0 0,1 0-1 0 0,-1 0 1 0 0,1 0 0 0 0,-1 0-1 0 0,1 0 1 0 0,0-1 0 0 0,0 1-1 0 0,-1 0 1 0 0,1 0 0 0 0,0-1-1 0 0,0 1 1 0 0,0 0 0 0 0,0-1-1 0 0,-1 1 1 0 0,1-1 0 0 0,0 1-1 0 0,0-1 1 0 0,0 1 0 0 0,0-1-1 0 0,1 0 1 0 0,-1 0 0 0 0,0 1-1 0 0,0-1 0 0 0,55 10 138 0 0,-53-10-124 0 0,30 2 109 0 0,0-1 1 0 0,1-3 0 0 0,-1 0 0 0 0,0-2-1 0 0,15-5-123 0 0,117-23 286 0 0,-88 16-185 0 0,-77 16-99 0 0,0 0 6 0 0,0 0-3 0 0,0 0-14 0 0,0 0-18 0 0,0 0-5 0 0,0 0-32 0 0,1-19-3845 0 0,1 12-2415 0 0,3 0-6049 0 0</inkml:trace>
  <inkml:trace contextRef="#ctx0" brushRef="#br0" timeOffset="474.747">1256 125 9402 0 0,'0'0'2026'0'0,"0"0"-463"0"0,0 0-186 0 0,0 0 14 0 0,0 0 50 0 0,0 0-41 0 0,0 0-188 0 0,0 0-228 0 0,0 0-198 0 0,0 0-174 0 0,0 0-117 0 0,0 0-67 0 0,0 3-9 0 0,-39 148 2663 0 0,-7 96-2195 0 0,42-224-875 0 0,-2 0 1 0 0,0-1 0 0 0,-2 0 0 0 0,0 0 0 0 0,-1-1 0 0 0,-10 15-13 0 0,6-22-1569 0 0,15-35-1340 0 0,21-38-2344 0 0,-8 24-4448 0 0,-11 22 1551 0 0</inkml:trace>
  <inkml:trace contextRef="#ctx0" brushRef="#br0" timeOffset="723.997">1276 51 8714 0 0,'0'0'1832'0'0,"0"0"-415"0"0,0 0-203 0 0,0 0 72 0 0,0 0 69 0 0,0 0-36 0 0,0 0-229 0 0,0 0-312 0 0,0 0-204 0 0,0 0 2 0 0,0 0 87 0 0,0 0 116 0 0,0 0 66 0 0,13 1-74 0 0,198-2 1912 0 0,-6-36-2044 0 0,-162 25-1184 0 0,-37 10-3410 0 0,-21 11 400 0 0,8-4 249 0 0,-2-1-3296 0 0,-1 0-1970 0 0</inkml:trace>
  <inkml:trace contextRef="#ctx0" brushRef="#br0" timeOffset="929">1201 357 4865 0 0,'0'0'2058'0'0,"0"0"-515"0"0,0 0-132 0 0,0 0 130 0 0,0 0 149 0 0,0 0-11 0 0,0 0-93 0 0,0 0-137 0 0,0 0-155 0 0,0 0-119 0 0,0 0-143 0 0,0 0-144 0 0,0 0-110 0 0,20 11-94 0 0,66 32-82 0 0,-82-42-561 0 0,-1 1 0 0 0,0-1 0 0 0,1 0 0 0 0,-1 0 0 0 0,0-1 0 0 0,1 1 0 0 0,-1-1 0 0 0,1 1 0 0 0,-1-1 1 0 0,1 0-1 0 0,-1-1 0 0 0,1 1 0 0 0,-1 0 0 0 0,1-1 0 0 0,-1 0 0 0 0,0 0 0 0 0,1 0 0 0 0,0 0-41 0 0,10-4 163 0 0,208-57-127 0 0,-208 53-1512 0 0,-7 4-4849 0 0,-5 4-5550 0 0</inkml:trace>
  <inkml:trace contextRef="#ctx0" brushRef="#br0" timeOffset="3406.366">1597 729 2064 0 0,'0'0'1897'0'0,"0"0"-111"0"0,0 0-90 0 0,0 0-53 0 0,0 0-81 0 0,0 0-162 0 0,0 0-243 0 0,0 0-259 0 0,0 0-226 0 0,0 0-194 0 0,0 0-102 0 0,-6 3-43 0 0,-19 13-14 0 0,-4 34 1293 0 0,-84 109-81 0 0,102-150-801 0 0,25-27 710 0 0,-1 1-1345 0 0,146-155 882 0 0,-132 142-750 0 0,-27 30-215 0 0,0 0-19 0 0,0 0-14 0 0,0 0-4 0 0,0 0-6 0 0,0 0 3 0 0,9 22 189 0 0,16 91 139 0 0,-24-108-289 0 0,-1 0-1 0 0,2-1 0 0 0,-1 1 0 0 0,0 0 0 0 0,1-1 0 0 0,0 0 1 0 0,0 1-1 0 0,0-1 0 0 0,1 0 0 0 0,-1 0 0 0 0,1 0 1 0 0,0 0-1 0 0,0-1 0 0 0,0 1 0 0 0,1-1 0 0 0,-1 0 1 0 0,1 1-11 0 0,-1-4 82 0 0,0-1 1 0 0,0 1-1 0 0,0-1 1 0 0,0 0-1 0 0,0 0 1 0 0,0 0-1 0 0,0 0 1 0 0,-1 0-1 0 0,1 0 1 0 0,0-1-1 0 0,-1 1 1 0 0,1-1-1 0 0,-1 0 1 0 0,1 0-1 0 0,-1 0 1 0 0,0 0-1 0 0,0 0 1 0 0,0-1-1 0 0,0 1 1 0 0,0 0-1 0 0,-1-1 1 0 0,1 0-1 0 0,-1 1 1 0 0,0-1-1 0 0,1 0-82 0 0,0 0 65 0 0,107-178 924 0 0,-105 171-1248 0 0,-2 6-3571 0 0,0 0-6962 0 0,-1 4-871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40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1328 0 0,'0'0'1865'0'0,"0"0"-368"0"0,0 0-135 0 0,0 0 18 0 0,0 0-25 0 0,0 0-19 0 0,0 0-79 0 0,0 0-118 0 0,0 0-110 0 0,0 0-177 0 0,0 0-90 0 0,3-8-54 0 0,0 3-574 0 0,39-52 2277 0 0,51 6 721 0 0,-91 51-3088 0 0,0 0 0 0 0,0-1 0 0 0,0 1 0 0 0,0 0 0 0 0,0 0 0 0 0,0 0 0 0 0,0 0 0 0 0,0 1-1 0 0,0-1 1 0 0,0 0 0 0 0,0 1 0 0 0,-1 0 0 0 0,1-1 0 0 0,0 1 0 0 0,0 0 0 0 0,0 0 0 0 0,0 0 0 0 0,-1 0 0 0 0,1 0-1 0 0,-1 0 1 0 0,1 1 0 0 0,-1-1 0 0 0,1 0 0 0 0,-1 1 0 0 0,0-1 0 0 0,1 1 0 0 0,-1 0 0 0 0,0-1 0 0 0,0 1 0 0 0,0 0 0 0 0,0 0-1 0 0,-1 0 1 0 0,1-1 0 0 0,0 1 0 0 0,-1 0 0 0 0,1 0 0 0 0,-1 1-44 0 0,16 81 726 0 0,-16-78-667 0 0,3 58 128 0 0,-4 1 0 0 0,-2-1 1 0 0,-3 0-1 0 0,-2 0 0 0 0,-4-1 0 0 0,-8 21-187 0 0,-21 83 127 0 0,32-143 150 0 0,6-35 906 0 0,6-20-1109 0 0,3 1-1 0 0,0 0 1 0 0,2 0-1 0 0,1 1 1 0 0,8-17-74 0 0,0 1 31 0 0,3 1-1 0 0,1 0 1 0 0,1 2 0 0 0,3 1-1 0 0,26-33-30 0 0,-25 40 10 0 0,-19 24-20 0 0,0 0 1 0 0,1 0 0 0 0,0 1-1 0 0,0 0 1 0 0,1 1 0 0 0,0-1-1 0 0,1 2 1 0 0,0-1 0 0 0,8-4 9 0 0,-8 7 7 0 0,-6 3-13 0 0,1-1 1 0 0,-1 0-1 0 0,1 1 0 0 0,0 0 0 0 0,0 0 1 0 0,0 1-1 0 0,0-1 0 0 0,0 1 0 0 0,0 0 1 0 0,0 0-1 0 0,1 1 0 0 0,-1-1 1 0 0,0 1-1 0 0,0 0 0 0 0,4 1 6 0 0,-3 2-1 0 0,-1 0 1 0 0,0 0-1 0 0,0 0 0 0 0,-1 1 1 0 0,1 0-1 0 0,-1 0 0 0 0,1 0 1 0 0,-1 0-1 0 0,-1 1 0 0 0,1-1 1 0 0,0 1-1 0 0,-1 0 0 0 0,0 0 1 0 0,0 1 0 0 0,1 7 22 0 0,0-1 0 0 0,0 1 1 0 0,-1 0-1 0 0,-1 0 0 0 0,-1 1 1 0 0,0-1-1 0 0,0 0 0 0 0,-1 0 1 0 0,-1 8-23 0 0,1 26 41 0 0,-15 147-131 0 0,-33-69 140 0 0,27-84-38 0 0,29-65-1 0 0,1 1 0 0 0,2 0-1 0 0,0 1 1 0 0,2 0-1 0 0,0 1 1 0 0,15-19-11 0 0,-4 5 31 0 0,146-174 27 0 0,23 10-124 0 0,-193 200 60 0 0,0-1 1 0 0,-1 0-1 0 0,1 1 0 0 0,0-1 1 0 0,0 1-1 0 0,0-1 0 0 0,0 1 0 0 0,0-1 1 0 0,0 1-1 0 0,0-1 0 0 0,0 1 1 0 0,0-1-1 0 0,1 0 0 0 0,-1 1 1 0 0,0-1-1 0 0,0 1 0 0 0,0-1 0 0 0,0 0 1 0 0,1 1-1 0 0,-1-1 0 0 0,0 1 1 0 0,0-1-1 0 0,1 0 0 0 0,-1 1 0 0 0,0-1 1 0 0,1 0-1 0 0,-1 1 0 0 0,0-1 1 0 0,1 0-1 0 0,-1 0 0 0 0,0 1 0 0 0,1-1 1 0 0,-1 0-1 0 0,1 0 0 0 0,-1 0 1 0 0,0 0-1 0 0,1 1 0 0 0,-1-1 0 0 0,1 0 1 0 0,-1 0-1 0 0,1 0 0 0 0,-1 0 1 0 0,1 0-1 0 0,-1 0 0 0 0,0 0 0 0 0,1 0 1 0 0,-1 0-1 0 0,1 0 0 0 0,-1 0 1 0 0,1-1-1 0 0,-1 1 0 0 0,1 0 1 0 0,-1 0-1 0 0,0 0 0 0 0,1-1 6 0 0,-2 12 57 0 0,-8 245 190 0 0,13 2-276 0 0,-4-258 15 0 0,0 0-13 0 0,0 0 2 0 0,0 0-5 0 0,0 0-26 0 0,0 0-34 0 0,0 0-53 0 0,0 0-96 0 0,0 0-173 0 0,0 0-249 0 0,0 0-362 0 0,-3 3-10461 0 0,2-2-376 0 0</inkml:trace>
  <inkml:trace contextRef="#ctx0" brushRef="#br0" timeOffset="1517.591">1279 417 3393 0 0,'0'0'2024'0'0,"0"0"-269"0"0,0 0 11 0 0,0 0 57 0 0,0 0 13 0 0,0 0-121 0 0,0 0-225 0 0,0 0-220 0 0,0 0-246 0 0,0 0-212 0 0,0 0-145 0 0,0 0-83 0 0,0 0-35 0 0,-2-2-15 0 0,-4-6-55 0 0,4 7-69 0 0,2 1-64 0 0,0 0-81 0 0,0 0-49 0 0,0 0-37 0 0,19 15 1293 0 0,-9 0-1240 0 0,-1 0 1 0 0,0 0-1 0 0,-1 1 0 0 0,-1 0 0 0 0,0 0 1 0 0,-2 0-1 0 0,0 1 0 0 0,0 0 0 0 0,1 17-232 0 0,9 24 188 0 0,5 74 119 0 0,3 67-108 0 0,-15-178 7 0 0,-1-31 793 0 0,10-53-852 0 0,74-227 9 0 0,-41 147-165 0 0,-34 117-22 0 0,-16 25 11 0 0,0 1 6 0 0,0 0-4 0 0,0 0 4 0 0,0 0 0 0 0,0 0 22 0 0,17-32-243 0 0,-12 24-1163 0 0,-5 8 1748 0 0,-1 0-2886 0 0,0 0-8963 0 0,1 0-20 0 0</inkml:trace>
  <inkml:trace contextRef="#ctx0" brushRef="#br0" timeOffset="2654.653">1847 89 0 0 0,'0'0'2677'0'0,"0"0"-1025"0"0,0 0-312 0 0,0 0 34 0 0,0 0 129 0 0,0 0-10 0 0,0 0-71 0 0,0 0-131 0 0,0 0-187 0 0,0 0-170 0 0,0 0-167 0 0,0 0-135 0 0,0 0-80 0 0,-4 0-12 0 0,-10-4 3886 0 0,44-14-2760 0 0,-7 11-1554 0 0,-1 1 0 0 0,1 0 0 0 0,0 2-1 0 0,0 0 1 0 0,1 2 0 0 0,-1 1 0 0 0,0 0 0 0 0,7 2-112 0 0,-29-1 6 0 0,0 0 0 0 0,0 0 0 0 0,-1 0 0 0 0,1 0 1 0 0,0 0-1 0 0,0 1 0 0 0,0-1 0 0 0,-1 0 0 0 0,1 0 0 0 0,0 0 0 0 0,0 1 0 0 0,-1-1 1 0 0,1 0-1 0 0,0 1 0 0 0,-1-1 0 0 0,1 1 0 0 0,0-1 0 0 0,-1 1 0 0 0,1-1 1 0 0,-1 1-1 0 0,1-1 0 0 0,0 1 0 0 0,-1 0 0 0 0,0-1 0 0 0,1 1 0 0 0,-1 0 0 0 0,1-1 1 0 0,-1 1-1 0 0,0 0 0 0 0,1 0 0 0 0,-1-1 0 0 0,0 1 0 0 0,0 0 0 0 0,0 0 0 0 0,0 0 1 0 0,1-1-1 0 0,-1 1 0 0 0,0 0 0 0 0,0 0 0 0 0,-1 0 0 0 0,1-1 0 0 0,0 1 1 0 0,0 0-1 0 0,0 0 0 0 0,0-1 0 0 0,-1 1 0 0 0,1 0 0 0 0,0 0 0 0 0,-1-1 0 0 0,1 1 1 0 0,0 0-1 0 0,-1-1 0 0 0,1 1 0 0 0,-1 0 0 0 0,1-1-6 0 0,-25 40 391 0 0,-122 115 20 0 0,146-155-407 0 0,-1 1 1 0 0,1 1 0 0 0,-1-1 0 0 0,1 0-1 0 0,0 0 1 0 0,-1 0 0 0 0,1 1-1 0 0,0-1 1 0 0,0 1 0 0 0,0-1 0 0 0,0 1-1 0 0,0-1 1 0 0,1 1 0 0 0,-1-1-1 0 0,0 1 1 0 0,1 0 0 0 0,-1-1 0 0 0,1 1-1 0 0,-1 0 1 0 0,1 0 0 0 0,0-1-1 0 0,0 1 1 0 0,0 0 0 0 0,0 0 0 0 0,0 0-1 0 0,0-1 1 0 0,1 1 0 0 0,-1 0-1 0 0,0 0 1 0 0,1-1-5 0 0,65 17 1215 0 0,34-14-657 0 0,-65-16-3486 0 0,-23 7-1708 0 0,-1 0-4557 0 0,-7 5-1371 0 0</inkml:trace>
  <inkml:trace contextRef="#ctx0" brushRef="#br0" timeOffset="3105.221">2762 1 8642 0 0,'0'0'1875'0'0,"0"0"-493"0"0,0 0-184 0 0,0 0 107 0 0,0 0 48 0 0,0 0-70 0 0,0 0-234 0 0,0 0-256 0 0,0 0-170 0 0,0 0-82 0 0,0 0-14 0 0,0 0-4 0 0,-10 12 1 0 0,-72 91 886 0 0,-10 45-167 0 0,-6-3-1 0 0,-34 29-1242 0 0,-158 176 303 0 0,239-296-311 0 0,32-29-450 0 0,18-22-4572 0 0,2-1-5245 0 0,4-2 726 0 0</inkml:trace>
  <inkml:trace contextRef="#ctx0" brushRef="#br0" timeOffset="3844.779">2420 656 5625 0 0,'0'0'828'0'0,"0"0"-361"0"0,0 0 127 0 0,0 0 411 0 0,0 0 446 0 0,0 0 183 0 0,0 0-109 0 0,0 0-126 0 0,0 0-150 0 0,0 0-154 0 0,0 0-131 0 0,0 0-127 0 0,0 0-71 0 0,16 9-42 0 0,49 29-44 0 0,-56-33-394 0 0,1 0-1 0 0,-1-1 1 0 0,1 0-1 0 0,0-1 1 0 0,0 0-1 0 0,1-1 1 0 0,-1 0-1 0 0,0 0 1 0 0,1-1-1 0 0,-1-1 1 0 0,1 1-1 0 0,9-2-285 0 0,0 0 304 0 0,-3 3-160 0 0,-1-1 0 0 0,1-1-1 0 0,0-1 1 0 0,-1 0 0 0 0,1-1-1 0 0,-1-1 1 0 0,0 0 0 0 0,1-1-1 0 0,-2-1 1 0 0,1-1 0 0 0,0 0-1 0 0,-1-1 1 0 0,0-1-1 0 0,-1 0 1 0 0,0-1 0 0 0,0 0-1 0 0,-1-1 1 0 0,7-7-144 0 0,-16 12 8 0 0,0 1-1 0 0,-1-1 1 0 0,0 0-1 0 0,0-1 1 0 0,0 1-1 0 0,-1 0 1 0 0,1-1-1 0 0,-1 1 1 0 0,-1-1-1 0 0,1 0 0 0 0,-1 0 1 0 0,0 1-1 0 0,0-1 1 0 0,-1 0-1 0 0,1 0 1 0 0,-1 0-1 0 0,-1 0 1 0 0,1 0-1 0 0,-1 0 1 0 0,0 0-1 0 0,0 0 1 0 0,-1 1-1 0 0,0-1 1 0 0,0 0-1 0 0,0 1 1 0 0,-1 0-1 0 0,1-1 1 0 0,-1 1-1 0 0,-1 0 1 0 0,1 0-1 0 0,-4-3-7 0 0,0 2-14 0 0,0 0-1 0 0,0 1 0 0 0,-1 0 1 0 0,1 1-1 0 0,-1-1 0 0 0,0 2 0 0 0,-1-1 1 0 0,1 1-1 0 0,-1 0 0 0 0,1 1 1 0 0,-1 0-1 0 0,0 0 0 0 0,0 1 1 0 0,1 0-1 0 0,-1 0 0 0 0,0 1 1 0 0,0 1-1 0 0,0-1 0 0 0,0 1 1 0 0,0 1-1 0 0,0 0 0 0 0,1 0 1 0 0,-1 0-1 0 0,1 1 0 0 0,-1 1 1 0 0,1-1-1 0 0,0 1 0 0 0,0 1 1 0 0,1 0-1 0 0,-1 0 0 0 0,1 0 1 0 0,0 1-1 0 0,0 0 0 0 0,1 0 1 0 0,-2 2 14 0 0,0 7 58 0 0,1 0 0 0 0,0 1 1 0 0,1-1-1 0 0,0 1 0 0 0,1 0 1 0 0,1 0-1 0 0,1 1 0 0 0,0-1 1 0 0,1 1-1 0 0,1 0 0 0 0,1 0 0 0 0,0 5-58 0 0,-2 20 218 0 0,-4 16 68 0 0,-3 0 0 0 0,-2 0-1 0 0,-3-1 1 0 0,-3 0 0 0 0,-15 35-286 0 0,20-67 62 0 0,-1-1 0 0 0,-2 0 1 0 0,0-1-1 0 0,-1 0 0 0 0,-2-2 1 0 0,0 0-1 0 0,-1-1 0 0 0,-11 9-62 0 0,26-25 12 0 0,-6 6 8 0 0,1 0-1 0 0,-2-1 1 0 0,1-1 0 0 0,-1 1 0 0 0,-1-2-1 0 0,1 1 1 0 0,-1-2 0 0 0,-1 1 0 0 0,-2-1-20 0 0,14-6-10 0 0,0 1 0 0 0,1-1 0 0 0,-1 0 0 0 0,0-1 0 0 0,0 1 0 0 0,0 0 0 0 0,1 0 1 0 0,-1 0-1 0 0,0 0 0 0 0,0-1 0 0 0,1 1 0 0 0,-1 0 0 0 0,0-1 0 0 0,0 1 0 0 0,1 0 0 0 0,-1-1 0 0 0,1 1 0 0 0,-1-1 1 0 0,0 1-1 0 0,1-1 0 0 0,-1 1 0 0 0,1-1 0 0 0,-1 0 0 0 0,1 1 0 0 0,-1-1 0 0 0,1 0 0 0 0,0 1 0 0 0,-1-1 1 0 0,1 0-1 0 0,0 1 0 0 0,-1-1 0 0 0,1 0 0 0 0,0 0 0 0 0,0 0 0 0 0,0 1 0 0 0,0-1 0 0 0,0 0 0 0 0,0 0 1 0 0,0 1-1 0 0,0-1 0 0 0,0 0 0 0 0,0 0 0 0 0,0 0 0 0 0,0 1 0 0 0,0-1 0 0 0,1 0 0 0 0,-1 0 0 0 0,0 1 1 0 0,1-1-1 0 0,-1 0 0 0 0,0 1 0 0 0,1-2 10 0 0,15-45-1839 0 0,1 24-1202 0 0,-11 13-1169 0 0,4-2-8287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9-04T15:39:35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6470 349 16492 0 0,'0'0'1760'0'0,"0"0"-584"0"0,0 0-344 0 0,0 0-264 0 0,0 0-175 0 0,0 0-161 0 0,0 0-200 0 0,0 0-280 0 0,0 0-249 0 0,0 0-383 0 0,0 0-432 0 0,0 0-1937 0 0,0 0-8977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35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113 336,'260'-162,"-234"143,0 0,-1-2,-1-1,-1-1,18-24,-38 43,-3 4,0-1,0 0,0 1,0-1,0 0,0 1,0-1,0 0,0 1,1-1,-1 1,0-1,0 0,0 1,1-1,-1 1,0-1,1 0,-1 1,0-1,1 1,-1-1,1 1,-1 0,1-1,-1 1,1-1,-1 1,1 0,-1-1,1 1,0 0,-1 0,1 0,0-1,-1 1,1 0,-1 0,1 0,0 0,-1 0,1 0,0 0,-1 0,1 0,0 0,-1 1,1-1,-1 0,1 0,0 1,-1-1,1 0,-1 1,1-1,-1 0,1 1,-1-1,1 1,-1-1,1 1,-1-1,0 1,1-1,-1 1,0 0,-2 195,1-20,3-60,-6 1,-4-1,-6 0,-12 39,23-137,0 0,-1-1,-1 1,-1-1,0 0,-1 0,-1-1,0 0,-2-1,0 1,0-2,-1 1,-1-2,-1 1,0-2,0 0,-1 0,-1-1,1-1,-2 0,0-2,0 1,0-2,-1 0,0-1,-8 1,18-5,0 0,0-1,0 0,-1 0,1-1,0 0,0 0,0-1,-1 0,1 0,0-1,0 1,0-2,0 1,1-1,-1 0,1 0,-1-1,1 1,0-2,1 1,-1-1,1 1,0-2,0 1,0 0,1-1,-4-6,4 2,0 0,1 0,1-1,-1 1,2-1,-1 1,2-1,-1 0,2 0,-1 1,1-1,1 0,0 1,0-1,1 1,1 0,0-2,8-17,1 0,1 1,1 1,2 0,6-6,3-3,2 1,2 2,1 1,2 1,1 2,1 1,1 2,2 1,4-1,-30 20,1 1,0 0,0 1,0 0,0 0,1 2,-1 0,1 0,0 1,-1 1,1 0,5 2,4-1</inkml:trace>
  <inkml:trace contextRef="#ctx0" brushRef="#br0" timeOffset="1">931 590,'-16'16,"1"2,1 0,1 1,0 0,1 1,2 0,0 1,1 0,-2 8,10-27,0 0,-1 0,1 0,0 0,0 0,1 1,-1-1,0 0,1 1,0-1,-1 0,1 1,0-1,0 0,0 1,0-1,1 1,-1-1,1 0,-1 1,1-1,0 0,0 0,0 0,0 0,0 0,1 0,-1 0,1 0,-1 0,1 0,-1-1,1 1,0 0,0-1,0 0,0 1,0-1,0 0,0 0,1 0,-1-1,0 1,0 0,1-1,-1 1,0-1,1 0,-1 0,1 0,-1 0,0 0,1-1,-1 1,0-1,4 0,-1-2,1 1,-1 0,1-1,-1 0,0 0,-1-1,1 0,0 1,-1-1,0-1,0 1,0-1,-1 1,1-1,-1 0,0-1,0 1,-1 0,0-1,0 1,0-1,0 0,-1 0,0 1,0-2,1-5,-1-1,0 1,-1 0,0-1,0 1,-1 0,-1 0,0-1,-1 1,0 1,-1-1,-3-5,5 12,0 0,-1-1,1 2,-1-1,-1 0,1 0,-1 1,1 0,-1 0,0 0,-1 0,1 1,-1-1,1 1,-1 0,0 1,0-1,0 1,-1 0,1 0,-6-1,-14 3</inkml:trace>
  <inkml:trace contextRef="#ctx0" brushRef="#br0" timeOffset="2">1213 957,'-4'-39,"2"-31,2-9,6 4,2 11,4 10,5 15,0 10,1 4,3 7,3 6,-4 5</inkml:trace>
  <inkml:trace contextRef="#ctx0" brushRef="#br0" timeOffset="3">1637 449,'-25'9,"0"2,1 1,0 1,1 1,1 1,0 1,1 1,0 0,-9 13,27-27,-1 0,1 0,0 0,0 0,0 1,1-1,-1 1,1 0,0-1,0 1,0 0,0 0,1 1,0-1,0 0,0 0,0 1,1-1,-1 1,1-1,0 0,1 1,-1-1,1 0,0 1,0-1,0 0,0 0,1 1,-1-1,1 0,1-1,-1 1,0 0,1-1,0 1,-1-1,1 0,1 0,-1 0,0 0,1 0,0-1,6 4,1 0,0-1,0 0,1-1,-1 0,1-1,0 0,0-1,0 0,0-1,1-1,-1 0,0 0,0-1,0-1,0 0,0 0,0-1,0-1,-1 0,0-1,1 0,-2 0,1-2,-1 1,8-7,0-4,-3 3</inkml:trace>
  <inkml:trace contextRef="#ctx0" brushRef="#br0" timeOffset="4">1778 731,'24'-2,"1"-1,0-1,-1-2,0 0,0-2,-1 0,0-2,0 0,-1-2,-1 0,0-1,0-2,9-9,-25 19,-1 1,0-1,0-1,0 1,-1-1,0 1,0-1,0 0,-1 0,1 0,-2-1,1 1,-1 0,0-1,0 1,0-4,-1 7,0 0,0 0,0 0,-1 0,1 0,-1 0,0 0,1 0,-1 0,-1 0,1 0,0 0,-1 1,1-1,-1 0,0 1,0-1,0 1,0 0,0 0,-1 0,1 0,-1 0,1 0,-1 1,0-1,0 1,1-1,-1 1,0 0,0 1,0-1,0 0,-1 1,-9 0,1 1,-1 1,0 0,1 1,-1 0,1 1,0 0,0 1,0 0,1 1,-1 0,1 1,1 0,0 1,0 0,0 1,1 0,0 0,0 2,-1 0,1 0,0 0,1 1,0 0,0 1,2 0,-1 0,2 0,0 1,0-1,2 1,-1 0,2 1,-1 4,2-12,1 1,-1 0,1 0,1-1,-1 1,1 0,1-1,-1 1,1-1,1 1,-1-1,1 0,0 0,1 0,0 0,0-1,0 1,1-1,0 0,0-1,1 1,0-1,-1 0,2 0,-1-1,0 0,2 1,11 3,0 0,1-1,0-1,1-1,-1-1,1-1,0-1,0 0,0-2,0 0,-1-1,1-2,0 0,0-1,-1-1,3-1,12-5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3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53 148,'-7'9,"1"-1,1 1,-1 0,2 1,-1-1,1 1,1 0,0 0,0 0,1 0,0 1,1-1,0 1,1-1,0 1,0-1,1 0,1 1,0-1,0 0,1 1,0-2,1 1,2 4,-3-10,0-1,0 0,0 0,1-1,0 1,-1-1,1 0,0 1,0-2,0 1,1 0,-1-1,0 0,1 0,-1 0,0-1,1 1,-1-1,1 0,-1 0,1-1,-1 1,1-1,-1 0,0 0,1 0,-1-1,0 0,0 0,1 0,10-5,0-1,-1 0,0-1,-1-1,0 0,-1 0,10-11,32-56,-45 53</inkml:trace>
  <inkml:trace contextRef="#ctx0" brushRef="#br0" timeOffset="1">646 176,'27'288,"-24"-248,-2-1,-1 1,-2-1,-2 1,-2-1,-1 0,-8 21,15-59,1 0,-1 0,0-1,0 1,0 0,0 0,0-1,0 1,-1 0,1 0,0-1,0 1,0 0,-1-1,1 1,0 0,-1-1,1 1,-1 0,1-1,-1 1,1-1,-1 1,1-1,-1 1,1-1,-1 1,0-1,1 1,-1-1,0 0,1 1,-1-1,0 0,1 0,-1 0,0 1,0-1,1 0,-1 0,0 0,0 0,1 0,-1 0,0-1,0 1,1 0,-1 0,0 0,1-1,-1 1,0 0,1-1,-1 1,0-1,1 1,-1-1,1 1,-1-1,-18-43,17 14,2 0,1 0,1 0,2 0,1 1,1-1,1 1,2 1,1-1,1 1,13-22,-7 14,1 1,1 1,2 1,1 1,2 1,1 0,1 2,2 1,28-22,-46 43,0 0,1 0,-1 1,1 1,0 0,0 0,1 1,-1 1,1 0,0 0,0 1,0 1,0 0,1 0,-1 1,6 2,-14-2,-1 0,0 1,1 0,-1 0,1 0,-1 0,0 0,0 1,0-1,0 1,0 0,0 0,0 0,-1 0,1 1,-1-1,1 1,-1-1,0 1,0 0,0 0,0 0,-1 0,1 0,-1 0,0 1,0-1,0 0,0 1,0-1,-1 1,0-1,0 0,0 3,0 7,-1 0,0-1,-1 1,-1-1,0 1,0-1,-1 0,-1 0,0 0,-2 5,-1 1,0-1,-1-1,-1 1,-1-2,0 1,-1-2,-1 1,0-2,-1 0,0 0,-1-1,0-1,-1-1,0 0,-1-1,0 0,0-2,-1 0,0-1,0-1,-1 0,0-2,-8 1,3-4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35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0,'-28'39,"-11"26,7 8,14-4,15-14,12-16,5-15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3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1,'15'14,"14"19,1 5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3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443 378,'-59'14,"1"2,1 2,0 4,1 1,-12 10,68-33,-6 2,1 0,0 1,0-1,0 1,0 0,0 0,0 0,1 1,0 0,-1 0,1 0,1 0,-1 1,1-1,0 1,0 0,0 0,0 0,1 0,0 0,-1 5,5-5,1-1,-1 0,1-1,0 1,0 0,1-1,-1 0,1 1,0-1,-1-1,1 1,1-1,-1 1,0-1,1 0,-1-1,1 1,-1-1,1 0,0 0,-1 0,1-1,1 1,2 0,18 6,-8-4,-1 1,1 1,-1 1,0 0,-1 1,1 1,3 3,-18-10,-1 0,1-1,-1 1,0 0,1 0,-1 0,0 0,0 1,1-1,-1 0,0 0,0 1,0-1,-1 1,1-1,0 1,0-1,-1 1,1-1,-1 1,1 0,-1-1,0 1,0 0,0-1,0 1,0 0,0-1,0 1,0 0,-1-1,1 1,0-1,-1 1,0 0,1-1,-1 1,0-1,0 0,0 1,0-1,0 0,0 1,0-1,0 0,-1 0,1 0,-1 1,-13 7,0 0,0 0,-1-1,0-1,0-1,-1 0,0-2,0 1,0-2,-1 0,0-1,17-2,-1 1,1-1,0 0,0 1,0-1,0 0,0 0,0 1,-1-1,1 0,0 0,0 0,0 0,0-1,-1 1,1 0,0 0,0-1,0 1,0-1,0 1,0-1,0 1,0-1,0 0,0 1,0-1,0 0,0 0,0 0,1 0,-1 1,0-1,1 0,-1 0,1-1,5-8</inkml:trace>
  <inkml:trace contextRef="#ctx0" brushRef="#br0" timeOffset="1">472 717,'32'-1,"0"-1,0-2,-1-2,0 0,0-3,0 0,-1-2,0-1,-1-1,-1-2,0 0,-1-3,-1 0,11-10,5-40,-42 67,1 0,-1-1,1 1,-1-1,0 1,0-1,1 0,-1 1,0-1,0 1,0-1,-1 1,1-1,0 1,-1-1,1 1,-1-1,1 1,-1 0,0-1,1 1,-1-1,0 1,0 0,0 0,0 0,0 0,0 0,0 0,-1 0,1 0,0 0,-1 0,1 0,0 1,-1-1,1 1,-1-1,1 1,-1-1,1 1,-1 0,1 0,-1 0,1 0,-1 0,1 0,-2 0,-9 2,-1 0,1 1,-1 1,1-1,0 2,1 0,-1 0,1 1,0 1,0 0,1 0,0 1,0 0,-6 8,4-7,0 0,0 2,1-1,0 1,1 1,0 0,1 0,1 1,0 0,0 0,1 1,1 0,1 1,0-1,0 1,6-8,-1 0,2 0,-1-1,1 1,0-1,0 1,1-1,-1 0,2 0,-1 0,1 0,-1-1,2 1,-1-1,0 0,1 0,0-1,0 1,1-1,-1 0,1 0,0-1,0 0,0 0,0 0,1-1,-1 0,1 0,-1-1,1 1,0-1,-1-1,1 0,0 1,0-2,4 0,16 1,0 0,0-2,0-1,0-2,-1 0,0-2,0-1,-1-1,1-1,-2-1,0-1,0-1,0-2,-3 2,-1-2,0 0,-2-1,0-1,0-1,-2 0,0-1,4-8,-3 4,-10 16,-1-1,0 0,0 0,0-1,-1 0,0 0,-1 0,0 0,-1-1,0 1,0-1,-1 0,0 0,0-7,-2 18,0-1,0 0,-1 1,1-1,0 0,0 1,-1-1,1 0,0 1,-1-1,1 0,0 1,-1-1,1 0,0 0,-1 0,1 1,-1-1,1 0,0 0,-1 0,1 0,-1 0,1 0,-1 0,1 0,0 0,-1 0,1 0,-1 0,1 0,-1 0,1 0,0 0,-1 0,1 0,-1-1,1 1,0 0,-1 0,1-1,0 1,-1 0,1 0,0-1,-1 1,1 0,0-1,0 1,-1 0,1-1,0 1,0-1,0 1,-1 0,1-1,0 1,0-1,0 1,0-1,0 1,0 0,0-1,0 1,0-1,0 1,-19 31,15-16,1 0,0 0,1 1,1-1,0 1,1 0,1-1,1 1,0-1,1 0,3 11,8 72,-12-6,-5 1,-13 87,12-138,-31 134,35-175,0 0,0 0,0 0,0 0,0 0,0 1,-1-1,1 0,0 0,0 0,-1 0,1 0,-1-1,1 1,-1 0,1 0,-1 0,0 0,1 0,-1-1,0 1,0 0,1 0,-1-1,0 1,0-1,0 1,0-1,0 1,0-1,0 0,0 1,0-1,0 0,0 0,0 0,0 0,0 0,0 0,0 0,0 0,0 0,0 0,0 0,0-1,0 1,0 0,0-1,0 1,0-1,0 1,0-1,0 0,0 1,0-1,1 0,-1 1,0-1,1 0,-1 0,0 0,1 0,-1 0,1 0,-1 1,1-2,-28-68,25 36,2-1,1 1,2-1,2 1,0 0,3 0,1 0,5-11,-10 32,3-17,1 0,2 1,1-1,1 2,1 0,2 0,1 1,1 1,1 0,1 2,2 0,0 1,1 1,2 0,0 2,1 1,12-7,-33 23,-1 1,1-1,1 1,-1 0,0 0,1 0,-1 0,1 1,-1-1,1 1,0 0,0 0,0 0,-1 0,1 1,0 0,0-1,0 2,0-1,0 0,0 1,0 0,0-1,-1 2,1-1,0 0,-1 1,1-1,-1 1,1 0,-1 1,0-1,0 0,0 1,2 2,-2 5,-1 0,0 0,0 1,-1-1,-1 1,0-1,0 1,-1-1,0 1,-1-1,0 1,-1-1,0 0,-1 0,0 0,0-1,-1 1,0-1,-2 2,-2 6,-1-1,0 0,-2 0,0-1,0 0,-2-1,0-1,0 0,-1-1,-1 0,0-1,0-1,-1-1,-18 7,12-11,4-6</inkml:trace>
  <inkml:trace contextRef="#ctx0" brushRef="#br0" timeOffset="2">2165 491,'-33'22,"-231"174,258-192,0 0,1 1,0-1,0 1,0 1,0-1,1 1,0-1,0 1,1 0,-1 1,1-1,1 0,-1 1,1 0,0 0,0-1,1 1,0 4,3-8,1 0,-1 0,1 0,0-1,0 1,0-1,1 1,-1-1,0 0,1 0,-1-1,1 1,0-1,0 0,-1 0,1 0,0 0,0 0,0-1,0 0,0 0,0 0,0 0,0-1,0 0,0 1,-1-1,1-1,2 0,15-5,0 0,-1-2,0 0,-1-2,0 0,0-1,-1-1,-1 0,0-2,-1 0,7-9,46-40,-67 65,-1 1,0-1,0 1,0-1,0 1,0-1,0 1,0 0,-1 0,1-1,0 1,-1 0,0 0,1-1,-1 1,0 0,0 0,0 0,0 0,0 0,0-1,-1 1,1 0,-1 0,1 0,-1-1,0 1,1 0,-1-1,-1 2,1 4,-1 90,2-94,1 0,0 0,0 0,0-1,0 1,1-1,-1 1,1-1,-1 1,1-1,0 0,0 0,0 0,0 0,0 0,1 0,-1 0,1-1,-1 1,1-1,-1 0,1 0,0 0,-1 0,1 0,0-1,0 1,0-1,0 0,0 1,0-1,0-1,16-2,-1-1,-1-1,1 0,-1-1,0-1,0-1,-1-1,0 0,0-1,-1 0,-1-2,1 1,-2-2,0 0,1-2,27-21,-2-1,-1-2,-2-1,-2-2,-1-2,-3 0,10-24,-21 11,-19 56,1 0,-1 0,0-1,0 1,1 0,-1 0,0 0,0-1,0 1,0 0,0 0,-1-1,1 1,0 0,-1 0,1 0,0 0,-1-1,0 1,1 0,-1 0,1 0,-1 0,0 0,0 0,0 0,0 1,0-1,1 0,-2 0,1 1,0-1,0 0,0 1,0-1,0 1,0 0,0-1,-1 1,1 0,0 0,0-1,-1 1,1 0,0 0,-11 3,0 1,0 0,1 0,0 1,0 0,0 1,0 0,1 1,0 0,0 1,1 0,0 0,1 1,-7 8,11-14,-1 0,1 1,0-1,0 1,0 0,1 0,-1 1,1-1,0 1,0-1,1 1,-1 0,1 0,0 0,1 1,-1-1,1 0,0 1,0-1,0 0,1 1,0-1,0 1,1-1,-1 1,1-1,0 0,1 1,0 2,3-1,1 1,0 0,0-1,0 0,1-1,0 1,0-1,1-1,0 1,0-1,0-1,0 0,1 0,0 0,0-1,0 0,73 39,-80-40,1 1,-1-1,0 1,1 0,-1 0,-1 0,1 1,0-1,-1 0,0 1,1-1,-1 1,-1-1,1 1,0-1,-1 1,0-1,0 1,0 0,0-1,-1 1,1 0,-1-1,0 1,0-1,0 1,-1-1,1 0,-1 0,1 1,-1-1,0 0,-1 0,1-1,0 1,-1 0,1-1,-1 1,0-1,0 0,0 0,0 0,0-1,-1 1,1-1,-1 1,-14 12</inkml:trace>
  <inkml:trace contextRef="#ctx0" brushRef="#br0" timeOffset="3">3408 548,'-19'4,"1"1,0 1,0 0,0 2,1 0,0 1,1 0,-1 2,2 0,0 0,0 2,1-1,1 2,-3 4,15-18,0 1,0 0,0 0,0 0,0 0,1 1,-1-1,0 0,0 0,1 0,-1 1,1-1,-1 0,1 1,0-1,-1 0,1 1,0-1,0 0,0 1,0-1,0 0,0 1,1-1,-1 0,0 1,1-1,-1 0,1 1,-1-1,1 0,-1 0,1 1,0-1,0 0,0 0,0 0,-1 0,2 0,-1 0,0-1,0 1,0 0,0 0,0-1,1 1,-1 0,0-1,0 0,1 1,-1-1,0 0,1 1,-1-1,0 0,1 0,-1 0,1 0,-1-1,0 1,1 0,-1 0,0-1,1 1,-1-1,23-4,0-1,-1-1,0-1,0-1,-1-1,0 0,18-14,-34 20,35-22,-34 20,0 0,0 1,0 1,1-1,0 1,0 0,0 1,0 0,0 0,1 1,-1 0,3 0,-8 3,-1 1,1 0,0 0,0 0,-1 1,0-1,1 1,-1-1,0 1,0 0,0-1,0 1,-1 0,1 0,-1 1,0-1,0 0,0 0,0 1,-1-1,1 0,-1 1,0-1,0 0,0 1,0-1,-1 0,1 1,-1-1,-1 4,3 11,-2-13,1 0,-1 0,2 0,-1 0,0 1,1-1,0 0,0 0,1 0,0 0,-1-1,1 1,1 0,-1-1,1 1,0-1,0 0,0 0,0 0,1 0,0 0,0-1,0 0,0 0,0 0,0 0,1-1,0 1,-1-1,1 0,0-1,0 1,0-1,0 0,4 0,0-1,0-1,1 0,-1-1,0 0,0 0,0-1,0 0,0-1,-1 0,1 0,-1-1,0 0,-1 0,1-1,-1 0,2-1,102-117,-105 116,30-44,-3-2,-3-2,-1 0,-4-2,4-14,-23 56,66-195,-71 207,1-56,-37 92,18-4,0 1,2 0,2 1,0 1,2 0,2 1,0-1,2 2,-2 30,7-36,1 0,1 0,1 0,2 1,1-2,4 19,23 109,-23-118,-6-26</inkml:trace>
  <inkml:trace contextRef="#ctx0" brushRef="#br0" timeOffset="4">3775 491,'107'9,"0"-5,0-4,77-12,-35-10,-145 22,-1 0,1 1,0-1,-1 1,1 0,-1 0,1 0,-1 1,1-1,-1 1,0 0,0 0,0 0,0 0,0 1,0-1,0 1,-1-1,1 1,-1 0,0 0,0 0,0 0,0 1,38 37,-29-37,-1-2,1 1,0-1,0-1,0 0,1-1,-1 0,0 0,0-1,0-1,0 0,0 0,0-1,-1-1,1 1,-1-2,0 1,0-2,0 1,-1-1,0-1,0 0,-1 0,1 0,-2-1,1-1,-1 1,4-7,-2 3,-1 1,-1-1,0 0,-1 0,0-1,-1 0,0 0,1-9,-6 19,0 0,0-1,0 1,-1 0,1 0,-1 0,0 0,0 0,0 0,0 1,0-1,-1 0,0 0,1 1,-1-1,0 1,0 0,0-1,0 1,-1 0,1 0,-1 0,1 1,-1-1,1 0,-1 1,0 0,0 0,0 0,0 0,0 0,0 0,0 1,0-1,0 1,0 0,0 0,0 0,0 1,0-1,-1 1,1-1,0 1,1 0,-1 0,0 1,0-1,0 0,1 1,-3 1,-11 4,1 0,-1 1,1 1,0 0,1 1,0 1,1 0,0 1,1 1,0 0,1 0,1 1,0 0,0 1,2 0,0 1,1 0,0 0,1 0,0 4,4-12,0 1,0 0,1-1,1 1,-1 0,1 0,1 0,0 0,0-1,0 1,1 0,1-1,0 1,0-1,0 0,1 0,0 0,0 0,1-1,0 0,1 0,0 0,0 0,0-1,1 0,-1-1,4 3,6 2,1-1,0 0,1-2,0 1,0-2,0-1,1 0,0-1,0-1,0-1,0-1,0 0,13-2,0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35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1 904,'-1'-30,"2"1,1-1,2 1,1 0,1 0,1 0,1 1,2 0,1 1,1 0,14-22,10 6,-36 42,1 1,0-1,-1 0,1 1,0-1,0 0,0 1,-1-1,1 1,0-1,0 1,0 0,0-1,0 1,0 0,0 0,0 0,0 0,0 0,0 0,0 0,0 0,0 0,0 0,0 0,0 1,0-1,0 0,0 1,0-1,-1 0,1 1,0 0,0-1,0 1,0-1,-1 1,1 0,0-1,-1 1,1 0,-1 0,1 0,-1 0,1-1,-1 1,1 0,-1 0,0 0,1 0,-1 0,37 168,-36-165,0 0,0 0,1 0,-1 0,1 0,0 0,0 0,0 0,1-1,0 1,-1-1,1 0,0 0,0 0,1 0,-1 0,0-1,1 1,0-1,0 0,-1 0,1 0,0-1,1 1,-1-1,0 0,0 0,0-1,1 1,-1-1,0 0,1 0,-1-1,0 1,0-1,1 0,-1 0,4-1,2-3,-1-1,1 0,-1 0,0-1,-1 0,0 0,0-1,0 0,-1-1,0 0,-1 0,0 0,0-1,-1 0,0 0,-1 0,0 0,2-10,5-6,-2 5</inkml:trace>
  <inkml:trace contextRef="#ctx0" brushRef="#br0" timeOffset="1">988 0,'-16'427,"8"-355,3 1,3-1,6 49,7-86,-5-29</inkml:trace>
  <inkml:trace contextRef="#ctx0" brushRef="#br0" timeOffset="2">678 508,'39'0,"40"-5,23-1,2-5,-6 0,-10-4,-11 2,-9-3,-6 2,-4 3,-3-1,-5 2,-11 1</inkml:trace>
  <inkml:trace contextRef="#ctx0" brushRef="#br0" timeOffset="3">1750 338,'-68'30,"2"3,1 3,2 3,-48 39,109-78,-1 1,1 0,0 0,0 0,0 0,0 0,0 0,0 1,0-1,0 1,0-1,1 1,-1 0,1 0,-1-1,1 1,0 0,-1 0,1 1,0-1,0 0,1 0,-1 0,0 1,1-1,-1 0,1 1,0-1,0 0,0 1,0-1,0 1,1-1,-1 0,1 1,-1-1,1 0,0 0,0 0,0 1,0-1,0 0,0 0,1 0,-1 0,1-1,-1 1,1 0,0 0,9 3,1 0,-1-1,1-1,0 1,0-2,0 0,0 0,0-1,0-1,0 0,1 0,-1-1,0-1,0 0,0-1,0 0,-1-1,1 0,-1-1,0 0,0-1,0 0,-1 0,0-2,0 1,-1-1,0 0,4-5,-10 9,0 1,0 0,0-1,0 0,-1 0,1 1,-1-2,0 1,0 0,0 0,-1-1,0 1,1 0,-2-1,1 0,0 1,-1-1,0 1,0-1,0 0,-1 1,1-1,-1 1,0-1,-1 1,1-1,-1 1,0 0,0 0,0 0,0 0,-1 0,0 0,0 1,0-1,0 1,0 0,-1-1,1 2,-1-1,0 0,0 1,0 0,0 0,0 0,0 0,-4 0,-6-2,0 1,0 0,0 1,0 1,0 0,0 1,-1 0,1 1,-9 2,-12 4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35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1927 190,'1'0,"-1"-1,1 1,-1 0,1-1,-1 1,1 0,-1-1,1 1,-1 0,1 0,-1 0,1-1,-1 1,1 0,0 0,-1 0,1 0,-1 0,1 0,-1 0,1 0,0 0,-1 0,1 0,-1 1,1-1,-1 0,1 0,-1 1,1-1,-1 0,1 0,-1 1,1-1,-1 1,1-1,-1 0,0 1,1-1,-1 1,0-1,1 1,-1-1,0 1,1-1,-1 1,0-1,0 1,0 0,0-1,0 1,0-1,0 1,0-1,0 1,0 0,0-1,0 1,0-1,0 1,6 40,-4 86,-6 0,-8 28,-4 142,17-49,-1-445,0 164</inkml:trace>
  <inkml:trace contextRef="#ctx0" brushRef="#br0" timeOffset="1">1759 388,'-8'-14,"0"-1,1 1,1-1,0-1,1 1,1-1,0 1,0-12,3 22,1-1,0 0,0 0,0 0,1 1,0-1,0 0,0 1,1-1,-1 1,2-1,-1 1,0 0,1 0,0 0,0 0,1 0,-1 1,1-1,0 1,0 0,1 0,-1 1,1-1,3-1,5-2,1 1,0 0,1 1,-1 1,1 0,0 1,0 0,0 2,0-1,0 2,0 0,1 1,-1 0,0 1,0 1,-1 1,1 0,0 1,-1 0,0 1,2 2,-8-5,-1 0,1 0,-1 1,1 0,-1 1,-1 0,1 0,-1 0,1 1,-2 0,1 0,-1 0,0 1,0 0,0 0,-1 0,0 0,-1 1,0 0,0-1,0 1,-1 0,0 1,-1-1,0 0,0 0,-1 1,0-1,0 0,-1 1,0-1,0 0,-2 2,-121 217,121-224,1 0,0 1,0-1,0 1,1-1,-1 1,1 0,0-1,0 1,0 0,1 0,-1 0,1 0,0 0,0 0,0 0,1-1,-1 1,1 0,0 0,0 0,0-1,1 1,-1 0,1-1,0 1,0-1,0 0,1 0,-1 0,1 0,-1 0,1 0,0 0,0-1,0 0,1 1,-1-1,0-1,2 1,74 32,-70-32,1 0,-1 0,0 1,0 0,-1 1,1 0,-1 0,0 1,0 0,0 0,0 1,-1 0,0 1,-1-1,1 1,-1 1,0-1,-1 1,0 0,0 0,-1 0,0 1,0 0,-1-1,2 9,-4-7,-1 0,0 0,-1 0,0 0,0-1,-1 1,0 0,-1-1,0 1,0-1,-1 0,-1 0,1 0,-1 0,-1-1,1 0,-2 0,1 0,-1-1,0 0,-6 5,-4 6,0 0,0 0,-2-2,0 0,-1-2,0 0,-1-1,-1 0,0-2,-15 5,14-9,0-1,-1 0,1-2,-1-1,0-1,-5-1,2-1,3 0</inkml:trace>
  <inkml:trace contextRef="#ctx0" brushRef="#br0" timeOffset="2">2294 1206,'34'-7,"0"-1,-1-2,0-1,-1-2,0-1,-1-1,-1-2,27-19,-25 17,-2-1,0-2,-1-1,-1-1,-2-1,0-2,-2 0,-1-2,-1 0,-1-2,-2 0,-1-1,-2-1,-1-1,10-31,-18-21,-7 84,0 1,0-1,0 0,0 0,0 0,-1 0,1 0,-1 0,0 1,1-1,-1 0,0 0,0 1,0-1,0 1,0-1,0 1,-1-1,1 1,-1 0,1-1,-1 1,1 0,-1 0,1 0,-1 0,0 0,0 1,1-1,-1 0,0 1,0-1,0 1,0 0,0 0,1 0,-1 0,0 0,0 0,0 0,0 0,0 1,-15 5,1 0,0 2,0 0,1 0,0 2,1 0,0 0,0 1,1 1,1 0,-3 4,-7 6,1 0,1 1,1 1,1 0,1 2,-12 25,27-49,0 1,1 0,-1-1,1 1,-1 0,1 0,0 0,0 0,0 1,1-1,-1 0,1 0,-1 0,1 1,0-1,1 0,-1 0,0 1,1-1,0 0,0 0,0 0,0 0,0 0,0 0,1 0,0 0,-1-1,1 1,0 0,0-1,1 0,-1 1,0-1,1 0,0 0,13 2,0 0,0-2,1 0,-1 0,0-2,1 0,-1-1,1-1,-1 0,1-1,279-70,-295 72,1 0,-1 0,1 0,0 0,0 0,0 0,-1 1,1-1,0 0,0 1,0 0,0-1,0 1,0 0,0 0,0 0,0 0,0 1,0-1,0 0,0 1,0-1,-1 1,1 0,0 0,0 0,0 0,-1 0,1 0,-1 0,1 0,-1 1,1-1,-1 0,1 1,-1-1,0 1,0 0,0-1,0 1,0 0,-1 0,1 0,0 0,-1 0,1-1,-1 1,0 0,1 1,-49 96,40-87,0 1,1 0,1 0,0 1,1 0,0 0,2 0,-1 0,1 4,3-16,-1 0,1 0,0 0,0 0,0 0,0 0,1 0,-1 0,0 0,1 0,0 0,-1 0,1 0,0 0,0 0,0-1,0 1,0 0,0 0,1-1,-1 1,1-1,-1 0,1 1,-1-1,1 0,0 0,-1 0,1 0,0 0,0 0,0 0,0-1,0 1,0-1,0 0,0 1,0-1,0 0,0 0,0 0,0 0,0-1,0 1,0 0,0-1,0 1,0-1,0 0,16-5</inkml:trace>
  <inkml:trace contextRef="#ctx0" brushRef="#br0" timeOffset="3">3452 868,'9'4,"0"1,0-1,0 0,1-1,-1 0,1-1,0 1,0-2,0 0,0 0,0-1,0 0,1 0,-1-1,0-1,0 0,-1 0,1-1,0 0,-1-1,0 0,1 0,-2-1,1 0,0-1,-1 0,0 0,1-2,48-83,-56 88,0 0,0 0,-1 0,1 0,-1 0,1-1,-1 1,0 0,0 0,-1 0,1 0,0 0,-1 0,0 0,0 0,0 0,0 0,0 0,-1 0,1 0,-1 1,0-1,1 1,-1-1,-1 1,1 0,0-1,0 1,-1 0,1 1,-1-1,-1-1,-5 2,1-1,0 1,-1 1,1-1,0 1,-1 1,1 0,0 0,0 0,-1 1,1 0,0 1,1 0,-1 0,0 1,1 0,0 0,0 0,0 1,0 0,1 1,-4 3,7-6,-18 13,2 2,0 0,1 1,1 1,1 0,0 1,2 1,0 1,-4 11,13-26,1-1,0 1,0 0,0 0,1 1,0-1,1 1,0 0,0-1,1 1,0 0,1 0,0 0,0 0,1 0,0 0,0-1,1 1,0 0,1-1,0 1,0-1,1 0,0 0,0 0,1 0,0-1,1 0,-1 0,1 0,0-1,1 0,0 0,0-1,0 1,1-1,-1-1,1 0,2 1,5-2,0 0,0 0,1-2,-1 0,1-1,-1 0,1-1,-1-1,0 0,1-1,-1-1,0-1,-1 0,1 0,-1-2,0 0,-1 0,0-1,0-1,0 0,-1-1,-1 0,10-11,59-60,-70 68</inkml:trace>
  <inkml:trace contextRef="#ctx0" brushRef="#br0" timeOffset="4">4326 726,'-33'13,"0"2,0 1,2 2,0 1,1 2,1 0,1 2,1 2,-17 19,-5 38,48-80,0 1,0-1,1 1,-1-1,1 1,-1 0,1-1,0 1,0 0,0-1,0 1,1-1,-1 1,1 0,-1-1,1 1,0-1,0 1,0-1,0 0,0 1,1-1,-1 0,1 0,0 0,-1 0,1 0,0 0,0-1,0 1,0 0,1-1,1 1,4 0,1 0,0-1,-1 0,1 0,0-1,0 0,0-1,-1 0,1 0,0-1,-1 0,1-1,-1 0,0 0,0-1,0 0,5-3,12-7,-1-2,-1 0,0-2,-1 0,-1-2,-1 0,4-7,35-33,-59 59,1 0,-1 0,1-1,-1 1,1 0,-1 0,1 0,0 0,0 0,-1 0,1 0,0 0,0 0,0 0,0 0,0 1,0-1,0 0,1 1,-1-1,0 1,0-1,0 1,1-1,-1 1,0 0,1 0,-1 0,0-1,0 1,1 1,-1-1,0 0,1 0,-1 0,0 1,0-1,1 0,-1 1,0-1,0 1,0 0,0-1,0 1,0 0,0 0,0 0,0 0,0-1,0 1,0 0,0 1,-1-1,1 0,0 0,-1 0,1 0,4 58,-5-54,-1 1,1-1,0 1,0 0,1-1,0 1,0-1,0 1,1-1,0 1,0-1,0 0,0 0,1 0,0 0,0-1,0 1,1-1,0 1,-1-1,2 0,3 3,-3-4,-1-1,1 1,-1-1,1 0,0 0,0-1,0 1,0-1,0 0,0-1,0 1,0-1,1 0,-1 0,0-1,0 1,0-1,0 0,0-1,0 1,0-1,0 0,-1 0,1-1,0 1,-1-1,4-3,105-101,-110 105,33-46,-2-2,-3-1,-1-1,-3-1,-2-2,17-57,-25 68,-1 0,-2-2,-2 0,-3 0,-1-1,-2 0,-3 0,-1-42,-2 87,1 1,-1-1,0 1,1-1,-1 0,0 1,0-1,0 1,0-1,-1 0,1 1,0-1,-1 1,1-1,-1 1,1-1,-1 1,0-1,0 1,1-1,-1 1,0 0,0 0,0-1,-1 1,1 0,0 0,0 0,-1 0,1 0,0 1,-1-1,1 0,-1 1,1-1,-1 0,1 1,-1 0,1-1,-1 1,0 0,1 0,-1 0,1 0,-1 0,0 0,0 1,-5 8,1 1,0 0,0 0,1 0,0 1,1-1,0 1,1 1,0-1,0 0,1 8,0-11,-19 125,6 1,5 0,7 1,6 14,-3-55,-23 51,24-144,-1 1,0-1,0 0,0 0,0 1,0-1,0 0,0 1,0-1,0 0,-1 1,1-1,0 0,-1 0,1 1,-1-1,1 0,-1 0,0 0,0 0,1 0,-1 0,0 0,0 0,0 0,0 0,0 0,0-1,0 1,0 0,-1-1,1 1,0-1,0 1,-1-1,1 1,0-1,0 0,-1 0,1 0,0 0,-1 0,1 0,0 0,-1 0,1 0,0-1,0 1,-1 0,1-1,0 1,0-1,-1 0,1 1,0-1,0 0,0 0,0 1,0-1,0 0,0 0,1 0,-2-1,-4-15</inkml:trace>
  <inkml:trace contextRef="#ctx0" brushRef="#br0" timeOffset="5">5399 302,'-350'270,"337"-259,3-4,0 0,0 1,1 0,0 1,1 0,0 0,1 1,-1 0,-4 11,11-20,1 1,-1 0,1-1,-1 1,1 0,0 0,0-1,0 1,0 0,0 0,0 0,0-1,0 1,1 0,-1 0,1-1,-1 1,1 0,0-1,0 1,0-1,0 1,0-1,0 1,0-1,0 1,1-1,-1 0,0 0,1 0,-1 0,1 0,-1 0,1 0,0 0,-1-1,1 1,0-1,-1 1,2-1,73 17,-65-17,1 0,-1 0,0 1,0 1,0 0,0 0,0 1,0 0,0 1,-1 1,0-1,0 1,0 1,-1 0,1 1,-2-1,1 2,-1-1,0 1,0 1,-1-1,0 1,-1 0,1 1,-2 0,0 0,0 0,1 4,-4-4,0 0,-1 0,0 0,0 0,-1 0,0 0,-1 1,0-1,-1 0,0 0,-1 0,0 1,-4 7</inkml:trace>
  <inkml:trace contextRef="#ctx0" brushRef="#br0" timeOffset="6">5540 895,'-9'34,"-4"10</inkml:trace>
  <inkml:trace contextRef="#ctx0" brushRef="#br0" timeOffset="7">5540 388,'0'-5,"0"-2</inkml:trace>
  <inkml:trace contextRef="#ctx0" brushRef="#br0" timeOffset="8">5710 1065,'18'-51,"2"1,2 2,3 0,10-13,-5 31,-30 30,1 0,0 0,0 0,-1 0,1 0,0 0,0 0,-1 0,1 0,0 0,0 0,-1 0,1 0,0 1,-1-1,1 0,0 1,-1-1,1 1,0-1,-1 0,1 1,-1-1,1 1,0 0,-1-1,0 1,1-1,-1 1,1 0,-1-1,0 1,1 0,-1-1,0 1,0 0,0 0,1-1,-1 1,0 0,0 0,0-1,0 1,0 0,0 0,-1-1,1 1,0 0,5 173,-5-172,0 0,1 0,0-1,-1 1,1 0,0-1,0 1,0-1,0 1,0-1,0 1,0-1,1 0,-1 0,1 1,-1-1,1 0,-1 0,1 0,-1-1,1 1,0 0,-1-1,1 1,0-1,0 1,-1-1,1 0,0 1,0-1,0 0,0 0,-1-1,1 1,0 0,0-1,-1 1,1-1,0 1,0-1,-1 0,1 0,-1 0,1 0,67-50,-56 36,0-1,-1-1,0 0,-1 0,-2-2,0 1,0-1,-2 0,5-17,-3 13,1 4</inkml:trace>
  <inkml:trace contextRef="#ctx0" brushRef="#br0" timeOffset="9">6471 585,'-27'22,"1"1,1 1,1 2,1 0,1 1,2 1,1 2,1-1,-3 10,-5 39,26-76,-1 0,1 0,0 0,0-1,0 1,0 0,0 0,0 0,1-1,-1 1,1 0,-1-1,1 1,-1 0,1-1,0 1,0 0,0-1,0 1,0-1,0 0,1 1,-1-1,0 0,1 0,-1 0,0 0,1 0,0 0,-1 0,1 0,-1 0,1-1,0 1,0-1,-1 0,1 1,0-1,0 0,0 0,-1 0,1 0,7-1,0-1,0 0,0 0,0-1,-1 0,1-1,-1 1,0-2,0 1,0-1,-1 0,0-1,0 0,0 0,5-6,12-9,140-117,-162 135,0 1,1-1,-1 1,1 0,-1 0,1 0,0 0,0 0,0 0,0 1,0 0,0-1,0 1,0 0,1 1,-1-1,0 0,0 1,1 0,-1 0,0 0,1 0,-1 1,0-1,1 1,-1 0,0-1,0 2,0-1,1 0,-1 1,-1-1,1 1,0 0,0 0,-1 0,1 0,-1 1,1-1,-1 0,0 1,0 0,0 0,-1-1,1 1,-1 0,1 1,1 11,0 0,-1 0,-1 0,0 0,-1 0,-1 1,0-1,-1 0,-3 13,-1 12,-5 49,-23 297,35-307,2-59,-1 0,-1 0,-1 1,0-1,-2 1,-1-1,0 0,-1 0,-1 0,-1-1,-1 0,-1 0,0 0,-2-1,0 0,-1 0,6-13,0 0,0-1,0 0,-1 0,1 0,-1 0,0-1,0 0,0 0,0-1,0 0,-1 0,1 0,-1-1,0 0,1 0,-1 0,0-1,1 0,-1-1,0 0,1 0,-1 0,1 0,-1-1,1 0,0-1,-1 1,1-1,0-1,1 1,-1-1,1 0,-1 0,1 0,0-1,1 0,-1 0,1 0,0 0,0-1,1 0,0 1,-1-2,-1-13,1 0,0-1,2 1,0 0,1-1,1 1,1-1,1 1,1-1,1 1,0 0,2 0,0 1,6-11,6-8,2 0,1 2,2 0,2 2,1 0,1 2,2 1,12-9,-29 27,18-18</inkml:trace>
  <inkml:trace contextRef="#ctx0" brushRef="#br0" timeOffset="10">573 2024,'-32'8,"1"1,0 1,0 2,1 1,1 1,0 2,1 1,1 1,-1 2,8-9,1 1,0 0,0 2,1 0,1 1,0 1,2 0,-1 1,2 1,0 0,2 1,0 1,1 0,0 0,2 1,1 0,0 1,2 0,0 0,0 8,6-23,0-1,0 1,1 0,0 0,0-1,0 1,1-1,0 1,0-1,1 1,0-1,0 0,0 0,1-1,-1 1,1-1,1 0,-1 1,1-2,0 1,0-1,0 0,1 0,0 0,0 0,-1-1,6 2,9 2,1 0,-1 0,1-2,0-1,1 0,-1-2,1 0,2-2,31 0,1-3,-1-2,-1-3,1-2,-1-2,-1-3,14-7,-22 5</inkml:trace>
  <inkml:trace contextRef="#ctx0" brushRef="#br0" timeOffset="11">1109 2335,'-16'19,"0"1,2 1,0 0,1 1,2 0,0 1,1 0,1 1,1 0,2 0,-1 9,6-31,1 1,0 0,0-1,0 1,0 0,0-1,0 1,1-1,-1 1,1 0,0-1,0 1,0-1,0 0,0 1,1-1,-1 0,1 0,-1 1,1-1,0-1,0 1,0 0,0 0,0-1,0 1,0-1,1 1,-1-1,0 0,1 0,-1 0,1 0,-1-1,1 1,0-1,0 1,99-17,-84 8,1-1,-1 0,-1-2,0 0,0-1,-1-1,-1 0,0-1,-1-1,0 0,-1-1,-1 0,0-1,-2 0,0-1,-1 0,0-1,-2 0,0 0,-1-1,2-14,-7 28,-1 1,0-1,0 0,0 0,0 1,-1-1,0 0,0 1,-1-1,0 1,0-1,0 1,0 0,-1 0,0 0,0 0,0 0,-1 0,1 1,-1 0,0 0,-1 0,1 0,-1 1,1-1,-1 1,0 0,0 1,0-1,-1 1,1 0,-1 0,1 1,-1 0,1 0,-1 0,0 0,0 1,1 0,-1 0,0 1,0 0,1 0,-1 0,-3 1,-4 4,1 0,0 0,1 1,0 1,0 0,0 0,1 1,0 0,1 1,0 0,-5 7,-12 16</inkml:trace>
  <inkml:trace contextRef="#ctx0" brushRef="#br0" timeOffset="12">1927 2335,'-32'28,"2"-4,1 1,1 1,1 1,2 1,0 1,3 2,0 0,-9 21,29-50,0 0,1 0,-1 0,1 1,-1-1,1 0,0 1,0 0,0-1,0 1,1-1,-1 1,1 0,0 0,-1-1,1 1,0 0,1 0,-1-1,0 1,1 0,0-1,-1 1,1 0,0-1,0 1,1-1,-1 1,0-1,1 0,-1 0,1 1,0-1,0 0,0 0,0-1,0 1,0 0,2 0,7 0,-1-1,1 0,0-1,0-1,0 1,-1-1,1-1,-1 0,1-1,-1 0,0 0,0-1,0-1,0 0,-1 0,1 0,-1-1,6-4,-1-1,0 0,-1-1,0 0,0-1,-2-1,1 0,-2 0,0-1,-1 0,0-1,-1 0,-1 0,0-1,-2 0,0 0,0 0,-2-1,0 0,-1 1,-1-1,-1-10,0 23,0 0,0 0,-1 1,0-1,0 0,0 1,-1-1,0 1,0-1,0 1,0 0,0 0,-1 0,0 0,0 0,0 0,0 1,-1 0,1-1,-1 1,0 1,0-1,0 0,0 1,0 0,-1 0,1 0,-1 1,1-1,-1 1,0 0,1 0,-1 1,0-1,0 1,0 0,1 1,-1-1,0 1,0 0,1 0,-1 0,1 1,-1-1,1 1,-1 0,-1 2,-12 8</inkml:trace>
  <inkml:trace contextRef="#ctx0" brushRef="#br0" timeOffset="13">2267 2731,'-15'-29,"1"-24,2-12,8-1,5 7,7 9,6 7,7 7,4 4,2 3,2 7,1 6,-5 12,-7 10,-6 5</inkml:trace>
  <inkml:trace contextRef="#ctx0" brushRef="#br0" timeOffset="14">3000 2335,'-28'4,"0"2,0 1,0 1,1 1,0 2,1 0,0 2,1 1,1 1,-22 17,36-23,0 0,0 1,1-1,1 2,0-1,0 1,1 1,0-1,1 2,4-10,1 0,-1 0,1 1,-1-1,1 0,0 1,0-1,1 1,-1-1,1 1,0 0,0-1,0 1,0-1,0 1,1 0,0-1,0 1,0-1,0 0,0 1,1-1,-1 0,1 0,0 0,0 0,0 0,0 0,1 0,-1-1,1 1,0-1,0 0,2 2,7 1,0 0,0-1,1-1,0 0,-1 0,1-1,0-1,0 0,0-1,0-1,0 0,0 0,0-1,-1-1,1 0,-1-1,8-3,11-9,0-2,-2 0,0-2,-1-1,-1-1,-1-2,-2 0,0-2,-1 0,-2-2,10-16,-11 19,0 1,-2-2,-1-1,-2 0,0-1,-2 0,-1-2,-1 1,-1-1,-2 0,-1-1,-2 0,-1 0,-1-1,-1 1,-2-1,-2 1,-3-24,4 48,0-1,-1 1,0-1,0 1,0 0,-1-1,0 1,-1 1,1-1,-1 0,0 1,-1 0,0 0,0 0,0 0,-1 1,1 0,-1 0,-1 1,1-1,-1 1,1 1,-1-1,0 1,0 0,-1 1,1 0,0 0,-1 1,0-1,1 2,-1-1,1 1,-1 0,0 0,1 1,-8 2,-4 5,2 0,-1 1,1 1,0 1,1 0,1 1,0 1,0 0,1 1,1 1,0 0,1 1,1 0,0 1,2 0,0 0,0 1,2 0,0 1,1 0,1 0,1 0,1 1,0-1,1 1,2-1,0 1,1 0,0 0,2-1,1 1,0-1,1 0,3 5,2-1,1 0,1-1,0-1,2 0,1-1,0 0,1-1,2-1,-1-1,2 0,0-1,1-1,1-1,0-1,1-1,0-1,1-1,0 0,1-2,0-1,0-1,22 3,-39-9,1 1,-1-2,0 1,0-1,0 0,0 0,0-1,0 0,0 0,0-1,-1 1,1-2,-1 1,0-1,0 0,0 0,-1 0,1-1,-1 0,0 0,3-4,7-11</inkml:trace>
  <inkml:trace contextRef="#ctx0" brushRef="#br0" timeOffset="15">3678 2391,'5'34,"6"11,6-8,0-9</inkml:trace>
  <inkml:trace contextRef="#ctx0" brushRef="#br0" timeOffset="16">3734 1630</inkml:trace>
  <inkml:trace contextRef="#ctx0" brushRef="#br0" timeOffset="17">4016 2561,'30'-80,"102"-231,-105 269,-26 43,0-1,0 1,0 0,0-1,0 1,-1 0,1 0,0 0,0 0,-1 0,1 0,0-1,-1 1,1 1,-1-1,0 0,1 0,-1 0,0 0,1 0,-1 0,0 0,0 1,0-1,0 0,0 0,0 0,0 0,-1 0,1 1,0-1,-1 1,1-1,-1 59,-1-46,1 0,0 0,1 0,0 0,1 0,1-1,0 1,1 0,1-1,0 1,0-1,1 0,1-1,0 1,7 8,-9-17,0-1,1 0,0 0,-1 0,1 0,0-1,0 0,0 0,1 0,-1-1,0 0,1 0,-1 0,1 0,-1-1,1 0,-1 0,1-1,-1 1,1-1,-1-1,1 1,-1-1,0 1,0-2,0 1,0 0,0-1,-1 0,1 0,-1-1,1 1,-1-1,0 0,-1 0,1 0,-1 0,1-2,21-19,-1-2,-1-1,-1 0,-2-2,0 0,13-32,-31 59,-1-1,1 0,-1 0,1 0,-1 0,0 0,-1 0,1 0,-1 0,0 0,0 0,0 0,0 0,-1 0,1 0,-1 0,0 0,-1 0,1 0,-1 0,-1-3,-8-6</inkml:trace>
  <inkml:trace contextRef="#ctx0" brushRef="#br0" timeOffset="18">5201 2165,'-297'122,"241"-77,55-44,0 0,0 0,0 0,1 0,-1 0,0 0,1 0,-1 0,1 0,-1 1,1-1,-1 0,1 0,0 0,0 1,-1-1,1 0,0 0,0 1,0-1,1 0,-1 0,0 1,0-1,1 0,-1 0,0 0,1 1,-1-1,1 0,0 0,-1 0,1 0,0 0,0 0,0 0,-1 0,1 0,0-1,0 1,0 0,0-1,1 1,-1 0,0-1,0 1,0-1,0 0,1 1,-1-1,0 0,1 0,19 5,1-1,-1-1,1 0,0-2,0-1,0-1,-1 0,1-2,0-1,10-3,-1-1,0-2,-1-1,-1-1,0-2,-1-1,0-1,-1-1,18-16,-45 33,1 0,0-1,0 1,0 0,0 0,-1 0,1 0,0 0,0 0,0 0,0 0,0 0,-1 1,1-1,0 0,0 1,0-1,-1 0,1 1,0-1,0 1,-1-1,1 1,0-1,-1 1,1-1,-1 1,1 0,-1 0,1-1,-1 1,1 0,-1 0,1-1,-1 1,0 0,0 0,1 0,-1-1,0 1,0 0,0 0,0 0,0 0,0 0,0-1,0 1,-1 0,1 0,0 0,0 0,-1-1,1 1,0 0,-1 0,1-1,-1 1,1 0,-1 0,1-1,-1 1,1 19,2-15,1-1,-1 0,1 0,0 0,0 0,0 0,0 0,1-1,-1 0,1 1,0-1,0-1,0 1,0-1,1 1,-1-1,1 0,-1-1,1 1,0-1,0 0,-1 0,1 0,0-1,0 0,0 0,0 0,0 0,0-1,-1 0,1 0,0 0,0-1,-1 1,1-1,-1 0,1-1,-1 1,0-1,0 1,0-1,0-1,1-1,13-8,-1-1,-1-1,0-1,-1 0,-1-1,-1 0,0-1,-1-1,-1 0,-1 0,0-1,-2 0,0-1,2-12,2-18,-1 1,-3-1,-3-1,-1 0,-4-33,-4-231,-5 283,8 33,1-1,-1 1,1 0,-1-1,1 1,-1 0,1 0,-1-1,0 1,1 0,-1 0,1 0,-1 0,0 0,1 0,-1-1,0 2,1-1,-1 0,0 0,1 0,-1 0,1 0,-1 0,0 1,1-1,-1 0,1 0,-1 1,1-1,-1 1,1-1,-1 0,1 1,-1-1,1 1,-1-1,1 1,0-1,-1 1,1-1,0 1,0 0,-1-1,1 1,0-1,0 1,0 0,-10 16,2 0,0 0,1 1,0 0,2 1,0-1,1 1,1 0,0 3,2-12,-8 82,4 1,4-1,4 1,5-1,3 0,4-1,17 51,25 53,-57-195,1 0,-1-1,0 1,0 0,0 0,0 0,0 0,1 0,-1 0,0 0,0 0,0 0,0 0,1 0,-1 0,0 0,0 0,0 0,1 0,-1 0,0 0,0 0,0 0,0 0,1 0,-1 0,-6-28,4 22,-3-18</inkml:trace>
  <inkml:trace contextRef="#ctx0" brushRef="#br0" timeOffset="19">5427 1997,'39'0,"36"-5,15-2,2 1,-5 1,-13 2,-9 0,-11 2,-9 1,-4 0,-8 5,-10 2</inkml:trace>
  <inkml:trace contextRef="#ctx0" brushRef="#br0" timeOffset="20">6218 2278,'35'-7,"0"-2,0-2,0-1,-2-1,0-2,0-2,-1-1,-1-1,-1-1,-1-2,-27 21,0-1,-1 1,1 0,0 0,-1-1,1 1,0-1,-1 0,0 1,1-1,-1 0,0 0,0 1,0-1,0 0,0 0,-1 0,1-1,-1 1,1 0,-1 0,0 0,0 0,1 0,-2-1,1 1,0 0,0 0,-1 0,1 0,-1 0,1 0,-1 0,0 0,0 0,0 0,0 0,0 0,-1 0,1 1,-1-1,1 1,-1-1,1 1,-1-1,0 1,-1-1,-7-3,-1 1,1 0,-1 0,0 1,-1 0,1 1,0 1,-1-1,1 2,-1 0,1 0,-1 1,1 0,0 1,-1 0,1 1,0 1,0-1,1 2,-1 0,1 0,0 0,0 1,1 1,0 0,0 0,0 1,1 0,0 0,0 1,1 0,1 0,-1 1,2 0,-2 2,2-4,0 0,0 1,0-1,2 1,-1 0,1 0,0 1,1-1,0 0,0 1,1 0,0-1,1 1,0 0,1-1,-1 1,2 0,0-1,0 1,1-1,0 0,0 0,1 0,0 0,1-1,0 1,0-1,1 0,0-1,5 6,0-6,0 0,1-1,-1-1,1 0,1-1,-1 0,1 0,-1-2,1 1,0-2,0 0,0 0,0-1,0-1,0 0,-1-1,12-2,14-5,0-1,0-2,-1-1,0-3,7-4,-1-2</inkml:trace>
  <inkml:trace contextRef="#ctx0" brushRef="#br0" timeOffset="21">7403 1855,'-46'10,"0"3,1 1,1 3,1 1,0 2,-34 23,74-41,-1-1,1 0,0 1,0 0,0-1,0 1,1 1,-1-1,0 0,1 0,0 1,-1 0,1-1,0 1,0 0,1 0,-1 0,0 0,1 1,0-1,0 0,0 0,0 1,1-1,-1 1,1-1,0 1,0-1,0 0,0 1,0-1,1 1,0-1,0 1,0-1,0 0,0 0,1 0,-1 1,1-1,0-1,0 1,0 0,0 0,0-1,1 1,1 1,8 4,-1-1,2 0,-1-1,1 0,0-1,0 0,0-1,7 1,19 6,-4 0,-25-9,1 1,-1 0,0 1,0 0,0 0,-1 1,1 0,-1 1,0 0,0 0,-1 1,5 5,-12-10,1 0,-1 0,1 0,-1 0,0 0,0 1,0-1,0 0,-1 0,1 1,-1-1,1 1,-1-1,0 0,0 1,0-1,0 1,0-1,0 0,-1 1,1-1,-1 1,0-1,1 0,-1 0,0 1,-1-1,1 0,0 0,-1 0,1 0,-1 0,1-1,-2 2,-69 55,62-52,-156 73,107-76,43-8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4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154 745 0 0 0,'0'0'213'0'0,"0"0"-202"0"0,0 0 857 0 0,0 0 463 0 0,11 3-83 0 0,83 17 1744 0 0,-48-16-1551 0 0,0-2-1 0 0,1-2 1 0 0,-1-2 0 0 0,0-2 0 0 0,0-2-1 0 0,25-8-1440 0 0,22-11 467 0 0,-1-4-1 0 0,-1-4 0 0 0,-2-5 0 0 0,-2-3 1 0 0,-1-3-1 0 0,-3-5 0 0 0,-1-3 0 0 0,8-12-466 0 0,-71 51 33 0 0,0 0 0 0 0,-1-2-1 0 0,-1 0 1 0 0,-1-1 0 0 0,0 0-1 0 0,-1-2 1 0 0,0 1-1 0 0,-2-2 1 0 0,0 0 0 0 0,-1-1-1 0 0,-1 0 1 0 0,-1 0-1 0 0,3-12-32 0 0,-11 29-7 0 0,-1-1-1 0 0,0 1 1 0 0,0 0-1 0 0,0-1 0 0 0,0 1 1 0 0,-1-1-1 0 0,1 1 0 0 0,-1-1 1 0 0,0 1-1 0 0,0-1 0 0 0,0 1 1 0 0,-1-1-1 0 0,1 1 0 0 0,-1-1 1 0 0,0 1-1 0 0,0-1 1 0 0,0 1-1 0 0,0 0 0 0 0,-1 0 1 0 0,1-1-1 0 0,-1 1 0 0 0,0 0 1 0 0,0 0-1 0 0,0 0 0 0 0,0 1 1 0 0,0-1-1 0 0,-1 0 0 0 0,1 1 1 0 0,-1 0-1 0 0,0-1 1 0 0,1 1-1 0 0,-1 0 0 0 0,0 1 1 0 0,0-1-1 0 0,-1 0 0 0 0,1 1 1 0 0,0 0-1 0 0,-1-1 0 0 0,1 1 1 0 0,0 1-1 0 0,-1-1 8 0 0,-8-1-23 0 0,0 0 0 0 0,0 1 0 0 0,0 1 1 0 0,0 0-1 0 0,0 1 0 0 0,0 0 0 0 0,0 0 0 0 0,0 2 0 0 0,1-1 0 0 0,-1 1 0 0 0,0 1 0 0 0,1 0 0 0 0,0 1 1 0 0,0 0-1 0 0,0 1 0 0 0,1 0 0 0 0,0 0 0 0 0,0 1 0 0 0,1 1 0 0 0,-4 2 23 0 0,-6 7-1 0 0,1 1-1 0 0,0 0 1 0 0,1 2-1 0 0,1 0 1 0 0,0 0 0 0 0,2 2-1 0 0,1-1 1 0 0,0 2-1 0 0,0 3 2 0 0,-3 19 26 0 0,3 0-1 0 0,1 1 1 0 0,2 0-1 0 0,2 1 0 0 0,2 0 1 0 0,1 39-26 0 0,4-72 10 0 0,-10 131 83 0 0,2 20 9 0 0,-6 0-1 0 0,-8-1 0 0 0,-8-1 1 0 0,-46 145-102 0 0,60-257 62 0 0,-3-1 1 0 0,-2-1-1 0 0,-1-1 1 0 0,-3-1-1 0 0,-2-1 0 0 0,-2-1 1 0 0,-2-2-1 0 0,-2-1 1 0 0,-1-2-1 0 0,-2-1 1 0 0,-2-2-1 0 0,-2-2 0 0 0,-1-1 1 0 0,-1-3-1 0 0,-2-1 1 0 0,-23 10-63 0 0,56-32 39 0 0,-1-1-1 0 0,0-1 1 0 0,0 0 0 0 0,-1-1 0 0 0,1-1 0 0 0,-1 0 0 0 0,0 0 0 0 0,0-2 0 0 0,-1 0 0 0 0,1 0 0 0 0,0-1-1 0 0,-1-1 1 0 0,1 0 0 0 0,0-1 0 0 0,-1-1 0 0 0,1 0 0 0 0,0-1 0 0 0,-5-2-39 0 0,13 0 1 0 0,1 0 0 0 0,0 0 1 0 0,0 0-1 0 0,0 0 0 0 0,1-1 1 0 0,-1 0-1 0 0,1 0 0 0 0,1 0 1 0 0,-1-1-1 0 0,1 1 1 0 0,0-1-1 0 0,0 0 0 0 0,1 0 1 0 0,0 0-1 0 0,1 0 0 0 0,-1 0 1 0 0,1 0-1 0 0,0-1 0 0 0,1 1 1 0 0,0 0-1 0 0,0 0 0 0 0,1-1 1 0 0,-1 1-1 0 0,2 0 0 0 0,-1 0 1 0 0,1 0-1 0 0,0 0 0 0 0,0 0 1 0 0,1 0-1 0 0,0 0 0 0 0,0 1 1 0 0,1 0-1 0 0,0-1 0 0 0,0 1 1 0 0,5-5-2 0 0,4-10 5 0 0,2 1 1 0 0,1 0 0 0 0,0 1-1 0 0,1 1 1 0 0,1 0 0 0 0,1 2 0 0 0,0 0-1 0 0,1 1 1 0 0,1 1 0 0 0,0 1 0 0 0,1 0-1 0 0,1 2 1 0 0,0 1 0 0 0,0 1 0 0 0,0 0-1 0 0,1 2 1 0 0,1 1 0 0 0,-1 1-1 0 0,1 1 1 0 0,8 0-6 0 0,-11 3 28 0 0,1 0 0 0 0,-1 2 0 0 0,1 0 0 0 0,-1 2 0 0 0,0 0-1 0 0,0 1 1 0 0,0 2 0 0 0,0 0 0 0 0,-1 1 0 0 0,16 8-28 0 0,-2 5 77 0 0,-1 2 0 0 0,0 1 0 0 0,-2 2 0 0 0,-1 1 0 0 0,7 8-77 0 0,140 103 715 0 0,-161-130-650 0 0,0-1 0 0 0,1 0 0 0 0,0-1 1 0 0,0-1-1 0 0,1 0 0 0 0,-1-2 0 0 0,1 0 0 0 0,0-1 0 0 0,-1-1 0 0 0,1 0 0 0 0,0-2 0 0 0,-1 0 0 0 0,1-1 0 0 0,-1-1 1 0 0,0-1-1 0 0,0 0 0 0 0,0-2 0 0 0,-1 0 0 0 0,0 0 0 0 0,0-2 0 0 0,3-3-65 0 0,-11 6-1348 0 0,-6 2-4527 0 0,-3 3-4150 0 0</inkml:trace>
  <inkml:trace contextRef="#ctx0" brushRef="#br0" timeOffset="9072.101">2033 1890 0 0 0,'0'0'367'0'0,"0"0"488"0"0,0 0 186 0 0,0 0 77 0 0,0 0 55 0 0,0 0 117 0 0,0 0 80 0 0,7-17 73 0 0,21-55 54 0 0,-21 44 4949 0 0,-7 28-5769 0 0,0 0-82 0 0,0 0-75 0 0,0 0-73 0 0,0 0-69 0 0,0 0-31 0 0,0 0-39 0 0,0 0-25 0 0,0 0-20 0 0,0 0-47 0 0,0 0-27 0 0,0 0-24 0 0,0 0-4 0 0,0 0-1 0 0,0 0 2 0 0,-2 19 592 0 0,-20 112 219 0 0,15 83-481 0 0,11-196-469 0 0,0 0 0 0 0,1 0 1 0 0,1-1-1 0 0,1 1 0 0 0,0-2 0 0 0,2 1 0 0 0,-1-1 0 0 0,2 0 0 0 0,0-1 0 0 0,1 0 0 0 0,5 5-23 0 0,-15-18 1 0 0,4 4 21 0 0,0 0-1 0 0,0 0 1 0 0,1-1-1 0 0,-1 1 0 0 0,1-1 1 0 0,0-1-1 0 0,1 1 1 0 0,-1-1-1 0 0,1 0 1 0 0,0 0-1 0 0,0-1 1 0 0,0 0-1 0 0,1 0 1 0 0,-1-1-1 0 0,1 0 1 0 0,-1 0-1 0 0,1 0 1 0 0,0-1-1 0 0,-1-1 1 0 0,4 1-22 0 0,-2-4 65 0 0,1 0 0 0 0,-1 0 0 0 0,0-1 0 0 0,0 0 0 0 0,0-1 0 0 0,0 0 1 0 0,-1-1-1 0 0,0 1 0 0 0,0-2 0 0 0,0 1 0 0 0,-1-1 0 0 0,0 0 0 0 0,0 0 0 0 0,-1-1 1 0 0,0 0-1 0 0,0 0 0 0 0,-1-1 0 0 0,0 1 0 0 0,0-1 0 0 0,-1 0 0 0 0,-1 0 1 0 0,1-1-1 0 0,-1 1 0 0 0,1-7-65 0 0,7-8 48 0 0,101-208 157 0 0,6 86-174 0 0,-45 106-121 0 0,-71 40 90 0 0,1 0 0 0 0,-1 1 0 0 0,0-1 0 0 0,0 1 0 0 0,1 0 0 0 0,-1 0 0 0 0,0 0 0 0 0,0 0 0 0 0,0 0 0 0 0,0 0 0 0 0,0 1 0 0 0,0-1 0 0 0,-1 0 0 0 0,1 1 0 0 0,0 0 0 0 0,-1-1 0 0 0,1 1 0 0 0,-1 0 0 0 0,1 0 0 0 0,-1 0 0 0 0,0 0 0 0 0,0 0 0 0 0,0 0 0 0 0,0 0-1 0 0,0 0 1 0 0,0 1 0 0 0,-1-1 0 0 0,1 0 0 0 0,-1 1 0 0 0,0-1 0 0 0,1 0 0 0 0,-1 1 0 0 0,0-1 0 0 0,0 0 0 0 0,0 1 0 0 0,-1-1 0 0 0,0 2 0 0 0,3 3 7 0 0,10 184 141 0 0,-7 72-63 0 0,-15-181 178 0 0,19-106-261 0 0,1-1 0 0 0,1 2 0 0 0,1-1 1 0 0,0 2-1 0 0,2-1 0 0 0,3 0-2 0 0,18-31-9 0 0,3 2-1 0 0,2 2 1 0 0,2 1 0 0 0,2 2-1 0 0,2 3 1 0 0,5-2 9 0 0,52-24-31 0 0,-102 70 30 0 0,-1-1-1 0 0,1 1 1 0 0,0-1-1 0 0,0 1 1 0 0,0-1-1 0 0,0 1 1 0 0,-1 0 0 0 0,1 0-1 0 0,0-1 1 0 0,0 1-1 0 0,0 0 1 0 0,0 0-1 0 0,0 0 1 0 0,0 0-1 0 0,0 0 1 0 0,0 0-1 0 0,0 0 1 0 0,0 1-1 0 0,0-1 1 0 0,-1 0-1 0 0,1 0 1 0 0,0 1-1 0 0,0-1 1 0 0,0 1-1 0 0,0-1 1 0 0,0 0-1 0 0,-1 1 1 0 0,1 0-1 0 0,0-1 1 0 0,0 1 0 0 0,-1-1-1 0 0,1 1 1 0 0,-1 0-1 0 0,1 0 1 0 0,0-1-1 0 0,-1 1 1 0 0,1 0-1 0 0,-1 0 1 0 0,0 0-1 0 0,1-1 1 0 0,-1 1-1 0 0,1 0 1 0 0,-1 0-1 0 0,0 0 1 0 0,0 0-1 0 0,0 0 1 0 0,0 0-1 0 0,0 0 1 0 0,1 0-1 0 0,-2-1 1 0 0,1 1-1 0 0,0 0 1 0 0,0 0 0 0 0,0 0-1 0 0,0 0 1 0 0,0 0-1 0 0,-1 0 1 0 0,1 0-1 0 0,0 0 1 0 0,-1-1-1 0 0,1 1 1 0 0,-1 0-1 0 0,1 0 1 0 0,-1 0 1 0 0,1 9 32 0 0,-43 207 249 0 0,38-175-270 0 0,1 1 0 0 0,3 0 0 0 0,1 0 1 0 0,2 0-1 0 0,2-1 0 0 0,5 20-11 0 0,-8-61-15 0 0,-1-1-4 0 0,0 0-6 0 0,0 0-10 0 0,0 0-2 0 0,0 0-56 0 0,0 0-114 0 0,-18-25-4689 0 0,6 7-7084 0 0,7 10 2441 0 0</inkml:trace>
  <inkml:trace contextRef="#ctx0" brushRef="#br0" timeOffset="9504.71">2271 1158 5921 0 0,'0'0'1738'0'0,"0"0"-267"0"0,0 0-96 0 0,0 0 144 0 0,0 0 193 0 0,0 0 63 0 0,0 0-146 0 0,0 0-276 0 0,0 0-302 0 0,0 0-216 0 0,0 0-111 0 0,0 0-34 0 0,0 0 3 0 0,-2-5-31 0 0,-3-15-58 0 0,-21 51 2070 0 0,38-52-7779 0 0,-6 14-1339 0 0,-1 3-5496 0 0</inkml:trace>
  <inkml:trace contextRef="#ctx0" brushRef="#br0" timeOffset="11839.874">3765 2097 1960 0 0,'0'0'1286'0'0,"0"0"-180"0"0,0 0 82 0 0,0 0 237 0 0,0 0 233 0 0,0 0 77 0 0,0 0-116 0 0,0 0-257 0 0,0 0-257 0 0,0 0-263 0 0,0 0-214 0 0,0 0-122 0 0,0 0-93 0 0,-1-3-74 0 0,1 3-310 0 0,0-1 1 0 0,-1 1-1 0 0,1-1 1 0 0,0 1-1 0 0,0 0 1 0 0,0-1-1 0 0,0 1 1 0 0,-1-1-1 0 0,1 1 0 0 0,0-1 1 0 0,0 1-1 0 0,0-1 1 0 0,0 1-1 0 0,0-1 1 0 0,0 1-1 0 0,0-1 1 0 0,0 1-1 0 0,0 0 1 0 0,0-1-1 0 0,1 1 1 0 0,-1-1-1 0 0,0 1 1 0 0,0-1-1 0 0,0 1 1 0 0,1-1-1 0 0,-1 1 1 0 0,0 0-1 0 0,0-1 1 0 0,1 1-1 0 0,-1 0 1 0 0,0-1-1 0 0,1 1 0 0 0,-1 0 1 0 0,0-1-1 0 0,1 1 1 0 0,-1 0-1 0 0,1-1 1 0 0,-1 1-1 0 0,0 0 1 0 0,1 0-1 0 0,-1 0 1 0 0,1 0-1 0 0,-1-1 1 0 0,1 1-1 0 0,-1 0 1 0 0,1 0-1 0 0,-1 0 1 0 0,0 0-1 0 0,1 0 1 0 0,-1 0-1 0 0,1 0 1 0 0,-1 0-1 0 0,1 0 1 0 0,-1 0-1 0 0,1 0-29 0 0,8-3 331 0 0,35-11 881 0 0,-33 12-981 0 0,0-1 0 0 0,0-1 0 0 0,-1 0 0 0 0,1 0 0 0 0,-1-1 0 0 0,0 0 0 0 0,0 0 0 0 0,0-1 0 0 0,-1-1 0 0 0,0 0 1 0 0,0 0-1 0 0,-1-1 0 0 0,3-3-231 0 0,-5 5 104 0 0,-1 0 0 0 0,0 0 1 0 0,-1-1-1 0 0,1 1 0 0 0,-1-1 1 0 0,0 0-1 0 0,-1 0 1 0 0,0 0-1 0 0,0-1 0 0 0,-1 1 1 0 0,0-1-1 0 0,0 1 0 0 0,0-1 1 0 0,-1 0-1 0 0,0 0 0 0 0,-1-4-104 0 0,0 9 18 0 0,-1 0 0 0 0,1 0 0 0 0,-1 0 0 0 0,0 0 0 0 0,0 0-1 0 0,0 0 1 0 0,0 0 0 0 0,-1 0 0 0 0,1 0 0 0 0,-1 1 0 0 0,0-1 0 0 0,0 0 0 0 0,0 1-1 0 0,0 0 1 0 0,0-1 0 0 0,0 1 0 0 0,-1 0 0 0 0,1 0 0 0 0,-1 0 0 0 0,0 0-1 0 0,1 1 1 0 0,-1-1 0 0 0,0 1 0 0 0,0 0 0 0 0,0 0 0 0 0,0 0 0 0 0,0 0-1 0 0,0 0 1 0 0,0 0 0 0 0,0 1 0 0 0,-1 0-18 0 0,-4-2-15 0 0,1 1 1 0 0,-1 0-1 0 0,0 0 1 0 0,0 1-1 0 0,0 0 1 0 0,0 0-1 0 0,0 1 0 0 0,0 0 1 0 0,1 0-1 0 0,-1 1 1 0 0,0 0-1 0 0,-2 2 15 0 0,-2 1-2 0 0,0 2 0 0 0,0 0 0 0 0,0 0 0 0 0,1 1 0 0 0,0 0 0 0 0,1 1 0 0 0,0 0 0 0 0,0 1 0 0 0,1 0 0 0 0,0 1 0 0 0,1-1 0 0 0,0 2 0 0 0,1-1 0 0 0,0 1 0 0 0,0 0 0 0 0,2 0 0 0 0,-1 1 0 0 0,2 0 0 0 0,0 0 0 0 0,0 0 0 0 0,1 1 0 0 0,0 4 2 0 0,3-15 4 0 0,-2 8 10 0 0,0-1 0 0 0,0 0 0 0 0,1 1 0 0 0,1-1 1 0 0,0 1-1 0 0,0-1 0 0 0,1 1 0 0 0,1-1 0 0 0,-1 1 0 0 0,2-1 1 0 0,-1 0-1 0 0,2 0 0 0 0,-1 0 0 0 0,1 0 0 0 0,1 0-14 0 0,5 4 66 0 0,1 0 0 0 0,0-1-1 0 0,1 0 1 0 0,0-1 0 0 0,1-1-1 0 0,0 0 1 0 0,1 0 0 0 0,1-2 0 0 0,-1 1-1 0 0,1-2 1 0 0,1 0 0 0 0,-1-1 0 0 0,2-1-1 0 0,3 2-65 0 0,-2-2 75 0 0,0 0 0 0 0,0-1 0 0 0,0 0 0 0 0,1-2 0 0 0,-1 0-1 0 0,1-1 1 0 0,0-1 0 0 0,-1-1 0 0 0,1-1 0 0 0,0 0 0 0 0,-1-1 0 0 0,1-1 0 0 0,-1-1-1 0 0,1-1 1 0 0,15-6-75 0 0,59-38 271 0 0,-3-5 0 0 0,32-26-271 0 0,-88 57 14 0 0,194-150 41 0 0,-201 165 261 0 0,-39 11-305 0 0,0-1 0 0 0,1 1 0 0 0,-1 1-1 0 0,0 0 1 0 0,1 1 0 0 0,0 0 0 0 0,0 1 0 0 0,1 0 0 0 0,0 0-1 0 0,0 1 1 0 0,0 1 0 0 0,-5 5-11 0 0,-14 8 10 0 0,3-2-23 0 0,2 0 1 0 0,0 2-1 0 0,2 0 0 0 0,0 2 0 0 0,1 0 1 0 0,1 2-1 0 0,-10 18 13 0 0,27-40-6 0 0,0 1 0 0 0,0-1 0 0 0,1 1 1 0 0,-1 0-1 0 0,1 0 0 0 0,0 0 0 0 0,0 0 1 0 0,0 0-1 0 0,1 0 0 0 0,-1 0 0 0 0,1 1 1 0 0,0-1-1 0 0,0 1 0 0 0,1-1 0 0 0,-1 1 1 0 0,1-1-1 0 0,0 0 0 0 0,1 1 0 0 0,-1-1 1 0 0,1 1-1 0 0,-1-1 0 0 0,1 1 0 0 0,0-1 0 0 0,1 0 1 0 0,-1 1-1 0 0,1-1 0 0 0,0 0 0 0 0,0 0 1 0 0,0 0-1 0 0,1-1 0 0 0,-1 1 0 0 0,1 0 1 0 0,0-1-1 0 0,0 0 0 0 0,0 1 0 0 0,1-1 1 0 0,-1 0-1 0 0,1-1 0 0 0,-1 1 0 0 0,1-1 1 0 0,0 0-1 0 0,0 1 0 0 0,0-2 0 0 0,0 1 1 0 0,0 0-1 0 0,1-1 0 0 0,-1 0 0 0 0,0 0 0 0 0,1 0 1 0 0,1 0 5 0 0,5-1 7 0 0,0-1 0 0 0,0 0 0 0 0,0-1 0 0 0,0 0 0 0 0,0 0 0 0 0,0-1 0 0 0,-1-1 0 0 0,1 0 0 0 0,-1 0 1 0 0,0-1-1 0 0,0 0 0 0 0,0-1 0 0 0,-1 0 0 0 0,0 0 0 0 0,0-1 0 0 0,2-3-7 0 0,43-39 36 0 0,-3-2 0 0 0,-3-3 0 0 0,-1-2 0 0 0,23-39-36 0 0,-63 86 3 0 0,-6 52-274 0 0,-4-21 273 0 0,0-11-9 0 0,0 0 0 0 0,1 0 0 0 0,0 0 0 0 0,1 0-1 0 0,0 0 1 0 0,0 0 0 0 0,1 1 0 0 0,1-1 0 0 0,0 0 0 0 0,1 0-1 0 0,0 0 1 0 0,0 0 0 0 0,1 0 0 0 0,1 0 0 0 0,0-1 0 0 0,0 1-1 0 0,1-1 1 0 0,0 0 0 0 0,1-1 0 0 0,0 1 0 0 0,0-1 0 0 0,1 0-1 0 0,1 0 8 0 0,0-2 2 0 0,0-1 0 0 0,1 0 0 0 0,0 0-1 0 0,0-1 1 0 0,1 0 0 0 0,-1-1 0 0 0,1 0-1 0 0,0 0 1 0 0,0-1 0 0 0,1-1 0 0 0,-1 1-1 0 0,0-2 1 0 0,1 1 0 0 0,-1-1 0 0 0,1-1-1 0 0,0 0 1 0 0,-1-1 0 0 0,1 0 0 0 0,-1 0 0 0 0,1-1-1 0 0,-1 0 1 0 0,0-1 0 0 0,0 0 0 0 0,0-1-1 0 0,1-1-1 0 0,14-10 25 0 0,0-1 0 0 0,-1-1 0 0 0,-1-1 0 0 0,-1-1 0 0 0,-1-1 0 0 0,-1-1 0 0 0,0 0 0 0 0,-2-2 0 0 0,0 0 0 0 0,-1-2 0 0 0,-2 1 0 0 0,-1-2 0 0 0,-1 0 0 0 0,4-11-25 0 0,-11 24 6 0 0,0 1-1 0 0,-1-1 1 0 0,-1-1 0 0 0,0 1-1 0 0,-1-1 1 0 0,0 1 0 0 0,-1-1 0 0 0,-1 0-1 0 0,0 0 1 0 0,-1 0 0 0 0,0 1 0 0 0,-1-1-1 0 0,-1-6-5 0 0,0 17-9 0 0,1 1 0 0 0,0-1 0 0 0,-1 0 0 0 0,1 0 0 0 0,-1 1 0 0 0,0-1-1 0 0,0 1 1 0 0,0-1 0 0 0,0 1 0 0 0,0 0 0 0 0,0 0 0 0 0,-1 0 0 0 0,1 0-1 0 0,-1 0 1 0 0,0 0 0 0 0,1 1 0 0 0,-1-1 0 0 0,0 1 0 0 0,0 0 0 0 0,0 0-1 0 0,0 0 1 0 0,0 0 0 0 0,0 1 0 0 0,0-1 0 0 0,0 1 0 0 0,0-1 0 0 0,0 1-1 0 0,-1 0 1 0 0,1 1 0 0 0,0-1 0 0 0,0 0 0 0 0,0 1 0 0 0,0 0 0 0 0,0-1-1 0 0,-1 2 10 0 0,2-2-20 0 0,0 0 0 0 0,1 1 0 0 0,-1-1 0 0 0,0 1-1 0 0,0 0 1 0 0,1-1 0 0 0,-1 1 0 0 0,0 0 0 0 0,1 0-1 0 0,-1 0 1 0 0,1 0 0 0 0,0 0 0 0 0,-1 0 0 0 0,1 1-1 0 0,0-1 1 0 0,-1 0 0 0 0,1 1 0 0 0,0-1 0 0 0,0 1-1 0 0,0-1 1 0 0,0 1 0 0 0,1 0 0 0 0,-1-1 0 0 0,0 1-1 0 0,1 0 1 0 0,-1-1 0 0 0,1 1 20 0 0,42 10-108 0 0,-30-10 112 0 0,-3-3 3 0 0,-1 1 0 0 0,1 0 0 0 0,-1 1 0 0 0,1 0 0 0 0,-1 1 0 0 0,0-1 0 0 0,1 2 0 0 0,-1-1 0 0 0,0 1 0 0 0,0 0 0 0 0,-1 1-1 0 0,1 0 1 0 0,-1 0 0 0 0,1 0 0 0 0,-1 1 0 0 0,-1 0 0 0 0,1 1 0 0 0,-1 0 0 0 0,0 0 0 0 0,0 0 0 0 0,0 0 0 0 0,-1 1 0 0 0,0 0 0 0 0,3 5-7 0 0,-2 10 46 0 0,-1-1 1 0 0,0 1 0 0 0,-2 0 0 0 0,-1 0 0 0 0,0 0 0 0 0,-2 1-1 0 0,0-1 1 0 0,-3 11-47 0 0,2 27 72 0 0,1-59-70 0 0,-2 11 13 0 0,1 0 1 0 0,1 0-1 0 0,0 0 1 0 0,1 0-1 0 0,0 0 1 0 0,0-1-1 0 0,1 1 1 0 0,1 0-1 0 0,0-1 1 0 0,1 1-1 0 0,0-1 1 0 0,1 0-1 0 0,0 0 1 0 0,0-1-1 0 0,1 1 0 0 0,1-1 1 0 0,0 0-1 0 0,2 2-15 0 0,18 17 287 0 0,-15-11 195 0 0,-12-17-454 0 0,0-1-6 0 0,0 0 14 0 0,0 0 3 0 0,0 0-8 0 0,0 0-13 0 0,0 0 0 0 0,0 0 3 0 0,0 0-10 0 0,0 0-19 0 0,0 0 28 0 0,0 0 1 0 0,0 0 4 0 0,0 0-10 0 0,0 0 16 0 0,4 14 769 0 0,-4-11-4185 0 0,0-2-4043 0 0,0-1-5061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3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155 324 5369 0 0,'0'0'2730'0'0,"0"0"-822"0"0,0 0-297 0 0,0 0-9 0 0,0 0-68 0 0,0 0-121 0 0,0 0-211 0 0,0 0-264 0 0,0 0-157 0 0,0 0-25 0 0,0 0 70 0 0,0 0 54 0 0,0 0-3 0 0,19-9-92 0 0,137-67 820 0 0,-129 57-1341 0 0,0-2 0 0 0,-2 0 0 0 0,0-2-1 0 0,-1 0 1 0 0,5-10-264 0 0,29-65 587 0 0,-58 217-390 0 0,-19 566-47 0 0,16-550-177 0 0,-5 1 1 0 0,-7-2 0 0 0,-5 0-1 0 0,-13 27 27 0 0,28-139-35 0 0,-2-1 0 0 0,0 0 0 0 0,-1 0 0 0 0,-2-1 0 0 0,0 0 0 0 0,-1-1-1 0 0,0 0 1 0 0,-2-1 0 0 0,0 0 0 0 0,-1-1 0 0 0,-1 0 0 0 0,-1-2 0 0 0,0 1-1 0 0,-1-2 1 0 0,0 0 0 0 0,-2-1 0 0 0,-16 9 35 0 0,31-20-8 0 0,-1 1 0 0 0,1 0 0 0 0,-1-1 1 0 0,0 0-1 0 0,0 0 0 0 0,0-1 0 0 0,0 0 0 0 0,0 1 0 0 0,0-1 1 0 0,0-1-1 0 0,0 1 0 0 0,-1-1 0 0 0,1 0 0 0 0,0 0 0 0 0,0-1 1 0 0,0 1-1 0 0,-1-1 0 0 0,1 0 0 0 0,0-1 0 0 0,0 1 0 0 0,0-1 0 0 0,0 0 1 0 0,1 0-1 0 0,-1-1 0 0 0,0 1 0 0 0,1-1 0 0 0,0 0 0 0 0,0 0 1 0 0,0-1-1 0 0,0 1 0 0 0,0-1 0 0 0,0 0 0 0 0,0-1 8 0 0,-3-10 10 0 0,0 0-1 0 0,1-1 0 0 0,1 1 1 0 0,1-1-1 0 0,0 0 0 0 0,1-1 1 0 0,1 1-1 0 0,0-1 0 0 0,1 1 1 0 0,1-1-1 0 0,0 1 0 0 0,2-1 1 0 0,0 1-1 0 0,0 0 0 0 0,2-1 1 0 0,0 1-1 0 0,1 1 0 0 0,0-1 1 0 0,1 1-1 0 0,1 0 0 0 0,1 0 1 0 0,5-8-10 0 0,3-9 24 0 0,1 0 0 0 0,2 2 0 0 0,1 0 0 0 0,1 2 1 0 0,1 0-1 0 0,2 1 0 0 0,1 1 0 0 0,1 2 1 0 0,1 0-1 0 0,1 2 0 0 0,1 1 0 0 0,0 1 0 0 0,32-15-24 0 0,47 12-582 0 0,-45 15-1522 0 0,14-9-4317 0 0,-28 1-3062 0 0,-31 9 1445 0 0</inkml:trace>
  <inkml:trace contextRef="#ctx0" brushRef="#br0" timeOffset="245.881">992 821 2969 0 0,'0'0'3926'0'0,"0"0"-316"0"0,0 0-360 0 0,0 0-540 0 0,0 0-612 0 0,0 0-543 0 0,0 0-436 0 0,0 0-226 0 0,0 0-121 0 0,0 0-89 0 0,0 0-88 0 0,0 0-135 0 0,-31 25-128 0 0,-97 78-100 0 0,73-35 14 0 0,49-54-192 0 0,3-11-41 0 0,1 1 0 0 0,0 0 0 0 0,0 0 0 0 0,0 0-1 0 0,0 0 1 0 0,0 0 0 0 0,1 1 0 0 0,0-1 0 0 0,0 0 0 0 0,0 1-1 0 0,0-1 1 0 0,1 1 0 0 0,0-1 0 0 0,0 1 0 0 0,0-1 0 0 0,0 1 0 0 0,1-1-1 0 0,0 0 1 0 0,-1 1 0 0 0,2-1 0 0 0,-1 0 0 0 0,0 1 0 0 0,1-1-1 0 0,0 0 1 0 0,0 0 0 0 0,0 0 0 0 0,1 0 0 0 0,-1-1 0 0 0,1 1 0 0 0,0-1-1 0 0,0 1 1 0 0,0-1 0 0 0,0 0 0 0 0,1 0 0 0 0,-1-1 0 0 0,1 1-1 0 0,0 0 1 0 0,-1-1 0 0 0,1 0 0 0 0,0 0 0 0 0,2 0-13 0 0,1-1 54 0 0,0 0-1 0 0,0-1 1 0 0,1 0 0 0 0,-1 0 0 0 0,0-1-1 0 0,0 0 1 0 0,0 0 0 0 0,0 0 0 0 0,1-1-1 0 0,-2 0 1 0 0,1-1 0 0 0,0 1 0 0 0,0-1-1 0 0,-1-1 1 0 0,0 1 0 0 0,1-1 0 0 0,-1 0 0 0 0,-1-1-1 0 0,1 1 1 0 0,-1-1 0 0 0,1 0 0 0 0,-2 0-1 0 0,1-1 1 0 0,0 0 0 0 0,-1 0 0 0 0,3-4-54 0 0,1-4 20 0 0,0 1 0 0 0,-1-1 0 0 0,-1-1 0 0 0,0 1 1 0 0,0-1-1 0 0,-2 0 0 0 0,0 0 0 0 0,-1-1 1 0 0,0 1-1 0 0,-1-1 0 0 0,-1 0 0 0 0,0 1-20 0 0,-1-114-2888 0 0,-1 125 50 0 0,-2 3-5894 0 0,1 1-3065 0 0</inkml:trace>
  <inkml:trace contextRef="#ctx0" brushRef="#br0" timeOffset="503.74">1270 1219 8882 0 0,'0'0'3205'0'0,"0"0"-942"0"0,0 0-452 0 0,0 0-7 0 0,0 0-3 0 0,0 0-117 0 0,0 0-178 0 0,0 0-277 0 0,0 0-290 0 0,0 0-213 0 0,0 0-173 0 0,0 0-149 0 0,7-8-87 0 0,28-54 210 0 0,27-141 441 0 0,-57 191-1034 0 0,0 1 0 0 0,0-1-1 0 0,1 1 1 0 0,1 1 0 0 0,0-1-1 0 0,0 1 1 0 0,1 0-1 0 0,0 0 1 0 0,1 1 0 0 0,0 0-1 0 0,1 1 1 0 0,-1 0 0 0 0,8-4 66 0 0,4 7-1465 0 0,-8 7-6019 0 0,-10 1-4739 0 0</inkml:trace>
  <inkml:trace contextRef="#ctx0" brushRef="#br0" timeOffset="769.853">1874 780 15459 0 0,'0'0'2185'0'0,"0"0"-597"0"0,0 0-230 0 0,0 0-61 0 0,0 0-87 0 0,0 0-169 0 0,0 0-231 0 0,0 0-199 0 0,0 0-135 0 0,0 0-84 0 0,0 0-96 0 0,0 0-73 0 0,0 0-69 0 0,-24 4-48 0 0,-75 12-20 0 0,96-16-82 0 0,0 1 0 0 0,0-1-1 0 0,0 1 1 0 0,0 0-1 0 0,0 0 1 0 0,0 0 0 0 0,0 1-1 0 0,1-1 1 0 0,-1 1-1 0 0,0 0 1 0 0,1-1 0 0 0,-1 1-1 0 0,1 0 1 0 0,0 1-1 0 0,0-1 1 0 0,0 0 0 0 0,0 1-1 0 0,0-1 1 0 0,0 1-1 0 0,0 1-3 0 0,-6 7 17 0 0,0-2-14 0 0,1 1 0 0 0,0 0 0 0 0,1 1 1 0 0,0-1-1 0 0,1 1 0 0 0,0 1 1 0 0,1-1-1 0 0,0 0 0 0 0,0 1 0 0 0,1 0 1 0 0,1 0-1 0 0,0 0 0 0 0,1 0 1 0 0,0 0-1 0 0,1 0 0 0 0,0 1 1 0 0,2 8-4 0 0,0-14-5 0 0,0-1 1 0 0,1 0 0 0 0,0 0-1 0 0,0 0 1 0 0,1-1 0 0 0,-1 1-1 0 0,1-1 1 0 0,0 0 0 0 0,1 0 0 0 0,-1 0-1 0 0,1 0 1 0 0,0-1 0 0 0,0 0-1 0 0,0 0 1 0 0,1 0 0 0 0,-1-1-1 0 0,1 1 1 0 0,0-1 0 0 0,0-1 0 0 0,0 1-1 0 0,1-1 1 0 0,-1 0 0 0 0,0-1-1 0 0,1 1 1 0 0,-1-1 0 0 0,1-1 0 0 0,3 1 4 0 0,-7-1-4 0 0,8 1-58 0 0,0-1 0 0 0,-1 0 0 0 0,1 0 0 0 0,0-1 0 0 0,0-1 0 0 0,0 0 0 0 0,-1-1 0 0 0,1 1-1 0 0,-1-2 1 0 0,0 0 0 0 0,1 0 0 0 0,5-4 62 0 0,51-40-2411 0 0,-26 11-6996 0 0,-28 22-2402 0 0</inkml:trace>
  <inkml:trace contextRef="#ctx0" brushRef="#br0" timeOffset="1118.351">2117 942 10434 0 0,'0'0'2074'0'0,"0"0"-666"0"0,0 0-278 0 0,0 0-19 0 0,0 0 6 0 0,0 0-27 0 0,0 0-118 0 0,0 0-106 0 0,0 0-34 0 0,0 0-16 0 0,0 0-13 0 0,0 0-15 0 0,0 0-54 0 0,9 32-46 0 0,30 94-40 0 0,-39-125-624 0 0,0 1 0 0 0,0-1 0 0 0,0 1 1 0 0,0-1-1 0 0,1 1 0 0 0,-1-1 0 0 0,0 0 0 0 0,1 1 0 0 0,-1-1 1 0 0,1 1-1 0 0,0-1 0 0 0,-1 0 0 0 0,1 1 0 0 0,0-1 0 0 0,0 0 1 0 0,0 0-1 0 0,0 0 0 0 0,0 1 0 0 0,0-1 0 0 0,0 0 1 0 0,0 0-1 0 0,0-1 0 0 0,0 1 0 0 0,1 0 0 0 0,-1 0 0 0 0,0 0 1 0 0,1-1-1 0 0,-1 1 0 0 0,0-1 0 0 0,1 1 0 0 0,-1-1 1 0 0,1 0-1 0 0,-1 1 0 0 0,1-1 0 0 0,-1 0 0 0 0,1 0 0 0 0,-1 0 1 0 0,1 0-1 0 0,-1 0 0 0 0,1 0 0 0 0,0-1-24 0 0,6 0 193 0 0,12-2 3 0 0,0 0 0 0 0,0-1 0 0 0,0-2 0 0 0,-1 0 0 0 0,0-1 0 0 0,0 0 0 0 0,0-2 0 0 0,-1 0 0 0 0,0-1 0 0 0,-1-1 0 0 0,0-1 1 0 0,-1 0-1 0 0,-1-1 0 0 0,0-1 0 0 0,0 0 0 0 0,-1-1 0 0 0,1-4-196 0 0,-9 13 19 0 0,3-2 0 0 0,-1 0 0 0 0,-1 0-1 0 0,1-1 1 0 0,-1 0-1 0 0,0-1 1 0 0,-1 1 0 0 0,-1-1-1 0 0,1 0 1 0 0,-1-1 0 0 0,-1 1-1 0 0,0-1 1 0 0,0 0-1 0 0,-1 0 1 0 0,-1 0 0 0 0,0-1-1 0 0,0 1 1 0 0,-1-4-19 0 0,-3 12-4 0 0,-1 1-1 0 0,1-1 1 0 0,0 1 0 0 0,-1 0-1 0 0,0 0 1 0 0,1 0 0 0 0,-1 0-1 0 0,0 0 1 0 0,0 1 0 0 0,0-1-1 0 0,0 1 1 0 0,-1 0 0 0 0,1 0 0 0 0,0 0-1 0 0,0 0 1 0 0,-1 0 0 0 0,1 1-1 0 0,0 0 1 0 0,-1-1 0 0 0,1 1-1 0 0,-1 0 1 0 0,1 1 0 0 0,0-1 0 0 0,-1 1-1 0 0,1-1 1 0 0,0 1 0 0 0,-1 0-1 0 0,1 0 1 0 0,0 1 0 0 0,0-1-1 0 0,-2 1 5 0 0,-22 12-54 0 0,-1 2-1 0 0,2 0 0 0 0,0 1 0 0 0,1 2 0 0 0,1 1 0 0 0,0 0 0 0 0,-2 6 55 0 0,9-12-30 0 0,1 0-1 0 0,1 1 0 0 0,0 0 0 0 0,1 1 0 0 0,1 1 0 0 0,0 0 1 0 0,1 1-1 0 0,1 0 0 0 0,1 1 0 0 0,0 0 0 0 0,2 0 1 0 0,0 1-1 0 0,1 1 0 0 0,1-1 0 0 0,1 1 0 0 0,1 0 0 0 0,1 0 1 0 0,0 7 30 0 0,4-23-7 0 0,0 0 0 0 0,0 0 0 0 0,0-1 0 0 0,0 1 0 0 0,1 0 0 0 0,0-1-1 0 0,0 0 1 0 0,0 1 0 0 0,1-1 0 0 0,-1 0 0 0 0,1 0 0 0 0,0 0 0 0 0,0 0 0 0 0,1-1 0 0 0,-1 1 0 0 0,1-1 0 0 0,0 0 0 0 0,-1 0 0 0 0,1 0 0 0 0,1-1 0 0 0,-1 1 0 0 0,0-1 0 0 0,1 0 0 0 0,-1 0 0 0 0,1 0 0 0 0,3 0 7 0 0,131 20-136 0 0,-97-21-182 0 0,0-2 0 0 0,0-1 0 0 0,0-3 0 0 0,0-1 0 0 0,21-7 318 0 0,-7-4-3894 0 0,-2-4-3417 0 0,-33 12-5378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36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1034 5265 0 0,'0'0'1167'0'0,"0"0"-49"0"0,0 0-35 0 0,0 0 117 0 0,0 0 205 0 0,0 0 157 0 0,0 0 32 0 0,0 0-109 0 0,0 0-250 0 0,0 0-329 0 0,-17-5-329 0 0,-52-14-258 0 0,69 19-304 0 0,1 0 0 0 0,-1 0 0 0 0,0 1 0 0 0,1-1 0 0 0,-1 0 0 0 0,0 1 0 0 0,0-1 1 0 0,1 0-1 0 0,-1 1 0 0 0,0-1 0 0 0,0 0 0 0 0,0 1 0 0 0,1-1 0 0 0,-1 0 0 0 0,0 1 0 0 0,0-1 0 0 0,0 1 0 0 0,0-1 0 0 0,0 0 0 0 0,0 1 0 0 0,0-1 0 0 0,0 1 1 0 0,0-1-1 0 0,0 0 0 0 0,0 1 0 0 0,0-1 0 0 0,0 1 0 0 0,0-1 0 0 0,0 0 0 0 0,0 1 0 0 0,0-1 0 0 0,-1 1 0 0 0,1-1 0 0 0,0 0 0 0 0,0 1 0 0 0,0-1 0 0 0,-1 0 0 0 0,1 1 1 0 0,0-1-1 0 0,0 0 0 0 0,-1 1 0 0 0,1-1 0 0 0,0 0 0 0 0,-1 0 0 0 0,1 1 0 0 0,0-1 0 0 0,-1 0 0 0 0,1 0 0 0 0,-1 0 0 0 0,1 0 0 0 0,0 1 0 0 0,-1-1 0 0 0,1 0 1 0 0,-1 0-16 0 0,12 11 263 0 0,1 0 1 0 0,-1 0-1 0 0,2-1 1 0 0,-1-1-1 0 0,2 0 1 0 0,-1-1 0 0 0,1-1-1 0 0,0 0 1 0 0,1 0-1 0 0,-1-2 1 0 0,1 1 0 0 0,0-2-1 0 0,1 0 1 0 0,-1-1-1 0 0,1-1 1 0 0,-1 0 0 0 0,4-1-264 0 0,4-2 182 0 0,1-1 0 0 0,-1-1 0 0 0,0-1 0 0 0,-1-1 0 0 0,1-1 0 0 0,-1-1 0 0 0,0-1 0 0 0,-1-1 0 0 0,0-1 0 0 0,15-9-182 0 0,35-24 179 0 0,-1-4 0 0 0,-3-2-1 0 0,-2-3 1 0 0,-2-3 0 0 0,-3-2 0 0 0,-2-4 0 0 0,-3-1 0 0 0,-3-3 0 0 0,43-70-179 0 0,47-126 327 0 0,-54 89 7 0 0,-75 161-79 0 0,-13 38-36 0 0,-1-9-233 0 0,-8 188 467 0 0,-28 151-453 0 0,35-339 5 0 0,-5 45 13 0 0,-3 0 0 0 0,-2-1 0 0 0,-3 0 0 0 0,-2-1 0 0 0,-13 24-18 0 0,26-73-6 0 0,-1 0 1 0 0,0 0-1 0 0,-1-1 0 0 0,0 0 0 0 0,-1 0 0 0 0,0-1 0 0 0,-1 1 0 0 0,0-1 1 0 0,0-1-1 0 0,-1 0 0 0 0,0 0 0 0 0,-1-1 0 0 0,0 0 0 0 0,0 0 0 0 0,-1-1 1 0 0,0-1-1 0 0,0 0 0 0 0,-1 0 0 0 0,1-1 0 0 0,-1-1 0 0 0,0 0 0 0 0,-1 0 1 0 0,1-1 5 0 0,-6-2-9 0 0,0-1 1 0 0,1-1 0 0 0,-1 0-1 0 0,0-1 1 0 0,1-1 0 0 0,-1-1-1 0 0,1 0 1 0 0,0-1 0 0 0,0-1 0 0 0,1-1-1 0 0,0 0 1 0 0,0-1 0 0 0,1-1-1 0 0,-1 0 1 0 0,2-1 0 0 0,0-1-1 0 0,0 0 1 0 0,-5-6 8 0 0,9 9-73 0 0,0 0-1 0 0,1 0 0 0 0,0-1 1 0 0,0 0-1 0 0,1 0 0 0 0,0-1 1 0 0,1 0-1 0 0,0 0 0 0 0,0-1 1 0 0,1 0-1 0 0,1 0 0 0 0,0-1 1 0 0,0 0-1 0 0,1 1 0 0 0,1-1 1 0 0,0-1-1 0 0,-1-9 74 0 0,5 20-121 0 0,0 0 0 0 0,0 0 0 0 0,0 0 0 0 0,0 0 0 0 0,0 0 0 0 0,0 0 0 0 0,1 0 0 0 0,-1 0-1 0 0,1 1 1 0 0,-1-1 0 0 0,1 0 0 0 0,0 1 0 0 0,-1-1 0 0 0,1 1 0 0 0,0 0 0 0 0,0-1 0 0 0,0 1 0 0 0,0 0 0 0 0,0 0 0 0 0,1 0 0 0 0,-1 1 0 0 0,0-1 0 0 0,0 0 0 0 0,1 1 0 0 0,0 0 121 0 0,36-8-9969 0 0,-26 5-2041 0 0</inkml:trace>
  <inkml:trace contextRef="#ctx0" brushRef="#br0" timeOffset="264.467">1691 761 18852 0 0,'0'0'807'0'0,"0"0"-232"0"0,0 0 95 0 0,0 0 231 0 0,0 0 118 0 0,0 0-110 0 0,0 0-253 0 0,0 0-233 0 0,0 0-151 0 0,0 0-73 0 0,0 0-58 0 0,0 0-36 0 0,0 0-21 0 0,3 33-12 0 0,8 103-40 0 0,-6-14-1911 0 0,-8-99-1742 0 0,-3-10-3975 0 0,2-5-4081 0 0</inkml:trace>
  <inkml:trace contextRef="#ctx0" brushRef="#br0" timeOffset="509.337">1623 408 17484 0 0,'0'0'1480'0'0,"0"0"-392"0"0,0 0-304 0 0,0 0-95 0 0,0 0-145 0 0,0 0-184 0 0,0 0-288 0 0,0 0-216 0 0,0 0-128 0 0,0 0-104 0 0,0 0-136 0 0,0 0-369 0 0,0 0-951 0 0,67-33-3201 0 0,-60 44-7330 0 0</inkml:trace>
  <inkml:trace contextRef="#ctx0" brushRef="#br0" timeOffset="848.425">1865 1067 13595 0 0,'0'0'2252'0'0,"0"0"-630"0"0,0 0-296 0 0,0 0-37 0 0,0 0-131 0 0,0 0-245 0 0,0 0-274 0 0,0 0-209 0 0,0 0-125 0 0,0 0-30 0 0,0 0 17 0 0,0 0-19 0 0,0 0-26 0 0,15-28-28 0 0,47-89-23 0 0,30-57 639 0 0,-92 173-836 0 0,0-1 0 0 0,0 1 1 0 0,0 0-1 0 0,0 0 0 0 0,1 0 1 0 0,-1 0-1 0 0,0-1 0 0 0,1 1 1 0 0,-1 0-1 0 0,1 0 0 0 0,-1 0 1 0 0,1 0-1 0 0,0 0 0 0 0,-1 0 1 0 0,1 0-1 0 0,0 0 0 0 0,0 1 1 0 0,-1-1-1 0 0,1 0 0 0 0,0 0 1 0 0,0 1-1 0 0,0-1 0 0 0,0 0 1 0 0,0 1-1 0 0,0-1 0 0 0,0 1 1 0 0,0-1-1 0 0,1 1 0 0 0,-1 0 1 0 0,0-1-1 0 0,0 1 0 0 0,0 0 1 0 0,0 0-1 0 0,1 0 0 0 0,-1 0 1 0 0,0 0-1 0 0,0 0 0 0 0,0 0 1 0 0,0 0-1 0 0,1 1 0 0 0,-1-1 1 0 0,0 0-1 0 0,0 1 0 0 0,0-1 1 0 0,0 0-1 0 0,0 1 0 0 0,0 0 1 0 0,0-1-1 0 0,0 1 0 0 0,0 0 1 0 0,0-1-1 0 0,0 1 0 0 0,0 0 1 0 0,0 0-1 0 0,-1 0 0 0 0,1 0 1 0 0,0-1-1 0 0,-1 1 0 0 0,1 0 1 0 0,0 0-1 0 0,-1 1 0 0 0,1-1 1 0 0,-1 0-1 0 0,0 0 0 0 0,1 0 1 0 0,-1 0-1 0 0,0 0 0 0 0,0 0 1 0 0,1 1-1 0 0,-1-1 1 0 0,8 50 13 0 0,-6-36-1 0 0,0 0-1 0 0,1 0 1 0 0,1 0-1 0 0,0 0 1 0 0,1-1-1 0 0,0 0 1 0 0,1 0-1 0 0,7 11-11 0 0,-9-19 43 0 0,0-2 0 0 0,1 1-1 0 0,0 0 1 0 0,0-1 0 0 0,0 0-1 0 0,0 0 1 0 0,1 0 0 0 0,-1-1-1 0 0,1 0 1 0 0,0 0 0 0 0,0 0-1 0 0,0-1 1 0 0,1 0 0 0 0,-1 0-1 0 0,1 0 1 0 0,-1-1 0 0 0,1 0-1 0 0,-1 0 1 0 0,1-1 0 0 0,-1 0-1 0 0,1 0 1 0 0,0 0 0 0 0,-1-1-1 0 0,4-1-42 0 0,-3 0 109 0 0,0-1 1 0 0,0 0-1 0 0,-1-1 0 0 0,1 1 0 0 0,-1-1 0 0 0,1-1 0 0 0,-1 1 0 0 0,-1-1 0 0 0,1 0 0 0 0,-1 0 0 0 0,0-1 0 0 0,0 0 0 0 0,0 0 0 0 0,0-1-109 0 0,43-103 631 0 0,-36 69-1110 0 0,0 33-2648 0 0,-5 8-3666 0 0,-3 0 1380 0 0,2 0-6953 0 0</inkml:trace>
  <inkml:trace contextRef="#ctx0" brushRef="#br0" timeOffset="1889.426">2802 772 10642 0 0,'0'0'2632'0'0,"0"0"-324"0"0,0 0-70 0 0,0 0-28 0 0,0 0-183 0 0,0 0-367 0 0,0 0-513 0 0,0 0-418 0 0,0 0-259 0 0,0 0-114 0 0,0 0-77 0 0,0 0-87 0 0,-19 8-12 0 0,-58 27-36 0 0,20 10 59 0 0,49-38-191 0 0,0-1 0 0 0,1 2 1 0 0,-1-1-1 0 0,2 1 0 0 0,-1 0 1 0 0,1 1-1 0 0,0-1 0 0 0,1 1 1 0 0,0 0-1 0 0,1 1 0 0 0,-1-1 1 0 0,2 1-1 0 0,0 0 0 0 0,0 0 1 0 0,0 0-1 0 0,1 0 0 0 0,1 0 1 0 0,0 0-1 0 0,0 1 0 0 0,1 2-12 0 0,1-11 9 0 0,1 1-1 0 0,0-1 0 0 0,-1 0 1 0 0,1 0-1 0 0,0 0 1 0 0,0 0-1 0 0,0 0 0 0 0,0-1 1 0 0,1 1-1 0 0,-1-1 0 0 0,0 1 1 0 0,1-1-1 0 0,-1 0 1 0 0,1 0-1 0 0,-1 0 0 0 0,1 0 1 0 0,-1 0-1 0 0,1-1 0 0 0,0 1 1 0 0,-1-1-1 0 0,1 1 1 0 0,0-1-1 0 0,-1 0 0 0 0,1 0 1 0 0,0-1-1 0 0,0 1 0 0 0,-1 0 1 0 0,1-1-1 0 0,0 0 1 0 0,-1 1-1 0 0,1-1 0 0 0,-1 0 1 0 0,1 0-1 0 0,-1-1 0 0 0,1 1 1 0 0,-1 0-1 0 0,0-1 1 0 0,0 0-1 0 0,2-1-8 0 0,167-135 944 0 0,-164 132-935 0 0,-1 2 0 0 0,2-1-1 0 0,-1 1 1 0 0,0 0 0 0 0,1 1-1 0 0,0 0 1 0 0,-1 0 0 0 0,1 1-1 0 0,0 0 1 0 0,1 0 0 0 0,-1 0-1 0 0,0 1 1 0 0,0 1 0 0 0,1-1-1 0 0,-1 2 1 0 0,1-1-9 0 0,-5 2 6 0 0,0 1 0 0 0,0 0 1 0 0,0 0-1 0 0,0 0 0 0 0,-1 0 0 0 0,0 1 1 0 0,1-1-1 0 0,-1 1 0 0 0,-1 0 0 0 0,1 0 1 0 0,0 0-1 0 0,-1 0 0 0 0,0 0 1 0 0,0 1-1 0 0,0-1 0 0 0,0 1 0 0 0,-1-1 1 0 0,0 1-1 0 0,0 0 0 0 0,0-1 0 0 0,-1 1 1 0 0,1 0-1 0 0,-1 1-6 0 0,13 126 27 0 0,-6 0 0 0 0,-6 50-27 0 0,-2-124 2 0 0,2-38-13 0 0,-1 1 1 0 0,-1 0-1 0 0,-1 0 1 0 0,-1 0-1 0 0,0 0 1 0 0,-2-1-1 0 0,-1 0 1 0 0,0 0-1 0 0,-1 0 0 0 0,-2-1 1 0 0,-7 14 10 0 0,13-29-7 0 0,0 1-1 0 0,-1 0 1 0 0,1-1-1 0 0,-1 0 1 0 0,0 0 0 0 0,-1 0-1 0 0,1 0 1 0 0,-1-1 0 0 0,0 1-1 0 0,1-1 1 0 0,-1 0 0 0 0,-1-1-1 0 0,1 1 1 0 0,0-1-1 0 0,-1 0 1 0 0,1-1 0 0 0,-1 1-1 0 0,1-1 1 0 0,-1 0 0 0 0,0 0-1 0 0,0-1 1 0 0,1 0 0 0 0,-2 0 7 0 0,2-2-15 0 0,1-1 0 0 0,0 0 1 0 0,0-1-1 0 0,0 1 0 0 0,0-1 1 0 0,0 1-1 0 0,1-1 0 0 0,0 0 1 0 0,-1 0-1 0 0,2-1 0 0 0,-1 1 0 0 0,0-1 1 0 0,1 1-1 0 0,0-1 0 0 0,0 0 1 0 0,0 0-1 0 0,1 0 0 0 0,-1 0 1 0 0,1 0-1 0 0,1 0 0 0 0,-1 0 1 0 0,1 0-1 0 0,0-1 0 0 0,0 1 1 0 0,0 0-1 0 0,1-4 15 0 0,0-13-11 0 0,0 0 0 0 0,2 0 1 0 0,1 0-1 0 0,0 0 0 0 0,1 1 0 0 0,2 0 0 0 0,0 0 0 0 0,1 0 0 0 0,1 1 1 0 0,1 1-1 0 0,8-12 11 0 0,148-198-84 0 0,263-242 143 0 0,-413 454-61 0 0,-2-1-1 0 0,0 0 1 0 0,-1-1 0 0 0,-1 0-1 0 0,-1-1 1 0 0,0 0 0 0 0,-2-1-1 0 0,0 0 1 0 0,-1-1 0 0 0,-2 0-1 0 0,0 0 1 0 0,-1 0-1 0 0,-1-1 1 0 0,-1 0 0 0 0,-2 1-1 0 0,0-1 1 0 0,-2-18 2 0 0,1 37 0 0 0,0 0 1 0 0,0-1-1 0 0,0 1 0 0 0,-1 0 1 0 0,1 0-1 0 0,-1 0 1 0 0,0 0-1 0 0,-1 0 0 0 0,1 1 1 0 0,-1-1-1 0 0,1 0 0 0 0,-1 0 1 0 0,0 1-1 0 0,-1-1 0 0 0,1 1 1 0 0,-1 0-1 0 0,1 0 0 0 0,-1 0 1 0 0,0 0-1 0 0,0 0 0 0 0,0 0 1 0 0,0 1-1 0 0,-1 0 1 0 0,1-1-1 0 0,-1 1 0 0 0,1 1 1 0 0,-1-1-1 0 0,0 0 0 0 0,0 1 1 0 0,0 0-1 0 0,0 0 0 0 0,0 0 1 0 0,0 0-1 0 0,-2 0 0 0 0,0 1-5 0 0,-1 0 0 0 0,1 0 1 0 0,0 1-1 0 0,0 0 0 0 0,0 0 0 0 0,0 0 0 0 0,0 1 0 0 0,0 0 1 0 0,1 0-1 0 0,-1 0 0 0 0,0 1 0 0 0,1 0 0 0 0,0 0 0 0 0,-1 0 1 0 0,1 1-1 0 0,-3 2 5 0 0,-4 7-5 0 0,-1 0 0 0 0,2 1 0 0 0,-1 0 0 0 0,2 1 1 0 0,0 0-1 0 0,1 0 0 0 0,1 1 0 0 0,0 0 0 0 0,1 1 0 0 0,1 0 1 0 0,0 0-1 0 0,1 1 0 0 0,1-1 0 0 0,1 1 0 0 0,0 0 1 0 0,2 0-1 0 0,0 0 0 0 0,1 0 0 0 0,0 0 0 0 0,2 0 0 0 0,3 17 5 0 0,-4-15 3 0 0,1-1 0 0 0,2 0 0 0 0,0 0-1 0 0,0 0 1 0 0,2 0 0 0 0,0-1 0 0 0,2 1 0 0 0,0-2-1 0 0,0 1 1 0 0,2-1 0 0 0,0-1 0 0 0,1 1-1 0 0,1-2 1 0 0,0 0 0 0 0,1 0 0 0 0,1-1 0 0 0,0-1-1 0 0,1 0 1 0 0,0-1 0 0 0,1 0 0 0 0,0-2-1 0 0,1 0 1 0 0,0 0 0 0 0,1-2 0 0 0,7 3-3 0 0,-11-9 20 0 0,-1 0 1 0 0,0-1 0 0 0,1 0-1 0 0,-1-1 1 0 0,1 0 0 0 0,-1-1-1 0 0,1-1 1 0 0,-1 0 0 0 0,0-1-1 0 0,1 0 1 0 0,-1-1 0 0 0,-1 0-1 0 0,1-1 1 0 0,-1-1-1 0 0,0 0 1 0 0,0-1 0 0 0,0 0-1 0 0,-1 0 1 0 0,0-1 0 0 0,-1-1-1 0 0,0 0 1 0 0,0 0 0 0 0,-1-1-1 0 0,0 0 1 0 0,-1-1 0 0 0,0 0-1 0 0,0 0 1 0 0,-2-1 0 0 0,1 0-1 0 0,-1 0 1 0 0,-1-1 0 0 0,0 1-1 0 0,-1-1 1 0 0,0 0 0 0 0,0-8-21 0 0,-3 18 3 0 0,0 1 0 0 0,0-1 0 0 0,0 0 0 0 0,0 0 0 0 0,-1 0 0 0 0,0 0 0 0 0,1 0 0 0 0,-1 1 0 0 0,0-1 0 0 0,-1 0 0 0 0,1 0 0 0 0,0 0 0 0 0,-1 0 0 0 0,1 0 1 0 0,-1 0-1 0 0,0 1 0 0 0,0-1 0 0 0,0 0 0 0 0,-1 1 0 0 0,1-1 0 0 0,0 1 0 0 0,-1-1 0 0 0,0 1 0 0 0,0 0 0 0 0,0-1 0 0 0,1 1 0 0 0,-2 0 0 0 0,1 0 0 0 0,0 0 1 0 0,0 1-1 0 0,-1-1 0 0 0,1 0 0 0 0,-1 1 0 0 0,1 0 0 0 0,-1 0 0 0 0,0-1 0 0 0,1 2 0 0 0,-1-1 0 0 0,0 0 0 0 0,-3 0-3 0 0,0 1-17 0 0,0 0-1 0 0,0 1 1 0 0,0 0 0 0 0,-1 0-1 0 0,1 1 1 0 0,0-1-1 0 0,1 1 1 0 0,-1 0 0 0 0,0 1-1 0 0,1 0 1 0 0,-1 0-1 0 0,1 0 1 0 0,0 0 0 0 0,0 1-1 0 0,0 0 1 0 0,0 0-1 0 0,1 0 1 0 0,-1 0 0 0 0,1 1-1 0 0,-3 4 18 0 0,1-1-2 0 0,-1 1 0 0 0,1 0-1 0 0,1 0 1 0 0,-1 1 0 0 0,2-1 0 0 0,-1 1-1 0 0,2 0 1 0 0,-1 0 0 0 0,1 1 0 0 0,1-1-1 0 0,-1 1 1 0 0,2-1 0 0 0,0 1 0 0 0,0 0-1 0 0,1 0 1 0 0,0-1 0 0 0,1 1 0 0 0,0 0-1 0 0,1 4 3 0 0,5-2 13 0 0,0 0 0 0 0,0 0-1 0 0,1-1 1 0 0,1 0-1 0 0,0-1 1 0 0,1 0-1 0 0,0 0 1 0 0,0-1-1 0 0,1 0 1 0 0,0-1-1 0 0,1 0 1 0 0,0-1-1 0 0,1 0 1 0 0,-1-1 0 0 0,2 0-1 0 0,-1-1 1 0 0,1-1-1 0 0,-1 0 1 0 0,1-1-1 0 0,1 0-12 0 0,73 14 0 0 0,-83-41-3308 0 0,-5 20-377 0 0,0 0-8678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5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8066 0 0,'0'0'1603'0'0,"0"0"-567"0"0,0 0-237 0 0,0 0 149 0 0,0 0 342 0 0,0 0 259 0 0,0 0-42 0 0,0 0-316 0 0,0 0-359 0 0,0 0-268 0 0,0 0-119 0 0,-13 23 1704 0 0,-19 30-1059 0 0,36-59 1482 0 0,24-48-2043 0 0,-28 53-463 0 0,0 1-6 0 0,0 0 0 0 0,0 0-36 0 0,0 0-18 0 0,0 0-26 0 0,0 0-31 0 0,0 0 16 0 0,0 0 13 0 0,0 0-16 0 0,0 0-24 0 0,-10 19-1156 0 0,2 8-3455 0 0,6-18-1898 0 0,0-1-5109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59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10906 0 0,'0'0'1669'0'0,"0"0"-337"0"0,0 0-176 0 0,0 0 96 0 0,0 0 73 0 0,0 0-117 0 0,0 0-282 0 0,0 0-317 0 0,0 0-257 0 0,0 0-137 0 0,0 0-56 0 0,0 0-35 0 0,10 25 2024 0 0,-7-25-2064 0 0,0-1 0 0 0,0 1 0 0 0,-1-1 0 0 0,1 1 1 0 0,0-1-1 0 0,-1 0 0 0 0,1 0 0 0 0,0 0 0 0 0,-1 0 0 0 0,0-1 0 0 0,1 1 0 0 0,-1-1 1 0 0,0 1-1 0 0,1-1 0 0 0,-1 0 0 0 0,0 0 0 0 0,0 0 0 0 0,0 0 0 0 0,-1 0 0 0 0,1 0 0 0 0,0 0 1 0 0,-1-1-1 0 0,0 1 0 0 0,1-1 0 0 0,-1 1 0 0 0,0-1 0 0 0,0-2-84 0 0,0 4 71 0 0,-1 1 20 0 0,0 0 6 0 0,0 0 0 0 0,0 0-18 0 0,0 0-3 0 0,-13 26 256 0 0,2 14-160 0 0,11-39-168 0 0,0-1-19 0 0,0 0-1 0 0,0 0-22 0 0,0 0-24 0 0,0 0-18 0 0,0 0-54 0 0,0 0-114 0 0,0-3-784 0 0,0 2-2930 0 0,0 0-4194 0 0,0-2-4436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41 8674 0 0,'0'0'1891'0'0,"0"0"-313"0"0,0 0-217 0 0,0 0-12 0 0,0 0 136 0 0,0 0 29 0 0,0 0-159 0 0,0 0-230 0 0,0 0-263 0 0,0 0-207 0 0,0 0-129 0 0,4-7-83 0 0,11-20-52 0 0,-11 20 0 0 0,-4 7-26 0 0,0 0-29 0 0,-1 31 1481 0 0,-41 280 7 0 0,-10 56-1489 0 0,45-325-1916 0 0,16-133-6531 0 0,-5 73 2531 0 0,-4 6-5566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9562 0 0,'0'0'1843'0'0,"0"0"-256"0"0,0 0-87 0 0,0 0 57 0 0,0 0-16 0 0,0 0-140 0 0,0 0-296 0 0,0 0-331 0 0,0 0-246 0 0,0 0-177 0 0,0 0-79 0 0,0 0 66 0 0,3 1 105 0 0,31 2 38 0 0,1-1 0 0 0,0-2 1 0 0,-1-1-1 0 0,1-1 0 0 0,-1-2 0 0 0,0-2 0 0 0,0-1 0 0 0,0-2 0 0 0,3-2-481 0 0,47-9 258 0 0,30-3-283 0 0,-135 41-6993 0 0,4-3 2572 0 0,7-7-1870 0 0,-3 2-3269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15907 0 0,'0'0'1121'0'0,"0"0"-415"0"0,0 0-173 0 0,0 0 165 0 0,0 0 232 0 0,0 0 149 0 0,0 0 9 0 0,0 0-109 0 0,0 0-130 0 0,0 0-143 0 0,35-4-119 0 0,111-15-129 0 0,60-24 533 0 0,-156 34-915 0 0,15-4-4135 0 0,-59 13-884 0 0,0 0-6802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1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1 188 11178 0 0,'0'0'1321'0'0,"0"0"-201"0"0,0 0-41 0 0,0 0 166 0 0,0 0 118 0 0,0 0-13 0 0,0 0-170 0 0,0 0-310 0 0,0 0-333 0 0,0 0-245 0 0,0 0-129 0 0,0 0-15 0 0,0 0 77 0 0,5-10 392 0 0,88-6 561 0 0,197 9 357 0 0,-290 7-1463 0 0,0 0 56 0 0,0 0 39 0 0,0 0 57 0 0,0 0 52 0 0,0 0 10 0 0,-8-10 448 0 0,-127-101 207 0 0,118 78-856 0 0,33 33-7960 0 0,-9-1 1299 0 0,-1 1-5423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2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11883 0 0,'0'0'1637'0'0,"0"0"-643"0"0,0 0-383 0 0,0 0-62 0 0,0 0 99 0 0,0 0 67 0 0,0 0-52 0 0,0 0-59 0 0,0 0-49 0 0,0 0 19 0 0,0 0 23 0 0,0 0-31 0 0,0 0-43 0 0,15 2-29 0 0,121 7 1459 0 0,-48-19-639 0 0,23-8-570 0 0,-60 17-1944 0 0,-66 19-12100 0 0,8-14 2176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2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15803 0 0,'0'0'1099'0'0,"0"0"-449"0"0,0 0-106 0 0,0 0 235 0 0,0 0 218 0 0,0 0 73 0 0,0 0-83 0 0,0 0-178 0 0,0 0-131 0 0,32 0-129 0 0,100-1-131 0 0,-43-9 99 0 0,7-5-103 0 0,-2 0-3997 0 0,-82 13-2079 0 0,-5 1-6150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5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1540 7930 0 0,'0'0'1464'0'0,"0"0"-324"0"0,0 0-70 0 0,0 0 123 0 0,0 0 130 0 0,0 0-16 0 0,0 0-172 0 0,5-36-229 0 0,19-115-187 0 0,10 44 434 0 0,-12 62-746 0 0,3 1 1 0 0,1 1-1 0 0,2 1 1 0 0,1 2-1 0 0,3 1 0 0 0,1 1 1 0 0,2 2-1 0 0,1 1 0 0 0,2 2 1 0 0,1 2-1 0 0,18-10-407 0 0,21 3 287 0 0,-62 74 32 0 0,-15-26-245 0 0,3 33 147 0 0,-2 1 0 0 0,-2-1 1 0 0,-2 1-1 0 0,-7 39-221 0 0,9-80 6 0 0,-10 88 107 0 0,-4 0-1 0 0,-4-1 0 0 0,-14 38-112 0 0,24-105 49 0 0,8-23-35 0 0,0 0-11 0 0,0 0 18 0 0,1-15 175 0 0,34-88 12 0 0,-6 38-212 0 0,3 2 0 0 0,3 0 0 0 0,2 3 0 0 0,3 1-1 0 0,2 1 1 0 0,3 3 0 0 0,35-32 4 0 0,-65 71-11 0 0,1 1 0 0 0,1 1-1 0 0,0 0 1 0 0,1 2 0 0 0,0 0 0 0 0,1 1 0 0 0,0 0 0 0 0,18-6 11 0 0,-36 16-2 0 0,1 0 0 0 0,0 1 0 0 0,-1-1 1 0 0,1 0-1 0 0,0 1 0 0 0,-1-1 0 0 0,1 0 1 0 0,0 1-1 0 0,0 0 0 0 0,-1-1 0 0 0,1 1 1 0 0,0 0-1 0 0,0 0 0 0 0,0 0 0 0 0,-1 0 1 0 0,1 1-1 0 0,0-1 0 0 0,0 0 0 0 0,0 1 1 0 0,-1-1-1 0 0,1 1 0 0 0,0 0 0 0 0,-1-1 0 0 0,1 1 1 0 0,0 0-1 0 0,-1 0 0 0 0,1 0 0 0 0,-1 0 1 0 0,0 0-1 0 0,1 1 0 0 0,-1-1 0 0 0,0 0 1 0 0,1 1-1 0 0,-1-1 0 0 0,0 0 0 0 0,0 1 1 0 0,0 0-1 0 0,-1-1 0 0 0,1 1 0 0 0,0-1 1 0 0,0 1-1 0 0,-1 0 0 0 0,1 0 2 0 0,5 87 199 0 0,-7-66-160 0 0,-31 201 208 0 0,10-112-74 0 0,-3 47-17 0 0,25-152-1178 0 0,15-36-2801 0 0,-5 18-1339 0 0,-6 8 1584 0 0,4-5-7981 0 0</inkml:trace>
  <inkml:trace contextRef="#ctx0" brushRef="#br0" timeOffset="1164.06">1677 929 6433 0 0,'0'0'1870'0'0,"0"0"-618"0"0,0 0-241 0 0,0 0 112 0 0,0 0 157 0 0,0 0 42 0 0,0 0-76 0 0,0 0-125 0 0,0 0-182 0 0,0 0-183 0 0,0 0-157 0 0,0 0-122 0 0,0 0-83 0 0,-33 32-38 0 0,-101 100-16 0 0,79-55 147 0 0,52-64-394 0 0,-1-4-60 0 0,0 0 0 0 0,1 0 0 0 0,1 0-1 0 0,-1 0 1 0 0,1 0 0 0 0,1 1 0 0 0,0-1 0 0 0,0 1 0 0 0,1-1-1 0 0,0 1 1 0 0,1-1 0 0 0,0 1 0 0 0,0-1 0 0 0,1 1 0 0 0,0-1-1 0 0,1 0 1 0 0,0 0 0 0 0,0 0 0 0 0,1 0 0 0 0,0-1 0 0 0,1 1-1 0 0,0-1 1 0 0,0 0 0 0 0,1-1 0 0 0,0 1 0 0 0,2 1-33 0 0,-2-3 94 0 0,1-2 0 0 0,0 1 1 0 0,0-1-1 0 0,0 0 0 0 0,0 0 1 0 0,0-1-1 0 0,1 0 0 0 0,0 0 0 0 0,-1-1 1 0 0,1 0-1 0 0,0-1 0 0 0,0 1 1 0 0,0-1-1 0 0,0-1 0 0 0,0 0 1 0 0,0 0-1 0 0,1 0 0 0 0,-1-1 1 0 0,0 0-1 0 0,0-1 0 0 0,-1 0 1 0 0,1 0-1 0 0,0-1 0 0 0,0 0 0 0 0,-1 0 1 0 0,0 0-1 0 0,0-1 0 0 0,0 0 1 0 0,0-1-1 0 0,0 0 0 0 0,-1 0 1 0 0,0 0-1 0 0,0-1 0 0 0,0 1 1 0 0,-1-2-1 0 0,0 1 0 0 0,0 0 1 0 0,-1-1-1 0 0,3-4-94 0 0,2-6 56 0 0,0 0-1 0 0,0 0 1 0 0,-2-1 0 0 0,0 0 0 0 0,-1-1-1 0 0,-1 0 1 0 0,-1 0 0 0 0,0 0 0 0 0,-2 0-1 0 0,0 0 1 0 0,-1-1 0 0 0,-1 1 0 0 0,-1-1-1 0 0,-1 1 1 0 0,0 0 0 0 0,-1 0-1 0 0,-1 0 1 0 0,-1 0 0 0 0,-1 0 0 0 0,-1 1-1 0 0,0 0 1 0 0,-1 0 0 0 0,-1 1 0 0 0,-1 0-1 0 0,-9-12-55 0 0,16 25-20 0 0,0 0 0 0 0,0 1 0 0 0,-1-1 0 0 0,1 1 0 0 0,-1 0 0 0 0,0 0 0 0 0,1 0 0 0 0,-1 1 0 0 0,0-1 0 0 0,-1 1 0 0 0,1 0 0 0 0,0 0 0 0 0,-1 0 0 0 0,1 1 0 0 0,-1 0 0 0 0,1 0 0 0 0,-1 0 0 0 0,-1 0 20 0 0,3 38-604 0 0,6-34 598 0 0,1 1-1 0 0,0-1 0 0 0,0 0 1 0 0,0 0-1 0 0,0 0 1 0 0,0-1-1 0 0,1 1 0 0 0,-1-1 1 0 0,1 0-1 0 0,0 0 0 0 0,-1-1 1 0 0,1 1-1 0 0,0-1 1 0 0,0 0-1 0 0,0-1 0 0 0,0 1 1 0 0,0-1-1 0 0,0 0 1 0 0,0 0-1 0 0,0 0 0 0 0,0-1 1 0 0,0 0-1 0 0,0 0 1 0 0,1 0 6 0 0,267-75 261 0 0,-245 69-239 0 0,-14 3-22 0 0,1 0 0 0 0,-1 1-1 0 0,0 0 1 0 0,1 2 0 0 0,-1-1 0 0 0,1 2-1 0 0,0 0 1 0 0,-1 1 0 0 0,6 1 0 0 0,-16 1 12 0 0,0 0 1 0 0,0 0 0 0 0,0 1-1 0 0,0 0 1 0 0,0 0-1 0 0,-1 0 1 0 0,0 0-1 0 0,0 0 1 0 0,0 1 0 0 0,0-1-1 0 0,-1 1 1 0 0,1 0-1 0 0,-1 0 1 0 0,-1 0-1 0 0,1 0 1 0 0,-1 0-1 0 0,1 0 1 0 0,-2 0 0 0 0,1 0-1 0 0,0 1 1 0 0,-1-1-1 0 0,0 0 1 0 0,0 1-1 0 0,-1-1 1 0 0,0 0 0 0 0,1 0-1 0 0,-2 1 1 0 0,1-1-1 0 0,-1 0 1 0 0,1 0-1 0 0,-2 0-12 0 0,-151 395 404 0 0,150-326-497 0 0,6-73 94 0 0,-1-1-1 0 0,1 1 1 0 0,0-1-1 0 0,0 1 1 0 0,0-1 0 0 0,0 0-1 0 0,0 0 1 0 0,0 0-1 0 0,0 0 1 0 0,0 0-1 0 0,0 0 1 0 0,0 0 0 0 0,-1-1-1 0 0,1 1 1 0 0,0 0-1 0 0,0-1 1 0 0,0 0 0 0 0,0 0-1 0 0,-1 1 1 0 0,1-1-1 0 0,0 0 1 0 0,-1 0-1 0 0,1 0 1 0 0,0-1 0 0 0,-1 1-1 0 0,1 0 1 0 0,-1-1-1 0 0,0 1 1 0 0,1-1-1 0 0,-1 1 4 0 0,35-30 64 0 0,0-3 0 0 0,-2 0 0 0 0,-2-2 0 0 0,17-26-68 0 0,-9 14 8 0 0,-3 2 14 0 0,-2 2-50 0 0,2 1 0 0 0,2 2 0 0 0,1 2 0 0 0,11-6 28 0 0,-21 30-112 0 0,-30 38 26 0 0,-38 93 147 0 0,19-74-39 0 0,11-22 5 0 0,-6 12-18 0 0,2 1-1 0 0,1 0 1 0 0,1 0-1 0 0,2 1 0 0 0,-3 23-8 0 0,11-57-2 0 0,0 1 0 0 0,-1-1 0 0 0,1 1 0 0 0,0-1 0 0 0,-1 1-1 0 0,1-1 1 0 0,0 1 0 0 0,0-1 0 0 0,0 1 0 0 0,-1-1-1 0 0,1 1 1 0 0,0-1 0 0 0,0 1 0 0 0,0 0 0 0 0,0-1-1 0 0,0 1 1 0 0,0-1 0 0 0,0 1 0 0 0,0-1 0 0 0,0 1 0 0 0,0-1-1 0 0,0 1 1 0 0,0 0 0 0 0,1-1 0 0 0,-1 1 0 0 0,0-1-1 0 0,0 1 1 0 0,0-1 0 0 0,1 1 0 0 0,-1-1 0 0 0,0 1 0 0 0,1-1-1 0 0,-1 0 1 0 0,0 1 0 0 0,1-1 0 0 0,-1 1 0 0 0,1-1-1 0 0,-1 0 1 0 0,1 1 0 0 0,-1-1 0 0 0,1 0 0 0 0,-1 1 0 0 0,1-1-1 0 0,-1 0 1 0 0,1 0 0 0 0,-1 0 0 0 0,1 0 0 0 0,-1 1-1 0 0,1-1 1 0 0,-1 0 0 0 0,1 0 0 0 0,0 0 0 0 0,-1 0 0 0 0,1 0 2 0 0,25-23 48 0 0,94-110 144 0 0,-52 55-234 0 0,4 2 0 0 0,36-26 42 0 0,-37 51-35 0 0,-65 92-49 0 0,-7-19 102 0 0,-2 0-1 0 0,-1 0 1 0 0,-1 0-1 0 0,-1 0 0 0 0,0-1 1 0 0,-8 14-18 0 0,-17 66 46 0 0,0 134 15 0 0,31-235-60 0 0,1 0 0 0 0,-1 0 1 0 0,0-1-1 0 0,0 1 0 0 0,0 0 0 0 0,1 0 0 0 0,-1 0 0 0 0,0-1 0 0 0,0 1 0 0 0,1 0 0 0 0,-1 0 0 0 0,0 0 0 0 0,1 0 0 0 0,-1 0 0 0 0,0-1 0 0 0,0 1 0 0 0,1 0 0 0 0,-1 0 0 0 0,0 0 0 0 0,1 0 0 0 0,-1 0 0 0 0,0 0 0 0 0,1 0 0 0 0,-1 0 0 0 0,0 0 0 0 0,1 0 0 0 0,-1 0 0 0 0,0 0 0 0 0,1 0 0 0 0,-1 1 0 0 0,0-1 0 0 0,0 0 0 0 0,1 0 0 0 0,-1 0 0 0 0,0 0 0 0 0,1 0 0 0 0,-1 1 0 0 0,0-1 0 0 0,0 0 0 0 0,1 0 0 0 0,-1 0 0 0 0,0 1 0 0 0,0-1 0 0 0,0 0 0 0 0,0 0 0 0 0,1 1 0 0 0,-1-1 0 0 0,0 0 0 0 0,0 1 0 0 0,0-1 0 0 0,0 0 0 0 0,0 1 0 0 0,0-1 0 0 0,1 0 0 0 0,-1 0 0 0 0,0 1 0 0 0,0-1 0 0 0,0 0 0 0 0,0 1-1 0 0,15-28-140 0 0,-15 27 101 0 0,7-27-1297 0 0,-6 21-2549 0 0,-1-1-3476 0 0,0 4-4910 0 0</inkml:trace>
  <inkml:trace contextRef="#ctx0" brushRef="#br0" timeOffset="2884.059">3257 1224 5473 0 0,'0'0'652'0'0,"0"0"-118"0"0,0 0 275 0 0,0 0 453 0 0,0 0 217 0 0,0 0 6 0 0,0 0-116 0 0,0 0-174 0 0,0 0-96 0 0,0 0-111 0 0,31 5-75 0 0,102 16-55 0 0,-50-28 446 0 0,-71 2-1045 0 0,8-4 24 0 0,-1 0 1 0 0,0-1-1 0 0,0-2 1 0 0,-1 1-1 0 0,-1-2 1 0 0,0 0-1 0 0,-1-1 0 0 0,0-1 1 0 0,-1-1-1 0 0,-1 0 1 0 0,0-1-1 0 0,-1 0 1 0 0,9-16-284 0 0,-19 29 36 0 0,-1 0 0 0 0,1 0 1 0 0,-1 0-1 0 0,0-1 0 0 0,0 1 0 0 0,0-1 1 0 0,-1 1-1 0 0,1-1 0 0 0,-1 1 0 0 0,0-1 1 0 0,0 0-1 0 0,-1 1 0 0 0,0-1 1 0 0,1 0-1 0 0,-1 0 0 0 0,-1 0 0 0 0,1 1 1 0 0,-1-1-1 0 0,0 0 0 0 0,0 1 1 0 0,0-1-1 0 0,-1 0 0 0 0,0 1 0 0 0,0 0 1 0 0,0-1-1 0 0,0 1 0 0 0,0 0 1 0 0,-1 0-1 0 0,0 0 0 0 0,0 0 0 0 0,0 1 1 0 0,0-1-1 0 0,-1 1 0 0 0,1 0 1 0 0,-1 0-1 0 0,0 0 0 0 0,0 0 0 0 0,0 1 1 0 0,-3-2-37 0 0,-1 3-14 0 0,-1 0 1 0 0,1 0-1 0 0,-1 0 0 0 0,1 1 1 0 0,0 1-1 0 0,-1 0 1 0 0,1 0-1 0 0,-1 0 1 0 0,1 1-1 0 0,0 0 1 0 0,0 1-1 0 0,0 0 1 0 0,0 0-1 0 0,0 1 1 0 0,1 0-1 0 0,0 0 0 0 0,0 0 1 0 0,0 1-1 0 0,-6 5 14 0 0,-3 4-40 0 0,0 0-1 0 0,1 2 1 0 0,0 0-1 0 0,2 0 0 0 0,0 1 1 0 0,0 1-1 0 0,-2 7 41 0 0,4-5-24 0 0,0 0 0 0 0,2 0 0 0 0,0 1 0 0 0,2 1 0 0 0,0-1-1 0 0,1 1 1 0 0,2 0 0 0 0,0 1 0 0 0,1-1 0 0 0,1 1 0 0 0,2-1 0 0 0,0 6 24 0 0,0-23 5 0 0,1 0 1 0 0,0 0 0 0 0,0 0-1 0 0,0 0 1 0 0,1 0 0 0 0,-1-1-1 0 0,1 1 1 0 0,0 0 0 0 0,1-1-1 0 0,-1 1 1 0 0,1-1 0 0 0,0 0-1 0 0,0 0 1 0 0,0 0 0 0 0,0 0-1 0 0,1 0 1 0 0,0-1 0 0 0,0 0-1 0 0,0 1 1 0 0,0-1-1 0 0,0-1 1 0 0,0 1 0 0 0,1-1-1 0 0,-1 1 1 0 0,1-1 0 0 0,0-1-1 0 0,0 1 1 0 0,0-1 0 0 0,1 1-6 0 0,5 0 59 0 0,-1 1-1 0 0,2-1 1 0 0,-1-1 0 0 0,0 0 0 0 0,0-1 0 0 0,0 0-1 0 0,0 0 1 0 0,1-1 0 0 0,-1-1 0 0 0,0 0-1 0 0,0 0 1 0 0,10-5-59 0 0,32-17 265 0 0,-2-3-1 0 0,0-3 1 0 0,-2-1 0 0 0,-1-3-1 0 0,-2-2 1 0 0,10-12-265 0 0,33-22 149 0 0,-59 46-129 0 0,4-4-33 0 0,2 2-1 0 0,2 1 1 0 0,0 1-1 0 0,13-4 14 0 0,-50 28-1 0 0,-1-1-1 0 0,1 1 1 0 0,-1 0-1 0 0,1-1 0 0 0,-1 1 1 0 0,1 0-1 0 0,0-1 1 0 0,-1 1-1 0 0,1 0 0 0 0,0 0 1 0 0,-1 0-1 0 0,1 0 1 0 0,0 0-1 0 0,0 0 0 0 0,-1-1 1 0 0,1 2-1 0 0,0-1 1 0 0,-1 0-1 0 0,1 0 1 0 0,0 0-1 0 0,-1 0 0 0 0,1 0 1 0 0,0 0-1 0 0,-1 1 1 0 0,1-1-1 0 0,0 0 0 0 0,-1 1 1 0 0,1-1-1 0 0,-1 0 1 0 0,1 1-1 0 0,-1-1 0 0 0,1 1 1 0 0,-1-1-1 0 0,1 1 1 0 0,-1-1-1 0 0,1 1 1 0 0,-1-1-1 0 0,1 1 0 0 0,-1-1 1 0 0,0 1-1 0 0,1 0 1 0 0,-1-1-1 0 0,0 1 0 0 0,0 0 1 0 0,1-1-1 0 0,-1 1 1 0 0,0 0-1 0 0,0-1 0 0 0,0 1 1 0 0,0 0-1 0 0,0-1 1 0 0,0 1-1 0 0,0 0 0 0 0,0-1 1 0 0,0 1-1 0 0,0 0 1 0 0,0 0-1 0 0,-1-1 1 0 0,1 1-1 0 0,0 0 2 0 0,-10 46 39 0 0,10-47-39 0 0,-111 260 164 0 0,105-186-221 0 0,9-71 53 0 0,0-1 1 0 0,0 0-1 0 0,1 0 1 0 0,-1-1-1 0 0,0 1 1 0 0,1-1-1 0 0,-1 1 0 0 0,1-1 1 0 0,-1 0-1 0 0,1 0 1 0 0,0-1-1 0 0,0 1 1 0 0,-1-1-1 0 0,1 0 0 0 0,0 0 1 0 0,0 0-1 0 0,-1 0 1 0 0,1-1-1 0 0,0 1 0 0 0,-1-1 1 0 0,1 0-1 0 0,1-1 4 0 0,10-3 8 0 0,-1-1 0 0 0,-1-1-1 0 0,1 0 1 0 0,-1-1-1 0 0,0 0 1 0 0,-1-1-1 0 0,0 0 1 0 0,0-1 0 0 0,-1-1-1 0 0,1-2-7 0 0,-10 12 2 0 0,7-7 5 0 0,49-47-7 0 0,1 2 1 0 0,4 4 0 0 0,1 2 0 0 0,58-31-1 0 0,-90 66-70 0 0,-31 35-29 0 0,-2-10 122 0 0,-1-1 0 0 0,-1 1 1 0 0,-1 0-1 0 0,1-1 0 0 0,-2 1 1 0 0,0-1-1 0 0,0-1 0 0 0,-1 1 0 0 0,-7 10-23 0 0,-11 25 8 0 0,14-26-9 0 0,0-1-5 0 0,0 1 1 0 0,2-1-1 0 0,0 1 1 0 0,1 1-1 0 0,1-1 1 0 0,2 1-1 0 0,0 0 1 0 0,-1 22 5 0 0,5-41 5 0 0,0 0-1 0 0,1 0 1 0 0,-1 0 0 0 0,1 0-1 0 0,0-1 1 0 0,0 1 0 0 0,0 0-1 0 0,0-1 1 0 0,1 1 0 0 0,-1-1-1 0 0,1 1 1 0 0,-1-1-1 0 0,1 0 1 0 0,0 0 0 0 0,0 0-1 0 0,0 0 1 0 0,0 0 0 0 0,0 0-1 0 0,0 0 1 0 0,1 0 0 0 0,-1-1-1 0 0,1 0 1 0 0,-1 1 0 0 0,1-1-1 0 0,-1 0 1 0 0,1 0 0 0 0,0 0-1 0 0,0 0 1 0 0,-1-1 0 0 0,1 1-1 0 0,0-1 1 0 0,0 0-1 0 0,0 0 1 0 0,0 0 0 0 0,-1 0-1 0 0,1 0 1 0 0,0 0 0 0 0,0-1-1 0 0,0 0-4 0 0,56-6 331 0 0,35-41-196 0 0,-66 29-113 0 0,1-1 0 0 0,-2-1 0 0 0,-1-1 0 0 0,-1-2 0 0 0,-1-1 0 0 0,-1 0 0 0 0,-1-2 0 0 0,-1-1 0 0 0,-1 0 0 0 0,7-17-22 0 0,28-57 136 0 0,-4-2-1 0 0,15-54-135 0 0,-34 81 13 0 0,-13 35-18 0 0,-1-2 1 0 0,-2 0-1 0 0,-3-1 0 0 0,-1-1 1 0 0,-2 0-1 0 0,-3-1 0 0 0,-1 1 1 0 0,-2-1-1 0 0,-3 0 0 0 0,-1 0 1 0 0,-3 0-1 0 0,-6-37 5 0 0,-18 19 81 0 0,27 64-85 0 0,-1 0 0 0 0,0-1 0 0 0,1 1 0 0 0,-1 0 0 0 0,0 0 0 0 0,0 0 0 0 0,0 0 0 0 0,0 0 0 0 0,0 1 0 0 0,0-1 0 0 0,0 0 0 0 0,0 0 0 0 0,0 0 0 0 0,0 1 0 0 0,0-1 0 0 0,0 1 0 0 0,-1-1 0 0 0,1 1 0 0 0,0-1 0 0 0,0 1 0 0 0,-1 0 0 0 0,1 0 0 0 0,0-1 0 0 0,-1 1 0 0 0,1 0 0 0 0,0 0 0 0 0,-1 0 0 0 0,1 0-1 0 0,0 1 1 0 0,-1-1 0 0 0,1 0 0 0 0,0 1 0 0 0,0-1 0 0 0,-1 0 0 0 0,1 1 0 0 0,0 0 0 0 0,0-1 0 0 0,0 1 0 0 0,0 0 0 0 0,0-1 0 0 0,-1 1 0 0 0,1 0 0 0 0,1 0 0 0 0,-1 0 0 0 0,0 0 0 0 0,0 0 0 0 0,0 0 0 0 0,0 0 0 0 0,0 1 4 0 0,-12 19-16 0 0,1 0 0 0 0,0 1 1 0 0,2 0-1 0 0,0 0 0 0 0,2 1 0 0 0,0 1 1 0 0,2-1-1 0 0,1 1 0 0 0,0 0 0 0 0,2 1 1 0 0,0 22 15 0 0,0-28-10 0 0,-10 144 73 0 0,7 0 0 0 0,10 90-63 0 0,1-15 34 0 0,-13 130-271 0 0,25-489-2828 0 0,-13-37-2085 0 0,-7 55-1372 0 0,0 61 869 0 0,-3 13-1259 0 0</inkml:trace>
  <inkml:trace contextRef="#ctx0" brushRef="#br0" timeOffset="3085.046">5017 653 304 0 0,'0'0'3430'0'0,"0"0"-1033"0"0,0 0-397 0 0,0 0-128 0 0,0 0-67 0 0,0 0-115 0 0,0 0-198 0 0,0 0-263 0 0,0 0-271 0 0,0 0-205 0 0,0 0-96 0 0,0 0 17 0 0,0 0 49 0 0,-26 10 24 0 0,-76 34-8 0 0,101-43-720 0 0,0-1 0 0 0,0 0-1 0 0,0 0 1 0 0,1 1 0 0 0,-1-1 0 0 0,0 0 0 0 0,0 1 0 0 0,1-1-1 0 0,-1 1 1 0 0,0-1 0 0 0,1 1 0 0 0,-1-1 0 0 0,0 1 0 0 0,1-1 0 0 0,-1 1-1 0 0,1-1 1 0 0,-1 1 0 0 0,1 0 0 0 0,-1 0 0 0 0,1-1 0 0 0,0 1-1 0 0,-1 0 1 0 0,1-1 0 0 0,0 1 0 0 0,-1 0 0 0 0,1 0 0 0 0,0 0-1 0 0,0-1 1 0 0,0 1 0 0 0,0 0 0 0 0,0 0 0 0 0,0 0 0 0 0,0 0 0 0 0,0-1-1 0 0,0 1 1 0 0,0 0 0 0 0,0 0 0 0 0,0 0 0 0 0,1 0 0 0 0,-1-1-1 0 0,0 1 1 0 0,1 0 0 0 0,-1 0 0 0 0,0-1 0 0 0,1 1 0 0 0,-1 0-1 0 0,1-1 1 0 0,-1 1 0 0 0,1 0 0 0 0,0-1 0 0 0,-1 1 0 0 0,1-1 0 0 0,0 1-1 0 0,-1-1 1 0 0,1 1 0 0 0,0-1 0 0 0,-1 0 0 0 0,1 1 0 0 0,0-1-1 0 0,0 0 1 0 0,-1 1 0 0 0,1-1 0 0 0,0 0 0 0 0,0 0 0 0 0,0 0-19 0 0,4 3 153 0 0,17 8 102 0 0,1 0 0 0 0,0-2 0 0 0,0-1 0 0 0,1 0 0 0 0,0-2 1 0 0,0-1-1 0 0,0-1 0 0 0,1 0 0 0 0,0-2 0 0 0,0-1 0 0 0,-1-2 1 0 0,1 0-1 0 0,8-2-255 0 0,25 2 213 0 0,350-39-421 0 0,-312 28-484 0 0,-46 5-1941 0 0,0 1-6141 0 0,-36 5-2808 0 0</inkml:trace>
  <inkml:trace contextRef="#ctx0" brushRef="#br0" timeOffset="3398.956">5933 815 9554 0 0,'0'0'947'0'0,"0"0"-302"0"0,0 0 140 0 0,0 0 323 0 0,0 0 179 0 0,0 0 0 0 0,0 0-191 0 0,0 0-213 0 0,0 0-144 0 0,-10 33-135 0 0,-34 104-96 0 0,17-19 495 0 0,26-110-942 0 0,0 1 0 0 0,0-1-1 0 0,1 0 1 0 0,0 1 0 0 0,0-1 0 0 0,1 1 0 0 0,0-1 0 0 0,1 1 0 0 0,0-1 0 0 0,0 0 0 0 0,0 0 0 0 0,1 0 0 0 0,1 0 0 0 0,-1 0 0 0 0,1-1 0 0 0,5 8-61 0 0,-6-10 97 0 0,1 0 0 0 0,0-1-1 0 0,0 1 1 0 0,0-1 0 0 0,0 0 0 0 0,1 0 0 0 0,-1 0 0 0 0,1 0 0 0 0,0-1 0 0 0,0 0 0 0 0,1 0 0 0 0,-1 0 0 0 0,1-1 0 0 0,-1 0 0 0 0,1 0 0 0 0,0 0 0 0 0,0-1 0 0 0,-1 0 0 0 0,1 0 0 0 0,0 0 0 0 0,0-1 0 0 0,0 1 0 0 0,0-2 0 0 0,0 1 0 0 0,0-1 0 0 0,0 0 0 0 0,0 0 0 0 0,3-1-97 0 0,7-7 197 0 0,0 0 0 0 0,0-2 1 0 0,-1 0-1 0 0,0 0 0 0 0,-1-1 0 0 0,-1-1 1 0 0,0 0-1 0 0,0-1 0 0 0,-2-1 0 0 0,0 0 1 0 0,0 0-1 0 0,-1-1 0 0 0,7-17-197 0 0,-10 23 23 0 0,8-16-23 0 0,-1-1-1 0 0,-2 1 1 0 0,0-2 0 0 0,-2 0-1 0 0,0 0 1 0 0,0-12 0 0 0,9-53-9692 0 0,-18 89-1984 0 0</inkml:trace>
  <inkml:trace contextRef="#ctx0" brushRef="#br0" timeOffset="4003.059">6471 1286 8890 0 0,'0'0'1428'0'0,"0"0"-193"0"0,0 0 25 0 0,0 0 79 0 0,0 0-49 0 0,0 0-106 0 0,0 0 18 0 0,0 0 71 0 0,0 0 17 0 0,0 0-55 0 0,0 0-185 0 0,0 0-225 0 0,0 0-155 0 0,9-11-112 0 0,88-140 1025 0 0,-64 88-994 0 0,-16 26-468 0 0,1 1 0 0 0,1 0-1 0 0,2 2 1 0 0,2 0 0 0 0,1 2 0 0 0,2 0 0 0 0,0 2 0 0 0,3 1 0 0 0,3-1-121 0 0,-32 28-3 0 0,1 1 0 0 0,0 0 1 0 0,0-1-1 0 0,0 1 0 0 0,-1 0 1 0 0,1-1-1 0 0,1 1 0 0 0,-1 0 1 0 0,0 0-1 0 0,0 0 0 0 0,0 0 1 0 0,1 0-1 0 0,-1 0 0 0 0,0 0 1 0 0,1 1-1 0 0,-1-1 0 0 0,0 0 1 0 0,1 1-1 0 0,-1-1 0 0 0,1 1 1 0 0,0 0-1 0 0,-1-1 0 0 0,1 1 1 0 0,-1 0-1 0 0,1 0 0 0 0,-1 0 1 0 0,1 0-1 0 0,0 0 0 0 0,-1 0 1 0 0,1 0-1 0 0,-1 1 0 0 0,1-1 1 0 0,-1 1-1 0 0,1-1 0 0 0,-1 1 1 0 0,1-1-1 0 0,-1 1 0 0 0,0 0 1 0 0,1 0-1 0 0,-1 0 0 0 0,0 0 1 0 0,1 0-1 0 0,-1 0 0 0 0,0 0 1 0 0,0 0-1 0 0,0 0 0 0 0,0 0 1 0 0,0 1-1 0 0,0 0 3 0 0,-23 361 27 0 0,22-360-26 0 0,-1-1 0 0 0,1 0 0 0 0,0 0 0 0 0,0 0 0 0 0,0 0 0 0 0,0 1 0 0 0,0-1 0 0 0,0 0 0 0 0,1 0 0 0 0,-1 0 0 0 0,1 0 0 0 0,0 1 0 0 0,-1-1 0 0 0,1 0 0 0 0,0 0 0 0 0,0 0 0 0 0,0-1 0 0 0,0 1 0 0 0,1 0 0 0 0,-1 0 0 0 0,1-1 0 0 0,-1 1 0 0 0,1 0 0 0 0,-1-1 0 0 0,1 0 0 0 0,0 1 0 0 0,-1-1 0 0 0,1 0 0 0 0,0 0 0 0 0,0 0 0 0 0,0 0 0 0 0,0 0 0 0 0,0 0 0 0 0,0-1 0 0 0,1 1 0 0 0,-1-1 0 0 0,0 1 0 0 0,0-1 0 0 0,0 0 0 0 0,0 0 0 0 0,1 0 0 0 0,-1 0 0 0 0,0 0 0 0 0,0 0 0 0 0,0-1 0 0 0,0 1 0 0 0,1-1 0 0 0,1 0-1 0 0,17-12 29 0 0,1 0 1 0 0,-2-1-1 0 0,0-2 0 0 0,0 0 1 0 0,-2 0-1 0 0,13-16-29 0 0,-16 17 2 0 0,252-249 201 0 0,-267 263-204 0 0,0 0 1 0 0,0 0-1 0 0,1 1 0 0 0,-1-1 0 0 0,0 0 1 0 0,1 0-1 0 0,-1 1 0 0 0,1-1 1 0 0,-1 0-1 0 0,1 1 0 0 0,-1-1 0 0 0,1 0 1 0 0,-1 1-1 0 0,1-1 0 0 0,0 1 1 0 0,-1-1-1 0 0,1 1 0 0 0,0-1 0 0 0,-1 1 1 0 0,1 0-1 0 0,0-1 0 0 0,0 1 1 0 0,-1 0-1 0 0,1-1 0 0 0,0 1 0 0 0,0 0 1 0 0,0 0-1 0 0,-1 0 0 0 0,1 0 1 0 0,0 0-1 0 0,0 0 0 0 0,0 0 0 0 0,0 0 1 0 0,-1 0-1 0 0,1 0 0 0 0,0 0 1 0 0,0 1-1 0 0,0-1 0 0 0,-1 0 0 0 0,1 0 1 0 0,0 1-1 0 0,0-1 0 0 0,-1 1 1 0 0,1-1-1 0 0,0 1 0 0 0,-1-1 0 0 0,1 1 1 0 0,0-1-1 0 0,-1 1 0 0 0,1-1 1 0 0,-1 1-1 0 0,1 0 0 0 0,-1-1 0 0 0,1 1 1 0 0,-1 0-1 0 0,0 0 0 0 0,1-1 1 0 0,-1 1-1 0 0,0 0 0 0 0,1 0 0 0 0,-1-1 1 0 0,0 1-1 0 0,0 0 0 0 0,0 0 1 0 0,0 0-1 0 0,0 0 0 0 0,0-1 0 0 0,0 1 1 0 0,0 1 0 0 0,-16 261 205 0 0,16-228-204 0 0,1 0 0 0 0,2 0 0 0 0,1 0 0 0 0,1-1 0 0 0,3 0 0 0 0,0 0 0 0 0,2 0 0 0 0,11 22-1 0 0,18 9-51 0 0,-39-64 18 0 0,0 0-1 0 0,0-1 0 0 0,0 1 1 0 0,0-1-1 0 0,0 1 1 0 0,0-1-1 0 0,0 1 0 0 0,1 0 1 0 0,-1-1-1 0 0,0 1 0 0 0,0-1 1 0 0,0 1-1 0 0,1-1 0 0 0,-1 1 1 0 0,0-1-1 0 0,1 1 0 0 0,-1-1 1 0 0,0 0-1 0 0,1 1 0 0 0,-1-1 1 0 0,1 1-1 0 0,-1-1 0 0 0,1 0 1 0 0,-1 1-1 0 0,1-1 1 0 0,-1 0-1 0 0,1 0 0 0 0,-1 1 1 0 0,1-1-1 0 0,-1 0 0 0 0,1 0 1 0 0,-1 0-1 0 0,1 0 0 0 0,0 0 1 0 0,-1 0-1 0 0,1 1 0 0 0,-1-1 1 0 0,1 0-1 0 0,-1-1 0 0 0,1 1 1 0 0,0 0-1 0 0,-1 0 0 0 0,1 0 1 0 0,-1 0-1 0 0,1 0 1 0 0,-1-1-1 0 0,1 1 0 0 0,-1 0 1 0 0,1 0-1 0 0,-1-1 0 0 0,1 1 1 0 0,-1 0-1 0 0,1-1 0 0 0,-1 1 1 0 0,0 0-1 0 0,1-1 0 0 0,-1 1 1 0 0,1-1-1 0 0,-1 1 0 0 0,0-1 1 0 0,1 1 33 0 0,3-12-3918 0 0,-2-1-3953 0 0,-1 2-4963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37 0 0 0,'0'0'277'0'0,"0"0"1049"0"0,0 0 429 0 0,0 0 213 0 0,0 0 136 0 0,0 0-57 0 0,0 0-68 0 0,0 0-144 0 0,0 0-183 0 0,0 0-183 0 0,0 0-231 0 0,0-6-236 0 0,0-19-197 0 0,0 19-162 0 0,0 33 1893 0 0,-13 164-1378 0 0,-21 33-810 0 0,5-137-130 0 0,44-138 1758 0 0,72-125-1608 0 0,94-78-185 0 0,-178 251-185 0 0,0-1 0 0 0,0 1 0 0 0,0-1 0 0 0,1 1 0 0 0,-1 0 0 0 0,1 0 0 0 0,-1 1 0 0 0,1-1 0 0 0,0 1 0 0 0,0 0 0 0 0,0 0 0 0 0,1 0 0 0 0,-1 0 1 0 0,0 1-1 0 0,1 0 0 0 0,-1 0 0 0 0,1 0 0 0 0,-1 0 0 0 0,1 1 0 0 0,0 0 0 0 0,3 0 2 0 0,-4 3 9 0 0,1 0-1 0 0,-1 1 1 0 0,0 0 0 0 0,0 0 0 0 0,-1 0-1 0 0,1 1 1 0 0,-1-1 0 0 0,0 1 0 0 0,0-1-1 0 0,-1 1 1 0 0,1 0 0 0 0,-1 0 0 0 0,0 0 0 0 0,-1 1-1 0 0,1-1 1 0 0,-1 0 0 0 0,0 1 0 0 0,0 2-9 0 0,6 16 47 0 0,-1-3-6 0 0,0 1 0 0 0,-2 0 0 0 0,-1 0 0 0 0,0 0 0 0 0,-2 1 0 0 0,-1-1 0 0 0,0 0 0 0 0,-3 15-41 0 0,-30 120 122 0 0,33-156-126 0 0,0-1 10 0 0,0 0 8 0 0,0 0-1 0 0,3-26 94 0 0,62-120-13 0 0,-65 145-94 0 0,20-36 1 0 0,1 1 0 0 0,2 0 0 0 0,2 2 0 0 0,1 0 0 0 0,1 2 0 0 0,31-27-1 0 0,6 18-54 0 0,-62 42 51 0 0,0 0 0 0 0,1 0 0 0 0,-1 0 0 0 0,0 0 0 0 0,0 0 0 0 0,0 1 0 0 0,0-1-1 0 0,0 1 1 0 0,-1-1 0 0 0,1 1 0 0 0,0 0 0 0 0,-1-1 0 0 0,1 1 0 0 0,-1 0 0 0 0,0 0 0 0 0,1 0-1 0 0,-1 0 1 0 0,0 0 0 0 0,0 0 0 0 0,-1 1 0 0 0,1-1 0 0 0,0 0 0 0 0,-1 1 0 0 0,1-1 0 0 0,-1 0 0 0 0,0 1-1 0 0,1-1 1 0 0,-1 2 3 0 0,2 4-15 0 0,2 11 43 0 0,0 0 1 0 0,-2 1 0 0 0,0-1 0 0 0,-2 0-1 0 0,0 1 1 0 0,-1-1 0 0 0,-1 8-29 0 0,-21 127 208 0 0,17-65-317 0 0,6-89 63 0 0,0 0-16 0 0,0 0-21 0 0,0 0-61 0 0,0 0-75 0 0,4-11-1193 0 0,13-20-2426 0 0,-10 21-166 0 0,-1 0-3439 0 0,0-1-3187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10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398 630 1208 0 0,'0'0'1505'0'0,"0"0"70"0"0,0 0 337 0 0,0 0 290 0 0,0 0 20 0 0,0 0-202 0 0,0 0-333 0 0,0 0-281 0 0,0 0-171 0 0,0 0-115 0 0,0 0-132 0 0,0 0-112 0 0,0 0-64 0 0,2-10-63 0 0,2-33-53 0 0,-5 42-640 0 0,1 0 0 0 0,0 0 1 0 0,-1 0-1 0 0,1 0 1 0 0,-1 0-1 0 0,1 0 0 0 0,-1 0 1 0 0,0 0-1 0 0,0 0 0 0 0,1 0 1 0 0,-1 0-1 0 0,0 0 1 0 0,0 1-1 0 0,0-1 0 0 0,0 0 1 0 0,0 0-1 0 0,0 1 0 0 0,0-1 1 0 0,0 1-1 0 0,0-1 1 0 0,0 1-1 0 0,0-1 0 0 0,0 1 1 0 0,0 0-1 0 0,-1 0 0 0 0,1-1 1 0 0,0 1-1 0 0,0 0 1 0 0,0 0-1 0 0,-1 0 0 0 0,1 0 1 0 0,0 0-1 0 0,-1 1-56 0 0,-7-2 295 0 0,-3-1-99 0 0,-1 0 0 0 0,1 1 0 0 0,-1 1 0 0 0,0 0 1 0 0,1 1-1 0 0,-1 0 0 0 0,1 1 0 0 0,-1 0 0 0 0,1 1 0 0 0,0 0 0 0 0,0 1 1 0 0,0 1-1 0 0,-3 1-196 0 0,4-2 35 0 0,1 1 0 0 0,-1-1 0 0 0,1 2 0 0 0,0-1 0 0 0,0 1 0 0 0,1 1 0 0 0,0 0 0 0 0,0 0-1 0 0,1 1 1 0 0,0 0 0 0 0,0 0 0 0 0,0 1 0 0 0,1 0 0 0 0,1 1 0 0 0,0-1 0 0 0,0 1 0 0 0,1 0 0 0 0,0 1 0 0 0,0-1 0 0 0,1 1 0 0 0,1 0 0 0 0,0 0 0 0 0,0 0 0 0 0,1 0 0 0 0,1 1 0 0 0,0-1 0 0 0,0 4-35 0 0,2-11 0 0 0,0 0 0 0 0,0-1-1 0 0,1 1 1 0 0,-1-1 0 0 0,1 1 0 0 0,-1-1 0 0 0,1 0 0 0 0,0 0-1 0 0,1 1 1 0 0,-1-1 0 0 0,0-1 0 0 0,1 1 0 0 0,0 0 0 0 0,-1-1-1 0 0,1 1 1 0 0,0-1 0 0 0,0 0 0 0 0,1 0 0 0 0,-1 0 0 0 0,0 0-1 0 0,1-1 1 0 0,-1 1 0 0 0,1-1 0 0 0,-1 0 0 0 0,1 0 0 0 0,0 0-1 0 0,1 0 1 0 0,105-1 208 0 0,-93-5-170 0 0,1-2 0 0 0,-1 1 0 0 0,0-2 1 0 0,-1-1-1 0 0,0 0 0 0 0,0 0 0 0 0,-1-2 1 0 0,0 0-1 0 0,-1-1 0 0 0,0 0 1 0 0,-1-1-1 0 0,0-1 0 0 0,-1 0 0 0 0,-1 0 1 0 0,0-1-1 0 0,7-14-38 0 0,-13 19 28 0 0,6-8 5 0 0,-6 36-101 0 0,-5 0 69 0 0,-2-3 5 0 0,1-1-1 0 0,1 1 1 0 0,0-1-1 0 0,1 1 1 0 0,1-1-1 0 0,0 0 1 0 0,1 1-1 0 0,0-1 1 0 0,1 0-1 0 0,1-1 1 0 0,0 1-1 0 0,1-1 1 0 0,0 0-1 0 0,1 0 1 0 0,1-1-1 0 0,0 1-5 0 0,-5-9-78 0 0,-1-1-1 0 0,1 0 0 0 0,-1 1 0 0 0,1-1 1 0 0,0-1-1 0 0,0 1 0 0 0,0 0 0 0 0,1-1 0 0 0,-1 0 1 0 0,0 1-1 0 0,1-1 0 0 0,0-1 0 0 0,-1 1 0 0 0,1 0 1 0 0,0-1-1 0 0,0 0 0 0 0,0 0 0 0 0,0 0 0 0 0,0 0 1 0 0,0-1-1 0 0,0 0 0 0 0,0 1 0 0 0,0-1 0 0 0,3-1 79 0 0,5-12-5812 0 0,-10 9 1714 0 0,1 0-8147 0 0</inkml:trace>
  <inkml:trace contextRef="#ctx0" brushRef="#br0" timeOffset="575.764">0 269 7682 0 0,'0'0'3047'0'0,"0"0"-544"0"0,0 0-272 0 0,0 0-202 0 0,0 0-229 0 0,0 0-353 0 0,0 0-372 0 0,0 0-272 0 0,0 0-143 0 0,0 0-88 0 0,0 0-38 0 0,0 0-41 0 0,0 0-30 0 0,9-3 565 0 0,285-26 2302 0 0,-280 28-3303 0 0,0 0 0 0 0,-1 2-1 0 0,1-1 1 0 0,0 2 0 0 0,-1 0 0 0 0,1 0 0 0 0,-1 1-1 0 0,0 1 1 0 0,0 1 0 0 0,7 2-27 0 0,-33-15 124 0 0,-1-1 0 0 0,2-1 0 0 0,0-1 0 0 0,0 1-1 0 0,0-2 1 0 0,2 0 0 0 0,-1 0 0 0 0,2-1 0 0 0,-7-10-124 0 0,-43-80-139 0 0,45 66-2404 0 0,20 37-2987 0 0,-1 0-5471 0 0</inkml:trace>
  <inkml:trace contextRef="#ctx0" brushRef="#br0" timeOffset="35279.309">783 461 3945 0 0,'0'0'1956'0'0,"0"0"-182"0"0,0 0-56 0 0,0 0 51 0 0,0 0-19 0 0,0 0-186 0 0,0 0-269 0 0,0 0-269 0 0,0 0-198 0 0,0 0-145 0 0,0 0-54 0 0,3 0 17 0 0,218 33 4875 0 0,57-40-4177 0 0,-171-1-1241 0 0,-223 47-3336 0 0,76-30-2113 0 0,1-2-5000 0 0,28-7 2720 0 0</inkml:trace>
  <inkml:trace contextRef="#ctx0" brushRef="#br0" timeOffset="35594.962">728 689 8482 0 0,'0'0'2354'0'0,"0"0"-285"0"0,0 0-219 0 0,0 0-160 0 0,0 0-194 0 0,0 0-277 0 0,0 0-325 0 0,0 0-246 0 0,0 0-184 0 0,0 0-117 0 0,0 0 9 0 0,0 0 78 0 0,3 3 77 0 0,17 4-75 0 0,-1-1-1 0 0,1-1 1 0 0,0 0-1 0 0,0-2 1 0 0,0 0-1 0 0,1-1 1 0 0,-1-1-1 0 0,1-1 1 0 0,7-2-436 0 0,203 0 1603 0 0,-81 1-6352 0 0,-166 1-4741 0 0,11 0-2424 0 0</inkml:trace>
  <inkml:trace contextRef="#ctx0" brushRef="#br0" timeOffset="36571.801">1042 177 5041 0 0,'0'0'1740'0'0,"0"0"-210"0"0,0 0-34 0 0,0 0 149 0 0,0 0 156 0 0,0 0-24 0 0,0 0-202 0 0,0 0-271 0 0,0 0-268 0 0,0 0-217 0 0,0 0-183 0 0,0 0-125 0 0,0 0-87 0 0,-7-3-70 0 0,-23-12-32 0 0,29 29 1421 0 0,10-1-1387 0 0,0 0 0 0 0,2 0 0 0 0,0-1 0 0 0,0 0 0 0 0,1-1-1 0 0,0 0 1 0 0,1-1 0 0 0,0-1 0 0 0,0 0 0 0 0,1-1 0 0 0,3 1-356 0 0,-12-6 46 0 0,24 13 92 0 0,-1 0 0 0 0,-1 2 0 0 0,-1 1 0 0 0,0 1 0 0 0,-2 1 0 0 0,18 20-138 0 0,24 21 74 0 0,-35-25-58 0 0,-31-36-11 0 0,0-1 3 0 0,0 0 1 0 0,0 0 5 0 0,0 0-4 0 0,0 0 6 0 0,0 0 6 0 0,0 0-5 0 0,0 0 0 0 0,0 0 5 0 0,0 0 0 0 0,0 0 14 0 0,0 0-17 0 0,0 0 8 0 0,0 0-4 0 0,0 0-11 0 0,0 0-2 0 0,0 0-11 0 0,0 0 6 0 0,0 0 5 0 0,0 0 3 0 0,0 0-4 0 0,0 0-1 0 0,0 0 0 0 0,0 0 2 0 0,0 0 3 0 0,0 0-6 0 0,0 0-9 0 0,0 0 13 0 0,0 0-8 0 0,0 0-22 0 0,0 0 22 0 0,0 0 13 0 0,0 0 13 0 0,0 0 20 0 0,0 0-35 0 0,0 0-41 0 0,0 0 31 0 0,0 0 0 0 0,0 0-17 0 0,0 0 13 0 0,-8 8 4 0 0,-154 139 209 0 0,135-125-244 0 0,-157 154 149 0 0,178-170-112 0 0,1 1 1 0 0,0-1 0 0 0,0 1-1 0 0,1 0 1 0 0,0 1 0 0 0,0-1-1 0 0,0 1 1 0 0,1 0 0 0 0,0 0-1 0 0,1 0 1 0 0,-1 3-7 0 0,3-10-3 0 0,0-1 14 0 0,0 0 1 0 0,0 0 4 0 0,0 0-15 0 0,0 0 11 0 0,0 0 0 0 0,0 0-10 0 0,0 0 15 0 0,0 0-4 0 0,0 0-14 0 0,0 0 8 0 0,0 0 2 0 0,0 0-14 0 0,0 0 11 0 0,0 0-10 0 0,0 0-1 0 0,0 0 10 0 0,0 0 1 0 0,0 0-16 0 0,5-15-1486 0 0,7 7 103 0 0,8-4-1881 0 0,-9 3-3673 0 0,-4 2-5656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9106 0 0,'0'0'1870'0'0,"0"0"-635"0"0,0 0-314 0 0,0 0 79 0 0,0 0 149 0 0,0 0 122 0 0,0 0 54 0 0,0 0-58 0 0,0 0-80 0 0,0 0-116 0 0,0 0-178 0 0,0 0-138 0 0,0 0-111 0 0,19 2-93 0 0,95 7 293 0 0,33-9 134 0 0,-124-2-169 0 0,-7 1-3579 0 0,-5 1-8008 0 0,-11 0-982 0 0</inkml:trace>
  <inkml:trace contextRef="#ctx0" brushRef="#br0" timeOffset="250.885">2 276 10466 0 0,'0'0'4711'0'0,"0"0"-3139"0"0,0 0-953 0 0,0 0 118 0 0,0 0 166 0 0,0 0 69 0 0,0 0-56 0 0,0 0-186 0 0,0 0-206 0 0,32-6-191 0 0,102-16-175 0 0,13 3-1073 0 0,-95 18-6740 0 0,-42 1-3503 0 0</inkml:trace>
  <inkml:trace contextRef="#ctx0" brushRef="#br0" timeOffset="974.3">521 456 10114 0 0,'0'0'2658'0'0,"0"0"-734"0"0,0 0-335 0 0,0 0-144 0 0,0 0-112 0 0,0 0-138 0 0,0 0-180 0 0,0 0-138 0 0,0 0-122 0 0,0 0-87 0 0,0 0-87 0 0,0 0-70 0 0,0 0-68 0 0,5-22-59 0 0,17-72-53 0 0,-14 62-64 0 0,1 1 0 0 0,1 0 1 0 0,2 0-1 0 0,1 2 0 0 0,8-13-267 0 0,-17 34 31 0 0,1-2-18 0 0,1 0 0 0 0,0 1 0 0 0,0 0 0 0 0,1 0 0 0 0,0 0 1 0 0,1 1-1 0 0,0 0 0 0 0,0 1 0 0 0,1 0 0 0 0,0 0 0 0 0,0 0 0 0 0,0 2 0 0 0,1-1 1 0 0,0 1-1 0 0,0 0 0 0 0,0 1 0 0 0,1 0 0 0 0,0 1 0 0 0,2-1-13 0 0,-11 6-4 0 0,0-1 0 0 0,0 1 0 0 0,0 0 0 0 0,0 0 0 0 0,0-1 0 0 0,0 1 0 0 0,-1 0 0 0 0,1 1 0 0 0,-1-1 0 0 0,1 0 0 0 0,-1 0 0 0 0,0 1 0 0 0,0-1 0 0 0,0 0 0 0 0,0 1 0 0 0,0-1 0 0 0,0 1 0 0 0,-1 0 0 0 0,1-1 0 0 0,-1 1 0 0 0,0-1-1 0 0,0 1 1 0 0,0 0 0 0 0,0-1 0 0 0,0 1 0 0 0,0 0 0 0 0,-1-1 0 0 0,0 1 0 0 0,1-1 0 0 0,-1 1 0 0 0,0-1 0 0 0,-1 2 4 0 0,2 3 9 0 0,-24 185 50 0 0,25-192-56 0 0,0 1 0 0 0,-1 0-1 0 0,1 0 1 0 0,0 0 0 0 0,-1 0 0 0 0,1-1 0 0 0,0 1 0 0 0,0 0 0 0 0,0-1 0 0 0,0 1 0 0 0,0-1-1 0 0,0 1 1 0 0,0-1 0 0 0,0 1 0 0 0,0-1 0 0 0,0 1 0 0 0,0-1 0 0 0,0 0 0 0 0,0 0-1 0 0,0 0 1 0 0,0 1 0 0 0,0-1 0 0 0,0 0 0 0 0,0 0 0 0 0,0-1 0 0 0,0 1 0 0 0,1 0-1 0 0,-1 0 1 0 0,0 0 0 0 0,0-1 0 0 0,0 1 0 0 0,0-1 0 0 0,0 1 0 0 0,0 0 0 0 0,0-1-1 0 0,0 0 1 0 0,-1 1 0 0 0,2-1-3 0 0,168-139 247 0 0,-147 125-248 0 0,1-1-2 0 0,1 1 1 0 0,0 0 0 0 0,1 2 0 0 0,0 1 0 0 0,28-8 2 0 0,-46 17 9 0 0,-7 2-10 0 0,0 1-1 0 0,0-1 1 0 0,0 0 0 0 0,0 1-1 0 0,0-1 1 0 0,0 1 0 0 0,0-1-1 0 0,0 1 1 0 0,0-1 0 0 0,0 1-1 0 0,0 0 1 0 0,0-1 0 0 0,0 1-1 0 0,0 0 1 0 0,0 0 0 0 0,1 0-1 0 0,-1 0 1 0 0,0 0 0 0 0,0 0-1 0 0,0 0 1 0 0,0 1 0 0 0,0-1-1 0 0,0 0 1 0 0,0 0 0 0 0,0 1-1 0 0,0-1 1 0 0,1 1 0 0 0,-1-1 0 0 0,-1 1-1 0 0,1-1 1 0 0,0 1 0 0 0,0 0-1 0 0,0 0 1 0 0,0-1 0 0 0,0 1-1 0 0,-1 0 1 0 0,1 0 0 0 0,0 0-1 0 0,-1 0 1 0 0,1 0 0 0 0,0 0-1 0 0,-1 0 1 0 0,1 0 1 0 0,0 17 16 0 0,-1 0 0 0 0,0 0 0 0 0,-2 0 0 0 0,0-1 0 0 0,-1 1 0 0 0,0-1 0 0 0,-2 1 0 0 0,0-1 0 0 0,-1 0 0 0 0,0-1 0 0 0,-5 7-16 0 0,-11 38-144 0 0,20-16-1383 0 0,36-46-6015 0 0,-25-4 2006 0 0,-3 4-5637 0 0</inkml:trace>
  <inkml:trace contextRef="#ctx0" brushRef="#br0" timeOffset="1425.206">1692 66 6961 0 0,'0'0'3841'0'0,"0"0"-1618"0"0,0 0-593 0 0,0 0-54 0 0,0 0 26 0 0,0 0-94 0 0,0 0-179 0 0,0 0-228 0 0,0 0-227 0 0,0 0-162 0 0,0 0-132 0 0,0 0-94 0 0,-11-4-112 0 0,-35-10-56 0 0,43 13-283 0 0,0 0 1 0 0,0 1-1 0 0,0 0 1 0 0,0-1 0 0 0,0 1-1 0 0,0 0 1 0 0,0 0-1 0 0,0 1 1 0 0,1-1 0 0 0,-1 1-1 0 0,0-1 1 0 0,0 1-1 0 0,0 0 1 0 0,0 0 0 0 0,1 0-1 0 0,-1 1 1 0 0,1-1-1 0 0,-1 1 1 0 0,1-1 0 0 0,-1 1-36 0 0,-10 5 165 0 0,-1-1-130 0 0,1 1 0 0 0,0 0 0 0 0,0 1-1 0 0,0 1 1 0 0,1 0 0 0 0,1 0 0 0 0,-1 1-1 0 0,1 0 1 0 0,1 1 0 0 0,0 1 0 0 0,1 0-1 0 0,0 0 1 0 0,1 0 0 0 0,0 1 0 0 0,-4 9-35 0 0,10-19 1 0 0,0 0-1 0 0,1 0 1 0 0,-1-1 0 0 0,0 1 0 0 0,1 0 0 0 0,0 0 0 0 0,0 1 0 0 0,0-1 0 0 0,0 0 0 0 0,0 0-1 0 0,0 0 1 0 0,1 1 0 0 0,0-1 0 0 0,0 0 0 0 0,0 1 0 0 0,0-1 0 0 0,0 0 0 0 0,0 0 0 0 0,1 1-1 0 0,0-1 1 0 0,0 0 0 0 0,0 0 0 0 0,0 0 0 0 0,0 0 0 0 0,0 0 0 0 0,1 0 0 0 0,0 0 0 0 0,-1 0-1 0 0,1 0 1 0 0,0-1 0 0 0,0 1 0 0 0,1-1 0 0 0,-1 1 0 0 0,0-1 0 0 0,1 0 0 0 0,-1 0 0 0 0,1 0-1 0 0,0 0 1 0 0,0-1 0 0 0,0 1 0 0 0,0-1 0 0 0,0 1 0 0 0,0-1 0 0 0,0 0 0 0 0,1 0-1 0 0,11-3 85 0 0,0 0 0 0 0,-1-1 0 0 0,1 0 0 0 0,-1-2 0 0 0,0 1 0 0 0,0-2 0 0 0,-1 0 1 0 0,1 0-1 0 0,-1-2 0 0 0,-1 1 0 0 0,0-2 0 0 0,0 1 0 0 0,0-2 0 0 0,-1 0 0 0 0,9-10-85 0 0,61-43 260 0 0,-35 43-133 0 0,-42 47-90 0 0,-5 21 22 0 0,8 87-246 0 0,17-105-911 0 0,3-27-6283 0 0,-23-3-1960 0 0</inkml:trace>
  <inkml:trace contextRef="#ctx0" brushRef="#br0" timeOffset="1692.228">2261 195 16388 0 0,'0'0'1945'0'0,"0"0"-815"0"0,0 0-257 0 0,0 0 108 0 0,0 0 80 0 0,0 0-59 0 0,0 0-181 0 0,0 0-205 0 0,0 0-170 0 0,0 0-133 0 0,0 0-90 0 0,-26 32-80 0 0,-81 102-54 0 0,61-68-34 0 0,-4 21-816 0 0,33-87-4701 0 0,3-13-7291 0 0,10 9 5643 0 0</inkml:trace>
  <inkml:trace contextRef="#ctx0" brushRef="#br0" timeOffset="1939.881">1946 213 9058 0 0,'0'0'4490'0'0,"0"0"-1793"0"0,0 0-878 0 0,0 0-333 0 0,0 0-310 0 0,0 0-273 0 0,0 0-195 0 0,0 0-120 0 0,0 0-40 0 0,0 0 37 0 0,0 0-4 0 0,0 0-29 0 0,7 16-4 0 0,55 98 903 0 0,69 8 178 0 0,-76-78-1567 0 0,-47-38-701 0 0,20 21 1488 0 0,-21-17-3462 0 0,-5 1-3434 0 0,-2-11-2712 0 0,0 0-2913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48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180 167 0 0 0,'0'0'575'0'0,"0"0"338"0"0,0 0 194 0 0,0 0 112 0 0,0 0 99 0 0,0 0 126 0 0,0 0 56 0 0,8-23 21 0 0,27-69-2 0 0,-25 45 5354 0 0,-20 42-2520 0 0,-10 10-2721 0 0,17 0-1595 0 0,-1 0-1 0 0,1 0 0 0 0,1 1 1 0 0,-1-1-1 0 0,1 1 0 0 0,0-1 0 0 0,0 1 1 0 0,0 0-1 0 0,1 0 0 0 0,0-1 0 0 0,0 1 1 0 0,1 0-1 0 0,-1 0 0 0 0,1 0 0 0 0,1 0 1 0 0,-1 0-1 0 0,2 6-36 0 0,-1 10 124 0 0,17 242 1049 0 0,-17-221-997 0 0,-2 1 0 0 0,-2-1-1 0 0,-2 0 1 0 0,-9 38-176 0 0,6-48 40 0 0,-1 0 1 0 0,-2 0-1 0 0,-1-1 0 0 0,-2 0 0 0 0,-7 11-40 0 0,6-17 38 0 0,48-111-5542 0 0,-22 44 215 0 0,-7 21-394 0 0,1 7-4671 0 0</inkml:trace>
  <inkml:trace contextRef="#ctx0" brushRef="#br0" timeOffset="309.508">156 45 3649 0 0,'0'0'1644'0'0,"0"0"-144"0"0,0 0-5 0 0,0 0 146 0 0,0 0 107 0 0,0 0-67 0 0,0 0-213 0 0,0 0-289 0 0,0 0-312 0 0,0 0-266 0 0,0 0-188 0 0,0 0-30 0 0,0 0 121 0 0,3 1 152 0 0,130 31 4318 0 0,43-32-3106 0 0,-42-29-1488 0 0,-134 30-453 0 0,0-1 0 0 0,0 0-1 0 0,0 1 1 0 0,0-1 0 0 0,0 0 0 0 0,0 0-1 0 0,0 1 1 0 0,0-1 0 0 0,0 0 0 0 0,0 1 0 0 0,0-1-1 0 0,0 0 1 0 0,0 1 0 0 0,0-1 0 0 0,0 0 0 0 0,0 0-1 0 0,0 1 1 0 0,0-1 0 0 0,0 0 0 0 0,0 0-1 0 0,0 1 1 0 0,1-1 0 0 0,-1 0 0 0 0,0 1 0 0 0,0-1-1 0 0,0 0 1 0 0,0 0 0 0 0,1 0 0 0 0,-1 1-1 0 0,0-1 1 0 0,0 0 0 0 0,1 0 0 0 0,-1 0 0 0 0,0 0-1 0 0,0 1 1 0 0,1-1 0 0 0,-1 0 73 0 0,-9 8-932 0 0,-7 6-2435 0 0,8-6-1357 0 0,-1 0-6906 0 0</inkml:trace>
  <inkml:trace contextRef="#ctx0" brushRef="#br0" timeOffset="547.843">1 575 11226 0 0,'0'0'1311'0'0,"0"0"-186"0"0,0 0 180 0 0,0 0 324 0 0,0 0 76 0 0,0 0-126 0 0,0 0-240 0 0,0 0-244 0 0,0 0-204 0 0,36-2-158 0 0,113-9-154 0 0,-26-16 380 0 0,-26 8-1480 0 0,-95 31-3686 0 0,-2-9 200 0 0,0 1-7509 0 0</inkml:trace>
  <inkml:trace contextRef="#ctx0" brushRef="#br0" timeOffset="830.329">763 601 13843 0 0,'0'0'949'0'0,"0"0"-466"0"0,0 0-76 0 0,0 0 325 0 0,0 0 302 0 0,0 0 139 0 0,0 0-120 0 0,0 0-291 0 0,0 0-204 0 0,0 0-119 0 0,0 0-73 0 0,0 0-40 0 0,-15 24-46 0 0,-71 110 131 0 0,60-93-165 0 0,-55 58-777 0 0,69-89-388 0 0,-12 6-1377 0 0,14-13-2160 0 0,-1-2-3504 0 0,5-1 1060 0 0</inkml:trace>
  <inkml:trace contextRef="#ctx0" brushRef="#br0" timeOffset="1095.517">452 608 5337 0 0,'0'0'3490'0'0,"0"0"-1117"0"0,0 0-697 0 0,0 0-313 0 0,0 0-189 0 0,0 0-193 0 0,0 0-231 0 0,0 0-188 0 0,0 0-25 0 0,0 0 72 0 0,0 0 101 0 0,0 0 90 0 0,9 8-27 0 0,147 117 3665 0 0,-142-112-4255 0 0,83 98 209 0 0,-94-102-338 0 0,-2-7-3718 0 0,-1-1-4804 0 0,0-1-3113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3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4065 0 0,'0'0'3982'0'0,"0"0"-1619"0"0,0 0-702 0 0,0 0-176 0 0,0 0 4 0 0,0 0-46 0 0,0 0-161 0 0,0 0-239 0 0,0 0-257 0 0,0 0-173 0 0,0 0-59 0 0,3 2-2 0 0,0 1-455 0 0,-2-1 1 0 0,1 1-1 0 0,0 0 1 0 0,0 0 0 0 0,-1 0-1 0 0,0-1 1 0 0,1 1-1 0 0,-1 0 1 0 0,0 1-1 0 0,0-1 1 0 0,-1 0-1 0 0,1 0 1 0 0,-1 0-1 0 0,0 0 1 0 0,1 1-1 0 0,-1-1 1 0 0,-1 0-1 0 0,1 0 1 0 0,0 0-1 0 0,-1 1 1 0 0,0-1-1 0 0,1 0 1 0 0,-1 0 0 0 0,-1 0-1 0 0,0 2-97 0 0,-39 81 639 0 0,-27 11-609 0 0,15-36-2304 0 0,50-60 1067 0 0,2-4-8113 0 0,2 2 561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3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152 207 10074 0 0,'0'0'1476'0'0,"0"0"-337"0"0,0 0-54 0 0,0 0 160 0 0,0 0 122 0 0,0 0-53 0 0,0 0-214 0 0,0 0-240 0 0,0 0-157 0 0,0 0-100 0 0,0 0-48 0 0,0 0-26 0 0,0 0-16 0 0,1 3-2 0 0,3 15-117 0 0,-1 1 0 0 0,-1-1 0 0 0,0 1 0 0 0,-2 0 0 0 0,0 0-1 0 0,-1-1 1 0 0,-1 1 0 0 0,-1 0 0 0 0,-3 11-394 0 0,3-12 35 0 0,-15 85 26 0 0,-3 0 0 0 0,-6-2 1 0 0,-13 28-62 0 0,3-30-375 0 0,32-95-2658 0 0,5-17-4118 0 0,0 7 2737 0 0,0-1-6451 0 0</inkml:trace>
  <inkml:trace contextRef="#ctx0" brushRef="#br0" timeOffset="266.885">95 137 10754 0 0,'0'0'2031'0'0,"0"0"-462"0"0,0 0-288 0 0,0 0-115 0 0,0 0-97 0 0,0 0-179 0 0,0 0-122 0 0,0 0-29 0 0,0 0 37 0 0,0 0 58 0 0,0 0-38 0 0,0 0-109 0 0,24 0-119 0 0,79 0-89 0 0,76-23 772 0 0,-92 6-938 0 0,107 1-795 0 0,-193 16 412 0 0,-1 1-1 0 0,1-1 0 0 0,-1 0 0 0 0,1 0 0 0 0,-1 0 1 0 0,1 0-1 0 0,-1 0 0 0 0,1 1 0 0 0,-1-1 0 0 0,1 0 1 0 0,-1 1-1 0 0,1-1 0 0 0,-1 0 0 0 0,0 0 1 0 0,1 1-1 0 0,-1-1 0 0 0,1 1 0 0 0,-1-1 0 0 0,0 0 1 0 0,1 1-1 0 0,-1-1 0 0 0,0 1 0 0 0,0-1 0 0 0,0 1 1 0 0,1-1-1 0 0,-1 1 0 0 0,0-1 0 0 0,0 1 0 0 0,0-1 1 0 0,0 1-1 0 0,0-1 0 0 0,0 1 0 0 0,0-1 0 0 0,0 1 1 0 0,0-1-1 0 0,0 1 0 0 0,0-1 0 0 0,0 1 0 0 0,0-1 1 0 0,0 1-1 0 0,0-1 0 0 0,0 1 0 0 0,-1-1 0 0 0,1 1 1 0 0,0-1-1 0 0,0 1 0 0 0,-1-1 0 0 0,1 1 1 0 0,0-1-1 0 0,-1 0 0 0 0,1 1 0 0 0,0-1 0 0 0,-1 1 1 0 0,1-1-1 0 0,-1 0 0 0 0,1 1 0 0 0,0-1 0 0 0,-1 0 1 0 0,1 0-1 0 0,-1 1 0 0 0,1-1 0 0 0,-1 0 0 0 0,0 0 71 0 0,-13 16-7033 0 0,8-11-4218 0 0</inkml:trace>
  <inkml:trace contextRef="#ctx0" brushRef="#br0" timeOffset="486.962">147 501 10066 0 0,'0'0'2202'0'0,"0"0"-656"0"0,0 0-342 0 0,0 0 57 0 0,0 0 106 0 0,0 0 10 0 0,0 0-118 0 0,0 0-175 0 0,0 0-113 0 0,0 0-120 0 0,0 0-133 0 0,0 0-93 0 0,24 6-135 0 0,81 16-100 0 0,-92-20-313 0 0,-1 0 1 0 0,1-1 0 0 0,0 0-1 0 0,-1 0 1 0 0,1-2 0 0 0,0 0-1 0 0,0 0 1 0 0,-1-1 0 0 0,1-1-1 0 0,3-1-77 0 0,19-3 25 0 0,86-8-811 0 0,-70 14-6827 0 0,-44 1-4119 0 0</inkml:trace>
  <inkml:trace contextRef="#ctx0" brushRef="#br0" timeOffset="1132.493">502 877 6545 0 0,'0'0'1561'0'0,"0"0"-404"0"0,0 0-3 0 0,0 0 205 0 0,0 0 37 0 0,0 0-162 0 0,0 0-254 0 0,0 0-233 0 0,0 0-138 0 0,0 0-50 0 0,0 0-39 0 0,0 0-33 0 0,0 0-8 0 0,3 14-5 0 0,10 43 20 0 0,-13-56-435 0 0,1 0 1 0 0,-1 0-1 0 0,1 0 1 0 0,-1 0-1 0 0,1 0 1 0 0,-1 0-1 0 0,1-1 0 0 0,-1 1 1 0 0,1 0-1 0 0,0 0 1 0 0,0 0-1 0 0,-1-1 1 0 0,1 1-1 0 0,0 0 1 0 0,0-1-1 0 0,0 1 0 0 0,0-1 1 0 0,-1 1-1 0 0,1-1 1 0 0,0 1-1 0 0,0-1 1 0 0,0 0-1 0 0,0 1 0 0 0,0-1 1 0 0,0 0-1 0 0,0 0 1 0 0,0 0-1 0 0,1 0 1 0 0,-1 0-1 0 0,0 0 1 0 0,0 0-1 0 0,0 0 0 0 0,0 0 1 0 0,0 0-1 0 0,0 0 1 0 0,0-1-1 0 0,0 1 1 0 0,0 0-1 0 0,0-1 1 0 0,0 1-1 0 0,0-1 0 0 0,-1 1 1 0 0,1-1-1 0 0,0 0 1 0 0,0 1-1 0 0,0-1 1 0 0,-1 0-1 0 0,1 1 1 0 0,0-1-1 0 0,0 0 0 0 0,-1 0 1 0 0,1 0-1 0 0,-1 0 1 0 0,1 0-1 0 0,-1 0 1 0 0,1 0-1 0 0,-1 0 1 0 0,0 0-61 0 0,2 0 76 0 0,195-217 2715 0 0,-196 218-2788 0 0,-1 0 1 0 0,1-1-1 0 0,-1 1 0 0 0,1 0 1 0 0,-1-1-1 0 0,1 1 0 0 0,-1 0 1 0 0,1-1-1 0 0,0 1 0 0 0,-1 0 1 0 0,1 0-1 0 0,-1 0 0 0 0,1 0 1 0 0,0-1-1 0 0,-1 1 0 0 0,1 0 1 0 0,-1 0-1 0 0,1 0 0 0 0,0 0 1 0 0,-1 0-1 0 0,1 1 0 0 0,-1-1 0 0 0,1 0 1 0 0,0 0-1 0 0,-1 0 0 0 0,1 0 1 0 0,-1 1-1 0 0,1-1 0 0 0,-1 0 1 0 0,1 1-1 0 0,-1-1 0 0 0,1 0 1 0 0,-1 1-1 0 0,1-1 0 0 0,-1 1 1 0 0,1-1-1 0 0,-1 0 0 0 0,1 1 1 0 0,-1-1-1 0 0,0 1 0 0 0,1-1 1 0 0,-1 1-1 0 0,0 0 0 0 0,0-1 1 0 0,1 1-1 0 0,-1-1 0 0 0,0 1 1 0 0,0-1-1 0 0,0 1 0 0 0,0 0 1 0 0,0-1-1 0 0,0 1 0 0 0,0 0 1 0 0,0-1-1 0 0,0 1 0 0 0,0-1 1 0 0,0 1-3 0 0,7 39 132 0 0,-1 61-54 0 0,-6 1-1 0 0,-3-1 0 0 0,-12 59-77 0 0,11-131 3 0 0,0 6-1 0 0,-2 0-1 0 0,-1 0 0 0 0,-2 0 1 0 0,-1-1-1 0 0,-5 8-1 0 0,11-33-3 0 0,0 0 0 0 0,0-1 0 0 0,-1 1 0 0 0,0-1 0 0 0,-1 0 0 0 0,0-1-1 0 0,0 1 1 0 0,-1-1 0 0 0,1 0 0 0 0,-2 0 0 0 0,1-1 0 0 0,-1 0 0 0 0,0-1 0 0 0,0 0 0 0 0,0 0 0 0 0,-1 0 0 0 0,0-1 0 0 0,0 0 0 0 0,0-1 0 0 0,0 0 0 0 0,-7 1 3 0 0,14-3 4 0 0,0 0 1 0 0,-1 0-1 0 0,1 0 1 0 0,-1 0 0 0 0,1 0-1 0 0,-1-1 1 0 0,0 1-1 0 0,1-1 1 0 0,-1 0 0 0 0,0 0-1 0 0,1 0 1 0 0,-1 0-1 0 0,0 0 1 0 0,1 0 0 0 0,-1-1-1 0 0,1 0 1 0 0,-1 1-1 0 0,0-1 1 0 0,1 0 0 0 0,-1 0-1 0 0,1 0 1 0 0,0 0 0 0 0,-1-1-1 0 0,1 1 1 0 0,0-1-1 0 0,0 1 1 0 0,0-1 0 0 0,0 0-1 0 0,0 0 1 0 0,0 0-1 0 0,0 0 1 0 0,1 0 0 0 0,-1 0-1 0 0,1 0 1 0 0,0 0-1 0 0,-1-1 1 0 0,1 1 0 0 0,0-1-1 0 0,0 1 1 0 0,0-2-5 0 0,0-11 4 0 0,1-1 1 0 0,0 0 0 0 0,1 0-1 0 0,1 0 1 0 0,1 1 0 0 0,0-1-1 0 0,1 1 1 0 0,0 0-1 0 0,1 0 1 0 0,1 0 0 0 0,0 1-1 0 0,1 0 1 0 0,1 0 0 0 0,0 0-1 0 0,1 1 1 0 0,4-4-5 0 0,-10 12-1 0 0,102-166-842 0 0,-81 136-3712 0 0,-1 0-4371 0 0,-19 26-3517 0 0</inkml:trace>
  <inkml:trace contextRef="#ctx0" brushRef="#br0" timeOffset="1432.089">1060 479 11578 0 0,'0'0'1753'0'0,"0"0"-613"0"0,0 0-105 0 0,0 0 267 0 0,0 0 149 0 0,0 0 17 0 0,0 0-145 0 0,0 0-188 0 0,0 0-134 0 0,0 0-107 0 0,0 0-94 0 0,0 0-109 0 0,18 1-78 0 0,118 2 1100 0 0,-7-3-1097 0 0,-119 15-2616 0 0,-9-7-1126 0 0,-3-2-3507 0 0,-1-2-5096 0 0</inkml:trace>
  <inkml:trace contextRef="#ctx0" brushRef="#br0" timeOffset="1670.507">1023 766 11835 0 0,'0'0'2013'0'0,"0"0"-540"0"0,0 0-188 0 0,0 0 60 0 0,0 0-1 0 0,0 0-151 0 0,0 0-198 0 0,0 0-168 0 0,0 0-173 0 0,0 0-153 0 0,0 0-126 0 0,0 0-126 0 0,0 0-109 0 0,34 0-64 0 0,107 0-69 0 0,-22-11-1657 0 0,-99 11-876 0 0,-7 0-2938 0 0,-1 0-6183 0 0</inkml:trace>
  <inkml:trace contextRef="#ctx0" brushRef="#br0" timeOffset="2293.247">1415 1057 12203 0 0,'0'0'1565'0'0,"0"0"-258"0"0,0 0 127 0 0,0 0 205 0 0,0 0 0 0 0,0 0-236 0 0,0 0-371 0 0,0 0-289 0 0,0 0-184 0 0,0 0-65 0 0,0 0 7 0 0,0 0-24 0 0,6-18-16 0 0,42-119 745 0 0,-43 115-1090 0 0,2 0 1 0 0,0 0-1 0 0,1 0 1 0 0,1 1-1 0 0,2 0 1 0 0,0 1-1 0 0,1 0 1 0 0,0 1-1 0 0,2 0 0 0 0,1 1 1 0 0,0 1-1 0 0,1 0 1 0 0,0 1-1 0 0,2 1 1 0 0,0 0-1 0 0,15-9-116 0 0,52 16-61 0 0,-83 9 62 0 0,0 1-1 0 0,-1-1 1 0 0,1 1 0 0 0,0 0 0 0 0,-1 0 0 0 0,1-1 0 0 0,-1 1-1 0 0,1 0 1 0 0,-1 0 0 0 0,0 1 0 0 0,0-1 0 0 0,0 0 0 0 0,0 0 0 0 0,0 0-1 0 0,-1 1 1 0 0,1-1 0 0 0,-1 0 0 0 0,1 1 0 0 0,-1-1 0 0 0,0 1-1 0 0,0-1 1 0 0,0 1 0 0 0,0-1 0 0 0,0 0 0 0 0,-1 1 0 0 0,1-1-1 0 0,-1 2 1 0 0,1 2 10 0 0,-7 162 3 0 0,7-167-14 0 0,0 0 0 0 0,0 0 0 0 0,0 0 0 0 0,0 0 0 0 0,1 0 0 0 0,-1 0 0 0 0,0 0 0 0 0,1 0 0 0 0,-1 0 0 0 0,1 0 0 0 0,-1 0 0 0 0,1 0 0 0 0,0 0-1 0 0,-1 0 1 0 0,1-1 0 0 0,0 1 0 0 0,0 0 0 0 0,-1-1 0 0 0,1 1 0 0 0,0 0 0 0 0,0-1 0 0 0,0 1 0 0 0,0-1 0 0 0,0 1 0 0 0,0-1 0 0 0,0 0 0 0 0,0 1 0 0 0,0-1 0 0 0,0 0 0 0 0,0 0 0 0 0,0 1 0 0 0,0-1 0 0 0,0 0 0 0 0,0 0 0 0 0,0 0 0 0 0,0 0 0 0 0,0 0 0 0 0,0-1 0 0 0,0 1 0 0 0,0 0 0 0 0,0 0 0 0 0,0-1 0 0 0,0 1 0 0 0,0-1 0 0 0,0 1 0 0 0,0-1 0 0 0,-1 1 0 0 0,46-27 30 0 0,123-119 119 0 0,-160 139-153 0 0,0 1 0 0 0,0 0 0 0 0,1 0 0 0 0,0 0 0 0 0,0 1-1 0 0,0 1 1 0 0,1 0 0 0 0,-1 0 0 0 0,1 1 0 0 0,0 1-1 0 0,0 0 1 0 0,0 0 0 0 0,0 1 0 0 0,4 0 4 0 0,-13 2 1 0 0,0 1 0 0 0,0-1 0 0 0,0 1 0 0 0,-1 0 0 0 0,1 0 0 0 0,-1 0 0 0 0,1 0 0 0 0,-1 0 0 0 0,0 0 0 0 0,0 0 0 0 0,0 0 0 0 0,0 0 0 0 0,0 1 0 0 0,0-1 1 0 0,0 0-1 0 0,-1 1 0 0 0,1-1 0 0 0,-1 1 0 0 0,0-1 0 0 0,0 0 0 0 0,0 1 0 0 0,0-1 0 0 0,0 1 0 0 0,0-1 0 0 0,-1 0-1 0 0,2 2 2 0 0,-19 143 61 0 0,7-89-161 0 0,9-6-2993 0 0,2-52 1002 0 0,0 0-2981 0 0,0 0-6881 0 0</inkml:trace>
  <inkml:trace contextRef="#ctx0" brushRef="#br0" timeOffset="2943.75">2696 567 7858 0 0,'0'0'2141'0'0,"0"0"-249"0"0,0 0 13 0 0,0 0 64 0 0,0 0-114 0 0,0 0-247 0 0,0 0-337 0 0,0 0-252 0 0,0 0-146 0 0,0 0-90 0 0,0 0-79 0 0,0 0-54 0 0,0 0-70 0 0,-2-13-60 0 0,-10-42-54 0 0,12 54-432 0 0,0 0 1 0 0,-1-1 0 0 0,1 1-1 0 0,-1 0 1 0 0,1 0 0 0 0,-1 0-1 0 0,0 0 1 0 0,1-1 0 0 0,-1 1-1 0 0,0 0 1 0 0,0 0 0 0 0,0 0-1 0 0,0 1 1 0 0,0-1 0 0 0,0 0-1 0 0,0 0 1 0 0,0 0 0 0 0,0 1-1 0 0,-1-1 1 0 0,1 0 0 0 0,0 1-1 0 0,0 0 1 0 0,-1-1 0 0 0,1 1-1 0 0,0-1 1 0 0,0 1 0 0 0,-1 0-1 0 0,1 0 1 0 0,0 0 0 0 0,-1 0-1 0 0,1 0 1 0 0,0 0 0 0 0,-2 0-35 0 0,-3 0 152 0 0,-3-1-114 0 0,0 1 0 0 0,0 0 0 0 0,0 0 1 0 0,0 1-1 0 0,0 0 0 0 0,0 1 0 0 0,0 0 0 0 0,1 0 1 0 0,-1 1-1 0 0,0 0 0 0 0,1 1 0 0 0,0-1 0 0 0,0 2 1 0 0,0-1-1 0 0,1 1 0 0 0,-1 0 0 0 0,1 1 0 0 0,0-1 1 0 0,1 2-1 0 0,-5 4-38 0 0,-1 1-3 0 0,0 2 1 0 0,1-1-1 0 0,1 2 1 0 0,0-1-1 0 0,1 1 1 0 0,1 1-1 0 0,0 0 1 0 0,1 0-1 0 0,1 0 1 0 0,-1 4 2 0 0,6-18-5 0 0,-1 1 0 0 0,1-1 0 0 0,0 1 0 0 0,0-1 0 0 0,0 1 1 0 0,0 0-1 0 0,0-1 0 0 0,0 1 0 0 0,1 0 0 0 0,0 0 0 0 0,-1-1 1 0 0,1 1-1 0 0,0 0 0 0 0,0 0 0 0 0,0 0 0 0 0,1-1 0 0 0,-1 1 1 0 0,1 0-1 0 0,0 0 0 0 0,-1-1 0 0 0,1 1 0 0 0,0 0 0 0 0,1-1 1 0 0,-1 1-1 0 0,0-1 0 0 0,1 0 0 0 0,-1 1 0 0 0,1-1 0 0 0,0 0 1 0 0,0 0-1 0 0,0 0 0 0 0,0 0 0 0 0,0 0 0 0 0,0 0 0 0 0,0-1 1 0 0,1 1-1 0 0,-1-1 0 0 0,1 1 0 0 0,-1-1 0 0 0,1 0 0 0 0,-1 0 0 0 0,1 0 1 0 0,1 0 4 0 0,7-1 13 0 0,1 0 1 0 0,-1 0 0 0 0,0-1 0 0 0,0 0 0 0 0,0-1-1 0 0,0 0 1 0 0,0-1 0 0 0,-1-1 0 0 0,1 1 0 0 0,-1-2-1 0 0,0 1 1 0 0,0-1 0 0 0,0-1 0 0 0,-1 0-1 0 0,1 0 1 0 0,-1-1 0 0 0,-1 0 0 0 0,0 0 0 0 0,2-3-14 0 0,15-16 67 0 0,-1-1 0 0 0,-1-1 1 0 0,-1-2-1 0 0,-2 0 0 0 0,5-11-67 0 0,-21 34 4 0 0,-3 3 7 0 0,1 0 0 0 0,0-1 0 0 0,1 1 0 0 0,-1 0 0 0 0,1 1-1 0 0,0-1 1 0 0,0 0 0 0 0,0 1 0 0 0,0-1 0 0 0,1 1 0 0 0,-1 0-1 0 0,1 0 1 0 0,0 1 0 0 0,0-1 0 0 0,0 1 0 0 0,4-2-11 0 0,-4 30 5 0 0,-12 253 152 0 0,8-274-224 0 0,-1-3-11 0 0,1-1 0 0 0,-1 1 0 0 0,1-1 0 0 0,0 1 0 0 0,-1-1 0 0 0,1 1 0 0 0,0-1 0 0 0,0 1 0 0 0,0 0 0 0 0,0-1 1 0 0,0 1-1 0 0,1-1 0 0 0,-1 1 0 0 0,0-1 0 0 0,1 1 0 0 0,-1-1 0 0 0,1 1 0 0 0,-1-1 0 0 0,1 1 0 0 0,0-1 0 0 0,0 1 0 0 0,-1-1 0 0 0,1 0 0 0 0,0 0 1 0 0,0 1-1 0 0,0-1 0 0 0,1 0 0 0 0,-1 0 0 0 0,0 0 0 0 0,0 0 0 0 0,1 0 0 0 0,-1 0 0 0 0,0-1 0 0 0,1 1 0 0 0,-1 0 0 0 0,1-1 0 0 0,-1 1 0 0 0,1-1 1 0 0,-1 1-1 0 0,1-1 0 0 0,-1 0 0 0 0,2 1 78 0 0,10-1-4058 0 0,-6 0-2889 0 0,-1 0-4934 0 0</inkml:trace>
  <inkml:trace contextRef="#ctx0" brushRef="#br0" timeOffset="3569.472">3004 652 8538 0 0,'0'0'2712'0'0,"0"0"-690"0"0,0 0-236 0 0,0 0-22 0 0,0 0-161 0 0,0 0-273 0 0,0 0-251 0 0,0 0-198 0 0,0 0-117 0 0,0 0-87 0 0,0 0-109 0 0,0 0-140 0 0,-13 23-124 0 0,-38 70-85 0 0,34-32 131 0 0,17-56-313 0 0,-1-4-25 0 0,0 1 1 0 0,1 0 0 0 0,-1 0-1 0 0,1-1 1 0 0,-1 1 0 0 0,1 0-1 0 0,0 0 1 0 0,0 0 0 0 0,0 0-1 0 0,0 0 1 0 0,0-1 0 0 0,1 1 0 0 0,-1 0-1 0 0,0 0 1 0 0,1 0 0 0 0,-1-1-1 0 0,1 1 1 0 0,0 0 0 0 0,-1 0-1 0 0,1-1 1 0 0,0 1 0 0 0,0-1-1 0 0,0 1 1 0 0,0-1 0 0 0,1 1-1 0 0,-1-1 1 0 0,0 0 0 0 0,1 1-1 0 0,-1-1-12 0 0,60-16 877 0 0,56-94 284 0 0,-75 53-677 0 0,-37 85-237 0 0,-18 104-232 0 0,2 99-90 0 0,12-200 67 0 0,-2 0 0 0 0,-2 0 0 0 0,-1 0 0 0 0,-1-1-1 0 0,-1 0 1 0 0,-2 0 0 0 0,-2 0 0 0 0,0-1 0 0 0,-2 0 0 0 0,-1-1 0 0 0,-13 20 8 0 0,23-43 2 0 0,-1 1 0 0 0,0-1 1 0 0,0 0-1 0 0,0 0 0 0 0,0-1 1 0 0,-1 1-1 0 0,0-1 0 0 0,-1 0 1 0 0,1 0-1 0 0,-1-1 0 0 0,0 0 1 0 0,0 0-1 0 0,0 0 0 0 0,0-1 1 0 0,-1 1-1 0 0,1-2 0 0 0,-1 1 1 0 0,0-1-1 0 0,0 0 0 0 0,-1 0-2 0 0,-52 2 3 0 0,62-44-79 0 0,108-107 68 0 0,-85 117-456 0 0,1 2-1 0 0,1 1 1 0 0,2 1 0 0 0,1 1-1 0 0,1 1 1 0 0,9-3 464 0 0,-29 19-1336 0 0,-1 1-1874 0 0,-3 3-3278 0 0,-1 0-5498 0 0</inkml:trace>
  <inkml:trace contextRef="#ctx0" brushRef="#br0" timeOffset="5422.967">3563 744 11386 0 0,'0'0'1453'0'0,"0"0"-532"0"0,0 0-107 0 0,0 0 149 0 0,0 0 77 0 0,0 0-76 0 0,0 0-232 0 0,0 0-209 0 0,0 0-148 0 0,0 0-110 0 0,-14 32-87 0 0,-44 99-49 0 0,-39 22 103 0 0,79-120-1099 0 0,18-32 378 0 0,7-2-1265 0 0,16-13-4759 0 0,-17 7-3151 0 0</inkml:trace>
  <inkml:trace contextRef="#ctx0" brushRef="#br0" timeOffset="5867.016">4000 52 3257 0 0,'0'0'2470'0'0,"0"0"-951"0"0,0 0-237 0 0,0 0 236 0 0,0 0 300 0 0,0 0 78 0 0,0 0-181 0 0,0 0-317 0 0,0 0-334 0 0,0 0-249 0 0,0 0-136 0 0,0 0-78 0 0,2-4-21 0 0,-1 3-593 0 0,-1 1 68 0 0,0 1 0 0 0,0-1 0 0 0,0 0 0 0 0,0 1 0 0 0,1-1 0 0 0,-1 1 0 0 0,0-1 1 0 0,0 0-1 0 0,0 1 0 0 0,1-1 0 0 0,-1 0 0 0 0,0 0 0 0 0,0 1 0 0 0,1-1 0 0 0,-1 0 0 0 0,0 0 0 0 0,0 1 0 0 0,1-1 0 0 0,-1 0 0 0 0,0 0 0 0 0,1 0 1 0 0,-1 1-1 0 0,1-1 0 0 0,-1 0 0 0 0,0 0 0 0 0,1 0 0 0 0,-1 0 0 0 0,0 0 0 0 0,1 0 0 0 0,-1 0 0 0 0,1 0 0 0 0,-1 0 0 0 0,0 0 0 0 0,1 0 0 0 0,-1 0 0 0 0,0 0 1 0 0,1 0-1 0 0,-1 0 0 0 0,1 0 0 0 0,-1 0 0 0 0,0 0 0 0 0,1-1 0 0 0,-1 1 0 0 0,0 0 0 0 0,1 0 0 0 0,-1 0 0 0 0,0-1 0 0 0,1 1-55 0 0,-8 194 3351 0 0,-3-129-3182 0 0,-4-1-1 0 0,-2-1 1 0 0,-13 29-169 0 0,19-58-53 0 0,-2-1 0 0 0,-2 0 0 0 0,-1-1 0 0 0,-1-1 0 0 0,-1 0 0 0 0,-2-1 0 0 0,-2-1 0 0 0,0-1 0 0 0,-6 5 53 0 0,18-24-236 0 0,-30 22-2712 0 0,44-46-867 0 0,18-14-1624 0 0,-6 11-2248 0 0,-11 10 1190 0 0</inkml:trace>
  <inkml:trace contextRef="#ctx0" brushRef="#br0" timeOffset="6119.571">3880 133 9658 0 0,'0'0'1974'0'0,"0"0"-382"0"0,0 0-280 0 0,0 0-42 0 0,0 0-66 0 0,0 0-107 0 0,0 0-123 0 0,0 0-44 0 0,0 0-49 0 0,0 0-46 0 0,0 0-59 0 0,0 0-137 0 0,0 0-100 0 0,32-8-70 0 0,105-25-48 0 0,139-36 1027 0 0,-138 46-1766 0 0,-155 54-2359 0 0,-23 2-2344 0 0,23-20-849 0 0,1-1-5511 0 0</inkml:trace>
  <inkml:trace contextRef="#ctx0" brushRef="#br0" timeOffset="6367.524">3915 413 4713 0 0,'0'0'2793'0'0,"0"0"-885"0"0,0 0-273 0 0,0 0 88 0 0,0 0 73 0 0,0 0-86 0 0,0 0-168 0 0,0 0-182 0 0,0 0-146 0 0,0 0-121 0 0,0 0-129 0 0,0 0-147 0 0,14 10-144 0 0,48 29-106 0 0,-58-37-507 0 0,-1 0 0 0 0,1-1 0 0 0,0 1-1 0 0,0-1 1 0 0,0 0 0 0 0,0 0 0 0 0,0 0 0 0 0,0 0 0 0 0,0-1 0 0 0,0 0-1 0 0,0 0 1 0 0,0 0 0 0 0,0 0 0 0 0,0-1 0 0 0,1 1 0 0 0,-1-1 0 0 0,1 0-60 0 0,10-2 149 0 0,179-34 360 0 0,-177 35-880 0 0,41-5 252 0 0,-19 5-5323 0 0,-36 3-938 0 0,-1 2-5452 0 0</inkml:trace>
  <inkml:trace contextRef="#ctx0" brushRef="#br0" timeOffset="6816.769">4009 711 13355 0 0,'0'0'1619'0'0,"0"0"-555"0"0,0 0-198 0 0,0 0 63 0 0,0 0 43 0 0,0 0-5 0 0,0 0-84 0 0,0 0-121 0 0,0 0-124 0 0,0 0-124 0 0,0 0-113 0 0,0 0-67 0 0,0 0-41 0 0,27-1-41 0 0,130-5 143 0 0,-155 5-386 0 0,0 1 0 0 0,0-1 1 0 0,0 1-1 0 0,0 0 0 0 0,0-1 1 0 0,0 1-1 0 0,0 0 0 0 0,0 1 0 0 0,1-1 1 0 0,-1 0-1 0 0,0 1 0 0 0,0-1 0 0 0,0 1 1 0 0,0-1-1 0 0,0 1 0 0 0,0 0 1 0 0,0 0-1 0 0,-1 0 0 0 0,1 0 0 0 0,0 0 1 0 0,0 0-1 0 0,-1 1 0 0 0,1-1 1 0 0,0 1-1 0 0,-1-1 0 0 0,0 1 0 0 0,1-1 1 0 0,-1 1-1 0 0,0 0 0 0 0,0 0 0 0 0,0 0 1 0 0,0-1-1 0 0,0 1 0 0 0,0 0 1 0 0,0 0-1 0 0,-1 0 0 0 0,1 0 0 0 0,-1 1 1 0 0,0-1-1 0 0,1 0 0 0 0,-1 0 1 0 0,0 0-1 0 0,0 0 0 0 0,0 0 0 0 0,-1 0 1 0 0,1 0-1 0 0,-1 2-9 0 0,-4 5 24 0 0,0-1 1 0 0,-1 0-1 0 0,0 0 1 0 0,0-1-1 0 0,-1 1 1 0 0,0-1-1 0 0,-1-1 1 0 0,1 1-1 0 0,-1-1 1 0 0,-2 0-25 0 0,9-5 3 0 0,-110 106 288 0 0,110-105-275 0 0,0-1 1 0 0,0 0-1 0 0,0 1 1 0 0,0-1-1 0 0,1 1 1 0 0,-1-1 0 0 0,1 1-1 0 0,-1 0 1 0 0,1-1-1 0 0,0 1 1 0 0,-1-1-1 0 0,1 1 1 0 0,0 0-1 0 0,0-1 1 0 0,0 1-1 0 0,0 0 1 0 0,1-1 0 0 0,-1 1-1 0 0,0-1 1 0 0,1 1-1 0 0,-1 0 1 0 0,1-1-1 0 0,-1 1 1 0 0,1-1-1 0 0,0 1 1 0 0,-1-1-1 0 0,1 0 1 0 0,0 1 0 0 0,0-1-1 0 0,0 0 1 0 0,0 0-1 0 0,0 1 1 0 0,1-1-1 0 0,-1 0 1 0 0,0 0-1 0 0,1 0 1 0 0,-1 0-1 0 0,0-1 1 0 0,1 1 0 0 0,-1 0-1 0 0,1 0 1 0 0,-1-1-1 0 0,1 1 1 0 0,-1-1-1 0 0,1 0 1 0 0,0 1-1 0 0,-1-1 1 0 0,1 0-1 0 0,0 0 1 0 0,-1 0 0 0 0,1 0-1 0 0,-1 0 1 0 0,1 0-1 0 0,1-1-16 0 0,116-2 684 0 0,-69-12-884 0 0,-50 15 28 0 0,0 0-77 0 0,0 0-119 0 0,-3-4-2106 0 0,1 2-1602 0 0,-3 0-2334 0 0,0-1-5165 0 0</inkml:trace>
  <inkml:trace contextRef="#ctx0" brushRef="#br0" timeOffset="7057.12">3966 836 8658 0 0,'0'0'4965'0'0,"0"0"-2935"0"0,0 0-1094 0 0,0 0 35 0 0,0 0 176 0 0,0 0 49 0 0,0 0-76 0 0,0 0-158 0 0,0 0-166 0 0,0 0-148 0 0,0 0-141 0 0,35-2-134 0 0,107-6-134 0 0,18-7-376 0 0,-120 10-1013 0 0,-14 1-5868 0 0,-16 1-4568 0 0</inkml:trace>
  <inkml:trace contextRef="#ctx0" brushRef="#br0" timeOffset="7471.346">4705 420 10138 0 0,'0'0'3550'0'0,"0"0"-1556"0"0,0 0-656 0 0,0 0-51 0 0,0 0-56 0 0,0 0-147 0 0,0 0-169 0 0,0 0-129 0 0,0 0-89 0 0,0 0-27 0 0,0 0-29 0 0,0 0-87 0 0,0 0-66 0 0,15 0-77 0 0,122-3 853 0 0,44-16-1425 0 0,-181 19-352 0 0,0 0-342 0 0,0 0-536 0 0,-4 0-6787 0 0,1 0-3643 0 0</inkml:trace>
  <inkml:trace contextRef="#ctx0" brushRef="#br0" timeOffset="7718.853">4633 626 13411 0 0,'0'0'2426'0'0,"0"0"-1043"0"0,0 0-426 0 0,0 0 127 0 0,0 0 30 0 0,0 0-108 0 0,0 0-150 0 0,0 0-181 0 0,0 0-173 0 0,33-1-140 0 0,107-9-125 0 0,-10-15-74 0 0,-50 15-1313 0 0,-46 8-4774 0 0,-26 2-5377 0 0</inkml:trace>
  <inkml:trace contextRef="#ctx0" brushRef="#br0" timeOffset="8289.963">4977 965 14051 0 0,'0'0'1638'0'0,"0"0"-391"0"0,0 0-68 0 0,0 0 53 0 0,0 0-44 0 0,0 0-128 0 0,0 0-180 0 0,0 0-155 0 0,0 0-127 0 0,0 0-81 0 0,5-31-36 0 0,15-99-40 0 0,16 25 745 0 0,-28 85-1070 0 0,1 0 0 0 0,1 0 0 0 0,1 1 0 0 0,0 1 1 0 0,1-1-1 0 0,1 2 0 0 0,1 0 0 0 0,1 1 0 0 0,0 0 0 0 0,1 1 0 0 0,1 0 0 0 0,0 2 0 0 0,1 0 1 0 0,0 1-1 0 0,19-9-116 0 0,21 13 1 0 0,-53 49-4 0 0,-33 84 53 0 0,28-123-50 0 0,0-1 0 0 0,0 1 0 0 0,0 0 1 0 0,0-1-1 0 0,0 1 0 0 0,0 0 0 0 0,1 0 0 0 0,-1-1 1 0 0,1 1-1 0 0,-1 0 0 0 0,1-1 0 0 0,0 1 1 0 0,0-1-1 0 0,-1 1 0 0 0,1-1 0 0 0,0 1 0 0 0,0-1 1 0 0,0 0-1 0 0,1 1 0 0 0,-1-1 0 0 0,0 0 1 0 0,0 0-1 0 0,1 0 0 0 0,-1 0 0 0 0,1 0 0 0 0,-1 0 1 0 0,1 0-1 0 0,-1-1 0 0 0,1 1 0 0 0,-1 0 1 0 0,1-1-1 0 0,0 1 0 0 0,-1-1 0 0 0,1 0 0 0 0,0 1 1 0 0,0-1-1 0 0,-1 0 0 0 0,1 0 0 0 0,0 0 1 0 0,-1 0-1 0 0,1-1 0 0 0,0 1 0 0 0,0 0 0 0 0,-1-1 1 0 0,1 1-1 0 0,0-1 0 0 0,-1 1 0 0 0,1-1 0 0 0,90-52 38 0 0,-64 32-5 0 0,24-19-18 0 0,-39 28-20 0 0,0 2 0 0 0,1-1 0 0 0,1 2 0 0 0,0 0 0 0 0,0 1 0 0 0,0 0 0 0 0,9-2 5 0 0,-23 9-2 0 0,0 0-1 0 0,1 0 1 0 0,-1 0 0 0 0,0 0-1 0 0,1 0 1 0 0,-1 0-1 0 0,1 1 1 0 0,-1-1 0 0 0,1 1-1 0 0,-1-1 1 0 0,1 1-1 0 0,0-1 1 0 0,-1 1 0 0 0,1 0-1 0 0,0 0 1 0 0,-1 0 0 0 0,1 0-1 0 0,-1 0 1 0 0,1 0-1 0 0,0 0 1 0 0,-1 1 0 0 0,1-1-1 0 0,-1 0 1 0 0,1 1 0 0 0,0 0-1 0 0,-1-1 1 0 0,1 1-1 0 0,-1 0 1 0 0,0-1 0 0 0,1 1-1 0 0,-1 0 1 0 0,0 0 0 0 0,1 0-1 0 0,-1 1 1 0 0,0-1-1 0 0,0 0 1 0 0,0 0 0 0 0,0 1-1 0 0,0-1 1 0 0,0 0 0 0 0,0 1-1 0 0,-1-1 1 0 0,1 1-1 0 0,0-1 1 0 0,-1 1 0 0 0,1-1-1 0 0,-1 1 1 0 0,0-1-1 0 0,1 1 1 0 0,-1 0 0 0 0,0 0 2 0 0,-21 130-78 0 0,11-40-2326 0 0,24-81-6553 0 0,-10-11-2844 0 0</inkml:trace>
  <inkml:trace contextRef="#ctx0" brushRef="#br0" timeOffset="8666.912">6179 391 14179 0 0,'0'0'2019'0'0,"0"0"-709"0"0,0 0-219 0 0,0 0 50 0 0,0 0-34 0 0,0 0-127 0 0,0 0-178 0 0,-34 9-153 0 0,-105 31-134 0 0,71-5 32 0 0,56-24-423 0 0,5-6-97 0 0,0 0 0 0 0,-1 0 0 0 0,2 1 0 0 0,-1 0 1 0 0,1 1-1 0 0,0 0 0 0 0,0 0 0 0 0,1 0 0 0 0,0 0 0 0 0,0 1 0 0 0,0 0 1 0 0,1 0-1 0 0,1 0 0 0 0,-1 0 0 0 0,1 1 0 0 0,1-1 0 0 0,-1 1 0 0 0,1 0 1 0 0,1 0-1 0 0,0 0-27 0 0,2-7 14 0 0,1 1 0 0 0,0-1-1 0 0,0 0 1 0 0,0 0 0 0 0,0 0 0 0 0,1 0 0 0 0,-1 0 0 0 0,0 0 0 0 0,1-1 0 0 0,-1 1 0 0 0,1-1 0 0 0,0 0 0 0 0,-1 0 0 0 0,1 0-1 0 0,0 0 1 0 0,0 0 0 0 0,0 0 0 0 0,0-1 0 0 0,0 1 0 0 0,-1-1 0 0 0,1 0 0 0 0,0 0 0 0 0,0 0 0 0 0,0 0 0 0 0,0-1 0 0 0,0 1-1 0 0,0-1 1 0 0,0 0 0 0 0,2 0-14 0 0,-1 0 31 0 0,18-3 68 0 0,-1-1 0 0 0,0-1 0 0 0,0 0 0 0 0,-1-2-1 0 0,0-1 1 0 0,0 0 0 0 0,-1-1 0 0 0,11-8-99 0 0,6-2 187 0 0,63-49 432 0 0,-65 53-94 0 0,-34 16-482 0 0,-1 34 232 0 0,-49 120-186 0 0,49-142-599 0 0,2 44-325 0 0,17-26-7759 0 0,-13-28-3132 0 0</inkml:trace>
  <inkml:trace contextRef="#ctx0" brushRef="#br0" timeOffset="9172.919">6203 799 14859 0 0,'0'0'1818'0'0,"0"0"-502"0"0,0 0-94 0 0,0 0 27 0 0,0 0-94 0 0,0 0-141 0 0,0 0-133 0 0,0 0-143 0 0,0 0-113 0 0,0 0-99 0 0,0 0-106 0 0,0 0-87 0 0,25-1-58 0 0,105-9 132 0 0,-129 11-388 0 0,0 0 0 0 0,0 0 1 0 0,0 0-1 0 0,0 0 0 0 0,0 1 0 0 0,0-1 1 0 0,0 0-1 0 0,-1 0 0 0 0,1 0 0 0 0,0 1 1 0 0,-1-1-1 0 0,1 0 0 0 0,-1 1 0 0 0,0-1 1 0 0,1 1-1 0 0,-1-1 0 0 0,0 0 0 0 0,0 1 1 0 0,0-1-1 0 0,0 1 0 0 0,0-1 1 0 0,0 0-1 0 0,0 1 0 0 0,0-1 0 0 0,-1 1 1 0 0,1-1-1 0 0,0 0 0 0 0,-1 1 0 0 0,1-1 1 0 0,-1 0-1 0 0,0 1 0 0 0,1-1 0 0 0,-1 0 1 0 0,0 0-1 0 0,0 0 0 0 0,0 1 0 0 0,0-1 1 0 0,0 0-1 0 0,0 0 0 0 0,0 0 1 0 0,0-1-1 0 0,0 1 0 0 0,0 0 0 0 0,-1 0 1 0 0,1 0-20 0 0,-63 62 155 0 0,52-53-152 0 0,0 0 0 0 0,1 1 1 0 0,0 0-1 0 0,1 1 0 0 0,0 0 0 0 0,1 0 1 0 0,0 1-1 0 0,1 1 0 0 0,0-1 1 0 0,0 5-4 0 0,7-17 3 0 0,1 0 1 0 0,-1 1 0 0 0,1-1 0 0 0,0 0 0 0 0,0 0-1 0 0,-1 0 1 0 0,1 1 0 0 0,0-1 0 0 0,0 0 0 0 0,0 1-1 0 0,0-1 1 0 0,0 0 0 0 0,1 0 0 0 0,-1 1 0 0 0,0-1-1 0 0,1 0 1 0 0,-1 0 0 0 0,0 0 0 0 0,1 1 0 0 0,0-1-1 0 0,-1 0 1 0 0,1 0 0 0 0,0 0 0 0 0,-1 0 0 0 0,1 0-1 0 0,0 0 1 0 0,0 0 0 0 0,0 0 0 0 0,0-1 0 0 0,0 1-1 0 0,0 0 1 0 0,0 0 0 0 0,0-1 0 0 0,0 1 0 0 0,0 0-1 0 0,0-1 1 0 0,0 0 0 0 0,1 1 0 0 0,-1-1 0 0 0,0 1-1 0 0,0-1 1 0 0,1 0 0 0 0,0 0-4 0 0,66 3 420 0 0,-52-3-343 0 0,-8 0-73 0 0,92-16-624 0 0,-94 7-1522 0 0,-5 0-7088 0 0,-1 6-2878 0 0</inkml:trace>
  <inkml:trace contextRef="#ctx0" brushRef="#br0" timeOffset="9419.121">6039 965 20084 0 0,'0'0'1613'0'0,"0"0"-504"0"0,0 0-137 0 0,0 0 35 0 0,33-3-57 0 0,105-10-126 0 0,8-5 739 0 0,-77 8-1434 0 0,37-5 43 0 0,-35 11-6253 0 0,-61 4-6123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1 220 3929 0 0,'0'0'1424'0'0,"0"0"-125"0"0,0 0 19 0 0,0 0 210 0 0,0 0 235 0 0,0 0 31 0 0,0 0-162 0 0,0 0-292 0 0,0 0-317 0 0,0 0-229 0 0,0 0-82 0 0,0-14-45 0 0,0-42-16 0 0,0 53-548 0 0,1 0 1 0 0,0 1 0 0 0,-1-1 0 0 0,1 0 0 0 0,0 0 0 0 0,0 1 0 0 0,1-1 0 0 0,-1 0 0 0 0,1 1 0 0 0,-1-1-1 0 0,1 1 1 0 0,0 0 0 0 0,0 0 0 0 0,0-1 0 0 0,0 1 0 0 0,0 0 0 0 0,0 1 0 0 0,0-1 0 0 0,1 0-1 0 0,-1 1 1 0 0,1-1 0 0 0,2 0-104 0 0,10-9 457 0 0,-7 4-322 0 0,0 0 1 0 0,0 0 0 0 0,0 1-1 0 0,1 0 1 0 0,0 0 0 0 0,0 1 0 0 0,1 0-1 0 0,0 1 1 0 0,-1 0 0 0 0,1 0 0 0 0,1 1-1 0 0,-1 1 1 0 0,0-1 0 0 0,1 2 0 0 0,-1-1-1 0 0,1 2 1 0 0,0-1 0 0 0,-1 1 0 0 0,7 2-136 0 0,-12 2 36 0 0,1 0 0 0 0,0 1 1 0 0,-1 0-1 0 0,0 0 0 0 0,0 0 0 0 0,-1 0 1 0 0,1 1-1 0 0,-1 0 0 0 0,0 0 0 0 0,-1 0 1 0 0,0 1-1 0 0,0-1 0 0 0,0 1 0 0 0,0 0 1 0 0,-1-1-1 0 0,0 1 0 0 0,-1 0 0 0 0,0 0 1 0 0,0 0-1 0 0,0 1 0 0 0,-1 1-36 0 0,4 51 117 0 0,-4 1-1 0 0,-2 0 0 0 0,-2 0 1 0 0,-3 0-1 0 0,-3-1 0 0 0,-2 0 1 0 0,-3-1-1 0 0,-15 36-116 0 0,-28 73 9 0 0,58-153 35 0 0,42-96 159 0 0,222-448 4 0 0,-86 228-200 0 0,-171 337 62 0 0,-13 501 778 0 0,5-487-825 0 0,-3 0 0 0 0,-2-1 0 0 0,-2 1 0 0 0,-8 23-22 0 0,3-22-32 0 0,13-50 38 0 0,0-1-16 0 0,0 0-17 0 0,1-26-257 0 0,36-81 235 0 0,97-199-66 0 0,-104 245 66 0 0,8-16-18 0 0,3 2 0 0 0,3 2 1 0 0,40-48 66 0 0,-40 83 61 0 0,-40 65 31 0 0,-3 14 13 0 0,-2 0 1 0 0,-2 0-1 0 0,-1 0 0 0 0,-8 30-105 0 0,-47 256 594 0 0,19-99-510 0 0,33-208-1056 0 0,4-18-3712 0 0,2-12-4406 0 0,1 6-3001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1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32 800 2537 0 0,'0'0'1784'0'0,"0"0"-61"0"0,0 0 160 0 0,0 0 221 0 0,0 0 44 0 0,0 0-145 0 0,0 0-288 0 0,0 0-295 0 0,0 0-230 0 0,0 0-162 0 0,0 0-133 0 0,0 0-132 0 0,0 0-121 0 0,-2-11-106 0 0,-2-33-98 0 0,-9 85 1238 0 0,1 153-458 0 0,12-191-1204 0 0,0 0 0 0 0,0 1 1 0 0,0-1-1 0 0,0 0 0 0 0,1 1 1 0 0,0-1-1 0 0,-1 0 0 0 0,1 0 1 0 0,0 1-1 0 0,1-1 0 0 0,-1 0 1 0 0,1 0-1 0 0,-1 0 0 0 0,1 0 1 0 0,0-1-1 0 0,0 1 0 0 0,0 0 0 0 0,0-1 1 0 0,1 1-1 0 0,-1-1 0 0 0,1 0 1 0 0,-1 0-1 0 0,1 0 0 0 0,0 0 1 0 0,0 0-1 0 0,0-1 0 0 0,0 1 1 0 0,0-1-1 0 0,0 0 0 0 0,0 0 1 0 0,1 0-1 0 0,-1 0 0 0 0,0 0 1 0 0,1-1-1 0 0,-1 0 0 0 0,0 1 0 0 0,1-1 1 0 0,-1 0-1 0 0,0-1 0 0 0,1 1 1 0 0,-1-1-1 0 0,0 1 0 0 0,1-1 1 0 0,-1 0-1 0 0,2-1-14 0 0,17-15 92 0 0,-1-1 0 0 0,-1-1 0 0 0,-1-1 0 0 0,0-1 0 0 0,-2 0 0 0 0,0-1 0 0 0,4-9-92 0 0,51-63 57 0 0,-64 164-49 0 0,-9-63-7 0 0,0 0 0 0 0,1 0 0 0 0,0 0 0 0 0,0 0 0 0 0,0 0 0 0 0,1 0 0 0 0,0 0 0 0 0,1 0 0 0 0,0 0 0 0 0,0 0 0 0 0,0 0 0 0 0,1 0 0 0 0,0-1-1 0 0,0 0 1 0 0,0 1 0 0 0,1-1 0 0 0,0 0 0 0 0,0-1 0 0 0,1 1 0 0 0,0-1 0 0 0,0 0 0 0 0,0 0 0 0 0,0 0 0 0 0,1-1 0 0 0,0 1 0 0 0,0-2 0 0 0,0 1-1 0 0,0-1 1 0 0,0 1 0 0 0,1-2 0 0 0,0 1 0 0 0,0-1 0 0 0,6 2-1 0 0,-5-4 19 0 0,-1-1 1 0 0,1 0-1 0 0,-1 0 0 0 0,1 0 0 0 0,-1-1 1 0 0,0 0-1 0 0,0 0 0 0 0,0-1 0 0 0,0 0 1 0 0,0 0-1 0 0,0-1 0 0 0,-1 1 0 0 0,0-2 1 0 0,0 1-1 0 0,0-1 0 0 0,4-3-19 0 0,25-28 75 0 0,-1-1 1 0 0,-3-2-1 0 0,-1-1 0 0 0,-1-2 0 0 0,-3 0 0 0 0,-1-2 1 0 0,-3-1-1 0 0,-1-1 0 0 0,-2 0 0 0 0,0-8-75 0 0,-5 13-32 0 0,-2 0 0 0 0,-2-1-1 0 0,-2 0 1 0 0,-1 0 0 0 0,-2-1 0 0 0,-2 0-1 0 0,-2 0 1 0 0,-2 0 0 0 0,-2-3 32 0 0,4 42-3 0 0,-1 0 0 0 0,0 0 0 0 0,0 0 0 0 0,0 0 1 0 0,0 0-1 0 0,-1 0 0 0 0,0 0 0 0 0,1 0 0 0 0,-1 0 1 0 0,-1 0-1 0 0,1 1 0 0 0,-1-1 0 0 0,1 0 0 0 0,-1 1 0 0 0,0-1 1 0 0,0 1-1 0 0,-1 0 0 0 0,1-1 0 0 0,-1 1 0 0 0,1 0 1 0 0,-1 1-1 0 0,0-1 0 0 0,0 0 0 0 0,0 1 0 0 0,0 0 1 0 0,-1-1-1 0 0,1 1 0 0 0,-1 1 0 0 0,1-1 0 0 0,-1 0 1 0 0,0 1-1 0 0,0 0 0 0 0,0 0 0 0 0,1 0 0 0 0,-1 0 1 0 0,0 1-1 0 0,0-1 0 0 0,0 1 0 0 0,0 0 0 0 0,0 0 0 0 0,0 1 1 0 0,0-1-1 0 0,0 1 0 0 0,0 0 0 0 0,0 0 0 0 0,0 0 1 0 0,0 0 2 0 0,-6 7 6 0 0,0 1 1 0 0,1 0 0 0 0,0 0-1 0 0,0 1 1 0 0,1 0 0 0 0,1 0-1 0 0,-1 1 1 0 0,1 0 0 0 0,1 0-1 0 0,0 1 1 0 0,1 0 0 0 0,0 0-1 0 0,1 0 1 0 0,0 1 0 0 0,1-1-1 0 0,1 1 1 0 0,0 0 0 0 0,0 0-1 0 0,1 0 1 0 0,1 6-7 0 0,-1 12 42 0 0,1 1 0 0 0,2-1 0 0 0,1 0 1 0 0,2 0-1 0 0,0 0 0 0 0,3-1 0 0 0,0 0 0 0 0,4 6-42 0 0,31 79 192 0 0,-21-64-108 0 0,-2 2 1 0 0,-3 0-1 0 0,-2 0 1 0 0,-2 2 0 0 0,-3-1-1 0 0,3 43-84 0 0,-14-56 22 0 0,0-30-17 0 0,1 0 0 0 0,0 0 0 0 0,0 0 0 0 0,1 0 0 0 0,0-1 1 0 0,1 1-1 0 0,0 0 0 0 0,1-1 0 0 0,2 6-5 0 0,-3-15-13 0 0,-1-1 0 0 0,0 0 0 0 0,0 0 0 0 0,1 0 0 0 0,-1-1 0 0 0,0 1 0 0 0,0 0 0 0 0,1 0 0 0 0,-1-1 0 0 0,0 1 0 0 0,0-1 0 0 0,0 1-1 0 0,1-1 1 0 0,-1 1 0 0 0,0-1 0 0 0,0 0 0 0 0,0 1 0 0 0,0-1 0 0 0,0 0 0 0 0,0 0 0 0 0,0 0 0 0 0,0 0 0 0 0,-1 0 0 0 0,1 0 0 0 0,0 0 0 0 0,-1 0 0 0 0,1 0 0 0 0,0 0 0 0 0,-1 0 0 0 0,1 0 0 0 0,-1-1-1 0 0,0 1 1 0 0,1 0 0 0 0,-1 0 0 0 0,0-1 0 0 0,0 1 0 0 0,0 0 0 0 0,0-1 13 0 0,13-35-2239 0 0,-4 5-2033 0 0,0 13-3315 0 0,-5 11-3804 0 0</inkml:trace>
  <inkml:trace contextRef="#ctx0" brushRef="#br0" timeOffset="515.876">1394 211 4361 0 0,'0'0'2162'0'0,"0"0"-273"0"0,0 0 5 0 0,0 0 140 0 0,0 0 14 0 0,0 0-135 0 0,0 0-259 0 0,0 0-278 0 0,0 0-208 0 0,0 0-160 0 0,0 0-150 0 0,0 0-142 0 0,0 0-121 0 0,0-5-105 0 0,-2-14 74 0 0,-8 40 652 0 0,2 133 701 0 0,30 119-1321 0 0,-22-222-537 0 0,-3 1-1 0 0,-1 0 0 0 0,-3-1 1 0 0,-5 15-59 0 0,-17 96-106 0 0,22-142-465 0 0,3-33-1705 0 0,10-94-6009 0 0,-3 64-2907 0 0,-1 31 4929 0 0</inkml:trace>
  <inkml:trace contextRef="#ctx0" brushRef="#br0" timeOffset="717.154">1037 705 6689 0 0,'0'0'2905'0'0,"0"0"-516"0"0,0 0-410 0 0,0 0-204 0 0,0 0-182 0 0,0 0-131 0 0,0 0-152 0 0,0 0-134 0 0,0 0-113 0 0,0 0-164 0 0,0 0-131 0 0,0 0-92 0 0,0 0-96 0 0,27 4-76 0 0,87 11-48 0 0,-36-24 124 0 0,-60 2-433 0 0,232-63 177 0 0,-211 67-1899 0 0,-22 3-5357 0 0,-12 0 2835 0 0,-1 0-7797 0 0</inkml:trace>
  <inkml:trace contextRef="#ctx0" brushRef="#br0" timeOffset="933.724">1913 841 18508 0 0,'0'0'584'0'0,"0"0"-280"0"0,0 0-18 0 0,0 0 111 0 0,0 0 95 0 0,0 0-17 0 0,0 0-147 0 0,0 0-147 0 0,0 0-133 0 0,0 0-76 0 0,0 0-84 0 0,0 0-126 0 0,-7 21-169 0 0,-21 65-219 0 0,17-67-8166 0 0,11-26 3835 0 0,0 6-1486 0 0</inkml:trace>
  <inkml:trace contextRef="#ctx0" brushRef="#br0" timeOffset="1099.501">1782 447 13763 0 0,'0'0'1800'0'0,"0"0"-679"0"0,0 0-297 0 0,0 0-136 0 0,0 0-208 0 0,0 0-200 0 0,0 0-328 0 0,0 0-208 0 0,0 0-128 0 0,0 0-264 0 0,0 0-665 0 0,0 0-1415 0 0,0 0-3850 0 0,0 0-423 0 0</inkml:trace>
  <inkml:trace contextRef="#ctx0" brushRef="#br0" timeOffset="1564.97">2180 734 15555 0 0,'0'0'1729'0'0,"0"0"-637"0"0,0 0-263 0 0,0 0-24 0 0,0 0-28 0 0,0 0-99 0 0,0 0-153 0 0,0 0-133 0 0,0 0-90 0 0,0 0-60 0 0,2 34-42 0 0,4 105-41 0 0,-5 11 108 0 0,-18-28-75 0 0,-14 0 335 0 0,31-123-492 0 0,0 1 0 0 0,-1-1 0 0 0,1 1 0 0 0,0-1 0 0 0,-1 1 1 0 0,1-1-1 0 0,-1 1 0 0 0,1-1 0 0 0,-1 1 0 0 0,1-1 1 0 0,-1 1-1 0 0,1-1 0 0 0,-1 1 0 0 0,1 0 0 0 0,-1-1 0 0 0,1 1 1 0 0,-1 0-1 0 0,0 0 0 0 0,1-1 0 0 0,-1 1 0 0 0,0 0 0 0 0,1 0 1 0 0,-1 0-1 0 0,1 0 0 0 0,-1 0 0 0 0,0 0 0 0 0,1 0 1 0 0,-1 0-1 0 0,0 0 0 0 0,1 0 0 0 0,-1 0 0 0 0,0 0 0 0 0,1 0 1 0 0,-1 1-1 0 0,0-1 0 0 0,1 0 0 0 0,-1 0 0 0 0,1 1 1 0 0,-1-1-1 0 0,1 0 0 0 0,-1 1 0 0 0,0-1 0 0 0,1 1 0 0 0,-1-1 1 0 0,1 0-1 0 0,0 1 0 0 0,-1-1 0 0 0,1 1 0 0 0,-1 0 1 0 0,1-1-1 0 0,0 1 0 0 0,-1-1 0 0 0,1 1 0 0 0,0 0 0 0 0,0-1 1 0 0,0 1-1 0 0,-1-1 0 0 0,1 1-35 0 0,1-28 141 0 0,2 0 1 0 0,0 0-1 0 0,2 0 0 0 0,1 1 1 0 0,1-1-1 0 0,1 1 0 0 0,1 1 0 0 0,2 0 1 0 0,0 0-1 0 0,7-8-141 0 0,8-25 30 0 0,-9 20-21 0 0,5-18-1 0 0,4 1-1 0 0,1 2 0 0 0,3 0 1 0 0,18-21-8 0 0,-38 61 9 0 0,0 0 0 0 0,1 1-1 0 0,0 0 1 0 0,1 1 0 0 0,1 0 0 0 0,-1 1 0 0 0,2 0 0 0 0,-1 1 0 0 0,1 1 0 0 0,1 0 0 0 0,-1 1 0 0 0,1 0 0 0 0,0 1 0 0 0,7-1-9 0 0,-19 6 7 0 0,-1 0 0 0 0,1 0 0 0 0,0 0 0 0 0,-1 0 0 0 0,1 1 0 0 0,0-1 0 0 0,-1 1 0 0 0,1 0 0 0 0,0-1 0 0 0,0 1 0 0 0,-1 1 0 0 0,1-1 0 0 0,0 0 0 0 0,-1 1 0 0 0,1-1 0 0 0,0 1 0 0 0,-1 0 0 0 0,1 0 0 0 0,0 0 0 0 0,-1 0 0 0 0,0 0 0 0 0,1 0 0 0 0,-1 1 0 0 0,0-1 0 0 0,1 1 0 0 0,-1 0 0 0 0,0 0 0 0 0,0-1 0 0 0,0 1 0 0 0,-1 1 0 0 0,1-1 0 0 0,0 0 0 0 0,-1 0 0 0 0,1 1 0 0 0,-1-1 0 0 0,0 0 0 0 0,0 1 0 0 0,0 0 0 0 0,0-1 0 0 0,0 1 0 0 0,-1-1 0 0 0,1 1 0 0 0,-1 2-7 0 0,1 15 18 0 0,-1 0 0 0 0,-1 0-1 0 0,-1 0 1 0 0,-1 0 0 0 0,-1 0-1 0 0,0-1 1 0 0,-2 1 0 0 0,0-1-1 0 0,-1-1 1 0 0,-1 1 0 0 0,0-1-1 0 0,-2 0 1 0 0,0-1 0 0 0,-1 0-1 0 0,-1-1 1 0 0,0 0 0 0 0,-1 0-1 0 0,-1-2 1 0 0,0 0 0 0 0,-1 0-1 0 0,-1-1 1 0 0,0-1-1 0 0,-1-1 1 0 0,0 0 0 0 0,-8 3-18 0 0,18-10-51 0 0,0-1 0 0 0,0 1 1 0 0,0-1-1 0 0,0 0 0 0 0,0-1 1 0 0,-1 0-1 0 0,1 0 0 0 0,-1 0 1 0 0,0-1-1 0 0,1-1 0 0 0,-1 1 1 0 0,0-1-1 0 0,0 0 0 0 0,0-1 51 0 0,5-1-247 0 0,0-1-1 0 0,0 1 1 0 0,1-1 0 0 0,-1 0-1 0 0,1 1 1 0 0,-1-1-1 0 0,1-1 1 0 0,0 1 0 0 0,0 0-1 0 0,1 0 1 0 0,-1-1-1 0 0,1 1 1 0 0,-1-1 0 0 0,1 1-1 0 0,0-1 1 0 0,0 0-1 0 0,1 1 1 0 0,-1-1 0 0 0,1 0-1 0 0,0 0 1 0 0,0 1-1 0 0,0-1 1 0 0,0 0 0 0 0,1 0-1 0 0,0 1 1 0 0,-1-1-1 0 0,1 0 1 0 0,1 1-1 0 0,0-3 248 0 0,4-17-3797 0 0,3 1-4425 0 0,-2 9-535 0 0</inkml:trace>
  <inkml:trace contextRef="#ctx0" brushRef="#br0" timeOffset="1846.312">2966 86 19724 0 0,'0'0'1114'0'0,"0"0"-278"0"0,0 0-24 0 0,0 0 123 0 0,0 0 99 0 0,0 0 22 0 0,0 0-145 0 0,0 0-191 0 0,0 0-177 0 0,0 0-122 0 0,0 0-113 0 0,-1 35-87 0 0,-6 110-38 0 0,2 224 165 0 0,-10-227-857 0 0,-13-82-3045 0 0,21-60 742 0 0,6 0-5756 0 0,1-4-2658 0 0</inkml:trace>
  <inkml:trace contextRef="#ctx0" brushRef="#br0" timeOffset="2210.953">3023 767 6289 0 0,'0'0'3558'0'0,"0"0"-1472"0"0,0 0-415 0 0,0 0 126 0 0,0 0 75 0 0,0 0-66 0 0,0 0-217 0 0,0 0-302 0 0,0 0-248 0 0,34 12-173 0 0,108 34-149 0 0,-138-44-667 0 0,-1-1 0 0 0,1 1 0 0 0,0-1 0 0 0,1 0-1 0 0,-1 0 1 0 0,0 0 0 0 0,0 0 0 0 0,0-1 0 0 0,1 1 0 0 0,-1-1 0 0 0,0 0-1 0 0,1-1 1 0 0,-1 1 0 0 0,0-1 0 0 0,0 0 0 0 0,0 0 0 0 0,0 0 0 0 0,1-1-50 0 0,5-1 150 0 0,-1 0-97 0 0,1 0 0 0 0,-1-1 0 0 0,0 1 0 0 0,0-2 0 0 0,0 1 0 0 0,-1-1 0 0 0,1 0 0 0 0,-1-1 0 0 0,0 0-1 0 0,-1-1 1 0 0,1 1 0 0 0,-1-1 0 0 0,-1-1 0 0 0,1 1 0 0 0,-1-1 0 0 0,-1 0 0 0 0,1-1 0 0 0,-1 1 0 0 0,-1-1-1 0 0,0 0 1 0 0,0 0 0 0 0,-1-1 0 0 0,0 1 0 0 0,0-1 0 0 0,-1 1 0 0 0,0-1 0 0 0,-1-5-53 0 0,-1 12-21 0 0,0 1 1 0 0,0-1-1 0 0,0 0 1 0 0,-1 0-1 0 0,1 0 1 0 0,-1 1-1 0 0,0-1 1 0 0,0 0-1 0 0,0 1 1 0 0,0-1-1 0 0,0 0 1 0 0,-1 1-1 0 0,1 0 1 0 0,-1-1-1 0 0,0 1 1 0 0,0 0-1 0 0,1 0 1 0 0,-1 0 0 0 0,-1 0-1 0 0,1 0 1 0 0,0 0-1 0 0,0 1 1 0 0,-1-1-1 0 0,1 1 1 0 0,-1-1-1 0 0,1 1 1 0 0,-1 0-1 0 0,0 0 1 0 0,1 0-1 0 0,-1 0 1 0 0,0 1-1 0 0,-2-1 21 0 0,-2 0-38 0 0,0 0 1 0 0,0 0-1 0 0,0 1 0 0 0,0 0 0 0 0,1 0 0 0 0,-1 1 1 0 0,0 0-1 0 0,0 0 0 0 0,0 1 0 0 0,0 0 0 0 0,1 0 1 0 0,-1 0-1 0 0,0 1 38 0 0,-4 2 7 0 0,1 1 0 0 0,-1 1 0 0 0,1-1 0 0 0,0 2 0 0 0,0-1 0 0 0,1 1 0 0 0,0 1 1 0 0,1-1-1 0 0,-1 2 0 0 0,2-1 0 0 0,-1 1 0 0 0,2 0 0 0 0,-1 1 0 0 0,1-1 0 0 0,1 1 0 0 0,0 1 0 0 0,0-1 0 0 0,1 1 0 0 0,1-1 1 0 0,0 1-1 0 0,0 0 0 0 0,1 0 0 0 0,1 1 0 0 0,0-1 0 0 0,1 0 0 0 0,0 0 0 0 0,1 1 0 0 0,0-1 0 0 0,1 3-7 0 0,5-5 44 0 0,0 1 1 0 0,0-1-1 0 0,0 0 0 0 0,1-1 0 0 0,1 0 1 0 0,0 0-1 0 0,0-1 0 0 0,1 0 0 0 0,-1-1 0 0 0,2 0 1 0 0,-1 0-1 0 0,1-1 0 0 0,0 0 0 0 0,0-1 0 0 0,1-1 1 0 0,0 0-1 0 0,-1 0 0 0 0,1-1 0 0 0,1 0 0 0 0,0-1-44 0 0,138 15-667 0 0,-89-26-6262 0 0,-50 5-4957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7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27 13675 0 0,'0'0'2100'0'0,"0"0"-305"0"0,0 0-76 0 0,0 0 11 0 0,0 0-83 0 0,0 0-256 0 0,0 0-261 0 0,0 0-217 0 0,0 0-182 0 0,0 0-123 0 0,0 0-160 0 0,0 0-137 0 0,-11-5 80 0 0,-21 29-43 0 0,47-29-464 0 0,40-35 299 0 0,-89 59 187 0 0,13-3-1613 0 0,17-14 622 0 0,1 0 0 0 0,0-1 0 0 0,1 1 0 0 0,-1 0 1 0 0,0 1-1 0 0,0-1 0 0 0,1 0 0 0 0,-1 1 0 0 0,1-1 0 0 0,0 1 1 0 0,0 0-1 0 0,0 0 0 0 0,0 0 0 0 0,1 0 0 0 0,-1 0 0 0 0,1 0 1 0 0,-1 0-1 0 0,1 0 0 0 0,0 1 0 0 0,0-1 0 0 0,1 0 0 0 0,-1 3 621 0 0,1-1-12712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8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15979 0 0,'0'0'1318'0'0,"0"0"-144"0"0,0 0 78 0 0,0 0 94 0 0,0 0 6 0 0,0 0-207 0 0,0 0-292 0 0,0 0-217 0 0,0 0-130 0 0,0 0-41 0 0,0 0-28 0 0,0 0-34 0 0,0 0-31 0 0,7 16 519 0 0,-56 52 236 0 0,87-81-767 0 0,-4-9-374 0 0,-44 22-408 0 0,-10-1-1745 0 0,9 1-4584 0 0,7 0-5709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1108 847 8242 0 0,'0'0'1880'0'0,"0"0"-397"0"0,0 0-256 0 0,0 0 17 0 0,0 0 42 0 0,0 0-38 0 0,0 0-82 0 0,0 0-187 0 0,0 0-198 0 0,0 0-173 0 0,0 0-153 0 0,-10-4-90 0 0,-114-25 778 0 0,104 29-995 0 0,-63-1 435 0 0,1 4-1 0 0,0 3 0 0 0,-26 8-582 0 0,-160 49 483 0 0,253-58-469 0 0,10-4-9 0 0,0 1 0 0 0,1-1 0 0 0,-1 1 0 0 0,1 0 0 0 0,-1 0 1 0 0,1 0-1 0 0,-1 1 0 0 0,1-1 0 0 0,0 1 0 0 0,0 0 1 0 0,1 1-1 0 0,-1-1 0 0 0,0 0 0 0 0,1 1 0 0 0,0 0 0 0 0,0 0 1 0 0,-1 1-6 0 0,4-2 1 0 0,1 1 0 0 0,-1-1 1 0 0,0 0-1 0 0,1 0 1 0 0,-1 1-1 0 0,1-1 1 0 0,0 0-1 0 0,0 0 0 0 0,1 0 1 0 0,-1 0-1 0 0,1 0 1 0 0,-1 0-1 0 0,1 0 0 0 0,0 0 1 0 0,0-1-1 0 0,0 1 1 0 0,0-1-1 0 0,1 1 1 0 0,-1-1-1 0 0,1 0 0 0 0,-1 0 1 0 0,1 0-1 0 0,0 0 1 0 0,-1-1-1 0 0,1 1 1 0 0,0-1-1 0 0,0 1 0 0 0,1-1 1 0 0,-1 0-1 0 0,0 0 1 0 0,2 0-2 0 0,329 69 813 0 0,-314-67-761 0 0,-12-2-27 0 0,0 0-1 0 0,1 0 0 0 0,-1 1 1 0 0,0 0-1 0 0,0 0 1 0 0,0 1-1 0 0,0 0 1 0 0,-1 1-1 0 0,1 0 1 0 0,-1 0-1 0 0,0 0 1 0 0,2 2-25 0 0,-9-5 15 0 0,1 0 1 0 0,-1 0 0 0 0,1 0 0 0 0,-1 0 0 0 0,0 0 0 0 0,1-1 0 0 0,-1 1 0 0 0,0 0 0 0 0,0 0 0 0 0,1 0-1 0 0,-1 0 1 0 0,0 0 0 0 0,0 0 0 0 0,0 1 0 0 0,0-1 0 0 0,0 0 0 0 0,-1 0 0 0 0,1 0 0 0 0,0 0 0 0 0,0 0 0 0 0,-1-1-1 0 0,1 1 1 0 0,0 0 0 0 0,-1 0 0 0 0,1 0 0 0 0,-1 0 0 0 0,1 0 0 0 0,-1 0 0 0 0,0-1 0 0 0,1 1 0 0 0,-1 0-1 0 0,0 0 1 0 0,0-1 0 0 0,1 1 0 0 0,-1 0 0 0 0,0-1 0 0 0,0 1 0 0 0,0-1 0 0 0,0 1 0 0 0,0-1 0 0 0,0 0 0 0 0,0 1-1 0 0,0-1-15 0 0,-54 28 162 0 0,47-24-135 0 0,-96 42 61 0 0,-270 135 49 0 0,357-170-129 0 0,-5 0 7 0 0,2 1 0 0 0,-1 1 0 0 0,2 0 0 0 0,-1 2-1 0 0,2 0 1 0 0,0 2 0 0 0,-14 16-15 0 0,30-30 2 0 0,0-1 1 0 0,0 1-1 0 0,0-1 0 0 0,0 1 0 0 0,1 0 1 0 0,-1 0-1 0 0,1 0 0 0 0,-1 0 0 0 0,1 0 1 0 0,0 0-1 0 0,1 0 0 0 0,-1 0 0 0 0,0 0 1 0 0,1 0-1 0 0,0 1 0 0 0,-1-1 0 0 0,1 0 1 0 0,1 0-1 0 0,-1 1 0 0 0,0-1 0 0 0,1 0 1 0 0,0 0-1 0 0,-1 0 0 0 0,1 0 0 0 0,1 0 1 0 0,-1 0-1 0 0,0 0 0 0 0,1 0 0 0 0,-1 0 1 0 0,1 0-1 0 0,0-1 0 0 0,0 1 0 0 0,0-1 1 0 0,0 1-1 0 0,0-1 0 0 0,1 0 0 0 0,-1 0 1 0 0,2 1-3 0 0,6 5 24 0 0,1-1 0 0 0,0-1 0 0 0,0 1 0 0 0,0-2 0 0 0,1 0 0 0 0,0 0 1 0 0,0-1-1 0 0,0 0 0 0 0,3-1-24 0 0,49 8 100 0 0,1-3 0 0 0,-1-3 0 0 0,1-3 0 0 0,0-3 0 0 0,0-3 0 0 0,3-2-100 0 0,-53 5-37 0 0,0 0 0 0 0,-1-1 1 0 0,1 0-1 0 0,-1-1 0 0 0,1-1 0 0 0,-1 0 1 0 0,0-1-1 0 0,0-1 0 0 0,-1 0 0 0 0,1-1 1 0 0,-1 0-1 0 0,-1-1 0 0 0,1 0 0 0 0,9-10 37 0 0,16-63-3062 0 0,-32 51-787 0 0,-2 3-3435 0 0,-3 11-4284 0 0</inkml:trace>
  <inkml:trace contextRef="#ctx0" brushRef="#br0" timeOffset="363.252">790 0 18244 0 0,'0'0'340'0'0,"0"0"-117"0"0,0 0-37 0 0,0 0 84 0 0,0 0 191 0 0,-32 37 221 0 0,-99 118 147 0 0,120-143-658 0 0,1 1 0 0 0,1 0 0 0 0,0 0 0 0 0,1 1-1 0 0,1 0 1 0 0,0 1 0 0 0,1 0 0 0 0,-2 5-171 0 0,-3 10 312 0 0,-17 65 168 0 0,3 2-1 0 0,5 1 0 0 0,4 0 0 0 0,4 1 1 0 0,5 1-1 0 0,4 0 0 0 0,6 39-479 0 0,-3-97 61 0 0,0 124 68 0 0,2-39-32 0 0,-5 1 1 0 0,-21 125-98 0 0,17-219-5 0 0,-2 0-1 0 0,-1-1 1 0 0,-2 0 0 0 0,-1-1 0 0 0,-1 0 0 0 0,-2-1 0 0 0,-1-1 0 0 0,-2 0-1 0 0,0-2 1 0 0,-2 0 0 0 0,-1-1 0 0 0,-2-1 0 0 0,0-1 0 0 0,-21 15 5 0 0,1-7-344 0 0,100-82-8982 0 0,-54 48 8613 0 0,6-7-9677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6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435 434 6257 0 0,'0'0'3960'0'0,"0"0"-2607"0"0,0 0-910 0 0,0 0 53 0 0,0 0 435 0 0,0 0 491 0 0,0 0 192 0 0,0 0-193 0 0,0 0-350 0 0,0 0-272 0 0,34-9-183 0 0,109-28-123 0 0,24-24 671 0 0,-127 42-943 0 0,-28 15-172 0 0,0-1-1 0 0,0 0 1 0 0,0 0 0 0 0,0-1 0 0 0,-1-1-1 0 0,0 0 1 0 0,0-1 0 0 0,-1 0 0 0 0,0 0-1 0 0,-1-1 1 0 0,1-1 0 0 0,-2 1 0 0 0,1-1-1 0 0,-1-1 1 0 0,-1 0 0 0 0,0 0 0 0 0,-1 0-1 0 0,0-1 1 0 0,0 0 0 0 0,-1 0 0 0 0,-1 0-1 0 0,0-1 1 0 0,-1 1 0 0 0,0-1 0 0 0,1-13-49 0 0,-6 23 19 0 0,0 0 0 0 0,1 0 0 0 0,-1-1-1 0 0,-1 1 1 0 0,1 0 0 0 0,0 1 0 0 0,-1-1 0 0 0,1 0 0 0 0,-1 1 0 0 0,0-1 0 0 0,0 1 0 0 0,0 0 0 0 0,0 0 0 0 0,0 0 0 0 0,-1 0 0 0 0,1 1 0 0 0,-1-1 0 0 0,1 1 0 0 0,-1 0 0 0 0,1 0 0 0 0,-1 0 0 0 0,1 0 0 0 0,-1 1-1 0 0,0 0 1 0 0,0-1 0 0 0,1 1 0 0 0,-1 1 0 0 0,0-1 0 0 0,1 0 0 0 0,-1 1 0 0 0,0 0 0 0 0,1 0 0 0 0,-1 0 0 0 0,1 0 0 0 0,-1 1 0 0 0,1-1 0 0 0,0 1 0 0 0,-3 1-19 0 0,-6 5 42 0 0,0 1 0 0 0,1 1 0 0 0,-1 0-1 0 0,2 0 1 0 0,0 1 0 0 0,0 0 0 0 0,1 1 0 0 0,0 0 0 0 0,1 1 0 0 0,0 0 0 0 0,1 0 0 0 0,1 0-1 0 0,0 1 1 0 0,1 0 0 0 0,0 0 0 0 0,1 0 0 0 0,-1 7-42 0 0,-11 52 377 0 0,3 1-1 0 0,3 1 1 0 0,3 0 0 0 0,4 61-377 0 0,1-84 129 0 0,5 2-81 0 0,-3 1 0 0 0,-2 0 1 0 0,-2-1-1 0 0,-3 1 0 0 0,-2-1 0 0 0,-2-1 0 0 0,-3 0 0 0 0,-2 0 0 0 0,-3-2 1 0 0,-1 0-1 0 0,-24 41-48 0 0,21-60-37 0 0,-2 0 0 0 0,-1-2 1 0 0,-1 0-1 0 0,-2-2 0 0 0,-1-2 1 0 0,0 0-1 0 0,-2-2 0 0 0,-1-1 1 0 0,-1-2-1 0 0,-1-2 0 0 0,-1 0 1 0 0,-3-1 36 0 0,28-14 1 0 0,1 1 1 0 0,-1-1 0 0 0,-1-1 0 0 0,1 0 0 0 0,0-1-1 0 0,-1 0 1 0 0,1 0 0 0 0,-1-1 0 0 0,-10-1-2 0 0,20 0-3 0 0,0-1 0 0 0,0 1 0 0 0,0-1 1 0 0,0 1-1 0 0,0-1 0 0 0,0 0 0 0 0,1 0 0 0 0,-1 0 1 0 0,0 0-1 0 0,0 0 0 0 0,1 0 0 0 0,-1-1 0 0 0,1 1 1 0 0,-1 0-1 0 0,1-1 0 0 0,0 1 0 0 0,-1-1 1 0 0,1 1-1 0 0,0-1 0 0 0,0 0 0 0 0,0 0 0 0 0,0 1 1 0 0,0-1-1 0 0,1 0 0 0 0,-1 0 0 0 0,0 0 0 0 0,1 0 1 0 0,0 0-1 0 0,-1 0 0 0 0,1 0 0 0 0,0 0 1 0 0,0 0-1 0 0,0 0 0 0 0,0-1 3 0 0,15-72-95 0 0,3 45 125 0 0,2 1 0 0 0,0 1-1 0 0,2 1 1 0 0,1 1 0 0 0,1 0 0 0 0,1 2-1 0 0,2 1 1 0 0,9-6-30 0 0,-10 7 10 0 0,71-56 42 0 0,3 5-1 0 0,3 5 0 0 0,59-28-51 0 0,25 3-2878 0 0,-130 52-12931 0 0,-16 18 9011 0 0,-2-1 5138 0 0,39-22 1939 0 0,-58 34 5 0 0,13-7 3386 0 0,2 11 5500 0 0,-35 10-4800 0 0,-4 7-2464 0 0,-128 131 3218 0 0,124-131-4990 0 0,-2 0-8 0 0,1 0 1 0 0,0 0-1 0 0,0 1 0 0 0,1 0 0 0 0,0 0 1 0 0,1 1-1 0 0,1 0 0 0 0,-1 0 0 0 0,2 1 0 0 0,-1 0 1 0 0,2 0-1 0 0,0 0 0 0 0,0 1 0 0 0,1-1 1 0 0,0 1-1 0 0,1 3-126 0 0,4-13 28 0 0,0 0 0 0 0,0 0 0 0 0,0 0 1 0 0,0 0-1 0 0,1 0 0 0 0,-1 0 0 0 0,1 0 1 0 0,0-1-1 0 0,0 0 0 0 0,0 1 0 0 0,0-1 1 0 0,0 0-1 0 0,0 0 0 0 0,1-1 0 0 0,-1 1 1 0 0,1-1-1 0 0,-1 0 0 0 0,1 0 0 0 0,0 0 1 0 0,-1 0-1 0 0,1 0 0 0 0,0-1 0 0 0,-1 0 1 0 0,1 1-1 0 0,0-2 0 0 0,0 1 0 0 0,-1 0 1 0 0,1-1-1 0 0,0 1 0 0 0,0-1 0 0 0,-1 0 1 0 0,1-1-1 0 0,0 1-28 0 0,8-2-14 0 0,-1 0-1 0 0,1-1 1 0 0,-1 0 0 0 0,0-1 0 0 0,0 0-1 0 0,-1-1 1 0 0,0 0 0 0 0,0-1 0 0 0,0 0-1 0 0,-1 0 1 0 0,0-1 0 0 0,0 0 0 0 0,-1 0-1 0 0,0-1 1 0 0,-1-1 0 0 0,1 1 0 0 0,-2-1-1 0 0,0 0 1 0 0,0-1 0 0 0,0 1 0 0 0,-2-1-1 0 0,1 0 1 0 0,-1 0 0 0 0,-1-1 0 0 0,0 1-1 0 0,-1-1 1 0 0,0 0 0 0 0,0 0-1 0 0,-1-10 15 0 0,-9-44-3996 0 0,-1 37-6081 0 0,6 18-1910 0 0</inkml:trace>
  <inkml:trace contextRef="#ctx0" brushRef="#br0" timeOffset="266.309">1425 1056 13419 0 0,'0'0'1840'0'0,"0"0"-607"0"0,0 0-269 0 0,0 0-4 0 0,0 0 51 0 0,0 0-7 0 0,0 0-74 0 0,0 0-101 0 0,0 0-55 0 0,0 0-48 0 0,0 0-36 0 0,0 0-93 0 0,4 6-111 0 0,-1-2-431 0 0,-3-4-38 0 0,0-1 0 0 0,0 0 0 0 0,0 1 0 0 0,0-1 1 0 0,1 1-1 0 0,-1-1 0 0 0,0 1 0 0 0,0-1 0 0 0,0 1 0 0 0,1-1 0 0 0,-1 1 0 0 0,0-1 0 0 0,0 1 1 0 0,1-1-1 0 0,-1 1 0 0 0,0 0 0 0 0,1-1 0 0 0,-1 1 0 0 0,1-1 0 0 0,-1 1 0 0 0,0 0 0 0 0,1-1 1 0 0,-1 1-1 0 0,1 0 0 0 0,-1-1 0 0 0,1 1 0 0 0,-1 0 0 0 0,1 0 0 0 0,-1 0 0 0 0,1 0 0 0 0,-1-1 1 0 0,1 1-1 0 0,0 0 0 0 0,-1 0 0 0 0,1 0 0 0 0,-1 0 0 0 0,1 0 0 0 0,-1 0 0 0 0,1 0 0 0 0,-1 0 1 0 0,1 1-1 0 0,-1-1 0 0 0,1 0 0 0 0,0 0 0 0 0,-1 0 0 0 0,1 1 0 0 0,-1-1 0 0 0,1 0 0 0 0,-1 0 1 0 0,1 1-18 0 0,4-23 176 0 0,2 1 0 0 0,0 0 1 0 0,1 0-1 0 0,1 1 0 0 0,1 0 1 0 0,8-12-177 0 0,6-13 123 0 0,-15 26-201 0 0,1 1-1 0 0,1 0 0 0 0,0 1 0 0 0,1 0 1 0 0,1 1-1 0 0,0 0 0 0 0,9-6 79 0 0,2 13-2593 0 0,-8 10-7211 0 0,-14 2-1690 0 0</inkml:trace>
  <inkml:trace contextRef="#ctx0" brushRef="#br0" timeOffset="596.56">2071 714 14307 0 0,'0'0'2530'0'0,"0"0"-980"0"0,0 0-469 0 0,0 0-90 0 0,0 0-25 0 0,0 0-70 0 0,0 0-117 0 0,0 0-138 0 0,0 0-106 0 0,0 0-90 0 0,0 0-46 0 0,0 0-72 0 0,0 0-79 0 0,-25 13-56 0 0,-76 45-69 0 0,98-57-116 0 0,1 0 0 0 0,-1 0 1 0 0,1 1-1 0 0,0-1 1 0 0,-1 1-1 0 0,1-1 1 0 0,0 1-1 0 0,0 0 1 0 0,0 0-1 0 0,0 0 1 0 0,0 0-1 0 0,0 0 1 0 0,1 0-1 0 0,-1 1 1 0 0,1-1-1 0 0,0 1 1 0 0,-1-1-1 0 0,1 1 0 0 0,0-1 1 0 0,0 1-1 0 0,1 0 1 0 0,-1-1-1 0 0,1 1 1 0 0,-1 0-1 0 0,1 0-7 0 0,-2 10 42 0 0,1-6-37 0 0,0 1 1 0 0,0-1 0 0 0,1 0 0 0 0,0 0-1 0 0,0 0 1 0 0,1 0 0 0 0,0 0 0 0 0,0 0 0 0 0,0 0-1 0 0,1 0 1 0 0,0 0 0 0 0,1-1 0 0 0,-1 1 0 0 0,1-1-1 0 0,1 1 1 0 0,-1-1 0 0 0,1 0 0 0 0,0 0-1 0 0,0-1 1 0 0,1 1 0 0 0,-1-1 0 0 0,1 0 0 0 0,1 0-1 0 0,-1-1 1 0 0,1 1 0 0 0,0-1 0 0 0,0 0-1 0 0,0-1 1 0 0,0 1 0 0 0,0-1 0 0 0,1-1 0 0 0,0 1-1 0 0,-1-1 1 0 0,1 0 0 0 0,0-1 0 0 0,0 1-1 0 0,0-1 1 0 0,0-1 0 0 0,6 1-6 0 0,-11-1-13 0 0,82-9-1029 0 0,-37-23-2795 0 0,-39 23 1931 0 0,2 0-3748 0 0,-6 1-5492 0 0</inkml:trace>
  <inkml:trace contextRef="#ctx0" brushRef="#br0" timeOffset="932.623">2235 931 10106 0 0,'0'0'1531'0'0,"0"0"-207"0"0,0 0 109 0 0,0 0 96 0 0,0 0-4 0 0,0 0-129 0 0,0 0-234 0 0,0 0-160 0 0,0 0-113 0 0,0 0-81 0 0,0 0-71 0 0,0 0-67 0 0,0 0-74 0 0,31 8-59 0 0,98 26-58 0 0,-126-33-452 0 0,0 0-1 0 0,-1 0 0 0 0,1 0 1 0 0,0-1-1 0 0,-1 1 0 0 0,1 0 1 0 0,0-1-1 0 0,0 0 0 0 0,0 0 1 0 0,0 0-1 0 0,-1 0 0 0 0,1 0 1 0 0,0 0-1 0 0,0-1 0 0 0,0 0 1 0 0,-1 1-1 0 0,1-1 0 0 0,0 0 1 0 0,-1 0-1 0 0,1 0 0 0 0,-1-1 1 0 0,1 1-27 0 0,6-5 134 0 0,0 2-102 0 0,0 0 0 0 0,0 0 1 0 0,-1-1-1 0 0,0 0 1 0 0,0-1-1 0 0,0 0 0 0 0,-1 0 1 0 0,0-1-1 0 0,0 1 1 0 0,-1-2-1 0 0,0 1 0 0 0,0-1 1 0 0,0 0-1 0 0,-1 0 1 0 0,0 0-1 0 0,-1-1 0 0 0,0 1 1 0 0,0-1-1 0 0,-1 0 1 0 0,0-1-1 0 0,-1 1 0 0 0,0 0 1 0 0,0-1-1 0 0,-1 1 1 0 0,0-1-1 0 0,0 0 0 0 0,-2-2-31 0 0,-1 9-19 0 0,-1 1 1 0 0,0-1 0 0 0,0 1 0 0 0,1 0 0 0 0,-2 0 0 0 0,1 0-1 0 0,0 0 1 0 0,0 0 0 0 0,-1 1 0 0 0,1-1 0 0 0,-1 1 0 0 0,1 0 0 0 0,-1 0-1 0 0,1 1 1 0 0,-1-1 0 0 0,0 1 0 0 0,1-1 0 0 0,-1 1 0 0 0,0 0-1 0 0,1 1 1 0 0,-1-1 0 0 0,0 1 0 0 0,1-1 0 0 0,-1 1 0 0 0,0 0 0 0 0,1 0-1 0 0,0 1 1 0 0,-1-1 0 0 0,0 2 17 0 0,-12 5-47 0 0,0 0 0 0 0,1 1 0 0 0,1 1 0 0 0,-1 1 0 0 0,2 0 0 0 0,0 1 0 0 0,-12 13 47 0 0,17-18-32 0 0,1 0-25 0 0,-1-1 1 0 0,1 1 0 0 0,1 0-1 0 0,-1 0 1 0 0,1 1 0 0 0,0 0 0 0 0,1 0-1 0 0,0 1 1 0 0,0-1 0 0 0,1 1-1 0 0,0 0 1 0 0,0 0 0 0 0,1 0 0 0 0,1 1-1 0 0,-1-1 1 0 0,2 1 0 0 0,-1-1-1 0 0,1 1 1 0 0,0 4 56 0 0,3-11-61 0 0,1 1 0 0 0,-1-1 0 0 0,1 0 0 0 0,-1 0-1 0 0,1 0 1 0 0,0 0 0 0 0,0-1 0 0 0,0 1 0 0 0,0-1 0 0 0,0 0 0 0 0,1 0-1 0 0,-1 0 1 0 0,1 0 0 0 0,-1 0 0 0 0,1-1 0 0 0,0 0 0 0 0,0 0 0 0 0,0 0 0 0 0,0 0-1 0 0,-1 0 1 0 0,1-1 0 0 0,0 0 0 0 0,0 0 0 0 0,0 0 0 0 0,4 0 61 0 0,8 0-565 0 0,0 0-1 0 0,0-1 1 0 0,0-1 0 0 0,0 0 0 0 0,-1-1 0 0 0,1-1 0 0 0,-1 0 0 0 0,11-5 565 0 0,70-31-5797 0 0,-30 11-1204 0 0,-40 20 464 0 0</inkml:trace>
  <inkml:trace contextRef="#ctx0" brushRef="#br0" timeOffset="1280.42">3137 662 2224 0 0,'0'0'4548'0'0,"0"0"-896"0"0,0 0-596 0 0,0 0-561 0 0,0 0-666 0 0,0 0-486 0 0,0 0-259 0 0,0 0-113 0 0,0 0-98 0 0,0 0-74 0 0,0 0-107 0 0,0 0-124 0 0,-28 15-91 0 0,-85 49-67 0 0,66-25 257 0 0,46-38-641 0 0,0 0-1 0 0,-1 1 1 0 0,1-1-1 0 0,0 0 1 0 0,0 1 0 0 0,0-1-1 0 0,0 1 1 0 0,0-1-1 0 0,0 1 1 0 0,1 0 0 0 0,-1-1-1 0 0,0 1 1 0 0,1 0-1 0 0,-1 0 1 0 0,1 0 0 0 0,0-1-1 0 0,-1 1 1 0 0,1 0-1 0 0,0 0 1 0 0,0 0-1 0 0,0-1 1 0 0,0 1 0 0 0,1 0-1 0 0,-1 0 1 0 0,0 0-1 0 0,1-1 1 0 0,0 1 0 0 0,-1 0-1 0 0,1 0 1 0 0,0-1-1 0 0,0 1 1 0 0,-1-1-1 0 0,1 1 1 0 0,1-1 0 0 0,-1 1-1 0 0,0-1 1 0 0,0 1-1 0 0,1-1-25 0 0,58 28 157 0 0,-49-25-109 0 0,0 0-1 0 0,0 1 1 0 0,0 0 0 0 0,-1 0 0 0 0,0 1 0 0 0,0 1 0 0 0,0 0 0 0 0,-1 0 0 0 0,0 1 0 0 0,-1 0 0 0 0,1 1-1 0 0,-2-1 1 0 0,1 2 0 0 0,4 7-48 0 0,-8-12 53 0 0,-1 1 0 0 0,-1-1-1 0 0,1 0 1 0 0,-1 1-1 0 0,0 0 1 0 0,0-1 0 0 0,0 1-1 0 0,-1 0 1 0 0,0 0 0 0 0,0 0-1 0 0,-1 0 1 0 0,0 0 0 0 0,0 0-1 0 0,0 0 1 0 0,0 0 0 0 0,-1 0-1 0 0,0-1 1 0 0,-1 1-1 0 0,1 0 1 0 0,-1 0 0 0 0,-1 3-53 0 0,-2-2 34 0 0,-1-1 0 0 0,1 0 0 0 0,-1 1 0 0 0,0-2 0 0 0,-1 1 0 0 0,1-1 0 0 0,-1 0 0 0 0,0 0 0 0 0,0-1 0 0 0,-1 0 0 0 0,1 0 0 0 0,-1-1-1 0 0,0 0 1 0 0,0 0 0 0 0,0-1 0 0 0,0 0 0 0 0,0 0 0 0 0,-1-1 0 0 0,1 0 0 0 0,-1 0 0 0 0,1-1 0 0 0,-1-1 0 0 0,-5 0-34 0 0,10 1-33 0 0,-1-1 0 0 0,1 1 0 0 0,0-1 0 0 0,0 0-1 0 0,0 0 1 0 0,0-1 0 0 0,0 1 0 0 0,0-1 0 0 0,0 0 0 0 0,1 0-1 0 0,-1 0 1 0 0,1-1 0 0 0,-1 1 0 0 0,1-1 0 0 0,0 0-1 0 0,0 0 1 0 0,0 0 0 0 0,0 0 0 0 0,1 0 0 0 0,-1-1 0 0 0,1 1-1 0 0,0-1 1 0 0,0 0 0 0 0,0 0 0 0 0,0 0 33 0 0,-9-31-4051 0 0,11 0-5493 0 0,3 26-2725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1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681 16 3049 0 0,'0'0'1751'0'0,"0"0"-603"0"0,0 0-80 0 0,0 0 166 0 0,0 0 166 0 0,0 0 51 0 0,0 0-71 0 0,0 0-139 0 0,0 0-148 0 0,0 0-130 0 0,0 0-141 0 0,30-3-130 0 0,92-7-130 0 0,-16 8 3246 0 0,-127 20-2126 0 0,-143 53-1064 0 0,-236 79 63 0 0,382-143-639 0 0,8-4 21 0 0,-1 1 0 0 0,1 0 0 0 0,0 1 0 0 0,0 0 1 0 0,1 0-1 0 0,-1 1 0 0 0,1 0 0 0 0,0 1 0 0 0,1 0 0 0 0,-1 0-63 0 0,9-4 14 0 0,0 0 0 0 0,0 0 0 0 0,0-1 0 0 0,0 1 0 0 0,1 0 0 0 0,-1-1 0 0 0,1 1-1 0 0,0-1 1 0 0,0 1 0 0 0,0 0 0 0 0,0-1 0 0 0,0 0 0 0 0,0 1 0 0 0,0-1 0 0 0,1 0 0 0 0,0 1 0 0 0,-1-1 0 0 0,1 0 0 0 0,0 0-1 0 0,0 0 1 0 0,0-1 0 0 0,0 1 0 0 0,0 0 0 0 0,0-1 0 0 0,1 1 0 0 0,-1-1 0 0 0,0 0 0 0 0,1 0 0 0 0,-1 0 0 0 0,1 0 0 0 0,-1 0-1 0 0,1 0-12 0 0,27 7 89 0 0,1 0 1 0 0,-1-3 0 0 0,1 0 0 0 0,0-2 0 0 0,0-1 0 0 0,0-1 0 0 0,22-3-91 0 0,-5 1 72 0 0,152 1 201 0 0,-206 12 60 0 0,-254 140-74 0 0,-2 0-243 0 0,194-109-38 0 0,37-25 22 0 0,1 2 1 0 0,0 0 0 0 0,2 3 0 0 0,0 0 0 0 0,-4 8-1 0 0,30-30 7 0 0,0 1 0 0 0,0 0 0 0 0,1 0 0 0 0,-1 0 0 0 0,1 0 0 0 0,-1 1 0 0 0,1-1 0 0 0,0 0 0 0 0,0 1 0 0 0,0-1 0 0 0,0 0 0 0 0,1 1 0 0 0,-1-1 0 0 0,0 1 0 0 0,1-1 0 0 0,0 1 0 0 0,0 0 0 0 0,0-1 0 0 0,0 1 0 0 0,0-1 0 0 0,0 1 0 0 0,1-1 0 0 0,-1 1 0 0 0,1-1 0 0 0,-1 1 0 0 0,1-1 0 0 0,0 1 0 0 0,0-1 0 0 0,0 0 0 0 0,1 1 0 0 0,-1-1 0 0 0,0 0 0 0 0,1 0 0 0 0,0 0 0 0 0,-1 0 0 0 0,1 0 0 0 0,0 0 0 0 0,0-1 0 0 0,0 1 0 0 0,0-1 0 0 0,0 1 0 0 0,0-1 0 0 0,1 0 0 0 0,-1 1 0 0 0,0-1 0 0 0,1 0 1 0 0,-1-1-1 0 0,1 1 0 0 0,-1 0 0 0 0,1-1 0 0 0,-1 1 0 0 0,1-1 0 0 0,0 0-7 0 0,27 5 116 0 0,1 0 1 0 0,0-3-1 0 0,0 0 1 0 0,0-2-1 0 0,0-1 1 0 0,0-2-1 0 0,0-1 1 0 0,-1-1-1 0 0,6-3-116 0 0,7 1 94 0 0,257-37 453 0 0,-269 44-501 0 0,-30 0-56 0 0,-1 0 21 0 0,0 0-14 0 0,0 0 1 0 0,0 0 15 0 0,0 0-13 0 0,0 0 12 0 0,0 0 20 0 0,0 0-25 0 0,0 0 9 0 0,0 0-4 0 0,0 0 5 0 0,0 0 10 0 0,0 0-9 0 0,-1 0-4 0 0,0 0-9 0 0,-26 0-1515 0 0,10 0-7005 0 0,15 0-3467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194 489 0 0 0,'0'0'963'0'0,"0"0"735"0"0,0 0 149 0 0,0 0 40 0 0,0 0 36 0 0,0 0-39 0 0,0 0-49 0 0,0 0-174 0 0,0 0-161 0 0,0 0-136 0 0,0 0-148 0 0,0 0-146 0 0,1-6 527 0 0,0 5 4242 0 0,-12 159-3805 0 0,-76 294-1463 0 0,75-406-548 0 0,5-15-11 0 0,-1 0 0 0 0,-1-1 0 0 0,-2 0 1 0 0,-1-1-1 0 0,-9 14-12 0 0,5-22-738 0 0,15-42-4383 0 0,20-15-2080 0 0,-11 24 950 0 0,-2 1-3411 0 0</inkml:trace>
  <inkml:trace contextRef="#ctx0" brushRef="#br0" timeOffset="393.764">126 559 6897 0 0,'0'0'1950'0'0,"0"0"-289"0"0,0 0-150 0 0,0 0 28 0 0,0 0 73 0 0,0 0-49 0 0,0 0-177 0 0,0 0-260 0 0,0 0-265 0 0,0 0-208 0 0,0 0-126 0 0,0 0-51 0 0,0 0-15 0 0,4-5 9 0 0,0 1-308 0 0,0 0 0 0 0,0 0-1 0 0,1 0 1 0 0,0 1 0 0 0,0-1 0 0 0,0 1 0 0 0,0 0 0 0 0,0 1-1 0 0,1-1 1 0 0,-1 1 0 0 0,1 0 0 0 0,0 0 0 0 0,-1 1 0 0 0,4-1-162 0 0,156-19 1692 0 0,14-6-712 0 0,-98 20-904 0 0,-81 7-129 0 0,0 0-27 0 0,0 0-84 0 0,-17 4-1882 0 0,-21 13-1076 0 0,17-2-2646 0 0,12-7-4193 0 0</inkml:trace>
  <inkml:trace contextRef="#ctx0" brushRef="#br0" timeOffset="639.736">102 813 12259 0 0,'0'0'2187'0'0,"0"0"-614"0"0,0 0-328 0 0,0 0-33 0 0,0 0-2 0 0,0 0-64 0 0,0 0-184 0 0,0 0-191 0 0,0 0-106 0 0,0 0-50 0 0,0 0-44 0 0,0 0-47 0 0,0 0-92 0 0,13 6-91 0 0,41 19-40 0 0,38-20 361 0 0,-59-8-783 0 0,0-2 0 0 0,0-2 0 0 0,0-1 0 0 0,-1-1 0 0 0,18-9 121 0 0,-26 9-891 0 0,-11 3-1285 0 0,1 1-5097 0 0,-7 2-4249 0 0</inkml:trace>
  <inkml:trace contextRef="#ctx0" brushRef="#br0" timeOffset="1811.052">3 235 9394 0 0,'0'0'1852'0'0,"0"0"-357"0"0,0 0-154 0 0,0 0 52 0 0,0 0 60 0 0,0 0-110 0 0,0 0-262 0 0,0 0-329 0 0,0 0-270 0 0,0 0-200 0 0,0 0-107 0 0,0 0-57 0 0,0 0-25 0 0,16 3 707 0 0,115-2 1418 0 0,74 10-1374 0 0,-175-4-724 0 0,-29-7-105 0 0,-1 0 2 0 0,0 0 22 0 0,0 0-2 0 0,0 0 10 0 0,0 0 10 0 0,0 0 14 0 0,0 0 15 0 0,0 0 38 0 0,0 0 25 0 0,0 0 7 0 0,0 0 21 0 0,0 0 28 0 0,0 0 21 0 0,0 0 16 0 0,0 0-6 0 0,0 0-25 0 0,0 0-16 0 0,0 0 0 0 0,0 0 7 0 0,0 0-8 0 0,0 0-6 0 0,-10-19 336 0 0,-88-160-44 0 0,60 120-403 0 0,30 60-2863 0 0,4 15-6813 0 0,3-15 8767 0 0,1 6-10992 0 0</inkml:trace>
  <inkml:trace contextRef="#ctx0" brushRef="#br0" timeOffset="4923.848">2602 478 10154 0 0,'0'0'2513'0'0,"0"0"-658"0"0,0 0-363 0 0,0 0-116 0 0,0 0-93 0 0,0 0-156 0 0,0 0-215 0 0,0 0-239 0 0,0 0-157 0 0,0 0-19 0 0,0 0 42 0 0,0 0 26 0 0,0 0 2 0 0,16-1-43 0 0,125-5 809 0 0,157 16 828 0 0,-173-9-1159 0 0,-148-31-678 0 0,15 18-305 0 0,0 0 0 0 0,1-1 1 0 0,0 0-1 0 0,1 0 0 0 0,1 0 0 0 0,0-1 0 0 0,0 0 0 0 0,2 0 1 0 0,0 0-1 0 0,0 0 0 0 0,2-1 0 0 0,-1-9-19 0 0,-2-4-77 0 0,1-111-2779 0 0,8 118-200 0 0,1 8-2427 0 0,0 2-7039 0 0</inkml:trace>
  <inkml:trace contextRef="#ctx0" brushRef="#br0" timeOffset="2878.992">943 865 4305 0 0,'0'0'2024'0'0,"0"0"-129"0"0,0 0-26 0 0,0 0 21 0 0,0 0-97 0 0,0 0-159 0 0,0 0-207 0 0,0 0-249 0 0,0 0-198 0 0,0 0-184 0 0,0 0-140 0 0,13-3 3534 0 0,68 20-2060 0 0,95-17-1100 0 0,-43-11-718 0 0,-124 10-1154 0 0,-33-1-1973 0 0,4 4 249 0 0,6 3-3327 0 0,6-1-5331 0 0</inkml:trace>
  <inkml:trace contextRef="#ctx0" brushRef="#br0" timeOffset="3130.612">862 1108 13339 0 0,'0'0'1899'0'0,"0"0"-513"0"0,0 0-266 0 0,0 0 92 0 0,0 0 110 0 0,0 0-75 0 0,0 0-207 0 0,0 0-191 0 0,0 0-146 0 0,0 0-139 0 0,33 0-124 0 0,103 2-120 0 0,28-12-52 0 0,-103 9-577 0 0,-32-1-1612 0 0,0 2-4473 0 0,-22 0-5130 0 0</inkml:trace>
  <inkml:trace contextRef="#ctx0" brushRef="#br0" timeOffset="3757.327">1363 1402 11122 0 0,'0'0'1851'0'0,"0"0"-333"0"0,0 0-15 0 0,0 0 171 0 0,0 0 42 0 0,0 0-158 0 0,0 0-306 0 0,0 0-328 0 0,0 0-237 0 0,0 0-155 0 0,0 0-104 0 0,0 0-18 0 0,0 0 2 0 0,1-13-7 0 0,17-99 654 0 0,-6 76-925 0 0,2 1-1 0 0,1 0 1 0 0,2 1-1 0 0,1 1 1 0 0,2 1-1 0 0,1 0 1 0 0,2 1-1 0 0,0 2 0 0 0,2 0 1 0 0,2 2-1 0 0,16-13-133 0 0,-25 23 18 0 0,1 1 0 0 0,1 1 0 0 0,0 1 0 0 0,1 1 0 0 0,1 0 0 0 0,0 2 0 0 0,0 0-1 0 0,1 2 1 0 0,0 0 0 0 0,4 1-18 0 0,-25 7 0 0 0,-1 1 0 0 0,1-1 0 0 0,0 0 0 0 0,0 1 0 0 0,-1-1 0 0 0,1 1 0 0 0,0 0 0 0 0,0 0-1 0 0,0-1 1 0 0,0 1 0 0 0,0 0 0 0 0,-1 1 0 0 0,1-1 0 0 0,0 0 0 0 0,0 0 0 0 0,0 1 0 0 0,0-1 0 0 0,-1 1 0 0 0,1 0 0 0 0,0-1 0 0 0,0 1-1 0 0,-1 0 1 0 0,1 0 0 0 0,-1 0 0 0 0,1 0 0 0 0,-1 0 0 0 0,1 1 0 0 0,-1-1 0 0 0,0 0 0 0 0,1 1 0 0 0,-1-1 0 0 0,0 1 0 0 0,0-1 0 0 0,0 1-1 0 0,0 0 1 0 0,0-1 0 0 0,-1 1 0 0 0,1 0 0 0 0,0-1 0 0 0,-1 1 0 0 0,1 0 0 0 0,-1 0 0 0 0,0 0 0 0 0,0 0 0 0 0,1-1 0 0 0,-1 1 0 0 0,-1 0-1 0 0,1 0 1 0 0,0 0 0 0 0,0 0 0 0 0,0 0 0 0 0,-1-1 0 0 0,0 2 0 0 0,-15 105 200 0 0,-81 121 40 0 0,87-130-258 0 0,11-98 17 0 0,1 0 0 0 0,-1 0 1 0 0,0 0-1 0 0,0-1 0 0 0,1 1 1 0 0,-1 0-1 0 0,0-1 1 0 0,1 1-1 0 0,-1-1 0 0 0,1 1 1 0 0,-1-1-1 0 0,0 1 0 0 0,1-1 1 0 0,-1 0-1 0 0,1 0 1 0 0,-1 0-1 0 0,1 0 0 0 0,-1 0 1 0 0,1 0-1 0 0,-1 0 0 0 0,1-1 1 0 0,-1 1-1 0 0,1 0 1 0 0,-1-1-1 0 0,0 1 0 0 0,1-1 1 0 0,-1 0-1 0 0,0 1 0 0 0,1-1 1 0 0,-1 0 0 0 0,125-87 119 0 0,24-51-165 0 0,-111 104 42 0 0,1 1 0 0 0,2 3 0 0 0,2 1 0 0 0,0 2 0 0 0,2 2 0 0 0,17-6 4 0 0,-56 69-41 0 0,-8-20 70 0 0,-2 1 1 0 0,0 0 0 0 0,-1-1-1 0 0,0 0 1 0 0,-2 0-1 0 0,0-1 1 0 0,-1 1 0 0 0,-4 7-30 0 0,3-8-131 0 0,0 0 1 0 0,2 1 0 0 0,0 0 0 0 0,1 1-1 0 0,0-1 1 0 0,2 1 0 0 0,0 0-1 0 0,0 10 131 0 0,3-28-139 0 0,0 1-1 0 0,0 0 0 0 0,0 0 1 0 0,0 0-1 0 0,-1 0 0 0 0,1-1 1 0 0,0 1-1 0 0,1 0 0 0 0,-1 0 0 0 0,0 0 1 0 0,0-1-1 0 0,0 1 0 0 0,0 0 1 0 0,1 0-1 0 0,-1 0 0 0 0,0-1 1 0 0,1 1-1 0 0,-1 0 0 0 0,0 0 1 0 0,1-1-1 0 0,-1 1 0 0 0,1-1 0 0 0,-1 1 1 0 0,1 0-1 0 0,0-1 0 0 0,-1 1 1 0 0,1-1-1 0 0,0 1 0 0 0,-1-1 1 0 0,1 1-1 0 0,0-1 0 0 0,-1 0 1 0 0,1 1-1 0 0,0-1 0 0 0,0 0 0 0 0,0 1 1 0 0,-1-1-1 0 0,1 0 0 0 0,0 0 1 0 0,0 0-1 0 0,0 0 0 0 0,-1 0 1 0 0,1 0-1 0 0,0 0 0 0 0,0 0 1 0 0,0 0-1 0 0,0 0 0 0 0,-1 0 0 0 0,1-1 1 0 0,0 1-1 0 0,0-1 140 0 0,7 1-993 0 0,-1 1-415 0 0,13-2-8108 0 0,-9-2 258 0 0</inkml:trace>
  <inkml:trace contextRef="#ctx0" brushRef="#br0" timeOffset="4202.817">3003 843 7514 0 0,'0'0'3636'0'0,"0"0"-1275"0"0,0 0-366 0 0,0 0-44 0 0,0 0-161 0 0,0 0-309 0 0,0 0-375 0 0,0 0-283 0 0,0 0-104 0 0,0 0-45 0 0,0 0-48 0 0,0 0-31 0 0,0 0-70 0 0,-34 13-59 0 0,-111 42-52 0 0,44 5 201 0 0,91-54-591 0 0,0 0 0 0 0,0 1 0 0 0,0 1 0 0 0,1-1 0 0 0,0 2-1 0 0,1-1 1 0 0,-1 1 0 0 0,2 0 0 0 0,-1 1 0 0 0,1 0 0 0 0,1 0 0 0 0,0 0 0 0 0,0 1 0 0 0,1 0-1 0 0,1 0 1 0 0,0 0 0 0 0,0 1 0 0 0,1-1 0 0 0,0 1 0 0 0,1 0 0 0 0,1 0 0 0 0,-1 1-24 0 0,3-10-3 0 0,0 0 1 0 0,0 0 0 0 0,0-1 0 0 0,0 1 0 0 0,0 0 0 0 0,0-1 0 0 0,1 1-1 0 0,-1 0 1 0 0,1-1 0 0 0,0 0 0 0 0,-1 1 0 0 0,1-1 0 0 0,0 0 0 0 0,1 0-1 0 0,-1 0 1 0 0,0 0 0 0 0,1-1 0 0 0,-1 1 0 0 0,0-1 0 0 0,1 1 0 0 0,0-1-1 0 0,-1 0 1 0 0,1 0 0 0 0,0 0 0 0 0,0 0 0 0 0,0 0 0 0 0,0-1 0 0 0,-1 1-1 0 0,1-1 1 0 0,0 0 0 0 0,2 0 2 0 0,94-8 116 0 0,-69-5-75 0 0,1-1 1 0 0,-2-1-1 0 0,0-1 0 0 0,-1-2 1 0 0,-1-1-1 0 0,0-1 0 0 0,-2-2 1 0 0,5-5-42 0 0,23-21 45 0 0,93-70 120 0 0,-127 107-126 0 0,-17 36 81 0 0,-22 131 404 0 0,21-148-595 0 0,1 0 0 0 0,0 0 0 0 0,0 1 0 0 0,1-1 0 0 0,0 0 0 0 0,0-1 0 0 0,1 1 0 0 0,0-1 0 0 0,0 1 0 0 0,0-1 0 0 0,1-1 0 0 0,1 1 0 0 0,-1 0 0 0 0,1-1 0 0 0,0 0 0 0 0,0-1 0 0 0,1 1 0 0 0,0-1 0 0 0,0-1 0 0 0,0 1 1 0 0,0-1-1 0 0,1 0 0 0 0,-1-1 0 0 0,1 0 0 0 0,0 0 0 0 0,0 0 0 0 0,0-1 0 0 0,1-1 0 0 0,-1 1 0 0 0,0-1 0 0 0,1-1 0 0 0,-1 1 0 0 0,1-2 0 0 0,-1 1 0 0 0,4-1 71 0 0,10-6-2858 0 0,-10 0-3817 0 0,-6 3-5413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9874 0 0,'0'0'1965'0'0,"0"0"-513"0"0,0 0-297 0 0,0 0 5 0 0,0 0 36 0 0,0 0-93 0 0,0 0-180 0 0,0 0-135 0 0,0 0-36 0 0,0 0 21 0 0,0 0 21 0 0,14 1-59 0 0,188 9 2047 0 0,322-14-1248 0 0,-525 4-1666 0 0,1 0-1 0 0,0 0 1 0 0,-1 0 0 0 0,1 0 0 0 0,0 0 0 0 0,-1-1 0 0 0,1 1-1 0 0,0 0 1 0 0,-1 0 0 0 0,1 0 0 0 0,0 0 0 0 0,-1-1 0 0 0,1 1-1 0 0,0 0 1 0 0,-1 0 0 0 0,1-1 0 0 0,0 1 0 0 0,0 0 0 0 0,-1 0-1 0 0,1-1 1 0 0,0 1 0 0 0,0 0 0 0 0,-1-1 0 0 0,1 1 0 0 0,0 0 0 0 0,0-1-1 0 0,0 1 1 0 0,0 0 0 0 0,0-1 0 0 0,0 1 0 0 0,0-1 0 0 0,-1 1-1 0 0,1 0 1 0 0,0-1 0 0 0,0 1 0 0 0,0 0 0 0 0,0-1 0 0 0,1 1-1 0 0,-1-1 1 0 0,0 1 0 0 0,0 0 0 0 0,0-1 0 0 0,0 1 0 0 0,0 0-1 0 0,0-1 1 0 0,1 1 0 0 0,-1 0 0 0 0,0-1 0 0 0,0 1 132 0 0,-4-1-1228 0 0,-2 0-1956 0 0,1-1-1950 0 0,-1 2-5830 0 0</inkml:trace>
  <inkml:trace contextRef="#ctx0" brushRef="#br0" timeOffset="284.717">34 597 12355 0 0,'0'0'3744'0'0,"0"0"-1974"0"0,0 0-815 0 0,0 0-48 0 0,0 0 114 0 0,0 0 96 0 0,0 0-49 0 0,0 0-175 0 0,0 0-139 0 0,0 0-93 0 0,0 0-87 0 0,0 0-71 0 0,33 6-66 0 0,106 18-57 0 0,-32-17 178 0 0,220-34-1417 0 0,-282 15-2123 0 0,-17 3-6332 0 0,-22 9-2275 0 0</inkml:trace>
  <inkml:trace contextRef="#ctx0" brushRef="#br0" timeOffset="952.558">432 0 10810 0 0,'0'0'2065'0'0,"0"0"-334"0"0,0 0-252 0 0,0 0-59 0 0,0 0-108 0 0,0 0-211 0 0,0 0-284 0 0,0 0-181 0 0,0 0-56 0 0,0 0 43 0 0,0 0 49 0 0,0 0-5 0 0,0 0-93 0 0,4 13-80 0 0,14 41-24 0 0,-14-46-332 0 0,-1 0 1 0 0,1-1 0 0 0,1 0-1 0 0,-1 0 1 0 0,1 0-1 0 0,0 0 1 0 0,1-1 0 0 0,0 0-1 0 0,0 0 1 0 0,0 0 0 0 0,1-1-1 0 0,-1 0 1 0 0,1 0-1 0 0,1 0-138 0 0,7 6 163 0 0,47 31 165 0 0,2-3 1 0 0,1-2-1 0 0,67 26-328 0 0,55 25 48 0 0,-157-63-102 0 0,-51-10 176 0 0,-117 89 229 0 0,-99 62 221 0 0,-95 61 159 0 0,300-204-824 0 0,31-23-66 0 0,1 0-54 0 0,0 0-99 0 0,0 0-123 0 0,27-14-6450 0 0,-23 13 3102 0 0,2-3-8445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58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914 4 0 0 0,'0'0'1406'0'0,"0"0"226"0"0,0 0 103 0 0,0 0-12 0 0,0 0-64 0 0,0 0-135 0 0,0 0-198 0 0,0 0-210 0 0,0 0-160 0 0,0 0-134 0 0,11-1-127 0 0,76-1 2679 0 0,-16 27-1692 0 0,-21-6-636 0 0,-74-8 1823 0 0,-396 128-1850 0 0,353-109-658 0 0,65-29-340 0 0,1 0-1 0 0,0 0 1 0 0,0 0-1 0 0,-1 0 1 0 0,1 1-1 0 0,0-1 1 0 0,0 0-1 0 0,0 1 1 0 0,0-1-1 0 0,1 0 1 0 0,-1 1-1 0 0,0-1 0 0 0,0 1 1 0 0,1 0-1 0 0,-1-1 1 0 0,1 1-1 0 0,0-1 1 0 0,-1 1-1 0 0,1 0 1 0 0,0-1-1 0 0,0 1 1 0 0,0 0-1 0 0,0-1 1 0 0,0 1-1 0 0,1 0 1 0 0,-1-1-1 0 0,0 1 0 0 0,1 0 1 0 0,-1-1-1 0 0,1 1 1 0 0,-1-1-1 0 0,1 1 1 0 0,0-1-1 0 0,0 1 1 0 0,0-1-1 0 0,0 0 1 0 0,0 1-1 0 0,0-1 1 0 0,0 0-1 0 0,0 0 1 0 0,0 1-1 0 0,1-1 1 0 0,-1 0-1 0 0,0 0 0 0 0,1-1 1 0 0,-1 1-1 0 0,1 0 1 0 0,-1 0-1 0 0,1-1 1 0 0,-1 1-1 0 0,1-1 1 0 0,0 1-1 0 0,-1-1 1 0 0,1 0-1 0 0,0 1 1 0 0,-1-1-1 0 0,1 0 1 0 0,0 0-1 0 0,-1 0 1 0 0,2-1-21 0 0,232 6 1153 0 0,-14-8-913 0 0,-220 2-238 0 0,1 1-1 0 0,-1 0 1 0 0,1 0-1 0 0,-1 0 0 0 0,1 1 1 0 0,-1-1-1 0 0,1 0 1 0 0,-1 0-1 0 0,0 1 0 0 0,1-1 1 0 0,-1 1-1 0 0,0-1 1 0 0,1 1-1 0 0,-1 0 1 0 0,0 0-1 0 0,0-1 0 0 0,1 1 1 0 0,-1 0-1 0 0,0 0 1 0 0,0 0-1 0 0,0 0 1 0 0,0 0-1 0 0,0 0 0 0 0,0 1 1 0 0,-1-1-1 0 0,1 0 1 0 0,0 0-1 0 0,-1 1 1 0 0,1-1-1 0 0,0 0 0 0 0,-1 1 1 0 0,0-1-1 0 0,1 1 1 0 0,-1-1-1 0 0,0 0 1 0 0,0 1-1 0 0,1-1 0 0 0,-1 1 1 0 0,0-1-1 0 0,-1 1 1 0 0,1-1-1 0 0,0 1 1 0 0,0-1-2 0 0,-57 69 155 0 0,46-59-134 0 0,-213 154 105 0 0,-71 26-98 0 0,116-66 11 0 0,161-110-36 0 0,15-13-2 0 0,-1-1 0 0 0,1 1 0 0 0,0 0 0 0 0,0 0 1 0 0,1 1-1 0 0,-1-1 0 0 0,0 1 0 0 0,1-1 0 0 0,0 1 0 0 0,-1 0 1 0 0,1 0-1 0 0,0 0 0 0 0,0 0 0 0 0,1 0 0 0 0,-1 0 0 0 0,1 0 1 0 0,-1 1-1 0 0,1-1 0 0 0,0 1 0 0 0,0-1 0 0 0,0 1 0 0 0,1-1 1 0 0,0 1-1 0 0,-1-1 0 0 0,1 3-1 0 0,3-4 8 0 0,0 1 1 0 0,-1-1-1 0 0,1 0 1 0 0,0 0-1 0 0,0 0 0 0 0,0 0 1 0 0,1 0-1 0 0,-1-1 1 0 0,0 1-1 0 0,1-1 0 0 0,-1 0 1 0 0,1 0-1 0 0,-1 0 1 0 0,1-1-1 0 0,0 1 0 0 0,-1-1 1 0 0,2 0-9 0 0,2 2 28 0 0,133 5 285 0 0,-81-8-80 0 0,1-3-1 0 0,-1-2 1 0 0,48-12-233 0 0,58-1 341 0 0,-165 19-321 0 0,0 0 25 0 0,0 0-7 0 0,0 0-14 0 0,0 0-46 0 0,0 0 32 0 0,0 0 2 0 0,0 0 9 0 0,0 0 24 0 0,0 0-13 0 0,0 0-22 0 0,0 0-16 0 0,0 0 2 0 0,0 0 19 0 0,0 0 12 0 0,0 0-13 0 0,0 0-15 0 0,0 0 9 0 0,0 0 13 0 0,0 0-2 0 0,0 0-19 0 0,0 0 5 0 0,0 0-2 0 0,0 0-12 0 0,0 0 19 0 0,0 0-30 0 0,0 0 20 0 0,0 0 10 0 0,0 0 4 0 0,0 0-3 0 0,0 0-15 0 0,0 0 15 0 0,0 0-14 0 0,0 0 15 0 0,0 0-11 0 0,0 0 15 0 0,0 0 11 0 0,0 0-28 0 0,0 0 5 0 0,0 0-23 0 0,0 0-4 0 0,0 0 27 0 0,0 0-1 0 0,0 0 16 0 0,0 0-17 0 0,0 0 9 0 0,0 0-12 0 0,0 0-38 0 0,0 0 22 0 0,0 0 26 0 0,0 0 6 0 0,0 0 15 0 0,0 0-11 0 0,0 0-7 0 0,0 0 1 0 0,0 0-26 0 0,0 0-3 0 0,0 0-15 0 0,0 0 13 0 0,0 0 16 0 0,0 0 24 0 0,0 0-28 0 0,0 0 21 0 0,0 0-6 0 0,0 0-26 0 0,0 0 20 0 0,0 0 13 0 0,0 0 5 0 0,0 0-9 0 0,0 0-24 0 0,0 0-4 0 0,0 0 20 0 0,0 0-15 0 0,0 0-9 0 0,0 0-12 0 0,0 0 16 0 0,0 0 24 0 0,0 0 18 0 0,0 0-13 0 0,0 0-18 0 0,0 0 14 0 0,0 0 0 0 0,0 0-3 0 0,0 0-12 0 0,0 0 5 0 0,0 0 18 0 0,0 0-25 0 0,0 0-8 0 0,0 0-2 0 0,0 0-9 0 0,0 0 10 0 0,0 0 6 0 0,0 0 2 0 0,0 0 22 0 0,0 0 12 0 0,0 0-13 0 0,0 0-6 0 0,-9-3-5253 0 0,-4-1-6850 0 0,13 4 101 0 0</inkml:trace>
  <inkml:trace contextRef="#ctx0" brushRef="#br0" timeOffset="1084.351">1661 188 6649 0 0,'0'0'2045'0'0,"0"0"-242"0"0,0 0-193 0 0,0 0-62 0 0,0 0 0 0 0,0 0-37 0 0,0 0-80 0 0,0 0-183 0 0,0 0-211 0 0,0 0-226 0 0,0 0-205 0 0,0 0-131 0 0,0 0-67 0 0,-2-6-26 0 0,-7-19-28 0 0,7 19-28 0 0,2 22 731 0 0,8 205 1200 0 0,-12-140-2015 0 0,-4 1 0 0 0,-3-1 1 0 0,-16 56-243 0 0,1 7 0 0 0,26-135 363 0 0,-2 24-1819 0 0,0-57-2428 0 0,11-55-1943 0 0,2 28-3664 0 0,-7 35 1953 0 0</inkml:trace>
  <inkml:trace contextRef="#ctx0" brushRef="#br0" timeOffset="1401.935">1652 177 4601 0 0,'0'0'3091'0'0,"0"0"-1014"0"0,0 0-380 0 0,0 0-26 0 0,0 0 26 0 0,0 0-30 0 0,0 0-163 0 0,0 0-224 0 0,0 0-231 0 0,0 0-228 0 0,0 0-190 0 0,0 0-118 0 0,0 0-60 0 0,-7-2-35 0 0,-2-1-545 0 0,-7-4 1173 0 0,45 4 504 0 0,145-11 205 0 0,21-12-1668 0 0,-200 52-3156 0 0,-28 4-1504 0 0,7-12-1639 0 0,14-8 292 0 0,5-2-1787 0 0</inkml:trace>
  <inkml:trace contextRef="#ctx0" brushRef="#br0" timeOffset="1649.349">1534 464 4017 0 0,'0'0'3687'0'0,"0"0"-1254"0"0,0 0-573 0 0,0 0-125 0 0,0 0-53 0 0,0 0-88 0 0,0 0-159 0 0,0 0-191 0 0,0 0-181 0 0,0 0-168 0 0,0 0-114 0 0,0 0-109 0 0,0 0-101 0 0,16 12-61 0 0,54 35-60 0 0,-66-45-397 0 0,0 0 0 0 0,0 0 0 0 0,0-1 0 0 0,0 1 0 0 0,0-1 0 0 0,1 0 0 0 0,-1 0 0 0 0,0 0 0 0 0,1-1 0 0 0,-1 1 0 0 0,0-1 0 0 0,1 0 0 0 0,-1 0-1 0 0,1-1 1 0 0,-1 1 0 0 0,0-1 0 0 0,1 0 0 0 0,-1 0 0 0 0,0-1 0 0 0,3-1-53 0 0,9-1 124 0 0,83-25-404 0 0,-84 27-284 0 0,-8 2-2434 0 0,0 1-8687 0 0,-7-1 1400 0 0</inkml:trace>
  <inkml:trace contextRef="#ctx0" brushRef="#br0" timeOffset="1934.939">2162 656 15579 0 0,'0'0'1974'0'0,"0"0"-1102"0"0,0 0-482 0 0,0 0 158 0 0,0 0 285 0 0,0 0 144 0 0,0 0-57 0 0,0 0-240 0 0,0 0-231 0 0,0 0-139 0 0,0 0-62 0 0,0 0-28 0 0,0 0-55 0 0,-20 29-19 0 0,-60 88-38 0 0,-3-10 46 0 0,48-62-606 0 0,6-24-3691 0 0,23-20 2054 0 0,-1-1-4338 0 0,2 0-897 0 0,1 0 3186 0 0</inkml:trace>
  <inkml:trace contextRef="#ctx0" brushRef="#br0" timeOffset="2221.087">1877 648 4577 0 0,'0'0'2204'0'0,"0"0"-112"0"0,0 0-29 0 0,0 0 8 0 0,0 0-88 0 0,0 0-239 0 0,0 0-278 0 0,0 0-302 0 0,0 0-289 0 0,0 0-251 0 0,0 0-149 0 0,0 0-83 0 0,3-6 56 0 0,1-2-326 0 0,-4 8-96 0 0,0-1 0 0 0,0 0 0 0 0,0 1 0 0 0,0-1 0 0 0,0 0-1 0 0,0 1 1 0 0,0-1 0 0 0,0 0 0 0 0,1 1 0 0 0,-1-1 0 0 0,0 1-1 0 0,0-1 1 0 0,1 0 0 0 0,-1 1 0 0 0,0-1 0 0 0,1 1-1 0 0,-1-1 1 0 0,1 1 0 0 0,-1-1 0 0 0,0 1 0 0 0,1-1 0 0 0,-1 1-1 0 0,1 0 1 0 0,-1-1 0 0 0,1 1 0 0 0,0 0 0 0 0,-1-1 0 0 0,1 1-1 0 0,-1 0 1 0 0,1 0 0 0 0,0-1 0 0 0,-1 1 0 0 0,1 0 0 0 0,0 0-1 0 0,-1 0 1 0 0,1 0 0 0 0,-1 0 0 0 0,1 0 0 0 0,0 0 0 0 0,-1 0-1 0 0,1 0 1 0 0,0 0 0 0 0,-1 0 0 0 0,1 0 0 0 0,0 1-1 0 0,-1-1 1 0 0,1 0 0 0 0,-1 0 0 0 0,1 1 0 0 0,-1-1 0 0 0,1 0-1 0 0,0 1 1 0 0,-1-1 0 0 0,1 1 0 0 0,-1-1 0 0 0,0 1 0 0 0,1-1-1 0 0,-1 1 1 0 0,1-1 0 0 0,-1 1 0 0 0,0-1 0 0 0,1 1 0 0 0,-1-1-1 0 0,0 1 1 0 0,1-1 0 0 0,-1 1 0 0 0,0 0 0 0 0,0-1 0 0 0,0 2-27 0 0,78 89 2991 0 0,44 38-1415 0 0,-61-66-1226 0 0,-57-58-2731 0 0,-17-3-6628 0 0,10-2-2753 0 0</inkml:trace>
  <inkml:trace contextRef="#ctx0" brushRef="#br0" timeOffset="6804.929">5890 906 11891 0 0,'0'0'3836'0'0,"0"0"-1666"0"0,0 0-884 0 0,0 0-269 0 0,0 0-52 0 0,0 0-33 0 0,0 0-127 0 0,0 0-114 0 0,0 0-150 0 0,0 0-128 0 0,-3 11-75 0 0,-41 141 601 0 0,-19-31-1074 0 0,23-78-2562 0 0,34-40 1983 0 0,0 0-2115 0 0,4-1-7653 0 0,2-2 1515 0 0</inkml:trace>
  <inkml:trace contextRef="#ctx0" brushRef="#br0" timeOffset="12937.954">11935 851 19332 0 0,'0'0'1598'0'0,"0"0"-642"0"0,0 0-238 0 0,0 0 30 0 0,0 0 124 0 0,0 0 44 0 0,0 0-120 0 0,0 0-172 0 0,0 0-161 0 0,0 0-108 0 0,-8 32-106 0 0,-26 100-73 0 0,-13-24-46 0 0,-10-24-1536 0 0,24-58-8751 0 0,28-25-1908 0 0</inkml:trace>
  <inkml:trace contextRef="#ctx0" brushRef="#br0" timeOffset="10136.726">8594 405 8314 0 0,'0'0'2922'0'0,"0"0"-702"0"0,0 0-309 0 0,0 0-66 0 0,0 0-89 0 0,0 0-150 0 0,0 0-297 0 0,0 0-319 0 0,0 0-230 0 0,0 0-158 0 0,0 0-85 0 0,0 0-68 0 0,0 0-30 0 0,3 1-11 0 0,193 2 2768 0 0,-58 1-2739 0 0,-123-2-456 0 0,-18 0-3986 0 0,-14 4 739 0 0,6-2-2175 0 0,5 0-6140 0 0</inkml:trace>
  <inkml:trace contextRef="#ctx0" brushRef="#br0" timeOffset="10336.357">8541 667 15603 0 0,'0'0'1911'0'0,"0"0"-494"0"0,0 0-140 0 0,0 0 72 0 0,0 0-8 0 0,0 0-143 0 0,0 0-217 0 0,0 0-226 0 0,0 0-171 0 0,0 0-96 0 0,0 0-83 0 0,31 2-92 0 0,101 4-53 0 0,-54-14 83 0 0,13-2-521 0 0,-72 9-3794 0 0,2 1-3961 0 0,-18 0-4448 0 0</inkml:trace>
  <inkml:trace contextRef="#ctx0" brushRef="#br0" timeOffset="11533.334">9144 924 4329 0 0,'0'0'1982'0'0,"0"0"-614"0"0,0 0-73 0 0,0 0 307 0 0,0 0 331 0 0,0 0 137 0 0,0 0-176 0 0,0 0-392 0 0,0 0-361 0 0,0 0-235 0 0,0 0-101 0 0,0 0-21 0 0,0 0-12 0 0,-3-1-29 0 0,0-1-587 0 0,1 1-1 0 0,0-1 0 0 0,-1 1 1 0 0,1-1-1 0 0,0 0 0 0 0,0 0 1 0 0,0 0-1 0 0,0 0 0 0 0,1 0 1 0 0,-1-1-1 0 0,0 1 0 0 0,1 0 1 0 0,0-1-1 0 0,-1 1 0 0 0,1-1 1 0 0,0 0-1 0 0,0 1 0 0 0,1-1 1 0 0,-1 0-1 0 0,0 1 0 0 0,1-2-155 0 0,-1-12 136 0 0,0 0 0 0 0,1 0 0 0 0,1 0 0 0 0,0 0 0 0 0,1 0 0 0 0,1 1-1 0 0,1-1 1 0 0,0 1 0 0 0,1 0 0 0 0,0 0 0 0 0,2 0 0 0 0,-1 0 0 0 0,2 1 0 0 0,0 0-1 0 0,0 1 1 0 0,2 0 0 0 0,9-11-136 0 0,7-9 84 0 0,1 1 0 0 0,2 1-1 0 0,1 2 1 0 0,2 1 0 0 0,14-9-84 0 0,-40 32 2 0 0,1 0-1 0 0,0 0 1 0 0,0 1 0 0 0,1 0 0 0 0,0 1 0 0 0,-1-1-1 0 0,1 1 1 0 0,0 1 0 0 0,0 0 0 0 0,1 0-1 0 0,-1 0 1 0 0,1 1-2 0 0,-7 3 5 0 0,0 0-1 0 0,0 1 0 0 0,0-1 0 0 0,0 0 1 0 0,-1 1-1 0 0,1-1 0 0 0,-1 1 0 0 0,1 0 1 0 0,-1-1-1 0 0,0 1 0 0 0,0 0 1 0 0,0 0-1 0 0,0 0 0 0 0,0 0 0 0 0,-1 0 1 0 0,0 0-1 0 0,1 0 0 0 0,-1 0 1 0 0,0 2-5 0 0,1 33 24 0 0,-1 0 1 0 0,-2-1 0 0 0,-1 1-1 0 0,-2 0 1 0 0,-2-1 0 0 0,-10 33-25 0 0,-11 64 28 0 0,28-131-46 0 0,0-2-14 0 0,0-1 10 0 0,10-12-65 0 0,23-29 112 0 0,35-43 17 0 0,4 3 1 0 0,3 3-1 0 0,80-64-42 0 0,-149 137 1 0 0,6-6-3 0 0,1 1-1 0 0,1 0 1 0 0,0 1-1 0 0,0 0 1 0 0,0 1-1 0 0,1 1 1 0 0,1 0-1 0 0,-1 1 1 0 0,5 0 2 0 0,-19 7 1 0 0,1-1 0 0 0,-1 1 0 0 0,1 0 0 0 0,-1 0 1 0 0,0-1-1 0 0,1 1 0 0 0,-1 0 0 0 0,0 1 0 0 0,0-1 1 0 0,0 0-1 0 0,1 0 0 0 0,-1 0 0 0 0,0 1 0 0 0,-1-1 1 0 0,1 0-1 0 0,0 1 0 0 0,0-1 0 0 0,-1 1 0 0 0,1-1 0 0 0,0 1 1 0 0,-1-1-1 0 0,0 1 0 0 0,1 0 0 0 0,-1-1 0 0 0,0 1 1 0 0,0-1-1 0 0,0 1 0 0 0,0 0 0 0 0,0-1 0 0 0,0 1 1 0 0,0 0-1 0 0,-1-1 0 0 0,1 1 0 0 0,0-1 0 0 0,-1 1 1 0 0,1-1-1 0 0,-1 1 0 0 0,0 0-1 0 0,1 7 1 0 0,-2 16 23 0 0,-1-1 0 0 0,-1 0 0 0 0,-1 1 0 0 0,-2-1 0 0 0,0-1 0 0 0,-2 3-24 0 0,-16 60 55 0 0,-3 72-123 0 0,26-147-944 0 0,5-10-3988 0 0,6-8 4264 0 0,9-3-2186 0 0,-1 1-5773 0 0,-7 2-2485 0 0</inkml:trace>
  <inkml:trace contextRef="#ctx0" brushRef="#br0" timeOffset="12069.464">10602 431 6737 0 0,'0'0'1341'0'0,"0"0"-128"0"0,0 0 50 0 0,0 0 67 0 0,0 0-82 0 0,0 0-204 0 0,0 0-219 0 0,0 0-229 0 0,0 0-136 0 0,0 0-39 0 0,0 0-2 0 0,0 0 112 0 0,8-5 174 0 0,23-17 131 0 0,-30 21-711 0 0,0 0 0 0 0,-1 0-1 0 0,1 0 1 0 0,0 0 0 0 0,-1 1-1 0 0,1-1 1 0 0,-1 0 0 0 0,1 0-1 0 0,-1 0 1 0 0,1 0-1 0 0,-1 0 1 0 0,0 0 0 0 0,0 0-1 0 0,1 0 1 0 0,-1 0 0 0 0,0 0-1 0 0,0 0 1 0 0,0-1 0 0 0,0 1-1 0 0,0 0 1 0 0,0 0-1 0 0,0 0 1 0 0,-1 0 0 0 0,1 0-1 0 0,0 0 1 0 0,0 0 0 0 0,-1 0-1 0 0,1 0 1 0 0,-1 0 0 0 0,1 0-1 0 0,-1 0 1 0 0,1 0 0 0 0,-1 1-1 0 0,0-1 1 0 0,1 0-1 0 0,-1 0 1 0 0,0 0 0 0 0,0 1-1 0 0,0-1 1 0 0,1 0 0 0 0,-1 1-1 0 0,0-1 1 0 0,0 1 0 0 0,0-1-1 0 0,0 1 1 0 0,0-1 0 0 0,0 1-1 0 0,0 0 1 0 0,0 0-1 0 0,-1-1-124 0 0,-7-2 172 0 0,-1 0 0 0 0,1 0-1 0 0,-1 1 1 0 0,1 1-1 0 0,-1-1 1 0 0,0 1 0 0 0,0 1-1 0 0,1 0 1 0 0,-1 0-1 0 0,0 1 1 0 0,0 1-1 0 0,1-1 1 0 0,-1 2 0 0 0,1-1-1 0 0,-1 1 1 0 0,-8 4-172 0 0,-140 77 459 0 0,157-83-451 0 0,-12 7 4 0 0,-1 1-1 0 0,2 0 1 0 0,-1 1 0 0 0,1 1-1 0 0,1-1 1 0 0,0 2 0 0 0,0 0-1 0 0,1 0 1 0 0,1 1-1 0 0,0 0 1 0 0,1 0 0 0 0,0 1-1 0 0,1 0 1 0 0,0 1 0 0 0,2-1-1 0 0,-1 1 1 0 0,2 1 0 0 0,0-1-1 0 0,1 0 1 0 0,0 1-1 0 0,2 0 1 0 0,0 0-12 0 0,1-13 2 0 0,0 1 1 0 0,0-1-1 0 0,1 1 0 0 0,-1-1 0 0 0,1 1 1 0 0,0-1-1 0 0,0 0 0 0 0,1 1 0 0 0,-1-1 0 0 0,1 0 1 0 0,-1 0-1 0 0,1 0 0 0 0,0 0 0 0 0,0 0 1 0 0,0 0-1 0 0,1-1 0 0 0,-1 1 0 0 0,1-1 0 0 0,-1 1 1 0 0,1-1-1 0 0,0 0 0 0 0,0 0 0 0 0,0 0 1 0 0,0-1-1 0 0,0 1 0 0 0,0-1 0 0 0,0 1 1 0 0,1-1-1 0 0,-1 0 0 0 0,1 0 0 0 0,-1-1 0 0 0,1 1-2 0 0,6 1 20 0 0,0 0 0 0 0,1-1-1 0 0,-1-1 1 0 0,1 0-1 0 0,-1 0 1 0 0,0-1-1 0 0,1 0 1 0 0,-1 0-1 0 0,0-1 1 0 0,6-3-20 0 0,22-11 54 0 0,0-2 0 0 0,-2-1 0 0 0,0-2 1 0 0,-2-2-1 0 0,0-1 0 0 0,-1-1 0 0 0,-2-2 0 0 0,-1-1 1 0 0,-1-1-1 0 0,-1-2 0 0 0,19-29-54 0 0,-14 23 123 0 0,-34 66-29 0 0,-8 27-166 0 0,5-42 10 0 0,0-1 0 0 0,1 1 0 0 0,0 0 0 0 0,1 0 0 0 0,1 0 0 0 0,0 0 0 0 0,1 0 1 0 0,0 0-1 0 0,1 0 0 0 0,1 0 0 0 0,0 0 0 0 0,1 0 0 0 0,0-1 0 0 0,1 1 0 0 0,1-1 0 0 0,0 0 0 0 0,1 0 0 0 0,0 0 0 0 0,1-1 0 0 0,0 0 0 0 0,1 0 0 0 0,4 3 62 0 0,18-5-2873 0 0,-11-12-6248 0 0,-15-1-2591 0 0</inkml:trace>
  <inkml:trace contextRef="#ctx0" brushRef="#br0" timeOffset="12688.114">11052 685 14795 0 0,'0'0'2286'0'0,"0"0"-528"0"0,0 0-281 0 0,0 0-98 0 0,0 0-148 0 0,0 0-151 0 0,0 0-179 0 0,0 0-192 0 0,0 0-141 0 0,0 0-117 0 0,0 0-80 0 0,0 0-88 0 0,0 0-77 0 0,-13 30-51 0 0,-37 90-60 0 0,37-54 55 0 0,14-64-145 0 0,0 1-1 0 0,0-1 1 0 0,0 0-1 0 0,0 0 1 0 0,0 0-1 0 0,1 0 1 0 0,-1 0-1 0 0,1 0 1 0 0,-1 0-1 0 0,1-1 1 0 0,0 1-1 0 0,0 0 1 0 0,0-1-1 0 0,-1 1 1 0 0,2-1-1 0 0,-1 0 1 0 0,0 0-1 0 0,0 0 1 0 0,0 0-1 0 0,0 0 1 0 0,1 0-1 0 0,-1-1 1 0 0,0 1-1 0 0,1-1 1 0 0,-1 1-1 0 0,1-1 1 0 0,-1 0-1 0 0,0 0 1 0 0,1 0-1 0 0,-1 0 1 0 0,1 0-1 0 0,-1-1 1 0 0,0 1-1 0 0,1-1 1 0 0,-1 0-1 0 0,0 1 1 0 0,0-1-1 0 0,1 0 1 0 0,-1 0-1 0 0,0-1 1 0 0,0 1-1 0 0,0 0 1 0 0,0-1-5 0 0,196-163 558 0 0,-177 147-408 0 0,-18 40-100 0 0,6 306 101 0 0,-3-111-193 0 0,-8-199 29 0 0,0 1 1 0 0,-2-1-1 0 0,0 0 1 0 0,-1-1-1 0 0,0 1 1 0 0,-2-1-1 0 0,0 0 1 0 0,-1-1-1 0 0,0 1 1 0 0,-2-1 0 0 0,0-1-1 0 0,0 0 1 0 0,-1-1-1 0 0,-1 0 1 0 0,-14 13 12 0 0,20-21-1 0 0,-1 0 1 0 0,1 0 0 0 0,-1-1-1 0 0,-1 0 1 0 0,1 0 0 0 0,-1 0-1 0 0,0-1 1 0 0,0-1 0 0 0,0 1-1 0 0,-1-1 1 0 0,1 0 0 0 0,-1-1-1 0 0,0 0 1 0 0,1-1 0 0 0,-1 1-1 0 0,0-2 1 0 0,0 1-1 0 0,0-1 1 0 0,-2-1 0 0 0,8 0 3 0 0,1 1-1 0 0,-1-1 0 0 0,1 0 1 0 0,-1 0-1 0 0,1-1 1 0 0,0 1-1 0 0,0-1 0 0 0,0 1 1 0 0,-1-1-1 0 0,1 1 1 0 0,1-1-1 0 0,-1 0 1 0 0,0 0-1 0 0,0 0 0 0 0,1 0 1 0 0,-1 0-1 0 0,1-1 1 0 0,0 1-1 0 0,0 0 1 0 0,-1-1-1 0 0,2 1 0 0 0,-1 0 1 0 0,0-1-1 0 0,0 1 1 0 0,1-1-1 0 0,-1 0 0 0 0,1 1 1 0 0,0-1-1 0 0,0-2-2 0 0,8-78 76 0 0,6 53-169 0 0,2 2 0 0 0,1 0 1 0 0,1 1-1 0 0,1 0 0 0 0,1 2 1 0 0,1 0-1 0 0,2 1 0 0 0,0 2 1 0 0,22-16 92 0 0,26-30-3562 0 0,-56 54 741 0 0,-6 6-3359 0 0,-4 4-5858 0 0</inkml:trace>
  <inkml:trace contextRef="#ctx0" brushRef="#br0" timeOffset="8241.924">7256 74 3169 0 0,'0'0'2695'0'0,"0"0"-933"0"0,0 0-189 0 0,0 0 233 0 0,0 0 241 0 0,0 0-21 0 0,0 0-247 0 0,0 0-347 0 0,0 0-358 0 0,0 0-225 0 0,0 0-149 0 0,0 0-121 0 0,0 0-97 0 0,2 0-60 0 0,148-22 2676 0 0,-150 22-3062 0 0,0 0-9 0 0,0 0 24 0 0,0 0 15 0 0,0 0 19 0 0,0 0 12 0 0,0 0 36 0 0,0 0 7 0 0,-31 15 847 0 0,-4-4-23 0 0,-30 8-122 0 0,-275 72-811 0 0,202-50 78 0 0,137-40-109 0 0,1 0 0 0 0,-1 0 0 0 0,1 0 0 0 0,-1 0-1 0 0,1 1 1 0 0,0-1 0 0 0,0 0 0 0 0,-1 0 0 0 0,1 0 0 0 0,0 1 0 0 0,0-1 0 0 0,0 0 0 0 0,0 0 0 0 0,1 1-1 0 0,-1-1 1 0 0,0 0 0 0 0,0 0 0 0 0,1 1 0 0 0,-1-1 0 0 0,1 0 0 0 0,-1 0 0 0 0,1 0 0 0 0,-1 0 0 0 0,1 0 0 0 0,0 0-1 0 0,0 0 1 0 0,-1 0 0 0 0,1 0 0 0 0,0 0 0 0 0,0 0 0 0 0,0 0 0 0 0,0-1 0 0 0,0 1 0 0 0,0 0 0 0 0,0-1 0 0 0,0 1-1 0 0,0-1 1 0 0,0 1 0 0 0,1-1 0 0 0,-1 1 0 0 0,0-1 0 0 0,0 0 0 0 0,0 1 0 0 0,1-1 0 0 0,0 0 0 0 0,1 2-4 0 0,13 5 27 0 0,0 0 1 0 0,1-1-1 0 0,0 0 0 0 0,0-2 1 0 0,0 0-1 0 0,1-1 0 0 0,-1 0 1 0 0,1-2-1 0 0,-1 0 0 0 0,1-1 1 0 0,0 0-1 0 0,15-4-23 0 0,25 3 41 0 0,141-2 151 0 0,-144 28-170 0 0,-54-24-21 0 0,0 0 1 0 0,0 0 0 0 0,0 0-1 0 0,0 1 1 0 0,1-1 0 0 0,-2 1-1 0 0,1-1 1 0 0,0 0 0 0 0,0 1 0 0 0,0 0-1 0 0,-1-1 1 0 0,1 1 0 0 0,-1-1-1 0 0,1 1 1 0 0,-1 0 0 0 0,0-1-1 0 0,1 1 1 0 0,-1 0 0 0 0,0-1-1 0 0,0 1 1 0 0,0 0 0 0 0,0-1 0 0 0,-1 1-1 0 0,1 0 1 0 0,0-1 0 0 0,-1 1-1 0 0,1 0 1 0 0,-1-1 0 0 0,0 1-1 0 0,0 0-1 0 0,-17 15 29 0 0,-1-1-1 0 0,-1-1 0 0 0,-1 0 1 0 0,0-2-1 0 0,0-1 1 0 0,-1 0-1 0 0,-18 5-28 0 0,-139 83 32 0 0,-160 106 20 0 0,332-202-51 0 0,1 0 0 0 0,1 0 0 0 0,-1 0 0 0 0,1 1 0 0 0,-1 0-1 0 0,1 0 1 0 0,1 0 0 0 0,-1 0 0 0 0,1 1 0 0 0,0 0 0 0 0,0 0 0 0 0,0 1-1 0 0,5-5 1 0 0,-1 1 1 0 0,1-1 0 0 0,0 0-1 0 0,0 0 1 0 0,0 0-1 0 0,1 0 1 0 0,-1 0 0 0 0,1 0-1 0 0,-1-1 1 0 0,1 1 0 0 0,-1 0-1 0 0,1-1 1 0 0,0 1-1 0 0,0-1 1 0 0,-1 0 0 0 0,1 1-1 0 0,0-1 1 0 0,1 0 0 0 0,-1 0-1 0 0,0 0 1 0 0,0-1-1 0 0,0 1 1 0 0,0 0 0 0 0,1-1-1 0 0,-1 1 1 0 0,0-1 0 0 0,1 0-1 0 0,-1 0 1 0 0,0 0-1 0 0,0 0 1 0 0,1 0 0 0 0,-1 0-1 0 0,0-1 1 0 0,1 1 0 0 0,-1-1-2 0 0,6 1 11 0 0,41 2 54 0 0,0-3 1 0 0,0-2-1 0 0,0-2 1 0 0,12-4-66 0 0,81-8 148 0 0,-40 14-50 0 0,-101 3-87 0 0,-1 0-19 0 0,0 0 18 0 0,0 0-19 0 0,0 0-36 0 0,0 0-29 0 0,0 0-33 0 0,0 0-55 0 0,0 0-97 0 0,0-3-5989 0 0,5 0 1048 0 0,-1 2-6848 0 0</inkml:trace>
  <inkml:trace contextRef="#ctx0" brushRef="#br0" timeOffset="8622.391">7815 170 16924 0 0,'0'0'1537'0'0,"0"0"-434"0"0,0 0-177 0 0,0 0 77 0 0,0 0 86 0 0,0 0-6 0 0,0 0-147 0 0,0 0-202 0 0,0 0-182 0 0,0 0-133 0 0,0 0-75 0 0,0 0-27 0 0,0 0 8 0 0,-2 13 16 0 0,-21 81 189 0 0,-2-26-270 0 0,3 0-1 0 0,4 1 1 0 0,2 1-1 0 0,3 4-259 0 0,-8 103 55 0 0,11-137-185 0 0,9-40 82 0 0,1 0 16 0 0,0 0-28 0 0,0 0-28 0 0,0 0-15 0 0,0 0 5 0 0,0 0-54 0 0,0-77-4455 0 0,8 13-840 0 0,-1 37-2543 0 0,-1 11-2511 0 0</inkml:trace>
  <inkml:trace contextRef="#ctx0" brushRef="#br0" timeOffset="8885.79">7742 181 6609 0 0,'0'0'4041'0'0,"0"0"-1950"0"0,0 0-717 0 0,0 0-19 0 0,0 0 188 0 0,0 0 87 0 0,0 0-153 0 0,0 0-352 0 0,0 0-341 0 0,0 0-256 0 0,0 0-71 0 0,0 0 34 0 0,0 0 34 0 0,7 0 30 0 0,20 2-128 0 0,0-2-1 0 0,0-1 0 0 0,0-1 1 0 0,0-1-1 0 0,-1-1 0 0 0,19-7-426 0 0,106-21-49 0 0,-185 53-8319 0 0,13-10 15 0 0,8-3-2020 0 0</inkml:trace>
  <inkml:trace contextRef="#ctx0" brushRef="#br0" timeOffset="9053.2">7685 479 12299 0 0,'0'0'1361'0'0,"0"0"-131"0"0,0 0 90 0 0,0 0 182 0 0,0 0 23 0 0,0 0-170 0 0,0 0-280 0 0,0 0-253 0 0,0 0-207 0 0,0 0-143 0 0,0 0-127 0 0,0 0-116 0 0,0 0-91 0 0,25 1-77 0 0,81 4-65 0 0,-43-12-923 0 0,-51 4-46 0 0,-3 0-828 0 0,-2 3-2646 0 0,-1 0-6797 0 0</inkml:trace>
  <inkml:trace contextRef="#ctx0" brushRef="#br0" timeOffset="9675.991">7883 700 13827 0 0,'0'0'2376'0'0,"0"0"-1002"0"0,0 0-402 0 0,0 0 10 0 0,0 0 70 0 0,0 0-6 0 0,0 0-165 0 0,0 0-211 0 0,0 0-164 0 0,0 0-123 0 0,0 0-69 0 0,0 0-69 0 0,0 0-20 0 0,6 18-5 0 0,19 53-1 0 0,-25-70-203 0 0,0 0 0 0 0,0 0-1 0 0,1 0 1 0 0,-1-1 0 0 0,0 1 0 0 0,0 0-1 0 0,1 0 1 0 0,-1 0 0 0 0,0 0 0 0 0,1 0-1 0 0,-1-1 1 0 0,1 1 0 0 0,-1 0 0 0 0,1 0-1 0 0,0-1 1 0 0,-1 1 0 0 0,1 0 0 0 0,0-1-1 0 0,-1 1 1 0 0,1-1 0 0 0,0 1 0 0 0,0-1-1 0 0,-1 1 1 0 0,1-1 0 0 0,0 1 0 0 0,0-1-1 0 0,0 0 1 0 0,0 0 0 0 0,0 1 0 0 0,0-1-1 0 0,-1 0 1 0 0,1 0 0 0 0,0 0 0 0 0,0 0-1 0 0,0 0 1 0 0,0 0 0 0 0,0 0 0 0 0,0 0-1 0 0,0 0 1 0 0,0-1 0 0 0,0 1 0 0 0,0 0-16 0 0,4-1 146 0 0,71-37 768 0 0,-56 24-793 0 0,136-114 523 0 0,-155 128-639 0 0,0 0 0 0 0,-1-1-1 0 0,1 1 1 0 0,0 0-1 0 0,-1-1 1 0 0,1 1 0 0 0,0 0-1 0 0,0 0 1 0 0,-1 0 0 0 0,1 0-1 0 0,0 0 1 0 0,0 0-1 0 0,-1 0 1 0 0,1 0 0 0 0,0 0-1 0 0,0 0 1 0 0,-1 0 0 0 0,1 0-1 0 0,0 0 1 0 0,-1 0 0 0 0,1 1-1 0 0,0-1 1 0 0,0 0-1 0 0,-1 1 1 0 0,1-1 0 0 0,0 0-1 0 0,-1 1 1 0 0,1-1 0 0 0,-1 1-1 0 0,1-1 1 0 0,-1 1 0 0 0,1-1-1 0 0,-1 1 1 0 0,1-1-1 0 0,-1 1 1 0 0,1 0 0 0 0,-1-1-1 0 0,0 1 1 0 0,1 0 0 0 0,-1-1-1 0 0,0 1 1 0 0,1 0-1 0 0,-1 0 1 0 0,0-1 0 0 0,0 1-1 0 0,0 0 1 0 0,0 0 0 0 0,0-1-1 0 0,0 1 1 0 0,0 0 0 0 0,0 0-1 0 0,0-1-4 0 0,3 49 261 0 0,-4-41-243 0 0,-1 94 110 0 0,-4 1 0 0 0,-18 82-128 0 0,21-160 5 0 0,-1 0-1 0 0,-2 0 0 0 0,0-1 0 0 0,-2 1 0 0 0,0-2 1 0 0,-2 1-1 0 0,-9 16-4 0 0,14-34-10 0 0,1 0 0 0 0,-1 0 0 0 0,0-1 0 0 0,0 0 0 0 0,-1 0 0 0 0,1-1 1 0 0,-1 1-1 0 0,0-1 0 0 0,0 0 0 0 0,-1-1 0 0 0,1 0 0 0 0,-1 0 0 0 0,0 0 0 0 0,0-1 0 0 0,1 1 1 0 0,-2-2-1 0 0,1 1 0 0 0,0-1 0 0 0,0 0 0 0 0,0-1 0 0 0,-1 1 0 0 0,1-2 0 0 0,0 1 0 0 0,-6-2 10 0 0,9 0-2 0 0,-1-2-1 0 0,1 1 0 0 0,0 0 0 0 0,0-1 0 0 0,0 0 1 0 0,1 0-1 0 0,0 0 0 0 0,-1 0 0 0 0,1 0 0 0 0,0-1 1 0 0,1 1-1 0 0,-1-1 0 0 0,1 0 0 0 0,0 0 0 0 0,1 0 1 0 0,-1 0-1 0 0,1 0 0 0 0,0 0 0 0 0,0 0 0 0 0,0-1 0 0 0,1 1 1 0 0,-1 0-1 0 0,1-1 0 0 0,1 1 0 0 0,-1 0 0 0 0,1 0 1 0 0,0-1-1 0 0,0 1 0 0 0,2-5 3 0 0,4-8-18 0 0,2 0-1 0 0,0 0 1 0 0,0 0-1 0 0,2 2 1 0 0,0-1-1 0 0,1 1 1 0 0,1 1-1 0 0,0 0 1 0 0,1 0-1 0 0,8-6 19 0 0,27-30-384 0 0,7-6-1076 0 0,-18 23-4887 0 0,-31 29-938 0 0,-1 1-4752 0 0</inkml:trace>
  <inkml:trace contextRef="#ctx0" brushRef="#br0" timeOffset="3103.155">2565 427 3609 0 0,'0'0'3168'0'0,"0"0"-888"0"0,0 0-325 0 0,0 0-55 0 0,0 0-24 0 0,0 0-71 0 0,0 0-213 0 0,0 0-209 0 0,0 0-191 0 0,0 0-226 0 0,0 0-157 0 0,0 0-118 0 0,0 0-77 0 0,-3 0-67 0 0,-9 0-23 0 0,9 0-12 0 0,3 0-55 0 0,0 0-13 0 0,0 0-45 0 0,0 0-59 0 0,0 0-45 0 0,0 0-47 0 0,0 0-48 0 0,0 0-35 0 0,24 8 1169 0 0,92 7-711 0 0,-104-15-591 0 0,185 0 441 0 0,-197 0-439 0 0,0 0-21 0 0,0 0-30 0 0,0 0 2 0 0,0 0 30 0 0,0 0-15 0 0,0 0 22 0 0,0 0 1 0 0,0 0-11 0 0,0 0-1 0 0,0 0-9 0 0,0 0 13 0 0,0 0-26 0 0,-32-15-3079 0 0,10 11-771 0 0,13 4-754 0 0,3 0-1847 0 0,2 0-5175 0 0</inkml:trace>
  <inkml:trace contextRef="#ctx0" brushRef="#br0" timeOffset="3464.853">2488 689 13291 0 0,'0'0'2296'0'0,"0"0"-970"0"0,0 0-505 0 0,0 0 41 0 0,0 0 204 0 0,0 0 126 0 0,0 0-85 0 0,0 0-268 0 0,0 0-258 0 0,0 0-160 0 0,0 0-97 0 0,0 0-15 0 0,6 12 1214 0 0,71 5 752 0 0,128-27-1142 0 0,-181 9-1037 0 0,-28 1-1985 0 0,-17 6-1326 0 0,10-1-2558 0 0,5-5-6059 0 0</inkml:trace>
  <inkml:trace contextRef="#ctx0" brushRef="#br0" timeOffset="4989.586">3099 939 5569 0 0,'0'0'2219'0'0,"0"0"-280"0"0,0 0-196 0 0,0 0-21 0 0,0 0-28 0 0,0 0-131 0 0,0 0-226 0 0,0 0-196 0 0,0 0-142 0 0,0 0-123 0 0,0 0-75 0 0,-7 5-53 0 0,-20 15-39 0 0,21-30 5012 0 0,5-32-6025 0 0,1 36 763 0 0,3-13-419 0 0,0 1 0 0 0,1-1 0 0 0,1 1 0 0 0,1 0 0 0 0,1 0 0 0 0,0 1 0 0 0,1 0 0 0 0,1 0 0 0 0,0 0 0 0 0,1 1 0 0 0,1 1-40 0 0,9-12 19 0 0,1 2 1 0 0,0 0 0 0 0,2 1 0 0 0,1 1 0 0 0,1 1-1 0 0,1 2 1 0 0,25-16-20 0 0,-3 13-25 0 0,-48 23-4 0 0,0 0 19 0 0,0 0 16 0 0,0 0-24 0 0,3 14 14 0 0,2 0 19 0 0,-1 0-1 0 0,0 1 0 0 0,-1-1 1 0 0,-1 0-1 0 0,0 1 0 0 0,-1 0 1 0 0,0-1-1 0 0,-1 1 0 0 0,-2 6-14 0 0,4 60 6 0 0,21 73 11 0 0,-23-154-18 0 0,0 0 0 0 0,0-1-1 0 0,1 1 1 0 0,-1 0 0 0 0,0 0-1 0 0,1 0 1 0 0,-1-1 0 0 0,0 1 0 0 0,1 0-1 0 0,-1 0 1 0 0,0 0 0 0 0,1 0-1 0 0,-1-1 1 0 0,0 1 0 0 0,1 0-1 0 0,-1 0 1 0 0,0 0 0 0 0,1 0 0 0 0,-1 0-1 0 0,1 0 1 0 0,-1 0 0 0 0,0 0-1 0 0,1 0 1 0 0,-1 0 0 0 0,1 0-1 0 0,-1 1 1 0 0,0-1 0 0 0,1 0-1 0 0,-1 0 1 0 0,0 0 0 0 0,1 0 0 0 0,-1 1-1 0 0,0-1 1 0 0,1 0 0 0 0,-1 0-1 0 0,0 0 1 0 0,0 1 0 0 0,1-1-1 0 0,-1 0 1 0 0,0 1 0 0 0,0-1 0 0 0,1 0-1 0 0,-1 1 1 0 0,0-1 0 0 0,0 0-1 0 0,0 1 1 0 0,0-1 0 0 0,1 0-1 0 0,-1 1 1 0 0,0-1 0 0 0,0 0-1 0 0,0 1 1 0 0,0-1 0 0 0,0 1 0 0 0,0-1-1 0 0,0 0 1 0 0,0 1 1 0 0,8-11 6 0 0,100-130 18 0 0,-35 53-66 0 0,4 3-1 0 0,61-50 43 0 0,-69 87 4 0 0,-64 64-124 0 0,-5 17 152 0 0,-2 1-1 0 0,-1-1 1 0 0,-2 0 0 0 0,-1 0-1 0 0,-1 0 1 0 0,-6 10-32 0 0,-12 64-11 0 0,18-20-1954 0 0,34-94-9607 0 0,-21 5 558 0 0</inkml:trace>
  <inkml:trace contextRef="#ctx0" brushRef="#br0" timeOffset="5522.371">4599 453 10114 0 0,'0'0'1799'0'0,"0"0"-413"0"0,0 0-18 0 0,0 0 251 0 0,0 0 108 0 0,0 0-126 0 0,0 0-296 0 0,0 0-306 0 0,0 0-220 0 0,0 0-104 0 0,0 0-91 0 0,0 0-57 0 0,0 0-29 0 0,-7-5-43 0 0,3 2-370 0 0,-1 0 0 0 0,1 1 0 0 0,-1-1 0 0 0,1 1 0 0 0,-1 0 0 0 0,0 0 0 0 0,0 0 0 0 0,0 1 0 0 0,0 0 0 0 0,0 0 1 0 0,-1 0-1 0 0,1 0 0 0 0,0 1 0 0 0,0 0 0 0 0,0 0 0 0 0,-1 0 0 0 0,1 1-85 0 0,-19 5 89 0 0,0 1 0 0 0,1 1 0 0 0,0 1 0 0 0,1 1 0 0 0,-1 1 0 0 0,2 1 1 0 0,0 1-1 0 0,0 1 0 0 0,2 1 0 0 0,0 0 0 0 0,0 2 0 0 0,1 0 0 0 0,1 1 0 0 0,1 0 0 0 0,1 2 1 0 0,0 0-1 0 0,2 0 0 0 0,0 1 0 0 0,1 1 0 0 0,2 0 0 0 0,0 1 0 0 0,-2 10-89 0 0,10-31-1 0 0,0 1 0 0 0,1-1 0 0 0,-1 1-1 0 0,1 0 1 0 0,0 0 0 0 0,0-1 0 0 0,0 1 0 0 0,0 0 0 0 0,0 0-1 0 0,1 0 1 0 0,0 0 0 0 0,-1 0 0 0 0,1 0 0 0 0,0 0-1 0 0,0 1 1 0 0,0-1 0 0 0,1 0 0 0 0,-1 0 0 0 0,1 0 0 0 0,0 0-1 0 0,0-1 1 0 0,0 1 0 0 0,0 0 0 0 0,0 0 0 0 0,1 0-1 0 0,-1-1 1 0 0,1 1 0 0 0,0-1 0 0 0,-1 1 0 0 0,1-1 0 0 0,0 0-1 0 0,1 1 1 0 0,-1-1 0 0 0,0 0 0 0 0,1-1 0 0 0,-1 1-1 0 0,1 0 1 0 0,-1-1 0 0 0,1 1 0 0 0,0-1 0 0 0,0 0 0 0 0,-1 0-1 0 0,1 0 1 0 0,2 0 1 0 0,12-3 28 0 0,0 0 0 0 0,0-2 0 0 0,0 0 0 0 0,-1-1-1 0 0,0-1 1 0 0,0 0 0 0 0,0-1 0 0 0,-1-1 0 0 0,0 0 0 0 0,-1-1 0 0 0,0-1-1 0 0,0 0 1 0 0,-1-1 0 0 0,3-3-28 0 0,-7 7 9 0 0,33-25 38 0 0,-2-3 1 0 0,-1-1-1 0 0,-2-1 1 0 0,-1-3-1 0 0,-2 0 1 0 0,-2-2-1 0 0,0-5-47 0 0,-7 7 72 0 0,-25 39-76 0 0,-4 12 20 0 0,-8 23 25 0 0,2 0 0 0 0,1 1 0 0 0,1 0 0 0 0,2 1-1 0 0,2-1 1 0 0,0 21-41 0 0,3-49-10 0 0,1-1 0 0 0,-1 1 0 0 0,1-1-1 0 0,1 0 1 0 0,-1 1 0 0 0,1-1 0 0 0,0 1 0 0 0,0-1-1 0 0,1 0 1 0 0,0 0 0 0 0,0 0 0 0 0,1 0-1 0 0,-1 0 1 0 0,1 0 0 0 0,0-1 0 0 0,1 1 0 0 0,0-1-1 0 0,-1 0 1 0 0,2 0 0 0 0,-1 0 0 0 0,5 3 10 0 0,45 21-1149 0 0,-35-26-1937 0 0,2-2-3622 0 0,-18-1-5128 0 0</inkml:trace>
  <inkml:trace contextRef="#ctx0" brushRef="#br0" timeOffset="5783.302">5183 755 19100 0 0,'0'0'1687'0'0,"0"0"-609"0"0,0 0-242 0 0,0 0 45 0 0,0 0 37 0 0,0 0-93 0 0,0 0-178 0 0,0 0-189 0 0,0 0-149 0 0,0 0-108 0 0,-24 31-65 0 0,-70 97-58 0 0,49-56-56 0 0,39-60-929 0 0,-18 23 766 0 0,12-28-5145 0 0,-2-5-5818 0 0,12-2 1366 0 0</inkml:trace>
  <inkml:trace contextRef="#ctx0" brushRef="#br0" timeOffset="6037.432">4899 678 13403 0 0,'0'0'2727'0'0,"0"0"-738"0"0,0 0-433 0 0,0 0-152 0 0,0 0-140 0 0,0 0-209 0 0,0 0-237 0 0,0 0-226 0 0,0 0-75 0 0,0 0-34 0 0,0 0 12 0 0,0 0 16 0 0,0 0-91 0 0,11 12-47 0 0,70 97 555 0 0,24 49 159 0 0,-13-44-855 0 0,-44-100-1033 0 0,-30-41-7826 0 0,-17 22-3453 0 0</inkml:trace>
  <inkml:trace contextRef="#ctx0" brushRef="#br0" timeOffset="28642.174">13835 243 2096 0 0,'0'0'1506'0'0,"0"0"-415"0"0,0 0-68 0 0,0 0 242 0 0,0 0 242 0 0,0 0 78 0 0,0 0-130 0 0,0 0-230 0 0,0 0-202 0 0,0 0-157 0 0,0 0-105 0 0,32-6-63 0 0,96-22-75 0 0,-64 15 933 0 0,-31 12 375 0 0,-32 1-1668 0 0,-1 0 23 0 0,0 0 27 0 0,0 0 20 0 0,0 0 19 0 0,0 0 41 0 0,0 0 19 0 0,0 0-2 0 0,-20 0 1229 0 0,-114 15-1232 0 0,-451 140 465 0 0,572-151-802 0 0,1 0 1 0 0,0 1-1 0 0,0 0 1 0 0,0 1 0 0 0,1 1-1 0 0,0 0 1 0 0,0 0-1 0 0,0 1 1 0 0,1 1-71 0 0,10-8 11 0 0,0 1 1 0 0,0 0 0 0 0,1-1 0 0 0,-1 1 0 0 0,1-1-1 0 0,0 1 1 0 0,-1-1 0 0 0,1 1 0 0 0,0-1-1 0 0,0 1 1 0 0,0-1 0 0 0,0 0 0 0 0,0 0 0 0 0,0 1-1 0 0,0-1 1 0 0,0 0 0 0 0,0 0 0 0 0,1 0 0 0 0,-1 0-1 0 0,0 0 1 0 0,1 0 0 0 0,-1-1 0 0 0,1 1-1 0 0,-1 0 1 0 0,1-1 0 0 0,-1 1 0 0 0,1-1 0 0 0,0 0-1 0 0,-1 1 1 0 0,2-1-12 0 0,23 7 101 0 0,1-1 1 0 0,0-1-1 0 0,1-1 0 0 0,-1-2 1 0 0,1 0-1 0 0,-1-2 0 0 0,18-2-101 0 0,13 1 86 0 0,538-7 386 0 0,-535 19-499 0 0,-61-11 42 0 0,0 0 2 0 0,-12 9-15 0 0,-105 42 159 0 0,4-8-154 0 0,-204 90 19 0 0,283-115-24 0 0,-23 10 4 0 0,1 3 0 0 0,2 3 0 0 0,-34 27-6 0 0,64-42 5 0 0,0 1 1 0 0,2 1-1 0 0,0 1 0 0 0,2 1 0 0 0,-12 16-5 0 0,21-13-26 0 0,38-7 144 0 0,-2-15-34 0 0,0-1 1 0 0,0 0 0 0 0,1-2-1 0 0,-1-2 1 0 0,1 0 0 0 0,7-2-85 0 0,382-47 531 0 0,-247 43-395 0 0,-94 6-2810 0 0,-4-21-4229 0 0,-49 11-412 0 0,-5 4-4445 0 0</inkml:trace>
  <inkml:trace contextRef="#ctx0" brushRef="#br0" timeOffset="29076.741">14881 107 12667 0 0,'0'0'1499'0'0,"0"0"-194"0"0,0 0-76 0 0,0 0 72 0 0,0 0 95 0 0,0 0-47 0 0,0 0-230 0 0,0 0-299 0 0,0 0-272 0 0,0 0-179 0 0,0 0-97 0 0,0 0 10 0 0,0 0 49 0 0,0 10 67 0 0,-14 99 553 0 0,-61 229 372 0 0,58-250-1275 0 0,12-56-36 0 0,-1-1-1 0 0,-1 1 0 0 0,-2-1 1 0 0,-1-1-1 0 0,-1 1 0 0 0,-13 21-11 0 0,5-30-312 0 0,19-22 159 0 0,0 0-62 0 0,0 0-52 0 0,-13-8-1706 0 0,10-1 1168 0 0,1 0 0 0 0,-1 1 0 0 0,2-1 0 0 0,-1 0 0 0 0,1-1 0 0 0,1 1 0 0 0,0 0 0 0 0,0 0 0 0 0,0 0 0 0 0,2-4 805 0 0,-1-3-2234 0 0,1-6-3351 0 0,1 6-2901 0 0</inkml:trace>
  <inkml:trace contextRef="#ctx0" brushRef="#br0" timeOffset="29328.93">14800 148 8730 0 0,'0'0'2063'0'0,"0"0"-352"0"0,0 0-332 0 0,0 0-147 0 0,0 0 10 0 0,0 0-6 0 0,0 0-109 0 0,0 0-188 0 0,0 0-162 0 0,0 0-134 0 0,0 0-87 0 0,0 0-60 0 0,0 0-53 0 0,34-14-44 0 0,108-41-38 0 0,-34 31 274 0 0,195 6-962 0 0,-303 18-255 0 0,-21 11-2611 0 0,-13 4-3833 0 0,19-8-3751 0 0</inkml:trace>
  <inkml:trace contextRef="#ctx0" brushRef="#br0" timeOffset="29567.333">14660 468 10930 0 0,'0'0'1711'0'0,"0"0"-214"0"0,0 0 24 0 0,0 0 116 0 0,0 0 16 0 0,0 0-135 0 0,0 0-266 0 0,0 0-263 0 0,0 0-213 0 0,0 0-192 0 0,32 4-153 0 0,104 12-117 0 0,-28-25 20 0 0,-7-10-217 0 0,-4 2-1124 0 0,-33 6-2816 0 0,-47 10-5922 0 0,-13 1-944 0 0</inkml:trace>
  <inkml:trace contextRef="#ctx0" brushRef="#br0" timeOffset="30114.244">15068 726 12115 0 0,'0'0'1585'0'0,"0"0"-606"0"0,0 0-253 0 0,0 0 135 0 0,0 0 214 0 0,0 0 125 0 0,0 0-73 0 0,0 0-201 0 0,0 0-181 0 0,0 0-179 0 0,0 0-129 0 0,0 0-85 0 0,0 0-42 0 0,31 0-16 0 0,140 3 264 0 0,-79-3 234 0 0,-94 26-611 0 0,-89 48 465 0 0,58-50-519 0 0,2-3-69 0 0,1 2 0 0 0,1 0 1 0 0,2 2-1 0 0,0 1 0 0 0,2 1 0 0 0,0 2-58 0 0,22-25 11 0 0,0 0 0 0 0,0 0-1 0 0,1 1 1 0 0,-1-1 0 0 0,1 1 0 0 0,0-1 0 0 0,0 1-1 0 0,1 0 1 0 0,0 0 0 0 0,0 0 0 0 0,0 0 0 0 0,0 0 0 0 0,1 0-1 0 0,-1 0 1 0 0,1 0 0 0 0,1 0 0 0 0,-1 0-11 0 0,3-2 57 0 0,-1 0 1 0 0,1 0 0 0 0,0 0-1 0 0,0-1 1 0 0,0 1-1 0 0,0-1 1 0 0,0 0-1 0 0,1 0 1 0 0,-1 0-1 0 0,1-1 1 0 0,-1 1-1 0 0,1-1 1 0 0,-1 0-1 0 0,1 1 1 0 0,0-2-1 0 0,0 1 1 0 0,0 0 0 0 0,0-1-1 0 0,-1 0 1 0 0,1 0-1 0 0,2 0-57 0 0,22 2 163 0 0,0-1 0 0 0,-1-1 0 0 0,1-1 0 0 0,0-2 0 0 0,-1-1 0 0 0,24-6-163 0 0,-5-8-70 0 0,-46 17-141 0 0,0-1 0 0 0,0 1 0 0 0,0 0 0 0 0,0-1 0 0 0,0 1 0 0 0,0 0 0 0 0,0-1 0 0 0,-1 1 0 0 0,1 0-1 0 0,0 0 1 0 0,-1-1 0 0 0,1 1 0 0 0,-1 0 0 0 0,0 0 0 0 0,1 0 0 0 0,-1 0 0 0 0,0 0 0 0 0,0 0 0 0 0,1 0 0 0 0,-1 0-1 0 0,0 0 1 0 0,0 0 0 0 0,0 0 0 0 0,0 0 0 0 0,0 1 0 0 0,-1-1 0 0 0,1 0 0 0 0,0 1 0 0 0,0-1 0 0 0,0 1-1 0 0,0-1 1 0 0,-1 1 0 0 0,1 0 0 0 0,0-1 0 0 0,-1 1 211 0 0,-1-1-643 0 0,-7-2-2201 0 0,1 0-3079 0 0,0-1-5346 0 0</inkml:trace>
  <inkml:trace contextRef="#ctx0" brushRef="#br0" timeOffset="30364.188">14916 913 11018 0 0,'0'0'2890'0'0,"0"0"-1151"0"0,0 0-664 0 0,0 0-92 0 0,0 0 71 0 0,0 0 73 0 0,0 0-81 0 0,0 0-211 0 0,0 0-207 0 0,0 0-125 0 0,0 0-115 0 0,34-3-117 0 0,109-9-78 0 0,-16 5-165 0 0,5-4-4469 0 0,-112 8-37 0 0,-9 3-6500 0 0</inkml:trace>
  <inkml:trace contextRef="#ctx0" brushRef="#br0" timeOffset="30699.263">15965 531 6945 0 0,'0'0'6278'0'0,"0"0"-3804"0"0,0 0-1367 0 0,0 0-153 0 0,0 0 72 0 0,0 0 53 0 0,0 0-60 0 0,0 0-115 0 0,0 0-145 0 0,0 0-110 0 0,0 0-54 0 0,0 0-116 0 0,0 0-99 0 0,24 0-43 0 0,149 6 493 0 0,-131-3-610 0 0,1-2 0 0 0,-1-1 0 0 0,0-3 0 0 0,28-5-220 0 0,-56 6-175 0 0,-20 1-5146 0 0,-16 1-3990 0 0,12 4-2041 0 0</inkml:trace>
  <inkml:trace contextRef="#ctx0" brushRef="#br0" timeOffset="30946.106">15871 799 17300 0 0,'0'0'1545'0'0,"0"0"-367"0"0,0 0-16 0 0,0 0 134 0 0,0 0-77 0 0,0 0-194 0 0,32 2-222 0 0,100 2-180 0 0,63-21 740 0 0,-144 12-1556 0 0,34-2 644 0 0,-28 5-7956 0 0,-55 2-4008 0 0</inkml:trace>
  <inkml:trace contextRef="#ctx0" brushRef="#br0" timeOffset="37130.216">16959 1031 0 0 0,'0'0'292'0'0,"0"0"439"0"0,0 0 170 0 0,0 0 190 0 0,0 0 211 0 0,0 0 121 0 0,0 0 24 0 0,0 0-31 0 0,0 0-38 0 0,0 0-33 0 0,0 0-30 0 0,17 0 9302 0 0,12-100-9368 0 0,-13 63-1087 0 0,1 0 0 0 0,2 0 1 0 0,1 2-1 0 0,2 1 1 0 0,20-24-163 0 0,-24 37 44 0 0,0 1 0 0 0,2 0 0 0 0,0 2 0 0 0,1 0 0 0 0,1 1 0 0 0,0 1 0 0 0,1 1 0 0 0,1 1 0 0 0,0 2 0 0 0,1 0 0 0 0,0 1 0 0 0,1 2 0 0 0,23-6-44 0 0,-3 7 57 0 0,-24 21 6 0 0,-7 34 209 0 0,-2 19-24 0 0,-11-38-214 0 0,-2 1-1 0 0,0 0 1 0 0,-2-1-1 0 0,-1 1 1 0 0,-1-1-1 0 0,-2 1 1 0 0,-1-1 0 0 0,-1-1-1 0 0,-1 0 1 0 0,-1 0-1 0 0,-9 13-33 0 0,-9 9-40 0 0,92-131-62 0 0,62-94 99 0 0,-67 99-10 0 0,-37 45 16 0 0,2 2 0 0 0,1 1 0 0 0,1 1 0 0 0,18-15-3 0 0,-33 34-8 0 0,-6 4 7 0 0,0 0 0 0 0,0 1 0 0 0,0-1 0 0 0,1 1 0 0 0,0 1 1 0 0,0-1-1 0 0,0 1 0 0 0,0 0 0 0 0,0 0 0 0 0,1 1 0 0 0,-1-1 0 0 0,1 1 0 0 0,0 1 0 0 0,-1-1 0 0 0,7 1 1 0 0,-10 2 5 0 0,0-1-1 0 0,-1 1 1 0 0,1 0-1 0 0,-1 1 0 0 0,1-1 1 0 0,-1 0-1 0 0,0 1 1 0 0,1 0-1 0 0,-1-1 0 0 0,0 1 1 0 0,0 0-1 0 0,0 0 1 0 0,0 0-1 0 0,-1 0 0 0 0,1 0 1 0 0,0 1-1 0 0,-1-1 1 0 0,0 0-1 0 0,1 1 0 0 0,-1-1 1 0 0,0 1-1 0 0,0-1 1 0 0,-1 1-1 0 0,1 0 0 0 0,0 0-4 0 0,10 21 54 0 0,-5-9-20 0 0,-1 0 1 0 0,0 0-1 0 0,-1 0 0 0 0,-1 1 0 0 0,-1 0 0 0 0,0-1 0 0 0,-1 1 0 0 0,-1 0 0 0 0,0 0 0 0 0,-1 0 0 0 0,-2 8-34 0 0,-20 86 282 0 0,15 81-109 0 0,6-198-11505 0 0,3 1 3779 0 0,0 5-1288 0 0</inkml:trace>
  <inkml:trace contextRef="#ctx0" brushRef="#br0" timeOffset="38118.254">18699 545 0 0 0,'0'0'119'0'0,"0"0"175"0"0,0 0 5 0 0,0 0-5 0 0,0 0 34 0 0,0 0 68 0 0,0 0 61 0 0,0 0 66 0 0,29-9 65 0 0,127-40 754 0 0,-153 48-1134 0 0,7-2 2741 0 0,-9 3-2732 0 0,-1 0 0 0 0,0 0 0 0 0,1 0 0 0 0,-1 0 0 0 0,1 0 0 0 0,-1 0 0 0 0,1-1 0 0 0,-1 1 0 0 0,0 0 0 0 0,1 0 0 0 0,-1 0 0 0 0,1-1 0 0 0,-1 1 0 0 0,0 0 0 0 0,1 0 0 0 0,-1-1 0 0 0,0 1 0 0 0,1 0 0 0 0,-1-1 0 0 0,0 1 0 0 0,0 0 0 0 0,1-1 0 0 0,-1 1 0 0 0,0-1 0 0 0,0 1 0 0 0,0 0 0 0 0,1-1 0 0 0,-1 1 0 0 0,0-1 0 0 0,0 1 0 0 0,0-1 0 0 0,0 1 0 0 0,0 0 0 0 0,0-1 0 0 0,0 1 0 0 0,0-1 0 0 0,0 1 0 0 0,0-1 0 0 0,0 1 0 0 0,0-1 0 0 0,0 1 0 0 0,0 0 0 0 0,-1-1 0 0 0,1 1 0 0 0,0-1 0 0 0,0 1 0 0 0,0 0 0 0 0,-1-1 0 0 0,1 1 0 0 0,0 0 0 0 0,0-1 0 0 0,-1 1 0 0 0,1 0 0 0 0,0-1 0 0 0,-1 1 0 0 0,1 0 0 0 0,-1-1-217 0 0,-71-7 3945 0 0,53 9-3512 0 0,5 1-322 0 0,-1 2 0 0 0,1-1 0 0 0,0 2 0 0 0,1 0-1 0 0,-1 0 1 0 0,1 1 0 0 0,0 1 0 0 0,1 0 0 0 0,-1 1 0 0 0,1 0 0 0 0,1 1 0 0 0,0 0 0 0 0,0 1 0 0 0,0 0 0 0 0,2 1 0 0 0,-1 0-1 0 0,1 1 1 0 0,-4 7-111 0 0,4-8 32 0 0,1 0-1 0 0,0 1 1 0 0,1 0-1 0 0,0 0 1 0 0,1 0-1 0 0,0 1 1 0 0,1 0-1 0 0,0 0 0 0 0,1 0 1 0 0,1 1-1 0 0,0-1 1 0 0,1 1-1 0 0,0 0 1 0 0,1 0-1 0 0,1 0 1 0 0,0 0-1 0 0,2 7-31 0 0,0-16 25 0 0,1 1 1 0 0,0-1-1 0 0,0 1 0 0 0,1-1 0 0 0,-1 0 0 0 0,1-1 1 0 0,0 1-1 0 0,1 0 0 0 0,-1-1 0 0 0,1 0 1 0 0,0 0-1 0 0,0-1 0 0 0,0 1 0 0 0,0-1 1 0 0,0 0-1 0 0,1-1 0 0 0,0 1 0 0 0,-1-1 0 0 0,1 0 1 0 0,0 0-1 0 0,0-1 0 0 0,0 0 0 0 0,0 0 1 0 0,1 0-1 0 0,-1-1 0 0 0,0 0 0 0 0,0 0 1 0 0,0 0-1 0 0,0-1 0 0 0,0 0 0 0 0,0 0 0 0 0,0-1 1 0 0,0 1-1 0 0,0-1 0 0 0,0-1 0 0 0,0 1 1 0 0,1-2-26 0 0,20-8 53 0 0,-1-1 1 0 0,0-2 0 0 0,-1-1-1 0 0,-1 0 1 0 0,0-2 0 0 0,-2-1 0 0 0,0-1-1 0 0,-1 0 1 0 0,0-2 0 0 0,-2 0-1 0 0,-1-2 1 0 0,-1 0 0 0 0,-1 0-1 0 0,-1-2 1 0 0,0-3-54 0 0,5-23 164 0 0,-20 52-150 0 0,0 0 0 0 0,0 0-10 0 0,0 0-36 0 0,0 12-14 0 0,-1 10 80 0 0,0 0 0 0 0,2 1 0 0 0,1-1 0 0 0,0 0 0 0 0,1 0 0 0 0,2 0 1 0 0,0 0-1 0 0,2-1 0 0 0,0 0 0 0 0,1 0 0 0 0,1-1 0 0 0,1 0 0 0 0,1 0 0 0 0,0-1 1 0 0,2 0-35 0 0,50 61 133 0 0,-25-39-378 0 0,-36-62-13546 0 0,-2 17 2019 0 0</inkml:trace>
  <inkml:trace contextRef="#ctx0" brushRef="#br0" timeOffset="38983.219">19545 770 2513 0 0,'0'0'1979'0'0,"0"0"-378"0"0,0 0-82 0 0,0 0 138 0 0,0 0 164 0 0,0 0 9 0 0,0 0-148 0 0,0 0-227 0 0,0 0-207 0 0,0 0-161 0 0,0 0-127 0 0,0 0-114 0 0,2-3-86 0 0,32-9 4002 0 0,134-32-3057 0 0,-32 29-1164 0 0,-136 42-265 0 0,-66 50 89 0 0,-95 98-226 0 0,99-71-91 0 0,60-49 8 0 0,39-33 63 0 0,87-18 356 0 0,-26-19-331 0 0,-98 15-138 0 0,0 0-38 0 0,0 0-1 0 0,0 0-16 0 0,-4-14-1413 0 0,-15-7-2667 0 0,9 5-5593 0 0,8 12 1612 0 0</inkml:trace>
  <inkml:trace contextRef="#ctx0" brushRef="#br0" timeOffset="39373.27">19461 921 3913 0 0,'0'0'3099'0'0,"0"0"-1081"0"0,0 0-400 0 0,0 0-13 0 0,0 0 4 0 0,0 0-81 0 0,0 0-165 0 0,0 0-204 0 0,0 0-200 0 0,0 0-136 0 0,0 0-98 0 0,0 0-94 0 0,0 0-67 0 0,-11-3-47 0 0,-30-10-53 0 0,30 10-41 0 0,38-1 303 0 0,0 1 0 0 0,1 1 0 0 0,-1 2 0 0 0,0 0 0 0 0,1 2 0 0 0,-1 1 0 0 0,5 2-726 0 0,97 5 462 0 0,-105-9-600 0 0,55-5 232 0 0,-34-18-3177 0 0,-37 12-3572 0 0,-4 9-5196 0 0</inkml:trace>
  <inkml:trace contextRef="#ctx0" brushRef="#br0" timeOffset="72156.084">117 1904 0 0 0,'-9'-9'416'0'0,"-61"-48"1490"0"0,51 49 824 0 0,1 5 1061 0 0,30-1-739 0 0,23 1-2391 0 0,0-1 0 0 0,0-1 0 0 0,0-2 0 0 0,-1-2 0 0 0,3-2-661 0 0,72-16 457 0 0,468-48 807 0 0,14 24-621 0 0,-210 29-502 0 0,169-3 28 0 0,-118-9-96 0 0,-127 17-43 0 0,227 1 64 0 0,305 2-94 0 0,-174 42-8 0 0,370-9 132 0 0,0-4-88 0 0,-254 7-31 0 0,656-3 75 0 0,-1065-19-40 0 0,626-45-83 0 0,784-6 171 0 0,-1590 51-111 0 0,809-15 118 0 0,-246-21 16 0 0,-247 6-48 0 0,242 4-71 0 0,-251 19 13 0 0,333 7 103 0 0,-402-14-185 0 0,853-68 465 0 0,-864 57-221 0 0,-52 6-50 0 0,432-17 382 0 0,-328 29-166 0 0,290-13-69 0 0,-38-17 39 0 0,-332 12 64 0 0,-90 17-34 0 0,15-10 66 0 0,-206 11-175 0 0,-44-1-68 0 0,285 8 749 0 0,-260 8-702 0 0,-27-1-64 0 0,-23 0-110 0 0,115 8 151 0 0,-114-8-948 0 0,-21-1-1824 0 0,-4-1-5085 0 0,-6-5-3814 0 0</inkml:trace>
  <inkml:trace contextRef="#ctx0" brushRef="#br0" timeOffset="84615.07">1854 2106 0 0 0,'0'0'584'0'0,"0"0"458"0"0,0 0 290 0 0,0 0 135 0 0,0 0 52 0 0,0 0-17 0 0,0 0-91 0 0,0 0-66 0 0,0 0-58 0 0,0 0-87 0 0,-2-3-59 0 0,-2-1-298 0 0,-8-9 527 0 0,9 10 2869 0 0,2 1 3589 0 0,1 2-7823 0 0,0 0-11 0 0,0 0-2 0 0,0 0 22 0 0,0 0-3 0 0,0 0-12 0 0,-16 62 77 0 0,15-61-66 0 0,-1 4-10 0 0,-1 7 3 0 0,2-11 5 0 0,0-1-4 0 0,1 0-15 0 0,-1 22 18 0 0,-1-4-3 0 0,-25 198 99 0 0,2 186-103 0 0,14-265 9 0 0,9-116 3 0 0,2-20-3 0 0,0-1 1 0 0,0 0-20 0 0,0 0 1 0 0,0 0 0 0 0,0 0-1 0 0,0 0 14 0 0,0 0-20 0 0,0 0-1 0 0,0 0-8 0 0,-10-30-4296 0 0,7 2-1812 0 0,2 16-1599 0 0,1 1-2359 0 0</inkml:trace>
  <inkml:trace contextRef="#ctx0" brushRef="#br0" timeOffset="84971.079">1383 2294 9530 0 0,'0'0'1586'0'0,"0"0"-355"0"0,0 0-222 0 0,0 0 50 0 0,0 0 113 0 0,0 0 77 0 0,0 0-48 0 0,0 0-166 0 0,0 0-213 0 0,0 0-218 0 0,0 0-166 0 0,0 0-112 0 0,0 0-51 0 0,-5-2-18 0 0,-15-11 625 0 0,286-90 2556 0 0,165-37-2697 0 0,-340 126-1512 0 0,-74 26-1818 0 0,-13 1-3238 0 0,-2-5-5936 0 0</inkml:trace>
  <inkml:trace contextRef="#ctx0" brushRef="#br0" timeOffset="85713.438">2674 2497 464 0 0,'0'0'1579'0'0,"0"0"-291"0"0,0 0-82 0 0,0 0 176 0 0,0 0 169 0 0,0 0 69 0 0,0 0-50 0 0,0 0-158 0 0,0 0-172 0 0,0 0-185 0 0,0 0-121 0 0,0 0-66 0 0,0 0-97 0 0,-6-9-83 0 0,-26-37 1043 0 0,-8 45 1187 0 0,-45 39-1953 0 0,68-27-855 0 0,-3 0-28 0 0,1 0 1 0 0,0 2 0 0 0,1 0-1 0 0,1 1 1 0 0,0 1 0 0 0,1 1-1 0 0,0 0 1 0 0,1 1 0 0 0,1 1-1 0 0,1 0 1 0 0,1 0 0 0 0,0 2 0 0 0,1-1-1 0 0,1 2 1 0 0,-6 17-83 0 0,15-33 14 0 0,-1-1 1 0 0,1 0-1 0 0,0 0 0 0 0,0 1 0 0 0,0-1 1 0 0,1 0-1 0 0,-1 1 0 0 0,1-1 1 0 0,0 1-1 0 0,0-1 0 0 0,1 0 1 0 0,-1 1-1 0 0,1-1 0 0 0,0 0 1 0 0,0 1-1 0 0,1-1 0 0 0,-1 0 1 0 0,1 0-1 0 0,0 0 0 0 0,0 0 0 0 0,0 0 1 0 0,1-1-1 0 0,-1 1 0 0 0,1 0 1 0 0,0-1-1 0 0,0 1-14 0 0,2-3 76 0 0,0 1-1 0 0,0-1 1 0 0,0 0 0 0 0,0 0-1 0 0,0-1 1 0 0,0 1-1 0 0,0-1 1 0 0,0 0 0 0 0,0 0-1 0 0,0-1 1 0 0,1 0 0 0 0,-1 1-1 0 0,0-2 1 0 0,-1 1 0 0 0,1-1-1 0 0,0 1 1 0 0,0-1-1 0 0,-1-1 1 0 0,1 1 0 0 0,-1-1-1 0 0,1 1 1 0 0,2-4-76 0 0,85-80 516 0 0,62-118-221 0 0,-134 178-284 0 0,-19 25-27 0 0,-1 1-15 0 0,0 0 14 0 0,0 0-18 0 0,58 203 61 0 0,-17-121-402 0 0,-18-50-2595 0 0,-15-18-4680 0 0,-6-13-4063 0 0</inkml:trace>
  <inkml:trace contextRef="#ctx0" brushRef="#br0" timeOffset="96917.182">3108 2526 0 0 0,'0'0'879'0'0,"0"0"369"0"0,0 0 40 0 0,0 0-85 0 0,0 0-46 0 0,0 0-9 0 0,0 0 52 0 0,0 0 102 0 0,9-14 4400 0 0,-7 10 496 0 0,-32 165-5473 0 0,-18-3-453 0 0,20-99-176 0 0,27-58-68 0 0,1-1 1 0 0,0 0-5 0 0,0 0-1 0 0,0 0 29 0 0,0 0 54 0 0,0 0 64 0 0,8-23 950 0 0,15-42-952 0 0,2 2 1 0 0,4 1-1 0 0,2 1 0 0 0,26-36-168 0 0,-51 87-12 0 0,-6 10 11 0 0,0 0-1 0 0,0 1 1 0 0,0-1-1 0 0,1 0 1 0 0,-1 0-1 0 0,0 1 1 0 0,0-1 0 0 0,0 0-1 0 0,1 0 1 0 0,-1 0-1 0 0,0 1 1 0 0,0-1-1 0 0,0 0 1 0 0,1 0-1 0 0,-1 0 1 0 0,0 0 0 0 0,1 1-1 0 0,-1-1 1 0 0,0 0-1 0 0,0 0 1 0 0,1 0-1 0 0,-1 0 1 0 0,0 0 0 0 0,1 0-1 0 0,-1 0 1 0 0,0 0-1 0 0,1 0 1 0 0,-1 0-1 0 0,0 0 1 0 0,0 0-1 0 0,1 0 1 0 0,-1 0 0 0 0,0 0-1 0 0,1 0 1 0 0,-1 0-1 0 0,0 0 1 0 0,1-1-1 0 0,-1 1 1 0 0,0 0 0 0 0,0 0-1 0 0,1 0 1 0 0,-1 0-1 0 0,0-1 2 0 0,18 122 407 0 0,-17-110-387 0 0,1 0 0 0 0,0 1-1 0 0,0-1 1 0 0,1 0 0 0 0,0 0 0 0 0,1 0 0 0 0,1 0 0 0 0,-1-1-1 0 0,2 1 1 0 0,-1-1 0 0 0,2-1 0 0 0,-1 1 0 0 0,1-1 0 0 0,0 0-1 0 0,1-1 1 0 0,0 1 0 0 0,1-2 0 0 0,-1 1 0 0 0,2-1 0 0 0,-1 0-1 0 0,1-1 1 0 0,0 0 0 0 0,2 0-20 0 0,-10-5 41 0 0,0 0 0 0 0,1 0 0 0 0,-1 0 0 0 0,0-1 0 0 0,1 1 0 0 0,-1-1-1 0 0,1 1 1 0 0,-1-1 0 0 0,1 0 0 0 0,-1 0 0 0 0,1 0 0 0 0,-1 0 0 0 0,1-1 0 0 0,-1 1 0 0 0,1-1 0 0 0,-1 1 0 0 0,0-1-1 0 0,1 0 1 0 0,-1 0 0 0 0,0 0 0 0 0,0 0 0 0 0,1 0 0 0 0,-1 0 0 0 0,0-1 0 0 0,0 1 0 0 0,0-1 0 0 0,0 0 0 0 0,-1 1-1 0 0,1-1 1 0 0,0 0 0 0 0,-1 0 0 0 0,1 0 0 0 0,-1 0 0 0 0,0 0 0 0 0,0-1 0 0 0,0 1 0 0 0,0 0 0 0 0,0-1 0 0 0,0 1-1 0 0,0 0-40 0 0,10-39 185 0 0,-1 0 0 0 0,-1 0 0 0 0,-3-1-1 0 0,-2 0 1 0 0,-1 0 0 0 0,-2-17-185 0 0,-1 58-126 0 0,0 1-72 0 0,0 0-120 0 0,0 0-222 0 0,0 0-297 0 0,0 15-6884 0 0,2-8-3827 0 0</inkml:trace>
  <inkml:trace contextRef="#ctx0" brushRef="#br0" timeOffset="98591.981">3981 2522 4057 0 0,'0'0'2120'0'0,"0"0"-215"0"0,0 0-1 0 0,0 0 83 0 0,0 0-110 0 0,0 0-266 0 0,0 0-295 0 0,0 0-320 0 0,0 0-232 0 0,0 0-138 0 0,0 0-145 0 0,0 0-129 0 0,0 0-68 0 0,-24-1-58 0 0,-73-5-24 0 0,53 18 90 0 0,37-6-205 0 0,0 0-38 0 0,0 0-1 0 0,0 1 1 0 0,0 0-1 0 0,1 1 1 0 0,0-1-1 0 0,0 1 1 0 0,1 0-1 0 0,0 1 1 0 0,0-1-1 0 0,1 1 1 0 0,0 0-1 0 0,1 0 1 0 0,0 0-1 0 0,0 0 1 0 0,1 1-1 0 0,0-1 1 0 0,1 1-1 0 0,0 0 1 0 0,0-1-1 0 0,1 1 1 0 0,0 0-1 0 0,1 2-48 0 0,-1-10 41 0 0,0 0-1 0 0,0 1 1 0 0,1-1 0 0 0,-1 0-1 0 0,0 0 1 0 0,1 1 0 0 0,0-1-1 0 0,-1 0 1 0 0,1 0 0 0 0,0 0-1 0 0,0 0 1 0 0,0 0 0 0 0,0 0-1 0 0,1 0 1 0 0,-1 0 0 0 0,1 0-1 0 0,-1 0 1 0 0,1-1 0 0 0,-1 1-1 0 0,1-1 1 0 0,0 1 0 0 0,0-1-1 0 0,0 0 1 0 0,0 1 0 0 0,0-1-1 0 0,0 0 1 0 0,0 0 0 0 0,0 0-1 0 0,0-1 1 0 0,0 1 0 0 0,1-1-1 0 0,-1 1 1 0 0,0-1 0 0 0,0 0-1 0 0,1 1 1 0 0,-1-1 0 0 0,0 0-1 0 0,1-1 1 0 0,-1 1-41 0 0,5 0 168 0 0,0-1 0 0 0,0 0 1 0 0,-1-1-1 0 0,1 0 0 0 0,-1 0 0 0 0,1 0 1 0 0,-1 0-1 0 0,0-1 0 0 0,0 0 0 0 0,0-1 1 0 0,0 1-1 0 0,5-5-168 0 0,18-16 203 0 0,-2-2 0 0 0,0 0 1 0 0,-1-2-1 0 0,-2-1 0 0 0,4-9-203 0 0,103-128 252 0 0,-100 258-135 0 0,-11 38 35 0 0,8 135-50 0 0,-27-243-103 0 0,-1 0-1 0 0,0 1 1 0 0,-2-1 0 0 0,-1 0 0 0 0,0 0 0 0 0,-2 0-1 0 0,0-1 1 0 0,-2 1 0 0 0,0-1 0 0 0,-2-1 0 0 0,0 1-1 0 0,-1-1 1 0 0,-1-1 0 0 0,0 0 0 0 0,-2-1 0 0 0,0 0-1 0 0,-2-1 1 0 0,1 0 0 0 0,-2-1 0 0 0,0-1 0 0 0,-5 3 1 0 0,19-17-2 0 0,-3 2-10 0 0,0 1 1 0 0,0-1-1 0 0,0 0 0 0 0,-1-1 1 0 0,1 1-1 0 0,-1-1 1 0 0,0 0-1 0 0,0 0 1 0 0,0-1-1 0 0,0 0 1 0 0,0 0-1 0 0,0 0 0 0 0,-4-1 12 0 0,6-33-286 0 0,6 23 272 0 0,1-1 0 0 0,0 1 1 0 0,1 0-1 0 0,0 0 0 0 0,1 1 1 0 0,0-1-1 0 0,0 1 0 0 0,1 0 1 0 0,0 1-1 0 0,1-1 0 0 0,0 1 1 0 0,0 0-1 0 0,1 1 0 0 0,0 0 1 0 0,0-1 13 0 0,7-7-30 0 0,112-77-17 0 0,-52 44 83 0 0,16-12 34 0 0,-65 43-33 0 0,-2-1 0 0 0,0-1-1 0 0,-2-1 1 0 0,0-2 0 0 0,-1 0 0 0 0,-1-1 0 0 0,-1-1 0 0 0,-1 0 0 0 0,6-14-37 0 0,-11 13-14 0 0,0-1 1 0 0,-3 0 0 0 0,0 0-1 0 0,-1-1 1 0 0,-2 0 0 0 0,0 0-1 0 0,-2-1 1 0 0,-2 0 0 0 0,0 0-1 0 0,-1-12 14 0 0,-2 38-8 0 0,0 0 0 0 0,0-1 0 0 0,0 1 0 0 0,0 0 0 0 0,0-1 0 0 0,0 1 0 0 0,-1 0 0 0 0,1-1 0 0 0,-1 1 0 0 0,0 0 0 0 0,1 0 0 0 0,-1 0 0 0 0,0-1 0 0 0,0 1 0 0 0,-1 0 0 0 0,1 0-1 0 0,0 1 1 0 0,-1-1 0 0 0,1 0 0 0 0,-1 0 0 0 0,1 1 0 0 0,-1-1 0 0 0,0 1 0 0 0,0-1 0 0 0,0 1 0 0 0,0 0 0 0 0,0-1 0 0 0,0 1 0 0 0,0 0 0 0 0,0 0 0 0 0,0 1 0 0 0,-1-1 0 0 0,1 0 0 0 0,0 1 0 0 0,0-1-1 0 0,-1 1 1 0 0,1 0 0 0 0,0 0 0 0 0,-1 0 0 0 0,1 0 0 0 0,0 0 0 0 0,-1 1 0 0 0,1-1 0 0 0,0 1 0 0 0,0-1 0 0 0,-1 1 0 0 0,1 0 0 0 0,0 0 0 0 0,0 0 0 0 0,0 0 0 0 0,-2 1 8 0 0,-7 6-13 0 0,1 0 0 0 0,0 0 0 0 0,0 1 0 0 0,1 1 0 0 0,0-1 0 0 0,0 1 0 0 0,1 1 0 0 0,1 0 0 0 0,0 0 0 0 0,0 0 0 0 0,1 1 0 0 0,1 0 0 0 0,0 0 0 0 0,0 1 0 0 0,1-1 0 0 0,1 1 0 0 0,0 0 0 0 0,1 0 0 0 0,0 0 0 0 0,1 0 0 0 0,1 0 0 0 0,0 0 0 0 0,1 11 13 0 0,2-16 15 0 0,-1 0-1 0 0,1 0 1 0 0,1-1 0 0 0,0 0 0 0 0,0 0-1 0 0,0 0 1 0 0,1 0 0 0 0,0 0-1 0 0,0-1 1 0 0,0 0 0 0 0,1 0 0 0 0,0 0-1 0 0,0-1 1 0 0,1 0 0 0 0,0 0-1 0 0,0-1 1 0 0,0 0 0 0 0,0 0 0 0 0,0 0-1 0 0,1-1 1 0 0,0 0 0 0 0,-1-1-1 0 0,1 0 1 0 0,0 0 0 0 0,0 0 0 0 0,0-1-1 0 0,1 0 1 0 0,-1-1 0 0 0,0 0-1 0 0,2 0-14 0 0,2 0 19 0 0,-1 1 1 0 0,0-1-1 0 0,0-1 0 0 0,0 0 0 0 0,0-1 0 0 0,0 0 0 0 0,0 0 0 0 0,0-1 0 0 0,-1-1 1 0 0,1 0-1 0 0,-1 0 0 0 0,0-1 0 0 0,0 0 0 0 0,-1-1 0 0 0,7-4-19 0 0,120-134 148 0 0,-113 115-140 0 0,54-37-36 0 0,-73 110-24 0 0,-16 40 143 0 0,1 30-97 0 0,52-117-60 0 0,226-203 60 0 0,-266 206 5 0 0,-1-1 0 0 0,1 1-1 0 0,-1 0 1 0 0,1 0 0 0 0,0-1-1 0 0,-1 1 1 0 0,1 0 0 0 0,-1 0-1 0 0,1 0 1 0 0,0-1 0 0 0,-1 1-1 0 0,1 0 1 0 0,-1 0 0 0 0,1 0-1 0 0,0 0 1 0 0,-1 0-1 0 0,1 0 1 0 0,0 1 0 0 0,-1-1-1 0 0,1 0 1 0 0,0 0 0 0 0,-1 0-1 0 0,1 0 1 0 0,-1 1 0 0 0,1-1-1 0 0,-1 0 1 0 0,1 1 0 0 0,-1-1-1 0 0,1 0 1 0 0,-1 1-1 0 0,1-1 1 0 0,-1 1 0 0 0,1-1-1 0 0,-1 1 1 0 0,1-1 0 0 0,-1 1-1 0 0,0-1 1 0 0,1 1 0 0 0,-1-1-1 0 0,0 1 1 0 0,0 0 0 0 0,1-1-1 0 0,-1 1 1 0 0,0-1 0 0 0,0 1-1 0 0,0 0 1 0 0,0-1-1 0 0,0 1 1 0 0,0-1 0 0 0,0 1-1 0 0,0 0 1 0 0,0-1 0 0 0,0 1-1 0 0,0 0 1 0 0,0-1 0 0 0,0 1-1 0 0,0-1 1 0 0,0 1 0 0 0,-1 0-1 0 0,1-1 1 0 0,0 1 0 0 0,-1-1-1 0 0,1 1 1 0 0,0-1-1 0 0,-1 1 1 0 0,1-1 0 0 0,0 1-1 0 0,-1-1 1 0 0,0 1 1 0 0,0 12 87 0 0,-5 43-33 0 0,3 35-8 0 0,38-54-1424 0 0,-33-45-2901 0 0,-2 3-97 0 0,0 4-338 0 0,0-3-7377 0 0</inkml:trace>
  <inkml:trace contextRef="#ctx0" brushRef="#br0" timeOffset="99058.984">5801 1989 14067 0 0,'0'0'1594'0'0,"0"0"-486"0"0,0 0-277 0 0,0 0 29 0 0,0 0 259 0 0,0 0 165 0 0,0 0-44 0 0,0 0-149 0 0,0 0-257 0 0,0 0-206 0 0,0 0-131 0 0,0 0-74 0 0,0 0-43 0 0,6 23-45 0 0,16 74-32 0 0,-17 38 418 0 0,-33 71-406 0 0,13-130-270 0 0,-5 53-41 0 0,17-104-6896 0 0,-5-61 291 0 0,3 14-1672 0 0,3 14 2360 0 0</inkml:trace>
  <inkml:trace contextRef="#ctx0" brushRef="#br0" timeOffset="99298.821">5542 2379 5249 0 0,'0'0'4294'0'0,"0"0"-1534"0"0,0 0-744 0 0,0 0-302 0 0,0 0-258 0 0,0 0-262 0 0,0 0-247 0 0,0 0-75 0 0,0 0 17 0 0,0 0 87 0 0,0 0 43 0 0,0 0-85 0 0,0 0-130 0 0,14 5-140 0 0,47 15-101 0 0,41-11 841 0 0,-69-10-1041 0 0,281-3 376 0 0,-299 9-1631 0 0,-13-2-3546 0 0,-2 0-4369 0 0,0-3-3841 0 0</inkml:trace>
  <inkml:trace contextRef="#ctx0" brushRef="#br0" timeOffset="99465.037">6197 2497 17964 0 0,'0'0'928'0'0,"0"0"-552"0"0,0 0 8 0 0,0 0 80 0 0,0 0 0 0 0,0 0-64 0 0,0 0-135 0 0,0 0-201 0 0,0 0-128 0 0,0 0-80 0 0,0 0-249 0 0,0 0-231 0 0,0 0-584 0 0,0 0-2033 0 0,44 151-9001 0 0</inkml:trace>
  <inkml:trace contextRef="#ctx0" brushRef="#br0" timeOffset="99697.724">6214 2250 13707 0 0,'0'0'7402'0'0,"0"0"-6186"0"0,0 0-328 0 0,0 0-48 0 0,0 0-176 0 0,0 0-160 0 0,0 0-152 0 0,0 0-296 0 0,0 0-144 0 0,0 0-128 0 0,0 0-80 0 0,0 0-112 0 0,0 0-224 0 0,0 0-568 0 0,0-26-1569 0 0,7 37-7977 0 0</inkml:trace>
  <inkml:trace contextRef="#ctx0" brushRef="#br0" timeOffset="100269.095">6598 2456 16628 0 0,'0'0'2309'0'0,"0"0"-652"0"0,0 0-321 0 0,0 0-169 0 0,0 0-167 0 0,0 0-184 0 0,0 0-232 0 0,0 0-181 0 0,0 0-141 0 0,0 0-88 0 0,0 0-67 0 0,0 0-31 0 0,0 0-41 0 0,-26 15-49 0 0,-83 47 6 0 0,57-17-80 0 0,46-34 62 0 0,5-10 17 0 0,0 0 1 0 0,0 0 0 0 0,0 0-1 0 0,1 0 1 0 0,-1 0 0 0 0,0 1 0 0 0,0-1-1 0 0,0 0 1 0 0,1 1 0 0 0,-1-1-1 0 0,1 0 1 0 0,-1 1 0 0 0,1-1-1 0 0,0 1 1 0 0,-1-1 0 0 0,1 1 0 0 0,0-1-1 0 0,0 1 1 0 0,0-1 0 0 0,0 1-1 0 0,0-1 1 0 0,1 1 0 0 0,-1-1-1 0 0,0 1 1 0 0,1-1 0 0 0,-1 0 0 0 0,1 1-1 0 0,-1-1 1 0 0,1 1 0 0 0,0-1-1 0 0,-1 0 1 0 0,1 0 0 0 0,0 1-1 0 0,0-1 1 0 0,0 0 0 0 0,0 0 0 0 0,0 0-1 0 0,0 0 1 0 0,0 0 0 0 0,0 0-1 0 0,1 0 1 0 0,-1-1 0 0 0,0 1-1 0 0,1 0 1 0 0,-1 0 0 0 0,0-1 0 0 0,1 1-1 0 0,-1-1 1 0 0,1 0 0 0 0,-1 1-1 0 0,1-1 1 0 0,-1 0 0 0 0,0 0-1 0 0,1 0 1 0 0,-1 0 0 0 0,1 0 0 0 0,-1 0-1 0 0,2 0 9 0 0,14-3 56 0 0,-1 0 1 0 0,1-1-1 0 0,-1 0 0 0 0,0-1 1 0 0,0-1-1 0 0,-1-1 0 0 0,0 0 0 0 0,0-1 1 0 0,0 0-1 0 0,-1-1 0 0 0,0-1 1 0 0,-1 0-1 0 0,0-1 0 0 0,-1-1 0 0 0,4-4-56 0 0,27-20 188 0 0,-42 37-194 0 0,0-1 0 0 0,1 0 0 0 0,-1 1 0 0 0,0-1 0 0 0,0 1 0 0 0,0-1 0 0 0,1 1 0 0 0,-1 0 0 0 0,0-1 0 0 0,0 1 0 0 0,0 0 0 0 0,0 0 0 0 0,0 0 0 0 0,0 0-1 0 0,0 0 1 0 0,-1 0 0 0 0,1 0 0 0 0,0 0 0 0 0,0 0 0 0 0,-1 0 0 0 0,1 0 0 0 0,-1 1 0 0 0,1-1 0 0 0,-1 0 0 0 0,0 0 0 0 0,1 1 0 0 0,-1-1 0 0 0,0 0 0 0 0,0 1-1 0 0,0-1 1 0 0,0 0 0 0 0,0 1 0 0 0,0-1 0 0 0,0 0 0 0 0,0 0 0 0 0,0 1 0 0 0,-1-1 0 0 0,1 0 0 0 0,-1 1 0 0 0,1-1 0 0 0,-1 0 0 0 0,1 0 0 0 0,-1 0 0 0 0,0 0 6 0 0,3 20-38 0 0,0-16 38 0 0,0 0 1 0 0,1 0-1 0 0,0 0 0 0 0,0 0 0 0 0,0-1 0 0 0,0 1 0 0 0,1-1 0 0 0,0 0 0 0 0,0 0 0 0 0,0 0 0 0 0,0 0 1 0 0,1 0-1 0 0,-1-1 0 0 0,1 0 0 0 0,0 0 0 0 0,0-1 0 0 0,0 1 0 0 0,0-1 0 0 0,0 0 0 0 0,1 0 0 0 0,-1-1 1 0 0,1 1-1 0 0,-1-1 0 0 0,1-1 0 0 0,-1 1 0 0 0,1-1 0 0 0,0 0 0 0 0,-1 0 0 0 0,1 0 0 0 0,0-1 0 0 0,-1 0 1 0 0,1 0-1 0 0,-1 0 0 0 0,1-1 0 0 0,-1 0 0 0 0,0 0 0 0 0,0 0 0 0 0,0-1 0 0 0,0 0 0 0 0,1 0 0 0 0,13-7 80 0 0,0-1 0 0 0,-1-1 0 0 0,-1 0-1 0 0,0-1 1 0 0,-1-1 0 0 0,0 0-1 0 0,-1-1 1 0 0,-1-1 0 0 0,5-7-80 0 0,0-1 35 0 0,-1 0-1 0 0,-1-2 1 0 0,-1 0 0 0 0,-2 0 0 0 0,0-1-1 0 0,-2-1 1 0 0,-1 0 0 0 0,-2-1 0 0 0,0 0-1 0 0,-2-1 1 0 0,-1 1 0 0 0,-1-1 0 0 0,-2 0-1 0 0,-1-1 1 0 0,-2 1 0 0 0,0 0 0 0 0,-2-1-35 0 0,1 23-11 0 0,-1-1 0 0 0,0 1 0 0 0,0 0 1 0 0,0 0-1 0 0,-1 0 0 0 0,0 0 0 0 0,-1 1 1 0 0,0-1-1 0 0,0 1 0 0 0,0 0 0 0 0,-1 0 1 0 0,-3-4 10 0 0,5 9-11 0 0,1 0 0 0 0,0-1 0 0 0,-1 1 0 0 0,1 0 1 0 0,-1 0-1 0 0,1 1 0 0 0,-1-1 0 0 0,0 1 0 0 0,0-1 1 0 0,0 1-1 0 0,0 0 0 0 0,0 0 0 0 0,0 0 0 0 0,0 0 1 0 0,0 1-1 0 0,0-1 0 0 0,-1 1 0 0 0,1 0 0 0 0,0 0 1 0 0,0 0-1 0 0,0 0 0 0 0,-1 0 0 0 0,1 1 0 0 0,0 0 1 0 0,0-1-1 0 0,0 1 0 0 0,0 0 0 0 0,0 1 0 0 0,0-1 1 0 0,0 0-1 0 0,0 1 0 0 0,1 0 0 0 0,-3 1 11 0 0,-4 3-8 0 0,0 1 0 0 0,0 0 0 0 0,1 1 0 0 0,0 0 0 0 0,0 0 0 0 0,1 0 0 0 0,0 1 0 0 0,1 0 0 0 0,0 1 1 0 0,0-1-1 0 0,1 1 0 0 0,0 0 0 0 0,1 1 0 0 0,0-1 0 0 0,0 1 0 0 0,1-1 0 0 0,0 5 8 0 0,-3 16 16 0 0,2-1 1 0 0,1 1-1 0 0,1 1 0 0 0,2-1 1 0 0,2 20-17 0 0,1-24 71 0 0,1 0 1 0 0,1-1-1 0 0,2 0 0 0 0,0 1 1 0 0,2-2-1 0 0,1 0 1 0 0,1 0-1 0 0,1 0 0 0 0,0-2 1 0 0,2 1-1 0 0,1-2 0 0 0,1 0 1 0 0,1-1-1 0 0,1 0 1 0 0,1-2-1 0 0,0 0 0 0 0,2-1 1 0 0,0-1-1 0 0,2 0-71 0 0,-12-9-5 0 0,1 0-1 0 0,1-1 1 0 0,-1-1-1 0 0,1 0 0 0 0,0 0 1 0 0,1-1-1 0 0,-1-1 1 0 0,1 0-1 0 0,0-1 1 0 0,0-1-1 0 0,0 0 1 0 0,0-1-1 0 0,1 0 6 0 0,-9-1-417 0 0,38-5-84 0 0,-23-12-8122 0 0,-19 10-3893 0 0</inkml:trace>
  <inkml:trace contextRef="#ctx0" brushRef="#br0" timeOffset="101433.976">8461 2301 1184 0 0,'0'0'1959'0'0,"0"0"2"0"0,0 0 203 0 0,0 0 295 0 0,0 0 111 0 0,0 0-184 0 0,0 0-407 0 0,0 0-477 0 0,0 0-394 0 0,0 0-297 0 0,0 0-171 0 0,-3-7-120 0 0,-14-23-121 0 0,14 28-349 0 0,1 0-1 0 0,0 1 1 0 0,-1-1-1 0 0,1 1 1 0 0,-1-1-1 0 0,0 1 1 0 0,0 0 0 0 0,1 0-1 0 0,-1 0 1 0 0,0 0-1 0 0,0 1 1 0 0,0-1 0 0 0,0 1-1 0 0,0 0 1 0 0,1 0-1 0 0,-1 0 1 0 0,0 0 0 0 0,0 0-1 0 0,0 0 1 0 0,-2 1-50 0 0,-7 0 118 0 0,-6 0-34 0 0,1 1 0 0 0,-1 0 0 0 0,1 1 1 0 0,0 1-1 0 0,-1 1 0 0 0,2 1 1 0 0,-1 0-1 0 0,1 1 0 0 0,0 0 0 0 0,0 2 1 0 0,1 0-1 0 0,0 0 0 0 0,1 2 1 0 0,0 0-1 0 0,-3 3-84 0 0,16-13 16 0 0,-1 1 0 0 0,1-1 0 0 0,0 0 0 0 0,0 1 1 0 0,0-1-1 0 0,0 0 0 0 0,0 1 0 0 0,0 0 0 0 0,0-1 1 0 0,0 1-1 0 0,1-1 0 0 0,-1 1 0 0 0,0 0 0 0 0,1 0 0 0 0,0-1 1 0 0,-1 1-1 0 0,1 0 0 0 0,0 0 0 0 0,0 0 0 0 0,0-1 0 0 0,0 1 1 0 0,0 0-1 0 0,0 0 0 0 0,1 0 0 0 0,-1-1 0 0 0,1 1 0 0 0,-1 0 1 0 0,1-1-1 0 0,0 1 0 0 0,-1 0 0 0 0,1-1 0 0 0,0 1 1 0 0,0-1-1 0 0,0 1 0 0 0,0-1 0 0 0,0 1 0 0 0,1-1 0 0 0,-1 0 1 0 0,1 1-17 0 0,70 56 1384 0 0,112-20 74 0 0,-181-37-1449 0 0,-1-1 1 0 0,1 2 0 0 0,-1-1 0 0 0,0 0 0 0 0,1 0 0 0 0,-1 1 0 0 0,0-1 0 0 0,0 1 0 0 0,0 0 0 0 0,0 0 0 0 0,0 0 0 0 0,0 0 0 0 0,0 0 0 0 0,-1 0 0 0 0,1 0 0 0 0,-1 0 0 0 0,0 1 0 0 0,1-1 0 0 0,-1 1 0 0 0,0-1-1 0 0,0 1 1 0 0,-1-1 0 0 0,1 1 0 0 0,0 0 0 0 0,-1-1 0 0 0,0 1 0 0 0,0 0 0 0 0,0-1 0 0 0,0 1 0 0 0,0 0 0 0 0,0-1 0 0 0,0 1 0 0 0,-1 0 0 0 0,0-1 0 0 0,1 1 0 0 0,-1-1 0 0 0,0 1 0 0 0,0-1 0 0 0,0 1-1 0 0,-1-1 1 0 0,1 0 0 0 0,-1 1 0 0 0,1-1 0 0 0,-1 0 0 0 0,0 0 0 0 0,1 0 0 0 0,-1 0 0 0 0,0 0 0 0 0,0-1 0 0 0,-2 1-10 0 0,-206 175 385 0 0,209-175-376 0 0,1-1-1 0 0,-1 1 0 0 0,1 0 0 0 0,0-1 1 0 0,0 1-1 0 0,0 0 0 0 0,0-1 0 0 0,0 1 1 0 0,0 0-1 0 0,0-1 0 0 0,1 1 1 0 0,-1-1-1 0 0,1 1 0 0 0,-1 0 0 0 0,1-1 1 0 0,-1 1-1 0 0,1-1 0 0 0,0 1 0 0 0,0-1 1 0 0,0 0-1 0 0,0 1 0 0 0,0-1 0 0 0,0 0 1 0 0,0 1-1 0 0,0-1 0 0 0,0 0 0 0 0,1 0 1 0 0,0 1-9 0 0,2 2 0 0 0,5 5 36 0 0,0-1-1 0 0,1 0 0 0 0,0-1 1 0 0,0 0-1 0 0,1-1 0 0 0,0 0 0 0 0,0 0 1 0 0,1-1-1 0 0,-1-1 0 0 0,1 0 1 0 0,0 0-36 0 0,-6-3 3 0 0,3 3-32 0 0,0-2 0 0 0,0 1 1 0 0,0-1-1 0 0,0-1 0 0 0,0 0 0 0 0,0 0 1 0 0,0 0-1 0 0,0-1 0 0 0,0-1 0 0 0,5 0 29 0 0,-12-1-188 0 0,1 0-1 0 0,-1-1 1 0 0,1 1-1 0 0,-1-1 0 0 0,0 1 1 0 0,0-1-1 0 0,0 0 1 0 0,-1 0-1 0 0,1 1 0 0 0,-1-1 1 0 0,1 0-1 0 0,-1-1 1 0 0,0 1-1 0 0,0 0 0 0 0,0 0 1 0 0,-1 0-1 0 0,1-1 1 0 0,-1 1-1 0 0,0 0 0 0 0,1-1 189 0 0,2-11-1593 0 0,2-12-3269 0 0,-4 9-2880 0 0,0 15 5554 0 0,-1-9-6362 0 0</inkml:trace>
  <inkml:trace contextRef="#ctx0" brushRef="#br0" timeOffset="101893.401">8417 1981 9754 0 0,'0'0'3580'0'0,"0"0"-1777"0"0,0 0-683 0 0,0 0-123 0 0,0 0 33 0 0,0 0 53 0 0,0 0 41 0 0,0 0-42 0 0,0 0-102 0 0,0 0-151 0 0,0 0-143 0 0,0 0-139 0 0,-12 33-89 0 0,-39 105-35 0 0,38-57 185 0 0,14-65-446 0 0,20 129 955 0 0,-8-35-803 0 0,-4 2 0 0 0,-6-1 0 0 0,-6 48-314 0 0,-3-93 35 0 0,-4-1 1 0 0,-2-1-1 0 0,-17 51-35 0 0,15-19-41 0 0,11-100-1483 0 0,-1-3-6811 0 0,2 7-3491 0 0</inkml:trace>
  <inkml:trace contextRef="#ctx0" brushRef="#br0" timeOffset="104648.411">9238 2419 9330 0 0,'0'0'1662'0'0,"0"0"-443"0"0,0 0-262 0 0,0 0 107 0 0,0 0 183 0 0,0 0 32 0 0,0 0-116 0 0,0 0-195 0 0,0 0-201 0 0,0 0-159 0 0,0 0-90 0 0,8-6-85 0 0,23-21-69 0 0,-24 20-28 0 0,-49 84 1526 0 0,-95 173-1545 0 0,123-225-266 0 0,25-52 297 0 0,1 0 1 0 0,0 1-1 0 0,2 1 0 0 0,1 0 0 0 0,17-20-348 0 0,18-33 496 0 0,71-87-408 0 0,-103 150-160 0 0,-18 15 49 0 0,2 30-61 0 0,2 208 348 0 0,-4-233-257 0 0,0 0 0 0 0,0 1 0 0 0,1-1 0 0 0,0 0 0 0 0,0 0 0 0 0,0 0 0 0 0,0 0 0 0 0,1 0 0 0 0,-1 0 0 0 0,1 0 0 0 0,1 0 0 0 0,-1-1-1 0 0,1 1 1 0 0,-1-1 0 0 0,1 1 0 0 0,1-1 0 0 0,-1 0 0 0 0,0 0 0 0 0,1-1 0 0 0,0 1 0 0 0,0-1 0 0 0,0 0 0 0 0,0 0 0 0 0,1 0 0 0 0,-1 0 0 0 0,1-1 0 0 0,0 0 0 0 0,0 0 0 0 0,-1 0 0 0 0,1 0 0 0 0,0-1 0 0 0,4 1-7 0 0,0-5 69 0 0,1-1-1 0 0,0 0 1 0 0,-1-1 0 0 0,0 0 0 0 0,0 0 0 0 0,0-1 0 0 0,-1 0-1 0 0,1 0 1 0 0,-2-1 0 0 0,1 0 0 0 0,-1-1 0 0 0,0 1 0 0 0,0-1-1 0 0,-1-1 1 0 0,0 1 0 0 0,-1-1 0 0 0,0 0 0 0 0,0-1 0 0 0,-1 1 0 0 0,0-1-1 0 0,2-7-68 0 0,1 3-12 0 0,-1-1 0 0 0,-1 0 0 0 0,0 0 0 0 0,-1 0 0 0 0,-1 0-1 0 0,0-1 1 0 0,-1 1 0 0 0,-1-1 0 0 0,0-7 12 0 0,-23 41-6881 0 0,18-10 1305 0 0,-1 0-6040 0 0</inkml:trace>
  <inkml:trace contextRef="#ctx0" brushRef="#br0" timeOffset="104948.488">9951 2360 7354 0 0,'0'0'2233'0'0,"0"0"-480"0"0,0 0-289 0 0,0 0-182 0 0,0 0-269 0 0,0 0-197 0 0,0 0-109 0 0,0 0-79 0 0,0 0-57 0 0,0 0-53 0 0,0 0-86 0 0,-19 35-70 0 0,-58 110-76 0 0,52-71 54 0 0,26-63-259 0 0,-1-7-18 0 0,0 0 0 0 0,0 0 0 0 0,0 0 0 0 0,1 0 0 0 0,-1 0 0 0 0,1-1 0 0 0,0 1 0 0 0,0 0 0 0 0,0-1 0 0 0,1 1 0 0 0,-1-1 0 0 0,1 1 0 0 0,0-1 0 0 0,0 1 0 0 0,0-1 0 0 0,0 0 0 0 0,1 0 0 0 0,-1 0 0 0 0,1-1 0 0 0,0 1 0 0 0,0 0 0 0 0,0-1 0 0 0,0 0 0 0 0,0 0 0 0 0,1 0 0 0 0,-1 0 0 0 0,0 0 0 0 0,1-1 0 0 0,0 1 0 0 0,-1-1 0 0 0,1 0 0 0 0,0 0 0 0 0,0 0 0 0 0,-1-1 0 0 0,3 1-63 0 0,0-1 97 0 0,0 0-1 0 0,1 0 1 0 0,-1 0 0 0 0,0-1 0 0 0,0 0 0 0 0,0 0 0 0 0,0 0 0 0 0,0-1-1 0 0,0 0 1 0 0,-1 0 0 0 0,1 0 0 0 0,-1-1 0 0 0,1 0 0 0 0,-1 0 0 0 0,0 0-1 0 0,0-1 1 0 0,0 0 0 0 0,0 0 0 0 0,-1 0 0 0 0,1 0 0 0 0,-1-1 0 0 0,-1 0-1 0 0,1 1 1 0 0,0-1 0 0 0,-1-1 0 0 0,0 1 0 0 0,0-1 0 0 0,0-2-97 0 0,3-5 203 0 0,-1 0 1 0 0,-1 0 0 0 0,0 0-1 0 0,-1-1 1 0 0,0 0 0 0 0,-1 0-1 0 0,0 1 1 0 0,-1-1 0 0 0,-1 0-1 0 0,-1 0 1 0 0,0 0-1 0 0,-1-3-203 0 0,2 13-146 0 0,0 0 0 0 0,0 0-1 0 0,-1 0 1 0 0,1 1 0 0 0,-1-1 0 0 0,0 0-1 0 0,0 0 1 0 0,-1 1 0 0 0,1-1-1 0 0,-1 0 1 0 0,0 1 0 0 0,0-1-1 0 0,0 1 1 0 0,0 0 0 0 0,-1 0-1 0 0,1 0 1 0 0,-1 0 0 0 0,0 0-1 0 0,1 1 1 0 0,-1-1 0 0 0,-1 1-1 0 0,1-1 1 0 0,0 1 0 0 0,-1 0-1 0 0,1 1 1 0 0,-1-1 0 0 0,1 0-1 0 0,-1 1 1 0 0,0 0 0 0 0,1 0-1 0 0,-1 0 1 0 0,0 1 0 0 0,0-1-1 0 0,0 1 1 0 0,0 0 0 0 0,-2 0 146 0 0,-4 6-5261 0 0,3 1-6450 0 0</inkml:trace>
  <inkml:trace contextRef="#ctx0" brushRef="#br0" timeOffset="105264.983">10256 2714 8642 0 0,'0'0'2371'0'0,"0"0"-151"0"0,0 0-67 0 0,0 0-149 0 0,0 0-238 0 0,0 0-212 0 0,0 0-223 0 0,0 0-219 0 0,0 0-201 0 0,0 0-146 0 0,0 0-139 0 0,0 0-119 0 0,-6-15-54 0 0,-21-51-76 0 0,25 63-335 0 0,1-1-1 0 0,0 0 1 0 0,0 0-1 0 0,1 0 1 0 0,-1 0-1 0 0,1 0 1 0 0,0 0-1 0 0,0 0 1 0 0,0 0-1 0 0,1 0 1 0 0,0 0-1 0 0,-1 0 0 0 0,1 0 1 0 0,0 0-1 0 0,1 0 1 0 0,-1 1-1 0 0,1-1 1 0 0,0 0-1 0 0,0 1 1 0 0,0-1-42 0 0,5-11 87 0 0,-1-1-78 0 0,0 0 0 0 0,1 1 0 0 0,1 0 0 0 0,0 0 1 0 0,1 1-1 0 0,1 0 0 0 0,0 0 0 0 0,1 1 0 0 0,1 1 1 0 0,1-2-10 0 0,15 6-2452 0 0,-17 12-8645 0 0,-6 0-1131 0 0</inkml:trace>
  <inkml:trace contextRef="#ctx0" brushRef="#br0" timeOffset="105920.647">10509 2644 10642 0 0,'0'0'2406'0'0,"0"0"-424"0"0,0 0-247 0 0,0 0-183 0 0,0 0-197 0 0,0 0-247 0 0,0 0-226 0 0,0 0-151 0 0,0 0-98 0 0,0 0-6 0 0,0 0-40 0 0,0 0-74 0 0,11-19-77 0 0,55-88 183 0 0,37-28 421 0 0,-99 131-1047 0 0,-1 0 0 0 0,1 0 0 0 0,0 0 0 0 0,1 1-1 0 0,-1 0 1 0 0,1 0 0 0 0,-1 0 0 0 0,1 0 0 0 0,0 0-1 0 0,0 1 1 0 0,0 0 0 0 0,0 0 0 0 0,0 1 0 0 0,0-1-1 0 0,6 0 8 0 0,-11 21-48 0 0,-27 154 342 0 0,27-172-292 0 0,0 0 1 0 0,1 0-1 0 0,-1 0 1 0 0,1 1-1 0 0,-1-1 1 0 0,1 0-1 0 0,0 0 1 0 0,-1 0-1 0 0,1 0 1 0 0,0 0-1 0 0,0 0 0 0 0,-1 0 1 0 0,1-1-1 0 0,0 1 1 0 0,0 0-1 0 0,0 0 1 0 0,0-1-1 0 0,0 1 1 0 0,0 0-1 0 0,0-1 1 0 0,1 1-1 0 0,-1-1 1 0 0,0 0-1 0 0,0 1 1 0 0,0-1-1 0 0,0 0 1 0 0,1 0-1 0 0,-1 1 1 0 0,0-1-1 0 0,0 0 1 0 0,1 0-1 0 0,-1 0 0 0 0,0-1 1 0 0,0 1-1 0 0,0 0 1 0 0,1 0-1 0 0,-1-1 1 0 0,0 1-1 0 0,0-1 1 0 0,1 1-3 0 0,49-20 141 0 0,43-49-85 0 0,-77 54-44 0 0,1 1 0 0 0,0 1 0 0 0,1 0 0 0 0,1 2 1 0 0,-1 0-1 0 0,2 1 0 0 0,0 1 0 0 0,15-5-12 0 0,-34 14 0 0 0,-1 0 1 0 0,0 0-1 0 0,0 0 0 0 0,0 0 1 0 0,1 0-1 0 0,-1 1 0 0 0,0-1 1 0 0,0 0-1 0 0,0 1 0 0 0,1-1 1 0 0,-1 1-1 0 0,0-1 0 0 0,0 1 1 0 0,0-1-1 0 0,0 1 0 0 0,0 0 0 0 0,0-1 1 0 0,0 1-1 0 0,0 0 0 0 0,-1 0 1 0 0,1 0-1 0 0,0 0 0 0 0,0 0 1 0 0,-1 0-1 0 0,1 0 0 0 0,0 0 1 0 0,-1 0-1 0 0,1 0 0 0 0,-1 0 0 0 0,0 1 1 0 0,1-1-1 0 0,-1 0 0 0 0,0 0 1 0 0,0 0-1 0 0,1 1 0 0 0,-1-1 1 0 0,0 0-1 0 0,0 0 0 0 0,0 1 0 0 0,3 56 24 0 0,-3-52-20 0 0,6 86-164 0 0,47-92-5365 0 0,-27-16 293 0 0,-13 7-1513 0 0,-6 5-3012 0 0</inkml:trace>
  <inkml:trace contextRef="#ctx0" brushRef="#br0" timeOffset="106519.146">11479 2353 7122 0 0,'0'0'3099'0'0,"0"0"-455"0"0,0 0-510 0 0,0 0-532 0 0,0 0-465 0 0,0 0-264 0 0,0 0-112 0 0,0 0-22 0 0,0 0-35 0 0,0 0-84 0 0,0 0-128 0 0,0 0-98 0 0,0 0-109 0 0,-28 25-79 0 0,-84 78-34 0 0,77-59 9 0 0,37-36-140 0 0,-1-6-13 0 0,1 0 0 0 0,-1-1 0 0 0,1 0-1 0 0,0 1 1 0 0,-1-1 0 0 0,1 0 0 0 0,0 0 0 0 0,0 0-1 0 0,0 0 1 0 0,0 0 0 0 0,0 0 0 0 0,0-1-1 0 0,0 1 1 0 0,0-1 0 0 0,0 1 0 0 0,0-1 0 0 0,1 0-1 0 0,-1 0 1 0 0,0 0 0 0 0,0 0 0 0 0,0 0 0 0 0,0 0-1 0 0,0-1 1 0 0,1 1 0 0 0,-1-1 0 0 0,0 0-1 0 0,0 1 1 0 0,0-1 0 0 0,0 0 0 0 0,0 0-28 0 0,127-73 907 0 0,-83 42-790 0 0,-32 24-98 0 0,-8 3-13 0 0,0 0 0 0 0,1 1 0 0 0,0 0 0 0 0,0 0 0 0 0,0 1 0 0 0,0 0 0 0 0,1 0 0 0 0,-1 1 0 0 0,1 0 0 0 0,-1 0 0 0 0,1 1 0 0 0,7-1-6 0 0,-5 40-27 0 0,-10-14 54 0 0,-1-20-28 0 0,0 0-1 0 0,0 1 1 0 0,0-1 0 0 0,1 0-1 0 0,-1 1 1 0 0,1-1-1 0 0,0 1 1 0 0,1-1-1 0 0,-1 1 1 0 0,1-1-1 0 0,0 0 1 0 0,0 1 0 0 0,0-1-1 0 0,0 0 1 0 0,1 0-1 0 0,0 0 1 0 0,0 0-1 0 0,0 0 1 0 0,0 0 0 0 0,1 0-1 0 0,-1-1 1 0 0,1 1-1 0 0,0-1 1 0 0,0 0-1 0 0,0 0 1 0 0,1 0-1 0 0,-1 0 1 0 0,1-1 0 0 0,-1 1-1 0 0,1-1 1 0 0,2 1 1 0 0,11-1 73 0 0,0-1 1 0 0,0-1-1 0 0,0 0 1 0 0,0-2-1 0 0,0 0 1 0 0,0 0 0 0 0,-1-2-1 0 0,1 0 1 0 0,-1-1-1 0 0,0 0 1 0 0,0-2-1 0 0,0 0 1 0 0,-1 0 0 0 0,0-2-1 0 0,-1 0 1 0 0,0 0-1 0 0,0-1 1 0 0,-1-1-1 0 0,5-5-73 0 0,22-18 219 0 0,0 0 0 0 0,-3-3 0 0 0,-1-1 1 0 0,18-26-220 0 0,-42 48 4 0 0,-1-1 1 0 0,0-1 0 0 0,-1 0 0 0 0,-1 0-1 0 0,-1-1 1 0 0,-1 0 0 0 0,0 0 0 0 0,-2-1-1 0 0,0 0 1 0 0,-1 0 0 0 0,-1 0 0 0 0,-1-1-1 0 0,0 1 1 0 0,-2-4-5 0 0,0 20-2 0 0,1 0 0 0 0,-1 1-1 0 0,0-1 1 0 0,-1 0 0 0 0,1 1-1 0 0,-1-1 1 0 0,1 0 0 0 0,-1 1-1 0 0,0-1 1 0 0,0 1 0 0 0,-1-1-1 0 0,1 1 1 0 0,-1 0 0 0 0,0-1 0 0 0,0 1-1 0 0,0 0 1 0 0,0 0 0 0 0,0 0-1 0 0,0 0 1 0 0,-1 1 0 0 0,0-1-1 0 0,1 1 1 0 0,-1-1 0 0 0,0 1-1 0 0,0 0 1 0 0,-1 0 0 0 0,1 0-1 0 0,0 1 1 0 0,0-1 0 0 0,-4 0 2 0 0,0 2-9 0 0,1 0 0 0 0,0 0 0 0 0,-1 1 0 0 0,1 0-1 0 0,0 0 1 0 0,0 1 0 0 0,0-1 0 0 0,0 1 0 0 0,0 1 0 0 0,0-1 0 0 0,1 1 0 0 0,-1 0 0 0 0,1 0 0 0 0,0 1 0 0 0,0 0 0 0 0,0-1 0 0 0,0 2 0 0 0,0-1-1 0 0,1 1 1 0 0,0-1 0 0 0,0 1 0 0 0,0 0 0 0 0,1 1 0 0 0,0-1 0 0 0,0 0 0 0 0,-1 3 9 0 0,-4 7 3 0 0,1 0 0 0 0,1 0 0 0 0,0 1 0 0 0,1-1 0 0 0,1 1 1 0 0,0 1-1 0 0,2-1 0 0 0,-1 0 0 0 0,1 12-3 0 0,2 1 16 0 0,0 0-1 0 0,1 0 1 0 0,2 0 0 0 0,1 0 0 0 0,2 0 0 0 0,0 0-1 0 0,2-1-15 0 0,7 9 73 0 0,1-1-1 0 0,2-1 0 0 0,1-1 0 0 0,2-1 0 0 0,1 0 1 0 0,2-2-1 0 0,1 0 0 0 0,24 22-72 0 0,-33-35 17 0 0,2-2 0 0 0,0 1 0 0 0,0-2 1 0 0,1 0-1 0 0,1-2 0 0 0,1 0 0 0 0,14 6-17 0 0,17-14-1823 0 0,-32-16-8003 0 0,-13 6-2778 0 0</inkml:trace>
  <inkml:trace contextRef="#ctx0" brushRef="#br0" timeOffset="107490.209">13386 2320 2208 0 0,'0'0'3936'0'0,"0"0"-1578"0"0,0 0-506 0 0,0 0 75 0 0,0 0 63 0 0,0 0-120 0 0,0 0-310 0 0,0 0-381 0 0,0 0-279 0 0,0 0-196 0 0,0 0-137 0 0,0 0-68 0 0,0 0-44 0 0,-20 1-38 0 0,-64 6-6 0 0,79-6-360 0 0,1 0 0 0 0,1 0 1 0 0,-1 0-1 0 0,0 0 0 0 0,0 0 0 0 0,0 1 0 0 0,0-1 1 0 0,1 1-1 0 0,-1 0 0 0 0,1 0 0 0 0,0 1 0 0 0,-1-1 1 0 0,1 1-1 0 0,0-1 0 0 0,0 1 0 0 0,1 0 0 0 0,-1 0 1 0 0,-1 2-52 0 0,-3 4 129 0 0,-1-2-92 0 0,1 1 1 0 0,0-1 0 0 0,1 2-1 0 0,-1-1 1 0 0,2 1-1 0 0,-1 0 1 0 0,1 0 0 0 0,0 0-1 0 0,1 1 1 0 0,0-1-1 0 0,1 1 1 0 0,0 0 0 0 0,1 0-1 0 0,0 1 1 0 0,0-1 0 0 0,1 0-1 0 0,0 1 1 0 0,1-1-1 0 0,0 1 1 0 0,1 7-38 0 0,3-13-76 0 0,-1 0 1 0 0,1 0-1 0 0,0-1 1 0 0,0 1-1 0 0,1-1 0 0 0,-1 0 1 0 0,1 0-1 0 0,0 0 1 0 0,0 0-1 0 0,0-1 0 0 0,0 0 1 0 0,1 0-1 0 0,0-1 1 0 0,-1 1-1 0 0,1-1 1 0 0,0-1-1 0 0,0 1 0 0 0,0-1 1 0 0,0 0-1 0 0,0 0 1 0 0,0 0-1 0 0,0-1 0 0 0,0 0 1 0 0,1 0-1 0 0,-1-1 1 0 0,0 0-1 0 0,0 0 1 0 0,0 0-1 0 0,0-1 0 0 0,0 0 1 0 0,5-2 75 0 0,120-43-3996 0 0,56-50-6877 0 0,-98 43 8876 0 0,-34 14 4792 0 0,-49 34 3354 0 0,-15 9-3995 0 0,-16 10-1106 0 0,11-4-717 0 0,0 0 1 0 0,1 0-1 0 0,0 2 0 0 0,1-1 1 0 0,0 2-1 0 0,1 0 0 0 0,0 0 1 0 0,1 1-1 0 0,0 0 0 0 0,1 0 0 0 0,1 1 1 0 0,0 1-1 0 0,1-1 0 0 0,-6 15-331 0 0,12-25 61 0 0,0 0 0 0 0,0 0 0 0 0,1 0 0 0 0,-1 0 0 0 0,1 0 0 0 0,0 0 0 0 0,0 0 0 0 0,0 0 0 0 0,1 0-1 0 0,-1 0 1 0 0,1 0 0 0 0,0 0 0 0 0,0 0 0 0 0,0 0 0 0 0,0 0 0 0 0,1-1 0 0 0,0 1 0 0 0,0 0 0 0 0,0-1-1 0 0,0 0 1 0 0,0 1 0 0 0,1-1 0 0 0,-1 0 0 0 0,1 0 0 0 0,0 0 0 0 0,0 0 0 0 0,0-1 0 0 0,0 1 0 0 0,1-1-1 0 0,-1 0 1 0 0,1 0 0 0 0,-1 0 0 0 0,1-1 0 0 0,0 1 0 0 0,0-1 0 0 0,-1 0 0 0 0,1 0 0 0 0,0 0 0 0 0,0 0 0 0 0,0-1-1 0 0,0 1 1 0 0,3-1-61 0 0,-1 1 105 0 0,1-1 1 0 0,-1 0-1 0 0,0 0 0 0 0,1-1 0 0 0,-1 0 0 0 0,1 0 0 0 0,-1 0 0 0 0,0 0 1 0 0,0-1-1 0 0,0 0 0 0 0,0-1 0 0 0,0 0 0 0 0,0 1 0 0 0,0-2 0 0 0,-1 1 1 0 0,0-1-1 0 0,1 1 0 0 0,-1-2 0 0 0,-1 1 0 0 0,1 0 0 0 0,-1-1 0 0 0,1 0 1 0 0,-1 0-1 0 0,-1 0 0 0 0,4-6-105 0 0,-2 2-30 0 0,0-1 0 0 0,-1 0 0 0 0,0 0 0 0 0,-1-1 0 0 0,0 1-1 0 0,-1-1 1 0 0,0 1 0 0 0,0-1 0 0 0,-1 0 0 0 0,-1 0 0 0 0,0 0 0 0 0,0 0 0 0 0,-1 1 0 0 0,-1-1 0 0 0,1 0 0 0 0,-2 0 0 0 0,1 1 0 0 0,-2 0 0 0 0,1-1 0 0 0,-1 1 0 0 0,-1 0-1 0 0,0 1 1 0 0,0-1 0 0 0,-5-5 30 0 0,-26-4-3031 0 0,17 19-7443 0 0,13 0-1521 0 0</inkml:trace>
  <inkml:trace contextRef="#ctx0" brushRef="#br0" timeOffset="107935.014">13984 2677 13971 0 0,'0'0'2122'0'0,"0"0"-373"0"0,0 0-73 0 0,0 0-72 0 0,0 0-260 0 0,0 0-305 0 0,0 0-293 0 0,0 0-216 0 0,0 0-131 0 0,0 0-39 0 0,0 0-53 0 0,0 0-71 0 0,0 0-35 0 0,24-32-46 0 0,76-102-38 0 0,-2 20 219 0 0,-95 111-315 0 0,-3 2-22 0 0,0 0 0 0 0,1 0 0 0 0,-1 0 0 0 0,0 0 0 0 0,0 0 0 0 0,1 1 0 0 0,-1-1 0 0 0,1 0 0 0 0,-1 0 0 0 0,1 0 1 0 0,-1 0-1 0 0,1 0 0 0 0,-1 0 0 0 0,1 1 0 0 0,0-1 0 0 0,-1 0 0 0 0,1 1 0 0 0,0-1 0 0 0,0 0 0 0 0,0 1 0 0 0,-1-1 0 0 0,1 1 0 0 0,0-1 0 0 0,0 1 0 0 0,0 0 0 0 0,0-1 0 0 0,0 1 0 0 0,0 0 0 0 0,0 0 0 0 0,0-1 0 0 0,0 1 0 0 0,0 0 0 0 0,0 0 0 0 0,0 0 0 0 0,0 0 0 0 0,0 0 0 0 0,0 1 0 0 0,0-1 0 0 0,0 0 0 0 0,0 0 0 0 0,0 1 0 0 0,0-1 0 0 0,0 0 0 0 0,0 1 0 0 0,0-1 0 0 0,-1 1 0 0 0,1-1 0 0 0,0 1 0 0 0,0 0 0 0 0,0-1 0 0 0,-1 1 0 0 0,1 0 0 0 0,0-1 0 0 0,-1 1 0 0 0,1 0 0 0 0,-1 0 0 0 0,1 0 0 0 0,-1 0 0 0 0,1-1 0 0 0,-1 1 0 0 0,1 0 0 0 0,-1 0 0 0 0,0 0 0 0 0,1 0 0 0 0,-1 0 0 0 0,0 1 1 0 0,23 89 74 0 0,-21-90-61 0 0,1 1 1 0 0,0-1-1 0 0,-1 0 0 0 0,1 0 1 0 0,0-1-1 0 0,0 1 1 0 0,-1 0-1 0 0,1-1 1 0 0,0 0-1 0 0,0 1 0 0 0,0-1 1 0 0,0 0-1 0 0,0-1 1 0 0,0 1-1 0 0,0 0 1 0 0,-1-1-1 0 0,1 0 1 0 0,0 0-1 0 0,0 0 0 0 0,-1 0 1 0 0,1 0-1 0 0,0 0 1 0 0,-1 0-1 0 0,1-1 1 0 0,-1 0-1 0 0,0 1 0 0 0,1-1 1 0 0,1-2-14 0 0,23-18 96 0 0,-6 4-18 0 0,1 1-1 0 0,0 0 1 0 0,2 2-1 0 0,-1 1 1 0 0,2 1-1 0 0,0 0 1 0 0,25-7-78 0 0,-47 19 2 0 0,0 1 0 0 0,-1 0 1 0 0,1 0-1 0 0,0 0 0 0 0,0 1 0 0 0,0-1 1 0 0,0 1-1 0 0,0-1 0 0 0,-1 1 1 0 0,1 0-1 0 0,0 0 0 0 0,-1 0 0 0 0,1 1 1 0 0,0-1-1 0 0,-1 1 0 0 0,0-1 1 0 0,1 1-1 0 0,-1 0 0 0 0,0 0 1 0 0,0 0-1 0 0,0 0 0 0 0,0 0 0 0 0,0 0 1 0 0,0 0-1 0 0,-1 1 0 0 0,1-1 1 0 0,-1 1-1 0 0,1-1 0 0 0,-1 1 0 0 0,0 0 1 0 0,0 0-1 0 0,0-1 0 0 0,-1 1 1 0 0,1 0-1 0 0,-1 0 0 0 0,1 0 1 0 0,-1 0-1 0 0,0-1 0 0 0,0 1 0 0 0,0 0-2 0 0,21 50-422 0 0,-2-37-1724 0 0,-11-14-2675 0 0,1-2-5722 0 0,-6 0 447 0 0</inkml:trace>
  <inkml:trace contextRef="#ctx0" brushRef="#br0" timeOffset="108439.655">15068 2228 8058 0 0,'0'0'5061'0'0,"0"0"-3031"0"0,0 0-869 0 0,0 0 110 0 0,0 0 63 0 0,0 0-55 0 0,0 0-160 0 0,0 0-235 0 0,-9 37-187 0 0,-32 116-114 0 0,-17 69 739 0 0,-4 65-772 0 0,47-242-254 0 0,14-45-155 0 0,1 0 73 0 0,0-5 396 0 0,3-14-455 0 0,0 0-1 0 0,1 1 1 0 0,0-1 0 0 0,2 1 0 0 0,0 0 0 0 0,1 0 0 0 0,1 1 0 0 0,1 0 0 0 0,0 1 0 0 0,7-9-155 0 0,6-14 122 0 0,21-44-8 0 0,144-234 53 0 0,-172 296-162 0 0,1 1 0 0 0,1 0 0 0 0,1 1 0 0 0,1 1 0 0 0,0 1 0 0 0,1 0 0 0 0,1 2 0 0 0,1 0 0 0 0,0 2 0 0 0,1 0 0 0 0,0 1 0 0 0,1 2-1 0 0,0 0 1 0 0,19-4-5 0 0,29 9-69 0 0,-70 7 77 0 0,1 0-1 0 0,-1 1 1 0 0,1-1 0 0 0,-1 1-1 0 0,0 0 1 0 0,0 0-1 0 0,0-1 1 0 0,0 1 0 0 0,0 1-1 0 0,-1-1 1 0 0,1 0-1 0 0,-1 0 1 0 0,0 1 0 0 0,0-1-1 0 0,0 0 1 0 0,0 1-1 0 0,-1-1 1 0 0,0 1 0 0 0,1-1-1 0 0,-1 1 1 0 0,0-1-1 0 0,-1 1 1 0 0,1-1 0 0 0,0 1-1 0 0,-1-1 1 0 0,0 0-1 0 0,0 1-7 0 0,-5 14 24 0 0,0-1-1 0 0,-1 0 1 0 0,-1 0-1 0 0,0 0 1 0 0,-2-1-1 0 0,0-1 1 0 0,0 0-1 0 0,-2 0 1 0 0,1-1-1 0 0,-2 0 0 0 0,0-1 1 0 0,-3 1-24 0 0,-3 6-9 0 0,-1 0 1 0 0,-1-2 0 0 0,0 0-1 0 0,-1-2 1 0 0,-2 0-1 0 0,1-1 1 0 0,-2-2-1 0 0,1 0 1 0 0,-2-2-1 0 0,0-1 1 0 0,0-1 0 0 0,-12 2 8 0 0,37-10-45 0 0,0 0 0 0 0,-1 0 0 0 0,1 0 0 0 0,-1-1 0 0 0,1 1 0 0 0,-1-1 0 0 0,1 1 0 0 0,-1-1 0 0 0,1 0 0 0 0,-1 1 0 0 0,1-1 0 0 0,-1 0 0 0 0,0 0 0 0 0,1 0 0 0 0,-1 0 0 0 0,1 0 0 0 0,-1 0 0 0 0,0-1 0 0 0,1 1 0 0 0,-1-1 0 0 0,1 1 0 0 0,-1-1 0 0 0,1 1 0 0 0,-1-1 0 0 0,1 0 0 0 0,0 0 0 0 0,-1 1 0 0 0,1-1 1 0 0,0 0-1 0 0,0 0 0 0 0,-1 0 0 0 0,1-1 0 0 0,0 1 0 0 0,0 0 0 0 0,0 0 0 0 0,0-1 0 0 0,1 1 0 0 0,-1 0 0 0 0,0-1 0 0 0,1 1 0 0 0,-1-1 0 0 0,0 1 0 0 0,1-1 0 0 0,0 1 0 0 0,-1-1 0 0 0,1 1 0 0 0,0-1 0 0 0,0 0 0 0 0,0 1 0 0 0,0-1 0 0 0,0 1 0 0 0,0-1 0 0 0,0 0 45 0 0,4-4-449 0 0,-1 0-1 0 0,1 0 0 0 0,0 0 0 0 0,1 0 1 0 0,-1 1-1 0 0,1 0 0 0 0,0-1 0 0 0,1 2 1 0 0,-1-1-1 0 0,1 1 0 0 0,0 0 0 0 0,6-3 450 0 0,10-9-3437 0 0,-1 1-3727 0 0,-5 6-3402 0 0</inkml:trace>
  <inkml:trace contextRef="#ctx0" brushRef="#br0" timeOffset="108715.991">15821 2202 11658 0 0,'0'0'2274'0'0,"0"0"-457"0"0,0 0-185 0 0,0 0-113 0 0,0 0-216 0 0,0 0-239 0 0,0 0-196 0 0,0 0-127 0 0,0 0-73 0 0,0 0-78 0 0,-33 31-92 0 0,-103 96-122 0 0,64-53 64 0 0,69-72-433 0 0,1 0 0 0 0,0 0 0 0 0,0 0 0 0 0,0 0-1 0 0,0 0 1 0 0,0 1 0 0 0,1-1 0 0 0,-1 1 0 0 0,1-1 0 0 0,-1 1 0 0 0,1 0 0 0 0,0 0-1 0 0,0-1 1 0 0,0 1 0 0 0,0 0 0 0 0,1 0 0 0 0,-1 0 0 0 0,1 0 0 0 0,0 0-1 0 0,0 0 1 0 0,0 0 0 0 0,0 0 0 0 0,0 0 0 0 0,1-1 0 0 0,-1 1 0 0 0,1 0 0 0 0,0 0-1 0 0,0 0 1 0 0,0 0 0 0 0,0-1 0 0 0,0 1 0 0 0,0 0 0 0 0,1-1 0 0 0,0 1 0 0 0,-1-1-1 0 0,1 0 1 0 0,0 1 0 0 0,0-1 0 0 0,0 0 0 0 0,1 0 0 0 0,-1 0 0 0 0,0-1-1 0 0,1 1 1 0 0,-1 0 0 0 0,1-1 0 0 0,-1 0 0 0 0,1 1 0 0 0,0-1 0 0 0,0 0 0 0 0,-1 0-1 0 0,1-1 1 0 0,0 1 0 0 0,1 0-7 0 0,10-1 72 0 0,-1-1-1 0 0,0 0 1 0 0,0-1-1 0 0,0 0 1 0 0,0-1-1 0 0,-1-1 1 0 0,1 0-1 0 0,-1 0 1 0 0,0-1-1 0 0,0-1 0 0 0,0 0 1 0 0,-1-1-1 0 0,0 0 1 0 0,0 0-1 0 0,0-1 1 0 0,-1-1-1 0 0,-1 0 1 0 0,1 0-1 0 0,-2-1 1 0 0,1-1-72 0 0,-2 3 18 0 0,-1 0 0 0 0,0-1 0 0 0,0 1 0 0 0,-1-1 0 0 0,0-1 0 0 0,-1 1 0 0 0,0-1 0 0 0,-1 0 1 0 0,0 0-1 0 0,0 0 0 0 0,-1 0 0 0 0,0 0 0 0 0,-1 0 0 0 0,0-1 0 0 0,-1 1 0 0 0,0-1 0 0 0,-1 1 0 0 0,0-1-18 0 0,-23-45 33 0 0,1 36-2150 0 0,-4 23-6480 0 0,22 0-3424 0 0</inkml:trace>
  <inkml:trace contextRef="#ctx0" brushRef="#br0" timeOffset="109098.019">16101 2625 19420 0 0,'0'0'1252'0'0,"0"0"-275"0"0,0 0 44 0 0,0 0 61 0 0,0 0-34 0 0,0 0-131 0 0,0 0-211 0 0,16-34-178 0 0,51-111-100 0 0,-40 58 219 0 0,-24 63-436 0 0,15-86 63 0 0,-20 256-580 0 0,3-141 314 0 0,1 1 0 0 0,0-1 0 0 0,-1 1 0 0 0,2-1 0 0 0,-1 0 0 0 0,1 0-1 0 0,-1 0 1 0 0,1 0 0 0 0,1 0 0 0 0,-1 0 0 0 0,1-1 0 0 0,-1 0 0 0 0,1 0 0 0 0,1 0 0 0 0,-1 0 0 0 0,0 0 0 0 0,1-1 0 0 0,0 0 0 0 0,0 0 0 0 0,0 0 0 0 0,0-1 0 0 0,0 0 0 0 0,1 0 0 0 0,-1 0 0 0 0,1 0 0 0 0,-1-1 0 0 0,1 0 0 0 0,-1 0 0 0 0,1-1 0 0 0,0 1 0 0 0,0-1 0 0 0,-1 0 0 0 0,1-1 0 0 0,0 1 0 0 0,-1-1 0 0 0,1-1 0 0 0,0 1 0 0 0,-1-1 0 0 0,0 0 0 0 0,1 0-1 0 0,-1 0 1 0 0,0-1 0 0 0,2 0-8 0 0,21-15 181 0 0,-1 0 0 0 0,0-2 0 0 0,-1-1 0 0 0,-2 0-1 0 0,0-2 1 0 0,-1-1 0 0 0,-1-1 0 0 0,-2-1-1 0 0,6-9-180 0 0,8-47 25 0 0,-35 46-3012 0 0,0 33-1501 0 0,1 2-8002 0 0</inkml:trace>
  <inkml:trace contextRef="#ctx0" brushRef="#br0" timeOffset="109802.405">16880 2357 10874 0 0,'0'0'1847'0'0,"0"0"-560"0"0,0 0-149 0 0,0 0 137 0 0,0 0 118 0 0,0 0-60 0 0,0 0-178 0 0,0 0-180 0 0,0 0-142 0 0,0 0-101 0 0,32 0-104 0 0,98-1-98 0 0,-69-9 245 0 0,-58 9-746 0 0,0 0 1 0 0,0 0 0 0 0,0 0-1 0 0,-1 0 1 0 0,1-1 0 0 0,0 1 0 0 0,0-1-1 0 0,-1 0 1 0 0,1 0 0 0 0,-1 0-1 0 0,1 0 1 0 0,-1 0 0 0 0,0 0-1 0 0,0-1 1 0 0,0 1 0 0 0,0 0 0 0 0,0-1-1 0 0,-1 0 1 0 0,1 0 0 0 0,-1 1-1 0 0,0-1 1 0 0,0 0 0 0 0,0 0-1 0 0,0 0 1 0 0,0 0 0 0 0,0 0 0 0 0,-1 0-1 0 0,0-1 1 0 0,1 1 0 0 0,-1 0-1 0 0,0 0 1 0 0,-1 0 0 0 0,1 0-1 0 0,0 0 1 0 0,-1 0 0 0 0,0 0 0 0 0,0 0-1 0 0,0 0 1 0 0,0 0 0 0 0,0 0-1 0 0,-1 0 1 0 0,1 0 0 0 0,-1 1-1 0 0,1-1 1 0 0,-1 0 0 0 0,0 1 0 0 0,0 0-1 0 0,-1-1-29 0 0,-5 0-20 0 0,-1 0 0 0 0,0 1 0 0 0,0 0 0 0 0,0 0 0 0 0,0 1-1 0 0,0 0 1 0 0,0 0 0 0 0,-1 1 0 0 0,1 1 0 0 0,0-1 0 0 0,0 2-1 0 0,0-1 1 0 0,0 1 0 0 0,0 0 0 0 0,0 1 0 0 0,1 0 0 0 0,-1 1 0 0 0,1-1-1 0 0,-1 2 1 0 0,1-1 0 0 0,1 1 0 0 0,-1 0 0 0 0,1 1 0 0 0,0 0 0 0 0,0 0-1 0 0,0 0 1 0 0,1 1 0 0 0,0 0 20 0 0,0-1-1 0 0,0 0-1 0 0,1 0 1 0 0,0 0-1 0 0,0 1 1 0 0,0-1 0 0 0,1 1-1 0 0,0 0 1 0 0,0 1-1 0 0,1-1 1 0 0,0 1 0 0 0,0-1-1 0 0,1 1 1 0 0,0 0-1 0 0,0 0 1 0 0,1 0 0 0 0,0 0-1 0 0,0 0 1 0 0,1 0-1 0 0,0 1 1 0 0,0-1-1 0 0,1 0 1 0 0,0 0 0 0 0,1 0-1 0 0,0 0 1 0 0,0 0-1 0 0,0-1 1 0 0,1 1 0 0 0,0-1-1 0 0,1 1 1 0 0,0-1-1 0 0,0 0 1 0 0,0 0 0 0 0,1-1-1 0 0,3 4 2 0 0,3-3-27 0 0,-1 0 0 0 0,2-1 0 0 0,-1 0 0 0 0,1-1 0 0 0,0 0 0 0 0,0-1 0 0 0,0-1 0 0 0,0 0 0 0 0,1 0 0 0 0,-1-1 0 0 0,1-1 0 0 0,0 0 0 0 0,0-1-1 0 0,-1 0 1 0 0,1-1 0 0 0,0 0 0 0 0,-1-1 0 0 0,1-1 0 0 0,-1 0 0 0 0,1 0 0 0 0,-1-1 0 0 0,0-1 0 0 0,-1 0 0 0 0,1-1 0 0 0,9-6 27 0 0,-13 8-311 0 0,77-46-2298 0 0,-33 13-6539 0 0,-40 28-1920 0 0</inkml:trace>
  <inkml:trace contextRef="#ctx0" brushRef="#br0" timeOffset="110138.015">17390 2434 6473 0 0,'0'0'2641'0'0,"0"0"-302"0"0,0 0-285 0 0,0 0-251 0 0,0 0-276 0 0,0 0-292 0 0,0 0-179 0 0,0 0-65 0 0,0 0 37 0 0,0 0 28 0 0,0 0-45 0 0,0 0-97 0 0,0 0-161 0 0,15 3-161 0 0,-2 0-456 0 0,-8-1-97 0 0,-1 0-1 0 0,1-1 1 0 0,0 0 0 0 0,0 0-1 0 0,0-1 1 0 0,-1 1 0 0 0,1-1 0 0 0,0 0-1 0 0,0 0 1 0 0,0-1 0 0 0,0 0-1 0 0,0 1 1 0 0,0-1 0 0 0,-1-1-1 0 0,1 1 1 0 0,0-1 0 0 0,-1 0 0 0 0,3-1-39 0 0,217-148 1399 0 0,-224 151-1401 0 0,0 0 1 0 0,0 1-1 0 0,0-1 0 0 0,0 0 1 0 0,0 0-1 0 0,0 1 1 0 0,0-1-1 0 0,0 0 1 0 0,1 0-1 0 0,-1 1 1 0 0,0-1-1 0 0,0 0 1 0 0,0 0-1 0 0,1 1 1 0 0,-1-1-1 0 0,0 0 1 0 0,0 0-1 0 0,0 0 1 0 0,1 1-1 0 0,-1-1 1 0 0,0 0-1 0 0,0 0 1 0 0,1 0-1 0 0,-1 0 1 0 0,0 0-1 0 0,1 0 1 0 0,-1 1-1 0 0,0-1 0 0 0,0 0 1 0 0,1 0-1 0 0,-1 0 1 0 0,0 0-1 0 0,1 0 1 0 0,-1 0-1 0 0,0 0 1 0 0,1 0-1 0 0,-1 0 1 0 0,0 0-1 0 0,0-1 1 0 0,1 1-1 0 0,-1 0 1 0 0,0 0-1 0 0,0 0 1 0 0,1 0-1 0 0,-1 0 1 0 0,0 0-1 0 0,1-1 1 0 0,-1 1-1 0 0,0 0 1 0 0,0 0-1 0 0,0 0 0 0 0,1-1 1 0 0,-1 1 1 0 0,0 3-3 0 0,0 18 12 0 0,-2-16-10 0 0,2 1-1 0 0,-1-1 0 0 0,1 0 0 0 0,-1 1 1 0 0,1-1-1 0 0,1 0 0 0 0,-1 1 1 0 0,1-1-1 0 0,0 0 0 0 0,0 0 0 0 0,1 1 1 0 0,-1-1-1 0 0,1 0 0 0 0,0 0 0 0 0,1-1 1 0 0,-1 1-1 0 0,1 0 0 0 0,0-1 1 0 0,0 1-1 0 0,0-1 0 0 0,1 0 0 0 0,-1 0 1 0 0,1 0-1 0 0,0-1 0 0 0,3 3 2 0 0,2-2 19 0 0,1-1-1 0 0,-1 0 1 0 0,1-1-1 0 0,0 1 0 0 0,0-2 1 0 0,-1 1-1 0 0,1-2 1 0 0,0 1-1 0 0,0-1 1 0 0,0-1-1 0 0,0 1 1 0 0,0-2-1 0 0,0 0 0 0 0,0 0 1 0 0,-1 0-1 0 0,1-1 1 0 0,-1-1-1 0 0,0 0 1 0 0,0 0-1 0 0,0 0 0 0 0,0-1 1 0 0,-1-1-1 0 0,0 0 1 0 0,0 0-1 0 0,0 0 1 0 0,-1-1-1 0 0,0 0 1 0 0,0 0-1 0 0,5-8-18 0 0,108-133-584 0 0,-91 96-1798 0 0,-10 19-4461 0 0,-12 23-5197 0 0</inkml:trace>
  <inkml:trace contextRef="#ctx0" brushRef="#br0" timeOffset="110388.999">18568 1690 19580 0 0,'0'0'1183'0'0,"0"0"-264"0"0,0 0-63 0 0,0 0 47 0 0,0 0-7 0 0,-6 37-42 0 0,-18 115-121 0 0,-3 145 1748 0 0,25-278-2430 0 0,0 10-51 0 0,0 1 0 0 0,2 0 1 0 0,1 0-1 0 0,1-1 1 0 0,2 1-1 0 0,2 7 0 0 0,-5-34-129 0 0,-1-1 1 0 0,1 1-1 0 0,-1 0 0 0 0,1-1 1 0 0,0 1-1 0 0,0-1 0 0 0,0 1 1 0 0,1-1-1 0 0,-1 0 0 0 0,0 1 1 0 0,1-1-1 0 0,0 0 0 0 0,-1 0 1 0 0,1 0-1 0 0,0 0 0 0 0,0 0 1 0 0,0 0-1 0 0,0-1 0 0 0,0 1 1 0 0,1-1-1 0 0,-1 1 0 0 0,0-1 1 0 0,1 0-1 0 0,-1 0 0 0 0,1 0 1 0 0,-1 0-1 0 0,1-1 129 0 0,-2-14-10101 0 0,-1 6-1445 0 0</inkml:trace>
  <inkml:trace contextRef="#ctx0" brushRef="#br0" timeOffset="110766.95">18226 2114 15387 0 0,'0'0'1975'0'0,"0"0"-637"0"0,0 0-407 0 0,0 0-223 0 0,0 0-115 0 0,0 0-66 0 0,0 0-104 0 0,0 0-135 0 0,0 0-80 0 0,35-6-60 0 0,114-17-45 0 0,10 11-80 0 0,362-28-8161 0 0,-464 29 11461 0 0,-77 13 3415 0 0,-28 3-6022 0 0,46-4-676 0 0,-13 3 161 0 0,1 0 0 0 0,0 2-1 0 0,0 0 1 0 0,0 0 0 0 0,1 1 0 0 0,0 1 0 0 0,0 0 0 0 0,-9 9-201 0 0,20-16 4 0 0,1 1 0 0 0,0-1 1 0 0,0 1-1 0 0,0-1 0 0 0,0 1 1 0 0,0 0-1 0 0,0-1 0 0 0,0 1 0 0 0,0 0 1 0 0,0 0-1 0 0,1 0 0 0 0,-1 0 1 0 0,1-1-1 0 0,0 1 0 0 0,-1 0 1 0 0,1 0-1 0 0,0 0 0 0 0,0 0 0 0 0,0 0 1 0 0,1 0-1 0 0,-1 0 0 0 0,0 0 1 0 0,1 0-1 0 0,-1 0 0 0 0,1-1 1 0 0,-1 1-1 0 0,1 0 0 0 0,0 0 0 0 0,0-1 1 0 0,0 1-1 0 0,0 0 0 0 0,0-1 1 0 0,0 1-1 0 0,1-1 0 0 0,-1 1 1 0 0,0-1-1 0 0,2 1-4 0 0,57 45 113 0 0,-41-35-105 0 0,-10-9 23 0 0,-1 1 1 0 0,0 0 0 0 0,0 0-1 0 0,0 1 1 0 0,0 0 0 0 0,-1 1-1 0 0,0-1 1 0 0,0 1 0 0 0,0 1-1 0 0,-1-1 1 0 0,0 1 0 0 0,0 0-1 0 0,-1 0 1 0 0,0 1 0 0 0,0 0-1 0 0,-1 0 1 0 0,0 0 0 0 0,0 0-1 0 0,-1 1 1 0 0,0-1 0 0 0,0 1-1 0 0,-1 0 1 0 0,1 5-32 0 0,-6-8 37 0 0,1 0 1 0 0,-1-1-1 0 0,0 1 1 0 0,0 0-1 0 0,-1-1 0 0 0,1 1 1 0 0,-1-1-1 0 0,0 0 1 0 0,-1-1-1 0 0,1 1 0 0 0,-1-1 1 0 0,0 0-1 0 0,0 0 1 0 0,-1 0-1 0 0,1-1 0 0 0,-1 1 1 0 0,1-1-1 0 0,-1-1 1 0 0,0 1-1 0 0,0-1 0 0 0,-1 0 1 0 0,1 0-1 0 0,0-1 1 0 0,-2 0-39 0 0,-40-4-691 0 0,36-7-2722 0 0,4-5-4535 0 0,8 8-4670 0 0</inkml:trace>
  <inkml:trace contextRef="#ctx0" brushRef="#br0" timeOffset="114654.552">1247 3111 6369 0 0,'0'0'168'0'0,"0"0"-282"0"0,0 0-133 0 0,0 0 150 0 0,0 0 129 0 0,0 0 38 0 0,0 0 0 0 0,0 0 52 0 0,0 0 106 0 0,0 0 99 0 0,34 2 83 0 0,106 3 47 0 0,338-8 4404 0 0,65-20-2723 0 0,242-13-777 0 0,-372 25-795 0 0,430 37 885 0 0,213-1-968 0 0,147-21 23 0 0,-703-7-375 0 0,179-19-4 0 0,-258 11-102 0 0,230-31 79 0 0,-115-8 75 0 0,50-6-114 0 0,-13-3-21 0 0,81 31 104 0 0,-193 1-105 0 0,39-2-32 0 0,-232 26-17 0 0,153-8 37 0 0,376 6-96 0 0,211-61 23 0 0,-326 44 76 0 0,-295 18-26 0 0,166-7 61 0 0,273-7 192 0 0,-183 11-118 0 0,107 6 596 0 0,-404 13 17 0 0,-287-5 1693 0 0,-59-7-2435 0 0,0 0 4 0 0,0 0 10 0 0,0 0 12 0 0,0 0-35 0 0,0 0 3 0 0,0 0 15 0 0,0 0-6 0 0,0 0-40 0 0,0 0 34 0 0,0 0 5 0 0,0 0 0 0 0,0 0 20 0 0,0 0-15 0 0,0 0-5 0 0,0 0-1 0 0,0 0-6 0 0,0 0 5 0 0,17 0 147 0 0,118 7 60 0 0,-64 4-222 0 0,-70-12-2469 0 0,-2-1-5458 0 0,1 2-3593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10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24 196 0 0 0,'0'0'822'0'0,"0"0"454"0"0,0 0 76 0 0,0 0 47 0 0,0 0-17 0 0,0 0-29 0 0,0 0-36 0 0,0 0-22 0 0,0 0-101 0 0,0 0-76 0 0,0 0-62 0 0,-5-2-89 0 0,-2 0-1952 0 0,-4-3 5671 0 0,29 3-652 0 0,353-5-1028 0 0,-336 6-2877 0 0,-35 1-113 0 0,0 0 15 0 0,0 0 24 0 0,0 0 49 0 0,0 0 55 0 0,0 0 50 0 0,-27 0 935 0 0,18-2-1124 0 0,0 0-1 0 0,1 0 1 0 0,-1-1 0 0 0,1 0-1 0 0,0-1 1 0 0,0 0-1 0 0,0 0 1 0 0,0 0 0 0 0,1-1-1 0 0,0-1 1 0 0,0 1 0 0 0,0-1-1 0 0,0 0 1 0 0,-2-3-20 0 0,5 5-126 0 0,1-1 0 0 0,-1 1 0 0 0,0-1 0 0 0,1 0 0 0 0,0 0 0 0 0,0 0 0 0 0,1 0 0 0 0,-1 0 0 0 0,1 0 0 0 0,0-1 0 0 0,0 1 0 0 0,1-1 0 0 0,0 0 0 0 0,0 1 0 0 0,0-1 0 0 0,1 0 0 0 0,0-2 126 0 0,6-2-8106 0 0,-4 8 3888 0 0,2-1-8006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11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196 305 944 0 0,'0'0'2018'0'0,"0"0"-308"0"0,0 0-45 0 0,0 0 24 0 0,0 0-61 0 0,0 0-62 0 0,0 0-145 0 0,0 0-104 0 0,0 0-68 0 0,0 0-133 0 0,0 0-98 0 0,-9-1-60 0 0,-37-2 703 0 0,46 3-981 0 0,0 0-119 0 0,0 0-117 0 0,0 0-91 0 0,0 0-53 0 0,15 12 1055 0 0,3-5-1021 0 0,0 0-1 0 0,1-1 1 0 0,0-1 0 0 0,0-1 0 0 0,0-1-1 0 0,0 0 1 0 0,1-1 0 0 0,-1-2-1 0 0,1 0 1 0 0,0-1 0 0 0,9-1-334 0 0,30 0 382 0 0,92-5 525 0 0,-219 10-1586 0 0,34 0-2550 0 0,-1-2-7449 0 0,26-1-1004 0 0</inkml:trace>
  <inkml:trace contextRef="#ctx0" brushRef="#br0" timeOffset="283.984">1 448 6609 0 0,'0'0'3863'0'0,"0"0"-1719"0"0,0 0-826 0 0,0 0-83 0 0,0 0 40 0 0,0 0-73 0 0,0 0-105 0 0,0 0-53 0 0,0 0-39 0 0,0 0 17 0 0,0 0 10 0 0,0 0-136 0 0,0 0-133 0 0,16 10-87 0 0,56 30-87 0 0,15-21 578 0 0,-67-18-918 0 0,233 3 591 0 0,-252-4-972 0 0,-1 0-47 0 0,0 0-75 0 0,0 0-155 0 0,-5-8-3687 0 0,2 5-1275 0 0,0-1-6589 0 0</inkml:trace>
  <inkml:trace contextRef="#ctx0" brushRef="#br0" timeOffset="958.291">297 28 5121 0 0,'0'0'2827'0'0,"0"0"-805"0"0,0 0-376 0 0,0 0-17 0 0,0 0 45 0 0,0 0-32 0 0,0 0-160 0 0,0 0-272 0 0,0 0-277 0 0,0 0-247 0 0,0 0-172 0 0,0 0-114 0 0,0 0-69 0 0,-6-5-50 0 0,-18-17-41 0 0,20 45 1413 0 0,13-11-1369 0 0,0 0 0 0 0,0-1 1 0 0,1 0-1 0 0,1 0 1 0 0,0-1-1 0 0,0-1 1 0 0,1 0-1 0 0,0 0 1 0 0,1-2-1 0 0,-1 1 1 0 0,2-1-1 0 0,11 4-284 0 0,-21-9 46 0 0,224 93 821 0 0,-172-64-707 0 0,-44-6-119 0 0,-12-24-58 0 0,0-1 10 0 0,0 0 19 0 0,0 0 4 0 0,0 0 1 0 0,0 0 13 0 0,0 0 34 0 0,0 0 23 0 0,0 0-35 0 0,0 0-11 0 0,0 0-25 0 0,-28 29 276 0 0,-164 174-145 0 0,-41 27 63 0 0,203-197-174 0 0,29-31-37 0 0,1-2-8 0 0,0 0-11 0 0,0 0 4 0 0,0 0 5 0 0,0 0-5 0 0,0 0-12 0 0,0 0-28 0 0,0 0-29 0 0,0 0-17 0 0,2-17-3438 0 0,1 10-519 0 0,-1 1-2545 0 0,0-1-5806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05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614 133 0 0 0,'0'0'1044'0'0,"0"0"350"0"0,0 0 152 0 0,0 0 85 0 0,0 0 68 0 0,0 0 1 0 0,0 0-66 0 0,15 1-105 0 0,6 0-897 0 0,12 1-8 0 0,6-2 3229 0 0,-32 6 3538 0 0,-28 9-7236 0 0,19-14 230 0 0,-166 72 85 0 0,-79 5 2 0 0,117-34-63 0 0,175-28-175 0 0,189-10 371 0 0,63-6-198 0 0,-240 16-366 0 0,-69 9 131 0 0,-7-10-116 0 0,-1-1-1 0 0,-1-1 1 0 0,0-1-1 0 0,0-1 1 0 0,-1-1-1 0 0,-12 4-55 0 0,-46 22 25 0 0,-205 96 63 0 0,85-18-36 0 0,150-72-60 0 0,49-41 8 0 0,0 0 1 0 0,0 0-1 0 0,1 0 1 0 0,-1 0-1 0 0,0 0 1 0 0,1 0-1 0 0,-1 0 1 0 0,1 0-1 0 0,-1 1 1 0 0,1-1-1 0 0,0 0 1 0 0,-1 0-1 0 0,1 0 1 0 0,0 1-1 0 0,0-1 1 0 0,0 0-1 0 0,0 0 1 0 0,0 1-1 0 0,0-1 1 0 0,0 0-1 0 0,0 0 1 0 0,1 1-1 0 0,-1-1 1 0 0,0 0-1 0 0,1 0 1 0 0,-1 0-1 0 0,1 0 1 0 0,-1 1-1 0 0,1-1 1 0 0,0 0-1 0 0,-1 0 1 0 0,1 0 0 0 0,0 0-1 0 0,0 0 1 0 0,0-1-1 0 0,0 1 1 0 0,-1 0-1 0 0,1 0 1 0 0,0 0-1 0 0,1-1 1 0 0,-1 1-1 0 0,0 0 1 0 0,0-1-1 0 0,0 1 1 0 0,0-1-1 0 0,0 0 1 0 0,1 1-1 0 0,12 3 59 0 0,-1 0 1 0 0,1-1 0 0 0,0 0-1 0 0,0-1 1 0 0,0-1-1 0 0,0 0 1 0 0,0-1-1 0 0,0 0 1 0 0,12-3-60 0 0,18 2 131 0 0,287-28 781 0 0,-299 28-839 0 0,-32 1-54 0 0,0 0-9 0 0,0 0 0 0 0,0 0 12 0 0,0 0 26 0 0,0 0-25 0 0,-5-7-3621 0 0,5 5 3082 0 0,0 1-1496 0 0,0 0-3228 0 0,0 1-7086 0 0</inkml:trace>
  <inkml:trace contextRef="#ctx0" brushRef="#br0" timeOffset="454.835">1185 178 4089 0 0,'0'0'2731'0'0,"0"0"-666"0"0,0 0-280 0 0,0 0 118 0 0,0 0 171 0 0,0 0-112 0 0,0 0-271 0 0,0 0-396 0 0,0 0-378 0 0,0 0-272 0 0,0 0-193 0 0,0 0-114 0 0,0 0-11 0 0,-8 5 60 0 0,-27 20 49 0 0,10 28 634 0 0,23-41-814 0 0,-11 272 1957 0 0,-35-126-2002 0 0,5-96-606 0 0,40-102-6277 0 0,10 14 2264 0 0,-1 9-1874 0 0,-4 5-2808 0 0</inkml:trace>
  <inkml:trace contextRef="#ctx0" brushRef="#br0" timeOffset="738.102">1023 211 4873 0 0,'0'0'2126'0'0,"0"0"-67"0"0,0 0 29 0 0,0 0 66 0 0,0 0-73 0 0,0 0-334 0 0,0 0-427 0 0,0 0-357 0 0,0 0-244 0 0,0 0-126 0 0,0 0-57 0 0,0 0-20 0 0,7-8 918 0 0,60-3 504 0 0,248-48-138 0 0,-226 48-2045 0 0,-88 11 71 0 0,-1 0-84 0 0,-21 11-1584 0 0,2-1 171 0 0,-14 6-5793 0 0,21-8-4028 0 0</inkml:trace>
  <inkml:trace contextRef="#ctx0" brushRef="#br0" timeOffset="932.539">936 487 10002 0 0,'0'0'1688'0'0,"0"0"-247"0"0,0 0 138 0 0,0 0 231 0 0,0 0-31 0 0,0 0-192 0 0,0 0-262 0 0,0 0-247 0 0,0 0-213 0 0,0 0-174 0 0,31 2-183 0 0,98 8-165 0 0,1-24-22 0 0,-70 2-2066 0 0,-52 11 967 0 0,7 0-2732 0 0,-5-1-2702 0 0,1-2-6072 0 0</inkml:trace>
  <inkml:trace contextRef="#ctx0" brushRef="#br0" timeOffset="1403.994">1680 351 7762 0 0,'0'0'2044'0'0,"0"0"-320"0"0,0 0-14 0 0,0 0 36 0 0,0 0-34 0 0,0 0-191 0 0,0 0-320 0 0,0 0-314 0 0,0 0-206 0 0,0 0-107 0 0,0 0-47 0 0,0 0 54 0 0,4 1 90 0 0,191 5 3409 0 0,-73-24-3784 0 0,-94 18-660 0 0,-27 0 91 0 0,-1 0-179 0 0,0-3-980 0 0,0 2-6268 0 0,0 1-4067 0 0</inkml:trace>
  <inkml:trace contextRef="#ctx0" brushRef="#br0" timeOffset="1651.879">1586 601 10866 0 0,'0'0'3754'0'0,"0"0"-2035"0"0,0 0-666 0 0,0 0 187 0 0,0 0 191 0 0,0 0-21 0 0,0 0-199 0 0,0 0-273 0 0,0 0-243 0 0,36-2-213 0 0,113-7-121 0 0,-52-9 22 0 0,68-26-2301 0 0,-147 40-1612 0 0,-9 3-1666 0 0,-2-2-6782 0 0</inkml:trace>
  <inkml:trace contextRef="#ctx0" brushRef="#br0" timeOffset="2173.276">2056 807 14243 0 0,'0'0'1638'0'0,"0"0"-502"0"0,0 0 18 0 0,0 0 295 0 0,0 0 138 0 0,0 0-130 0 0,0 0-372 0 0,0 0-397 0 0,0 0-237 0 0,0 0-63 0 0,0 0-11 0 0,0 0 1 0 0,0 0-3 0 0,13-23-38 0 0,63-116 215 0 0,-66 118-479 0 0,1 0 0 0 0,2 1 1 0 0,0 0-1 0 0,1 1 0 0 0,0 0 0 0 0,2 1 0 0 0,0 1 0 0 0,1 1 0 0 0,1 0 0 0 0,1 1 0 0 0,0 1 1 0 0,0 1-1 0 0,2 0 0 0 0,-1 2 0 0 0,2 0 0 0 0,-1 2 0 0 0,2 0-73 0 0,-22 8-2 0 0,1 0-1 0 0,-1 1 1 0 0,1-1-1 0 0,-1 1 1 0 0,1-1-1 0 0,-1 1 1 0 0,1 0 0 0 0,0-1-1 0 0,-1 1 1 0 0,1 0-1 0 0,-1 0 1 0 0,1 0-1 0 0,0 0 1 0 0,-1 0-1 0 0,1 1 1 0 0,0-1-1 0 0,-1 0 1 0 0,1 1 0 0 0,-1-1-1 0 0,1 1 1 0 0,-1-1-1 0 0,1 1 1 0 0,-1 0-1 0 0,1 0 1 0 0,-1 0-1 0 0,0 0 1 0 0,0 0 0 0 0,1 0-1 0 0,-1 0 1 0 0,0 0-1 0 0,0 0 1 0 0,0 1-1 0 0,0-1 1 0 0,0 0-1 0 0,0 1 1 0 0,0-1-1 0 0,-1 0 1 0 0,1 1 0 0 0,0-1-1 0 0,-1 1 1 0 0,1 0-1 0 0,-1-1 1 0 0,0 1-1 0 0,1-1 1 0 0,-1 1-1 0 0,0 0 1 0 0,0-1 0 0 0,0 1-1 0 0,0 0 3 0 0,-20 159 19 0 0,19-159-19 0 0,1 0 0 0 0,-1 0 0 0 0,1 0 0 0 0,0 0 0 0 0,0 0 0 0 0,0 0 0 0 0,0 0 0 0 0,0 0 0 0 0,0 0 0 0 0,1 0 0 0 0,-1 0 0 0 0,1 0 0 0 0,-1 0 0 0 0,1-1 1 0 0,0 1-1 0 0,-1 0 0 0 0,1 0 0 0 0,0 0 0 0 0,0-1 0 0 0,1 1 0 0 0,-1 0 0 0 0,0-1 0 0 0,0 1 0 0 0,1-1 0 0 0,-1 0 0 0 0,1 1 0 0 0,-1-1 0 0 0,1 0 0 0 0,0 0 0 0 0,-1 0 0 0 0,1 0 0 0 0,0 0 0 0 0,0 0 1 0 0,0-1-1 0 0,0 1 0 0 0,0 0 0 0 0,0-1 0 0 0,-1 0 0 0 0,1 1 0 0 0,0-1 0 0 0,0 0 0 0 0,0 0 0 0 0,0 0 0 0 0,0 0 0 0 0,0-1 0 0 0,0 1 0 0 0,0 0 0 0 0,0-1 0 0 0,0 1 0 0 0,2-2 0 0 0,88-54 59 0 0,4-9-23 0 0,-78 55-34 0 0,1-2 3 0 0,0 1 0 0 0,0 1-1 0 0,1 0 1 0 0,0 2 0 0 0,1 1-1 0 0,0 0 1 0 0,13-2-5 0 0,-33 9 1 0 0,1 0 0 0 0,-1 0 0 0 0,1 0 0 0 0,0 0 0 0 0,-1 0 0 0 0,1 0 0 0 0,-1 0 0 0 0,1 0 0 0 0,-1 1 0 0 0,1-1 0 0 0,-1 1 0 0 0,1-1 0 0 0,-1 1 0 0 0,1 0 0 0 0,-1-1 0 0 0,1 1 0 0 0,-1 0 0 0 0,0 0 0 0 0,0 0 0 0 0,1 0 0 0 0,-1 0 0 0 0,0 0 0 0 0,0 1 0 0 0,0-1 0 0 0,0 0 0 0 0,0 0 0 0 0,0 1-1 0 0,-1-1 1 0 0,1 1 0 0 0,0-1 0 0 0,-1 0 0 0 0,1 1 0 0 0,-1-1 0 0 0,1 1 0 0 0,-1 0 0 0 0,0-1 0 0 0,0 1 0 0 0,1-1 0 0 0,-1 1 0 0 0,0-1 0 0 0,-1 1 0 0 0,1 0 0 0 0,0-1 0 0 0,0 1 0 0 0,-1-1 0 0 0,1 1 0 0 0,-1-1 0 0 0,1 1 0 0 0,-1 0-1 0 0,1 4 8 0 0,-17 138-36 0 0,17-143-31 0 0,0 0 1 0 0,-1 0 0 0 0,1 0-1 0 0,0 0 1 0 0,0 1 0 0 0,0-1-1 0 0,0 0 1 0 0,0 0 0 0 0,0 0-1 0 0,1 0 1 0 0,-1 1 0 0 0,0-1-1 0 0,0 0 1 0 0,1 0 0 0 0,-1 0-1 0 0,1 0 1 0 0,-1 0 0 0 0,1 0-1 0 0,0 0 1 0 0,-1 0 0 0 0,1 0-1 0 0,0 0 1 0 0,-1 0-1 0 0,1 0 1 0 0,0 0 0 0 0,0-1-1 0 0,0 1 1 0 0,0 0 0 0 0,0-1-1 0 0,0 1 1 0 0,0 0 0 0 0,0-1-1 0 0,0 1 1 0 0,0-1 0 0 0,0 0-1 0 0,1 1 1 0 0,-1-1 0 0 0,0 0-1 0 0,0 0 1 0 0,0 1 0 0 0,0-1-1 0 0,1 0 1 0 0,-1 0 0 0 0,0-1-1 0 0,0 1 1 0 0,0 0 0 0 0,1 0-1 0 0,0-1 59 0 0,21 0-4288 0 0,-10-4-1945 0 0,-3 0-5673 0 0</inkml:trace>
  <inkml:trace contextRef="#ctx0" brushRef="#br0" timeOffset="2585.072">3504 424 9250 0 0,'0'0'5132'0'0,"0"0"-2466"0"0,0 0-919 0 0,0 0-180 0 0,0 0-184 0 0,0 0-203 0 0,0 0-308 0 0,0 0-289 0 0,0 0-98 0 0,0 0-31 0 0,0 0-33 0 0,0 0-26 0 0,-24 10-75 0 0,-80 29-84 0 0,89-34-196 0 0,0 1-1 0 0,0 0 1 0 0,1 1-1 0 0,0 1 1 0 0,1 0-1 0 0,0 1 1 0 0,0 1 0 0 0,1 0-1 0 0,0 0 1 0 0,0 1-1 0 0,1 1 1 0 0,-5 7-40 0 0,14-18-5 0 0,0 1 1 0 0,0 0-1 0 0,0 0 0 0 0,0 0 1 0 0,0 1-1 0 0,1-1 1 0 0,-1 0-1 0 0,1 1 1 0 0,-1-1-1 0 0,1 1 0 0 0,0-1 1 0 0,0 1-1 0 0,0-1 1 0 0,0 1-1 0 0,1 0 0 0 0,-1 0 1 0 0,1-1-1 0 0,-1 1 1 0 0,1 0-1 0 0,0 0 1 0 0,0 0-1 0 0,0-1 0 0 0,1 1 1 0 0,-1 0-1 0 0,1 0 1 0 0,-1-1-1 0 0,1 1 0 0 0,0 0 1 0 0,0-1-1 0 0,0 1 1 0 0,0-1-1 0 0,1 1 0 0 0,-1-1 1 0 0,1 1-1 0 0,-1-1 1 0 0,1 0-1 0 0,0 0 1 0 0,0 0-1 0 0,0 0 0 0 0,0 0 1 0 0,2 1 4 0 0,8-2 30 0 0,1 0 0 0 0,-1 0 0 0 0,1-1 0 0 0,-1-1 1 0 0,1 0-1 0 0,-1-1 0 0 0,0 0 0 0 0,0-1 0 0 0,0 0 0 0 0,0-1 0 0 0,0 0 1 0 0,0-1-1 0 0,-1 0 0 0 0,0-1 0 0 0,0 0 0 0 0,-1-1 0 0 0,0 0 0 0 0,6-5-30 0 0,81-42 734 0 0,-95 53-723 0 0,0 0-1 0 0,-1 0 1 0 0,1 1-1 0 0,0-1 1 0 0,0 0-1 0 0,0 1 1 0 0,0-1 0 0 0,0 1-1 0 0,0 0 1 0 0,0-1-1 0 0,0 1 1 0 0,1 0-1 0 0,-1 0 1 0 0,0 0 0 0 0,0 1-1 0 0,0-1 1 0 0,0 0-1 0 0,0 1 1 0 0,0-1-1 0 0,0 1 1 0 0,0 0 0 0 0,-1 0-1 0 0,1 0 1 0 0,0 0-1 0 0,0 0 1 0 0,0 0-1 0 0,-1 0 1 0 0,1 0 0 0 0,-1 1-1 0 0,1-1 1 0 0,-1 1-1 0 0,1-1 1 0 0,-1 1-1 0 0,0 0 1 0 0,0-1 0 0 0,0 1-1 0 0,0 0 1 0 0,0 0-1 0 0,0 0 1 0 0,0 1-11 0 0,15 26 27 0 0,-12-20-15 0 0,1 1 1 0 0,0-1-1 0 0,0 0 0 0 0,1-1 1 0 0,0 1-1 0 0,1-1 1 0 0,0 0-1 0 0,0-1 1 0 0,1 1-1 0 0,0-1 0 0 0,0-1 1 0 0,1 1-13 0 0,-2-3-87 0 0,0 1 1 0 0,0-2-1 0 0,0 1 0 0 0,1-1 1 0 0,-1 0-1 0 0,1 0 1 0 0,0-1-1 0 0,0 0 0 0 0,0 0 1 0 0,0-1-1 0 0,0 0 1 0 0,0-1-1 0 0,0 0 0 0 0,0 0 1 0 0,0 0-1 0 0,0-1 1 0 0,8-2 86 0 0,-2-6-3021 0 0,-9 3-3842 0 0,-3 2-5577 0 0</inkml:trace>
  <inkml:trace contextRef="#ctx0" brushRef="#br0" timeOffset="3904.461">3254 148 2232 0 0,'0'0'2028'0'0,"0"0"-69"0"0,0 0-75 0 0,0 0-48 0 0,0 0-113 0 0,0 0-130 0 0,0 0-168 0 0,0 0-206 0 0,0 0-229 0 0,0 0-198 0 0,0 0-120 0 0,0 0-58 0 0,0 0 1 0 0,-3 0 1 0 0,5 0 3795 0 0,110 15-1952 0 0,68-15-1901 0 0,-175 0 23 0 0,-29-1-266 0 0,18 1-310 0 0,0-2 0 0 0,-1 1 0 0 0,1-1 0 0 0,0 1 0 0 0,0-2 0 0 0,0 1 0 0 0,1-1 0 0 0,-1 0 0 0 0,0 0 0 0 0,1 0 0 0 0,0-1 0 0 0,0 0 0 0 0,0 0 0 0 0,0 0 0 0 0,1-1 0 0 0,-1 1-1 0 0,1-1 1 0 0,-2-4-5 0 0,-2-48-1429 0 0,15 39-2254 0 0,3 2-4363 0 0,-3 8-4742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2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7674 0 0,'0'0'2507'0'0,"0"0"-729"0"0,0 0-311 0 0,0 0 5 0 0,0 0 55 0 0,0 0-68 0 0,0 0-226 0 0,0 0-307 0 0,0 0-277 0 0,0 0-150 0 0,0 0-32 0 0,0 0 61 0 0,0 0 78 0 0,7 0 50 0 0,19 2-60 0 0,-1-2 1 0 0,1-1-1 0 0,0-1 1 0 0,0-1 0 0 0,-1-1-1 0 0,22-6-596 0 0,90-20 587 0 0,-127 29-667 0 0,-1-1-401 0 0,-14 1-8850 0 0,3 1 627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3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4841 0 0,'0'0'2775'0'0,"0"0"-829"0"0,0 0-268 0 0,0 0 94 0 0,0 0 12 0 0,0 0-146 0 0,0 0-315 0 0,0 0-348 0 0,0 0-244 0 0,0 0-130 0 0,0 0-33 0 0,0 0 38 0 0,3 1 113 0 0,10 3-279 0 0,-1-2 0 0 0,1 1 0 0 0,0-2 0 0 0,0 0 0 0 0,0 0 0 0 0,0-1 0 0 0,0-1 0 0 0,0 0 0 0 0,0-1 0 0 0,0 0 0 0 0,5-2-440 0 0,33-3 467 0 0,42-14-248 0 0,-82 18-824 0 0,6-1 406 0 0,-14 0-3618 0 0,-2 0-3600 0 0,-1 3-4363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12515 0 0,'0'0'721'0'0,"0"0"-219"0"0,0 0-37 0 0,0 0 111 0 0,33 0 90 0 0,106 2 19 0 0,-18 18 570 0 0,-93-14-968 0 0,13 5 70 0 0,0-1-1 0 0,1-3 1 0 0,0-1 0 0 0,0-2 0 0 0,0-2 0 0 0,0-2-1 0 0,1-1 1 0 0,-1-3 0 0 0,5-2-357 0 0,10-8 352 0 0,-2-3 0 0 0,0-2 0 0 0,-1-3 0 0 0,-1-2 0 0 0,-1-2-1 0 0,-2-3 1 0 0,38-28-352 0 0,-10-13 1217 0 0,-78 70-795 0 0,-5 1 324 0 0,-4 6-718 0 0,0 0 1 0 0,0 1-1 0 0,1 0 1 0 0,0 1-1 0 0,1 0 1 0 0,0 0-1 0 0,0 0 0 0 0,1 1 1 0 0,-3 6-29 0 0,8-15 0 0 0,-33 58 13 0 0,3 3 0 0 0,2 0-1 0 0,4 2 1 0 0,2 0 0 0 0,2 2 0 0 0,4 0 0 0 0,3 1 0 0 0,2 1 0 0 0,4 0-1 0 0,3 1 1 0 0,2 18-13 0 0,10 681 130 0 0,4-250-94 0 0,-11-454-40 0 0,1 65-24 0 0,-6-1 0 0 0,-8 22 28 0 0,-17-61-144 0 0,28-87 66 0 0,1 0 1 0 0,0 0 0 0 0,-1 0 0 0 0,1 0-1 0 0,-1-1 1 0 0,1 1 0 0 0,-1 0 0 0 0,0-1-1 0 0,0 0 1 0 0,0 1 0 0 0,0-1 0 0 0,0 0-1 0 0,0 0 1 0 0,0 0 0 0 0,0 0 0 0 0,0 0-1 0 0,0 0 1 0 0,-1-1 0 0 0,1 1 0 0 0,0-1-1 0 0,-1 1 1 0 0,1-1 0 0 0,0 0 0 0 0,-1 0-1 0 0,1 0 1 0 0,0 0 0 0 0,-1-1 0 0 0,1 1-1 0 0,0 0 1 0 0,0-1 0 0 0,-1 0 0 0 0,1 0 0 0 0,0 1-1 0 0,0-1 1 0 0,0 0 0 0 0,0-1 0 0 0,0 1-1 0 0,-1-1 78 0 0,-61-56-5816 0 0,29 12-2947 0 0,33 43 8002 0 0,-15-20-7053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78 4361 0 0,'0'0'1255'0'0,"0"0"-500"0"0,0 0-271 0 0,0 0 157 0 0,0 0 435 0 0,0 0 345 0 0,0 0 128 0 0,0 0-108 0 0,0 0-261 0 0,0 0-214 0 0,0 0-184 0 0,30-6-92 0 0,98-20-61 0 0,-71 14 169 0 0,-12 2 33 0 0,0 1-1 0 0,1 2 0 0 0,-1 3 1 0 0,22 1-831 0 0,-66 3 75 0 0,-1 0 19 0 0,0 0 20 0 0,0 0 20 0 0,0 0 17 0 0,0 0 8 0 0,-22 15 1262 0 0,8-6-1259 0 0,1-1-1 0 0,-2 0 0 0 0,1 0 0 0 0,-1-2 0 0 0,0 0 0 0 0,-1-1 1 0 0,-13 3-162 0 0,-185 48 513 0 0,148-33-287 0 0,1 2 1 0 0,2 3-1 0 0,-59 35-226 0 0,114-58 35 0 0,0-1 1 0 0,0 1-1 0 0,1 0 1 0 0,-1 1-1 0 0,1 0 1 0 0,0 0-1 0 0,1 1 1 0 0,-1-1-1 0 0,1 1 1 0 0,-3 6-36 0 0,9-13 10 0 0,0 0-20 0 0,0 0-6 0 0,0 0 0 0 0,31 19 290 0 0,-10-13-194 0 0,0-1-1 0 0,1-1 1 0 0,0 0 0 0 0,0-2-1 0 0,-1 0 1 0 0,1-2-1 0 0,13-1-79 0 0,-14 1 43 0 0,245 4 275 0 0,-213 3-265 0 0,-52-1 197 0 0,-4-4-4 0 0,-359 185 56 0 0,183-76-274 0 0,99-27-19 0 0,70-70-12 0 0,10-13 21 0 0,0-1-5 0 0,0 0-18 0 0,0 0-6 0 0,0 0 10 0 0,0 0-17 0 0,0 0 2 0 0,15 1 28 0 0,37 6 141 0 0,1-2 0 0 0,0-3 0 0 0,-1-1 0 0 0,1-3 0 0 0,-1-3 0 0 0,30-6-154 0 0,39-2 182 0 0,131-5 364 0 0,-253 18-543 0 0,1 0-33 0 0,0 0-32 0 0,0 0-27 0 0,0 0-41 0 0,0 0-54 0 0,0 0-66 0 0,0 0-76 0 0,0 0-85 0 0,0 0-152 0 0,17 3-4353 0 0,-7-3-1384 0 0,-3 0-6010 0 0</inkml:trace>
  <inkml:trace contextRef="#ctx0" brushRef="#br0" timeOffset="566.24">1212 115 5489 0 0,'0'0'3253'0'0,"0"0"-1467"0"0,0 0-531 0 0,0 0-18 0 0,0 0 186 0 0,0 0 128 0 0,0 0-48 0 0,0 0-188 0 0,0 0-239 0 0,0 0-252 0 0,0 0-206 0 0,0 0-129 0 0,0 0-93 0 0,-5-3-37 0 0,-15-6-3 0 0,3 28 895 0 0,-62 249 1483 0 0,56-142-2319 0 0,-40 55-28 0 0,41-105-315 0 0,22-75-79 0 0,-6-9-1132 0 0,5-49-4101 0 0,8 34-973 0 0,-3 11-5008 0 0</inkml:trace>
  <inkml:trace contextRef="#ctx0" brushRef="#br0" timeOffset="868.319">1088 115 5873 0 0,'0'0'1799'0'0,"0"0"-248"0"0,0 0-106 0 0,0 0 91 0 0,0 0 47 0 0,0 0-100 0 0,0 0-248 0 0,0 0-290 0 0,0 0-235 0 0,0 0-126 0 0,0 0-25 0 0,0 0 52 0 0,0 0 61 0 0,8-2 4 0 0,260-40 3477 0 0,-170 27-4705 0 0,-111 29-1395 0 0,-8 5-1818 0 0,8-9-1791 0 0,5-2-5294 0 0</inkml:trace>
  <inkml:trace contextRef="#ctx0" brushRef="#br0" timeOffset="1117.504">961 431 5121 0 0,'0'0'1735'0'0,"0"0"-132"0"0,0 0 132 0 0,0 0 199 0 0,0 0 42 0 0,0 0-106 0 0,0 0-222 0 0,0 0-279 0 0,0 0-201 0 0,0 0-169 0 0,0 0-139 0 0,0 0-120 0 0,0 0-132 0 0,30 4-138 0 0,92 10-144 0 0,-47-24 25 0 0,21-6-649 0 0,-55 13-8916 0 0,-35 3-2514 0 0</inkml:trace>
  <inkml:trace contextRef="#ctx0" brushRef="#br0" timeOffset="1622.126">1521 520 6513 0 0,'0'0'4049'0'0,"0"0"-2179"0"0,0 0-787 0 0,0 0-4 0 0,0 0 148 0 0,0 0 81 0 0,0 0-108 0 0,0 0-272 0 0,0 0-289 0 0,0 0-212 0 0,0 0-88 0 0,0 0 68 0 0,0 0 93 0 0,0 5 69 0 0,-12 93 1946 0 0,-62 75-1568 0 0,64-99-645 0 0,11-73-269 0 0,0 0-1 0 0,0 1 1 0 0,1-1 0 0 0,-1 0 0 0 0,0 1 0 0 0,1-1 0 0 0,-1 0 0 0 0,1 0 0 0 0,-1 0 0 0 0,1 0 0 0 0,0-1 0 0 0,-1 1 0 0 0,1 0 0 0 0,0-1 0 0 0,-1 1 0 0 0,1-1 0 0 0,0 1 0 0 0,0-1 0 0 0,0 0 0 0 0,-1 0 0 0 0,1 0 0 0 0,0 0 0 0 0,0 0 0 0 0,0 0 0 0 0,-1 0 0 0 0,2-1-33 0 0,13 2 223 0 0,23 0-3 0 0,-39-1-244 0 0,0 0-20 0 0,0 0-36 0 0,0 0-24 0 0,0 0-75 0 0,0 0-88 0 0,-8-8-6872 0 0,5 6-996 0 0,2 1-3095 0 0</inkml:trace>
  <inkml:trace contextRef="#ctx0" brushRef="#br0" timeOffset="1929.675">1287 697 10538 0 0,'0'0'1585'0'0,"0"0"-406"0"0,0 0-158 0 0,0 0 90 0 0,0 0 63 0 0,0 0-65 0 0,0 0-39 0 0,0 0-117 0 0,0 0-99 0 0,0 0-102 0 0,0 0-208 0 0,0 0-175 0 0,19 0-134 0 0,98-4 61 0 0,-32-10-808 0 0,-51 2-7136 0 0,-28 8-3693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6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8 516 0 0 0,'0'0'1226'0'0,"0"0"122"0"0,0 0-20 0 0,0 0-58 0 0,0 0-26 0 0,0 0 32 0 0,0 0 57 0 0,0 0 54 0 0,-1 3 69 0 0,-4 12-21 0 0,4-11-67 0 0,1-4-86 0 0,0 0-141 0 0,0 0-134 0 0,0 0-131 0 0,0 0-109 0 0,0 0-72 0 0,0 0-40 0 0,10-6 3737 0 0,-3-17-3841 0 0,-3 7-342 0 0,20-31-84 0 0,2 1 0 0 0,2 1 1 0 0,2 1-1 0 0,2 2 0 0 0,1 1 1 0 0,3 2-1 0 0,11-9-125 0 0,-32 32 26 0 0,2 1 0 0 0,0 1-1 0 0,1 0 1 0 0,0 2 0 0 0,1 0 0 0 0,19-10-26 0 0,-37 22 1 0 0,0-1-2 0 0,0 0 0 0 0,0 0 0 0 0,0 0 0 0 0,0 1 0 0 0,0-1 0 0 0,1 0 0 0 0,-1 0 0 0 0,0 1 0 0 0,0-1 1 0 0,0 1-1 0 0,1-1 0 0 0,-1 1 0 0 0,0 0 0 0 0,0 0 0 0 0,1-1 0 0 0,-1 1 0 0 0,0 0 0 0 0,1 0 0 0 0,-1 0 0 0 0,0 0 0 0 0,1 0 0 0 0,-1 1 0 0 0,0-1 0 0 0,0 0 0 0 0,1 0 0 0 0,-1 1 1 0 0,0-1-1 0 0,0 1 0 0 0,1-1 0 0 0,-1 1 0 0 0,0 0 0 0 0,0 0 0 0 0,0-1 0 0 0,0 1 0 0 0,0 0 0 0 0,0 0 0 0 0,0 0 0 0 0,0 0 0 0 0,0 0 0 0 0,-1 0 0 0 0,1 0 0 0 0,0 0 0 0 0,-1 0 0 0 0,1 0 1 0 0,0 1-1 0 0,11 37 25 0 0,-1 1 1 0 0,-2 0-1 0 0,-2 0 0 0 0,-2 1 0 0 0,-1 0 0 0 0,-2 0 0 0 0,-4 40-24 0 0,7-26-48 0 0,18-71 87 0 0,-19 10-29 0 0,203-247 77 0 0,-30 99-77 0 0,-133 121-22 0 0,-44 32-16 0 0,0 1-21 0 0,16 173 136 0 0,29 55 9 0 0,-25-136-228 0 0,-20-92 49 0 0,0 0-4 0 0,0 0-5 0 0,0 0-47 0 0,0 0-57 0 0,0 0-146 0 0,0 0-248 0 0,8-9-5709 0 0,-7 7 2748 0 0,1-1-7998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6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11939 0 0,'0'0'1212'0'0,"0"0"-523"0"0,0 0-203 0 0,0 0 130 0 0,0 0 269 0 0,0 0 226 0 0,0 0 82 0 0,0 0-89 0 0,0 0-179 0 0,0 0-161 0 0,0 0-106 0 0,0 0-89 0 0,10 14-70 0 0,69 93 1154 0 0,-70-94-1502 0 0,0 0 0 0 0,0 0 1 0 0,-1 1-1 0 0,-1 0 1 0 0,0 0-1 0 0,-1 1 1 0 0,-1 0-1 0 0,0 0 1 0 0,-1 0-1 0 0,-1 0 1 0 0,0 1-1 0 0,1 15-151 0 0,29 105 387 0 0,-10-104-346 0 0,-21-32 9 0 0,0 0 0 0 0,0-1 0 0 0,0 0 0 0 0,0 0 0 0 0,-1 1 0 0 0,1-1 0 0 0,0 0 0 0 0,0 0 0 0 0,-1-1 0 0 0,1 1 0 0 0,-1 0 0 0 0,1 0-1 0 0,-1-1 1 0 0,1 1 0 0 0,-1-1 0 0 0,0 1 0 0 0,0-1 0 0 0,0 0 0 0 0,0 0 0 0 0,0 1 0 0 0,0-1 0 0 0,0 0 0 0 0,0 0 0 0 0,-1 0 0 0 0,1 0-50 0 0,5-7 97 0 0,99-197 300 0 0,0-12-363 0 0,-81 138-385 0 0,-24 79 98 0 0,-21 7-3945 0 0,13-2-131 0 0,4-2 1041 0 0,-3 1-8633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7450 0 0,'0'0'1980'0'0,"0"0"-478"0"0,0 0-162 0 0,0 0 55 0 0,0 0 67 0 0,0 0-53 0 0,0 0-131 0 0,0 0-145 0 0,0 0-194 0 0,0 0-141 0 0,0 0-126 0 0,0 0-99 0 0,0 0-101 0 0,-8 2-98 0 0,-24 3-78 0 0,-16 28 872 0 0,111-29 1121 0 0,-33-18-1835 0 0,-30 14-359 0 0,0 0 9 0 0,0 0 7 0 0,0 0 5 0 0,0 0 15 0 0,0 0-5 0 0,0 0-6 0 0,-17 0 228 0 0,-44 29-401 0 0,60-28 54 0 0,1 0 0 0 0,-1 0-1 0 0,1-1 1 0 0,0 1 0 0 0,-1 0 0 0 0,1 0 0 0 0,0 0-1 0 0,0 0 1 0 0,-1 0 0 0 0,1-1 0 0 0,0 1 0 0 0,0 0-1 0 0,0 0 1 0 0,0 0 0 0 0,0 0 0 0 0,0 0 0 0 0,0 0-1 0 0,0 0 1 0 0,1 0 0 0 0,-1 0 0 0 0,0-1-1 0 0,0 1 1 0 0,1 0 0 0 0,-1 0 0 0 0,1 0 0 0 0,-1 0-1 0 0,1-1 1 0 0,-1 1 0 0 0,1 0 0 0 0,-1-1 0 0 0,1 1-1 0 0,-1 0 1 0 0,1-1 0 0 0,0 1 0 0 0,0 0 0 0 0,-1-1-1 0 0,1 1 1 0 0,0-1 0 0 0,0 0 0 0 0,0 1 0 0 0,-1-1-1 0 0,1 0 1 0 0,0 1 0 0 0,0-1 0 0 0,0 0 0 0 0,0 0-1 0 0,0 0 0 0 0,40-6 1146 0 0,-41 5-1019 0 0,0 1-25 0 0,0 0-8 0 0,-20-12 9 0 0,15 9-3835 0 0,15 3-6229 0 0,-6 0-2580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0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508 369 0 0 0,'0'0'537'0'0,"0"0"592"0"0,0 0 212 0 0,0 0 148 0 0,0 0 90 0 0,0 0-3 0 0,0 0-121 0 0,0 0-175 0 0,0 0-154 0 0,0 0-147 0 0,0 0-99 0 0,0 0-60 0 0,0 0-60 0 0,4 7 2121 0 0,1-1 7646 0 0,-8-10-10528 0 0,0 0 0 0 0,-1 0 0 0 0,1 0-1 0 0,-1 0 1 0 0,0 1 0 0 0,1 0 0 0 0,-2 0-1 0 0,1 0 1 0 0,0 0 0 0 0,-1 0 0 0 0,1 1 0 0 0,-1 0-1 0 0,0 0 1 0 0,-1-1 1 0 0,-15-5-7 0 0,0 1 0 0 0,0 0-1 0 0,0 2 1 0 0,-1 0 0 0 0,0 2 0 0 0,0 0-1 0 0,-11 1 8 0 0,-29 9-52 0 0,41 8 70 0 0,-25 14 99 0 0,11 15-88 0 0,35-40-11 0 0,1 0-1 0 0,0-1 1 0 0,0 1 0 0 0,0 0-1 0 0,1-1 1 0 0,-1 1-1 0 0,1-1 1 0 0,-1 0-1 0 0,1 1 1 0 0,1-1-1 0 0,-1 0 1 0 0,0 0 0 0 0,1 0-1 0 0,-1 0 1 0 0,1-1-1 0 0,0 1 1 0 0,0-1-1 0 0,0 1 1 0 0,1-1-18 0 0,8 7 48 0 0,1-1 1 0 0,1-1-1 0 0,0 0 1 0 0,-1-1-1 0 0,2 0 1 0 0,-1-1-1 0 0,1-1 1 0 0,0 0-1 0 0,0-1 1 0 0,0-1-1 0 0,0 0 1 0 0,0-1-1 0 0,0-1 1 0 0,15-1-49 0 0,-29 1 49 0 0,-1 0 10 0 0,0 0-6 0 0,0 0 4 0 0,0 0-17 0 0,0 0-12 0 0,0 0 27 0 0,0 0 1 0 0,-37-3 369 0 0,24 2-430 0 0,-1 2 0 0 0,0 0 0 0 0,1 0 0 0 0,-1 1-1 0 0,0 1 1 0 0,1 0 0 0 0,0 1 0 0 0,0 0 0 0 0,0 1-1 0 0,1 1 1 0 0,-1 0 0 0 0,1 0 0 0 0,0 1 0 0 0,-7 7 5 0 0,6-7 6 0 0,-61 56-62 0 0,67-54 56 0 0,1 1 0 0 0,0 0 1 0 0,1 0-1 0 0,0 0 1 0 0,0 1-1 0 0,1 0 0 0 0,1 0 1 0 0,0 0-1 0 0,0 0 0 0 0,1 1 1 0 0,0-1-1 0 0,1 0 0 0 0,1 1 1 0 0,0 0-1 0 0,0 3 0 0 0,0-10 3 0 0,-1 0 0 0 0,1 0-1 0 0,0 1 1 0 0,0-1 0 0 0,1 0-1 0 0,-1 0 1 0 0,1 0 0 0 0,1 0 0 0 0,-1 0-1 0 0,0 0 1 0 0,1 0 0 0 0,0 0-1 0 0,0-1 1 0 0,1 1 0 0 0,-1-1 0 0 0,1 1-1 0 0,0-1 1 0 0,0 0 0 0 0,1 0-1 0 0,-1 0 1 0 0,1-1 0 0 0,-1 1-1 0 0,1-1 1 0 0,1 0 0 0 0,-1 0 0 0 0,0 0-1 0 0,1-1 1 0 0,-1 1 0 0 0,2-1-3 0 0,10 2 51 0 0,1 0 0 0 0,-1-2 0 0 0,1 0 0 0 0,0-1 0 0 0,0-1 0 0 0,-1 0 0 0 0,1-1 0 0 0,5-2-51 0 0,39-14 163 0 0,-61 16-236 0 0,0-1 0 0 0,0 1 1 0 0,0 0-1 0 0,0-1 1 0 0,0 1-1 0 0,0 0 1 0 0,-1 0-1 0 0,1-1 1 0 0,0 1-1 0 0,-1 0 0 0 0,1 0 1 0 0,-1 0-1 0 0,0 0 1 0 0,1-1-1 0 0,-1 1 1 0 0,0 0-1 0 0,0 0 1 0 0,1 0-1 0 0,-1 0 1 0 0,0 1-1 0 0,0-1 0 0 0,0 0 1 0 0,0 0-1 0 0,0 0 1 0 0,0 1-1 0 0,-1-1 1 0 0,1 1-1 0 0,0-1 1 0 0,0 1-1 0 0,0-1 0 0 0,0 1 1 0 0,-1-1-1 0 0,0 1 73 0 0,-11-10-2344 0 0,7 4 612 0 0,-5-5-7816 0 0,4 7-3196 0 0</inkml:trace>
  <inkml:trace contextRef="#ctx0" brushRef="#br0" timeOffset="644.641">368 56 6857 0 0,'0'0'1682'0'0,"0"0"-606"0"0,0 0-250 0 0,0 0 163 0 0,0 0 393 0 0,0 0 321 0 0,0 0 101 0 0,0 0-115 0 0,0 0-280 0 0,0 0-291 0 0,0 0-228 0 0,0 0-172 0 0,4-10-119 0 0,15-26-59 0 0,-15 26-53 0 0,-4 10-39 0 0,0 0-61 0 0,0 0-58 0 0,0 0-45 0 0,0 5 672 0 0,-3 9-627 0 0,-23 108 1558 0 0,-6 142-668 0 0,-36 46-846 0 0,8 75-92 0 0,57-354-257 0 0,-1-1 0 0 0,-2 1 0 0 0,-1-1 0 0 0,-1 0-1 0 0,-2-1 1 0 0,-2 4-24 0 0,10-28-1 0 0,-1 1 0 0 0,1-1 0 0 0,1 1 0 0 0,-1-1-1 0 0,1 1 1 0 0,0 0 0 0 0,0 0 0 0 0,1-1 0 0 0,-1 1 0 0 0,1 0 0 0 0,1 0-1 0 0,-1 0 1 0 0,1-1 0 0 0,0 3 1 0 0,2 4 73 0 0,-1-5-459 0 0,-2-24-1421 0 0,0 11 472 0 0,0 0-3613 0 0,0 0-7460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6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8714 0 0,'0'0'1618'0'0,"0"0"-364"0"0,0 0 7 0 0,0 0 174 0 0,0 0 78 0 0,0 0-100 0 0,0 0-286 0 0,0 0-325 0 0,0 0-181 0 0,0 0-91 0 0,0 0-27 0 0,0 0 4 0 0,0 0-10 0 0,3 1 2321 0 0,11 6-1772 0 0,17 0-565 0 0,1 0 1 0 0,-1-2 0 0 0,1-1-1 0 0,0-2 1 0 0,1-1-1 0 0,14-2-481 0 0,-26 1 158 0 0,62 6 236 0 0,-68-5-1516 0 0,-23-2-2006 0 0,0-1-545 0 0,5 1-4912 0 0,0 1-3303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6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5969 0 0,'0'0'3365'0'0,"0"0"-1445"0"0,0 0-537 0 0,0 0 32 0 0,0 0 58 0 0,0 0 10 0 0,0 0-30 0 0,0 0-74 0 0,0 0-73 0 0,0 0-83 0 0,0 0-148 0 0,0 0-150 0 0,0 0-117 0 0,14 6-83 0 0,49 16-88 0 0,47-17 1221 0 0,96-16-294 0 0,-205-3-3494 0 0,-1 8-1709 0 0,0 4 193 0 0,0-2-8882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636 33 1776 0 0,'0'0'4841'0'0,"0"0"-2416"0"0,0 0-906 0 0,0 0-63 0 0,0 0 101 0 0,0 0 39 0 0,0 0-134 0 0,0 0-252 0 0,0 0-281 0 0,0 0-240 0 0,0 0-146 0 0,0 0-63 0 0,0 0-11 0 0,7 0 20 0 0,264-22 3277 0 0,-176 18-3154 0 0,-95 4-576 0 0,0 0 8 0 0,0 0 28 0 0,0 0 32 0 0,-5 8 584 0 0,-123 50-191 0 0,-121 29-396 0 0,-148 36 51 0 0,396-121-150 0 0,1 0 0 0 0,0 0 0 0 0,0 0 0 0 0,0 0 0 0 0,0 0 0 0 0,0 0 0 0 0,0 0 0 0 0,1 0 0 0 0,-1 0 0 0 0,1 0 0 0 0,-1 0 0 0 0,1 0 0 0 0,-1-1 0 0 0,1 1 0 0 0,0 0 0 0 0,0 0 0 0 0,0-1 0 0 0,0 1 0 0 0,1 0 0 0 0,-1-1 0 0 0,0 1 0 0 0,1-1 0 0 0,-1 1 0 0 0,0-1 0 0 0,1 0 0 0 0,0 0 0 0 0,-1 0 0 0 0,1 0 0 0 0,0 0 0 0 0,0 0 0 0 0,-1 0 0 0 0,1 0-2 0 0,1 1 8 0 0,11 6 70 0 0,0 0 0 0 0,0-1 0 0 0,0-1 1 0 0,1 0-1 0 0,0-1 0 0 0,0-1 1 0 0,1 0-1 0 0,-1-1 0 0 0,1-1 1 0 0,0-1-1 0 0,-1 0 0 0 0,1 0 1 0 0,0-2-1 0 0,0 0 0 0 0,13-3-78 0 0,31 2 186 0 0,72 2 22 0 0,-131 1-205 0 0,0 0-1 0 0,-1 0 1 0 0,1 0-1 0 0,0 0 1 0 0,-1 1 0 0 0,1-1-1 0 0,-1 0 1 0 0,0 0 0 0 0,1 0-1 0 0,-1 0 1 0 0,0 1 0 0 0,0-1-1 0 0,0 0 1 0 0,0 0-1 0 0,0 1 1 0 0,0-1 0 0 0,0 0-1 0 0,0 0 1 0 0,0 0 0 0 0,0 1-1 0 0,-1-1 1 0 0,1 0 0 0 0,0 0-1 0 0,-1 0 1 0 0,1 0-1 0 0,-1 1 1 0 0,0-1 0 0 0,1 0-1 0 0,-1 0 1 0 0,0 0 0 0 0,0 0-1 0 0,1 0 1 0 0,-1-1 0 0 0,0 1-1 0 0,0 0 1 0 0,0 0-1 0 0,0-1 1 0 0,0 1 0 0 0,0 0-1 0 0,0-1 1 0 0,-1 1 0 0 0,1-1-1 0 0,-1 1-2 0 0,-30 32 65 0 0,-2-2-1 0 0,-1-2 0 0 0,-1-1 1 0 0,-18 9-65 0 0,-140 81-11 0 0,135-86 37 0 0,2 2 0 0 0,2 3-1 0 0,-24 22-25 0 0,25-1-22 0 0,53-57 22 0 0,0 0 1 0 0,1-1 0 0 0,-1 1-1 0 0,1 0 1 0 0,-1 0 0 0 0,1 0-1 0 0,-1 0 1 0 0,1 0 0 0 0,0 0-1 0 0,-1 0 1 0 0,1 0 0 0 0,0 0-1 0 0,0 0 1 0 0,0 1 0 0 0,0-1-1 0 0,0 0 1 0 0,0 0 0 0 0,0 0-1 0 0,0 0 1 0 0,0 0 0 0 0,0 0-1 0 0,1 0 1 0 0,-1 0 0 0 0,0 0-1 0 0,1 0 1 0 0,-1 0 0 0 0,1 0-1 0 0,-1 0 1 0 0,1 0 0 0 0,-1 0-1 0 0,1 0 1 0 0,0-1 0 0 0,0 1-1 0 0,-1 0 1 0 0,1 0 0 0 0,0-1-1 0 0,0 1 1 0 0,0 0 0 0 0,0-1-1 0 0,-1 1 1 0 0,1-1 0 0 0,0 1-1 0 0,0-1 1 0 0,0 1 0 0 0,0-1-1 0 0,1 0 1 0 0,-1 0 0 0 0,0 1-1 0 0,0-1 0 0 0,55 10 138 0 0,-53-10-124 0 0,30 2 109 0 0,0-1 1 0 0,1-3 0 0 0,-1 0 0 0 0,0-2-1 0 0,15-5-123 0 0,117-23 286 0 0,-88 16-185 0 0,-77 16-99 0 0,0 0 6 0 0,0 0-3 0 0,0 0-14 0 0,0 0-18 0 0,0 0-5 0 0,0 0-32 0 0,1-19-3845 0 0,1 12-2415 0 0,3 0-6049 0 0</inkml:trace>
  <inkml:trace contextRef="#ctx0" brushRef="#br0" timeOffset="474.747">1256 125 9402 0 0,'0'0'2026'0'0,"0"0"-463"0"0,0 0-186 0 0,0 0 14 0 0,0 0 50 0 0,0 0-41 0 0,0 0-188 0 0,0 0-228 0 0,0 0-198 0 0,0 0-174 0 0,0 0-117 0 0,0 0-67 0 0,0 3-9 0 0,-39 148 2663 0 0,-7 96-2195 0 0,42-224-875 0 0,-2 0 1 0 0,0-1 0 0 0,-2 0 0 0 0,0 0 0 0 0,-1-1 0 0 0,-10 15-13 0 0,6-22-1569 0 0,15-35-1340 0 0,21-38-2344 0 0,-8 24-4448 0 0,-11 22 1551 0 0</inkml:trace>
  <inkml:trace contextRef="#ctx0" brushRef="#br0" timeOffset="723.997">1276 51 8714 0 0,'0'0'1832'0'0,"0"0"-415"0"0,0 0-203 0 0,0 0 72 0 0,0 0 69 0 0,0 0-36 0 0,0 0-229 0 0,0 0-312 0 0,0 0-204 0 0,0 0 2 0 0,0 0 87 0 0,0 0 116 0 0,0 0 66 0 0,13 1-74 0 0,198-2 1912 0 0,-6-36-2044 0 0,-162 25-1184 0 0,-37 10-3410 0 0,-21 11 400 0 0,8-4 249 0 0,-2-1-3296 0 0,-1 0-1970 0 0</inkml:trace>
  <inkml:trace contextRef="#ctx0" brushRef="#br0" timeOffset="929">1201 357 4865 0 0,'0'0'2058'0'0,"0"0"-515"0"0,0 0-132 0 0,0 0 130 0 0,0 0 149 0 0,0 0-11 0 0,0 0-93 0 0,0 0-137 0 0,0 0-155 0 0,0 0-119 0 0,0 0-143 0 0,0 0-144 0 0,0 0-110 0 0,20 11-94 0 0,66 32-82 0 0,-82-42-561 0 0,-1 1 0 0 0,0-1 0 0 0,1 0 0 0 0,-1 0 0 0 0,0-1 0 0 0,1 1 0 0 0,-1-1 0 0 0,1 1 0 0 0,-1-1 1 0 0,1 0-1 0 0,-1-1 0 0 0,1 1 0 0 0,-1 0 0 0 0,1-1 0 0 0,-1 0 0 0 0,0 0 0 0 0,1 0 0 0 0,0 0-41 0 0,10-4 163 0 0,208-57-127 0 0,-208 53-1512 0 0,-7 4-4849 0 0,-5 4-5550 0 0</inkml:trace>
  <inkml:trace contextRef="#ctx0" brushRef="#br0" timeOffset="3406.366">1597 729 2064 0 0,'0'0'1897'0'0,"0"0"-111"0"0,0 0-90 0 0,0 0-53 0 0,0 0-81 0 0,0 0-162 0 0,0 0-243 0 0,0 0-259 0 0,0 0-226 0 0,0 0-194 0 0,0 0-102 0 0,-6 3-43 0 0,-19 13-14 0 0,-4 34 1293 0 0,-84 109-81 0 0,102-150-801 0 0,25-27 710 0 0,-1 1-1345 0 0,146-155 882 0 0,-132 142-750 0 0,-27 30-215 0 0,0 0-19 0 0,0 0-14 0 0,0 0-4 0 0,0 0-6 0 0,0 0 3 0 0,9 22 189 0 0,16 91 139 0 0,-24-108-289 0 0,-1 0-1 0 0,2-1 0 0 0,-1 1 0 0 0,0 0 0 0 0,1-1 0 0 0,0 0 1 0 0,0 1-1 0 0,0-1 0 0 0,1 0 0 0 0,-1 0 0 0 0,1 0 1 0 0,0 0-1 0 0,0-1 0 0 0,0 1 0 0 0,1-1 0 0 0,-1 0 1 0 0,1 1-11 0 0,-1-4 82 0 0,0-1 1 0 0,0 1-1 0 0,0-1 1 0 0,0 0-1 0 0,0 0 1 0 0,0 0-1 0 0,0 0 1 0 0,-1 0-1 0 0,1 0 1 0 0,0-1-1 0 0,-1 1 1 0 0,1-1-1 0 0,-1 0 1 0 0,1 0-1 0 0,-1 0 1 0 0,0 0-1 0 0,0 0 1 0 0,0-1-1 0 0,0 1 1 0 0,0 0-1 0 0,-1-1 1 0 0,1 0-1 0 0,-1 1 1 0 0,0-1-1 0 0,1 0-82 0 0,0 0 65 0 0,107-178 924 0 0,-105 171-1248 0 0,-2 6-3571 0 0,0 0-6962 0 0,-1 4-871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40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1328 0 0,'0'0'1865'0'0,"0"0"-368"0"0,0 0-135 0 0,0 0 18 0 0,0 0-25 0 0,0 0-19 0 0,0 0-79 0 0,0 0-118 0 0,0 0-110 0 0,0 0-177 0 0,0 0-90 0 0,3-8-54 0 0,0 3-574 0 0,39-52 2277 0 0,51 6 721 0 0,-91 51-3088 0 0,0 0 0 0 0,0-1 0 0 0,0 1 0 0 0,0 0 0 0 0,0 0 0 0 0,0 0 0 0 0,0 0 0 0 0,0 1-1 0 0,0-1 1 0 0,0 0 0 0 0,0 1 0 0 0,-1 0 0 0 0,1-1 0 0 0,0 1 0 0 0,0 0 0 0 0,0 0 0 0 0,0 0 0 0 0,-1 0 0 0 0,1 0-1 0 0,-1 0 1 0 0,1 1 0 0 0,-1-1 0 0 0,1 0 0 0 0,-1 1 0 0 0,0-1 0 0 0,1 1 0 0 0,-1 0 0 0 0,0-1 0 0 0,0 1 0 0 0,0 0 0 0 0,0 0-1 0 0,-1 0 1 0 0,1-1 0 0 0,0 1 0 0 0,-1 0 0 0 0,1 0 0 0 0,-1 1-44 0 0,16 81 726 0 0,-16-78-667 0 0,3 58 128 0 0,-4 1 0 0 0,-2-1 1 0 0,-3 0-1 0 0,-2 0 0 0 0,-4-1 0 0 0,-8 21-187 0 0,-21 83 127 0 0,32-143 150 0 0,6-35 906 0 0,6-20-1109 0 0,3 1-1 0 0,0 0 1 0 0,2 0-1 0 0,1 1 1 0 0,8-17-74 0 0,0 1 31 0 0,3 1-1 0 0,1 0 1 0 0,1 2 0 0 0,3 1-1 0 0,26-33-30 0 0,-25 40 10 0 0,-19 24-20 0 0,0 0 1 0 0,1 0 0 0 0,0 1-1 0 0,0 0 1 0 0,1 1 0 0 0,0-1-1 0 0,1 2 1 0 0,0-1 0 0 0,8-4 9 0 0,-8 7 7 0 0,-6 3-13 0 0,1-1 1 0 0,-1 0-1 0 0,1 1 0 0 0,0 0 0 0 0,0 0 1 0 0,0 1-1 0 0,0-1 0 0 0,0 1 0 0 0,0 0 1 0 0,0 0-1 0 0,1 1 0 0 0,-1-1 1 0 0,0 1-1 0 0,0 0 0 0 0,4 1 6 0 0,-3 2-1 0 0,-1 0 1 0 0,0 0-1 0 0,0 0 0 0 0,-1 1 1 0 0,1 0-1 0 0,-1 0 0 0 0,1 0 1 0 0,-1 0-1 0 0,-1 1 0 0 0,1-1 1 0 0,0 1-1 0 0,-1 0 0 0 0,0 0 1 0 0,0 1 0 0 0,1 7 22 0 0,0-1 0 0 0,0 1 1 0 0,-1 0-1 0 0,-1 0 0 0 0,-1 1 1 0 0,0-1-1 0 0,0 0 0 0 0,-1 0 1 0 0,-1 8-23 0 0,1 26 41 0 0,-15 147-131 0 0,-33-69 140 0 0,27-84-38 0 0,29-65-1 0 0,1 1 0 0 0,2 0-1 0 0,0 1 1 0 0,2 0-1 0 0,0 1 1 0 0,15-19-11 0 0,-4 5 31 0 0,146-174 27 0 0,23 10-124 0 0,-193 200 60 0 0,0-1 1 0 0,-1 0-1 0 0,1 1 0 0 0,0-1 1 0 0,0 1-1 0 0,0-1 0 0 0,0 1 0 0 0,0-1 1 0 0,0 1-1 0 0,0-1 0 0 0,0 1 1 0 0,0-1-1 0 0,1 0 0 0 0,-1 1 1 0 0,0-1-1 0 0,0 1 0 0 0,0-1 0 0 0,0 0 1 0 0,1 1-1 0 0,-1-1 0 0 0,0 1 1 0 0,0-1-1 0 0,1 0 0 0 0,-1 1 0 0 0,0-1 1 0 0,1 0-1 0 0,-1 1 0 0 0,0-1 1 0 0,1 0-1 0 0,-1 0 0 0 0,0 1 0 0 0,1-1 1 0 0,-1 0-1 0 0,1 0 0 0 0,-1 0 1 0 0,0 0-1 0 0,1 1 0 0 0,-1-1 0 0 0,1 0 1 0 0,-1 0-1 0 0,1 0 0 0 0,-1 0 1 0 0,1 0-1 0 0,-1 0 0 0 0,0 0 0 0 0,1 0 1 0 0,-1 0-1 0 0,1 0 0 0 0,-1 0 1 0 0,1-1-1 0 0,-1 1 0 0 0,1 0 1 0 0,-1 0-1 0 0,0 0 0 0 0,1-1 6 0 0,-2 12 57 0 0,-8 245 190 0 0,13 2-276 0 0,-4-258 15 0 0,0 0-13 0 0,0 0 2 0 0,0 0-5 0 0,0 0-26 0 0,0 0-34 0 0,0 0-53 0 0,0 0-96 0 0,0 0-173 0 0,0 0-249 0 0,0 0-362 0 0,-3 3-10461 0 0,2-2-376 0 0</inkml:trace>
  <inkml:trace contextRef="#ctx0" brushRef="#br0" timeOffset="1517.591">1279 417 3393 0 0,'0'0'2024'0'0,"0"0"-269"0"0,0 0 11 0 0,0 0 57 0 0,0 0 13 0 0,0 0-121 0 0,0 0-225 0 0,0 0-220 0 0,0 0-246 0 0,0 0-212 0 0,0 0-145 0 0,0 0-83 0 0,0 0-35 0 0,-2-2-15 0 0,-4-6-55 0 0,4 7-69 0 0,2 1-64 0 0,0 0-81 0 0,0 0-49 0 0,0 0-37 0 0,19 15 1293 0 0,-9 0-1240 0 0,-1 0 1 0 0,0 0-1 0 0,-1 1 0 0 0,-1 0 0 0 0,0 0 1 0 0,-2 0-1 0 0,0 1 0 0 0,0 0 0 0 0,1 17-232 0 0,9 24 188 0 0,5 74 119 0 0,3 67-108 0 0,-15-178 7 0 0,-1-31 793 0 0,10-53-852 0 0,74-227 9 0 0,-41 147-165 0 0,-34 117-22 0 0,-16 25 11 0 0,0 1 6 0 0,0 0-4 0 0,0 0 4 0 0,0 0 0 0 0,0 0 22 0 0,17-32-243 0 0,-12 24-1163 0 0,-5 8 1748 0 0,-1 0-2886 0 0,0 0-8963 0 0,1 0-20 0 0</inkml:trace>
  <inkml:trace contextRef="#ctx0" brushRef="#br0" timeOffset="2654.653">1847 89 0 0 0,'0'0'2677'0'0,"0"0"-1025"0"0,0 0-312 0 0,0 0 34 0 0,0 0 129 0 0,0 0-10 0 0,0 0-71 0 0,0 0-131 0 0,0 0-187 0 0,0 0-170 0 0,0 0-167 0 0,0 0-135 0 0,0 0-80 0 0,-4 0-12 0 0,-10-4 3886 0 0,44-14-2760 0 0,-7 11-1554 0 0,-1 1 0 0 0,1 0 0 0 0,0 2-1 0 0,0 0 1 0 0,1 2 0 0 0,-1 1 0 0 0,0 0 0 0 0,7 2-112 0 0,-29-1 6 0 0,0 0 0 0 0,0 0 0 0 0,-1 0 0 0 0,1 0 1 0 0,0 0-1 0 0,0 1 0 0 0,0-1 0 0 0,-1 0 0 0 0,1 0 0 0 0,0 0 0 0 0,0 1 0 0 0,-1-1 1 0 0,1 0-1 0 0,0 1 0 0 0,-1-1 0 0 0,1 1 0 0 0,0-1 0 0 0,-1 1 0 0 0,1-1 1 0 0,-1 1-1 0 0,1-1 0 0 0,0 1 0 0 0,-1 0 0 0 0,0-1 0 0 0,1 1 0 0 0,-1 0 0 0 0,1-1 1 0 0,-1 1-1 0 0,0 0 0 0 0,1 0 0 0 0,-1-1 0 0 0,0 1 0 0 0,0 0 0 0 0,0 0 0 0 0,0 0 1 0 0,1-1-1 0 0,-1 1 0 0 0,0 0 0 0 0,0 0 0 0 0,-1 0 0 0 0,1-1 0 0 0,0 1 1 0 0,0 0-1 0 0,0 0 0 0 0,0-1 0 0 0,-1 1 0 0 0,1 0 0 0 0,0 0 0 0 0,-1-1 0 0 0,1 1 1 0 0,0 0-1 0 0,-1-1 0 0 0,1 1 0 0 0,-1 0 0 0 0,1-1-6 0 0,-25 40 391 0 0,-122 115 20 0 0,146-155-407 0 0,-1 1 1 0 0,1 1 0 0 0,-1-1 0 0 0,1 0-1 0 0,0 0 1 0 0,-1 0 0 0 0,1 1-1 0 0,0-1 1 0 0,0 1 0 0 0,0-1 0 0 0,0 1-1 0 0,0-1 1 0 0,1 1 0 0 0,-1-1-1 0 0,0 1 1 0 0,1 0 0 0 0,-1-1 0 0 0,1 1-1 0 0,-1 0 1 0 0,1 0 0 0 0,0-1-1 0 0,0 1 1 0 0,0 0 0 0 0,0 0 0 0 0,0 0-1 0 0,0-1 1 0 0,1 1 0 0 0,-1 0-1 0 0,0 0 1 0 0,1-1-5 0 0,65 17 1215 0 0,34-14-657 0 0,-65-16-3486 0 0,-23 7-1708 0 0,-1 0-4557 0 0,-7 5-1371 0 0</inkml:trace>
  <inkml:trace contextRef="#ctx0" brushRef="#br0" timeOffset="3105.221">2762 1 8642 0 0,'0'0'1875'0'0,"0"0"-493"0"0,0 0-184 0 0,0 0 107 0 0,0 0 48 0 0,0 0-70 0 0,0 0-234 0 0,0 0-256 0 0,0 0-170 0 0,0 0-82 0 0,0 0-14 0 0,0 0-4 0 0,-10 12 1 0 0,-72 91 886 0 0,-10 45-167 0 0,-6-3-1 0 0,-34 29-1242 0 0,-158 176 303 0 0,239-296-311 0 0,32-29-450 0 0,18-22-4572 0 0,2-1-5245 0 0,4-2 726 0 0</inkml:trace>
  <inkml:trace contextRef="#ctx0" brushRef="#br0" timeOffset="3844.779">2420 656 5625 0 0,'0'0'828'0'0,"0"0"-361"0"0,0 0 127 0 0,0 0 411 0 0,0 0 446 0 0,0 0 183 0 0,0 0-109 0 0,0 0-126 0 0,0 0-150 0 0,0 0-154 0 0,0 0-131 0 0,0 0-127 0 0,0 0-71 0 0,16 9-42 0 0,49 29-44 0 0,-56-33-394 0 0,1 0-1 0 0,-1-1 1 0 0,1 0-1 0 0,0-1 1 0 0,0 0-1 0 0,1-1 1 0 0,-1 0-1 0 0,0 0 1 0 0,1-1-1 0 0,-1-1 1 0 0,1 1-1 0 0,9-2-285 0 0,0 0 304 0 0,-3 3-160 0 0,-1-1 0 0 0,1-1-1 0 0,0-1 1 0 0,-1 0 0 0 0,1-1-1 0 0,-1-1 1 0 0,0 0 0 0 0,1-1-1 0 0,-2-1 1 0 0,1-1 0 0 0,0 0-1 0 0,-1-1 1 0 0,0-1-1 0 0,-1 0 1 0 0,0-1 0 0 0,0 0-1 0 0,-1-1 1 0 0,7-7-144 0 0,-16 12 8 0 0,0 1-1 0 0,-1-1 1 0 0,0 0-1 0 0,0-1 1 0 0,0 1-1 0 0,-1 0 1 0 0,1-1-1 0 0,-1 1 1 0 0,-1-1-1 0 0,1 0 0 0 0,-1 0 1 0 0,0 1-1 0 0,0-1 1 0 0,-1 0-1 0 0,1 0 1 0 0,-1 0-1 0 0,-1 0 1 0 0,1 0-1 0 0,-1 0 1 0 0,0 0-1 0 0,0 0 1 0 0,-1 1-1 0 0,0-1 1 0 0,0 0-1 0 0,0 1 1 0 0,-1 0-1 0 0,1-1 1 0 0,-1 1-1 0 0,-1 0 1 0 0,1 0-1 0 0,-4-3-7 0 0,0 2-14 0 0,0 0-1 0 0,0 1 0 0 0,-1 0 1 0 0,1 1-1 0 0,-1-1 0 0 0,0 2 0 0 0,-1-1 1 0 0,1 1-1 0 0,-1 0 0 0 0,1 1 1 0 0,-1 0-1 0 0,0 0 0 0 0,0 1 1 0 0,1 0-1 0 0,-1 0 0 0 0,0 1 1 0 0,0 1-1 0 0,0-1 0 0 0,0 1 1 0 0,0 1-1 0 0,0 0 0 0 0,1 0 1 0 0,-1 0-1 0 0,1 1 0 0 0,-1 1 1 0 0,1-1-1 0 0,0 1 0 0 0,0 1 1 0 0,1 0-1 0 0,-1 0 0 0 0,1 0 1 0 0,0 1-1 0 0,0 0 0 0 0,1 0 1 0 0,-2 2 14 0 0,0 7 58 0 0,1 0 0 0 0,0 1 1 0 0,1-1-1 0 0,0 1 0 0 0,1 0 1 0 0,1 0-1 0 0,1 1 0 0 0,0-1 1 0 0,1 1-1 0 0,1 0 0 0 0,1 0 0 0 0,0 5-58 0 0,-2 20 218 0 0,-4 16 68 0 0,-3 0 0 0 0,-2 0-1 0 0,-3-1 1 0 0,-3 0 0 0 0,-15 35-286 0 0,20-67 62 0 0,-1-1 0 0 0,-2 0 1 0 0,0-1-1 0 0,-1 0 0 0 0,-2-2 1 0 0,0 0-1 0 0,-1-1 0 0 0,-11 9-62 0 0,26-25 12 0 0,-6 6 8 0 0,1 0-1 0 0,-2-1 1 0 0,1-1 0 0 0,-1 1 0 0 0,-1-2-1 0 0,1 1 1 0 0,-1-2 0 0 0,-1 1 0 0 0,-2-1-20 0 0,14-6-10 0 0,0 1 0 0 0,1-1 0 0 0,-1 0 0 0 0,0-1 0 0 0,0 1 0 0 0,0 0 0 0 0,1 0 1 0 0,-1 0-1 0 0,0 0 0 0 0,0-1 0 0 0,1 1 0 0 0,-1 0 0 0 0,0-1 0 0 0,0 1 0 0 0,1 0 0 0 0,-1-1 0 0 0,1 1 0 0 0,-1-1 1 0 0,0 1-1 0 0,1-1 0 0 0,-1 1 0 0 0,1-1 0 0 0,-1 0 0 0 0,1 1 0 0 0,-1-1 0 0 0,1 0 0 0 0,0 1 0 0 0,-1-1 1 0 0,1 0-1 0 0,0 1 0 0 0,-1-1 0 0 0,1 0 0 0 0,0 0 0 0 0,0 0 0 0 0,0 1 0 0 0,0-1 0 0 0,0 0 0 0 0,0 0 1 0 0,0 1-1 0 0,0-1 0 0 0,0 0 0 0 0,0 0 0 0 0,0 0 0 0 0,0 1 0 0 0,0-1 0 0 0,1 0 0 0 0,-1 0 0 0 0,0 1 1 0 0,1-1-1 0 0,-1 0 0 0 0,0 1 0 0 0,1-2 10 0 0,15-45-1839 0 0,1 24-1202 0 0,-11 13-1169 0 0,4-2-8287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56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7050 663 0 0 0,'0'0'675'0'0,"0"0"650"0"0,0 0 172 0 0,0 0 36 0 0,0 0 30 0 0,0 0 3 0 0,0 0-23 0 0,0 0-60 0 0,0 0-64 0 0,8-5-69 0 0,25-14-19 0 0,-25 14-3 0 0,-8 5-32 0 0,-13 4 2441 0 0,-5-2-3598 0 0,1 0 0 0 0,0 2 0 0 0,0 0-1 0 0,1 1 1 0 0,0 1 0 0 0,-1 1 0 0 0,-4 2-139 0 0,2-1 79 0 0,-259 103 933 0 0,278-111-1005 0 0,0 0-1 0 0,1 0 1 0 0,-1 0-1 0 0,0 0 1 0 0,1 0-1 0 0,-1 1 1 0 0,0-1 0 0 0,1 0-1 0 0,-1 0 1 0 0,0 0-1 0 0,1 0 1 0 0,-1 1-1 0 0,0-1 1 0 0,0 0-1 0 0,1 0 1 0 0,-1 1 0 0 0,0-1-1 0 0,0 0 1 0 0,1 1-1 0 0,-1-1 1 0 0,0 0-1 0 0,0 1 1 0 0,0-1-1 0 0,0 0 1 0 0,1 1 0 0 0,-1-1-1 0 0,0 0 1 0 0,0 1-1 0 0,0-1 1 0 0,0 0-1 0 0,0 1 1 0 0,0-1-1 0 0,0 0 1 0 0,0 1 0 0 0,0-1-1 0 0,0 1 1 0 0,0-1-1 0 0,0 0 1 0 0,0 1-1 0 0,-1-1 1 0 0,1 0-1 0 0,0 1 1 0 0,0-1 0 0 0,0 0-1 0 0,0 1 1 0 0,-1-1-1 0 0,1 0 1 0 0,0 0-1 0 0,0 1 1 0 0,0-1-1 0 0,-1 0 1 0 0,1 1 0 0 0,0-1-1 0 0,-1 0 1 0 0,1 0-1 0 0,0 0 1 0 0,0 1-1 0 0,-1-1 1 0 0,1 0-7 0 0,40 9 149 0 0,-36-8-77 0 0,39 5 164 0 0,-31-5-195 0 0,1 0 1 0 0,-1 1-1 0 0,0 0 0 0 0,0 1 1 0 0,0 1-1 0 0,0 0 1 0 0,-1 0-1 0 0,0 1 0 0 0,5 3-41 0 0,-14-7 15 0 0,0 1 0 0 0,0-1 0 0 0,0 1 0 0 0,-1-1-1 0 0,1 1 1 0 0,0 0 0 0 0,-1 0 0 0 0,1 0 0 0 0,-1 0-1 0 0,0 0 1 0 0,1 0 0 0 0,-1 0 0 0 0,0 0 0 0 0,0 0-1 0 0,-1 1 1 0 0,1-1 0 0 0,0 0 0 0 0,-1 1 0 0 0,1-1 0 0 0,-1 1-1 0 0,0-1 1 0 0,0 0 0 0 0,0 1 0 0 0,0-1 0 0 0,0 1-1 0 0,0-1 1 0 0,-1 0 0 0 0,1 1 0 0 0,-1-1 0 0 0,0 0-1 0 0,1 1 1 0 0,-1-1 0 0 0,0 0 0 0 0,0 0 0 0 0,-1 0-1 0 0,1 0 1 0 0,0 0 0 0 0,-1 0-15 0 0,-123 151 579 0 0,30-45-486 0 0,92-105-90 0 0,-1 0 0 0 0,1 0 0 0 0,0 1 0 0 0,0 0 1 0 0,1-1-1 0 0,-1 1 0 0 0,1 0 0 0 0,-1 0 0 0 0,1 1 0 0 0,1-1 0 0 0,-1 0 0 0 0,1 1 0 0 0,-1-1 0 0 0,1 1 0 0 0,0-1 0 0 0,1 1 0 0 0,-1 0 0 0 0,1-1 0 0 0,0 1 0 0 0,0 0 0 0 0,0-1 0 0 0,1 1 1 0 0,0 0-1 0 0,0-1 0 0 0,0 1 0 0 0,0-1 0 0 0,1 1 0 0 0,0-1 0 0 0,0 0 0 0 0,0 0 0 0 0,2 4-3 0 0,9 1 79 0 0,0-1 0 0 0,0-1 0 0 0,1 0 1 0 0,0-1-1 0 0,0-1 0 0 0,0 0 0 0 0,1-1 0 0 0,-1 0 1 0 0,1-1-1 0 0,0-1 0 0 0,0 0 0 0 0,0-1 0 0 0,1-1 1 0 0,-1 0-1 0 0,0-1 0 0 0,8-2-79 0 0,14-4 281 0 0,-37 7-241 0 0,0 0-13 0 0,0 0-8 0 0,0 0-31 0 0,0 0-42 0 0,-9-67-5008 0 0,4 40 501 0 0,1 0-4074 0 0,4 15-930 0 0</inkml:trace>
  <inkml:trace contextRef="#ctx0" brushRef="#br0" timeOffset="290.149">6792 299 15427 0 0,'0'0'1058'0'0,"0"0"-471"0"0,0 0-342 0 0,0 0 8 0 0,0 0 322 0 0,0 0 399 0 0,0 0 322 0 0,0 0 102 0 0,0 0-154 0 0,4 37-247 0 0,11 120-222 0 0,18 308 1705 0 0,15 68-1814 0 0,-43-442-648 0 0,0-39-87 0 0,-2 0 0 0 0,-2 1 0 0 0,-2-1 0 0 0,-3 0 0 0 0,-2 0 0 0 0,-8 26 69 0 0,8-52-467 0 0,-2 7-777 0 0,-1-13-7015 0 0,9-17-2268 0 0</inkml:trace>
  <inkml:trace contextRef="#ctx0" brushRef="#br0" timeOffset="-1727.997">3835 888 18244 0 0,'0'0'1037'0'0,"0"0"-530"0"0,0 0-108 0 0,0 0 254 0 0,0 0 238 0 0,0 0 43 0 0,0 0-159 0 0,0 0-285 0 0,0 0-244 0 0,0 31-141 0 0,-4 98-79 0 0,3-3-2330 0 0,3-114-926 0 0,0-2-4350 0 0,-1-5-3613 0 0</inkml:trace>
  <inkml:trace contextRef="#ctx0" brushRef="#br0" timeOffset="-1468.911">3832 406 16396 0 0,'0'0'1328'0'0,"0"0"-544"0"0,0 0-392 0 0,0 0-216 0 0,0 0-224 0 0,0 0-176 0 0,0 0-96 0 0,0 0-88 0 0,0 0-152 0 0,0 0-280 0 0,0 0-1785 0 0,0 0-9057 0 0</inkml:trace>
  <inkml:trace contextRef="#ctx0" brushRef="#br0" timeOffset="-998.903">4445 811 12923 0 0,'0'0'2336'0'0,"0"0"-1217"0"0,0 0-232 0 0,0 0 376 0 0,0 0 352 0 0,0 0 40 0 0,0 0-241 0 0,0 0-468 0 0,0 0-385 0 0,0 0-153 0 0,0 0-118 0 0,0 0-82 0 0,0 0-70 0 0,-34 13-57 0 0,-106 45-21 0 0,68-11-11 0 0,58-33-35 0 0,4-5-5 0 0,2-4-8 0 0,1 0-1 0 0,0 1 0 0 0,0 0 0 0 0,1 0 0 0 0,0 0 0 0 0,0 1 0 0 0,0 0 1 0 0,1 1-1 0 0,0-1 0 0 0,1 1 0 0 0,-1 0 0 0 0,2 0 0 0 0,-1 0 0 0 0,1 0 1 0 0,0 1-1 0 0,1 0 0 0 0,-2 8 0 0 0,4-14-3 0 0,1 0 0 0 0,-1-1 0 0 0,1 1 0 0 0,-1 0 0 0 0,1 0 0 0 0,0-1 0 0 0,0 1 0 0 0,1 0 0 0 0,-1-1 0 0 0,0 1 1 0 0,1-1-1 0 0,0 0 0 0 0,-1 1 0 0 0,1-1 0 0 0,0 0 0 0 0,0 0 0 0 0,0 0 0 0 0,1 0 0 0 0,-1 0 0 0 0,0-1 0 0 0,1 1 0 0 0,-1-1 0 0 0,1 0 0 0 0,-1 1 0 0 0,1-1 0 0 0,0 0 0 0 0,-1 0 1 0 0,1-1-1 0 0,0 1 0 0 0,2 0 3 0 0,88 8 89 0 0,-76-11-63 0 0,1-2 0 0 0,-1 0 0 0 0,0 0 0 0 0,0-2 0 0 0,0 0-1 0 0,-1-1 1 0 0,0-1 0 0 0,0-1 0 0 0,-1 0 0 0 0,0-1 0 0 0,0 0 0 0 0,-1-1 0 0 0,-1-1-1 0 0,0 0 1 0 0,0-1 0 0 0,-1 0 0 0 0,6-11-26 0 0,59-50 32 0 0,-76 73-36 0 0,0 0 0 0 0,-1 0-1 0 0,1 0 1 0 0,0 0 0 0 0,-1 0 0 0 0,1 0-1 0 0,0 0 1 0 0,0 0 0 0 0,0 1-1 0 0,0-1 1 0 0,0 0 0 0 0,0 0-1 0 0,0 1 1 0 0,0-1 0 0 0,0 1-1 0 0,0-1 1 0 0,0 1 0 0 0,0-1 0 0 0,1 1-1 0 0,-1 0 1 0 0,0-1 0 0 0,0 1-1 0 0,0 0 1 0 0,1 0 0 0 0,-1 0-1 0 0,0 0 1 0 0,0 0 0 0 0,0 0 0 0 0,1 0-1 0 0,-1 1 1 0 0,0-1 0 0 0,0 0-1 0 0,0 1 1 0 0,0-1 0 0 0,1 1-1 0 0,-1-1 1 0 0,0 1 0 0 0,0-1 0 0 0,0 1-1 0 0,0 0 1 0 0,0 0 0 0 0,0-1-1 0 0,0 1 1 0 0,-1 0 0 0 0,1 0-1 0 0,0 0 1 0 0,0 0 0 0 0,-1 0-1 0 0,1 0 1 0 0,0 0 0 0 0,-1 0 0 0 0,1 0-1 0 0,-1 0 1 0 0,1 1 0 0 0,-1-1-1 0 0,0 0 1 0 0,0 0 0 0 0,1 0-1 0 0,-1 1 1 0 0,0-1 0 0 0,0 0 0 0 0,0 1 4 0 0,2 61 2 0 0,-3-53 2 0 0,1 0 0 0 0,0 0-1 0 0,0 0 1 0 0,1 0 0 0 0,0 0-1 0 0,1 0 1 0 0,0 0 0 0 0,0 0-1 0 0,1-1 1 0 0,1 1-1 0 0,-1-1 1 0 0,2 0 0 0 0,-1 0-1 0 0,1 0 1 0 0,3 3-4 0 0,-2-5 4 0 0,0 0 1 0 0,0-1-1 0 0,1 0 0 0 0,0 0 1 0 0,0-1-1 0 0,1 0 0 0 0,-1 0 1 0 0,1 0-1 0 0,0-1 0 0 0,1 0 1 0 0,-1-1-1 0 0,0 0 0 0 0,1 0 1 0 0,0-1-1 0 0,0 0 0 0 0,0-1 1 0 0,0 1-1 0 0,0-2 0 0 0,0 1 1 0 0,0-1-1 0 0,0-1 0 0 0,0 0 1 0 0,0 0-1 0 0,0-1 0 0 0,-1 0 1 0 0,9-3-5 0 0,7-2 44 0 0,-2-2 0 0 0,1 0-1 0 0,-1-2 1 0 0,-1 0 0 0 0,0-2 0 0 0,-1 0 0 0 0,0-1 0 0 0,-1-1 0 0 0,10-11-44 0 0,8-9 16 0 0,-1-2 0 0 0,-2-1 0 0 0,-2-2 0 0 0,-1-1 0 0 0,-2-2 0 0 0,-3-1 0 0 0,-1 0 0 0 0,-2-2 0 0 0,-2-1 0 0 0,-2-1 0 0 0,-2-1 0 0 0,-2 0 0 0 0,-3-1 0 0 0,-2 0 0 0 0,-2-1 0 0 0,-2 0 0 0 0,-2 0 0 0 0,-3-16-16 0 0,0 63-6 0 0,0-1 0 0 0,0 1 1 0 0,-1-1-1 0 0,0 0 0 0 0,0 1 0 0 0,0-1 0 0 0,-1 1 0 0 0,1-1 1 0 0,-1 1-1 0 0,0-1 0 0 0,0 1 0 0 0,-1-1 0 0 0,1 1 0 0 0,-1 0 0 0 0,0 0 1 0 0,0 0-1 0 0,-1 0 0 0 0,1 0 0 0 0,-1 0 0 0 0,0 0 0 0 0,0 1 1 0 0,0-1-1 0 0,0 1 0 0 0,-1 0 0 0 0,1 0 0 0 0,-1 0 0 0 0,0 1 0 0 0,0-1 1 0 0,0 1-1 0 0,0 0 0 0 0,0 0 0 0 0,0 1 0 0 0,-1-1 0 0 0,-2 0 6 0 0,-4 4-6 0 0,-1 0 0 0 0,1 1 0 0 0,0 0 0 0 0,0 1 0 0 0,1 1 0 0 0,-1-1 0 0 0,1 2 0 0 0,0-1 0 0 0,0 1-1 0 0,1 1 1 0 0,0 0 0 0 0,0 0 0 0 0,0 1 0 0 0,1 0 0 0 0,0 0 0 0 0,1 1 0 0 0,0 0 0 0 0,0 0 0 0 0,1 1-1 0 0,0 0 1 0 0,-4 9 6 0 0,-3 3 31 0 0,2 0 0 0 0,0 0 0 0 0,1 1 0 0 0,2 0-1 0 0,0 1 1 0 0,1 0 0 0 0,2 0 0 0 0,0 1 0 0 0,2-1-1 0 0,1 1 1 0 0,0 0 0 0 0,2 0 0 0 0,1-1-1 0 0,1 1 1 0 0,1 0 0 0 0,1-1 0 0 0,2 1 0 0 0,0-1-1 0 0,1-1 1 0 0,1 1 0 0 0,2-1 0 0 0,5 10-31 0 0,9 10 115 0 0,2-2-1 0 0,2-1 1 0 0,1-1 0 0 0,2-1-1 0 0,2-2 1 0 0,1-1 0 0 0,1-2-1 0 0,2-1 1 0 0,19 10-115 0 0,30-4-354 0 0,-45-34-5508 0 0,-36-4-5286 0 0</inkml:trace>
  <inkml:trace contextRef="#ctx0" brushRef="#br0" timeOffset="-3507.902">443 380 672 0 0,'0'0'2534'0'0,"0"0"-728"0"0,0 0-219 0 0,0 0 57 0 0,0 0 99 0 0,0 0 83 0 0,0 0-2 0 0,0 0-125 0 0,0 0-194 0 0,0 0-178 0 0,0 0-181 0 0,-10-20-188 0 0,-27-58-139 0 0,23 53 1002 0 0,14 33 207 0 0,0-6-2048 0 0,-20 248 1347 0 0,20 418-967 0 0,7-427-1467 0 0,-6-233-438 0 0,2-16-8429 0 0,-3 4 1355 0 0</inkml:trace>
  <inkml:trace contextRef="#ctx0" brushRef="#br0" timeOffset="-2970.866">1 527 10306 0 0,'0'0'1641'0'0,"0"0"-483"0"0,0 0-247 0 0,0 0-25 0 0,0 0 89 0 0,0 0 86 0 0,1-32-2 0 0,5-100-83 0 0,-6 128-906 0 0,0 0 0 0 0,0 0 0 0 0,0 0 0 0 0,1 0 0 0 0,0 0 0 0 0,-1 1 0 0 0,1-1 0 0 0,1 0-1 0 0,-1 0 1 0 0,0 0 0 0 0,1 1 0 0 0,0-1 0 0 0,0 1 0 0 0,0-1 0 0 0,0 1 0 0 0,1 0 0 0 0,-1 0 0 0 0,1 0-1 0 0,1-1-69 0 0,5-6 239 0 0,13-10 113 0 0,1 1 0 0 0,0 1 0 0 0,2 0-1 0 0,0 2 1 0 0,0 1 0 0 0,2 1 0 0 0,9-2-352 0 0,-23 9 110 0 0,29-15 72 0 0,0 2 1 0 0,2 1-1 0 0,0 3 1 0 0,1 2-1 0 0,0 1 1 0 0,1 3-1 0 0,0 1 1 0 0,1 3-1 0 0,0 1 1 0 0,0 3-1 0 0,0 2 1 0 0,1 1-183 0 0,-40 0 2 0 0,0 0 1 0 0,-1 0 0 0 0,1 1-1 0 0,-1 0 1 0 0,1 0 0 0 0,-1 0-1 0 0,0 1 1 0 0,0 0-1 0 0,0 1 1 0 0,0 0 0 0 0,-1 0-1 0 0,1 0 1 0 0,-1 0 0 0 0,0 1-1 0 0,0 0 1 0 0,-1 1-1 0 0,1-1 1 0 0,-1 1 0 0 0,-1 0-1 0 0,1 1 1 0 0,-1-1 0 0 0,0 1-1 0 0,0-1 1 0 0,-1 1 0 0 0,0 0-1 0 0,0 1 1 0 0,-1-1-1 0 0,0 0 1 0 0,0 1 0 0 0,0 0-1 0 0,-1-1 1 0 0,0 1 0 0 0,-1 0-1 0 0,0-1 1 0 0,0 1-1 0 0,-1 0 1 0 0,-1 6-3 0 0,-4 9 24 0 0,-2 0 1 0 0,0-1-1 0 0,-2 0 1 0 0,0 0-1 0 0,-2-1 0 0 0,0-1 1 0 0,-1 0-1 0 0,-1-1 0 0 0,-1 0 1 0 0,-1-1-1 0 0,-16 15-24 0 0,-1 3 16 0 0,-2-2 1 0 0,-1-1-1 0 0,-1-1 0 0 0,-2-3 1 0 0,-1-1-1 0 0,-1-2 0 0 0,-2-1 1 0 0,0-3-1 0 0,-3-1-16 0 0,-99 35 219 0 0,292-44 78 0 0,-117-9-204 0 0,1 2-1 0 0,-1 0 1 0 0,0 2 0 0 0,0 2-1 0 0,-1 1 1 0 0,0 0 0 0 0,-1 3-1 0 0,0 0 1 0 0,-1 2 0 0 0,-1 1 0 0 0,0 0-1 0 0,-1 2 1 0 0,-1 2 0 0 0,-1 0-1 0 0,0 1 1 0 0,6 9-93 0 0,-20-17 60 0 0,-1-1 0 0 0,-1 1 1 0 0,0 1-1 0 0,-1-1 0 0 0,0 1 0 0 0,-1 0 1 0 0,0 1-1 0 0,-1-1 0 0 0,-1 1 1 0 0,0 0-1 0 0,-1 6-60 0 0,-2-20-36 0 0,1 1 1 0 0,-1-1 0 0 0,0 1-1 0 0,0-1 1 0 0,1 1-1 0 0,-1-1 1 0 0,1 0 0 0 0,0 1-1 0 0,-1-1 1 0 0,1 0-1 0 0,0 1 1 0 0,0-1 0 0 0,-1 0-1 0 0,1 0 1 0 0,0 1-1 0 0,0-1 1 0 0,1 0-1 0 0,-1 0 1 0 0,0 0 0 0 0,0 0-1 0 0,0-1 1 0 0,1 1-1 0 0,-1 0 1 0 0,0 0 0 0 0,1-1-1 0 0,-1 1 1 0 0,1-1-1 0 0,-1 1 1 0 0,0-1 0 0 0,1 0-1 0 0,-1 0 1 0 0,1 1-1 0 0,-1-1 1 0 0,1 0 0 0 0,-1 0-1 0 0,1 0 1 0 0,-1-1-1 0 0,1 1 1 0 0,-1 0 0 0 0,1 0-1 0 0,0-1 36 0 0,32-9-3168 0 0,-6-3-3563 0 0,-18 5-4498 0 0</inkml:trace>
  <inkml:trace contextRef="#ctx0" brushRef="#br0" timeOffset="-2525.789">1868 836 9754 0 0,'0'0'2101'0'0,"0"0"-525"0"0,0 0-224 0 0,0 0 32 0 0,0 0 59 0 0,0 0-22 0 0,0 0-162 0 0,0 0-230 0 0,0 0-195 0 0,0 0-194 0 0,-35 14-132 0 0,-108 44-101 0 0,57-5 79 0 0,72-38-371 0 0,10-12-91 0 0,-12 10 84 0 0,-1 1 1 0 0,2 1-1 0 0,0 0 1 0 0,1 1-1 0 0,1 1 1 0 0,0 0-1 0 0,1 0 1 0 0,1 2-1 0 0,-4 8-108 0 0,13-23 8 0 0,1-1 1 0 0,-1 1-1 0 0,1 0 0 0 0,0 0 0 0 0,0-1 0 0 0,0 1 0 0 0,0 0 0 0 0,1 0 0 0 0,0 0 0 0 0,-1 0 0 0 0,2 0 0 0 0,-1 0 0 0 0,0 0 0 0 0,1 0 0 0 0,-1-1 0 0 0,1 1 0 0 0,0 0 0 0 0,1 0 1 0 0,-1-1-1 0 0,1 1 0 0 0,-1 0 0 0 0,1-1 0 0 0,0 0 0 0 0,0 1 0 0 0,1-1 0 0 0,-1 0 0 0 0,1 0 0 0 0,-1 0 0 0 0,1 0 0 0 0,0-1 0 0 0,0 1 0 0 0,0-1 0 0 0,0 0 0 0 0,1 0 1 0 0,-1 0-1 0 0,1 0 0 0 0,-1 0 0 0 0,1-1 0 0 0,0 0 0 0 0,0 1 0 0 0,-1-1 0 0 0,1-1 0 0 0,0 1 0 0 0,0-1 0 0 0,0 1 0 0 0,1-1-8 0 0,14 0 59 0 0,1-1 0 0 0,-1-1-1 0 0,-1-1 1 0 0,1-1 0 0 0,0 0-1 0 0,-1-1 1 0 0,0-1 0 0 0,0-1-1 0 0,0 0 1 0 0,-1-1 0 0 0,5-5-59 0 0,3-2 43 0 0,-1-1 0 0 0,-1-2 0 0 0,0 0 0 0 0,-2-1 0 0 0,0-1 0 0 0,-1-2 0 0 0,-1 0 0 0 0,-1 0 0 0 0,-1-2 0 0 0,9-17-43 0 0,3 0 8 0 0,-17 52-274 0 0,-9 3 266 0 0,1-1 1 0 0,0 1 0 0 0,1-1-1 0 0,1 0 1 0 0,0 0 0 0 0,1-1-1 0 0,0 1 1 0 0,1-1 0 0 0,0-1-1 0 0,1 0 1 0 0,0 0 0 0 0,1-1-1 0 0,0 0 1 0 0,1 0 0 0 0,0-1-1 0 0,0-1 1 0 0,1 0 0 0 0,0 0-1 0 0,0-1 1 0 0,1-1 0 0 0,0 0-1 0 0,11 3 0 0 0,85-2-169 0 0,-41-35-3061 0 0,-43 9-3387 0 0,-17 9-1813 0 0</inkml:trace>
  <inkml:trace contextRef="#ctx0" brushRef="#br0" timeOffset="-1992.986">2902 685 13803 0 0,'0'0'1734'0'0,"0"0"-731"0"0,0 0-222 0 0,0 0 99 0 0,0 0 159 0 0,0 0 101 0 0,0 0-49 0 0,0 0-189 0 0,-35 30-191 0 0,-112 98-171 0 0,55-21 91 0 0,82-94-584 0 0,0 0 0 0 0,0 1 0 0 0,1-1 0 0 0,1 2 0 0 0,0-1 0 0 0,1 1 1 0 0,0 0-1 0 0,2 1 0 0 0,-1-1 0 0 0,2 1 0 0 0,0 0 0 0 0,1 1 1 0 0,1-1-1 0 0,0 16-47 0 0,2-27 7 0 0,1 0 1 0 0,0 0-1 0 0,0 0 1 0 0,1 0-1 0 0,0 0 1 0 0,0 0 0 0 0,0 0-1 0 0,0-1 1 0 0,0 1-1 0 0,1-1 1 0 0,0 0-1 0 0,0 1 1 0 0,0-1-1 0 0,1-1 1 0 0,0 1 0 0 0,-1 0-1 0 0,1-1 1 0 0,0 0-1 0 0,0 0 1 0 0,1 0-1 0 0,-1 0 1 0 0,1-1-1 0 0,-1 1 1 0 0,1-1 0 0 0,0-1-1 0 0,3 2-7 0 0,136 19 308 0 0,-122-23-229 0 0,-1 0 0 0 0,0-2 0 0 0,-1 0 0 0 0,1-1 0 0 0,0-2 0 0 0,-1 0 0 0 0,0-1 0 0 0,-1 0 0 0 0,1-2 0 0 0,-1-1 0 0 0,-1 0 0 0 0,0-1 0 0 0,0-1 0 0 0,-2-1 0 0 0,1 0 0 0 0,13-15-79 0 0,-9 5 87 0 0,0-1 0 0 0,-2 0 0 0 0,-1-1-1 0 0,-1-1 1 0 0,-2-1 0 0 0,0-1 0 0 0,-2 0 0 0 0,10-29-87 0 0,-12 23-29 0 0,-1 0 0 0 0,-1 0 0 0 0,-2-1-1 0 0,-2 1 1 0 0,-1-2 0 0 0,-2 1 0 0 0,-1 0 0 0 0,-2 0 0 0 0,-1-1 0 0 0,-2 1 0 0 0,-1 0-1 0 0,-2 1 1 0 0,-2-1 0 0 0,-1 1 0 0 0,-1 1 0 0 0,-2 0 0 0 0,-1 1 0 0 0,-6-9 29 0 0,16 34-1 0 0,1-1 0 0 0,-1 1-1 0 0,0 0 1 0 0,-1 0 0 0 0,0 1 0 0 0,0-1 0 0 0,0 1 0 0 0,-1 0 0 0 0,1 0 0 0 0,-2 1 0 0 0,1 0 0 0 0,-1 0-1 0 0,1 0 1 0 0,-1 1 0 0 0,0 0 0 0 0,-1 0 0 0 0,1 1 0 0 0,-1 0 0 0 0,0 0 0 0 0,1 1 0 0 0,-1 0 0 0 0,0 0-1 0 0,0 1 1 0 0,-1 0 0 0 0,1 1 0 0 0,0-1 0 0 0,0 2 0 0 0,0-1 0 0 0,0 1 0 0 0,-1 0 0 0 0,1 1 0 0 0,0 0 0 0 0,1 0-1 0 0,-5 2 2 0 0,3 2 7 0 0,0 1 0 0 0,0 0-1 0 0,1 0 1 0 0,0 1 0 0 0,0 0-1 0 0,1 0 1 0 0,0 1 0 0 0,0 0-1 0 0,1 0 1 0 0,0 1 0 0 0,1 0-1 0 0,0 0 1 0 0,1 0 0 0 0,0 1-1 0 0,0-1 1 0 0,1 1 0 0 0,0 0-1 0 0,1 0-6 0 0,-3 18 59 0 0,2 1-1 0 0,0-1 0 0 0,2 1 0 0 0,1 0 1 0 0,2 0-1 0 0,1 6-58 0 0,6 3 118 0 0,2 0 1 0 0,1-1-1 0 0,2 0 1 0 0,2-1-1 0 0,1-1 0 0 0,1-1 1 0 0,3 0-1 0 0,0-1 1 0 0,3-2-1 0 0,16 20-118 0 0,7 9 179 0 0,2-2-1 0 0,2-2 1 0 0,3-2 0 0 0,57 44-179 0 0,-55-54-84 0 0,-55-46-24 0 0,0 0 0 0 0,0 0 0 0 0,0 0 0 0 0,0 0 0 0 0,0 0 0 0 0,0 0 0 0 0,0 0-1 0 0,-1 0 1 0 0,1 0 0 0 0,0 0 0 0 0,-1-1 0 0 0,1 1 0 0 0,-1 0 0 0 0,1 0 0 0 0,-1-1 0 0 0,1 1 0 0 0,-1 0 0 0 0,0-1 0 0 0,0 1 0 0 0,0 0 0 0 0,0-1 0 0 0,0 1 0 0 0,0 0 0 0 0,0-1 0 0 0,0 1-1 0 0,0 0 1 0 0,-1-1 0 0 0,1 1 0 0 0,0 0 0 0 0,-1-1 0 0 0,0 1 108 0 0,1-7-964 0 0,2-10-2735 0 0,-1 7-1876 0 0,-1 3-6601 0 0</inkml:trace>
  <inkml:trace contextRef="#ctx0" brushRef="#br0" timeOffset="1280.062">8012 302 11763 0 0,'0'0'1547'0'0,"0"0"-190"0"0,0 0-57 0 0,0 0 87 0 0,0 0 74 0 0,0 0-38 0 0,0 0-184 0 0,0 0-306 0 0,0 0-295 0 0,0 0-222 0 0,0 0-132 0 0,-4 12-56 0 0,-5 12-27 0 0,1 0-1 0 0,1 1 1 0 0,2 0 0 0 0,0 0 0 0 0,-1 25-201 0 0,4 29 680 0 0,4 0 0 0 0,11 75-680 0 0,-5-95 154 0 0,13 107 462 0 0,32 113-616 0 0,-18-154-120 0 0,-30-113 30 0 0,-14-17-3646 0 0,-12-18 520 0 0,3 1-3980 0 0,7 13-3884 0 0</inkml:trace>
  <inkml:trace contextRef="#ctx0" brushRef="#br0" timeOffset="1524.887">7589 954 8474 0 0,'0'0'4489'0'0,"0"0"-2389"0"0,0 0-1070 0 0,0 0-247 0 0,0 0 93 0 0,0 0 187 0 0,0 0 104 0 0,0 0-40 0 0,32-11-159 0 0,105-35-149 0 0,43 3 956 0 0,-89 23-1493 0 0,0 3 1 0 0,1 5 0 0 0,1 4 0 0 0,0 3-283 0 0,-87 5-332 0 0,47 9 69 0 0,-43 2-2558 0 0,-6 9-3690 0 0,-4-16-4899 0 0</inkml:trace>
  <inkml:trace contextRef="#ctx0" brushRef="#br0" timeOffset="1807.811">8478 1297 5769 0 0,'0'0'1743'0'0,"0"0"-106"0"0,0 0-36 0 0,0 0 29 0 0,0 0-84 0 0,0 0-190 0 0,0 0-173 0 0,0 0-195 0 0,0 0-174 0 0,0 0-121 0 0,0 0-110 0 0,0 0-80 0 0,0 0-41 0 0,-2 24 0 0 0,-6 74 35 0 0,21-195 5900 0 0,-1 39-6197 0 0,1 1-1 0 0,4 0 0 0 0,23-54-199 0 0,-27 79-13 0 0,-10 21-11 0 0,0 1 0 0 0,1-1 0 0 0,0 1 1 0 0,1 0-1 0 0,0 0 0 0 0,1 1 1 0 0,0-1-1 0 0,0 1 0 0 0,1 0 1 0 0,0 1-1 0 0,0 0 0 0 0,1 0 1 0 0,0 1-1 0 0,1-1 0 0 0,-1 2 1 0 0,1-1-1 0 0,4 0 24 0 0,-9 6-134 0 0,0 1 1 0 0,1 1-1 0 0,-1-1 1 0 0,1 0-1 0 0,-1 1 1 0 0,0 0-1 0 0,1 0 1 0 0,-1 1-1 0 0,0-1 0 0 0,0 1 1 0 0,0 0-1 0 0,0 0 1 0 0,0 0-1 0 0,0 0 1 0 0,0 1-1 0 0,-1-1 1 0 0,1 1-1 0 0,-1 0 0 0 0,0 0 1 0 0,0 1-1 0 0,0-1 1 0 0,0 0-1 0 0,0 1 134 0 0,19 17-2050 0 0,-8-9 290 0 0,9 6-1614 0 0,-6-8-2575 0 0,-3-2-5052 0 0</inkml:trace>
  <inkml:trace contextRef="#ctx0" brushRef="#br0" timeOffset="2239.889">9411 914 3673 0 0,'0'0'1599'0'0,"0"0"82"0"0,0 0 268 0 0,0 0 209 0 0,0 0 69 0 0,0 0-25 0 0,0 0-123 0 0,0 0-251 0 0,0 0-326 0 0,0 0-357 0 0,0 0-343 0 0,0 0-183 0 0,0 0-129 0 0,1-8-103 0 0,0 4-323 0 0,0 3-55 0 0,-1 0 1 0 0,0 1 0 0 0,1-1 0 0 0,-1 0 0 0 0,0 1-1 0 0,1-1 1 0 0,-1 0 0 0 0,0 0 0 0 0,0 1-1 0 0,0-1 1 0 0,1 0 0 0 0,-1 0 0 0 0,0 1-1 0 0,0-1 1 0 0,0 0 0 0 0,0 0 0 0 0,0 1 0 0 0,-1-1-1 0 0,1 0 1 0 0,0 0 0 0 0,0 0 0 0 0,0 1-1 0 0,-1-1 1 0 0,1 0 0 0 0,0 1 0 0 0,-1-1 0 0 0,1 0-1 0 0,-1 1 1 0 0,1-1 0 0 0,-1 0 0 0 0,1 1-1 0 0,-1-1 1 0 0,1 1 0 0 0,-1-1 0 0 0,1 1-1 0 0,-1-1 1 0 0,0 1 0 0 0,1-1 0 0 0,-1 1 0 0 0,0 0-1 0 0,1-1 1 0 0,-1 1 0 0 0,0 0 0 0 0,0 0-1 0 0,1 0 1 0 0,-1-1 0 0 0,0 1 0 0 0,0 0 0 0 0,1 0-1 0 0,-1 0 1 0 0,0 0 0 0 0,0 0 0 0 0,0 0-1 0 0,1 0 1 0 0,-1 1 0 0 0,0-1-10 0 0,-30 9 215 0 0,0 2 0 0 0,0 1 1 0 0,1 2-1 0 0,1 1 0 0 0,1 1 0 0 0,0 1 0 0 0,1 2 1 0 0,-13 11-216 0 0,30-24 24 0 0,-1 1 0 0 0,1 0 0 0 0,0 1 1 0 0,0 0-1 0 0,1 0 0 0 0,0 1 1 0 0,1 0-1 0 0,0 1 0 0 0,0 0 0 0 0,1 0 1 0 0,1 1-1 0 0,-1 0 0 0 0,2 0 0 0 0,-1 0 1 0 0,2 1-1 0 0,-1-1 0 0 0,2 1 0 0 0,-1 0 1 0 0,2 1-1 0 0,0-1 0 0 0,-1 12-24 0 0,4-21 4 0 0,0 1-1 0 0,0-1 1 0 0,0 1-1 0 0,0-1 1 0 0,0 1-1 0 0,1-1 1 0 0,0 0 0 0 0,-1 1-1 0 0,1-1 1 0 0,1 0-1 0 0,-1-1 1 0 0,0 1-1 0 0,1 0 1 0 0,-1 0-1 0 0,1-1 1 0 0,0 0 0 0 0,0 1-1 0 0,0-1 1 0 0,0 0-1 0 0,0-1 1 0 0,0 1-1 0 0,1 0 1 0 0,-1-1-1 0 0,0 0 1 0 0,1 0 0 0 0,-1 0-1 0 0,1 0 1 0 0,2 0-4 0 0,106-3 383 0 0,-76-9-301 0 0,-1-2 1 0 0,0-2 0 0 0,0-2-1 0 0,-2 0 1 0 0,0-3-1 0 0,-1 0 1 0 0,-1-2-1 0 0,-1-1 1 0 0,14-16-83 0 0,85-96 138 0 0,-129 135-141 0 0,0 1-1 0 0,0-1 0 0 0,0 1 0 0 0,0-1 0 0 0,0 1 0 0 0,0-1 0 0 0,0 0 0 0 0,0 1 0 0 0,1-1 0 0 0,-1 1 0 0 0,0-1 0 0 0,0 0 0 0 0,0 1 1 0 0,1-1-1 0 0,-1 1 0 0 0,0-1 0 0 0,0 0 0 0 0,1 1 0 0 0,-1-1 0 0 0,0 0 0 0 0,1 0 0 0 0,-1 1 0 0 0,0-1 0 0 0,1 0 0 0 0,-1 0 1 0 0,1 1-1 0 0,-1-1 0 0 0,0 0 0 0 0,1 0 0 0 0,-1 0 0 0 0,1 0 0 0 0,-1 0 0 0 0,1 1 0 0 0,-1-1 0 0 0,0 0 0 0 0,1 0 0 0 0,-1 0 1 0 0,1 0-1 0 0,-1 0 0 0 0,1 0 0 0 0,-1-1 0 0 0,1 1 0 0 0,-1 0 0 0 0,0 0 0 0 0,1 0 4 0 0,-2 11-4 0 0,-1 30-69 0 0,-1-29-25 0 0,1-1 0 0 0,1 0-1 0 0,0 1 1 0 0,1-1 0 0 0,0 1-1 0 0,1-1 1 0 0,0 1 0 0 0,0-1 0 0 0,2 0-1 0 0,-1 0 1 0 0,1 0 0 0 0,1 0 0 0 0,0 0-1 0 0,0 0 1 0 0,1-1 0 0 0,1 0 0 0 0,0 0-1 0 0,0 0 1 0 0,5 5 98 0 0,54 40-3193 0 0,-16-25-5582 0 0,-36-23 237 0 0</inkml:trace>
  <inkml:trace contextRef="#ctx0" brushRef="#br0" timeOffset="2605.217">9978 1367 4569 0 0,'0'0'6011'0'0,"0"0"-2881"0"0,0 0-1034 0 0,0 0-332 0 0,0 0-278 0 0,0 0-187 0 0,0 0-152 0 0,0 0-128 0 0,0 0-91 0 0,0 0-116 0 0,0 0-136 0 0,0 0-120 0 0,6-35-97 0 0,19-110-83 0 0,8 33 367 0 0,-28 99-669 0 0,-1-6-28 0 0,2 0 0 0 0,1 1 0 0 0,0-1 0 0 0,1 2 0 0 0,1-1 0 0 0,1 1 0 0 0,0 0 0 0 0,1 1 0 0 0,1 0 0 0 0,11-11-46 0 0,-22 28-10 0 0,1 0 1 0 0,-1 0 0 0 0,0 0 0 0 0,0 0-1 0 0,0 0 1 0 0,0 1 0 0 0,-1-1 0 0 0,1 0-1 0 0,0 1 1 0 0,0-1 0 0 0,-1 0 0 0 0,1 1-1 0 0,-1-1 1 0 0,1 1 0 0 0,-1-1 0 0 0,0 1-1 0 0,0-1 1 0 0,1 1 0 0 0,-1-1 0 0 0,0 1 0 0 0,0-1-1 0 0,0 1 1 0 0,-1-1 0 0 0,1 1 0 0 0,0-1-1 0 0,0 1 1 0 0,-1-1 0 0 0,1 0 0 0 0,-1 2 9 0 0,0 2-19 0 0,1 27-6 0 0,8 103 9 0 0,-7-129 20 0 0,0-1-1 0 0,0 1 0 0 0,1 0 1 0 0,0-1-1 0 0,0 1 1 0 0,0-1-1 0 0,1 0 1 0 0,0 1-1 0 0,0-1 0 0 0,0-1 1 0 0,0 1-1 0 0,1 0 1 0 0,0-1-1 0 0,0 0 1 0 0,0 0-1 0 0,1 0 1 0 0,-1 0-1 0 0,1-1 0 0 0,0 1 1 0 0,4 1-4 0 0,-1-3 47 0 0,0 0 1 0 0,0-1 0 0 0,0 0-1 0 0,0-1 1 0 0,0 1 0 0 0,0-1-1 0 0,0-1 1 0 0,0 0 0 0 0,1 0-1 0 0,-1 0 1 0 0,-1-1 0 0 0,1 0-1 0 0,0-1 1 0 0,0 0-1 0 0,-1 0 1 0 0,0 0 0 0 0,1-1-1 0 0,-1 0 1 0 0,-1-1 0 0 0,1 0-1 0 0,-1 0 1 0 0,0 0 0 0 0,0-1-1 0 0,0 1 1 0 0,-1-1 0 0 0,1-1-1 0 0,-2 1 1 0 0,1-1 0 0 0,0-2-49 0 0,85-124-896 0 0,-59 114-1796 0 0,-9 13-5356 0 0,-15 5-3838 0 0</inkml:trace>
  <inkml:trace contextRef="#ctx0" brushRef="#br0" timeOffset="2922.515">10960 807 8298 0 0,'0'0'2446'0'0,"0"0"-330"0"0,0 0-70 0 0,0 0 25 0 0,0 0-36 0 0,0 0-204 0 0,0 0-399 0 0,0 0-418 0 0,0 0-301 0 0,0 0-132 0 0,0 0-63 0 0,0 0-82 0 0,0 0-74 0 0,-22 15-65 0 0,-101 66 117 0 0,122-81-409 0 0,0 0 1 0 0,0 0 0 0 0,0 0-1 0 0,0 1 1 0 0,0-1-1 0 0,0 0 1 0 0,0 1 0 0 0,0-1-1 0 0,0 0 1 0 0,0 1 0 0 0,0 0-1 0 0,1-1 1 0 0,-1 1-1 0 0,0-1 1 0 0,0 1 0 0 0,0 0-1 0 0,1 0 1 0 0,-1-1 0 0 0,0 1-1 0 0,1 0 1 0 0,-1 0-1 0 0,1 0 1 0 0,-1 0 0 0 0,1 0-1 0 0,-1 0 1 0 0,1 0 0 0 0,0 0-1 0 0,-1 0 1 0 0,1 0-1 0 0,0 0 1 0 0,0 0 0 0 0,0 0-1 0 0,0 0 1 0 0,0 0 0 0 0,0 0-1 0 0,0 0 1 0 0,0 0 0 0 0,0 0-1 0 0,0 0 1 0 0,1 0-1 0 0,-1 0 1 0 0,0 0 0 0 0,1 0-1 0 0,-1 0 1 0 0,1 0 0 0 0,-1 0-1 0 0,1 0 1 0 0,-1 0-1 0 0,1-1 1 0 0,0 1 0 0 0,-1 0-1 0 0,1 0 1 0 0,0-1 0 0 0,0 1-1 0 0,-1 0 1 0 0,1-1-1 0 0,0 1 1 0 0,0-1 0 0 0,0 1-1 0 0,0-1 1 0 0,0 1 0 0 0,0-1-1 0 0,0 0 1 0 0,1 1-6 0 0,14 6-1 0 0,117 62 58 0 0,-127-65-50 0 0,0 1 0 0 0,0 0 0 0 0,0 0 0 0 0,-1 0 0 0 0,0 0 0 0 0,0 1 0 0 0,-1 0 0 0 0,1 0 0 0 0,-1 0 0 0 0,-1 0 0 0 0,1 1 0 0 0,-1-1 0 0 0,0 1 0 0 0,0 0 0 0 0,-1 0 0 0 0,0 0 0 0 0,-1 1 0 0 0,1-1 0 0 0,-1 1-7 0 0,0 1 33 0 0,0-1 0 0 0,-1 1 0 0 0,0 0 0 0 0,0-1 1 0 0,-1 1-1 0 0,0-1 0 0 0,-1 1 0 0 0,0-1 0 0 0,0 0 0 0 0,-1 0 0 0 0,0 0 0 0 0,0 0 0 0 0,-1 0 0 0 0,0 0 0 0 0,0-1 0 0 0,-1 0 0 0 0,0 0 0 0 0,0 0 1 0 0,-1 0-1 0 0,1-1 0 0 0,-1 0 0 0 0,-1 0 0 0 0,1-1 0 0 0,-1 0 0 0 0,-3 2-33 0 0,5-5-80 0 0,1 1 1 0 0,-1-1-1 0 0,0 0 1 0 0,0 0-1 0 0,0-1 1 0 0,0 0-1 0 0,0 1 0 0 0,0-2 1 0 0,0 1-1 0 0,-1-1 1 0 0,1 1-1 0 0,0-1 0 0 0,0-1 1 0 0,-6 0 79 0 0,-16-17-9927 0 0,23 14-2273 0 0</inkml:trace>
  <inkml:trace contextRef="#ctx0" brushRef="#br0" timeOffset="3506.937">11181 825 8114 0 0,'0'0'4227'0'0,"0"0"-2381"0"0,0 0-791 0 0,0 0 29 0 0,0 0 122 0 0,0 0 2 0 0,0 0-141 0 0,0 0-246 0 0,0 0-208 0 0,0 0-47 0 0,0 0 45 0 0,0 0 41 0 0,0 0 24 0 0,3 14-87 0 0,28 83 279 0 0,69 221 980 0 0,-100-316-1830 0 0,0 0-1 0 0,0 0 1 0 0,1-1-1 0 0,-1 1 1 0 0,1 0-1 0 0,-1 0 1 0 0,1-1-1 0 0,0 1 1 0 0,-1 0-1 0 0,1-1 0 0 0,0 1 1 0 0,0-1-1 0 0,0 1 1 0 0,0-1-1 0 0,0 1 1 0 0,1-1-1 0 0,-1 0 1 0 0,0 0-1 0 0,1 1 1 0 0,-1-1-1 0 0,0 0 1 0 0,1 0-1 0 0,0 0 1 0 0,-1-1-1 0 0,1 1 1 0 0,0 0-1 0 0,-1-1 1 0 0,1 1-1 0 0,0-1 1 0 0,-1 1-1 0 0,1-1 1 0 0,0 0-1 0 0,0 1 1 0 0,0-1-1 0 0,-1 0 1 0 0,1 0-1 0 0,0-1 1 0 0,0 1-1 0 0,0 0 1 0 0,-1-1-1 0 0,1 1 1 0 0,0-1-1 0 0,0 1 1 0 0,-1-1-1 0 0,1 0 1 0 0,-1 0-1 0 0,1 1 1 0 0,0-1-1 0 0,-1-1 1 0 0,0 1-1 0 0,1 0 0 0 0,-1 0 1 0 0,1-1-18 0 0,17-22 95 0 0,-2 0 0 0 0,-1-1-1 0 0,-1 0 1 0 0,-1-1 0 0 0,-2-1 0 0 0,0 0-1 0 0,-2-1 1 0 0,-1 0 0 0 0,-1-1 0 0 0,-2 0 0 0 0,0 0-1 0 0,-2 0 1 0 0,-1-1 0 0 0,-2-8-95 0 0,1-102-988 0 0,-2 139 386 0 0,0 17-3088 0 0,0 1-645 0 0,0-6-1873 0 0,0 0-6058 0 0</inkml:trace>
  <inkml:trace contextRef="#ctx0" brushRef="#br0" timeOffset="4154.848">11746 1079 9570 0 0,'0'0'2929'0'0,"0"0"-769"0"0,0 0-326 0 0,0 0-112 0 0,0 0-133 0 0,0 0-184 0 0,0 0-221 0 0,0 0-243 0 0,0 0-190 0 0,0 0-148 0 0,0 0-124 0 0,0 0-93 0 0,30-24-67 0 0,94-75-39 0 0,-82 44 96 0 0,-40 46-289 0 0,0 3-57 0 0,0 0 1 0 0,1 1-1 0 0,-2-1 1 0 0,1 0-1 0 0,-1 0 1 0 0,0 0-1 0 0,0 0 1 0 0,-1 0-1 0 0,1 0 0 0 0,-1 0 1 0 0,-1 0-1 0 0,1 0 1 0 0,-1 0-1 0 0,0 0 1 0 0,0 0-1 0 0,-1 0 1 0 0,0 1-1 0 0,0-1 0 0 0,0 0 1 0 0,-1 1-1 0 0,0 0 1 0 0,0-1-1 0 0,0 1-30 0 0,-1 3-6 0 0,1 1 1 0 0,-1 0-1 0 0,0-1 0 0 0,0 1 0 0 0,1 1 0 0 0,-1-1 1 0 0,0 1-1 0 0,0-1 0 0 0,0 1 0 0 0,0 0 0 0 0,0 1 1 0 0,0-1-1 0 0,0 0 0 0 0,0 1 0 0 0,1 0 0 0 0,-1 0 1 0 0,0 0-1 0 0,0 1 0 0 0,1-1 0 0 0,-1 1 1 0 0,1 0-1 0 0,0 0 0 0 0,-1 0 0 0 0,1 0 0 0 0,0 1 1 0 0,0-1-1 0 0,0 1 0 0 0,0 0 0 0 0,1 0 0 0 0,-1 0 1 0 0,1 0-1 0 0,-1 1 6 0 0,-8 11-24 0 0,1 0-1 0 0,0 0 1 0 0,1 1 0 0 0,1 0 0 0 0,1 1-1 0 0,0 0 1 0 0,1 0 0 0 0,0 1 0 0 0,2-1-1 0 0,0 1 1 0 0,1 0 0 0 0,1 0-1 0 0,0 0 1 0 0,2 1 0 0 0,0-1 0 0 0,3 18 24 0 0,-1-26 1 0 0,1 0 0 0 0,0 0 1 0 0,1 0-1 0 0,0-1 0 0 0,0 0 0 0 0,1 1 1 0 0,0-2-1 0 0,1 1 0 0 0,0-1 1 0 0,0 1-1 0 0,1-2 0 0 0,0 1 0 0 0,1-1 1 0 0,-1 0-1 0 0,1 0 0 0 0,1-1 1 0 0,-1 0-1 0 0,1-1 0 0 0,0 0 0 0 0,0 0 1 0 0,1-1-1 0 0,-1 0 0 0 0,1-1 1 0 0,0 0-1 0 0,0 0 0 0 0,0-1 0 0 0,0-1 1 0 0,8 1-2 0 0,-1-2 41 0 0,0 0 1 0 0,1-2-1 0 0,-1 0 0 0 0,0-1 1 0 0,0-1-1 0 0,0 0 1 0 0,0-2-1 0 0,-1 1 1 0 0,0-2-1 0 0,0 0 0 0 0,0-1 1 0 0,-1-1-1 0 0,0 0 1 0 0,-1-1-1 0 0,0-1 0 0 0,-1 0 1 0 0,11-12-42 0 0,4-4 74 0 0,-1-1 0 0 0,-2-2 0 0 0,-1 0-1 0 0,-1-2 1 0 0,-1 0 0 0 0,-2-2 0 0 0,-2 0 0 0 0,-1-1 0 0 0,-1-1 0 0 0,4-19-74 0 0,-5-62 8 0 0,-16 114-10 0 0,1-1-1 0 0,-1 1 0 0 0,1 0 1 0 0,-1 0-1 0 0,0 0 1 0 0,0-1-1 0 0,0 1 1 0 0,0 0-1 0 0,-1 0 1 0 0,0 0-1 0 0,1 1 1 0 0,-1-1-1 0 0,0 0 1 0 0,0 1-1 0 0,0-1 1 0 0,-1 1-1 0 0,1-1 1 0 0,-1 1-1 0 0,1 0 1 0 0,-1 0-1 0 0,0 0 1 0 0,1 1-1 0 0,-1-1 1 0 0,0 1-1 0 0,0-1 1 0 0,0 1-1 0 0,0 0 1 0 0,-1 0-1 0 0,1 0 1 0 0,0 1-1 0 0,0-1 1 0 0,-1 1-1 0 0,0 0 3 0 0,-8 1-23 0 0,0 0 1 0 0,0 1-1 0 0,-1 1 0 0 0,2 0 1 0 0,-1 1-1 0 0,0 0 0 0 0,1 1 1 0 0,-1 0-1 0 0,2 1 0 0 0,-1 0 1 0 0,0 1-1 0 0,1 0 0 0 0,0 0 1 0 0,1 1-1 0 0,0 1 0 0 0,0-1 1 0 0,1 2-1 0 0,0-1 0 0 0,0 1 1 0 0,1 0-1 0 0,1 0 0 0 0,-2 4 23 0 0,6-11-3 0 0,0 0-1 0 0,1 0 0 0 0,-1 0 1 0 0,1 0-1 0 0,0 0 0 0 0,0 0 0 0 0,0 0 1 0 0,0 1-1 0 0,1-1 0 0 0,-1 0 1 0 0,1 1-1 0 0,0-1 0 0 0,0 0 1 0 0,0 0-1 0 0,0 1 0 0 0,1-1 1 0 0,-1 0-1 0 0,1 0 0 0 0,0 1 1 0 0,0-1-1 0 0,0 0 0 0 0,0 0 1 0 0,0 0-1 0 0,1 0 0 0 0,0 0 0 0 0,-1 0 1 0 0,1-1-1 0 0,0 1 0 0 0,0 0 1 0 0,1-1-1 0 0,-1 0 0 0 0,0 1 1 0 0,1-1-1 0 0,-1 0 0 0 0,1 0 1 0 0,0-1-1 0 0,0 1 0 0 0,2 1 4 0 0,124 38 54 0 0,-116-38-44 0 0,185 37 132 0 0,-195-38-136 0 0,-1-1 0 0 0,1 1 0 0 0,0 0 0 0 0,-1 0 0 0 0,0 0 0 0 0,1 0 0 0 0,-1 1 0 0 0,0-1 0 0 0,0 0 0 0 0,0 1 0 0 0,0 0 0 0 0,-1-1 0 0 0,1 1 0 0 0,-1 0 0 0 0,0 0 0 0 0,1 0 0 0 0,-1 0 0 0 0,0 0 0 0 0,-1 0 0 0 0,1 0 0 0 0,-1 0 0 0 0,1 0 0 0 0,-1 0 0 0 0,0 1 0 0 0,0-1 0 0 0,0 0 0 0 0,-1 1-6 0 0,-17 87 136 0 0,0-49-114 0 0,-13 70-312 0 0,53-80-1596 0 0,-8-29-2529 0 0,0-5-5044 0 0,-7-1-2524 0 0</inkml:trace>
  <inkml:trace contextRef="#ctx0" brushRef="#br0" timeOffset="4507.629">13150 726 9290 0 0,'0'0'2563'0'0,"0"0"-329"0"0,0 0-184 0 0,0 0-171 0 0,0 0-248 0 0,0 0-275 0 0,0 0-284 0 0,0 0-250 0 0,0 0-205 0 0,0 0-125 0 0,0 0-85 0 0,0 0-52 0 0,0 0-38 0 0,-27 6-45 0 0,-84 22-48 0 0,55 8 36 0 0,48-25-203 0 0,2-5-43 0 0,0 0-1 0 0,1 0 1 0 0,-1 1 0 0 0,2 0 0 0 0,-1 0 0 0 0,1 0 0 0 0,0 1 0 0 0,0-1 0 0 0,1 1 0 0 0,0 0 0 0 0,0 0 0 0 0,1 0 0 0 0,0 0 0 0 0,1 0 0 0 0,-1 1 0 0 0,2-1 0 0 0,-1 1 0 0 0,1-1 0 0 0,1 4-14 0 0,1-6 0 0 0,1 0 0 0 0,1 0 1 0 0,-1 0-1 0 0,1-1 0 0 0,0 1 0 0 0,0-1 0 0 0,1 0 1 0 0,-1-1-1 0 0,1 1 0 0 0,0-1 0 0 0,0 0 0 0 0,1 0 1 0 0,-1 0-1 0 0,1-1 0 0 0,5 3 0 0 0,13 10 8 0 0,-20-13 7 0 0,1 0 0 0 0,-1 0 1 0 0,1 0-1 0 0,-1 1 0 0 0,0-1 1 0 0,0 1-1 0 0,-1 0 0 0 0,1 0 1 0 0,-1 1-1 0 0,0-1 0 0 0,0 0 1 0 0,0 1-1 0 0,-1 0 1 0 0,0 0-1 0 0,0 0 0 0 0,0 0 1 0 0,0 0-1 0 0,-1 0 0 0 0,0 0 1 0 0,0 1-1 0 0,0-1 0 0 0,0 0 1 0 0,-1 1-1 0 0,0-1 0 0 0,0 1 1 0 0,-1-1-1 0 0,0 0 1 0 0,0 1-1 0 0,0-1 0 0 0,0 0 1 0 0,-1 0-1 0 0,0 0 0 0 0,0 0 1 0 0,0 0-1 0 0,-1 2-15 0 0,-4 3 33 0 0,-1 1 1 0 0,1-1-1 0 0,-1 0 0 0 0,-1-1 0 0 0,0 0 0 0 0,0 0 1 0 0,-1-1-1 0 0,0 0 0 0 0,-1-1 0 0 0,0 0 1 0 0,0 0-1 0 0,0-2 0 0 0,-4 2-33 0 0,13-6-92 0 0,1 0 1 0 0,-1-1-1 0 0,0 1 0 0 0,1-1 0 0 0,-1 1 1 0 0,0-1-1 0 0,1 0 0 0 0,-1 0 0 0 0,0 1 1 0 0,0-1-1 0 0,1-1 0 0 0,-1 1 0 0 0,0 0 1 0 0,1 0-1 0 0,-1-1 0 0 0,0 1 0 0 0,1-1 1 0 0,-1 1-1 0 0,0-1 0 0 0,1 0 0 0 0,-1 1 1 0 0,1-1-1 0 0,-1 0 0 0 0,1 0 0 0 0,-1 0 1 0 0,0-1 91 0 0,-12-28-10719 0 0,14 22-831 0 0</inkml:trace>
  <inkml:trace contextRef="#ctx0" brushRef="#br0" timeOffset="4903.34">13068 1216 3521 0 0,'0'0'2579'0'0,"0"0"44"0"0,0 0-6 0 0,0 0-145 0 0,0 0-303 0 0,35 0-346 0 0,113 2-260 0 0,-30-16 1443 0 0,-95 7-2455 0 0,3-1-35 0 0,0-2 1 0 0,-1 0 0 0 0,0-2 0 0 0,0-1-1 0 0,-1 0 1 0 0,-1-2 0 0 0,0-1 0 0 0,15-14-517 0 0,-29 22 57 0 0,1-1 1 0 0,-1 0 0 0 0,-1 0 0 0 0,0-1-1 0 0,0 0 1 0 0,-1 0 0 0 0,0-1 0 0 0,0 0 0 0 0,-1 0-1 0 0,-1-1 1 0 0,0 0 0 0 0,-1 0 0 0 0,0 0-1 0 0,-1 0 1 0 0,0 0 0 0 0,-1-1 0 0 0,0 0 0 0 0,-1 1-1 0 0,-1-12-57 0 0,-2 20-3 0 0,0 1-1 0 0,0 0 0 0 0,0 0 0 0 0,-1 1 0 0 0,0-1 0 0 0,1 0 0 0 0,-1 1 1 0 0,0 0-1 0 0,0-1 0 0 0,-1 1 0 0 0,1 0 0 0 0,0 1 0 0 0,-1-1 1 0 0,1 1-1 0 0,-1-1 0 0 0,1 1 0 0 0,-1 0 0 0 0,0 0 0 0 0,0 1 1 0 0,1-1-1 0 0,-1 1 0 0 0,0 0 0 0 0,0 0 0 0 0,1 0 0 0 0,-1 0 1 0 0,0 0-1 0 0,0 1 0 0 0,1 0 0 0 0,-1 0 0 0 0,0 0 0 0 0,1 0 0 0 0,-1 1 1 0 0,-1 0 3 0 0,-14 7-33 0 0,0 1 0 0 0,0 1 0 0 0,1 0 0 0 0,1 2 1 0 0,0 0-1 0 0,0 1 0 0 0,2 0 0 0 0,-1 1 0 0 0,2 1 0 0 0,0 1 1 0 0,1 0-1 0 0,1 0 0 0 0,-9 18 33 0 0,13-27-4 0 0,1 0 0 0 0,0 1 0 0 0,1 0 0 0 0,0 0 0 0 0,0 1 0 0 0,1 0 0 0 0,0 0 0 0 0,0 0-1 0 0,2 0 1 0 0,-1 1 0 0 0,1-1 0 0 0,0 1 0 0 0,1 0 0 0 0,1 0 0 0 0,0 0 0 0 0,0 0 0 0 0,1 0 0 0 0,0 1 0 0 0,1-1 0 0 0,0 0 0 0 0,1 0 0 0 0,0 0 0 0 0,1-1 0 0 0,0 1 0 0 0,1-1 0 0 0,0 1 0 0 0,1-1 0 0 0,0 0 0 0 0,3 5 4 0 0,1-6 9 0 0,1 1 0 0 0,0-1 0 0 0,0-1 0 0 0,1 0 1 0 0,0-1-1 0 0,0 0 0 0 0,1 0 0 0 0,0-1 0 0 0,0-1 1 0 0,1 0-1 0 0,-1 0 0 0 0,1-2 0 0 0,0 1 1 0 0,7 0-10 0 0,190 9 5 0 0,-191-13-37 0 0,68-4-464 0 0,-32-6-4017 0 0,-35 6-5182 0 0</inkml:trace>
  <inkml:trace contextRef="#ctx0" brushRef="#br0" timeOffset="9241.418">14870 836 0 0 0,'0'0'571'0'0,"0"0"737"0"0,0 0 282 0 0,0 0 82 0 0,0 0 51 0 0,0 0-33 0 0,0 0-75 0 0,0 0-164 0 0,0 0-131 0 0,8-4-72 0 0,25-13-101 0 0,-31 13 6118 0 0,-31 4-6497 0 0,-78 88-198 0 0,92-73-482 0 0,-1 1-22 0 0,1 1 0 0 0,1 1 0 0 0,0 0 0 0 0,2 0 0 0 0,0 1 0 0 0,1 1 0 0 0,0 0 0 0 0,2 1 0 0 0,1-1 0 0 0,0 2 0 0 0,2-1 0 0 0,0 1 0 0 0,1 5-66 0 0,3-21 36 0 0,1 0 0 0 0,0 0 0 0 0,0 0 0 0 0,1 0 0 0 0,0 1 0 0 0,0-1 0 0 0,0 0 0 0 0,1 0 0 0 0,0 0 0 0 0,0 0 0 0 0,0 0 0 0 0,1 0 0 0 0,0 0 0 0 0,0 0-1 0 0,1-1 1 0 0,-1 1 0 0 0,1-1 0 0 0,1 1 0 0 0,-1-1 0 0 0,1 0 0 0 0,-1 0 0 0 0,1-1 0 0 0,1 1 0 0 0,-1-1 0 0 0,1 0 0 0 0,0 0 0 0 0,0 0 0 0 0,0-1 0 0 0,0 1 0 0 0,0-1 0 0 0,1-1 0 0 0,5 3-36 0 0,7-2-40 0 0,1-1-1 0 0,-1-1 1 0 0,1 0 0 0 0,0-2-1 0 0,-1 0 1 0 0,1-1 0 0 0,-1-1 0 0 0,1 0-1 0 0,-1-2 1 0 0,0 0 0 0 0,-1-1-1 0 0,1 0 1 0 0,-1-2 0 0 0,0 0 0 0 0,-1-1-1 0 0,0-1 1 0 0,0 0 0 0 0,-1-1-1 0 0,2-3 41 0 0,61-37-3732 0 0,-53 34-146 0 0,0 0-3331 0 0,-8 5-3241 0 0</inkml:trace>
  <inkml:trace contextRef="#ctx0" brushRef="#br0" timeOffset="9544.643">15461 892 8042 0 0,'0'0'3032'0'0,"0"0"-1470"0"0,0 0-727 0 0,0 0-82 0 0,0 0 130 0 0,0 0 112 0 0,0 0 84 0 0,0 0-27 0 0,0 0-96 0 0,0 0-102 0 0,-29 33-138 0 0,-89 105-128 0 0,48-32 412 0 0,59-82-773 0 0,7-18-184 0 0,1-1-1 0 0,0 0 1 0 0,0 1 0 0 0,1-1-1 0 0,0 1 1 0 0,0 0 0 0 0,0 0-1 0 0,1 0 1 0 0,-1 0-1 0 0,2 0 1 0 0,-1 0 0 0 0,0 0-1 0 0,1 0 1 0 0,0 0 0 0 0,1 0-1 0 0,0 0 1 0 0,-1 1-1 0 0,2-1 1 0 0,-1-1 0 0 0,1 1-1 0 0,0 0 1 0 0,0 0 0 0 0,0-1-1 0 0,1 1 1 0 0,0-1-1 0 0,0 1 1 0 0,1 0-43 0 0,6-2 89 0 0,0 1 1 0 0,1-1-1 0 0,-1 0 0 0 0,1-1 1 0 0,-1 0-1 0 0,1-1 0 0 0,0 0 0 0 0,0-1 1 0 0,0 0-1 0 0,0-1 0 0 0,0 0 1 0 0,0-1-1 0 0,0 0 0 0 0,0 0 0 0 0,0-1 1 0 0,0-1-1 0 0,0 0 0 0 0,-1 0 1 0 0,0-1-1 0 0,1-1 0 0 0,-1 0 1 0 0,-1 0-1 0 0,6-4-89 0 0,3 2 101 0 0,0-1 1 0 0,0-1-1 0 0,-1-1 1 0 0,0-1-1 0 0,-1 0 0 0 0,0-1 1 0 0,0-1-1 0 0,-2 0 1 0 0,0-1-1 0 0,0 0 1 0 0,-1-1-1 0 0,-1-1 1 0 0,0 0-1 0 0,-2-1 0 0 0,0 0 1 0 0,8-18-102 0 0,-16 29 6 0 0,0 0 1 0 0,-1-1-1 0 0,1 1 1 0 0,-1 0-1 0 0,-1-1 0 0 0,1 1 1 0 0,-1-1-1 0 0,0 0 1 0 0,-1 1-1 0 0,0 0 1 0 0,0-1-1 0 0,0 1 0 0 0,-1-1 1 0 0,1 1-1 0 0,-2 0 1 0 0,1 0-1 0 0,-1 0 1 0 0,0 0-1 0 0,0 0 0 0 0,0 1 1 0 0,-1 0-1 0 0,0-1 1 0 0,0 1-1 0 0,0 0 0 0 0,-1 1 1 0 0,1-1-1 0 0,-1 1 1 0 0,0 0-1 0 0,-1 0 1 0 0,1 1-1 0 0,-1-1 0 0 0,0 1 1 0 0,-4-2-7 0 0,1 1-92 0 0,1 0 0 0 0,-2 1 1 0 0,1-1-1 0 0,0 2 0 0 0,-1-1 0 0 0,1 1 1 0 0,-1 1-1 0 0,0 0 0 0 0,0 0 0 0 0,1 1 1 0 0,-1 0-1 0 0,0 1 0 0 0,-9 1 92 0 0,-68 38-4104 0 0,66-23-1103 0 0,7-7-6622 0 0</inkml:trace>
  <inkml:trace contextRef="#ctx0" brushRef="#br0" timeOffset="10060.891">15787 1267 8394 0 0,'0'0'1768'0'0,"0"0"-526"0"0,0 0-3 0 0,0 0 322 0 0,0 0 277 0 0,0 0 81 0 0,0 0-137 0 0,0 0-270 0 0,0 0-345 0 0,0 0-324 0 0,0 0-255 0 0,0 0-141 0 0,-1-9-34 0 0,19-86 656 0 0,-3 65-917 0 0,1 0 0 0 0,2 1 0 0 0,1 0 1 0 0,1 2-1 0 0,1 0 0 0 0,2 1 1 0 0,0 1-1 0 0,2 2 0 0 0,16-13-152 0 0,-38 33-3 0 0,1 0 0 0 0,-1 0 0 0 0,1 0 0 0 0,0 0 0 0 0,-1 1-1 0 0,1-1 1 0 0,0 1 0 0 0,1 0 0 0 0,-1 0 0 0 0,0 1-1 0 0,0-1 1 0 0,1 1 0 0 0,-1 0 0 0 0,1 0 0 0 0,-1 1 0 0 0,1-1-1 0 0,0 1 1 0 0,4 0 3 0 0,1 48-32 0 0,-39 109 71 0 0,28-155-39 0 0,0-1 1 0 0,0 1 0 0 0,1-1-1 0 0,-1 1 1 0 0,0 0 0 0 0,1-1-1 0 0,-1 1 1 0 0,1 0-1 0 0,0 0 1 0 0,0 0 0 0 0,-1-1-1 0 0,1 1 1 0 0,0 0-1 0 0,0 0 1 0 0,1 0 0 0 0,-1-1-1 0 0,0 1 1 0 0,1 0 0 0 0,-1 0-1 0 0,1-1 1 0 0,-1 1-1 0 0,1 0 1 0 0,0-1 0 0 0,0 1-1 0 0,0 0 1 0 0,0-1 0 0 0,0 1-1 0 0,0-1 1 0 0,0 0-1 0 0,0 1 1 0 0,0-1 0 0 0,1 0-1 0 0,-1 0 1 0 0,1 0 0 0 0,-1 0-1 0 0,1 0 1 0 0,-1 0-1 0 0,1 0 1 0 0,0 0 0 0 0,-1-1-1 0 0,1 1 1 0 0,0 0-1 0 0,0-1 0 0 0,6 0 15 0 0,1-1-1 0 0,-1 0 0 0 0,0 0 1 0 0,0-1-1 0 0,0 0 0 0 0,0 0 0 0 0,0-1 1 0 0,-1 0-1 0 0,1-1 0 0 0,-1 0 0 0 0,0 0 1 0 0,0 0-1 0 0,1-2-14 0 0,142-104 68 0 0,-145 106-39 0 0,-4 3-40 0 0,-1 0 1 0 0,1-1-1 0 0,0 1 1 0 0,-1 0-1 0 0,1 0 1 0 0,0 0-1 0 0,0 0 0 0 0,0 0 1 0 0,0 0-1 0 0,0 0 1 0 0,0 0-1 0 0,0 0 1 0 0,0 0-1 0 0,0 1 1 0 0,1-1-1 0 0,-1 0 1 0 0,0 1-1 0 0,1-1 1 0 0,-1 1-1 0 0,0-1 1 0 0,1 1-1 0 0,-1 0 1 0 0,0-1-1 0 0,1 1 1 0 0,-1 0-1 0 0,0 0 1 0 0,1 0-1 0 0,-1 0 1 0 0,1 0-1 0 0,-1 1 1 0 0,0-1-1 0 0,1 0 1 0 0,-1 1-1 0 0,0-1 1 0 0,1 1-1 0 0,-1-1 1 0 0,0 1-1 0 0,0-1 1 0 0,1 1-1 0 0,-1 0 1 0 0,0 0-1 0 0,0 0 1 0 0,0-1-1 0 0,0 1 0 0 0,0 0 1 0 0,0 0-1 0 0,0 1 11 0 0,37 52-1016 0 0,-17-35-2211 0 0,3 4-7586 0 0,-22-20-151 0 0</inkml:trace>
  <inkml:trace contextRef="#ctx0" brushRef="#br0" timeOffset="11044.401">16405 1013 0 0 0,'0'0'589'0'0,"0"0"173"0"0,0 0 1 0 0,0 0-42 0 0,0 0-38 0 0,0 0-44 0 0,0 0-4 0 0,0 0-33 0 0,0 0-7 0 0,0 0-25 0 0,0-5-38 0 0,-1-14 32 0 0,0 14 45 0 0,1 5 78 0 0,0 0 77 0 0,0 0 42 0 0,7-6 1586 0 0,-5 5 5218 0 0,27 85-2465 0 0,-2-18-4407 0 0,-9 22-490 0 0,-18-87-330 0 0,0-1-52 0 0,0 0-58 0 0,0 0-96 0 0,0 0-153 0 0,4 0-1686 0 0,3-1-1744 0 0,-3-2-4748 0 0,-1-1-2281 0 0</inkml:trace>
  <inkml:trace contextRef="#ctx0" brushRef="#br0" timeOffset="11701.889">16596 987 6457 0 0,'0'0'3228'0'0,"0"0"-1388"0"0,0 0-665 0 0,0 0-67 0 0,0 0 54 0 0,0 0-15 0 0,0 0-111 0 0,0 0-122 0 0,0 0-129 0 0,0 0-59 0 0,0 0-45 0 0,0 0-116 0 0,1 14-80 0 0,8 101 705 0 0,-13-11-226 0 0,-5 0 0 0 0,-18 89-964 0 0,14-149 386 0 0,12-43-246 0 0,-8-46 1113 0 0,12-16-1129 0 0,3 0 1 0 0,2 0 0 0 0,3 1 0 0 0,2 0 0 0 0,3 1 0 0 0,2 1 0 0 0,3 1-1 0 0,19-35-124 0 0,-34 74 3 0 0,0 0-1 0 0,2 1 0 0 0,0 0 1 0 0,1 0-1 0 0,1 0 0 0 0,0 2 1 0 0,1-1-1 0 0,1 1 0 0 0,0 1 1 0 0,1 0-1 0 0,0 0 0 0 0,1 2 0 0 0,1 0 1 0 0,0 0-1 0 0,1 1 0 0 0,0 1 1 0 0,0 1-1 0 0,1 0 0 0 0,0 1 1 0 0,1 1-1 0 0,0 1 0 0 0,3-1-2 0 0,-17 7 9 0 0,0-1 1 0 0,-1 1-1 0 0,1-1 0 0 0,0 1 1 0 0,-1 0-1 0 0,1 0 1 0 0,0 1-1 0 0,-1-1 0 0 0,1 1 1 0 0,0 0-1 0 0,-1 0 0 0 0,1 0 1 0 0,-1 0-1 0 0,1 0 0 0 0,-1 1 1 0 0,0 0-1 0 0,1 0 0 0 0,-1 0 1 0 0,0 0-1 0 0,0 0 0 0 0,0 0 1 0 0,-1 1-1 0 0,1 0 0 0 0,-1-1 1 0 0,1 1-1 0 0,-1 0 0 0 0,0 0 1 0 0,0 0-1 0 0,0 1 0 0 0,0-1 1 0 0,-1 0-1 0 0,1 1 0 0 0,-1-1 1 0 0,0 1-1 0 0,0-1 0 0 0,0 1 1 0 0,-1 0-1 0 0,1-1 0 0 0,-1 1 1 0 0,0 3-10 0 0,1 7 22 0 0,-1 1-1 0 0,-1 0 1 0 0,0 0 0 0 0,-1 0 0 0 0,-1 0 0 0 0,0-1 0 0 0,-1 1 0 0 0,-1-1 0 0 0,0 0 0 0 0,-1 0 0 0 0,0-1 0 0 0,-1 0 0 0 0,0 0 0 0 0,-2 0 0 0 0,1-1 0 0 0,-2 0-22 0 0,-7 10 16 0 0,-1-1 1 0 0,-2-1-1 0 0,0 0 1 0 0,-1-2-1 0 0,0 0 0 0 0,-2-2 1 0 0,0 0-1 0 0,-6 1-16 0 0,20-12-33 0 0,0 0-1 0 0,0-1 1 0 0,-1 0-1 0 0,1-1 1 0 0,-1 0-1 0 0,0 0 1 0 0,0-1 0 0 0,0 0-1 0 0,0-1 1 0 0,-4 0 33 0 0,13-2-76 0 0,0 0 0 0 0,0 0 0 0 0,0-1 0 0 0,0 1 0 0 0,0 0 0 0 0,1-1 0 0 0,-1 1 1 0 0,0 0-1 0 0,1-1 0 0 0,-1 1 0 0 0,1-1 0 0 0,-1 1 0 0 0,1-1 0 0 0,0 1 0 0 0,0-1 0 0 0,0 1 1 0 0,-1-1-1 0 0,1 1 0 0 0,1-1 0 0 0,-1 0 0 0 0,0 1 0 0 0,0-1 0 0 0,1 1 0 0 0,-1-1 1 0 0,0 1-1 0 0,1-1 0 0 0,0 1 0 0 0,-1 0 0 0 0,1-1 0 0 0,0 1 0 0 0,0 0 0 0 0,-1-1 0 0 0,1 1 1 0 0,0 0-1 0 0,0 0 0 0 0,1 0 0 0 0,-1 0 0 0 0,0 0 0 0 0,0 0 0 0 0,0 0 76 0 0,37-38-3433 0 0,-11 16-4104 0 0,-14 15-3817 0 0</inkml:trace>
  <inkml:trace contextRef="#ctx0" brushRef="#br0" timeOffset="12004.05">17307 811 6945 0 0,'0'0'2802'0'0,"0"0"-616"0"0,0 0-185 0 0,0 0 40 0 0,0 0-100 0 0,0 0-250 0 0,0 0-378 0 0,0 0-343 0 0,0 0-224 0 0,0 0-162 0 0,0 0-142 0 0,0 0-100 0 0,-23 31-90 0 0,-72 98-49 0 0,35-32 109 0 0,58-95-309 0 0,0 0 0 0 0,1 0 0 0 0,0 0 1 0 0,0 0-1 0 0,-1 1 0 0 0,1-1 0 0 0,0 0 1 0 0,1 1-1 0 0,-1-1 0 0 0,0 1 0 0 0,1-1 0 0 0,0 1 1 0 0,-1-1-1 0 0,1 1 0 0 0,0-1 0 0 0,0 1 1 0 0,0-1-1 0 0,1 1 0 0 0,-1-1 0 0 0,1 1 1 0 0,-1-1-1 0 0,1 1 0 0 0,0-1 0 0 0,0 1 1 0 0,0-1-1 0 0,0 0 0 0 0,0 0 0 0 0,0 1 1 0 0,1-1-1 0 0,-1 0 0 0 0,1 0 0 0 0,0 0 0 0 0,-1-1 1 0 0,1 1-1 0 0,0 0 0 0 0,0-1 0 0 0,0 1 1 0 0,0-1-1 0 0,1 1 0 0 0,-1-1 0 0 0,0 0 1 0 0,3 1-4 0 0,5-2 51 0 0,0 0 0 0 0,0-1 0 0 0,0 0 0 0 0,0-1 0 0 0,-1 0 0 0 0,1 0 0 0 0,0-1 0 0 0,-1 0 0 0 0,1-1 0 0 0,-1 0 0 0 0,0 0 0 0 0,-1-1 0 0 0,1 0 0 0 0,-1-1 0 0 0,0 0 0 0 0,0 0 0 0 0,0-1 0 0 0,-1 1 0 0 0,0-2 0 0 0,1-1-51 0 0,-1 1 23 0 0,0 0-1 0 0,0 0 1 0 0,-1-1-1 0 0,-1 0 1 0 0,1 0 0 0 0,-1 0-1 0 0,-1-1 1 0 0,0 0 0 0 0,0 0-1 0 0,-1 0 1 0 0,0 0-1 0 0,-1 0 1 0 0,0-1 0 0 0,-1 1-1 0 0,0-1 1 0 0,0 1 0 0 0,-1-1-1 0 0,-1 1 1 0 0,1-1-1 0 0,-2 1 1 0 0,0-1 0 0 0,0 1-1 0 0,0 0 1 0 0,-2 0 0 0 0,1 0-1 0 0,-1 0 1 0 0,-1 1-1 0 0,1-1 1 0 0,-5-4-23 0 0,-30-13-1972 0 0,20 28-7584 0 0,17 2-2490 0 0</inkml:trace>
  <inkml:trace contextRef="#ctx0" brushRef="#br0" timeOffset="12417.414">17427 1105 12971 0 0,'0'0'1847'0'0,"0"0"-472"0"0,0 0-59 0 0,0 0 30 0 0,0 0-101 0 0,0 0-148 0 0,0 0-191 0 0,0 0-195 0 0,0 0-109 0 0,0 0-82 0 0,0 0-75 0 0,0 0-58 0 0,0 0-66 0 0,22-30-34 0 0,67-95-27 0 0,-21-7 600 0 0,-10 33-181 0 0,-58 128-887 0 0,-5-19 203 0 0,1 0-1 0 0,0 1 1 0 0,1 0-1 0 0,1-1 1 0 0,0 1-1 0 0,0 0 1 0 0,1 0-1 0 0,0 0 1 0 0,1 0 0 0 0,0 1-1 0 0,0-1 1 0 0,2 0-1 0 0,-1 0 1 0 0,1 0-1 0 0,1-1 1 0 0,0 1-1 0 0,1 0 1 0 0,0-1-1 0 0,0 0 1 0 0,1 0 0 0 0,0 0-1 0 0,4 4 6 0 0,-5-12 21 0 0,0 1 0 0 0,-1-1-1 0 0,1-1 1 0 0,0 1 0 0 0,0 0-1 0 0,0-1 1 0 0,0 0 0 0 0,1 0 0 0 0,-1 0-1 0 0,0-1 1 0 0,0 1 0 0 0,1-1-1 0 0,-1 0 1 0 0,0 0 0 0 0,0-1 0 0 0,1 1-1 0 0,-1-1 1 0 0,0 0 0 0 0,0 0-1 0 0,0 0 1 0 0,0-1 0 0 0,0 1 0 0 0,0-1-1 0 0,0 0 1 0 0,0 0 0 0 0,-1 0-1 0 0,1-1 1 0 0,1-1-21 0 0,6-4 116 0 0,0 0-1 0 0,0 0 0 0 0,-1-1 0 0 0,-1-1 1 0 0,1 1-1 0 0,-1-2 0 0 0,-1 1 1 0 0,0-1-1 0 0,-1 0 0 0 0,0-1 1 0 0,0 0-1 0 0,-2 0 0 0 0,1-1-115 0 0,10-22-448 0 0,19-53 1387 0 0,-26 24-8481 0 0,-9 60-4827 0 0</inkml:trace>
  <inkml:trace contextRef="#ctx0" brushRef="#br0" timeOffset="13559.4">17905 888 1744 0 0,'0'0'3286'0'0,"0"0"-1729"0"0,0 0-464 0 0,0 0 274 0 0,0 0 370 0 0,0 0 67 0 0,0 0-149 0 0,0 0-192 0 0,0 0-193 0 0,0 0-169 0 0,0 0-138 0 0,0 0-119 0 0,0 0-97 0 0,27 5-83 0 0,84 16-76 0 0,-47-27 207 0 0,-54 1-619 0 0,137-78 1333 0 0,-141 79-1475 0 0,-1-1-1 0 0,1 0 0 0 0,-1 0 1 0 0,0 0-1 0 0,0-1 0 0 0,0 1 1 0 0,-1-1-1 0 0,0 0 1 0 0,0-1-1 0 0,0 1 0 0 0,-1-1 1 0 0,0 0-1 0 0,0 0 0 0 0,-1 0 1 0 0,0 0-1 0 0,0 0 1 0 0,-1 0-1 0 0,0 0 0 0 0,0-1 1 0 0,0 1-1 0 0,-1-4-33 0 0,-3 8-5 0 0,0-1 1 0 0,0 1-1 0 0,0 0 1 0 0,0 0-1 0 0,0 0 0 0 0,-1 1 1 0 0,1-1-1 0 0,-1 1 1 0 0,0 0-1 0 0,0 0 1 0 0,1 0-1 0 0,-1 0 0 0 0,-1 1 1 0 0,1-1-1 0 0,0 1 1 0 0,0 0-1 0 0,0 0 0 0 0,-1 1 1 0 0,1 0-1 0 0,0-1 1 0 0,-1 1-1 0 0,1 1 0 0 0,-1-1 1 0 0,1 0-1 0 0,0 1 1 0 0,0 0-1 0 0,-4 1 5 0 0,-12 3-23 0 0,1 1 0 0 0,-1 0 0 0 0,1 1 0 0 0,1 1 0 0 0,-1 1 0 0 0,1 1 0 0 0,1 0 0 0 0,0 1 1 0 0,1 1-1 0 0,-12 11 23 0 0,19-17-1 0 0,1 0 0 0 0,0 1 1 0 0,1 0-1 0 0,0 1 0 0 0,0 0 1 0 0,0 0-1 0 0,1 0 1 0 0,0 1-1 0 0,1 0 0 0 0,0 0 1 0 0,0 1-1 0 0,1-1 0 0 0,0 1 1 0 0,1 0-1 0 0,0 0 0 0 0,0 0 1 0 0,1 0-1 0 0,1 1 1 0 0,0-1-1 0 0,0 0 0 0 0,1 1 1 0 0,0-1-1 0 0,2 11 1 0 0,2-13 16 0 0,0 1 0 0 0,0-1 0 0 0,1 0 0 0 0,1-1 0 0 0,-1 1 0 0 0,1-1 0 0 0,1 0 0 0 0,-1 0-1 0 0,1-1 1 0 0,0 0 0 0 0,0 0 0 0 0,1 0 0 0 0,0-1 0 0 0,0-1 0 0 0,0 1 0 0 0,1-1 0 0 0,-1 0 0 0 0,1-1 0 0 0,0 0 0 0 0,0-1 0 0 0,0 0 0 0 0,0 0 0 0 0,2 0-16 0 0,8 2 25 0 0,1 0 1 0 0,0-2-1 0 0,-1 0 1 0 0,1-1 0 0 0,0 0-1 0 0,0-2 1 0 0,0-1-1 0 0,0 0 1 0 0,0-1 0 0 0,-1-2-1 0 0,1 0-25 0 0,-7 2-107 0 0,-1-1 0 0 0,1-1 1 0 0,-1 0-1 0 0,1-1 0 0 0,-2 0 0 0 0,1-1 0 0 0,-1 0 0 0 0,0-1 1 0 0,0-1-1 0 0,-1 1 0 0 0,6-8 107 0 0,4-14-4609 0 0,-6-7-4219 0 0,-12 26-1904 0 0</inkml:trace>
  <inkml:trace contextRef="#ctx0" brushRef="#br0" timeOffset="13964.484">18402 962 6233 0 0,'0'0'1158'0'0,"0"0"-265"0"0,0 0 114 0 0,0 0 270 0 0,0 0 222 0 0,0 0 126 0 0,0 0-19 0 0,0 0-95 0 0,0 0-109 0 0,0 0-116 0 0,0 0-145 0 0,0 0-144 0 0,0 0-149 0 0,23 2-146 0 0,73 5-123 0 0,-93-6-551 0 0,-1-1 0 0 0,0 0 0 0 0,1 0 0 0 0,-1 0 1 0 0,1 0-1 0 0,-1 0 0 0 0,0-1 0 0 0,1 1 0 0 0,-1-1 0 0 0,0 1 0 0 0,1-1 1 0 0,-1 0-1 0 0,0 0 0 0 0,0 0 0 0 0,0 0 0 0 0,0-1 0 0 0,0 1 1 0 0,0 0-1 0 0,0-1 0 0 0,0 1 0 0 0,0-1 0 0 0,-1 0 0 0 0,1 0 1 0 0,-1 0-1 0 0,1 0-28 0 0,5-7 128 0 0,29-27 268 0 0,-2-2 0 0 0,-1-2 0 0 0,-3 0 0 0 0,25-44-396 0 0,-39 54 132 0 0,-16 30-105 0 0,-4 22-123 0 0,1-7 85 0 0,0 1 0 0 0,1-1 0 0 0,1 1 1 0 0,0-1-1 0 0,1 0 0 0 0,1 1 0 0 0,0-1 0 0 0,1 2 11 0 0,0-8 18 0 0,1-1-1 0 0,-1 1 1 0 0,1-1 0 0 0,1 0-1 0 0,-1 0 1 0 0,1 0-1 0 0,1-1 1 0 0,0 1-1 0 0,0-1 1 0 0,0 0 0 0 0,1 0-1 0 0,0-1 1 0 0,0 0-1 0 0,0 0 1 0 0,1 0-1 0 0,0-1 1 0 0,0 0-1 0 0,1 0 1 0 0,-1-1 0 0 0,1 0-1 0 0,0 0 1 0 0,0-1-1 0 0,0 0 1 0 0,1 0-1 0 0,-1-1 1 0 0,1 0 0 0 0,-1 0-1 0 0,1-1 1 0 0,3 0-18 0 0,-4-1 53 0 0,0 1 0 0 0,-1-1 0 0 0,1 0 0 0 0,0-1 0 0 0,0 0 0 0 0,-1 0 0 0 0,1-1 0 0 0,-1 0 0 0 0,1 0 0 0 0,-1-1 0 0 0,0 1 0 0 0,0-2 0 0 0,0 1 0 0 0,0-1 0 0 0,-1 0 0 0 0,1-1 0 0 0,-1 1 0 0 0,0-1 0 0 0,0 0 0 0 0,-1-1 0 0 0,1 1 0 0 0,-1-1 0 0 0,-1 0 0 0 0,2-2-53 0 0,27-71 67 0 0,-21 45-1956 0 0,3 0-4041 0 0,-11 27-3254 0 0</inkml:trace>
  <inkml:trace contextRef="#ctx0" brushRef="#br0" timeOffset="14244.761">19717 111 19804 0 0,'0'0'1151'0'0,"0"0"-401"0"0,0 0-129 0 0,0 0 77 0 0,0 0 110 0 0,0 0 85 0 0,0 0-34 0 0,0 0-111 0 0,0 0-110 0 0,0 0-118 0 0,0 0-103 0 0,2 36-46 0 0,3 113-79 0 0,-21-28 112 0 0,-53 261-12 0 0,53-157-574 0 0,32-195-1970 0 0,-16-53-1292 0 0,-6-19-2636 0 0,-3 15-3511 0 0,9 27 9318 0 0,-5-15-7371 0 0</inkml:trace>
  <inkml:trace contextRef="#ctx0" brushRef="#br0" timeOffset="14695.836">19352 601 9514 0 0,'0'0'3313'0'0,"0"0"-781"0"0,0 0-669 0 0,0 0-444 0 0,0 0-334 0 0,0 0-189 0 0,0 0-67 0 0,0 0-57 0 0,0 0-82 0 0,0 0-117 0 0,0 0-131 0 0,31-3-119 0 0,99-9-77 0 0,-29 12 89 0 0,39 3-37 0 0,143-6-1053 0 0,-64-30-2450 0 0,-202 29 4257 0 0,-22 5 162 0 0,3 0-1180 0 0,-26 8 294 0 0,1 1 0 0 0,0 1 0 0 0,0 2 0 0 0,1 0 0 0 0,1 2 1 0 0,0 1-1 0 0,-9 8-328 0 0,32-22 14 0 0,0-1-1 0 0,0 1 1 0 0,0-1 0 0 0,1 1-1 0 0,-1 0 1 0 0,0 0 0 0 0,1 0-1 0 0,-1 0 1 0 0,1 0 0 0 0,0 0-1 0 0,-1 0 1 0 0,1 1 0 0 0,0-1 0 0 0,1 0-1 0 0,-1 1 1 0 0,0-1 0 0 0,1 1-1 0 0,-1-1 1 0 0,1 1 0 0 0,-1-1-1 0 0,1 1 1 0 0,0-1 0 0 0,0 1 0 0 0,1-1-1 0 0,-1 1 1 0 0,0-1 0 0 0,1 1-1 0 0,0-1 1 0 0,-1 1 0 0 0,1-1-1 0 0,0 0 1 0 0,0 1 0 0 0,0-1-1 0 0,1 0 1 0 0,-1 0 0 0 0,0 0 0 0 0,1 0-1 0 0,0 0 1 0 0,-1 0 0 0 0,1 0-1 0 0,0 0 1 0 0,0-1 0 0 0,0 1-1 0 0,0-1 1 0 0,0 1 0 0 0,0-1 0 0 0,0 0-1 0 0,1 0 1 0 0,-1 0 0 0 0,0 0-1 0 0,1 0 1 0 0,-1-1-14 0 0,42 22 176 0 0,-36-20-139 0 0,0 1 0 0 0,0 0 0 0 0,-1 0 0 0 0,1 1 0 0 0,-1-1 0 0 0,0 2 0 0 0,0-1 0 0 0,0 1 0 0 0,-1 0 0 0 0,1 1 0 0 0,-1-1 0 0 0,-1 1 0 0 0,1 0 0 0 0,-1 1 0 0 0,0 0 0 0 0,-1-1 0 0 0,1 1 0 0 0,-1 1 1 0 0,0-1-1 0 0,-1 1 0 0 0,0 0-37 0 0,-2 1 49 0 0,0 0 1 0 0,0 0 0 0 0,-2 0 0 0 0,1 1 0 0 0,-1-1 0 0 0,0 0 0 0 0,-1-1 0 0 0,0 1 0 0 0,0 0 0 0 0,-1 0 0 0 0,0-1-1 0 0,-1 1 1 0 0,0-1 0 0 0,0 0 0 0 0,0 0 0 0 0,-1-1 0 0 0,-1 1 0 0 0,1-1 0 0 0,-1 0 0 0 0,0-1 0 0 0,-1 1 0 0 0,1-1-1 0 0,-1 0 1 0 0,-1-1 0 0 0,1 0 0 0 0,-8 4-50 0 0,2 1-23 0 0,0 0-1 0 0,-1-1 0 0 0,0 0 1 0 0,-1-2-1 0 0,0 1 1 0 0,0-2-1 0 0,0 0 1 0 0,-1-1-1 0 0,0 0 1 0 0,0-1-1 0 0,0-1 0 0 0,-14 1 24 0 0,9-10-1332 0 0,15-7-4284 0 0,5 6-5889 0 0</inkml:trace>
  <inkml:trace contextRef="#ctx0" brushRef="#br0" timeOffset="16733.208">325 1797 5089 0 0,'0'0'3107'0'0,"0"0"-2036"0"0,0 0-759 0 0,0 0-126 0 0,0 0-42 0 0,0 0-31 0 0,35-1-22 0 0,109-4-4 0 0,216-18 1289 0 0,119-18 2005 0 0,80-13-1296 0 0,814 20 419 0 0,-489 71-2278 0 0,-576-21-168 0 0,574 16 79 0 0,-91-47-16 0 0,-259-11-61 0 0,244-22 71 0 0,1769 4 274 0 0,-2008 37-445 0 0,188-23-158 0 0,685-32-57 0 0,-785 40 282 0 0,318-12-106 0 0,-151 16 175 0 0,143 7-97 0 0,373-33 134 0 0,-420-29 183 0 0,-369 40 4 0 0,217 25-320 0 0,-144 41 19 0 0,-167-8-61 0 0,-408-24 38 0 0,-8-1 7 0 0,-1 0 0 0 0,0 0 0 0 0,0 1 0 0 0,0 0 0 0 0,1 0 1 0 0,-1 1-1 0 0,0 0 0 0 0,-1 0 0 0 0,1 1 0 0 0,0 0 0 0 0,-1 1 0 0 0,1-1 0 0 0,-1 2 0 0 0,2 1-3 0 0,7 5-88 0 0,9 11-1860 0 0,-25-19 403 0 0,0-2-7055 0 0,0-1-238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0 441 8250 0 0,'0'0'3499'0'0,"0"0"-2107"0"0,0 0-654 0 0,0 0 25 0 0,32-12 73 0 0,104-39 8 0 0,7 19 532 0 0,394-68 2035 0 0,-456 81-2961 0 0,-1-3 1 0 0,-1-3 0 0 0,-2-4 0 0 0,-1-4 0 0 0,-1-3 0 0 0,16-13-451 0 0,-40 16 939 0 0,-60 40-735 0 0,2 1 0 0 0,-1 0 0 0 0,1 0-1 0 0,0 1 1 0 0,1 0 0 0 0,0 0 0 0 0,0 0 0 0 0,1 1-1 0 0,0 0 1 0 0,-2 7-204 0 0,-7 17 31 0 0,2 0 1 0 0,1 1-1 0 0,2 0 0 0 0,2 1 0 0 0,1 0 1 0 0,1 0-1 0 0,3 1 0 0 0,0-1 0 0 0,4 29-31 0 0,1-41-6 0 0,0 0-1 0 0,2-1 0 0 0,1 0 1 0 0,0 0-1 0 0,2 0 0 0 0,1 0 1 0 0,0-1-1 0 0,2-1 0 0 0,0 0 1 0 0,9 10 6 0 0,5-8-769 0 0,-4-30-7327 0 0,-17 3-3700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9-04T15:39:43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6470 349 16492 0 0,'0'0'1760'0'0,"0"0"-584"0"0,0 0-344 0 0,0 0-264 0 0,0 0-175 0 0,0 0-161 0 0,0 0-200 0 0,0 0-280 0 0,0 0-249 0 0,0 0-383 0 0,0 0-432 0 0,0 0-1937 0 0,0 0-8977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4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113 336,'260'-162,"-234"143,0 0,-1-2,-1-1,-1-1,18-24,-38 43,-3 4,0-1,0 0,0 1,0-1,0 0,0 1,0-1,0 0,0 1,1-1,-1 1,0-1,0 0,0 1,1-1,-1 1,0-1,1 0,-1 1,0-1,1 1,-1-1,1 1,-1 0,1-1,-1 1,1-1,-1 1,1 0,-1-1,1 1,0 0,-1 0,1 0,0-1,-1 1,1 0,-1 0,1 0,0 0,-1 0,1 0,0 0,-1 0,1 0,0 0,-1 1,1-1,-1 0,1 0,0 1,-1-1,1 0,-1 1,1-1,-1 0,1 1,-1-1,1 1,-1-1,1 1,-1-1,0 1,1-1,-1 1,0 0,-2 195,1-20,3-60,-6 1,-4-1,-6 0,-12 39,23-137,0 0,-1-1,-1 1,-1-1,0 0,-1 0,-1-1,0 0,-2-1,0 1,0-2,-1 1,-1-2,-1 1,0-2,0 0,-1 0,-1-1,1-1,-2 0,0-2,0 1,0-2,-1 0,0-1,-8 1,18-5,0 0,0-1,0 0,-1 0,1-1,0 0,0 0,0-1,-1 0,1 0,0-1,0 1,0-2,0 1,1-1,-1 0,1 0,-1-1,1 1,0-2,1 1,-1-1,1 1,0-2,0 1,0 0,1-1,-4-6,4 2,0 0,1 0,1-1,-1 1,2-1,-1 1,2-1,-1 0,2 0,-1 1,1-1,1 0,0 1,0-1,1 1,1 0,0-2,8-17,1 0,1 1,1 1,2 0,6-6,3-3,2 1,2 2,1 1,2 1,1 2,1 1,1 2,2 1,4-1,-30 20,1 1,0 0,0 1,0 0,0 0,1 2,-1 0,1 0,0 1,-1 1,1 0,5 2,4-1</inkml:trace>
  <inkml:trace contextRef="#ctx0" brushRef="#br0" timeOffset="1">931 590,'-16'16,"1"2,1 0,1 1,0 0,1 1,2 0,0 1,1 0,-2 8,10-27,0 0,-1 0,1 0,0 0,0 0,1 1,-1-1,0 0,1 1,0-1,-1 0,1 1,0-1,0 0,0 1,0-1,1 1,-1-1,1 0,-1 1,1-1,0 0,0 0,0 0,0 0,0 0,1 0,-1 0,1 0,-1 0,1 0,-1-1,1 1,0 0,0-1,0 0,0 1,0-1,0 0,0 0,1 0,-1-1,0 1,0 0,1-1,-1 1,0-1,1 0,-1 0,1 0,-1 0,0 0,1-1,-1 1,0-1,4 0,-1-2,1 1,-1 0,1-1,-1 0,0 0,-1-1,1 0,0 1,-1-1,0-1,0 1,0-1,-1 1,1-1,-1 0,0-1,0 1,-1 0,0-1,0 1,0-1,0 0,-1 0,0 1,0-2,1-5,-1-1,0 1,-1 0,0-1,0 1,-1 0,-1 0,0-1,-1 1,0 1,-1-1,-3-5,5 12,0 0,-1-1,1 2,-1-1,-1 0,1 0,-1 1,1 0,-1 0,0 0,-1 0,1 1,-1-1,1 1,-1 0,0 1,0-1,0 1,-1 0,1 0,-6-1,-14 3</inkml:trace>
  <inkml:trace contextRef="#ctx0" brushRef="#br0" timeOffset="2">1213 957,'-4'-39,"2"-31,2-9,6 4,2 11,4 10,5 15,0 10,1 4,3 7,3 6,-4 5</inkml:trace>
  <inkml:trace contextRef="#ctx0" brushRef="#br0" timeOffset="3">1637 449,'-25'9,"0"2,1 1,0 1,1 1,1 1,0 1,1 1,0 0,-9 13,27-27,-1 0,1 0,0 0,0 0,0 1,1-1,-1 1,1 0,0-1,0 1,0 0,0 0,1 1,0-1,0 0,0 0,0 1,1-1,-1 1,1-1,0 0,1 1,-1-1,1 0,0 1,0-1,0 0,0 0,1 1,-1-1,1 0,1-1,-1 1,0 0,1-1,0 1,-1-1,1 0,1 0,-1 0,0 0,1 0,0-1,6 4,1 0,0-1,0 0,1-1,-1 0,1-1,0 0,0-1,0 0,0-1,1-1,-1 0,0 0,0-1,0-1,0 0,0 0,0-1,0-1,-1 0,0-1,1 0,-2 0,1-2,-1 1,8-7,0-4,-3 3</inkml:trace>
  <inkml:trace contextRef="#ctx0" brushRef="#br0" timeOffset="4">1778 731,'24'-2,"1"-1,0-1,-1-2,0 0,0-2,-1 0,0-2,0 0,-1-2,-1 0,0-1,0-2,9-9,-25 19,-1 1,0-1,0-1,0 1,-1-1,0 1,0-1,0 0,-1 0,1 0,-2-1,1 1,-1 0,0-1,0 1,0-4,-1 7,0 0,0 0,0 0,-1 0,1 0,-1 0,0 0,1 0,-1 0,-1 0,1 0,0 0,-1 1,1-1,-1 0,0 1,0-1,0 1,0 0,0 0,-1 0,1 0,-1 0,1 0,-1 1,0-1,0 1,1-1,-1 1,0 0,0 1,0-1,0 0,-1 1,-9 0,1 1,-1 1,0 0,1 1,-1 0,1 1,0 0,0 1,0 0,1 1,-1 0,1 1,1 0,0 1,0 0,0 1,1 0,0 0,0 2,-1 0,1 0,0 0,1 1,0 0,0 1,2 0,-1 0,2 0,0 1,0-1,2 1,-1 0,2 1,-1 4,2-12,1 1,-1 0,1 0,1-1,-1 1,1 0,1-1,-1 1,1-1,1 1,-1-1,1 0,0 0,1 0,0 0,0-1,0 1,1-1,0 0,0-1,1 1,0-1,-1 0,2 0,-1-1,0 0,2 1,11 3,0 0,1-1,0-1,1-1,-1-1,1-1,0-1,0 0,0-2,0 0,-1-1,1-2,0 0,0-1,-1-1,3-1,12-5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4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53 148,'-7'9,"1"-1,1 1,-1 0,2 1,-1-1,1 1,1 0,0 0,0 0,1 0,0 1,1-1,0 1,1-1,0 1,0-1,1 0,1 1,0-1,0 0,1 1,0-2,1 1,2 4,-3-10,0-1,0 0,0 0,1-1,0 1,-1-1,1 0,0 1,0-2,0 1,1 0,-1-1,0 0,1 0,-1 0,0-1,1 1,-1-1,1 0,-1 0,1-1,-1 1,1-1,-1 0,0 0,1 0,-1-1,0 0,0 0,1 0,10-5,0-1,-1 0,0-1,-1-1,0 0,-1 0,10-11,32-56,-45 53</inkml:trace>
  <inkml:trace contextRef="#ctx0" brushRef="#br0" timeOffset="1">646 176,'27'288,"-24"-248,-2-1,-1 1,-2-1,-2 1,-2-1,-1 0,-8 21,15-59,1 0,-1 0,0-1,0 1,0 0,0 0,0-1,0 1,-1 0,1 0,0-1,0 1,0 0,-1-1,1 1,0 0,-1-1,1 1,-1 0,1-1,-1 1,1-1,-1 1,1-1,-1 1,1-1,-1 1,0-1,1 1,-1-1,0 0,1 1,-1-1,0 0,1 0,-1 0,0 1,0-1,1 0,-1 0,0 0,0 0,1 0,-1 0,0-1,0 1,1 0,-1 0,0 0,1-1,-1 1,0 0,1-1,-1 1,0-1,1 1,-1-1,1 1,-1-1,-18-43,17 14,2 0,1 0,1 0,2 0,1 1,1-1,1 1,2 1,1-1,1 1,13-22,-7 14,1 1,1 1,2 1,1 1,2 1,1 0,1 2,2 1,28-22,-46 43,0 0,1 0,-1 1,1 1,0 0,0 0,1 1,-1 1,1 0,0 0,0 1,0 1,0 0,1 0,-1 1,6 2,-14-2,-1 0,0 1,1 0,-1 0,1 0,-1 0,0 0,0 1,0-1,0 1,0 0,0 0,0 0,-1 0,1 1,-1-1,1 1,-1-1,0 1,0 0,0 0,0 0,-1 0,1 0,-1 0,0 1,0-1,0 0,0 1,0-1,-1 1,0-1,0 0,0 3,0 7,-1 0,0-1,-1 1,-1-1,0 1,0-1,-1 0,-1 0,0 0,-2 5,-1 1,0-1,-1-1,-1 1,-1-2,0 1,-1-2,-1 1,0-2,-1 0,0 0,-1-1,0-1,-1-1,0 0,-1-1,0 0,0-2,-1 0,0-1,0-1,-1 0,0-2,-8 1,3-4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43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0,'-28'39,"-11"26,7 8,14-4,15-14,12-16,5-15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43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1,'15'14,"14"19,1 5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43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443 378,'-59'14,"1"2,1 2,0 4,1 1,-12 10,68-33,-6 2,1 0,0 1,0-1,0 1,0 0,0 0,0 0,1 1,0 0,-1 0,1 0,1 0,-1 1,1-1,0 1,0 0,0 0,0 0,1 0,0 0,-1 5,5-5,1-1,-1 0,1-1,0 1,0 0,1-1,-1 0,1 1,0-1,-1-1,1 1,1-1,-1 1,0-1,1 0,-1-1,1 1,-1-1,1 0,0 0,-1 0,1-1,1 1,2 0,18 6,-8-4,-1 1,1 1,-1 1,0 0,-1 1,1 1,3 3,-18-10,-1 0,1-1,-1 1,0 0,1 0,-1 0,0 0,0 1,1-1,-1 0,0 0,0 1,0-1,-1 1,1-1,0 1,0-1,-1 1,1-1,-1 1,1 0,-1-1,0 1,0 0,0-1,0 1,0 0,0-1,0 1,0 0,-1-1,1 1,0-1,-1 1,0 0,1-1,-1 1,0-1,0 0,0 1,0-1,0 0,0 1,0-1,0 0,-1 0,1 0,-1 1,-13 7,0 0,0 0,-1-1,0-1,0-1,-1 0,0-2,0 1,0-2,-1 0,0-1,17-2,-1 1,1-1,0 0,0 1,0-1,0 0,0 0,0 1,-1-1,1 0,0 0,0 0,0 0,0-1,-1 1,1 0,0 0,0-1,0 1,0-1,0 1,0-1,0 1,0-1,0 0,0 1,0-1,0 0,0 0,0 0,1 0,-1 1,0-1,1 0,-1 0,1-1,5-8</inkml:trace>
  <inkml:trace contextRef="#ctx0" brushRef="#br0" timeOffset="1">472 717,'32'-1,"0"-1,0-2,-1-2,0 0,0-3,0 0,-1-2,0-1,-1-1,-1-2,0 0,-1-3,-1 0,11-10,5-40,-42 67,1 0,-1-1,1 1,-1-1,0 1,0-1,1 0,-1 1,0-1,0 1,0-1,-1 1,1-1,0 1,-1-1,1 1,-1-1,1 1,-1 0,0-1,1 1,-1-1,0 1,0 0,0 0,0 0,0 0,0 0,0 0,-1 0,1 0,0 0,-1 0,1 0,0 1,-1-1,1 1,-1-1,1 1,-1-1,1 1,-1 0,1 0,-1 0,1 0,-1 0,1 0,-2 0,-9 2,-1 0,1 1,-1 1,1-1,0 2,1 0,-1 0,1 1,0 1,0 0,1 0,0 1,0 0,-6 8,4-7,0 0,0 2,1-1,0 1,1 1,0 0,1 0,1 1,0 0,0 0,1 1,1 0,1 1,0-1,0 1,6-8,-1 0,2 0,-1-1,1 1,0-1,0 1,1-1,-1 0,2 0,-1 0,1 0,-1-1,2 1,-1-1,0 0,1 0,0-1,0 1,1-1,-1 0,1 0,0-1,0 0,0 0,0 0,1-1,-1 0,1 0,-1-1,1 1,0-1,-1-1,1 0,0 1,0-2,4 0,16 1,0 0,0-2,0-1,0-2,-1 0,0-2,0-1,-1-1,1-1,-2-1,0-1,0-1,0-2,-3 2,-1-2,0 0,-2-1,0-1,0-1,-2 0,0-1,4-8,-3 4,-10 16,-1-1,0 0,0 0,0-1,-1 0,0 0,-1 0,0 0,-1-1,0 1,0-1,-1 0,0 0,0-7,-2 18,0-1,0 0,-1 1,1-1,0 0,0 1,-1-1,1 0,0 1,-1-1,1 0,0 1,-1-1,1 0,0 0,-1 0,1 1,-1-1,1 0,0 0,-1 0,1 0,-1 0,1 0,-1 0,1 0,0 0,-1 0,1 0,-1 0,1 0,-1 0,1 0,0 0,-1 0,1 0,-1-1,1 1,0 0,-1 0,1-1,0 1,-1 0,1 0,0-1,-1 1,1 0,0-1,0 1,-1 0,1-1,0 1,0-1,0 1,-1 0,1-1,0 1,0-1,0 1,0-1,0 1,0 0,0-1,0 1,0-1,0 1,-19 31,15-16,1 0,0 0,1 1,1-1,0 1,1 0,1-1,1 1,0-1,1 0,3 11,8 72,-12-6,-5 1,-13 87,12-138,-31 134,35-175,0 0,0 0,0 0,0 0,0 0,0 1,-1-1,1 0,0 0,0 0,-1 0,1 0,-1-1,1 1,-1 0,1 0,-1 0,0 0,1 0,-1-1,0 1,0 0,1 0,-1-1,0 1,0-1,0 1,0-1,0 1,0-1,0 0,0 1,0-1,0 0,0 0,0 0,0 0,0 0,0 0,0 0,0 0,0 0,0 0,0 0,0-1,0 1,0 0,0-1,0 1,0-1,0 1,0-1,0 0,0 1,0-1,1 0,-1 1,0-1,1 0,-1 0,0 0,1 0,-1 0,1 0,-1 1,1-2,-28-68,25 36,2-1,1 1,2-1,2 1,0 0,3 0,1 0,5-11,-10 32,3-17,1 0,2 1,1-1,1 2,1 0,2 0,1 1,1 1,1 0,1 2,2 0,0 1,1 1,2 0,0 2,1 1,12-7,-33 23,-1 1,1-1,1 1,-1 0,0 0,1 0,-1 0,1 1,-1-1,1 1,0 0,0 0,0 0,-1 0,1 1,0 0,0-1,0 2,0-1,0 0,0 1,0 0,0-1,-1 2,1-1,0 0,-1 1,1-1,-1 1,1 0,-1 1,0-1,0 0,0 1,2 2,-2 5,-1 0,0 0,0 1,-1-1,-1 1,0-1,0 1,-1-1,0 1,-1-1,0 1,-1-1,0 0,-1 0,0 0,0-1,-1 1,0-1,-2 2,-2 6,-1-1,0 0,-2 0,0-1,0 0,-2-1,0-1,0 0,-1-1,-1 0,0-1,0-1,-1-1,-18 7,12-11,4-6</inkml:trace>
  <inkml:trace contextRef="#ctx0" brushRef="#br0" timeOffset="2">2165 491,'-33'22,"-231"174,258-192,0 0,1 1,0-1,0 1,0 1,0-1,1 1,0-1,0 1,1 0,-1 1,1-1,1 0,-1 1,1 0,0 0,0-1,1 1,0 4,3-8,1 0,-1 0,1 0,0-1,0 1,0-1,1 1,-1-1,0 0,1 0,-1-1,1 1,0-1,0 0,-1 0,1 0,0 0,0 0,0-1,0 0,0 0,0 0,0 0,0-1,0 0,0 1,-1-1,1-1,2 0,15-5,0 0,-1-2,0 0,-1-2,0 0,0-1,-1-1,-1 0,0-2,-1 0,7-9,46-40,-67 65,-1 1,0-1,0 1,0-1,0 1,0-1,0 1,0 0,-1 0,1-1,0 1,-1 0,0 0,1-1,-1 1,0 0,0 0,0 0,0 0,0 0,0-1,-1 1,1 0,-1 0,1 0,-1-1,0 1,1 0,-1-1,-1 2,1 4,-1 90,2-94,1 0,0 0,0 0,0-1,0 1,1-1,-1 1,1-1,-1 1,1-1,0 0,0 0,0 0,0 0,0 0,1 0,-1 0,1-1,-1 1,1-1,-1 0,1 0,0 0,-1 0,1 0,0-1,0 1,0-1,0 0,0 1,0-1,0-1,16-2,-1-1,-1-1,1 0,-1-1,0-1,0-1,-1-1,0 0,0-1,-1 0,-1-2,1 1,-2-2,0 0,1-2,27-21,-2-1,-1-2,-2-1,-2-2,-1-2,-3 0,10-24,-21 11,-19 56,1 0,-1 0,0-1,0 1,1 0,-1 0,0 0,0-1,0 1,0 0,0 0,-1-1,1 1,0 0,-1 0,1 0,0 0,-1-1,0 1,1 0,-1 0,1 0,-1 0,0 0,0 0,0 0,0 1,0-1,1 0,-2 0,1 1,0-1,0 0,0 1,0-1,0 1,0 0,0-1,-1 1,1 0,0 0,0-1,-1 1,1 0,0 0,-11 3,0 1,0 0,1 0,0 1,0 0,0 1,0 0,1 1,0 0,0 1,1 0,0 0,1 1,-7 8,11-14,-1 0,1 1,0-1,0 1,0 0,1 0,-1 1,1-1,0 1,0-1,1 1,-1 0,1 0,0 0,1 1,-1-1,1 0,0 1,0-1,0 0,1 1,0-1,0 1,1-1,-1 1,1-1,0 0,1 1,0 2,3-1,1 1,0 0,0-1,0 0,1-1,0 1,0-1,1-1,0 1,0-1,0-1,0 0,1 0,0 0,0-1,0 0,73 39,-80-40,1 1,-1-1,0 1,1 0,-1 0,-1 0,1 1,0-1,-1 0,0 1,1-1,-1 1,-1-1,1 1,0-1,-1 1,0-1,0 1,0 0,0-1,-1 1,1 0,-1-1,0 1,0-1,0 1,-1-1,1 0,-1 0,1 1,-1-1,0 0,-1 0,1-1,0 1,-1 0,1-1,-1 1,0-1,0 0,0 0,0 0,0-1,-1 1,1-1,-1 1,-14 12</inkml:trace>
  <inkml:trace contextRef="#ctx0" brushRef="#br0" timeOffset="3">3408 548,'-19'4,"1"1,0 1,0 0,0 2,1 0,0 1,1 0,-1 2,2 0,0 0,0 2,1-1,1 2,-3 4,15-18,0 1,0 0,0 0,0 0,0 0,1 1,-1-1,0 0,0 0,1 0,-1 1,1-1,-1 0,1 1,0-1,-1 0,1 1,0-1,0 0,0 1,0-1,0 0,0 1,1-1,-1 0,0 1,1-1,-1 0,1 1,-1-1,1 0,-1 0,1 1,0-1,0 0,0 0,0 0,-1 0,2 0,-1 0,0-1,0 1,0 0,0 0,0-1,1 1,-1 0,0-1,0 0,1 1,-1-1,0 0,1 1,-1-1,0 0,1 0,-1 0,1 0,-1-1,0 1,1 0,-1 0,0-1,1 1,-1-1,23-4,0-1,-1-1,0-1,0-1,-1-1,0 0,18-14,-34 20,35-22,-34 20,0 0,0 1,0 1,1-1,0 1,0 0,0 1,0 0,0 0,1 1,-1 0,3 0,-8 3,-1 1,1 0,0 0,0 0,-1 1,0-1,1 1,-1-1,0 1,0 0,0-1,0 1,-1 0,1 0,-1 1,0-1,0 0,0 0,0 1,-1-1,1 0,-1 1,0-1,0 0,0 1,0-1,-1 0,1 1,-1-1,-1 4,3 11,-2-13,1 0,-1 0,2 0,-1 0,0 1,1-1,0 0,0 0,1 0,0 0,-1-1,1 1,1 0,-1-1,1 1,0-1,0 0,0 0,0 0,1 0,0 0,0-1,0 0,0 0,0 0,0 0,1-1,0 1,-1-1,1 0,0-1,0 1,0-1,0 0,4 0,0-1,0-1,1 0,-1-1,0 0,0 0,0-1,0 0,0-1,-1 0,1 0,-1-1,0 0,-1 0,1-1,-1 0,2-1,102-117,-105 116,30-44,-3-2,-3-2,-1 0,-4-2,4-14,-23 56,66-195,-71 207,1-56,-37 92,18-4,0 1,2 0,2 1,0 1,2 0,2 1,0-1,2 2,-2 30,7-36,1 0,1 0,1 0,2 1,1-2,4 19,23 109,-23-118,-6-26</inkml:trace>
  <inkml:trace contextRef="#ctx0" brushRef="#br0" timeOffset="4">3775 491,'107'9,"0"-5,0-4,77-12,-35-10,-145 22,-1 0,1 1,0-1,-1 1,1 0,-1 0,1 0,-1 1,1-1,-1 1,0 0,0 0,0 0,0 0,0 1,0-1,0 1,-1-1,1 1,-1 0,0 0,0 0,0 0,0 1,38 37,-29-37,-1-2,1 1,0-1,0-1,0 0,1-1,-1 0,0 0,0-1,0-1,0 0,0 0,0-1,-1-1,1 1,-1-2,0 1,0-2,0 1,-1-1,0-1,0 0,-1 0,1 0,-2-1,1-1,-1 1,4-7,-2 3,-1 1,-1-1,0 0,-1 0,0-1,-1 0,0 0,1-9,-6 19,0 0,0-1,0 1,-1 0,1 0,-1 0,0 0,0 0,0 0,0 1,0-1,-1 0,0 0,1 1,-1-1,0 1,0 0,0-1,0 1,-1 0,1 0,-1 0,1 1,-1-1,1 0,-1 1,0 0,0 0,0 0,0 0,0 0,0 0,0 1,0-1,0 1,0 0,0 0,0 0,0 1,0-1,-1 1,1-1,0 1,1 0,-1 0,0 1,0-1,0 0,1 1,-3 1,-11 4,1 0,-1 1,1 1,0 0,1 1,0 1,1 0,0 1,1 1,0 0,1 0,1 1,0 0,0 1,2 0,0 1,1 0,0 0,1 0,0 4,4-12,0 1,0 0,1-1,1 1,-1 0,1 0,1 0,0 0,0-1,0 1,1 0,1-1,0 1,0-1,0 0,1 0,0 0,0 0,1-1,0 0,1 0,0 0,0 0,0-1,1 0,-1-1,4 3,6 2,1-1,0 0,1-2,0 1,0-2,0-1,1 0,0-1,0-1,0-1,0-1,0 0,13-2,0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43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1 904,'-1'-30,"2"1,1-1,2 1,1 0,1 0,1 0,1 1,2 0,1 1,1 0,14-22,10 6,-36 42,1 1,0-1,-1 0,1 1,0-1,0 0,0 1,-1-1,1 1,0-1,0 1,0 0,0-1,0 1,0 0,0 0,0 0,0 0,0 0,0 0,0 0,0 0,0 0,0 0,0 0,0 1,0-1,0 0,0 1,0-1,-1 0,1 1,0 0,0-1,0 1,0-1,-1 1,1 0,0-1,-1 1,1 0,-1 0,1 0,-1 0,1-1,-1 1,1 0,-1 0,0 0,1 0,-1 0,37 168,-36-165,0 0,0 0,1 0,-1 0,1 0,0 0,0 0,0 0,1-1,0 1,-1-1,1 0,0 0,0 0,1 0,-1 0,0-1,1 1,0-1,0 0,-1 0,1 0,0-1,1 1,-1-1,0 0,0 0,0-1,1 1,-1-1,0 0,1 0,-1-1,0 1,0-1,1 0,-1 0,4-1,2-3,-1-1,1 0,-1 0,0-1,-1 0,0 0,0-1,0 0,-1-1,0 0,-1 0,0 0,0-1,-1 0,0 0,-1 0,0 0,2-10,5-6,-2 5</inkml:trace>
  <inkml:trace contextRef="#ctx0" brushRef="#br0" timeOffset="1">988 0,'-16'427,"8"-355,3 1,3-1,6 49,7-86,-5-29</inkml:trace>
  <inkml:trace contextRef="#ctx0" brushRef="#br0" timeOffset="2">678 508,'39'0,"40"-5,23-1,2-5,-6 0,-10-4,-11 2,-9-3,-6 2,-4 3,-3-1,-5 2,-11 1</inkml:trace>
  <inkml:trace contextRef="#ctx0" brushRef="#br0" timeOffset="3">1750 338,'-68'30,"2"3,1 3,2 3,-48 39,109-78,-1 1,1 0,0 0,0 0,0 0,0 0,0 0,0 1,0-1,0 1,0-1,1 1,-1 0,1 0,-1-1,1 1,0 0,-1 0,1 1,0-1,0 0,1 0,-1 0,0 1,1-1,-1 0,1 1,0-1,0 0,0 1,0-1,0 1,1-1,-1 0,1 1,-1-1,1 0,0 0,0 0,0 1,0-1,0 0,0 0,1 0,-1 0,1-1,-1 1,1 0,0 0,9 3,1 0,-1-1,1-1,0 1,0-2,0 0,0 0,0-1,0-1,0 0,1 0,-1-1,0-1,0 0,0-1,0 0,-1-1,1 0,-1-1,0 0,0-1,0 0,-1 0,0-2,0 1,-1-1,0 0,4-5,-10 9,0 1,0 0,0-1,0 0,-1 0,1 1,-1-2,0 1,0 0,0 0,-1-1,0 1,1 0,-2-1,1 0,0 1,-1-1,0 1,0-1,0 0,-1 1,1-1,-1 1,0-1,-1 1,1-1,-1 1,0 0,0 0,0 0,0 0,-1 0,0 0,0 1,0-1,0 1,0 0,-1-1,1 2,-1-1,0 0,0 1,0 0,0 0,0 0,0 0,-4 0,-6-2,0 1,0 0,0 1,0 1,0 0,0 1,-1 0,1 1,-9 2,-12 4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4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1927 190,'1'0,"-1"-1,1 1,-1 0,1-1,-1 1,1 0,-1-1,1 1,-1 0,1 0,-1 0,1-1,-1 1,1 0,0 0,-1 0,1 0,-1 0,1 0,-1 0,1 0,0 0,-1 0,1 0,-1 1,1-1,-1 0,1 0,-1 1,1-1,-1 0,1 0,-1 1,1-1,-1 1,1-1,-1 0,0 1,1-1,-1 1,0-1,1 1,-1-1,0 1,1-1,-1 1,0-1,0 1,0 0,0-1,0 1,0-1,0 1,0-1,0 1,0 0,0-1,0 1,0-1,0 1,6 40,-4 86,-6 0,-8 28,-4 142,17-49,-1-445,0 164</inkml:trace>
  <inkml:trace contextRef="#ctx0" brushRef="#br0" timeOffset="1">1759 388,'-8'-14,"0"-1,1 1,1-1,0-1,1 1,1-1,0 1,0-12,3 22,1-1,0 0,0 0,0 0,1 1,0-1,0 0,0 1,1-1,-1 1,2-1,-1 1,0 0,1 0,0 0,0 0,1 0,-1 1,1-1,0 1,0 0,1 0,-1 1,1-1,3-1,5-2,1 1,0 0,1 1,-1 1,1 0,0 1,0 0,0 2,0-1,0 2,0 0,1 1,-1 0,0 1,0 1,-1 1,1 0,0 1,-1 0,0 1,2 2,-8-5,-1 0,1 0,-1 1,1 0,-1 1,-1 0,1 0,-1 0,1 1,-2 0,1 0,-1 0,0 1,0 0,0 0,-1 0,0 0,-1 1,0 0,0-1,0 1,-1 0,0 1,-1-1,0 0,0 0,-1 1,0-1,0 0,-1 1,0-1,0 0,-2 2,-121 217,121-224,1 0,0 1,0-1,0 1,1-1,-1 1,1 0,0-1,0 1,0 0,1 0,-1 0,1 0,0 0,0 0,0 0,1-1,-1 1,1 0,0 0,0 0,0-1,1 1,-1 0,1-1,0 1,0-1,0 0,1 0,-1 0,1 0,-1 0,1 0,0 0,0-1,0 0,1 1,-1-1,0-1,2 1,74 32,-70-32,1 0,-1 0,0 1,0 0,-1 1,1 0,-1 0,0 1,0 0,0 0,0 1,-1 0,0 1,-1-1,1 1,-1 1,0-1,-1 1,0 0,0 0,-1 0,0 1,0 0,-1-1,2 9,-4-7,-1 0,0 0,-1 0,0 0,0-1,-1 1,0 0,-1-1,0 1,0-1,-1 0,-1 0,1 0,-1 0,-1-1,1 0,-2 0,1 0,-1-1,0 0,-6 5,-4 6,0 0,0 0,-2-2,0 0,-1-2,0 0,-1-1,-1 0,0-2,-15 5,14-9,0-1,-1 0,1-2,-1-1,0-1,-5-1,2-1,3 0</inkml:trace>
  <inkml:trace contextRef="#ctx0" brushRef="#br0" timeOffset="2">2294 1206,'34'-7,"0"-1,-1-2,0-1,-1-2,0-1,-1-1,-1-2,27-19,-25 17,-2-1,0-2,-1-1,-1-1,-2-1,0-2,-2 0,-1-2,-1 0,-1-2,-2 0,-1-1,-2-1,-1-1,10-31,-18-21,-7 84,0 1,0-1,0 0,0 0,0 0,-1 0,1 0,-1 0,0 1,1-1,-1 0,0 0,0 1,0-1,0 1,0-1,0 1,-1-1,1 1,-1 0,1-1,-1 1,1 0,-1 0,1 0,-1 0,0 0,0 1,1-1,-1 0,0 1,0-1,0 1,0 0,0 0,1 0,-1 0,0 0,0 0,0 0,0 0,0 1,-15 5,1 0,0 2,0 0,1 0,0 2,1 0,0 0,0 1,1 1,1 0,-3 4,-7 6,1 0,1 1,1 1,1 0,1 2,-12 25,27-49,0 1,1 0,-1-1,1 1,-1 0,1 0,0 0,0 0,0 1,1-1,-1 0,1 0,-1 0,1 1,0-1,1 0,-1 0,0 1,1-1,0 0,0 0,0 0,0 0,0 0,0 0,1 0,0 0,-1-1,1 1,0 0,0-1,1 0,-1 1,0-1,1 0,0 0,13 2,0 0,0-2,1 0,-1 0,0-2,1 0,-1-1,1-1,-1 0,1-1,279-70,-295 72,1 0,-1 0,1 0,0 0,0 0,0 0,-1 1,1-1,0 0,0 1,0 0,0-1,0 1,0 0,0 0,0 0,0 0,0 1,0-1,0 0,0 1,0-1,-1 1,1 0,0 0,0 0,0 0,-1 0,1 0,-1 0,1 0,-1 1,1-1,-1 0,1 1,-1-1,0 1,0 0,0-1,0 1,0 0,-1 0,1 0,0 0,-1 0,1-1,-1 1,0 0,1 1,-49 96,40-87,0 1,1 0,1 0,0 1,1 0,0 0,2 0,-1 0,1 4,3-16,-1 0,1 0,0 0,0 0,0 0,0 0,1 0,-1 0,0 0,1 0,0 0,-1 0,1 0,0 0,0 0,0-1,0 1,0 0,0 0,1-1,-1 1,1-1,-1 0,1 1,-1-1,1 0,0 0,-1 0,1 0,0 0,0 0,0 0,0-1,0 1,0-1,0 0,0 1,0-1,0 0,0 0,0 0,0 0,0-1,0 1,0 0,0-1,0 1,0-1,0 0,16-5</inkml:trace>
  <inkml:trace contextRef="#ctx0" brushRef="#br0" timeOffset="3">3452 868,'9'4,"0"1,0-1,0 0,1-1,-1 0,1-1,0 1,0-2,0 0,0 0,0-1,0 0,1 0,-1-1,0-1,0 0,-1 0,1-1,0 0,-1-1,0 0,1 0,-2-1,1 0,0-1,-1 0,0 0,1-2,48-83,-56 88,0 0,0 0,-1 0,1 0,-1 0,1-1,-1 1,0 0,0 0,-1 0,1 0,0 0,-1 0,0 0,0 0,0 0,0 0,0 0,-1 0,1 0,-1 1,0-1,1 1,-1-1,-1 1,1 0,0-1,0 1,-1 0,1 1,-1-1,-1-1,-5 2,1-1,0 1,-1 1,1-1,0 1,-1 1,1 0,0 0,0 0,-1 1,1 0,0 1,1 0,-1 0,0 1,1 0,0 0,0 0,0 1,0 0,1 1,-4 3,7-6,-18 13,2 2,0 0,1 1,1 1,1 0,0 1,2 1,0 1,-4 11,13-26,1-1,0 1,0 0,0 0,1 1,0-1,1 1,0 0,0-1,1 1,0 0,1 0,0 0,0 0,1 0,0 0,0-1,1 1,0 0,1-1,0 1,0-1,1 0,0 0,0 0,1 0,0-1,1 0,-1 0,1 0,0-1,1 0,0 0,0-1,0 1,1-1,-1-1,1 0,2 1,5-2,0 0,0 0,1-2,-1 0,1-1,-1 0,1-1,-1-1,0 0,1-1,-1-1,0-1,-1 0,1 0,-1-2,0 0,-1 0,0-1,0-1,0 0,-1-1,-1 0,10-11,59-60,-70 68</inkml:trace>
  <inkml:trace contextRef="#ctx0" brushRef="#br0" timeOffset="4">4326 726,'-33'13,"0"2,0 1,2 2,0 1,1 2,1 0,1 2,1 2,-17 19,-5 38,48-80,0 1,0-1,1 1,-1-1,1 1,-1 0,1-1,0 1,0 0,0-1,0 1,1-1,-1 1,1 0,-1-1,1 1,0-1,0 1,0-1,0 0,0 1,1-1,-1 0,1 0,0 0,-1 0,1 0,0 0,0-1,0 1,0 0,1-1,1 1,4 0,1 0,0-1,-1 0,1 0,0-1,0 0,0-1,-1 0,1 0,0-1,-1 0,1-1,-1 0,0 0,0-1,0 0,5-3,12-7,-1-2,-1 0,0-2,-1 0,-1-2,-1 0,4-7,35-33,-59 59,1 0,-1 0,1-1,-1 1,1 0,-1 0,1 0,0 0,0 0,-1 0,1 0,0 0,0 0,0 0,0 0,0 1,0-1,0 0,1 1,-1-1,0 1,0-1,0 1,1-1,-1 1,0 0,1 0,-1 0,0-1,0 1,1 1,-1-1,0 0,1 0,-1 0,0 1,0-1,1 0,-1 1,0-1,0 1,0 0,0-1,0 1,0 0,0 0,0 0,0 0,0-1,0 1,0 0,0 1,-1-1,1 0,0 0,-1 0,1 0,4 58,-5-54,-1 1,1-1,0 1,0 0,1-1,0 1,0-1,0 1,1-1,0 1,0-1,0 0,0 0,1 0,0 0,0-1,0 1,1-1,0 1,-1-1,2 0,3 3,-3-4,-1-1,1 1,-1-1,1 0,0 0,0-1,0 1,0-1,0 0,0-1,0 1,0-1,1 0,-1 0,0-1,0 1,0-1,0 0,0-1,0 1,0-1,0 0,-1 0,1-1,0 1,-1-1,4-3,105-101,-110 105,33-46,-2-2,-3-1,-1-1,-3-1,-2-2,17-57,-25 68,-1 0,-2-2,-2 0,-3 0,-1-1,-2 0,-3 0,-1-42,-2 87,1 1,-1-1,0 1,1-1,-1 0,0 1,0-1,0 1,0-1,-1 0,1 1,0-1,-1 1,1-1,-1 1,1-1,-1 1,0-1,0 1,1-1,-1 1,0 0,0 0,0-1,-1 1,1 0,0 0,0 0,-1 0,1 0,0 1,-1-1,1 0,-1 1,1-1,-1 0,1 1,-1 0,1-1,-1 1,0 0,1 0,-1 0,1 0,-1 0,0 0,0 1,-5 8,1 1,0 0,0 0,1 0,0 1,1-1,0 1,1 1,0-1,0 0,1 8,0-11,-19 125,6 1,5 0,7 1,6 14,-3-55,-23 51,24-144,-1 1,0-1,0 0,0 0,0 1,0-1,0 0,0 1,0-1,0 0,-1 1,1-1,0 0,-1 0,1 1,-1-1,1 0,-1 0,0 0,0 0,1 0,-1 0,0 0,0 0,0 0,0 0,0 0,0-1,0 1,0 0,-1-1,1 1,0-1,0 1,-1-1,1 1,0-1,0 0,-1 0,1 0,0 0,-1 0,1 0,0 0,-1 0,1 0,0-1,0 1,-1 0,1-1,0 1,0-1,-1 0,1 1,0-1,0 0,0 0,0 1,0-1,0 0,0 0,1 0,-2-1,-4-15</inkml:trace>
  <inkml:trace contextRef="#ctx0" brushRef="#br0" timeOffset="5">5399 302,'-350'270,"337"-259,3-4,0 0,0 1,1 0,0 1,1 0,0 0,1 1,-1 0,-4 11,11-20,1 1,-1 0,1-1,-1 1,1 0,0 0,0-1,0 1,0 0,0 0,0 0,0-1,0 1,1 0,-1 0,1-1,-1 1,1 0,0-1,0 1,0-1,0 1,0-1,0 1,0-1,0 1,1-1,-1 0,0 0,1 0,-1 0,1 0,-1 0,1 0,0 0,-1-1,1 1,0-1,-1 1,2-1,73 17,-65-17,1 0,-1 0,0 1,0 1,0 0,0 0,0 1,0 0,0 1,-1 1,0-1,0 1,0 1,-1 0,1 1,-2-1,1 2,-1-1,0 1,0 1,-1-1,0 1,-1 0,1 1,-2 0,0 0,0 0,1 4,-4-4,0 0,-1 0,0 0,0 0,-1 0,0 0,-1 1,0-1,-1 0,0 0,-1 0,0 1,-4 7</inkml:trace>
  <inkml:trace contextRef="#ctx0" brushRef="#br0" timeOffset="6">5540 895,'-9'34,"-4"10</inkml:trace>
  <inkml:trace contextRef="#ctx0" brushRef="#br0" timeOffset="7">5540 388,'0'-5,"0"-2</inkml:trace>
  <inkml:trace contextRef="#ctx0" brushRef="#br0" timeOffset="8">5710 1065,'18'-51,"2"1,2 2,3 0,10-13,-5 31,-30 30,1 0,0 0,0 0,-1 0,1 0,0 0,0 0,-1 0,1 0,0 0,0 0,-1 0,1 0,0 1,-1-1,1 0,0 1,-1-1,1 1,0-1,-1 0,1 1,-1-1,1 1,0 0,-1-1,0 1,1-1,-1 1,1 0,-1-1,0 1,1 0,-1-1,0 1,0 0,0 0,1-1,-1 1,0 0,0 0,0-1,0 1,0 0,0 0,-1-1,1 1,0 0,5 173,-5-172,0 0,1 0,0-1,-1 1,1 0,0-1,0 1,0-1,0 1,0-1,0 1,0-1,1 0,-1 0,1 1,-1-1,1 0,-1 0,1 0,-1-1,1 1,0 0,-1-1,1 1,0-1,0 1,-1-1,1 0,0 1,0-1,0 0,0 0,-1-1,1 1,0 0,0-1,-1 1,1-1,0 1,0-1,-1 0,1 0,-1 0,1 0,67-50,-56 36,0-1,-1-1,0 0,-1 0,-2-2,0 1,0-1,-2 0,5-17,-3 13,1 4</inkml:trace>
  <inkml:trace contextRef="#ctx0" brushRef="#br0" timeOffset="9">6471 585,'-27'22,"1"1,1 1,1 2,1 0,1 1,2 1,1 2,1-1,-3 10,-5 39,26-76,-1 0,1 0,0 0,0-1,0 1,0 0,0 0,0 0,1-1,-1 1,1 0,-1-1,1 1,-1 0,1-1,0 1,0 0,0-1,0 1,0-1,0 0,1 1,-1-1,0 0,1 0,-1 0,0 0,1 0,0 0,-1 0,1 0,-1 0,1-1,0 1,0-1,-1 0,1 1,0-1,0 0,0 0,-1 0,1 0,7-1,0-1,0 0,0 0,0-1,-1 0,1-1,-1 1,0-2,0 1,0-1,-1 0,0-1,0 0,0 0,5-6,12-9,140-117,-162 135,0 1,1-1,-1 1,1 0,-1 0,1 0,0 0,0 0,0 0,0 1,0 0,0-1,0 1,0 0,1 1,-1-1,0 0,0 1,1 0,-1 0,0 0,1 0,-1 1,0-1,1 1,-1 0,0-1,0 2,0-1,1 0,-1 1,-1-1,1 1,0 0,0 0,-1 0,1 0,-1 1,1-1,-1 0,0 1,0 0,0 0,-1-1,1 1,-1 0,1 1,1 11,0 0,-1 0,-1 0,0 0,-1 0,-1 1,0-1,-1 0,-3 13,-1 12,-5 49,-23 297,35-307,2-59,-1 0,-1 0,-1 1,0-1,-2 1,-1-1,0 0,-1 0,-1 0,-1-1,-1 0,-1 0,0 0,-2-1,0 0,-1 0,6-13,0 0,0-1,0 0,-1 0,1 0,-1 0,0-1,0 0,0 0,0-1,0 0,-1 0,1 0,-1-1,0 0,1 0,-1 0,0-1,1 0,-1-1,0 0,1 0,-1 0,1 0,-1-1,1 0,0-1,-1 1,1-1,0-1,1 1,-1-1,1 0,-1 0,1 0,0-1,1 0,-1 0,1 0,0 0,0-1,1 0,0 1,-1-2,-1-13,1 0,0-1,2 1,0 0,1-1,1 1,1-1,1 1,1-1,1 1,0 0,2 0,0 1,6-11,6-8,2 0,1 2,2 0,2 2,1 0,1 2,2 1,12-9,-29 27,18-18</inkml:trace>
  <inkml:trace contextRef="#ctx0" brushRef="#br0" timeOffset="10">573 2024,'-32'8,"1"1,0 1,0 2,1 1,1 1,0 2,1 1,1 1,-1 2,8-9,1 1,0 0,0 2,1 0,1 1,0 1,2 0,-1 1,2 1,0 0,2 1,0 1,1 0,0 0,2 1,1 0,0 1,2 0,0 0,0 8,6-23,0-1,0 1,1 0,0 0,0-1,0 1,1-1,0 1,0-1,1 1,0-1,0 0,0 0,1-1,-1 1,1-1,1 0,-1 1,1-2,0 1,0-1,0 0,1 0,0 0,0 0,-1-1,6 2,9 2,1 0,-1 0,1-2,0-1,1 0,-1-2,1 0,2-2,31 0,1-3,-1-2,-1-3,1-2,-1-2,-1-3,14-7,-22 5</inkml:trace>
  <inkml:trace contextRef="#ctx0" brushRef="#br0" timeOffset="11">1109 2335,'-16'19,"0"1,2 1,0 0,1 1,2 0,0 1,1 0,1 1,1 0,2 0,-1 9,6-31,1 1,0 0,0-1,0 1,0 0,0-1,0 1,1-1,-1 1,1 0,0-1,0 1,0-1,0 0,0 1,1-1,-1 0,1 0,-1 1,1-1,0-1,0 1,0 0,0 0,0-1,0 1,0-1,1 1,-1-1,0 0,1 0,-1 0,1 0,-1-1,1 1,0-1,0 1,99-17,-84 8,1-1,-1 0,-1-2,0 0,0-1,-1-1,-1 0,0-1,-1-1,0 0,-1-1,-1 0,0-1,-2 0,0-1,-1 0,0-1,-2 0,0 0,-1-1,2-14,-7 28,-1 1,0-1,0 0,0 0,0 1,-1-1,0 0,0 1,-1-1,0 1,0-1,0 1,0 0,-1 0,0 0,0 0,0 0,-1 0,1 1,-1 0,0 0,-1 0,1 0,-1 1,1-1,-1 1,0 0,0 1,0-1,-1 1,1 0,-1 0,1 1,-1 0,1 0,-1 0,0 0,0 1,1 0,-1 0,0 1,0 0,1 0,-1 0,-3 1,-4 4,1 0,0 0,1 1,0 1,0 0,0 0,1 1,0 0,1 1,0 0,-5 7,-12 16</inkml:trace>
  <inkml:trace contextRef="#ctx0" brushRef="#br0" timeOffset="12">1927 2335,'-32'28,"2"-4,1 1,1 1,1 1,2 1,0 1,3 2,0 0,-9 21,29-50,0 0,1 0,-1 0,1 1,-1-1,1 0,0 1,0 0,0-1,0 1,1-1,-1 1,1 0,0 0,-1-1,1 1,0 0,1 0,-1-1,0 1,1 0,0-1,-1 1,1 0,0-1,0 1,1-1,-1 1,0-1,1 0,-1 0,1 1,0-1,0 0,0 0,0-1,0 1,0 0,2 0,7 0,-1-1,1 0,0-1,0-1,0 1,-1-1,1-1,-1 0,1-1,-1 0,0 0,0-1,0-1,0 0,-1 0,1 0,-1-1,6-4,-1-1,0 0,-1-1,0 0,0-1,-2-1,1 0,-2 0,0-1,-1 0,0-1,-1 0,-1 0,0-1,-2 0,0 0,0 0,-2-1,0 0,-1 1,-1-1,-1-10,0 23,0 0,0 0,-1 1,0-1,0 0,0 1,-1-1,0 1,0-1,0 1,0 0,0 0,-1 0,0 0,0 0,0 0,0 1,-1 0,1-1,-1 1,0 1,0-1,0 0,0 1,0 0,-1 0,1 0,-1 1,1-1,-1 1,0 0,1 0,-1 1,0-1,0 1,0 0,1 1,-1-1,0 1,0 0,1 0,-1 0,1 1,-1-1,1 1,-1 0,-1 2,-12 8</inkml:trace>
  <inkml:trace contextRef="#ctx0" brushRef="#br0" timeOffset="13">2267 2731,'-15'-29,"1"-24,2-12,8-1,5 7,7 9,6 7,7 7,4 4,2 3,2 7,1 6,-5 12,-7 10,-6 5</inkml:trace>
  <inkml:trace contextRef="#ctx0" brushRef="#br0" timeOffset="14">3000 2335,'-28'4,"0"2,0 1,0 1,1 1,0 2,1 0,0 2,1 1,1 1,-22 17,36-23,0 0,0 1,1-1,1 2,0-1,0 1,1 1,0-1,1 2,4-10,1 0,-1 0,1 1,-1-1,1 0,0 1,0-1,1 1,-1-1,1 1,0 0,0-1,0 1,0-1,0 1,1 0,0-1,0 1,0-1,0 0,0 1,1-1,-1 0,1 0,0 0,0 0,0 0,0 0,1 0,-1-1,1 1,0-1,0 0,2 2,7 1,0 0,0-1,1-1,0 0,-1 0,1-1,0-1,0 0,0-1,0-1,0 0,0 0,0-1,-1-1,1 0,-1-1,8-3,11-9,0-2,-2 0,0-2,-1-1,-1-1,-1-2,-2 0,0-2,-1 0,-2-2,10-16,-11 19,0 1,-2-2,-1-1,-2 0,0-1,-2 0,-1-2,-1 1,-1-1,-2 0,-1-1,-2 0,-1 0,-1-1,-1 1,-2-1,-2 1,-3-24,4 48,0-1,-1 1,0-1,0 1,0 0,-1-1,0 1,-1 1,1-1,-1 0,0 1,-1 0,0 0,0 0,0 0,-1 1,1 0,-1 0,-1 1,1-1,-1 1,1 1,-1-1,0 1,0 0,-1 1,1 0,0 0,-1 1,0-1,1 2,-1-1,1 1,-1 0,0 0,1 1,-8 2,-4 5,2 0,-1 1,1 1,0 1,1 0,1 1,0 1,0 0,1 1,1 1,0 0,1 1,1 0,0 1,2 0,0 0,0 1,2 0,0 1,1 0,1 0,1 0,1 1,0-1,1 1,2-1,0 1,1 0,0 0,2-1,1 1,0-1,1 0,3 5,2-1,1 0,1-1,0-1,2 0,1-1,0 0,1-1,2-1,-1-1,2 0,0-1,1-1,1-1,0-1,1-1,0-1,1-1,0 0,1-2,0-1,0-1,22 3,-39-9,1 1,-1-2,0 1,0-1,0 0,0 0,0-1,0 0,0 0,0-1,-1 1,1-2,-1 1,0-1,0 0,0 0,-1 0,1-1,-1 0,0 0,3-4,7-11</inkml:trace>
  <inkml:trace contextRef="#ctx0" brushRef="#br0" timeOffset="15">3678 2391,'5'34,"6"11,6-8,0-9</inkml:trace>
  <inkml:trace contextRef="#ctx0" brushRef="#br0" timeOffset="16">3734 1630</inkml:trace>
  <inkml:trace contextRef="#ctx0" brushRef="#br0" timeOffset="17">4016 2561,'30'-80,"102"-231,-105 269,-26 43,0-1,0 1,0 0,0-1,0 1,-1 0,1 0,0 0,0 0,-1 0,1 0,0-1,-1 1,1 1,-1-1,0 0,1 0,-1 0,0 0,1 0,-1 0,0 0,0 1,0-1,0 0,0 0,0 0,0 0,-1 0,1 1,0-1,-1 1,1-1,-1 59,-1-46,1 0,0 0,1 0,0 0,1 0,1-1,0 1,1 0,1-1,0 1,0-1,1 0,1-1,0 1,7 8,-9-17,0-1,1 0,0 0,-1 0,1 0,0-1,0 0,0 0,1 0,-1-1,0 0,1 0,-1 0,1 0,-1-1,1 0,-1 0,1-1,-1 1,1-1,-1-1,1 1,-1-1,0 1,0-2,0 1,0 0,0-1,-1 0,1 0,-1-1,1 1,-1-1,0 0,-1 0,1 0,-1 0,1-2,21-19,-1-2,-1-1,-1 0,-2-2,0 0,13-32,-31 59,-1-1,1 0,-1 0,1 0,-1 0,0 0,-1 0,1 0,-1 0,0 0,0 0,0 0,0 0,-1 0,1 0,-1 0,0 0,-1 0,1 0,-1 0,-1-3,-8-6</inkml:trace>
  <inkml:trace contextRef="#ctx0" brushRef="#br0" timeOffset="18">5201 2165,'-297'122,"241"-77,55-44,0 0,0 0,0 0,1 0,-1 0,0 0,1 0,-1 0,1 0,-1 1,1-1,-1 0,1 0,0 0,0 1,-1-1,1 0,0 0,0 1,0-1,1 0,-1 0,0 1,0-1,1 0,-1 0,0 0,1 1,-1-1,1 0,0 0,-1 0,1 0,0 0,0 0,0 0,-1 0,1 0,0-1,0 1,0 0,0-1,1 1,-1 0,0-1,0 1,0-1,0 0,1 1,-1-1,0 0,1 0,19 5,1-1,-1-1,1 0,0-2,0-1,0-1,-1 0,1-2,0-1,10-3,-1-1,0-2,-1-1,-1-1,0-2,-1-1,0-1,-1-1,18-16,-45 33,1 0,0-1,0 1,0 0,0 0,-1 0,1 0,0 0,0 0,0 0,0 0,0 0,-1 1,1-1,0 0,0 1,0-1,-1 0,1 1,0-1,0 1,-1-1,1 1,0-1,-1 1,1-1,-1 1,1 0,-1 0,1-1,-1 1,1 0,-1 0,1-1,-1 1,0 0,0 0,1 0,-1-1,0 1,0 0,0 0,0 0,0 0,0 0,0-1,0 1,-1 0,1 0,0 0,0 0,-1-1,1 1,0 0,-1 0,1-1,-1 1,1 0,-1 0,1-1,-1 1,1 19,2-15,1-1,-1 0,1 0,0 0,0 0,0 0,0 0,1-1,-1 0,1 1,0-1,0-1,0 1,0-1,1 1,-1-1,1 0,-1-1,1 1,0-1,0 0,-1 0,1 0,0-1,0 0,0 0,0 0,0 0,0-1,-1 0,1 0,0 0,0-1,-1 1,1-1,-1 0,1-1,-1 1,0-1,0 1,0-1,0-1,1-1,13-8,-1-1,-1-1,0-1,-1 0,-1-1,-1 0,0-1,-1-1,-1 0,-1 0,0-1,-2 0,0-1,2-12,2-18,-1 1,-3-1,-3-1,-1 0,-4-33,-4-231,-5 283,8 33,1-1,-1 1,1 0,-1-1,1 1,-1 0,1 0,-1-1,0 1,1 0,-1 0,1 0,-1 0,0 0,1 0,-1-1,0 2,1-1,-1 0,0 0,1 0,-1 0,1 0,-1 0,0 1,1-1,-1 0,1 0,-1 1,1-1,-1 1,1-1,-1 0,1 1,-1-1,1 1,-1-1,1 1,0-1,-1 1,1-1,0 1,0 0,-1-1,1 1,0-1,0 1,0 0,-10 16,2 0,0 0,1 1,0 0,2 1,0-1,1 1,1 0,0 3,2-12,-8 82,4 1,4-1,4 1,5-1,3 0,4-1,17 51,25 53,-57-195,1 0,-1-1,0 1,0 0,0 0,0 0,0 0,1 0,-1 0,0 0,0 0,0 0,0 0,1 0,-1 0,0 0,0 0,0 0,1 0,-1 0,0 0,0 0,0 0,0 0,1 0,-1 0,-6-28,4 22,-3-18</inkml:trace>
  <inkml:trace contextRef="#ctx0" brushRef="#br0" timeOffset="19">5427 1997,'39'0,"36"-5,15-2,2 1,-5 1,-13 2,-9 0,-11 2,-9 1,-4 0,-8 5,-10 2</inkml:trace>
  <inkml:trace contextRef="#ctx0" brushRef="#br0" timeOffset="20">6218 2278,'35'-7,"0"-2,0-2,0-1,-2-1,0-2,0-2,-1-1,-1-1,-1-1,-1-2,-27 21,0-1,-1 1,1 0,0 0,-1-1,1 1,0-1,-1 0,0 1,1-1,-1 0,0 0,0 1,0-1,0 0,0 0,-1 0,1-1,-1 1,1 0,-1 0,0 0,0 0,1 0,-2-1,1 1,0 0,0 0,-1 0,1 0,-1 0,1 0,-1 0,0 0,0 0,0 0,0 0,0 0,-1 0,1 1,-1-1,1 1,-1-1,1 1,-1-1,0 1,-1-1,-7-3,-1 1,1 0,-1 0,0 1,-1 0,1 1,0 1,-1-1,1 2,-1 0,1 0,-1 1,1 0,0 1,-1 0,1 1,0 1,0-1,1 2,-1 0,1 0,0 0,0 1,1 1,0 0,0 0,0 1,1 0,0 0,0 1,1 0,1 0,-1 1,2 0,-2 2,2-4,0 0,0 1,0-1,2 1,-1 0,1 0,0 1,1-1,0 0,0 1,1 0,0-1,1 1,0 0,1-1,-1 1,2 0,0-1,0 1,1-1,0 0,0 0,1 0,0 0,1-1,0 1,0-1,1 0,0-1,5 6,0-6,0 0,1-1,-1-1,1 0,1-1,-1 0,1 0,-1-2,1 1,0-2,0 0,0 0,0-1,0-1,0 0,-1-1,12-2,14-5,0-1,0-2,-1-1,0-3,7-4,-1-2</inkml:trace>
  <inkml:trace contextRef="#ctx0" brushRef="#br0" timeOffset="21">7403 1855,'-46'10,"0"3,1 1,1 3,1 1,0 2,-34 23,74-41,-1-1,1 0,0 1,0 0,0-1,0 1,1 1,-1-1,0 0,1 0,0 1,-1 0,1-1,0 1,0 0,1 0,-1 0,0 0,1 1,0-1,0 0,0 0,0 1,1-1,-1 1,1-1,0 1,0-1,0 0,0 1,0-1,1 1,0-1,0 1,0-1,0 0,0 0,1 0,-1 1,1-1,0-1,0 1,0 0,0 0,0-1,1 1,1 1,8 4,-1-1,2 0,-1-1,1 0,0-1,0 0,0-1,7 1,19 6,-4 0,-25-9,1 1,-1 0,0 1,0 0,0 0,-1 1,1 0,-1 1,0 0,0 0,-1 1,5 5,-12-10,1 0,-1 0,1 0,-1 0,0 0,0 1,0-1,0 0,-1 0,1 1,-1-1,1 1,-1-1,0 0,0 1,0-1,0 1,0-1,0 0,-1 1,1-1,-1 1,0-1,1 0,-1 0,0 1,-1-1,1 0,0 0,-1 0,1 0,-1 0,1-1,-2 2,-69 55,62-52,-156 73,107-76,43-8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3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155 324 5369 0 0,'0'0'2730'0'0,"0"0"-822"0"0,0 0-297 0 0,0 0-9 0 0,0 0-68 0 0,0 0-121 0 0,0 0-211 0 0,0 0-264 0 0,0 0-157 0 0,0 0-25 0 0,0 0 70 0 0,0 0 54 0 0,0 0-3 0 0,19-9-92 0 0,137-67 820 0 0,-129 57-1341 0 0,0-2 0 0 0,-2 0 0 0 0,0-2-1 0 0,-1 0 1 0 0,5-10-264 0 0,29-65 587 0 0,-58 217-390 0 0,-19 566-47 0 0,16-550-177 0 0,-5 1 1 0 0,-7-2 0 0 0,-5 0-1 0 0,-13 27 27 0 0,28-139-35 0 0,-2-1 0 0 0,0 0 0 0 0,-1 0 0 0 0,-2-1 0 0 0,0 0 0 0 0,-1-1-1 0 0,0 0 1 0 0,-2-1 0 0 0,0 0 0 0 0,-1-1 0 0 0,-1 0 0 0 0,-1-2 0 0 0,0 1-1 0 0,-1-2 1 0 0,0 0 0 0 0,-2-1 0 0 0,-16 9 35 0 0,31-20-8 0 0,-1 1 0 0 0,1 0 0 0 0,-1-1 1 0 0,0 0-1 0 0,0 0 0 0 0,0-1 0 0 0,0 0 0 0 0,0 1 0 0 0,0-1 1 0 0,0-1-1 0 0,0 1 0 0 0,-1-1 0 0 0,1 0 0 0 0,0 0 0 0 0,0-1 1 0 0,0 1-1 0 0,-1-1 0 0 0,1 0 0 0 0,0-1 0 0 0,0 1 0 0 0,0-1 0 0 0,0 0 1 0 0,1 0-1 0 0,-1-1 0 0 0,0 1 0 0 0,1-1 0 0 0,0 0 0 0 0,0 0 1 0 0,0-1-1 0 0,0 1 0 0 0,0-1 0 0 0,0 0 0 0 0,0-1 8 0 0,-3-10 10 0 0,0 0-1 0 0,1-1 0 0 0,1 1 1 0 0,1-1-1 0 0,0 0 0 0 0,1-1 1 0 0,1 1-1 0 0,0-1 0 0 0,1 1 1 0 0,1-1-1 0 0,0 1 0 0 0,2-1 1 0 0,0 1-1 0 0,0 0 0 0 0,2-1 1 0 0,0 1-1 0 0,1 1 0 0 0,0-1 1 0 0,1 1-1 0 0,1 0 0 0 0,1 0 1 0 0,5-8-10 0 0,3-9 24 0 0,1 0 0 0 0,2 2 0 0 0,1 0 0 0 0,1 2 1 0 0,1 0-1 0 0,2 1 0 0 0,1 1 0 0 0,1 2 1 0 0,1 0-1 0 0,1 2 0 0 0,1 1 0 0 0,0 1 0 0 0,32-15-24 0 0,47 12-582 0 0,-45 15-1522 0 0,14-9-4317 0 0,-28 1-3062 0 0,-31 9 1445 0 0</inkml:trace>
  <inkml:trace contextRef="#ctx0" brushRef="#br0" timeOffset="245.881">992 821 2969 0 0,'0'0'3926'0'0,"0"0"-316"0"0,0 0-360 0 0,0 0-540 0 0,0 0-612 0 0,0 0-543 0 0,0 0-436 0 0,0 0-226 0 0,0 0-121 0 0,0 0-89 0 0,0 0-88 0 0,0 0-135 0 0,-31 25-128 0 0,-97 78-100 0 0,73-35 14 0 0,49-54-192 0 0,3-11-41 0 0,1 1 0 0 0,0 0 0 0 0,0 0 0 0 0,0 0-1 0 0,0 0 1 0 0,0 0 0 0 0,1 1 0 0 0,0-1 0 0 0,0 0 0 0 0,0 1-1 0 0,0-1 1 0 0,1 1 0 0 0,0-1 0 0 0,0 1 0 0 0,0-1 0 0 0,0 1 0 0 0,1-1-1 0 0,0 0 1 0 0,-1 1 0 0 0,2-1 0 0 0,-1 0 0 0 0,0 1 0 0 0,1-1-1 0 0,0 0 1 0 0,0 0 0 0 0,0 0 0 0 0,1 0 0 0 0,-1-1 0 0 0,1 1 0 0 0,0-1-1 0 0,0 1 1 0 0,0-1 0 0 0,0 0 0 0 0,1 0 0 0 0,-1-1 0 0 0,1 1-1 0 0,0 0 1 0 0,-1-1 0 0 0,1 0 0 0 0,0 0 0 0 0,2 0-13 0 0,1-1 54 0 0,0 0-1 0 0,0-1 1 0 0,1 0 0 0 0,-1 0 0 0 0,0-1-1 0 0,0 0 1 0 0,0 0 0 0 0,0 0 0 0 0,1-1-1 0 0,-2 0 1 0 0,1-1 0 0 0,0 1 0 0 0,0-1-1 0 0,-1-1 1 0 0,0 1 0 0 0,1-1 0 0 0,-1 0 0 0 0,-1-1-1 0 0,1 1 1 0 0,-1-1 0 0 0,1 0 0 0 0,-2 0-1 0 0,1-1 1 0 0,0 0 0 0 0,-1 0 0 0 0,3-4-54 0 0,1-4 20 0 0,0 1 0 0 0,-1-1 0 0 0,-1-1 0 0 0,0 1 1 0 0,0-1-1 0 0,-2 0 0 0 0,0 0 0 0 0,-1-1 1 0 0,0 1-1 0 0,-1-1 0 0 0,-1 0 0 0 0,0 1-20 0 0,-1-114-2888 0 0,-1 125 50 0 0,-2 3-5894 0 0,1 1-3065 0 0</inkml:trace>
  <inkml:trace contextRef="#ctx0" brushRef="#br0" timeOffset="503.74">1270 1219 8882 0 0,'0'0'3205'0'0,"0"0"-942"0"0,0 0-452 0 0,0 0-7 0 0,0 0-3 0 0,0 0-117 0 0,0 0-178 0 0,0 0-277 0 0,0 0-290 0 0,0 0-213 0 0,0 0-173 0 0,0 0-149 0 0,7-8-87 0 0,28-54 210 0 0,27-141 441 0 0,-57 191-1034 0 0,0 1 0 0 0,0-1-1 0 0,1 1 1 0 0,1 1 0 0 0,0-1-1 0 0,0 1 1 0 0,1 0-1 0 0,0 0 1 0 0,1 1 0 0 0,0 0-1 0 0,1 1 1 0 0,-1 0 0 0 0,8-4 66 0 0,4 7-1465 0 0,-8 7-6019 0 0,-10 1-4739 0 0</inkml:trace>
  <inkml:trace contextRef="#ctx0" brushRef="#br0" timeOffset="769.853">1874 780 15459 0 0,'0'0'2185'0'0,"0"0"-597"0"0,0 0-230 0 0,0 0-61 0 0,0 0-87 0 0,0 0-169 0 0,0 0-231 0 0,0 0-199 0 0,0 0-135 0 0,0 0-84 0 0,0 0-96 0 0,0 0-73 0 0,0 0-69 0 0,-24 4-48 0 0,-75 12-20 0 0,96-16-82 0 0,0 1 0 0 0,0-1-1 0 0,0 1 1 0 0,0 0-1 0 0,0 0 1 0 0,0 0 0 0 0,0 1-1 0 0,1-1 1 0 0,-1 1-1 0 0,0 0 1 0 0,1-1 0 0 0,-1 1-1 0 0,1 0 1 0 0,0 1-1 0 0,0-1 1 0 0,0 0 0 0 0,0 1-1 0 0,0-1 1 0 0,0 1-1 0 0,0 1-3 0 0,-6 7 17 0 0,0-2-14 0 0,1 1 0 0 0,0 0 0 0 0,1 1 1 0 0,0-1-1 0 0,1 1 0 0 0,0 1 1 0 0,1-1-1 0 0,0 0 0 0 0,0 1 0 0 0,1 0 1 0 0,1 0-1 0 0,0 0 0 0 0,1 0 1 0 0,0 0-1 0 0,1 0 0 0 0,0 1 1 0 0,2 8-4 0 0,0-14-5 0 0,0-1 1 0 0,1 0 0 0 0,0 0-1 0 0,0 0 1 0 0,1-1 0 0 0,-1 1-1 0 0,1-1 1 0 0,0 0 0 0 0,1 0 0 0 0,-1 0-1 0 0,1 0 1 0 0,0-1 0 0 0,0 0-1 0 0,0 0 1 0 0,1 0 0 0 0,-1-1-1 0 0,1 1 1 0 0,0-1 0 0 0,0-1 0 0 0,0 1-1 0 0,1-1 1 0 0,-1 0 0 0 0,0-1-1 0 0,1 1 1 0 0,-1-1 0 0 0,1-1 0 0 0,3 1 4 0 0,-7-1-4 0 0,8 1-58 0 0,0-1 0 0 0,-1 0 0 0 0,1 0 0 0 0,0-1 0 0 0,0-1 0 0 0,0 0 0 0 0,-1-1 0 0 0,1 1-1 0 0,-1-2 1 0 0,0 0 0 0 0,1 0 0 0 0,5-4 62 0 0,51-40-2411 0 0,-26 11-6996 0 0,-28 22-2402 0 0</inkml:trace>
  <inkml:trace contextRef="#ctx0" brushRef="#br0" timeOffset="1118.351">2117 942 10434 0 0,'0'0'2074'0'0,"0"0"-666"0"0,0 0-278 0 0,0 0-19 0 0,0 0 6 0 0,0 0-27 0 0,0 0-118 0 0,0 0-106 0 0,0 0-34 0 0,0 0-16 0 0,0 0-13 0 0,0 0-15 0 0,0 0-54 0 0,9 32-46 0 0,30 94-40 0 0,-39-125-624 0 0,0 1 0 0 0,0-1 0 0 0,0 1 1 0 0,0-1-1 0 0,1 1 0 0 0,-1-1 0 0 0,0 0 0 0 0,1 1 0 0 0,-1-1 1 0 0,1 1-1 0 0,0-1 0 0 0,-1 0 0 0 0,1 1 0 0 0,0-1 0 0 0,0 0 1 0 0,0 0-1 0 0,0 0 0 0 0,0 1 0 0 0,0-1 0 0 0,0 0 1 0 0,0 0-1 0 0,0-1 0 0 0,0 1 0 0 0,1 0 0 0 0,-1 0 0 0 0,0 0 1 0 0,1-1-1 0 0,-1 1 0 0 0,0-1 0 0 0,1 1 0 0 0,-1-1 1 0 0,1 0-1 0 0,-1 1 0 0 0,1-1 0 0 0,-1 0 0 0 0,1 0 0 0 0,-1 0 1 0 0,1 0-1 0 0,-1 0 0 0 0,1 0 0 0 0,0-1-24 0 0,6 0 193 0 0,12-2 3 0 0,0 0 0 0 0,0-1 0 0 0,0-2 0 0 0,-1 0 0 0 0,0-1 0 0 0,0 0 0 0 0,0-2 0 0 0,-1 0 0 0 0,0-1 0 0 0,-1-1 0 0 0,0-1 1 0 0,-1 0-1 0 0,-1-1 0 0 0,0-1 0 0 0,0 0 0 0 0,-1-1 0 0 0,1-4-196 0 0,-9 13 19 0 0,3-2 0 0 0,-1 0 0 0 0,-1 0-1 0 0,1-1 1 0 0,-1 0-1 0 0,0-1 1 0 0,-1 1 0 0 0,-1-1-1 0 0,1 0 1 0 0,-1-1 0 0 0,-1 1-1 0 0,0-1 1 0 0,0 0-1 0 0,-1 0 1 0 0,-1 0 0 0 0,0-1-1 0 0,0 1 1 0 0,-1-4-19 0 0,-3 12-4 0 0,-1 1-1 0 0,1-1 1 0 0,0 1 0 0 0,-1 0-1 0 0,0 0 1 0 0,1 0 0 0 0,-1 0-1 0 0,0 0 1 0 0,0 1 0 0 0,0-1-1 0 0,0 1 1 0 0,-1 0 0 0 0,1 0 0 0 0,0 0-1 0 0,0 0 1 0 0,-1 0 0 0 0,1 1-1 0 0,0 0 1 0 0,-1-1 0 0 0,1 1-1 0 0,-1 0 1 0 0,1 1 0 0 0,0-1 0 0 0,-1 1-1 0 0,1-1 1 0 0,0 1 0 0 0,-1 0-1 0 0,1 0 1 0 0,0 1 0 0 0,0-1-1 0 0,-2 1 5 0 0,-22 12-54 0 0,-1 2-1 0 0,2 0 0 0 0,0 1 0 0 0,1 2 0 0 0,1 1 0 0 0,0 0 0 0 0,-2 6 55 0 0,9-12-30 0 0,1 0-1 0 0,1 1 0 0 0,0 0 0 0 0,1 1 0 0 0,1 1 0 0 0,0 0 1 0 0,1 1-1 0 0,1 0 0 0 0,1 1 0 0 0,0 0 0 0 0,2 0 1 0 0,0 1-1 0 0,1 1 0 0 0,1-1 0 0 0,1 1 0 0 0,1 0 0 0 0,1 0 1 0 0,0 7 30 0 0,4-23-7 0 0,0 0 0 0 0,0 0 0 0 0,0-1 0 0 0,0 1 0 0 0,1 0 0 0 0,0-1-1 0 0,0 0 1 0 0,0 1 0 0 0,1-1 0 0 0,-1 0 0 0 0,1 0 0 0 0,0 0 0 0 0,0 0 0 0 0,1-1 0 0 0,-1 1 0 0 0,1-1 0 0 0,0 0 0 0 0,-1 0 0 0 0,1 0 0 0 0,1-1 0 0 0,-1 1 0 0 0,0-1 0 0 0,1 0 0 0 0,-1 0 0 0 0,1 0 0 0 0,3 0 7 0 0,131 20-136 0 0,-97-21-182 0 0,0-2 0 0 0,0-1 0 0 0,0-3 0 0 0,0-1 0 0 0,21-7 318 0 0,-7-4-3894 0 0,-2-4-3417 0 0,-33 12-5378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36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1034 5265 0 0,'0'0'1167'0'0,"0"0"-49"0"0,0 0-35 0 0,0 0 117 0 0,0 0 205 0 0,0 0 157 0 0,0 0 32 0 0,0 0-109 0 0,0 0-250 0 0,0 0-329 0 0,-17-5-329 0 0,-52-14-258 0 0,69 19-304 0 0,1 0 0 0 0,-1 0 0 0 0,0 1 0 0 0,1-1 0 0 0,-1 0 0 0 0,0 1 0 0 0,0-1 1 0 0,1 0-1 0 0,-1 1 0 0 0,0-1 0 0 0,0 0 0 0 0,0 1 0 0 0,1-1 0 0 0,-1 0 0 0 0,0 1 0 0 0,0-1 0 0 0,0 1 0 0 0,0-1 0 0 0,0 0 0 0 0,0 1 0 0 0,0-1 0 0 0,0 1 1 0 0,0-1-1 0 0,0 0 0 0 0,0 1 0 0 0,0-1 0 0 0,0 1 0 0 0,0-1 0 0 0,0 0 0 0 0,0 1 0 0 0,0-1 0 0 0,-1 1 0 0 0,1-1 0 0 0,0 0 0 0 0,0 1 0 0 0,0-1 0 0 0,-1 0 0 0 0,1 1 1 0 0,0-1-1 0 0,0 0 0 0 0,-1 1 0 0 0,1-1 0 0 0,0 0 0 0 0,-1 0 0 0 0,1 1 0 0 0,0-1 0 0 0,-1 0 0 0 0,1 0 0 0 0,-1 0 0 0 0,1 0 0 0 0,0 1 0 0 0,-1-1 0 0 0,1 0 1 0 0,-1 0-16 0 0,12 11 263 0 0,1 0 1 0 0,-1 0-1 0 0,2-1 1 0 0,-1-1-1 0 0,2 0 1 0 0,-1-1 0 0 0,1-1-1 0 0,0 0 1 0 0,1 0-1 0 0,-1-2 1 0 0,1 1 0 0 0,0-2-1 0 0,1 0 1 0 0,-1-1-1 0 0,1-1 1 0 0,-1 0 0 0 0,4-1-264 0 0,4-2 182 0 0,1-1 0 0 0,-1-1 0 0 0,0-1 0 0 0,-1-1 0 0 0,1-1 0 0 0,-1-1 0 0 0,0-1 0 0 0,-1-1 0 0 0,0-1 0 0 0,15-9-182 0 0,35-24 179 0 0,-1-4 0 0 0,-3-2-1 0 0,-2-3 1 0 0,-2-3 0 0 0,-3-2 0 0 0,-2-4 0 0 0,-3-1 0 0 0,-3-3 0 0 0,43-70-179 0 0,47-126 327 0 0,-54 89 7 0 0,-75 161-79 0 0,-13 38-36 0 0,-1-9-233 0 0,-8 188 467 0 0,-28 151-453 0 0,35-339 5 0 0,-5 45 13 0 0,-3 0 0 0 0,-2-1 0 0 0,-3 0 0 0 0,-2-1 0 0 0,-13 24-18 0 0,26-73-6 0 0,-1 0 1 0 0,0 0-1 0 0,-1-1 0 0 0,0 0 0 0 0,-1 0 0 0 0,0-1 0 0 0,-1 1 0 0 0,0-1 1 0 0,0-1-1 0 0,-1 0 0 0 0,0 0 0 0 0,-1-1 0 0 0,0 0 0 0 0,0 0 0 0 0,-1-1 1 0 0,0-1-1 0 0,0 0 0 0 0,-1 0 0 0 0,1-1 0 0 0,-1-1 0 0 0,0 0 0 0 0,-1 0 1 0 0,1-1 5 0 0,-6-2-9 0 0,0-1 1 0 0,1-1 0 0 0,-1 0-1 0 0,0-1 1 0 0,1-1 0 0 0,-1-1-1 0 0,1 0 1 0 0,0-1 0 0 0,0-1 0 0 0,1-1-1 0 0,0 0 1 0 0,0-1 0 0 0,1-1-1 0 0,-1 0 1 0 0,2-1 0 0 0,0-1-1 0 0,0 0 1 0 0,-5-6 8 0 0,9 9-73 0 0,0 0-1 0 0,1 0 0 0 0,0-1 1 0 0,0 0-1 0 0,1 0 0 0 0,0-1 1 0 0,1 0-1 0 0,0 0 0 0 0,0-1 1 0 0,1 0-1 0 0,1 0 0 0 0,0-1 1 0 0,0 0-1 0 0,1 1 0 0 0,1-1 1 0 0,0-1-1 0 0,-1-9 74 0 0,5 20-121 0 0,0 0 0 0 0,0 0 0 0 0,0 0 0 0 0,0 0 0 0 0,0 0 0 0 0,0 0 0 0 0,1 0 0 0 0,-1 0-1 0 0,1 1 1 0 0,-1-1 0 0 0,1 0 0 0 0,0 1 0 0 0,-1-1 0 0 0,1 1 0 0 0,0 0 0 0 0,0-1 0 0 0,0 1 0 0 0,0 0 0 0 0,0 0 0 0 0,1 0 0 0 0,-1 1 0 0 0,0-1 0 0 0,0 0 0 0 0,1 1 0 0 0,0 0 121 0 0,36-8-9969 0 0,-26 5-2041 0 0</inkml:trace>
  <inkml:trace contextRef="#ctx0" brushRef="#br0" timeOffset="264.467">1691 761 18852 0 0,'0'0'807'0'0,"0"0"-232"0"0,0 0 95 0 0,0 0 231 0 0,0 0 118 0 0,0 0-110 0 0,0 0-253 0 0,0 0-233 0 0,0 0-151 0 0,0 0-73 0 0,0 0-58 0 0,0 0-36 0 0,0 0-21 0 0,3 33-12 0 0,8 103-40 0 0,-6-14-1911 0 0,-8-99-1742 0 0,-3-10-3975 0 0,2-5-4081 0 0</inkml:trace>
  <inkml:trace contextRef="#ctx0" brushRef="#br0" timeOffset="509.337">1623 408 17484 0 0,'0'0'1480'0'0,"0"0"-392"0"0,0 0-304 0 0,0 0-95 0 0,0 0-145 0 0,0 0-184 0 0,0 0-288 0 0,0 0-216 0 0,0 0-128 0 0,0 0-104 0 0,0 0-136 0 0,0 0-369 0 0,0 0-951 0 0,67-33-3201 0 0,-60 44-7330 0 0</inkml:trace>
  <inkml:trace contextRef="#ctx0" brushRef="#br0" timeOffset="848.425">1865 1067 13595 0 0,'0'0'2252'0'0,"0"0"-630"0"0,0 0-296 0 0,0 0-37 0 0,0 0-131 0 0,0 0-245 0 0,0 0-274 0 0,0 0-209 0 0,0 0-125 0 0,0 0-30 0 0,0 0 17 0 0,0 0-19 0 0,0 0-26 0 0,15-28-28 0 0,47-89-23 0 0,30-57 639 0 0,-92 173-836 0 0,0-1 0 0 0,0 1 1 0 0,0 0-1 0 0,0 0 0 0 0,1 0 1 0 0,-1 0-1 0 0,0-1 0 0 0,1 1 1 0 0,-1 0-1 0 0,1 0 0 0 0,-1 0 1 0 0,1 0-1 0 0,0 0 0 0 0,-1 0 1 0 0,1 0-1 0 0,0 0 0 0 0,0 1 1 0 0,-1-1-1 0 0,1 0 0 0 0,0 0 1 0 0,0 1-1 0 0,0-1 0 0 0,0 0 1 0 0,0 1-1 0 0,0-1 0 0 0,0 1 1 0 0,0-1-1 0 0,1 1 0 0 0,-1 0 1 0 0,0-1-1 0 0,0 1 0 0 0,0 0 1 0 0,0 0-1 0 0,1 0 0 0 0,-1 0 1 0 0,0 0-1 0 0,0 0 0 0 0,0 0 1 0 0,0 0-1 0 0,1 1 0 0 0,-1-1 1 0 0,0 0-1 0 0,0 1 0 0 0,0-1 1 0 0,0 0-1 0 0,0 1 0 0 0,0 0 1 0 0,0-1-1 0 0,0 1 0 0 0,0 0 1 0 0,0-1-1 0 0,0 1 0 0 0,0 0 1 0 0,0 0-1 0 0,-1 0 0 0 0,1 0 1 0 0,0-1-1 0 0,-1 1 0 0 0,1 0 1 0 0,0 0-1 0 0,-1 1 0 0 0,1-1 1 0 0,-1 0-1 0 0,0 0 0 0 0,1 0 1 0 0,-1 0-1 0 0,0 0 0 0 0,0 0 1 0 0,1 1-1 0 0,-1-1 1 0 0,8 50 13 0 0,-6-36-1 0 0,0 0-1 0 0,1 0 1 0 0,1 0-1 0 0,0 0 1 0 0,1-1-1 0 0,0 0 1 0 0,1 0-1 0 0,7 11-11 0 0,-9-19 43 0 0,0-2 0 0 0,1 1-1 0 0,0 0 1 0 0,0-1 0 0 0,0 0-1 0 0,0 0 1 0 0,1 0 0 0 0,-1-1-1 0 0,1 0 1 0 0,0 0 0 0 0,0 0-1 0 0,0-1 1 0 0,1 0 0 0 0,-1 0-1 0 0,1 0 1 0 0,-1-1 0 0 0,1 0-1 0 0,-1 0 1 0 0,1-1 0 0 0,-1 0-1 0 0,1 0 1 0 0,0 0 0 0 0,-1-1-1 0 0,4-1-42 0 0,-3 0 109 0 0,0-1 1 0 0,0 0-1 0 0,-1-1 0 0 0,1 1 0 0 0,-1-1 0 0 0,1-1 0 0 0,-1 1 0 0 0,-1-1 0 0 0,1 0 0 0 0,-1 0 0 0 0,0-1 0 0 0,0 0 0 0 0,0 0 0 0 0,0-1-109 0 0,43-103 631 0 0,-36 69-1110 0 0,0 33-2648 0 0,-5 8-3666 0 0,-3 0 1380 0 0,2 0-6953 0 0</inkml:trace>
  <inkml:trace contextRef="#ctx0" brushRef="#br0" timeOffset="1889.426">2802 772 10642 0 0,'0'0'2632'0'0,"0"0"-324"0"0,0 0-70 0 0,0 0-28 0 0,0 0-183 0 0,0 0-367 0 0,0 0-513 0 0,0 0-418 0 0,0 0-259 0 0,0 0-114 0 0,0 0-77 0 0,0 0-87 0 0,-19 8-12 0 0,-58 27-36 0 0,20 10 59 0 0,49-38-191 0 0,0-1 0 0 0,1 2 1 0 0,-1-1-1 0 0,2 1 0 0 0,-1 0 1 0 0,1 1-1 0 0,0-1 0 0 0,1 1 1 0 0,0 0-1 0 0,1 1 0 0 0,-1-1 1 0 0,2 1-1 0 0,0 0 0 0 0,0 0 1 0 0,0 0-1 0 0,1 0 0 0 0,1 0 1 0 0,0 0-1 0 0,0 1 0 0 0,1 2-12 0 0,1-11 9 0 0,1 1-1 0 0,0-1 0 0 0,-1 0 1 0 0,1 0-1 0 0,0 0 1 0 0,0 0-1 0 0,0 0 0 0 0,0-1 1 0 0,1 1-1 0 0,-1-1 0 0 0,0 1 1 0 0,1-1-1 0 0,-1 0 1 0 0,1 0-1 0 0,-1 0 0 0 0,1 0 1 0 0,-1 0-1 0 0,1-1 0 0 0,0 1 1 0 0,-1-1-1 0 0,1 1 1 0 0,0-1-1 0 0,-1 0 0 0 0,1 0 1 0 0,0-1-1 0 0,0 1 0 0 0,-1 0 1 0 0,1-1-1 0 0,0 0 1 0 0,-1 1-1 0 0,1-1 0 0 0,-1 0 1 0 0,1 0-1 0 0,-1-1 0 0 0,1 1 1 0 0,-1 0-1 0 0,0-1 1 0 0,0 0-1 0 0,2-1-8 0 0,167-135 944 0 0,-164 132-935 0 0,-1 2 0 0 0,2-1-1 0 0,-1 1 1 0 0,0 0 0 0 0,1 1-1 0 0,0 0 1 0 0,-1 0 0 0 0,1 1-1 0 0,0 0 1 0 0,1 0 0 0 0,-1 0-1 0 0,0 1 1 0 0,0 1 0 0 0,1-1-1 0 0,-1 2 1 0 0,1-1-9 0 0,-5 2 6 0 0,0 1 0 0 0,0 0 1 0 0,0 0-1 0 0,0 0 0 0 0,-1 0 0 0 0,0 1 1 0 0,1-1-1 0 0,-1 1 0 0 0,-1 0 0 0 0,1 0 1 0 0,0 0-1 0 0,-1 0 0 0 0,0 0 1 0 0,0 1-1 0 0,0-1 0 0 0,0 1 0 0 0,-1-1 1 0 0,0 1-1 0 0,0 0 0 0 0,0-1 0 0 0,-1 1 1 0 0,1 0-1 0 0,-1 1-6 0 0,13 126 27 0 0,-6 0 0 0 0,-6 50-27 0 0,-2-124 2 0 0,2-38-13 0 0,-1 1 1 0 0,-1 0-1 0 0,-1 0 1 0 0,-1 0-1 0 0,0 0 1 0 0,-2-1-1 0 0,-1 0 1 0 0,0 0-1 0 0,-1 0 0 0 0,-2-1 1 0 0,-7 14 10 0 0,13-29-7 0 0,0 1-1 0 0,-1 0 1 0 0,1-1-1 0 0,-1 0 1 0 0,0 0 0 0 0,-1 0-1 0 0,1 0 1 0 0,-1-1 0 0 0,0 1-1 0 0,1-1 1 0 0,-1 0 0 0 0,-1-1-1 0 0,1 1 1 0 0,0-1-1 0 0,-1 0 1 0 0,1-1 0 0 0,-1 1-1 0 0,1-1 1 0 0,-1 0 0 0 0,0 0-1 0 0,0-1 1 0 0,1 0 0 0 0,-2 0 7 0 0,2-2-15 0 0,1-1 0 0 0,0 0 1 0 0,0-1-1 0 0,0 1 0 0 0,0-1 1 0 0,0 1-1 0 0,1-1 0 0 0,0 0 1 0 0,-1 0-1 0 0,2-1 0 0 0,-1 1 0 0 0,0-1 1 0 0,1 1-1 0 0,0-1 0 0 0,0 0 1 0 0,0 0-1 0 0,1 0 0 0 0,-1 0 1 0 0,1 0-1 0 0,1 0 0 0 0,-1 0 1 0 0,1 0-1 0 0,0-1 0 0 0,0 1 1 0 0,0 0-1 0 0,1-4 15 0 0,0-13-11 0 0,0 0 0 0 0,2 0 1 0 0,1 0-1 0 0,0 0 0 0 0,1 1 0 0 0,2 0 0 0 0,0 0 0 0 0,1 0 0 0 0,1 1 1 0 0,1 1-1 0 0,8-12 11 0 0,148-198-84 0 0,263-242 143 0 0,-413 454-61 0 0,-2-1-1 0 0,0 0 1 0 0,-1-1 0 0 0,-1 0-1 0 0,-1-1 1 0 0,0 0 0 0 0,-2-1-1 0 0,0 0 1 0 0,-1-1 0 0 0,-2 0-1 0 0,0 0 1 0 0,-1 0-1 0 0,-1-1 1 0 0,-1 0 0 0 0,-2 1-1 0 0,0-1 1 0 0,-2-18 2 0 0,1 37 0 0 0,0 0 1 0 0,0-1-1 0 0,0 1 0 0 0,-1 0 1 0 0,1 0-1 0 0,-1 0 1 0 0,0 0-1 0 0,-1 0 0 0 0,1 1 1 0 0,-1-1-1 0 0,1 0 0 0 0,-1 0 1 0 0,0 1-1 0 0,-1-1 0 0 0,1 1 1 0 0,-1 0-1 0 0,1 0 0 0 0,-1 0 1 0 0,0 0-1 0 0,0 0 0 0 0,0 0 1 0 0,0 1-1 0 0,-1 0 1 0 0,1-1-1 0 0,-1 1 0 0 0,1 1 1 0 0,-1-1-1 0 0,0 0 0 0 0,0 1 1 0 0,0 0-1 0 0,0 0 0 0 0,0 0 1 0 0,0 0-1 0 0,-2 0 0 0 0,0 1-5 0 0,-1 0 0 0 0,1 0 1 0 0,0 1-1 0 0,0 0 0 0 0,0 0 0 0 0,0 0 0 0 0,0 1 0 0 0,0 0 1 0 0,1 0-1 0 0,-1 0 0 0 0,0 1 0 0 0,1 0 0 0 0,0 0 0 0 0,-1 0 1 0 0,1 1-1 0 0,-3 2 5 0 0,-4 7-5 0 0,-1 0 0 0 0,2 1 0 0 0,-1 0 0 0 0,2 1 1 0 0,0 0-1 0 0,1 0 0 0 0,1 1 0 0 0,0 0 0 0 0,1 1 0 0 0,1 0 1 0 0,0 0-1 0 0,1 1 0 0 0,1-1 0 0 0,1 1 0 0 0,0 0 1 0 0,2 0-1 0 0,0 0 0 0 0,1 0 0 0 0,0 0 0 0 0,2 0 0 0 0,3 17 5 0 0,-4-15 3 0 0,1-1 0 0 0,2 0 0 0 0,0 0-1 0 0,0 0 1 0 0,2 0 0 0 0,0-1 0 0 0,2 1 0 0 0,0-2-1 0 0,0 1 1 0 0,2-1 0 0 0,0-1 0 0 0,1 1-1 0 0,1-2 1 0 0,0 0 0 0 0,1 0 0 0 0,1-1 0 0 0,0-1-1 0 0,1 0 1 0 0,0-1 0 0 0,1 0 0 0 0,0-2-1 0 0,1 0 1 0 0,0 0 0 0 0,1-2 0 0 0,7 3-3 0 0,-11-9 20 0 0,-1 0 1 0 0,0-1 0 0 0,1 0-1 0 0,-1-1 1 0 0,1 0 0 0 0,-1-1-1 0 0,1-1 1 0 0,-1 0 0 0 0,0-1-1 0 0,1 0 1 0 0,-1-1 0 0 0,-1 0-1 0 0,1-1 1 0 0,-1-1-1 0 0,0 0 1 0 0,0-1 0 0 0,0 0-1 0 0,-1 0 1 0 0,0-1 0 0 0,-1-1-1 0 0,0 0 1 0 0,0 0 0 0 0,-1-1-1 0 0,0 0 1 0 0,-1-1 0 0 0,0 0-1 0 0,0 0 1 0 0,-2-1 0 0 0,1 0-1 0 0,-1 0 1 0 0,-1-1 0 0 0,0 1-1 0 0,-1-1 1 0 0,0 0 0 0 0,0-8-21 0 0,-3 18 3 0 0,0 1 0 0 0,0-1 0 0 0,0 0 0 0 0,0 0 0 0 0,-1 0 0 0 0,0 0 0 0 0,1 0 0 0 0,-1 1 0 0 0,0-1 0 0 0,-1 0 0 0 0,1 0 0 0 0,0 0 0 0 0,-1 0 0 0 0,1 0 1 0 0,-1 0-1 0 0,0 1 0 0 0,0-1 0 0 0,0 0 0 0 0,-1 1 0 0 0,1-1 0 0 0,0 1 0 0 0,-1-1 0 0 0,0 1 0 0 0,0 0 0 0 0,0-1 0 0 0,1 1 0 0 0,-2 0 0 0 0,1 0 0 0 0,0 0 1 0 0,0 1-1 0 0,-1-1 0 0 0,1 0 0 0 0,-1 1 0 0 0,1 0 0 0 0,-1 0 0 0 0,0-1 0 0 0,1 2 0 0 0,-1-1 0 0 0,0 0 0 0 0,-3 0-3 0 0,0 1-17 0 0,0 0-1 0 0,0 1 1 0 0,0 0 0 0 0,-1 0-1 0 0,1 1 1 0 0,0-1-1 0 0,1 1 1 0 0,-1 0 0 0 0,0 1-1 0 0,1 0 1 0 0,-1 0-1 0 0,1 0 1 0 0,0 0 0 0 0,0 1-1 0 0,0 0 1 0 0,0 0-1 0 0,1 0 1 0 0,-1 0 0 0 0,1 1-1 0 0,-3 4 18 0 0,1-1-2 0 0,-1 1 0 0 0,1 0-1 0 0,1 0 1 0 0,-1 1 0 0 0,2-1 0 0 0,-1 1-1 0 0,2 0 1 0 0,-1 0 0 0 0,1 1 0 0 0,1-1-1 0 0,-1 1 1 0 0,2-1 0 0 0,0 1 0 0 0,0 0-1 0 0,1 0 1 0 0,0-1 0 0 0,1 1 0 0 0,0 0-1 0 0,1 4 3 0 0,5-2 13 0 0,0 0 0 0 0,0 0-1 0 0,1-1 1 0 0,1 0-1 0 0,0-1 1 0 0,1 0-1 0 0,0 0 1 0 0,0-1-1 0 0,1 0 1 0 0,0-1-1 0 0,1 0 1 0 0,0-1-1 0 0,1 0 1 0 0,-1-1 0 0 0,2 0-1 0 0,-1-1 1 0 0,1-1-1 0 0,-1 0 1 0 0,1-1-1 0 0,1 0-12 0 0,73 14 0 0 0,-83-41-3308 0 0,-5 20-377 0 0,0 0-8678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432 430 3033 0 0,'0'0'1567'0'0,"0"0"-294"0"0,0 0-177 0 0,0 0 46 0 0,0 0 78 0 0,0 0 61 0 0,0 0 26 0 0,0 0-91 0 0,0 0-129 0 0,0 0-171 0 0,0 0-191 0 0,-14-5-166 0 0,-44-17-120 0 0,55 22-387 0 0,1-1 1 0 0,-1 1-1 0 0,0-1 0 0 0,1 1 1 0 0,-1 0-1 0 0,0 0 1 0 0,1 0-1 0 0,-1 0 0 0 0,0 1 1 0 0,0-1-1 0 0,1 1 1 0 0,-1 0-1 0 0,1 0 0 0 0,-1-1 1 0 0,1 2-1 0 0,-1-1 1 0 0,1 0-1 0 0,-1 0 0 0 0,1 1 1 0 0,0-1-1 0 0,0 1 0 0 0,0 0 1 0 0,0 0-1 0 0,0 0 1 0 0,-2 2-53 0 0,-6 5 270 0 0,-14 9-55 0 0,1 0 0 0 0,2 2-1 0 0,0 0 1 0 0,0 2 0 0 0,2 0 0 0 0,1 1-1 0 0,1 1 1 0 0,1 1 0 0 0,1 0-1 0 0,1 1 1 0 0,1 0 0 0 0,2 1 0 0 0,0 1-1 0 0,2 0 1 0 0,1 0 0 0 0,2 1-1 0 0,0 0 1 0 0,2 0 0 0 0,0 22-215 0 0,3-41 28 0 0,0-1 0 0 0,1 1 0 0 0,0-1 1 0 0,0 1-1 0 0,1-1 0 0 0,0 1 0 0 0,1-1 0 0 0,0 1 1 0 0,1-1-1 0 0,0 0 0 0 0,0 0 0 0 0,1-1 0 0 0,0 1 0 0 0,1-1 1 0 0,0 1-1 0 0,0-1 0 0 0,0-1 0 0 0,1 1 0 0 0,0-1 1 0 0,1 0-1 0 0,0 0 0 0 0,2 1-28 0 0,5-1 55 0 0,-1-1 0 0 0,1-1 1 0 0,0 0-1 0 0,0-1 0 0 0,0 0 0 0 0,0-1 1 0 0,1-1-1 0 0,0 0 0 0 0,-1-1 1 0 0,1-1-1 0 0,0 0 0 0 0,-1-1 0 0 0,1 0 1 0 0,-1-2-1 0 0,1 1 0 0 0,-1-2 0 0 0,0 0 1 0 0,0 0-1 0 0,0-2 0 0 0,0 0 0 0 0,-1 0 1 0 0,0-1-1 0 0,-1-1 0 0 0,1 0 0 0 0,-1 0 1 0 0,-1-1-1 0 0,0-1 0 0 0,0 0 0 0 0,-1-1 1 0 0,4-4-56 0 0,8-7 52 0 0,-1-1 0 0 0,0 0-1 0 0,-2-2 1 0 0,-1 0 0 0 0,-1-1 0 0 0,-1-1 0 0 0,-2 0 0 0 0,0-1 0 0 0,-2-1 0 0 0,-1 0 0 0 0,-1 0 0 0 0,-2-1 0 0 0,-1 0 0 0 0,-1-1 0 0 0,-2 1 0 0 0,0-1 0 0 0,-3 0 0 0 0,-1-29-53 0 0,-1 51-19 0 0,-1-1-1 0 0,0 1 0 0 0,0-1 0 0 0,-1 1 0 0 0,0 0 0 0 0,-1 0 0 0 0,0 0 0 0 0,-1 0 0 0 0,1 1 0 0 0,-1 0 0 0 0,-1 0 0 0 0,0 0 0 0 0,0 0 0 0 0,0 1 0 0 0,-1 0 0 0 0,0 1 0 0 0,-1-1 0 0 0,1 1 0 0 0,-1 1 0 0 0,0-1 0 0 0,-1 2 0 0 0,1-1 0 0 0,-1 1 0 0 0,0 0 0 0 0,0 1 0 0 0,0 0 0 0 0,0 0 0 0 0,-1 1 0 0 0,1 0 0 0 0,-1 1 0 0 0,0 0 1 0 0,1 0-1 0 0,-1 1 0 0 0,0 0 0 0 0,1 1 0 0 0,-6 1 21 0 0,7 0-17 0 0,1 1 0 0 0,-1 0 0 0 0,1 0 0 0 0,0 1-1 0 0,0 0 1 0 0,0 0 0 0 0,0 0 0 0 0,1 1 0 0 0,0 0 0 0 0,0 0 0 0 0,0 1 0 0 0,1 0 0 0 0,0 0 0 0 0,0 0 0 0 0,0 0 0 0 0,1 1 0 0 0,-1 0 0 0 0,2 0 0 0 0,-1 0 0 0 0,1 0 0 0 0,0 1 0 0 0,1-1 0 0 0,-1 1 0 0 0,2-1 0 0 0,-1 1 0 0 0,1 0 0 0 0,0 7 17 0 0,1-8 5 0 0,0 0 1 0 0,1 0-1 0 0,0 0 1 0 0,1-1 0 0 0,-1 1-1 0 0,1 0 1 0 0,1 0 0 0 0,-1-1-1 0 0,1 0 1 0 0,0 1-1 0 0,1-1 1 0 0,-1 0 0 0 0,1 0-1 0 0,0-1 1 0 0,1 1-1 0 0,-1-1 1 0 0,1 0 0 0 0,0 0-1 0 0,1-1 1 0 0,-1 1 0 0 0,1-1-1 0 0,0-1 1 0 0,0 1-1 0 0,0-1 1 0 0,6 3-6 0 0,172 56 244 0 0,-180-61-243 0 0,45 9 95 0 0,1-1-1 0 0,0-3 1 0 0,0-1-1 0 0,1-3 1 0 0,0-3-1 0 0,13-2-95 0 0,-35-1 53 0 0,-1-2 0 0 0,0 0 0 0 0,0-2 0 0 0,-1-1 0 0 0,0-1 0 0 0,-1-2-1 0 0,0 0 1 0 0,0-2 0 0 0,-2 0 0 0 0,0-2 0 0 0,9-8-53 0 0,-7 1 50 0 0,0-1-1 0 0,-2-1 1 0 0,-1-1 0 0 0,-1-1 0 0 0,-2-1 0 0 0,13-22-50 0 0,-22 31 4 0 0,0 0 0 0 0,-2 0 0 0 0,0-1 0 0 0,-1-1 0 0 0,-1 1 0 0 0,0-1 0 0 0,-2 0 0 0 0,-1-1 0 0 0,0 1 0 0 0,-2-1 0 0 0,0 0 0 0 0,-2 1 0 0 0,-1-15-4 0 0,0 32-10 0 0,0 0 1 0 0,-1 0 0 0 0,1 0 0 0 0,-1 0 0 0 0,0 0-1 0 0,0 0 1 0 0,0 0 0 0 0,-1 1 0 0 0,1-1 0 0 0,-1 1-1 0 0,0 0 1 0 0,0 0 0 0 0,0 0 0 0 0,0 0-1 0 0,0 0 1 0 0,-1 1 0 0 0,0-1 0 0 0,1 1 0 0 0,-1 0-1 0 0,0 0 1 0 0,0 0 0 0 0,0 1 0 0 0,0-1-1 0 0,0 1 1 0 0,0 0 0 0 0,0 0 0 0 0,-1 1 0 0 0,1-1-1 0 0,0 1 1 0 0,-1 0 0 0 0,1 0 0 0 0,0 0 0 0 0,0 1-1 0 0,-1 0 1 0 0,1-1 0 0 0,0 1 0 0 0,0 1-1 0 0,0-1 1 0 0,0 1 0 0 0,0-1 0 0 0,0 1 0 0 0,0 0-1 0 0,0 1 1 0 0,0 0 9 0 0,-9 3-1 0 0,0 0-1 0 0,1 1 0 0 0,-1 1 1 0 0,2 0-1 0 0,-1 1 1 0 0,1 0-1 0 0,0 0 0 0 0,1 1 1 0 0,0 1-1 0 0,1 0 1 0 0,0 0-1 0 0,1 1 0 0 0,0 0 1 0 0,1 0-1 0 0,0 1 1 0 0,1 0-1 0 0,0 0 0 0 0,1 0 1 0 0,1 1-1 0 0,0 0 1 0 0,0 0-1 0 0,2 0 0 0 0,0 0 1 0 0,0 0-1 0 0,2 8 2 0 0,1-16 1 0 0,0 0 1 0 0,1 0-1 0 0,0-1 0 0 0,0 1 0 0 0,0-1 0 0 0,1 1 1 0 0,0-1-1 0 0,0 0 0 0 0,0 0 0 0 0,1 0 0 0 0,-1 0 1 0 0,1-1-1 0 0,0 1 0 0 0,1-1 0 0 0,-1 0 0 0 0,1 0 1 0 0,0-1-1 0 0,0 1 0 0 0,0-1 0 0 0,0 0 1 0 0,0-1-1 0 0,1 1 0 0 0,0-1-1 0 0,134 40 62 0 0,57-12 55 0 0,-193-29-109 0 0,0 0-1 0 0,-1 1 1 0 0,1-1 0 0 0,-1 1 0 0 0,1-1 0 0 0,-1 1-1 0 0,0 0 1 0 0,0 1 0 0 0,0-1 0 0 0,0 0 0 0 0,0 1-1 0 0,0 0 1 0 0,-1 0 0 0 0,1-1 0 0 0,-1 1-1 0 0,0 1 1 0 0,0-1 0 0 0,0 0 0 0 0,0 1 0 0 0,0-1-1 0 0,-1 1 1 0 0,0-1 0 0 0,1 1 0 0 0,-1 0-1 0 0,-1-1 1 0 0,1 1 0 0 0,0 0 0 0 0,-1 0 0 0 0,0-1-1 0 0,0 1 1 0 0,0 0 0 0 0,0 0 0 0 0,-2 3-8 0 0,-35 126 400 0 0,31-119-375 0 0,-3 2-6 0 0,1 0-1 0 0,0 1 1 0 0,2-1-1 0 0,0 1 1 0 0,1 1-1 0 0,0-1 1 0 0,2 1-1 0 0,0 0 1 0 0,1 0-1 0 0,0 0 1 0 0,2 0-1 0 0,0 0 1 0 0,2 12-19 0 0,-1-27-28 0 0,-1 0 0 0 0,1 0 0 0 0,0-1 0 0 0,0 1 0 0 0,0 0 1 0 0,1 0-1 0 0,-1-1 0 0 0,1 1 0 0 0,-1-1 0 0 0,1 1 0 0 0,0-1 0 0 0,0 0 1 0 0,0 0-1 0 0,0 0 0 0 0,0 0 0 0 0,0 0 0 0 0,1 0 0 0 0,-1 0 0 0 0,1-1 1 0 0,-1 1-1 0 0,1-1 0 0 0,0 0 0 0 0,1 1 28 0 0,42-14-8020 0 0,-39 8-2083 0 0</inkml:trace>
  <inkml:trace contextRef="#ctx0" brushRef="#br0" timeOffset="451.817">2359 276 3321 0 0,'0'0'4386'0'0,"0"0"-2272"0"0,0 0-699 0 0,0 0 41 0 0,0 0 190 0 0,0 0 78 0 0,0 0-104 0 0,0 0-191 0 0,0 0-220 0 0,0 0-200 0 0,0 0-141 0 0,0 0-145 0 0,-2-10-161 0 0,-6-26-116 0 0,7 36-418 0 0,0-1 1 0 0,-1 0-1 0 0,1 1 0 0 0,-1 0 1 0 0,1-1-1 0 0,-1 1 1 0 0,1 0-1 0 0,0 0 0 0 0,-1 0 1 0 0,1 0-1 0 0,-1 0 1 0 0,1 0-1 0 0,-1 0 0 0 0,1 0 1 0 0,-1 0-1 0 0,1 1 1 0 0,0-1-1 0 0,-1 1 0 0 0,1-1 1 0 0,0 1-1 0 0,-1 0 1 0 0,1-1-1 0 0,0 1 0 0 0,0 0 1 0 0,-1 0-1 0 0,1 0 1 0 0,0 0-1 0 0,0 0 0 0 0,0 0 1 0 0,0 0-1 0 0,0 1-28 0 0,-3 0 72 0 0,-22 16 50 0 0,0 1-1 0 0,0 1 1 0 0,2 1-1 0 0,1 1 1 0 0,0 1 0 0 0,2 1-1 0 0,1 1 1 0 0,0 1 0 0 0,2 0-1 0 0,2 2 1 0 0,0 0-1 0 0,1 1 1 0 0,2 0 0 0 0,1 1-1 0 0,0 6-121 0 0,7 109 167 0 0,6-137-158 0 0,1-1 0 0 0,0 1 0 0 0,0 0 0 0 0,1-1 0 0 0,0 1-1 0 0,1-1 1 0 0,-1 0 0 0 0,1 0 0 0 0,1 0 0 0 0,-1 0 0 0 0,1-1 0 0 0,1 0 0 0 0,-1 0-1 0 0,1 0 1 0 0,0-1 0 0 0,0 0 0 0 0,0 0 0 0 0,1 0 0 0 0,0-1 0 0 0,0 0 0 0 0,0 0 0 0 0,0-1-1 0 0,1 0 1 0 0,-1 0 0 0 0,1 0 0 0 0,2-1-9 0 0,11 4 26 0 0,1-2 1 0 0,-1 0-1 0 0,1-1 0 0 0,0-1 1 0 0,0-1-1 0 0,0-1 0 0 0,1-1 1 0 0,-1-1-1 0 0,2-1-26 0 0,44-17-2932 0 0,-62 17 2153 0 0,0 0 0 0 0,0 0 0 0 0,0-1 1 0 0,0 1-1 0 0,-1-1 0 0 0,1 0 0 0 0,-1-1 1 0 0,0 1-1 0 0,0-1 0 0 0,-1 0 0 0 0,1-1 1 0 0,-1 1-1 0 0,0-1 0 0 0,1-3 779 0 0,-1 2-12192 0 0</inkml:trace>
  <inkml:trace contextRef="#ctx0" brushRef="#br0" timeOffset="1380.895">2694 787 6929 0 0,'0'0'2926'0'0,"0"0"-1365"0"0,0 0-502 0 0,0 0-39 0 0,0 0 27 0 0,0 0 42 0 0,0 0-16 0 0,0 0-65 0 0,0 0-76 0 0,0 0-84 0 0,0 0-54 0 0,32 12-45 0 0,102 35-49 0 0,-59-36 415 0 0,-68-13-955 0 0,14-4 85 0 0,-1-2-1 0 0,0 0 0 0 0,0-1 0 0 0,-1-1 1 0 0,0-1-1 0 0,-1-1 0 0 0,0 0 1 0 0,-1-2-1 0 0,0 0 0 0 0,-1 0 0 0 0,7-10-244 0 0,-16 16 33 0 0,0 0 0 0 0,-1-1-1 0 0,0 0 1 0 0,-1 0 0 0 0,0 0-1 0 0,0-1 1 0 0,-1 1 0 0 0,0-1-1 0 0,-1 0 1 0 0,0-1 0 0 0,0 1-1 0 0,-1 0 1 0 0,-1-1-1 0 0,0 1 1 0 0,0-1 0 0 0,-1 0-1 0 0,0 1 1 0 0,-1-1 0 0 0,-1-5-33 0 0,2 12-2 0 0,-1 0 1 0 0,-1 0 0 0 0,1-1-1 0 0,-1 1 1 0 0,1 0 0 0 0,-1 0 0 0 0,0 1-1 0 0,0-1 1 0 0,-1 0 0 0 0,1 1-1 0 0,-1-1 1 0 0,0 1 0 0 0,0 0-1 0 0,0 0 1 0 0,0 0 0 0 0,0 0 0 0 0,-1 1-1 0 0,0-1 1 0 0,1 1 0 0 0,-1 0-1 0 0,0 0 1 0 0,0 0 0 0 0,0 0-1 0 0,0 1 1 0 0,0 0 0 0 0,0 0 0 0 0,-1 0-1 0 0,1 0 1 0 0,-1 0 1 0 0,-4 0-11 0 0,0 0-1 0 0,-1 1 1 0 0,1 0 0 0 0,-1 0 0 0 0,1 1-1 0 0,0 0 1 0 0,0 1 0 0 0,0 0 0 0 0,-1 1-1 0 0,2-1 1 0 0,-1 2 0 0 0,0-1 0 0 0,0 2 11 0 0,-11 5-7 0 0,0 2 1 0 0,1 0 0 0 0,1 1 0 0 0,0 1 0 0 0,1 1 0 0 0,0 0-1 0 0,2 1 1 0 0,0 1 0 0 0,0 0 0 0 0,2 1 0 0 0,0 1 0 0 0,1 0 0 0 0,1 1-1 0 0,0 0 1 0 0,2 0 0 0 0,1 1 0 0 0,0 0 0 0 0,1 1 0 0 0,2 0-1 0 0,0 0 1 0 0,-1 18 6 0 0,6-33 6 0 0,0 0-1 0 0,1 0 0 0 0,-1 0 1 0 0,1 0-1 0 0,1 0 1 0 0,-1 0-1 0 0,1 0 0 0 0,1-1 1 0 0,-1 1-1 0 0,1-1 0 0 0,0 1 1 0 0,1-1-1 0 0,-1 0 1 0 0,1 0-1 0 0,0 0 0 0 0,1-1 1 0 0,-1 1-1 0 0,1-1 1 0 0,0 0-1 0 0,1-1 0 0 0,-1 1 1 0 0,1-1-1 0 0,0 0 0 0 0,0 0 1 0 0,0-1-1 0 0,0 0 1 0 0,3 1-6 0 0,14 5 74 0 0,0-1 0 0 0,1-1 0 0 0,-1-1 0 0 0,1-1 0 0 0,1-1 0 0 0,-1-1 0 0 0,0-2 0 0 0,1 0 0 0 0,-1-1 1 0 0,23-4-75 0 0,-41 4 17 0 0,41-4 118 0 0,0-2-1 0 0,0-2 0 0 0,-1-2 1 0 0,0-2-1 0 0,-1-2 1 0 0,0-2-1 0 0,-1-2 0 0 0,17-11-134 0 0,-18 7 45 0 0,-2-1 0 0 0,-1-2-1 0 0,-1-1 1 0 0,-1-3-1 0 0,-1-1 1 0 0,-2-1 0 0 0,-1-2-1 0 0,-1-2 1 0 0,5-10-45 0 0,-23 27 15 0 0,5-6 7 0 0,-1-1 0 0 0,-1 0 0 0 0,-1-1 0 0 0,-1-1 1 0 0,-1-1-1 0 0,0-5-22 0 0,3-32 173 0 0,-18 64-109 0 0,0 1-11 0 0,0 0-3 0 0,0 0-29 0 0,0 0-39 0 0,0 0-21 0 0,2 12-48 0 0,80 142 180 0 0,-73-129-52 0 0,-2 0-1 0 0,0 1 0 0 0,-2 0 1 0 0,0 0-1 0 0,-2 1 0 0 0,-1-1 1 0 0,-1 1-1 0 0,-1-1 0 0 0,-4 23-40 0 0,3-39 11 0 0,-1 0 0 0 0,0 0 0 0 0,0 0-1 0 0,-1 0 1 0 0,0 0 0 0 0,-1-1 0 0 0,-1 1 0 0 0,1-1-1 0 0,-1 0 1 0 0,-1 0 0 0 0,1 0 0 0 0,-2-1-1 0 0,1 0 1 0 0,-1 0 0 0 0,0-1 0 0 0,-1 0 0 0 0,1 0-1 0 0,-2-1 1 0 0,1 0 0 0 0,-1 0 0 0 0,1-1 0 0 0,-2 0-1 0 0,-4 2-10 0 0,-128 48-462 0 0,228-32-157 0 0,0-15 833 0 0,-1-4 1 0 0,1-3 0 0 0,3-4-215 0 0,-60 1 116 0 0,0-1 0 0 0,0-1 0 0 0,-1-1 0 0 0,0-2 0 0 0,0-1 0 0 0,-1-1 0 0 0,0-1 0 0 0,4-4-116 0 0,-18 8-6 0 0,-1 0 0 0 0,0-1-1 0 0,-1 0 1 0 0,1-1 0 0 0,-1 0 0 0 0,-1-1-1 0 0,1 0 1 0 0,-2 0 0 0 0,1-2 0 0 0,-1 1 0 0 0,-1-1-1 0 0,0 0 1 0 0,0-1 0 0 0,-1 1 0 0 0,-1-2-1 0 0,0 1 1 0 0,-1-1 0 0 0,1-2 6 0 0,1-32-1296 0 0,-13 18-7063 0 0,0 21-4281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5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8066 0 0,'0'0'1603'0'0,"0"0"-567"0"0,0 0-237 0 0,0 0 149 0 0,0 0 342 0 0,0 0 259 0 0,0 0-42 0 0,0 0-316 0 0,0 0-359 0 0,0 0-268 0 0,0 0-119 0 0,-13 23 1704 0 0,-19 30-1059 0 0,36-59 1482 0 0,24-48-2043 0 0,-28 53-463 0 0,0 1-6 0 0,0 0 0 0 0,0 0-36 0 0,0 0-18 0 0,0 0-26 0 0,0 0-31 0 0,0 0 16 0 0,0 0 13 0 0,0 0-16 0 0,0 0-24 0 0,-10 19-1156 0 0,2 8-3455 0 0,6-18-1898 0 0,0-1-5109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59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10906 0 0,'0'0'1669'0'0,"0"0"-337"0"0,0 0-176 0 0,0 0 96 0 0,0 0 73 0 0,0 0-117 0 0,0 0-282 0 0,0 0-317 0 0,0 0-257 0 0,0 0-137 0 0,0 0-56 0 0,0 0-35 0 0,10 25 2024 0 0,-7-25-2064 0 0,0-1 0 0 0,0 1 0 0 0,-1-1 0 0 0,1 1 1 0 0,0-1-1 0 0,-1 0 0 0 0,1 0 0 0 0,0 0 0 0 0,-1 0 0 0 0,0-1 0 0 0,1 1 0 0 0,-1-1 1 0 0,0 1-1 0 0,1-1 0 0 0,-1 0 0 0 0,0 0 0 0 0,0 0 0 0 0,0 0 0 0 0,-1 0 0 0 0,1 0 0 0 0,0 0 1 0 0,-1-1-1 0 0,0 1 0 0 0,1-1 0 0 0,-1 1 0 0 0,0-1 0 0 0,0-2-84 0 0,0 4 71 0 0,-1 1 20 0 0,0 0 6 0 0,0 0 0 0 0,0 0-18 0 0,0 0-3 0 0,-13 26 256 0 0,2 14-160 0 0,11-39-168 0 0,0-1-19 0 0,0 0-1 0 0,0 0-22 0 0,0 0-24 0 0,0 0-18 0 0,0 0-54 0 0,0 0-114 0 0,0-3-784 0 0,0 2-2930 0 0,0 0-4194 0 0,0-2-4436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41 8674 0 0,'0'0'1891'0'0,"0"0"-313"0"0,0 0-217 0 0,0 0-12 0 0,0 0 136 0 0,0 0 29 0 0,0 0-159 0 0,0 0-230 0 0,0 0-263 0 0,0 0-207 0 0,0 0-129 0 0,4-7-83 0 0,11-20-52 0 0,-11 20 0 0 0,-4 7-26 0 0,0 0-29 0 0,-1 31 1481 0 0,-41 280 7 0 0,-10 56-1489 0 0,45-325-1916 0 0,16-133-6531 0 0,-5 73 2531 0 0,-4 6-5566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9562 0 0,'0'0'1843'0'0,"0"0"-256"0"0,0 0-87 0 0,0 0 57 0 0,0 0-16 0 0,0 0-140 0 0,0 0-296 0 0,0 0-331 0 0,0 0-246 0 0,0 0-177 0 0,0 0-79 0 0,0 0 66 0 0,3 1 105 0 0,31 2 38 0 0,1-1 0 0 0,0-2 1 0 0,-1-1-1 0 0,1-1 0 0 0,-1-2 0 0 0,0-2 0 0 0,0-1 0 0 0,0-2 0 0 0,3-2-481 0 0,47-9 258 0 0,30-3-283 0 0,-135 41-6993 0 0,4-3 2572 0 0,7-7-1870 0 0,-3 2-3269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15907 0 0,'0'0'1121'0'0,"0"0"-415"0"0,0 0-173 0 0,0 0 165 0 0,0 0 232 0 0,0 0 149 0 0,0 0 9 0 0,0 0-109 0 0,0 0-130 0 0,0 0-143 0 0,35-4-119 0 0,111-15-129 0 0,60-24 533 0 0,-156 34-915 0 0,15-4-4135 0 0,-59 13-884 0 0,0 0-6802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1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1 188 11178 0 0,'0'0'1321'0'0,"0"0"-201"0"0,0 0-41 0 0,0 0 166 0 0,0 0 118 0 0,0 0-13 0 0,0 0-170 0 0,0 0-310 0 0,0 0-333 0 0,0 0-245 0 0,0 0-129 0 0,0 0-15 0 0,0 0 77 0 0,5-10 392 0 0,88-6 561 0 0,197 9 357 0 0,-290 7-1463 0 0,0 0 56 0 0,0 0 39 0 0,0 0 57 0 0,0 0 52 0 0,0 0 10 0 0,-8-10 448 0 0,-127-101 207 0 0,118 78-856 0 0,33 33-7960 0 0,-9-1 1299 0 0,-1 1-5423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2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11883 0 0,'0'0'1637'0'0,"0"0"-643"0"0,0 0-383 0 0,0 0-62 0 0,0 0 99 0 0,0 0 67 0 0,0 0-52 0 0,0 0-59 0 0,0 0-49 0 0,0 0 19 0 0,0 0 23 0 0,0 0-31 0 0,0 0-43 0 0,15 2-29 0 0,121 7 1459 0 0,-48-19-639 0 0,23-8-570 0 0,-60 17-1944 0 0,-66 19-12100 0 0,8-14 2176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2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15803 0 0,'0'0'1099'0'0,"0"0"-449"0"0,0 0-106 0 0,0 0 235 0 0,0 0 218 0 0,0 0 73 0 0,0 0-83 0 0,0 0-178 0 0,0 0-131 0 0,32 0-129 0 0,100-1-131 0 0,-43-9 99 0 0,7-5-103 0 0,-2 0-3997 0 0,-82 13-2079 0 0,-5 1-6150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37 0 0 0,'0'0'277'0'0,"0"0"1049"0"0,0 0 429 0 0,0 0 213 0 0,0 0 136 0 0,0 0-57 0 0,0 0-68 0 0,0 0-144 0 0,0 0-183 0 0,0 0-183 0 0,0 0-231 0 0,0-6-236 0 0,0-19-197 0 0,0 19-162 0 0,0 33 1893 0 0,-13 164-1378 0 0,-21 33-810 0 0,5-137-130 0 0,44-138 1758 0 0,72-125-1608 0 0,94-78-185 0 0,-178 251-185 0 0,0-1 0 0 0,0 1 0 0 0,0-1 0 0 0,1 1 0 0 0,-1 0 0 0 0,1 0 0 0 0,-1 1 0 0 0,1-1 0 0 0,0 1 0 0 0,0 0 0 0 0,0 0 0 0 0,1 0 0 0 0,-1 0 1 0 0,0 1-1 0 0,1 0 0 0 0,-1 0 0 0 0,1 0 0 0 0,-1 0 0 0 0,1 1 0 0 0,0 0 0 0 0,3 0 2 0 0,-4 3 9 0 0,1 0-1 0 0,-1 1 1 0 0,0 0 0 0 0,0 0 0 0 0,-1 0-1 0 0,1 1 1 0 0,-1-1 0 0 0,0 1 0 0 0,0-1-1 0 0,-1 1 1 0 0,1 0 0 0 0,-1 0 0 0 0,0 0 0 0 0,-1 1-1 0 0,1-1 1 0 0,-1 0 0 0 0,0 1 0 0 0,0 2-9 0 0,6 16 47 0 0,-1-3-6 0 0,0 1 0 0 0,-2 0 0 0 0,-1 0 0 0 0,0 0 0 0 0,-2 1 0 0 0,-1-1 0 0 0,0 0 0 0 0,-3 15-41 0 0,-30 120 122 0 0,33-156-126 0 0,0-1 10 0 0,0 0 8 0 0,0 0-1 0 0,3-26 94 0 0,62-120-13 0 0,-65 145-94 0 0,20-36 1 0 0,1 1 0 0 0,2 0 0 0 0,2 2 0 0 0,1 0 0 0 0,1 2 0 0 0,31-27-1 0 0,6 18-54 0 0,-62 42 51 0 0,0 0 0 0 0,1 0 0 0 0,-1 0 0 0 0,0 0 0 0 0,0 0 0 0 0,0 1 0 0 0,0-1-1 0 0,0 1 1 0 0,-1-1 0 0 0,1 1 0 0 0,0 0 0 0 0,-1-1 0 0 0,1 1 0 0 0,-1 0 0 0 0,0 0 0 0 0,1 0-1 0 0,-1 0 1 0 0,0 0 0 0 0,0 0 0 0 0,-1 1 0 0 0,1-1 0 0 0,0 0 0 0 0,-1 1 0 0 0,1-1 0 0 0,-1 0 0 0 0,0 1-1 0 0,1-1 1 0 0,-1 2 3 0 0,2 4-15 0 0,2 11 43 0 0,0 0 1 0 0,-2 1 0 0 0,0-1 0 0 0,-2 0-1 0 0,0 1 1 0 0,-1-1 0 0 0,-1 8-29 0 0,-21 127 208 0 0,17-65-317 0 0,6-89 63 0 0,0 0-16 0 0,0 0-21 0 0,0 0-61 0 0,0 0-75 0 0,4-11-1193 0 0,13-20-2426 0 0,-10 21-166 0 0,-1 0-3439 0 0,0-1-3187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10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398 630 1208 0 0,'0'0'1505'0'0,"0"0"70"0"0,0 0 337 0 0,0 0 290 0 0,0 0 20 0 0,0 0-202 0 0,0 0-333 0 0,0 0-281 0 0,0 0-171 0 0,0 0-115 0 0,0 0-132 0 0,0 0-112 0 0,0 0-64 0 0,2-10-63 0 0,2-33-53 0 0,-5 42-640 0 0,1 0 0 0 0,0 0 1 0 0,-1 0-1 0 0,1 0 1 0 0,-1 0-1 0 0,1 0 0 0 0,-1 0 1 0 0,0 0-1 0 0,0 0 0 0 0,1 0 1 0 0,-1 0-1 0 0,0 0 1 0 0,0 1-1 0 0,0-1 0 0 0,0 0 1 0 0,0 0-1 0 0,0 1 0 0 0,0-1 1 0 0,0 1-1 0 0,0-1 1 0 0,0 1-1 0 0,0-1 0 0 0,0 1 1 0 0,0 0-1 0 0,-1 0 0 0 0,1-1 1 0 0,0 1-1 0 0,0 0 1 0 0,0 0-1 0 0,-1 0 0 0 0,1 0 1 0 0,0 0-1 0 0,-1 1-56 0 0,-7-2 295 0 0,-3-1-99 0 0,-1 0 0 0 0,1 1 0 0 0,-1 1 0 0 0,0 0 1 0 0,1 1-1 0 0,-1 0 0 0 0,1 1 0 0 0,-1 0 0 0 0,1 1 0 0 0,0 0 0 0 0,0 1 1 0 0,0 1-1 0 0,-3 1-196 0 0,4-2 35 0 0,1 1 0 0 0,-1-1 0 0 0,1 2 0 0 0,0-1 0 0 0,0 1 0 0 0,1 1 0 0 0,0 0 0 0 0,0 0-1 0 0,1 1 1 0 0,0 0 0 0 0,0 0 0 0 0,0 1 0 0 0,1 0 0 0 0,1 1 0 0 0,0-1 0 0 0,0 1 0 0 0,1 0 0 0 0,0 1 0 0 0,0-1 0 0 0,1 1 0 0 0,1 0 0 0 0,0 0 0 0 0,0 0 0 0 0,1 0 0 0 0,1 1 0 0 0,0-1 0 0 0,0 4-35 0 0,2-11 0 0 0,0 0 0 0 0,0-1-1 0 0,1 1 1 0 0,-1-1 0 0 0,1 1 0 0 0,-1-1 0 0 0,1 0 0 0 0,0 0-1 0 0,1 1 1 0 0,-1-1 0 0 0,0-1 0 0 0,1 1 0 0 0,0 0 0 0 0,-1-1-1 0 0,1 1 1 0 0,0-1 0 0 0,0 0 0 0 0,1 0 0 0 0,-1 0 0 0 0,0 0-1 0 0,1-1 1 0 0,-1 1 0 0 0,1-1 0 0 0,-1 0 0 0 0,1 0 0 0 0,0 0-1 0 0,1 0 1 0 0,105-1 208 0 0,-93-5-170 0 0,1-2 0 0 0,-1 1 0 0 0,0-2 1 0 0,-1-1-1 0 0,0 0 0 0 0,0 0 0 0 0,-1-2 1 0 0,0 0-1 0 0,-1-1 0 0 0,0 0 1 0 0,-1-1-1 0 0,0-1 0 0 0,-1 0 0 0 0,-1 0 1 0 0,0-1-1 0 0,7-14-38 0 0,-13 19 28 0 0,6-8 5 0 0,-6 36-101 0 0,-5 0 69 0 0,-2-3 5 0 0,1-1-1 0 0,1 1 1 0 0,0-1-1 0 0,1 1 1 0 0,1-1-1 0 0,0 0 1 0 0,1 1-1 0 0,0-1 1 0 0,1 0-1 0 0,1-1 1 0 0,0 1-1 0 0,1-1 1 0 0,0 0-1 0 0,1 0 1 0 0,1-1-1 0 0,0 1-5 0 0,-5-9-78 0 0,-1-1-1 0 0,1 0 0 0 0,-1 1 0 0 0,1-1 1 0 0,0-1-1 0 0,0 1 0 0 0,0 0 0 0 0,1-1 0 0 0,-1 0 1 0 0,0 1-1 0 0,1-1 0 0 0,0-1 0 0 0,-1 1 0 0 0,1 0 1 0 0,0-1-1 0 0,0 0 0 0 0,0 0 0 0 0,0 0 0 0 0,0 0 1 0 0,0-1-1 0 0,0 0 0 0 0,0 1 0 0 0,0-1 0 0 0,3-1 79 0 0,5-12-5812 0 0,-10 9 1714 0 0,1 0-8147 0 0</inkml:trace>
  <inkml:trace contextRef="#ctx0" brushRef="#br0" timeOffset="575.764">0 269 7682 0 0,'0'0'3047'0'0,"0"0"-544"0"0,0 0-272 0 0,0 0-202 0 0,0 0-229 0 0,0 0-353 0 0,0 0-372 0 0,0 0-272 0 0,0 0-143 0 0,0 0-88 0 0,0 0-38 0 0,0 0-41 0 0,0 0-30 0 0,9-3 565 0 0,285-26 2302 0 0,-280 28-3303 0 0,0 0 0 0 0,-1 2-1 0 0,1-1 1 0 0,0 2 0 0 0,-1 0 0 0 0,1 0 0 0 0,-1 1-1 0 0,0 1 1 0 0,0 1 0 0 0,7 2-27 0 0,-33-15 124 0 0,-1-1 0 0 0,2-1 0 0 0,0-1 0 0 0,0 1-1 0 0,0-2 1 0 0,2 0 0 0 0,-1 0 0 0 0,2-1 0 0 0,-7-10-124 0 0,-43-80-139 0 0,45 66-2404 0 0,20 37-2987 0 0,-1 0-5471 0 0</inkml:trace>
  <inkml:trace contextRef="#ctx0" brushRef="#br0" timeOffset="35279.309">783 461 3945 0 0,'0'0'1956'0'0,"0"0"-182"0"0,0 0-56 0 0,0 0 51 0 0,0 0-19 0 0,0 0-186 0 0,0 0-269 0 0,0 0-269 0 0,0 0-198 0 0,0 0-145 0 0,0 0-54 0 0,3 0 17 0 0,218 33 4875 0 0,57-40-4177 0 0,-171-1-1241 0 0,-223 47-3336 0 0,76-30-2113 0 0,1-2-5000 0 0,28-7 2720 0 0</inkml:trace>
  <inkml:trace contextRef="#ctx0" brushRef="#br0" timeOffset="35594.962">728 689 8482 0 0,'0'0'2354'0'0,"0"0"-285"0"0,0 0-219 0 0,0 0-160 0 0,0 0-194 0 0,0 0-277 0 0,0 0-325 0 0,0 0-246 0 0,0 0-184 0 0,0 0-117 0 0,0 0 9 0 0,0 0 78 0 0,3 3 77 0 0,17 4-75 0 0,-1-1-1 0 0,1-1 1 0 0,0 0-1 0 0,0-2 1 0 0,0 0-1 0 0,1-1 1 0 0,-1-1-1 0 0,1-1 1 0 0,7-2-436 0 0,203 0 1603 0 0,-81 1-6352 0 0,-166 1-4741 0 0,11 0-2424 0 0</inkml:trace>
  <inkml:trace contextRef="#ctx0" brushRef="#br0" timeOffset="36571.801">1042 177 5041 0 0,'0'0'1740'0'0,"0"0"-210"0"0,0 0-34 0 0,0 0 149 0 0,0 0 156 0 0,0 0-24 0 0,0 0-202 0 0,0 0-271 0 0,0 0-268 0 0,0 0-217 0 0,0 0-183 0 0,0 0-125 0 0,0 0-87 0 0,-7-3-70 0 0,-23-12-32 0 0,29 29 1421 0 0,10-1-1387 0 0,0 0 0 0 0,2 0 0 0 0,0-1 0 0 0,0 0 0 0 0,1-1-1 0 0,0 0 1 0 0,1-1 0 0 0,0-1 0 0 0,0 0 0 0 0,1-1 0 0 0,3 1-356 0 0,-12-6 46 0 0,24 13 92 0 0,-1 0 0 0 0,-1 2 0 0 0,-1 1 0 0 0,0 1 0 0 0,-2 1 0 0 0,18 20-138 0 0,24 21 74 0 0,-35-25-58 0 0,-31-36-11 0 0,0-1 3 0 0,0 0 1 0 0,0 0 5 0 0,0 0-4 0 0,0 0 6 0 0,0 0 6 0 0,0 0-5 0 0,0 0 0 0 0,0 0 5 0 0,0 0 0 0 0,0 0 14 0 0,0 0-17 0 0,0 0 8 0 0,0 0-4 0 0,0 0-11 0 0,0 0-2 0 0,0 0-11 0 0,0 0 6 0 0,0 0 5 0 0,0 0 3 0 0,0 0-4 0 0,0 0-1 0 0,0 0 0 0 0,0 0 2 0 0,0 0 3 0 0,0 0-6 0 0,0 0-9 0 0,0 0 13 0 0,0 0-8 0 0,0 0-22 0 0,0 0 22 0 0,0 0 13 0 0,0 0 13 0 0,0 0 20 0 0,0 0-35 0 0,0 0-41 0 0,0 0 31 0 0,0 0 0 0 0,0 0-17 0 0,0 0 13 0 0,-8 8 4 0 0,-154 139 209 0 0,135-125-244 0 0,-157 154 149 0 0,178-170-112 0 0,1 1 1 0 0,0-1 0 0 0,0 1-1 0 0,1 0 1 0 0,0 1 0 0 0,0-1-1 0 0,0 1 1 0 0,1 0 0 0 0,0 0-1 0 0,1 0 1 0 0,-1 3-7 0 0,3-10-3 0 0,0-1 14 0 0,0 0 1 0 0,0 0 4 0 0,0 0-15 0 0,0 0 11 0 0,0 0 0 0 0,0 0-10 0 0,0 0 15 0 0,0 0-4 0 0,0 0-14 0 0,0 0 8 0 0,0 0 2 0 0,0 0-14 0 0,0 0 11 0 0,0 0-10 0 0,0 0-1 0 0,0 0 10 0 0,0 0 1 0 0,0 0-16 0 0,5-15-1486 0 0,7 7 103 0 0,8-4-1881 0 0,-9 3-3673 0 0,-4 2-5656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6T00:57:5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18176 5249,'-65'660,"53"-547,5-34,-4 0,-3 0,-3-1,-7 9,16-62,2-5</inkml:trace>
  <inkml:trace contextRef="#ctx0" brushRef="#br0" timeOffset="403.393">17895 5532,'32'-67,"3"2,2 1,4 2,2 2,2 1,4 3,4-1,-39 43,1 1,0 0,1 1,1 1,0 1,0 0,1 1,0 1,0 0,1 2,0 0,0 1,1 1,-1 1,1 1,0 0,3 2,-17 0,-1 0,1 1,-1-1,1 1,-1 1,0-1,1 1,-1 0,0 0,0 1,0 0,0-1,-1 2,1-1,-1 0,0 1,0 0,0 0,0 0,0 0,-1 1,0-1,0 1,0 0,-1 0,0 0,0 0,0 1,0-1,-1 0,0 1,0-1,0 1,-1 0,0-1,0 1,0-1,-2 4,-4 25,-3 0,-1-1,-1-1,-2 0,-1-1,-2 0,0-1,-2 0,-2-2,0 0,-2-2,-23 22,22-19,-66 76,-5-5,-56 44,144-138,-47 53,52-57,1-1,-1 1,0 0,1-1,-1 1,1 0,-1 0,1 0,0-1,0 1,0 0,0 0,0 0,0 0,0 0,0-1,1 1,-1 0,1 0,0-1,-1 1,1 0,0-1,0 1,0-1,0 1,0-1,1 1,-1-1,0 0,0 1,1-1,-1 0,1 0,0 0,-1 0,1 0,-1-1,1 1,0 0,218 102,-210-96,0 2,-1-1,0 1,0 0,-1 1,-1 0,1 1,-2-1,1 1,-2 0,1 1,-2 0,1-1,-2 2,1-1,0 10,3 2,0-6</inkml:trace>
  <inkml:trace contextRef="#ctx0" brushRef="#br0" timeOffset="721.102">18742 6209,'37'-13,"0"-3,-1 0,-1-3,-1-1,0-1,-2-2,3-3,-30 23,0-1,0 1,-1-1,1 0,-1 0,0-1,0 1,-1-1,1 0,-1 0,0 0,0 0,-1-1,1 1,-1-1,-1 1,1-1,-1 0,0 0,0 1,0-1,-1 0,0 0,0 0,-1 0,1 0,-1 0,-1 0,1 1,-1-1,0 0,0 1,0-1,-1 1,0 0,0 0,-1 0,1 0,-1 1,0-1,0 1,-3-2,0 2,1 0,-1 1,0 0,0 0,0 1,0-1,0 2,-1-1,1 1,-1 0,1 0,-1 1,1 0,-1 1,1 0,-1 0,1 0,-1 1,1 0,0 0,0 1,0 0,0 0,0 1,1 0,0 0,0 0,0 1,0 0,0 0,1 0,0 1,0 1,-2 6,0 0,1 1,1 0,0 0,1 0,0 0,1 1,1-1,0 1,1 0,1 0,0 0,1-1,1 1,0 0,1-1,0 1,1-1,1 0,3 6,-4-14,0 1,0-1,0 0,1-1,0 1,0-1,1 0,0 0,-1 0,2-1,-1 0,0 0,1-1,0 0,0 0,0 0,0-1,0 0,0 0,0-1,1 0,6 0,12 1</inkml:trace>
  <inkml:trace contextRef="#ctx0" brushRef="#br0" timeOffset="1065.801">19306 5842,'-4'29,"2"1,1-1,1 1,1-1,2 1,1-1,2 0,0 0,2-1,1 0,7 15,-15-39,0 0,1 1,-1-1,1 0,0 1,0-1,1 0,-1-1,1 1,0 0,0-1,0 1,0-1,1 0,-1 0,1 0,0-1,-1 1,1-1,1 0,-1 0,0 0,0-1,1 0,-1 1,1-1,-1-1,1 1,-1-1,1 0,0 0,-1 0,1 0,-1-1,1 0,-1 0,1 0,-1 0,0-1,1 0,-1 0,1-1,6-9,0 0,-1-1,-1 0,0-1,-1 0,0 0,-1 0,-1-1,0-2,12-22,13-28,-3-2,-3-1,0-9,-19 54</inkml:trace>
  <inkml:trace contextRef="#ctx0" brushRef="#br0" timeOffset="1587.274">19955 5532,'0'0</inkml:trace>
  <inkml:trace contextRef="#ctx0" brushRef="#br0" timeOffset="1323.01">20011 5955,'0'39,"5"16,6 0,2-9</inkml:trace>
  <inkml:trace contextRef="#ctx0" brushRef="#br0" timeOffset="1836.708">20378 6012,'7'-1,"0"-1,0 0,0 0,0 0,0-1,0 0,-1 0,1-1,-1 1,0-1,0-1,0 1,-1-1,0 0,0-1,0 1,0-1,-1 0,0 0,0 0,-1-1,0 1,0-1,0 0,-1 0,0 0,0 0,-1 0,0 0,0 0,0-1,-1 1,-1 0,1-1,-1 1,0-1,0 5,0 0,0 0,0 0,-1 0,1 0,-1 1,0-1,1 0,-1 1,0-1,-1 1,1 0,0-1,-1 1,1 0,-1 1,0-1,0 0,1 1,-1-1,0 1,0 0,0 0,-1 0,1 1,0-1,0 1,0 0,0-1,-1 1,1 1,0-1,-3 1,-1 0,0 0,0 1,0 0,0 1,0-1,0 1,1 0,0 1,-1 0,1 0,1 0,-1 1,1 0,-5 4,1 4,0 0,1 1,0 0,1 0,0 1,1 0,1 0,1 0,0 1,1-1,0 1,2 0,0 0,0 0,2 0,0 0,2 10,-1-19,0 0,1 0,0-1,0 1,1-1,0 0,0 0,0 0,1 0,0-1,0 0,0 0,1 0,-1-1,1 1,0-1,1-1,-1 1,1-1,-1 0,1-1,0 0,0 0,0 0,0-1,1 0,-1 0,0-1,0 1,1-2,-1 1,0-1,0 0,0-1,0 0,0 0,0 0,3-2,75-35,-61 25</inkml:trace>
  <inkml:trace contextRef="#ctx0" brushRef="#br0" timeOffset="2153.635">20830 5842,'-4'13,"1"0,0 1,1-1,1 0,0 1,0-1,1 1,1-1,1 1,0-1,0 1,1-1,1 0,0 0,3 4,-5-13,1-1,-1 0,1 1,0-1,0 0,0 0,0-1,1 1,-1-1,1 0,-1 1,1-1,0-1,0 1,0-1,0 1,0-1,0 0,0-1,0 1,1-1,-1 0,0 0,0 0,0 0,1-1,-1 0,0 1,0-2,0 1,0 0,123-57,20-65,-146 122,0 0,-1 0,1 0,0 0,0 0,0 0,0 0,0 0,0 0,0 1,0-1,0 0,1 1,-1-1,0 1,0-1,1 1,-1 0,0-1,0 1,1 0,-1 0,0 0,1 0,-1 0,0 0,1 0,-1 1,0-1,0 0,1 1,-1-1,0 1,0-1,0 1,0 0,1-1,-1 1,0 0,0 0,0 0,-1 0,1 0,0 0,0 0,0 0,-1 0,1 0,-1 0,1 0,-1 1,1-1,-1 1,25 68,-22-59,0 0,1 0,0-1,0 1,1-1,0 0,1 0,0-1,1 1,5 4,-3-6,0 0,1-1,0 0,1-1,-1 0,1-1,0 0,1-1,-1 0,1 0,-1-2,1 1,0-1,0-1,0 0,1-1,-1 0,0-1,0 0,0-1,0-1,-1 0,1 0,0-1,-1 0,0-1,0-1,-1 1,1-2,-1 0,8-6,-2-2,-1 1,0-2,-1 0,-1-1,0 0,-1-1,-1 0,-1-1,-1 0,0-1,-2 0,0 0,-1 0,1-12,-3 7</inkml:trace>
  <inkml:trace contextRef="#ctx0" brushRef="#br0" timeOffset="-145544.066">1159 762,'0'651,"-5"-556,-4-1,-3 0,-8 12,9-24,10-121,1 15</inkml:trace>
  <inkml:trace contextRef="#ctx0" brushRef="#br0" timeOffset="-137813.593">764 762,'-20'9,"44"4,-4-11,0-1,0-1,0-1,0-1,0 0,0-1,0-2,-1 0,0-1,11-5,22-5,339-115,-56-4,-212 92,-99 39</inkml:trace>
  <inkml:trace contextRef="#ctx0" brushRef="#br0" timeOffset="-137162.037">1667 1271,'-17'29,"1"1,2 1,1 0,1 1,2 0,1 1,2 0,1 0,1 7,3-35,1-1,0 0,0 1,0-1,1 1,-1-1,1 1,0 0,1-1,-1 1,1-1,0 1,0-1,0 0,0 1,1-1,0 0,0 0,0 0,0 0,1 0,-1 0,1-1,0 1,0-1,1 0,-1 0,1 0,-1 0,1-1,0 1,0-1,0 0,0 0,0-1,1 1,3 0,0-1,1-1,0 0,0 0,0-1,0 0,0-1,-1 0,1 0,-1-1,1 0,-1 0,0-1,0 0,0 0,-1-1,1 0,-1-1,-1 0,1 0,-1 0,0 0,3-6,1 0,-1-1,0-1,-1 1,-1-2,-1 1,1-1,-2 0,0 0,-1 0,-1-1,0 1,-1-7,0 8,-2-1,1 1,-2 0,0 0,-1 0,0 0,-1 0,-3-9,4 18,0 1,1-1,-2 1,1 0,0-1,-1 1,0 0,0 0,0 1,-1-1,1 0,-1 1,0 0,1 0,-2 0,1 1,0-1,0 1,-1 0,1 0,-1 0,0 1,0 0,1 0,-1 0,-3 0,-1 1,-1 0,0 1,1 0,-1 1,1 0,-1 0,1 1,0 0,0 0,0 1,0 1,1-1,0 2,0-1,0 1,0 0,1 0,0 1,1 0,-1 0,1 1,1 0,-1 0,1 0,1 1,-4 8,-1 7</inkml:trace>
  <inkml:trace contextRef="#ctx0" brushRef="#br0" timeOffset="-136674.108">2344 1242,'-34'20,"1"3,1 0,1 2,2 1,0 2,2 1,0 2,23-28,0 1,0 0,0 0,1 1,-1-1,1 1,0-1,1 1,-1 0,1 0,0 0,0 1,1-1,-1 0,1 1,0-1,1 1,-1-1,1 1,0-1,1 1,-1-1,1 1,0-1,0 0,1 1,0-1,0 0,0 0,0 0,1 0,0 0,0-1,0 1,0-1,1 0,2 3,2-3,0 1,0-1,0-1,0 0,0 0,1 0,0-1,-1 0,1-1,0 0,0 0,0-1,0 0,0-1,-1 0,1 0,0-1,0 0,-1-1,0 1,1-2,-1 1,6-5,8-3,-1-1,-1-1,0-1,-1 0,-1-2,0 0,-1-1,4-7,6-5,-1 0,-1-2,-2-1,-1 0,-2-2,-1 0,-1-2,-3 0,0 0,-3-2,-1 0,-2 0,-1 0,-2-1,-1-11,-5 35,-1-1,-1 1,0 0,-1 0,-1 0,0 0,-1 0,-1 1,-2-5,6 14,0 0,-1 1,0-1,0 1,0-1,0 1,0 0,-1 1,0-1,1 0,-1 1,-1 0,1 0,0 0,-1 1,0-1,1 1,-1 0,0 1,0-1,0 1,0 0,-1 0,1 0,0 1,0 0,-1 0,-3 0,-9 5,1 1,0 1,0 0,0 1,1 1,0 1,1 0,0 1,1 0,0 1,0 1,1 0,1 1,1 1,0-1,1 2,-9 15,9-13,1 0,1 0,1 1,0 0,1 0,1 1,1 0,1-1,0 2,2-1,0 0,2 0,0 0,1 0,1 0,0 0,2 0,1-1,0 0,1 0,3 3,-1-9,1-1,1-1,0 0,0 0,1-1,0 0,1-1,0-1,1 0,-1-1,2 0,-1-1,1 0,-1-2,1 0,1 0,-1-1,1-1,4-1,9 3</inkml:trace>
  <inkml:trace contextRef="#ctx0" brushRef="#br0" timeOffset="-135709.13">3078 1157,'-37'24,"2"1,1 1,1 2,1 1,2 2,0 1,3 1,18-22,2 0,0 1,0 0,1 1,0-1,1 1,1 0,-3 12,6-22,0 0,1 1,-1-1,1 0,-1 1,1-1,0 1,0-1,1 1,-1-1,1 0,-1 1,1-1,0 0,1 1,-1-1,0 0,1 0,0 0,0 0,0 0,0 0,0-1,0 1,1-1,-1 1,1-1,0 0,-1 0,1 0,0-1,0 1,1-1,-1 1,0-1,2 0,2 1,1 0,-1-1,1 0,-1-1,1 1,0-1,-1-1,1 0,-1 0,1 0,-1-1,0 0,1 0,-1-1,0 0,-1 0,1-1,0 0,-1 0,0-1,0 1,1-2,116-131,-107 117,73-112,-88 132,0 0,0 0,0 1,0-1,0 0,0 1,0-1,-1 0,1 1,0-1,0 1,0-1,-1 1,1 0,0-1,-1 1,1 0,-1-1,1 1,0 0,-1 0,0 0,1-1,-1 1,1 0,-1 0,0 0,0 0,1 0,-1 0,0 0,0 0,0 0,0 0,0 0,0-1,0 1,-1 0,1 0,0 0,0 0,-1 0,1 0,-1 0,1-1,-1 1,1 0,-1 0,0 0,1 1,0 14,1 0,0 0,1 0,0 0,1-1,1 1,1-1,0 0,6 10,-10-22,1 0,0 0,0 0,0 0,0-1,0 1,0-1,1 1,0-1,-1 0,1 0,0 0,0 0,0-1,0 1,0-1,0 0,1 1,-1-2,0 1,1 0,-1-1,1 1,-1-1,1 0,-1 0,0 0,1-1,-1 1,1-1,-1 0,0 0,0 0,1 0,-1-1,1 0,103-73,57-153,-164 228,0 0,-1 1,1-1,0 0,0 1,0-1,-1 0,1 1,0-1,0 0,0 1,0-1,0 1,0-1,0 0,0 1,0-1,0 1,0-1,0 0,0 1,0-1,0 0,1 1,-1-1,0 0,0 1,0-1,0 0,1 1,-1-1,0 0,0 1,1-1,-1 0,0 0,1 1,-1-1,0 0,1 0,-1 0,0 1,1-1,-1 0,0 0,1 0,-1 0,1 0,-1 0,0 0,1 0,-1 0,1 0,-1 0,0 0,1 0,-1 0,0 0,1 0,-1 0,1 0,-1-1,0 1,-2 50,1-39,18 94,-16-102,1 0,-1 0,1 0,0-1,-1 1,1-1,0 1,1-1,-1 0,0 1,1-1,-1 0,1-1,-1 1,1 0,0-1,0 0,0 1,0-1,0 0,0-1,0 1,0 0,1-1,-1 0,0 0,0 0,0 0,0 0,1 0,2-2,1-1,1 0,-1-1,1 0,-1 0,0 0,-1-1,1 0,-1-1,0 0,0 0,-1 0,0 0,0-1,0 0,-1 0,0 0,2-5,18-24,141-210,-165 247,0-1,0 0,0 1,0-1,1 1,-1-1,0 0,0 1,1-1,-1 1,0-1,0 0,1 1,-1-1,0 0,1 0,-1 1,1-1,-1 0,0 0,1 0,-1 1,1-1,-1 0,1 0,-1 0,0 0,1 0,-1 0,1 0,-1 0,1 0,-1 0,1 0,-1 0,1 0,-1 0,0 0,1-1,-1 1,1 0,-1 0,0 0,1-1,-1 1,1 0,-1-1,0 1,1 0,-1-1,0 1,0 0,1-1,-1 1,0 0,0-1,0 1,1-1,-1 1,0-1,0 1,0-1,0 1,0 0,0-1,0 1,0-1,0 1,0-1,3 39,-3-33,-1 23,16 151,106 140,-5-50,-61-148,-4 1,21 88,-69-202,-1-1,1 1,-1 0,-1 0,1 0,-1 0,-1 0,1 0,-1 0,-1 0,0 0,0 0,0 0,-1 0,0-1,-1 1,1 0,-1-1,-1 0,0 0,0 0,0 0,-1 0,0-1,0 0,0 0,-1 0,0-1,-4 3,0-2,0-1,0-1,0 0,-1 0,0-1,1 0,-1-1,0 0,0-1,0 0,-1-1,1 0,0 0,0-2,0 1,0-1,0-1,1 0,-1 0,1-1,-1-1,1 0,1 0,-1-1,1 0,0 0,0-1,1-1,-1 1,-1-5,-1 3,2 0,-1-1,1-1,1 1,0-1,0-1,1 1,1-1,0-1,1 1,0-1,1 0,0 0,1 0,0-1,1 1,1-1,0 1,1-1,0 0,1 1,1-1,0 1,4-12,-1 11,1 1,1-1,0 1,1 1,0-1,1 1,0 1,1 0,0 0,1 1,0 0,1 0,0 2,1-1,-1 2,1 0,1 0,0 1,-1 1,2 0,-1 1,0 0,1 2,0-1,9 1,60 4,-60-1</inkml:trace>
  <inkml:trace contextRef="#ctx0" brushRef="#br0" timeOffset="-133927.071">877 2399,'881'-127,"-256"46,384-89,-1 49,-612 110,-287-9,-94 9</inkml:trace>
  <inkml:trace contextRef="#ctx0" brushRef="#br0" timeOffset="-133356.087">5449 1101,'0'-5,"0"3,0 7,0 8,0 1</inkml:trace>
  <inkml:trace contextRef="#ctx0" brushRef="#br0" timeOffset="-133091.158">5505 1637,'0'19,"5"7,1-2</inkml:trace>
  <inkml:trace contextRef="#ctx0" brushRef="#br0" timeOffset="-130120.93">8158 649,'28'364,"2"3,-32-104,-9-209,5-31</inkml:trace>
  <inkml:trace contextRef="#ctx0" brushRef="#br0" timeOffset="-131559.757">6267 762,'0'43,"5"53,2 19,-1 1,-1-11,3-13,0-18,0-12,-3-11,3-10,0-6,-1-6,-2-2,-2-6</inkml:trace>
  <inkml:trace contextRef="#ctx0" brushRef="#br0" timeOffset="-130840.629">6550 960,'64'-69,"-37"34,84-61,79-5,-171 93,0 1,1 1,0 1,0 0,0 2,1 0,-1 1,1 1,0 1,-17 1,0 0,0 0,0 0,0 0,-1 1,1-1,0 1,-1 0,1 0,-1 1,0-1,0 0,0 1,0 0,0 0,-1 0,1 0,-1 0,0 1,0-1,0 0,0 1,0 0,-1 0,0-1,0 1,0 0,0 0,0 0,-1 0,0 0,0 0,0 0,0 0,0 0,-1 0,0 0,0 0,0-1,0 1,-1 0,1 0,-1-1,-2 4,-25 52,-2 0,-3-2,-3-1,-36 42,33-47,2 2,3 1,2 2,3 1,-4 14,32-65,-1 0,1 0,1-1,-1 1,1 0,0 0,0 1,1-1,0 0,0 0,0 0,1 0,0 0,0 0,0 0,1 0,0 0,0 0,1-1,-1 1,1-1,0 1,1-1,-1 0,1-1,0 1,0-1,1 1,-1-1,1 0,0-1,0 1,0-1,1 0,-1 0,1-1,0 0,-1 0,1 0,3 0,16 3,2-1,-1-1,0-1,1-1,-1-2,0-1,1-1,-1-1,0-1,-1-1,1-1,-1-2,14-6,-37 14,0 0,0 0,0 0,0 0,0 0,0 0,-1-1,1 1,0-1,-1 1,1-1,-1 0,1 1,-1-1,0 0,0 0,1 0,-1 0,-1 0,1 0,0 0,0 0,-1-2,-1-9</inkml:trace>
  <inkml:trace contextRef="#ctx0" brushRef="#br0" timeOffset="-130505.517">7651 1326,'0'10,"0"12,0 8,0 3,-5-4,-2-1,1-2,1 0,1-4</inkml:trace>
  <inkml:trace contextRef="#ctx0" brushRef="#br0" timeOffset="-114803.696">1526 3104,'-2'1,"0"1,0-1,0 1,0 0,1-1,-1 1,1 0,-1 0,1 0,0 0,0 0,0 0,0 0,0 1,0-1,0 0,1 1,-1-1,1 0,0 1,0-1,0 0,0 1,0 1,0-1,-15 262,-58 179,-8-105,65-305,9-28</inkml:trace>
  <inkml:trace contextRef="#ctx0" brushRef="#br0" timeOffset="-114362.807">651 3415,'616'-220,"-14"-32,-408 157,-178 85</inkml:trace>
  <inkml:trace contextRef="#ctx0" brushRef="#br0" timeOffset="-113850.448">2147 2625,'-162'1090,"149"-1005,4-34,2 0,2 0,2 0,3 13,0-62,0 0,0-1,-1 1,1 0,1-1,-1 1,0 0,0-1,1 1,-1-1,0 1,1 0,0-1,-1 1,1-1,0 1,0-1,0 0,0 1,0-1,0 0,0 0,0 0,1 0,-1 0,0 0,1 0,-1 0,1 0,-1 0,1-1,-1 1,1-1,-1 1,1-1,0 0,-1 1,1-1,0 0,-1 0,1 0,-1 0,1-1,0 1,-1 0,1-1,0 1,-1-1,1 1,-1-1,1 0,-1 0,0 0,1 0,-1 0,0 0,1 0,-1 0,0 0,0 0,0-1,0 1,0 0,0-1,50-50,-3-2,-1-1,-4-3,-1-3,59-53,-101 113,1 1,-1-1,1 1,-1 0,1-1,-1 1,0-1,1 1,-1 0,1-1,0 1,-1 0,1 0,-1-1,1 1,-1 0,1 0,0 0,-1 0,1 0,-1 0,1 0,0 0,-1 0,1 0,0 0,-1 0,1 0,-1 1,1-1,-1 0,1 0,0 1,-1-1,1 0,-1 1,1-1,-1 0,0 1,1-1,-1 1,1-1,-1 1,0-1,1 1,-1-1,0 1,1-1,-1 1,0-1,0 1,0 0,0-1,0 1,1-1,-1 1,0 0,0-1,0 1,0-1,-1 1,1 0,0-1,0 1,0 0,0 53,0-46,8 170,-4-158,-4-13,0 0,1 0,0 0,1 0,-1-1,1 1,1 0,-1-1,1 0,0 0,1 1,-1-2,1 1,0 0,1-1,-1 0,1 0,0 0,0-1,3 2,27-6,-22-8</inkml:trace>
  <inkml:trace contextRef="#ctx0" brushRef="#br0" timeOffset="-113515.481">2796 3556,'-5'62,"2"0,3 0,5 33,20 23,-24-115,0 0,0 0,1 0,-1 0,1 0,-1 0,1-1,0 1,0 0,0-1,1 0,-1 1,0-1,1 0,0 0,-1-1,1 1,0 0,0-1,0 0,0 0,0 0,0 0,0 0,0 0,0-1,1 0,-1 1,0-1,0 0,1-1,-1 1,0-1,3 0,5-5,-1 0,0 0,-1-1,1 0,-1-1,-1 0,1-1,-2 0,1 0,-1 0,0-1,-1 0,0-1,-1 1,0-1,-1 0,0 0,0-2,7-12,89-203,-81 172,-21 54,-1 6</inkml:trace>
  <inkml:trace contextRef="#ctx0" brushRef="#br0" timeOffset="-113220.472">3360 4008,'5'-24,"1"-23,5-7,1 0,-3 4,3 7,-1 5,3 5,3 2,-1 3,2 0,2 1,3 0,2 4,2 7,1 5,-5 6</inkml:trace>
  <inkml:trace contextRef="#ctx0" brushRef="#br0" timeOffset="-112854.116">4038 3443,'-33'22,"13"-11,1 1,0 1,1 1,1 0,0 1,1 1,0 1,-7 12,21-27,1 0,-1 1,1 0,0-1,0 1,0 0,0 0,0 0,1-1,-1 1,1 0,0 0,0 0,0 0,0 0,0 0,1 0,-1 0,1 0,0-1,0 1,0 0,0 0,0-1,0 1,1-1,0 1,-1-1,1 1,0-1,0 0,0 0,0 0,1 0,-1 0,0-1,1 1,0-1,-1 1,1-1,0 0,-1 0,1 0,0-1,3 1,29 11,67 30,-99-40,-1-1,1 1,0 0,-1 0,0 0,1 1,-1-1,0 0,0 1,0-1,-1 1,1 0,-1 0,1 0,-1-1,0 1,0 0,0 1,-1-1,1 0,-1 0,1 0,-1 0,0 0,0 1,0-1,-1 0,1 0,-1 0,0 0,0 1,-4 4,0 1,-1-1,0 0,0 0,-1-1,0 0,0 0,-1-1,1 1,-2-2,1 1,-1-1,1 0,-1-1,-1 0,1-1,-2 1,-11 6,-35 13,32-16</inkml:trace>
  <inkml:trace contextRef="#ctx0" brushRef="#br0" timeOffset="-112119.365">4715 3443,'-42'25,"0"1,2 1,1 3,2 1,-24 26,44-43,0 1,1 1,0 1,1 0,1 0,1 2,1 0,0 0,1 1,2 0,0 1,1 0,1 0,0 1,2 0,1 0,1 1,0-1,2 14,1-32,1 0,0 0,0 0,1 0,-1 0,1 0,-1-1,1 1,1 0,-1-1,0 0,1 1,-1-1,1 0,0 0,0-1,1 1,-1 0,0-1,1 0,-1 0,1 0,0 0,0-1,0 1,0-1,0 0,0 0,0-1,0 1,0-1,0 0,0 0,0 0,0-1,1 1,-1-1,0 0,1 0,24-9,-1-1,-1-2,0 0,-1-2,0-1,-1 0,-1-2,-1-1,0-1,-2-1,0-1,-1-1,-2 0,9-15,9-6,-2 0,-2-3,-3-1,-1-1,-2-1,-3-1,-2-1,-2-1,-2-1,-3-1,-2 0,-3 0,2-44,-10 79,-1 0,-1 0,-1 0,0 1,-2-1,0 1,-1-1,-1 1,-1 0,0 1,-1 0,-10-15,14 28,1 0,-1 1,0-1,-1 1,1 0,-1 0,1 1,-1-1,0 1,-1 0,1 1,0-1,-1 1,0 0,1 0,-1 1,0 0,0 0,0 0,0 0,0 1,0 0,0 1,1-1,-1 1,0 0,0 0,0 1,0 0,-9 3,1 1,-1 1,1 0,0 0,1 2,-1 0,2 0,-1 1,2 1,-6 5,-4 9,0 0,2 1,1 1,1 1,2 1,0 0,2 1,2 0,0 1,2 0,1 1,2 0,1 0,2 0,1 1,1-1,2 1,1-1,2 0,1 1,5 16,-8-37,1 0,0 0,1 0,0-1,1 1,0-1,1 0,0 0,0-1,1 0,1 0,0 0,0-1,1-1,0 1,0-1,1-1,0 0,1 0,-1-1,1 0,1-1,-1 0,1-1,0 0,13-1,1 0,-1-2,0-1,1-1,-1-2,1 0,-1-1,-1-2,1 0,-1-2,0-1,0 0,-1-2,-1-1,1 0,-2-2,0-1,10-9,-6 6</inkml:trace>
  <inkml:trace contextRef="#ctx0" brushRef="#br0" timeOffset="-111181.988">5392 3443,'-35'16,"0"1,1 2,1 2,1 0,1 2,0 2,2 1,-2 4,18-17,1-1,0 2,1 0,1 0,0 1,1 0,1 0,-2 5,8-15,0 0,0 0,1 0,-1 0,1 0,0 0,1 0,-1 0,1 1,0-1,0 0,0 0,1 0,0 1,0-1,0 0,1 0,0 0,0 0,0-1,0 1,1 0,0-1,0 0,0 1,0-1,1 0,-1-1,2 2,0-1,1 0,-1 0,1-1,0 0,0 0,0 0,0 0,1-1,-1 0,1-1,-1 1,1-1,0 0,-1-1,1 0,0 0,0 0,-1-1,1 0,0 0,-1-1,1 0,-1 0,0 0,6-4,6-2,-1-1,0-1,0-1,-1 0,0-1,-1-1,0 0,3-6,220-284,-208 279,-29 24,-1 0,1 0,-1-1,1 1,-1 0,1 0,-1 0,1 0,-1 0,1 0,-1 0,1 0,-1 0,1 0,0 0,-1 0,1 0,-1 1,1-1,-1 0,1 0,-1 1,1-1,-1 0,0 0,1 1,-1-1,1 1,-1-1,0 0,1 1,-1-1,0 1,1-1,-1 1,0-1,0 1,1-1,-1 1,0-1,0 1,0-1,0 1,0-1,0 1,0-1,0 1,0 0,0-1,0 1,0-1,0 1,0-1,0 1,-1-1,1 1,0-1,0 1,-1-1,1 1,-1-1,-4 46,2-34,-1-1,2 1,0-1,0 1,1 0,1 0,0 0,0 0,1 0,1 0,0-1,0 1,1 0,1-1,0 0,1 0,0 0,0 0,1-1,1 0,-1 0,2-1,-1 1,3 0,-3-7,0 0,0-1,0-1,1 1,-1-1,0 0,0-1,1 1,-1-1,0-1,1 0,-1 0,0 0,0-1,0 0,0 0,0-1,0 0,0 0,-1 0,0-1,0 0,0-1,0 1,0-1,-1 0,0 0,0-1,3-4,-4 7,13-14,-1 0,0-1,-2-1,0 0,-1-1,8-15,51-71,-72 106,0 0,0 0,0 1,0-1,0 0,0 0,0 0,0 1,1-1,-1 0,0 0,0 0,0 0,0 1,0-1,0 0,1 0,-1 0,0 0,0 0,0 1,1-1,-1 0,0 0,0 0,0 0,1 0,-1 0,0 0,0 0,0 0,1 0,-1 0,0 0,0 0,1 0,-1 0,0 0,0 0,0 0,1 0,-1 0,0 0,0 0,0-1,1 1,-1 0,0 0,0 0,0 0,0 0,1-1,-7 29,4-20,-1 1,0 1,1-1,0 1,0-1,1 1,1 0,0 0,0 0,1-1,0 1,0 0,1-1,1 1,0-1,0 1,1-1,0 0,0 0,1-1,0 0,0 1,1-1,-2-5,0-1,0 1,1-1,-1 0,0 0,1 0,-1-1,1 1,0-1,-1 0,1-1,0 1,0-1,0 0,-1 0,1 0,0-1,0 1,0-1,-1 0,1-1,-1 1,1-1,-1 0,3-1,3-2,1-1,-1 0,-1 0,1-1,-1 0,0 0,-1-1,0 0,0-1,1-2,43-65,-4-3,-3-1,8-29,-2-1,-52 140,-12 276,14-239,5 24,4-1,4 0,4-2,27 80,18 88,-53-214,-2 1,-2 0,-2 0,-2 1,-1-1,-2 1,-7 34,7-61,-2 0,0 0,0-1,-2 1,0-1,-1 0,0 0,-1-1,-1 1,-1-2,0 1,-1-1,0-1,-1 1,-1-2,0 0,-1 0,-1 0,10-10,1 0,-1-1,1 0,-1 1,1-1,-1 0,0-1,0 1,1-1,-1 0,0 1,0-2,1 1,-1 0,0-1,0 0,1 0,-1 0,0 0,1 0,-1-1,1 0,0 1,0-1,-1-1,1 1,0 0,1-1,-1 1,0-2,-63-97,56 74,0-2,2 1,1-1,2-1,1 1,1-1,1 0,2 1,1-1,1 0,1 1,2-1,1 1,2 0,0 1,2-1,1 2,1 0,2 0,10-15,-15 24,1 0,1 1,0 0,2 1,0 0,0 1,2 0,-1 1,2 1,0 0,1 1,0 1,0 1,1 0,1 1,0 1,0 1,0 1,1 0,17-2,-8 7,-4 2</inkml:trace>
  <inkml:trace contextRef="#ctx0" brushRef="#br0" timeOffset="-110285.179">1385 4628,'1015'-176,"-614"115,385-52,-266 68,490-30,-42-69,-305 43,-565 83,0 4,0 5,33 3,3 2,-116-3</inkml:trace>
  <inkml:trace contextRef="#ctx0" brushRef="#br0" timeOffset="-109301.479">7678 3020,'0'5,"5"6,1 1</inkml:trace>
  <inkml:trace contextRef="#ctx0" brushRef="#br0" timeOffset="-109149.61">7735 3500,'0'9,"0"4</inkml:trace>
  <inkml:trace contextRef="#ctx0" brushRef="#br0" timeOffset="-104367.408">8553 2850,'-5'5,"1"-1,0 1,0 0,0 0,0 0,1 0,0 1,0-1,1 1,-1 0,1 0,0 0,1 0,0 0,0 0,0 0,0 1,1-1,0 0,1 1,-1-1,1 0,1 3,43 455,-46-137,1-328</inkml:trace>
  <inkml:trace contextRef="#ctx0" brushRef="#br0" timeOffset="-103931.981">8807 2992,'45'-32,"1"2,1 2,2 3,0 1,40-12,7 14,-94 22,1 0,-1 0,1 0,-1 0,1 0,-1 1,1-1,-1 1,1 0,-1-1,1 1,-1 0,0 1,0-1,1 0,-1 0,0 1,0 0,0-1,-1 1,1 0,0 0,-1 0,1 0,-1 0,1 0,-1 0,0 1,0-1,0 0,0 1,-1-1,1 1,0-1,-1 3,1 23,-2 0,-1-1,0 1,-3 0,0-1,-2 0,0 0,-2-1,-1 0,-13 24,-173 334,193-381,1 1,-1 0,1 1,0-1,1 0,-1 0,1 1,0-1,0 1,0 0,0-1,1 1,0-1,0 1,0 0,1-1,-1 1,1-1,0 1,0-1,1 1,-1-1,1 1,0-1,0 0,1 0,-1 0,1-1,0 1,0 0,0-1,0 0,1 0,-1 0,1 0,2 1,9 1,0 0,0-1,1 0,-1-2,1 0,-1 0,1-2,0 0,0 0,-1-2,1 0,0-1,-1 0,0-1,0-1,2-1,8-1,-1 0,0-2,-1-1,0-1,-1 0,0-2,-1-1,0 0,-1-2,-1 0,0-1,6-9,-15 12</inkml:trace>
  <inkml:trace contextRef="#ctx0" brushRef="#br0" timeOffset="-103662.428">9908 3415,'0'24,"0"12,0 6,5-5,1-8</inkml:trace>
  <inkml:trace contextRef="#ctx0" brushRef="#br0" timeOffset="-103200.908">10161 2879,'32'-24,"1"1,1 2,0 1,2 2,0 1,1 2,3 1,-36 12,0 0,0 1,1-1,-1 1,0 0,1 0,-1 0,0 1,1 0,-1 0,1 0,-1 0,1 1,-1-1,0 1,1 0,-1 1,0-1,0 1,0-1,0 1,0 1,0-1,0 0,-1 1,1 0,-1 0,0 0,0 0,0 0,0 1,-1-1,1 1,-1 0,0 0,0 0,0 0,0 0,0 3,-1 10,0 0,-2 1,0-1,0 0,-2 0,0 0,-1 0,-1 0,0-1,-1 1,-7 10,9-16,-14 36,-2-1,-3-1,-26 40,-84 152,133-237,-24 75,24-73,-1 1,1-1,0 0,-1 0,1 0,1 1,-1-1,0 0,0 0,1 0,-1 1,1-1,0 0,-1 0,1 0,0 0,0 0,1 0,-1 0,0-1,0 1,1 0,0-1,-1 1,1-1,0 1,-1-1,1 0,0 0,0 1,0-1,2 0,10 2,1-1,-1 0,1-2,0 1,-1-2,1 0,-1 0,1-2,-1 0,0 0,1-1,4-3,9-1,36-10,-2-3,0-2,-1-3,-1-3,-2-2,-1-3,30-25,-61 40</inkml:trace>
  <inkml:trace contextRef="#ctx0" brushRef="#br0" timeOffset="-19420.62">1498 5362,'0'763,"0"-713,-3 0,-2 0,-2-1,-2 0,-2 0,-3-1,-3 5,16-54,1 1,0 0,-1-1,1 1,-1-1,1 1,-1 0,1 0,-1-1,1 1,-1 0,1 0,-1 0,1-1,-1 1,1 0,-1 0,1 0,-1 0,1 0,-1 0,1 0,-1 0,0 0,1 1,-1-1,1 0,-1 0,1 0,-1 0,1 1,-1-1,1 0,0 1,-1-1,1 0,-1 1,1-1,0 0,-1 1,1 0,-1-20</inkml:trace>
  <inkml:trace contextRef="#ctx0" brushRef="#br0" timeOffset="-19073.856">764 5560,'448'-160,"254"-123,-689 276,-5 3,0 0,1 0,-1 1,0 0,1 0,0 1,0 0,0 1,-1 0,1 0,7 1,1 5</inkml:trace>
  <inkml:trace contextRef="#ctx0" brushRef="#br0" timeOffset="-18617.384">1865 5983,'48'162,"-46"-156,0 4,0-1,0 1,1-1,0 0,1 0,0 0,1-1,-1 1,2-1,-1 0,1-1,0 1,1-1,0 0,0-1,0 0,1 0,0 0,0-1,0 0,1-1,0 0,8 3,-8-6,0-1,0 0,0 0,0-1,0 0,0-1,0 0,0 0,-1-1,1 0,-1 0,0-1,0 0,0-1,0 0,-1 0,0-1,0 1,0-2,-1 1,0-1,0 0,0 0,3-7,149-227,-153 232,1 0,-2 0,1-1,-1 1,-1-1,1 0,-2 0,1 0,-2-1,1 1,-1 0,-1-1,0 1,0-1,-1 1,-1-3,-4-4</inkml:trace>
  <inkml:trace contextRef="#ctx0" brushRef="#br0" timeOffset="-18238.271">2740 6153,'19'-11,"1"-1,-1 0,-1-1,0-1,-1-1,-1-1,0 0,-1-1,-1 0,-1-1,0-1,-11 16,0 0,0 0,-1 0,1-1,-1 1,0 0,0-1,0 1,-1 0,1-1,-1 1,1-1,-1 1,0-1,-1 1,1-1,-1 1,1-1,-1 1,0-1,0 1,-1 0,1-1,-1 1,1 0,-1 0,0 0,0 1,-1-1,1 0,0 1,-1-1,0 1,1 0,-1 0,0 0,0 0,0 0,0 1,-1-1,1 1,0 0,-1 0,1 0,0 0,-1 1,1 0,-1-1,1 1,-1 0,-1 1,-5 2,0 0,0 0,1 2,-1-1,1 1,0 0,0 1,1 0,-1 1,1 0,1 0,-1 0,1 1,1 0,-1 1,1-1,1 1,0 0,0 1,1-1,0 1,-1 5,1-8,1 0,0 1,1-1,0 1,0 0,1 0,0 0,0 0,1 0,0 0,0 0,1 0,0 0,0 0,1-1,0 1,0 0,1-1,0 1,1-1,-1 0,1 0,1 0,-1-1,1 0,0 1,1-2,-1 1,1 0,0-1,1 0,-1-1,6 4,3-4,1-1,-1 0,0 0,1-2,-1 0,1-1,0 0,-1-1,1-1,-1-1,1 0,-1-1,0 0,8-5,2-1</inkml:trace>
  <inkml:trace contextRef="#ctx0" brushRef="#br0" timeOffset="-17473.558">3727 5786,'-4'-4,"-1"0,1 0,-1 0,0 1,0 0,-1 0,1 0,0 1,-1 0,0 0,0 0,1 1,-1 0,0 0,0 0,0 1,0 0,0 0,0 0,0 1,0 0,0 0,0 1,0-1,1 1,-1 1,1-1,-1 1,1 0,0 0,-10 5,1 1,1 1,-1 0,2 1,0 0,0 1,1 0,0 1,1 0,-4 7,12-17,0-1,0 0,0 0,0 1,1-1,-1 1,1-1,0 1,0 0,0-1,0 1,0 0,0 0,1 0,-1 0,1 0,0 0,0-1,0 1,0 0,1 0,-1 0,1 0,0 0,0 0,0-1,0 1,0 0,0-1,1 1,-1-1,1 1,0-1,0 0,0 0,0 1,0-1,0-1,0 1,1 0,-1-1,1 1,-1-1,1 1,0-1,1 0,77 14,-63-13,0 1,0 0,-1 2,1 0,-1 1,0 0,0 1,7 5,-22-10,0-1,0 1,0-1,0 1,0 0,0-1,0 1,-1 0,1 0,-1 1,1-1,-1 0,0 0,0 1,0-1,0 0,0 1,0-1,-1 1,1 0,-1-1,0 1,1-1,-1 1,-1-1,1 1,0 0,-1-1,1 1,-1-1,0 1,1-1,-1 0,-1 1,1-1,-1 2,-64 72,43-58,0 0,-1-2,-1-1,-1-1,0-1,-1-1,0-1,0-2,-1-1,-2 0,6-5</inkml:trace>
  <inkml:trace contextRef="#ctx0" brushRef="#br0" timeOffset="-16733.718">4376 5899,'-23'11,"1"1,1 1,0 1,1 1,0 1,1 1,1 0,1 2,0 0,2 0,-11 18,19-26,0 0,1 0,1 1,-1 0,2 0,0 0,0 1,1 0,0 4,2-13,1 0,0 1,-1-1,2 0,-1 0,0 1,1-1,0 0,0 0,0 0,0 1,1-1,-1-1,1 1,0 0,1 0,-1-1,0 1,1-1,0 0,0 1,0-1,0-1,1 1,-1 0,1-1,-1 0,1 0,1 1,5-1,1-1,-1 0,0 0,1-1,-1 0,1-1,-1 0,0-1,0 0,0-1,0 0,0 0,0-1,-1-1,1 1,-1-2,-1 1,1-1,-1 0,0-1,0 0,5-6,26-23,-2-2,-2-1,-1-2,-2-1,-2-2,-2-1,-2-1,-2-1,0-6,-9 26,-2 0,0-2,-2 1,-1-2,-1 1,-2-1,-1 0,-1-1,-2 1,-1-1,-1 0,-2 0,0 1,-3-1,0 0,-2 1,-8-22,10 43,0 0,-1 0,0 0,0 1,-1 0,0 0,-1 0,0 1,0 0,0 1,-1-1,0 1,0 1,0-1,-1 1,0 1,0 0,0 0,-1 1,1 0,-1 0,0 1,1 1,-1-1,0 2,0-1,0 1,0 1,0 0,0 0,0 1,0 0,-6 3,-5 5,1 0,0 1,1 1,0 0,1 2,0 0,2 1,-1 1,2 1,0 0,1 0,0 2,2 0,0 0,2 1,0 1,1-1,1 2,-4 16,3-9,1 1,2 0,1 1,1-1,2 1,1 0,2 0,0 0,4 9,-3-22,1 0,1-1,1 1,1-1,0 0,1 0,1-1,0 0,1 0,1-1,1 0,0-1,1 0,0-1,1 0,7 4,-4-7,1 0,1-2,0 0,0-1,0-1,1 0,0-2,0 0,0-1,0-1,1-1,-1-1,1 0,-1-1,0-1,0-1,0-1,0-1,0 0,-1-2,0 0,0-1,6-4,99-51,-93 45</inkml:trace>
  <inkml:trace contextRef="#ctx0" brushRef="#br0" timeOffset="-15838.26">5139 5729,'-48'32,"2"1,1 2,3 3,0 1,3 2,1 1,-4 11,-14 55,55-104,0-1,1 1,-1 0,1 0,0-1,0 1,0 0,1 0,-1-1,1 1,0 0,0-1,1 1,-1-1,0 1,1-1,0 0,0 1,0-1,0 0,1 0,-1-1,1 1,0 0,0-1,0 0,0 1,0-1,0 0,2 0,1 1,0-1,0 0,0 0,0 0,0-1,1 0,-1 0,0-1,1 0,-1 0,0 0,1-1,-1 0,0 0,0 0,0-1,0 0,0 0,0-1,0 0,5-3,110-79,-57 28,-2-3,-4-3,9-15,-35 47,-32 30,1 1,-1-1,0 1,1-1,-1 1,1 0,-1-1,1 1,-1-1,1 1,-1 0,1 0,-1-1,1 1,-1 0,1 0,-1 0,1-1,0 1,-1 0,1 0,-1 0,1 0,0 0,-1 0,1 0,-1 0,1 1,0-1,-1 0,1 0,-1 0,1 1,-1-1,1 0,-1 0,1 1,-1-1,1 1,-1-1,1 0,-1 1,0-1,1 1,-1-1,0 1,1-1,-1 1,0-1,1 1,-1 0,0-1,0 1,0-1,0 1,0-1,0 1,0 0,0-1,0 1,0-1,0 1,0 0,0-1,0 1,-11 98,8-87,0-1,1 1,1 0,0 0,0 0,1 0,0 0,1 0,1 0,0-1,0 1,1 0,1-1,0 1,-2-8,1-1,-1 0,1 1,0-1,0 0,0-1,0 1,1 0,-1-1,1 0,0 0,-1 0,1 0,0-1,0 1,0-1,0 0,0 0,1-1,-1 1,0-1,0 0,0 0,1 0,-1 0,0-1,0 0,0 0,0 0,0 0,0-1,0 1,0-1,0 0,-1 0,1-1,-1 1,1-1,-1 0,0 0,0 0,0 0,-1 0,1 0,0-2,131-166,-23 28,-117 161,0-1,2 1,0 0,0 0,2 0,0 0,1 1,1-1,2 14,1-25,0 1,0-1,0 0,1 0,0-1,1 1,-1-1,1 0,0 0,1-1,-1 1,1-1,0 0,1-1,-1 0,1 0,0 0,0-1,0 0,0 0,1 0,-1-1,1 0,-1-1,1 0,0 0,-1-1,1 1,0-2,0 1,-1-1,1 0,0-1,-1 0,1 0,-1-1,0 1,5-4,5-5,-1-1,1 0,-2-2,0 0,0-1,-2 0,1-1,-2 0,-1-1,0 0,-1-1,0-1,-2 1,0-1,-1-1,2-10,3-1,22-84,-34 115,0 0,-1 0,1 0,0 0,0 0,-1 0,1 0,0 0,0 0,-1 0,1 0,0 0,0 0,-1 0,1 0,0 0,0 0,-1 0,1 0,0 0,0 0,-1 0,1 0,0-1,0 1,0 0,-1 0,1 0,0 0,0-1,0 1,-1 0,1 0,0 0,0-1,0 1,0 0,0 0,0-1,0 1,-1 0,1 0,0-1,0 1,0 0,0 0,0-1,0 1,0 0,-11 24,5 24,2 0,3 1,1-1,2 0,3 0,8 39,56 218,-43-211,-4 1,-5 1,-3 12,-10-69,-2 1,-1 0,-3 0,-1 0,-2 0,-2-1,-1 0,-2 0,-12 29,16-49,-1-1,0 0,-1-1,-2 0,1 0,-2-1,0-1,-1 1,0-2,-1 0,-1 0,0-1,-1-1,0 0,-1-1,-1-1,1 0,-2-2,-9 4,23-11,0 0,0 0,0 0,0-1,0 0,0 0,-1 0,1 0,0-1,0 1,0-1,0 0,0 0,0-1,0 1,0-1,0 0,1 0,-1 0,1-1,-1 1,1-1,0 0,0 0,0 0,1 0,-1 0,1-1,-1 1,1-1,0 1,0-1,1 0,-5-9,1-1,1 1,1-1,-1 0,2 0,0 0,1 0,0 0,2-6,3-18,2 0,1 0,2 0,2 1,1 1,14-28,-18 43,38-89,4 3,23-32,36-22,-79 123</inkml:trace>
  <inkml:trace contextRef="#ctx0" brushRef="#br0" timeOffset="-10034.915">7198 5335,'75'-15,"0"-2,-2-4,-1-3,0-3,66-36,186-126,-240 138,-82 52,0 0,0 0,0 1,0-1,0 1,0-1,-1 1,1 0,-1-1,1 1,-1 0,0 0,0 0,0 0,0 0,0 0,0 0,0 1,-1-1,1 0,-1 0,0 1,1-1,-1 0,0 1,0-1,-1 0,1 0,0 1,-1-1,1 0,-1 0,-1 2,2 4,-24 508,-4 134,-6-333,33-307,0-1,0 1,1 0,1 0,0 0,0-1,0 1,1 0,1-1,2 6,-5-15,1 0,-1 0,0 0,1 0,-1 0,1 0,-1 0,1 0,-1 0,1-1,-1 1,1 0,-1 0,0 0,1 0,-1-1,1 1,-1 0,0 0,1-1,-1 1,1 0,-1-1,0 1,1 0,-1-1,0 1,0 0,1-1,-1 1,0-1,0 1,0-1,0 1,1 0,-1-1,0 1,0-1,0 1,0-1,0 1,0-1,0 1,0-1,0 1,-1-1,1 1,0 0,0-1,0 1,0-1,-1 1,1-1,0 1,0 0,-1-1,1 1,-3-12,-1 1,0 0,0 0,-1 0,0 1,-1-1,0 1,-1 0,0 1,-1 0,0 0,0 1,-1 0,0 0,0 1,-1 0,0 0,0 1,-2 0,-16-8,0 1,-1 2,0 0,-1 2,0 1,0 2,-1 1,1 1,-1 2,0 1,0 1,0 2,0 1,0 1,-8 4,19-3,1 1,-1 1,1 1,0 0,1 2,0 0,1 1,0 1,0 1,-1 2,16-14,-1 1,1-1,0 0,1 1,-1 0,0-1,0 1,1 0,-1 0,1 0,-1 0,1 0,0 0,0 0,0 1,0-1,0 0,0 1,1-1,-1 0,1 1,0-1,0 1,0-1,0 1,0-1,0 1,0-1,1 0,0 1,-1-1,1 0,0 1,0-1,0 0,0 0,1 0,-1 0,0 0,1 0,0 0,-1 0,1 0,0-1,0 1,0-1,0 1,0-1,0 0,0 0,1 0,-1 0,0 0,1-1,-1 1,0 0,1-1,49 6,-27-5</inkml:trace>
  <inkml:trace contextRef="#ctx0" brushRef="#br0" timeOffset="-9672.697">7424 5870,'745'-178,"-689"161,85-13,-137 30,0 1,0 0,0 1,0-1,0 1,0 0,0 0,0 0,-1 0,1 1,-1-1,0 1,1 0,-1 0,-1 0,1 0,0 1,-1-1,1 1,-1 0,1 3,21 25,-12-21</inkml:trace>
  <inkml:trace contextRef="#ctx0" brushRef="#br0" timeOffset="-8482.664">8553 6266,'19'6,"1"-1,0-1,0 0,0-2,1 0,-1-1,0-1,1-1,-1-1,7-2,-17 3,0-2,0 1,0-1,0 0,0-1,-1 0,0-1,0 0,0-1,-1 1,1-1,-1-1,-1 0,1 0,-1-1,0 1,-1-1,0-1,0 1,-1-1,0-1,-3 6,0-1,0 1,-1 0,0 0,0 0,0-1,-1 1,1 0,-1-1,0 1,0-1,0 1,-1 0,0-1,0 1,0 0,0-1,-1 1,1 0,-1 0,0 0,0 0,-1 1,1-1,-1 1,0-1,0 1,0 0,0 0,0 0,-1 0,1 1,-1-1,0 1,0 0,0 0,0 1,0-1,0 1,0 0,-1 0,1 0,0 0,-1 1,-1 0,-2-1,0 1,1 0,-1 0,0 1,0 0,1 0,-1 1,1 0,-1 0,1 1,0 0,0 1,0-1,0 1,1 0,-1 1,1 0,0 0,0 0,1 1,0-1,0 1,-3 5,-5 7,1-1,1 2,1 0,1 0,0 1,2 0,0 0,0 4,5-18,0 0,0 1,1-1,0 0,0 1,1 0,0-1,0 1,0-1,1 1,0-1,0 1,0-1,1 1,0-1,1 0,-1 0,1 0,0 0,1-1,-1 1,1-1,0 0,1 0,-1 0,1 0,0-1,0 0,0 0,1 0,4 2,4-1,0 0,-1-1,1-1,0-1,1 0,-1 0,0-2,1 1,-1-2,0 0,1-1,-1 0,0-1,0-1,-1 0,1-1,8-4,1-5,0-1,-2-1,1 0,-2-2,-1 0,0-1,-1-1,-1-1,-1-1,-1 0,-1 0,-1-2,-1 0,8-22,18-71,40-124,0-3,-77 241,4-16,-2 0,0-1,-1 1,-1-1,-1 0,-1 1,0-1,-3-7,4 27,0-1,0 0,0 1,0-1,-1 0,1 1,0-1,-1 0,1 1,0-1,-1 1,1-1,-1 0,1 1,-1-1,1 1,-1 0,1-1,-1 1,0-1,1 1,-1 0,0-1,1 1,-1 0,0 0,1 0,-1-1,0 1,1 0,-1 0,0 0,0 0,1 0,-1 0,0 0,1 1,-1-1,0 0,1 0,-1 0,0 1,1-1,-1 0,0 1,1-1,-1 1,1-1,-1 1,1-1,-1 1,1-1,-1 1,1-1,0 1,-1-1,1 1,0 0,-1-1,1 1,0 0,0-1,-1 1,1 0,0-1,0 1,0 0,-26 46,-16 47,5 1,4 1,5 2,-15 92,37-152,1 1,1 0,3 0,1 1,2-1,2 0,6 28,-6-57,-1-1,1 0,1 0,-1 0,2-1,-1 1,1-1,0-1,1 1,0-1,0 0,1 0,-1-1,1 0,1-1,-1 0,1 0,0-1,0 0,0 0,1-1,-1 0,1-1,0 0,0 0,0-1,0-1,-1 1,1-2,0 1,0-1,5-2,2 1,1-2,0 0,-1-1,0-1,0-1,0 0,-1-1,0-1,-1 0,0-1,0-1,-1 0,-1-1,0 0,0-1,-1-1,-1 0,0 0,-1-1,-1-1,0 0,2-8,-1 5,-2 0,0-1,-2-1,0 1,-1-1,-1 0,1-17,-4 32,-1 0,0 0,0 0,0 0,-1 0,0 0,0 0,0 0,-1 0,0 0,0 1,0-1,-1 1,0-1,0 1,0 0,-1 0,0 0,0 1,0-1,0 1,-1 0,1 0,-1 1,0-1,-1 1,1 0,0 0,-2 0,-10-2,-1 0,0 2,0 0,0 0,0 2,0 0,0 1,-1 1,1 1,0 0,0 2,0 0,1 0,0 2,-13 6,17-7,1 0,-1 2,2-1,-1 2,1-1,0 1,0 1,1 0,0 1,0 1,-8 12</inkml:trace>
  <inkml:trace contextRef="#ctx0" brushRef="#br0" timeOffset="-7831.269">9795 6434,'43'-27,"-2"-3,0-1,-2-2,-1-1,-2-3,-2 0,4-9,-24 29,-2-1,0 0,-1 0,0-1,-2-1,0 1,-1-2,-1 1,-1-1,-1 0,-1 0,-1-1,0-12,-2 31,-1 1,-1 0,1 0,0-1,0 1,-1 0,1 0,-1 0,0 0,0 0,0 0,0 0,0 0,0 0,0 0,-1 0,1 0,-1 1,1-1,-1 1,0-1,1 1,-1 0,0-1,0 1,0 0,0 0,0 0,0 1,0-1,-1 0,1 1,0-1,0 1,0 0,-1 0,1 0,0 0,0 0,-1 0,1 1,0-1,0 1,0 0,0-1,0 1,0 0,0 0,0 0,-2 2,-8 2,0 1,0 0,1 1,0 0,0 1,1 0,0 1,0 0,1 0,0 1,1 0,0 1,0 0,1 0,1 0,-4 9,9-17,1 0,-1 1,1-1,0 0,0 1,0-1,0 0,0 1,1-1,0 0,-1 0,1 1,0-1,1 0,-1 0,0 0,1 0,0 0,0-1,0 1,0 0,0-1,0 1,1-1,-1 0,1 0,-1 0,1 0,0 0,0-1,0 1,0-1,0 0,0 0,1 0,0 0,124 21,-123-23,0 1,0-1,0 1,1 0,-1 0,0 1,1-1,-1 1,0 1,0-1,0 1,0-1,0 1,0 1,-1-1,1 1,-1 0,1 0,-1 0,0 0,0 1,-1 0,1 0,-1 0,1 0,-1 0,-1 1,1-1,-1 1,1 0,-1 0,-1-1,1 2,-1-1,0 0,0 0,0 1,-2 6,0 0,-1 0,0 0,-1-1,-1 1,0-1,0 0,-1 0,-1 0,-4 7,4-9,1 0,0 0,1 0,-1 1,2-1,0 1,0 0,1 0,0 1,0-1,1 0,1 0,0 1,0 1,1-9,-1 0,1 0,0 0,0-1,0 1,0 0,0 0,1-1,-1 1,1-1,0 1,-1-1,1 0,0 1,0-1,1 0,-1 0,0-1,3 2,12 6</inkml:trace>
  <inkml:trace contextRef="#ctx0" brushRef="#br0" timeOffset="-7264.692">10528 6124,'-3'15,"-1"0,2 0,0 1,1-1,1 1,0-1,1 1,0-1,2 1,-1-1,2 0,0 0,1 0,1-1,0 0,2 3,-6-14,0 0,0 1,1-1,-1 0,1 0,0 0,0 0,0-1,0 1,0-1,0 0,1 0,-1 0,1 0,0-1,-1 1,1-1,0 0,0 0,0 0,0-1,0 1,0-1,0 0,0 0,0 0,0-1,0 0,0 1,0-1,0-1,-1 1,1 0,0-1,2-1,7-4,0 0,0-1,-1-1,0 0,-1 0,0-1,0 0,-1-1,2-4,9-15,-1-1,-2-1,-1-1,-2 0,-1-1,-1-1,4-24,-12-3,-19 68,4 2</inkml:trace>
  <inkml:trace contextRef="#ctx0" brushRef="#br0" timeOffset="-6565.466">11235 6067,'-73'41,"62"-33,0 2,0-1,1 1,1 1,0 0,0 0,1 1,1 0,0 1,1-1,0 1,0 1,2-1,0 1,0-1,1 1,1 0,0 0,1 1,1-1,0 0,1 0,0 0,3 12,-3-22,0-1,1 1,-1-1,1 0,-1 1,1-1,0 0,0 0,1 0,-1 0,1-1,-1 1,1-1,0 1,0-1,0 0,0 0,0 0,1-1,-1 1,0-1,1 0,-1 0,1 0,-1 0,1 0,0-1,-1 0,1 1,0-2,-1 1,1 0,0-1,-1 1,1-1,7-1,0-1,0-1,0 1,0-2,-1 1,1-1,-1-1,-1 0,1 0,7-7,232-261,-249 275,0-1,0 1,0 0,-1 0,1 0,0 0,0 0,0-1,0 1,1 0,-1 0,0 0,0 0,0 0,1-1,-1 1,0 0,1 0,-1 0,1-1,-1 1,1 0,-1-1,1 1,-1 0,1-1,0 1,-1-1,1 1,0-1,0 1,-1-1,1 0,0 1,0-1,0 0,0 1,-1-1,1 0,0 0,0 0,0 0,0 0,0 0,-1 0,1 0,0 0,0 0,0-1,0 1,0 0,-1-1,1 1,0 0,0-1,-1 1,1-1,0 1,-1-1,1 1,0-1,-1 0,1 1,-1-1,1 0,-1 1,1-1,-1 0,1 0,0 19,8 51,-8-68,-1 1,1 0,0-1,0 1,0-1,0 0,0 1,0-1,0 0,0 0,1 1,-1-1,0 0,1 0,-1 0,1-1,-1 1,1 0,0-1,-1 1,1 0,0-1,-1 0,1 1,0-1,0 0,-1 0,1 0,0 0,-1 0,1-1,0 1,0 0,-1-1,1 0,-1 1,2-1,11-6,0 0,0-1,-1 0,0-1,-1 0,0-1,0 0,-1-1,0-1,-1 0,5-7,19-19,-9 12,-9 11,-1 0,0-1,-1-1,-1 0,0 0,-2-2,0 1,-1-1,-1-1,4-10,-12 27,0 1,0 0,0-1,0 1,0-1,0 1,-1-1,1 1,-1-1,1 1,-1-1,0 0,0 1,-1-1,1 0,0 1,-1-1,0 1,1-1,-1 1,0-1,0 1,0 0,-1-1,1 1,-1 0,1 0,-1 0,0 0,1 0,-1 0,0 1,0-1,-1 0,1 1,0 0,0-1,-1 1,1 0,-1 0,1 1,-1-1,1 0,-1 1,1-1,-1 1,0 0,1 0,-1 0,-1 0,-6 4,1 0,-1 0,1 1,0 0,1 1,-1-1,1 2,0-1,1 1,0 0,0 1,0 0,1 0,0 0,1 1,-1 0,2 0,-1 0,1 1,0 3,3-11,1 1,-1 0,1-1,0 1,0 0,0 0,0-1,0 1,1 0,-1 0,1-1,0 1,-1-1,1 1,1 0,-1-1,0 0,0 1,1-1,0 0,-1 0,1 0,0 0,0 0,0 0,0 0,0 0,1-1,-1 0,0 1,1-1,-1 0,1 0,2 1,96 25,-96-26,4-1,-1 1,-1 0,1 1,0 0,0 0,0 1,-1 0,0 0,1 0,-1 1,0 1,-1-1,1 1,-1 0,0 0,0 1,-1 0,1 0,-1 0,-1 0,1 1,-1 0,0 0,0 0,0 4,14 98,-18-108,0 0,1 0,-1 0,0 0,1 0,-1-1,1 1,-1 0,0 0,1 0,0-1,-1 1,1 0,0-1,-1 1,1-1,0 1,-1-1,1 1,0-1,0 1,0-1,0 0,-1 1,1-1,0 0,0 0,0 1,0-1,0 0,0 0,0 0,0 0,0 0,0-1,-1 1,1 0,0 0,0-1,0 1,0 0,0-1,-1 1,1-1,0 1,0-1,-1 1,1-1,0 1,-1-1,1 0,0 0,-1 1,1-1,-1 0,13-8</inkml:trace>
  <inkml:trace contextRef="#ctx0" brushRef="#br0" timeOffset="-6066.123">12363 5842,'-11'26,"2"0,1 1,0 0,2 0,2 1,0-1,2 1,1 0,1 8,0-32,1-1,-1 0,1 0,0 0,0 1,0-1,1 0,-1-1,1 1,0 0,-1 0,1-1,0 1,1-1,-1 1,0-1,1 0,-1 0,1 0,0 0,0 0,-1-1,1 1,0-1,1 0,-1 0,0 0,0 0,0-1,0 1,1-1,-1 0,0 1,1-2,-1 1,0 0,0-1,1 1,-1-1,0 0,0 0,0 0,0-1,0 1,0-1,0 0,-1 1,1-1,0 0,-1-1,1 1,16-13,-1-1,0-1,-1 0,0-2,-2 0,12-18,78-83,-98 114,-5 3,0 1,0-1,0 1,0-1,0 1,0 0,0 0,1 0,-1 0,1 0,0 0,0 1,-1-1,1 1,0 0,0 0,0 0,0 0,1 0,-1 1,0-1,0 1,0 0,0 0,1 0,-1 0,0 1,0-1,0 1,0 0,0 0,0 0,0 0,0 1,0 0,3 9,-1 0,0 1,-1 0,-1 0,0 0,0 0,-1 1,-1-1,1 11,2 18,28 110,6-1,6-3,43 92,-73-200,-10-28,5 7,-1 0,-1 0,-1 1,-1 0,0 0,-2 0,0 0,-1 1,-1-1,0 1,-2 0,0-1,-2 1,-2 12,2-26,-1 0,1 0,-1-1,0 1,0-1,0 0,-1 0,0-1,0 1,0-1,0 0,-1-1,0 1,0-1,1 0,-2-1,1 1,0-1,0 0,-1-1,1 0,-1 0,0 0,1 0,-1-1,0-1,1 1,-1-1,1 0,-1 0,1-1,-1 0,1 0,0 0,0-1,0 0,0 0,0-1,1 1,0-1,-1-1,-5-2,0-1,0-1,1 0,0 0,1-1,0 0,1-1,0 0,0 0,1 0,1-1,0-1,0 1,2-1,-1 1,2-1,-1 0,2-1,0 1,0-1,1 1,1-1,1 1,-1-1,2 1,0 0,1-1,3-11,4-2,1 0,1 1,1 0,1 1,1 1,2 0,0 1,1 1,2 0,0 2,1 0,13-8,2-3,-4 5</inkml:trace>
  <inkml:trace contextRef="#ctx0" brushRef="#br0" timeOffset="-3313.937">14085 5362,'121'-62,"-30"13,2 5,2 4,3 4,-96 35,11-5,0 1,0 0,1 2,-1-1,1 1,0 1,0 1,0 0,0 0,0 2,0 0,0 0,0 1,0 1,0 0,-1 1,-10-2,0 0,-1 1,1-1,-1 1,1-1,-1 1,0 0,0 0,0 0,-1 0,1 0,-1 0,1 1,-1-1,0 0,-1 1,1-1,0 1,-1-1,0 1,0-1,0 1,0-1,0 1,-1-1,0 1,0 1,-32 91,-12-17,-3-2,-3-2,-56 61,26-32,-140 177,219-279,-7 8,-1 1,2 1,0-1,0 1,1 0,1 1,0 0,0 0,1 0,1 1,0 0,1 0,-1 12,7-19,-1 0,1 0,1 0,-1-1,1 1,0-1,1 0,-1 0,1 0,0-1,1 0,-1 0,1 0,0-1,0 1,1-1,-1-1,1 1,0-1,0-1,0 1,0-1,0 0,1-1,-1 1,1-2,-1 1,1-1,3 0,8 4,-12-3,0-1,1 1,-1-1,1 0,-1-1,0 0,1 0,-1 0,0-1,0 0,0-1,0 0,0 0,-1 0,1-1,-1 0,0 0,0 0,0-1,-1 0,0 0,1 0,-2-1,1 0,-1 0,0 0,1-1,7-11</inkml:trace>
  <inkml:trace contextRef="#ctx0" brushRef="#br0" timeOffset="-2832.597">15129 5475,'246'-283,"-240"276,-3 4,-1-1,1 0,0 1,0 0,1 0,-1 0,0 0,1 0,0 1,0-1,0 1,0 0,0 0,0 1,0-1,4 0,-5 3,-1 1,0 0,0-1,0 1,0 0,-1 0,1 0,0 0,-1 0,1 1,-1-1,0 0,0 1,0-1,0 1,0-1,0 1,-1-1,1 1,-1 0,0-1,0 1,0-1,0 1,0 0,-1-1,1 1,-1 0,1 2,-3 145,3-148,-1 0,1 0,0 0,1 0,-1 0,0 0,0 1,1-1,0 0,-1 0,1 0,0 0,0-1,0 1,0 0,0 0,0 0,0-1,1 1,-1-1,1 1,-1-1,1 1,0-1,-1 0,1 0,0 0,0 0,0 0,0 0,0-1,0 1,0 0,0-1,0 0,0 1,0-1,0 0,0 0,1 0,-1-1,0 1,0 0,0-1,0 1,1-1,87-50,102-172,-177 209,-2 4</inkml:trace>
  <inkml:trace contextRef="#ctx0" brushRef="#br0" timeOffset="-2446.505">16257 4995,'-29'43,"2"1,1 1,3 1,1 1,-13 46,33-90,0-1,0 1,1 0,-1 0,1 0,0 0,0 0,0 0,0 0,1 0,-1 0,1 0,-1 0,1 1,0-1,1 0,-1 0,0 0,1 0,0 0,0 1,0-1,0 0,0-1,1 1,-1 0,1 0,0 0,-1-1,1 1,1-1,-1 0,0 1,0-1,1 0,0-1,-1 1,1 0,0-1,0 1,0-1,-1 0,2 0,-1 0,1 0,17-3,0-1,-1-1,1 0,-1-2,0-1,0 0,-1-1,0-1,0-1,-1-1,0 0,-1-2,-1 0,0 0,0-2,8-10,-3 8,0-1,-1-1,-1 0,-1-2,-1 0,-1-1,0-1,-2 0,-1-1,0-1,-2 0,-1-1,-1 0,-1 0,-2-1,0 0,-2 0,-1 0,-1 0,-1-1,-3-19,0 35,-1 0,0 1,0-1,-1 1,-1 0,0 0,-1 0,0 1,0-1,-1 1,-3-3,7 10,-1-1,1 1,-1-1,1 1,-1 0,0 0,0 1,-1-1,1 1,0 0,-1 0,1 0,-1 1,0-1,1 1,-1 0,0 1,0-1,0 1,0 0,1 0,-1 1,0-1,0 1,0 0,1 0,-1 1,0-1,0 2,-6 1,1 1,0 1,1 0,-1 1,1 0,0 0,1 0,0 1,0 1,1-1,0 1,0 1,1-1,0 1,1 0,0 0,1 1,-3 6,-1 8,2 0,0 0,2 1,0-1,2 1,1 0,1 17,1-24,2-1,-1 0,2 1,0-1,2 0,0-1,0 0,2 0,0 0,1-1,1 0,0 0,1-1,1-1,0 0,1 0,14 10,3 1,-6-5</inkml:trace>
  <inkml:trace contextRef="#ctx0" brushRef="#br0" timeOffset="-1469.704">17245 5362,'0'5,"0"6,0 6,0 6,0 2,0 3,0-4</inkml:trace>
  <inkml:trace contextRef="#ctx0" brushRef="#br0" timeOffset="-1229.74">17274 5983,'-10'38,"2"14,2-4</inkml:trace>
  <inkml:trace contextRef="#ctx0" brushRef="#br0" timeOffset="8638.31">821 7084,'34'-20,"2"1,0 2,1 1,1 2,26-5,-48 17,1 0,-1 1,1 1,0 1,-1 1,1 0,-1 1,1 0,-1 1,14 7,90 15,264-25,-119-27,-23-3,279-28,-148 28,29 2,100-3,-146 19,248-24,-225 13,-5 4,95 18,-186 2,2901-2,-2702-28,244 17,-118-4,-226 12,79-24,65 15,91-17,-168 11,43-9,-187 10,-17-12,55 18,-140-16,173 26,-178-27,-68 17,-89 3,0 2,1 1,0 3,0 1,36 4,14-1,-47-2,-33 0</inkml:trace>
  <inkml:trace contextRef="#ctx0" brushRef="#br0" timeOffset="256360.588">21508 508,'11'-27,"-11"27,0 0,0 1,0-1,0 0,0 1,0-1,0 0,0 1,0-1,0 0,0 1,0-1,0 0,1 1,-1-1,0 0,0 1,0-1,0 0,1 0,-1 1,0-1,0 0,1 0,-1 1,0-1,0 0,1 0,-1 0,0 1,1-1,-1 0,0 0,1 0,-1 0,0 0,1 0,-1 0,0 0,1 0,-1 0,0 0,1 0,-1 0,0 0,1 0,-1 0,0 0,1 0,-1 0,0 0,0-1,1 1,-1 0,0 0,1 0,-1-1,0 1,0 0,1 0,2 189,-7-152,-1 0,-2 0,-1 0,-3-1,0 0,-2-1,-16 29,-4 15,31-77,1 1,-1-1,0 0,1 1,-1 0,1-1,0 1,0 0,0 0,0-1,0 1,0 0,1 0,0 0,-1 0,1 0,0 0,1 0,-1 0,0 0,1 0,0 0,-1 0,1-1,0 1,1 0,-1 0,0-1,1 1,0-1,-1 1,1-1,0 0,0 0,0 1,1-2,-1 1,0 0,1 0,-1-1,1 1,0-1,-1 0,1 0,0 0,0 0,22 2,0-2,0-1,0-1,0-1,-1-1,1-1,4-2,94-11,148 16,-236-16,-41 12</inkml:trace>
  <inkml:trace contextRef="#ctx0" brushRef="#br0" timeOffset="257129.977">22693 395,'0'-1,"0"1,1 0,-1-1,1 1,-1-1,0 1,0-1,1 1,-1-1,0 1,0-1,1 1,-1-1,0 1,0-1,0 1,0-1,0 1,0-1,0 1,0-1,0 0,0 1,0-1,0 1,-1-1,1 1,0-1,0 1,0-1,-1 1,1-1,0 1,-1-1,1 1,0 0,-1-1,1 1,-1 0,1-1,0 1,-1 0,1-1,-1 1,1 0,-1 0,1-1,-1 1,1 0,-1 0,0 0,1 0,-1 0,1 0,-1 0,1 0,-1 0,1 0,-1 0,1 0,-1 0,0 0,1 1,-1-1,-39-1,31 1,0 0,1 1,-1 1,1 0,0 0,-1 0,1 1,0 0,0 1,1-1,-1 2,1-1,0 1,0 0,0 0,1 1,0 0,0 0,0 1,1 0,0 0,0 0,0 0,1 1,1 0,-1-1,1 1,0 1,1-1,0 0,0 1,1-1,0 5,4-4,0-1,0 0,1-1,0 1,1 0,-1-1,1 0,1 0,-1-1,1 1,1-1,-1-1,1 1,0-1,0 0,0-1,1 1,-1-1,1-1,0 0,1 0,-1 0,0-1,1 0,6 0,93 46,-97-40,-1 1,0 0,0 0,-1 1,0 0,-1 1,0 0,-1 0,3 5,-8-12,0 0,0 0,0 1,-1-1,0 0,1 0,-1 1,-1-1,1 1,-1-1,1 1,-1-1,-1 1,1-1,-1 1,1-1,-1 0,-1 1,1-1,0 0,-1 0,0 0,0 0,0 0,-1 0,1 0,-1-1,0 1,-1 0,-6 4,0 0,-1 0,0-1,-1-1,1 0,-1 0,-1-1,1-1,-1 0,1-1,-1 0,0-1,0 0,-10-1,-35 8,-111 6,145-15</inkml:trace>
  <inkml:trace contextRef="#ctx0" brushRef="#br0" timeOffset="257645.473">22693 338,'0'-4,"4"-3,8 6,5 2,5 2,4 0,2-1,1 0,0-1,0-5,0-2,0 0,0 1,0 1,-6-3,-1 0,-5 0</inkml:trace>
  <inkml:trace contextRef="#ctx0" brushRef="#br0" timeOffset="259685.044">23313 0,'-17'56,"10"-11,2 0,1 0,3 1,4 41,0 5,-3 421,-28-283,-3-95,28-133,1 0,-1 0,0 0,0 0,0 0,0-1,0 1,0-1,0 0,-1 0,1 0,0-1,-1 1,1-1,0 1,-1-1,1 0,-1-1,1 1,-1-1,1 1,0-1,0 0,-1 0,1 0,-1-1,-17-1,-51-1,0 3,0 4,0 2,1 4,-1 3,-473 68,345-50,-12 0,-192 50,103-45,300-35,0 0,0 1,0-1,0 0,0 0,0 0,0 0,0 0,0 0,-1 0,1 0,0 0,0 0,0 0,0-1,0 1,0 0,0-1,0 1,0-1,0 1,0-1,1 0,-1 1,0-1,0 0,0 0,1 1,-1-1,0 0,1 0,-1 0,1 0,-1 0,1 0,-1 0,1 0,0 0,-1 0,1 0,0 0,0 0,0 0,0 0,0 0,0-1,0 1,0 0,0 0,1 0,-1 0,0 0,1 0,-1 0,1 0,-1 0,13-39,-1 6,-2-1,-1-1,-2 0,-1 0,0-31,-7-102,-2 67,5 0,10-56,45-155,-43 243,29-71,-40 136,1 1,0 1,0-1,0 0,1 1,-1 0,1 0,0 0,0 1,0 0,0 0,0 0,0 0,1 1,-1 0,0 0,1 0,-1 1,1 0,1 0,34-7,162-9,-30 7,126-20,52-15,11 13,155 33,-432-19,-78 12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30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8 170 2841 0 0,'0'0'916'0'0,"0"0"-300"0"0,0 0-193 0 0,0 0-81 0 0,0 0-4 0 0,0 0 18 0 0,0 0 43 0 0,0 0 75 0 0,0 0 85 0 0,0 0 32 0 0,0 0-27 0 0,-1-4 28 0 0,-5-20 679 0 0,6 23-609 0 0,0 1-18 0 0,0 0-48 0 0,0 0-83 0 0,0 0-33 0 0,0 0-45 0 0,0 0-36 0 0,0 0-23 0 0,0 0-75 0 0,0 0-75 0 0,0 0-87 0 0,0 0-49 0 0,0 0-19 0 0,21 3 950 0 0,157 9 748 0 0,356-46-852 0 0,336-50-223 0 0,-793 79-632 0 0,335-16 563 0 0,41 18-625 0 0,237 32 433 0 0,346 12 62 0 0,13-12-203 0 0,521-22 83 0 0,-117-7-186 0 0,-60 15 48 0 0,199-15-55 0 0,-932 3-97 0 0,941-14 329 0 0,-487-11-290 0 0,651-33 485 0 0,-217 43-90 0 0,-1025 13-326 0 0,1292 21 259 0 0,-706-14-84 0 0,-3 3-57 0 0,-668-18-61 0 0,-199-12 14 0 0,151 15 68 0 0,-132-18-40 0 0,-164 15-158 0 0,36-5 52 0 0,-78 9 114 0 0,-5 18-342 0 0,-56-14-2838 0 0,-10 2-7904 0 0,12 0-1368 0 0</inkml:trace>
  <inkml:trace contextRef="#ctx0" brushRef="#br0" timeOffset="10753.08">969 899 3921 0 0,'0'0'4085'0'0,"0"0"-2773"0"0,0 0-949 0 0,0 0-39 0 0,0 0 181 0 0,0 0 238 0 0,0 0 164 0 0,0 0 85 0 0,0 0 24 0 0,0 0-45 0 0,31 20-55 0 0,99 59-73 0 0,-126-76-770 0 0,0 0 0 0 0,0 0 0 0 0,1-1 0 0 0,-1 0 0 0 0,1 1 0 0 0,0-2 0 0 0,-1 1 0 0 0,1 0 0 0 0,0-1 0 0 0,0 0 0 0 0,0 0 1 0 0,0-1-1 0 0,0 1 0 0 0,0-1 0 0 0,0 0 0 0 0,4-1-73 0 0,7 0 269 0 0,1 1-50 0 0,0 0-1 0 0,0-2 1 0 0,0 0-1 0 0,-1 0 1 0 0,1-2-1 0 0,0 0 1 0 0,-1-1 0 0 0,0 0-1 0 0,0-1 1 0 0,-1-1-1 0 0,0-1-218 0 0,16-11 132 0 0,-2-2-1 0 0,-1-1 0 0 0,0-1 1 0 0,-2-1-1 0 0,-1-2 0 0 0,-1 0 1 0 0,-1-2-1 0 0,-1 0 0 0 0,-1-1 1 0 0,-2-2-1 0 0,-1 0 0 0 0,-2-1 1 0 0,-1 0-1 0 0,-1-1 0 0 0,1-10-131 0 0,-7 16 14 0 0,0 0-1 0 0,-2 0 0 0 0,-1-1 1 0 0,-2 0-1 0 0,0 0 0 0 0,-2 0 1 0 0,-1 0-1 0 0,-3-20-13 0 0,-29-55 147 0 0,30 100-143 0 0,1 0 0 0 0,0 1 0 0 0,-1-1 0 0 0,1 1 0 0 0,-1-1 0 0 0,0 1 0 0 0,0 0 0 0 0,0 0 0 0 0,0-1 0 0 0,0 1 0 0 0,-1 1 0 0 0,1-1 0 0 0,0 0 0 0 0,-1 1 0 0 0,0-1 0 0 0,1 1 0 0 0,-1-1 0 0 0,0 1 0 0 0,1 0 0 0 0,-1 1 1 0 0,0-1-1 0 0,0 0 0 0 0,0 1 0 0 0,0-1 0 0 0,0 1 0 0 0,0 0 0 0 0,0 0 0 0 0,0 0 0 0 0,0 0 0 0 0,0 1 0 0 0,0-1 0 0 0,0 1 0 0 0,1 0 0 0 0,-3 1-4 0 0,-3 2-3 0 0,1 1-1 0 0,1 0 1 0 0,-1 1-1 0 0,1 0 1 0 0,0 0 0 0 0,0 0-1 0 0,0 1 1 0 0,1 0-1 0 0,0 0 1 0 0,1 0 0 0 0,-1 0-1 0 0,1 1 1 0 0,1 0-1 0 0,-1 2 4 0 0,0-3 0 0 0,-19 48 31 0 0,2 1 1 0 0,2 0 0 0 0,3 2-1 0 0,2 0 1 0 0,-3 36-32 0 0,1-9 77 0 0,-4 22 40 0 0,-4-1 0 0 0,-5-2 1 0 0,-5 0-1 0 0,-4-2 0 0 0,-4-2 1 0 0,-43 72-118 0 0,73-153 30 0 0,-5 13 18 0 0,-1 0 0 0 0,-1-2 0 0 0,-2-1-1 0 0,-1 0 1 0 0,-2-2 0 0 0,0 0-1 0 0,-2-2 1 0 0,-1 0 0 0 0,-9 4-48 0 0,35-28 0 0 0,0 0 1 0 0,0 0-1 0 0,0 0 1 0 0,0 0-1 0 0,-1 0 0 0 0,1-1 1 0 0,0 1-1 0 0,0 0 1 0 0,0-1-1 0 0,-1 1 1 0 0,1-1-1 0 0,0 1 0 0 0,-1-1 1 0 0,1 0-1 0 0,0 1 1 0 0,-1-1-1 0 0,1 0 1 0 0,0 0-1 0 0,-1 0 1 0 0,1 0-1 0 0,0 0 0 0 0,-1-1 1 0 0,1 1-1 0 0,0 0 1 0 0,-1-1-1 0 0,1 1 1 0 0,0 0-1 0 0,-1-1 0 0 0,1 0 1 0 0,0 1-1 0 0,0-1 1 0 0,0 0-1 0 0,0 1 1 0 0,0-1-1 0 0,-1 0 0 0 0,1 0 1 0 0,1 0-1 0 0,-1 0 1 0 0,0 0-1 0 0,0 0 1 0 0,0 0-1 0 0,0-1 0 0 0,1 1 1 0 0,-1 0-1 0 0,1 0 1 0 0,-1 0-1 0 0,1-1 1 0 0,-1 1-1 0 0,1 0 0 0 0,0-1 1 0 0,-1 1-1 0 0,1 0 1 0 0,0-1-1 0 0,0 1 1 0 0,0 0-1 0 0,0-1 0 0 0,0 1 1 0 0,0-1-1 0 0,1 1 1 0 0,-1 0-1 0 0,0-1 1 0 0,1 1-1 0 0,-1 0 0 0 0,1 0 1 0 0,0-2-1 0 0,2-8-31 0 0,0-1 1 0 0,1 1-1 0 0,0 0 1 0 0,1 0-1 0 0,1 0 1 0 0,-1 0-1 0 0,1 1 1 0 0,1 0-1 0 0,0 1 1 0 0,1-1-1 0 0,0 1 1 0 0,0 1-1 0 0,1-1 1 0 0,0 1-1 0 0,0 1 1 0 0,1 0 30 0 0,2-6-8 0 0,0 1 1 0 0,1 1-1 0 0,0 0 0 0 0,1 1 1 0 0,1 1-1 0 0,-1 0 0 0 0,1 1 1 0 0,1 0-1 0 0,-1 1 0 0 0,1 1 1 0 0,1 1-1 0 0,-1 0 0 0 0,1 1 1 0 0,0 0-1 0 0,7 1 8 0 0,-10 3-2 0 0,1 1 0 0 0,-1 1 0 0 0,0 0 0 0 0,0 1 0 0 0,0 0 0 0 0,-1 1 0 0 0,1 1 0 0 0,-1 0 0 0 0,0 1 0 0 0,6 3 2 0 0,260 139 1242 0 0,-197-96-310 0 0,-68-47-707 0 0,-22-3-2105 0 0,3-5-4505 0 0,3 2-2500 0 0</inkml:trace>
  <inkml:trace contextRef="#ctx0" brushRef="#br0" timeOffset="10989.903">2121 1481 13739 0 0,'0'0'1128'0'0,"0"0"-456"0"0,0 0-160 0 0,0 0 9 0 0,0 0-33 0 0,0 0-88 0 0,0 0-160 0 0,0 0-152 0 0,0 0-152 0 0,0 0-120 0 0,0 0-112 0 0,0 0-200 0 0,0 0-345 0 0,-42 177-1271 0 0,44-177-3025 0 0,0 0-3521 0 0</inkml:trace>
  <inkml:trace contextRef="#ctx0" brushRef="#br0" timeOffset="11135.048">2123 885 16612 0 0,'0'0'1232'0'0,"0"0"-432"0"0,0 0-400 0 0,0 0-112 0 0,0 0-80 0 0,0 0-128 0 0,0 0-144 0 0,0 0-80 0 0,0 0-80 0 0,0 0-104 0 0,0 0-200 0 0,0 0-488 0 0,0 0-1185 0 0,0 0-5120 0 0,2 180-473 0 0</inkml:trace>
  <inkml:trace contextRef="#ctx0" brushRef="#br0" timeOffset="11505.808">2407 1687 11570 0 0,'0'0'1972'0'0,"0"0"-619"0"0,0 0-343 0 0,0 0-9 0 0,0 0 84 0 0,0 0-65 0 0,0 0-173 0 0,0 0-162 0 0,10-35-115 0 0,31-113-50 0 0,36-117 1287 0 0,-64 246-1982 0 0,-13 19 3 0 0,1 8-211 0 0,-1-4 360 0 0,0 17-14 0 0,2 0-1 0 0,0 0 0 0 0,1 0 0 0 0,1 0 0 0 0,1-1 0 0 0,1 1 0 0 0,1-1 0 0 0,1 0 1 0 0,0-1-1 0 0,7 10 38 0 0,-13-25 46 0 0,0-1 1 0 0,0 0-1 0 0,0 0 1 0 0,1 0-1 0 0,0-1 1 0 0,-1 1-1 0 0,1-1 1 0 0,0 1-1 0 0,0-1 0 0 0,0 0 1 0 0,0 0-1 0 0,1 0 1 0 0,-1-1-1 0 0,0 1 1 0 0,1-1-1 0 0,-1 1 1 0 0,1-1-1 0 0,0 0 1 0 0,-1-1-1 0 0,1 1 1 0 0,0-1-1 0 0,0 1 1 0 0,-1-1-1 0 0,1 0 1 0 0,0-1-1 0 0,0 1 0 0 0,-1-1 1 0 0,1 1-1 0 0,0-1 1 0 0,-1 0-1 0 0,1 0 1 0 0,-1-1-1 0 0,1 1 1 0 0,-1-1-1 0 0,1 0 1 0 0,-1 0-1 0 0,0 0 1 0 0,0 0-1 0 0,1-1-46 0 0,4-5 205 0 0,-1-1 1 0 0,0 0-1 0 0,0-1 0 0 0,0 1 1 0 0,-1-1-1 0 0,-1 0 0 0 0,0-1 0 0 0,0 1 1 0 0,-1-1-1 0 0,0 0 0 0 0,-1 0 1 0 0,0-1-1 0 0,-1 1 0 0 0,0-6-205 0 0,6-56-384 0 0,-8 72-100 0 0,0 1-383 0 0,3 4-7823 0 0,-1 0-2871 0 0</inkml:trace>
  <inkml:trace contextRef="#ctx0" brushRef="#br0" timeOffset="12425.849">3018 1481 5457 0 0,'0'0'2927'0'0,"0"0"-202"0"0,0 0-255 0 0,0 0-358 0 0,0 0-375 0 0,0 0-326 0 0,0 0-236 0 0,0 0-194 0 0,0 0-191 0 0,32-18-165 0 0,99-59-121 0 0,-80 35 77 0 0,-46 31-416 0 0,-1 6-95 0 0,0-1 1 0 0,0 0 0 0 0,-1 0-1 0 0,0 0 1 0 0,0 0 0 0 0,-1 0-1 0 0,0-1 1 0 0,0 1 0 0 0,0-1 0 0 0,-1 1-1 0 0,0-1 1 0 0,0 0 0 0 0,0 0-1 0 0,-1 1 1 0 0,0-2-71 0 0,-2 6 8 0 0,0-1 0 0 0,0 0 0 0 0,0 1 0 0 0,-1 0 0 0 0,1 0 0 0 0,-1-1 0 0 0,1 1 0 0 0,-1 1 0 0 0,0-1 0 0 0,0 0 0 0 0,0 1 0 0 0,0-1 0 0 0,0 1 0 0 0,0 0 0 0 0,0 0 0 0 0,0 0 0 0 0,0 0 0 0 0,-1 1 0 0 0,1-1 0 0 0,0 1 0 0 0,0 0 0 0 0,-1 0 0 0 0,1 0 0 0 0,0 0 0 0 0,-1 1 0 0 0,1-1 0 0 0,0 1 0 0 0,0 0 0 0 0,0 0 0 0 0,-1 0-8 0 0,-8 4-48 0 0,0 1 1 0 0,1 1-1 0 0,-1 0 0 0 0,1 0 1 0 0,1 1-1 0 0,-1 0 0 0 0,1 1 1 0 0,1 0-1 0 0,0 1 0 0 0,0 0 1 0 0,1 0-1 0 0,0 1 0 0 0,0 0 1 0 0,2 0-1 0 0,-1 1 0 0 0,1 0 1 0 0,1 0-1 0 0,0 0 0 0 0,-1 8 48 0 0,2-9-91 0 0,0-1-1 0 0,1 1 1 0 0,1 0-1 0 0,0 0 1 0 0,0 1-1 0 0,1-1 0 0 0,1 0 1 0 0,-1 0-1 0 0,2 1 1 0 0,0 3 91 0 0,0-11-44 0 0,-1 1 1 0 0,1-1-1 0 0,0 0 1 0 0,0 1-1 0 0,1-1 1 0 0,-1 0-1 0 0,1 1 1 0 0,0-1-1 0 0,0 0 1 0 0,1 0-1 0 0,-1-1 1 0 0,1 1-1 0 0,-1 0 1 0 0,1-1-1 0 0,1 0 1 0 0,-1 1-1 0 0,0-1 0 0 0,1-1 1 0 0,-1 1-1 0 0,1 0 1 0 0,0-1-1 0 0,0 0 1 0 0,0 0-1 0 0,0 0 1 0 0,0 0-1 0 0,3 0 44 0 0,14 1-190 0 0,-1 0 0 0 0,1-2 0 0 0,-1 0 1 0 0,1-2-1 0 0,0 0 0 0 0,-1-1 0 0 0,0-1 0 0 0,1-1 0 0 0,-1-1 0 0 0,0-1 0 0 0,-1-1 0 0 0,0 0 0 0 0,0-1 0 0 0,0-2 0 0 0,-1 1 0 0 0,0-2 0 0 0,-1-1 0 0 0,3-2 190 0 0,224-151-13696 0 0,-146 88 9098 0 0,-46 15 8121 0 0,-49 44 5994 0 0,-18 17-5870 0 0,-22 16-1819 0 0,-5 13-893 0 0,2 1-1 0 0,1 2 1 0 0,2 2-1 0 0,-9 11-934 0 0,31-30 107 0 0,-1 2-83 0 0,0 0-1 0 0,1 1 0 0 0,1 0 1 0 0,1 1-1 0 0,0 1 1 0 0,1 0-1 0 0,-1 6-23 0 0,11-23-10 0 0,0 0-1 0 0,1 0 1 0 0,0 0 0 0 0,-1 0-1 0 0,1 1 1 0 0,0-1-1 0 0,0 0 1 0 0,0 1-1 0 0,1-1 1 0 0,-1 1 0 0 0,0-1-1 0 0,1 1 1 0 0,0-1-1 0 0,-1 1 1 0 0,1-1 0 0 0,0 1-1 0 0,0-1 1 0 0,1 1-1 0 0,-1-1 1 0 0,0 1 0 0 0,1-1-1 0 0,0 1 1 0 0,-1-1-1 0 0,1 1 1 0 0,0-1-1 0 0,0 0 1 0 0,0 1 0 0 0,1-1-1 0 0,-1 0 1 0 0,1 0-1 0 0,-1 0 1 0 0,1 0 0 0 0,-1 0-1 0 0,1 0 1 0 0,0-1-1 0 0,0 1 1 0 0,0 0-1 0 0,0-1 1 0 0,0 0 0 0 0,1 1-1 0 0,-1-1 1 0 0,0 0-1 0 0,0 0 1 0 0,1 0 0 0 0,-1 0-1 0 0,1-1 1 0 0,-1 1 10 0 0,16-2 53 0 0,-1 0 1 0 0,0-1 0 0 0,0-1-1 0 0,0 0 1 0 0,0-1 0 0 0,0-1-1 0 0,-1-1 1 0 0,0-1-1 0 0,0 0 1 0 0,-1 0 0 0 0,1-2-1 0 0,-2 0 1 0 0,1-1 0 0 0,9-8-54 0 0,-2-1 179 0 0,-1 0 1 0 0,-1-1 0 0 0,0-1 0 0 0,-2-1 0 0 0,0 0 0 0 0,10-19-181 0 0,-41 121 250 0 0,10-74-264 0 0,1 0 1 0 0,1 0 0 0 0,-1 1 0 0 0,1-1-1 0 0,0 0 1 0 0,0 1 0 0 0,1-1 0 0 0,0 1 0 0 0,0-1-1 0 0,1 1 1 0 0,0-1 0 0 0,0 1 0 0 0,0-1 0 0 0,1 1-1 0 0,0-1 1 0 0,0 0 0 0 0,0 0 0 0 0,1 0 0 0 0,0 0-1 0 0,0-1 1 0 0,1 1 0 0 0,-1-1 0 0 0,1 0-1 0 0,0 0 1 0 0,1 0 0 0 0,-1 0 0 0 0,1-1 0 0 0,0 0-1 0 0,0 0 1 0 0,1 0 0 0 0,-1 0 0 0 0,4 1 14 0 0,4 0 15 0 0,1 0-1 0 0,0 0 1 0 0,1-1 0 0 0,-1-1 0 0 0,0-1 0 0 0,1 0 0 0 0,0-1 0 0 0,-1 0-1 0 0,1-1 1 0 0,0-1 0 0 0,0 0 0 0 0,-1-1 0 0 0,1 0 0 0 0,-1-2 0 0 0,0 1-1 0 0,0-2 1 0 0,0 0 0 0 0,0-1 0 0 0,-1 0 0 0 0,0-1 0 0 0,0 0 0 0 0,10-8-15 0 0,-8 3 111 0 0,-1-1 1 0 0,0 0-1 0 0,-1 0 1 0 0,0-2-1 0 0,-1 1 1 0 0,-1-2-1 0 0,0 1 1 0 0,-1-1-1 0 0,-1-1 1 0 0,0 0-1 0 0,-1 0 1 0 0,-1-1-1 0 0,-1 0 1 0 0,0 0-1 0 0,-2-1 1 0 0,0 0-112 0 0,2-8 34 0 0,-1-1 0 0 0,-1 1 0 0 0,-2-1 0 0 0,-1 0 1 0 0,-2-25-35 0 0,1 50-7 0 0,0 0 1 0 0,-1 0 0 0 0,1 0 0 0 0,-1 0 0 0 0,1 0 0 0 0,-1 0 0 0 0,0 0 0 0 0,0 0-1 0 0,-1 0 1 0 0,1 0 0 0 0,-1 0 0 0 0,1 0 0 0 0,-1 1 0 0 0,0-1 0 0 0,0 1-1 0 0,0-1 1 0 0,0 1 0 0 0,0 0 0 0 0,-1 0 0 0 0,1 0 0 0 0,-1 0 0 0 0,1 0 0 0 0,-1 0-1 0 0,0 1 1 0 0,1-1 0 0 0,-1 1 0 0 0,0 0 0 0 0,0 0 0 0 0,0 0 0 0 0,0 0-1 0 0,0 1 1 0 0,-1-1 0 0 0,1 1 0 0 0,0 0 0 0 0,0-1 0 0 0,0 2 0 0 0,0-1-1 0 0,0 0 1 0 0,-1 0 0 0 0,1 1 0 0 0,0 0 0 0 0,0 0 0 0 0,0 0 0 0 0,0 0 0 0 0,0 0-1 0 0,1 0 1 0 0,-1 1 0 0 0,0 0 0 0 0,0-1 0 0 0,1 1 6 0 0,-7 4-28 0 0,1 1 0 0 0,0 0-1 0 0,0 1 1 0 0,0-1 0 0 0,1 1 0 0 0,0 1 0 0 0,1-1-1 0 0,0 1 1 0 0,0 1 0 0 0,1-1 0 0 0,0 1 0 0 0,1-1 0 0 0,0 1-1 0 0,1 1 1 0 0,0-1 0 0 0,0 0 0 0 0,1 1 0 0 0,0 0 0 0 0,1-1-1 0 0,0 1 1 0 0,1 0 0 0 0,0-1 0 0 0,1 1 0 0 0,0 0 0 0 0,1 0-1 0 0,0-1 1 0 0,0 1 0 0 0,1-1 0 0 0,1 0 0 0 0,-1 0 0 0 0,2 0-1 0 0,4 7 29 0 0,13 11 111 0 0,1-1-1 0 0,1-1 1 0 0,2-1-1 0 0,0-1 0 0 0,25 16-110 0 0,-32-26 149 0 0,67 68 491 0 0,-79-23-935 0 0,-8-38-8979 0 0,1-20-2826 0 0</inkml:trace>
  <inkml:trace contextRef="#ctx0" brushRef="#br0" timeOffset="14894.508">5151 1304 12259 0 0,'0'0'1479'0'0,"0"0"-493"0"0,0 0-368 0 0,0 0 31 0 0,0 0 148 0 0,0 0 83 0 0,0 0-45 0 0,0 0-149 0 0,0 0-135 0 0,0 0-89 0 0,0 0-38 0 0,0 0-54 0 0,0 0-43 0 0,25-22-24 0 0,74-70-50 0 0,-49 63 149 0 0,-47 28-370 0 0,0 0 1 0 0,-1 0 0 0 0,1 1-1 0 0,0 0 1 0 0,-1-1-1 0 0,1 1 1 0 0,0 0-1 0 0,-1 0 1 0 0,1 0 0 0 0,0 0-1 0 0,0 1 1 0 0,-1-1-1 0 0,1 1 1 0 0,-1 0 0 0 0,1 0-1 0 0,0 0 1 0 0,-1 0-1 0 0,1 0 1 0 0,-1 0-1 0 0,0 1 1 0 0,1-1 0 0 0,-1 1-1 0 0,0-1 1 0 0,0 1-1 0 0,0 0 1 0 0,0 0 0 0 0,0 0-1 0 0,-1 0 1 0 0,1 0-1 0 0,-1 1 1 0 0,1-1-1 0 0,-1 0 1 0 0,0 1 0 0 0,0-1-1 0 0,0 1 1 0 0,0-1-1 0 0,1 4-32 0 0,15 104 741 0 0,-15-65-656 0 0,-3-1 0 0 0,-2 1 1 0 0,-2-1-1 0 0,-1 0 1 0 0,-3 0-1 0 0,-1-1 1 0 0,-2 0-1 0 0,-2-1 1 0 0,-2 0-1 0 0,-2-2 1 0 0,-10 16-86 0 0,28-56 19 0 0,0 0 1 0 0,-1 0-1 0 0,1-1 0 0 0,0 1 1 0 0,0 0-1 0 0,-1 0 1 0 0,1 0-1 0 0,0 0 1 0 0,0 0-1 0 0,-1 0 0 0 0,1 0 1 0 0,0 0-1 0 0,-1 0 1 0 0,1 0-1 0 0,0 0 1 0 0,0 0-1 0 0,-1 0 0 0 0,1 0 1 0 0,0 0-1 0 0,-1 0 1 0 0,1 0-1 0 0,0 0 0 0 0,0 1 1 0 0,-1-1-1 0 0,1 0 1 0 0,0 0-1 0 0,0 0 1 0 0,-1 0-1 0 0,1 0 0 0 0,0 1 1 0 0,0-1-1 0 0,0 0 1 0 0,-1 0-1 0 0,1 0 1 0 0,0 1-1 0 0,0-1 0 0 0,0 0-19 0 0,6-28 382 0 0,22-38-358 0 0,2 1 0 0 0,4 2-1 0 0,2 1 1 0 0,3 2 0 0 0,3 2 0 0 0,2 1 0 0 0,13-10-24 0 0,-45 53-2 0 0,0 1 0 0 0,1 1 0 0 0,0 0 1 0 0,0 0-1 0 0,2 2 0 0 0,-1-1 0 0 0,1 2 0 0 0,1 0 1 0 0,2 0 1 0 0,-12 35-43 0 0,-6 0 85 0 0,0-1-1 0 0,-2 1 1 0 0,0 0 0 0 0,-2 0 0 0 0,-1-1-1 0 0,-1 0 1 0 0,-1 1-42 0 0,-5 9-34 0 0,3 1 1 0 0,0 0-1 0 0,3 1 1 0 0,1 0-1 0 0,0 25 34 0 0,18-66-112 0 0,50-69 264 0 0,240-290-51 0 0,-227 299-87 0 0,-73 105 68 0 0,-37 111 118 0 0,25-126-175 0 0,2 0-1 0 0,1 0 0 0 0,1 0 0 0 0,1 1 1 0 0,0 19-25 0 0,9 21-299 0 0,-4-66 181 0 0,-1-1 0 0 0,1 0 0 0 0,-1 0 0 0 0,1 0 0 0 0,0 0 0 0 0,-1 0 0 0 0,1 0 0 0 0,0 0 0 0 0,-1 0 0 0 0,1 0 0 0 0,-1 0 0 0 0,1 0 0 0 0,0 0 0 0 0,-1-1 0 0 0,1 1 0 0 0,-1 0 0 0 0,1 0 0 0 0,-1-1 0 0 0,1 1 0 0 0,-1 0 0 0 0,1-1 0 0 0,-1 1 0 0 0,1 0 1 0 0,-1-1-1 0 0,1 1 0 0 0,-1-1 0 0 0,1 1 0 0 0,-1-1 0 0 0,0 1 0 0 0,1-1 0 0 0,-1 1 0 0 0,0-1 0 0 0,0 1 0 0 0,1-1 0 0 0,-1 1 0 0 0,0-1 0 0 0,0 1 0 0 0,0-1 0 0 0,0 0 0 0 0,1 1 0 0 0,-1-1 0 0 0,0 1 0 0 0,0-1 0 0 0,0 0 0 0 0,0 1 0 0 0,-1-1 118 0 0,3-4-5585 0 0,2 0-6489 0 0</inkml:trace>
  <inkml:trace contextRef="#ctx0" brushRef="#br0" timeOffset="15859.788">6466 1282 13107 0 0,'0'0'2764'0'0,"0"0"-1623"0"0,0 0-541 0 0,0 0 51 0 0,0 0 125 0 0,0 0 13 0 0,0 0-129 0 0,0 0-188 0 0,0 0-130 0 0,0 0-95 0 0,-27 35-85 0 0,-83 106-50 0 0,81-84-64 0 0,27-51-45 0 0,1 1-1 0 0,0-1 0 0 0,1 1 0 0 0,0 0 1 0 0,0-1-1 0 0,0 1 0 0 0,0-1 1 0 0,1 1-1 0 0,0-1 0 0 0,1 1 0 0 0,0-1 1 0 0,0 1-1 0 0,0-1 0 0 0,0 0 1 0 0,1 0-1 0 0,0 0 0 0 0,1-1 0 0 0,-1 1 1 0 0,1-1-1 0 0,0 1 0 0 0,0-1 1 0 0,1 0-1 0 0,-1-1 0 0 0,1 1 0 0 0,0-1 1 0 0,1 0-1 0 0,-1 0 0 0 0,4 1-2 0 0,-2-1 92 0 0,0-1-1 0 0,0 0 0 0 0,1 0 0 0 0,-1-1 0 0 0,0 0 0 0 0,1 0 0 0 0,0 0 1 0 0,0-1-1 0 0,-1-1 0 0 0,1 1 0 0 0,0-1 0 0 0,0-1 0 0 0,-1 1 0 0 0,1-1 1 0 0,0-1-1 0 0,0 1 0 0 0,-1-1 0 0 0,1-1 0 0 0,-1 1 0 0 0,0-1 0 0 0,0 0 1 0 0,0-1-1 0 0,0 0 0 0 0,0 0 0 0 0,-1-1 0 0 0,0 1 0 0 0,5-6-91 0 0,-2 3 129 0 0,-1-2 0 0 0,0 1-1 0 0,0-1 1 0 0,-1 0 0 0 0,0-1-1 0 0,0 0 1 0 0,-1 0 0 0 0,-1 0-1 0 0,0-1 1 0 0,0 1 0 0 0,-1-1-1 0 0,0-1 1 0 0,-1 1 0 0 0,0 0-1 0 0,-1-1 1 0 0,0 1 0 0 0,-1-1-1 0 0,0-2-128 0 0,-2 3 17 0 0,0 0 0 0 0,0 0 0 0 0,-1 1 0 0 0,-1-1 0 0 0,0 0 0 0 0,0 1 0 0 0,-1 0 0 0 0,0 0 0 0 0,-1 0 0 0 0,0 0 0 0 0,-1 1 0 0 0,0-1 0 0 0,0 2-1 0 0,-1-1 1 0 0,0 1 0 0 0,0 0 0 0 0,-1 0 0 0 0,0 1 0 0 0,-1 0 0 0 0,-4-3-17 0 0,-34-8-1059 0 0,75 22 1073 0 0,-1-2 0 0 0,0-2 0 0 0,0 0 0 0 0,0-2 0 0 0,18-3-14 0 0,58-2 89 0 0,-100 6-82 0 0,0 1 0 0 0,0-1 0 0 0,0 1 0 0 0,0-1-1 0 0,0 1 1 0 0,0 0 0 0 0,0 0 0 0 0,0 0 0 0 0,0 0 0 0 0,0 1 0 0 0,0-1 0 0 0,0 1 0 0 0,0 0 0 0 0,0 0 0 0 0,0 0-1 0 0,0 0 1 0 0,0 0 0 0 0,-1 1 0 0 0,1-1 0 0 0,0 1 0 0 0,-1 0 0 0 0,1 0 0 0 0,-1 0 0 0 0,0 0 0 0 0,0 0 0 0 0,0 0-1 0 0,0 1 1 0 0,0-1 0 0 0,0 0 0 0 0,0 1 0 0 0,-1 0 0 0 0,1 0 0 0 0,-1-1 0 0 0,0 1 0 0 0,0 0 0 0 0,0 0 0 0 0,0 0-1 0 0,-1 0 1 0 0,1 3-7 0 0,-1 9 36 0 0,-1 0 0 0 0,-1 0 0 0 0,-1 0 0 0 0,0 0 0 0 0,-1 0 0 0 0,-1-1 0 0 0,0 0 0 0 0,0 0 0 0 0,-2 0 0 0 0,-6 11-36 0 0,-16 39 74 0 0,17-35-85 0 0,-16 70-78 0 0,49-99 29 0 0,85-96 265 0 0,99-120-226 0 0,-192 205 10 0 0,36-11-158 0 0,-47 43 146 0 0,-4-1 33 0 0,-1-1 0 0 0,0 1 0 0 0,-1-1 0 0 0,-1 0 0 0 0,-1 0 0 0 0,-1 0 0 0 0,-2 1-10 0 0,-5 20-7 0 0,-7 67-69 0 0,23-106 73 0 0,-1 0 1 0 0,1 0 0 0 0,0 0 0 0 0,-1-1-1 0 0,1 1 1 0 0,0 0 0 0 0,0-1 0 0 0,0 1-1 0 0,-1-1 1 0 0,1 0 0 0 0,0 0-1 0 0,0 1 1 0 0,0-1 0 0 0,0 0 0 0 0,-1-1-1 0 0,1 1 1 0 0,0 0 0 0 0,0-1 0 0 0,0 1-1 0 0,-1-1 1 0 0,1 1 0 0 0,0-1 0 0 0,0 0-1 0 0,-1 1 1 0 0,1-1 0 0 0,-1 0-1 0 0,1 0 1 0 0,-1 0 0 0 0,1-1 0 0 0,0 1 2 0 0,89-80 36 0 0,119-124 73 0 0,-198 195-98 0 0,-9 7-10 0 0,1 0 1 0 0,0-1-1 0 0,0 1 0 0 0,0 0 1 0 0,0 1-1 0 0,1-1 0 0 0,-1 1 1 0 0,1 0-1 0 0,0 0 0 0 0,0 0 0 0 0,0 1 1 0 0,-1-1-1 0 0,1 1 0 0 0,0 0 1 0 0,3 1-2 0 0,-2 33 32 0 0,-59 169 198 0 0,46-91-363 0 0,16-104-1752 0 0,0-13-8183 0 0,-7 5-2045 0 0</inkml:trace>
  <inkml:trace contextRef="#ctx0" brushRef="#br0" timeOffset="24195.45">7808 1522 3881 0 0,'0'0'2012'0'0,"0"0"-1282"0"0,0 0-764 0 0,0 0-102 0 0,0 0 303 0 0,0 0 401 0 0,0 0 306 0 0,0 0 287 0 0,0 0 86 0 0,0 0 39 0 0,0 0 27 0 0,8 3-179 0 0,76 19 2642 0 0,-52-21-2308 0 0,-20 0-1160 0 0,-1 0 0 0 0,1-1 0 0 0,-1-1 0 0 0,1 0 0 0 0,0 0 0 0 0,-1-1 0 0 0,0 0 0 0 0,1-1 0 0 0,-1-1 0 0 0,0 0 0 0 0,-1 0-1 0 0,1-1 1 0 0,0 0-308 0 0,1-2 101 0 0,0-1 0 0 0,-1 0 0 0 0,0 0-1 0 0,0-1 1 0 0,0-1 0 0 0,-1 0 0 0 0,-1 0 0 0 0,0-1-1 0 0,0 0 1 0 0,-1 0 0 0 0,-1-1 0 0 0,0 0 0 0 0,0-1-1 0 0,3-9-100 0 0,-9 19 2 0 0,0 0 0 0 0,0 0 0 0 0,0 0-1 0 0,0 0 1 0 0,-1 0 0 0 0,0 0 0 0 0,1 0 0 0 0,-1 0-1 0 0,0-1 1 0 0,-1 1 0 0 0,1 0 0 0 0,0 0 0 0 0,-1 0-1 0 0,0 0 1 0 0,0 0 0 0 0,1 0 0 0 0,-2 0-1 0 0,1 0 1 0 0,0 1 0 0 0,-1-1 0 0 0,1 0 0 0 0,-1 1-1 0 0,0-1 1 0 0,0 1 0 0 0,0-1 0 0 0,0 1 0 0 0,0 0-1 0 0,0 0 1 0 0,-1 0 0 0 0,1 0 0 0 0,-1 0 0 0 0,0 1-1 0 0,1-1 1 0 0,-1 1 0 0 0,0-1 0 0 0,0 1-1 0 0,0 0 1 0 0,0 0 0 0 0,0 1 0 0 0,0-1 0 0 0,0 0-1 0 0,-2 1-1 0 0,-5-2-40 0 0,-1 0 0 0 0,1 1-1 0 0,-1 1 1 0 0,1 0-1 0 0,-1 0 1 0 0,1 1 0 0 0,-1 0-1 0 0,1 1 1 0 0,-1 0 0 0 0,1 1-1 0 0,0 0 1 0 0,-4 2 40 0 0,0 1-13 0 0,0 0 1 0 0,1 2-1 0 0,0-1 0 0 0,0 2 1 0 0,1-1-1 0 0,0 2 1 0 0,0 0-1 0 0,1 0 0 0 0,1 1 1 0 0,0 0-1 0 0,0 1 1 0 0,1 0-1 0 0,0 1 0 0 0,1 0 1 0 0,1 0-1 0 0,0 1 0 0 0,1-1 1 0 0,0 2-1 0 0,1-1 1 0 0,1 0-1 0 0,0 1 0 0 0,1 0 1 0 0,1 0-1 0 0,-1 8 13 0 0,3-16 10 0 0,0 0 1 0 0,0 0-1 0 0,0 0 0 0 0,1 0 0 0 0,0 0 1 0 0,1 0-1 0 0,0 0 0 0 0,0 0 0 0 0,0-1 1 0 0,1 1-1 0 0,0 0 0 0 0,0-1 0 0 0,0 0 1 0 0,1 0-1 0 0,0 0 0 0 0,0 0 0 0 0,1-1 1 0 0,0 0-1 0 0,0 0 0 0 0,0 0 0 0 0,0 0 1 0 0,2 0-11 0 0,5 2 91 0 0,0-1 1 0 0,0-1-1 0 0,0 0 0 0 0,1 0 1 0 0,-1-2-1 0 0,1 1 1 0 0,0-2-1 0 0,0 1 1 0 0,0-2-1 0 0,0 0 1 0 0,1 0-1 0 0,-1-2 1 0 0,0 1-1 0 0,0-2 1 0 0,0 1-1 0 0,0-2 1 0 0,0 0-1 0 0,0 0 1 0 0,0-2-1 0 0,-1 1 1 0 0,0-1-1 0 0,0-1 1 0 0,0 0-1 0 0,-1-1 1 0 0,6-4-92 0 0,57-40 298 0 0,-3-4 1 0 0,-2-2 0 0 0,40-45-299 0 0,46-16 20 0 0,-148 114 1 0 0,-7 3-27 0 0,0 1 1 0 0,0 0-1 0 0,1-1 0 0 0,-1 1 0 0 0,0-1 1 0 0,0 1-1 0 0,1 0 0 0 0,-1-1 0 0 0,0 1 1 0 0,1 0-1 0 0,-1-1 0 0 0,0 1 0 0 0,1 0 1 0 0,-1 0-1 0 0,0-1 0 0 0,1 1 0 0 0,-1 0 1 0 0,1 0-1 0 0,-1 0 0 0 0,0 0 0 0 0,1-1 1 0 0,-1 1-1 0 0,1 0 0 0 0,-1 0 0 0 0,1 0 1 0 0,-1 0-1 0 0,0 0 0 0 0,1 0 0 0 0,-1 0 1 0 0,1 0-1 0 0,-1 0 0 0 0,1 0 1 0 0,-1 0-1 0 0,0 1 0 0 0,1-1 0 0 0,-1 0 1 0 0,1 0-1 0 0,-1 0 0 0 0,0 1 0 0 0,1-1 1 0 0,-1 0-1 0 0,1 0 0 0 0,-1 1 0 0 0,0-1 1 0 0,1 0-1 0 0,-1 0 0 0 0,0 1 0 0 0,0-1 1 0 0,1 0-1 0 0,-1 1 0 0 0,0-1 0 0 0,0 1 1 0 0,0-1-1 0 0,1 0 0 0 0,-1 1 0 0 0,0-1 1 0 0,0 1-1 0 0,0-1 0 0 0,0 0 0 0 0,0 1 1 0 0,0-1-1 0 0,0 1 0 0 0,0-1 1 0 0,0 1-1 0 0,0-1 0 0 0,0 1 0 0 0,0-1 1 0 0,0 1 4 0 0,-24 166 72 0 0,-45 82-67 0 0,68-248-7 0 0,0 0 0 0 0,0 0-1 0 0,0 0 1 0 0,0 0 0 0 0,0 1-1 0 0,1-1 1 0 0,-1 0 0 0 0,0 0-1 0 0,1 0 1 0 0,-1 1 0 0 0,1-1-1 0 0,-1 0 1 0 0,1 1 0 0 0,0-1 0 0 0,0 0-1 0 0,-1 1 1 0 0,1-1 0 0 0,0 0-1 0 0,0 1 1 0 0,0-1 0 0 0,1 1-1 0 0,-1-1 1 0 0,0 0 0 0 0,0 1-1 0 0,1-1 1 0 0,-1 0 0 0 0,1 1-1 0 0,-1-1 1 0 0,1 0 0 0 0,0 0 0 0 0,-1 0-1 0 0,1 1 1 0 0,0-1 0 0 0,0 0-1 0 0,0 0 1 0 0,0 0 0 0 0,0 0-1 0 0,0 0 1 0 0,0-1 0 0 0,0 1-1 0 0,0 0 1 0 0,0 0 0 0 0,0-1 0 0 0,0 1-1 0 0,1 0 1 0 0,-1-1 0 0 0,0 1-1 0 0,1-1 1 0 0,-1 0 0 0 0,0 1-1 0 0,1-1 1 0 0,-1 0 0 0 0,0 0-1 0 0,1 0 1 0 0,-1 0 0 0 0,1 0 3 0 0,90-76 156 0 0,181-192-81 0 0,-154 180-129 0 0,-117 136-29 0 0,-39 50 171 0 0,27-75-79 0 0,0 0 0 0 0,1 1 1 0 0,2 1-1 0 0,0-1 0 0 0,2 1 0 0 0,1 1 1 0 0,1-1-1 0 0,0 5-9 0 0,3-28-6 0 0,-1-1 1 0 0,1 1 0 0 0,-1 0-1 0 0,1-1 1 0 0,0 1 0 0 0,-1 0-1 0 0,1-1 1 0 0,0 1 0 0 0,0 0-1 0 0,0 0 1 0 0,0-1 0 0 0,1 1-1 0 0,-1 0 1 0 0,0-1-1 0 0,1 1 1 0 0,-1 0 0 0 0,1-1-1 0 0,0 1 1 0 0,0-1 0 0 0,-1 1-1 0 0,1-1 1 0 0,0 1 0 0 0,0-1-1 0 0,0 1 1 0 0,0-1-1 0 0,1 0 1 0 0,-1 0 0 0 0,0 0-1 0 0,0 1 1 0 0,1-1 0 0 0,-1 0-1 0 0,1-1 1 0 0,-1 1 0 0 0,1 0-1 0 0,-1 0 1 0 0,1-1-1 0 0,0 1 1 0 0,-1-1 0 0 0,1 1-1 0 0,0-1 1 0 0,-1 1 0 0 0,1-1-1 0 0,0 0 1 0 0,-1 0 0 0 0,1 0-1 0 0,0 0 6 0 0,15-17-1618 0 0,-11 2-5674 0 0,-6 10-4640 0 0</inkml:trace>
  <inkml:trace contextRef="#ctx0" brushRef="#br0" timeOffset="24961.314">9651 785 8610 0 0,'0'0'2470'0'0,"0"0"-807"0"0,0 0-418 0 0,0 0 1 0 0,0 0 113 0 0,0 0 51 0 0,0 0-129 0 0,0 0-225 0 0,0 0-231 0 0,0 0-192 0 0,0 0-132 0 0,0 0-59 0 0,0 0-18 0 0,2-6-31 0 0,1-1-551 0 0,-3 7 251 0 0,0 0 0 0 0,1 1 0 0 0,-1-1 0 0 0,0 0 0 0 0,0 0 0 0 0,1 1 1 0 0,-1-1-1 0 0,0 0 0 0 0,1 0 0 0 0,-1 0 0 0 0,1 0 0 0 0,-1 0 0 0 0,0 1 0 0 0,1-1 0 0 0,-1 0 0 0 0,0 0 0 0 0,1 0 0 0 0,-1 0 1 0 0,1 0-1 0 0,-1 0 0 0 0,0 0 0 0 0,1 0 0 0 0,-1 0 0 0 0,1-1 0 0 0,-1 1 0 0 0,0 0-93 0 0,-20 116 1274 0 0,-9 195-410 0 0,-10 104-589 0 0,32-341-421 0 0,-4-92-2438 0 0,-1-19-147 0 0,1 2-982 0 0,5 12-2179 0 0,3 8-5123 0 0</inkml:trace>
  <inkml:trace contextRef="#ctx0" brushRef="#br0" timeOffset="25191.809">9174 1268 4073 0 0,'0'0'3273'0'0,"0"0"-1278"0"0,0 0-111 0 0,0 0 350 0 0,0 0 25 0 0,0 0-284 0 0,0 0-396 0 0,0 0-356 0 0,0 0-271 0 0,35 1-180 0 0,113 7-114 0 0,170-10 1326 0 0,-299 2-2207 0 0,44 1-119 0 0,-22 5-4286 0 0,-25-5-5063 0 0,-10 2-286 0 0</inkml:trace>
  <inkml:trace contextRef="#ctx0" brushRef="#br0" timeOffset="25512.759">10030 1271 4457 0 0,'0'0'2103'0'0,"0"0"-6"0"0,0 0 6 0 0,0 0 21 0 0,0 0-182 0 0,0 0-371 0 0,0 0-300 0 0,0 0-232 0 0,0 0-158 0 0,0 0-111 0 0,-12 33-125 0 0,-36 104-106 0 0,25-38 583 0 0,22-93-1060 0 0,1-1 1 0 0,-1 1 0 0 0,1 0 0 0 0,0-1 0 0 0,0 1 0 0 0,1 0-1 0 0,-1 0 1 0 0,1-1 0 0 0,1 1 0 0 0,-1-1 0 0 0,1 1 0 0 0,0-1-1 0 0,0 0 1 0 0,1 1 0 0 0,-1-1 0 0 0,1 0 0 0 0,0 0 0 0 0,0-1-1 0 0,1 1 1 0 0,0-1 0 0 0,0 0 0 0 0,0 0 0 0 0,0 0 0 0 0,0 0-1 0 0,1-1 1 0 0,0 1 0 0 0,-1-1 0 0 0,1 0 0 0 0,0-1 0 0 0,1 1-1 0 0,-1-1 1 0 0,0 0 0 0 0,1-1 0 0 0,4 2-63 0 0,-5-2 92 0 0,0 0-1 0 0,0-1 1 0 0,0 1 0 0 0,0-1 0 0 0,0 0-1 0 0,1-1 1 0 0,-1 1 0 0 0,0-1-1 0 0,0 0 1 0 0,0 0 0 0 0,-1-1 0 0 0,1 1-1 0 0,0-1 1 0 0,0 0 0 0 0,-1-1-1 0 0,1 1 1 0 0,-1-1 0 0 0,0 0 0 0 0,0 0-1 0 0,0 0 1 0 0,0 0 0 0 0,0-2-92 0 0,13-13 142 0 0,-1-2 1 0 0,-1 0-1 0 0,-1-1 1 0 0,-1-1 0 0 0,-1 0-1 0 0,0-1 1 0 0,-2 0-1 0 0,-1 0 1 0 0,-1-1-1 0 0,0-2-142 0 0,17-66-1339 0 0,-25 91 525 0 0,0 1-393 0 0,-4 13-4155 0 0,3-10 1227 0 0,1 4-7226 0 0</inkml:trace>
  <inkml:trace contextRef="#ctx0" brushRef="#br0" timeOffset="26095.044">10446 1739 12715 0 0,'0'0'2223'0'0,"0"0"-507"0"0,0 0-198 0 0,0 0-7 0 0,0 0-115 0 0,0 0-269 0 0,0 0-244 0 0,0 0-210 0 0,14-31-140 0 0,42-98-39 0 0,14 2 913 0 0,-67 121-1389 0 0,0 1-1 0 0,1 0 0 0 0,-1 0 0 0 0,1 0 1 0 0,0 0-1 0 0,0 0 0 0 0,0 1 0 0 0,1 0 1 0 0,-1 0-1 0 0,1 0 0 0 0,0 1 0 0 0,0-1 1 0 0,1 1-1 0 0,-1 0 0 0 0,1 1 0 0 0,-1-1 1 0 0,1 1-1 0 0,1 0-17 0 0,11 43-128 0 0,-28 176 252 0 0,9-216-123 0 0,1-1 1 0 0,0 1-1 0 0,1 0 0 0 0,-1 0 1 0 0,0 0-1 0 0,0 0 0 0 0,0 0 0 0 0,0 0 1 0 0,1-1-1 0 0,-1 1 0 0 0,0 0 1 0 0,1 0-1 0 0,-1 0 0 0 0,1-1 1 0 0,-1 1-1 0 0,1 0 0 0 0,-1 0 1 0 0,1-1-1 0 0,-1 1 0 0 0,1-1 0 0 0,0 1 1 0 0,-1 0-1 0 0,1-1 0 0 0,0 1 1 0 0,0-1-1 0 0,-1 0 0 0 0,1 1 1 0 0,0-1-1 0 0,0 1 0 0 0,0-1 1 0 0,-1 0-1 0 0,1 0 0 0 0,0 0 0 0 0,0 1 1 0 0,0-1-1 0 0,0 0 0 0 0,0 0 1 0 0,0 0-1 0 0,-1 0 0 0 0,1 0 1 0 0,0-1-1 0 0,0 1 0 0 0,0 0 1 0 0,0 0-1 0 0,0 0 0 0 0,-1-1 0 0 0,1 1 1 0 0,0 0-1 0 0,0-1 0 0 0,0 1 1 0 0,-1-1-1 0 0,1 1 0 0 0,0-1-1 0 0,43-24 195 0 0,155-176 576 0 0,-148 161-435 0 0,-43 73-211 0 0,-21 231 299 0 0,31-224-530 0 0,-18-40 88 0 0,0 0-10 0 0,0 0 0 0 0,0 0-14 0 0,0 0-38 0 0,0 0-55 0 0,0-25-4831 0 0,0 20 1457 0 0,0 2-1722 0 0,0-1-6392 0 0</inkml:trace>
  <inkml:trace contextRef="#ctx0" brushRef="#br0" timeOffset="28513.084">11659 1175 3369 0 0,'0'0'1760'0'0,"0"0"-174"0"0,0 0 33 0 0,0 0 80 0 0,0 0 55 0 0,0 0-99 0 0,0 0-255 0 0,0 0-277 0 0,0 0-331 0 0,0 0-235 0 0,0 0-103 0 0,2-1 9 0 0,93-6 3944 0 0,-63 8-3219 0 0,226-16 1974 0 0,26-36-2208 0 0,-245 51-811 0 0,-38 0-159 0 0,-1 0 18 0 0,0 0 16 0 0,0 0 11 0 0,-18 0-650 0 0,-26 3-2341 0 0,16 2-7013 0 0,22-2-1504 0 0</inkml:trace>
  <inkml:trace contextRef="#ctx0" brushRef="#br0" timeOffset="28908.504">11733 1418 8410 0 0,'0'0'1405'0'0,"0"0"-407"0"0,0 0-94 0 0,0 0 263 0 0,0 0 215 0 0,0 0-42 0 0,0 0-237 0 0,0 0-266 0 0,0 0-175 0 0,0 0-5 0 0,0 0 62 0 0,0 0 40 0 0,0 0 35 0 0,3 3-46 0 0,4 1-316 0 0,1 0 1 0 0,-1-1-1 0 0,1 1 0 0 0,-1-2 1 0 0,1 1-1 0 0,0-1 1 0 0,0 0-1 0 0,0-1 1 0 0,0 1-1 0 0,0-2 0 0 0,8 1-432 0 0,157-26 1047 0 0,-109 12-630 0 0,14 0-287 0 0,1 3 1 0 0,-1 3 0 0 0,5 4-131 0 0,-91 5-4370 0 0,-10 0-5523 0 0,11-2-1732 0 0</inkml:trace>
  <inkml:trace contextRef="#ctx0" brushRef="#br0" timeOffset="29298.587">11714 1706 7082 0 0,'0'0'2115'0'0,"0"0"-338"0"0,0 0-55 0 0,0 0 40 0 0,0 0-97 0 0,0 0-224 0 0,0 0-274 0 0,0 0-252 0 0,0 0-215 0 0,0 0-115 0 0,0 0-45 0 0,0 0-88 0 0,0 4 1257 0 0,22 2-1215 0 0,-1-1 0 0 0,1-1 0 0 0,1-1 0 0 0,-1-1 0 0 0,0-1 1 0 0,1-1-1 0 0,-1-1 0 0 0,8-2-494 0 0,-27 3 36 0 0,247-33 605 0 0,-67 4-960 0 0,-154 26-684 0 0,-10-2-5693 0 0,-16 2-2290 0 0</inkml:trace>
  <inkml:trace contextRef="#ctx0" brushRef="#br0" timeOffset="30010.818">13193 793 7154 0 0,'0'0'5722'0'0,"0"0"-3133"0"0,0 0-1169 0 0,0 0-156 0 0,0 0-28 0 0,0 0-105 0 0,0 0-188 0 0,0 0-237 0 0,0 0-222 0 0,0 0-125 0 0,0 0-34 0 0,0 0 31 0 0,0 0 19 0 0,-4 14-27 0 0,-29 108 472 0 0,11-52-498 0 0,-3-1 0 0 0,-3-1-1 0 0,-3-1 1 0 0,-10 12-322 0 0,-78 153 137 0 0,109-212-125 0 0,1-1 0 0 0,1 1-1 0 0,1 1 1 0 0,1-1 0 0 0,0 1 0 0 0,2 1-1 0 0,0-1 1 0 0,2 1 0 0 0,0 6-12 0 0,2-27 29 0 0,0 1 0 0 0,1-1 0 0 0,-1 1 0 0 0,1-1 0 0 0,-1 1 0 0 0,1-1 0 0 0,-1 1 0 0 0,1-1 0 0 0,0 0 0 0 0,0 1 0 0 0,0-1 0 0 0,0 0 0 0 0,0 0 0 0 0,0 1 0 0 0,0-1 0 0 0,0 0 0 0 0,0 0-1 0 0,1 0 1 0 0,-1 0 0 0 0,0-1 0 0 0,1 1 0 0 0,-1 0 0 0 0,0 0 0 0 0,1-1 0 0 0,-1 1 0 0 0,1-1 0 0 0,-1 0 0 0 0,1 1 0 0 0,0-1 0 0 0,-1 0 0 0 0,1 0 0 0 0,-1 0 0 0 0,1 0 0 0 0,-1 0 0 0 0,1 0 0 0 0,0 0 0 0 0,0-1-29 0 0,62-8 740 0 0,18-13-439 0 0,1 3 0 0 0,1 4 0 0 0,42-1-301 0 0,21 22 43 0 0,-146-6-143 0 0,0 0 0 0 0,0 0 0 0 0,0 1 0 0 0,0-1 0 0 0,0 0 1 0 0,0-1-1 0 0,0 1 0 0 0,0 0 0 0 0,0 0 0 0 0,0 0 0 0 0,0-1 1 0 0,0 1-1 0 0,1 0 0 0 0,-1-1 0 0 0,-1 1 0 0 0,1-1 0 0 0,0 1 1 0 0,0-1-1 0 0,0 0 0 0 0,0 1 0 0 0,0-1 0 0 0,0 0 0 0 0,-1 1 1 0 0,1-1-1 0 0,0 0 0 0 0,-1 0 0 0 0,1 0 0 0 0,0 0 0 0 0,-1 0 1 0 0,1 0-1 0 0,-1 0 0 0 0,0 0 0 0 0,1 0 0 0 0,-1 0 100 0 0,8-10-1008 0 0,1-4-1698 0 0,-2 4-3173 0 0,0 0-6148 0 0</inkml:trace>
  <inkml:trace contextRef="#ctx0" brushRef="#br0" timeOffset="30742.356">12738 535 8162 0 0,'0'0'2451'0'0,"0"0"-349"0"0,0 0-231 0 0,0 0-28 0 0,0 0-75 0 0,0 0-161 0 0,0 0-309 0 0,0 0-349 0 0,0 0-258 0 0,0 0-179 0 0,0 0-104 0 0,0 0-76 0 0,0 0-41 0 0,-5 0 452 0 0,504 51 2782 0 0,-186-51-3200 0 0,-312 0-329 0 0,-1 0 39 0 0,0 0 10 0 0,0 0 22 0 0,0 0 36 0 0,0 0 34 0 0,0 0 24 0 0,0 0-19 0 0,0 0 4 0 0,0 0-31 0 0,0 0-31 0 0,0 0-9 0 0,0 0-5 0 0,-30-18 106 0 0,-86-38-64 0 0,103 48-99 0 0,-1-1-1 0 0,1 0 1 0 0,1-1-1 0 0,0 0 0 0 0,1-1 1 0 0,-1-1-1 0 0,2 1 1 0 0,0-2-1 0 0,0 1 1 0 0,-4-10-13 0 0,14 21-60 0 0,-18-41-454 0 0,15 25-9051 0 0,3 13-2617 0 0</inkml:trace>
  <inkml:trace contextRef="#ctx0" brushRef="#br0" timeOffset="36881.236">15742 969 0 0 0,'0'0'1868'0'0,"0"0"-522"0"0,0 0-60 0 0,0 0 278 0 0,0 0 352 0 0,0 0 121 0 0,0 0-125 0 0,0 0-253 0 0,0 0-326 0 0,0 0-233 0 0,0 0-176 0 0,5-11-119 0 0,14-34-87 0 0,-18 45-666 0 0,-1-1 0 0 0,1 0 0 0 0,-1 0 0 0 0,0 0 1 0 0,1 0-1 0 0,-1 0 0 0 0,0 0 0 0 0,0 0 0 0 0,0 0 0 0 0,0 0 0 0 0,0 0 1 0 0,0-1-1 0 0,0 1 0 0 0,0 0 0 0 0,0 0 0 0 0,-1 0 0 0 0,1 0 0 0 0,0 0 0 0 0,-1 0 1 0 0,1 0-1 0 0,0 1 0 0 0,-1-1 0 0 0,1 0 0 0 0,-1 0 0 0 0,0 0 0 0 0,1 0 1 0 0,-1 0-1 0 0,0 1 0 0 0,1-1 0 0 0,-1 0 0 0 0,0 1 0 0 0,0-1 0 0 0,0 0 0 0 0,1 1 1 0 0,-1-1-1 0 0,-1 1-52 0 0,-2-4 370 0 0,-71-40 2179 0 0,60 37-2395 0 0,0 1 0 0 0,-1 0 0 0 0,0 1 0 0 0,0 1 0 0 0,0 0 0 0 0,-1 1 0 0 0,1 1 0 0 0,-1 1 0 0 0,0 0 0 0 0,1 1 1 0 0,-1 1-1 0 0,1 0 0 0 0,-12 3-154 0 0,22-4 24 0 0,0 0 0 0 0,-1 0 1 0 0,1 1-1 0 0,0-1 1 0 0,-1 2-1 0 0,1-1 0 0 0,0 1 1 0 0,0 0-1 0 0,0 0 1 0 0,0 0-1 0 0,0 1 0 0 0,1 0 1 0 0,-1 0-1 0 0,1 1 0 0 0,-1-1 1 0 0,1 1-1 0 0,0 0 1 0 0,1 1-1 0 0,-1-1 0 0 0,1 1 1 0 0,0 0-1 0 0,0 0 0 0 0,0 0 1 0 0,1 0-1 0 0,0 1 1 0 0,0 0-1 0 0,0-1 0 0 0,1 1 1 0 0,0 0-1 0 0,0 0 1 0 0,0 1-1 0 0,1-1-24 0 0,1 1 5 0 0,0-1 1 0 0,1 1-1 0 0,0-1 1 0 0,1 0-1 0 0,0 0 0 0 0,-1 1 1 0 0,2-1-1 0 0,-1 0 1 0 0,1-1-1 0 0,0 1 0 0 0,0 0 1 0 0,1-1-1 0 0,-1 0 1 0 0,1 0-1 0 0,0 0 0 0 0,1 0 1 0 0,2 3-6 0 0,5 1 54 0 0,0 0 0 0 0,0-1 1 0 0,1 0-1 0 0,0-1 0 0 0,0-1 1 0 0,1 0-1 0 0,-1 0 0 0 0,1-1 0 0 0,1-1 1 0 0,4 1-55 0 0,-32-2 130 0 0,0 1 1 0 0,1 0-1 0 0,-1 1 1 0 0,1 0-1 0 0,0 1 1 0 0,0 1-1 0 0,1 0 0 0 0,0 0 1 0 0,0 1-1 0 0,1 0 1 0 0,0 1-1 0 0,-2 3-130 0 0,-2 2 6 0 0,1 1 0 0 0,0 1 0 0 0,1 0 0 0 0,1 1 0 0 0,0 0 0 0 0,1 0 0 0 0,1 1-1 0 0,1 1 1 0 0,1-1 0 0 0,0 1 0 0 0,2 0 0 0 0,0 1 0 0 0,1 0 0 0 0,0-1 0 0 0,2 1 0 0 0,1 0-1 0 0,0 18-5 0 0,2-34 8 0 0,-1 1 0 0 0,1-1 0 0 0,0 0 0 0 0,0 0 0 0 0,0 0 0 0 0,0 0 0 0 0,1 0 0 0 0,0 0 0 0 0,-1 0-1 0 0,2 0 1 0 0,-1-1 0 0 0,0 1 0 0 0,1-1 0 0 0,-1 0 0 0 0,1 1 0 0 0,0-1 0 0 0,0-1 0 0 0,0 1 0 0 0,1 0 0 0 0,-1-1-1 0 0,1 1 1 0 0,-1-1 0 0 0,1 0 0 0 0,0 0 0 0 0,0-1 0 0 0,0 1 0 0 0,0-1 0 0 0,0 0 0 0 0,2 1-8 0 0,127 10 237 0 0,-128-13-251 0 0,1 1-1 0 0,-1-1 0 0 0,0 0 1 0 0,1-1-1 0 0,-1 1 1 0 0,0-1-1 0 0,0 0 0 0 0,0 0 1 0 0,-1-1-1 0 0,1 1 1 0 0,0-1-1 0 0,-1 0 1 0 0,0 0-1 0 0,1-1 0 0 0,-1 1 1 0 0,0-1 14 0 0,10-21-2856 0 0,-9-7-4158 0 0,-5 27-4912 0 0</inkml:trace>
  <inkml:trace contextRef="#ctx0" brushRef="#br0" timeOffset="37592.922">15608 365 2296 0 0,'0'0'3897'0'0,"0"0"-2214"0"0,0 0-698 0 0,0 0-33 0 0,0 0 137 0 0,0 0 178 0 0,0 0 58 0 0,0 0-40 0 0,0 0-137 0 0,0 0-197 0 0,0 0-180 0 0,0 0-152 0 0,0 0-98 0 0,-6-4-38 0 0,-19-16 9 0 0,19 15 3 0 0,6 5-6 0 0,0 0-2 0 0,0 0-9 0 0,0 0-22 0 0,0 26 2472 0 0,-16 265 852 0 0,-143 504-2376 0 0,47-320-1218 0 0,60-268 43 0 0,50-131-93 0 0,-6-100-1243 0 0,-2 1-3170 0 0,8 16-947 0 0,2 2-7118 0 0</inkml:trace>
  <inkml:trace contextRef="#ctx0" brushRef="#br0" timeOffset="39344.116">17215 844 8514 0 0,'0'0'1971'0'0,"0"0"-416"0"0,0 0-249 0 0,0 0 28 0 0,0 0 71 0 0,0 0-16 0 0,0 0-178 0 0,0 0-250 0 0,0 0-200 0 0,0 0-160 0 0,0 0-86 0 0,0 0-49 0 0,0 0-14 0 0,22 12 3081 0 0,-20-8-3363 0 0,0 0 0 0 0,0 0 1 0 0,-1 0-1 0 0,1 0 1 0 0,-1 0-1 0 0,0 0 1 0 0,-1 0-1 0 0,1 1 0 0 0,0-1 1 0 0,-1 0-1 0 0,0 1 1 0 0,0-1-1 0 0,-1 0 0 0 0,1 1 1 0 0,-1-1-1 0 0,0 2-170 0 0,0 13 288 0 0,-2 12-189 0 0,-2-1 1 0 0,-2 0-1 0 0,0 0 1 0 0,-2-1 0 0 0,-1 0-1 0 0,-1 0 1 0 0,-2-1 0 0 0,-16 25-100 0 0,9-11 73 0 0,-134 296 71 0 0,146-275-125 0 0,29-60 50 0 0,153-7 377 0 0,93-17 35 0 0,-195 21-395 0 0,-61 5-32 0 0,-12-3-11 0 0,0-2-135 0 0,1 0-31 0 0,0 0-30 0 0,0 0-48 0 0,-4-5-2343 0 0,1 3-5065 0 0,3 2-4499 0 0</inkml:trace>
  <inkml:trace contextRef="#ctx0" brushRef="#br0" timeOffset="40751.909">17007 575 3769 0 0,'0'0'2047'0'0,"0"0"-549"0"0,0 0-105 0 0,0 0 168 0 0,0 0 183 0 0,0 0 76 0 0,0 0-121 0 0,0 0-212 0 0,0 0-301 0 0,0 0-231 0 0,0 0-108 0 0,0 0-67 0 0,0 0 5 0 0,-12-5-9 0 0,-44-23 623 0 0,56 28-830 0 0,0 0-109 0 0,0 0-87 0 0,0 0-61 0 0,0 0-49 0 0,0 0-23 0 0,0 0-23 0 0,0 0-41 0 0,0 0-20 0 0,43 15 999 0 0,15-5-693 0 0,1-3 0 0 0,-1-2 0 0 0,1-3 0 0 0,25-4-462 0 0,-26 2 61 0 0,23 8 63 0 0,-48 6-128 0 0,-27-12 374 0 0,-13-9 432 0 0,-2-3-855 0 0,-20-22 82 0 0,2-1 1 0 0,2-1 0 0 0,1-1-1 0 0,-18-37-29 0 0,3-26 11 0 0,39 97-43 0 0,0 1-32 0 0,0 0-13 0 0,0 0-54 0 0,0 0-49 0 0,0 0-67 0 0,0 0-105 0 0,0 0-133 0 0,28 15-4742 0 0,-16-5-3131 0 0,-3-6-4072 0 0</inkml:trace>
  <inkml:trace contextRef="#ctx0" brushRef="#br0" timeOffset="41342.719">17940 932 10474 0 0,'0'0'1391'0'0,"0"0"-348"0"0,0 0-27 0 0,0 0 138 0 0,0 0 126 0 0,0 0-41 0 0,0 0-235 0 0,0 0-257 0 0,0 0-205 0 0,0 0-48 0 0,0 0 34 0 0,0 0 95 0 0,3 4 63 0 0,70 23 3312 0 0,210-21-1468 0 0,-53-13-2259 0 0,-226 6-2784 0 0,-17-2-8980 0 0,9 3 176 0 0</inkml:trace>
  <inkml:trace contextRef="#ctx0" brushRef="#br0" timeOffset="41679.222">17981 1209 10810 0 0,'0'0'1798'0'0,"0"0"-440"0"0,0 0-143 0 0,0 0 56 0 0,0 0-3 0 0,0 0-124 0 0,0 0-236 0 0,0 0-212 0 0,0 0-62 0 0,0 0 30 0 0,0 0 21 0 0,0 0 17 0 0,0 0-63 0 0,8 3-104 0 0,129 16 1872 0 0,58-27-1019 0 0,31-6-1965 0 0,-223 13-1303 0 0,-10-2-10976 0 0,4 3 1415 0 0</inkml:trace>
  <inkml:trace contextRef="#ctx0" brushRef="#br0" timeOffset="41999.778">17900 1507 9730 0 0,'0'0'2335'0'0,"0"0"-752"0"0,0 0-336 0 0,0 0 5 0 0,0 0 5 0 0,0 0-69 0 0,0 0-196 0 0,0 0-230 0 0,0 0-125 0 0,0 0-38 0 0,0 0 6 0 0,0 0 33 0 0,0 0 11 0 0,1 5-42 0 0,-1-3-548 0 0,1 0-1 0 0,-1 0 0 0 0,1-1 1 0 0,-1 1-1 0 0,1 0 1 0 0,0-1-1 0 0,0 1 0 0 0,0 0 1 0 0,-1-1-1 0 0,2 1 1 0 0,-1-1-1 0 0,0 1 1 0 0,0-1-1 0 0,0 0 0 0 0,1 0 1 0 0,-1 1-1 0 0,0-1 1 0 0,1 0-1 0 0,-1 0 0 0 0,1 0 1 0 0,-1 0-1 0 0,1-1 1 0 0,0 1-1 0 0,-1 0 0 0 0,1-1 1 0 0,0 1-1 0 0,0-1 1 0 0,-1 0-1 0 0,1 1 1 0 0,0-1-1 0 0,0 0 0 0 0,0 0 1 0 0,-1 0-1 0 0,1 0 1 0 0,2-1-59 0 0,182-13 1964 0 0,-48 0-1302 0 0,-67 8-2043 0 0,-2-3-5874 0 0,-62 8-4763 0 0</inkml:trace>
  <inkml:trace contextRef="#ctx0" brushRef="#br0" timeOffset="43100.867">18667 1658 14443 0 0,'0'0'1957'0'0,"0"0"-364"0"0,0 0-194 0 0,0 0-57 0 0,0 0-106 0 0,0 0-206 0 0,0 0-160 0 0,0 0-167 0 0,0 0-140 0 0,0 0-90 0 0,0 0-74 0 0,0 0-77 0 0,16-33-58 0 0,52-101-6 0 0,-12 50 174 0 0,-16 33-223 0 0,2 1-1 0 0,2 2 0 0 0,2 2 1 0 0,2 3-1 0 0,19-12-208 0 0,38-7 181 0 0,-100 59-179 0 0,0 1-1 0 0,0 0 0 0 0,0 0 0 0 0,0 0 0 0 0,0 1 0 0 0,0 0 1 0 0,1 0-1 0 0,-1 0 0 0 0,0 0 0 0 0,1 1 0 0 0,-1 0 0 0 0,0 0 1 0 0,1 1-1 0 0,-1-1 0 0 0,0 1 0 0 0,3 1-1 0 0,5 62 29 0 0,-14-54-25 0 0,-1 22 1 0 0,-3 1-1 0 0,0-1 1 0 0,-3 0-1 0 0,0 0 0 0 0,-2 0 1 0 0,-8 17-5 0 0,-10 31 15 0 0,-11 53-43 0 0,54-164 59 0 0,1 0 0 0 0,2 1 0 0 0,0 1 1 0 0,2 0-1 0 0,12-11-31 0 0,-8 11-6 0 0,2 1 0 0 0,0 1 1 0 0,2 1-1 0 0,1 2 0 0 0,1 1 1 0 0,1 1-1 0 0,18-9 6 0 0,-43 28-8 0 0,1-1 1 0 0,-1 1 0 0 0,1 0-1 0 0,0 1 1 0 0,0 0 0 0 0,0 0-1 0 0,0 0 1 0 0,0 1-1 0 0,0 0 1 0 0,1 0 0 0 0,-1 1-1 0 0,0 0 1 0 0,1 0-1 0 0,-1 1 1 0 0,1 0 7 0 0,-4 1 4 0 0,-1 1 1 0 0,1 0-1 0 0,0 0 0 0 0,-1 0 0 0 0,0 0 0 0 0,1 0 1 0 0,-1 1-1 0 0,-1 0 0 0 0,1 0 0 0 0,0-1 0 0 0,-1 2 1 0 0,0-1-1 0 0,0 0 0 0 0,0 0 0 0 0,-1 1 1 0 0,1-1-1 0 0,-1 0 0 0 0,0 1 0 0 0,0 0 0 0 0,0-1 1 0 0,-1 1-1 0 0,0 0 0 0 0,0-1 0 0 0,0 1 1 0 0,0-1-1 0 0,-1 1 0 0 0,0 0 0 0 0,0-1 0 0 0,0 2-4 0 0,0 15 62 0 0,-43 122 102 0 0,-30 78 94 0 0,65-188-257 0 0,9-33 18 0 0,0 0-1 0 0,0 0-7 0 0,0 0-22 0 0,0 0-9 0 0,0 0-17 0 0,0 0-10 0 0,0 0-2 0 0,9-15-446 0 0,-4 7-52 0 0,17-24-2271 0 0,-11 11-6089 0 0,-8 13-3642 0 0</inkml:trace>
  <inkml:trace contextRef="#ctx0" brushRef="#br0" timeOffset="45485.935">19956 1025 10866 0 0,'0'0'1951'0'0,"0"0"-372"0"0,0 0-142 0 0,0 0 2 0 0,0 0-19 0 0,0 0-72 0 0,0 0-194 0 0,0 0-225 0 0,0 0-139 0 0,0 0-151 0 0,0 0-127 0 0,0 0-85 0 0,0 0-61 0 0,-5-4-38 0 0,-15-8-49 0 0,15 9-14 0 0,5 3-52 0 0,0 0-47 0 0,10 30 641 0 0,41 162 389 0 0,2 19-918 0 0,-27-77-104 0 0,-15-134 800 0 0,19-55-775 0 0,95-151-115 0 0,9-44 60 0 0,-90 169-120 0 0,-47 77-2794 0 0,-11 7-7218 0 0,10-3-1977 0 0</inkml:trace>
  <inkml:trace contextRef="#ctx0" brushRef="#br0" timeOffset="46197.946">19871 653 11955 0 0,'0'0'1417'0'0,"0"0"-223"0"0,0 0-61 0 0,0 0 76 0 0,0 0 70 0 0,0 0-49 0 0,0 0-148 0 0,0 0-182 0 0,0 0-140 0 0,0 0-130 0 0,0 0-126 0 0,0 0-71 0 0,0 0-77 0 0,-4-2-53 0 0,3 1-318 0 0,1 1 47 0 0,1 0-1 0 0,-1 0 1 0 0,0-1-1 0 0,0 1 1 0 0,0 0-1 0 0,1-1 1 0 0,-1 1-1 0 0,0 0 1 0 0,0-1-1 0 0,0 1 1 0 0,0 0 0 0 0,0-1-1 0 0,0 1 1 0 0,0 0-1 0 0,0-1 1 0 0,0 1-1 0 0,0 0 1 0 0,0-1-1 0 0,0 1 1 0 0,0 0-1 0 0,0-1 1 0 0,0 1-1 0 0,0 0 1 0 0,0-1-1 0 0,0 1 1 0 0,0 0-1 0 0,0 0 1 0 0,-1-1-1 0 0,1 1 1 0 0,0 0 0 0 0,0-1-1 0 0,0 1 1 0 0,0 0-1 0 0,-1 0 1 0 0,1-1-1 0 0,0 1 1 0 0,0 0-1 0 0,-1 0 1 0 0,1-1-1 0 0,0 1 1 0 0,-1 0-32 0 0,154-11 2050 0 0,119 25-1158 0 0,-35 28-652 0 0,-260-47 1235 0 0,-68-65-1195 0 0,75 58-312 0 0,1 0-1 0 0,0-1 1 0 0,0-1 0 0 0,1-1 0 0 0,1 0 0 0 0,1 0-1 0 0,0-1 1 0 0,1-1 0 0 0,1 0 0 0 0,0 0 0 0 0,1-1-1 0 0,1 0 1 0 0,0-4 32 0 0,4-16-1576 0 0,7 15-5752 0 0,3 15-5475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9106 0 0,'0'0'1870'0'0,"0"0"-635"0"0,0 0-314 0 0,0 0 79 0 0,0 0 149 0 0,0 0 122 0 0,0 0 54 0 0,0 0-58 0 0,0 0-80 0 0,0 0-116 0 0,0 0-178 0 0,0 0-138 0 0,0 0-111 0 0,19 2-93 0 0,95 7 293 0 0,33-9 134 0 0,-124-2-169 0 0,-7 1-3579 0 0,-5 1-8008 0 0,-11 0-982 0 0</inkml:trace>
  <inkml:trace contextRef="#ctx0" brushRef="#br0" timeOffset="250.885">2 276 10466 0 0,'0'0'4711'0'0,"0"0"-3139"0"0,0 0-953 0 0,0 0 118 0 0,0 0 166 0 0,0 0 69 0 0,0 0-56 0 0,0 0-186 0 0,0 0-206 0 0,32-6-191 0 0,102-16-175 0 0,13 3-1073 0 0,-95 18-6740 0 0,-42 1-3503 0 0</inkml:trace>
  <inkml:trace contextRef="#ctx0" brushRef="#br0" timeOffset="974.3">521 456 10114 0 0,'0'0'2658'0'0,"0"0"-734"0"0,0 0-335 0 0,0 0-144 0 0,0 0-112 0 0,0 0-138 0 0,0 0-180 0 0,0 0-138 0 0,0 0-122 0 0,0 0-87 0 0,0 0-87 0 0,0 0-70 0 0,0 0-68 0 0,5-22-59 0 0,17-72-53 0 0,-14 62-64 0 0,1 1 0 0 0,1 0 1 0 0,2 0-1 0 0,1 2 0 0 0,8-13-267 0 0,-17 34 31 0 0,1-2-18 0 0,1 0 0 0 0,0 1 0 0 0,0 0 0 0 0,1 0 0 0 0,0 0 1 0 0,1 1-1 0 0,0 0 0 0 0,0 1 0 0 0,1 0 0 0 0,0 0 0 0 0,0 0 0 0 0,0 2 0 0 0,1-1 1 0 0,0 1-1 0 0,0 0 0 0 0,0 1 0 0 0,1 0 0 0 0,0 1 0 0 0,2-1-13 0 0,-11 6-4 0 0,0-1 0 0 0,0 1 0 0 0,0 0 0 0 0,0 0 0 0 0,0-1 0 0 0,0 1 0 0 0,-1 0 0 0 0,1 1 0 0 0,-1-1 0 0 0,1 0 0 0 0,-1 0 0 0 0,0 1 0 0 0,0-1 0 0 0,0 0 0 0 0,0 1 0 0 0,0-1 0 0 0,0 1 0 0 0,-1 0 0 0 0,1-1 0 0 0,-1 1 0 0 0,0-1-1 0 0,0 1 1 0 0,0 0 0 0 0,0-1 0 0 0,0 1 0 0 0,0 0 0 0 0,-1-1 0 0 0,0 1 0 0 0,1-1 0 0 0,-1 1 0 0 0,0-1 0 0 0,-1 2 4 0 0,2 3 9 0 0,-24 185 50 0 0,25-192-56 0 0,0 1 0 0 0,-1 0-1 0 0,1 0 1 0 0,0 0 0 0 0,-1 0 0 0 0,1-1 0 0 0,0 1 0 0 0,0 0 0 0 0,0-1 0 0 0,0 1 0 0 0,0-1-1 0 0,0 1 1 0 0,0-1 0 0 0,0 1 0 0 0,0-1 0 0 0,0 1 0 0 0,0-1 0 0 0,0 0 0 0 0,0 0-1 0 0,0 0 1 0 0,0 1 0 0 0,0-1 0 0 0,0 0 0 0 0,0 0 0 0 0,0-1 0 0 0,0 1 0 0 0,1 0-1 0 0,-1 0 1 0 0,0 0 0 0 0,0-1 0 0 0,0 1 0 0 0,0-1 0 0 0,0 1 0 0 0,0 0 0 0 0,0-1-1 0 0,0 0 1 0 0,-1 1 0 0 0,2-1-3 0 0,168-139 247 0 0,-147 125-248 0 0,1-1-2 0 0,1 1 1 0 0,0 0 0 0 0,1 2 0 0 0,0 1 0 0 0,28-8 2 0 0,-46 17 9 0 0,-7 2-10 0 0,0 1-1 0 0,0-1 1 0 0,0 0 0 0 0,0 1-1 0 0,0-1 1 0 0,0 1 0 0 0,0-1-1 0 0,0 1 1 0 0,0-1 0 0 0,0 1-1 0 0,0 0 1 0 0,0-1 0 0 0,0 1-1 0 0,0 0 1 0 0,0 0 0 0 0,1 0-1 0 0,-1 0 1 0 0,0 0 0 0 0,0 0-1 0 0,0 0 1 0 0,0 1 0 0 0,0-1-1 0 0,0 0 1 0 0,0 0 0 0 0,0 1-1 0 0,0-1 1 0 0,1 1 0 0 0,-1-1 0 0 0,-1 1-1 0 0,1-1 1 0 0,0 1 0 0 0,0 0-1 0 0,0 0 1 0 0,0-1 0 0 0,0 1-1 0 0,-1 0 1 0 0,1 0 0 0 0,0 0-1 0 0,-1 0 1 0 0,1 0 0 0 0,0 0-1 0 0,-1 0 1 0 0,1 0 1 0 0,0 17 16 0 0,-1 0 0 0 0,0 0 0 0 0,-2 0 0 0 0,0-1 0 0 0,-1 1 0 0 0,0-1 0 0 0,-2 1 0 0 0,0-1 0 0 0,-1 0 0 0 0,0-1 0 0 0,-5 7-16 0 0,-11 38-144 0 0,20-16-1383 0 0,36-46-6015 0 0,-25-4 2006 0 0,-3 4-5637 0 0</inkml:trace>
  <inkml:trace contextRef="#ctx0" brushRef="#br0" timeOffset="1425.206">1692 66 6961 0 0,'0'0'3841'0'0,"0"0"-1618"0"0,0 0-593 0 0,0 0-54 0 0,0 0 26 0 0,0 0-94 0 0,0 0-179 0 0,0 0-228 0 0,0 0-227 0 0,0 0-162 0 0,0 0-132 0 0,0 0-94 0 0,-11-4-112 0 0,-35-10-56 0 0,43 13-283 0 0,0 0 1 0 0,0 1-1 0 0,0 0 1 0 0,0-1 0 0 0,0 1-1 0 0,0 0 1 0 0,0 0-1 0 0,0 1 1 0 0,1-1 0 0 0,-1 1-1 0 0,0-1 1 0 0,0 1-1 0 0,0 0 1 0 0,0 0 0 0 0,1 0-1 0 0,-1 1 1 0 0,1-1-1 0 0,-1 1 1 0 0,1-1 0 0 0,-1 1-36 0 0,-10 5 165 0 0,-1-1-130 0 0,1 1 0 0 0,0 0 0 0 0,0 1-1 0 0,0 1 1 0 0,1 0 0 0 0,1 0 0 0 0,-1 1-1 0 0,1 0 1 0 0,1 1 0 0 0,0 1 0 0 0,1 0-1 0 0,0 0 1 0 0,1 0 0 0 0,0 1 0 0 0,-4 9-35 0 0,10-19 1 0 0,0 0-1 0 0,1 0 1 0 0,-1-1 0 0 0,0 1 0 0 0,1 0 0 0 0,0 0 0 0 0,0 1 0 0 0,0-1 0 0 0,0 0 0 0 0,0 0-1 0 0,0 0 1 0 0,1 1 0 0 0,0-1 0 0 0,0 0 0 0 0,0 1 0 0 0,0-1 0 0 0,0 0 0 0 0,0 0 0 0 0,1 1-1 0 0,0-1 1 0 0,0 0 0 0 0,0 0 0 0 0,0 0 0 0 0,0 0 0 0 0,0 0 0 0 0,1 0 0 0 0,0 0 0 0 0,-1 0-1 0 0,1 0 1 0 0,0-1 0 0 0,0 1 0 0 0,1-1 0 0 0,-1 1 0 0 0,0-1 0 0 0,1 0 0 0 0,-1 0 0 0 0,1 0-1 0 0,0 0 1 0 0,0-1 0 0 0,0 1 0 0 0,0-1 0 0 0,0 1 0 0 0,0-1 0 0 0,0 0 0 0 0,1 0-1 0 0,11-3 85 0 0,0 0 0 0 0,-1-1 0 0 0,1 0 0 0 0,-1-2 0 0 0,0 1 0 0 0,0-2 0 0 0,-1 0 1 0 0,1 0-1 0 0,-1-2 0 0 0,-1 1 0 0 0,0-2 0 0 0,0 1 0 0 0,0-2 0 0 0,-1 0 0 0 0,9-10-85 0 0,61-43 260 0 0,-35 43-133 0 0,-42 47-90 0 0,-5 21 22 0 0,8 87-246 0 0,17-105-911 0 0,3-27-6283 0 0,-23-3-1960 0 0</inkml:trace>
  <inkml:trace contextRef="#ctx0" brushRef="#br0" timeOffset="1692.228">2261 195 16388 0 0,'0'0'1945'0'0,"0"0"-815"0"0,0 0-257 0 0,0 0 108 0 0,0 0 80 0 0,0 0-59 0 0,0 0-181 0 0,0 0-205 0 0,0 0-170 0 0,0 0-133 0 0,0 0-90 0 0,-26 32-80 0 0,-81 102-54 0 0,61-68-34 0 0,-4 21-816 0 0,33-87-4701 0 0,3-13-7291 0 0,10 9 5643 0 0</inkml:trace>
  <inkml:trace contextRef="#ctx0" brushRef="#br0" timeOffset="1939.881">1946 213 9058 0 0,'0'0'4490'0'0,"0"0"-1793"0"0,0 0-878 0 0,0 0-333 0 0,0 0-310 0 0,0 0-273 0 0,0 0-195 0 0,0 0-120 0 0,0 0-40 0 0,0 0 37 0 0,0 0-4 0 0,0 0-29 0 0,7 16-4 0 0,55 98 903 0 0,69 8 178 0 0,-76-78-1567 0 0,-47-38-701 0 0,20 21 1488 0 0,-21-17-3462 0 0,-5 1-3434 0 0,-2-11-2712 0 0,0 0-2913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48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180 167 0 0 0,'0'0'575'0'0,"0"0"338"0"0,0 0 194 0 0,0 0 112 0 0,0 0 99 0 0,0 0 126 0 0,0 0 56 0 0,8-23 21 0 0,27-69-2 0 0,-25 45 5354 0 0,-20 42-2520 0 0,-10 10-2721 0 0,17 0-1595 0 0,-1 0-1 0 0,1 0 0 0 0,1 1 1 0 0,-1-1-1 0 0,1 1 0 0 0,0-1 0 0 0,0 1 1 0 0,0 0-1 0 0,1 0 0 0 0,0-1 0 0 0,0 1 1 0 0,1 0-1 0 0,-1 0 0 0 0,1 0 0 0 0,1 0 1 0 0,-1 0-1 0 0,2 6-36 0 0,-1 10 124 0 0,17 242 1049 0 0,-17-221-997 0 0,-2 1 0 0 0,-2-1-1 0 0,-2 0 1 0 0,-9 38-176 0 0,6-48 40 0 0,-1 0 1 0 0,-2 0-1 0 0,-1-1 0 0 0,-2 0 0 0 0,-7 11-40 0 0,6-17 38 0 0,48-111-5542 0 0,-22 44 215 0 0,-7 21-394 0 0,1 7-4671 0 0</inkml:trace>
  <inkml:trace contextRef="#ctx0" brushRef="#br0" timeOffset="309.508">156 45 3649 0 0,'0'0'1644'0'0,"0"0"-144"0"0,0 0-5 0 0,0 0 146 0 0,0 0 107 0 0,0 0-67 0 0,0 0-213 0 0,0 0-289 0 0,0 0-312 0 0,0 0-266 0 0,0 0-188 0 0,0 0-30 0 0,0 0 121 0 0,3 1 152 0 0,130 31 4318 0 0,43-32-3106 0 0,-42-29-1488 0 0,-134 30-453 0 0,0-1 0 0 0,0 0-1 0 0,0 1 1 0 0,0-1 0 0 0,0 0 0 0 0,0 0-1 0 0,0 1 1 0 0,0-1 0 0 0,0 0 0 0 0,0 1 0 0 0,0-1-1 0 0,0 0 1 0 0,0 1 0 0 0,0-1 0 0 0,0 0 0 0 0,0 0-1 0 0,0 1 1 0 0,0-1 0 0 0,0 0 0 0 0,0 0-1 0 0,0 1 1 0 0,1-1 0 0 0,-1 0 0 0 0,0 1 0 0 0,0-1-1 0 0,0 0 1 0 0,0 0 0 0 0,1 0 0 0 0,-1 1-1 0 0,0-1 1 0 0,0 0 0 0 0,1 0 0 0 0,-1 0 0 0 0,0 0-1 0 0,0 1 1 0 0,1-1 0 0 0,-1 0 73 0 0,-9 8-932 0 0,-7 6-2435 0 0,8-6-1357 0 0,-1 0-6906 0 0</inkml:trace>
  <inkml:trace contextRef="#ctx0" brushRef="#br0" timeOffset="547.843">1 575 11226 0 0,'0'0'1311'0'0,"0"0"-186"0"0,0 0 180 0 0,0 0 324 0 0,0 0 76 0 0,0 0-126 0 0,0 0-240 0 0,0 0-244 0 0,0 0-204 0 0,36-2-158 0 0,113-9-154 0 0,-26-16 380 0 0,-26 8-1480 0 0,-95 31-3686 0 0,-2-9 200 0 0,0 1-7509 0 0</inkml:trace>
  <inkml:trace contextRef="#ctx0" brushRef="#br0" timeOffset="830.329">763 601 13843 0 0,'0'0'949'0'0,"0"0"-466"0"0,0 0-76 0 0,0 0 325 0 0,0 0 302 0 0,0 0 139 0 0,0 0-120 0 0,0 0-291 0 0,0 0-204 0 0,0 0-119 0 0,0 0-73 0 0,0 0-40 0 0,-15 24-46 0 0,-71 110 131 0 0,60-93-165 0 0,-55 58-777 0 0,69-89-388 0 0,-12 6-1377 0 0,14-13-2160 0 0,-1-2-3504 0 0,5-1 1060 0 0</inkml:trace>
  <inkml:trace contextRef="#ctx0" brushRef="#br0" timeOffset="1095.517">452 608 5337 0 0,'0'0'3490'0'0,"0"0"-1117"0"0,0 0-697 0 0,0 0-313 0 0,0 0-189 0 0,0 0-193 0 0,0 0-231 0 0,0 0-188 0 0,0 0-25 0 0,0 0 72 0 0,0 0 101 0 0,0 0 90 0 0,9 8-27 0 0,147 117 3665 0 0,-142-112-4255 0 0,83 98 209 0 0,-94-102-338 0 0,-2-7-3718 0 0,-1-1-4804 0 0,0-1-3113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3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4065 0 0,'0'0'3982'0'0,"0"0"-1619"0"0,0 0-702 0 0,0 0-176 0 0,0 0 4 0 0,0 0-46 0 0,0 0-161 0 0,0 0-239 0 0,0 0-257 0 0,0 0-173 0 0,0 0-59 0 0,3 2-2 0 0,0 1-455 0 0,-2-1 1 0 0,1 1-1 0 0,0 0 1 0 0,0 0 0 0 0,-1 0-1 0 0,0-1 1 0 0,1 1-1 0 0,-1 0 1 0 0,0 1-1 0 0,0-1 1 0 0,-1 0-1 0 0,1 0 1 0 0,-1 0-1 0 0,0 0 1 0 0,1 1-1 0 0,-1-1 1 0 0,-1 0-1 0 0,1 0 1 0 0,0 0-1 0 0,-1 1 1 0 0,0-1-1 0 0,1 0 1 0 0,-1 0 0 0 0,-1 0-1 0 0,0 2-97 0 0,-39 81 639 0 0,-27 11-609 0 0,15-36-2304 0 0,50-60 1067 0 0,2-4-8113 0 0,2 2 561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3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152 207 10074 0 0,'0'0'1476'0'0,"0"0"-337"0"0,0 0-54 0 0,0 0 160 0 0,0 0 122 0 0,0 0-53 0 0,0 0-214 0 0,0 0-240 0 0,0 0-157 0 0,0 0-100 0 0,0 0-48 0 0,0 0-26 0 0,0 0-16 0 0,1 3-2 0 0,3 15-117 0 0,-1 1 0 0 0,-1-1 0 0 0,0 1 0 0 0,-2 0 0 0 0,0 0-1 0 0,-1-1 1 0 0,-1 1 0 0 0,-1 0 0 0 0,-3 11-394 0 0,3-12 35 0 0,-15 85 26 0 0,-3 0 0 0 0,-6-2 1 0 0,-13 28-62 0 0,3-30-375 0 0,32-95-2658 0 0,5-17-4118 0 0,0 7 2737 0 0,0-1-6451 0 0</inkml:trace>
  <inkml:trace contextRef="#ctx0" brushRef="#br0" timeOffset="266.885">95 137 10754 0 0,'0'0'2031'0'0,"0"0"-462"0"0,0 0-288 0 0,0 0-115 0 0,0 0-97 0 0,0 0-179 0 0,0 0-122 0 0,0 0-29 0 0,0 0 37 0 0,0 0 58 0 0,0 0-38 0 0,0 0-109 0 0,24 0-119 0 0,79 0-89 0 0,76-23 772 0 0,-92 6-938 0 0,107 1-795 0 0,-193 16 412 0 0,-1 1-1 0 0,1-1 0 0 0,-1 0 0 0 0,1 0 0 0 0,-1 0 1 0 0,1 0-1 0 0,-1 0 0 0 0,1 1 0 0 0,-1-1 0 0 0,1 0 1 0 0,-1 1-1 0 0,1-1 0 0 0,-1 0 0 0 0,0 0 1 0 0,1 1-1 0 0,-1-1 0 0 0,1 1 0 0 0,-1-1 0 0 0,0 0 1 0 0,1 1-1 0 0,-1-1 0 0 0,0 1 0 0 0,0-1 0 0 0,0 1 1 0 0,1-1-1 0 0,-1 1 0 0 0,0-1 0 0 0,0 1 0 0 0,0-1 1 0 0,0 1-1 0 0,0-1 0 0 0,0 1 0 0 0,0-1 0 0 0,0 1 1 0 0,0-1-1 0 0,0 1 0 0 0,0-1 0 0 0,0 1 0 0 0,0-1 1 0 0,0 1-1 0 0,0-1 0 0 0,0 1 0 0 0,-1-1 0 0 0,1 1 1 0 0,0-1-1 0 0,0 1 0 0 0,-1-1 0 0 0,1 1 1 0 0,0-1-1 0 0,-1 0 0 0 0,1 1 0 0 0,0-1 0 0 0,-1 1 1 0 0,1-1-1 0 0,-1 0 0 0 0,1 1 0 0 0,0-1 0 0 0,-1 0 1 0 0,1 0-1 0 0,-1 1 0 0 0,1-1 0 0 0,-1 0 0 0 0,0 0 71 0 0,-13 16-7033 0 0,8-11-4218 0 0</inkml:trace>
  <inkml:trace contextRef="#ctx0" brushRef="#br0" timeOffset="486.962">147 501 10066 0 0,'0'0'2202'0'0,"0"0"-656"0"0,0 0-342 0 0,0 0 57 0 0,0 0 106 0 0,0 0 10 0 0,0 0-118 0 0,0 0-175 0 0,0 0-113 0 0,0 0-120 0 0,0 0-133 0 0,0 0-93 0 0,24 6-135 0 0,81 16-100 0 0,-92-20-313 0 0,-1 0 1 0 0,1-1 0 0 0,0 0-1 0 0,-1 0 1 0 0,1-2 0 0 0,0 0-1 0 0,0 0 1 0 0,-1-1 0 0 0,1-1-1 0 0,3-1-77 0 0,19-3 25 0 0,86-8-811 0 0,-70 14-6827 0 0,-44 1-4119 0 0</inkml:trace>
  <inkml:trace contextRef="#ctx0" brushRef="#br0" timeOffset="1132.493">502 877 6545 0 0,'0'0'1561'0'0,"0"0"-404"0"0,0 0-3 0 0,0 0 205 0 0,0 0 37 0 0,0 0-162 0 0,0 0-254 0 0,0 0-233 0 0,0 0-138 0 0,0 0-50 0 0,0 0-39 0 0,0 0-33 0 0,0 0-8 0 0,3 14-5 0 0,10 43 20 0 0,-13-56-435 0 0,1 0 1 0 0,-1 0-1 0 0,1 0 1 0 0,-1 0-1 0 0,1 0 1 0 0,-1 0-1 0 0,1-1 0 0 0,-1 1 1 0 0,1 0-1 0 0,0 0 1 0 0,0 0-1 0 0,-1-1 1 0 0,1 1-1 0 0,0 0 1 0 0,0-1-1 0 0,0 1 0 0 0,0-1 1 0 0,-1 1-1 0 0,1-1 1 0 0,0 1-1 0 0,0-1 1 0 0,0 0-1 0 0,0 1 0 0 0,0-1 1 0 0,0 0-1 0 0,0 0 1 0 0,0 0-1 0 0,1 0 1 0 0,-1 0-1 0 0,0 0 1 0 0,0 0-1 0 0,0 0 0 0 0,0 0 1 0 0,0 0-1 0 0,0 0 1 0 0,0-1-1 0 0,0 1 1 0 0,0 0-1 0 0,0-1 1 0 0,0 1-1 0 0,0-1 0 0 0,-1 1 1 0 0,1-1-1 0 0,0 0 1 0 0,0 1-1 0 0,0-1 1 0 0,-1 0-1 0 0,1 1 1 0 0,0-1-1 0 0,0 0 0 0 0,-1 0 1 0 0,1 0-1 0 0,-1 0 1 0 0,1 0-1 0 0,-1 0 1 0 0,1 0-1 0 0,-1 0 1 0 0,0 0-61 0 0,2 0 76 0 0,195-217 2715 0 0,-196 218-2788 0 0,-1 0 1 0 0,1-1-1 0 0,-1 1 0 0 0,1 0 1 0 0,-1-1-1 0 0,1 1 0 0 0,-1 0 1 0 0,1-1-1 0 0,0 1 0 0 0,-1 0 1 0 0,1 0-1 0 0,-1 0 0 0 0,1 0 1 0 0,0-1-1 0 0,-1 1 0 0 0,1 0 1 0 0,-1 0-1 0 0,1 0 0 0 0,0 0 1 0 0,-1 0-1 0 0,1 1 0 0 0,-1-1 0 0 0,1 0 1 0 0,0 0-1 0 0,-1 0 0 0 0,1 0 1 0 0,-1 1-1 0 0,1-1 0 0 0,-1 0 1 0 0,1 1-1 0 0,-1-1 0 0 0,1 0 1 0 0,-1 1-1 0 0,1-1 0 0 0,-1 1 1 0 0,1-1-1 0 0,-1 0 0 0 0,1 1 1 0 0,-1-1-1 0 0,0 1 0 0 0,1-1 1 0 0,-1 1-1 0 0,0 0 0 0 0,0-1 1 0 0,1 1-1 0 0,-1-1 0 0 0,0 1 1 0 0,0-1-1 0 0,0 1 0 0 0,0 0 1 0 0,0-1-1 0 0,0 1 0 0 0,0 0 1 0 0,0-1-1 0 0,0 1 0 0 0,0-1 1 0 0,0 1-3 0 0,7 39 132 0 0,-1 61-54 0 0,-6 1-1 0 0,-3-1 0 0 0,-12 59-77 0 0,11-131 3 0 0,0 6-1 0 0,-2 0-1 0 0,-1 0 0 0 0,-2 0 1 0 0,-1-1-1 0 0,-5 8-1 0 0,11-33-3 0 0,0 0 0 0 0,0-1 0 0 0,-1 1 0 0 0,0-1 0 0 0,-1 0 0 0 0,0-1-1 0 0,0 1 1 0 0,-1-1 0 0 0,1 0 0 0 0,-2 0 0 0 0,1-1 0 0 0,-1 0 0 0 0,0-1 0 0 0,0 0 0 0 0,0 0 0 0 0,-1 0 0 0 0,0-1 0 0 0,0 0 0 0 0,0-1 0 0 0,0 0 0 0 0,-7 1 3 0 0,14-3 4 0 0,0 0 1 0 0,-1 0-1 0 0,1 0 1 0 0,-1 0 0 0 0,1 0-1 0 0,-1-1 1 0 0,0 1-1 0 0,1-1 1 0 0,-1 0 0 0 0,0 0-1 0 0,1 0 1 0 0,-1 0-1 0 0,0 0 1 0 0,1 0 0 0 0,-1-1-1 0 0,1 0 1 0 0,-1 1-1 0 0,0-1 1 0 0,1 0 0 0 0,-1 0-1 0 0,1 0 1 0 0,0 0 0 0 0,-1-1-1 0 0,1 1 1 0 0,0-1-1 0 0,0 1 1 0 0,0-1 0 0 0,0 0-1 0 0,0 0 1 0 0,0 0-1 0 0,0 0 1 0 0,1 0 0 0 0,-1 0-1 0 0,1 0 1 0 0,0 0-1 0 0,-1-1 1 0 0,1 1 0 0 0,0-1-1 0 0,0 1 1 0 0,0-2-5 0 0,0-11 4 0 0,1-1 1 0 0,0 0 0 0 0,1 0-1 0 0,1 0 1 0 0,1 1 0 0 0,0-1-1 0 0,1 1 1 0 0,0 0-1 0 0,1 0 1 0 0,1 0 0 0 0,0 1-1 0 0,1 0 1 0 0,1 0 0 0 0,0 0-1 0 0,1 1 1 0 0,4-4-5 0 0,-10 12-1 0 0,102-166-842 0 0,-81 136-3712 0 0,-1 0-4371 0 0,-19 26-3517 0 0</inkml:trace>
  <inkml:trace contextRef="#ctx0" brushRef="#br0" timeOffset="1432.089">1060 479 11578 0 0,'0'0'1753'0'0,"0"0"-613"0"0,0 0-105 0 0,0 0 267 0 0,0 0 149 0 0,0 0 17 0 0,0 0-145 0 0,0 0-188 0 0,0 0-134 0 0,0 0-107 0 0,0 0-94 0 0,0 0-109 0 0,18 1-78 0 0,118 2 1100 0 0,-7-3-1097 0 0,-119 15-2616 0 0,-9-7-1126 0 0,-3-2-3507 0 0,-1-2-5096 0 0</inkml:trace>
  <inkml:trace contextRef="#ctx0" brushRef="#br0" timeOffset="1670.507">1023 766 11835 0 0,'0'0'2013'0'0,"0"0"-540"0"0,0 0-188 0 0,0 0 60 0 0,0 0-1 0 0,0 0-151 0 0,0 0-198 0 0,0 0-168 0 0,0 0-173 0 0,0 0-153 0 0,0 0-126 0 0,0 0-126 0 0,0 0-109 0 0,34 0-64 0 0,107 0-69 0 0,-22-11-1657 0 0,-99 11-876 0 0,-7 0-2938 0 0,-1 0-6183 0 0</inkml:trace>
  <inkml:trace contextRef="#ctx0" brushRef="#br0" timeOffset="2293.247">1415 1057 12203 0 0,'0'0'1565'0'0,"0"0"-258"0"0,0 0 127 0 0,0 0 205 0 0,0 0 0 0 0,0 0-236 0 0,0 0-371 0 0,0 0-289 0 0,0 0-184 0 0,0 0-65 0 0,0 0 7 0 0,0 0-24 0 0,6-18-16 0 0,42-119 745 0 0,-43 115-1090 0 0,2 0 1 0 0,0 0-1 0 0,1 0 1 0 0,1 1-1 0 0,2 0 1 0 0,0 1-1 0 0,1 0 1 0 0,0 1-1 0 0,2 0 0 0 0,1 1 1 0 0,0 1-1 0 0,1 0 1 0 0,0 1-1 0 0,2 1 1 0 0,0 0-1 0 0,15-9-116 0 0,52 16-61 0 0,-83 9 62 0 0,0 1-1 0 0,-1-1 1 0 0,1 1 0 0 0,0 0 0 0 0,-1 0 0 0 0,1-1 0 0 0,-1 1-1 0 0,1 0 1 0 0,-1 0 0 0 0,0 1 0 0 0,0-1 0 0 0,0 0 0 0 0,0 0 0 0 0,0 0-1 0 0,-1 1 1 0 0,1-1 0 0 0,-1 0 0 0 0,1 1 0 0 0,-1-1 0 0 0,0 1-1 0 0,0-1 1 0 0,0 1 0 0 0,0-1 0 0 0,0 0 0 0 0,-1 1 0 0 0,1-1-1 0 0,-1 2 1 0 0,1 2 10 0 0,-7 162 3 0 0,7-167-14 0 0,0 0 0 0 0,0 0 0 0 0,0 0 0 0 0,0 0 0 0 0,1 0 0 0 0,-1 0 0 0 0,0 0 0 0 0,1 0 0 0 0,-1 0 0 0 0,1 0 0 0 0,-1 0 0 0 0,1 0 0 0 0,0 0-1 0 0,-1 0 1 0 0,1-1 0 0 0,0 1 0 0 0,0 0 0 0 0,-1-1 0 0 0,1 1 0 0 0,0 0 0 0 0,0-1 0 0 0,0 1 0 0 0,0-1 0 0 0,0 1 0 0 0,0-1 0 0 0,0 0 0 0 0,0 1 0 0 0,0-1 0 0 0,0 0 0 0 0,0 0 0 0 0,0 1 0 0 0,0-1 0 0 0,0 0 0 0 0,0 0 0 0 0,0 0 0 0 0,0 0 0 0 0,0 0 0 0 0,0-1 0 0 0,0 1 0 0 0,0 0 0 0 0,0 0 0 0 0,0-1 0 0 0,0 1 0 0 0,0-1 0 0 0,0 1 0 0 0,0-1 0 0 0,-1 1 0 0 0,46-27 30 0 0,123-119 119 0 0,-160 139-153 0 0,0 1 0 0 0,0 0 0 0 0,1 0 0 0 0,0 0 0 0 0,0 1-1 0 0,0 1 1 0 0,1 0 0 0 0,-1 0 0 0 0,1 1 0 0 0,0 1-1 0 0,0 0 1 0 0,0 0 0 0 0,0 1 0 0 0,4 0 4 0 0,-13 2 1 0 0,0 1 0 0 0,0-1 0 0 0,0 1 0 0 0,-1 0 0 0 0,1 0 0 0 0,-1 0 0 0 0,1 0 0 0 0,-1 0 0 0 0,0 0 0 0 0,0 0 0 0 0,0 0 0 0 0,0 0 0 0 0,0 1 0 0 0,0-1 1 0 0,0 0-1 0 0,-1 1 0 0 0,1-1 0 0 0,-1 1 0 0 0,0-1 0 0 0,0 0 0 0 0,0 1 0 0 0,0-1 0 0 0,0 1 0 0 0,0-1 0 0 0,-1 0-1 0 0,2 2 2 0 0,-19 143 61 0 0,7-89-161 0 0,9-6-2993 0 0,2-52 1002 0 0,0 0-2981 0 0,0 0-6881 0 0</inkml:trace>
  <inkml:trace contextRef="#ctx0" brushRef="#br0" timeOffset="2943.75">2696 567 7858 0 0,'0'0'2141'0'0,"0"0"-249"0"0,0 0 13 0 0,0 0 64 0 0,0 0-114 0 0,0 0-247 0 0,0 0-337 0 0,0 0-252 0 0,0 0-146 0 0,0 0-90 0 0,0 0-79 0 0,0 0-54 0 0,0 0-70 0 0,-2-13-60 0 0,-10-42-54 0 0,12 54-432 0 0,0 0 1 0 0,-1-1 0 0 0,1 1-1 0 0,-1 0 1 0 0,1 0 0 0 0,-1 0-1 0 0,0 0 1 0 0,1-1 0 0 0,-1 1-1 0 0,0 0 1 0 0,0 0 0 0 0,0 0-1 0 0,0 1 1 0 0,0-1 0 0 0,0 0-1 0 0,0 0 1 0 0,0 0 0 0 0,0 1-1 0 0,-1-1 1 0 0,1 0 0 0 0,0 1-1 0 0,0 0 1 0 0,-1-1 0 0 0,1 1-1 0 0,0-1 1 0 0,0 1 0 0 0,-1 0-1 0 0,1 0 1 0 0,0 0 0 0 0,-1 0-1 0 0,1 0 1 0 0,0 0 0 0 0,-2 0-35 0 0,-3 0 152 0 0,-3-1-114 0 0,0 1 0 0 0,0 0 0 0 0,0 0 1 0 0,0 1-1 0 0,0 0 0 0 0,0 1 0 0 0,0 0 0 0 0,1 0 1 0 0,-1 1-1 0 0,0 0 0 0 0,1 1 0 0 0,0-1 0 0 0,0 2 1 0 0,0-1-1 0 0,1 1 0 0 0,-1 0 0 0 0,1 1 0 0 0,0-1 1 0 0,1 2-1 0 0,-5 4-38 0 0,-1 1-3 0 0,0 2 1 0 0,1-1-1 0 0,1 2 1 0 0,0-1-1 0 0,1 1 1 0 0,1 1-1 0 0,0 0 1 0 0,1 0-1 0 0,1 0 1 0 0,-1 4 2 0 0,6-18-5 0 0,-1 1 0 0 0,1-1 0 0 0,0 1 0 0 0,0-1 0 0 0,0 1 1 0 0,0 0-1 0 0,0-1 0 0 0,0 1 0 0 0,1 0 0 0 0,0 0 0 0 0,-1-1 1 0 0,1 1-1 0 0,0 0 0 0 0,0 0 0 0 0,0 0 0 0 0,1-1 0 0 0,-1 1 1 0 0,1 0-1 0 0,0 0 0 0 0,-1-1 0 0 0,1 1 0 0 0,0 0 0 0 0,1-1 1 0 0,-1 1-1 0 0,0-1 0 0 0,1 0 0 0 0,-1 1 0 0 0,1-1 0 0 0,0 0 1 0 0,0 0-1 0 0,0 0 0 0 0,0 0 0 0 0,0 0 0 0 0,0 0 0 0 0,0-1 1 0 0,1 1-1 0 0,-1-1 0 0 0,1 1 0 0 0,-1-1 0 0 0,1 0 0 0 0,-1 0 0 0 0,1 0 1 0 0,1 0 4 0 0,7-1 13 0 0,1 0 1 0 0,-1 0 0 0 0,0-1 0 0 0,0 0 0 0 0,0-1-1 0 0,0 0 1 0 0,0-1 0 0 0,-1-1 0 0 0,1 1 0 0 0,-1-2-1 0 0,0 1 1 0 0,0-1 0 0 0,0-1 0 0 0,-1 0-1 0 0,1 0 1 0 0,-1-1 0 0 0,-1 0 0 0 0,0 0 0 0 0,2-3-14 0 0,15-16 67 0 0,-1-1 0 0 0,-1-1 1 0 0,-1-2-1 0 0,-2 0 0 0 0,5-11-67 0 0,-21 34 4 0 0,-3 3 7 0 0,1 0 0 0 0,0-1 0 0 0,1 1 0 0 0,-1 0 0 0 0,1 1-1 0 0,0-1 1 0 0,0 0 0 0 0,0 1 0 0 0,0-1 0 0 0,1 1 0 0 0,-1 0-1 0 0,1 0 1 0 0,0 1 0 0 0,0-1 0 0 0,0 1 0 0 0,4-2-11 0 0,-4 30 5 0 0,-12 253 152 0 0,8-274-224 0 0,-1-3-11 0 0,1-1 0 0 0,-1 1 0 0 0,1-1 0 0 0,0 1 0 0 0,-1-1 0 0 0,1 1 0 0 0,0-1 0 0 0,0 1 0 0 0,0 0 0 0 0,0-1 1 0 0,0 1-1 0 0,1-1 0 0 0,-1 1 0 0 0,0-1 0 0 0,1 1 0 0 0,-1-1 0 0 0,1 1 0 0 0,-1-1 0 0 0,1 1 0 0 0,0-1 0 0 0,0 1 0 0 0,-1-1 0 0 0,1 0 0 0 0,0 0 1 0 0,0 1-1 0 0,0-1 0 0 0,1 0 0 0 0,-1 0 0 0 0,0 0 0 0 0,0 0 0 0 0,1 0 0 0 0,-1 0 0 0 0,0-1 0 0 0,1 1 0 0 0,-1 0 0 0 0,1-1 0 0 0,-1 1 0 0 0,1-1 1 0 0,-1 1-1 0 0,1-1 0 0 0,-1 0 0 0 0,2 1 78 0 0,10-1-4058 0 0,-6 0-2889 0 0,-1 0-4934 0 0</inkml:trace>
  <inkml:trace contextRef="#ctx0" brushRef="#br0" timeOffset="3569.472">3004 652 8538 0 0,'0'0'2712'0'0,"0"0"-690"0"0,0 0-236 0 0,0 0-22 0 0,0 0-161 0 0,0 0-273 0 0,0 0-251 0 0,0 0-198 0 0,0 0-117 0 0,0 0-87 0 0,0 0-109 0 0,0 0-140 0 0,-13 23-124 0 0,-38 70-85 0 0,34-32 131 0 0,17-56-313 0 0,-1-4-25 0 0,0 1 1 0 0,1 0 0 0 0,-1 0-1 0 0,1-1 1 0 0,-1 1 0 0 0,1 0-1 0 0,0 0 1 0 0,0 0 0 0 0,0 0-1 0 0,0 0 1 0 0,0-1 0 0 0,1 1 0 0 0,-1 0-1 0 0,0 0 1 0 0,1 0 0 0 0,-1-1-1 0 0,1 1 1 0 0,0 0 0 0 0,-1 0-1 0 0,1-1 1 0 0,0 1 0 0 0,0-1-1 0 0,0 1 1 0 0,0-1 0 0 0,1 1-1 0 0,-1-1 1 0 0,0 0 0 0 0,1 1-1 0 0,-1-1-12 0 0,60-16 877 0 0,56-94 284 0 0,-75 53-677 0 0,-37 85-237 0 0,-18 104-232 0 0,2 99-90 0 0,12-200 67 0 0,-2 0 0 0 0,-2 0 0 0 0,-1 0 0 0 0,-1-1-1 0 0,-1 0 1 0 0,-2 0 0 0 0,-2 0 0 0 0,0-1 0 0 0,-2 0 0 0 0,-1-1 0 0 0,-13 20 8 0 0,23-43 2 0 0,-1 1 0 0 0,0-1 1 0 0,0 0-1 0 0,0 0 0 0 0,0-1 1 0 0,-1 1-1 0 0,0-1 0 0 0,-1 0 1 0 0,1 0-1 0 0,-1-1 0 0 0,0 0 1 0 0,0 0-1 0 0,0 0 0 0 0,0-1 1 0 0,-1 1-1 0 0,1-2 0 0 0,-1 1 1 0 0,0-1-1 0 0,0 0 0 0 0,-1 0-2 0 0,-52 2 3 0 0,62-44-79 0 0,108-107 68 0 0,-85 117-456 0 0,1 2-1 0 0,1 1 1 0 0,2 1 0 0 0,1 1-1 0 0,1 1 1 0 0,9-3 464 0 0,-29 19-1336 0 0,-1 1-1874 0 0,-3 3-3278 0 0,-1 0-5498 0 0</inkml:trace>
  <inkml:trace contextRef="#ctx0" brushRef="#br0" timeOffset="5422.967">3563 744 11386 0 0,'0'0'1453'0'0,"0"0"-532"0"0,0 0-107 0 0,0 0 149 0 0,0 0 77 0 0,0 0-76 0 0,0 0-232 0 0,0 0-209 0 0,0 0-148 0 0,0 0-110 0 0,-14 32-87 0 0,-44 99-49 0 0,-39 22 103 0 0,79-120-1099 0 0,18-32 378 0 0,7-2-1265 0 0,16-13-4759 0 0,-17 7-3151 0 0</inkml:trace>
  <inkml:trace contextRef="#ctx0" brushRef="#br0" timeOffset="5867.016">4000 52 3257 0 0,'0'0'2470'0'0,"0"0"-951"0"0,0 0-237 0 0,0 0 236 0 0,0 0 300 0 0,0 0 78 0 0,0 0-181 0 0,0 0-317 0 0,0 0-334 0 0,0 0-249 0 0,0 0-136 0 0,0 0-78 0 0,2-4-21 0 0,-1 3-593 0 0,-1 1 68 0 0,0 1 0 0 0,0-1 0 0 0,0 0 0 0 0,0 1 0 0 0,1-1 0 0 0,-1 1 0 0 0,0-1 1 0 0,0 0-1 0 0,0 1 0 0 0,1-1 0 0 0,-1 0 0 0 0,0 0 0 0 0,0 1 0 0 0,1-1 0 0 0,-1 0 0 0 0,0 0 0 0 0,0 1 0 0 0,1-1 0 0 0,-1 0 0 0 0,0 0 0 0 0,1 0 1 0 0,-1 1-1 0 0,1-1 0 0 0,-1 0 0 0 0,0 0 0 0 0,1 0 0 0 0,-1 0 0 0 0,0 0 0 0 0,1 0 0 0 0,-1 0 0 0 0,1 0 0 0 0,-1 0 0 0 0,0 0 0 0 0,1 0 0 0 0,-1 0 0 0 0,0 0 1 0 0,1 0-1 0 0,-1 0 0 0 0,1 0 0 0 0,-1 0 0 0 0,0 0 0 0 0,1-1 0 0 0,-1 1 0 0 0,0 0 0 0 0,1 0 0 0 0,-1 0 0 0 0,0-1 0 0 0,1 1-55 0 0,-8 194 3351 0 0,-3-129-3182 0 0,-4-1-1 0 0,-2-1 1 0 0,-13 29-169 0 0,19-58-53 0 0,-2-1 0 0 0,-2 0 0 0 0,-1-1 0 0 0,-1-1 0 0 0,-1 0 0 0 0,-2-1 0 0 0,-2-1 0 0 0,0-1 0 0 0,-6 5 53 0 0,18-24-236 0 0,-30 22-2712 0 0,44-46-867 0 0,18-14-1624 0 0,-6 11-2248 0 0,-11 10 1190 0 0</inkml:trace>
  <inkml:trace contextRef="#ctx0" brushRef="#br0" timeOffset="6119.571">3880 133 9658 0 0,'0'0'1974'0'0,"0"0"-382"0"0,0 0-280 0 0,0 0-42 0 0,0 0-66 0 0,0 0-107 0 0,0 0-123 0 0,0 0-44 0 0,0 0-49 0 0,0 0-46 0 0,0 0-59 0 0,0 0-137 0 0,0 0-100 0 0,32-8-70 0 0,105-25-48 0 0,139-36 1027 0 0,-138 46-1766 0 0,-155 54-2359 0 0,-23 2-2344 0 0,23-20-849 0 0,1-1-5511 0 0</inkml:trace>
  <inkml:trace contextRef="#ctx0" brushRef="#br0" timeOffset="6367.524">3915 413 4713 0 0,'0'0'2793'0'0,"0"0"-885"0"0,0 0-273 0 0,0 0 88 0 0,0 0 73 0 0,0 0-86 0 0,0 0-168 0 0,0 0-182 0 0,0 0-146 0 0,0 0-121 0 0,0 0-129 0 0,0 0-147 0 0,14 10-144 0 0,48 29-106 0 0,-58-37-507 0 0,-1 0 0 0 0,1-1 0 0 0,0 1-1 0 0,0-1 1 0 0,0 0 0 0 0,0 0 0 0 0,0 0 0 0 0,0 0 0 0 0,0-1 0 0 0,0 0-1 0 0,0 0 1 0 0,0 0 0 0 0,0 0 0 0 0,0-1 0 0 0,1 1 0 0 0,-1-1 0 0 0,1 0-60 0 0,10-2 149 0 0,179-34 360 0 0,-177 35-880 0 0,41-5 252 0 0,-19 5-5323 0 0,-36 3-938 0 0,-1 2-5452 0 0</inkml:trace>
  <inkml:trace contextRef="#ctx0" brushRef="#br0" timeOffset="6816.769">4009 711 13355 0 0,'0'0'1619'0'0,"0"0"-555"0"0,0 0-198 0 0,0 0 63 0 0,0 0 43 0 0,0 0-5 0 0,0 0-84 0 0,0 0-121 0 0,0 0-124 0 0,0 0-124 0 0,0 0-113 0 0,0 0-67 0 0,0 0-41 0 0,27-1-41 0 0,130-5 143 0 0,-155 5-386 0 0,0 1 0 0 0,0-1 1 0 0,0 1-1 0 0,0 0 0 0 0,0-1 1 0 0,0 1-1 0 0,0 0 0 0 0,0 1 0 0 0,1-1 1 0 0,-1 0-1 0 0,0 1 0 0 0,0-1 0 0 0,0 1 1 0 0,0-1-1 0 0,0 1 0 0 0,0 0 1 0 0,0 0-1 0 0,-1 0 0 0 0,1 0 0 0 0,0 0 1 0 0,0 0-1 0 0,-1 1 0 0 0,1-1 1 0 0,0 1-1 0 0,-1-1 0 0 0,0 1 0 0 0,1-1 1 0 0,-1 1-1 0 0,0 0 0 0 0,0 0 0 0 0,0 0 1 0 0,0-1-1 0 0,0 1 0 0 0,0 0 1 0 0,0 0-1 0 0,-1 0 0 0 0,1 0 0 0 0,-1 1 1 0 0,0-1-1 0 0,1 0 0 0 0,-1 0 1 0 0,0 0-1 0 0,0 0 0 0 0,0 0 0 0 0,-1 0 1 0 0,1 0-1 0 0,-1 2-9 0 0,-4 5 24 0 0,0-1 1 0 0,-1 0-1 0 0,0 0 1 0 0,0-1-1 0 0,-1 1 1 0 0,0-1-1 0 0,-1-1 1 0 0,1 1-1 0 0,-1-1 1 0 0,-2 0-25 0 0,9-5 3 0 0,-110 106 288 0 0,110-105-275 0 0,0-1 1 0 0,0 0-1 0 0,0 1 1 0 0,0-1-1 0 0,1 1 1 0 0,-1-1 0 0 0,1 1-1 0 0,-1 0 1 0 0,1-1-1 0 0,0 1 1 0 0,-1-1-1 0 0,1 1 1 0 0,0 0-1 0 0,0-1 1 0 0,0 1-1 0 0,0 0 1 0 0,1-1 0 0 0,-1 1-1 0 0,0-1 1 0 0,1 1-1 0 0,-1 0 1 0 0,1-1-1 0 0,-1 1 1 0 0,1-1-1 0 0,0 1 1 0 0,-1-1-1 0 0,1 0 1 0 0,0 1 0 0 0,0-1-1 0 0,0 0 1 0 0,0 0-1 0 0,0 1 1 0 0,1-1-1 0 0,-1 0 1 0 0,0 0-1 0 0,1 0 1 0 0,-1 0-1 0 0,0-1 1 0 0,1 1 0 0 0,-1 0-1 0 0,1 0 1 0 0,-1-1-1 0 0,1 1 1 0 0,-1-1-1 0 0,1 0 1 0 0,0 1-1 0 0,-1-1 1 0 0,1 0-1 0 0,0 0 1 0 0,-1 0 0 0 0,1 0-1 0 0,-1 0 1 0 0,1 0-1 0 0,1-1-16 0 0,116-2 684 0 0,-69-12-884 0 0,-50 15 28 0 0,0 0-77 0 0,0 0-119 0 0,-3-4-2106 0 0,1 2-1602 0 0,-3 0-2334 0 0,0-1-5165 0 0</inkml:trace>
  <inkml:trace contextRef="#ctx0" brushRef="#br0" timeOffset="7057.12">3966 836 8658 0 0,'0'0'4965'0'0,"0"0"-2935"0"0,0 0-1094 0 0,0 0 35 0 0,0 0 176 0 0,0 0 49 0 0,0 0-76 0 0,0 0-158 0 0,0 0-166 0 0,0 0-148 0 0,0 0-141 0 0,35-2-134 0 0,107-6-134 0 0,18-7-376 0 0,-120 10-1013 0 0,-14 1-5868 0 0,-16 1-4568 0 0</inkml:trace>
  <inkml:trace contextRef="#ctx0" brushRef="#br0" timeOffset="7471.346">4705 420 10138 0 0,'0'0'3550'0'0,"0"0"-1556"0"0,0 0-656 0 0,0 0-51 0 0,0 0-56 0 0,0 0-147 0 0,0 0-169 0 0,0 0-129 0 0,0 0-89 0 0,0 0-27 0 0,0 0-29 0 0,0 0-87 0 0,0 0-66 0 0,15 0-77 0 0,122-3 853 0 0,44-16-1425 0 0,-181 19-352 0 0,0 0-342 0 0,0 0-536 0 0,-4 0-6787 0 0,1 0-3643 0 0</inkml:trace>
  <inkml:trace contextRef="#ctx0" brushRef="#br0" timeOffset="7718.853">4633 626 13411 0 0,'0'0'2426'0'0,"0"0"-1043"0"0,0 0-426 0 0,0 0 127 0 0,0 0 30 0 0,0 0-108 0 0,0 0-150 0 0,0 0-181 0 0,0 0-173 0 0,33-1-140 0 0,107-9-125 0 0,-10-15-74 0 0,-50 15-1313 0 0,-46 8-4774 0 0,-26 2-5377 0 0</inkml:trace>
  <inkml:trace contextRef="#ctx0" brushRef="#br0" timeOffset="8289.963">4977 965 14051 0 0,'0'0'1638'0'0,"0"0"-391"0"0,0 0-68 0 0,0 0 53 0 0,0 0-44 0 0,0 0-128 0 0,0 0-180 0 0,0 0-155 0 0,0 0-127 0 0,0 0-81 0 0,5-31-36 0 0,15-99-40 0 0,16 25 745 0 0,-28 85-1070 0 0,1 0 0 0 0,1 0 0 0 0,1 1 0 0 0,0 1 1 0 0,1-1-1 0 0,1 2 0 0 0,1 0 0 0 0,1 1 0 0 0,0 0 0 0 0,1 1 0 0 0,1 0 0 0 0,0 2 0 0 0,1 0 1 0 0,0 1-1 0 0,19-9-116 0 0,21 13 1 0 0,-53 49-4 0 0,-33 84 53 0 0,28-123-50 0 0,0-1 0 0 0,0 1 0 0 0,0 0 1 0 0,0-1-1 0 0,0 1 0 0 0,0 0 0 0 0,1 0 0 0 0,-1-1 1 0 0,1 1-1 0 0,-1 0 0 0 0,1-1 0 0 0,0 1 1 0 0,0-1-1 0 0,-1 1 0 0 0,1-1 0 0 0,0 1 0 0 0,0-1 1 0 0,0 0-1 0 0,1 1 0 0 0,-1-1 0 0 0,0 0 1 0 0,0 0-1 0 0,1 0 0 0 0,-1 0 0 0 0,1 0 0 0 0,-1 0 1 0 0,1 0-1 0 0,-1-1 0 0 0,1 1 0 0 0,-1 0 1 0 0,1-1-1 0 0,0 1 0 0 0,-1-1 0 0 0,1 0 0 0 0,0 1 1 0 0,0-1-1 0 0,-1 0 0 0 0,1 0 0 0 0,0 0 1 0 0,-1 0-1 0 0,1-1 0 0 0,0 1 0 0 0,0 0 0 0 0,-1-1 1 0 0,1 1-1 0 0,0-1 0 0 0,-1 1 0 0 0,1-1 0 0 0,90-52 38 0 0,-64 32-5 0 0,24-19-18 0 0,-39 28-20 0 0,0 2 0 0 0,1-1 0 0 0,1 2 0 0 0,0 0 0 0 0,0 1 0 0 0,0 0 0 0 0,9-2 5 0 0,-23 9-2 0 0,0 0-1 0 0,1 0 1 0 0,-1 0 0 0 0,0 0-1 0 0,1 0 1 0 0,-1 0-1 0 0,1 1 1 0 0,-1-1 0 0 0,1 1-1 0 0,-1-1 1 0 0,1 1-1 0 0,0-1 1 0 0,-1 1 0 0 0,1 0-1 0 0,0 0 1 0 0,-1 0 0 0 0,1 0-1 0 0,-1 0 1 0 0,1 0-1 0 0,0 0 1 0 0,-1 1 0 0 0,1-1-1 0 0,-1 0 1 0 0,1 1 0 0 0,0 0-1 0 0,-1-1 1 0 0,1 1-1 0 0,-1 0 1 0 0,0-1 0 0 0,1 1-1 0 0,-1 0 1 0 0,0 0 0 0 0,1 0-1 0 0,-1 1 1 0 0,0-1-1 0 0,0 0 1 0 0,0 0 0 0 0,0 1-1 0 0,0-1 1 0 0,0 0 0 0 0,0 1-1 0 0,-1-1 1 0 0,1 1-1 0 0,0-1 1 0 0,-1 1 0 0 0,1-1-1 0 0,-1 1 1 0 0,0-1-1 0 0,1 1 1 0 0,-1 0 0 0 0,0 0 2 0 0,-21 130-78 0 0,11-40-2326 0 0,24-81-6553 0 0,-10-11-2844 0 0</inkml:trace>
  <inkml:trace contextRef="#ctx0" brushRef="#br0" timeOffset="8666.912">6179 391 14179 0 0,'0'0'2019'0'0,"0"0"-709"0"0,0 0-219 0 0,0 0 50 0 0,0 0-34 0 0,0 0-127 0 0,0 0-178 0 0,-34 9-153 0 0,-105 31-134 0 0,71-5 32 0 0,56-24-423 0 0,5-6-97 0 0,0 0 0 0 0,-1 0 0 0 0,2 1 0 0 0,-1 0 1 0 0,1 1-1 0 0,0 0 0 0 0,0 0 0 0 0,1 0 0 0 0,0 0 0 0 0,0 1 0 0 0,0 0 1 0 0,1 0-1 0 0,1 0 0 0 0,-1 0 0 0 0,1 1 0 0 0,1-1 0 0 0,-1 1 0 0 0,1 0 1 0 0,1 0-1 0 0,0 0-27 0 0,2-7 14 0 0,1 1 0 0 0,0-1-1 0 0,0 0 1 0 0,0 0 0 0 0,0 0 0 0 0,1 0 0 0 0,-1 0 0 0 0,0 0 0 0 0,1-1 0 0 0,-1 1 0 0 0,1-1 0 0 0,0 0 0 0 0,-1 0 0 0 0,1 0-1 0 0,0 0 1 0 0,0 0 0 0 0,0 0 0 0 0,0-1 0 0 0,0 1 0 0 0,-1-1 0 0 0,1 0 0 0 0,0 0 0 0 0,0 0 0 0 0,0 0 0 0 0,0-1 0 0 0,0 1-1 0 0,0-1 1 0 0,0 0 0 0 0,2 0-14 0 0,-1 0 31 0 0,18-3 68 0 0,-1-1 0 0 0,0-1 0 0 0,0 0 0 0 0,-1-2-1 0 0,0-1 1 0 0,0 0 0 0 0,-1-1 0 0 0,11-8-99 0 0,6-2 187 0 0,63-49 432 0 0,-65 53-94 0 0,-34 16-482 0 0,-1 34 232 0 0,-49 120-186 0 0,49-142-599 0 0,2 44-325 0 0,17-26-7759 0 0,-13-28-3132 0 0</inkml:trace>
  <inkml:trace contextRef="#ctx0" brushRef="#br0" timeOffset="9172.919">6203 799 14859 0 0,'0'0'1818'0'0,"0"0"-502"0"0,0 0-94 0 0,0 0 27 0 0,0 0-94 0 0,0 0-141 0 0,0 0-133 0 0,0 0-143 0 0,0 0-113 0 0,0 0-99 0 0,0 0-106 0 0,0 0-87 0 0,25-1-58 0 0,105-9 132 0 0,-129 11-388 0 0,0 0 0 0 0,0 0 1 0 0,0 0-1 0 0,0 0 0 0 0,0 1 0 0 0,0-1 1 0 0,0 0-1 0 0,-1 0 0 0 0,1 0 0 0 0,0 1 1 0 0,-1-1-1 0 0,1 0 0 0 0,-1 1 0 0 0,0-1 1 0 0,1 1-1 0 0,-1-1 0 0 0,0 0 0 0 0,0 1 1 0 0,0-1-1 0 0,0 1 0 0 0,0-1 1 0 0,0 0-1 0 0,0 1 0 0 0,0-1 0 0 0,-1 1 1 0 0,1-1-1 0 0,0 0 0 0 0,-1 1 0 0 0,1-1 1 0 0,-1 0-1 0 0,0 1 0 0 0,1-1 0 0 0,-1 0 1 0 0,0 0-1 0 0,0 0 0 0 0,0 1 0 0 0,0-1 1 0 0,0 0-1 0 0,0 0 0 0 0,0 0 1 0 0,0-1-1 0 0,0 1 0 0 0,0 0 0 0 0,-1 0 1 0 0,1 0-20 0 0,-63 62 155 0 0,52-53-152 0 0,0 0 0 0 0,1 1 1 0 0,0 0-1 0 0,1 1 0 0 0,0 0 0 0 0,1 0 1 0 0,0 1-1 0 0,1 1 0 0 0,0-1 1 0 0,0 5-4 0 0,7-17 3 0 0,1 0 1 0 0,-1 1 0 0 0,1-1 0 0 0,0 0 0 0 0,0 0-1 0 0,-1 0 1 0 0,1 1 0 0 0,0-1 0 0 0,0 0 0 0 0,0 1-1 0 0,0-1 1 0 0,0 0 0 0 0,1 0 0 0 0,-1 1 0 0 0,0-1-1 0 0,1 0 1 0 0,-1 0 0 0 0,0 0 0 0 0,1 1 0 0 0,0-1-1 0 0,-1 0 1 0 0,1 0 0 0 0,0 0 0 0 0,-1 0 0 0 0,1 0-1 0 0,0 0 1 0 0,0 0 0 0 0,0 0 0 0 0,0-1 0 0 0,0 1-1 0 0,0 0 1 0 0,0 0 0 0 0,0-1 0 0 0,0 1 0 0 0,0 0-1 0 0,0-1 1 0 0,0 0 0 0 0,1 1 0 0 0,-1-1 0 0 0,0 1-1 0 0,0-1 1 0 0,1 0 0 0 0,0 0-4 0 0,66 3 420 0 0,-52-3-343 0 0,-8 0-73 0 0,92-16-624 0 0,-94 7-1522 0 0,-5 0-7088 0 0,-1 6-2878 0 0</inkml:trace>
  <inkml:trace contextRef="#ctx0" brushRef="#br0" timeOffset="9419.121">6039 965 20084 0 0,'0'0'1613'0'0,"0"0"-504"0"0,0 0-137 0 0,0 0 35 0 0,33-3-57 0 0,105-10-126 0 0,8-5 739 0 0,-77 8-1434 0 0,37-5 43 0 0,-35 11-6253 0 0,-61 4-6123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1 220 3929 0 0,'0'0'1424'0'0,"0"0"-125"0"0,0 0 19 0 0,0 0 210 0 0,0 0 235 0 0,0 0 31 0 0,0 0-162 0 0,0 0-292 0 0,0 0-317 0 0,0 0-229 0 0,0 0-82 0 0,0-14-45 0 0,0-42-16 0 0,0 53-548 0 0,1 0 1 0 0,0 1 0 0 0,-1-1 0 0 0,1 0 0 0 0,0 0 0 0 0,0 1 0 0 0,1-1 0 0 0,-1 0 0 0 0,1 1 0 0 0,-1-1-1 0 0,1 1 1 0 0,0 0 0 0 0,0 0 0 0 0,0-1 0 0 0,0 1 0 0 0,0 0 0 0 0,0 1 0 0 0,0-1 0 0 0,1 0-1 0 0,-1 1 1 0 0,1-1 0 0 0,2 0-104 0 0,10-9 457 0 0,-7 4-322 0 0,0 0 1 0 0,0 0 0 0 0,0 1-1 0 0,1 0 1 0 0,0 0 0 0 0,0 1 0 0 0,1 0-1 0 0,0 1 1 0 0,-1 0 0 0 0,1 0 0 0 0,1 1-1 0 0,-1 1 1 0 0,0-1 0 0 0,1 2 0 0 0,-1-1-1 0 0,1 2 1 0 0,0-1 0 0 0,-1 1 0 0 0,7 2-136 0 0,-12 2 36 0 0,1 0 0 0 0,0 1 1 0 0,-1 0-1 0 0,0 0 0 0 0,0 0 0 0 0,-1 0 1 0 0,1 1-1 0 0,-1 0 0 0 0,0 0 0 0 0,-1 0 1 0 0,0 1-1 0 0,0-1 0 0 0,0 1 0 0 0,0 0 1 0 0,-1-1-1 0 0,0 1 0 0 0,-1 0 0 0 0,0 0 1 0 0,0 0-1 0 0,0 1 0 0 0,-1 1-36 0 0,4 51 117 0 0,-4 1-1 0 0,-2 0 0 0 0,-2 0 1 0 0,-3 0-1 0 0,-3-1 0 0 0,-2 0 1 0 0,-3-1-1 0 0,-15 36-116 0 0,-28 73 9 0 0,58-153 35 0 0,42-96 159 0 0,222-448 4 0 0,-86 228-200 0 0,-171 337 62 0 0,-13 501 778 0 0,5-487-825 0 0,-3 0 0 0 0,-2-1 0 0 0,-2 1 0 0 0,-8 23-22 0 0,3-22-32 0 0,13-50 38 0 0,0-1-16 0 0,0 0-17 0 0,1-26-257 0 0,36-81 235 0 0,97-199-66 0 0,-104 245 66 0 0,8-16-18 0 0,3 2 0 0 0,3 2 1 0 0,40-48 66 0 0,-40 83 61 0 0,-40 65 31 0 0,-3 14 13 0 0,-2 0 1 0 0,-2 0-1 0 0,-1 0 0 0 0,-8 30-105 0 0,-47 256 594 0 0,19-99-510 0 0,33-208-1056 0 0,4-18-3712 0 0,2-12-4406 0 0,1 6-3001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1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32 800 2537 0 0,'0'0'1784'0'0,"0"0"-61"0"0,0 0 160 0 0,0 0 221 0 0,0 0 44 0 0,0 0-145 0 0,0 0-288 0 0,0 0-295 0 0,0 0-230 0 0,0 0-162 0 0,0 0-133 0 0,0 0-132 0 0,0 0-121 0 0,-2-11-106 0 0,-2-33-98 0 0,-9 85 1238 0 0,1 153-458 0 0,12-191-1204 0 0,0 0 0 0 0,0 1 1 0 0,0-1-1 0 0,0 0 0 0 0,1 1 1 0 0,0-1-1 0 0,-1 0 0 0 0,1 0 1 0 0,0 1-1 0 0,1-1 0 0 0,-1 0 1 0 0,1 0-1 0 0,-1 0 0 0 0,1 0 1 0 0,0-1-1 0 0,0 1 0 0 0,0 0 0 0 0,0-1 1 0 0,1 1-1 0 0,-1-1 0 0 0,1 0 1 0 0,-1 0-1 0 0,1 0 0 0 0,0 0 1 0 0,0 0-1 0 0,0-1 0 0 0,0 1 1 0 0,0-1-1 0 0,0 0 0 0 0,0 0 1 0 0,1 0-1 0 0,-1 0 0 0 0,0 0 1 0 0,1-1-1 0 0,-1 0 0 0 0,0 1 0 0 0,1-1 1 0 0,-1 0-1 0 0,0-1 0 0 0,1 1 1 0 0,-1-1-1 0 0,0 1 0 0 0,1-1 1 0 0,-1 0-1 0 0,2-1-14 0 0,17-15 92 0 0,-1-1 0 0 0,-1-1 0 0 0,-1-1 0 0 0,0-1 0 0 0,-2 0 0 0 0,0-1 0 0 0,4-9-92 0 0,51-63 57 0 0,-64 164-49 0 0,-9-63-7 0 0,0 0 0 0 0,1 0 0 0 0,0 0 0 0 0,0 0 0 0 0,0 0 0 0 0,1 0 0 0 0,0 0 0 0 0,1 0 0 0 0,0 0 0 0 0,0 0 0 0 0,0 0 0 0 0,1 0 0 0 0,0-1-1 0 0,0 0 1 0 0,0 1 0 0 0,1-1 0 0 0,0 0 0 0 0,0-1 0 0 0,1 1 0 0 0,0-1 0 0 0,0 0 0 0 0,0 0 0 0 0,0 0 0 0 0,1-1 0 0 0,0 1 0 0 0,0-2 0 0 0,0 1-1 0 0,0-1 1 0 0,0 1 0 0 0,1-2 0 0 0,0 1 0 0 0,0-1 0 0 0,6 2-1 0 0,-5-4 19 0 0,-1-1 1 0 0,1 0-1 0 0,-1 0 0 0 0,1 0 0 0 0,-1-1 1 0 0,0 0-1 0 0,0 0 0 0 0,0-1 0 0 0,0 0 1 0 0,0 0-1 0 0,0-1 0 0 0,-1 1 0 0 0,0-2 1 0 0,0 1-1 0 0,0-1 0 0 0,4-3-19 0 0,25-28 75 0 0,-1-1 1 0 0,-3-2-1 0 0,-1-1 0 0 0,-1-2 0 0 0,-3 0 0 0 0,-1-2 1 0 0,-3-1-1 0 0,-1-1 0 0 0,-2 0 0 0 0,0-8-75 0 0,-5 13-32 0 0,-2 0 0 0 0,-2-1-1 0 0,-2 0 1 0 0,-1 0 0 0 0,-2-1 0 0 0,-2 0-1 0 0,-2 0 1 0 0,-2 0 0 0 0,-2-3 32 0 0,4 42-3 0 0,-1 0 0 0 0,0 0 0 0 0,0 0 0 0 0,0 0 1 0 0,0 0-1 0 0,-1 0 0 0 0,0 0 0 0 0,1 0 0 0 0,-1 0 1 0 0,-1 0-1 0 0,1 1 0 0 0,-1-1 0 0 0,1 0 0 0 0,-1 1 0 0 0,0-1 1 0 0,0 1-1 0 0,-1 0 0 0 0,1-1 0 0 0,-1 1 0 0 0,1 0 1 0 0,-1 1-1 0 0,0-1 0 0 0,0 0 0 0 0,0 1 0 0 0,0 0 1 0 0,-1-1-1 0 0,1 1 0 0 0,-1 1 0 0 0,1-1 0 0 0,-1 0 1 0 0,0 1-1 0 0,0 0 0 0 0,0 0 0 0 0,1 0 0 0 0,-1 0 1 0 0,0 1-1 0 0,0-1 0 0 0,0 1 0 0 0,0 0 0 0 0,0 0 0 0 0,0 1 1 0 0,0-1-1 0 0,0 1 0 0 0,0 0 0 0 0,0 0 0 0 0,0 0 1 0 0,0 0 2 0 0,-6 7 6 0 0,0 1 1 0 0,1 0 0 0 0,0 0-1 0 0,0 1 1 0 0,1 0 0 0 0,1 0-1 0 0,-1 1 1 0 0,1 0 0 0 0,1 0-1 0 0,0 1 1 0 0,1 0 0 0 0,0 0-1 0 0,1 0 1 0 0,0 1 0 0 0,1-1-1 0 0,1 1 1 0 0,0 0 0 0 0,0 0-1 0 0,1 0 1 0 0,1 6-7 0 0,-1 12 42 0 0,1 1 0 0 0,2-1 0 0 0,1 0 1 0 0,2 0-1 0 0,0 0 0 0 0,3-1 0 0 0,0 0 0 0 0,4 6-42 0 0,31 79 192 0 0,-21-64-108 0 0,-2 2 1 0 0,-3 0-1 0 0,-2 0 1 0 0,-2 2 0 0 0,-3-1-1 0 0,3 43-84 0 0,-14-56 22 0 0,0-30-17 0 0,1 0 0 0 0,0 0 0 0 0,0 0 0 0 0,1 0 0 0 0,0-1 1 0 0,1 1-1 0 0,0 0 0 0 0,1-1 0 0 0,2 6-5 0 0,-3-15-13 0 0,-1-1 0 0 0,0 0 0 0 0,0 0 0 0 0,1 0 0 0 0,-1-1 0 0 0,0 1 0 0 0,0 0 0 0 0,1 0 0 0 0,-1-1 0 0 0,0 1 0 0 0,0-1 0 0 0,0 1-1 0 0,1-1 1 0 0,-1 1 0 0 0,0-1 0 0 0,0 0 0 0 0,0 1 0 0 0,0-1 0 0 0,0 0 0 0 0,0 0 0 0 0,0 0 0 0 0,0 0 0 0 0,-1 0 0 0 0,1 0 0 0 0,0 0 0 0 0,-1 0 0 0 0,1 0 0 0 0,0 0 0 0 0,-1 0 0 0 0,1 0 0 0 0,-1-1-1 0 0,0 1 1 0 0,1 0 0 0 0,-1 0 0 0 0,0-1 0 0 0,0 1 0 0 0,0 0 0 0 0,0-1 13 0 0,13-35-2239 0 0,-4 5-2033 0 0,0 13-3315 0 0,-5 11-3804 0 0</inkml:trace>
  <inkml:trace contextRef="#ctx0" brushRef="#br0" timeOffset="515.876">1394 211 4361 0 0,'0'0'2162'0'0,"0"0"-273"0"0,0 0 5 0 0,0 0 140 0 0,0 0 14 0 0,0 0-135 0 0,0 0-259 0 0,0 0-278 0 0,0 0-208 0 0,0 0-160 0 0,0 0-150 0 0,0 0-142 0 0,0 0-121 0 0,0-5-105 0 0,-2-14 74 0 0,-8 40 652 0 0,2 133 701 0 0,30 119-1321 0 0,-22-222-537 0 0,-3 1-1 0 0,-1 0 0 0 0,-3-1 1 0 0,-5 15-59 0 0,-17 96-106 0 0,22-142-465 0 0,3-33-1705 0 0,10-94-6009 0 0,-3 64-2907 0 0,-1 31 4929 0 0</inkml:trace>
  <inkml:trace contextRef="#ctx0" brushRef="#br0" timeOffset="717.154">1037 705 6689 0 0,'0'0'2905'0'0,"0"0"-516"0"0,0 0-410 0 0,0 0-204 0 0,0 0-182 0 0,0 0-131 0 0,0 0-152 0 0,0 0-134 0 0,0 0-113 0 0,0 0-164 0 0,0 0-131 0 0,0 0-92 0 0,0 0-96 0 0,27 4-76 0 0,87 11-48 0 0,-36-24 124 0 0,-60 2-433 0 0,232-63 177 0 0,-211 67-1899 0 0,-22 3-5357 0 0,-12 0 2835 0 0,-1 0-7797 0 0</inkml:trace>
  <inkml:trace contextRef="#ctx0" brushRef="#br0" timeOffset="933.724">1913 841 18508 0 0,'0'0'584'0'0,"0"0"-280"0"0,0 0-18 0 0,0 0 111 0 0,0 0 95 0 0,0 0-17 0 0,0 0-147 0 0,0 0-147 0 0,0 0-133 0 0,0 0-76 0 0,0 0-84 0 0,0 0-126 0 0,-7 21-169 0 0,-21 65-219 0 0,17-67-8166 0 0,11-26 3835 0 0,0 6-1486 0 0</inkml:trace>
  <inkml:trace contextRef="#ctx0" brushRef="#br0" timeOffset="1099.501">1782 447 13763 0 0,'0'0'1800'0'0,"0"0"-679"0"0,0 0-297 0 0,0 0-136 0 0,0 0-208 0 0,0 0-200 0 0,0 0-328 0 0,0 0-208 0 0,0 0-128 0 0,0 0-264 0 0,0 0-665 0 0,0 0-1415 0 0,0 0-3850 0 0,0 0-423 0 0</inkml:trace>
  <inkml:trace contextRef="#ctx0" brushRef="#br0" timeOffset="1564.97">2180 734 15555 0 0,'0'0'1729'0'0,"0"0"-637"0"0,0 0-263 0 0,0 0-24 0 0,0 0-28 0 0,0 0-99 0 0,0 0-153 0 0,0 0-133 0 0,0 0-90 0 0,0 0-60 0 0,2 34-42 0 0,4 105-41 0 0,-5 11 108 0 0,-18-28-75 0 0,-14 0 335 0 0,31-123-492 0 0,0 1 0 0 0,-1-1 0 0 0,1 1 0 0 0,0-1 0 0 0,-1 1 1 0 0,1-1-1 0 0,-1 1 0 0 0,1-1 0 0 0,-1 1 0 0 0,1-1 1 0 0,-1 1-1 0 0,1-1 0 0 0,-1 1 0 0 0,1 0 0 0 0,-1-1 0 0 0,1 1 1 0 0,-1 0-1 0 0,0 0 0 0 0,1-1 0 0 0,-1 1 0 0 0,0 0 0 0 0,1 0 1 0 0,-1 0-1 0 0,1 0 0 0 0,-1 0 0 0 0,0 0 0 0 0,1 0 1 0 0,-1 0-1 0 0,0 0 0 0 0,1 0 0 0 0,-1 0 0 0 0,0 0 0 0 0,1 0 1 0 0,-1 1-1 0 0,0-1 0 0 0,1 0 0 0 0,-1 0 0 0 0,1 1 1 0 0,-1-1-1 0 0,1 0 0 0 0,-1 1 0 0 0,0-1 0 0 0,1 1 0 0 0,-1-1 1 0 0,1 0-1 0 0,0 1 0 0 0,-1-1 0 0 0,1 1 0 0 0,-1 0 1 0 0,1-1-1 0 0,0 1 0 0 0,-1-1 0 0 0,1 1 0 0 0,0 0 0 0 0,0-1 1 0 0,0 1-1 0 0,-1-1 0 0 0,1 1-35 0 0,1-28 141 0 0,2 0 1 0 0,0 0-1 0 0,2 0 0 0 0,1 1 1 0 0,1-1-1 0 0,1 1 0 0 0,1 1 0 0 0,2 0 1 0 0,0 0-1 0 0,7-8-141 0 0,8-25 30 0 0,-9 20-21 0 0,5-18-1 0 0,4 1-1 0 0,1 2 0 0 0,3 0 1 0 0,18-21-8 0 0,-38 61 9 0 0,0 0 0 0 0,1 1-1 0 0,0 0 1 0 0,1 1 0 0 0,1 0 0 0 0,-1 1 0 0 0,2 0 0 0 0,-1 1 0 0 0,1 1 0 0 0,1 0 0 0 0,-1 1 0 0 0,1 0 0 0 0,0 1 0 0 0,7-1-9 0 0,-19 6 7 0 0,-1 0 0 0 0,1 0 0 0 0,0 0 0 0 0,-1 0 0 0 0,1 1 0 0 0,0-1 0 0 0,-1 1 0 0 0,1 0 0 0 0,0-1 0 0 0,0 1 0 0 0,-1 1 0 0 0,1-1 0 0 0,0 0 0 0 0,-1 1 0 0 0,1-1 0 0 0,0 1 0 0 0,-1 0 0 0 0,1 0 0 0 0,0 0 0 0 0,-1 0 0 0 0,0 0 0 0 0,1 0 0 0 0,-1 1 0 0 0,0-1 0 0 0,1 1 0 0 0,-1 0 0 0 0,0 0 0 0 0,0-1 0 0 0,0 1 0 0 0,-1 1 0 0 0,1-1 0 0 0,0 0 0 0 0,-1 0 0 0 0,1 1 0 0 0,-1-1 0 0 0,0 0 0 0 0,0 1 0 0 0,0 0 0 0 0,0-1 0 0 0,0 1 0 0 0,-1-1 0 0 0,1 1 0 0 0,-1 2-7 0 0,1 15 18 0 0,-1 0 0 0 0,-1 0-1 0 0,-1 0 1 0 0,-1 0 0 0 0,-1 0-1 0 0,0-1 1 0 0,-2 1 0 0 0,0-1-1 0 0,-1-1 1 0 0,-1 1 0 0 0,0-1-1 0 0,-2 0 1 0 0,0-1 0 0 0,-1 0-1 0 0,-1-1 1 0 0,0 0 0 0 0,-1 0-1 0 0,-1-2 1 0 0,0 0 0 0 0,-1 0-1 0 0,-1-1 1 0 0,0-1-1 0 0,-1-1 1 0 0,0 0 0 0 0,-8 3-18 0 0,18-10-51 0 0,0-1 0 0 0,0 1 1 0 0,0-1-1 0 0,0 0 0 0 0,0-1 1 0 0,-1 0-1 0 0,1 0 0 0 0,-1 0 1 0 0,0-1-1 0 0,1-1 0 0 0,-1 1 1 0 0,0-1-1 0 0,0 0 0 0 0,0-1 51 0 0,5-1-247 0 0,0-1-1 0 0,0 1 1 0 0,1-1 0 0 0,-1 0-1 0 0,1 1 1 0 0,-1-1-1 0 0,1-1 1 0 0,0 1 0 0 0,0 0-1 0 0,1 0 1 0 0,-1-1-1 0 0,1 1 1 0 0,-1-1 0 0 0,1 1-1 0 0,0-1 1 0 0,0 0-1 0 0,1 1 1 0 0,-1-1 0 0 0,1 0-1 0 0,0 0 1 0 0,0 1-1 0 0,0-1 1 0 0,0 0 0 0 0,1 0-1 0 0,0 1 1 0 0,-1-1-1 0 0,1 0 1 0 0,1 1-1 0 0,0-3 248 0 0,4-17-3797 0 0,3 1-4425 0 0,-2 9-535 0 0</inkml:trace>
  <inkml:trace contextRef="#ctx0" brushRef="#br0" timeOffset="1846.312">2966 86 19724 0 0,'0'0'1114'0'0,"0"0"-278"0"0,0 0-24 0 0,0 0 123 0 0,0 0 99 0 0,0 0 22 0 0,0 0-145 0 0,0 0-191 0 0,0 0-177 0 0,0 0-122 0 0,0 0-113 0 0,-1 35-87 0 0,-6 110-38 0 0,2 224 165 0 0,-10-227-857 0 0,-13-82-3045 0 0,21-60 742 0 0,6 0-5756 0 0,1-4-2658 0 0</inkml:trace>
  <inkml:trace contextRef="#ctx0" brushRef="#br0" timeOffset="2210.953">3023 767 6289 0 0,'0'0'3558'0'0,"0"0"-1472"0"0,0 0-415 0 0,0 0 126 0 0,0 0 75 0 0,0 0-66 0 0,0 0-217 0 0,0 0-302 0 0,0 0-248 0 0,34 12-173 0 0,108 34-149 0 0,-138-44-667 0 0,-1-1 0 0 0,1 1 0 0 0,0-1 0 0 0,1 0-1 0 0,-1 0 1 0 0,0 0 0 0 0,0 0 0 0 0,0-1 0 0 0,1 1 0 0 0,-1-1 0 0 0,0 0-1 0 0,1-1 1 0 0,-1 1 0 0 0,0-1 0 0 0,0 0 0 0 0,0 0 0 0 0,0 0 0 0 0,1-1-50 0 0,5-1 150 0 0,-1 0-97 0 0,1 0 0 0 0,-1-1 0 0 0,0 1 0 0 0,0-2 0 0 0,0 1 0 0 0,-1-1 0 0 0,1 0 0 0 0,-1-1 0 0 0,0 0-1 0 0,-1-1 1 0 0,1 1 0 0 0,-1-1 0 0 0,-1-1 0 0 0,1 1 0 0 0,-1-1 0 0 0,-1 0 0 0 0,1-1 0 0 0,-1 1 0 0 0,-1-1-1 0 0,0 0 1 0 0,0 0 0 0 0,-1-1 0 0 0,0 1 0 0 0,0-1 0 0 0,-1 1 0 0 0,0-1 0 0 0,-1-5-53 0 0,-1 12-21 0 0,0 1 1 0 0,0-1-1 0 0,0 0 1 0 0,-1 0-1 0 0,1 0 1 0 0,-1 1-1 0 0,0-1 1 0 0,0 0-1 0 0,0 1 1 0 0,0-1-1 0 0,0 0 1 0 0,-1 1-1 0 0,1 0 1 0 0,-1-1-1 0 0,0 1 1 0 0,0 0-1 0 0,1 0 1 0 0,-1 0 0 0 0,-1 0-1 0 0,1 0 1 0 0,0 0-1 0 0,0 1 1 0 0,-1-1-1 0 0,1 1 1 0 0,-1-1-1 0 0,1 1 1 0 0,-1 0-1 0 0,0 0 1 0 0,1 0-1 0 0,-1 0 1 0 0,0 1-1 0 0,-2-1 21 0 0,-2 0-38 0 0,0 0 1 0 0,0 0-1 0 0,0 1 0 0 0,0 0 0 0 0,1 0 0 0 0,-1 1 1 0 0,0 0-1 0 0,0 0 0 0 0,0 1 0 0 0,0 0 0 0 0,1 0 1 0 0,-1 0-1 0 0,0 1 38 0 0,-4 2 7 0 0,1 1 0 0 0,-1 1 0 0 0,1-1 0 0 0,0 2 0 0 0,0-1 0 0 0,1 1 0 0 0,0 1 1 0 0,1-1-1 0 0,-1 2 0 0 0,2-1 0 0 0,-1 1 0 0 0,2 0 0 0 0,-1 1 0 0 0,1-1 0 0 0,1 1 0 0 0,0 1 0 0 0,0-1 0 0 0,1 1 0 0 0,1-1 1 0 0,0 1-1 0 0,0 0 0 0 0,1 0 0 0 0,1 1 0 0 0,0-1 0 0 0,1 0 0 0 0,0 0 0 0 0,1 1 0 0 0,0-1 0 0 0,1 3-7 0 0,5-5 44 0 0,0 1 1 0 0,0-1-1 0 0,0 0 0 0 0,1-1 0 0 0,1 0 1 0 0,0 0-1 0 0,0-1 0 0 0,1 0 0 0 0,-1-1 0 0 0,2 0 1 0 0,-1 0-1 0 0,1-1 0 0 0,0 0 0 0 0,0-1 0 0 0,1-1 1 0 0,0 0-1 0 0,-1 0 0 0 0,1-1 0 0 0,1 0 0 0 0,0-1-44 0 0,138 15-667 0 0,-89-26-6262 0 0,-50 5-4957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7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27 13675 0 0,'0'0'2100'0'0,"0"0"-305"0"0,0 0-76 0 0,0 0 11 0 0,0 0-83 0 0,0 0-256 0 0,0 0-261 0 0,0 0-217 0 0,0 0-182 0 0,0 0-123 0 0,0 0-160 0 0,0 0-137 0 0,-11-5 80 0 0,-21 29-43 0 0,47-29-464 0 0,40-35 299 0 0,-89 59 187 0 0,13-3-1613 0 0,17-14 622 0 0,1 0 0 0 0,0-1 0 0 0,1 1 0 0 0,-1 0 1 0 0,0 1-1 0 0,0-1 0 0 0,1 0 0 0 0,-1 1 0 0 0,1-1 0 0 0,0 1 1 0 0,0 0-1 0 0,0 0 0 0 0,0 0 0 0 0,1 0 0 0 0,-1 0 0 0 0,1 0 1 0 0,-1 0-1 0 0,1 0 0 0 0,0 1 0 0 0,0-1 0 0 0,1 0 0 0 0,-1 3 621 0 0,1-1-12712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8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15979 0 0,'0'0'1318'0'0,"0"0"-144"0"0,0 0 78 0 0,0 0 94 0 0,0 0 6 0 0,0 0-207 0 0,0 0-292 0 0,0 0-217 0 0,0 0-130 0 0,0 0-41 0 0,0 0-28 0 0,0 0-34 0 0,0 0-31 0 0,7 16 519 0 0,-56 52 236 0 0,87-81-767 0 0,-4-9-374 0 0,-44 22-408 0 0,-10-1-1745 0 0,9 1-4584 0 0,7 0-5709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6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435 434 6257 0 0,'0'0'3960'0'0,"0"0"-2607"0"0,0 0-910 0 0,0 0 53 0 0,0 0 435 0 0,0 0 491 0 0,0 0 192 0 0,0 0-193 0 0,0 0-350 0 0,0 0-272 0 0,34-9-183 0 0,109-28-123 0 0,24-24 671 0 0,-127 42-943 0 0,-28 15-172 0 0,0-1-1 0 0,0 0 1 0 0,0 0 0 0 0,0-1 0 0 0,-1-1-1 0 0,0 0 1 0 0,0-1 0 0 0,-1 0 0 0 0,0 0-1 0 0,-1-1 1 0 0,1-1 0 0 0,-2 1 0 0 0,1-1-1 0 0,-1-1 1 0 0,-1 0 0 0 0,0 0 0 0 0,-1 0-1 0 0,0-1 1 0 0,0 0 0 0 0,-1 0 0 0 0,-1 0-1 0 0,0-1 1 0 0,-1 1 0 0 0,0-1 0 0 0,1-13-49 0 0,-6 23 19 0 0,0 0 0 0 0,1 0 0 0 0,-1-1-1 0 0,-1 1 1 0 0,1 0 0 0 0,0 1 0 0 0,-1-1 0 0 0,1 0 0 0 0,-1 1 0 0 0,0-1 0 0 0,0 1 0 0 0,0 0 0 0 0,0 0 0 0 0,0 0 0 0 0,-1 0 0 0 0,1 1 0 0 0,-1-1 0 0 0,1 1 0 0 0,-1 0 0 0 0,1 0 0 0 0,-1 0 0 0 0,1 0 0 0 0,-1 1-1 0 0,0 0 1 0 0,0-1 0 0 0,1 1 0 0 0,-1 1 0 0 0,0-1 0 0 0,1 0 0 0 0,-1 1 0 0 0,0 0 0 0 0,1 0 0 0 0,-1 0 0 0 0,1 0 0 0 0,-1 1 0 0 0,1-1 0 0 0,0 1 0 0 0,-3 1-19 0 0,-6 5 42 0 0,0 1 0 0 0,1 1 0 0 0,-1 0-1 0 0,2 0 1 0 0,0 1 0 0 0,0 0 0 0 0,1 1 0 0 0,0 0 0 0 0,1 1 0 0 0,0 0 0 0 0,1 0 0 0 0,1 0-1 0 0,0 1 1 0 0,1 0 0 0 0,0 0 0 0 0,1 0 0 0 0,-1 7-42 0 0,-11 52 377 0 0,3 1-1 0 0,3 1 1 0 0,3 0 0 0 0,4 61-377 0 0,1-84 129 0 0,5 2-81 0 0,-3 1 0 0 0,-2 0 1 0 0,-2-1-1 0 0,-3 1 0 0 0,-2-1 0 0 0,-2-1 0 0 0,-3 0 0 0 0,-2 0 0 0 0,-3-2 1 0 0,-1 0-1 0 0,-24 41-48 0 0,21-60-37 0 0,-2 0 0 0 0,-1-2 1 0 0,-1 0-1 0 0,-2-2 0 0 0,-1-2 1 0 0,0 0-1 0 0,-2-2 0 0 0,-1-1 1 0 0,-1-2-1 0 0,-1-2 0 0 0,-1 0 1 0 0,-3-1 36 0 0,28-14 1 0 0,1 1 1 0 0,-1-1 0 0 0,-1-1 0 0 0,1 0 0 0 0,0-1-1 0 0,-1 0 1 0 0,1 0 0 0 0,-1-1 0 0 0,-10-1-2 0 0,20 0-3 0 0,0-1 0 0 0,0 1 0 0 0,0-1 1 0 0,0 1-1 0 0,0-1 0 0 0,0 0 0 0 0,1 0 0 0 0,-1 0 1 0 0,0 0-1 0 0,0 0 0 0 0,1 0 0 0 0,-1-1 0 0 0,1 1 1 0 0,-1 0-1 0 0,1-1 0 0 0,0 1 0 0 0,-1-1 1 0 0,1 1-1 0 0,0-1 0 0 0,0 0 0 0 0,0 0 0 0 0,0 1 1 0 0,0-1-1 0 0,1 0 0 0 0,-1 0 0 0 0,0 0 0 0 0,1 0 1 0 0,0 0-1 0 0,-1 0 0 0 0,1 0 0 0 0,0 0 1 0 0,0 0-1 0 0,0 0 0 0 0,0-1 3 0 0,15-72-95 0 0,3 45 125 0 0,2 1 0 0 0,0 1-1 0 0,2 1 1 0 0,1 1 0 0 0,1 0 0 0 0,1 2-1 0 0,2 1 1 0 0,9-6-30 0 0,-10 7 10 0 0,71-56 42 0 0,3 5-1 0 0,3 5 0 0 0,59-28-51 0 0,25 3-2878 0 0,-130 52-12931 0 0,-16 18 9011 0 0,-2-1 5138 0 0,39-22 1939 0 0,-58 34 5 0 0,13-7 3386 0 0,2 11 5500 0 0,-35 10-4800 0 0,-4 7-2464 0 0,-128 131 3218 0 0,124-131-4990 0 0,-2 0-8 0 0,1 0 1 0 0,0 0-1 0 0,0 1 0 0 0,1 0 0 0 0,0 0 1 0 0,1 1-1 0 0,1 0 0 0 0,-1 0 0 0 0,2 1 0 0 0,-1 0 1 0 0,2 0-1 0 0,0 0 0 0 0,0 1 0 0 0,1-1 1 0 0,0 1-1 0 0,1 3-126 0 0,4-13 28 0 0,0 0 0 0 0,0 0 0 0 0,0 0 1 0 0,0 0-1 0 0,1 0 0 0 0,-1 0 0 0 0,1 0 1 0 0,0-1-1 0 0,0 0 0 0 0,0 1 0 0 0,0-1 1 0 0,0 0-1 0 0,0 0 0 0 0,1-1 0 0 0,-1 1 1 0 0,1-1-1 0 0,-1 0 0 0 0,1 0 0 0 0,0 0 1 0 0,-1 0-1 0 0,1 0 0 0 0,0-1 0 0 0,-1 0 1 0 0,1 1-1 0 0,0-2 0 0 0,0 1 0 0 0,-1 0 1 0 0,1-1-1 0 0,0 1 0 0 0,0-1 0 0 0,-1 0 1 0 0,1-1-1 0 0,0 1-28 0 0,8-2-14 0 0,-1 0-1 0 0,1-1 1 0 0,-1 0 0 0 0,0-1 0 0 0,0 0-1 0 0,-1-1 1 0 0,0 0 0 0 0,0-1 0 0 0,0 0-1 0 0,-1 0 1 0 0,0-1 0 0 0,0 0 0 0 0,-1 0-1 0 0,0-1 1 0 0,-1-1 0 0 0,1 1 0 0 0,-2-1-1 0 0,0 0 1 0 0,0-1 0 0 0,0 1 0 0 0,-2-1-1 0 0,1 0 1 0 0,-1 0 0 0 0,-1-1 0 0 0,0 1-1 0 0,-1-1 1 0 0,0 0 0 0 0,0 0-1 0 0,-1-10 15 0 0,-9-44-3996 0 0,-1 37-6081 0 0,6 18-1910 0 0</inkml:trace>
  <inkml:trace contextRef="#ctx0" brushRef="#br0" timeOffset="266.309">1425 1056 13419 0 0,'0'0'1840'0'0,"0"0"-607"0"0,0 0-269 0 0,0 0-4 0 0,0 0 51 0 0,0 0-7 0 0,0 0-74 0 0,0 0-101 0 0,0 0-55 0 0,0 0-48 0 0,0 0-36 0 0,0 0-93 0 0,4 6-111 0 0,-1-2-431 0 0,-3-4-38 0 0,0-1 0 0 0,0 0 0 0 0,0 1 0 0 0,0-1 1 0 0,1 1-1 0 0,-1-1 0 0 0,0 1 0 0 0,0-1 0 0 0,0 1 0 0 0,1-1 0 0 0,-1 1 0 0 0,0-1 0 0 0,0 1 1 0 0,1-1-1 0 0,-1 1 0 0 0,0 0 0 0 0,1-1 0 0 0,-1 1 0 0 0,1-1 0 0 0,-1 1 0 0 0,0 0 0 0 0,1-1 1 0 0,-1 1-1 0 0,1 0 0 0 0,-1-1 0 0 0,1 1 0 0 0,-1 0 0 0 0,1 0 0 0 0,-1 0 0 0 0,1 0 0 0 0,-1-1 1 0 0,1 1-1 0 0,0 0 0 0 0,-1 0 0 0 0,1 0 0 0 0,-1 0 0 0 0,1 0 0 0 0,-1 0 0 0 0,1 0 0 0 0,-1 0 1 0 0,1 1-1 0 0,-1-1 0 0 0,1 0 0 0 0,0 0 0 0 0,-1 0 0 0 0,1 1 0 0 0,-1-1 0 0 0,1 0 0 0 0,-1 0 1 0 0,1 1-18 0 0,4-23 176 0 0,2 1 0 0 0,0 0 1 0 0,1 0-1 0 0,1 1 0 0 0,1 0 1 0 0,8-12-177 0 0,6-13 123 0 0,-15 26-201 0 0,1 1-1 0 0,1 0 0 0 0,0 1 0 0 0,1 0 1 0 0,1 1-1 0 0,0 0 0 0 0,9-6 79 0 0,2 13-2593 0 0,-8 10-7211 0 0,-14 2-1690 0 0</inkml:trace>
  <inkml:trace contextRef="#ctx0" brushRef="#br0" timeOffset="596.56">2071 714 14307 0 0,'0'0'2530'0'0,"0"0"-980"0"0,0 0-469 0 0,0 0-90 0 0,0 0-25 0 0,0 0-70 0 0,0 0-117 0 0,0 0-138 0 0,0 0-106 0 0,0 0-90 0 0,0 0-46 0 0,0 0-72 0 0,0 0-79 0 0,-25 13-56 0 0,-76 45-69 0 0,98-57-116 0 0,1 0 0 0 0,-1 0 1 0 0,1 1-1 0 0,0-1 1 0 0,-1 1-1 0 0,1-1 1 0 0,0 1-1 0 0,0 0 1 0 0,0 0-1 0 0,0 0 1 0 0,0 0-1 0 0,0 0 1 0 0,1 0-1 0 0,-1 1 1 0 0,1-1-1 0 0,0 1 1 0 0,-1-1-1 0 0,1 1 0 0 0,0-1 1 0 0,0 1-1 0 0,1 0 1 0 0,-1-1-1 0 0,1 1 1 0 0,-1 0-1 0 0,1 0-7 0 0,-2 10 42 0 0,1-6-37 0 0,0 1 1 0 0,0-1 0 0 0,1 0 0 0 0,0 0-1 0 0,0 0 1 0 0,1 0 0 0 0,0 0 0 0 0,0 0 0 0 0,0 0-1 0 0,1 0 1 0 0,0 0 0 0 0,1-1 0 0 0,-1 1 0 0 0,1-1-1 0 0,1 1 1 0 0,-1-1 0 0 0,1 0 0 0 0,0 0-1 0 0,0-1 1 0 0,1 1 0 0 0,-1-1 0 0 0,1 0 0 0 0,1 0-1 0 0,-1-1 1 0 0,1 1 0 0 0,0-1 0 0 0,0 0-1 0 0,0-1 1 0 0,0 1 0 0 0,0-1 0 0 0,1-1 0 0 0,0 1-1 0 0,-1-1 1 0 0,1 0 0 0 0,0-1 0 0 0,0 1-1 0 0,0-1 1 0 0,0-1 0 0 0,6 1-6 0 0,-11-1-13 0 0,82-9-1029 0 0,-37-23-2795 0 0,-39 23 1931 0 0,2 0-3748 0 0,-6 1-5492 0 0</inkml:trace>
  <inkml:trace contextRef="#ctx0" brushRef="#br0" timeOffset="932.623">2235 931 10106 0 0,'0'0'1531'0'0,"0"0"-207"0"0,0 0 109 0 0,0 0 96 0 0,0 0-4 0 0,0 0-129 0 0,0 0-234 0 0,0 0-160 0 0,0 0-113 0 0,0 0-81 0 0,0 0-71 0 0,0 0-67 0 0,0 0-74 0 0,31 8-59 0 0,98 26-58 0 0,-126-33-452 0 0,0 0-1 0 0,-1 0 0 0 0,1 0 1 0 0,0-1-1 0 0,-1 1 0 0 0,1 0 1 0 0,0-1-1 0 0,0 0 0 0 0,0 0 1 0 0,0 0-1 0 0,-1 0 0 0 0,1 0 1 0 0,0 0-1 0 0,0-1 0 0 0,0 0 1 0 0,-1 1-1 0 0,1-1 0 0 0,0 0 1 0 0,-1 0-1 0 0,1 0 0 0 0,-1-1 1 0 0,1 1-27 0 0,6-5 134 0 0,0 2-102 0 0,0 0 0 0 0,0 0 1 0 0,-1-1-1 0 0,0 0 1 0 0,0-1-1 0 0,0 0 0 0 0,-1 0 1 0 0,0-1-1 0 0,0 1 1 0 0,-1-2-1 0 0,0 1 0 0 0,0-1 1 0 0,0 0-1 0 0,-1 0 1 0 0,0 0-1 0 0,-1-1 0 0 0,0 1 1 0 0,0-1-1 0 0,-1 0 1 0 0,0-1-1 0 0,-1 1 0 0 0,0 0 1 0 0,0-1-1 0 0,-1 1 1 0 0,0-1-1 0 0,0 0 0 0 0,-2-2-31 0 0,-1 9-19 0 0,-1 1 1 0 0,0-1 0 0 0,0 1 0 0 0,1 0 0 0 0,-2 0 0 0 0,1 0-1 0 0,0 0 1 0 0,0 0 0 0 0,-1 1 0 0 0,1-1 0 0 0,-1 1 0 0 0,1 0 0 0 0,-1 0-1 0 0,1 1 1 0 0,-1-1 0 0 0,0 1 0 0 0,1-1 0 0 0,-1 1 0 0 0,0 0-1 0 0,1 1 1 0 0,-1-1 0 0 0,0 1 0 0 0,1-1 0 0 0,-1 1 0 0 0,0 0 0 0 0,1 0-1 0 0,0 1 1 0 0,-1-1 0 0 0,0 2 17 0 0,-12 5-47 0 0,0 0 0 0 0,1 1 0 0 0,1 1 0 0 0,-1 1 0 0 0,2 0 0 0 0,0 1 0 0 0,-12 13 47 0 0,17-18-32 0 0,1 0-25 0 0,-1-1 1 0 0,1 1 0 0 0,1 0-1 0 0,-1 0 1 0 0,1 1 0 0 0,0 0 0 0 0,1 0-1 0 0,0 1 1 0 0,0-1 0 0 0,1 1-1 0 0,0 0 1 0 0,0 0 0 0 0,1 0 0 0 0,1 1-1 0 0,-1-1 1 0 0,2 1 0 0 0,-1-1-1 0 0,1 1 1 0 0,0 4 56 0 0,3-11-61 0 0,1 1 0 0 0,-1-1 0 0 0,1 0 0 0 0,-1 0-1 0 0,1 0 1 0 0,0 0 0 0 0,0-1 0 0 0,0 1 0 0 0,0-1 0 0 0,0 0 0 0 0,1 0-1 0 0,-1 0 1 0 0,1 0 0 0 0,-1 0 0 0 0,1-1 0 0 0,0 0 0 0 0,0 0 0 0 0,0 0 0 0 0,0 0-1 0 0,-1 0 1 0 0,1-1 0 0 0,0 0 0 0 0,0 0 0 0 0,0 0 0 0 0,4 0 61 0 0,8 0-565 0 0,0 0-1 0 0,0-1 1 0 0,0-1 0 0 0,0 0 0 0 0,-1-1 0 0 0,1-1 0 0 0,-1 0 0 0 0,11-5 565 0 0,70-31-5797 0 0,-30 11-1204 0 0,-40 20 464 0 0</inkml:trace>
  <inkml:trace contextRef="#ctx0" brushRef="#br0" timeOffset="1280.42">3137 662 2224 0 0,'0'0'4548'0'0,"0"0"-896"0"0,0 0-596 0 0,0 0-561 0 0,0 0-666 0 0,0 0-486 0 0,0 0-259 0 0,0 0-113 0 0,0 0-98 0 0,0 0-74 0 0,0 0-107 0 0,0 0-124 0 0,-28 15-91 0 0,-85 49-67 0 0,66-25 257 0 0,46-38-641 0 0,0 0-1 0 0,-1 1 1 0 0,1-1-1 0 0,0 0 1 0 0,0 1 0 0 0,0-1-1 0 0,0 1 1 0 0,0-1-1 0 0,0 1 1 0 0,1 0 0 0 0,-1-1-1 0 0,0 1 1 0 0,1 0-1 0 0,-1 0 1 0 0,1 0 0 0 0,0-1-1 0 0,-1 1 1 0 0,1 0-1 0 0,0 0 1 0 0,0 0-1 0 0,0-1 1 0 0,0 1 0 0 0,1 0-1 0 0,-1 0 1 0 0,0 0-1 0 0,1-1 1 0 0,0 1 0 0 0,-1 0-1 0 0,1 0 1 0 0,0-1-1 0 0,0 1 1 0 0,-1-1-1 0 0,1 1 1 0 0,1-1 0 0 0,-1 1-1 0 0,0-1 1 0 0,0 1-1 0 0,1-1-25 0 0,58 28 157 0 0,-49-25-109 0 0,0 0-1 0 0,0 1 1 0 0,0 0 0 0 0,-1 0 0 0 0,0 1 0 0 0,0 1 0 0 0,0 0 0 0 0,-1 0 0 0 0,0 1 0 0 0,-1 0 0 0 0,1 1-1 0 0,-2-1 1 0 0,1 2 0 0 0,4 7-48 0 0,-8-12 53 0 0,-1 1 0 0 0,-1-1-1 0 0,1 0 1 0 0,-1 1-1 0 0,0 0 1 0 0,0-1 0 0 0,0 1-1 0 0,-1 0 1 0 0,0 0 0 0 0,0 0-1 0 0,-1 0 1 0 0,0 0 0 0 0,0 0-1 0 0,0 0 1 0 0,0 0 0 0 0,-1 0-1 0 0,0-1 1 0 0,-1 1-1 0 0,1 0 1 0 0,-1 0 0 0 0,-1 3-53 0 0,-2-2 34 0 0,-1-1 0 0 0,1 0 0 0 0,-1 1 0 0 0,0-2 0 0 0,-1 1 0 0 0,1-1 0 0 0,-1 0 0 0 0,0 0 0 0 0,0-1 0 0 0,-1 0 0 0 0,1 0 0 0 0,-1-1-1 0 0,0 0 1 0 0,0 0 0 0 0,0-1 0 0 0,0 0 0 0 0,0 0 0 0 0,-1-1 0 0 0,1 0 0 0 0,-1 0 0 0 0,1-1 0 0 0,-1-1 0 0 0,-5 0-34 0 0,10 1-33 0 0,-1-1 0 0 0,1 1 0 0 0,0-1 0 0 0,0 0-1 0 0,0 0 1 0 0,0-1 0 0 0,0 1 0 0 0,0-1 0 0 0,0 0 0 0 0,1 0-1 0 0,-1 0 1 0 0,1-1 0 0 0,-1 1 0 0 0,1-1 0 0 0,0 0-1 0 0,0 0 1 0 0,0 0 0 0 0,0 0 0 0 0,1 0 0 0 0,-1-1 0 0 0,1 1-1 0 0,0-1 1 0 0,0 0 0 0 0,0 0 0 0 0,0 0 33 0 0,-9-31-4051 0 0,11 0-5493 0 0,3 26-2725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1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681 16 3049 0 0,'0'0'1751'0'0,"0"0"-603"0"0,0 0-80 0 0,0 0 166 0 0,0 0 166 0 0,0 0 51 0 0,0 0-71 0 0,0 0-139 0 0,0 0-148 0 0,0 0-130 0 0,0 0-141 0 0,30-3-130 0 0,92-7-130 0 0,-16 8 3246 0 0,-127 20-2126 0 0,-143 53-1064 0 0,-236 79 63 0 0,382-143-639 0 0,8-4 21 0 0,-1 1 0 0 0,1 0 0 0 0,0 1 0 0 0,0 0 1 0 0,1 0-1 0 0,-1 1 0 0 0,1 0 0 0 0,0 1 0 0 0,1 0 0 0 0,-1 0-63 0 0,9-4 14 0 0,0 0 0 0 0,0 0 0 0 0,0-1 0 0 0,0 1 0 0 0,1 0 0 0 0,-1-1 0 0 0,1 1-1 0 0,0-1 1 0 0,0 1 0 0 0,0 0 0 0 0,0-1 0 0 0,0 0 0 0 0,0 1 0 0 0,0-1 0 0 0,1 0 0 0 0,0 1 0 0 0,-1-1 0 0 0,1 0 0 0 0,0 0-1 0 0,0 0 1 0 0,0-1 0 0 0,0 1 0 0 0,0 0 0 0 0,0-1 0 0 0,1 1 0 0 0,-1-1 0 0 0,0 0 0 0 0,1 0 0 0 0,-1 0 0 0 0,1 0 0 0 0,-1 0-1 0 0,1 0-12 0 0,27 7 89 0 0,1 0 1 0 0,-1-3 0 0 0,1 0 0 0 0,0-2 0 0 0,0-1 0 0 0,0-1 0 0 0,22-3-91 0 0,-5 1 72 0 0,152 1 201 0 0,-206 12 60 0 0,-254 140-74 0 0,-2 0-243 0 0,194-109-38 0 0,37-25 22 0 0,1 2 1 0 0,0 0 0 0 0,2 3 0 0 0,0 0 0 0 0,-4 8-1 0 0,30-30 7 0 0,0 1 0 0 0,0 0 0 0 0,1 0 0 0 0,-1 0 0 0 0,1 0 0 0 0,-1 1 0 0 0,1-1 0 0 0,0 0 0 0 0,0 1 0 0 0,0-1 0 0 0,0 0 0 0 0,1 1 0 0 0,-1-1 0 0 0,0 1 0 0 0,1-1 0 0 0,0 1 0 0 0,0 0 0 0 0,0-1 0 0 0,0 1 0 0 0,0-1 0 0 0,0 1 0 0 0,1-1 0 0 0,-1 1 0 0 0,1-1 0 0 0,-1 1 0 0 0,1-1 0 0 0,0 1 0 0 0,0-1 0 0 0,0 0 0 0 0,1 1 0 0 0,-1-1 0 0 0,0 0 0 0 0,1 0 0 0 0,0 0 0 0 0,-1 0 0 0 0,1 0 0 0 0,0 0 0 0 0,0-1 0 0 0,0 1 0 0 0,0-1 0 0 0,0 1 0 0 0,0-1 0 0 0,1 0 0 0 0,-1 1 0 0 0,0-1 0 0 0,1 0 1 0 0,-1-1-1 0 0,1 1 0 0 0,-1 0 0 0 0,1-1 0 0 0,-1 1 0 0 0,1-1 0 0 0,0 0-7 0 0,27 5 116 0 0,1 0 1 0 0,0-3-1 0 0,0 0 1 0 0,0-2-1 0 0,0-1 1 0 0,0-2-1 0 0,0-1 1 0 0,-1-1-1 0 0,6-3-116 0 0,7 1 94 0 0,257-37 453 0 0,-269 44-501 0 0,-30 0-56 0 0,-1 0 21 0 0,0 0-14 0 0,0 0 1 0 0,0 0 15 0 0,0 0-13 0 0,0 0 12 0 0,0 0 20 0 0,0 0-25 0 0,0 0 9 0 0,0 0-4 0 0,0 0 5 0 0,0 0 10 0 0,0 0-9 0 0,-1 0-4 0 0,0 0-9 0 0,-26 0-1515 0 0,10 0-7005 0 0,15 0-3467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3:25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6 453 536 0 0,'0'0'2626'0'0,"0"0"-1242"0"0,0 0-565 0 0,0 0-147 0 0,0 0-40 0 0,0 0-21 0 0,0 0-12 0 0,0 0-7 0 0,0 0 31 0 0,0 0 49 0 0,-5-3 1642 0 0,23-9 1869 0 0,66-13-935 0 0,226-46-2173 0 0,217-6-308 0 0,-55 18-255 0 0,-167 45 87 0 0,25 13-599 0 0,-167 2 94 0 0,524-12 282 0 0,324 0-33 0 0,-197 11-210 0 0,46 3-131 0 0,-387 4 71 0 0,-108 8-45 0 0,371 26-21 0 0,81 2 42 0 0,-395-24-61 0 0,817-15 123 0 0,-129-8-134 0 0,-621 26-34 0 0,379 4 98 0 0,-160-18-58 0 0,318-11 66 0 0,-255-35 38 0 0,14-9 51 0 0,-491 42-171 0 0,386 1 188 0 0,-230-10 20 0 0,93-16-17 0 0,250 1 106 0 0,-338 18-1 0 0,602-11 265 0 0,-485 15-379 0 0,-125-1-39 0 0,162-3 79 0 0,208-33 42 0 0,-218-15 228 0 0,-350 42-309 0 0,158 12-26 0 0,565 5 458 0 0,-972 0-579 0 0,0 0 2 0 0,0 0-1 0 0,0 0-7 0 0,0 0 23 0 0,0 0-28 0 0,0 0 16 0 0,0 0 22 0 0,0 0-17 0 0,0 0-12 0 0,0 0-18 0 0,0 0 24 0 0,0 0 2 0 0,18 0 107 0 0,85 0 41 0 0,-91 3-117 0 0,-12-2-4327 0 0,-4-1-4547 0 0,4 0-3091 0 0</inkml:trace>
  <inkml:trace contextRef="#ctx0" brushRef="#br0" timeOffset="4584.742">680 1580 0 0 0,'0'0'1982'0'0,"0"0"-518"0"0,0 0-212 0 0,0 0 62 0 0,0 0 100 0 0,0 0 50 0 0,0 0-12 0 0,0 0-110 0 0,0 0-173 0 0,0 0-176 0 0,0 0-173 0 0,-18 13-147 0 0,-50 43-91 0 0,67-55-537 0 0,-1-1-1 0 0,1 1 1 0 0,0 0 0 0 0,0 0 0 0 0,0 0 0 0 0,0 0 0 0 0,0 0 0 0 0,0 0 0 0 0,0 0 0 0 0,0 0-1 0 0,0 0 1 0 0,1 0 0 0 0,-1 1 0 0 0,0-1 0 0 0,1 0 0 0 0,-1 1 0 0 0,1-1 0 0 0,-1 0 0 0 0,1 1-1 0 0,0-1 1 0 0,-1 0 0 0 0,1 1 0 0 0,0-1 0 0 0,0 1 0 0 0,0-1 0 0 0,0 1 0 0 0,0-1-1 0 0,0 0 1 0 0,1 1 0 0 0,-1-1 0 0 0,0 1 0 0 0,1-1 0 0 0,-1 0 0 0 0,1 0 0 0 0,0 1 0 0 0,-1-1-1 0 0,1 0 1 0 0,0 0 0 0 0,0 1 0 0 0,-1-1 0 0 0,1 0 0 0 0,0 0 0 0 0,0 0 0 0 0,0 0-1 0 0,1 0-44 0 0,2 4 225 0 0,7 6 49 0 0,0 1 0 0 0,1-1-1 0 0,0-1 1 0 0,1 0-1 0 0,0-1 1 0 0,0 0 0 0 0,1-1-1 0 0,0 0 1 0 0,1-1 0 0 0,-1-1-1 0 0,1-1 1 0 0,1 0 0 0 0,-1 0-1 0 0,1-2 1 0 0,0 0 0 0 0,0-1-1 0 0,0 0 1 0 0,0-1-1 0 0,0-1 1 0 0,0-1 0 0 0,11-2-274 0 0,5-2 227 0 0,0-3 0 0 0,0 0 0 0 0,-1-2 1 0 0,-1-1-1 0 0,0-2 0 0 0,0-1 0 0 0,-1-1 1 0 0,8-7-229 0 0,4-2 120 0 0,-1-1-1 0 0,0-2 0 0 0,-3-2 0 0 0,0-1 0 0 0,-2-2 0 0 0,-1-2 0 0 0,-2-1 0 0 0,4-8-118 0 0,35-51 170 0 0,-4-4 1 0 0,-5-2 0 0 0,-4-3 0 0 0,28-71-171 0 0,-21-13 246 0 0,-61 163-183 0 0,-1 27-207 0 0,0 6 113 0 0,21 55 92 0 0,-3 1-1 0 0,-3 1 0 0 0,7 55-60 0 0,-22-107 11 0 0,12 69 33 0 0,-3 0-1 0 0,-3 1 0 0 0,-5 1 1 0 0,-4 37-44 0 0,0-108 11 0 0,0 1 1 0 0,-2 0 0 0 0,0-1 0 0 0,-1 1 0 0 0,0-1-1 0 0,-1 0 1 0 0,-1 0 0 0 0,0 0 0 0 0,-1-1 0 0 0,0 0-1 0 0,-1 0 1 0 0,0 0 0 0 0,-2-1 0 0 0,1 0 0 0 0,-1 0-1 0 0,-1-1 1 0 0,0 0 0 0 0,0-1 0 0 0,-12 9-12 0 0,-17 5 1 0 0,-1-1 0 0 0,-1-1 0 0 0,-1-3 0 0 0,0-1 1 0 0,-2-2-1 0 0,0-3 0 0 0,0-1 0 0 0,-1-2 0 0 0,-6-1-1 0 0,-92 1-190 0 0,141-12 32 0 0,-1 0 1 0 0,1 0 0 0 0,0 0-1 0 0,0 0 1 0 0,0-1 0 0 0,0 1 0 0 0,0-1-1 0 0,1 0 1 0 0,-1 1 0 0 0,1-1 0 0 0,0 0-1 0 0,0 0 1 0 0,0 0 0 0 0,0 0-1 0 0,0 0 1 0 0,1 0 0 0 0,-1 0 0 0 0,1 0-1 0 0,0 0 1 0 0,0-1 0 0 0,0 1-1 0 0,0 0 1 0 0,0 0 0 0 0,1 0 0 0 0,-1 0-1 0 0,1 0 1 0 0,0 0 0 0 0,0 0-1 0 0,0 0 1 0 0,1 0 0 0 0,-1 1 0 0 0,1-2 157 0 0,9-15-4824 0 0,-2 3-6795 0 0</inkml:trace>
  <inkml:trace contextRef="#ctx0" brushRef="#br0" timeOffset="5002.16">2351 1447 9754 0 0,'0'0'1946'0'0,"0"0"-507"0"0,0 0-223 0 0,0 0 83 0 0,0 0 104 0 0,0 0 15 0 0,0 0-131 0 0,0 0-198 0 0,0 0-207 0 0,0 0-229 0 0,0 0-193 0 0,0 0-98 0 0,0 0-37 0 0,-2 11-1 0 0,-13 84 466 0 0,-8 94-202 0 0,19-146-1200 0 0,0-71-15659 0 0,4 20 7919 0 0</inkml:trace>
  <inkml:trace contextRef="#ctx0" brushRef="#br0" timeOffset="5170.113">2241 1130 12539 0 0,'0'0'2328'0'0,"0"0"-735"0"0,0 0-441 0 0,0 0-200 0 0,0 0-120 0 0,0 0-160 0 0,0 0-144 0 0,0 0-200 0 0,0 0-183 0 0,0 0-210 0 0,0 0-279 0 0,0 0-64 0 0,0 0-56 0 0,0 0-96 0 0,-44-47-216 0 0,56 69-752 0 0,-1-8-2489 0 0,-7-3-7842 0 0</inkml:trace>
  <inkml:trace contextRef="#ctx0" brushRef="#br0" timeOffset="5585.986">2532 1782 12859 0 0,'0'0'959'0'0,"0"0"-161"0"0,0 0 139 0 0,0 0 191 0 0,0 0 28 0 0,0 0-176 0 0,0 0-297 0 0,0 0-191 0 0,0 0-58 0 0,0 0-62 0 0,0 0-75 0 0,0 0-45 0 0,2-26-48 0 0,10-85-30 0 0,15 34 138 0 0,56-101 213 0 0,-73 240-574 0 0,-12-53 72 0 0,1 1 0 0 0,0-1 0 0 0,1 1 0 0 0,-1-1 0 0 0,2 1 1 0 0,0-1-1 0 0,0 1 0 0 0,0-1 0 0 0,1 1 0 0 0,1-1 0 0 0,-1 0 0 0 0,2 0 1 0 0,-1 0-1 0 0,1 0 0 0 0,1-1 0 0 0,-1 0 0 0 0,1 0 0 0 0,1 0 0 0 0,-1 0 0 0 0,1-1 1 0 0,1 0-1 0 0,0 0 0 0 0,0 0 0 0 0,0-1 0 0 0,0 0 0 0 0,4 1-23 0 0,-7-5 91 0 0,0 0-1 0 0,0-1 0 0 0,0 1 0 0 0,1-1 1 0 0,-1 0-1 0 0,0 0 0 0 0,1-1 0 0 0,-1 1 1 0 0,1-1-1 0 0,-1 0 0 0 0,1 0 1 0 0,-1-1-1 0 0,0 1 0 0 0,1-1 0 0 0,-1 0 1 0 0,1 0-1 0 0,-1 0 0 0 0,0-1 0 0 0,0 1 1 0 0,0-1-1 0 0,0 0 0 0 0,0 0 1 0 0,0-1-1 0 0,-1 1 0 0 0,1-1 0 0 0,-1 0 1 0 0,1 0-1 0 0,-1 0 0 0 0,0 0 1 0 0,0 0-1 0 0,0-2-90 0 0,76-121 1392 0 0,-76 121-1385 0 0,40-141 392 0 0,-39 132-1163 0 0,-1 23-1517 0 0,3 14 56 0 0,0-12 612 0 0,2 7-5655 0 0,-3-7-4236 0 0</inkml:trace>
  <inkml:trace contextRef="#ctx0" brushRef="#br0" timeOffset="11020.871">3515 1425 2849 0 0,'0'0'1315'0'0,"0"0"-127"0"0,0 0-57 0 0,0 0 42 0 0,0 0 57 0 0,0 0-49 0 0,0 0-100 0 0,0 0-173 0 0,0 0-195 0 0,0 0-158 0 0,0 0-120 0 0,-30 15-36 0 0,-93 46 9 0 0,75-22 294 0 0,45-29-508 0 0,-3 2 11 0 0,0 0 0 0 0,1 1 0 0 0,1 0 0 0 0,0 0 0 0 0,1 0 0 0 0,0 0 0 0 0,1 1 1 0 0,0-1-1 0 0,1 1 0 0 0,1-1 0 0 0,0 1 0 0 0,1-1 0 0 0,1 4-205 0 0,-2-16 36 0 0,-1 1-1 0 0,1 0 1 0 0,0 0 0 0 0,1-1 0 0 0,-1 1 0 0 0,0 0-1 0 0,0 0 1 0 0,1-1 0 0 0,-1 1 0 0 0,1-1 0 0 0,-1 1-1 0 0,1 0 1 0 0,0-1 0 0 0,0 1 0 0 0,-1-1 0 0 0,1 1-1 0 0,0-1 1 0 0,1 0 0 0 0,-1 1 0 0 0,0-1 0 0 0,0 0-1 0 0,0 0 1 0 0,1 0 0 0 0,-1 0 0 0 0,1 0 0 0 0,-1 0-1 0 0,1 0 1 0 0,-1 0 0 0 0,1 0 0 0 0,-1-1 0 0 0,1 1-1 0 0,0-1 1 0 0,-1 1 0 0 0,1-1 0 0 0,0 0 0 0 0,-1 1-1 0 0,1-1 1 0 0,0 0 0 0 0,0 0 0 0 0,-1 0 0 0 0,1-1-1 0 0,0 1-35 0 0,63-41 2566 0 0,-41 8-2157 0 0,-2-2 1 0 0,-1-1-1 0 0,-2-1 1 0 0,-2 0-1 0 0,8-26-409 0 0,-6 16 205 0 0,51-120 546 0 0,-69 267-108 0 0,2-52-552 0 0,2 0 0 0 0,2-1 0 0 0,3 1 0 0 0,6 14-91 0 0,3 19 60 0 0,-11-43-21 0 0,6 17-21 0 0,-3 1 0 0 0,-2 0-1 0 0,-3 0 1 0 0,-1 1 0 0 0,-4 0-1 0 0,-2 13-17 0 0,-2-51 5 0 0,0-1-1 0 0,-1 0 0 0 0,-1 0 0 0 0,0-1 0 0 0,-1 0 0 0 0,-1 0 1 0 0,-1 0-1 0 0,0 0 0 0 0,-2-2 0 0 0,1 1 0 0 0,-2-1 1 0 0,0 0-1 0 0,-1-1 0 0 0,-1 0-4 0 0,8-9-3 0 0,-1 0-1 0 0,1 0 1 0 0,-1 0-1 0 0,0-1 1 0 0,-1 0 0 0 0,1 0-1 0 0,-1-1 1 0 0,0 0 0 0 0,1 0-1 0 0,-1 0 1 0 0,-1-1-1 0 0,1 0 1 0 0,0-1 0 0 0,0 1-1 0 0,-7-1 4 0 0,12-2-4 0 0,1 1 0 0 0,0-1 0 0 0,-1 0 0 0 0,1 0 0 0 0,0-1-1 0 0,0 1 1 0 0,0 0 0 0 0,0 0 0 0 0,0 0 0 0 0,0-1 0 0 0,0 1-1 0 0,0-1 1 0 0,1 1 0 0 0,-1-1 0 0 0,0 1 0 0 0,1-1 0 0 0,-1 1-1 0 0,1-1 1 0 0,0 1 0 0 0,0-1 0 0 0,-1 1 0 0 0,1-1 0 0 0,0 0 0 0 0,0 1-1 0 0,0-1 1 0 0,1 0 0 0 0,-1 1 0 0 0,0-1 0 0 0,0 1 0 0 0,1-1-1 0 0,0 0 5 0 0,-1-4-12 0 0,2-12-3 0 0,1-1 1 0 0,1 1-1 0 0,1-1 0 0 0,0 1 1 0 0,2 1-1 0 0,0-1 1 0 0,0 1-1 0 0,9-12 15 0 0,-6 7 12 0 0,156-368-127 0 0,-133 306 114 0 0,4 2 1 0 0,4 1 0 0 0,15-18 0 0 0,-24 45 2 0 0,2-1-2 0 0,-3 0-1 0 0,-1-3 1 0 0,-4 0 0 0 0,-2-1 0 0 0,-2-2 0 0 0,10-51 0 0 0,-27-10 113 0 0,-7 119-115 0 0,1 1 1 0 0,0-1-1 0 0,-1 1 0 0 0,0 0 0 0 0,1 0 0 0 0,-1-1 1 0 0,0 1-1 0 0,0 0 0 0 0,0 0 0 0 0,0 1 0 0 0,-1-1 1 0 0,1 0-1 0 0,0 1 0 0 0,-1-1 0 0 0,1 1 0 0 0,-1 0 0 0 0,1 0 1 0 0,-1 0-1 0 0,0 0 0 0 0,0 0 0 0 0,1 1 0 0 0,-1-1 1 0 0,0 1-1 0 0,0 0 0 0 0,0 0 0 0 0,1 0 0 0 0,-1 0 1 0 0,0 0-1 0 0,0 1 0 0 0,0-1 0 0 0,1 1 0 0 0,-1-1 1 0 0,0 1-1 0 0,0 0 0 0 0,1 0 0 0 0,-1 1 0 0 0,1-1 0 0 0,-1 0 1 0 0,1 1-1 0 0,0 0 0 0 0,-1-1 0 0 0,1 2 2 0 0,-12 12-2 0 0,2 1 0 0 0,0 1 0 0 0,1 1 0 0 0,0-1 0 0 0,1 2 0 0 0,2-1 0 0 0,0 1 1 0 0,0 0-1 0 0,2 1 0 0 0,0 0 0 0 0,2 0 0 0 0,0 0 0 0 0,1 1 0 0 0,1-1 0 0 0,1 1 0 0 0,1-1 0 0 0,1 1 0 0 0,0 0 0 0 0,5 17 2 0 0,-1-3 13 0 0,1 0 0 0 0,2-1-1 0 0,1 1 1 0 0,1-2 0 0 0,3 0 0 0 0,0 0 0 0 0,2-1 0 0 0,11 15-13 0 0,-16-28 16 0 0,1-1 1 0 0,1 0 0 0 0,1-1-1 0 0,1 0 1 0 0,0-1 0 0 0,1-1-1 0 0,0 0 1 0 0,3 1-17 0 0,3 3 19 0 0,-16-14-18 0 0,0 0 1 0 0,0 0-1 0 0,0 0 0 0 0,1 0 1 0 0,0-1-1 0 0,0 0 0 0 0,0 0 1 0 0,0-1-1 0 0,0 0 0 0 0,1 0 0 0 0,-1 0 1 0 0,1-1-1 0 0,0 0 0 0 0,0 0 1 0 0,0-1-1 0 0,5 1-1 0 0,-4-3 14 0 0,1-1 1 0 0,0 0-1 0 0,-1-1 0 0 0,1 1 1 0 0,-1-2-1 0 0,0 1 1 0 0,0-1-1 0 0,0 0 0 0 0,-1-1 1 0 0,1 0-1 0 0,-1 0 0 0 0,0-1 1 0 0,-1 0-1 0 0,1 0 0 0 0,-1 0 1 0 0,1-2-15 0 0,12-9 46 0 0,-6 3-33 0 0,-1 1 0 0 0,-1-2 1 0 0,0 0-1 0 0,0 0 0 0 0,-2 0 0 0 0,0-2 0 0 0,0 1 1 0 0,-2-1-1 0 0,5-15-13 0 0,-9 28 0 0 0,-1 0 0 0 0,0-1 0 0 0,0 1 0 0 0,-1-1 0 0 0,1 0 1 0 0,-1 1-1 0 0,0-1 0 0 0,0 0 0 0 0,0 0 0 0 0,-1 0 0 0 0,0 0 1 0 0,0 0-1 0 0,0 1 0 0 0,0-1 0 0 0,-1 0 0 0 0,0 0 0 0 0,0 0 0 0 0,0 0 1 0 0,-1 1-1 0 0,0-1 0 0 0,1 1 0 0 0,-2-1 0 0 0,1 1 0 0 0,0 0 1 0 0,-1-1-1 0 0,0 1 0 0 0,0 1 0 0 0,0-1 0 0 0,0 0 0 0 0,-1 1 0 0 0,1-1 1 0 0,-1 1-1 0 0,0 0 0 0 0,0 1 0 0 0,0-1 0 0 0,-1 0 0 0 0,1 1 1 0 0,0 0-1 0 0,-1 0 0 0 0,0 1 0 0 0,1-1 0 0 0,-1 1 0 0 0,-4-1 0 0 0,-1 5-4 0 0,0-1-1 0 0,0 2 0 0 0,1 0 0 0 0,-1 0 0 0 0,1 0 1 0 0,0 1-1 0 0,0 1 0 0 0,1-1 0 0 0,0 2 1 0 0,0-1-1 0 0,0 1 0 0 0,1 0 0 0 0,0 0 0 0 0,0 1 1 0 0,1 0-1 0 0,0 0 0 0 0,0 1 0 0 0,1 0 1 0 0,0 0-1 0 0,0 0 0 0 0,1 0 0 0 0,1 1 0 0 0,-1 0 1 0 0,1 0 4 0 0,0-1 4 0 0,0 1 1 0 0,1-1-1 0 0,-1 1 1 0 0,2-1-1 0 0,-1 1 1 0 0,1 0 0 0 0,1-1-1 0 0,0 1 1 0 0,0 0-1 0 0,1 0 1 0 0,0 0-1 0 0,1-1 1 0 0,0 1-1 0 0,1-1 1 0 0,0 1 0 0 0,0-1-1 0 0,1 0 1 0 0,0 0-1 0 0,0 0 1 0 0,1-1-1 0 0,0 0 1 0 0,1 0-1 0 0,0 0 1 0 0,5 5-5 0 0,-1-2 7 0 0,0 0 1 0 0,1-1-1 0 0,1 0 0 0 0,0-1 0 0 0,0 0 1 0 0,1-1-1 0 0,0 0 0 0 0,0-1 1 0 0,1-1-1 0 0,-1 0 0 0 0,2-1 1 0 0,-1 0-1 0 0,0-1 0 0 0,1-1 0 0 0,14 2-7 0 0,33-5-148 0 0,-49-19-1177 0 0,-13 3-6350 0 0,0 15 5969 0 0,0-6-10615 0 0</inkml:trace>
  <inkml:trace contextRef="#ctx0" brushRef="#br0" timeOffset="12639.018">5541 1079 4617 0 0,'0'0'2717'0'0,"0"0"-1592"0"0,0 0-475 0 0,0 0 335 0 0,0 0 534 0 0,0 0 244 0 0,0 0-10 0 0,0 0-182 0 0,0 0-231 0 0,37-4-213 0 0,117-16-174 0 0,-28-15 524 0 0,-85 20-1089 0 0,-2-1 1 0 0,0-3-1 0 0,0-1 0 0 0,-2-1 1 0 0,-1-3-1 0 0,-1-1 1 0 0,29-26-389 0 0,-57 45 71 0 0,-1 0 0 0 0,1 0 0 0 0,-2-1-1 0 0,1 0 1 0 0,-1-1 0 0 0,0 1 0 0 0,0-1 0 0 0,-1 0 0 0 0,0 0 0 0 0,0 0 0 0 0,-1 0-1 0 0,0-1 1 0 0,-1 1 0 0 0,0-1 0 0 0,0 0 0 0 0,-1 0 0 0 0,0 0 0 0 0,0 0 0 0 0,-1 0 0 0 0,0-2-72 0 0,-2 9 15 0 0,1 0-1 0 0,-1 1 1 0 0,0-1-1 0 0,1 0 0 0 0,-1 0 1 0 0,0 1-1 0 0,0-1 0 0 0,0 1 1 0 0,0 0-1 0 0,0-1 0 0 0,0 1 1 0 0,-1 0-1 0 0,1 0 0 0 0,0 0 1 0 0,0 1-1 0 0,-1-1 0 0 0,1 1 1 0 0,-1-1-1 0 0,1 1 0 0 0,-1 0 1 0 0,1-1-1 0 0,0 1 0 0 0,-1 1 1 0 0,1-1-1 0 0,-1 0 0 0 0,1 1 1 0 0,-1-1-1 0 0,1 1 0 0 0,0-1 1 0 0,-1 1-1 0 0,1 0 0 0 0,0 0 1 0 0,0 0-1 0 0,0 1 0 0 0,-1-1 1 0 0,1 0-1 0 0,0 1 0 0 0,1 0 1 0 0,-1-1-1 0 0,0 1-13 0 0,-11 12-2 0 0,1 0 1 0 0,1 1-1 0 0,0 0 0 0 0,1 1 1 0 0,1 0-1 0 0,1 1 0 0 0,0 0 1 0 0,1 0-1 0 0,0 0 0 0 0,2 1 1 0 0,0 0-1 0 0,0 5 2 0 0,-19 86-17 0 0,5 0 1 0 0,4 1-1 0 0,1 94 17 0 0,5-62-66 0 0,-28 135 66 0 0,29-226-11 0 0,-3-1 1 0 0,-2-1-1 0 0,-2 0 0 0 0,-2-1 1 0 0,-2-1-1 0 0,-3 0 0 0 0,-1-2 1 0 0,-2 0-1 0 0,-3-2 0 0 0,-1-1 1 0 0,-2-1 10 0 0,23-31 4 0 0,0 0 1 0 0,-1 0 0 0 0,0-1-1 0 0,-1-1 1 0 0,0 1 0 0 0,-1-1-1 0 0,1-1 1 0 0,-1 0 0 0 0,-1-1-1 0 0,1 0 1 0 0,-1 0 0 0 0,0-2-1 0 0,0 1 1 0 0,-1-1 0 0 0,1-1-1 0 0,-1-1 1 0 0,0 1 0 0 0,-2-2-5 0 0,13-1-1 0 0,-1 0 1 0 0,1 0-1 0 0,0-1 1 0 0,0 1-1 0 0,0-1 1 0 0,0 0 0 0 0,-1 0-1 0 0,1 0 1 0 0,0 0-1 0 0,1 0 1 0 0,-1 0-1 0 0,0 0 1 0 0,0-1 0 0 0,0 1-1 0 0,1 0 1 0 0,-1-1-1 0 0,1 0 1 0 0,-1 1 0 0 0,1-1-1 0 0,0 0 1 0 0,-1 0-1 0 0,1 0 1 0 0,0 0-1 0 0,0 0 1 0 0,0 0 0 0 0,1 0-1 0 0,-1 0 1 0 0,0 0-1 0 0,1 0 1 0 0,-1-1-1 0 0,1 1 1 0 0,0 0 0 0 0,0-2 0 0 0,-1-80-23 0 0,1 79 24 0 0,4-24 12 0 0,2 0 1 0 0,1 0-1 0 0,1 1 1 0 0,1 0-1 0 0,10-18-13 0 0,-4 7 11 0 0,21-49 29 0 0,5 2-1 0 0,39-63-39 0 0,-72 134-1 0 0,0 1-1 0 0,0-1 1 0 0,2 2 0 0 0,0-1 0 0 0,0 1-1 0 0,1 0 1 0 0,1 1 0 0 0,0 1 0 0 0,1 0-1 0 0,0 0 1 0 0,1 1 0 0 0,0 1 0 0 0,0 0-1 0 0,1 1 1 0 0,0 1 0 0 0,1 0 1 0 0,146 3-1940 0 0,-120 1-763 0 0,-14 0-3185 0 0,-23 2 4180 0 0,6 1-9443 0 0</inkml:trace>
  <inkml:trace contextRef="#ctx0" brushRef="#br0" timeOffset="12971.394">6467 1425 6561 0 0,'0'0'1797'0'0,"0"0"-312"0"0,0 0-71 0 0,0 0 118 0 0,0 0 22 0 0,0 0-119 0 0,0 0-235 0 0,0 0-272 0 0,0 0-201 0 0,0 0-128 0 0,-32 23-116 0 0,-99 71-90 0 0,75-44 127 0 0,49-37-408 0 0,2-6-53 0 0,1 1-1 0 0,0 0 1 0 0,0 0-1 0 0,1 1 0 0 0,0-1 1 0 0,0 1-1 0 0,1-1 1 0 0,0 1-1 0 0,0 0 0 0 0,1 0 1 0 0,0 0-1 0 0,1 0 1 0 0,0 0-1 0 0,1 4-58 0 0,-1-9 29 0 0,0 0-1 0 0,1 0 1 0 0,0-1-1 0 0,-1 1 1 0 0,1 0 0 0 0,1-1-1 0 0,-1 1 1 0 0,0 0-1 0 0,1-1 1 0 0,0 0 0 0 0,0 1-1 0 0,0-1 1 0 0,0 0 0 0 0,0 0-1 0 0,1 0 1 0 0,-1 0-1 0 0,1-1 1 0 0,0 1 0 0 0,0-1-1 0 0,0 1 1 0 0,0-1-1 0 0,0 0 1 0 0,1 0 0 0 0,-1-1-1 0 0,0 1 1 0 0,1-1 0 0 0,0 1-1 0 0,-1-1 1 0 0,1 0-1 0 0,3 0-28 0 0,1 1 119 0 0,1 0-1 0 0,-1-1 0 0 0,1 0 0 0 0,-1 0 0 0 0,1-1 0 0 0,0 0 0 0 0,-1-1 0 0 0,1 0 0 0 0,-1 0 0 0 0,1-1 1 0 0,-1 0-1 0 0,0-1 0 0 0,3 0-118 0 0,1-3 95 0 0,-1 0-1 0 0,0 0 1 0 0,0-1 0 0 0,0 0 0 0 0,-1-1 0 0 0,0 0 0 0 0,-1-1 0 0 0,0 0-1 0 0,0 0 1 0 0,-1-1 0 0 0,0 0 0 0 0,0-1 0 0 0,-2 0 0 0 0,1 0-1 0 0,-1 0 1 0 0,-1-1 0 0 0,0 0 0 0 0,0 0 0 0 0,-1 0 0 0 0,-1 0-1 0 0,0-1 1 0 0,-1 0 0 0 0,0 1 0 0 0,-1-1 0 0 0,-1 0 0 0 0,0-10-95 0 0,-1 18-68 0 0,-1 0 1 0 0,1 0 0 0 0,-1 0-1 0 0,0 0 1 0 0,-1 1 0 0 0,1-1-1 0 0,-1 1 1 0 0,0 0 0 0 0,0-1-1 0 0,0 1 1 0 0,0 1 0 0 0,-1-1-1 0 0,0 0 1 0 0,0 1 0 0 0,0 0-1 0 0,0 0 1 0 0,0 0 0 0 0,0 0-1 0 0,-1 1 1 0 0,0-1 0 0 0,1 1-1 0 0,-1 1 1 0 0,0-1 0 0 0,0 1-1 0 0,0-1 1 0 0,0 1 0 0 0,0 1-1 0 0,0-1 1 0 0,0 1 0 0 0,-1 0-1 0 0,1 0 1 0 0,0 0 0 0 0,0 1-1 0 0,0-1 1 0 0,0 1 0 0 0,0 1-1 0 0,0-1 1 0 0,0 1 0 0 0,0 0-1 0 0,1 0 1 0 0,-1 0 0 0 0,0 1-1 0 0,1-1 1 0 0,0 1 0 0 0,-2 1 67 0 0,-16 26-2612 0 0,10-9-3637 0 0,6-10-4925 0 0</inkml:trace>
  <inkml:trace contextRef="#ctx0" brushRef="#br0" timeOffset="13305.89">6729 1863 7962 0 0,'0'0'1497'0'0,"0"0"-19"0"0,0 0 172 0 0,0 0 169 0 0,0 0 10 0 0,0 0-164 0 0,0 0-217 0 0,0 0-152 0 0,0 0-130 0 0,0 0-224 0 0,0 0-222 0 0,0 0-178 0 0,-3-3-124 0 0,0-5-292 0 0,0-1 0 0 0,1 0 0 0 0,0 0 0 0 0,1 0-1 0 0,-1 0 1 0 0,2 0 0 0 0,-1 0 0 0 0,1 0 0 0 0,1 0 0 0 0,0 0 0 0 0,0 0 0 0 0,1 0 0 0 0,0 0 0 0 0,0 0 0 0 0,1 0 0 0 0,0 1 0 0 0,1-1-1 0 0,2-3-125 0 0,1-11 140 0 0,2-3-75 0 0,1 1 0 0 0,2 0 0 0 0,0 1 1 0 0,1 0-1 0 0,2 1 0 0 0,0 0 0 0 0,2 2 0 0 0,0 0 1 0 0,1 0-1 0 0,10-7-65 0 0,26-6-490 0 0,-48 61-1138 0 0,-6-17 771 0 0,0 11-1170 0 0,-2-6-4274 0 0,0-7-5541 0 0</inkml:trace>
  <inkml:trace contextRef="#ctx0" brushRef="#br0" timeOffset="13635.695">7351 1458 12171 0 0,'0'0'2043'0'0,"0"0"-430"0"0,0 0-188 0 0,0 0-2 0 0,0 0-70 0 0,0 0-216 0 0,0 0-272 0 0,0 0-229 0 0,0 0-168 0 0,0 0-129 0 0,0 0-78 0 0,0 0-41 0 0,0 0-21 0 0,-28 4-20 0 0,-85 14-12 0 0,110-17-157 0 0,0-1 1 0 0,0 1-1 0 0,-1-1 1 0 0,1 1 0 0 0,0 0-1 0 0,1 0 1 0 0,-1 1-1 0 0,0-1 1 0 0,0 1 0 0 0,0-1-1 0 0,1 1 1 0 0,-1 0 0 0 0,1 0-1 0 0,-1 0 1 0 0,1 0-1 0 0,0 0 1 0 0,0 1 0 0 0,0-1-1 0 0,0 1 1 0 0,-1 1-11 0 0,-4 6 37 0 0,0-2-17 0 0,0 1 1 0 0,0-1-1 0 0,1 1 1 0 0,1 1-1 0 0,-1-1 1 0 0,1 1-1 0 0,1 0 1 0 0,0 0-1 0 0,0 0 0 0 0,1 0 1 0 0,1 1-1 0 0,-1 0 1 0 0,2-1-1 0 0,-1 1 1 0 0,2 0-1 0 0,-1 0 1 0 0,1 0-1 0 0,1 4-20 0 0,1-9 0 0 0,1 0 1 0 0,0 0-1 0 0,-1-1 0 0 0,2 1 1 0 0,-1-1-1 0 0,1 1 0 0 0,-1-1 1 0 0,1 0-1 0 0,1-1 0 0 0,-1 1 1 0 0,1-1-1 0 0,0 0 0 0 0,0 0 1 0 0,0 0-1 0 0,0 0 0 0 0,1-1 1 0 0,-1 0-1 0 0,1 0 0 0 0,0-1 1 0 0,0 0-1 0 0,0 0 0 0 0,0 0 1 0 0,0-1-1 0 0,7 1 0 0 0,0 1-65 0 0,1 0 0 0 0,0-2 0 0 0,0 1 1 0 0,0-2-1 0 0,0 0 0 0 0,0-1 0 0 0,0 0 0 0 0,0-1 0 0 0,0-1 1 0 0,0 0-1 0 0,0 0 0 0 0,-1-2 0 0 0,0 0 0 0 0,0 0 0 0 0,0-1 0 0 0,8-6 65 0 0,10-16-2025 0 0,-15 6-6997 0 0,-13 14-2513 0 0</inkml:trace>
  <inkml:trace contextRef="#ctx0" brushRef="#br0" timeOffset="14049.9">7519 1697 3201 0 0,'0'0'2486'0'0,"0"0"86"0"0,0 0 143 0 0,0 0-41 0 0,0 0-317 0 0,0 0-434 0 0,0 0-368 0 0,0 0-295 0 0,0 0-230 0 0,0 0-197 0 0,34-10-174 0 0,108-34-131 0 0,-64 3 258 0 0,-67 33-631 0 0,0-1 1 0 0,-1 0-1 0 0,0-1 1 0 0,-1-1-1 0 0,0 1 1 0 0,0-1-1 0 0,-1-1 1 0 0,0 0-1 0 0,-1 0 1 0 0,-1 0-1 0 0,0-1 1 0 0,0 0-1 0 0,2-12-155 0 0,-6 23 14 0 0,-1-1 0 0 0,0 1 0 0 0,0-1-1 0 0,-1 0 1 0 0,1 1 0 0 0,0-1 0 0 0,-1 0-1 0 0,0 0 1 0 0,0 1 0 0 0,1-1 0 0 0,-2 0-1 0 0,1 0 1 0 0,0 0 0 0 0,0 1 0 0 0,-1-1-1 0 0,0 0 1 0 0,1 0 0 0 0,-1 1 0 0 0,0-1-1 0 0,-1 1 1 0 0,1-1 0 0 0,0 1 0 0 0,-1-1 0 0 0,1 1-1 0 0,-1 0 1 0 0,0-1 0 0 0,1 1 0 0 0,-1 0-1 0 0,0 0 1 0 0,-1 0 0 0 0,1 1 0 0 0,0-1-1 0 0,0 1 1 0 0,-1-1 0 0 0,1 1 0 0 0,-1-1-1 0 0,1 1 1 0 0,-1 0-14 0 0,-8 2-10 0 0,0 0 0 0 0,0 1 0 0 0,0 0 0 0 0,0 1 0 0 0,0 0 0 0 0,1 0 0 0 0,-1 1 0 0 0,1 1 0 0 0,0 0 0 0 0,0 0 0 0 0,1 1 1 0 0,-1 0-1 0 0,1 1 0 0 0,1 0 0 0 0,-1 0 0 0 0,1 1 0 0 0,0 0 0 0 0,1 0 0 0 0,0 1 10 0 0,-11 8-27 0 0,1 0 0 0 0,0 2 0 0 0,2 0 0 0 0,0 0 0 0 0,1 2 0 0 0,1 0 0 0 0,1 0 1 0 0,1 1-1 0 0,0 1 0 0 0,2 0 0 0 0,1 0 0 0 0,-2 10 27 0 0,8-27 3 0 0,1 1-1 0 0,-1 0 1 0 0,1 0 0 0 0,1 0 0 0 0,-1 0-1 0 0,1 0 1 0 0,0 0 0 0 0,1 0-1 0 0,-1 0 1 0 0,2 0 0 0 0,-1 0 0 0 0,1 0-1 0 0,0-1 1 0 0,0 1 0 0 0,0 0-1 0 0,1-1 1 0 0,0 0 0 0 0,1 0 0 0 0,-1 0-1 0 0,1 0 1 0 0,1 0 0 0 0,-1-1-1 0 0,1 1 1 0 0,-1-1 0 0 0,2-1 0 0 0,-1 1-1 0 0,0-1 1 0 0,1 1 0 0 0,0-2-1 0 0,0 1 1 0 0,1 0-3 0 0,21 5 17 0 0,-1-1 0 0 0,1-1 1 0 0,1-1-1 0 0,-1-2 0 0 0,1 0 0 0 0,0-3 0 0 0,-1 0 0 0 0,28-3-17 0 0,-14 2-25 0 0,75-19-231 0 0,-85 11-2747 0 0,0 2-3905 0 0,-21 5-5195 0 0</inkml:trace>
  <inkml:trace contextRef="#ctx0" brushRef="#br0" timeOffset="19890.864">8533 1256 2200 0 0,'0'0'1650'0'0,"0"0"-29"0"0,0 0 268 0 0,0 0 252 0 0,0 0 22 0 0,0 0-199 0 0,0 0-351 0 0,0 0-369 0 0,0 0-248 0 0,0 0-162 0 0,0 0-112 0 0,6-3-79 0 0,19-10-40 0 0,-19 10-58 0 0,-6 3-70 0 0,0 0-16 0 0,0 0-50 0 0,0 0-51 0 0,0 0-31 0 0,0 0-33 0 0,-4 15 923 0 0,-31 35-368 0 0,35-48-828 0 0,0-2-6 0 0,0 0-2 0 0,0 0 11 0 0,0 0-4 0 0,11-2 513 0 0,38-27 668 0 0,-48 40-4804 0 0,-1-3-4006 0 0,0-4-4189 0 0</inkml:trace>
  <inkml:trace contextRef="#ctx0" brushRef="#br0" timeOffset="20418.695">8516 1727 8202 0 0,'0'0'2386'0'0,"0"0"-647"0"0,0 0-338 0 0,0 0-70 0 0,0 0 47 0 0,0 0-34 0 0,0 0-137 0 0,0 0-229 0 0,0 0-265 0 0,0 0-209 0 0,0 0-102 0 0,0 0-62 0 0,0 0-22 0 0,-4-7 697 0 0,-16 65 174 0 0,20-58-1153 0 0,0 0 24 0 0,0 0 17 0 0,0 0 35 0 0,0 0 37 0 0,0 0 30 0 0,0 0 38 0 0,0 0 38 0 0,12-15 755 0 0,48-49-753 0 0,-51 52 5 0 0,-16 20 194 0 0,-18 34-402 0 0,37-41-3796 0 0,-7-5-1411 0 0,-1 1-6866 0 0</inkml:trace>
  <inkml:trace contextRef="#ctx0" brushRef="#br0" timeOffset="27688.989">9912 1002 5769 0 0,'0'0'2185'0'0,"0"0"-473"0"0,0 0-320 0 0,0 0 21 0 0,0 0 199 0 0,0 0 82 0 0,0 0-139 0 0,0 0-275 0 0,0 0-330 0 0,0 0-318 0 0,12 27 2306 0 0,-8-9-2639 0 0,0 0 0 0 0,-2 0 1 0 0,0 0-1 0 0,-1 0 0 0 0,-1 0 0 0 0,0 0 1 0 0,-2 2-300 0 0,1 28 364 0 0,1-27-233 0 0,1 83 386 0 0,-4-1 1 0 0,-5 0-1 0 0,-13 55-517 0 0,-14-22 177 0 0,16-105-138 0 0,14-39-2622 0 0,5-19-1412 0 0,0 10-3451 0 0,0 9-3772 0 0</inkml:trace>
  <inkml:trace contextRef="#ctx0" brushRef="#br0" timeOffset="28073.065">9750 1175 5017 0 0,'0'0'3693'0'0,"0"0"-1265"0"0,0 0-571 0 0,0 0-134 0 0,0 0-83 0 0,0 0-233 0 0,0 0-280 0 0,0 0-283 0 0,0 0-261 0 0,0 0-179 0 0,0 0 34 0 0,0 0 72 0 0,0 0 76 0 0,11-6 75 0 0,137-52 1602 0 0,144-4 3 0 0,-92 48-1764 0 0,-237 32-2705 0 0,19-10 748 0 0,1-1-1520 0 0,6-4-2999 0 0,2-2-5527 0 0</inkml:trace>
  <inkml:trace contextRef="#ctx0" brushRef="#br0" timeOffset="28323.911">9810 1458 11466 0 0,'0'0'1209'0'0,"0"0"-216"0"0,0 0 172 0 0,0 0 363 0 0,0 0 227 0 0,0 0-83 0 0,0 0-199 0 0,0 0-257 0 0,0 0-201 0 0,0 0-163 0 0,0 0-159 0 0,32-5-107 0 0,98-15-89 0 0,34-9 838 0 0,-106 27-1803 0 0,-33 3-5317 0 0,-21-1-3086 0 0</inkml:trace>
  <inkml:trace contextRef="#ctx0" brushRef="#br0" timeOffset="28875.168">10567 1385 3465 0 0,'0'0'2779'0'0,"0"0"-723"0"0,0 0-163 0 0,0 0 57 0 0,0 0 101 0 0,0 0-106 0 0,0 0-335 0 0,0 0-362 0 0,0 0-289 0 0,0 0-224 0 0,0 0-117 0 0,0 0-60 0 0,0 0-48 0 0,-7 0 1629 0 0,70 0 677 0 0,100-4-1399 0 0,7 4-1300 0 0,-131-11-2149 0 0,-38 11 1214 0 0,-1 0-319 0 0,0 0-482 0 0,0 0-993 0 0,-1 0-2914 0 0,-4 0-5979 0 0</inkml:trace>
  <inkml:trace contextRef="#ctx0" brushRef="#br0" timeOffset="29139.95">10493 1635 8234 0 0,'0'0'4241'0'0,"0"0"-2090"0"0,0 0-1038 0 0,0 0-99 0 0,0 0 178 0 0,0 0 164 0 0,0 0 42 0 0,0 0-131 0 0,0 0-211 0 0,0 0-186 0 0,0 0-145 0 0,0 0-85 0 0,33-3-78 0 0,104-8-94 0 0,-26-9 516 0 0,-13-1-689 0 0,-79 20-1841 0 0,-12 2-4284 0 0,-5-1-6054 0 0</inkml:trace>
  <inkml:trace contextRef="#ctx0" brushRef="#br0" timeOffset="29961.196">11110 1874 9066 0 0,'0'0'2251'0'0,"0"0"-292"0"0,0 0-126 0 0,0 0-10 0 0,0 0-30 0 0,0 0-190 0 0,0 0-358 0 0,0 0-329 0 0,0 0-223 0 0,0 0-122 0 0,0 0-5 0 0,0 0-5 0 0,0 0-58 0 0,2-15-50 0 0,20-102 549 0 0,-10 86-822 0 0,1 1-1 0 0,1 0 1 0 0,2 2 0 0 0,0-1 0 0 0,2 2 0 0 0,2 0 0 0 0,11-11-180 0 0,-7 9 11 0 0,-18 20-10 0 0,0 0 0 0 0,1 0 0 0 0,0 1 1 0 0,0 0-1 0 0,0 1 0 0 0,1-1 0 0 0,0 1 1 0 0,1 1-1 0 0,0-1 0 0 0,0 2 0 0 0,0-1 1 0 0,1 1-1 0 0,-1 1 0 0 0,1-1 0 0 0,0 2 1 0 0,0-1-1 0 0,1 2 0 0 0,-1-1 0 0 0,9 0-1 0 0,-16 5-1 0 0,0 0 0 0 0,0 1 0 0 0,-1-1 0 0 0,1 1 0 0 0,0 0 0 0 0,-1-1 0 0 0,0 1 0 0 0,0 0 0 0 0,0 0 0 0 0,0 1 0 0 0,0-1 0 0 0,0 0 0 0 0,-1 1 0 0 0,0-1 0 0 0,1 1 0 0 0,-1-1 0 0 0,-1 1 0 0 0,1-1 0 0 0,0 1 0 0 0,-1 0 0 0 0,0 0 0 0 0,0 1 1 0 0,7 219 57 0 0,8-236 72 0 0,-2-11-123 0 0,0 1 0 0 0,1 1-1 0 0,1 0 1 0 0,1 1 0 0 0,0 0-1 0 0,2 2 1 0 0,7-7-6 0 0,5-6-29 0 0,-25 25 23 0 0,0 1 0 0 0,1-1-1 0 0,-1 1 1 0 0,1 0 0 0 0,1 0 0 0 0,-1 0 0 0 0,1 1-1 0 0,-1 0 1 0 0,1 0 0 0 0,0 1 0 0 0,0 0 0 0 0,1 0-1 0 0,-1 1 1 0 0,1 0 0 0 0,-1 0 0 0 0,1 1 0 0 0,2-1 6 0 0,-7 4 3 0 0,-1-1 0 0 0,0 1 0 0 0,0-1 0 0 0,0 1 0 0 0,0 0 0 0 0,0 0 0 0 0,0 0 0 0 0,-1 0 0 0 0,1 0 0 0 0,0 0 0 0 0,-1 0 1 0 0,0 0-1 0 0,1 1 0 0 0,-1-1 0 0 0,0 0 0 0 0,0 1 0 0 0,-1-1 0 0 0,1 1 0 0 0,0 0 0 0 0,-1-1 0 0 0,1 2-3 0 0,5 15 16 0 0,2-3-1 0 0,-2 0 1 0 0,0 0 0 0 0,0 1-1 0 0,-2 0 1 0 0,0 0-1 0 0,-1 1 1 0 0,-1-1 0 0 0,0 0-1 0 0,-2 1 1 0 0,0 7-16 0 0,0-20-18 0 0,0-1 0 0 0,-1 0 0 0 0,1 1 0 0 0,-1-1 0 0 0,0 0 0 0 0,0 1 0 0 0,-1-1 0 0 0,1 0 0 0 0,-1 0 0 0 0,0 0 0 0 0,0 0 0 0 0,0-1 0 0 0,-1 1 0 0 0,1 0 0 0 0,-1-1 1 0 0,-2 3 17 0 0,2-2-57 0 0,-2 10-533 0 0,4-10-8738 0 0,1-4 163 0 0</inkml:trace>
  <inkml:trace contextRef="#ctx0" brushRef="#br0" timeOffset="30491.648">12592 1443 12707 0 0,'0'0'2024'0'0,"0"0"-596"0"0,0 0-83 0 0,0 0 91 0 0,0 0-4 0 0,0 0-137 0 0,0 0-224 0 0,0 0-208 0 0,0 0-167 0 0,0 0-128 0 0,0 0-114 0 0,0 0-86 0 0,0 0-53 0 0,-32-3-65 0 0,-98-7-51 0 0,68 21 35 0 0,53-5-192 0 0,-5 2-12 0 0,1 0 0 0 0,0 0 0 0 0,1 1 0 0 0,-1 1 0 0 0,2 0 1 0 0,0 1-1 0 0,0 0 0 0 0,1 0 0 0 0,-6 9-30 0 0,13-14 5 0 0,-2-1-9 0 0,0 0 0 0 0,1 0 0 0 0,0 1 0 0 0,0 0 0 0 0,0 0 1 0 0,1 0-1 0 0,0 0 0 0 0,0 1 0 0 0,1-1 0 0 0,0 1 0 0 0,0-1 0 0 0,0 1 0 0 0,1 0 1 0 0,0 0-1 0 0,0 0 0 0 0,0 0 0 0 0,1 0 0 0 0,1 0 0 0 0,-1 0 0 0 0,1 0 1 0 0,0 0-1 0 0,1 2 4 0 0,-1-7-1 0 0,0 1-1 0 0,1-1 1 0 0,-1 1 0 0 0,1-1 0 0 0,-1 1 0 0 0,1-1 0 0 0,0 0-1 0 0,0 1 1 0 0,0-1 0 0 0,0 0 0 0 0,0-1 0 0 0,1 1 0 0 0,-1 0 0 0 0,1-1-1 0 0,-1 1 1 0 0,1-1 0 0 0,-1 0 0 0 0,1 1 0 0 0,0-1 0 0 0,0-1-1 0 0,-1 1 1 0 0,1 0 0 0 0,0-1 0 0 0,0 1 0 0 0,0-1 0 0 0,0 0 0 0 0,0 0-1 0 0,0 0 1 0 0,0 0 0 0 0,0-1 0 0 0,-1 1 0 0 0,2-1 1 0 0,86-39 275 0 0,-56 13-142 0 0,-1-1-1 0 0,-1-2 0 0 0,-1-2 0 0 0,-2 0 1 0 0,-1-2-1 0 0,11-19-132 0 0,-39 53 1 0 0,0 0-1 0 0,-1 1 1 0 0,1-1 0 0 0,0 0-1 0 0,0 1 1 0 0,0-1 0 0 0,0 0-1 0 0,0 1 1 0 0,0-1-1 0 0,0 0 1 0 0,0 1 0 0 0,1-1-1 0 0,-1 0 1 0 0,0 0 0 0 0,0 1-1 0 0,0-1 1 0 0,0 0 0 0 0,0 1-1 0 0,0-1 1 0 0,0 0 0 0 0,1 0-1 0 0,-1 1 1 0 0,0-1 0 0 0,0 0-1 0 0,0 0 1 0 0,1 0 0 0 0,-1 1-1 0 0,0-1 1 0 0,0 0 0 0 0,1 0-1 0 0,-1 0 1 0 0,0 1 0 0 0,1-1-1 0 0,-1 0 1 0 0,0 0-1 0 0,0 0 1 0 0,1 0 0 0 0,-1 0-1 0 0,0 0 1 0 0,1 0 0 0 0,-1 0-1 0 0,0 0 1 0 0,1 0 0 0 0,-1 0-1 0 0,0 0 1 0 0,0 0 0 0 0,1 0-1 0 0,-1 0 1 0 0,0 0 0 0 0,1 0-1 0 0,-1 0 1 0 0,0 0 0 0 0,0 0-1 0 0,1-1 1 0 0,-1 1 0 0 0,0 0-1 0 0,1 0 1 0 0,-1 0-1 0 0,0 0 1 0 0,0-1 0 0 0,0 1-1 0 0,1 0 1 0 0,-1 0 0 0 0,0-1-1 0 0,0 1 1 0 0,0 0 0 0 0,1 0-1 0 0,-1-1 1 0 0,0 1-1 0 0,3 36-5 0 0,-2-25 34 0 0,0 2-5 0 0,-1-4-22 0 0,0 0 0 0 0,1 0 1 0 0,-1 1-1 0 0,2-1 1 0 0,-1 0-1 0 0,1-1 0 0 0,1 1 1 0 0,0 0-1 0 0,0-1 0 0 0,1 1 1 0 0,-1-1-1 0 0,2 0 0 0 0,-1 0 1 0 0,1 0-1 0 0,1-1 1 0 0,-1 0-1 0 0,1 0 0 0 0,0 0 1 0 0,1-1-1 0 0,1 1-2 0 0,-3-4-3 0 0,-1 1-20 0 0,1-1 0 0 0,-1 0-1 0 0,1 0 1 0 0,0 0 0 0 0,0-1-1 0 0,0 0 1 0 0,0 0 0 0 0,0 0 0 0 0,0 0-1 0 0,0-1 1 0 0,1 0 0 0 0,-1 0-1 0 0,1-1 1 0 0,-1 1 0 0 0,1-1 0 0 0,-1 0-1 0 0,5-1 24 0 0,22-35-1974 0 0,-27 18-1676 0 0,-3 3-4205 0 0,-2 7-3796 0 0</inkml:trace>
  <inkml:trace contextRef="#ctx0" brushRef="#br0" timeOffset="30994.374">12093 1160 12067 0 0,'0'0'3358'0'0,"0"0"-1246"0"0,0 0-645 0 0,0 0-192 0 0,0 0-101 0 0,0 0-145 0 0,0 0-179 0 0,0 0-129 0 0,0 0-126 0 0,0 0-76 0 0,0 0-23 0 0,0 0-63 0 0,14-7-39 0 0,46-23-28 0 0,-49 25-204 0 0,0 1 0 0 0,1 0 0 0 0,0 1 0 0 0,-1 1 0 0 0,1 0 0 0 0,0 1 0 0 0,1 0 0 0 0,-1 0 0 0 0,11 2-162 0 0,-7-1 119 0 0,128 11 329 0 0,-90 3-419 0 0,-41-10 6 0 0,-12-4-14 0 0,-1 0-2 0 0,0 0-15 0 0,0 0 25 0 0,0 0 29 0 0,0 0 27 0 0,0 0 28 0 0,0 0 39 0 0,0 0-37 0 0,0 0-11 0 0,0 0 17 0 0,0 0-18 0 0,0 0 20 0 0,-10-4 246 0 0,-45-54-135 0 0,42 41-253 0 0,1 0 0 0 0,1-1 0 0 0,0 0 0 0 0,1-1 0 0 0,1-1 0 0 0,1 1 0 0 0,-3-12 19 0 0,1-45-4311 0 0,10 65-1805 0 0,0 3-6693 0 0</inkml:trace>
  <inkml:trace contextRef="#ctx0" brushRef="#br0" timeOffset="32073.387">9636 659 3305 0 0,'0'0'1285'0'0,"0"0"-104"0"0,0 0 171 0 0,0 0 372 0 0,0 0 277 0 0,0 0 92 0 0,0 0-189 0 0,0 0-345 0 0,0 0-327 0 0,0 0-249 0 0,-8-2-197 0 0,-23-8-133 0 0,24 7-87 0 0,7 3-95 0 0,0 0-53 0 0,0 0-65 0 0,0 0-64 0 0,0 0-46 0 0,0 0-4 0 0,15 1 858 0 0,184 32 2550 0 0,147 0-2434 0 0,-265-18-1073 0 0,-75-18 1075 0 0,-20-12-945 0 0,-25-15-288 0 0,22 18-25 0 0,1 0 0 0 0,0 0 0 0 0,1-2-1 0 0,0 0 1 0 0,1 0 0 0 0,0-1 0 0 0,2-1 0 0 0,-3-4 43 0 0,9-13-1730 0 0,10 23-1219 0 0,1 1-3279 0 0,1 2-6368 0 0</inkml:trace>
  <inkml:trace contextRef="#ctx0" brushRef="#br0" timeOffset="36630.376">650 2290 7802 0 0,'0'0'1081'0'0,"0"0"-217"0"0,0 0-325 0 0,0 0-223 0 0,0 0-108 0 0,0 0-50 0 0,0 0-16 0 0,0 0 28 0 0,0 0 67 0 0,0 0 62 0 0,0 0 42 0 0,3-4 53 0 0,-2 2-317 0 0,1-1 0 0 0,0 1 0 0 0,0 0 0 0 0,0 0 1 0 0,0 0-1 0 0,0 0 0 0 0,0 0 0 0 0,1 1 0 0 0,-1-1 0 0 0,1 1 1 0 0,-1-1-1 0 0,1 1 0 0 0,0 0 0 0 0,-1 0 0 0 0,1 0 1 0 0,0 0-1 0 0,0 1 0 0 0,-1-1 0 0 0,1 1 0 0 0,0-1 0 0 0,0 1 1 0 0,0 0-1 0 0,1 1-77 0 0,362-8 4083 0 0,-82-10-2469 0 0,137 16-1614 0 0,18 19 1119 0 0,311 16 44 0 0,355 24-384 0 0,147-36-198 0 0,-22-41-408 0 0,-480 41 412 0 0,-555-18 92 0 0,-194-4-661 0 0,-1 0-4 0 0,0 0 8 0 0,0 0-3 0 0,0 0 3 0 0,0 0 12 0 0,0 0-13 0 0,0 0-7 0 0,0 0 8 0 0,0 0-3 0 0,0 0-1 0 0,0 0 2 0 0,0 0 3 0 0,0 0 0 0 0,0 0 10 0 0,0 0-15 0 0,0 0 7 0 0,0 0 6 0 0,0 0 0 0 0,0 0 10 0 0,0 0-18 0 0,0 0-2 0 0,0 0 12 0 0,0 0 2 0 0,18 0 72 0 0,115-14 20 0 0,137 14-68 0 0,-270 0-53 0 0,0 0-5 0 0,0 0 11 0 0,0 0-4 0 0,0 0-20 0 0,0 0-12 0 0,0 0-26 0 0,0 0-58 0 0,0 0-119 0 0,0 0-178 0 0,0 0-306 0 0,0 0-482 0 0,0 0-674 0 0,0 0-1453 0 0,0 0-3543 0 0,0 0-4271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194 489 0 0 0,'0'0'963'0'0,"0"0"735"0"0,0 0 149 0 0,0 0 40 0 0,0 0 36 0 0,0 0-39 0 0,0 0-49 0 0,0 0-174 0 0,0 0-161 0 0,0 0-136 0 0,0 0-148 0 0,0 0-146 0 0,1-6 527 0 0,0 5 4242 0 0,-12 159-3805 0 0,-76 294-1463 0 0,75-406-548 0 0,5-15-11 0 0,-1 0 0 0 0,-1-1 0 0 0,-2 0 1 0 0,-1-1-1 0 0,-9 14-12 0 0,5-22-738 0 0,15-42-4383 0 0,20-15-2080 0 0,-11 24 950 0 0,-2 1-3411 0 0</inkml:trace>
  <inkml:trace contextRef="#ctx0" brushRef="#br0" timeOffset="393.764">126 559 6897 0 0,'0'0'1950'0'0,"0"0"-289"0"0,0 0-150 0 0,0 0 28 0 0,0 0 73 0 0,0 0-49 0 0,0 0-177 0 0,0 0-260 0 0,0 0-265 0 0,0 0-208 0 0,0 0-126 0 0,0 0-51 0 0,0 0-15 0 0,4-5 9 0 0,0 1-308 0 0,0 0 0 0 0,0 0-1 0 0,1 0 1 0 0,0 1 0 0 0,0-1 0 0 0,0 1 0 0 0,0 0 0 0 0,0 1-1 0 0,1-1 1 0 0,-1 1 0 0 0,1 0 0 0 0,0 0 0 0 0,-1 1 0 0 0,4-1-162 0 0,156-19 1692 0 0,14-6-712 0 0,-98 20-904 0 0,-81 7-129 0 0,0 0-27 0 0,0 0-84 0 0,-17 4-1882 0 0,-21 13-1076 0 0,17-2-2646 0 0,12-7-4193 0 0</inkml:trace>
  <inkml:trace contextRef="#ctx0" brushRef="#br0" timeOffset="639.736">102 813 12259 0 0,'0'0'2187'0'0,"0"0"-614"0"0,0 0-328 0 0,0 0-33 0 0,0 0-2 0 0,0 0-64 0 0,0 0-184 0 0,0 0-191 0 0,0 0-106 0 0,0 0-50 0 0,0 0-44 0 0,0 0-47 0 0,0 0-92 0 0,13 6-91 0 0,41 19-40 0 0,38-20 361 0 0,-59-8-783 0 0,0-2 0 0 0,0-2 0 0 0,0-1 0 0 0,-1-1 0 0 0,18-9 121 0 0,-26 9-891 0 0,-11 3-1285 0 0,1 1-5097 0 0,-7 2-4249 0 0</inkml:trace>
  <inkml:trace contextRef="#ctx0" brushRef="#br0" timeOffset="1811.052">3 235 9394 0 0,'0'0'1852'0'0,"0"0"-357"0"0,0 0-154 0 0,0 0 52 0 0,0 0 60 0 0,0 0-110 0 0,0 0-262 0 0,0 0-329 0 0,0 0-270 0 0,0 0-200 0 0,0 0-107 0 0,0 0-57 0 0,0 0-25 0 0,16 3 707 0 0,115-2 1418 0 0,74 10-1374 0 0,-175-4-724 0 0,-29-7-105 0 0,-1 0 2 0 0,0 0 22 0 0,0 0-2 0 0,0 0 10 0 0,0 0 10 0 0,0 0 14 0 0,0 0 15 0 0,0 0 38 0 0,0 0 25 0 0,0 0 7 0 0,0 0 21 0 0,0 0 28 0 0,0 0 21 0 0,0 0 16 0 0,0 0-6 0 0,0 0-25 0 0,0 0-16 0 0,0 0 0 0 0,0 0 7 0 0,0 0-8 0 0,0 0-6 0 0,-10-19 336 0 0,-88-160-44 0 0,60 120-403 0 0,30 60-2863 0 0,4 15-6813 0 0,3-15 8767 0 0,1 6-10992 0 0</inkml:trace>
  <inkml:trace contextRef="#ctx0" brushRef="#br0" timeOffset="4923.848">2602 478 10154 0 0,'0'0'2513'0'0,"0"0"-658"0"0,0 0-363 0 0,0 0-116 0 0,0 0-93 0 0,0 0-156 0 0,0 0-215 0 0,0 0-239 0 0,0 0-157 0 0,0 0-19 0 0,0 0 42 0 0,0 0 26 0 0,0 0 2 0 0,16-1-43 0 0,125-5 809 0 0,157 16 828 0 0,-173-9-1159 0 0,-148-31-678 0 0,15 18-305 0 0,0 0 0 0 0,1-1 1 0 0,0 0-1 0 0,1 0 0 0 0,1 0 0 0 0,0-1 0 0 0,0 0 0 0 0,2 0 1 0 0,0 0-1 0 0,0 0 0 0 0,2-1 0 0 0,-1-9-19 0 0,-2-4-77 0 0,1-111-2779 0 0,8 118-200 0 0,1 8-2427 0 0,0 2-7039 0 0</inkml:trace>
  <inkml:trace contextRef="#ctx0" brushRef="#br0" timeOffset="2878.992">943 865 4305 0 0,'0'0'2024'0'0,"0"0"-129"0"0,0 0-26 0 0,0 0 21 0 0,0 0-97 0 0,0 0-159 0 0,0 0-207 0 0,0 0-249 0 0,0 0-198 0 0,0 0-184 0 0,0 0-140 0 0,13-3 3534 0 0,68 20-2060 0 0,95-17-1100 0 0,-43-11-718 0 0,-124 10-1154 0 0,-33-1-1973 0 0,4 4 249 0 0,6 3-3327 0 0,6-1-5331 0 0</inkml:trace>
  <inkml:trace contextRef="#ctx0" brushRef="#br0" timeOffset="3130.612">862 1108 13339 0 0,'0'0'1899'0'0,"0"0"-513"0"0,0 0-266 0 0,0 0 92 0 0,0 0 110 0 0,0 0-75 0 0,0 0-207 0 0,0 0-191 0 0,0 0-146 0 0,0 0-139 0 0,33 0-124 0 0,103 2-120 0 0,28-12-52 0 0,-103 9-577 0 0,-32-1-1612 0 0,0 2-4473 0 0,-22 0-5130 0 0</inkml:trace>
  <inkml:trace contextRef="#ctx0" brushRef="#br0" timeOffset="3757.327">1363 1402 11122 0 0,'0'0'1851'0'0,"0"0"-333"0"0,0 0-15 0 0,0 0 171 0 0,0 0 42 0 0,0 0-158 0 0,0 0-306 0 0,0 0-328 0 0,0 0-237 0 0,0 0-155 0 0,0 0-104 0 0,0 0-18 0 0,0 0 2 0 0,1-13-7 0 0,17-99 654 0 0,-6 76-925 0 0,2 1-1 0 0,1 0 1 0 0,2 1-1 0 0,1 1 1 0 0,2 1-1 0 0,1 0 1 0 0,2 1-1 0 0,0 2 0 0 0,2 0 1 0 0,2 2-1 0 0,16-13-133 0 0,-25 23 18 0 0,1 1 0 0 0,1 1 0 0 0,0 1 0 0 0,1 1 0 0 0,1 0 0 0 0,0 2 0 0 0,0 0-1 0 0,1 2 1 0 0,0 0 0 0 0,4 1-18 0 0,-25 7 0 0 0,-1 1 0 0 0,1-1 0 0 0,0 0 0 0 0,0 1 0 0 0,-1-1 0 0 0,1 1 0 0 0,0 0 0 0 0,0 0-1 0 0,0-1 1 0 0,0 1 0 0 0,0 0 0 0 0,-1 1 0 0 0,1-1 0 0 0,0 0 0 0 0,0 0 0 0 0,0 1 0 0 0,0-1 0 0 0,-1 1 0 0 0,1 0 0 0 0,0-1 0 0 0,0 1-1 0 0,-1 0 1 0 0,1 0 0 0 0,-1 0 0 0 0,1 0 0 0 0,-1 0 0 0 0,1 1 0 0 0,-1-1 0 0 0,0 0 0 0 0,1 1 0 0 0,-1-1 0 0 0,0 1 0 0 0,0-1 0 0 0,0 1-1 0 0,0 0 1 0 0,0-1 0 0 0,-1 1 0 0 0,1 0 0 0 0,0-1 0 0 0,-1 1 0 0 0,1 0 0 0 0,-1 0 0 0 0,0 0 0 0 0,0 0 0 0 0,1-1 0 0 0,-1 1 0 0 0,-1 0-1 0 0,1 0 1 0 0,0 0 0 0 0,0 0 0 0 0,0 0 0 0 0,-1-1 0 0 0,0 2 0 0 0,-15 105 200 0 0,-81 121 40 0 0,87-130-258 0 0,11-98 17 0 0,1 0 0 0 0,-1 0 1 0 0,0 0-1 0 0,0-1 0 0 0,1 1 1 0 0,-1 0-1 0 0,0-1 1 0 0,1 1-1 0 0,-1-1 0 0 0,1 1 1 0 0,-1-1-1 0 0,0 1 0 0 0,1-1 1 0 0,-1 0-1 0 0,1 0 1 0 0,-1 0-1 0 0,1 0 0 0 0,-1 0 1 0 0,1 0-1 0 0,-1 0 0 0 0,1-1 1 0 0,-1 1-1 0 0,1 0 1 0 0,-1-1-1 0 0,0 1 0 0 0,1-1 1 0 0,-1 0-1 0 0,0 1 0 0 0,1-1 1 0 0,-1 0 0 0 0,125-87 119 0 0,24-51-165 0 0,-111 104 42 0 0,1 1 0 0 0,2 3 0 0 0,2 1 0 0 0,0 2 0 0 0,2 2 0 0 0,17-6 4 0 0,-56 69-41 0 0,-8-20 70 0 0,-2 1 1 0 0,0 0 0 0 0,-1-1-1 0 0,0 0 1 0 0,-2 0-1 0 0,0-1 1 0 0,-1 1 0 0 0,-4 7-30 0 0,3-8-131 0 0,0 0 1 0 0,2 1 0 0 0,0 0 0 0 0,1 1-1 0 0,0-1 1 0 0,2 1 0 0 0,0 0-1 0 0,0 10 131 0 0,3-28-139 0 0,0 1-1 0 0,0 0 0 0 0,0 0 1 0 0,0 0-1 0 0,-1 0 0 0 0,1-1 1 0 0,0 1-1 0 0,1 0 0 0 0,-1 0 0 0 0,0 0 1 0 0,0-1-1 0 0,0 1 0 0 0,0 0 1 0 0,1 0-1 0 0,-1 0 0 0 0,0-1 1 0 0,1 1-1 0 0,-1 0 0 0 0,0 0 1 0 0,1-1-1 0 0,-1 1 0 0 0,1-1 0 0 0,-1 1 1 0 0,1 0-1 0 0,0-1 0 0 0,-1 1 1 0 0,1-1-1 0 0,0 1 0 0 0,-1-1 1 0 0,1 1-1 0 0,0-1 0 0 0,-1 0 1 0 0,1 1-1 0 0,0-1 0 0 0,0 0 0 0 0,0 1 1 0 0,-1-1-1 0 0,1 0 0 0 0,0 0 1 0 0,0 0-1 0 0,0 0 0 0 0,-1 0 1 0 0,1 0-1 0 0,0 0 0 0 0,0 0 1 0 0,0 0-1 0 0,0 0 0 0 0,-1 0 0 0 0,1-1 1 0 0,0 1-1 0 0,0-1 140 0 0,7 1-993 0 0,-1 1-415 0 0,13-2-8108 0 0,-9-2 258 0 0</inkml:trace>
  <inkml:trace contextRef="#ctx0" brushRef="#br0" timeOffset="4202.817">3003 843 7514 0 0,'0'0'3636'0'0,"0"0"-1275"0"0,0 0-366 0 0,0 0-44 0 0,0 0-161 0 0,0 0-309 0 0,0 0-375 0 0,0 0-283 0 0,0 0-104 0 0,0 0-45 0 0,0 0-48 0 0,0 0-31 0 0,0 0-70 0 0,-34 13-59 0 0,-111 42-52 0 0,44 5 201 0 0,91-54-591 0 0,0 0 0 0 0,0 1 0 0 0,0 1 0 0 0,1-1 0 0 0,0 2-1 0 0,1-1 1 0 0,-1 1 0 0 0,2 0 0 0 0,-1 1 0 0 0,1 0 0 0 0,1 0 0 0 0,0 0 0 0 0,0 1 0 0 0,1 0-1 0 0,1 0 1 0 0,0 0 0 0 0,0 1 0 0 0,1-1 0 0 0,0 1 0 0 0,1 0 0 0 0,1 0 0 0 0,-1 1-24 0 0,3-10-3 0 0,0 0 1 0 0,0 0 0 0 0,0-1 0 0 0,0 1 0 0 0,0 0 0 0 0,0-1 0 0 0,1 1-1 0 0,-1 0 1 0 0,1-1 0 0 0,0 0 0 0 0,-1 1 0 0 0,1-1 0 0 0,0 0 0 0 0,1 0-1 0 0,-1 0 1 0 0,0 0 0 0 0,1-1 0 0 0,-1 1 0 0 0,0-1 0 0 0,1 1 0 0 0,0-1-1 0 0,-1 0 1 0 0,1 0 0 0 0,0 0 0 0 0,0 0 0 0 0,0 0 0 0 0,0-1 0 0 0,-1 1-1 0 0,1-1 1 0 0,0 0 0 0 0,2 0 2 0 0,94-8 116 0 0,-69-5-75 0 0,1-1 1 0 0,-2-1-1 0 0,0-1 0 0 0,-1-2 1 0 0,-1-1-1 0 0,0-1 0 0 0,-2-2 1 0 0,5-5-42 0 0,23-21 45 0 0,93-70 120 0 0,-127 107-126 0 0,-17 36 81 0 0,-22 131 404 0 0,21-148-595 0 0,1 0 0 0 0,0 0 0 0 0,0 1 0 0 0,1-1 0 0 0,0 0 0 0 0,0-1 0 0 0,1 1 0 0 0,0-1 0 0 0,0 1 0 0 0,0-1 0 0 0,1-1 0 0 0,1 1 0 0 0,-1 0 0 0 0,1-1 0 0 0,0 0 0 0 0,0-1 0 0 0,1 1 0 0 0,0-1 0 0 0,0-1 0 0 0,0 1 1 0 0,0-1-1 0 0,1 0 0 0 0,-1-1 0 0 0,1 0 0 0 0,0 0 0 0 0,0 0 0 0 0,0-1 0 0 0,1-1 0 0 0,-1 1 0 0 0,0-1 0 0 0,1-1 0 0 0,-1 1 0 0 0,1-2 0 0 0,-1 1 0 0 0,4-1 71 0 0,10-6-2858 0 0,-10 0-3817 0 0,-6 3-5413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9874 0 0,'0'0'1965'0'0,"0"0"-513"0"0,0 0-297 0 0,0 0 5 0 0,0 0 36 0 0,0 0-93 0 0,0 0-180 0 0,0 0-135 0 0,0 0-36 0 0,0 0 21 0 0,0 0 21 0 0,14 1-59 0 0,188 9 2047 0 0,322-14-1248 0 0,-525 4-1666 0 0,1 0-1 0 0,0 0 1 0 0,-1 0 0 0 0,1 0 0 0 0,0 0 0 0 0,-1-1 0 0 0,1 1-1 0 0,0 0 1 0 0,-1 0 0 0 0,1 0 0 0 0,0 0 0 0 0,-1-1 0 0 0,1 1-1 0 0,0 0 1 0 0,-1 0 0 0 0,1-1 0 0 0,0 1 0 0 0,0 0 0 0 0,-1 0-1 0 0,1-1 1 0 0,0 1 0 0 0,0 0 0 0 0,-1-1 0 0 0,1 1 0 0 0,0 0 0 0 0,0-1-1 0 0,0 1 1 0 0,0 0 0 0 0,0-1 0 0 0,0 1 0 0 0,0-1 0 0 0,-1 1-1 0 0,1 0 1 0 0,0-1 0 0 0,0 1 0 0 0,0 0 0 0 0,0-1 0 0 0,1 1-1 0 0,-1-1 1 0 0,0 1 0 0 0,0 0 0 0 0,0-1 0 0 0,0 1 0 0 0,0 0-1 0 0,0-1 1 0 0,1 1 0 0 0,-1 0 0 0 0,0-1 0 0 0,0 1 132 0 0,-4-1-1228 0 0,-2 0-1956 0 0,1-1-1950 0 0,-1 2-5830 0 0</inkml:trace>
  <inkml:trace contextRef="#ctx0" brushRef="#br0" timeOffset="284.717">34 597 12355 0 0,'0'0'3744'0'0,"0"0"-1974"0"0,0 0-815 0 0,0 0-48 0 0,0 0 114 0 0,0 0 96 0 0,0 0-49 0 0,0 0-175 0 0,0 0-139 0 0,0 0-93 0 0,0 0-87 0 0,0 0-71 0 0,33 6-66 0 0,106 18-57 0 0,-32-17 178 0 0,220-34-1417 0 0,-282 15-2123 0 0,-17 3-6332 0 0,-22 9-2275 0 0</inkml:trace>
  <inkml:trace contextRef="#ctx0" brushRef="#br0" timeOffset="952.558">432 0 10810 0 0,'0'0'2065'0'0,"0"0"-334"0"0,0 0-252 0 0,0 0-59 0 0,0 0-108 0 0,0 0-211 0 0,0 0-284 0 0,0 0-181 0 0,0 0-56 0 0,0 0 43 0 0,0 0 49 0 0,0 0-5 0 0,0 0-93 0 0,4 13-80 0 0,14 41-24 0 0,-14-46-332 0 0,-1 0 1 0 0,1-1 0 0 0,1 0-1 0 0,-1 0 1 0 0,1 0-1 0 0,0 0 1 0 0,1-1 0 0 0,0 0-1 0 0,0 0 1 0 0,0 0 0 0 0,1-1-1 0 0,-1 0 1 0 0,1 0-1 0 0,1 0-138 0 0,7 6 163 0 0,47 31 165 0 0,2-3 1 0 0,1-2-1 0 0,67 26-328 0 0,55 25 48 0 0,-157-63-102 0 0,-51-10 176 0 0,-117 89 229 0 0,-99 62 221 0 0,-95 61 159 0 0,300-204-824 0 0,31-23-66 0 0,1 0-54 0 0,0 0-99 0 0,0 0-123 0 0,27-14-6450 0 0,-23 13 3102 0 0,2-3-8445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58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914 4 0 0 0,'0'0'1406'0'0,"0"0"226"0"0,0 0 103 0 0,0 0-12 0 0,0 0-64 0 0,0 0-135 0 0,0 0-198 0 0,0 0-210 0 0,0 0-160 0 0,0 0-134 0 0,11-1-127 0 0,76-1 2679 0 0,-16 27-1692 0 0,-21-6-636 0 0,-74-8 1823 0 0,-396 128-1850 0 0,353-109-658 0 0,65-29-340 0 0,1 0-1 0 0,0 0 1 0 0,0 0-1 0 0,-1 0 1 0 0,1 1-1 0 0,0-1 1 0 0,0 0-1 0 0,0 1 1 0 0,0-1-1 0 0,1 0 1 0 0,-1 1-1 0 0,0-1 0 0 0,0 1 1 0 0,1 0-1 0 0,-1-1 1 0 0,1 1-1 0 0,0-1 1 0 0,-1 1-1 0 0,1 0 1 0 0,0-1-1 0 0,0 1 1 0 0,0 0-1 0 0,0-1 1 0 0,0 1-1 0 0,1 0 1 0 0,-1-1-1 0 0,0 1 0 0 0,1 0 1 0 0,-1-1-1 0 0,1 1 1 0 0,-1-1-1 0 0,1 1 1 0 0,0-1-1 0 0,0 1 1 0 0,0-1-1 0 0,0 0 1 0 0,0 1-1 0 0,0-1 1 0 0,0 0-1 0 0,0 0 1 0 0,0 1-1 0 0,1-1 1 0 0,-1 0-1 0 0,0 0 0 0 0,1-1 1 0 0,-1 1-1 0 0,1 0 1 0 0,-1 0-1 0 0,1-1 1 0 0,-1 1-1 0 0,1-1 1 0 0,0 1-1 0 0,-1-1 1 0 0,1 0-1 0 0,0 1 1 0 0,-1-1-1 0 0,1 0 1 0 0,0 0-1 0 0,-1 0 1 0 0,2-1-21 0 0,232 6 1153 0 0,-14-8-913 0 0,-220 2-238 0 0,1 1-1 0 0,-1 0 1 0 0,1 0-1 0 0,-1 0 0 0 0,1 1 1 0 0,-1-1-1 0 0,1 0 1 0 0,-1 0-1 0 0,0 1 0 0 0,1-1 1 0 0,-1 1-1 0 0,0-1 1 0 0,1 1-1 0 0,-1 0 1 0 0,0 0-1 0 0,0-1 0 0 0,1 1 1 0 0,-1 0-1 0 0,0 0 1 0 0,0 0-1 0 0,0 0 1 0 0,0 0-1 0 0,0 0 0 0 0,0 1 1 0 0,-1-1-1 0 0,1 0 1 0 0,0 0-1 0 0,-1 1 1 0 0,1-1-1 0 0,0 0 0 0 0,-1 1 1 0 0,0-1-1 0 0,1 1 1 0 0,-1-1-1 0 0,0 0 1 0 0,0 1-1 0 0,1-1 0 0 0,-1 1 1 0 0,0-1-1 0 0,-1 1 1 0 0,1-1-1 0 0,0 1 1 0 0,0-1-2 0 0,-57 69 155 0 0,46-59-134 0 0,-213 154 105 0 0,-71 26-98 0 0,116-66 11 0 0,161-110-36 0 0,15-13-2 0 0,-1-1 0 0 0,1 1 0 0 0,0 0 0 0 0,0 0 1 0 0,1 1-1 0 0,-1-1 0 0 0,0 1 0 0 0,1-1 0 0 0,0 1 0 0 0,-1 0 1 0 0,1 0-1 0 0,0 0 0 0 0,0 0 0 0 0,1 0 0 0 0,-1 0 0 0 0,1 0 1 0 0,-1 1-1 0 0,1-1 0 0 0,0 1 0 0 0,0-1 0 0 0,0 1 0 0 0,1-1 1 0 0,0 1-1 0 0,-1-1 0 0 0,1 3-1 0 0,3-4 8 0 0,0 1 1 0 0,-1-1-1 0 0,1 0 1 0 0,0 0-1 0 0,0 0 0 0 0,0 0 1 0 0,1 0-1 0 0,-1-1 1 0 0,0 1-1 0 0,1-1 0 0 0,-1 0 1 0 0,1 0-1 0 0,-1 0 1 0 0,1-1-1 0 0,0 1 0 0 0,-1-1 1 0 0,2 0-9 0 0,2 2 28 0 0,133 5 285 0 0,-81-8-80 0 0,1-3-1 0 0,-1-2 1 0 0,48-12-233 0 0,58-1 341 0 0,-165 19-321 0 0,0 0 25 0 0,0 0-7 0 0,0 0-14 0 0,0 0-46 0 0,0 0 32 0 0,0 0 2 0 0,0 0 9 0 0,0 0 24 0 0,0 0-13 0 0,0 0-22 0 0,0 0-16 0 0,0 0 2 0 0,0 0 19 0 0,0 0 12 0 0,0 0-13 0 0,0 0-15 0 0,0 0 9 0 0,0 0 13 0 0,0 0-2 0 0,0 0-19 0 0,0 0 5 0 0,0 0-2 0 0,0 0-12 0 0,0 0 19 0 0,0 0-30 0 0,0 0 20 0 0,0 0 10 0 0,0 0 4 0 0,0 0-3 0 0,0 0-15 0 0,0 0 15 0 0,0 0-14 0 0,0 0 15 0 0,0 0-11 0 0,0 0 15 0 0,0 0 11 0 0,0 0-28 0 0,0 0 5 0 0,0 0-23 0 0,0 0-4 0 0,0 0 27 0 0,0 0-1 0 0,0 0 16 0 0,0 0-17 0 0,0 0 9 0 0,0 0-12 0 0,0 0-38 0 0,0 0 22 0 0,0 0 26 0 0,0 0 6 0 0,0 0 15 0 0,0 0-11 0 0,0 0-7 0 0,0 0 1 0 0,0 0-26 0 0,0 0-3 0 0,0 0-15 0 0,0 0 13 0 0,0 0 16 0 0,0 0 24 0 0,0 0-28 0 0,0 0 21 0 0,0 0-6 0 0,0 0-26 0 0,0 0 20 0 0,0 0 13 0 0,0 0 5 0 0,0 0-9 0 0,0 0-24 0 0,0 0-4 0 0,0 0 20 0 0,0 0-15 0 0,0 0-9 0 0,0 0-12 0 0,0 0 16 0 0,0 0 24 0 0,0 0 18 0 0,0 0-13 0 0,0 0-18 0 0,0 0 14 0 0,0 0 0 0 0,0 0-3 0 0,0 0-12 0 0,0 0 5 0 0,0 0 18 0 0,0 0-25 0 0,0 0-8 0 0,0 0-2 0 0,0 0-9 0 0,0 0 10 0 0,0 0 6 0 0,0 0 2 0 0,0 0 22 0 0,0 0 12 0 0,0 0-13 0 0,0 0-6 0 0,-9-3-5253 0 0,-4-1-6850 0 0,13 4 101 0 0</inkml:trace>
  <inkml:trace contextRef="#ctx0" brushRef="#br0" timeOffset="1084.351">1661 188 6649 0 0,'0'0'2045'0'0,"0"0"-242"0"0,0 0-193 0 0,0 0-62 0 0,0 0 0 0 0,0 0-37 0 0,0 0-80 0 0,0 0-183 0 0,0 0-211 0 0,0 0-226 0 0,0 0-205 0 0,0 0-131 0 0,0 0-67 0 0,-2-6-26 0 0,-7-19-28 0 0,7 19-28 0 0,2 22 731 0 0,8 205 1200 0 0,-12-140-2015 0 0,-4 1 0 0 0,-3-1 1 0 0,-16 56-243 0 0,1 7 0 0 0,26-135 363 0 0,-2 24-1819 0 0,0-57-2428 0 0,11-55-1943 0 0,2 28-3664 0 0,-7 35 1953 0 0</inkml:trace>
  <inkml:trace contextRef="#ctx0" brushRef="#br0" timeOffset="1401.935">1652 177 4601 0 0,'0'0'3091'0'0,"0"0"-1014"0"0,0 0-380 0 0,0 0-26 0 0,0 0 26 0 0,0 0-30 0 0,0 0-163 0 0,0 0-224 0 0,0 0-231 0 0,0 0-228 0 0,0 0-190 0 0,0 0-118 0 0,0 0-60 0 0,-7-2-35 0 0,-2-1-545 0 0,-7-4 1173 0 0,45 4 504 0 0,145-11 205 0 0,21-12-1668 0 0,-200 52-3156 0 0,-28 4-1504 0 0,7-12-1639 0 0,14-8 292 0 0,5-2-1787 0 0</inkml:trace>
  <inkml:trace contextRef="#ctx0" brushRef="#br0" timeOffset="1649.349">1534 464 4017 0 0,'0'0'3687'0'0,"0"0"-1254"0"0,0 0-573 0 0,0 0-125 0 0,0 0-53 0 0,0 0-88 0 0,0 0-159 0 0,0 0-191 0 0,0 0-181 0 0,0 0-168 0 0,0 0-114 0 0,0 0-109 0 0,0 0-101 0 0,16 12-61 0 0,54 35-60 0 0,-66-45-397 0 0,0 0 0 0 0,0 0 0 0 0,0-1 0 0 0,0 1 0 0 0,0-1 0 0 0,1 0 0 0 0,-1 0 0 0 0,0 0 0 0 0,1-1 0 0 0,-1 1 0 0 0,0-1 0 0 0,1 0 0 0 0,-1 0-1 0 0,1-1 1 0 0,-1 1 0 0 0,0-1 0 0 0,1 0 0 0 0,-1 0 0 0 0,0-1 0 0 0,3-1-53 0 0,9-1 124 0 0,83-25-404 0 0,-84 27-284 0 0,-8 2-2434 0 0,0 1-8687 0 0,-7-1 1400 0 0</inkml:trace>
  <inkml:trace contextRef="#ctx0" brushRef="#br0" timeOffset="1934.939">2162 656 15579 0 0,'0'0'1974'0'0,"0"0"-1102"0"0,0 0-482 0 0,0 0 158 0 0,0 0 285 0 0,0 0 144 0 0,0 0-57 0 0,0 0-240 0 0,0 0-231 0 0,0 0-139 0 0,0 0-62 0 0,0 0-28 0 0,0 0-55 0 0,-20 29-19 0 0,-60 88-38 0 0,-3-10 46 0 0,48-62-606 0 0,6-24-3691 0 0,23-20 2054 0 0,-1-1-4338 0 0,2 0-897 0 0,1 0 3186 0 0</inkml:trace>
  <inkml:trace contextRef="#ctx0" brushRef="#br0" timeOffset="2221.087">1877 648 4577 0 0,'0'0'2204'0'0,"0"0"-112"0"0,0 0-29 0 0,0 0 8 0 0,0 0-88 0 0,0 0-239 0 0,0 0-278 0 0,0 0-302 0 0,0 0-289 0 0,0 0-251 0 0,0 0-149 0 0,0 0-83 0 0,3-6 56 0 0,1-2-326 0 0,-4 8-96 0 0,0-1 0 0 0,0 0 0 0 0,0 1 0 0 0,0-1 0 0 0,0 0-1 0 0,0 1 1 0 0,0-1 0 0 0,0 0 0 0 0,1 1 0 0 0,-1-1 0 0 0,0 1-1 0 0,0-1 1 0 0,1 0 0 0 0,-1 1 0 0 0,0-1 0 0 0,1 1-1 0 0,-1-1 1 0 0,1 1 0 0 0,-1-1 0 0 0,0 1 0 0 0,1-1 0 0 0,-1 1-1 0 0,1 0 1 0 0,-1-1 0 0 0,1 1 0 0 0,0 0 0 0 0,-1-1 0 0 0,1 1-1 0 0,-1 0 1 0 0,1 0 0 0 0,0-1 0 0 0,-1 1 0 0 0,1 0 0 0 0,0 0-1 0 0,-1 0 1 0 0,1 0 0 0 0,-1 0 0 0 0,1 0 0 0 0,0 0 0 0 0,-1 0-1 0 0,1 0 1 0 0,0 0 0 0 0,-1 0 0 0 0,1 0 0 0 0,0 1-1 0 0,-1-1 1 0 0,1 0 0 0 0,-1 0 0 0 0,1 1 0 0 0,-1-1 0 0 0,1 0-1 0 0,0 1 1 0 0,-1-1 0 0 0,1 1 0 0 0,-1-1 0 0 0,0 1 0 0 0,1-1-1 0 0,-1 1 1 0 0,1-1 0 0 0,-1 1 0 0 0,0-1 0 0 0,1 1 0 0 0,-1-1-1 0 0,0 1 1 0 0,1-1 0 0 0,-1 1 0 0 0,0 0 0 0 0,0-1 0 0 0,0 2-27 0 0,78 89 2991 0 0,44 38-1415 0 0,-61-66-1226 0 0,-57-58-2731 0 0,-17-3-6628 0 0,10-2-2753 0 0</inkml:trace>
  <inkml:trace contextRef="#ctx0" brushRef="#br0" timeOffset="6804.929">5890 906 11891 0 0,'0'0'3836'0'0,"0"0"-1666"0"0,0 0-884 0 0,0 0-269 0 0,0 0-52 0 0,0 0-33 0 0,0 0-127 0 0,0 0-114 0 0,0 0-150 0 0,0 0-128 0 0,-3 11-75 0 0,-41 141 601 0 0,-19-31-1074 0 0,23-78-2562 0 0,34-40 1983 0 0,0 0-2115 0 0,4-1-7653 0 0,2-2 1515 0 0</inkml:trace>
  <inkml:trace contextRef="#ctx0" brushRef="#br0" timeOffset="12937.954">11935 851 19332 0 0,'0'0'1598'0'0,"0"0"-642"0"0,0 0-238 0 0,0 0 30 0 0,0 0 124 0 0,0 0 44 0 0,0 0-120 0 0,0 0-172 0 0,0 0-161 0 0,0 0-108 0 0,-8 32-106 0 0,-26 100-73 0 0,-13-24-46 0 0,-10-24-1536 0 0,24-58-8751 0 0,28-25-1908 0 0</inkml:trace>
  <inkml:trace contextRef="#ctx0" brushRef="#br0" timeOffset="10136.726">8594 405 8314 0 0,'0'0'2922'0'0,"0"0"-702"0"0,0 0-309 0 0,0 0-66 0 0,0 0-89 0 0,0 0-150 0 0,0 0-297 0 0,0 0-319 0 0,0 0-230 0 0,0 0-158 0 0,0 0-85 0 0,0 0-68 0 0,0 0-30 0 0,3 1-11 0 0,193 2 2768 0 0,-58 1-2739 0 0,-123-2-456 0 0,-18 0-3986 0 0,-14 4 739 0 0,6-2-2175 0 0,5 0-6140 0 0</inkml:trace>
  <inkml:trace contextRef="#ctx0" brushRef="#br0" timeOffset="10336.357">8541 667 15603 0 0,'0'0'1911'0'0,"0"0"-494"0"0,0 0-140 0 0,0 0 72 0 0,0 0-8 0 0,0 0-143 0 0,0 0-217 0 0,0 0-226 0 0,0 0-171 0 0,0 0-96 0 0,0 0-83 0 0,31 2-92 0 0,101 4-53 0 0,-54-14 83 0 0,13-2-521 0 0,-72 9-3794 0 0,2 1-3961 0 0,-18 0-4448 0 0</inkml:trace>
  <inkml:trace contextRef="#ctx0" brushRef="#br0" timeOffset="11533.334">9144 924 4329 0 0,'0'0'1982'0'0,"0"0"-614"0"0,0 0-73 0 0,0 0 307 0 0,0 0 331 0 0,0 0 137 0 0,0 0-176 0 0,0 0-392 0 0,0 0-361 0 0,0 0-235 0 0,0 0-101 0 0,0 0-21 0 0,0 0-12 0 0,-3-1-29 0 0,0-1-587 0 0,1 1-1 0 0,0-1 0 0 0,-1 1 1 0 0,1-1-1 0 0,0 0 0 0 0,0 0 1 0 0,0 0-1 0 0,0 0 0 0 0,1 0 1 0 0,-1-1-1 0 0,0 1 0 0 0,1 0 1 0 0,0-1-1 0 0,-1 1 0 0 0,1-1 1 0 0,0 0-1 0 0,0 1 0 0 0,1-1 1 0 0,-1 0-1 0 0,0 1 0 0 0,1-2-155 0 0,-1-12 136 0 0,0 0 0 0 0,1 0 0 0 0,1 0 0 0 0,0 0 0 0 0,1 0 0 0 0,1 1-1 0 0,1-1 1 0 0,0 1 0 0 0,1 0 0 0 0,0 0 0 0 0,2 0 0 0 0,-1 0 0 0 0,2 1 0 0 0,0 0-1 0 0,0 1 1 0 0,2 0 0 0 0,9-11-136 0 0,7-9 84 0 0,1 1 0 0 0,2 1-1 0 0,1 2 1 0 0,2 1 0 0 0,14-9-84 0 0,-40 32 2 0 0,1 0-1 0 0,0 0 1 0 0,0 1 0 0 0,1 0 0 0 0,0 1 0 0 0,-1-1-1 0 0,1 1 1 0 0,0 1 0 0 0,0 0 0 0 0,1 0-1 0 0,-1 0 1 0 0,1 1-2 0 0,-7 3 5 0 0,0 0-1 0 0,0 1 0 0 0,0-1 0 0 0,0 0 1 0 0,-1 1-1 0 0,1-1 0 0 0,-1 1 0 0 0,1 0 1 0 0,-1-1-1 0 0,0 1 0 0 0,0 0 1 0 0,0 0-1 0 0,0 0 0 0 0,0 0 0 0 0,-1 0 1 0 0,0 0-1 0 0,1 0 0 0 0,-1 0 1 0 0,0 2-5 0 0,1 33 24 0 0,-1 0 1 0 0,-2-1 0 0 0,-1 1-1 0 0,-2 0 1 0 0,-2-1 0 0 0,-10 33-25 0 0,-11 64 28 0 0,28-131-46 0 0,0-2-14 0 0,0-1 10 0 0,10-12-65 0 0,23-29 112 0 0,35-43 17 0 0,4 3 1 0 0,3 3-1 0 0,80-64-42 0 0,-149 137 1 0 0,6-6-3 0 0,1 1-1 0 0,1 0 1 0 0,0 1-1 0 0,0 0 1 0 0,0 1-1 0 0,1 1 1 0 0,1 0-1 0 0,-1 1 1 0 0,5 0 2 0 0,-19 7 1 0 0,1-1 0 0 0,-1 1 0 0 0,1 0 0 0 0,-1 0 1 0 0,0-1-1 0 0,1 1 0 0 0,-1 0 0 0 0,0 1 0 0 0,0-1 1 0 0,0 0-1 0 0,1 0 0 0 0,-1 0 0 0 0,0 1 0 0 0,-1-1 1 0 0,1 0-1 0 0,0 1 0 0 0,0-1 0 0 0,-1 1 0 0 0,1-1 0 0 0,0 1 1 0 0,-1-1-1 0 0,0 1 0 0 0,1 0 0 0 0,-1-1 0 0 0,0 1 1 0 0,0-1-1 0 0,0 1 0 0 0,0 0 0 0 0,0-1 0 0 0,0 1 1 0 0,0 0-1 0 0,-1-1 0 0 0,1 1 0 0 0,0-1 0 0 0,-1 1 1 0 0,1-1-1 0 0,-1 1 0 0 0,0 0-1 0 0,1 7 1 0 0,-2 16 23 0 0,-1-1 0 0 0,-1 0 0 0 0,-1 1 0 0 0,-2-1 0 0 0,0-1 0 0 0,-2 3-24 0 0,-16 60 55 0 0,-3 72-123 0 0,26-147-944 0 0,5-10-3988 0 0,6-8 4264 0 0,9-3-2186 0 0,-1 1-5773 0 0,-7 2-2485 0 0</inkml:trace>
  <inkml:trace contextRef="#ctx0" brushRef="#br0" timeOffset="12069.464">10602 431 6737 0 0,'0'0'1341'0'0,"0"0"-128"0"0,0 0 50 0 0,0 0 67 0 0,0 0-82 0 0,0 0-204 0 0,0 0-219 0 0,0 0-229 0 0,0 0-136 0 0,0 0-39 0 0,0 0-2 0 0,0 0 112 0 0,8-5 174 0 0,23-17 131 0 0,-30 21-711 0 0,0 0 0 0 0,-1 0-1 0 0,1 0 1 0 0,0 0 0 0 0,-1 1-1 0 0,1-1 1 0 0,-1 0 0 0 0,1 0-1 0 0,-1 0 1 0 0,1 0-1 0 0,-1 0 1 0 0,0 0 0 0 0,0 0-1 0 0,1 0 1 0 0,-1 0 0 0 0,0 0-1 0 0,0 0 1 0 0,0-1 0 0 0,0 1-1 0 0,0 0 1 0 0,0 0-1 0 0,0 0 1 0 0,-1 0 0 0 0,1 0-1 0 0,0 0 1 0 0,0 0 0 0 0,-1 0-1 0 0,1 0 1 0 0,-1 0 0 0 0,1 0-1 0 0,-1 0 1 0 0,1 0 0 0 0,-1 1-1 0 0,0-1 1 0 0,1 0-1 0 0,-1 0 1 0 0,0 0 0 0 0,0 1-1 0 0,0-1 1 0 0,1 0 0 0 0,-1 1-1 0 0,0-1 1 0 0,0 1 0 0 0,0-1-1 0 0,0 1 1 0 0,0-1 0 0 0,0 1-1 0 0,0 0 1 0 0,0 0-1 0 0,-1-1-124 0 0,-7-2 172 0 0,-1 0 0 0 0,1 0-1 0 0,-1 1 1 0 0,1 1-1 0 0,-1-1 1 0 0,0 1 0 0 0,0 1-1 0 0,1 0 1 0 0,-1 0-1 0 0,0 1 1 0 0,0 1-1 0 0,1-1 1 0 0,-1 2 0 0 0,1-1-1 0 0,-1 1 1 0 0,-8 4-172 0 0,-140 77 459 0 0,157-83-451 0 0,-12 7 4 0 0,-1 1-1 0 0,2 0 1 0 0,-1 1 0 0 0,1 1-1 0 0,1-1 1 0 0,0 2 0 0 0,0 0-1 0 0,1 0 1 0 0,1 1-1 0 0,0 0 1 0 0,1 0 0 0 0,0 1-1 0 0,1 0 1 0 0,0 1 0 0 0,2-1-1 0 0,-1 1 1 0 0,2 1 0 0 0,0-1-1 0 0,1 0 1 0 0,0 1-1 0 0,2 0 1 0 0,0 0-12 0 0,1-13 2 0 0,0 1 1 0 0,0-1-1 0 0,1 1 0 0 0,-1-1 0 0 0,1 1 1 0 0,0-1-1 0 0,0 0 0 0 0,1 1 0 0 0,-1-1 0 0 0,1 0 1 0 0,-1 0-1 0 0,1 0 0 0 0,0 0 0 0 0,0 0 1 0 0,0 0-1 0 0,1-1 0 0 0,-1 1 0 0 0,1-1 0 0 0,-1 1 1 0 0,1-1-1 0 0,0 0 0 0 0,0 0 0 0 0,0 0 1 0 0,0-1-1 0 0,0 1 0 0 0,0-1 0 0 0,0 1 1 0 0,1-1-1 0 0,-1 0 0 0 0,1 0 0 0 0,-1-1 0 0 0,1 1-2 0 0,6 1 20 0 0,0 0 0 0 0,1-1-1 0 0,-1-1 1 0 0,1 0-1 0 0,-1 0 1 0 0,0-1-1 0 0,1 0 1 0 0,-1 0-1 0 0,0-1 1 0 0,6-3-20 0 0,22-11 54 0 0,0-2 0 0 0,-2-1 0 0 0,0-2 1 0 0,-2-2-1 0 0,0-1 0 0 0,-1-1 0 0 0,-2-2 0 0 0,-1-1 1 0 0,-1-1-1 0 0,-1-2 0 0 0,19-29-54 0 0,-14 23 123 0 0,-34 66-29 0 0,-8 27-166 0 0,5-42 10 0 0,0-1 0 0 0,1 1 0 0 0,0 0 0 0 0,1 0 0 0 0,1 0 0 0 0,0 0 0 0 0,1 0 1 0 0,0 0-1 0 0,1 0 0 0 0,1 0 0 0 0,0 0 0 0 0,1 0 0 0 0,0-1 0 0 0,1 1 0 0 0,1-1 0 0 0,0 0 0 0 0,1 0 0 0 0,0 0 0 0 0,1-1 0 0 0,0 0 0 0 0,1 0 0 0 0,4 3 62 0 0,18-5-2873 0 0,-11-12-6248 0 0,-15-1-2591 0 0</inkml:trace>
  <inkml:trace contextRef="#ctx0" brushRef="#br0" timeOffset="12688.114">11052 685 14795 0 0,'0'0'2286'0'0,"0"0"-528"0"0,0 0-281 0 0,0 0-98 0 0,0 0-148 0 0,0 0-151 0 0,0 0-179 0 0,0 0-192 0 0,0 0-141 0 0,0 0-117 0 0,0 0-80 0 0,0 0-88 0 0,0 0-77 0 0,-13 30-51 0 0,-37 90-60 0 0,37-54 55 0 0,14-64-145 0 0,0 1-1 0 0,0-1 1 0 0,0 0-1 0 0,0 0 1 0 0,0 0-1 0 0,1 0 1 0 0,-1 0-1 0 0,1 0 1 0 0,-1 0-1 0 0,1-1 1 0 0,0 1-1 0 0,0 0 1 0 0,0-1-1 0 0,-1 1 1 0 0,2-1-1 0 0,-1 0 1 0 0,0 0-1 0 0,0 0 1 0 0,0 0-1 0 0,0 0 1 0 0,1 0-1 0 0,-1-1 1 0 0,0 1-1 0 0,1-1 1 0 0,-1 1-1 0 0,1-1 1 0 0,-1 0-1 0 0,0 0 1 0 0,1 0-1 0 0,-1 0 1 0 0,1 0-1 0 0,-1-1 1 0 0,0 1-1 0 0,1-1 1 0 0,-1 0-1 0 0,0 1 1 0 0,0-1-1 0 0,1 0 1 0 0,-1 0-1 0 0,0-1 1 0 0,0 1-1 0 0,0 0 1 0 0,0-1-5 0 0,196-163 558 0 0,-177 147-408 0 0,-18 40-100 0 0,6 306 101 0 0,-3-111-193 0 0,-8-199 29 0 0,0 1 1 0 0,-2-1-1 0 0,0 0 1 0 0,-1-1-1 0 0,0 1 1 0 0,-2-1-1 0 0,0 0 1 0 0,-1-1-1 0 0,0 1 1 0 0,-2-1 0 0 0,0-1-1 0 0,0 0 1 0 0,-1-1-1 0 0,-1 0 1 0 0,-14 13 12 0 0,20-21-1 0 0,-1 0 1 0 0,1 0 0 0 0,-1-1-1 0 0,-1 0 1 0 0,1 0 0 0 0,-1 0-1 0 0,0-1 1 0 0,0-1 0 0 0,0 1-1 0 0,-1-1 1 0 0,1 0 0 0 0,-1-1-1 0 0,0 0 1 0 0,1-1 0 0 0,-1 1-1 0 0,0-2 1 0 0,0 1-1 0 0,0-1 1 0 0,-2-1 0 0 0,8 0 3 0 0,1 1-1 0 0,-1-1 0 0 0,1 0 1 0 0,-1 0-1 0 0,1-1 1 0 0,0 1-1 0 0,0-1 0 0 0,0 1 1 0 0,-1-1-1 0 0,1 1 1 0 0,1-1-1 0 0,-1 0 1 0 0,0 0-1 0 0,0 0 0 0 0,1 0 1 0 0,-1 0-1 0 0,1-1 1 0 0,0 1-1 0 0,0 0 1 0 0,-1-1-1 0 0,2 1 0 0 0,-1 0 1 0 0,0-1-1 0 0,0 1 1 0 0,1-1-1 0 0,-1 0 0 0 0,1 1 1 0 0,0-1-1 0 0,0-2-2 0 0,8-78 76 0 0,6 53-169 0 0,2 2 0 0 0,1 0 1 0 0,1 1-1 0 0,1 0 0 0 0,1 2 1 0 0,1 0-1 0 0,2 1 0 0 0,0 2 1 0 0,22-16 92 0 0,26-30-3562 0 0,-56 54 741 0 0,-6 6-3359 0 0,-4 4-5858 0 0</inkml:trace>
  <inkml:trace contextRef="#ctx0" brushRef="#br0" timeOffset="8241.924">7256 74 3169 0 0,'0'0'2695'0'0,"0"0"-933"0"0,0 0-189 0 0,0 0 233 0 0,0 0 241 0 0,0 0-21 0 0,0 0-247 0 0,0 0-347 0 0,0 0-358 0 0,0 0-225 0 0,0 0-149 0 0,0 0-121 0 0,0 0-97 0 0,2 0-60 0 0,148-22 2676 0 0,-150 22-3062 0 0,0 0-9 0 0,0 0 24 0 0,0 0 15 0 0,0 0 19 0 0,0 0 12 0 0,0 0 36 0 0,0 0 7 0 0,-31 15 847 0 0,-4-4-23 0 0,-30 8-122 0 0,-275 72-811 0 0,202-50 78 0 0,137-40-109 0 0,1 0 0 0 0,-1 0 0 0 0,1 0 0 0 0,-1 0-1 0 0,1 1 1 0 0,0-1 0 0 0,0 0 0 0 0,-1 0 0 0 0,1 0 0 0 0,0 1 0 0 0,0-1 0 0 0,0 0 0 0 0,0 0 0 0 0,1 1-1 0 0,-1-1 1 0 0,0 0 0 0 0,0 0 0 0 0,1 1 0 0 0,-1-1 0 0 0,1 0 0 0 0,-1 0 0 0 0,1 0 0 0 0,-1 0 0 0 0,1 0 0 0 0,0 0-1 0 0,0 0 1 0 0,-1 0 0 0 0,1 0 0 0 0,0 0 0 0 0,0 0 0 0 0,0 0 0 0 0,0-1 0 0 0,0 1 0 0 0,0 0 0 0 0,0-1 0 0 0,0 1-1 0 0,0-1 1 0 0,0 1 0 0 0,1-1 0 0 0,-1 1 0 0 0,0-1 0 0 0,0 0 0 0 0,0 1 0 0 0,1-1 0 0 0,0 0 0 0 0,1 2-4 0 0,13 5 27 0 0,0 0 1 0 0,1-1-1 0 0,0 0 0 0 0,0-2 1 0 0,0 0-1 0 0,1-1 0 0 0,-1 0 1 0 0,1-2-1 0 0,-1 0 0 0 0,1-1 1 0 0,0 0-1 0 0,15-4-23 0 0,25 3 41 0 0,141-2 151 0 0,-144 28-170 0 0,-54-24-21 0 0,0 0 1 0 0,0 0 0 0 0,0 0-1 0 0,0 1 1 0 0,1-1 0 0 0,-2 1-1 0 0,1-1 1 0 0,0 0 0 0 0,0 1 0 0 0,0 0-1 0 0,-1-1 1 0 0,1 1 0 0 0,-1-1-1 0 0,1 1 1 0 0,-1 0 0 0 0,0-1-1 0 0,1 1 1 0 0,-1 0 0 0 0,0-1-1 0 0,0 1 1 0 0,0 0 0 0 0,0-1 0 0 0,-1 1-1 0 0,1 0 1 0 0,0-1 0 0 0,-1 1-1 0 0,1 0 1 0 0,-1-1 0 0 0,0 1-1 0 0,0 0-1 0 0,-17 15 29 0 0,-1-1-1 0 0,-1-1 0 0 0,-1 0 1 0 0,0-2-1 0 0,0-1 1 0 0,-1 0-1 0 0,-18 5-28 0 0,-139 83 32 0 0,-160 106 20 0 0,332-202-51 0 0,1 0 0 0 0,1 0 0 0 0,-1 0 0 0 0,1 1 0 0 0,-1 0-1 0 0,1 0 1 0 0,1 0 0 0 0,-1 0 0 0 0,1 1 0 0 0,0 0 0 0 0,0 0 0 0 0,0 1-1 0 0,5-5 1 0 0,-1 1 1 0 0,1-1 0 0 0,0 0-1 0 0,0 0 1 0 0,0 0-1 0 0,1 0 1 0 0,-1 0 0 0 0,1 0-1 0 0,-1-1 1 0 0,1 1 0 0 0,-1 0-1 0 0,1-1 1 0 0,0 1-1 0 0,0-1 1 0 0,-1 0 0 0 0,1 1-1 0 0,0-1 1 0 0,1 0 0 0 0,-1 0-1 0 0,0 0 1 0 0,0-1-1 0 0,0 1 1 0 0,0 0 0 0 0,1-1-1 0 0,-1 1 1 0 0,0-1 0 0 0,1 0-1 0 0,-1 0 1 0 0,0 0-1 0 0,0 0 1 0 0,1 0 0 0 0,-1 0-1 0 0,0-1 1 0 0,1 1 0 0 0,-1-1-2 0 0,6 1 11 0 0,41 2 54 0 0,0-3 1 0 0,0-2-1 0 0,0-2 1 0 0,12-4-66 0 0,81-8 148 0 0,-40 14-50 0 0,-101 3-87 0 0,-1 0-19 0 0,0 0 18 0 0,0 0-19 0 0,0 0-36 0 0,0 0-29 0 0,0 0-33 0 0,0 0-55 0 0,0 0-97 0 0,0-3-5989 0 0,5 0 1048 0 0,-1 2-6848 0 0</inkml:trace>
  <inkml:trace contextRef="#ctx0" brushRef="#br0" timeOffset="8622.391">7815 170 16924 0 0,'0'0'1537'0'0,"0"0"-434"0"0,0 0-177 0 0,0 0 77 0 0,0 0 86 0 0,0 0-6 0 0,0 0-147 0 0,0 0-202 0 0,0 0-182 0 0,0 0-133 0 0,0 0-75 0 0,0 0-27 0 0,0 0 8 0 0,-2 13 16 0 0,-21 81 189 0 0,-2-26-270 0 0,3 0-1 0 0,4 1 1 0 0,2 1-1 0 0,3 4-259 0 0,-8 103 55 0 0,11-137-185 0 0,9-40 82 0 0,1 0 16 0 0,0 0-28 0 0,0 0-28 0 0,0 0-15 0 0,0 0 5 0 0,0 0-54 0 0,0-77-4455 0 0,8 13-840 0 0,-1 37-2543 0 0,-1 11-2511 0 0</inkml:trace>
  <inkml:trace contextRef="#ctx0" brushRef="#br0" timeOffset="8885.79">7742 181 6609 0 0,'0'0'4041'0'0,"0"0"-1950"0"0,0 0-717 0 0,0 0-19 0 0,0 0 188 0 0,0 0 87 0 0,0 0-153 0 0,0 0-352 0 0,0 0-341 0 0,0 0-256 0 0,0 0-71 0 0,0 0 34 0 0,0 0 34 0 0,7 0 30 0 0,20 2-128 0 0,0-2-1 0 0,0-1 0 0 0,0-1 1 0 0,0-1-1 0 0,-1-1 0 0 0,19-7-426 0 0,106-21-49 0 0,-185 53-8319 0 0,13-10 15 0 0,8-3-2020 0 0</inkml:trace>
  <inkml:trace contextRef="#ctx0" brushRef="#br0" timeOffset="9053.2">7685 479 12299 0 0,'0'0'1361'0'0,"0"0"-131"0"0,0 0 90 0 0,0 0 182 0 0,0 0 23 0 0,0 0-170 0 0,0 0-280 0 0,0 0-253 0 0,0 0-207 0 0,0 0-143 0 0,0 0-127 0 0,0 0-116 0 0,0 0-91 0 0,25 1-77 0 0,81 4-65 0 0,-43-12-923 0 0,-51 4-46 0 0,-3 0-828 0 0,-2 3-2646 0 0,-1 0-6797 0 0</inkml:trace>
  <inkml:trace contextRef="#ctx0" brushRef="#br0" timeOffset="9675.991">7883 700 13827 0 0,'0'0'2376'0'0,"0"0"-1002"0"0,0 0-402 0 0,0 0 10 0 0,0 0 70 0 0,0 0-6 0 0,0 0-165 0 0,0 0-211 0 0,0 0-164 0 0,0 0-123 0 0,0 0-69 0 0,0 0-69 0 0,0 0-20 0 0,6 18-5 0 0,19 53-1 0 0,-25-70-203 0 0,0 0 0 0 0,0 0-1 0 0,1 0 1 0 0,-1-1 0 0 0,0 1 0 0 0,0 0-1 0 0,1 0 1 0 0,-1 0 0 0 0,0 0 0 0 0,1 0-1 0 0,-1-1 1 0 0,1 1 0 0 0,-1 0 0 0 0,1 0-1 0 0,0-1 1 0 0,-1 1 0 0 0,1 0 0 0 0,0-1-1 0 0,-1 1 1 0 0,1-1 0 0 0,0 1 0 0 0,0-1-1 0 0,-1 1 1 0 0,1-1 0 0 0,0 1 0 0 0,0-1-1 0 0,0 0 1 0 0,0 0 0 0 0,0 1 0 0 0,0-1-1 0 0,-1 0 1 0 0,1 0 0 0 0,0 0 0 0 0,0 0-1 0 0,0 0 1 0 0,0 0 0 0 0,0 0 0 0 0,0 0-1 0 0,0 0 1 0 0,0-1 0 0 0,0 1 0 0 0,0 0-16 0 0,4-1 146 0 0,71-37 768 0 0,-56 24-793 0 0,136-114 523 0 0,-155 128-639 0 0,0 0 0 0 0,-1-1-1 0 0,1 1 1 0 0,0 0-1 0 0,-1-1 1 0 0,1 1 0 0 0,0 0-1 0 0,0 0 1 0 0,-1 0 0 0 0,1 0-1 0 0,0 0 1 0 0,0 0-1 0 0,-1 0 1 0 0,1 0 0 0 0,0 0-1 0 0,0 0 1 0 0,-1 0 0 0 0,1 0-1 0 0,0 0 1 0 0,-1 0 0 0 0,1 1-1 0 0,0-1 1 0 0,0 0-1 0 0,-1 1 1 0 0,1-1 0 0 0,0 0-1 0 0,-1 1 1 0 0,1-1 0 0 0,-1 1-1 0 0,1-1 1 0 0,-1 1 0 0 0,1-1-1 0 0,-1 1 1 0 0,1-1-1 0 0,-1 1 1 0 0,1 0 0 0 0,-1-1-1 0 0,0 1 1 0 0,1 0 0 0 0,-1-1-1 0 0,0 1 1 0 0,1 0-1 0 0,-1 0 1 0 0,0-1 0 0 0,0 1-1 0 0,0 0 1 0 0,0 0 0 0 0,0-1-1 0 0,0 1 1 0 0,0 0 0 0 0,0 0-1 0 0,0-1-4 0 0,3 49 261 0 0,-4-41-243 0 0,-1 94 110 0 0,-4 1 0 0 0,-18 82-128 0 0,21-160 5 0 0,-1 0-1 0 0,-2 0 0 0 0,0-1 0 0 0,-2 1 0 0 0,0-2 1 0 0,-2 1-1 0 0,-9 16-4 0 0,14-34-10 0 0,1 0 0 0 0,-1 0 0 0 0,0-1 0 0 0,0 0 0 0 0,-1 0 0 0 0,1-1 1 0 0,-1 1-1 0 0,0-1 0 0 0,0 0 0 0 0,-1-1 0 0 0,1 0 0 0 0,-1 0 0 0 0,0 0 0 0 0,0-1 0 0 0,1 1 1 0 0,-2-2-1 0 0,1 1 0 0 0,0-1 0 0 0,0 0 0 0 0,0-1 0 0 0,-1 1 0 0 0,1-2 0 0 0,0 1 0 0 0,-6-2 10 0 0,9 0-2 0 0,-1-2-1 0 0,1 1 0 0 0,0 0 0 0 0,0-1 0 0 0,0 0 1 0 0,1 0-1 0 0,0 0 0 0 0,-1 0 0 0 0,1 0 0 0 0,0-1 1 0 0,1 1-1 0 0,-1-1 0 0 0,1 0 0 0 0,0 0 0 0 0,1 0 1 0 0,-1 0-1 0 0,1 0 0 0 0,0 0 0 0 0,0 0 0 0 0,0-1 0 0 0,1 1 1 0 0,-1 0-1 0 0,1-1 0 0 0,1 1 0 0 0,-1 0 0 0 0,1 0 1 0 0,0-1-1 0 0,0 1 0 0 0,2-5 3 0 0,4-8-18 0 0,2 0-1 0 0,0 0 1 0 0,0 0-1 0 0,2 2 1 0 0,0-1-1 0 0,1 1 1 0 0,1 1-1 0 0,0 0 1 0 0,1 0-1 0 0,8-6 19 0 0,27-30-384 0 0,7-6-1076 0 0,-18 23-4887 0 0,-31 29-938 0 0,-1 1-4752 0 0</inkml:trace>
  <inkml:trace contextRef="#ctx0" brushRef="#br0" timeOffset="3103.155">2565 427 3609 0 0,'0'0'3168'0'0,"0"0"-888"0"0,0 0-325 0 0,0 0-55 0 0,0 0-24 0 0,0 0-71 0 0,0 0-213 0 0,0 0-209 0 0,0 0-191 0 0,0 0-226 0 0,0 0-157 0 0,0 0-118 0 0,0 0-77 0 0,-3 0-67 0 0,-9 0-23 0 0,9 0-12 0 0,3 0-55 0 0,0 0-13 0 0,0 0-45 0 0,0 0-59 0 0,0 0-45 0 0,0 0-47 0 0,0 0-48 0 0,0 0-35 0 0,24 8 1169 0 0,92 7-711 0 0,-104-15-591 0 0,185 0 441 0 0,-197 0-439 0 0,0 0-21 0 0,0 0-30 0 0,0 0 2 0 0,0 0 30 0 0,0 0-15 0 0,0 0 22 0 0,0 0 1 0 0,0 0-11 0 0,0 0-1 0 0,0 0-9 0 0,0 0 13 0 0,0 0-26 0 0,-32-15-3079 0 0,10 11-771 0 0,13 4-754 0 0,3 0-1847 0 0,2 0-5175 0 0</inkml:trace>
  <inkml:trace contextRef="#ctx0" brushRef="#br0" timeOffset="3464.853">2488 689 13291 0 0,'0'0'2296'0'0,"0"0"-970"0"0,0 0-505 0 0,0 0 41 0 0,0 0 204 0 0,0 0 126 0 0,0 0-85 0 0,0 0-268 0 0,0 0-258 0 0,0 0-160 0 0,0 0-97 0 0,0 0-15 0 0,6 12 1214 0 0,71 5 752 0 0,128-27-1142 0 0,-181 9-1037 0 0,-28 1-1985 0 0,-17 6-1326 0 0,10-1-2558 0 0,5-5-6059 0 0</inkml:trace>
  <inkml:trace contextRef="#ctx0" brushRef="#br0" timeOffset="4989.586">3099 939 5569 0 0,'0'0'2219'0'0,"0"0"-280"0"0,0 0-196 0 0,0 0-21 0 0,0 0-28 0 0,0 0-131 0 0,0 0-226 0 0,0 0-196 0 0,0 0-142 0 0,0 0-123 0 0,0 0-75 0 0,-7 5-53 0 0,-20 15-39 0 0,21-30 5012 0 0,5-32-6025 0 0,1 36 763 0 0,3-13-419 0 0,0 1 0 0 0,1-1 0 0 0,1 1 0 0 0,1 0 0 0 0,1 0 0 0 0,0 1 0 0 0,1 0 0 0 0,1 0 0 0 0,0 0 0 0 0,1 1 0 0 0,1 1-40 0 0,9-12 19 0 0,1 2 1 0 0,0 0 0 0 0,2 1 0 0 0,1 1 0 0 0,1 1-1 0 0,1 2 1 0 0,25-16-20 0 0,-3 13-25 0 0,-48 23-4 0 0,0 0 19 0 0,0 0 16 0 0,0 0-24 0 0,3 14 14 0 0,2 0 19 0 0,-1 0-1 0 0,0 1 0 0 0,-1-1 1 0 0,-1 0-1 0 0,0 1 0 0 0,-1 0 1 0 0,0-1-1 0 0,-1 1 0 0 0,-2 6-14 0 0,4 60 6 0 0,21 73 11 0 0,-23-154-18 0 0,0 0 0 0 0,0-1-1 0 0,1 1 1 0 0,-1 0 0 0 0,0 0-1 0 0,1 0 1 0 0,-1-1 0 0 0,0 1 0 0 0,1 0-1 0 0,-1 0 1 0 0,0 0 0 0 0,1 0-1 0 0,-1-1 1 0 0,0 1 0 0 0,1 0-1 0 0,-1 0 1 0 0,0 0 0 0 0,1 0 0 0 0,-1 0-1 0 0,1 0 1 0 0,-1 0 0 0 0,0 0-1 0 0,1 0 1 0 0,-1 0 0 0 0,1 0-1 0 0,-1 1 1 0 0,0-1 0 0 0,1 0-1 0 0,-1 0 1 0 0,0 0 0 0 0,1 0 0 0 0,-1 1-1 0 0,0-1 1 0 0,1 0 0 0 0,-1 0-1 0 0,0 0 1 0 0,0 1 0 0 0,1-1-1 0 0,-1 0 1 0 0,0 1 0 0 0,0-1 0 0 0,1 0-1 0 0,-1 1 1 0 0,0-1 0 0 0,0 0-1 0 0,0 1 1 0 0,0-1 0 0 0,1 0-1 0 0,-1 1 1 0 0,0-1 0 0 0,0 0-1 0 0,0 1 1 0 0,0-1 0 0 0,0 1 0 0 0,0-1-1 0 0,0 0 1 0 0,0 1 1 0 0,8-11 6 0 0,100-130 18 0 0,-35 53-66 0 0,4 3-1 0 0,61-50 43 0 0,-69 87 4 0 0,-64 64-124 0 0,-5 17 152 0 0,-2 1-1 0 0,-1-1 1 0 0,-2 0 0 0 0,-1 0-1 0 0,-1 0 1 0 0,-6 10-32 0 0,-12 64-11 0 0,18-20-1954 0 0,34-94-9607 0 0,-21 5 558 0 0</inkml:trace>
  <inkml:trace contextRef="#ctx0" brushRef="#br0" timeOffset="5522.371">4599 453 10114 0 0,'0'0'1799'0'0,"0"0"-413"0"0,0 0-18 0 0,0 0 251 0 0,0 0 108 0 0,0 0-126 0 0,0 0-296 0 0,0 0-306 0 0,0 0-220 0 0,0 0-104 0 0,0 0-91 0 0,0 0-57 0 0,0 0-29 0 0,-7-5-43 0 0,3 2-370 0 0,-1 0 0 0 0,1 1 0 0 0,-1-1 0 0 0,1 1 0 0 0,-1 0 0 0 0,0 0 0 0 0,0 0 0 0 0,0 1 0 0 0,0 0 0 0 0,0 0 1 0 0,-1 0-1 0 0,1 0 0 0 0,0 1 0 0 0,0 0 0 0 0,0 0 0 0 0,-1 0 0 0 0,1 1-85 0 0,-19 5 89 0 0,0 1 0 0 0,1 1 0 0 0,0 1 0 0 0,1 1 0 0 0,-1 1 0 0 0,2 1 1 0 0,0 1-1 0 0,0 1 0 0 0,2 1 0 0 0,0 0 0 0 0,0 2 0 0 0,1 0 0 0 0,1 1 0 0 0,1 0 0 0 0,1 2 1 0 0,0 0-1 0 0,2 0 0 0 0,0 1 0 0 0,1 1 0 0 0,2 0 0 0 0,0 1 0 0 0,-2 10-89 0 0,10-31-1 0 0,0 1 0 0 0,1-1 0 0 0,-1 1-1 0 0,1 0 1 0 0,0 0 0 0 0,0-1 0 0 0,0 1 0 0 0,0 0 0 0 0,0 0-1 0 0,1 0 1 0 0,0 0 0 0 0,-1 0 0 0 0,1 0 0 0 0,0 0-1 0 0,0 1 1 0 0,0-1 0 0 0,1 0 0 0 0,-1 0 0 0 0,1 0 0 0 0,0 0-1 0 0,0-1 1 0 0,0 1 0 0 0,0 0 0 0 0,0 0 0 0 0,1 0-1 0 0,-1-1 1 0 0,1 1 0 0 0,0-1 0 0 0,-1 1 0 0 0,1-1 0 0 0,0 0-1 0 0,1 1 1 0 0,-1-1 0 0 0,0 0 0 0 0,1-1 0 0 0,-1 1-1 0 0,1 0 1 0 0,-1-1 0 0 0,1 1 0 0 0,0-1 0 0 0,0 0 0 0 0,-1 0-1 0 0,1 0 1 0 0,2 0 1 0 0,12-3 28 0 0,0 0 0 0 0,0-2 0 0 0,0 0 0 0 0,-1-1-1 0 0,0-1 1 0 0,0 0 0 0 0,0-1 0 0 0,-1-1 0 0 0,0 0 0 0 0,-1-1 0 0 0,0-1-1 0 0,0 0 1 0 0,-1-1 0 0 0,3-3-28 0 0,-7 7 9 0 0,33-25 38 0 0,-2-3 1 0 0,-1-1-1 0 0,-2-1 1 0 0,-1-3-1 0 0,-2 0 1 0 0,-2-2-1 0 0,0-5-47 0 0,-7 7 72 0 0,-25 39-76 0 0,-4 12 20 0 0,-8 23 25 0 0,2 0 0 0 0,1 1 0 0 0,1 0 0 0 0,2 1-1 0 0,2-1 1 0 0,0 21-41 0 0,3-49-10 0 0,1-1 0 0 0,-1 1 0 0 0,1-1-1 0 0,1 0 1 0 0,-1 1 0 0 0,1-1 0 0 0,0 1 0 0 0,0-1-1 0 0,1 0 1 0 0,0 0 0 0 0,0 0 0 0 0,1 0-1 0 0,-1 0 1 0 0,1 0 0 0 0,0-1 0 0 0,1 1 0 0 0,0-1-1 0 0,-1 0 1 0 0,2 0 0 0 0,-1 0 0 0 0,5 3 10 0 0,45 21-1149 0 0,-35-26-1937 0 0,2-2-3622 0 0,-18-1-5128 0 0</inkml:trace>
  <inkml:trace contextRef="#ctx0" brushRef="#br0" timeOffset="5783.302">5183 755 19100 0 0,'0'0'1687'0'0,"0"0"-609"0"0,0 0-242 0 0,0 0 45 0 0,0 0 37 0 0,0 0-93 0 0,0 0-178 0 0,0 0-189 0 0,0 0-149 0 0,0 0-108 0 0,-24 31-65 0 0,-70 97-58 0 0,49-56-56 0 0,39-60-929 0 0,-18 23 766 0 0,12-28-5145 0 0,-2-5-5818 0 0,12-2 1366 0 0</inkml:trace>
  <inkml:trace contextRef="#ctx0" brushRef="#br0" timeOffset="6037.432">4899 678 13403 0 0,'0'0'2727'0'0,"0"0"-738"0"0,0 0-433 0 0,0 0-152 0 0,0 0-140 0 0,0 0-209 0 0,0 0-237 0 0,0 0-226 0 0,0 0-75 0 0,0 0-34 0 0,0 0 12 0 0,0 0 16 0 0,0 0-91 0 0,11 12-47 0 0,70 97 555 0 0,24 49 159 0 0,-13-44-855 0 0,-44-100-1033 0 0,-30-41-7826 0 0,-17 22-3453 0 0</inkml:trace>
  <inkml:trace contextRef="#ctx0" brushRef="#br0" timeOffset="28642.174">13835 243 2096 0 0,'0'0'1506'0'0,"0"0"-415"0"0,0 0-68 0 0,0 0 242 0 0,0 0 242 0 0,0 0 78 0 0,0 0-130 0 0,0 0-230 0 0,0 0-202 0 0,0 0-157 0 0,0 0-105 0 0,32-6-63 0 0,96-22-75 0 0,-64 15 933 0 0,-31 12 375 0 0,-32 1-1668 0 0,-1 0 23 0 0,0 0 27 0 0,0 0 20 0 0,0 0 19 0 0,0 0 41 0 0,0 0 19 0 0,0 0-2 0 0,-20 0 1229 0 0,-114 15-1232 0 0,-451 140 465 0 0,572-151-802 0 0,1 0 1 0 0,0 1-1 0 0,0 0 1 0 0,0 1 0 0 0,1 1-1 0 0,0 0 1 0 0,0 0-1 0 0,0 1 1 0 0,1 1-71 0 0,10-8 11 0 0,0 1 1 0 0,0 0 0 0 0,1-1 0 0 0,-1 1 0 0 0,1-1-1 0 0,0 1 1 0 0,-1-1 0 0 0,1 1 0 0 0,0-1-1 0 0,0 1 1 0 0,0-1 0 0 0,0 0 0 0 0,0 0 0 0 0,0 1-1 0 0,0-1 1 0 0,0 0 0 0 0,0 0 0 0 0,1 0 0 0 0,-1 0-1 0 0,0 0 1 0 0,1 0 0 0 0,-1-1 0 0 0,1 1-1 0 0,-1 0 1 0 0,1-1 0 0 0,-1 1 0 0 0,1-1 0 0 0,0 0-1 0 0,-1 1 1 0 0,2-1-12 0 0,23 7 101 0 0,1-1 1 0 0,0-1-1 0 0,1-1 0 0 0,-1-2 1 0 0,1 0-1 0 0,-1-2 0 0 0,18-2-101 0 0,13 1 86 0 0,538-7 386 0 0,-535 19-499 0 0,-61-11 42 0 0,0 0 2 0 0,-12 9-15 0 0,-105 42 159 0 0,4-8-154 0 0,-204 90 19 0 0,283-115-24 0 0,-23 10 4 0 0,1 3 0 0 0,2 3 0 0 0,-34 27-6 0 0,64-42 5 0 0,0 1 1 0 0,2 1-1 0 0,0 1 0 0 0,2 1 0 0 0,-12 16-5 0 0,21-13-26 0 0,38-7 144 0 0,-2-15-34 0 0,0-1 1 0 0,0 0 0 0 0,1-2-1 0 0,-1-2 1 0 0,1 0 0 0 0,7-2-85 0 0,382-47 531 0 0,-247 43-395 0 0,-94 6-2810 0 0,-4-21-4229 0 0,-49 11-412 0 0,-5 4-4445 0 0</inkml:trace>
  <inkml:trace contextRef="#ctx0" brushRef="#br0" timeOffset="29076.741">14881 107 12667 0 0,'0'0'1499'0'0,"0"0"-194"0"0,0 0-76 0 0,0 0 72 0 0,0 0 95 0 0,0 0-47 0 0,0 0-230 0 0,0 0-299 0 0,0 0-272 0 0,0 0-179 0 0,0 0-97 0 0,0 0 10 0 0,0 0 49 0 0,0 10 67 0 0,-14 99 553 0 0,-61 229 372 0 0,58-250-1275 0 0,12-56-36 0 0,-1-1-1 0 0,-1 1 0 0 0,-2-1 1 0 0,-1-1-1 0 0,-1 1 0 0 0,-13 21-11 0 0,5-30-312 0 0,19-22 159 0 0,0 0-62 0 0,0 0-52 0 0,-13-8-1706 0 0,10-1 1168 0 0,1 0 0 0 0,-1 1 0 0 0,2-1 0 0 0,-1 0 0 0 0,1-1 0 0 0,1 1 0 0 0,0 0 0 0 0,0 0 0 0 0,0 0 0 0 0,2-4 805 0 0,-1-3-2234 0 0,1-6-3351 0 0,1 6-2901 0 0</inkml:trace>
  <inkml:trace contextRef="#ctx0" brushRef="#br0" timeOffset="29328.93">14800 148 8730 0 0,'0'0'2063'0'0,"0"0"-352"0"0,0 0-332 0 0,0 0-147 0 0,0 0 10 0 0,0 0-6 0 0,0 0-109 0 0,0 0-188 0 0,0 0-162 0 0,0 0-134 0 0,0 0-87 0 0,0 0-60 0 0,0 0-53 0 0,34-14-44 0 0,108-41-38 0 0,-34 31 274 0 0,195 6-962 0 0,-303 18-255 0 0,-21 11-2611 0 0,-13 4-3833 0 0,19-8-3751 0 0</inkml:trace>
  <inkml:trace contextRef="#ctx0" brushRef="#br0" timeOffset="29567.333">14660 468 10930 0 0,'0'0'1711'0'0,"0"0"-214"0"0,0 0 24 0 0,0 0 116 0 0,0 0 16 0 0,0 0-135 0 0,0 0-266 0 0,0 0-263 0 0,0 0-213 0 0,0 0-192 0 0,32 4-153 0 0,104 12-117 0 0,-28-25 20 0 0,-7-10-217 0 0,-4 2-1124 0 0,-33 6-2816 0 0,-47 10-5922 0 0,-13 1-944 0 0</inkml:trace>
  <inkml:trace contextRef="#ctx0" brushRef="#br0" timeOffset="30114.244">15068 726 12115 0 0,'0'0'1585'0'0,"0"0"-606"0"0,0 0-253 0 0,0 0 135 0 0,0 0 214 0 0,0 0 125 0 0,0 0-73 0 0,0 0-201 0 0,0 0-181 0 0,0 0-179 0 0,0 0-129 0 0,0 0-85 0 0,0 0-42 0 0,31 0-16 0 0,140 3 264 0 0,-79-3 234 0 0,-94 26-611 0 0,-89 48 465 0 0,58-50-519 0 0,2-3-69 0 0,1 2 0 0 0,1 0 1 0 0,2 2-1 0 0,0 1 0 0 0,2 1 0 0 0,0 2-58 0 0,22-25 11 0 0,0 0 0 0 0,0 0-1 0 0,1 1 1 0 0,-1-1 0 0 0,1 1 0 0 0,0-1 0 0 0,0 1-1 0 0,1 0 1 0 0,0 0 0 0 0,0 0 0 0 0,0 0 0 0 0,0 0 0 0 0,1 0-1 0 0,-1 0 1 0 0,1 0 0 0 0,1 0 0 0 0,-1 0-11 0 0,3-2 57 0 0,-1 0 1 0 0,1 0 0 0 0,0 0-1 0 0,0-1 1 0 0,0 1-1 0 0,0-1 1 0 0,0 0-1 0 0,1 0 1 0 0,-1 0-1 0 0,1-1 1 0 0,-1 1-1 0 0,1-1 1 0 0,-1 0-1 0 0,1 1 1 0 0,0-2-1 0 0,0 1 1 0 0,0 0 0 0 0,0-1-1 0 0,-1 0 1 0 0,1 0-1 0 0,2 0-57 0 0,22 2 163 0 0,0-1 0 0 0,-1-1 0 0 0,1-1 0 0 0,0-2 0 0 0,-1-1 0 0 0,24-6-163 0 0,-5-8-70 0 0,-46 17-141 0 0,0-1 0 0 0,0 1 0 0 0,0 0 0 0 0,0-1 0 0 0,0 1 0 0 0,0 0 0 0 0,0-1 0 0 0,-1 1 0 0 0,1 0-1 0 0,0 0 1 0 0,-1-1 0 0 0,1 1 0 0 0,-1 0 0 0 0,0 0 0 0 0,1 0 0 0 0,-1 0 0 0 0,0 0 0 0 0,0 0 0 0 0,1 0 0 0 0,-1 0-1 0 0,0 0 1 0 0,0 0 0 0 0,0 0 0 0 0,0 0 0 0 0,0 1 0 0 0,-1-1 0 0 0,1 0 0 0 0,0 1 0 0 0,0-1 0 0 0,0 1-1 0 0,0-1 1 0 0,-1 1 0 0 0,1 0 0 0 0,0-1 0 0 0,-1 1 211 0 0,-1-1-643 0 0,-7-2-2201 0 0,1 0-3079 0 0,0-1-5346 0 0</inkml:trace>
  <inkml:trace contextRef="#ctx0" brushRef="#br0" timeOffset="30364.188">14916 913 11018 0 0,'0'0'2890'0'0,"0"0"-1151"0"0,0 0-664 0 0,0 0-92 0 0,0 0 71 0 0,0 0 73 0 0,0 0-81 0 0,0 0-211 0 0,0 0-207 0 0,0 0-125 0 0,0 0-115 0 0,34-3-117 0 0,109-9-78 0 0,-16 5-165 0 0,5-4-4469 0 0,-112 8-37 0 0,-9 3-6500 0 0</inkml:trace>
  <inkml:trace contextRef="#ctx0" brushRef="#br0" timeOffset="30699.263">15965 531 6945 0 0,'0'0'6278'0'0,"0"0"-3804"0"0,0 0-1367 0 0,0 0-153 0 0,0 0 72 0 0,0 0 53 0 0,0 0-60 0 0,0 0-115 0 0,0 0-145 0 0,0 0-110 0 0,0 0-54 0 0,0 0-116 0 0,0 0-99 0 0,24 0-43 0 0,149 6 493 0 0,-131-3-610 0 0,1-2 0 0 0,-1-1 0 0 0,0-3 0 0 0,28-5-220 0 0,-56 6-175 0 0,-20 1-5146 0 0,-16 1-3990 0 0,12 4-2041 0 0</inkml:trace>
  <inkml:trace contextRef="#ctx0" brushRef="#br0" timeOffset="30946.106">15871 799 17300 0 0,'0'0'1545'0'0,"0"0"-367"0"0,0 0-16 0 0,0 0 134 0 0,0 0-77 0 0,0 0-194 0 0,32 2-222 0 0,100 2-180 0 0,63-21 740 0 0,-144 12-1556 0 0,34-2 644 0 0,-28 5-7956 0 0,-55 2-4008 0 0</inkml:trace>
  <inkml:trace contextRef="#ctx0" brushRef="#br0" timeOffset="37130.216">16959 1031 0 0 0,'0'0'292'0'0,"0"0"439"0"0,0 0 170 0 0,0 0 190 0 0,0 0 211 0 0,0 0 121 0 0,0 0 24 0 0,0 0-31 0 0,0 0-38 0 0,0 0-33 0 0,0 0-30 0 0,17 0 9302 0 0,12-100-9368 0 0,-13 63-1087 0 0,1 0 0 0 0,2 0 1 0 0,1 2-1 0 0,2 1 1 0 0,20-24-163 0 0,-24 37 44 0 0,0 1 0 0 0,2 0 0 0 0,0 2 0 0 0,1 0 0 0 0,1 1 0 0 0,0 1 0 0 0,1 1 0 0 0,1 1 0 0 0,0 2 0 0 0,1 0 0 0 0,0 1 0 0 0,1 2 0 0 0,23-6-44 0 0,-3 7 57 0 0,-24 21 6 0 0,-7 34 209 0 0,-2 19-24 0 0,-11-38-214 0 0,-2 1-1 0 0,0 0 1 0 0,-2-1-1 0 0,-1 1 1 0 0,-1-1-1 0 0,-2 1 1 0 0,-1-1 0 0 0,-1-1-1 0 0,-1 0 1 0 0,-1 0-1 0 0,-9 13-33 0 0,-9 9-40 0 0,92-131-62 0 0,62-94 99 0 0,-67 99-10 0 0,-37 45 16 0 0,2 2 0 0 0,1 1 0 0 0,1 1 0 0 0,18-15-3 0 0,-33 34-8 0 0,-6 4 7 0 0,0 0 0 0 0,0 1 0 0 0,0-1 0 0 0,1 1 0 0 0,0 1 1 0 0,0-1-1 0 0,0 1 0 0 0,0 0 0 0 0,0 0 0 0 0,1 1 0 0 0,-1-1 0 0 0,1 1 0 0 0,0 1 0 0 0,-1-1 0 0 0,7 1 1 0 0,-10 2 5 0 0,0-1-1 0 0,-1 1 1 0 0,1 0-1 0 0,-1 1 0 0 0,1-1 1 0 0,-1 0-1 0 0,0 1 1 0 0,1 0-1 0 0,-1-1 0 0 0,0 1 1 0 0,0 0-1 0 0,0 0 1 0 0,0 0-1 0 0,-1 0 0 0 0,1 0 1 0 0,0 1-1 0 0,-1-1 1 0 0,0 0-1 0 0,1 1 0 0 0,-1-1 1 0 0,0 1-1 0 0,0-1 1 0 0,-1 1-1 0 0,1 0 0 0 0,0 0-4 0 0,10 21 54 0 0,-5-9-20 0 0,-1 0 1 0 0,0 0-1 0 0,-1 0 0 0 0,-1 1 0 0 0,-1 0 0 0 0,0-1 0 0 0,-1 1 0 0 0,-1 0 0 0 0,0 0 0 0 0,-1 0 0 0 0,-2 8-34 0 0,-20 86 282 0 0,15 81-109 0 0,6-198-11505 0 0,3 1 3779 0 0,0 5-1288 0 0</inkml:trace>
  <inkml:trace contextRef="#ctx0" brushRef="#br0" timeOffset="38118.254">18699 545 0 0 0,'0'0'119'0'0,"0"0"175"0"0,0 0 5 0 0,0 0-5 0 0,0 0 34 0 0,0 0 68 0 0,0 0 61 0 0,0 0 66 0 0,29-9 65 0 0,127-40 754 0 0,-153 48-1134 0 0,7-2 2741 0 0,-9 3-2732 0 0,-1 0 0 0 0,0 0 0 0 0,1 0 0 0 0,-1 0 0 0 0,1 0 0 0 0,-1 0 0 0 0,1-1 0 0 0,-1 1 0 0 0,0 0 0 0 0,1 0 0 0 0,-1 0 0 0 0,1-1 0 0 0,-1 1 0 0 0,0 0 0 0 0,1 0 0 0 0,-1-1 0 0 0,0 1 0 0 0,1 0 0 0 0,-1-1 0 0 0,0 1 0 0 0,0 0 0 0 0,1-1 0 0 0,-1 1 0 0 0,0-1 0 0 0,0 1 0 0 0,0 0 0 0 0,1-1 0 0 0,-1 1 0 0 0,0-1 0 0 0,0 1 0 0 0,0-1 0 0 0,0 1 0 0 0,0 0 0 0 0,0-1 0 0 0,0 1 0 0 0,0-1 0 0 0,0 1 0 0 0,0-1 0 0 0,0 1 0 0 0,0-1 0 0 0,0 1 0 0 0,0 0 0 0 0,-1-1 0 0 0,1 1 0 0 0,0-1 0 0 0,0 1 0 0 0,0 0 0 0 0,-1-1 0 0 0,1 1 0 0 0,0 0 0 0 0,0-1 0 0 0,-1 1 0 0 0,1 0 0 0 0,0-1 0 0 0,-1 1 0 0 0,1 0 0 0 0,-1-1-217 0 0,-71-7 3945 0 0,53 9-3512 0 0,5 1-322 0 0,-1 2 0 0 0,1-1 0 0 0,0 2 0 0 0,1 0-1 0 0,-1 0 1 0 0,1 1 0 0 0,0 1 0 0 0,1 0 0 0 0,-1 1 0 0 0,1 0 0 0 0,1 1 0 0 0,0 0 0 0 0,0 1 0 0 0,0 0 0 0 0,2 1 0 0 0,-1 0-1 0 0,1 1 1 0 0,-4 7-111 0 0,4-8 32 0 0,1 0-1 0 0,0 1 1 0 0,1 0-1 0 0,0 0 1 0 0,1 0-1 0 0,0 1 1 0 0,1 0-1 0 0,0 0 0 0 0,1 0 1 0 0,1 1-1 0 0,0-1 1 0 0,1 1-1 0 0,0 0 1 0 0,1 0-1 0 0,1 0 1 0 0,0 0-1 0 0,2 7-31 0 0,0-16 25 0 0,1 1 1 0 0,0-1-1 0 0,0 1 0 0 0,1-1 0 0 0,-1 0 0 0 0,1-1 1 0 0,0 1-1 0 0,1 0 0 0 0,-1-1 0 0 0,1 0 1 0 0,0 0-1 0 0,0-1 0 0 0,0 1 0 0 0,0-1 1 0 0,0 0-1 0 0,1-1 0 0 0,0 1 0 0 0,-1-1 0 0 0,1 0 1 0 0,0 0-1 0 0,0-1 0 0 0,0 0 0 0 0,0 0 1 0 0,1 0-1 0 0,-1-1 0 0 0,0 0 0 0 0,0 0 1 0 0,0 0-1 0 0,0-1 0 0 0,0 0 0 0 0,0 0 0 0 0,0-1 1 0 0,0 1-1 0 0,0-1 0 0 0,0-1 0 0 0,0 1 1 0 0,1-2-26 0 0,20-8 53 0 0,-1-1 1 0 0,0-2 0 0 0,-1-1-1 0 0,-1 0 1 0 0,0-2 0 0 0,-2-1 0 0 0,0-1-1 0 0,-1 0 1 0 0,0-2 0 0 0,-2 0-1 0 0,-1-2 1 0 0,-1 0 0 0 0,-1 0-1 0 0,-1-2 1 0 0,0-3-54 0 0,5-23 164 0 0,-20 52-150 0 0,0 0 0 0 0,0 0-10 0 0,0 0-36 0 0,0 12-14 0 0,-1 10 80 0 0,0 0 0 0 0,2 1 0 0 0,1-1 0 0 0,0 0 0 0 0,1 0 0 0 0,2 0 1 0 0,0 0-1 0 0,2-1 0 0 0,0 0 0 0 0,1 0 0 0 0,1-1 0 0 0,1 0 0 0 0,1 0 0 0 0,0-1 1 0 0,2 0-35 0 0,50 61 133 0 0,-25-39-378 0 0,-36-62-13546 0 0,-2 17 2019 0 0</inkml:trace>
  <inkml:trace contextRef="#ctx0" brushRef="#br0" timeOffset="38983.219">19545 770 2513 0 0,'0'0'1979'0'0,"0"0"-378"0"0,0 0-82 0 0,0 0 138 0 0,0 0 164 0 0,0 0 9 0 0,0 0-148 0 0,0 0-227 0 0,0 0-207 0 0,0 0-161 0 0,0 0-127 0 0,0 0-114 0 0,2-3-86 0 0,32-9 4002 0 0,134-32-3057 0 0,-32 29-1164 0 0,-136 42-265 0 0,-66 50 89 0 0,-95 98-226 0 0,99-71-91 0 0,60-49 8 0 0,39-33 63 0 0,87-18 356 0 0,-26-19-331 0 0,-98 15-138 0 0,0 0-38 0 0,0 0-1 0 0,0 0-16 0 0,-4-14-1413 0 0,-15-7-2667 0 0,9 5-5593 0 0,8 12 1612 0 0</inkml:trace>
  <inkml:trace contextRef="#ctx0" brushRef="#br0" timeOffset="39373.27">19461 921 3913 0 0,'0'0'3099'0'0,"0"0"-1081"0"0,0 0-400 0 0,0 0-13 0 0,0 0 4 0 0,0 0-81 0 0,0 0-165 0 0,0 0-204 0 0,0 0-200 0 0,0 0-136 0 0,0 0-98 0 0,0 0-94 0 0,0 0-67 0 0,-11-3-47 0 0,-30-10-53 0 0,30 10-41 0 0,38-1 303 0 0,0 1 0 0 0,1 1 0 0 0,-1 2 0 0 0,0 0 0 0 0,1 2 0 0 0,-1 1 0 0 0,5 2-726 0 0,97 5 462 0 0,-105-9-600 0 0,55-5 232 0 0,-34-18-3177 0 0,-37 12-3572 0 0,-4 9-5196 0 0</inkml:trace>
  <inkml:trace contextRef="#ctx0" brushRef="#br0" timeOffset="72156.084">117 1904 0 0 0,'-9'-9'416'0'0,"-61"-48"1490"0"0,51 49 824 0 0,1 5 1061 0 0,30-1-739 0 0,23 1-2391 0 0,0-1 0 0 0,0-1 0 0 0,0-2 0 0 0,-1-2 0 0 0,3-2-661 0 0,72-16 457 0 0,468-48 807 0 0,14 24-621 0 0,-210 29-502 0 0,169-3 28 0 0,-118-9-96 0 0,-127 17-43 0 0,227 1 64 0 0,305 2-94 0 0,-174 42-8 0 0,370-9 132 0 0,0-4-88 0 0,-254 7-31 0 0,656-3 75 0 0,-1065-19-40 0 0,626-45-83 0 0,784-6 171 0 0,-1590 51-111 0 0,809-15 118 0 0,-246-21 16 0 0,-247 6-48 0 0,242 4-71 0 0,-251 19 13 0 0,333 7 103 0 0,-402-14-185 0 0,853-68 465 0 0,-864 57-221 0 0,-52 6-50 0 0,432-17 382 0 0,-328 29-166 0 0,290-13-69 0 0,-38-17 39 0 0,-332 12 64 0 0,-90 17-34 0 0,15-10 66 0 0,-206 11-175 0 0,-44-1-68 0 0,285 8 749 0 0,-260 8-702 0 0,-27-1-64 0 0,-23 0-110 0 0,115 8 151 0 0,-114-8-948 0 0,-21-1-1824 0 0,-4-1-5085 0 0,-6-5-3814 0 0</inkml:trace>
  <inkml:trace contextRef="#ctx0" brushRef="#br0" timeOffset="84615.07">1854 2106 0 0 0,'0'0'584'0'0,"0"0"458"0"0,0 0 290 0 0,0 0 135 0 0,0 0 52 0 0,0 0-17 0 0,0 0-91 0 0,0 0-66 0 0,0 0-58 0 0,0 0-87 0 0,-2-3-59 0 0,-2-1-298 0 0,-8-9 527 0 0,9 10 2869 0 0,2 1 3589 0 0,1 2-7823 0 0,0 0-11 0 0,0 0-2 0 0,0 0 22 0 0,0 0-3 0 0,0 0-12 0 0,-16 62 77 0 0,15-61-66 0 0,-1 4-10 0 0,-1 7 3 0 0,2-11 5 0 0,0-1-4 0 0,1 0-15 0 0,-1 22 18 0 0,-1-4-3 0 0,-25 198 99 0 0,2 186-103 0 0,14-265 9 0 0,9-116 3 0 0,2-20-3 0 0,0-1 1 0 0,0 0-20 0 0,0 0 1 0 0,0 0 0 0 0,0 0-1 0 0,0 0 14 0 0,0 0-20 0 0,0 0-1 0 0,0 0-8 0 0,-10-30-4296 0 0,7 2-1812 0 0,2 16-1599 0 0,1 1-2359 0 0</inkml:trace>
  <inkml:trace contextRef="#ctx0" brushRef="#br0" timeOffset="84971.079">1383 2294 9530 0 0,'0'0'1586'0'0,"0"0"-355"0"0,0 0-222 0 0,0 0 50 0 0,0 0 113 0 0,0 0 77 0 0,0 0-48 0 0,0 0-166 0 0,0 0-213 0 0,0 0-218 0 0,0 0-166 0 0,0 0-112 0 0,0 0-51 0 0,-5-2-18 0 0,-15-11 625 0 0,286-90 2556 0 0,165-37-2697 0 0,-340 126-1512 0 0,-74 26-1818 0 0,-13 1-3238 0 0,-2-5-5936 0 0</inkml:trace>
  <inkml:trace contextRef="#ctx0" brushRef="#br0" timeOffset="85713.438">2674 2497 464 0 0,'0'0'1579'0'0,"0"0"-291"0"0,0 0-82 0 0,0 0 176 0 0,0 0 169 0 0,0 0 69 0 0,0 0-50 0 0,0 0-158 0 0,0 0-172 0 0,0 0-185 0 0,0 0-121 0 0,0 0-66 0 0,0 0-97 0 0,-6-9-83 0 0,-26-37 1043 0 0,-8 45 1187 0 0,-45 39-1953 0 0,68-27-855 0 0,-3 0-28 0 0,1 0 1 0 0,0 2 0 0 0,1 0-1 0 0,1 1 1 0 0,0 1 0 0 0,1 1-1 0 0,0 0 1 0 0,1 1 0 0 0,1 1-1 0 0,1 0 1 0 0,1 0 0 0 0,0 2 0 0 0,1-1-1 0 0,1 2 1 0 0,-6 17-83 0 0,15-33 14 0 0,-1-1 1 0 0,1 0-1 0 0,0 0 0 0 0,0 1 0 0 0,0-1 1 0 0,1 0-1 0 0,-1 1 0 0 0,1-1 1 0 0,0 1-1 0 0,0-1 0 0 0,1 0 1 0 0,-1 1-1 0 0,1-1 0 0 0,0 0 1 0 0,0 1-1 0 0,1-1 0 0 0,-1 0 1 0 0,1 0-1 0 0,0 0 0 0 0,0 0 0 0 0,0 0 1 0 0,1-1-1 0 0,-1 1 0 0 0,1 0 1 0 0,0-1-1 0 0,0 1-14 0 0,2-3 76 0 0,0 1-1 0 0,0-1 1 0 0,0 0 0 0 0,0 0-1 0 0,0-1 1 0 0,0 1-1 0 0,0-1 1 0 0,0 0 0 0 0,0 0-1 0 0,0-1 1 0 0,1 0 0 0 0,-1 1-1 0 0,0-2 1 0 0,-1 1 0 0 0,1-1-1 0 0,0 1 1 0 0,0-1-1 0 0,-1-1 1 0 0,1 1 0 0 0,-1-1-1 0 0,1 1 1 0 0,2-4-76 0 0,85-80 516 0 0,62-118-221 0 0,-134 178-284 0 0,-19 25-27 0 0,-1 1-15 0 0,0 0 14 0 0,0 0-18 0 0,58 203 61 0 0,-17-121-402 0 0,-18-50-2595 0 0,-15-18-4680 0 0,-6-13-4063 0 0</inkml:trace>
  <inkml:trace contextRef="#ctx0" brushRef="#br0" timeOffset="96917.182">3108 2526 0 0 0,'0'0'879'0'0,"0"0"369"0"0,0 0 40 0 0,0 0-85 0 0,0 0-46 0 0,0 0-9 0 0,0 0 52 0 0,0 0 102 0 0,9-14 4400 0 0,-7 10 496 0 0,-32 165-5473 0 0,-18-3-453 0 0,20-99-176 0 0,27-58-68 0 0,1-1 1 0 0,0 0-5 0 0,0 0-1 0 0,0 0 29 0 0,0 0 54 0 0,0 0 64 0 0,8-23 950 0 0,15-42-952 0 0,2 2 1 0 0,4 1-1 0 0,2 1 0 0 0,26-36-168 0 0,-51 87-12 0 0,-6 10 11 0 0,0 0-1 0 0,0 1 1 0 0,0-1-1 0 0,1 0 1 0 0,-1 0-1 0 0,0 1 1 0 0,0-1 0 0 0,0 0-1 0 0,1 0 1 0 0,-1 0-1 0 0,0 1 1 0 0,0-1-1 0 0,0 0 1 0 0,1 0-1 0 0,-1 0 1 0 0,0 0 0 0 0,1 1-1 0 0,-1-1 1 0 0,0 0-1 0 0,0 0 1 0 0,1 0-1 0 0,-1 0 1 0 0,0 0 0 0 0,1 0-1 0 0,-1 0 1 0 0,0 0-1 0 0,1 0 1 0 0,-1 0-1 0 0,0 0 1 0 0,0 0-1 0 0,1 0 1 0 0,-1 0 0 0 0,0 0-1 0 0,1 0 1 0 0,-1 0-1 0 0,0 0 1 0 0,1-1-1 0 0,-1 1 1 0 0,0 0 0 0 0,0 0-1 0 0,1 0 1 0 0,-1 0-1 0 0,0-1 2 0 0,18 122 407 0 0,-17-110-387 0 0,1 0 0 0 0,0 1-1 0 0,0-1 1 0 0,1 0 0 0 0,0 0 0 0 0,1 0 0 0 0,1 0 0 0 0,-1-1-1 0 0,2 1 1 0 0,-1-1 0 0 0,2-1 0 0 0,-1 1 0 0 0,1-1 0 0 0,0 0-1 0 0,1-1 1 0 0,0 1 0 0 0,1-2 0 0 0,-1 1 0 0 0,2-1 0 0 0,-1 0-1 0 0,1-1 1 0 0,0 0 0 0 0,2 0-20 0 0,-10-5 41 0 0,0 0 0 0 0,1 0 0 0 0,-1 0 0 0 0,0-1 0 0 0,1 1 0 0 0,-1-1-1 0 0,1 1 1 0 0,-1-1 0 0 0,1 0 0 0 0,-1 0 0 0 0,1 0 0 0 0,-1 0 0 0 0,1-1 0 0 0,-1 1 0 0 0,1-1 0 0 0,-1 1 0 0 0,0-1-1 0 0,1 0 1 0 0,-1 0 0 0 0,0 0 0 0 0,0 0 0 0 0,1 0 0 0 0,-1 0 0 0 0,0-1 0 0 0,0 1 0 0 0,0-1 0 0 0,0 0 0 0 0,-1 1-1 0 0,1-1 1 0 0,0 0 0 0 0,-1 0 0 0 0,1 0 0 0 0,-1 0 0 0 0,0 0 0 0 0,0-1 0 0 0,0 1 0 0 0,0 0 0 0 0,0-1 0 0 0,0 1-1 0 0,0 0-40 0 0,10-39 185 0 0,-1 0 0 0 0,-1 0 0 0 0,-3-1-1 0 0,-2 0 1 0 0,-1 0 0 0 0,-2-17-185 0 0,-1 58-126 0 0,0 1-72 0 0,0 0-120 0 0,0 0-222 0 0,0 0-297 0 0,0 15-6884 0 0,2-8-3827 0 0</inkml:trace>
  <inkml:trace contextRef="#ctx0" brushRef="#br0" timeOffset="98591.981">3981 2522 4057 0 0,'0'0'2120'0'0,"0"0"-215"0"0,0 0-1 0 0,0 0 83 0 0,0 0-110 0 0,0 0-266 0 0,0 0-295 0 0,0 0-320 0 0,0 0-232 0 0,0 0-138 0 0,0 0-145 0 0,0 0-129 0 0,0 0-68 0 0,-24-1-58 0 0,-73-5-24 0 0,53 18 90 0 0,37-6-205 0 0,0 0-38 0 0,0 0-1 0 0,0 1 1 0 0,0 0-1 0 0,1 1 1 0 0,0-1-1 0 0,0 1 1 0 0,1 0-1 0 0,0 1 1 0 0,0-1-1 0 0,1 1 1 0 0,0 0-1 0 0,1 0 1 0 0,0 0-1 0 0,0 0 1 0 0,1 1-1 0 0,0-1 1 0 0,1 1-1 0 0,0 0 1 0 0,0-1-1 0 0,1 1 1 0 0,0 0-1 0 0,1 2-48 0 0,-1-10 41 0 0,0 0-1 0 0,0 1 1 0 0,1-1 0 0 0,-1 0-1 0 0,0 0 1 0 0,1 1 0 0 0,0-1-1 0 0,-1 0 1 0 0,1 0 0 0 0,0 0-1 0 0,0 0 1 0 0,0 0 0 0 0,0 0-1 0 0,1 0 1 0 0,-1 0 0 0 0,1 0-1 0 0,-1 0 1 0 0,1-1 0 0 0,-1 1-1 0 0,1-1 1 0 0,0 1 0 0 0,0-1-1 0 0,0 0 1 0 0,0 1 0 0 0,0-1-1 0 0,0 0 1 0 0,0 0 0 0 0,0 0-1 0 0,0-1 1 0 0,0 1 0 0 0,1-1-1 0 0,-1 1 1 0 0,0-1 0 0 0,0 0-1 0 0,1 1 1 0 0,-1-1 0 0 0,0 0-1 0 0,1-1 1 0 0,-1 1-41 0 0,5 0 168 0 0,0-1 0 0 0,0 0 1 0 0,-1-1-1 0 0,1 0 0 0 0,-1 0 0 0 0,1 0 1 0 0,-1 0-1 0 0,0-1 0 0 0,0 0 0 0 0,0-1 1 0 0,0 1-1 0 0,5-5-168 0 0,18-16 203 0 0,-2-2 0 0 0,0 0 1 0 0,-1-2-1 0 0,-2-1 0 0 0,4-9-203 0 0,103-128 252 0 0,-100 258-135 0 0,-11 38 35 0 0,8 135-50 0 0,-27-243-103 0 0,-1 0-1 0 0,0 1 1 0 0,-2-1 0 0 0,-1 0 0 0 0,0 0 0 0 0,-2 0-1 0 0,0-1 1 0 0,-2 1 0 0 0,0-1 0 0 0,-2-1 0 0 0,0 1-1 0 0,-1-1 1 0 0,-1-1 0 0 0,0 0 0 0 0,-2-1 0 0 0,0 0-1 0 0,-2-1 1 0 0,1 0 0 0 0,-2-1 0 0 0,0-1 0 0 0,-5 3 1 0 0,19-17-2 0 0,-3 2-10 0 0,0 1 1 0 0,0-1-1 0 0,0 0 0 0 0,-1-1 1 0 0,1 1-1 0 0,-1-1 1 0 0,0 0-1 0 0,0 0 1 0 0,0-1-1 0 0,0 0 1 0 0,0 0-1 0 0,0 0 0 0 0,-4-1 12 0 0,6-33-286 0 0,6 23 272 0 0,1-1 0 0 0,0 1 1 0 0,1 0-1 0 0,0 0 0 0 0,1 1 1 0 0,0-1-1 0 0,0 1 0 0 0,1 0 1 0 0,0 1-1 0 0,1-1 0 0 0,0 1 1 0 0,0 0-1 0 0,1 1 0 0 0,0 0 1 0 0,0-1 13 0 0,7-7-30 0 0,112-77-17 0 0,-52 44 83 0 0,16-12 34 0 0,-65 43-33 0 0,-2-1 0 0 0,0-1-1 0 0,-2-1 1 0 0,0-2 0 0 0,-1 0 0 0 0,-1-1 0 0 0,-1-1 0 0 0,-1 0 0 0 0,6-14-37 0 0,-11 13-14 0 0,0-1 1 0 0,-3 0 0 0 0,0 0-1 0 0,-1-1 1 0 0,-2 0 0 0 0,0 0-1 0 0,-2-1 1 0 0,-2 0 0 0 0,0 0-1 0 0,-1-12 14 0 0,-2 38-8 0 0,0 0 0 0 0,0-1 0 0 0,0 1 0 0 0,0 0 0 0 0,0-1 0 0 0,0 1 0 0 0,-1 0 0 0 0,1-1 0 0 0,-1 1 0 0 0,0 0 0 0 0,1 0 0 0 0,-1 0 0 0 0,0-1 0 0 0,0 1 0 0 0,-1 0 0 0 0,1 0-1 0 0,0 1 1 0 0,-1-1 0 0 0,1 0 0 0 0,-1 0 0 0 0,1 1 0 0 0,-1-1 0 0 0,0 1 0 0 0,0-1 0 0 0,0 1 0 0 0,0 0 0 0 0,0-1 0 0 0,0 1 0 0 0,0 0 0 0 0,0 0 0 0 0,0 1 0 0 0,-1-1 0 0 0,1 0 0 0 0,0 1 0 0 0,0-1-1 0 0,-1 1 1 0 0,1 0 0 0 0,0 0 0 0 0,-1 0 0 0 0,1 0 0 0 0,0 0 0 0 0,-1 1 0 0 0,1-1 0 0 0,0 1 0 0 0,0-1 0 0 0,-1 1 0 0 0,1 0 0 0 0,0 0 0 0 0,0 0 0 0 0,0 0 0 0 0,-2 1 8 0 0,-7 6-13 0 0,1 0 0 0 0,0 0 0 0 0,0 1 0 0 0,1 1 0 0 0,0-1 0 0 0,0 1 0 0 0,1 1 0 0 0,1 0 0 0 0,0 0 0 0 0,0 0 0 0 0,1 1 0 0 0,1 0 0 0 0,0 0 0 0 0,0 1 0 0 0,1-1 0 0 0,1 1 0 0 0,0 0 0 0 0,1 0 0 0 0,0 0 0 0 0,1 0 0 0 0,1 0 0 0 0,0 0 0 0 0,1 11 13 0 0,2-16 15 0 0,-1 0-1 0 0,1 0 1 0 0,1-1 0 0 0,0 0 0 0 0,0 0-1 0 0,0 0 1 0 0,1 0 0 0 0,0 0-1 0 0,0-1 1 0 0,0 0 0 0 0,1 0 0 0 0,0 0-1 0 0,0-1 1 0 0,1 0 0 0 0,0 0-1 0 0,0-1 1 0 0,0 0 0 0 0,0 0 0 0 0,0 0-1 0 0,1-1 1 0 0,0 0 0 0 0,-1-1-1 0 0,1 0 1 0 0,0 0 0 0 0,0 0 0 0 0,0-1-1 0 0,1 0 1 0 0,-1-1 0 0 0,0 0-1 0 0,2 0-14 0 0,2 0 19 0 0,-1 1 1 0 0,0-1-1 0 0,0-1 0 0 0,0 0 0 0 0,0-1 0 0 0,0 0 0 0 0,0 0 0 0 0,0-1 0 0 0,-1-1 1 0 0,1 0-1 0 0,-1 0 0 0 0,0-1 0 0 0,0 0 0 0 0,-1-1 0 0 0,7-4-19 0 0,120-134 148 0 0,-113 115-140 0 0,54-37-36 0 0,-73 110-24 0 0,-16 40 143 0 0,1 30-97 0 0,52-117-60 0 0,226-203 60 0 0,-266 206 5 0 0,-1-1 0 0 0,1 1-1 0 0,-1 0 1 0 0,1 0 0 0 0,0-1-1 0 0,-1 1 1 0 0,1 0 0 0 0,-1 0-1 0 0,1 0 1 0 0,0-1 0 0 0,-1 1-1 0 0,1 0 1 0 0,-1 0 0 0 0,1 0-1 0 0,0 0 1 0 0,-1 0-1 0 0,1 0 1 0 0,0 1 0 0 0,-1-1-1 0 0,1 0 1 0 0,0 0 0 0 0,-1 0-1 0 0,1 0 1 0 0,-1 1 0 0 0,1-1-1 0 0,-1 0 1 0 0,1 1 0 0 0,-1-1-1 0 0,1 0 1 0 0,-1 1-1 0 0,1-1 1 0 0,-1 1 0 0 0,1-1-1 0 0,-1 1 1 0 0,1-1 0 0 0,-1 1-1 0 0,0-1 1 0 0,1 1 0 0 0,-1-1-1 0 0,0 1 1 0 0,0 0 0 0 0,1-1-1 0 0,-1 1 1 0 0,0-1 0 0 0,0 1-1 0 0,0 0 1 0 0,0-1-1 0 0,0 1 1 0 0,0-1 0 0 0,0 1-1 0 0,0 0 1 0 0,0-1 0 0 0,0 1-1 0 0,0 0 1 0 0,0-1 0 0 0,0 1-1 0 0,0-1 1 0 0,0 1 0 0 0,-1 0-1 0 0,1-1 1 0 0,0 1 0 0 0,-1-1-1 0 0,1 1 1 0 0,0-1-1 0 0,-1 1 1 0 0,1-1 0 0 0,0 1-1 0 0,-1-1 1 0 0,0 1 1 0 0,0 12 87 0 0,-5 43-33 0 0,3 35-8 0 0,38-54-1424 0 0,-33-45-2901 0 0,-2 3-97 0 0,0 4-338 0 0,0-3-7377 0 0</inkml:trace>
  <inkml:trace contextRef="#ctx0" brushRef="#br0" timeOffset="99058.984">5801 1989 14067 0 0,'0'0'1594'0'0,"0"0"-486"0"0,0 0-277 0 0,0 0 29 0 0,0 0 259 0 0,0 0 165 0 0,0 0-44 0 0,0 0-149 0 0,0 0-257 0 0,0 0-206 0 0,0 0-131 0 0,0 0-74 0 0,0 0-43 0 0,6 23-45 0 0,16 74-32 0 0,-17 38 418 0 0,-33 71-406 0 0,13-130-270 0 0,-5 53-41 0 0,17-104-6896 0 0,-5-61 291 0 0,3 14-1672 0 0,3 14 2360 0 0</inkml:trace>
  <inkml:trace contextRef="#ctx0" brushRef="#br0" timeOffset="99298.821">5542 2379 5249 0 0,'0'0'4294'0'0,"0"0"-1534"0"0,0 0-744 0 0,0 0-302 0 0,0 0-258 0 0,0 0-262 0 0,0 0-247 0 0,0 0-75 0 0,0 0 17 0 0,0 0 87 0 0,0 0 43 0 0,0 0-85 0 0,0 0-130 0 0,14 5-140 0 0,47 15-101 0 0,41-11 841 0 0,-69-10-1041 0 0,281-3 376 0 0,-299 9-1631 0 0,-13-2-3546 0 0,-2 0-4369 0 0,0-3-3841 0 0</inkml:trace>
  <inkml:trace contextRef="#ctx0" brushRef="#br0" timeOffset="99465.037">6197 2497 17964 0 0,'0'0'928'0'0,"0"0"-552"0"0,0 0 8 0 0,0 0 80 0 0,0 0 0 0 0,0 0-64 0 0,0 0-135 0 0,0 0-201 0 0,0 0-128 0 0,0 0-80 0 0,0 0-249 0 0,0 0-231 0 0,0 0-584 0 0,0 0-2033 0 0,44 151-9001 0 0</inkml:trace>
  <inkml:trace contextRef="#ctx0" brushRef="#br0" timeOffset="99697.724">6214 2250 13707 0 0,'0'0'7402'0'0,"0"0"-6186"0"0,0 0-328 0 0,0 0-48 0 0,0 0-176 0 0,0 0-160 0 0,0 0-152 0 0,0 0-296 0 0,0 0-144 0 0,0 0-128 0 0,0 0-80 0 0,0 0-112 0 0,0 0-224 0 0,0 0-568 0 0,0-26-1569 0 0,7 37-7977 0 0</inkml:trace>
  <inkml:trace contextRef="#ctx0" brushRef="#br0" timeOffset="100269.095">6598 2456 16628 0 0,'0'0'2309'0'0,"0"0"-652"0"0,0 0-321 0 0,0 0-169 0 0,0 0-167 0 0,0 0-184 0 0,0 0-232 0 0,0 0-181 0 0,0 0-141 0 0,0 0-88 0 0,0 0-67 0 0,0 0-31 0 0,0 0-41 0 0,-26 15-49 0 0,-83 47 6 0 0,57-17-80 0 0,46-34 62 0 0,5-10 17 0 0,0 0 1 0 0,0 0 0 0 0,0 0-1 0 0,1 0 1 0 0,-1 0 0 0 0,0 1 0 0 0,0-1-1 0 0,0 0 1 0 0,1 1 0 0 0,-1-1-1 0 0,1 0 1 0 0,-1 1 0 0 0,1-1-1 0 0,0 1 1 0 0,-1-1 0 0 0,1 1 0 0 0,0-1-1 0 0,0 1 1 0 0,0-1 0 0 0,0 1-1 0 0,0-1 1 0 0,1 1 0 0 0,-1-1-1 0 0,0 1 1 0 0,1-1 0 0 0,-1 0 0 0 0,1 1-1 0 0,-1-1 1 0 0,1 1 0 0 0,0-1-1 0 0,-1 0 1 0 0,1 0 0 0 0,0 1-1 0 0,0-1 1 0 0,0 0 0 0 0,0 0 0 0 0,0 0-1 0 0,0 0 1 0 0,0 0 0 0 0,0 0-1 0 0,1 0 1 0 0,-1-1 0 0 0,0 1-1 0 0,1 0 1 0 0,-1 0 0 0 0,0-1 0 0 0,1 1-1 0 0,-1-1 1 0 0,1 0 0 0 0,-1 1-1 0 0,1-1 1 0 0,-1 0 0 0 0,0 0-1 0 0,1 0 1 0 0,-1 0 0 0 0,1 0 0 0 0,-1 0-1 0 0,2 0 9 0 0,14-3 56 0 0,-1 0 1 0 0,1-1-1 0 0,-1 0 0 0 0,0-1 1 0 0,0-1-1 0 0,-1-1 0 0 0,0 0 0 0 0,0-1 1 0 0,0 0-1 0 0,-1-1 0 0 0,0-1 1 0 0,-1 0-1 0 0,0-1 0 0 0,-1-1 0 0 0,4-4-56 0 0,27-20 188 0 0,-42 37-194 0 0,0-1 0 0 0,1 0 0 0 0,-1 1 0 0 0,0-1 0 0 0,0 1 0 0 0,0-1 0 0 0,1 1 0 0 0,-1 0 0 0 0,0-1 0 0 0,0 1 0 0 0,0 0 0 0 0,0 0 0 0 0,0 0 0 0 0,0 0-1 0 0,0 0 1 0 0,-1 0 0 0 0,1 0 0 0 0,0 0 0 0 0,0 0 0 0 0,-1 0 0 0 0,1 0 0 0 0,-1 1 0 0 0,1-1 0 0 0,-1 0 0 0 0,0 0 0 0 0,1 1 0 0 0,-1-1 0 0 0,0 0 0 0 0,0 1-1 0 0,0-1 1 0 0,0 0 0 0 0,0 1 0 0 0,0-1 0 0 0,0 0 0 0 0,0 0 0 0 0,0 1 0 0 0,-1-1 0 0 0,1 0 0 0 0,-1 1 0 0 0,1-1 0 0 0,-1 0 0 0 0,1 0 0 0 0,-1 0 0 0 0,0 0 6 0 0,3 20-38 0 0,0-16 38 0 0,0 0 1 0 0,1 0-1 0 0,0 0 0 0 0,0 0 0 0 0,0-1 0 0 0,0 1 0 0 0,1-1 0 0 0,0 0 0 0 0,0 0 0 0 0,0 0 0 0 0,0 0 1 0 0,1 0-1 0 0,-1-1 0 0 0,1 0 0 0 0,0 0 0 0 0,0-1 0 0 0,0 1 0 0 0,0-1 0 0 0,0 0 0 0 0,1 0 0 0 0,-1-1 1 0 0,1 1-1 0 0,-1-1 0 0 0,1-1 0 0 0,-1 1 0 0 0,1-1 0 0 0,0 0 0 0 0,-1 0 0 0 0,1 0 0 0 0,0-1 0 0 0,-1 0 1 0 0,1 0-1 0 0,-1 0 0 0 0,1-1 0 0 0,-1 0 0 0 0,0 0 0 0 0,0 0 0 0 0,0-1 0 0 0,0 0 0 0 0,1 0 0 0 0,13-7 80 0 0,0-1 0 0 0,-1-1 0 0 0,-1 0-1 0 0,0-1 1 0 0,-1-1 0 0 0,0 0-1 0 0,-1-1 1 0 0,-1-1 0 0 0,5-7-80 0 0,0-1 35 0 0,-1 0-1 0 0,-1-2 1 0 0,-1 0 0 0 0,-2 0 0 0 0,0-1-1 0 0,-2-1 1 0 0,-1 0 0 0 0,-2-1 0 0 0,0 0-1 0 0,-2-1 1 0 0,-1 1 0 0 0,-1-1 0 0 0,-2 0-1 0 0,-1-1 1 0 0,-2 1 0 0 0,0 0 0 0 0,-2-1-35 0 0,1 23-11 0 0,-1-1 0 0 0,0 1 0 0 0,0 0 1 0 0,0 0-1 0 0,-1 0 0 0 0,0 0 0 0 0,-1 1 1 0 0,0-1-1 0 0,0 1 0 0 0,0 0 0 0 0,-1 0 1 0 0,-3-4 10 0 0,5 9-11 0 0,1 0 0 0 0,0-1 0 0 0,-1 1 0 0 0,1 0 1 0 0,-1 0-1 0 0,1 1 0 0 0,-1-1 0 0 0,0 1 0 0 0,0-1 1 0 0,0 1-1 0 0,0 0 0 0 0,0 0 0 0 0,0 0 0 0 0,0 0 1 0 0,0 1-1 0 0,0-1 0 0 0,-1 1 0 0 0,1 0 0 0 0,0 0 1 0 0,0 0-1 0 0,0 0 0 0 0,-1 0 0 0 0,1 1 0 0 0,0 0 1 0 0,0-1-1 0 0,0 1 0 0 0,0 0 0 0 0,0 1 0 0 0,0-1 1 0 0,0 0-1 0 0,0 1 0 0 0,1 0 0 0 0,-3 1 11 0 0,-4 3-8 0 0,0 1 0 0 0,0 0 0 0 0,1 1 0 0 0,0 0 0 0 0,0 0 0 0 0,1 0 0 0 0,0 1 0 0 0,1 0 0 0 0,0 1 1 0 0,0-1-1 0 0,1 1 0 0 0,0 0 0 0 0,1 1 0 0 0,0-1 0 0 0,0 1 0 0 0,1-1 0 0 0,0 5 8 0 0,-3 16 16 0 0,2-1 1 0 0,1 1-1 0 0,1 1 0 0 0,2-1 1 0 0,2 20-17 0 0,1-24 71 0 0,1 0 1 0 0,1-1-1 0 0,2 0 0 0 0,0 1 1 0 0,2-2-1 0 0,1 0 1 0 0,1 0-1 0 0,1 0 0 0 0,0-2 1 0 0,2 1-1 0 0,1-2 0 0 0,1 0 1 0 0,1-1-1 0 0,1 0 1 0 0,1-2-1 0 0,0 0 0 0 0,2-1 1 0 0,0-1-1 0 0,2 0-71 0 0,-12-9-5 0 0,1 0-1 0 0,1-1 1 0 0,-1-1-1 0 0,1 0 0 0 0,0 0 1 0 0,1-1-1 0 0,-1-1 1 0 0,1 0-1 0 0,0-1 1 0 0,0-1-1 0 0,0 0 1 0 0,0-1-1 0 0,1 0 6 0 0,-9-1-417 0 0,38-5-84 0 0,-23-12-8122 0 0,-19 10-3893 0 0</inkml:trace>
  <inkml:trace contextRef="#ctx0" brushRef="#br0" timeOffset="101433.976">8461 2301 1184 0 0,'0'0'1959'0'0,"0"0"2"0"0,0 0 203 0 0,0 0 295 0 0,0 0 111 0 0,0 0-184 0 0,0 0-407 0 0,0 0-477 0 0,0 0-394 0 0,0 0-297 0 0,0 0-171 0 0,-3-7-120 0 0,-14-23-121 0 0,14 28-349 0 0,1 0-1 0 0,0 1 1 0 0,-1-1-1 0 0,1 1 1 0 0,-1-1-1 0 0,0 1 1 0 0,0 0 0 0 0,1 0-1 0 0,-1 0 1 0 0,0 0-1 0 0,0 1 1 0 0,0-1 0 0 0,0 1-1 0 0,0 0 1 0 0,1 0-1 0 0,-1 0 1 0 0,0 0 0 0 0,0 0-1 0 0,0 0 1 0 0,-2 1-50 0 0,-7 0 118 0 0,-6 0-34 0 0,1 1 0 0 0,-1 0 0 0 0,1 1 1 0 0,0 1-1 0 0,-1 1 0 0 0,2 1 1 0 0,-1 0-1 0 0,1 1 0 0 0,0 0 0 0 0,0 2 1 0 0,1 0-1 0 0,0 0 0 0 0,1 2 1 0 0,0 0-1 0 0,-3 3-84 0 0,16-13 16 0 0,-1 1 0 0 0,1-1 0 0 0,0 0 0 0 0,0 1 1 0 0,0-1-1 0 0,0 0 0 0 0,0 1 0 0 0,0 0 0 0 0,0-1 1 0 0,0 1-1 0 0,1-1 0 0 0,-1 1 0 0 0,0 0 0 0 0,1 0 0 0 0,0-1 1 0 0,-1 1-1 0 0,1 0 0 0 0,0 0 0 0 0,0 0 0 0 0,0-1 0 0 0,0 1 1 0 0,0 0-1 0 0,0 0 0 0 0,1 0 0 0 0,-1-1 0 0 0,1 1 0 0 0,-1 0 1 0 0,1-1-1 0 0,0 1 0 0 0,-1 0 0 0 0,1-1 0 0 0,0 1 1 0 0,0-1-1 0 0,0 1 0 0 0,0-1 0 0 0,0 1 0 0 0,1-1 0 0 0,-1 0 1 0 0,1 1-17 0 0,70 56 1384 0 0,112-20 74 0 0,-181-37-1449 0 0,-1-1 1 0 0,1 2 0 0 0,-1-1 0 0 0,0 0 0 0 0,1 0 0 0 0,-1 1 0 0 0,0-1 0 0 0,0 1 0 0 0,0 0 0 0 0,0 0 0 0 0,0 0 0 0 0,0 0 0 0 0,0 0 0 0 0,-1 0 0 0 0,1 0 0 0 0,-1 0 0 0 0,0 1 0 0 0,1-1 0 0 0,-1 1 0 0 0,0-1-1 0 0,0 1 1 0 0,-1-1 0 0 0,1 1 0 0 0,0 0 0 0 0,-1-1 0 0 0,0 1 0 0 0,0 0 0 0 0,0-1 0 0 0,0 1 0 0 0,0 0 0 0 0,0-1 0 0 0,0 1 0 0 0,-1 0 0 0 0,0-1 0 0 0,1 1 0 0 0,-1-1 0 0 0,0 1 0 0 0,0-1 0 0 0,0 1-1 0 0,-1-1 1 0 0,1 0 0 0 0,-1 1 0 0 0,1-1 0 0 0,-1 0 0 0 0,0 0 0 0 0,1 0 0 0 0,-1 0 0 0 0,0 0 0 0 0,0-1 0 0 0,-2 1-10 0 0,-206 175 385 0 0,209-175-376 0 0,1-1-1 0 0,-1 1 0 0 0,1 0 0 0 0,0-1 1 0 0,0 1-1 0 0,0 0 0 0 0,0-1 0 0 0,0 1 1 0 0,0 0-1 0 0,0-1 0 0 0,1 1 1 0 0,-1-1-1 0 0,1 1 0 0 0,-1 0 0 0 0,1-1 1 0 0,-1 1-1 0 0,1-1 0 0 0,0 1 0 0 0,0-1 1 0 0,0 0-1 0 0,0 1 0 0 0,0-1 0 0 0,0 0 1 0 0,0 1-1 0 0,0-1 0 0 0,0 0 0 0 0,1 0 1 0 0,0 1-9 0 0,2 2 0 0 0,5 5 36 0 0,0-1-1 0 0,1 0 0 0 0,0-1 1 0 0,0 0-1 0 0,1-1 0 0 0,0 0 0 0 0,0 0 1 0 0,1-1-1 0 0,-1-1 0 0 0,1 0 1 0 0,0 0-36 0 0,-6-3 3 0 0,3 3-32 0 0,0-2 0 0 0,0 1 1 0 0,0-1-1 0 0,0-1 0 0 0,0 0 0 0 0,0 0 1 0 0,0 0-1 0 0,0-1 0 0 0,0-1 0 0 0,5 0 29 0 0,-12-1-188 0 0,1 0-1 0 0,-1-1 1 0 0,1 1-1 0 0,-1-1 0 0 0,0 1 1 0 0,0-1-1 0 0,0 0 1 0 0,-1 0-1 0 0,1 1 0 0 0,-1-1 1 0 0,1 0-1 0 0,-1-1 1 0 0,0 1-1 0 0,0 0 0 0 0,0 0 1 0 0,-1 0-1 0 0,1-1 1 0 0,-1 1-1 0 0,0 0 0 0 0,1-1 189 0 0,2-11-1593 0 0,2-12-3269 0 0,-4 9-2880 0 0,0 15 5554 0 0,-1-9-6362 0 0</inkml:trace>
  <inkml:trace contextRef="#ctx0" brushRef="#br0" timeOffset="101893.401">8417 1981 9754 0 0,'0'0'3580'0'0,"0"0"-1777"0"0,0 0-683 0 0,0 0-123 0 0,0 0 33 0 0,0 0 53 0 0,0 0 41 0 0,0 0-42 0 0,0 0-102 0 0,0 0-151 0 0,0 0-143 0 0,0 0-139 0 0,-12 33-89 0 0,-39 105-35 0 0,38-57 185 0 0,14-65-446 0 0,20 129 955 0 0,-8-35-803 0 0,-4 2 0 0 0,-6-1 0 0 0,-6 48-314 0 0,-3-93 35 0 0,-4-1 1 0 0,-2-1-1 0 0,-17 51-35 0 0,15-19-41 0 0,11-100-1483 0 0,-1-3-6811 0 0,2 7-3491 0 0</inkml:trace>
  <inkml:trace contextRef="#ctx0" brushRef="#br0" timeOffset="104648.411">9238 2419 9330 0 0,'0'0'1662'0'0,"0"0"-443"0"0,0 0-262 0 0,0 0 107 0 0,0 0 183 0 0,0 0 32 0 0,0 0-116 0 0,0 0-195 0 0,0 0-201 0 0,0 0-159 0 0,0 0-90 0 0,8-6-85 0 0,23-21-69 0 0,-24 20-28 0 0,-49 84 1526 0 0,-95 173-1545 0 0,123-225-266 0 0,25-52 297 0 0,1 0 1 0 0,0 1-1 0 0,2 1 0 0 0,1 0 0 0 0,17-20-348 0 0,18-33 496 0 0,71-87-408 0 0,-103 150-160 0 0,-18 15 49 0 0,2 30-61 0 0,2 208 348 0 0,-4-233-257 0 0,0 0 0 0 0,0 1 0 0 0,1-1 0 0 0,0 0 0 0 0,0 0 0 0 0,0 0 0 0 0,0 0 0 0 0,1 0 0 0 0,-1 0 0 0 0,1 0 0 0 0,1 0 0 0 0,-1-1-1 0 0,1 1 1 0 0,-1-1 0 0 0,1 1 0 0 0,1-1 0 0 0,-1 0 0 0 0,0 0 0 0 0,1-1 0 0 0,0 1 0 0 0,0-1 0 0 0,0 0 0 0 0,0 0 0 0 0,1 0 0 0 0,-1 0 0 0 0,1-1 0 0 0,0 0 0 0 0,0 0 0 0 0,-1 0 0 0 0,1 0 0 0 0,0-1 0 0 0,4 1-7 0 0,0-5 69 0 0,1-1-1 0 0,0 0 1 0 0,-1-1 0 0 0,0 0 0 0 0,0 0 0 0 0,0-1 0 0 0,-1 0-1 0 0,1 0 1 0 0,-2-1 0 0 0,1 0 0 0 0,-1-1 0 0 0,0 1 0 0 0,0-1-1 0 0,-1-1 1 0 0,0 1 0 0 0,-1-1 0 0 0,0 0 0 0 0,0-1 0 0 0,-1 1 0 0 0,0-1-1 0 0,2-7-68 0 0,1 3-12 0 0,-1-1 0 0 0,-1 0 0 0 0,0 0 0 0 0,-1 0 0 0 0,-1 0-1 0 0,0-1 1 0 0,-1 1 0 0 0,-1-1 0 0 0,0-7 12 0 0,-23 41-6881 0 0,18-10 1305 0 0,-1 0-6040 0 0</inkml:trace>
  <inkml:trace contextRef="#ctx0" brushRef="#br0" timeOffset="104948.488">9951 2360 7354 0 0,'0'0'2233'0'0,"0"0"-480"0"0,0 0-289 0 0,0 0-182 0 0,0 0-269 0 0,0 0-197 0 0,0 0-109 0 0,0 0-79 0 0,0 0-57 0 0,0 0-53 0 0,0 0-86 0 0,-19 35-70 0 0,-58 110-76 0 0,52-71 54 0 0,26-63-259 0 0,-1-7-18 0 0,0 0 0 0 0,0 0 0 0 0,0 0 0 0 0,1 0 0 0 0,-1 0 0 0 0,1-1 0 0 0,0 1 0 0 0,0 0 0 0 0,0-1 0 0 0,1 1 0 0 0,-1-1 0 0 0,1 1 0 0 0,0-1 0 0 0,0 1 0 0 0,0-1 0 0 0,0 0 0 0 0,1 0 0 0 0,-1 0 0 0 0,1-1 0 0 0,0 1 0 0 0,0 0 0 0 0,0-1 0 0 0,0 0 0 0 0,0 0 0 0 0,1 0 0 0 0,-1 0 0 0 0,0 0 0 0 0,1-1 0 0 0,0 1 0 0 0,-1-1 0 0 0,1 0 0 0 0,0 0 0 0 0,0 0 0 0 0,-1-1 0 0 0,3 1-63 0 0,0-1 97 0 0,0 0-1 0 0,1 0 1 0 0,-1 0 0 0 0,0-1 0 0 0,0 0 0 0 0,0 0 0 0 0,0 0 0 0 0,0-1-1 0 0,0 0 1 0 0,-1 0 0 0 0,1 0 0 0 0,-1-1 0 0 0,1 0 0 0 0,-1 0 0 0 0,0 0-1 0 0,0-1 1 0 0,0 0 0 0 0,0 0 0 0 0,-1 0 0 0 0,1 0 0 0 0,-1-1 0 0 0,-1 0-1 0 0,1 1 1 0 0,0-1 0 0 0,-1-1 0 0 0,0 1 0 0 0,0-1 0 0 0,0-2-97 0 0,3-5 203 0 0,-1 0 1 0 0,-1 0 0 0 0,0 0-1 0 0,-1-1 1 0 0,0 0 0 0 0,-1 0-1 0 0,0 1 1 0 0,-1-1 0 0 0,-1 0-1 0 0,-1 0 1 0 0,0 0-1 0 0,-1-3-203 0 0,2 13-146 0 0,0 0 0 0 0,0 0-1 0 0,-1 0 1 0 0,1 1 0 0 0,-1-1 0 0 0,0 0-1 0 0,0 0 1 0 0,-1 1 0 0 0,1-1-1 0 0,-1 0 1 0 0,0 1 0 0 0,0-1-1 0 0,0 1 1 0 0,0 0 0 0 0,-1 0-1 0 0,1 0 1 0 0,-1 0 0 0 0,0 0-1 0 0,1 1 1 0 0,-1-1 0 0 0,-1 1-1 0 0,1-1 1 0 0,0 1 0 0 0,-1 0-1 0 0,1 1 1 0 0,-1-1 0 0 0,1 0-1 0 0,-1 1 1 0 0,0 0 0 0 0,1 0-1 0 0,-1 0 1 0 0,0 1 0 0 0,0-1-1 0 0,0 1 1 0 0,0 0 0 0 0,-2 0 146 0 0,-4 6-5261 0 0,3 1-6450 0 0</inkml:trace>
  <inkml:trace contextRef="#ctx0" brushRef="#br0" timeOffset="105264.983">10256 2714 8642 0 0,'0'0'2371'0'0,"0"0"-151"0"0,0 0-67 0 0,0 0-149 0 0,0 0-238 0 0,0 0-212 0 0,0 0-223 0 0,0 0-219 0 0,0 0-201 0 0,0 0-146 0 0,0 0-139 0 0,0 0-119 0 0,-6-15-54 0 0,-21-51-76 0 0,25 63-335 0 0,1-1-1 0 0,0 0 1 0 0,0 0-1 0 0,1 0 1 0 0,-1 0-1 0 0,1 0 1 0 0,0 0-1 0 0,0 0 1 0 0,0 0-1 0 0,1 0 1 0 0,0 0-1 0 0,-1 0 0 0 0,1 0 1 0 0,0 0-1 0 0,1 0 1 0 0,-1 1-1 0 0,1-1 1 0 0,0 0-1 0 0,0 1 1 0 0,0-1-42 0 0,5-11 87 0 0,-1-1-78 0 0,0 0 0 0 0,1 1 0 0 0,1 0 0 0 0,0 0 1 0 0,1 1-1 0 0,1 0 0 0 0,0 0 0 0 0,1 1 0 0 0,1 1 1 0 0,1-2-10 0 0,15 6-2452 0 0,-17 12-8645 0 0,-6 0-1131 0 0</inkml:trace>
  <inkml:trace contextRef="#ctx0" brushRef="#br0" timeOffset="105920.647">10509 2644 10642 0 0,'0'0'2406'0'0,"0"0"-424"0"0,0 0-247 0 0,0 0-183 0 0,0 0-197 0 0,0 0-247 0 0,0 0-226 0 0,0 0-151 0 0,0 0-98 0 0,0 0-6 0 0,0 0-40 0 0,0 0-74 0 0,11-19-77 0 0,55-88 183 0 0,37-28 421 0 0,-99 131-1047 0 0,-1 0 0 0 0,1 0 0 0 0,0 0 0 0 0,1 1-1 0 0,-1 0 1 0 0,1 0 0 0 0,-1 0 0 0 0,1 0 0 0 0,0 0-1 0 0,0 1 1 0 0,0 0 0 0 0,0 0 0 0 0,0 1 0 0 0,0-1-1 0 0,6 0 8 0 0,-11 21-48 0 0,-27 154 342 0 0,27-172-292 0 0,0 0 1 0 0,1 0-1 0 0,-1 0 1 0 0,1 1-1 0 0,-1-1 1 0 0,1 0-1 0 0,0 0 1 0 0,-1 0-1 0 0,1 0 1 0 0,0 0-1 0 0,0 0 0 0 0,-1 0 1 0 0,1-1-1 0 0,0 1 1 0 0,0 0-1 0 0,0 0 1 0 0,0-1-1 0 0,0 1 1 0 0,0 0-1 0 0,0-1 1 0 0,1 1-1 0 0,-1-1 1 0 0,0 0-1 0 0,0 1 1 0 0,0-1-1 0 0,0 0 1 0 0,1 0-1 0 0,-1 1 1 0 0,0-1-1 0 0,0 0 1 0 0,1 0-1 0 0,-1 0 0 0 0,0-1 1 0 0,0 1-1 0 0,0 0 1 0 0,1 0-1 0 0,-1-1 1 0 0,0 1-1 0 0,0-1 1 0 0,1 1-3 0 0,49-20 141 0 0,43-49-85 0 0,-77 54-44 0 0,1 1 0 0 0,0 1 0 0 0,1 0 0 0 0,1 2 1 0 0,-1 0-1 0 0,2 1 0 0 0,0 1 0 0 0,15-5-12 0 0,-34 14 0 0 0,-1 0 1 0 0,0 0-1 0 0,0 0 0 0 0,0 0 1 0 0,1 0-1 0 0,-1 1 0 0 0,0-1 1 0 0,0 0-1 0 0,0 1 0 0 0,1-1 1 0 0,-1 1-1 0 0,0-1 0 0 0,0 1 1 0 0,0-1-1 0 0,0 1 0 0 0,0 0 0 0 0,0-1 1 0 0,0 1-1 0 0,0 0 0 0 0,-1 0 1 0 0,1 0-1 0 0,0 0 0 0 0,0 0 1 0 0,-1 0-1 0 0,1 0 0 0 0,0 0 1 0 0,-1 0-1 0 0,1 0 0 0 0,-1 0 0 0 0,0 1 1 0 0,1-1-1 0 0,-1 0 0 0 0,0 0 1 0 0,0 0-1 0 0,1 1 0 0 0,-1-1 1 0 0,0 0-1 0 0,0 0 0 0 0,0 1 0 0 0,3 56 24 0 0,-3-52-20 0 0,6 86-164 0 0,47-92-5365 0 0,-27-16 293 0 0,-13 7-1513 0 0,-6 5-3012 0 0</inkml:trace>
  <inkml:trace contextRef="#ctx0" brushRef="#br0" timeOffset="106519.146">11479 2353 7122 0 0,'0'0'3099'0'0,"0"0"-455"0"0,0 0-510 0 0,0 0-532 0 0,0 0-465 0 0,0 0-264 0 0,0 0-112 0 0,0 0-22 0 0,0 0-35 0 0,0 0-84 0 0,0 0-128 0 0,0 0-98 0 0,0 0-109 0 0,-28 25-79 0 0,-84 78-34 0 0,77-59 9 0 0,37-36-140 0 0,-1-6-13 0 0,1 0 0 0 0,-1-1 0 0 0,1 0-1 0 0,0 1 1 0 0,-1-1 0 0 0,1 0 0 0 0,0 0 0 0 0,0 0-1 0 0,0 0 1 0 0,0 0 0 0 0,0 0 0 0 0,0-1-1 0 0,0 1 1 0 0,0-1 0 0 0,0 1 0 0 0,0-1 0 0 0,1 0-1 0 0,-1 0 1 0 0,0 0 0 0 0,0 0 0 0 0,0 0 0 0 0,0 0-1 0 0,0-1 1 0 0,1 1 0 0 0,-1-1 0 0 0,0 0-1 0 0,0 1 1 0 0,0-1 0 0 0,0 0 0 0 0,0 0-28 0 0,127-73 907 0 0,-83 42-790 0 0,-32 24-98 0 0,-8 3-13 0 0,0 0 0 0 0,1 1 0 0 0,0 0 0 0 0,0 0 0 0 0,0 1 0 0 0,0 0 0 0 0,1 0 0 0 0,-1 1 0 0 0,1 0 0 0 0,-1 0 0 0 0,1 1 0 0 0,7-1-6 0 0,-5 40-27 0 0,-10-14 54 0 0,-1-20-28 0 0,0 0-1 0 0,0 1 1 0 0,0-1 0 0 0,1 0-1 0 0,-1 1 1 0 0,1-1-1 0 0,0 1 1 0 0,1-1-1 0 0,-1 1 1 0 0,1-1-1 0 0,0 0 1 0 0,0 1 0 0 0,0-1-1 0 0,0 0 1 0 0,1 0-1 0 0,0 0 1 0 0,0 0-1 0 0,0 0 1 0 0,0 0 0 0 0,1 0-1 0 0,-1-1 1 0 0,1 1-1 0 0,0-1 1 0 0,0 0-1 0 0,0 0 1 0 0,1 0-1 0 0,-1 0 1 0 0,1-1 0 0 0,-1 1-1 0 0,1-1 1 0 0,2 1 1 0 0,11-1 73 0 0,0-1 1 0 0,0-1-1 0 0,0 0 1 0 0,0-2-1 0 0,0 0 1 0 0,0 0 0 0 0,-1-2-1 0 0,1 0 1 0 0,-1-1-1 0 0,0 0 1 0 0,0-2-1 0 0,0 0 1 0 0,-1 0 0 0 0,0-2-1 0 0,-1 0 1 0 0,0 0-1 0 0,0-1 1 0 0,-1-1-1 0 0,5-5-73 0 0,22-18 219 0 0,0 0 0 0 0,-3-3 0 0 0,-1-1 1 0 0,18-26-220 0 0,-42 48 4 0 0,-1-1 1 0 0,0-1 0 0 0,-1 0 0 0 0,-1 0-1 0 0,-1-1 1 0 0,-1 0 0 0 0,0 0 0 0 0,-2-1-1 0 0,0 0 1 0 0,-1 0 0 0 0,-1 0 0 0 0,-1-1-1 0 0,0 1 1 0 0,-2-4-5 0 0,0 20-2 0 0,1 0 0 0 0,-1 1-1 0 0,0-1 1 0 0,-1 0 0 0 0,1 1-1 0 0,-1-1 1 0 0,1 0 0 0 0,-1 1-1 0 0,0-1 1 0 0,0 1 0 0 0,-1-1-1 0 0,1 1 1 0 0,-1 0 0 0 0,0-1 0 0 0,0 1-1 0 0,0 0 1 0 0,0 0 0 0 0,0 0-1 0 0,0 0 1 0 0,-1 1 0 0 0,0-1-1 0 0,1 1 1 0 0,-1-1 0 0 0,0 1-1 0 0,0 0 1 0 0,-1 0 0 0 0,1 0-1 0 0,0 1 1 0 0,0-1 0 0 0,-4 0 2 0 0,0 2-9 0 0,1 0 0 0 0,0 0 0 0 0,-1 1 0 0 0,1 0-1 0 0,0 0 1 0 0,0 1 0 0 0,0-1 0 0 0,0 1 0 0 0,0 1 0 0 0,0-1 0 0 0,1 1 0 0 0,-1 0 0 0 0,1 0 0 0 0,0 1 0 0 0,0 0 0 0 0,0-1 0 0 0,0 2 0 0 0,0-1-1 0 0,1 1 1 0 0,0-1 0 0 0,0 1 0 0 0,0 0 0 0 0,1 1 0 0 0,0-1 0 0 0,0 0 0 0 0,-1 3 9 0 0,-4 7 3 0 0,1 0 0 0 0,1 0 0 0 0,0 1 0 0 0,1-1 0 0 0,1 1 1 0 0,0 1-1 0 0,2-1 0 0 0,-1 0 0 0 0,1 12-3 0 0,2 1 16 0 0,0 0-1 0 0,1 0 1 0 0,2 0 0 0 0,1 0 0 0 0,2 0 0 0 0,0 0-1 0 0,2-1-15 0 0,7 9 73 0 0,1-1-1 0 0,2-1 0 0 0,1-1 0 0 0,2-1 0 0 0,1 0 1 0 0,2-2-1 0 0,1 0 0 0 0,24 22-72 0 0,-33-35 17 0 0,2-2 0 0 0,0 1 0 0 0,0-2 1 0 0,1 0-1 0 0,1-2 0 0 0,1 0 0 0 0,14 6-17 0 0,17-14-1823 0 0,-32-16-8003 0 0,-13 6-2778 0 0</inkml:trace>
  <inkml:trace contextRef="#ctx0" brushRef="#br0" timeOffset="107490.209">13386 2320 2208 0 0,'0'0'3936'0'0,"0"0"-1578"0"0,0 0-506 0 0,0 0 75 0 0,0 0 63 0 0,0 0-120 0 0,0 0-310 0 0,0 0-381 0 0,0 0-279 0 0,0 0-196 0 0,0 0-137 0 0,0 0-68 0 0,0 0-44 0 0,-20 1-38 0 0,-64 6-6 0 0,79-6-360 0 0,1 0 0 0 0,1 0 1 0 0,-1 0-1 0 0,0 0 0 0 0,0 0 0 0 0,0 1 0 0 0,0-1 1 0 0,1 1-1 0 0,-1 0 0 0 0,1 0 0 0 0,0 1 0 0 0,-1-1 1 0 0,1 1-1 0 0,0-1 0 0 0,0 1 0 0 0,1 0 0 0 0,-1 0 1 0 0,-1 2-52 0 0,-3 4 129 0 0,-1-2-92 0 0,1 1 1 0 0,0-1 0 0 0,1 2-1 0 0,-1-1 1 0 0,2 1-1 0 0,-1 0 1 0 0,1 0 0 0 0,0 0-1 0 0,1 1 1 0 0,0-1-1 0 0,1 1 1 0 0,0 0 0 0 0,1 0-1 0 0,0 1 1 0 0,0-1 0 0 0,1 0-1 0 0,0 1 1 0 0,1-1-1 0 0,0 1 1 0 0,1 7-38 0 0,3-13-76 0 0,-1 0 1 0 0,1 0-1 0 0,0-1 1 0 0,0 1-1 0 0,1-1 0 0 0,-1 0 1 0 0,1 0-1 0 0,0 0 1 0 0,0 0-1 0 0,0-1 0 0 0,0 0 1 0 0,1 0-1 0 0,0-1 1 0 0,-1 1-1 0 0,1-1 1 0 0,0-1-1 0 0,0 1 0 0 0,0-1 1 0 0,0 0-1 0 0,0 0 1 0 0,0 0-1 0 0,0-1 0 0 0,0 0 1 0 0,1 0-1 0 0,-1-1 1 0 0,0 0-1 0 0,0 0 1 0 0,0 0-1 0 0,0-1 0 0 0,0 0 1 0 0,5-2 75 0 0,120-43-3996 0 0,56-50-6877 0 0,-98 43 8876 0 0,-34 14 4792 0 0,-49 34 3354 0 0,-15 9-3995 0 0,-16 10-1106 0 0,11-4-717 0 0,0 0 1 0 0,1 0-1 0 0,0 2 0 0 0,1-1 1 0 0,0 2-1 0 0,1 0 0 0 0,0 0 1 0 0,1 1-1 0 0,0 0 0 0 0,1 0 0 0 0,1 1 1 0 0,0 1-1 0 0,1-1 0 0 0,-6 15-331 0 0,12-25 61 0 0,0 0 0 0 0,0 0 0 0 0,1 0 0 0 0,-1 0 0 0 0,1 0 0 0 0,0 0 0 0 0,0 0 0 0 0,0 0 0 0 0,1 0-1 0 0,-1 0 1 0 0,1 0 0 0 0,0 0 0 0 0,0 0 0 0 0,0 0 0 0 0,0 0 0 0 0,1-1 0 0 0,0 1 0 0 0,0 0 0 0 0,0-1-1 0 0,0 0 1 0 0,0 1 0 0 0,1-1 0 0 0,-1 0 0 0 0,1 0 0 0 0,0 0 0 0 0,0 0 0 0 0,0-1 0 0 0,0 1 0 0 0,1-1-1 0 0,-1 0 1 0 0,1 0 0 0 0,-1 0 0 0 0,1-1 0 0 0,0 1 0 0 0,0-1 0 0 0,-1 0 0 0 0,1 0 0 0 0,0 0 0 0 0,0 0 0 0 0,0-1-1 0 0,0 1 1 0 0,3-1-61 0 0,-1 1 105 0 0,1-1 1 0 0,-1 0-1 0 0,0 0 0 0 0,1-1 0 0 0,-1 0 0 0 0,1 0 0 0 0,-1 0 0 0 0,0 0 1 0 0,0-1-1 0 0,0 0 0 0 0,0-1 0 0 0,0 0 0 0 0,0 1 0 0 0,0-2 0 0 0,-1 1 1 0 0,0-1-1 0 0,1 1 0 0 0,-1-2 0 0 0,-1 1 0 0 0,1 0 0 0 0,-1-1 0 0 0,1 0 1 0 0,-1 0-1 0 0,-1 0 0 0 0,4-6-105 0 0,-2 2-30 0 0,0-1 0 0 0,-1 0 0 0 0,0 0 0 0 0,-1-1 0 0 0,0 1-1 0 0,-1-1 1 0 0,0 1 0 0 0,0-1 0 0 0,-1 0 0 0 0,-1 0 0 0 0,0 0 0 0 0,0 0 0 0 0,-1 1 0 0 0,-1-1 0 0 0,1 0 0 0 0,-2 0 0 0 0,1 1 0 0 0,-2 0 0 0 0,1-1 0 0 0,-1 1 0 0 0,-1 0-1 0 0,0 1 1 0 0,0-1 0 0 0,-5-5 30 0 0,-26-4-3031 0 0,17 19-7443 0 0,13 0-1521 0 0</inkml:trace>
  <inkml:trace contextRef="#ctx0" brushRef="#br0" timeOffset="107935.014">13984 2677 13971 0 0,'0'0'2122'0'0,"0"0"-373"0"0,0 0-73 0 0,0 0-72 0 0,0 0-260 0 0,0 0-305 0 0,0 0-293 0 0,0 0-216 0 0,0 0-131 0 0,0 0-39 0 0,0 0-53 0 0,0 0-71 0 0,0 0-35 0 0,24-32-46 0 0,76-102-38 0 0,-2 20 219 0 0,-95 111-315 0 0,-3 2-22 0 0,0 0 0 0 0,1 0 0 0 0,-1 0 0 0 0,0 0 0 0 0,0 0 0 0 0,1 1 0 0 0,-1-1 0 0 0,1 0 0 0 0,-1 0 0 0 0,1 0 1 0 0,-1 0-1 0 0,1 0 0 0 0,-1 0 0 0 0,1 1 0 0 0,0-1 0 0 0,-1 0 0 0 0,1 1 0 0 0,0-1 0 0 0,0 0 0 0 0,0 1 0 0 0,-1-1 0 0 0,1 1 0 0 0,0-1 0 0 0,0 1 0 0 0,0 0 0 0 0,0-1 0 0 0,0 1 0 0 0,0 0 0 0 0,0 0 0 0 0,0-1 0 0 0,0 1 0 0 0,0 0 0 0 0,0 0 0 0 0,0 0 0 0 0,0 0 0 0 0,0 0 0 0 0,0 1 0 0 0,0-1 0 0 0,0 0 0 0 0,0 0 0 0 0,0 1 0 0 0,0-1 0 0 0,0 0 0 0 0,0 1 0 0 0,0-1 0 0 0,-1 1 0 0 0,1-1 0 0 0,0 1 0 0 0,0 0 0 0 0,0-1 0 0 0,-1 1 0 0 0,1 0 0 0 0,0-1 0 0 0,-1 1 0 0 0,1 0 0 0 0,-1 0 0 0 0,1 0 0 0 0,-1 0 0 0 0,1-1 0 0 0,-1 1 0 0 0,1 0 0 0 0,-1 0 0 0 0,0 0 0 0 0,1 0 0 0 0,-1 0 0 0 0,0 1 1 0 0,23 89 74 0 0,-21-90-61 0 0,1 1 1 0 0,0-1-1 0 0,-1 0 0 0 0,1 0 1 0 0,0-1-1 0 0,0 1 1 0 0,-1 0-1 0 0,1-1 1 0 0,0 0-1 0 0,0 1 0 0 0,0-1 1 0 0,0 0-1 0 0,0-1 1 0 0,0 1-1 0 0,0 0 1 0 0,-1-1-1 0 0,1 0 1 0 0,0 0-1 0 0,0 0 0 0 0,-1 0 1 0 0,1 0-1 0 0,0 0 1 0 0,-1 0-1 0 0,1-1 1 0 0,-1 0-1 0 0,0 1 0 0 0,1-1 1 0 0,1-2-14 0 0,23-18 96 0 0,-6 4-18 0 0,1 1-1 0 0,0 0 1 0 0,2 2-1 0 0,-1 1 1 0 0,2 1-1 0 0,0 0 1 0 0,25-7-78 0 0,-47 19 2 0 0,0 1 0 0 0,-1 0 1 0 0,1 0-1 0 0,0 0 0 0 0,0 1 0 0 0,0-1 1 0 0,0 1-1 0 0,0-1 0 0 0,-1 1 1 0 0,1 0-1 0 0,0 0 0 0 0,-1 0 0 0 0,1 1 1 0 0,0-1-1 0 0,-1 1 0 0 0,0-1 1 0 0,1 1-1 0 0,-1 0 0 0 0,0 0 1 0 0,0 0-1 0 0,0 0 0 0 0,0 0 0 0 0,0 0 1 0 0,0 0-1 0 0,-1 1 0 0 0,1-1 1 0 0,-1 1-1 0 0,1-1 0 0 0,-1 1 0 0 0,0 0 1 0 0,0 0-1 0 0,0-1 0 0 0,-1 1 1 0 0,1 0-1 0 0,-1 0 0 0 0,1 0 1 0 0,-1 0-1 0 0,0-1 0 0 0,0 1 0 0 0,0 0-2 0 0,21 50-422 0 0,-2-37-1724 0 0,-11-14-2675 0 0,1-2-5722 0 0,-6 0 447 0 0</inkml:trace>
  <inkml:trace contextRef="#ctx0" brushRef="#br0" timeOffset="108439.655">15068 2228 8058 0 0,'0'0'5061'0'0,"0"0"-3031"0"0,0 0-869 0 0,0 0 110 0 0,0 0 63 0 0,0 0-55 0 0,0 0-160 0 0,0 0-235 0 0,-9 37-187 0 0,-32 116-114 0 0,-17 69 739 0 0,-4 65-772 0 0,47-242-254 0 0,14-45-155 0 0,1 0 73 0 0,0-5 396 0 0,3-14-455 0 0,0 0-1 0 0,1 1 1 0 0,0-1 0 0 0,2 1 0 0 0,0 0 0 0 0,1 0 0 0 0,1 1 0 0 0,1 0 0 0 0,0 1 0 0 0,7-9-155 0 0,6-14 122 0 0,21-44-8 0 0,144-234 53 0 0,-172 296-162 0 0,1 1 0 0 0,1 0 0 0 0,1 1 0 0 0,1 1 0 0 0,0 1 0 0 0,1 0 0 0 0,1 2 0 0 0,1 0 0 0 0,0 2 0 0 0,1 0 0 0 0,0 1 0 0 0,1 2-1 0 0,0 0 1 0 0,19-4-5 0 0,29 9-69 0 0,-70 7 77 0 0,1 0-1 0 0,-1 1 1 0 0,1-1 0 0 0,-1 1-1 0 0,0 0 1 0 0,0 0-1 0 0,0-1 1 0 0,0 1 0 0 0,0 1-1 0 0,-1-1 1 0 0,1 0-1 0 0,-1 0 1 0 0,0 1 0 0 0,0-1-1 0 0,0 0 1 0 0,0 1-1 0 0,-1-1 1 0 0,0 1 0 0 0,1-1-1 0 0,-1 1 1 0 0,0-1-1 0 0,-1 1 1 0 0,1-1 0 0 0,0 1-1 0 0,-1-1 1 0 0,0 0-1 0 0,0 1-7 0 0,-5 14 24 0 0,0-1-1 0 0,-1 0 1 0 0,-1 0-1 0 0,0 0 1 0 0,-2-1-1 0 0,0-1 1 0 0,0 0-1 0 0,-2 0 1 0 0,1-1-1 0 0,-2 0 0 0 0,0-1 1 0 0,-3 1-24 0 0,-3 6-9 0 0,-1 0 1 0 0,-1-2 0 0 0,0 0-1 0 0,-1-2 1 0 0,-2 0-1 0 0,1-1 1 0 0,-2-2-1 0 0,1 0 1 0 0,-2-2-1 0 0,0-1 1 0 0,0-1 0 0 0,-12 2 8 0 0,37-10-45 0 0,0 0 0 0 0,-1 0 0 0 0,1 0 0 0 0,-1-1 0 0 0,1 1 0 0 0,-1-1 0 0 0,1 1 0 0 0,-1-1 0 0 0,1 0 0 0 0,-1 1 0 0 0,1-1 0 0 0,-1 0 0 0 0,0 0 0 0 0,1 0 0 0 0,-1 0 0 0 0,1 0 0 0 0,-1 0 0 0 0,0-1 0 0 0,1 1 0 0 0,-1-1 0 0 0,1 1 0 0 0,-1-1 0 0 0,1 1 0 0 0,-1-1 0 0 0,1 0 0 0 0,0 0 0 0 0,-1 1 0 0 0,1-1 1 0 0,0 0-1 0 0,0 0 0 0 0,-1 0 0 0 0,1-1 0 0 0,0 1 0 0 0,0 0 0 0 0,0 0 0 0 0,0-1 0 0 0,1 1 0 0 0,-1 0 0 0 0,0-1 0 0 0,1 1 0 0 0,-1-1 0 0 0,0 1 0 0 0,1-1 0 0 0,0 1 0 0 0,-1-1 0 0 0,1 1 0 0 0,0-1 0 0 0,0 0 0 0 0,0 1 0 0 0,0-1 0 0 0,0 1 0 0 0,0-1 0 0 0,0 0 45 0 0,4-4-449 0 0,-1 0-1 0 0,1 0 0 0 0,0 0 0 0 0,1 0 1 0 0,-1 1-1 0 0,1 0 0 0 0,0-1 0 0 0,1 2 1 0 0,-1-1-1 0 0,1 1 0 0 0,0 0 0 0 0,6-3 450 0 0,10-9-3437 0 0,-1 1-3727 0 0,-5 6-3402 0 0</inkml:trace>
  <inkml:trace contextRef="#ctx0" brushRef="#br0" timeOffset="108715.991">15821 2202 11658 0 0,'0'0'2274'0'0,"0"0"-457"0"0,0 0-185 0 0,0 0-113 0 0,0 0-216 0 0,0 0-239 0 0,0 0-196 0 0,0 0-127 0 0,0 0-73 0 0,0 0-78 0 0,-33 31-92 0 0,-103 96-122 0 0,64-53 64 0 0,69-72-433 0 0,1 0 0 0 0,0 0 0 0 0,0 0 0 0 0,0 0-1 0 0,0 0 1 0 0,0 1 0 0 0,1-1 0 0 0,-1 1 0 0 0,1-1 0 0 0,-1 1 0 0 0,1 0 0 0 0,0 0-1 0 0,0-1 1 0 0,0 1 0 0 0,0 0 0 0 0,1 0 0 0 0,-1 0 0 0 0,1 0 0 0 0,0 0-1 0 0,0 0 1 0 0,0 0 0 0 0,0 0 0 0 0,0 0 0 0 0,1-1 0 0 0,-1 1 0 0 0,1 0 0 0 0,0 0-1 0 0,0 0 1 0 0,0 0 0 0 0,0-1 0 0 0,0 1 0 0 0,0 0 0 0 0,1-1 0 0 0,0 1 0 0 0,-1-1-1 0 0,1 0 1 0 0,0 1 0 0 0,0-1 0 0 0,0 0 0 0 0,1 0 0 0 0,-1 0 0 0 0,0-1-1 0 0,1 1 1 0 0,-1 0 0 0 0,1-1 0 0 0,-1 0 0 0 0,1 1 0 0 0,0-1 0 0 0,0 0 0 0 0,-1 0-1 0 0,1-1 1 0 0,0 1 0 0 0,1 0-7 0 0,10-1 72 0 0,-1-1-1 0 0,0 0 1 0 0,0-1-1 0 0,0 0 1 0 0,0-1-1 0 0,-1-1 1 0 0,1 0-1 0 0,-1 0 1 0 0,0-1-1 0 0,0-1 0 0 0,0 0 1 0 0,-1-1-1 0 0,0 0 1 0 0,0 0-1 0 0,0-1 1 0 0,-1-1-1 0 0,-1 0 1 0 0,1 0-1 0 0,-2-1 1 0 0,1-1-72 0 0,-2 3 18 0 0,-1 0 0 0 0,0-1 0 0 0,0 1 0 0 0,-1-1 0 0 0,0-1 0 0 0,-1 1 0 0 0,0-1 0 0 0,-1 0 1 0 0,0 0-1 0 0,0 0 0 0 0,-1 0 0 0 0,0 0 0 0 0,-1 0 0 0 0,0-1 0 0 0,-1 1 0 0 0,0-1 0 0 0,-1 1 0 0 0,0-1-18 0 0,-23-45 33 0 0,1 36-2150 0 0,-4 23-6480 0 0,22 0-3424 0 0</inkml:trace>
  <inkml:trace contextRef="#ctx0" brushRef="#br0" timeOffset="109098.019">16101 2625 19420 0 0,'0'0'1252'0'0,"0"0"-275"0"0,0 0 44 0 0,0 0 61 0 0,0 0-34 0 0,0 0-131 0 0,0 0-211 0 0,16-34-178 0 0,51-111-100 0 0,-40 58 219 0 0,-24 63-436 0 0,15-86 63 0 0,-20 256-580 0 0,3-141 314 0 0,1 1 0 0 0,0-1 0 0 0,-1 1 0 0 0,2-1 0 0 0,-1 0 0 0 0,1 0-1 0 0,-1 0 1 0 0,1 0 0 0 0,1 0 0 0 0,-1 0 0 0 0,1-1 0 0 0,-1 0 0 0 0,1 0 0 0 0,1 0 0 0 0,-1 0 0 0 0,0 0 0 0 0,1-1 0 0 0,0 0 0 0 0,0 0 0 0 0,0 0 0 0 0,0-1 0 0 0,0 0 0 0 0,1 0 0 0 0,-1 0 0 0 0,1 0 0 0 0,-1-1 0 0 0,1 0 0 0 0,-1 0 0 0 0,1-1 0 0 0,0 1 0 0 0,0-1 0 0 0,-1 0 0 0 0,1-1 0 0 0,0 1 0 0 0,-1-1 0 0 0,1-1 0 0 0,0 1 0 0 0,-1-1 0 0 0,0 0 0 0 0,1 0-1 0 0,-1 0 1 0 0,0-1 0 0 0,2 0-8 0 0,21-15 181 0 0,-1 0 0 0 0,0-2 0 0 0,-1-1 0 0 0,-2 0-1 0 0,0-2 1 0 0,-1-1 0 0 0,-1-1 0 0 0,-2-1-1 0 0,6-9-180 0 0,8-47 25 0 0,-35 46-3012 0 0,0 33-1501 0 0,1 2-8002 0 0</inkml:trace>
  <inkml:trace contextRef="#ctx0" brushRef="#br0" timeOffset="109802.405">16880 2357 10874 0 0,'0'0'1847'0'0,"0"0"-560"0"0,0 0-149 0 0,0 0 137 0 0,0 0 118 0 0,0 0-60 0 0,0 0-178 0 0,0 0-180 0 0,0 0-142 0 0,0 0-101 0 0,32 0-104 0 0,98-1-98 0 0,-69-9 245 0 0,-58 9-746 0 0,0 0 1 0 0,0 0 0 0 0,0 0-1 0 0,-1 0 1 0 0,1-1 0 0 0,0 1 0 0 0,0-1-1 0 0,-1 0 1 0 0,1 0 0 0 0,-1 0-1 0 0,1 0 1 0 0,-1 0 0 0 0,0 0-1 0 0,0-1 1 0 0,0 1 0 0 0,0 0 0 0 0,0-1-1 0 0,-1 0 1 0 0,1 0 0 0 0,-1 1-1 0 0,0-1 1 0 0,0 0 0 0 0,0 0-1 0 0,0 0 1 0 0,0 0 0 0 0,0 0 0 0 0,-1 0-1 0 0,0-1 1 0 0,1 1 0 0 0,-1 0-1 0 0,0 0 1 0 0,-1 0 0 0 0,1 0-1 0 0,0 0 1 0 0,-1 0 0 0 0,0 0 0 0 0,0 0-1 0 0,0 0 1 0 0,0 0 0 0 0,0 0-1 0 0,-1 0 1 0 0,1 0 0 0 0,-1 1-1 0 0,1-1 1 0 0,-1 0 0 0 0,0 1 0 0 0,0 0-1 0 0,-1-1-29 0 0,-5 0-20 0 0,-1 0 0 0 0,0 1 0 0 0,0 0 0 0 0,0 0 0 0 0,0 1-1 0 0,0 0 1 0 0,0 0 0 0 0,-1 1 0 0 0,1 1 0 0 0,0-1 0 0 0,0 2-1 0 0,0-1 1 0 0,0 1 0 0 0,0 0 0 0 0,0 1 0 0 0,1 0 0 0 0,-1 1 0 0 0,1-1-1 0 0,-1 2 1 0 0,1-1 0 0 0,1 1 0 0 0,-1 0 0 0 0,1 1 0 0 0,0 0 0 0 0,0 0-1 0 0,0 0 1 0 0,1 1 0 0 0,0 0 20 0 0,0-1-1 0 0,0 0-1 0 0,1 0 1 0 0,0 0-1 0 0,0 1 1 0 0,0-1 0 0 0,1 1-1 0 0,0 0 1 0 0,0 1-1 0 0,1-1 1 0 0,0 1 0 0 0,0-1-1 0 0,1 1 1 0 0,0 0-1 0 0,0 0 1 0 0,1 0 0 0 0,0 0-1 0 0,0 0 1 0 0,1 0-1 0 0,0 1 1 0 0,0-1-1 0 0,1 0 1 0 0,0 0 0 0 0,1 0-1 0 0,0 0 1 0 0,0 0-1 0 0,0-1 1 0 0,1 1 0 0 0,0-1-1 0 0,1 1 1 0 0,0-1-1 0 0,0 0 1 0 0,0 0 0 0 0,1-1-1 0 0,3 4 2 0 0,3-3-27 0 0,-1 0 0 0 0,2-1 0 0 0,-1 0 0 0 0,1-1 0 0 0,0 0 0 0 0,0-1 0 0 0,0-1 0 0 0,0 0 0 0 0,1 0 0 0 0,-1-1 0 0 0,1-1 0 0 0,0 0 0 0 0,0-1-1 0 0,-1 0 1 0 0,1-1 0 0 0,0 0 0 0 0,-1-1 0 0 0,1-1 0 0 0,-1 0 0 0 0,1 0 0 0 0,-1-1 0 0 0,0-1 0 0 0,-1 0 0 0 0,1-1 0 0 0,9-6 27 0 0,-13 8-311 0 0,77-46-2298 0 0,-33 13-6539 0 0,-40 28-1920 0 0</inkml:trace>
  <inkml:trace contextRef="#ctx0" brushRef="#br0" timeOffset="110138.015">17390 2434 6473 0 0,'0'0'2641'0'0,"0"0"-302"0"0,0 0-285 0 0,0 0-251 0 0,0 0-276 0 0,0 0-292 0 0,0 0-179 0 0,0 0-65 0 0,0 0 37 0 0,0 0 28 0 0,0 0-45 0 0,0 0-97 0 0,0 0-161 0 0,15 3-161 0 0,-2 0-456 0 0,-8-1-97 0 0,-1 0-1 0 0,1-1 1 0 0,0 0 0 0 0,0 0-1 0 0,0-1 1 0 0,-1 1 0 0 0,1-1 0 0 0,0 0-1 0 0,0 0 1 0 0,0-1 0 0 0,0 0-1 0 0,0 1 1 0 0,0-1 0 0 0,-1-1-1 0 0,1 1 1 0 0,0-1 0 0 0,-1 0 0 0 0,3-1-39 0 0,217-148 1399 0 0,-224 151-1401 0 0,0 0 1 0 0,0 1-1 0 0,0-1 0 0 0,0 0 1 0 0,0 0-1 0 0,0 1 1 0 0,0-1-1 0 0,0 0 1 0 0,1 0-1 0 0,-1 1 1 0 0,0-1-1 0 0,0 0 1 0 0,0 0-1 0 0,1 1 1 0 0,-1-1-1 0 0,0 0 1 0 0,0 0-1 0 0,0 0 1 0 0,1 1-1 0 0,-1-1 1 0 0,0 0-1 0 0,0 0 1 0 0,1 0-1 0 0,-1 0 1 0 0,0 0-1 0 0,1 0 1 0 0,-1 1-1 0 0,0-1 0 0 0,0 0 1 0 0,1 0-1 0 0,-1 0 1 0 0,0 0-1 0 0,1 0 1 0 0,-1 0-1 0 0,0 0 1 0 0,1 0-1 0 0,-1 0 1 0 0,0 0-1 0 0,0-1 1 0 0,1 1-1 0 0,-1 0 1 0 0,0 0-1 0 0,0 0 1 0 0,1 0-1 0 0,-1 0 1 0 0,0 0-1 0 0,1-1 1 0 0,-1 1-1 0 0,0 0 1 0 0,0 0-1 0 0,0 0 0 0 0,1-1 1 0 0,-1 1 1 0 0,0 3-3 0 0,0 18 12 0 0,-2-16-10 0 0,2 1-1 0 0,-1-1 0 0 0,1 0 0 0 0,-1 1 1 0 0,1-1-1 0 0,1 0 0 0 0,-1 1 1 0 0,1-1-1 0 0,0 0 0 0 0,0 0 0 0 0,1 1 1 0 0,-1-1-1 0 0,1 0 0 0 0,0 0 0 0 0,1-1 1 0 0,-1 1-1 0 0,1 0 0 0 0,0-1 1 0 0,0 1-1 0 0,0-1 0 0 0,1 0 0 0 0,-1 0 1 0 0,1 0-1 0 0,0-1 0 0 0,3 3 2 0 0,2-2 19 0 0,1-1-1 0 0,-1 0 1 0 0,1-1-1 0 0,0 1 0 0 0,0-2 1 0 0,-1 1-1 0 0,1-2 1 0 0,0 1-1 0 0,0-1 1 0 0,0-1-1 0 0,0 1 1 0 0,0-2-1 0 0,0 0 0 0 0,0 0 1 0 0,-1 0-1 0 0,1-1 1 0 0,-1-1-1 0 0,0 0 1 0 0,0 0-1 0 0,0 0 0 0 0,0-1 1 0 0,-1-1-1 0 0,0 0 1 0 0,0 0-1 0 0,0 0 1 0 0,-1-1-1 0 0,0 0 1 0 0,0 0-1 0 0,5-8-18 0 0,108-133-584 0 0,-91 96-1798 0 0,-10 19-4461 0 0,-12 23-5197 0 0</inkml:trace>
  <inkml:trace contextRef="#ctx0" brushRef="#br0" timeOffset="110388.999">18568 1690 19580 0 0,'0'0'1183'0'0,"0"0"-264"0"0,0 0-63 0 0,0 0 47 0 0,0 0-7 0 0,-6 37-42 0 0,-18 115-121 0 0,-3 145 1748 0 0,25-278-2430 0 0,0 10-51 0 0,0 1 0 0 0,2 0 1 0 0,1 0-1 0 0,1-1 1 0 0,2 1-1 0 0,2 7 0 0 0,-5-34-129 0 0,-1-1 1 0 0,1 1-1 0 0,-1 0 0 0 0,1-1 1 0 0,0 1-1 0 0,0-1 0 0 0,0 1 1 0 0,1-1-1 0 0,-1 0 0 0 0,0 1 1 0 0,1-1-1 0 0,0 0 0 0 0,-1 0 1 0 0,1 0-1 0 0,0 0 0 0 0,0 0 1 0 0,0 0-1 0 0,0-1 0 0 0,0 1 1 0 0,1-1-1 0 0,-1 1 0 0 0,0-1 1 0 0,1 0-1 0 0,-1 0 0 0 0,1 0 1 0 0,-1 0-1 0 0,1-1 129 0 0,-2-14-10101 0 0,-1 6-1445 0 0</inkml:trace>
  <inkml:trace contextRef="#ctx0" brushRef="#br0" timeOffset="110766.95">18226 2114 15387 0 0,'0'0'1975'0'0,"0"0"-637"0"0,0 0-407 0 0,0 0-223 0 0,0 0-115 0 0,0 0-66 0 0,0 0-104 0 0,0 0-135 0 0,0 0-80 0 0,35-6-60 0 0,114-17-45 0 0,10 11-80 0 0,362-28-8161 0 0,-464 29 11461 0 0,-77 13 3415 0 0,-28 3-6022 0 0,46-4-676 0 0,-13 3 161 0 0,1 0 0 0 0,0 2-1 0 0,0 0 1 0 0,0 0 0 0 0,1 1 0 0 0,0 1 0 0 0,0 0 0 0 0,-9 9-201 0 0,20-16 4 0 0,1 1 0 0 0,0-1 1 0 0,0 1-1 0 0,0-1 0 0 0,0 1 1 0 0,0 0-1 0 0,0-1 0 0 0,0 1 0 0 0,0 0 1 0 0,0 0-1 0 0,1 0 0 0 0,-1 0 1 0 0,1-1-1 0 0,0 1 0 0 0,-1 0 1 0 0,1 0-1 0 0,0 0 0 0 0,0 0 0 0 0,0 0 1 0 0,1 0-1 0 0,-1 0 0 0 0,0 0 1 0 0,1 0-1 0 0,-1 0 0 0 0,1-1 1 0 0,-1 1-1 0 0,1 0 0 0 0,0 0 0 0 0,0-1 1 0 0,0 1-1 0 0,0 0 0 0 0,0-1 1 0 0,0 1-1 0 0,1-1 0 0 0,-1 1 1 0 0,0-1-1 0 0,2 1-4 0 0,57 45 113 0 0,-41-35-105 0 0,-10-9 23 0 0,-1 1 1 0 0,0 0 0 0 0,0 0-1 0 0,0 1 1 0 0,0 0 0 0 0,-1 1-1 0 0,0-1 1 0 0,0 1 0 0 0,0 1-1 0 0,-1-1 1 0 0,0 1 0 0 0,0 0-1 0 0,-1 0 1 0 0,0 1 0 0 0,0 0-1 0 0,-1 0 1 0 0,0 0 0 0 0,0 0-1 0 0,-1 1 1 0 0,0-1 0 0 0,0 1-1 0 0,-1 0 1 0 0,1 5-32 0 0,-6-8 37 0 0,1 0 1 0 0,-1-1-1 0 0,0 1 1 0 0,0 0-1 0 0,-1-1 0 0 0,1 1 1 0 0,-1-1-1 0 0,0 0 1 0 0,-1-1-1 0 0,1 1 0 0 0,-1-1 1 0 0,0 0-1 0 0,0 0 1 0 0,-1 0-1 0 0,1-1 0 0 0,-1 1 1 0 0,1-1-1 0 0,-1-1 1 0 0,0 1-1 0 0,0-1 0 0 0,-1 0 1 0 0,1 0-1 0 0,0-1 1 0 0,-2 0-39 0 0,-40-4-691 0 0,36-7-2722 0 0,4-5-4535 0 0,8 8-4670 0 0</inkml:trace>
  <inkml:trace contextRef="#ctx0" brushRef="#br0" timeOffset="114654.552">1247 3111 6369 0 0,'0'0'168'0'0,"0"0"-282"0"0,0 0-133 0 0,0 0 150 0 0,0 0 129 0 0,0 0 38 0 0,0 0 0 0 0,0 0 52 0 0,0 0 106 0 0,0 0 99 0 0,34 2 83 0 0,106 3 47 0 0,338-8 4404 0 0,65-20-2723 0 0,242-13-777 0 0,-372 25-795 0 0,430 37 885 0 0,213-1-968 0 0,147-21 23 0 0,-703-7-375 0 0,179-19-4 0 0,-258 11-102 0 0,230-31 79 0 0,-115-8 75 0 0,50-6-114 0 0,-13-3-21 0 0,81 31 104 0 0,-193 1-105 0 0,39-2-32 0 0,-232 26-17 0 0,153-8 37 0 0,376 6-96 0 0,211-61 23 0 0,-326 44 76 0 0,-295 18-26 0 0,166-7 61 0 0,273-7 192 0 0,-183 11-118 0 0,107 6 596 0 0,-404 13 17 0 0,-287-5 1693 0 0,-59-7-2435 0 0,0 0 4 0 0,0 0 10 0 0,0 0 12 0 0,0 0-35 0 0,0 0 3 0 0,0 0 15 0 0,0 0-6 0 0,0 0-40 0 0,0 0 34 0 0,0 0 5 0 0,0 0 0 0 0,0 0 20 0 0,0 0-15 0 0,0 0-5 0 0,0 0-1 0 0,0 0-6 0 0,0 0 5 0 0,17 0 147 0 0,118 7 60 0 0,-64 4-222 0 0,-70-12-2469 0 0,-2-1-5458 0 0,1 2-3593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10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24 196 0 0 0,'0'0'822'0'0,"0"0"454"0"0,0 0 76 0 0,0 0 47 0 0,0 0-17 0 0,0 0-29 0 0,0 0-36 0 0,0 0-22 0 0,0 0-101 0 0,0 0-76 0 0,0 0-62 0 0,-5-2-89 0 0,-2 0-1952 0 0,-4-3 5671 0 0,29 3-652 0 0,353-5-1028 0 0,-336 6-2877 0 0,-35 1-113 0 0,0 0 15 0 0,0 0 24 0 0,0 0 49 0 0,0 0 55 0 0,0 0 50 0 0,-27 0 935 0 0,18-2-1124 0 0,0 0-1 0 0,1 0 1 0 0,-1-1 0 0 0,1 0-1 0 0,0-1 1 0 0,0 0-1 0 0,0 0 1 0 0,0 0 0 0 0,1-1-1 0 0,0-1 1 0 0,0 1 0 0 0,0-1-1 0 0,0 0 1 0 0,-2-3-20 0 0,5 5-126 0 0,1-1 0 0 0,-1 1 0 0 0,0-1 0 0 0,1 0 0 0 0,0 0 0 0 0,0 0 0 0 0,1 0 0 0 0,-1 0 0 0 0,1 0 0 0 0,0-1 0 0 0,0 1 0 0 0,1-1 0 0 0,0 0 0 0 0,0 1 0 0 0,0-1 0 0 0,1 0 0 0 0,0-2 126 0 0,6-2-8106 0 0,-4 8 3888 0 0,2-1-8006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11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196 305 944 0 0,'0'0'2018'0'0,"0"0"-308"0"0,0 0-45 0 0,0 0 24 0 0,0 0-61 0 0,0 0-62 0 0,0 0-145 0 0,0 0-104 0 0,0 0-68 0 0,0 0-133 0 0,0 0-98 0 0,-9-1-60 0 0,-37-2 703 0 0,46 3-981 0 0,0 0-119 0 0,0 0-117 0 0,0 0-91 0 0,0 0-53 0 0,15 12 1055 0 0,3-5-1021 0 0,0 0-1 0 0,1-1 1 0 0,0-1 0 0 0,0-1 0 0 0,0-1-1 0 0,0 0 1 0 0,1-1 0 0 0,-1-2-1 0 0,1 0 1 0 0,0-1 0 0 0,9-1-334 0 0,30 0 382 0 0,92-5 525 0 0,-219 10-1586 0 0,34 0-2550 0 0,-1-2-7449 0 0,26-1-1004 0 0</inkml:trace>
  <inkml:trace contextRef="#ctx0" brushRef="#br0" timeOffset="283.984">1 448 6609 0 0,'0'0'3863'0'0,"0"0"-1719"0"0,0 0-826 0 0,0 0-83 0 0,0 0 40 0 0,0 0-73 0 0,0 0-105 0 0,0 0-53 0 0,0 0-39 0 0,0 0 17 0 0,0 0 10 0 0,0 0-136 0 0,0 0-133 0 0,16 10-87 0 0,56 30-87 0 0,15-21 578 0 0,-67-18-918 0 0,233 3 591 0 0,-252-4-972 0 0,-1 0-47 0 0,0 0-75 0 0,0 0-155 0 0,-5-8-3687 0 0,2 5-1275 0 0,0-1-6589 0 0</inkml:trace>
  <inkml:trace contextRef="#ctx0" brushRef="#br0" timeOffset="958.291">297 28 5121 0 0,'0'0'2827'0'0,"0"0"-805"0"0,0 0-376 0 0,0 0-17 0 0,0 0 45 0 0,0 0-32 0 0,0 0-160 0 0,0 0-272 0 0,0 0-277 0 0,0 0-247 0 0,0 0-172 0 0,0 0-114 0 0,0 0-69 0 0,-6-5-50 0 0,-18-17-41 0 0,20 45 1413 0 0,13-11-1369 0 0,0 0 0 0 0,0-1 1 0 0,1 0-1 0 0,1 0 1 0 0,0-1-1 0 0,0-1 1 0 0,1 0-1 0 0,0 0 1 0 0,1-2-1 0 0,-1 1 1 0 0,2-1-1 0 0,11 4-284 0 0,-21-9 46 0 0,224 93 821 0 0,-172-64-707 0 0,-44-6-119 0 0,-12-24-58 0 0,0-1 10 0 0,0 0 19 0 0,0 0 4 0 0,0 0 1 0 0,0 0 13 0 0,0 0 34 0 0,0 0 23 0 0,0 0-35 0 0,0 0-11 0 0,0 0-25 0 0,-28 29 276 0 0,-164 174-145 0 0,-41 27 63 0 0,203-197-174 0 0,29-31-37 0 0,1-2-8 0 0,0 0-11 0 0,0 0 4 0 0,0 0 5 0 0,0 0-5 0 0,0 0-12 0 0,0 0-28 0 0,0 0-29 0 0,0 0-17 0 0,2-17-3438 0 0,1 10-519 0 0,-1 1-2545 0 0,0-1-5806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05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614 133 0 0 0,'0'0'1044'0'0,"0"0"350"0"0,0 0 152 0 0,0 0 85 0 0,0 0 68 0 0,0 0 1 0 0,0 0-66 0 0,15 1-105 0 0,6 0-897 0 0,12 1-8 0 0,6-2 3229 0 0,-32 6 3538 0 0,-28 9-7236 0 0,19-14 230 0 0,-166 72 85 0 0,-79 5 2 0 0,117-34-63 0 0,175-28-175 0 0,189-10 371 0 0,63-6-198 0 0,-240 16-366 0 0,-69 9 131 0 0,-7-10-116 0 0,-1-1-1 0 0,-1-1 1 0 0,0-1-1 0 0,0-1 1 0 0,-1-1-1 0 0,-12 4-55 0 0,-46 22 25 0 0,-205 96 63 0 0,85-18-36 0 0,150-72-60 0 0,49-41 8 0 0,0 0 1 0 0,0 0-1 0 0,1 0 1 0 0,-1 0-1 0 0,0 0 1 0 0,1 0-1 0 0,-1 0 1 0 0,1 0-1 0 0,-1 1 1 0 0,1-1-1 0 0,0 0 1 0 0,-1 0-1 0 0,1 0 1 0 0,0 1-1 0 0,0-1 1 0 0,0 0-1 0 0,0 0 1 0 0,0 1-1 0 0,0-1 1 0 0,0 0-1 0 0,0 0 1 0 0,1 1-1 0 0,-1-1 1 0 0,0 0-1 0 0,1 0 1 0 0,-1 0-1 0 0,1 0 1 0 0,-1 1-1 0 0,1-1 1 0 0,0 0-1 0 0,-1 0 1 0 0,1 0 0 0 0,0 0-1 0 0,0 0 1 0 0,0-1-1 0 0,0 1 1 0 0,-1 0-1 0 0,1 0 1 0 0,0 0-1 0 0,1-1 1 0 0,-1 1-1 0 0,0 0 1 0 0,0-1-1 0 0,0 1 1 0 0,0-1-1 0 0,0 0 1 0 0,1 1-1 0 0,12 3 59 0 0,-1 0 1 0 0,1-1 0 0 0,0 0-1 0 0,0-1 1 0 0,0-1-1 0 0,0 0 1 0 0,0-1-1 0 0,0 0 1 0 0,12-3-60 0 0,18 2 131 0 0,287-28 781 0 0,-299 28-839 0 0,-32 1-54 0 0,0 0-9 0 0,0 0 0 0 0,0 0 12 0 0,0 0 26 0 0,0 0-25 0 0,-5-7-3621 0 0,5 5 3082 0 0,0 1-1496 0 0,0 0-3228 0 0,0 1-7086 0 0</inkml:trace>
  <inkml:trace contextRef="#ctx0" brushRef="#br0" timeOffset="454.835">1185 178 4089 0 0,'0'0'2731'0'0,"0"0"-666"0"0,0 0-280 0 0,0 0 118 0 0,0 0 171 0 0,0 0-112 0 0,0 0-271 0 0,0 0-396 0 0,0 0-378 0 0,0 0-272 0 0,0 0-193 0 0,0 0-114 0 0,0 0-11 0 0,-8 5 60 0 0,-27 20 49 0 0,10 28 634 0 0,23-41-814 0 0,-11 272 1957 0 0,-35-126-2002 0 0,5-96-606 0 0,40-102-6277 0 0,10 14 2264 0 0,-1 9-1874 0 0,-4 5-2808 0 0</inkml:trace>
  <inkml:trace contextRef="#ctx0" brushRef="#br0" timeOffset="738.102">1023 211 4873 0 0,'0'0'2126'0'0,"0"0"-67"0"0,0 0 29 0 0,0 0 66 0 0,0 0-73 0 0,0 0-334 0 0,0 0-427 0 0,0 0-357 0 0,0 0-244 0 0,0 0-126 0 0,0 0-57 0 0,0 0-20 0 0,7-8 918 0 0,60-3 504 0 0,248-48-138 0 0,-226 48-2045 0 0,-88 11 71 0 0,-1 0-84 0 0,-21 11-1584 0 0,2-1 171 0 0,-14 6-5793 0 0,21-8-4028 0 0</inkml:trace>
  <inkml:trace contextRef="#ctx0" brushRef="#br0" timeOffset="932.539">936 487 10002 0 0,'0'0'1688'0'0,"0"0"-247"0"0,0 0 138 0 0,0 0 231 0 0,0 0-31 0 0,0 0-192 0 0,0 0-262 0 0,0 0-247 0 0,0 0-213 0 0,0 0-174 0 0,31 2-183 0 0,98 8-165 0 0,1-24-22 0 0,-70 2-2066 0 0,-52 11 967 0 0,7 0-2732 0 0,-5-1-2702 0 0,1-2-6072 0 0</inkml:trace>
  <inkml:trace contextRef="#ctx0" brushRef="#br0" timeOffset="1403.994">1680 351 7762 0 0,'0'0'2044'0'0,"0"0"-320"0"0,0 0-14 0 0,0 0 36 0 0,0 0-34 0 0,0 0-191 0 0,0 0-320 0 0,0 0-314 0 0,0 0-206 0 0,0 0-107 0 0,0 0-47 0 0,0 0 54 0 0,4 1 90 0 0,191 5 3409 0 0,-73-24-3784 0 0,-94 18-660 0 0,-27 0 91 0 0,-1 0-179 0 0,0-3-980 0 0,0 2-6268 0 0,0 1-4067 0 0</inkml:trace>
  <inkml:trace contextRef="#ctx0" brushRef="#br0" timeOffset="1651.879">1586 601 10866 0 0,'0'0'3754'0'0,"0"0"-2035"0"0,0 0-666 0 0,0 0 187 0 0,0 0 191 0 0,0 0-21 0 0,0 0-199 0 0,0 0-273 0 0,0 0-243 0 0,36-2-213 0 0,113-7-121 0 0,-52-9 22 0 0,68-26-2301 0 0,-147 40-1612 0 0,-9 3-1666 0 0,-2-2-6782 0 0</inkml:trace>
  <inkml:trace contextRef="#ctx0" brushRef="#br0" timeOffset="2173.276">2056 807 14243 0 0,'0'0'1638'0'0,"0"0"-502"0"0,0 0 18 0 0,0 0 295 0 0,0 0 138 0 0,0 0-130 0 0,0 0-372 0 0,0 0-397 0 0,0 0-237 0 0,0 0-63 0 0,0 0-11 0 0,0 0 1 0 0,0 0-3 0 0,13-23-38 0 0,63-116 215 0 0,-66 118-479 0 0,1 0 0 0 0,2 1 1 0 0,0 0-1 0 0,1 1 0 0 0,0 0 0 0 0,2 1 0 0 0,0 1 0 0 0,1 1 0 0 0,1 0 0 0 0,1 1 0 0 0,0 1 1 0 0,0 1-1 0 0,2 0 0 0 0,-1 2 0 0 0,2 0 0 0 0,-1 2 0 0 0,2 0-73 0 0,-22 8-2 0 0,1 0-1 0 0,-1 1 1 0 0,1-1-1 0 0,-1 1 1 0 0,1-1-1 0 0,-1 1 1 0 0,1 0 0 0 0,0-1-1 0 0,-1 1 1 0 0,1 0-1 0 0,-1 0 1 0 0,1 0-1 0 0,0 0 1 0 0,-1 0-1 0 0,1 1 1 0 0,0-1-1 0 0,-1 0 1 0 0,1 1 0 0 0,-1-1-1 0 0,1 1 1 0 0,-1-1-1 0 0,1 1 1 0 0,-1 0-1 0 0,1 0 1 0 0,-1 0-1 0 0,0 0 1 0 0,0 0 0 0 0,1 0-1 0 0,-1 0 1 0 0,0 0-1 0 0,0 0 1 0 0,0 1-1 0 0,0-1 1 0 0,0 0-1 0 0,0 1 1 0 0,0-1-1 0 0,-1 0 1 0 0,1 1 0 0 0,0-1-1 0 0,-1 1 1 0 0,1 0-1 0 0,-1-1 1 0 0,0 1-1 0 0,1-1 1 0 0,-1 1-1 0 0,0 0 1 0 0,0-1 0 0 0,0 1-1 0 0,0 0 3 0 0,-20 159 19 0 0,19-159-19 0 0,1 0 0 0 0,-1 0 0 0 0,1 0 0 0 0,0 0 0 0 0,0 0 0 0 0,0 0 0 0 0,0 0 0 0 0,0 0 0 0 0,0 0 0 0 0,1 0 0 0 0,-1 0 0 0 0,1 0 0 0 0,-1 0 0 0 0,1-1 1 0 0,0 1-1 0 0,-1 0 0 0 0,1 0 0 0 0,0 0 0 0 0,0-1 0 0 0,1 1 0 0 0,-1 0 0 0 0,0-1 0 0 0,0 1 0 0 0,1-1 0 0 0,-1 0 0 0 0,1 1 0 0 0,-1-1 0 0 0,1 0 0 0 0,0 0 0 0 0,-1 0 0 0 0,1 0 0 0 0,0 0 0 0 0,0 0 1 0 0,0-1-1 0 0,0 1 0 0 0,0 0 0 0 0,0-1 0 0 0,-1 0 0 0 0,1 1 0 0 0,0-1 0 0 0,0 0 0 0 0,0 0 0 0 0,0 0 0 0 0,0 0 0 0 0,0-1 0 0 0,0 1 0 0 0,0 0 0 0 0,0-1 0 0 0,0 1 0 0 0,2-2 0 0 0,88-54 59 0 0,4-9-23 0 0,-78 55-34 0 0,1-2 3 0 0,0 1 0 0 0,0 1-1 0 0,1 0 1 0 0,0 2 0 0 0,1 1-1 0 0,0 0 1 0 0,13-2-5 0 0,-33 9 1 0 0,1 0 0 0 0,-1 0 0 0 0,1 0 0 0 0,0 0 0 0 0,-1 0 0 0 0,1 0 0 0 0,-1 0 0 0 0,1 0 0 0 0,-1 1 0 0 0,1-1 0 0 0,-1 1 0 0 0,1-1 0 0 0,-1 1 0 0 0,1 0 0 0 0,-1-1 0 0 0,1 1 0 0 0,-1 0 0 0 0,0 0 0 0 0,0 0 0 0 0,1 0 0 0 0,-1 0 0 0 0,0 0 0 0 0,0 1 0 0 0,0-1 0 0 0,0 0 0 0 0,0 0 0 0 0,0 1-1 0 0,-1-1 1 0 0,1 1 0 0 0,0-1 0 0 0,-1 0 0 0 0,1 1 0 0 0,-1-1 0 0 0,1 1 0 0 0,-1 0 0 0 0,0-1 0 0 0,0 1 0 0 0,1-1 0 0 0,-1 1 0 0 0,0-1 0 0 0,-1 1 0 0 0,1 0 0 0 0,0-1 0 0 0,0 1 0 0 0,-1-1 0 0 0,1 1 0 0 0,-1-1 0 0 0,1 1 0 0 0,-1 0-1 0 0,1 4 8 0 0,-17 138-36 0 0,17-143-31 0 0,0 0 1 0 0,-1 0 0 0 0,1 0-1 0 0,0 0 1 0 0,0 1 0 0 0,0-1-1 0 0,0 0 1 0 0,0 0 0 0 0,0 0-1 0 0,1 0 1 0 0,-1 1 0 0 0,0-1-1 0 0,0 0 1 0 0,1 0 0 0 0,-1 0-1 0 0,1 0 1 0 0,-1 0 0 0 0,1 0-1 0 0,0 0 1 0 0,-1 0 0 0 0,1 0-1 0 0,0 0 1 0 0,-1 0-1 0 0,1 0 1 0 0,0 0 0 0 0,0-1-1 0 0,0 1 1 0 0,0 0 0 0 0,0-1-1 0 0,0 1 1 0 0,0 0 0 0 0,0-1-1 0 0,0 1 1 0 0,0-1 0 0 0,0 0-1 0 0,1 1 1 0 0,-1-1 0 0 0,0 0-1 0 0,0 0 1 0 0,0 1 0 0 0,0-1-1 0 0,1 0 1 0 0,-1 0 0 0 0,0-1-1 0 0,0 1 1 0 0,0 0 0 0 0,1 0-1 0 0,0-1 59 0 0,21 0-4288 0 0,-10-4-1945 0 0,-3 0-5673 0 0</inkml:trace>
  <inkml:trace contextRef="#ctx0" brushRef="#br0" timeOffset="2585.072">3504 424 9250 0 0,'0'0'5132'0'0,"0"0"-2466"0"0,0 0-919 0 0,0 0-180 0 0,0 0-184 0 0,0 0-203 0 0,0 0-308 0 0,0 0-289 0 0,0 0-98 0 0,0 0-31 0 0,0 0-33 0 0,0 0-26 0 0,-24 10-75 0 0,-80 29-84 0 0,89-34-196 0 0,0 1-1 0 0,0 0 1 0 0,1 1-1 0 0,0 1 1 0 0,1 0-1 0 0,0 1 1 0 0,0 1 0 0 0,1 0-1 0 0,0 0 1 0 0,0 1-1 0 0,1 1 1 0 0,-5 7-40 0 0,14-18-5 0 0,0 1 1 0 0,0 0-1 0 0,0 0 0 0 0,0 0 1 0 0,0 1-1 0 0,1-1 1 0 0,-1 0-1 0 0,1 1 1 0 0,-1-1-1 0 0,1 1 0 0 0,0-1 1 0 0,0 1-1 0 0,0-1 1 0 0,0 1-1 0 0,1 0 0 0 0,-1 0 1 0 0,1-1-1 0 0,-1 1 1 0 0,1 0-1 0 0,0 0 1 0 0,0 0-1 0 0,0-1 0 0 0,1 1 1 0 0,-1 0-1 0 0,1 0 1 0 0,-1-1-1 0 0,1 1 0 0 0,0 0 1 0 0,0-1-1 0 0,0 1 1 0 0,0-1-1 0 0,1 1 0 0 0,-1-1 1 0 0,1 1-1 0 0,-1-1 1 0 0,1 0-1 0 0,0 0 1 0 0,0 0-1 0 0,0 0 0 0 0,0 0 1 0 0,2 1 4 0 0,8-2 30 0 0,1 0 0 0 0,-1 0 0 0 0,1-1 0 0 0,-1-1 1 0 0,1 0-1 0 0,-1-1 0 0 0,0 0 0 0 0,0-1 0 0 0,0 0 0 0 0,0-1 0 0 0,0 0 1 0 0,0-1-1 0 0,-1 0 0 0 0,0-1 0 0 0,0 0 0 0 0,-1-1 0 0 0,0 0 0 0 0,6-5-30 0 0,81-42 734 0 0,-95 53-723 0 0,0 0-1 0 0,-1 0 1 0 0,1 1-1 0 0,0-1 1 0 0,0 0-1 0 0,0 1 1 0 0,0-1 0 0 0,0 1-1 0 0,0 0 1 0 0,0-1-1 0 0,0 1 1 0 0,1 0-1 0 0,-1 0 1 0 0,0 0 0 0 0,0 1-1 0 0,0-1 1 0 0,0 0-1 0 0,0 1 1 0 0,0-1-1 0 0,0 1 1 0 0,0 0 0 0 0,-1 0-1 0 0,1 0 1 0 0,0 0-1 0 0,0 0 1 0 0,0 0-1 0 0,-1 0 1 0 0,1 0 0 0 0,-1 1-1 0 0,1-1 1 0 0,-1 1-1 0 0,1-1 1 0 0,-1 1-1 0 0,0 0 1 0 0,0-1 0 0 0,0 1-1 0 0,0 0 1 0 0,0 0-1 0 0,0 0 1 0 0,0 1-11 0 0,15 26 27 0 0,-12-20-15 0 0,1 1 1 0 0,0-1-1 0 0,0 0 0 0 0,1-1 1 0 0,0 1-1 0 0,1-1 1 0 0,0 0-1 0 0,0-1 1 0 0,1 1-1 0 0,0-1 0 0 0,0-1 1 0 0,1 1-13 0 0,-2-3-87 0 0,0 1 1 0 0,0-2-1 0 0,0 1 0 0 0,1-1 1 0 0,-1 0-1 0 0,1 0 1 0 0,0-1-1 0 0,0 0 0 0 0,0 0 1 0 0,0-1-1 0 0,0 0 1 0 0,0-1-1 0 0,0 0 0 0 0,0 0 1 0 0,0 0-1 0 0,0-1 1 0 0,8-2 86 0 0,-2-6-3021 0 0,-9 3-3842 0 0,-3 2-5577 0 0</inkml:trace>
  <inkml:trace contextRef="#ctx0" brushRef="#br0" timeOffset="3904.461">3254 148 2232 0 0,'0'0'2028'0'0,"0"0"-69"0"0,0 0-75 0 0,0 0-48 0 0,0 0-113 0 0,0 0-130 0 0,0 0-168 0 0,0 0-206 0 0,0 0-229 0 0,0 0-198 0 0,0 0-120 0 0,0 0-58 0 0,0 0 1 0 0,-3 0 1 0 0,5 0 3795 0 0,110 15-1952 0 0,68-15-1901 0 0,-175 0 23 0 0,-29-1-266 0 0,18 1-310 0 0,0-2 0 0 0,-1 1 0 0 0,1-1 0 0 0,0 1 0 0 0,0-2 0 0 0,0 1 0 0 0,1-1 0 0 0,-1 0 0 0 0,0 0 0 0 0,1 0 0 0 0,0-1 0 0 0,0 0 0 0 0,0 0 0 0 0,0 0 0 0 0,1-1 0 0 0,-1 1-1 0 0,1-1 1 0 0,-2-4-5 0 0,-2-48-1429 0 0,15 39-2254 0 0,3 2-4363 0 0,-3 8-4742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2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7674 0 0,'0'0'2507'0'0,"0"0"-729"0"0,0 0-311 0 0,0 0 5 0 0,0 0 55 0 0,0 0-68 0 0,0 0-226 0 0,0 0-307 0 0,0 0-277 0 0,0 0-150 0 0,0 0-32 0 0,0 0 61 0 0,0 0 78 0 0,7 0 50 0 0,19 2-60 0 0,-1-2 1 0 0,1-1-1 0 0,0-1 1 0 0,0-1 0 0 0,-1-1-1 0 0,22-6-596 0 0,90-20 587 0 0,-127 29-667 0 0,-1-1-401 0 0,-14 1-8850 0 0,3 1 627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3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4841 0 0,'0'0'2775'0'0,"0"0"-829"0"0,0 0-268 0 0,0 0 94 0 0,0 0 12 0 0,0 0-146 0 0,0 0-315 0 0,0 0-348 0 0,0 0-244 0 0,0 0-130 0 0,0 0-33 0 0,0 0 38 0 0,3 1 113 0 0,10 3-279 0 0,-1-2 0 0 0,1 1 0 0 0,0-2 0 0 0,0 0 0 0 0,0 0 0 0 0,0-1 0 0 0,0-1 0 0 0,0 0 0 0 0,0-1 0 0 0,0 0 0 0 0,5-2-440 0 0,33-3 467 0 0,42-14-248 0 0,-82 18-824 0 0,6-1 406 0 0,-14 0-3618 0 0,-2 0-3600 0 0,-1 3-4363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78 4361 0 0,'0'0'1255'0'0,"0"0"-500"0"0,0 0-271 0 0,0 0 157 0 0,0 0 435 0 0,0 0 345 0 0,0 0 128 0 0,0 0-108 0 0,0 0-261 0 0,0 0-214 0 0,0 0-184 0 0,30-6-92 0 0,98-20-61 0 0,-71 14 169 0 0,-12 2 33 0 0,0 1-1 0 0,1 2 0 0 0,-1 3 1 0 0,22 1-831 0 0,-66 3 75 0 0,-1 0 19 0 0,0 0 20 0 0,0 0 20 0 0,0 0 17 0 0,0 0 8 0 0,-22 15 1262 0 0,8-6-1259 0 0,1-1-1 0 0,-2 0 0 0 0,1 0 0 0 0,-1-2 0 0 0,0 0 0 0 0,-1-1 1 0 0,-13 3-162 0 0,-185 48 513 0 0,148-33-287 0 0,1 2 1 0 0,2 3-1 0 0,-59 35-226 0 0,114-58 35 0 0,0-1 1 0 0,0 1-1 0 0,1 0 1 0 0,-1 1-1 0 0,1 0 1 0 0,0 0-1 0 0,1 1 1 0 0,-1-1-1 0 0,1 1 1 0 0,-3 6-36 0 0,9-13 10 0 0,0 0-20 0 0,0 0-6 0 0,0 0 0 0 0,31 19 290 0 0,-10-13-194 0 0,0-1-1 0 0,1-1 1 0 0,0 0 0 0 0,0-2-1 0 0,-1 0 1 0 0,1-2-1 0 0,13-1-79 0 0,-14 1 43 0 0,245 4 275 0 0,-213 3-265 0 0,-52-1 197 0 0,-4-4-4 0 0,-359 185 56 0 0,183-76-274 0 0,99-27-19 0 0,70-70-12 0 0,10-13 21 0 0,0-1-5 0 0,0 0-18 0 0,0 0-6 0 0,0 0 10 0 0,0 0-17 0 0,0 0 2 0 0,15 1 28 0 0,37 6 141 0 0,1-2 0 0 0,0-3 0 0 0,-1-1 0 0 0,1-3 0 0 0,-1-3 0 0 0,30-6-154 0 0,39-2 182 0 0,131-5 364 0 0,-253 18-543 0 0,1 0-33 0 0,0 0-32 0 0,0 0-27 0 0,0 0-41 0 0,0 0-54 0 0,0 0-66 0 0,0 0-76 0 0,0 0-85 0 0,0 0-152 0 0,17 3-4353 0 0,-7-3-1384 0 0,-3 0-6010 0 0</inkml:trace>
  <inkml:trace contextRef="#ctx0" brushRef="#br0" timeOffset="566.24">1212 115 5489 0 0,'0'0'3253'0'0,"0"0"-1467"0"0,0 0-531 0 0,0 0-18 0 0,0 0 186 0 0,0 0 128 0 0,0 0-48 0 0,0 0-188 0 0,0 0-239 0 0,0 0-252 0 0,0 0-206 0 0,0 0-129 0 0,0 0-93 0 0,-5-3-37 0 0,-15-6-3 0 0,3 28 895 0 0,-62 249 1483 0 0,56-142-2319 0 0,-40 55-28 0 0,41-105-315 0 0,22-75-79 0 0,-6-9-1132 0 0,5-49-4101 0 0,8 34-973 0 0,-3 11-5008 0 0</inkml:trace>
  <inkml:trace contextRef="#ctx0" brushRef="#br0" timeOffset="868.319">1088 115 5873 0 0,'0'0'1799'0'0,"0"0"-248"0"0,0 0-106 0 0,0 0 91 0 0,0 0 47 0 0,0 0-100 0 0,0 0-248 0 0,0 0-290 0 0,0 0-235 0 0,0 0-126 0 0,0 0-25 0 0,0 0 52 0 0,0 0 61 0 0,8-2 4 0 0,260-40 3477 0 0,-170 27-4705 0 0,-111 29-1395 0 0,-8 5-1818 0 0,8-9-1791 0 0,5-2-5294 0 0</inkml:trace>
  <inkml:trace contextRef="#ctx0" brushRef="#br0" timeOffset="1117.504">961 431 5121 0 0,'0'0'1735'0'0,"0"0"-132"0"0,0 0 132 0 0,0 0 199 0 0,0 0 42 0 0,0 0-106 0 0,0 0-222 0 0,0 0-279 0 0,0 0-201 0 0,0 0-169 0 0,0 0-139 0 0,0 0-120 0 0,0 0-132 0 0,30 4-138 0 0,92 10-144 0 0,-47-24 25 0 0,21-6-649 0 0,-55 13-8916 0 0,-35 3-2514 0 0</inkml:trace>
  <inkml:trace contextRef="#ctx0" brushRef="#br0" timeOffset="1622.126">1521 520 6513 0 0,'0'0'4049'0'0,"0"0"-2179"0"0,0 0-787 0 0,0 0-4 0 0,0 0 148 0 0,0 0 81 0 0,0 0-108 0 0,0 0-272 0 0,0 0-289 0 0,0 0-212 0 0,0 0-88 0 0,0 0 68 0 0,0 0 93 0 0,0 5 69 0 0,-12 93 1946 0 0,-62 75-1568 0 0,64-99-645 0 0,11-73-269 0 0,0 0-1 0 0,0 1 1 0 0,1-1 0 0 0,-1 0 0 0 0,0 1 0 0 0,1-1 0 0 0,-1 0 0 0 0,1 0 0 0 0,-1 0 0 0 0,1 0 0 0 0,0-1 0 0 0,-1 1 0 0 0,1 0 0 0 0,0-1 0 0 0,-1 1 0 0 0,1-1 0 0 0,0 1 0 0 0,0-1 0 0 0,0 0 0 0 0,-1 0 0 0 0,1 0 0 0 0,0 0 0 0 0,0 0 0 0 0,0 0 0 0 0,-1 0 0 0 0,2-1-33 0 0,13 2 223 0 0,23 0-3 0 0,-39-1-244 0 0,0 0-20 0 0,0 0-36 0 0,0 0-24 0 0,0 0-75 0 0,0 0-88 0 0,-8-8-6872 0 0,5 6-996 0 0,2 1-3095 0 0</inkml:trace>
  <inkml:trace contextRef="#ctx0" brushRef="#br0" timeOffset="1929.675">1287 697 10538 0 0,'0'0'1585'0'0,"0"0"-406"0"0,0 0-158 0 0,0 0 90 0 0,0 0 63 0 0,0 0-65 0 0,0 0-39 0 0,0 0-117 0 0,0 0-99 0 0,0 0-102 0 0,0 0-208 0 0,0 0-175 0 0,19 0-134 0 0,98-4 61 0 0,-32-10-808 0 0,-51 2-7136 0 0,-28 8-3693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6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8 516 0 0 0,'0'0'1226'0'0,"0"0"122"0"0,0 0-20 0 0,0 0-58 0 0,0 0-26 0 0,0 0 32 0 0,0 0 57 0 0,0 0 54 0 0,-1 3 69 0 0,-4 12-21 0 0,4-11-67 0 0,1-4-86 0 0,0 0-141 0 0,0 0-134 0 0,0 0-131 0 0,0 0-109 0 0,0 0-72 0 0,0 0-40 0 0,10-6 3737 0 0,-3-17-3841 0 0,-3 7-342 0 0,20-31-84 0 0,2 1 0 0 0,2 1 1 0 0,2 1-1 0 0,2 2 0 0 0,1 1 1 0 0,3 2-1 0 0,11-9-125 0 0,-32 32 26 0 0,2 1 0 0 0,0 1-1 0 0,1 0 1 0 0,0 2 0 0 0,1 0 0 0 0,19-10-26 0 0,-37 22 1 0 0,0-1-2 0 0,0 0 0 0 0,0 0 0 0 0,0 0 0 0 0,0 1 0 0 0,0-1 0 0 0,1 0 0 0 0,-1 0 0 0 0,0 1 0 0 0,0-1 1 0 0,0 1-1 0 0,1-1 0 0 0,-1 1 0 0 0,0 0 0 0 0,0 0 0 0 0,1-1 0 0 0,-1 1 0 0 0,0 0 0 0 0,1 0 0 0 0,-1 0 0 0 0,0 0 0 0 0,1 0 0 0 0,-1 1 0 0 0,0-1 0 0 0,0 0 0 0 0,1 0 0 0 0,-1 1 1 0 0,0-1-1 0 0,0 1 0 0 0,1-1 0 0 0,-1 1 0 0 0,0 0 0 0 0,0 0 0 0 0,0-1 0 0 0,0 1 0 0 0,0 0 0 0 0,0 0 0 0 0,0 0 0 0 0,0 0 0 0 0,0 0 0 0 0,-1 0 0 0 0,1 0 0 0 0,0 0 0 0 0,-1 0 0 0 0,1 0 1 0 0,0 1-1 0 0,11 37 25 0 0,-1 1 1 0 0,-2 0-1 0 0,-2 0 0 0 0,-2 1 0 0 0,-1 0 0 0 0,-2 0 0 0 0,-4 40-24 0 0,7-26-48 0 0,18-71 87 0 0,-19 10-29 0 0,203-247 77 0 0,-30 99-77 0 0,-133 121-22 0 0,-44 32-16 0 0,0 1-21 0 0,16 173 136 0 0,29 55 9 0 0,-25-136-228 0 0,-20-92 49 0 0,0 0-4 0 0,0 0-5 0 0,0 0-47 0 0,0 0-57 0 0,0 0-146 0 0,0 0-248 0 0,8-9-5709 0 0,-7 7 2748 0 0,1-1-7998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6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11803 0 0,'0'0'1600'0'0,"0"0"-920"0"0,0 0-400 0 0,0 0-136 0 0,0 0-176 0 0,0 0-336 0 0,0 0-24 0 0,0 0-48 0 0,0 0 24 0 0,0 0-32 0 0,0 0-961 0 0,0 0-4528 0 0,0 0 872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6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11939 0 0,'0'0'1212'0'0,"0"0"-523"0"0,0 0-203 0 0,0 0 130 0 0,0 0 269 0 0,0 0 226 0 0,0 0 82 0 0,0 0-89 0 0,0 0-179 0 0,0 0-161 0 0,0 0-106 0 0,0 0-89 0 0,10 14-70 0 0,69 93 1154 0 0,-70-94-1502 0 0,0 0 0 0 0,0 0 1 0 0,-1 1-1 0 0,-1 0 1 0 0,0 0-1 0 0,-1 1 1 0 0,-1 0-1 0 0,0 0 1 0 0,-1 0-1 0 0,-1 0 1 0 0,0 1-1 0 0,1 15-151 0 0,29 105 387 0 0,-10-104-346 0 0,-21-32 9 0 0,0 0 0 0 0,0-1 0 0 0,0 0 0 0 0,0 0 0 0 0,-1 1 0 0 0,1-1 0 0 0,0 0 0 0 0,0 0 0 0 0,-1-1 0 0 0,1 1 0 0 0,-1 0 0 0 0,1 0-1 0 0,-1-1 1 0 0,1 1 0 0 0,-1-1 0 0 0,0 1 0 0 0,0-1 0 0 0,0 0 0 0 0,0 0 0 0 0,0 1 0 0 0,0-1 0 0 0,0 0 0 0 0,0 0 0 0 0,-1 0 0 0 0,1 0-50 0 0,5-7 97 0 0,99-197 300 0 0,0-12-363 0 0,-81 138-385 0 0,-24 79 98 0 0,-21 7-3945 0 0,13-2-131 0 0,4-2 1041 0 0,-3 1-8633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7450 0 0,'0'0'1980'0'0,"0"0"-478"0"0,0 0-162 0 0,0 0 55 0 0,0 0 67 0 0,0 0-53 0 0,0 0-131 0 0,0 0-145 0 0,0 0-194 0 0,0 0-141 0 0,0 0-126 0 0,0 0-99 0 0,0 0-101 0 0,-8 2-98 0 0,-24 3-78 0 0,-16 28 872 0 0,111-29 1121 0 0,-33-18-1835 0 0,-30 14-359 0 0,0 0 9 0 0,0 0 7 0 0,0 0 5 0 0,0 0 15 0 0,0 0-5 0 0,0 0-6 0 0,-17 0 228 0 0,-44 29-401 0 0,60-28 54 0 0,1 0 0 0 0,-1 0-1 0 0,1-1 1 0 0,0 1 0 0 0,-1 0 0 0 0,1 0 0 0 0,0 0-1 0 0,0 0 1 0 0,-1 0 0 0 0,1-1 0 0 0,0 1 0 0 0,0 0-1 0 0,0 0 1 0 0,0 0 0 0 0,0 0 0 0 0,0 0 0 0 0,0 0-1 0 0,0 0 1 0 0,1 0 0 0 0,-1 0 0 0 0,0-1-1 0 0,0 1 1 0 0,1 0 0 0 0,-1 0 0 0 0,1 0 0 0 0,-1 0-1 0 0,1-1 1 0 0,-1 1 0 0 0,1 0 0 0 0,-1-1 0 0 0,1 1-1 0 0,-1 0 1 0 0,1-1 0 0 0,0 1 0 0 0,0 0 0 0 0,-1-1-1 0 0,1 1 1 0 0,0-1 0 0 0,0 0 0 0 0,0 1 0 0 0,-1-1-1 0 0,1 0 1 0 0,0 1 0 0 0,0-1 0 0 0,0 0 0 0 0,0 0-1 0 0,0 0 0 0 0,40-6 1146 0 0,-41 5-1019 0 0,0 1-25 0 0,0 0-8 0 0,-20-12 9 0 0,15 9-3835 0 0,15 3-6229 0 0,-6 0-2580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0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508 369 0 0 0,'0'0'537'0'0,"0"0"592"0"0,0 0 212 0 0,0 0 148 0 0,0 0 90 0 0,0 0-3 0 0,0 0-121 0 0,0 0-175 0 0,0 0-154 0 0,0 0-147 0 0,0 0-99 0 0,0 0-60 0 0,0 0-60 0 0,4 7 2121 0 0,1-1 7646 0 0,-8-10-10528 0 0,0 0 0 0 0,-1 0 0 0 0,1 0-1 0 0,-1 0 1 0 0,0 1 0 0 0,1 0 0 0 0,-2 0-1 0 0,1 0 1 0 0,0 0 0 0 0,-1 0 0 0 0,1 1 0 0 0,-1 0-1 0 0,0 0 1 0 0,-1-1 1 0 0,-15-5-7 0 0,0 1 0 0 0,0 0-1 0 0,0 2 1 0 0,-1 0 0 0 0,0 2 0 0 0,0 0-1 0 0,-11 1 8 0 0,-29 9-52 0 0,41 8 70 0 0,-25 14 99 0 0,11 15-88 0 0,35-40-11 0 0,1 0-1 0 0,0-1 1 0 0,0 1 0 0 0,0 0-1 0 0,1-1 1 0 0,-1 1-1 0 0,1-1 1 0 0,-1 0-1 0 0,1 1 1 0 0,1-1-1 0 0,-1 0 1 0 0,0 0 0 0 0,1 0-1 0 0,-1 0 1 0 0,1-1-1 0 0,0 1 1 0 0,0-1-1 0 0,0 1 1 0 0,1-1-18 0 0,8 7 48 0 0,1-1 1 0 0,1-1-1 0 0,0 0 1 0 0,-1-1-1 0 0,2 0 1 0 0,-1-1-1 0 0,1-1 1 0 0,0 0-1 0 0,0-1 1 0 0,0-1-1 0 0,0 0 1 0 0,0-1-1 0 0,0-1 1 0 0,15-1-49 0 0,-29 1 49 0 0,-1 0 10 0 0,0 0-6 0 0,0 0 4 0 0,0 0-17 0 0,0 0-12 0 0,0 0 27 0 0,0 0 1 0 0,-37-3 369 0 0,24 2-430 0 0,-1 2 0 0 0,0 0 0 0 0,1 0 0 0 0,-1 1-1 0 0,0 1 1 0 0,1 0 0 0 0,0 1 0 0 0,0 0 0 0 0,0 1-1 0 0,1 1 1 0 0,-1 0 0 0 0,1 0 0 0 0,0 1 0 0 0,-7 7 5 0 0,6-7 6 0 0,-61 56-62 0 0,67-54 56 0 0,1 1 0 0 0,0 0 1 0 0,1 0-1 0 0,0 0 1 0 0,0 1-1 0 0,1 0 0 0 0,1 0 1 0 0,0 0-1 0 0,0 0 0 0 0,1 1 1 0 0,0-1-1 0 0,1 0 0 0 0,1 1 1 0 0,0 0-1 0 0,0 3 0 0 0,0-10 3 0 0,-1 0 0 0 0,1 0-1 0 0,0 1 1 0 0,0-1 0 0 0,1 0-1 0 0,-1 0 1 0 0,1 0 0 0 0,1 0 0 0 0,-1 0-1 0 0,0 0 1 0 0,1 0 0 0 0,0 0-1 0 0,0-1 1 0 0,1 1 0 0 0,-1-1 0 0 0,1 1-1 0 0,0-1 1 0 0,0 0 0 0 0,1 0-1 0 0,-1 0 1 0 0,1-1 0 0 0,-1 1-1 0 0,1-1 1 0 0,1 0 0 0 0,-1 0 0 0 0,0 0-1 0 0,1-1 1 0 0,-1 1 0 0 0,2-1-3 0 0,10 2 51 0 0,1 0 0 0 0,-1-2 0 0 0,1 0 0 0 0,0-1 0 0 0,0-1 0 0 0,-1 0 0 0 0,1-1 0 0 0,5-2-51 0 0,39-14 163 0 0,-61 16-236 0 0,0-1 0 0 0,0 1 1 0 0,0 0-1 0 0,0-1 1 0 0,0 1-1 0 0,0 0 1 0 0,-1 0-1 0 0,1-1 1 0 0,0 1-1 0 0,-1 0 0 0 0,1 0 1 0 0,-1 0-1 0 0,0 0 1 0 0,1-1-1 0 0,-1 1 1 0 0,0 0-1 0 0,0 0 1 0 0,1 0-1 0 0,-1 0 1 0 0,0 1-1 0 0,0-1 0 0 0,0 0 1 0 0,0 0-1 0 0,0 0 1 0 0,0 1-1 0 0,-1-1 1 0 0,1 1-1 0 0,0-1 1 0 0,0 1-1 0 0,0-1 0 0 0,0 1 1 0 0,-1-1-1 0 0,0 1 73 0 0,-11-10-2344 0 0,7 4 612 0 0,-5-5-7816 0 0,4 7-3196 0 0</inkml:trace>
  <inkml:trace contextRef="#ctx0" brushRef="#br0" timeOffset="644.641">368 56 6857 0 0,'0'0'1682'0'0,"0"0"-606"0"0,0 0-250 0 0,0 0 163 0 0,0 0 393 0 0,0 0 321 0 0,0 0 101 0 0,0 0-115 0 0,0 0-280 0 0,0 0-291 0 0,0 0-228 0 0,0 0-172 0 0,4-10-119 0 0,15-26-59 0 0,-15 26-53 0 0,-4 10-39 0 0,0 0-61 0 0,0 0-58 0 0,0 0-45 0 0,0 5 672 0 0,-3 9-627 0 0,-23 108 1558 0 0,-6 142-668 0 0,-36 46-846 0 0,8 75-92 0 0,57-354-257 0 0,-1-1 0 0 0,-2 1 0 0 0,-1-1 0 0 0,-1 0-1 0 0,-2-1 1 0 0,-2 4-24 0 0,10-28-1 0 0,-1 1 0 0 0,1-1 0 0 0,1 1 0 0 0,-1-1-1 0 0,1 1 1 0 0,0 0 0 0 0,0 0 0 0 0,1-1 0 0 0,-1 1 0 0 0,1 0 0 0 0,1 0-1 0 0,-1 0 1 0 0,1-1 0 0 0,0 3 1 0 0,2 4 73 0 0,-1-5-459 0 0,-2-24-1421 0 0,0 11 472 0 0,0 0-3613 0 0,0 0-7460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6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8714 0 0,'0'0'1618'0'0,"0"0"-364"0"0,0 0 7 0 0,0 0 174 0 0,0 0 78 0 0,0 0-100 0 0,0 0-286 0 0,0 0-325 0 0,0 0-181 0 0,0 0-91 0 0,0 0-27 0 0,0 0 4 0 0,0 0-10 0 0,3 1 2321 0 0,11 6-1772 0 0,17 0-565 0 0,1 0 1 0 0,-1-2 0 0 0,1-1-1 0 0,0-2 1 0 0,1-1-1 0 0,14-2-481 0 0,-26 1 158 0 0,62 6 236 0 0,-68-5-1516 0 0,-23-2-2006 0 0,0-1-545 0 0,5 1-4912 0 0,0 1-3303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6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5969 0 0,'0'0'3365'0'0,"0"0"-1445"0"0,0 0-537 0 0,0 0 32 0 0,0 0 58 0 0,0 0 10 0 0,0 0-30 0 0,0 0-74 0 0,0 0-73 0 0,0 0-83 0 0,0 0-148 0 0,0 0-150 0 0,0 0-117 0 0,14 6-83 0 0,49 16-88 0 0,47-17 1221 0 0,96-16-294 0 0,-205-3-3494 0 0,-1 8-1709 0 0,0 4 193 0 0,0-2-8882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636 33 1776 0 0,'0'0'4841'0'0,"0"0"-2416"0"0,0 0-906 0 0,0 0-63 0 0,0 0 101 0 0,0 0 39 0 0,0 0-134 0 0,0 0-252 0 0,0 0-281 0 0,0 0-240 0 0,0 0-146 0 0,0 0-63 0 0,0 0-11 0 0,7 0 20 0 0,264-22 3277 0 0,-176 18-3154 0 0,-95 4-576 0 0,0 0 8 0 0,0 0 28 0 0,0 0 32 0 0,-5 8 584 0 0,-123 50-191 0 0,-121 29-396 0 0,-148 36 51 0 0,396-121-150 0 0,1 0 0 0 0,0 0 0 0 0,0 0 0 0 0,0 0 0 0 0,0 0 0 0 0,0 0 0 0 0,0 0 0 0 0,1 0 0 0 0,-1 0 0 0 0,1 0 0 0 0,-1 0 0 0 0,1 0 0 0 0,-1-1 0 0 0,1 1 0 0 0,0 0 0 0 0,0 0 0 0 0,0-1 0 0 0,0 1 0 0 0,1 0 0 0 0,-1-1 0 0 0,0 1 0 0 0,1-1 0 0 0,-1 1 0 0 0,0-1 0 0 0,1 0 0 0 0,0 0 0 0 0,-1 0 0 0 0,1 0 0 0 0,0 0 0 0 0,0 0 0 0 0,-1 0 0 0 0,1 0-2 0 0,1 1 8 0 0,11 6 70 0 0,0 0 0 0 0,0-1 0 0 0,0-1 1 0 0,1 0-1 0 0,0-1 0 0 0,0-1 1 0 0,1 0-1 0 0,-1-1 0 0 0,1-1 1 0 0,0-1-1 0 0,-1 0 0 0 0,1 0 1 0 0,0-2-1 0 0,0 0 0 0 0,13-3-78 0 0,31 2 186 0 0,72 2 22 0 0,-131 1-205 0 0,0 0-1 0 0,-1 0 1 0 0,1 0-1 0 0,0 0 1 0 0,-1 1 0 0 0,1-1-1 0 0,-1 0 1 0 0,0 0 0 0 0,1 0-1 0 0,-1 0 1 0 0,0 1 0 0 0,0-1-1 0 0,0 0 1 0 0,0 0-1 0 0,0 1 1 0 0,0-1 0 0 0,0 0-1 0 0,0 0 1 0 0,0 0 0 0 0,0 1-1 0 0,-1-1 1 0 0,1 0 0 0 0,0 0-1 0 0,-1 0 1 0 0,1 0-1 0 0,-1 1 1 0 0,0-1 0 0 0,1 0-1 0 0,-1 0 1 0 0,0 0 0 0 0,0 0-1 0 0,1 0 1 0 0,-1-1 0 0 0,0 1-1 0 0,0 0 1 0 0,0 0-1 0 0,0-1 1 0 0,0 1 0 0 0,0 0-1 0 0,0-1 1 0 0,-1 1 0 0 0,1-1-1 0 0,-1 1-2 0 0,-30 32 65 0 0,-2-2-1 0 0,-1-2 0 0 0,-1-1 1 0 0,-18 9-65 0 0,-140 81-11 0 0,135-86 37 0 0,2 2 0 0 0,2 3-1 0 0,-24 22-25 0 0,25-1-22 0 0,53-57 22 0 0,0 0 1 0 0,1-1 0 0 0,-1 1-1 0 0,1 0 1 0 0,-1 0 0 0 0,1 0-1 0 0,-1 0 1 0 0,1 0 0 0 0,0 0-1 0 0,-1 0 1 0 0,1 0 0 0 0,0 0-1 0 0,0 0 1 0 0,0 1 0 0 0,0-1-1 0 0,0 0 1 0 0,0 0 0 0 0,0 0-1 0 0,0 0 1 0 0,0 0 0 0 0,0 0-1 0 0,1 0 1 0 0,-1 0 0 0 0,0 0-1 0 0,1 0 1 0 0,-1 0 0 0 0,1 0-1 0 0,-1 0 1 0 0,1 0 0 0 0,-1 0-1 0 0,1 0 1 0 0,0-1 0 0 0,0 1-1 0 0,-1 0 1 0 0,1 0 0 0 0,0-1-1 0 0,0 1 1 0 0,0 0 0 0 0,0-1-1 0 0,-1 1 1 0 0,1-1 0 0 0,0 1-1 0 0,0-1 1 0 0,0 1 0 0 0,0-1-1 0 0,1 0 1 0 0,-1 0 0 0 0,0 1-1 0 0,0-1 0 0 0,55 10 138 0 0,-53-10-124 0 0,30 2 109 0 0,0-1 1 0 0,1-3 0 0 0,-1 0 0 0 0,0-2-1 0 0,15-5-123 0 0,117-23 286 0 0,-88 16-185 0 0,-77 16-99 0 0,0 0 6 0 0,0 0-3 0 0,0 0-14 0 0,0 0-18 0 0,0 0-5 0 0,0 0-32 0 0,1-19-3845 0 0,1 12-2415 0 0,3 0-6049 0 0</inkml:trace>
  <inkml:trace contextRef="#ctx0" brushRef="#br0" timeOffset="474.747">1256 125 9402 0 0,'0'0'2026'0'0,"0"0"-463"0"0,0 0-186 0 0,0 0 14 0 0,0 0 50 0 0,0 0-41 0 0,0 0-188 0 0,0 0-228 0 0,0 0-198 0 0,0 0-174 0 0,0 0-117 0 0,0 0-67 0 0,0 3-9 0 0,-39 148 2663 0 0,-7 96-2195 0 0,42-224-875 0 0,-2 0 1 0 0,0-1 0 0 0,-2 0 0 0 0,0 0 0 0 0,-1-1 0 0 0,-10 15-13 0 0,6-22-1569 0 0,15-35-1340 0 0,21-38-2344 0 0,-8 24-4448 0 0,-11 22 1551 0 0</inkml:trace>
  <inkml:trace contextRef="#ctx0" brushRef="#br0" timeOffset="723.997">1276 51 8714 0 0,'0'0'1832'0'0,"0"0"-415"0"0,0 0-203 0 0,0 0 72 0 0,0 0 69 0 0,0 0-36 0 0,0 0-229 0 0,0 0-312 0 0,0 0-204 0 0,0 0 2 0 0,0 0 87 0 0,0 0 116 0 0,0 0 66 0 0,13 1-74 0 0,198-2 1912 0 0,-6-36-2044 0 0,-162 25-1184 0 0,-37 10-3410 0 0,-21 11 400 0 0,8-4 249 0 0,-2-1-3296 0 0,-1 0-1970 0 0</inkml:trace>
  <inkml:trace contextRef="#ctx0" brushRef="#br0" timeOffset="929">1201 357 4865 0 0,'0'0'2058'0'0,"0"0"-515"0"0,0 0-132 0 0,0 0 130 0 0,0 0 149 0 0,0 0-11 0 0,0 0-93 0 0,0 0-137 0 0,0 0-155 0 0,0 0-119 0 0,0 0-143 0 0,0 0-144 0 0,0 0-110 0 0,20 11-94 0 0,66 32-82 0 0,-82-42-561 0 0,-1 1 0 0 0,0-1 0 0 0,1 0 0 0 0,-1 0 0 0 0,0-1 0 0 0,1 1 0 0 0,-1-1 0 0 0,1 1 0 0 0,-1-1 1 0 0,1 0-1 0 0,-1-1 0 0 0,1 1 0 0 0,-1 0 0 0 0,1-1 0 0 0,-1 0 0 0 0,0 0 0 0 0,1 0 0 0 0,0 0-41 0 0,10-4 163 0 0,208-57-127 0 0,-208 53-1512 0 0,-7 4-4849 0 0,-5 4-5550 0 0</inkml:trace>
  <inkml:trace contextRef="#ctx0" brushRef="#br0" timeOffset="3406.366">1597 729 2064 0 0,'0'0'1897'0'0,"0"0"-111"0"0,0 0-90 0 0,0 0-53 0 0,0 0-81 0 0,0 0-162 0 0,0 0-243 0 0,0 0-259 0 0,0 0-226 0 0,0 0-194 0 0,0 0-102 0 0,-6 3-43 0 0,-19 13-14 0 0,-4 34 1293 0 0,-84 109-81 0 0,102-150-801 0 0,25-27 710 0 0,-1 1-1345 0 0,146-155 882 0 0,-132 142-750 0 0,-27 30-215 0 0,0 0-19 0 0,0 0-14 0 0,0 0-4 0 0,0 0-6 0 0,0 0 3 0 0,9 22 189 0 0,16 91 139 0 0,-24-108-289 0 0,-1 0-1 0 0,2-1 0 0 0,-1 1 0 0 0,0 0 0 0 0,1-1 0 0 0,0 0 1 0 0,0 1-1 0 0,0-1 0 0 0,1 0 0 0 0,-1 0 0 0 0,1 0 1 0 0,0 0-1 0 0,0-1 0 0 0,0 1 0 0 0,1-1 0 0 0,-1 0 1 0 0,1 1-11 0 0,-1-4 82 0 0,0-1 1 0 0,0 1-1 0 0,0-1 1 0 0,0 0-1 0 0,0 0 1 0 0,0 0-1 0 0,0 0 1 0 0,-1 0-1 0 0,1 0 1 0 0,0-1-1 0 0,-1 1 1 0 0,1-1-1 0 0,-1 0 1 0 0,1 0-1 0 0,-1 0 1 0 0,0 0-1 0 0,0 0 1 0 0,0-1-1 0 0,0 1 1 0 0,0 0-1 0 0,-1-1 1 0 0,1 0-1 0 0,-1 1 1 0 0,0-1-1 0 0,1 0-82 0 0,0 0 65 0 0,107-178 924 0 0,-105 171-1248 0 0,-2 6-3571 0 0,0 0-6962 0 0,-1 4-871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40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1328 0 0,'0'0'1865'0'0,"0"0"-368"0"0,0 0-135 0 0,0 0 18 0 0,0 0-25 0 0,0 0-19 0 0,0 0-79 0 0,0 0-118 0 0,0 0-110 0 0,0 0-177 0 0,0 0-90 0 0,3-8-54 0 0,0 3-574 0 0,39-52 2277 0 0,51 6 721 0 0,-91 51-3088 0 0,0 0 0 0 0,0-1 0 0 0,0 1 0 0 0,0 0 0 0 0,0 0 0 0 0,0 0 0 0 0,0 0 0 0 0,0 1-1 0 0,0-1 1 0 0,0 0 0 0 0,0 1 0 0 0,-1 0 0 0 0,1-1 0 0 0,0 1 0 0 0,0 0 0 0 0,0 0 0 0 0,0 0 0 0 0,-1 0 0 0 0,1 0-1 0 0,-1 0 1 0 0,1 1 0 0 0,-1-1 0 0 0,1 0 0 0 0,-1 1 0 0 0,0-1 0 0 0,1 1 0 0 0,-1 0 0 0 0,0-1 0 0 0,0 1 0 0 0,0 0 0 0 0,0 0-1 0 0,-1 0 1 0 0,1-1 0 0 0,0 1 0 0 0,-1 0 0 0 0,1 0 0 0 0,-1 1-44 0 0,16 81 726 0 0,-16-78-667 0 0,3 58 128 0 0,-4 1 0 0 0,-2-1 1 0 0,-3 0-1 0 0,-2 0 0 0 0,-4-1 0 0 0,-8 21-187 0 0,-21 83 127 0 0,32-143 150 0 0,6-35 906 0 0,6-20-1109 0 0,3 1-1 0 0,0 0 1 0 0,2 0-1 0 0,1 1 1 0 0,8-17-74 0 0,0 1 31 0 0,3 1-1 0 0,1 0 1 0 0,1 2 0 0 0,3 1-1 0 0,26-33-30 0 0,-25 40 10 0 0,-19 24-20 0 0,0 0 1 0 0,1 0 0 0 0,0 1-1 0 0,0 0 1 0 0,1 1 0 0 0,0-1-1 0 0,1 2 1 0 0,0-1 0 0 0,8-4 9 0 0,-8 7 7 0 0,-6 3-13 0 0,1-1 1 0 0,-1 0-1 0 0,1 1 0 0 0,0 0 0 0 0,0 0 1 0 0,0 1-1 0 0,0-1 0 0 0,0 1 0 0 0,0 0 1 0 0,0 0-1 0 0,1 1 0 0 0,-1-1 1 0 0,0 1-1 0 0,0 0 0 0 0,4 1 6 0 0,-3 2-1 0 0,-1 0 1 0 0,0 0-1 0 0,0 0 0 0 0,-1 1 1 0 0,1 0-1 0 0,-1 0 0 0 0,1 0 1 0 0,-1 0-1 0 0,-1 1 0 0 0,1-1 1 0 0,0 1-1 0 0,-1 0 0 0 0,0 0 1 0 0,0 1 0 0 0,1 7 22 0 0,0-1 0 0 0,0 1 1 0 0,-1 0-1 0 0,-1 0 0 0 0,-1 1 1 0 0,0-1-1 0 0,0 0 0 0 0,-1 0 1 0 0,-1 8-23 0 0,1 26 41 0 0,-15 147-131 0 0,-33-69 140 0 0,27-84-38 0 0,29-65-1 0 0,1 1 0 0 0,2 0-1 0 0,0 1 1 0 0,2 0-1 0 0,0 1 1 0 0,15-19-11 0 0,-4 5 31 0 0,146-174 27 0 0,23 10-124 0 0,-193 200 60 0 0,0-1 1 0 0,-1 0-1 0 0,1 1 0 0 0,0-1 1 0 0,0 1-1 0 0,0-1 0 0 0,0 1 0 0 0,0-1 1 0 0,0 1-1 0 0,0-1 0 0 0,0 1 1 0 0,0-1-1 0 0,1 0 0 0 0,-1 1 1 0 0,0-1-1 0 0,0 1 0 0 0,0-1 0 0 0,0 0 1 0 0,1 1-1 0 0,-1-1 0 0 0,0 1 1 0 0,0-1-1 0 0,1 0 0 0 0,-1 1 0 0 0,0-1 1 0 0,1 0-1 0 0,-1 1 0 0 0,0-1 1 0 0,1 0-1 0 0,-1 0 0 0 0,0 1 0 0 0,1-1 1 0 0,-1 0-1 0 0,1 0 0 0 0,-1 0 1 0 0,0 0-1 0 0,1 1 0 0 0,-1-1 0 0 0,1 0 1 0 0,-1 0-1 0 0,1 0 0 0 0,-1 0 1 0 0,1 0-1 0 0,-1 0 0 0 0,0 0 0 0 0,1 0 1 0 0,-1 0-1 0 0,1 0 0 0 0,-1 0 1 0 0,1-1-1 0 0,-1 1 0 0 0,1 0 1 0 0,-1 0-1 0 0,0 0 0 0 0,1-1 6 0 0,-2 12 57 0 0,-8 245 190 0 0,13 2-276 0 0,-4-258 15 0 0,0 0-13 0 0,0 0 2 0 0,0 0-5 0 0,0 0-26 0 0,0 0-34 0 0,0 0-53 0 0,0 0-96 0 0,0 0-173 0 0,0 0-249 0 0,0 0-362 0 0,-3 3-10461 0 0,2-2-376 0 0</inkml:trace>
  <inkml:trace contextRef="#ctx0" brushRef="#br0" timeOffset="1517.591">1279 417 3393 0 0,'0'0'2024'0'0,"0"0"-269"0"0,0 0 11 0 0,0 0 57 0 0,0 0 13 0 0,0 0-121 0 0,0 0-225 0 0,0 0-220 0 0,0 0-246 0 0,0 0-212 0 0,0 0-145 0 0,0 0-83 0 0,0 0-35 0 0,-2-2-15 0 0,-4-6-55 0 0,4 7-69 0 0,2 1-64 0 0,0 0-81 0 0,0 0-49 0 0,0 0-37 0 0,19 15 1293 0 0,-9 0-1240 0 0,-1 0 1 0 0,0 0-1 0 0,-1 1 0 0 0,-1 0 0 0 0,0 0 1 0 0,-2 0-1 0 0,0 1 0 0 0,0 0 0 0 0,1 17-232 0 0,9 24 188 0 0,5 74 119 0 0,3 67-108 0 0,-15-178 7 0 0,-1-31 793 0 0,10-53-852 0 0,74-227 9 0 0,-41 147-165 0 0,-34 117-22 0 0,-16 25 11 0 0,0 1 6 0 0,0 0-4 0 0,0 0 4 0 0,0 0 0 0 0,0 0 22 0 0,17-32-243 0 0,-12 24-1163 0 0,-5 8 1748 0 0,-1 0-2886 0 0,0 0-8963 0 0,1 0-20 0 0</inkml:trace>
  <inkml:trace contextRef="#ctx0" brushRef="#br0" timeOffset="2654.653">1847 89 0 0 0,'0'0'2677'0'0,"0"0"-1025"0"0,0 0-312 0 0,0 0 34 0 0,0 0 129 0 0,0 0-10 0 0,0 0-71 0 0,0 0-131 0 0,0 0-187 0 0,0 0-170 0 0,0 0-167 0 0,0 0-135 0 0,0 0-80 0 0,-4 0-12 0 0,-10-4 3886 0 0,44-14-2760 0 0,-7 11-1554 0 0,-1 1 0 0 0,1 0 0 0 0,0 2-1 0 0,0 0 1 0 0,1 2 0 0 0,-1 1 0 0 0,0 0 0 0 0,7 2-112 0 0,-29-1 6 0 0,0 0 0 0 0,0 0 0 0 0,-1 0 0 0 0,1 0 1 0 0,0 0-1 0 0,0 1 0 0 0,0-1 0 0 0,-1 0 0 0 0,1 0 0 0 0,0 0 0 0 0,0 1 0 0 0,-1-1 1 0 0,1 0-1 0 0,0 1 0 0 0,-1-1 0 0 0,1 1 0 0 0,0-1 0 0 0,-1 1 0 0 0,1-1 1 0 0,-1 1-1 0 0,1-1 0 0 0,0 1 0 0 0,-1 0 0 0 0,0-1 0 0 0,1 1 0 0 0,-1 0 0 0 0,1-1 1 0 0,-1 1-1 0 0,0 0 0 0 0,1 0 0 0 0,-1-1 0 0 0,0 1 0 0 0,0 0 0 0 0,0 0 0 0 0,0 0 1 0 0,1-1-1 0 0,-1 1 0 0 0,0 0 0 0 0,0 0 0 0 0,-1 0 0 0 0,1-1 0 0 0,0 1 1 0 0,0 0-1 0 0,0 0 0 0 0,0-1 0 0 0,-1 1 0 0 0,1 0 0 0 0,0 0 0 0 0,-1-1 0 0 0,1 1 1 0 0,0 0-1 0 0,-1-1 0 0 0,1 1 0 0 0,-1 0 0 0 0,1-1-6 0 0,-25 40 391 0 0,-122 115 20 0 0,146-155-407 0 0,-1 1 1 0 0,1 1 0 0 0,-1-1 0 0 0,1 0-1 0 0,0 0 1 0 0,-1 0 0 0 0,1 1-1 0 0,0-1 1 0 0,0 1 0 0 0,0-1 0 0 0,0 1-1 0 0,0-1 1 0 0,1 1 0 0 0,-1-1-1 0 0,0 1 1 0 0,1 0 0 0 0,-1-1 0 0 0,1 1-1 0 0,-1 0 1 0 0,1 0 0 0 0,0-1-1 0 0,0 1 1 0 0,0 0 0 0 0,0 0 0 0 0,0 0-1 0 0,0-1 1 0 0,1 1 0 0 0,-1 0-1 0 0,0 0 1 0 0,1-1-5 0 0,65 17 1215 0 0,34-14-657 0 0,-65-16-3486 0 0,-23 7-1708 0 0,-1 0-4557 0 0,-7 5-1371 0 0</inkml:trace>
  <inkml:trace contextRef="#ctx0" brushRef="#br0" timeOffset="3105.221">2762 1 8642 0 0,'0'0'1875'0'0,"0"0"-493"0"0,0 0-184 0 0,0 0 107 0 0,0 0 48 0 0,0 0-70 0 0,0 0-234 0 0,0 0-256 0 0,0 0-170 0 0,0 0-82 0 0,0 0-14 0 0,0 0-4 0 0,-10 12 1 0 0,-72 91 886 0 0,-10 45-167 0 0,-6-3-1 0 0,-34 29-1242 0 0,-158 176 303 0 0,239-296-311 0 0,32-29-450 0 0,18-22-4572 0 0,2-1-5245 0 0,4-2 726 0 0</inkml:trace>
  <inkml:trace contextRef="#ctx0" brushRef="#br0" timeOffset="3844.779">2420 656 5625 0 0,'0'0'828'0'0,"0"0"-361"0"0,0 0 127 0 0,0 0 411 0 0,0 0 446 0 0,0 0 183 0 0,0 0-109 0 0,0 0-126 0 0,0 0-150 0 0,0 0-154 0 0,0 0-131 0 0,0 0-127 0 0,0 0-71 0 0,16 9-42 0 0,49 29-44 0 0,-56-33-394 0 0,1 0-1 0 0,-1-1 1 0 0,1 0-1 0 0,0-1 1 0 0,0 0-1 0 0,1-1 1 0 0,-1 0-1 0 0,0 0 1 0 0,1-1-1 0 0,-1-1 1 0 0,1 1-1 0 0,9-2-285 0 0,0 0 304 0 0,-3 3-160 0 0,-1-1 0 0 0,1-1-1 0 0,0-1 1 0 0,-1 0 0 0 0,1-1-1 0 0,-1-1 1 0 0,0 0 0 0 0,1-1-1 0 0,-2-1 1 0 0,1-1 0 0 0,0 0-1 0 0,-1-1 1 0 0,0-1-1 0 0,-1 0 1 0 0,0-1 0 0 0,0 0-1 0 0,-1-1 1 0 0,7-7-144 0 0,-16 12 8 0 0,0 1-1 0 0,-1-1 1 0 0,0 0-1 0 0,0-1 1 0 0,0 1-1 0 0,-1 0 1 0 0,1-1-1 0 0,-1 1 1 0 0,-1-1-1 0 0,1 0 0 0 0,-1 0 1 0 0,0 1-1 0 0,0-1 1 0 0,-1 0-1 0 0,1 0 1 0 0,-1 0-1 0 0,-1 0 1 0 0,1 0-1 0 0,-1 0 1 0 0,0 0-1 0 0,0 0 1 0 0,-1 1-1 0 0,0-1 1 0 0,0 0-1 0 0,0 1 1 0 0,-1 0-1 0 0,1-1 1 0 0,-1 1-1 0 0,-1 0 1 0 0,1 0-1 0 0,-4-3-7 0 0,0 2-14 0 0,0 0-1 0 0,0 1 0 0 0,-1 0 1 0 0,1 1-1 0 0,-1-1 0 0 0,0 2 0 0 0,-1-1 1 0 0,1 1-1 0 0,-1 0 0 0 0,1 1 1 0 0,-1 0-1 0 0,0 0 0 0 0,0 1 1 0 0,1 0-1 0 0,-1 0 0 0 0,0 1 1 0 0,0 1-1 0 0,0-1 0 0 0,0 1 1 0 0,0 1-1 0 0,0 0 0 0 0,1 0 1 0 0,-1 0-1 0 0,1 1 0 0 0,-1 1 1 0 0,1-1-1 0 0,0 1 0 0 0,0 1 1 0 0,1 0-1 0 0,-1 0 0 0 0,1 0 1 0 0,0 1-1 0 0,0 0 0 0 0,1 0 1 0 0,-2 2 14 0 0,0 7 58 0 0,1 0 0 0 0,0 1 1 0 0,1-1-1 0 0,0 1 0 0 0,1 0 1 0 0,1 0-1 0 0,1 1 0 0 0,0-1 1 0 0,1 1-1 0 0,1 0 0 0 0,1 0 0 0 0,0 5-58 0 0,-2 20 218 0 0,-4 16 68 0 0,-3 0 0 0 0,-2 0-1 0 0,-3-1 1 0 0,-3 0 0 0 0,-15 35-286 0 0,20-67 62 0 0,-1-1 0 0 0,-2 0 1 0 0,0-1-1 0 0,-1 0 0 0 0,-2-2 1 0 0,0 0-1 0 0,-1-1 0 0 0,-11 9-62 0 0,26-25 12 0 0,-6 6 8 0 0,1 0-1 0 0,-2-1 1 0 0,1-1 0 0 0,-1 1 0 0 0,-1-2-1 0 0,1 1 1 0 0,-1-2 0 0 0,-1 1 0 0 0,-2-1-20 0 0,14-6-10 0 0,0 1 0 0 0,1-1 0 0 0,-1 0 0 0 0,0-1 0 0 0,0 1 0 0 0,0 0 0 0 0,1 0 1 0 0,-1 0-1 0 0,0 0 0 0 0,0-1 0 0 0,1 1 0 0 0,-1 0 0 0 0,0-1 0 0 0,0 1 0 0 0,1 0 0 0 0,-1-1 0 0 0,1 1 0 0 0,-1-1 1 0 0,0 1-1 0 0,1-1 0 0 0,-1 1 0 0 0,1-1 0 0 0,-1 0 0 0 0,1 1 0 0 0,-1-1 0 0 0,1 0 0 0 0,0 1 0 0 0,-1-1 1 0 0,1 0-1 0 0,0 1 0 0 0,-1-1 0 0 0,1 0 0 0 0,0 0 0 0 0,0 0 0 0 0,0 1 0 0 0,0-1 0 0 0,0 0 0 0 0,0 0 1 0 0,0 1-1 0 0,0-1 0 0 0,0 0 0 0 0,0 0 0 0 0,0 0 0 0 0,0 1 0 0 0,0-1 0 0 0,1 0 0 0 0,-1 0 0 0 0,0 1 1 0 0,1-1-1 0 0,-1 0 0 0 0,0 1 0 0 0,1-2 10 0 0,15-45-1839 0 0,1 24-1202 0 0,-11 13-1169 0 0,4-2-8287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56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7050 663 0 0 0,'0'0'675'0'0,"0"0"650"0"0,0 0 172 0 0,0 0 36 0 0,0 0 30 0 0,0 0 3 0 0,0 0-23 0 0,0 0-60 0 0,0 0-64 0 0,8-5-69 0 0,25-14-19 0 0,-25 14-3 0 0,-8 5-32 0 0,-13 4 2441 0 0,-5-2-3598 0 0,1 0 0 0 0,0 2 0 0 0,0 0-1 0 0,1 1 1 0 0,0 1 0 0 0,-1 1 0 0 0,-4 2-139 0 0,2-1 79 0 0,-259 103 933 0 0,278-111-1005 0 0,0 0-1 0 0,1 0 1 0 0,-1 0-1 0 0,0 0 1 0 0,1 0-1 0 0,-1 1 1 0 0,0-1 0 0 0,1 0-1 0 0,-1 0 1 0 0,0 0-1 0 0,1 0 1 0 0,-1 1-1 0 0,0-1 1 0 0,0 0-1 0 0,1 0 1 0 0,-1 1 0 0 0,0-1-1 0 0,0 0 1 0 0,1 1-1 0 0,-1-1 1 0 0,0 0-1 0 0,0 1 1 0 0,0-1-1 0 0,0 0 1 0 0,1 1 0 0 0,-1-1-1 0 0,0 0 1 0 0,0 1-1 0 0,0-1 1 0 0,0 0-1 0 0,0 1 1 0 0,0-1-1 0 0,0 0 1 0 0,0 1 0 0 0,0-1-1 0 0,0 1 1 0 0,0-1-1 0 0,0 0 1 0 0,0 1-1 0 0,-1-1 1 0 0,1 0-1 0 0,0 1 1 0 0,0-1 0 0 0,0 0-1 0 0,0 1 1 0 0,-1-1-1 0 0,1 0 1 0 0,0 0-1 0 0,0 1 1 0 0,0-1-1 0 0,-1 0 1 0 0,1 1 0 0 0,0-1-1 0 0,-1 0 1 0 0,1 0-1 0 0,0 0 1 0 0,0 1-1 0 0,-1-1 1 0 0,1 0-7 0 0,40 9 149 0 0,-36-8-77 0 0,39 5 164 0 0,-31-5-195 0 0,1 0 1 0 0,-1 1-1 0 0,0 0 0 0 0,0 1 1 0 0,0 1-1 0 0,0 0 1 0 0,-1 0-1 0 0,0 1 0 0 0,5 3-41 0 0,-14-7 15 0 0,0 1 0 0 0,0-1 0 0 0,0 1 0 0 0,-1-1-1 0 0,1 1 1 0 0,0 0 0 0 0,-1 0 0 0 0,1 0 0 0 0,-1 0-1 0 0,0 0 1 0 0,1 0 0 0 0,-1 0 0 0 0,0 0 0 0 0,0 0-1 0 0,-1 1 1 0 0,1-1 0 0 0,0 0 0 0 0,-1 1 0 0 0,1-1 0 0 0,-1 1-1 0 0,0-1 1 0 0,0 0 0 0 0,0 1 0 0 0,0-1 0 0 0,0 1-1 0 0,0-1 1 0 0,-1 0 0 0 0,1 1 0 0 0,-1-1 0 0 0,0 0-1 0 0,1 1 1 0 0,-1-1 0 0 0,0 0 0 0 0,0 0 0 0 0,-1 0-1 0 0,1 0 1 0 0,0 0 0 0 0,-1 0-15 0 0,-123 151 579 0 0,30-45-486 0 0,92-105-90 0 0,-1 0 0 0 0,1 0 0 0 0,0 1 0 0 0,0 0 1 0 0,1-1-1 0 0,-1 1 0 0 0,1 0 0 0 0,-1 0 0 0 0,1 1 0 0 0,1-1 0 0 0,-1 0 0 0 0,1 1 0 0 0,-1-1 0 0 0,1 1 0 0 0,0-1 0 0 0,1 1 0 0 0,-1 0 0 0 0,1-1 0 0 0,0 1 0 0 0,0 0 0 0 0,0-1 0 0 0,1 1 1 0 0,0 0-1 0 0,0-1 0 0 0,0 1 0 0 0,0-1 0 0 0,1 1 0 0 0,0-1 0 0 0,0 0 0 0 0,0 0 0 0 0,2 4-3 0 0,9 1 79 0 0,0-1 0 0 0,0-1 0 0 0,1 0 1 0 0,0-1-1 0 0,0-1 0 0 0,0 0 0 0 0,1-1 0 0 0,-1 0 1 0 0,1-1-1 0 0,0-1 0 0 0,0 0 0 0 0,0-1 0 0 0,1-1 1 0 0,-1 0-1 0 0,0-1 0 0 0,8-2-79 0 0,14-4 281 0 0,-37 7-241 0 0,0 0-13 0 0,0 0-8 0 0,0 0-31 0 0,0 0-42 0 0,-9-67-5008 0 0,4 40 501 0 0,1 0-4074 0 0,4 15-930 0 0</inkml:trace>
  <inkml:trace contextRef="#ctx0" brushRef="#br0" timeOffset="290.149">6792 299 15427 0 0,'0'0'1058'0'0,"0"0"-471"0"0,0 0-342 0 0,0 0 8 0 0,0 0 322 0 0,0 0 399 0 0,0 0 322 0 0,0 0 102 0 0,0 0-154 0 0,4 37-247 0 0,11 120-222 0 0,18 308 1705 0 0,15 68-1814 0 0,-43-442-648 0 0,0-39-87 0 0,-2 0 0 0 0,-2 1 0 0 0,-2-1 0 0 0,-3 0 0 0 0,-2 0 0 0 0,-8 26 69 0 0,8-52-467 0 0,-2 7-777 0 0,-1-13-7015 0 0,9-17-2268 0 0</inkml:trace>
  <inkml:trace contextRef="#ctx0" brushRef="#br0" timeOffset="-1727.997">3835 888 18244 0 0,'0'0'1037'0'0,"0"0"-530"0"0,0 0-108 0 0,0 0 254 0 0,0 0 238 0 0,0 0 43 0 0,0 0-159 0 0,0 0-285 0 0,0 0-244 0 0,0 31-141 0 0,-4 98-79 0 0,3-3-2330 0 0,3-114-926 0 0,0-2-4350 0 0,-1-5-3613 0 0</inkml:trace>
  <inkml:trace contextRef="#ctx0" brushRef="#br0" timeOffset="-1468.911">3832 406 16396 0 0,'0'0'1328'0'0,"0"0"-544"0"0,0 0-392 0 0,0 0-216 0 0,0 0-224 0 0,0 0-176 0 0,0 0-96 0 0,0 0-88 0 0,0 0-152 0 0,0 0-280 0 0,0 0-1785 0 0,0 0-9057 0 0</inkml:trace>
  <inkml:trace contextRef="#ctx0" brushRef="#br0" timeOffset="-998.903">4445 811 12923 0 0,'0'0'2336'0'0,"0"0"-1217"0"0,0 0-232 0 0,0 0 376 0 0,0 0 352 0 0,0 0 40 0 0,0 0-241 0 0,0 0-468 0 0,0 0-385 0 0,0 0-153 0 0,0 0-118 0 0,0 0-82 0 0,0 0-70 0 0,-34 13-57 0 0,-106 45-21 0 0,68-11-11 0 0,58-33-35 0 0,4-5-5 0 0,2-4-8 0 0,1 0-1 0 0,0 1 0 0 0,0 0 0 0 0,1 0 0 0 0,0 0 0 0 0,0 1 0 0 0,0 0 1 0 0,1 1-1 0 0,0-1 0 0 0,1 1 0 0 0,-1 0 0 0 0,2 0 0 0 0,-1 0 0 0 0,1 0 1 0 0,0 1-1 0 0,1 0 0 0 0,-2 8 0 0 0,4-14-3 0 0,1 0 0 0 0,-1-1 0 0 0,1 1 0 0 0,-1 0 0 0 0,1 0 0 0 0,0-1 0 0 0,0 1 0 0 0,1 0 0 0 0,-1-1 0 0 0,0 1 1 0 0,1-1-1 0 0,0 0 0 0 0,-1 1 0 0 0,1-1 0 0 0,0 0 0 0 0,0 0 0 0 0,0 0 0 0 0,1 0 0 0 0,-1 0 0 0 0,0-1 0 0 0,1 1 0 0 0,-1-1 0 0 0,1 0 0 0 0,-1 1 0 0 0,1-1 0 0 0,0 0 0 0 0,-1 0 1 0 0,1-1-1 0 0,0 1 0 0 0,2 0 3 0 0,88 8 89 0 0,-76-11-63 0 0,1-2 0 0 0,-1 0 0 0 0,0 0 0 0 0,0-2 0 0 0,0 0-1 0 0,-1-1 1 0 0,0-1 0 0 0,0-1 0 0 0,-1 0 0 0 0,0-1 0 0 0,0 0 0 0 0,-1-1 0 0 0,-1-1-1 0 0,0 0 1 0 0,0-1 0 0 0,-1 0 0 0 0,6-11-26 0 0,59-50 32 0 0,-76 73-36 0 0,0 0 0 0 0,-1 0-1 0 0,1 0 1 0 0,0 0 0 0 0,-1 0 0 0 0,1 0-1 0 0,0 0 1 0 0,0 0 0 0 0,0 1-1 0 0,0-1 1 0 0,0 0 0 0 0,0 0-1 0 0,0 1 1 0 0,0-1 0 0 0,0 1-1 0 0,0-1 1 0 0,0 1 0 0 0,0-1 0 0 0,1 1-1 0 0,-1 0 1 0 0,0-1 0 0 0,0 1-1 0 0,0 0 1 0 0,1 0 0 0 0,-1 0-1 0 0,0 0 1 0 0,0 0 0 0 0,0 0 0 0 0,1 0-1 0 0,-1 1 1 0 0,0-1 0 0 0,0 0-1 0 0,0 1 1 0 0,0-1 0 0 0,1 1-1 0 0,-1-1 1 0 0,0 1 0 0 0,0-1 0 0 0,0 1-1 0 0,0 0 1 0 0,0 0 0 0 0,0-1-1 0 0,0 1 1 0 0,-1 0 0 0 0,1 0-1 0 0,0 0 1 0 0,0 0 0 0 0,-1 0-1 0 0,1 0 1 0 0,0 0 0 0 0,-1 0 0 0 0,1 0-1 0 0,-1 0 1 0 0,1 1 0 0 0,-1-1-1 0 0,0 0 1 0 0,0 0 0 0 0,1 0-1 0 0,-1 1 1 0 0,0-1 0 0 0,0 0 0 0 0,0 1 4 0 0,2 61 2 0 0,-3-53 2 0 0,1 0 0 0 0,0 0-1 0 0,0 0 1 0 0,1 0 0 0 0,0 0-1 0 0,1 0 1 0 0,0 0 0 0 0,0 0-1 0 0,1-1 1 0 0,1 1-1 0 0,-1-1 1 0 0,2 0 0 0 0,-1 0-1 0 0,1 0 1 0 0,3 3-4 0 0,-2-5 4 0 0,0 0 1 0 0,0-1-1 0 0,1 0 0 0 0,0 0 1 0 0,0-1-1 0 0,1 0 0 0 0,-1 0 1 0 0,1 0-1 0 0,0-1 0 0 0,1 0 1 0 0,-1-1-1 0 0,0 0 0 0 0,1 0 1 0 0,0-1-1 0 0,0 0 0 0 0,0-1 1 0 0,0 1-1 0 0,0-2 0 0 0,0 1 1 0 0,0-1-1 0 0,0-1 0 0 0,0 0 1 0 0,0 0-1 0 0,0-1 0 0 0,-1 0 1 0 0,9-3-5 0 0,7-2 44 0 0,-2-2 0 0 0,1 0-1 0 0,-1-2 1 0 0,-1 0 0 0 0,0-2 0 0 0,-1 0 0 0 0,0-1 0 0 0,-1-1 0 0 0,10-11-44 0 0,8-9 16 0 0,-1-2 0 0 0,-2-1 0 0 0,-2-2 0 0 0,-1-1 0 0 0,-2-2 0 0 0,-3-1 0 0 0,-1 0 0 0 0,-2-2 0 0 0,-2-1 0 0 0,-2-1 0 0 0,-2-1 0 0 0,-2 0 0 0 0,-3-1 0 0 0,-2 0 0 0 0,-2-1 0 0 0,-2 0 0 0 0,-2 0 0 0 0,-3-16-16 0 0,0 63-6 0 0,0-1 0 0 0,0 1 1 0 0,-1-1-1 0 0,0 0 0 0 0,0 1 0 0 0,0-1 0 0 0,-1 1 0 0 0,1-1 1 0 0,-1 1-1 0 0,0-1 0 0 0,0 1 0 0 0,-1-1 0 0 0,1 1 0 0 0,-1 0 0 0 0,0 0 1 0 0,0 0-1 0 0,-1 0 0 0 0,1 0 0 0 0,-1 0 0 0 0,0 0 0 0 0,0 1 1 0 0,0-1-1 0 0,0 1 0 0 0,-1 0 0 0 0,1 0 0 0 0,-1 0 0 0 0,0 1 0 0 0,0-1 1 0 0,0 1-1 0 0,0 0 0 0 0,0 0 0 0 0,0 1 0 0 0,-1-1 0 0 0,-2 0 6 0 0,-4 4-6 0 0,-1 0 0 0 0,1 1 0 0 0,0 0 0 0 0,0 1 0 0 0,1 1 0 0 0,-1-1 0 0 0,1 2 0 0 0,0-1 0 0 0,0 1-1 0 0,1 1 1 0 0,0 0 0 0 0,0 0 0 0 0,0 1 0 0 0,1 0 0 0 0,0 0 0 0 0,1 1 0 0 0,0 0 0 0 0,0 0 0 0 0,1 1-1 0 0,0 0 1 0 0,-4 9 6 0 0,-3 3 31 0 0,2 0 0 0 0,0 0 0 0 0,1 1 0 0 0,2 0-1 0 0,0 1 1 0 0,1 0 0 0 0,2 0 0 0 0,0 1 0 0 0,2-1-1 0 0,1 1 1 0 0,0 0 0 0 0,2 0 0 0 0,1-1-1 0 0,1 1 1 0 0,1 0 0 0 0,1-1 0 0 0,2 1 0 0 0,0-1-1 0 0,1-1 1 0 0,1 1 0 0 0,2-1 0 0 0,5 10-31 0 0,9 10 115 0 0,2-2-1 0 0,2-1 1 0 0,1-1 0 0 0,2-1-1 0 0,2-2 1 0 0,1-1 0 0 0,1-2-1 0 0,2-1 1 0 0,19 10-115 0 0,30-4-354 0 0,-45-34-5508 0 0,-36-4-5286 0 0</inkml:trace>
  <inkml:trace contextRef="#ctx0" brushRef="#br0" timeOffset="-3507.902">443 380 672 0 0,'0'0'2534'0'0,"0"0"-728"0"0,0 0-219 0 0,0 0 57 0 0,0 0 99 0 0,0 0 83 0 0,0 0-2 0 0,0 0-125 0 0,0 0-194 0 0,0 0-178 0 0,0 0-181 0 0,-10-20-188 0 0,-27-58-139 0 0,23 53 1002 0 0,14 33 207 0 0,0-6-2048 0 0,-20 248 1347 0 0,20 418-967 0 0,7-427-1467 0 0,-6-233-438 0 0,2-16-8429 0 0,-3 4 1355 0 0</inkml:trace>
  <inkml:trace contextRef="#ctx0" brushRef="#br0" timeOffset="-2970.866">1 527 10306 0 0,'0'0'1641'0'0,"0"0"-483"0"0,0 0-247 0 0,0 0-25 0 0,0 0 89 0 0,0 0 86 0 0,1-32-2 0 0,5-100-83 0 0,-6 128-906 0 0,0 0 0 0 0,0 0 0 0 0,0 0 0 0 0,1 0 0 0 0,0 0 0 0 0,-1 1 0 0 0,1-1 0 0 0,1 0-1 0 0,-1 0 1 0 0,0 0 0 0 0,1 1 0 0 0,0-1 0 0 0,0 1 0 0 0,0-1 0 0 0,0 1 0 0 0,1 0 0 0 0,-1 0 0 0 0,1 0-1 0 0,1-1-69 0 0,5-6 239 0 0,13-10 113 0 0,1 1 0 0 0,0 1 0 0 0,2 0-1 0 0,0 2 1 0 0,0 1 0 0 0,2 1 0 0 0,9-2-352 0 0,-23 9 110 0 0,29-15 72 0 0,0 2 1 0 0,2 1-1 0 0,0 3 1 0 0,1 2-1 0 0,0 1 1 0 0,1 3-1 0 0,0 1 1 0 0,1 3-1 0 0,0 1 1 0 0,0 3-1 0 0,0 2 1 0 0,1 1-183 0 0,-40 0 2 0 0,0 0 1 0 0,-1 0 0 0 0,1 1-1 0 0,-1 0 1 0 0,1 0 0 0 0,-1 0-1 0 0,0 1 1 0 0,0 0-1 0 0,0 1 1 0 0,0 0 0 0 0,-1 0-1 0 0,1 0 1 0 0,-1 0 0 0 0,0 1-1 0 0,0 0 1 0 0,-1 1-1 0 0,1-1 1 0 0,-1 1 0 0 0,-1 0-1 0 0,1 1 1 0 0,-1-1 0 0 0,0 1-1 0 0,0-1 1 0 0,-1 1 0 0 0,0 0-1 0 0,0 1 1 0 0,-1-1-1 0 0,0 0 1 0 0,0 1 0 0 0,0 0-1 0 0,-1-1 1 0 0,0 1 0 0 0,-1 0-1 0 0,0-1 1 0 0,0 1-1 0 0,-1 0 1 0 0,-1 6-3 0 0,-4 9 24 0 0,-2 0 1 0 0,0-1-1 0 0,-2 0 1 0 0,0 0-1 0 0,-2-1 0 0 0,0-1 1 0 0,-1 0-1 0 0,-1-1 0 0 0,-1 0 1 0 0,-1-1-1 0 0,-16 15-24 0 0,-1 3 16 0 0,-2-2 1 0 0,-1-1-1 0 0,-1-1 0 0 0,-2-3 1 0 0,-1-1-1 0 0,-1-2 0 0 0,-2-1 1 0 0,0-3-1 0 0,-3-1-16 0 0,-99 35 219 0 0,292-44 78 0 0,-117-9-204 0 0,1 2-1 0 0,-1 0 1 0 0,0 2 0 0 0,0 2-1 0 0,-1 1 1 0 0,0 0 0 0 0,-1 3-1 0 0,0 0 1 0 0,-1 2 0 0 0,-1 1 0 0 0,0 0-1 0 0,-1 2 1 0 0,-1 2 0 0 0,-1 0-1 0 0,0 1 1 0 0,6 9-93 0 0,-20-17 60 0 0,-1-1 0 0 0,-1 1 1 0 0,0 1-1 0 0,-1-1 0 0 0,0 1 0 0 0,-1 0 1 0 0,0 1-1 0 0,-1-1 0 0 0,-1 1 1 0 0,0 0-1 0 0,-1 6-60 0 0,-2-20-36 0 0,1 1 1 0 0,-1-1 0 0 0,0 1-1 0 0,0-1 1 0 0,1 1-1 0 0,-1-1 1 0 0,1 0 0 0 0,0 1-1 0 0,-1-1 1 0 0,1 0-1 0 0,0 1 1 0 0,0-1 0 0 0,-1 0-1 0 0,1 0 1 0 0,0 1-1 0 0,0-1 1 0 0,1 0-1 0 0,-1 0 1 0 0,0 0 0 0 0,0 0-1 0 0,0-1 1 0 0,1 1-1 0 0,-1 0 1 0 0,0 0 0 0 0,1-1-1 0 0,-1 1 1 0 0,1-1-1 0 0,-1 1 1 0 0,0-1 0 0 0,1 0-1 0 0,-1 0 1 0 0,1 1-1 0 0,-1-1 1 0 0,1 0 0 0 0,-1 0-1 0 0,1 0 1 0 0,-1-1-1 0 0,1 1 1 0 0,-1 0 0 0 0,1 0-1 0 0,0-1 36 0 0,32-9-3168 0 0,-6-3-3563 0 0,-18 5-4498 0 0</inkml:trace>
  <inkml:trace contextRef="#ctx0" brushRef="#br0" timeOffset="-2525.789">1868 836 9754 0 0,'0'0'2101'0'0,"0"0"-525"0"0,0 0-224 0 0,0 0 32 0 0,0 0 59 0 0,0 0-22 0 0,0 0-162 0 0,0 0-230 0 0,0 0-195 0 0,0 0-194 0 0,-35 14-132 0 0,-108 44-101 0 0,57-5 79 0 0,72-38-371 0 0,10-12-91 0 0,-12 10 84 0 0,-1 1 1 0 0,2 1-1 0 0,0 0 1 0 0,1 1-1 0 0,1 1 1 0 0,0 0-1 0 0,1 0 1 0 0,1 2-1 0 0,-4 8-108 0 0,13-23 8 0 0,1-1 1 0 0,-1 1-1 0 0,1 0 0 0 0,0 0 0 0 0,0-1 0 0 0,0 1 0 0 0,0 0 0 0 0,1 0 0 0 0,0 0 0 0 0,-1 0 0 0 0,2 0 0 0 0,-1 0 0 0 0,0 0 0 0 0,1 0 0 0 0,-1-1 0 0 0,1 1 0 0 0,0 0 0 0 0,1 0 1 0 0,-1-1-1 0 0,1 1 0 0 0,-1 0 0 0 0,1-1 0 0 0,0 0 0 0 0,0 1 0 0 0,1-1 0 0 0,-1 0 0 0 0,1 0 0 0 0,-1 0 0 0 0,1 0 0 0 0,0-1 0 0 0,0 1 0 0 0,0-1 0 0 0,0 0 0 0 0,1 0 1 0 0,-1 0-1 0 0,1 0 0 0 0,-1 0 0 0 0,1-1 0 0 0,0 0 0 0 0,0 1 0 0 0,-1-1 0 0 0,1-1 0 0 0,0 1 0 0 0,0-1 0 0 0,0 1 0 0 0,1-1-8 0 0,14 0 59 0 0,1-1 0 0 0,-1-1-1 0 0,-1-1 1 0 0,1-1 0 0 0,0 0-1 0 0,-1-1 1 0 0,0-1 0 0 0,0-1-1 0 0,0 0 1 0 0,-1-1 0 0 0,5-5-59 0 0,3-2 43 0 0,-1-1 0 0 0,-1-2 0 0 0,0 0 0 0 0,-2-1 0 0 0,0-1 0 0 0,-1-2 0 0 0,-1 0 0 0 0,-1 0 0 0 0,-1-2 0 0 0,9-17-43 0 0,3 0 8 0 0,-17 52-274 0 0,-9 3 266 0 0,1-1 1 0 0,0 1 0 0 0,1-1-1 0 0,1 0 1 0 0,0 0 0 0 0,1-1-1 0 0,0 1 1 0 0,1-1 0 0 0,0-1-1 0 0,1 0 1 0 0,0 0 0 0 0,1-1-1 0 0,0 0 1 0 0,1 0 0 0 0,0-1-1 0 0,0-1 1 0 0,1 0 0 0 0,0 0-1 0 0,0-1 1 0 0,1-1 0 0 0,0 0-1 0 0,11 3 0 0 0,85-2-169 0 0,-41-35-3061 0 0,-43 9-3387 0 0,-17 9-1813 0 0</inkml:trace>
  <inkml:trace contextRef="#ctx0" brushRef="#br0" timeOffset="-1992.986">2902 685 13803 0 0,'0'0'1734'0'0,"0"0"-731"0"0,0 0-222 0 0,0 0 99 0 0,0 0 159 0 0,0 0 101 0 0,0 0-49 0 0,0 0-189 0 0,-35 30-191 0 0,-112 98-171 0 0,55-21 91 0 0,82-94-584 0 0,0 0 0 0 0,0 1 0 0 0,1-1 0 0 0,1 2 0 0 0,0-1 0 0 0,1 1 1 0 0,0 0-1 0 0,2 1 0 0 0,-1-1 0 0 0,2 1 0 0 0,0 0 0 0 0,1 1 1 0 0,1-1-1 0 0,0 16-47 0 0,2-27 7 0 0,1 0 1 0 0,0 0-1 0 0,0 0 1 0 0,1 0-1 0 0,0 0 1 0 0,0 0 0 0 0,0 0-1 0 0,0-1 1 0 0,0 1-1 0 0,1-1 1 0 0,0 0-1 0 0,0 1 1 0 0,0-1-1 0 0,1-1 1 0 0,0 1 0 0 0,-1 0-1 0 0,1-1 1 0 0,0 0-1 0 0,0 0 1 0 0,1 0-1 0 0,-1 0 1 0 0,1-1-1 0 0,-1 1 1 0 0,1-1 0 0 0,0-1-1 0 0,3 2-7 0 0,136 19 308 0 0,-122-23-229 0 0,-1 0 0 0 0,0-2 0 0 0,-1 0 0 0 0,1-1 0 0 0,0-2 0 0 0,-1 0 0 0 0,0-1 0 0 0,-1 0 0 0 0,1-2 0 0 0,-1-1 0 0 0,-1 0 0 0 0,0-1 0 0 0,0-1 0 0 0,-2-1 0 0 0,1 0 0 0 0,13-15-79 0 0,-9 5 87 0 0,0-1 0 0 0,-2 0 0 0 0,-1-1-1 0 0,-1-1 1 0 0,-2-1 0 0 0,0-1 0 0 0,-2 0 0 0 0,10-29-87 0 0,-12 23-29 0 0,-1 0 0 0 0,-1 0 0 0 0,-2-1-1 0 0,-2 1 1 0 0,-1-2 0 0 0,-2 1 0 0 0,-1 0 0 0 0,-2 0 0 0 0,-1-1 0 0 0,-2 1 0 0 0,-1 0-1 0 0,-2 1 1 0 0,-2-1 0 0 0,-1 1 0 0 0,-1 1 0 0 0,-2 0 0 0 0,-1 1 0 0 0,-6-9 29 0 0,16 34-1 0 0,1-1 0 0 0,-1 1-1 0 0,0 0 1 0 0,-1 0 0 0 0,0 1 0 0 0,0-1 0 0 0,0 1 0 0 0,-1 0 0 0 0,1 0 0 0 0,-2 1 0 0 0,1 0 0 0 0,-1 0-1 0 0,1 0 1 0 0,-1 1 0 0 0,0 0 0 0 0,-1 0 0 0 0,1 1 0 0 0,-1 0 0 0 0,0 0 0 0 0,1 1 0 0 0,-1 0 0 0 0,0 0-1 0 0,0 1 1 0 0,-1 0 0 0 0,1 1 0 0 0,0-1 0 0 0,0 2 0 0 0,0-1 0 0 0,0 1 0 0 0,-1 0 0 0 0,1 1 0 0 0,0 0 0 0 0,1 0-1 0 0,-5 2 2 0 0,3 2 7 0 0,0 1 0 0 0,0 0-1 0 0,1 0 1 0 0,0 1 0 0 0,0 0-1 0 0,1 0 1 0 0,0 1 0 0 0,0 0-1 0 0,1 0 1 0 0,0 1 0 0 0,1 0-1 0 0,0 0 1 0 0,1 0 0 0 0,0 1-1 0 0,0-1 1 0 0,1 1 0 0 0,0 0-1 0 0,1 0-6 0 0,-3 18 59 0 0,2 1-1 0 0,0-1 0 0 0,2 1 0 0 0,1 0 1 0 0,2 0-1 0 0,1 6-58 0 0,6 3 118 0 0,2 0 1 0 0,1-1-1 0 0,2 0 1 0 0,2-1-1 0 0,1-1 0 0 0,1-1 1 0 0,3 0-1 0 0,0-1 1 0 0,3-2-1 0 0,16 20-118 0 0,7 9 179 0 0,2-2-1 0 0,2-2 1 0 0,3-2 0 0 0,57 44-179 0 0,-55-54-84 0 0,-55-46-24 0 0,0 0 0 0 0,0 0 0 0 0,0 0 0 0 0,0 0 0 0 0,0 0 0 0 0,0 0 0 0 0,0 0-1 0 0,-1 0 1 0 0,1 0 0 0 0,0 0 0 0 0,-1-1 0 0 0,1 1 0 0 0,-1 0 0 0 0,1 0 0 0 0,-1-1 0 0 0,1 1 0 0 0,-1 0 0 0 0,0-1 0 0 0,0 1 0 0 0,0 0 0 0 0,0-1 0 0 0,0 1 0 0 0,0 0 0 0 0,0-1 0 0 0,0 1-1 0 0,0 0 1 0 0,-1-1 0 0 0,1 1 0 0 0,0 0 0 0 0,-1-1 0 0 0,0 1 108 0 0,1-7-964 0 0,2-10-2735 0 0,-1 7-1876 0 0,-1 3-6601 0 0</inkml:trace>
  <inkml:trace contextRef="#ctx0" brushRef="#br0" timeOffset="1280.062">8012 302 11763 0 0,'0'0'1547'0'0,"0"0"-190"0"0,0 0-57 0 0,0 0 87 0 0,0 0 74 0 0,0 0-38 0 0,0 0-184 0 0,0 0-306 0 0,0 0-295 0 0,0 0-222 0 0,0 0-132 0 0,-4 12-56 0 0,-5 12-27 0 0,1 0-1 0 0,1 1 1 0 0,2 0 0 0 0,0 0 0 0 0,-1 25-201 0 0,4 29 680 0 0,4 0 0 0 0,11 75-680 0 0,-5-95 154 0 0,13 107 462 0 0,32 113-616 0 0,-18-154-120 0 0,-30-113 30 0 0,-14-17-3646 0 0,-12-18 520 0 0,3 1-3980 0 0,7 13-3884 0 0</inkml:trace>
  <inkml:trace contextRef="#ctx0" brushRef="#br0" timeOffset="1524.887">7589 954 8474 0 0,'0'0'4489'0'0,"0"0"-2389"0"0,0 0-1070 0 0,0 0-247 0 0,0 0 93 0 0,0 0 187 0 0,0 0 104 0 0,0 0-40 0 0,32-11-159 0 0,105-35-149 0 0,43 3 956 0 0,-89 23-1493 0 0,0 3 1 0 0,1 5 0 0 0,1 4 0 0 0,0 3-283 0 0,-87 5-332 0 0,47 9 69 0 0,-43 2-2558 0 0,-6 9-3690 0 0,-4-16-4899 0 0</inkml:trace>
  <inkml:trace contextRef="#ctx0" brushRef="#br0" timeOffset="1807.811">8478 1297 5769 0 0,'0'0'1743'0'0,"0"0"-106"0"0,0 0-36 0 0,0 0 29 0 0,0 0-84 0 0,0 0-190 0 0,0 0-173 0 0,0 0-195 0 0,0 0-174 0 0,0 0-121 0 0,0 0-110 0 0,0 0-80 0 0,0 0-41 0 0,-2 24 0 0 0,-6 74 35 0 0,21-195 5900 0 0,-1 39-6197 0 0,1 1-1 0 0,4 0 0 0 0,23-54-199 0 0,-27 79-13 0 0,-10 21-11 0 0,0 1 0 0 0,1-1 0 0 0,0 1 1 0 0,1 0-1 0 0,0 0 0 0 0,1 1 1 0 0,0-1-1 0 0,0 1 0 0 0,1 0 1 0 0,0 1-1 0 0,0 0 0 0 0,1 0 1 0 0,0 1-1 0 0,1-1 0 0 0,-1 2 1 0 0,1-1-1 0 0,4 0 24 0 0,-9 6-134 0 0,0 1 1 0 0,1 1-1 0 0,-1-1 1 0 0,1 0-1 0 0,-1 1 1 0 0,0 0-1 0 0,1 0 1 0 0,-1 1-1 0 0,0-1 0 0 0,0 1 1 0 0,0 0-1 0 0,0 0 1 0 0,0 0-1 0 0,0 0 1 0 0,0 1-1 0 0,-1-1 1 0 0,1 1-1 0 0,-1 0 0 0 0,0 0 1 0 0,0 1-1 0 0,0-1 1 0 0,0 0-1 0 0,0 1 134 0 0,19 17-2050 0 0,-8-9 290 0 0,9 6-1614 0 0,-6-8-2575 0 0,-3-2-5052 0 0</inkml:trace>
  <inkml:trace contextRef="#ctx0" brushRef="#br0" timeOffset="2239.889">9411 914 3673 0 0,'0'0'1599'0'0,"0"0"82"0"0,0 0 268 0 0,0 0 209 0 0,0 0 69 0 0,0 0-25 0 0,0 0-123 0 0,0 0-251 0 0,0 0-326 0 0,0 0-357 0 0,0 0-343 0 0,0 0-183 0 0,0 0-129 0 0,1-8-103 0 0,0 4-323 0 0,0 3-55 0 0,-1 0 1 0 0,0 1 0 0 0,1-1 0 0 0,-1 0 0 0 0,0 1-1 0 0,1-1 1 0 0,-1 0 0 0 0,0 0 0 0 0,0 1-1 0 0,0-1 1 0 0,1 0 0 0 0,-1 0 0 0 0,0 1-1 0 0,0-1 1 0 0,0 0 0 0 0,0 0 0 0 0,0 1 0 0 0,-1-1-1 0 0,1 0 1 0 0,0 0 0 0 0,0 0 0 0 0,0 1-1 0 0,-1-1 1 0 0,1 0 0 0 0,0 1 0 0 0,-1-1 0 0 0,1 0-1 0 0,-1 1 1 0 0,1-1 0 0 0,-1 0 0 0 0,1 1-1 0 0,-1-1 1 0 0,1 1 0 0 0,-1-1 0 0 0,1 1-1 0 0,-1-1 1 0 0,0 1 0 0 0,1-1 0 0 0,-1 1 0 0 0,0 0-1 0 0,1-1 1 0 0,-1 1 0 0 0,0 0 0 0 0,0 0-1 0 0,1 0 1 0 0,-1-1 0 0 0,0 1 0 0 0,0 0 0 0 0,1 0-1 0 0,-1 0 1 0 0,0 0 0 0 0,0 0 0 0 0,0 0-1 0 0,1 0 1 0 0,-1 1 0 0 0,0-1-10 0 0,-30 9 215 0 0,0 2 0 0 0,0 1 1 0 0,1 2-1 0 0,1 1 0 0 0,1 1 0 0 0,0 1 0 0 0,1 2 1 0 0,-13 11-216 0 0,30-24 24 0 0,-1 1 0 0 0,1 0 0 0 0,0 1 1 0 0,0 0-1 0 0,1 0 0 0 0,0 1 1 0 0,1 0-1 0 0,0 1 0 0 0,0 0 0 0 0,1 0 1 0 0,1 1-1 0 0,-1 0 0 0 0,2 0 0 0 0,-1 0 1 0 0,2 1-1 0 0,-1-1 0 0 0,2 1 0 0 0,-1 0 1 0 0,2 1-1 0 0,0-1 0 0 0,-1 12-24 0 0,4-21 4 0 0,0 1-1 0 0,0-1 1 0 0,0 1-1 0 0,0-1 1 0 0,0 1-1 0 0,1-1 1 0 0,0 0 0 0 0,-1 1-1 0 0,1-1 1 0 0,1 0-1 0 0,-1-1 1 0 0,0 1-1 0 0,1 0 1 0 0,-1 0-1 0 0,1-1 1 0 0,0 0 0 0 0,0 1-1 0 0,0-1 1 0 0,0 0-1 0 0,0-1 1 0 0,0 1-1 0 0,1 0 1 0 0,-1-1-1 0 0,0 0 1 0 0,1 0 0 0 0,-1 0-1 0 0,1 0 1 0 0,2 0-4 0 0,106-3 383 0 0,-76-9-301 0 0,-1-2 1 0 0,0-2 0 0 0,0-2-1 0 0,-2 0 1 0 0,0-3-1 0 0,-1 0 1 0 0,-1-2-1 0 0,-1-1 1 0 0,14-16-83 0 0,85-96 138 0 0,-129 135-141 0 0,0 1-1 0 0,0-1 0 0 0,0 1 0 0 0,0-1 0 0 0,0 1 0 0 0,0-1 0 0 0,0 0 0 0 0,0 1 0 0 0,1-1 0 0 0,-1 1 0 0 0,0-1 0 0 0,0 0 0 0 0,0 1 1 0 0,1-1-1 0 0,-1 1 0 0 0,0-1 0 0 0,0 0 0 0 0,1 1 0 0 0,-1-1 0 0 0,0 0 0 0 0,1 0 0 0 0,-1 1 0 0 0,0-1 0 0 0,1 0 0 0 0,-1 0 1 0 0,1 1-1 0 0,-1-1 0 0 0,0 0 0 0 0,1 0 0 0 0,-1 0 0 0 0,1 0 0 0 0,-1 0 0 0 0,1 1 0 0 0,-1-1 0 0 0,0 0 0 0 0,1 0 0 0 0,-1 0 1 0 0,1 0-1 0 0,-1 0 0 0 0,1 0 0 0 0,-1-1 0 0 0,1 1 0 0 0,-1 0 0 0 0,0 0 0 0 0,1 0 4 0 0,-2 11-4 0 0,-1 30-69 0 0,-1-29-25 0 0,1-1 0 0 0,1 0-1 0 0,0 1 1 0 0,1-1 0 0 0,0 1-1 0 0,1-1 1 0 0,0 1 0 0 0,0-1 0 0 0,2 0-1 0 0,-1 0 1 0 0,1 0 0 0 0,1 0 0 0 0,0 0-1 0 0,0 0 1 0 0,1-1 0 0 0,1 0 0 0 0,0 0-1 0 0,0 0 1 0 0,5 5 98 0 0,54 40-3193 0 0,-16-25-5582 0 0,-36-23 237 0 0</inkml:trace>
  <inkml:trace contextRef="#ctx0" brushRef="#br0" timeOffset="2605.217">9978 1367 4569 0 0,'0'0'6011'0'0,"0"0"-2881"0"0,0 0-1034 0 0,0 0-332 0 0,0 0-278 0 0,0 0-187 0 0,0 0-152 0 0,0 0-128 0 0,0 0-91 0 0,0 0-116 0 0,0 0-136 0 0,0 0-120 0 0,6-35-97 0 0,19-110-83 0 0,8 33 367 0 0,-28 99-669 0 0,-1-6-28 0 0,2 0 0 0 0,1 1 0 0 0,0-1 0 0 0,1 2 0 0 0,1-1 0 0 0,1 1 0 0 0,0 0 0 0 0,1 1 0 0 0,1 0 0 0 0,11-11-46 0 0,-22 28-10 0 0,1 0 1 0 0,-1 0 0 0 0,0 0 0 0 0,0 0-1 0 0,0 0 1 0 0,0 1 0 0 0,-1-1 0 0 0,1 0-1 0 0,0 1 1 0 0,0-1 0 0 0,-1 0 0 0 0,1 1-1 0 0,-1-1 1 0 0,1 1 0 0 0,-1-1 0 0 0,0 1-1 0 0,0-1 1 0 0,1 1 0 0 0,-1-1 0 0 0,0 1 0 0 0,0-1-1 0 0,0 1 1 0 0,-1-1 0 0 0,1 1 0 0 0,0-1-1 0 0,0 1 1 0 0,-1-1 0 0 0,1 0 0 0 0,-1 2 9 0 0,0 2-19 0 0,1 27-6 0 0,8 103 9 0 0,-7-129 20 0 0,0-1-1 0 0,0 1 0 0 0,1 0 1 0 0,0-1-1 0 0,0 1 1 0 0,0-1-1 0 0,1 0 1 0 0,0 1-1 0 0,0-1 0 0 0,0-1 1 0 0,0 1-1 0 0,1 0 1 0 0,0-1-1 0 0,0 0 1 0 0,0 0-1 0 0,1 0 1 0 0,-1 0-1 0 0,1-1 0 0 0,0 1 1 0 0,4 1-4 0 0,-1-3 47 0 0,0 0 1 0 0,0-1 0 0 0,0 0-1 0 0,0-1 1 0 0,0 1 0 0 0,0-1-1 0 0,0-1 1 0 0,0 0 0 0 0,1 0-1 0 0,-1 0 1 0 0,-1-1 0 0 0,1 0-1 0 0,0-1 1 0 0,0 0-1 0 0,-1 0 1 0 0,0 0 0 0 0,1-1-1 0 0,-1 0 1 0 0,-1-1 0 0 0,1 0-1 0 0,-1 0 1 0 0,0 0 0 0 0,0-1-1 0 0,0 1 1 0 0,-1-1 0 0 0,1-1-1 0 0,-2 1 1 0 0,1-1 0 0 0,0-2-49 0 0,85-124-896 0 0,-59 114-1796 0 0,-9 13-5356 0 0,-15 5-3838 0 0</inkml:trace>
  <inkml:trace contextRef="#ctx0" brushRef="#br0" timeOffset="2922.515">10960 807 8298 0 0,'0'0'2446'0'0,"0"0"-330"0"0,0 0-70 0 0,0 0 25 0 0,0 0-36 0 0,0 0-204 0 0,0 0-399 0 0,0 0-418 0 0,0 0-301 0 0,0 0-132 0 0,0 0-63 0 0,0 0-82 0 0,0 0-74 0 0,-22 15-65 0 0,-101 66 117 0 0,122-81-409 0 0,0 0 1 0 0,0 0 0 0 0,0 0-1 0 0,0 1 1 0 0,0-1-1 0 0,0 0 1 0 0,0 1 0 0 0,0-1-1 0 0,0 0 1 0 0,0 1 0 0 0,0 0-1 0 0,1-1 1 0 0,-1 1-1 0 0,0-1 1 0 0,0 1 0 0 0,0 0-1 0 0,1 0 1 0 0,-1-1 0 0 0,0 1-1 0 0,1 0 1 0 0,-1 0-1 0 0,1 0 1 0 0,-1 0 0 0 0,1 0-1 0 0,-1 0 1 0 0,1 0 0 0 0,0 0-1 0 0,-1 0 1 0 0,1 0-1 0 0,0 0 1 0 0,0 0 0 0 0,0 0-1 0 0,0 0 1 0 0,0 0 0 0 0,0 0-1 0 0,0 0 1 0 0,0 0 0 0 0,0 0-1 0 0,0 0 1 0 0,1 0-1 0 0,-1 0 1 0 0,0 0 0 0 0,1 0-1 0 0,-1 0 1 0 0,1 0 0 0 0,-1 0-1 0 0,1 0 1 0 0,-1 0-1 0 0,1-1 1 0 0,0 1 0 0 0,-1 0-1 0 0,1 0 1 0 0,0-1 0 0 0,0 1-1 0 0,-1 0 1 0 0,1-1-1 0 0,0 1 1 0 0,0-1 0 0 0,0 1-1 0 0,0-1 1 0 0,0 1 0 0 0,0-1-1 0 0,0 0 1 0 0,1 1-6 0 0,14 6-1 0 0,117 62 58 0 0,-127-65-50 0 0,0 1 0 0 0,0 0 0 0 0,0 0 0 0 0,-1 0 0 0 0,0 0 0 0 0,0 1 0 0 0,-1 0 0 0 0,1 0 0 0 0,-1 0 0 0 0,-1 0 0 0 0,1 1 0 0 0,-1-1 0 0 0,0 1 0 0 0,0 0 0 0 0,-1 0 0 0 0,0 0 0 0 0,-1 1 0 0 0,1-1 0 0 0,-1 1-7 0 0,0 1 33 0 0,0-1 0 0 0,-1 1 0 0 0,0 0 0 0 0,0-1 1 0 0,-1 1-1 0 0,0-1 0 0 0,-1 1 0 0 0,0-1 0 0 0,0 0 0 0 0,-1 0 0 0 0,0 0 0 0 0,0 0 0 0 0,-1 0 0 0 0,0 0 0 0 0,0-1 0 0 0,-1 0 0 0 0,0 0 0 0 0,0 0 1 0 0,-1 0-1 0 0,1-1 0 0 0,-1 0 0 0 0,-1 0 0 0 0,1-1 0 0 0,-1 0 0 0 0,-3 2-33 0 0,5-5-80 0 0,1 1 1 0 0,-1-1-1 0 0,0 0 1 0 0,0 0-1 0 0,0-1 1 0 0,0 0-1 0 0,0 1 0 0 0,0-2 1 0 0,0 1-1 0 0,-1-1 1 0 0,1 1-1 0 0,0-1 0 0 0,0-1 1 0 0,-6 0 79 0 0,-16-17-9927 0 0,23 14-2273 0 0</inkml:trace>
  <inkml:trace contextRef="#ctx0" brushRef="#br0" timeOffset="3506.937">11181 825 8114 0 0,'0'0'4227'0'0,"0"0"-2381"0"0,0 0-791 0 0,0 0 29 0 0,0 0 122 0 0,0 0 2 0 0,0 0-141 0 0,0 0-246 0 0,0 0-208 0 0,0 0-47 0 0,0 0 45 0 0,0 0 41 0 0,0 0 24 0 0,3 14-87 0 0,28 83 279 0 0,69 221 980 0 0,-100-316-1830 0 0,0 0-1 0 0,0 0 1 0 0,1-1-1 0 0,-1 1 1 0 0,1 0-1 0 0,-1 0 1 0 0,1-1-1 0 0,0 1 1 0 0,-1 0-1 0 0,1-1 0 0 0,0 1 1 0 0,0-1-1 0 0,0 1 1 0 0,0-1-1 0 0,0 1 1 0 0,1-1-1 0 0,-1 0 1 0 0,0 0-1 0 0,1 1 1 0 0,-1-1-1 0 0,0 0 1 0 0,1 0-1 0 0,0 0 1 0 0,-1-1-1 0 0,1 1 1 0 0,0 0-1 0 0,-1-1 1 0 0,1 1-1 0 0,0-1 1 0 0,-1 1-1 0 0,1-1 1 0 0,0 0-1 0 0,0 1 1 0 0,0-1-1 0 0,-1 0 1 0 0,1 0-1 0 0,0-1 1 0 0,0 1-1 0 0,0 0 1 0 0,-1-1-1 0 0,1 1 1 0 0,0-1-1 0 0,0 1 1 0 0,-1-1-1 0 0,1 0 1 0 0,-1 0-1 0 0,1 1 1 0 0,0-1-1 0 0,-1-1 1 0 0,0 1-1 0 0,1 0 0 0 0,-1 0 1 0 0,1-1-18 0 0,17-22 95 0 0,-2 0 0 0 0,-1-1-1 0 0,-1 0 1 0 0,-1-1 0 0 0,-2-1 0 0 0,0 0-1 0 0,-2-1 1 0 0,-1 0 0 0 0,-1-1 0 0 0,-2 0 0 0 0,0 0-1 0 0,-2 0 1 0 0,-1-1 0 0 0,-2-8-95 0 0,1-102-988 0 0,-2 139 386 0 0,0 17-3088 0 0,0 1-645 0 0,0-6-1873 0 0,0 0-6058 0 0</inkml:trace>
  <inkml:trace contextRef="#ctx0" brushRef="#br0" timeOffset="4154.848">11746 1079 9570 0 0,'0'0'2929'0'0,"0"0"-769"0"0,0 0-326 0 0,0 0-112 0 0,0 0-133 0 0,0 0-184 0 0,0 0-221 0 0,0 0-243 0 0,0 0-190 0 0,0 0-148 0 0,0 0-124 0 0,0 0-93 0 0,30-24-67 0 0,94-75-39 0 0,-82 44 96 0 0,-40 46-289 0 0,0 3-57 0 0,0 0 1 0 0,1 1-1 0 0,-2-1 1 0 0,1 0-1 0 0,-1 0 1 0 0,0 0-1 0 0,0 0 1 0 0,-1 0-1 0 0,1 0 0 0 0,-1 0 1 0 0,-1 0-1 0 0,1 0 1 0 0,-1 0-1 0 0,0 0 1 0 0,0 0-1 0 0,-1 0 1 0 0,0 1-1 0 0,0-1 0 0 0,0 0 1 0 0,-1 1-1 0 0,0 0 1 0 0,0-1-1 0 0,0 1-30 0 0,-1 3-6 0 0,1 1 1 0 0,-1 0-1 0 0,0-1 0 0 0,0 1 0 0 0,1 1 0 0 0,-1-1 1 0 0,0 1-1 0 0,0-1 0 0 0,0 1 0 0 0,0 0 0 0 0,0 1 1 0 0,0-1-1 0 0,0 0 0 0 0,0 1 0 0 0,1 0 0 0 0,-1 0 1 0 0,0 0-1 0 0,0 1 0 0 0,1-1 0 0 0,-1 1 1 0 0,1 0-1 0 0,0 0 0 0 0,-1 0 0 0 0,1 0 0 0 0,0 1 1 0 0,0-1-1 0 0,0 1 0 0 0,0 0 0 0 0,1 0 0 0 0,-1 0 1 0 0,1 0-1 0 0,-1 1 6 0 0,-8 11-24 0 0,1 0-1 0 0,0 0 1 0 0,1 1 0 0 0,1 0 0 0 0,1 1-1 0 0,0 0 1 0 0,1 0 0 0 0,0 1 0 0 0,2-1-1 0 0,0 1 1 0 0,1 0 0 0 0,1 0-1 0 0,0 0 1 0 0,2 1 0 0 0,0-1 0 0 0,3 18 24 0 0,-1-26 1 0 0,1 0 0 0 0,0 0 1 0 0,1 0-1 0 0,0-1 0 0 0,0 0 0 0 0,1 1 1 0 0,0-2-1 0 0,1 1 0 0 0,0-1 1 0 0,0 1-1 0 0,1-2 0 0 0,0 1 0 0 0,1-1 1 0 0,-1 0-1 0 0,1 0 0 0 0,1-1 1 0 0,-1 0-1 0 0,1-1 0 0 0,0 0 0 0 0,0 0 1 0 0,1-1-1 0 0,-1 0 0 0 0,1-1 1 0 0,0 0-1 0 0,0 0 0 0 0,0-1 0 0 0,0-1 1 0 0,8 1-2 0 0,-1-2 41 0 0,0 0 1 0 0,1-2-1 0 0,-1 0 0 0 0,0-1 1 0 0,0-1-1 0 0,0 0 1 0 0,0-2-1 0 0,-1 1 1 0 0,0-2-1 0 0,0 0 0 0 0,0-1 1 0 0,-1-1-1 0 0,0 0 1 0 0,-1-1-1 0 0,0-1 0 0 0,-1 0 1 0 0,11-12-42 0 0,4-4 74 0 0,-1-1 0 0 0,-2-2 0 0 0,-1 0-1 0 0,-1-2 1 0 0,-1 0 0 0 0,-2-2 0 0 0,-2 0 0 0 0,-1-1 0 0 0,-1-1 0 0 0,4-19-74 0 0,-5-62 8 0 0,-16 114-10 0 0,1-1-1 0 0,-1 1 0 0 0,1 0 1 0 0,-1 0-1 0 0,0 0 1 0 0,0-1-1 0 0,0 1 1 0 0,0 0-1 0 0,-1 0 1 0 0,0 0-1 0 0,1 1 1 0 0,-1-1-1 0 0,0 0 1 0 0,0 1-1 0 0,0-1 1 0 0,-1 1-1 0 0,1-1 1 0 0,-1 1-1 0 0,1 0 1 0 0,-1 0-1 0 0,0 0 1 0 0,1 1-1 0 0,-1-1 1 0 0,0 1-1 0 0,0-1 1 0 0,0 1-1 0 0,0 0 1 0 0,-1 0-1 0 0,1 0 1 0 0,0 1-1 0 0,0-1 1 0 0,-1 1-1 0 0,0 0 3 0 0,-8 1-23 0 0,0 0 1 0 0,0 1-1 0 0,-1 1 0 0 0,2 0 1 0 0,-1 1-1 0 0,0 0 0 0 0,1 1 1 0 0,-1 0-1 0 0,2 1 0 0 0,-1 0 1 0 0,0 1-1 0 0,1 0 0 0 0,0 0 1 0 0,1 1-1 0 0,0 1 0 0 0,0-1 1 0 0,1 2-1 0 0,0-1 0 0 0,0 1 1 0 0,1 0-1 0 0,1 0 0 0 0,-2 4 23 0 0,6-11-3 0 0,0 0-1 0 0,1 0 0 0 0,-1 0 1 0 0,1 0-1 0 0,0 0 0 0 0,0 0 0 0 0,0 0 1 0 0,0 1-1 0 0,1-1 0 0 0,-1 0 1 0 0,1 1-1 0 0,0-1 0 0 0,0 0 1 0 0,0 0-1 0 0,0 1 0 0 0,1-1 1 0 0,-1 0-1 0 0,1 0 0 0 0,0 1 1 0 0,0-1-1 0 0,0 0 0 0 0,0 0 1 0 0,0 0-1 0 0,1 0 0 0 0,0 0 0 0 0,-1 0 1 0 0,1-1-1 0 0,0 1 0 0 0,0 0 1 0 0,1-1-1 0 0,-1 0 0 0 0,0 1 1 0 0,1-1-1 0 0,-1 0 0 0 0,1 0 1 0 0,0-1-1 0 0,0 1 0 0 0,2 1 4 0 0,124 38 54 0 0,-116-38-44 0 0,185 37 132 0 0,-195-38-136 0 0,-1-1 0 0 0,1 1 0 0 0,0 0 0 0 0,-1 0 0 0 0,0 0 0 0 0,1 0 0 0 0,-1 1 0 0 0,0-1 0 0 0,0 0 0 0 0,0 1 0 0 0,0 0 0 0 0,-1-1 0 0 0,1 1 0 0 0,-1 0 0 0 0,0 0 0 0 0,1 0 0 0 0,-1 0 0 0 0,0 0 0 0 0,-1 0 0 0 0,1 0 0 0 0,-1 0 0 0 0,1 0 0 0 0,-1 0 0 0 0,0 1 0 0 0,0-1 0 0 0,0 0 0 0 0,-1 1-6 0 0,-17 87 136 0 0,0-49-114 0 0,-13 70-312 0 0,53-80-1596 0 0,-8-29-2529 0 0,0-5-5044 0 0,-7-1-2524 0 0</inkml:trace>
  <inkml:trace contextRef="#ctx0" brushRef="#br0" timeOffset="4507.629">13150 726 9290 0 0,'0'0'2563'0'0,"0"0"-329"0"0,0 0-184 0 0,0 0-171 0 0,0 0-248 0 0,0 0-275 0 0,0 0-284 0 0,0 0-250 0 0,0 0-205 0 0,0 0-125 0 0,0 0-85 0 0,0 0-52 0 0,0 0-38 0 0,-27 6-45 0 0,-84 22-48 0 0,55 8 36 0 0,48-25-203 0 0,2-5-43 0 0,0 0-1 0 0,1 0 1 0 0,-1 1 0 0 0,2 0 0 0 0,-1 0 0 0 0,1 0 0 0 0,0 1 0 0 0,0-1 0 0 0,1 1 0 0 0,0 0 0 0 0,0 0 0 0 0,1 0 0 0 0,0 0 0 0 0,1 0 0 0 0,-1 1 0 0 0,2-1 0 0 0,-1 1 0 0 0,1-1 0 0 0,1 4-14 0 0,1-6 0 0 0,1 0 0 0 0,1 0 1 0 0,-1 0-1 0 0,1-1 0 0 0,0 1 0 0 0,0-1 0 0 0,1 0 1 0 0,-1-1-1 0 0,1 1 0 0 0,0-1 0 0 0,0 0 0 0 0,1 0 1 0 0,-1 0-1 0 0,1-1 0 0 0,5 3 0 0 0,13 10 8 0 0,-20-13 7 0 0,1 0 0 0 0,-1 0 1 0 0,1 0-1 0 0,-1 1 0 0 0,0-1 1 0 0,0 1-1 0 0,-1 0 0 0 0,1 0 1 0 0,-1 1-1 0 0,0-1 0 0 0,0 0 1 0 0,0 1-1 0 0,-1 0 1 0 0,0 0-1 0 0,0 0 0 0 0,0 0 1 0 0,0 0-1 0 0,-1 0 0 0 0,0 0 1 0 0,0 1-1 0 0,0-1 0 0 0,0 0 1 0 0,-1 1-1 0 0,0-1 0 0 0,0 1 1 0 0,-1-1-1 0 0,0 0 1 0 0,0 1-1 0 0,0-1 0 0 0,0 0 1 0 0,-1 0-1 0 0,0 0 0 0 0,0 0 1 0 0,0 0-1 0 0,-1 2-15 0 0,-4 3 33 0 0,-1 1 1 0 0,1-1-1 0 0,-1 0 0 0 0,-1-1 0 0 0,0 0 0 0 0,0 0 1 0 0,-1-1-1 0 0,0 0 0 0 0,-1-1 0 0 0,0 0 1 0 0,0 0-1 0 0,0-2 0 0 0,-4 2-33 0 0,13-6-92 0 0,1 0 1 0 0,-1-1-1 0 0,0 1 0 0 0,1-1 0 0 0,-1 1 1 0 0,0-1-1 0 0,1 0 0 0 0,-1 0 0 0 0,0 1 1 0 0,0-1-1 0 0,1-1 0 0 0,-1 1 0 0 0,0 0 1 0 0,1 0-1 0 0,-1-1 0 0 0,0 1 0 0 0,1-1 1 0 0,-1 1-1 0 0,0-1 0 0 0,1 0 0 0 0,-1 1 1 0 0,1-1-1 0 0,-1 0 0 0 0,1 0 0 0 0,-1 0 1 0 0,0-1 91 0 0,-12-28-10719 0 0,14 22-831 0 0</inkml:trace>
  <inkml:trace contextRef="#ctx0" brushRef="#br0" timeOffset="4903.34">13068 1216 3521 0 0,'0'0'2579'0'0,"0"0"44"0"0,0 0-6 0 0,0 0-145 0 0,0 0-303 0 0,35 0-346 0 0,113 2-260 0 0,-30-16 1443 0 0,-95 7-2455 0 0,3-1-35 0 0,0-2 1 0 0,-1 0 0 0 0,0-2 0 0 0,0-1-1 0 0,-1 0 1 0 0,-1-2 0 0 0,0-1 0 0 0,15-14-517 0 0,-29 22 57 0 0,1-1 1 0 0,-1 0 0 0 0,-1 0 0 0 0,0-1-1 0 0,0 0 1 0 0,-1 0 0 0 0,0-1 0 0 0,0 0 0 0 0,-1 0-1 0 0,-1-1 1 0 0,0 0 0 0 0,-1 0 0 0 0,0 0-1 0 0,-1 0 1 0 0,0 0 0 0 0,-1-1 0 0 0,0 0 0 0 0,-1 1-1 0 0,-1-12-57 0 0,-2 20-3 0 0,0 1-1 0 0,0 0 0 0 0,0 0 0 0 0,-1 1 0 0 0,0-1 0 0 0,1 0 0 0 0,-1 1 1 0 0,0 0-1 0 0,0-1 0 0 0,-1 1 0 0 0,1 0 0 0 0,0 1 0 0 0,-1-1 1 0 0,1 1-1 0 0,-1-1 0 0 0,1 1 0 0 0,-1 0 0 0 0,0 0 0 0 0,0 1 1 0 0,1-1-1 0 0,-1 1 0 0 0,0 0 0 0 0,0 0 0 0 0,1 0 0 0 0,-1 0 1 0 0,0 0-1 0 0,0 1 0 0 0,1 0 0 0 0,-1 0 0 0 0,0 0 0 0 0,1 0 0 0 0,-1 1 1 0 0,-1 0 3 0 0,-14 7-33 0 0,0 1 0 0 0,0 1 0 0 0,1 0 0 0 0,1 2 1 0 0,0 0-1 0 0,0 1 0 0 0,2 0 0 0 0,-1 1 0 0 0,2 1 0 0 0,0 1 1 0 0,1 0-1 0 0,1 0 0 0 0,-9 18 33 0 0,13-27-4 0 0,1 0 0 0 0,0 1 0 0 0,1 0 0 0 0,0 0 0 0 0,0 1 0 0 0,1 0 0 0 0,0 0 0 0 0,0 0-1 0 0,2 0 1 0 0,-1 1 0 0 0,1-1 0 0 0,0 1 0 0 0,1 0 0 0 0,1 0 0 0 0,0 0 0 0 0,0 0 0 0 0,1 0 0 0 0,0 1 0 0 0,1-1 0 0 0,0 0 0 0 0,1 0 0 0 0,0 0 0 0 0,1-1 0 0 0,0 1 0 0 0,1-1 0 0 0,0 1 0 0 0,1-1 0 0 0,0 0 0 0 0,3 5 4 0 0,1-6 9 0 0,1 1 0 0 0,0-1 0 0 0,0-1 0 0 0,1 0 1 0 0,0-1-1 0 0,0 0 0 0 0,1 0 0 0 0,0-1 0 0 0,0-1 1 0 0,1 0-1 0 0,-1 0 0 0 0,1-2 0 0 0,0 1 1 0 0,7 0-10 0 0,190 9 5 0 0,-191-13-37 0 0,68-4-464 0 0,-32-6-4017 0 0,-35 6-5182 0 0</inkml:trace>
  <inkml:trace contextRef="#ctx0" brushRef="#br0" timeOffset="9241.418">14870 836 0 0 0,'0'0'571'0'0,"0"0"737"0"0,0 0 282 0 0,0 0 82 0 0,0 0 51 0 0,0 0-33 0 0,0 0-75 0 0,0 0-164 0 0,0 0-131 0 0,8-4-72 0 0,25-13-101 0 0,-31 13 6118 0 0,-31 4-6497 0 0,-78 88-198 0 0,92-73-482 0 0,-1 1-22 0 0,1 1 0 0 0,1 1 0 0 0,0 0 0 0 0,2 0 0 0 0,0 1 0 0 0,1 1 0 0 0,0 0 0 0 0,2 1 0 0 0,1-1 0 0 0,0 2 0 0 0,2-1 0 0 0,0 1 0 0 0,1 5-66 0 0,3-21 36 0 0,1 0 0 0 0,0 0 0 0 0,0 0 0 0 0,1 0 0 0 0,0 1 0 0 0,0-1 0 0 0,0 0 0 0 0,1 0 0 0 0,0 0 0 0 0,0 0 0 0 0,0 0 0 0 0,1 0 0 0 0,0 0 0 0 0,0 0-1 0 0,1-1 1 0 0,-1 1 0 0 0,1-1 0 0 0,1 1 0 0 0,-1-1 0 0 0,1 0 0 0 0,-1 0 0 0 0,1-1 0 0 0,1 1 0 0 0,-1-1 0 0 0,1 0 0 0 0,0 0 0 0 0,0 0 0 0 0,0-1 0 0 0,0 1 0 0 0,0-1 0 0 0,1-1 0 0 0,5 3-36 0 0,7-2-40 0 0,1-1-1 0 0,-1-1 1 0 0,1 0 0 0 0,0-2-1 0 0,-1 0 1 0 0,1-1 0 0 0,-1-1 0 0 0,1 0-1 0 0,-1-2 1 0 0,0 0 0 0 0,-1-1-1 0 0,1 0 1 0 0,-1-2 0 0 0,0 0 0 0 0,-1-1-1 0 0,0-1 1 0 0,0 0 0 0 0,-1-1-1 0 0,2-3 41 0 0,61-37-3732 0 0,-53 34-146 0 0,0 0-3331 0 0,-8 5-3241 0 0</inkml:trace>
  <inkml:trace contextRef="#ctx0" brushRef="#br0" timeOffset="9544.643">15461 892 8042 0 0,'0'0'3032'0'0,"0"0"-1470"0"0,0 0-727 0 0,0 0-82 0 0,0 0 130 0 0,0 0 112 0 0,0 0 84 0 0,0 0-27 0 0,0 0-96 0 0,0 0-102 0 0,-29 33-138 0 0,-89 105-128 0 0,48-32 412 0 0,59-82-773 0 0,7-18-184 0 0,1-1-1 0 0,0 0 1 0 0,0 1 0 0 0,1-1-1 0 0,0 1 1 0 0,0 0 0 0 0,0 0-1 0 0,1 0 1 0 0,-1 0-1 0 0,2 0 1 0 0,-1 0 0 0 0,0 0-1 0 0,1 0 1 0 0,0 0 0 0 0,1 0-1 0 0,0 0 1 0 0,-1 1-1 0 0,2-1 1 0 0,-1-1 0 0 0,1 1-1 0 0,0 0 1 0 0,0 0 0 0 0,0-1-1 0 0,1 1 1 0 0,0-1-1 0 0,0 1 1 0 0,1 0-43 0 0,6-2 89 0 0,0 1 1 0 0,1-1-1 0 0,-1 0 0 0 0,1-1 1 0 0,-1 0-1 0 0,1-1 0 0 0,0 0 0 0 0,0-1 1 0 0,0 0-1 0 0,0-1 0 0 0,0 0 1 0 0,0-1-1 0 0,0 0 0 0 0,0 0 0 0 0,0-1 1 0 0,0-1-1 0 0,0 0 0 0 0,-1 0 1 0 0,0-1-1 0 0,1-1 0 0 0,-1 0 1 0 0,-1 0-1 0 0,6-4-89 0 0,3 2 101 0 0,0-1 1 0 0,0-1-1 0 0,-1-1 1 0 0,0-1-1 0 0,-1 0 0 0 0,0-1 1 0 0,0-1-1 0 0,-2 0 1 0 0,0-1-1 0 0,0 0 1 0 0,-1-1-1 0 0,-1-1 1 0 0,0 0-1 0 0,-2-1 0 0 0,0 0 1 0 0,8-18-102 0 0,-16 29 6 0 0,0 0 1 0 0,-1-1-1 0 0,1 1 1 0 0,-1 0-1 0 0,-1-1 0 0 0,1 1 1 0 0,-1-1-1 0 0,0 0 1 0 0,-1 1-1 0 0,0 0 1 0 0,0-1-1 0 0,0 1 0 0 0,-1-1 1 0 0,1 1-1 0 0,-2 0 1 0 0,1 0-1 0 0,-1 0 1 0 0,0 0-1 0 0,0 0 0 0 0,0 1 1 0 0,-1 0-1 0 0,0-1 1 0 0,0 1-1 0 0,0 0 0 0 0,-1 1 1 0 0,1-1-1 0 0,-1 1 1 0 0,0 0-1 0 0,-1 0 1 0 0,1 1-1 0 0,-1-1 0 0 0,0 1 1 0 0,-4-2-7 0 0,1 1-92 0 0,1 0 0 0 0,-2 1 1 0 0,1-1-1 0 0,0 2 0 0 0,-1-1 0 0 0,1 1 1 0 0,-1 1-1 0 0,0 0 0 0 0,0 0 0 0 0,1 1 1 0 0,-1 0-1 0 0,0 1 0 0 0,-9 1 92 0 0,-68 38-4104 0 0,66-23-1103 0 0,7-7-6622 0 0</inkml:trace>
  <inkml:trace contextRef="#ctx0" brushRef="#br0" timeOffset="10060.891">15787 1267 8394 0 0,'0'0'1768'0'0,"0"0"-526"0"0,0 0-3 0 0,0 0 322 0 0,0 0 277 0 0,0 0 81 0 0,0 0-137 0 0,0 0-270 0 0,0 0-345 0 0,0 0-324 0 0,0 0-255 0 0,0 0-141 0 0,-1-9-34 0 0,19-86 656 0 0,-3 65-917 0 0,1 0 0 0 0,2 1 0 0 0,1 0 1 0 0,1 2-1 0 0,1 0 0 0 0,2 1 1 0 0,0 1-1 0 0,2 2 0 0 0,16-13-152 0 0,-38 33-3 0 0,1 0 0 0 0,-1 0 0 0 0,1 0 0 0 0,0 0 0 0 0,-1 1-1 0 0,1-1 1 0 0,0 1 0 0 0,1 0 0 0 0,-1 0 0 0 0,0 1-1 0 0,0-1 1 0 0,1 1 0 0 0,-1 0 0 0 0,1 0 0 0 0,-1 1 0 0 0,1-1-1 0 0,0 1 1 0 0,4 0 3 0 0,1 48-32 0 0,-39 109 71 0 0,28-155-39 0 0,0-1 1 0 0,0 1 0 0 0,1-1-1 0 0,-1 1 1 0 0,0 0 0 0 0,1-1-1 0 0,-1 1 1 0 0,1 0-1 0 0,0 0 1 0 0,0 0 0 0 0,-1-1-1 0 0,1 1 1 0 0,0 0-1 0 0,0 0 1 0 0,1 0 0 0 0,-1-1-1 0 0,0 1 1 0 0,1 0 0 0 0,-1 0-1 0 0,1-1 1 0 0,-1 1-1 0 0,1 0 1 0 0,0-1 0 0 0,0 1-1 0 0,0 0 1 0 0,0-1 0 0 0,0 1-1 0 0,0-1 1 0 0,0 0-1 0 0,0 1 1 0 0,0-1 0 0 0,1 0-1 0 0,-1 0 1 0 0,1 0 0 0 0,-1 0-1 0 0,1 0 1 0 0,-1 0-1 0 0,1 0 1 0 0,0 0 0 0 0,-1-1-1 0 0,1 1 1 0 0,0 0-1 0 0,0-1 0 0 0,6 0 15 0 0,1-1-1 0 0,-1 0 0 0 0,0 0 1 0 0,0-1-1 0 0,0 0 0 0 0,0 0 0 0 0,0-1 1 0 0,-1 0-1 0 0,1-1 0 0 0,-1 0 0 0 0,0 0 1 0 0,0 0-1 0 0,1-2-14 0 0,142-104 68 0 0,-145 106-39 0 0,-4 3-40 0 0,-1 0 1 0 0,1-1-1 0 0,0 1 1 0 0,-1 0-1 0 0,1 0 1 0 0,0 0-1 0 0,0 0 0 0 0,0 0 1 0 0,0 0-1 0 0,0 0 1 0 0,0 0-1 0 0,0 0 1 0 0,0 0-1 0 0,0 1 1 0 0,1-1-1 0 0,-1 0 1 0 0,0 1-1 0 0,1-1 1 0 0,-1 1-1 0 0,0-1 1 0 0,1 1-1 0 0,-1 0 1 0 0,0-1-1 0 0,1 1 1 0 0,-1 0-1 0 0,0 0 1 0 0,1 0-1 0 0,-1 0 1 0 0,1 0-1 0 0,-1 1 1 0 0,0-1-1 0 0,1 0 1 0 0,-1 1-1 0 0,0-1 1 0 0,1 1-1 0 0,-1-1 1 0 0,0 1-1 0 0,0-1 1 0 0,1 1-1 0 0,-1 0 1 0 0,0 0-1 0 0,0 0 1 0 0,0-1-1 0 0,0 1 0 0 0,0 0 1 0 0,0 0-1 0 0,0 1 11 0 0,37 52-1016 0 0,-17-35-2211 0 0,3 4-7586 0 0,-22-20-151 0 0</inkml:trace>
  <inkml:trace contextRef="#ctx0" brushRef="#br0" timeOffset="11044.401">16405 1013 0 0 0,'0'0'589'0'0,"0"0"173"0"0,0 0 1 0 0,0 0-42 0 0,0 0-38 0 0,0 0-44 0 0,0 0-4 0 0,0 0-33 0 0,0 0-7 0 0,0 0-25 0 0,0-5-38 0 0,-1-14 32 0 0,0 14 45 0 0,1 5 78 0 0,0 0 77 0 0,0 0 42 0 0,7-6 1586 0 0,-5 5 5218 0 0,27 85-2465 0 0,-2-18-4407 0 0,-9 22-490 0 0,-18-87-330 0 0,0-1-52 0 0,0 0-58 0 0,0 0-96 0 0,0 0-153 0 0,4 0-1686 0 0,3-1-1744 0 0,-3-2-4748 0 0,-1-1-2281 0 0</inkml:trace>
  <inkml:trace contextRef="#ctx0" brushRef="#br0" timeOffset="11701.889">16596 987 6457 0 0,'0'0'3228'0'0,"0"0"-1388"0"0,0 0-665 0 0,0 0-67 0 0,0 0 54 0 0,0 0-15 0 0,0 0-111 0 0,0 0-122 0 0,0 0-129 0 0,0 0-59 0 0,0 0-45 0 0,0 0-116 0 0,1 14-80 0 0,8 101 705 0 0,-13-11-226 0 0,-5 0 0 0 0,-18 89-964 0 0,14-149 386 0 0,12-43-246 0 0,-8-46 1113 0 0,12-16-1129 0 0,3 0 1 0 0,2 0 0 0 0,3 1 0 0 0,2 0 0 0 0,3 1 0 0 0,2 1 0 0 0,3 1-1 0 0,19-35-124 0 0,-34 74 3 0 0,0 0-1 0 0,2 1 0 0 0,0 0 1 0 0,1 0-1 0 0,1 0 0 0 0,0 2 1 0 0,1-1-1 0 0,1 1 0 0 0,0 1 1 0 0,1 0-1 0 0,0 0 0 0 0,1 2 0 0 0,1 0 1 0 0,0 0-1 0 0,1 1 0 0 0,0 1 1 0 0,0 1-1 0 0,1 0 0 0 0,0 1 1 0 0,1 1-1 0 0,0 1 0 0 0,3-1-2 0 0,-17 7 9 0 0,0-1 1 0 0,-1 1-1 0 0,1-1 0 0 0,0 1 1 0 0,-1 0-1 0 0,1 0 1 0 0,0 1-1 0 0,-1-1 0 0 0,1 1 1 0 0,0 0-1 0 0,-1 0 0 0 0,1 0 1 0 0,-1 0-1 0 0,1 0 0 0 0,-1 1 1 0 0,0 0-1 0 0,1 0 0 0 0,-1 0 1 0 0,0 0-1 0 0,0 0 0 0 0,0 0 1 0 0,-1 1-1 0 0,1 0 0 0 0,-1-1 1 0 0,1 1-1 0 0,-1 0 0 0 0,0 0 1 0 0,0 0-1 0 0,0 1 0 0 0,0-1 1 0 0,-1 0-1 0 0,1 1 0 0 0,-1-1 1 0 0,0 1-1 0 0,0-1 0 0 0,0 1 1 0 0,-1 0-1 0 0,1-1 0 0 0,-1 1 1 0 0,0 3-10 0 0,1 7 22 0 0,-1 1-1 0 0,-1 0 1 0 0,0 0 0 0 0,-1 0 0 0 0,-1 0 0 0 0,0-1 0 0 0,-1 1 0 0 0,-1-1 0 0 0,0 0 0 0 0,-1 0 0 0 0,0-1 0 0 0,-1 0 0 0 0,0 0 0 0 0,-2 0 0 0 0,1-1 0 0 0,-2 0-22 0 0,-7 10 16 0 0,-1-1 1 0 0,-2-1-1 0 0,0 0 1 0 0,-1-2-1 0 0,0 0 0 0 0,-2-2 1 0 0,0 0-1 0 0,-6 1-16 0 0,20-12-33 0 0,0 0-1 0 0,0-1 1 0 0,-1 0-1 0 0,1-1 1 0 0,-1 0-1 0 0,0 0 1 0 0,0-1 0 0 0,0 0-1 0 0,0-1 1 0 0,-4 0 33 0 0,13-2-76 0 0,0 0 0 0 0,0 0 0 0 0,0-1 0 0 0,0 1 0 0 0,0 0 0 0 0,1-1 0 0 0,-1 1 1 0 0,0 0-1 0 0,1-1 0 0 0,-1 1 0 0 0,1-1 0 0 0,-1 1 0 0 0,1-1 0 0 0,0 1 0 0 0,0-1 0 0 0,0 1 1 0 0,-1-1-1 0 0,1 1 0 0 0,1-1 0 0 0,-1 0 0 0 0,0 1 0 0 0,0-1 0 0 0,1 1 0 0 0,-1-1 1 0 0,0 1-1 0 0,1-1 0 0 0,0 1 0 0 0,-1 0 0 0 0,1-1 0 0 0,0 1 0 0 0,0 0 0 0 0,-1-1 0 0 0,1 1 1 0 0,0 0-1 0 0,0 0 0 0 0,1 0 0 0 0,-1 0 0 0 0,0 0 0 0 0,0 0 0 0 0,0 0 76 0 0,37-38-3433 0 0,-11 16-4104 0 0,-14 15-3817 0 0</inkml:trace>
  <inkml:trace contextRef="#ctx0" brushRef="#br0" timeOffset="12004.05">17307 811 6945 0 0,'0'0'2802'0'0,"0"0"-616"0"0,0 0-185 0 0,0 0 40 0 0,0 0-100 0 0,0 0-250 0 0,0 0-378 0 0,0 0-343 0 0,0 0-224 0 0,0 0-162 0 0,0 0-142 0 0,0 0-100 0 0,-23 31-90 0 0,-72 98-49 0 0,35-32 109 0 0,58-95-309 0 0,0 0 0 0 0,1 0 0 0 0,0 0 1 0 0,0 0-1 0 0,-1 1 0 0 0,1-1 0 0 0,0 0 1 0 0,1 1-1 0 0,-1-1 0 0 0,0 1 0 0 0,1-1 0 0 0,0 1 1 0 0,-1-1-1 0 0,1 1 0 0 0,0-1 0 0 0,0 1 1 0 0,0-1-1 0 0,1 1 0 0 0,-1-1 0 0 0,1 1 1 0 0,-1-1-1 0 0,1 1 0 0 0,0-1 0 0 0,0 1 1 0 0,0-1-1 0 0,0 0 0 0 0,0 0 0 0 0,0 1 1 0 0,1-1-1 0 0,-1 0 0 0 0,1 0 0 0 0,0 0 0 0 0,-1-1 1 0 0,1 1-1 0 0,0 0 0 0 0,0-1 0 0 0,0 1 1 0 0,0-1-1 0 0,1 1 0 0 0,-1-1 0 0 0,0 0 1 0 0,3 1-4 0 0,5-2 51 0 0,0 0 0 0 0,0-1 0 0 0,0 0 0 0 0,0-1 0 0 0,-1 0 0 0 0,1 0 0 0 0,0-1 0 0 0,-1 0 0 0 0,1-1 0 0 0,-1 0 0 0 0,0 0 0 0 0,-1-1 0 0 0,1 0 0 0 0,-1-1 0 0 0,0 0 0 0 0,0 0 0 0 0,0-1 0 0 0,-1 1 0 0 0,0-2 0 0 0,1-1-51 0 0,-1 1 23 0 0,0 0-1 0 0,0 0 1 0 0,-1-1-1 0 0,-1 0 1 0 0,1 0 0 0 0,-1 0-1 0 0,-1-1 1 0 0,0 0 0 0 0,0 0-1 0 0,-1 0 1 0 0,0 0-1 0 0,-1 0 1 0 0,0-1 0 0 0,-1 1-1 0 0,0-1 1 0 0,0 1 0 0 0,-1-1-1 0 0,-1 1 1 0 0,1-1-1 0 0,-2 1 1 0 0,0-1 0 0 0,0 1-1 0 0,0 0 1 0 0,-2 0 0 0 0,1 0-1 0 0,-1 0 1 0 0,-1 1-1 0 0,1-1 1 0 0,-5-4-23 0 0,-30-13-1972 0 0,20 28-7584 0 0,17 2-2490 0 0</inkml:trace>
  <inkml:trace contextRef="#ctx0" brushRef="#br0" timeOffset="12417.414">17427 1105 12971 0 0,'0'0'1847'0'0,"0"0"-472"0"0,0 0-59 0 0,0 0 30 0 0,0 0-101 0 0,0 0-148 0 0,0 0-191 0 0,0 0-195 0 0,0 0-109 0 0,0 0-82 0 0,0 0-75 0 0,0 0-58 0 0,0 0-66 0 0,22-30-34 0 0,67-95-27 0 0,-21-7 600 0 0,-10 33-181 0 0,-58 128-887 0 0,-5-19 203 0 0,1 0-1 0 0,0 1 1 0 0,1 0-1 0 0,1-1 1 0 0,0 1-1 0 0,0 0 1 0 0,1 0-1 0 0,0 0 1 0 0,1 0 0 0 0,0 1-1 0 0,0-1 1 0 0,2 0-1 0 0,-1 0 1 0 0,1 0-1 0 0,1-1 1 0 0,0 1-1 0 0,1 0 1 0 0,0-1-1 0 0,0 0 1 0 0,1 0 0 0 0,0 0-1 0 0,4 4 6 0 0,-5-12 21 0 0,0 1 0 0 0,-1-1-1 0 0,1-1 1 0 0,0 1 0 0 0,0 0-1 0 0,0-1 1 0 0,0 0 0 0 0,1 0 0 0 0,-1 0-1 0 0,0-1 1 0 0,0 1 0 0 0,1-1-1 0 0,-1 0 1 0 0,0 0 0 0 0,0-1 0 0 0,1 1-1 0 0,-1-1 1 0 0,0 0 0 0 0,0 0-1 0 0,0 0 1 0 0,0-1 0 0 0,0 1 0 0 0,0-1-1 0 0,0 0 1 0 0,0 0 0 0 0,-1 0-1 0 0,1-1 1 0 0,1-1-21 0 0,6-4 116 0 0,0 0-1 0 0,0 0 0 0 0,-1-1 0 0 0,-1-1 1 0 0,1 1-1 0 0,-1-2 0 0 0,-1 1 1 0 0,0-1-1 0 0,-1 0 0 0 0,0-1 1 0 0,0 0-1 0 0,-2 0 0 0 0,1-1-115 0 0,10-22-448 0 0,19-53 1387 0 0,-26 24-8481 0 0,-9 60-4827 0 0</inkml:trace>
  <inkml:trace contextRef="#ctx0" brushRef="#br0" timeOffset="13559.4">17905 888 1744 0 0,'0'0'3286'0'0,"0"0"-1729"0"0,0 0-464 0 0,0 0 274 0 0,0 0 370 0 0,0 0 67 0 0,0 0-149 0 0,0 0-192 0 0,0 0-193 0 0,0 0-169 0 0,0 0-138 0 0,0 0-119 0 0,0 0-97 0 0,27 5-83 0 0,84 16-76 0 0,-47-27 207 0 0,-54 1-619 0 0,137-78 1333 0 0,-141 79-1475 0 0,-1-1-1 0 0,1 0 0 0 0,-1 0 1 0 0,0 0-1 0 0,0-1 0 0 0,0 1 1 0 0,-1-1-1 0 0,0 0 1 0 0,0-1-1 0 0,0 1 0 0 0,-1-1 1 0 0,0 0-1 0 0,0 0 0 0 0,-1 0 1 0 0,0 0-1 0 0,0 0 1 0 0,-1 0-1 0 0,0 0 0 0 0,0-1 1 0 0,0 1-1 0 0,-1-4-33 0 0,-3 8-5 0 0,0-1 1 0 0,0 1-1 0 0,0 0 1 0 0,0 0-1 0 0,0 0 0 0 0,-1 1 1 0 0,1-1-1 0 0,-1 1 1 0 0,0 0-1 0 0,0 0 1 0 0,1 0-1 0 0,-1 0 0 0 0,-1 1 1 0 0,1-1-1 0 0,0 1 1 0 0,0 0-1 0 0,0 0 0 0 0,-1 1 1 0 0,1 0-1 0 0,0-1 1 0 0,-1 1-1 0 0,1 1 0 0 0,-1-1 1 0 0,1 0-1 0 0,0 1 1 0 0,0 0-1 0 0,-4 1 5 0 0,-12 3-23 0 0,1 1 0 0 0,-1 0 0 0 0,1 1 0 0 0,1 1 0 0 0,-1 1 0 0 0,1 1 0 0 0,1 0 0 0 0,0 1 1 0 0,1 1-1 0 0,-12 11 23 0 0,19-17-1 0 0,1 0 0 0 0,0 1 1 0 0,1 0-1 0 0,0 1 0 0 0,0 0 1 0 0,0 0-1 0 0,1 0 1 0 0,0 1-1 0 0,1 0 0 0 0,0 0 1 0 0,0 1-1 0 0,1-1 0 0 0,0 1 1 0 0,1 0-1 0 0,0 0 0 0 0,0 0 1 0 0,1 0-1 0 0,1 1 1 0 0,0-1-1 0 0,0 0 0 0 0,1 1 1 0 0,0-1-1 0 0,2 11 1 0 0,2-13 16 0 0,0 1 0 0 0,0-1 0 0 0,1 0 0 0 0,1-1 0 0 0,-1 1 0 0 0,1-1 0 0 0,1 0 0 0 0,-1 0-1 0 0,1-1 1 0 0,0 0 0 0 0,0 0 0 0 0,1 0 0 0 0,0-1 0 0 0,0-1 0 0 0,0 1 0 0 0,1-1 0 0 0,-1 0 0 0 0,1-1 0 0 0,0 0 0 0 0,0-1 0 0 0,0 0 0 0 0,0 0 0 0 0,2 0-16 0 0,8 2 25 0 0,1 0 1 0 0,0-2-1 0 0,-1 0 1 0 0,1-1 0 0 0,0 0-1 0 0,0-2 1 0 0,0-1-1 0 0,0 0 1 0 0,0-1 0 0 0,-1-2-1 0 0,1 0-25 0 0,-7 2-107 0 0,-1-1 0 0 0,1-1 1 0 0,-1 0-1 0 0,1-1 0 0 0,-2 0 0 0 0,1-1 0 0 0,-1 0 0 0 0,0-1 1 0 0,0-1-1 0 0,-1 1 0 0 0,6-8 107 0 0,4-14-4609 0 0,-6-7-4219 0 0,-12 26-1904 0 0</inkml:trace>
  <inkml:trace contextRef="#ctx0" brushRef="#br0" timeOffset="13964.484">18402 962 6233 0 0,'0'0'1158'0'0,"0"0"-265"0"0,0 0 114 0 0,0 0 270 0 0,0 0 222 0 0,0 0 126 0 0,0 0-19 0 0,0 0-95 0 0,0 0-109 0 0,0 0-116 0 0,0 0-145 0 0,0 0-144 0 0,0 0-149 0 0,23 2-146 0 0,73 5-123 0 0,-93-6-551 0 0,-1-1 0 0 0,0 0 0 0 0,1 0 0 0 0,-1 0 1 0 0,1 0-1 0 0,-1 0 0 0 0,0-1 0 0 0,1 1 0 0 0,-1-1 0 0 0,0 1 0 0 0,1-1 1 0 0,-1 0-1 0 0,0 0 0 0 0,0 0 0 0 0,0 0 0 0 0,0-1 0 0 0,0 1 1 0 0,0 0-1 0 0,0-1 0 0 0,0 1 0 0 0,0-1 0 0 0,-1 0 0 0 0,1 0 1 0 0,-1 0-1 0 0,1 0-28 0 0,5-7 128 0 0,29-27 268 0 0,-2-2 0 0 0,-1-2 0 0 0,-3 0 0 0 0,25-44-396 0 0,-39 54 132 0 0,-16 30-105 0 0,-4 22-123 0 0,1-7 85 0 0,0 1 0 0 0,1-1 0 0 0,1 1 1 0 0,0-1-1 0 0,1 0 0 0 0,1 1 0 0 0,0-1 0 0 0,1 2 11 0 0,0-8 18 0 0,1-1-1 0 0,-1 1 1 0 0,1-1 0 0 0,1 0-1 0 0,-1 0 1 0 0,1 0-1 0 0,1-1 1 0 0,0 1-1 0 0,0-1 1 0 0,0 0 0 0 0,1 0-1 0 0,0-1 1 0 0,0 0-1 0 0,0 0 1 0 0,1 0-1 0 0,0-1 1 0 0,0 0-1 0 0,1 0 1 0 0,-1-1 0 0 0,1 0-1 0 0,0 0 1 0 0,0-1-1 0 0,0 0 1 0 0,1 0-1 0 0,-1-1 1 0 0,1 0 0 0 0,-1 0-1 0 0,1-1 1 0 0,3 0-18 0 0,-4-1 53 0 0,0 1 0 0 0,-1-1 0 0 0,1 0 0 0 0,0-1 0 0 0,0 0 0 0 0,-1 0 0 0 0,1-1 0 0 0,-1 0 0 0 0,1 0 0 0 0,-1-1 0 0 0,0 1 0 0 0,0-2 0 0 0,0 1 0 0 0,0-1 0 0 0,-1 0 0 0 0,1-1 0 0 0,-1 1 0 0 0,0-1 0 0 0,0 0 0 0 0,-1-1 0 0 0,1 1 0 0 0,-1-1 0 0 0,-1 0 0 0 0,2-2-53 0 0,27-71 67 0 0,-21 45-1956 0 0,3 0-4041 0 0,-11 27-3254 0 0</inkml:trace>
  <inkml:trace contextRef="#ctx0" brushRef="#br0" timeOffset="14244.761">19717 111 19804 0 0,'0'0'1151'0'0,"0"0"-401"0"0,0 0-129 0 0,0 0 77 0 0,0 0 110 0 0,0 0 85 0 0,0 0-34 0 0,0 0-111 0 0,0 0-110 0 0,0 0-118 0 0,0 0-103 0 0,2 36-46 0 0,3 113-79 0 0,-21-28 112 0 0,-53 261-12 0 0,53-157-574 0 0,32-195-1970 0 0,-16-53-1292 0 0,-6-19-2636 0 0,-3 15-3511 0 0,9 27 9318 0 0,-5-15-7371 0 0</inkml:trace>
  <inkml:trace contextRef="#ctx0" brushRef="#br0" timeOffset="14695.836">19352 601 9514 0 0,'0'0'3313'0'0,"0"0"-781"0"0,0 0-669 0 0,0 0-444 0 0,0 0-334 0 0,0 0-189 0 0,0 0-67 0 0,0 0-57 0 0,0 0-82 0 0,0 0-117 0 0,0 0-131 0 0,31-3-119 0 0,99-9-77 0 0,-29 12 89 0 0,39 3-37 0 0,143-6-1053 0 0,-64-30-2450 0 0,-202 29 4257 0 0,-22 5 162 0 0,3 0-1180 0 0,-26 8 294 0 0,1 1 0 0 0,0 1 0 0 0,0 2 0 0 0,1 0 0 0 0,1 2 1 0 0,0 1-1 0 0,-9 8-328 0 0,32-22 14 0 0,0-1-1 0 0,0 1 1 0 0,0-1 0 0 0,1 1-1 0 0,-1 0 1 0 0,0 0 0 0 0,1 0-1 0 0,-1 0 1 0 0,1 0 0 0 0,0 0-1 0 0,-1 0 1 0 0,1 1 0 0 0,0-1 0 0 0,1 0-1 0 0,-1 1 1 0 0,0-1 0 0 0,1 1-1 0 0,-1-1 1 0 0,1 1 0 0 0,-1-1-1 0 0,1 1 1 0 0,0-1 0 0 0,0 1 0 0 0,1-1-1 0 0,-1 1 1 0 0,0-1 0 0 0,1 1-1 0 0,0-1 1 0 0,-1 1 0 0 0,1-1-1 0 0,0 0 1 0 0,0 1 0 0 0,0-1-1 0 0,1 0 1 0 0,-1 0 0 0 0,0 0 0 0 0,1 0-1 0 0,0 0 1 0 0,-1 0 0 0 0,1 0-1 0 0,0 0 1 0 0,0-1 0 0 0,0 1-1 0 0,0-1 1 0 0,0 1 0 0 0,0-1 0 0 0,0 0-1 0 0,1 0 1 0 0,-1 0 0 0 0,0 0-1 0 0,1 0 1 0 0,-1-1-14 0 0,42 22 176 0 0,-36-20-139 0 0,0 1 0 0 0,0 0 0 0 0,-1 0 0 0 0,1 1 0 0 0,-1-1 0 0 0,0 2 0 0 0,0-1 0 0 0,0 1 0 0 0,-1 0 0 0 0,1 1 0 0 0,-1-1 0 0 0,-1 1 0 0 0,1 0 0 0 0,-1 1 0 0 0,0 0 0 0 0,-1-1 0 0 0,1 1 0 0 0,-1 1 1 0 0,0-1-1 0 0,-1 1 0 0 0,0 0-37 0 0,-2 1 49 0 0,0 0 1 0 0,0 0 0 0 0,-2 0 0 0 0,1 1 0 0 0,-1-1 0 0 0,0 0 0 0 0,-1-1 0 0 0,0 1 0 0 0,0 0 0 0 0,-1 0 0 0 0,0-1-1 0 0,-1 1 1 0 0,0-1 0 0 0,0 0 0 0 0,0 0 0 0 0,-1-1 0 0 0,-1 1 0 0 0,1-1 0 0 0,-1 0 0 0 0,0-1 0 0 0,-1 1 0 0 0,1-1-1 0 0,-1 0 1 0 0,-1-1 0 0 0,1 0 0 0 0,-8 4-50 0 0,2 1-23 0 0,0 0-1 0 0,-1-1 0 0 0,0 0 1 0 0,-1-2-1 0 0,0 1 1 0 0,0-2-1 0 0,0 0 1 0 0,-1-1-1 0 0,0 0 1 0 0,0-1-1 0 0,0-1 0 0 0,-14 1 24 0 0,9-10-1332 0 0,15-7-4284 0 0,5 6-5889 0 0</inkml:trace>
  <inkml:trace contextRef="#ctx0" brushRef="#br0" timeOffset="16733.208">325 1797 5089 0 0,'0'0'3107'0'0,"0"0"-2036"0"0,0 0-759 0 0,0 0-126 0 0,0 0-42 0 0,0 0-31 0 0,35-1-22 0 0,109-4-4 0 0,216-18 1289 0 0,119-18 2005 0 0,80-13-1296 0 0,814 20 419 0 0,-489 71-2278 0 0,-576-21-168 0 0,574 16 79 0 0,-91-47-16 0 0,-259-11-61 0 0,244-22 71 0 0,1769 4 274 0 0,-2008 37-445 0 0,188-23-158 0 0,685-32-57 0 0,-785 40 282 0 0,318-12-106 0 0,-151 16 175 0 0,143 7-97 0 0,373-33 134 0 0,-420-29 183 0 0,-369 40 4 0 0,217 25-320 0 0,-144 41 19 0 0,-167-8-61 0 0,-408-24 38 0 0,-8-1 7 0 0,-1 0 0 0 0,0 0 0 0 0,0 1 0 0 0,0 0 0 0 0,1 0 1 0 0,-1 1-1 0 0,0 0 0 0 0,-1 0 0 0 0,1 1 0 0 0,0 0 0 0 0,-1 1 0 0 0,1-1 0 0 0,-1 2 0 0 0,2 1-3 0 0,7 5-88 0 0,9 11-1860 0 0,-25-19 403 0 0,0-2-7055 0 0,0-1-238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3:25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16 344 6337 0 0,'0'0'1202'0'0,"0"0"-46"0"0,0 0 206 0 0,0 0 261 0 0,0 0 163 0 0,0 0-13 0 0,0 0-199 0 0,0 0-295 0 0,0 0-263 0 0,0 0-272 0 0,0 0-225 0 0,0 0-118 0 0,0 0-42 0 0,-4-7 31 0 0,1 0-313 0 0,2 6-54 0 0,0 1-1 0 0,1-1 0 0 0,-1 1 1 0 0,0-1-1 0 0,1 1 0 0 0,-1-1 1 0 0,1 0-1 0 0,-1 1 0 0 0,1-1 1 0 0,0 0-1 0 0,-1 1 0 0 0,1-1 1 0 0,0 0-1 0 0,-1 0 0 0 0,1 1 1 0 0,0-1-1 0 0,0 0 0 0 0,-1 0 1 0 0,1 0-1 0 0,0 1 0 0 0,0-1 1 0 0,0 0-1 0 0,0 0 0 0 0,0 0 1 0 0,0 1-1 0 0,1-1 0 0 0,-1 0 1 0 0,0 0-1 0 0,0 1 0 0 0,0-1 1 0 0,1 0-1 0 0,-1 0 0 0 0,1 1 1 0 0,-1-1-1 0 0,0 0 0 0 0,1 1 1 0 0,-1-1-1 0 0,1 0 0 0 0,-1 1 1 0 0,1-1-1 0 0,0 1 0 0 0,-1-1 1 0 0,1 1-1 0 0,-1-1 0 0 0,1 1 1 0 0,0-1-1 0 0,0 1 0 0 0,-1 0 1 0 0,1-1-1 0 0,0 1 0 0 0,0 0 1 0 0,-1-1-1 0 0,1 1 0 0 0,0 0 1 0 0,0 0-1 0 0,-1 0 0 0 0,1 0 1 0 0,0 0-1 0 0,0 0 0 0 0,0 0 1 0 0,-1 0-1 0 0,1 0 0 0 0,0 0 1 0 0,0 1-23 0 0,222-20 2718 0 0,-27 8-2230 0 0,-196 10-465 0 0,0 1-1 0 0,0 0 1 0 0,-1 0 0 0 0,1-1 0 0 0,0 1 0 0 0,0 0 0 0 0,-1 0 0 0 0,1-1 0 0 0,0 1 0 0 0,0 0 0 0 0,0-1 0 0 0,0 1 0 0 0,0 0-1 0 0,0 0 1 0 0,-1-1 0 0 0,1 1 0 0 0,0 0 0 0 0,0-1 0 0 0,0 1 0 0 0,0 0 0 0 0,0-1 0 0 0,0 1 0 0 0,0 0 0 0 0,0-1 0 0 0,0 1-1 0 0,1 0 1 0 0,-1-1 0 0 0,0 1 0 0 0,0 0 0 0 0,0-1 0 0 0,0 1 0 0 0,0 0 0 0 0,0-1 0 0 0,1 1 0 0 0,-1 0 0 0 0,0 0 0 0 0,0-1-1 0 0,0 1 1 0 0,1 0 0 0 0,-1 0 0 0 0,0-1 0 0 0,0 1 0 0 0,1 0 0 0 0,-1 0 0 0 0,0 0 0 0 0,1 0 0 0 0,-1-1 0 0 0,0 1 0 0 0,1 0-1 0 0,-1 0 1 0 0,0 0 0 0 0,1 0 0 0 0,-1 0 0 0 0,0 0 0 0 0,1 0 0 0 0,-1 0 0 0 0,0 0-23 0 0,-36-24 13 0 0,25 17 49 0 0,0 0-32 0 0,0 1-15 0 0,0-1 0 0 0,1 0 0 0 0,0-1-1 0 0,0 0 1 0 0,1-1 0 0 0,0 0-1 0 0,0 0 1 0 0,1-1 0 0 0,-3-5-15 0 0,5 4-21 0 0,1 5-7 0 0,1 0 0 0 0,0-1 0 0 0,1 1 0 0 0,0-1 0 0 0,0 0 0 0 0,0 0 0 0 0,1 0 0 0 0,0-1 1 0 0,0 1-1 0 0,0-1 0 0 0,1 1 0 0 0,1-3 28 0 0,2 8-122 0 0,0 0 0 0 0,0 0-1 0 0,1 0 1 0 0,-1 0 0 0 0,1 0 0 0 0,0 0 0 0 0,-1 1 0 0 0,1 0 0 0 0,0-1-1 0 0,0 1 1 0 0,0 0 0 0 0,0 0 0 0 0,0 1 0 0 0,0-1 0 0 0,0 1 0 0 0,0-1-1 0 0,1 1 1 0 0,-1 0 0 0 0,0 0 0 0 0,0 0 0 0 0,0 1 0 0 0,1 0 122 0 0,-1-2-467 0 0,28 3-2552 0 0,-11 1-5675 0 0,-10 4-3453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3:27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1 523 12651 0 0,'0'0'1860'0'0,"0"0"-176"0"0,0 0-53 0 0,0 0-72 0 0,0 0-201 0 0,0 0-303 0 0,0 0-319 0 0,0 0-265 0 0,0 0-140 0 0,0 0-5 0 0,0 0 49 0 0,0 0 45 0 0,0 0 14 0 0,8-3-52 0 0,57-13 205 0 0,105 2 656 0 0,17 10-764 0 0,-186 4-372 0 0,-1 0 62 0 0,-27-15 604 0 0,-150-78-479 0 0,160 79-273 0 0,1-2 0 0 0,0 1 0 0 0,1-2 0 0 0,1 0 0 0 0,0-1 0 0 0,1 0 0 0 0,2-1 0 0 0,-1 0 0 0 0,2-1 0 0 0,1-1 0 0 0,-3-8-21 0 0,10 25-43 0 0,0 0 1 0 0,1-1 0 0 0,-1 1 0 0 0,1 0 0 0 0,0 0-1 0 0,0-1 1 0 0,0 1 0 0 0,1-1 0 0 0,-1 1 0 0 0,1 0-1 0 0,0-1 1 0 0,0 1 0 0 0,1-1 0 0 0,0 1 0 0 0,-1-1-1 0 0,1 1 1 0 0,1 0 0 0 0,-1 0 0 0 0,1-1 0 0 0,-1 1-1 0 0,1 0 1 0 0,0 0 0 0 0,1 1 0 0 0,-1-1 0 0 0,1 0-1 0 0,-1 1 1 0 0,1-1 0 0 0,2 0 42 0 0,28-18-1655 0 0,-9 14-4405 0 0,-10 4-6365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5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1 520 4377 0 0,'0'0'1166'0'0,"0"0"-332"0"0,0 0-49 0 0,0 0 203 0 0,0 0 385 0 0,0 0 276 0 0,0 0 36 0 0,0 0-115 0 0,0 0-244 0 0,0 0-209 0 0,0 0-129 0 0,0 0-63 0 0,10 7-42 0 0,33 20-50 0 0,-40-26-676 0 0,0 1-1 0 0,0-1 1 0 0,1 0 0 0 0,-1 0-1 0 0,0 0 1 0 0,1-1 0 0 0,-1 1-1 0 0,1-1 1 0 0,-1 0 0 0 0,1 0-1 0 0,0 0 1 0 0,-1 0 0 0 0,1 0-1 0 0,-1-1 1 0 0,1 0 0 0 0,-1 0-1 0 0,0 0 1 0 0,1 0 0 0 0,-1 0 0 0 0,0 0-1 0 0,0-1 1 0 0,0 0 0 0 0,0 0-1 0 0,0 0 1 0 0,1 0-157 0 0,33-25 582 0 0,-2-2 1 0 0,0-1-1 0 0,-2-2 1 0 0,20-25-583 0 0,11-11 234 0 0,-2 5-91 0 0,3 3 0 0 0,3 3 0 0 0,42-27-143 0 0,-97 75 2 0 0,57-19 41 0 0,-68 29-40 0 0,0 1 0 0 0,-1 0 1 0 0,1-1-1 0 0,-1 1 0 0 0,1 0 0 0 0,-1 0 0 0 0,0 0 1 0 0,0 0-1 0 0,0 0 0 0 0,0 0 0 0 0,0 0 0 0 0,0 0 1 0 0,0 1-1 0 0,-1-1 0 0 0,1 0 0 0 0,-1 1 0 0 0,0-1 1 0 0,0 0-1 0 0,0 0 0 0 0,0 1 0 0 0,0-1 1 0 0,0 1-4 0 0,-2 28 36 0 0,-2 0 0 0 0,-1-1 1 0 0,-1 1-1 0 0,-2-1 1 0 0,-1-1-1 0 0,-1 1 1 0 0,-1-2-1 0 0,-2 1 1 0 0,-1-2-1 0 0,-1 0 1 0 0,-12 15-37 0 0,22-33-3 0 0,-6 13 12 0 0,-2-1 0 0 0,0-1 0 0 0,-1 0 0 0 0,-1 0-1 0 0,-1-2 1 0 0,-1 0 0 0 0,0 0 0 0 0,-1-2 0 0 0,-1 0-1 0 0,-10 5-8 0 0,-57-1-54 0 0,84-20 47 0 0,0 0 0 0 0,0 0 1 0 0,0 0-1 0 0,-1 0 0 0 0,1-1 0 0 0,0 1 0 0 0,0-1 1 0 0,0 1-1 0 0,0-1 0 0 0,0 0 0 0 0,0 0 0 0 0,0 0 1 0 0,0 0-1 0 0,0 0 0 0 0,0 0 0 0 0,0-1 1 0 0,1 1-1 0 0,-1-1 0 0 0,0 1 0 0 0,1-1 0 0 0,0 0 1 0 0,-1 1-1 0 0,1-1 0 0 0,0 0 0 0 0,0 0 1 0 0,0 0-1 0 0,0 0 0 0 0,0 0 0 0 0,0 0 0 0 0,0 0 1 0 0,1 0-1 0 0,-1 0 0 0 0,1 0 0 0 0,0-1 0 0 0,-1 1 1 0 0,1 0-1 0 0,0-1 7 0 0,1-2-30 0 0,-1 0-1 0 0,1 0 1 0 0,0 0 0 0 0,0 0 0 0 0,0 0-1 0 0,1 0 1 0 0,0 0 0 0 0,0 1 0 0 0,0-1-1 0 0,1 1 1 0 0,-1-1 0 0 0,1 1 0 0 0,0 0-1 0 0,0 0 1 0 0,1 0 0 0 0,-1 1 0 0 0,1-1-1 0 0,0 1 1 0 0,0 0 0 0 0,0 0-1 0 0,0 0 1 0 0,0 0 0 0 0,1 1 0 0 0,-1-1-1 0 0,3 0 31 0 0,50-14-3073 0 0,-46 15 797 0 0,-4 0-2388 0 0,-1 2-6623 0 0</inkml:trace>
  <inkml:trace contextRef="#ctx0" brushRef="#br0" timeOffset="296.15">1070 321 3833 0 0,'0'0'2027'0'0,"0"0"-8"0"0,0 0 51 0 0,0 0 24 0 0,0 0-62 0 0,0 0-313 0 0,0 0-336 0 0,0 0-264 0 0,0 0-207 0 0,0 0-134 0 0,0 0-108 0 0,0 0-83 0 0,-11 33-91 0 0,-36 100-74 0 0,-7 39 450 0 0,47-156-1590 0 0,3-14-2412 0 0,-1-1-4095 0 0,4-1-3991 0 0</inkml:trace>
  <inkml:trace contextRef="#ctx0" brushRef="#br0" timeOffset="899.648">1223 590 13867 0 0,'0'0'1590'0'0,"0"0"-421"0"0,0 0-214 0 0,0 0-103 0 0,0 0-102 0 0,0 0-99 0 0,0 0-126 0 0,0 0-56 0 0,0 0-42 0 0,0 0-33 0 0,0 0-25 0 0,0 0-18 0 0,13-34-34 0 0,39-108-63 0 0,-15 67 134 0 0,-27 54-262 0 0,68-104 396 0 0,-73 159-952 0 0,-7 25 478 0 0,-1-46-44 0 0,2 0 1 0 0,0 0-1 0 0,0 0 0 0 0,1 0 1 0 0,1 0-1 0 0,0 1 0 0 0,1-1 1 0 0,1-1-1 0 0,-1 1 0 0 0,2 0 0 0 0,0-1 1 0 0,1 1-1 0 0,0-1 0 0 0,3 5-4 0 0,-6-14 45 0 0,1 1 1 0 0,0 0-1 0 0,0-1 0 0 0,0 1 0 0 0,0-1 0 0 0,1 0 0 0 0,-1 0 0 0 0,1 0 0 0 0,0-1 0 0 0,0 1 0 0 0,0-1 0 0 0,0 0 0 0 0,0 0 0 0 0,0 0 0 0 0,1-1 0 0 0,-1 1 0 0 0,1-1 0 0 0,-1 0 1 0 0,1-1-1 0 0,-1 1 0 0 0,1-1 0 0 0,-1 1 0 0 0,1-2 0 0 0,0 1 0 0 0,-1 0 0 0 0,1-1 0 0 0,-1 0 0 0 0,1 0 0 0 0,-1 0 0 0 0,1 0 0 0 0,-1-1 0 0 0,0 0 0 0 0,4-2-45 0 0,6-9 214 0 0,0-1 0 0 0,-1 0 0 0 0,0-1 0 0 0,-1-1 0 0 0,-1 0 0 0 0,-1 0 0 0 0,0-1 0 0 0,-1-1-1 0 0,0 1 1 0 0,-2-1 0 0 0,0-1 0 0 0,-1 1 0 0 0,1-9-214 0 0,11-76 214 0 0,-16 58-3046 0 0,0 49-4272 0 0,-1-1 3027 0 0,1 1-7814 0 0</inkml:trace>
  <inkml:trace contextRef="#ctx0" brushRef="#br0" timeOffset="1563.474">2256 108 13451 0 0,'0'0'1871'0'0,"0"0"-431"0"0,0 0-145 0 0,0 0-37 0 0,0 0-105 0 0,0 0-179 0 0,0 0-205 0 0,0 0-196 0 0,0 0-168 0 0,0 0-108 0 0,0 0-85 0 0,0 0-58 0 0,0 0-22 0 0,-31 4-26 0 0,-97 17-19 0 0,125-21-82 0 0,0 0-1 0 0,-1 1 1 0 0,1-1 0 0 0,0 1-1 0 0,0 0 1 0 0,0 0 0 0 0,0 0-1 0 0,0 1 1 0 0,0-1-1 0 0,0 1 1 0 0,0-1 0 0 0,0 1-1 0 0,1 0 1 0 0,-1 0 0 0 0,1 0-1 0 0,-1 0 1 0 0,1 1 0 0 0,0-1-1 0 0,0 1 1 0 0,0-1-1 0 0,-1 3-4 0 0,-3 4 18 0 0,2-4-15 0 0,-1 1-1 0 0,1 1 1 0 0,1-1 0 0 0,-1 0 0 0 0,1 1 0 0 0,0 0-1 0 0,1 0 1 0 0,0 0 0 0 0,0 0 0 0 0,0 0 0 0 0,1 0 0 0 0,0 1-1 0 0,0-1 1 0 0,1 0 0 0 0,0 1 0 0 0,0-1 0 0 0,1 0-1 0 0,0 1 1 0 0,0-1 0 0 0,1 0 0 0 0,0 0 0 0 0,0 0-1 0 0,0 0 1 0 0,1 0 0 0 0,0-1 0 0 0,1 1 0 0 0,-1-1-1 0 0,1 0 1 0 0,1 2-3 0 0,3 0-25 0 0,1-1 0 0 0,0 0-1 0 0,0 0 1 0 0,0-1 0 0 0,0 0 0 0 0,1-1-1 0 0,0 0 1 0 0,0 0 0 0 0,1-1-1 0 0,-1 0 1 0 0,1-1 0 0 0,0-1 0 0 0,0 1-1 0 0,0-2 1 0 0,0 1 0 0 0,0-2 0 0 0,1 1-1 0 0,-1-1 1 0 0,0-1 0 0 0,7-1 25 0 0,-10 0-154 0 0,1 1 0 0 0,-1-1 0 0 0,0-1 0 0 0,1 0 0 0 0,-1 0 0 0 0,-1-1 1 0 0,1 1-1 0 0,0-2 0 0 0,-1 1 0 0 0,0-1 0 0 0,0 0 0 0 0,0-1 0 0 0,-1 1 0 0 0,2-4 154 0 0,43-58-5891 0 0,-45 33-2841 0 0,-6 33 8425 0 0,-2 52 6655 0 0,3-48-6072 0 0,0 0 1 0 0,1-1-1 0 0,-1 0 0 0 0,0 1 1 0 0,1-1-1 0 0,0 0 1 0 0,-1 1-1 0 0,1-1 0 0 0,0 0 1 0 0,0 0-1 0 0,0 0 0 0 0,1-1 1 0 0,-1 1-1 0 0,0 0 1 0 0,1-1-1 0 0,-1 0 0 0 0,1 1 1 0 0,-1-1-1 0 0,1 0 1 0 0,-1 0-1 0 0,3 0-276 0 0,94 6 4302 0 0,-83-11-3962 0 0,0 0 0 0 0,0-1 0 0 0,-1-1 0 0 0,1-1 0 0 0,-2 0 0 0 0,1 0 0 0 0,-1-2-1 0 0,0 0 1 0 0,-1-1 0 0 0,13-10-340 0 0,-19 14 40 0 0,-1 0 1 0 0,1 0-1 0 0,-1 0 0 0 0,0-1 0 0 0,0 0 0 0 0,-1 0 0 0 0,0 0 0 0 0,0-1 1 0 0,-1 0-1 0 0,0 0 0 0 0,0 0 0 0 0,-1 0 0 0 0,0 0 0 0 0,0-1 0 0 0,-1 0 1 0 0,0 1-1 0 0,-1-1 0 0 0,0 0 0 0 0,0 0 0 0 0,-1 0 0 0 0,0-5-40 0 0,-1 10-4 0 0,-1 1 0 0 0,0-1 0 0 0,1 0 0 0 0,-1 0 0 0 0,-1 1 0 0 0,1-1-1 0 0,0 1 1 0 0,-1 0 0 0 0,0 0 0 0 0,0 0 0 0 0,0 0 0 0 0,0 0 0 0 0,0 1 0 0 0,0-1 0 0 0,-1 1 0 0 0,1 0-1 0 0,-1 0 1 0 0,0 0 0 0 0,1 0 0 0 0,-1 1 0 0 0,0-1 0 0 0,0 1 0 0 0,0 0 0 0 0,0 0 0 0 0,0 1 0 0 0,0-1-1 0 0,-1 1 1 0 0,1 0 0 0 0,0 0 0 0 0,0 0 0 0 0,0 1 0 0 0,0 0 0 0 0,0-1 0 0 0,0 1 0 0 0,0 0-1 0 0,0 1 1 0 0,0-1 0 0 0,0 1 0 0 0,-2 1 4 0 0,-10 8-12 0 0,1 0 1 0 0,0 0-1 0 0,0 2 0 0 0,2 0 1 0 0,-1 0-1 0 0,2 1 0 0 0,0 1 1 0 0,1 0-1 0 0,0 1 0 0 0,1 0 1 0 0,1 0-1 0 0,0 1 0 0 0,1 0 1 0 0,1 1-1 0 0,1 0 0 0 0,1 0 0 0 0,-3 16 12 0 0,5-26 0 0 0,1 1-1 0 0,1 0 0 0 0,-1 0 0 0 0,1 0 1 0 0,1 0-1 0 0,0 0 0 0 0,0 0 0 0 0,1 0 1 0 0,0 0-1 0 0,0 0 0 0 0,1-1 1 0 0,0 1-1 0 0,1 0 0 0 0,0-1 0 0 0,0 1 1 0 0,1-1-1 0 0,0 0 0 0 0,1 0 0 0 0,-1-1 1 0 0,1 1-1 0 0,1-1 0 0 0,0 0 0 0 0,0 0 1 0 0,0-1-1 0 0,4 3 1 0 0,4 0-36 0 0,0-1 0 0 0,1-1 1 0 0,0 0-1 0 0,1-1 1 0 0,-1-1-1 0 0,1 0 0 0 0,0-1 1 0 0,1-1-1 0 0,-1 0 0 0 0,0-1 1 0 0,1-1-1 0 0,-1-1 0 0 0,1 0 1 0 0,-1-1-1 0 0,1-1 0 0 0,-1 0 1 0 0,0-1-1 0 0,1-1 0 0 0,6-3 36 0 0,23-11-1607 0 0,-17 3-3448 0 0,-24 12 3293 0 0,9-5-10349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3:28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89 300 0 0 0,'0'0'759'0'0,"0"0"620"0"0,0 0 254 0 0,0 0 179 0 0,0 0 101 0 0,0 0-87 0 0,0 0-223 0 0,0 0-257 0 0,0 0-206 0 0,0 0-115 0 0,0 0-91 0 0,0 0-93 0 0,0 0-63 0 0,8-4 6046 0 0,295-7-2716 0 0,-106 7-3864 0 0,-203-3-1477 0 0,-25-1-6177 0 0,23 8 2846 0 0,5 0-3585 0 0</inkml:trace>
  <inkml:trace contextRef="#ctx0" brushRef="#br0" timeOffset="331.121">1 491 3041 0 0,'0'0'3486'0'0,"0"0"-1276"0"0,0 0-361 0 0,0 0 81 0 0,0 0-7 0 0,0 0-191 0 0,0 0-299 0 0,0 0-390 0 0,0 0-317 0 0,0 0-195 0 0,0 0-112 0 0,0 0-15 0 0,13 4 1359 0 0,184 15 2989 0 0,273-9-3948 0 0,-469-10-1045 0 0,-1 0-87 0 0,-8-14-6414 0 0,2 10-890 0 0,1 0-4735 0 0</inkml:trace>
  <inkml:trace contextRef="#ctx0" brushRef="#br0" timeOffset="1133.562">251 16 3137 0 0,'0'0'2630'0'0,"0"0"-987"0"0,0 0-152 0 0,0 0 189 0 0,0 0 166 0 0,0 0-47 0 0,0 0-255 0 0,0 0-310 0 0,0 0-349 0 0,0 0-266 0 0,0 0-192 0 0,0 0-126 0 0,-9-3-36 0 0,-29-9 86 0 0,68 38 3133 0 0,87 48 134 0 0,94 58-1785 0 0,52 11-1308 0 0,-289-101 479 0 0,-149 170-911 0 0,-157 127-15 0 0,297-303-2079 0 0,35-37 1503 0 0,0-8-1023 0 0,2 2-6970 0 0,1 3-4308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3:24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932 52 5713 0 0,'0'0'1091'0'0,"0"0"-452"0"0,0 0-131 0 0,0 0 207 0 0,0 0 370 0 0,0 0 257 0 0,0 0 28 0 0,0 0-161 0 0,0 0-267 0 0,0 0-221 0 0,0 0-131 0 0,-23 3-75 0 0,-108 19 499 0 0,52-11-71 0 0,-1 3 0 0 0,1 3 0 0 0,2 5 0 0 0,0 2 0 0 0,1 4 0 0 0,-8 7-943 0 0,38-10 550 0 0,67 2-486 0 0,-3-19-14 0 0,0 0-1 0 0,1-2 0 0 0,0 0 0 0 0,0-1 0 0 0,0-1 0 0 0,1-1 1 0 0,0 0-1 0 0,14-1-49 0 0,64 11 116 0 0,53 30 16 0 0,-150-43-125 0 0,-1 0 0 0 0,1 0 1 0 0,0 1-1 0 0,-1-1 0 0 0,1 0 1 0 0,-1 1-1 0 0,1-1 0 0 0,-1 1 0 0 0,1-1 1 0 0,-1 1-1 0 0,1-1 0 0 0,-1 1 1 0 0,1-1-1 0 0,-1 1 0 0 0,1-1 0 0 0,-1 1 1 0 0,0 0-1 0 0,1-1 0 0 0,-1 1 1 0 0,0-1-1 0 0,0 1 0 0 0,0 0 0 0 0,1-1 1 0 0,-1 1-1 0 0,0 0 0 0 0,0 0 1 0 0,0-1-1 0 0,0 1 0 0 0,0 0 0 0 0,0-1 1 0 0,0 1-1 0 0,0 0 0 0 0,-1-1 1 0 0,1 1-1 0 0,0 0 0 0 0,0-1 0 0 0,0 1 1 0 0,-1 0-1 0 0,1-1 0 0 0,0 1 1 0 0,-1-1-1 0 0,1 1 0 0 0,-1 0 0 0 0,1-1 1 0 0,-1 1-1 0 0,1-1 0 0 0,-1 1 1 0 0,1-1-1 0 0,-1 0 0 0 0,1 1 1 0 0,-1-1-1 0 0,1 1 0 0 0,-1-1 0 0 0,0 0 1 0 0,1 0-1 0 0,-1 1 0 0 0,0-1-7 0 0,-8 9 65 0 0,-117 82 284 0 0,86-68-335 0 0,-273 141 139 0 0,281-147-148 0 0,21-12 6 0 0,1 0 1 0 0,0 0-1 0 0,0 1 1 0 0,1 0-1 0 0,0 1 0 0 0,0 0 1 0 0,0 1-1 0 0,1-1 0 0 0,0 2 1 0 0,-6 6-12 0 0,13-12 7 0 0,0 0 1 0 0,0 0-1 0 0,0 0 1 0 0,0 0-1 0 0,0 0 1 0 0,1 0-1 0 0,-1 0 0 0 0,1 0 1 0 0,0 0-1 0 0,0 0 1 0 0,0 0-1 0 0,0 0 1 0 0,0 0-1 0 0,1 0 1 0 0,-1 0-1 0 0,1 0 1 0 0,0 0-1 0 0,0 0 0 0 0,0-1 1 0 0,0 1-1 0 0,1 0 1 0 0,-1 0-1 0 0,1-1 1 0 0,0 1-1 0 0,-1-1 1 0 0,1 0-1 0 0,0 1 1 0 0,1-1-1 0 0,-1 0 0 0 0,0 0 1 0 0,0 0-1 0 0,1 0 1 0 0,-1-1-1 0 0,1 1 1 0 0,0-1-1 0 0,-1 1 1 0 0,1-1-1 0 0,0 0 1 0 0,0 0-8 0 0,23 6 157 0 0,-1-1 0 0 0,1-1 1 0 0,0-1-1 0 0,0-1 0 0 0,0-1 1 0 0,0-2-1 0 0,1-1 0 0 0,-1 0 1 0 0,0-2-1 0 0,17-5-157 0 0,10 2 140 0 0,134-20 140 0 0,-123 11-253 0 0,-18 1-1286 0 0,-46 11-1555 0 0,0 2-1496 0 0,0-2-5795 0 0</inkml:trace>
  <inkml:trace contextRef="#ctx0" brushRef="#br0" timeOffset="581.7">1171 210 0 0 0,'0'0'1182'0'0,"0"0"223"0"0,0 0 250 0 0,0 0 199 0 0,0 0 126 0 0,0 0 23 0 0,0 0-57 0 0,0 0-101 0 0,0 0-133 0 0,0 0-180 0 0,0 0-233 0 0,4-11-227 0 0,10-30-186 0 0,-10 30-155 0 0,-4 11-136 0 0,-22 166 2335 0 0,9-31-2349 0 0,7 1 1 0 0,6 30-582 0 0,0-88-13 0 0,0-78-52 0 0,0 0-28 0 0,0 0-21 0 0,0 0-22 0 0,0 0-34 0 0,0 0-90 0 0,0 0-172 0 0,0-15-3052 0 0,-2 5 1329 0 0,-3-12-6611 0 0,5 14-1336 0 0</inkml:trace>
  <inkml:trace contextRef="#ctx0" brushRef="#br0" timeOffset="874.151">1125 59 8114 0 0,'0'0'953'0'0,"0"0"-278"0"0,0 0 5 0 0,0 0 318 0 0,0 0 387 0 0,0 0 201 0 0,0 0-55 0 0,0 0-219 0 0,0 0-229 0 0,0 0-148 0 0,0 0-100 0 0,0 0-78 0 0,35-4-51 0 0,111-14-50 0 0,99-12 1274 0 0,-128 23-2326 0 0,-123 26-1529 0 0,-25 5-2007 0 0,7-10-2398 0 0,15-9 2243 0 0,-6 3-3379 0 0</inkml:trace>
  <inkml:trace contextRef="#ctx0" brushRef="#br0" timeOffset="1115.831">1051 365 8058 0 0,'0'0'1225'0'0,"0"0"13"0"0,0 0 313 0 0,0 0 249 0 0,0 0-9 0 0,0 0-218 0 0,0 0-242 0 0,0 0-218 0 0,32 6-170 0 0,104 18-135 0 0,0-18 738 0 0,63-28-1655 0 0,-153 10-1921 0 0,-32 2-7399 0 0,-12 7-1852 0 0</inkml:trace>
  <inkml:trace contextRef="#ctx0" brushRef="#br0" timeOffset="1959.571">1795 44 10986 0 0,'0'0'973'0'0,"0"0"-119"0"0,0 0 135 0 0,0 0 324 0 0,0 0 248 0 0,0 0-22 0 0,0 0-203 0 0,0 0-248 0 0,0 0-182 0 0,0 0-128 0 0,33-7-104 0 0,103-20-97 0 0,-34 21 702 0 0,94 35-17 0 0,-128-25-2042 0 0,-67-4 358 0 0,-1-4-1434 0 0,0-3-2207 0 0,-1 3-2843 0 0,-2 0-4550 0 0</inkml:trace>
  <inkml:trace contextRef="#ctx0" brushRef="#br0" timeOffset="2226.495">1795 243 9074 0 0,'0'0'1412'0'0,"0"0"-374"0"0,0 0 75 0 0,0 0 373 0 0,0 0 258 0 0,0 0-27 0 0,0 0-230 0 0,0 0-263 0 0,0 0-222 0 0,0 0-172 0 0,0 0-133 0 0,36 1-121 0 0,114 1-96 0 0,-11-16 352 0 0,50-2-1071 0 0,-148 14-3453 0 0,-1 2-3627 0 0,-31 0-4623 0 0</inkml:trace>
  <inkml:trace contextRef="#ctx0" brushRef="#br0" timeOffset="3217.105">2331 792 4969 0 0,'0'0'5026'0'0,"0"0"-2698"0"0,0 0-848 0 0,0 0-4 0 0,0 0 53 0 0,0 0-33 0 0,0 0-164 0 0,0 0-252 0 0,0 0-206 0 0,0 0-178 0 0,0 0-132 0 0,5-34-76 0 0,17-107-60 0 0,10 50 283 0 0,-17 60-529 0 0,2 0 0 0 0,1 1 1 0 0,1 1-1 0 0,2 0 0 0 0,0 2 0 0 0,2 1 0 0 0,1 0 0 0 0,1 2 0 0 0,1 1 0 0 0,1 1 0 0 0,1 1 0 0 0,1 1 0 0 0,4 0-182 0 0,48 0 267 0 0,-79 22-263 0 0,0-1-1 0 0,0 0 1 0 0,-1 1-1 0 0,1-1 1 0 0,-1 1-1 0 0,1 0 1 0 0,-1-1-1 0 0,0 1 1 0 0,1 0-1 0 0,-1 0 1 0 0,0 0-1 0 0,0 0 1 0 0,0 0-1 0 0,0 0 1 0 0,-1 0-1 0 0,1 0 1 0 0,-1 0-1 0 0,1 0 1 0 0,-1 0-1 0 0,0 1 1 0 0,0-1-1 0 0,0 0 1 0 0,0 0-1 0 0,0 0 1 0 0,0 1-1 0 0,0-1 1 0 0,-1 0-1 0 0,1 0 1 0 0,-1 0-1 0 0,0 1-3 0 0,1 7 23 0 0,-2 4-3 0 0,0 0-1 0 0,0 0 1 0 0,-2 0 0 0 0,0 0-1 0 0,0-1 1 0 0,-1 1 0 0 0,-1-1-1 0 0,0 0 1 0 0,-1-1-1 0 0,0 1-19 0 0,-1 1 12 0 0,1 0 0 0 0,0 0 0 0 0,1 1 0 0 0,0 0-1 0 0,2 0 1 0 0,0 1 0 0 0,0-1 0 0 0,1 2-12 0 0,3-16 0 0 0,0 1 1 0 0,0-1 0 0 0,-1 1-1 0 0,1 0 1 0 0,0-1 0 0 0,1 1-1 0 0,-1-1 1 0 0,0 1-1 0 0,0-1 1 0 0,1 1 0 0 0,-1-1-1 0 0,0 1 1 0 0,1-1-1 0 0,0 1 1 0 0,-1-1 0 0 0,1 1-1 0 0,0-1 1 0 0,0 0-1 0 0,0 0 1 0 0,-1 1 0 0 0,2-1-1 0 0,-1 0 1 0 0,0 0-1 0 0,0 0 1 0 0,0 0 0 0 0,0 0-1 0 0,1 0 1 0 0,-1 0-1 0 0,0 0 1 0 0,1-1 0 0 0,-1 1-1 0 0,1 0 1 0 0,-1-1-1 0 0,1 1 1 0 0,-1-1 0 0 0,1 0-1 0 0,-1 1 1 0 0,1-1-1 0 0,-1 0 1 0 0,1 0 0 0 0,-1 0-1 0 0,1 0 1 0 0,-1 0-1 0 0,1-1 1 0 0,0 1 0 0 0,-1 0-1 0 0,1-1 1 0 0,-1 1-1 0 0,1-1 1 0 0,-1 1 0 0 0,1-1-1 0 0,12-3 21 0 0,-1 0 1 0 0,1 0-1 0 0,-1-2 1 0 0,-1 1-1 0 0,1-2 1 0 0,-1 1 0 0 0,0-2-1 0 0,6-4-21 0 0,-2 1 14 0 0,239-161 126 0 0,-250 169-145 0 0,9-6 9 0 0,0 1-1 0 0,1 0 1 0 0,-1 1 0 0 0,2 1 0 0 0,-1 0-1 0 0,1 1 1 0 0,-1 1 0 0 0,1 0 0 0 0,1 1-1 0 0,11 0-3 0 0,-20 46 47 0 0,-54 212 306 0 0,46-248-340 0 0,-1-5-51 0 0,1 0 1 0 0,-1 0-1 0 0,1 0 1 0 0,-1 0-1 0 0,1 1 1 0 0,0-1-1 0 0,0 0 1 0 0,0 0-1 0 0,0 0 1 0 0,0 0-1 0 0,0 0 0 0 0,0 0 1 0 0,1 0-1 0 0,-1 0 1 0 0,1 0-1 0 0,0 0 1 0 0,-1 0-1 0 0,1 0 1 0 0,0 0-1 0 0,0 0 1 0 0,0 0-1 0 0,1-1 0 0 0,-1 1 1 0 0,0 0-1 0 0,1-1 1 0 0,-1 1-1 0 0,1-1 1 0 0,-1 1-1 0 0,1-1 1 0 0,0 0-1 0 0,-1 0 1 0 0,1 0-1 0 0,0 0 0 0 0,0 0 1 0 0,0 0-1 0 0,0 0 1 0 0,0 0-1 0 0,0-1 1 0 0,0 1-1 0 0,0-1 1 0 0,0 0-1 0 0,2 1 38 0 0,16-3-1447 0 0,0-1-1 0 0,0-1 1 0 0,0 0 0 0 0,0-2 0 0 0,0 0-1 0 0,-1-1 1 0 0,0-1 0 0 0,7-5 1447 0 0,24-8-4459 0 0,66-30-1877 0 0,48-45 7064 0 0,-146 83 50 0 0,-8 7 285 0 0,0 0 0 0 0,-1-1 0 0 0,0 0 0 0 0,0-1 0 0 0,-1 0 1 0 0,0-1-1 0 0,0 1 0 0 0,-1-2 0 0 0,0 1 0 0 0,0-1 0 0 0,0-3-1063 0 0,-6 12 114 0 0,-1 0 0 0 0,0 0 0 0 0,1 0 0 0 0,-1 0 0 0 0,0 1 0 0 0,0-1 0 0 0,0 0 0 0 0,0 0 0 0 0,0 0 0 0 0,0 0 0 0 0,0 0 0 0 0,0 0 0 0 0,0 0 0 0 0,0 0 0 0 0,0 0 0 0 0,-1 0 0 0 0,1 0 0 0 0,0 0 0 0 0,-1 0 0 0 0,1 0 0 0 0,-1 0 0 0 0,1 1 0 0 0,-1-1 0 0 0,1 0 0 0 0,-1 0 0 0 0,0 0 0 0 0,1 1 0 0 0,-1-1 0 0 0,0 0 0 0 0,1 1 0 0 0,-1-1-1 0 0,0 1 1 0 0,0-1 0 0 0,0 1 0 0 0,0-1 0 0 0,1 1 0 0 0,-1 0 0 0 0,0-1 0 0 0,0 1 0 0 0,0 0 0 0 0,0 0 0 0 0,0-1 0 0 0,0 1 0 0 0,0 0 0 0 0,0 0 0 0 0,0 0 0 0 0,0 0 0 0 0,0 0 0 0 0,0 1 0 0 0,0-1 0 0 0,0 0 0 0 0,0 0-114 0 0,-58 5 971 0 0,32 3-759 0 0,0 0 0 0 0,0 2 0 0 0,0 0 1 0 0,2 2-1 0 0,-1 1 0 0 0,2 1 0 0 0,-1 1 0 0 0,2 1 0 0 0,0 2 1 0 0,2 0-1 0 0,-2 2-212 0 0,19-17 4 0 0,0-1 0 0 0,0 1 1 0 0,1 0-1 0 0,-1 0 0 0 0,1 0 1 0 0,0 0-1 0 0,0 0 0 0 0,0 1 1 0 0,0 0-1 0 0,1-1 0 0 0,-1 1 1 0 0,1 0-1 0 0,0 0 0 0 0,0 1 1 0 0,0-1-1 0 0,1 0 0 0 0,-1 0 0 0 0,1 1 1 0 0,0-1-1 0 0,1 1 0 0 0,-1-1 1 0 0,1 1-1 0 0,0 0 0 0 0,0-1 1 0 0,0 1-1 0 0,0-1 0 0 0,1 1 1 0 0,0-1-1 0 0,0 1 0 0 0,0-1 1 0 0,0 0-1 0 0,1 1 0 0 0,0-1 1 0 0,0 0-1 0 0,0 0 0 0 0,0 0 1 0 0,1 0-1 0 0,-1 0 0 0 0,1-1 1 0 0,0 1-1 0 0,0-1 0 0 0,1 0 0 0 0,-1 0 1 0 0,1 0-1 0 0,-1 0 0 0 0,1 0-4 0 0,6 0 27 0 0,0 1-1 0 0,1-1 1 0 0,-1-1-1 0 0,0 0 1 0 0,1-1-1 0 0,0 1 1 0 0,-1-2-1 0 0,1 0 1 0 0,0 0-1 0 0,-1-1 1 0 0,1 0-1 0 0,0-1 1 0 0,-1 0-1 0 0,0-1 0 0 0,1 0 1 0 0,-1 0-1 0 0,0-1 1 0 0,-1-1-1 0 0,6-3-26 0 0,169-117 380 0 0,-175 118-368 0 0,9-8 21 0 0,-13 10-21 0 0,-1 0 0 0 0,1 1 0 0 0,0 0 0 0 0,0 0 0 0 0,1 0 0 0 0,-1 1 0 0 0,1 0 0 0 0,0 0 0 0 0,0 0 0 0 0,0 1 0 0 0,0 0 1 0 0,0 0-1 0 0,0 0 0 0 0,3 0-12 0 0,-7 4 3 0 0,-1-1 0 0 0,1 0 0 0 0,-1 1 0 0 0,0-1 0 0 0,1 1 0 0 0,-1 0 0 0 0,0-1 0 0 0,0 1 0 0 0,0 0 0 0 0,0 0 0 0 0,-1-1 0 0 0,1 1 0 0 0,0 0 0 0 0,-1 0 0 0 0,1 0 0 0 0,-1 0 0 0 0,0 0 0 0 0,0 0 0 0 0,0 0 0 0 0,0 0 0 0 0,0 0 0 0 0,0 0 0 0 0,0 0 0 0 0,0 0-3 0 0,0 5 26 0 0,1 3-39 0 0,0 1 1 0 0,1-1-1 0 0,0 1 0 0 0,1-1 0 0 0,0 0 0 0 0,0 0 0 0 0,1 0 0 0 0,1-1 1 0 0,0 1-1 0 0,0-1 0 0 0,0 0 0 0 0,1-1 0 0 0,1 1 0 0 0,0-1 0 0 0,0 0 1 0 0,0-1-1 0 0,1 0 0 0 0,0 0 0 0 0,0 0 0 0 0,1-1 0 0 0,0 0 0 0 0,0-1 0 0 0,0 0 1 0 0,1-1-1 0 0,-1 0 0 0 0,1 0 0 0 0,0-1 0 0 0,0 0 0 0 0,1 0 0 0 0,-1-2 1 0 0,0 1-1 0 0,1-1 0 0 0,0-1 0 0 0,0 0 13 0 0,-7 0-141 0 0,0 0 1 0 0,0-1 0 0 0,-1 0-1 0 0,1 0 1 0 0,-1 0-1 0 0,1-1 1 0 0,-1 1-1 0 0,1-1 1 0 0,-1 0 0 0 0,0 0-1 0 0,0 0 1 0 0,0 0-1 0 0,0 0 1 0 0,0-1-1 0 0,0 1 1 0 0,-1-1-1 0 0,1 0 1 0 0,-1 0 0 0 0,2-2 140 0 0,8-18-4911 0 0,-6-3-5478 0 0,-5 15 587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3:35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617 500 1008 0 0,'0'0'1282'0'0,"0"0"-631"0"0,0 0-207 0 0,0 0 287 0 0,0 0 494 0 0,0 0 413 0 0,0 0 114 0 0,0 0-166 0 0,0 0-335 0 0,0 0-330 0 0,0 0-191 0 0,18 11 1593 0 0,-9-7-1824 0 0,1-1 1 0 0,-1-1-1 0 0,1 0 0 0 0,0 0 1 0 0,0-1-1 0 0,-1 0 0 0 0,1 0 0 0 0,0-1 1 0 0,0-1-1 0 0,0 0 0 0 0,0 0-499 0 0,26-1 656 0 0,158 2 664 0 0,-171 3-1288 0 0,-16 5 728 0 0,-30 0 55 0 0,-324 121-643 0 0,157-67-125 0 0,97-29-35 0 0,69-21 32 0 0,33 2-35 0 0,-1-10 38 0 0,0 1-1 0 0,0-1 1 0 0,1 0 0 0 0,-1-1-1 0 0,1 0 1 0 0,0-1-1 0 0,0 1 1 0 0,0-2-1 0 0,0 1 1 0 0,0-1-1 0 0,1-1 1 0 0,-1 1-1 0 0,0-2 1 0 0,2 1-47 0 0,21 1 132 0 0,327-8 497 0 0,-364 25-457 0 0,-22 6-126 0 0,-1-2 0 0 0,-1-2 0 0 0,-1 0 1 0 0,-1-2-1 0 0,-8 2-46 0 0,12-4 14 0 0,-214 113 15 0 0,32 11 50 0 0,159-93-91 0 0,50-46-11 0 0,0-1-30 0 0,17 3 93 0 0,9-1 87 0 0,1-1 0 0 0,0-2-1 0 0,-1 0 1 0 0,1-2 0 0 0,-1-1 0 0 0,0-1-1 0 0,9-3-126 0 0,79-13 368 0 0,22 3-92 0 0,-86 14-120 0 0,-50 4-132 0 0,0 0 1 0 0,0 0 7 0 0,0 0 10 0 0,0 0 7 0 0,0 0-9 0 0,0 0 11 0 0,0 0-6 0 0,0 0-17 0 0,0 0-7 0 0,0 0-9 0 0,0 0 5 0 0,0 0 11 0 0,0 0 14 0 0,0 0-28 0 0,0 0-16 0 0,0 0 14 0 0,0 0-1 0 0,0 0-18 0 0,0 0 14 0 0,0 0 9 0 0,0 0-16 0 0,0 0 3 0 0,0 0-10 0 0,0 0-8 0 0,0 0 3 0 0,0 0 18 0 0,0 0 11 0 0,0 0 8 0 0,0 0-13 0 0,0 0-9 0 0,0 0-14 0 0,0 0 22 0 0,0 0-15 0 0,0 0-11 0 0,0 0 5 0 0,0 0 23 0 0,0 0 8 0 0,0 0-25 0 0,0 0 8 0 0,-1 0 7 0 0,0 0 5 0 0,1 0-15 0 0,0 0 7 0 0,0 0-12 0 0,0 0-4 0 0,0 0 3 0 0,0 0 8 0 0,0 0-9 0 0,0 0 1 0 0,0 0 8 0 0,0 0-13 0 0,0 0-15 0 0,0 0 8 0 0,0 0 10 0 0,0 0 14 0 0,0 0 2 0 0,0 0-18 0 0,0 0-2 0 0,0 0-2 0 0,0 0 3 0 0,0 0 6 0 0,0 0 15 0 0,0 0-6 0 0,0 0-17 0 0,-17-7-1882 0 0,2 0-1783 0 0,5 3-6853 0 0,6 4-1463 0 0</inkml:trace>
  <inkml:trace contextRef="#ctx0" brushRef="#br0" timeOffset="1546.931">1405 438 6737 0 0,'0'0'2116'0'0,"0"0"-292"0"0,0 0-97 0 0,0 0 92 0 0,0 0 21 0 0,0 0-149 0 0,0 0-377 0 0,0 0-379 0 0,0 0-291 0 0,0 0-168 0 0,0 0-50 0 0,0 0-84 0 0,0 0-92 0 0,6 41 1433 0 0,-3-1-1392 0 0,-1 1 1 0 0,-1-1 0 0 0,-3 1 0 0 0,-1-1-1 0 0,-2 1 1 0 0,-2-1 0 0 0,-2-1 0 0 0,-9 27-292 0 0,11-36 57 0 0,-83 255 76 0 0,97-326-5521 0 0,3 7 2090 0 0,-2 6-3527 0 0,-4 13-3916 0 0</inkml:trace>
  <inkml:trace contextRef="#ctx0" brushRef="#br0" timeOffset="1825.97">1381 441 6649 0 0,'0'0'2410'0'0,"0"0"-524"0"0,0 0-190 0 0,0 0 6 0 0,0 0-32 0 0,0 0-149 0 0,0 0-307 0 0,0 0-399 0 0,0 0-334 0 0,0 0-199 0 0,0 0-62 0 0,0 0 125 0 0,0 0 143 0 0,7 0 131 0 0,222 0 2534 0 0,-71 0-5071 0 0,-180 11-3845 0 0,9-3-2700 0 0,3-4-544 0 0</inkml:trace>
  <inkml:trace contextRef="#ctx0" brushRef="#br0" timeOffset="2080.013">1195 795 8138 0 0,'0'0'1641'0'0,"0"0"-472"0"0,0 0-209 0 0,0 0 99 0 0,0 0 169 0 0,0 0 151 0 0,0 0-11 0 0,0 0-111 0 0,0 0-124 0 0,0 0-122 0 0,0 0-191 0 0,0 0-160 0 0,0 0-140 0 0,27 9-146 0 0,87 24-81 0 0,-108-31-271 0 0,-1-1 0 0 0,0 1 0 0 0,0-1 0 0 0,0 0 0 0 0,1-1 0 0 0,-1 1 0 0 0,0-1 1 0 0,1 0-1 0 0,-1-1 0 0 0,0 1 0 0 0,0-1 0 0 0,1 0 0 0 0,-1-1 0 0 0,0 1 0 0 0,4-2-22 0 0,13-4 15 0 0,63-16-638 0 0,-47 11-6813 0 0,-31 9-3788 0 0</inkml:trace>
  <inkml:trace contextRef="#ctx0" brushRef="#br0" timeOffset="2532.415">1521 1185 1296 0 0,'0'0'2502'0'0,"0"0"-1267"0"0,0 0-141 0 0,0 0 426 0 0,0 0 343 0 0,0 0 63 0 0,0 0-251 0 0,0 0-408 0 0,0 0-342 0 0,0 0-215 0 0,0 0-110 0 0,0 0-84 0 0,-9 25-64 0 0,-24 78-42 0 0,17-33 1367 0 0,16-69-1541 0 0,0-1 3 0 0,0 0 41 0 0,0 0 85 0 0,0 0 113 0 0,0 0 106 0 0,0 0 82 0 0,0 0-10 0 0,3-5 551 0 0,52-94 925 0 0,-35 58-1964 0 0,2 1-1 0 0,1 1 1 0 0,3 1-1 0 0,1 1 1 0 0,1 1 0 0 0,11-8-168 0 0,1 18 169 0 0,-39 26-149 0 0,-1 0-12 0 0,4 7 19 0 0,0 1-1 0 0,0-1 1 0 0,-1 1-1 0 0,0 0 1 0 0,0 0 0 0 0,-1 0-1 0 0,0 0 1 0 0,-1 0-1 0 0,1 0 1 0 0,-2 1 0 0 0,1 3-27 0 0,-1-9 0 0 0,19 86-2 0 0,-11-81-1313 0 0,-4-9-2085 0 0,-1-2-3916 0 0,-2-1-5109 0 0</inkml:trace>
  <inkml:trace contextRef="#ctx0" brushRef="#br0" timeOffset="2942.578">2196 692 11194 0 0,'0'0'2180'0'0,"0"0"-425"0"0,0 0-186 0 0,0 0-78 0 0,0 0-128 0 0,0 0-179 0 0,0 0-247 0 0,0 0-249 0 0,0 0-172 0 0,0 0-80 0 0,0 0 53 0 0,0 0 104 0 0,0 0 47 0 0,6 4 5 0 0,86 32 1513 0 0,90-29-594 0 0,-99-21-1568 0 0,-80 12-1086 0 0,-6 0-8414 0 0,1 2-1138 0 0</inkml:trace>
  <inkml:trace contextRef="#ctx0" brushRef="#br0" timeOffset="3197.038">2124 1005 9074 0 0,'0'0'1940'0'0,"0"0"-367"0"0,0 0-66 0 0,0 0 138 0 0,0 0 126 0 0,0 0-114 0 0,0 0-181 0 0,0 0-202 0 0,0 0-218 0 0,0 0-160 0 0,0 0-133 0 0,0 0-84 0 0,34 1-51 0 0,104 3-68 0 0,8-20 834 0 0,-63 12-816 0 0,-65 4-4574 0 0,0 0-4350 0 0,-18 0-4542 0 0</inkml:trace>
  <inkml:trace contextRef="#ctx0" brushRef="#br0" timeOffset="6159.548">2837 1215 1840 0 0,'0'0'1461'0'0,"0"0"-54"0"0,0 0 134 0 0,0 0 232 0 0,0 0 78 0 0,0 0-103 0 0,0 0-250 0 0,0 0-283 0 0,0 0-190 0 0,0 0-107 0 0,0 0-14 0 0,-2 8 749 0 0,2-6 1607 0 0,17-48 686 0 0,2-7-3879 0 0,5 10 54 0 0,1 1 0 0 0,3 1 0 0 0,1 1 0 0 0,2 1-1 0 0,1 2 1 0 0,3 0-121 0 0,-5 9 62 0 0,0 2 0 0 0,2 0 0 0 0,0 2 0 0 0,2 2 0 0 0,8-3-62 0 0,-38 29 16 0 0,0 0 1 0 0,-1 1-1 0 0,0 0 1 0 0,0 0-1 0 0,0 0 1 0 0,0 0 0 0 0,-1 0-1 0 0,0 1 1 0 0,0-1-1 0 0,0 1 1 0 0,-1-1-1 0 0,0 1 1 0 0,0 0-1 0 0,0-1 1 0 0,0 5-17 0 0,44 178 156 0 0,-29-63-145 0 0,-16-124-5 0 0,0-1-8 0 0,0 0 2 0 0,0 0-16 0 0,0 0 8 0 0,0 0 13 0 0,0 0 3 0 0,0 0-5 0 0,0 0-19 0 0,0 0 9 0 0,0 0 15 0 0,14-22 68 0 0,37-52 1 0 0,-28 42-57 0 0,-1-3-16 0 0,1 2 1 0 0,2 0 0 0 0,1 2 0 0 0,1 0 0 0 0,2 2 0 0 0,1 1 0 0 0,2 2 0 0 0,29-19-5 0 0,-58 42-1 0 0,1 1 1 0 0,-1 0-1 0 0,1 0 0 0 0,0 1 1 0 0,0-1-1 0 0,-1 1 0 0 0,1-1 1 0 0,1 1-1 0 0,-1 1 0 0 0,0-1 1 0 0,0 0-1 0 0,0 1 1 0 0,0 0-1 0 0,0 0 0 0 0,0 0 1 0 0,1 1-1 0 0,-1-1 0 0 0,0 1 1 0 0,0 0-1 0 0,0 0 0 0 0,0 0 1 0 0,0 1-1 0 0,0 0 0 0 0,-1-1 1 0 0,1 1-1 0 0,0 0 0 0 0,-1 1 1 0 0,0-1-1 0 0,1 1 1 0 0,-1-1-1 0 0,0 1 0 0 0,0 0 1 0 0,1 3 0 0 0,2 7 30 0 0,0 1 0 0 0,-1 0-1 0 0,-1 0 1 0 0,0 0 0 0 0,-1 1 0 0 0,-1 0 0 0 0,0-1 0 0 0,-1 1 0 0 0,-1 0 0 0 0,0 0 0 0 0,-1 0 0 0 0,0-1 0 0 0,-3 8-30 0 0,-79 188 307 0 0,96-235-8505 0 0,-5 17 2194 0 0,1 1-5682 0 0</inkml:trace>
  <inkml:trace contextRef="#ctx0" brushRef="#br0" timeOffset="6557.332">4481 405 11891 0 0,'0'0'1348'0'0,"0"0"-167"0"0,0 0 134 0 0,0 0 122 0 0,0 0-16 0 0,0 0-207 0 0,0 0-339 0 0,0 0-190 0 0,0 0-87 0 0,0 0-49 0 0,0 0-27 0 0,0 0-45 0 0,0 0-26 0 0,-23 20-14 0 0,-70 65-22 0 0,43-21 321 0 0,30-23-515 0 0,2 1 0 0 0,2 0 0 0 0,2 1 0 0 0,1 1 0 0 0,3 0 0 0 0,1 1 0 0 0,2 0 0 0 0,3 0 0 0 0,1 1 0 0 0,3 28-221 0 0,1-60 34 0 0,0-1 0 0 0,2 0 0 0 0,-1 0 1 0 0,2 0-1 0 0,-1 0 0 0 0,2 0 0 0 0,0-1 0 0 0,0 0 0 0 0,1 0 1 0 0,1 0-1 0 0,0-1 0 0 0,0 1 0 0 0,7 6-34 0 0,47 26 204 0 0,-59-66-1398 0 0,17-19-1894 0 0,-9 14-5855 0 0,-8 18-2961 0 0</inkml:trace>
  <inkml:trace contextRef="#ctx0" brushRef="#br0" timeOffset="7130.844">4670 754 11050 0 0,'0'0'2428'0'0,"0"0"-1178"0"0,0 0-397 0 0,0 0 112 0 0,0 0 242 0 0,0 0 140 0 0,0 0-111 0 0,0 0-238 0 0,0 0-223 0 0,0 0-151 0 0,0 0-96 0 0,0 0-64 0 0,-5 29-72 0 0,-15 87-24 0 0,3 55 1149 0 0,1-89-1180 0 0,10-50-180 0 0,5-24 248 0 0,4-23 396 0 0,50-98-457 0 0,-20 55-318 0 0,2 1 0 0 0,2 1 0 0 0,3 2 0 0 0,23-22-26 0 0,-17 37 12 0 0,-44 40-8 0 0,0 1 0 0 0,1-1-1 0 0,-1 0 1 0 0,0 1 0 0 0,0 0 0 0 0,0-1-1 0 0,-1 1 1 0 0,1 0 0 0 0,0 0 0 0 0,-1 0 0 0 0,1 0-1 0 0,-1 0 1 0 0,1 0 0 0 0,-1 0 0 0 0,0 1-1 0 0,0-1 1 0 0,0 0 0 0 0,0 1 0 0 0,-1-1 0 0 0,1 1-1 0 0,-1-1 1 0 0,1 1 0 0 0,-1-1 0 0 0,0 2-4 0 0,21 133 261 0 0,-9-49-146 0 0,-10-106-4461 0 0,-2 7-1641 0 0,0 3-5900 0 0</inkml:trace>
  <inkml:trace contextRef="#ctx0" brushRef="#br0" timeOffset="7630.742">4834 456 9290 0 0,'0'0'2270'0'0,"0"0"-259"0"0,0 0-64 0 0,0 0-143 0 0,0 0-207 0 0,0 0-277 0 0,0 0-342 0 0,0 0-300 0 0,0 0-179 0 0,0 0-83 0 0,0 0-52 0 0,0 0-9 0 0,-8 7-19 0 0,-63 56 926 0 0,167-124 270 0 0,-158 96-429 0 0,50-29-1406 0 0,19-12-1013 0 0,-3 3 739 0 0,19-11-1958 0 0,-6 6-5505 0 0,-9 4-4038 0 0</inkml:trace>
  <inkml:trace contextRef="#ctx0" brushRef="#br0" timeOffset="8028.633">5068 456 12067 0 0,'0'0'2117'0'0,"0"0"-374"0"0,0 0-152 0 0,0 0-84 0 0,0 0-134 0 0,0 0-257 0 0,0 0-285 0 0,0 0-220 0 0,0 0-159 0 0,0 0-122 0 0,0 0-75 0 0,0 0-65 0 0,0 0-32 0 0,-6 5 28 0 0,-37 28 375 0 0,37-30-220 0 0,23-7-177 0 0,28-17 329 0 0,-68 42 892 0 0,18-21-1855 0 0,11 0-4855 0 0,-1 0-434 0 0,-1 0-6581 0 0</inkml:trace>
  <inkml:trace contextRef="#ctx0" brushRef="#br0" timeOffset="9898.198">5305 979 3945 0 0,'0'0'2466'0'0,"0"0"-96"0"0,0 0-83 0 0,0 0-195 0 0,0 0-230 0 0,0 0-288 0 0,0 0-249 0 0,0 0-213 0 0,0 0-197 0 0,0 0-151 0 0,0 0-111 0 0,0 0-64 0 0,0 0-56 0 0,0 0-35 0 0,0 0-29 0 0,0 0-39 0 0,0 0-53 0 0,0 0-41 0 0,0 0-16 0 0,0 0-30 0 0,4 7 4411 0 0,-2-7-4669 0 0,-2 0-31 0 0,0 0 11 0 0,0 0-8 0 0,0 0 20 0 0,0 0 0 0 0,0 0-7 0 0,0 0-1 0 0,0 0 2 0 0,0 0 2 0 0,1 0-11 0 0,351 0 833 0 0,-357 1-2396 0 0,0-6-1979 0 0,2 3 112 0 0,0-3-3696 0 0,3 2-5032 0 0</inkml:trace>
  <inkml:trace contextRef="#ctx0" brushRef="#br0" timeOffset="10694.31">5906 909 8122 0 0,'0'0'2808'0'0,"0"0"-855"0"0,0 0-288 0 0,0 0 48 0 0,0 0-5 0 0,0 0-154 0 0,0 0-281 0 0,0 0-314 0 0,0 0-256 0 0,0 0-196 0 0,0 0-108 0 0,0 0-61 0 0,1-5-42 0 0,5-14 162 0 0,5 39 974 0 0,-1 37-942 0 0,-2-1-1 0 0,-3 1 0 0 0,-2 0 0 0 0,-3 34-489 0 0,0-78 40 0 0,-9 68 70 0 0,8-65 122 0 0,0-27 416 0 0,-1-27-206 0 0,7-11-417 0 0,3 1 1 0 0,1 0-1 0 0,3 1 0 0 0,1 0 1 0 0,3 0-1 0 0,2 2 0 0 0,22-43-25 0 0,-34 74 5 0 0,0-1-1 0 0,1 0 0 0 0,1 1 0 0 0,0 1 0 0 0,1-1 1 0 0,0 1-1 0 0,1 1 0 0 0,1 0 0 0 0,0 0 0 0 0,0 1 1 0 0,1 0-1 0 0,0 1 0 0 0,2 0-4 0 0,-12 9 1 0 0,-1 0-1 0 0,0 0 1 0 0,0 1 0 0 0,0-1 0 0 0,0 0-1 0 0,1 1 1 0 0,-1-1 0 0 0,0 1 0 0 0,1-1-1 0 0,-1 1 1 0 0,0 0 0 0 0,1 0-1 0 0,-1-1 1 0 0,1 1 0 0 0,-1 0 0 0 0,0 0-1 0 0,1 0 1 0 0,-1 1 0 0 0,0-1 0 0 0,1 0-1 0 0,-1 0 1 0 0,1 1 0 0 0,-1-1-1 0 0,0 1 1 0 0,0-1 0 0 0,1 1 0 0 0,-1 0-1 0 0,0-1 1 0 0,0 1 0 0 0,0 0 0 0 0,0 0-1 0 0,0 0 1 0 0,0 0 0 0 0,0 0-1 0 0,0 0 1 0 0,0 0 0 0 0,0 0 0 0 0,0 0-1 0 0,0 0 1 0 0,-1 1 0 0 0,1-1-1 0 0,-1 0 1 0 0,1 0 0 0 0,0 2-1 0 0,8 62 91 0 0,-25 48 14 0 0,-4-61-117 0 0,19-45-490 0 0,-2 4 627 0 0,2-8-4017 0 0,-2-2-3735 0 0,3-1-4753 0 0</inkml:trace>
  <inkml:trace contextRef="#ctx0" brushRef="#br0" timeOffset="11158.738">6572 813 11458 0 0,'0'0'4895'0'0,"0"0"-2940"0"0,0 0-1016 0 0,0 0 16 0 0,0 0 106 0 0,0 0 5 0 0,0 0-157 0 0,0 0-255 0 0,0 0-239 0 0,0 0-139 0 0,0 0 10 0 0,0 0 12 0 0,0 0 3 0 0,0 12-22 0 0,-10 70 29 0 0,-2-50-285 0 0,1 0 0 0 0,2 1 0 0 0,2 0 0 0 0,1 1 0 0 0,1 0 0 0 0,2 0 0 0 0,2 0 0 0 0,1 22-23 0 0,1-50 18 0 0,1 0 0 0 0,0-1 0 0 0,-1 1 1 0 0,2-1-1 0 0,-1 0 0 0 0,1 0 0 0 0,0 1 0 0 0,0-2 0 0 0,0 1 0 0 0,0 0 1 0 0,1-1-1 0 0,0 1 0 0 0,0-1 0 0 0,0 0 0 0 0,1-1 0 0 0,-1 1 0 0 0,1-1 1 0 0,0 1-1 0 0,0-2 0 0 0,0 1 0 0 0,0 0 0 0 0,0-1 0 0 0,1 0 0 0 0,-1 0 1 0 0,1-1-1 0 0,0 1 0 0 0,-1-1 0 0 0,1-1 0 0 0,0 1 0 0 0,0-1 0 0 0,-1 0 1 0 0,1 0-1 0 0,5-1-18 0 0,0 1 166 0 0,-1-1-1 0 0,1 0 1 0 0,-1-1 0 0 0,1 0 0 0 0,-1-1 0 0 0,0 0 0 0 0,0-1 0 0 0,0 0 0 0 0,0 0 0 0 0,0-1-1 0 0,-1 0 1 0 0,0-1 0 0 0,8-6-166 0 0,1-2 136 0 0,-1-1-1 0 0,0 0 1 0 0,-1-1-1 0 0,-1-1 1 0 0,-1 0-1 0 0,0-1 1 0 0,-1-1 0 0 0,-1 0-1 0 0,0-1 1 0 0,-2 0-1 0 0,7-18-135 0 0,-12 27 5 0 0,-1-1 0 0 0,0 0 0 0 0,-1 0 0 0 0,-1 0 0 0 0,1-1-1 0 0,-2 1 1 0 0,0-1 0 0 0,0 1 0 0 0,-1-1 0 0 0,-1 0 0 0 0,0 1 0 0 0,0 0-1 0 0,-2-1 1 0 0,1 1 0 0 0,-2 0 0 0 0,1 0 0 0 0,-2 0 0 0 0,0 0 0 0 0,0 1 0 0 0,-2-2-5 0 0,0 7-75 0 0,0 0 0 0 0,-1 0 1 0 0,0 1-1 0 0,0 0 0 0 0,-1 0 1 0 0,1 1-1 0 0,-1 0 1 0 0,0 1-1 0 0,0 0 0 0 0,0 0 1 0 0,0 1-1 0 0,0 0 0 0 0,-1 1 1 0 0,1 0-1 0 0,-1 0 0 0 0,1 1 1 0 0,-1 0-1 0 0,1 1 1 0 0,-1 0-1 0 0,1 0 0 0 0,0 1 1 0 0,-1 1-1 0 0,1-1 0 0 0,0 1 1 0 0,-4 3 74 0 0,-72 33-2043 0 0,32-9-4093 0 0,35-18-5952 0 0</inkml:trace>
  <inkml:trace contextRef="#ctx0" brushRef="#br0" timeOffset="11530.134">6559 1130 7586 0 0,'0'0'2822'0'0,"0"0"-737"0"0,0 0-263 0 0,0 0-39 0 0,0 0-101 0 0,0 0-202 0 0,0 0-289 0 0,0 0-211 0 0,0 0-140 0 0,0 0-121 0 0,0 0-93 0 0,0 0-93 0 0,2-11-109 0 0,7-35-30 0 0,-7 41-302 0 0,-1 1 1 0 0,1 0-1 0 0,-1-1 1 0 0,1 1-1 0 0,1 0 1 0 0,-1 0-1 0 0,0 0 1 0 0,1 0 0 0 0,0 1-1 0 0,0-1 1 0 0,0 1-1 0 0,0 0 1 0 0,1-1-1 0 0,-1 1 1 0 0,1 1-1 0 0,0-1 1 0 0,0 0-1 0 0,0 1 1 0 0,0 0-1 0 0,0 0 1 0 0,2 0-93 0 0,8-6 204 0 0,-6 3-105 0 0,0 1 0 0 0,0 1 1 0 0,0 0-1 0 0,1 0 1 0 0,-1 0-1 0 0,1 1 0 0 0,-1 0 1 0 0,1 1-1 0 0,0 0 0 0 0,0 0 1 0 0,0 1-1 0 0,-1 0 0 0 0,1 0 1 0 0,4 2-100 0 0,-9 0 31 0 0,0-1 1 0 0,-1 1 0 0 0,1 0-1 0 0,0 1 1 0 0,-1-1-1 0 0,0 1 1 0 0,0-1 0 0 0,1 1-1 0 0,-2 0 1 0 0,1 0-1 0 0,0 0 1 0 0,0 1-1 0 0,-1-1 1 0 0,0 1 0 0 0,0-1-1 0 0,1 3-31 0 0,28 33 263 0 0,-23-34-202 0 0,-4-1 4 0 0,2 0 0 0 0,-1 0 0 0 0,0 0 0 0 0,1-1 0 0 0,0 1 0 0 0,-1-1 0 0 0,1-1 0 0 0,1 1 0 0 0,-1-1 0 0 0,0 0 0 0 0,0-1-1 0 0,1 0 1 0 0,3 1-65 0 0,-11-24-1465 0 0,-4 12 173 0 0,0-2-4774 0 0,3 8-6295 0 0</inkml:trace>
  <inkml:trace contextRef="#ctx0" brushRef="#br0" timeOffset="11934.094">6705 375 6425 0 0,'0'0'6054'0'0,"0"0"-3234"0"0,0 0-997 0 0,0 0-113 0 0,0 0-144 0 0,0 0-158 0 0,0 0-225 0 0,0 0-263 0 0,0 0-200 0 0,0 0-146 0 0,0 0-110 0 0,0 0-69 0 0,0 0-53 0 0,-8-2-56 0 0,-23-4-65 0 0,31 7-215 0 0,0-1-1 0 0,0 0 1 0 0,0 1 0 0 0,1-1 0 0 0,-1 1-1 0 0,0-1 1 0 0,0 1 0 0 0,0-1-1 0 0,0 1 1 0 0,0-1 0 0 0,0 1 0 0 0,0-1-1 0 0,0 0 1 0 0,0 1 0 0 0,0-1-1 0 0,0 1 1 0 0,0-1 0 0 0,0 1 0 0 0,0-1-1 0 0,0 1 1 0 0,0-1 0 0 0,0 1-1 0 0,-1-1 1 0 0,1 0 0 0 0,0 1-1 0 0,0-1 1 0 0,-1 1 0 0 0,1-1 0 0 0,0 0-1 0 0,-1 1 1 0 0,1-1 0 0 0,0 0-1 0 0,-1 1 1 0 0,1-1 0 0 0,0 0 0 0 0,-1 1-1 0 0,1-1 1 0 0,-1 0 0 0 0,1 0-1 0 0,0 0 1 0 0,-1 1 0 0 0,1-1-1 0 0,-1 0 1 0 0,1 0 0 0 0,-1 0 0 0 0,1 0-1 0 0,-1 0 1 0 0,1 0 0 0 0,-1 0-1 0 0,1 0 1 0 0,-1 0 0 0 0,1 0 0 0 0,0 0-1 0 0,-1 0 1 0 0,1 0 0 0 0,-1 0-1 0 0,1-1 1 0 0,-1 1 0 0 0,1 0-1 0 0,-1 0 1 0 0,1 0-6 0 0,68-11 803 0 0,-113 18 99 0 0,32 2-2291 0 0,33-3-6095 0 0,-19-6 6937 0 0,7 3-11547 0 0</inkml:trace>
  <inkml:trace contextRef="#ctx0" brushRef="#br0" timeOffset="12415.919">6997 460 3809 0 0,'0'0'2592'0'0,"0"0"-68"0"0,0 0 71 0 0,0 0-56 0 0,0 0-241 0 0,0 0-398 0 0,0 0-411 0 0,0 0-277 0 0,0 0-183 0 0,0 0-122 0 0,0 0-124 0 0,0 0-99 0 0,0 0-82 0 0,3-4-94 0 0,10-14-59 0 0,14 17 1766 0 0,89 20-1416 0 0,-114-17-790 0 0,-1 0 1 0 0,0 0-1 0 0,0 0 0 0 0,0 0 0 0 0,-1 0 0 0 0,1 0 1 0 0,0 0-1 0 0,-1 0 0 0 0,1 0 0 0 0,-1 0 1 0 0,0 0-1 0 0,0 1 0 0 0,0-1 0 0 0,0 0 0 0 0,0 0 1 0 0,0 0-1 0 0,0 0 0 0 0,-1 0 0 0 0,1 1 0 0 0,-1-1 1 0 0,0 0-1 0 0,0 0 0 0 0,1 0 0 0 0,-1 0 1 0 0,0-1-1 0 0,-1 1 0 0 0,1 0 0 0 0,0 0 0 0 0,0 0 1 0 0,-1-1-1 0 0,1 1 0 0 0,-1-1 0 0 0,0 1-9 0 0,-58 71 212 0 0,58-71-209 0 0,1-1 0 0 0,-1 1 1 0 0,0 0-1 0 0,0 0 0 0 0,1 0 0 0 0,-1 0 0 0 0,1 0 0 0 0,-1 0 0 0 0,1 0 0 0 0,0 1 0 0 0,0-1 0 0 0,0 0 0 0 0,0 1 0 0 0,1-1 0 0 0,-1 1 1 0 0,0-1-1 0 0,1 1 0 0 0,0-1 0 0 0,0 1 0 0 0,0-1 0 0 0,0 1 0 0 0,0-1 0 0 0,0 1 0 0 0,0-1 0 0 0,1 1 0 0 0,-1-1 0 0 0,1 1 0 0 0,0-1 1 0 0,0 0-1 0 0,0 1 0 0 0,0-1 0 0 0,0 0 0 0 0,1 0 0 0 0,-1 1 0 0 0,0-1 0 0 0,1 0 0 0 0,0-1 0 0 0,-1 1 0 0 0,1 0 0 0 0,0 0 0 0 0,0-1 1 0 0,0 1-1 0 0,0-1 0 0 0,0 1 0 0 0,1-1 0 0 0,-1 0 0 0 0,0 0 0 0 0,1 0 0 0 0,-1 0 0 0 0,0-1 0 0 0,1 1 0 0 0,1 0-3 0 0,98 6 246 0 0,-80-21-1699 0 0,-18 5-6298 0 0,-2 6-4595 0 0</inkml:trace>
  <inkml:trace contextRef="#ctx0" brushRef="#br0" timeOffset="12785.939">7387 294 12219 0 0,'0'0'3495'0'0,"0"0"-1232"0"0,0 0-497 0 0,0 0-183 0 0,0 0-157 0 0,0 0-217 0 0,0 0-253 0 0,0 0-246 0 0,0 0-233 0 0,0 0-143 0 0,0 0-94 0 0,0 0-54 0 0,-5-1-23 0 0,4 1-164 0 0,2 0 18 0 0,-1 1-1 0 0,1-1 1 0 0,-1 1-1 0 0,1 0 0 0 0,-1-1 1 0 0,0 1-1 0 0,1-1 0 0 0,-1 1 1 0 0,0 0-1 0 0,1-1 1 0 0,-1 1-1 0 0,0 0 0 0 0,0-1 1 0 0,0 1-1 0 0,0 0 0 0 0,0 0 1 0 0,1-1-1 0 0,-1 1 0 0 0,0 0 1 0 0,0 0-1 0 0,-1-1 1 0 0,1 1-1 0 0,0 0 0 0 0,0-1 1 0 0,0 1-1 0 0,0 0 0 0 0,-1-1 1 0 0,1 1-1 0 0,0 0 1 0 0,-1-1-1 0 0,1 1 0 0 0,0 0 1 0 0,-1-1-1 0 0,1 1 0 0 0,-1-1 1 0 0,1 1-1 0 0,-1-1 1 0 0,1 1-1 0 0,-1-1 0 0 0,1 1 1 0 0,-1-1-1 0 0,0 1 0 0 0,1-1 1 0 0,-1 0-1 0 0,0 1 0 0 0,1-1 1 0 0,-1 0-1 0 0,0 0 1 0 0,1 0-1 0 0,-1 1 0 0 0,0-1 1 0 0,0 0-1 0 0,1 0 0 0 0,-1 0 1 0 0,0 0-1 0 0,1 0 1 0 0,-1 0-1 0 0,0 0 0 0 0,0-1 1 0 0,0 1-17 0 0,25 45 150 0 0,-2 2 1 0 0,-2 0 0 0 0,-2 1-1 0 0,-2 0 1 0 0,-2 2-1 0 0,-3-1 1 0 0,-2 2 0 0 0,-2-1-1 0 0,-2 1 1 0 0,-2 0-1 0 0,-3 1 1 0 0,-2-1 0 0 0,-2 0-1 0 0,-2 0 1 0 0,-2-1 0 0 0,-5 7-151 0 0,9-43-78 0 0,1 5-59 0 0,-1 0-1 0 0,0 1 1 0 0,-2-2 0 0 0,0 1 0 0 0,-2-1 0 0 0,1 0-1 0 0,-2 0 1 0 0,-1-1 0 0 0,0 0 0 0 0,-1-1 0 0 0,-1 0-1 0 0,0-1 1 0 0,-1 0 0 0 0,0-1 0 0 0,-2-1 0 0 0,0 0-1 0 0,0-1 1 0 0,-14 9 137 0 0,0-14-2526 0 0,10-7-2960 0 0,10 0-6651 0 0</inkml:trace>
  <inkml:trace contextRef="#ctx0" brushRef="#br0" timeOffset="18716.683">8464 721 0 0 0,'0'0'1522'0'0,"0"0"9"0"0,0 0-139 0 0,0 0-200 0 0,0 0-152 0 0,0 0-21 0 0,0 0 96 0 0,0 0 55 0 0,0 0-27 0 0,0 0-100 0 0,3-3-167 0 0,-3 2-898 0 0,2-2 346 0 0,0 1 1 0 0,0-1-1 0 0,0 0 0 0 0,0 0 1 0 0,-1 0-1 0 0,1-1 0 0 0,-1 1 1 0 0,0 0-1 0 0,0 0 0 0 0,0-1 1 0 0,0 1-1 0 0,-1-1 0 0 0,1 1 1 0 0,-1 0-1 0 0,0-1 0 0 0,0 1 1 0 0,0-1-1 0 0,-1 1 1 0 0,1-1-1 0 0,-1 1 0 0 0,0 0 1 0 0,1-1-1 0 0,-2 1 0 0 0,1 0 1 0 0,0-1-1 0 0,-1 1-324 0 0,-8-5 106 0 0,0 1 0 0 0,0 1 0 0 0,-1 0 0 0 0,0 0 1 0 0,0 1-1 0 0,0 0 0 0 0,-1 1 0 0 0,0 0 0 0 0,0 1 0 0 0,0 1 0 0 0,0-1 0 0 0,0 2 1 0 0,0 0-1 0 0,0 0 0 0 0,-1 1 0 0 0,1 1 0 0 0,0 0 0 0 0,0 1 0 0 0,0 0 0 0 0,0 1 1 0 0,0 0-1 0 0,0 1 0 0 0,1 0 0 0 0,-1 1 0 0 0,1 0 0 0 0,-8 5-106 0 0,12-7 19 0 0,0 1 0 0 0,1-1 1 0 0,-1 1-1 0 0,1 1 0 0 0,0-1 0 0 0,0 1 0 0 0,0 0 0 0 0,1 0 0 0 0,-1 1 0 0 0,1-1 0 0 0,1 1 1 0 0,-1 1-1 0 0,1-1 0 0 0,0 0 0 0 0,0 1 0 0 0,1 0 0 0 0,0 0 0 0 0,0 0 0 0 0,1 0 0 0 0,-1 1 1 0 0,2-1-1 0 0,-1 1 0 0 0,1-1 0 0 0,0 1-19 0 0,1-4 26 0 0,0 0 0 0 0,1 0 0 0 0,-1-1 0 0 0,1 1 0 0 0,0 0 0 0 0,0-1 0 0 0,0 1 0 0 0,0-1 0 0 0,1 1 1 0 0,-1-1-1 0 0,1 0 0 0 0,0 0 0 0 0,0 1 0 0 0,0-1 0 0 0,0 0 0 0 0,1-1 0 0 0,-1 1 0 0 0,1 0 0 0 0,0-1 0 0 0,-1 1 0 0 0,1-1 0 0 0,0 0 0 0 0,1 0 0 0 0,-1 0 0 0 0,0 0 0 0 0,4 0-26 0 0,8 4 133 0 0,1 0-1 0 0,0-2 0 0 0,1 0 0 0 0,-1 0 1 0 0,1-2-1 0 0,-1 0 0 0 0,1-1 0 0 0,0-1 1 0 0,-1 0-1 0 0,9-2-132 0 0,12 1 190 0 0,-116 31 1043 0 0,54-22-1222 0 0,0 1 0 0 0,1 2-1 0 0,0 0 1 0 0,1 2 0 0 0,0 1-1 0 0,0 0 1 0 0,2 2 0 0 0,-3 2-11 0 0,17-11-4 0 0,0-1 0 0 0,1 1 0 0 0,0 0 1 0 0,0 1-1 0 0,1 0 0 0 0,0 0 0 0 0,0 0 0 0 0,0 0 1 0 0,1 1-1 0 0,1-1 0 0 0,-1 1 0 0 0,0 4 4 0 0,3 72 36 0 0,3-79-20 0 0,0-1-1 0 0,0 1 0 0 0,1-1 0 0 0,-1 0 1 0 0,1 0-1 0 0,0 0 0 0 0,0 0 0 0 0,1 0 1 0 0,0-1-1 0 0,-1 0 0 0 0,2 1 0 0 0,-1-1 1 0 0,0-1-1 0 0,1 1 0 0 0,0-1 0 0 0,-1 0 1 0 0,1 0-1 0 0,1 0 0 0 0,-1 0 1 0 0,0-1-1 0 0,1 0 0 0 0,-1 0 0 0 0,3 0-15 0 0,133 15 586 0 0,-137-17-651 0 0,0 1 1 0 0,0-1-1 0 0,-1 1 1 0 0,1-1-1 0 0,0-1 1 0 0,0 1-1 0 0,0 0 1 0 0,0-1-1 0 0,0 0 1 0 0,-1 0-1 0 0,1 0 1 0 0,0 0-1 0 0,-1 0 1 0 0,1-1-1 0 0,-1 0 1 0 0,1 0-1 0 0,-1 0 1 0 0,0 0-1 0 0,0 0 1 0 0,0-1-1 0 0,0 1 1 0 0,0-1-1 0 0,0 0 1 0 0,-1 0-1 0 0,1 0 1 0 0,-1 0-1 0 0,0 0 1 0 0,0-1 0 0 0,0 1-1 0 0,-1-1 1 0 0,1 1-1 0 0,-1-1 1 0 0,1 1-1 0 0,-1-4 65 0 0,-1-18-3301 0 0,0 8-3380 0 0,0 9-5515 0 0</inkml:trace>
  <inkml:trace contextRef="#ctx0" brushRef="#br0" timeOffset="19615.068">8308 40 3265 0 0,'0'0'2044'0'0,"0"0"-510"0"0,0 0-158 0 0,0 0 128 0 0,0 0 213 0 0,0 0 121 0 0,0 0-35 0 0,0 0-195 0 0,0 0-286 0 0,0 0-278 0 0,0 0-192 0 0,0 0-144 0 0,0 0-90 0 0,-2-8-69 0 0,-4-24-49 0 0,-9 65 1637 0 0,12 121-96 0 0,10-94-1595 0 0,3 61 213 0 0,-23 191 254 0 0,-22 72-582 0 0,-27-163-155 0 0,57-198-169 0 0,1 1-1 0 0,1-1 1 0 0,1 1 0 0 0,1 0-1 0 0,1 0 1 0 0,1 0 0 0 0,2 1-7 0 0,-1-1 5 0 0,0-16-1 0 0,-1 1 1 0 0,0-1 0 0 0,-1 1-1 0 0,0-1 1 0 0,0 1 0 0 0,-1 0-1 0 0,0-1 1 0 0,0 1-1 0 0,-1-1 1 0 0,0 0 0 0 0,-3 8-5 0 0,-12 31-28 0 0,-1-2 100 0 0,5 32-48 0 0,7-41-54 0 0,6-35-7 0 0,0-1 2 0 0,0 0-3 0 0,0 0-22 0 0,0 0 8 0 0,0 0-15 0 0,1 2-2885 0 0,2-1-4417 0 0,-1-1-5010 0 0</inkml:trace>
  <inkml:trace contextRef="#ctx0" brushRef="#br0" timeOffset="28537.907">2320 2455 2785 0 0,'0'0'2409'0'0,"0"0"-511"0"0,0 0-128 0 0,0 0 76 0 0,0 0 6 0 0,0 0-120 0 0,0 0-245 0 0,0 0-253 0 0,0 0-263 0 0,0 0-207 0 0,0 0-109 0 0,0 0-54 0 0,0 0-13 0 0,7 8 1474 0 0,180-1 2623 0 0,-134-6-4345 0 0,152-13 296 0 0,-176 8-652 0 0,5-1 354 0 0,-39 3-5289 0 0,-6 2 2292 0 0,4 0-743 0 0,-1 0-3515 0 0,0 0-3791 0 0</inkml:trace>
  <inkml:trace contextRef="#ctx0" brushRef="#br0" timeOffset="28868.037">2347 2691 5577 0 0,'0'0'1909'0'0,"0"0"-149"0"0,0 0-42 0 0,0 0 9 0 0,0 0-148 0 0,0 0-298 0 0,0 0-200 0 0,0 0-168 0 0,0 0-133 0 0,0 0-42 0 0,0 0-94 0 0,0 0-47 0 0,0 10 43 0 0,-2 32 30 0 0,3-40-543 0 0,0 0 0 0 0,0 0 0 0 0,0 0 0 0 0,0 0 0 0 0,0 0 0 0 0,1 0 0 0 0,-1-1 0 0 0,1 1 0 0 0,-1-1 1 0 0,1 1-1 0 0,0-1 0 0 0,-1 1 0 0 0,1-1 0 0 0,0 0 0 0 0,0 0 0 0 0,0 0 0 0 0,0 0 0 0 0,0 0 0 0 0,0 0 0 0 0,0-1 0 0 0,0 1 0 0 0,0-1 0 0 0,1 1 0 0 0,-1-1 0 0 0,0 0 0 0 0,0 0 1 0 0,0 0-1 0 0,1 0-127 0 0,-2 0 40 0 0,30 2 465 0 0,1-1 0 0 0,-1-1 0 0 0,1-2 0 0 0,-1-1 0 0 0,0-2 0 0 0,3-1-505 0 0,133-20 425 0 0,-158 24-632 0 0,-3-1-722 0 0,-2-3-7238 0 0,-4 5-4075 0 0</inkml:trace>
  <inkml:trace contextRef="#ctx0" brushRef="#br0" timeOffset="26252.962">661 2128 0 0 0,'0'0'760'0'0,"0"0"-2"0"0,0 0-9 0 0,0 0 1 0 0,18-8-33 0 0,57-22-13 0 0,-65 26 541 0 0,0 0-1 0 0,0 1 1 0 0,1 0-1 0 0,-1 1 0 0 0,1 0 1 0 0,0 1-1 0 0,-1 0 1 0 0,1 0-1 0 0,0 1 0 0 0,0 1 1 0 0,1 0-1245 0 0,25 1-188 0 0,-51 18 2181 0 0,-10-6-1842 0 0,-1 0 0 0 0,0-1 0 0 0,-1-2 0 0 0,0-1 0 0 0,-1-1 0 0 0,0-1 0 0 0,0-1 0 0 0,-2-1-151 0 0,-22 7 125 0 0,-362 82 920 0 0,383-87-621 0 0,28-5-376 0 0,2-3-44 0 0,0 0-57 0 0,68 37 94 0 0,-25-26 194 0 0,1-3 0 0 0,0-2 0 0 0,0-1 0 0 0,41-2-235 0 0,137 20 523 0 0,-72 9-305 0 0,-172-9 332 0 0,-27 6-440 0 0,-1-3 0 0 0,-1-2 0 0 0,-1-2 0 0 0,-19 3-110 0 0,-142 65 28 0 0,-22 36 60 0 0,120-46-65 0 0,114-80-23 0 0,0 1-1 0 0,0-1 1 0 0,0 1-1 0 0,1-1 1 0 0,-1 1-1 0 0,0-1 1 0 0,0 1-1 0 0,0 0 1 0 0,1 0-1 0 0,-1-1 1 0 0,0 1-1 0 0,1 0 1 0 0,-1 0-1 0 0,1 0 1 0 0,-1-1-1 0 0,1 1 1 0 0,-1 0-1 0 0,1 0 1 0 0,0 0 0 0 0,-1 0-1 0 0,1 0 1 0 0,0 0-1 0 0,0 0 1 0 0,-1 0-1 0 0,1 0 1 0 0,0 0-1 0 0,0 0 1 0 0,0 0-1 0 0,0 0 1 0 0,1 0-1 0 0,-1 0 1 0 0,0 0-1 0 0,0 0 1 0 0,1 0-1 0 0,-1 0 1 0 0,0 0-1 0 0,1 0 1 0 0,-1 0-1 0 0,1 0 1 0 0,-1 0-1 0 0,1-1 1 0 0,0 1-1 0 0,-1 0 1 0 0,1 0 0 0 0,0-1-1 0 0,-1 1 1 0 0,1 0-1 0 0,0-1 1 0 0,0 1-1 0 0,0 0 1 0 0,11 5 75 0 0,1-1-1 0 0,0 0 0 0 0,1-1 1 0 0,-1 0-1 0 0,0-1 0 0 0,1 0 1 0 0,0-1-1 0 0,0-1 1 0 0,0 0-1 0 0,0-1 0 0 0,0 0 1 0 0,-1-1-1 0 0,7-2-74 0 0,28 2 197 0 0,273-13 712 0 0,-97 6-117 0 0,-262 23-2122 0 0,38-15 482 0 0,0 0-572 0 0,0-4-6529 0 0,0 0-4000 0 0</inkml:trace>
  <inkml:trace contextRef="#ctx0" brushRef="#br0" timeOffset="26649.892">1325 2308 7001 0 0,'0'0'1458'0'0,"0"0"-275"0"0,0 0-1 0 0,0 0 199 0 0,0 0 237 0 0,0 0 130 0 0,0 0-118 0 0,0 0-278 0 0,0 0-295 0 0,0 0-263 0 0,0 0-214 0 0,0 0-97 0 0,0 0-48 0 0,8-4 464 0 0,-23 39-8 0 0,-7 32-112 0 0,3 1 1 0 0,2 1 0 0 0,-3 49-780 0 0,-25 103 341 0 0,23-137-335 0 0,22-83-46 0 0,0-1-22 0 0,0 0-7 0 0,0 0-10 0 0,1-23-1206 0 0,69-124-3295 0 0,-59 125 3418 0 0,10-23-2400 0 0,-7 15-1831 0 0,-4 6-4649 0 0</inkml:trace>
  <inkml:trace contextRef="#ctx0" brushRef="#br0" timeOffset="26916.744">1215 2179 4017 0 0,'0'0'2112'0'0,"0"0"-819"0"0,0 0-407 0 0,0 0-52 0 0,0 0 93 0 0,0 0 92 0 0,0 0 22 0 0,0 0 63 0 0,0 0 50 0 0,0 0 57 0 0,0 0 59 0 0,0 0-101 0 0,0 0-135 0 0,20 0-127 0 0,66-3-102 0 0,147-27 2880 0 0,-215 26-3521 0 0,136-28 643 0 0,-143 32-1934 0 0,-120 51-7623 0 0,88-41 3281 0 0,8-2-4624 0 0</inkml:trace>
  <inkml:trace contextRef="#ctx0" brushRef="#br0" timeOffset="27151.737">1180 2478 4329 0 0,'0'0'1500'0'0,"0"0"-238"0"0,0 0-30 0 0,0 0 136 0 0,0 0 173 0 0,0 0 80 0 0,0 0-18 0 0,0 0-68 0 0,0 0-112 0 0,0 0-130 0 0,0 0-148 0 0,0 0-139 0 0,0 0-125 0 0,29 14-139 0 0,92 40-135 0 0,-118-52-576 0 0,1-1 1 0 0,-1 1 0 0 0,0-1 0 0 0,1 0-1 0 0,-1 0 1 0 0,1-1 0 0 0,0 1-1 0 0,-1-1 1 0 0,1 1 0 0 0,-1-1 0 0 0,1 0-1 0 0,0-1 1 0 0,-1 1 0 0 0,1-1 0 0 0,-1 1-1 0 0,1-1 1 0 0,-1 0 0 0 0,1 0 0 0 0,-1-1-1 0 0,2 0-31 0 0,11-4 154 0 0,157-54-234 0 0,-168 55-443 0 0,-4 4-1973 0 0,-1 0-3476 0 0,0 1-5528 0 0</inkml:trace>
  <inkml:trace contextRef="#ctx0" brushRef="#br0" timeOffset="27536.676">1782 2640 3881 0 0,'0'0'2251'0'0,"0"0"-692"0"0,0 0-267 0 0,0 0 55 0 0,0 0 9 0 0,0 0-71 0 0,0 0-132 0 0,0 0-136 0 0,0 0-140 0 0,0 0-139 0 0,0 0-109 0 0,0 0-100 0 0,0 0-62 0 0,-33 23-47 0 0,-100 77-60 0 0,83-42 85 0 0,47-47-336 0 0,0-4-33 0 0,0 0 0 0 0,0 1 0 0 0,1-1 0 0 0,0 1 0 0 0,0-1 0 0 0,1 1 0 0 0,0 0 0 0 0,0-1 0 0 0,1 1 0 0 0,0 0 0 0 0,0 0 0 0 0,1-1 0 0 0,0 1 0 0 0,0 0 0 0 0,1-1 0 0 0,0 1-1 0 0,0-1 1 0 0,1 1 0 0 0,0-1 0 0 0,0 0 0 0 0,1 0 0 0 0,0-1 0 0 0,0 1 0 0 0,0-1 0 0 0,1 0 0 0 0,0 0 0 0 0,0 0 0 0 0,1 0 0 0 0,-1-1 0 0 0,1 0 0 0 0,1 0 0 0 0,-1-1 0 0 0,4 2-76 0 0,0-2 200 0 0,0-1-1 0 0,0 0 1 0 0,0 0-1 0 0,0-2 1 0 0,1 1-1 0 0,-1-1 1 0 0,1 0-1 0 0,-1-1 1 0 0,11-1-200 0 0,0 0 299 0 0,-12 1-219 0 0,0-2 1 0 0,0 1-1 0 0,0-1 0 0 0,0 0 0 0 0,0-1 0 0 0,0 0 1 0 0,0-1-1 0 0,-1 0 0 0 0,0 0 0 0 0,0 0 0 0 0,0-1 1 0 0,0-1-1 0 0,-1 1 0 0 0,0-1 0 0 0,0 0 1 0 0,0-1-1 0 0,-1 0 0 0 0,0 0 0 0 0,0 0 0 0 0,-1 0 1 0 0,0-1-1 0 0,0 0 0 0 0,-1 0 0 0 0,0-1 0 0 0,0 1 1 0 0,-1-1-1 0 0,0 0 0 0 0,0-5-80 0 0,-1 6-92 0 0,-1 0 1 0 0,-1 1-1 0 0,1-1 0 0 0,-2 0 0 0 0,1 0 0 0 0,-1 0 1 0 0,0 1-1 0 0,0-1 0 0 0,-1 1 0 0 0,0-1 1 0 0,0 1-1 0 0,-1-1 0 0 0,0 1 0 0 0,-1 0 1 0 0,1 0-1 0 0,-1 1 0 0 0,0-1 0 0 0,-1 1 1 0 0,0 0-1 0 0,0 0 0 0 0,0 0 0 0 0,-1 1 1 0 0,1-1-1 0 0,-1 1 0 0 0,0 1 0 0 0,-1-1 1 0 0,1 1-1 0 0,-1 0 0 0 0,0 1 0 0 0,-1-1 92 0 0,-45-11-4577 0 0,18 11-5075 0 0,15 3 71 0 0</inkml:trace>
  <inkml:trace contextRef="#ctx0" brushRef="#br0" timeOffset="27932.905">1548 2927 8530 0 0,'0'0'1759'0'0,"0"0"-228"0"0,0 0 32 0 0,0 0-144 0 0,0 0-211 0 0,0 0-228 0 0,0 0-162 0 0,0 0-51 0 0,0 0-35 0 0,0 0-51 0 0,0 0-61 0 0,0 0-111 0 0,0 0-120 0 0,14-5-38 0 0,65-23 518 0 0,-43 8-300 0 0,-29 15-540 0 0,0 1 0 0 0,1-1 0 0 0,-1 2 0 0 0,1-1 0 0 0,-1 1 0 0 0,1 1 0 0 0,0-1 0 0 0,0 1 0 0 0,0 0 0 0 0,0 1-1 0 0,1 0 1 0 0,4 0-29 0 0,39 49 883 0 0,-47-44-752 0 0,1 0-1 0 0,-1 0 1 0 0,1-1-1 0 0,0 0 1 0 0,0 0 0 0 0,0 0-1 0 0,0-1 1 0 0,0 0-1 0 0,0 0 1 0 0,1 0-1 0 0,-1-1 1 0 0,1 0-1 0 0,-1 0 1 0 0,1-1 0 0 0,-1 0-1 0 0,1 0 1 0 0,0 0-1 0 0,3-2-130 0 0,8 2 212 0 0,15-10 114 0 0,-33 9-341 0 0,-1-15-3739 0 0,0 7-6050 0 0,-1 5-2780 0 0</inkml:trace>
  <inkml:trace contextRef="#ctx0" brushRef="#br0" timeOffset="32805.509">3369 2293 856 0 0,'0'0'1917'0'0,"0"0"-408"0"0,0 0-88 0 0,0 0 166 0 0,0 0 136 0 0,0 0-4 0 0,0 0-224 0 0,0 0-386 0 0,0 0-359 0 0,0 0-301 0 0,0 0-177 0 0,0-3 1611 0 0,18 32 971 0 0,-17 64-303 0 0,-60 95-985 0 0,-1 50-896 0 0,46-150-388 0 0,57-221 2487 0 0,-8 60-2742 0 0,3 2-1 0 0,4 2 1 0 0,41-51-27 0 0,-71 103-7 0 0,106-118 42 0 0,-108 126-19 0 0,-9 9-19 0 0,-1-1 1 0 0,0 1-1 0 0,1-1 0 0 0,-1 1 1 0 0,1-1-1 0 0,-1 1 1 0 0,0-1-1 0 0,1 1 0 0 0,-1 0 1 0 0,1-1-1 0 0,-1 1 1 0 0,1-1-1 0 0,-1 1 0 0 0,1 0 1 0 0,0 0-1 0 0,-1-1 1 0 0,1 1-1 0 0,-1 0 0 0 0,1 0 1 0 0,0 0-1 0 0,-1 0 1 0 0,1 0-1 0 0,-1 0 0 0 0,1 0 1 0 0,0 0-1 0 0,-1 0 1 0 0,1 0-1 0 0,-1 0 0 0 0,1 0 1 0 0,0 0-1 0 0,-1 0 1 0 0,1 0-1 0 0,-1 1 0 0 0,1-1 1 0 0,0 0-1 0 0,-1 0 1 0 0,1 1-1 0 0,-1-1 0 0 0,1 0 1 0 0,-1 1-1 0 0,1-1 0 0 0,-1 1 1 0 0,0-1-1 0 0,1 1 1 0 0,-1-1-1 0 0,1 1 0 0 0,-1-1 1 0 0,0 1-1 0 0,1-1 1 0 0,-1 1-1 0 0,0-1 0 0 0,0 1 1 0 0,1-1-1 0 0,-1 1 1 0 0,0 0-1 0 0,0-1 0 0 0,0 1 1 0 0,0-1-1 0 0,0 1 1 0 0,0 0-1 0 0,0-1 0 0 0,0 1 1 0 0,0 0-1 0 0,0-1 3 0 0,9 17 26 0 0,-1 1 0 0 0,-1 0 0 0 0,-1 0 0 0 0,0 0-1 0 0,-2 1 1 0 0,0-1 0 0 0,0 1 0 0 0,-2 7-26 0 0,4 7 37 0 0,-3 0-17 0 0,-2-1 0 0 0,-1 1 0 0 0,-1 0 0 0 0,-2 0 0 0 0,-1 0 0 0 0,-3 8-20 0 0,-1 14-5 0 0,8-55-42 0 0,0 0 18 0 0,0 0 10 0 0,0 0 17 0 0,0 0-14 0 0,0 0 8 0 0,0 0 25 0 0,0 0 40 0 0,0 0-23 0 0,0 0 11 0 0,0 0-5 0 0,3-19 336 0 0,11-21-378 0 0,1 1 1 0 0,3 1-1 0 0,1 1 0 0 0,1 0 1 0 0,3 2-1 0 0,0 0 0 0 0,3 2 0 0 0,0 0 1 0 0,2 2-1 0 0,2 1 0 0 0,7-4 2 0 0,77-30-48 0 0,-30 50-8 0 0,-81 14 55 0 0,0 0-1 0 0,-1 1 0 0 0,1-1 0 0 0,0 1 0 0 0,-1-1 0 0 0,1 1 1 0 0,0 0-1 0 0,-1 0 0 0 0,1 0 0 0 0,-1 0 0 0 0,1 0 1 0 0,-1 1-1 0 0,0-1 0 0 0,1 1 0 0 0,-1 0 0 0 0,0 0 1 0 0,0 0-1 0 0,0 0 0 0 0,0 0 0 0 0,-1 0 0 0 0,1 0 0 0 0,0 0 1 0 0,-1 1-1 0 0,0-1 0 0 0,1 1 0 0 0,-1-1 0 0 0,0 1 1 0 0,0-1-1 0 0,0 1 0 0 0,-1 0 0 0 0,1 1 2 0 0,7 93 84 0 0,-8-82-64 0 0,-30 123 93 0 0,8-59-36 0 0,5 53-87 0 0,17-131-36 0 0,0-1-5 0 0,0 0 10 0 0,0 0-21 0 0,0 0-20 0 0,0 0-36 0 0,0 0-56 0 0,0 0-65 0 0,0 0-105 0 0,13-18-8789 0 0,-9 13-2523 0 0</inkml:trace>
  <inkml:trace contextRef="#ctx0" brushRef="#br0" timeOffset="33621.402">4924 1973 0 0 0,'0'0'1755'0'0,"0"0"-379"0"0,0 0-69 0 0,0 0 236 0 0,0 0 292 0 0,0 0 75 0 0,0 0-74 0 0,0 0-183 0 0,0 0-226 0 0,0 0-142 0 0,0 0-156 0 0,0 0-165 0 0,0 0-131 0 0,1-5-59 0 0,0-14-54 0 0,-1 14-52 0 0,0 5-46 0 0,0 0-74 0 0,0 0-36 0 0,0 0-21 0 0,0 0-19 0 0,0 0-40 0 0,-6 11 1604 0 0,-95 111-1088 0 0,65-62-667 0 0,2 1-1 0 0,3 2 0 0 0,2 1 0 0 0,-10 41-280 0 0,28-72 102 0 0,1 0 0 0 0,2 1 0 0 0,1 1 0 0 0,2-1 0 0 0,1 1 0 0 0,1 26-102 0 0,5-35 71 0 0,0 0 1 0 0,2 0-1 0 0,1-1 0 0 0,1 1 1 0 0,1-1-1 0 0,1 0 1 0 0,1-1-1 0 0,2 0 0 0 0,0 0 1 0 0,1-1-1 0 0,2-1 1 0 0,0 0-1 0 0,1 0 0 0 0,1-2 1 0 0,3 1-72 0 0,93 76 625 0 0,-35-49-78 0 0,-74-47-780 0 0,-3-2-107 0 0,-2-2-2248 0 0,1-4-4784 0 0,1 6-5425 0 0</inkml:trace>
  <inkml:trace contextRef="#ctx0" brushRef="#br0" timeOffset="36034.844">5096 2470 8586 0 0,'0'0'1586'0'0,"0"0"-450"0"0,0 0-263 0 0,0 0-34 0 0,0 0 103 0 0,0 0 34 0 0,0 0-104 0 0,0 0-233 0 0,0 0-271 0 0,0 0-141 0 0,0 0 61 0 0,0 3 130 0 0,49 230 4015 0 0,-40-20-3355 0 0,-9-213-1058 0 0,0 0 24 0 0,0 0 35 0 0,0 0 11 0 0,0 0 45 0 0,0 0 44 0 0,0 0 25 0 0,8-30 2192 0 0,1-17-2334 0 0,3 2-1 0 0,1-1 1 0 0,2 2-1 0 0,3 0 1 0 0,1 0-1 0 0,2 2 1 0 0,2 1-1 0 0,13-17-61 0 0,43-63 43 0 0,-73 113-35 0 0,1-1-1 0 0,0 1 1 0 0,0 0-1 0 0,1 1 1 0 0,0 0-1 0 0,1 0 1 0 0,-1 0 0 0 0,1 1-1 0 0,9-4-7 0 0,-16 9 3 0 0,-1 0 0 0 0,1 1 0 0 0,0-1 0 0 0,-1 1 0 0 0,1-1 0 0 0,0 1 0 0 0,-1 0 0 0 0,1 0 0 0 0,0-1-1 0 0,-1 1 1 0 0,1 0 0 0 0,0 0 0 0 0,-1 1 0 0 0,1-1 0 0 0,0 0 0 0 0,-1 1 0 0 0,1-1 0 0 0,0 1 0 0 0,-1-1 0 0 0,1 1 0 0 0,-1 0 0 0 0,1-1 0 0 0,-1 1 0 0 0,1 0-1 0 0,-1 0 1 0 0,0 0 0 0 0,1 0 0 0 0,-1 0 0 0 0,0 1 0 0 0,0-1 0 0 0,0 0 0 0 0,0 1 0 0 0,0-1 0 0 0,0 0 0 0 0,0 1 0 0 0,0-1 0 0 0,0 1 0 0 0,-1 0 0 0 0,1-1-1 0 0,-1 1 1 0 0,1-1 0 0 0,-1 1 0 0 0,0 0 0 0 0,1 0-3 0 0,6 79 302 0 0,-7-76-282 0 0,-8 72-8 0 0,8-71-1541 0 0,7-5-6593 0 0,-4-1 6180 0 0,1 0-10010 0 0</inkml:trace>
  <inkml:trace contextRef="#ctx0" brushRef="#br0" timeOffset="36473.822">6034 2507 10186 0 0,'0'0'1930'0'0,"0"0"-682"0"0,0 0-192 0 0,0 0 138 0 0,0 0 98 0 0,0 0-58 0 0,0 0-211 0 0,0 0-247 0 0,0 0-212 0 0,0 0-84 0 0,0 0-97 0 0,0 0-52 0 0,0 0-35 0 0,-28 31-56 0 0,-87 96-27 0 0,113-125-196 0 0,-1 1-1 0 0,0-1 1 0 0,1 1-1 0 0,0-1 1 0 0,-1 1-1 0 0,1 0 1 0 0,0 0-1 0 0,0 0 1 0 0,1 0-1 0 0,-1 0 1 0 0,0 0-1 0 0,1 0 1 0 0,0 1-1 0 0,0-1 1 0 0,0 0-1 0 0,0 1 1 0 0,1-1-1 0 0,-1 1 1 0 0,1-1-1 0 0,0 1 1 0 0,0 2-17 0 0,1 6 105 0 0,-2 10 29 0 0,2-1 0 0 0,1 1 0 0 0,0 0-1 0 0,2-1 1 0 0,0 1 0 0 0,1-1 0 0 0,2 0-1 0 0,0-1 1 0 0,1 2-134 0 0,-4-12 93 0 0,1 0 0 0 0,0-1 0 0 0,0 0 0 0 0,1 0 0 0 0,0 0-1 0 0,0-1 1 0 0,1 1 0 0 0,0-2 0 0 0,1 1 0 0 0,0-1 0 0 0,0 0 0 0 0,0 0 0 0 0,1-1-1 0 0,0-1 1 0 0,0 1 0 0 0,1-1 0 0 0,-1-1 0 0 0,1 0 0 0 0,6 2-93 0 0,-4-3 124 0 0,0-1 0 0 0,0 1 0 0 0,1-2 0 0 0,-1 0 0 0 0,0-1 0 0 0,0 0 0 0 0,1 0 0 0 0,-1-2 0 0 0,0 1 0 0 0,0-2 0 0 0,0 1 0 0 0,0-2 0 0 0,-1 1 0 0 0,1-2 0 0 0,-1 1 0 0 0,0-2 0 0 0,0 0 0 0 0,0 0 0 0 0,-1 0 0 0 0,0-2 0 0 0,5-4-124 0 0,-2 2 83 0 0,-1 0-1 0 0,0-1 1 0 0,0-1-1 0 0,-2 0 0 0 0,1 0 1 0 0,-1-1-1 0 0,-1-1 0 0 0,-1 1 1 0 0,0-1-1 0 0,0-1 0 0 0,-2 1 1 0 0,4-12-83 0 0,-7 16 15 0 0,0-1 0 0 0,-1 0 0 0 0,0-1 0 0 0,-1 1 0 0 0,-1 0 0 0 0,0 0 0 0 0,0-1 1 0 0,-1 1-1 0 0,0 0 0 0 0,-1 0 0 0 0,0 0 0 0 0,-2-4-15 0 0,0 1-67 0 0,0 1 0 0 0,0-1 0 0 0,-1 1 0 0 0,-1 1 0 0 0,0-1 0 0 0,-1 1 0 0 0,0 0 0 0 0,-1 0 0 0 0,-1 1 0 0 0,1 0 0 0 0,-2 1 0 0 0,1 0 0 0 0,-1 0 0 0 0,-1 1 0 0 0,0 0 1 0 0,0 1-1 0 0,-1 0 0 0 0,0 1 0 0 0,0 0 0 0 0,-1 1 0 0 0,0 1 0 0 0,0 0 0 0 0,0 0 0 0 0,0 1 0 0 0,-1 1 0 0 0,0 0 0 0 0,0 1 0 0 0,-5 0 67 0 0,-2 2-447 0 0,0 0 0 0 0,0 2 0 0 0,1 0 0 0 0,-1 1 0 0 0,1 1 0 0 0,-1 1 0 0 0,-1 2 447 0 0,-30 14-3761 0 0,3 7-3859 0 0,26-15-4268 0 0</inkml:trace>
  <inkml:trace contextRef="#ctx0" brushRef="#br0" timeOffset="36885.864">5764 2787 912 0 0,'0'0'1854'0'0,"0"0"-1022"0"0,0 0-170 0 0,0 0 168 0 0,0 0 108 0 0,0 0 11 0 0,0 0-72 0 0,0 0-54 0 0,0 0 55 0 0,0 0 133 0 0,0 0 115 0 0,0 0 54 0 0,0 0-21 0 0,-4 11-91 0 0,-11 33-54 0 0,12-33-25 0 0,3-11-23 0 0,0 0-11 0 0,0 0-24 0 0,17-4 2483 0 0,14-13-2273 0 0,7-6-613 0 0,1 2 0 0 0,1 1 0 0 0,0 2 0 0 0,1 3 0 0 0,1 0 0 0 0,1 3 0 0 0,12-1-528 0 0,-52 13 8 0 0,0 0 1 0 0,0 0 0 0 0,0 1 0 0 0,-1-1-1 0 0,1 0 1 0 0,0 1 0 0 0,0 0 0 0 0,0 0-1 0 0,0 0 1 0 0,-1 0 0 0 0,1 0 0 0 0,0 0-1 0 0,-1 1 1 0 0,1 0 0 0 0,-1-1 0 0 0,1 1-1 0 0,-1 0 1 0 0,0 0 0 0 0,0 0 0 0 0,0 0-1 0 0,0 0 1 0 0,0 1 0 0 0,0-1-1 0 0,-1 1 1 0 0,1-1 0 0 0,-1 1 0 0 0,0 0-1 0 0,0-1 1 0 0,0 1 0 0 0,0 0 0 0 0,0 0-1 0 0,0 0 1 0 0,-1 0 0 0 0,1 0 0 0 0,-1-1-1 0 0,0 2-8 0 0,1 3 17 0 0,1 0 0 0 0,-1-1 0 0 0,1 1 0 0 0,0-1 0 0 0,1 1-1 0 0,0-1 1 0 0,0 0 0 0 0,0 0 0 0 0,1 0 0 0 0,-1 0-1 0 0,1-1 1 0 0,1 1 0 0 0,-1-1 0 0 0,1 0 0 0 0,0-1 0 0 0,0 1-1 0 0,1-1 1 0 0,-1 0 0 0 0,1 0 0 0 0,0-1 0 0 0,0 1 0 0 0,0-1-1 0 0,0 0 1 0 0,1-1 0 0 0,-1 0 0 0 0,5 1-17 0 0,44 4 173 0 0,-55-26-2854 0 0,-2 9-4441 0 0,0 6-5332 0 0</inkml:trace>
  <inkml:trace contextRef="#ctx0" brushRef="#br0" timeOffset="37357.872">5929 2058 9202 0 0,'0'0'2926'0'0,"0"0"-711"0"0,0 0-280 0 0,0 0-49 0 0,0 0-176 0 0,0 0-291 0 0,0 0-334 0 0,0 0-322 0 0,0 0-207 0 0,0 0-121 0 0,0 0-58 0 0,0 0-13 0 0,-6 11 1070 0 0,-15 29-538 0 0,21-40-860 0 0,0 0-7 0 0,0 0 0 0 0,0 0 7 0 0,0 0-4 0 0,0 0-3 0 0,0 0 11 0 0,0 0-15 0 0,12-15 282 0 0,17-6 486 0 0,-30 21-926 0 0,1 0-46 0 0,0 0-111 0 0,0 0-113 0 0,0 0-147 0 0,10 1-5519 0 0,-6 1 1004 0 0,-1-2-7100 0 0</inkml:trace>
  <inkml:trace contextRef="#ctx0" brushRef="#br0" timeOffset="37739">6217 2124 10610 0 0,'0'0'2203'0'0,"0"0"-342"0"0,0 0-90 0 0,0 0-12 0 0,0 0-104 0 0,0 0-237 0 0,0 0-305 0 0,0 0-230 0 0,0 0-128 0 0,0 0-66 0 0,0 0-45 0 0,0 0-41 0 0,0 0-83 0 0,10 11 1159 0 0,-60 44-1213 0 0,49-55-460 0 0,-2 0-11 0 0,2 0-11 0 0,1 0-24 0 0,0 0 28 0 0,15-8 5 0 0,79-54 191 0 0,-122 87-8 0 0,21-9-7942 0 0,7-16-4405 0 0</inkml:trace>
  <inkml:trace contextRef="#ctx0" brushRef="#br0" timeOffset="38975.18">5876 2061 0 0 0,'0'0'249'0'0,"0"0"905"0"0,0 0 213 0 0,0 0-89 0 0,0 0-56 0 0,0 0-128 0 0,0 0-122 0 0,0 0-62 0 0,0 0-27 0 0,0 0-22 0 0,0 0-57 0 0,0 0-60 0 0,0 0-81 0 0,-3 6 6917 0 0,-10 14-6395 0 0,13-20-1014 0 0,0 0-62 0 0,-19 23 519 0 0,21-23 1300 0 0,-2-1-1808 0 0,0 1 23 0 0,0 0 17 0 0,0 0-10 0 0,0 0-9 0 0,0 0-32 0 0,0 0 1 0 0,0 0-26 0 0,0 0-18 0 0,0 0-8 0 0,0 0-28 0 0,-2 22-1135 0 0,4-22 1060 0 0,-1 0 1 0 0,0 0-1 0 0,1 0 1 0 0,-1 0-1 0 0,1 0 1 0 0,-1-1 0 0 0,1 1-1 0 0,-1 0 1 0 0,0-1-1 0 0,1 1 1 0 0,-1-1-1 0 0,0 1 1 0 0,1-1-1 0 0,-1 0 1 0 0,0 0-1 0 0,0 1 1 0 0,1-1 0 0 0,-1 0-1 0 0,0 0 1 0 0,0 0-1 0 0,0 0 1 0 0,0 0-1 0 0,0-1 1 0 0,-1 1-1 0 0,1 0 1 0 0,0 0-1 0 0,0 0 1 0 0,-1-1 0 0 0,1 1-1 0 0,0-2 45 0 0,2-1-104 0 0,4-4 82 0 0,-11 12 2150 0 0,-7 7-2356 0 0,13-22-6109 0 0,0 7-569 0 0,0 4-4159 0 0</inkml:trace>
  <inkml:trace contextRef="#ctx0" brushRef="#br0" timeOffset="43244.929">8794 2176 5825 0 0,'0'0'4911'0'0,"0"0"-2428"0"0,0 0-787 0 0,0 0-55 0 0,0 0-62 0 0,0 0-170 0 0,0 0-249 0 0,0 0-263 0 0,0 0-244 0 0,0 0-145 0 0,0 0-65 0 0,0 0-14 0 0,0 0 3 0 0,-4 1 62 0 0,2 0-411 0 0,0-1-1 0 0,1 1 1 0 0,-1 0-1 0 0,1 1 1 0 0,-1-1 0 0 0,1 0-1 0 0,-1 0 1 0 0,1 1 0 0 0,0-1-1 0 0,-1 0 1 0 0,1 1 0 0 0,0-1-1 0 0,0 1 1 0 0,0 0 0 0 0,0-1-1 0 0,0 1 1 0 0,1 0-1 0 0,-1 0 1 0 0,0 0 0 0 0,1-1-1 0 0,-1 1 1 0 0,1 0 0 0 0,0 0-1 0 0,0 0 1 0 0,-1 0 0 0 0,1 0-1 0 0,1 0 1 0 0,-1 0-1 0 0,0 0 1 0 0,0 1-83 0 0,0-3 35 0 0,0 0-15 0 0,0 0 2 0 0,0 0 32 0 0,0 0 11 0 0,0 0-34 0 0,0 0 12 0 0,0 0 23 0 0,0 0-6 0 0,0 0 42 0 0,-1-4 951 0 0,-36 37-864 0 0,17-21-118 0 0,20-12-43 0 0,0 0 7 0 0,0 0 10 0 0,0 0-1 0 0,0 0-13 0 0,12-19 188 0 0,12-10-61 0 0,-24 29-126 0 0,0 0 12 0 0,0 0 3 0 0,0 0-10 0 0,0 0-11 0 0,0 0 18 0 0,0 0 6 0 0,0 0-15 0 0,0 0 519 0 0,-5 6-7660 0 0,5-3 5567 0 0,0 2 1561 0 0,-2-4-8682 0 0,0-1-2592 0 0</inkml:trace>
  <inkml:trace contextRef="#ctx0" brushRef="#br0" timeOffset="40506.354">6798 2721 2433 0 0,'0'0'2160'0'0,"0"0"-354"0"0,0 0 38 0 0,0 0 101 0 0,0 0-5 0 0,0 0-158 0 0,0 0-283 0 0,0 0-263 0 0,0 0-221 0 0,0 0-148 0 0,0 0-89 0 0,0 0-61 0 0,0 0-49 0 0,3-1-55 0 0,-2 1-485 0 0,8-3 751 0 0,-5 7 2679 0 0,-4-4-3431 0 0,0 0-11 0 0,0 0 1 0 0,0 0-5 0 0,0 0-2 0 0,0 0 8 0 0,0 0-15 0 0,0 0-2 0 0,0 0-6 0 0,15 3 2078 0 0,297-57-2057 0 0,-136 30 38 0 0,-122 18-56 0 0,-53 6-110 0 0,-1 0 18 0 0,0 0 24 0 0,0 0 4 0 0,0 0-14 0 0,0 0-1 0 0,0 0 13 0 0,0 0 11 0 0,-1 0-10 0 0,0 0-20 0 0,-57-4-3523 0 0,40-1-188 0 0,1-1-3443 0 0,11 2-4759 0 0</inkml:trace>
  <inkml:trace contextRef="#ctx0" brushRef="#br0" timeOffset="40775.744">7110 2338 13731 0 0,'0'0'1583'0'0,"0"0"-435"0"0,0 0-121 0 0,0 0 148 0 0,0 0 100 0 0,0 0 48 0 0,0 0-122 0 0,0 0-230 0 0,0 0-172 0 0,0 0-117 0 0,-13 36-73 0 0,-40 114-46 0 0,34-50 446 0 0,17 180 150 0 0,2-279-1491 0 0,0-1-202 0 0,0 0-323 0 0,0 0-527 0 0,0-7-6535 0 0,0 6-4149 0 0</inkml:trace>
  <inkml:trace contextRef="#ctx0" brushRef="#br0" timeOffset="41925.043">7551 2345 5921 0 0,'0'0'2366'0'0,"0"0"-696"0"0,0 0-186 0 0,0 0 184 0 0,0 0 206 0 0,0 0-9 0 0,0 0-208 0 0,0 0-338 0 0,0 0-376 0 0,0 0-276 0 0,0 0-168 0 0,0 0-99 0 0,0 0-49 0 0,-5-2-22 0 0,-3-2-246 0 0,8 4-62 0 0,1 0 1 0 0,-1 0-1 0 0,0 0 1 0 0,1 0-1 0 0,-1 0 0 0 0,0-1 1 0 0,1 1-1 0 0,-1 0 1 0 0,0 0-1 0 0,1 0 0 0 0,-1-1 1 0 0,0 1-1 0 0,1 0 1 0 0,-1 0-1 0 0,0-1 0 0 0,0 1 1 0 0,0 0-1 0 0,1-1 0 0 0,-1 1 1 0 0,0 0-1 0 0,0-1 1 0 0,0 1-1 0 0,1 0 0 0 0,-1-1 1 0 0,0 1-1 0 0,0 0 1 0 0,0-1-1 0 0,0 1 0 0 0,0 0 1 0 0,0-1-1 0 0,0 1 1 0 0,0-1-1 0 0,0 1 0 0 0,0 0 1 0 0,0-1-1 0 0,0 1 0 0 0,0 0 1 0 0,0-1-1 0 0,0 1 1 0 0,-1 0-1 0 0,1-1 0 0 0,0 1 1 0 0,0-1-1 0 0,0 1-21 0 0,234-62 2251 0 0,-185 50-2063 0 0,2 3-1 0 0,-1 1 1 0 0,1 3-1 0 0,0 2 1 0 0,20 3-188 0 0,-68-1 4 0 0,0 1 0 0 0,0 0 0 0 0,0-1 0 0 0,0 1-1 0 0,0 0 1 0 0,0 0 0 0 0,0 1 0 0 0,0-1 0 0 0,0 0 0 0 0,0 1 0 0 0,0 0 0 0 0,0 0 0 0 0,0 0 0 0 0,-1 0 0 0 0,1 0 0 0 0,0 1 0 0 0,0-1 0 0 0,-1 1-1 0 0,1 0 1 0 0,-1-1 0 0 0,0 1 0 0 0,1 0 0 0 0,-1 1 0 0 0,0-1 0 0 0,0 0 0 0 0,0 1 0 0 0,-1-1 0 0 0,1 1 0 0 0,-1-1 0 0 0,1 1 0 0 0,-1 0 0 0 0,0 0-1 0 0,0-1 1 0 0,0 1 0 0 0,0 0 0 0 0,0 3-4 0 0,-3 6 28 0 0,-1 1 0 0 0,-1 0 0 0 0,0-1 0 0 0,0 0 0 0 0,-1 0 0 0 0,-1 0 0 0 0,0 0-1 0 0,-1-1 1 0 0,0 0 0 0 0,0-1 0 0 0,-1 1 0 0 0,-1-2 0 0 0,0 1 0 0 0,0-1 0 0 0,-1 0 0 0 0,-8 6-28 0 0,17-14 0 0 0,-146 126 115 0 0,108-98-100 0 0,2 2 0 0 0,1 1 0 0 0,1 2-1 0 0,2 2 1 0 0,1 1 0 0 0,2 1 0 0 0,2 3-15 0 0,24-37 3 0 0,1 1 1 0 0,0 0-1 0 0,0 0 1 0 0,0 0 0 0 0,1 0-1 0 0,0 0 1 0 0,0 1-1 0 0,0-1 1 0 0,1 1 0 0 0,-1-1-1 0 0,1 1 1 0 0,1 0 0 0 0,-1-1-1 0 0,1 1 1 0 0,0 0-1 0 0,0 0 1 0 0,1-1 0 0 0,-1 1-1 0 0,1 0 1 0 0,1-1-1 0 0,-1 1 1 0 0,1 0 0 0 0,0-1-1 0 0,0 0 1 0 0,0 0-1 0 0,1 1 1 0 0,2 2-4 0 0,6 3 99 0 0,0 0 1 0 0,1 0-1 0 0,1-1 1 0 0,0-1-1 0 0,0 0 0 0 0,1 0 1 0 0,0-2-1 0 0,0 0 1 0 0,1 0-1 0 0,-1-1 0 0 0,2-1 1 0 0,-1-1-1 0 0,0 0 0 0 0,1-1 1 0 0,0 0-1 0 0,0-1 1 0 0,0-1-1 0 0,0-1 0 0 0,15-1-99 0 0,24 0 203 0 0,-53-1-219 0 0,-2 1 5 0 0,0 1-43 0 0,0 0-29 0 0,3-20-5065 0 0,0 8-1585 0 0,-1 7-5626 0 0</inkml:trace>
  <inkml:trace contextRef="#ctx0" brushRef="#br0" timeOffset="42483.676">8531 2757 15347 0 0,'0'0'1383'0'0,"0"0"-552"0"0,0 0-375 0 0,0 0 31 0 0,0 0 218 0 0,0 0 181 0 0,0 0 89 0 0,0 0-68 0 0,0 0-156 0 0,0 0-158 0 0,0 0-85 0 0,0 0-54 0 0,0 0-50 0 0,-5 27-15 0 0,-11 84-34 0 0,15-20 548 0 0,3-70-781 0 0,-1 1 1 0 0,0 0 0 0 0,-2-1 0 0 0,-1 1 0 0 0,0 0 0 0 0,-2-1-1 0 0,0 1 1 0 0,-2-1 0 0 0,0-1 0 0 0,-7 15-123 0 0,10-28-131 0 0,3-7 184 0 0,-1-1 0 0 0,1 1 0 0 0,0 0 0 0 0,-1 0 0 0 0,1 0 0 0 0,0 0 0 0 0,-1-1 0 0 0,1 1 0 0 0,0 0 0 0 0,-1 0 0 0 0,1 0 0 0 0,0 0 0 0 0,-1 0 0 0 0,1 0 0 0 0,0 0 0 0 0,-1 0 0 0 0,1 0 0 0 0,-1 0 0 0 0,1 0 0 0 0,0 0 0 0 0,-1 0 0 0 0,1 1 0 0 0,0-1 0 0 0,-1 0 0 0 0,1 0 0 0 0,0 0 0 0 0,-1 0 0 0 0,1 1 0 0 0,0-1 0 0 0,0 0 0 0 0,-1 0 0 0 0,1 0 0 0 0,0 1-53 0 0,4-37 39 0 0,2 1 0 0 0,2 1 0 0 0,1-1 0 0 0,2 2 0 0 0,1-1 1 0 0,1 1-1 0 0,2 1 0 0 0,2 1 0 0 0,0 0 0 0 0,2 1 1 0 0,2 1-1 0 0,0 0 0 0 0,5-1-39 0 0,-9 7 4 0 0,1 1 1 0 0,1 1-1 0 0,1 1 0 0 0,1 1 0 0 0,0 0 1 0 0,2 2-1 0 0,0 0 0 0 0,1 2 1 0 0,21-11-5 0 0,20 12 1 0 0,-63 16 2 0 0,0 0-1 0 0,0 1 1 0 0,0 0 0 0 0,0 0-1 0 0,0-1 1 0 0,0 1 0 0 0,-1 0-1 0 0,1 1 1 0 0,-1-1 0 0 0,0 0-1 0 0,0 0 1 0 0,0 0 0 0 0,0 1-1 0 0,-1-1 1 0 0,1 0 0 0 0,-1 1-1 0 0,0-1 1 0 0,0 1 0 0 0,0-1-1 0 0,0 0 1 0 0,-1 2-3 0 0,-24 142 224 0 0,21-70-492 0 0,4-77 89 0 0,0 0-71 0 0,2-18-4307 0 0,-1 11-439 0 0,-1-1-7089 0 0</inkml:trace>
  <inkml:trace contextRef="#ctx0" brushRef="#br0" timeOffset="44688.287">9497 2441 5401 0 0,'0'0'1200'0'0,"0"0"-155"0"0,0 0 130 0 0,0 0 201 0 0,0 0 135 0 0,0 0-39 0 0,0 0-204 0 0,0 0-257 0 0,0 0-260 0 0,0 0-173 0 0,0 0-134 0 0,-34 35-71 0 0,-104 112-14 0 0,131-140-313 0 0,0-1 0 0 0,1 2 0 0 0,0-1 0 0 0,0 1 0 0 0,1 0 1 0 0,0 0-1 0 0,0 0 0 0 0,1 1 0 0 0,0-1 0 0 0,0 1 0 0 0,0 4-46 0 0,-4 11 140 0 0,-5 10 41 0 0,1 1 1 0 0,2-1-1 0 0,1 2 1 0 0,2-1-1 0 0,1 1 1 0 0,2 0-1 0 0,2 1 1 0 0,1-1-1 0 0,2 5-181 0 0,0-31 96 0 0,0 0-1 0 0,2 0 1 0 0,-1 0 0 0 0,1-1-1 0 0,0 1 1 0 0,1-1-1 0 0,0 0 1 0 0,1 0-1 0 0,0-1 1 0 0,0 1 0 0 0,0-1-1 0 0,1 0 1 0 0,1 0-1 0 0,-1-1 1 0 0,1 0-1 0 0,1 0 1 0 0,-1-1-1 0 0,1 1 1 0 0,0-2 0 0 0,1 1-1 0 0,-1-1 1 0 0,1 0-1 0 0,0-1 1 0 0,0 0-1 0 0,1-1 1 0 0,-1 0-1 0 0,1 0 1 0 0,-1-1 0 0 0,1 0-1 0 0,0-1 1 0 0,0 0-1 0 0,6 0-95 0 0,7 1 235 0 0,0-2 0 0 0,0 0 0 0 0,1-2 0 0 0,-1 0 0 0 0,0-2 0 0 0,-1 0 0 0 0,1-2-1 0 0,8-3-234 0 0,16-6 241 0 0,-1-1 0 0 0,-1-3 0 0 0,-1-1 0 0 0,-1-3 0 0 0,-1-1 0 0 0,-1-2 0 0 0,-1-2 0 0 0,-1-2 0 0 0,-2-1 0 0 0,3-5-241 0 0,-32 28 14 0 0,0-1 1 0 0,-1 1-1 0 0,1-1 0 0 0,-2-1 0 0 0,1 1 0 0 0,-1-1 1 0 0,-1 0-1 0 0,0-1 0 0 0,0 1 0 0 0,-1-1 1 0 0,-1 0-1 0 0,1 0 0 0 0,-2 0 0 0 0,1 0 0 0 0,-2-1 1 0 0,0 1-1 0 0,0-1 0 0 0,-1 1 0 0 0,0-1 0 0 0,-1 1 1 0 0,0-1-1 0 0,-1 1 0 0 0,0 0 0 0 0,-1 0 0 0 0,0-1 1 0 0,-1 2-1 0 0,0-1 0 0 0,-1 0 0 0 0,0 1 1 0 0,-1 0-1 0 0,0 0 0 0 0,-3-2-14 0 0,-11-8-130 0 0,-1 1 0 0 0,-2 0 0 0 0,1 2 0 0 0,-2 1 0 0 0,0 1 0 0 0,-1 1 0 0 0,-1 1 0 0 0,0 1 0 0 0,-1 2 0 0 0,0 0 0 0 0,0 2 0 0 0,-1 1 1 0 0,0 1-1 0 0,0 2 0 0 0,0 0 0 0 0,-1 2 0 0 0,0 1 0 0 0,1 2 0 0 0,-1 0 0 0 0,-14 4 130 0 0,18-2-412 0 0,-1 2 0 0 0,1 0 0 0 0,0 2 0 0 0,0 0 0 0 0,0 2 0 0 0,-19 10 412 0 0,-72 47-9513 0 0,88-46-1957 0 0</inkml:trace>
  <inkml:trace contextRef="#ctx0" brushRef="#br0" timeOffset="45106.721">9153 2952 4529 0 0,'0'0'2203'0'0,"0"0"-220"0"0,0 0-56 0 0,0 0 124 0 0,0 0 99 0 0,0 0-285 0 0,0 0-370 0 0,0 0-302 0 0,0 0-227 0 0,31-9-127 0 0,98-29-75 0 0,132-53 2843 0 0,-130 71-2521 0 0,-131 20-1036 0 0,0 0 1 0 0,0 8 108 0 0,0-2-101 0 0,-1 1-26 0 0,0 1 1 0 0,1-1-1 0 0,0 1 0 0 0,0-1 1 0 0,1 1-1 0 0,0-1 0 0 0,0 1 1 0 0,0-1-1 0 0,1 1 0 0 0,0-1 1 0 0,1 0-1 0 0,0 0 0 0 0,0 0 1 0 0,0 0-1 0 0,1-1 1 0 0,0 1-1 0 0,0-1 0 0 0,1 0 1 0 0,0 0-1 0 0,0 0 0 0 0,0-1-32 0 0,8 3 48 0 0,-1 0 0 0 0,1-2 0 0 0,0 1 0 0 0,0-2 0 0 0,1 0 1 0 0,0 0-1 0 0,0-1 0 0 0,0-1 0 0 0,0 0 0 0 0,0-1 0 0 0,1-1 0 0 0,-1 0 0 0 0,1-1 0 0 0,-1-1 0 0 0,11-1-48 0 0,-7 2 53 0 0,-16 1-60 0 0,0-1 0 0 0,0 1 0 0 0,0-1 0 0 0,0 0 0 0 0,0 0 0 0 0,1 1 0 0 0,-1-1 1 0 0,0-1-1 0 0,0 1 0 0 0,0 0 0 0 0,0 0 0 0 0,0-1 0 0 0,0 1 0 0 0,0-1 0 0 0,0 0 0 0 0,0 0 1 0 0,0 1-1 0 0,0-1 0 0 0,0-1 0 0 0,-1 1 0 0 0,1 0 0 0 0,0 0 0 0 0,-1-1 0 0 0,1 1 0 0 0,0 0 0 0 0,-1-1 1 0 0,0 0-1 0 0,1 1 0 0 0,-1-1 0 0 0,0 0 0 0 0,0 0 0 0 0,0 0 0 0 0,0 1 0 0 0,0-1 0 0 0,-1 0 0 0 0,1 0 1 0 0,-1 0-1 0 0,1-1 0 0 0,-1 1 0 0 0,1 0 0 0 0,-1-1 7 0 0,-6-27-2393 0 0,0 21-1106 0 0,-1 0-3640 0 0,0 2-5495 0 0</inkml:trace>
  <inkml:trace contextRef="#ctx0" brushRef="#br0" timeOffset="45641.863">9602 2098 10850 0 0,'0'0'1846'0'0,"0"0"-340"0"0,0 0 33 0 0,0 0 150 0 0,0 0-18 0 0,0 0-189 0 0,0 0-328 0 0,0 0-314 0 0,0 0-244 0 0,0 0-121 0 0,0 0-82 0 0,0 0-66 0 0,0 0-42 0 0,-5 5 142 0 0,-54 64 353 0 0,169-146 975 0 0,-215 150-272 0 0,177-87-5776 0 0,-60 10-996 0 0,-6 0-7065 0 0</inkml:trace>
  <inkml:trace contextRef="#ctx0" brushRef="#br0" timeOffset="46156.881">10195 1951 1992 0 0,'0'0'2056'0'0,"0"0"128"0"0,0 0 72 0 0,0 0 45 0 0,0 0-119 0 0,0 0-254 0 0,0 0-250 0 0,0 0-232 0 0,0 0-166 0 0,0 0-184 0 0,0 0-116 0 0,0 0-137 0 0,0 0-132 0 0,-3-10-107 0 0,-8-32-108 0 0,8 31-77 0 0,3 11-63 0 0,36 34 1827 0 0,26 25-1443 0 0,-2 2 1 0 0,-2 3-1 0 0,-4 3 0 0 0,-1 3-740 0 0,-31-38 47 0 0,-2 1-1 0 0,-1 1 1 0 0,-1 0 0 0 0,-2 2-1 0 0,-2 0 1 0 0,-1 1 0 0 0,-2 0-1 0 0,-1 0 1 0 0,-2 1 0 0 0,-2 5-47 0 0,-2-8 14 0 0,-1-1 0 0 0,-2 1 1 0 0,-2 0-1 0 0,-1-1 0 0 0,-2 1 1 0 0,-1-1-1 0 0,-1 0 0 0 0,-2 0 1 0 0,-7 16-15 0 0,-3-3-89 0 0,-1-1 0 0 0,-3-2 0 0 0,-1 0 0 0 0,-3-1 0 0 0,-1-2 0 0 0,-2 0 0 0 0,-1-2 0 0 0,-3-1 0 0 0,-1-2 0 0 0,-1-1 0 0 0,-2-2 0 0 0,-2-2 0 0 0,-1-1 0 0 0,-1-2 0 0 0,-1-2 0 0 0,-1-1 0 0 0,-1-3 0 0 0,-2-1 0 0 0,0-3 0 0 0,-1-1 0 0 0,-9-1 89 0 0,-94 0-3963 0 0,129-18 605 0 0,10-3-2865 0 0,4 1-6047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9-04T15:39:51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6470 349 16492 0 0,'0'0'1760'0'0,"0"0"-584"0"0,0 0-344 0 0,0 0-264 0 0,0 0-175 0 0,0 0-161 0 0,0 0-200 0 0,0 0-280 0 0,0 0-249 0 0,0 0-383 0 0,0 0-432 0 0,0 0-1937 0 0,0 0-8977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5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113 336,'260'-162,"-234"143,0 0,-1-2,-1-1,-1-1,18-24,-38 43,-3 4,0-1,0 0,0 1,0-1,0 0,0 1,0-1,0 0,0 1,1-1,-1 1,0-1,0 0,0 1,1-1,-1 1,0-1,1 0,-1 1,0-1,1 1,-1-1,1 1,-1 0,1-1,-1 1,1-1,-1 1,1 0,-1-1,1 1,0 0,-1 0,1 0,0-1,-1 1,1 0,-1 0,1 0,0 0,-1 0,1 0,0 0,-1 0,1 0,0 0,-1 1,1-1,-1 0,1 0,0 1,-1-1,1 0,-1 1,1-1,-1 0,1 1,-1-1,1 1,-1-1,1 1,-1-1,0 1,1-1,-1 1,0 0,-2 195,1-20,3-60,-6 1,-4-1,-6 0,-12 39,23-137,0 0,-1-1,-1 1,-1-1,0 0,-1 0,-1-1,0 0,-2-1,0 1,0-2,-1 1,-1-2,-1 1,0-2,0 0,-1 0,-1-1,1-1,-2 0,0-2,0 1,0-2,-1 0,0-1,-8 1,18-5,0 0,0-1,0 0,-1 0,1-1,0 0,0 0,0-1,-1 0,1 0,0-1,0 1,0-2,0 1,1-1,-1 0,1 0,-1-1,1 1,0-2,1 1,-1-1,1 1,0-2,0 1,0 0,1-1,-4-6,4 2,0 0,1 0,1-1,-1 1,2-1,-1 1,2-1,-1 0,2 0,-1 1,1-1,1 0,0 1,0-1,1 1,1 0,0-2,8-17,1 0,1 1,1 1,2 0,6-6,3-3,2 1,2 2,1 1,2 1,1 2,1 1,1 2,2 1,4-1,-30 20,1 1,0 0,0 1,0 0,0 0,1 2,-1 0,1 0,0 1,-1 1,1 0,5 2,4-1</inkml:trace>
  <inkml:trace contextRef="#ctx0" brushRef="#br0" timeOffset="1">931 590,'-16'16,"1"2,1 0,1 1,0 0,1 1,2 0,0 1,1 0,-2 8,10-27,0 0,-1 0,1 0,0 0,0 0,1 1,-1-1,0 0,1 1,0-1,-1 0,1 1,0-1,0 0,0 1,0-1,1 1,-1-1,1 0,-1 1,1-1,0 0,0 0,0 0,0 0,0 0,1 0,-1 0,1 0,-1 0,1 0,-1-1,1 1,0 0,0-1,0 0,0 1,0-1,0 0,0 0,1 0,-1-1,0 1,0 0,1-1,-1 1,0-1,1 0,-1 0,1 0,-1 0,0 0,1-1,-1 1,0-1,4 0,-1-2,1 1,-1 0,1-1,-1 0,0 0,-1-1,1 0,0 1,-1-1,0-1,0 1,0-1,-1 1,1-1,-1 0,0-1,0 1,-1 0,0-1,0 1,0-1,0 0,-1 0,0 1,0-2,1-5,-1-1,0 1,-1 0,0-1,0 1,-1 0,-1 0,0-1,-1 1,0 1,-1-1,-3-5,5 12,0 0,-1-1,1 2,-1-1,-1 0,1 0,-1 1,1 0,-1 0,0 0,-1 0,1 1,-1-1,1 1,-1 0,0 1,0-1,0 1,-1 0,1 0,-6-1,-14 3</inkml:trace>
  <inkml:trace contextRef="#ctx0" brushRef="#br0" timeOffset="2">1213 957,'-4'-39,"2"-31,2-9,6 4,2 11,4 10,5 15,0 10,1 4,3 7,3 6,-4 5</inkml:trace>
  <inkml:trace contextRef="#ctx0" brushRef="#br0" timeOffset="3">1637 449,'-25'9,"0"2,1 1,0 1,1 1,1 1,0 1,1 1,0 0,-9 13,27-27,-1 0,1 0,0 0,0 0,0 1,1-1,-1 1,1 0,0-1,0 1,0 0,0 0,1 1,0-1,0 0,0 0,0 1,1-1,-1 1,1-1,0 0,1 1,-1-1,1 0,0 1,0-1,0 0,0 0,1 1,-1-1,1 0,1-1,-1 1,0 0,1-1,0 1,-1-1,1 0,1 0,-1 0,0 0,1 0,0-1,6 4,1 0,0-1,0 0,1-1,-1 0,1-1,0 0,0-1,0 0,0-1,1-1,-1 0,0 0,0-1,0-1,0 0,0 0,0-1,0-1,-1 0,0-1,1 0,-2 0,1-2,-1 1,8-7,0-4,-3 3</inkml:trace>
  <inkml:trace contextRef="#ctx0" brushRef="#br0" timeOffset="4">1778 731,'24'-2,"1"-1,0-1,-1-2,0 0,0-2,-1 0,0-2,0 0,-1-2,-1 0,0-1,0-2,9-9,-25 19,-1 1,0-1,0-1,0 1,-1-1,0 1,0-1,0 0,-1 0,1 0,-2-1,1 1,-1 0,0-1,0 1,0-4,-1 7,0 0,0 0,0 0,-1 0,1 0,-1 0,0 0,1 0,-1 0,-1 0,1 0,0 0,-1 1,1-1,-1 0,0 1,0-1,0 1,0 0,0 0,-1 0,1 0,-1 0,1 0,-1 1,0-1,0 1,1-1,-1 1,0 0,0 1,0-1,0 0,-1 1,-9 0,1 1,-1 1,0 0,1 1,-1 0,1 1,0 0,0 1,0 0,1 1,-1 0,1 1,1 0,0 1,0 0,0 1,1 0,0 0,0 2,-1 0,1 0,0 0,1 1,0 0,0 1,2 0,-1 0,2 0,0 1,0-1,2 1,-1 0,2 1,-1 4,2-12,1 1,-1 0,1 0,1-1,-1 1,1 0,1-1,-1 1,1-1,1 1,-1-1,1 0,0 0,1 0,0 0,0-1,0 1,1-1,0 0,0-1,1 1,0-1,-1 0,2 0,-1-1,0 0,2 1,11 3,0 0,1-1,0-1,1-1,-1-1,1-1,0-1,0 0,0-2,0 0,-1-1,1-2,0 0,0-1,-1-1,3-1,12-5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53 148,'-7'9,"1"-1,1 1,-1 0,2 1,-1-1,1 1,1 0,0 0,0 0,1 0,0 1,1-1,0 1,1-1,0 1,0-1,1 0,1 1,0-1,0 0,1 1,0-2,1 1,2 4,-3-10,0-1,0 0,0 0,1-1,0 1,-1-1,1 0,0 1,0-2,0 1,1 0,-1-1,0 0,1 0,-1 0,0-1,1 1,-1-1,1 0,-1 0,1-1,-1 1,1-1,-1 0,0 0,1 0,-1-1,0 0,0 0,1 0,10-5,0-1,-1 0,0-1,-1-1,0 0,-1 0,10-11,32-56,-45 53</inkml:trace>
  <inkml:trace contextRef="#ctx0" brushRef="#br0" timeOffset="1">646 176,'27'288,"-24"-248,-2-1,-1 1,-2-1,-2 1,-2-1,-1 0,-8 21,15-59,1 0,-1 0,0-1,0 1,0 0,0 0,0-1,0 1,-1 0,1 0,0-1,0 1,0 0,-1-1,1 1,0 0,-1-1,1 1,-1 0,1-1,-1 1,1-1,-1 1,1-1,-1 1,1-1,-1 1,0-1,1 1,-1-1,0 0,1 1,-1-1,0 0,1 0,-1 0,0 1,0-1,1 0,-1 0,0 0,0 0,1 0,-1 0,0-1,0 1,1 0,-1 0,0 0,1-1,-1 1,0 0,1-1,-1 1,0-1,1 1,-1-1,1 1,-1-1,-18-43,17 14,2 0,1 0,1 0,2 0,1 1,1-1,1 1,2 1,1-1,1 1,13-22,-7 14,1 1,1 1,2 1,1 1,2 1,1 0,1 2,2 1,28-22,-46 43,0 0,1 0,-1 1,1 1,0 0,0 0,1 1,-1 1,1 0,0 0,0 1,0 1,0 0,1 0,-1 1,6 2,-14-2,-1 0,0 1,1 0,-1 0,1 0,-1 0,0 0,0 1,0-1,0 1,0 0,0 0,0 0,-1 0,1 1,-1-1,1 1,-1-1,0 1,0 0,0 0,0 0,-1 0,1 0,-1 0,0 1,0-1,0 0,0 1,0-1,-1 1,0-1,0 0,0 3,0 7,-1 0,0-1,-1 1,-1-1,0 1,0-1,-1 0,-1 0,0 0,-2 5,-1 1,0-1,-1-1,-1 1,-1-2,0 1,-1-2,-1 1,0-2,-1 0,0 0,-1-1,0-1,-1-1,0 0,-1-1,0 0,0-2,-1 0,0-1,0-1,-1 0,0-2,-8 1,3-4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51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0,'-28'39,"-11"26,7 8,14-4,15-14,12-16,5-15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51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1,'15'14,"14"19,1 5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5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443 378,'-59'14,"1"2,1 2,0 4,1 1,-12 10,68-33,-6 2,1 0,0 1,0-1,0 1,0 0,0 0,0 0,1 1,0 0,-1 0,1 0,1 0,-1 1,1-1,0 1,0 0,0 0,0 0,1 0,0 0,-1 5,5-5,1-1,-1 0,1-1,0 1,0 0,1-1,-1 0,1 1,0-1,-1-1,1 1,1-1,-1 1,0-1,1 0,-1-1,1 1,-1-1,1 0,0 0,-1 0,1-1,1 1,2 0,18 6,-8-4,-1 1,1 1,-1 1,0 0,-1 1,1 1,3 3,-18-10,-1 0,1-1,-1 1,0 0,1 0,-1 0,0 0,0 1,1-1,-1 0,0 0,0 1,0-1,-1 1,1-1,0 1,0-1,-1 1,1-1,-1 1,1 0,-1-1,0 1,0 0,0-1,0 1,0 0,0-1,0 1,0 0,-1-1,1 1,0-1,-1 1,0 0,1-1,-1 1,0-1,0 0,0 1,0-1,0 0,0 1,0-1,0 0,-1 0,1 0,-1 1,-13 7,0 0,0 0,-1-1,0-1,0-1,-1 0,0-2,0 1,0-2,-1 0,0-1,17-2,-1 1,1-1,0 0,0 1,0-1,0 0,0 0,0 1,-1-1,1 0,0 0,0 0,0 0,0-1,-1 1,1 0,0 0,0-1,0 1,0-1,0 1,0-1,0 1,0-1,0 0,0 1,0-1,0 0,0 0,0 0,1 0,-1 1,0-1,1 0,-1 0,1-1,5-8</inkml:trace>
  <inkml:trace contextRef="#ctx0" brushRef="#br0" timeOffset="1">472 717,'32'-1,"0"-1,0-2,-1-2,0 0,0-3,0 0,-1-2,0-1,-1-1,-1-2,0 0,-1-3,-1 0,11-10,5-40,-42 67,1 0,-1-1,1 1,-1-1,0 1,0-1,1 0,-1 1,0-1,0 1,0-1,-1 1,1-1,0 1,-1-1,1 1,-1-1,1 1,-1 0,0-1,1 1,-1-1,0 1,0 0,0 0,0 0,0 0,0 0,0 0,-1 0,1 0,0 0,-1 0,1 0,0 1,-1-1,1 1,-1-1,1 1,-1-1,1 1,-1 0,1 0,-1 0,1 0,-1 0,1 0,-2 0,-9 2,-1 0,1 1,-1 1,1-1,0 2,1 0,-1 0,1 1,0 1,0 0,1 0,0 1,0 0,-6 8,4-7,0 0,0 2,1-1,0 1,1 1,0 0,1 0,1 1,0 0,0 0,1 1,1 0,1 1,0-1,0 1,6-8,-1 0,2 0,-1-1,1 1,0-1,0 1,1-1,-1 0,2 0,-1 0,1 0,-1-1,2 1,-1-1,0 0,1 0,0-1,0 1,1-1,-1 0,1 0,0-1,0 0,0 0,0 0,1-1,-1 0,1 0,-1-1,1 1,0-1,-1-1,1 0,0 1,0-2,4 0,16 1,0 0,0-2,0-1,0-2,-1 0,0-2,0-1,-1-1,1-1,-2-1,0-1,0-1,0-2,-3 2,-1-2,0 0,-2-1,0-1,0-1,-2 0,0-1,4-8,-3 4,-10 16,-1-1,0 0,0 0,0-1,-1 0,0 0,-1 0,0 0,-1-1,0 1,0-1,-1 0,0 0,0-7,-2 18,0-1,0 0,-1 1,1-1,0 0,0 1,-1-1,1 0,0 1,-1-1,1 0,0 1,-1-1,1 0,0 0,-1 0,1 1,-1-1,1 0,0 0,-1 0,1 0,-1 0,1 0,-1 0,1 0,0 0,-1 0,1 0,-1 0,1 0,-1 0,1 0,0 0,-1 0,1 0,-1-1,1 1,0 0,-1 0,1-1,0 1,-1 0,1 0,0-1,-1 1,1 0,0-1,0 1,-1 0,1-1,0 1,0-1,0 1,-1 0,1-1,0 1,0-1,0 1,0-1,0 1,0 0,0-1,0 1,0-1,0 1,-19 31,15-16,1 0,0 0,1 1,1-1,0 1,1 0,1-1,1 1,0-1,1 0,3 11,8 72,-12-6,-5 1,-13 87,12-138,-31 134,35-175,0 0,0 0,0 0,0 0,0 0,0 1,-1-1,1 0,0 0,0 0,-1 0,1 0,-1-1,1 1,-1 0,1 0,-1 0,0 0,1 0,-1-1,0 1,0 0,1 0,-1-1,0 1,0-1,0 1,0-1,0 1,0-1,0 0,0 1,0-1,0 0,0 0,0 0,0 0,0 0,0 0,0 0,0 0,0 0,0 0,0 0,0-1,0 1,0 0,0-1,0 1,0-1,0 1,0-1,0 0,0 1,0-1,1 0,-1 1,0-1,1 0,-1 0,0 0,1 0,-1 0,1 0,-1 1,1-2,-28-68,25 36,2-1,1 1,2-1,2 1,0 0,3 0,1 0,5-11,-10 32,3-17,1 0,2 1,1-1,1 2,1 0,2 0,1 1,1 1,1 0,1 2,2 0,0 1,1 1,2 0,0 2,1 1,12-7,-33 23,-1 1,1-1,1 1,-1 0,0 0,1 0,-1 0,1 1,-1-1,1 1,0 0,0 0,0 0,-1 0,1 1,0 0,0-1,0 2,0-1,0 0,0 1,0 0,0-1,-1 2,1-1,0 0,-1 1,1-1,-1 1,1 0,-1 1,0-1,0 0,0 1,2 2,-2 5,-1 0,0 0,0 1,-1-1,-1 1,0-1,0 1,-1-1,0 1,-1-1,0 1,-1-1,0 0,-1 0,0 0,0-1,-1 1,0-1,-2 2,-2 6,-1-1,0 0,-2 0,0-1,0 0,-2-1,0-1,0 0,-1-1,-1 0,0-1,0-1,-1-1,-18 7,12-11,4-6</inkml:trace>
  <inkml:trace contextRef="#ctx0" brushRef="#br0" timeOffset="2">2165 491,'-33'22,"-231"174,258-192,0 0,1 1,0-1,0 1,0 1,0-1,1 1,0-1,0 1,1 0,-1 1,1-1,1 0,-1 1,1 0,0 0,0-1,1 1,0 4,3-8,1 0,-1 0,1 0,0-1,0 1,0-1,1 1,-1-1,0 0,1 0,-1-1,1 1,0-1,0 0,-1 0,1 0,0 0,0 0,0-1,0 0,0 0,0 0,0 0,0-1,0 0,0 1,-1-1,1-1,2 0,15-5,0 0,-1-2,0 0,-1-2,0 0,0-1,-1-1,-1 0,0-2,-1 0,7-9,46-40,-67 65,-1 1,0-1,0 1,0-1,0 1,0-1,0 1,0 0,-1 0,1-1,0 1,-1 0,0 0,1-1,-1 1,0 0,0 0,0 0,0 0,0 0,0-1,-1 1,1 0,-1 0,1 0,-1-1,0 1,1 0,-1-1,-1 2,1 4,-1 90,2-94,1 0,0 0,0 0,0-1,0 1,1-1,-1 1,1-1,-1 1,1-1,0 0,0 0,0 0,0 0,0 0,1 0,-1 0,1-1,-1 1,1-1,-1 0,1 0,0 0,-1 0,1 0,0-1,0 1,0-1,0 0,0 1,0-1,0-1,16-2,-1-1,-1-1,1 0,-1-1,0-1,0-1,-1-1,0 0,0-1,-1 0,-1-2,1 1,-2-2,0 0,1-2,27-21,-2-1,-1-2,-2-1,-2-2,-1-2,-3 0,10-24,-21 11,-19 56,1 0,-1 0,0-1,0 1,1 0,-1 0,0 0,0-1,0 1,0 0,0 0,-1-1,1 1,0 0,-1 0,1 0,0 0,-1-1,0 1,1 0,-1 0,1 0,-1 0,0 0,0 0,0 0,0 1,0-1,1 0,-2 0,1 1,0-1,0 0,0 1,0-1,0 1,0 0,0-1,-1 1,1 0,0 0,0-1,-1 1,1 0,0 0,-11 3,0 1,0 0,1 0,0 1,0 0,0 1,0 0,1 1,0 0,0 1,1 0,0 0,1 1,-7 8,11-14,-1 0,1 1,0-1,0 1,0 0,1 0,-1 1,1-1,0 1,0-1,1 1,-1 0,1 0,0 0,1 1,-1-1,1 0,0 1,0-1,0 0,1 1,0-1,0 1,1-1,-1 1,1-1,0 0,1 1,0 2,3-1,1 1,0 0,0-1,0 0,1-1,0 1,0-1,1-1,0 1,0-1,0-1,0 0,1 0,0 0,0-1,0 0,73 39,-80-40,1 1,-1-1,0 1,1 0,-1 0,-1 0,1 1,0-1,-1 0,0 1,1-1,-1 1,-1-1,1 1,0-1,-1 1,0-1,0 1,0 0,0-1,-1 1,1 0,-1-1,0 1,0-1,0 1,-1-1,1 0,-1 0,1 1,-1-1,0 0,-1 0,1-1,0 1,-1 0,1-1,-1 1,0-1,0 0,0 0,0 0,0-1,-1 1,1-1,-1 1,-14 12</inkml:trace>
  <inkml:trace contextRef="#ctx0" brushRef="#br0" timeOffset="3">3408 548,'-19'4,"1"1,0 1,0 0,0 2,1 0,0 1,1 0,-1 2,2 0,0 0,0 2,1-1,1 2,-3 4,15-18,0 1,0 0,0 0,0 0,0 0,1 1,-1-1,0 0,0 0,1 0,-1 1,1-1,-1 0,1 1,0-1,-1 0,1 1,0-1,0 0,0 1,0-1,0 0,0 1,1-1,-1 0,0 1,1-1,-1 0,1 1,-1-1,1 0,-1 0,1 1,0-1,0 0,0 0,0 0,-1 0,2 0,-1 0,0-1,0 1,0 0,0 0,0-1,1 1,-1 0,0-1,0 0,1 1,-1-1,0 0,1 1,-1-1,0 0,1 0,-1 0,1 0,-1-1,0 1,1 0,-1 0,0-1,1 1,-1-1,23-4,0-1,-1-1,0-1,0-1,-1-1,0 0,18-14,-34 20,35-22,-34 20,0 0,0 1,0 1,1-1,0 1,0 0,0 1,0 0,0 0,1 1,-1 0,3 0,-8 3,-1 1,1 0,0 0,0 0,-1 1,0-1,1 1,-1-1,0 1,0 0,0-1,0 1,-1 0,1 0,-1 1,0-1,0 0,0 0,0 1,-1-1,1 0,-1 1,0-1,0 0,0 1,0-1,-1 0,1 1,-1-1,-1 4,3 11,-2-13,1 0,-1 0,2 0,-1 0,0 1,1-1,0 0,0 0,1 0,0 0,-1-1,1 1,1 0,-1-1,1 1,0-1,0 0,0 0,0 0,1 0,0 0,0-1,0 0,0 0,0 0,0 0,1-1,0 1,-1-1,1 0,0-1,0 1,0-1,0 0,4 0,0-1,0-1,1 0,-1-1,0 0,0 0,0-1,0 0,0-1,-1 0,1 0,-1-1,0 0,-1 0,1-1,-1 0,2-1,102-117,-105 116,30-44,-3-2,-3-2,-1 0,-4-2,4-14,-23 56,66-195,-71 207,1-56,-37 92,18-4,0 1,2 0,2 1,0 1,2 0,2 1,0-1,2 2,-2 30,7-36,1 0,1 0,1 0,2 1,1-2,4 19,23 109,-23-118,-6-26</inkml:trace>
  <inkml:trace contextRef="#ctx0" brushRef="#br0" timeOffset="4">3775 491,'107'9,"0"-5,0-4,77-12,-35-10,-145 22,-1 0,1 1,0-1,-1 1,1 0,-1 0,1 0,-1 1,1-1,-1 1,0 0,0 0,0 0,0 0,0 1,0-1,0 1,-1-1,1 1,-1 0,0 0,0 0,0 0,0 1,38 37,-29-37,-1-2,1 1,0-1,0-1,0 0,1-1,-1 0,0 0,0-1,0-1,0 0,0 0,0-1,-1-1,1 1,-1-2,0 1,0-2,0 1,-1-1,0-1,0 0,-1 0,1 0,-2-1,1-1,-1 1,4-7,-2 3,-1 1,-1-1,0 0,-1 0,0-1,-1 0,0 0,1-9,-6 19,0 0,0-1,0 1,-1 0,1 0,-1 0,0 0,0 0,0 0,0 1,0-1,-1 0,0 0,1 1,-1-1,0 1,0 0,0-1,0 1,-1 0,1 0,-1 0,1 1,-1-1,1 0,-1 1,0 0,0 0,0 0,0 0,0 0,0 0,0 1,0-1,0 1,0 0,0 0,0 0,0 1,0-1,-1 1,1-1,0 1,1 0,-1 0,0 1,0-1,0 0,1 1,-3 1,-11 4,1 0,-1 1,1 1,0 0,1 1,0 1,1 0,0 1,1 1,0 0,1 0,1 1,0 0,0 1,2 0,0 1,1 0,0 0,1 0,0 4,4-12,0 1,0 0,1-1,1 1,-1 0,1 0,1 0,0 0,0-1,0 1,1 0,1-1,0 1,0-1,0 0,1 0,0 0,0 0,1-1,0 0,1 0,0 0,0 0,0-1,1 0,-1-1,4 3,6 2,1-1,0 0,1-2,0 1,0-2,0-1,1 0,0-1,0-1,0-1,0-1,0 0,13-2,0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51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1 904,'-1'-30,"2"1,1-1,2 1,1 0,1 0,1 0,1 1,2 0,1 1,1 0,14-22,10 6,-36 42,1 1,0-1,-1 0,1 1,0-1,0 0,0 1,-1-1,1 1,0-1,0 1,0 0,0-1,0 1,0 0,0 0,0 0,0 0,0 0,0 0,0 0,0 0,0 0,0 0,0 0,0 1,0-1,0 0,0 1,0-1,-1 0,1 1,0 0,0-1,0 1,0-1,-1 1,1 0,0-1,-1 1,1 0,-1 0,1 0,-1 0,1-1,-1 1,1 0,-1 0,0 0,1 0,-1 0,37 168,-36-165,0 0,0 0,1 0,-1 0,1 0,0 0,0 0,0 0,1-1,0 1,-1-1,1 0,0 0,0 0,1 0,-1 0,0-1,1 1,0-1,0 0,-1 0,1 0,0-1,1 1,-1-1,0 0,0 0,0-1,1 1,-1-1,0 0,1 0,-1-1,0 1,0-1,1 0,-1 0,4-1,2-3,-1-1,1 0,-1 0,0-1,-1 0,0 0,0-1,0 0,-1-1,0 0,-1 0,0 0,0-1,-1 0,0 0,-1 0,0 0,2-10,5-6,-2 5</inkml:trace>
  <inkml:trace contextRef="#ctx0" brushRef="#br0" timeOffset="1">988 0,'-16'427,"8"-355,3 1,3-1,6 49,7-86,-5-29</inkml:trace>
  <inkml:trace contextRef="#ctx0" brushRef="#br0" timeOffset="2">678 508,'39'0,"40"-5,23-1,2-5,-6 0,-10-4,-11 2,-9-3,-6 2,-4 3,-3-1,-5 2,-11 1</inkml:trace>
  <inkml:trace contextRef="#ctx0" brushRef="#br0" timeOffset="3">1750 338,'-68'30,"2"3,1 3,2 3,-48 39,109-78,-1 1,1 0,0 0,0 0,0 0,0 0,0 0,0 1,0-1,0 1,0-1,1 1,-1 0,1 0,-1-1,1 1,0 0,-1 0,1 1,0-1,0 0,1 0,-1 0,0 1,1-1,-1 0,1 1,0-1,0 0,0 1,0-1,0 1,1-1,-1 0,1 1,-1-1,1 0,0 0,0 0,0 1,0-1,0 0,0 0,1 0,-1 0,1-1,-1 1,1 0,0 0,9 3,1 0,-1-1,1-1,0 1,0-2,0 0,0 0,0-1,0-1,0 0,1 0,-1-1,0-1,0 0,0-1,0 0,-1-1,1 0,-1-1,0 0,0-1,0 0,-1 0,0-2,0 1,-1-1,0 0,4-5,-10 9,0 1,0 0,0-1,0 0,-1 0,1 1,-1-2,0 1,0 0,0 0,-1-1,0 1,1 0,-2-1,1 0,0 1,-1-1,0 1,0-1,0 0,-1 1,1-1,-1 1,0-1,-1 1,1-1,-1 1,0 0,0 0,0 0,0 0,-1 0,0 0,0 1,0-1,0 1,0 0,-1-1,1 2,-1-1,0 0,0 1,0 0,0 0,0 0,0 0,-4 0,-6-2,0 1,0 0,0 1,0 1,0 0,0 1,-1 0,1 1,-9 2,-12 4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602 575 0 0 0,'0'0'600'0'0,"0"0"688"0"0,0 0 422 0 0,0 0 351 0 0,0 0 152 0 0,0 0-82 0 0,0 0-227 0 0,0 0-311 0 0,0 0-274 0 0,0 0-204 0 0,4-2-173 0 0,-3 1-805 0 0,0 0 1 0 0,1 0 0 0 0,-1 0-1 0 0,0 0 1 0 0,0 0-1 0 0,0 0 1 0 0,0 0 0 0 0,0 0-1 0 0,0 0 1 0 0,0 0 0 0 0,0-1-1 0 0,0 1 1 0 0,0 0 0 0 0,-1-1-1 0 0,1 1 1 0 0,0-1 0 0 0,-1 1-1 0 0,1-1 1 0 0,-1 1 0 0 0,0-1-1 0 0,1 1 1 0 0,-1-1 0 0 0,0 1-1 0 0,0-1 1 0 0,0 1-1 0 0,0-1 1 0 0,0 1 0 0 0,-1-1-1 0 0,1 1 1 0 0,0-1 0 0 0,-1 1-1 0 0,1-1 1 0 0,-1 1 0 0 0,1-1-1 0 0,-1 1 1 0 0,0-1 0 0 0,0 1-1 0 0,1 0 1 0 0,-1 0 0 0 0,0-1-1 0 0,0 1 1 0 0,-1 0-138 0 0,-4-7 160 0 0,-1 1 0 0 0,0 0 0 0 0,-1 0 0 0 0,1 0 0 0 0,-1 1 0 0 0,0 1 0 0 0,-1-1 0 0 0,0 1 0 0 0,1 1 0 0 0,-2-1 0 0 0,1 2 0 0 0,0-1 0 0 0,-1 1 0 0 0,1 1 0 0 0,-1-1 0 0 0,-8 1-160 0 0,-1-1 81 0 0,0 1-1 0 0,-1 1 0 0 0,1 1 1 0 0,-1 1-1 0 0,1 1 0 0 0,0 0 0 0 0,-1 1 1 0 0,1 2-1 0 0,1 0 0 0 0,-3 1-80 0 0,19-6 9 0 0,1 0 0 0 0,0 1-1 0 0,0-1 1 0 0,-1 0 0 0 0,1 0 0 0 0,0 1-1 0 0,0-1 1 0 0,0 1 0 0 0,-1-1 0 0 0,1 1-1 0 0,0 0 1 0 0,0 0 0 0 0,0-1 0 0 0,0 1-1 0 0,0 0 1 0 0,0 0 0 0 0,0 0 0 0 0,1 0-1 0 0,-1 0 1 0 0,0 0 0 0 0,0 0 0 0 0,1 0-1 0 0,-1 0 1 0 0,0 0 0 0 0,1 1 0 0 0,0-1-1 0 0,-1 0 1 0 0,1 0 0 0 0,-1 0-1 0 0,1 1 1 0 0,0-1 0 0 0,0 0 0 0 0,0 1-1 0 0,0-1 1 0 0,0 0 0 0 0,0 0 0 0 0,0 1-1 0 0,0-1 1 0 0,1 0 0 0 0,-1 0 0 0 0,0 1-1 0 0,1-1 1 0 0,-1 0 0 0 0,1 0 0 0 0,0 1-9 0 0,4 6 20 0 0,1 0-1 0 0,0 0 1 0 0,1-1 0 0 0,-1 0 0 0 0,2 0 0 0 0,-1-1 0 0 0,1 0 0 0 0,0 0 0 0 0,0-1-1 0 0,5 3-19 0 0,29 22 154 0 0,-39-29-143 0 0,-1 1 1 0 0,1-1 0 0 0,-1 0 0 0 0,0 1-1 0 0,0-1 1 0 0,1 1 0 0 0,-1-1 0 0 0,0 1-1 0 0,-1 0 1 0 0,1 0 0 0 0,0 0 0 0 0,0 0-1 0 0,-1 0 1 0 0,1 1 0 0 0,-1-1-1 0 0,0 0 1 0 0,0 1 0 0 0,0-1 0 0 0,0 1-1 0 0,0-1 1 0 0,0 1 0 0 0,-1-1 0 0 0,1 1-1 0 0,-1 0 1 0 0,0-1 0 0 0,0 1 0 0 0,0 0-1 0 0,0-1 1 0 0,0 1 0 0 0,0 0 0 0 0,-1-1-1 0 0,1 1 1 0 0,-1 0 0 0 0,0-1-1 0 0,0 1 1 0 0,0-1 0 0 0,0 1 0 0 0,0-1-1 0 0,0 0 1 0 0,-2 3-12 0 0,-26 22 115 0 0,-1-1 0 0 0,-1-1 0 0 0,-1-2 0 0 0,-18 9-115 0 0,-39 29 44 0 0,70-47-27 0 0,10-8-10 0 0,0-1 0 0 0,0 2 0 0 0,1-1 0 0 0,0 1-1 0 0,0 1 1 0 0,1 0 0 0 0,0 0 0 0 0,0 0 0 0 0,1 0-1 0 0,0 1 1 0 0,-1 3-7 0 0,6-10 4 0 0,0 1 0 0 0,0 0-1 0 0,1 0 1 0 0,-1 0 0 0 0,1 0-1 0 0,-1 0 1 0 0,1 0-1 0 0,0 0 1 0 0,0-1 0 0 0,0 1-1 0 0,1 0 1 0 0,-1 0 0 0 0,1 0-1 0 0,-1 0 1 0 0,1 0 0 0 0,0 0-1 0 0,0-1 1 0 0,0 1 0 0 0,1 0-1 0 0,-1-1 1 0 0,1 1 0 0 0,-1-1-1 0 0,1 0 1 0 0,0 1 0 0 0,0-1-1 0 0,0 0 1 0 0,0 0 0 0 0,0 0-1 0 0,0 0 1 0 0,1 0-1 0 0,-1-1 1 0 0,1 1 0 0 0,0 0-4 0 0,93 34 529 0 0,74-32 354 0 0,-169-4-907 0 0,0 0 1 0 0,0 1-1 0 0,1-1 1 0 0,-1 0-1 0 0,0 0 1 0 0,0-1-1 0 0,0 1 1 0 0,0 0-1 0 0,0 0 1 0 0,0 0-1 0 0,0-1 1 0 0,0 1-1 0 0,0-1 1 0 0,0 1-1 0 0,0 0 1 0 0,0-1-1 0 0,0 0 1 0 0,0 1-1 0 0,0-1 1 0 0,0 0-1 0 0,-1 1 1 0 0,1-1-1 0 0,0 0 1 0 0,0 0-1 0 0,-1 0 1 0 0,1 1-1 0 0,-1-1 1 0 0,1 0-1 0 0,-1 0 1 0 0,1 0-1 0 0,-1 0 1 0 0,1 0-1 0 0,-1 0 1 0 0,0 0-1 0 0,1 0 1 0 0,-1-1-1 0 0,0 1 1 0 0,0 0-1 0 0,0 0 1 0 0,0 0-1 0 0,0 0 1 0 0,0 0-1 0 0,0 0 1 0 0,0 0-1 0 0,-1 0 1 0 0,1 0-1 0 0,-1-1 24 0 0,-3-24-3280 0 0,1 16-2806 0 0,2 5-6006 0 0</inkml:trace>
  <inkml:trace contextRef="#ctx0" brushRef="#br0" timeOffset="470.734">349 1 9066 0 0,'0'0'1746'0'0,"0"0"-207"0"0,0 0-110 0 0,0 0 53 0 0,0 0 17 0 0,0 0-79 0 0,0 0-209 0 0,0 0-264 0 0,0 0-270 0 0,0 0-186 0 0,0 0-144 0 0,0 0-92 0 0,0 0-34 0 0,-3 8 467 0 0,-10 146 2205 0 0,-15 137-1459 0 0,-112 411-684 0 0,105-522-714 0 0,15-120-138 0 0,11-50-2525 0 0,8-19-2047 0 0,2-3-3293 0 0,3 5-3874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5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1927 190,'1'0,"-1"-1,1 1,-1 0,1-1,-1 1,1 0,-1-1,1 1,-1 0,1 0,-1 0,1-1,-1 1,1 0,0 0,-1 0,1 0,-1 0,1 0,-1 0,1 0,0 0,-1 0,1 0,-1 1,1-1,-1 0,1 0,-1 1,1-1,-1 0,1 0,-1 1,1-1,-1 1,1-1,-1 0,0 1,1-1,-1 1,0-1,1 1,-1-1,0 1,1-1,-1 1,0-1,0 1,0 0,0-1,0 1,0-1,0 1,0-1,0 1,0 0,0-1,0 1,0-1,0 1,6 40,-4 86,-6 0,-8 28,-4 142,17-49,-1-445,0 164</inkml:trace>
  <inkml:trace contextRef="#ctx0" brushRef="#br0" timeOffset="1">1759 388,'-8'-14,"0"-1,1 1,1-1,0-1,1 1,1-1,0 1,0-12,3 22,1-1,0 0,0 0,0 0,1 1,0-1,0 0,0 1,1-1,-1 1,2-1,-1 1,0 0,1 0,0 0,0 0,1 0,-1 1,1-1,0 1,0 0,1 0,-1 1,1-1,3-1,5-2,1 1,0 0,1 1,-1 1,1 0,0 1,0 0,0 2,0-1,0 2,0 0,1 1,-1 0,0 1,0 1,-1 1,1 0,0 1,-1 0,0 1,2 2,-8-5,-1 0,1 0,-1 1,1 0,-1 1,-1 0,1 0,-1 0,1 1,-2 0,1 0,-1 0,0 1,0 0,0 0,-1 0,0 0,-1 1,0 0,0-1,0 1,-1 0,0 1,-1-1,0 0,0 0,-1 1,0-1,0 0,-1 1,0-1,0 0,-2 2,-121 217,121-224,1 0,0 1,0-1,0 1,1-1,-1 1,1 0,0-1,0 1,0 0,1 0,-1 0,1 0,0 0,0 0,0 0,1-1,-1 1,1 0,0 0,0 0,0-1,1 1,-1 0,1-1,0 1,0-1,0 0,1 0,-1 0,1 0,-1 0,1 0,0 0,0-1,0 0,1 1,-1-1,0-1,2 1,74 32,-70-32,1 0,-1 0,0 1,0 0,-1 1,1 0,-1 0,0 1,0 0,0 0,0 1,-1 0,0 1,-1-1,1 1,-1 1,0-1,-1 1,0 0,0 0,-1 0,0 1,0 0,-1-1,2 9,-4-7,-1 0,0 0,-1 0,0 0,0-1,-1 1,0 0,-1-1,0 1,0-1,-1 0,-1 0,1 0,-1 0,-1-1,1 0,-2 0,1 0,-1-1,0 0,-6 5,-4 6,0 0,0 0,-2-2,0 0,-1-2,0 0,-1-1,-1 0,0-2,-15 5,14-9,0-1,-1 0,1-2,-1-1,0-1,-5-1,2-1,3 0</inkml:trace>
  <inkml:trace contextRef="#ctx0" brushRef="#br0" timeOffset="2">2294 1206,'34'-7,"0"-1,-1-2,0-1,-1-2,0-1,-1-1,-1-2,27-19,-25 17,-2-1,0-2,-1-1,-1-1,-2-1,0-2,-2 0,-1-2,-1 0,-1-2,-2 0,-1-1,-2-1,-1-1,10-31,-18-21,-7 84,0 1,0-1,0 0,0 0,0 0,-1 0,1 0,-1 0,0 1,1-1,-1 0,0 0,0 1,0-1,0 1,0-1,0 1,-1-1,1 1,-1 0,1-1,-1 1,1 0,-1 0,1 0,-1 0,0 0,0 1,1-1,-1 0,0 1,0-1,0 1,0 0,0 0,1 0,-1 0,0 0,0 0,0 0,0 0,0 1,-15 5,1 0,0 2,0 0,1 0,0 2,1 0,0 0,0 1,1 1,1 0,-3 4,-7 6,1 0,1 1,1 1,1 0,1 2,-12 25,27-49,0 1,1 0,-1-1,1 1,-1 0,1 0,0 0,0 0,0 1,1-1,-1 0,1 0,-1 0,1 1,0-1,1 0,-1 0,0 1,1-1,0 0,0 0,0 0,0 0,0 0,0 0,1 0,0 0,-1-1,1 1,0 0,0-1,1 0,-1 1,0-1,1 0,0 0,13 2,0 0,0-2,1 0,-1 0,0-2,1 0,-1-1,1-1,-1 0,1-1,279-70,-295 72,1 0,-1 0,1 0,0 0,0 0,0 0,-1 1,1-1,0 0,0 1,0 0,0-1,0 1,0 0,0 0,0 0,0 0,0 1,0-1,0 0,0 1,0-1,-1 1,1 0,0 0,0 0,0 0,-1 0,1 0,-1 0,1 0,-1 1,1-1,-1 0,1 1,-1-1,0 1,0 0,0-1,0 1,0 0,-1 0,1 0,0 0,-1 0,1-1,-1 1,0 0,1 1,-49 96,40-87,0 1,1 0,1 0,0 1,1 0,0 0,2 0,-1 0,1 4,3-16,-1 0,1 0,0 0,0 0,0 0,0 0,1 0,-1 0,0 0,1 0,0 0,-1 0,1 0,0 0,0 0,0-1,0 1,0 0,0 0,1-1,-1 1,1-1,-1 0,1 1,-1-1,1 0,0 0,-1 0,1 0,0 0,0 0,0 0,0-1,0 1,0-1,0 0,0 1,0-1,0 0,0 0,0 0,0 0,0-1,0 1,0 0,0-1,0 1,0-1,0 0,16-5</inkml:trace>
  <inkml:trace contextRef="#ctx0" brushRef="#br0" timeOffset="3">3452 868,'9'4,"0"1,0-1,0 0,1-1,-1 0,1-1,0 1,0-2,0 0,0 0,0-1,0 0,1 0,-1-1,0-1,0 0,-1 0,1-1,0 0,-1-1,0 0,1 0,-2-1,1 0,0-1,-1 0,0 0,1-2,48-83,-56 88,0 0,0 0,-1 0,1 0,-1 0,1-1,-1 1,0 0,0 0,-1 0,1 0,0 0,-1 0,0 0,0 0,0 0,0 0,0 0,-1 0,1 0,-1 1,0-1,1 1,-1-1,-1 1,1 0,0-1,0 1,-1 0,1 1,-1-1,-1-1,-5 2,1-1,0 1,-1 1,1-1,0 1,-1 1,1 0,0 0,0 0,-1 1,1 0,0 1,1 0,-1 0,0 1,1 0,0 0,0 0,0 1,0 0,1 1,-4 3,7-6,-18 13,2 2,0 0,1 1,1 1,1 0,0 1,2 1,0 1,-4 11,13-26,1-1,0 1,0 0,0 0,1 1,0-1,1 1,0 0,0-1,1 1,0 0,1 0,0 0,0 0,1 0,0 0,0-1,1 1,0 0,1-1,0 1,0-1,1 0,0 0,0 0,1 0,0-1,1 0,-1 0,1 0,0-1,1 0,0 0,0-1,0 1,1-1,-1-1,1 0,2 1,5-2,0 0,0 0,1-2,-1 0,1-1,-1 0,1-1,-1-1,0 0,1-1,-1-1,0-1,-1 0,1 0,-1-2,0 0,-1 0,0-1,0-1,0 0,-1-1,-1 0,10-11,59-60,-70 68</inkml:trace>
  <inkml:trace contextRef="#ctx0" brushRef="#br0" timeOffset="4">4326 726,'-33'13,"0"2,0 1,2 2,0 1,1 2,1 0,1 2,1 2,-17 19,-5 38,48-80,0 1,0-1,1 1,-1-1,1 1,-1 0,1-1,0 1,0 0,0-1,0 1,1-1,-1 1,1 0,-1-1,1 1,0-1,0 1,0-1,0 0,0 1,1-1,-1 0,1 0,0 0,-1 0,1 0,0 0,0-1,0 1,0 0,1-1,1 1,4 0,1 0,0-1,-1 0,1 0,0-1,0 0,0-1,-1 0,1 0,0-1,-1 0,1-1,-1 0,0 0,0-1,0 0,5-3,12-7,-1-2,-1 0,0-2,-1 0,-1-2,-1 0,4-7,35-33,-59 59,1 0,-1 0,1-1,-1 1,1 0,-1 0,1 0,0 0,0 0,-1 0,1 0,0 0,0 0,0 0,0 0,0 1,0-1,0 0,1 1,-1-1,0 1,0-1,0 1,1-1,-1 1,0 0,1 0,-1 0,0-1,0 1,1 1,-1-1,0 0,1 0,-1 0,0 1,0-1,1 0,-1 1,0-1,0 1,0 0,0-1,0 1,0 0,0 0,0 0,0 0,0-1,0 1,0 0,0 1,-1-1,1 0,0 0,-1 0,1 0,4 58,-5-54,-1 1,1-1,0 1,0 0,1-1,0 1,0-1,0 1,1-1,0 1,0-1,0 0,0 0,1 0,0 0,0-1,0 1,1-1,0 1,-1-1,2 0,3 3,-3-4,-1-1,1 1,-1-1,1 0,0 0,0-1,0 1,0-1,0 0,0-1,0 1,0-1,1 0,-1 0,0-1,0 1,0-1,0 0,0-1,0 1,0-1,0 0,-1 0,1-1,0 1,-1-1,4-3,105-101,-110 105,33-46,-2-2,-3-1,-1-1,-3-1,-2-2,17-57,-25 68,-1 0,-2-2,-2 0,-3 0,-1-1,-2 0,-3 0,-1-42,-2 87,1 1,-1-1,0 1,1-1,-1 0,0 1,0-1,0 1,0-1,-1 0,1 1,0-1,-1 1,1-1,-1 1,1-1,-1 1,0-1,0 1,1-1,-1 1,0 0,0 0,0-1,-1 1,1 0,0 0,0 0,-1 0,1 0,0 1,-1-1,1 0,-1 1,1-1,-1 0,1 1,-1 0,1-1,-1 1,0 0,1 0,-1 0,1 0,-1 0,0 0,0 1,-5 8,1 1,0 0,0 0,1 0,0 1,1-1,0 1,1 1,0-1,0 0,1 8,0-11,-19 125,6 1,5 0,7 1,6 14,-3-55,-23 51,24-144,-1 1,0-1,0 0,0 0,0 1,0-1,0 0,0 1,0-1,0 0,-1 1,1-1,0 0,-1 0,1 1,-1-1,1 0,-1 0,0 0,0 0,1 0,-1 0,0 0,0 0,0 0,0 0,0 0,0-1,0 1,0 0,-1-1,1 1,0-1,0 1,-1-1,1 1,0-1,0 0,-1 0,1 0,0 0,-1 0,1 0,0 0,-1 0,1 0,0-1,0 1,-1 0,1-1,0 1,0-1,-1 0,1 1,0-1,0 0,0 0,0 1,0-1,0 0,0 0,1 0,-2-1,-4-15</inkml:trace>
  <inkml:trace contextRef="#ctx0" brushRef="#br0" timeOffset="5">5399 302,'-350'270,"337"-259,3-4,0 0,0 1,1 0,0 1,1 0,0 0,1 1,-1 0,-4 11,11-20,1 1,-1 0,1-1,-1 1,1 0,0 0,0-1,0 1,0 0,0 0,0 0,0-1,0 1,1 0,-1 0,1-1,-1 1,1 0,0-1,0 1,0-1,0 1,0-1,0 1,0-1,0 1,1-1,-1 0,0 0,1 0,-1 0,1 0,-1 0,1 0,0 0,-1-1,1 1,0-1,-1 1,2-1,73 17,-65-17,1 0,-1 0,0 1,0 1,0 0,0 0,0 1,0 0,0 1,-1 1,0-1,0 1,0 1,-1 0,1 1,-2-1,1 2,-1-1,0 1,0 1,-1-1,0 1,-1 0,1 1,-2 0,0 0,0 0,1 4,-4-4,0 0,-1 0,0 0,0 0,-1 0,0 0,-1 1,0-1,-1 0,0 0,-1 0,0 1,-4 7</inkml:trace>
  <inkml:trace contextRef="#ctx0" brushRef="#br0" timeOffset="6">5540 895,'-9'34,"-4"10</inkml:trace>
  <inkml:trace contextRef="#ctx0" brushRef="#br0" timeOffset="7">5540 388,'0'-5,"0"-2</inkml:trace>
  <inkml:trace contextRef="#ctx0" brushRef="#br0" timeOffset="8">5710 1065,'18'-51,"2"1,2 2,3 0,10-13,-5 31,-30 30,1 0,0 0,0 0,-1 0,1 0,0 0,0 0,-1 0,1 0,0 0,0 0,-1 0,1 0,0 1,-1-1,1 0,0 1,-1-1,1 1,0-1,-1 0,1 1,-1-1,1 1,0 0,-1-1,0 1,1-1,-1 1,1 0,-1-1,0 1,1 0,-1-1,0 1,0 0,0 0,1-1,-1 1,0 0,0 0,0-1,0 1,0 0,0 0,-1-1,1 1,0 0,5 173,-5-172,0 0,1 0,0-1,-1 1,1 0,0-1,0 1,0-1,0 1,0-1,0 1,0-1,1 0,-1 0,1 1,-1-1,1 0,-1 0,1 0,-1-1,1 1,0 0,-1-1,1 1,0-1,0 1,-1-1,1 0,0 1,0-1,0 0,0 0,-1-1,1 1,0 0,0-1,-1 1,1-1,0 1,0-1,-1 0,1 0,-1 0,1 0,67-50,-56 36,0-1,-1-1,0 0,-1 0,-2-2,0 1,0-1,-2 0,5-17,-3 13,1 4</inkml:trace>
  <inkml:trace contextRef="#ctx0" brushRef="#br0" timeOffset="9">6471 585,'-27'22,"1"1,1 1,1 2,1 0,1 1,2 1,1 2,1-1,-3 10,-5 39,26-76,-1 0,1 0,0 0,0-1,0 1,0 0,0 0,0 0,1-1,-1 1,1 0,-1-1,1 1,-1 0,1-1,0 1,0 0,0-1,0 1,0-1,0 0,1 1,-1-1,0 0,1 0,-1 0,0 0,1 0,0 0,-1 0,1 0,-1 0,1-1,0 1,0-1,-1 0,1 1,0-1,0 0,0 0,-1 0,1 0,7-1,0-1,0 0,0 0,0-1,-1 0,1-1,-1 1,0-2,0 1,0-1,-1 0,0-1,0 0,0 0,5-6,12-9,140-117,-162 135,0 1,1-1,-1 1,1 0,-1 0,1 0,0 0,0 0,0 0,0 1,0 0,0-1,0 1,0 0,1 1,-1-1,0 0,0 1,1 0,-1 0,0 0,1 0,-1 1,0-1,1 1,-1 0,0-1,0 2,0-1,1 0,-1 1,-1-1,1 1,0 0,0 0,-1 0,1 0,-1 1,1-1,-1 0,0 1,0 0,0 0,-1-1,1 1,-1 0,1 1,1 11,0 0,-1 0,-1 0,0 0,-1 0,-1 1,0-1,-1 0,-3 13,-1 12,-5 49,-23 297,35-307,2-59,-1 0,-1 0,-1 1,0-1,-2 1,-1-1,0 0,-1 0,-1 0,-1-1,-1 0,-1 0,0 0,-2-1,0 0,-1 0,6-13,0 0,0-1,0 0,-1 0,1 0,-1 0,0-1,0 0,0 0,0-1,0 0,-1 0,1 0,-1-1,0 0,1 0,-1 0,0-1,1 0,-1-1,0 0,1 0,-1 0,1 0,-1-1,1 0,0-1,-1 1,1-1,0-1,1 1,-1-1,1 0,-1 0,1 0,0-1,1 0,-1 0,1 0,0 0,0-1,1 0,0 1,-1-2,-1-13,1 0,0-1,2 1,0 0,1-1,1 1,1-1,1 1,1-1,1 1,0 0,2 0,0 1,6-11,6-8,2 0,1 2,2 0,2 2,1 0,1 2,2 1,12-9,-29 27,18-18</inkml:trace>
  <inkml:trace contextRef="#ctx0" brushRef="#br0" timeOffset="10">573 2024,'-32'8,"1"1,0 1,0 2,1 1,1 1,0 2,1 1,1 1,-1 2,8-9,1 1,0 0,0 2,1 0,1 1,0 1,2 0,-1 1,2 1,0 0,2 1,0 1,1 0,0 0,2 1,1 0,0 1,2 0,0 0,0 8,6-23,0-1,0 1,1 0,0 0,0-1,0 1,1-1,0 1,0-1,1 1,0-1,0 0,0 0,1-1,-1 1,1-1,1 0,-1 1,1-2,0 1,0-1,0 0,1 0,0 0,0 0,-1-1,6 2,9 2,1 0,-1 0,1-2,0-1,1 0,-1-2,1 0,2-2,31 0,1-3,-1-2,-1-3,1-2,-1-2,-1-3,14-7,-22 5</inkml:trace>
  <inkml:trace contextRef="#ctx0" brushRef="#br0" timeOffset="11">1109 2335,'-16'19,"0"1,2 1,0 0,1 1,2 0,0 1,1 0,1 1,1 0,2 0,-1 9,6-31,1 1,0 0,0-1,0 1,0 0,0-1,0 1,1-1,-1 1,1 0,0-1,0 1,0-1,0 0,0 1,1-1,-1 0,1 0,-1 1,1-1,0-1,0 1,0 0,0 0,0-1,0 1,0-1,1 1,-1-1,0 0,1 0,-1 0,1 0,-1-1,1 1,0-1,0 1,99-17,-84 8,1-1,-1 0,-1-2,0 0,0-1,-1-1,-1 0,0-1,-1-1,0 0,-1-1,-1 0,0-1,-2 0,0-1,-1 0,0-1,-2 0,0 0,-1-1,2-14,-7 28,-1 1,0-1,0 0,0 0,0 1,-1-1,0 0,0 1,-1-1,0 1,0-1,0 1,0 0,-1 0,0 0,0 0,0 0,-1 0,1 1,-1 0,0 0,-1 0,1 0,-1 1,1-1,-1 1,0 0,0 1,0-1,-1 1,1 0,-1 0,1 1,-1 0,1 0,-1 0,0 0,0 1,1 0,-1 0,0 1,0 0,1 0,-1 0,-3 1,-4 4,1 0,0 0,1 1,0 1,0 0,0 0,1 1,0 0,1 1,0 0,-5 7,-12 16</inkml:trace>
  <inkml:trace contextRef="#ctx0" brushRef="#br0" timeOffset="12">1927 2335,'-32'28,"2"-4,1 1,1 1,1 1,2 1,0 1,3 2,0 0,-9 21,29-50,0 0,1 0,-1 0,1 1,-1-1,1 0,0 1,0 0,0-1,0 1,1-1,-1 1,1 0,0 0,-1-1,1 1,0 0,1 0,-1-1,0 1,1 0,0-1,-1 1,1 0,0-1,0 1,1-1,-1 1,0-1,1 0,-1 0,1 1,0-1,0 0,0 0,0-1,0 1,0 0,2 0,7 0,-1-1,1 0,0-1,0-1,0 1,-1-1,1-1,-1 0,1-1,-1 0,0 0,0-1,0-1,0 0,-1 0,1 0,-1-1,6-4,-1-1,0 0,-1-1,0 0,0-1,-2-1,1 0,-2 0,0-1,-1 0,0-1,-1 0,-1 0,0-1,-2 0,0 0,0 0,-2-1,0 0,-1 1,-1-1,-1-10,0 23,0 0,0 0,-1 1,0-1,0 0,0 1,-1-1,0 1,0-1,0 1,0 0,0 0,-1 0,0 0,0 0,0 0,0 1,-1 0,1-1,-1 1,0 1,0-1,0 0,0 1,0 0,-1 0,1 0,-1 1,1-1,-1 1,0 0,1 0,-1 1,0-1,0 1,0 0,1 1,-1-1,0 1,0 0,1 0,-1 0,1 1,-1-1,1 1,-1 0,-1 2,-12 8</inkml:trace>
  <inkml:trace contextRef="#ctx0" brushRef="#br0" timeOffset="13">2267 2731,'-15'-29,"1"-24,2-12,8-1,5 7,7 9,6 7,7 7,4 4,2 3,2 7,1 6,-5 12,-7 10,-6 5</inkml:trace>
  <inkml:trace contextRef="#ctx0" brushRef="#br0" timeOffset="14">3000 2335,'-28'4,"0"2,0 1,0 1,1 1,0 2,1 0,0 2,1 1,1 1,-22 17,36-23,0 0,0 1,1-1,1 2,0-1,0 1,1 1,0-1,1 2,4-10,1 0,-1 0,1 1,-1-1,1 0,0 1,0-1,1 1,-1-1,1 1,0 0,0-1,0 1,0-1,0 1,1 0,0-1,0 1,0-1,0 0,0 1,1-1,-1 0,1 0,0 0,0 0,0 0,0 0,1 0,-1-1,1 1,0-1,0 0,2 2,7 1,0 0,0-1,1-1,0 0,-1 0,1-1,0-1,0 0,0-1,0-1,0 0,0 0,0-1,-1-1,1 0,-1-1,8-3,11-9,0-2,-2 0,0-2,-1-1,-1-1,-1-2,-2 0,0-2,-1 0,-2-2,10-16,-11 19,0 1,-2-2,-1-1,-2 0,0-1,-2 0,-1-2,-1 1,-1-1,-2 0,-1-1,-2 0,-1 0,-1-1,-1 1,-2-1,-2 1,-3-24,4 48,0-1,-1 1,0-1,0 1,0 0,-1-1,0 1,-1 1,1-1,-1 0,0 1,-1 0,0 0,0 0,0 0,-1 1,1 0,-1 0,-1 1,1-1,-1 1,1 1,-1-1,0 1,0 0,-1 1,1 0,0 0,-1 1,0-1,1 2,-1-1,1 1,-1 0,0 0,1 1,-8 2,-4 5,2 0,-1 1,1 1,0 1,1 0,1 1,0 1,0 0,1 1,1 1,0 0,1 1,1 0,0 1,2 0,0 0,0 1,2 0,0 1,1 0,1 0,1 0,1 1,0-1,1 1,2-1,0 1,1 0,0 0,2-1,1 1,0-1,1 0,3 5,2-1,1 0,1-1,0-1,2 0,1-1,0 0,1-1,2-1,-1-1,2 0,0-1,1-1,1-1,0-1,1-1,0-1,1-1,0 0,1-2,0-1,0-1,22 3,-39-9,1 1,-1-2,0 1,0-1,0 0,0 0,0-1,0 0,0 0,0-1,-1 1,1-2,-1 1,0-1,0 0,0 0,-1 0,1-1,-1 0,0 0,3-4,7-11</inkml:trace>
  <inkml:trace contextRef="#ctx0" brushRef="#br0" timeOffset="15">3678 2391,'5'34,"6"11,6-8,0-9</inkml:trace>
  <inkml:trace contextRef="#ctx0" brushRef="#br0" timeOffset="16">3734 1630</inkml:trace>
  <inkml:trace contextRef="#ctx0" brushRef="#br0" timeOffset="17">4016 2561,'30'-80,"102"-231,-105 269,-26 43,0-1,0 1,0 0,0-1,0 1,-1 0,1 0,0 0,0 0,-1 0,1 0,0-1,-1 1,1 1,-1-1,0 0,1 0,-1 0,0 0,1 0,-1 0,0 0,0 1,0-1,0 0,0 0,0 0,0 0,-1 0,1 1,0-1,-1 1,1-1,-1 59,-1-46,1 0,0 0,1 0,0 0,1 0,1-1,0 1,1 0,1-1,0 1,0-1,1 0,1-1,0 1,7 8,-9-17,0-1,1 0,0 0,-1 0,1 0,0-1,0 0,0 0,1 0,-1-1,0 0,1 0,-1 0,1 0,-1-1,1 0,-1 0,1-1,-1 1,1-1,-1-1,1 1,-1-1,0 1,0-2,0 1,0 0,0-1,-1 0,1 0,-1-1,1 1,-1-1,0 0,-1 0,1 0,-1 0,1-2,21-19,-1-2,-1-1,-1 0,-2-2,0 0,13-32,-31 59,-1-1,1 0,-1 0,1 0,-1 0,0 0,-1 0,1 0,-1 0,0 0,0 0,0 0,0 0,-1 0,1 0,-1 0,0 0,-1 0,1 0,-1 0,-1-3,-8-6</inkml:trace>
  <inkml:trace contextRef="#ctx0" brushRef="#br0" timeOffset="18">5201 2165,'-297'122,"241"-77,55-44,0 0,0 0,0 0,1 0,-1 0,0 0,1 0,-1 0,1 0,-1 1,1-1,-1 0,1 0,0 0,0 1,-1-1,1 0,0 0,0 1,0-1,1 0,-1 0,0 1,0-1,1 0,-1 0,0 0,1 1,-1-1,1 0,0 0,-1 0,1 0,0 0,0 0,0 0,-1 0,1 0,0-1,0 1,0 0,0-1,1 1,-1 0,0-1,0 1,0-1,0 0,1 1,-1-1,0 0,1 0,19 5,1-1,-1-1,1 0,0-2,0-1,0-1,-1 0,1-2,0-1,10-3,-1-1,0-2,-1-1,-1-1,0-2,-1-1,0-1,-1-1,18-16,-45 33,1 0,0-1,0 1,0 0,0 0,-1 0,1 0,0 0,0 0,0 0,0 0,0 0,-1 1,1-1,0 0,0 1,0-1,-1 0,1 1,0-1,0 1,-1-1,1 1,0-1,-1 1,1-1,-1 1,1 0,-1 0,1-1,-1 1,1 0,-1 0,1-1,-1 1,0 0,0 0,1 0,-1-1,0 1,0 0,0 0,0 0,0 0,0 0,0-1,0 1,-1 0,1 0,0 0,0 0,-1-1,1 1,0 0,-1 0,1-1,-1 1,1 0,-1 0,1-1,-1 1,1 19,2-15,1-1,-1 0,1 0,0 0,0 0,0 0,0 0,1-1,-1 0,1 1,0-1,0-1,0 1,0-1,1 1,-1-1,1 0,-1-1,1 1,0-1,0 0,-1 0,1 0,0-1,0 0,0 0,0 0,0 0,0-1,-1 0,1 0,0 0,0-1,-1 1,1-1,-1 0,1-1,-1 1,0-1,0 1,0-1,0-1,1-1,13-8,-1-1,-1-1,0-1,-1 0,-1-1,-1 0,0-1,-1-1,-1 0,-1 0,0-1,-2 0,0-1,2-12,2-18,-1 1,-3-1,-3-1,-1 0,-4-33,-4-231,-5 283,8 33,1-1,-1 1,1 0,-1-1,1 1,-1 0,1 0,-1-1,0 1,1 0,-1 0,1 0,-1 0,0 0,1 0,-1-1,0 2,1-1,-1 0,0 0,1 0,-1 0,1 0,-1 0,0 1,1-1,-1 0,1 0,-1 1,1-1,-1 1,1-1,-1 0,1 1,-1-1,1 1,-1-1,1 1,0-1,-1 1,1-1,0 1,0 0,-1-1,1 1,0-1,0 1,0 0,-10 16,2 0,0 0,1 1,0 0,2 1,0-1,1 1,1 0,0 3,2-12,-8 82,4 1,4-1,4 1,5-1,3 0,4-1,17 51,25 53,-57-195,1 0,-1-1,0 1,0 0,0 0,0 0,0 0,1 0,-1 0,0 0,0 0,0 0,0 0,1 0,-1 0,0 0,0 0,0 0,1 0,-1 0,0 0,0 0,0 0,0 0,1 0,-1 0,-6-28,4 22,-3-18</inkml:trace>
  <inkml:trace contextRef="#ctx0" brushRef="#br0" timeOffset="19">5427 1997,'39'0,"36"-5,15-2,2 1,-5 1,-13 2,-9 0,-11 2,-9 1,-4 0,-8 5,-10 2</inkml:trace>
  <inkml:trace contextRef="#ctx0" brushRef="#br0" timeOffset="20">6218 2278,'35'-7,"0"-2,0-2,0-1,-2-1,0-2,0-2,-1-1,-1-1,-1-1,-1-2,-27 21,0-1,-1 1,1 0,0 0,-1-1,1 1,0-1,-1 0,0 1,1-1,-1 0,0 0,0 1,0-1,0 0,0 0,-1 0,1-1,-1 1,1 0,-1 0,0 0,0 0,1 0,-2-1,1 1,0 0,0 0,-1 0,1 0,-1 0,1 0,-1 0,0 0,0 0,0 0,0 0,0 0,-1 0,1 1,-1-1,1 1,-1-1,1 1,-1-1,0 1,-1-1,-7-3,-1 1,1 0,-1 0,0 1,-1 0,1 1,0 1,-1-1,1 2,-1 0,1 0,-1 1,1 0,0 1,-1 0,1 1,0 1,0-1,1 2,-1 0,1 0,0 0,0 1,1 1,0 0,0 0,0 1,1 0,0 0,0 1,1 0,1 0,-1 1,2 0,-2 2,2-4,0 0,0 1,0-1,2 1,-1 0,1 0,0 1,1-1,0 0,0 1,1 0,0-1,1 1,0 0,1-1,-1 1,2 0,0-1,0 1,1-1,0 0,0 0,1 0,0 0,1-1,0 1,0-1,1 0,0-1,5 6,0-6,0 0,1-1,-1-1,1 0,1-1,-1 0,1 0,-1-2,1 1,0-2,0 0,0 0,0-1,0-1,0 0,-1-1,12-2,14-5,0-1,0-2,-1-1,0-3,7-4,-1-2</inkml:trace>
  <inkml:trace contextRef="#ctx0" brushRef="#br0" timeOffset="21">7403 1855,'-46'10,"0"3,1 1,1 3,1 1,0 2,-34 23,74-41,-1-1,1 0,0 1,0 0,0-1,0 1,1 1,-1-1,0 0,1 0,0 1,-1 0,1-1,0 1,0 0,1 0,-1 0,0 0,1 1,0-1,0 0,0 0,0 1,1-1,-1 1,1-1,0 1,0-1,0 0,0 1,0-1,1 1,0-1,0 1,0-1,0 0,0 0,1 0,-1 1,1-1,0-1,0 1,0 0,0 0,0-1,1 1,1 1,8 4,-1-1,2 0,-1-1,1 0,0-1,0 0,0-1,7 1,19 6,-4 0,-25-9,1 1,-1 0,0 1,0 0,0 0,-1 1,1 0,-1 1,0 0,0 0,-1 1,5 5,-12-10,1 0,-1 0,1 0,-1 0,0 0,0 1,0-1,0 0,-1 0,1 1,-1-1,1 1,-1-1,0 0,0 1,0-1,0 1,0-1,0 0,-1 1,1-1,-1 1,0-1,1 0,-1 0,0 1,-1-1,1 0,0 0,-1 0,1 0,-1 0,1-1,-2 2,-69 55,62-52,-156 73,107-76,43-8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0:09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174 366 0 0 0,'0'0'163'0'0,"0"0"341"0"0,0 0 9 0 0,0 0 21 0 0,0 0 138 0 0,0 0 207 0 0,0 0 252 0 0,0 0 158 0 0,0 0 30 0 0,0 0-76 0 0,0 0-149 0 0,-14-4-177 0 0,-41-13-181 0 0,41 13-149 0 0,14 4-112 0 0,0 0-28 0 0,0 0 18 0 0,0 0 23 0 0,21 0 1461 0 0,-10 0-1583 0 0,52 1 782 0 0,-1-3 0 0 0,1-2 0 0 0,-1-3 0 0 0,23-8-1148 0 0,51-20 449 0 0,-1-6-1 0 0,-3-5 1 0 0,-2-7 0 0 0,-2-5-1 0 0,12-13-448 0 0,-135 61 2957 0 0,-31 11-2838 0 0,14 0 71 0 0,-17 47-174 0 0,17-15 7 0 0,2 2 0 0 0,1-1 0 0 0,2 1-1 0 0,1 1 1 0 0,2-1 0 0 0,1 3-23 0 0,-9 64 58 0 0,-29 109 215 0 0,-9-1 1 0 0,-33 73-274 0 0,-3 1 361 0 0,81-365-2609 0 0,0 43-2449 0 0,0 7-5474 0 0,3 19 296 0 0</inkml:trace>
  <inkml:trace contextRef="#ctx0" brushRef="#br0" timeOffset="263.671">485 897 9946 0 0,'0'0'3532'0'0,"0"0"-2137"0"0,0 0-945 0 0,0 0-235 0 0,0 0 98 0 0,0 0 261 0 0,0 0 258 0 0,0 0 166 0 0,0 0 18 0 0,0 0-101 0 0,0 0-118 0 0,36-5-125 0 0,118-13-120 0 0,225-48 1197 0 0,-147-7-2668 0 0,-216 62-676 0 0,-12 7-1919 0 0,-2 1-4061 0 0,-2 2-2778 0 0</inkml:trace>
  <inkml:trace contextRef="#ctx0" brushRef="#br0" timeOffset="889.11">1510 930 3305 0 0,'0'0'3859'0'0,"0"0"-2348"0"0,0 0-752 0 0,0 0 149 0 0,0 0 251 0 0,0 0 189 0 0,0 0 26 0 0,0 0-183 0 0,0 0-255 0 0,0 0-222 0 0,0 0-173 0 0,-6 33-129 0 0,-20 106-73 0 0,14-35 1543 0 0,8-75 558 0 0,3-31 931 0 0,-7-12-2966 0 0,5 2-331 0 0,1-1 1 0 0,0 0-1 0 0,1 0 1 0 0,0 0-1 0 0,1-1 1 0 0,1 1-1 0 0,0 0 1 0 0,1 0-1 0 0,0-1-74 0 0,6-17 43 0 0,1 0-1 0 0,2 0 0 0 0,1 1 1 0 0,1 0-1 0 0,1 1 1 0 0,2 1-1 0 0,1 0 0 0 0,9-10-42 0 0,-22 33 0 0 0,-1 0 0 0 0,1 0 0 0 0,0 0 0 0 0,0 1 0 0 0,0 0-1 0 0,0 0 1 0 0,1 0 0 0 0,0 0 0 0 0,0 0 0 0 0,0 1 0 0 0,0 0 0 0 0,0 0-1 0 0,1 1 1 0 0,-1-1 0 0 0,1 1 0 0 0,0 1 0 0 0,0-1 0 0 0,0 1 0 0 0,0 0 0 0 0,1 0 0 0 0,21 34 20 0 0,8 89 296 0 0,-34-117-882 0 0,3 13 1288 0 0,-4-14-4194 0 0,0-3-3687 0 0,0-4-3466 0 0</inkml:trace>
  <inkml:trace contextRef="#ctx0" brushRef="#br0" timeOffset="1134.62">2046 952 14883 0 0,'0'0'912'0'0,"0"0"-464"0"0,0 0-31 0 0,0 0 111 0 0,0 0 120 0 0,0 0 0 0 0,0 0-128 0 0,0 0-184 0 0,0 0-192 0 0,0 0-112 0 0,0 0-48 0 0,0 0-96 0 0,0 0-104 0 0,0 0-152 0 0,11 177-328 0 0,-11-170-1433 0 0,2-3-3296 0 0,-2-4-5129 0 0</inkml:trace>
  <inkml:trace contextRef="#ctx0" brushRef="#br0" timeOffset="1384.205">2059 554 16724 0 0,'0'0'1776'0'0,"0"0"-592"0"0,0 0-536 0 0,0 0-152 0 0,0 0-79 0 0,0 0-121 0 0,0 0-168 0 0,0 0-184 0 0,0 0-152 0 0,0 0-88 0 0,0 0-65 0 0,0 0-47 0 0,0 0-328 0 0,0 0-1176 0 0,26 48-3201 0 0,-19-37-7026 0 0</inkml:trace>
  <inkml:trace contextRef="#ctx0" brushRef="#br0" timeOffset="1543.568">2572 742 14907 0 0,'0'0'1367'0'0,"0"0"-256"0"0,0 0-56 0 0,0 0-43 0 0,0 0-28 0 0,0 0-91 0 0,0 0-149 0 0,0 0-131 0 0,0 0-133 0 0,0 0-132 0 0,0 0-110 0 0,0 0-85 0 0,0 0-66 0 0,-30 13-34 0 0,-95 44-2 0 0,77-18 31 0 0,45-30-64 0 0,0-4-14 0 0,0 0 0 0 0,1 0 0 0 0,-1 0 0 0 0,1 0 0 0 0,1 1 0 0 0,-1-1 0 0 0,1 1 0 0 0,0-1 0 0 0,0 1 0 0 0,1-1 0 0 0,-1 1 0 0 0,1 0 0 0 0,0-1 0 0 0,1 1 0 0 0,0 0 0 0 0,-1-1 0 0 0,2 1 0 0 0,-1-1 0 0 0,1 1 0 0 0,0-1 0 0 0,0 0 0 0 0,0 0 0 0 0,1 0 0 0 0,-1 0 0 0 0,1 0 0 0 0,1 0 0 0 0,-1-1 0 0 0,1 1 0 0 0,-1-1 0 0 0,1 0 0 0 0,0 0 0 0 0,1-1 0 0 0,-1 1 0 0 0,3 0-4 0 0,2 2-15 0 0,1-1 0 0 0,0 0-1 0 0,0-1 1 0 0,0 0 0 0 0,1-1 0 0 0,0 0 0 0 0,-1-1 0 0 0,1 0 0 0 0,0-1-1 0 0,0 0 1 0 0,0 0 0 0 0,0-1 0 0 0,0-1 0 0 0,0 0 0 0 0,0 0 0 0 0,-1-1-1 0 0,1-1 1 0 0,0 1 0 0 0,-1-2 0 0 0,0 0 0 0 0,9-4 15 0 0,28-17-4199 0 0,-6-9-4163 0 0,-36 27-2451 0 0</inkml:trace>
  <inkml:trace contextRef="#ctx0" brushRef="#br0" timeOffset="1979.912">3084 271 13443 0 0,'0'0'2091'0'0,"0"0"-784"0"0,0 0-535 0 0,0 0-54 0 0,0 0 142 0 0,0 0 107 0 0,0 0-7 0 0,0 0-160 0 0,0 0-221 0 0,0 0-200 0 0,0 0-118 0 0,0 0-58 0 0,5-8 345 0 0,3 57 1012 0 0,-8 403 287 0 0,-11-59-1792 0 0,11-392-96 0 0,0-1-8 0 0,0 0-7 0 0,0 0-9 0 0,0 0-20 0 0,0 0-46 0 0,0 0-61 0 0,0-9-940 0 0,7-35-2223 0 0,0 6-5954 0 0,-6 26-1850 0 0</inkml:trace>
  <inkml:trace contextRef="#ctx0" brushRef="#br0" timeOffset="2228.098">2841 705 11138 0 0,'0'0'1743'0'0,"0"0"-514"0"0,0 0-377 0 0,0 0-97 0 0,0 0 142 0 0,0 0 155 0 0,0 0 83 0 0,0 0-32 0 0,0 0-164 0 0,0 0-127 0 0,0 0-120 0 0,0 0-95 0 0,0 0-65 0 0,35 3-120 0 0,109 9-93 0 0,66-1 114 0 0,-132 5-1654 0 0,-47-7-7632 0 0,-26-8-2672 0 0</inkml:trace>
  <inkml:trace contextRef="#ctx0" brushRef="#br0" timeOffset="2416.133">3520 944 16500 0 0,'0'0'728'0'0,"0"0"-240"0"0,0 0-56 0 0,0 0-24 0 0,0 0 16 0 0,0 0-64 0 0,0 0-72 0 0,0 0-128 0 0,0 0-104 0 0,0 0-80 0 0,0 0-80 0 0,0 0-144 0 0,0 0-168 0 0,0 0-264 0 0,67 144-808 0 0,-64-144-1801 0 0,-1-4-3921 0 0,-2 1 825 0 0</inkml:trace>
  <inkml:trace contextRef="#ctx0" brushRef="#br0" timeOffset="2665.934">3543 712 9978 0 0,'0'0'2870'0'0,"0"0"-456"0"0,0 0-388 0 0,0 0-289 0 0,0 0-287 0 0,0 0-262 0 0,0 0-265 0 0,0 0-249 0 0,0 0-205 0 0,-15-30-170 0 0,-44-93-157 0 0,44 92-155 0 0,15 31-146 0 0,0 8-505 0 0,2 20-742 0 0,1-16-2319 0 0,0-1-7348 0 0</inkml:trace>
  <inkml:trace contextRef="#ctx0" brushRef="#br0" timeOffset="2915.508">3905 823 11851 0 0,'0'0'4154'0'0,"0"0"-2490"0"0,0 0-868 0 0,0 0-113 0 0,0 0-45 0 0,0 0-30 0 0,0 0-66 0 0,0 0-109 0 0,0 0-115 0 0,0 0-84 0 0,0 0-70 0 0,0 0-46 0 0,0 0-18 0 0,-12 26-25 0 0,-36 84-18 0 0,37-44 25 0 0,11-59-27 0 0,0-1 0 0 0,1 0 0 0 0,0 0 0 0 0,0 0 1 0 0,1 0-1 0 0,0 0 0 0 0,0 0 0 0 0,0-1 0 0 0,0 1 0 0 0,1-1 0 0 0,0 1 1 0 0,0-1-1 0 0,1 0 0 0 0,0 0 0 0 0,-1 0 0 0 0,2-1 0 0 0,-1 1 0 0 0,0-1 1 0 0,1 0-1 0 0,0 0 0 0 0,0 0 0 0 0,0-1 0 0 0,0 0 0 0 0,1 0 0 0 0,-1 0 1 0 0,1-1-1 0 0,0 0 0 0 0,0 0 0 0 0,-1 0 0 0 0,1-1 0 0 0,1 0 1 0 0,-1 0-1 0 0,0 0 0 0 0,0-1 0 0 0,0 0 0 0 0,0 0 0 0 0,6-1-55 0 0,-6-2 102 0 0,0-1 0 0 0,0 0 0 0 0,0-1 0 0 0,-1 1-1 0 0,0-1 1 0 0,1 0 0 0 0,-2 0 0 0 0,1-1 0 0 0,-1 1 0 0 0,1-1-1 0 0,-2 0 1 0 0,1 0 0 0 0,-1 0 0 0 0,0-1 0 0 0,0 1 0 0 0,0-1 0 0 0,-1 0-1 0 0,0 0 1 0 0,-1 0 0 0 0,1 0 0 0 0,-1 0 0 0 0,0-7-102 0 0,0 7 31 0 0,0-1 1 0 0,0 0 0 0 0,-1 0 0 0 0,0 0 0 0 0,-1 0-1 0 0,1 0 1 0 0,-2 0 0 0 0,1 0 0 0 0,-1 1-1 0 0,0-1 1 0 0,0 1 0 0 0,-1-1 0 0 0,0 1 0 0 0,-1 0-1 0 0,0 0 1 0 0,0 0 0 0 0,-3-3-32 0 0,2 2-63 0 0,0 0 0 0 0,-1 0 0 0 0,0 1 0 0 0,-1 0 0 0 0,0 1 0 0 0,0-1 0 0 0,0 1 0 0 0,-1 0-1 0 0,1 1 1 0 0,-1 0 0 0 0,-1 0 0 0 0,-3 0 63 0 0,-40 7-4595 0 0,43 5-1046 0 0,1 0-6215 0 0</inkml:trace>
  <inkml:trace contextRef="#ctx0" brushRef="#br0" timeOffset="3297.171">4191 1125 12859 0 0,'0'0'2510'0'0,"0"0"-1422"0"0,0 0-199 0 0,0 0 217 0 0,0 0 38 0 0,0 0-60 0 0,0 0-151 0 0,0 0-180 0 0,0 0-134 0 0,0 0-86 0 0,0 0-81 0 0,0 0-71 0 0,0 0-83 0 0,18-28-67 0 0,58-85-50 0 0,-7-3 317 0 0,-37 167-1013 0 0,-26-43 586 0 0,0 0 0 0 0,1 0 0 0 0,-1 0 1 0 0,2-1-1 0 0,-1 0 0 0 0,1-1 0 0 0,0 1 0 0 0,1-2 0 0 0,0 1 0 0 0,0-1 1 0 0,0 0-1 0 0,0-1 0 0 0,1 0 0 0 0,-1-1 0 0 0,1 0 0 0 0,0 0 0 0 0,0-1 1 0 0,0 0-1 0 0,0-1 0 0 0,1 0 0 0 0,-1 0 0 0 0,0-1 0 0 0,0-1 0 0 0,1 0 1 0 0,-1 0-1 0 0,5-2-71 0 0,-1-2 139 0 0,1-1 0 0 0,-1 0 1 0 0,0-1-1 0 0,-1-1 1 0 0,0 0-1 0 0,0-1 0 0 0,-1 0 1 0 0,0-1-1 0 0,0 0 0 0 0,-1-1 1 0 0,-1 0-1 0 0,0 0 0 0 0,0-2 1 0 0,-1 1-1 0 0,-1-1 1 0 0,5-9-140 0 0,-8 14-57 0 0,0 1 1 0 0,0-1-1 0 0,-1 0 0 0 0,0 0 1 0 0,-1-1-1 0 0,0 1 1 0 0,0-1-1 0 0,0 1 1 0 0,-1-1-1 0 0,-1 0 1 0 0,0 0-1 0 0,0 0 1 0 0,0-8 56 0 0,-8 1-1430 0 0,1 12-1583 0 0,4 2 784 0 0,-1-2-10030 0 0</inkml:trace>
  <inkml:trace contextRef="#ctx0" brushRef="#br0" timeOffset="4670.076">1 1732 4993 0 0,'0'0'734'0'0,"0"0"-204"0"0,0 0 128 0 0,0 0 317 0 0,0 0 298 0 0,0 0 106 0 0,0 0-112 0 0,0 0-257 0 0,0 0-245 0 0,0 0-193 0 0,0 0-85 0 0,0 0 19 0 0,4 0 20 0 0,96-5 4320 0 0,57-20-2802 0 0,189-35 68 0 0,20 13-2112 0 0,-172 23 199 0 0,612-58 376 0 0,386 6 502 0 0,-352 27-190 0 0,-304-6-435 0 0,-321 29-93 0 0,-33 22 216 0 0,-181 4-578 0 0,-1 0 0 0 0,0 0 19 0 0,0 0-8 0 0,0 0-10 0 0,0 0 3 0 0,0 0-12 0 0,0 0 5 0 0,0 0 12 0 0,0 0 8 0 0,0 0-4 0 0,0 0 5 0 0,0 0 0 0 0,0 0-10 0 0,0 0-16 0 0,0 0-1 0 0,0 0-10 0 0,0 0-2 0 0,0 0 25 0 0,0 0 4 0 0,0 0-7 0 0,0 0 3 0 0,0 0-12 0 0,0 0 1 0 0,0 0-4 0 0,0 0 10 0 0,0 0 22 0 0,0 0-6 0 0,0 0-27 0 0,0 0-16 0 0,0 0 21 0 0,0 0 12 0 0,0 0-8 0 0,0 0-4 0 0,0 0 17 0 0,0 0-2 0 0,0 0 27 0 0,0 0-21 0 0,0 0-19 0 0,0 0 4 0 0,0 0-20 0 0,0 0 21 0 0,0 0-2 0 0,0 0-3 0 0,0 0-3 0 0,0 0-9 0 0,0 0 2 0 0,0 0-2 0 0,64-5 1335 0 0,-46 3-4554 0 0,-10 1-8209 0 0,-12-2-1284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0:09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174 366 0 0 0,'0'0'163'0'0,"0"0"341"0"0,0 0 9 0 0,0 0 21 0 0,0 0 138 0 0,0 0 207 0 0,0 0 252 0 0,0 0 158 0 0,0 0 30 0 0,0 0-76 0 0,0 0-149 0 0,-14-4-177 0 0,-41-13-181 0 0,41 13-149 0 0,14 4-112 0 0,0 0-28 0 0,0 0 18 0 0,0 0 23 0 0,21 0 1461 0 0,-10 0-1583 0 0,52 1 782 0 0,-1-3 0 0 0,1-2 0 0 0,-1-3 0 0 0,23-8-1148 0 0,51-20 449 0 0,-1-6-1 0 0,-3-5 1 0 0,-2-7 0 0 0,-2-5-1 0 0,12-13-448 0 0,-135 61 2957 0 0,-31 11-2838 0 0,14 0 71 0 0,-17 47-174 0 0,17-15 7 0 0,2 2 0 0 0,1-1 0 0 0,2 1-1 0 0,1 1 1 0 0,2-1 0 0 0,1 3-23 0 0,-9 64 58 0 0,-29 109 215 0 0,-9-1 1 0 0,-33 73-274 0 0,-3 1 361 0 0,81-365-2609 0 0,0 43-2449 0 0,0 7-5474 0 0,3 19 296 0 0</inkml:trace>
  <inkml:trace contextRef="#ctx0" brushRef="#br0" timeOffset="263.671">485 897 9946 0 0,'0'0'3532'0'0,"0"0"-2137"0"0,0 0-945 0 0,0 0-235 0 0,0 0 98 0 0,0 0 261 0 0,0 0 258 0 0,0 0 166 0 0,0 0 18 0 0,0 0-101 0 0,0 0-118 0 0,36-5-125 0 0,118-13-120 0 0,225-48 1197 0 0,-147-7-2668 0 0,-216 62-676 0 0,-12 7-1919 0 0,-2 1-4061 0 0,-2 2-2778 0 0</inkml:trace>
  <inkml:trace contextRef="#ctx0" brushRef="#br0" timeOffset="889.11">1510 930 3305 0 0,'0'0'3859'0'0,"0"0"-2348"0"0,0 0-752 0 0,0 0 149 0 0,0 0 251 0 0,0 0 189 0 0,0 0 26 0 0,0 0-183 0 0,0 0-255 0 0,0 0-222 0 0,0 0-173 0 0,-6 33-129 0 0,-20 106-73 0 0,14-35 1543 0 0,8-75 558 0 0,3-31 931 0 0,-7-12-2966 0 0,5 2-331 0 0,1-1 1 0 0,0 0-1 0 0,1 0 1 0 0,0 0-1 0 0,1-1 1 0 0,1 1-1 0 0,0 0 1 0 0,1 0-1 0 0,0-1-74 0 0,6-17 43 0 0,1 0-1 0 0,2 0 0 0 0,1 1 1 0 0,1 0-1 0 0,1 1 1 0 0,2 1-1 0 0,1 0 0 0 0,9-10-42 0 0,-22 33 0 0 0,-1 0 0 0 0,1 0 0 0 0,0 0 0 0 0,0 1 0 0 0,0 0-1 0 0,0 0 1 0 0,1 0 0 0 0,0 0 0 0 0,0 0 0 0 0,0 1 0 0 0,0 0 0 0 0,0 0-1 0 0,1 1 1 0 0,-1-1 0 0 0,1 1 0 0 0,0 1 0 0 0,0-1 0 0 0,0 1 0 0 0,0 0 0 0 0,1 0 0 0 0,21 34 20 0 0,8 89 296 0 0,-34-117-882 0 0,3 13 1288 0 0,-4-14-4194 0 0,0-3-3687 0 0,0-4-3466 0 0</inkml:trace>
  <inkml:trace contextRef="#ctx0" brushRef="#br0" timeOffset="1134.62">2046 952 14883 0 0,'0'0'912'0'0,"0"0"-464"0"0,0 0-31 0 0,0 0 111 0 0,0 0 120 0 0,0 0 0 0 0,0 0-128 0 0,0 0-184 0 0,0 0-192 0 0,0 0-112 0 0,0 0-48 0 0,0 0-96 0 0,0 0-104 0 0,0 0-152 0 0,11 177-328 0 0,-11-170-1433 0 0,2-3-3296 0 0,-2-4-5129 0 0</inkml:trace>
  <inkml:trace contextRef="#ctx0" brushRef="#br0" timeOffset="1384.205">2059 554 16724 0 0,'0'0'1776'0'0,"0"0"-592"0"0,0 0-536 0 0,0 0-152 0 0,0 0-79 0 0,0 0-121 0 0,0 0-168 0 0,0 0-184 0 0,0 0-152 0 0,0 0-88 0 0,0 0-65 0 0,0 0-47 0 0,0 0-328 0 0,0 0-1176 0 0,26 48-3201 0 0,-19-37-7026 0 0</inkml:trace>
  <inkml:trace contextRef="#ctx0" brushRef="#br0" timeOffset="1543.568">2572 742 14907 0 0,'0'0'1367'0'0,"0"0"-256"0"0,0 0-56 0 0,0 0-43 0 0,0 0-28 0 0,0 0-91 0 0,0 0-149 0 0,0 0-131 0 0,0 0-133 0 0,0 0-132 0 0,0 0-110 0 0,0 0-85 0 0,0 0-66 0 0,-30 13-34 0 0,-95 44-2 0 0,77-18 31 0 0,45-30-64 0 0,0-4-14 0 0,0 0 0 0 0,1 0 0 0 0,-1 0 0 0 0,1 0 0 0 0,1 1 0 0 0,-1-1 0 0 0,1 1 0 0 0,0-1 0 0 0,0 1 0 0 0,1-1 0 0 0,-1 1 0 0 0,1 0 0 0 0,0-1 0 0 0,1 1 0 0 0,0 0 0 0 0,-1-1 0 0 0,2 1 0 0 0,-1-1 0 0 0,1 1 0 0 0,0-1 0 0 0,0 0 0 0 0,0 0 0 0 0,1 0 0 0 0,-1 0 0 0 0,1 0 0 0 0,1 0 0 0 0,-1-1 0 0 0,1 1 0 0 0,-1-1 0 0 0,1 0 0 0 0,0 0 0 0 0,1-1 0 0 0,-1 1 0 0 0,3 0-4 0 0,2 2-15 0 0,1-1 0 0 0,0 0-1 0 0,0-1 1 0 0,0 0 0 0 0,1-1 0 0 0,0 0 0 0 0,-1-1 0 0 0,1 0 0 0 0,0-1-1 0 0,0 0 1 0 0,0 0 0 0 0,0-1 0 0 0,0-1 0 0 0,0 0 0 0 0,0 0 0 0 0,-1-1-1 0 0,1-1 1 0 0,0 1 0 0 0,-1-2 0 0 0,0 0 0 0 0,9-4 15 0 0,28-17-4199 0 0,-6-9-4163 0 0,-36 27-2451 0 0</inkml:trace>
  <inkml:trace contextRef="#ctx0" brushRef="#br0" timeOffset="1979.912">3084 271 13443 0 0,'0'0'2091'0'0,"0"0"-784"0"0,0 0-535 0 0,0 0-54 0 0,0 0 142 0 0,0 0 107 0 0,0 0-7 0 0,0 0-160 0 0,0 0-221 0 0,0 0-200 0 0,0 0-118 0 0,0 0-58 0 0,5-8 345 0 0,3 57 1012 0 0,-8 403 287 0 0,-11-59-1792 0 0,11-392-96 0 0,0-1-8 0 0,0 0-7 0 0,0 0-9 0 0,0 0-20 0 0,0 0-46 0 0,0 0-61 0 0,0-9-940 0 0,7-35-2223 0 0,0 6-5954 0 0,-6 26-1850 0 0</inkml:trace>
  <inkml:trace contextRef="#ctx0" brushRef="#br0" timeOffset="2228.098">2841 705 11138 0 0,'0'0'1743'0'0,"0"0"-514"0"0,0 0-377 0 0,0 0-97 0 0,0 0 142 0 0,0 0 155 0 0,0 0 83 0 0,0 0-32 0 0,0 0-164 0 0,0 0-127 0 0,0 0-120 0 0,0 0-95 0 0,0 0-65 0 0,35 3-120 0 0,109 9-93 0 0,66-1 114 0 0,-132 5-1654 0 0,-47-7-7632 0 0,-26-8-2672 0 0</inkml:trace>
  <inkml:trace contextRef="#ctx0" brushRef="#br0" timeOffset="2416.133">3520 944 16500 0 0,'0'0'728'0'0,"0"0"-240"0"0,0 0-56 0 0,0 0-24 0 0,0 0 16 0 0,0 0-64 0 0,0 0-72 0 0,0 0-128 0 0,0 0-104 0 0,0 0-80 0 0,0 0-80 0 0,0 0-144 0 0,0 0-168 0 0,0 0-264 0 0,67 144-808 0 0,-64-144-1801 0 0,-1-4-3921 0 0,-2 1 825 0 0</inkml:trace>
  <inkml:trace contextRef="#ctx0" brushRef="#br0" timeOffset="2665.934">3543 712 9978 0 0,'0'0'2870'0'0,"0"0"-456"0"0,0 0-388 0 0,0 0-289 0 0,0 0-287 0 0,0 0-262 0 0,0 0-265 0 0,0 0-249 0 0,0 0-205 0 0,-15-30-170 0 0,-44-93-157 0 0,44 92-155 0 0,15 31-146 0 0,0 8-505 0 0,2 20-742 0 0,1-16-2319 0 0,0-1-7348 0 0</inkml:trace>
  <inkml:trace contextRef="#ctx0" brushRef="#br0" timeOffset="2915.508">3905 823 11851 0 0,'0'0'4154'0'0,"0"0"-2490"0"0,0 0-868 0 0,0 0-113 0 0,0 0-45 0 0,0 0-30 0 0,0 0-66 0 0,0 0-109 0 0,0 0-115 0 0,0 0-84 0 0,0 0-70 0 0,0 0-46 0 0,0 0-18 0 0,-12 26-25 0 0,-36 84-18 0 0,37-44 25 0 0,11-59-27 0 0,0-1 0 0 0,1 0 0 0 0,0 0 0 0 0,0 0 1 0 0,1 0-1 0 0,0 0 0 0 0,0 0 0 0 0,0-1 0 0 0,0 1 0 0 0,1-1 0 0 0,0 1 1 0 0,0-1-1 0 0,1 0 0 0 0,0 0 0 0 0,-1 0 0 0 0,2-1 0 0 0,-1 1 0 0 0,0-1 1 0 0,1 0-1 0 0,0 0 0 0 0,0 0 0 0 0,0-1 0 0 0,0 0 0 0 0,1 0 0 0 0,-1 0 1 0 0,1-1-1 0 0,0 0 0 0 0,0 0 0 0 0,-1 0 0 0 0,1-1 0 0 0,1 0 1 0 0,-1 0-1 0 0,0 0 0 0 0,0-1 0 0 0,0 0 0 0 0,0 0 0 0 0,6-1-55 0 0,-6-2 102 0 0,0-1 0 0 0,0 0 0 0 0,0-1 0 0 0,-1 1-1 0 0,0-1 1 0 0,1 0 0 0 0,-2 0 0 0 0,1-1 0 0 0,-1 1 0 0 0,1-1-1 0 0,-2 0 1 0 0,1 0 0 0 0,-1 0 0 0 0,0-1 0 0 0,0 1 0 0 0,0-1 0 0 0,-1 0-1 0 0,0 0 1 0 0,-1 0 0 0 0,1 0 0 0 0,-1 0 0 0 0,0-7-102 0 0,0 7 31 0 0,0-1 1 0 0,0 0 0 0 0,-1 0 0 0 0,0 0 0 0 0,-1 0-1 0 0,1 0 1 0 0,-2 0 0 0 0,1 0 0 0 0,-1 1-1 0 0,0-1 1 0 0,0 1 0 0 0,-1-1 0 0 0,0 1 0 0 0,-1 0-1 0 0,0 0 1 0 0,0 0 0 0 0,-3-3-32 0 0,2 2-63 0 0,0 0 0 0 0,-1 0 0 0 0,0 1 0 0 0,-1 0 0 0 0,0 1 0 0 0,0-1 0 0 0,0 1 0 0 0,-1 0-1 0 0,1 1 1 0 0,-1 0 0 0 0,-1 0 0 0 0,-3 0 63 0 0,-40 7-4595 0 0,43 5-1046 0 0,1 0-6215 0 0</inkml:trace>
  <inkml:trace contextRef="#ctx0" brushRef="#br0" timeOffset="3297.171">4191 1125 12859 0 0,'0'0'2510'0'0,"0"0"-1422"0"0,0 0-199 0 0,0 0 217 0 0,0 0 38 0 0,0 0-60 0 0,0 0-151 0 0,0 0-180 0 0,0 0-134 0 0,0 0-86 0 0,0 0-81 0 0,0 0-71 0 0,0 0-83 0 0,18-28-67 0 0,58-85-50 0 0,-7-3 317 0 0,-37 167-1013 0 0,-26-43 586 0 0,0 0 0 0 0,1 0 0 0 0,-1 0 1 0 0,2-1-1 0 0,-1 0 0 0 0,1-1 0 0 0,0 1 0 0 0,1-2 0 0 0,0 1 0 0 0,0-1 1 0 0,0 0-1 0 0,0-1 0 0 0,1 0 0 0 0,-1-1 0 0 0,1 0 0 0 0,0 0 0 0 0,0-1 1 0 0,0 0-1 0 0,0-1 0 0 0,1 0 0 0 0,-1 0 0 0 0,0-1 0 0 0,0-1 0 0 0,1 0 1 0 0,-1 0-1 0 0,5-2-71 0 0,-1-2 139 0 0,1-1 0 0 0,-1 0 1 0 0,0-1-1 0 0,-1-1 1 0 0,0 0-1 0 0,0-1 0 0 0,-1 0 1 0 0,0-1-1 0 0,0 0 0 0 0,-1-1 1 0 0,-1 0-1 0 0,0 0 0 0 0,0-2 1 0 0,-1 1-1 0 0,-1-1 1 0 0,5-9-140 0 0,-8 14-57 0 0,0 1 1 0 0,0-1-1 0 0,-1 0 0 0 0,0 0 1 0 0,-1-1-1 0 0,0 1 1 0 0,0-1-1 0 0,0 1 1 0 0,-1-1-1 0 0,-1 0 1 0 0,0 0-1 0 0,0 0 1 0 0,0-8 56 0 0,-8 1-1430 0 0,1 12-1583 0 0,4 2 784 0 0,-1-2-10030 0 0</inkml:trace>
  <inkml:trace contextRef="#ctx0" brushRef="#br0" timeOffset="4670.076">1 1732 4993 0 0,'0'0'734'0'0,"0"0"-204"0"0,0 0 128 0 0,0 0 317 0 0,0 0 298 0 0,0 0 106 0 0,0 0-112 0 0,0 0-257 0 0,0 0-245 0 0,0 0-193 0 0,0 0-85 0 0,0 0 19 0 0,4 0 20 0 0,96-5 4320 0 0,57-20-2802 0 0,189-35 68 0 0,20 13-2112 0 0,-172 23 199 0 0,612-58 376 0 0,386 6 502 0 0,-352 27-190 0 0,-304-6-435 0 0,-321 29-93 0 0,-33 22 216 0 0,-181 4-578 0 0,-1 0 0 0 0,0 0 19 0 0,0 0-8 0 0,0 0-10 0 0,0 0 3 0 0,0 0-12 0 0,0 0 5 0 0,0 0 12 0 0,0 0 8 0 0,0 0-4 0 0,0 0 5 0 0,0 0 0 0 0,0 0-10 0 0,0 0-16 0 0,0 0-1 0 0,0 0-10 0 0,0 0-2 0 0,0 0 25 0 0,0 0 4 0 0,0 0-7 0 0,0 0 3 0 0,0 0-12 0 0,0 0 1 0 0,0 0-4 0 0,0 0 10 0 0,0 0 22 0 0,0 0-6 0 0,0 0-27 0 0,0 0-16 0 0,0 0 21 0 0,0 0 12 0 0,0 0-8 0 0,0 0-4 0 0,0 0 17 0 0,0 0-2 0 0,0 0 27 0 0,0 0-21 0 0,0 0-19 0 0,0 0 4 0 0,0 0-20 0 0,0 0 21 0 0,0 0-2 0 0,0 0-3 0 0,0 0-3 0 0,0 0-9 0 0,0 0 2 0 0,0 0-2 0 0,64-5 1335 0 0,-46 3-4554 0 0,-10 1-8209 0 0,-12-2-1284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19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1 214,'15'-5,"1"1,-1-2,0 0,-1-1,0 0,0-2,0 1,-1-1,-1-1,1-1,-2 0,1 0,9-13,-20 23,1 0,-1-1,1 1,-1 0,1-1,-1 1,0-1,0 0,1 1,-1-1,0 0,-1 0,1 0,0 1,0-1,-1 0,1 0,-1 0,0 0,0 0,1 0,-1 0,-1 0,1 0,0 0,0 0,-1 0,1 0,-1 0,1 0,-1 0,0 0,0 0,0 1,0-1,0 0,0 1,-1-1,1 1,0-1,-1 1,1-1,-1 1,0 0,1 0,-1 0,0 0,0 0,1 0,-1 1,0-1,0 0,0 1,0 0,0-1,0 1,-1 0,-6 3,-1 0,0 1,1 0,0 1,0 0,0 0,1 1,0 0,0 0,0 1,1 0,0 0,0 1,1 0,0 0,0 1,1 0,0 0,1 0,0 0,0 1,1-1,0 1,-1 7,3-11,-1 0,1-1,0 1,1 0,0 0,-1 0,2-1,-1 1,1 0,0 0,0-1,1 1,-1 0,1-1,0 0,1 1,0-1,-1 0,2 0,-1 0,0-1,1 1,0-1,0 0,0 0,1 0,-1 0,1-1,0 0,0 0,0 0,0-1,1 1,-1-1,1-1,-1 1,1-1,3 1,99-4,-83-5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2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0,'-33'15,"-12"14,7 7,10 2,15-6,14-2,11-8,10-6,4-7,4 0,1-1,0-3,0-1,-1-7,-5-2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2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455 306,'-28'-2,"1"1,-1 1,0 1,0 2,1 1,0 1,-1 1,-21 8,47-14,-1 0,1 1,-1-1,1 0,-1 1,1-1,-1 1,1 0,-1-1,1 1,0 1,0-1,-1 0,1 0,0 1,0-1,0 1,0 0,1 0,-1 0,0-1,1 1,-1 1,1-1,0 0,-1 0,1 1,0-1,1 0,-1 1,0-1,1 1,-1-1,1 1,0-1,0 1,0-1,0 1,0-1,0 1,1-1,-1 1,1-1,0 1,0-1,0 0,0 1,0-1,0 0,1 0,-1 0,1 0,0 1,8 5,-1-2,1 1,1-1,-1-1,1 0,0 0,0-1,0 0,10 1,55 23,-74-28,-1 0,1 1,-1 0,0-1,1 1,-1 0,0 0,0-1,1 1,-1 0,0 0,0 1,0-1,0 0,0 0,0 0,0 1,-1-1,1 0,0 1,-1-1,1 1,-1-1,1 0,-1 1,0-1,0 1,0 0,0-1,0 1,0-1,0 1,0-1,0 1,-1-1,1 1,-1-1,1 0,-1 1,1-1,-1 1,0-1,0 0,0 0,1 1,-2-1,-55 51,57-52,-220 111,158-90,55-29,12 1</inkml:trace>
  <inkml:trace contextRef="#ctx0" brushRef="#br0" timeOffset="253.85">737 137,'-10'39,"-7"40,-2 13,3-1,5-10,7-19,6-15,2-12,1-5,-2-10</inkml:trace>
  <inkml:trace contextRef="#ctx0" brushRef="#br0" timeOffset="415.695">399 475,'38'-4,"37"-3,10 1,1 2,-10 0,-8 2,-11 1,-15 0</inkml:trace>
  <inkml:trace contextRef="#ctx0" brushRef="#br0" timeOffset="867.305">1076 448,'-19'6,"0"1,1 1,0 1,0 1,1 0,0 1,1 1,0 1,1 0,0 1,1 0,-4 7,17-20,0 0,1 0,-1 0,0 0,1 1,-1-1,0 0,1 1,-1-1,1 0,0 1,-1-1,1 1,0-1,0 1,0-1,0 0,0 1,0-1,1 1,-1-1,0 0,1 1,-1-1,1 0,-1 1,1-1,0 0,-1 0,1 1,0-1,0 0,0 0,0 0,0 0,0 0,0 0,0 0,1-1,-1 1,0 0,0-1,1 1,-1-1,0 1,1-1,-1 1,1-1,-1 0,0 0,1 0,-1 0,1 0,-1 0,1 0,-1 0,0-1,1 1,-1 0,1-1,-1 1,0-1,1 0,28-4,-1-1,0-2,-1 0,0-2,0-1,7-5,41-16,-74 32,0 0,-1 0,1 0,0 0,0 0,-1 0,1 1,0-1,0 1,-1-1,1 1,0-1,-1 1,1 0,-1 0,1 0,-1 0,1 0,-1 0,0 0,1 0,-1 1,0-1,0 1,0-1,0 1,0-1,0 1,0-1,-1 1,1 0,-1-1,1 1,-1 0,1-1,-1 1,0 0,0 0,0-1,0 1,0 0,0 0,-1 0,13 32,-10-32,0 1,0 0,0-1,1 0,-1 1,1-1,-1 0,1 0,0 0,0-1,0 1,0-1,0 0,0 1,0-1,0-1,0 1,1 0,-1-1,0 0,1 1,-1-1,0-1,0 1,1 0,-1-1,0 0,1 1,-1-1,0-1,0 1,0 0,0-1,1 0,97-67,162-183,-249 238,-1-1,0 0,-1-1,-1-1,-1 0,0 0,-1-1,-1 0,0-1,-2 1,0-1,-1-1,-1 1,1-12,-5 29,0 0,1-1,-1 1,0 0,-1 0,1-1,0 1,-1 0,1 0,-1 0,1 0,-1 0,0-1,0 1,0 1,0-1,-1 0,1 0,0 0,-1 1,1-1,-1 0,0 1,1 0,-1-1,0 1,0 0,0 0,0 0,0 0,0 0,0 0,0 1,0-1,-1 1,1-1,0 1,0 0,-1 0,1 0,0 0,0 0,0 1,-1-1,1 1,0-1,0 1,0 0,0 0,0 0,0 0,0 0,0 0,0 1,-12 6,1 2,0-1,0 2,1 0,1 0,0 1,0 1,1-1,1 2,0-1,1 2,0-1,1 1,1 0,0 0,1 1,1-1,0 1,1 0,1 0,0 1,1-1,1 0,1 1,0-1,1 0,3 9,-1-10,1-1,1 1,0-1,1 0,0 0,1 0,1-1,0-1,1 0,0 0,1 0,0-2,1 1,0-1,1-1,2 1,3 2</inkml:trace>
  <inkml:trace contextRef="#ctx0" brushRef="#br0" timeOffset="1131.923">1357 278,'39'10,"31"7,5 2</inkml:trace>
  <inkml:trace contextRef="#ctx0" brushRef="#br0" timeOffset="1389.115">2035 616,'9'0,"4"0</inkml:trace>
  <inkml:trace contextRef="#ctx0" brushRef="#br0" timeOffset="1390.115">2007 194,'0'0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20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1 536,'17'-12,"62"-36,-75 48,-1 0,1 0,-1 0,1 0,-1 0,1 1,-1-1,1 1,-1 0,0 0,1 0,-1 0,0 1,0 0,0-1,0 1,0 0,0 0,0 1,-1-1,1 0,-1 1,0 0,0 0,0-1,0 1,0 0,-1 1,1-1,-1 0,0 0,1 1,-1 2,23 30,-20-32,1 1,-1-1,1 0,0 0,0 0,1-1,-1 0,1 0,-1 0,1-1,0 1,0-2,0 1,0-1,1 1,-1-2,0 1,1-1,-1 0,0 0,0 0,1-1,-1 0,0-1,0 1,6-3,-1-1,1 0,-1 0,0-1,0-1,-1 0,0 0,0-1,-1 0,1-1,-2 0,0 0,0-1,1-2,52-72,-41 59</inkml:trace>
  <inkml:trace contextRef="#ctx0" brushRef="#br0" timeOffset="253.742">876 1,'-15'43,"-9"29,-1 6,5-4,4-11,6-11,5-9,2-8,3-4,0-4,6-5,1-3,5 2,0-4</inkml:trace>
  <inkml:trace contextRef="#ctx0" brushRef="#br0" timeOffset="505.573">480 311,'34'5,"30"6,9 1,-4 0,-7-4,-16-2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2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1,'5'35,"-2"0,-1 0,-2 1,-1-1,-2 0,-1 0,-2 0,-1-1,-2 0,-2 0,-1-1,-1 0,-2-1,-1-1,-1 0,-2-1,-1-1,-1-1,-2-1,-18 17,-14-17,41-29</inkml:trace>
  <inkml:trace contextRef="#ctx0" brushRef="#br0" timeOffset="384.448">213 340,'4'6,"1"-1,0 1,0-1,1-1,-1 1,1-1,0 0,0 0,0 0,1-1,-1 0,1 0,0-1,-1 0,1 0,0 0,1-1,-1 0,0-1,0 0,0 0,0 0,1-1,-1 0,1 0,29-12,0-2,-2-1,0-1,0-2,10-10,-25 17,-1-2,-1 0,0-1,-1 0,-1-2,0 0,-1-1,-1 0,-1-1,-1-1,0 0,7-18,-18 38,-1 0,1-1,0 1,-1-1,1 1,0-1,-1 1,1-1,-1 1,1-1,-1 0,1 1,-1-1,1 0,-1 0,1 1,-1-1,0 0,0 0,1 1,-1-1,0 0,0 0,0 0,0 0,0 1,0-1,0 0,0 0,0 0,0 1,-1-1,1 0,0 0,0 0,-1 1,1-1,-1 0,1 0,0 1,-1-1,1 1,-1-1,0 0,1 1,-1-1,0 1,1-1,-1 1,0-1,1 1,-1 0,0-1,0 1,1 0,-1 0,0-1,0 1,0 0,1 0,-1 0,0 0,0 0,0 0,0 0,1 0,-1 1,0-1,0 0,-10 10,1 0,0 0,0 1,1 1,1 0,0 0,0 0,1 1,1 0,0 1,0 1,5-13,-5 10,1 0,0 0,0 1,1-1,0 1,2 0,-1 1,2-1,-1 0,2 1,0-1,0 0,2 1,-1-1,2 0,0 0,0 0,1 0,1-1,0 1,0-1,2 0,-1-1,2 1,-1-1,1-1,9 10,2-8,-2-5</inkml:trace>
  <inkml:trace contextRef="#ctx0" brushRef="#br0" timeOffset="3063.567">1230 311,'-2'-2,"1"0,-1 1,1-1,-1 0,0 0,1 1,-1-1,0 1,0 0,0-1,0 1,-1 0,1 0,0 0,0 1,-1-1,1 1,0-1,-1 1,1-1,0 1,-1 0,1 0,-3 1,2-2,-4 0,1 0,-1 0,0 1,0-1,0 1,0 1,0 0,0 0,0 0,0 1,1-1,-1 2,0-1,1 1,0 0,-3 2,8-4,0-1,0 1,0 1,0-1,1 0,-1 0,0 0,0 0,1 1,-1-1,1 0,-1 1,1-1,-1 0,1 1,0-1,0 1,0-1,-1 0,1 1,1-1,-1 1,0-1,0 0,0 1,1-1,-1 0,1 1,-1-1,1 0,0 1,-1-1,1 0,0 0,0 0,0 0,0 0,0 0,0 0,0 0,1 1,49 36,-49-37,4 3,51 40,-56-43,0 0,0 1,0-1,0 0,0 1,-1-1,1 1,0-1,-1 1,1 0,-1-1,0 1,1-1,-1 1,0 0,0-1,0 1,0 0,0-1,-1 1,1 0,0-1,-1 1,1-1,-1 1,0-1,0 1,1-1,-1 1,0-1,0 0,0 1,0-1,0 0,-1 0,1 0,0 0,0 0,-1 0,0 0,-7 6,1 0,-1-1,-1 0,1-1,-1 0,0 0,0-1,-1 0,1-1,-1 0,1-1,-1 0,0-1,0 0,0-1,0 0,-1-1,-7-4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21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198 390,'1'7,"1"0,0 0,0 0,1 0,0 0,0 0,1-1,0 0,0 1,0-1,1-1,0 1,0-1,0 1,1-2,0 1,0-1,0 1,0-2,1 1,-1-1,1 0,0 0,0-1,0 0,0 0,4 0,-7-3,-1 0,0 0,1 0,-1 0,0-1,0 1,0-1,0 0,0 0,0 0,-1-1,1 1,-1-1,1 1,-1-1,0 0,0 0,0 0,-1 0,1 0,0 0,-1 0,0-1,0 1,0 0,0-1,-1 1,1-1,-1 1,0-1,0 1,0-1,-1 1,1-1,-1 1,0 0,0-1,0 1,0 0,0-1,-1 1,1 0,-1 0,0 0,-1 0,1-3,0 0,-1 0,0 1,0 0,-1-1,1 1,-1 0,0 1,-1-1,1 1,-1 0,0 0,0 0,0 1,0-1,-1 1,1 0,-1 1,0 0,0 0,0 0,0 0,0 1,0 0,0 0,0 1,-1 0,1 0,0 0,0 1,-1 0,1 0,-4 2,8-3,0 0,1 1,-1-1,1 1,-1-1,1 1,-1 0,1 0,0-1,-1 1,1 0,0 0,0 0,0 1,0-1,0 0,0 0,0 0,0 1,0-1,0 1,1-1,-1 1,0-1,1 1,-1-1,1 1,0-1,0 1,0-1,-1 1,1 0,0-1,1 1,-1-1,0 1,0-1,1 1,-1 0,1-1,-1 1,1-1,0 0,0 1,0-1,-1 0,1 1,0-1,1 0,-1 0,0 0,0 0,0 0,1 0,-1 0,2 1,9-1,0 1,0-1,1-1,-1 0,0-1,0-1,0 1,1-2,-2 0,1 0,0-1,-1-1,1 0,-1 0,-1-1,1 0,-1-1,0-1,0 1,-1-1,5-7,7-3,-1-2,-1-1,-1 0,-1-1,-1-1,-1-1,-1 0,-1 0,-1-2,-1 0,2-10,-3 25,-7 38,-1-10,58 435,-54-406,-2 0,-2 0,-1-1,-3 1,-2 0,-7 27,1-11,7-36,-1-1,-1 0,-1-1,-2 1,0-1,-1 0,-2-1,-1 1,8-18,-1 1,1-2,-1 1,-1-1,1 1,-1-1,0-1,0 1,0-1,-1 0,1-1,-6 3,10-5,-1 0,0 0,0 0,0-1,0 1,0-1,1 1,-1-1,0 0,0 0,0 0,0-1,0 1,0-1,0 1,0-1,0 0,1 0,-1-1,0 1,1 0,-1-1,1 1,-1-1,1 0,0 0,-1 0,1 0,0-1,1 1,-1 0,0-1,0 0,-3-10,0 0,1 0,1 0,0 0,1-1,0 1,1-1,0 1,1-1,1 0,0 1,1-1,0 1,2-1,1-12,1 0,2 1,0 1,2-1,1 1,1 1,1 0,0 1,2 0,1 1,0 1,15-14,-6 14</inkml:trace>
  <inkml:trace contextRef="#ctx0" brushRef="#br0" timeOffset="14838.158">0 1744,'3'4,"-1"-1,1 0,-1 0,1-1,0 1,0 0,1-1,-1 0,0 0,1 0,-1 0,1 0,0-1,-1 0,1 1,0-1,0-1,0 1,0-1,0 1,0-1,0 0,0 0,0-1,0 1,-1-1,1 0,0 0,0 0,0-1,-1 1,1-1,-1 0,1 0,-1 0,0-1,0 1,1-1,-2 1,1-1,0 0,-1 0,1 0,-1-1,0 1,0-1,0 1,-1-1,1 1,-1-1,0 0,0 0,0 0,0 0,-1 0,1-2,-1 1,-1 0,1 1,0-1,-1 0,0 1,0-1,-1 1,1-1,-1 1,0 0,0-1,-1 1,1 0,-1 1,0-1,0 0,0 1,0-1,-1 1,1 0,-1 0,0 1,0-1,0 1,0 0,0 0,-4-2,6 4,1 1,-1-1,1 1,-1-1,1 1,0-1,-1 1,1 0,0-1,-1 1,1 0,0 0,0 0,0 0,0 0,0 0,0 1,0-1,0 0,0 0,1 1,-1-1,0 0,1 1,-1-1,1 1,0-1,-1 1,1-1,0 1,0-1,0 1,0-1,0 1,0-1,0 1,1-1,-1 1,0-1,1 1,-1-1,1 0,0 1,-1-1,1 0,0 1,0-1,0 0,0 0,0 0,0 0,0 0,0 0,1 0,-1 0,0 0,0-1,1 1,0 0,4 3,0 0,0 0,1 0,-1-1,1 0,0-1,0 1,0-1,0 0,1-1,-1 0,0 0,1-1,-1 1,0-2,1 1,-1-1,0 0,1-1,-1 1,6-4,5 0,-1-2,0 0,0-1,-1-1,0-1,0 0,-1-1,3-4,36-37,-2-2,-3-2,-2-2,34-59,-80 117,26-29,-26 28,-1 1,1 0,-1-1,1 1,0 0,0 0,-1 0,1 0,0 0,-1 0,1 0,0 0,-1 0,1 0,0 0,0 0,-1 0,1 0,0 1,-1-1,1 0,0 1,-1-1,1 0,-1 1,1-1,-1 1,1-1,0 1,-1-1,0 1,1-1,-1 1,1-1,-1 1,0 0,1-1,-1 1,0 0,0-1,1 1,-1 0,0-1,0 1,0 0,0-1,0 1,0 0,0 0,0-1,0 1,0 0,3 31,0 1,-2-1,-2 1,-1 0,-1-1,-2 0,-8 30,0 15,-11 73,7 1,4 110,13-233,-7 82,6-106,-1-1,1 1,0 0,-1-1,0 1,0-1,0 1,0-1,-1 0,1 0,-1 0,0 0,0-1,0 1,0-1,0 1,-1-1,1 0,-1-1,1 1,-1 0,0-1,1 0,-1 0,0 0,0 0,-3-1,1 0,-1 0,0 0,1-1,-1 0,1 0,-1-1,1 0,0 0,0 0,0-1,0 0,0 0,0 0,1-1,-1 0,1 0,0 0,0-1,1 0,-1 0,1 0,0 0,0-1,1 1,0-1,0 0,0 0,1 0,0 0,0-1,0 1,0-7,4-1,1 0,1 1,1-1,0 1,0 0,1 0,1 0,0 1,1 0,0 1,0 0,2 0,-1 0,1 2,1-1,0 1,0 0,12-6,103-73,-90 64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3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1 473,'8'6,"0"0,0 0,1-1,0 0,0-1,0 0,0 0,1-1,0 0,-1-1,1 0,0 0,0-1,0-1,0 1,0-2,0 1,0-1,0-1,0 0,0 0,6-3,-13 2,-1 1,0-1,1 1,-1-1,0 0,-1 0,1 0,0 0,-1 0,0 0,0-1,0 1,0 0,0-1,0 1,-1 0,0-1,0 1,0-1,0 1,0-1,-1 1,1 0,-1-1,0 1,0 0,0-1,-1 1,1 0,-1 0,1 0,-1 0,0 0,0 1,-1-1,1 1,-1-1,1 1,-1 0,0 0,1 0,-1 0,0 0,0 1,-1-1,1 1,0 0,0 0,-1 0,1 0,0 1,-1-1,1 1,-1 0,1 0,-1 0,1 0,0 1,-1-1,1 1,0 0,-1 0,1 0,0 1,0-1,0 1,0 0,0-1,0 1,0 1,-5 6,1 0,0 1,1 0,0 0,0 1,1 0,1 0,0 0,0 0,1 1,0-1,1 4,0-8,1-1,1 1,-1-1,1 1,0-1,1 1,-1-1,1 1,0-1,1 0,0 1,0-1,0 0,1 0,0 0,0 0,0-1,1 1,0-1,0 0,0 0,5 4,-5-6,1 0,0 0,0-1,0 0,0 0,1 0,-1 0,0-1,1 0,-1 0,1 0,0-1,-1 0,1 0,-1 0,1-1,-1 1,1-1,-1-1,1 1,-1-1,0 0,0 0,0-1,0 1,2-2,116-90,3-49,-130 172,3-26,0 1,0 0,1-1,-1 1,1 0,0 0,0 0,0 0,0-1,1 1,0 0,-1 0,1-1,1 1,-1 0,0-1,1 1,0-1,0 0,0 0,0 1,0-1,1 0,-1-1,1 1,0 0,0-1,0 0,0 1,0-1,1-1,-1 1,1 0,-1-1,1 1,-1-1,1 0,0 0,2 0,10-1,-1-1,1 0,-1-1,0-1,0 0,0-1,0 0,0-1,-1-1,0-1,0 0,-1 0,0-1,0-1,-1-1,0 1,0-2,-1 0,-1 0,0-1,4-6,58-62,-36 43,-3-1,-1-1,-1-2,-3-2,15-30,-8-12,-36 84,1 1,-1 0,0-1,0 1,0 0,1 0,-1 0,0 0,0 0,0 0,1 0,-1 0,0 0,0 0,0 0,1 0,-1 1,0-1,0 0,1 1,-1-1,0 0,0 1,1-1,-1 1,1-1,-1 1,0-1,1 1,-1-1,1 1,-1 0,1-1,-1 1,1 0,0 0,-1-1,1 1,0 0,0 0,-1-1,1 1,0 0,-21 31,1 1,1 1,2 1,1 0,2 1,2 1,1 0,2 0,0 8,4-11,1 0,1 1,2 0,1 0,2-1,4 21,12 1,-6-37</inkml:trace>
  <inkml:trace contextRef="#ctx0" brushRef="#br0" timeOffset="249.478">706 219,'38'0,"42"0,12-5,-10-1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9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514 799 0 0 0,'0'0'2902'0'0,"0"0"-1002"0"0,0 0-205 0 0,0 0 198 0 0,0 0 206 0 0,0 0 100 0 0,0 0-149 0 0,0 0-348 0 0,0 0-368 0 0,0 0-347 0 0,0 0-252 0 0,0 0-135 0 0,2-4-78 0 0,5-10-61 0 0,-5 10-37 0 0,-2 4-44 0 0,0 9 526 0 0,-40 196 2017 0 0,-136 368-1752 0 0,126-399-1099 0 0,42-75-19 0 0,10-97-30 0 0,0 1 0 0 0,0-1 0 0 0,0 0-1 0 0,1 0 1 0 0,-1 0 0 0 0,0 0 0 0 0,1-1-1 0 0,0 1 1 0 0,-1-1 0 0 0,1 1-1 0 0,0-1 1 0 0,0 0 0 0 0,0 0 0 0 0,0 0-1 0 0,0 0 1 0 0,0-1 0 0 0,0 1 0 0 0,0-1-1 0 0,0 0 1 0 0,0 0 0 0 0,0 0-1 0 0,0 0 1 0 0,0 0 0 0 0,1-1-23 0 0,283-30 916 0 0,-231 22-807 0 0,43 5 57 0 0,-99 4-158 0 0,0 0-8 0 0,0 0 30 0 0,0 0-12 0 0,0 0 6 0 0,0 0 8 0 0,0 0-16 0 0,0 0 4 0 0,0 0-3 0 0,0 0 1 0 0,-18-7-463 0 0,3-20-2410 0 0,10 6-6297 0 0,5 13-2731 0 0</inkml:trace>
  <inkml:trace contextRef="#ctx0" brushRef="#br0" timeOffset="782.005">57 748 3961 0 0,'0'0'1558'0'0,"0"0"-169"0"0,0 0-11 0 0,0 0 117 0 0,0 0 154 0 0,0 0 2 0 0,0 0-97 0 0,0 0-150 0 0,0 0-189 0 0,0 0-142 0 0,0 0-119 0 0,0 0-73 0 0,0 0-64 0 0,-9-5-61 0 0,-29-12-74 0 0,28 13-69 0 0,10 4-51 0 0,0 0-61 0 0,0 0-23 0 0,0 0-52 0 0,0 0-43 0 0,0 0-23 0 0,0 0-41 0 0,23 0 1399 0 0,256 19 93 0 0,133-5-1287 0 0,-252-7-366 0 0,-136-3 501 0 0,-63-52-513 0 0,-52-91-225 0 0,43 65-248 0 0,42 43-2272 0 0,20 15-3913 0 0,-7 15-4660 0 0</inkml:trace>
  <inkml:trace contextRef="#ctx0" brushRef="#br0" timeOffset="1835.898">381 291 0 0 0,'0'0'1018'0'0,"0"0"222"0"0,0 0 23 0 0,0 0-52 0 0,0 0-44 0 0,0 0 66 0 0,0 0 50 0 0,0 0-32 0 0,0 0-35 0 0,0 0-107 0 0,0 0-72 0 0,2-5-15 0 0,4-18-47 0 0,-7 21-818 0 0,1 1 1 0 0,-1 0 0 0 0,0-1 0 0 0,0 1 0 0 0,1 0-1 0 0,-1 0 1 0 0,0 0 0 0 0,0-1 0 0 0,0 1 0 0 0,-1 0-1 0 0,1 0 1 0 0,0 0 0 0 0,0 1 0 0 0,0-1 0 0 0,-1 0-1 0 0,1 0 1 0 0,-1 1 0 0 0,1-1 0 0 0,0 1 0 0 0,-1-1-1 0 0,1 1 1 0 0,-1-1 0 0 0,1 1 0 0 0,-1 0 0 0 0,1 0-1 0 0,-1 0 1 0 0,1 0 0 0 0,-1 0 0 0 0,1 0 0 0 0,-1 0-1 0 0,1 1 1 0 0,-1-1 0 0 0,1 0 0 0 0,-2 1-158 0 0,1-1 186 0 0,-2 1-135 0 0,0 0-1 0 0,1 0 0 0 0,-1 0 0 0 0,1 0 1 0 0,-1 0-1 0 0,1 1 0 0 0,-1 0 0 0 0,1 0 0 0 0,0 0 1 0 0,0 0-1 0 0,0 0 0 0 0,0 0 0 0 0,0 1 1 0 0,1 0-1 0 0,-1-1 0 0 0,1 1 0 0 0,0 0 1 0 0,-1 0-1 0 0,1 0 0 0 0,1 1 0 0 0,-1-1 1 0 0,0 0-1 0 0,1 1 0 0 0,-1-1 0 0 0,1 1 0 0 0,0-1 1 0 0,1 1-1 0 0,-1 0 0 0 0,0-1 0 0 0,1 4-50 0 0,0-5 48 0 0,-1 0-1 0 0,1 0 1 0 0,0 0-1 0 0,0 0 1 0 0,0-1-1 0 0,0 1 1 0 0,0 0-1 0 0,0 0 1 0 0,1 0-1 0 0,-1 0 1 0 0,0 0-1 0 0,1 0 1 0 0,0 0-1 0 0,0 0 1 0 0,-1-1-1 0 0,1 1 1 0 0,0 0 0 0 0,0 0-1 0 0,0-1 1 0 0,1 1-1 0 0,-1-1 1 0 0,0 1-1 0 0,1-1 1 0 0,-1 0-1 0 0,1 1 1 0 0,-1-1-1 0 0,1 0 1 0 0,-1 0-1 0 0,1 0 1 0 0,0 0-1 0 0,0 0 1 0 0,0 0-1 0 0,-1-1 1 0 0,1 1-1 0 0,0-1 1 0 0,0 1-1 0 0,0-1 1 0 0,0 0-1 0 0,0 0 1 0 0,0 1-1 0 0,0-1 1 0 0,0-1-1 0 0,0 1 1 0 0,0 0-1 0 0,1-1-47 0 0,1 1 62 0 0,0-1-1 0 0,0 0 1 0 0,-1 1-1 0 0,1-2 1 0 0,0 1 0 0 0,-1 0-1 0 0,1-1 1 0 0,-1 0-1 0 0,1 0 1 0 0,-1 0-1 0 0,0 0 1 0 0,1 0 0 0 0,-1-1-1 0 0,0 1 1 0 0,-1-1-1 0 0,1 0 1 0 0,0 0 0 0 0,-1 0-1 0 0,0 0 1 0 0,0 0-1 0 0,0-1 1 0 0,0 1-1 0 0,0-1 1 0 0,-1 1 0 0 0,1-1-1 0 0,-1 0 1 0 0,0 0-1 0 0,0 1 1 0 0,0-1-1 0 0,-1 0 1 0 0,1 0 0 0 0,-1 0-1 0 0,0 0 1 0 0,0 0-1 0 0,-1-2-61 0 0,1 5-1 0 0,1 0 0 0 0,-1 0 1 0 0,0 0-1 0 0,-1 0 0 0 0,1 0 0 0 0,0 0 0 0 0,0 0 0 0 0,0 0 0 0 0,0 0 0 0 0,-1 0 0 0 0,1 0 0 0 0,-1 0 0 0 0,1 0 0 0 0,-1 0 0 0 0,1 0 0 0 0,-1 0 0 0 0,1 0 0 0 0,-1 1 1 0 0,0-1-1 0 0,1 0 0 0 0,-1 0 0 0 0,0 1 0 0 0,0-1 0 0 0,0 0 0 0 0,0 1 0 0 0,1-1 0 0 0,-1 1 0 0 0,0-1 0 0 0,0 1 0 0 0,0-1 0 0 0,0 1 0 0 0,0 0 0 0 0,0-1 0 0 0,0 1 1 0 0,0 0-1 0 0,0 0 0 0 0,0 0 0 0 0,-1 0 0 0 0,1 0 0 0 0,0 0 0 0 0,0 0 0 0 0,0 0 0 0 0,0 0 0 0 0,0 0 0 0 0,0 1 0 0 0,0-1 0 0 0,0 0 0 0 0,0 1 1 0 0,-4-1-16 0 0,-3 2 0 0 0,0 1-1 0 0,0 0 1 0 0,0 0 0 0 0,0 0 0 0 0,1 1-1 0 0,-1 1 1 0 0,1-1 0 0 0,0 1 0 0 0,1 0-1 0 0,-1 0 1 0 0,1 1 0 0 0,0 0-1 0 0,0 0 1 0 0,1 1 0 0 0,-1 0 16 0 0,3-3 1 0 0,0-1 1 0 0,0 1-1 0 0,0-1 1 0 0,0 1-1 0 0,1 0 1 0 0,0 0-1 0 0,0 0 1 0 0,0 0-1 0 0,0 1 1 0 0,1-1-1 0 0,0 0 1 0 0,0 1-1 0 0,0-1 0 0 0,0 1 1 0 0,0-1-1 0 0,1 1 1 0 0,0-1-1 0 0,0 1 1 0 0,0-1-1 0 0,2 5-1 0 0,-1-7 19 0 0,2-1-1 0 0,-1 1 1 0 0,0-1-1 0 0,0 1 1 0 0,0-1-1 0 0,1 0 1 0 0,-1 0-1 0 0,1 0 0 0 0,-1 0 1 0 0,1 0-1 0 0,-1 0 1 0 0,1-1-1 0 0,-1 1 1 0 0,1-1-1 0 0,0 0 1 0 0,-1 0-1 0 0,1 0 1 0 0,-1 0-1 0 0,1 0 1 0 0,0 0-1 0 0,-1-1 1 0 0,1 1-1 0 0,-1-1 0 0 0,1 0 1 0 0,-1 0-1 0 0,3-1-18 0 0,-2 1 28 0 0,1 0 0 0 0,-1 0-1 0 0,1-1 1 0 0,-1 0 0 0 0,0 1-1 0 0,0-1 1 0 0,0 0 0 0 0,0-1-1 0 0,0 1 1 0 0,0-1 0 0 0,-1 1-1 0 0,1-1 1 0 0,-1 0 0 0 0,1 0-1 0 0,-1 0 1 0 0,0 0 0 0 0,0 0-1 0 0,0 0 1 0 0,-1-1 0 0 0,1 1-1 0 0,-1 0 1 0 0,0-1 0 0 0,0 0-1 0 0,0 1 1 0 0,0-1 0 0 0,-1 1 0 0 0,0-1-1 0 0,1 0-27 0 0,-20 4-33 0 0,-26 39-89 0 0,56-34-2237 0 0,5-2-4744 0 0,-14-3-5234 0 0</inkml:trace>
  <inkml:trace contextRef="#ctx0" brushRef="#br0" timeOffset="3201.846">1278 1108 3057 0 0,'0'0'2855'0'0,"0"0"-851"0"0,0 0-121 0 0,0 0 101 0 0,0 0-28 0 0,0 0-181 0 0,0 0-287 0 0,0 0-319 0 0,0 0-249 0 0,0 0-155 0 0,3 4 5269 0 0,4 3-3795 0 0,234-7-215 0 0,-71-11-1554 0 0,-182 10-3546 0 0,-2-1-1576 0 0,5 2-2044 0 0,4 0-4990 0 0</inkml:trace>
  <inkml:trace contextRef="#ctx0" brushRef="#br0" timeOffset="3781.526">1197 1373 9666 0 0,'0'0'1584'0'0,"0"0"-253"0"0,0 0-40 0 0,0 0 64 0 0,0 0 28 0 0,0 0-99 0 0,0 0-171 0 0,0 0-65 0 0,0 0-32 0 0,0 0-33 0 0,0 0-65 0 0,0 0-162 0 0,0 0-132 0 0,11 0-85 0 0,65 0 1490 0 0,-13 12-610 0 0,114-12-1771 0 0,-184-3-4498 0 0,0 2-1426 0 0,5 1-5280 0 0</inkml:trace>
  <inkml:trace contextRef="#ctx0" brushRef="#br0" timeOffset="4184.811">1130 1664 5665 0 0,'0'0'1630'0'0,"0"0"-59"0"0,0 0 57 0 0,0 0 43 0 0,0 0-122 0 0,0 0-274 0 0,0 0-306 0 0,0 0-221 0 0,0 0-118 0 0,0 0-60 0 0,0 0 9 0 0,0 0-20 0 0,0 0-8 0 0,2 11 2136 0 0,52 4 1529 0 0,220-15-1540 0 0,-274 0-2681 0 0,0 0 30 0 0,0 0-37 0 0,0 0-14 0 0,0 0-22 0 0,0 0-56 0 0,0 0-74 0 0,-2-15-5416 0 0,2 9 660 0 0,0 6 3181 0 0,0-5-10623 0 0</inkml:trace>
  <inkml:trace contextRef="#ctx0" brushRef="#br0" timeOffset="4994.366">2171 1053 5785 0 0,'0'0'1837'0'0,"0"0"-214"0"0,0 0-74 0 0,0 0 0 0 0,0 0-10 0 0,0 0-139 0 0,0 0-217 0 0,0 0-182 0 0,0 0-186 0 0,0 0-163 0 0,0 0-140 0 0,0 0-126 0 0,-21 1-85 0 0,-65 7-50 0 0,82-8-224 0 0,1 0 0 0 0,0 1-1 0 0,0 0 1 0 0,-1-1 0 0 0,1 1-1 0 0,0 1 1 0 0,0-1 0 0 0,0 0 0 0 0,0 1-1 0 0,0-1 1 0 0,1 1 0 0 0,-1 0 0 0 0,0 0-1 0 0,1 0 1 0 0,-1 0 0 0 0,1 0 0 0 0,0 1-1 0 0,0-1 1 0 0,-2 3-27 0 0,-4 5 104 0 0,-1-1-53 0 0,1-1 1 0 0,0 2-1 0 0,0-1 0 0 0,1 1 0 0 0,1 0 1 0 0,0 1-1 0 0,0-1 0 0 0,1 1 0 0 0,0 0 1 0 0,1 1-1 0 0,0-1 0 0 0,1 1 0 0 0,0 0 1 0 0,1 0-1 0 0,0-1 0 0 0,1 2 0 0 0,1-1 0 0 0,-1 0 1 0 0,2 7-52 0 0,2-16 71 0 0,-1 0 1 0 0,1 1 0 0 0,0-1 0 0 0,0 0 0 0 0,0-1-1 0 0,0 1 1 0 0,0-1 0 0 0,1 1 0 0 0,-1-1-1 0 0,1 0 1 0 0,0 0 0 0 0,-1 0 0 0 0,1-1 0 0 0,0 1-1 0 0,0-1 1 0 0,0 0 0 0 0,0 0 0 0 0,0 0-1 0 0,0-1 1 0 0,1 0 0 0 0,-1 1 0 0 0,0-1 0 0 0,0-1-1 0 0,0 1 1 0 0,0-1 0 0 0,0 1 0 0 0,1-1 0 0 0,-1 0-1 0 0,-1-1 1 0 0,1 1 0 0 0,0-1 0 0 0,0 0-1 0 0,0 1 1 0 0,1-3-72 0 0,21-9 103 0 0,0-1 0 0 0,-1-2 0 0 0,-1 0 0 0 0,-1-2 0 0 0,0 0 0 0 0,-1-2 0 0 0,-1 0-1 0 0,-1-1 1 0 0,-1-1 0 0 0,-1-1 0 0 0,-1-1 0 0 0,-1 0 0 0 0,-1-2 0 0 0,-1 1 0 0 0,-1-2 0 0 0,-2 1 0 0 0,0-2-1 0 0,-2 0 1 0 0,5-26-103 0 0,-9 32-24 0 0,-1 0 0 0 0,-1 0-1 0 0,-1 0 1 0 0,-1 0 0 0 0,-1-1-1 0 0,-1 1 1 0 0,-1 0 0 0 0,0 0 0 0 0,-4-11 24 0 0,-52-72-214 0 0,56 101 193 0 0,-1 1 1 0 0,0 0 0 0 0,0 0 0 0 0,0 0 0 0 0,0 0 0 0 0,-1 0 0 0 0,1 1 0 0 0,-1 0 0 0 0,0-1 0 0 0,1 1 0 0 0,-1 1 0 0 0,0-1-1 0 0,0 0 1 0 0,0 1 0 0 0,-1 0 0 0 0,1 0 0 0 0,0 0 0 0 0,0 1 0 0 0,-1-1 0 0 0,1 1 0 0 0,0 0 0 0 0,0 0 0 0 0,-1 1 0 0 0,1-1 0 0 0,0 1-1 0 0,-3 0 21 0 0,3 1-6 0 0,0 0-1 0 0,0 1 0 0 0,0-1 0 0 0,0 1 0 0 0,0 0 1 0 0,1-1-1 0 0,-1 2 0 0 0,1-1 0 0 0,0 0 1 0 0,0 1-1 0 0,0-1 0 0 0,1 1 0 0 0,-1 0 0 0 0,1 0 1 0 0,0 0-1 0 0,0 0 0 0 0,0 0 0 0 0,0 0 0 0 0,1 1 1 0 0,0-1-1 0 0,0 1 0 0 0,0-1 0 0 0,0 5 7 0 0,0 106 90 0 0,73 80 302 0 0,-60-158-308 0 0,-2-1 0 0 0,-1 2 0 0 0,-2-1 0 0 0,-1 1 0 0 0,-2 0 0 0 0,-2 0 0 0 0,-1 2-84 0 0,-1-30 203 0 0,0-10-282 0 0,0 0-1 0 0,0-1 1 0 0,1 1-1 0 0,-1 0 0 0 0,1-1 1 0 0,-1 1-1 0 0,0 0 1 0 0,1 0-1 0 0,-1 0 1 0 0,1-1-1 0 0,-1 1 1 0 0,0 0-1 0 0,1 0 0 0 0,-1 0 1 0 0,1 0-1 0 0,-1 0 1 0 0,1 0-1 0 0,-1 0 1 0 0,0 0-1 0 0,1 0 0 0 0,-1 0 1 0 0,1 0-1 0 0,-1 0 1 0 0,1 0-1 0 0,-1 0 1 0 0,1 0-1 0 0,-1 1 0 0 0,0-1 1 0 0,1 0-1 0 0,-1 0 1 0 0,1 0-1 0 0,-1 1 1 0 0,0-1-1 0 0,1 0 1 0 0,-1 0-1 0 0,0 1 0 0 0,1-1 1 0 0,-1 0-1 0 0,0 1 1 0 0,1-1 79 0 0,22-32-4737 0 0,-8 11-3861 0 0,-10 12-1411 0 0</inkml:trace>
  <inkml:trace contextRef="#ctx0" brushRef="#br0" timeOffset="5397.344">2760 586 10394 0 0,'0'0'1869'0'0,"0"0"-530"0"0,0 0-238 0 0,0 0 58 0 0,0 0 49 0 0,0 0-90 0 0,0 0-266 0 0,0 0-317 0 0,0 0-172 0 0,0 0 10 0 0,0 0 88 0 0,0 0 52 0 0,0 0-13 0 0,2 9-94 0 0,9 85 653 0 0,-13-70-935 0 0,0 0-1 0 0,-1 0 1 0 0,-1 0-1 0 0,-2 0 1 0 0,0 0-1 0 0,-1-1 0 0 0,-7 13-123 0 0,4-12 36 0 0,1 0-1 0 0,1 1 0 0 0,1 0 0 0 0,2 0 0 0 0,0 1 0 0 0,2 0 0 0 0,0 7-35 0 0,5-29 64 0 0,0-1 0 0 0,0 1 0 0 0,0-1 0 0 0,1 0 0 0 0,-1 0 0 0 0,1 0 0 0 0,0 0 0 0 0,0-1 0 0 0,0 1 0 0 0,0-1 0 0 0,1 0 0 0 0,-1 0 0 0 0,1 0 0 0 0,-1 0 0 0 0,1 0 0 0 0,0-1 0 0 0,-1 0 0 0 0,1 0 0 0 0,0 0 0 0 0,0 0 0 0 0,0 0 0 0 0,0-1 0 0 0,0 0 0 0 0,0 1 0 0 0,0-2 0 0 0,0 1 0 0 0,0 0 0 0 0,0-1 0 0 0,0 0 0 0 0,-1 0 0 0 0,1 0 0 0 0,2-1-64 0 0,166-66 1471 0 0,-165 66-1411 0 0,2-3-329 0 0,-22 5-3671 0 0,9 0 2543 0 0,-2 1-3895 0 0,3 2-6468 0 0</inkml:trace>
  <inkml:trace contextRef="#ctx0" brushRef="#br0" timeOffset="6067.131">2565 365 2489 0 0,'0'0'1771'0'0,"0"0"-16"0"0,0 0 28 0 0,0 0 56 0 0,0 0 4 0 0,0 0-106 0 0,0 0-194 0 0,0 0-240 0 0,0 0-220 0 0,0 0-204 0 0,0 0-193 0 0,0 0-146 0 0,-14 1-136 0 0,2 0-515 0 0,-22 3 1010 0 0,74 4 1219 0 0,305 3 705 0 0,-270-9-1047 0 0,-133-85-1438 0 0,46 67-306 0 0,1 0 1 0 0,1-1-1 0 0,1 0 1 0 0,1-1-1 0 0,0 0 1 0 0,1 0-1 0 0,1-1 1 0 0,-2-7-33 0 0,-11-95-1304 0 0,28 107-2362 0 0,-3 9-2309 0 0,-2 1-5661 0 0</inkml:trace>
  <inkml:trace contextRef="#ctx0" brushRef="#br0" timeOffset="6483.822">1990 1421 8202 0 0,'0'0'1147'0'0,"0"0"-545"0"0,0 0 45 0 0,0 0 512 0 0,0 0 474 0 0,0 0 112 0 0,0 0-111 0 0,0 0-231 0 0,0 0-232 0 0,0 0-172 0 0,0 0-102 0 0,34 8-85 0 0,106 21-97 0 0,-24-23 421 0 0,264-81 502 0 0,-355 70-2319 0 0,109-18 1457 0 0,-89 19-3906 0 0,0 2-4430 0 0,-40 2-3664 0 0</inkml:trace>
  <inkml:trace contextRef="#ctx0" brushRef="#br0" timeOffset="7085.991">2281 1771 6017 0 0,'0'0'3544'0'0,"0"0"-1396"0"0,0 0-634 0 0,0 0-75 0 0,0 0-62 0 0,0 0-92 0 0,0 0-182 0 0,0 0-234 0 0,0 0-218 0 0,0 0-190 0 0,0 0-129 0 0,-31 11-94 0 0,-97 36-65 0 0,72-7 27 0 0,51-31-166 0 0,-2 2-13 0 0,0 1 1 0 0,1 0-1 0 0,1 0 1 0 0,0 1-1 0 0,1-1 1 0 0,0 1-1 0 0,1 0 1 0 0,0 0-1 0 0,1 0 1 0 0,0 1 0 0 0,2-1-1 0 0,-1 0 1 0 0,2 3-22 0 0,-1-11 25 0 0,0-1 1 0 0,1 0 0 0 0,0 0 0 0 0,0 0 0 0 0,0 0 0 0 0,0 0 0 0 0,1 0-1 0 0,-1 0 1 0 0,1 0 0 0 0,0 0 0 0 0,0-1 0 0 0,1 1 0 0 0,-1-1 0 0 0,1 1-1 0 0,0-1 1 0 0,-1 0 0 0 0,2 0 0 0 0,-1 0 0 0 0,0-1 0 0 0,0 1-1 0 0,1-1 1 0 0,-1 0 0 0 0,1 0 0 0 0,0 0 0 0 0,0 0 0 0 0,0 0 0 0 0,0-1-1 0 0,0 0 1 0 0,0 0 0 0 0,0 0 0 0 0,0 0 0 0 0,2-1-26 0 0,4 2 144 0 0,0-1-1 0 0,0-1 1 0 0,1 0 0 0 0,-1 0 0 0 0,0-1 0 0 0,1 0-1 0 0,-1-1 1 0 0,0 0 0 0 0,0 0 0 0 0,0-2 0 0 0,-1 1-1 0 0,1-1 1 0 0,0 0-144 0 0,22-17 179 0 0,0 0-1 0 0,-1-3 1 0 0,-1 0 0 0 0,-1-2-1 0 0,-2-1 1 0 0,-1-1-1 0 0,0-1 1 0 0,-3-1 0 0 0,0-2-1 0 0,-2 0 1 0 0,-2-1 0 0 0,0-1-1 0 0,-3-1 1 0 0,12-33-179 0 0,-20 44-32 0 0,0-1-1 0 0,-2 0 1 0 0,0-1 0 0 0,-2 1 0 0 0,-1-1 0 0 0,-1 0 0 0 0,-1 0-1 0 0,-3-17 33 0 0,3 40-20 0 0,0 0-1 0 0,-1-1 1 0 0,0 1-1 0 0,0-1 1 0 0,0 1 0 0 0,0-1-1 0 0,-1 1 1 0 0,1-1-1 0 0,-1 1 1 0 0,0 0-1 0 0,0-1 1 0 0,0 1-1 0 0,0 0 1 0 0,-1 0-1 0 0,1 0 1 0 0,-1 0-1 0 0,0 0 1 0 0,0 0-1 0 0,0 0 1 0 0,0 1-1 0 0,0-1 1 0 0,-1 1-1 0 0,1-1 1 0 0,-1 1 0 0 0,0 0-1 0 0,0 0 1 0 0,0 0-1 0 0,1 0 1 0 0,-2 1-1 0 0,1-1 1 0 0,0 1-1 0 0,0 0 1 0 0,0 0-1 0 0,-1 0 1 0 0,1 0-1 0 0,0 0 1 0 0,-1 1-1 0 0,1-1 1 0 0,-1 1-1 0 0,0 0 22 0 0,0 3-25 0 0,0-1 0 0 0,0 1 1 0 0,0 0-1 0 0,0 0 1 0 0,1 0-1 0 0,-1 0 1 0 0,1 0-1 0 0,0 1 1 0 0,0 0-1 0 0,0 0 1 0 0,1 0-1 0 0,-1 0 1 0 0,1 0-1 0 0,-2 4 24 0 0,-4 13 21 0 0,1-1 1 0 0,1 1-1 0 0,1 0 0 0 0,1 1 0 0 0,0-1 0 0 0,2 1 1 0 0,1-1-1 0 0,0 1 0 0 0,2 0 0 0 0,1 8-21 0 0,1-5 64 0 0,2 0 0 0 0,1-1-1 0 0,1 1 1 0 0,1-1 0 0 0,1-1-1 0 0,1 0 1 0 0,1 0 0 0 0,1-1 0 0 0,1 0-1 0 0,1-1 1 0 0,1 0 0 0 0,0-2-1 0 0,8 7-63 0 0,7 4 7 0 0,-28-30-322 0 0,-1 0-1 0 0,0 0 1 0 0,1 0-1 0 0,-1 0 1 0 0,1 0 0 0 0,-1 0-1 0 0,1 0 1 0 0,-1 0-1 0 0,1-1 1 0 0,-1 1-1 0 0,1 0 1 0 0,-1-1 0 0 0,0 1-1 0 0,1-1 1 0 0,-1 0-1 0 0,0 1 1 0 0,1-1 0 0 0,-1 0-1 0 0,0 0 1 0 0,0 0-1 0 0,0 0 1 0 0,0 0 0 0 0,0 0-1 0 0,0 0 1 0 0,0 0-1 0 0,0-1 1 0 0,0 1 0 0 0,0-1 315 0 0,6-5-5492 0 0,-2 3-5688 0 0</inkml:trace>
  <inkml:trace contextRef="#ctx0" brushRef="#br0" timeOffset="7417.799">3115 1466 11907 0 0,'0'0'2108'0'0,"0"0"-506"0"0,0 0-174 0 0,0 0-60 0 0,0 0-129 0 0,0 0-201 0 0,0 0-271 0 0,0 0-209 0 0,0 0-87 0 0,0 0-9 0 0,0 0-13 0 0,0 0-36 0 0,0 0-32 0 0,-19 36-73 0 0,-63 115-67 0 0,-20 37 199 0 0,95-176-433 0 0,0 0 0 0 0,2 1 0 0 0,-1-1 0 0 0,2 1-1 0 0,0 0 1 0 0,0 1 0 0 0,1-1 0 0 0,1 1 0 0 0,0-1 0 0 0,1 1 0 0 0,0 0 0 0 0,2-1-1 0 0,-1 4-6 0 0,3-13 34 0 0,0 1-1 0 0,0 0 0 0 0,1-1 0 0 0,0 0 1 0 0,-1 1-1 0 0,1-1 0 0 0,0-1 0 0 0,1 1 1 0 0,-1-1-1 0 0,1 0 0 0 0,0 0 0 0 0,-1 0 1 0 0,1 0-1 0 0,1-1 0 0 0,-1 0 0 0 0,0 0 1 0 0,0 0-1 0 0,1-1 0 0 0,-1 0 0 0 0,1 0 0 0 0,-1 0 1 0 0,1 0-1 0 0,0-1 0 0 0,-1 0 0 0 0,1-1 1 0 0,-1 1-1 0 0,5-2-33 0 0,-5 2 35 0 0,1 1 11 0 0,1 0-1 0 0,0-1 1 0 0,-1 0 0 0 0,1-1-1 0 0,-1 1 1 0 0,1-1 0 0 0,-1-1-1 0 0,1 1 1 0 0,-1-1 0 0 0,0 0-1 0 0,1 0 1 0 0,-1-1-1 0 0,0 0 1 0 0,-1 0 0 0 0,1 0-1 0 0,5-5-45 0 0,1-12-1394 0 0,-12 4-5396 0 0,0 8 853 0 0,0 4-5466 0 0</inkml:trace>
  <inkml:trace contextRef="#ctx0" brushRef="#br0" timeOffset="7613.896">2809 1742 13523 0 0,'0'0'1112'0'0,"0"0"-648"0"0,0 0 136 0 0,0 0 129 0 0,0 0 7 0 0,0 0-120 0 0,0 0-168 0 0,0 0-192 0 0,0 0-192 0 0,0 0-208 0 0,214-22-440 0 0,-190 22-1121 0 0,-8 0-9025 0 0</inkml:trace>
  <inkml:trace contextRef="#ctx0" brushRef="#br0" timeOffset="10901.699">3264 1116 2136 0 0,'0'0'1587'0'0,"0"0"-222"0"0,0 0 72 0 0,0 0 218 0 0,0 0 106 0 0,0 0-82 0 0,0 0-256 0 0,0 0-312 0 0,0 0-251 0 0,0 0-164 0 0,0 0-29 0 0,3 0 96 0 0,82 2 3856 0 0,46 6-2178 0 0,97-11-618 0 0,-167-12-1599 0 0,-61 15-195 0 0,0 0-11 0 0,0 0-33 0 0,0 0-4 0 0,0 0-10 0 0,0 0-35 0 0,-25 0-3896 0 0,24 0 3693 0 0,-8 1-1880 0 0,1 2-3507 0 0,0 1-5676 0 0</inkml:trace>
  <inkml:trace contextRef="#ctx0" brushRef="#br0" timeOffset="11152.884">3312 1333 9490 0 0,'0'0'2339'0'0,"0"0"-824"0"0,0 0-429 0 0,0 0 63 0 0,0 0 152 0 0,0 0 124 0 0,0 0-54 0 0,0 0-199 0 0,0 0-187 0 0,0 0-200 0 0,0 0-158 0 0,0 0-119 0 0,34 0-139 0 0,107 0-84 0 0,-13-7-44 0 0,-106 7-602 0 0,3 0-1118 0 0,-7 0-5172 0 0,-12 0-4745 0 0</inkml:trace>
  <inkml:trace contextRef="#ctx0" brushRef="#br0" timeOffset="11817.772">3818 1565 9218 0 0,'0'0'3434'0'0,"0"0"-1566"0"0,0 0-627 0 0,0 0-16 0 0,0 0 12 0 0,0 0-15 0 0,0 0-120 0 0,0 0-184 0 0,0 0-162 0 0,0 0-101 0 0,0 0-73 0 0,0 0-88 0 0,10-28-50 0 0,29-89-52 0 0,12 4 763 0 0,-37 91-1067 0 0,0 0-1 0 0,1 1 1 0 0,1 1 0 0 0,1 0-1 0 0,1 1 1 0 0,1 1 0 0 0,0 1-1 0 0,1 0 1 0 0,1 2 0 0 0,1 0-1 0 0,0 1 1 0 0,20-8-88 0 0,19 3-7 0 0,-50 59-38 0 0,-20 177 162 0 0,8-213-121 0 0,1-1 0 0 0,0 1-1 0 0,0 0 1 0 0,0 0 0 0 0,0-1-1 0 0,1 1 1 0 0,-1 0 0 0 0,1 0-1 0 0,0-1 1 0 0,0 1 0 0 0,0-1-1 0 0,1 1 1 0 0,-1-1 0 0 0,1 1-1 0 0,0-1 1 0 0,0 0 0 0 0,0 0-1 0 0,0 0 1 0 0,1 0 0 0 0,0 1 4 0 0,-1-4 3 0 0,0-1 0 0 0,0 1 1 0 0,0 0-1 0 0,-1 0 0 0 0,1-1 1 0 0,0 1-1 0 0,0-1 0 0 0,-1 0 1 0 0,1 1-1 0 0,0-1 0 0 0,-1 0 1 0 0,1 0-1 0 0,0 0 0 0 0,-1 0 0 0 0,1 0 1 0 0,-1-1-1 0 0,0 1 0 0 0,1 0 1 0 0,-1-1-1 0 0,0 1 0 0 0,0-1 1 0 0,0 1-1 0 0,0-1 0 0 0,0 0 1 0 0,0-1-4 0 0,5-4 31 0 0,43-50 5 0 0,-24 24-30 0 0,1 2 1 0 0,2 1-1 0 0,1 1 0 0 0,1 2 0 0 0,1 0 0 0 0,1 3 1 0 0,2 0-1 0 0,2 1-6 0 0,-1 5-58 0 0,-26 48-100 0 0,-9-14 151 0 0,-1 0 0 0 0,-1 0 1 0 0,0-1-1 0 0,-1 1 0 0 0,0-1 1 0 0,-2 1-1 0 0,0-1 0 0 0,0 0 1 0 0,-1-1-1 0 0,-3 5 7 0 0,4-8-20 0 0,3-8-84 0 0,-8 37-820 0 0,27-21-4376 0 0,-10-18 423 0 0,-2 2-6396 0 0</inkml:trace>
  <inkml:trace contextRef="#ctx0" brushRef="#br0" timeOffset="12267.926">5177 1086 8538 0 0,'0'0'1872'0'0,"0"0"-422"0"0,0 0-119 0 0,0 0 37 0 0,0 0-29 0 0,0 0-133 0 0,0 0-174 0 0,0 0-200 0 0,0 0-165 0 0,0 0-112 0 0,0 0-90 0 0,-35 13-77 0 0,-110 42-58 0 0,55-11 179 0 0,-9 47 123 0 0,97-90-625 0 0,0 1 0 0 0,1 0 0 0 0,-1 0 0 0 0,1 0 0 0 0,0 0 0 0 0,-1 0 0 0 0,1 0 0 0 0,0 0 0 0 0,0 1 0 0 0,0-1-1 0 0,1 0 1 0 0,-1 0 0 0 0,1 1 0 0 0,-1-1 0 0 0,1 0 0 0 0,0 1 0 0 0,-1-1 0 0 0,1 1 0 0 0,0-1 0 0 0,1 0 0 0 0,-1 1 0 0 0,0-1 0 0 0,1 1 0 0 0,-1-1 0 0 0,1 0 0 0 0,0 0 0 0 0,0 1-1 0 0,0-1 1 0 0,0 0 0 0 0,0 0 0 0 0,0 0 0 0 0,1 0 0 0 0,-1 0 0 0 0,1 0 0 0 0,-1 0 0 0 0,1-1 0 0 0,0 1 0 0 0,0 0 0 0 0,0-1 0 0 0,0 0 0 0 0,0 1 0 0 0,0-1 0 0 0,0 0-1 0 0,0 0 1 0 0,0 0 0 0 0,0 0 0 0 0,1 0 0 0 0,-1-1 0 0 0,0 1 0 0 0,1-1 0 0 0,-1 1 0 0 0,0-1 0 0 0,1 0 0 0 0,-1 0-7 0 0,19-1 188 0 0,0-1 1 0 0,0-1 0 0 0,0-1-1 0 0,-1-1 1 0 0,0-1-1 0 0,0 0 1 0 0,0-2-1 0 0,-1 0 1 0 0,0-1 0 0 0,-1-1-1 0 0,0-1 1 0 0,0 0-1 0 0,-1-2 1 0 0,-1 0 0 0 0,9-8-190 0 0,43-13 295 0 0,-55 64-281 0 0,10 117 106 0 0,-21-142-141 0 0,0 0 0 0 0,0 0-1 0 0,0 0 1 0 0,1 0 0 0 0,0 0 0 0 0,0 0 0 0 0,0-1 0 0 0,1 1-1 0 0,-1-1 1 0 0,1 0 0 0 0,0 0 0 0 0,1 0 0 0 0,-1-1 0 0 0,0 1-1 0 0,1-1 1 0 0,0 0 0 0 0,0 0 0 0 0,0-1 0 0 0,0 0 0 0 0,0 0-1 0 0,0 0 1 0 0,1 0 0 0 0,-1-1 0 0 0,1 0 0 0 0,-1 0 0 0 0,1 0-1 0 0,0-1 1 0 0,-1 1 0 0 0,3-2 22 0 0,21-35-3365 0 0,-24 20-486 0 0,-2 0-3584 0 0,-3 8-3414 0 0</inkml:trace>
  <inkml:trace contextRef="#ctx0" brushRef="#br0" timeOffset="12735.54">4825 733 9586 0 0,'0'0'3680'0'0,"0"0"-1487"0"0,0 0-775 0 0,0 0-180 0 0,0 0-106 0 0,0 0-129 0 0,0 0-152 0 0,0 0-131 0 0,0 0-43 0 0,0 0 49 0 0,0 0 19 0 0,0 0-33 0 0,0 0-98 0 0,14-1-91 0 0,95-2 709 0 0,-54 2-971 0 0,-32-1-92 0 0,0 1-1 0 0,0 2 0 0 0,1 0 0 0 0,-1 1 0 0 0,0 1 1 0 0,0 2-1 0 0,19 6-168 0 0,-13 10 13 0 0,-29-20 23 0 0,0-1-4 0 0,0 0 15 0 0,0 0 13 0 0,0 0-2 0 0,0 0 5 0 0,0 0 4 0 0,0 0 10 0 0,0 0 9 0 0,0 0 24 0 0,0 0 26 0 0,0 0 12 0 0,0 0-21 0 0,-17-15 374 0 0,-52-81 97 0 0,56 66-660 0 0,2-1 1 0 0,2 0-1 0 0,0 0 0 0 0,3-1 1 0 0,-4-29 61 0 0,17-32-6000 0 0,-3 75-4353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19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3323 587,'-5'39,"-1"12</inkml:trace>
  <inkml:trace contextRef="#ctx0" brushRef="#br0" timeOffset="1">3294 306,'0'0</inkml:trace>
  <inkml:trace contextRef="#ctx0" brushRef="#br0" timeOffset="-2815.817">388 362,'-4'-4,"0"0,0 0,-1 1,1 0,-1-1,1 2,-1-1,0 0,0 1,0 0,0 0,-1 0,1 1,-1 0,1 0,0 0,-1 1,0 0,1 0,-1 0,1 1,-1-1,1 1,-1 1,1-1,0 1,0 0,0 0,0 0,0 1,0 0,0 0,-3 3,-8 5,0 1,1 0,1 1,0 0,1 2,0-1,1 2,0-1,2 2,0-1,1 2,0-1,2 1,0 0,1 1,-1 6,6-18,0-1,1 0,0 1,0-1,0 1,1-1,0 0,1 0,-1 1,1-1,0 0,1 0,-1 0,1-1,0 1,1-1,-1 1,1-1,0 0,0 0,1-1,0 0,-1 1,1-1,1-1,-1 1,1-1,-1 0,4 1,3 2,0-1,1 0,-1-1,1 0,0-1,0 0,0-2,0 1,0-1,1-1,-1-1,0 0,0 0,1-1,5-3,1 0,-1-2,-1 0,0-1,0-1,0 0,-1-1,0-1,11-11,-10 6</inkml:trace>
  <inkml:trace contextRef="#ctx0" brushRef="#br0" timeOffset="-2552.629">839 446,'-18'27,"2"0,1 0,1 2,2 0,0 0,2 1,1 0,0 12,8-39,0 0,1-1,0 1,-1 0,1 0,0 0,1 0,-1-1,0 1,1 0,0 0,-1-1,1 1,0 0,0-1,1 1,-1-1,0 1,1-1,0 0,-1 1,1-1,0 0,0 0,0 0,1-1,-1 1,0 0,1-1,-1 1,1-1,-1 0,1 0,0 0,-1 0,1-1,0 1,0-1,-1 1,1-1,0 0,0 0,0 0,0 0,-1-1,1 1,0-1,13-4,1-1,-2-1,1 0,-1-1,0 0,-1-1,0-1,0 0,-1-1,0-1,-1 0,-1 0,0-2,0 1,-2-1,1 0,-2-1,0 0,3-8,30-106,-41 125,1 0,-1 0,1 0,-1 0,0 0,-1 0,1 0,-1 1,1-1,-1 0,0 0,-1 0,1 1,-1-1,0 0,1 1,-1 0,-1-1,1 1,-1 0,1 0,-1 0,0 0,0 1,0-1,0 1,0 0,-1 0,1 0,-1 0,1 0,-1 1,-50-8,29 9</inkml:trace>
  <inkml:trace contextRef="#ctx0" brushRef="#br0" timeOffset="-935.117">1206 531,'15'7,"1"-1,-1 0,1-1,1-1,-1 0,1-1,-1-1,1-1,0 0,0-1,0-1,-1-1,12-2,-23 2,0 0,0-1,-1 1,1-1,-1 0,1-1,-1 1,0-1,-1 0,1 0,0 0,-1 0,0 0,0-1,-1 0,2-1,-3 4,0 0,0 0,0 0,0 0,-1 0,1 0,-1 0,1 0,-1-1,0 1,1 0,-1 0,0-1,-1 1,1 0,0 0,-1 0,1-1,-1 1,1 0,-1 0,0 0,0 0,0 0,0 0,-1 0,1 1,0-1,-1 0,1 0,-1 1,0-1,1 1,-1 0,0-1,0 1,0 0,0 0,-1 0,-1-1,-1 1,1 0,-1 0,1 0,-1 1,0-1,1 1,-1 0,1 0,-1 1,0-1,1 1,-1 0,1 0,-1 1,1 0,0-1,-1 1,1 1,0-1,0 0,1 1,-1 0,0 0,-2 3,-2 1,0 1,0 0,1 0,0 1,1 0,0 0,0 1,1 0,0 0,-2 5,5-10,0-1,-1 1,1 0,1 0,-1 0,1 0,0 0,0 1,1-1,-1 0,1 0,0 0,0 1,1-1,0 0,0 0,0 0,0 0,1 0,0 0,0 0,0 0,1-1,0 1,0-1,0 0,0 0,0 0,1 0,0 0,0-1,0 1,0-1,0 0,2 0,12 2,0-1,0-1,0-1,1 0,-1-2,1 0,-1-1,1 0,-1-2,0 0,0-1,4-2,2-3,1-1,-1-1,-1 0,0-2,-1-1,0-1,2-3,128-148,-132 152,0-1,-2 0,1-2,-2 0,0-1,-2-1,10-13,-17 21,-1 0,0 0,0-1,-1 0,-1 0,0 0,0 0,-1-1,-1 0,0 0,-1 0,-1 0,0 0,0-1,-1 1,-1 0,0 0,-1-1,-1-1,2 12,0 0,0 0,0 1,0-1,-1 0,1 1,-1-1,0 1,1 0,-1-1,0 1,-1 0,1 0,0 0,0 1,-1-1,1 0,-1 1,0 0,1-1,-1 1,0 0,0 1,1-1,-1 0,0 1,0-1,0 1,0 0,0 0,0 0,0 1,0-1,0 1,0-1,1 1,-1 0,0 0,0 0,1 1,-1-1,1 1,-1-1,1 1,-1 0,1 0,0 0,-2 2,-9 11,1 2,1 0,0 0,1 1,0 0,2 1,0-1,1 2,1-1,1 1,0 4,-4 11,2 0,1 0,2 1,1 0,2 0,1 0,2-1,1 1,2 0,8 27,6 2,-4 1,-2 0,-3 1,0 52,-9-103,-1 1,0 0,-1-1,-1 0,-1 1,0-1,-1 0,0 0,-2 0,0-1,0 0,-2 0,0 0,0-1,-1 0,-11 11,16-19,-1 0,0 0,0 0,-1-1,0 1,0-1,0-1,0 1,-1-1,0 0,0-1,0 0,0 0,0 0,-1-1,0 0,6-3,1 0,-1 0,0 0,0 0,1 0,-1 0,1-1,-1 1,1 0,0-1,-1 0,1 1,0-1,0 0,0 1,0-1,0 0,1 0,-1 0,0 0,1 0,0 0,-1 0,1 0,0 0,0 0,0 0,0 0,0 0,1 0,-1 0,1 0,-1 0,1 1,0-1,-1 0,1 0,0 0,0 1,0-1,1 0,-1 0,19-43,2 0,2 1,1 1,3 2,4-3,7-13,287-421,-306 448,-5 14,-2-1,0-1,-1 0,-1 0,-1-1,0-1,-2 1,0-2,-1 1,-1-1,-1 0,-1 0,-1-1,0-16,-3 34,0 1,-1-1,0 0,0 1,0-1,0 1,0-1,-1 1,0 0,0-1,0 1,0 0,0 0,0 0,-1 1,1-1,-1 0,0 1,0 0,0 0,0 0,0 0,-1 0,1 0,0 1,-1 0,0 0,1 0,-1 0,1 0,-1 1,0-1,0 1,1 0,-1 0,0 1,1-1,-1 1,0 0,1-1,-1 2,1-1,-1 0,1 1,0 0,-1-1,1 1,0 0,0 1,-3 1,1 0,-1 1,1 0,0 0,0 0,1 1,0-1,0 1,0 0,0 0,1 1,0-1,1 1,-1-1,1 1,1 0,-1 0,1 0,0 0,1 0,-1 0,1 0,1 3,0 14,2 1,0-1,1 1,2-1,0 0,4 3,39 232,-46-226,0 0,-3 0,0 0,-2 0,-2 0,-1-1,-7 26,-47 187,27-129,30-111,0-1,0 1,0-1,0 0,-1 0,0 0,0 0,0 0,0-1,-1 1,1-1,-1 0,0 0,0 0,0 0,0-1,0 0,-1 1,1-2,-1 1,1 0,-1-1,-2 0,5 0,-1-1,0 0,0 0,1 0,-1 0,0 0,1-1,-1 1,0-1,1 0,-1 1,1-1,-1 0,1-1,-1 1,1 0,0-1,0 1,-1-1,1 0,0 0,0 0,1 0,-1 0,0 0,1 0,-1-1,1 1,0 0,0-1,0 1,0-1,0 0,0 1,1-1,0 0,-1-1,8-103,5 76,0 1,2 0,2 1,0 1,11-13,-2 1,157-214,-170 230</inkml:trace>
  <inkml:trace contextRef="#ctx0" brushRef="#br0" timeOffset="-686.28">2560 616,'-4'38,"-3"18,6-1,3-9</inkml:trace>
  <inkml:trace contextRef="#ctx0" brushRef="#br0" timeOffset="-412.18">2589 446</inkml:trace>
  <inkml:trace contextRef="#ctx0" brushRef="#br0" timeOffset="-166.403">3040 446,'-208'133,"202"-130,1 0,-1 1,1 0,0 0,0 0,1 0,-1 1,1 0,0 0,0 0,1 0,0 1,-1-1,2 1,-1 0,1 0,0 0,0 0,0 1,1-1,0 0,1 0,-1 1,1-1,0 1,1-1,-1 0,1 1,0-1,1 0,0 0,0 0,0 0,1 0,0 0,0 0,3 0,1 0,-1 0,1 0,1-1,-1 0,1-1,0 1,0-2,0 1,0-1,1 0,-1-1,1 0,0 0,0-1,-1 0,1 0,0-1,0 0,0-1,0 0,0-1,-1 1,1-2,0 1,-1-1,0-1,0 1,0-1,0-1,0 1,6-6,7-7</inkml:trace>
  <inkml:trace contextRef="#ctx0" brushRef="#br0" timeOffset="12600.993">415 1688,'-2'-8,"-1"1,0 0,0 0,-1 0,0 0,0 0,-1 1,0 0,0 0,0 0,-1 1,0-1,0 1,0 1,-1-1,1 1,-1 0,0 1,0-1,-1 2,1-1,-1 1,1 0,-1 0,0 1,0 0,0 0,1 1,-1 0,0 1,0-1,0 1,1 1,-1 0,0 0,1 0,-1 1,1 0,-1 1,-8 8,0 0,1 1,1 1,0 1,0 0,2 0,0 1,0 1,2 0,-2 5,9-10,0 0,1 0,0 0,0 1,2-1,0 0,0 1,1-1,0 0,1 1,1-1,0 0,0 0,1 0,1-1,0 1,1-1,0-1,0 1,1-1,1 0,0 0,0-1,1 0,0 0,0-1,1-1,0 1,0-1,1-1,0 0,0-1,0 0,1 0,0-2,0 1,0-1,9 0,-1-1,-1-1,0-1,0-1,0-1,0 0,0-2,0 0,0-1,-1 0,0-2,0 0,12-8,-6 1</inkml:trace>
  <inkml:trace contextRef="#ctx0" brushRef="#br0" timeOffset="12873.23">698 1830,'-5'12,"0"1,0-1,2 1,0 0,0 1,1-1,0 0,2 1,-1-1,2 1,-1-1,2 1,0-1,1 0,3 10,-5-20,1 0,0 0,0 0,1 0,-1 0,0-1,1 1,0-1,-1 0,1 0,0 0,0 0,0 0,1-1,-1 1,0-1,0 0,1 0,-1 0,1 0,-1-1,1 1,-1-1,1 0,-1 0,1 0,0-1,-1 1,1-1,-1 0,0 0,1 0,0-1,8-2,0 0,-1-1,1 0,-1-1,0-1,-1 0,0 0,9-8,-8 5,-1-1,0 0,-1 0,0-1,-1 0,0 0,-1-1,0 0,-1 0,-1-1,0 0,0 0,-4 8,1 0,-1 1,0-1,-1 0,0 1,0-1,0 0,0 0,-1 1,0-1,0 0,0 1,-1-1,0 1,0-1,0 1,-1 0,0 0,0 0,0 0,0 0,-1 1,0 0,0 0,0 0,-1 0,1 0,-1 1,0 0,0 0,-1-1,-44-10,30 15</inkml:trace>
  <inkml:trace contextRef="#ctx0" brushRef="#br0" timeOffset="13951.099">1149 1971,'23'-4,"0"-1,0-1,0-1,-1 0,0-2,-1-1,0 0,0-2,-1 0,-1-2,0 0,13-12,-31 24,1 0,-1 1,1-1,-1 0,0 0,1 0,-1 0,0 0,0 0,-1 0,1 0,0-1,-1 1,1 0,-1 0,0-1,0 1,0 0,0 0,0-1,0 1,0 0,-1 0,0-1,1 1,-1 0,0 0,0 0,0 0,0 0,0 0,0 0,-1 0,1 0,-1 1,1-1,-1 0,0 1,0 0,1-1,-1 1,0 0,0 0,0 0,0 0,-1 0,1 0,0 1,0-1,0 1,-1-1,1 1,0 0,-1 0,1 0,0 0,0 1,-1-1,1 0,0 1,0 0,-1 0,-8 2,1 1,-1 1,1 0,0 0,1 1,-1 0,1 1,0 0,1 0,0 1,0 0,0 1,1-1,1 2,-1-1,1 1,1-1,0 2,0-1,1 0,1 1,-1 0,1 3,2-7,1 0,0 0,0-1,0 1,1 0,0 0,1-1,-1 1,1 0,0-1,1 0,0 1,0-1,0 0,1-1,-1 1,2-1,-1 1,0-1,1 0,0-1,0 1,0-1,1 0,0 0,0-1,0 1,0-1,0-1,0 1,1-1,-1 0,1-1,0 1,-1-1,1-1,0 1,0-1,3-1,21-1,-1-2,0-1,0-1,0-1,-1-2,0-1,-1-2,0 0,0-2,-2-1,0-1,-1-2,0 0,-1-1,-2-2,9-10,-2 7,-2-2,-1 0,-2-2,0-1,-2-1,-1-1,-2-1,0 0,-3-1,0-1,-3-1,-1 0,-1-1,1-14,-12-10,0 58,0 1,0 0,0-1,-1 1,1 0,0 0,-1-1,1 1,-1 0,0 0,1-1,-1 1,0 0,0 0,0 0,1 0,-1 0,0 0,0 1,-1-1,1 0,0 0,0 1,0-1,0 0,-1 1,1-1,0 1,0 0,-1-1,1 1,0 0,-1 0,1 0,-1 0,1 0,0 0,-1 0,1 1,0-1,0 0,-1 1,-8 5,0 0,1 1,0 0,0 0,1 1,0 0,1 1,-1 0,1 0,1 0,0 1,0 0,1 0,1 1,-1-1,2 1,-2 5,3-10,-39 97,4 2,6 2,-3 30,10-28,-5-1,-29 68,25-88,48-99,113-132,-6-4,79-131,-130 168,-5-3,-5-3,-2-12,-17 7,-42 121,0-1,1 0,-1 1,0-1,1 1,-1-1,0 0,0 1,0-1,1 0,-1 0,0 1,0-1,0 0,0 1,0-1,0 0,0 1,-1-1,1 0,0 0,0 1,0-1,-1 1,1-1,0 0,-1 1,1-1,-1 1,1-1,-1 0,1 1,-1-1,1 1,-1 0,1-1,-1 1,1-1,-1 1,0 0,1 0,-1-1,0 1,1 0,-1 0,0 0,1-1,-1 1,0 0,0 0,-30 21,15 0,1 1,1 1,1 0,1 1,1 0,1 0,1 1,-2 9,-12 32,-4 1,3 2,3 0,3 1,3 0,3 2,3 0,2 40,-1 106,6-193,-1 0,-2 1,0-1,-1-1,-2 1,0-1,-2-1,0 1,-2-2,0 1,-13 15,24-36,0 0,0 0,-1 0,1 0,-1 0,1 0,-1 0,0 0,0 0,0-1,0 1,0-1,0 1,0-1,0 0,-1 0,1 0,0 0,-1 0,1-1,-1 1,1-1,-1 1,1-1,-1 0,1 0,-1 0,1 0,-1-1,1 1,-1-1,1 1,-1-1,1 0,0 0,-1 0,1 0,0-1,0 1,0 0,0-1,0 0,0 1,0-1,0 0,1 0,-1 0,0-1,1-10,-1 0,1 0,1-1,1 1,-1 0,2 0,0-1,1 1,0 1,1-1,0 0,1 1,1 0,0 0,0 0,1 1,5-6,-12 17,122-200,-24 68,-75 107</inkml:trace>
  <inkml:trace contextRef="#ctx0" brushRef="#br0" timeOffset="14337.311">2560 1942,'0'34,"0"10</inkml:trace>
  <inkml:trace contextRef="#ctx0" brushRef="#br0" timeOffset="14587.884">2646 1547,'0'0</inkml:trace>
  <inkml:trace contextRef="#ctx0" brushRef="#br0" timeOffset="15203.453">3351 1519,'-10'-4,"-3"-3</inkml:trace>
  <inkml:trace contextRef="#ctx0" brushRef="#br0" timeOffset="14840.703">3040 1717,'-22'16,"1"0,0 2,1 1,1 0,1 2,1 0,0 1,2 0,0 1,2 1,-2 6,13-27,0 0,1 0,0 0,0 0,-1 0,2 0,-1 1,0-1,1 0,-1 0,1 1,0-1,0 0,0 1,1-1,-1 0,1 1,0-1,0 0,0 0,0 0,0 0,1 0,-1 0,1 0,0 0,0-1,0 1,0 0,0-1,1 0,-1 0,1 0,0 0,-1 0,1 0,0 0,0-1,2 1,9 1,-1 0,0-1,0-1,1 0,-1-1,1 0,-1-1,1 0,-1-1,0-1,0 0,0-1,0-1,-1 0,0 0,0-1,0-1,0 0,-1 0,0-1,-1 0,0-1,0-1,1-1,5-7</inkml:trace>
  <inkml:trace contextRef="#ctx0" brushRef="#br0" timeOffset="15026.272">3351 1942,'-5'5,"4"-4,1-6,1-7,0-2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39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1 452,'14'4,"5"3</inkml:trace>
  <inkml:trace contextRef="#ctx0" brushRef="#br0" timeOffset="1">29 0,'0'0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39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1,'-24'48,"-3"15,8 3,12-10,11-11,11-12,7-12,5-9,2-7,2-5,-5-1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43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1,'4'23,"-1"-1,-2 1,0 0,-1 0,-2 0,-3 20,3-28,-7 54,-4-2,-2 1,-4-2,-2 0,-19 37,-47 51,76-140</inkml:trace>
  <inkml:trace contextRef="#ctx0" brushRef="#br0" timeOffset="400.441">18 452,'25'2,"0"-2,0-1,-1 0,1-2,0-1,-1-1,0-1,0-1,0-2,-1 0,-1-1,1-1,-2-1,1-1,5-6,-6 1,-1 0,-1-2,0 0,-2-2,0 0,-2 0,0-2,-1 1,7-21,-4-17,-42 91,14-5,3 1,0 1,1-1,2 1,0 0,2 0,1 1,2-1,0 1,2-1,1 0,1 0,1 0,1 0,2-1,1 0,0 0,5 5,5 2,-13-27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26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2215 311,'0'0</inkml:trace>
  <inkml:trace contextRef="#ctx0" brushRef="#br0" timeOffset="-266.668">2244 707,'10'4,"3"-7,-1-4</inkml:trace>
  <inkml:trace contextRef="#ctx0" brushRef="#br0" timeOffset="270.658">2414 537,'9'33,"19"12,8-7,-2-15,-2-11,-6-13,-7-10,-8-9,-10-5,-5-4,-7-1,-6-1,-5 6,1 1,0 6,-2 5,-2 5,4 4</inkml:trace>
  <inkml:trace contextRef="#ctx0" brushRef="#br0" timeOffset="519.988">2781 707,'9'-20,"65"-93,-72 112,-1-1,1 1,0 0,0 0,0 1,0-1,0 0,0 0,0 1,0 0,0-1,0 1,0 0,0 0,0 0,0 0,1 0,-1 1,0-1,0 0,0 1,0 0,0 0,0-1,0 1,-1 0,1 0,0 1,0-1,-1 0,1 1,-1-1,1 1,-1-1,1 1,-1-1,0 1,0 0,0 0,0 0,0 0,0 0,-1 0,1 0,0 0,-1 0,0 0,1 2,21 29,-14-28,0 0,0 0,1-1,0 0,0 0,0-1,0 0,0-1,0 0,1 0,-1-1,1 0,-1-1,1 0,-1-1,1 0,-1 0,1-1,-1 0,0 0,0-1,0-1,0 1,-1-2,1 1,-1-1,7-5,76-58,-74 53</inkml:trace>
  <inkml:trace contextRef="#ctx0" brushRef="#br0" timeOffset="-970.447">1426 509,'-34'10,"-10"12,1 7,13 4,17 2,15-2,12-6,9-2,4-6,4-6,0-5,1-4,-2-3,0-1,0-1,-2 0,-4 0</inkml:trace>
  <inkml:trace contextRef="#ctx0" brushRef="#br0" timeOffset="-711.606">1934 86,'-15'43,"-8"29,-2 11,4-3,6-11,5-12,4-11,3-8,8-7,2-2,0-3,-1 0,3 0,1 0,-3-4</inkml:trace>
  <inkml:trace contextRef="#ctx0" brushRef="#br0" timeOffset="-514.716">1595 509,'38'-5,"28"-1,6 0,-3 1,-9 1,-10 2,-9 1,-10 0</inkml:trace>
  <inkml:trace contextRef="#ctx0" brushRef="#br0" timeOffset="-1752.005">156 227,'27'9,"0"-2,1 0,0-1,0-2,0-1,0-1,1-2,-1 0,1-2,11-3,-34 4,0 0,0 0,0 0,0 0,0-1,0 0,0-1,-1 1,1-1,-1 0,0 0,1-1,-2 0,1 0,0 0,-1 0,0-1,0 1,0-1,0 0,-1 0,0-1,0 1,0-1,-1 0,0 1,0-1,0 0,-1 0,0 0,0 0,0-1,-1 1,0 0,0 0,-1 0,1 0,-2 0,1 0,0 0,-1 0,0 0,-1-2,1 4,-1 0,1 1,-1-1,0 0,1 1,-1 0,-1-1,1 1,0 1,-1-1,0 0,0 1,1 0,-1 0,-1 0,1 0,0 0,0 1,-1 0,1 0,0 0,-1 1,1-1,-1 1,1 0,-1 0,1 1,-1-1,1 1,-1 0,1 0,0 1,-1-1,1 1,0 0,0 0,0 0,0 1,1-1,-1 1,-2 3,-1 3,0 0,1 0,1 1,0 0,0 0,1 0,0 1,1 0,0-1,0 1,1 0,1 0,0 1,0-1,1 0,2 7,32 181,-32-189,5 18,3-1,-2 1,0 0,-2 0,-1 0,-1 1,-1 0,-2 0,-1 0,-1 0,-2 0,-1 0,-1-1,-1 1,-1-1,-2 0,-4 6,5-18,0-1,-2-1,1 0,-2 0,0-1,0 0,-2-1,1 0,-1-1,-1 0,0-1,0-1,-1 0,-1-1,1-1,-1 0,0-1,-1-1,1 0,-1-1,0-1,0-1,0 0,-5-1,19-1,0 0,0-1,1 1,-1-1,0 1,0-1,0 0,1 0,-1 0,0 0,1-1,-1 1,1-1,-1 1,1-1,0 0,-1 0,1 0,0 0,1 0,-1-1,0 1,1 0,-1-1,1 0,0 1,-1-1,1 0,1 1,-1-1,0 0,1 0,-1-1,1-4,0 0,0 0,1 1,0-1,0 0,0 0,1 0,1 1,-1-1,1 1,4-6,16-24,2 1,1 1,2 1,1 2,2 1,1 1,23-15,-26 19,3-3,2 2,0 1,2 2,0 1,2 2,7-2,-21 13</inkml:trace>
  <inkml:trace contextRef="#ctx0" brushRef="#br0" timeOffset="-1497.591">720 847,'-10'-29,"-2"-14,4-4,5 0,7 9,3 5,5 5,5 1,5 6,3 1,3 5,0 4,-3 4</inkml:trace>
  <inkml:trace contextRef="#ctx0" brushRef="#br0" timeOffset="-1327.66">946 678</inkml:trace>
  <inkml:trace contextRef="#ctx0" brushRef="#br0" timeOffset="-1148.403">946 340</inkml:trace>
  <inkml:trace contextRef="#ctx0" brushRef="#br0" timeOffset="14144.054">325 1497,'50'-26,"-1"-1,-1-3,37-32,-52 38,123-112,-156 135,1 1,-1 0,0-1,0 1,0 0,0 0,1-1,-1 1,0 0,0 0,1-1,-1 1,0 0,0 0,1 0,-1-1,0 1,1 0,-1 0,0 0,1 0,-1 0,0 0,1 0,-1 0,0 0,1 0,-1 0,0 0,1 0,-1 0,0 0,1 0,-1 0,0 0,1 0,-1 0,0 0,0 1,1-1,-1 0,0 0,1 0,-1 1,0-1,0 0,0 0,1 1,-1-1,0 0,0 0,0 1,1-1,-1 0,0 1,0-1,0 0,0 1,0-1,0 0,0 1,0-1,0 0,0 1,0-1,0 0,0 1,0-1,0 0,0 1,-2 32,1-25,-9 534,11-393,0-133,0 0,-1 0,-1 0,-1 0,0 0,-1 0,0 0,-1-1,-1 0,-1 1,0-2,-1 1,0-1,-1 0,-1 0,0-1,-1-1,-1 1,0-1,0-1,-1 0,-2 1,5-6,-1-1,0 0,0 0,0 0,0-2,-1 1,1-1,-1-1,0 0,0 0,0-1,0 0,-4-1,10 0,0-1,0 1,1-1,-1 0,0 0,1-1,-1 0,1 1,0-1,-1-1,1 1,0 0,0-1,1 0,-1 0,0 0,1-1,0 1,0-1,0 0,0 0,0 0,1 0,0 0,0 0,0-1,0 1,1-1,0 1,0-1,-1-3,1-5,0-1,0 1,1 0,1 0,0 0,1 0,0 0,1 0,1 0,0 1,1-1,0 1,0 0,2 1,-1-1,1 1,1 1,0-1,3-1,24-27,2 1,1 1,2 3,6-2,-45 35,180-117,-157 108</inkml:trace>
  <inkml:trace contextRef="#ctx0" brushRef="#br0" timeOffset="14389.899">974 2005,'0'-39,"5"-26,6-8,6 4,1 9,1 10,3 9,2 6,2 9,1 10,-3 6</inkml:trace>
  <inkml:trace contextRef="#ctx0" brushRef="#br0" timeOffset="14636.344">1341 1751,'5'19,"6"2,1-3</inkml:trace>
  <inkml:trace contextRef="#ctx0" brushRef="#br0" timeOffset="14827.822">1397 1440,'0'0</inkml:trace>
  <inkml:trace contextRef="#ctx0" brushRef="#br0" timeOffset="16070.864">3119 1638,'-1'9,"0"1,1 0,1-1,-1 1,1-1,1 1,0-1,0 0,1 1,0-1,1 0,0-1,0 1,1-1,0 1,-4-7,1-1,-1 0,0 0,0 1,1-1,-1 0,1 0,-1-1,1 1,-1 0,1 0,0-1,-1 1,1-1,0 1,-1-1,1 0,0 0,0 1,-1-1,1-1,0 1,0 0,-1 0,1-1,0 1,0-1,-1 1,1-1,-1 0,1 1,0-1,-1 0,0 0,1 0,-1 0,1 0,-1-1,0 1,0 0,0-1,0 1,0-1,0 0,34-73,-34 68,0 0,-1-1,0 1,-1 0,1 0,-1-1,-1 1,1 0,-1 0,0 0,-1 0,0 0,0 1,0-1,-1 1,0 0,0 0,-1 0,0 1,0-1,0 1,0 0,-1 1,0-1,0 1,0 0,0 1,-1-1,1 1,-1 1,0-1,0 1,-5-1,-13 1</inkml:trace>
  <inkml:trace contextRef="#ctx0" brushRef="#br0" timeOffset="16273.933">3486 1779,'3'-7,"42"-65,-44 71,0-1,1 0,-1 1,0 0,1-1,-1 1,1 0,0 0,-1 0,1 0,0 0,0 0,0 1,0-1,0 0,0 1,-1-1,1 1,0 0,0 0,0 0,0 0,0 0,0 0,0 1,0-1,0 1,0-1,0 1,0-1,0 1,0 0,-1 0,1 0,0 0,-1 1,1-1,0 0,30 32,-28-29,0 1,0-1,0 0,0 0,1 0,0 0,-1-1,1 0,1 0,-1 0,0 0,1-1,-1 0,1 0,1 0,7-1,-1 1,1-1,0-1,-1-1,1 0,0 0,-1-2,0 0,1 0,-1-1,0 0,-1-2,1 1,-1-1,0-1,-1 0,8-7,18-42,-32 36</inkml:trace>
  <inkml:trace contextRef="#ctx0" brushRef="#br0" timeOffset="15069.549">1793 1525,'-7'5,"-12"7,0 1,1 1,0 1,2 1,-1 0,2 1,0 0,1 1,1 1,1 0,-3 8,14-22,-1 0,1 0,0-1,1 1,-1 0,1 0,0 0,0 0,1 0,-1 0,1 0,0-1,0 1,1 0,-1 0,1-1,0 1,1-1,-1 0,1 0,-1 0,1 0,1 0,-1 0,0-1,1 1,0-1,0 0,0 0,2 1,5 3,1 0,-1-1,1 0,0-1,1 0,-1-1,1 0,0-1,0 0,13 0,-19-2,1-1,-1-1,1 1,-1-1,1-1,-1 1,0-1,1 0,-1-1,0 0,0 0,1-1,11-8</inkml:trace>
  <inkml:trace contextRef="#ctx0" brushRef="#br0" timeOffset="15329.962">2301 1187,'-28'368,"29"-330,1 1,3-1,0-1,3 1,1-1,2 0,13 27,-24-64,0 1,1-1,-1 1,1-1,-1 1,0-1,1 1,-1-1,0 1,0 0,1-1,-1 1,0-1,0 1,0 0,0-1,0 1,0 0,0-1,0 1,0 0,0-1,0 1,0 0,0-1,-1 1,1-1,0 1,0 0,-1-1,1 1,0-1,-1 1,1-1,-1 1,1-1,-1 1,1-1,-1 0,1 1,-1-1,1 0,-1 1,-8-3</inkml:trace>
  <inkml:trace contextRef="#ctx0" brushRef="#br0" timeOffset="15575.167">2047 1638,'38'-10,"18"-3,4 1,1 2,-5 3,-6-2,-8 1,-6 1,-4 2,-8 2</inkml:trace>
  <inkml:trace contextRef="#ctx0" brushRef="#br0" timeOffset="15576.167">2695 1638,'0'33,"5"17,2 4,4-8,0-10</inkml:trace>
  <inkml:trace contextRef="#ctx0" brushRef="#br0" timeOffset="15829.348">2724 1299,'0'14,"0"5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38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1 817,'120'-245,"-92"210,-27 34,0 1,0 0,-1-1,1 1,0 0,0 0,0-1,-1 1,1 0,0 0,0 0,0 0,-1 0,1 0,0 0,0 0,0 1,0-1,-1 0,1 0,0 1,0-1,-1 0,1 1,0-1,-1 1,1-1,0 1,-1-1,1 1,-1-1,1 1,-1 0,1-1,-1 1,1 0,-1 0,0-1,1 1,-1 0,0 0,1-1,-1 1,0 0,0 0,0 0,0 0,14 58,-15-54,1 0,0 0,0 1,1-1,0 0,-1 0,2 0,-1 0,1 0,-1 0,1 0,1-1,-1 1,1-1,0 1,0-1,0 0,0 0,1 0,-1-1,1 1,0-1,0 0,1 0,-1 0,1-1,0 1,2-4,1-1,-1 1,0-1,1-1,-1 0,-1 0,1 0,0-1,-1 1,1-2,-1 1,0-1,-1 0,1 0,-1 0,0-1,0 0,-1 0,0 0,0-1,0 1,-1-1,2-5,18-27,-11 20</inkml:trace>
  <inkml:trace contextRef="#ctx0" brushRef="#br0" timeOffset="515.318">593 733,'41'-45,"-23"28,-2-1,0 0,0-1,-2 0,-1-1,0-1,-1 0,-2-1,4-11,-13 33,0-1,-1 0,1 1,-1-1,1 0,-1 1,0-1,1 0,-1 0,0 1,1-1,-1 0,0 0,0 0,0 0,0 1,0-1,0 0,0 0,0 0,0 0,0 1,0-1,0 0,-1 0,1 0,0 0,-1 1,1-1,0 0,-1 1,1-1,-1 0,1 0,-1 1,0-1,1 1,-1-1,0 1,1-1,-1 1,0-1,1 1,-1 0,0-1,0 1,0 0,1-1,-1 1,0 0,-1 0,-37 20,32-15,1 1,-1-1,1 1,1 0,-1 1,1 0,0-1,1 2,0-1,0 0,0 1,1 0,0 0,1 0,-1 0,2 0,-1 0,1 0,0 1,1-1,0 1,0-1,1 0,0 1,0-1,1 0,0 0,1 0,0 0,0 0,1 0,0 1,4-2,0 1,1-1,0-1,0 1,0-2,1 1,-1-1,1-1,1 0,-1 0,0-1,1 0,0-1,0 0,-1-1,1 0,0-1,0 0,7-1,-3-3,1-1,-1 0,0-1,0-1,-1 0,0-1,0-1,0 0,-1-1,-1 0,0-1,0 0,-1-1,-1-1,0 1,0-2,-2 1,1-1,-2-1,5-11,10-6,-1-1,-2-1,-1-1,-2 0,-1-1,-2-1,-2 0,-1-1,-2 0,-2-1,-1 1,-2-1,-1-7,-2 44,0 0,0 0,0 0,-1 0,1 0,0 0,-1 0,1 0,-1 0,0 0,0 0,1 0,-1 0,0 0,-1 1,1-1,0 0,-1 1,1-1,0 1,-1-1,0 1,1 0,-1-1,0 1,0 0,0 0,0 0,1 1,-1-1,0 0,-1 1,1-1,0 1,0 0,0 0,0 0,0 0,0 0,0 0,0 0,0 1,0-1,0 1,0-1,0 1,0 0,0 0,0 0,0 0,0 0,1 0,-1 1,0-1,1 0,-1 1,1 0,0-1,-1 1,1 0,0-1,0 2,-13 20,1 0,2 1,0 0,2 1,0 1,2-1,1 1,1 0,1 1,1-1,2 1,0-1,2 1,1 0,3 16,-2 30,-3-48,1-1,2 0,0 0,2 0,0 0,2-1,1 0,0 0,3 1,1-5,-2-7</inkml:trace>
  <inkml:trace contextRef="#ctx0" brushRef="#br0" timeOffset="764.305">932 338,'43'10,"29"-2,7-2,-6-3,-14-1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3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1,'-1'57,"-2"0,-2 0,-3 0,-2-1,-3 0,-3-1,-1-1,-19 38,-16 17,47-107,1-6</inkml:trace>
  <inkml:trace contextRef="#ctx0" brushRef="#br0" timeOffset="311.419">451 85,'-261'239,"258"-237,0 0,0 0,0 0,1 1,-1-1,0 1,1 0,-1 0,1 0,0 0,0 0,0 0,1 0,-1 1,1-1,0 0,0 1,0-1,0 1,0 0,1-1,0 1,0 0,0-1,0 1,0 0,1-1,-1 1,1 0,0-1,0 1,1-1,-1 0,1 1,-1-1,1 0,0 0,0 0,2 2,42 22,-40-25,1 1,-1 0,0 0,0 1,-1-1,1 1,-1 0,0 1,0-1,0 1,0 0,-1 1,0-1,0 1,0-1,-1 1,0 0,2 6,17 43,-10-49</inkml:trace>
  <inkml:trace contextRef="#ctx0" brushRef="#br0" timeOffset="563.502">593 537,'-5'24,"-1"3,-1-3</inkml:trace>
  <inkml:trace contextRef="#ctx0" brushRef="#br0" timeOffset="815.949">593 1,'0'0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45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0,'-14'24,"-6"17,-3 7,2 0,5-3,4-5,5-4,4-4,2-2,1-1,5-6,3-7</inkml:trace>
  <inkml:trace contextRef="#ctx0" brushRef="#br0" timeOffset="329.075">315 113,'-238'142,"234"-140,-40 30,44-32,-1 1,0 0,1-1,-1 1,1 0,-1-1,1 1,-1 0,1 0,0 0,-1 0,1-1,0 1,-1 0,1 0,0 0,0 0,0 0,0 0,0 0,0 0,0-1,0 1,0 0,1 0,-1 0,0 0,1 0,-1 0,0-1,1 1,-1 0,1 0,-1-1,1 1,-1 0,1 0,0-1,-1 1,1-1,0 1,0-1,-1 1,1-1,0 1,0-1,0 0,0 1,0-1,-1 0,2 0,43 14,-40-13,-1-1,1 1,0 0,0 1,-1-1,1 1,-1 0,1 0,-1 0,0 1,0 0,0-1,0 2,0-1,-1 0,1 1,0 1,24 53,-22-41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0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68 368 15091 0 0,'0'0'342'0'0,"0"0"-257"0"0,0 0-278 0 0,0 0-98 0 0,0 0 80 0 0,0 0 190 0 0,0 0 177 0 0,0 0 115 0 0,0 0 51 0 0,0 0-10 0 0,0 0-24 0 0,18 5-27 0 0,111 33 183 0 0,-102-32-280 0 0,1-2 1 0 0,0-1 0 0 0,-1-1-1 0 0,1-2 1 0 0,0 0 0 0 0,0-2-1 0 0,0-1 1 0 0,-1-1 0 0 0,0-2-1 0 0,1 0 1 0 0,-2-2 0 0 0,1-1-1 0 0,-1-1 1 0 0,-1-1 0 0 0,0-2-1 0 0,0 0 1 0 0,-2-2 0 0 0,0 0-1 0 0,14-12-164 0 0,-21 13 154 0 0,0 0-1 0 0,0-1 0 0 0,-1-1 1 0 0,-1 0-1 0 0,-1-1 0 0 0,0-1 1 0 0,-2 0-1 0 0,0 0 1 0 0,0-1-1 0 0,-2 0 0 0 0,0-1 1 0 0,-2 0-1 0 0,0-1 0 0 0,3-18-153 0 0,-45 114 1349 0 0,-240 563-989 0 0,243-573-389 0 0,-2-1-1 0 0,-3-1 1 0 0,-3-3 0 0 0,-3-1 0 0 0,-2-2 0 0 0,-3-1 0 0 0,-2-4-1 0 0,-13 10 30 0 0,54-53-5 0 0,0-1-1 0 0,-1 1 1 0 0,0-2-1 0 0,0 1 0 0 0,0-1 1 0 0,-1-1-1 0 0,0 0 1 0 0,0 0-1 0 0,-1-1 1 0 0,0-1-1 0 0,0 0 0 0 0,0 0 1 0 0,0-1-1 0 0,0-1 1 0 0,-1 0-1 0 0,-6 0 6 0 0,17-3-4 0 0,0 1 0 0 0,0-1 0 0 0,1 0 0 0 0,-1 1 0 0 0,0-1 0 0 0,0 0-1 0 0,0 0 1 0 0,1 0 0 0 0,-1 0 0 0 0,1-1 0 0 0,-1 1 0 0 0,1 0 0 0 0,-1-1 0 0 0,1 1 0 0 0,0-1 0 0 0,-1 1 0 0 0,1-1 0 0 0,0 0 0 0 0,0 1-1 0 0,0-1 1 0 0,0 0 0 0 0,1 0 0 0 0,-1 0 0 0 0,0 0 0 0 0,1 0 0 0 0,0 0 0 0 0,-1 0 0 0 0,1 0 0 0 0,0 0 0 0 0,0 0 0 0 0,0 0 0 0 0,0 0-1 0 0,0 0 1 0 0,0 0 0 0 0,1 1 0 0 0,-1-1 0 0 0,1-1 4 0 0,23-74-236 0 0,-14 63 225 0 0,0 0 0 0 0,0 0 0 0 0,2 1-1 0 0,0 0 1 0 0,0 1 0 0 0,1 1 0 0 0,0 0 0 0 0,1 0 0 0 0,1 1-1 0 0,-1 1 1 0 0,1 1 0 0 0,1 0 0 0 0,0 1 0 0 0,0 0-1 0 0,0 2 1 0 0,1 0 0 0 0,0 0 0 0 0,0 2 0 0 0,0 0-1 0 0,0 1 1 0 0,0 1 0 0 0,0 0 0 0 0,2 2 11 0 0,-7 2 22 0 0,0 1 1 0 0,-1 1-1 0 0,0 0 0 0 0,0 0 1 0 0,0 1-1 0 0,0 0 0 0 0,-1 1 1 0 0,0 1-1 0 0,-1-1 0 0 0,0 2 1 0 0,0-1-1 0 0,3 5-22 0 0,45 36 277 0 0,-40-39-157 0 0,-1 0 0 0 0,1-1 0 0 0,1-1-1 0 0,-1-1 1 0 0,2 0 0 0 0,-1-1 0 0 0,0-1-1 0 0,1-1 1 0 0,0-1 0 0 0,0 0-1 0 0,0-1 1 0 0,1-2 0 0 0,-1 0 0 0 0,14-1-120 0 0,-28 1-13 0 0,-1 0 1 0 0,1 0 0 0 0,0 0 0 0 0,-1 0 0 0 0,1-1-1 0 0,0 0 1 0 0,-1 0 0 0 0,1 0 0 0 0,0 0 0 0 0,-1-1-1 0 0,0 0 1 0 0,1 0 0 0 0,-1 0 0 0 0,0 0 0 0 0,0-1-1 0 0,0 0 1 0 0,0 1 0 0 0,-1-1 0 0 0,1-1 0 0 0,-1 1-1 0 0,0 0 1 0 0,0-1 0 0 0,0 0 0 0 0,0 0 0 0 0,-1 0-1 0 0,1 0 1 0 0,-1 0 0 0 0,0 0 0 0 0,0-1 0 0 0,0 1-1 0 0,-1-1 1 0 0,0 1 0 0 0,1-3 12 0 0,4-33-4933 0 0,-3 26-1128 0 0,-1 6-3764 0 0</inkml:trace>
  <inkml:trace contextRef="#ctx0" brushRef="#br0" timeOffset="729.292">1242 953 7746 0 0,'0'0'1757'0'0,"0"0"-518"0"0,0 0-70 0 0,0 0 207 0 0,0 0 140 0 0,0 0-73 0 0,0 0-196 0 0,0 0-181 0 0,0 0-138 0 0,0 0-121 0 0,0 0-95 0 0,0 0-95 0 0,33 0-107 0 0,103-1-65 0 0,-51-14 276 0 0,-59 5-442 0 0,-19 8-213 0 0,4 1 24 0 0,1-2 1 0 0,-1 0-1 0 0,-1 0 1 0 0,1-1-1 0 0,0 0 0 0 0,-1-1 1 0 0,0 0-1 0 0,0 0 1 0 0,0-1-1 0 0,-1-1 0 0 0,0 0 1 0 0,0 0-1 0 0,-1 0 1 0 0,0-1-1 0 0,2-3-90 0 0,-8 10 8 0 0,-1-1 1 0 0,0 1-1 0 0,0-1 1 0 0,-1 1-1 0 0,1-1 1 0 0,0 1-1 0 0,0-1 1 0 0,-1 1-1 0 0,1-1 1 0 0,-1 0-1 0 0,1 1 1 0 0,-1-1-1 0 0,0 0 0 0 0,0 1 1 0 0,0-1-1 0 0,0 0 1 0 0,0 1-1 0 0,0-1 1 0 0,0 0-1 0 0,0 0 1 0 0,-1 1-1 0 0,1-1 1 0 0,-1 0-1 0 0,1 1 1 0 0,-1-1-1 0 0,0 1 0 0 0,1-1 1 0 0,-1 1-1 0 0,0-1 1 0 0,0 1-1 0 0,0-1 1 0 0,0 1-1 0 0,0 0 1 0 0,0 0-1 0 0,-1-1 1 0 0,1 1-1 0 0,0 0 1 0 0,-1 0-1 0 0,1 0 0 0 0,-1 0 1 0 0,1 1-1 0 0,-1-1 1 0 0,1 0-1 0 0,-2 0-8 0 0,-75-12-463 0 0,64 14 433 0 0,1 1-1 0 0,-1 1 0 0 0,0 0 1 0 0,1 1-1 0 0,0 0 0 0 0,0 1 1 0 0,0 0-1 0 0,1 1 0 0 0,0 1 1 0 0,0 0-1 0 0,0 1 0 0 0,1 0 1 0 0,0 0-1 0 0,1 1 0 0 0,0 1 1 0 0,0 0-1 0 0,1 0 0 0 0,0 1 1 0 0,1 0-1 0 0,0 0 0 0 0,1 1 1 0 0,0 0-1 0 0,1 1 0 0 0,0-1 0 0 0,1 1 1 0 0,0 0-1 0 0,1 0 0 0 0,1 1 1 0 0,0-1-1 0 0,1 1 0 0 0,0 0 1 0 0,1 8 30 0 0,1-18 4 0 0,1 0 0 0 0,-1 1 0 0 0,1-1 0 0 0,0 0 0 0 0,0 1 0 0 0,0-1 0 0 0,1 0 0 0 0,0 0 0 0 0,0 0 0 0 0,0 0 0 0 0,0 0 0 0 0,0-1 0 0 0,1 1 0 0 0,0-1 0 0 0,-1 1 0 0 0,1-1 0 0 0,1 0 0 0 0,-1 0 0 0 0,0 0 0 0 0,1-1 0 0 0,-1 1 0 0 0,1-1 0 0 0,0 0-1 0 0,0 0 1 0 0,0 0 0 0 0,0 0 0 0 0,0-1 0 0 0,0 1 0 0 0,1-1 0 0 0,2 0-4 0 0,137 14 432 0 0,-93-17-308 0 0,-1-2 1 0 0,0-3 0 0 0,0-1-1 0 0,-1-3 1 0 0,0-2-1 0 0,-1-2 1 0 0,0-2 0 0 0,-2-2-1 0 0,0-3 1 0 0,-1-1 0 0 0,-1-2-1 0 0,-2-2 1 0 0,0-2 0 0 0,-2-2-1 0 0,10-11-124 0 0,-33 26-3 0 0,-1 0 0 0 0,-1-2 0 0 0,0 1 0 0 0,-1-2 0 0 0,-1 0-1 0 0,-1-1 1 0 0,0 0 0 0 0,-2-1 0 0 0,0 0 0 0 0,-2 0 0 0 0,0-1 0 0 0,-1 0-1 0 0,-1-1 1 0 0,-2 0 0 0 0,0 0 0 0 0,-1 0 0 0 0,-1-18 3 0 0,-1 21-18 0 0,1 6 13 0 0,0 0 0 0 0,-2 0 0 0 0,1-1-1 0 0,-2 1 1 0 0,0 0 0 0 0,-1 0 0 0 0,0 0 0 0 0,-1 0 0 0 0,0 0 0 0 0,-1 1 0 0 0,-1-1 0 0 0,0 1 0 0 0,-1 0 0 0 0,-4-5 5 0 0,10 17-3 0 0,0 1 1 0 0,0-1-1 0 0,0 1 0 0 0,0-1 1 0 0,-1 1-1 0 0,1-1 1 0 0,0 0-1 0 0,0 1 1 0 0,-1-1-1 0 0,1 1 0 0 0,0-1 1 0 0,-1 1-1 0 0,1 0 1 0 0,0-1-1 0 0,-1 1 1 0 0,1-1-1 0 0,-1 1 1 0 0,1 0-1 0 0,-1-1 0 0 0,1 1 1 0 0,-1 0-1 0 0,1-1 1 0 0,-1 1-1 0 0,1 0 1 0 0,-1 0-1 0 0,1 0 1 0 0,-1 0-1 0 0,0-1 0 0 0,1 1 1 0 0,-1 0-1 0 0,1 0 1 0 0,-1 0-1 0 0,1 0 1 0 0,-1 0-1 0 0,0 0 1 0 0,1 0-1 0 0,-1 0 0 0 0,1 1 1 0 0,-1-1-1 0 0,1 0 1 0 0,-1 0-1 0 0,1 0 1 0 0,-1 1-1 0 0,1-1 1 0 0,-1 0-1 0 0,1 0 0 0 0,-1 1 1 0 0,1-1-1 0 0,-1 1 1 0 0,1-1-1 0 0,-1 0 1 0 0,1 1-1 0 0,0-1 1 0 0,-1 1-1 0 0,1-1 0 0 0,0 1 1 0 0,-1-1-1 0 0,1 1 1 0 0,0-1-1 0 0,0 1 1 0 0,-1-1-1 0 0,1 1 1 0 0,0-1-1 0 0,0 1 0 0 0,0 0 1 0 0,0-1-1 0 0,0 1 1 0 0,0-1-1 0 0,0 1 1 0 0,0 0 2 0 0,-5 50-7 0 0,5-43 51 0 0,-22 367 828 0 0,3 8-117 0 0,49-155-560 0 0,-30-227-212 0 0,0-1-7 0 0,0 0-7 0 0,0 0-4 0 0,0 0-18 0 0,0 0-31 0 0,0 0 1 0 0,-2-34-1200 0 0,-2 1-264 0 0,-3-19-2049 0 0,3 18-4091 0 0,2 21-3879 0 0</inkml:trace>
  <inkml:trace contextRef="#ctx0" brushRef="#br0" timeOffset="944.582">1879 684 14315 0 0,'0'0'1954'0'0,"0"0"-701"0"0,0 0-431 0 0,0 0-101 0 0,0 0 60 0 0,0 0 100 0 0,0 0 97 0 0,0 0 27 0 0,0 0-41 0 0,0 0-106 0 0,0 0-138 0 0,39-3-117 0 0,124-13-111 0 0,26-13 683 0 0,124 4-1300 0 0,-279 23-1049 0 0,-20 1-1246 0 0,2 0-4131 0 0,-5 1-6252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 10602 0 0,'0'0'2498'0'0,"0"0"-1048"0"0,0 0-499 0 0,0 0-78 0 0,0 0 30 0 0,0 0-33 0 0,0 0-92 0 0,0 0-83 0 0,0 0-33 0 0,0 0 50 0 0,0 0 24 0 0,0 0-49 0 0,0 0-70 0 0,16 2-63 0 0,122 10 1161 0 0,12-41-435 0 0,-90 11-1226 0 0,-18 4 1552 0 0,-14 7-3698 0 0,-3 5-3297 0 0,0 3-4561 0 0,-25-1-862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2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13 149 5961 0 0,'0'0'1602'0'0,"0"0"-248"0"0,0 0-157 0 0,0 0 70 0 0,0 0 183 0 0,0 0 135 0 0,0 0-58 0 0,0 0-250 0 0,0 0-357 0 0,0 0-327 0 0,0 0-229 0 0,-2-9-120 0 0,0-2-278 0 0,-4-10 528 0 0,3 52 639 0 0,7 9-662 0 0,1 0-1 0 0,2 0 1 0 0,1-1 0 0 0,2 0 0 0 0,15 34-471 0 0,-19-55 71 0 0,0-1 0 0 0,1-1 0 0 0,1 1 1 0 0,1-1-1 0 0,0-1 0 0 0,1 1 1 0 0,10 11-72 0 0,-17-23 38 0 0,0-1 1 0 0,0 1-1 0 0,1 0 1 0 0,0-1-1 0 0,-1 1 1 0 0,1-1-1 0 0,0 0 1 0 0,1-1-1 0 0,-1 1 1 0 0,0-1-1 0 0,1 1 1 0 0,-1-1 0 0 0,1-1-1 0 0,0 1 1 0 0,0-1-1 0 0,0 0 1 0 0,0 0-1 0 0,0 0 1 0 0,0 0-1 0 0,0-1 1 0 0,0 0-1 0 0,0 0 1 0 0,0-1-1 0 0,0 1 1 0 0,0-1 0 0 0,0 0-1 0 0,0 0 1 0 0,-1-1-1 0 0,1 1 1 0 0,1-2-39 0 0,8-6 89 0 0,-1-1 1 0 0,0 0 0 0 0,0-1-1 0 0,-2 0 1 0 0,1-1 0 0 0,-1-1-1 0 0,-1 0 1 0 0,0 0 0 0 0,-1-1 0 0 0,0 0-1 0 0,-2 0 1 0 0,1-1 0 0 0,-2 0-1 0 0,0-1 1 0 0,0 1 0 0 0,2-15-90 0 0,32-91 196 0 0,-37 125-434 0 0,2 9 243 0 0,0 0 0 0 0,0 0 0 0 0,2-1 0 0 0,-1 0 0 0 0,1 0 0 0 0,1-1-1 0 0,0 0 1 0 0,1 0 0 0 0,0 0 0 0 0,1-2 0 0 0,0 1 0 0 0,0-1 0 0 0,1 0-1 0 0,0-1 1 0 0,1 0 0 0 0,0-1 0 0 0,0-1 0 0 0,0 0 0 0 0,1 0 0 0 0,0-1 0 0 0,0-1-1 0 0,0 0 1 0 0,14 2-5 0 0,-17-6 62 0 0,1 1-1 0 0,0-2 1 0 0,-1 0 0 0 0,1 0-1 0 0,-1-1 1 0 0,0 0-1 0 0,1 0 1 0 0,-1-2 0 0 0,0 1-1 0 0,-1-1 1 0 0,1 0-1 0 0,0-1 1 0 0,-1 0 0 0 0,0-1-1 0 0,-1 0 1 0 0,1 0-1 0 0,-1-1 1 0 0,0 0-1 0 0,-1 0 1 0 0,1-1 0 0 0,-1 0-1 0 0,4-7-61 0 0,-2 3 71 0 0,-1-1-1 0 0,0 1 0 0 0,-1-1 1 0 0,0-1-1 0 0,-1 1 0 0 0,0-1 1 0 0,-1 0-1 0 0,-1-1 0 0 0,-1 1 1 0 0,0-1-1 0 0,0 1 0 0 0,-1-1 1 0 0,-1 0-1 0 0,-1 0 0 0 0,0-1-70 0 0,0 13-89 0 0,0 0 0 0 0,0 0-1 0 0,0 0 1 0 0,-1 1 0 0 0,1-1-1 0 0,-1 0 1 0 0,0 0 0 0 0,0 0 0 0 0,0 0-1 0 0,0 0 1 0 0,0 1 0 0 0,0-1-1 0 0,-1 0 1 0 0,0 1 0 0 0,1-1 0 0 0,-1 1-1 0 0,0 0 1 0 0,0-1 0 0 0,0 1-1 0 0,0 0 1 0 0,-2-1 89 0 0,-1 8-4673 0 0,4-2 231 0 0,1-3 3971 0 0,-2 7-11685 0 0</inkml:trace>
  <inkml:trace contextRef="#ctx0" brushRef="#br0" timeOffset="355.264">1350 333 5473 0 0,'0'0'2795'0'0,"0"0"-451"0"0,0 0-315 0 0,0 0-184 0 0,0 0-206 0 0,0 0-199 0 0,0 0-217 0 0,34-13-199 0 0,107-41-186 0 0,-78 16 171 0 0,-55 29-771 0 0,-4 6-171 0 0,0-1 0 0 0,0 1 0 0 0,-1-1 1 0 0,1 0-1 0 0,-1 0 0 0 0,0 0 0 0 0,0-1 1 0 0,0 1-1 0 0,-1-1 0 0 0,0 1 0 0 0,0-1 0 0 0,0 0 1 0 0,0 0-1 0 0,-1 0 0 0 0,1 0 0 0 0,-1 0 1 0 0,-1 0-1 0 0,1 0 0 0 0,-1-1 0 0 0,0 1 1 0 0,0 0-1 0 0,0 0 0 0 0,-1 0 0 0 0,1 0 0 0 0,-1-1 1 0 0,-1 1-1 0 0,1 0 0 0 0,-1 1 0 0 0,0-1 1 0 0,0 0-1 0 0,0 0 0 0 0,-1 1 0 0 0,1-1 1 0 0,-1 1-1 0 0,0 0 0 0 0,-1 0 0 0 0,1 0 1 0 0,-1 0-1 0 0,1 1 0 0 0,-1-1 0 0 0,0 1 0 0 0,-1 0 1 0 0,1 0-1 0 0,0 0 0 0 0,-1 1 0 0 0,0-1-67 0 0,-1 1 7 0 0,-1-1 0 0 0,1 1 0 0 0,-1 0-1 0 0,0 0 1 0 0,0 0 0 0 0,0 1 0 0 0,0 0-1 0 0,0 1 1 0 0,0 0 0 0 0,0 0 0 0 0,0 0-1 0 0,0 1 1 0 0,0 0 0 0 0,0 0 0 0 0,0 1-1 0 0,1 0 1 0 0,-1 0 0 0 0,0 0 0 0 0,1 1 0 0 0,0 0-1 0 0,-1 1 1 0 0,1-1 0 0 0,0 1 0 0 0,1 0-1 0 0,-1 1 1 0 0,1-1 0 0 0,0 1 0 0 0,0 0-1 0 0,-4 5-6 0 0,2 0-3 0 0,0 1-1 0 0,1 0 0 0 0,0 0 0 0 0,0 1 0 0 0,1 0 0 0 0,1-1 0 0 0,0 2 1 0 0,1-1-1 0 0,0 0 0 0 0,1 1 0 0 0,0 0 0 0 0,1-1 0 0 0,0 1 0 0 0,1 0 1 0 0,1-1-1 0 0,0 1 0 0 0,0 0 0 0 0,1-1 0 0 0,1 1 0 0 0,0-1 1 0 0,1 0-1 0 0,0 0 0 0 0,1 0 0 0 0,1 0 0 0 0,-1-1 0 0 0,2 0 0 0 0,0 0 1 0 0,0-1-1 0 0,0 1 0 0 0,2-2 0 0 0,-1 1 0 0 0,1-1 0 0 0,1 0 1 0 0,-1-1-1 0 0,3 1 4 0 0,4 1-9 0 0,0 0 0 0 0,0-2 1 0 0,1 0-1 0 0,1 0 1 0 0,-1-2-1 0 0,1 0 0 0 0,0-1 1 0 0,0 0-1 0 0,1-2 0 0 0,-1 0 1 0 0,1-2-1 0 0,0 0 1 0 0,-1 0-1 0 0,1-2 0 0 0,0 0 1 0 0,0-2-1 0 0,2 0 9 0 0,48-23-3913 0 0,-54 20 54 0 0,1-2-8040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11939 0 0,'0'0'3272'0'0,"0"0"-1854"0"0,0 0-695 0 0,0 0-6 0 0,0 0 215 0 0,0 0 233 0 0,0 0 63 0 0,0 0-96 0 0,0 0-173 0 0,0 0-185 0 0,0 0-156 0 0,0 0-107 0 0,35-3-104 0 0,109-7-103 0 0,-6-14 327 0 0,-105 19-1512 0 0,58-9 2328 0 0,-60 12-5263 0 0,1 1-4940 0 0,-32 1-2959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15139 0 0,'0'0'1714'0'0,"0"0"-701"0"0,0 0-266 0 0,0 0 148 0 0,0 0 247 0 0,0 0 115 0 0,0 0-78 0 0,0 0-172 0 0,0 0-185 0 0,0 0-156 0 0,0 0-107 0 0,0 0-103 0 0,33-2-102 0 0,104-4-90 0 0,-30-11 156 0 0,17-9-461 0 0,-94 20-3732 0 0,0 1-4492 0 0,-23 4-4473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3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135 122 11578 0 0,'0'0'902'0'0,"0"0"-171"0"0,0 0 10 0 0,0 0 265 0 0,0 0 293 0 0,0 0 190 0 0,0 0-60 0 0,0 0-309 0 0,0 0-322 0 0,0 0-269 0 0,0 0-138 0 0,0 7-13 0 0,-33 449 2658 0 0,13-161-2828 0 0,8-247-836 0 0,12-89-6690 0 0,-1 13 2806 0 0,1 9-1555 0 0,0 4-1043 0 0</inkml:trace>
  <inkml:trace contextRef="#ctx0" brushRef="#br0" timeOffset="281.989">1 19 7274 0 0,'0'0'4371'0'0,"0"0"-2402"0"0,0 0-908 0 0,0 0-146 0 0,0 0-44 0 0,0 0-44 0 0,0 0-60 0 0,0 0-39 0 0,0 0-22 0 0,0 0 23 0 0,0 0 11 0 0,0 0-65 0 0,0 0-73 0 0,22 7-55 0 0,71 20-45 0 0,29-15 751 0 0,-86-14-978 0 0,131-21 392 0 0,-41-10-1758 0 0,-123 29-1397 0 0,-11 1-10289 0 0,4 3 3654 0 0</inkml:trace>
  <inkml:trace contextRef="#ctx0" brushRef="#br0" timeOffset="516.575">104 494 11090 0 0,'0'0'977'0'0,"0"0"11"0"0,0 0 189 0 0,0 0 126 0 0,0 0-12 0 0,0 0-102 0 0,0 0-172 0 0,0 0-206 0 0,34-4-199 0 0,108-15-173 0 0,36-21 90 0 0,-172 38-1133 0 0,7 0 853 0 0,-9 6-9030 0 0,-4-4-2122 0 0</inkml:trace>
  <inkml:trace contextRef="#ctx0" brushRef="#br0" timeOffset="982.901">444 818 12339 0 0,'0'0'2508'0'0,"0"0"-1398"0"0,0 0-593 0 0,0 0 73 0 0,0 0 264 0 0,0 0 195 0 0,0 0 8 0 0,0 0-189 0 0,0 0-258 0 0,0 0-186 0 0,0 0-103 0 0,0 0-73 0 0,0 0-34 0 0,0 34-9 0 0,0 104-18 0 0,-9-12 328 0 0,1-60-508 0 0,0-41-2772 0 0,7-24 727 0 0,-1-1 2915 0 0,1 0-4121 0 0,1 0-5658 0 0,0 0 1351 0 0</inkml:trace>
  <inkml:trace contextRef="#ctx0" brushRef="#br0" timeOffset="1248.55">431 833 7514 0 0,'0'0'2788'0'0,"0"0"-1213"0"0,0 0-461 0 0,0 0 13 0 0,0 0 46 0 0,0 0-51 0 0,0 0-161 0 0,0 0-158 0 0,0 0-68 0 0,0 0-3 0 0,0 0-42 0 0,0 0-86 0 0,0 0-116 0 0,17 0-136 0 0,108 0 363 0 0,-34-19-1125 0 0,-74 17-145 0 0,-10 1-2037 0 0,1 0-5796 0 0,-8 1-2160 0 0</inkml:trace>
  <inkml:trace contextRef="#ctx0" brushRef="#br0" timeOffset="1491.676">439 998 11642 0 0,'0'0'1221'0'0,"0"0"-404"0"0,0 0 66 0 0,0 0 265 0 0,0 0 90 0 0,0 0-92 0 0,0 0-234 0 0,0 0-229 0 0,0 0-205 0 0,0 0-160 0 0,0 0-110 0 0,32-1-116 0 0,100-4-82 0 0,-54 4-964 0 0,-56 1-3949 0 0,-14 0-5379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9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1 212 4569 0 0,'0'0'1358'0'0,"0"0"-758"0"0,0 0-464 0 0,0 0-10 0 0,0 0 225 0 0,0 0 281 0 0,0 0 350 0 0,0 0 233 0 0,0 0 81 0 0,0 0 28 0 0,0 0-170 0 0,16 5-199 0 0,54 16-130 0 0,-56-18-468 0 0,0 0-1 0 0,0-1 0 0 0,1-1 1 0 0,-1 0-1 0 0,0 0 1 0 0,1-2-1 0 0,-1 0 0 0 0,12-2-356 0 0,-8 1 322 0 0,12-3 8 0 0,-1-2 1 0 0,1-1-1 0 0,-1-1 0 0 0,-1-1 0 0 0,0-2 1 0 0,0-1-1 0 0,-1-1 0 0 0,-1-1 1 0 0,19-14-331 0 0,-37 23 119 0 0,1-1 0 0 0,-1 1 1 0 0,0-1-1 0 0,0-1 0 0 0,-1 0 0 0 0,0 0 1 0 0,-1 0-1 0 0,1-1 0 0 0,-2 0 1 0 0,1 0-1 0 0,-1 0 0 0 0,-1-1 1 0 0,3-6-120 0 0,-70 228 1456 0 0,-134 653-205 0 0,155-656-1135 0 0,38-145-101 0 0,-8-123-1821 0 0,11-2-4587 0 0,1 39-500 0 0,0 9-4073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0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 8074 0 0,'0'0'1200'0'0,"0"0"-676"0"0,0 0-117 0 0,0 0 344 0 0,0 0 454 0 0,0 0 332 0 0,0 0 18 0 0,0 0-192 0 0,0 0-210 0 0,0 0-170 0 0,0 0-149 0 0,0 0-80 0 0,0 0-56 0 0,32-3-67 0 0,99-8-39 0 0,-11-12 624 0 0,24-18-282 0 0,-131 37-864 0 0,38 1 81 0 0,-43 81 624 0 0,-26 61 334 0 0,-1-25-505 0 0,19-114-628 0 0,0 0 7 0 0,0 0 4 0 0,0 0-11 0 0,45-32-1240 0 0,-17 10-6410 0 0,-20 17-4285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0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12 14083 0 0,'0'0'987'0'0,"0"0"-182"0"0,0 0 126 0 0,0 0 262 0 0,0 0 151 0 0,0 0-39 0 0,0 0-231 0 0,0 0-275 0 0,0 0-194 0 0,0 0-163 0 0,0 0-96 0 0,0 0-63 0 0,0 0-44 0 0,-21 6-19 0 0,-69 23-31 0 0,87-28-174 0 0,-1 0-1 0 0,1 0 0 0 0,0 1 0 0 0,0-1 1 0 0,0 1-1 0 0,0 0 0 0 0,0 0 0 0 0,0 0 1 0 0,1 1-1 0 0,-1-1 0 0 0,1 1 1 0 0,-1-1-1 0 0,1 1 0 0 0,0 0 0 0 0,0 0 1 0 0,0 0-1 0 0,1 0 0 0 0,-1 0 0 0 0,1 0 1 0 0,-1 0-1 0 0,1 0 0 0 0,-1 4-14 0 0,-1 3 30 0 0,-2 0-22 0 0,1 0-1 0 0,0 1 1 0 0,0 0-1 0 0,1 0 1 0 0,1 0-1 0 0,-1 0 1 0 0,2 0-1 0 0,0 0 1 0 0,0 1-1 0 0,1-1 1 0 0,0 0 0 0 0,1 0-1 0 0,1 1 1 0 0,-1-1-1 0 0,2 0 1 0 0,0 0-1 0 0,0 0 1 0 0,1-1-1 0 0,1 3-7 0 0,-1-9 35 0 0,2 1-1 0 0,-1-1 0 0 0,0 0 1 0 0,1 0-1 0 0,0 0 1 0 0,0-1-1 0 0,0 0 0 0 0,0 0 1 0 0,1-1-1 0 0,-1 1 1 0 0,1-2-1 0 0,-1 1 1 0 0,1-1-1 0 0,0 1 0 0 0,0-2 1 0 0,-1 1-1 0 0,1-1 1 0 0,0 0-1 0 0,0-1 0 0 0,0 1 1 0 0,0-1-1 0 0,-1-1 1 0 0,1 1-1 0 0,0-1 1 0 0,-1 0-1 0 0,0-1 0 0 0,1 1 1 0 0,-1-1-1 0 0,0-1 1 0 0,0 1-1 0 0,-1-1 1 0 0,1 0-1 0 0,-1 0 0 0 0,1-1 1 0 0,-2 1-1 0 0,1-1 1 0 0,0-1-1 0 0,-1 1 0 0 0,0 0 1 0 0,0-1-1 0 0,0 0 1 0 0,1-4-35 0 0,-1 2 10 0 0,0-1 1 0 0,-1 0 0 0 0,0 0-1 0 0,-1 0 1 0 0,0-1 0 0 0,0 1-1 0 0,-1-1 1 0 0,0 1 0 0 0,0-1-1 0 0,-1 1 1 0 0,-1-1 0 0 0,0 0-1 0 0,0 1 1 0 0,-1-1 0 0 0,0 1-1 0 0,0 0 1 0 0,-1 0 0 0 0,0 0-1 0 0,-1 0 1 0 0,0 0 0 0 0,0 1-1 0 0,-4-6-10 0 0,-57-47-952 0 0,9 45-2907 0 0,49 16 2660 0 0,-4 0-1944 0 0,5 1-1967 0 0,-2 2-6463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6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77 792 0 0,'0'0'2842'0'0,"0"0"-1017"0"0,0 0-340 0 0,0 0 131 0 0,0 0 196 0 0,0 0 40 0 0,0 0-194 0 0,0 0-359 0 0,0 0-361 0 0,0 0-265 0 0,0 0-163 0 0,7 19 1839 0 0,-3 114 1125 0 0,-2 91-3025 0 0,-15-162-205 0 0,13-62-229 0 0,0 0 20 0 0,0 0 39 0 0,0 0 57 0 0,0 0 63 0 0,0-27 1126 0 0,3 1-1270 0 0,1 0 1 0 0,1 0-1 0 0,1 0 0 0 0,2 1 1 0 0,0 0-1 0 0,6-11-50 0 0,-13 33 6 0 0,20-44 29 0 0,2 1 0 0 0,2 0 0 0 0,2 2 0 0 0,11-12-35 0 0,-38 56 0 0 0,52-55-11 0 0,-43 99 362 0 0,0 117 224 0 0,-9-161-603 0 0,0 0-1 0 0,0 1 1 0 0,0-1 0 0 0,0 1 0 0 0,0-1-1 0 0,0 1 1 0 0,0-1 0 0 0,1 1 0 0 0,-1-1 0 0 0,0 1-1 0 0,0-1 1 0 0,1 0 0 0 0,-1 1 0 0 0,0-1 0 0 0,1 0-1 0 0,-1 1 1 0 0,0-1 0 0 0,1 0 0 0 0,-1 1 0 0 0,0-1-1 0 0,1 0 1 0 0,-1 1 0 0 0,1-1 0 0 0,-1 0-1 0 0,0 0 1 0 0,1 0 0 0 0,-1 0 0 0 0,1 1 0 0 0,-1-1-1 0 0,1 0 1 0 0,-1 0 0 0 0,1 0 0 0 0,-1 0 0 0 0,1 0-1 0 0,-1 0 1 0 0,1 0 0 0 0,-1 0 0 0 0,1 0-1 0 0,-1 0 1 0 0,1-1 0 0 0,-1 1 0 0 0,0 0 0 0 0,1 0-1 0 0,-1 0 1 0 0,1 0 0 0 0,-1-1 0 0 0,1 1 0 0 0,-1 0-1 0 0,0 0 1 0 0,1-1 0 0 0,-1 1 0 0 0,0 0 0 0 0,1-1-1 0 0,-1 1 1 0 0,0-1 0 0 0,1 1 0 0 0,-1 0-1 0 0,0-1 1 0 0,0 1 0 0 0,1-1 0 0 0,-1 1 0 0 0,0 0-1 0 0,0-1 1 0 0,0 0 28 0 0,11-15-3914 0 0,-5 2-5995 0 0,-6 6-1412 0 0</inkml:trace>
  <inkml:trace contextRef="#ctx0" brushRef="#br0" timeOffset="506.649">634 55 5449 0 0,'0'0'1701'0'0,"0"0"-258"0"0,0 0 10 0 0,0 0 101 0 0,0 0 15 0 0,0 0-143 0 0,0 0-247 0 0,0 0-181 0 0,0 0-94 0 0,0 0-9 0 0,0 0 27 0 0,0 0 8 0 0,-4-11 2421 0 0,-2 13-3173 0 0,0 0 0 0 0,0 0 0 0 0,0 1 0 0 0,0 0 0 0 0,1 0-1 0 0,-1 0 1 0 0,1 0 0 0 0,0 1 0 0 0,0 0 0 0 0,0 0 0 0 0,0 1-1 0 0,1-1 1 0 0,0 1 0 0 0,0 0 0 0 0,-2 4-178 0 0,-6 4 229 0 0,-58 79 379 0 0,64-81-564 0 0,0 0 1 0 0,1 1 0 0 0,0-1 0 0 0,1 1 0 0 0,1 0 0 0 0,-1 0-1 0 0,2 1 1 0 0,0-1 0 0 0,0 1 0 0 0,1-1 0 0 0,1 1 0 0 0,0 8-45 0 0,2-15 28 0 0,0 0 1 0 0,0 0 0 0 0,1-1 0 0 0,-1 1-1 0 0,1-1 1 0 0,1 1 0 0 0,-1-1-1 0 0,1 0 1 0 0,0 0 0 0 0,0 0 0 0 0,0-1-1 0 0,1 0 1 0 0,0 0 0 0 0,-1 0 0 0 0,1 0-1 0 0,1 0 1 0 0,-1-1 0 0 0,1 0-1 0 0,-1-1 1 0 0,1 1 0 0 0,0-1 0 0 0,0 0-1 0 0,0 0 1 0 0,2 0-29 0 0,6-1 62 0 0,0-1 0 0 0,0 0 0 0 0,0-1 0 0 0,0 0 0 0 0,0-1 0 0 0,0-1 0 0 0,0 0 0 0 0,0-1 0 0 0,-1 0 0 0 0,0-1 0 0 0,3-2-62 0 0,6-10-447 0 0,-25 11-2396 0 0,-9 0-3731 0 0,5 6-5668 0 0</inkml:trace>
  <inkml:trace contextRef="#ctx0" brushRef="#br0" timeOffset="1175.812">878 239 4345 0 0,'0'0'3282'0'0,"0"0"-1612"0"0,0 0-438 0 0,0 0 131 0 0,0 0 132 0 0,0 0-21 0 0,0 0-229 0 0,0 0-234 0 0,0 0-141 0 0,0 0-70 0 0,0 0-55 0 0,0 0-41 0 0,0 0-12 0 0,11 7-17 0 0,34 21-12 0 0,24-17 1903 0 0,-50-13-2026 0 0,-7 2-383 0 0,-1-2 0 0 0,0 1 1 0 0,1-2-1 0 0,-1 1 0 0 0,0-1 0 0 0,-1-1 0 0 0,1 0 0 0 0,0-1 1 0 0,-1 0-1 0 0,0 0 0 0 0,0-1 0 0 0,-1-1 0 0 0,1 0-157 0 0,12-10 124 0 0,-14 12-82 0 0,0 0 0 0 0,-1-1 0 0 0,1-1 0 0 0,-1 1 0 0 0,-1-1 0 0 0,1 0 0 0 0,-1 0 0 0 0,0-1 0 0 0,-1 0 0 0 0,3-6-42 0 0,-6 13 5 0 0,0-1-1 0 0,-1 0 1 0 0,1 0-1 0 0,-1 0 1 0 0,0 0-1 0 0,1 0 1 0 0,-1 0 0 0 0,0-1-1 0 0,0 1 1 0 0,-1 0-1 0 0,1 0 1 0 0,0-1-1 0 0,-1 1 1 0 0,1-1-1 0 0,-1 1 1 0 0,0 0-1 0 0,0-1 1 0 0,0 1-1 0 0,0-1 1 0 0,0 1-1 0 0,-1-1 1 0 0,1 1-1 0 0,-1 0 1 0 0,1-1 0 0 0,-1 1-1 0 0,0 0 1 0 0,0-1-1 0 0,0 1 1 0 0,0 0-1 0 0,0 0 1 0 0,-1 0-1 0 0,1 0 1 0 0,-1 0-1 0 0,1 0 1 0 0,-1 0-1 0 0,0 1 1 0 0,0-1-1 0 0,1 1 1 0 0,-1-1-1 0 0,0 1 1 0 0,0-1 0 0 0,-1 1-1 0 0,1 0 1 0 0,0 0-1 0 0,0 0 1 0 0,-1 0-1 0 0,1 1 1 0 0,0-1-1 0 0,-1 1 1 0 0,1-1-1 0 0,0 1 1 0 0,-1 0-1 0 0,-1 0-4 0 0,-103 18-389 0 0,85-9 384 0 0,1 1 0 0 0,1 1-1 0 0,0 1 1 0 0,0 0 0 0 0,1 2 0 0 0,1 0 0 0 0,0 1-1 0 0,1 1 1 0 0,-9 11 5 0 0,22-20 54 0 0,1 0 0 0 0,0 0 0 0 0,0 0 0 0 0,0 1 0 0 0,1-1 0 0 0,0 1-1 0 0,1 0 1 0 0,0-1 0 0 0,0 1 0 0 0,0 0 0 0 0,1 0 0 0 0,0-1 0 0 0,1 1 0 0 0,0 0 0 0 0,0 0-1 0 0,0-1 1 0 0,1 1 0 0 0,0-1 0 0 0,1 1 0 0 0,0-1 0 0 0,0 0 0 0 0,0 0 0 0 0,1 0 0 0 0,0 0-1 0 0,0-1 1 0 0,1 1 0 0 0,0-1 0 0 0,0 0 0 0 0,0-1 0 0 0,1 1 0 0 0,0-1 0 0 0,0 0-1 0 0,0-1 1 0 0,1 1 0 0 0,0-1 0 0 0,-1 0 0 0 0,6 1-54 0 0,6 6 123 0 0,0-1 0 0 0,0 0 0 0 0,1-2 0 0 0,0 0 0 0 0,0-1 1 0 0,1-1-1 0 0,0-1 0 0 0,0 0 0 0 0,0-2 0 0 0,19 1-123 0 0,-37-4-71 0 0,0-1 0 0 0,-1 1 0 0 0,1-1-1 0 0,0 0 1 0 0,0 0 0 0 0,-1 0 0 0 0,1 0 0 0 0,-1 0 0 0 0,1 0 0 0 0,-1-1 0 0 0,1 1-1 0 0,-1 0 1 0 0,0-1 0 0 0,1 1 0 0 0,-1-1 0 0 0,0 1 0 0 0,0-1 0 0 0,0 0 0 0 0,0 1-1 0 0,-1-1 1 0 0,1 0 0 0 0,0 0 0 0 0,-1 0 0 0 0,1 0 0 0 0,-1 1 0 0 0,0-1-1 0 0,1 0 1 0 0,-1 0 0 0 0,0 0 0 0 0,0 0 0 0 0,-1-2 71 0 0,2-10-4392 0 0,0 3-3561 0 0,-1 3-5132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8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171 832 8178 0 0,'0'0'1184'0'0,"0"0"-206"0"0,0 0-74 0 0,0 0 148 0 0,0 0 144 0 0,0 0-40 0 0,0 0-225 0 0,0 0-276 0 0,0 0-240 0 0,0 0-158 0 0,0 0-67 0 0,-26 32-29 0 0,-81 103-13 0 0,104-132-135 0 0,1 0-1 0 0,-1 0 1 0 0,0 0-1 0 0,1 0 1 0 0,-1 0 0 0 0,1 1-1 0 0,0-1 1 0 0,0 1-1 0 0,1-1 1 0 0,-1 1-1 0 0,1 0 1 0 0,-1 0 0 0 0,1 0-1 0 0,0 0 1 0 0,1 0-1 0 0,-1 0 1 0 0,1 0 0 0 0,0 0-1 0 0,0 1-12 0 0,0 8 72 0 0,-1-8-16 0 0,-1-1 0 0 0,1 1 1 0 0,0 0-1 0 0,0 0 0 0 0,1 0 1 0 0,0 0-1 0 0,-1 0 0 0 0,2-1 1 0 0,-1 1-1 0 0,0 0 0 0 0,1 0 1 0 0,0 0-1 0 0,0 0 0 0 0,1-1 1 0 0,-1 1-1 0 0,1 0 0 0 0,0-1 1 0 0,0 1-1 0 0,1-1 0 0 0,-1 0 1 0 0,1 0-1 0 0,0 0 0 0 0,0 0 1 0 0,0 0-1 0 0,1-1 0 0 0,-1 1 1 0 0,1-1-1 0 0,0 0 0 0 0,0 0 1 0 0,0 0-1 0 0,0-1 0 0 0,0 1 1 0 0,1-1-1 0 0,3 1-56 0 0,1-2 118 0 0,1 0 1 0 0,-1-1-1 0 0,1 0 1 0 0,-1-1-1 0 0,1 0 0 0 0,-1 0 1 0 0,0-1-1 0 0,0 0 1 0 0,1-1-1 0 0,-1 0 1 0 0,-1 0-1 0 0,1-1 1 0 0,0 0-1 0 0,-1 0 0 0 0,0-1 1 0 0,0-1-1 0 0,0 1 1 0 0,-1-1-1 0 0,0 0 1 0 0,0-1-1 0 0,0 0-118 0 0,16-17 178 0 0,0-1 0 0 0,-2-1 0 0 0,0-1 0 0 0,-2-1 0 0 0,4-11-178 0 0,3-7 24 0 0,-2-1 1 0 0,-3-2 0 0 0,-1 0-1 0 0,-3-1 1 0 0,-2 0 0 0 0,-2-2 0 0 0,-2 1-1 0 0,-3-2 1 0 0,-2 1 0 0 0,-2-1 0 0 0,-2 0-1 0 0,-3 0 1 0 0,-7-42-25 0 0,8 80-16 0 0,-1 0-1 0 0,-1 0 1 0 0,-1 0 0 0 0,0 0 0 0 0,-1 1-1 0 0,-1-1 1 0 0,0 1 0 0 0,-1 0-1 0 0,0 0 1 0 0,-1 1 0 0 0,-1-1 0 0 0,0 2-1 0 0,0-1 1 0 0,-9-8 16 0 0,12 18 5 0 0,1 0 0 0 0,-1 1 0 0 0,0 0 0 0 0,0 0 0 0 0,0 0 0 0 0,0 1 0 0 0,0 0 0 0 0,0 0 0 0 0,0 0 0 0 0,0 0 0 0 0,0 1 0 0 0,0 0-1 0 0,-1 0 1 0 0,1 0 0 0 0,0 0 0 0 0,0 1 0 0 0,0 0 0 0 0,0 0 0 0 0,0 1 0 0 0,0 0 0 0 0,0-1 0 0 0,0 1 0 0 0,0 1 0 0 0,1-1 0 0 0,-1 1 0 0 0,1 0 0 0 0,0 0 0 0 0,0 0 0 0 0,0 0 0 0 0,0 1 0 0 0,0 0 0 0 0,1 0 0 0 0,-1 0 0 0 0,1 0 0 0 0,0 0 0 0 0,-1 4-5 0 0,-12 17 93 0 0,1 2 1 0 0,2 0-1 0 0,0 1 1 0 0,2 0-1 0 0,1 0 1 0 0,2 1-1 0 0,0 1 1 0 0,2-1-1 0 0,1 1 1 0 0,2 0-1 0 0,0 0 1 0 0,3 1 0 0 0,0-1-1 0 0,2 0 1 0 0,2 8-94 0 0,1-4 151 0 0,1 0 1 0 0,1-1 0 0 0,3 0-1 0 0,0 0 1 0 0,2-1 0 0 0,1 0-1 0 0,2-1 1 0 0,1-1-1 0 0,2 0 1 0 0,0-2 0 0 0,2 0-1 0 0,1-1 1 0 0,1-1 0 0 0,20 18-152 0 0,95 96 1083 0 0,-120-118-935 0 0,-17-22-103 0 0,0 0-58 0 0,0 0-70 0 0,0 0 24 0 0,0 0-21 0 0,-1 0-2 0 0,1 1 0 0 0,-1-1-1 0 0,1 0 1 0 0,-1 0 0 0 0,1 0-1 0 0,-1 0 1 0 0,1 0 0 0 0,-1 0-1 0 0,0 0 1 0 0,1 0 0 0 0,-1 0-1 0 0,1 0 1 0 0,-1 0 0 0 0,1-1-1 0 0,0 1 1 0 0,-1 0 0 0 0,1 0-1 0 0,-1 0 1 0 0,1-1 0 0 0,-1 1-1 0 0,1 0 1 0 0,-1-1 0 0 0,1 1 0 0 0,0 0-1 0 0,-1-1 1 0 0,1 1 0 0 0,0 0-1 0 0,-1-1 1 0 0,1 1 0 0 0,0-1-1 0 0,-1 1 1 0 0,1 0 0 0 0,0-1-1 0 0,0 1 1 0 0,0-1 0 0 0,-1 1-1 0 0,1-1 1 0 0,0 1 0 0 0,0-1-1 0 0,0 1 1 0 0,0-1 0 0 0,0 1-1 0 0,0-1 1 0 0,0 1 0 0 0,0-1-1 0 0,0 1 1 0 0,0-1 0 0 0,0 1-1 0 0,0-1 1 0 0,0 1 0 0 0,1-1-1 0 0,-1 1 1 0 0,0-1 0 0 0,0 1-1 0 0,0-1 1 0 0,1 1 0 0 0,-1-1 0 0 0,0 1-1 0 0,1 0 1 0 0,-1-1 0 0 0,0 1-1 0 0,1-1 1 0 0,-1 1 0 0 0,1 0-1 0 0,-1-1 83 0 0,26-25-12090 0 0,-18 22 1684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8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10850 0 0,'0'0'2377'0'0,"0"0"-630"0"0,0 0-362 0 0,0 0-79 0 0,0 0-72 0 0,0 0-145 0 0,0 0-185 0 0,0 0-178 0 0,0 0-125 0 0,0 0-96 0 0,0 0-69 0 0,0 0-72 0 0,0 0-56 0 0,0 28-34 0 0,2 88-16 0 0,13-60 112 0 0,-9-50-297 0 0,-5-4-55 0 0,3 5 45 0 0,0-1 0 0 0,0-1 1 0 0,1 1-1 0 0,-1 0 0 0 0,1-1 0 0 0,0 0 0 0 0,1 0 0 0 0,-1-1 0 0 0,1 1 1 0 0,0-1-1 0 0,0 0 0 0 0,0-1 0 0 0,1 0 0 0 0,-1 0 0 0 0,1 0 1 0 0,0-1-1 0 0,0 1 0 0 0,0-2 0 0 0,0 1 0 0 0,0-1-63 0 0,-1-1 59 0 0,0 0 0 0 0,0 0 0 0 0,0 0 0 0 0,0-1 0 0 0,0 0-1 0 0,0 0 1 0 0,0-1 0 0 0,0 0 0 0 0,0 0 0 0 0,-1 0 0 0 0,1-1 0 0 0,-1 1 0 0 0,1-1-1 0 0,-1-1 1 0 0,0 1 0 0 0,0-1 0 0 0,0 0 0 0 0,-1 0 0 0 0,0 0 0 0 0,1 0 0 0 0,-1-2-59 0 0,8-9-5 0 0,-1 0 1 0 0,-1-1-1 0 0,-1-1 1 0 0,0 1 0 0 0,-1-1-1 0 0,-1-1 1 0 0,0 1 0 0 0,-2-1-1 0 0,0-1 1 0 0,-1 1 0 0 0,0 0-1 0 0,-2-1 1 0 0,0 0 0 0 0,-1 0-1 0 0,-2-17 5 0 0,1 35-621 0 0,0 1-450 0 0,0 0-711 0 0,0 1-2320 0 0,0 2 227 0 0,0-3 2467 0 0,0 4-10519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9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71 283 6353 0 0,'0'0'2964'0'0,"0"0"-546"0"0,0 0-330 0 0,0 0-213 0 0,0 0-292 0 0,0 0-228 0 0,0 0-195 0 0,0 0-177 0 0,0 0-125 0 0,0 0-129 0 0,0 0-101 0 0,0 0-106 0 0,0 0-94 0 0,29-13-52 0 0,92-43-61 0 0,-69 15 225 0 0,-47 36-481 0 0,0-1 0 0 0,-1 0 0 0 0,1 0 0 0 0,-1 0 0 0 0,-1-1 0 0 0,1 1 0 0 0,-1-1 0 0 0,0 0 0 0 0,-1 0 0 0 0,1 0 0 0 0,-1 0 0 0 0,-1 0 0 0 0,0-1 0 0 0,0 1 0 0 0,0 0 0 0 0,-1-1 1 0 0,0 1-1 0 0,0-1-59 0 0,-2 4-5 0 0,-1 1 0 0 0,0-1 1 0 0,0 1-1 0 0,0 0 0 0 0,0 0 1 0 0,0 1-1 0 0,0-1 1 0 0,-1 1-1 0 0,0 0 0 0 0,1-1 1 0 0,-1 1-1 0 0,0 1 1 0 0,0-1-1 0 0,0 1 0 0 0,0-1 1 0 0,0 1-1 0 0,0 0 0 0 0,0 1 1 0 0,-1-1-1 0 0,1 1 1 0 0,0 0-1 0 0,0 0 0 0 0,-1 0 1 0 0,1 0-1 0 0,0 1 0 0 0,0 0 1 0 0,0 0-1 0 0,0 0 1 0 0,-1 0-1 0 0,-1 2 5 0 0,-8 2-2 0 0,1 2 0 0 0,0 0 0 0 0,0 0 1 0 0,1 1-1 0 0,0 1 0 0 0,0 0 0 0 0,1 0 0 0 0,0 1 1 0 0,1 1-1 0 0,0 0 0 0 0,1 0 0 0 0,0 1 0 0 0,0 0 1 0 0,1 0-1 0 0,1 1 0 0 0,0 0 0 0 0,-1 7 2 0 0,5-13 31 0 0,1 0-1 0 0,0 0 0 0 0,0 0 1 0 0,1 0-1 0 0,0 0 1 0 0,0 1-1 0 0,1-1 0 0 0,0 0 1 0 0,0 1-1 0 0,0-1 1 0 0,1 0-1 0 0,0 0 1 0 0,1 1-1 0 0,0-1 0 0 0,0 0 1 0 0,0 0-1 0 0,1-1 1 0 0,0 1-1 0 0,0 0 0 0 0,1-1 1 0 0,0 0-1 0 0,0 0 1 0 0,0 0-1 0 0,1 0 0 0 0,0-1 1 0 0,0 0-1 0 0,0 0 1 0 0,1 0-1 0 0,-1 0 0 0 0,1-1 1 0 0,1 0-1 0 0,-1 0 1 0 0,0-1-1 0 0,1 0 0 0 0,0 0 1 0 0,-1 0-1 0 0,1-1 1 0 0,0 0-1 0 0,1 0 1 0 0,1-1-32 0 0,10 5 18 0 0,0-2-1 0 0,1-1 0 0 0,0 0 0 0 0,-1-1 0 0 0,1-1 0 0 0,0-1 0 0 0,0-1 0 0 0,0-1 0 0 0,-1-1 0 0 0,1 0 1 0 0,-1-1-1 0 0,1-1 0 0 0,-2-1 0 0 0,8-4-16 0 0,-13-2-1275 0 0,-8 6-2933 0 0,-2 3-6056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3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373 188 0 0 0,'0'0'1592'0'0,"0"0"345"0"0,0 0 314 0 0,0 0 113 0 0,0 0-96 0 0,0 0-261 0 0,0 0-318 0 0,0 0-264 0 0,0 0-162 0 0,0 0-139 0 0,0 0-128 0 0,1-12-122 0 0,2-39-70 0 0,-4 47-672 0 0,0 0 1 0 0,0 1-1 0 0,0-1 0 0 0,0 1 1 0 0,0-1-1 0 0,-1 1 1 0 0,0-1-1 0 0,1 1 1 0 0,-1 0-1 0 0,-1 0 1 0 0,1 0-1 0 0,0 0 0 0 0,-1 0 1 0 0,1 1-1 0 0,-1-1 1 0 0,0 1-1 0 0,0-1 1 0 0,0 1-1 0 0,0 0 0 0 0,0 0 1 0 0,0 0-1 0 0,-2 0-132 0 0,2 1 106 0 0,-3-3-7 0 0,-1 1-1 0 0,0 0 1 0 0,0 0-1 0 0,0 1 1 0 0,0 0-1 0 0,-1 1 1 0 0,1-1-1 0 0,0 1 1 0 0,-1 1-1 0 0,1-1 1 0 0,-1 1-1 0 0,1 1 1 0 0,-1-1-1 0 0,1 1 1 0 0,-1 1-1 0 0,1-1 0 0 0,0 1 1 0 0,0 0-1 0 0,0 1 1 0 0,0 0-1 0 0,-6 3-98 0 0,2-1 23 0 0,1 1-1 0 0,-1 0 1 0 0,1 0-1 0 0,1 1 1 0 0,-1 1-1 0 0,1 0 1 0 0,1 0-1 0 0,-1 1 0 0 0,1-1 1 0 0,1 2-1 0 0,0-1 1 0 0,0 1-1 0 0,1 0 1 0 0,0 1-1 0 0,0 0 0 0 0,1-1 1 0 0,-1 7-23 0 0,2 2 12 0 0,0 0 0 0 0,1 0 0 0 0,1 0 0 0 0,1 1 0 0 0,1-1 0 0 0,1 1 0 0 0,0-1 0 0 0,3 14-12 0 0,0-19 18 0 0,1-1 0 0 0,0 1 1 0 0,0-1-1 0 0,1 0 0 0 0,1-1 0 0 0,0 1 0 0 0,1-1 1 0 0,0-1-1 0 0,1 1 0 0 0,0-1 0 0 0,1-1 0 0 0,0 0 1 0 0,0 0-1 0 0,1-1 0 0 0,1-1 0 0 0,-1 1 1 0 0,1-2-1 0 0,1 0 0 0 0,0 0 0 0 0,0-1 0 0 0,0-1 1 0 0,0 0-1 0 0,1-1 0 0 0,0 0 0 0 0,0-1 0 0 0,0-1 1 0 0,0 0-1 0 0,0-1 0 0 0,0 0 0 0 0,1-1 1 0 0,-1-1-1 0 0,8-1-18 0 0,-2-4-14 0 0,0-1 0 0 0,0 0 0 0 0,-1-2 0 0 0,0 0 0 0 0,-1-1 0 0 0,1-1 0 0 0,-2-1 0 0 0,0-1 0 0 0,2-1 14 0 0,118-123-2197 0 0,-43 39-4953 0 0,-88 92 6376 0 0,35-31-9353 0 0,-26 24 3759 0 0</inkml:trace>
  <inkml:trace contextRef="#ctx0" brushRef="#br0" timeOffset="436">1156 133 152 0 0,'0'0'2123'0'0,"0"0"-297"0"0,0 0-2 0 0,0 0 151 0 0,0 0 135 0 0,0 0 23 0 0,0 0-45 0 0,0 0-165 0 0,0 0-277 0 0,0 0-307 0 0,0 0-284 0 0,0 0-217 0 0,3-5-152 0 0,-1 2-676 0 0,-2 4 20 0 0,-1-1 1 0 0,0 0-1 0 0,0 0 1 0 0,1 0-1 0 0,-1 1 1 0 0,0-1-1 0 0,0 0 1 0 0,1 0-1 0 0,-1 0 1 0 0,0 0-1 0 0,0 0 1 0 0,1 0-1 0 0,-1 0 1 0 0,0 0-1 0 0,0-1 1 0 0,1 1 0 0 0,-1 0-1 0 0,0 0 1 0 0,0-1-1 0 0,1 1 1 0 0,-1 0-1 0 0,0-1 1 0 0,1 1-1 0 0,-1-1 1 0 0,1 1-1 0 0,-1-1 1 0 0,0 1-1 0 0,1-1 1 0 0,-1 1-1 0 0,1-1 1 0 0,-1 0-1 0 0,1 1 1 0 0,0-1-1 0 0,-1 1 1 0 0,1-1-1 0 0,0 0 1 0 0,-1 0-1 0 0,1 1 1 0 0,0-1 0 0 0,0 0-1 0 0,0 0 1 0 0,-1 1-1 0 0,1-1 1 0 0,0 0-1 0 0,0 0 1 0 0,0 1-1 0 0,0-1 1 0 0,0 0-1 0 0,1 0 1 0 0,-1 1-1 0 0,0-1 1 0 0,0 0-1 0 0,0 0 1 0 0,1 1-1 0 0,-1-1 1 0 0,0 0-1 0 0,1 1 1 0 0,-1-1-1 0 0,0 0 1 0 0,1 1-1 0 0,-1-1 1 0 0,1 1 0 0 0,-1-1-1 0 0,1 0-30 0 0,-7 1 82 0 0,-8 0 65 0 0,1-1 0 0 0,-1 2 0 0 0,0 0 0 0 0,1 1 0 0 0,-1 0 0 0 0,1 1 0 0 0,0 0 1 0 0,0 1-1 0 0,-7 3-147 0 0,7-1 43 0 0,0 0 0 0 0,0 1 0 0 0,0 0 0 0 0,1 1 0 0 0,0 1 0 0 0,1 0 0 0 0,0 0 0 0 0,0 1 0 0 0,1 1 0 0 0,0 0 0 0 0,1 0 0 0 0,1 1 0 0 0,-1 0 0 0 0,2 0 0 0 0,0 1 0 0 0,0 0 0 0 0,-3 9-43 0 0,4-5 2 0 0,1 0 0 0 0,0 0 0 0 0,1 1 0 0 0,1 0 0 0 0,1 0 0 0 0,0 0 0 0 0,2 0 0 0 0,0 0 0 0 0,0 0-2 0 0,1-14 6 0 0,-1 1 0 0 0,1-1-1 0 0,0 1 1 0 0,1-1 0 0 0,-1 0-1 0 0,1 1 1 0 0,-1-1 0 0 0,1 0 0 0 0,0 0-1 0 0,1 0 1 0 0,-1 0 0 0 0,1-1-1 0 0,0 1 1 0 0,0-1 0 0 0,0 1 0 0 0,0-1-1 0 0,0 0 1 0 0,1 0 0 0 0,-1-1-1 0 0,1 1 1 0 0,0-1 0 0 0,0 0-1 0 0,0 1 1 0 0,0-2 0 0 0,0 1 0 0 0,0 0-1 0 0,1-1 1 0 0,-1 0 0 0 0,1 0-1 0 0,-1 0 1 0 0,0-1 0 0 0,5 1-6 0 0,3-1 68 0 0,1-1 0 0 0,-1 0 1 0 0,0-1-1 0 0,0 0 0 0 0,0-1 0 0 0,0-1 1 0 0,0 0-1 0 0,0 0 0 0 0,-1-1 1 0 0,0 0-1 0 0,0-1 0 0 0,0 0 0 0 0,-1-1 1 0 0,0 0-1 0 0,0-1 0 0 0,1-2-68 0 0,22-22 121 0 0,-2-1 0 0 0,-1-1-1 0 0,-2-1 1 0 0,-1-2 0 0 0,5-12-121 0 0,37-50 187 0 0,-58 93-308 0 0,-12 27-161 0 0,0-13 278 0 0,-3 28-117 0 0,2-29 16 0 0,0 0-1 0 0,0 0 1 0 0,1 0-1 0 0,1 0 1 0 0,-1 0-1 0 0,1 0 1 0 0,0 1-1 0 0,1-1 1 0 0,-1 0-1 0 0,1 0 1 0 0,1 0-1 0 0,0 0 1 0 0,0 0-1 0 0,0 0 1 0 0,0 0-1 0 0,1-1 1 0 0,1 1-1 0 0,-1-1 1 0 0,1 0-1 0 0,0 0 1 0 0,3 4 105 0 0,34 22-3075 0 0,-11-16-4839 0 0,-18-12-3423 0 0</inkml:trace>
  <inkml:trace contextRef="#ctx0" brushRef="#br0" timeOffset="832.165">1623 476 11074 0 0,'0'0'2665'0'0,"0"0"-555"0"0,0 0-309 0 0,0 0-115 0 0,0 0-204 0 0,0 0-287 0 0,0 0-279 0 0,0 0-217 0 0,0 0-143 0 0,0 0-44 0 0,0 0-3 0 0,0 0-42 0 0,0 0-76 0 0,9-24-83 0 0,29-73-67 0 0,15 11 247 0 0,28-31-62 0 0,-81 117-430 0 0,0-1 0 0 0,0 1 0 0 0,0-1 0 0 0,1 1 1 0 0,-1-1-1 0 0,0 1 0 0 0,0 0 0 0 0,0-1 0 0 0,0 1 0 0 0,0-1 1 0 0,1 1-1 0 0,-1-1 0 0 0,0 1 0 0 0,0 0 0 0 0,1-1 0 0 0,-1 1 1 0 0,0 0-1 0 0,0-1 0 0 0,1 1 0 0 0,-1 0 0 0 0,1-1 0 0 0,-1 1 0 0 0,0 0 1 0 0,1-1-1 0 0,-1 1 0 0 0,0 0 0 0 0,1 0 0 0 0,-1 0 0 0 0,1 0 1 0 0,-1-1-1 0 0,1 1 0 0 0,-1 0 0 0 0,1 0 0 0 0,-1 0 0 0 0,1 0 0 0 0,-1 0 1 0 0,0 0-1 0 0,1 0 0 0 0,-1 0 0 0 0,1 0 0 0 0,-1 0 0 0 0,1 0 1 0 0,-1 0-1 0 0,1 1 0 0 0,-1-1 0 0 0,1 0 0 0 0,-1 0 0 0 0,0 0 0 0 0,1 1 1 0 0,-1-1-1 0 0,1 0 0 0 0,-1 0 0 0 0,0 1 0 0 0,1-1 0 0 0,-1 0 1 0 0,0 1-1 0 0,1-1 0 0 0,-1 0 0 0 0,0 1 0 0 0,0-1 0 0 0,1 1 4 0 0,-2 32-301 0 0,0-20 335 0 0,-2 27-41 0 0,4 85-29 0 0,0-121 36 0 0,0 1 0 0 0,0 0-1 0 0,0-1 1 0 0,1 1 0 0 0,-1-1-1 0 0,1 0 1 0 0,0 1-1 0 0,1-1 1 0 0,-1 0 0 0 0,1 0-1 0 0,0 0 1 0 0,0 0 0 0 0,0-1-1 0 0,0 1 1 0 0,0-1-1 0 0,1 0 1 0 0,0 0 0 0 0,0 0-1 0 0,0-1 1 0 0,0 1 0 0 0,0-1-1 0 0,0 0 1 0 0,0 0-1 0 0,1 0 1 0 0,3 0 42 0 0,-1 0 0 0 0,1 0 0 0 0,0-1 0 0 0,-1 0-1 0 0,1-1 1 0 0,0 1 0 0 0,0-1 0 0 0,-1-1-1 0 0,1 0 1 0 0,0 0 0 0 0,-1 0 0 0 0,1-1-1 0 0,-1 0 1 0 0,1-1 0 0 0,-1 0 0 0 0,0 0 0 0 0,0 0-1 0 0,0-1 1 0 0,0 0 0 0 0,-1 0 0 0 0,0-1-1 0 0,0 1 1 0 0,0-2 0 0 0,0 1 0 0 0,-1 0 0 0 0,1-2-42 0 0,7-8 150 0 0,0 0 0 0 0,0-1 0 0 0,-2 0 0 0 0,0-1 0 0 0,-1 0 0 0 0,0-1 0 0 0,-2 0 0 0 0,0-1 0 0 0,4-15-150 0 0,-7 19-11 0 0,-1 0-1 0 0,0-1 1 0 0,-1 1-1 0 0,0-1 1 0 0,-1 0-1 0 0,-1 0 1 0 0,-1 0 0 0 0,0 0-1 0 0,-2-11 12 0 0,-5 9-490 0 0,2 2-5530 0 0,4 13-3661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7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38 191 6505 0 0,'0'0'927'0'0,"0"0"-464"0"0,0 0 58 0 0,0 0 501 0 0,0 0 566 0 0,0 0 378 0 0,0 0-23 0 0,0 0-270 0 0,0 0-305 0 0,0 0-255 0 0,0 0-163 0 0,30 2-89 0 0,94 8-50 0 0,-112-8-593 0 0,1-1-1 0 0,0 0 0 0 0,0-1 1 0 0,0-1-1 0 0,-1 1 1 0 0,1-2-1 0 0,0 0 0 0 0,0-1 1 0 0,-1 0-1 0 0,0-1 0 0 0,0 0 1 0 0,0-1-1 0 0,0 0 1 0 0,0-1-1 0 0,-1 0 0 0 0,0-1 1 0 0,3-3-218 0 0,-9 7 67 0 0,1 0 0 0 0,-1-1 0 0 0,0 1 1 0 0,-1-1-1 0 0,1 0 0 0 0,-1-1 0 0 0,0 1 1 0 0,0-1-1 0 0,0 0 0 0 0,-1 0 0 0 0,1 0 1 0 0,-1 0-1 0 0,0 0 0 0 0,-1-1 0 0 0,1 1 1 0 0,-1-1-1 0 0,0 0 0 0 0,-1 0 0 0 0,1 0 0 0 0,-1 0 1 0 0,0 0-1 0 0,-1 0 0 0 0,1 0 0 0 0,-1-2-67 0 0,-2 6 14 0 0,1 1 0 0 0,0-1 1 0 0,0 1-1 0 0,-1-1 0 0 0,1 1 0 0 0,-1-1 0 0 0,0 1 0 0 0,1 0 0 0 0,-1 0 0 0 0,0 0 0 0 0,1 0 0 0 0,-1 0 0 0 0,0 0 0 0 0,0 0 0 0 0,0 1 0 0 0,0-1 0 0 0,0 1 0 0 0,0-1 0 0 0,0 1 0 0 0,0 0 0 0 0,0 0 0 0 0,0 0 0 0 0,0 0 0 0 0,0 0 0 0 0,0 0 0 0 0,0 1 0 0 0,0-1 0 0 0,0 1 0 0 0,0-1 0 0 0,0 1 0 0 0,0 0 0 0 0,1-1 0 0 0,-1 1 0 0 0,0 0 0 0 0,0 0 0 0 0,1 1 0 0 0,-1-1-14 0 0,-7 10-6 0 0,1 0 0 0 0,0 1 0 0 0,1 0 0 0 0,0 0 0 0 0,1 1 0 0 0,0 0 0 0 0,1 0 0 0 0,1 1 0 0 0,0-1 0 0 0,1 1-1 0 0,0 0 1 0 0,1-1 0 0 0,1 1 0 0 0,0 1 6 0 0,0-10 1 0 0,-6 70 40 0 0,3 1-1 0 0,4 0 0 0 0,3 15-40 0 0,0 14-5 0 0,-1-21-8 0 0,-5 0 0 0 0,-3 0 1 0 0,-10 43 12 0 0,11-90-4 0 0,-1-1 1 0 0,-3-1 0 0 0,0 0-1 0 0,-3 0 1 0 0,0 0 0 0 0,-2-2-1 0 0,-2 0 1 0 0,-1 0 0 0 0,-2-2-1 0 0,-14 18 4 0 0,28-42-3 0 0,0 0 0 0 0,-1 0-1 0 0,0-1 1 0 0,0 0 0 0 0,0 0 0 0 0,-1-1-1 0 0,0 1 1 0 0,0-2 0 0 0,0 1 0 0 0,-1-1-1 0 0,0 0 1 0 0,1 0 0 0 0,-2-1 0 0 0,1 0-1 0 0,0-1 1 0 0,-7 2 3 0 0,11-7 2 0 0,1 1 0 0 0,0-1 1 0 0,0 0-1 0 0,0 1 0 0 0,1-1 0 0 0,-1-1 0 0 0,1 1 0 0 0,0 0 1 0 0,-1 0-1 0 0,1-1 0 0 0,1 0 0 0 0,-1 1 0 0 0,1-1 0 0 0,-1 0 0 0 0,1 0 1 0 0,0 0-1 0 0,0 1 0 0 0,1-1 0 0 0,-1 0 0 0 0,1 0 0 0 0,0 0 0 0 0,0 0 1 0 0,0 0-1 0 0,0 0 0 0 0,1 0 0 0 0,0 0 0 0 0,1-4-2 0 0,-2 0 6 0 0,4-28 16 0 0,2-1 0 0 0,2 1 0 0 0,2 0 0 0 0,0 1 0 0 0,3 0 0 0 0,1 1-1 0 0,1 1 1 0 0,2 0 0 0 0,1 1 0 0 0,2 0 0 0 0,1 2 0 0 0,4-3-22 0 0,-13 14 18 0 0,2 0 1 0 0,0 1-1 0 0,2 1 0 0 0,0 0 0 0 0,0 1 1 0 0,1 1-1 0 0,16-11-18 0 0,-21 17-99 0 0,-1 1 0 0 0,1 0 0 0 0,1 1 0 0 0,0 0 0 0 0,0 1 0 0 0,0 0 0 0 0,0 1 0 0 0,1 0 0 0 0,0 2 0 0 0,0-1 0 0 0,0 2 0 0 0,11-1 99 0 0,-22 11-3233 0 0,-2-5-6244 0 0,-1 0-2519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5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41 0 0 0,'0'0'940'0'0,"0"0"242"0"0,0 0 79 0 0,0 0 53 0 0,0 0-8 0 0,0 0 34 0 0,0 0 22 0 0,0 0-28 0 0,0 0 1 0 0,0 0-58 0 0,2-6-100 0 0,4-21-120 0 0,-5 20-101 0 0,-1 7-97 0 0,0 0-61 0 0,0 0-56 0 0,0 0-66 0 0,0 0-54 0 0,0 0-61 0 0,0 0-64 0 0,0 0-77 0 0,0 27 1572 0 0,-16 79-464 0 0,-72 434 215 0 0,55-370-1466 0 0,16-78 138 0 0,4-48 492 0 0,31-93-2529 0 0,-5 21 104 0 0,-5 11-1146 0 0,0 1-4301 0 0,-2 5-4799 0 0</inkml:trace>
  <inkml:trace contextRef="#ctx0" brushRef="#br0" timeOffset="307.95">0 399 9410 0 0,'0'0'1831'0'0,"0"0"-207"0"0,0 0-75 0 0,0 0 12 0 0,0 0-114 0 0,0 0-254 0 0,0 0-311 0 0,0 0-291 0 0,0 0-196 0 0,0 0-22 0 0,0 0 101 0 0,0 0 125 0 0,0 0 106 0 0,10 1 21 0 0,354-2 1401 0 0,-329 3-3859 0 0,-14 2-5151 0 0,-14-3-4796 0 0</inkml:trace>
  <inkml:trace contextRef="#ctx0" brushRef="#br0" timeOffset="632.742">663 535 9010 0 0,'0'0'1584'0'0,"0"0"-181"0"0,0 0 8 0 0,0 0 36 0 0,0 0-137 0 0,0 0-241 0 0,0 0-307 0 0,0 0-235 0 0,0 0-125 0 0,0 0-84 0 0,0 0-59 0 0,0 0-42 0 0,-22 29-34 0 0,-69 88-37 0 0,63-65 48 0 0,29-44-146 0 0,-1-4 1 0 0,1 0 1 0 0,-1 0 0 0 0,1 0-1 0 0,0 0 1 0 0,0 0 0 0 0,0 0 0 0 0,0 0-1 0 0,1 0 1 0 0,0 0 0 0 0,-1-1-1 0 0,1 1 1 0 0,1-1 0 0 0,-1 1 0 0 0,0-1-1 0 0,1 0 1 0 0,0 0 0 0 0,0 0-1 0 0,0 0 1 0 0,0 0 0 0 0,0-1-1 0 0,0 1 1 0 0,1-1 0 0 0,-1 0 0 0 0,1 0-1 0 0,0 0 1 0 0,0-1 0 0 0,-1 1-1 0 0,1-1 1 0 0,0 0 0 0 0,0 0-1 0 0,1 0-48 0 0,9 2 226 0 0,0-1 1 0 0,0 0 0 0 0,0-1 0 0 0,0 0 0 0 0,0-1 0 0 0,0-1 0 0 0,0 0 0 0 0,9-3-228 0 0,-13 2 96 0 0,0-1-1 0 0,-1 1 1 0 0,1-2-1 0 0,-1 0 0 0 0,0 0 1 0 0,0 0-1 0 0,0-1 1 0 0,-1-1-1 0 0,0 1 0 0 0,0-2 1 0 0,0 1-1 0 0,-1-1 1 0 0,1 0-1 0 0,-2 0 0 0 0,6-7-95 0 0,-9 10 28 0 0,0 0-1 0 0,-1 0 1 0 0,1-1 0 0 0,-1 1-1 0 0,0-1 1 0 0,0 0-1 0 0,0 0 1 0 0,-1 1 0 0 0,1-1-1 0 0,-1 0 1 0 0,0 0-1 0 0,-1-1 1 0 0,1 1-1 0 0,-1 0 1 0 0,0 0 0 0 0,0 0-1 0 0,-1 0 1 0 0,0 0-1 0 0,0 0 1 0 0,0 0-1 0 0,0 0 1 0 0,-1 0 0 0 0,1 0-1 0 0,-1 1 1 0 0,-1-1-1 0 0,1 1 1 0 0,-1-1 0 0 0,1 1-1 0 0,-1 0 1 0 0,0 0-1 0 0,-2-1-27 0 0,-3-2-121 0 0,0 0-1 0 0,-1 0 1 0 0,-1 1 0 0 0,1 0-1 0 0,-1 1 1 0 0,0 0 0 0 0,0 0-1 0 0,0 1 1 0 0,-1 1 0 0 0,1 0-1 0 0,-1 0 1 0 0,0 1 0 0 0,0 0-1 0 0,0 1 1 0 0,0 0-1 0 0,0 1 1 0 0,0 0 0 0 0,0 1-1 0 0,0 0 1 0 0,-9 2 121 0 0,-28 11-3114 0 0,17 0-6067 0 0,20-6-2037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1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12251 0 0,'0'0'1656'0'0,"0"0"-891"0"0,0 0-264 0 0,0 0 244 0 0,0 0 251 0 0,0 0 113 0 0,0 0-104 0 0,0 0-217 0 0,0 0-209 0 0,0 0-155 0 0,0 0-112 0 0,0 0-98 0 0,0 32-74 0 0,1 142-10 0 0,-1-155-162 0 0,0 2-758 0 0,0-16-3813 0 0,0-1-3745 0 0,0-5 506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2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34 9026 0 0,'0'0'1848'0'0,"0"0"-255"0"0,0 0-89 0 0,0 0-80 0 0,0 0-183 0 0,0 0-225 0 0,0 0-456 0 0,0 0-352 0 0,0 0-344 0 0,0 0-160 0 0,0 0-48 0 0,0 0-112 0 0,0 0-120 0 0,0 0-785 0 0,-2-26-3496 0 0,6 33-5537 0 0</inkml:trace>
  <inkml:trace contextRef="#ctx0" brushRef="#br0" timeOffset="1532.096">1 0 0 0 0,'0'0'1006'0'0,"0"0"7"0"0,0 0 65 0 0,0 0-38 0 0,0 0-136 0 0,0 0-178 0 0,0 0-134 0 0,0 0 21 0 0,0 0 142 0 0,0 0 163 0 0,0 0 104 0 0,0 0 15 0 0,1 3-53 0 0,2-1-723 0 0,0-1 0 0 0,0 1 0 0 0,-1 0 0 0 0,1-1 0 0 0,0 0 0 0 0,0 0 0 0 0,0 0 0 0 0,1 0 0 0 0,-1 0 0 0 0,0-1 0 0 0,0 1 0 0 0,0-1 0 0 0,1 0 0 0 0,-1 0 0 0 0,0 0 0 0 0,0 0 0 0 0,0-1 1 0 0,1 1-1 0 0,1-2-261 0 0,-5 2 119 0 0,0 0 1 0 0,0 0 0 0 0,0 0 0 0 0,0 0 0 0 0,0-1-1 0 0,0 1 1 0 0,0 0 0 0 0,0 0 0 0 0,0 0-1 0 0,-1-1 1 0 0,1 1 0 0 0,0 0 0 0 0,0 0 0 0 0,0 0-1 0 0,0-1 1 0 0,0 1 0 0 0,1 0 0 0 0,-1 0 0 0 0,0 0-1 0 0,0-1 1 0 0,0 1 0 0 0,0 0 0 0 0,0 0 0 0 0,0 0-1 0 0,0-1 1 0 0,0 1 0 0 0,0 0 0 0 0,0 0 0 0 0,1 0-1 0 0,-1 0-119 0 0,-26-1 1692 0 0,26 1-1596 0 0,0 0-3 0 0,0 0-9 0 0,0 0 0 0 0,-4-3-1686 0 0,3 2-7378 0 0,1 1-2320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2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67 12803 0 0,'0'0'1329'0'0,"0"0"-270"0"0,0 0 3 0 0,0 0 110 0 0,0 0-18 0 0,0 0-182 0 0,0 0-255 0 0,0 0-231 0 0,0 0-153 0 0,0 0-54 0 0,0 0-40 0 0,0 0-41 0 0,0 0-18 0 0,-16 22-26 0 0,-47 70-29 0 0,60-89-114 0 0,1 0 1 0 0,0 0-1 0 0,0 0 0 0 0,0 0 0 0 0,0 0 1 0 0,0 0-1 0 0,1 1 0 0 0,0-1 0 0 0,-1 1 1 0 0,1-1-1 0 0,1 1 0 0 0,-1-1 0 0 0,0 1 1 0 0,1-1-1 0 0,0 1 0 0 0,-1 0 0 0 0,2-1 1 0 0,-1 4-13 0 0,1 8 55 0 0,-1-10-10 0 0,-1 1 0 0 0,1 0 0 0 0,1-1 0 0 0,-1 1 0 0 0,1-1 0 0 0,0 1 0 0 0,0-1 0 0 0,0 1 0 0 0,1-1 0 0 0,0 0 0 0 0,0 1 0 0 0,0-1 0 0 0,1 0 0 0 0,0 0 0 0 0,0-1 0 0 0,0 1 0 0 0,0-1 0 0 0,1 1 0 0 0,0-1 0 0 0,0 0 0 0 0,0 0 0 0 0,0-1 0 0 0,1 1 0 0 0,-1-1 0 0 0,1 0 0 0 0,0 0 0 0 0,0-1 0 0 0,0 1 0 0 0,0-1 0 0 0,0 0 0 0 0,1-1 0 0 0,-1 1-44 0 0,4-1 87 0 0,-1 0 1 0 0,1 0-1 0 0,-1-1 0 0 0,0 0 0 0 0,1-1 0 0 0,-1 0 0 0 0,0 0 0 0 0,1-1 0 0 0,-1 0 0 0 0,0 0 0 0 0,0-1 0 0 0,0 0 0 0 0,-1 0 0 0 0,1-1 0 0 0,-1 0 0 0 0,0-1 0 0 0,0 1 0 0 0,0-1 0 0 0,0 0 0 0 0,-1-1 0 0 0,0 0 0 0 0,0 0 0 0 0,0 0 0 0 0,-1-1 0 0 0,0 0 0 0 0,-1 0 0 0 0,1 0 0 0 0,-1 0 0 0 0,-1-1 0 0 0,1 1 0 0 0,0-6-87 0 0,-1 6 9 0 0,-1 0 0 0 0,-1 0 0 0 0,1 0 0 0 0,-1 0 0 0 0,-1 0 0 0 0,1-1 0 0 0,-1 1 0 0 0,-1 0 0 0 0,1 0 0 0 0,-1 0 0 0 0,0-1 0 0 0,-1 1 0 0 0,0 0 0 0 0,0 0 0 0 0,0 1 0 0 0,-1-1 0 0 0,0 0 0 0 0,0 1 0 0 0,-1 0 0 0 0,0-1 0 0 0,0 1 0 0 0,0 1 0 0 0,-1-1 0 0 0,0 1 0 0 0,0-1 0 0 0,0 2 0 0 0,0-1 0 0 0,-1 0 0 0 0,0 1 0 0 0,0 0 0 0 0,0 1 0 0 0,-1-1 0 0 0,1 1 0 0 0,-3-1-9 0 0,2 0-186 0 0,-1-1-1 0 0,1 1 1 0 0,-1 0 0 0 0,1 1 0 0 0,-1 0-1 0 0,0 0 1 0 0,0 1 0 0 0,-1 0 0 0 0,1 0-1 0 0,0 1 1 0 0,-1 0 0 0 0,1 0 0 0 0,-1 1-1 0 0,1 0 1 0 0,-1 1 0 0 0,1-1 0 0 0,-1 2 186 0 0,-11 18-7234 0 0,15-13 1222 0 0,1-2-4506 0 0</inkml:trace>
  <inkml:trace contextRef="#ctx0" brushRef="#br0" timeOffset="459.462">416 310 6529 0 0,'0'0'2564'0'0,"0"0"-91"0"0,0 0-80 0 0,0 0-239 0 0,0 0-339 0 0,0 0-362 0 0,0 0-346 0 0,0 0-226 0 0,0 0-132 0 0,0 0-91 0 0,0 0-85 0 0,0 0-86 0 0,0 0-58 0 0,12-15-34 0 0,85-113 700 0 0,6-10 12 0 0,-92 245-1358 0 0,-8-100 270 0 0,0-1-1 0 0,0 1 1 0 0,1-1-1 0 0,0 0 1 0 0,0 0 0 0 0,1 0-1 0 0,-1-1 1 0 0,1 0 0 0 0,0 0-1 0 0,1 0 1 0 0,-1 0-1 0 0,1-1 1 0 0,0 0 0 0 0,0 0-1 0 0,0-1 1 0 0,1 1 0 0 0,-1-1-1 0 0,1-1 1 0 0,0 1-1 0 0,0-1 1 0 0,0 0 0 0 0,0-1-1 0 0,0 0 1 0 0,0 0-1 0 0,7 0-18 0 0,-10-1 55 0 0,1-1-1 0 0,0 1 0 0 0,-1-1 0 0 0,1 0 0 0 0,0-1 0 0 0,-1 1 0 0 0,0-1 0 0 0,1 0 0 0 0,-1 0 1 0 0,0 0-1 0 0,0 0 0 0 0,0-1 0 0 0,0 0 0 0 0,0 0 0 0 0,-1 0 0 0 0,1 0 0 0 0,-1 0 0 0 0,0-1 1 0 0,0 0-1 0 0,0 1 0 0 0,-1-1 0 0 0,1 0 0 0 0,-1 0 0 0 0,0-1 0 0 0,0 1 0 0 0,1-3-54 0 0,1-3-202 0 0,-1 1 0 0 0,0 0 0 0 0,-1-1-1 0 0,0 0 1 0 0,0 1 0 0 0,-1-1 0 0 0,0 0-1 0 0,-1 0 1 0 0,0 0 0 0 0,-1 0 0 0 0,0 0-1 0 0,-1-6 203 0 0,-7-4-4455 0 0,6 15 784 0 0,1-3-8674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0 652 7762 0 0,'0'0'1888'0'0,"0"0"-341"0"0,0 0-167 0 0,0 0-38 0 0,0 0-78 0 0,0 0-162 0 0,0 0-205 0 0,0 0-126 0 0,0 0-29 0 0,0 0 6 0 0,0 0-23 0 0,0 0-98 0 0,0 0-105 0 0,2 16-105 0 0,9 123 610 0 0,-10 7 129 0 0,-8-204 1658 0 0,8 30-2739 0 0,0-1 0 0 0,2 1 0 0 0,1 0 0 0 0,1 0 0 0 0,2 0-1 0 0,7-20-74 0 0,-5 20 36 0 0,-5 11-10 0 0,1 1-1 0 0,1-1 1 0 0,0 1 0 0 0,1 0-1 0 0,0 1 1 0 0,1 0-1 0 0,1 0 1 0 0,1 0-1 0 0,0 2 1 0 0,0-1 0 0 0,2 1-1 0 0,0-1-25 0 0,-10 14-1 0 0,-1 0 0 0 0,1 0 1 0 0,-1 0-1 0 0,1 0 0 0 0,-1 0 0 0 0,0 1 0 0 0,1-1 0 0 0,-1 0 0 0 0,1 1 1 0 0,-1-1-1 0 0,0 1 0 0 0,0-1 0 0 0,1 1 0 0 0,-1 0 0 0 0,0-1 0 0 0,0 1 1 0 0,1 0-1 0 0,-1 0 0 0 0,0 0 0 0 0,0 0 0 0 0,0 0 0 0 0,0 0 0 0 0,0 0 1 0 0,-1 0-1 0 0,1 0 0 0 0,0 1 0 0 0,0-1 0 0 0,-1 0 0 0 0,1 1 0 0 0,-1-1 0 0 0,1 0 1 0 0,-1 1-1 0 0,0-1 0 0 0,1 0 0 0 0,-1 1 0 0 0,0-1 0 0 0,0 1 0 0 0,0-1 1 0 0,0 0-1 0 0,0 1 0 0 0,0-1 0 0 0,0 1 0 0 0,-1-1 0 0 0,1 0 0 0 0,0 1 1 0 0,-1-1-1 0 0,0 2 1 0 0,1 1-12 0 0,15 99 23 0 0,15-37-922 0 0,-27-66-951 0 0,3 0-5576 0 0,-5 0 3220 0 0,2 0-7603 0 0</inkml:trace>
  <inkml:trace contextRef="#ctx0" brushRef="#br0" timeOffset="250.484">451 696 10730 0 0,'0'0'1777'0'0,"0"0"-745"0"0,0 0-232 0 0,0 0-24 0 0,0 0-24 0 0,0 0-135 0 0,0 0-201 0 0,0 0-224 0 0,0 0-152 0 0,0 0-104 0 0,0 0-96 0 0,0 0-144 0 0,0 0-553 0 0,0 0-2079 0 0,37 118-8523 0 0</inkml:trace>
  <inkml:trace contextRef="#ctx0" brushRef="#br0" timeOffset="398.378">398 383 14387 0 0,'0'0'1760'0'0,"0"0"-479"0"0,0 0-169 0 0,0 0-232 0 0,0 0-320 0 0,0 0-288 0 0,0 0-264 0 0,0 0-160 0 0,0 0-64 0 0,0 0-152 0 0,0 0-304 0 0,0 0-936 0 0,0 0-4018 0 0,0 0-5992 0 0</inkml:trace>
  <inkml:trace contextRef="#ctx0" brushRef="#br0" timeOffset="664.612">933 593 11386 0 0,'0'0'2973'0'0,"0"0"-1278"0"0,0 0-355 0 0,0 0 27 0 0,0 0-101 0 0,0 0-220 0 0,0 0-226 0 0,0 0-214 0 0,0 0-123 0 0,-33 4-91 0 0,-105 12-84 0 0,79 2 88 0 0,54-15-368 0 0,0 1 0 0 0,0 0 0 0 0,1 0 0 0 0,-1 0-1 0 0,1 0 1 0 0,0 1 0 0 0,0-1 0 0 0,0 1-1 0 0,0 0 1 0 0,1 0 0 0 0,0 0 0 0 0,0 1 0 0 0,1-1-1 0 0,-1 1 1 0 0,1 0 0 0 0,0 0 0 0 0,1 0-1 0 0,-1 0 1 0 0,1 0 0 0 0,0 0 0 0 0,1 0 0 0 0,0 0-1 0 0,0 0 1 0 0,0 0 0 0 0,0 0 0 0 0,1 0-1 0 0,0 0 1 0 0,0 0 0 0 0,1 0 0 0 0,0 0 0 0 0,0 0-1 0 0,0-1 1 0 0,1 1 0 0 0,0-1 0 0 0,0 1 0 0 0,0-1-1 0 0,0 0 1 0 0,1 0 0 0 0,0-1 0 0 0,0 1-1 0 0,2 1-27 0 0,6 1 82 0 0,0 0 1 0 0,1 0-1 0 0,-1-2 0 0 0,1 1 0 0 0,1-2 0 0 0,-1 0 0 0 0,0 0 0 0 0,1-1 0 0 0,0-1 0 0 0,0 0 0 0 0,0-1 0 0 0,0 0 1 0 0,0-1-1 0 0,0-1 0 0 0,-1 0 0 0 0,1-1 0 0 0,0-1 0 0 0,7-2-82 0 0,40-24-35 0 0,-60 12-1790 0 0,-2 11-3560 0 0,1 3-5119 0 0</inkml:trace>
  <inkml:trace contextRef="#ctx0" brushRef="#br0" timeOffset="1386.558">488 689 0 0 0,'0'0'355'0'0,"0"0"461"0"0,0 0 104 0 0,0 0-94 0 0,0 0-73 0 0,0 0-15 0 0,0 0 38 0 0,0 0 75 0 0,0 0 63 0 0,0 0 68 0 0,0 0 65 0 0,0 0 85 0 0,5-3 67 0 0,16-10 9 0 0,-16 10-65 0 0,-5 3-87 0 0,0 0-85 0 0,0 0-62 0 0,0 0-36 0 0,0 0-105 0 0,0 0-100 0 0,-11 30 2710 0 0,6 91-908 0 0,-12-43-2114 0 0,17-72-384 0 0,0-5 26 0 0,0-1-28 0 0,5-18-831 0 0,10-11-1537 0 0,-8 11-4849 0 0,-5 13-4159 0 0</inkml:trace>
  <inkml:trace contextRef="#ctx0" brushRef="#br0" timeOffset="2121.294">447 354 336 0 0,'0'0'2207'0'0,"0"0"-309"0"0,0 0-143 0 0,0 0-59 0 0,0 0-118 0 0,0 0-170 0 0,0 0-201 0 0,0 0-181 0 0,0 0-162 0 0,0 0-124 0 0,0 0-102 0 0,0 0-105 0 0,0 0-80 0 0,-1 3-51 0 0,-7 15 523 0 0,8-17-730 0 0,0-1-72 0 0,0 0-32 0 0,0 0-11 0 0,0 0 1 0 0,0 0 35 0 0,0 0 27 0 0,0 0 22 0 0,0 0 38 0 0,17-7 1388 0 0,-7 0-829 0 0,-16 10 92 0 0,5-3-925 0 0,1 0-27 0 0,0 0-36 0 0,0 0-14 0 0,0 0-81 0 0,1 2-1149 0 0,0 0-6981 0 0,1-2-2718 0 0</inkml:trace>
  <inkml:trace contextRef="#ctx0" brushRef="#br0" timeOffset="3451.627">1419 30 1256 0 0,'0'0'1389'0'0,"0"0"90"0"0,0 0 240 0 0,0 0 288 0 0,0 0 108 0 0,0 0-79 0 0,0 0-231 0 0,0 0-288 0 0,0 0-211 0 0,0 0-179 0 0,0 0-151 0 0,1-5-134 0 0,3-15-94 0 0,-3 15-72 0 0,-1 5-77 0 0,0 0-63 0 0,0 0-84 0 0,0 0-73 0 0,0 0-61 0 0,0 0-60 0 0,0 0-54 0 0,0 0-35 0 0,0 0-26 0 0,-2 16 272 0 0,-8 52 381 0 0,4 1 0 0 0,2 0 1 0 0,6 68-797 0 0,-2 63 422 0 0,-17 69-159 0 0,14-254-180 0 0,5-23-916 0 0,3-11-157 0 0,2-7-3060 0 0,-5 6-6656 0 0,-2 16-343 0 0</inkml:trace>
  <inkml:trace contextRef="#ctx0" brushRef="#br0" timeOffset="3768.996">1151 516 10994 0 0,'0'0'1489'0'0,"0"0"-314"0"0,0 0-34 0 0,0 0 85 0 0,0 0 13 0 0,0 0-3 0 0,0 0-82 0 0,0 0-113 0 0,0 0-63 0 0,0 0-104 0 0,0 0-96 0 0,0 0-62 0 0,25 0-68 0 0,167 0 867 0 0,9 0-300 0 0,-164 0-6247 0 0,-6 0-5498 0 0,-31 0-1327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9-04T15:41:45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174 366 0 0 0,'0'0'163'0'0,"0"0"341"0"0,0 0 9 0 0,0 0 21 0 0,0 0 138 0 0,0 0 207 0 0,0 0 252 0 0,0 0 158 0 0,0 0 30 0 0,0 0-76 0 0,0 0-149 0 0,-14-4-177 0 0,-41-13-181 0 0,41 13-149 0 0,14 4-112 0 0,0 0-28 0 0,0 0 18 0 0,0 0 23 0 0,21 0 1461 0 0,-10 0-1583 0 0,52 1 782 0 0,-1-3 0 0 0,1-2 0 0 0,-1-3 0 0 0,23-8-1148 0 0,51-20 449 0 0,-1-6-1 0 0,-3-5 1 0 0,-2-7 0 0 0,-2-5-1 0 0,12-13-448 0 0,-135 61 2957 0 0,-31 11-2838 0 0,14 0 71 0 0,-17 47-174 0 0,17-15 7 0 0,2 2 0 0 0,1-1 0 0 0,2 1-1 0 0,1 1 1 0 0,2-1 0 0 0,1 3-23 0 0,-9 64 58 0 0,-29 109 215 0 0,-9-1 1 0 0,-33 73-274 0 0,-3 1 361 0 0,81-365-2609 0 0,0 43-2449 0 0,0 7-5474 0 0,3 19 296 0 0</inkml:trace>
  <inkml:trace contextRef="#ctx0" brushRef="#br0" timeOffset="1">485 897 9946 0 0,'0'0'3532'0'0,"0"0"-2137"0"0,0 0-945 0 0,0 0-235 0 0,0 0 98 0 0,0 0 261 0 0,0 0 258 0 0,0 0 166 0 0,0 0 18 0 0,0 0-101 0 0,0 0-118 0 0,36-5-125 0 0,118-13-120 0 0,225-48 1197 0 0,-147-7-2668 0 0,-216 62-676 0 0,-12 7-1919 0 0,-2 1-4061 0 0,-2 2-2778 0 0</inkml:trace>
  <inkml:trace contextRef="#ctx0" brushRef="#br0" timeOffset="2">1510 930 3305 0 0,'0'0'3859'0'0,"0"0"-2348"0"0,0 0-752 0 0,0 0 149 0 0,0 0 251 0 0,0 0 189 0 0,0 0 26 0 0,0 0-183 0 0,0 0-255 0 0,0 0-222 0 0,0 0-173 0 0,-6 33-129 0 0,-20 106-73 0 0,14-35 1543 0 0,8-75 558 0 0,3-31 931 0 0,-7-12-2966 0 0,5 2-331 0 0,1-1 1 0 0,0 0-1 0 0,1 0 1 0 0,0 0-1 0 0,1-1 1 0 0,1 1-1 0 0,0 0 1 0 0,1 0-1 0 0,0-1-74 0 0,6-17 43 0 0,1 0-1 0 0,2 0 0 0 0,1 1 1 0 0,1 0-1 0 0,1 1 1 0 0,2 1-1 0 0,1 0 0 0 0,9-10-42 0 0,-22 33 0 0 0,-1 0 0 0 0,1 0 0 0 0,0 0 0 0 0,0 1 0 0 0,0 0-1 0 0,0 0 1 0 0,1 0 0 0 0,0 0 0 0 0,0 0 0 0 0,0 1 0 0 0,0 0 0 0 0,0 0-1 0 0,1 1 1 0 0,-1-1 0 0 0,1 1 0 0 0,0 1 0 0 0,0-1 0 0 0,0 1 0 0 0,0 0 0 0 0,1 0 0 0 0,21 34 20 0 0,8 89 296 0 0,-34-117-882 0 0,3 13 1288 0 0,-4-14-4194 0 0,0-3-3687 0 0,0-4-3466 0 0</inkml:trace>
  <inkml:trace contextRef="#ctx0" brushRef="#br0" timeOffset="3">2046 952 14883 0 0,'0'0'912'0'0,"0"0"-464"0"0,0 0-31 0 0,0 0 111 0 0,0 0 120 0 0,0 0 0 0 0,0 0-128 0 0,0 0-184 0 0,0 0-192 0 0,0 0-112 0 0,0 0-48 0 0,0 0-96 0 0,0 0-104 0 0,0 0-152 0 0,11 177-328 0 0,-11-170-1433 0 0,2-3-3296 0 0,-2-4-5129 0 0</inkml:trace>
  <inkml:trace contextRef="#ctx0" brushRef="#br0" timeOffset="4">2059 554 16724 0 0,'0'0'1776'0'0,"0"0"-592"0"0,0 0-536 0 0,0 0-152 0 0,0 0-79 0 0,0 0-121 0 0,0 0-168 0 0,0 0-184 0 0,0 0-152 0 0,0 0-88 0 0,0 0-65 0 0,0 0-47 0 0,0 0-328 0 0,0 0-1176 0 0,26 48-3201 0 0,-19-37-7026 0 0</inkml:trace>
  <inkml:trace contextRef="#ctx0" brushRef="#br0" timeOffset="5">2572 742 14907 0 0,'0'0'1367'0'0,"0"0"-256"0"0,0 0-56 0 0,0 0-43 0 0,0 0-28 0 0,0 0-91 0 0,0 0-149 0 0,0 0-131 0 0,0 0-133 0 0,0 0-132 0 0,0 0-110 0 0,0 0-85 0 0,0 0-66 0 0,-30 13-34 0 0,-95 44-2 0 0,77-18 31 0 0,45-30-64 0 0,0-4-14 0 0,0 0 0 0 0,1 0 0 0 0,-1 0 0 0 0,1 0 0 0 0,1 1 0 0 0,-1-1 0 0 0,1 1 0 0 0,0-1 0 0 0,0 1 0 0 0,1-1 0 0 0,-1 1 0 0 0,1 0 0 0 0,0-1 0 0 0,1 1 0 0 0,0 0 0 0 0,-1-1 0 0 0,2 1 0 0 0,-1-1 0 0 0,1 1 0 0 0,0-1 0 0 0,0 0 0 0 0,0 0 0 0 0,1 0 0 0 0,-1 0 0 0 0,1 0 0 0 0,1 0 0 0 0,-1-1 0 0 0,1 1 0 0 0,-1-1 0 0 0,1 0 0 0 0,0 0 0 0 0,1-1 0 0 0,-1 1 0 0 0,3 0-4 0 0,2 2-15 0 0,1-1 0 0 0,0 0-1 0 0,0-1 1 0 0,0 0 0 0 0,1-1 0 0 0,0 0 0 0 0,-1-1 0 0 0,1 0 0 0 0,0-1-1 0 0,0 0 1 0 0,0 0 0 0 0,0-1 0 0 0,0-1 0 0 0,0 0 0 0 0,0 0 0 0 0,-1-1-1 0 0,1-1 1 0 0,0 1 0 0 0,-1-2 0 0 0,0 0 0 0 0,9-4 15 0 0,28-17-4199 0 0,-6-9-4163 0 0,-36 27-2451 0 0</inkml:trace>
  <inkml:trace contextRef="#ctx0" brushRef="#br0" timeOffset="6">3084 271 13443 0 0,'0'0'2091'0'0,"0"0"-784"0"0,0 0-535 0 0,0 0-54 0 0,0 0 142 0 0,0 0 107 0 0,0 0-7 0 0,0 0-160 0 0,0 0-221 0 0,0 0-200 0 0,0 0-118 0 0,0 0-58 0 0,5-8 345 0 0,3 57 1012 0 0,-8 403 287 0 0,-11-59-1792 0 0,11-392-96 0 0,0-1-8 0 0,0 0-7 0 0,0 0-9 0 0,0 0-20 0 0,0 0-46 0 0,0 0-61 0 0,0-9-940 0 0,7-35-2223 0 0,0 6-5954 0 0,-6 26-1850 0 0</inkml:trace>
  <inkml:trace contextRef="#ctx0" brushRef="#br0" timeOffset="7">2841 705 11138 0 0,'0'0'1743'0'0,"0"0"-514"0"0,0 0-377 0 0,0 0-97 0 0,0 0 142 0 0,0 0 155 0 0,0 0 83 0 0,0 0-32 0 0,0 0-164 0 0,0 0-127 0 0,0 0-120 0 0,0 0-95 0 0,0 0-65 0 0,35 3-120 0 0,109 9-93 0 0,66-1 114 0 0,-132 5-1654 0 0,-47-7-7632 0 0,-26-8-2672 0 0</inkml:trace>
  <inkml:trace contextRef="#ctx0" brushRef="#br0" timeOffset="8">3520 944 16500 0 0,'0'0'728'0'0,"0"0"-240"0"0,0 0-56 0 0,0 0-24 0 0,0 0 16 0 0,0 0-64 0 0,0 0-72 0 0,0 0-128 0 0,0 0-104 0 0,0 0-80 0 0,0 0-80 0 0,0 0-144 0 0,0 0-168 0 0,0 0-264 0 0,67 144-808 0 0,-64-144-1801 0 0,-1-4-3921 0 0,-2 1 825 0 0</inkml:trace>
  <inkml:trace contextRef="#ctx0" brushRef="#br0" timeOffset="9">3543 712 9978 0 0,'0'0'2870'0'0,"0"0"-456"0"0,0 0-388 0 0,0 0-289 0 0,0 0-287 0 0,0 0-262 0 0,0 0-265 0 0,0 0-249 0 0,0 0-205 0 0,-15-30-170 0 0,-44-93-157 0 0,44 92-155 0 0,15 31-146 0 0,0 8-505 0 0,2 20-742 0 0,1-16-2319 0 0,0-1-7348 0 0</inkml:trace>
  <inkml:trace contextRef="#ctx0" brushRef="#br0" timeOffset="10">3905 823 11851 0 0,'0'0'4154'0'0,"0"0"-2490"0"0,0 0-868 0 0,0 0-113 0 0,0 0-45 0 0,0 0-30 0 0,0 0-66 0 0,0 0-109 0 0,0 0-115 0 0,0 0-84 0 0,0 0-70 0 0,0 0-46 0 0,0 0-18 0 0,-12 26-25 0 0,-36 84-18 0 0,37-44 25 0 0,11-59-27 0 0,0-1 0 0 0,1 0 0 0 0,0 0 0 0 0,0 0 1 0 0,1 0-1 0 0,0 0 0 0 0,0 0 0 0 0,0-1 0 0 0,0 1 0 0 0,1-1 0 0 0,0 1 1 0 0,0-1-1 0 0,1 0 0 0 0,0 0 0 0 0,-1 0 0 0 0,2-1 0 0 0,-1 1 0 0 0,0-1 1 0 0,1 0-1 0 0,0 0 0 0 0,0 0 0 0 0,0-1 0 0 0,0 0 0 0 0,1 0 0 0 0,-1 0 1 0 0,1-1-1 0 0,0 0 0 0 0,0 0 0 0 0,-1 0 0 0 0,1-1 0 0 0,1 0 1 0 0,-1 0-1 0 0,0 0 0 0 0,0-1 0 0 0,0 0 0 0 0,0 0 0 0 0,6-1-55 0 0,-6-2 102 0 0,0-1 0 0 0,0 0 0 0 0,0-1 0 0 0,-1 1-1 0 0,0-1 1 0 0,1 0 0 0 0,-2 0 0 0 0,1-1 0 0 0,-1 1 0 0 0,1-1-1 0 0,-2 0 1 0 0,1 0 0 0 0,-1 0 0 0 0,0-1 0 0 0,0 1 0 0 0,0-1 0 0 0,-1 0-1 0 0,0 0 1 0 0,-1 0 0 0 0,1 0 0 0 0,-1 0 0 0 0,0-7-102 0 0,0 7 31 0 0,0-1 1 0 0,0 0 0 0 0,-1 0 0 0 0,0 0 0 0 0,-1 0-1 0 0,1 0 1 0 0,-2 0 0 0 0,1 0 0 0 0,-1 1-1 0 0,0-1 1 0 0,0 1 0 0 0,-1-1 0 0 0,0 1 0 0 0,-1 0-1 0 0,0 0 1 0 0,0 0 0 0 0,-3-3-32 0 0,2 2-63 0 0,0 0 0 0 0,-1 0 0 0 0,0 1 0 0 0,-1 0 0 0 0,0 1 0 0 0,0-1 0 0 0,0 1 0 0 0,-1 0-1 0 0,1 1 1 0 0,-1 0 0 0 0,-1 0 0 0 0,-3 0 63 0 0,-40 7-4595 0 0,43 5-1046 0 0,1 0-6215 0 0</inkml:trace>
  <inkml:trace contextRef="#ctx0" brushRef="#br0" timeOffset="11">4191 1125 12859 0 0,'0'0'2510'0'0,"0"0"-1422"0"0,0 0-199 0 0,0 0 217 0 0,0 0 38 0 0,0 0-60 0 0,0 0-151 0 0,0 0-180 0 0,0 0-134 0 0,0 0-86 0 0,0 0-81 0 0,0 0-71 0 0,0 0-83 0 0,18-28-67 0 0,58-85-50 0 0,-7-3 317 0 0,-37 167-1013 0 0,-26-43 586 0 0,0 0 0 0 0,1 0 0 0 0,-1 0 1 0 0,2-1-1 0 0,-1 0 0 0 0,1-1 0 0 0,0 1 0 0 0,1-2 0 0 0,0 1 0 0 0,0-1 1 0 0,0 0-1 0 0,0-1 0 0 0,1 0 0 0 0,-1-1 0 0 0,1 0 0 0 0,0 0 0 0 0,0-1 1 0 0,0 0-1 0 0,0-1 0 0 0,1 0 0 0 0,-1 0 0 0 0,0-1 0 0 0,0-1 0 0 0,1 0 1 0 0,-1 0-1 0 0,5-2-71 0 0,-1-2 139 0 0,1-1 0 0 0,-1 0 1 0 0,0-1-1 0 0,-1-1 1 0 0,0 0-1 0 0,0-1 0 0 0,-1 0 1 0 0,0-1-1 0 0,0 0 0 0 0,-1-1 1 0 0,-1 0-1 0 0,0 0 0 0 0,0-2 1 0 0,-1 1-1 0 0,-1-1 1 0 0,5-9-140 0 0,-8 14-57 0 0,0 1 1 0 0,0-1-1 0 0,-1 0 0 0 0,0 0 1 0 0,-1-1-1 0 0,0 1 1 0 0,0-1-1 0 0,0 1 1 0 0,-1-1-1 0 0,-1 0 1 0 0,0 0-1 0 0,0 0 1 0 0,0-8 56 0 0,-8 1-1430 0 0,1 12-1583 0 0,4 2 784 0 0,-1-2-10030 0 0</inkml:trace>
  <inkml:trace contextRef="#ctx0" brushRef="#br0" timeOffset="12">1 1732 4993 0 0,'0'0'734'0'0,"0"0"-204"0"0,0 0 128 0 0,0 0 317 0 0,0 0 298 0 0,0 0 106 0 0,0 0-112 0 0,0 0-257 0 0,0 0-245 0 0,0 0-193 0 0,0 0-85 0 0,0 0 19 0 0,4 0 20 0 0,96-5 4320 0 0,57-20-2802 0 0,189-35 68 0 0,20 13-2112 0 0,-172 23 199 0 0,612-58 376 0 0,386 6 502 0 0,-352 27-190 0 0,-304-6-435 0 0,-321 29-93 0 0,-33 22 216 0 0,-181 4-578 0 0,-1 0 0 0 0,0 0 19 0 0,0 0-8 0 0,0 0-10 0 0,0 0 3 0 0,0 0-12 0 0,0 0 5 0 0,0 0 12 0 0,0 0 8 0 0,0 0-4 0 0,0 0 5 0 0,0 0 0 0 0,0 0-10 0 0,0 0-16 0 0,0 0-1 0 0,0 0-10 0 0,0 0-2 0 0,0 0 25 0 0,0 0 4 0 0,0 0-7 0 0,0 0 3 0 0,0 0-12 0 0,0 0 1 0 0,0 0-4 0 0,0 0 10 0 0,0 0 22 0 0,0 0-6 0 0,0 0-27 0 0,0 0-16 0 0,0 0 21 0 0,0 0 12 0 0,0 0-8 0 0,0 0-4 0 0,0 0 17 0 0,0 0-2 0 0,0 0 27 0 0,0 0-21 0 0,0 0-19 0 0,0 0 4 0 0,0 0-20 0 0,0 0 21 0 0,0 0-2 0 0,0 0-3 0 0,0 0-3 0 0,0 0-9 0 0,0 0 2 0 0,0 0-2 0 0,64-5 1335 0 0,-46 3-4554 0 0,-10 1-8209 0 0,-12-2-1284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1 214,'15'-5,"1"1,-1-2,0 0,-1-1,0 0,0-2,0 1,-1-1,-1-1,1-1,-2 0,1 0,9-13,-20 23,1 0,-1-1,1 1,-1 0,1-1,-1 1,0-1,0 0,1 1,-1-1,0 0,-1 0,1 0,0 1,0-1,-1 0,1 0,-1 0,0 0,0 0,1 0,-1 0,-1 0,1 0,0 0,0 0,-1 0,1 0,-1 0,1 0,-1 0,0 0,0 0,0 1,0-1,0 0,0 1,-1-1,1 1,0-1,-1 1,1-1,-1 1,0 0,1 0,-1 0,0 0,0 0,1 0,-1 1,0-1,0 0,0 1,0 0,0-1,0 1,-1 0,-6 3,-1 0,0 1,1 0,0 1,0 0,0 0,1 1,0 0,0 0,0 1,1 0,0 0,0 1,1 0,0 0,0 1,1 0,0 0,1 0,0 0,0 1,1-1,0 1,-1 7,3-11,-1 0,1-1,0 1,1 0,0 0,-1 0,2-1,-1 1,1 0,0 0,0-1,1 1,-1 0,1-1,0 0,1 1,0-1,-1 0,2 0,-1 0,0-1,1 1,0-1,0 0,0 0,1 0,-1 0,1-1,0 0,0 0,0 0,0-1,1 1,-1-1,1-1,-1 1,1-1,3 1,99-4,-83-5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0,'-33'15,"-12"14,7 7,10 2,15-6,14-2,11-8,10-6,4-7,4 0,1-1,0-3,0-1,-1-7,-5-2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455 306,'-28'-2,"1"1,-1 1,0 1,0 2,1 1,0 1,-1 1,-21 8,47-14,-1 0,1 1,-1-1,1 0,-1 1,1-1,-1 1,1 0,-1-1,1 1,0 1,0-1,-1 0,1 0,0 1,0-1,0 1,0 0,1 0,-1 0,0-1,1 1,-1 1,1-1,0 0,-1 0,1 1,0-1,1 0,-1 1,0-1,1 1,-1-1,1 1,0-1,0 1,0-1,0 1,0-1,0 1,1-1,-1 1,1-1,0 1,0-1,0 0,0 1,0-1,0 0,1 0,-1 0,1 0,0 1,8 5,-1-2,1 1,1-1,-1-1,1 0,0 0,0-1,0 0,10 1,55 23,-74-28,-1 0,1 1,-1 0,0-1,1 1,-1 0,0 0,0-1,1 1,-1 0,0 0,0 1,0-1,0 0,0 0,0 0,0 1,-1-1,1 0,0 1,-1-1,1 1,-1-1,1 0,-1 1,0-1,0 1,0 0,0-1,0 1,0-1,0 1,0-1,0 1,-1-1,1 1,-1-1,1 0,-1 1,1-1,-1 1,0-1,0 0,0 0,1 1,-2-1,-55 51,57-52,-220 111,158-90,55-29,12 1</inkml:trace>
  <inkml:trace contextRef="#ctx0" brushRef="#br0" timeOffset="1">737 137,'-10'39,"-7"40,-2 13,3-1,5-10,7-19,6-15,2-12,1-5,-2-10</inkml:trace>
  <inkml:trace contextRef="#ctx0" brushRef="#br0" timeOffset="2">399 475,'38'-4,"37"-3,10 1,1 2,-10 0,-8 2,-11 1,-15 0</inkml:trace>
  <inkml:trace contextRef="#ctx0" brushRef="#br0" timeOffset="3">1076 448,'-19'6,"0"1,1 1,0 1,0 1,1 0,0 1,1 1,0 1,1 0,0 1,1 0,-4 7,17-20,0 0,1 0,-1 0,0 0,1 1,-1-1,0 0,1 1,-1-1,1 0,0 1,-1-1,1 1,0-1,0 1,0-1,0 0,0 1,0-1,1 1,-1-1,0 0,1 1,-1-1,1 0,-1 1,1-1,0 0,-1 0,1 1,0-1,0 0,0 0,0 0,0 0,0 0,0 0,0 0,1-1,-1 1,0 0,0-1,1 1,-1-1,0 1,1-1,-1 1,1-1,-1 0,0 0,1 0,-1 0,1 0,-1 0,1 0,-1 0,0-1,1 1,-1 0,1-1,-1 1,0-1,1 0,28-4,-1-1,0-2,-1 0,0-2,0-1,7-5,41-16,-74 32,0 0,-1 0,1 0,0 0,0 0,-1 0,1 1,0-1,0 1,-1-1,1 1,0-1,-1 1,1 0,-1 0,1 0,-1 0,1 0,-1 0,0 0,1 0,-1 1,0-1,0 1,0-1,0 1,0-1,0 1,0-1,-1 1,1 0,-1-1,1 1,-1 0,1-1,-1 1,0 0,0 0,0-1,0 1,0 0,0 0,-1 0,13 32,-10-32,0 1,0 0,0-1,1 0,-1 1,1-1,-1 0,1 0,0 0,0-1,0 1,0-1,0 0,0 1,0-1,0-1,0 1,1 0,-1-1,0 0,1 1,-1-1,0-1,0 1,1 0,-1-1,0 0,1 1,-1-1,0-1,0 1,0 0,0-1,1 0,97-67,162-183,-249 238,-1-1,0 0,-1-1,-1-1,-1 0,0 0,-1-1,-1 0,0-1,-2 1,0-1,-1-1,-1 1,1-12,-5 29,0 0,1-1,-1 1,0 0,-1 0,1-1,0 1,-1 0,1 0,-1 0,1 0,-1 0,0-1,0 1,0 1,0-1,-1 0,1 0,0 0,-1 1,1-1,-1 0,0 1,1 0,-1-1,0 1,0 0,0 0,0 0,0 0,0 0,0 0,0 1,0-1,-1 1,1-1,0 1,0 0,-1 0,1 0,0 0,0 0,0 1,-1-1,1 1,0-1,0 1,0 0,0 0,0 0,0 0,0 0,0 0,0 1,-12 6,1 2,0-1,0 2,1 0,1 0,0 1,0 1,1-1,1 2,0-1,1 2,0-1,1 1,1 0,0 0,1 1,1-1,0 1,1 0,1 0,0 1,1-1,1 0,1 1,0-1,1 0,3 9,-1-10,1-1,1 1,0-1,1 0,0 0,1 0,1-1,0-1,1 0,0 0,1 0,0-2,1 1,0-1,1-1,2 1,3 2</inkml:trace>
  <inkml:trace contextRef="#ctx0" brushRef="#br0" timeOffset="4">1357 278,'39'10,"31"7,5 2</inkml:trace>
  <inkml:trace contextRef="#ctx0" brushRef="#br0" timeOffset="5">2035 616,'9'0,"4"0</inkml:trace>
  <inkml:trace contextRef="#ctx0" brushRef="#br0" timeOffset="6">2007 194,'0'0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0 523 0 0 0,'0'0'934'0'0,"0"0"346"0"0,0 0 181 0 0,0 0 367 0 0,0 0 353 0 0,0 0 185 0 0,0 0-88 0 0,0 0-314 0 0,0 0-367 0 0,0 0-344 0 0,0 0-274 0 0,0 0-201 0 0,0 0-119 0 0,1-7-91 0 0,0-23-84 0 0,-1 23-70 0 0,1 328 3062 0 0,0-309-3440 0 0,0 1 0 0 0,1 0 0 0 0,1-1 0 0 0,0 1 0 0 0,1-1 1 0 0,0 0-1 0 0,1 0 0 0 0,0-1 0 0 0,1 1 0 0 0,0-1 0 0 0,1-1 0 0 0,6 8-36 0 0,-12-16 24 0 0,1 0 0 0 0,0 0-1 0 0,-1-1 1 0 0,1 1 0 0 0,0-1 0 0 0,0 1-1 0 0,1-1 1 0 0,-1 0 0 0 0,0 0-1 0 0,0 0 1 0 0,0 0 0 0 0,1 0-1 0 0,-1 0 1 0 0,1 0 0 0 0,-1-1 0 0 0,0 1-1 0 0,1-1 1 0 0,-1 0 0 0 0,1 0-1 0 0,-1 0 1 0 0,1 0 0 0 0,-1 0-1 0 0,1-1 1 0 0,-1 1 0 0 0,1-1 0 0 0,-1 1-1 0 0,0-1 1 0 0,1 0 0 0 0,-1 0-1 0 0,0 0 1 0 0,0 0 0 0 0,1 0 0 0 0,-1-1-1 0 0,0 1 1 0 0,0-1 0 0 0,1 0-24 0 0,63-70 717 0 0,-60 65-723 0 0,17-25 104 0 0,-2 0 0 0 0,-1-2 0 0 0,-1-1 0 0 0,-3 0 0 0 0,9-25-98 0 0,-11 34 36 0 0,-14 25-20 0 0,0 1-20 0 0,0 0-16 0 0,0 0-24 0 0,0 0-17 0 0,2 13-184 0 0,2 6 244 0 0,0 0 0 0 0,2 0 1 0 0,0 0-1 0 0,2-1 1 0 0,0 0-1 0 0,1 0 0 0 0,0-1 1 0 0,1 0-1 0 0,1-1 1 0 0,1 0-1 0 0,11 11 1 0 0,-23-27 0 0 0,4 5 5 0 0,-1-1 0 0 0,1 1 1 0 0,0-1-1 0 0,1 0 0 0 0,-1 0 0 0 0,1-1 0 0 0,0 1 1 0 0,0-1-1 0 0,0 0 0 0 0,0-1 0 0 0,0 1 0 0 0,0-1 1 0 0,1 0-1 0 0,0 0 0 0 0,-1-1 0 0 0,1 1 0 0 0,0-1 1 0 0,-1 0-1 0 0,5-1-5 0 0,-3-2 55 0 0,-1-1 1 0 0,0 0-1 0 0,0 0 1 0 0,0-1-1 0 0,0 0 1 0 0,0 0 0 0 0,-1 0-1 0 0,1-1 1 0 0,-1 0-1 0 0,0 0 1 0 0,-1 0-1 0 0,1 0 1 0 0,-1-1-1 0 0,0 0 1 0 0,0 0-1 0 0,-1 0 1 0 0,0 0 0 0 0,0 0-1 0 0,0-1 1 0 0,-1 1-1 0 0,0-1 1 0 0,0 0-1 0 0,-1 0 1 0 0,1-3-56 0 0,4-9 80 0 0,61-220 422 0 0,-58 155-673 0 0,-9 83-36 0 0,0 1-126 0 0,0 0-148 0 0,5 18-2240 0 0,6 4-5545 0 0,-7-14-3763 0 0</inkml:trace>
  <inkml:trace contextRef="#ctx0" brushRef="#br0" timeOffset="439.379">1026 1049 12403 0 0,'0'0'1609'0'0,"0"0"-206"0"0,0 0 34 0 0,0 0 184 0 0,0 0 56 0 0,0 0-193 0 0,0 0-296 0 0,0 0-308 0 0,0 0-219 0 0,0 0-91 0 0,0 0-51 0 0,0 0-52 0 0,0 0-40 0 0,-3-14-31 0 0,-11-101 561 0 0,12 90-779 0 0,1-1 1 0 0,2 1-1 0 0,0-1 0 0 0,1 1 0 0 0,2 0 0 0 0,0 0 1 0 0,2 0-1 0 0,8-23-178 0 0,-10 36 7 0 0,1-1 0 0 0,0 1 0 0 0,1-1 1 0 0,0 2-1 0 0,0-1 0 0 0,2 1 0 0 0,-1 0 0 0 0,1 0 1 0 0,1 1-1 0 0,0 0 0 0 0,0 1 0 0 0,1 0 0 0 0,10-8-7 0 0,-17 18-8 0 0,-1 0-1 0 0,0 0 0 0 0,0 0 1 0 0,1 0-1 0 0,-1 1 0 0 0,0-1 1 0 0,0 1-1 0 0,0-1 0 0 0,0 1 1 0 0,-1 0-1 0 0,1-1 0 0 0,0 1 1 0 0,-1 0-1 0 0,1 0 0 0 0,-1 0 1 0 0,0 0-1 0 0,1 0 0 0 0,-1 1 1 0 0,0-1-1 0 0,0 0 0 0 0,-1 1 1 0 0,1-1-1 0 0,0 0 0 0 0,-1 1 1 0 0,0-1-1 0 0,1 1 0 0 0,-1-1 1 0 0,0 1-1 0 0,0-1 0 0 0,0 1 1 0 0,-1-1-1 0 0,1 2 9 0 0,19 91-450 0 0,-7-84-1160 0 0,-2-11-4430 0 0,-6 0 2825 0 0,-1 0-8330 0 0</inkml:trace>
  <inkml:trace contextRef="#ctx0" brushRef="#br0" timeOffset="692.884">1526 703 10530 0 0,'0'0'1999'0'0,"0"0"-525"0"0,0 0-266 0 0,0 0 25 0 0,0 0-7 0 0,0 0-139 0 0,-7 32-297 0 0,-21 95-319 0 0,21-65-69 0 0,7-62-429 0 0,1 0 0 0 0,-1 0 0 0 0,0-1 1 0 0,1 1-1 0 0,-1 0 0 0 0,0 0 0 0 0,0 0 0 0 0,1 0 0 0 0,-1-1 0 0 0,1 1 0 0 0,-1 0 0 0 0,0 0 0 0 0,1 0 0 0 0,-1 0 0 0 0,0 0 0 0 0,1 0 0 0 0,-1 0 0 0 0,0 0 0 0 0,1 0 0 0 0,-1 0 0 0 0,1 0 0 0 0,-1 0 0 0 0,0 0 0 0 0,1 0 0 0 0,-1 1 0 0 0,0-1 0 0 0,1 0 0 0 0,-1 0 1 0 0,0 0-1 0 0,1 0 0 0 0,-1 1 0 0 0,0-1 0 0 0,0 0 0 0 0,1 0 0 0 0,-1 1 0 0 0,0-1 0 0 0,0 0 0 0 0,1 0 0 0 0,-1 1 0 0 0,0-1 0 0 0,0 0 0 0 0,0 1 0 0 0,1-1 0 0 0,-1 0 0 0 0,0 1 0 0 0,0-1 0 0 0,0 0 0 0 0,0 1 0 0 0,0-1 0 0 0,0 0 0 0 0,0 1 0 0 0,0-1 0 0 0,0 1 1 0 0,0-1-1 0 0,0 0 0 0 0,0 1 0 0 0,0-1 0 0 0,0 0 0 0 0,0 1 0 0 0,0-1 0 0 0,0 0 0 0 0,0 1 0 0 0,-1-1 0 0 0,1 0 0 0 0,0 1 27 0 0,12-15-7263 0 0,-7 6-3390 0 0</inkml:trace>
  <inkml:trace contextRef="#ctx0" brushRef="#br0" timeOffset="1081.889">1990 0 19756 0 0,'0'0'1226'0'0,"0"0"-514"0"0,0 0-248 0 0,0 0 103 0 0,0 0 213 0 0,0 0 146 0 0,0 0-34 0 0,0 0-192 0 0,0 0-236 0 0,0 0-119 0 0,0 0-77 0 0,2 33-58 0 0,5 103-53 0 0,31 320 121 0 0,-18-271-410 0 0,-6-108-643 0 0,-14-77 495 0 0,0 0-100 0 0,0 0-166 0 0,-25-22-7696 0 0,21 18 6629 0 0,-11-10-7924 0 0,6 7 3297 0 0</inkml:trace>
  <inkml:trace contextRef="#ctx0" brushRef="#br0" timeOffset="1302.548">1604 556 7586 0 0,'0'0'2347'0'0,"0"0"-277"0"0,0 0-227 0 0,0 0-232 0 0,0 0-302 0 0,0 0-353 0 0,0 0-303 0 0,0 0-108 0 0,0 0 16 0 0,0 0 62 0 0,0 0 5 0 0,0 0-111 0 0,18 4-125 0 0,154 22 272 0 0,168 21-1738 0 0,-258-33-1309 0 0,-28-4-5298 0 0,-26-5-1432 0 0,-17-4 7059 0 0</inkml:trace>
  <inkml:trace contextRef="#ctx0" brushRef="#br0" timeOffset="1661.11">2539 674 0 0 0,'0'0'1759'0'0,"0"0"381"0"0,0 0 364 0 0,0 0 115 0 0,0 0-105 0 0,0 0-259 0 0,0 0-355 0 0,0 0-255 0 0,0 0-181 0 0,32 5-177 0 0,102 17-197 0 0,-74-23 347 0 0,-51-3-1123 0 0,0 0-40 0 0,0 0 0 0 0,0 0 0 0 0,-1-1 0 0 0,0 0 0 0 0,1 0 0 0 0,-2-1 0 0 0,1 0 0 0 0,-1-1 0 0 0,0 0 0 0 0,0 0 0 0 0,0-1-274 0 0,-4 5 49 0 0,-1-1 1 0 0,1 1-1 0 0,-1 0 1 0 0,0-1-1 0 0,0 1 0 0 0,0-1 1 0 0,0 0-1 0 0,-1 0 1 0 0,1 1-1 0 0,-1-1 1 0 0,0 0-1 0 0,0 0 0 0 0,-1 0 1 0 0,1 0-1 0 0,-1-1 1 0 0,0 1-1 0 0,0 0 1 0 0,0 0-1 0 0,-1 0 0 0 0,1 0 1 0 0,-1 0-1 0 0,0 0 1 0 0,0 0-1 0 0,0 0 1 0 0,-1 0-1 0 0,0 1 0 0 0,0-3-49 0 0,-2 1-2 0 0,-1 0-1 0 0,0 0 1 0 0,0 0-1 0 0,0 1 1 0 0,0-1-1 0 0,-1 1 1 0 0,1 0-1 0 0,-1 1 1 0 0,0 0-1 0 0,0 0 1 0 0,0 0-1 0 0,-1 0 0 0 0,1 1 1 0 0,-1 0-1 0 0,1 0 1 0 0,-1 1-1 0 0,0 0 1 0 0,0 0-1 0 0,0 1 1 0 0,1 0-1 0 0,-1 0 1 0 0,0 0-1 0 0,0 1 1 0 0,0 0-1 0 0,1 0 0 0 0,-1 1 1 0 0,0 0-1 0 0,1 0 1 0 0,0 0-1 0 0,-1 1 1 0 0,1 0-1 0 0,-2 1 3 0 0,-3 4-16 0 0,0-1 0 0 0,0 1 0 0 0,1 1 0 0 0,0 0 0 0 0,0 0-1 0 0,1 1 1 0 0,0 0 0 0 0,1 1 0 0 0,0 0 0 0 0,1 0 0 0 0,0 1 0 0 0,1 0 0 0 0,0 0 0 0 0,0 0-1 0 0,2 1 1 0 0,0 0 0 0 0,0 0 0 0 0,1 0 0 0 0,0 0 0 0 0,2 1 0 0 0,-1-1 0 0 0,2 1 0 0 0,-1-1-1 0 0,2 0 1 0 0,0 2 16 0 0,1-7 0 0 0,0 1 0 0 0,0-1 0 0 0,1 0-1 0 0,0-1 1 0 0,0 1 0 0 0,1 0-1 0 0,0-1 1 0 0,0 0 0 0 0,1 0-1 0 0,0 0 1 0 0,0 0 0 0 0,0-1 0 0 0,1 0-1 0 0,0 0 1 0 0,1 0 0 0 0,-1-1-1 0 0,1 0 1 0 0,7 4 0 0 0,140 63 79 0 0,-131-65-109 0 0,0-1 1 0 0,0-1-1 0 0,0-1 1 0 0,1-1-1 0 0,0-2 1 0 0,-1 0-1 0 0,1-1 1 0 0,8-2 29 0 0,5-11-1244 0 0,-16-2-5722 0 0,-14 7-5013 0 0</inkml:trace>
  <inkml:trace contextRef="#ctx0" brushRef="#br0" timeOffset="840.026">1482 269 14123 0 0,'0'0'1872'0'0,"0"0"-695"0"0,0 0-417 0 0,0 0-208 0 0,0 0-112 0 0,0 0-80 0 0,0 0-128 0 0,0 0-160 0 0,0 0-312 0 0,0 0-376 0 0,0 0-640 0 0,0 0-3057 0 0,0 0-7642 0 0</inkml:trace>
  <inkml:trace contextRef="#ctx0" brushRef="#br0" timeOffset="2384.595">1547 162 2353 0 0,'0'0'1977'0'0,"0"0"-91"0"0,0 0-36 0 0,0 0-66 0 0,0 0-176 0 0,0 0-223 0 0,0 0-198 0 0,0 0-168 0 0,0 0-115 0 0,0 0-73 0 0,0 0-67 0 0,0 0-52 0 0,0 0-47 0 0,-2 3-40 0 0,-42 57 2799 0 0,104-114-1099 0 0,-59 53-1685 0 0,0 1-8926 0 0,0 0 4927 0 0,0 0-8599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1 536,'17'-12,"62"-36,-75 48,-1 0,1 0,-1 0,1 0,-1 0,1 1,-1-1,1 1,-1 0,0 0,1 0,-1 0,0 1,0 0,0-1,0 1,0 0,0 0,0 1,-1-1,1 0,-1 1,0 0,0 0,0-1,0 1,0 0,-1 1,1-1,-1 0,0 0,1 1,-1 2,23 30,-20-32,1 1,-1-1,1 0,0 0,0 0,1-1,-1 0,1 0,-1 0,1-1,0 1,0-2,0 1,0-1,1 1,-1-2,0 1,1-1,-1 0,0 0,0 0,1-1,-1 0,0-1,0 1,6-3,-1-1,1 0,-1 0,0-1,0-1,-1 0,0 0,0-1,-1 0,1-1,-2 0,0 0,0-1,1-2,52-72,-41 59</inkml:trace>
  <inkml:trace contextRef="#ctx0" brushRef="#br0" timeOffset="1">876 1,'-15'43,"-9"29,-1 6,5-4,4-11,6-11,5-9,2-8,3-4,0-4,6-5,1-3,5 2,0-4</inkml:trace>
  <inkml:trace contextRef="#ctx0" brushRef="#br0" timeOffset="2">480 311,'34'5,"30"6,9 1,-4 0,-7-4,-16-2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1,'5'35,"-2"0,-1 0,-2 1,-1-1,-2 0,-1 0,-2 0,-1-1,-2 0,-2 0,-1-1,-1 0,-2-1,-1-1,-1 0,-2-1,-1-1,-1-1,-2-1,-18 17,-14-17,41-29</inkml:trace>
  <inkml:trace contextRef="#ctx0" brushRef="#br0" timeOffset="1">213 340,'4'6,"1"-1,0 1,0-1,1-1,-1 1,1-1,0 0,0 0,0 0,1-1,-1 0,1 0,0-1,-1 0,1 0,0 0,1-1,-1 0,0-1,0 0,0 0,0 0,1-1,-1 0,1 0,29-12,0-2,-2-1,0-1,0-2,10-10,-25 17,-1-2,-1 0,0-1,-1 0,-1-2,0 0,-1-1,-1 0,-1-1,-1-1,0 0,7-18,-18 38,-1 0,1-1,0 1,-1-1,1 1,0-1,-1 1,1-1,-1 1,1-1,-1 0,1 1,-1-1,1 0,-1 0,1 1,-1-1,0 0,0 0,1 1,-1-1,0 0,0 0,0 0,0 0,0 1,0-1,0 0,0 0,0 0,0 1,-1-1,1 0,0 0,0 0,-1 1,1-1,-1 0,1 0,0 1,-1-1,1 1,-1-1,0 0,1 1,-1-1,0 1,1-1,-1 1,0-1,1 1,-1 0,0-1,0 1,1 0,-1 0,0-1,0 1,0 0,1 0,-1 0,0 0,0 0,0 0,0 0,1 0,-1 1,0-1,0 0,-10 10,1 0,0 0,0 1,1 1,1 0,0 0,0 0,1 1,1 0,0 1,0 1,5-13,-5 10,1 0,0 0,0 1,1-1,0 1,2 0,-1 1,2-1,-1 0,2 1,0-1,0 0,2 1,-1-1,2 0,0 0,0 0,1 0,1-1,0 1,0-1,2 0,-1-1,2 1,-1-1,1-1,9 10,2-8,-2-5</inkml:trace>
  <inkml:trace contextRef="#ctx0" brushRef="#br0" timeOffset="2">1230 311,'-2'-2,"1"0,-1 1,1-1,-1 0,0 0,1 1,-1-1,0 1,0 0,0-1,0 1,-1 0,1 0,0 0,0 1,-1-1,1 1,0-1,-1 1,1-1,0 1,-1 0,1 0,-3 1,2-2,-4 0,1 0,-1 0,0 1,0-1,0 1,0 1,0 0,0 0,0 0,0 1,1-1,-1 2,0-1,1 1,0 0,-3 2,8-4,0-1,0 1,0 1,0-1,1 0,-1 0,0 0,0 0,1 1,-1-1,1 0,-1 1,1-1,-1 0,1 1,0-1,0 1,0-1,-1 0,1 1,1-1,-1 1,0-1,0 0,0 1,1-1,-1 0,1 1,-1-1,1 0,0 1,-1-1,1 0,0 0,0 0,0 0,0 0,0 0,0 0,0 0,1 1,49 36,-49-37,4 3,51 40,-56-43,0 0,0 1,0-1,0 0,0 1,-1-1,1 1,0-1,-1 1,1 0,-1-1,0 1,1-1,-1 1,0 0,0-1,0 1,0 0,0-1,-1 1,1 0,0-1,-1 1,1-1,-1 1,0-1,0 1,1-1,-1 1,0-1,0 0,0 1,0-1,0 0,-1 0,1 0,0 0,0 0,-1 0,0 0,-7 6,1 0,-1-1,-1 0,1-1,-1 0,0 0,0-1,-1 0,1-1,-1 0,1-1,-1 0,0-1,0 0,0-1,0 0,-1-1,-7-4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198 390,'1'7,"1"0,0 0,0 0,1 0,0 0,0 0,1-1,0 0,0 1,0-1,1-1,0 1,0-1,0 1,1-2,0 1,0-1,0 1,0-2,1 1,-1-1,1 0,0 0,0-1,0 0,0 0,4 0,-7-3,-1 0,0 0,1 0,-1 0,0-1,0 1,0-1,0 0,0 0,0 0,-1-1,1 1,-1-1,1 1,-1-1,0 0,0 0,0 0,-1 0,1 0,0 0,-1 0,0-1,0 1,0 0,0-1,-1 1,1-1,-1 1,0-1,0 1,0-1,-1 1,1-1,-1 1,0 0,0-1,0 1,0 0,0-1,-1 1,1 0,-1 0,0 0,-1 0,1-3,0 0,-1 0,0 1,0 0,-1-1,1 1,-1 0,0 1,-1-1,1 1,-1 0,0 0,0 0,0 1,0-1,-1 1,1 0,-1 1,0 0,0 0,0 0,0 0,0 1,0 0,0 0,0 1,-1 0,1 0,0 0,0 1,-1 0,1 0,-4 2,8-3,0 0,1 1,-1-1,1 1,-1-1,1 1,-1 0,1 0,0-1,-1 1,1 0,0 0,0 0,0 1,0-1,0 0,0 0,0 0,0 1,0-1,0 1,1-1,-1 1,0-1,1 1,-1-1,1 1,0-1,0 1,0-1,-1 1,1 0,0-1,1 1,-1-1,0 1,0-1,1 1,-1 0,1-1,-1 1,1-1,0 0,0 1,0-1,-1 0,1 1,0-1,1 0,-1 0,0 0,0 0,0 0,1 0,-1 0,2 1,9-1,0 1,0-1,1-1,-1 0,0-1,0-1,0 1,1-2,-2 0,1 0,0-1,-1-1,1 0,-1 0,-1-1,1 0,-1-1,0-1,0 1,-1-1,5-7,7-3,-1-2,-1-1,-1 0,-1-1,-1-1,-1-1,-1 0,-1 0,-1-2,-1 0,2-10,-3 25,-7 38,-1-10,58 435,-54-406,-2 0,-2 0,-1-1,-3 1,-2 0,-7 27,1-11,7-36,-1-1,-1 0,-1-1,-2 1,0-1,-1 0,-2-1,-1 1,8-18,-1 1,1-2,-1 1,-1-1,1 1,-1-1,0-1,0 1,0-1,-1 0,1-1,-6 3,10-5,-1 0,0 0,0 0,0-1,0 1,0-1,1 1,-1-1,0 0,0 0,0 0,0-1,0 1,0-1,0 1,0-1,0 0,1 0,-1-1,0 1,1 0,-1-1,1 1,-1-1,1 0,0 0,-1 0,1 0,0-1,1 1,-1 0,0-1,0 0,-3-10,0 0,1 0,1 0,0 0,1-1,0 1,1-1,0 1,1-1,1 0,0 1,1-1,0 1,2-1,1-12,1 0,2 1,0 1,2-1,1 1,1 1,1 0,0 1,2 0,1 1,0 1,15-14,-6 14</inkml:trace>
  <inkml:trace contextRef="#ctx0" brushRef="#br0" timeOffset="1">0 1744,'3'4,"-1"-1,1 0,-1 0,1-1,0 1,0 0,1-1,-1 0,0 0,1 0,-1 0,1 0,0-1,-1 0,1 1,0-1,0-1,0 1,0-1,0 1,0-1,0 0,0 0,0-1,0 1,-1-1,1 0,0 0,0 0,0-1,-1 1,1-1,-1 0,1 0,-1 0,0-1,0 1,1-1,-2 1,1-1,0 0,-1 0,1 0,-1-1,0 1,0-1,0 1,-1-1,1 1,-1-1,0 0,0 0,0 0,0 0,-1 0,1-2,-1 1,-1 0,1 1,0-1,-1 0,0 1,0-1,-1 1,1-1,-1 1,0 0,0-1,-1 1,1 0,-1 1,0-1,0 0,0 1,0-1,-1 1,1 0,-1 0,0 1,0-1,0 1,0 0,0 0,-4-2,6 4,1 1,-1-1,1 1,-1-1,1 1,0-1,-1 1,1 0,0-1,-1 1,1 0,0 0,0 0,0 0,0 0,0 0,0 1,0-1,0 0,0 0,1 1,-1-1,0 0,1 1,-1-1,1 1,0-1,-1 1,1-1,0 1,0-1,0 1,0-1,0 1,0-1,0 1,1-1,-1 1,0-1,1 1,-1-1,1 0,0 1,-1-1,1 0,0 1,0-1,0 0,0 0,0 0,0 0,0 0,0 0,1 0,-1 0,0 0,0-1,1 1,0 0,4 3,0 0,0 0,1 0,-1-1,1 0,0-1,0 1,0-1,0 0,1-1,-1 0,0 0,1-1,-1 1,0-2,1 1,-1-1,0 0,1-1,-1 1,6-4,5 0,-1-2,0 0,0-1,-1-1,0-1,0 0,-1-1,3-4,36-37,-2-2,-3-2,-2-2,34-59,-80 117,26-29,-26 28,-1 1,1 0,-1-1,1 1,0 0,0 0,-1 0,1 0,0 0,-1 0,1 0,0 0,-1 0,1 0,0 0,0 0,-1 0,1 0,0 1,-1-1,1 0,0 1,-1-1,1 0,-1 1,1-1,-1 1,1-1,0 1,-1-1,0 1,1-1,-1 1,1-1,-1 1,0 0,1-1,-1 1,0 0,0-1,1 1,-1 0,0-1,0 1,0 0,0-1,0 1,0 0,0 0,0-1,0 1,0 0,3 31,0 1,-2-1,-2 1,-1 0,-1-1,-2 0,-8 30,0 15,-11 73,7 1,4 110,13-233,-7 82,6-106,-1-1,1 1,0 0,-1-1,0 1,0-1,0 1,0-1,-1 0,1 0,-1 0,0 0,0-1,0 1,0-1,0 1,-1-1,1 0,-1-1,1 1,-1 0,0-1,1 0,-1 0,0 0,0 0,-3-1,1 0,-1 0,0 0,1-1,-1 0,1 0,-1-1,1 0,0 0,0 0,0-1,0 0,0 0,0 0,1-1,-1 0,1 0,0 0,0-1,1 0,-1 0,1 0,0 0,0-1,1 1,0-1,0 0,0 0,1 0,0 0,0-1,0 1,0-7,4-1,1 0,1 1,1-1,0 1,0 0,1 0,1 0,0 1,1 0,0 1,0 0,2 0,-1 0,1 2,1-1,0 1,0 0,12-6,103-73,-90 64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1 473,'8'6,"0"0,0 0,1-1,0 0,0-1,0 0,0 0,1-1,0 0,-1-1,1 0,0 0,0-1,0-1,0 1,0-2,0 1,0-1,0-1,0 0,0 0,6-3,-13 2,-1 1,0-1,1 1,-1-1,0 0,-1 0,1 0,0 0,-1 0,0 0,0-1,0 1,0 0,0-1,0 1,-1 0,0-1,0 1,0-1,0 1,0-1,-1 1,1 0,-1-1,0 1,0 0,0-1,-1 1,1 0,-1 0,1 0,-1 0,0 0,0 1,-1-1,1 1,-1-1,1 1,-1 0,0 0,1 0,-1 0,0 0,0 1,-1-1,1 1,0 0,0 0,-1 0,1 0,0 1,-1-1,1 1,-1 0,1 0,-1 0,1 0,0 1,-1-1,1 1,0 0,-1 0,1 0,0 1,0-1,0 1,0 0,0-1,0 1,0 1,-5 6,1 0,0 1,1 0,0 0,0 1,1 0,1 0,0 0,0 0,1 1,0-1,1 4,0-8,1-1,1 1,-1-1,1 1,0-1,1 1,-1-1,1 1,0-1,1 0,0 1,0-1,0 0,1 0,0 0,0 0,0-1,1 1,0-1,0 0,0 0,5 4,-5-6,1 0,0 0,0-1,0 0,0 0,1 0,-1 0,0-1,1 0,-1 0,1 0,0-1,-1 0,1 0,-1 0,1-1,-1 1,1-1,-1-1,1 1,-1-1,0 0,0 0,0-1,0 1,2-2,116-90,3-49,-130 172,3-26,0 1,0 0,1-1,-1 1,1 0,0 0,0 0,0 0,0-1,1 1,0 0,-1 0,1-1,1 1,-1 0,0-1,1 1,0-1,0 0,0 0,0 1,0-1,1 0,-1-1,1 1,0 0,0-1,0 0,0 1,0-1,1-1,-1 1,1 0,-1-1,1 1,-1-1,1 0,0 0,2 0,10-1,-1-1,1 0,-1-1,0-1,0 0,0-1,0 0,0-1,-1-1,0-1,0 0,-1 0,0-1,0-1,-1-1,0 1,0-2,-1 0,-1 0,0-1,4-6,58-62,-36 43,-3-1,-1-1,-1-2,-3-2,15-30,-8-12,-36 84,1 1,-1 0,0-1,0 1,0 0,1 0,-1 0,0 0,0 0,0 0,1 0,-1 0,0 0,0 0,0 0,1 0,-1 1,0-1,0 0,1 1,-1-1,0 0,0 1,1-1,-1 1,1-1,-1 1,0-1,1 1,-1-1,1 1,-1 0,1-1,-1 1,1 0,0 0,-1-1,1 1,0 0,0 0,-1-1,1 1,0 0,-21 31,1 1,1 1,2 1,1 0,2 1,2 1,1 0,2 0,0 8,4-11,1 0,1 1,2 0,1 0,2-1,4 21,12 1,-6-37</inkml:trace>
  <inkml:trace contextRef="#ctx0" brushRef="#br0" timeOffset="1">706 219,'38'0,"42"0,12-5,-10-1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3323 587,'-5'39,"-1"12</inkml:trace>
  <inkml:trace contextRef="#ctx0" brushRef="#br0" timeOffset="1">3294 306,'0'0</inkml:trace>
  <inkml:trace contextRef="#ctx0" brushRef="#br0" timeOffset="2">388 362,'-4'-4,"0"0,0 0,-1 1,1 0,-1-1,1 2,-1-1,0 0,0 1,0 0,0 0,-1 0,1 1,-1 0,1 0,0 0,-1 1,0 0,1 0,-1 0,1 1,-1-1,1 1,-1 1,1-1,0 1,0 0,0 0,0 0,0 1,0 0,0 0,-3 3,-8 5,0 1,1 0,1 1,0 0,1 2,0-1,1 2,0-1,2 2,0-1,1 2,0-1,2 1,0 0,1 1,-1 6,6-18,0-1,1 0,0 1,0-1,0 1,1-1,0 0,1 0,-1 1,1-1,0 0,1 0,-1 0,1-1,0 1,1-1,-1 1,1-1,0 0,0 0,1-1,0 0,-1 1,1-1,1-1,-1 1,1-1,-1 0,4 1,3 2,0-1,1 0,-1-1,1 0,0-1,0 0,0-2,0 1,0-1,1-1,-1-1,0 0,0 0,1-1,5-3,1 0,-1-2,-1 0,0-1,0-1,0 0,-1-1,0-1,11-11,-10 6</inkml:trace>
  <inkml:trace contextRef="#ctx0" brushRef="#br0" timeOffset="3">839 446,'-18'27,"2"0,1 0,1 2,2 0,0 0,2 1,1 0,0 12,8-39,0 0,1-1,0 1,-1 0,1 0,0 0,1 0,-1-1,0 1,1 0,0 0,-1-1,1 1,0 0,0-1,1 1,-1-1,0 1,1-1,0 0,-1 1,1-1,0 0,0 0,0 0,1-1,-1 1,0 0,1-1,-1 1,1-1,-1 0,1 0,0 0,-1 0,1-1,0 1,0-1,-1 1,1-1,0 0,0 0,0 0,0 0,-1-1,1 1,0-1,13-4,1-1,-2-1,1 0,-1-1,0 0,-1-1,0-1,0 0,-1-1,0-1,-1 0,-1 0,0-2,0 1,-2-1,1 0,-2-1,0 0,3-8,30-106,-41 125,1 0,-1 0,1 0,-1 0,0 0,-1 0,1 0,-1 1,1-1,-1 0,0 0,-1 0,1 1,-1-1,0 0,1 1,-1 0,-1-1,1 1,-1 0,1 0,-1 0,0 0,0 1,0-1,0 1,0 0,-1 0,1 0,-1 0,1 0,-1 1,-50-8,29 9</inkml:trace>
  <inkml:trace contextRef="#ctx0" brushRef="#br0" timeOffset="4">1206 531,'15'7,"1"-1,-1 0,1-1,1-1,-1 0,1-1,-1-1,1-1,0 0,0-1,0-1,-1-1,12-2,-23 2,0 0,0-1,-1 1,1-1,-1 0,1-1,-1 1,0-1,-1 0,1 0,0 0,-1 0,0 0,0-1,-1 0,2-1,-3 4,0 0,0 0,0 0,0 0,-1 0,1 0,-1 0,1 0,-1-1,0 1,1 0,-1 0,0-1,-1 1,1 0,0 0,-1 0,1-1,-1 1,1 0,-1 0,0 0,0 0,0 0,0 0,-1 0,1 1,0-1,-1 0,1 0,-1 1,0-1,1 1,-1 0,0-1,0 1,0 0,0 0,-1 0,-1-1,-1 1,1 0,-1 0,1 0,-1 1,0-1,1 1,-1 0,1 0,-1 1,0-1,1 1,-1 0,1 0,-1 1,1 0,0-1,-1 1,1 1,0-1,0 0,1 1,-1 0,0 0,-2 3,-2 1,0 1,0 0,1 0,0 1,1 0,0 0,0 1,1 0,0 0,-2 5,5-10,0-1,-1 1,1 0,1 0,-1 0,1 0,0 0,0 1,1-1,-1 0,1 0,0 0,0 1,1-1,0 0,0 0,0 0,0 0,1 0,0 0,0 0,0 0,1-1,0 1,0-1,0 0,0 0,0 0,1 0,0 0,0-1,0 1,0-1,0 0,2 0,12 2,0-1,0-1,0-1,1 0,-1-2,1 0,-1-1,1 0,-1-2,0 0,0-1,4-2,2-3,1-1,-1-1,-1 0,0-2,-1-1,0-1,2-3,128-148,-132 152,0-1,-2 0,1-2,-2 0,0-1,-2-1,10-13,-17 21,-1 0,0 0,0-1,-1 0,-1 0,0 0,0 0,-1-1,-1 0,0 0,-1 0,-1 0,0 0,0-1,-1 1,-1 0,0 0,-1-1,-1-1,2 12,0 0,0 0,0 1,0-1,-1 0,1 1,-1-1,0 1,1 0,-1-1,0 1,-1 0,1 0,0 0,0 1,-1-1,1 0,-1 1,0 0,1-1,-1 1,0 0,0 1,1-1,-1 0,0 1,0-1,0 1,0 0,0 0,0 0,0 1,0-1,0 1,0-1,1 1,-1 0,0 0,0 0,1 1,-1-1,1 1,-1-1,1 1,-1 0,1 0,0 0,-2 2,-9 11,1 2,1 0,0 0,1 1,0 0,2 1,0-1,1 2,1-1,1 1,0 4,-4 11,2 0,1 0,2 1,1 0,2 0,1 0,2-1,1 1,2 0,8 27,6 2,-4 1,-2 0,-3 1,0 52,-9-103,-1 1,0 0,-1-1,-1 0,-1 1,0-1,-1 0,0 0,-2 0,0-1,0 0,-2 0,0 0,0-1,-1 0,-11 11,16-19,-1 0,0 0,0 0,-1-1,0 1,0-1,0-1,0 1,-1-1,0 0,0-1,0 0,0 0,0 0,-1-1,0 0,6-3,1 0,-1 0,0 0,0 0,1 0,-1 0,1-1,-1 1,1 0,0-1,-1 0,1 1,0-1,0 0,0 1,0-1,0 0,1 0,-1 0,0 0,1 0,0 0,-1 0,1 0,0 0,0 0,0 0,0 0,0 0,1 0,-1 0,1 0,-1 0,1 1,0-1,-1 0,1 0,0 0,0 1,0-1,1 0,-1 0,19-43,2 0,2 1,1 1,3 2,4-3,7-13,287-421,-306 448,-5 14,-2-1,0-1,-1 0,-1 0,-1-1,0-1,-2 1,0-2,-1 1,-1-1,-1 0,-1 0,-1-1,0-16,-3 34,0 1,-1-1,0 0,0 1,0-1,0 1,0-1,-1 1,0 0,0-1,0 1,0 0,0 0,0 0,-1 1,1-1,-1 0,0 1,0 0,0 0,0 0,0 0,-1 0,1 0,0 1,-1 0,0 0,1 0,-1 0,1 0,-1 1,0-1,0 1,1 0,-1 0,0 1,1-1,-1 1,0 0,1-1,-1 2,1-1,-1 0,1 1,0 0,-1-1,1 1,0 0,0 1,-3 1,1 0,-1 1,1 0,0 0,0 0,1 1,0-1,0 1,0 0,0 0,1 1,0-1,1 1,-1-1,1 1,1 0,-1 0,1 0,0 0,1 0,-1 0,1 0,1 3,0 14,2 1,0-1,1 1,2-1,0 0,4 3,39 232,-46-226,0 0,-3 0,0 0,-2 0,-2 0,-1-1,-7 26,-47 187,27-129,30-111,0-1,0 1,0-1,0 0,-1 0,0 0,0 0,0 0,0-1,-1 1,1-1,-1 0,0 0,0 0,0 0,0-1,0 0,-1 1,1-2,-1 1,1 0,-1-1,-2 0,5 0,-1-1,0 0,0 0,1 0,-1 0,0 0,1-1,-1 1,0-1,1 0,-1 1,1-1,-1 0,1-1,-1 1,1 0,0-1,0 1,-1-1,1 0,0 0,0 0,1 0,-1 0,0 0,1 0,-1-1,1 1,0 0,0-1,0 1,0-1,0 0,0 1,1-1,0 0,-1-1,8-103,5 76,0 1,2 0,2 1,0 1,11-13,-2 1,157-214,-170 230</inkml:trace>
  <inkml:trace contextRef="#ctx0" brushRef="#br0" timeOffset="5">2560 616,'-4'38,"-3"18,6-1,3-9</inkml:trace>
  <inkml:trace contextRef="#ctx0" brushRef="#br0" timeOffset="6">2589 446</inkml:trace>
  <inkml:trace contextRef="#ctx0" brushRef="#br0" timeOffset="7">3040 446,'-208'133,"202"-130,1 0,-1 1,1 0,0 0,0 0,1 0,-1 1,1 0,0 0,0 0,1 0,0 1,-1-1,2 1,-1 0,1 0,0 0,0 0,0 1,1-1,0 0,1 0,-1 1,1-1,0 1,1-1,-1 0,1 1,0-1,1 0,0 0,0 0,0 0,1 0,0 0,0 0,3 0,1 0,-1 0,1 0,1-1,-1 0,1-1,0 1,0-2,0 1,0-1,1 0,-1-1,1 0,0 0,0-1,-1 0,1 0,0-1,0 0,0-1,0 0,0-1,-1 1,1-2,0 1,-1-1,0-1,0 1,0-1,0-1,0 1,6-6,7-7</inkml:trace>
  <inkml:trace contextRef="#ctx0" brushRef="#br0" timeOffset="8">415 1688,'-2'-8,"-1"1,0 0,0 0,-1 0,0 0,0 0,-1 1,0 0,0 0,0 0,-1 1,0-1,0 1,0 1,-1-1,1 1,-1 0,0 1,0-1,-1 2,1-1,-1 1,1 0,-1 0,0 1,0 0,0 0,1 1,-1 0,0 1,0-1,0 1,1 1,-1 0,0 0,1 0,-1 1,1 0,-1 1,-8 8,0 0,1 1,1 1,0 1,0 0,2 0,0 1,0 1,2 0,-2 5,9-10,0 0,1 0,0 0,0 1,2-1,0 0,0 1,1-1,0 0,1 1,1-1,0 0,0 0,1 0,1-1,0 1,1-1,0-1,0 1,1-1,1 0,0 0,0-1,1 0,0 0,0-1,1-1,0 1,0-1,1-1,0 0,0-1,0 0,1 0,0-2,0 1,0-1,9 0,-1-1,-1-1,0-1,0-1,0-1,0 0,0-2,0 0,0-1,-1 0,0-2,0 0,12-8,-6 1</inkml:trace>
  <inkml:trace contextRef="#ctx0" brushRef="#br0" timeOffset="9">698 1830,'-5'12,"0"1,0-1,2 1,0 0,0 1,1-1,0 0,2 1,-1-1,2 1,-1-1,2 1,0-1,1 0,3 10,-5-20,1 0,0 0,0 0,1 0,-1 0,0-1,1 1,0-1,-1 0,1 0,0 0,0 0,0 0,1-1,-1 1,0-1,0 0,1 0,-1 0,1 0,-1-1,1 1,-1-1,1 0,-1 0,1 0,0-1,-1 1,1-1,-1 0,0 0,1 0,0-1,8-2,0 0,-1-1,1 0,-1-1,0-1,-1 0,0 0,9-8,-8 5,-1-1,0 0,-1 0,0-1,-1 0,0 0,-1-1,0 0,-1 0,-1-1,0 0,0 0,-4 8,1 0,-1 1,0-1,-1 0,0 1,0-1,0 0,0 0,-1 1,0-1,0 0,0 1,-1-1,0 1,0-1,0 1,-1 0,0 0,0 0,0 0,0 0,-1 1,0 0,0 0,0 0,-1 0,1 0,-1 1,0 0,0 0,-1-1,-44-10,30 15</inkml:trace>
  <inkml:trace contextRef="#ctx0" brushRef="#br0" timeOffset="10">1149 1971,'23'-4,"0"-1,0-1,0-1,-1 0,0-2,-1-1,0 0,0-2,-1 0,-1-2,0 0,13-12,-31 24,1 0,-1 1,1-1,-1 0,0 0,1 0,-1 0,0 0,0 0,-1 0,1 0,0-1,-1 1,1 0,-1 0,0-1,0 1,0 0,0 0,0-1,0 1,0 0,-1 0,0-1,1 1,-1 0,0 0,0 0,0 0,0 0,0 0,0 0,-1 0,1 0,-1 1,1-1,-1 0,0 1,0 0,1-1,-1 1,0 0,0 0,0 0,0 0,-1 0,1 0,0 1,0-1,0 1,-1-1,1 1,0 0,-1 0,1 0,0 0,0 1,-1-1,1 0,0 1,0 0,-1 0,-8 2,1 1,-1 1,1 0,0 0,1 1,-1 0,1 1,0 0,1 0,0 1,0 0,0 1,1-1,1 2,-1-1,1 1,1-1,0 2,0-1,1 0,1 1,-1 0,1 3,2-7,1 0,0 0,0-1,0 1,1 0,0 0,1-1,-1 1,1 0,0-1,1 0,0 1,0-1,0 0,1-1,-1 1,2-1,-1 1,0-1,1 0,0-1,0 1,0-1,1 0,0 0,0-1,0 1,0-1,0-1,0 1,1-1,-1 0,1-1,0 1,-1-1,1-1,0 1,0-1,3-1,21-1,-1-2,0-1,0-1,0-1,-1-2,0-1,-1-2,0 0,0-2,-2-1,0-1,-1-2,0 0,-1-1,-2-2,9-10,-2 7,-2-2,-1 0,-2-2,0-1,-2-1,-1-1,-2-1,0 0,-3-1,0-1,-3-1,-1 0,-1-1,1-14,-12-10,0 58,0 1,0 0,0-1,-1 1,1 0,0 0,-1-1,1 1,-1 0,0 0,1-1,-1 1,0 0,0 0,0 0,1 0,-1 0,0 0,0 1,-1-1,1 0,0 0,0 1,0-1,0 0,-1 1,1-1,0 1,0 0,-1-1,1 1,0 0,-1 0,1 0,-1 0,1 0,0 0,-1 0,1 1,0-1,0 0,-1 1,-8 5,0 0,1 1,0 0,0 0,1 1,0 0,1 1,-1 0,1 0,1 0,0 1,0 0,1 0,1 1,-1-1,2 1,-2 5,3-10,-39 97,4 2,6 2,-3 30,10-28,-5-1,-29 68,25-88,48-99,113-132,-6-4,79-131,-130 168,-5-3,-5-3,-2-12,-17 7,-42 121,0-1,1 0,-1 1,0-1,1 1,-1-1,0 0,0 1,0-1,1 0,-1 0,0 1,0-1,0 0,0 1,0-1,0 0,0 1,-1-1,1 0,0 0,0 1,0-1,-1 1,1-1,0 0,-1 1,1-1,-1 1,1-1,-1 0,1 1,-1-1,1 1,-1 0,1-1,-1 1,1-1,-1 1,0 0,1 0,-1-1,0 1,1 0,-1 0,0 0,1-1,-1 1,0 0,0 0,-30 21,15 0,1 1,1 1,1 0,1 1,1 0,1 0,1 1,-2 9,-12 32,-4 1,3 2,3 0,3 1,3 0,3 2,3 0,2 40,-1 106,6-193,-1 0,-2 1,0-1,-1-1,-2 1,0-1,-2-1,0 1,-2-2,0 1,-13 15,24-36,0 0,0 0,-1 0,1 0,-1 0,1 0,-1 0,0 0,0 0,0-1,0 1,0-1,0 1,0-1,0 0,-1 0,1 0,0 0,-1 0,1-1,-1 1,1-1,-1 1,1-1,-1 0,1 0,-1 0,1 0,-1-1,1 1,-1-1,1 1,-1-1,1 0,0 0,-1 0,1 0,0-1,0 1,0 0,0-1,0 0,0 1,0-1,0 0,1 0,-1 0,0-1,1-10,-1 0,1 0,1-1,1 1,-1 0,2 0,0-1,1 1,0 1,1-1,0 0,1 1,1 0,0 0,0 0,1 1,5-6,-12 17,122-200,-24 68,-75 107</inkml:trace>
  <inkml:trace contextRef="#ctx0" brushRef="#br0" timeOffset="11">2560 1942,'0'34,"0"10</inkml:trace>
  <inkml:trace contextRef="#ctx0" brushRef="#br0" timeOffset="12">2646 1547,'0'0</inkml:trace>
  <inkml:trace contextRef="#ctx0" brushRef="#br0" timeOffset="13">3351 1519,'-10'-4,"-3"-3</inkml:trace>
  <inkml:trace contextRef="#ctx0" brushRef="#br0" timeOffset="14">3040 1717,'-22'16,"1"0,0 2,1 1,1 0,1 2,1 0,0 1,2 0,0 1,2 1,-2 6,13-27,0 0,1 0,0 0,0 0,-1 0,2 0,-1 1,0-1,1 0,-1 0,1 1,0-1,0 0,0 1,1-1,-1 0,1 1,0-1,0 0,0 0,0 0,0 0,1 0,-1 0,1 0,0 0,0-1,0 1,0 0,0-1,1 0,-1 0,1 0,0 0,-1 0,1 0,0 0,0-1,2 1,9 1,-1 0,0-1,0-1,1 0,-1-1,1 0,-1-1,1 0,-1-1,0-1,0 0,0-1,0-1,-1 0,0 0,0-1,0-1,0 0,-1 0,0-1,-1 0,0-1,0-1,1-1,5-7</inkml:trace>
  <inkml:trace contextRef="#ctx0" brushRef="#br0" timeOffset="15">3351 1942,'-5'5,"4"-4,1-6,1-7,0-2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1 452,'14'4,"5"3</inkml:trace>
  <inkml:trace contextRef="#ctx0" brushRef="#br0" timeOffset="1">29 0,'0'0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1,'-24'48,"-3"15,8 3,12-10,11-11,11-12,7-12,5-9,2-7,2-5,-5-1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1,'4'23,"-1"-1,-2 1,0 0,-1 0,-2 0,-3 20,3-28,-7 54,-4-2,-2 1,-4-2,-2 0,-19 37,-47 51,76-140</inkml:trace>
  <inkml:trace contextRef="#ctx0" brushRef="#br0" timeOffset="1">18 452,'25'2,"0"-2,0-1,-1 0,1-2,0-1,-1-1,0-1,0-1,0-2,-1 0,-1-1,1-1,-2-1,1-1,5-6,-6 1,-1 0,-1-2,0 0,-2-2,0 0,-2 0,0-2,-1 1,7-21,-4-17,-42 91,14-5,3 1,0 1,1-1,2 1,0 0,2 0,1 1,2-1,0 1,2-1,1 0,1 0,1 0,1 0,2-1,1 0,0 0,5 5,5 2,-13-27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2215 311,'0'0</inkml:trace>
  <inkml:trace contextRef="#ctx0" brushRef="#br0" timeOffset="1">2244 707,'10'4,"3"-7,-1-4</inkml:trace>
  <inkml:trace contextRef="#ctx0" brushRef="#br0" timeOffset="2">2414 537,'9'33,"19"12,8-7,-2-15,-2-11,-6-13,-7-10,-8-9,-10-5,-5-4,-7-1,-6-1,-5 6,1 1,0 6,-2 5,-2 5,4 4</inkml:trace>
  <inkml:trace contextRef="#ctx0" brushRef="#br0" timeOffset="3">2781 707,'9'-20,"65"-93,-72 112,-1-1,1 1,0 0,0 0,0 1,0-1,0 0,0 0,0 1,0 0,0-1,0 1,0 0,0 0,0 0,0 0,1 0,-1 1,0-1,0 0,0 1,0 0,0 0,0-1,0 1,-1 0,1 0,0 1,0-1,-1 0,1 1,-1-1,1 1,-1-1,1 1,-1-1,0 1,0 0,0 0,0 0,0 0,0 0,-1 0,1 0,0 0,-1 0,0 0,1 2,21 29,-14-28,0 0,0 0,1-1,0 0,0 0,0-1,0 0,0-1,0 0,1 0,-1-1,1 0,-1-1,1 0,-1-1,1 0,-1 0,1-1,-1 0,0 0,0-1,0-1,0 1,-1-2,1 1,-1-1,7-5,76-58,-74 53</inkml:trace>
  <inkml:trace contextRef="#ctx0" brushRef="#br0" timeOffset="4">1426 509,'-34'10,"-10"12,1 7,13 4,17 2,15-2,12-6,9-2,4-6,4-6,0-5,1-4,-2-3,0-1,0-1,-2 0,-4 0</inkml:trace>
  <inkml:trace contextRef="#ctx0" brushRef="#br0" timeOffset="5">1934 86,'-15'43,"-8"29,-2 11,4-3,6-11,5-12,4-11,3-8,8-7,2-2,0-3,-1 0,3 0,1 0,-3-4</inkml:trace>
  <inkml:trace contextRef="#ctx0" brushRef="#br0" timeOffset="6">1595 509,'38'-5,"28"-1,6 0,-3 1,-9 1,-10 2,-9 1,-10 0</inkml:trace>
  <inkml:trace contextRef="#ctx0" brushRef="#br0" timeOffset="7">156 227,'27'9,"0"-2,1 0,0-1,0-2,0-1,0-1,1-2,-1 0,1-2,11-3,-34 4,0 0,0 0,0 0,0 0,0-1,0 0,0-1,-1 1,1-1,-1 0,0 0,1-1,-2 0,1 0,0 0,-1 0,0-1,0 1,0-1,0 0,-1 0,0-1,0 1,0-1,-1 0,0 1,0-1,0 0,-1 0,0 0,0 0,0-1,-1 1,0 0,0 0,-1 0,1 0,-2 0,1 0,0 0,-1 0,0 0,-1-2,1 4,-1 0,1 1,-1-1,0 0,1 1,-1 0,-1-1,1 1,0 1,-1-1,0 0,0 1,1 0,-1 0,-1 0,1 0,0 0,0 1,-1 0,1 0,0 0,-1 1,1-1,-1 1,1 0,-1 0,1 1,-1-1,1 1,-1 0,1 0,0 1,-1-1,1 1,0 0,0 0,0 0,0 1,1-1,-1 1,-2 3,-1 3,0 0,1 0,1 1,0 0,0 0,1 0,0 1,1 0,0-1,0 1,1 0,1 0,0 1,0-1,1 0,2 7,32 181,-32-189,5 18,3-1,-2 1,0 0,-2 0,-1 0,-1 1,-1 0,-2 0,-1 0,-1 0,-2 0,-1 0,-1-1,-1 1,-1-1,-2 0,-4 6,5-18,0-1,-2-1,1 0,-2 0,0-1,0 0,-2-1,1 0,-1-1,-1 0,0-1,0-1,-1 0,-1-1,1-1,-1 0,0-1,-1-1,1 0,-1-1,0-1,0-1,0 0,-5-1,19-1,0 0,0-1,1 1,-1-1,0 1,0-1,0 0,1 0,-1 0,0 0,1-1,-1 1,1-1,-1 1,1-1,0 0,-1 0,1 0,0 0,1 0,-1-1,0 1,1 0,-1-1,1 0,0 1,-1-1,1 0,1 1,-1-1,0 0,1 0,-1-1,1-4,0 0,0 0,1 1,0-1,0 0,0 0,1 0,1 1,-1-1,1 1,4-6,16-24,2 1,1 1,2 1,1 2,2 1,1 1,23-15,-26 19,3-3,2 2,0 1,2 2,0 1,2 2,7-2,-21 13</inkml:trace>
  <inkml:trace contextRef="#ctx0" brushRef="#br0" timeOffset="8">720 847,'-10'-29,"-2"-14,4-4,5 0,7 9,3 5,5 5,5 1,5 6,3 1,3 5,0 4,-3 4</inkml:trace>
  <inkml:trace contextRef="#ctx0" brushRef="#br0" timeOffset="9">946 678</inkml:trace>
  <inkml:trace contextRef="#ctx0" brushRef="#br0" timeOffset="10">946 340</inkml:trace>
  <inkml:trace contextRef="#ctx0" brushRef="#br0" timeOffset="11">325 1497,'50'-26,"-1"-1,-1-3,37-32,-52 38,123-112,-156 135,1 1,-1 0,0-1,0 1,0 0,0 0,1-1,-1 1,0 0,0 0,1-1,-1 1,0 0,0 0,1 0,-1-1,0 1,1 0,-1 0,0 0,1 0,-1 0,0 0,1 0,-1 0,0 0,1 0,-1 0,0 0,1 0,-1 0,0 0,1 0,-1 0,0 0,1 0,-1 0,0 0,0 1,1-1,-1 0,0 0,1 0,-1 1,0-1,0 0,0 0,1 1,-1-1,0 0,0 0,0 1,1-1,-1 0,0 1,0-1,0 0,0 1,0-1,0 0,0 1,0-1,0 0,0 1,0-1,0 0,0 1,0-1,0 0,0 1,-2 32,1-25,-9 534,11-393,0-133,0 0,-1 0,-1 0,-1 0,0 0,-1 0,0 0,-1-1,-1 0,-1 1,0-2,-1 1,0-1,-1 0,-1 0,0-1,-1-1,-1 1,0-1,0-1,-1 0,-2 1,5-6,-1-1,0 0,0 0,0 0,0-2,-1 1,1-1,-1-1,0 0,0 0,0-1,0 0,-4-1,10 0,0-1,0 1,1-1,-1 0,0 0,1-1,-1 0,1 1,0-1,-1-1,1 1,0 0,0-1,1 0,-1 0,0 0,1-1,0 1,0-1,0 0,0 0,0 0,1 0,0 0,0 0,0-1,0 1,1-1,0 1,0-1,-1-3,1-5,0-1,0 1,1 0,1 0,0 0,1 0,0 0,1 0,1 0,0 1,1-1,0 1,0 0,2 1,-1-1,1 1,1 1,0-1,3-1,24-27,2 1,1 1,2 3,6-2,-45 35,180-117,-157 108</inkml:trace>
  <inkml:trace contextRef="#ctx0" brushRef="#br0" timeOffset="12">974 2005,'0'-39,"5"-26,6-8,6 4,1 9,1 10,3 9,2 6,2 9,1 10,-3 6</inkml:trace>
  <inkml:trace contextRef="#ctx0" brushRef="#br0" timeOffset="13">1341 1751,'5'19,"6"2,1-3</inkml:trace>
  <inkml:trace contextRef="#ctx0" brushRef="#br0" timeOffset="14">1397 1440,'0'0</inkml:trace>
  <inkml:trace contextRef="#ctx0" brushRef="#br0" timeOffset="15">3119 1638,'-1'9,"0"1,1 0,1-1,-1 1,1-1,1 1,0-1,0 0,1 1,0-1,1 0,0-1,0 1,1-1,0 1,-4-7,1-1,-1 0,0 0,0 1,1-1,-1 0,1 0,-1-1,1 1,-1 0,1 0,0-1,-1 1,1-1,0 1,-1-1,1 0,0 0,0 1,-1-1,1-1,0 1,0 0,-1 0,1-1,0 1,0-1,-1 1,1-1,-1 0,1 1,0-1,-1 0,0 0,1 0,-1 0,1 0,-1-1,0 1,0 0,0-1,0 1,0-1,0 0,34-73,-34 68,0 0,-1-1,0 1,-1 0,1 0,-1-1,-1 1,1 0,-1 0,0 0,-1 0,0 0,0 1,0-1,-1 1,0 0,0 0,-1 0,0 1,0-1,0 1,0 0,-1 1,0-1,0 1,0 0,0 1,-1-1,1 1,-1 1,0-1,0 1,-5-1,-13 1</inkml:trace>
  <inkml:trace contextRef="#ctx0" brushRef="#br0" timeOffset="16">3486 1779,'3'-7,"42"-65,-44 71,0-1,1 0,-1 1,0 0,1-1,-1 1,1 0,0 0,-1 0,1 0,0 0,0 0,0 1,0-1,0 0,0 1,-1-1,1 1,0 0,0 0,0 0,0 0,0 0,0 0,0 1,0-1,0 1,0-1,0 1,0-1,0 1,0 0,-1 0,1 0,0 0,-1 1,1-1,0 0,30 32,-28-29,0 1,0-1,0 0,0 0,1 0,0 0,-1-1,1 0,1 0,-1 0,0 0,1-1,-1 0,1 0,1 0,7-1,-1 1,1-1,0-1,-1-1,1 0,0 0,-1-2,0 0,1 0,-1-1,0 0,-1-2,1 1,-1-1,0-1,-1 0,8-7,18-42,-32 36</inkml:trace>
  <inkml:trace contextRef="#ctx0" brushRef="#br0" timeOffset="17">1793 1525,'-7'5,"-12"7,0 1,1 1,0 1,2 1,-1 0,2 1,0 0,1 1,1 1,1 0,-3 8,14-22,-1 0,1 0,0-1,1 1,-1 0,1 0,0 0,0 0,1 0,-1 0,1 0,0-1,0 1,1 0,-1 0,1-1,0 1,1-1,-1 0,1 0,-1 0,1 0,1 0,-1 0,0-1,1 1,0-1,0 0,0 0,2 1,5 3,1 0,-1-1,1 0,0-1,1 0,-1-1,1 0,0-1,0 0,13 0,-19-2,1-1,-1-1,1 1,-1-1,1-1,-1 1,0-1,1 0,-1-1,0 0,0 0,1-1,11-8</inkml:trace>
  <inkml:trace contextRef="#ctx0" brushRef="#br0" timeOffset="18">2301 1187,'-28'368,"29"-330,1 1,3-1,0-1,3 1,1-1,2 0,13 27,-24-64,0 1,1-1,-1 1,1-1,-1 1,0-1,1 1,-1-1,0 1,0 0,1-1,-1 1,0-1,0 1,0 0,0-1,0 1,0 0,0-1,0 1,0 0,0-1,0 1,0 0,0-1,-1 1,1-1,0 1,0 0,-1-1,1 1,0-1,-1 1,1-1,-1 1,1-1,-1 1,1-1,-1 0,1 1,-1-1,1 0,-1 1,-8-3</inkml:trace>
  <inkml:trace contextRef="#ctx0" brushRef="#br0" timeOffset="19">2047 1638,'38'-10,"18"-3,4 1,1 2,-5 3,-6-2,-8 1,-6 1,-4 2,-8 2</inkml:trace>
  <inkml:trace contextRef="#ctx0" brushRef="#br0" timeOffset="20">2695 1638,'0'33,"5"17,2 4,4-8,0-10</inkml:trace>
  <inkml:trace contextRef="#ctx0" brushRef="#br0" timeOffset="21">2724 1299,'0'14,"0"5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1 817,'120'-245,"-92"210,-27 34,0 1,0 0,-1-1,1 1,0 0,0 0,0-1,-1 1,1 0,0 0,0 0,0 0,-1 0,1 0,0 0,0 0,0 1,0-1,-1 0,1 0,0 1,0-1,-1 0,1 1,0-1,-1 1,1-1,0 1,-1-1,1 1,-1-1,1 1,-1 0,1-1,-1 1,1 0,-1 0,0-1,1 1,-1 0,0 0,1-1,-1 1,0 0,0 0,0 0,0 0,14 58,-15-54,1 0,0 0,0 1,1-1,0 0,-1 0,2 0,-1 0,1 0,-1 0,1 0,1-1,-1 1,1-1,0 1,0-1,0 0,0 0,1 0,-1-1,1 1,0-1,0 0,1 0,-1 0,1-1,0 1,2-4,1-1,-1 1,0-1,1-1,-1 0,-1 0,1 0,0-1,-1 1,1-2,-1 1,0-1,-1 0,1 0,-1 0,0-1,0 0,-1 0,0 0,0-1,0 1,-1-1,2-5,18-27,-11 20</inkml:trace>
  <inkml:trace contextRef="#ctx0" brushRef="#br0" timeOffset="1">593 733,'41'-45,"-23"28,-2-1,0 0,0-1,-2 0,-1-1,0-1,-1 0,-2-1,4-11,-13 33,0-1,-1 0,1 1,-1-1,1 0,-1 1,0-1,1 0,-1 0,0 1,1-1,-1 0,0 0,0 0,0 0,0 1,0-1,0 0,0 0,0 0,0 0,0 1,0-1,0 0,-1 0,1 0,0 0,-1 1,1-1,0 0,-1 1,1-1,-1 0,1 0,-1 1,0-1,1 1,-1-1,0 1,1-1,-1 1,0-1,1 1,-1 0,0-1,0 1,0 0,1-1,-1 1,0 0,-1 0,-37 20,32-15,1 1,-1-1,1 1,1 0,-1 1,1 0,0-1,1 2,0-1,0 0,0 1,1 0,0 0,1 0,-1 0,2 0,-1 0,1 0,0 1,1-1,0 1,0-1,1 0,0 1,0-1,1 0,0 0,1 0,0 0,0 0,1 0,0 1,4-2,0 1,1-1,0-1,0 1,0-2,1 1,-1-1,1-1,1 0,-1 0,0-1,1 0,0-1,0 0,-1-1,1 0,0-1,0 0,7-1,-3-3,1-1,-1 0,0-1,0-1,-1 0,0-1,0-1,0 0,-1-1,-1 0,0-1,0 0,-1-1,-1-1,0 1,0-2,-2 1,1-1,-2-1,5-11,10-6,-1-1,-2-1,-1-1,-2 0,-1-1,-2-1,-2 0,-1-1,-2 0,-2-1,-1 1,-2-1,-1-7,-2 44,0 0,0 0,0 0,-1 0,1 0,0 0,-1 0,1 0,-1 0,0 0,0 0,1 0,-1 0,0 0,-1 1,1-1,0 0,-1 1,1-1,0 1,-1-1,0 1,1 0,-1-1,0 1,0 0,0 0,0 0,1 1,-1-1,0 0,-1 1,1-1,0 1,0 0,0 0,0 0,0 0,0 0,0 0,0 0,0 1,0-1,0 1,0-1,0 1,0 0,0 0,0 0,0 0,0 0,1 0,-1 1,0-1,1 0,-1 1,1 0,0-1,-1 1,1 0,0-1,0 2,-13 20,1 0,2 1,0 0,2 1,0 1,2-1,1 1,1 0,1 1,1-1,2 1,0-1,2 1,1 0,3 16,-2 30,-3-48,1-1,2 0,0 0,2 0,0 0,2-1,1 0,0 0,3 1,1-5,-2-7</inkml:trace>
  <inkml:trace contextRef="#ctx0" brushRef="#br0" timeOffset="2">932 338,'43'10,"29"-2,7-2,-6-3,-14-1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7 280 5521 0 0,'0'0'1891'0'0,"0"0"-94"0"0,0 0-33 0 0,0 0 102 0 0,0 0-7 0 0,0 0-244 0 0,0 0-320 0 0,0 0-375 0 0,0 0-292 0 0,0 0-126 0 0,0 0-60 0 0,0 0-6 0 0,0 0 18 0 0,-7-6 907 0 0,66 5 1515 0 0,320-6-424 0 0,-256 10-975 0 0,-142-25-969 0 0,0 0-498 0 0,-3-3-59 0 0,0-2 0 0 0,2 0 0 0 0,1-1 0 0 0,1-1 1 0 0,1 0-1 0 0,0-5 49 0 0,16 11-2172 0 0,23 20-4279 0 0,-15 3 4292 0 0,2 0-9639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1,'-1'57,"-2"0,-2 0,-3 0,-2-1,-3 0,-3-1,-1-1,-19 38,-16 17,47-107,1-6</inkml:trace>
  <inkml:trace contextRef="#ctx0" brushRef="#br0" timeOffset="1">451 85,'-261'239,"258"-237,0 0,0 0,0 0,1 1,-1-1,0 1,1 0,-1 0,1 0,0 0,0 0,0 0,1 0,-1 1,1-1,0 0,0 1,0-1,0 1,0 0,1-1,0 1,0 0,0-1,0 1,0 0,1-1,-1 1,1 0,0-1,0 1,1-1,-1 0,1 1,-1-1,1 0,0 0,0 0,2 2,42 22,-40-25,1 1,-1 0,0 0,0 1,-1-1,1 1,-1 0,0 1,0-1,0 1,0 0,-1 1,0-1,0 1,0-1,-1 1,0 0,2 6,17 43,-10-49</inkml:trace>
  <inkml:trace contextRef="#ctx0" brushRef="#br0" timeOffset="2">593 537,'-5'24,"-1"3,-1-3</inkml:trace>
  <inkml:trace contextRef="#ctx0" brushRef="#br0" timeOffset="3">593 1,'0'0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0,'-14'24,"-6"17,-3 7,2 0,5-3,4-5,5-4,4-4,2-2,1-1,5-6,3-7</inkml:trace>
  <inkml:trace contextRef="#ctx0" brushRef="#br0" timeOffset="1">315 113,'-238'142,"234"-140,-40 30,44-32,-1 1,0 0,1-1,-1 1,1 0,-1-1,1 1,-1 0,1 0,0 0,-1 0,1-1,0 1,-1 0,1 0,0 0,0 0,0 0,0 0,0 0,0 0,0-1,0 1,0 0,1 0,-1 0,0 0,1 0,-1 0,0-1,1 1,-1 0,1 0,-1-1,1 1,-1 0,1 0,0-1,-1 1,1-1,0 1,0-1,-1 1,1-1,0 1,0-1,0 0,0 1,0-1,-1 0,2 0,43 14,-40-13,-1-1,1 1,0 0,0 1,-1-1,1 1,-1 0,1 0,-1 0,0 1,0 0,0-1,0 2,0-1,-1 0,1 1,0 1,24 53,-22-41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0:09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174 366 0 0 0,'0'0'163'0'0,"0"0"341"0"0,0 0 9 0 0,0 0 21 0 0,0 0 138 0 0,0 0 207 0 0,0 0 252 0 0,0 0 158 0 0,0 0 30 0 0,0 0-76 0 0,0 0-149 0 0,-14-4-177 0 0,-41-13-181 0 0,41 13-149 0 0,14 4-112 0 0,0 0-28 0 0,0 0 18 0 0,0 0 23 0 0,21 0 1461 0 0,-10 0-1583 0 0,52 1 782 0 0,-1-3 0 0 0,1-2 0 0 0,-1-3 0 0 0,23-8-1148 0 0,51-20 449 0 0,-1-6-1 0 0,-3-5 1 0 0,-2-7 0 0 0,-2-5-1 0 0,12-13-448 0 0,-135 61 2957 0 0,-31 11-2838 0 0,14 0 71 0 0,-17 47-174 0 0,17-15 7 0 0,2 2 0 0 0,1-1 0 0 0,2 1-1 0 0,1 1 1 0 0,2-1 0 0 0,1 3-23 0 0,-9 64 58 0 0,-29 109 215 0 0,-9-1 1 0 0,-33 73-274 0 0,-3 1 361 0 0,81-365-2609 0 0,0 43-2449 0 0,0 7-5474 0 0,3 19 296 0 0</inkml:trace>
  <inkml:trace contextRef="#ctx0" brushRef="#br0" timeOffset="263.671">485 897 9946 0 0,'0'0'3532'0'0,"0"0"-2137"0"0,0 0-945 0 0,0 0-235 0 0,0 0 98 0 0,0 0 261 0 0,0 0 258 0 0,0 0 166 0 0,0 0 18 0 0,0 0-101 0 0,0 0-118 0 0,36-5-125 0 0,118-13-120 0 0,225-48 1197 0 0,-147-7-2668 0 0,-216 62-676 0 0,-12 7-1919 0 0,-2 1-4061 0 0,-2 2-2778 0 0</inkml:trace>
  <inkml:trace contextRef="#ctx0" brushRef="#br0" timeOffset="889.11">1510 930 3305 0 0,'0'0'3859'0'0,"0"0"-2348"0"0,0 0-752 0 0,0 0 149 0 0,0 0 251 0 0,0 0 189 0 0,0 0 26 0 0,0 0-183 0 0,0 0-255 0 0,0 0-222 0 0,0 0-173 0 0,-6 33-129 0 0,-20 106-73 0 0,14-35 1543 0 0,8-75 558 0 0,3-31 931 0 0,-7-12-2966 0 0,5 2-331 0 0,1-1 1 0 0,0 0-1 0 0,1 0 1 0 0,0 0-1 0 0,1-1 1 0 0,1 1-1 0 0,0 0 1 0 0,1 0-1 0 0,0-1-74 0 0,6-17 43 0 0,1 0-1 0 0,2 0 0 0 0,1 1 1 0 0,1 0-1 0 0,1 1 1 0 0,2 1-1 0 0,1 0 0 0 0,9-10-42 0 0,-22 33 0 0 0,-1 0 0 0 0,1 0 0 0 0,0 0 0 0 0,0 1 0 0 0,0 0-1 0 0,0 0 1 0 0,1 0 0 0 0,0 0 0 0 0,0 0 0 0 0,0 1 0 0 0,0 0 0 0 0,0 0-1 0 0,1 1 1 0 0,-1-1 0 0 0,1 1 0 0 0,0 1 0 0 0,0-1 0 0 0,0 1 0 0 0,0 0 0 0 0,1 0 0 0 0,21 34 20 0 0,8 89 296 0 0,-34-117-882 0 0,3 13 1288 0 0,-4-14-4194 0 0,0-3-3687 0 0,0-4-3466 0 0</inkml:trace>
  <inkml:trace contextRef="#ctx0" brushRef="#br0" timeOffset="1134.62">2046 952 14883 0 0,'0'0'912'0'0,"0"0"-464"0"0,0 0-31 0 0,0 0 111 0 0,0 0 120 0 0,0 0 0 0 0,0 0-128 0 0,0 0-184 0 0,0 0-192 0 0,0 0-112 0 0,0 0-48 0 0,0 0-96 0 0,0 0-104 0 0,0 0-152 0 0,11 177-328 0 0,-11-170-1433 0 0,2-3-3296 0 0,-2-4-5129 0 0</inkml:trace>
  <inkml:trace contextRef="#ctx0" brushRef="#br0" timeOffset="1384.205">2059 554 16724 0 0,'0'0'1776'0'0,"0"0"-592"0"0,0 0-536 0 0,0 0-152 0 0,0 0-79 0 0,0 0-121 0 0,0 0-168 0 0,0 0-184 0 0,0 0-152 0 0,0 0-88 0 0,0 0-65 0 0,0 0-47 0 0,0 0-328 0 0,0 0-1176 0 0,26 48-3201 0 0,-19-37-7026 0 0</inkml:trace>
  <inkml:trace contextRef="#ctx0" brushRef="#br0" timeOffset="1543.568">2572 742 14907 0 0,'0'0'1367'0'0,"0"0"-256"0"0,0 0-56 0 0,0 0-43 0 0,0 0-28 0 0,0 0-91 0 0,0 0-149 0 0,0 0-131 0 0,0 0-133 0 0,0 0-132 0 0,0 0-110 0 0,0 0-85 0 0,0 0-66 0 0,-30 13-34 0 0,-95 44-2 0 0,77-18 31 0 0,45-30-64 0 0,0-4-14 0 0,0 0 0 0 0,1 0 0 0 0,-1 0 0 0 0,1 0 0 0 0,1 1 0 0 0,-1-1 0 0 0,1 1 0 0 0,0-1 0 0 0,0 1 0 0 0,1-1 0 0 0,-1 1 0 0 0,1 0 0 0 0,0-1 0 0 0,1 1 0 0 0,0 0 0 0 0,-1-1 0 0 0,2 1 0 0 0,-1-1 0 0 0,1 1 0 0 0,0-1 0 0 0,0 0 0 0 0,0 0 0 0 0,1 0 0 0 0,-1 0 0 0 0,1 0 0 0 0,1 0 0 0 0,-1-1 0 0 0,1 1 0 0 0,-1-1 0 0 0,1 0 0 0 0,0 0 0 0 0,1-1 0 0 0,-1 1 0 0 0,3 0-4 0 0,2 2-15 0 0,1-1 0 0 0,0 0-1 0 0,0-1 1 0 0,0 0 0 0 0,1-1 0 0 0,0 0 0 0 0,-1-1 0 0 0,1 0 0 0 0,0-1-1 0 0,0 0 1 0 0,0 0 0 0 0,0-1 0 0 0,0-1 0 0 0,0 0 0 0 0,0 0 0 0 0,-1-1-1 0 0,1-1 1 0 0,0 1 0 0 0,-1-2 0 0 0,0 0 0 0 0,9-4 15 0 0,28-17-4199 0 0,-6-9-4163 0 0,-36 27-2451 0 0</inkml:trace>
  <inkml:trace contextRef="#ctx0" brushRef="#br0" timeOffset="1979.912">3084 271 13443 0 0,'0'0'2091'0'0,"0"0"-784"0"0,0 0-535 0 0,0 0-54 0 0,0 0 142 0 0,0 0 107 0 0,0 0-7 0 0,0 0-160 0 0,0 0-221 0 0,0 0-200 0 0,0 0-118 0 0,0 0-58 0 0,5-8 345 0 0,3 57 1012 0 0,-8 403 287 0 0,-11-59-1792 0 0,11-392-96 0 0,0-1-8 0 0,0 0-7 0 0,0 0-9 0 0,0 0-20 0 0,0 0-46 0 0,0 0-61 0 0,0-9-940 0 0,7-35-2223 0 0,0 6-5954 0 0,-6 26-1850 0 0</inkml:trace>
  <inkml:trace contextRef="#ctx0" brushRef="#br0" timeOffset="2228.098">2841 705 11138 0 0,'0'0'1743'0'0,"0"0"-514"0"0,0 0-377 0 0,0 0-97 0 0,0 0 142 0 0,0 0 155 0 0,0 0 83 0 0,0 0-32 0 0,0 0-164 0 0,0 0-127 0 0,0 0-120 0 0,0 0-95 0 0,0 0-65 0 0,35 3-120 0 0,109 9-93 0 0,66-1 114 0 0,-132 5-1654 0 0,-47-7-7632 0 0,-26-8-2672 0 0</inkml:trace>
  <inkml:trace contextRef="#ctx0" brushRef="#br0" timeOffset="2416.133">3520 944 16500 0 0,'0'0'728'0'0,"0"0"-240"0"0,0 0-56 0 0,0 0-24 0 0,0 0 16 0 0,0 0-64 0 0,0 0-72 0 0,0 0-128 0 0,0 0-104 0 0,0 0-80 0 0,0 0-80 0 0,0 0-144 0 0,0 0-168 0 0,0 0-264 0 0,67 144-808 0 0,-64-144-1801 0 0,-1-4-3921 0 0,-2 1 825 0 0</inkml:trace>
  <inkml:trace contextRef="#ctx0" brushRef="#br0" timeOffset="2665.934">3543 712 9978 0 0,'0'0'2870'0'0,"0"0"-456"0"0,0 0-388 0 0,0 0-289 0 0,0 0-287 0 0,0 0-262 0 0,0 0-265 0 0,0 0-249 0 0,0 0-205 0 0,-15-30-170 0 0,-44-93-157 0 0,44 92-155 0 0,15 31-146 0 0,0 8-505 0 0,2 20-742 0 0,1-16-2319 0 0,0-1-7348 0 0</inkml:trace>
  <inkml:trace contextRef="#ctx0" brushRef="#br0" timeOffset="2915.508">3905 823 11851 0 0,'0'0'4154'0'0,"0"0"-2490"0"0,0 0-868 0 0,0 0-113 0 0,0 0-45 0 0,0 0-30 0 0,0 0-66 0 0,0 0-109 0 0,0 0-115 0 0,0 0-84 0 0,0 0-70 0 0,0 0-46 0 0,0 0-18 0 0,-12 26-25 0 0,-36 84-18 0 0,37-44 25 0 0,11-59-27 0 0,0-1 0 0 0,1 0 0 0 0,0 0 0 0 0,0 0 1 0 0,1 0-1 0 0,0 0 0 0 0,0 0 0 0 0,0-1 0 0 0,0 1 0 0 0,1-1 0 0 0,0 1 1 0 0,0-1-1 0 0,1 0 0 0 0,0 0 0 0 0,-1 0 0 0 0,2-1 0 0 0,-1 1 0 0 0,0-1 1 0 0,1 0-1 0 0,0 0 0 0 0,0 0 0 0 0,0-1 0 0 0,0 0 0 0 0,1 0 0 0 0,-1 0 1 0 0,1-1-1 0 0,0 0 0 0 0,0 0 0 0 0,-1 0 0 0 0,1-1 0 0 0,1 0 1 0 0,-1 0-1 0 0,0 0 0 0 0,0-1 0 0 0,0 0 0 0 0,0 0 0 0 0,6-1-55 0 0,-6-2 102 0 0,0-1 0 0 0,0 0 0 0 0,0-1 0 0 0,-1 1-1 0 0,0-1 1 0 0,1 0 0 0 0,-2 0 0 0 0,1-1 0 0 0,-1 1 0 0 0,1-1-1 0 0,-2 0 1 0 0,1 0 0 0 0,-1 0 0 0 0,0-1 0 0 0,0 1 0 0 0,0-1 0 0 0,-1 0-1 0 0,0 0 1 0 0,-1 0 0 0 0,1 0 0 0 0,-1 0 0 0 0,0-7-102 0 0,0 7 31 0 0,0-1 1 0 0,0 0 0 0 0,-1 0 0 0 0,0 0 0 0 0,-1 0-1 0 0,1 0 1 0 0,-2 0 0 0 0,1 0 0 0 0,-1 1-1 0 0,0-1 1 0 0,0 1 0 0 0,-1-1 0 0 0,0 1 0 0 0,-1 0-1 0 0,0 0 1 0 0,0 0 0 0 0,-3-3-32 0 0,2 2-63 0 0,0 0 0 0 0,-1 0 0 0 0,0 1 0 0 0,-1 0 0 0 0,0 1 0 0 0,0-1 0 0 0,0 1 0 0 0,-1 0-1 0 0,1 1 1 0 0,-1 0 0 0 0,-1 0 0 0 0,-3 0 63 0 0,-40 7-4595 0 0,43 5-1046 0 0,1 0-6215 0 0</inkml:trace>
  <inkml:trace contextRef="#ctx0" brushRef="#br0" timeOffset="3297.171">4191 1125 12859 0 0,'0'0'2510'0'0,"0"0"-1422"0"0,0 0-199 0 0,0 0 217 0 0,0 0 38 0 0,0 0-60 0 0,0 0-151 0 0,0 0-180 0 0,0 0-134 0 0,0 0-86 0 0,0 0-81 0 0,0 0-71 0 0,0 0-83 0 0,18-28-67 0 0,58-85-50 0 0,-7-3 317 0 0,-37 167-1013 0 0,-26-43 586 0 0,0 0 0 0 0,1 0 0 0 0,-1 0 1 0 0,2-1-1 0 0,-1 0 0 0 0,1-1 0 0 0,0 1 0 0 0,1-2 0 0 0,0 1 0 0 0,0-1 1 0 0,0 0-1 0 0,0-1 0 0 0,1 0 0 0 0,-1-1 0 0 0,1 0 0 0 0,0 0 0 0 0,0-1 1 0 0,0 0-1 0 0,0-1 0 0 0,1 0 0 0 0,-1 0 0 0 0,0-1 0 0 0,0-1 0 0 0,1 0 1 0 0,-1 0-1 0 0,5-2-71 0 0,-1-2 139 0 0,1-1 0 0 0,-1 0 1 0 0,0-1-1 0 0,-1-1 1 0 0,0 0-1 0 0,0-1 0 0 0,-1 0 1 0 0,0-1-1 0 0,0 0 0 0 0,-1-1 1 0 0,-1 0-1 0 0,0 0 0 0 0,0-2 1 0 0,-1 1-1 0 0,-1-1 1 0 0,5-9-140 0 0,-8 14-57 0 0,0 1 1 0 0,0-1-1 0 0,-1 0 0 0 0,0 0 1 0 0,-1-1-1 0 0,0 1 1 0 0,0-1-1 0 0,0 1 1 0 0,-1-1-1 0 0,-1 0 1 0 0,0 0-1 0 0,0 0 1 0 0,0-8 56 0 0,-8 1-1430 0 0,1 12-1583 0 0,4 2 784 0 0,-1-2-10030 0 0</inkml:trace>
  <inkml:trace contextRef="#ctx0" brushRef="#br0" timeOffset="4670.076">1 1732 4993 0 0,'0'0'734'0'0,"0"0"-204"0"0,0 0 128 0 0,0 0 317 0 0,0 0 298 0 0,0 0 106 0 0,0 0-112 0 0,0 0-257 0 0,0 0-245 0 0,0 0-193 0 0,0 0-85 0 0,0 0 19 0 0,4 0 20 0 0,96-5 4320 0 0,57-20-2802 0 0,189-35 68 0 0,20 13-2112 0 0,-172 23 199 0 0,612-58 376 0 0,386 6 502 0 0,-352 27-190 0 0,-304-6-435 0 0,-321 29-93 0 0,-33 22 216 0 0,-181 4-578 0 0,-1 0 0 0 0,0 0 19 0 0,0 0-8 0 0,0 0-10 0 0,0 0 3 0 0,0 0-12 0 0,0 0 5 0 0,0 0 12 0 0,0 0 8 0 0,0 0-4 0 0,0 0 5 0 0,0 0 0 0 0,0 0-10 0 0,0 0-16 0 0,0 0-1 0 0,0 0-10 0 0,0 0-2 0 0,0 0 25 0 0,0 0 4 0 0,0 0-7 0 0,0 0 3 0 0,0 0-12 0 0,0 0 1 0 0,0 0-4 0 0,0 0 10 0 0,0 0 22 0 0,0 0-6 0 0,0 0-27 0 0,0 0-16 0 0,0 0 21 0 0,0 0 12 0 0,0 0-8 0 0,0 0-4 0 0,0 0 17 0 0,0 0-2 0 0,0 0 27 0 0,0 0-21 0 0,0 0-19 0 0,0 0 4 0 0,0 0-20 0 0,0 0 21 0 0,0 0-2 0 0,0 0-3 0 0,0 0-3 0 0,0 0-9 0 0,0 0 2 0 0,0 0-2 0 0,64-5 1335 0 0,-46 3-4554 0 0,-10 1-8209 0 0,-12-2-1284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0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68 368 15091 0 0,'0'0'342'0'0,"0"0"-257"0"0,0 0-278 0 0,0 0-98 0 0,0 0 80 0 0,0 0 190 0 0,0 0 177 0 0,0 0 115 0 0,0 0 51 0 0,0 0-10 0 0,0 0-24 0 0,18 5-27 0 0,111 33 183 0 0,-102-32-280 0 0,1-2 1 0 0,0-1 0 0 0,-1-1-1 0 0,1-2 1 0 0,0 0 0 0 0,0-2-1 0 0,0-1 1 0 0,-1-1 0 0 0,0-2-1 0 0,1 0 1 0 0,-2-2 0 0 0,1-1-1 0 0,-1-1 1 0 0,-1-1 0 0 0,0-2-1 0 0,0 0 1 0 0,-2-2 0 0 0,0 0-1 0 0,14-12-164 0 0,-21 13 154 0 0,0 0-1 0 0,0-1 0 0 0,-1-1 1 0 0,-1 0-1 0 0,-1-1 0 0 0,0-1 1 0 0,-2 0-1 0 0,0 0 1 0 0,0-1-1 0 0,-2 0 0 0 0,0-1 1 0 0,-2 0-1 0 0,0-1 0 0 0,3-18-153 0 0,-45 114 1349 0 0,-240 563-989 0 0,243-573-389 0 0,-2-1-1 0 0,-3-1 1 0 0,-3-3 0 0 0,-3-1 0 0 0,-2-2 0 0 0,-3-1 0 0 0,-2-4-1 0 0,-13 10 30 0 0,54-53-5 0 0,0-1-1 0 0,-1 1 1 0 0,0-2-1 0 0,0 1 0 0 0,0-1 1 0 0,-1-1-1 0 0,0 0 1 0 0,0 0-1 0 0,-1-1 1 0 0,0-1-1 0 0,0 0 0 0 0,0 0 1 0 0,0-1-1 0 0,0-1 1 0 0,-1 0-1 0 0,-6 0 6 0 0,17-3-4 0 0,0 1 0 0 0,0-1 0 0 0,1 0 0 0 0,-1 1 0 0 0,0-1 0 0 0,0 0-1 0 0,0 0 1 0 0,1 0 0 0 0,-1 0 0 0 0,1-1 0 0 0,-1 1 0 0 0,1 0 0 0 0,-1-1 0 0 0,1 1 0 0 0,0-1 0 0 0,-1 1 0 0 0,1-1 0 0 0,0 0 0 0 0,0 1-1 0 0,0-1 1 0 0,0 0 0 0 0,1 0 0 0 0,-1 0 0 0 0,0 0 0 0 0,1 0 0 0 0,0 0 0 0 0,-1 0 0 0 0,1 0 0 0 0,0 0 0 0 0,0 0 0 0 0,0 0 0 0 0,0 0-1 0 0,0 0 1 0 0,0 0 0 0 0,1 1 0 0 0,-1-1 0 0 0,1-1 4 0 0,23-74-236 0 0,-14 63 225 0 0,0 0 0 0 0,0 0 0 0 0,2 1-1 0 0,0 0 1 0 0,0 1 0 0 0,1 1 0 0 0,0 0 0 0 0,1 0 0 0 0,1 1-1 0 0,-1 1 1 0 0,1 1 0 0 0,1 0 0 0 0,0 1 0 0 0,0 0-1 0 0,0 2 1 0 0,1 0 0 0 0,0 0 0 0 0,0 2 0 0 0,0 0-1 0 0,0 1 1 0 0,0 1 0 0 0,0 0 0 0 0,2 2 11 0 0,-7 2 22 0 0,0 1 1 0 0,-1 1-1 0 0,0 0 0 0 0,0 0 1 0 0,0 1-1 0 0,0 0 0 0 0,-1 1 1 0 0,0 1-1 0 0,-1-1 0 0 0,0 2 1 0 0,0-1-1 0 0,3 5-22 0 0,45 36 277 0 0,-40-39-157 0 0,-1 0 0 0 0,1-1 0 0 0,1-1-1 0 0,-1-1 1 0 0,2 0 0 0 0,-1-1 0 0 0,0-1-1 0 0,1-1 1 0 0,0-1 0 0 0,0 0-1 0 0,0-1 1 0 0,1-2 0 0 0,-1 0 0 0 0,14-1-120 0 0,-28 1-13 0 0,-1 0 1 0 0,1 0 0 0 0,0 0 0 0 0,-1 0 0 0 0,1-1-1 0 0,0 0 1 0 0,-1 0 0 0 0,1 0 0 0 0,0 0 0 0 0,-1-1-1 0 0,0 0 1 0 0,1 0 0 0 0,-1 0 0 0 0,0 0 0 0 0,0-1-1 0 0,0 0 1 0 0,0 1 0 0 0,-1-1 0 0 0,1-1 0 0 0,-1 1-1 0 0,0 0 1 0 0,0-1 0 0 0,0 0 0 0 0,0 0 0 0 0,-1 0-1 0 0,1 0 1 0 0,-1 0 0 0 0,0 0 0 0 0,0-1 0 0 0,0 1-1 0 0,-1-1 1 0 0,0 1 0 0 0,1-3 12 0 0,4-33-4933 0 0,-3 26-1128 0 0,-1 6-3764 0 0</inkml:trace>
  <inkml:trace contextRef="#ctx0" brushRef="#br0" timeOffset="729.292">1242 953 7746 0 0,'0'0'1757'0'0,"0"0"-518"0"0,0 0-70 0 0,0 0 207 0 0,0 0 140 0 0,0 0-73 0 0,0 0-196 0 0,0 0-181 0 0,0 0-138 0 0,0 0-121 0 0,0 0-95 0 0,0 0-95 0 0,33 0-107 0 0,103-1-65 0 0,-51-14 276 0 0,-59 5-442 0 0,-19 8-213 0 0,4 1 24 0 0,1-2 1 0 0,-1 0-1 0 0,-1 0 1 0 0,1-1-1 0 0,0 0 0 0 0,-1-1 1 0 0,0 0-1 0 0,0 0 1 0 0,0-1-1 0 0,-1-1 0 0 0,0 0 1 0 0,0 0-1 0 0,-1 0 1 0 0,0-1-1 0 0,2-3-90 0 0,-8 10 8 0 0,-1-1 1 0 0,0 1-1 0 0,0-1 1 0 0,-1 1-1 0 0,1-1 1 0 0,0 1-1 0 0,0-1 1 0 0,-1 1-1 0 0,1-1 1 0 0,-1 0-1 0 0,1 1 1 0 0,-1-1-1 0 0,0 0 0 0 0,0 1 1 0 0,0-1-1 0 0,0 0 1 0 0,0 1-1 0 0,0-1 1 0 0,0 0-1 0 0,0 0 1 0 0,-1 1-1 0 0,1-1 1 0 0,-1 0-1 0 0,1 1 1 0 0,-1-1-1 0 0,0 1 0 0 0,1-1 1 0 0,-1 1-1 0 0,0-1 1 0 0,0 1-1 0 0,0-1 1 0 0,0 1-1 0 0,0 0 1 0 0,0 0-1 0 0,-1-1 1 0 0,1 1-1 0 0,0 0 1 0 0,-1 0-1 0 0,1 0 0 0 0,-1 0 1 0 0,1 1-1 0 0,-1-1 1 0 0,1 0-1 0 0,-2 0-8 0 0,-75-12-463 0 0,64 14 433 0 0,1 1-1 0 0,-1 1 0 0 0,0 0 1 0 0,1 1-1 0 0,0 0 0 0 0,0 1 1 0 0,0 0-1 0 0,1 1 0 0 0,0 1 1 0 0,0 0-1 0 0,0 1 0 0 0,1 0 1 0 0,0 0-1 0 0,1 1 0 0 0,0 1 1 0 0,0 0-1 0 0,1 0 0 0 0,0 1 1 0 0,1 0-1 0 0,0 0 0 0 0,1 1 1 0 0,0 0-1 0 0,1 1 0 0 0,0-1 0 0 0,1 1 1 0 0,0 0-1 0 0,1 0 0 0 0,1 1 1 0 0,0-1-1 0 0,1 1 0 0 0,0 0 1 0 0,1 8 30 0 0,1-18 4 0 0,1 0 0 0 0,-1 1 0 0 0,1-1 0 0 0,0 0 0 0 0,0 1 0 0 0,0-1 0 0 0,1 0 0 0 0,0 0 0 0 0,0 0 0 0 0,0 0 0 0 0,0 0 0 0 0,0-1 0 0 0,1 1 0 0 0,0-1 0 0 0,-1 1 0 0 0,1-1 0 0 0,1 0 0 0 0,-1 0 0 0 0,0 0 0 0 0,1-1 0 0 0,-1 1 0 0 0,1-1 0 0 0,0 0-1 0 0,0 0 1 0 0,0 0 0 0 0,0 0 0 0 0,0-1 0 0 0,0 1 0 0 0,1-1 0 0 0,2 0-4 0 0,137 14 432 0 0,-93-17-308 0 0,-1-2 1 0 0,0-3 0 0 0,0-1-1 0 0,-1-3 1 0 0,0-2-1 0 0,-1-2 1 0 0,0-2 0 0 0,-2-2-1 0 0,0-3 1 0 0,-1-1 0 0 0,-1-2-1 0 0,-2-2 1 0 0,0-2 0 0 0,-2-2-1 0 0,10-11-124 0 0,-33 26-3 0 0,-1 0 0 0 0,-1-2 0 0 0,0 1 0 0 0,-1-2 0 0 0,-1 0-1 0 0,-1-1 1 0 0,0 0 0 0 0,-2-1 0 0 0,0 0 0 0 0,-2 0 0 0 0,0-1 0 0 0,-1 0-1 0 0,-1-1 1 0 0,-2 0 0 0 0,0 0 0 0 0,-1 0 0 0 0,-1-18 3 0 0,-1 21-18 0 0,1 6 13 0 0,0 0 0 0 0,-2 0 0 0 0,1-1-1 0 0,-2 1 1 0 0,0 0 0 0 0,-1 0 0 0 0,0 0 0 0 0,-1 0 0 0 0,0 0 0 0 0,-1 1 0 0 0,-1-1 0 0 0,0 1 0 0 0,-1 0 0 0 0,-4-5 5 0 0,10 17-3 0 0,0 1 1 0 0,0-1-1 0 0,0 1 0 0 0,0-1 1 0 0,-1 1-1 0 0,1-1 1 0 0,0 0-1 0 0,0 1 1 0 0,-1-1-1 0 0,1 1 0 0 0,0-1 1 0 0,-1 1-1 0 0,1 0 1 0 0,0-1-1 0 0,-1 1 1 0 0,1-1-1 0 0,-1 1 1 0 0,1 0-1 0 0,-1-1 0 0 0,1 1 1 0 0,-1 0-1 0 0,1-1 1 0 0,-1 1-1 0 0,1 0 1 0 0,-1 0-1 0 0,1 0 1 0 0,-1 0-1 0 0,0-1 0 0 0,1 1 1 0 0,-1 0-1 0 0,1 0 1 0 0,-1 0-1 0 0,1 0 1 0 0,-1 0-1 0 0,0 0 1 0 0,1 0-1 0 0,-1 0 0 0 0,1 1 1 0 0,-1-1-1 0 0,1 0 1 0 0,-1 0-1 0 0,1 0 1 0 0,-1 1-1 0 0,1-1 1 0 0,-1 0-1 0 0,1 0 0 0 0,-1 1 1 0 0,1-1-1 0 0,-1 1 1 0 0,1-1-1 0 0,-1 0 1 0 0,1 1-1 0 0,0-1 1 0 0,-1 1-1 0 0,1-1 0 0 0,0 1 1 0 0,-1-1-1 0 0,1 1 1 0 0,0-1-1 0 0,0 1 1 0 0,-1-1-1 0 0,1 1 1 0 0,0-1-1 0 0,0 1 0 0 0,0 0 1 0 0,0-1-1 0 0,0 1 1 0 0,0-1-1 0 0,0 1 1 0 0,0 0 2 0 0,-5 50-7 0 0,5-43 51 0 0,-22 367 828 0 0,3 8-117 0 0,49-155-560 0 0,-30-227-212 0 0,0-1-7 0 0,0 0-7 0 0,0 0-4 0 0,0 0-18 0 0,0 0-31 0 0,0 0 1 0 0,-2-34-1200 0 0,-2 1-264 0 0,-3-19-2049 0 0,3 18-4091 0 0,2 21-3879 0 0</inkml:trace>
  <inkml:trace contextRef="#ctx0" brushRef="#br0" timeOffset="944.582">1879 684 14315 0 0,'0'0'1954'0'0,"0"0"-701"0"0,0 0-431 0 0,0 0-101 0 0,0 0 60 0 0,0 0 100 0 0,0 0 97 0 0,0 0 27 0 0,0 0-41 0 0,0 0-106 0 0,0 0-138 0 0,39-3-117 0 0,124-13-111 0 0,26-13 683 0 0,124 4-1300 0 0,-279 23-1049 0 0,-20 1-1246 0 0,2 0-4131 0 0,-5 1-6252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 10602 0 0,'0'0'2498'0'0,"0"0"-1048"0"0,0 0-499 0 0,0 0-78 0 0,0 0 30 0 0,0 0-33 0 0,0 0-92 0 0,0 0-83 0 0,0 0-33 0 0,0 0 50 0 0,0 0 24 0 0,0 0-49 0 0,0 0-70 0 0,16 2-63 0 0,122 10 1161 0 0,12-41-435 0 0,-90 11-1226 0 0,-18 4 1552 0 0,-14 7-3698 0 0,-3 5-3297 0 0,0 3-4561 0 0,-25-1-862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11939 0 0,'0'0'3272'0'0,"0"0"-1854"0"0,0 0-695 0 0,0 0-6 0 0,0 0 215 0 0,0 0 233 0 0,0 0 63 0 0,0 0-96 0 0,0 0-173 0 0,0 0-185 0 0,0 0-156 0 0,0 0-107 0 0,35-3-104 0 0,109-7-103 0 0,-6-14 327 0 0,-105 19-1512 0 0,58-9 2328 0 0,-60 12-5263 0 0,1 1-4940 0 0,-32 1-2959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15139 0 0,'0'0'1714'0'0,"0"0"-701"0"0,0 0-266 0 0,0 0 148 0 0,0 0 247 0 0,0 0 115 0 0,0 0-78 0 0,0 0-172 0 0,0 0-185 0 0,0 0-156 0 0,0 0-107 0 0,0 0-103 0 0,33-2-102 0 0,104-4-90 0 0,-30-11 156 0 0,17-9-461 0 0,-94 20-3732 0 0,0 1-4492 0 0,-23 4-4473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3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135 122 11578 0 0,'0'0'902'0'0,"0"0"-171"0"0,0 0 10 0 0,0 0 265 0 0,0 0 293 0 0,0 0 190 0 0,0 0-60 0 0,0 0-309 0 0,0 0-322 0 0,0 0-269 0 0,0 0-138 0 0,0 7-13 0 0,-33 449 2658 0 0,13-161-2828 0 0,8-247-836 0 0,12-89-6690 0 0,-1 13 2806 0 0,1 9-1555 0 0,0 4-1043 0 0</inkml:trace>
  <inkml:trace contextRef="#ctx0" brushRef="#br0" timeOffset="281.989">1 19 7274 0 0,'0'0'4371'0'0,"0"0"-2402"0"0,0 0-908 0 0,0 0-146 0 0,0 0-44 0 0,0 0-44 0 0,0 0-60 0 0,0 0-39 0 0,0 0-22 0 0,0 0 23 0 0,0 0 11 0 0,0 0-65 0 0,0 0-73 0 0,22 7-55 0 0,71 20-45 0 0,29-15 751 0 0,-86-14-978 0 0,131-21 392 0 0,-41-10-1758 0 0,-123 29-1397 0 0,-11 1-10289 0 0,4 3 3654 0 0</inkml:trace>
  <inkml:trace contextRef="#ctx0" brushRef="#br0" timeOffset="516.575">104 494 11090 0 0,'0'0'977'0'0,"0"0"11"0"0,0 0 189 0 0,0 0 126 0 0,0 0-12 0 0,0 0-102 0 0,0 0-172 0 0,0 0-206 0 0,34-4-199 0 0,108-15-173 0 0,36-21 90 0 0,-172 38-1133 0 0,7 0 853 0 0,-9 6-9030 0 0,-4-4-2122 0 0</inkml:trace>
  <inkml:trace contextRef="#ctx0" brushRef="#br0" timeOffset="982.901">444 818 12339 0 0,'0'0'2508'0'0,"0"0"-1398"0"0,0 0-593 0 0,0 0 73 0 0,0 0 264 0 0,0 0 195 0 0,0 0 8 0 0,0 0-189 0 0,0 0-258 0 0,0 0-186 0 0,0 0-103 0 0,0 0-73 0 0,0 0-34 0 0,0 34-9 0 0,0 104-18 0 0,-9-12 328 0 0,1-60-508 0 0,0-41-2772 0 0,7-24 727 0 0,-1-1 2915 0 0,1 0-4121 0 0,1 0-5658 0 0,0 0 1351 0 0</inkml:trace>
  <inkml:trace contextRef="#ctx0" brushRef="#br0" timeOffset="1248.55">431 833 7514 0 0,'0'0'2788'0'0,"0"0"-1213"0"0,0 0-461 0 0,0 0 13 0 0,0 0 46 0 0,0 0-51 0 0,0 0-161 0 0,0 0-158 0 0,0 0-68 0 0,0 0-3 0 0,0 0-42 0 0,0 0-86 0 0,0 0-116 0 0,17 0-136 0 0,108 0 363 0 0,-34-19-1125 0 0,-74 17-145 0 0,-10 1-2037 0 0,1 0-5796 0 0,-8 1-2160 0 0</inkml:trace>
  <inkml:trace contextRef="#ctx0" brushRef="#br0" timeOffset="1491.676">439 998 11642 0 0,'0'0'1221'0'0,"0"0"-404"0"0,0 0 66 0 0,0 0 265 0 0,0 0 90 0 0,0 0-92 0 0,0 0-234 0 0,0 0-229 0 0,0 0-205 0 0,0 0-160 0 0,0 0-110 0 0,32-1-116 0 0,100-4-82 0 0,-54 4-964 0 0,-56 1-3949 0 0,-14 0-5379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9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1 212 4569 0 0,'0'0'1358'0'0,"0"0"-758"0"0,0 0-464 0 0,0 0-10 0 0,0 0 225 0 0,0 0 281 0 0,0 0 350 0 0,0 0 233 0 0,0 0 81 0 0,0 0 28 0 0,0 0-170 0 0,16 5-199 0 0,54 16-130 0 0,-56-18-468 0 0,0 0-1 0 0,0-1 0 0 0,1-1 1 0 0,-1 0-1 0 0,0 0 1 0 0,1-2-1 0 0,-1 0 0 0 0,12-2-356 0 0,-8 1 322 0 0,12-3 8 0 0,-1-2 1 0 0,1-1-1 0 0,-1-1 0 0 0,-1-1 0 0 0,0-2 1 0 0,0-1-1 0 0,-1-1 0 0 0,-1-1 1 0 0,19-14-331 0 0,-37 23 119 0 0,1-1 0 0 0,-1 1 1 0 0,0-1-1 0 0,0-1 0 0 0,-1 0 0 0 0,0 0 1 0 0,-1 0-1 0 0,1-1 0 0 0,-2 0 1 0 0,1 0-1 0 0,-1 0 0 0 0,-1-1 1 0 0,3-6-120 0 0,-70 228 1456 0 0,-134 653-205 0 0,155-656-1135 0 0,38-145-101 0 0,-8-123-1821 0 0,11-2-4587 0 0,1 39-500 0 0,0 9-4073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0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 8074 0 0,'0'0'1200'0'0,"0"0"-676"0"0,0 0-117 0 0,0 0 344 0 0,0 0 454 0 0,0 0 332 0 0,0 0 18 0 0,0 0-192 0 0,0 0-210 0 0,0 0-170 0 0,0 0-149 0 0,0 0-80 0 0,0 0-56 0 0,32-3-67 0 0,99-8-39 0 0,-11-12 624 0 0,24-18-282 0 0,-131 37-864 0 0,38 1 81 0 0,-43 81 624 0 0,-26 61 334 0 0,-1-25-505 0 0,19-114-628 0 0,0 0 7 0 0,0 0 4 0 0,0 0-11 0 0,45-32-1240 0 0,-17 10-6410 0 0,-20 17-4285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6T00:57:5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18176 5249,'-65'660,"53"-547,5-34,-4 0,-3 0,-3-1,-7 9,16-62,2-5</inkml:trace>
  <inkml:trace contextRef="#ctx0" brushRef="#br0" timeOffset="403.393">17895 5532,'32'-67,"3"2,2 1,4 2,2 2,2 1,4 3,4-1,-39 43,1 1,0 0,1 1,1 1,0 1,0 0,1 1,0 1,0 0,1 2,0 0,0 1,1 1,-1 1,1 1,0 0,3 2,-17 0,-1 0,1 1,-1-1,1 1,-1 1,0-1,1 1,-1 0,0 0,0 1,0 0,0-1,-1 2,1-1,-1 0,0 1,0 0,0 0,0 0,0 0,-1 1,0-1,0 1,0 0,-1 0,0 0,0 0,0 1,0-1,-1 0,0 1,0-1,0 1,-1 0,0-1,0 1,0-1,-2 4,-4 25,-3 0,-1-1,-1-1,-2 0,-1-1,-2 0,0-1,-2 0,-2-2,0 0,-2-2,-23 22,22-19,-66 76,-5-5,-56 44,144-138,-47 53,52-57,1-1,-1 1,0 0,1-1,-1 1,1 0,-1 0,1 0,0-1,0 1,0 0,0 0,0 0,0 0,0 0,0-1,1 1,-1 0,1 0,0-1,-1 1,1 0,0-1,0 1,0-1,0 1,0-1,1 1,-1-1,0 0,0 1,1-1,-1 0,1 0,0 0,-1 0,1 0,-1-1,1 1,0 0,218 102,-210-96,0 2,-1-1,0 1,0 0,-1 1,-1 0,1 1,-2-1,1 1,-2 0,1 1,-2 0,1-1,-2 2,1-1,0 10,3 2,0-6</inkml:trace>
  <inkml:trace contextRef="#ctx0" brushRef="#br0" timeOffset="721.102">18742 6209,'37'-13,"0"-3,-1 0,-1-3,-1-1,0-1,-2-2,3-3,-30 23,0-1,0 1,-1-1,1 0,-1 0,0-1,0 1,-1-1,1 0,-1 0,0 0,0 0,-1-1,1 1,-1-1,-1 1,1-1,-1 0,0 0,0 1,0-1,-1 0,0 0,0 0,-1 0,1 0,-1 0,-1 0,1 1,-1-1,0 0,0 1,0-1,-1 1,0 0,0 0,-1 0,1 0,-1 1,0-1,0 1,-3-2,0 2,1 0,-1 1,0 0,0 0,0 1,0-1,0 2,-1-1,1 1,-1 0,1 0,-1 1,1 0,-1 1,1 0,-1 0,1 0,-1 1,1 0,0 0,0 1,0 0,0 0,0 1,1 0,0 0,0 0,0 1,0 0,0 0,1 0,0 1,0 1,-2 6,0 0,1 1,1 0,0 0,1 0,0 0,1 1,1-1,0 1,1 0,1 0,0 0,1-1,1 1,0 0,1-1,0 1,1-1,1 0,3 6,-4-14,0 1,0-1,0 0,1-1,0 1,0-1,1 0,0 0,-1 0,2-1,-1 0,0 0,1-1,0 0,0 0,0 0,0-1,0 0,0 0,0-1,1 0,6 0,12 1</inkml:trace>
  <inkml:trace contextRef="#ctx0" brushRef="#br0" timeOffset="1065.801">19306 5842,'-4'29,"2"1,1-1,1 1,1-1,2 1,1-1,2 0,0 0,2-1,1 0,7 15,-15-39,0 0,1 1,-1-1,1 0,0 1,0-1,1 0,-1-1,1 1,0 0,0-1,0 1,0-1,1 0,-1 0,1 0,0-1,-1 1,1-1,1 0,-1 0,0 0,0-1,1 0,-1 1,1-1,-1-1,1 1,-1-1,1 0,0 0,-1 0,1 0,-1-1,1 0,-1 0,1 0,-1 0,0-1,1 0,-1 0,1-1,6-9,0 0,-1-1,-1 0,0-1,-1 0,0 0,-1 0,-1-1,0-2,12-22,13-28,-3-2,-3-1,0-9,-19 54</inkml:trace>
  <inkml:trace contextRef="#ctx0" brushRef="#br0" timeOffset="1587.274">19955 5532,'0'0</inkml:trace>
  <inkml:trace contextRef="#ctx0" brushRef="#br0" timeOffset="1323.01">20011 5955,'0'39,"5"16,6 0,2-9</inkml:trace>
  <inkml:trace contextRef="#ctx0" brushRef="#br0" timeOffset="1836.708">20378 6012,'7'-1,"0"-1,0 0,0 0,0 0,0-1,0 0,-1 0,1-1,-1 1,0-1,0-1,0 1,-1-1,0 0,0-1,0 1,0-1,-1 0,0 0,0 0,-1-1,0 1,0-1,0 0,-1 0,0 0,0 0,-1 0,0 0,0 0,0-1,-1 1,-1 0,1-1,-1 1,0-1,0 5,0 0,0 0,0 0,-1 0,1 0,-1 1,0-1,1 0,-1 1,0-1,-1 1,1 0,0-1,-1 1,1 0,-1 1,0-1,0 0,1 1,-1-1,0 1,0 0,0 0,-1 0,1 1,0-1,0 1,0 0,0-1,-1 1,1 1,0-1,-3 1,-1 0,0 0,0 1,0 0,0 1,0-1,0 1,1 0,0 1,-1 0,1 0,1 0,-1 1,1 0,-5 4,1 4,0 0,1 1,0 0,1 0,0 1,1 0,1 0,1 0,0 1,1-1,0 1,2 0,0 0,0 0,2 0,0 0,2 10,-1-19,0 0,1 0,0-1,0 1,1-1,0 0,0 0,0 0,1 0,0-1,0 0,0 0,1 0,-1-1,1 1,0-1,1-1,-1 1,1-1,-1 0,1-1,0 0,0 0,0 0,0-1,1 0,-1 0,0-1,0 1,1-2,-1 1,0-1,0 0,0-1,0 0,0 0,0 0,3-2,75-35,-61 25</inkml:trace>
  <inkml:trace contextRef="#ctx0" brushRef="#br0" timeOffset="2153.635">20830 5842,'-4'13,"1"0,0 1,1-1,1 0,0 1,0-1,1 1,1-1,1 1,0-1,0 1,1-1,1 0,0 0,3 4,-5-13,1-1,-1 0,1 1,0-1,0 0,0 0,0-1,1 1,-1-1,1 0,-1 1,1-1,0-1,0 1,0-1,0 1,0-1,0 0,0-1,0 1,1-1,-1 0,0 0,0 0,0 0,1-1,-1 0,0 1,0-2,0 1,0 0,123-57,20-65,-146 122,0 0,-1 0,1 0,0 0,0 0,0 0,0 0,0 0,0 0,0 1,0-1,0 0,1 1,-1-1,0 1,0-1,1 1,-1 0,0-1,0 1,1 0,-1 0,0 0,1 0,-1 0,0 0,1 0,-1 1,0-1,0 0,1 1,-1-1,0 1,0-1,0 1,0 0,1-1,-1 1,0 0,0 0,0 0,-1 0,1 0,0 0,0 0,0 0,-1 0,1 0,-1 0,1 0,-1 1,1-1,-1 1,25 68,-22-59,0 0,1 0,0-1,0 1,1-1,0 0,1 0,0-1,1 1,5 4,-3-6,0 0,1-1,0 0,1-1,-1 0,1-1,0 0,1-1,-1 0,1 0,-1-2,1 1,0-1,0-1,0 0,1-1,-1 0,0-1,0 0,0-1,0-1,-1 0,1 0,0-1,-1 0,0-1,0-1,-1 1,1-2,-1 0,8-6,-2-2,-1 1,0-2,-1 0,-1-1,0 0,-1-1,-1 0,-1-1,-1 0,0-1,-2 0,0 0,-1 0,1-12,-3 7</inkml:trace>
  <inkml:trace contextRef="#ctx0" brushRef="#br0" timeOffset="-145544.066">1159 762,'0'651,"-5"-556,-4-1,-3 0,-8 12,9-24,10-121,1 15</inkml:trace>
  <inkml:trace contextRef="#ctx0" brushRef="#br0" timeOffset="-137813.593">764 762,'-20'9,"44"4,-4-11,0-1,0-1,0-1,0-1,0 0,0-1,0-2,-1 0,0-1,11-5,22-5,339-115,-56-4,-212 92,-99 39</inkml:trace>
  <inkml:trace contextRef="#ctx0" brushRef="#br0" timeOffset="-137162.037">1667 1271,'-17'29,"1"1,2 1,1 0,1 1,2 0,1 1,2 0,1 0,1 7,3-35,1-1,0 0,0 1,0-1,1 1,-1-1,1 1,0 0,1-1,-1 1,1-1,0 1,0-1,0 0,0 1,1-1,0 0,0 0,0 0,0 0,1 0,-1 0,1-1,0 1,0-1,1 0,-1 0,1 0,-1 0,1-1,0 1,0-1,0 0,0 0,0-1,1 1,3 0,0-1,1-1,0 0,0 0,0-1,0 0,0-1,-1 0,1 0,-1-1,1 0,-1 0,0-1,0 0,0 0,-1-1,1 0,-1-1,-1 0,1 0,-1 0,0 0,3-6,1 0,-1-1,0-1,-1 1,-1-2,-1 1,1-1,-2 0,0 0,-1 0,-1-1,0 1,-1-7,0 8,-2-1,1 1,-2 0,0 0,-1 0,0 0,-1 0,-3-9,4 18,0 1,1-1,-2 1,1 0,0-1,-1 1,0 0,0 0,0 1,-1-1,1 0,-1 1,0 0,1 0,-2 0,1 1,0-1,0 1,-1 0,1 0,-1 0,0 1,0 0,1 0,-1 0,-3 0,-1 1,-1 0,0 1,1 0,-1 1,1 0,-1 0,1 1,0 0,0 0,0 1,0 1,1-1,0 2,0-1,0 1,0 0,1 0,0 1,1 0,-1 0,1 1,1 0,-1 0,1 0,1 1,-4 8,-1 7</inkml:trace>
  <inkml:trace contextRef="#ctx0" brushRef="#br0" timeOffset="-136674.108">2344 1242,'-34'20,"1"3,1 0,1 2,2 1,0 2,2 1,0 2,23-28,0 1,0 0,0 0,1 1,-1-1,1 1,0-1,1 1,-1 0,1 0,0 0,0 1,1-1,-1 0,1 1,0-1,1 1,-1-1,1 1,0-1,1 1,-1-1,1 1,0-1,0 0,1 1,0-1,0 0,0 0,0 0,1 0,0 0,0-1,0 1,0-1,1 0,2 3,2-3,0 1,0-1,0-1,0 0,0 0,1 0,0-1,-1 0,1-1,0 0,0 0,0-1,0 0,0-1,-1 0,1 0,0-1,0 0,-1-1,0 1,1-2,-1 1,6-5,8-3,-1-1,-1-1,0-1,-1 0,-1-2,0 0,-1-1,4-7,6-5,-1 0,-1-2,-2-1,-1 0,-2-2,-1 0,-1-2,-3 0,0 0,-3-2,-1 0,-2 0,-1 0,-2-1,-1-11,-5 35,-1-1,-1 1,0 0,-1 0,-1 0,0 0,-1 0,-1 1,-2-5,6 14,0 0,-1 1,0-1,0 1,0-1,0 1,0 0,-1 1,0-1,1 0,-1 1,-1 0,1 0,0 0,-1 1,0-1,1 1,-1 0,0 1,0-1,0 1,0 0,-1 0,1 0,0 1,0 0,-1 0,-3 0,-9 5,1 1,0 1,0 0,0 1,1 1,0 1,1 0,0 1,1 0,0 1,0 1,1 0,1 1,1 1,0-1,1 2,-9 15,9-13,1 0,1 0,1 1,0 0,1 0,1 1,1 0,1-1,0 2,2-1,0 0,2 0,0 0,1 0,1 0,0 0,2 0,1-1,0 0,1 0,3 3,-1-9,1-1,1-1,0 0,0 0,1-1,0 0,1-1,0-1,1 0,-1-1,2 0,-1-1,1 0,-1-2,1 0,1 0,-1-1,1-1,4-1,9 3</inkml:trace>
  <inkml:trace contextRef="#ctx0" brushRef="#br0" timeOffset="-135709.13">3078 1157,'-37'24,"2"1,1 1,1 2,1 1,2 2,0 1,3 1,18-22,2 0,0 1,0 0,1 1,0-1,1 1,1 0,-3 12,6-22,0 0,1 1,-1-1,1 0,-1 1,1-1,0 1,0-1,1 1,-1-1,1 0,-1 1,1-1,0 0,1 1,-1-1,0 0,1 0,0 0,0 0,0 0,0 0,0-1,0 1,1-1,-1 1,1-1,0 0,-1 0,1 0,0-1,0 1,1-1,-1 1,0-1,2 0,2 1,1 0,-1-1,1 0,-1-1,1 1,0-1,-1-1,1 0,-1 0,1 0,-1-1,0 0,1 0,-1-1,0 0,-1 0,1-1,0 0,-1 0,0-1,0 1,1-2,116-131,-107 117,73-112,-88 132,0 0,0 0,0 1,0-1,0 0,0 1,0-1,-1 0,1 1,0-1,0 1,0-1,-1 1,1 0,0-1,-1 1,1 0,-1-1,1 1,0 0,-1 0,0 0,1-1,-1 1,1 0,-1 0,0 0,0 0,1 0,-1 0,0 0,0 0,0 0,0 0,0 0,0-1,0 1,-1 0,1 0,0 0,0 0,-1 0,1 0,-1 0,1-1,-1 1,1 0,-1 0,0 0,1 1,0 14,1 0,0 0,1 0,0 0,1-1,1 1,1-1,0 0,6 10,-10-22,1 0,0 0,0 0,0 0,0-1,0 1,0-1,1 1,0-1,-1 0,1 0,0 0,0 0,0-1,0 1,0-1,0 0,1 1,-1-2,0 1,1 0,-1-1,1 1,-1-1,1 0,-1 0,0 0,1-1,-1 1,1-1,-1 0,0 0,0 0,1 0,-1-1,1 0,103-73,57-153,-164 228,0 0,-1 1,1-1,0 0,0 1,0-1,-1 0,1 1,0-1,0 0,0 1,0-1,0 1,0-1,0 0,0 1,0-1,0 1,0-1,0 0,0 1,0-1,0 0,1 1,-1-1,0 0,0 1,0-1,0 0,1 1,-1-1,0 0,0 1,1-1,-1 0,0 0,1 1,-1-1,0 0,1 0,-1 0,0 1,1-1,-1 0,0 0,1 0,-1 0,1 0,-1 0,0 0,1 0,-1 0,1 0,-1 0,0 0,1 0,-1 0,0 0,1 0,-1 0,1 0,-1-1,0 1,-2 50,1-39,18 94,-16-102,1 0,-1 0,1 0,0-1,-1 1,1-1,0 1,1-1,-1 0,0 1,1-1,-1 0,1-1,-1 1,1 0,0-1,0 0,0 1,0-1,0 0,0-1,0 1,0 0,1-1,-1 0,0 0,0 0,0 0,0 0,1 0,2-2,1-1,1 0,-1-1,1 0,-1 0,0 0,-1-1,1 0,-1-1,0 0,0 0,-1 0,0 0,0-1,0 0,-1 0,0 0,2-5,18-24,141-210,-165 247,0-1,0 0,0 1,0-1,1 1,-1-1,0 0,0 1,1-1,-1 1,0-1,0 0,1 1,-1-1,0 0,1 0,-1 1,1-1,-1 0,0 0,1 0,-1 1,1-1,-1 0,1 0,-1 0,0 0,1 0,-1 0,1 0,-1 0,1 0,-1 0,1 0,-1 0,1 0,-1 0,0 0,1-1,-1 1,1 0,-1 0,0 0,1-1,-1 1,1 0,-1-1,0 1,1 0,-1-1,0 1,0 0,1-1,-1 1,0 0,0-1,0 1,1-1,-1 1,0-1,0 1,0-1,0 1,0 0,0-1,0 1,0-1,0 1,0-1,3 39,-3-33,-1 23,16 151,106 140,-5-50,-61-148,-4 1,21 88,-69-202,-1-1,1 1,-1 0,-1 0,1 0,-1 0,-1 0,1 0,-1 0,-1 0,0 0,0 0,0 0,-1 0,0-1,-1 1,1 0,-1-1,-1 0,0 0,0 0,0 0,-1 0,0-1,0 0,0 0,-1 0,0-1,-4 3,0-2,0-1,0-1,0 0,-1 0,0-1,1 0,-1-1,0 0,0-1,0 0,-1-1,1 0,0 0,0-2,0 1,0-1,0-1,1 0,-1 0,1-1,-1-1,1 0,1 0,-1-1,1 0,0 0,0-1,1-1,-1 1,-1-5,-1 3,2 0,-1-1,1-1,1 1,0-1,0-1,1 1,1-1,0-1,1 1,0-1,1 0,0 0,1 0,0-1,1 1,1-1,0 1,1-1,0 0,1 1,1-1,0 1,4-12,-1 11,1 1,1-1,0 1,1 1,0-1,1 1,0 1,1 0,0 0,1 1,0 0,1 0,0 2,1-1,-1 2,1 0,1 0,0 1,-1 1,2 0,-1 1,0 0,1 2,0-1,9 1,60 4,-60-1</inkml:trace>
  <inkml:trace contextRef="#ctx0" brushRef="#br0" timeOffset="-133927.071">877 2399,'881'-127,"-256"46,384-89,-1 49,-612 110,-287-9,-94 9</inkml:trace>
  <inkml:trace contextRef="#ctx0" brushRef="#br0" timeOffset="-133356.087">5449 1101,'0'-5,"0"3,0 7,0 8,0 1</inkml:trace>
  <inkml:trace contextRef="#ctx0" brushRef="#br0" timeOffset="-133091.158">5505 1637,'0'19,"5"7,1-2</inkml:trace>
  <inkml:trace contextRef="#ctx0" brushRef="#br0" timeOffset="-130120.93">8158 649,'28'364,"2"3,-32-104,-9-209,5-31</inkml:trace>
  <inkml:trace contextRef="#ctx0" brushRef="#br0" timeOffset="-131559.757">6267 762,'0'43,"5"53,2 19,-1 1,-1-11,3-13,0-18,0-12,-3-11,3-10,0-6,-1-6,-2-2,-2-6</inkml:trace>
  <inkml:trace contextRef="#ctx0" brushRef="#br0" timeOffset="-130840.629">6550 960,'64'-69,"-37"34,84-61,79-5,-171 93,0 1,1 1,0 1,0 0,0 2,1 0,-1 1,1 1,0 1,-17 1,0 0,0 0,0 0,0 0,-1 1,1-1,0 1,-1 0,1 0,-1 1,0-1,0 0,0 1,0 0,0 0,-1 0,1 0,-1 0,0 1,0-1,0 0,0 1,0 0,-1 0,0-1,0 1,0 0,0 0,0 0,-1 0,0 0,0 0,0 0,0 0,0 0,-1 0,0 0,0 0,0-1,0 1,-1 0,1 0,-1-1,-2 4,-25 52,-2 0,-3-2,-3-1,-36 42,33-47,2 2,3 1,2 2,3 1,-4 14,32-65,-1 0,1 0,1-1,-1 1,1 0,0 0,0 1,1-1,0 0,0 0,0 0,1 0,0 0,0 0,0 0,1 0,0 0,0 0,1-1,-1 1,1-1,0 1,1-1,-1 0,1-1,0 1,0-1,1 1,-1-1,1 0,0-1,0 1,0-1,1 0,-1 0,1-1,0 0,-1 0,1 0,3 0,16 3,2-1,-1-1,0-1,1-1,-1-2,0-1,1-1,-1-1,0-1,-1-1,1-1,-1-2,14-6,-37 14,0 0,0 0,0 0,0 0,0 0,0 0,-1-1,1 1,0-1,-1 1,1-1,-1 0,1 1,-1-1,0 0,0 0,1 0,-1 0,-1 0,1 0,0 0,0 0,-1-2,-1-9</inkml:trace>
  <inkml:trace contextRef="#ctx0" brushRef="#br0" timeOffset="-130505.517">7651 1326,'0'10,"0"12,0 8,0 3,-5-4,-2-1,1-2,1 0,1-4</inkml:trace>
  <inkml:trace contextRef="#ctx0" brushRef="#br0" timeOffset="-114803.696">1526 3104,'-2'1,"0"1,0-1,0 1,0 0,1-1,-1 1,1 0,-1 0,1 0,0 0,0 0,0 0,0 0,0 1,0-1,0 0,1 1,-1-1,1 0,0 1,0-1,0 0,0 1,0 1,0-1,-15 262,-58 179,-8-105,65-305,9-28</inkml:trace>
  <inkml:trace contextRef="#ctx0" brushRef="#br0" timeOffset="-114362.807">651 3415,'616'-220,"-14"-32,-408 157,-178 85</inkml:trace>
  <inkml:trace contextRef="#ctx0" brushRef="#br0" timeOffset="-113850.448">2147 2625,'-162'1090,"149"-1005,4-34,2 0,2 0,2 0,3 13,0-62,0 0,0-1,-1 1,1 0,1-1,-1 1,0 0,0-1,1 1,-1-1,0 1,1 0,0-1,-1 1,1-1,0 1,0-1,0 0,0 1,0-1,0 0,0 0,0 0,1 0,-1 0,0 0,1 0,-1 0,1 0,-1 0,1-1,-1 1,1-1,-1 1,1-1,0 0,-1 1,1-1,0 0,-1 0,1 0,-1 0,1-1,0 1,-1 0,1-1,0 1,-1-1,1 1,-1-1,1 0,-1 0,0 0,1 0,-1 0,0 0,1 0,-1 0,0 0,0 0,0-1,0 1,0 0,0-1,50-50,-3-2,-1-1,-4-3,-1-3,59-53,-101 113,1 1,-1-1,1 1,-1 0,1-1,-1 1,0-1,1 1,-1 0,1-1,0 1,-1 0,1 0,-1-1,1 1,-1 0,1 0,0 0,-1 0,1 0,-1 0,1 0,0 0,-1 0,1 0,0 0,-1 0,1 0,-1 1,1-1,-1 0,1 0,0 1,-1-1,1 0,-1 1,1-1,-1 0,0 1,1-1,-1 1,1-1,-1 1,0-1,1 1,-1-1,0 1,1-1,-1 1,0-1,0 1,0 0,0-1,0 1,1-1,-1 1,0 0,0-1,0 1,0-1,-1 1,1 0,0-1,0 1,0 0,0 53,0-46,8 170,-4-158,-4-13,0 0,1 0,0 0,1 0,-1-1,1 1,1 0,-1-1,1 0,0 0,1 1,-1-2,1 1,0 0,1-1,-1 0,1 0,0 0,0-1,3 2,27-6,-22-8</inkml:trace>
  <inkml:trace contextRef="#ctx0" brushRef="#br0" timeOffset="-113515.481">2796 3556,'-5'62,"2"0,3 0,5 33,20 23,-24-115,0 0,0 0,1 0,-1 0,1 0,-1 0,1-1,0 1,0 0,0-1,1 0,-1 1,0-1,1 0,0 0,-1-1,1 1,0 0,0-1,0 0,0 0,0 0,0 0,0 0,0 0,0-1,1 0,-1 1,0-1,0 0,1-1,-1 1,0-1,3 0,5-5,-1 0,0 0,-1-1,1 0,-1-1,-1 0,1-1,-2 0,1 0,-1 0,0-1,-1 0,0-1,-1 1,0-1,-1 0,0 0,0-2,7-12,89-203,-81 172,-21 54,-1 6</inkml:trace>
  <inkml:trace contextRef="#ctx0" brushRef="#br0" timeOffset="-113220.472">3360 4008,'5'-24,"1"-23,5-7,1 0,-3 4,3 7,-1 5,3 5,3 2,-1 3,2 0,2 1,3 0,2 4,2 7,1 5,-5 6</inkml:trace>
  <inkml:trace contextRef="#ctx0" brushRef="#br0" timeOffset="-112854.116">4038 3443,'-33'22,"13"-11,1 1,0 1,1 1,1 0,0 1,1 1,0 1,-7 12,21-27,1 0,-1 1,1 0,0-1,0 1,0 0,0 0,0 0,1-1,-1 1,1 0,0 0,0 0,0 0,0 0,0 0,1 0,-1 0,1 0,0-1,0 1,0 0,0 0,0-1,0 1,1-1,0 1,-1-1,1 1,0-1,0 0,0 0,0 0,1 0,-1 0,0-1,1 1,0-1,-1 1,1-1,0 0,-1 0,1 0,0-1,3 1,29 11,67 30,-99-40,-1-1,1 1,0 0,-1 0,0 0,1 1,-1-1,0 0,0 1,0-1,-1 1,1 0,-1 0,1 0,-1-1,0 1,0 0,0 1,-1-1,1 0,-1 0,1 0,-1 0,0 0,0 1,0-1,-1 0,1 0,-1 0,0 0,0 1,-4 4,0 1,-1-1,0 0,0 0,-1-1,0 0,0 0,-1-1,1 1,-2-2,1 1,-1-1,1 0,-1-1,-1 0,1-1,-2 1,-11 6,-35 13,32-16</inkml:trace>
  <inkml:trace contextRef="#ctx0" brushRef="#br0" timeOffset="-112119.365">4715 3443,'-42'25,"0"1,2 1,1 3,2 1,-24 26,44-43,0 1,1 1,0 1,1 0,1 0,1 2,1 0,0 0,1 1,2 0,0 1,1 0,1 0,0 1,2 0,1 0,1 1,0-1,2 14,1-32,1 0,0 0,0 0,1 0,-1 0,1 0,-1-1,1 1,1 0,-1-1,0 0,1 1,-1-1,1 0,0 0,0-1,1 1,-1 0,0-1,1 0,-1 0,1 0,0 0,0-1,0 1,0-1,0 0,0 0,0-1,0 1,0-1,0 0,0 0,0 0,0-1,1 1,-1-1,0 0,1 0,24-9,-1-1,-1-2,0 0,-1-2,0-1,-1 0,-1-2,-1-1,0-1,-2-1,0-1,-1-1,-2 0,9-15,9-6,-2 0,-2-3,-3-1,-1-1,-2-1,-3-1,-2-1,-2-1,-2-1,-3-1,-2 0,-3 0,2-44,-10 79,-1 0,-1 0,-1 0,0 1,-2-1,0 1,-1-1,-1 1,-1 0,0 1,-1 0,-10-15,14 28,1 0,-1 1,0-1,-1 1,1 0,-1 0,1 1,-1-1,0 1,-1 0,1 1,0-1,-1 1,0 0,1 0,-1 1,0 0,0 0,0 0,0 0,0 1,0 0,0 1,1-1,-1 1,0 0,0 0,0 1,0 0,-9 3,1 1,-1 1,1 0,0 0,1 2,-1 0,2 0,-1 1,2 1,-6 5,-4 9,0 0,2 1,1 1,1 1,2 1,0 0,2 1,2 0,0 1,2 0,1 1,2 0,1 0,2 0,1 1,1-1,2 1,1-1,2 0,1 1,5 16,-8-37,1 0,0 0,1 0,0-1,1 1,0-1,1 0,0 0,0-1,1 0,1 0,0 0,0-1,1-1,0 1,0-1,1-1,0 0,1 0,-1-1,1 0,1-1,-1 0,1-1,0 0,13-1,1 0,-1-2,0-1,1-1,-1-2,1 0,-1-1,-1-2,1 0,-1-2,0-1,0 0,-1-2,-1-1,1 0,-2-2,0-1,10-9,-6 6</inkml:trace>
  <inkml:trace contextRef="#ctx0" brushRef="#br0" timeOffset="-111181.988">5392 3443,'-35'16,"0"1,1 2,1 2,1 0,1 2,0 2,2 1,-2 4,18-17,1-1,0 2,1 0,1 0,0 1,1 0,1 0,-2 5,8-15,0 0,0 0,1 0,-1 0,1 0,0 0,1 0,-1 0,1 1,0-1,0 0,0 0,1 0,0 1,0-1,0 0,1 0,0 0,0 0,0-1,0 1,1 0,0-1,0 0,0 1,0-1,1 0,-1-1,2 2,0-1,1 0,-1 0,1-1,0 0,0 0,0 0,0 0,1-1,-1 0,1-1,-1 1,1-1,0 0,-1-1,1 0,0 0,0 0,-1-1,1 0,0 0,-1-1,1 0,-1 0,0 0,6-4,6-2,-1-1,0-1,0-1,-1 0,0-1,-1-1,0 0,3-6,220-284,-208 279,-29 24,-1 0,1 0,-1-1,1 1,-1 0,1 0,-1 0,1 0,-1 0,1 0,-1 0,1 0,-1 0,1 0,0 0,-1 0,1 0,-1 1,1-1,-1 0,1 0,-1 1,1-1,-1 0,0 0,1 1,-1-1,1 1,-1-1,0 0,1 1,-1-1,0 1,1-1,-1 1,0-1,0 1,1-1,-1 1,0-1,0 1,0-1,0 1,0-1,0 1,0-1,0 1,0 0,0-1,0 1,0-1,0 1,0-1,0 1,-1-1,1 1,0-1,0 1,-1-1,1 1,-1-1,-4 46,2-34,-1-1,2 1,0-1,0 1,1 0,1 0,0 0,0 0,1 0,1 0,0-1,0 1,1 0,1-1,0 0,1 0,0 0,0 0,1-1,1 0,-1 0,2-1,-1 1,3 0,-3-7,0 0,0-1,0-1,1 1,-1-1,0 0,0-1,1 1,-1-1,0-1,1 0,-1 0,0 0,0-1,0 0,0 0,0-1,0 0,0 0,-1 0,0-1,0 0,0-1,0 1,0-1,-1 0,0 0,0-1,3-4,-4 7,13-14,-1 0,0-1,-2-1,0 0,-1-1,8-15,51-71,-72 106,0 0,0 0,0 1,0-1,0 0,0 0,0 0,0 1,1-1,-1 0,0 0,0 0,0 0,0 1,0-1,0 0,1 0,-1 0,0 0,0 0,0 1,1-1,-1 0,0 0,0 0,0 0,1 0,-1 0,0 0,0 0,0 0,1 0,-1 0,0 0,0 0,1 0,-1 0,0 0,0 0,0 0,1 0,-1 0,0 0,0 0,0-1,1 1,-1 0,0 0,0 0,0 0,0 0,1-1,-7 29,4-20,-1 1,0 1,1-1,0 1,0-1,1 1,1 0,0 0,0 0,1-1,0 1,0 0,1-1,1 1,0-1,0 1,1-1,0 0,0 0,1-1,0 0,0 1,1-1,-2-5,0-1,0 1,1-1,-1 0,0 0,1 0,-1-1,1 1,0-1,-1 0,1-1,0 1,0-1,0 0,-1 0,1 0,0-1,0 1,0-1,-1 0,1-1,-1 1,1-1,-1 0,3-1,3-2,1-1,-1 0,-1 0,1-1,-1 0,0 0,-1-1,0 0,0-1,1-2,43-65,-4-3,-3-1,8-29,-2-1,-52 140,-12 276,14-239,5 24,4-1,4 0,4-2,27 80,18 88,-53-214,-2 1,-2 0,-2 0,-2 1,-1-1,-2 1,-7 34,7-61,-2 0,0 0,0-1,-2 1,0-1,-1 0,0 0,-1-1,-1 1,-1-2,0 1,-1-1,0-1,-1 1,-1-2,0 0,-1 0,-1 0,10-10,1 0,-1-1,1 0,-1 1,1-1,-1 0,0-1,0 1,1-1,-1 0,0 1,0-2,1 1,-1 0,0-1,0 0,1 0,-1 0,0 0,1 0,-1-1,1 0,0 1,0-1,-1-1,1 1,0 0,1-1,-1 1,0-2,-63-97,56 74,0-2,2 1,1-1,2-1,1 1,1-1,1 0,2 1,1-1,1 0,1 1,2-1,1 1,2 0,0 1,2-1,1 2,1 0,2 0,10-15,-15 24,1 0,1 1,0 0,2 1,0 0,0 1,2 0,-1 1,2 1,0 0,1 1,0 1,0 1,1 0,1 1,0 1,0 1,0 1,1 0,17-2,-8 7,-4 2</inkml:trace>
  <inkml:trace contextRef="#ctx0" brushRef="#br0" timeOffset="-110285.179">1385 4628,'1015'-176,"-614"115,385-52,-266 68,490-30,-42-69,-305 43,-565 83,0 4,0 5,33 3,3 2,-116-3</inkml:trace>
  <inkml:trace contextRef="#ctx0" brushRef="#br0" timeOffset="-109301.479">7678 3020,'0'5,"5"6,1 1</inkml:trace>
  <inkml:trace contextRef="#ctx0" brushRef="#br0" timeOffset="-109149.61">7735 3500,'0'9,"0"4</inkml:trace>
  <inkml:trace contextRef="#ctx0" brushRef="#br0" timeOffset="-104367.408">8553 2850,'-5'5,"1"-1,0 1,0 0,0 0,0 0,1 0,0 1,0-1,1 1,-1 0,1 0,0 0,1 0,0 0,0 0,0 0,0 1,1-1,0 0,1 1,-1-1,1 0,1 3,43 455,-46-137,1-328</inkml:trace>
  <inkml:trace contextRef="#ctx0" brushRef="#br0" timeOffset="-103931.981">8807 2992,'45'-32,"1"2,1 2,2 3,0 1,40-12,7 14,-94 22,1 0,-1 0,1 0,-1 0,1 0,-1 1,1-1,-1 1,1 0,-1-1,1 1,-1 0,0 1,0-1,1 0,-1 0,0 1,0 0,0-1,-1 1,1 0,0 0,-1 0,1 0,-1 0,1 0,-1 0,0 1,0-1,0 0,0 1,-1-1,1 1,0-1,-1 3,1 23,-2 0,-1-1,0 1,-3 0,0-1,-2 0,0 0,-2-1,-1 0,-13 24,-173 334,193-381,1 1,-1 0,1 1,0-1,1 0,-1 0,1 1,0-1,0 1,0 0,0-1,1 1,0-1,0 1,0 0,1-1,-1 1,1-1,0 1,0-1,1 1,-1-1,1 1,0-1,0 0,1 0,-1 0,1-1,0 1,0 0,0-1,0 0,1 0,-1 0,1 0,2 1,9 1,0 0,0-1,1 0,-1-2,1 0,-1 0,1-2,0 0,0 0,-1-2,1 0,0-1,-1 0,0-1,0-1,2-1,8-1,-1 0,0-2,-1-1,0-1,-1 0,0-2,-1-1,0 0,-1-2,-1 0,0-1,6-9,-15 12</inkml:trace>
  <inkml:trace contextRef="#ctx0" brushRef="#br0" timeOffset="-103662.428">9908 3415,'0'24,"0"12,0 6,5-5,1-8</inkml:trace>
  <inkml:trace contextRef="#ctx0" brushRef="#br0" timeOffset="-103200.908">10161 2879,'32'-24,"1"1,1 2,0 1,2 2,0 1,1 2,3 1,-36 12,0 0,0 1,1-1,-1 1,0 0,1 0,-1 0,0 1,1 0,-1 0,1 0,-1 0,1 1,-1-1,0 1,1 0,-1 1,0-1,0 1,0-1,0 1,0 1,0-1,0 0,-1 1,1 0,-1 0,0 0,0 0,0 0,0 1,-1-1,1 1,-1 0,0 0,0 0,0 0,0 0,0 3,-1 10,0 0,-2 1,0-1,0 0,-2 0,0 0,-1 0,-1 0,0-1,-1 1,-7 10,9-16,-14 36,-2-1,-3-1,-26 40,-84 152,133-237,-24 75,24-73,-1 1,1-1,0 0,-1 0,1 0,1 1,-1-1,0 0,0 0,1 0,-1 1,1-1,0 0,-1 0,1 0,0 0,0 0,1 0,-1 0,0-1,0 1,1 0,0-1,-1 1,1-1,0 1,-1-1,1 0,0 0,0 1,0-1,2 0,10 2,1-1,-1 0,1-2,0 1,-1-2,1 0,-1 0,1-2,-1 0,0 0,1-1,4-3,9-1,36-10,-2-3,0-2,-1-3,-1-3,-2-2,-1-3,30-25,-61 40</inkml:trace>
  <inkml:trace contextRef="#ctx0" brushRef="#br0" timeOffset="-19420.62">1498 5362,'0'763,"0"-713,-3 0,-2 0,-2-1,-2 0,-2 0,-3-1,-3 5,16-54,1 1,0 0,-1-1,1 1,-1-1,1 1,-1 0,1 0,-1-1,1 1,-1 0,1 0,-1 0,1-1,-1 1,1 0,-1 0,1 0,-1 0,1 0,-1 0,1 0,-1 0,0 0,1 1,-1-1,1 0,-1 0,1 0,-1 0,1 1,-1-1,1 0,0 1,-1-1,1 0,-1 1,1-1,0 0,-1 1,1 0,-1-20</inkml:trace>
  <inkml:trace contextRef="#ctx0" brushRef="#br0" timeOffset="-19073.856">764 5560,'448'-160,"254"-123,-689 276,-5 3,0 0,1 0,-1 1,0 0,1 0,0 1,0 0,0 1,-1 0,1 0,7 1,1 5</inkml:trace>
  <inkml:trace contextRef="#ctx0" brushRef="#br0" timeOffset="-18617.384">1865 5983,'48'162,"-46"-156,0 4,0-1,0 1,1-1,0 0,1 0,0 0,1-1,-1 1,2-1,-1 0,1-1,0 1,1-1,0 0,0-1,0 0,1 0,0 0,0-1,0 0,1-1,0 0,8 3,-8-6,0-1,0 0,0 0,0-1,0 0,0-1,0 0,0 0,-1-1,1 0,-1 0,0-1,0 0,0-1,0 0,-1 0,0-1,0 1,0-2,-1 1,0-1,0 0,0 0,3-7,149-227,-153 232,1 0,-2 0,1-1,-1 1,-1-1,1 0,-2 0,1 0,-2-1,1 1,-1 0,-1-1,0 1,0-1,-1 1,-1-3,-4-4</inkml:trace>
  <inkml:trace contextRef="#ctx0" brushRef="#br0" timeOffset="-18238.271">2740 6153,'19'-11,"1"-1,-1 0,-1-1,0-1,-1-1,-1-1,0 0,-1-1,-1 0,-1-1,0-1,-11 16,0 0,0 0,-1 0,1-1,-1 1,0 0,0-1,0 1,-1 0,1-1,-1 1,1-1,-1 1,0-1,-1 1,1-1,-1 1,1-1,-1 1,0-1,0 1,-1 0,1-1,-1 1,1 0,-1 0,0 0,0 1,-1-1,1 0,0 1,-1-1,0 1,1 0,-1 0,0 0,0 0,0 0,0 1,-1-1,1 1,0 0,-1 0,1 0,0 0,-1 1,1 0,-1-1,1 1,-1 0,-1 1,-5 2,0 0,0 0,1 2,-1-1,1 1,0 0,0 1,1 0,-1 1,1 0,1 0,-1 0,1 1,1 0,-1 1,1-1,1 1,0 0,0 1,1-1,0 1,-1 5,1-8,1 0,0 1,1-1,0 1,0 0,1 0,0 0,0 0,1 0,0 0,0 0,1 0,0 0,0 0,1-1,0 1,0 0,1-1,0 1,1-1,-1 0,1 0,1 0,-1-1,1 0,0 1,1-2,-1 1,1 0,0-1,1 0,-1-1,6 4,3-4,1-1,-1 0,0 0,1-2,-1 0,1-1,0 0,-1-1,1-1,-1-1,1 0,-1-1,0 0,8-5,2-1</inkml:trace>
  <inkml:trace contextRef="#ctx0" brushRef="#br0" timeOffset="-17473.558">3727 5786,'-4'-4,"-1"0,1 0,-1 0,0 1,0 0,-1 0,1 0,0 1,-1 0,0 0,0 0,1 1,-1 0,0 0,0 0,0 1,0 0,0 0,0 0,0 1,0 0,0 0,0 1,0-1,1 1,-1 1,1-1,-1 1,1 0,0 0,-10 5,1 1,1 1,-1 0,2 1,0 0,0 1,1 0,0 1,1 0,-4 7,12-17,0-1,0 0,0 0,0 1,1-1,-1 1,1-1,0 1,0 0,0-1,0 1,0 0,0 0,1 0,-1 0,1 0,0 0,0-1,0 1,0 0,1 0,-1 0,1 0,0 0,0 0,0-1,0 1,0 0,0-1,1 1,-1-1,1 1,0-1,0 0,0 0,0 1,0-1,0-1,0 1,1 0,-1-1,1 1,-1-1,1 1,0-1,1 0,77 14,-63-13,0 1,0 0,-1 2,1 0,-1 1,0 0,0 1,7 5,-22-10,0-1,0 1,0-1,0 1,0 0,0-1,0 1,-1 0,1 0,-1 1,1-1,-1 0,0 0,0 1,0-1,0 0,0 1,0-1,-1 1,1 0,-1-1,0 1,1-1,-1 1,-1-1,1 1,0 0,-1-1,1 1,-1-1,0 1,1-1,-1 0,-1 1,1-1,-1 2,-64 72,43-58,0 0,-1-2,-1-1,-1-1,0-1,-1-1,0-1,0-2,-1-1,-2 0,6-5</inkml:trace>
  <inkml:trace contextRef="#ctx0" brushRef="#br0" timeOffset="-16733.718">4376 5899,'-23'11,"1"1,1 1,0 1,1 1,0 1,1 1,1 0,1 2,0 0,2 0,-11 18,19-26,0 0,1 0,1 1,-1 0,2 0,0 0,0 1,1 0,0 4,2-13,1 0,0 1,-1-1,2 0,-1 0,0 1,1-1,0 0,0 0,0 0,0 1,1-1,-1-1,1 1,0 0,1 0,-1-1,0 1,1-1,0 0,0 1,0-1,0-1,1 1,-1 0,1-1,-1 0,1 0,1 1,5-1,1-1,-1 0,0 0,1-1,-1 0,1-1,-1 0,0-1,0 0,0-1,0 0,0 0,0-1,-1-1,1 1,-1-2,-1 1,1-1,-1 0,0-1,0 0,5-6,26-23,-2-2,-2-1,-1-2,-2-1,-2-2,-2-1,-2-1,-2-1,0-6,-9 26,-2 0,0-2,-2 1,-1-2,-1 1,-2-1,-1 0,-1-1,-2 1,-1-1,-1 0,-2 0,0 1,-3-1,0 0,-2 1,-8-22,10 43,0 0,-1 0,0 0,0 1,-1 0,0 0,-1 0,0 1,0 0,0 1,-1-1,0 1,0 1,0-1,-1 1,0 1,0 0,0 0,-1 1,1 0,-1 0,0 1,1 1,-1-1,0 2,0-1,0 1,0 1,0 0,0 0,0 1,0 0,-6 3,-5 5,1 0,0 1,1 1,0 0,1 2,0 0,2 1,-1 1,2 1,0 0,1 0,0 2,2 0,0 0,2 1,0 1,1-1,1 2,-4 16,3-9,1 1,2 0,1 1,1-1,2 1,1 0,2 0,0 0,4 9,-3-22,1 0,1-1,1 1,1-1,0 0,1 0,1-1,0 0,1 0,1-1,1 0,0-1,1 0,0-1,1 0,7 4,-4-7,1 0,1-2,0 0,0-1,0-1,1 0,0-2,0 0,0-1,0-1,1-1,-1-1,1 0,-1-1,0-1,0-1,0-1,0-1,0 0,-1-2,0 0,0-1,6-4,99-51,-93 45</inkml:trace>
  <inkml:trace contextRef="#ctx0" brushRef="#br0" timeOffset="-15838.26">5139 5729,'-48'32,"2"1,1 2,3 3,0 1,3 2,1 1,-4 11,-14 55,55-104,0-1,1 1,-1 0,1 0,0-1,0 1,0 0,1 0,-1-1,1 1,0 0,0-1,1 1,-1-1,0 1,1-1,0 0,0 1,0-1,0 0,1 0,-1-1,1 1,0 0,0-1,0 0,0 1,0-1,0 0,2 0,1 1,0-1,0 0,0 0,0 0,0-1,1 0,-1 0,0-1,1 0,-1 0,0 0,1-1,-1 0,0 0,0 0,0-1,0 0,0 0,0-1,0 0,5-3,110-79,-57 28,-2-3,-4-3,9-15,-35 47,-32 30,1 1,-1-1,0 1,1-1,-1 1,1 0,-1-1,1 1,-1-1,1 1,-1 0,1 0,-1-1,1 1,-1 0,1 0,-1 0,1-1,0 1,-1 0,1 0,-1 0,1 0,0 0,-1 0,1 0,-1 0,1 1,0-1,-1 0,1 0,-1 0,1 1,-1-1,1 0,-1 0,1 1,-1-1,1 1,-1-1,1 0,-1 1,0-1,1 1,-1-1,0 1,1-1,-1 1,0-1,1 1,-1 0,0-1,0 1,0-1,0 1,0-1,0 1,0 0,0-1,0 1,0-1,0 1,0 0,0-1,0 1,-11 98,8-87,0-1,1 1,1 0,0 0,0 0,1 0,0 0,1 0,1 0,0-1,0 1,1 0,1-1,0 1,-2-8,1-1,-1 0,1 1,0-1,0 0,0-1,0 1,1 0,-1-1,1 0,0 0,-1 0,1 0,0-1,0 1,0-1,0 0,0 0,1-1,-1 1,0-1,0 0,0 0,1 0,-1 0,0-1,0 0,0 0,0 0,0 0,0-1,0 1,0-1,0 0,-1 0,1-1,-1 1,1-1,-1 0,0 0,0 0,0 0,-1 0,1 0,0-2,131-166,-23 28,-117 161,0-1,2 1,0 0,0 0,2 0,0 0,1 1,1-1,2 14,1-25,0 1,0-1,0 0,1 0,0-1,1 1,-1-1,1 0,0 0,1-1,-1 1,1-1,0 0,1-1,-1 0,1 0,0 0,0-1,0 0,0 0,1 0,-1-1,1 0,-1-1,1 0,0 0,-1-1,1 1,0-2,0 1,-1-1,1 0,0-1,-1 0,1 0,-1-1,0 1,5-4,5-5,-1-1,1 0,-2-2,0 0,0-1,-2 0,1-1,-2 0,-1-1,0 0,-1-1,0-1,-2 1,0-1,-1-1,2-10,3-1,22-84,-34 115,0 0,-1 0,1 0,0 0,0 0,-1 0,1 0,0 0,0 0,-1 0,1 0,0 0,0 0,-1 0,1 0,0 0,0 0,-1 0,1 0,0 0,0 0,-1 0,1 0,0-1,0 1,0 0,-1 0,1 0,0 0,0-1,0 1,-1 0,1 0,0 0,0-1,0 1,0 0,0 0,0-1,0 1,-1 0,1 0,0-1,0 1,0 0,0 0,0-1,0 1,0 0,-11 24,5 24,2 0,3 1,1-1,2 0,3 0,8 39,56 218,-43-211,-4 1,-5 1,-3 12,-10-69,-2 1,-1 0,-3 0,-1 0,-2 0,-2-1,-1 0,-2 0,-12 29,16-49,-1-1,0 0,-1-1,-2 0,1 0,-2-1,0-1,-1 1,0-2,-1 0,-1 0,0-1,-1-1,0 0,-1-1,-1-1,1 0,-2-2,-9 4,23-11,0 0,0 0,0 0,0-1,0 0,0 0,-1 0,1 0,0-1,0 1,0-1,0 0,0 0,0-1,0 1,0-1,0 0,1 0,-1 0,1-1,-1 1,1-1,0 0,0 0,0 0,1 0,-1 0,1-1,-1 1,1-1,0 1,0-1,1 0,-5-9,1-1,1 1,1-1,-1 0,2 0,0 0,1 0,0 0,2-6,3-18,2 0,1 0,2 0,2 1,1 1,14-28,-18 43,38-89,4 3,23-32,36-22,-79 123</inkml:trace>
  <inkml:trace contextRef="#ctx0" brushRef="#br0" timeOffset="-10034.915">7198 5335,'75'-15,"0"-2,-2-4,-1-3,0-3,66-36,186-126,-240 138,-82 52,0 0,0 0,0 1,0-1,0 1,0-1,-1 1,1 0,-1-1,1 1,-1 0,0 0,0 0,0 0,0 0,0 0,0 0,0 1,-1-1,1 0,-1 0,0 1,1-1,-1 0,0 1,0-1,-1 0,1 0,0 1,-1-1,1 0,-1 0,-1 2,2 4,-24 508,-4 134,-6-333,33-307,0-1,0 1,1 0,1 0,0 0,0-1,0 1,1 0,1-1,2 6,-5-15,1 0,-1 0,0 0,1 0,-1 0,1 0,-1 0,1 0,-1 0,1-1,-1 1,1 0,-1 0,0 0,1 0,-1-1,1 1,-1 0,0 0,1-1,-1 1,1 0,-1-1,0 1,1 0,-1-1,0 1,0 0,1-1,-1 1,0-1,0 1,0-1,0 1,1 0,-1-1,0 1,0-1,0 1,0-1,0 1,0-1,0 1,0-1,0 1,-1-1,1 1,0 0,0-1,0 1,0-1,-1 1,1-1,0 1,0 0,-1-1,1 1,-3-12,-1 1,0 0,0 0,-1 0,0 1,-1-1,0 1,-1 0,0 1,-1 0,0 0,0 1,-1 0,0 0,0 1,-1 0,0 0,0 1,-2 0,-16-8,0 1,-1 2,0 0,-1 2,0 1,0 2,-1 1,1 1,-1 2,0 1,0 1,0 2,0 1,0 1,-8 4,19-3,1 1,-1 1,1 1,0 0,1 2,0 0,1 1,0 1,0 1,-1 2,16-14,-1 1,1-1,0 0,1 1,-1 0,0-1,0 1,1 0,-1 0,1 0,-1 0,1 0,0 0,0 0,0 1,0-1,0 0,0 1,1-1,-1 0,1 1,0-1,0 1,0-1,0 1,0-1,0 1,0-1,1 0,0 1,-1-1,1 0,0 1,0-1,0 0,0 0,1 0,-1 0,0 0,1 0,0 0,-1 0,1 0,0-1,0 1,0-1,0 1,0-1,0 0,0 0,1 0,-1 0,0 0,1-1,-1 1,0 0,1-1,49 6,-27-5</inkml:trace>
  <inkml:trace contextRef="#ctx0" brushRef="#br0" timeOffset="-9672.697">7424 5870,'745'-178,"-689"161,85-13,-137 30,0 1,0 0,0 1,0-1,0 1,0 0,0 0,0 0,-1 0,1 1,-1-1,0 1,1 0,-1 0,-1 0,1 0,0 1,-1-1,1 1,-1 0,1 3,21 25,-12-21</inkml:trace>
  <inkml:trace contextRef="#ctx0" brushRef="#br0" timeOffset="-8482.664">8553 6266,'19'6,"1"-1,0-1,0 0,0-2,1 0,-1-1,0-1,1-1,-1-1,7-2,-17 3,0-2,0 1,0-1,0 0,0-1,-1 0,0-1,0 0,0-1,-1 1,1-1,-1-1,-1 0,1 0,-1-1,0 1,-1-1,0-1,0 1,-1-1,0-1,-3 6,0-1,0 1,-1 0,0 0,0 0,0-1,-1 1,1 0,-1-1,0 1,0-1,0 1,-1 0,0-1,0 1,0 0,0-1,-1 1,1 0,-1 0,0 0,0 0,-1 1,1-1,-1 1,0-1,0 1,0 0,0 0,0 0,-1 0,1 1,-1-1,0 1,0 0,0 0,0 1,0-1,0 1,0 0,-1 0,1 0,0 0,-1 1,-1 0,-2-1,0 1,1 0,-1 0,0 1,0 0,1 0,-1 1,1 0,-1 0,1 1,0 0,0 1,0-1,0 1,1 0,-1 1,1 0,0 0,0 0,1 1,0-1,0 1,-3 5,-5 7,1-1,1 2,1 0,1 0,0 1,2 0,0 0,0 4,5-18,0 0,0 1,1-1,0 0,0 1,1 0,0-1,0 1,0-1,1 1,0-1,0 1,0-1,1 1,0-1,1 0,-1 0,1 0,0 0,1-1,-1 1,1-1,0 0,1 0,-1 0,1 0,0-1,0 0,0 0,1 0,4 2,4-1,0 0,-1-1,1-1,0-1,1 0,-1 0,0-2,1 1,-1-2,0 0,1-1,-1 0,0-1,0-1,-1 0,1-1,8-4,1-5,0-1,-2-1,1 0,-2-2,-1 0,0-1,-1-1,-1-1,-1-1,-1 0,-1 0,-1-2,-1 0,8-22,18-71,40-124,0-3,-77 241,4-16,-2 0,0-1,-1 1,-1-1,-1 0,-1 1,0-1,-3-7,4 27,0-1,0 0,0 1,0-1,-1 0,1 1,0-1,-1 0,1 1,0-1,-1 1,1-1,-1 0,1 1,-1-1,1 1,-1 0,1-1,-1 1,0-1,1 1,-1 0,0-1,1 1,-1 0,0 0,1 0,-1-1,0 1,1 0,-1 0,0 0,0 0,1 0,-1 0,0 0,1 1,-1-1,0 0,1 0,-1 0,0 1,1-1,-1 0,0 1,1-1,-1 1,1-1,-1 1,1-1,-1 1,1-1,-1 1,1-1,0 1,-1-1,1 1,0 0,-1-1,1 1,0 0,0-1,-1 1,1 0,0-1,0 1,0 0,-26 46,-16 47,5 1,4 1,5 2,-15 92,37-152,1 1,1 0,3 0,1 1,2-1,2 0,6 28,-6-57,-1-1,1 0,1 0,-1 0,2-1,-1 1,1-1,0-1,1 1,0-1,0 0,1 0,-1-1,1 0,1-1,-1 0,1 0,0-1,0 0,0 0,1-1,-1 0,1-1,0 0,0 0,0-1,0-1,-1 1,1-2,0 1,0-1,5-2,2 1,1-2,0 0,-1-1,0-1,0-1,0 0,-1-1,0-1,-1 0,0-1,0-1,-1 0,-1-1,0 0,0-1,-1-1,-1 0,0 0,-1-1,-1-1,0 0,2-8,-1 5,-2 0,0-1,-2-1,0 1,-1-1,-1 0,1-17,-4 32,-1 0,0 0,0 0,0 0,-1 0,0 0,0 0,0 0,-1 0,0 0,0 1,0-1,-1 1,0-1,0 1,0 0,-1 0,0 0,0 1,0-1,0 1,-1 0,1 0,-1 1,0-1,-1 1,1 0,0 0,-2 0,-10-2,-1 0,0 2,0 0,0 0,0 2,0 0,0 1,-1 1,1 1,0 0,0 2,0 0,1 0,0 2,-13 6,17-7,1 0,-1 2,2-1,-1 2,1-1,0 1,0 1,1 0,0 1,0 1,-8 12</inkml:trace>
  <inkml:trace contextRef="#ctx0" brushRef="#br0" timeOffset="-7831.269">9795 6434,'43'-27,"-2"-3,0-1,-2-2,-1-1,-2-3,-2 0,4-9,-24 29,-2-1,0 0,-1 0,0-1,-2-1,0 1,-1-2,-1 1,-1-1,-1 0,-1 0,-1-1,0-12,-2 31,-1 1,-1 0,1 0,0-1,0 1,-1 0,1 0,-1 0,0 0,0 0,0 0,0 0,0 0,0 0,0 0,-1 0,1 0,-1 1,1-1,-1 1,0-1,1 1,-1 0,0-1,0 1,0 0,0 0,0 0,0 1,0-1,-1 0,1 1,0-1,0 1,0 0,-1 0,1 0,0 0,0 0,-1 0,1 1,0-1,0 1,0 0,0-1,0 1,0 0,0 0,0 0,-2 2,-8 2,0 1,0 0,1 1,0 0,0 1,1 0,0 1,0 0,1 0,0 1,1 0,0 1,0 0,1 0,1 0,-4 9,9-17,1 0,-1 1,1-1,0 0,0 1,0-1,0 0,0 1,1-1,0 0,-1 0,1 1,0-1,1 0,-1 0,0 0,1 0,0 0,0-1,0 1,0 0,0-1,0 1,1-1,-1 0,1 0,-1 0,1 0,0 0,0-1,0 1,0-1,0 0,0 0,1 0,0 0,124 21,-123-23,0 1,0-1,0 1,1 0,-1 0,0 1,1-1,-1 1,0 1,0-1,0 1,0-1,0 1,0 1,-1-1,1 1,-1 0,1 0,-1 0,0 0,0 1,-1 0,1 0,-1 0,1 0,-1 0,-1 1,1-1,-1 1,1 0,-1 0,-1-1,1 2,-1-1,0 0,0 0,0 1,-2 6,0 0,-1 0,0 0,-1-1,-1 1,0-1,0 0,-1 0,-1 0,-4 7,4-9,1 0,0 0,1 0,-1 1,2-1,0 1,0 0,1 0,0 1,0-1,1 0,1 0,0 1,0 1,1-9,-1 0,1 0,0 0,0-1,0 1,0 0,0 0,1-1,-1 1,1-1,0 1,-1-1,1 0,0 1,0-1,1 0,-1 0,0-1,3 2,12 6</inkml:trace>
  <inkml:trace contextRef="#ctx0" brushRef="#br0" timeOffset="-7264.692">10528 6124,'-3'15,"-1"0,2 0,0 1,1-1,1 1,0-1,1 1,0-1,2 1,-1-1,2 0,0 0,1 0,1-1,0 0,2 3,-6-14,0 0,0 1,1-1,-1 0,1 0,0 0,0 0,0-1,0 1,0-1,0 0,1 0,-1 0,1 0,0-1,-1 1,1-1,0 0,0 0,0 0,0-1,0 1,0-1,0 0,0 0,0 0,0-1,0 0,0 1,0-1,0-1,-1 1,1 0,0-1,2-1,7-4,0 0,0-1,-1-1,0 0,-1 0,0-1,0 0,-1-1,2-4,9-15,-1-1,-2-1,-1-1,-2 0,-1-1,-1-1,4-24,-12-3,-19 68,4 2</inkml:trace>
  <inkml:trace contextRef="#ctx0" brushRef="#br0" timeOffset="-6565.466">11235 6067,'-73'41,"62"-33,0 2,0-1,1 1,1 1,0 0,0 0,1 1,1 0,0 1,1-1,0 1,0 1,2-1,0 1,0-1,1 1,1 0,0 0,1 1,1-1,0 0,1 0,0 0,3 12,-3-22,0-1,1 1,-1-1,1 0,-1 1,1-1,0 0,0 0,1 0,-1 0,1-1,-1 1,1-1,0 1,0-1,0 0,0 0,0 0,1-1,-1 1,0-1,1 0,-1 0,1 0,-1 0,1 0,0-1,-1 0,1 1,0-2,-1 1,1 0,0-1,-1 1,1-1,7-1,0-1,0-1,0 1,0-2,-1 1,1-1,-1-1,-1 0,1 0,7-7,232-261,-249 275,0-1,0 1,0 0,-1 0,1 0,0 0,0 0,0-1,0 1,1 0,-1 0,0 0,0 0,0 0,1-1,-1 1,0 0,1 0,-1 0,1-1,-1 1,1 0,-1-1,1 1,-1 0,1-1,0 1,-1-1,1 1,0-1,0 1,-1-1,1 0,0 1,0-1,0 0,0 1,-1-1,1 0,0 0,0 0,0 0,0 0,0 0,-1 0,1 0,0 0,0 0,0-1,0 1,0 0,-1-1,1 1,0 0,0-1,-1 1,1-1,0 1,-1-1,1 1,0-1,-1 0,1 1,-1-1,1 0,-1 1,1-1,-1 0,1 0,0 19,8 51,-8-68,-1 1,1 0,0-1,0 1,0-1,0 0,0 1,0-1,0 0,0 0,1 1,-1-1,0 0,1 0,-1 0,1-1,-1 1,1 0,0-1,-1 1,1 0,0-1,-1 0,1 1,0-1,0 0,-1 0,1 0,0 0,-1 0,1-1,0 1,0 0,-1-1,1 0,-1 1,2-1,11-6,0 0,0-1,-1 0,0-1,-1 0,0-1,0 0,-1-1,0-1,-1 0,5-7,19-19,-9 12,-9 11,-1 0,0-1,-1-1,-1 0,0 0,-2-2,0 1,-1-1,-1-1,4-10,-12 27,0 1,0 0,0-1,0 1,0-1,0 1,-1-1,1 1,-1-1,1 1,-1-1,0 0,0 1,-1-1,1 0,0 1,-1-1,0 1,1-1,-1 1,0-1,0 1,0 0,-1-1,1 1,-1 0,1 0,-1 0,0 0,1 0,-1 0,0 1,0-1,-1 0,1 1,0 0,0-1,-1 1,1 0,-1 0,1 1,-1-1,1 0,-1 1,1-1,-1 1,0 0,1 0,-1 0,-1 0,-6 4,1 0,-1 0,1 1,0 0,1 1,-1-1,1 2,0-1,1 1,0 0,0 1,0 0,1 0,0 0,1 1,-1 0,2 0,-1 0,1 1,0 3,3-11,1 1,-1 0,1-1,0 1,0 0,0 0,0-1,0 1,1 0,-1 0,1-1,0 1,-1-1,1 1,1 0,-1-1,0 0,0 1,1-1,0 0,-1 0,1 0,0 0,0 0,0 0,0 0,0 0,1-1,-1 0,0 1,1-1,-1 0,1 0,2 1,96 25,-96-26,4-1,-1 1,-1 0,1 1,0 0,0 0,0 1,-1 0,0 0,1 0,-1 1,0 1,-1-1,1 1,-1 0,0 0,0 1,-1 0,1 0,-1 0,-1 0,1 1,-1 0,0 0,0 0,0 4,14 98,-18-108,0 0,1 0,-1 0,0 0,1 0,-1-1,1 1,-1 0,0 0,1 0,0-1,-1 1,1 0,0-1,-1 1,1-1,0 1,-1-1,1 1,0-1,0 1,0-1,0 0,-1 1,1-1,0 0,0 0,0 1,0-1,0 0,0 0,0 0,0 0,0 0,0-1,-1 1,1 0,0 0,0-1,0 1,0 0,0-1,-1 1,1-1,0 1,0-1,-1 1,1-1,0 1,-1-1,1 0,0 0,-1 1,1-1,-1 0,13-8</inkml:trace>
  <inkml:trace contextRef="#ctx0" brushRef="#br0" timeOffset="-6066.123">12363 5842,'-11'26,"2"0,1 1,0 0,2 0,2 1,0-1,2 1,1 0,1 8,0-32,1-1,-1 0,1 0,0 0,0 1,0-1,1 0,-1-1,1 1,0 0,-1 0,1-1,0 1,1-1,-1 1,0-1,1 0,-1 0,1 0,0 0,0 0,-1-1,1 1,0-1,1 0,-1 0,0 0,0 0,0-1,0 1,1-1,-1 0,0 1,1-2,-1 1,0 0,0-1,1 1,-1-1,0 0,0 0,0 0,0-1,0 1,0-1,0 0,-1 1,1-1,0 0,-1-1,1 1,16-13,-1-1,0-1,-1 0,0-2,-2 0,12-18,78-83,-98 114,-5 3,0 1,0-1,0 1,0-1,0 1,0 0,0 0,1 0,-1 0,1 0,0 0,0 1,-1-1,1 1,0 0,0 0,0 0,0 0,1 0,-1 1,0-1,0 1,0 0,0 0,1 0,-1 0,0 1,0-1,0 1,0 0,0 0,0 0,0 0,0 1,0 0,3 9,-1 0,0 1,-1 0,-1 0,0 0,0 0,-1 1,-1-1,1 11,2 18,28 110,6-1,6-3,43 92,-73-200,-10-28,5 7,-1 0,-1 0,-1 1,-1 0,0 0,-2 0,0 0,-1 1,-1-1,0 1,-2 0,0-1,-2 1,-2 12,2-26,-1 0,1 0,-1-1,0 1,0-1,0 0,-1 0,0-1,0 1,0-1,0 0,-1-1,0 1,0-1,1 0,-2-1,1 1,0-1,0 0,-1-1,1 0,-1 0,0 0,1 0,-1-1,0-1,1 1,-1-1,1 0,-1 0,1-1,-1 0,1 0,0 0,0-1,0 0,0 0,0-1,1 1,0-1,-1-1,-5-2,0-1,0-1,1 0,0 0,1-1,0 0,1-1,0 0,0 0,1 0,1-1,0-1,0 1,2-1,-1 1,2-1,-1 0,2-1,0 1,0-1,1 1,1-1,1 1,-1-1,2 1,0 0,1-1,3-11,4-2,1 0,1 1,1 0,1 1,1 1,2 0,0 1,1 1,2 0,0 2,1 0,13-8,2-3,-4 5</inkml:trace>
  <inkml:trace contextRef="#ctx0" brushRef="#br0" timeOffset="-3313.937">14085 5362,'121'-62,"-30"13,2 5,2 4,3 4,-96 35,11-5,0 1,0 0,1 2,-1-1,1 1,0 1,0 1,0 0,0 0,0 2,0 0,0 0,0 1,0 1,0 0,-1 1,-10-2,0 0,-1 1,1-1,-1 1,1-1,-1 1,0 0,0 0,0 0,-1 0,1 0,-1 0,1 1,-1-1,0 0,-1 1,1-1,0 1,-1-1,0 1,0-1,0 1,0-1,0 1,-1-1,0 1,0 1,-32 91,-12-17,-3-2,-3-2,-56 61,26-32,-140 177,219-279,-7 8,-1 1,2 1,0-1,0 1,1 0,1 1,0 0,0 0,1 0,1 1,0 0,1 0,-1 12,7-19,-1 0,1 0,1 0,-1-1,1 1,0-1,1 0,-1 0,1 0,0-1,1 0,-1 0,1 0,0-1,0 1,1-1,-1-1,1 1,0-1,0-1,0 1,0-1,0 0,1-1,-1 1,1-2,-1 1,1-1,3 0,8 4,-12-3,0-1,1 1,-1-1,1 0,-1-1,0 0,1 0,-1 0,0-1,0 0,0-1,0 0,0 0,-1 0,1-1,-1 0,0 0,0 0,0-1,-1 0,0 0,1 0,-2-1,1 0,-1 0,0 0,1-1,7-11</inkml:trace>
  <inkml:trace contextRef="#ctx0" brushRef="#br0" timeOffset="-2832.597">15129 5475,'246'-283,"-240"276,-3 4,-1-1,1 0,0 1,0 0,1 0,-1 0,0 0,1 0,0 1,0-1,0 1,0 0,0 0,0 1,0-1,4 0,-5 3,-1 1,0 0,0-1,0 1,0 0,-1 0,1 0,0 0,-1 0,1 1,-1-1,0 0,0 1,0-1,0 1,0-1,0 1,-1-1,1 1,-1 0,0-1,0 1,0-1,0 1,0 0,-1-1,1 1,-1 0,1 2,-3 145,3-148,-1 0,1 0,0 0,1 0,-1 0,0 0,0 1,1-1,0 0,-1 0,1 0,0 0,0-1,0 1,0 0,0 0,0 0,0-1,1 1,-1-1,1 1,-1-1,1 1,0-1,-1 0,1 0,0 0,0 0,0 0,0 0,0-1,0 1,0 0,0-1,0 0,0 1,0-1,0 0,0 0,1 0,-1-1,0 1,0 0,0-1,0 1,1-1,87-50,102-172,-177 209,-2 4</inkml:trace>
  <inkml:trace contextRef="#ctx0" brushRef="#br0" timeOffset="-2446.505">16257 4995,'-29'43,"2"1,1 1,3 1,1 1,-13 46,33-90,0-1,0 1,1 0,-1 0,1 0,0 0,0 0,0 0,0 0,1 0,-1 0,1 0,-1 0,1 1,0-1,1 0,-1 0,0 0,1 0,0 0,0 1,0-1,0 0,0-1,1 1,-1 0,1 0,0 0,-1-1,1 1,1-1,-1 0,0 1,0-1,1 0,0-1,-1 1,1 0,0-1,0 1,0-1,-1 0,2 0,-1 0,1 0,17-3,0-1,-1-1,1 0,-1-2,0-1,0 0,-1-1,0-1,0-1,-1-1,0 0,-1-2,-1 0,0 0,0-2,8-10,-3 8,0-1,-1-1,-1 0,-1-2,-1 0,-1-1,0-1,-2 0,-1-1,0-1,-2 0,-1-1,-1 0,-1 0,-2-1,0 0,-2 0,-1 0,-1 0,-1-1,-3-19,0 35,-1 0,0 1,0-1,-1 1,-1 0,0 0,-1 0,0 1,0-1,-1 1,-3-3,7 10,-1-1,1 1,-1-1,1 1,-1 0,0 0,0 1,-1-1,1 1,0 0,-1 0,1 0,-1 1,0-1,1 1,-1 0,0 1,0-1,0 1,0 0,1 0,-1 1,0-1,0 1,0 0,1 0,-1 1,0-1,0 2,-6 1,1 1,0 1,1 0,-1 1,1 0,0 0,1 0,0 1,0 1,1-1,0 1,0 1,1-1,0 1,1 0,0 0,1 1,-3 6,-1 8,2 0,0 0,2 1,0-1,2 1,1 0,1 17,1-24,2-1,-1 0,2 1,0-1,2 0,0-1,0 0,2 0,0 0,1-1,1 0,0 0,1-1,1-1,0 0,1 0,14 10,3 1,-6-5</inkml:trace>
  <inkml:trace contextRef="#ctx0" brushRef="#br0" timeOffset="-1469.704">17245 5362,'0'5,"0"6,0 6,0 6,0 2,0 3,0-4</inkml:trace>
  <inkml:trace contextRef="#ctx0" brushRef="#br0" timeOffset="-1229.74">17274 5983,'-10'38,"2"14,2-4</inkml:trace>
  <inkml:trace contextRef="#ctx0" brushRef="#br0" timeOffset="8638.31">821 7084,'34'-20,"2"1,0 2,1 1,1 2,26-5,-48 17,1 0,-1 1,1 1,0 1,-1 1,1 0,-1 1,1 0,-1 1,14 7,90 15,264-25,-119-27,-23-3,279-28,-148 28,29 2,100-3,-146 19,248-24,-225 13,-5 4,95 18,-186 2,2901-2,-2702-28,244 17,-118-4,-226 12,79-24,65 15,91-17,-168 11,43-9,-187 10,-17-12,55 18,-140-16,173 26,-178-27,-68 17,-89 3,0 2,1 1,0 3,0 1,36 4,14-1,-47-2,-33 0</inkml:trace>
  <inkml:trace contextRef="#ctx0" brushRef="#br0" timeOffset="30062.542">17499 7733,'5'5,"2"11,-1 3</inkml:trace>
  <inkml:trace contextRef="#ctx0" brushRef="#br0" timeOffset="87200.511">2232 10443,'6'46,"-35"249,5-60,-10-2,-37 114,59-261,37-76,-7-16</inkml:trace>
  <inkml:trace contextRef="#ctx0" brushRef="#br0" timeOffset="87561.503">2767 10471,'-62'429,"53"-364,3 1,3-1,3 1,2 0,3-1,3 0,11 35,-13-70,25 57,-26-121,-8 9,-2 1,-1-1,0 1,-2 0,-1 0,-1 1,-1 1,-1-1,0 2,-2 0,-1 0,0 1,-2 1,0 1,-1 0,0 2,-2 0,0 0,-1 2,0 1,-1 1,0 0,-1 2,-1 0,1 2,-3 0,9 6,0 1,-1 1,1 0,-1 2,1-1,-1 2,1 1,0 0,0 1,1 0,0 2,0 0,0 1,1 0,0 1,0 1,1 0,0 1,1 1,-1 1,5-4,1 0,-1 1,1 0,1 0,0 0,1 1,0 0,0 0,1 1,1 0,-3 9,-1 9</inkml:trace>
  <inkml:trace contextRef="#ctx0" brushRef="#br0" timeOffset="88295.249">3078 10865,'-7'58,"2"1,3-1,2 1,3-1,3 1,5 17,-9-67,-1 1,1-1,1 1,0-1,0 0,1 0,0-1,0 1,1-1,0 0,1 0,0 0,0-1,0 0,1 0,0-1,1 0,-1 0,1 0,0-1,0 0,1-1,0 0,0 0,0-1,0 0,0-1,0 0,1 0,-1-1,1 0,-1 0,1-1,0-1,5 0,-1-5,0 1,0-2,0 0,-1 0,0-2,-1 1,1-2,-2 1,1-2,-2 1,1-2,-1 1,-1-1,0-1,-1 0,14-20,-19 27,-1 0,1 1,1-1,-1 1,1 0,0 0,0 0,0 0,1 1,-1-1,1 1,0 1,1-1,-1 1,1-1,-1 2,1-1,0 0,0 1,4-1,-5 5,-1 0,1 0,-1 0,0 0,0 1,0 0,0 0,0 0,-1 0,1 1,-1-1,0 1,0 0,0 0,0 0,-1 0,0 0,0 1,0-1,0 1,0-1,-1 1,0 0,0 0,-1-1,1 4,7 16,-7-17,0 0,1 0,0 0,0 0,1 0,0 0,0-1,1 1,-1-1,1 0,1 0,-1 0,1-1,0 0,0 0,1 0,0 0,-1-1,2 0,-1 0,0 0,1-1,-1 0,1-1,0 1,0-1,0 0,0-1,1 0,-1 0,0-1,5 1,0-7,0 1,0-1,-1-1,0 0,-1-1,1 0,-1 0,-1-1,0 0,0-1,-1 0,0-1,-1 1,0-1,0-1,-1 1,-1-1,0 0,2-11,-2 14,15-39,-3-1,-1 0,-3-1,-2 0,-2-1,-1-19,-6 63,-1 0,0 0,0 0,-1-1,0 1,0 0,-1 0,0 0,0 0,0 0,-1 0,0 0,-1 0,1 0,-3-2,-6 0,1 7</inkml:trace>
  <inkml:trace contextRef="#ctx0" brushRef="#br0" timeOffset="88725.817">4912 10640,'0'38,"5"32,2 9,-1-4,-1-5,-1-10,3-11,0-8,-1-6,-1-5,-2-3,-1-5</inkml:trace>
  <inkml:trace contextRef="#ctx0" brushRef="#br0" timeOffset="88976.298">5082 10471,'5'43,"1"33,0 9,-1 0,-2-11,-1-12,0-12,-2-10,5-7,1-4,0-2,-1-2,-2 1,-1 0,-1-4</inkml:trace>
  <inkml:trace contextRef="#ctx0" brushRef="#br0" timeOffset="89226.554">4545 10922,'44'-5,"42"-11,17-3,0-3,-8 3,-10-1,-10 3,-13 0,-13 3,-4-2,-6 3,-4-2,-4 2,-6 4</inkml:trace>
  <inkml:trace contextRef="#ctx0" brushRef="#br0" timeOffset="89461.181">4686 11204,'44'0,"37"-9,11-4,-2-4,-10 1,-10-2,-12 2,-11 0,-8 1,-7 5,-8 3</inkml:trace>
  <inkml:trace contextRef="#ctx0" brushRef="#br0" timeOffset="90114.799">5787 10724,'21'-25,"0"1,2 0,1 2,0 0,2 2,0 1,1 1,1 1,1 1,1 2,-1 1,15-3,68 6,-108 10,-1 1,0 0,1-1,-1 2,0-1,1 0,-1 1,0-1,0 1,0 0,0 0,-1 0,1 0,0 1,-1-1,0 1,1 0,-1-1,0 1,0 0,-1 0,1 0,-1 1,1-1,-1 0,0 0,0 1,-1-1,1 1,0-1,-2 12,0-1,-1 0,-1 1,0-1,0-1,-2 1,0 0,0-1,-1 0,-1 0,0-1,-1 0,-8 10,12-14,-151 206,153-211,1-1,-1 1,0 0,1-1,0 1,0 0,0 0,0 0,0 0,0 0,1 0,-1 0,1 0,0 1,0-1,0 0,1 0,-1 0,1 0,-1 0,1 0,0 0,0 0,0 0,1 0,-1-1,1 1,0 0,-1-1,1 1,0-1,0 0,1 1,-1-1,0 0,1-1,-1 1,1 0,0-1,0 1,-1-1,1 0,0 0,127 33,-115-32,0 0,0 0,0 2,0 0,-1 1,1 0,-1 1,0 1,-1 0,0 0,7 7,-17-11,1 0,-1 1,-1-1,1 1,0 0,-1-1,0 1,1 1,-2-1,1 0,0 0,-1 1,0-1,0 1,0-1,-1 1,1-1,-1 1,0-1,-1 1,1 0,-1-1,0 1,0-1,0 0,0 1,-1 0,-62 111,43-91,-2-1,0-1,-1-1,-2-1,0-1,-1-1,-1-2,-1-1,-11 4,-89 23,123-42,1 0,-1-1,1 0,-1 0,1-1,-1 0,1 0,0 0,-1 0,1-1,0 0,0 0,0 0,0-1,0 0,0 0,1 0,0 0,-1-1,1 0,0 0,1 0,-2-1,-12-21,4 2</inkml:trace>
  <inkml:trace contextRef="#ctx0" brushRef="#br0" timeOffset="96078.512">3247 13406,'-4'19,"-3"11,1 6,6-4,3-3,1-5</inkml:trace>
  <inkml:trace contextRef="#ctx0" brushRef="#br0" timeOffset="96630.576">3587 12983,'24'-30,"1"1,2 2,1 1,1 1,1 1,26-15,35 10,-89 28,0 1,0 0,0 0,0 0,0 0,0 0,0 0,0 0,0 1,0-1,0 1,0-1,0 1,-1 0,1 0,0 0,-1 0,1 0,0 0,-1 1,1-1,-1 0,1 1,-1-1,0 1,0-1,0 1,0 0,0 0,0-1,0 1,0 0,-1 0,1 0,-1 0,1 0,-1 0,0 0,0 0,0 0,0 0,0 0,0 0,-1-1,1 2,-3 12,-1 1,0-1,-1 0,-1 0,0 0,-1-1,-1 0,0 0,-8 9,-11 23,18-31,7-12,-1-1,1 1,0 0,0 0,0 0,0 0,0 0,0 1,1-1,0 0,0 1,0-1,0 1,0-1,1 1,-1 0,1-1,0 1,0 0,1-1,-1 1,1-1,-1 1,1-1,0 1,1-1,-1 1,1-1,-1 0,1 0,0 0,0 0,0 0,2 1,104 50,-53-33,-48-18,0-1,-1 1,1 1,-1-1,0 1,0 0,0 0,-1 1,0 0,1 0,-1 0,-1 0,1 1,-1 0,0 0,-1 0,1 0,-1 1,0-1,-1 1,0 0,0 0,0 0,-1 0,0 0,0 0,-1 0,1 0,-2 1,1-1,-1 0,0 0,-1 0,0 0,0 0,-1 1,-2 3,-1-1,-1 0,0-1,0 0,-1 0,0 0,-1-1,0-1,0 1,0-1,-1-1,0 0,-1 0,1-1,-1 0,0-1,0 0,0-1,-1 0,1-1,-1 0,0-1,1 0,-1-1,0 0,0-1,1 0,-12-3,-2-3</inkml:trace>
  <inkml:trace contextRef="#ctx0" brushRef="#br0" timeOffset="95203.627">1977 12643,'0'35,"1"48,-13 217,-6 46,-3-226,17-100</inkml:trace>
  <inkml:trace contextRef="#ctx0" brushRef="#br0" timeOffset="95813.668">2232 12983,'34'-36,"-11"11,0 2,1 0,2 2,0 0,14-6,-9 8,1 2,1 2,0 0,1 3,31-8,-60 19,-1 0,1 0,-1 0,1 1,-1 0,1 0,-1 0,1 0,0 1,-1 0,0 0,1 0,-1 0,1 1,-1-1,0 1,0 0,0 1,0-1,-1 1,1-1,0 1,-1 0,0 1,0-1,0 0,0 1,0 0,-1 0,0 0,0 0,0 0,0 0,0 0,-1 1,0-1,1 5,1 9,-1 0,-1 0,-1 0,0 0,-2 0,0 1,0-2,-2 1,0 0,-1-1,-1 1,-5 7,-86 158,46-100,-91 138,106-137,36-82,-1 0,1 0,0 0,0 0,0 0,0 0,0 0,0 0,0 0,1 0,-1 0,1 0,-1 0,1-1,0 1,-1 0,1 0,0-1,0 1,1 0,-1-1,0 1,0-1,1 0,-1 1,1-1,-1 0,1 0,0 0,-1 0,1 0,0 0,0 0,-1-1,1 1,0 0,0-1,0 0,0 1,0-1,0 0,0 0,1 0,12-1,0-1,-1 1,1-2,-1 0,0-1,0-1,0 0,-1 0,0-2,2-1,61-22,-8 9,-56 20</inkml:trace>
  <inkml:trace contextRef="#ctx0" brushRef="#br0" timeOffset="97965.869">5223 13349,'-19'29,"-12"14,1 5,4-2,2-7,6-12</inkml:trace>
  <inkml:trace contextRef="#ctx0" brushRef="#br0" timeOffset="98534.601">6126 12643,'5'29,"-3"43,-8 14,-1 2,-1-4,-3-12,0-13,-3-7,2-8,1-6,4-5,-2-4,0-1,-3-1,1-5</inkml:trace>
  <inkml:trace contextRef="#ctx0" brushRef="#br0" timeOffset="99014.186">6351 12700,'71'-39,"1"3,2 3,45-12,-40 30,-77 16,0-1,0 0,0 0,0 0,0 1,0-1,0 1,0 0,0 0,0 0,0-1,0 2,-1-1,1 0,0 0,-1 1,1-1,-1 0,1 1,-1 0,0-1,1 1,-1 0,0 0,0-1,-1 1,1 0,0 0,0 0,-1 0,1 0,-1 0,0 0,0 0,0 1,0 18,-2 0,0-1,-2 0,0 1,-1-1,-1-1,-1 1,-1-1,0 0,-2-1,0 0,-1-1,-9 12,-22 43,-16 28,35-63,1 0,2 2,2 0,1 1,2 2,13-40,1 1,-1 0,1 0,0 0,0 0,0 0,0 0,0 0,0 0,1 0,0 0,-1 0,1 0,0 1,1-1,-1 0,1 0,-1 0,1 0,0 0,0 0,0 0,0 0,1 0,-1 0,1-1,0 1,0-1,0 1,0-1,0 0,0 1,1-1,-1 0,1 0,-1-1,1 1,0-1,0 1,0-1,0 0,0 0,0 0,0 0,9-1,0-1,0 0,0 0,-1-1,1-1,0 0,-1 0,0-2,0 1,0-1,0-1,-1 0,0 0,0-1,0 0,7-8,65-37,-27 24,-39 20</inkml:trace>
  <inkml:trace contextRef="#ctx0" brushRef="#br0" timeOffset="99280.881">7311 13067,'-9'29,"-4"14,1 0</inkml:trace>
  <inkml:trace contextRef="#ctx0" brushRef="#br0" timeOffset="122069.438">8016 12475,'-11'138,"-17"96,-1 18,27-190,15-74,-4-7,-1-2</inkml:trace>
  <inkml:trace contextRef="#ctx0" brushRef="#br0" timeOffset="122685.873">8383 12475,'155'-23,"-69"7,-69 11,0 1,0 0,1 2,-1 0,1 1,-1 0,1 2,0 0,5 2,-19-2,-1 0,-1 0,1 0,0 0,0 1,0-1,-1 1,1 0,-1-1,1 1,-1 1,0-1,1 0,-1 0,0 1,-1 0,1-1,0 1,-1 0,0 0,1-1,-1 1,0 0,0 0,-1 0,1 1,-1-1,1 0,-1 0,0 0,0 0,-1 0,1 0,-1 1,1-1,-1 0,0 0,0 0,0-1,-1 1,0 2,-123 338,75-147,41-177,-1-7</inkml:trace>
  <inkml:trace contextRef="#ctx0" brushRef="#br0" timeOffset="122942.176">8356 12869,'43'15,"24"-1,10-2,-3-3,-10-9,-10-3,-10-2,-8 0,-5 1,-2 1,-8 2</inkml:trace>
  <inkml:trace contextRef="#ctx0" brushRef="#br0" timeOffset="123194.319">9287 13096,'-14'43,"-10"24,-1 5,-1-9,5-16</inkml:trace>
  <inkml:trace contextRef="#ctx0" brushRef="#br0" timeOffset="132530.639">15129 12729,'0'24,"0"7</inkml:trace>
  <inkml:trace contextRef="#ctx0" brushRef="#br0" timeOffset="131832.831">14028 12389,'-5'24,"-1"23,0 7,-4 5,1-3,-5-2,2-4,2-7,-2-6,1-4,3-3,2-2,2 0,2-1,2-5</inkml:trace>
  <inkml:trace contextRef="#ctx0" brushRef="#br0" timeOffset="132263.78">14282 12418,'60'-22,"1"2,1 3,26-2,18 18,-104 1,0 1,1 0,-1-1,1 1,-1 0,0 0,0 0,1 0,-1 1,0-1,0 1,0-1,-1 1,1-1,0 1,0 0,-1 0,1 0,-1 0,0 0,0 1,0-1,0 0,0 0,0 1,0-1,-1 1,1-1,-1 0,0 1,1-1,-1 1,0-1,-1 1,1-1,0 1,-1-1,1 1,-1-1,0 1,-5 12,0 0,-1 0,-1-1,0 0,-1-1,0 1,-1-2,-5 5,-13 19,-130 159,132-163,18-22,-1 0,1 0,0 1,1 0,0 0,1 1,1 0,-1 0,-1 10,6-20,1 0,-1 1,1-1,0 0,0 1,-1-1,2 0,-1 1,0-1,0 0,1 0,-1 1,1-1,0 0,0 0,0 0,0 1,0-1,0 0,0 0,1-1,-1 1,1 0,-1 0,1-1,0 1,0-1,0 1,0-1,0 0,0 0,0 0,0 0,0 0,0 0,0-1,2 1,87-1,-49-12,0-2,-1-2,-1-1,27-17,-43 21</inkml:trace>
  <inkml:trace contextRef="#ctx0" brushRef="#br0" timeOffset="126192.611">10247 12475,'-5'43,"-6"38,-2 11,2-2,3-11,2-13,3-14,1-11,2-8,0-4,1-2,-1-2,5-4,2-11,4-7,0-4</inkml:trace>
  <inkml:trace contextRef="#ctx0" brushRef="#br0" timeOffset="126606.12">10472 12530,'67'-25,"2"2,1 3,0 3,55-5,-121 21,0 0,-1 0,1 1,0-1,-1 1,1-1,0 1,0 0,0 1,-1-1,1 1,0 0,0-1,-1 2,1-1,-1 0,1 1,-1-1,0 1,1 0,-1 0,0 1,0-1,0 0,-1 1,1 0,-1 0,1 0,-1 0,0 0,0 0,0 1,0-1,-1 0,0 1,1 1,-3 8,0 1,-1-1,0 0,-1 0,-1 0,0 0,0 0,-2-1,1 1,-2-2,1 1,-8 9,8-11,-201 283,202-285,0 0,0 0,1 0,-1 0,2 1,-1 0,1-1,1 1,0 1,0-1,0 2,2-8,0 1,0-1,0 0,0 1,1-1,-1 0,1 0,0 1,0-1,0 0,0 0,1 0,-1 0,1 0,0 0,0-1,0 1,0 0,0-1,1 0,-1 1,1-1,-1 0,1 0,0-1,0 1,0 0,0-1,0 0,0 0,0 0,2 1,3-1,0 0,0-1,-1 0,1 0,0-1,0 0,0 0,0 0,-1-1,1 0,-1-1,1 0,-1 0,7-4,1 0,8-2</inkml:trace>
  <inkml:trace contextRef="#ctx0" brushRef="#br0" timeOffset="126857.301">11291 12983,'0'19,"0"6</inkml:trace>
  <inkml:trace contextRef="#ctx0" brushRef="#br0" timeOffset="127291.652">11516 12446,'40'-13,"1"1,0 2,1 2,0 2,24 0,-63 6,0 0,-1-1,1 1,-1 0,1 0,0 0,-1 1,1-1,-1 1,1-1,0 1,-1 0,0 0,1 0,-1 0,1 0,-1 1,0-1,0 1,0-1,0 1,0 0,0 0,-1 0,1 0,0 0,-1 0,0 0,1 1,-1-1,0 1,0-1,0 1,-1-1,1 1,-1-1,1 1,-1-1,0 1,0 0,0-1,0 1,0-1,-1 1,1 0,-1-1,0 1,-76 118,66-107,-49 89,59-99,0 0,0-1,0 1,1 0,-1-1,1 1,0 0,0-1,0 1,1 0,0-1,-1 1,1 0,0-1,1 1,-1-1,0 1,1-1,0 0,0 0,0 0,0 0,1 0,-1 0,1 0,-1-1,1 1,0-1,0 0,2 1,29 19,-29-21,1 1,-1 0,0 0,0 0,0 1,-1 0,1 0,0 0,-1 0,0 1,0-1,0 1,0 0,-1 1,1-1,-1 1,0-1,-1 1,1 0,-1 0,0 0,0 0,0 0,-1 1,0-1,0 0,0 1,-1-1,1 1,-1-1,-1 1,0 2,-4 0,-1 0,0 0,0-1,0 1,-1-2,-1 1,1-1,-1 0,0-1,0 0,-1 0,-4 2,9-5,-4 3,0 0,0-1,0 0,-1 0,0-1,0 0,1-1,-2 0,1 0,0-1,0 0,0-1,-1 0,-6-1,-3-4</inkml:trace>
  <inkml:trace contextRef="#ctx0" brushRef="#br0" timeOffset="127743.864">12109 12389,'413'-79,"-412"78,1 0,0 0,0 1,0-1,0 1,0-1,0 1,0 0,0-1,0 1,0 0,0 0,0 1,0-1,0 0,0 1,0-1,0 1,-1 0,1-1,0 1,0 0,0 0,-1 0,1 0,0 1,-1-1,1 0,-1 1,0-1,1 1,-1-1,0 1,0 0,0 0,0-1,0 1,-1 0,1 0,0 0,-1 0,1 0,-1 0,0 0,0 0,0 0,0 0,0 0,0 0,0 0,-90 176,79-154,-5 8,0 1,2 1,2 0,1 1,1 0,2 1,2-1,1 2,-19 96,21-124</inkml:trace>
  <inkml:trace contextRef="#ctx0" brushRef="#br0" timeOffset="127999.497">12193 12672,'39'0,"31"0,14 0,-3-5,-10-1,-12-1,-7 2,-8 2,-6 1,-9 1</inkml:trace>
  <inkml:trace contextRef="#ctx0" brushRef="#br0" timeOffset="128241.996">13013 12926,'-24'34,"-13"15,0 0</inkml:trace>
  <inkml:trace contextRef="#ctx0" brushRef="#br0" timeOffset="131157.828">13069 12926,'0'5,"-5"1,-1 5,-5 0,0 4,-4-2,2 3,-3-2,2 1,-1 4,1 2,-1-1,1 0,4 1,-2-2,2-5</inkml:trace>
  <inkml:trace contextRef="#ctx0" brushRef="#br0" timeOffset="137377.168">18883 12475,'-15'33,"-4"17,1 3,8-6,11-11,4-13</inkml:trace>
  <inkml:trace contextRef="#ctx0" brushRef="#br0" timeOffset="137695.144">19447 11995,'-45'57,"2"2,3 1,2 3,4 1,-2 10,32-68,1 1,0-1,0 0,1 1,0 0,0-1,1 1,0 0,0 0,0 0,1 0,0 0,0 0,1 0,0 0,0 0,1-1,-1 1,2 0,-1-1,1 1,0-1,0 0,0 0,1 0,0 0,0-1,1 1,0-1,0 0,0-1,1 1,6 3,1 0,0-1,0-1,1 0,0-1,0 0,0-1,1-1,-1 0,1-1,0 0,0-1,-1-1,1-1,0 0,0-1,-1 0,1-1,-1-1,0 0,1-1,-9 2,-1 1,0-1,1 0,-1 0,-1-1,1 0,0 0,-1 0,0 0,0 0,0-1,0 0,-1 0,0 0,0 0,0-1,0 1,-1-1,0 1,0-1,-1 0,0 0,0 0,0 0,0 0,-1 0,0 0,-1 0,1 0,-1 0,0 0,0 0,-1 1,0-1,0 0,0 1,-1-1,0 1,0 0,0 0,-1 0,0 0,1 0,-2 1,0-2,-9-2,0 0,-1 1,0 0,0 1,0 1,0 1,-1 0,0 0,0 2,0 0,0 1,-1 1,1 0,0 1,0 1,0 0,0 1,0 1,1 0,-1 2,1-1,-5 4,-3 6,6-1</inkml:trace>
  <inkml:trace contextRef="#ctx0" brushRef="#br0" timeOffset="138074.431">20124 11938,'-14'39,"-10"36,-1 15,0-3,3-7,6-11,5-14,5-11,4-8,1-5,2-4,5-5,1-3,0-4</inkml:trace>
  <inkml:trace contextRef="#ctx0" brushRef="#br0" timeOffset="136692.739">17951 12051,'-19'39,"-11"31,-1 9,1-5,4-9,8-11,6-6,6-6,3-5,-2-4,-1-3,2-2,0 0,2-1,1 0,0-4</inkml:trace>
  <inkml:trace contextRef="#ctx0" brushRef="#br0" timeOffset="137129.761">18092 12192,'38'-15,"0"1,1 2,1 2,-1 1,1 3,1 1,9 1,-46 3,0 1,0-1,0 1,0 0,1 0,-1 1,0-1,0 1,0 0,0 0,0 0,-1 1,1-1,0 1,0 0,-1 0,1 0,-1 1,0-1,0 1,0 0,0 0,0 0,0 0,-1 0,0 1,1-1,-1 1,0-1,-1 1,1 0,-1 0,0 0,1 0,-2 0,1 0,0 0,-1 0,0 0,0 1,-4 10,0-1,-1 0,-1 0,0-1,0 0,-2 0,0 0,0-1,-1 0,0-1,-1 0,-2 2,3-3,-23 26,-66 92,94-121,0 0,0 0,1 0,0 1,0-1,1 1,0 0,0 0,1 0,0 0,0 0,1 0,0 0,0 0,1 0,0 0,2 7,-2-12,0 0,1 1,-1-1,0 0,1 0,0 0,0 0,0 0,0-1,0 1,0-1,1 1,-1-1,1 0,0 0,0 0,0 0,0 0,0-1,0 1,0-1,0 0,1 0,-1 0,0 0,1-1,-1 1,0-1,1 0,-1 0,1 0,-1-1,107-33,-59 6,-28 16</inkml:trace>
  <inkml:trace contextRef="#ctx0" brushRef="#br0" timeOffset="132993.723">15637 12276,'-17'8,"0"0,1 1,1 1,-1 0,2 1,-1 1,1 0,1 1,1 0,0 1,-1 3,11-15,1-1,-1 1,1 0,0 0,0 0,-1 0,2 0,-1 1,0-1,0 0,1 0,-1 1,1-1,0 0,0 1,-1-1,2 0,-1 0,0 1,0-1,1 0,-1 1,1-1,0 0,0 0,-1 0,2 0,-1 0,0 0,0 0,1 0,-1 0,0 0,1 0,0-1,0 1,-1-1,1 0,0 1,0-1,0 0,0 0,0 0,1 0,-1 0,0-1,2 1,209 48,-210-48,1 0,-1 1,0-1,-1 1,1 0,0 0,0 0,-1 0,1 1,-1-1,0 1,0 0,0-1,0 1,0 0,-1 0,1 0,-1 0,0 0,0 1,0-1,0 0,0 0,-1 1,0-1,1 1,-1-1,0 0,-1 1,1-1,-1 0,1 1,-1-1,0 0,-2 7,0 0,0 0,-1-1,0 0,0 0,-1 0,-1 0,1-1,-1 0,-6 6,3-4,0-1,-1 0,0-1,-1 0,1-1,-1 0,-1 0,1-1,-1-1,-1 1,-10 0</inkml:trace>
  <inkml:trace contextRef="#ctx0" brushRef="#br0" timeOffset="133242.417">15580 12276,'39'0,"26"0,8 0,-4 0,-10 0,-9 0,-8 0,-7-4,-5-3,-2 1,-6 2</inkml:trace>
  <inkml:trace contextRef="#ctx0" brushRef="#br0" timeOffset="133845.577">16089 12276,'534'-118,"-533"118,0-1,1 0,-1 0,0 1,0-1,1 0,-1 1,1 0,-1-1,0 1,1 0,-1-1,1 1,-1 0,0 0,1 0,-1 0,1 1,-1-1,1 0,-1 1,0-1,1 1,-1-1,0 1,1-1,-1 1,0 0,0 0,0 0,1 0,-1 0,0 0,0 0,0 0,-1 0,1 0,0 0,0 1,-1-1,1 0,0 0,-1 1,0-1,1 1,-1-1,1 2,-82 118,-51 110,3 24,127-254,1 1,0 0,-1 1,1-1,0 0,1 0,-1 0,0 1,0-1,1 0,0 1,-1-1,1 0,0 1,0-1,0 1,0-1,1 0,-1 1,1-1,-1 0,1 1,0-1,0 0,0 0,0 0,0 0,1 0,-1 0,10-1</inkml:trace>
  <inkml:trace contextRef="#ctx0" brushRef="#br0" timeOffset="134109.735">16201 12530,'43'0,"44"0,11 0,-7 0,-8 0,-14-4,-13-3,-13 1,-12 1</inkml:trace>
  <inkml:trace contextRef="#ctx0" brushRef="#br0" timeOffset="136414.193">17217 12756,'-28'39,"-15"26,-5 3,6-6,10-8,6-13,11-15,10-10</inkml:trace>
  <inkml:trace contextRef="#ctx0" brushRef="#br0" timeOffset="140512.621">1498 14111,'521'-70,"-381"58,1 5,85 9,-57 1,210-15,911-81,478-67,-501 82,-282-14,-57 18,-271 45,-207 19,364-38,-18-17,-129 47,-256-9,170 16,-175-8,70 19,-184 2,174-13,214-24,84 23,-258-15,961 27,-1271 0,502-11,-459-2,211 19,311 13,-94 9,467-29,-1072-4,-37-1</inkml:trace>
  <inkml:trace contextRef="#ctx0" brushRef="#br0" timeOffset="143308.689">2203 14394,'-12'67,"3"0,4 0,2 1,3 23,0-56,-16 163,13-186,1 1,-1 0,1 1,1-1,0 0,1 1,1-1,0 0,2 7,3-3</inkml:trace>
  <inkml:trace contextRef="#ctx0" brushRef="#br0" timeOffset="143749.062">2400 14562,'56'-57,"2"2,2 3,2 2,65-38,-12 45,-112 42,0 1,0-1,0 1,1 0,-1 0,0 0,0 0,0 1,0 0,0-1,0 1,0 0,0 0,0 0,0 1,0-1,-1 1,1 0,0 0,-1 0,1 0,-1 0,0 0,0 0,0 1,0-1,0 1,-1 0,1-1,-1 1,1 0,-1 0,0 0,0 0,-1 0,1 1,0 18,0 0,-2 0,-1 0,0 0,-2-1,0 1,-2 0,0-1,-1-1,-2 1,0-1,-1 0,0-1,-2 0,-11 14,-135 221,156-253,1 1,0 0,-1 0,1 0,0 0,0 0,0 0,0 0,0 0,0 0,1 0,-1 0,1 1,0-1,-1 0,1 0,0 1,0-1,1 0,-1 1,0-1,1 0,-1 0,1 0,0 1,0-1,0 0,0 0,0 0,0 0,0 0,1-1,-1 1,1 0,-1 0,1-1,0 1,-1-1,1 0,13 3,0-2,0 0,0-1,0 0,0-1,0-1,0 0,0-1,0-1,0 0,8-4,-22 7,122-30,-99 22</inkml:trace>
  <inkml:trace contextRef="#ctx0" brushRef="#br0" timeOffset="143964.862">3417 14817,'-5'24,"-1"8</inkml:trace>
  <inkml:trace contextRef="#ctx0" brushRef="#br0" timeOffset="144393.003">3671 14478,'82'-31,"2"4,1 4,43-5,-56 26,-71 2,1 1,0-1,0 1,-1-1,1 1,-1 0,1-1,0 1,-1 0,1 0,-1 0,0 0,1 0,-1 1,0-1,0 0,0 1,0-1,0 0,0 1,0-1,0 1,0 0,-1-1,1 1,-1 0,1-1,-1 1,0 0,1-1,-1 1,0 0,0 0,0 0,0-1,-1 1,1 0,-1 0,-63 153,-53 119,85-191,23-58</inkml:trace>
  <inkml:trace contextRef="#ctx0" brushRef="#br0" timeOffset="144597.427">3727 14732,'44'-5,"37"-6,10-2,0 2,-12 3,-8-2,-13 0,-16 2</inkml:trace>
  <inkml:trace contextRef="#ctx0" brushRef="#br0" timeOffset="145299.689">4461 14365,'0'0,"0"0,0 1,0-1,0 0,0 1,-1-1,1 0,0 0,0 1,0-1,0 0,0 1,0-1,0 0,0 0,0 1,0-1,1 0,-1 1,0-1,0 0,0 0,0 1,0-1,0 0,1 0,-1 1,0-1,0 0,0 0,1 0,-1 1,0-1,0 0,1 0,-1 0,0 0,0 1,1-1,-1 0,0 0,0 0,1 0,-1 0,0 0,1 0,-1 0,0 0,1 0,-1 0,-13 39,11-33,-82 212,83-217,0 0,0 0,0 0,0 0,1 0,-1 1,0-1,0 0,1 0,-1 1,1-1,-1 1,1-1,-1 0,1 1,0-1,0 1,0-1,0 1,0-1,0 1,0-1,0 1,0-1,1 0,-1 1,1-1,-1 1,1-1,0 0,-1 1,1-1,0 0,0 0,0 0,0 0,0 1,0-1,0 0,0-1,0 1,1 0,-1 0,0 0,0-1,1 1,0-1,19-1,0-1,0-1,0-1,-1-1,1-1,-1-1,16-7,-24 10,125-54,-119 47</inkml:trace>
  <inkml:trace contextRef="#ctx0" brushRef="#br0" timeOffset="145580.314">4912 14252,'-14'38,"-10"33,-5 8,2-4,5-6,2-9,5-10,-1-9,3-7,4-4,-2-2,1-2,3 0,-3 1,0 0,3-5</inkml:trace>
  <inkml:trace contextRef="#ctx0" brushRef="#br0" timeOffset="145943.707">5223 14873,'-34'38,"-20"28,-1 7,8-10</inkml:trace>
  <inkml:trace contextRef="#ctx0" brushRef="#br0" timeOffset="148234.331">6154 14168,'-10'43,"-7"38,-2 15,-1 1,1-11,5-11,0-13,2-13,4-9,-3-7,2-5,1-1,3-2,2-4</inkml:trace>
  <inkml:trace contextRef="#ctx0" brushRef="#br0" timeOffset="148679.236">6296 14365,'28'-24,"0"2,2 0,1 3,0 0,2 2,0 1,23-7,-53 22,-1-1,1 1,0-1,0 1,0 0,0 0,0 1,0-1,0 1,0-1,0 1,0 0,0 0,0 0,0 1,0-1,0 1,0-1,0 1,0 0,0 0,0 1,0-1,-1 1,1-1,0 1,-1 0,1 0,-1 0,0 0,0 0,0 0,0 1,1 0,-2 9,0-1,-1 1,0-1,-1 1,0-1,-1 0,0 1,-1-1,0 0,-1 0,0-1,-1 1,0-1,0 0,-1 0,-1 0,1-1,-2 0,-4 5,-3 8,-113 173,113-173,-35 72,49-91,0 0,1 0,-1 0,1-1,0 1,0 0,0 0,0 0,0 0,1 0,-1 0,1 0,0 0,0 0,0 0,0-1,0 1,1 0,-1-1,1 1,0-1,-1 0,1 1,0-1,1 0,-1 0,0 0,1-1,-1 1,1 0,-1-1,1 0,0 1,5 0,0 0,0 0,1-1,-1 0,0-1,1 0,-1 0,0 0,1-1,-1 0,0-1,0 0,0 0,0-1,0 0,0-1,-1 1,1-1,-1-1,0 1,0-1,3-4,4-2</inkml:trace>
  <inkml:trace contextRef="#ctx0" brushRef="#br0" timeOffset="148945.895">7001 14732,'-5'24,"-1"8</inkml:trace>
  <inkml:trace contextRef="#ctx0" brushRef="#br0" timeOffset="149415.489">7368 14224,'300'-62,"-270"55,-19 4,0 0,1 0,-1 1,1 1,0-1,-1 2,1 0,0 0,9 3,-19-1,0 0,0 0,0 1,0-1,0 1,-1-1,0 1,1 0,-1-1,0 1,0 0,0 0,-1 0,1 0,-1 0,1 0,-1 0,0-1,0 1,-1 0,1 0,-1 0,1 0,-1 0,0 0,0 0,0 0,0-1,0 1,-1 0,0-1,1 0,-1 1,0-1,0 0,-1 1,1 1,-103 201,38-20,39-88,0-12,18-62</inkml:trace>
  <inkml:trace contextRef="#ctx0" brushRef="#br0" timeOffset="149661.774">7424 14619,'39'-5,"31"-6,9-2,-4 2,-11 3,-5-2,-9 0,-8 2,-11 3</inkml:trace>
  <inkml:trace contextRef="#ctx0" brushRef="#br0" timeOffset="150081.425">8525 14195,'-11'-1,"0"0,0 0,-1 1,1 0,0 1,0 1,0-1,0 2,0-1,0 2,1-1,-1 2,1-1,0 1,0 1,1 0,-1 0,1 1,1 0,-1 1,1-1,-1 3,3-1,0-1,1 1,0 0,0 0,1 1,0 0,1-1,0 1,0 0,1 0,1 1,0-1,0 0,1 1,0-1,1 0,0 1,0-1,1 0,1 0,0 1,1-6,0 0,1 0,0 0,0-1,0 1,0-1,1-1,0 1,-1-1,1 0,1 0,-1-1,0 1,1-1,-1-1,1 1,-1-1,1-1,0 1,-1-1,1 0,0 0,-1-1,1 0,0 0,1-2,12-3,0 0,-1-2,0-1,0 0,-1-1,0-1,-1-1,0-1,-1 0,0-1,-1 0,-1-2,0 0,-1 0,-1-1,-1 0,9-19,-14 28,-2-2,1 1,-1 0,0-1,-1 0,0 0,-1 0,0 0,-1-1,0 1,0-3,-1 9,0 0,0-1,-1 1,1 0,-1 0,0 0,0 0,0 0,-1 0,0 0,1 1,-1-1,0 0,-1 1,1-1,-1 1,0 0,1 0,-1 0,-1 0,1 1,0-1,-1 1,1 0,-1 0,0 0,1 0,-1 1,0-1,-57-9,33 9</inkml:trace>
  <inkml:trace contextRef="#ctx0" brushRef="#br0" timeOffset="150615.724">8525 14619,'-11'0,"-1"1,1 1,0 0,0 0,0 1,0 1,0-1,0 2,1 0,0 0,0 1,0 0,1 0,0 1,0 1,0-1,1 1,1 1,-1 0,1 0,1 0,0 1,0 0,0 0,2 0,-2 5,5-12,0 0,0 0,1 0,-1 1,1-1,0 0,0 1,0-1,0 0,1 0,-1 1,1-1,0 0,0 0,0 0,0 0,1 0,-1 0,1 0,-1 0,1-1,0 1,0-1,1 1,-1-1,0 0,1 0,0 0,-1 0,1 0,0 0,0-1,0 0,0 1,0-1,0 0,2 0,122 17,-110-18,-1-1,0-1,1 0,-1-1,0-1,0 0,-1-2,1 1,-1-2,0 0,-1-1,0 0,0-1,0-1,-1 0,-1-1,0 0,0-1,-1 0,-8 7,1-1,-1 1,0-1,0 0,-1 0,0 0,0-1,0 1,-1 0,0-1,0 1,0-1,-1 1,0-1,-1 1,1-1,-1 1,0 0,-1-1,1 1,-1 0,-1 0,1 0,-1 0,0 0,0 1,-1-1,0 1,0 0,0 0,0 0,-1 0,0 1,0 0,0 0,0 0,-94-24,70 25</inkml:trace>
  <inkml:trace contextRef="#ctx0" brushRef="#br0" timeOffset="151083.192">9287 14845,'-19'33,"-12"22,1 5,-1-7,6-8,6-11</inkml:trace>
  <inkml:trace contextRef="#ctx0" brushRef="#br0" timeOffset="153495.924">10048 14083,'0'29,"0"28,0 15,0-1,0-2,-4-9,-3-9,1-9,2-6,0-5,2-3,1-1,1-1,-1-4</inkml:trace>
  <inkml:trace contextRef="#ctx0" brushRef="#br0" timeOffset="153947.832">10331 14140,'14'-10,"1"1,0 1,1 0,0 1,0 1,0 0,1 2,0-1,0 2,0 0,0 2,0-1,0 2,1 0,-1 2,16 2,-28-1,1 1,-1 0,0 1,0-1,-1 1,1 0,-1 0,0 1,-1-1,1 1,-1 0,0-1,-1 2,1-1,-1 0,0 0,-1 1,1-1,-1 1,-1-1,1 1,-1-1,0 1,-1 0,1-1,-1 1,-1-1,1 1,-1-1,0 0,-1 0,1 0,-1 0,-2 3,-19 38,-1-1,-2-1,-30 37,-41 67,95-146,1 0,0 0,-1 0,1 0,1 0,-1 0,0 0,1 1,-1-1,1 1,0-1,0 1,1-1,-1 1,1-1,0 1,-1 0,2-1,-1 1,0 0,1-1,-1 1,1-1,0 1,1-1,-1 1,0-1,1 0,0 0,0 1,0-1,0 0,0-1,1 1,-1 0,1-1,-1 1,1-1,0 0,0 0,0 0,1 0,0 0,12 0,0-1,0-1,0 0,1-1,-1-1,0 0,0-1,-1-1,1 0,-1-1,0-1,0-1,0 0,-1 0,0-2,0 0,28-16,-25 15</inkml:trace>
  <inkml:trace contextRef="#ctx0" brushRef="#br0" timeOffset="154196.644">11149 14591,'5'14,"2"5</inkml:trace>
  <inkml:trace contextRef="#ctx0" brushRef="#br0" timeOffset="154598.678">11742 14027,'-11'2,"0"0,0 1,0 1,0 0,1 1,-1-1,1 2,0 0,1 0,-1 1,1 0,-5 5,1-2,1 1,0 0,1 1,0 0,1 1,0 0,1 1,-7 13,13-23,1 0,0 1,0-1,1 0,-1 1,1-1,0 1,0-1,0 1,1-1,-1 1,1 0,0-1,0 1,1 0,0-1,0 1,0-1,0 1,1-1,-1 1,1-1,0 0,0 0,1 0,-1 0,1 0,0-1,0 1,0-1,1 0,3 3,3 0,1-1,1-1,-1 0,0-1,1 0,0 0,-1-2,1 1,0-1,0-1,0 0,0-1,0 0,0-1,-1 0,1-1,-1 0,1-1,-1 0,0-1,0 0,-1-1,0 0,4-4,9-2,0 0,-1-2,-1-1,0-1,-1 0,-1-2,0 0,-2-1,0-1,-1 0,-1-2,-1 1,6-14,-18 30,1 0,-1 0,0 0,0-1,-1 1,1 0,-1-1,0 1,-1-1,1 1,-1-1,0 1,-1-1,1 1,-1-1,0 1,0-1,-1 1,0 0,0 0,0 0,0 0,-1 0,0 0,0 0,0 1,-1 0,1-1,-1 1,0 1,0-1,-1 0,1 1,-1 0,0 0,1 1,-1-1,0 1,-1 0,1 0,0 0,-1 1,-6-1,1 0,-1 1,0 1,0 0,1 0,-1 1,0 1,1-1,-1 2,1 0,0 0,-1 1,2 1,-1 0,-8 5,-10 6</inkml:trace>
  <inkml:trace contextRef="#ctx0" brushRef="#br0" timeOffset="155036.971">11715 14365,'-16'20,"2"1,1 0,0 1,1 1,2 0,0 0,2 1,0 0,2 0,0 6,5-25,1-1,0 0,0 1,0-1,0 1,1-1,0 0,0 1,0-1,0 0,1 0,-1 0,1 0,0 0,1 0,-1 0,0-1,1 1,0-1,0 0,0 0,0 0,1 0,-1 0,1-1,0 1,-1-1,1 0,0 0,0-1,1 1,-1-1,0 0,0 0,1 0,-1 0,0-1,1 0,-1 0,1 0,2-1,12-1,0 0,0-2,0 0,0-1,0-1,-1-1,0 0,-1-1,0-1,0-1,-1-1,0 0,9-8,-16 12,0-1,0-1,0 1,-1-1,-1-1,1 1,-2-1,1-1,-1 1,-1-1,0 0,0 0,-1-1,-1 1,0-1,0 0,-1 0,-1 0,0 0,-1 0,0 0,0 0,-3-11,2 18,-1 1,1 0,-1-1,0 1,0 0,0 0,0 0,-1 0,0 1,1-1,-1 1,-1-1,1 1,0 0,-1 0,0 0,0 1,0 0,0-1,0 1,0 0,0 1,-1-1,1 1,0 0,-1 0,0 0,1 1,-1 0,-3 0,-5 0,1 1,-1 1,0 0,1 1,0 0,-1 1,1 0,0 1,1 0,-7 5,-9 6</inkml:trace>
  <inkml:trace contextRef="#ctx0" brushRef="#br0" timeOffset="155672.873">12250 14083,'36'-23,"0"1,1 2,2 1,0 2,30-8,37 3,-103 22,0 0,-1 0,1 0,0 1,0-1,0 0,0 1,0 0,-1 0,1 0,0 0,-1 0,1 0,0 1,-1 0,0-1,1 1,-1 0,0 0,0 0,0 0,0 0,0 1,-1-1,1 0,-1 1,1 0,-1-1,0 1,0 0,0-1,0 1,-1 0,1 1,-2 14,-1-1,0 1,-1-1,-1 0,0 0,-2 0,0-1,-1 0,0 0,-1 0,-1-1,-1 0,0-1,-1 0,0 0,-13 10,-58 66,62-73,1 2,1 1,1 0,1 1,1 1,0 0,2 1,1 0,-6 17,16-37,1 1,-1-1,1 0,0 0,1 1,-1-1,0 0,1 1,0-1,0 1,0-1,0 1,0-1,1 1,0-1,0 0,0 1,0-1,0 0,0 0,1 0,0 0,-1 0,1 0,0 0,0-1,1 1,-1 0,1-1,-1 0,1 0,0 0,0 0,0 0,0 0,0-1,0 1,0-1,0 0,1 0,-1 0,0-1,1 1,-1-1,1 0,-1 0,1 0,20-3,0-1,0-1,0-1,0-1,-1-1,0-1,7-5,-25 12,19-9</inkml:trace>
  <inkml:trace contextRef="#ctx0" brushRef="#br0" timeOffset="155913.719">12927 14562,'-24'39,"-12"21,-1 7,1-10,8-13</inkml:trace>
  <inkml:trace contextRef="#ctx0" brushRef="#br0" timeOffset="157983.734">13605 14055,'0'-1,"0"0,1 1,-1-1,0 1,1-1,-1 1,0-1,1 1,-1-1,1 1,-1 0,1-1,-1 1,1 0,0-1,-1 1,1 0,-1 0,1-1,-1 1,1 0,0 0,-1 0,1 0,0 0,-1 0,1 0,-1 0,1 0,0 0,-1 0,1 0,0 1,-1-1,1 0,-1 0,1 1,-1-1,1 0,-1 1,1-1,-1 0,1 1,-1-1,1 1,-1-1,1 1,-1-1,0 1,1-1,-1 1,0-1,0 1,1 0,-1-1,0 1,0-1,0 1,0 0,0-1,0 1,0 0,0-1,0 1,0-1,0 1,7 16,-2-1,0 1,0 0,-2 0,0 0,-1 0,0 0,-2 1,0-1,-1 6,1 3,-18 347,-1-211,19-144</inkml:trace>
  <inkml:trace contextRef="#ctx0" brushRef="#br0" timeOffset="158435.732">14057 14027,'22'-11,"17"-10,0 2,1 1,1 2,0 3,34-8,-72 20,-1 1,1-1,-1 0,1 1,-1-1,1 1,-1 0,1 0,0 0,-1 0,1 0,-1 1,1-1,-1 1,1-1,-1 1,1 0,-1 0,1 0,-1 1,0-1,0 0,0 1,0 0,0-1,0 1,0 0,0 0,-1 0,1 0,-1 0,1 0,-1 1,0-1,0 0,0 1,0-1,0 1,-1-1,1 1,-1-1,1 1,-1 1,-2 20,0 0,-2 0,-1 0,-1 0,0-1,-2 0,-1 0,-1-1,-1 0,0-1,-12 15,-42 71,-50 101,113-204,0-1,1 1,-1 0,1 0,0 0,0 0,1 0,-1 0,1 0,0 0,0 0,0 0,0 0,1 0,0 0,0 0,0 0,0-1,1 1,-1 0,1 0,0-1,0 1,0-1,1 0,-1 0,1 0,-1 0,1 0,0 0,0-1,1 1,-1-1,1 0,-1 0,1 0,-1 0,1-1,0 0,0 1,0-1,3 0,10 1,-1-1,1 0,-1-1,1-1,-1-1,1 0,-1-1,0-1,0 0,0-2,-1 1,1-2,-1 0,-1-1,1 0,1-3,0 2</inkml:trace>
  <inkml:trace contextRef="#ctx0" brushRef="#br0" timeOffset="158669.722">14903 14507,'0'28,"5"11,1-8,0-8</inkml:trace>
  <inkml:trace contextRef="#ctx0" brushRef="#br0" timeOffset="159188.934">15693 13970,'-18'-4,"-8"-2,0 1,0 1,0 1,0 1,-1 2,-12 1,27 2,1 1,0 0,0 0,1 1,0 1,-1-1,2 2,-1-1,1 1,0 1,0 0,1 0,0 1,1 0,0 0,0 0,1 1,0 0,0 1,2-1,-1 1,1 0,1 0,0 0,0 1,1 0,0-8,1 1,-1-1,1 1,0-1,1 1,-1-1,1 1,0-1,0 1,0 0,1-1,-1 1,1-1,0 1,1-1,-1 1,1-1,0 0,0 0,0 0,0 0,1 0,-1 0,1-1,0 1,1-1,-1 0,0 0,1 0,0 0,-1-1,1 1,0-1,1 0,-1 0,0 0,0-1,1 0,0 1,10-4,-1 1,1-2,0 0,-1-1,1 0,-1-1,-1-1,1 0,-1-1,0 0,0-1,-1-1,0 0,0 0,-1-2,0 1,-1-1,-1 0,2-3,77-74,-87 88,1 0,-1 0,0 0,1 1,-1-1,0 0,0 1,1 0,-1-1,0 1,0 0,0-1,0 1,1 0,-1 0,0 0,-1 0,1 0,0 0,0 0,0 0,-1 0,1 1,0-1,-1 0,1 0,-1 1,0-1,1 0,-1 1,0-1,0 0,0 1,0-1,0 0,0 1,0-1,0 0,0 1,-1-1,1 0,-1 1,1-1,-1 0,1 0,-1 1,0 0,-14 61,-3 0,-2-1,-16 29,-23 72,47-126,4-16,0 2,2-1,0 1,2 0,1 0,0 0,2 0,0 6,18 10,-4-28</inkml:trace>
  <inkml:trace contextRef="#ctx0" brushRef="#br0" timeOffset="159537.381">16144 14083,'-2'4,"-46"57,3 2,3 2,3 1,-18 46,27 11,30-120,0 1,0 0,0 0,1 0,0 0,-1-1,1 1,0 0,1 0,-1-1,1 1,-1-1,1 1,0-1,0 0,1 0,-1 0,1 0,-1 0,1 0,0-1,0 0,0 1,1-1,-1 0,0 0,1-1,-1 1,1-1,1 1,5 1,0-1,1-1,0 1,-1-1,1-1,-1 0,1-1,0 0,-1 0,1-1,-1 0,0-1,1-1,-1 1,-1-1,1-1,-1 0,1 0,-2-1,2-1,11-8,-1-2,0 0,-1-1,-1 0,-1-2,0 0,9-17,-14 18,-1 0,0 0,-2-1,0-1,-1 0,-1 0,-1 0,-1-1,-1 0,-1 0,-1 0,-1 0,-1 0,-1-10,0 27,0 0,0-1,0 1,0 0,-1 0,0 0,0 0,0 0,-1 0,0 1,0-1,0 1,0 0,-1 0,0 0,1 0,-1 1,-1-1,1 1,0 0,-1 0,0 1,1-1,-1 1,0 0,0 0,-1 1,1-1,0 1,0 0,-1 1,1-1,0 1,-1 0,1 1,-1-1,1 1,0 0,-5 2,-24 6,5 2</inkml:trace>
  <inkml:trace contextRef="#ctx0" brushRef="#br0" timeOffset="160006.496">16964 14535,'-29'38,"-19"27,-6 3,6-6,11-13</inkml:trace>
  <inkml:trace contextRef="#ctx0" brushRef="#br0" timeOffset="162152.913">17725 13970,'-5'14,"1"-1,0 1,1 0,0 0,1 0,1 0,0 0,1 3,-3 29,-26 232,29-276,-6 68,-2-1,-3 0,-12 35,4-57,11-30</inkml:trace>
  <inkml:trace contextRef="#ctx0" brushRef="#br0" timeOffset="162583.809">18036 14027,'40'-23,"2"2,1 2,0 2,1 2,1 2,28-4,-71 15,0 1,1 0,-1 0,1 0,-1 0,1 0,-1 1,1-1,-1 1,1 0,0 0,-1 0,1 0,0 0,-1 0,1 1,-1-1,1 1,0-1,-1 1,0 0,1 0,-1 1,1-1,-1 0,0 1,0-1,0 1,0 0,0 0,0 0,0 0,-1 0,1 0,-1 0,0 0,1 1,-1-1,0 0,0 1,0-1,-1 1,1 1,-3 9,-2 0,1 0,-2 0,0 0,0-1,-1 1,-1-2,0 1,0-1,-1 0,-1 0,0-1,0 0,-3 1,-14 18,-46 54,34-42,2 2,2 1,1 1,2 5,28-47,0 1,0 0,1 0,0 0,0 0,0 1,0-1,0 1,1-1,0 1,0-1,0 1,1 0,-1-1,1 1,0 0,1 0,-1-1,1 1,0 0,0-1,0 1,1-1,-1 1,1-1,0 0,1 0,-1 0,1 0,0 0,-1 0,4 2,4 1,0-1,0 0,1 0,-1-1,1-1,0 0,1 0,-1-1,1 0,-1-1,1-1,0 1,0-2,0 0,0 0,-1-1,1-1,0 0,-1 0,1-2,-1 1,0-1,6-3,2-5</inkml:trace>
  <inkml:trace contextRef="#ctx0" brushRef="#br0" timeOffset="162835.733">18713 14507,'0'24,"5"3,1-3</inkml:trace>
  <inkml:trace contextRef="#ctx0" brushRef="#br0" timeOffset="163354.857">19447 13970,'-10'0,"-12"-2,1 1,-1 1,0 1,1 1,-1 0,1 2,0 1,0 0,1 1,-1 2,1 0,1 1,-18 11,30-15,1 1,0 0,0 1,0 0,1-1,0 2,0-1,1 0,0 1,1 0,-1 0,1 0,1 1,0-1,0 0,0 1,1 0,0-1,1 1,0 0,1-1,0 7,0-11,1-1,-1 0,0 0,1 0,0 0,0 0,0 0,0 0,0-1,1 1,-1-1,1 1,0-1,-1 0,1 0,0 0,0-1,1 1,-1-1,0 1,0-1,1 0,-1 0,0-1,1 1,-1-1,1 1,-1-1,1 0,3-1,3 0,0-1,0 0,0 0,0-1,-1 0,1-1,-1 0,1-1,-2 0,3-1,34-25,-2-2,-1-2,-1-2,-2-2,15-21,-54 61,0-1,0 1,0-1,0 0,0 1,0-1,0 1,0-1,1 1,-1-1,0 1,0-1,0 0,1 1,-1-1,0 0,0 1,1-1,-1 0,0 1,1-1,-1 0,0 1,1-1,-1 0,1 0,-1 1,0-1,1 0,-1 0,1 0,-1 0,0 0,1 0,-1 1,1-1,-1 0,1 0,-1 0,1 0,-1-1,1 1,-1 0,0 0,1 0,-1 0,1 0,-1-1,1 1,-1 0,0 0,1-1,-1 1,0 0,1 0,-1-1,0 1,1 0,-1-1,0 1,0-1,1 1,-1-1,-4 41,-73 179,23-81,-29 136,72-190,11-61</inkml:trace>
  <inkml:trace contextRef="#ctx0" brushRef="#br0" timeOffset="163657.773">19983 13970,'-9'53,"-9"22,-1 8,-1-6,1-10,1-8,2-8,0-9,2-6,-1-5,2-3,3-1,3 0,3-1,3-4</inkml:trace>
  <inkml:trace contextRef="#ctx0" brushRef="#br0" timeOffset="164655.707">20999 11769,'-27'299,"26"251,14-218,-2 116,-29-116,-44 212,-19-87,41-299,-6-2,-15 16,50-112,13-60,-1 0,0 0,1 0,-1 0,0 0,0 0,1 0,-1-1,0 1,0 0,1-1,-1 1,0-1,0 1,0-1,0 0,0 0,0 1,0-1,0 0,0 0,0 0,0 0,0 0,-1 0,1 0,0 0,-1 0,1 0,-1-1,1 1,-1 0,1 0,-1-1,3-3,9-9</inkml:trace>
  <inkml:trace contextRef="#ctx0" brushRef="#br0" timeOffset="172240.778">21818 11882,'-4'-5,"0"0,-1 1,0-1,0 1,0 0,0 1,-1-1,1 1,-1 0,0 0,0 1,0 0,0 0,0 0,0 1,-1 0,1 0,0 0,-1 1,1 0,-1 0,1 1,0 0,-1 0,1 0,0 1,0 0,0 0,0 0,0 1,0 0,-5 4,3-4,-1 1,1 0,0 0,0 1,0 0,1 0,0 1,0 0,0 0,0 1,1 0,0 0,1 0,0 1,0 0,0 0,1 0,0 0,1 1,0 0,0 0,1 0,0 0,1 0,-1 0,2 0,0 0,0 1,0-1,1 0,0 0,1 0,1 2,1-2,1 0,1 0,0-1,0 0,0 0,1 0,0-1,0 0,1-1,0 1,0-2,1 1,0-1,-1 0,2-1,-1 0,0 0,1-1,0 0,10 1,-4 1,-12-4,0 0,0 0,0 0,1 0,-1 1,-1-1,1 1,0 0,0 1,-1-1,1 0,-1 1,0 0,0 0,0 0,0 0,0 1,-1-1,1 1,-1-1,0 1,0 0,0 0,-1 0,1 0,-1 0,0 0,0 0,0 0,-1 1,0-1,0 0,0 0,0 1,0-1,-1 0,0 0,0 1,0-1,0 0,-1 1,-4 3,0 0,0-1,-1 1,0-1,-1 0,1-1,-1 0,0 0,-1-1,1 0,-1 0,0-1,0 0,-1-1,1 0,-1 0,1-1,-1 0,0-1,0 0,0-1,0 0,0 0,-3-1,9 1,0 0,0 0,0 0,0 0,0 0,0-1,1 0,-1 0,0 0,0 0,1-1,-1 1,1-1,-1 0,1 0,0 0,0-1,0 1,0-1,0 1,0-1,1 0,-1 0,1 0,0-1,0 1,0 0,0-1,1 0,-1 1,1-1,0 0,0 1,0-1,1 0,-1 0,1 0,0 0,0 0,1 0,-1 1,1-1,-1 0,1 0,1-2,10-9,1 0,0 1,1 1,0 0,1 1,0 0,1 1,1 1,-1 1,2 0,33-7,-70 34,-27 2,40-18,-1 0,1 1,0-1,0 1,0 0,0 1,0-1,1 1,0 0,0 1,0-1,0 1,1 0,-1 0,-1 5,1-2,1 1,1 0,0 0,0 0,1 0,0 0,0 1,1-1,0 1,1-1,0 1,1-1,-1 1,2-1,0 0,0 1,0-1,4 6,-2-10,1 0,1-1,-1 1,0-1,1-1,0 1,0-1,0 0,1 0,-1-1,0 0,1 0,0 0,-1-1,1 0,0 0,0-1,0 0,-1 0,1-1,0 1,0-1,0-1,3 0,17 0,-23 1,1 0,0 0,0 1,0 0,-1 0,1 0,0 1,0-1,0 1,-1 0,1 0,0 1,-1 0,1-1,-1 1,0 1,1-1,-1 1,0 0,0 0,-1 0,1 0,-1 0,1 1,-1 0,0 0,-1 0,1 0,-1 0,1 0,-1 1,-1-1,1 1,0-1,-1 1,0 0,0 0,-1-1,1 1,-1 0,0 0,0 0,-1 3,-5 9,-1-1,0 0,-1-1,-1 0,0 0,-1-1,-1 0,0 0,-12 10,12-12,-95 86,103-95,0-1,0 0,0 0,0-1,-1 1,1-1,-1 0,1 1,-1-1,1-1,-1 1,1 0,-1-1,0 0,1 0,-1 0,0 0,1-1,-1 1,1-1,-1 0,1 0,-1-1,1 1,-1 0,1-1,0 0,0 0,0 0,0 0,0-1,0 1,1-1,-1 1,1-1,0 0,-1-1,-1-2,1-1,0 1,0-1,1 0,0 0,0 0,1 0,0 0,0 0,0 0,1 0,0-3,0-15</inkml:trace>
  <inkml:trace contextRef="#ctx0" brushRef="#br0" timeOffset="174889.196">22269 12051,'-17'90,"-7"199,-9-28,22-62,11-188</inkml:trace>
  <inkml:trace contextRef="#ctx0" brushRef="#br0" timeOffset="175402.876">22382 12220,'24'-17,"0"1,2 1,-1 1,2 2,-1 0,2 2,0 1,0 1,8 0,-34 7,1 0,-1 1,1-1,-1 1,1 0,-1 0,1 0,-1 0,1 0,-1 0,1 1,-1-1,1 1,-1-1,1 1,-1 0,0 0,1 0,-1 1,0-1,0 0,0 1,0-1,0 1,0 0,0 0,-1 0,1 0,-1 0,1 0,-1 0,0 0,0 1,0-1,0 0,0 1,0-1,-1 1,1-1,-1 1,0-1,0 1,0 0,-2 17,-2 0,0 0,-1-1,-1 1,-1-1,-1-1,0 1,-2-1,0 0,1-1,-120 259,112-241,12-27,0 0,1 0,0 1,1-1,0 1,0 0,1 0,0 0,0 0,1 0,0 4,1-11,1-1,-1 1,1 0,-1 0,1 0,0-1,0 1,0-1,0 1,0 0,0-1,1 0,-1 1,0-1,1 0,-1 0,1 1,-1-1,1 0,0-1,-1 1,1 0,0 0,-1-1,1 1,0-1,0 1,0-1,0 0,0 0,-1 0,1 0,0 0,0 0,65-10,-4-19,-46 20</inkml:trace>
  <inkml:trace contextRef="#ctx0" brushRef="#br0" timeOffset="175669.874">22862 12700,'0'19,"0"7</inkml:trace>
  <inkml:trace contextRef="#ctx0" brushRef="#br0" timeOffset="175938.853">23257 12023,'-12'32,"0"0,3 1,1 1,1 0,2 0,1 0,2 1,2 33,2 389,-2-433</inkml:trace>
  <inkml:trace contextRef="#ctx0" brushRef="#br0" timeOffset="177208.416">21789 13547,'0'-2,"0"-1,0 1,-1 0,1 0,-1 0,1 0,-1 0,0 0,0 0,0 0,0 0,0 0,0 0,-1 0,1 1,0-1,-1 0,0 1,1-1,-1 1,0 0,0 0,1-1,-1 1,0 0,0 1,0-1,-1 0,1 1,0-1,0 1,0-1,0 1,-1 0,1 0,-1 0,-81 14,76-11,-1 1,1 0,-1 0,1 1,1 0,-1 0,1 1,0 0,0 1,0-1,1 1,0 0,1 1,-1-1,2 1,-1 1,1-1,0 0,0 1,1 0,1 0,-1 0,2 0,-1 0,1 0,0 1,1-1,0 0,1 0,-1 1,2-1,1 6,3 2,0-1,2 1,-1-2,2 1,0-1,1 0,1-1,0 0,1-1,0 0,1-1,1-1,0 0,10 7,64 55,-86-70,0-1,0 1,0 0,0-1,0 1,0 0,-1 0,1 0,-1 1,0-1,0 0,0 0,-1 1,1-1,-1 0,0 1,1-1,-2 1,1-1,0 0,-1 1,1-1,-1 0,0 1,0-1,0 0,-1 0,1 0,-1 0,0 0,-1 3,-10 7,0 0,-1 0,0-2,-1 1,0-2,-1 0,0-1,0 0,-1-1,0-1,0-1,-1-1,0 0,-3 0,17-4,0-1,0 1,0-1,0 0,0 0,0 0,0 0,0 0,0-1,0 0,0 0,0 0,1 0,-1-1,0 0,1 1,-1-1,1-1,0 1,-1 0,1-1,0 1,0-1,1 0,-1 0,1 0,-1-1,1 1,0 0,0-1,0 0,1 1,-1-1,1 0,0-1,-13-122,15 123,-1-1,1 1,0-1,1 1,-1 0,1-1,-1 1,1 0,0 0,1 0,-1 1,1-1,0 0,0 1,0 0,0-1,0 1,1 1,0-1,-1 0,1 1,0 0,0 0,0 0,0 0,1 1,-1-1,131-7,-109 10,-1 0</inkml:trace>
  <inkml:trace contextRef="#ctx0" brushRef="#br0" timeOffset="178023.251">21620 13998,'-9'2,"0"1,0 0,0 0,1 1,-1 0,1 1,0-1,0 2,1-1,-1 1,1 0,1 0,-1 1,1 0,0 0,1 1,-1 0,2 0,-5 8,6-8,0 0,0 1,1-1,0 1,1-1,0 1,0-1,1 1,0 0,1 0,0-1,0 1,1-1,0 1,0-1,1 0,0 0,0 0,1 0,0 0,0-1,1 1,0-1,1-1,-1 1,1-1,0 0,1 0,0 0,0-1,0 0,0-1,1 0,-1 0,1 0,0-1,1 0,-1-1,0 1,7-1,-2 1,-8-4,-1 1,1 0,0 0,-1 0,1 0,0 1,-1 0,1 0,-1 0,1 1,-1 0,0 0,1 0,-1 0,0 0,0 1,-1 0,1-1,0 2,-1-1,0 0,0 1,0-1,0 1,0 0,-1 0,0 0,1 0,-2 1,1-1,0 0,-1 1,1 2,-6 5,0 0,0 0,-1 0,-1-1,0 1,0-1,-1-1,0 1,-1-1,0-1,-1 1,0-2,-1 1,1-1,-1 0,-11 5,15-7,0 1,0-2,-1 1,0-1,0 0,0-1,-1 1,1-1,-1-1,0 0,0 0,-1 0,1-1,-1 0,1-1,-1 0,1 0,-1-1,1 0,-1 0,0-1,1 0,-1-1,1 0,-4-1,-2-9</inkml:trace>
  <inkml:trace contextRef="#ctx0" brushRef="#br0" timeOffset="178558.086">22043 13829,'5'24,"2"23,-1 7,-1 0,-7-5,-2-5,-1-7,1 2,0-3,2-1,-5-3,0-1,1-2,1 0,2-1,1-5</inkml:trace>
  <inkml:trace contextRef="#ctx0" brushRef="#br0" timeOffset="178990.844">22297 13885,'188'-92,"-186"91,-1 0,1 0,0 0,0 0,0 1,-1-1,1 0,0 1,0 0,0-1,0 1,0 0,0 0,0 0,0 0,0 0,0 1,0-1,0 1,0-1,0 1,0 0,0 0,-1-1,1 1,0 0,-1 1,1-1,0 0,-1 0,0 1,1-1,-1 1,0-1,0 1,1 0,-1-1,0 1,-1 0,1 0,0 0,-1 0,1-1,-1 1,1 0,-1 0,0 0,0 0,0 0,0 0,0 0,0 0,0 0,-1 0,0 2,-56 104,41-84,-146 226,159-246,0 1,0-1,1 1,0 0,0 0,0 0,1 0,-1 0,1 0,0 1,1-1,-1 0,1 1,0-1,0 0,1 1,0-1,0 0,0 0,0 0,1 1,0-1,0-1,0 1,1 0,0 0,0-1,0 0,0 1,1-1,1 1,75 30,-59-32</inkml:trace>
  <inkml:trace contextRef="#ctx0" brushRef="#br0" timeOffset="179259.409">22693 14252,'0'24,"4"8,3-1</inkml:trace>
  <inkml:trace contextRef="#ctx0" brushRef="#br0" timeOffset="179655.775">22890 13941,'13'-7,"4"-5,1 1,1 1,0 0,0 2,1 0,0 1,0 1,8 0,-26 5,0 1,0-1,1 1,-1-1,0 1,0 0,0 0,0 0,0 1,0-1,0 0,1 1,-1-1,0 1,0 0,0 0,-1 0,1 0,0 0,0 0,0 0,-1 0,1 1,0-1,-1 1,0-1,1 1,-1 0,0-1,0 1,0 0,0 0,0 0,0 0,0 0,-1 0,1 0,-1 0,1 0,-1 0,0 0,0 1,-19 89,-43 26,48-96,1 1,1 0,1 1,0 0,2 1,1 0,1 0,0 11,6-32,0 0,0 0,1 0,-1 0,1 0,0 0,1-1,-1 1,1 0,-1 0,1 0,0 0,1-1,-1 1,1 0,-1-1,1 1,0-1,0 0,1 0,-1 1,1-2,-1 1,1 0,0 0,0-1,0 0,1 1,-1-1,0 0,1-1,-1 1,1-1,0 1,0-1,-1 0,1 0,0-1,0 1,2-1,8-1,1-1,-1 0,0-1,0-1,-1 0,1-1,-1 0,1-1,-2-1,1 0,-1-1,0 0,-1-1,1 0,6-8,12-6,-12 10</inkml:trace>
  <inkml:trace contextRef="#ctx0" brushRef="#br0" timeOffset="191280.346">8186 10414,'-17'2,"0"0,0 1,0 1,0 1,1 0,-1 1,1 1,1 1,0 0,0 1,0 0,1 1,0 1,1 0,-4 6,-11 16,3 1,0 2,2 0,2 1,2 2,1 0,2 0,1 2,3 0,1 1,2 0,2 0,-1 33,-2-18,3 0,2 0,3 0,2 0,3 1,2-1,3-1,8 28,-13-71,0-1,1 1,1-1,0 0,0 0,1 0,1-1,0 0,1 0,0-1,0 0,1 0,0-1,1 0,0-1,0 0,1 0,0-1,1-1,-1 0,1 0,0-1,1-1,-1 0,1-1,0 0,7 0,-15-2,1 0,0 0,0-1,0 0,0 0,0 0,0-1,0 0,0 0,0 0,0-1,0 0,-1 0,1 0,-1-1,1 0,-1 0,0 0,0-1,-1 0,1 1,-1-2,0 1,0 0,0-1,0 0,-1 0,0 0,0 0,0-1,1-4,3-13</inkml:trace>
  <inkml:trace contextRef="#ctx0" brushRef="#br0" timeOffset="191931.546">8553 10865,'2'2,"0"-1,0 0,0 1,0 0,-1-1,1 1,-1 0,1 0,-1 0,0 0,1 0,-1 0,0 1,0-1,-1 0,1 1,0-1,-1 0,1 1,-1-1,0 1,0-1,0 0,0 1,0 0,0-1,32 413,-32-388,1 1,1-1,2 1,1-1,1 0,6 15,-12-40,0 0,0-1,0 1,0 0,1 0,-1-1,1 1,0 0,-1-1,1 1,0 0,0-1,0 1,0-1,0 1,0-1,0 0,1 1,-1-1,1 0,-1 0,0 0,1 0,0 0,-1 0,1-1,0 1,-1 0,1-1,0 1,-1-1,1 0,0 0,0 1,0-1,-1 0,1-1,0 1,0 0,0 0,-1-1,1 1,0-1,0 1,0-2,95-97,-57 50,91-95,-130 143,-1 0,1 1,0-1,-1 0,1 1,0-1,-1 1,1-1,0 1,-1-1,1 1,0 0,0-1,0 1,-1 0,1 0,0-1,0 1,0 0,0 0,0 0,-1 0,1 0,0 0,0 0,0 0,0 1,0-1,-1 0,1 0,0 1,0-1,0 1,-1-1,1 0,0 1,-1-1,1 1,0 0,-1-1,1 1,-1 0,1-1,-1 1,1 0,-1-1,1 1,-1 0,0 0,1 0,-1-1,0 1,0 0,1 0,-1 0,0 0,0 0,0 0,4 59,-4-54,22 96,-20-99,-1 0,1 0,-1 0,1-1,0 1,0-1,0 1,1-1,-1 0,0 0,1 0,-1 0,1 0,0 0,0-1,0 0,0 1,0-1,0 0,0 0,0-1,0 1,0-1,0 1,1-1,-1 0,0 0,0 0,1-1,-1 1,1-1,7-4,0-1,0 0,-1-1,0 1,0-2,-1 0,0 0,0 0,-1-1,0-1,0 1,-1-1,-1 0,1-1,-2 0,1 0,-2 0,1 0,-2-1,1 0,-2 0,0 0,1-9,1-7,-1 0,-1-1,-2 1,-1-1,-1 1,-1-1,-2 1,-1 0,-1 0,-1 1,-1 0,-2 1,-1 0,-1 0,-1 1,-1 1,-1 0,-1 1,-1 1,-1 1,-1 1,-7-6,18 18,0 1,-1 0,0 1,0 0,0 0,-1 1,0 0,0 1,0 0,0 1,-1 1,1-1,-1 2,1-1,-1 2,0 0,0 0,1 1,-1 0,0 1,1 0,-1 1,1 1,0 0,0 0,0 1,1 0,-1 1,1 0,1 1,-6 4,-81 107,74-83</inkml:trace>
  <inkml:trace contextRef="#ctx0" brushRef="#br0" timeOffset="192347.221">9400 11261,'1'-3,"1"1,-1 0,1-1,-1 1,1 0,0 0,0 0,0 0,0 0,0 1,1-1,-1 1,0-1,1 1,-1 0,1 0,0 0,-1 0,1 0,0 0,-1 1,1 0,0-1,0 1,-1 0,1 0,0 1,0-1,-1 0,1 1,0 0,-1 0,1-1,0 2,-1-1,1 0,-1 0,1 1,83 75,-75-66,-7-5,2-1,-1 1,0-1,1-1,0 1,0-1,0 0,1 0,0-1,-1 0,1 0,0 0,0-1,0 0,1-1,-1 1,1-1,-1-1,0 0,1 0,-1 0,1-1,-1 0,0 0,1-1,-1 0,0 0,0 0,0-1,-1-1,1 1,1-1,7-8,1 0,-1-1,-1-1,0 0,-1-1,-1 0,0-1,-1 0,-1-1,0 0,2-8,6-54,-21 60</inkml:trace>
  <inkml:trace contextRef="#ctx0" brushRef="#br0" timeOffset="192713.288">10161 11176,'22'2,"0"-1,-1 0,1-2,0 0,-1-2,1 0,-1-2,0 0,0-1,-1-1,0-1,0-1,6-4,-15 6,0 0,-1-1,0 0,0 0,-1-1,0-1,0 0,-1 0,6-9,-12 15,1 1,-1-1,0 1,0-1,-1 0,1 0,-1 0,0 0,0 0,0 0,0 0,-1 0,1-1,-1 1,0 0,-1 0,1 0,-1 0,1-1,-1 1,-1 0,1 0,0 0,-1 1,0-1,0 0,0 1,0-1,-1 1,0-1,0 0,-4 0,1 0,-1 0,0 1,0 0,0 0,0 1,0 0,-1 0,1 1,-1 0,1 0,-1 0,0 1,1 1,-1-1,1 1,-1 0,1 1,-1 0,1 0,0 0,0 1,0 0,0 1,0-1,1 1,0 0,0 1,0 0,0 0,1 0,-1 1,1-1,1 1,-1 1,1-1,-7 8,1 1,1-1,0 2,1-1,0 1,2 0,0 0,1 1,-3 16,6-26,1 1,0 1,0-1,1 0,0 0,1 0,0 0,0 0,1 0,-1 0,2 0,-1-1,1 1,1-1,-1 0,1 1,0-1,1-1,-1 1,2-1,-1 0,1 1,12 6,1 0,1-1,-1-1,2-1,0 0,0-2,0-1,1 0,0-1,0-2,1 0,-1-2,1 0,0-1,0-2,-1 0,1-1,-1-2,1 0,10-4,90-33,-94 30</inkml:trace>
  <inkml:trace contextRef="#ctx0" brushRef="#br0" timeOffset="195464.361">12053 10697,'-1'415,"-42"-171,19-139,24-104,-1 0,0 0,1 0,-1 0,1 0,-1 0,1 0,0 0,-1 0,1 0,0 0,-1 0,1 0,0 0,0 0,0 1,0-1,0 0,1 0,-1 0,0 0,0 0,1 0,-1 0,0 0,1 0,-1 0,1 0,-1 0,1 0,0 0,-1 0,1-1,0 1,0 0,0 0,0-1,-1 1,1-1,0 1,0-1,0 1,0-1,0 1,0-1,0 0,0 1,1-1,-1 0,0 0,0 0,0 0,0 0,0 0,0 0,0 0,0-1,1 1,12-10</inkml:trace>
  <inkml:trace contextRef="#ctx0" brushRef="#br0" timeOffset="196160.798">11629 10894,'43'-19,"44"-21,15-8,-3-2,-11 9,-14 6,-10 5,-12 6,-9 4,-8 4,-9 1,-10 2</inkml:trace>
  <inkml:trace contextRef="#ctx0" brushRef="#br0" timeOffset="196793.632">12335 10978,'1'254,"-1"-250,0 0,0 0,0 0,1 0,-1 0,1-1,0 1,0 0,0 0,1-1,-1 1,1-1,0 1,0-1,0 1,1-1,-1 0,1 0,-1 0,1-1,0 1,0-1,0 1,1-1,-1 0,1 0,-1-1,1 1,-1-1,1 1,0-1,0 0,0-1,-1 1,1-1,0 1,0-1,0 0,0-1,0 1,3-1,9-6,-1-1,0 0,-1-1,0 0,0-1,-1-1,0 0,-1-1,0 0,-1-1,0 0,-1-1,-1 0,0-1,-1 1,0-2,-1 1,2-10,20-62,-32 72</inkml:trace>
  <inkml:trace contextRef="#ctx0" brushRef="#br0" timeOffset="197163.734">12900 11204,'17'-12,"0"0,-1-2,0 0,-1-1,-1 0,0-2,-1 1,-1-1,0-1,-1 0,5-14,-15 31,0-1,0 0,0 1,0-1,0 0,0 0,0 0,0 0,-1 0,1 0,-1 0,1 0,-1 0,0 0,0 0,0 0,0-1,0 1,0 0,-1 0,1 0,-1 0,1 0,-1 0,0 0,0 0,0 0,0 1,0-1,0 0,0 1,-1-1,1 0,-1 1,1-1,-1 1,0 0,1 0,-1 0,0 0,0 0,0 0,0 0,0 0,0 1,-1-1,-6 4,0 0,0 1,0 0,1 0,-1 1,1 0,0 1,1 0,-1 0,1 1,1 0,-1 0,1 0,0 1,1 0,-1 0,2 0,-1 1,0 2,0-4,1 0,0 0,0 1,0-1,1 1,0 0,1 0,0 0,0 0,0 1,1-1,0 0,1 1,0-1,1 0,-1 1,1-1,1 0,0 1,0-1,0 0,1 0,0-1,1 1,0 0,0-1,2 2,-2-5,1 0,0-1,0 0,0 0,0 0,0 0,1-1,-1 1,1-2,0 1,0 0,-1-1,1 0,0-1,0 1,0-1,0 0,0-1,0 1,0-1,0 0,-1-1,1 1,0-1,5-3,87-35,-71 28</inkml:trace>
  <inkml:trace contextRef="#ctx0" brushRef="#br0" timeOffset="197533.145">13577 10837,'-12'10,"-4"-1,0 2,1 0,1 1,0 0,0 1,1 1,1 0,0 1,1 0,1 1,0 0,1 0,0 3,9-15,1 0,-1 0,1 0,-1 0,1 0,0 0,1-1,-1 1,1 0,-1-1,1 1,0-1,1 0,-1 1,0-1,1 0,0 0,0-1,0 1,0-1,0 1,0-1,1 0,-1 0,1 0,-1-1,1 1,0-1,0 0,-1 0,1 0,0-1,0 1,0-1,0 0,4 0,41 17,-47-16,0 0,0 0,0 0,0 0,0 0,0 0,0 1,-1-1,1 1,0-1,-1 1,1 0,-1 0,0 0,0 0,0 0,1 0,-2 0,1 0,0 0,0 0,-1 0,1 0,-1 1,0-1,1 0,-1 0,0 1,0-1,-1 0,1 0,0 1,-1-1,1 0,-1 0,0 0,0 0,0 1,0-1,0 0,-67 64,63-63,0 0,0 0,-1-1,1 0,-1 1,0-2,0 1,1-1,-1 0,0 0,0 0,0-1,0 0,-6-1,-10-4</inkml:trace>
  <inkml:trace contextRef="#ctx0" brushRef="#br0" timeOffset="198329.991">14085 11007,'-23'11,"1"2,0 0,1 2,0 0,1 1,-11 13,-49 67,79-93,-1 1,0 0,1-1,0 1,-1 0,2 0,-1 0,0 0,1 0,0 0,0 0,0 0,0 0,1 0,-1 1,1-2,0 1,0 0,1 0,-1 0,1 0,0-1,0 1,0-1,0 1,1-1,-1 0,3 2,0 0,-1-1,1 1,0-1,1-1,-1 1,0-1,1 0,0 0,0-1,0 1,0-1,0-1,0 1,0-1,1 0,-1 0,0-1,1 0,-1 0,1-1,-1 1,0-1,1-1,-1 1,0-1,0 0,0 0,0-1,-1 0,1 0,-1 0,4-3,28-20,-1-1,-1-1,-2-2,-1-2,-1-1,-1-1,-3-2,17-27,-31 39,-1 0,-1-1,-1-1,-1 0,-2 0,0 0,-2-1,-1 0,0-21,-3 37,-1 0,0 1,0-1,-1 1,-1-1,0 1,0-1,-1 1,-1 0,1 0,-2 0,1 1,-1-1,-1 1,1 0,-2 1,1-1,-1 1,0 1,-1-1,0 1,0 0,-1 1,0 0,0 1,-2-2,6 5,1 0,-1 1,0-1,0 1,1 0,-1 0,0 0,0 1,0 0,0 0,0 0,0 0,0 1,0 0,0 0,0 0,0 1,0 0,1 0,-1 0,1 0,0 1,-1-1,1 1,0 0,0 1,1-1,-3 4,-84 118,79-103,1 1,2 0,0 0,1 1,1 0,2 0,0 0,2 1,0-1,2 22,0-34,1-1,0 1,1-1,0 0,0 0,1 0,1 0,0 0,0-1,1 1,1-1,0 0,0-1,0 1,2-1,-1-1,1 1,0-1,0-1,1 1,0-2,1 1,0-1,2 1,3-2,1 0,-1-1,1 0,0-1,1-1,-1 0,0-2,1 0,-1 0,1-2,-1 0,0-1,4-1,5-3</inkml:trace>
  <inkml:trace contextRef="#ctx0" brushRef="#br0" timeOffset="199515.716">14790 10922,'-11'9,"-20"13,0 2,2 2,1 0,2 2,0 1,2 1,-18 29,41-57,-1-1,1 0,0 1,0-1,0 1,1-1,-1 1,0 0,1-1,-1 1,1 0,-1-1,1 1,0 0,-1-1,1 1,0 0,0 0,1-1,-1 1,0 0,0 0,1-1,-1 1,1 0,0-1,-1 1,1-1,0 1,0-1,0 1,0-1,0 1,0-1,0 0,1 0,-1 0,0 1,1-1,-1 0,1-1,-1 1,1 0,0 0,-1-1,1 1,0-1,-1 1,1-1,0 0,-1 0,1 1,0-1,0-1,-1 1,3 0,14-2,0 0,0-1,0-1,0-1,0 0,-1-2,0 0,0 0,-1-2,0 0,0-1,-1 0,0-1,-1-1,0-1,9-11,17-9,50-61,-73 79,-22 25,-1 0,0 0,0 1,1 0,0 0,1 1,0-1,1 1,0 0,1 0,1 0,0 0,0 0,1 0,0 0,1 0,1 0,0 0,1 2,-1-10,0-1,0 0,0 0,0-1,1 1,-1 0,1-1,-1 1,1-1,0 0,0 0,0 0,0-1,1 1,-1-1,0 1,1-1,-1 0,1 0,-1-1,1 1,-1-1,1 1,0-1,-1-1,1 1,0 0,98-20,-85 12,0-1,-1-1,-1 0,1-2,-2 1,0-2,0 0,-1 0,-1-2,0 1,-1-2,0 1,-1-1,-1-1,-1 0,4-12,8-35,-28 94,8 94,0-120,1-1,-1 1,1 0,0 0,0-1,1 1,-1-1,1 1,-1-1,1 0,0 1,1-1,-1 0,0 0,1-1,0 1,-1 0,1-1,0 0,1 1,-1-1,0-1,0 1,1 0,-1-1,1 1,0-1,-1 0,1-1,2 2,-3-2,0-1,0 1,0 0,0-1,0 1,0-1,0 0,0 0,0 0,-1 0,1-1,0 1,-1-1,1 1,-1-1,0 0,0 0,1 0,-1 0,0-1,-1 1,1 0,0-1,-1 0,1 1,-1-1,0 0,0 1,0-2,20-85,-4-41,-17 125,0 4,-1 0,1 1,0-1,-1 0,1 1,0-1,-1 0,1 1,0-1,0 0,-1 0,1 1,0-1,0 0,0 0,0 0,0 1,0-1,0 0,1 0,-1 1,0-1,0 0,0 0,1 1,-1-1,0 0,1 1,-1-1,1 0,-1 1,1-1,-1 1,1-1,-1 0,1 1,0 0,-1-1,1 1,0-1,-1 1,1 0,0-1,0 1,-1 0,1 0,0-1,0 1,-1 0,1 0,0 0,0 0,-1 0,1 0,0 0,0 1,0-1,-1 0,1 0,0 1,11 24,-1 0,-2 1,0 1,-2 0,-1 0,1 15,-4-26,19 127,-17-117,-1 0,-2 0,0 0,-2 1,-1-1,-1 0,-1 0,-5 18,6-29,0-1,0 0,-1 0,0 0,-1-1,0 1,-1-1,-1 0,0-1,-1 1,0-1,-1 0,-7 8,10-14,0 0,-1 0,1 0,-1-1,0 0,0 0,-1-1,1 0,-1 0,0 0,-1-1,1 0,0 0,-1-1,1 0,-1 0,0-1,0 0,0 0,1-1,-2 0,7-1,-1 0,0 0,1-1,-1 1,1-1,-1 0,1 0,0 0,0 0,0 0,0 0,0-1,0 1,1 0,-1-1,1 0,-1 1,1-1,0 0,0 1,0-1,1 0,-1 0,1 0,-1 0,1 0,0 0,1-84,4 67,1 0,0 0,2 1,0 0,1 1,1 0,1 0,0 1,1 0,1 1,1 1,0 0,1 0,11-7,35-24,-47 35</inkml:trace>
  <inkml:trace contextRef="#ctx0" brushRef="#br0" timeOffset="201413.828">16371 10527,'47'-42,"-42"40,214-96,-189 83,-8 4,0 0,1 1,0 1,1 1,0 1,16-2,-37 9,-1 0,0 0,1 0,-1 0,0 1,0-1,1 0,-1 1,0 0,0-1,0 1,0 0,1 0,-1 1,-1-1,1 0,0 0,0 1,0-1,-1 1,1 0,-1 0,1-1,-1 1,0 0,0 0,1 0,-1 0,-1 0,1 1,0-1,0 0,-1 0,0 0,1 1,-1-1,0 2,-1 90,-36 127,-12 116,49-325,-4 31,3 0,1 0,3 0,1-1,5 17,14 33,-61-121,-13-47,46 64,-1 1,0 0,0 1,-1-1,-1 1,1 1,-2 0,1 0,-1 0,-1 1,0 0,0 1,0 0,-1 1,0 0,0 1,0 0,-4-1,3 4,0 0,0 1,0 1,0 0,0 0,0 1,0 1,0 0,1 0,-1 1,0 1,1 0,0 1,0 0,0 0,1 1,0 1,-4 3,6-5,-11 6,1 2,0-1,1 2,1 1,0 0,1 1,-12 15,27-29,-1-1,1 1,0-1,0 1,0-1,0 1,0-1,0 1,0-1,0 1,1-1,-1 1,0-1,1 1,0-1,-1 1,1-1,0 0,0 1,-1-1,1 0,0 0,0 1,0-1,1 0,-1 0,0 0,0 0,0 0,1-1,-1 1,1 0,-1-1,0 1,1-1,-1 1,1-1,-1 0,1 1,-1-1,1 0,0 0,-1 0,1 0,-1-1,1 1,-1 0,1 0,-1-1,1 1,-1-1,1 0,-1 1,0-1,1 0,-1 0,0 0,27-5,-2 0</inkml:trace>
  <inkml:trace contextRef="#ctx0" brushRef="#br0" timeOffset="201762.776">16511 10837,'79'-4,"-1"-4,0-3,-1-3,15-9,-58 16,0 1,-1-1,0-2,-1-1,1-2,-2-1,0-1,-1-2,9-7,-32 17,-28 23,12-9,0 0,1 0,0 1,0 0,1 1,0 0,1 0,0 0,0 1,2 0,-1 0,1 0,1 1,0-1,-1 9,28 50,-12-51</inkml:trace>
  <inkml:trace contextRef="#ctx0" brushRef="#br0" timeOffset="202195.102">17387 11120,'15'-8,"-1"0,-1-1,1 0,-2-1,1-1,-1 0,-1-1,0 0,0 0,-2-1,1-1,-2 0,7-14,-14 27,0-1,0 0,-1 1,1-1,-1 0,0 0,1 0,-1 1,0-1,0 0,0 0,0 0,-1 0,1 1,0-1,-1 0,1 0,-1 1,0-1,0 0,1 1,-1-1,0 0,0 1,0 0,-1-1,1 1,0-1,0 1,-1 0,1 0,-1 0,1 0,-1 0,0 0,1 0,-1 1,0-1,1 0,-1 1,0 0,0-1,0 1,1 0,-1 0,0 0,0 0,0 0,0 0,1 1,-1-1,0 0,0 1,1 0,-1-1,0 1,1 0,-1 0,1 0,-1 0,1 0,-1 0,0 2,-13 6,1 0,1 2,0-1,1 2,0 0,0 0,1 1,1 0,0 1,1 0,1 1,0 0,1 0,0 1,1-1,1 2,1-1,0 0,0 5,3-16,0 0,1 0,0 1,-1-1,2 0,-1 0,0 0,1 0,0 0,0 0,1 0,-1-1,1 1,0 0,0-1,1 1,0-1,-1 0,1 0,0 0,1 0,-1 0,1-1,0 1,0-1,0 0,0 0,0-1,1 1,-1-1,1 0,0 0,0 0,-1-1,1 0,0 0,0 0,0-1,4 1,9 1,1-1,-1-1,1-1,0 0,-1-2,0 0,0-1,0 0,13-6,-5-2</inkml:trace>
  <inkml:trace contextRef="#ctx0" brushRef="#br0" timeOffset="202712.55">17979 10584,'-46'494,"42"-467,1 77,5-103,-1 0,0-1,1 1,-1-1,1 1,-1-1,0 1,1-1,-1 0,1 0,-1 0,1 0,-1 0,1 0,-1 0,1 0,-1-1,1 1,-1-1,1 1,-1-1,0 1,1-1,-1 0,0 0,0 0,1 1,-1-1,0 0,0 0,0-1,0 1,0 0,0 0,-1 0,1-1,0 1,-1 0,1-1,-1 1,1-1,-1 1,5-4,8-8,2-7,2 2,0 0,1 1,1 1,1 1,0 0,1 2,0 0,1 1,0 1,1 2,10-4,-31 12,1 1,-1-1,0 0,1 0,-1 1,0-1,1 1,-1 0,1 0,-1 0,1 0,-1 0,0 1,1-1,-1 1,1-1,-1 1,0 0,0 0,1 0,-1 0,0 0,0 0,0 1,0-1,0 1,-1 0,1-1,0 1,-1 0,1 0,-1 0,0 0,1 0,-1 0,0 1,0-1,-1 0,1 0,0 1,-1-1,1 0,-1 1,0-1,0 3,-4 8,0 0,-1-1,0 0,-1 0,-1 0,0 0,-1-1,0 0,0-1,-1 0,0 0,-1-1,0 0,-1-1,0 0,0-1,0 0,-1 0,0-1,-1-1,-1 0,-70 27,60-24</inkml:trace>
  <inkml:trace contextRef="#ctx0" brushRef="#br0" timeOffset="203149.84">18375 11176,'344'-296,"-288"226,-55 70,0-1,-1 0,1 0,-1 1,1-1,-1 0,0 0,1 0,-1 0,0 0,1 1,-1-1,0 0,0 0,0 0,0 0,0 0,0 0,0 0,0 0,0 0,-1 0,1 0,0 1,0-1,-1 0,1 0,-1 0,1 0,-1 1,1-1,-1 0,1 0,-1 1,0-1,1 0,-1 1,0-1,0 1,1-1,-1 1,0-1,0 1,0 0,0-1,0 1,0 0,1 0,-1 0,0-1,0 1,0 0,0 0,0 0,0 1,0-1,0 0,0 0,-56 10,46-6,0 1,0 0,1 1,0 0,0 1,0 0,1 0,0 1,0 0,1 1,0 0,1 0,0 1,-4 7,10-15,-1 1,1-1,0 0,0 0,0 1,0-1,1 0,-1 1,1-1,-1 1,1-1,0 1,0-1,0 1,0-1,0 1,1-1,-1 1,1-1,0 0,-1 1,1-1,0 0,1 1,-1-1,0 0,0 0,1 0,0 0,-1 0,1-1,0 1,0 0,0-1,0 1,0-1,0 0,0 1,1-1,98 23,-95-24,0-1,0 0,-1 1,1 0,0 0,0 0,0 1,-1-1,1 1,0 1,0-1,-1 1,1 0,-1 1,0-1,0 1,0 0,0 0,0 0,0 1,-1 0,0 0,0 0,0 0,0 1,1 2,9 37,-7-26</inkml:trace>
  <inkml:trace contextRef="#ctx0" brushRef="#br0" timeOffset="203411.875">19080 10894,'-1'14,"1"1,0-1,1 1,1-1,0 0,1 1,1-1,0-1,1 1,0 0,1-1,0 0,1-1,1 1,0-1,1-1,0 0,0 0,11 9,-15-18,-1 1,1-1,0 0,0 0,1 0,-1-1,0 0,0 0,1 0,-1 0,1-1,-1 0,0 0,1-1,-1 1,0-1,1-1,-1 1,0 0,0-1,0 0,0-1,0 1,0-1,-1 0,1 0,-1 0,0-1,0 1,0-1,0 0,0-1,7-6,-1-1,-1 0,0 0,0-1,-1-1,-1 1,0-1,-1 0,-1-1,0 1,-1-1,1-12,-1 3</inkml:trace>
  <inkml:trace contextRef="#ctx0" brushRef="#br0" timeOffset="204397.901">19757 10978,'-6'-3,"-1"-1,0 1,0 0,0 1,0 0,0 0,-1 1,1-1,-1 2,1-1,-1 1,1 0,-1 0,1 1,0 0,-1 1,1-1,0 2,0-1,0 1,0 0,0 0,0 0,1 1,0 0,0 1,0-1,0 1,1 1,-1-1,2 1,-1-1,0 1,1 1,0-1,1 1,-1-1,1 1,0 0,1 0,0 0,0 1,1-1,-1 0,2 1,-1-1,1 1,0-1,1 8,-1-11,1-1,-1 1,1 0,0-1,0 1,0-1,1 1,-1-1,1 1,0-1,0 0,0 0,0 0,0 0,1 0,-1-1,1 1,0-1,0 1,0-1,0 0,0 0,0 0,1-1,-1 1,1-1,-1 0,1 0,-1 0,1 0,3 0,4 0,-1 0,0-1,1 0,-1-1,0 0,1 0,-1-1,0-1,0 1,9-5,-1-1,-1-1,0-1,0-1,-1 0,0-1,-1 0,-1-1,0-1,-1 0,0-1,-1-1,-1 0,0 0,-1-1,-1-1,2-6,1-23,-12 46,0 1,0-1,0 0,-1 0,1 1,0-1,0 0,0 0,0 1,-1-1,1 0,0 1,-1-1,1 0,0 1,-1-1,1 0,-1 1,1-1,-1 1,1-1,-1 1,0-1,1 1,-1-1,0 1,1 0,-1-1,0 1,1 0,-1 0,0 0,0-1,1 1,-1 0,0 0,0 0,1 0,-1 0,0 0,0 0,1 0,-1 1,0-1,1 0,-1 0,0 1,0-1,1 0,-1 1,0-1,1 1,-1-1,1 1,-1-1,1 1,-1-1,1 1,-1-1,1 1,-1 0,-9 6,0 1,0 0,1 0,0 1,0 1,1-1,0 1,1 1,0 0,0 0,2 0,-1 0,0 4,5-12,0-1,0 0,0 1,1-1,-1 1,0-1,1 1,0 0,0-1,0 1,0-1,0 1,0-1,1 1,-1-1,1 1,0-1,0 1,0-1,0 1,0-1,0 0,0 0,1 0,-1 0,1 0,0 0,0 0,0 0,0 0,0-1,0 1,0-1,0 0,0 1,1-1,-1 0,0 0,1-1,-1 1,1 0,-1-1,3 1,6 1,1-1,-1 0,1-1,0 0,-1 0,1-2,0 1,-1-1,4-2,18-8,1-2,-2-1,0-1,-1-2,17-13,-35 22,1 2,-1-1,0 0,0-2,-1 1,0-1,-1-1,0 0,-1-1,0 0,0 0,-2-1,1 0,-2-1,0 0,0 0,-2 0,0-1,0 0,1-9,-6 23,0-1,0 0,1 0,-1 0,0 0,-1 1,1-1,0 0,0 0,-1 0,1 1,-1-1,0 0,1 1,-1-1,0 0,0 1,0-1,0 1,0-1,0 1,-1 0,1-1,0 1,-1 0,1 0,-1 0,1 0,-1 0,0 0,1 1,-1-1,0 0,1 1,-1-1,0 1,0 0,0 0,1 0,-1-1,0 2,0-1,-3 0,0 1,1 0,-1 0,1 0,-1 1,1-1,-1 1,1 0,0 0,0 1,0-1,0 1,1 0,-1 0,1 0,-1 1,1-1,1 0,0-1,0 1,1 0,-1 0,0 0,1 0,0 0,0 0,0 0,0 0,0 1,1-1,-1 0,1 1,0-1,0 0,0 0,0 1,1-1,-1 0,1 1,0-1,0 0,0 0,1 0,-1 0,1 0,-1 0,1 0,0 0,0-1,0 1,0-1,1 1,-1-1,1 0,0 0,-1 0,1 0,0-1,0 1,0-1,5 4,0-1,-1 0,0 0,0 0,0 1,0 0,-1 0,0 1,0 0,0 0,-1 0,0 1,0 0,0 0,-1 0,0 1,-1-1,1 1,-1 0,-1 0,0 0,1 4,-14 96,17-90,3-17</inkml:trace>
  <inkml:trace contextRef="#ctx0" brushRef="#br0" timeOffset="204868.795">20717 10753,'-3'7,"-6"11,1 0,0 1,1 0,1 0,1 0,0 1,2 0,0 0,1 0,1 20,2-38,-1 0,0 0,0 1,1-1,-1 0,1 0,0 0,0 0,0 0,0 0,0 0,0 0,0 0,1 0,-1 0,1-1,-1 1,1-1,0 1,-1-1,1 1,0-1,0 0,0 0,0 0,0 0,0 0,0-1,1 1,-1-1,0 1,0-1,0 0,1 0,-1 0,0 0,0 0,1 0,-1-1,0 1,83-38,-50 12,-1-1,-1-1,-2-2,19-24,-43 45,0 0,1 0,0 0,1 1,0 0,0 1,0 0,1 0,0 1,0 0,1 1,0 0,-9 5,-1 0,0 0,0 0,0 0,0 0,0 0,0 0,0 0,1 1,-1-1,0 0,0 1,0-1,0 1,0-1,0 1,0-1,0 1,-1 0,1-1,0 1,0 0,0 0,-1 0,1-1,0 1,-1 0,1 0,-1 0,1 0,-1 0,1 0,-1 1,0-1,0 0,1 0,-1 0,0 0,0 0,0 0,0 0,0 1,0-1,-1 0,1 0,-8 59,6-53,-115 429,107-392,5-18,-1-1,-1 1,-1-1,-1 0,-10 17,19-40,0-1,0 1,-1-1,1 0,0 0,-1 1,1-1,-1 0,1 0,-1 1,0-1,0 0,1 0,-1 0,0 0,0 0,0 0,0 0,0 0,0 0,0-1,0 1,-1 0,1-1,0 1,0-1,-1 1,1-1,0 0,-1 1,1-1,0 0,-1 0,1 0,0 0,-1 0,1 0,0 0,-1-1,1 1,0 0,-1-1,1 1,0-1,0 0,-1 1,1-1,0 0,0 0,0 1,-1-2,-2-11,1 0,0 0,1-1,1 1,0 0,1-1,0 1,1-1,1-3,0-22,-1 19,1 0,0 0,2 0,0 0,2 0,0 1,1 0,1 0,0 1,2 0,0 0,1 1,1 1,10-12,-7 9</inkml:trace>
  <inkml:trace contextRef="#ctx0" brushRef="#br0" timeOffset="205567.25">21563 10555,'30'-8,"9"-3,0 2,1 2,1 1,25 1,-63 4,1 1,-1-1,0 1,0 0,0 0,1 0,-1 0,0 1,0-1,0 1,1 0,-1 0,0 0,0 0,0 1,-1-1,1 1,0-1,0 1,-1 0,1 0,-1 0,0 1,1-1,-1 1,0-1,-1 1,1 0,0-1,-1 1,1 0,-1 0,0 0,0 0,0 0,-1 1,1-1,-1 0,1 0,-1 1,-3 11,0-1,-1 1,0-1,-1 0,-1 0,0-1,-1 0,-1 0,0 0,0-1,-1 0,-1-1,-7 7,-26 39,21-26,1-3,2 1,0 1,2 0,1 1,-10 30,25-58,0 0,0 0,0 1,0-1,0 0,1 1,-1-1,1 0,0 1,0-1,0 0,1 1,-1-1,1 0,0 1,-1-1,2 0,-1 0,0 0,1 0,-1 0,1 0,0 0,0 0,0-1,0 1,0-1,1 1,-1-1,1 0,0 0,0 0,-1 0,1-1,0 1,0-1,1 0,-1 0,0 0,0 0,1 0,-1-1,0 1,1-1,2 0,11-1,1 0,-1-1,0-1,0 0,-1-2,1 0,-1 0,0-2,0 0,-1-1,5-3,29-24,-35 25</inkml:trace>
  <inkml:trace contextRef="#ctx0" brushRef="#br0" timeOffset="205996.953">22213 10668,'210'-190,"-210"191,0 0,0-1,0 1,0 0,0 0,0 0,0-1,1 1,-1 0,0 0,0-1,1 1,-1 0,1-1,-1 1,0 0,1-1,-1 1,1-1,-1 1,1-1,0 1,-1-1,1 1,-1-1,1 1,0-1,-1 0,1 1,0-1,0 0,-1 0,1 1,0-1,0 0,-1 0,1 0,0 0,0 0,0 0,-1 0,1 0,0-1,0 1,-1 0,1 0,0-1,-1 1,1 0,0-1,-1 1,1-1,0 1,-1 0,1-1,-10 29,7-23,0-1,0 0,0 1,1 0,-1-1,1 1,0 0,1 0,-1-1,1 1,0 0,0 0,1 0,-1 0,1-1,0 1,0 0,2 3,-1-7,1 1,-1-1,1 0,-1 0,1 0,0 0,-1 0,1-1,0 1,0-1,-1 1,1-1,0 0,0 0,0-1,-1 1,1 0,0-1,0 0,-1 0,1 0,-1 0,1 0,-1 0,1 0,-1-1,1 1,-1-1,0 0,2-2,21-12,-1-1,0-1,-1-1,-1-1,15-19,-26 25</inkml:trace>
  <inkml:trace contextRef="#ctx0" brushRef="#br0" timeOffset="206364.169">22862 10443,'-15'17,"0"1,1 0,1 1,0 1,2 0,0 1,-1 5,11-24,0-1,0 1,0-1,0 1,1 0,-1-1,0 1,1 0,-1-1,1 1,0 0,-1 0,1 0,0 0,0-1,0 1,1 0,-1 0,0 0,1-1,-1 1,1 0,-1-1,1 1,0 0,0-1,0 1,0-1,0 1,0-1,0 1,0-1,1 0,-1 1,1-1,-1 0,1 0,-1 0,1 0,-1-1,1 1,0 0,-1-1,1 1,0-1,0 1,0-1,-1 0,1 0,0 0,0 0,0 0,0 0,9-5,1-1,0 0,-1-1,0 0,-1-1,1 0,-2 0,1-1,-1 0,0-1,-1 0,0-1,-1 0,0 0,-1 0,0-1,-1 0,0 0,9-13,-6 13,-1-1,0 0,-1 0,0-1,-1 0,-1 0,0 0,-1 0,0-1,-1 1,-1-1,-1 0,0 0,0 1,-2-1,-2-12,4 25,0 0,-1 0,1 0,0 0,-1 0,0 0,1 0,-1 0,0 0,0 1,0-1,0 0,0 1,-1-1,1 1,0-1,-1 1,1 0,-1-1,0 1,1 0,-1 0,0 0,1 0,-1 0,0 1,0-1,0 0,0 1,0 0,0-1,0 1,0 0,0 0,0 0,0 0,0 0,0 1,0-1,0 1,0-1,0 1,1 0,-1-1,0 1,0 0,1 0,-1 0,0 1,1-1,-1 0,1 1,-1-1,-6 6,1 0,-1 0,1 1,1 0,-1 0,1 1,1 0,0 0,0 0,1 0,0 1,0 0,1 0,1 0,-1 0,2 0,-1 1,1-1,1 0,0 1,1-1,0 0,0 1,1-1,3 9,1 6</inkml:trace>
  <inkml:trace contextRef="#ctx0" brushRef="#br0" timeOffset="206685.396">23173 9991,'23'94,"-3"1,-5 0,-4 2,-4-1,-4 1,-5 14,-4-49,-1 0,-4-1,-2 0,-3-1,-20 49,23-86,-1 0,-1-1,-1-1,-1 0,-1-2,-1 1,0-2,-2-1,0-1,-1 0,0-1,-5 0,-30 13,33-20</inkml:trace>
  <inkml:trace contextRef="#ctx0" brushRef="#br0" timeOffset="256360.588">21508 508,'11'-27,"-11"27,0 0,0 1,0-1,0 0,0 1,0-1,0 0,0 1,0-1,0 0,0 1,0-1,0 0,1 1,-1-1,0 0,0 1,0-1,0 0,1 0,-1 1,0-1,0 0,1 0,-1 1,0-1,0 0,1 0,-1 0,0 1,1-1,-1 0,0 0,1 0,-1 0,0 0,1 0,-1 0,0 0,1 0,-1 0,0 0,1 0,-1 0,0 0,1 0,-1 0,0 0,1 0,-1 0,0 0,0-1,1 1,-1 0,0 0,1 0,-1-1,0 1,0 0,1 0,2 189,-7-152,-1 0,-2 0,-1 0,-3-1,0 0,-2-1,-16 29,-4 15,31-77,1 1,-1-1,0 0,1 1,-1 0,1-1,0 1,0 0,0 0,0-1,0 1,0 0,1 0,0 0,-1 0,1 0,0 0,1 0,-1 0,0 0,1 0,0 0,-1 0,1-1,0 1,1 0,-1 0,0-1,1 1,0-1,-1 1,1-1,0 0,0 0,0 1,1-2,-1 1,0 0,1 0,-1-1,1 1,0-1,-1 0,1 0,0 0,0 0,22 2,0-2,0-1,0-1,0-1,-1-1,1-1,4-2,94-11,148 16,-236-16,-41 12</inkml:trace>
  <inkml:trace contextRef="#ctx0" brushRef="#br0" timeOffset="257129.977">22693 395,'0'-1,"0"1,1 0,-1-1,1 1,-1-1,0 1,0-1,1 1,-1-1,0 1,0-1,1 1,-1-1,0 1,0-1,0 1,0-1,0 1,0-1,0 1,0-1,0 0,0 1,0-1,0 1,-1-1,1 1,0-1,0 1,0-1,-1 1,1-1,0 1,-1-1,1 1,0 0,-1-1,1 1,-1 0,1-1,0 1,-1 0,1-1,-1 1,1 0,-1 0,1-1,-1 1,1 0,-1 0,0 0,1 0,-1 0,1 0,-1 0,1 0,-1 0,1 0,-1 0,1 0,-1 0,0 0,1 1,-1-1,-39-1,31 1,0 0,1 1,-1 1,1 0,0 0,-1 0,1 1,0 0,0 1,1-1,-1 2,1-1,0 1,0 0,0 0,1 1,0 0,0 0,0 1,1 0,0 0,0 0,0 0,1 1,1 0,-1-1,1 1,0 1,1-1,0 0,0 1,1-1,0 5,4-4,0-1,0 0,1-1,0 1,1 0,-1-1,1 0,1 0,-1-1,1 1,1-1,-1-1,1 1,0-1,0 0,0-1,1 1,-1-1,1-1,0 0,1 0,-1 0,0-1,1 0,6 0,93 46,-97-40,-1 1,0 0,0 0,-1 1,0 0,-1 1,0 0,-1 0,3 5,-8-12,0 0,0 0,0 1,-1-1,0 0,1 0,-1 1,-1-1,1 1,-1-1,1 1,-1-1,-1 1,1-1,-1 1,1-1,-1 0,-1 1,1-1,0 0,-1 0,0 0,0 0,0 0,-1 0,1 0,-1-1,0 1,-1 0,-6 4,0 0,-1 0,0-1,-1-1,1 0,-1 0,-1-1,1-1,-1 0,1-1,-1 0,0-1,0 0,-10-1,-35 8,-111 6,145-15</inkml:trace>
  <inkml:trace contextRef="#ctx0" brushRef="#br0" timeOffset="257645.473">22693 338,'0'-4,"4"-3,8 6,5 2,5 2,4 0,2-1,1 0,0-1,0-5,0-2,0 0,0 1,0 1,-6-3,-1 0,-5 0</inkml:trace>
  <inkml:trace contextRef="#ctx0" brushRef="#br0" timeOffset="259685.044">23313 0,'-17'56,"10"-11,2 0,1 0,3 1,4 41,0 5,-3 421,-28-283,-3-95,28-133,1 0,-1 0,0 0,0 0,0 0,0-1,0 1,0-1,0 0,-1 0,1 0,0-1,-1 1,1-1,0 1,-1-1,1 0,-1-1,1 1,-1-1,1 1,0-1,0 0,-1 0,1 0,-1-1,-17-1,-51-1,0 3,0 4,0 2,1 4,-1 3,-473 68,345-50,-12 0,-192 50,103-45,300-35,0 0,0 1,0-1,0 0,0 0,0 0,0 0,0 0,0 0,-1 0,1 0,0 0,0 0,0 0,0-1,0 1,0 0,0-1,0 1,0-1,0 1,0-1,1 0,-1 1,0-1,0 0,0 0,1 1,-1-1,0 0,1 0,-1 0,1 0,-1 0,1 0,-1 0,1 0,0 0,-1 0,1 0,0 0,0 0,0 0,0 0,0 0,0-1,0 1,0 0,0 0,1 0,-1 0,0 0,1 0,-1 0,1 0,-1 0,13-39,-1 6,-2-1,-1-1,-2 0,-1 0,0-31,-7-102,-2 67,5 0,10-56,45-155,-43 243,29-71,-40 136,1 1,0 1,0-1,0 0,1 1,-1 0,1 0,0 0,0 1,0 0,0 0,0 0,0 0,1 1,-1 0,0 0,1 0,-1 1,1 0,1 0,34-7,162-9,-30 7,126-20,52-15,11 13,155 33,-432-19,-78 12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7226 0 0,'0'0'2103'0'0,"0"0"-382"0"0,0 0-186 0 0,0 0-32 0 0,0 0-37 0 0,0 0-148 0 0,0 0-247 0 0,0 0-261 0 0,0 0-196 0 0,0 0-95 0 0,0 0-38 0 0,0 0 0 0 0,32 0 2621 0 0,35 0-1316 0 0,-13 2-1116 0 0,-1-3 0 0 0,0-2-1 0 0,0-2 1 0 0,21-7-670 0 0,35 1-253 0 0,-117 8-5409 0 0,3 2-1543 0 0,3 1-4385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0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12 14083 0 0,'0'0'987'0'0,"0"0"-182"0"0,0 0 126 0 0,0 0 262 0 0,0 0 151 0 0,0 0-39 0 0,0 0-231 0 0,0 0-275 0 0,0 0-194 0 0,0 0-163 0 0,0 0-96 0 0,0 0-63 0 0,0 0-44 0 0,-21 6-19 0 0,-69 23-31 0 0,87-28-174 0 0,-1 0-1 0 0,1 0 0 0 0,0 1 0 0 0,0-1 1 0 0,0 1-1 0 0,0 0 0 0 0,0 0 0 0 0,0 0 1 0 0,1 1-1 0 0,-1-1 0 0 0,1 1 1 0 0,-1-1-1 0 0,1 1 0 0 0,0 0 0 0 0,0 0 1 0 0,0 0-1 0 0,1 0 0 0 0,-1 0 0 0 0,1 0 1 0 0,-1 0-1 0 0,1 0 0 0 0,-1 4-14 0 0,-1 3 30 0 0,-2 0-22 0 0,1 0-1 0 0,0 1 1 0 0,0 0-1 0 0,1 0 1 0 0,1 0-1 0 0,-1 0 1 0 0,2 0-1 0 0,0 0 1 0 0,0 1-1 0 0,1-1 1 0 0,0 0 0 0 0,1 0-1 0 0,1 1 1 0 0,-1-1-1 0 0,2 0 1 0 0,0 0-1 0 0,0 0 1 0 0,1-1-1 0 0,1 3-7 0 0,-1-9 35 0 0,2 1-1 0 0,-1-1 0 0 0,0 0 1 0 0,1 0-1 0 0,0 0 1 0 0,0-1-1 0 0,0 0 0 0 0,0 0 1 0 0,1-1-1 0 0,-1 1 1 0 0,1-2-1 0 0,-1 1 1 0 0,1-1-1 0 0,0 1 0 0 0,0-2 1 0 0,-1 1-1 0 0,1-1 1 0 0,0 0-1 0 0,0-1 0 0 0,0 1 1 0 0,0-1-1 0 0,-1-1 1 0 0,1 1-1 0 0,0-1 1 0 0,-1 0-1 0 0,0-1 0 0 0,1 1 1 0 0,-1-1-1 0 0,0-1 1 0 0,0 1-1 0 0,-1-1 1 0 0,1 0-1 0 0,-1 0 0 0 0,1-1 1 0 0,-2 1-1 0 0,1-1 1 0 0,0-1-1 0 0,-1 1 0 0 0,0 0 1 0 0,0-1-1 0 0,0 0 1 0 0,1-4-35 0 0,-1 2 10 0 0,0-1 1 0 0,-1 0 0 0 0,0 0-1 0 0,-1 0 1 0 0,0-1 0 0 0,0 1-1 0 0,-1-1 1 0 0,0 1 0 0 0,0-1-1 0 0,-1 1 1 0 0,-1-1 0 0 0,0 0-1 0 0,0 1 1 0 0,-1-1 0 0 0,0 1-1 0 0,0 0 1 0 0,-1 0 0 0 0,0 0-1 0 0,-1 0 1 0 0,0 0 0 0 0,0 1-1 0 0,-4-6-10 0 0,-57-47-952 0 0,9 45-2907 0 0,49 16 2660 0 0,-4 0-1944 0 0,5 1-1967 0 0,-2 2-6463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6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77 792 0 0,'0'0'2842'0'0,"0"0"-1017"0"0,0 0-340 0 0,0 0 131 0 0,0 0 196 0 0,0 0 40 0 0,0 0-194 0 0,0 0-359 0 0,0 0-361 0 0,0 0-265 0 0,0 0-163 0 0,7 19 1839 0 0,-3 114 1125 0 0,-2 91-3025 0 0,-15-162-205 0 0,13-62-229 0 0,0 0 20 0 0,0 0 39 0 0,0 0 57 0 0,0 0 63 0 0,0-27 1126 0 0,3 1-1270 0 0,1 0 1 0 0,1 0-1 0 0,1 0 0 0 0,2 1 1 0 0,0 0-1 0 0,6-11-50 0 0,-13 33 6 0 0,20-44 29 0 0,2 1 0 0 0,2 0 0 0 0,2 2 0 0 0,11-12-35 0 0,-38 56 0 0 0,52-55-11 0 0,-43 99 362 0 0,0 117 224 0 0,-9-161-603 0 0,0 0-1 0 0,0 1 1 0 0,0-1 0 0 0,0 1 0 0 0,0-1-1 0 0,0 1 1 0 0,0-1 0 0 0,1 1 0 0 0,-1-1 0 0 0,0 1-1 0 0,0-1 1 0 0,1 0 0 0 0,-1 1 0 0 0,0-1 0 0 0,1 0-1 0 0,-1 1 1 0 0,0-1 0 0 0,1 0 0 0 0,-1 1 0 0 0,0-1-1 0 0,1 0 1 0 0,-1 1 0 0 0,1-1 0 0 0,-1 0-1 0 0,0 0 1 0 0,1 0 0 0 0,-1 0 0 0 0,1 1 0 0 0,-1-1-1 0 0,1 0 1 0 0,-1 0 0 0 0,1 0 0 0 0,-1 0 0 0 0,1 0-1 0 0,-1 0 1 0 0,1 0 0 0 0,-1 0 0 0 0,1 0-1 0 0,-1 0 1 0 0,1-1 0 0 0,-1 1 0 0 0,0 0 0 0 0,1 0-1 0 0,-1 0 1 0 0,1 0 0 0 0,-1-1 0 0 0,1 1 0 0 0,-1 0-1 0 0,0 0 1 0 0,1-1 0 0 0,-1 1 0 0 0,0 0 0 0 0,1-1-1 0 0,-1 1 1 0 0,0-1 0 0 0,1 1 0 0 0,-1 0-1 0 0,0-1 1 0 0,0 1 0 0 0,1-1 0 0 0,-1 1 0 0 0,0 0-1 0 0,0-1 1 0 0,0 0 28 0 0,11-15-3914 0 0,-5 2-5995 0 0,-6 6-1412 0 0</inkml:trace>
  <inkml:trace contextRef="#ctx0" brushRef="#br0" timeOffset="506.649">634 55 5449 0 0,'0'0'1701'0'0,"0"0"-258"0"0,0 0 10 0 0,0 0 101 0 0,0 0 15 0 0,0 0-143 0 0,0 0-247 0 0,0 0-181 0 0,0 0-94 0 0,0 0-9 0 0,0 0 27 0 0,0 0 8 0 0,-4-11 2421 0 0,-2 13-3173 0 0,0 0 0 0 0,0 0 0 0 0,0 1 0 0 0,0 0 0 0 0,1 0-1 0 0,-1 0 1 0 0,1 0 0 0 0,0 1 0 0 0,0 0 0 0 0,0 0 0 0 0,0 1-1 0 0,1-1 1 0 0,0 1 0 0 0,0 0 0 0 0,-2 4-178 0 0,-6 4 229 0 0,-58 79 379 0 0,64-81-564 0 0,0 0 1 0 0,1 1 0 0 0,0-1 0 0 0,1 1 0 0 0,1 0 0 0 0,-1 0-1 0 0,2 1 1 0 0,0-1 0 0 0,0 1 0 0 0,1-1 0 0 0,1 1 0 0 0,0 8-45 0 0,2-15 28 0 0,0 0 1 0 0,0 0 0 0 0,1-1 0 0 0,-1 1-1 0 0,1-1 1 0 0,1 1 0 0 0,-1-1-1 0 0,1 0 1 0 0,0 0 0 0 0,0 0 0 0 0,0-1-1 0 0,1 0 1 0 0,0 0 0 0 0,-1 0 0 0 0,1 0-1 0 0,1 0 1 0 0,-1-1 0 0 0,1 0-1 0 0,-1-1 1 0 0,1 1 0 0 0,0-1 0 0 0,0 0-1 0 0,0 0 1 0 0,2 0-29 0 0,6-1 62 0 0,0-1 0 0 0,0 0 0 0 0,0-1 0 0 0,0 0 0 0 0,0-1 0 0 0,0-1 0 0 0,0 0 0 0 0,0-1 0 0 0,-1 0 0 0 0,0-1 0 0 0,3-2-62 0 0,6-10-447 0 0,-25 11-2396 0 0,-9 0-3731 0 0,5 6-5668 0 0</inkml:trace>
  <inkml:trace contextRef="#ctx0" brushRef="#br0" timeOffset="1175.812">878 239 4345 0 0,'0'0'3282'0'0,"0"0"-1612"0"0,0 0-438 0 0,0 0 131 0 0,0 0 132 0 0,0 0-21 0 0,0 0-229 0 0,0 0-234 0 0,0 0-141 0 0,0 0-70 0 0,0 0-55 0 0,0 0-41 0 0,0 0-12 0 0,11 7-17 0 0,34 21-12 0 0,24-17 1903 0 0,-50-13-2026 0 0,-7 2-383 0 0,-1-2 0 0 0,0 1 1 0 0,1-2-1 0 0,-1 1 0 0 0,0-1 0 0 0,-1-1 0 0 0,1 0 0 0 0,0-1 1 0 0,-1 0-1 0 0,0 0 0 0 0,0-1 0 0 0,-1-1 0 0 0,1 0-157 0 0,12-10 124 0 0,-14 12-82 0 0,0 0 0 0 0,-1-1 0 0 0,1-1 0 0 0,-1 1 0 0 0,-1-1 0 0 0,1 0 0 0 0,-1 0 0 0 0,0-1 0 0 0,-1 0 0 0 0,3-6-42 0 0,-6 13 5 0 0,0-1-1 0 0,-1 0 1 0 0,1 0-1 0 0,-1 0 1 0 0,0 0-1 0 0,1 0 1 0 0,-1 0 0 0 0,0-1-1 0 0,0 1 1 0 0,-1 0-1 0 0,1 0 1 0 0,0-1-1 0 0,-1 1 1 0 0,1-1-1 0 0,-1 1 1 0 0,0 0-1 0 0,0-1 1 0 0,0 1-1 0 0,0-1 1 0 0,0 1-1 0 0,-1-1 1 0 0,1 1-1 0 0,-1 0 1 0 0,1-1 0 0 0,-1 1-1 0 0,0 0 1 0 0,0-1-1 0 0,0 1 1 0 0,0 0-1 0 0,0 0 1 0 0,-1 0-1 0 0,1 0 1 0 0,-1 0-1 0 0,1 0 1 0 0,-1 0-1 0 0,0 1 1 0 0,0-1-1 0 0,1 1 1 0 0,-1-1-1 0 0,0 1 1 0 0,0-1 0 0 0,-1 1-1 0 0,1 0 1 0 0,0 0-1 0 0,0 0 1 0 0,-1 0-1 0 0,1 1 1 0 0,0-1-1 0 0,-1 1 1 0 0,1-1-1 0 0,0 1 1 0 0,-1 0-1 0 0,-1 0-4 0 0,-103 18-389 0 0,85-9 384 0 0,1 1 0 0 0,1 1-1 0 0,0 1 1 0 0,0 0 0 0 0,1 2 0 0 0,1 0 0 0 0,0 1-1 0 0,1 1 1 0 0,-9 11 5 0 0,22-20 54 0 0,1 0 0 0 0,0 0 0 0 0,0 0 0 0 0,0 1 0 0 0,1-1 0 0 0,0 1-1 0 0,1 0 1 0 0,0-1 0 0 0,0 1 0 0 0,0 0 0 0 0,1 0 0 0 0,0-1 0 0 0,1 1 0 0 0,0 0 0 0 0,0 0-1 0 0,0-1 1 0 0,1 1 0 0 0,0-1 0 0 0,1 1 0 0 0,0-1 0 0 0,0 0 0 0 0,0 0 0 0 0,1 0 0 0 0,0 0-1 0 0,0-1 1 0 0,1 1 0 0 0,0-1 0 0 0,0 0 0 0 0,0-1 0 0 0,1 1 0 0 0,0-1 0 0 0,0 0-1 0 0,0-1 1 0 0,1 1 0 0 0,0-1 0 0 0,-1 0 0 0 0,6 1-54 0 0,6 6 123 0 0,0-1 0 0 0,0 0 0 0 0,1-2 0 0 0,0 0 0 0 0,0-1 1 0 0,1-1-1 0 0,0-1 0 0 0,0 0 0 0 0,0-2 0 0 0,19 1-123 0 0,-37-4-71 0 0,0-1 0 0 0,-1 1 0 0 0,1-1-1 0 0,0 0 1 0 0,0 0 0 0 0,-1 0 0 0 0,1 0 0 0 0,-1 0 0 0 0,1 0 0 0 0,-1-1 0 0 0,1 1-1 0 0,-1 0 1 0 0,0-1 0 0 0,1 1 0 0 0,-1-1 0 0 0,0 1 0 0 0,0-1 0 0 0,0 0 0 0 0,0 1-1 0 0,-1-1 1 0 0,1 0 0 0 0,0 0 0 0 0,-1 0 0 0 0,1 0 0 0 0,-1 1 0 0 0,0-1-1 0 0,1 0 1 0 0,-1 0 0 0 0,0 0 0 0 0,0 0 0 0 0,-1-2 71 0 0,2-10-4392 0 0,0 3-3561 0 0,-1 3-5132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8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171 832 8178 0 0,'0'0'1184'0'0,"0"0"-206"0"0,0 0-74 0 0,0 0 148 0 0,0 0 144 0 0,0 0-40 0 0,0 0-225 0 0,0 0-276 0 0,0 0-240 0 0,0 0-158 0 0,0 0-67 0 0,-26 32-29 0 0,-81 103-13 0 0,104-132-135 0 0,1 0-1 0 0,-1 0 1 0 0,0 0-1 0 0,1 0 1 0 0,-1 0 0 0 0,1 1-1 0 0,0-1 1 0 0,0 1-1 0 0,1-1 1 0 0,-1 1-1 0 0,1 0 1 0 0,-1 0 0 0 0,1 0-1 0 0,0 0 1 0 0,1 0-1 0 0,-1 0 1 0 0,1 0 0 0 0,0 0-1 0 0,0 1-12 0 0,0 8 72 0 0,-1-8-16 0 0,-1-1 0 0 0,1 1 1 0 0,0 0-1 0 0,0 0 0 0 0,1 0 1 0 0,0 0-1 0 0,-1 0 0 0 0,2-1 1 0 0,-1 1-1 0 0,0 0 0 0 0,1 0 1 0 0,0 0-1 0 0,0 0 0 0 0,1-1 1 0 0,-1 1-1 0 0,1 0 0 0 0,0-1 1 0 0,0 1-1 0 0,1-1 0 0 0,-1 0 1 0 0,1 0-1 0 0,0 0 0 0 0,0 0 1 0 0,0 0-1 0 0,1-1 0 0 0,-1 1 1 0 0,1-1-1 0 0,0 0 0 0 0,0 0 1 0 0,0 0-1 0 0,0-1 0 0 0,0 1 1 0 0,1-1-1 0 0,3 1-56 0 0,1-2 118 0 0,1 0 1 0 0,-1-1-1 0 0,1 0 1 0 0,-1-1-1 0 0,1 0 0 0 0,-1 0 1 0 0,0-1-1 0 0,0 0 1 0 0,1-1-1 0 0,-1 0 1 0 0,-1 0-1 0 0,1-1 1 0 0,0 0-1 0 0,-1 0 0 0 0,0-1 1 0 0,0-1-1 0 0,0 1 1 0 0,-1-1-1 0 0,0 0 1 0 0,0-1-1 0 0,0 0-118 0 0,16-17 178 0 0,0-1 0 0 0,-2-1 0 0 0,0-1 0 0 0,-2-1 0 0 0,4-11-178 0 0,3-7 24 0 0,-2-1 1 0 0,-3-2 0 0 0,-1 0-1 0 0,-3-1 1 0 0,-2 0 0 0 0,-2-2 0 0 0,-2 1-1 0 0,-3-2 1 0 0,-2 1 0 0 0,-2-1 0 0 0,-2 0-1 0 0,-3 0 1 0 0,-7-42-25 0 0,8 80-16 0 0,-1 0-1 0 0,-1 0 1 0 0,-1 0 0 0 0,0 0 0 0 0,-1 1-1 0 0,-1-1 1 0 0,0 1 0 0 0,-1 0-1 0 0,0 0 1 0 0,-1 1 0 0 0,-1-1 0 0 0,0 2-1 0 0,0-1 1 0 0,-9-8 16 0 0,12 18 5 0 0,1 0 0 0 0,-1 1 0 0 0,0 0 0 0 0,0 0 0 0 0,0 0 0 0 0,0 1 0 0 0,0 0 0 0 0,0 0 0 0 0,0 0 0 0 0,0 0 0 0 0,0 1 0 0 0,0 0-1 0 0,-1 0 1 0 0,1 0 0 0 0,0 0 0 0 0,0 1 0 0 0,0 0 0 0 0,0 0 0 0 0,0 1 0 0 0,0 0 0 0 0,0-1 0 0 0,0 1 0 0 0,0 1 0 0 0,1-1 0 0 0,-1 1 0 0 0,1 0 0 0 0,0 0 0 0 0,0 0 0 0 0,0 0 0 0 0,0 1 0 0 0,0 0 0 0 0,1 0 0 0 0,-1 0 0 0 0,1 0 0 0 0,0 0 0 0 0,-1 4-5 0 0,-12 17 93 0 0,1 2 1 0 0,2 0-1 0 0,0 1 1 0 0,2 0-1 0 0,1 0 1 0 0,2 1-1 0 0,0 1 1 0 0,2-1-1 0 0,1 1 1 0 0,2 0-1 0 0,0 0 1 0 0,3 1 0 0 0,0-1-1 0 0,2 0 1 0 0,2 8-94 0 0,1-4 151 0 0,1 0 1 0 0,1-1 0 0 0,3 0-1 0 0,0 0 1 0 0,2-1 0 0 0,1 0-1 0 0,2-1 1 0 0,1-1-1 0 0,2 0 1 0 0,0-2 0 0 0,2 0-1 0 0,1-1 1 0 0,1-1 0 0 0,20 18-152 0 0,95 96 1083 0 0,-120-118-935 0 0,-17-22-103 0 0,0 0-58 0 0,0 0-70 0 0,0 0 24 0 0,0 0-21 0 0,-1 0-2 0 0,1 1 0 0 0,-1-1-1 0 0,1 0 1 0 0,-1 0 0 0 0,1 0-1 0 0,-1 0 1 0 0,1 0 0 0 0,-1 0-1 0 0,0 0 1 0 0,1 0 0 0 0,-1 0-1 0 0,1 0 1 0 0,-1 0 0 0 0,1-1-1 0 0,0 1 1 0 0,-1 0 0 0 0,1 0-1 0 0,-1 0 1 0 0,1-1 0 0 0,-1 1-1 0 0,1 0 1 0 0,-1-1 0 0 0,1 1 0 0 0,0 0-1 0 0,-1-1 1 0 0,1 1 0 0 0,0 0-1 0 0,-1-1 1 0 0,1 1 0 0 0,0-1-1 0 0,-1 1 1 0 0,1 0 0 0 0,0-1-1 0 0,0 1 1 0 0,0-1 0 0 0,-1 1-1 0 0,1-1 1 0 0,0 1 0 0 0,0-1-1 0 0,0 1 1 0 0,0-1 0 0 0,0 1-1 0 0,0-1 1 0 0,0 1 0 0 0,0-1-1 0 0,0 1 1 0 0,0-1 0 0 0,0 1-1 0 0,0-1 1 0 0,0 1 0 0 0,1-1-1 0 0,-1 1 1 0 0,0-1 0 0 0,0 1-1 0 0,0-1 1 0 0,1 1 0 0 0,-1-1 0 0 0,0 1-1 0 0,1 0 1 0 0,-1-1 0 0 0,0 1-1 0 0,1-1 1 0 0,-1 1 0 0 0,1 0-1 0 0,-1-1 83 0 0,26-25-12090 0 0,-18 22 1684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8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10850 0 0,'0'0'2377'0'0,"0"0"-630"0"0,0 0-362 0 0,0 0-79 0 0,0 0-72 0 0,0 0-145 0 0,0 0-185 0 0,0 0-178 0 0,0 0-125 0 0,0 0-96 0 0,0 0-69 0 0,0 0-72 0 0,0 0-56 0 0,0 28-34 0 0,2 88-16 0 0,13-60 112 0 0,-9-50-297 0 0,-5-4-55 0 0,3 5 45 0 0,0-1 0 0 0,0-1 1 0 0,1 1-1 0 0,-1 0 0 0 0,1-1 0 0 0,0 0 0 0 0,1 0 0 0 0,-1-1 0 0 0,1 1 1 0 0,0-1-1 0 0,0 0 0 0 0,0-1 0 0 0,1 0 0 0 0,-1 0 0 0 0,1 0 1 0 0,0-1-1 0 0,0 1 0 0 0,0-2 0 0 0,0 1 0 0 0,0-1-63 0 0,-1-1 59 0 0,0 0 0 0 0,0 0 0 0 0,0 0 0 0 0,0-1 0 0 0,0 0-1 0 0,0 0 1 0 0,0-1 0 0 0,0 0 0 0 0,0 0 0 0 0,-1 0 0 0 0,1-1 0 0 0,-1 1 0 0 0,1-1-1 0 0,-1-1 1 0 0,0 1 0 0 0,0-1 0 0 0,0 0 0 0 0,-1 0 0 0 0,0 0 0 0 0,1 0 0 0 0,-1-2-59 0 0,8-9-5 0 0,-1 0 1 0 0,-1-1-1 0 0,-1-1 1 0 0,0 1 0 0 0,-1-1-1 0 0,-1-1 1 0 0,0 1 0 0 0,-2-1-1 0 0,0-1 1 0 0,-1 1 0 0 0,0 0-1 0 0,-2-1 1 0 0,0 0 0 0 0,-1 0-1 0 0,-2-17 5 0 0,1 35-621 0 0,0 1-450 0 0,0 0-711 0 0,0 1-2320 0 0,0 2 227 0 0,0-3 2467 0 0,0 4-10519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9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71 283 6353 0 0,'0'0'2964'0'0,"0"0"-546"0"0,0 0-330 0 0,0 0-213 0 0,0 0-292 0 0,0 0-228 0 0,0 0-195 0 0,0 0-177 0 0,0 0-125 0 0,0 0-129 0 0,0 0-101 0 0,0 0-106 0 0,0 0-94 0 0,29-13-52 0 0,92-43-61 0 0,-69 15 225 0 0,-47 36-481 0 0,0-1 0 0 0,-1 0 0 0 0,1 0 0 0 0,-1 0 0 0 0,-1-1 0 0 0,1 1 0 0 0,-1-1 0 0 0,0 0 0 0 0,-1 0 0 0 0,1 0 0 0 0,-1 0 0 0 0,-1 0 0 0 0,0-1 0 0 0,0 1 0 0 0,0 0 0 0 0,-1-1 1 0 0,0 1-1 0 0,0-1-59 0 0,-2 4-5 0 0,-1 1 0 0 0,0-1 1 0 0,0 1-1 0 0,0 0 0 0 0,0 0 1 0 0,0 1-1 0 0,0-1 1 0 0,-1 1-1 0 0,0 0 0 0 0,1-1 1 0 0,-1 1-1 0 0,0 1 1 0 0,0-1-1 0 0,0 1 0 0 0,0-1 1 0 0,0 1-1 0 0,0 0 0 0 0,0 1 1 0 0,-1-1-1 0 0,1 1 1 0 0,0 0-1 0 0,0 0 0 0 0,-1 0 1 0 0,1 0-1 0 0,0 1 0 0 0,0 0 1 0 0,0 0-1 0 0,0 0 1 0 0,-1 0-1 0 0,-1 2 5 0 0,-8 2-2 0 0,1 2 0 0 0,0 0 0 0 0,0 0 1 0 0,1 1-1 0 0,0 1 0 0 0,0 0 0 0 0,1 0 0 0 0,0 1 1 0 0,1 1-1 0 0,0 0 0 0 0,1 0 0 0 0,0 1 0 0 0,0 0 1 0 0,1 0-1 0 0,1 1 0 0 0,0 0 0 0 0,-1 7 2 0 0,5-13 31 0 0,1 0-1 0 0,0 0 0 0 0,0 0 1 0 0,1 0-1 0 0,0 0 1 0 0,0 1-1 0 0,1-1 0 0 0,0 0 1 0 0,0 1-1 0 0,0-1 1 0 0,1 0-1 0 0,0 0 1 0 0,1 1-1 0 0,0-1 0 0 0,0 0 1 0 0,0 0-1 0 0,1-1 1 0 0,0 1-1 0 0,0 0 0 0 0,1-1 1 0 0,0 0-1 0 0,0 0 1 0 0,0 0-1 0 0,1 0 0 0 0,0-1 1 0 0,0 0-1 0 0,0 0 1 0 0,1 0-1 0 0,-1 0 0 0 0,1-1 1 0 0,1 0-1 0 0,-1 0 1 0 0,0-1-1 0 0,1 0 0 0 0,0 0 1 0 0,-1 0-1 0 0,1-1 1 0 0,0 0-1 0 0,1 0 1 0 0,1-1-32 0 0,10 5 18 0 0,0-2-1 0 0,1-1 0 0 0,0 0 0 0 0,-1-1 0 0 0,1-1 0 0 0,0-1 0 0 0,0-1 0 0 0,0-1 0 0 0,-1-1 0 0 0,1 0 1 0 0,-1-1-1 0 0,1-1 0 0 0,-2-1 0 0 0,8-4-16 0 0,-13-2-1275 0 0,-8 6-2933 0 0,-2 3-6056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7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38 191 6505 0 0,'0'0'927'0'0,"0"0"-464"0"0,0 0 58 0 0,0 0 501 0 0,0 0 566 0 0,0 0 378 0 0,0 0-23 0 0,0 0-270 0 0,0 0-305 0 0,0 0-255 0 0,0 0-163 0 0,30 2-89 0 0,94 8-50 0 0,-112-8-593 0 0,1-1-1 0 0,0 0 0 0 0,0-1 1 0 0,0-1-1 0 0,-1 1 1 0 0,1-2-1 0 0,0 0 0 0 0,0-1 1 0 0,-1 0-1 0 0,0-1 0 0 0,0 0 1 0 0,0-1-1 0 0,0 0 1 0 0,0-1-1 0 0,-1 0 0 0 0,0-1 1 0 0,3-3-218 0 0,-9 7 67 0 0,1 0 0 0 0,-1-1 0 0 0,0 1 1 0 0,-1-1-1 0 0,1 0 0 0 0,-1-1 0 0 0,0 1 1 0 0,0-1-1 0 0,0 0 0 0 0,-1 0 0 0 0,1 0 1 0 0,-1 0-1 0 0,0 0 0 0 0,-1-1 0 0 0,1 1 1 0 0,-1-1-1 0 0,0 0 0 0 0,-1 0 0 0 0,1 0 0 0 0,-1 0 1 0 0,0 0-1 0 0,-1 0 0 0 0,1 0 0 0 0,-1-2-67 0 0,-2 6 14 0 0,1 1 0 0 0,0-1 1 0 0,0 1-1 0 0,-1-1 0 0 0,1 1 0 0 0,-1-1 0 0 0,0 1 0 0 0,1 0 0 0 0,-1 0 0 0 0,0 0 0 0 0,1 0 0 0 0,-1 0 0 0 0,0 0 0 0 0,0 0 0 0 0,0 1 0 0 0,0-1 0 0 0,0 1 0 0 0,0-1 0 0 0,0 1 0 0 0,0 0 0 0 0,0 0 0 0 0,0 0 0 0 0,0 0 0 0 0,0 0 0 0 0,0 0 0 0 0,0 1 0 0 0,0-1 0 0 0,0 1 0 0 0,0-1 0 0 0,0 1 0 0 0,0 0 0 0 0,1-1 0 0 0,-1 1 0 0 0,0 0 0 0 0,0 0 0 0 0,1 1 0 0 0,-1-1-14 0 0,-7 10-6 0 0,1 0 0 0 0,0 1 0 0 0,1 0 0 0 0,0 0 0 0 0,1 1 0 0 0,0 0 0 0 0,1 0 0 0 0,1 1 0 0 0,0-1 0 0 0,1 1-1 0 0,0 0 1 0 0,1-1 0 0 0,1 1 0 0 0,0 1 6 0 0,0-10 1 0 0,-6 70 40 0 0,3 1-1 0 0,4 0 0 0 0,3 15-40 0 0,0 14-5 0 0,-1-21-8 0 0,-5 0 0 0 0,-3 0 1 0 0,-10 43 12 0 0,11-90-4 0 0,-1-1 1 0 0,-3-1 0 0 0,0 0-1 0 0,-3 0 1 0 0,0 0 0 0 0,-2-2-1 0 0,-2 0 1 0 0,-1 0 0 0 0,-2-2-1 0 0,-14 18 4 0 0,28-42-3 0 0,0 0 0 0 0,-1 0-1 0 0,0-1 1 0 0,0 0 0 0 0,0 0 0 0 0,-1-1-1 0 0,0 1 1 0 0,0-2 0 0 0,0 1 0 0 0,-1-1-1 0 0,0 0 1 0 0,1 0 0 0 0,-2-1 0 0 0,1 0-1 0 0,0-1 1 0 0,-7 2 3 0 0,11-7 2 0 0,1 1 0 0 0,0-1 1 0 0,0 0-1 0 0,0 1 0 0 0,1-1 0 0 0,-1-1 0 0 0,1 1 0 0 0,0 0 1 0 0,-1 0-1 0 0,1-1 0 0 0,1 0 0 0 0,-1 1 0 0 0,1-1 0 0 0,-1 0 0 0 0,1 0 1 0 0,0 0-1 0 0,0 1 0 0 0,1-1 0 0 0,-1 0 0 0 0,1 0 0 0 0,0 0 0 0 0,0 0 1 0 0,0 0-1 0 0,0 0 0 0 0,1 0 0 0 0,0 0 0 0 0,1-4-2 0 0,-2 0 6 0 0,4-28 16 0 0,2-1 0 0 0,2 1 0 0 0,2 0 0 0 0,0 1 0 0 0,3 0 0 0 0,1 1-1 0 0,1 1 1 0 0,2 0 0 0 0,1 1 0 0 0,2 0 0 0 0,1 2 0 0 0,4-3-22 0 0,-13 14 18 0 0,2 0 1 0 0,0 1-1 0 0,2 1 0 0 0,0 0 0 0 0,0 1 1 0 0,1 1-1 0 0,16-11-18 0 0,-21 17-99 0 0,-1 1 0 0 0,1 0 0 0 0,1 1 0 0 0,0 0 0 0 0,0 1 0 0 0,0 0 0 0 0,0 1 0 0 0,1 0 0 0 0,0 2 0 0 0,0-1 0 0 0,0 2 0 0 0,11-1 99 0 0,-22 11-3233 0 0,-2-5-6244 0 0,-1 0-2519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5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41 0 0 0,'0'0'940'0'0,"0"0"242"0"0,0 0 79 0 0,0 0 53 0 0,0 0-8 0 0,0 0 34 0 0,0 0 22 0 0,0 0-28 0 0,0 0 1 0 0,0 0-58 0 0,2-6-100 0 0,4-21-120 0 0,-5 20-101 0 0,-1 7-97 0 0,0 0-61 0 0,0 0-56 0 0,0 0-66 0 0,0 0-54 0 0,0 0-61 0 0,0 0-64 0 0,0 0-77 0 0,0 27 1572 0 0,-16 79-464 0 0,-72 434 215 0 0,55-370-1466 0 0,16-78 138 0 0,4-48 492 0 0,31-93-2529 0 0,-5 21 104 0 0,-5 11-1146 0 0,0 1-4301 0 0,-2 5-4799 0 0</inkml:trace>
  <inkml:trace contextRef="#ctx0" brushRef="#br0" timeOffset="307.95">0 399 9410 0 0,'0'0'1831'0'0,"0"0"-207"0"0,0 0-75 0 0,0 0 12 0 0,0 0-114 0 0,0 0-254 0 0,0 0-311 0 0,0 0-291 0 0,0 0-196 0 0,0 0-22 0 0,0 0 101 0 0,0 0 125 0 0,0 0 106 0 0,10 1 21 0 0,354-2 1401 0 0,-329 3-3859 0 0,-14 2-5151 0 0,-14-3-4796 0 0</inkml:trace>
  <inkml:trace contextRef="#ctx0" brushRef="#br0" timeOffset="632.742">663 535 9010 0 0,'0'0'1584'0'0,"0"0"-181"0"0,0 0 8 0 0,0 0 36 0 0,0 0-137 0 0,0 0-241 0 0,0 0-307 0 0,0 0-235 0 0,0 0-125 0 0,0 0-84 0 0,0 0-59 0 0,0 0-42 0 0,-22 29-34 0 0,-69 88-37 0 0,63-65 48 0 0,29-44-146 0 0,-1-4 1 0 0,1 0 1 0 0,-1 0 0 0 0,1 0-1 0 0,0 0 1 0 0,0 0 0 0 0,0 0 0 0 0,0 0-1 0 0,1 0 1 0 0,0 0 0 0 0,-1-1-1 0 0,1 1 1 0 0,1-1 0 0 0,-1 1 0 0 0,0-1-1 0 0,1 0 1 0 0,0 0 0 0 0,0 0-1 0 0,0 0 1 0 0,0 0 0 0 0,0-1-1 0 0,0 1 1 0 0,1-1 0 0 0,-1 0 0 0 0,1 0-1 0 0,0 0 1 0 0,0-1 0 0 0,-1 1-1 0 0,1-1 1 0 0,0 0 0 0 0,0 0-1 0 0,1 0-48 0 0,9 2 226 0 0,0-1 1 0 0,0 0 0 0 0,0-1 0 0 0,0 0 0 0 0,0-1 0 0 0,0-1 0 0 0,0 0 0 0 0,9-3-228 0 0,-13 2 96 0 0,0-1-1 0 0,-1 1 1 0 0,1-2-1 0 0,-1 0 0 0 0,0 0 1 0 0,0 0-1 0 0,0-1 1 0 0,-1-1-1 0 0,0 1 0 0 0,0-2 1 0 0,0 1-1 0 0,-1-1 1 0 0,1 0-1 0 0,-2 0 0 0 0,6-7-95 0 0,-9 10 28 0 0,0 0-1 0 0,-1 0 1 0 0,1-1 0 0 0,-1 1-1 0 0,0-1 1 0 0,0 0-1 0 0,0 0 1 0 0,-1 1 0 0 0,1-1-1 0 0,-1 0 1 0 0,0 0-1 0 0,-1-1 1 0 0,1 1-1 0 0,-1 0 1 0 0,0 0 0 0 0,0 0-1 0 0,-1 0 1 0 0,0 0-1 0 0,0 0 1 0 0,0 0-1 0 0,0 0 1 0 0,-1 0 0 0 0,1 0-1 0 0,-1 1 1 0 0,-1-1-1 0 0,1 1 1 0 0,-1-1 0 0 0,1 1-1 0 0,-1 0 1 0 0,0 0-1 0 0,-2-1-27 0 0,-3-2-121 0 0,0 0-1 0 0,-1 0 1 0 0,-1 1 0 0 0,1 0-1 0 0,-1 1 1 0 0,0 0 0 0 0,0 0-1 0 0,0 1 1 0 0,-1 1 0 0 0,1 0-1 0 0,-1 0 1 0 0,0 1 0 0 0,0 0-1 0 0,0 1 1 0 0,0 0-1 0 0,0 1 1 0 0,0 0 0 0 0,0 1-1 0 0,0 0 1 0 0,-9 2 121 0 0,-28 11-3114 0 0,17 0-6067 0 0,20-6-2037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1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12251 0 0,'0'0'1656'0'0,"0"0"-891"0"0,0 0-264 0 0,0 0 244 0 0,0 0 251 0 0,0 0 113 0 0,0 0-104 0 0,0 0-217 0 0,0 0-209 0 0,0 0-155 0 0,0 0-112 0 0,0 0-98 0 0,0 32-74 0 0,1 142-10 0 0,-1-155-162 0 0,0 2-758 0 0,0-16-3813 0 0,0-1-3745 0 0,0-5 506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2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34 9026 0 0,'0'0'1848'0'0,"0"0"-255"0"0,0 0-89 0 0,0 0-80 0 0,0 0-183 0 0,0 0-225 0 0,0 0-456 0 0,0 0-352 0 0,0 0-344 0 0,0 0-160 0 0,0 0-48 0 0,0 0-112 0 0,0 0-120 0 0,0 0-785 0 0,-2-26-3496 0 0,6 33-5537 0 0</inkml:trace>
  <inkml:trace contextRef="#ctx0" brushRef="#br0" timeOffset="1532.096">1 0 0 0 0,'0'0'1006'0'0,"0"0"7"0"0,0 0 65 0 0,0 0-38 0 0,0 0-136 0 0,0 0-178 0 0,0 0-134 0 0,0 0 21 0 0,0 0 142 0 0,0 0 163 0 0,0 0 104 0 0,0 0 15 0 0,1 3-53 0 0,2-1-723 0 0,0-1 0 0 0,0 1 0 0 0,-1 0 0 0 0,1-1 0 0 0,0 0 0 0 0,0 0 0 0 0,0 0 0 0 0,1 0 0 0 0,-1 0 0 0 0,0-1 0 0 0,0 1 0 0 0,0-1 0 0 0,1 0 0 0 0,-1 0 0 0 0,0 0 0 0 0,0 0 0 0 0,0-1 1 0 0,1 1-1 0 0,1-2-261 0 0,-5 2 119 0 0,0 0 1 0 0,0 0 0 0 0,0 0 0 0 0,0 0 0 0 0,0-1-1 0 0,0 1 1 0 0,0 0 0 0 0,0 0 0 0 0,0 0-1 0 0,-1-1 1 0 0,1 1 0 0 0,0 0 0 0 0,0 0 0 0 0,0 0-1 0 0,0-1 1 0 0,0 1 0 0 0,1 0 0 0 0,-1 0 0 0 0,0 0-1 0 0,0-1 1 0 0,0 1 0 0 0,0 0 0 0 0,0 0 0 0 0,0 0-1 0 0,0-1 1 0 0,0 1 0 0 0,0 0 0 0 0,0 0 0 0 0,1 0-1 0 0,-1 0-119 0 0,-26-1 1692 0 0,26 1-1596 0 0,0 0-3 0 0,0 0-9 0 0,0 0 0 0 0,-4-3-1686 0 0,3 2-7378 0 0,1 1-2320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2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67 12803 0 0,'0'0'1329'0'0,"0"0"-270"0"0,0 0 3 0 0,0 0 110 0 0,0 0-18 0 0,0 0-182 0 0,0 0-255 0 0,0 0-231 0 0,0 0-153 0 0,0 0-54 0 0,0 0-40 0 0,0 0-41 0 0,0 0-18 0 0,-16 22-26 0 0,-47 70-29 0 0,60-89-114 0 0,1 0 1 0 0,0 0-1 0 0,0 0 0 0 0,0 0 0 0 0,0 0 1 0 0,0 0-1 0 0,1 1 0 0 0,0-1 0 0 0,-1 1 1 0 0,1-1-1 0 0,1 1 0 0 0,-1-1 0 0 0,0 1 1 0 0,1-1-1 0 0,0 1 0 0 0,-1 0 0 0 0,2-1 1 0 0,-1 4-13 0 0,1 8 55 0 0,-1-10-10 0 0,-1 1 0 0 0,1 0 0 0 0,1-1 0 0 0,-1 1 0 0 0,1-1 0 0 0,0 1 0 0 0,0-1 0 0 0,0 1 0 0 0,1-1 0 0 0,0 0 0 0 0,0 1 0 0 0,0-1 0 0 0,1 0 0 0 0,0 0 0 0 0,0-1 0 0 0,0 1 0 0 0,0-1 0 0 0,1 1 0 0 0,0-1 0 0 0,0 0 0 0 0,0 0 0 0 0,0-1 0 0 0,1 1 0 0 0,-1-1 0 0 0,1 0 0 0 0,0 0 0 0 0,0-1 0 0 0,0 1 0 0 0,0-1 0 0 0,0 0 0 0 0,1-1 0 0 0,-1 1-44 0 0,4-1 87 0 0,-1 0 1 0 0,1 0-1 0 0,-1-1 0 0 0,0 0 0 0 0,1-1 0 0 0,-1 0 0 0 0,0 0 0 0 0,1-1 0 0 0,-1 0 0 0 0,0 0 0 0 0,0-1 0 0 0,0 0 0 0 0,-1 0 0 0 0,1-1 0 0 0,-1 0 0 0 0,0-1 0 0 0,0 1 0 0 0,0-1 0 0 0,0 0 0 0 0,-1-1 0 0 0,0 0 0 0 0,0 0 0 0 0,0 0 0 0 0,-1-1 0 0 0,0 0 0 0 0,-1 0 0 0 0,1 0 0 0 0,-1 0 0 0 0,-1-1 0 0 0,1 1 0 0 0,0-6-87 0 0,-1 6 9 0 0,-1 0 0 0 0,-1 0 0 0 0,1 0 0 0 0,-1 0 0 0 0,-1 0 0 0 0,1-1 0 0 0,-1 1 0 0 0,-1 0 0 0 0,1 0 0 0 0,-1 0 0 0 0,0-1 0 0 0,-1 1 0 0 0,0 0 0 0 0,0 0 0 0 0,0 1 0 0 0,-1-1 0 0 0,0 0 0 0 0,0 1 0 0 0,-1 0 0 0 0,0-1 0 0 0,0 1 0 0 0,0 1 0 0 0,-1-1 0 0 0,0 1 0 0 0,0-1 0 0 0,0 2 0 0 0,0-1 0 0 0,-1 0 0 0 0,0 1 0 0 0,0 0 0 0 0,0 1 0 0 0,-1-1 0 0 0,1 1 0 0 0,-3-1-9 0 0,2 0-186 0 0,-1-1-1 0 0,1 1 1 0 0,-1 0 0 0 0,1 1 0 0 0,-1 0-1 0 0,0 0 1 0 0,0 1 0 0 0,-1 0 0 0 0,1 0-1 0 0,0 1 1 0 0,-1 0 0 0 0,1 0 0 0 0,-1 1-1 0 0,1 0 1 0 0,-1 1 0 0 0,1-1 0 0 0,-1 2 186 0 0,-11 18-7234 0 0,15-13 1222 0 0,1-2-4506 0 0</inkml:trace>
  <inkml:trace contextRef="#ctx0" brushRef="#br0" timeOffset="459.462">416 310 6529 0 0,'0'0'2564'0'0,"0"0"-91"0"0,0 0-80 0 0,0 0-239 0 0,0 0-339 0 0,0 0-362 0 0,0 0-346 0 0,0 0-226 0 0,0 0-132 0 0,0 0-91 0 0,0 0-85 0 0,0 0-86 0 0,0 0-58 0 0,12-15-34 0 0,85-113 700 0 0,6-10 12 0 0,-92 245-1358 0 0,-8-100 270 0 0,0-1-1 0 0,0 1 1 0 0,1-1-1 0 0,0 0 1 0 0,0 0 0 0 0,1 0-1 0 0,-1-1 1 0 0,1 0 0 0 0,0 0-1 0 0,1 0 1 0 0,-1 0-1 0 0,1-1 1 0 0,0 0 0 0 0,0 0-1 0 0,0-1 1 0 0,1 1 0 0 0,-1-1-1 0 0,1-1 1 0 0,0 1-1 0 0,0-1 1 0 0,0 0 0 0 0,0-1-1 0 0,0 0 1 0 0,0 0-1 0 0,7 0-18 0 0,-10-1 55 0 0,1-1-1 0 0,0 1 0 0 0,-1-1 0 0 0,1 0 0 0 0,0-1 0 0 0,-1 1 0 0 0,0-1 0 0 0,1 0 0 0 0,-1 0 1 0 0,0 0-1 0 0,0 0 0 0 0,0-1 0 0 0,0 0 0 0 0,0 0 0 0 0,-1 0 0 0 0,1 0 0 0 0,-1 0 0 0 0,0-1 1 0 0,0 0-1 0 0,0 1 0 0 0,-1-1 0 0 0,1 0 0 0 0,-1 0 0 0 0,0-1 0 0 0,0 1 0 0 0,1-3-54 0 0,1-3-202 0 0,-1 1 0 0 0,0 0 0 0 0,-1-1-1 0 0,0 0 1 0 0,0 1 0 0 0,-1-1 0 0 0,0 0-1 0 0,-1 0 1 0 0,0 0 0 0 0,-1 0 0 0 0,0 0-1 0 0,-1-6 203 0 0,-7-4-4455 0 0,6 15 784 0 0,1-3-8674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9202 0 0,'0'0'1846'0'0,"0"0"-485"0"0,0 0-190 0 0,0 0 80 0 0,0 0 29 0 0,0 0-73 0 0,0 0-168 0 0,0 0-168 0 0,0 0 37 0 0,0 0 71 0 0,0 0 41 0 0,0 0-14 0 0,0 0-157 0 0,10 3-170 0 0,73 12 842 0 0,166-38 822 0 0,-180 13-2386 0 0,-57 6 331 0 0,-7 2-3031 0 0,-2 1-6278 0 0,-3 1-2688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0 652 7762 0 0,'0'0'1888'0'0,"0"0"-341"0"0,0 0-167 0 0,0 0-38 0 0,0 0-78 0 0,0 0-162 0 0,0 0-205 0 0,0 0-126 0 0,0 0-29 0 0,0 0 6 0 0,0 0-23 0 0,0 0-98 0 0,0 0-105 0 0,2 16-105 0 0,9 123 610 0 0,-10 7 129 0 0,-8-204 1658 0 0,8 30-2739 0 0,0-1 0 0 0,2 1 0 0 0,1 0 0 0 0,1 0 0 0 0,2 0-1 0 0,7-20-74 0 0,-5 20 36 0 0,-5 11-10 0 0,1 1-1 0 0,1-1 1 0 0,0 1 0 0 0,1 0-1 0 0,0 1 1 0 0,1 0-1 0 0,1 0 1 0 0,1 0-1 0 0,0 2 1 0 0,0-1 0 0 0,2 1-1 0 0,0-1-25 0 0,-10 14-1 0 0,-1 0 0 0 0,1 0 1 0 0,-1 0-1 0 0,1 0 0 0 0,-1 0 0 0 0,0 1 0 0 0,1-1 0 0 0,-1 0 0 0 0,1 1 1 0 0,-1-1-1 0 0,0 1 0 0 0,0-1 0 0 0,1 1 0 0 0,-1 0 0 0 0,0-1 0 0 0,0 1 1 0 0,1 0-1 0 0,-1 0 0 0 0,0 0 0 0 0,0 0 0 0 0,0 0 0 0 0,0 0 0 0 0,0 0 1 0 0,-1 0-1 0 0,1 0 0 0 0,0 1 0 0 0,0-1 0 0 0,-1 0 0 0 0,1 1 0 0 0,-1-1 0 0 0,1 0 1 0 0,-1 1-1 0 0,0-1 0 0 0,1 0 0 0 0,-1 1 0 0 0,0-1 0 0 0,0 1 0 0 0,0-1 1 0 0,0 0-1 0 0,0 1 0 0 0,0-1 0 0 0,0 1 0 0 0,-1-1 0 0 0,1 0 0 0 0,0 1 1 0 0,-1-1-1 0 0,0 2 1 0 0,1 1-12 0 0,15 99 23 0 0,15-37-922 0 0,-27-66-951 0 0,3 0-5576 0 0,-5 0 3220 0 0,2 0-7603 0 0</inkml:trace>
  <inkml:trace contextRef="#ctx0" brushRef="#br0" timeOffset="250.484">451 696 10730 0 0,'0'0'1777'0'0,"0"0"-745"0"0,0 0-232 0 0,0 0-24 0 0,0 0-24 0 0,0 0-135 0 0,0 0-201 0 0,0 0-224 0 0,0 0-152 0 0,0 0-104 0 0,0 0-96 0 0,0 0-144 0 0,0 0-553 0 0,0 0-2079 0 0,37 118-8523 0 0</inkml:trace>
  <inkml:trace contextRef="#ctx0" brushRef="#br0" timeOffset="398.378">398 383 14387 0 0,'0'0'1760'0'0,"0"0"-479"0"0,0 0-169 0 0,0 0-232 0 0,0 0-320 0 0,0 0-288 0 0,0 0-264 0 0,0 0-160 0 0,0 0-64 0 0,0 0-152 0 0,0 0-304 0 0,0 0-936 0 0,0 0-4018 0 0,0 0-5992 0 0</inkml:trace>
  <inkml:trace contextRef="#ctx0" brushRef="#br0" timeOffset="664.612">933 593 11386 0 0,'0'0'2973'0'0,"0"0"-1278"0"0,0 0-355 0 0,0 0 27 0 0,0 0-101 0 0,0 0-220 0 0,0 0-226 0 0,0 0-214 0 0,0 0-123 0 0,-33 4-91 0 0,-105 12-84 0 0,79 2 88 0 0,54-15-368 0 0,0 1 0 0 0,0 0 0 0 0,1 0 0 0 0,-1 0-1 0 0,1 0 1 0 0,0 1 0 0 0,0-1 0 0 0,0 1-1 0 0,0 0 1 0 0,1 0 0 0 0,0 0 0 0 0,0 1 0 0 0,1-1-1 0 0,-1 1 1 0 0,1 0 0 0 0,0 0 0 0 0,1 0-1 0 0,-1 0 1 0 0,1 0 0 0 0,0 0 0 0 0,1 0 0 0 0,0 0-1 0 0,0 0 1 0 0,0 0 0 0 0,0 0 0 0 0,1 0-1 0 0,0 0 1 0 0,0 0 0 0 0,1 0 0 0 0,0 0 0 0 0,0 0-1 0 0,0-1 1 0 0,1 1 0 0 0,0-1 0 0 0,0 1 0 0 0,0-1-1 0 0,0 0 1 0 0,1 0 0 0 0,0-1 0 0 0,0 1-1 0 0,2 1-27 0 0,6 1 82 0 0,0 0 1 0 0,1 0-1 0 0,-1-2 0 0 0,1 1 0 0 0,1-2 0 0 0,-1 0 0 0 0,0 0 0 0 0,1-1 0 0 0,0-1 0 0 0,0 0 0 0 0,0-1 0 0 0,0 0 1 0 0,0-1-1 0 0,0-1 0 0 0,-1 0 0 0 0,1-1 0 0 0,0-1 0 0 0,7-2-82 0 0,40-24-35 0 0,-60 12-1790 0 0,-2 11-3560 0 0,1 3-5119 0 0</inkml:trace>
  <inkml:trace contextRef="#ctx0" brushRef="#br0" timeOffset="1386.558">488 689 0 0 0,'0'0'355'0'0,"0"0"461"0"0,0 0 104 0 0,0 0-94 0 0,0 0-73 0 0,0 0-15 0 0,0 0 38 0 0,0 0 75 0 0,0 0 63 0 0,0 0 68 0 0,0 0 65 0 0,0 0 85 0 0,5-3 67 0 0,16-10 9 0 0,-16 10-65 0 0,-5 3-87 0 0,0 0-85 0 0,0 0-62 0 0,0 0-36 0 0,0 0-105 0 0,0 0-100 0 0,-11 30 2710 0 0,6 91-908 0 0,-12-43-2114 0 0,17-72-384 0 0,0-5 26 0 0,0-1-28 0 0,5-18-831 0 0,10-11-1537 0 0,-8 11-4849 0 0,-5 13-4159 0 0</inkml:trace>
  <inkml:trace contextRef="#ctx0" brushRef="#br0" timeOffset="2121.294">447 354 336 0 0,'0'0'2207'0'0,"0"0"-309"0"0,0 0-143 0 0,0 0-59 0 0,0 0-118 0 0,0 0-170 0 0,0 0-201 0 0,0 0-181 0 0,0 0-162 0 0,0 0-124 0 0,0 0-102 0 0,0 0-105 0 0,0 0-80 0 0,-1 3-51 0 0,-7 15 523 0 0,8-17-730 0 0,0-1-72 0 0,0 0-32 0 0,0 0-11 0 0,0 0 1 0 0,0 0 35 0 0,0 0 27 0 0,0 0 22 0 0,0 0 38 0 0,17-7 1388 0 0,-7 0-829 0 0,-16 10 92 0 0,5-3-925 0 0,1 0-27 0 0,0 0-36 0 0,0 0-14 0 0,0 0-81 0 0,1 2-1149 0 0,0 0-6981 0 0,1-2-2718 0 0</inkml:trace>
  <inkml:trace contextRef="#ctx0" brushRef="#br0" timeOffset="3451.627">1419 30 1256 0 0,'0'0'1389'0'0,"0"0"90"0"0,0 0 240 0 0,0 0 288 0 0,0 0 108 0 0,0 0-79 0 0,0 0-231 0 0,0 0-288 0 0,0 0-211 0 0,0 0-179 0 0,0 0-151 0 0,1-5-134 0 0,3-15-94 0 0,-3 15-72 0 0,-1 5-77 0 0,0 0-63 0 0,0 0-84 0 0,0 0-73 0 0,0 0-61 0 0,0 0-60 0 0,0 0-54 0 0,0 0-35 0 0,0 0-26 0 0,-2 16 272 0 0,-8 52 381 0 0,4 1 0 0 0,2 0 1 0 0,6 68-797 0 0,-2 63 422 0 0,-17 69-159 0 0,14-254-180 0 0,5-23-916 0 0,3-11-157 0 0,2-7-3060 0 0,-5 6-6656 0 0,-2 16-343 0 0</inkml:trace>
  <inkml:trace contextRef="#ctx0" brushRef="#br0" timeOffset="3768.996">1151 516 10994 0 0,'0'0'1489'0'0,"0"0"-314"0"0,0 0-34 0 0,0 0 85 0 0,0 0 13 0 0,0 0-3 0 0,0 0-82 0 0,0 0-113 0 0,0 0-63 0 0,0 0-104 0 0,0 0-96 0 0,0 0-62 0 0,25 0-68 0 0,167 0 867 0 0,9 0-300 0 0,-164 0-6247 0 0,-6 0-5498 0 0,-31 0-1327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54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21 2889 0 0,'0'0'2188'0'0,"0"0"-266"0"0,0 0-36 0 0,0 0 43 0 0,0 0-50 0 0,0 0-250 0 0,0 0-372 0 0,0 0-366 0 0,0 0-264 0 0,0 0-131 0 0,-5 5-60 0 0,-46 71 2259 0 0,61-86 255 0 0,37-64-2448 0 0,-40 57-113 0 0,-8 18 488 0 0,-4 7-694 0 0,-34 36 7 0 0,39-44-269 0 0,0 0-65 0 0,0 0-57 0 0,0 0-135 0 0,12-18-6687 0 0,-8 11-1991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55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106 171 6265 0 0,'0'0'2801'0'0,"0"0"-719"0"0,0 0-353 0 0,0 0-43 0 0,0 0-52 0 0,0 0-129 0 0,0 0-166 0 0,0 0-166 0 0,0 0-174 0 0,0 0-141 0 0,0 0-101 0 0,0 0-132 0 0,0 0-102 0 0,-12-9-84 0 0,-37-25-83 0 0,49 34-341 0 0,1 0 0 0 0,-1 0 1 0 0,0 0-1 0 0,1 0 1 0 0,-1 0-1 0 0,1 0 0 0 0,-1 0 1 0 0,1 0-1 0 0,-1 0 1 0 0,1 0-1 0 0,-1 0 0 0 0,0 0 1 0 0,1 0-1 0 0,-1-1 1 0 0,1 1-1 0 0,-1 0 1 0 0,1 0-1 0 0,-1 0 0 0 0,0-1 1 0 0,1 1-1 0 0,-1 0 1 0 0,0-1-1 0 0,1 1 0 0 0,-1 0 1 0 0,0-1-1 0 0,1 1 1 0 0,-1 0-1 0 0,0-1 0 0 0,0 1 1 0 0,1 0-1 0 0,-1-1 1 0 0,0 1-1 0 0,0-1 0 0 0,0 1 1 0 0,0-1-1 0 0,1 1 1 0 0,-1 0-1 0 0,0-1 0 0 0,0 1 1 0 0,0-1-1 0 0,0 1 1 0 0,0-1-1 0 0,0 1 0 0 0,0-1 1 0 0,0 1-1 0 0,0-1 1 0 0,-1 1-1 0 0,1 0 1 0 0,0-1-1 0 0,0 1 0 0 0,0-1 1 0 0,0 1-1 0 0,-1 0 1 0 0,1-1-1 0 0,0 1 0 0 0,0-1 1 0 0,-1 1-1 0 0,1 0 1 0 0,0-1-1 0 0,-1 1 0 0 0,1 0 1 0 0,0-1-1 0 0,-1 1 1 0 0,1 0-1 0 0,0 0 0 0 0,-1-1 1 0 0,0 1-16 0 0,86-34 1083 0 0,142-27 120 0 0,-219 60-1176 0 0,-3-1-20 0 0,-1 0 0 0 0,1 0 0 0 0,-1 1 1 0 0,1 0-1 0 0,-1 0 0 0 0,1 0 0 0 0,0 0 0 0 0,-1 1 1 0 0,1 0-1 0 0,0 0 0 0 0,-1 0 0 0 0,1 0 0 0 0,0 1 1 0 0,-1 0-1 0 0,1 0 0 0 0,0 0 0 0 0,-1 1 0 0 0,1-1 1 0 0,-1 1-1 0 0,0 0 0 0 0,0 0 0 0 0,0 1 0 0 0,0-1 1 0 0,0 1-1 0 0,0 0 0 0 0,0 0 0 0 0,-1 0 1 0 0,0 0-1 0 0,1 1 0 0 0,-1-1 0 0 0,-1 1 0 0 0,1 0 1 0 0,0 0-1 0 0,1 4-7 0 0,-3 5 13 0 0,0 0 0 0 0,-1 0 0 0 0,-1 0 0 0 0,0 0 0 0 0,-1 0 0 0 0,0 0 0 0 0,-1 0-1 0 0,0 0 1 0 0,-1-1 0 0 0,-1 1 0 0 0,0-1 0 0 0,-1 0 0 0 0,0-1 0 0 0,0 1 0 0 0,-1-1 0 0 0,-1-1 0 0 0,0 1 0 0 0,0-1 0 0 0,-7 5-13 0 0,13-11 0 0 0,-273 312 94 0 0,137-132-52 0 0,137-182-38 0 0,-1 1 0 0 0,0 0 0 0 0,1 0-1 0 0,0 0 1 0 0,0 0 0 0 0,0 0-1 0 0,0 0 1 0 0,0 0 0 0 0,1 0-1 0 0,-1 0 1 0 0,1 1 0 0 0,0-1-1 0 0,0 0 1 0 0,0 0 0 0 0,0 0 0 0 0,0 1-1 0 0,1-1 1 0 0,0 0 0 0 0,-1 0-1 0 0,1 0 1 0 0,0 0 0 0 0,1 0-1 0 0,-1 0 1 0 0,0 0 0 0 0,1 0-1 0 0,0-1 1 0 0,0 1 0 0 0,-1 0-1 0 0,2-1 1 0 0,-1 0 0 0 0,0 1 0 0 0,0-1-1 0 0,1 0 1 0 0,-1 0 0 0 0,1 0-1 0 0,0 0 1 0 0,-1-1 0 0 0,1 1-1 0 0,0-1 1 0 0,0 0 0 0 0,0 0-1 0 0,0 0 1 0 0,0 0 0 0 0,0 0-1 0 0,0 0 1 0 0,1-1 0 0 0,0 0-4 0 0,168 7 644 0 0,-140-11-539 0 0,1-1 1 0 0,-1-2-1 0 0,-1-1 1 0 0,0-2 0 0 0,0-1-1 0 0,3-2-105 0 0,4-2 52 0 0,30-21-279 0 0,-46 18-7578 0 0,-18 17-4583 0 0</inkml:trace>
  <inkml:trace contextRef="#ctx0" brushRef="#br0" timeOffset="572.334">1439 454 6889 0 0,'0'0'1954'0'0,"0"0"-280"0"0,0 0-44 0 0,0 0 55 0 0,0 0-43 0 0,0 0-104 0 0,0 0-145 0 0,0 0-166 0 0,0 0-135 0 0,0 0-129 0 0,0 0-100 0 0,0 0-119 0 0,0 0-94 0 0,-9-2-87 0 0,3 1-448 0 0,0 0 0 0 0,-1 0 1 0 0,1 0-1 0 0,0 1 1 0 0,-1 0-1 0 0,1 0 0 0 0,-1 0 1 0 0,1 1-1 0 0,0 0 1 0 0,-1 0-1 0 0,1 1 0 0 0,0 0 1 0 0,-3 1-116 0 0,-16 8 140 0 0,0 0 1 0 0,1 2 0 0 0,1 1-1 0 0,0 1 1 0 0,0 1-1 0 0,2 1 1 0 0,0 1 0 0 0,1 0-1 0 0,1 2 1 0 0,0 0-1 0 0,2 1 1 0 0,-13 21-141 0 0,26-37-4 0 0,0 1 0 0 0,0 1-1 0 0,1-1 1 0 0,0 1 0 0 0,0-1 0 0 0,0 1 0 0 0,1 0 0 0 0,0 0-1 0 0,1 0 1 0 0,-1 0 0 0 0,1 0 0 0 0,0 0 0 0 0,1 0 0 0 0,0 1 0 0 0,0-1-1 0 0,1 0 1 0 0,0 6 4 0 0,3-10-31 0 0,-1 1 0 0 0,1-1 0 0 0,-1 0 0 0 0,1 0 0 0 0,0 0 0 0 0,0 0 0 0 0,0-1-1 0 0,0 1 1 0 0,1-1 0 0 0,-1 0 0 0 0,0-1 0 0 0,1 1 0 0 0,0-1 0 0 0,-1 0 0 0 0,1 0 0 0 0,0 0 0 0 0,0-1-1 0 0,-1 1 1 0 0,1-1 0 0 0,0 0 0 0 0,0-1 0 0 0,3 0 31 0 0,164-27-2578 0 0,-63-8-7466 0 0,-93 31 7195 0 0,7-3-8547 0 0</inkml:trace>
  <inkml:trace contextRef="#ctx0" brushRef="#br0" timeOffset="2145.057">1901 524 4961 0 0,'0'0'2201'0'0,"0"0"-456"0"0,0 0-124 0 0,0 0 40 0 0,0 0-39 0 0,0 0-160 0 0,0 0-163 0 0,0 0-142 0 0,0 0-110 0 0,0 0-80 0 0,0 0-76 0 0,0 0-72 0 0,0 0-86 0 0,-30 12-70 0 0,-92 37-76 0 0,47-2 378 0 0,57-29-703 0 0,8-11-225 0 0,1 0 1 0 0,1 0-1 0 0,-1 1 1 0 0,1 0-1 0 0,1 0 1 0 0,0 1 0 0 0,0 0-1 0 0,0 0 1 0 0,1 1-1 0 0,0 0 1 0 0,1 0-1 0 0,1 0 1 0 0,-1 1-1 0 0,1 0 1 0 0,1 0 0 0 0,0 0-1 0 0,1 0 1 0 0,0 1-38 0 0,2-10 1 0 0,0 0 1 0 0,1 0 0 0 0,-1-1-1 0 0,1 1 1 0 0,-1 0 0 0 0,1 0-1 0 0,0-1 1 0 0,0 1 0 0 0,0-1-1 0 0,0 1 1 0 0,0 0 0 0 0,0-1-1 0 0,0 0 1 0 0,0 1-1 0 0,1-1 1 0 0,-1 0 0 0 0,0 1-1 0 0,1-1 1 0 0,-1 0 0 0 0,1 0-1 0 0,-1 0 1 0 0,1 0 0 0 0,0-1-1 0 0,0 1 1 0 0,-1 0 0 0 0,1-1-1 0 0,0 1 1 0 0,0-1-1 0 0,-1 0 1 0 0,1 1 0 0 0,0-1-1 0 0,0 0 1 0 0,0 0 0 0 0,0 0-2 0 0,67-5 297 0 0,-41-8-174 0 0,-1-1 0 0 0,-1-1 0 0 0,0-2 0 0 0,-1 0 0 0 0,-1-1 0 0 0,0-2 0 0 0,-2 0 0 0 0,0-2 0 0 0,-1 0 1 0 0,-1-2-1 0 0,-2 0 0 0 0,0-1 0 0 0,4-9-123 0 0,-14 23 31 0 0,-5 7 8 0 0,-3 5-43 0 0,0-1 1 0 0,0 0-1 0 0,1 0 1 0 0,-1 1-1 0 0,0-1 1 0 0,0 0-1 0 0,1 0 1 0 0,-1 1-1 0 0,0-1 0 0 0,1 0 1 0 0,-1 0-1 0 0,0 0 1 0 0,1 0-1 0 0,-1 0 1 0 0,0 1-1 0 0,1-1 1 0 0,-1 0-1 0 0,0 0 0 0 0,1 0 1 0 0,-1 0-1 0 0,0 0 1 0 0,1 0-1 0 0,-1 0 1 0 0,0 0-1 0 0,1 0 1 0 0,-1 0-1 0 0,0 0 1 0 0,1-1-1 0 0,-1 1 0 0 0,0 0 1 0 0,1 0-1 0 0,-1 0 1 0 0,0 0-1 0 0,1 0 1 0 0,-1-1-1 0 0,0 1 1 0 0,1 0-1 0 0,-1 0 1 0 0,0-1-1 0 0,0 1 0 0 0,1 0 1 0 0,-1 0-1 0 0,0-1 1 0 0,0 1-1 0 0,0 0 1 0 0,1-1-1 0 0,-1 1 4 0 0,-13 139 17 0 0,9-50-167 0 0,4-87 151 0 0,1 0 0 0 0,-1 0-1 0 0,0 0 1 0 0,1 0 0 0 0,-1 0 0 0 0,1 0 0 0 0,-1 0 0 0 0,1 0 0 0 0,0 0 0 0 0,0-1-1 0 0,0 1 1 0 0,0 0 0 0 0,0 0 0 0 0,1-1 0 0 0,-1 1 0 0 0,0-1 0 0 0,1 1-1 0 0,-1-1 1 0 0,1 1 0 0 0,-1-1 0 0 0,1 0 0 0 0,0 0 0 0 0,0 0 0 0 0,-1 0 0 0 0,1 0-1 0 0,0 0 1 0 0,0-1 0 0 0,0 1 0 0 0,0 0 0 0 0,0-1 0 0 0,0 0 0 0 0,0 1 0 0 0,0-1-1 0 0,0 0 1 0 0,0 0 0 0 0,0 0 0 0 0,2 0-1 0 0,75-16 54 0 0,-52-1-6 0 0,-1-1-1 0 0,-1-1 1 0 0,-1-2-1 0 0,-1 0 1 0 0,0-1-1 0 0,8-13-47 0 0,47-44 80 0 0,81-63-27 0 0,-159 141-55 0 0,1-1 0 0 0,0 1 1 0 0,0-1-1 0 0,1 1 0 0 0,-1 0 0 0 0,0 0 0 0 0,0 0 1 0 0,0 0-1 0 0,1 0 0 0 0,-1 0 0 0 0,1 0 0 0 0,-1 0 1 0 0,1 0-1 0 0,-1 0 0 0 0,1 1 0 0 0,-1-1 0 0 0,1 1 1 0 0,0-1-1 0 0,-1 1 0 0 0,1 0 0 0 0,0 0 0 0 0,-1-1 1 0 0,1 1-1 0 0,0 0 0 0 0,0 1 0 0 0,-1-1 0 0 0,1 0 1 0 0,0 0-1 0 0,-1 1 0 0 0,1-1 0 0 0,-1 1 0 0 0,1-1 1 0 0,0 1-1 0 0,-1 0 0 0 0,1 0 0 0 0,-1-1 0 0 0,0 1 1 0 0,1 0-1 0 0,-1 0 0 0 0,0 1 0 0 0,1-1 1 0 0,-1 0-1 0 0,0 0 0 0 0,0 1 0 0 0,0-1 0 0 0,0 0 1 0 0,0 1-1 0 0,0-1 0 0 0,-1 1 0 0 0,1-1 0 0 0,0 1 1 0 0,-1 0-1 0 0,1-1 0 0 0,-1 1 0 0 0,1 0 2 0 0,4 19 15 0 0,-1 0-1 0 0,-1 1 0 0 0,0 0 1 0 0,-2-1-1 0 0,-1 1 0 0 0,0 0 1 0 0,-2 0-1 0 0,0 0-14 0 0,-1-12 10 0 0,0 0 1 0 0,-1 0 0 0 0,-1-1-1 0 0,1 0 1 0 0,-1 1-1 0 0,-1-2 1 0 0,0 1 0 0 0,0 0-1 0 0,0-1 1 0 0,-1-1-1 0 0,0 1 1 0 0,-1-1 0 0 0,0 0-1 0 0,0-1 1 0 0,0 1-1 0 0,-1-2 1 0 0,0 1 0 0 0,-9 3-11 0 0,-50 10-98 0 0,72-45-307 0 0,4 21 387 0 0,1-1 0 0 0,0 2 0 0 0,0-1 0 0 0,0 1 0 0 0,0 0 0 0 0,1 1 0 0 0,0 0 0 0 0,-1 1 0 0 0,1 0 0 0 0,0 0 0 0 0,0 1 0 0 0,0 0 0 0 0,0 1 0 0 0,0 0 0 0 0,8 2 18 0 0,83 24 6 0 0,-91-25-4 0 0,4 2 26 0 0,0-1 0 0 0,0 0 0 0 0,0-1 0 0 0,1-1 1 0 0,-1 0-1 0 0,0-1 0 0 0,0-1 0 0 0,0 0 0 0 0,0 0 0 0 0,0-2 0 0 0,0 0 1 0 0,-1 0-1 0 0,1-1 0 0 0,0-2-28 0 0,-3 1 30 0 0,-1 0 0 0 0,-1-1 0 0 0,1 0-1 0 0,-1-1 1 0 0,-1 0 0 0 0,1 0 0 0 0,-1-1 0 0 0,-1 0 0 0 0,0 0 0 0 0,0-1 0 0 0,0 0 0 0 0,-2 0 0 0 0,1 0-1 0 0,-1-1 1 0 0,-1 0 0 0 0,0 0 0 0 0,0 0 0 0 0,-1-1 0 0 0,1-6-30 0 0,-3 9-3 0 0,5-70 22 0 0,-6 77-26 0 0,0 0 0 0 0,-1 0-1 0 0,1 0 1 0 0,-1 0 0 0 0,0 0-1 0 0,1 0 1 0 0,-1 0 0 0 0,0 1-1 0 0,0-1 1 0 0,0 0 0 0 0,0 0-1 0 0,-1 1 1 0 0,1-1 0 0 0,0 1-1 0 0,-1-1 1 0 0,1 1 0 0 0,-1-1-1 0 0,0 1 1 0 0,1 0 0 0 0,-1 0-1 0 0,0 0 1 0 0,0 0 0 0 0,0 0 0 0 0,0 0-1 0 0,0 0 1 0 0,0 1 0 0 0,0-1-1 0 0,0 1 1 0 0,0-1 0 0 0,0 1-1 0 0,0 0 1 0 0,0 0 0 0 0,0 0-1 0 0,0 0 1 0 0,-1 0 7 0 0,-6 1-14 0 0,1 0-1 0 0,0 0 1 0 0,0 1 0 0 0,1 0 0 0 0,-1 1 0 0 0,0-1-1 0 0,1 1 1 0 0,-1 1 0 0 0,1 0 0 0 0,0 0 0 0 0,0 0-1 0 0,0 1 1 0 0,1 0 0 0 0,0 0 0 0 0,0 0 0 0 0,0 1-1 0 0,0 0 1 0 0,1 0 0 0 0,0 1 0 0 0,0 0-1 0 0,1-1 1 0 0,0 1 0 0 0,0 1 0 0 0,1-1 0 0 0,0 1-1 0 0,0-1 1 0 0,0 1 0 0 0,1 0 0 0 0,0 0 0 0 0,1 0-1 0 0,0 0 1 0 0,0 3 14 0 0,0-6 1 0 0,1-1 0 0 0,0 1 0 0 0,0-1 0 0 0,0 1 0 0 0,1 0 0 0 0,-1-1 0 0 0,1 1 0 0 0,0 0 0 0 0,0-1 0 0 0,1 0 0 0 0,-1 1 0 0 0,1-1 0 0 0,0 0 0 0 0,0 1-1 0 0,1-1 1 0 0,-1-1 0 0 0,1 1 0 0 0,0 0 0 0 0,0 0 0 0 0,0-1 0 0 0,4 3-1 0 0,8 6 16 0 0,1-1 0 0 0,0-1 0 0 0,1-1 0 0 0,0 0-1 0 0,1-1 1 0 0,0-1 0 0 0,0 0 0 0 0,0-2 0 0 0,1 0 0 0 0,0-1-1 0 0,0-1 1 0 0,0-1 0 0 0,0 0 0 0 0,1-1 0 0 0,-1-2 0 0 0,0 0 0 0 0,4-1-16 0 0,2-3 40 0 0,0-2 0 0 0,0 0 0 0 0,-1-2 1 0 0,0 0-1 0 0,0-2 0 0 0,-1-1 0 0 0,-1-1 1 0 0,0 0-1 0 0,0-2 0 0 0,-2 0 1 0 0,0-2-1 0 0,0 0 0 0 0,-2-1 0 0 0,0-1 1 0 0,14-20-41 0 0,110-91 92 0 0,-141 128-93 0 0,0 1 1 0 0,1 0 0 0 0,-1-1 0 0 0,0 1-1 0 0,1 0 1 0 0,0 0 0 0 0,-1 0 0 0 0,1 0 0 0 0,-1 1-1 0 0,1-1 1 0 0,0 0 0 0 0,0 1 0 0 0,-1-1-1 0 0,1 1 1 0 0,0-1 0 0 0,0 1 0 0 0,0 0-1 0 0,0 0 1 0 0,-1 0 0 0 0,1 0 0 0 0,0 0-1 0 0,0 0 1 0 0,0 1 0 0 0,0-1 0 0 0,-1 0-1 0 0,1 1 1 0 0,0 0 0 0 0,0-1 0 0 0,-1 1-1 0 0,1 0 1 0 0,-1 0 0 0 0,1 0 0 0 0,0 0-1 0 0,-1 0 1 0 0,0 0 0 0 0,1 0 0 0 0,-1 1-1 0 0,0-1 1 0 0,1 0 0 0 0,-1 1 0 0 0,0-1-1 0 0,0 1 1 0 0,0 0 0 0 0,0-1 0 0 0,-1 1-1 0 0,1 0 1 0 0,0-1 0 0 0,-1 1 0 0 0,1 1 0 0 0,2 9 56 0 0,0 1 0 0 0,-1 0 1 0 0,-1-1-1 0 0,0 1 1 0 0,-1 0-1 0 0,0 0 0 0 0,-1 0 1 0 0,0 0-1 0 0,-1-1 1 0 0,0 1-1 0 0,-1-1 0 0 0,-2 4-56 0 0,0 7 40 0 0,2-11-29 0 0,-2-1-1 0 0,1 1 1 0 0,-1-1 0 0 0,-1-1-1 0 0,0 1 1 0 0,-1-1 0 0 0,0 0-1 0 0,0-1 1 0 0,-1 1 0 0 0,0-1-1 0 0,-1-1 1 0 0,1 0 0 0 0,-2 0-1 0 0,1 0 1 0 0,-1-1 0 0 0,-1-1-1 0 0,1 0 1 0 0,-1 0 0 0 0,0-1-1 0 0,0-1 1 0 0,0 1 0 0 0,-8 0-11 0 0,-24 3-98 0 0,47-1-4 0 0,37 1 213 0 0,1-3 0 0 0,-1-1 0 0 0,1-2 0 0 0,27-2-111 0 0,-65 0 21 0 0,141-22 967 0 0,-135 21-938 0 0,-1-1 0 0 0,1 1 0 0 0,0-2 0 0 0,-1 1 0 0 0,0-1 0 0 0,1-1 0 0 0,-1 0 0 0 0,-1 0 0 0 0,1-1 0 0 0,0 0 0 0 0,-1 0 0 0 0,0-1 0 0 0,-1 0 0 0 0,1 0 0 0 0,-1-1 0 0 0,0 0 0 0 0,-1-1 0 0 0,1 1 0 0 0,-2-1 0 0 0,1 0 0 0 0,-1-1 0 0 0,0 1 0 0 0,-1-1 0 0 0,0 0 0 0 0,1-2-50 0 0,-3 4-95 0 0,0 0 1 0 0,0 0-1 0 0,0 0 0 0 0,0 0 1 0 0,-1 0-1 0 0,-1-1 0 0 0,1 1 1 0 0,-1 0-1 0 0,0 0 0 0 0,-1-1 1 0 0,0 1-1 0 0,0 0 1 0 0,0 0-1 0 0,-1 0 0 0 0,0 0 1 0 0,-1 0-1 0 0,1 0 0 0 0,-1 0 1 0 0,-1 1-1 0 0,1-1 1 0 0,-1 1-1 0 0,0 0 0 0 0,-2-2 95 0 0,-14 1-5499 0 0,20 6 5064 0 0,-5 1-12155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4:00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8 13339 0 0,'0'0'1571'0'0,"0"0"-332"0"0,0 0-42 0 0,0 0 29 0 0,0 0-56 0 0,0 0-170 0 0,0 0-216 0 0,0 0-184 0 0,0 0-129 0 0,0 0-62 0 0,0 0-35 0 0,0 0-10 0 0,0 0 9 0 0,-4 11 2220 0 0,-39 36-1989 0 0,42-46-595 0 0,25 2 153 0 0,22-28 395 0 0,-68 28-176 0 0,66-24-1247 0 0,-5 2-4370 0 0,-31 15-898 0 0,-3 0-5964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4:00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0 100 0 0 0,'0'0'573'0'0,"0"0"452"0"0,0 0 178 0 0,0 0 88 0 0,0 0 85 0 0,0 0 144 0 0,0 0 145 0 0,0 0 67 0 0,4-3-17 0 0,-1 0-964 0 0,9-6-276 0 0,0 6 4430 0 0,-12 3-4135 0 0,-3 7 4748 0 0,-9 4-4137 0 0,-4 3-1510 0 0,16-13 162 0 0,0-1-6 0 0,0 0 4 0 0,0 0 1 0 0,0 0-4 0 0,0 0-14 0 0,0 0 5 0 0,0 0-4 0 0,9-7 69 0 0,77-45 208 0 0,-86 52-234 0 0,-1 0 0 0 0,1 0 0 0 0,0 0 0 0 0,0-1 0 0 0,0 1 0 0 0,0 0 0 0 0,-1 0 0 0 0,1 0 1 0 0,0 0-1 0 0,0-1 0 0 0,0 1 0 0 0,0 0 0 0 0,0 0 0 0 0,0 0 0 0 0,-1-1 0 0 0,1 1 0 0 0,0 0 1 0 0,0 0-1 0 0,0-1 0 0 0,0 1 0 0 0,0 0 0 0 0,0 0 0 0 0,0-1 0 0 0,0 1 0 0 0,0 0 0 0 0,0 0 0 0 0,0-1 1 0 0,0 1-59 0 0,-12 6-1079 0 0,13 6-3614 0 0,1-9-1617 0 0,0 1-5860 0 0</inkml:trace>
  <inkml:trace contextRef="#ctx0" brushRef="#br0" timeOffset="3060.022">37 1 0 0 0,'4'0'337'0'0,"17"0"548"0"0,-20 0-388 0 0,-1 0-5 0 0,0 0-30 0 0,0 0-48 0 0,7 4 5592 0 0,-14 25 558 0 0,35-29-4644 0 0,-21-1-1758 0 0,6 1 2651 0 0,-39 19 691 0 0,26-19-3462 0 0,0 0-8 0 0,0 0-12 0 0,0 0-7 0 0,0 0 17 0 0,0 0 19 0 0,0 0-4 0 0,0 0-14 0 0,0 0-9 0 0,0 0-7 0 0,0 0-1 0 0,0 0 0 0 0,0 0-5 0 0,0 0-23 0 0,0 0-11 0 0,0 0-6 0 0,0 0-31 0 0,0 0-64 0 0,0 0-155 0 0,-4 0-7222 0 0,2 0-4102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4:37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878 523 0 0 0,'0'0'948'0'0,"0"0"539"0"0,0 0 36 0 0,0 0-111 0 0,0 0-83 0 0,0 0-49 0 0,0 0-38 0 0,0 0-41 0 0,3-1 6180 0 0,-2 1-6923 0 0,-21 376 2950 0 0,6-262-3132 0 0,-18 292 194 0 0,32-322-444 0 0,-8-17 28 0 0,-32 32 135 0 0,40-78-2733 0 0,9-38-2192 0 0,-3 6-1315 0 0,-3 0-3302 0 0</inkml:trace>
  <inkml:trace contextRef="#ctx0" brushRef="#br0" timeOffset="14400.461">876 707 0 0 0,'0'0'633'0'0,"0"0"341"0"0,0 0 6 0 0,0 0-73 0 0,0 0-32 0 0,0 0-27 0 0,0 0 44 0 0,0-4 82 0 0,-3-10-25 0 0,3 10-88 0 0,-2-18 8873 0 0,-3-8-6702 0 0,1-3 1179 0 0,22 26-4086 0 0,1 1 1 0 0,1 1 0 0 0,-1 1 0 0 0,1 0 0 0 0,0 2 0 0 0,-1 0 0 0 0,1 2 0 0 0,0 0 0 0 0,0 1 0 0 0,4 1-126 0 0,37-1 214 0 0,454-1 1237 0 0,-515 0-1432 0 0,0 0-5 0 0,0 0 17 0 0,0 0-9 0 0,0 0 6 0 0,0 0 16 0 0,0 0-18 0 0,0 0 10 0 0,0 0 3 0 0,-48 8-5594 0 0,38-1 790 0 0,3-3-6846 0 0</inkml:trace>
  <inkml:trace contextRef="#ctx0" brushRef="#br0" timeOffset="15067.865">886 965 0 0 0,'0'0'341'0'0,"0"0"91"0"0,-12 9 51 0 0,-35 28 56 0 0,36-28 736 0 0,4-3 6654 0 0,14-4 6461 0 0,-2-2-13306 0 0,-1 0-4189 0 0,179 11 6788 0 0,-128-12-3151 0 0,101 1 610 0 0,-141 3-1510 0 0,-21-2-4469 0 0,4 0 498 0 0,2 2-6232 0 0</inkml:trace>
  <inkml:trace contextRef="#ctx0" brushRef="#br0" timeOffset="20985.404">1040 1421 3001 0 0,'0'0'3240'0'0,"0"0"-1423"0"0,0 0-510 0 0,0 0 92 0 0,0 0 173 0 0,0 0 62 0 0,0 0-138 0 0,0 0-261 0 0,0 0-227 0 0,0 0-149 0 0,0 0-111 0 0,1 9-49 0 0,11 118 3562 0 0,-11-108-4054 0 0,-1 0 0 0 0,-1 0 0 0 0,-1 0-1 0 0,-1 0 1 0 0,0 0 0 0 0,-2-1 0 0 0,-3 12-207 0 0,-28 98 186 0 0,34-120-73 0 0,-2 11-490 0 0,12-27-1057 0 0,13-36-4525 0 0,-16 30-191 0 0,-2 6-5065 0 0</inkml:trace>
  <inkml:trace contextRef="#ctx0" brushRef="#br0" timeOffset="21306.227">1037 1499 10226 0 0,'0'0'2185'0'0,"0"0"-428"0"0,0 0-272 0 0,0 0-94 0 0,0 0-132 0 0,0 0-183 0 0,0 0-221 0 0,0 0-153 0 0,0 0-35 0 0,0 0 31 0 0,0 0 29 0 0,0 0-41 0 0,0 0-67 0 0,11 1-89 0 0,179 20 1635 0 0,-80 1-3446 0 0,-97-35-3137 0 0,-9 7-2229 0 0,-3 3-4698 0 0</inkml:trace>
  <inkml:trace contextRef="#ctx0" brushRef="#br0" timeOffset="21598.891">1000 1686 8298 0 0,'0'0'2284'0'0,"0"0"-487"0"0,0 0-214 0 0,0 0-20 0 0,0 0 22 0 0,0 0-76 0 0,0 0-173 0 0,0 0-170 0 0,0 0-184 0 0,0 0-108 0 0,0 0-114 0 0,0 0-112 0 0,12 9-78 0 0,38 27-60 0 0,-46-33-392 0 0,1-1 0 0 0,-1 1 0 0 0,1-1 0 0 0,0 1 0 0 0,0-1 0 0 0,0-1 0 0 0,0 1 0 0 0,0-1 0 0 0,0 0-1 0 0,0 0 1 0 0,0 0 0 0 0,0-1 0 0 0,1 1 0 0 0,4-2-118 0 0,21 4 430 0 0,11-2-708 0 0,-25-2-6214 0 0,-13 1-5586 0 0</inkml:trace>
  <inkml:trace contextRef="#ctx0" brushRef="#br0" timeOffset="24981.371">3209 703 0 0 0,'0'0'684'0'0,"0"0"964"0"0,0 0 584 0 0,0 0 181 0 0,0 0-53 0 0,0 0-264 0 0,0 0-321 0 0,0 0-253 0 0,0 0-163 0 0,2 0-112 0 0,8 0-83 0 0,-7 0-96 0 0,-3 0-128 0 0,0 0-166 0 0,0 0-127 0 0,-21 15 1623 0 0,-30 26-1858 0 0,-2-3 0 0 0,-2-2 0 0 0,-1-2 0 0 0,-1-3 0 0 0,-2-2 0 0 0,-22 5-412 0 0,-300 65 563 0 0,315-88 16 0 0,66-11-539 0 0,0 1-18 0 0,33 42 76 0 0,-9-26 84 0 0,2-1 1 0 0,0-1-1 0 0,0-1 1 0 0,2-2-1 0 0,-1 0 1 0 0,2-2-1 0 0,17 4-182 0 0,23 9 214 0 0,188 91 259 0 0,-143-36-297 0 0,-40-15-83 0 0,-73-66-4107 0 0,-5-1-3021 0 0,3 3-4984 0 0</inkml:trace>
  <inkml:trace contextRef="#ctx0" brushRef="#br0" timeOffset="25592.328">2250 1281 1416 0 0,'0'0'1894'0'0,"0"0"-375"0"0,0 0 23 0 0,0 0 226 0 0,0 0 200 0 0,0 0-24 0 0,0 0-203 0 0,0 0-222 0 0,0 0-237 0 0,0 0-174 0 0,0 0-133 0 0,0 0-104 0 0,-13 0-96 0 0,6 0-140 0 0,-26 0-1285 0 0,24 2 2154 0 0,16 4 3525 0 0,53 22-3876 0 0,14 6-427 0 0,166 48 419 0 0,-4 13-512 0 0,-102-36-433 0 0,50 18 172 0 0,-135-55-332 0 0,-64-22-1609 0 0,9-4 708 0 0,0-1-1262 0 0,3 0-4666 0 0,2 1-5824 0 0</inkml:trace>
  <inkml:trace contextRef="#ctx0" brushRef="#br0" timeOffset="26696.031">3921 909 1968 0 0,'0'0'2117'0'0,"0"0"-191"0"0,0 0 50 0 0,0 0 163 0 0,0 0 55 0 0,0 0-134 0 0,0 0-229 0 0,0 0-278 0 0,0 0-280 0 0,0 0-240 0 0,0 0-220 0 0,0 0-159 0 0,0 0-117 0 0,-2-9-78 0 0,0-2-431 0 0,-4-14 555 0 0,1 48 514 0 0,-1 37-464 0 0,-2-1 0 0 0,-3 0 0 0 0,-2 0-1 0 0,-17 43-632 0 0,-109 225 150 0 0,133-303-932 0 0,6-25-229 0 0,0-6 727 0 0,12-105-1775 0 0,16 1 1372 0 0,4 2-1 0 0,25-49 688 0 0,25-59 1658 0 0,-71 204-326 0 0,-3 36-437 0 0,-3-7-859 0 0,85 220 1356 0 0,-59-161-1211 0 0,-17-36-98 0 0,2 0 0 0 0,2-1 0 0 0,1-1-1 0 0,19 26-82 0 0,19 10 158 0 0,-55-73-117 0 0,-1 1 1 0 0,0 0 0 0 0,0-1-1 0 0,0 1 1 0 0,0-1-1 0 0,0 1 1 0 0,1-1 0 0 0,-1 1-1 0 0,0-1 1 0 0,1 0-1 0 0,-1 1 1 0 0,0-1 0 0 0,0 0-1 0 0,1 0 1 0 0,-1 0-1 0 0,0 0 1 0 0,1 0-1 0 0,-1-1 1 0 0,0 1 0 0 0,1 0-1 0 0,-1-1 1 0 0,0 1-1 0 0,0 0 1 0 0,0-1 0 0 0,1 0-1 0 0,-1 1 1 0 0,0-1-1 0 0,0 0 1 0 0,0 1 0 0 0,0-1-1 0 0,0 0 1 0 0,0 0-1 0 0,0 0 1 0 0,0 0 0 0 0,0 0-1 0 0,-1 0 1 0 0,1 0-1 0 0,0 0 1 0 0,0 0-1 0 0,-1 0 1 0 0,1-1 0 0 0,-1 1-1 0 0,1 0 1 0 0,-1 0-1 0 0,0-1 1 0 0,0 1 0 0 0,1 0-1 0 0,-1-1 1 0 0,0 1-1 0 0,0 0 1 0 0,0 0 0 0 0,0-1-1 0 0,0 1 1 0 0,0 0-1 0 0,-1-1 1 0 0,1 0-42 0 0,3-7-177 0 0,24-76 337 0 0,-3-1 0 0 0,-4-1 0 0 0,-4-1 0 0 0,3-77-160 0 0,-17-37-4 0 0,-25 158-416 0 0,22 44 283 0 0,1 0-31 0 0,0 0-37 0 0,0 0-61 0 0,0 0-67 0 0,6 12-2978 0 0,-1-9-1719 0 0,-5-3 2689 0 0,2 3-9917 0 0</inkml:trace>
  <inkml:trace contextRef="#ctx0" brushRef="#br0" timeOffset="28976.214">4781 1278 0 0 0,'0'0'572'0'0,"0"0"864"0"0,0 0 158 0 0,0 0-7 0 0,0 0 43 0 0,0 0 107 0 0,0 0 39 0 0,0 0-28 0 0,0 0-169 0 0,0 0-173 0 0,0-11-110 0 0,-2-24-444 0 0,2 30 5093 0 0,-4 57-5471 0 0,-2 1 0 0 0,-2-1 0 0 0,-2-1 0 0 0,-3 0 0 0 0,-7 13-474 0 0,15-47-5 0 0,0 1-1 0 0,-2-2 1 0 0,0 1 0 0 0,-1-1-1 0 0,0 0 1 0 0,-1-1 0 0 0,-1 0-1 0 0,-1 0 1 0 0,0-1 0 0 0,-11 11 5 0 0,17-20-205 0 0,-15 12-700 0 0,2-13-3821 0 0,17-4 2019 0 0,1 0-2631 0 0,0 0-5448 0 0</inkml:trace>
  <inkml:trace contextRef="#ctx0" brushRef="#br0" timeOffset="29459.97">4652 1517 0 0 0,'0'0'1811'0'0,"0"0"-541"0"0,0 0-127 0 0,0 0 193 0 0,0 0 251 0 0,0 0 141 0 0,0 0-33 0 0,0 0-173 0 0,0 0-223 0 0,0 0-202 0 0,0 0-123 0 0,0 0-82 0 0,0 0-56 0 0,9 19-35 0 0,27 58-35 0 0,-35-75-689 0 0,0 0 0 0 0,0 0-1 0 0,0 0 1 0 0,0 0 0 0 0,1 0-1 0 0,-1 0 1 0 0,1 0-1 0 0,-1-1 1 0 0,1 1 0 0 0,-1 0-1 0 0,1-1 1 0 0,0 1 0 0 0,0-1-1 0 0,-1 0 1 0 0,1 0 0 0 0,0 0-1 0 0,0 0 1 0 0,0 0-1 0 0,0 0 1 0 0,1 0 0 0 0,-1-1-1 0 0,0 1 1 0 0,0-1 0 0 0,0 1-1 0 0,1-1 1 0 0,-1 0 0 0 0,0 0-1 0 0,0 0 1 0 0,1 0-1 0 0,1-1-76 0 0,4 1 253 0 0,1 0-67 0 0,0-1 0 0 0,0 0 0 0 0,0 0 0 0 0,0-1 0 0 0,0 0 0 0 0,0 0 0 0 0,0-1 0 0 0,-1 0 0 0 0,1-1 0 0 0,-1 0 0 0 0,0 0 0 0 0,0-1 0 0 0,0 0 0 0 0,6-5-186 0 0,6-5 75 0 0,-1 0 0 0 0,0-1 0 0 0,-1-1 0 0 0,-1-1 1 0 0,0-1-1 0 0,-2 0 0 0 0,0-1 0 0 0,-1 0 0 0 0,-1-1 0 0 0,-1-1 0 0 0,0 0 0 0 0,-2-1 0 0 0,2-8-75 0 0,26-93 263 0 0,-52 146-276 0 0,4-2 69 0 0,0 0-1 0 0,1 0 1 0 0,1 1 0 0 0,1 0 0 0 0,1 1 0 0 0,1 0 0 0 0,0-1 0 0 0,2 2 0 0 0,1-1-1 0 0,0 5-55 0 0,42 176 571 0 0,-39-202-593 0 0,-1 0 0 0 0,0-1 0 0 0,0 1 1 0 0,1 0-1 0 0,-1 0 0 0 0,0-1 0 0 0,0 1 0 0 0,0 0 0 0 0,0 0 0 0 0,0-1 0 0 0,0 1 0 0 0,0 0 0 0 0,0 0 0 0 0,0-1 0 0 0,0 1 0 0 0,-1 0 0 0 0,1 0 0 0 0,0-1 0 0 0,0 1 1 0 0,-1 0-1 0 0,1-1 0 0 0,0 1 0 0 0,-1 0 0 0 0,1-1 0 0 0,-1 1 0 0 0,1 0 0 0 0,-1-1 0 0 0,1 1 0 0 0,-1-1 0 0 0,1 1 0 0 0,-1-1 0 0 0,0 1 0 0 0,1-1 0 0 0,-1 0 0 0 0,0 1 0 0 0,1-1 1 0 0,-1 0-1 0 0,0 1 0 0 0,0-1 0 0 0,0 0 22 0 0,-8 3-1867 0 0,7-2-7830 0 0,2-1 9681 0 0,0 0-11539 0 0</inkml:trace>
  <inkml:trace contextRef="#ctx0" brushRef="#br0" timeOffset="30161.21">5462 1488 4177 0 0,'0'0'1287'0'0,"0"0"-92"0"0,0 0 174 0 0,0 0 234 0 0,0 0 111 0 0,0 0-98 0 0,0 0-247 0 0,0 0-206 0 0,0 0-130 0 0,0 0-43 0 0,0 0-14 0 0,0 0-33 0 0,-2 0 3504 0 0,-57 11-2890 0 0,58-10-1540 0 0,-1 0 0 0 0,0 1-1 0 0,1-1 1 0 0,-1 1 0 0 0,1 0 0 0 0,-1 0 0 0 0,1-1 0 0 0,0 1 0 0 0,0 0-1 0 0,0 0 1 0 0,0 0 0 0 0,0 0 0 0 0,0 0 0 0 0,1 0 0 0 0,-1 1 0 0 0,1-1 0 0 0,-1 0-1 0 0,1 0 1 0 0,0 0 0 0 0,0 1 0 0 0,0-1 0 0 0,0 0 0 0 0,0 1-17 0 0,43 41 127 0 0,-32-36-89 0 0,-1-1-4 0 0,-3-3-7 0 0,-1 0 0 0 0,1 1-1 0 0,-1 0 1 0 0,0 0-1 0 0,-1 0 1 0 0,1 1 0 0 0,-1 0-1 0 0,0 0 1 0 0,-1 0-1 0 0,1 0 1 0 0,-1 1 0 0 0,1 2-27 0 0,-3-4 53 0 0,-1-1 0 0 0,1 1 0 0 0,-1 0 0 0 0,0 0 0 0 0,-1-1 0 0 0,1 1 0 0 0,-1 0 1 0 0,0 0-1 0 0,0 0 0 0 0,0 0 0 0 0,0 0 0 0 0,-1 0 0 0 0,0 0 0 0 0,0-1 0 0 0,-1 1 0 0 0,1 0 1 0 0,-1-1-1 0 0,0 1 0 0 0,0-1 0 0 0,-1 1 0 0 0,1-1 0 0 0,-1 0 0 0 0,0 0 0 0 0,0 0 0 0 0,0 0 1 0 0,0-1-1 0 0,-1 1 0 0 0,0-1 0 0 0,0 0 0 0 0,0 0 0 0 0,0 0 0 0 0,0-1 0 0 0,0 1 0 0 0,-1-1 1 0 0,1 0-1 0 0,-1 0 0 0 0,1-1 0 0 0,-1 1 0 0 0,0-1 0 0 0,-3 0-53 0 0,-83 3 441 0 0,89-4-475 0 0,-1-1 0 0 0,1 1-1 0 0,-1-1 1 0 0,1 0 0 0 0,-1 0 0 0 0,1 0 0 0 0,0 0 0 0 0,-1 0 0 0 0,1 0-1 0 0,0-1 1 0 0,0 1 0 0 0,0-1 0 0 0,0 0 0 0 0,0 1 0 0 0,0-1 0 0 0,1 0-1 0 0,-1 0 1 0 0,0 0 0 0 0,1 0 0 0 0,-1-1 0 0 0,1 1 0 0 0,0 0 0 0 0,0 0-1 0 0,0-1 1 0 0,0 1 0 0 0,0-1 0 0 0,1 1 0 0 0,-1-1 0 0 0,1 1 0 0 0,-1-1-1 0 0,1 0 1 0 0,0 1 0 0 0,0-1 0 0 0,0 1 34 0 0,0 0-262 0 0,1-10-1590 0 0,0 4-2956 0 0,1 4-7274 0 0</inkml:trace>
  <inkml:trace contextRef="#ctx0" brushRef="#br0" timeOffset="31471.921">5401 1499 0 0 0,'0'0'544'0'0,"0"0"154"0"0,0 0 8 0 0,0 0-15 0 0,0 0 12 0 0,0 0-47 0 0,0 0-54 0 0,-6 0 308 0 0,5 0 6228 0 0,33-2-1354 0 0,1 0-4349 0 0,25-2-1343 0 0,-62 11-1080 0 0,1-2-5358 0 0,1-2-4119 0 0</inkml:trace>
  <inkml:trace contextRef="#ctx0" brushRef="#br0" timeOffset="33327.176">6261 1605 0 0 0,'0'0'784'0'0,"0"0"108"0"0,0 0 102 0 0,0 0 150 0 0,0 0 123 0 0,0 0 31 0 0,0 0-111 0 0,0 0-155 0 0,0 0-123 0 0,0 0-83 0 0,2-2-38 0 0,7-10 1638 0 0,-9 12-1633 0 0,2 23 3074 0 0,-25 98-515 0 0,-68 47-3160 0 0,26-98-2828 0 0,56-66 479 0 0,7-4-7473 0 0,2 0 2302 0 0</inkml:trace>
  <inkml:trace contextRef="#ctx0" brushRef="#br0" timeOffset="34140.403">6603 1823 3017 0 0,'0'0'1663'0'0,"0"0"-83"0"0,0 0 100 0 0,0 0 221 0 0,0 0-2 0 0,0 0-255 0 0,0 0-385 0 0,0 0-411 0 0,0 0-326 0 0,0 0-185 0 0,0 0-37 0 0,0 0 72 0 0,0 0 103 0 0,-2 3 83 0 0,2 17 1408 0 0,34-18 1475 0 0,-30-2-3293 0 0,4-2 1 0 0,0 0-1 0 0,-1 0 1 0 0,1-1-1 0 0,-1 0 0 0 0,0-1 1 0 0,0 0-1 0 0,0 0 0 0 0,0 0 1 0 0,-1-1-1 0 0,0 0 1 0 0,0 0-1 0 0,0-1 0 0 0,0 1 1 0 0,0-3-149 0 0,15-11 171 0 0,207-184 349 0 0,-123 114-448 0 0,-61 50 50 0 0,1 2 0 0 0,2 2-1 0 0,50-29-121 0 0,-75 115 359 0 0,-18-35-335 0 0,5 17 60 0 0,-2 0 0 0 0,-1 1 0 0 0,-1 0 0 0 0,-2 0 0 0 0,-1 0 0 0 0,-3 23-84 0 0,-2-44 12 0 0,-1 0 0 0 0,-1-1 0 0 0,0 0 0 0 0,0 0 0 0 0,-1 0 0 0 0,-1 0 0 0 0,0-1 0 0 0,0 0 0 0 0,-1-1 0 0 0,-1 0 0 0 0,1 0 0 0 0,-2 0-1 0 0,1-1 1 0 0,-2-1 0 0 0,1 0 0 0 0,-1 0 0 0 0,0-1 0 0 0,0 0 0 0 0,-1-1 0 0 0,0 0 0 0 0,-7 1-12 0 0,7-1-7 0 0,0-1 0 0 0,-1 0 0 0 0,1-1 0 0 0,-1-1 0 0 0,0 0 0 0 0,0 0 0 0 0,0-2 0 0 0,0 1 0 0 0,0-2 0 0 0,0 0 0 0 0,-1 0 0 0 0,-7-2 7 0 0,20 2-9 0 0,-1 0 0 0 0,1 0 1 0 0,-1 0-1 0 0,1 0 0 0 0,-1 0 0 0 0,1 0 1 0 0,-1-1-1 0 0,1 1 0 0 0,0-1 0 0 0,-1 1 0 0 0,1-1 1 0 0,-1 1-1 0 0,1-1 0 0 0,0 0 0 0 0,0 1 0 0 0,-1-1 1 0 0,1 0-1 0 0,0 0 0 0 0,0 0 0 0 0,0 0 1 0 0,0 0-1 0 0,0 0 0 0 0,0 0 0 0 0,0 0 0 0 0,0-1 1 0 0,1 1-1 0 0,-1 0 0 0 0,0-1 0 0 0,1 1 1 0 0,-1 0-1 0 0,1-1 0 0 0,-1 1 0 0 0,1-1 0 0 0,0 1 1 0 0,-1 0-1 0 0,1-1 0 0 0,0 1 0 0 0,0-1 1 0 0,0 1-1 0 0,0-1 0 0 0,1 1 0 0 0,-1-1 0 0 0,0 1 1 0 0,0-1-1 0 0,1 1 0 0 0,-1 0 0 0 0,1-1 1 0 0,-1 1-1 0 0,1 0 0 0 0,0-1 0 0 0,0 1 0 0 0,-1 0 1 0 0,1 0-1 0 0,0 0 0 0 0,0-1 0 0 0,0 1 1 0 0,0 0-1 0 0,0 0 0 0 0,1 0 0 0 0,0 0 9 0 0,8-6-74 0 0,1 1-1 0 0,-1 0 0 0 0,1 0 1 0 0,0 1-1 0 0,1 1 1 0 0,-1 0-1 0 0,1 0 1 0 0,0 1-1 0 0,0 1 0 0 0,0 0 1 0 0,0 0-1 0 0,0 1 1 0 0,12 1 74 0 0,-9 6-2101 0 0,-9-2-1147 0 0,1-3-4497 0 0,-3-1-4127 0 0</inkml:trace>
  <inkml:trace contextRef="#ctx0" brushRef="#br0" timeOffset="34540.646">7914 854 12147 0 0,'0'0'2021'0'0,"0"0"-998"0"0,0 0-471 0 0,0 0 2 0 0,0 0 218 0 0,0 0 207 0 0,0 0 137 0 0,0 0-24 0 0,0 0-99 0 0,0 0-96 0 0,0 0-131 0 0,0 0-97 0 0,6 25-88 0 0,17 82-64 0 0,-2 48 1031 0 0,-10-69-1173 0 0,-4-1-1 0 0,-4 1 1 0 0,-5 43-375 0 0,-4-76 57 0 0,-2-1 0 0 0,-2-1-1 0 0,-3 0 1 0 0,-14 34-57 0 0,-1-37-510 0 0,12-69-8095 0 0,13 9 1902 0 0,1 4-4337 0 0</inkml:trace>
  <inkml:trace contextRef="#ctx0" brushRef="#br0" timeOffset="41031.192">7574 1425 792 0 0,'0'0'1532'0'0,"0"0"-42"0"0,0 0 13 0 0,0 0 25 0 0,0 0 11 0 0,0 0-49 0 0,0 0-104 0 0,0 0-165 0 0,0 0-155 0 0,0 0-139 0 0,0 0-99 0 0,-2-2-45 0 0,-6-5-34 0 0,7 5-19 0 0,1 2-45 0 0,23 0 2541 0 0,69-14 30 0 0,556-78 118 0 0,-605 91-3330 0 0,-43 1-48 0 0,0 0 10 0 0,0 0 4 0 0,-26 15-196 0 0,-1-1-221 0 0,-8 4-1105 0 0,12-13-6863 0 0,20-5-3553 0 0</inkml:trace>
  <inkml:trace contextRef="#ctx0" brushRef="#br0" timeOffset="42183.957">8647 1620 0 0 0,'0'0'1116'0'0,"0"0"257"0"0,0 0 298 0 0,0 0 301 0 0,0 0 200 0 0,0 0 40 0 0,0 0-132 0 0,0 0-258 0 0,0 0-274 0 0,0 0-194 0 0,0 0-159 0 0,0 0-104 0 0,0 0-61 0 0,7-15-88 0 0,18-47-107 0 0,-25 61-787 0 0,0 0 0 0 0,0 0 0 0 0,0 0-1 0 0,0 0 1 0 0,0 0 0 0 0,0 0 0 0 0,-1 0 0 0 0,1 0 0 0 0,0 0 0 0 0,-1 0 0 0 0,1 1 0 0 0,0-1 0 0 0,-1 0 0 0 0,0 0 0 0 0,1 0 0 0 0,-1 0 0 0 0,1 1-1 0 0,-1-1 1 0 0,0 0 0 0 0,1 0 0 0 0,-1 1 0 0 0,0-1 0 0 0,0 1 0 0 0,0-1 0 0 0,0 0 0 0 0,0 1 0 0 0,1 0 0 0 0,-1-1 0 0 0,0 1 0 0 0,0 0 0 0 0,0-1-1 0 0,0 1 1 0 0,0 0 0 0 0,0 0 0 0 0,0 0 0 0 0,0 0 0 0 0,0 0 0 0 0,0 0 0 0 0,0 0 0 0 0,0 0 0 0 0,0 0 0 0 0,0 0 0 0 0,0 0 0 0 0,0 1-1 0 0,0-1 1 0 0,0 1-48 0 0,-1-1 94 0 0,-13 1 21 0 0,0 0 0 0 0,0 2-1 0 0,0 0 1 0 0,1 0 0 0 0,-1 2 0 0 0,1 0 0 0 0,0 0 0 0 0,1 1 0 0 0,-1 1 0 0 0,1 0 0 0 0,0 1 0 0 0,1 1 0 0 0,0 0 0 0 0,0 0 0 0 0,1 1 0 0 0,-5 5-115 0 0,7-7 15 0 0,0 0 1 0 0,0 0-1 0 0,1 1 0 0 0,0 0 1 0 0,0 1-1 0 0,1 0 1 0 0,0 0-1 0 0,1 0 1 0 0,0 1-1 0 0,1-1 1 0 0,0 2-1 0 0,1-1 0 0 0,0 0 1 0 0,1 1-1 0 0,0 0 1 0 0,1 0-1 0 0,0-1 1 0 0,1 2-1 0 0,0 3-15 0 0,1-13 6 0 0,0-1 0 0 0,1 0-1 0 0,0 0 1 0 0,-1 0 0 0 0,1 0 0 0 0,0 0-1 0 0,0 0 1 0 0,0 0 0 0 0,0-1 0 0 0,0 1-1 0 0,1 0 1 0 0,-1 0 0 0 0,1-1 0 0 0,-1 1-1 0 0,1-1 1 0 0,-1 1 0 0 0,1-1 0 0 0,0 0-1 0 0,-1 0 1 0 0,1 1 0 0 0,0-1 0 0 0,0 0-1 0 0,0-1 1 0 0,0 1 0 0 0,0 0 0 0 0,0-1-1 0 0,0 1 1 0 0,1-1 0 0 0,-1 1 0 0 0,0-1-1 0 0,1 0-4 0 0,71 1 320 0 0,-48-6-246 0 0,0-1-1 0 0,-1-2 0 0 0,0 0 1 0 0,0-2-1 0 0,-1 0 1 0 0,-1-2-1 0 0,1-1 0 0 0,-2 0 1 0 0,4-5-75 0 0,173-150 238 0 0,-199 168-241 0 0,0 0 0 0 0,0 1 0 0 0,0-1 0 0 0,0 0 0 0 0,0 1 0 0 0,0-1 0 0 0,0 0-1 0 0,1 0 1 0 0,-1 1 0 0 0,0-1 0 0 0,0 0 0 0 0,0 1 0 0 0,0-1 0 0 0,0 0 0 0 0,0 0 0 0 0,1 1-1 0 0,-1-1 1 0 0,0 0 0 0 0,0 0 0 0 0,0 1 0 0 0,1-1 0 0 0,-1 0 0 0 0,0 0 0 0 0,0 0-1 0 0,1 1 1 0 0,-1-1 0 0 0,0 0 0 0 0,0 0 0 0 0,1 0 0 0 0,-1 0 0 0 0,0 0 0 0 0,1 0 0 0 0,-1 0-1 0 0,0 1 1 0 0,1-1 0 0 0,-1 0 0 0 0,0 0 0 0 0,1 0 0 0 0,-1 0 0 0 0,0 0 0 0 0,0 0 3 0 0,0 3 5 0 0,-16 93-12 0 0,16-91 6 0 0,-1-1-1 0 0,1 1 1 0 0,0 0-1 0 0,1-1 1 0 0,-1 1 0 0 0,1-1-1 0 0,0 1 1 0 0,0 0 0 0 0,0-1-1 0 0,1 0 1 0 0,0 1-1 0 0,0-1 1 0 0,0 0 0 0 0,0 0-1 0 0,0 0 1 0 0,1 0-1 0 0,0 0 1 0 0,0-1 0 0 0,0 1-1 0 0,0-1 1 0 0,0 0 0 0 0,1 0-1 0 0,0 0 1 0 0,-1 0-1 0 0,1-1 1 0 0,1 1 1 0 0,6 3 5 0 0,1-2-1 0 0,0 1 1 0 0,-1-1-1 0 0,2-1 1 0 0,-1 0-1 0 0,0-1 1 0 0,0 0 0 0 0,1-1-1 0 0,-1 0 1 0 0,1-1-1 0 0,-1-1 1 0 0,1 0 0 0 0,-1 0-1 0 0,1-1 1 0 0,-1-1-1 0 0,0 0 1 0 0,0-1-1 0 0,0 0 1 0 0,-1-1 0 0 0,1 0-1 0 0,-1-1 1 0 0,0 0-1 0 0,-1 0 1 0 0,1-2-1 0 0,-1 1 1 0 0,-1-1 0 0 0,0 0-1 0 0,0-1 1 0 0,0 0-1 0 0,1-4-4 0 0,32-36 10 0 0,-3-3 0 0 0,-2-1 0 0 0,-2-1-1 0 0,-3-2 1 0 0,-2-2 0 0 0,-3 0 0 0 0,-2-2-1 0 0,-3-1 1 0 0,-3 0 0 0 0,2-20-10 0 0,7-124 66 0 0,-28 195-51 0 0,1 7 2 0 0,-1-1 0 0 0,0 1 0 0 0,1 0 0 0 0,-1 0 0 0 0,-1-1-1 0 0,1 1 1 0 0,0 0 0 0 0,-1 0 0 0 0,1-1 0 0 0,-1 1 0 0 0,0 0 0 0 0,0 0 0 0 0,-1 0 0 0 0,1 0 0 0 0,0 0 0 0 0,-1 0 0 0 0,0 0 0 0 0,0 1 0 0 0,0-1 0 0 0,0 0-17 0 0,1 4-2 0 0,0-1 0 0 0,0 0 0 0 0,0 0-1 0 0,0 1 1 0 0,0-1 0 0 0,0 1 0 0 0,0-1 0 0 0,0 1 0 0 0,0-1 0 0 0,1 1 0 0 0,-1 0 0 0 0,0-1 0 0 0,0 1-1 0 0,0 0 1 0 0,1 0 0 0 0,-1-1 0 0 0,0 1 0 0 0,1 0 0 0 0,-1 0 0 0 0,1 0 0 0 0,-1 0 0 0 0,1 0 0 0 0,-1 0 0 0 0,1 0-1 0 0,0 0 1 0 0,-1 0 0 0 0,1 0 0 0 0,0 0 0 0 0,0 0 0 0 0,0 0 0 0 0,0 0 0 0 0,0 0 0 0 0,0 0 0 0 0,0 0-1 0 0,0 0 1 0 0,0 0 0 0 0,1 0 0 0 0,-1 1 2 0 0,-2 8-2 0 0,-11 38 34 0 0,2 1 0 0 0,2-1 0 0 0,2 2 0 0 0,3-1 0 0 0,1 8-32 0 0,16 447 311 0 0,-9-325-269 0 0,-4-178-54 0 0,0-1-2 0 0,0 0-2 0 0,0 0 35 0 0,0 0-24 0 0,0 0-6 0 0,0 0-4 0 0,0 0 3 0 0,0 0 7 0 0,0-30-2000 0 0,2-20-1591 0 0,1 17-5905 0 0,-3 25-1745 0 0</inkml:trace>
  <inkml:trace contextRef="#ctx0" brushRef="#br0" timeOffset="42475.855">9142 1418 14779 0 0,'0'0'1805'0'0,"0"0"-565"0"0,0 0-264 0 0,0 0 16 0 0,0 0 36 0 0,0 0 34 0 0,0 0-30 0 0,0 0-122 0 0,0 0-98 0 0,0 0-101 0 0,0 0-100 0 0,0 0-58 0 0,31-3-42 0 0,99-10-47 0 0,207-16 1855 0 0,-147 15-3759 0 0,-190 14 488 0 0,0 0-529 0 0,0 3-8338 0 0,0-3-2677 0 0</inkml:trace>
  <inkml:trace contextRef="#ctx0" brushRef="#br0" timeOffset="42750.036">10077 1528 17684 0 0,'0'0'777'0'0,"0"0"-167"0"0,0 0 61 0 0,0 0 161 0 0,0 0 65 0 0,0 0-45 0 0,0 0-179 0 0,0 0-223 0 0,0 0-148 0 0,0 0-102 0 0,-4 33-58 0 0,-12 103-28 0 0,9-29-808 0 0,5-100-1639 0 0,0-6-3626 0 0,2-1-5466 0 0</inkml:trace>
  <inkml:trace contextRef="#ctx0" brushRef="#br0" timeOffset="42997.089">10062 1263 17052 0 0,'0'0'1368'0'0,"0"0"-432"0"0,0 0-296 0 0,0 0-104 0 0,0 0-168 0 0,0 0-127 0 0,0 0-185 0 0,0 0-209 0 0,0 0-79 0 0,0 0-152 0 0,0 0-320 0 0,0 0-888 0 0,0 0-4497 0 0,85-18-5954 0 0</inkml:trace>
  <inkml:trace contextRef="#ctx0" brushRef="#br0" timeOffset="43230.274">10677 1447 13867 0 0,'0'0'4608'0'0,"0"0"-2724"0"0,0 0-789 0 0,0 0-20 0 0,0 0 10 0 0,0 0-55 0 0,0 0-173 0 0,0 0-194 0 0,0 0-183 0 0,0 0-116 0 0,0 0-82 0 0,0 0-66 0 0,0 0-40 0 0,-22 1-59 0 0,-73 6-39 0 0,90-7-69 0 0,0 1 0 0 0,0-1 0 0 0,0 1 0 0 0,0 0 1 0 0,0 0-1 0 0,0 1 0 0 0,0-1 0 0 0,0 1 0 0 0,1 0 0 0 0,-1 1 1 0 0,1-1-1 0 0,-1 1 0 0 0,1 0 0 0 0,0 0 0 0 0,0 0-9 0 0,-11 8 35 0 0,5-5-31 0 0,0 1 0 0 0,0 0 0 0 0,0 0 0 0 0,1 1 1 0 0,0 0-1 0 0,1 1 0 0 0,-1 0 0 0 0,2 0 0 0 0,-1 1 1 0 0,1 0-1 0 0,1 0 0 0 0,0 0 0 0 0,0 1 0 0 0,1 0 1 0 0,0 0-1 0 0,1 1 0 0 0,1-1 0 0 0,0 1 0 0 0,0 0 1 0 0,1 0-1 0 0,0 8-4 0 0,2-13 4 0 0,0 0-1 0 0,0 0 1 0 0,1 0 0 0 0,0 0 0 0 0,1-1 0 0 0,0 1 0 0 0,0-1-1 0 0,0 1 1 0 0,1-1 0 0 0,0 0 0 0 0,0 0 0 0 0,0 0 0 0 0,1 0-1 0 0,0 0 1 0 0,0-1 0 0 0,0 1 0 0 0,1-1 0 0 0,0-1 0 0 0,0 1 0 0 0,0 0-1 0 0,0-1 1 0 0,1 0 0 0 0,0-1 0 0 0,0 1 0 0 0,4 1-4 0 0,7 2 71 0 0,1 0 0 0 0,-1-1 0 0 0,1-1 1 0 0,0-1-1 0 0,0 0 0 0 0,0-2 0 0 0,1 0 1 0 0,-1-1-1 0 0,1 0 0 0 0,15-3-71 0 0,-32 2 9 0 0,16-2-99 0 0,-1 0 0 0 0,1-1 0 0 0,-1-1 0 0 0,0-1 0 0 0,0 0 0 0 0,0-1 0 0 0,-1-1 0 0 0,0 0-1 0 0,0-2 1 0 0,-1 0 0 0 0,14-10 90 0 0,-19 10-1642 0 0,-4 2-4198 0 0,-5 6 3480 0 0,5-4-10792 0 0</inkml:trace>
  <inkml:trace contextRef="#ctx0" brushRef="#br0" timeOffset="44409.788">10123 1270 0 0 0,'0'0'1271'0'0,"0"0"72"0"0,0 0-208 0 0,0 0-218 0 0,0 0-141 0 0,0 0-85 0 0,0 0-33 0 0,0 0-15 0 0,0 0 1 0 0,0 0 20 0 0,1 0-727 0 0,-1-3 8705 0 0,-4-6-5426 0 0,29-10-3276 0 0,-7 6 254 0 0,-55 24 2219 0 0,36-11-2401 0 0,1 0-22 0 0,0 0 0 0 0,0 0-13 0 0,0 0-53 0 0,0 0-119 0 0,17-11-6537 0 0,-16 11 5310 0 0,3-4-9869 0 0</inkml:trace>
  <inkml:trace contextRef="#ctx0" brushRef="#br0" timeOffset="61420.096">746 2750 0 0 0,'0'0'299'0'0,"0"0"652"0"0,0 0 164 0 0,0 0-7 0 0,0 0 33 0 0,0 0 20 0 0,0 0-39 0 0,0 0-17 0 0,1-2 853 0 0,1-2 8241 0 0,8 87-5297 0 0,-1-8-4672 0 0,0 245 541 0 0,-9-45-339 0 0,-17-153-266 0 0,12-37 14 0 0,10-51 146 0 0,-12 42 261 0 0,2-1-198 0 0,3-62-231 0 0,2-21-324 0 0,-4-23-2683 0 0,2 14-1331 0 0,0 1-5437 0 0,2 8-1871 0 0</inkml:trace>
  <inkml:trace contextRef="#ctx0" brushRef="#br0" timeOffset="62187.221">718 2927 0 0 0,'0'0'1268'0'0,"0"0"119"0"0,0 0 46 0 0,0 0-42 0 0,0 0-59 0 0,0 0-47 0 0,0 0-42 0 0,0 0-9 0 0,0 0-28 0 0,0 0-49 0 0,1-9 692 0 0,0 7 4795 0 0,47-16-4807 0 0,-13 7-1267 0 0,0 0 0 0 0,1 3 0 0 0,0 1 0 0 0,0 1 0 0 0,25 0-570 0 0,311-37 1287 0 0,-372 43-1257 0 0,0 0 10 0 0,0 0 16 0 0,0 0 9 0 0,0 0-9 0 0,0 0 5 0 0,0 0-25 0 0,0 0-14 0 0,0 0 8 0 0,0 0 5 0 0,0 0-15 0 0,0 0 0 0 0,0 0 8 0 0,0 0-23 0 0,0 0 3 0 0,0 0-38 0 0,0 0-17 0 0,0 0-5 0 0,0 0-25 0 0,0 0-49 0 0,-26 0-8197 0 0,19 3 2130 0 0,-1 1-5394 0 0</inkml:trace>
  <inkml:trace contextRef="#ctx0" brushRef="#br0" timeOffset="62750.958">731 3303 6545 0 0,'0'0'1290'0'0,"0"0"-200"0"0,0 0 71 0 0,0 0 257 0 0,0 0 151 0 0,0 0-103 0 0,0 0-330 0 0,0 0-319 0 0,0 0-213 0 0,0 0-144 0 0,0 0-31 0 0,0 0-6 0 0,0 0 22 0 0,0 29 4323 0 0,0-29-4491 0 0,0 0-27 0 0,0 0-41 0 0,0 0-7 0 0,16 4 759 0 0,80-1 566 0 0,83-35-497 0 0,-147 23-898 0 0,96-8 390 0 0,-128 17-562 0 0,-1 0 0 0 0,1 0-1 0 0,0 0 1 0 0,0 0-1 0 0,0 1 1 0 0,0-1-1 0 0,0 0 1 0 0,0 0-1 0 0,0 0 1 0 0,0 1-1 0 0,0-1 1 0 0,0 0 0 0 0,0 0-1 0 0,0 0 1 0 0,0 1-1 0 0,0-1 1 0 0,0 0-1 0 0,0 0 1 0 0,0 1-1 0 0,0-1 1 0 0,0 0-1 0 0,0 0 1 0 0,0 0 0 0 0,0 1-1 0 0,0-1 1 0 0,0 0-1 0 0,0 0 1 0 0,0 0-1 0 0,0 0 1 0 0,1 1-1 0 0,-1-1 1 0 0,0 0-1 0 0,0 0 1 0 0,0 0 0 0 0,0 0-1 0 0,1 1 1 0 0,-1-1-1 0 0,0 0 1 0 0,0 0 40 0 0,-18 2-2322 0 0,-1 0-5965 0 0,14-2-3441 0 0</inkml:trace>
  <inkml:trace contextRef="#ctx0" brushRef="#br0" timeOffset="64582.115">1051 3884 0 0 0,'0'0'1204'0'0,"0"0"66"0"0,0 0 93 0 0,0 0 60 0 0,0 0-11 0 0,0 0-18 0 0,0 0-51 0 0,0 0-102 0 0,0 0-128 0 0,0 0-119 0 0,0 0-144 0 0,8-4 2158 0 0,-5 4 4282 0 0,-3 1-7082 0 0,0-1-26 0 0,0 0-44 0 0,15 41 1086 0 0,-15-10-976 0 0,-1 0 0 0 0,-1 0-1 0 0,-2-1 1 0 0,-1 1-1 0 0,-5 14-247 0 0,3-13 36 0 0,3 49-96 0 0,4-81 17 0 0,0 0-5 0 0,0 0-12 0 0,0 0-20 0 0,0 0 4 0 0,0 0-10 0 0,0 0-29 0 0,0 0 2 0 0,0 0-61 0 0,0-19-2429 0 0,0 9 1390 0 0,-1-5-1058 0 0,2 4-3640 0 0,1 4-5366 0 0</inkml:trace>
  <inkml:trace contextRef="#ctx0" brushRef="#br0" timeOffset="64956.248">1025 3807 4361 0 0,'0'0'3321'0'0,"0"0"-1349"0"0,0 0-573 0 0,0 0 24 0 0,0 0 85 0 0,0 0-30 0 0,0 0-203 0 0,0 0-292 0 0,0 0-296 0 0,0 0-214 0 0,0 0-92 0 0,0 0-24 0 0,21 0 1076 0 0,98-12 2055 0 0,38-9-3738 0 0,-176 32-4555 0 0,14-7 574 0 0,-1-1-3900 0 0</inkml:trace>
  <inkml:trace contextRef="#ctx0" brushRef="#br0" timeOffset="65274.908">994 3987 4809 0 0,'0'0'1668'0'0,"0"0"-274"0"0,0 0-64 0 0,0 0 73 0 0,0 0 65 0 0,0 0-101 0 0,0 0-248 0 0,0 0-306 0 0,0 0-253 0 0,0 0-77 0 0,0 0 21 0 0,0 0 91 0 0,0 0 77 0 0,6 2 27 0 0,148 15 4893 0 0,-133-15-5553 0 0,10 1-1130 0 0,-15-8-7935 0 0,-12 1-3076 0 0</inkml:trace>
  <inkml:trace contextRef="#ctx0" brushRef="#br0" timeOffset="67548.538">2217 3336 0 0 0,'0'0'504'0'0,"0"0"742"0"0,0 0 205 0 0,0 0-7 0 0,0 0-56 0 0,0 0-46 0 0,0 0-27 0 0,0 0-40 0 0,0 0-40 0 0,4-3 7853 0 0,-1 2-9545 0 0,54 16 3137 0 0,211-29 569 0 0,64-27-2030 0 0,-252 37-1019 0 0,-79 4-201 0 0,-1 0 14 0 0,0 0 18 0 0,0 0 38 0 0,0 0 31 0 0,0 0 6 0 0,0 0-14 0 0,0 0 18 0 0,0 0-14 0 0,0 0-29 0 0,0 0 34 0 0,0 0-58 0 0,0 0-14 0 0,0 0 9 0 0,0 0-49 0 0,-17 0-1929 0 0,16 0 1831 0 0,-28 2-5150 0 0,12 6-5019 0 0,11-3-198 0 0</inkml:trace>
  <inkml:trace contextRef="#ctx0" brushRef="#br0" timeOffset="67956.465">2377 3645 6921 0 0,'0'0'1965'0'0,"0"0"-371"0"0,0 0-189 0 0,0 0 126 0 0,0 0 91 0 0,0 0-146 0 0,0 0-280 0 0,0 0-310 0 0,0 0-271 0 0,0 0-166 0 0,0 0-89 0 0,0 0-18 0 0,0 0-8 0 0,-6 7 760 0 0,54 8 2185 0 0,10-13-2711 0 0,0-2 0 0 0,0-2 0 0 0,-1-3-1 0 0,0-3 1 0 0,0-2 0 0 0,5-4-568 0 0,106-15 353 0 0,-54 10-301 0 0,-100 14-440 0 0,-12 0-3956 0 0,-2-2-5994 0 0,0 6-2457 0 0</inkml:trace>
  <inkml:trace contextRef="#ctx0" brushRef="#br0" timeOffset="77256.788">10696 3270 11522 0 0,'0'0'4856'0'0,"0"0"-2330"0"0,0 0-918 0 0,0 0-183 0 0,0 0-113 0 0,0 0-89 0 0,0 0-134 0 0,0 0-196 0 0,0 0-189 0 0,0 0-153 0 0,0 0-151 0 0,0 0-152 0 0,0 0-142 0 0,-4 4-87 0 0,-91 102 72 0 0,90-100-95 0 0,1 0 1 0 0,-1 1 0 0 0,2 0 0 0 0,-1-1-1 0 0,1 1 1 0 0,0 0 0 0 0,0 1-1 0 0,1-1 1 0 0,0 0 0 0 0,0 1-1 0 0,1-1 1 0 0,0 1 0 0 0,0 0 0 0 0,1-1-1 0 0,0 1 1 0 0,0 0 0 0 0,1-1-1 0 0,0 1 1 0 0,0 0 0 0 0,1-1-1 0 0,0 1 1 0 0,0-1 0 0 0,2 2 3 0 0,0-1-2 0 0,2-1 0 0 0,-1 0 0 0 0,1 0 1 0 0,0-1-1 0 0,1 1 0 0 0,0-1 0 0 0,0-1 1 0 0,0 1-1 0 0,0-1 0 0 0,1-1 0 0 0,0 1 1 0 0,0-1-1 0 0,0-1 0 0 0,1 1 0 0 0,-1-1 1 0 0,1-1-1 0 0,-1 0 0 0 0,1 0 0 0 0,0 0 1 0 0,0-1-1 0 0,0-1 0 0 0,3 0 2 0 0,-8 0-10 0 0,19 2-110 0 0,0-2 0 0 0,0 0 1 0 0,1-2-1 0 0,-1-1 0 0 0,0 0 0 0 0,0-2 0 0 0,-1-1 0 0 0,1 0 1 0 0,-1-2-1 0 0,2-2 120 0 0,4-3-1614 0 0,-11 5-2689 0 0,-4 0-7948 0 0</inkml:trace>
  <inkml:trace contextRef="#ctx0" brushRef="#br0" timeOffset="74990.319">7612 3704 17220 0 0,'0'0'1079'0'0,"0"0"-385"0"0,0 0-159 0 0,0 0 161 0 0,0 0 247 0 0,0 0 152 0 0,0 0-131 0 0,0 0-242 0 0,0 0-234 0 0,0 0-161 0 0,0 0-113 0 0,0 0-64 0 0,-1 31-25 0 0,-4 94-61 0 0,-5-41 31 0 0,-8-44-588 0 0,1-33-9399 0 0,15-7-1877 0 0</inkml:trace>
  <inkml:trace contextRef="#ctx0" brushRef="#br0" timeOffset="75237.8">7586 3177 11803 0 0,'0'0'4144'0'0,"0"0"-2743"0"0,0 0-121 0 0,0 0-224 0 0,0 0-64 0 0,0 0-167 0 0,0 0-265 0 0,0 0-328 0 0,0 0-256 0 0,0 0-32 0 0,0 0-72 0 0,0 0 40 0 0,0 0-16 0 0,0 0-192 0 0,8 63-240 0 0,3-26-537 0 0,-4-11-1967 0 0,1-8-9459 0 0</inkml:trace>
  <inkml:trace contextRef="#ctx0" brushRef="#br0" timeOffset="75592.082">7828 3947 11370 0 0,'0'0'2062'0'0,"0"0"-319"0"0,0 0-20 0 0,0 0 59 0 0,0 0-84 0 0,0 0-282 0 0,0 0-378 0 0,0 0-346 0 0,0 0-203 0 0,0 0-77 0 0,0 0-70 0 0,0 0-81 0 0,0 0-65 0 0,13-26-65 0 0,42-85-26 0 0,45-94 235 0 0,-99 202-359 0 0,0 1-1 0 0,0-1 1 0 0,0 1-1 0 0,1-1 0 0 0,-1 1 1 0 0,1 0-1 0 0,-1 0 1 0 0,1 0-1 0 0,0 0 1 0 0,0 0-1 0 0,0 0 0 0 0,0 0 1 0 0,0 1-1 0 0,0-1 1 0 0,0 1-1 0 0,1-1 1 0 0,-1 1-1 0 0,1 0 1 0 0,-1 0-1 0 0,1 0 0 0 0,1 0 20 0 0,5 48-188 0 0,-9-46 190 0 0,0 8 1 0 0,0 0-1 0 0,0 0 0 0 0,0 0 0 0 0,2 0 1 0 0,-1 0-1 0 0,1 0 0 0 0,0 0 0 0 0,1-1 1 0 0,-1 1-1 0 0,2-1 0 0 0,-1 0 0 0 0,2 1 0 0 0,-1-2 1 0 0,1 1-1 0 0,0 0 0 0 0,0-1 0 0 0,4 3-2 0 0,-2-4 27 0 0,50 17 289 0 0,-47-25-190 0 0,-1 0-1 0 0,0 0 1 0 0,0-1 0 0 0,0 0-1 0 0,0-1 1 0 0,0 0 0 0 0,0-1-1 0 0,-1 0 1 0 0,0 0 0 0 0,0 0-1 0 0,-1-1 1 0 0,1 0-1 0 0,-1-1 1 0 0,0 0 0 0 0,-1 0-1 0 0,0 0 1 0 0,0-1 0 0 0,0 0-1 0 0,1-4-125 0 0,-2 6 7 0 0,52-105-387 0 0,-56 99-802 0 0,-1 10-5199 0 0,0 2-3188 0 0</inkml:trace>
  <inkml:trace contextRef="#ctx0" brushRef="#br0" timeOffset="75943.031">8656 3719 10258 0 0,'0'0'3132'0'0,"0"0"-508"0"0,0 0-446 0 0,0 0-355 0 0,0 0-292 0 0,0 0-303 0 0,0 0-308 0 0,0 0-237 0 0,31-19-163 0 0,97-60-89 0 0,-72 29 199 0 0,-53 46-592 0 0,0-1 0 0 0,0 1 0 0 0,0-1 0 0 0,0 0 0 0 0,-1 0 0 0 0,0-1 0 0 0,0 1 0 0 0,0 0 1 0 0,0-1-1 0 0,-1 1 0 0 0,0-1 0 0 0,0 1 0 0 0,-1-1 0 0 0,0 1 0 0 0,0-1 0 0 0,0 0 0 0 0,0 1 1 0 0,-1-1-1 0 0,-1-3-38 0 0,-1 6-7 0 0,-1 0-1 0 0,1 0 1 0 0,-1 0 0 0 0,0 0 0 0 0,0 0 0 0 0,0 1 0 0 0,0 0-1 0 0,0 0 1 0 0,-1 0 0 0 0,1 0 0 0 0,-1 1 0 0 0,1 0 0 0 0,-1 0-1 0 0,0 0 1 0 0,1 0 0 0 0,-1 1 0 0 0,0-1 0 0 0,1 1 0 0 0,-1 1-1 0 0,0-1 1 0 0,0 1 0 0 0,1-1 0 0 0,-1 1 0 0 0,0 1 7 0 0,-7 1-27 0 0,0 1 0 0 0,0 1 0 0 0,1 0-1 0 0,0 0 1 0 0,0 1 0 0 0,0 1 0 0 0,0 0 0 0 0,1 0 0 0 0,1 1 0 0 0,-1 0 0 0 0,1 1 0 0 0,0 0 0 0 0,1 0 0 0 0,0 1 0 0 0,1 0 0 0 0,0 0 0 0 0,0 1 0 0 0,1 0 0 0 0,0 0 0 0 0,1 0 0 0 0,-1 6 27 0 0,4-10 5 0 0,1 1 1 0 0,0-1 0 0 0,0 1-1 0 0,1 0 1 0 0,0-1 0 0 0,1 1-1 0 0,-1 0 1 0 0,1-1 0 0 0,1 1-1 0 0,-1 0 1 0 0,1-1 0 0 0,1 0-1 0 0,-1 1 1 0 0,1-1 0 0 0,1 0 0 0 0,-1-1-1 0 0,1 1 1 0 0,0 0 0 0 0,1-1-1 0 0,-1 0 1 0 0,1 0 0 0 0,0 0-1 0 0,1-1 1 0 0,0 0 0 0 0,-1 0-1 0 0,2 0 1 0 0,-1-1 0 0 0,0 0-1 0 0,1 0 1 0 0,0 0 0 0 0,0-1-1 0 0,0 0 1 0 0,0-1 0 0 0,1 1 0 0 0,-1-1-1 0 0,1-1 1 0 0,-1 1 0 0 0,2-1-6 0 0,10 3 31 0 0,0 0 0 0 0,-1-1 0 0 0,1-1 0 0 0,1 0 1 0 0,-1-2-1 0 0,0 0 0 0 0,0-1 0 0 0,0-2 1 0 0,0 1-1 0 0,0-2 0 0 0,-1-1 0 0 0,1 0 0 0 0,-1-1 1 0 0,0-1-1 0 0,-1-1 0 0 0,1 0 0 0 0,1-3-31 0 0,103-89-1284 0 0,-79 47-6539 0 0,-33 41-4045 0 0</inkml:trace>
  <inkml:trace contextRef="#ctx0" brushRef="#br0" timeOffset="76358.086">9582 2802 16884 0 0,'0'0'874'0'0,"0"0"-191"0"0,0 0 68 0 0,0 0 195 0 0,0 0 157 0 0,0 0 10 0 0,0 0-157 0 0,0 0-156 0 0,0 0-153 0 0,0 0-77 0 0,0 0-81 0 0,0 0-74 0 0,0 0-47 0 0,5 2-27 0 0,-4-2-304 0 0,0 0 0 0 0,0 1 0 0 0,1-1-1 0 0,-1 1 1 0 0,0-1 0 0 0,0 1-1 0 0,0 0 1 0 0,0-1 0 0 0,0 1 0 0 0,0 0-1 0 0,0 0 1 0 0,0 0 0 0 0,0 0-1 0 0,0 0 1 0 0,0 0 0 0 0,0 0 0 0 0,-1 0-1 0 0,1 0 1 0 0,0 0 0 0 0,-1 0-1 0 0,1 0 1 0 0,-1 0 0 0 0,1 1 0 0 0,-1-1-1 0 0,0 0 1 0 0,1 0 0 0 0,-1 1-1 0 0,0-1 1 0 0,0 0 0 0 0,0 1 0 0 0,0-1-1 0 0,0 0 1 0 0,0 0 0 0 0,0 2-37 0 0,-35 263 1481 0 0,11 207-1155 0 0,51-308-318 0 0,-10-94-75 0 0,-17-71-34 0 0,0 0 1 0 0,1-1-1 0 0,-1 1 1 0 0,0 0-1 0 0,1 0 1 0 0,-1 0-1 0 0,0 0 0 0 0,1 0 1 0 0,-1 0-1 0 0,0 0 1 0 0,1 0-1 0 0,-1 0 0 0 0,0 0 1 0 0,1 0-1 0 0,-1 0 1 0 0,0 0-1 0 0,1 0 1 0 0,-1 0-1 0 0,0 0 0 0 0,1 0 1 0 0,-1 1-1 0 0,0-1 1 0 0,0 0-1 0 0,1 0 1 0 0,-1 0 100 0 0,0-40-5789 0 0,-4 26 114 0 0,0 6-6123 0 0</inkml:trace>
  <inkml:trace contextRef="#ctx0" brushRef="#br0" timeOffset="76604.391">9308 3299 14963 0 0,'0'0'1895'0'0,"0"0"-550"0"0,0 0-248 0 0,0 0 50 0 0,0 0 80 0 0,0 0-55 0 0,0 0-168 0 0,0 0-198 0 0,0 0-165 0 0,33 2-88 0 0,106 9-71 0 0,23 2 764 0 0,-35-11-385 0 0,-63-1-2058 0 0,-1-1-5601 0 0,-57 0-5364 0 0</inkml:trace>
  <inkml:trace contextRef="#ctx0" brushRef="#br0" timeOffset="76856.058">10061 3476 17924 0 0,'0'0'1592'0'0,"0"0"-824"0"0,0 0-152 0 0,0 0-15 0 0,0 0-25 0 0,0 0-136 0 0,0 0-144 0 0,0 0-192 0 0,0 0-160 0 0,0 0-104 0 0,0 0-232 0 0,0 0-336 0 0,0 0-1001 0 0,0 0-3960 0 0,70 158-7018 0 0</inkml:trace>
  <inkml:trace contextRef="#ctx0" brushRef="#br0" timeOffset="77103.164">10123 3111 14763 0 0,'0'0'6802'0'0,"0"0"-5562"0"0,0 0-408 0 0,0 0-240 0 0,0 0-128 0 0,0 0-160 0 0,0 0-152 0 0,0 0-112 0 0,0 0-152 0 0,0 0 8 0 0,0 0-24 0 0,0 0-88 0 0,0 0-144 0 0,0 0-384 0 0,39 26-1080 0 0,-24-11-3457 0 0,-8-12-7898 0 0</inkml:trace>
  <inkml:trace contextRef="#ctx0" brushRef="#br0" timeOffset="74136.455">6263 3111 1568 0 0,'0'0'1649'0'0,"0"0"-580"0"0,0 0-117 0 0,0 0 193 0 0,0 0 254 0 0,0 0 210 0 0,0 0 110 0 0,0 0-62 0 0,0 0-201 0 0,0 0-257 0 0,0 0-254 0 0,1 10-166 0 0,7 31-60 0 0,-8-40-642 0 0,1 1-1 0 0,-1 0 1 0 0,1-1-1 0 0,0 1 1 0 0,0 0-1 0 0,-1-1 1 0 0,1 1-1 0 0,0-1 1 0 0,0 1-1 0 0,1-1 1 0 0,-1 1-1 0 0,0-1 1 0 0,0 0-1 0 0,1 1 1 0 0,-1-1-1 0 0,1 0 1 0 0,-1 0-1 0 0,1 0 1 0 0,-1 0-1 0 0,1-1 1 0 0,0 1-1 0 0,-1 0 1 0 0,1-1-1 0 0,0 1 1 0 0,0-1-77 0 0,5 3 396 0 0,5 0-117 0 0,1 0 0 0 0,0-1 1 0 0,-1 0-1 0 0,1-1 0 0 0,0-1 1 0 0,0 0-1 0 0,0 0 0 0 0,0-1 1 0 0,0-1-1 0 0,-1 0 0 0 0,1-1 0 0 0,-1 0 1 0 0,1-1-1 0 0,-1-1 0 0 0,0 0 1 0 0,-1 0-1 0 0,1-1 0 0 0,1-2-279 0 0,10-3 142 0 0,0-1 0 0 0,-1-1 0 0 0,-1-1-1 0 0,0-1 1 0 0,-1-1 0 0 0,-1-1 0 0 0,3-4-142 0 0,60-92 309 0 0,-74 101-242 0 0,-1-2 1 0 0,-1 1-1 0 0,0-1 1 0 0,-1 0-1 0 0,-1 0 1 0 0,0-1-1 0 0,0 1 1 0 0,-2-1-1 0 0,0 0 1 0 0,0-3-68 0 0,-2 17 104 0 0,0 1 19 0 0,0 0-11 0 0,0 0-46 0 0,-8 27-84 0 0,-9 54 180 0 0,3 2 0 0 0,4-1 0 0 0,3 1 0 0 0,4 12-162 0 0,-11 121 378 0 0,-65 423 169 0 0,43-491-491 0 0,35-148-69 0 0,0 0 1 0 0,0 1-1 0 0,0-1 0 0 0,0 0 0 0 0,0 0 0 0 0,0 0 1 0 0,0 0-1 0 0,0 0 0 0 0,0 0 0 0 0,0 0 1 0 0,0 0-1 0 0,0 0 0 0 0,0 0 0 0 0,0-1 0 0 0,0 1 1 0 0,0 0-1 0 0,0-1 0 0 0,0 1 0 0 0,0-1 0 0 0,0 1 1 0 0,0-1-1 0 0,0 1 0 0 0,1-1 0 0 0,-1 0 0 0 0,0 1 1 0 0,0-1-1 0 0,1 0 0 0 0,-1 0 0 0 0,0 0 0 0 0,1 1 1 0 0,-1-1-1 0 0,1 0 0 0 0,-1 0 0 0 0,1 0 0 0 0,-1 0 1 0 0,1 0-1 0 0,0 0 0 0 0,-1 0 0 0 0,1 0 1 0 0,0 0-1 0 0,0 0 0 0 0,0 0 0 0 0,0 0 0 0 0,0 0 1 0 0,0 0-1 0 0,0 0 0 0 0,0 0 0 0 0,0 0 0 0 0,1-1 13 0 0,-6-16-527 0 0,2 0 0 0 0,0 0 0 0 0,1-1 0 0 0,1 1-1 0 0,0 0 1 0 0,2-1 0 0 0,0 1 0 0 0,2-7 527 0 0,7-31-4830 0 0,6 1-4541 0 0,-10 32-778 0 0</inkml:trace>
  <inkml:trace contextRef="#ctx0" brushRef="#br0" timeOffset="74702.199">7209 3122 14259 0 0,'0'0'1136'0'0,"0"0"-457"0"0,0 0-237 0 0,0 0 130 0 0,0 0 248 0 0,0 0 213 0 0,0 0 53 0 0,0 0-127 0 0,-35 22-188 0 0,-111 68-155 0 0,47-18 232 0 0,-69 75 342 0 0,143-95-924 0 0,27-49-239 0 0,-1-1-1 0 0,1 0 1 0 0,0 0 0 0 0,0 0-1 0 0,0 0 1 0 0,0 0-1 0 0,1 0 1 0 0,-1-1 0 0 0,0 1-1 0 0,1-1 1 0 0,-1 1-1 0 0,1-1 1 0 0,-1 0 0 0 0,1 0-1 0 0,0 0 1 0 0,-1-1-1 0 0,1 1 1 0 0,0 0-1 0 0,0-1 1 0 0,0 0 0 0 0,0 0-1 0 0,-1 0 1 0 0,1 0-1 0 0,1 0-26 0 0,1 1 58 0 0,113 2 604 0 0,-100-5-592 0 0,0 1 0 0 0,0 0-1 0 0,0 2 1 0 0,0 0 0 0 0,-1 1-1 0 0,1 1 1 0 0,0 1 0 0 0,-1 0-1 0 0,0 1 1 0 0,0 1-1 0 0,0 0 1 0 0,5 4-70 0 0,-17-5 60 0 0,0 0 1 0 0,0 0-1 0 0,0 0 0 0 0,0 1 1 0 0,-1 0-1 0 0,0-1 0 0 0,0 2 1 0 0,-1-1-1 0 0,1 0 0 0 0,-1 1 1 0 0,-1-1-1 0 0,1 1 0 0 0,-1 0 1 0 0,0 0-1 0 0,-1 0 0 0 0,0 0 1 0 0,0 0-1 0 0,0 0 0 0 0,-1 0 1 0 0,0 1-1 0 0,0-1 0 0 0,-1 0 1 0 0,0 0-1 0 0,0 0 0 0 0,-1 0 1 0 0,0 0-1 0 0,0 0 0 0 0,-1 0 0 0 0,1-1 1 0 0,-3 4-61 0 0,2-2 21 0 0,0 1 1 0 0,0-1-1 0 0,1 1 1 0 0,0 0-1 0 0,1 0 1 0 0,0-1-1 0 0,0 1 1 0 0,1 0 0 0 0,0 0-1 0 0,0 0 1 0 0,1 0-1 0 0,0 0 1 0 0,1 0-1 0 0,2 5-21 0 0,16 95 22 0 0,-9-93-49 0 0,-11-16 8 0 0,15-29 5 0 0,-16 21-2301 0 0,1 5-3315 0 0,-1 2-4927 0 0,1 1 115 0 0</inkml:trace>
  <inkml:trace contextRef="#ctx0" brushRef="#br0" timeOffset="69170.231">4002 2898 2769 0 0,'0'0'2176'0'0,"0"0"-449"0"0,0 0-96 0 0,0 0 92 0 0,0 0 42 0 0,0 0-69 0 0,0 0-174 0 0,0 0-276 0 0,0 0-257 0 0,0 0-205 0 0,0 0-176 0 0,0 0-97 0 0,2-1 4613 0 0,-2 2-4892 0 0,0-1-35 0 0,0 0-12 0 0,0 16 661 0 0,-4 26-600 0 0,-2 1 0 0 0,-2-1 0 0 0,-1 0 1 0 0,-3 0-1 0 0,-1-1 0 0 0,-2-1 0 0 0,-2-1 1 0 0,-2 1-247 0 0,2 0 85 0 0,-103 195 134 0 0,-43 56-246 0 0,152-269-593 0 0,10-21 446 0 0,-7 3-3191 0 0,2-6-6987 0 0,4-1-1051 0 0</inkml:trace>
  <inkml:trace contextRef="#ctx0" brushRef="#br0" timeOffset="70357.107">3894 3004 0 0 0,'0'0'1012'0'0,"0"0"390"0"0,0 0 35 0 0,0 0-96 0 0,0 0-16 0 0,0 0 58 0 0,0 0 59 0 0,0 0 24 0 0,0 0-25 0 0,0 0-103 0 0,0 0-167 0 0,4 1 3993 0 0,17 43-4297 0 0,-1 0 0 0 0,-2 2 1 0 0,-2 0-1 0 0,-2 0 1 0 0,-2 7-868 0 0,0 3 273 0 0,2 19 3 0 0,4-1 0 0 0,3-1 0 0 0,4 3-276 0 0,13 26 229 0 0,-21-79-143 0 0,9-68 1833 0 0,51-135-1395 0 0,-54 118-437 0 0,-2-1 0 0 0,-3-1 0 0 0,-3 0 1 0 0,-3-1-1 0 0,-3 0 0 0 0,-2-1 0 0 0,-4-9-87 0 0,1 33 41 0 0,-1 23-40 0 0,1 0 0 0 0,0 0 0 0 0,2 1 0 0 0,0 0-1 0 0,1 0 1 0 0,1 0 0 0 0,0 1 0 0 0,1 0 0 0 0,1 1 0 0 0,4-5-1 0 0,-17 33-1752 0 0,-9 17-4101 0 0,9-18-3966 0 0</inkml:trace>
  <inkml:trace contextRef="#ctx0" brushRef="#br0" timeOffset="70918.095">4635 3288 2633 0 0,'0'0'1735'0'0,"0"0"-575"0"0,0 0-61 0 0,0 0 310 0 0,0 0 401 0 0,0 0 223 0 0,0 0-136 0 0,0 0-368 0 0,0 0-420 0 0,0 0-322 0 0,0 0-210 0 0,0 0-83 0 0,0 0 70 0 0,3 2 73 0 0,2 7-303 0 0,0 1 0 0 0,-1-1-1 0 0,-1 1 1 0 0,1 0 0 0 0,-1 0-1 0 0,-1 0 1 0 0,0 0-1 0 0,0 0 1 0 0,-1 0 0 0 0,0 1-1 0 0,-1-1 1 0 0,0 0-1 0 0,-1 1 1 0 0,-1 5-334 0 0,2 8 292 0 0,-1 5-171 0 0,-2 1 0 0 0,0-1 0 0 0,-2 0 0 0 0,-2-1 0 0 0,0 1 0 0 0,-2-1 0 0 0,-1-1 0 0 0,-1 0 0 0 0,-12 22-121 0 0,-62 87-21 0 0,62-112-520 0 0,22-23 302 0 0,1-1-68 0 0,0 0-136 0 0,22-47-11177 0 0,-17 39 5417 0 0,-1 0 52 0 0</inkml:trace>
  <inkml:trace contextRef="#ctx0" brushRef="#br0" timeOffset="71454.678">4490 3678 480 0 0,'0'0'1951'0'0,"0"0"-509"0"0,0 0-43 0 0,0 0 265 0 0,0 0 241 0 0,0 0 142 0 0,0 0-95 0 0,0 0-249 0 0,0 0-208 0 0,0 0-239 0 0,0 0-185 0 0,0 0-139 0 0,22 8-115 0 0,68 20-103 0 0,-32-27 290 0 0,-47-5-775 0 0,15-4 171 0 0,-1-2 0 0 0,0-1 0 0 0,0-1 0 0 0,-1-1 0 0 0,-1-1 0 0 0,3-3-400 0 0,-13 7 116 0 0,-1 0-1 0 0,0-2 0 0 0,-1 1 1 0 0,0-1-1 0 0,-1-1 0 0 0,0 0 1 0 0,-1 0-1 0 0,0-3-115 0 0,13-24 98 0 0,-3-2 0 0 0,-1 0 0 0 0,-3-1 0 0 0,3-14-98 0 0,-12 2 296 0 0,-6 54-212 0 0,0 1-9 0 0,0 0-28 0 0,-6 11 58 0 0,-5 9-8 0 0,0 0 0 0 0,1 1 0 0 0,1 0 1 0 0,1 1-1 0 0,1-1 0 0 0,1 1 0 0 0,-2 16-97 0 0,-12 186 782 0 0,10-55-306 0 0,6-73-2063 0 0,14-127-1551 0 0,-3 15-4803 0 0,-6 12-3801 0 0</inkml:trace>
  <inkml:trace contextRef="#ctx0" brushRef="#br0" timeOffset="71856.523">5202 3509 11122 0 0,'0'0'2384'0'0,"0"0"-713"0"0,0 0-299 0 0,0 0-3 0 0,0 0-26 0 0,0 0-104 0 0,0 0-222 0 0,0 0-268 0 0,0 0-194 0 0,0 0-76 0 0,0 0-51 0 0,0 0-28 0 0,0 0-4 0 0,-4 20-41 0 0,-15 64-45 0 0,-14 93 1104 0 0,15-102-1133 0 0,3-34-239 0 0,14-41-56 0 0,1 0-18 0 0,0 0 4 0 0,0 0-12 0 0,0 0-30 0 0,0 0 10 0 0,0-22-1379 0 0,15-28-3349 0 0,4 20-4114 0 0,-12 22-1707 0 0</inkml:trace>
  <inkml:trace contextRef="#ctx0" brushRef="#br0" timeOffset="72204.679">5401 3538 4969 0 0,'0'0'2233'0'0,"0"0"-341"0"0,0 0-21 0 0,0 0 80 0 0,0 0-48 0 0,0 0-226 0 0,0 0-343 0 0,0 0-339 0 0,0 0-216 0 0,0 0-119 0 0,0 0-101 0 0,0 0-49 0 0,0 0-46 0 0,-30 23-50 0 0,-92 69-56 0 0,65-48 658 0 0,57-43-946 0 0,-1 1 0 0 0,1 0-1 0 0,0-1 1 0 0,0 1 0 0 0,0 0 0 0 0,0-1 0 0 0,0 1-1 0 0,0 0 1 0 0,1-1 0 0 0,-1 1 0 0 0,0 0-1 0 0,1-1 1 0 0,-1 1 0 0 0,1 0 0 0 0,0-1 0 0 0,-1 1-1 0 0,1-1 1 0 0,0 0 0 0 0,0 1 0 0 0,0-1 0 0 0,0 1-1 0 0,0-1 1 0 0,1 0 0 0 0,-1 0 0 0 0,0 0 0 0 0,0 0-1 0 0,1 0 1 0 0,-1 0 0 0 0,1 0 0 0 0,-1 0-1 0 0,2 0-69 0 0,4 5 276 0 0,69 134 2654 0 0,-64-118-2820 0 0,27-3-1423 0 0,-35-19 370 0 0,5-1-1642 0 0,-3-2-3530 0 0,-4-1-6448 0 0</inkml:trace>
  <inkml:trace contextRef="#ctx0" brushRef="#br0" timeOffset="73037.431">5784 3778 2705 0 0,'0'0'1066'0'0,"0"0"-135"0"0,0 0 66 0 0,0 0 259 0 0,0 0 281 0 0,0 0 185 0 0,0 0-7 0 0,0 0-141 0 0,0 0-208 0 0,0 0-218 0 0,0 0-153 0 0,3-4-66 0 0,10-11-41 0 0,-8 17 3267 0 0,0 23-2579 0 0,-5-12-1389 0 0,-1-1 0 0 0,0 0 0 0 0,-1 1 1 0 0,0-1-1 0 0,-1 0 0 0 0,-1 0 0 0 0,1-1 0 0 0,-2 1 0 0 0,0-1 0 0 0,0 1 1 0 0,-1-2-1 0 0,0 1 0 0 0,-1-1 0 0 0,0 1 0 0 0,-3 1-187 0 0,2 1-16 0 0,-1-1 0 0 0,-1 0 0 0 0,0 0 0 0 0,0 0 0 0 0,-1-2 0 0 0,-1 1 0 0 0,0-1 0 0 0,0-1 0 0 0,-9 5 16 0 0,13-9-755 0 0,-10 3 454 0 0,11-7-2950 0 0,-1 0-3330 0 0,5-1-5721 0 0</inkml:trace>
  <inkml:trace contextRef="#ctx0" brushRef="#br0" timeOffset="88114.252">35 4 0 0 0,'0'0'229'0'0,"0"0"266"0"0,0 0 168 0 0,0 0 153 0 0,0 0 147 0 0,0 0 100 0 0,0 0 98 0 0,0 0 38 0 0,-5-1-29 0 0,-25-2 1561 0 0,30 3-2103 0 0,0 0-74 0 0,0 0-29 0 0,0 0-29 0 0,0 0-33 0 0,0 0-43 0 0,0 0-62 0 0,0 0-74 0 0,0 0-59 0 0,0 19 1093 0 0,13 87 1384 0 0,-2-59-1982 0 0,-1 1 1 0 0,-3-1 0 0 0,-1 1-1 0 0,-2 14-720 0 0,6 51 594 0 0,4 62 349 0 0,-8 0-1 0 0,-8 26-942 0 0,-11 131 968 0 0,16 181-52 0 0,40-74-142 0 0,-52-180-164 0 0,6 69-201 0 0,13-262-327 0 0,3-1 1 0 0,3-1-1 0 0,3-1 1 0 0,5 9-83 0 0,20 66 144 0 0,-32-88-86 0 0,-1 0-1 0 0,-3 1 1 0 0,-3 0-1 0 0,-1 1 1 0 0,-3-1-1 0 0,-2 1 1 0 0,-2-1-1 0 0,-7 36-57 0 0,-2 176 255 0 0,-21-109-86 0 0,16-57-96 0 0,-4 5 8 0 0,17-21-90 0 0,4-80 23 0 0,0-1-22 0 0,0 0-10 0 0,0 0 27 0 0,0 0-12 0 0,0 0-1 0 0,0 0 16 0 0,0 0 3 0 0,0 0 2 0 0,0 0 21 0 0,0 0-38 0 0,0 0-19 0 0,0 0 11 0 0,0 0 11 0 0,0 0-6 0 0,0 0 11 0 0,0 0 1 0 0,0 0-33 0 0,0 0 34 0 0,0 0-2 0 0,0 0-10 0 0,0 0 14 0 0,0 0 3 0 0,0 0-11 0 0,116-18-69 0 0,169-12 159 0 0,-66 26-118 0 0,-33-10 32 0 0,-39 6-44 0 0,15-7 32 0 0,122-3-8 0 0,179-19 19 0 0,-144 30-46 0 0,236-19-38 0 0,-474 23 102 0 0,156-5-58 0 0,1 10 1 0 0,39 14 32 0 0,-11 6-107 0 0,113-10 107 0 0,219-16-80 0 0,-448 3 48 0 0,331 13 23 0 0,-101 10 18 0 0,-91-7 23 0 0,312 3-57 0 0,355-18 42 0 0,-91-6-42 0 0,36 5 142 0 0,-106 1-188 0 0,-573-7 63 0 0,619 7 59 0 0,-673-12 18 0 0,-81 1-36 0 0,-78-43 241 0 0,-24-190-232 0 0,1 86 2 0 0,7 90-62 0 0,-3-40 32 0 0,-4 1 0 0 0,-5 0 0 0 0,-5 2 0 0 0,-4 0-14 0 0,-15-34 14 0 0,5-2 0 0 0,7-2 0 0 0,2-23-14 0 0,-17-198-18 0 0,11 150 6 0 0,4-76 36 0 0,24 175-16 0 0,-3 35-11 0 0,-5-1 0 0 0,-2 2 1 0 0,-8-11 2 0 0,1-4-28 0 0,-48-186 39 0 0,44-88-27 0 0,13 236 61 0 0,5-131-52 0 0,11 176-4 0 0,-12 36-16 0 0,4 3 24 0 0,7 47-5 0 0,-57-2-649 0 0,-230 2 523 0 0,78 13 117 0 0,-190 13-48 0 0,9-24 34 0 0,118-9 22 0 0,-274 8 58 0 0,-776 3-18 0 0,318-43-79 0 0,459 15 28 0 0,520 25 21 0 0,-1202-11-46 0 0,605 25-23 0 0,-105 5 54 0 0,-71-1 9 0 0,-17-25 60 0 0,274-34-61 0 0,-35 30 18 0 0,404 15-45 0 0,51 0 93 0 0,-254-1 180 0 0,374-3-215 0 0,1 0 5 0 0,0 0-4 0 0,0 0-6 0 0,0 0-34 0 0,0 0 16 0 0,0 0 9 0 0,0 0-11 0 0,0 0 11 0 0,0 0-7 0 0,0 0-16 0 0,0 0 17 0 0,0 0-6 0 0,0 0 13 0 0,0 0 24 0 0,-1 0-16 0 0,-43-3-10 0 0,35-1-1078 0 0,18 12-2118 0 0,-4-4 2326 0 0,11 13-6686 0 0,-8-9-4552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1 214,'15'-5,"1"1,-1-2,0 0,-1-1,0 0,0-2,0 1,-1-1,-1-1,1-1,-2 0,1 0,9-13,-20 23,1 0,-1-1,1 1,-1 0,1-1,-1 1,0-1,0 0,1 1,-1-1,0 0,-1 0,1 0,0 1,0-1,-1 0,1 0,-1 0,0 0,0 0,1 0,-1 0,-1 0,1 0,0 0,0 0,-1 0,1 0,-1 0,1 0,-1 0,0 0,0 0,0 1,0-1,0 0,0 1,-1-1,1 1,0-1,-1 1,1-1,-1 1,0 0,1 0,-1 0,0 0,0 0,1 0,-1 1,0-1,0 0,0 1,0 0,0-1,0 1,-1 0,-6 3,-1 0,0 1,1 0,0 1,0 0,0 0,1 1,0 0,0 0,0 1,1 0,0 0,0 1,1 0,0 0,0 1,1 0,0 0,1 0,0 0,0 1,1-1,0 1,-1 7,3-11,-1 0,1-1,0 1,1 0,0 0,-1 0,2-1,-1 1,1 0,0 0,0-1,1 1,-1 0,1-1,0 0,1 1,0-1,-1 0,2 0,-1 0,0-1,1 1,0-1,0 0,0 0,1 0,-1 0,1-1,0 0,0 0,0 0,0-1,1 1,-1-1,1-1,-1 1,1-1,3 1,99-4,-83-5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0,'-33'15,"-12"14,7 7,10 2,15-6,14-2,11-8,10-6,4-7,4 0,1-1,0-3,0-1,-1-7,-5-2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455 306,'-28'-2,"1"1,-1 1,0 1,0 2,1 1,0 1,-1 1,-21 8,47-14,-1 0,1 1,-1-1,1 0,-1 1,1-1,-1 1,1 0,-1-1,1 1,0 1,0-1,-1 0,1 0,0 1,0-1,0 1,0 0,1 0,-1 0,0-1,1 1,-1 1,1-1,0 0,-1 0,1 1,0-1,1 0,-1 1,0-1,1 1,-1-1,1 1,0-1,0 1,0-1,0 1,0-1,0 1,1-1,-1 1,1-1,0 1,0-1,0 0,0 1,0-1,0 0,1 0,-1 0,1 0,0 1,8 5,-1-2,1 1,1-1,-1-1,1 0,0 0,0-1,0 0,10 1,55 23,-74-28,-1 0,1 1,-1 0,0-1,1 1,-1 0,0 0,0-1,1 1,-1 0,0 0,0 1,0-1,0 0,0 0,0 0,0 1,-1-1,1 0,0 1,-1-1,1 1,-1-1,1 0,-1 1,0-1,0 1,0 0,0-1,0 1,0-1,0 1,0-1,0 1,-1-1,1 1,-1-1,1 0,-1 1,1-1,-1 1,0-1,0 0,0 0,1 1,-2-1,-55 51,57-52,-220 111,158-90,55-29,12 1</inkml:trace>
  <inkml:trace contextRef="#ctx0" brushRef="#br0" timeOffset="1">737 137,'-10'39,"-7"40,-2 13,3-1,5-10,7-19,6-15,2-12,1-5,-2-10</inkml:trace>
  <inkml:trace contextRef="#ctx0" brushRef="#br0" timeOffset="2">399 475,'38'-4,"37"-3,10 1,1 2,-10 0,-8 2,-11 1,-15 0</inkml:trace>
  <inkml:trace contextRef="#ctx0" brushRef="#br0" timeOffset="3">1076 448,'-19'6,"0"1,1 1,0 1,0 1,1 0,0 1,1 1,0 1,1 0,0 1,1 0,-4 7,17-20,0 0,1 0,-1 0,0 0,1 1,-1-1,0 0,1 1,-1-1,1 0,0 1,-1-1,1 1,0-1,0 1,0-1,0 0,0 1,0-1,1 1,-1-1,0 0,1 1,-1-1,1 0,-1 1,1-1,0 0,-1 0,1 1,0-1,0 0,0 0,0 0,0 0,0 0,0 0,0 0,1-1,-1 1,0 0,0-1,1 1,-1-1,0 1,1-1,-1 1,1-1,-1 0,0 0,1 0,-1 0,1 0,-1 0,1 0,-1 0,0-1,1 1,-1 0,1-1,-1 1,0-1,1 0,28-4,-1-1,0-2,-1 0,0-2,0-1,7-5,41-16,-74 32,0 0,-1 0,1 0,0 0,0 0,-1 0,1 1,0-1,0 1,-1-1,1 1,0-1,-1 1,1 0,-1 0,1 0,-1 0,1 0,-1 0,0 0,1 0,-1 1,0-1,0 1,0-1,0 1,0-1,0 1,0-1,-1 1,1 0,-1-1,1 1,-1 0,1-1,-1 1,0 0,0 0,0-1,0 1,0 0,0 0,-1 0,13 32,-10-32,0 1,0 0,0-1,1 0,-1 1,1-1,-1 0,1 0,0 0,0-1,0 1,0-1,0 0,0 1,0-1,0-1,0 1,1 0,-1-1,0 0,1 1,-1-1,0-1,0 1,1 0,-1-1,0 0,1 1,-1-1,0-1,0 1,0 0,0-1,1 0,97-67,162-183,-249 238,-1-1,0 0,-1-1,-1-1,-1 0,0 0,-1-1,-1 0,0-1,-2 1,0-1,-1-1,-1 1,1-12,-5 29,0 0,1-1,-1 1,0 0,-1 0,1-1,0 1,-1 0,1 0,-1 0,1 0,-1 0,0-1,0 1,0 1,0-1,-1 0,1 0,0 0,-1 1,1-1,-1 0,0 1,1 0,-1-1,0 1,0 0,0 0,0 0,0 0,0 0,0 0,0 1,0-1,-1 1,1-1,0 1,0 0,-1 0,1 0,0 0,0 0,0 1,-1-1,1 1,0-1,0 1,0 0,0 0,0 0,0 0,0 0,0 0,0 1,-12 6,1 2,0-1,0 2,1 0,1 0,0 1,0 1,1-1,1 2,0-1,1 2,0-1,1 1,1 0,0 0,1 1,1-1,0 1,1 0,1 0,0 1,1-1,1 0,1 1,0-1,1 0,3 9,-1-10,1-1,1 1,0-1,1 0,0 0,1 0,1-1,0-1,1 0,0 0,1 0,0-2,1 1,0-1,1-1,2 1,3 2</inkml:trace>
  <inkml:trace contextRef="#ctx0" brushRef="#br0" timeOffset="4">1357 278,'39'10,"31"7,5 2</inkml:trace>
  <inkml:trace contextRef="#ctx0" brushRef="#br0" timeOffset="5">2035 616,'9'0,"4"0</inkml:trace>
  <inkml:trace contextRef="#ctx0" brushRef="#br0" timeOffset="6">2007 194,'0'0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1 536,'17'-12,"62"-36,-75 48,-1 0,1 0,-1 0,1 0,-1 0,1 1,-1-1,1 1,-1 0,0 0,1 0,-1 0,0 1,0 0,0-1,0 1,0 0,0 0,0 1,-1-1,1 0,-1 1,0 0,0 0,0-1,0 1,0 0,-1 1,1-1,-1 0,0 0,1 1,-1 2,23 30,-20-32,1 1,-1-1,1 0,0 0,0 0,1-1,-1 0,1 0,-1 0,1-1,0 1,0-2,0 1,0-1,1 1,-1-2,0 1,1-1,-1 0,0 0,0 0,1-1,-1 0,0-1,0 1,6-3,-1-1,1 0,-1 0,0-1,0-1,-1 0,0 0,0-1,-1 0,1-1,-2 0,0 0,0-1,1-2,52-72,-41 59</inkml:trace>
  <inkml:trace contextRef="#ctx0" brushRef="#br0" timeOffset="1">876 1,'-15'43,"-9"29,-1 6,5-4,4-11,6-11,5-9,2-8,3-4,0-4,6-5,1-3,5 2,0-4</inkml:trace>
  <inkml:trace contextRef="#ctx0" brushRef="#br0" timeOffset="2">480 311,'34'5,"30"6,9 1,-4 0,-7-4,-16-2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5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10 2777 0 0,'0'0'2914'0'0,"0"0"-786"0"0,0 0-276 0 0,0 0 39 0 0,0 0 147 0 0,0 0-67 0 0,0 0-216 0 0,0 0-372 0 0,0 0-365 0 0,0 0-275 0 0,0 0-179 0 0,1-5-85 0 0,0 4-591 0 0,-1 1 174 0 0,0 0 0 0 0,1 0 1 0 0,-1 0-1 0 0,0 0 0 0 0,1 0 0 0 0,-1 0 1 0 0,0 0-1 0 0,1 0 0 0 0,-1 0 0 0 0,0 0 1 0 0,0 0-1 0 0,1 0 0 0 0,-1 0 0 0 0,0 0 1 0 0,1 0-1 0 0,-1 0 0 0 0,0 0 0 0 0,1 0 1 0 0,-1-1-1 0 0,0 1 0 0 0,0 0 0 0 0,1 0 1 0 0,-1 0-1 0 0,0 0 0 0 0,0-1 0 0 0,1 1 1 0 0,-1 0-1 0 0,0 0 0 0 0,0-1 0 0 0,0 1 1 0 0,1 0-1 0 0,-1 0-62 0 0,17 208 2043 0 0,-28 122-1160 0 0,-19-9-740 0 0,30-248-438 0 0,0-72 178 0 0,0-1-31 0 0,0 0-45 0 0,0 0-49 0 0,0 0-72 0 0,0 0-128 0 0,4-18-2390 0 0,3-18-6504 0 0,-5 27-1463 0 0</inkml:trace>
  <inkml:trace contextRef="#ctx0" brushRef="#br0" timeOffset="329.765">0 146 5713 0 0,'0'0'1919'0'0,"0"0"-196"0"0,0 0-161 0 0,0 0-31 0 0,0 0-72 0 0,0 0-181 0 0,0 0-238 0 0,0 0-211 0 0,0 0-145 0 0,0 0 6 0 0,0 0 47 0 0,0 0 53 0 0,0 0 15 0 0,12-6-84 0 0,93-37 1072 0 0,-28 32-1006 0 0,-1 3-1 0 0,1 3 0 0 0,0 4 0 0 0,15 4-786 0 0,19-2-635 0 0,-108-2-378 0 0,-8-2-9004 0 0,2 3-1312 0 0</inkml:trace>
  <inkml:trace contextRef="#ctx0" brushRef="#br0" timeOffset="629.645">6 452 3425 0 0,'0'0'2924'0'0,"0"0"-1445"0"0,0 0-522 0 0,0 0 153 0 0,0 0 275 0 0,0 0 106 0 0,0 0-140 0 0,0 0-183 0 0,0 0-99 0 0,0 0 8 0 0,0 0 24 0 0,0 0-48 0 0,9 2-85 0 0,112 10 2600 0 0,54-19-1734 0 0,-42-7-2681 0 0,-126 13 292 0 0,2-1-2145 0 0,-4 0-2601 0 0,-4-1-6183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1,'5'35,"-2"0,-1 0,-2 1,-1-1,-2 0,-1 0,-2 0,-1-1,-2 0,-2 0,-1-1,-1 0,-2-1,-1-1,-1 0,-2-1,-1-1,-1-1,-2-1,-18 17,-14-17,41-29</inkml:trace>
  <inkml:trace contextRef="#ctx0" brushRef="#br0" timeOffset="1">213 340,'4'6,"1"-1,0 1,0-1,1-1,-1 1,1-1,0 0,0 0,0 0,1-1,-1 0,1 0,0-1,-1 0,1 0,0 0,1-1,-1 0,0-1,0 0,0 0,0 0,1-1,-1 0,1 0,29-12,0-2,-2-1,0-1,0-2,10-10,-25 17,-1-2,-1 0,0-1,-1 0,-1-2,0 0,-1-1,-1 0,-1-1,-1-1,0 0,7-18,-18 38,-1 0,1-1,0 1,-1-1,1 1,0-1,-1 1,1-1,-1 1,1-1,-1 0,1 1,-1-1,1 0,-1 0,1 1,-1-1,0 0,0 0,1 1,-1-1,0 0,0 0,0 0,0 0,0 1,0-1,0 0,0 0,0 0,0 1,-1-1,1 0,0 0,0 0,-1 1,1-1,-1 0,1 0,0 1,-1-1,1 1,-1-1,0 0,1 1,-1-1,0 1,1-1,-1 1,0-1,1 1,-1 0,0-1,0 1,1 0,-1 0,0-1,0 1,0 0,1 0,-1 0,0 0,0 0,0 0,0 0,1 0,-1 1,0-1,0 0,-10 10,1 0,0 0,0 1,1 1,1 0,0 0,0 0,1 1,1 0,0 1,0 1,5-13,-5 10,1 0,0 0,0 1,1-1,0 1,2 0,-1 1,2-1,-1 0,2 1,0-1,0 0,2 1,-1-1,2 0,0 0,0 0,1 0,1-1,0 1,0-1,2 0,-1-1,2 1,-1-1,1-1,9 10,2-8,-2-5</inkml:trace>
  <inkml:trace contextRef="#ctx0" brushRef="#br0" timeOffset="2">1230 311,'-2'-2,"1"0,-1 1,1-1,-1 0,0 0,1 1,-1-1,0 1,0 0,0-1,0 1,-1 0,1 0,0 0,0 1,-1-1,1 1,0-1,-1 1,1-1,0 1,-1 0,1 0,-3 1,2-2,-4 0,1 0,-1 0,0 1,0-1,0 1,0 1,0 0,0 0,0 0,0 1,1-1,-1 2,0-1,1 1,0 0,-3 2,8-4,0-1,0 1,0 1,0-1,1 0,-1 0,0 0,0 0,1 1,-1-1,1 0,-1 1,1-1,-1 0,1 1,0-1,0 1,0-1,-1 0,1 1,1-1,-1 1,0-1,0 0,0 1,1-1,-1 0,1 1,-1-1,1 0,0 1,-1-1,1 0,0 0,0 0,0 0,0 0,0 0,0 0,0 0,1 1,49 36,-49-37,4 3,51 40,-56-43,0 0,0 1,0-1,0 0,0 1,-1-1,1 1,0-1,-1 1,1 0,-1-1,0 1,1-1,-1 1,0 0,0-1,0 1,0 0,0-1,-1 1,1 0,0-1,-1 1,1-1,-1 1,0-1,0 1,1-1,-1 1,0-1,0 0,0 1,0-1,0 0,-1 0,1 0,0 0,0 0,-1 0,0 0,-7 6,1 0,-1-1,-1 0,1-1,-1 0,0 0,0-1,-1 0,1-1,-1 0,1-1,-1 0,0-1,0 0,0-1,0 0,-1-1,-7-4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198 390,'1'7,"1"0,0 0,0 0,1 0,0 0,0 0,1-1,0 0,0 1,0-1,1-1,0 1,0-1,0 1,1-2,0 1,0-1,0 1,0-2,1 1,-1-1,1 0,0 0,0-1,0 0,0 0,4 0,-7-3,-1 0,0 0,1 0,-1 0,0-1,0 1,0-1,0 0,0 0,0 0,-1-1,1 1,-1-1,1 1,-1-1,0 0,0 0,0 0,-1 0,1 0,0 0,-1 0,0-1,0 1,0 0,0-1,-1 1,1-1,-1 1,0-1,0 1,0-1,-1 1,1-1,-1 1,0 0,0-1,0 1,0 0,0-1,-1 1,1 0,-1 0,0 0,-1 0,1-3,0 0,-1 0,0 1,0 0,-1-1,1 1,-1 0,0 1,-1-1,1 1,-1 0,0 0,0 0,0 1,0-1,-1 1,1 0,-1 1,0 0,0 0,0 0,0 0,0 1,0 0,0 0,0 1,-1 0,1 0,0 0,0 1,-1 0,1 0,-4 2,8-3,0 0,1 1,-1-1,1 1,-1-1,1 1,-1 0,1 0,0-1,-1 1,1 0,0 0,0 0,0 1,0-1,0 0,0 0,0 0,0 1,0-1,0 1,1-1,-1 1,0-1,1 1,-1-1,1 1,0-1,0 1,0-1,-1 1,1 0,0-1,1 1,-1-1,0 1,0-1,1 1,-1 0,1-1,-1 1,1-1,0 0,0 1,0-1,-1 0,1 1,0-1,1 0,-1 0,0 0,0 0,0 0,1 0,-1 0,2 1,9-1,0 1,0-1,1-1,-1 0,0-1,0-1,0 1,1-2,-2 0,1 0,0-1,-1-1,1 0,-1 0,-1-1,1 0,-1-1,0-1,0 1,-1-1,5-7,7-3,-1-2,-1-1,-1 0,-1-1,-1-1,-1-1,-1 0,-1 0,-1-2,-1 0,2-10,-3 25,-7 38,-1-10,58 435,-54-406,-2 0,-2 0,-1-1,-3 1,-2 0,-7 27,1-11,7-36,-1-1,-1 0,-1-1,-2 1,0-1,-1 0,-2-1,-1 1,8-18,-1 1,1-2,-1 1,-1-1,1 1,-1-1,0-1,0 1,0-1,-1 0,1-1,-6 3,10-5,-1 0,0 0,0 0,0-1,0 1,0-1,1 1,-1-1,0 0,0 0,0 0,0-1,0 1,0-1,0 1,0-1,0 0,1 0,-1-1,0 1,1 0,-1-1,1 1,-1-1,1 0,0 0,-1 0,1 0,0-1,1 1,-1 0,0-1,0 0,-3-10,0 0,1 0,1 0,0 0,1-1,0 1,1-1,0 1,1-1,1 0,0 1,1-1,0 1,2-1,1-12,1 0,2 1,0 1,2-1,1 1,1 1,1 0,0 1,2 0,1 1,0 1,15-14,-6 14</inkml:trace>
  <inkml:trace contextRef="#ctx0" brushRef="#br0" timeOffset="1">0 1744,'3'4,"-1"-1,1 0,-1 0,1-1,0 1,0 0,1-1,-1 0,0 0,1 0,-1 0,1 0,0-1,-1 0,1 1,0-1,0-1,0 1,0-1,0 1,0-1,0 0,0 0,0-1,0 1,-1-1,1 0,0 0,0 0,0-1,-1 1,1-1,-1 0,1 0,-1 0,0-1,0 1,1-1,-2 1,1-1,0 0,-1 0,1 0,-1-1,0 1,0-1,0 1,-1-1,1 1,-1-1,0 0,0 0,0 0,0 0,-1 0,1-2,-1 1,-1 0,1 1,0-1,-1 0,0 1,0-1,-1 1,1-1,-1 1,0 0,0-1,-1 1,1 0,-1 1,0-1,0 0,0 1,0-1,-1 1,1 0,-1 0,0 1,0-1,0 1,0 0,0 0,-4-2,6 4,1 1,-1-1,1 1,-1-1,1 1,0-1,-1 1,1 0,0-1,-1 1,1 0,0 0,0 0,0 0,0 0,0 0,0 1,0-1,0 0,0 0,1 1,-1-1,0 0,1 1,-1-1,1 1,0-1,-1 1,1-1,0 1,0-1,0 1,0-1,0 1,0-1,0 1,1-1,-1 1,0-1,1 1,-1-1,1 0,0 1,-1-1,1 0,0 1,0-1,0 0,0 0,0 0,0 0,0 0,0 0,1 0,-1 0,0 0,0-1,1 1,0 0,4 3,0 0,0 0,1 0,-1-1,1 0,0-1,0 1,0-1,0 0,1-1,-1 0,0 0,1-1,-1 1,0-2,1 1,-1-1,0 0,1-1,-1 1,6-4,5 0,-1-2,0 0,0-1,-1-1,0-1,0 0,-1-1,3-4,36-37,-2-2,-3-2,-2-2,34-59,-80 117,26-29,-26 28,-1 1,1 0,-1-1,1 1,0 0,0 0,-1 0,1 0,0 0,-1 0,1 0,0 0,-1 0,1 0,0 0,0 0,-1 0,1 0,0 1,-1-1,1 0,0 1,-1-1,1 0,-1 1,1-1,-1 1,1-1,0 1,-1-1,0 1,1-1,-1 1,1-1,-1 1,0 0,1-1,-1 1,0 0,0-1,1 1,-1 0,0-1,0 1,0 0,0-1,0 1,0 0,0 0,0-1,0 1,0 0,3 31,0 1,-2-1,-2 1,-1 0,-1-1,-2 0,-8 30,0 15,-11 73,7 1,4 110,13-233,-7 82,6-106,-1-1,1 1,0 0,-1-1,0 1,0-1,0 1,0-1,-1 0,1 0,-1 0,0 0,0-1,0 1,0-1,0 1,-1-1,1 0,-1-1,1 1,-1 0,0-1,1 0,-1 0,0 0,0 0,-3-1,1 0,-1 0,0 0,1-1,-1 0,1 0,-1-1,1 0,0 0,0 0,0-1,0 0,0 0,0 0,1-1,-1 0,1 0,0 0,0-1,1 0,-1 0,1 0,0 0,0-1,1 1,0-1,0 0,0 0,1 0,0 0,0-1,0 1,0-7,4-1,1 0,1 1,1-1,0 1,0 0,1 0,1 0,0 1,1 0,0 1,0 0,2 0,-1 0,1 2,1-1,0 1,0 0,12-6,103-73,-90 64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1 473,'8'6,"0"0,0 0,1-1,0 0,0-1,0 0,0 0,1-1,0 0,-1-1,1 0,0 0,0-1,0-1,0 1,0-2,0 1,0-1,0-1,0 0,0 0,6-3,-13 2,-1 1,0-1,1 1,-1-1,0 0,-1 0,1 0,0 0,-1 0,0 0,0-1,0 1,0 0,0-1,0 1,-1 0,0-1,0 1,0-1,0 1,0-1,-1 1,1 0,-1-1,0 1,0 0,0-1,-1 1,1 0,-1 0,1 0,-1 0,0 0,0 1,-1-1,1 1,-1-1,1 1,-1 0,0 0,1 0,-1 0,0 0,0 1,-1-1,1 1,0 0,0 0,-1 0,1 0,0 1,-1-1,1 1,-1 0,1 0,-1 0,1 0,0 1,-1-1,1 1,0 0,-1 0,1 0,0 1,0-1,0 1,0 0,0-1,0 1,0 1,-5 6,1 0,0 1,1 0,0 0,0 1,1 0,1 0,0 0,0 0,1 1,0-1,1 4,0-8,1-1,1 1,-1-1,1 1,0-1,1 1,-1-1,1 1,0-1,1 0,0 1,0-1,0 0,1 0,0 0,0 0,0-1,1 1,0-1,0 0,0 0,5 4,-5-6,1 0,0 0,0-1,0 0,0 0,1 0,-1 0,0-1,1 0,-1 0,1 0,0-1,-1 0,1 0,-1 0,1-1,-1 1,1-1,-1-1,1 1,-1-1,0 0,0 0,0-1,0 1,2-2,116-90,3-49,-130 172,3-26,0 1,0 0,1-1,-1 1,1 0,0 0,0 0,0 0,0-1,1 1,0 0,-1 0,1-1,1 1,-1 0,0-1,1 1,0-1,0 0,0 0,0 1,0-1,1 0,-1-1,1 1,0 0,0-1,0 0,0 1,0-1,1-1,-1 1,1 0,-1-1,1 1,-1-1,1 0,0 0,2 0,10-1,-1-1,1 0,-1-1,0-1,0 0,0-1,0 0,0-1,-1-1,0-1,0 0,-1 0,0-1,0-1,-1-1,0 1,0-2,-1 0,-1 0,0-1,4-6,58-62,-36 43,-3-1,-1-1,-1-2,-3-2,15-30,-8-12,-36 84,1 1,-1 0,0-1,0 1,0 0,1 0,-1 0,0 0,0 0,0 0,1 0,-1 0,0 0,0 0,0 0,1 0,-1 1,0-1,0 0,1 1,-1-1,0 0,0 1,1-1,-1 1,1-1,-1 1,0-1,1 1,-1-1,1 1,-1 0,1-1,-1 1,1 0,0 0,-1-1,1 1,0 0,0 0,-1-1,1 1,0 0,-21 31,1 1,1 1,2 1,1 0,2 1,2 1,1 0,2 0,0 8,4-11,1 0,1 1,2 0,1 0,2-1,4 21,12 1,-6-37</inkml:trace>
  <inkml:trace contextRef="#ctx0" brushRef="#br0" timeOffset="1">706 219,'38'0,"42"0,12-5,-10-1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3323 587,'-5'39,"-1"12</inkml:trace>
  <inkml:trace contextRef="#ctx0" brushRef="#br0" timeOffset="1">3294 306,'0'0</inkml:trace>
  <inkml:trace contextRef="#ctx0" brushRef="#br0" timeOffset="2">388 362,'-4'-4,"0"0,0 0,-1 1,1 0,-1-1,1 2,-1-1,0 0,0 1,0 0,0 0,-1 0,1 1,-1 0,1 0,0 0,-1 1,0 0,1 0,-1 0,1 1,-1-1,1 1,-1 1,1-1,0 1,0 0,0 0,0 0,0 1,0 0,0 0,-3 3,-8 5,0 1,1 0,1 1,0 0,1 2,0-1,1 2,0-1,2 2,0-1,1 2,0-1,2 1,0 0,1 1,-1 6,6-18,0-1,1 0,0 1,0-1,0 1,1-1,0 0,1 0,-1 1,1-1,0 0,1 0,-1 0,1-1,0 1,1-1,-1 1,1-1,0 0,0 0,1-1,0 0,-1 1,1-1,1-1,-1 1,1-1,-1 0,4 1,3 2,0-1,1 0,-1-1,1 0,0-1,0 0,0-2,0 1,0-1,1-1,-1-1,0 0,0 0,1-1,5-3,1 0,-1-2,-1 0,0-1,0-1,0 0,-1-1,0-1,11-11,-10 6</inkml:trace>
  <inkml:trace contextRef="#ctx0" brushRef="#br0" timeOffset="3">839 446,'-18'27,"2"0,1 0,1 2,2 0,0 0,2 1,1 0,0 12,8-39,0 0,1-1,0 1,-1 0,1 0,0 0,1 0,-1-1,0 1,1 0,0 0,-1-1,1 1,0 0,0-1,1 1,-1-1,0 1,1-1,0 0,-1 1,1-1,0 0,0 0,0 0,1-1,-1 1,0 0,1-1,-1 1,1-1,-1 0,1 0,0 0,-1 0,1-1,0 1,0-1,-1 1,1-1,0 0,0 0,0 0,0 0,-1-1,1 1,0-1,13-4,1-1,-2-1,1 0,-1-1,0 0,-1-1,0-1,0 0,-1-1,0-1,-1 0,-1 0,0-2,0 1,-2-1,1 0,-2-1,0 0,3-8,30-106,-41 125,1 0,-1 0,1 0,-1 0,0 0,-1 0,1 0,-1 1,1-1,-1 0,0 0,-1 0,1 1,-1-1,0 0,1 1,-1 0,-1-1,1 1,-1 0,1 0,-1 0,0 0,0 1,0-1,0 1,0 0,-1 0,1 0,-1 0,1 0,-1 1,-50-8,29 9</inkml:trace>
  <inkml:trace contextRef="#ctx0" brushRef="#br0" timeOffset="4">1206 531,'15'7,"1"-1,-1 0,1-1,1-1,-1 0,1-1,-1-1,1-1,0 0,0-1,0-1,-1-1,12-2,-23 2,0 0,0-1,-1 1,1-1,-1 0,1-1,-1 1,0-1,-1 0,1 0,0 0,-1 0,0 0,0-1,-1 0,2-1,-3 4,0 0,0 0,0 0,0 0,-1 0,1 0,-1 0,1 0,-1-1,0 1,1 0,-1 0,0-1,-1 1,1 0,0 0,-1 0,1-1,-1 1,1 0,-1 0,0 0,0 0,0 0,0 0,-1 0,1 1,0-1,-1 0,1 0,-1 1,0-1,1 1,-1 0,0-1,0 1,0 0,0 0,-1 0,-1-1,-1 1,1 0,-1 0,1 0,-1 1,0-1,1 1,-1 0,1 0,-1 1,0-1,1 1,-1 0,1 0,-1 1,1 0,0-1,-1 1,1 1,0-1,0 0,1 1,-1 0,0 0,-2 3,-2 1,0 1,0 0,1 0,0 1,1 0,0 0,0 1,1 0,0 0,-2 5,5-10,0-1,-1 1,1 0,1 0,-1 0,1 0,0 0,0 1,1-1,-1 0,1 0,0 0,0 1,1-1,0 0,0 0,0 0,0 0,1 0,0 0,0 0,0 0,1-1,0 1,0-1,0 0,0 0,0 0,1 0,0 0,0-1,0 1,0-1,0 0,2 0,12 2,0-1,0-1,0-1,1 0,-1-2,1 0,-1-1,1 0,-1-2,0 0,0-1,4-2,2-3,1-1,-1-1,-1 0,0-2,-1-1,0-1,2-3,128-148,-132 152,0-1,-2 0,1-2,-2 0,0-1,-2-1,10-13,-17 21,-1 0,0 0,0-1,-1 0,-1 0,0 0,0 0,-1-1,-1 0,0 0,-1 0,-1 0,0 0,0-1,-1 1,-1 0,0 0,-1-1,-1-1,2 12,0 0,0 0,0 1,0-1,-1 0,1 1,-1-1,0 1,1 0,-1-1,0 1,-1 0,1 0,0 0,0 1,-1-1,1 0,-1 1,0 0,1-1,-1 1,0 0,0 1,1-1,-1 0,0 1,0-1,0 1,0 0,0 0,0 0,0 1,0-1,0 1,0-1,1 1,-1 0,0 0,0 0,1 1,-1-1,1 1,-1-1,1 1,-1 0,1 0,0 0,-2 2,-9 11,1 2,1 0,0 0,1 1,0 0,2 1,0-1,1 2,1-1,1 1,0 4,-4 11,2 0,1 0,2 1,1 0,2 0,1 0,2-1,1 1,2 0,8 27,6 2,-4 1,-2 0,-3 1,0 52,-9-103,-1 1,0 0,-1-1,-1 0,-1 1,0-1,-1 0,0 0,-2 0,0-1,0 0,-2 0,0 0,0-1,-1 0,-11 11,16-19,-1 0,0 0,0 0,-1-1,0 1,0-1,0-1,0 1,-1-1,0 0,0-1,0 0,0 0,0 0,-1-1,0 0,6-3,1 0,-1 0,0 0,0 0,1 0,-1 0,1-1,-1 1,1 0,0-1,-1 0,1 1,0-1,0 0,0 1,0-1,0 0,1 0,-1 0,0 0,1 0,0 0,-1 0,1 0,0 0,0 0,0 0,0 0,0 0,1 0,-1 0,1 0,-1 0,1 1,0-1,-1 0,1 0,0 0,0 1,0-1,1 0,-1 0,19-43,2 0,2 1,1 1,3 2,4-3,7-13,287-421,-306 448,-5 14,-2-1,0-1,-1 0,-1 0,-1-1,0-1,-2 1,0-2,-1 1,-1-1,-1 0,-1 0,-1-1,0-16,-3 34,0 1,-1-1,0 0,0 1,0-1,0 1,0-1,-1 1,0 0,0-1,0 1,0 0,0 0,0 0,-1 1,1-1,-1 0,0 1,0 0,0 0,0 0,0 0,-1 0,1 0,0 1,-1 0,0 0,1 0,-1 0,1 0,-1 1,0-1,0 1,1 0,-1 0,0 1,1-1,-1 1,0 0,1-1,-1 2,1-1,-1 0,1 1,0 0,-1-1,1 1,0 0,0 1,-3 1,1 0,-1 1,1 0,0 0,0 0,1 1,0-1,0 1,0 0,0 0,1 1,0-1,1 1,-1-1,1 1,1 0,-1 0,1 0,0 0,1 0,-1 0,1 0,1 3,0 14,2 1,0-1,1 1,2-1,0 0,4 3,39 232,-46-226,0 0,-3 0,0 0,-2 0,-2 0,-1-1,-7 26,-47 187,27-129,30-111,0-1,0 1,0-1,0 0,-1 0,0 0,0 0,0 0,0-1,-1 1,1-1,-1 0,0 0,0 0,0 0,0-1,0 0,-1 1,1-2,-1 1,1 0,-1-1,-2 0,5 0,-1-1,0 0,0 0,1 0,-1 0,0 0,1-1,-1 1,0-1,1 0,-1 1,1-1,-1 0,1-1,-1 1,1 0,0-1,0 1,-1-1,1 0,0 0,0 0,1 0,-1 0,0 0,1 0,-1-1,1 1,0 0,0-1,0 1,0-1,0 0,0 1,1-1,0 0,-1-1,8-103,5 76,0 1,2 0,2 1,0 1,11-13,-2 1,157-214,-170 230</inkml:trace>
  <inkml:trace contextRef="#ctx0" brushRef="#br0" timeOffset="5">2560 616,'-4'38,"-3"18,6-1,3-9</inkml:trace>
  <inkml:trace contextRef="#ctx0" brushRef="#br0" timeOffset="6">2589 446</inkml:trace>
  <inkml:trace contextRef="#ctx0" brushRef="#br0" timeOffset="7">3040 446,'-208'133,"202"-130,1 0,-1 1,1 0,0 0,0 0,1 0,-1 1,1 0,0 0,0 0,1 0,0 1,-1-1,2 1,-1 0,1 0,0 0,0 0,0 1,1-1,0 0,1 0,-1 1,1-1,0 1,1-1,-1 0,1 1,0-1,1 0,0 0,0 0,0 0,1 0,0 0,0 0,3 0,1 0,-1 0,1 0,1-1,-1 0,1-1,0 1,0-2,0 1,0-1,1 0,-1-1,1 0,0 0,0-1,-1 0,1 0,0-1,0 0,0-1,0 0,0-1,-1 1,1-2,0 1,-1-1,0-1,0 1,0-1,0-1,0 1,6-6,7-7</inkml:trace>
  <inkml:trace contextRef="#ctx0" brushRef="#br0" timeOffset="8">415 1688,'-2'-8,"-1"1,0 0,0 0,-1 0,0 0,0 0,-1 1,0 0,0 0,0 0,-1 1,0-1,0 1,0 1,-1-1,1 1,-1 0,0 1,0-1,-1 2,1-1,-1 1,1 0,-1 0,0 1,0 0,0 0,1 1,-1 0,0 1,0-1,0 1,1 1,-1 0,0 0,1 0,-1 1,1 0,-1 1,-8 8,0 0,1 1,1 1,0 1,0 0,2 0,0 1,0 1,2 0,-2 5,9-10,0 0,1 0,0 0,0 1,2-1,0 0,0 1,1-1,0 0,1 1,1-1,0 0,0 0,1 0,1-1,0 1,1-1,0-1,0 1,1-1,1 0,0 0,0-1,1 0,0 0,0-1,1-1,0 1,0-1,1-1,0 0,0-1,0 0,1 0,0-2,0 1,0-1,9 0,-1-1,-1-1,0-1,0-1,0-1,0 0,0-2,0 0,0-1,-1 0,0-2,0 0,12-8,-6 1</inkml:trace>
  <inkml:trace contextRef="#ctx0" brushRef="#br0" timeOffset="9">698 1830,'-5'12,"0"1,0-1,2 1,0 0,0 1,1-1,0 0,2 1,-1-1,2 1,-1-1,2 1,0-1,1 0,3 10,-5-20,1 0,0 0,0 0,1 0,-1 0,0-1,1 1,0-1,-1 0,1 0,0 0,0 0,0 0,1-1,-1 1,0-1,0 0,1 0,-1 0,1 0,-1-1,1 1,-1-1,1 0,-1 0,1 0,0-1,-1 1,1-1,-1 0,0 0,1 0,0-1,8-2,0 0,-1-1,1 0,-1-1,0-1,-1 0,0 0,9-8,-8 5,-1-1,0 0,-1 0,0-1,-1 0,0 0,-1-1,0 0,-1 0,-1-1,0 0,0 0,-4 8,1 0,-1 1,0-1,-1 0,0 1,0-1,0 0,0 0,-1 1,0-1,0 0,0 1,-1-1,0 1,0-1,0 1,-1 0,0 0,0 0,0 0,0 0,-1 1,0 0,0 0,0 0,-1 0,1 0,-1 1,0 0,0 0,-1-1,-44-10,30 15</inkml:trace>
  <inkml:trace contextRef="#ctx0" brushRef="#br0" timeOffset="10">1149 1971,'23'-4,"0"-1,0-1,0-1,-1 0,0-2,-1-1,0 0,0-2,-1 0,-1-2,0 0,13-12,-31 24,1 0,-1 1,1-1,-1 0,0 0,1 0,-1 0,0 0,0 0,-1 0,1 0,0-1,-1 1,1 0,-1 0,0-1,0 1,0 0,0 0,0-1,0 1,0 0,-1 0,0-1,1 1,-1 0,0 0,0 0,0 0,0 0,0 0,0 0,-1 0,1 0,-1 1,1-1,-1 0,0 1,0 0,1-1,-1 1,0 0,0 0,0 0,0 0,-1 0,1 0,0 1,0-1,0 1,-1-1,1 1,0 0,-1 0,1 0,0 0,0 1,-1-1,1 0,0 1,0 0,-1 0,-8 2,1 1,-1 1,1 0,0 0,1 1,-1 0,1 1,0 0,1 0,0 1,0 0,0 1,1-1,1 2,-1-1,1 1,1-1,0 2,0-1,1 0,1 1,-1 0,1 3,2-7,1 0,0 0,0-1,0 1,1 0,0 0,1-1,-1 1,1 0,0-1,1 0,0 1,0-1,0 0,1-1,-1 1,2-1,-1 1,0-1,1 0,0-1,0 1,0-1,1 0,0 0,0-1,0 1,0-1,0-1,0 1,1-1,-1 0,1-1,0 1,-1-1,1-1,0 1,0-1,3-1,21-1,-1-2,0-1,0-1,0-1,-1-2,0-1,-1-2,0 0,0-2,-2-1,0-1,-1-2,0 0,-1-1,-2-2,9-10,-2 7,-2-2,-1 0,-2-2,0-1,-2-1,-1-1,-2-1,0 0,-3-1,0-1,-3-1,-1 0,-1-1,1-14,-12-10,0 58,0 1,0 0,0-1,-1 1,1 0,0 0,-1-1,1 1,-1 0,0 0,1-1,-1 1,0 0,0 0,0 0,1 0,-1 0,0 0,0 1,-1-1,1 0,0 0,0 1,0-1,0 0,-1 1,1-1,0 1,0 0,-1-1,1 1,0 0,-1 0,1 0,-1 0,1 0,0 0,-1 0,1 1,0-1,0 0,-1 1,-8 5,0 0,1 1,0 0,0 0,1 1,0 0,1 1,-1 0,1 0,1 0,0 1,0 0,1 0,1 1,-1-1,2 1,-2 5,3-10,-39 97,4 2,6 2,-3 30,10-28,-5-1,-29 68,25-88,48-99,113-132,-6-4,79-131,-130 168,-5-3,-5-3,-2-12,-17 7,-42 121,0-1,1 0,-1 1,0-1,1 1,-1-1,0 0,0 1,0-1,1 0,-1 0,0 1,0-1,0 0,0 1,0-1,0 0,0 1,-1-1,1 0,0 0,0 1,0-1,-1 1,1-1,0 0,-1 1,1-1,-1 1,1-1,-1 0,1 1,-1-1,1 1,-1 0,1-1,-1 1,1-1,-1 1,0 0,1 0,-1-1,0 1,1 0,-1 0,0 0,1-1,-1 1,0 0,0 0,-30 21,15 0,1 1,1 1,1 0,1 1,1 0,1 0,1 1,-2 9,-12 32,-4 1,3 2,3 0,3 1,3 0,3 2,3 0,2 40,-1 106,6-193,-1 0,-2 1,0-1,-1-1,-2 1,0-1,-2-1,0 1,-2-2,0 1,-13 15,24-36,0 0,0 0,-1 0,1 0,-1 0,1 0,-1 0,0 0,0 0,0-1,0 1,0-1,0 1,0-1,0 0,-1 0,1 0,0 0,-1 0,1-1,-1 1,1-1,-1 1,1-1,-1 0,1 0,-1 0,1 0,-1-1,1 1,-1-1,1 1,-1-1,1 0,0 0,-1 0,1 0,0-1,0 1,0 0,0-1,0 0,0 1,0-1,0 0,1 0,-1 0,0-1,1-10,-1 0,1 0,1-1,1 1,-1 0,2 0,0-1,1 1,0 1,1-1,0 0,1 1,1 0,0 0,0 0,1 1,5-6,-12 17,122-200,-24 68,-75 107</inkml:trace>
  <inkml:trace contextRef="#ctx0" brushRef="#br0" timeOffset="11">2560 1942,'0'34,"0"10</inkml:trace>
  <inkml:trace contextRef="#ctx0" brushRef="#br0" timeOffset="12">2646 1547,'0'0</inkml:trace>
  <inkml:trace contextRef="#ctx0" brushRef="#br0" timeOffset="13">3351 1519,'-10'-4,"-3"-3</inkml:trace>
  <inkml:trace contextRef="#ctx0" brushRef="#br0" timeOffset="14">3040 1717,'-22'16,"1"0,0 2,1 1,1 0,1 2,1 0,0 1,2 0,0 1,2 1,-2 6,13-27,0 0,1 0,0 0,0 0,-1 0,2 0,-1 1,0-1,1 0,-1 0,1 1,0-1,0 0,0 1,1-1,-1 0,1 1,0-1,0 0,0 0,0 0,0 0,1 0,-1 0,1 0,0 0,0-1,0 1,0 0,0-1,1 0,-1 0,1 0,0 0,-1 0,1 0,0 0,0-1,2 1,9 1,-1 0,0-1,0-1,1 0,-1-1,1 0,-1-1,1 0,-1-1,0-1,0 0,0-1,0-1,-1 0,0 0,0-1,0-1,0 0,-1 0,0-1,-1 0,0-1,0-1,1-1,5-7</inkml:trace>
  <inkml:trace contextRef="#ctx0" brushRef="#br0" timeOffset="15">3351 1942,'-5'5,"4"-4,1-6,1-7,0-2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1 452,'14'4,"5"3</inkml:trace>
  <inkml:trace contextRef="#ctx0" brushRef="#br0" timeOffset="1">29 0,'0'0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1,'-24'48,"-3"15,8 3,12-10,11-11,11-12,7-12,5-9,2-7,2-5,-5-1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1,'4'23,"-1"-1,-2 1,0 0,-1 0,-2 0,-3 20,3-28,-7 54,-4-2,-2 1,-4-2,-2 0,-19 37,-47 51,76-140</inkml:trace>
  <inkml:trace contextRef="#ctx0" brushRef="#br0" timeOffset="1">18 452,'25'2,"0"-2,0-1,-1 0,1-2,0-1,-1-1,0-1,0-1,0-2,-1 0,-1-1,1-1,-2-1,1-1,5-6,-6 1,-1 0,-1-2,0 0,-2-2,0 0,-2 0,0-2,-1 1,7-21,-4-17,-42 91,14-5,3 1,0 1,1-1,2 1,0 0,2 0,1 1,2-1,0 1,2-1,1 0,1 0,1 0,1 0,2-1,1 0,0 0,5 5,5 2,-13-27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2215 311,'0'0</inkml:trace>
  <inkml:trace contextRef="#ctx0" brushRef="#br0" timeOffset="1">2244 707,'10'4,"3"-7,-1-4</inkml:trace>
  <inkml:trace contextRef="#ctx0" brushRef="#br0" timeOffset="2">2414 537,'9'33,"19"12,8-7,-2-15,-2-11,-6-13,-7-10,-8-9,-10-5,-5-4,-7-1,-6-1,-5 6,1 1,0 6,-2 5,-2 5,4 4</inkml:trace>
  <inkml:trace contextRef="#ctx0" brushRef="#br0" timeOffset="3">2781 707,'9'-20,"65"-93,-72 112,-1-1,1 1,0 0,0 0,0 1,0-1,0 0,0 0,0 1,0 0,0-1,0 1,0 0,0 0,0 0,0 0,1 0,-1 1,0-1,0 0,0 1,0 0,0 0,0-1,0 1,-1 0,1 0,0 1,0-1,-1 0,1 1,-1-1,1 1,-1-1,1 1,-1-1,0 1,0 0,0 0,0 0,0 0,0 0,-1 0,1 0,0 0,-1 0,0 0,1 2,21 29,-14-28,0 0,0 0,1-1,0 0,0 0,0-1,0 0,0-1,0 0,1 0,-1-1,1 0,-1-1,1 0,-1-1,1 0,-1 0,1-1,-1 0,0 0,0-1,0-1,0 1,-1-2,1 1,-1-1,7-5,76-58,-74 53</inkml:trace>
  <inkml:trace contextRef="#ctx0" brushRef="#br0" timeOffset="4">1426 509,'-34'10,"-10"12,1 7,13 4,17 2,15-2,12-6,9-2,4-6,4-6,0-5,1-4,-2-3,0-1,0-1,-2 0,-4 0</inkml:trace>
  <inkml:trace contextRef="#ctx0" brushRef="#br0" timeOffset="5">1934 86,'-15'43,"-8"29,-2 11,4-3,6-11,5-12,4-11,3-8,8-7,2-2,0-3,-1 0,3 0,1 0,-3-4</inkml:trace>
  <inkml:trace contextRef="#ctx0" brushRef="#br0" timeOffset="6">1595 509,'38'-5,"28"-1,6 0,-3 1,-9 1,-10 2,-9 1,-10 0</inkml:trace>
  <inkml:trace contextRef="#ctx0" brushRef="#br0" timeOffset="7">156 227,'27'9,"0"-2,1 0,0-1,0-2,0-1,0-1,1-2,-1 0,1-2,11-3,-34 4,0 0,0 0,0 0,0 0,0-1,0 0,0-1,-1 1,1-1,-1 0,0 0,1-1,-2 0,1 0,0 0,-1 0,0-1,0 1,0-1,0 0,-1 0,0-1,0 1,0-1,-1 0,0 1,0-1,0 0,-1 0,0 0,0 0,0-1,-1 1,0 0,0 0,-1 0,1 0,-2 0,1 0,0 0,-1 0,0 0,-1-2,1 4,-1 0,1 1,-1-1,0 0,1 1,-1 0,-1-1,1 1,0 1,-1-1,0 0,0 1,1 0,-1 0,-1 0,1 0,0 0,0 1,-1 0,1 0,0 0,-1 1,1-1,-1 1,1 0,-1 0,1 1,-1-1,1 1,-1 0,1 0,0 1,-1-1,1 1,0 0,0 0,0 0,0 1,1-1,-1 1,-2 3,-1 3,0 0,1 0,1 1,0 0,0 0,1 0,0 1,1 0,0-1,0 1,1 0,1 0,0 1,0-1,1 0,2 7,32 181,-32-189,5 18,3-1,-2 1,0 0,-2 0,-1 0,-1 1,-1 0,-2 0,-1 0,-1 0,-2 0,-1 0,-1-1,-1 1,-1-1,-2 0,-4 6,5-18,0-1,-2-1,1 0,-2 0,0-1,0 0,-2-1,1 0,-1-1,-1 0,0-1,0-1,-1 0,-1-1,1-1,-1 0,0-1,-1-1,1 0,-1-1,0-1,0-1,0 0,-5-1,19-1,0 0,0-1,1 1,-1-1,0 1,0-1,0 0,1 0,-1 0,0 0,1-1,-1 1,1-1,-1 1,1-1,0 0,-1 0,1 0,0 0,1 0,-1-1,0 1,1 0,-1-1,1 0,0 1,-1-1,1 0,1 1,-1-1,0 0,1 0,-1-1,1-4,0 0,0 0,1 1,0-1,0 0,0 0,1 0,1 1,-1-1,1 1,4-6,16-24,2 1,1 1,2 1,1 2,2 1,1 1,23-15,-26 19,3-3,2 2,0 1,2 2,0 1,2 2,7-2,-21 13</inkml:trace>
  <inkml:trace contextRef="#ctx0" brushRef="#br0" timeOffset="8">720 847,'-10'-29,"-2"-14,4-4,5 0,7 9,3 5,5 5,5 1,5 6,3 1,3 5,0 4,-3 4</inkml:trace>
  <inkml:trace contextRef="#ctx0" brushRef="#br0" timeOffset="9">946 678</inkml:trace>
  <inkml:trace contextRef="#ctx0" brushRef="#br0" timeOffset="10">946 340</inkml:trace>
  <inkml:trace contextRef="#ctx0" brushRef="#br0" timeOffset="11">325 1497,'50'-26,"-1"-1,-1-3,37-32,-52 38,123-112,-156 135,1 1,-1 0,0-1,0 1,0 0,0 0,1-1,-1 1,0 0,0 0,1-1,-1 1,0 0,0 0,1 0,-1-1,0 1,1 0,-1 0,0 0,1 0,-1 0,0 0,1 0,-1 0,0 0,1 0,-1 0,0 0,1 0,-1 0,0 0,1 0,-1 0,0 0,1 0,-1 0,0 0,0 1,1-1,-1 0,0 0,1 0,-1 1,0-1,0 0,0 0,1 1,-1-1,0 0,0 0,0 1,1-1,-1 0,0 1,0-1,0 0,0 1,0-1,0 0,0 1,0-1,0 0,0 1,0-1,0 0,0 1,0-1,0 0,0 1,-2 32,1-25,-9 534,11-393,0-133,0 0,-1 0,-1 0,-1 0,0 0,-1 0,0 0,-1-1,-1 0,-1 1,0-2,-1 1,0-1,-1 0,-1 0,0-1,-1-1,-1 1,0-1,0-1,-1 0,-2 1,5-6,-1-1,0 0,0 0,0 0,0-2,-1 1,1-1,-1-1,0 0,0 0,0-1,0 0,-4-1,10 0,0-1,0 1,1-1,-1 0,0 0,1-1,-1 0,1 1,0-1,-1-1,1 1,0 0,0-1,1 0,-1 0,0 0,1-1,0 1,0-1,0 0,0 0,0 0,1 0,0 0,0 0,0-1,0 1,1-1,0 1,0-1,-1-3,1-5,0-1,0 1,1 0,1 0,0 0,1 0,0 0,1 0,1 0,0 1,1-1,0 1,0 0,2 1,-1-1,1 1,1 1,0-1,3-1,24-27,2 1,1 1,2 3,6-2,-45 35,180-117,-157 108</inkml:trace>
  <inkml:trace contextRef="#ctx0" brushRef="#br0" timeOffset="12">974 2005,'0'-39,"5"-26,6-8,6 4,1 9,1 10,3 9,2 6,2 9,1 10,-3 6</inkml:trace>
  <inkml:trace contextRef="#ctx0" brushRef="#br0" timeOffset="13">1341 1751,'5'19,"6"2,1-3</inkml:trace>
  <inkml:trace contextRef="#ctx0" brushRef="#br0" timeOffset="14">1397 1440,'0'0</inkml:trace>
  <inkml:trace contextRef="#ctx0" brushRef="#br0" timeOffset="15">3119 1638,'-1'9,"0"1,1 0,1-1,-1 1,1-1,1 1,0-1,0 0,1 1,0-1,1 0,0-1,0 1,1-1,0 1,-4-7,1-1,-1 0,0 0,0 1,1-1,-1 0,1 0,-1-1,1 1,-1 0,1 0,0-1,-1 1,1-1,0 1,-1-1,1 0,0 0,0 1,-1-1,1-1,0 1,0 0,-1 0,1-1,0 1,0-1,-1 1,1-1,-1 0,1 1,0-1,-1 0,0 0,1 0,-1 0,1 0,-1-1,0 1,0 0,0-1,0 1,0-1,0 0,34-73,-34 68,0 0,-1-1,0 1,-1 0,1 0,-1-1,-1 1,1 0,-1 0,0 0,-1 0,0 0,0 1,0-1,-1 1,0 0,0 0,-1 0,0 1,0-1,0 1,0 0,-1 1,0-1,0 1,0 0,0 1,-1-1,1 1,-1 1,0-1,0 1,-5-1,-13 1</inkml:trace>
  <inkml:trace contextRef="#ctx0" brushRef="#br0" timeOffset="16">3486 1779,'3'-7,"42"-65,-44 71,0-1,1 0,-1 1,0 0,1-1,-1 1,1 0,0 0,-1 0,1 0,0 0,0 0,0 1,0-1,0 0,0 1,-1-1,1 1,0 0,0 0,0 0,0 0,0 0,0 0,0 1,0-1,0 1,0-1,0 1,0-1,0 1,0 0,-1 0,1 0,0 0,-1 1,1-1,0 0,30 32,-28-29,0 1,0-1,0 0,0 0,1 0,0 0,-1-1,1 0,1 0,-1 0,0 0,1-1,-1 0,1 0,1 0,7-1,-1 1,1-1,0-1,-1-1,1 0,0 0,-1-2,0 0,1 0,-1-1,0 0,-1-2,1 1,-1-1,0-1,-1 0,8-7,18-42,-32 36</inkml:trace>
  <inkml:trace contextRef="#ctx0" brushRef="#br0" timeOffset="17">1793 1525,'-7'5,"-12"7,0 1,1 1,0 1,2 1,-1 0,2 1,0 0,1 1,1 1,1 0,-3 8,14-22,-1 0,1 0,0-1,1 1,-1 0,1 0,0 0,0 0,1 0,-1 0,1 0,0-1,0 1,1 0,-1 0,1-1,0 1,1-1,-1 0,1 0,-1 0,1 0,1 0,-1 0,0-1,1 1,0-1,0 0,0 0,2 1,5 3,1 0,-1-1,1 0,0-1,1 0,-1-1,1 0,0-1,0 0,13 0,-19-2,1-1,-1-1,1 1,-1-1,1-1,-1 1,0-1,1 0,-1-1,0 0,0 0,1-1,11-8</inkml:trace>
  <inkml:trace contextRef="#ctx0" brushRef="#br0" timeOffset="18">2301 1187,'-28'368,"29"-330,1 1,3-1,0-1,3 1,1-1,2 0,13 27,-24-64,0 1,1-1,-1 1,1-1,-1 1,0-1,1 1,-1-1,0 1,0 0,1-1,-1 1,0-1,0 1,0 0,0-1,0 1,0 0,0-1,0 1,0 0,0-1,0 1,0 0,0-1,-1 1,1-1,0 1,0 0,-1-1,1 1,0-1,-1 1,1-1,-1 1,1-1,-1 1,1-1,-1 0,1 1,-1-1,1 0,-1 1,-8-3</inkml:trace>
  <inkml:trace contextRef="#ctx0" brushRef="#br0" timeOffset="19">2047 1638,'38'-10,"18"-3,4 1,1 2,-5 3,-6-2,-8 1,-6 1,-4 2,-8 2</inkml:trace>
  <inkml:trace contextRef="#ctx0" brushRef="#br0" timeOffset="20">2695 1638,'0'33,"5"17,2 4,4-8,0-10</inkml:trace>
  <inkml:trace contextRef="#ctx0" brushRef="#br0" timeOffset="21">2724 1299,'0'14,"0"5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1 817,'120'-245,"-92"210,-27 34,0 1,0 0,-1-1,1 1,0 0,0 0,0-1,-1 1,1 0,0 0,0 0,0 0,-1 0,1 0,0 0,0 0,0 1,0-1,-1 0,1 0,0 1,0-1,-1 0,1 1,0-1,-1 1,1-1,0 1,-1-1,1 1,-1-1,1 1,-1 0,1-1,-1 1,1 0,-1 0,0-1,1 1,-1 0,0 0,1-1,-1 1,0 0,0 0,0 0,0 0,14 58,-15-54,1 0,0 0,0 1,1-1,0 0,-1 0,2 0,-1 0,1 0,-1 0,1 0,1-1,-1 1,1-1,0 1,0-1,0 0,0 0,1 0,-1-1,1 1,0-1,0 0,1 0,-1 0,1-1,0 1,2-4,1-1,-1 1,0-1,1-1,-1 0,-1 0,1 0,0-1,-1 1,1-2,-1 1,0-1,-1 0,1 0,-1 0,0-1,0 0,-1 0,0 0,0-1,0 1,-1-1,2-5,18-27,-11 20</inkml:trace>
  <inkml:trace contextRef="#ctx0" brushRef="#br0" timeOffset="1">593 733,'41'-45,"-23"28,-2-1,0 0,0-1,-2 0,-1-1,0-1,-1 0,-2-1,4-11,-13 33,0-1,-1 0,1 1,-1-1,1 0,-1 1,0-1,1 0,-1 0,0 1,1-1,-1 0,0 0,0 0,0 0,0 1,0-1,0 0,0 0,0 0,0 0,0 1,0-1,0 0,-1 0,1 0,0 0,-1 1,1-1,0 0,-1 1,1-1,-1 0,1 0,-1 1,0-1,1 1,-1-1,0 1,1-1,-1 1,0-1,1 1,-1 0,0-1,0 1,0 0,1-1,-1 1,0 0,-1 0,-37 20,32-15,1 1,-1-1,1 1,1 0,-1 1,1 0,0-1,1 2,0-1,0 0,0 1,1 0,0 0,1 0,-1 0,2 0,-1 0,1 0,0 1,1-1,0 1,0-1,1 0,0 1,0-1,1 0,0 0,1 0,0 0,0 0,1 0,0 1,4-2,0 1,1-1,0-1,0 1,0-2,1 1,-1-1,1-1,1 0,-1 0,0-1,1 0,0-1,0 0,-1-1,1 0,0-1,0 0,7-1,-3-3,1-1,-1 0,0-1,0-1,-1 0,0-1,0-1,0 0,-1-1,-1 0,0-1,0 0,-1-1,-1-1,0 1,0-2,-2 1,1-1,-2-1,5-11,10-6,-1-1,-2-1,-1-1,-2 0,-1-1,-2-1,-2 0,-1-1,-2 0,-2-1,-1 1,-2-1,-1-7,-2 44,0 0,0 0,0 0,-1 0,1 0,0 0,-1 0,1 0,-1 0,0 0,0 0,1 0,-1 0,0 0,-1 1,1-1,0 0,-1 1,1-1,0 1,-1-1,0 1,1 0,-1-1,0 1,0 0,0 0,0 0,1 1,-1-1,0 0,-1 1,1-1,0 1,0 0,0 0,0 0,0 0,0 0,0 0,0 0,0 1,0-1,0 1,0-1,0 1,0 0,0 0,0 0,0 0,0 0,1 0,-1 1,0-1,1 0,-1 1,1 0,0-1,-1 1,1 0,0-1,0 2,-13 20,1 0,2 1,0 0,2 1,0 1,2-1,1 1,1 0,1 1,1-1,2 1,0-1,2 1,1 0,3 16,-2 30,-3-48,1-1,2 0,0 0,2 0,0 0,2-1,1 0,0 0,3 1,1-5,-2-7</inkml:trace>
  <inkml:trace contextRef="#ctx0" brushRef="#br0" timeOffset="2">932 338,'43'10,"29"-2,7-2,-6-3,-14-1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1,'-1'57,"-2"0,-2 0,-3 0,-2-1,-3 0,-3-1,-1-1,-19 38,-16 17,47-107,1-6</inkml:trace>
  <inkml:trace contextRef="#ctx0" brushRef="#br0" timeOffset="1">451 85,'-261'239,"258"-237,0 0,0 0,0 0,1 1,-1-1,0 1,1 0,-1 0,1 0,0 0,0 0,0 0,1 0,-1 1,1-1,0 0,0 1,0-1,0 1,0 0,1-1,0 1,0 0,0-1,0 1,0 0,1-1,-1 1,1 0,0-1,0 1,1-1,-1 0,1 1,-1-1,1 0,0 0,0 0,2 2,42 22,-40-25,1 1,-1 0,0 0,0 1,-1-1,1 1,-1 0,0 1,0-1,0 1,0 0,-1 1,0-1,0 1,0-1,-1 1,0 0,2 6,17 43,-10-49</inkml:trace>
  <inkml:trace contextRef="#ctx0" brushRef="#br0" timeOffset="2">593 537,'-5'24,"-1"3,-1-3</inkml:trace>
  <inkml:trace contextRef="#ctx0" brushRef="#br0" timeOffset="3">593 1,'0'0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00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68 317 2673 0 0,'0'0'2304'0'0,"0"0"-304"0"0,0 0-148 0 0,0 0-67 0 0,0 0-28 0 0,0 0-149 0 0,0 0-150 0 0,0 0-142 0 0,0 0-152 0 0,0 0-149 0 0,0 0-175 0 0,0 0-153 0 0,0 0-139 0 0,-11-5-82 0 0,-46-23 342 0 0,57 28-459 0 0,0 0-35 0 0,0 0-33 0 0,45-3 1590 0 0,201-15 690 0 0,-118 10-2116 0 0,-110 4 673 0 0,-64-26-749 0 0,-35-51-280 0 0,74 74-149 0 0,1-1-1 0 0,0 0 0 0 0,0-1 1 0 0,0 1-1 0 0,1-1 0 0 0,1 0 1 0 0,-1 0-1 0 0,1-1 0 0 0,1 1 1 0 0,0-1-1 0 0,0 0 0 0 0,1 0 1 0 0,0 0-1 0 0,1-2 61 0 0,28 11-4010 0 0,-16 1-525 0 0,-3 0-7435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0,'-14'24,"-6"17,-3 7,2 0,5-3,4-5,5-4,4-4,2-2,1-1,5-6,3-7</inkml:trace>
  <inkml:trace contextRef="#ctx0" brushRef="#br0" timeOffset="1">315 113,'-238'142,"234"-140,-40 30,44-32,-1 1,0 0,1-1,-1 1,1 0,-1-1,1 1,-1 0,1 0,0 0,-1 0,1-1,0 1,-1 0,1 0,0 0,0 0,0 0,0 0,0 0,0 0,0-1,0 1,0 0,1 0,-1 0,0 0,1 0,-1 0,0-1,1 1,-1 0,1 0,-1-1,1 1,-1 0,1 0,0-1,-1 1,1-1,0 1,0-1,-1 1,1-1,0 1,0-1,0 0,0 1,0-1,-1 0,2 0,43 14,-40-13,-1-1,1 1,0 0,0 1,-1-1,1 1,-1 0,1 0,-1 0,0 1,0 0,0-1,0 2,0-1,-1 0,1 1,0 1,24 53,-22-41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0:09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174 366 0 0 0,'0'0'163'0'0,"0"0"341"0"0,0 0 9 0 0,0 0 21 0 0,0 0 138 0 0,0 0 207 0 0,0 0 252 0 0,0 0 158 0 0,0 0 30 0 0,0 0-76 0 0,0 0-149 0 0,-14-4-177 0 0,-41-13-181 0 0,41 13-149 0 0,14 4-112 0 0,0 0-28 0 0,0 0 18 0 0,0 0 23 0 0,21 0 1461 0 0,-10 0-1583 0 0,52 1 782 0 0,-1-3 0 0 0,1-2 0 0 0,-1-3 0 0 0,23-8-1148 0 0,51-20 449 0 0,-1-6-1 0 0,-3-5 1 0 0,-2-7 0 0 0,-2-5-1 0 0,12-13-448 0 0,-135 61 2957 0 0,-31 11-2838 0 0,14 0 71 0 0,-17 47-174 0 0,17-15 7 0 0,2 2 0 0 0,1-1 0 0 0,2 1-1 0 0,1 1 1 0 0,2-1 0 0 0,1 3-23 0 0,-9 64 58 0 0,-29 109 215 0 0,-9-1 1 0 0,-33 73-274 0 0,-3 1 361 0 0,81-365-2609 0 0,0 43-2449 0 0,0 7-5474 0 0,3 19 296 0 0</inkml:trace>
  <inkml:trace contextRef="#ctx0" brushRef="#br0" timeOffset="263.671">485 897 9946 0 0,'0'0'3532'0'0,"0"0"-2137"0"0,0 0-945 0 0,0 0-235 0 0,0 0 98 0 0,0 0 261 0 0,0 0 258 0 0,0 0 166 0 0,0 0 18 0 0,0 0-101 0 0,0 0-118 0 0,36-5-125 0 0,118-13-120 0 0,225-48 1197 0 0,-147-7-2668 0 0,-216 62-676 0 0,-12 7-1919 0 0,-2 1-4061 0 0,-2 2-2778 0 0</inkml:trace>
  <inkml:trace contextRef="#ctx0" brushRef="#br0" timeOffset="889.11">1510 930 3305 0 0,'0'0'3859'0'0,"0"0"-2348"0"0,0 0-752 0 0,0 0 149 0 0,0 0 251 0 0,0 0 189 0 0,0 0 26 0 0,0 0-183 0 0,0 0-255 0 0,0 0-222 0 0,0 0-173 0 0,-6 33-129 0 0,-20 106-73 0 0,14-35 1543 0 0,8-75 558 0 0,3-31 931 0 0,-7-12-2966 0 0,5 2-331 0 0,1-1 1 0 0,0 0-1 0 0,1 0 1 0 0,0 0-1 0 0,1-1 1 0 0,1 1-1 0 0,0 0 1 0 0,1 0-1 0 0,0-1-74 0 0,6-17 43 0 0,1 0-1 0 0,2 0 0 0 0,1 1 1 0 0,1 0-1 0 0,1 1 1 0 0,2 1-1 0 0,1 0 0 0 0,9-10-42 0 0,-22 33 0 0 0,-1 0 0 0 0,1 0 0 0 0,0 0 0 0 0,0 1 0 0 0,0 0-1 0 0,0 0 1 0 0,1 0 0 0 0,0 0 0 0 0,0 0 0 0 0,0 1 0 0 0,0 0 0 0 0,0 0-1 0 0,1 1 1 0 0,-1-1 0 0 0,1 1 0 0 0,0 1 0 0 0,0-1 0 0 0,0 1 0 0 0,0 0 0 0 0,1 0 0 0 0,21 34 20 0 0,8 89 296 0 0,-34-117-882 0 0,3 13 1288 0 0,-4-14-4194 0 0,0-3-3687 0 0,0-4-3466 0 0</inkml:trace>
  <inkml:trace contextRef="#ctx0" brushRef="#br0" timeOffset="1134.62">2046 952 14883 0 0,'0'0'912'0'0,"0"0"-464"0"0,0 0-31 0 0,0 0 111 0 0,0 0 120 0 0,0 0 0 0 0,0 0-128 0 0,0 0-184 0 0,0 0-192 0 0,0 0-112 0 0,0 0-48 0 0,0 0-96 0 0,0 0-104 0 0,0 0-152 0 0,11 177-328 0 0,-11-170-1433 0 0,2-3-3296 0 0,-2-4-5129 0 0</inkml:trace>
  <inkml:trace contextRef="#ctx0" brushRef="#br0" timeOffset="1384.205">2059 554 16724 0 0,'0'0'1776'0'0,"0"0"-592"0"0,0 0-536 0 0,0 0-152 0 0,0 0-79 0 0,0 0-121 0 0,0 0-168 0 0,0 0-184 0 0,0 0-152 0 0,0 0-88 0 0,0 0-65 0 0,0 0-47 0 0,0 0-328 0 0,0 0-1176 0 0,26 48-3201 0 0,-19-37-7026 0 0</inkml:trace>
  <inkml:trace contextRef="#ctx0" brushRef="#br0" timeOffset="1543.568">2572 742 14907 0 0,'0'0'1367'0'0,"0"0"-256"0"0,0 0-56 0 0,0 0-43 0 0,0 0-28 0 0,0 0-91 0 0,0 0-149 0 0,0 0-131 0 0,0 0-133 0 0,0 0-132 0 0,0 0-110 0 0,0 0-85 0 0,0 0-66 0 0,-30 13-34 0 0,-95 44-2 0 0,77-18 31 0 0,45-30-64 0 0,0-4-14 0 0,0 0 0 0 0,1 0 0 0 0,-1 0 0 0 0,1 0 0 0 0,1 1 0 0 0,-1-1 0 0 0,1 1 0 0 0,0-1 0 0 0,0 1 0 0 0,1-1 0 0 0,-1 1 0 0 0,1 0 0 0 0,0-1 0 0 0,1 1 0 0 0,0 0 0 0 0,-1-1 0 0 0,2 1 0 0 0,-1-1 0 0 0,1 1 0 0 0,0-1 0 0 0,0 0 0 0 0,0 0 0 0 0,1 0 0 0 0,-1 0 0 0 0,1 0 0 0 0,1 0 0 0 0,-1-1 0 0 0,1 1 0 0 0,-1-1 0 0 0,1 0 0 0 0,0 0 0 0 0,1-1 0 0 0,-1 1 0 0 0,3 0-4 0 0,2 2-15 0 0,1-1 0 0 0,0 0-1 0 0,0-1 1 0 0,0 0 0 0 0,1-1 0 0 0,0 0 0 0 0,-1-1 0 0 0,1 0 0 0 0,0-1-1 0 0,0 0 1 0 0,0 0 0 0 0,0-1 0 0 0,0-1 0 0 0,0 0 0 0 0,0 0 0 0 0,-1-1-1 0 0,1-1 1 0 0,0 1 0 0 0,-1-2 0 0 0,0 0 0 0 0,9-4 15 0 0,28-17-4199 0 0,-6-9-4163 0 0,-36 27-2451 0 0</inkml:trace>
  <inkml:trace contextRef="#ctx0" brushRef="#br0" timeOffset="1979.912">3084 271 13443 0 0,'0'0'2091'0'0,"0"0"-784"0"0,0 0-535 0 0,0 0-54 0 0,0 0 142 0 0,0 0 107 0 0,0 0-7 0 0,0 0-160 0 0,0 0-221 0 0,0 0-200 0 0,0 0-118 0 0,0 0-58 0 0,5-8 345 0 0,3 57 1012 0 0,-8 403 287 0 0,-11-59-1792 0 0,11-392-96 0 0,0-1-8 0 0,0 0-7 0 0,0 0-9 0 0,0 0-20 0 0,0 0-46 0 0,0 0-61 0 0,0-9-940 0 0,7-35-2223 0 0,0 6-5954 0 0,-6 26-1850 0 0</inkml:trace>
  <inkml:trace contextRef="#ctx0" brushRef="#br0" timeOffset="2228.098">2841 705 11138 0 0,'0'0'1743'0'0,"0"0"-514"0"0,0 0-377 0 0,0 0-97 0 0,0 0 142 0 0,0 0 155 0 0,0 0 83 0 0,0 0-32 0 0,0 0-164 0 0,0 0-127 0 0,0 0-120 0 0,0 0-95 0 0,0 0-65 0 0,35 3-120 0 0,109 9-93 0 0,66-1 114 0 0,-132 5-1654 0 0,-47-7-7632 0 0,-26-8-2672 0 0</inkml:trace>
  <inkml:trace contextRef="#ctx0" brushRef="#br0" timeOffset="2416.133">3520 944 16500 0 0,'0'0'728'0'0,"0"0"-240"0"0,0 0-56 0 0,0 0-24 0 0,0 0 16 0 0,0 0-64 0 0,0 0-72 0 0,0 0-128 0 0,0 0-104 0 0,0 0-80 0 0,0 0-80 0 0,0 0-144 0 0,0 0-168 0 0,0 0-264 0 0,67 144-808 0 0,-64-144-1801 0 0,-1-4-3921 0 0,-2 1 825 0 0</inkml:trace>
  <inkml:trace contextRef="#ctx0" brushRef="#br0" timeOffset="2665.934">3543 712 9978 0 0,'0'0'2870'0'0,"0"0"-456"0"0,0 0-388 0 0,0 0-289 0 0,0 0-287 0 0,0 0-262 0 0,0 0-265 0 0,0 0-249 0 0,0 0-205 0 0,-15-30-170 0 0,-44-93-157 0 0,44 92-155 0 0,15 31-146 0 0,0 8-505 0 0,2 20-742 0 0,1-16-2319 0 0,0-1-7348 0 0</inkml:trace>
  <inkml:trace contextRef="#ctx0" brushRef="#br0" timeOffset="2915.508">3905 823 11851 0 0,'0'0'4154'0'0,"0"0"-2490"0"0,0 0-868 0 0,0 0-113 0 0,0 0-45 0 0,0 0-30 0 0,0 0-66 0 0,0 0-109 0 0,0 0-115 0 0,0 0-84 0 0,0 0-70 0 0,0 0-46 0 0,0 0-18 0 0,-12 26-25 0 0,-36 84-18 0 0,37-44 25 0 0,11-59-27 0 0,0-1 0 0 0,1 0 0 0 0,0 0 0 0 0,0 0 1 0 0,1 0-1 0 0,0 0 0 0 0,0 0 0 0 0,0-1 0 0 0,0 1 0 0 0,1-1 0 0 0,0 1 1 0 0,0-1-1 0 0,1 0 0 0 0,0 0 0 0 0,-1 0 0 0 0,2-1 0 0 0,-1 1 0 0 0,0-1 1 0 0,1 0-1 0 0,0 0 0 0 0,0 0 0 0 0,0-1 0 0 0,0 0 0 0 0,1 0 0 0 0,-1 0 1 0 0,1-1-1 0 0,0 0 0 0 0,0 0 0 0 0,-1 0 0 0 0,1-1 0 0 0,1 0 1 0 0,-1 0-1 0 0,0 0 0 0 0,0-1 0 0 0,0 0 0 0 0,0 0 0 0 0,6-1-55 0 0,-6-2 102 0 0,0-1 0 0 0,0 0 0 0 0,0-1 0 0 0,-1 1-1 0 0,0-1 1 0 0,1 0 0 0 0,-2 0 0 0 0,1-1 0 0 0,-1 1 0 0 0,1-1-1 0 0,-2 0 1 0 0,1 0 0 0 0,-1 0 0 0 0,0-1 0 0 0,0 1 0 0 0,0-1 0 0 0,-1 0-1 0 0,0 0 1 0 0,-1 0 0 0 0,1 0 0 0 0,-1 0 0 0 0,0-7-102 0 0,0 7 31 0 0,0-1 1 0 0,0 0 0 0 0,-1 0 0 0 0,0 0 0 0 0,-1 0-1 0 0,1 0 1 0 0,-2 0 0 0 0,1 0 0 0 0,-1 1-1 0 0,0-1 1 0 0,0 1 0 0 0,-1-1 0 0 0,0 1 0 0 0,-1 0-1 0 0,0 0 1 0 0,0 0 0 0 0,-3-3-32 0 0,2 2-63 0 0,0 0 0 0 0,-1 0 0 0 0,0 1 0 0 0,-1 0 0 0 0,0 1 0 0 0,0-1 0 0 0,0 1 0 0 0,-1 0-1 0 0,1 1 1 0 0,-1 0 0 0 0,-1 0 0 0 0,-3 0 63 0 0,-40 7-4595 0 0,43 5-1046 0 0,1 0-6215 0 0</inkml:trace>
  <inkml:trace contextRef="#ctx0" brushRef="#br0" timeOffset="3297.171">4191 1125 12859 0 0,'0'0'2510'0'0,"0"0"-1422"0"0,0 0-199 0 0,0 0 217 0 0,0 0 38 0 0,0 0-60 0 0,0 0-151 0 0,0 0-180 0 0,0 0-134 0 0,0 0-86 0 0,0 0-81 0 0,0 0-71 0 0,0 0-83 0 0,18-28-67 0 0,58-85-50 0 0,-7-3 317 0 0,-37 167-1013 0 0,-26-43 586 0 0,0 0 0 0 0,1 0 0 0 0,-1 0 1 0 0,2-1-1 0 0,-1 0 0 0 0,1-1 0 0 0,0 1 0 0 0,1-2 0 0 0,0 1 0 0 0,0-1 1 0 0,0 0-1 0 0,0-1 0 0 0,1 0 0 0 0,-1-1 0 0 0,1 0 0 0 0,0 0 0 0 0,0-1 1 0 0,0 0-1 0 0,0-1 0 0 0,1 0 0 0 0,-1 0 0 0 0,0-1 0 0 0,0-1 0 0 0,1 0 1 0 0,-1 0-1 0 0,5-2-71 0 0,-1-2 139 0 0,1-1 0 0 0,-1 0 1 0 0,0-1-1 0 0,-1-1 1 0 0,0 0-1 0 0,0-1 0 0 0,-1 0 1 0 0,0-1-1 0 0,0 0 0 0 0,-1-1 1 0 0,-1 0-1 0 0,0 0 0 0 0,0-2 1 0 0,-1 1-1 0 0,-1-1 1 0 0,5-9-140 0 0,-8 14-57 0 0,0 1 1 0 0,0-1-1 0 0,-1 0 0 0 0,0 0 1 0 0,-1-1-1 0 0,0 1 1 0 0,0-1-1 0 0,0 1 1 0 0,-1-1-1 0 0,-1 0 1 0 0,0 0-1 0 0,0 0 1 0 0,0-8 56 0 0,-8 1-1430 0 0,1 12-1583 0 0,4 2 784 0 0,-1-2-10030 0 0</inkml:trace>
  <inkml:trace contextRef="#ctx0" brushRef="#br0" timeOffset="4670.076">1 1732 4993 0 0,'0'0'734'0'0,"0"0"-204"0"0,0 0 128 0 0,0 0 317 0 0,0 0 298 0 0,0 0 106 0 0,0 0-112 0 0,0 0-257 0 0,0 0-245 0 0,0 0-193 0 0,0 0-85 0 0,0 0 19 0 0,4 0 20 0 0,96-5 4320 0 0,57-20-2802 0 0,189-35 68 0 0,20 13-2112 0 0,-172 23 199 0 0,612-58 376 0 0,386 6 502 0 0,-352 27-190 0 0,-304-6-435 0 0,-321 29-93 0 0,-33 22 216 0 0,-181 4-578 0 0,-1 0 0 0 0,0 0 19 0 0,0 0-8 0 0,0 0-10 0 0,0 0 3 0 0,0 0-12 0 0,0 0 5 0 0,0 0 12 0 0,0 0 8 0 0,0 0-4 0 0,0 0 5 0 0,0 0 0 0 0,0 0-10 0 0,0 0-16 0 0,0 0-1 0 0,0 0-10 0 0,0 0-2 0 0,0 0 25 0 0,0 0 4 0 0,0 0-7 0 0,0 0 3 0 0,0 0-12 0 0,0 0 1 0 0,0 0-4 0 0,0 0 10 0 0,0 0 22 0 0,0 0-6 0 0,0 0-27 0 0,0 0-16 0 0,0 0 21 0 0,0 0 12 0 0,0 0-8 0 0,0 0-4 0 0,0 0 17 0 0,0 0-2 0 0,0 0 27 0 0,0 0-21 0 0,0 0-19 0 0,0 0 4 0 0,0 0-20 0 0,0 0 21 0 0,0 0-2 0 0,0 0-3 0 0,0 0-3 0 0,0 0-9 0 0,0 0 2 0 0,0 0-2 0 0,64-5 1335 0 0,-46 3-4554 0 0,-10 1-8209 0 0,-12-2-1284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0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68 368 15091 0 0,'0'0'342'0'0,"0"0"-257"0"0,0 0-278 0 0,0 0-98 0 0,0 0 80 0 0,0 0 190 0 0,0 0 177 0 0,0 0 115 0 0,0 0 51 0 0,0 0-10 0 0,0 0-24 0 0,18 5-27 0 0,111 33 183 0 0,-102-32-280 0 0,1-2 1 0 0,0-1 0 0 0,-1-1-1 0 0,1-2 1 0 0,0 0 0 0 0,0-2-1 0 0,0-1 1 0 0,-1-1 0 0 0,0-2-1 0 0,1 0 1 0 0,-2-2 0 0 0,1-1-1 0 0,-1-1 1 0 0,-1-1 0 0 0,0-2-1 0 0,0 0 1 0 0,-2-2 0 0 0,0 0-1 0 0,14-12-164 0 0,-21 13 154 0 0,0 0-1 0 0,0-1 0 0 0,-1-1 1 0 0,-1 0-1 0 0,-1-1 0 0 0,0-1 1 0 0,-2 0-1 0 0,0 0 1 0 0,0-1-1 0 0,-2 0 0 0 0,0-1 1 0 0,-2 0-1 0 0,0-1 0 0 0,3-18-153 0 0,-45 114 1349 0 0,-240 563-989 0 0,243-573-389 0 0,-2-1-1 0 0,-3-1 1 0 0,-3-3 0 0 0,-3-1 0 0 0,-2-2 0 0 0,-3-1 0 0 0,-2-4-1 0 0,-13 10 30 0 0,54-53-5 0 0,0-1-1 0 0,-1 1 1 0 0,0-2-1 0 0,0 1 0 0 0,0-1 1 0 0,-1-1-1 0 0,0 0 1 0 0,0 0-1 0 0,-1-1 1 0 0,0-1-1 0 0,0 0 0 0 0,0 0 1 0 0,0-1-1 0 0,0-1 1 0 0,-1 0-1 0 0,-6 0 6 0 0,17-3-4 0 0,0 1 0 0 0,0-1 0 0 0,1 0 0 0 0,-1 1 0 0 0,0-1 0 0 0,0 0-1 0 0,0 0 1 0 0,1 0 0 0 0,-1 0 0 0 0,1-1 0 0 0,-1 1 0 0 0,1 0 0 0 0,-1-1 0 0 0,1 1 0 0 0,0-1 0 0 0,-1 1 0 0 0,1-1 0 0 0,0 0 0 0 0,0 1-1 0 0,0-1 1 0 0,0 0 0 0 0,1 0 0 0 0,-1 0 0 0 0,0 0 0 0 0,1 0 0 0 0,0 0 0 0 0,-1 0 0 0 0,1 0 0 0 0,0 0 0 0 0,0 0 0 0 0,0 0 0 0 0,0 0-1 0 0,0 0 1 0 0,0 0 0 0 0,1 1 0 0 0,-1-1 0 0 0,1-1 4 0 0,23-74-236 0 0,-14 63 225 0 0,0 0 0 0 0,0 0 0 0 0,2 1-1 0 0,0 0 1 0 0,0 1 0 0 0,1 1 0 0 0,0 0 0 0 0,1 0 0 0 0,1 1-1 0 0,-1 1 1 0 0,1 1 0 0 0,1 0 0 0 0,0 1 0 0 0,0 0-1 0 0,0 2 1 0 0,1 0 0 0 0,0 0 0 0 0,0 2 0 0 0,0 0-1 0 0,0 1 1 0 0,0 1 0 0 0,0 0 0 0 0,2 2 11 0 0,-7 2 22 0 0,0 1 1 0 0,-1 1-1 0 0,0 0 0 0 0,0 0 1 0 0,0 1-1 0 0,0 0 0 0 0,-1 1 1 0 0,0 1-1 0 0,-1-1 0 0 0,0 2 1 0 0,0-1-1 0 0,3 5-22 0 0,45 36 277 0 0,-40-39-157 0 0,-1 0 0 0 0,1-1 0 0 0,1-1-1 0 0,-1-1 1 0 0,2 0 0 0 0,-1-1 0 0 0,0-1-1 0 0,1-1 1 0 0,0-1 0 0 0,0 0-1 0 0,0-1 1 0 0,1-2 0 0 0,-1 0 0 0 0,14-1-120 0 0,-28 1-13 0 0,-1 0 1 0 0,1 0 0 0 0,0 0 0 0 0,-1 0 0 0 0,1-1-1 0 0,0 0 1 0 0,-1 0 0 0 0,1 0 0 0 0,0 0 0 0 0,-1-1-1 0 0,0 0 1 0 0,1 0 0 0 0,-1 0 0 0 0,0 0 0 0 0,0-1-1 0 0,0 0 1 0 0,0 1 0 0 0,-1-1 0 0 0,1-1 0 0 0,-1 1-1 0 0,0 0 1 0 0,0-1 0 0 0,0 0 0 0 0,0 0 0 0 0,-1 0-1 0 0,1 0 1 0 0,-1 0 0 0 0,0 0 0 0 0,0-1 0 0 0,0 1-1 0 0,-1-1 1 0 0,0 1 0 0 0,1-3 12 0 0,4-33-4933 0 0,-3 26-1128 0 0,-1 6-3764 0 0</inkml:trace>
  <inkml:trace contextRef="#ctx0" brushRef="#br0" timeOffset="729.292">1242 953 7746 0 0,'0'0'1757'0'0,"0"0"-518"0"0,0 0-70 0 0,0 0 207 0 0,0 0 140 0 0,0 0-73 0 0,0 0-196 0 0,0 0-181 0 0,0 0-138 0 0,0 0-121 0 0,0 0-95 0 0,0 0-95 0 0,33 0-107 0 0,103-1-65 0 0,-51-14 276 0 0,-59 5-442 0 0,-19 8-213 0 0,4 1 24 0 0,1-2 1 0 0,-1 0-1 0 0,-1 0 1 0 0,1-1-1 0 0,0 0 0 0 0,-1-1 1 0 0,0 0-1 0 0,0 0 1 0 0,0-1-1 0 0,-1-1 0 0 0,0 0 1 0 0,0 0-1 0 0,-1 0 1 0 0,0-1-1 0 0,2-3-90 0 0,-8 10 8 0 0,-1-1 1 0 0,0 1-1 0 0,0-1 1 0 0,-1 1-1 0 0,1-1 1 0 0,0 1-1 0 0,0-1 1 0 0,-1 1-1 0 0,1-1 1 0 0,-1 0-1 0 0,1 1 1 0 0,-1-1-1 0 0,0 0 0 0 0,0 1 1 0 0,0-1-1 0 0,0 0 1 0 0,0 1-1 0 0,0-1 1 0 0,0 0-1 0 0,0 0 1 0 0,-1 1-1 0 0,1-1 1 0 0,-1 0-1 0 0,1 1 1 0 0,-1-1-1 0 0,0 1 0 0 0,1-1 1 0 0,-1 1-1 0 0,0-1 1 0 0,0 1-1 0 0,0-1 1 0 0,0 1-1 0 0,0 0 1 0 0,0 0-1 0 0,-1-1 1 0 0,1 1-1 0 0,0 0 1 0 0,-1 0-1 0 0,1 0 0 0 0,-1 0 1 0 0,1 1-1 0 0,-1-1 1 0 0,1 0-1 0 0,-2 0-8 0 0,-75-12-463 0 0,64 14 433 0 0,1 1-1 0 0,-1 1 0 0 0,0 0 1 0 0,1 1-1 0 0,0 0 0 0 0,0 1 1 0 0,0 0-1 0 0,1 1 0 0 0,0 1 1 0 0,0 0-1 0 0,0 1 0 0 0,1 0 1 0 0,0 0-1 0 0,1 1 0 0 0,0 1 1 0 0,0 0-1 0 0,1 0 0 0 0,0 1 1 0 0,1 0-1 0 0,0 0 0 0 0,1 1 1 0 0,0 0-1 0 0,1 1 0 0 0,0-1 0 0 0,1 1 1 0 0,0 0-1 0 0,1 0 0 0 0,1 1 1 0 0,0-1-1 0 0,1 1 0 0 0,0 0 1 0 0,1 8 30 0 0,1-18 4 0 0,1 0 0 0 0,-1 1 0 0 0,1-1 0 0 0,0 0 0 0 0,0 1 0 0 0,0-1 0 0 0,1 0 0 0 0,0 0 0 0 0,0 0 0 0 0,0 0 0 0 0,0 0 0 0 0,0-1 0 0 0,1 1 0 0 0,0-1 0 0 0,-1 1 0 0 0,1-1 0 0 0,1 0 0 0 0,-1 0 0 0 0,0 0 0 0 0,1-1 0 0 0,-1 1 0 0 0,1-1 0 0 0,0 0-1 0 0,0 0 1 0 0,0 0 0 0 0,0 0 0 0 0,0-1 0 0 0,0 1 0 0 0,1-1 0 0 0,2 0-4 0 0,137 14 432 0 0,-93-17-308 0 0,-1-2 1 0 0,0-3 0 0 0,0-1-1 0 0,-1-3 1 0 0,0-2-1 0 0,-1-2 1 0 0,0-2 0 0 0,-2-2-1 0 0,0-3 1 0 0,-1-1 0 0 0,-1-2-1 0 0,-2-2 1 0 0,0-2 0 0 0,-2-2-1 0 0,10-11-124 0 0,-33 26-3 0 0,-1 0 0 0 0,-1-2 0 0 0,0 1 0 0 0,-1-2 0 0 0,-1 0-1 0 0,-1-1 1 0 0,0 0 0 0 0,-2-1 0 0 0,0 0 0 0 0,-2 0 0 0 0,0-1 0 0 0,-1 0-1 0 0,-1-1 1 0 0,-2 0 0 0 0,0 0 0 0 0,-1 0 0 0 0,-1-18 3 0 0,-1 21-18 0 0,1 6 13 0 0,0 0 0 0 0,-2 0 0 0 0,1-1-1 0 0,-2 1 1 0 0,0 0 0 0 0,-1 0 0 0 0,0 0 0 0 0,-1 0 0 0 0,0 0 0 0 0,-1 1 0 0 0,-1-1 0 0 0,0 1 0 0 0,-1 0 0 0 0,-4-5 5 0 0,10 17-3 0 0,0 1 1 0 0,0-1-1 0 0,0 1 0 0 0,0-1 1 0 0,-1 1-1 0 0,1-1 1 0 0,0 0-1 0 0,0 1 1 0 0,-1-1-1 0 0,1 1 0 0 0,0-1 1 0 0,-1 1-1 0 0,1 0 1 0 0,0-1-1 0 0,-1 1 1 0 0,1-1-1 0 0,-1 1 1 0 0,1 0-1 0 0,-1-1 0 0 0,1 1 1 0 0,-1 0-1 0 0,1-1 1 0 0,-1 1-1 0 0,1 0 1 0 0,-1 0-1 0 0,1 0 1 0 0,-1 0-1 0 0,0-1 0 0 0,1 1 1 0 0,-1 0-1 0 0,1 0 1 0 0,-1 0-1 0 0,1 0 1 0 0,-1 0-1 0 0,0 0 1 0 0,1 0-1 0 0,-1 0 0 0 0,1 1 1 0 0,-1-1-1 0 0,1 0 1 0 0,-1 0-1 0 0,1 0 1 0 0,-1 1-1 0 0,1-1 1 0 0,-1 0-1 0 0,1 0 0 0 0,-1 1 1 0 0,1-1-1 0 0,-1 1 1 0 0,1-1-1 0 0,-1 0 1 0 0,1 1-1 0 0,0-1 1 0 0,-1 1-1 0 0,1-1 0 0 0,0 1 1 0 0,-1-1-1 0 0,1 1 1 0 0,0-1-1 0 0,0 1 1 0 0,-1-1-1 0 0,1 1 1 0 0,0-1-1 0 0,0 1 0 0 0,0 0 1 0 0,0-1-1 0 0,0 1 1 0 0,0-1-1 0 0,0 1 1 0 0,0 0 2 0 0,-5 50-7 0 0,5-43 51 0 0,-22 367 828 0 0,3 8-117 0 0,49-155-560 0 0,-30-227-212 0 0,0-1-7 0 0,0 0-7 0 0,0 0-4 0 0,0 0-18 0 0,0 0-31 0 0,0 0 1 0 0,-2-34-1200 0 0,-2 1-264 0 0,-3-19-2049 0 0,3 18-4091 0 0,2 21-3879 0 0</inkml:trace>
  <inkml:trace contextRef="#ctx0" brushRef="#br0" timeOffset="944.582">1879 684 14315 0 0,'0'0'1954'0'0,"0"0"-701"0"0,0 0-431 0 0,0 0-101 0 0,0 0 60 0 0,0 0 100 0 0,0 0 97 0 0,0 0 27 0 0,0 0-41 0 0,0 0-106 0 0,0 0-138 0 0,39-3-117 0 0,124-13-111 0 0,26-13 683 0 0,124 4-1300 0 0,-279 23-1049 0 0,-20 1-1246 0 0,2 0-4131 0 0,-5 1-6252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 10602 0 0,'0'0'2498'0'0,"0"0"-1048"0"0,0 0-499 0 0,0 0-78 0 0,0 0 30 0 0,0 0-33 0 0,0 0-92 0 0,0 0-83 0 0,0 0-33 0 0,0 0 50 0 0,0 0 24 0 0,0 0-49 0 0,0 0-70 0 0,16 2-63 0 0,122 10 1161 0 0,12-41-435 0 0,-90 11-1226 0 0,-18 4 1552 0 0,-14 7-3698 0 0,-3 5-3297 0 0,0 3-4561 0 0,-25-1-862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11939 0 0,'0'0'3272'0'0,"0"0"-1854"0"0,0 0-695 0 0,0 0-6 0 0,0 0 215 0 0,0 0 233 0 0,0 0 63 0 0,0 0-96 0 0,0 0-173 0 0,0 0-185 0 0,0 0-156 0 0,0 0-107 0 0,35-3-104 0 0,109-7-103 0 0,-6-14 327 0 0,-105 19-1512 0 0,58-9 2328 0 0,-60 12-5263 0 0,1 1-4940 0 0,-32 1-2959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15139 0 0,'0'0'1714'0'0,"0"0"-701"0"0,0 0-266 0 0,0 0 148 0 0,0 0 247 0 0,0 0 115 0 0,0 0-78 0 0,0 0-172 0 0,0 0-185 0 0,0 0-156 0 0,0 0-107 0 0,0 0-103 0 0,33-2-102 0 0,104-4-90 0 0,-30-11 156 0 0,17-9-461 0 0,-94 20-3732 0 0,0 1-4492 0 0,-23 4-4473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3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135 122 11578 0 0,'0'0'902'0'0,"0"0"-171"0"0,0 0 10 0 0,0 0 265 0 0,0 0 293 0 0,0 0 190 0 0,0 0-60 0 0,0 0-309 0 0,0 0-322 0 0,0 0-269 0 0,0 0-138 0 0,0 7-13 0 0,-33 449 2658 0 0,13-161-2828 0 0,8-247-836 0 0,12-89-6690 0 0,-1 13 2806 0 0,1 9-1555 0 0,0 4-1043 0 0</inkml:trace>
  <inkml:trace contextRef="#ctx0" brushRef="#br0" timeOffset="281.989">1 19 7274 0 0,'0'0'4371'0'0,"0"0"-2402"0"0,0 0-908 0 0,0 0-146 0 0,0 0-44 0 0,0 0-44 0 0,0 0-60 0 0,0 0-39 0 0,0 0-22 0 0,0 0 23 0 0,0 0 11 0 0,0 0-65 0 0,0 0-73 0 0,22 7-55 0 0,71 20-45 0 0,29-15 751 0 0,-86-14-978 0 0,131-21 392 0 0,-41-10-1758 0 0,-123 29-1397 0 0,-11 1-10289 0 0,4 3 3654 0 0</inkml:trace>
  <inkml:trace contextRef="#ctx0" brushRef="#br0" timeOffset="516.575">104 494 11090 0 0,'0'0'977'0'0,"0"0"11"0"0,0 0 189 0 0,0 0 126 0 0,0 0-12 0 0,0 0-102 0 0,0 0-172 0 0,0 0-206 0 0,34-4-199 0 0,108-15-173 0 0,36-21 90 0 0,-172 38-1133 0 0,7 0 853 0 0,-9 6-9030 0 0,-4-4-2122 0 0</inkml:trace>
  <inkml:trace contextRef="#ctx0" brushRef="#br0" timeOffset="982.901">444 818 12339 0 0,'0'0'2508'0'0,"0"0"-1398"0"0,0 0-593 0 0,0 0 73 0 0,0 0 264 0 0,0 0 195 0 0,0 0 8 0 0,0 0-189 0 0,0 0-258 0 0,0 0-186 0 0,0 0-103 0 0,0 0-73 0 0,0 0-34 0 0,0 34-9 0 0,0 104-18 0 0,-9-12 328 0 0,1-60-508 0 0,0-41-2772 0 0,7-24 727 0 0,-1-1 2915 0 0,1 0-4121 0 0,1 0-5658 0 0,0 0 1351 0 0</inkml:trace>
  <inkml:trace contextRef="#ctx0" brushRef="#br0" timeOffset="1248.55">431 833 7514 0 0,'0'0'2788'0'0,"0"0"-1213"0"0,0 0-461 0 0,0 0 13 0 0,0 0 46 0 0,0 0-51 0 0,0 0-161 0 0,0 0-158 0 0,0 0-68 0 0,0 0-3 0 0,0 0-42 0 0,0 0-86 0 0,0 0-116 0 0,17 0-136 0 0,108 0 363 0 0,-34-19-1125 0 0,-74 17-145 0 0,-10 1-2037 0 0,1 0-5796 0 0,-8 1-2160 0 0</inkml:trace>
  <inkml:trace contextRef="#ctx0" brushRef="#br0" timeOffset="1491.676">439 998 11642 0 0,'0'0'1221'0'0,"0"0"-404"0"0,0 0 66 0 0,0 0 265 0 0,0 0 90 0 0,0 0-92 0 0,0 0-234 0 0,0 0-229 0 0,0 0-205 0 0,0 0-160 0 0,0 0-110 0 0,32-1-116 0 0,100-4-82 0 0,-54 4-964 0 0,-56 1-3949 0 0,-14 0-5379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9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1 212 4569 0 0,'0'0'1358'0'0,"0"0"-758"0"0,0 0-464 0 0,0 0-10 0 0,0 0 225 0 0,0 0 281 0 0,0 0 350 0 0,0 0 233 0 0,0 0 81 0 0,0 0 28 0 0,0 0-170 0 0,16 5-199 0 0,54 16-130 0 0,-56-18-468 0 0,0 0-1 0 0,0-1 0 0 0,1-1 1 0 0,-1 0-1 0 0,0 0 1 0 0,1-2-1 0 0,-1 0 0 0 0,12-2-356 0 0,-8 1 322 0 0,12-3 8 0 0,-1-2 1 0 0,1-1-1 0 0,-1-1 0 0 0,-1-1 0 0 0,0-2 1 0 0,0-1-1 0 0,-1-1 0 0 0,-1-1 1 0 0,19-14-331 0 0,-37 23 119 0 0,1-1 0 0 0,-1 1 1 0 0,0-1-1 0 0,0-1 0 0 0,-1 0 0 0 0,0 0 1 0 0,-1 0-1 0 0,1-1 0 0 0,-2 0 1 0 0,1 0-1 0 0,-1 0 0 0 0,-1-1 1 0 0,3-6-120 0 0,-70 228 1456 0 0,-134 653-205 0 0,155-656-1135 0 0,38-145-101 0 0,-8-123-1821 0 0,11-2-4587 0 0,1 39-500 0 0,0 9-4073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0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 8074 0 0,'0'0'1200'0'0,"0"0"-676"0"0,0 0-117 0 0,0 0 344 0 0,0 0 454 0 0,0 0 332 0 0,0 0 18 0 0,0 0-192 0 0,0 0-210 0 0,0 0-170 0 0,0 0-149 0 0,0 0-80 0 0,0 0-56 0 0,32-3-67 0 0,99-8-39 0 0,-11-12 624 0 0,24-18-282 0 0,-131 37-864 0 0,38 1 81 0 0,-43 81 624 0 0,-26 61 334 0 0,-1-25-505 0 0,19-114-628 0 0,0 0 7 0 0,0 0 4 0 0,0 0-11 0 0,45-32-1240 0 0,-17 10-6410 0 0,-20 17-4285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0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12 14083 0 0,'0'0'987'0'0,"0"0"-182"0"0,0 0 126 0 0,0 0 262 0 0,0 0 151 0 0,0 0-39 0 0,0 0-231 0 0,0 0-275 0 0,0 0-194 0 0,0 0-163 0 0,0 0-96 0 0,0 0-63 0 0,0 0-44 0 0,-21 6-19 0 0,-69 23-31 0 0,87-28-174 0 0,-1 0-1 0 0,1 0 0 0 0,0 1 0 0 0,0-1 1 0 0,0 1-1 0 0,0 0 0 0 0,0 0 0 0 0,0 0 1 0 0,1 1-1 0 0,-1-1 0 0 0,1 1 1 0 0,-1-1-1 0 0,1 1 0 0 0,0 0 0 0 0,0 0 1 0 0,0 0-1 0 0,1 0 0 0 0,-1 0 0 0 0,1 0 1 0 0,-1 0-1 0 0,1 0 0 0 0,-1 4-14 0 0,-1 3 30 0 0,-2 0-22 0 0,1 0-1 0 0,0 1 1 0 0,0 0-1 0 0,1 0 1 0 0,1 0-1 0 0,-1 0 1 0 0,2 0-1 0 0,0 0 1 0 0,0 1-1 0 0,1-1 1 0 0,0 0 0 0 0,1 0-1 0 0,1 1 1 0 0,-1-1-1 0 0,2 0 1 0 0,0 0-1 0 0,0 0 1 0 0,1-1-1 0 0,1 3-7 0 0,-1-9 35 0 0,2 1-1 0 0,-1-1 0 0 0,0 0 1 0 0,1 0-1 0 0,0 0 1 0 0,0-1-1 0 0,0 0 0 0 0,0 0 1 0 0,1-1-1 0 0,-1 1 1 0 0,1-2-1 0 0,-1 1 1 0 0,1-1-1 0 0,0 1 0 0 0,0-2 1 0 0,-1 1-1 0 0,1-1 1 0 0,0 0-1 0 0,0-1 0 0 0,0 1 1 0 0,0-1-1 0 0,-1-1 1 0 0,1 1-1 0 0,0-1 1 0 0,-1 0-1 0 0,0-1 0 0 0,1 1 1 0 0,-1-1-1 0 0,0-1 1 0 0,0 1-1 0 0,-1-1 1 0 0,1 0-1 0 0,-1 0 0 0 0,1-1 1 0 0,-2 1-1 0 0,1-1 1 0 0,0-1-1 0 0,-1 1 0 0 0,0 0 1 0 0,0-1-1 0 0,0 0 1 0 0,1-4-35 0 0,-1 2 10 0 0,0-1 1 0 0,-1 0 0 0 0,0 0-1 0 0,-1 0 1 0 0,0-1 0 0 0,0 1-1 0 0,-1-1 1 0 0,0 1 0 0 0,0-1-1 0 0,-1 1 1 0 0,-1-1 0 0 0,0 0-1 0 0,0 1 1 0 0,-1-1 0 0 0,0 1-1 0 0,0 0 1 0 0,-1 0 0 0 0,0 0-1 0 0,-1 0 1 0 0,0 0 0 0 0,0 1-1 0 0,-4-6-10 0 0,-57-47-952 0 0,9 45-2907 0 0,49 16 2660 0 0,-4 0-1944 0 0,5 1-1967 0 0,-2 2-6463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69 613 0 0 0,'0'0'431'0'0,"7"-1"152"0"0,69-22 4080 0 0,-45 3 1074 0 0,-36 21 3448 0 0,-7-2-6475 0 0,-22 2-3137 0 0,25 3 434 0 0,1 0 1 0 0,0 0-1 0 0,0 1 0 0 0,0 0 0 0 0,1 1 1 0 0,-1 0-1 0 0,1 0 0 0 0,1 0 0 0 0,-1 1 0 0 0,1 0 1 0 0,1 1-1 0 0,-1-1 0 0 0,1 1 0 0 0,0 0 1 0 0,1 0-1 0 0,0 0 0 0 0,0 1 0 0 0,1 0 0 0 0,0-1 1 0 0,0 1-1 0 0,1 0 0 0 0,0 1 0 0 0,1-1 1 0 0,-1 7-8 0 0,2-13 3 0 0,0 0 1 0 0,-1-1-1 0 0,1 1 1 0 0,0 0 0 0 0,0 0-1 0 0,0-1 1 0 0,1 1-1 0 0,-1 0 1 0 0,1-1-1 0 0,-1 1 1 0 0,1-1 0 0 0,0 1-1 0 0,0-1 1 0 0,0 1-1 0 0,1-1 1 0 0,-1 1-1 0 0,0-1 1 0 0,1 0 0 0 0,-1 0-1 0 0,1 0 1 0 0,0 0-1 0 0,0 0 1 0 0,0 0 0 0 0,0 0-1 0 0,0 0 1 0 0,0-1-1 0 0,1 1 1 0 0,-1-1-1 0 0,0 0 1 0 0,1 0 0 0 0,-1 1-1 0 0,1-2 1 0 0,-1 1-1 0 0,1 0 1 0 0,2 0-4 0 0,13 0 112 0 0,0-1 1 0 0,0 0-1 0 0,0-2 1 0 0,0 0-1 0 0,0-1 0 0 0,0-1 1 0 0,-1 0-1 0 0,1-1 1 0 0,-1-2-1 0 0,0 1 0 0 0,-1-2 1 0 0,0 0-1 0 0,0-1 1 0 0,0 0-1 0 0,-1-2 0 0 0,-1 0 1 0 0,0 0-1 0 0,0-1 1 0 0,-1-1-1 0 0,-1 0 0 0 0,6-9-112 0 0,2 2 66 0 0,-2 0 0 0 0,-1-2 0 0 0,0 0-1 0 0,-2-1 1 0 0,0 0 0 0 0,-2-1-1 0 0,0-1 1 0 0,-2 0 0 0 0,-1-1 0 0 0,-1 0-1 0 0,-1-1 1 0 0,-1 1 0 0 0,-2-1-1 0 0,0-1 1 0 0,-2 1 0 0 0,-1-1 0 0 0,-1 1-1 0 0,-2-15-65 0 0,-1 31-2 0 0,1 0 0 0 0,-1 1 0 0 0,-1-1 0 0 0,0 1 0 0 0,-1 0 0 0 0,0 0 0 0 0,0 0-1 0 0,-1 1 1 0 0,0-1 0 0 0,-1 1 0 0 0,0 0 0 0 0,0 1 0 0 0,-1-1 0 0 0,0 1 0 0 0,-1 1-1 0 0,0-1 1 0 0,-4-2 2 0 0,8 8-12 0 0,0 0 1 0 0,0 0-1 0 0,0 1 0 0 0,0-1 0 0 0,0 1 0 0 0,0 0 0 0 0,0 1 0 0 0,0-1 0 0 0,-1 1 0 0 0,1-1 1 0 0,0 1-1 0 0,0 0 0 0 0,-1 1 0 0 0,1-1 0 0 0,0 1 0 0 0,0 0 0 0 0,0 0 0 0 0,0 0 0 0 0,0 1 1 0 0,0-1-1 0 0,0 1 0 0 0,0 0 0 0 0,0 0 0 0 0,1 0 0 0 0,-1 1 0 0 0,1-1 0 0 0,0 1 0 0 0,-1 0 0 0 0,1 0 1 0 0,0 0-1 0 0,1 0 0 0 0,-1 1 0 0 0,1-1 0 0 0,-1 1 0 0 0,1-1 0 0 0,-1 4 12 0 0,-5 7 6 0 0,1 0 0 0 0,1 0 0 0 0,0 0 0 0 0,1 1 0 0 0,0-1-1 0 0,1 1 1 0 0,1 1 0 0 0,0-1 0 0 0,2 0 0 0 0,-1 1 0 0 0,2-1 0 0 0,0 0 0 0 0,1 1-1 0 0,0-1 1 0 0,1 1 0 0 0,1-1 0 0 0,1 0 0 0 0,0 0 0 0 0,1-1 0 0 0,4 11-6 0 0,8 11 88 0 0,1-2 0 0 0,2 0 0 0 0,1-1 1 0 0,1-1-1 0 0,26 27-88 0 0,24 22 299 0 0,-60-62-258 0 0,-12-19-48 0 0,0 0 14 0 0,0 0 6 0 0,0 0-1 0 0,0 0 7 0 0,0 0-8 0 0,0 0-3 0 0,0 0-4 0 0,0 0-16 0 0,0 0-14 0 0,0 0-34 0 0,0 0-14 0 0,0 0-66 0 0,0 0-43 0 0,5-19-5459 0 0,14-7-305 0 0,-9 13-244 0 0,-1 2-2760 0 0</inkml:trace>
  <inkml:trace contextRef="#ctx0" brushRef="#br0" timeOffset="411.079">924 160 6833 0 0,'0'0'2714'0'0,"0"0"-530"0"0,0 0-361 0 0,0 0-147 0 0,0 0-134 0 0,0 0-178 0 0,0 0-181 0 0,0 0-214 0 0,0 0-199 0 0,0 0-133 0 0,0 0-117 0 0,0 0-83 0 0,-2 7-56 0 0,-52 255 1889 0 0,43-199-2172 0 0,1 69 52 0 0,11-129-122 0 0,0 0 0 0 0,0 0 0 0 0,0 0 0 0 0,0 0 0 0 0,1 0 1 0 0,-1 0-1 0 0,1 0 0 0 0,0 0 0 0 0,0-1 0 0 0,0 1 0 0 0,0-1 0 0 0,1 1 0 0 0,-1-1 1 0 0,0 0-1 0 0,1 0 0 0 0,0 0 0 0 0,-1 0 0 0 0,1 0 0 0 0,0-1 0 0 0,0 1 0 0 0,0-1 1 0 0,0 0-1 0 0,0 0 0 0 0,1 0 0 0 0,-1 0 0 0 0,0-1 0 0 0,0 1 0 0 0,1-1 0 0 0,-1 0-28 0 0,98-10 1076 0 0,-22-17-525 0 0,-35 14-283 0 0,-42 12-3191 0 0,-4 0-2319 0 0,-1-2-3629 0 0,3 3-2354 0 0</inkml:trace>
  <inkml:trace contextRef="#ctx0" brushRef="#br0" timeOffset="1478.918">171 904 440 0 0,'0'0'1819'0'0,"0"0"-335"0"0,0 0-33 0 0,0 0 128 0 0,0 0 132 0 0,0 0 121 0 0,0 0-44 0 0,0 0-209 0 0,0 0-200 0 0,0 0-183 0 0,0 0-177 0 0,0 0-121 0 0,0 0-158 0 0,-9-4-152 0 0,-24-11-125 0 0,25 12-97 0 0,8 3-90 0 0,0 0-74 0 0,0 0-61 0 0,8 0 231 0 0,169 7 2522 0 0,-17-15-1782 0 0,-1-6 0 0 0,108-27-1112 0 0,-3 1 154 0 0,-94 33-887 0 0,-146 21-1341 0 0,-28 4-6508 0 0,0-14-2951 0 0</inkml:trace>
  <inkml:trace contextRef="#ctx0" brushRef="#br0" timeOffset="2132.737">500 1217 5769 0 0,'0'0'3237'0'0,"0"0"-1165"0"0,0 0-523 0 0,0 0-97 0 0,0 0-32 0 0,0 0-63 0 0,0 0-161 0 0,0 0-227 0 0,0 0-218 0 0,0 0-155 0 0,0 0-112 0 0,0 0-53 0 0,0 0-23 0 0,-23 6-40 0 0,-72 24-24 0 0,90-29-304 0 0,0 0 0 0 0,0 1-1 0 0,0 0 1 0 0,1 0-1 0 0,-1 0 1 0 0,0 1-1 0 0,1 0 1 0 0,0-1-1 0 0,0 2 1 0 0,0-1 0 0 0,0 0-1 0 0,0 1 1 0 0,1-1-1 0 0,-1 1 1 0 0,0 1-40 0 0,-8 10 113 0 0,3-7-83 0 0,1 0 0 0 0,-1 1 0 0 0,2 0-1 0 0,-1 1 1 0 0,1-1 0 0 0,1 2 0 0 0,0-1-1 0 0,0 1 1 0 0,1-1 0 0 0,0 1 0 0 0,1 1-1 0 0,0-1 1 0 0,1 1 0 0 0,0-1 0 0 0,1 1-1 0 0,1 0-29 0 0,1-9 16 0 0,0-1-1 0 0,1 0 0 0 0,-1 1 0 0 0,1-1 1 0 0,0 0-1 0 0,0 0 0 0 0,0 1 0 0 0,0-1 1 0 0,0 0-1 0 0,0 0 0 0 0,1 0 0 0 0,-1 0 0 0 0,1 0 1 0 0,-1-1-1 0 0,1 1 0 0 0,0 0 0 0 0,0-1 1 0 0,-1 1-1 0 0,1-1 0 0 0,0 0 0 0 0,0 0 1 0 0,1 1-1 0 0,-1-1 0 0 0,0-1 0 0 0,0 1 1 0 0,0 0-1 0 0,1 0 0 0 0,-1-1 0 0 0,0 1 1 0 0,1-1-1 0 0,1 0-15 0 0,78 2 840 0 0,-52-9-673 0 0,-1-1-1 0 0,1-2 1 0 0,-2-1 0 0 0,1-1 0 0 0,-2-2 0 0 0,0 0 0 0 0,0-2 0 0 0,9-8-167 0 0,-16 12 42 0 0,0-1 1 0 0,0-1-1 0 0,-1-1 1 0 0,-1 0-1 0 0,0-1 1 0 0,-1-1-1 0 0,-1-1 1 0 0,-1 0 0 0 0,0-1-1 0 0,-1-1 1 0 0,-1 0-1 0 0,-1-1 1 0 0,-1 0-1 0 0,-1-1 1 0 0,-1 0-1 0 0,-1 0 1 0 0,-1-1 0 0 0,-1 0-1 0 0,-1-1 1 0 0,0 1-1 0 0,-2-1 1 0 0,-1-14-43 0 0,-2 34-12 0 0,-1 1 0 0 0,0-1 0 0 0,0 0 0 0 0,0 1 0 0 0,0-1 1 0 0,-1 1-1 0 0,0-1 0 0 0,1 1 0 0 0,-1 0 0 0 0,-1 0 0 0 0,1 0 0 0 0,0 0 1 0 0,-1 0-1 0 0,1 0 0 0 0,-1 1 0 0 0,0-1 0 0 0,0 1 0 0 0,0 0 0 0 0,0-1 0 0 0,0 1 1 0 0,0 1-1 0 0,-1-1 0 0 0,1 0 0 0 0,-1 1 0 0 0,1 0 0 0 0,-1 0 0 0 0,0 0 1 0 0,1 0-1 0 0,-1 1 0 0 0,0-1 0 0 0,0 1 0 0 0,1 0 0 0 0,-1 0 0 0 0,0 0 0 0 0,0 1 1 0 0,1-1-1 0 0,-1 1 0 0 0,0 0 0 0 0,1 0 0 0 0,-1 0 0 0 0,0 0 0 0 0,1 1 1 0 0,0 0-1 0 0,-1-1 0 0 0,1 1 0 0 0,0 0 0 0 0,0 1 0 0 0,0-1 0 0 0,-1 2 12 0 0,-6 6-12 0 0,0 0 0 0 0,1 1-1 0 0,1 0 1 0 0,0 1 0 0 0,0 0-1 0 0,1 0 1 0 0,1 1 0 0 0,0 0 0 0 0,0 0-1 0 0,2 0 1 0 0,-1 1 0 0 0,2 0-1 0 0,0 0 1 0 0,0-1 0 0 0,2 2-1 0 0,-1-1 1 0 0,2 10 12 0 0,0-14 6 0 0,0 1 0 0 0,1 0 1 0 0,0-1-1 0 0,1 1 0 0 0,0-1 0 0 0,0 1 1 0 0,1-1-1 0 0,1 0 0 0 0,0 0 0 0 0,0 0 1 0 0,1-1-1 0 0,0 1 0 0 0,1-1 0 0 0,0 0 1 0 0,0-1-1 0 0,2 2-6 0 0,19 17 74 0 0,1 0 1 0 0,1-2-1 0 0,1-2 1 0 0,2 0-1 0 0,10 4-74 0 0,-32-21 15 0 0,16 1-1233 0 0,-15-21-8276 0 0,-9 7-2179 0 0</inkml:trace>
  <inkml:trace contextRef="#ctx0" brushRef="#br0" timeOffset="2477.99">1277 1018 13587 0 0,'0'0'1520'0'0,"0"0"-609"0"0,0 0-237 0 0,0 0 156 0 0,0 0 195 0 0,0 0 150 0 0,0 0-21 0 0,0 0-189 0 0,0 0-177 0 0,0 0-152 0 0,0 0-149 0 0,0 0-90 0 0,-14 25-59 0 0,-44 79-72 0 0,-64 73 378 0 0,120-174-634 0 0,-1 1 0 0 0,1-1 0 0 0,0 1 0 0 0,0-1 0 0 0,0 1 0 0 0,0 0 0 0 0,1 0 0 0 0,0 0 0 0 0,0 0 0 0 0,0 0 0 0 0,0 0 0 0 0,0 0 0 0 0,1 0 0 0 0,0 1 0 0 0,0-1 0 0 0,0 0 0 0 0,0 0 0 0 0,1 0 0 0 0,-1 0 0 0 0,1 0 0 0 0,0 1 0 0 0,0-1 0 0 0,1-1 0 0 0,-1 1 0 0 0,1 0 0 0 0,0 0 0 0 0,0-1 0 0 0,0 1 0 0 0,1-1 0 0 0,-1 1 0 0 0,1-1 0 0 0,0 0 0 0 0,-1 0 0 0 0,1 0 0 0 0,1 0 0 0 0,-1-1 0 0 0,0 1 0 0 0,1-1 0 0 0,-1 0 0 0 0,1 0 0 0 0,0 0 0 0 0,0-1 0 0 0,0 1 0 0 0,0-1 0 0 0,2 1-10 0 0,13 1 167 0 0,0-1 0 0 0,0-1 0 0 0,-1-1 0 0 0,1-1 0 0 0,0 0 0 0 0,0-1 0 0 0,0-1 0 0 0,-1-1 0 0 0,0-1 0 0 0,0 0 0 0 0,0-1 0 0 0,8-5-167 0 0,-24 10 66 0 0,-2 1-88 0 0,-1 0 0 0 0,1-1-1 0 0,0 1 1 0 0,0 0-1 0 0,-1 0 1 0 0,1 0-1 0 0,0-1 1 0 0,0 1 0 0 0,0 0-1 0 0,-1-1 1 0 0,1 1-1 0 0,0 0 1 0 0,0 0 0 0 0,0-1-1 0 0,0 1 1 0 0,-1 0-1 0 0,1-1 1 0 0,0 1-1 0 0,0 0 1 0 0,0-1 0 0 0,0 1-1 0 0,0-1 1 0 0,0 1-1 0 0,0 0 1 0 0,0-1-1 0 0,0 1 1 0 0,0 0 0 0 0,0-1-1 0 0,0 1 1 0 0,1 0-1 0 0,-1-1 1 0 0,0 1 0 0 0,0 0-1 0 0,0-1 1 0 0,0 1-1 0 0,0 0 1 0 0,1 0-1 0 0,-1-1 1 0 0,0 1 0 0 0,0 0-1 0 0,1-1 1 0 0,-1 1-1 0 0,0 0 1 0 0,0 0-1 0 0,1 0 1 0 0,-1-1 0 0 0,0 1-1 0 0,0 0 1 0 0,1 0-1 0 0,-1 0 23 0 0,-35-4-3747 0 0,12 3-3798 0 0,21 1 6596 0 0,-5 0-10765 0 0</inkml:trace>
  <inkml:trace contextRef="#ctx0" brushRef="#br0" timeOffset="2714.343">1060 1250 10906 0 0,'0'0'1787'0'0,"0"0"-466"0"0,0 0-214 0 0,0 0 39 0 0,0 0 77 0 0,0 0-13 0 0,0 0-134 0 0,0 0-202 0 0,0 0-202 0 0,0 0-164 0 0,0 0-127 0 0,0 0-74 0 0,34-6-84 0 0,108-16-94 0 0,-11 6-1330 0 0,-121 14 537 0 0,8-1-4307 0 0,-9-4-6062 0 0</inkml:trace>
  <inkml:trace contextRef="#ctx0" brushRef="#br0" timeOffset="4100.072">139 524 0 0 0,'0'0'675'0'0,"0"0"118"0"0,0 0-29 0 0,0 0 62 0 0,0 0 110 0 0,0 0 127 0 0,0 0 36 0 0,0 0-109 0 0,0 0-169 0 0,0 0-114 0 0,0 0-58 0 0,3 1-35 0 0,14 2 2141 0 0,-16-3-2085 0 0,3 0 3917 0 0,14-1-3603 0 0,116-27 722 0 0,-97 34-874 0 0,-35 2 1121 0 0,-2-8-2111 0 0,0 0-67 0 0,0 0-126 0 0,0 0-200 0 0,0 8-7021 0 0,0-5-3450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6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77 792 0 0,'0'0'2842'0'0,"0"0"-1017"0"0,0 0-340 0 0,0 0 131 0 0,0 0 196 0 0,0 0 40 0 0,0 0-194 0 0,0 0-359 0 0,0 0-361 0 0,0 0-265 0 0,0 0-163 0 0,7 19 1839 0 0,-3 114 1125 0 0,-2 91-3025 0 0,-15-162-205 0 0,13-62-229 0 0,0 0 20 0 0,0 0 39 0 0,0 0 57 0 0,0 0 63 0 0,0-27 1126 0 0,3 1-1270 0 0,1 0 1 0 0,1 0-1 0 0,1 0 0 0 0,2 1 1 0 0,0 0-1 0 0,6-11-50 0 0,-13 33 6 0 0,20-44 29 0 0,2 1 0 0 0,2 0 0 0 0,2 2 0 0 0,11-12-35 0 0,-38 56 0 0 0,52-55-11 0 0,-43 99 362 0 0,0 117 224 0 0,-9-161-603 0 0,0 0-1 0 0,0 1 1 0 0,0-1 0 0 0,0 1 0 0 0,0-1-1 0 0,0 1 1 0 0,0-1 0 0 0,1 1 0 0 0,-1-1 0 0 0,0 1-1 0 0,0-1 1 0 0,1 0 0 0 0,-1 1 0 0 0,0-1 0 0 0,1 0-1 0 0,-1 1 1 0 0,0-1 0 0 0,1 0 0 0 0,-1 1 0 0 0,0-1-1 0 0,1 0 1 0 0,-1 1 0 0 0,1-1 0 0 0,-1 0-1 0 0,0 0 1 0 0,1 0 0 0 0,-1 0 0 0 0,1 1 0 0 0,-1-1-1 0 0,1 0 1 0 0,-1 0 0 0 0,1 0 0 0 0,-1 0 0 0 0,1 0-1 0 0,-1 0 1 0 0,1 0 0 0 0,-1 0 0 0 0,1 0-1 0 0,-1 0 1 0 0,1-1 0 0 0,-1 1 0 0 0,0 0 0 0 0,1 0-1 0 0,-1 0 1 0 0,1 0 0 0 0,-1-1 0 0 0,1 1 0 0 0,-1 0-1 0 0,0 0 1 0 0,1-1 0 0 0,-1 1 0 0 0,0 0 0 0 0,1-1-1 0 0,-1 1 1 0 0,0-1 0 0 0,1 1 0 0 0,-1 0-1 0 0,0-1 1 0 0,0 1 0 0 0,1-1 0 0 0,-1 1 0 0 0,0 0-1 0 0,0-1 1 0 0,0 0 28 0 0,11-15-3914 0 0,-5 2-5995 0 0,-6 6-1412 0 0</inkml:trace>
  <inkml:trace contextRef="#ctx0" brushRef="#br0" timeOffset="506.649">634 55 5449 0 0,'0'0'1701'0'0,"0"0"-258"0"0,0 0 10 0 0,0 0 101 0 0,0 0 15 0 0,0 0-143 0 0,0 0-247 0 0,0 0-181 0 0,0 0-94 0 0,0 0-9 0 0,0 0 27 0 0,0 0 8 0 0,-4-11 2421 0 0,-2 13-3173 0 0,0 0 0 0 0,0 0 0 0 0,0 1 0 0 0,0 0 0 0 0,1 0-1 0 0,-1 0 1 0 0,1 0 0 0 0,0 1 0 0 0,0 0 0 0 0,0 0 0 0 0,0 1-1 0 0,1-1 1 0 0,0 1 0 0 0,0 0 0 0 0,-2 4-178 0 0,-6 4 229 0 0,-58 79 379 0 0,64-81-564 0 0,0 0 1 0 0,1 1 0 0 0,0-1 0 0 0,1 1 0 0 0,1 0 0 0 0,-1 0-1 0 0,2 1 1 0 0,0-1 0 0 0,0 1 0 0 0,1-1 0 0 0,1 1 0 0 0,0 8-45 0 0,2-15 28 0 0,0 0 1 0 0,0 0 0 0 0,1-1 0 0 0,-1 1-1 0 0,1-1 1 0 0,1 1 0 0 0,-1-1-1 0 0,1 0 1 0 0,0 0 0 0 0,0 0 0 0 0,0-1-1 0 0,1 0 1 0 0,0 0 0 0 0,-1 0 0 0 0,1 0-1 0 0,1 0 1 0 0,-1-1 0 0 0,1 0-1 0 0,-1-1 1 0 0,1 1 0 0 0,0-1 0 0 0,0 0-1 0 0,0 0 1 0 0,2 0-29 0 0,6-1 62 0 0,0-1 0 0 0,0 0 0 0 0,0-1 0 0 0,0 0 0 0 0,0-1 0 0 0,0-1 0 0 0,0 0 0 0 0,0-1 0 0 0,-1 0 0 0 0,0-1 0 0 0,3-2-62 0 0,6-10-447 0 0,-25 11-2396 0 0,-9 0-3731 0 0,5 6-5668 0 0</inkml:trace>
  <inkml:trace contextRef="#ctx0" brushRef="#br0" timeOffset="1175.812">878 239 4345 0 0,'0'0'3282'0'0,"0"0"-1612"0"0,0 0-438 0 0,0 0 131 0 0,0 0 132 0 0,0 0-21 0 0,0 0-229 0 0,0 0-234 0 0,0 0-141 0 0,0 0-70 0 0,0 0-55 0 0,0 0-41 0 0,0 0-12 0 0,11 7-17 0 0,34 21-12 0 0,24-17 1903 0 0,-50-13-2026 0 0,-7 2-383 0 0,-1-2 0 0 0,0 1 1 0 0,1-2-1 0 0,-1 1 0 0 0,0-1 0 0 0,-1-1 0 0 0,1 0 0 0 0,0-1 1 0 0,-1 0-1 0 0,0 0 0 0 0,0-1 0 0 0,-1-1 0 0 0,1 0-157 0 0,12-10 124 0 0,-14 12-82 0 0,0 0 0 0 0,-1-1 0 0 0,1-1 0 0 0,-1 1 0 0 0,-1-1 0 0 0,1 0 0 0 0,-1 0 0 0 0,0-1 0 0 0,-1 0 0 0 0,3-6-42 0 0,-6 13 5 0 0,0-1-1 0 0,-1 0 1 0 0,1 0-1 0 0,-1 0 1 0 0,0 0-1 0 0,1 0 1 0 0,-1 0 0 0 0,0-1-1 0 0,0 1 1 0 0,-1 0-1 0 0,1 0 1 0 0,0-1-1 0 0,-1 1 1 0 0,1-1-1 0 0,-1 1 1 0 0,0 0-1 0 0,0-1 1 0 0,0 1-1 0 0,0-1 1 0 0,0 1-1 0 0,-1-1 1 0 0,1 1-1 0 0,-1 0 1 0 0,1-1 0 0 0,-1 1-1 0 0,0 0 1 0 0,0-1-1 0 0,0 1 1 0 0,0 0-1 0 0,0 0 1 0 0,-1 0-1 0 0,1 0 1 0 0,-1 0-1 0 0,1 0 1 0 0,-1 0-1 0 0,0 1 1 0 0,0-1-1 0 0,1 1 1 0 0,-1-1-1 0 0,0 1 1 0 0,0-1 0 0 0,-1 1-1 0 0,1 0 1 0 0,0 0-1 0 0,0 0 1 0 0,-1 0-1 0 0,1 1 1 0 0,0-1-1 0 0,-1 1 1 0 0,1-1-1 0 0,0 1 1 0 0,-1 0-1 0 0,-1 0-4 0 0,-103 18-389 0 0,85-9 384 0 0,1 1 0 0 0,1 1-1 0 0,0 1 1 0 0,0 0 0 0 0,1 2 0 0 0,1 0 0 0 0,0 1-1 0 0,1 1 1 0 0,-9 11 5 0 0,22-20 54 0 0,1 0 0 0 0,0 0 0 0 0,0 0 0 0 0,0 1 0 0 0,1-1 0 0 0,0 1-1 0 0,1 0 1 0 0,0-1 0 0 0,0 1 0 0 0,0 0 0 0 0,1 0 0 0 0,0-1 0 0 0,1 1 0 0 0,0 0 0 0 0,0 0-1 0 0,0-1 1 0 0,1 1 0 0 0,0-1 0 0 0,1 1 0 0 0,0-1 0 0 0,0 0 0 0 0,0 0 0 0 0,1 0 0 0 0,0 0-1 0 0,0-1 1 0 0,1 1 0 0 0,0-1 0 0 0,0 0 0 0 0,0-1 0 0 0,1 1 0 0 0,0-1 0 0 0,0 0-1 0 0,0-1 1 0 0,1 1 0 0 0,0-1 0 0 0,-1 0 0 0 0,6 1-54 0 0,6 6 123 0 0,0-1 0 0 0,0 0 0 0 0,1-2 0 0 0,0 0 0 0 0,0-1 1 0 0,1-1-1 0 0,0-1 0 0 0,0 0 0 0 0,0-2 0 0 0,19 1-123 0 0,-37-4-71 0 0,0-1 0 0 0,-1 1 0 0 0,1-1-1 0 0,0 0 1 0 0,0 0 0 0 0,-1 0 0 0 0,1 0 0 0 0,-1 0 0 0 0,1 0 0 0 0,-1-1 0 0 0,1 1-1 0 0,-1 0 1 0 0,0-1 0 0 0,1 1 0 0 0,-1-1 0 0 0,0 1 0 0 0,0-1 0 0 0,0 0 0 0 0,0 1-1 0 0,-1-1 1 0 0,1 0 0 0 0,0 0 0 0 0,-1 0 0 0 0,1 0 0 0 0,-1 1 0 0 0,0-1-1 0 0,1 0 1 0 0,-1 0 0 0 0,0 0 0 0 0,0 0 0 0 0,-1-2 71 0 0,2-10-4392 0 0,0 3-3561 0 0,-1 3-5132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8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171 832 8178 0 0,'0'0'1184'0'0,"0"0"-206"0"0,0 0-74 0 0,0 0 148 0 0,0 0 144 0 0,0 0-40 0 0,0 0-225 0 0,0 0-276 0 0,0 0-240 0 0,0 0-158 0 0,0 0-67 0 0,-26 32-29 0 0,-81 103-13 0 0,104-132-135 0 0,1 0-1 0 0,-1 0 1 0 0,0 0-1 0 0,1 0 1 0 0,-1 0 0 0 0,1 1-1 0 0,0-1 1 0 0,0 1-1 0 0,1-1 1 0 0,-1 1-1 0 0,1 0 1 0 0,-1 0 0 0 0,1 0-1 0 0,0 0 1 0 0,1 0-1 0 0,-1 0 1 0 0,1 0 0 0 0,0 0-1 0 0,0 1-12 0 0,0 8 72 0 0,-1-8-16 0 0,-1-1 0 0 0,1 1 1 0 0,0 0-1 0 0,0 0 0 0 0,1 0 1 0 0,0 0-1 0 0,-1 0 0 0 0,2-1 1 0 0,-1 1-1 0 0,0 0 0 0 0,1 0 1 0 0,0 0-1 0 0,0 0 0 0 0,1-1 1 0 0,-1 1-1 0 0,1 0 0 0 0,0-1 1 0 0,0 1-1 0 0,1-1 0 0 0,-1 0 1 0 0,1 0-1 0 0,0 0 0 0 0,0 0 1 0 0,0 0-1 0 0,1-1 0 0 0,-1 1 1 0 0,1-1-1 0 0,0 0 0 0 0,0 0 1 0 0,0 0-1 0 0,0-1 0 0 0,0 1 1 0 0,1-1-1 0 0,3 1-56 0 0,1-2 118 0 0,1 0 1 0 0,-1-1-1 0 0,1 0 1 0 0,-1-1-1 0 0,1 0 0 0 0,-1 0 1 0 0,0-1-1 0 0,0 0 1 0 0,1-1-1 0 0,-1 0 1 0 0,-1 0-1 0 0,1-1 1 0 0,0 0-1 0 0,-1 0 0 0 0,0-1 1 0 0,0-1-1 0 0,0 1 1 0 0,-1-1-1 0 0,0 0 1 0 0,0-1-1 0 0,0 0-118 0 0,16-17 178 0 0,0-1 0 0 0,-2-1 0 0 0,0-1 0 0 0,-2-1 0 0 0,4-11-178 0 0,3-7 24 0 0,-2-1 1 0 0,-3-2 0 0 0,-1 0-1 0 0,-3-1 1 0 0,-2 0 0 0 0,-2-2 0 0 0,-2 1-1 0 0,-3-2 1 0 0,-2 1 0 0 0,-2-1 0 0 0,-2 0-1 0 0,-3 0 1 0 0,-7-42-25 0 0,8 80-16 0 0,-1 0-1 0 0,-1 0 1 0 0,-1 0 0 0 0,0 0 0 0 0,-1 1-1 0 0,-1-1 1 0 0,0 1 0 0 0,-1 0-1 0 0,0 0 1 0 0,-1 1 0 0 0,-1-1 0 0 0,0 2-1 0 0,0-1 1 0 0,-9-8 16 0 0,12 18 5 0 0,1 0 0 0 0,-1 1 0 0 0,0 0 0 0 0,0 0 0 0 0,0 0 0 0 0,0 1 0 0 0,0 0 0 0 0,0 0 0 0 0,0 0 0 0 0,0 0 0 0 0,0 1 0 0 0,0 0-1 0 0,-1 0 1 0 0,1 0 0 0 0,0 0 0 0 0,0 1 0 0 0,0 0 0 0 0,0 0 0 0 0,0 1 0 0 0,0 0 0 0 0,0-1 0 0 0,0 1 0 0 0,0 1 0 0 0,1-1 0 0 0,-1 1 0 0 0,1 0 0 0 0,0 0 0 0 0,0 0 0 0 0,0 0 0 0 0,0 1 0 0 0,0 0 0 0 0,1 0 0 0 0,-1 0 0 0 0,1 0 0 0 0,0 0 0 0 0,-1 4-5 0 0,-12 17 93 0 0,1 2 1 0 0,2 0-1 0 0,0 1 1 0 0,2 0-1 0 0,1 0 1 0 0,2 1-1 0 0,0 1 1 0 0,2-1-1 0 0,1 1 1 0 0,2 0-1 0 0,0 0 1 0 0,3 1 0 0 0,0-1-1 0 0,2 0 1 0 0,2 8-94 0 0,1-4 151 0 0,1 0 1 0 0,1-1 0 0 0,3 0-1 0 0,0 0 1 0 0,2-1 0 0 0,1 0-1 0 0,2-1 1 0 0,1-1-1 0 0,2 0 1 0 0,0-2 0 0 0,2 0-1 0 0,1-1 1 0 0,1-1 0 0 0,20 18-152 0 0,95 96 1083 0 0,-120-118-935 0 0,-17-22-103 0 0,0 0-58 0 0,0 0-70 0 0,0 0 24 0 0,0 0-21 0 0,-1 0-2 0 0,1 1 0 0 0,-1-1-1 0 0,1 0 1 0 0,-1 0 0 0 0,1 0-1 0 0,-1 0 1 0 0,1 0 0 0 0,-1 0-1 0 0,0 0 1 0 0,1 0 0 0 0,-1 0-1 0 0,1 0 1 0 0,-1 0 0 0 0,1-1-1 0 0,0 1 1 0 0,-1 0 0 0 0,1 0-1 0 0,-1 0 1 0 0,1-1 0 0 0,-1 1-1 0 0,1 0 1 0 0,-1-1 0 0 0,1 1 0 0 0,0 0-1 0 0,-1-1 1 0 0,1 1 0 0 0,0 0-1 0 0,-1-1 1 0 0,1 1 0 0 0,0-1-1 0 0,-1 1 1 0 0,1 0 0 0 0,0-1-1 0 0,0 1 1 0 0,0-1 0 0 0,-1 1-1 0 0,1-1 1 0 0,0 1 0 0 0,0-1-1 0 0,0 1 1 0 0,0-1 0 0 0,0 1-1 0 0,0-1 1 0 0,0 1 0 0 0,0-1-1 0 0,0 1 1 0 0,0-1 0 0 0,0 1-1 0 0,0-1 1 0 0,0 1 0 0 0,1-1-1 0 0,-1 1 1 0 0,0-1 0 0 0,0 1-1 0 0,0-1 1 0 0,1 1 0 0 0,-1-1 0 0 0,0 1-1 0 0,1 0 1 0 0,-1-1 0 0 0,0 1-1 0 0,1-1 1 0 0,-1 1 0 0 0,1 0-1 0 0,-1-1 83 0 0,26-25-12090 0 0,-18 22 1684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8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10850 0 0,'0'0'2377'0'0,"0"0"-630"0"0,0 0-362 0 0,0 0-79 0 0,0 0-72 0 0,0 0-145 0 0,0 0-185 0 0,0 0-178 0 0,0 0-125 0 0,0 0-96 0 0,0 0-69 0 0,0 0-72 0 0,0 0-56 0 0,0 28-34 0 0,2 88-16 0 0,13-60 112 0 0,-9-50-297 0 0,-5-4-55 0 0,3 5 45 0 0,0-1 0 0 0,0-1 1 0 0,1 1-1 0 0,-1 0 0 0 0,1-1 0 0 0,0 0 0 0 0,1 0 0 0 0,-1-1 0 0 0,1 1 1 0 0,0-1-1 0 0,0 0 0 0 0,0-1 0 0 0,1 0 0 0 0,-1 0 0 0 0,1 0 1 0 0,0-1-1 0 0,0 1 0 0 0,0-2 0 0 0,0 1 0 0 0,0-1-63 0 0,-1-1 59 0 0,0 0 0 0 0,0 0 0 0 0,0 0 0 0 0,0-1 0 0 0,0 0-1 0 0,0 0 1 0 0,0-1 0 0 0,0 0 0 0 0,0 0 0 0 0,-1 0 0 0 0,1-1 0 0 0,-1 1 0 0 0,1-1-1 0 0,-1-1 1 0 0,0 1 0 0 0,0-1 0 0 0,0 0 0 0 0,-1 0 0 0 0,0 0 0 0 0,1 0 0 0 0,-1-2-59 0 0,8-9-5 0 0,-1 0 1 0 0,-1-1-1 0 0,-1-1 1 0 0,0 1 0 0 0,-1-1-1 0 0,-1-1 1 0 0,0 1 0 0 0,-2-1-1 0 0,0-1 1 0 0,-1 1 0 0 0,0 0-1 0 0,-2-1 1 0 0,0 0 0 0 0,-1 0-1 0 0,-2-17 5 0 0,1 35-621 0 0,0 1-450 0 0,0 0-711 0 0,0 1-2320 0 0,0 2 227 0 0,0-3 2467 0 0,0 4-10519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9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71 283 6353 0 0,'0'0'2964'0'0,"0"0"-546"0"0,0 0-330 0 0,0 0-213 0 0,0 0-292 0 0,0 0-228 0 0,0 0-195 0 0,0 0-177 0 0,0 0-125 0 0,0 0-129 0 0,0 0-101 0 0,0 0-106 0 0,0 0-94 0 0,29-13-52 0 0,92-43-61 0 0,-69 15 225 0 0,-47 36-481 0 0,0-1 0 0 0,-1 0 0 0 0,1 0 0 0 0,-1 0 0 0 0,-1-1 0 0 0,1 1 0 0 0,-1-1 0 0 0,0 0 0 0 0,-1 0 0 0 0,1 0 0 0 0,-1 0 0 0 0,-1 0 0 0 0,0-1 0 0 0,0 1 0 0 0,0 0 0 0 0,-1-1 1 0 0,0 1-1 0 0,0-1-59 0 0,-2 4-5 0 0,-1 1 0 0 0,0-1 1 0 0,0 1-1 0 0,0 0 0 0 0,0 0 1 0 0,0 1-1 0 0,0-1 1 0 0,-1 1-1 0 0,0 0 0 0 0,1-1 1 0 0,-1 1-1 0 0,0 1 1 0 0,0-1-1 0 0,0 1 0 0 0,0-1 1 0 0,0 1-1 0 0,0 0 0 0 0,0 1 1 0 0,-1-1-1 0 0,1 1 1 0 0,0 0-1 0 0,0 0 0 0 0,-1 0 1 0 0,1 0-1 0 0,0 1 0 0 0,0 0 1 0 0,0 0-1 0 0,0 0 1 0 0,-1 0-1 0 0,-1 2 5 0 0,-8 2-2 0 0,1 2 0 0 0,0 0 0 0 0,0 0 1 0 0,1 1-1 0 0,0 1 0 0 0,0 0 0 0 0,1 0 0 0 0,0 1 1 0 0,1 1-1 0 0,0 0 0 0 0,1 0 0 0 0,0 1 0 0 0,0 0 1 0 0,1 0-1 0 0,1 1 0 0 0,0 0 0 0 0,-1 7 2 0 0,5-13 31 0 0,1 0-1 0 0,0 0 0 0 0,0 0 1 0 0,1 0-1 0 0,0 0 1 0 0,0 1-1 0 0,1-1 0 0 0,0 0 1 0 0,0 1-1 0 0,0-1 1 0 0,1 0-1 0 0,0 0 1 0 0,1 1-1 0 0,0-1 0 0 0,0 0 1 0 0,0 0-1 0 0,1-1 1 0 0,0 1-1 0 0,0 0 0 0 0,1-1 1 0 0,0 0-1 0 0,0 0 1 0 0,0 0-1 0 0,1 0 0 0 0,0-1 1 0 0,0 0-1 0 0,0 0 1 0 0,1 0-1 0 0,-1 0 0 0 0,1-1 1 0 0,1 0-1 0 0,-1 0 1 0 0,0-1-1 0 0,1 0 0 0 0,0 0 1 0 0,-1 0-1 0 0,1-1 1 0 0,0 0-1 0 0,1 0 1 0 0,1-1-32 0 0,10 5 18 0 0,0-2-1 0 0,1-1 0 0 0,0 0 0 0 0,-1-1 0 0 0,1-1 0 0 0,0-1 0 0 0,0-1 0 0 0,0-1 0 0 0,-1-1 0 0 0,1 0 1 0 0,-1-1-1 0 0,1-1 0 0 0,-2-1 0 0 0,8-4-16 0 0,-13-2-1275 0 0,-8 6-2933 0 0,-2 3-6056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7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38 191 6505 0 0,'0'0'927'0'0,"0"0"-464"0"0,0 0 58 0 0,0 0 501 0 0,0 0 566 0 0,0 0 378 0 0,0 0-23 0 0,0 0-270 0 0,0 0-305 0 0,0 0-255 0 0,0 0-163 0 0,30 2-89 0 0,94 8-50 0 0,-112-8-593 0 0,1-1-1 0 0,0 0 0 0 0,0-1 1 0 0,0-1-1 0 0,-1 1 1 0 0,1-2-1 0 0,0 0 0 0 0,0-1 1 0 0,-1 0-1 0 0,0-1 0 0 0,0 0 1 0 0,0-1-1 0 0,0 0 1 0 0,0-1-1 0 0,-1 0 0 0 0,0-1 1 0 0,3-3-218 0 0,-9 7 67 0 0,1 0 0 0 0,-1-1 0 0 0,0 1 1 0 0,-1-1-1 0 0,1 0 0 0 0,-1-1 0 0 0,0 1 1 0 0,0-1-1 0 0,0 0 0 0 0,-1 0 0 0 0,1 0 1 0 0,-1 0-1 0 0,0 0 0 0 0,-1-1 0 0 0,1 1 1 0 0,-1-1-1 0 0,0 0 0 0 0,-1 0 0 0 0,1 0 0 0 0,-1 0 1 0 0,0 0-1 0 0,-1 0 0 0 0,1 0 0 0 0,-1-2-67 0 0,-2 6 14 0 0,1 1 0 0 0,0-1 1 0 0,0 1-1 0 0,-1-1 0 0 0,1 1 0 0 0,-1-1 0 0 0,0 1 0 0 0,1 0 0 0 0,-1 0 0 0 0,0 0 0 0 0,1 0 0 0 0,-1 0 0 0 0,0 0 0 0 0,0 0 0 0 0,0 1 0 0 0,0-1 0 0 0,0 1 0 0 0,0-1 0 0 0,0 1 0 0 0,0 0 0 0 0,0 0 0 0 0,0 0 0 0 0,0 0 0 0 0,0 0 0 0 0,0 0 0 0 0,0 1 0 0 0,0-1 0 0 0,0 1 0 0 0,0-1 0 0 0,0 1 0 0 0,0 0 0 0 0,1-1 0 0 0,-1 1 0 0 0,0 0 0 0 0,0 0 0 0 0,1 1 0 0 0,-1-1-14 0 0,-7 10-6 0 0,1 0 0 0 0,0 1 0 0 0,1 0 0 0 0,0 0 0 0 0,1 1 0 0 0,0 0 0 0 0,1 0 0 0 0,1 1 0 0 0,0-1 0 0 0,1 1-1 0 0,0 0 1 0 0,1-1 0 0 0,1 1 0 0 0,0 1 6 0 0,0-10 1 0 0,-6 70 40 0 0,3 1-1 0 0,4 0 0 0 0,3 15-40 0 0,0 14-5 0 0,-1-21-8 0 0,-5 0 0 0 0,-3 0 1 0 0,-10 43 12 0 0,11-90-4 0 0,-1-1 1 0 0,-3-1 0 0 0,0 0-1 0 0,-3 0 1 0 0,0 0 0 0 0,-2-2-1 0 0,-2 0 1 0 0,-1 0 0 0 0,-2-2-1 0 0,-14 18 4 0 0,28-42-3 0 0,0 0 0 0 0,-1 0-1 0 0,0-1 1 0 0,0 0 0 0 0,0 0 0 0 0,-1-1-1 0 0,0 1 1 0 0,0-2 0 0 0,0 1 0 0 0,-1-1-1 0 0,0 0 1 0 0,1 0 0 0 0,-2-1 0 0 0,1 0-1 0 0,0-1 1 0 0,-7 2 3 0 0,11-7 2 0 0,1 1 0 0 0,0-1 1 0 0,0 0-1 0 0,0 1 0 0 0,1-1 0 0 0,-1-1 0 0 0,1 1 0 0 0,0 0 1 0 0,-1 0-1 0 0,1-1 0 0 0,1 0 0 0 0,-1 1 0 0 0,1-1 0 0 0,-1 0 0 0 0,1 0 1 0 0,0 0-1 0 0,0 1 0 0 0,1-1 0 0 0,-1 0 0 0 0,1 0 0 0 0,0 0 0 0 0,0 0 1 0 0,0 0-1 0 0,0 0 0 0 0,1 0 0 0 0,0 0 0 0 0,1-4-2 0 0,-2 0 6 0 0,4-28 16 0 0,2-1 0 0 0,2 1 0 0 0,2 0 0 0 0,0 1 0 0 0,3 0 0 0 0,1 1-1 0 0,1 1 1 0 0,2 0 0 0 0,1 1 0 0 0,2 0 0 0 0,1 2 0 0 0,4-3-22 0 0,-13 14 18 0 0,2 0 1 0 0,0 1-1 0 0,2 1 0 0 0,0 0 0 0 0,0 1 1 0 0,1 1-1 0 0,16-11-18 0 0,-21 17-99 0 0,-1 1 0 0 0,1 0 0 0 0,1 1 0 0 0,0 0 0 0 0,0 1 0 0 0,0 0 0 0 0,0 1 0 0 0,1 0 0 0 0,0 2 0 0 0,0-1 0 0 0,0 2 0 0 0,11-1 99 0 0,-22 11-3233 0 0,-2-5-6244 0 0,-1 0-2519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5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41 0 0 0,'0'0'940'0'0,"0"0"242"0"0,0 0 79 0 0,0 0 53 0 0,0 0-8 0 0,0 0 34 0 0,0 0 22 0 0,0 0-28 0 0,0 0 1 0 0,0 0-58 0 0,2-6-100 0 0,4-21-120 0 0,-5 20-101 0 0,-1 7-97 0 0,0 0-61 0 0,0 0-56 0 0,0 0-66 0 0,0 0-54 0 0,0 0-61 0 0,0 0-64 0 0,0 0-77 0 0,0 27 1572 0 0,-16 79-464 0 0,-72 434 215 0 0,55-370-1466 0 0,16-78 138 0 0,4-48 492 0 0,31-93-2529 0 0,-5 21 104 0 0,-5 11-1146 0 0,0 1-4301 0 0,-2 5-4799 0 0</inkml:trace>
  <inkml:trace contextRef="#ctx0" brushRef="#br0" timeOffset="307.95">0 399 9410 0 0,'0'0'1831'0'0,"0"0"-207"0"0,0 0-75 0 0,0 0 12 0 0,0 0-114 0 0,0 0-254 0 0,0 0-311 0 0,0 0-291 0 0,0 0-196 0 0,0 0-22 0 0,0 0 101 0 0,0 0 125 0 0,0 0 106 0 0,10 1 21 0 0,354-2 1401 0 0,-329 3-3859 0 0,-14 2-5151 0 0,-14-3-4796 0 0</inkml:trace>
  <inkml:trace contextRef="#ctx0" brushRef="#br0" timeOffset="632.742">663 535 9010 0 0,'0'0'1584'0'0,"0"0"-181"0"0,0 0 8 0 0,0 0 36 0 0,0 0-137 0 0,0 0-241 0 0,0 0-307 0 0,0 0-235 0 0,0 0-125 0 0,0 0-84 0 0,0 0-59 0 0,0 0-42 0 0,-22 29-34 0 0,-69 88-37 0 0,63-65 48 0 0,29-44-146 0 0,-1-4 1 0 0,1 0 1 0 0,-1 0 0 0 0,1 0-1 0 0,0 0 1 0 0,0 0 0 0 0,0 0 0 0 0,0 0-1 0 0,1 0 1 0 0,0 0 0 0 0,-1-1-1 0 0,1 1 1 0 0,1-1 0 0 0,-1 1 0 0 0,0-1-1 0 0,1 0 1 0 0,0 0 0 0 0,0 0-1 0 0,0 0 1 0 0,0 0 0 0 0,0-1-1 0 0,0 1 1 0 0,1-1 0 0 0,-1 0 0 0 0,1 0-1 0 0,0 0 1 0 0,0-1 0 0 0,-1 1-1 0 0,1-1 1 0 0,0 0 0 0 0,0 0-1 0 0,1 0-48 0 0,9 2 226 0 0,0-1 1 0 0,0 0 0 0 0,0-1 0 0 0,0 0 0 0 0,0-1 0 0 0,0-1 0 0 0,0 0 0 0 0,9-3-228 0 0,-13 2 96 0 0,0-1-1 0 0,-1 1 1 0 0,1-2-1 0 0,-1 0 0 0 0,0 0 1 0 0,0 0-1 0 0,0-1 1 0 0,-1-1-1 0 0,0 1 0 0 0,0-2 1 0 0,0 1-1 0 0,-1-1 1 0 0,1 0-1 0 0,-2 0 0 0 0,6-7-95 0 0,-9 10 28 0 0,0 0-1 0 0,-1 0 1 0 0,1-1 0 0 0,-1 1-1 0 0,0-1 1 0 0,0 0-1 0 0,0 0 1 0 0,-1 1 0 0 0,1-1-1 0 0,-1 0 1 0 0,0 0-1 0 0,-1-1 1 0 0,1 1-1 0 0,-1 0 1 0 0,0 0 0 0 0,0 0-1 0 0,-1 0 1 0 0,0 0-1 0 0,0 0 1 0 0,0 0-1 0 0,0 0 1 0 0,-1 0 0 0 0,1 0-1 0 0,-1 1 1 0 0,-1-1-1 0 0,1 1 1 0 0,-1-1 0 0 0,1 1-1 0 0,-1 0 1 0 0,0 0-1 0 0,-2-1-27 0 0,-3-2-121 0 0,0 0-1 0 0,-1 0 1 0 0,-1 1 0 0 0,1 0-1 0 0,-1 1 1 0 0,0 0 0 0 0,0 0-1 0 0,0 1 1 0 0,-1 1 0 0 0,1 0-1 0 0,-1 0 1 0 0,0 1 0 0 0,0 0-1 0 0,0 1 1 0 0,0 0-1 0 0,0 1 1 0 0,0 0 0 0 0,0 1-1 0 0,0 0 1 0 0,-9 2 121 0 0,-28 11-3114 0 0,17 0-6067 0 0,20-6-2037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1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12251 0 0,'0'0'1656'0'0,"0"0"-891"0"0,0 0-264 0 0,0 0 244 0 0,0 0 251 0 0,0 0 113 0 0,0 0-104 0 0,0 0-217 0 0,0 0-209 0 0,0 0-155 0 0,0 0-112 0 0,0 0-98 0 0,0 32-74 0 0,1 142-10 0 0,-1-155-162 0 0,0 2-758 0 0,0-16-3813 0 0,0-1-3745 0 0,0-5 506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2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34 9026 0 0,'0'0'1848'0'0,"0"0"-255"0"0,0 0-89 0 0,0 0-80 0 0,0 0-183 0 0,0 0-225 0 0,0 0-456 0 0,0 0-352 0 0,0 0-344 0 0,0 0-160 0 0,0 0-48 0 0,0 0-112 0 0,0 0-120 0 0,0 0-785 0 0,-2-26-3496 0 0,6 33-5537 0 0</inkml:trace>
  <inkml:trace contextRef="#ctx0" brushRef="#br0" timeOffset="1532.096">1 0 0 0 0,'0'0'1006'0'0,"0"0"7"0"0,0 0 65 0 0,0 0-38 0 0,0 0-136 0 0,0 0-178 0 0,0 0-134 0 0,0 0 21 0 0,0 0 142 0 0,0 0 163 0 0,0 0 104 0 0,0 0 15 0 0,1 3-53 0 0,2-1-723 0 0,0-1 0 0 0,0 1 0 0 0,-1 0 0 0 0,1-1 0 0 0,0 0 0 0 0,0 0 0 0 0,0 0 0 0 0,1 0 0 0 0,-1 0 0 0 0,0-1 0 0 0,0 1 0 0 0,0-1 0 0 0,1 0 0 0 0,-1 0 0 0 0,0 0 0 0 0,0 0 0 0 0,0-1 1 0 0,1 1-1 0 0,1-2-261 0 0,-5 2 119 0 0,0 0 1 0 0,0 0 0 0 0,0 0 0 0 0,0 0 0 0 0,0-1-1 0 0,0 1 1 0 0,0 0 0 0 0,0 0 0 0 0,0 0-1 0 0,-1-1 1 0 0,1 1 0 0 0,0 0 0 0 0,0 0 0 0 0,0 0-1 0 0,0-1 1 0 0,0 1 0 0 0,1 0 0 0 0,-1 0 0 0 0,0 0-1 0 0,0-1 1 0 0,0 1 0 0 0,0 0 0 0 0,0 0 0 0 0,0 0-1 0 0,0-1 1 0 0,0 1 0 0 0,0 0 0 0 0,0 0 0 0 0,1 0-1 0 0,-1 0-119 0 0,-26-1 1692 0 0,26 1-1596 0 0,0 0-3 0 0,0 0-9 0 0,0 0 0 0 0,-4-3-1686 0 0,3 2-7378 0 0,1 1-2320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2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67 12803 0 0,'0'0'1329'0'0,"0"0"-270"0"0,0 0 3 0 0,0 0 110 0 0,0 0-18 0 0,0 0-182 0 0,0 0-255 0 0,0 0-231 0 0,0 0-153 0 0,0 0-54 0 0,0 0-40 0 0,0 0-41 0 0,0 0-18 0 0,-16 22-26 0 0,-47 70-29 0 0,60-89-114 0 0,1 0 1 0 0,0 0-1 0 0,0 0 0 0 0,0 0 0 0 0,0 0 1 0 0,0 0-1 0 0,1 1 0 0 0,0-1 0 0 0,-1 1 1 0 0,1-1-1 0 0,1 1 0 0 0,-1-1 0 0 0,0 1 1 0 0,1-1-1 0 0,0 1 0 0 0,-1 0 0 0 0,2-1 1 0 0,-1 4-13 0 0,1 8 55 0 0,-1-10-10 0 0,-1 1 0 0 0,1 0 0 0 0,1-1 0 0 0,-1 1 0 0 0,1-1 0 0 0,0 1 0 0 0,0-1 0 0 0,0 1 0 0 0,1-1 0 0 0,0 0 0 0 0,0 1 0 0 0,0-1 0 0 0,1 0 0 0 0,0 0 0 0 0,0-1 0 0 0,0 1 0 0 0,0-1 0 0 0,1 1 0 0 0,0-1 0 0 0,0 0 0 0 0,0 0 0 0 0,0-1 0 0 0,1 1 0 0 0,-1-1 0 0 0,1 0 0 0 0,0 0 0 0 0,0-1 0 0 0,0 1 0 0 0,0-1 0 0 0,0 0 0 0 0,1-1 0 0 0,-1 1-44 0 0,4-1 87 0 0,-1 0 1 0 0,1 0-1 0 0,-1-1 0 0 0,0 0 0 0 0,1-1 0 0 0,-1 0 0 0 0,0 0 0 0 0,1-1 0 0 0,-1 0 0 0 0,0 0 0 0 0,0-1 0 0 0,0 0 0 0 0,-1 0 0 0 0,1-1 0 0 0,-1 0 0 0 0,0-1 0 0 0,0 1 0 0 0,0-1 0 0 0,0 0 0 0 0,-1-1 0 0 0,0 0 0 0 0,0 0 0 0 0,0 0 0 0 0,-1-1 0 0 0,0 0 0 0 0,-1 0 0 0 0,1 0 0 0 0,-1 0 0 0 0,-1-1 0 0 0,1 1 0 0 0,0-6-87 0 0,-1 6 9 0 0,-1 0 0 0 0,-1 0 0 0 0,1 0 0 0 0,-1 0 0 0 0,-1 0 0 0 0,1-1 0 0 0,-1 1 0 0 0,-1 0 0 0 0,1 0 0 0 0,-1 0 0 0 0,0-1 0 0 0,-1 1 0 0 0,0 0 0 0 0,0 0 0 0 0,0 1 0 0 0,-1-1 0 0 0,0 0 0 0 0,0 1 0 0 0,-1 0 0 0 0,0-1 0 0 0,0 1 0 0 0,0 1 0 0 0,-1-1 0 0 0,0 1 0 0 0,0-1 0 0 0,0 2 0 0 0,0-1 0 0 0,-1 0 0 0 0,0 1 0 0 0,0 0 0 0 0,0 1 0 0 0,-1-1 0 0 0,1 1 0 0 0,-3-1-9 0 0,2 0-186 0 0,-1-1-1 0 0,1 1 1 0 0,-1 0 0 0 0,1 1 0 0 0,-1 0-1 0 0,0 0 1 0 0,0 1 0 0 0,-1 0 0 0 0,1 0-1 0 0,0 1 1 0 0,-1 0 0 0 0,1 0 0 0 0,-1 1-1 0 0,1 0 1 0 0,-1 1 0 0 0,1-1 0 0 0,-1 2 186 0 0,-11 18-7234 0 0,15-13 1222 0 0,1-2-4506 0 0</inkml:trace>
  <inkml:trace contextRef="#ctx0" brushRef="#br0" timeOffset="459.462">416 310 6529 0 0,'0'0'2564'0'0,"0"0"-91"0"0,0 0-80 0 0,0 0-239 0 0,0 0-339 0 0,0 0-362 0 0,0 0-346 0 0,0 0-226 0 0,0 0-132 0 0,0 0-91 0 0,0 0-85 0 0,0 0-86 0 0,0 0-58 0 0,12-15-34 0 0,85-113 700 0 0,6-10 12 0 0,-92 245-1358 0 0,-8-100 270 0 0,0-1-1 0 0,0 1 1 0 0,1-1-1 0 0,0 0 1 0 0,0 0 0 0 0,1 0-1 0 0,-1-1 1 0 0,1 0 0 0 0,0 0-1 0 0,1 0 1 0 0,-1 0-1 0 0,1-1 1 0 0,0 0 0 0 0,0 0-1 0 0,0-1 1 0 0,1 1 0 0 0,-1-1-1 0 0,1-1 1 0 0,0 1-1 0 0,0-1 1 0 0,0 0 0 0 0,0-1-1 0 0,0 0 1 0 0,0 0-1 0 0,7 0-18 0 0,-10-1 55 0 0,1-1-1 0 0,0 1 0 0 0,-1-1 0 0 0,1 0 0 0 0,0-1 0 0 0,-1 1 0 0 0,0-1 0 0 0,1 0 0 0 0,-1 0 1 0 0,0 0-1 0 0,0 0 0 0 0,0-1 0 0 0,0 0 0 0 0,0 0 0 0 0,-1 0 0 0 0,1 0 0 0 0,-1 0 0 0 0,0-1 1 0 0,0 0-1 0 0,0 1 0 0 0,-1-1 0 0 0,1 0 0 0 0,-1 0 0 0 0,0-1 0 0 0,0 1 0 0 0,1-3-54 0 0,1-3-202 0 0,-1 1 0 0 0,0 0 0 0 0,-1-1-1 0 0,0 0 1 0 0,0 1 0 0 0,-1-1 0 0 0,0 0-1 0 0,-1 0 1 0 0,0 0 0 0 0,-1 0 0 0 0,0 0-1 0 0,-1-6 203 0 0,-7-4-4455 0 0,6 15 784 0 0,1-3-8674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0 652 7762 0 0,'0'0'1888'0'0,"0"0"-341"0"0,0 0-167 0 0,0 0-38 0 0,0 0-78 0 0,0 0-162 0 0,0 0-205 0 0,0 0-126 0 0,0 0-29 0 0,0 0 6 0 0,0 0-23 0 0,0 0-98 0 0,0 0-105 0 0,2 16-105 0 0,9 123 610 0 0,-10 7 129 0 0,-8-204 1658 0 0,8 30-2739 0 0,0-1 0 0 0,2 1 0 0 0,1 0 0 0 0,1 0 0 0 0,2 0-1 0 0,7-20-74 0 0,-5 20 36 0 0,-5 11-10 0 0,1 1-1 0 0,1-1 1 0 0,0 1 0 0 0,1 0-1 0 0,0 1 1 0 0,1 0-1 0 0,1 0 1 0 0,1 0-1 0 0,0 2 1 0 0,0-1 0 0 0,2 1-1 0 0,0-1-25 0 0,-10 14-1 0 0,-1 0 0 0 0,1 0 1 0 0,-1 0-1 0 0,1 0 0 0 0,-1 0 0 0 0,0 1 0 0 0,1-1 0 0 0,-1 0 0 0 0,1 1 1 0 0,-1-1-1 0 0,0 1 0 0 0,0-1 0 0 0,1 1 0 0 0,-1 0 0 0 0,0-1 0 0 0,0 1 1 0 0,1 0-1 0 0,-1 0 0 0 0,0 0 0 0 0,0 0 0 0 0,0 0 0 0 0,0 0 0 0 0,0 0 1 0 0,-1 0-1 0 0,1 0 0 0 0,0 1 0 0 0,0-1 0 0 0,-1 0 0 0 0,1 1 0 0 0,-1-1 0 0 0,1 0 1 0 0,-1 1-1 0 0,0-1 0 0 0,1 0 0 0 0,-1 1 0 0 0,0-1 0 0 0,0 1 0 0 0,0-1 1 0 0,0 0-1 0 0,0 1 0 0 0,0-1 0 0 0,0 1 0 0 0,-1-1 0 0 0,1 0 0 0 0,0 1 1 0 0,-1-1-1 0 0,0 2 1 0 0,1 1-12 0 0,15 99 23 0 0,15-37-922 0 0,-27-66-951 0 0,3 0-5576 0 0,-5 0 3220 0 0,2 0-7603 0 0</inkml:trace>
  <inkml:trace contextRef="#ctx0" brushRef="#br0" timeOffset="250.484">451 696 10730 0 0,'0'0'1777'0'0,"0"0"-745"0"0,0 0-232 0 0,0 0-24 0 0,0 0-24 0 0,0 0-135 0 0,0 0-201 0 0,0 0-224 0 0,0 0-152 0 0,0 0-104 0 0,0 0-96 0 0,0 0-144 0 0,0 0-553 0 0,0 0-2079 0 0,37 118-8523 0 0</inkml:trace>
  <inkml:trace contextRef="#ctx0" brushRef="#br0" timeOffset="398.378">398 383 14387 0 0,'0'0'1760'0'0,"0"0"-479"0"0,0 0-169 0 0,0 0-232 0 0,0 0-320 0 0,0 0-288 0 0,0 0-264 0 0,0 0-160 0 0,0 0-64 0 0,0 0-152 0 0,0 0-304 0 0,0 0-936 0 0,0 0-4018 0 0,0 0-5992 0 0</inkml:trace>
  <inkml:trace contextRef="#ctx0" brushRef="#br0" timeOffset="664.612">933 593 11386 0 0,'0'0'2973'0'0,"0"0"-1278"0"0,0 0-355 0 0,0 0 27 0 0,0 0-101 0 0,0 0-220 0 0,0 0-226 0 0,0 0-214 0 0,0 0-123 0 0,-33 4-91 0 0,-105 12-84 0 0,79 2 88 0 0,54-15-368 0 0,0 1 0 0 0,0 0 0 0 0,1 0 0 0 0,-1 0-1 0 0,1 0 1 0 0,0 1 0 0 0,0-1 0 0 0,0 1-1 0 0,0 0 1 0 0,1 0 0 0 0,0 0 0 0 0,0 1 0 0 0,1-1-1 0 0,-1 1 1 0 0,1 0 0 0 0,0 0 0 0 0,1 0-1 0 0,-1 0 1 0 0,1 0 0 0 0,0 0 0 0 0,1 0 0 0 0,0 0-1 0 0,0 0 1 0 0,0 0 0 0 0,0 0 0 0 0,1 0-1 0 0,0 0 1 0 0,0 0 0 0 0,1 0 0 0 0,0 0 0 0 0,0 0-1 0 0,0-1 1 0 0,1 1 0 0 0,0-1 0 0 0,0 1 0 0 0,0-1-1 0 0,0 0 1 0 0,1 0 0 0 0,0-1 0 0 0,0 1-1 0 0,2 1-27 0 0,6 1 82 0 0,0 0 1 0 0,1 0-1 0 0,-1-2 0 0 0,1 1 0 0 0,1-2 0 0 0,-1 0 0 0 0,0 0 0 0 0,1-1 0 0 0,0-1 0 0 0,0 0 0 0 0,0-1 0 0 0,0 0 1 0 0,0-1-1 0 0,0-1 0 0 0,-1 0 0 0 0,1-1 0 0 0,0-1 0 0 0,7-2-82 0 0,40-24-35 0 0,-60 12-1790 0 0,-2 11-3560 0 0,1 3-5119 0 0</inkml:trace>
  <inkml:trace contextRef="#ctx0" brushRef="#br0" timeOffset="1386.558">488 689 0 0 0,'0'0'355'0'0,"0"0"461"0"0,0 0 104 0 0,0 0-94 0 0,0 0-73 0 0,0 0-15 0 0,0 0 38 0 0,0 0 75 0 0,0 0 63 0 0,0 0 68 0 0,0 0 65 0 0,0 0 85 0 0,5-3 67 0 0,16-10 9 0 0,-16 10-65 0 0,-5 3-87 0 0,0 0-85 0 0,0 0-62 0 0,0 0-36 0 0,0 0-105 0 0,0 0-100 0 0,-11 30 2710 0 0,6 91-908 0 0,-12-43-2114 0 0,17-72-384 0 0,0-5 26 0 0,0-1-28 0 0,5-18-831 0 0,10-11-1537 0 0,-8 11-4849 0 0,-5 13-4159 0 0</inkml:trace>
  <inkml:trace contextRef="#ctx0" brushRef="#br0" timeOffset="2121.294">447 354 336 0 0,'0'0'2207'0'0,"0"0"-309"0"0,0 0-143 0 0,0 0-59 0 0,0 0-118 0 0,0 0-170 0 0,0 0-201 0 0,0 0-181 0 0,0 0-162 0 0,0 0-124 0 0,0 0-102 0 0,0 0-105 0 0,0 0-80 0 0,-1 3-51 0 0,-7 15 523 0 0,8-17-730 0 0,0-1-72 0 0,0 0-32 0 0,0 0-11 0 0,0 0 1 0 0,0 0 35 0 0,0 0 27 0 0,0 0 22 0 0,0 0 38 0 0,17-7 1388 0 0,-7 0-829 0 0,-16 10 92 0 0,5-3-925 0 0,1 0-27 0 0,0 0-36 0 0,0 0-14 0 0,0 0-81 0 0,1 2-1149 0 0,0 0-6981 0 0,1-2-2718 0 0</inkml:trace>
  <inkml:trace contextRef="#ctx0" brushRef="#br0" timeOffset="3451.627">1419 30 1256 0 0,'0'0'1389'0'0,"0"0"90"0"0,0 0 240 0 0,0 0 288 0 0,0 0 108 0 0,0 0-79 0 0,0 0-231 0 0,0 0-288 0 0,0 0-211 0 0,0 0-179 0 0,0 0-151 0 0,1-5-134 0 0,3-15-94 0 0,-3 15-72 0 0,-1 5-77 0 0,0 0-63 0 0,0 0-84 0 0,0 0-73 0 0,0 0-61 0 0,0 0-60 0 0,0 0-54 0 0,0 0-35 0 0,0 0-26 0 0,-2 16 272 0 0,-8 52 381 0 0,4 1 0 0 0,2 0 1 0 0,6 68-797 0 0,-2 63 422 0 0,-17 69-159 0 0,14-254-180 0 0,5-23-916 0 0,3-11-157 0 0,2-7-3060 0 0,-5 6-6656 0 0,-2 16-343 0 0</inkml:trace>
  <inkml:trace contextRef="#ctx0" brushRef="#br0" timeOffset="3768.996">1151 516 10994 0 0,'0'0'1489'0'0,"0"0"-314"0"0,0 0-34 0 0,0 0 85 0 0,0 0 13 0 0,0 0-3 0 0,0 0-82 0 0,0 0-113 0 0,0 0-63 0 0,0 0-104 0 0,0 0-96 0 0,0 0-62 0 0,25 0-68 0 0,167 0 867 0 0,9 0-300 0 0,-164 0-6247 0 0,-6 0-5498 0 0,-31 0-1327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8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3 210 5433 0 0,'0'0'3010'0'0,"0"0"-1049"0"0,0 0-364 0 0,0 0 21 0 0,0 0-42 0 0,0 0-151 0 0,0 0-276 0 0,0 0-331 0 0,0 0-284 0 0,0 0-176 0 0,0 0-122 0 0,0 0-45 0 0,-3-5 463 0 0,48 17 1025 0 0,124 7 299 0 0,44-1-1198 0 0,-130-4-762 0 0,-98-36 2658 0 0,-1-3-2772 0 0,-9-2 135 0 0,1-1 0 0 0,1-1-1 0 0,2 0 1 0 0,-16-30-39 0 0,31 49 295 0 0,5 10-358 0 0,1-1-1 0 0,-1 1 1 0 0,1 0-1 0 0,0-1 1 0 0,-1 1-1 0 0,1-1 0 0 0,-1 1 1 0 0,1-1-1 0 0,0 1 1 0 0,-1-1-1 0 0,1 1 1 0 0,0-1-1 0 0,0 1 1 0 0,-1-1-1 0 0,1 1 1 0 0,0-1-1 0 0,0 1 0 0 0,0-1 1 0 0,0 0-1 0 0,0 1 1 0 0,0-1-1 0 0,0 1 1 0 0,0-1-1 0 0,0 0 1 0 0,0 1-1 0 0,0-1 1 0 0,0 1-1 0 0,0-1 0 0 0,0 1 1 0 0,0-1-1 0 0,1 0 1 0 0,-1 1-1 0 0,0-1 1 0 0,0 1-1 0 0,1-1 1 0 0,-1 1-1 0 0,0-1 0 0 0,1 1 1 0 0,-1-1-1 0 0,1 1 1 0 0,-1 0-1 0 0,0-1 1 0 0,1 1-1 0 0,-1 0 1 0 0,1-1-1 0 0,-1 1 1 0 0,1 0-1 0 0,-1-1 0 0 0,1 1 1 0 0,-1 0-1 0 0,1 0 1 0 0,0 0-1 0 0,-1-1 64 0 0,26-8-2488 0 0,-9 5-2549 0 0,-7 3-5858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54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21 2889 0 0,'0'0'2188'0'0,"0"0"-266"0"0,0 0-36 0 0,0 0 43 0 0,0 0-50 0 0,0 0-250 0 0,0 0-372 0 0,0 0-366 0 0,0 0-264 0 0,0 0-131 0 0,-5 5-60 0 0,-46 71 2259 0 0,61-86 255 0 0,37-64-2448 0 0,-40 57-113 0 0,-8 18 488 0 0,-4 7-694 0 0,-34 36 7 0 0,39-44-269 0 0,0 0-65 0 0,0 0-57 0 0,0 0-135 0 0,12-18-6687 0 0,-8 11-1991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55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106 171 6265 0 0,'0'0'2801'0'0,"0"0"-719"0"0,0 0-353 0 0,0 0-43 0 0,0 0-52 0 0,0 0-129 0 0,0 0-166 0 0,0 0-166 0 0,0 0-174 0 0,0 0-141 0 0,0 0-101 0 0,0 0-132 0 0,0 0-102 0 0,-12-9-84 0 0,-37-25-83 0 0,49 34-341 0 0,1 0 0 0 0,-1 0 1 0 0,0 0-1 0 0,1 0 1 0 0,-1 0-1 0 0,1 0 0 0 0,-1 0 1 0 0,1 0-1 0 0,-1 0 1 0 0,1 0-1 0 0,-1 0 0 0 0,0 0 1 0 0,1 0-1 0 0,-1-1 1 0 0,1 1-1 0 0,-1 0 1 0 0,1 0-1 0 0,-1 0 0 0 0,0-1 1 0 0,1 1-1 0 0,-1 0 1 0 0,0-1-1 0 0,1 1 0 0 0,-1 0 1 0 0,0-1-1 0 0,1 1 1 0 0,-1 0-1 0 0,0-1 0 0 0,0 1 1 0 0,1 0-1 0 0,-1-1 1 0 0,0 1-1 0 0,0-1 0 0 0,0 1 1 0 0,0-1-1 0 0,1 1 1 0 0,-1 0-1 0 0,0-1 0 0 0,0 1 1 0 0,0-1-1 0 0,0 1 1 0 0,0-1-1 0 0,0 1 0 0 0,0-1 1 0 0,0 1-1 0 0,0-1 1 0 0,-1 1-1 0 0,1 0 1 0 0,0-1-1 0 0,0 1 0 0 0,0-1 1 0 0,0 1-1 0 0,-1 0 1 0 0,1-1-1 0 0,0 1 0 0 0,0-1 1 0 0,-1 1-1 0 0,1 0 1 0 0,0-1-1 0 0,-1 1 0 0 0,1 0 1 0 0,0-1-1 0 0,-1 1 1 0 0,1 0-1 0 0,0 0 0 0 0,-1-1 1 0 0,0 1-16 0 0,86-34 1083 0 0,142-27 120 0 0,-219 60-1176 0 0,-3-1-20 0 0,-1 0 0 0 0,1 0 0 0 0,-1 1 1 0 0,1 0-1 0 0,-1 0 0 0 0,1 0 0 0 0,0 0 0 0 0,-1 1 1 0 0,1 0-1 0 0,0 0 0 0 0,-1 0 0 0 0,1 0 0 0 0,0 1 1 0 0,-1 0-1 0 0,1 0 0 0 0,0 0 0 0 0,-1 1 0 0 0,1-1 1 0 0,-1 1-1 0 0,0 0 0 0 0,0 0 0 0 0,0 1 0 0 0,0-1 1 0 0,0 1-1 0 0,0 0 0 0 0,0 0 0 0 0,-1 0 1 0 0,0 0-1 0 0,1 1 0 0 0,-1-1 0 0 0,-1 1 0 0 0,1 0 1 0 0,0 0-1 0 0,1 4-7 0 0,-3 5 13 0 0,0 0 0 0 0,-1 0 0 0 0,-1 0 0 0 0,0 0 0 0 0,-1 0 0 0 0,0 0 0 0 0,-1 0-1 0 0,0 0 1 0 0,-1-1 0 0 0,-1 1 0 0 0,0-1 0 0 0,-1 0 0 0 0,0-1 0 0 0,0 1 0 0 0,-1-1 0 0 0,-1-1 0 0 0,0 1 0 0 0,0-1 0 0 0,-7 5-13 0 0,13-11 0 0 0,-273 312 94 0 0,137-132-52 0 0,137-182-38 0 0,-1 1 0 0 0,0 0 0 0 0,1 0-1 0 0,0 0 1 0 0,0 0 0 0 0,0 0-1 0 0,0 0 1 0 0,0 0 0 0 0,1 0-1 0 0,-1 0 1 0 0,1 1 0 0 0,0-1-1 0 0,0 0 1 0 0,0 0 0 0 0,0 0 0 0 0,0 1-1 0 0,1-1 1 0 0,0 0 0 0 0,-1 0-1 0 0,1 0 1 0 0,0 0 0 0 0,1 0-1 0 0,-1 0 1 0 0,0 0 0 0 0,1 0-1 0 0,0-1 1 0 0,0 1 0 0 0,-1 0-1 0 0,2-1 1 0 0,-1 0 0 0 0,0 1 0 0 0,0-1-1 0 0,1 0 1 0 0,-1 0 0 0 0,1 0-1 0 0,0 0 1 0 0,-1-1 0 0 0,1 1-1 0 0,0-1 1 0 0,0 0 0 0 0,0 0-1 0 0,0 0 1 0 0,0 0 0 0 0,0 0-1 0 0,0 0 1 0 0,1-1 0 0 0,0 0-4 0 0,168 7 644 0 0,-140-11-539 0 0,1-1 1 0 0,-1-2-1 0 0,-1-1 1 0 0,0-2 0 0 0,0-1-1 0 0,3-2-105 0 0,4-2 52 0 0,30-21-279 0 0,-46 18-7578 0 0,-18 17-4583 0 0</inkml:trace>
  <inkml:trace contextRef="#ctx0" brushRef="#br0" timeOffset="572.334">1439 454 6889 0 0,'0'0'1954'0'0,"0"0"-280"0"0,0 0-44 0 0,0 0 55 0 0,0 0-43 0 0,0 0-104 0 0,0 0-145 0 0,0 0-166 0 0,0 0-135 0 0,0 0-129 0 0,0 0-100 0 0,0 0-119 0 0,0 0-94 0 0,-9-2-87 0 0,3 1-448 0 0,0 0 0 0 0,-1 0 1 0 0,1 0-1 0 0,0 1 1 0 0,-1 0-1 0 0,1 0 0 0 0,-1 0 1 0 0,1 1-1 0 0,0 0 1 0 0,-1 0-1 0 0,1 1 0 0 0,0 0 1 0 0,-3 1-116 0 0,-16 8 140 0 0,0 0 1 0 0,1 2 0 0 0,1 1-1 0 0,0 1 1 0 0,0 1-1 0 0,2 1 1 0 0,0 1 0 0 0,1 0-1 0 0,1 2 1 0 0,0 0-1 0 0,2 1 1 0 0,-13 21-141 0 0,26-37-4 0 0,0 1 0 0 0,0 1-1 0 0,1-1 1 0 0,0 1 0 0 0,0-1 0 0 0,0 1 0 0 0,1 0 0 0 0,0 0-1 0 0,1 0 1 0 0,-1 0 0 0 0,1 0 0 0 0,0 0 0 0 0,1 0 0 0 0,0 1 0 0 0,0-1-1 0 0,1 0 1 0 0,0 6 4 0 0,3-10-31 0 0,-1 1 0 0 0,1-1 0 0 0,-1 0 0 0 0,1 0 0 0 0,0 0 0 0 0,0 0 0 0 0,0-1-1 0 0,0 1 1 0 0,1-1 0 0 0,-1 0 0 0 0,0-1 0 0 0,1 1 0 0 0,0-1 0 0 0,-1 0 0 0 0,1 0 0 0 0,0 0 0 0 0,0-1-1 0 0,-1 1 1 0 0,1-1 0 0 0,0 0 0 0 0,0-1 0 0 0,3 0 31 0 0,164-27-2578 0 0,-63-8-7466 0 0,-93 31 7195 0 0,7-3-8547 0 0</inkml:trace>
  <inkml:trace contextRef="#ctx0" brushRef="#br0" timeOffset="2145.057">1901 524 4961 0 0,'0'0'2201'0'0,"0"0"-456"0"0,0 0-124 0 0,0 0 40 0 0,0 0-39 0 0,0 0-160 0 0,0 0-163 0 0,0 0-142 0 0,0 0-110 0 0,0 0-80 0 0,0 0-76 0 0,0 0-72 0 0,0 0-86 0 0,-30 12-70 0 0,-92 37-76 0 0,47-2 378 0 0,57-29-703 0 0,8-11-225 0 0,1 0 1 0 0,1 0-1 0 0,-1 1 1 0 0,1 0-1 0 0,1 0 1 0 0,0 1 0 0 0,0 0-1 0 0,0 0 1 0 0,1 1-1 0 0,0 0 1 0 0,1 0-1 0 0,1 0 1 0 0,-1 1-1 0 0,1 0 1 0 0,1 0 0 0 0,0 0-1 0 0,1 0 1 0 0,0 1-38 0 0,2-10 1 0 0,0 0 1 0 0,1 0 0 0 0,-1-1-1 0 0,1 1 1 0 0,-1 0 0 0 0,1 0-1 0 0,0-1 1 0 0,0 1 0 0 0,0-1-1 0 0,0 1 1 0 0,0 0 0 0 0,0-1-1 0 0,0 0 1 0 0,0 1-1 0 0,1-1 1 0 0,-1 0 0 0 0,0 1-1 0 0,1-1 1 0 0,-1 0 0 0 0,1 0-1 0 0,-1 0 1 0 0,1 0 0 0 0,0-1-1 0 0,0 1 1 0 0,-1 0 0 0 0,1-1-1 0 0,0 1 1 0 0,0-1-1 0 0,-1 0 1 0 0,1 1 0 0 0,0-1-1 0 0,0 0 1 0 0,0 0 0 0 0,0 0-2 0 0,67-5 297 0 0,-41-8-174 0 0,-1-1 0 0 0,-1-1 0 0 0,0-2 0 0 0,-1 0 0 0 0,-1-1 0 0 0,0-2 0 0 0,-2 0 0 0 0,0-2 0 0 0,-1 0 1 0 0,-1-2-1 0 0,-2 0 0 0 0,0-1 0 0 0,4-9-123 0 0,-14 23 31 0 0,-5 7 8 0 0,-3 5-43 0 0,0-1 1 0 0,0 0-1 0 0,1 0 1 0 0,-1 1-1 0 0,0-1 1 0 0,0 0-1 0 0,1 0 1 0 0,-1 1-1 0 0,0-1 0 0 0,1 0 1 0 0,-1 0-1 0 0,0 0 1 0 0,1 0-1 0 0,-1 0 1 0 0,0 1-1 0 0,1-1 1 0 0,-1 0-1 0 0,0 0 0 0 0,1 0 1 0 0,-1 0-1 0 0,0 0 1 0 0,1 0-1 0 0,-1 0 1 0 0,0 0-1 0 0,1 0 1 0 0,-1 0-1 0 0,0 0 1 0 0,1-1-1 0 0,-1 1 0 0 0,0 0 1 0 0,1 0-1 0 0,-1 0 1 0 0,0 0-1 0 0,1 0 1 0 0,-1-1-1 0 0,0 1 1 0 0,1 0-1 0 0,-1 0 1 0 0,0-1-1 0 0,0 1 0 0 0,1 0 1 0 0,-1 0-1 0 0,0-1 1 0 0,0 1-1 0 0,0 0 1 0 0,1-1-1 0 0,-1 1 4 0 0,-13 139 17 0 0,9-50-167 0 0,4-87 151 0 0,1 0 0 0 0,-1 0-1 0 0,0 0 1 0 0,1 0 0 0 0,-1 0 0 0 0,1 0 0 0 0,-1 0 0 0 0,1 0 0 0 0,0 0 0 0 0,0-1-1 0 0,0 1 1 0 0,0 0 0 0 0,0 0 0 0 0,1-1 0 0 0,-1 1 0 0 0,0-1 0 0 0,1 1-1 0 0,-1-1 1 0 0,1 1 0 0 0,-1-1 0 0 0,1 0 0 0 0,0 0 0 0 0,0 0 0 0 0,-1 0 0 0 0,1 0-1 0 0,0 0 1 0 0,0-1 0 0 0,0 1 0 0 0,0 0 0 0 0,0-1 0 0 0,0 0 0 0 0,0 1 0 0 0,0-1-1 0 0,0 0 1 0 0,0 0 0 0 0,0 0 0 0 0,2 0-1 0 0,75-16 54 0 0,-52-1-6 0 0,-1-1-1 0 0,-1-1 1 0 0,-1-2-1 0 0,-1 0 1 0 0,0-1-1 0 0,8-13-47 0 0,47-44 80 0 0,81-63-27 0 0,-159 141-55 0 0,1-1 0 0 0,0 1 1 0 0,0-1-1 0 0,1 1 0 0 0,-1 0 0 0 0,0 0 0 0 0,0 0 1 0 0,0 0-1 0 0,1 0 0 0 0,-1 0 0 0 0,1 0 0 0 0,-1 0 1 0 0,1 0-1 0 0,-1 0 0 0 0,1 1 0 0 0,-1-1 0 0 0,1 1 1 0 0,0-1-1 0 0,-1 1 0 0 0,1 0 0 0 0,0 0 0 0 0,-1-1 1 0 0,1 1-1 0 0,0 0 0 0 0,0 1 0 0 0,-1-1 0 0 0,1 0 1 0 0,0 0-1 0 0,-1 1 0 0 0,1-1 0 0 0,-1 1 0 0 0,1-1 1 0 0,0 1-1 0 0,-1 0 0 0 0,1 0 0 0 0,-1-1 0 0 0,0 1 1 0 0,1 0-1 0 0,-1 0 0 0 0,0 1 0 0 0,1-1 1 0 0,-1 0-1 0 0,0 0 0 0 0,0 1 0 0 0,0-1 0 0 0,0 0 1 0 0,0 1-1 0 0,0-1 0 0 0,-1 1 0 0 0,1-1 0 0 0,0 1 1 0 0,-1 0-1 0 0,1-1 0 0 0,-1 1 0 0 0,1 0 2 0 0,4 19 15 0 0,-1 0-1 0 0,-1 1 0 0 0,0 0 1 0 0,-2-1-1 0 0,-1 1 0 0 0,0 0 1 0 0,-2 0-1 0 0,0 0-14 0 0,-1-12 10 0 0,0 0 1 0 0,-1 0 0 0 0,-1-1-1 0 0,1 0 1 0 0,-1 1-1 0 0,-1-2 1 0 0,0 1 0 0 0,0 0-1 0 0,0-1 1 0 0,-1-1-1 0 0,0 1 1 0 0,-1-1 0 0 0,0 0-1 0 0,0-1 1 0 0,0 1-1 0 0,-1-2 1 0 0,0 1 0 0 0,-9 3-11 0 0,-50 10-98 0 0,72-45-307 0 0,4 21 387 0 0,1-1 0 0 0,0 2 0 0 0,0-1 0 0 0,0 1 0 0 0,0 0 0 0 0,1 1 0 0 0,0 0 0 0 0,-1 1 0 0 0,1 0 0 0 0,0 0 0 0 0,0 1 0 0 0,0 0 0 0 0,0 1 0 0 0,0 0 0 0 0,8 2 18 0 0,83 24 6 0 0,-91-25-4 0 0,4 2 26 0 0,0-1 0 0 0,0 0 0 0 0,0-1 0 0 0,1-1 1 0 0,-1 0-1 0 0,0-1 0 0 0,0-1 0 0 0,0 0 0 0 0,0 0 0 0 0,0-2 0 0 0,0 0 1 0 0,-1 0-1 0 0,1-1 0 0 0,0-2-28 0 0,-3 1 30 0 0,-1 0 0 0 0,-1-1 0 0 0,1 0-1 0 0,-1-1 1 0 0,-1 0 0 0 0,1 0 0 0 0,-1-1 0 0 0,-1 0 0 0 0,0 0 0 0 0,0-1 0 0 0,0 0 0 0 0,-2 0 0 0 0,1 0-1 0 0,-1-1 1 0 0,-1 0 0 0 0,0 0 0 0 0,0 0 0 0 0,-1-1 0 0 0,1-6-30 0 0,-3 9-3 0 0,5-70 22 0 0,-6 77-26 0 0,0 0 0 0 0,-1 0-1 0 0,1 0 1 0 0,-1 0 0 0 0,0 0-1 0 0,1 0 1 0 0,-1 0 0 0 0,0 1-1 0 0,0-1 1 0 0,0 0 0 0 0,0 0-1 0 0,-1 1 1 0 0,1-1 0 0 0,0 1-1 0 0,-1-1 1 0 0,1 1 0 0 0,-1-1-1 0 0,0 1 1 0 0,1 0 0 0 0,-1 0-1 0 0,0 0 1 0 0,0 0 0 0 0,0 0 0 0 0,0 0-1 0 0,0 0 1 0 0,0 1 0 0 0,0-1-1 0 0,0 1 1 0 0,0-1 0 0 0,0 1-1 0 0,0 0 1 0 0,0 0 0 0 0,0 0-1 0 0,0 0 1 0 0,-1 0 7 0 0,-6 1-14 0 0,1 0-1 0 0,0 0 1 0 0,0 1 0 0 0,1 0 0 0 0,-1 1 0 0 0,0-1-1 0 0,1 1 1 0 0,-1 1 0 0 0,1 0 0 0 0,0 0 0 0 0,0 0-1 0 0,0 1 1 0 0,1 0 0 0 0,0 0 0 0 0,0 0 0 0 0,0 1-1 0 0,0 0 1 0 0,1 0 0 0 0,0 1 0 0 0,0 0-1 0 0,1-1 1 0 0,0 1 0 0 0,0 1 0 0 0,1-1 0 0 0,0 1-1 0 0,0-1 1 0 0,0 1 0 0 0,1 0 0 0 0,0 0 0 0 0,1 0-1 0 0,0 0 1 0 0,0 3 14 0 0,0-6 1 0 0,1-1 0 0 0,0 1 0 0 0,0-1 0 0 0,0 1 0 0 0,1 0 0 0 0,-1-1 0 0 0,1 1 0 0 0,0 0 0 0 0,0-1 0 0 0,1 0 0 0 0,-1 1 0 0 0,1-1 0 0 0,0 0 0 0 0,0 1-1 0 0,1-1 1 0 0,-1-1 0 0 0,1 1 0 0 0,0 0 0 0 0,0 0 0 0 0,0-1 0 0 0,4 3-1 0 0,8 6 16 0 0,1-1 0 0 0,0-1 0 0 0,1-1 0 0 0,0 0-1 0 0,1-1 1 0 0,0-1 0 0 0,0 0 0 0 0,0-2 0 0 0,1 0 0 0 0,0-1-1 0 0,0-1 1 0 0,0-1 0 0 0,0 0 0 0 0,1-1 0 0 0,-1-2 0 0 0,0 0 0 0 0,4-1-16 0 0,2-3 40 0 0,0-2 0 0 0,0 0 0 0 0,-1-2 1 0 0,0 0-1 0 0,0-2 0 0 0,-1-1 0 0 0,-1-1 1 0 0,0 0-1 0 0,0-2 0 0 0,-2 0 1 0 0,0-2-1 0 0,0 0 0 0 0,-2-1 0 0 0,0-1 1 0 0,14-20-41 0 0,110-91 92 0 0,-141 128-93 0 0,0 1 1 0 0,1 0 0 0 0,-1-1 0 0 0,0 1-1 0 0,1 0 1 0 0,0 0 0 0 0,-1 0 0 0 0,1 0 0 0 0,-1 1-1 0 0,1-1 1 0 0,0 0 0 0 0,0 1 0 0 0,-1-1-1 0 0,1 1 1 0 0,0-1 0 0 0,0 1 0 0 0,0 0-1 0 0,0 0 1 0 0,-1 0 0 0 0,1 0 0 0 0,0 0-1 0 0,0 0 1 0 0,0 1 0 0 0,0-1 0 0 0,-1 0-1 0 0,1 1 1 0 0,0 0 0 0 0,0-1 0 0 0,-1 1-1 0 0,1 0 1 0 0,-1 0 0 0 0,1 0 0 0 0,0 0-1 0 0,-1 0 1 0 0,0 0 0 0 0,1 0 0 0 0,-1 1-1 0 0,0-1 1 0 0,1 0 0 0 0,-1 1 0 0 0,0-1-1 0 0,0 1 1 0 0,0 0 0 0 0,0-1 0 0 0,-1 1-1 0 0,1 0 1 0 0,0-1 0 0 0,-1 1 0 0 0,1 1 0 0 0,2 9 56 0 0,0 1 0 0 0,-1 0 1 0 0,-1-1-1 0 0,0 1 1 0 0,-1 0-1 0 0,0 0 0 0 0,-1 0 1 0 0,0 0-1 0 0,-1-1 1 0 0,0 1-1 0 0,-1-1 0 0 0,-2 4-56 0 0,0 7 40 0 0,2-11-29 0 0,-2-1-1 0 0,1 1 1 0 0,-1-1 0 0 0,-1-1-1 0 0,0 1 1 0 0,-1-1 0 0 0,0 0-1 0 0,0-1 1 0 0,-1 1 0 0 0,0-1-1 0 0,-1-1 1 0 0,1 0 0 0 0,-2 0-1 0 0,1 0 1 0 0,-1-1 0 0 0,-1-1-1 0 0,1 0 1 0 0,-1 0 0 0 0,0-1-1 0 0,0-1 1 0 0,0 1 0 0 0,-8 0-11 0 0,-24 3-98 0 0,47-1-4 0 0,37 1 213 0 0,1-3 0 0 0,-1-1 0 0 0,1-2 0 0 0,27-2-111 0 0,-65 0 21 0 0,141-22 967 0 0,-135 21-938 0 0,-1-1 0 0 0,1 1 0 0 0,0-2 0 0 0,-1 1 0 0 0,0-1 0 0 0,1-1 0 0 0,-1 0 0 0 0,-1 0 0 0 0,1-1 0 0 0,0 0 0 0 0,-1 0 0 0 0,0-1 0 0 0,-1 0 0 0 0,1 0 0 0 0,-1-1 0 0 0,0 0 0 0 0,-1-1 0 0 0,1 1 0 0 0,-2-1 0 0 0,1 0 0 0 0,-1-1 0 0 0,0 1 0 0 0,-1-1 0 0 0,0 0 0 0 0,1-2-50 0 0,-3 4-95 0 0,0 0 1 0 0,0 0-1 0 0,0 0 0 0 0,0 0 1 0 0,-1 0-1 0 0,-1-1 0 0 0,1 1 1 0 0,-1 0-1 0 0,0 0 0 0 0,-1-1 1 0 0,0 1-1 0 0,0 0 1 0 0,0 0-1 0 0,-1 0 0 0 0,0 0 1 0 0,-1 0-1 0 0,1 0 0 0 0,-1 0 1 0 0,-1 1-1 0 0,1-1 1 0 0,-1 1-1 0 0,0 0 0 0 0,-2-2 95 0 0,-14 1-5499 0 0,20 6 5064 0 0,-5 1-12155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4:00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8 13339 0 0,'0'0'1571'0'0,"0"0"-332"0"0,0 0-42 0 0,0 0 29 0 0,0 0-56 0 0,0 0-170 0 0,0 0-216 0 0,0 0-184 0 0,0 0-129 0 0,0 0-62 0 0,0 0-35 0 0,0 0-10 0 0,0 0 9 0 0,-4 11 2220 0 0,-39 36-1989 0 0,42-46-595 0 0,25 2 153 0 0,22-28 395 0 0,-68 28-176 0 0,66-24-1247 0 0,-5 2-4370 0 0,-31 15-898 0 0,-3 0-5964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4:00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0 100 0 0 0,'0'0'573'0'0,"0"0"452"0"0,0 0 178 0 0,0 0 88 0 0,0 0 85 0 0,0 0 144 0 0,0 0 145 0 0,0 0 67 0 0,4-3-17 0 0,-1 0-964 0 0,9-6-276 0 0,0 6 4430 0 0,-12 3-4135 0 0,-3 7 4748 0 0,-9 4-4137 0 0,-4 3-1510 0 0,16-13 162 0 0,0-1-6 0 0,0 0 4 0 0,0 0 1 0 0,0 0-4 0 0,0 0-14 0 0,0 0 5 0 0,0 0-4 0 0,9-7 69 0 0,77-45 208 0 0,-86 52-234 0 0,-1 0 0 0 0,1 0 0 0 0,0 0 0 0 0,0-1 0 0 0,0 1 0 0 0,0 0 0 0 0,-1 0 0 0 0,1 0 1 0 0,0 0-1 0 0,0-1 0 0 0,0 1 0 0 0,0 0 0 0 0,0 0 0 0 0,0 0 0 0 0,-1-1 0 0 0,1 1 0 0 0,0 0 1 0 0,0 0-1 0 0,0-1 0 0 0,0 1 0 0 0,0 0 0 0 0,0 0 0 0 0,0-1 0 0 0,0 1 0 0 0,0 0 0 0 0,0 0 0 0 0,0-1 1 0 0,0 1-59 0 0,-12 6-1079 0 0,13 6-3614 0 0,1-9-1617 0 0,0 1-5860 0 0</inkml:trace>
  <inkml:trace contextRef="#ctx0" brushRef="#br0" timeOffset="3060.022">37 1 0 0 0,'4'0'337'0'0,"17"0"548"0"0,-20 0-388 0 0,-1 0-5 0 0,0 0-30 0 0,0 0-48 0 0,7 4 5592 0 0,-14 25 558 0 0,35-29-4644 0 0,-21-1-1758 0 0,6 1 2651 0 0,-39 19 691 0 0,26-19-3462 0 0,0 0-8 0 0,0 0-12 0 0,0 0-7 0 0,0 0 17 0 0,0 0 19 0 0,0 0-4 0 0,0 0-14 0 0,0 0-9 0 0,0 0-7 0 0,0 0-1 0 0,0 0 0 0 0,0 0-5 0 0,0 0-23 0 0,0 0-11 0 0,0 0-6 0 0,0 0-31 0 0,0 0-64 0 0,0 0-155 0 0,-4 0-7222 0 0,2 0-4102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4:37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878 523 0 0 0,'0'0'948'0'0,"0"0"539"0"0,0 0 36 0 0,0 0-111 0 0,0 0-83 0 0,0 0-49 0 0,0 0-38 0 0,0 0-41 0 0,3-1 6180 0 0,-2 1-6923 0 0,-21 376 2950 0 0,6-262-3132 0 0,-18 292 194 0 0,32-322-444 0 0,-8-17 28 0 0,-32 32 135 0 0,40-78-2733 0 0,9-38-2192 0 0,-3 6-1315 0 0,-3 0-3302 0 0</inkml:trace>
  <inkml:trace contextRef="#ctx0" brushRef="#br0" timeOffset="14400.461">876 707 0 0 0,'0'0'633'0'0,"0"0"341"0"0,0 0 6 0 0,0 0-73 0 0,0 0-32 0 0,0 0-27 0 0,0 0 44 0 0,0-4 82 0 0,-3-10-25 0 0,3 10-88 0 0,-2-18 8873 0 0,-3-8-6702 0 0,1-3 1179 0 0,22 26-4086 0 0,1 1 1 0 0,1 1 0 0 0,-1 1 0 0 0,1 0 0 0 0,0 2 0 0 0,-1 0 0 0 0,1 2 0 0 0,0 0 0 0 0,0 1 0 0 0,4 1-126 0 0,37-1 214 0 0,454-1 1237 0 0,-515 0-1432 0 0,0 0-5 0 0,0 0 17 0 0,0 0-9 0 0,0 0 6 0 0,0 0 16 0 0,0 0-18 0 0,0 0 10 0 0,0 0 3 0 0,-48 8-5594 0 0,38-1 790 0 0,3-3-6846 0 0</inkml:trace>
  <inkml:trace contextRef="#ctx0" brushRef="#br0" timeOffset="15067.865">886 965 0 0 0,'0'0'341'0'0,"0"0"91"0"0,-12 9 51 0 0,-35 28 56 0 0,36-28 736 0 0,4-3 6654 0 0,14-4 6461 0 0,-2-2-13306 0 0,-1 0-4189 0 0,179 11 6788 0 0,-128-12-3151 0 0,101 1 610 0 0,-141 3-1510 0 0,-21-2-4469 0 0,4 0 498 0 0,2 2-6232 0 0</inkml:trace>
  <inkml:trace contextRef="#ctx0" brushRef="#br0" timeOffset="20985.404">1040 1421 3001 0 0,'0'0'3240'0'0,"0"0"-1423"0"0,0 0-510 0 0,0 0 92 0 0,0 0 173 0 0,0 0 62 0 0,0 0-138 0 0,0 0-261 0 0,0 0-227 0 0,0 0-149 0 0,0 0-111 0 0,1 9-49 0 0,11 118 3562 0 0,-11-108-4054 0 0,-1 0 0 0 0,-1 0 0 0 0,-1 0-1 0 0,-1 0 1 0 0,0 0 0 0 0,-2-1 0 0 0,-3 12-207 0 0,-28 98 186 0 0,34-120-73 0 0,-2 11-490 0 0,12-27-1057 0 0,13-36-4525 0 0,-16 30-191 0 0,-2 6-5065 0 0</inkml:trace>
  <inkml:trace contextRef="#ctx0" brushRef="#br0" timeOffset="21306.227">1037 1499 10226 0 0,'0'0'2185'0'0,"0"0"-428"0"0,0 0-272 0 0,0 0-94 0 0,0 0-132 0 0,0 0-183 0 0,0 0-221 0 0,0 0-153 0 0,0 0-35 0 0,0 0 31 0 0,0 0 29 0 0,0 0-41 0 0,0 0-67 0 0,11 1-89 0 0,179 20 1635 0 0,-80 1-3446 0 0,-97-35-3137 0 0,-9 7-2229 0 0,-3 3-4698 0 0</inkml:trace>
  <inkml:trace contextRef="#ctx0" brushRef="#br0" timeOffset="21598.891">1000 1686 8298 0 0,'0'0'2284'0'0,"0"0"-487"0"0,0 0-214 0 0,0 0-20 0 0,0 0 22 0 0,0 0-76 0 0,0 0-173 0 0,0 0-170 0 0,0 0-184 0 0,0 0-108 0 0,0 0-114 0 0,0 0-112 0 0,12 9-78 0 0,38 27-60 0 0,-46-33-392 0 0,1-1 0 0 0,-1 1 0 0 0,1-1 0 0 0,0 1 0 0 0,0-1 0 0 0,0-1 0 0 0,0 1 0 0 0,0-1 0 0 0,0 0-1 0 0,0 0 1 0 0,0 0 0 0 0,0-1 0 0 0,1 1 0 0 0,4-2-118 0 0,21 4 430 0 0,11-2-708 0 0,-25-2-6214 0 0,-13 1-5586 0 0</inkml:trace>
  <inkml:trace contextRef="#ctx0" brushRef="#br0" timeOffset="24981.371">3209 703 0 0 0,'0'0'684'0'0,"0"0"964"0"0,0 0 584 0 0,0 0 181 0 0,0 0-53 0 0,0 0-264 0 0,0 0-321 0 0,0 0-253 0 0,0 0-163 0 0,2 0-112 0 0,8 0-83 0 0,-7 0-96 0 0,-3 0-128 0 0,0 0-166 0 0,0 0-127 0 0,-21 15 1623 0 0,-30 26-1858 0 0,-2-3 0 0 0,-2-2 0 0 0,-1-2 0 0 0,-1-3 0 0 0,-2-2 0 0 0,-22 5-412 0 0,-300 65 563 0 0,315-88 16 0 0,66-11-539 0 0,0 1-18 0 0,33 42 76 0 0,-9-26 84 0 0,2-1 1 0 0,0-1-1 0 0,0-1 1 0 0,2-2-1 0 0,-1 0 1 0 0,2-2-1 0 0,17 4-182 0 0,23 9 214 0 0,188 91 259 0 0,-143-36-297 0 0,-40-15-83 0 0,-73-66-4107 0 0,-5-1-3021 0 0,3 3-4984 0 0</inkml:trace>
  <inkml:trace contextRef="#ctx0" brushRef="#br0" timeOffset="25592.328">2250 1281 1416 0 0,'0'0'1894'0'0,"0"0"-375"0"0,0 0 23 0 0,0 0 226 0 0,0 0 200 0 0,0 0-24 0 0,0 0-203 0 0,0 0-222 0 0,0 0-237 0 0,0 0-174 0 0,0 0-133 0 0,0 0-104 0 0,-13 0-96 0 0,6 0-140 0 0,-26 0-1285 0 0,24 2 2154 0 0,16 4 3525 0 0,53 22-3876 0 0,14 6-427 0 0,166 48 419 0 0,-4 13-512 0 0,-102-36-433 0 0,50 18 172 0 0,-135-55-332 0 0,-64-22-1609 0 0,9-4 708 0 0,0-1-1262 0 0,3 0-4666 0 0,2 1-5824 0 0</inkml:trace>
  <inkml:trace contextRef="#ctx0" brushRef="#br0" timeOffset="26696.031">3921 909 1968 0 0,'0'0'2117'0'0,"0"0"-191"0"0,0 0 50 0 0,0 0 163 0 0,0 0 55 0 0,0 0-134 0 0,0 0-229 0 0,0 0-278 0 0,0 0-280 0 0,0 0-240 0 0,0 0-220 0 0,0 0-159 0 0,0 0-117 0 0,-2-9-78 0 0,0-2-431 0 0,-4-14 555 0 0,1 48 514 0 0,-1 37-464 0 0,-2-1 0 0 0,-3 0 0 0 0,-2 0-1 0 0,-17 43-632 0 0,-109 225 150 0 0,133-303-932 0 0,6-25-229 0 0,0-6 727 0 0,12-105-1775 0 0,16 1 1372 0 0,4 2-1 0 0,25-49 688 0 0,25-59 1658 0 0,-71 204-326 0 0,-3 36-437 0 0,-3-7-859 0 0,85 220 1356 0 0,-59-161-1211 0 0,-17-36-98 0 0,2 0 0 0 0,2-1 0 0 0,1-1-1 0 0,19 26-82 0 0,19 10 158 0 0,-55-73-117 0 0,-1 1 1 0 0,0 0 0 0 0,0-1-1 0 0,0 1 1 0 0,0-1-1 0 0,0 1 1 0 0,1-1 0 0 0,-1 1-1 0 0,0-1 1 0 0,1 0-1 0 0,-1 1 1 0 0,0-1 0 0 0,0 0-1 0 0,1 0 1 0 0,-1 0-1 0 0,0 0 1 0 0,1 0-1 0 0,-1-1 1 0 0,0 1 0 0 0,1 0-1 0 0,-1-1 1 0 0,0 1-1 0 0,0 0 1 0 0,0-1 0 0 0,1 0-1 0 0,-1 1 1 0 0,0-1-1 0 0,0 0 1 0 0,0 1 0 0 0,0-1-1 0 0,0 0 1 0 0,0 0-1 0 0,0 0 1 0 0,0 0 0 0 0,0 0-1 0 0,-1 0 1 0 0,1 0-1 0 0,0 0 1 0 0,0 0-1 0 0,-1 0 1 0 0,1-1 0 0 0,-1 1-1 0 0,1 0 1 0 0,-1 0-1 0 0,0-1 1 0 0,0 1 0 0 0,1 0-1 0 0,-1-1 1 0 0,0 1-1 0 0,0 0 1 0 0,0 0 0 0 0,0-1-1 0 0,0 1 1 0 0,0 0-1 0 0,-1-1 1 0 0,1 0-42 0 0,3-7-177 0 0,24-76 337 0 0,-3-1 0 0 0,-4-1 0 0 0,-4-1 0 0 0,3-77-160 0 0,-17-37-4 0 0,-25 158-416 0 0,22 44 283 0 0,1 0-31 0 0,0 0-37 0 0,0 0-61 0 0,0 0-67 0 0,6 12-2978 0 0,-1-9-1719 0 0,-5-3 2689 0 0,2 3-9917 0 0</inkml:trace>
  <inkml:trace contextRef="#ctx0" brushRef="#br0" timeOffset="28976.214">4781 1278 0 0 0,'0'0'572'0'0,"0"0"864"0"0,0 0 158 0 0,0 0-7 0 0,0 0 43 0 0,0 0 107 0 0,0 0 39 0 0,0 0-28 0 0,0 0-169 0 0,0 0-173 0 0,0-11-110 0 0,-2-24-444 0 0,2 30 5093 0 0,-4 57-5471 0 0,-2 1 0 0 0,-2-1 0 0 0,-2-1 0 0 0,-3 0 0 0 0,-7 13-474 0 0,15-47-5 0 0,0 1-1 0 0,-2-2 1 0 0,0 1 0 0 0,-1-1-1 0 0,0 0 1 0 0,-1-1 0 0 0,-1 0-1 0 0,-1 0 1 0 0,0-1 0 0 0,-11 11 5 0 0,17-20-205 0 0,-15 12-700 0 0,2-13-3821 0 0,17-4 2019 0 0,1 0-2631 0 0,0 0-5448 0 0</inkml:trace>
  <inkml:trace contextRef="#ctx0" brushRef="#br0" timeOffset="29459.97">4652 1517 0 0 0,'0'0'1811'0'0,"0"0"-541"0"0,0 0-127 0 0,0 0 193 0 0,0 0 251 0 0,0 0 141 0 0,0 0-33 0 0,0 0-173 0 0,0 0-223 0 0,0 0-202 0 0,0 0-123 0 0,0 0-82 0 0,0 0-56 0 0,9 19-35 0 0,27 58-35 0 0,-35-75-689 0 0,0 0 0 0 0,0 0-1 0 0,0 0 1 0 0,0 0 0 0 0,1 0-1 0 0,-1 0 1 0 0,1 0-1 0 0,-1-1 1 0 0,1 1 0 0 0,-1 0-1 0 0,1-1 1 0 0,0 1 0 0 0,0-1-1 0 0,-1 0 1 0 0,1 0 0 0 0,0 0-1 0 0,0 0 1 0 0,0 0-1 0 0,0 0 1 0 0,1 0 0 0 0,-1-1-1 0 0,0 1 1 0 0,0-1 0 0 0,0 1-1 0 0,1-1 1 0 0,-1 0 0 0 0,0 0-1 0 0,0 0 1 0 0,1 0-1 0 0,1-1-76 0 0,4 1 253 0 0,1 0-67 0 0,0-1 0 0 0,0 0 0 0 0,0 0 0 0 0,0-1 0 0 0,0 0 0 0 0,0 0 0 0 0,0-1 0 0 0,-1 0 0 0 0,1-1 0 0 0,-1 0 0 0 0,0 0 0 0 0,0-1 0 0 0,0 0 0 0 0,6-5-186 0 0,6-5 75 0 0,-1 0 0 0 0,0-1 0 0 0,-1-1 0 0 0,-1-1 1 0 0,0-1-1 0 0,-2 0 0 0 0,0-1 0 0 0,-1 0 0 0 0,-1-1 0 0 0,-1-1 0 0 0,0 0 0 0 0,-2-1 0 0 0,2-8-75 0 0,26-93 263 0 0,-52 146-276 0 0,4-2 69 0 0,0 0-1 0 0,1 0 1 0 0,1 1 0 0 0,1 0 0 0 0,1 1 0 0 0,1 0 0 0 0,0-1 0 0 0,2 2 0 0 0,1-1-1 0 0,0 5-55 0 0,42 176 571 0 0,-39-202-593 0 0,-1 0 0 0 0,0-1 0 0 0,0 1 1 0 0,1 0-1 0 0,-1 0 0 0 0,0-1 0 0 0,0 1 0 0 0,0 0 0 0 0,0 0 0 0 0,0-1 0 0 0,0 1 0 0 0,0 0 0 0 0,0 0 0 0 0,0-1 0 0 0,0 1 0 0 0,-1 0 0 0 0,1 0 0 0 0,0-1 0 0 0,0 1 1 0 0,-1 0-1 0 0,1-1 0 0 0,0 1 0 0 0,-1 0 0 0 0,1-1 0 0 0,-1 1 0 0 0,1 0 0 0 0,-1-1 0 0 0,1 1 0 0 0,-1-1 0 0 0,1 1 0 0 0,-1-1 0 0 0,0 1 0 0 0,1-1 0 0 0,-1 0 0 0 0,0 1 0 0 0,1-1 1 0 0,-1 0-1 0 0,0 1 0 0 0,0-1 0 0 0,0 0 22 0 0,-8 3-1867 0 0,7-2-7830 0 0,2-1 9681 0 0,0 0-11539 0 0</inkml:trace>
  <inkml:trace contextRef="#ctx0" brushRef="#br0" timeOffset="30161.21">5462 1488 4177 0 0,'0'0'1287'0'0,"0"0"-92"0"0,0 0 174 0 0,0 0 234 0 0,0 0 111 0 0,0 0-98 0 0,0 0-247 0 0,0 0-206 0 0,0 0-130 0 0,0 0-43 0 0,0 0-14 0 0,0 0-33 0 0,-2 0 3504 0 0,-57 11-2890 0 0,58-10-1540 0 0,-1 0 0 0 0,0 1-1 0 0,1-1 1 0 0,-1 1 0 0 0,1 0 0 0 0,-1 0 0 0 0,1-1 0 0 0,0 1 0 0 0,0 0-1 0 0,0 0 1 0 0,0 0 0 0 0,0 0 0 0 0,0 0 0 0 0,1 0 0 0 0,-1 1 0 0 0,1-1 0 0 0,-1 0-1 0 0,1 0 1 0 0,0 0 0 0 0,0 1 0 0 0,0-1 0 0 0,0 0 0 0 0,0 1-17 0 0,43 41 127 0 0,-32-36-89 0 0,-1-1-4 0 0,-3-3-7 0 0,-1 0 0 0 0,1 1-1 0 0,-1 0 1 0 0,0 0-1 0 0,-1 0 1 0 0,1 1 0 0 0,-1 0-1 0 0,0 0 1 0 0,-1 0-1 0 0,1 0 1 0 0,-1 1 0 0 0,1 2-27 0 0,-3-4 53 0 0,-1-1 0 0 0,1 1 0 0 0,-1 0 0 0 0,0 0 0 0 0,-1-1 0 0 0,1 1 0 0 0,-1 0 1 0 0,0 0-1 0 0,0 0 0 0 0,0 0 0 0 0,0 0 0 0 0,-1 0 0 0 0,0 0 0 0 0,0-1 0 0 0,-1 1 0 0 0,1 0 1 0 0,-1-1-1 0 0,0 1 0 0 0,0-1 0 0 0,-1 1 0 0 0,1-1 0 0 0,-1 0 0 0 0,0 0 0 0 0,0 0 0 0 0,0 0 1 0 0,0-1-1 0 0,-1 1 0 0 0,0-1 0 0 0,0 0 0 0 0,0 0 0 0 0,0 0 0 0 0,0-1 0 0 0,0 1 0 0 0,-1-1 1 0 0,1 0-1 0 0,-1 0 0 0 0,1-1 0 0 0,-1 1 0 0 0,0-1 0 0 0,-3 0-53 0 0,-83 3 441 0 0,89-4-475 0 0,-1-1 0 0 0,1 1-1 0 0,-1-1 1 0 0,1 0 0 0 0,-1 0 0 0 0,1 0 0 0 0,0 0 0 0 0,-1 0 0 0 0,1 0-1 0 0,0-1 1 0 0,0 1 0 0 0,0-1 0 0 0,0 0 0 0 0,0 1 0 0 0,0-1 0 0 0,1 0-1 0 0,-1 0 1 0 0,0 0 0 0 0,1 0 0 0 0,-1-1 0 0 0,1 1 0 0 0,0 0 0 0 0,0 0-1 0 0,0-1 1 0 0,0 1 0 0 0,0-1 0 0 0,1 1 0 0 0,-1-1 0 0 0,1 1 0 0 0,-1-1-1 0 0,1 0 1 0 0,0 1 0 0 0,0-1 0 0 0,0 1 34 0 0,0 0-262 0 0,1-10-1590 0 0,0 4-2956 0 0,1 4-7274 0 0</inkml:trace>
  <inkml:trace contextRef="#ctx0" brushRef="#br0" timeOffset="31471.921">5401 1499 0 0 0,'0'0'544'0'0,"0"0"154"0"0,0 0 8 0 0,0 0-15 0 0,0 0 12 0 0,0 0-47 0 0,0 0-54 0 0,-6 0 308 0 0,5 0 6228 0 0,33-2-1354 0 0,1 0-4349 0 0,25-2-1343 0 0,-62 11-1080 0 0,1-2-5358 0 0,1-2-4119 0 0</inkml:trace>
  <inkml:trace contextRef="#ctx0" brushRef="#br0" timeOffset="33327.176">6261 1605 0 0 0,'0'0'784'0'0,"0"0"108"0"0,0 0 102 0 0,0 0 150 0 0,0 0 123 0 0,0 0 31 0 0,0 0-111 0 0,0 0-155 0 0,0 0-123 0 0,0 0-83 0 0,2-2-38 0 0,7-10 1638 0 0,-9 12-1633 0 0,2 23 3074 0 0,-25 98-515 0 0,-68 47-3160 0 0,26-98-2828 0 0,56-66 479 0 0,7-4-7473 0 0,2 0 2302 0 0</inkml:trace>
  <inkml:trace contextRef="#ctx0" brushRef="#br0" timeOffset="34140.403">6603 1823 3017 0 0,'0'0'1663'0'0,"0"0"-83"0"0,0 0 100 0 0,0 0 221 0 0,0 0-2 0 0,0 0-255 0 0,0 0-385 0 0,0 0-411 0 0,0 0-326 0 0,0 0-185 0 0,0 0-37 0 0,0 0 72 0 0,0 0 103 0 0,-2 3 83 0 0,2 17 1408 0 0,34-18 1475 0 0,-30-2-3293 0 0,4-2 1 0 0,0 0-1 0 0,-1 0 1 0 0,1-1-1 0 0,-1 0 0 0 0,0-1 1 0 0,0 0-1 0 0,0 0 0 0 0,0 0 1 0 0,-1-1-1 0 0,0 0 1 0 0,0 0-1 0 0,0-1 0 0 0,0 1 1 0 0,0-3-149 0 0,15-11 171 0 0,207-184 349 0 0,-123 114-448 0 0,-61 50 50 0 0,1 2 0 0 0,2 2-1 0 0,50-29-121 0 0,-75 115 359 0 0,-18-35-335 0 0,5 17 60 0 0,-2 0 0 0 0,-1 1 0 0 0,-1 0 0 0 0,-2 0 0 0 0,-1 0 0 0 0,-3 23-84 0 0,-2-44 12 0 0,-1 0 0 0 0,-1-1 0 0 0,0 0 0 0 0,0 0 0 0 0,-1 0 0 0 0,-1 0 0 0 0,0-1 0 0 0,0 0 0 0 0,-1-1 0 0 0,-1 0 0 0 0,1 0 0 0 0,-2 0-1 0 0,1-1 1 0 0,-2-1 0 0 0,1 0 0 0 0,-1 0 0 0 0,0-1 0 0 0,0 0 0 0 0,-1-1 0 0 0,0 0 0 0 0,-7 1-12 0 0,7-1-7 0 0,0-1 0 0 0,-1 0 0 0 0,1-1 0 0 0,-1-1 0 0 0,0 0 0 0 0,0 0 0 0 0,0-2 0 0 0,0 1 0 0 0,0-2 0 0 0,0 0 0 0 0,-1 0 0 0 0,-7-2 7 0 0,20 2-9 0 0,-1 0 0 0 0,1 0 1 0 0,-1 0-1 0 0,1 0 0 0 0,-1 0 0 0 0,1 0 1 0 0,-1-1-1 0 0,1 1 0 0 0,0-1 0 0 0,-1 1 0 0 0,1-1 1 0 0,-1 1-1 0 0,1-1 0 0 0,0 0 0 0 0,0 1 0 0 0,-1-1 1 0 0,1 0-1 0 0,0 0 0 0 0,0 0 0 0 0,0 0 1 0 0,0 0-1 0 0,0 0 0 0 0,0 0 0 0 0,0 0 0 0 0,0-1 1 0 0,1 1-1 0 0,-1 0 0 0 0,0-1 0 0 0,1 1 1 0 0,-1 0-1 0 0,1-1 0 0 0,-1 1 0 0 0,1-1 0 0 0,0 1 1 0 0,-1 0-1 0 0,1-1 0 0 0,0 1 0 0 0,0-1 1 0 0,0 1-1 0 0,0-1 0 0 0,1 1 0 0 0,-1-1 0 0 0,0 1 1 0 0,0-1-1 0 0,1 1 0 0 0,-1 0 0 0 0,1-1 1 0 0,-1 1-1 0 0,1 0 0 0 0,0-1 0 0 0,0 1 0 0 0,-1 0 1 0 0,1 0-1 0 0,0 0 0 0 0,0-1 0 0 0,0 1 1 0 0,0 0-1 0 0,0 0 0 0 0,1 0 0 0 0,0 0 9 0 0,8-6-74 0 0,1 1-1 0 0,-1 0 0 0 0,1 0 1 0 0,0 1-1 0 0,1 1 1 0 0,-1 0-1 0 0,1 0 1 0 0,0 1-1 0 0,0 1 0 0 0,0 0 1 0 0,0 0-1 0 0,0 1 1 0 0,12 1 74 0 0,-9 6-2101 0 0,-9-2-1147 0 0,1-3-4497 0 0,-3-1-4127 0 0</inkml:trace>
  <inkml:trace contextRef="#ctx0" brushRef="#br0" timeOffset="34540.646">7914 854 12147 0 0,'0'0'2021'0'0,"0"0"-998"0"0,0 0-471 0 0,0 0 2 0 0,0 0 218 0 0,0 0 207 0 0,0 0 137 0 0,0 0-24 0 0,0 0-99 0 0,0 0-96 0 0,0 0-131 0 0,0 0-97 0 0,6 25-88 0 0,17 82-64 0 0,-2 48 1031 0 0,-10-69-1173 0 0,-4-1-1 0 0,-4 1 1 0 0,-5 43-375 0 0,-4-76 57 0 0,-2-1 0 0 0,-2-1-1 0 0,-3 0 1 0 0,-14 34-57 0 0,-1-37-510 0 0,12-69-8095 0 0,13 9 1902 0 0,1 4-4337 0 0</inkml:trace>
  <inkml:trace contextRef="#ctx0" brushRef="#br0" timeOffset="41031.192">7574 1425 792 0 0,'0'0'1532'0'0,"0"0"-42"0"0,0 0 13 0 0,0 0 25 0 0,0 0 11 0 0,0 0-49 0 0,0 0-104 0 0,0 0-165 0 0,0 0-155 0 0,0 0-139 0 0,0 0-99 0 0,-2-2-45 0 0,-6-5-34 0 0,7 5-19 0 0,1 2-45 0 0,23 0 2541 0 0,69-14 30 0 0,556-78 118 0 0,-605 91-3330 0 0,-43 1-48 0 0,0 0 10 0 0,0 0 4 0 0,-26 15-196 0 0,-1-1-221 0 0,-8 4-1105 0 0,12-13-6863 0 0,20-5-3553 0 0</inkml:trace>
  <inkml:trace contextRef="#ctx0" brushRef="#br0" timeOffset="42183.957">8647 1620 0 0 0,'0'0'1116'0'0,"0"0"257"0"0,0 0 298 0 0,0 0 301 0 0,0 0 200 0 0,0 0 40 0 0,0 0-132 0 0,0 0-258 0 0,0 0-274 0 0,0 0-194 0 0,0 0-159 0 0,0 0-104 0 0,0 0-61 0 0,7-15-88 0 0,18-47-107 0 0,-25 61-787 0 0,0 0 0 0 0,0 0 0 0 0,0 0-1 0 0,0 0 1 0 0,0 0 0 0 0,0 0 0 0 0,-1 0 0 0 0,1 0 0 0 0,0 0 0 0 0,-1 0 0 0 0,1 1 0 0 0,0-1 0 0 0,-1 0 0 0 0,0 0 0 0 0,1 0 0 0 0,-1 0 0 0 0,1 1-1 0 0,-1-1 1 0 0,0 0 0 0 0,1 0 0 0 0,-1 1 0 0 0,0-1 0 0 0,0 1 0 0 0,0-1 0 0 0,0 0 0 0 0,0 1 0 0 0,1 0 0 0 0,-1-1 0 0 0,0 1 0 0 0,0 0 0 0 0,0-1-1 0 0,0 1 1 0 0,0 0 0 0 0,0 0 0 0 0,0 0 0 0 0,0 0 0 0 0,0 0 0 0 0,0 0 0 0 0,0 0 0 0 0,0 0 0 0 0,0 0 0 0 0,0 0 0 0 0,0 0 0 0 0,0 1-1 0 0,0-1 1 0 0,0 1-48 0 0,-1-1 94 0 0,-13 1 21 0 0,0 0 0 0 0,0 2-1 0 0,0 0 1 0 0,1 0 0 0 0,-1 2 0 0 0,1 0 0 0 0,0 0 0 0 0,1 1 0 0 0,-1 1 0 0 0,1 0 0 0 0,0 1 0 0 0,1 1 0 0 0,0 0 0 0 0,0 0 0 0 0,1 1 0 0 0,-5 5-115 0 0,7-7 15 0 0,0 0 1 0 0,0 0-1 0 0,1 1 0 0 0,0 0 1 0 0,0 1-1 0 0,1 0 1 0 0,0 0-1 0 0,1 0 1 0 0,0 1-1 0 0,1-1 1 0 0,0 2-1 0 0,1-1 0 0 0,0 0 1 0 0,1 1-1 0 0,0 0 1 0 0,1 0-1 0 0,0-1 1 0 0,1 2-1 0 0,0 3-15 0 0,1-13 6 0 0,0-1 0 0 0,1 0-1 0 0,0 0 1 0 0,-1 0 0 0 0,1 0 0 0 0,0 0-1 0 0,0 0 1 0 0,0 0 0 0 0,0-1 0 0 0,0 1-1 0 0,1 0 1 0 0,-1 0 0 0 0,1-1 0 0 0,-1 1-1 0 0,1-1 1 0 0,-1 1 0 0 0,1-1 0 0 0,0 0-1 0 0,-1 0 1 0 0,1 1 0 0 0,0-1 0 0 0,0 0-1 0 0,0-1 1 0 0,0 1 0 0 0,0 0 0 0 0,0-1-1 0 0,0 1 1 0 0,1-1 0 0 0,-1 1 0 0 0,0-1-1 0 0,1 0-4 0 0,71 1 320 0 0,-48-6-246 0 0,0-1-1 0 0,-1-2 0 0 0,0 0 1 0 0,0-2-1 0 0,-1 0 1 0 0,-1-2-1 0 0,1-1 0 0 0,-2 0 1 0 0,4-5-75 0 0,173-150 238 0 0,-199 168-241 0 0,0 0 0 0 0,0 1 0 0 0,0-1 0 0 0,0 0 0 0 0,0 1 0 0 0,0-1 0 0 0,0 0-1 0 0,1 0 1 0 0,-1 1 0 0 0,0-1 0 0 0,0 0 0 0 0,0 1 0 0 0,0-1 0 0 0,0 0 0 0 0,0 0 0 0 0,1 1-1 0 0,-1-1 1 0 0,0 0 0 0 0,0 0 0 0 0,0 1 0 0 0,1-1 0 0 0,-1 0 0 0 0,0 0 0 0 0,0 0-1 0 0,1 1 1 0 0,-1-1 0 0 0,0 0 0 0 0,0 0 0 0 0,1 0 0 0 0,-1 0 0 0 0,0 0 0 0 0,1 0 0 0 0,-1 0-1 0 0,0 1 1 0 0,1-1 0 0 0,-1 0 0 0 0,0 0 0 0 0,1 0 0 0 0,-1 0 0 0 0,0 0 0 0 0,0 0 3 0 0,0 3 5 0 0,-16 93-12 0 0,16-91 6 0 0,-1-1-1 0 0,1 1 1 0 0,0 0-1 0 0,1-1 1 0 0,-1 1 0 0 0,1-1-1 0 0,0 1 1 0 0,0 0 0 0 0,0-1-1 0 0,1 0 1 0 0,0 1-1 0 0,0-1 1 0 0,0 0 0 0 0,0 0-1 0 0,0 0 1 0 0,1 0-1 0 0,0 0 1 0 0,0-1 0 0 0,0 1-1 0 0,0-1 1 0 0,0 0 0 0 0,1 0-1 0 0,0 0 1 0 0,-1 0-1 0 0,1-1 1 0 0,1 1 1 0 0,6 3 5 0 0,1-2-1 0 0,0 1 1 0 0,-1-1-1 0 0,2-1 1 0 0,-1 0-1 0 0,0-1 1 0 0,0 0 0 0 0,1-1-1 0 0,-1 0 1 0 0,1-1-1 0 0,-1-1 1 0 0,1 0 0 0 0,-1 0-1 0 0,1-1 1 0 0,-1-1-1 0 0,0 0 1 0 0,0-1-1 0 0,0 0 1 0 0,-1-1 0 0 0,1 0-1 0 0,-1-1 1 0 0,0 0-1 0 0,-1 0 1 0 0,1-2-1 0 0,-1 1 1 0 0,-1-1 0 0 0,0 0-1 0 0,0-1 1 0 0,0 0-1 0 0,1-4-4 0 0,32-36 10 0 0,-3-3 0 0 0,-2-1 0 0 0,-2-1-1 0 0,-3-2 1 0 0,-2-2 0 0 0,-3 0 0 0 0,-2-2-1 0 0,-3-1 1 0 0,-3 0 0 0 0,2-20-10 0 0,7-124 66 0 0,-28 195-51 0 0,1 7 2 0 0,-1-1 0 0 0,0 1 0 0 0,1 0 0 0 0,-1 0 0 0 0,-1-1-1 0 0,1 1 1 0 0,0 0 0 0 0,-1 0 0 0 0,1-1 0 0 0,-1 1 0 0 0,0 0 0 0 0,0 0 0 0 0,-1 0 0 0 0,1 0 0 0 0,0 0 0 0 0,-1 0 0 0 0,0 0 0 0 0,0 1 0 0 0,0-1 0 0 0,0 0-17 0 0,1 4-2 0 0,0-1 0 0 0,0 0 0 0 0,0 0-1 0 0,0 1 1 0 0,0-1 0 0 0,0 1 0 0 0,0-1 0 0 0,0 1 0 0 0,0-1 0 0 0,1 1 0 0 0,-1 0 0 0 0,0-1 0 0 0,0 1-1 0 0,0 0 1 0 0,1 0 0 0 0,-1-1 0 0 0,0 1 0 0 0,1 0 0 0 0,-1 0 0 0 0,1 0 0 0 0,-1 0 0 0 0,1 0 0 0 0,-1 0 0 0 0,1 0-1 0 0,0 0 1 0 0,-1 0 0 0 0,1 0 0 0 0,0 0 0 0 0,0 0 0 0 0,0 0 0 0 0,0 0 0 0 0,0 0 0 0 0,0 0 0 0 0,0 0-1 0 0,0 0 1 0 0,0 0 0 0 0,1 0 0 0 0,-1 1 2 0 0,-2 8-2 0 0,-11 38 34 0 0,2 1 0 0 0,2-1 0 0 0,2 2 0 0 0,3-1 0 0 0,1 8-32 0 0,16 447 311 0 0,-9-325-269 0 0,-4-178-54 0 0,0-1-2 0 0,0 0-2 0 0,0 0 35 0 0,0 0-24 0 0,0 0-6 0 0,0 0-4 0 0,0 0 3 0 0,0 0 7 0 0,0-30-2000 0 0,2-20-1591 0 0,1 17-5905 0 0,-3 25-1745 0 0</inkml:trace>
  <inkml:trace contextRef="#ctx0" brushRef="#br0" timeOffset="42475.855">9142 1418 14779 0 0,'0'0'1805'0'0,"0"0"-565"0"0,0 0-264 0 0,0 0 16 0 0,0 0 36 0 0,0 0 34 0 0,0 0-30 0 0,0 0-122 0 0,0 0-98 0 0,0 0-101 0 0,0 0-100 0 0,0 0-58 0 0,31-3-42 0 0,99-10-47 0 0,207-16 1855 0 0,-147 15-3759 0 0,-190 14 488 0 0,0 0-529 0 0,0 3-8338 0 0,0-3-2677 0 0</inkml:trace>
  <inkml:trace contextRef="#ctx0" brushRef="#br0" timeOffset="42750.036">10077 1528 17684 0 0,'0'0'777'0'0,"0"0"-167"0"0,0 0 61 0 0,0 0 161 0 0,0 0 65 0 0,0 0-45 0 0,0 0-179 0 0,0 0-223 0 0,0 0-148 0 0,0 0-102 0 0,-4 33-58 0 0,-12 103-28 0 0,9-29-808 0 0,5-100-1639 0 0,0-6-3626 0 0,2-1-5466 0 0</inkml:trace>
  <inkml:trace contextRef="#ctx0" brushRef="#br0" timeOffset="42997.089">10062 1263 17052 0 0,'0'0'1368'0'0,"0"0"-432"0"0,0 0-296 0 0,0 0-104 0 0,0 0-168 0 0,0 0-127 0 0,0 0-185 0 0,0 0-209 0 0,0 0-79 0 0,0 0-152 0 0,0 0-320 0 0,0 0-888 0 0,0 0-4497 0 0,85-18-5954 0 0</inkml:trace>
  <inkml:trace contextRef="#ctx0" brushRef="#br0" timeOffset="43230.274">10677 1447 13867 0 0,'0'0'4608'0'0,"0"0"-2724"0"0,0 0-789 0 0,0 0-20 0 0,0 0 10 0 0,0 0-55 0 0,0 0-173 0 0,0 0-194 0 0,0 0-183 0 0,0 0-116 0 0,0 0-82 0 0,0 0-66 0 0,0 0-40 0 0,-22 1-59 0 0,-73 6-39 0 0,90-7-69 0 0,0 1 0 0 0,0-1 0 0 0,0 1 0 0 0,0 0 1 0 0,0 0-1 0 0,0 1 0 0 0,0-1 0 0 0,0 1 0 0 0,1 0 0 0 0,-1 1 1 0 0,1-1-1 0 0,-1 1 0 0 0,1 0 0 0 0,0 0 0 0 0,0 0-9 0 0,-11 8 35 0 0,5-5-31 0 0,0 1 0 0 0,0 0 0 0 0,0 0 0 0 0,1 1 1 0 0,0 0-1 0 0,1 1 0 0 0,-1 0 0 0 0,2 0 0 0 0,-1 1 1 0 0,1 0-1 0 0,1 0 0 0 0,0 0 0 0 0,0 1 0 0 0,1 0 1 0 0,0 0-1 0 0,1 1 0 0 0,1-1 0 0 0,0 1 0 0 0,0 0 1 0 0,1 0-1 0 0,0 8-4 0 0,2-13 4 0 0,0 0-1 0 0,0 0 1 0 0,1 0 0 0 0,0 0 0 0 0,1-1 0 0 0,0 1 0 0 0,0-1-1 0 0,0 1 1 0 0,1-1 0 0 0,0 0 0 0 0,0 0 0 0 0,0 0 0 0 0,1 0-1 0 0,0 0 1 0 0,0-1 0 0 0,0 1 0 0 0,1-1 0 0 0,0-1 0 0 0,0 1 0 0 0,0 0-1 0 0,0-1 1 0 0,1 0 0 0 0,0-1 0 0 0,0 1 0 0 0,4 1-4 0 0,7 2 71 0 0,1 0 0 0 0,-1-1 0 0 0,1-1 1 0 0,0-1-1 0 0,0 0 0 0 0,0-2 0 0 0,1 0 1 0 0,-1-1-1 0 0,1 0 0 0 0,15-3-71 0 0,-32 2 9 0 0,16-2-99 0 0,-1 0 0 0 0,1-1 0 0 0,-1-1 0 0 0,0-1 0 0 0,0 0 0 0 0,0-1 0 0 0,-1-1 0 0 0,0 0-1 0 0,0-2 1 0 0,-1 0 0 0 0,14-10 90 0 0,-19 10-1642 0 0,-4 2-4198 0 0,-5 6 3480 0 0,5-4-10792 0 0</inkml:trace>
  <inkml:trace contextRef="#ctx0" brushRef="#br0" timeOffset="44409.788">10123 1270 0 0 0,'0'0'1271'0'0,"0"0"72"0"0,0 0-208 0 0,0 0-218 0 0,0 0-141 0 0,0 0-85 0 0,0 0-33 0 0,0 0-15 0 0,0 0 1 0 0,0 0 20 0 0,1 0-727 0 0,-1-3 8705 0 0,-4-6-5426 0 0,29-10-3276 0 0,-7 6 254 0 0,-55 24 2219 0 0,36-11-2401 0 0,1 0-22 0 0,0 0 0 0 0,0 0-13 0 0,0 0-53 0 0,0 0-119 0 0,17-11-6537 0 0,-16 11 5310 0 0,3-4-9869 0 0</inkml:trace>
  <inkml:trace contextRef="#ctx0" brushRef="#br0" timeOffset="61420.096">746 2750 0 0 0,'0'0'299'0'0,"0"0"652"0"0,0 0 164 0 0,0 0-7 0 0,0 0 33 0 0,0 0 20 0 0,0 0-39 0 0,0 0-17 0 0,1-2 853 0 0,1-2 8241 0 0,8 87-5297 0 0,-1-8-4672 0 0,0 245 541 0 0,-9-45-339 0 0,-17-153-266 0 0,12-37 14 0 0,10-51 146 0 0,-12 42 261 0 0,2-1-198 0 0,3-62-231 0 0,2-21-324 0 0,-4-23-2683 0 0,2 14-1331 0 0,0 1-5437 0 0,2 8-1871 0 0</inkml:trace>
  <inkml:trace contextRef="#ctx0" brushRef="#br0" timeOffset="62187.221">718 2927 0 0 0,'0'0'1268'0'0,"0"0"119"0"0,0 0 46 0 0,0 0-42 0 0,0 0-59 0 0,0 0-47 0 0,0 0-42 0 0,0 0-9 0 0,0 0-28 0 0,0 0-49 0 0,1-9 692 0 0,0 7 4795 0 0,47-16-4807 0 0,-13 7-1267 0 0,0 0 0 0 0,1 3 0 0 0,0 1 0 0 0,0 1 0 0 0,25 0-570 0 0,311-37 1287 0 0,-372 43-1257 0 0,0 0 10 0 0,0 0 16 0 0,0 0 9 0 0,0 0-9 0 0,0 0 5 0 0,0 0-25 0 0,0 0-14 0 0,0 0 8 0 0,0 0 5 0 0,0 0-15 0 0,0 0 0 0 0,0 0 8 0 0,0 0-23 0 0,0 0 3 0 0,0 0-38 0 0,0 0-17 0 0,0 0-5 0 0,0 0-25 0 0,0 0-49 0 0,-26 0-8197 0 0,19 3 2130 0 0,-1 1-5394 0 0</inkml:trace>
  <inkml:trace contextRef="#ctx0" brushRef="#br0" timeOffset="62750.958">731 3303 6545 0 0,'0'0'1290'0'0,"0"0"-200"0"0,0 0 71 0 0,0 0 257 0 0,0 0 151 0 0,0 0-103 0 0,0 0-330 0 0,0 0-319 0 0,0 0-213 0 0,0 0-144 0 0,0 0-31 0 0,0 0-6 0 0,0 0 22 0 0,0 29 4323 0 0,0-29-4491 0 0,0 0-27 0 0,0 0-41 0 0,0 0-7 0 0,16 4 759 0 0,80-1 566 0 0,83-35-497 0 0,-147 23-898 0 0,96-8 390 0 0,-128 17-562 0 0,-1 0 0 0 0,1 0-1 0 0,0 0 1 0 0,0 0-1 0 0,0 1 1 0 0,0-1-1 0 0,0 0 1 0 0,0 0-1 0 0,0 0 1 0 0,0 1-1 0 0,0-1 1 0 0,0 0 0 0 0,0 0-1 0 0,0 0 1 0 0,0 1-1 0 0,0-1 1 0 0,0 0-1 0 0,0 0 1 0 0,0 1-1 0 0,0-1 1 0 0,0 0-1 0 0,0 0 1 0 0,0 0 0 0 0,0 1-1 0 0,0-1 1 0 0,0 0-1 0 0,0 0 1 0 0,0 0-1 0 0,0 0 1 0 0,1 1-1 0 0,-1-1 1 0 0,0 0-1 0 0,0 0 1 0 0,0 0 0 0 0,0 0-1 0 0,1 1 1 0 0,-1-1-1 0 0,0 0 1 0 0,0 0 40 0 0,-18 2-2322 0 0,-1 0-5965 0 0,14-2-3441 0 0</inkml:trace>
  <inkml:trace contextRef="#ctx0" brushRef="#br0" timeOffset="64582.115">1051 3884 0 0 0,'0'0'1204'0'0,"0"0"66"0"0,0 0 93 0 0,0 0 60 0 0,0 0-11 0 0,0 0-18 0 0,0 0-51 0 0,0 0-102 0 0,0 0-128 0 0,0 0-119 0 0,0 0-144 0 0,8-4 2158 0 0,-5 4 4282 0 0,-3 1-7082 0 0,0-1-26 0 0,0 0-44 0 0,15 41 1086 0 0,-15-10-976 0 0,-1 0 0 0 0,-1 0-1 0 0,-2-1 1 0 0,-1 1-1 0 0,-5 14-247 0 0,3-13 36 0 0,3 49-96 0 0,4-81 17 0 0,0 0-5 0 0,0 0-12 0 0,0 0-20 0 0,0 0 4 0 0,0 0-10 0 0,0 0-29 0 0,0 0 2 0 0,0 0-61 0 0,0-19-2429 0 0,0 9 1390 0 0,-1-5-1058 0 0,2 4-3640 0 0,1 4-5366 0 0</inkml:trace>
  <inkml:trace contextRef="#ctx0" brushRef="#br0" timeOffset="64956.248">1025 3807 4361 0 0,'0'0'3321'0'0,"0"0"-1349"0"0,0 0-573 0 0,0 0 24 0 0,0 0 85 0 0,0 0-30 0 0,0 0-203 0 0,0 0-292 0 0,0 0-296 0 0,0 0-214 0 0,0 0-92 0 0,0 0-24 0 0,21 0 1076 0 0,98-12 2055 0 0,38-9-3738 0 0,-176 32-4555 0 0,14-7 574 0 0,-1-1-3900 0 0</inkml:trace>
  <inkml:trace contextRef="#ctx0" brushRef="#br0" timeOffset="65274.908">994 3987 4809 0 0,'0'0'1668'0'0,"0"0"-274"0"0,0 0-64 0 0,0 0 73 0 0,0 0 65 0 0,0 0-101 0 0,0 0-248 0 0,0 0-306 0 0,0 0-253 0 0,0 0-77 0 0,0 0 21 0 0,0 0 91 0 0,0 0 77 0 0,6 2 27 0 0,148 15 4893 0 0,-133-15-5553 0 0,10 1-1130 0 0,-15-8-7935 0 0,-12 1-3076 0 0</inkml:trace>
  <inkml:trace contextRef="#ctx0" brushRef="#br0" timeOffset="67548.538">2217 3336 0 0 0,'0'0'504'0'0,"0"0"742"0"0,0 0 205 0 0,0 0-7 0 0,0 0-56 0 0,0 0-46 0 0,0 0-27 0 0,0 0-40 0 0,0 0-40 0 0,4-3 7853 0 0,-1 2-9545 0 0,54 16 3137 0 0,211-29 569 0 0,64-27-2030 0 0,-252 37-1019 0 0,-79 4-201 0 0,-1 0 14 0 0,0 0 18 0 0,0 0 38 0 0,0 0 31 0 0,0 0 6 0 0,0 0-14 0 0,0 0 18 0 0,0 0-14 0 0,0 0-29 0 0,0 0 34 0 0,0 0-58 0 0,0 0-14 0 0,0 0 9 0 0,0 0-49 0 0,-17 0-1929 0 0,16 0 1831 0 0,-28 2-5150 0 0,12 6-5019 0 0,11-3-198 0 0</inkml:trace>
  <inkml:trace contextRef="#ctx0" brushRef="#br0" timeOffset="67956.465">2377 3645 6921 0 0,'0'0'1965'0'0,"0"0"-371"0"0,0 0-189 0 0,0 0 126 0 0,0 0 91 0 0,0 0-146 0 0,0 0-280 0 0,0 0-310 0 0,0 0-271 0 0,0 0-166 0 0,0 0-89 0 0,0 0-18 0 0,0 0-8 0 0,-6 7 760 0 0,54 8 2185 0 0,10-13-2711 0 0,0-2 0 0 0,0-2 0 0 0,-1-3-1 0 0,0-3 1 0 0,0-2 0 0 0,5-4-568 0 0,106-15 353 0 0,-54 10-301 0 0,-100 14-440 0 0,-12 0-3956 0 0,-2-2-5994 0 0,0 6-2457 0 0</inkml:trace>
  <inkml:trace contextRef="#ctx0" brushRef="#br0" timeOffset="77256.788">10696 3270 11522 0 0,'0'0'4856'0'0,"0"0"-2330"0"0,0 0-918 0 0,0 0-183 0 0,0 0-113 0 0,0 0-89 0 0,0 0-134 0 0,0 0-196 0 0,0 0-189 0 0,0 0-153 0 0,0 0-151 0 0,0 0-152 0 0,0 0-142 0 0,-4 4-87 0 0,-91 102 72 0 0,90-100-95 0 0,1 0 1 0 0,-1 1 0 0 0,2 0 0 0 0,-1-1-1 0 0,1 1 1 0 0,0 0 0 0 0,0 1-1 0 0,1-1 1 0 0,0 0 0 0 0,0 1-1 0 0,1-1 1 0 0,0 1 0 0 0,0 0 0 0 0,1-1-1 0 0,0 1 1 0 0,0 0 0 0 0,1-1-1 0 0,0 1 1 0 0,0 0 0 0 0,1-1-1 0 0,0 1 1 0 0,0-1 0 0 0,2 2 3 0 0,0-1-2 0 0,2-1 0 0 0,-1 0 0 0 0,1 0 1 0 0,0-1-1 0 0,1 1 0 0 0,0-1 0 0 0,0-1 1 0 0,0 1-1 0 0,0-1 0 0 0,1-1 0 0 0,0 1 1 0 0,0-1-1 0 0,0-1 0 0 0,1 1 0 0 0,-1-1 1 0 0,1-1-1 0 0,-1 0 0 0 0,1 0 0 0 0,0 0 1 0 0,0-1-1 0 0,0-1 0 0 0,3 0 2 0 0,-8 0-10 0 0,19 2-110 0 0,0-2 0 0 0,0 0 1 0 0,1-2-1 0 0,-1-1 0 0 0,0 0 0 0 0,0-2 0 0 0,-1-1 0 0 0,1 0 1 0 0,-1-2-1 0 0,2-2 120 0 0,4-3-1614 0 0,-11 5-2689 0 0,-4 0-7948 0 0</inkml:trace>
  <inkml:trace contextRef="#ctx0" brushRef="#br0" timeOffset="74990.319">7612 3704 17220 0 0,'0'0'1079'0'0,"0"0"-385"0"0,0 0-159 0 0,0 0 161 0 0,0 0 247 0 0,0 0 152 0 0,0 0-131 0 0,0 0-242 0 0,0 0-234 0 0,0 0-161 0 0,0 0-113 0 0,0 0-64 0 0,-1 31-25 0 0,-4 94-61 0 0,-5-41 31 0 0,-8-44-588 0 0,1-33-9399 0 0,15-7-1877 0 0</inkml:trace>
  <inkml:trace contextRef="#ctx0" brushRef="#br0" timeOffset="75237.8">7586 3177 11803 0 0,'0'0'4144'0'0,"0"0"-2743"0"0,0 0-121 0 0,0 0-224 0 0,0 0-64 0 0,0 0-167 0 0,0 0-265 0 0,0 0-328 0 0,0 0-256 0 0,0 0-32 0 0,0 0-72 0 0,0 0 40 0 0,0 0-16 0 0,0 0-192 0 0,8 63-240 0 0,3-26-537 0 0,-4-11-1967 0 0,1-8-9459 0 0</inkml:trace>
  <inkml:trace contextRef="#ctx0" brushRef="#br0" timeOffset="75592.082">7828 3947 11370 0 0,'0'0'2062'0'0,"0"0"-319"0"0,0 0-20 0 0,0 0 59 0 0,0 0-84 0 0,0 0-282 0 0,0 0-378 0 0,0 0-346 0 0,0 0-203 0 0,0 0-77 0 0,0 0-70 0 0,0 0-81 0 0,0 0-65 0 0,13-26-65 0 0,42-85-26 0 0,45-94 235 0 0,-99 202-359 0 0,0 1-1 0 0,0-1 1 0 0,0 1-1 0 0,1-1 0 0 0,-1 1 1 0 0,1 0-1 0 0,-1 0 1 0 0,1 0-1 0 0,0 0 1 0 0,0 0-1 0 0,0 0 0 0 0,0 0 1 0 0,0 1-1 0 0,0-1 1 0 0,0 1-1 0 0,1-1 1 0 0,-1 1-1 0 0,1 0 1 0 0,-1 0-1 0 0,1 0 0 0 0,1 0 20 0 0,5 48-188 0 0,-9-46 190 0 0,0 8 1 0 0,0 0-1 0 0,0 0 0 0 0,0 0 0 0 0,2 0 1 0 0,-1 0-1 0 0,1 0 0 0 0,0 0 0 0 0,1-1 1 0 0,-1 1-1 0 0,2-1 0 0 0,-1 0 0 0 0,2 1 0 0 0,-1-2 1 0 0,1 1-1 0 0,0 0 0 0 0,0-1 0 0 0,4 3-2 0 0,-2-4 27 0 0,50 17 289 0 0,-47-25-190 0 0,-1 0-1 0 0,0 0 1 0 0,0-1 0 0 0,0 0-1 0 0,0-1 1 0 0,0 0 0 0 0,0-1-1 0 0,-1 0 1 0 0,0 0 0 0 0,0 0-1 0 0,-1-1 1 0 0,1 0-1 0 0,-1-1 1 0 0,0 0 0 0 0,-1 0-1 0 0,0 0 1 0 0,0-1 0 0 0,0 0-1 0 0,1-4-125 0 0,-2 6 7 0 0,52-105-387 0 0,-56 99-802 0 0,-1 10-5199 0 0,0 2-3188 0 0</inkml:trace>
  <inkml:trace contextRef="#ctx0" brushRef="#br0" timeOffset="75943.031">8656 3719 10258 0 0,'0'0'3132'0'0,"0"0"-508"0"0,0 0-446 0 0,0 0-355 0 0,0 0-292 0 0,0 0-303 0 0,0 0-308 0 0,0 0-237 0 0,31-19-163 0 0,97-60-89 0 0,-72 29 199 0 0,-53 46-592 0 0,0-1 0 0 0,0 1 0 0 0,0-1 0 0 0,0 0 0 0 0,-1 0 0 0 0,0-1 0 0 0,0 1 0 0 0,0 0 1 0 0,0-1-1 0 0,-1 1 0 0 0,0-1 0 0 0,0 1 0 0 0,-1-1 0 0 0,0 1 0 0 0,0-1 0 0 0,0 0 0 0 0,0 1 1 0 0,-1-1-1 0 0,-1-3-38 0 0,-1 6-7 0 0,-1 0-1 0 0,1 0 1 0 0,-1 0 0 0 0,0 0 0 0 0,0 0 0 0 0,0 1 0 0 0,0 0-1 0 0,0 0 1 0 0,-1 0 0 0 0,1 0 0 0 0,-1 1 0 0 0,1 0 0 0 0,-1 0-1 0 0,0 0 1 0 0,1 0 0 0 0,-1 1 0 0 0,0-1 0 0 0,1 1 0 0 0,-1 1-1 0 0,0-1 1 0 0,0 1 0 0 0,1-1 0 0 0,-1 1 0 0 0,0 1 7 0 0,-7 1-27 0 0,0 1 0 0 0,0 1 0 0 0,1 0-1 0 0,0 0 1 0 0,0 1 0 0 0,0 1 0 0 0,0 0 0 0 0,1 0 0 0 0,1 1 0 0 0,-1 0 0 0 0,1 1 0 0 0,0 0 0 0 0,1 0 0 0 0,0 1 0 0 0,1 0 0 0 0,0 0 0 0 0,0 1 0 0 0,1 0 0 0 0,0 0 0 0 0,1 0 0 0 0,-1 6 27 0 0,4-10 5 0 0,1 1 1 0 0,0-1 0 0 0,0 1-1 0 0,1 0 1 0 0,0-1 0 0 0,1 1-1 0 0,-1 0 1 0 0,1-1 0 0 0,1 1-1 0 0,-1 0 1 0 0,1-1 0 0 0,1 0-1 0 0,-1 1 1 0 0,1-1 0 0 0,1 0 0 0 0,-1-1-1 0 0,1 1 1 0 0,0 0 0 0 0,1-1-1 0 0,-1 0 1 0 0,1 0 0 0 0,0 0-1 0 0,1-1 1 0 0,0 0 0 0 0,-1 0-1 0 0,2 0 1 0 0,-1-1 0 0 0,0 0-1 0 0,1 0 1 0 0,0 0 0 0 0,0-1-1 0 0,0 0 1 0 0,0-1 0 0 0,1 1 0 0 0,-1-1-1 0 0,1-1 1 0 0,-1 1 0 0 0,2-1-6 0 0,10 3 31 0 0,0 0 0 0 0,-1-1 0 0 0,1-1 0 0 0,1 0 1 0 0,-1-2-1 0 0,0 0 0 0 0,0-1 0 0 0,0-2 1 0 0,0 1-1 0 0,0-2 0 0 0,-1-1 0 0 0,1 0 0 0 0,-1-1 1 0 0,0-1-1 0 0,-1-1 0 0 0,1 0 0 0 0,1-3-31 0 0,103-89-1284 0 0,-79 47-6539 0 0,-33 41-4045 0 0</inkml:trace>
  <inkml:trace contextRef="#ctx0" brushRef="#br0" timeOffset="76358.086">9582 2802 16884 0 0,'0'0'874'0'0,"0"0"-191"0"0,0 0 68 0 0,0 0 195 0 0,0 0 157 0 0,0 0 10 0 0,0 0-157 0 0,0 0-156 0 0,0 0-153 0 0,0 0-77 0 0,0 0-81 0 0,0 0-74 0 0,0 0-47 0 0,5 2-27 0 0,-4-2-304 0 0,0 0 0 0 0,0 1 0 0 0,1-1-1 0 0,-1 1 1 0 0,0-1 0 0 0,0 1-1 0 0,0 0 1 0 0,0-1 0 0 0,0 1 0 0 0,0 0-1 0 0,0 0 1 0 0,0 0 0 0 0,0 0-1 0 0,0 0 1 0 0,0 0 0 0 0,0 0 0 0 0,-1 0-1 0 0,1 0 1 0 0,0 0 0 0 0,-1 0-1 0 0,1 0 1 0 0,-1 0 0 0 0,1 1 0 0 0,-1-1-1 0 0,0 0 1 0 0,1 0 0 0 0,-1 1-1 0 0,0-1 1 0 0,0 0 0 0 0,0 1 0 0 0,0-1-1 0 0,0 0 1 0 0,0 0 0 0 0,0 2-37 0 0,-35 263 1481 0 0,11 207-1155 0 0,51-308-318 0 0,-10-94-75 0 0,-17-71-34 0 0,0 0 1 0 0,1-1-1 0 0,-1 1 1 0 0,0 0-1 0 0,1 0 1 0 0,-1 0-1 0 0,0 0 0 0 0,1 0 1 0 0,-1 0-1 0 0,0 0 1 0 0,1 0-1 0 0,-1 0 0 0 0,0 0 1 0 0,1 0-1 0 0,-1 0 1 0 0,0 0-1 0 0,1 0 1 0 0,-1 0-1 0 0,0 0 0 0 0,1 0 1 0 0,-1 1-1 0 0,0-1 1 0 0,0 0-1 0 0,1 0 1 0 0,-1 0 100 0 0,0-40-5789 0 0,-4 26 114 0 0,0 6-6123 0 0</inkml:trace>
  <inkml:trace contextRef="#ctx0" brushRef="#br0" timeOffset="76604.391">9308 3299 14963 0 0,'0'0'1895'0'0,"0"0"-550"0"0,0 0-248 0 0,0 0 50 0 0,0 0 80 0 0,0 0-55 0 0,0 0-168 0 0,0 0-198 0 0,0 0-165 0 0,33 2-88 0 0,106 9-71 0 0,23 2 764 0 0,-35-11-385 0 0,-63-1-2058 0 0,-1-1-5601 0 0,-57 0-5364 0 0</inkml:trace>
  <inkml:trace contextRef="#ctx0" brushRef="#br0" timeOffset="76856.058">10061 3476 17924 0 0,'0'0'1592'0'0,"0"0"-824"0"0,0 0-152 0 0,0 0-15 0 0,0 0-25 0 0,0 0-136 0 0,0 0-144 0 0,0 0-192 0 0,0 0-160 0 0,0 0-104 0 0,0 0-232 0 0,0 0-336 0 0,0 0-1001 0 0,0 0-3960 0 0,70 158-7018 0 0</inkml:trace>
  <inkml:trace contextRef="#ctx0" brushRef="#br0" timeOffset="77103.164">10123 3111 14763 0 0,'0'0'6802'0'0,"0"0"-5562"0"0,0 0-408 0 0,0 0-240 0 0,0 0-128 0 0,0 0-160 0 0,0 0-152 0 0,0 0-112 0 0,0 0-152 0 0,0 0 8 0 0,0 0-24 0 0,0 0-88 0 0,0 0-144 0 0,0 0-384 0 0,39 26-1080 0 0,-24-11-3457 0 0,-8-12-7898 0 0</inkml:trace>
  <inkml:trace contextRef="#ctx0" brushRef="#br0" timeOffset="74136.455">6263 3111 1568 0 0,'0'0'1649'0'0,"0"0"-580"0"0,0 0-117 0 0,0 0 193 0 0,0 0 254 0 0,0 0 210 0 0,0 0 110 0 0,0 0-62 0 0,0 0-201 0 0,0 0-257 0 0,0 0-254 0 0,1 10-166 0 0,7 31-60 0 0,-8-40-642 0 0,1 1-1 0 0,-1 0 1 0 0,1-1-1 0 0,0 1 1 0 0,0 0-1 0 0,-1-1 1 0 0,1 1-1 0 0,0-1 1 0 0,0 1-1 0 0,1-1 1 0 0,-1 1-1 0 0,0-1 1 0 0,0 0-1 0 0,1 1 1 0 0,-1-1-1 0 0,1 0 1 0 0,-1 0-1 0 0,1 0 1 0 0,-1 0-1 0 0,1-1 1 0 0,0 1-1 0 0,-1 0 1 0 0,1-1-1 0 0,0 1 1 0 0,0-1-77 0 0,5 3 396 0 0,5 0-117 0 0,1 0 0 0 0,0-1 1 0 0,-1 0-1 0 0,1-1 0 0 0,0-1 1 0 0,0 0-1 0 0,0 0 0 0 0,0-1 1 0 0,0-1-1 0 0,-1 0 0 0 0,1-1 0 0 0,-1 0 1 0 0,1-1-1 0 0,-1-1 0 0 0,0 0 1 0 0,-1 0-1 0 0,1-1 0 0 0,1-2-279 0 0,10-3 142 0 0,0-1 0 0 0,-1-1 0 0 0,-1-1-1 0 0,0-1 1 0 0,-1-1 0 0 0,-1-1 0 0 0,3-4-142 0 0,60-92 309 0 0,-74 101-242 0 0,-1-2 1 0 0,-1 1-1 0 0,0-1 1 0 0,-1 0-1 0 0,-1 0 1 0 0,0-1-1 0 0,0 1 1 0 0,-2-1-1 0 0,0 0 1 0 0,0-3-68 0 0,-2 17 104 0 0,0 1 19 0 0,0 0-11 0 0,0 0-46 0 0,-8 27-84 0 0,-9 54 180 0 0,3 2 0 0 0,4-1 0 0 0,3 1 0 0 0,4 12-162 0 0,-11 121 378 0 0,-65 423 169 0 0,43-491-491 0 0,35-148-69 0 0,0 0 1 0 0,0 1-1 0 0,0-1 0 0 0,0 0 0 0 0,0 0 0 0 0,0 0 1 0 0,0 0-1 0 0,0 0 0 0 0,0 0 0 0 0,0 0 1 0 0,0 0-1 0 0,0 0 0 0 0,0 0 0 0 0,0-1 0 0 0,0 1 1 0 0,0 0-1 0 0,0-1 0 0 0,0 1 0 0 0,0-1 0 0 0,0 1 1 0 0,0-1-1 0 0,0 1 0 0 0,1-1 0 0 0,-1 0 0 0 0,0 1 1 0 0,0-1-1 0 0,1 0 0 0 0,-1 0 0 0 0,0 0 0 0 0,1 1 1 0 0,-1-1-1 0 0,1 0 0 0 0,-1 0 0 0 0,1 0 0 0 0,-1 0 1 0 0,1 0-1 0 0,0 0 0 0 0,-1 0 0 0 0,1 0 1 0 0,0 0-1 0 0,0 0 0 0 0,0 0 0 0 0,0 0 0 0 0,0 0 1 0 0,0 0-1 0 0,0 0 0 0 0,0 0 0 0 0,0 0 0 0 0,1-1 13 0 0,-6-16-527 0 0,2 0 0 0 0,0 0 0 0 0,1-1 0 0 0,1 1-1 0 0,0 0 1 0 0,2-1 0 0 0,0 1 0 0 0,2-7 527 0 0,7-31-4830 0 0,6 1-4541 0 0,-10 32-778 0 0</inkml:trace>
  <inkml:trace contextRef="#ctx0" brushRef="#br0" timeOffset="74702.199">7209 3122 14259 0 0,'0'0'1136'0'0,"0"0"-457"0"0,0 0-237 0 0,0 0 130 0 0,0 0 248 0 0,0 0 213 0 0,0 0 53 0 0,0 0-127 0 0,-35 22-188 0 0,-111 68-155 0 0,47-18 232 0 0,-69 75 342 0 0,143-95-924 0 0,27-49-239 0 0,-1-1-1 0 0,1 0 1 0 0,0 0 0 0 0,0 0-1 0 0,0 0 1 0 0,0 0-1 0 0,1 0 1 0 0,-1-1 0 0 0,0 1-1 0 0,1-1 1 0 0,-1 1-1 0 0,1-1 1 0 0,-1 0 0 0 0,1 0-1 0 0,0 0 1 0 0,-1-1-1 0 0,1 1 1 0 0,0 0-1 0 0,0-1 1 0 0,0 0 0 0 0,0 0-1 0 0,-1 0 1 0 0,1 0-1 0 0,1 0-26 0 0,1 1 58 0 0,113 2 604 0 0,-100-5-592 0 0,0 1 0 0 0,0 0-1 0 0,0 2 1 0 0,0 0 0 0 0,-1 1-1 0 0,1 1 1 0 0,0 1 0 0 0,-1 0-1 0 0,0 1 1 0 0,0 1-1 0 0,0 0 1 0 0,5 4-70 0 0,-17-5 60 0 0,0 0 1 0 0,0 0-1 0 0,0 0 0 0 0,0 1 1 0 0,-1 0-1 0 0,0-1 0 0 0,0 2 1 0 0,-1-1-1 0 0,1 0 0 0 0,-1 1 1 0 0,-1-1-1 0 0,1 1 0 0 0,-1 0 1 0 0,0 0-1 0 0,-1 0 0 0 0,0 0 1 0 0,0 0-1 0 0,0 0 0 0 0,-1 0 1 0 0,0 1-1 0 0,0-1 0 0 0,-1 0 1 0 0,0 0-1 0 0,0 0 0 0 0,-1 0 1 0 0,0 0-1 0 0,0 0 0 0 0,-1 0 0 0 0,1-1 1 0 0,-3 4-61 0 0,2-2 21 0 0,0 1 1 0 0,0-1-1 0 0,1 1 1 0 0,0 0-1 0 0,1 0 1 0 0,0-1-1 0 0,0 1 1 0 0,1 0 0 0 0,0 0-1 0 0,0 0 1 0 0,1 0-1 0 0,0 0 1 0 0,1 0-1 0 0,2 5-21 0 0,16 95 22 0 0,-9-93-49 0 0,-11-16 8 0 0,15-29 5 0 0,-16 21-2301 0 0,1 5-3315 0 0,-1 2-4927 0 0,1 1 115 0 0</inkml:trace>
  <inkml:trace contextRef="#ctx0" brushRef="#br0" timeOffset="69170.231">4002 2898 2769 0 0,'0'0'2176'0'0,"0"0"-449"0"0,0 0-96 0 0,0 0 92 0 0,0 0 42 0 0,0 0-69 0 0,0 0-174 0 0,0 0-276 0 0,0 0-257 0 0,0 0-205 0 0,0 0-176 0 0,0 0-97 0 0,2-1 4613 0 0,-2 2-4892 0 0,0-1-35 0 0,0 0-12 0 0,0 16 661 0 0,-4 26-600 0 0,-2 1 0 0 0,-2-1 0 0 0,-1 0 1 0 0,-3 0-1 0 0,-1-1 0 0 0,-2-1 0 0 0,-2-1 1 0 0,-2 1-247 0 0,2 0 85 0 0,-103 195 134 0 0,-43 56-246 0 0,152-269-593 0 0,10-21 446 0 0,-7 3-3191 0 0,2-6-6987 0 0,4-1-1051 0 0</inkml:trace>
  <inkml:trace contextRef="#ctx0" brushRef="#br0" timeOffset="70357.107">3894 3004 0 0 0,'0'0'1012'0'0,"0"0"390"0"0,0 0 35 0 0,0 0-96 0 0,0 0-16 0 0,0 0 58 0 0,0 0 59 0 0,0 0 24 0 0,0 0-25 0 0,0 0-103 0 0,0 0-167 0 0,4 1 3993 0 0,17 43-4297 0 0,-1 0 0 0 0,-2 2 1 0 0,-2 0-1 0 0,-2 0 1 0 0,-2 7-868 0 0,0 3 273 0 0,2 19 3 0 0,4-1 0 0 0,3-1 0 0 0,4 3-276 0 0,13 26 229 0 0,-21-79-143 0 0,9-68 1833 0 0,51-135-1395 0 0,-54 118-437 0 0,-2-1 0 0 0,-3-1 0 0 0,-3 0 1 0 0,-3-1-1 0 0,-3 0 0 0 0,-2-1 0 0 0,-4-9-87 0 0,1 33 41 0 0,-1 23-40 0 0,1 0 0 0 0,0 0 0 0 0,2 1 0 0 0,0 0-1 0 0,1 0 1 0 0,1 0 0 0 0,0 1 0 0 0,1 0 0 0 0,1 1 0 0 0,4-5-1 0 0,-17 33-1752 0 0,-9 17-4101 0 0,9-18-3966 0 0</inkml:trace>
  <inkml:trace contextRef="#ctx0" brushRef="#br0" timeOffset="70918.095">4635 3288 2633 0 0,'0'0'1735'0'0,"0"0"-575"0"0,0 0-61 0 0,0 0 310 0 0,0 0 401 0 0,0 0 223 0 0,0 0-136 0 0,0 0-368 0 0,0 0-420 0 0,0 0-322 0 0,0 0-210 0 0,0 0-83 0 0,0 0 70 0 0,3 2 73 0 0,2 7-303 0 0,0 1 0 0 0,-1-1-1 0 0,-1 1 1 0 0,1 0 0 0 0,-1 0-1 0 0,-1 0 1 0 0,0 0-1 0 0,0 0 1 0 0,-1 0 0 0 0,0 1-1 0 0,-1-1 1 0 0,0 0-1 0 0,-1 1 1 0 0,-1 5-334 0 0,2 8 292 0 0,-1 5-171 0 0,-2 1 0 0 0,0-1 0 0 0,-2 0 0 0 0,-2-1 0 0 0,0 1 0 0 0,-2-1 0 0 0,-1-1 0 0 0,-1 0 0 0 0,-12 22-121 0 0,-62 87-21 0 0,62-112-520 0 0,22-23 302 0 0,1-1-68 0 0,0 0-136 0 0,22-47-11177 0 0,-17 39 5417 0 0,-1 0 52 0 0</inkml:trace>
  <inkml:trace contextRef="#ctx0" brushRef="#br0" timeOffset="71454.678">4490 3678 480 0 0,'0'0'1951'0'0,"0"0"-509"0"0,0 0-43 0 0,0 0 265 0 0,0 0 241 0 0,0 0 142 0 0,0 0-95 0 0,0 0-249 0 0,0 0-208 0 0,0 0-239 0 0,0 0-185 0 0,0 0-139 0 0,22 8-115 0 0,68 20-103 0 0,-32-27 290 0 0,-47-5-775 0 0,15-4 171 0 0,-1-2 0 0 0,0-1 0 0 0,0-1 0 0 0,-1-1 0 0 0,-1-1 0 0 0,3-3-400 0 0,-13 7 116 0 0,-1 0-1 0 0,0-2 0 0 0,-1 1 1 0 0,0-1-1 0 0,-1-1 0 0 0,0 0 1 0 0,-1 0-1 0 0,0-3-115 0 0,13-24 98 0 0,-3-2 0 0 0,-1 0 0 0 0,-3-1 0 0 0,3-14-98 0 0,-12 2 296 0 0,-6 54-212 0 0,0 1-9 0 0,0 0-28 0 0,-6 11 58 0 0,-5 9-8 0 0,0 0 0 0 0,1 1 0 0 0,1 0 1 0 0,1 1-1 0 0,1-1 0 0 0,1 1 0 0 0,-2 16-97 0 0,-12 186 782 0 0,10-55-306 0 0,6-73-2063 0 0,14-127-1551 0 0,-3 15-4803 0 0,-6 12-3801 0 0</inkml:trace>
  <inkml:trace contextRef="#ctx0" brushRef="#br0" timeOffset="71856.523">5202 3509 11122 0 0,'0'0'2384'0'0,"0"0"-713"0"0,0 0-299 0 0,0 0-3 0 0,0 0-26 0 0,0 0-104 0 0,0 0-222 0 0,0 0-268 0 0,0 0-194 0 0,0 0-76 0 0,0 0-51 0 0,0 0-28 0 0,0 0-4 0 0,-4 20-41 0 0,-15 64-45 0 0,-14 93 1104 0 0,15-102-1133 0 0,3-34-239 0 0,14-41-56 0 0,1 0-18 0 0,0 0 4 0 0,0 0-12 0 0,0 0-30 0 0,0 0 10 0 0,0-22-1379 0 0,15-28-3349 0 0,4 20-4114 0 0,-12 22-1707 0 0</inkml:trace>
  <inkml:trace contextRef="#ctx0" brushRef="#br0" timeOffset="72204.679">5401 3538 4969 0 0,'0'0'2233'0'0,"0"0"-341"0"0,0 0-21 0 0,0 0 80 0 0,0 0-48 0 0,0 0-226 0 0,0 0-343 0 0,0 0-339 0 0,0 0-216 0 0,0 0-119 0 0,0 0-101 0 0,0 0-49 0 0,0 0-46 0 0,-30 23-50 0 0,-92 69-56 0 0,65-48 658 0 0,57-43-946 0 0,-1 1 0 0 0,1 0-1 0 0,0-1 1 0 0,0 1 0 0 0,0 0 0 0 0,0-1 0 0 0,0 1-1 0 0,0 0 1 0 0,1-1 0 0 0,-1 1 0 0 0,0 0-1 0 0,1-1 1 0 0,-1 1 0 0 0,1 0 0 0 0,0-1 0 0 0,-1 1-1 0 0,1-1 1 0 0,0 0 0 0 0,0 1 0 0 0,0-1 0 0 0,0 1-1 0 0,0-1 1 0 0,1 0 0 0 0,-1 0 0 0 0,0 0 0 0 0,0 0-1 0 0,1 0 1 0 0,-1 0 0 0 0,1 0 0 0 0,-1 0-1 0 0,2 0-69 0 0,4 5 276 0 0,69 134 2654 0 0,-64-118-2820 0 0,27-3-1423 0 0,-35-19 370 0 0,5-1-1642 0 0,-3-2-3530 0 0,-4-1-6448 0 0</inkml:trace>
  <inkml:trace contextRef="#ctx0" brushRef="#br0" timeOffset="73037.431">5784 3778 2705 0 0,'0'0'1066'0'0,"0"0"-135"0"0,0 0 66 0 0,0 0 259 0 0,0 0 281 0 0,0 0 185 0 0,0 0-7 0 0,0 0-141 0 0,0 0-208 0 0,0 0-218 0 0,0 0-153 0 0,3-4-66 0 0,10-11-41 0 0,-8 17 3267 0 0,0 23-2579 0 0,-5-12-1389 0 0,-1-1 0 0 0,0 0 0 0 0,-1 1 1 0 0,0-1-1 0 0,-1 0 0 0 0,-1 0 0 0 0,1-1 0 0 0,-2 1 0 0 0,0-1 0 0 0,0 1 1 0 0,-1-2-1 0 0,0 1 0 0 0,-1-1 0 0 0,0 1 0 0 0,-3 1-187 0 0,2 1-16 0 0,-1-1 0 0 0,-1 0 0 0 0,0 0 0 0 0,0 0 0 0 0,-1-2 0 0 0,-1 1 0 0 0,0-1 0 0 0,0-1 0 0 0,-9 5 16 0 0,13-9-755 0 0,-10 3 454 0 0,11-7-2950 0 0,-1 0-3330 0 0,5-1-5721 0 0</inkml:trace>
  <inkml:trace contextRef="#ctx0" brushRef="#br0" timeOffset="88114.252">35 4 0 0 0,'0'0'229'0'0,"0"0"266"0"0,0 0 168 0 0,0 0 153 0 0,0 0 147 0 0,0 0 100 0 0,0 0 98 0 0,0 0 38 0 0,-5-1-29 0 0,-25-2 1561 0 0,30 3-2103 0 0,0 0-74 0 0,0 0-29 0 0,0 0-29 0 0,0 0-33 0 0,0 0-43 0 0,0 0-62 0 0,0 0-74 0 0,0 0-59 0 0,0 19 1093 0 0,13 87 1384 0 0,-2-59-1982 0 0,-1 1 1 0 0,-3-1 0 0 0,-1 1-1 0 0,-2 14-720 0 0,6 51 594 0 0,4 62 349 0 0,-8 0-1 0 0,-8 26-942 0 0,-11 131 968 0 0,16 181-52 0 0,40-74-142 0 0,-52-180-164 0 0,6 69-201 0 0,13-262-327 0 0,3-1 1 0 0,3-1-1 0 0,3-1 1 0 0,5 9-83 0 0,20 66 144 0 0,-32-88-86 0 0,-1 0-1 0 0,-3 1 1 0 0,-3 0-1 0 0,-1 1 1 0 0,-3-1-1 0 0,-2 1 1 0 0,-2-1-1 0 0,-7 36-57 0 0,-2 176 255 0 0,-21-109-86 0 0,16-57-96 0 0,-4 5 8 0 0,17-21-90 0 0,4-80 23 0 0,0-1-22 0 0,0 0-10 0 0,0 0 27 0 0,0 0-12 0 0,0 0-1 0 0,0 0 16 0 0,0 0 3 0 0,0 0 2 0 0,0 0 21 0 0,0 0-38 0 0,0 0-19 0 0,0 0 11 0 0,0 0 11 0 0,0 0-6 0 0,0 0 11 0 0,0 0 1 0 0,0 0-33 0 0,0 0 34 0 0,0 0-2 0 0,0 0-10 0 0,0 0 14 0 0,0 0 3 0 0,0 0-11 0 0,116-18-69 0 0,169-12 159 0 0,-66 26-118 0 0,-33-10 32 0 0,-39 6-44 0 0,15-7 32 0 0,122-3-8 0 0,179-19 19 0 0,-144 30-46 0 0,236-19-38 0 0,-474 23 102 0 0,156-5-58 0 0,1 10 1 0 0,39 14 32 0 0,-11 6-107 0 0,113-10 107 0 0,219-16-80 0 0,-448 3 48 0 0,331 13 23 0 0,-101 10 18 0 0,-91-7 23 0 0,312 3-57 0 0,355-18 42 0 0,-91-6-42 0 0,36 5 142 0 0,-106 1-188 0 0,-573-7 63 0 0,619 7 59 0 0,-673-12 18 0 0,-81 1-36 0 0,-78-43 241 0 0,-24-190-232 0 0,1 86 2 0 0,7 90-62 0 0,-3-40 32 0 0,-4 1 0 0 0,-5 0 0 0 0,-5 2 0 0 0,-4 0-14 0 0,-15-34 14 0 0,5-2 0 0 0,7-2 0 0 0,2-23-14 0 0,-17-198-18 0 0,11 150 6 0 0,4-76 36 0 0,24 175-16 0 0,-3 35-11 0 0,-5-1 0 0 0,-2 2 1 0 0,-8-11 2 0 0,1-4-28 0 0,-48-186 39 0 0,44-88-27 0 0,13 236 61 0 0,5-131-52 0 0,11 176-4 0 0,-12 36-16 0 0,4 3 24 0 0,7 47-5 0 0,-57-2-649 0 0,-230 2 523 0 0,78 13 117 0 0,-190 13-48 0 0,9-24 34 0 0,118-9 22 0 0,-274 8 58 0 0,-776 3-18 0 0,318-43-79 0 0,459 15 28 0 0,520 25 21 0 0,-1202-11-46 0 0,605 25-23 0 0,-105 5 54 0 0,-71-1 9 0 0,-17-25 60 0 0,274-34-61 0 0,-35 30 18 0 0,404 15-45 0 0,51 0 93 0 0,-254-1 180 0 0,374-3-215 0 0,1 0 5 0 0,0 0-4 0 0,0 0-6 0 0,0 0-34 0 0,0 0 16 0 0,0 0 9 0 0,0 0-11 0 0,0 0 11 0 0,0 0-7 0 0,0 0-16 0 0,0 0 17 0 0,0 0-6 0 0,0 0 13 0 0,0 0 24 0 0,-1 0-16 0 0,-43-3-10 0 0,35-1-1078 0 0,18 12-2118 0 0,-4-4 2326 0 0,11 13-6686 0 0,-8-9-4552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16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1 0 0 0,'0'0'1196'0'0,"0"0"177"0"0,0 0 380 0 0,0 0 501 0 0,0 0 289 0 0,0 0-1 0 0,0 0-371 0 0,0 0-540 0 0,0 0-454 0 0,0 0-305 0 0,0 0-143 0 0,0 0-55 0 0,0 0 2 0 0,-4-1-61 0 0,-9 2-412 0 0,0 1-1 0 0,-1 0 1 0 0,1 1 0 0 0,0 1 0 0 0,0 0 0 0 0,1 0 0 0 0,-1 1 0 0 0,1 1-1 0 0,0 0 1 0 0,0 1 0 0 0,1 0 0 0 0,0 1 0 0 0,-9 7-203 0 0,19-14 15 0 0,-44 35 375 0 0,57-6-230 0 0,179 69 570 0 0,-187-96-678 0 0,-1 0 0 0 0,1 0 0 0 0,-1 1 0 0 0,1-1 0 0 0,-1 1 0 0 0,0 0 0 0 0,-1 0 0 0 0,1 0 0 0 0,-1 0-1 0 0,1 0 1 0 0,-1 1 0 0 0,0-1 0 0 0,-1 1 0 0 0,1-1 0 0 0,-1 1 0 0 0,0 0 0 0 0,0-1 0 0 0,0 1 0 0 0,-1 0-1 0 0,0 0 1 0 0,0 0 0 0 0,0-1 0 0 0,0 1 0 0 0,-1 0 0 0 0,0 0 0 0 0,0-1 0 0 0,0 1 0 0 0,0 0 0 0 0,-1-1-1 0 0,0 1 1 0 0,0-1 0 0 0,0 0 0 0 0,0 1 0 0 0,-1-1 0 0 0,0 0-52 0 0,-9 7 40 0 0,0-1 0 0 0,0 0 0 0 0,-1-1 1 0 0,0-1-1 0 0,0 0 0 0 0,-1-1 0 0 0,0 0 0 0 0,-1-1 0 0 0,0-1 0 0 0,0 0 1 0 0,0-1-1 0 0,0-1 0 0 0,0 0 0 0 0,-1-1 0 0 0,1 0 0 0 0,-1-2 1 0 0,0 0-1 0 0,-7-1-40 0 0,22 1-78 0 0,0-1 0 0 0,-1 0 0 0 0,1 0 0 0 0,0 1-1 0 0,-1-1 1 0 0,1 0 0 0 0,0 0 0 0 0,0 0 0 0 0,0 0 0 0 0,0 0 0 0 0,0-1 0 0 0,0 1 0 0 0,0 0 0 0 0,0 0 0 0 0,0-1 0 0 0,1 1 0 0 0,-1 0 0 0 0,1-1 0 0 0,-1 1 0 0 0,1-1 0 0 0,-1 1 0 0 0,1-1 0 0 0,0 1 0 0 0,-1-1 0 0 0,1 1-1 0 0,0-1 1 0 0,0 1 0 0 0,0-1 0 0 0,1 1 0 0 0,-1-1 0 0 0,0 1 0 0 0,0-1 0 0 0,1 1 0 0 0,-1-1 0 0 0,1 1 0 0 0,-1 0 0 0 0,1-1 0 0 0,0 1 0 0 0,-1 0 0 0 0,1-1 0 0 0,0 1 0 0 0,0 0 0 0 0,0 0 0 0 0,0 0 0 0 0,0-1 0 0 0,0 1 78 0 0,24-21-4949 0 0,-13 12-971 0 0,-5 2-5491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18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0 272 15867 0 0,'0'0'1481'0'0,"0"0"-497"0"0,0 0-112 0 0,0 0-80 0 0,0 0-128 0 0,0 0-119 0 0,0 0-185 0 0,0 0-176 0 0,0 0-104 0 0,0 0-40 0 0,0 0-56 0 0,0 0-80 0 0,0 0-152 0 0,0 0-473 0 0,26 159-1031 0 0,-26-159-4329 0 0,0 0-6506 0 0</inkml:trace>
  <inkml:trace contextRef="#ctx0" brushRef="#br0" timeOffset="232.546">23 37 18604 0 0,'0'0'2256'0'0,"0"0"-1087"0"0,0 0-321 0 0,0 0-136 0 0,0 0-224 0 0,0 0-144 0 0,0 0-144 0 0,0 0-120 0 0,0 0-120 0 0,0 0-104 0 0,0 0-24 0 0,0 0-48 0 0,0 0-72 0 0,5-37-200 0 0,8 48-576 0 0,0 0-1633 0 0,-8-7-10314 0 0</inkml:trace>
  <inkml:trace contextRef="#ctx0" brushRef="#br0" timeOffset="409.419">562 122 17828 0 0,'0'0'1365'0'0,"0"0"-264"0"0,0 0-74 0 0,0 0-63 0 0,0 0-91 0 0,0 0-106 0 0,0 0-168 0 0,0 0-146 0 0,-34 10-85 0 0,-106 35-66 0 0,73-6 88 0 0,60-30-323 0 0,3-5-62 0 0,0 0-1 0 0,0 0 1 0 0,0 0 0 0 0,1 1-1 0 0,-1 0 1 0 0,1 0-1 0 0,1 0 1 0 0,-1 0-1 0 0,1 0 1 0 0,-1 0 0 0 0,1 1-1 0 0,1-1 1 0 0,-1 1-1 0 0,1-1 1 0 0,0 1-1 0 0,0 0 1 0 0,1 0 0 0 0,0-1-1 0 0,0 1 1 0 0,0 0-1 0 0,1 0 1 0 0,-1-1-1 0 0,1 1 1 0 0,1 0 0 0 0,-1-1-1 0 0,1 1 1 0 0,0-1-1 0 0,0 0 1 0 0,1 0-1 0 0,-1 1 1 0 0,1-1 0 0 0,0-1-1 0 0,1 1 1 0 0,-1 0-1 0 0,2 0-4 0 0,11 3 14 0 0,0 0-1 0 0,0-1 1 0 0,1 0-1 0 0,0-1 0 0 0,1-1 1 0 0,-1-1-1 0 0,1-1 1 0 0,0 0-1 0 0,0-1 1 0 0,0-1-1 0 0,0-1 0 0 0,0 0 1 0 0,0-2-1 0 0,17-2-13 0 0,75-27-492 0 0,-68 8-8587 0 0,-35 18-3121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16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297 287 9458 0 0,'0'0'1567'0'0,"0"0"-273"0"0,0 0 58 0 0,0 0 274 0 0,0 0 231 0 0,0 0 4 0 0,0 0-209 0 0,0 0-322 0 0,0 0-318 0 0,0 0-228 0 0,0 0-157 0 0,0 0-79 0 0,0 0-65 0 0,2 5-34 0 0,-8 75 567 0 0,-5-31-673 0 0,3 59 126 0 0,5 0-1 0 0,9 86-468 0 0,-1 12-725 0 0,-29-201-2277 0 0,13-5 1657 0 0,-11 0-1582 0 0,8-4-2739 0 0,4 0-2240 0 0</inkml:trace>
  <inkml:trace contextRef="#ctx0" brushRef="#br0" timeOffset="198.123">1 622 12195 0 0,'0'0'2145'0'0,"0"0"-667"0"0,0 0-420 0 0,0 0-105 0 0,0 0-27 0 0,0 0 10 0 0,0 0-48 0 0,0 0-89 0 0,0 0-78 0 0,0 0-88 0 0,0 0-71 0 0,0 0-80 0 0,28-1-79 0 0,91-4-75 0 0,69 25 190 0 0,-97-15-693 0 0,56 3-792 0 0,-50-10-3957 0 0,-71-1-1000 0 0,-8-1-5519 0 0</inkml:trace>
  <inkml:trace contextRef="#ctx0" brushRef="#br0" timeOffset="900.954">921 578 12755 0 0,'0'0'1931'0'0,"0"0"-392"0"0,0 0-180 0 0,0 0-80 0 0,0 0-91 0 0,0 0-146 0 0,0 0-180 0 0,0 0-156 0 0,-32 12-142 0 0,-100 41-116 0 0,48 3 187 0 0,78-52-608 0 0,0 1 1 0 0,0-1-1 0 0,1 1 1 0 0,-1 0-1 0 0,1 0 1 0 0,0 1-1 0 0,1 0 1 0 0,-1-1-1 0 0,1 2 1 0 0,0-1-1 0 0,1 0 1 0 0,-1 1-1 0 0,1 0 1 0 0,1-1-1 0 0,-1 1 1 0 0,1 0-1 0 0,0 1 1 0 0,1-1-1 0 0,0 0 1 0 0,0 0-1 0 0,0 2-27 0 0,4-6 3 0 0,-1 1 0 0 0,1 0 0 0 0,-1-1 0 0 0,1 0 0 0 0,0 0 0 0 0,0 0-1 0 0,1 0 1 0 0,-1 0 0 0 0,1-1 0 0 0,-1 1 0 0 0,1-1 0 0 0,0 0 0 0 0,-1 0-1 0 0,1-1 1 0 0,0 1 0 0 0,1-1 0 0 0,-1 0 0 0 0,0 0 0 0 0,0 0 0 0 0,0 0-1 0 0,1-1 1 0 0,-1 1 0 0 0,0-1 0 0 0,1-1 0 0 0,-1 1 0 0 0,0 0 0 0 0,0-1 0 0 0,1 0-1 0 0,0 0-2 0 0,7 1 8 0 0,10-3 3 0 0,0-1 1 0 0,-1-1-1 0 0,1 0 0 0 0,-1-2 1 0 0,0-1-1 0 0,-1 0 0 0 0,0-1 1 0 0,0-1-1 0 0,-1-1 0 0 0,0-1 1 0 0,-1-1-1 0 0,11-9-11 0 0,4-1 7 0 0,-29 60-195 0 0,-4-34 187 0 0,-1 2 0 0 0,0 0 1 0 0,0 0-1 0 0,1 0 0 0 0,0 0 0 0 0,0 0 1 0 0,0 0-1 0 0,1 0 0 0 0,0 0 0 0 0,0 0 1 0 0,0 0-1 0 0,0 0 0 0 0,1 0 0 0 0,0-1 1 0 0,0 1-1 0 0,0-1 0 0 0,0 1 0 0 0,1-1 1 0 0,0 0-1 0 0,0 0 0 0 0,0 0 0 0 0,0 0 1 0 0,1 0-1 0 0,-1-1 0 0 0,1 1 0 0 0,0-1 1 0 0,3 2 0 0 0,2-2 11 0 0,0 1 0 0 0,0-1 1 0 0,0-1-1 0 0,0 0 0 0 0,1 0 1 0 0,-1 0-1 0 0,0-2 0 0 0,1 1 1 0 0,-1-1-1 0 0,1 0 0 0 0,-1-1 1 0 0,1 0-1 0 0,-1-1 0 0 0,0 0 1 0 0,1 0-1 0 0,-1-1 1 0 0,0 0-1 0 0,-1 0 0 0 0,1-1 1 0 0,2-2-12 0 0,14-7 51 0 0,-1 0 0 0 0,-1-2 0 0 0,-1 0 1 0 0,0-2-1 0 0,0 0 0 0 0,8-12-51 0 0,-3 1 40 0 0,-1-2-1 0 0,-2-1 0 0 0,-1 0 0 0 0,-1-2 0 0 0,-2-1 0 0 0,-1 0 1 0 0,-2-2-1 0 0,-2 0 0 0 0,-1 0 0 0 0,-1-2 0 0 0,5-32-39 0 0,-11 38-5 0 0,-3-1 0 0 0,0-1 1 0 0,-2 1-1 0 0,-2 0 0 0 0,-1-1 0 0 0,-2-11 5 0 0,2 38 16 0 0,1 1 1 0 0,-1 0-1 0 0,0 0 0 0 0,-1 0 1 0 0,1 0-1 0 0,-1 1 0 0 0,-1-1 1 0 0,1 0-1 0 0,-1 1 0 0 0,0-1 1 0 0,0 1-1 0 0,0 0 1 0 0,-1 0-1 0 0,0 0 0 0 0,0 0-16 0 0,3 4 4 0 0,-1 1-1 0 0,1-1 1 0 0,0 1 0 0 0,0 0-1 0 0,0-1 1 0 0,0 1-1 0 0,0 0 1 0 0,-1 0-1 0 0,1 0 1 0 0,0-1 0 0 0,0 1-1 0 0,0 1 1 0 0,-1-1-1 0 0,1 0 1 0 0,0 0 0 0 0,0 0-1 0 0,0 1 1 0 0,-1-1-1 0 0,1 0 1 0 0,0 1 0 0 0,0-1-1 0 0,0 1 1 0 0,0-1-1 0 0,0 1 1 0 0,0 0-1 0 0,0-1 1 0 0,0 1 0 0 0,0 0-1 0 0,0 0 1 0 0,1 0-1 0 0,-1 0 1 0 0,0 0 0 0 0,0 0-1 0 0,1 0 1 0 0,-1 0-1 0 0,1 0 1 0 0,-1 0-1 0 0,1 0 1 0 0,-1 0 0 0 0,1 0-1 0 0,-1 1-3 0 0,-21 49 33 0 0,22-50-30 0 0,-10 39 77 0 0,3 0 1 0 0,0 0-1 0 0,3 0 0 0 0,2 1 1 0 0,1 0-1 0 0,3 29-80 0 0,-1 5 118 0 0,20 417 397 0 0,-15-445-442 0 0,-3-29-170 0 0,-1-24-629 0 0,-8-90-3280 0 0,2 55-464 0 0,1 10-2049 0 0,1 15-4494 0 0</inkml:trace>
  <inkml:trace contextRef="#ctx0" brushRef="#br0" timeOffset="1154.647">1230 486 7882 0 0,'0'0'4013'0'0,"0"0"-2024"0"0,0 0-838 0 0,0 0-120 0 0,0 0-9 0 0,0 0-3 0 0,0 0-89 0 0,0 0-111 0 0,0 0-31 0 0,0 0 43 0 0,0 0 67 0 0,0 0-9 0 0,0 0-105 0 0,17 0-94 0 0,125 0 934 0 0,153-8-362 0 0,-183 9-2746 0 0,-106 2 974 0 0,-1 0-2304 0 0,-2-2-4881 0 0,-3-1-4695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14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36 207 5033 0 0,'0'0'546'0'0,"0"0"-232"0"0,0 0-26 0 0,0 0 350 0 0,0 0 359 0 0,0 0 316 0 0,0 0 203 0 0,0 0-2 0 0,0 0-109 0 0,0 0-142 0 0,0 0-177 0 0,18 2-150 0 0,57 6-77 0 0,-13 22 1488 0 0,-52-26-2134 0 0,0 0 1 0 0,0 0 0 0 0,1-1-1 0 0,-1-1 1 0 0,1 1-1 0 0,0-2 1 0 0,0 0-1 0 0,0 0 1 0 0,0-1-1 0 0,0 0 1 0 0,0 0-1 0 0,0-2 1 0 0,0 1-1 0 0,-1-1 1 0 0,1-1-1 0 0,0 0 1 0 0,-1-1-1 0 0,0 0 1 0 0,0 0-1 0 0,0-1 1 0 0,2-1-214 0 0,11-7 117 0 0,0-1 0 0 0,0-1 0 0 0,-2-1 0 0 0,0-1 0 0 0,0-1 0 0 0,-2 0 0 0 0,0-2 0 0 0,1-3-117 0 0,-16 18 74 0 0,0 1 0 0 0,0-1 1 0 0,-1 0-1 0 0,1 0 0 0 0,-1 0 1 0 0,0 0-1 0 0,-1 0 0 0 0,1-1 0 0 0,-1 0 1 0 0,0 1-1 0 0,-1-1 0 0 0,1 0 1 0 0,-1 0-1 0 0,0-1-74 0 0,-1 7 209 0 0,-13 27 242 0 0,-26 70-383 0 0,4 3-1 0 0,5 1 1 0 0,4 1 0 0 0,5 1-1 0 0,4 1 1 0 0,5 0 0 0 0,2 47-68 0 0,6-106 19 0 0,-2 0 1 0 0,-2-1 0 0 0,-2 0 0 0 0,-2-1 0 0 0,-1 0 0 0 0,-3-1-1 0 0,-1-1 1 0 0,-7 8-20 0 0,19-39-44 0 0,-11 23-211 0 0,-2-1-1 0 0,-1 0 1 0 0,-2-1-1 0 0,-1-1 1 0 0,-22 22 255 0 0,42-77-6739 0 0,2-4-2562 0 0,0 17-1145 0 0</inkml:trace>
  <inkml:trace contextRef="#ctx0" brushRef="#br0" timeOffset="247.317">1 928 10066 0 0,'0'0'1604'0'0,"0"0"-355"0"0,0 0-284 0 0,0 0-10 0 0,0 0 156 0 0,0 0 67 0 0,0 0-54 0 0,0 0-92 0 0,0 0-98 0 0,32-8-108 0 0,102-28-95 0 0,31 3 896 0 0,169-14-903 0 0,-260 46-1445 0 0,-43 1-2597 0 0,-25 1-899 0 0,-4 2-4764 0 0</inkml:trace>
  <inkml:trace contextRef="#ctx0" brushRef="#br0" timeOffset="521.164">976 792 6785 0 0,'0'0'1493'0'0,"0"0"-2"0"0,0 0 358 0 0,0 0 353 0 0,0 0 67 0 0,0 0-350 0 0,0 0-544 0 0,0 0-460 0 0,0 0-283 0 0,0 0-73 0 0,0 0-59 0 0,0 0-58 0 0,-14 30-80 0 0,-47 92-102 0 0,57-116-226 0 0,0 0-1 0 0,1 1 1 0 0,0 0 0 0 0,0-1-1 0 0,1 1 1 0 0,-1 0 0 0 0,1 0 0 0 0,1 1-1 0 0,-1-1 1 0 0,1 0 0 0 0,1 0-1 0 0,-1 1 1 0 0,2 3-34 0 0,-1 9 65 0 0,0-15-40 0 0,1 0 0 0 0,-1 0 0 0 0,1 0 0 0 0,0 0 0 0 0,0 0 1 0 0,1 0-1 0 0,-1-1 0 0 0,1 1 0 0 0,0 0 0 0 0,0-1 0 0 0,1 0 1 0 0,-1 1-1 0 0,1-1 0 0 0,0 0 0 0 0,0 0 0 0 0,1-1 0 0 0,-1 1 0 0 0,1-1 1 0 0,-1 1-1 0 0,1-1 0 0 0,0 0 0 0 0,1-1 0 0 0,-1 1 0 0 0,0-1 1 0 0,1 1-1 0 0,-1-1 0 0 0,1-1 0 0 0,0 1 0 0 0,0-1 0 0 0,-1 0 0 0 0,1 0 1 0 0,0 0-1 0 0,0 0 0 0 0,0-1 0 0 0,0 0 0 0 0,2 0-25 0 0,-1 0 80 0 0,-1 0-1 0 0,0-1 0 0 0,0 0 0 0 0,1 0 1 0 0,-1 0-1 0 0,0 0 0 0 0,0-1 1 0 0,0 0-1 0 0,0 0 0 0 0,0 0 1 0 0,0 0-1 0 0,-1-1 0 0 0,1 0 1 0 0,-1 0-1 0 0,0 0 0 0 0,0-1 0 0 0,0 1 1 0 0,0-1-1 0 0,-1 0 0 0 0,1 0 1 0 0,-1 0-1 0 0,0-1 0 0 0,0 1 1 0 0,0-1-1 0 0,-1 0 0 0 0,0 1 1 0 0,0-1-1 0 0,0 0 0 0 0,0 0 1 0 0,-1 0-1 0 0,0-1 0 0 0,0 1 0 0 0,0 0 1 0 0,-1-2-80 0 0,1-3-4 0 0,-1-1 0 0 0,-1 1 1 0 0,0-1-1 0 0,0 1 0 0 0,-1 0 1 0 0,-1-1-1 0 0,0 1 0 0 0,0 0 1 0 0,0 0-1 0 0,-2 1 0 0 0,1-1 1 0 0,-1 1-1 0 0,0 0 0 0 0,-1 0 1 0 0,0 0-1 0 0,-1 1 0 0 0,0 0 1 0 0,0 0-1 0 0,0 1 0 0 0,-2-1 4 0 0,-42-25-1863 0 0,25 29-8555 0 0,20 4-1600 0 0</inkml:trace>
  <inkml:trace contextRef="#ctx0" brushRef="#br0" timeOffset="778.388">1293 1208 14043 0 0,'0'0'1399'0'0,"0"0"-305"0"0,0 0 30 0 0,0 0 155 0 0,0 0 46 0 0,0 0-88 0 0,0 0-240 0 0,0 0-203 0 0,0 0-124 0 0,0 0-104 0 0,0 0-79 0 0,0 0-47 0 0,0 0-37 0 0,-7-13-33 0 0,-20-41-48 0 0,25 49-277 0 0,1 0 1 0 0,-1 1 0 0 0,1-1-1 0 0,0 0 1 0 0,0 0 0 0 0,0 0-1 0 0,1 0 1 0 0,0 0 0 0 0,0 0-1 0 0,0 0 1 0 0,1 0-1 0 0,-1 0 1 0 0,1 0 0 0 0,0 0-1 0 0,1 0 1 0 0,-1 1 0 0 0,2-4-46 0 0,0 0 65 0 0,1-7-7 0 0,1 1-1 0 0,0 0 1 0 0,1 0-1 0 0,1 0 1 0 0,0 1-1 0 0,1 0 1 0 0,0 0-1 0 0,1 1 1 0 0,1 0-1 0 0,7-7-57 0 0,-12 12-121 0 0,1 2 0 0 0,-1-1-1 0 0,1 1 1 0 0,0 0 0 0 0,0 0 0 0 0,1 0 0 0 0,0 1-1 0 0,0 0 1 0 0,0 1 0 0 0,0-1 0 0 0,0 1 0 0 0,1 1-1 0 0,-1-1 1 0 0,1 1 0 0 0,0 0 0 0 0,-1 1 0 0 0,6 0 121 0 0,0 1-1853 0 0,-4 0-2804 0 0,-1 0-7385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21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61 0 0 0,'0'0'2302'0'0,"0"0"-516"0"0,0 0-101 0 0,0 0 44 0 0,0 0 86 0 0,0 0 0 0 0,0 0-144 0 0,0 0-150 0 0,0 0-139 0 0,0 0-140 0 0,0 0-107 0 0,-4-7-111 0 0,-13-23-128 0 0,15 27-729 0 0,-1 1 0 0 0,1 0 0 0 0,0 0 0 0 0,-1 1 0 0 0,1-1 0 0 0,-1 0 0 0 0,0 1 0 0 0,1-1 0 0 0,-1 1 0 0 0,0 0 0 0 0,0 0 0 0 0,0 0 0 0 0,0 0-1 0 0,0 1 1 0 0,0-1 0 0 0,0 1 0 0 0,0-1 0 0 0,0 1 0 0 0,0 0 0 0 0,0 1 0 0 0,0-1 0 0 0,0 0 0 0 0,0 1-167 0 0,-7-1 320 0 0,-3 3-202 0 0,1 0 1 0 0,-1 1 0 0 0,1 0 0 0 0,0 1-1 0 0,0 0 1 0 0,1 1 0 0 0,-1 1 0 0 0,1-1-1 0 0,0 2 1 0 0,1 0 0 0 0,0 0 0 0 0,0 0 0 0 0,1 2-1 0 0,0-1 1 0 0,1 1 0 0 0,0 0 0 0 0,-1 3-119 0 0,-2-1 57 0 0,1 1 0 0 0,0 0 0 0 0,1 1 0 0 0,0 0 0 0 0,1 0 0 0 0,1 1 1 0 0,1 0-1 0 0,0 1 0 0 0,0-1 0 0 0,2 1 0 0 0,0 0 0 0 0,1 0 0 0 0,-1 10-57 0 0,4-22 10 0 0,1 0-1 0 0,-1-1 0 0 0,1 1 0 0 0,-1 0 0 0 0,1 0 0 0 0,0-1 0 0 0,1 1 0 0 0,-1-1 1 0 0,0 1-1 0 0,1-1 0 0 0,0 1 0 0 0,0-1 0 0 0,0 0 0 0 0,0 0 0 0 0,1 0 0 0 0,-1 0 1 0 0,1 0-1 0 0,0-1 0 0 0,0 1 0 0 0,0-1 0 0 0,0 0 0 0 0,0 0 0 0 0,0 0 0 0 0,0 0 1 0 0,1 0-1 0 0,-1-1 0 0 0,1 1 0 0 0,-1-1 0 0 0,1 0 0 0 0,2 0-9 0 0,4 2 3 0 0,0-1-1 0 0,0-1 1 0 0,0 0 0 0 0,0 0-1 0 0,0-1 1 0 0,0 0 0 0 0,0 0-1 0 0,0-1 1 0 0,0-1 0 0 0,0 0-1 0 0,1-1-2 0 0,136-44-1217 0 0,-53 11-3700 0 0,-72 28-481 0 0,-6 4-6232 0 0</inkml:trace>
  <inkml:trace contextRef="#ctx0" brushRef="#br0" timeOffset="1065.101">952 120 4089 0 0,'0'0'3126'0'0,"0"0"-820"0"0,0 0-354 0 0,0 0-21 0 0,0 0-60 0 0,0 0-216 0 0,0 0-270 0 0,0 0-215 0 0,0 0-179 0 0,0 0-146 0 0,0 0-119 0 0,0 0-88 0 0,0 0-85 0 0,-24 3-53 0 0,-76 9-63 0 0,42 12 96 0 0,46-15-400 0 0,-116 101 718 0 0,122-104-844 0 0,0 1 0 0 0,1 0-1 0 0,0 0 1 0 0,1 0 0 0 0,0 0 0 0 0,0 1 0 0 0,0-1 0 0 0,1 1-1 0 0,0 0 1 0 0,1 0 0 0 0,-1 0 0 0 0,2 1 0 0 0,-1-1 0 0 0,1 0-1 0 0,0 1 1 0 0,1-1 0 0 0,0 1 0 0 0,1 8-7 0 0,0-15 6 0 0,0 1 0 0 0,0-1 1 0 0,0 0-1 0 0,0 1 0 0 0,0-1 1 0 0,0 0-1 0 0,0 1 0 0 0,1-1 1 0 0,-1 0-1 0 0,1 0 0 0 0,0 0 0 0 0,0 0 1 0 0,0-1-1 0 0,0 1 0 0 0,0 0 1 0 0,0-1-1 0 0,0 1 0 0 0,0-1 1 0 0,0 0-1 0 0,1 0 0 0 0,-1 0 0 0 0,1 0 1 0 0,-1 0-1 0 0,1 0 0 0 0,-1-1 1 0 0,1 1-1 0 0,-1-1 0 0 0,1 0 1 0 0,-1 1-1 0 0,1-1 0 0 0,0-1 1 0 0,-1 1-1 0 0,1 0 0 0 0,-1-1 0 0 0,1 1-6 0 0,92-23 411 0 0,-50-4-268 0 0,0-1 1 0 0,-2-2 0 0 0,-2-2-1 0 0,0-1 1 0 0,-3-3 0 0 0,0-1 0 0 0,-3-2-1 0 0,10-15-143 0 0,-21 25 50 0 0,-23 28-65 0 0,-1 1-2 0 0,-2 23-122 0 0,-13 33 136 0 0,-7 83 3 0 0,23-135-1 0 0,0 0 0 0 0,-1 0 0 0 0,1 0 0 0 0,1 0 0 0 0,-1 0-1 0 0,1 0 1 0 0,-1 0 0 0 0,1 0 0 0 0,0 0 0 0 0,0-1 0 0 0,1 1 0 0 0,-1-1-1 0 0,1 0 1 0 0,0 0 0 0 0,0 0 0 0 0,0 0 0 0 0,0 0 0 0 0,0 0 0 0 0,1-1 0 0 0,-1 0-1 0 0,1 0 1 0 0,-1 0 0 0 0,1 0 0 0 0,0 0 0 0 0,0-1 0 0 0,3 2 1 0 0,109 15 65 0 0,-103-20-51 0 0,0-2 0 0 0,-1 1-1 0 0,0-2 1 0 0,0 0-1 0 0,0 0 1 0 0,-1-1 0 0 0,0 0-1 0 0,0-1 1 0 0,0-1 0 0 0,-1 1-1 0 0,0-2 1 0 0,0 1 0 0 0,-1-1-1 0 0,-1-1 1 0 0,1 0 0 0 0,-1 0-1 0 0,-1 0 1 0 0,0-1 0 0 0,0 0-1 0 0,2-7-13 0 0,33-39 27 0 0,122-104 15 0 0,-114 138-73 0 0,-39 60 28 0 0,-10-11 33 0 0,0 0 0 0 0,-2 0 0 0 0,-1 1 1 0 0,-2-2-1 0 0,0 1 0 0 0,-1 0 0 0 0,-2-1 0 0 0,-1 0 0 0 0,-1 0 0 0 0,0-1 0 0 0,-4 4-30 0 0,9-22-7 0 0,1 1 0 0 0,-1-1 0 0 0,0 0-1 0 0,-1 0 1 0 0,0 0 0 0 0,0-1 0 0 0,0 1 0 0 0,0-1 0 0 0,-1 0-1 0 0,0-1 1 0 0,0 1 0 0 0,0-1 0 0 0,0-1 0 0 0,-1 1 0 0 0,1-1-1 0 0,-1 0 1 0 0,0 0 0 0 0,0-1 0 0 0,0 0 0 0 0,-1 0-1 0 0,1-1 1 0 0,0 0 0 0 0,-1 0 0 0 0,-1-1 7 0 0,9 0-9 0 0,1 0 1 0 0,-1-1-1 0 0,0 1 0 0 0,0 0 0 0 0,0 0 1 0 0,0-1-1 0 0,0 1 0 0 0,0 0 0 0 0,0-1 1 0 0,0 1-1 0 0,0 0 0 0 0,0 0 0 0 0,0-1 1 0 0,0 1-1 0 0,0 0 0 0 0,0-1 1 0 0,0 1-1 0 0,0 0 0 0 0,0 0 0 0 0,0-1 1 0 0,0 1-1 0 0,-1 0 0 0 0,1 0 0 0 0,0-1 1 0 0,0 1-1 0 0,0 0 0 0 0,0 0 0 0 0,-1-1 1 0 0,1 1-1 0 0,0 0 0 0 0,0 0 0 0 0,0 0 1 0 0,-1-1-1 0 0,1 1 0 0 0,0 0 1 0 0,0 0-1 0 0,-1 0 0 0 0,1 0 0 0 0,0 0 1 0 0,0 0-1 0 0,-1 0 0 0 0,1-1 0 0 0,0 1 1 0 0,-1 0-1 0 0,1 0 0 0 0,0 0 0 0 0,0 0 1 0 0,-1 0-1 0 0,1 0 0 0 0,0 0 1 0 0,-1 0 8 0 0,28-12-414 0 0,-20 11 417 0 0,1 0-1 0 0,0 1 0 0 0,0 0 1 0 0,-1 0-1 0 0,1 1 1 0 0,0 0-1 0 0,-1 0 1 0 0,1 1-1 0 0,-1 0 1 0 0,1 0-1 0 0,-1 1 0 0 0,0 0 1 0 0,0 0-1 0 0,0 1 1 0 0,4 2-3 0 0,52 19 27 0 0,-45-19 29 0 0,0-2-1 0 0,0 0 0 0 0,1-1 1 0 0,-1 0-1 0 0,1-2 0 0 0,-1 0 1 0 0,1-1-1 0 0,0-1 1 0 0,-1-1-1 0 0,1 0 0 0 0,-1-1 1 0 0,0-1-1 0 0,0-1 1 0 0,0-1-1 0 0,8-4-55 0 0,-9 1 62 0 0,-1-1 1 0 0,0-1-1 0 0,-1 0 0 0 0,0-1 1 0 0,0 0-1 0 0,-2-2 0 0 0,0 1 1 0 0,0-2-1 0 0,-1 1 0 0 0,-1-2 1 0 0,0 0-1 0 0,-1 0 0 0 0,-1-1 1 0 0,-1 0-1 0 0,2-4-62 0 0,-8 17 2 0 0,-1 1-1 0 0,1-1 1 0 0,0 0 0 0 0,-1 0-1 0 0,0 0 1 0 0,0 0 0 0 0,0 0 0 0 0,0 0-1 0 0,-1 0 1 0 0,1 0 0 0 0,-1 0 0 0 0,0 0-1 0 0,-1 0 1 0 0,1 0 0 0 0,-1-1-1 0 0,1 1 1 0 0,-1 0 0 0 0,0 0 0 0 0,-1 0-1 0 0,1 1 1 0 0,-1-1 0 0 0,0 0 0 0 0,1 0-1 0 0,-2 1 1 0 0,1-1 0 0 0,0 1-1 0 0,-1 0 1 0 0,1 0 0 0 0,-1 0 0 0 0,0 0-1 0 0,0 0 1 0 0,0 0 0 0 0,-1 1-1 0 0,1 0 1 0 0,-1 0 0 0 0,1-1 0 0 0,-1 2-1 0 0,0-1 1 0 0,0 0 0 0 0,1 1 0 0 0,-2 0-2 0 0,-6 2-14 0 0,1 1 0 0 0,0 0 0 0 0,-1 1 0 0 0,1 0 0 0 0,0 1 0 0 0,0 0 0 0 0,0 0 0 0 0,1 1 0 0 0,0 0 0 0 0,0 1 0 0 0,0 0 0 0 0,0 0 0 0 0,1 1 0 0 0,0 0 0 0 0,1 1 0 0 0,-1 0 1 0 0,1 0-1 0 0,1 0 0 0 0,0 1 0 0 0,0 0 0 0 0,0 0 0 0 0,-3 10 14 0 0,6-12 2 0 0,0 0 0 0 0,0 0 0 0 0,1 0 0 0 0,0 1 0 0 0,1-1 0 0 0,-1 1 0 0 0,1 0-1 0 0,1-1 1 0 0,0 1 0 0 0,0 0 0 0 0,0-1 0 0 0,1 1 0 0 0,0 0 0 0 0,0-1 0 0 0,1 1 0 0 0,0-1 0 0 0,0 1 0 0 0,1-1 0 0 0,0 0 0 0 0,0 0 0 0 0,1 0 0 0 0,0-1 0 0 0,0 1 0 0 0,0-1 0 0 0,1 0 0 0 0,0 0 0 0 0,0 0 0 0 0,1-1 0 0 0,0 0 0 0 0,0 0 0 0 0,0 0 0 0 0,0-1 0 0 0,1 0-1 0 0,4 3-1 0 0,10 6-58 0 0,1-1 0 0 0,0-1 0 0 0,1-1 0 0 0,0-1 0 0 0,1-1 0 0 0,0-2 0 0 0,0 0 0 0 0,0-1 0 0 0,1-1 0 0 0,0-1 0 0 0,10-1 58 0 0,-26-2-1255 0 0,-4 0-3168 0 0,-3 0-7970 0 0</inkml:trace>
  <inkml:trace contextRef="#ctx0" brushRef="#br0" timeOffset="5330.101">2795 455 1080 0 0,'0'0'1897'0'0,"0"0"-529"0"0,0 0-168 0 0,0 0 102 0 0,0 0 117 0 0,0 0 30 0 0,0 0-116 0 0,0 0-198 0 0,0 0-203 0 0,0 0-145 0 0,0 0-83 0 0,13 3 6007 0 0,-15 11-6406 0 0,-1 0 1 0 0,0-1 0 0 0,0 1-1 0 0,-2-1 1 0 0,1 0 0 0 0,-2 0-1 0 0,0-1 1 0 0,0 1 0 0 0,-1-1-1 0 0,0 0 1 0 0,-8 8-306 0 0,-11 20 293 0 0,16-23-277 0 0,-2-1 0 0 0,0-1 0 0 0,-1 0 0 0 0,-1-1 0 0 0,0-1 0 0 0,-1 0 0 0 0,0 0 0 0 0,-1-2 0 0 0,-3 2-16 0 0,5-13-2678 0 0,22-18-6426 0 0,-1 10-2174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8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38 692 8970 0 0,'0'0'2556'0'0,"0"0"-504"0"0,0 0-332 0 0,0 0-285 0 0,0 0-279 0 0,0 0-261 0 0,0 0-256 0 0,0 0-219 0 0,0 0-123 0 0,0 0 55 0 0,0 0 100 0 0,0 0 118 0 0,0 0 95 0 0,10 3-26 0 0,138 16 1995 0 0,134-19-1610 0 0,-239-9-1940 0 0,-37 3-3690 0 0,-4 0-4488 0 0,-2 5-1926 0 0</inkml:trace>
  <inkml:trace contextRef="#ctx0" brushRef="#br0" timeOffset="236.353">1 994 10370 0 0,'0'0'1529'0'0,"0"0"-391"0"0,0 0 56 0 0,0 0 260 0 0,0 0 137 0 0,0 0-83 0 0,0 0-246 0 0,0 0-297 0 0,0 0-218 0 0,0 0-182 0 0,0 0-147 0 0,35-2-107 0 0,108-6-102 0 0,24-8-538 0 0,-114 13-1518 0 0,-30 3-3387 0 0,-17 0 2971 0 0,7 0-9077 0 0</inkml:trace>
  <inkml:trace contextRef="#ctx0" brushRef="#br0" timeOffset="778.88">1152 512 11498 0 0,'0'0'2322'0'0,"0"0"-540"0"0,0 0-280 0 0,0 0-159 0 0,0 0-238 0 0,0 0-231 0 0,0 0-248 0 0,0 0-228 0 0,0 0-157 0 0,0 0-70 0 0,0 0-6 0 0,0 0 134 0 0,0 0 111 0 0,3 5 63 0 0,1 3-286 0 0,0 1-1 0 0,0 0 1 0 0,-1 0 0 0 0,0 0-1 0 0,-1 1 1 0 0,0-1 0 0 0,0 1 0 0 0,-1-1-1 0 0,0 1 1 0 0,-1 4-187 0 0,0 7 118 0 0,-1 0-1 0 0,0 0 1 0 0,-2 0 0 0 0,0 0-1 0 0,-1 0 1 0 0,-2-1 0 0 0,0 1 0 0 0,-7 14-118 0 0,-113 226 210 0 0,111-237-195 0 0,1 0 0 0 0,1 0-1 0 0,1 1 1 0 0,1 1 0 0 0,-7 27-15 0 0,17-51 0 0 0,0 0 1 0 0,0 0 0 0 0,1 0-1 0 0,-1 0 1 0 0,1 1 0 0 0,-1-1-1 0 0,1 0 1 0 0,0 0 0 0 0,0 1-1 0 0,0-1 1 0 0,0 0 0 0 0,0 0-1 0 0,1 1 1 0 0,-1-1 0 0 0,1 0-1 0 0,-1 0 1 0 0,1 0 0 0 0,0 0-1 0 0,0 0 1 0 0,0 0 0 0 0,0 0-1 0 0,0 0 1 0 0,0 0 0 0 0,1 0-1 0 0,-1 0 1 0 0,1 0 0 0 0,-1-1-1 0 0,1 1 1 0 0,0-1 0 0 0,-1 1-1 0 0,1-1 1 0 0,2 1-1 0 0,71 10 496 0 0,-30-14-196 0 0,1-2 0 0 0,-1-2-1 0 0,0-2 1 0 0,10-5-300 0 0,125-11 496 0 0,-102 22-7103 0 0,-76 2 1284 0 0,0-3-6380 0 0</inkml:trace>
  <inkml:trace contextRef="#ctx0" brushRef="#br0" timeOffset="1470.37">816 434 8322 0 0,'0'0'1815'0'0,"0"0"-235"0"0,0 0 41 0 0,0 0 16 0 0,0 0-47 0 0,0 0-182 0 0,0 0-288 0 0,0 0-245 0 0,0 0-200 0 0,0 0-112 0 0,0 0-44 0 0,0 0-9 0 0,-4 0-5 0 0,-11 0 87 0 0,26 0 1623 0 0,155 30 256 0 0,116 7-1978 0 0,-54-34-342 0 0,-119 5-144 0 0,-87 3-25 0 0,-21-11 29 0 0,0 3-22 0 0,-1-3 11 0 0,1 0-1 0 0,0 0 8 0 0,-1 0-14 0 0,0 0 12 0 0,0 0 13 0 0,0 0 8 0 0,0 0-7 0 0,0 0-2 0 0,0 0 11 0 0,0 0 19 0 0,0 0-7 0 0,0 0 11 0 0,0 0-3 0 0,0 0-5 0 0,0 0 9 0 0,0 0 25 0 0,0 0 18 0 0,-5-22 189 0 0,-95-143-388 0 0,73 128-374 0 0,-13-23-418 0 0,30 14-9437 0 0,10 41-1875 0 0</inkml:trace>
  <inkml:trace contextRef="#ctx0" brushRef="#br0" timeOffset="2535.632">1083 85 0 0 0,'0'0'1183'0'0,"0"0"576"0"0,0 0 276 0 0,0 0 4 0 0,0 0-36 0 0,0 0-137 0 0,0 0-223 0 0,0 0-148 0 0,0 0-173 0 0,0 0-218 0 0,0 0-136 0 0,0 0-110 0 0,4-7-102 0 0,12-17-83 0 0,-16 23-595 0 0,0 0 0 0 0,0 1 0 0 0,-1-1 0 0 0,1 0-1 0 0,-1 1 1 0 0,1-1 0 0 0,0 0 0 0 0,-1 1 0 0 0,1-1 0 0 0,-1 1-1 0 0,1-1 1 0 0,-1 0 0 0 0,0 1 0 0 0,1 0 0 0 0,-1-1-1 0 0,0 1 1 0 0,1-1 0 0 0,-1 1 0 0 0,0 0 0 0 0,1-1 0 0 0,-1 1-1 0 0,0 0 1 0 0,0 0 0 0 0,1-1 0 0 0,-1 1 0 0 0,0 0 0 0 0,0 0-1 0 0,1 0 1 0 0,-1 0 0 0 0,0 0 0 0 0,0 0 0 0 0,0 0 0 0 0,1 0-1 0 0,-1 0 1 0 0,0 1 0 0 0,0-1 0 0 0,1 0 0 0 0,-1 0 0 0 0,0 1-1 0 0,1-1 1 0 0,-1 1 0 0 0,0-1-78 0 0,-1 0 169 0 0,-2 3-164 0 0,0 0-1 0 0,1 0 0 0 0,0 0 1 0 0,-1 0-1 0 0,1 0 1 0 0,1 1-1 0 0,-1-1 0 0 0,0 1 1 0 0,1 0-1 0 0,0 0 1 0 0,0 0-1 0 0,0 0 0 0 0,0 0 1 0 0,1 1-1 0 0,-1-1 1 0 0,1 0-1 0 0,0 1 0 0 0,0-1 1 0 0,1 1-1 0 0,0-1 1 0 0,-1 1-1 0 0,1-1 0 0 0,1 1 1 0 0,-1-1-1 0 0,1 1 0 0 0,0-1 1 0 0,0 1-5 0 0,-1-3 1 0 0,1 0 43 0 0,-1 0 0 0 0,1-1 0 0 0,0 1-1 0 0,0 0 1 0 0,1-1 0 0 0,-1 1 0 0 0,0-1 0 0 0,0 0-1 0 0,1 1 1 0 0,-1-1 0 0 0,1 0 0 0 0,-1 0-1 0 0,1 0 1 0 0,-1 0 0 0 0,1 0 0 0 0,0 0 0 0 0,-1 0-1 0 0,1 0 1 0 0,0-1 0 0 0,0 1 0 0 0,0-1 0 0 0,0 0-1 0 0,-1 1 1 0 0,1-1 0 0 0,0 0 0 0 0,0 0-1 0 0,0 0 1 0 0,0 0 0 0 0,0 0 0 0 0,0-1 0 0 0,0 1-1 0 0,-1 0 1 0 0,1-1 0 0 0,0 1 0 0 0,0-1-1 0 0,0 0 1 0 0,-1 0 0 0 0,1 0 0 0 0,0 0 0 0 0,-1 0-1 0 0,1 0-43 0 0,7-4 124 0 0,0-1-1 0 0,-1 0 0 0 0,1-1 1 0 0,-1 0-1 0 0,-1 0 0 0 0,1 0 1 0 0,-1-1-1 0 0,0 0 0 0 0,-1-1 1 0 0,0 1-1 0 0,0-1 0 0 0,-1-1 0 0 0,0 1 1 0 0,-1-1-1 0 0,1-2-123 0 0,-5 10-1 0 0,0 0 1 0 0,0 0-1 0 0,0 0 0 0 0,0 0 1 0 0,-1 0-1 0 0,1 1 1 0 0,-1-1-1 0 0,1 0 0 0 0,-1 0 1 0 0,0 0-1 0 0,1 1 0 0 0,-1-1 1 0 0,0 0-1 0 0,0 1 0 0 0,0-1 1 0 0,0 0-1 0 0,-1 1 0 0 0,1 0 1 0 0,0-1-1 0 0,-1 1 0 0 0,1 0 1 0 0,-1 0-1 0 0,1-1 0 0 0,-1 1 1 0 0,0 0-1 0 0,1 1 0 0 0,-1-1 1 0 0,0 0-1 0 0,0 0 1 0 0,1 1-1 0 0,-1-1 0 0 0,0 1 1 0 0,0-1-1 0 0,0 1 0 0 0,0 0 1 0 0,0 0-1 0 0,0 0 0 0 0,1 0 1 0 0,-1 0-1 0 0,0 0 0 0 0,0 1 1 0 0,0-1-1 0 0,0 1 0 0 0,0-1 1 0 0,0 1-1 0 0,1 0 0 0 0,-1-1 1 0 0,0 1-1 0 0,-1 1 1 0 0,-5 1-19 0 0,-1 0 0 0 0,0 0 0 0 0,0 1 0 0 0,1 0 0 0 0,0 1 0 0 0,0 0 0 0 0,0 0 0 0 0,1 1-1 0 0,0-1 1 0 0,-5 7 19 0 0,10-11 4 0 0,0 0-1 0 0,0 0 1 0 0,0 0 0 0 0,0 1-1 0 0,0-1 1 0 0,0 1-1 0 0,1-1 1 0 0,-1 1-1 0 0,1 0 1 0 0,-1-1-1 0 0,1 1 1 0 0,0 0 0 0 0,0 0-1 0 0,0 0 1 0 0,0 0-1 0 0,0 0 1 0 0,0 0-1 0 0,0 1 1 0 0,1-1-1 0 0,-1 0 1 0 0,1 0-1 0 0,-1 1 1 0 0,1-1 0 0 0,0 0-1 0 0,0 0 1 0 0,0 1-1 0 0,0-1 1 0 0,1 0-1 0 0,-1 0 1 0 0,0 1-1 0 0,1-1 1 0 0,0 0-1 0 0,-1 0 1 0 0,1 0 0 0 0,0 0-1 0 0,0 0 1 0 0,0 0-1 0 0,1 0 1 0 0,-1 0-1 0 0,0 0 1 0 0,1 0-1 0 0,-1 0 1 0 0,1-1 0 0 0,0 1-1 0 0,-1-1 1 0 0,1 1-1 0 0,0-1 1 0 0,0 0-1 0 0,0 0 1 0 0,0 0-1 0 0,0 0 1 0 0,0 0-1 0 0,0 0 1 0 0,0 0 0 0 0,1-1-1 0 0,-1 1 1 0 0,0-1-1 0 0,0 1 1 0 0,3-1-4 0 0,-1 0 66 0 0,1 0-1 0 0,-1 0 1 0 0,1 0 0 0 0,-1-1 0 0 0,1 0-1 0 0,-1 0 1 0 0,1 0 0 0 0,-1 0 0 0 0,0-1-1 0 0,0 0 1 0 0,0 0 0 0 0,1 0 0 0 0,-2 0-1 0 0,1-1 1 0 0,0 1 0 0 0,0-1 0 0 0,-1 0-1 0 0,0 0 1 0 0,1 0 0 0 0,-1 0 0 0 0,0-1-1 0 0,-1 0 1 0 0,1 1 0 0 0,-1-1 0 0 0,1 0-1 0 0,-1-1-65 0 0,-2 5 0 0 0,-1 0-1 0 0,1 0 0 0 0,0-1 1 0 0,-1 1-1 0 0,1 0 0 0 0,0 0 1 0 0,0-1-1 0 0,-1 1 0 0 0,1 0 1 0 0,0 0-1 0 0,0-1 0 0 0,-1 1 1 0 0,1 0-1 0 0,0-1 0 0 0,0 1 1 0 0,0 0-1 0 0,0-1 0 0 0,-1 1 1 0 0,1 0-1 0 0,0-1 0 0 0,0 1 1 0 0,0 0-1 0 0,0-1 0 0 0,0 1 1 0 0,0 0-1 0 0,0-1 0 0 0,0 1 1 0 0,0-1 0 0 0,-27 32-208 0 0,11 13 152 0 0,16-44 44 0 0,0 0 22 0 0,8-7 501 0 0,23-52-44 0 0,-18 4-256 0 0,-13 55-218 0 0,0 0-16 0 0,0 0-35 0 0,0 0-29 0 0,-9 9-1241 0 0,-7 31-1330 0 0,10-26-1256 0 0,0 0-4191 0 0,0-7-4271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27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161 129 6089 0 0,'0'0'2780'0'0,"0"0"-689"0"0,0 0-382 0 0,0 0-14 0 0,0 0 7 0 0,0 0-67 0 0,0 0-171 0 0,0 0-233 0 0,0 0-276 0 0,0 0-265 0 0,0 0-214 0 0,0 0-148 0 0,0 0-96 0 0,-1-1-49 0 0,-5 105 2515 0 0,6-54-2358 0 0,-2-1 0 0 0,-2 0 1 0 0,-2 0-1 0 0,-2 0 0 0 0,-6 11-340 0 0,-94 257 366 0 0,98-291-505 0 0,9-20-457 0 0,7-17-380 0 0,47-68-3059 0 0,-20 34-3748 0 0,-22 30-232 0 0</inkml:trace>
  <inkml:trace contextRef="#ctx0" brushRef="#br0" timeOffset="325.787">93 74 9666 0 0,'0'0'1792'0'0,"0"0"-361"0"0,0 0-248 0 0,0 0-44 0 0,0 0 28 0 0,0 0-8 0 0,0 0-63 0 0,0 0-101 0 0,0 0-91 0 0,0 0-66 0 0,0 0-102 0 0,0 0-102 0 0,0 0-69 0 0,32-5-65 0 0,102-16-52 0 0,198-26 1266 0 0,-236 47-2141 0 0,-110 18-1713 0 0,-9 0-932 0 0,8-8-3185 0 0,13-9 5213 0 0,-8 7-10391 0 0</inkml:trace>
  <inkml:trace contextRef="#ctx0" brushRef="#br0" timeOffset="572.564">128 428 11010 0 0,'0'0'2142'0'0,"0"0"-831"0"0,0 0-364 0 0,0 0 137 0 0,0 0 179 0 0,0 0 23 0 0,0 0-87 0 0,0 0-119 0 0,0 0-144 0 0,0 0-120 0 0,0 0-114 0 0,0 0-129 0 0,24 6-134 0 0,73 18-114 0 0,5-18 133 0 0,-27-6-1874 0 0,-44 0-8791 0 0,-25 0-1797 0 0</inkml:trace>
  <inkml:trace contextRef="#ctx0" brushRef="#br0" timeOffset="862.529">478 744 11955 0 0,'0'0'1409'0'0,"0"0"-391"0"0,0 0-106 0 0,0 0 188 0 0,0 0 170 0 0,0 0 13 0 0,0 0-171 0 0,0 0-240 0 0,0 0-234 0 0,0 0-170 0 0,0 0-108 0 0,-6 34-91 0 0,-16 104-65 0 0,11 0-969 0 0,11-138-421 0 0,-1 0 747 0 0,0-1-6617 0 0,1-2-3159 0 0</inkml:trace>
  <inkml:trace contextRef="#ctx0" brushRef="#br0" timeOffset="1158.427">439 685 13315 0 0,'0'0'1487'0'0,"0"0"-479"0"0,0 0-201 0 0,0 0 30 0 0,0 0 42 0 0,0 0 65 0 0,0 0-18 0 0,0 0-43 0 0,0 0-30 0 0,0 0-115 0 0,0 0-111 0 0,0 0-125 0 0,0 0-120 0 0,25 2-75 0 0,127 4 73 0 0,-51-12 645 0 0,-49 2-2818 0 0,-1 3-8603 0 0,-49 1-1171 0 0</inkml:trace>
  <inkml:trace contextRef="#ctx0" brushRef="#br0" timeOffset="1335.131">480 917 13099 0 0,'0'0'1912'0'0,"0"0"-1144"0"0,0 0-127 0 0,0 0 247 0 0,0 0 40 0 0,0 0-112 0 0,0 0-248 0 0,0 0-208 0 0,0 0-160 0 0,0 0-104 0 0,0 0-136 0 0,206-25-168 0 0,-177 21-368 0 0,-3-4-1176 0 0,-4 5-6314 0 0,-9-1-1568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30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543 663 1384 0 0,'0'0'1277'0'0,"0"0"-159"0"0,0 0 248 0 0,0 0 513 0 0,0 0 444 0 0,0 0 171 0 0,0 0-200 0 0,0 0-406 0 0,0 0-490 0 0,0 0-347 0 0,0 0-223 0 0,0-3-128 0 0,0 3-657 0 0,0-1-1 0 0,0 0 0 0 0,0 1 0 0 0,0-1 1 0 0,0 0-1 0 0,-1 1 0 0 0,1-1 0 0 0,0 0 1 0 0,0 1-1 0 0,-1-1 0 0 0,1 0 0 0 0,0 1 1 0 0,-1-1-1 0 0,1 1 0 0 0,0-1 0 0 0,-1 0 1 0 0,1 1-1 0 0,-1-1 0 0 0,1 1 0 0 0,-1 0 0 0 0,0-1 1 0 0,1 1-1 0 0,-1-1 0 0 0,1 1 0 0 0,-1 0 1 0 0,0-1-1 0 0,1 1 0 0 0,-1 0 0 0 0,0 0 1 0 0,1-1-1 0 0,-1 1 0 0 0,0 0 0 0 0,1 0 1 0 0,-1 0-1 0 0,0 0 0 0 0,1 0 0 0 0,-1 0 1 0 0,0 0-1 0 0,0 0 0 0 0,1 0 0 0 0,-1 1 1 0 0,0-1-1 0 0,1 0 0 0 0,-1 0 0 0 0,0 0 1 0 0,1 1-1 0 0,-1-1 0 0 0,0 0 0 0 0,1 1 1 0 0,-1-1-1 0 0,1 1 0 0 0,-1-1 0 0 0,1 1 1 0 0,-1-1-1 0 0,1 1 0 0 0,-1-1 0 0 0,1 1-42 0 0,-48 22 866 0 0,30-10-753 0 0,1 1 0 0 0,0 1 0 0 0,0 0 0 0 0,2 1-1 0 0,0 1 1 0 0,1 1 0 0 0,0 0 0 0 0,2 0-1 0 0,0 1 1 0 0,1 1 0 0 0,1 0 0 0 0,1 1 0 0 0,1 0-1 0 0,0 0 1 0 0,2 0 0 0 0,1 1 0 0 0,0 0 0 0 0,2 0-1 0 0,0 4-112 0 0,2-21 14 0 0,1 0 0 0 0,0 0-1 0 0,0 0 1 0 0,0 1 0 0 0,0-1-1 0 0,1 0 1 0 0,0 0 0 0 0,0 0-1 0 0,1 0 1 0 0,-1 0-1 0 0,1 0 1 0 0,0 0 0 0 0,1 0-1 0 0,-1-1 1 0 0,1 1 0 0 0,0-1-1 0 0,0 0 1 0 0,0 0 0 0 0,0 0-1 0 0,1 0 1 0 0,0 0 0 0 0,-1-1-1 0 0,1 1 1 0 0,1-1-1 0 0,-1 0 1 0 0,0-1 0 0 0,1 1-1 0 0,0-1 1 0 0,-1 0 0 0 0,1 0-1 0 0,0 0 1 0 0,0 0 0 0 0,0-1-1 0 0,0 0 1 0 0,3 0-14 0 0,16-1 95 0 0,-1-1-1 0 0,1-2 1 0 0,-1 0 0 0 0,0-1-1 0 0,0-2 1 0 0,-1 0 0 0 0,0-1-1 0 0,0-2 1 0 0,0 0 0 0 0,-1-1-1 0 0,0-1 1 0 0,-1-1 0 0 0,-1-1-1 0 0,0 0 1 0 0,0-2 0 0 0,-1 0 0 0 0,-1-1-1 0 0,-1-1 1 0 0,0 0 0 0 0,-1-2-1 0 0,3-6-94 0 0,-9 13 56 0 0,-1 0 0 0 0,0-1 0 0 0,-1 0 0 0 0,0 0 0 0 0,-1-1 0 0 0,-1 0 0 0 0,0 0 0 0 0,-1-1 0 0 0,-1 1 0 0 0,0-1 0 0 0,0 0 0 0 0,-2 1 0 0 0,0-1 0 0 0,-1 0 0 0 0,0 0 0 0 0,-1 0 0 0 0,-1-5-56 0 0,0 11-45 0 0,0 1 0 0 0,-1-1-1 0 0,0 1 1 0 0,0-1 0 0 0,-1 1-1 0 0,0 0 1 0 0,0 0 0 0 0,-1 1-1 0 0,0-1 1 0 0,-1 1 0 0 0,1 0-1 0 0,-1 1 1 0 0,0-1 0 0 0,-1 1-1 0 0,0 0 1 0 0,0 1 0 0 0,0 0-1 0 0,-1 0 1 0 0,1 0 0 0 0,-1 1-1 0 0,0 0 1 0 0,0 1 0 0 0,-1-1-1 0 0,1 2 1 0 0,-1-1 0 0 0,0 1-1 0 0,1 1 1 0 0,-1-1 0 0 0,0 1-1 0 0,0 1 1 0 0,0 0 0 0 0,0 0-1 0 0,0 1 1 0 0,0 0 0 0 0,0 0-1 0 0,1 1 1 0 0,-1 0-1 0 0,0 1 1 0 0,1 0 0 0 0,0 0-1 0 0,0 1 1 0 0,-2 1 45 0 0,-54 53-2417 0 0,33-11-5157 0 0,23-28-4349 0 0</inkml:trace>
  <inkml:trace contextRef="#ctx0" brushRef="#br0" timeOffset="469.184">863 1130 11386 0 0,'0'0'2408'0'0,"0"0"-904"0"0,0 0-197 0 0,0 0 152 0 0,0 0 116 0 0,0 0-20 0 0,0 0-256 0 0,0 0-322 0 0,0 0-259 0 0,0 0-131 0 0,0 0-73 0 0,0 0 0 0 0,0 0-25 0 0,3-4-74 0 0,42-73 526 0 0,59-118 14 0 0,-54 57-813 0 0,-58 192-534 0 0,-6 110 418 0 0,14-160-24 0 0,1-1-1 0 0,-1 1 1 0 0,1-1-1 0 0,0 1 1 0 0,0-1-1 0 0,0 1 1 0 0,0-1-1 0 0,1 1 1 0 0,-1-1-1 0 0,1 0 1 0 0,0 0 0 0 0,0 0-1 0 0,0 0 1 0 0,0 0-1 0 0,0 0 1 0 0,1-1-1 0 0,-1 1 1 0 0,1-1-1 0 0,0 1 1 0 0,0-1-1 0 0,0 0 1 0 0,0 0-1 0 0,0 0 1 0 0,0-1-1 0 0,0 1 1 0 0,1-1-1 0 0,-1 0 1 0 0,1 0-1 0 0,-1 0 1 0 0,4 0-2 0 0,0 1 23 0 0,0 0 0 0 0,1-1 0 0 0,-1 0 0 0 0,0-1 0 0 0,1 0 1 0 0,-1 0-1 0 0,1 0 0 0 0,-1-1 0 0 0,0 0 0 0 0,1-1 0 0 0,-1 1 1 0 0,0-2-1 0 0,0 1 0 0 0,4-2-23 0 0,4-4 34 0 0,0 0-1 0 0,-1-1 1 0 0,-1-1 0 0 0,1 0-1 0 0,-1-1 1 0 0,-1 0 0 0 0,0-1-1 0 0,-1-1 1 0 0,0 1 0 0 0,-1-2-1 0 0,0 0 1 0 0,-1 0 0 0 0,0 0-1 0 0,-2-1 1 0 0,0 0 0 0 0,0-1 0 0 0,-1 0-1 0 0,-1 0 1 0 0,0-3-34 0 0,6-45-1284 0 0,-9 36-4908 0 0,-2 20-4319 0 0</inkml:trace>
  <inkml:trace contextRef="#ctx0" brushRef="#br0" timeOffset="835.935">1831 0 19060 0 0,'0'0'1614'0'0,"0"0"-474"0"0,0 0-289 0 0,0 0-24 0 0,0 0 28 0 0,0 0-19 0 0,0 0-95 0 0,0 0-158 0 0,0 0-87 0 0,0 0-64 0 0,0 0-53 0 0,0 0-31 0 0,-5 28-85 0 0,-18 89-49 0 0,-2 6 185 0 0,4 2 0 0 0,-1 101-399 0 0,5-61 33 0 0,-19 56-266 0 0,36-221 122 0 0,0 0-39 0 0,9 0-441 0 0,-2-5 327 0 0,1 1 0 0 0,-1-1-1 0 0,1-1 1 0 0,-2 1 0 0 0,1-1 0 0 0,-1-1 0 0 0,1 1 0 0 0,-2-1 0 0 0,1 0 0 0 0,3-6 264 0 0,-3 6-425 0 0,10-13-814 0 0,42-55-5908 0 0,-23 25-4566 0 0,-25 34 6493 0 0</inkml:trace>
  <inkml:trace contextRef="#ctx0" brushRef="#br0" timeOffset="1338.697">1984 626 3457 0 0,'0'0'4258'0'0,"0"0"-660"0"0,0 0-760 0 0,0 0-782 0 0,0 0-601 0 0,0 0-370 0 0,0 0-168 0 0,0 0-53 0 0,0 0-70 0 0,0 0-109 0 0,0 0-122 0 0,0 0-113 0 0,0 0-96 0 0,-14 34-56 0 0,-43 104-62 0 0,43-71 184 0 0,14-63-379 0 0,-1-1 1 0 0,1 1 0 0 0,0-1-1 0 0,0 1 1 0 0,1-1 0 0 0,-1 1-1 0 0,1-1 1 0 0,-1 0-1 0 0,1 1 1 0 0,0-1 0 0 0,0 0-1 0 0,1 0 1 0 0,-1 1-1 0 0,1-1 1 0 0,-1 0 0 0 0,1 0-1 0 0,0-1 1 0 0,0 1 0 0 0,0 0-1 0 0,1-1 1 0 0,-1 1-1 0 0,1-1 1 0 0,-1 1 0 0 0,1-1-1 0 0,0 0 1 0 0,0 0-1 0 0,0-1 1 0 0,0 1 0 0 0,0-1-1 0 0,0 1 1 0 0,0-1 0 0 0,1 0-1 0 0,-1 0 1 0 0,0 0-1 0 0,1-1 1 0 0,-1 1 0 0 0,0-1-1 0 0,1 0 1 0 0,2 0-42 0 0,7-3 75 0 0,-1-1 1 0 0,1-1-1 0 0,-1 0 0 0 0,1 0 0 0 0,-2-1 1 0 0,1-1-1 0 0,-1 0 0 0 0,0-1 1 0 0,0 0-1 0 0,-1-1 0 0 0,0 0 1 0 0,0 0-1 0 0,-1-1 0 0 0,-1 0 1 0 0,1-1-1 0 0,-2 0 0 0 0,5-8-75 0 0,102-140 702 0 0,-112 162-676 0 0,0 0 0 0 0,0 1 1 0 0,0-1-1 0 0,0 0 1 0 0,-1 1-1 0 0,1-1 0 0 0,-1 0 1 0 0,0 1-1 0 0,0 0 0 0 0,0-1 1 0 0,-1 1-1 0 0,1 0 1 0 0,-1-1-1 0 0,0 1 0 0 0,0 0 1 0 0,0-1-1 0 0,0 1 0 0 0,-1 3-26 0 0,2 292 348 0 0,-21 128-348 0 0,19-384 9 0 0,-3 0-1 0 0,-1 0 0 0 0,-2-1 1 0 0,-2 0-1 0 0,-2 0 0 0 0,-2-1 1 0 0,-1 0-1 0 0,-4 3-8 0 0,16-40 4 0 0,0 1-1 0 0,1-1 0 0 0,-1 0 1 0 0,-1 1-1 0 0,1-1 0 0 0,-1 0 1 0 0,1 0-1 0 0,-1-1 1 0 0,0 1-1 0 0,-1-1 0 0 0,1 1 1 0 0,-1-1-1 0 0,1 0 0 0 0,-1 0 1 0 0,0-1-1 0 0,0 1 1 0 0,0-1-1 0 0,0 0 0 0 0,-1 0 1 0 0,1 0-1 0 0,-1 0 0 0 0,1-1 1 0 0,-1 0-1 0 0,1 0 0 0 0,-1 0 1 0 0,0 0-1 0 0,1-1 1 0 0,-1 0-1 0 0,0 0 0 0 0,0 0 1 0 0,1-1-1 0 0,-1 1 0 0 0,0-1 1 0 0,0-1-4 0 0,0-2-2 0 0,0-1-1 0 0,1 0 1 0 0,0-1 0 0 0,0 1-1 0 0,0-1 1 0 0,1 1 0 0 0,0-1-1 0 0,0 0 1 0 0,1-1 0 0 0,-1 1-1 0 0,1 0 1 0 0,0-1 0 0 0,1 1-1 0 0,0-1 1 0 0,0 1 0 0 0,0-1-1 0 0,1 0 1 0 0,0 1 0 0 0,0-1-1 0 0,1 0 1 0 0,0 1 0 0 0,0-2 2 0 0,-1-6-8 0 0,2-4-43 0 0,1 1-1 0 0,0-1 0 0 0,1 1 1 0 0,1 1-1 0 0,0-1 0 0 0,2 0 1 0 0,0 1-1 0 0,0 1 0 0 0,2-1 1 0 0,0 1-1 0 0,1 0 0 0 0,0 1 1 0 0,1 1-1 0 0,0-1 1 0 0,2 2-1 0 0,-1-1 0 0 0,1 2 1 0 0,10-7 51 0 0,48-20-1895 0 0,-45 30-1453 0 0,0 3-3927 0 0,-18 4-4419 0 0</inkml:trace>
  <inkml:trace contextRef="#ctx0" brushRef="#br0" timeOffset="1700.261">176 1631 13827 0 0,'0'0'2459'0'0,"0"0"-1148"0"0,0 0-399 0 0,-32 8 110 0 0,-97 21 85 0 0,114-22 1225 0 0,39-8-1945 0 0,390-60 6158 0 0,144-51-6545 0 0,108-19 1258 0 0,-425 95-1035 0 0,125 2-223 0 0,-65 30-1361 0 0,-289 6 969 0 0,-2 0-2032 0 0,-5-2-7117 0 0,-5 0-3435 0 0</inkml:trace>
  <inkml:trace contextRef="#ctx0" brushRef="#br0" timeOffset="12589.717">500 2242 0 0 0,'0'0'1927'0'0,"0"0"-453"0"0,0 0-71 0 0,0 0 190 0 0,0 0 156 0 0,0 0 151 0 0,0 0-1 0 0,0 0-242 0 0,0 0-325 0 0,0 0-429 0 0,0 0-374 0 0,-6 3-111 0 0,-17 8 60 0 0,54 5 1655 0 0,-6-10-1575 0 0,-1-1 0 0 0,1-2 0 0 0,0-1 1 0 0,-1 0-1 0 0,1-2 0 0 0,0-1 0 0 0,15-3-558 0 0,-3-1 242 0 0,1-1 1 0 0,-1-2-1 0 0,0-2 0 0 0,-1-2 0 0 0,0-1 0 0 0,-1-1 0 0 0,18-12-242 0 0,-43 22 32 0 0,-1 0-1 0 0,0 0 1 0 0,0 0 0 0 0,0-2-1 0 0,-1 1 1 0 0,0-1-1 0 0,0 0 1 0 0,0 0-1 0 0,0-1 1 0 0,-1 0 0 0 0,-1-1-1 0 0,1 0 1 0 0,-1 0-1 0 0,0 0 1 0 0,-1 0-1 0 0,0-1 1 0 0,0 0-1 0 0,-1 0 1 0 0,0 0 0 0 0,-1-1-1 0 0,1-3-31 0 0,-5 11 12 0 0,0 0 1 0 0,0 0-1 0 0,-1 0 0 0 0,1 0 0 0 0,-1 1 1 0 0,1-1-1 0 0,-1 0 0 0 0,1 1 0 0 0,-1-1 1 0 0,0 1-1 0 0,0 0 0 0 0,0-1 0 0 0,0 1 1 0 0,0 0-1 0 0,0 0 0 0 0,0 0 1 0 0,0 0-1 0 0,-1 1 0 0 0,1-1 0 0 0,0 1 1 0 0,0-1-1 0 0,-1 1 0 0 0,1 0 0 0 0,0 0 1 0 0,0 0-1 0 0,-1 0 0 0 0,1 0 0 0 0,0 0 1 0 0,-1 1-1 0 0,1-1 0 0 0,0 1 0 0 0,0 0 1 0 0,-1-1-1 0 0,1 1 0 0 0,0 0 0 0 0,0 0 1 0 0,0 0-1 0 0,0 1 0 0 0,0-1 0 0 0,1 0 1 0 0,-1 1-1 0 0,-1 0-12 0 0,-9 11 10 0 0,0 0 0 0 0,0 0 1 0 0,1 1-1 0 0,1 1 0 0 0,0 0 1 0 0,1 0-1 0 0,1 1 0 0 0,0 0 0 0 0,1 0 1 0 0,1 1-1 0 0,1 0 0 0 0,-2 9-10 0 0,-29 216 81 0 0,32-197-57 0 0,-5 73 0 0 0,-25 157 69 0 0,29-255-92 0 0,-1 1 0 0 0,-1-1-1 0 0,-1-1 1 0 0,-1 1 0 0 0,0-1-1 0 0,-1-1 1 0 0,-1 0 0 0 0,-1 0-1 0 0,-1-1 1 0 0,0 0 0 0 0,-1-1-1 0 0,-2 0 0 0 0,7-7-38 0 0,0 0 0 0 0,0-1 0 0 0,-1 0 0 0 0,0 0 0 0 0,0-1 0 0 0,-1-1 0 0 0,0 1 0 0 0,0-2 0 0 0,0 0 0 0 0,-1 0-1 0 0,0-1 1 0 0,0 0 0 0 0,0-1 0 0 0,0 0 0 0 0,0-1 0 0 0,-1-1 0 0 0,1 0 0 0 0,-2 0 38 0 0,11-2-14 0 0,1 0 0 0 0,-1 1 0 0 0,0-1 0 0 0,0 0 0 0 0,1 0 0 0 0,-1 0 0 0 0,1-1 0 0 0,-1 1 0 0 0,1 0 0 0 0,-1-1 0 0 0,1 0-1 0 0,0 0 1 0 0,0 0 0 0 0,0 0 0 0 0,0 0 0 0 0,0 0 0 0 0,0 0 0 0 0,1 0 0 0 0,-1-1 0 0 0,1 1 0 0 0,-1-1 0 0 0,1 1 0 0 0,0-1 0 0 0,0 0 0 0 0,0 1 0 0 0,0-1 0 0 0,1 0 0 0 0,-1 0 0 0 0,1 0 0 0 0,-1 1 0 0 0,1-1 0 0 0,0-2 14 0 0,14-92-115 0 0,5 65 155 0 0,1 1-1 0 0,1 1 1 0 0,1 1 0 0 0,2 0 0 0 0,1 2-1 0 0,1 1 1 0 0,1 1 0 0 0,1 2 0 0 0,1 0-1 0 0,1 2 1 0 0,21-11-40 0 0,-35 21-13 0 0,0 1-1 0 0,1 0 1 0 0,-1 1 0 0 0,2 0-1 0 0,-1 2 1 0 0,1 0 0 0 0,1 1-1 0 0,9-2 14 0 0,10 3-1322 0 0,12-2-6120 0 0,-20 3-2702 0 0,-18 1 3443 0 0</inkml:trace>
  <inkml:trace contextRef="#ctx0" brushRef="#br0" timeOffset="12836.947">1277 2537 4457 0 0,'0'0'3865'0'0,"0"0"-488"0"0,0 0-772 0 0,0 0-772 0 0,0 0-512 0 0,0 0-272 0 0,0 0-149 0 0,0 0-57 0 0,0 0-66 0 0,0 0-89 0 0,0 0-77 0 0,0 0-111 0 0,-27 26-82 0 0,-81 85-93 0 0,105-109-305 0 0,-1 1 0 0 0,1-1 0 0 0,1 1 0 0 0,-1 0-1 0 0,0 0 1 0 0,1 0 0 0 0,-1 0 0 0 0,1 0 0 0 0,0 1 0 0 0,0-1 0 0 0,0 1 0 0 0,1-1 0 0 0,-1 1 0 0 0,1 0-1 0 0,0 0 1 0 0,0-1 0 0 0,0 1 0 0 0,1 0 0 0 0,-1 2-20 0 0,0 5 69 0 0,0-7-35 0 0,0 1 0 0 0,0 0-1 0 0,0-1 1 0 0,0 1 0 0 0,1-1 0 0 0,-1 1 0 0 0,1 0 0 0 0,1 0 0 0 0,-1-1 0 0 0,0 1 0 0 0,1 0-1 0 0,0-1 1 0 0,0 1 0 0 0,1-1 0 0 0,-1 1 0 0 0,1-1 0 0 0,0 0 0 0 0,0 1 0 0 0,0-1 0 0 0,1 0-1 0 0,0 0 1 0 0,-1-1 0 0 0,1 1 0 0 0,1-1 0 0 0,-1 1 0 0 0,0-1 0 0 0,1 0 0 0 0,0 0 0 0 0,-1 0-1 0 0,1-1 1 0 0,0 1 0 0 0,0-1 0 0 0,1 0 0 0 0,2 1-34 0 0,-2-2 62 0 0,1 0 1 0 0,0 0-1 0 0,0-1 1 0 0,0 1-1 0 0,0-1 1 0 0,0-1-1 0 0,0 1 0 0 0,0-1 1 0 0,0 0-1 0 0,-1 0 1 0 0,1-1-1 0 0,0 1 0 0 0,-1-1 1 0 0,1-1-1 0 0,-1 1 1 0 0,1-1-1 0 0,-1 0 0 0 0,0 0 1 0 0,0-1-1 0 0,-1 1 1 0 0,1-1-1 0 0,-1 0 1 0 0,1 0-1 0 0,-1-1 0 0 0,0 1 1 0 0,-1-1-1 0 0,1 0 1 0 0,-1 0-1 0 0,0 0 0 0 0,0 0 1 0 0,-1-1-1 0 0,0 1 1 0 0,0-1-1 0 0,0 1 1 0 0,0-1-1 0 0,-1 0 0 0 0,0 0 1 0 0,0 0-1 0 0,-1 0 1 0 0,1-2-63 0 0,-1 0-12 0 0,1-1 1 0 0,-1 0-1 0 0,0 0 0 0 0,-1 0 1 0 0,0 1-1 0 0,-1-1 1 0 0,0 0-1 0 0,0 1 1 0 0,-1-1-1 0 0,0 1 1 0 0,0 0-1 0 0,-1 0 1 0 0,0 0-1 0 0,-2-3 12 0 0,-48-44-1701 0 0,19 48-7393 0 0,29 7-2813 0 0</inkml:trace>
  <inkml:trace contextRef="#ctx0" brushRef="#br0" timeOffset="13108.841">1478 2872 11034 0 0,'0'0'1957'0'0,"0"0"-385"0"0,0 0-160 0 0,0 0-50 0 0,0 0-98 0 0,0 0-115 0 0,0 0-133 0 0,0 0-129 0 0,0 0-89 0 0,0 0-20 0 0,0 0-22 0 0,0 0-98 0 0,0 0-122 0 0,6-6-147 0 0,33-55 299 0 0,-33 32-553 0 0,1 0-1 0 0,1 1 0 0 0,1 0 0 0 0,2 0 1 0 0,1 1-1 0 0,1 0 0 0 0,1 1 0 0 0,2 0 1 0 0,11-14-135 0 0,1 12-3229 0 0,-27 27 2928 0 0,0 0 1 0 0,0 0 0 0 0,0 1 0 0 0,0-1-1 0 0,0 0 1 0 0,0 0 0 0 0,0 1 0 0 0,0-1-1 0 0,0 0 1 0 0,1 1 0 0 0,-1-1 0 0 0,0 1 0 0 0,0 0-1 0 0,1-1 1 0 0,-1 1 0 0 0,0 0 0 0 0,1 0-1 0 0,-1 0 1 0 0,0 0 0 0 0,1 0 0 0 0,-1 0-1 0 0,0 0 1 0 0,1 0 0 0 0,-1 0 0 0 0,0 1 0 0 0,1-1-1 0 0,-1 0 1 0 0,0 1 0 0 0,0-1 0 0 0,1 1-1 0 0,-1 0 1 0 0,0-1 0 0 0,0 1 0 0 0,0 0-1 0 0,0 0 1 0 0,0 0 0 0 0,0 0 0 0 0,0 0 300 0 0,2 3-12131 0 0</inkml:trace>
  <inkml:trace contextRef="#ctx0" brushRef="#br0" timeOffset="13432.207">1989 2552 3049 0 0,'0'0'4079'0'0,"0"0"-1572"0"0,0 0-508 0 0,0 0-46 0 0,0 0-81 0 0,0 0-126 0 0,0 0-260 0 0,0 0-317 0 0,0 0-245 0 0,0 0-171 0 0,0 0-124 0 0,0 0-90 0 0,0 0-82 0 0,0-7-103 0 0,0 2-317 0 0,-1 6-28 0 0,1-1-1 0 0,0 1 1 0 0,-1 0-1 0 0,1-1 1 0 0,-1 1-1 0 0,1-1 1 0 0,-1 1-1 0 0,1-1 1 0 0,-1 1-1 0 0,1-1 1 0 0,-1 0-1 0 0,1 1 1 0 0,-1-1-1 0 0,1 1 1 0 0,-1-1-1 0 0,0 0 1 0 0,1 0 0 0 0,-1 1-1 0 0,0-1 1 0 0,1 0-1 0 0,-1 0 1 0 0,0 0-1 0 0,1 0 1 0 0,-1 0-1 0 0,0 0 1 0 0,1 0-1 0 0,-1 0 1 0 0,0 0-1 0 0,1 0 1 0 0,-1 0-1 0 0,0 0 1 0 0,0 0-1 0 0,1-1 1 0 0,-1 1-1 0 0,1 0 1 0 0,-1 0-1 0 0,0-1 1 0 0,1 1-1 0 0,-1 0 1 0 0,1-1-1 0 0,-1 1 1 0 0,1-1-1 0 0,-1 1 1 0 0,1-1-1 0 0,-1 1 1 0 0,1-1-1 0 0,-1 1 1 0 0,1-1-1 0 0,0 1 1 0 0,-1-1-1 0 0,1 0 1 0 0,0 1-1 0 0,-1-1 1 0 0,1 0 0 0 0,0 1-1 0 0,0-1 1 0 0,0 0-1 0 0,-1 1 1 0 0,1-1-1 0 0,0 0 1 0 0,0 1-1 0 0,0-1 1 0 0,0 0-1 0 0,0 1 1 0 0,1-1-1 0 0,-1 0 1 0 0,0 1-1 0 0,0-1 1 0 0,0 0-1 0 0,1 0-8 0 0,-11 6 64 0 0,1 0 1 0 0,0 1-1 0 0,1 0 0 0 0,-1 1 0 0 0,1 0 1 0 0,0 0-1 0 0,1 1 0 0 0,0-1 1 0 0,0 2-1 0 0,1-1 0 0 0,0 1 0 0 0,0 0 1 0 0,1 0-1 0 0,0 0 0 0 0,0 1 0 0 0,1 0 1 0 0,1 0-1 0 0,0 0 0 0 0,0 0 1 0 0,1 1-1 0 0,0 1-64 0 0,1-9 8 0 0,1 1 1 0 0,0 0-1 0 0,0-1 0 0 0,1 1 1 0 0,-1 0-1 0 0,1-1 1 0 0,-1 1-1 0 0,1-1 1 0 0,0 1-1 0 0,1-1 0 0 0,-1 1 1 0 0,1-1-1 0 0,-1 0 1 0 0,1 0-1 0 0,0 1 0 0 0,0-1 1 0 0,0 0-1 0 0,1-1 1 0 0,-1 1-1 0 0,1 0 1 0 0,-1-1-1 0 0,1 1 0 0 0,0-1 1 0 0,0 0-1 0 0,0 0 1 0 0,0 0-1 0 0,0 0 0 0 0,1-1 1 0 0,0 1-9 0 0,6 2 29 0 0,-1 0 0 0 0,1-1 0 0 0,1 0 0 0 0,-1-1 0 0 0,0 0 0 0 0,1-1 1 0 0,-1 0-1 0 0,1 0 0 0 0,-1-1 0 0 0,1 0 0 0 0,-1-1 0 0 0,0-1 0 0 0,1 1 0 0 0,-1-2 0 0 0,0 1 0 0 0,0-1 1 0 0,0-1-1 0 0,0 0 0 0 0,0 0 0 0 0,-1-1 0 0 0,2-2-29 0 0,28-24-4940 0 0,-11-8-5317 0 0,-25 31-900 0 0</inkml:trace>
  <inkml:trace contextRef="#ctx0" brushRef="#br0" timeOffset="13803.292">2253 2688 5889 0 0,'0'0'2758'0'0,"0"0"-288"0"0,0 0-187 0 0,0 0-222 0 0,0 0-330 0 0,0 0-274 0 0,0 0-216 0 0,0 0-191 0 0,0 0-113 0 0,0 0-105 0 0,0 0-123 0 0,0 0-90 0 0,31 2-116 0 0,98 3-71 0 0,-126-5-403 0 0,0 1 0 0 0,0-1 0 0 0,1 0 0 0 0,-1 0 0 0 0,0 0 0 0 0,0-1 0 0 0,0 1 0 0 0,0-1 0 0 0,1 1 0 0 0,-1-1 0 0 0,0 0-1 0 0,0 0 1 0 0,0-1 0 0 0,-1 1 0 0 0,1 0 0 0 0,0-1 0 0 0,0 0 0 0 0,-1 0 0 0 0,1 0 0 0 0,0-1-29 0 0,5-4 121 0 0,3-1-48 0 0,0-2-1 0 0,0 1 1 0 0,-1-2 0 0 0,0 1-1 0 0,-1-2 1 0 0,0 1 0 0 0,-1-1-1 0 0,-1 0 1 0 0,1-1-1 0 0,-2 1 1 0 0,0-2 0 0 0,0 1-1 0 0,1-8-72 0 0,-6 19-4 0 0,0 0 0 0 0,0 0-1 0 0,0-1 1 0 0,-1 1 0 0 0,1-1-1 0 0,-1 1 1 0 0,1 0 0 0 0,-1-1-1 0 0,0 1 1 0 0,0-1 0 0 0,0 1-1 0 0,0-1 1 0 0,0 1 0 0 0,-1-1-1 0 0,1 1 1 0 0,-1 0 0 0 0,0-1-1 0 0,1 1 1 0 0,-1 0 0 0 0,0-1-1 0 0,0 1 1 0 0,-1 0 0 0 0,1 0-1 0 0,0 0 1 0 0,-1 0 0 0 0,1 0-1 0 0,-1 0 1 0 0,0 0 0 0 0,1 1-1 0 0,-1-1 1 0 0,0 0 0 0 0,0 1-1 0 0,0 0 1 0 0,0-1 0 0 0,-1 1-1 0 0,1 0 1 0 0,0 0 0 0 0,0 0-1 0 0,-1 0 1 0 0,1 1 0 0 0,0-1-1 0 0,-1 1 1 0 0,1-1 0 0 0,-1 1-1 0 0,1 0 1 0 0,-1 0 0 0 0,1 0-1 0 0,-2 0 5 0 0,-4 0-21 0 0,0 0 0 0 0,0 0 0 0 0,0 1 0 0 0,1 0-1 0 0,-1 1 1 0 0,0 0 0 0 0,1 0 0 0 0,-1 0 0 0 0,1 1 0 0 0,-1 0-1 0 0,1 0 1 0 0,0 1 0 0 0,1 0 0 0 0,-1 0 0 0 0,0 1 0 0 0,-4 5 21 0 0,1-2 4 0 0,0 0 0 0 0,0 1 0 0 0,1 1 0 0 0,0 0 0 0 0,1 0 0 0 0,0 0 0 0 0,1 1 1 0 0,0 1-1 0 0,0-1 0 0 0,1 1 0 0 0,1 0 0 0 0,0 0 0 0 0,1 1 0 0 0,0-1 0 0 0,1 1 1 0 0,0 0-1 0 0,1 0 0 0 0,0 0 0 0 0,1 0 0 0 0,1 0 0 0 0,1 12-4 0 0,3-16 13 0 0,0-1 0 0 0,0 0-1 0 0,1 0 1 0 0,0-1 0 0 0,1 1 0 0 0,0-1-1 0 0,0 0 1 0 0,0-1 0 0 0,1 1 0 0 0,0-1-1 0 0,0-1 1 0 0,1 1 0 0 0,0-1 0 0 0,0-1-1 0 0,0 1 1 0 0,0-1 0 0 0,1-1 0 0 0,-1 0-1 0 0,1 0 1 0 0,0 0 0 0 0,0-1-1 0 0,0 0 1 0 0,0-1 0 0 0,0 0 0 0 0,0-1-1 0 0,1 0 1 0 0,-1 0 0 0 0,0-1 0 0 0,4 0-13 0 0,106-17-823 0 0,-71-1-7428 0 0,-34 11-4080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37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5722 696 3081 0 0,'0'0'2720'0'0,"0"0"-949"0"0,0 0-448 0 0,0 0-80 0 0,0 0 73 0 0,0 0 110 0 0,0 0 66 0 0,0 0-41 0 0,0 0-148 0 0,0 0-161 0 0,0 0-114 0 0,0 0-98 0 0,0 0-37 0 0,23 0-42 0 0,74-1-87 0 0,-89 1-625 0 0,-1 0 0 0 0,1-1 0 0 0,-1 0 0 0 0,0 0 0 0 0,0-1 0 0 0,1 0 0 0 0,-1 0 0 0 0,-1-1 0 0 0,1 0 0 0 0,0 0 0 0 0,0 0 0 0 0,-1-1 0 0 0,0 0 0 0 0,1-1-139 0 0,8-5 173 0 0,-3 3-85 0 0,-1-1 1 0 0,0-1-1 0 0,0 0 0 0 0,-1-1 0 0 0,0 0 0 0 0,-1 0 0 0 0,0-1 0 0 0,0 0 0 0 0,-2 0 1 0 0,1-1-1 0 0,-1 0 0 0 0,-1-1 0 0 0,4-11-88 0 0,-9 22 4 0 0,0 0 0 0 0,0 0 0 0 0,0 0 0 0 0,-1 0 0 0 0,1 0 1 0 0,-1 0-1 0 0,0 0 0 0 0,0 0 0 0 0,1-1 0 0 0,-1 1 0 0 0,0 0 0 0 0,-1 0 0 0 0,1 0 0 0 0,0 0 1 0 0,-1 0-1 0 0,1 0 0 0 0,-1-1 0 0 0,0 1 0 0 0,0 0 0 0 0,1 0 0 0 0,-1 1 0 0 0,-1-1 1 0 0,1 0-1 0 0,0 0 0 0 0,0 0 0 0 0,-1 1 0 0 0,1-1 0 0 0,-1 1 0 0 0,1-1 0 0 0,-1 1 0 0 0,0-1 1 0 0,1 1-1 0 0,-1 0 0 0 0,0 0 0 0 0,0 0 0 0 0,0 0 0 0 0,0 0 0 0 0,0 0 0 0 0,0 1 0 0 0,0-1 1 0 0,0 1-1 0 0,0-1 0 0 0,0 1 0 0 0,-1 0 0 0 0,0 0-4 0 0,-6-1-20 0 0,0 0 0 0 0,0 1-1 0 0,1 0 1 0 0,-1 0 0 0 0,0 1 0 0 0,0 0-1 0 0,1 1 1 0 0,-1 0 0 0 0,1 0 0 0 0,-8 4 20 0 0,1 0-5 0 0,1 1 1 0 0,0 0 0 0 0,1 1 0 0 0,0 0 0 0 0,0 1-1 0 0,1 1 1 0 0,0 0 0 0 0,0 1 0 0 0,1 0-1 0 0,1 0 1 0 0,0 2 0 0 0,0-1 0 0 0,2 1 0 0 0,-1 0-1 0 0,2 1 1 0 0,0 0 0 0 0,0 0 0 0 0,1 0 0 0 0,1 1-1 0 0,0 0 1 0 0,1 0 0 0 0,1 0 0 0 0,1 1 0 0 0,0-1-1 0 0,0 1 1 0 0,2 3 4 0 0,0-14 5 0 0,1 0-1 0 0,0 1 0 0 0,1-1 0 0 0,-1 1 1 0 0,1-1-1 0 0,0 0 0 0 0,1 0 1 0 0,-1 0-1 0 0,1 0 0 0 0,0-1 1 0 0,0 1-1 0 0,0-1 0 0 0,1 1 1 0 0,-1-1-1 0 0,1 0 0 0 0,0-1 1 0 0,1 1-1 0 0,-1-1 0 0 0,0 1 1 0 0,1-1-1 0 0,0 0 0 0 0,0-1 1 0 0,0 1-1 0 0,0-1 0 0 0,0 0 1 0 0,0-1-1 0 0,1 1-4 0 0,14 4 25 0 0,0-1 0 0 0,1-1 0 0 0,-1-1 0 0 0,1 0 0 0 0,0-2 0 0 0,13 0-25 0 0,-9-2-83 0 0,0-1 1 0 0,-1-1-1 0 0,1-1 1 0 0,-1-1-1 0 0,1-1 1 0 0,-1-1-1 0 0,-1-2 1 0 0,0 0-1 0 0,5-3 83 0 0,20-14-3836 0 0,-3-3-3604 0 0,-31 20-4448 0 0</inkml:trace>
  <inkml:trace contextRef="#ctx0" brushRef="#br0" timeOffset="397.537">6219 869 5921 0 0,'0'0'2842'0'0,"0"0"-1171"0"0,0 0-205 0 0,0 0 257 0 0,0 0 112 0 0,0 0-115 0 0,0 0-201 0 0,0 0-238 0 0,0 0-215 0 0,0 0-191 0 0,0 0-169 0 0,0 0-131 0 0,0 0-113 0 0,26-13-54 0 0,80-45-46 0 0,-40 4 193 0 0,129-181 189 0 0,-262 327-673 0 0,63-88-66 0 0,1 1 0 0 0,0-1 0 0 0,1 1 0 0 0,-1 0 0 0 0,1 0 0 0 0,0 0 0 0 0,0 0 0 0 0,0 0 0 0 0,1 0 0 0 0,0 1 0 0 0,0-1 0 0 0,0 0 0 0 0,1 1 0 0 0,-1-1 0 0 0,1 1 0 0 0,1-1 0 0 0,-1 0 0 0 0,1 1 0 0 0,0-1 0 0 0,0 0 0 0 0,0 1 0 0 0,1-1 0 0 0,0 0 0 0 0,0 0 0 0 0,0 0 0 0 0,1 0 0 0 0,-1-1 0 0 0,1 1 0 0 0,0-1 0 0 0,1 1 0 0 0,-1-1 0 0 0,1 0 0 0 0,0 0 0 0 0,0 0-5 0 0,7-1 77 0 0,1-1 0 0 0,-1 1-1 0 0,1-2 1 0 0,-1 0 0 0 0,1 0-1 0 0,-1-1 1 0 0,1-1 0 0 0,0 0-1 0 0,-1 0 1 0 0,1-1 0 0 0,-1-1-1 0 0,0 1 1 0 0,0-2 0 0 0,0 0-1 0 0,0 0 1 0 0,0-1 0 0 0,-1 0 0 0 0,0-1-1 0 0,0 0 1 0 0,-1-1 0 0 0,1 0-1 0 0,-1-1 1 0 0,-1 1 0 0 0,0-2-1 0 0,0 1 1 0 0,0-1 0 0 0,-1 0-1 0 0,0-1 1 0 0,-1 1 0 0 0,1-3-77 0 0,14-39 469 0 0,-12 24-2062 0 0,4 2-6451 0 0,-9 21-4132 0 0</inkml:trace>
  <inkml:trace contextRef="#ctx0" brushRef="#br0" timeOffset="701.279">7202 497 16900 0 0,'0'0'1456'0'0,"0"0"-192"0"0,0 0-77 0 0,0 0-143 0 0,0 0-159 0 0,0 0-177 0 0,0 0-191 0 0,0 0-159 0 0,0 0-97 0 0,0 0-66 0 0,-33 29-66 0 0,-98 91-12 0 0,94-70-30 0 0,35-46-68 0 0,0-1-1 0 0,1 1 1 0 0,-1 0-1 0 0,1-1 0 0 0,0 1 1 0 0,0 0-1 0 0,0 0 1 0 0,1 0-1 0 0,-1 0 1 0 0,1 0-1 0 0,0 0 1 0 0,0 0-1 0 0,0 0 1 0 0,1 0-1 0 0,-1 0 1 0 0,1 0-1 0 0,0-1 1 0 0,0 1-1 0 0,1 0 1 0 0,-1 0-1 0 0,1-1 1 0 0,-1 1-1 0 0,1-1 1 0 0,0 1-1 0 0,1-1 1 0 0,-1 0-1 0 0,1 0 1 0 0,-1 0-1 0 0,1 0 1 0 0,0 0-1 0 0,0 0 1 0 0,0-1-1 0 0,0 0 1 0 0,1 1-1 0 0,-1-1 1 0 0,0 0-1 0 0,1-1 1 0 0,0 1-1 0 0,-1-1 1 0 0,1 1-1 0 0,0-1 1 0 0,0 0-1 0 0,0-1 1 0 0,3 1-19 0 0,0 0 83 0 0,0-1 0 0 0,0-1 1 0 0,-1 1-1 0 0,1-1 0 0 0,0 0 1 0 0,0-1-1 0 0,-1 0 0 0 0,1 0 1 0 0,-1 0-1 0 0,0-1 0 0 0,1 0 1 0 0,-1 0-1 0 0,-1 0 0 0 0,1-1 1 0 0,0 0-1 0 0,-1 0 1 0 0,0-1-1 0 0,0 1 0 0 0,0-1 1 0 0,2-2-84 0 0,-2 0 39 0 0,0 0 0 0 0,-1 0 0 0 0,0-1 0 0 0,0 1 0 0 0,-1-1 0 0 0,0 0 0 0 0,0 0 1 0 0,-1 0-1 0 0,0 0 0 0 0,0 0 0 0 0,-1-1 0 0 0,0 1 0 0 0,0-1 0 0 0,-1 1 1 0 0,0 0-1 0 0,-1-1 0 0 0,0 1 0 0 0,0-1 0 0 0,-1 1 0 0 0,0 0 0 0 0,0 0 0 0 0,-1 0 1 0 0,-2-4-40 0 0,3 7-117 0 0,-1 0-1 0 0,0 0 1 0 0,0 1 0 0 0,0-1 0 0 0,0 1 0 0 0,-1-1 0 0 0,1 1 0 0 0,-1 0 0 0 0,0 1-1 0 0,-1-1 1 0 0,1 1 0 0 0,-1-1 0 0 0,1 1 0 0 0,-1 1 0 0 0,0-1 0 0 0,0 1 0 0 0,0 0-1 0 0,-1 0 1 0 0,1 0 0 0 0,0 1 0 0 0,-1-1 0 0 0,1 1 0 0 0,-4 0 117 0 0,-15 1-3565 0 0,17 0 195 0 0,-4 0-8665 0 0</inkml:trace>
  <inkml:trace contextRef="#ctx0" brushRef="#br0" timeOffset="944.732">7369 630 15547 0 0,'0'0'2171'0'0,"0"0"-605"0"0,0 0-323 0 0,0 0-151 0 0,0 0-134 0 0,0 0-102 0 0,0 0-155 0 0,0 0-175 0 0,0 0-141 0 0,0 0-63 0 0,0 0-45 0 0,0 0-43 0 0,7 25-18 0 0,18 78-35 0 0,-25-101-161 0 0,0 0 0 0 0,0 0 0 0 0,0 0 0 0 0,1 0 0 0 0,-1 1 0 0 0,0-1 0 0 0,1 0 0 0 0,-1 0 0 0 0,1 0 0 0 0,0 0 0 0 0,0 0 0 0 0,0 0 0 0 0,0 0 0 0 0,0 0 0 0 0,0 0 0 0 0,0 0 0 0 0,1-1 0 0 0,-1 1 0 0 0,1 0 1 0 0,-1-1-1 0 0,1 1 0 0 0,0-1 0 0 0,-1 0 0 0 0,1 0 0 0 0,0 1 0 0 0,0-1 0 0 0,0 0 0 0 0,0 0 0 0 0,0-1 0 0 0,0 1 0 0 0,0 0 0 0 0,0-1 0 0 0,1 1 0 0 0,-1-1 0 0 0,0 0-20 0 0,7 1 150 0 0,-1-2-96 0 0,0-1 1 0 0,0 0-1 0 0,0-1 0 0 0,0 0 1 0 0,-1 0-1 0 0,1-1 1 0 0,-1 0-1 0 0,0 0 1 0 0,0 0-1 0 0,0-1 0 0 0,0 0 1 0 0,-1-1-1 0 0,0 1 1 0 0,0-1-1 0 0,-1 0 1 0 0,1-1-1 0 0,-1 1 0 0 0,-1-1 1 0 0,1 0-1 0 0,-1-1 1 0 0,-1 1-1 0 0,3-5-54 0 0,1 1-48 0 0,20-43-451 0 0,-16 29-2923 0 0,1 0-6920 0 0,-5 15-2134 0 0</inkml:trace>
  <inkml:trace contextRef="#ctx0" brushRef="#br0" timeOffset="1429.989">8052 530 17156 0 0,'0'0'2053'0'0,"0"0"-535"0"0,0 0-222 0 0,0 0-202 0 0,0 0-238 0 0,0 0-237 0 0,0 0-207 0 0,0 0-108 0 0,0 0-21 0 0,0 0-10 0 0,0 0-54 0 0,0 0-34 0 0,-33 13-49 0 0,-103 39-46 0 0,64-6 66 0 0,66-41-151 0 0,-1 0 1 0 0,1 0-1 0 0,0 0 1 0 0,0 1-1 0 0,0 0 0 0 0,1 1 1 0 0,0-1-1 0 0,0 1 1 0 0,1 0-1 0 0,0 0 1 0 0,0 0-1 0 0,0 1 1 0 0,1-1-1 0 0,0 1 1 0 0,1 0-1 0 0,0 0 0 0 0,0 0 1 0 0,1 0-1 0 0,0 0 1 0 0,0 0-1 0 0,0 0 1 0 0,1 2-6 0 0,3-7 13 0 0,0 1 0 0 0,-1-1 0 0 0,1 0 0 0 0,0 0 1 0 0,0-1-1 0 0,0 1 0 0 0,1-1 0 0 0,-1 1 0 0 0,1-1 0 0 0,-1 0 1 0 0,1 0-1 0 0,0 0 0 0 0,0-1 0 0 0,0 0 0 0 0,0 1 0 0 0,0-1 1 0 0,0-1-1 0 0,0 1 0 0 0,0 0 0 0 0,0-1 0 0 0,0 0 0 0 0,0 0 1 0 0,0 0-1 0 0,1-1 0 0 0,-1 1 0 0 0,0-1 0 0 0,0 0 0 0 0,0 0 1 0 0,0-1-1 0 0,0 1 0 0 0,-1-1 0 0 0,4-1-13 0 0,10-6 89 0 0,-1 0-1 0 0,0 0 1 0 0,-1-2 0 0 0,-1 0-1 0 0,1-1 1 0 0,-2 0 0 0 0,7-8-89 0 0,84-63 506 0 0,-103 82-502 0 0,0 0 1 0 0,1 1-1 0 0,-1-1 0 0 0,0 0 0 0 0,0 1 0 0 0,1-1 1 0 0,-1 0-1 0 0,0 1 0 0 0,1-1 0 0 0,-1 1 1 0 0,0 0-1 0 0,1 0 0 0 0,-1-1 0 0 0,1 1 1 0 0,-1 0-1 0 0,1 0 0 0 0,-1 0 0 0 0,0 0 1 0 0,1 1-1 0 0,-1-1 0 0 0,1 0 0 0 0,-1 1 0 0 0,0-1 1 0 0,1 1-1 0 0,-1-1 0 0 0,0 1 0 0 0,1-1 1 0 0,-1 1-1 0 0,0 0 0 0 0,0 0 0 0 0,0 0 1 0 0,1-1-1 0 0,-1 1 0 0 0,0 0 0 0 0,0 1 0 0 0,0-1 1 0 0,-1 0-1 0 0,1 0 0 0 0,0 0 0 0 0,0 0 1 0 0,-1 1-1 0 0,1-1 0 0 0,-1 0 0 0 0,1 1 1 0 0,0 0-5 0 0,10 68 70 0 0,-10-64-63 0 0,0 97-4 0 0,-4 0-1 0 0,-4 1 1 0 0,-5-2 0 0 0,-4 0-1 0 0,-8 12-2 0 0,18-84-33 0 0,-2 1-1 0 0,-2-1 0 0 0,0-1 0 0 0,-2 0 1 0 0,-1 0-1 0 0,-7 10 34 0 0,18-35-71 0 0,0-1 1 0 0,0 1 0 0 0,0-1-1 0 0,0 0 1 0 0,-1 1 0 0 0,1-1-1 0 0,-1 0 1 0 0,0-1 0 0 0,0 1-1 0 0,0 0 1 0 0,0-1 0 0 0,-1 1-1 0 0,1-1 1 0 0,-1 0 0 0 0,1 0-1 0 0,-1-1 1 0 0,0 1 0 0 0,0-1-1 0 0,1 0 1 0 0,-1 0 0 0 0,0 0-1 0 0,0 0 1 0 0,0-1 0 0 0,0 1-1 0 0,0-1 1 0 0,0 0 0 0 0,-1 0 70 0 0,-19-30-3495 0 0,17 6-6673 0 0,7 12-1659 0 0</inkml:trace>
  <inkml:trace contextRef="#ctx0" brushRef="#br0" timeOffset="1936.071">8446 48 14987 0 0,'0'0'1491'0'0,"0"0"-283"0"0,0 0-79 0 0,0 0 34 0 0,0 0-12 0 0,0 0-70 0 0,0 0-122 0 0,0 0-187 0 0,0 0-145 0 0,0 0-99 0 0,0 0-108 0 0,0 0-65 0 0,0 0-47 0 0,7-10-55 0 0,20-28-19 0 0,-24 72 721 0 0,-25 95 138 0 0,7-48-862 0 0,3 0 0 0 0,4 1 1 0 0,3 12-232 0 0,4-45 47 0 0,0-11-38 0 0,1 0 1 0 0,1 0 0 0 0,2 0 0 0 0,2-1-1 0 0,2 1 1 0 0,6 16-10 0 0,-13-51 1 0 0,1-1 0 0 0,0 1 0 0 0,-1-1-1 0 0,1 0 1 0 0,1 1 0 0 0,-1-1 0 0 0,0 0 0 0 0,0 0 0 0 0,1 0 0 0 0,-1 0-1 0 0,1 0 1 0 0,0 0 0 0 0,0 0 0 0 0,-1 0 0 0 0,1-1 0 0 0,0 1 0 0 0,0-1-1 0 0,1 1 1 0 0,-1-1 0 0 0,0 0 0 0 0,0 0 0 0 0,1 0 0 0 0,-1 0 0 0 0,1 0 0 0 0,-1-1-1 0 0,1 1 1 0 0,-1-1 0 0 0,1 1 0 0 0,-1-1 0 0 0,1 0 0 0 0,-1 0 0 0 0,1 0-1 0 0,-1 0 1 0 0,1-1 0 0 0,-1 1 0 0 0,1-1 0 0 0,-1 0 0 0 0,1 1 0 0 0,-1-1-1 0 0,0 0 1 0 0,1 0 0 0 0,-1 0 0 0 0,0-1 0 0 0,0 1 0 0 0,0-1 0 0 0,0 1-1 0 0,0-1 1 0 0,1 0-1 0 0,197-206 146 0 0,-199 207-145 0 0,0 0 0 0 0,-1 0 0 0 0,1 0 0 0 0,0 0 1 0 0,0 0-1 0 0,0 0 0 0 0,0 1 0 0 0,0-1 0 0 0,0 0 1 0 0,0 1-1 0 0,0-1 0 0 0,0 1 0 0 0,0-1 0 0 0,0 1 1 0 0,0-1-1 0 0,0 1 0 0 0,1 0 0 0 0,-1 0 0 0 0,0-1 1 0 0,0 1-1 0 0,0 0 0 0 0,0 0 0 0 0,1 0 0 0 0,-1 0 1 0 0,0 1-1 0 0,0-1 0 0 0,0 0 0 0 0,1 0 0 0 0,-1 1 0 0 0,0-1 1 0 0,0 1-1 0 0,0-1 0 0 0,0 1 0 0 0,0-1 0 0 0,0 1 1 0 0,0 0-1 0 0,0-1 0 0 0,0 1 0 0 0,0 0 0 0 0,0 0 1 0 0,0 0-1 0 0,-1-1 0 0 0,1 1 0 0 0,0 0 0 0 0,-1 0 1 0 0,1 0-1 0 0,0 0 0 0 0,-1 1 0 0 0,1-1 0 0 0,-1 0 1 0 0,0 0-1 0 0,1 0 0 0 0,-1 0 0 0 0,0 0 0 0 0,0 1 1 0 0,0-1-1 0 0,0 0-1 0 0,6 84-21 0 0,-7-74-10 0 0,1 0 0 0 0,0 1 0 0 0,0-1 0 0 0,1 1 0 0 0,1-1 0 0 0,0 0 0 0 0,0 1 0 0 0,1-1 0 0 0,1 0 0 0 0,0-1 0 0 0,0 1 0 0 0,1-1 0 0 0,0 0 0 0 0,1 0 0 0 0,4 5 31 0 0,20-1-1239 0 0,-18-13-2175 0 0,-1 0-4346 0 0,-6-1-4932 0 0</inkml:trace>
  <inkml:trace contextRef="#ctx0" brushRef="#br0" timeOffset="-3516.992">203 461 0 0 0,'0'0'568'0'0,"0"0"652"0"0,0 0 235 0 0,0 0 128 0 0,0 0 100 0 0,0 0 140 0 0,0 0-45 0 0,0 0-163 0 0,0 0-229 0 0,0 0-269 0 0,0 0-152 0 0,-5 0-72 0 0,-13 0-43 0 0,13 7 2871 0 0,5 13-3544 0 0,0-18 171 0 0,23 191 1930 0 0,-14-104-1859 0 0,-3 2 0 0 0,-4-1 0 0 0,-5 0 0 0 0,-7 38-419 0 0,9-115 56 0 0,0 1 0 0 0,-1 0 0 0 0,0-1-1 0 0,-2 1 1 0 0,1-1 0 0 0,-2 1 0 0 0,0-2 0 0 0,0 1 0 0 0,-1 0-1 0 0,-1-1 1 0 0,0 0 0 0 0,0-1 0 0 0,-1 1 0 0 0,-1-1 0 0 0,-8 8-56 0 0,16-19 20 0 0,0 0 0 0 0,1 0 0 0 0,-1 0 0 0 0,0 0 0 0 0,1 0 0 0 0,-1 0 0 0 0,0-1 0 0 0,1 1 0 0 0,-1 0 0 0 0,0 0 0 0 0,1-1 0 0 0,-1 1 0 0 0,0 0 0 0 0,1-1 0 0 0,-1 1 0 0 0,1 0 0 0 0,-1-1 0 0 0,1 1 0 0 0,-1-1 0 0 0,1 1 0 0 0,-1-1 0 0 0,1 1 0 0 0,-1-1 1 0 0,1 0-1 0 0,0 1 0 0 0,-1-1 0 0 0,1 1 0 0 0,0-1 0 0 0,0 0 0 0 0,-1 1 0 0 0,1-1 0 0 0,0 0 0 0 0,0 1 0 0 0,0-1 0 0 0,0 0 0 0 0,0 1 0 0 0,0-1 0 0 0,0 0 0 0 0,0 1 0 0 0,0-1 0 0 0,0 0 0 0 0,0 0 0 0 0,0 1 0 0 0,1-1 0 0 0,-1 1 0 0 0,0-1 0 0 0,0 0 0 0 0,1 1 1 0 0,-1-1-1 0 0,0 0 0 0 0,1 1 0 0 0,0-1-20 0 0,5-47-18 0 0,10-10 31 0 0,3 2 0 0 0,2 0 0 0 0,3 1 0 0 0,1 1 0 0 0,4 1 0 0 0,24-33-13 0 0,-30 50 3 0 0,2 1-1 0 0,1 1 1 0 0,2 1-1 0 0,1 2 0 0 0,2 1 1 0 0,0 1-1 0 0,2 2 0 0 0,1 1 1 0 0,2 1-3 0 0,-28 20 0 0 0,0 0 0 0 0,0 0 0 0 0,0 1-1 0 0,0 0 1 0 0,0 1 0 0 0,1-1 0 0 0,0 2 0 0 0,-1-1 0 0 0,1 1 0 0 0,0 0 0 0 0,0 1 0 0 0,1 0 0 0 0,-1 1 0 0 0,0 0-1 0 0,8 1 1 0 0,-13 3 10 0 0,0 0 0 0 0,-1 0-1 0 0,0 0 1 0 0,0 0-1 0 0,0 1 1 0 0,0 0 0 0 0,-1-1-1 0 0,1 1 1 0 0,-1 0-1 0 0,-1 0 1 0 0,1 0 0 0 0,-1 0-1 0 0,1 1 1 0 0,-1-1-1 0 0,-1 0 1 0 0,1 1 0 0 0,-1-1-1 0 0,0 0 1 0 0,0 1 0 0 0,-1-1-1 0 0,0 0 1 0 0,0 1-1 0 0,-1 3-9 0 0,2 4 53 0 0,-3 4-6 0 0,0 1 1 0 0,-1-1-1 0 0,-1 0 1 0 0,0 0 0 0 0,-1-1-1 0 0,-1 1 1 0 0,-1-1-1 0 0,0-1 1 0 0,-1 1-1 0 0,-1-1 1 0 0,0-1-1 0 0,-6 6-47 0 0,5-5 25 0 0,-3 5-4 0 0,-1-1 1 0 0,-1-1 0 0 0,-1 0-1 0 0,0-1 1 0 0,-1-1-1 0 0,-1-1 1 0 0,0 0 0 0 0,-1-1-1 0 0,-5 1-21 0 0,22-13-79 0 0,0 0 0 0 0,0 0 0 0 0,1 0 0 0 0,-1-1-1 0 0,0 1 1 0 0,-1-1 0 0 0,1 0 0 0 0,0 0 0 0 0,0 0-1 0 0,-1 0 1 0 0,1 0 0 0 0,0-1 0 0 0,-1 1-1 0 0,1-1 1 0 0,0 0 0 0 0,-1 0 0 0 0,1 0 0 0 0,-1 0-1 0 0,1-1 1 0 0,0 0 0 0 0,-1 1 0 0 0,1-1 0 0 0,0 0-1 0 0,0-1 1 0 0,0 1 0 0 0,0-1 0 0 0,0 1 0 0 0,0-1-1 0 0,0 0 1 0 0,0 0 0 0 0,0 0 0 0 0,1 0 0 0 0,-1 0-1 0 0,1-1 1 0 0,0 1 0 0 0,0-1 0 0 0,0 0 0 0 0,0 0-1 0 0,0 0 1 0 0,0 0 0 0 0,1 0 0 0 0,-1 0 0 0 0,1 0-1 0 0,0 0 1 0 0,0 0 0 0 0,0-2 79 0 0,0-26-3180 0 0,2 12-3582 0 0,0 10-4747 0 0</inkml:trace>
  <inkml:trace contextRef="#ctx0" brushRef="#br0" timeOffset="-2959.948">499 924 7282 0 0,'0'0'860'0'0,"0"0"133"0"0,0 0 289 0 0,0 0 298 0 0,0 0 131 0 0,0 0-124 0 0,0 0-178 0 0,0 0-204 0 0,0 0-177 0 0,33 12-130 0 0,103 35-129 0 0,-55-35 324 0 0,-66-13-831 0 0,12-3 101 0 0,1-2 0 0 0,-1 0 0 0 0,-1-2 0 0 0,1-1 0 0 0,-2-1 0 0 0,1-1 0 0 0,-1-1 0 0 0,13-10-363 0 0,-15 9 144 0 0,-1 0 0 0 0,-1-2 1 0 0,0 0-1 0 0,0-2 1 0 0,-2 0-1 0 0,0-1 1 0 0,-1-1-1 0 0,6-10-144 0 0,-15 18 34 0 0,-1 1-1 0 0,0-2 1 0 0,-1 1 0 0 0,0-1 0 0 0,-1 0 0 0 0,-1 0-1 0 0,0-1 1 0 0,0 0 0 0 0,-1 0 0 0 0,-1 0 0 0 0,0 0-1 0 0,-1 0 1 0 0,0-1 0 0 0,-1 1 0 0 0,-1-1 0 0 0,0 1-1 0 0,-1-2-33 0 0,0 11 5 0 0,1 0-1 0 0,-1-1 1 0 0,-1 1 0 0 0,1 0-1 0 0,-1 0 1 0 0,1 0-1 0 0,-1 0 1 0 0,0 0-1 0 0,-1 0 1 0 0,1 1-1 0 0,-1-1 1 0 0,1 1-1 0 0,-1 0 1 0 0,0-1-1 0 0,-1 1 1 0 0,1 0 0 0 0,0 1-1 0 0,-1-1 1 0 0,1 1-1 0 0,-1-1 1 0 0,0 1-1 0 0,0 0 1 0 0,0 1-1 0 0,0-1 1 0 0,0 1-1 0 0,0-1 1 0 0,-1 1-1 0 0,1 1 1 0 0,0-1 0 0 0,-1 0-1 0 0,1 1-4 0 0,-6-1-9 0 0,1 1 0 0 0,0-1 0 0 0,0 2 0 0 0,0-1 0 0 0,-1 1 0 0 0,1 1-1 0 0,0-1 1 0 0,0 2 0 0 0,1-1 0 0 0,-1 1 0 0 0,0 1 0 0 0,1-1 0 0 0,0 1 0 0 0,-4 3 9 0 0,6-4 0 0 0,1 1 0 0 0,-1 0 0 0 0,1 0 0 0 0,0 0 0 0 0,0 1 0 0 0,0-1 0 0 0,0 1 0 0 0,1 0 0 0 0,0 1 0 0 0,0-1 0 0 0,0 1 0 0 0,1 0 1 0 0,0 0-1 0 0,0 0 0 0 0,0 0 0 0 0,1 0 0 0 0,0 1 0 0 0,0-1 0 0 0,1 1 0 0 0,-1 6 0 0 0,5-9 6 0 0,0 0-1 0 0,0 0 1 0 0,1 0 0 0 0,-1-1 0 0 0,1 1-1 0 0,0-1 1 0 0,0 0 0 0 0,0 0 0 0 0,1 0-1 0 0,-1 0 1 0 0,1-1 0 0 0,-1 0 0 0 0,1 0-1 0 0,0 0 1 0 0,0-1 0 0 0,0 1 0 0 0,0-1-1 0 0,0 0 1 0 0,0-1 0 0 0,0 1-1 0 0,0-1 1 0 0,0 0 0 0 0,1 0 0 0 0,-1-1-1 0 0,0 1 1 0 0,0-1-6 0 0,1 1 12 0 0,333-10 503 0 0,-337 9-503 0 0,-1 0 0 0 0,1 1 1 0 0,0 0-1 0 0,0-1 0 0 0,-1 1 0 0 0,1 0 0 0 0,0 0 0 0 0,0 0 1 0 0,-1 0-1 0 0,1 0 0 0 0,0 0 0 0 0,-1 1 0 0 0,1-1 0 0 0,0 1 0 0 0,-1-1 1 0 0,1 1-1 0 0,0-1 0 0 0,-1 1 0 0 0,1 0 0 0 0,-1 0 0 0 0,1 0 0 0 0,-1 0 1 0 0,1 0-1 0 0,-1 0 0 0 0,0 0 0 0 0,0 1 0 0 0,1-1 0 0 0,-1 0 1 0 0,0 1-1 0 0,0-1 0 0 0,0 0 0 0 0,0 1 0 0 0,-1 0 0 0 0,1-1 0 0 0,0 1 1 0 0,-1-1-1 0 0,1 1 0 0 0,-1 0 0 0 0,1-1 0 0 0,-1 1 0 0 0,0 0 0 0 0,0 0 1 0 0,0-1-1 0 0,0 1 0 0 0,0 1-12 0 0,-1 8 55 0 0,-1 0 1 0 0,0-1-1 0 0,-1 1 0 0 0,0-1 1 0 0,-1 1-1 0 0,0-1 0 0 0,0 0 1 0 0,-1-1-1 0 0,0 1 0 0 0,-1-1 0 0 0,0 0 1 0 0,-1 0-1 0 0,0-1 0 0 0,-1 1-55 0 0,-39 63 9 0 0,35-2-719 0 0,15-68 519 0 0,0 0-1 0 0,0-1 1 0 0,0 1 0 0 0,0-1-1 0 0,0 0 1 0 0,0 0-1 0 0,1 0 1 0 0,-1 0 0 0 0,0 0-1 0 0,1-1 1 0 0,-1 0-1 0 0,1 0 1 0 0,-1 0 0 0 0,0 0-1 0 0,1 0 1 0 0,-1 0-1 0 0,0-1 1 0 0,1 0 0 0 0,-1 0-1 0 0,0 0 1 0 0,2 0 191 0 0,76-38-8770 0 0,-34 5-2633 0 0,-34 23 7692 0 0</inkml:trace>
  <inkml:trace contextRef="#ctx0" brushRef="#br0" timeOffset="-2709.748">1832 615 4961 0 0,'0'0'3814'0'0,"0"0"-273"0"0,0 0-583 0 0,0 0-743 0 0,0 0-707 0 0,0 0-483 0 0,0 0-152 0 0,0 0-46 0 0,0 0-64 0 0,0 0-92 0 0,0 0-103 0 0,0 0-111 0 0,-20 33-121 0 0,-58 104-66 0 0,76-134-255 0 0,0-1 1 0 0,0 1 0 0 0,0-1-1 0 0,0 1 1 0 0,0 0 0 0 0,1 0-1 0 0,0 0 1 0 0,-1 0-1 0 0,1 0 1 0 0,0 0 0 0 0,0 0-1 0 0,1 0 1 0 0,-1 0 0 0 0,1 1-1 0 0,0-1 1 0 0,-1 0 0 0 0,1 0-1 0 0,1 1 1 0 0,-1-1 0 0 0,0 0-1 0 0,1 0-15 0 0,1 4 64 0 0,1-1-7 0 0,0-1 0 0 0,1 0 0 0 0,0 0 0 0 0,0 0 1 0 0,0 0-1 0 0,1 0 0 0 0,-1-1 0 0 0,1 0 0 0 0,0 0 0 0 0,0 0 1 0 0,1-1-1 0 0,-1 0 0 0 0,1 0 0 0 0,0 0 0 0 0,-1-1 0 0 0,1 1 1 0 0,0-1-1 0 0,0-1 0 0 0,1 1 0 0 0,-1-1 0 0 0,0 0 1 0 0,1-1-1 0 0,-1 1 0 0 0,0-1 0 0 0,1-1 0 0 0,-1 1 0 0 0,0-1 1 0 0,0 0-1 0 0,1 0 0 0 0,-1-1 0 0 0,0 0 0 0 0,0 0 0 0 0,0 0 1 0 0,0-1-1 0 0,-1 0 0 0 0,1 0 0 0 0,-1 0 0 0 0,0-1 0 0 0,2-1-56 0 0,-3 2 30 0 0,0 0 0 0 0,-1-1 1 0 0,1 0-1 0 0,-1 0 0 0 0,0 0 1 0 0,0 0-1 0 0,0 0 1 0 0,0-1-1 0 0,-1 1 0 0 0,1-1 1 0 0,-1 0-1 0 0,-1 0 1 0 0,1 1-1 0 0,-1-1 0 0 0,1-1 1 0 0,-1 1-1 0 0,-1 0 1 0 0,1 0-1 0 0,-1 0 0 0 0,0 0 1 0 0,0 0-1 0 0,0-1 1 0 0,-1 1-1 0 0,0 0 0 0 0,0 0 1 0 0,0 0-1 0 0,-2-3-31 0 0,-1-3-43 0 0,-1 0 0 0 0,0 1 0 0 0,0-1 0 0 0,-1 1 0 0 0,0 1 0 0 0,-1-1 0 0 0,0 1 0 0 0,-1 1 0 0 0,1-1 0 0 0,-2 1 0 0 0,-7-6 43 0 0,-44-26-1021 0 0,15 27-3035 0 0,33 11-1757 0 0,5 1-6303 0 0</inkml:trace>
  <inkml:trace contextRef="#ctx0" brushRef="#br0" timeOffset="-2299.156">2128 630 12235 0 0,'0'0'2200'0'0,"0"0"-1145"0"0,0 0-486 0 0,0 0 25 0 0,0 0 89 0 0,0 0 20 0 0,0 0-77 0 0,0 0-156 0 0,0 0-200 0 0,0 0-140 0 0,0 0-89 0 0,0 0-74 0 0,0 0-62 0 0,7-7 0 0 0,22-24-6 0 0,-16 15 47 0 0,1 7 3223 0 0,-14 9-2598 0 0,18 41 3509 0 0,-9 68-2825 0 0,-8-84-1159 0 0,0-1 1 0 0,1 0-1 0 0,2 0 0 0 0,0 0 0 0 0,2 0 0 0 0,5 13-96 0 0,-10-34 16 0 0,-1 0-1 0 0,1 0 0 0 0,0-1 1 0 0,0 1-1 0 0,1 0 1 0 0,-1 0-1 0 0,1 0 1 0 0,-1-1-1 0 0,1 1 0 0 0,0-1 1 0 0,0 0-1 0 0,0 1 1 0 0,0-1-1 0 0,1 0 1 0 0,-1 0-1 0 0,0 0 0 0 0,1 0 1 0 0,-1-1-1 0 0,1 1 1 0 0,0-1-1 0 0,0 1 1 0 0,-1-1-1 0 0,1 0 1 0 0,0 0-1 0 0,0 0 0 0 0,0-1 1 0 0,0 1-1 0 0,0-1 1 0 0,0 0-1 0 0,1 1 1 0 0,-1-1-1 0 0,0-1 0 0 0,0 1 1 0 0,0 0-1 0 0,0-1 1 0 0,0 1-1 0 0,0-1 1 0 0,0 0-1 0 0,0 0 0 0 0,0 0 1 0 0,-1-1-1 0 0,3 0-15 0 0,16-18 99 0 0,-2 0-1 0 0,0-2 0 0 0,-1 0 1 0 0,0-1-1 0 0,-2-1 0 0 0,-1 0 1 0 0,-2-1-1 0 0,0-1 0 0 0,-1 0 1 0 0,7-24-99 0 0,-2 9 69 0 0,-8 21-94 0 0,0 1 1 0 0,1 1-1 0 0,1-1 1 0 0,1 2 0 0 0,0 0-1 0 0,1 0 1 0 0,2 0 24 0 0,-9 11-102 0 0,4 0-2789 0 0,-6 21-4677 0 0,-3-11-4889 0 0</inkml:trace>
  <inkml:trace contextRef="#ctx0" brushRef="#br0" timeOffset="-2053.186">2966 523 18420 0 0,'0'0'2725'0'0,"0"0"-1264"0"0,0 0-537 0 0,0 0-9 0 0,0 0 12 0 0,0 0-35 0 0,0 0-169 0 0,0 0-265 0 0,0 0-200 0 0,0 0-99 0 0,0 0-55 0 0,0 0-40 0 0,-12 33-16 0 0,-35 100-35 0 0,34-67-109 0 0,13-63 12 0 0,4 34-373 0 0,8-16-2935 0 0,-9-19-1383 0 0,-2-2-7222 0 0</inkml:trace>
  <inkml:trace contextRef="#ctx0" brushRef="#br0" timeOffset="-1806.476">2929 295 17780 0 0,'0'0'2136'0'0,"0"0"-591"0"0,0 0-321 0 0,0 0-224 0 0,0 0-216 0 0,0 0-168 0 0,0 0-224 0 0,0 0-200 0 0,0 0-144 0 0,0 0-176 0 0,0 0-16 0 0,0 0-64 0 0,0 0-16 0 0,-22-70-128 0 0,24 88-256 0 0,0 4-648 0 0,1-7-2113 0 0,3-4-9906 0 0</inkml:trace>
  <inkml:trace contextRef="#ctx0" brushRef="#br0" timeOffset="-843.979">3319 464 17220 0 0,'0'0'1661'0'0,"0"0"-288"0"0,0 0-64 0 0,0 0-122 0 0,0 0-191 0 0,0 0-269 0 0,0 0-340 0 0,0 0-178 0 0,0 0-62 0 0,0 0-35 0 0,0 0-27 0 0,0 0-9 0 0,-24 37-22 0 0,-75 115-32 0 0,61-72-25 0 0,37-66-10 0 0,-1-9 11 0 0,1-1 0 0 0,0 1 0 0 0,1 0 0 0 0,-1-1 0 0 0,1 1 0 0 0,-1 0 0 0 0,2 0-1 0 0,-1-1 1 0 0,0 1 0 0 0,1 0 0 0 0,0 0 0 0 0,0-1 0 0 0,0 1 0 0 0,1-1-1 0 0,-1 1 1 0 0,1-1 0 0 0,0 0 0 0 0,1 1 0 0 0,-1-1 0 0 0,1 0 0 0 0,-1 0-1 0 0,1-1 1 0 0,0 1 0 0 0,1 0 0 0 0,-1-1 0 0 0,1 0 0 0 0,-1 0 0 0 0,1 0 0 0 0,0 0-1 0 0,3 1 3 0 0,3 1 29 0 0,1-1 0 0 0,0 0-1 0 0,1 0 1 0 0,-1-1-1 0 0,1-1 1 0 0,-1 0-1 0 0,1 0 1 0 0,-1-1-1 0 0,1-1 1 0 0,0 0 0 0 0,0 0-1 0 0,-1-2 1 0 0,1 1-1 0 0,0-1 1 0 0,-1-1-1 0 0,1 0 1 0 0,4-2-29 0 0,7-5 208 0 0,0 0 0 0 0,-1-1 0 0 0,-1-2 1 0 0,0 0-1 0 0,0-1 0 0 0,-2-1 0 0 0,0-1 0 0 0,0 0 0 0 0,-2-2 1 0 0,14-16-209 0 0,1-11 285 0 0,-1-1-1 0 0,-3-1 1 0 0,16-37-285 0 0,-37 70 23 0 0,3-5-15 0 0,-1-1 0 0 0,-1 0 0 0 0,-1 0 0 0 0,-1-1 0 0 0,-1 0 0 0 0,-1 0-1 0 0,0-4-7 0 0,-3 16 0 0 0,0 1-1 0 0,0 0 0 0 0,-1-1 0 0 0,0 1 0 0 0,-1-1 1 0 0,0 1-1 0 0,0 0 0 0 0,0 0 0 0 0,-1-1 0 0 0,-1 1 1 0 0,1 0-1 0 0,-1 1 0 0 0,-1-1 0 0 0,1 0 0 0 0,-1 1 1 0 0,-1 0-1 0 0,1 0 0 0 0,-1 0 0 0 0,-4-3 1 0 0,5 6-10 0 0,0 0 0 0 0,-1 0 0 0 0,1 1 1 0 0,-1 0-1 0 0,0-1 0 0 0,0 2 0 0 0,-1-1 0 0 0,1 1 0 0 0,0 0 0 0 0,-1 0 0 0 0,0 0 0 0 0,1 1 0 0 0,-1 0 0 0 0,0 0 0 0 0,0 0 0 0 0,1 1 0 0 0,-1 0 1 0 0,0 0-1 0 0,0 0 0 0 0,0 1 0 0 0,0 0 0 0 0,1 0 0 0 0,-1 0 0 0 0,0 1 0 0 0,1 0 0 0 0,-6 2 10 0 0,-3 3-23 0 0,0 0-1 0 0,0 0 0 0 0,1 1 1 0 0,0 1-1 0 0,0 0 0 0 0,1 1 1 0 0,0 1-1 0 0,1-1 0 0 0,-4 7 24 0 0,3-5-3 0 0,2 1 0 0 0,-1 0-1 0 0,2 0 1 0 0,0 1-1 0 0,0 0 1 0 0,2 1-1 0 0,0 0 1 0 0,0 0-1 0 0,1 0 1 0 0,1 1 0 0 0,1 0-1 0 0,0 0 1 0 0,1 1-1 0 0,1-1 1 0 0,0 0-1 0 0,1 1 1 0 0,1 0 0 0 0,1-1-1 0 0,2 17 4 0 0,0-23 6 0 0,1 1 0 0 0,0-1 1 0 0,0 0-1 0 0,1 0 0 0 0,0-1 0 0 0,1 0 0 0 0,0 0 1 0 0,0 0-1 0 0,1 0 0 0 0,0-1 0 0 0,1 0 0 0 0,0-1 0 0 0,0 0 1 0 0,0 0-1 0 0,1 0 0 0 0,0-1 0 0 0,0-1 0 0 0,4 2-6 0 0,10 6 22 0 0,2-2 0 0 0,0 0 0 0 0,0-2 0 0 0,1-1 0 0 0,0-1 0 0 0,22 4-22 0 0,-27-8 8 0 0,0 0 0 0 0,0-2 0 0 0,0 0 0 0 0,0-1 0 0 0,0-1 0 0 0,0-1 1 0 0,0-1-1 0 0,0-1 0 0 0,-1-1 0 0 0,11-4-8 0 0,-20 5 3 0 0,0 0 0 0 0,0-1 0 0 0,-1 0 0 0 0,0 0 0 0 0,1-1 0 0 0,-2-1 0 0 0,1 0 0 0 0,-1 0 0 0 0,0-1 0 0 0,-1 0 0 0 0,0-1 0 0 0,0 1 0 0 0,-1-2 0 0 0,0 1 0 0 0,0-1 0 0 0,-1 0 0 0 0,0 0 0 0 0,-1-1 0 0 0,2-6-3 0 0,1-68-48 0 0,-11 83 44 0 0,1-1 0 0 0,0 0 0 0 0,-1 1 0 0 0,0-1-1 0 0,1 1 1 0 0,-1 0 0 0 0,0 0 0 0 0,0 0 0 0 0,0 0-1 0 0,-1 1 1 0 0,1-1 0 0 0,0 1 0 0 0,-1 0 0 0 0,1 0-1 0 0,0 0 1 0 0,-1 0 0 0 0,1 1 0 0 0,-1-1 0 0 0,0 1-1 0 0,1 0 1 0 0,-1 0 0 0 0,1 0 0 0 0,-1 0 0 0 0,1 1-1 0 0,-1 0 1 0 0,-1 0 4 0 0,-5-1-24 0 0,-1 1-2 0 0,0 0-1 0 0,0 1 1 0 0,0 0-1 0 0,0 1 1 0 0,0 0-1 0 0,1 1 0 0 0,0 0 1 0 0,0 0-1 0 0,0 1 1 0 0,0 1-1 0 0,1 0 1 0 0,-1 0-1 0 0,2 0 1 0 0,-1 1-1 0 0,1 1 1 0 0,0 0-1 0 0,0 0 1 0 0,-4 7 26 0 0,9-11-2 0 0,1 0 0 0 0,0 1 0 0 0,0-1 1 0 0,1 0-1 0 0,-1 1 0 0 0,1 0 0 0 0,0-1 1 0 0,0 1-1 0 0,1 0 0 0 0,-1 0 0 0 0,1-1 1 0 0,0 1-1 0 0,0 0 0 0 0,1 0 1 0 0,-1 0-1 0 0,1-1 0 0 0,0 1 0 0 0,1 0 1 0 0,-1-1-1 0 0,1 1 0 0 0,0-1 0 0 0,0 0 1 0 0,0 1-1 0 0,0-1 0 0 0,1 0 0 0 0,0 0 1 0 0,0 0-1 0 0,0-1 0 0 0,0 1 0 0 0,1 0 2 0 0,115 91 75 0 0,-98-84-48 0 0,1-2-1 0 0,0 0 1 0 0,0-1 0 0 0,1-1-1 0 0,0-2 1 0 0,0 0-1 0 0,0-1 1 0 0,0-2-1 0 0,1 0 1 0 0,-1-1 0 0 0,1-2-1 0 0,22-2-26 0 0,-30-1 15 0 0,-1 0-1 0 0,0-1 0 0 0,-1 0 1 0 0,1-1-1 0 0,-1-1 1 0 0,0 0-1 0 0,0-1 1 0 0,-1-1-1 0 0,-1 0 1 0 0,1-1-1 0 0,-1 0 1 0 0,-1 0-1 0 0,0-2 1 0 0,0 1-1 0 0,-1-1 0 0 0,4-8-14 0 0,19-15 22 0 0,20-31-55 0 0,-43 52-1 0 0,0 1-1 0 0,0 0 0 0 0,1 0 1 0 0,1 1-1 0 0,0 1 0 0 0,1 0 0 0 0,0 0 1 0 0,10-5 34 0 0,41 5-176 0 0,-42 51 250 0 0,-20-27-62 0 0,-1-1-1 0 0,0 1 0 0 0,-1-1 0 0 0,-1 1 1 0 0,0-1-1 0 0,-1 0 0 0 0,0 1 0 0 0,-1-1 1 0 0,0 0-1 0 0,-1 0 0 0 0,0 0 0 0 0,-1-1 1 0 0,0 1-1 0 0,-1-1 0 0 0,0 0 0 0 0,-1-1 1 0 0,0 0-1 0 0,-1 0 0 0 0,0 0 0 0 0,0-1 1 0 0,-1 0-1 0 0,0-1 0 0 0,-7 5-11 0 0,-103 43-464 0 0,119-56 461 0 0,-1 0 1 0 0,1 0-1 0 0,-1 0 0 0 0,1 0 1 0 0,-1 0-1 0 0,1 0 0 0 0,0-1 1 0 0,-1 1-1 0 0,1 0 0 0 0,-1 0 1 0 0,1 0-1 0 0,-1 1 0 0 0,1-1 0 0 0,-1 0 1 0 0,1 0-1 0 0,-1 0 0 0 0,1 0 1 0 0,0 0-1 0 0,-1 0 0 0 0,1 1 1 0 0,-1-1-1 0 0,1 0 0 0 0,0 0 1 0 0,-1 1-1 0 0,1-1 0 0 0,0 0 1 0 0,-1 1-1 0 0,1-1 0 0 0,0 0 1 0 0,-1 1-1 0 0,1-1 0 0 0,0 0 1 0 0,0 1-1 0 0,-1-1 0 0 0,1 0 0 0 0,0 1 1 0 0,0-1-1 0 0,0 1 0 0 0,-1-1 1 0 0,1 1-1 0 0,0-1 0 0 0,0 1 1 0 0,0-1-1 0 0,0 0 0 0 0,0 1 1 0 0,0-1-1 0 0,0 1 0 0 0,0-1 1 0 0,0 1-1 0 0,0-1 0 0 0,0 1 1 0 0,1-1-1 0 0,-1 1 0 0 0,0-1 1 0 0,0 0-1 0 0,0 1 0 0 0,0-1 0 0 0,1 1 1 0 0,-1-1-1 0 0,0 0 0 0 0,0 1 1 0 0,1-1-1 0 0,-1 0 0 0 0,0 1 1 0 0,1-1-1 0 0,-1 0 0 0 0,1 1 1 0 0,-1-1 2 0 0,29 15 23 0 0,8-7 133 0 0,0 0 0 0 0,0-3 0 0 0,1-1 0 0 0,-1-2 0 0 0,1-1 1 0 0,37-5-157 0 0,-51 1 187 0 0,1-1 1 0 0,-1-1 0 0 0,0-1 0 0 0,0-1 0 0 0,-1-1 0 0 0,0-1 0 0 0,-1-1-1 0 0,20-11-187 0 0,-35 17 12 0 0,0 0 0 0 0,-1-1 0 0 0,1 1 0 0 0,-1-1 0 0 0,0-1 0 0 0,0 1 0 0 0,0-1 0 0 0,-1 0-1 0 0,0 0 1 0 0,0 0 0 0 0,0-1 0 0 0,-1 0 0 0 0,0 0 0 0 0,-1 0 0 0 0,2-4-12 0 0,-7-43-2304 0 0,-8 41-5001 0 0,8 11 4746 0 0,-2-2-10585 0 0</inkml:trace>
  <inkml:trace contextRef="#ctx0" brushRef="#br0" timeOffset="6732.268">400 1734 0 0 0,'0'0'1535'0'0,"0"0"244"0"0,0 0 331 0 0,0 0 289 0 0,0 0 75 0 0,0 0-164 0 0,0 0-279 0 0,0 0-382 0 0,0 0-347 0 0,0 0-240 0 0,0 0-167 0 0,-5-4-143 0 0,-17-15-62 0 0,20 20-593 0 0,0 0-1 0 0,0 0 0 0 0,1 0 0 0 0,-1 0 0 0 0,1 0 0 0 0,-1 0 0 0 0,1 1 0 0 0,0-1 0 0 0,-1 0 0 0 0,1 1 0 0 0,0-1 0 0 0,0 1 0 0 0,0 0 0 0 0,0-1 0 0 0,0 1 0 0 0,0 0 0 0 0,1-1 0 0 0,-1 1 0 0 0,1 0 0 0 0,-1 0 0 0 0,1 0 0 0 0,-1 0 0 0 0,1 0 0 0 0,0-1 0 0 0,0 3-96 0 0,0-3 65 0 0,-12 181 2672 0 0,12-136-2337 0 0,4 407 759 0 0,-20-376-1842 0 0,9-73-1555 0 0,3-4-1129 0 0,1 0-1880 0 0,0 0-6687 0 0</inkml:trace>
  <inkml:trace contextRef="#ctx0" brushRef="#br0" timeOffset="7153.25">0 2158 14555 0 0,'0'0'1176'0'0,"0"0"-290"0"0,0 0-63 0 0,0 0 82 0 0,0 0 39 0 0,0 0-25 0 0,0 0-101 0 0,0 0-110 0 0,37-6-92 0 0,117-19-90 0 0,129-14 450 0 0,-91 1-2415 0 0,-65 7-6606 0 0,-113 27 6269 0 0,18-5-3897 0 0,-11 6 5339 0 0,-21 3 1845 0 0,0 0 228 0 0,-14 5 2464 0 0,-70 91 2821 0 0,78-85-6854 0 0,0 0 0 0 0,1 0 0 0 0,1 0 0 0 0,0 1 0 0 0,0 0 0 0 0,1-1 0 0 0,1 1-1 0 0,0 1 1 0 0,0-1 0 0 0,1 0 0 0 0,1 0 0 0 0,0 0 0 0 0,1 1 0 0 0,2 8-170 0 0,-2-15 82 0 0,2-1 0 0 0,-1 0-1 0 0,0 0 1 0 0,1 0 0 0 0,0 0 0 0 0,0 0 0 0 0,1-1-1 0 0,-1 1 1 0 0,1-1 0 0 0,0 0 0 0 0,0 0 0 0 0,1-1 0 0 0,-1 1-1 0 0,1-1 1 0 0,-1 0 0 0 0,1 0 0 0 0,0 0 0 0 0,0-1-1 0 0,1 1 1 0 0,-1-1 0 0 0,0-1 0 0 0,1 1 0 0 0,-1-1-1 0 0,1 0 1 0 0,0 0 0 0 0,-1-1 0 0 0,1 1 0 0 0,0-1-1 0 0,-1 0 1 0 0,1-1 0 0 0,-1 1 0 0 0,1-1 0 0 0,0-1-1 0 0,-1 1 1 0 0,1-1-82 0 0,0-1 54 0 0,0 0-1 0 0,0 0 1 0 0,0-1-1 0 0,0 0 1 0 0,-1 0-1 0 0,0 0 0 0 0,0-1 1 0 0,0 0-1 0 0,0 0 1 0 0,-1 0-1 0 0,1 0 1 0 0,-2-1-1 0 0,1 1 1 0 0,0-1-1 0 0,-1 0 0 0 0,0-1 1 0 0,-1 1-1 0 0,1 0 1 0 0,-1-1-1 0 0,0 1 1 0 0,-1-1-1 0 0,0 0 1 0 0,0 0-1 0 0,0 1 0 0 0,-1-1 1 0 0,0-3-54 0 0,0 3-41 0 0,-1 1 1 0 0,-1-1 0 0 0,1 1-1 0 0,-1-1 1 0 0,0 1-1 0 0,0 0 1 0 0,-1-1-1 0 0,0 1 1 0 0,0 0-1 0 0,0 1 1 0 0,-1-1-1 0 0,0 0 1 0 0,0 1 0 0 0,0 0-1 0 0,-1 0 1 0 0,0 0-1 0 0,0 1 1 0 0,0 0-1 0 0,0 0 1 0 0,-1 0-1 0 0,1 0 1 0 0,-1 1 0 0 0,0 0-1 0 0,0 0 1 0 0,0 1-1 0 0,-4-2 41 0 0,-66-11-7526 0 0,65 15-4276 0 0</inkml:trace>
  <inkml:trace contextRef="#ctx0" brushRef="#br0" timeOffset="10181.913">1954 1602 3145 0 0,'0'0'3227'0'0,"0"0"-1115"0"0,0 0-262 0 0,0 0 124 0 0,0 0-14 0 0,0 0-13 0 0,0 0-191 0 0,0 0-291 0 0,0 0-201 0 0,0 0-262 0 0,0 0-273 0 0,0 0-218 0 0,-1-3-141 0 0,4 91 1903 0 0,11-2-1599 0 0,-4 0-1 0 0,-3 1 0 0 0,-4 0 0 0 0,-7 67-673 0 0,1-121 31 0 0,-2-1 1 0 0,-1 1-1 0 0,-2-1 1 0 0,-1 0-1 0 0,-1 0 1 0 0,-2-2-1 0 0,-2 3-31 0 0,-19 8-123 0 0,32-40 49 0 0,1-1-9 0 0,0 0 8 0 0,0 0-37 0 0,0 0-80 0 0,0 0-102 0 0,46-60-5604 0 0,-26 32 353 0 0,-13 17 752 0 0,1-1-6516 0 0</inkml:trace>
  <inkml:trace contextRef="#ctx0" brushRef="#br0" timeOffset="10549.714">2309 1760 10306 0 0,'0'0'1158'0'0,"0"0"-231"0"0,0 0-3 0 0,0 0 192 0 0,0 0 152 0 0,0 0 7 0 0,0 0-122 0 0,0 0-209 0 0,-33 34-211 0 0,-100 105-154 0 0,49-50 592 0 0,45-42 37 0 0,39-47-1098 0 0,26 19 723 0 0,-16-17-699 0 0,1 0-1 0 0,0 1 1 0 0,-1 0-1 0 0,1 1 1 0 0,-1 0-1 0 0,0 0 1 0 0,0 1-1 0 0,-1 1 1 0 0,1 0-1 0 0,-1 0 1 0 0,-1 1-1 0 0,1 0 1 0 0,-1 0-1 0 0,0 1 1 0 0,-1 0 0 0 0,0 0-1 0 0,0 1 1 0 0,0 0-1 0 0,-1 0 1 0 0,-1 0-1 0 0,0 1 1 0 0,0 0-1 0 0,-1 0 1 0 0,1 3-134 0 0,3 85 1067 0 0,5-82-1868 0 0,-3-15-5622 0 0,-5-2-1153 0 0,-2 1-4737 0 0</inkml:trace>
  <inkml:trace contextRef="#ctx0" brushRef="#br0" timeOffset="10932.564">2486 2298 7970 0 0,'0'0'1705'0'0,"0"0"-87"0"0,0 0 233 0 0,0 0 50 0 0,0 0-186 0 0,0 0-228 0 0,0 0-258 0 0,0 0-237 0 0,0 0-190 0 0,32-5-147 0 0,102-14-141 0 0,-60-5 205 0 0,-69 22-668 0 0,0-1 0 0 0,-1 1 0 0 0,1-1 0 0 0,-1 0 0 0 0,1-1 0 0 0,-1 1 0 0 0,0-1 0 0 0,0 1 0 0 0,-1-1 0 0 0,1-1 0 0 0,-1 1 0 0 0,0 0 0 0 0,0-1 0 0 0,0 1 0 0 0,0-1 0 0 0,-1 0 0 0 0,0 0 0 0 0,0 0 0 0 0,0 0 0 0 0,-1 0 0 0 0,0-1 1 0 0,0 1-1 0 0,0 0 0 0 0,-1-1 0 0 0,1 1 0 0 0,-1-1 0 0 0,0 1 0 0 0,-1 0 0 0 0,1-1 0 0 0,-1 1 0 0 0,0 0 0 0 0,-1-1-51 0 0,0 3-2 0 0,1 0 0 0 0,-1 1 0 0 0,0-1 0 0 0,-1 0 0 0 0,1 1 0 0 0,0 0 0 0 0,-1-1 0 0 0,1 1 1 0 0,-1 0-1 0 0,0 0 0 0 0,0 1 0 0 0,0-1 0 0 0,0 0 0 0 0,0 1 0 0 0,0 0 0 0 0,0 0 0 0 0,0 0 0 0 0,0 0 1 0 0,-1 0-1 0 0,1 1 0 0 0,0-1 0 0 0,0 1 0 0 0,-1 0 0 0 0,1 0 0 0 0,0 0 0 0 0,-1 0 0 0 0,-1 1 2 0 0,-90 28-239 0 0,80-18 236 0 0,0 0 0 0 0,0 1 0 0 0,1 1 0 0 0,1 0 1 0 0,0 1-1 0 0,1 0 0 0 0,0 1 0 0 0,1 0 0 0 0,1 1 0 0 0,0 0 0 0 0,2 1 0 0 0,-1 0 1 0 0,1 3 2 0 0,7-18 0 0 0,0 1 0 0 0,0 0 0 0 0,0 1 0 0 0,0-1 0 0 0,1 0 0 0 0,0 0 0 0 0,-1 0 0 0 0,1 0 0 0 0,0 0 0 0 0,0 1 0 0 0,1-1 0 0 0,-1 0 0 0 0,1 0 0 0 0,-1 0 0 0 0,1 0 0 0 0,0 0 0 0 0,0 0 1 0 0,0 0-1 0 0,1 0 0 0 0,-1 0 0 0 0,1 0 0 0 0,-1-1 0 0 0,1 1 0 0 0,0-1 0 0 0,0 1 0 0 0,0-1 0 0 0,1 0 0 0 0,-1 0 0 0 0,0 1 0 0 0,1-2 0 0 0,0 1 0 0 0,-1 0 0 0 0,1 0 0 0 0,0-1 0 0 0,0 0 1 0 0,0 1-1 0 0,0-1 0 0 0,0 0 0 0 0,0-1 0 0 0,0 1 0 0 0,0 0 0 0 0,0-1 0 0 0,0 0 0 0 0,0 0 0 0 0,1 0 0 0 0,-1 0 0 0 0,0 0 0 0 0,0-1 0 0 0,2 1 0 0 0,24 0-43 0 0,1 0 0 0 0,-1-2 0 0 0,0-1 0 0 0,0-2 0 0 0,0 0 0 0 0,0-2-1 0 0,-1-1 1 0 0,0-2 0 0 0,18-8 43 0 0,11-5-780 0 0,20-9-1848 0 0,-28 6-7744 0 0,-36 18 75 0 0</inkml:trace>
  <inkml:trace contextRef="#ctx0" brushRef="#br0" timeOffset="11290.854">2992 2254 344 0 0,'0'0'2214'0'0,"0"0"-244"0"0,0 0 23 0 0,0 0 30 0 0,0 0 11 0 0,0 0-93 0 0,0 0-189 0 0,0 0-181 0 0,0 0-196 0 0,0 0-189 0 0,0 0-133 0 0,34 0-145 0 0,106 1-103 0 0,-65-14 489 0 0,-67 10-1195 0 0,0 0 0 0 0,-1 0 0 0 0,1 0 0 0 0,-1-1 0 0 0,0-1 0 0 0,0 1-1 0 0,0-1 1 0 0,0 0 0 0 0,-1-1 0 0 0,0 1 0 0 0,0-1 0 0 0,-1 0-1 0 0,1-1 1 0 0,-1 1 0 0 0,-1-1 0 0 0,1 0 0 0 0,-1-1 0 0 0,0 1 0 0 0,-1-1-1 0 0,0 1 1 0 0,0-1 0 0 0,-1 0 0 0 0,0 0 0 0 0,0 0 0 0 0,0-2-99 0 0,-4 7-1 0 0,1 1 1 0 0,0-1-1 0 0,-1 1 1 0 0,0 0-1 0 0,1 0 1 0 0,-1 0-1 0 0,0 0 1 0 0,0 0-1 0 0,0 0 0 0 0,0 0 1 0 0,-1 0-1 0 0,1 1 1 0 0,0-1-1 0 0,-1 1 1 0 0,1 0-1 0 0,-1 0 1 0 0,0 0-1 0 0,1 0 1 0 0,-1 0-1 0 0,0 0 1 0 0,1 1-1 0 0,-1-1 1 0 0,0 1-1 0 0,0 0 1 0 0,1 0-1 0 0,-1 0 1 0 0,0 0-1 0 0,0 0 1 0 0,0 1-1 0 0,1-1 1 0 0,-1 1-1 0 0,0 0 1 0 0,1 0-1 0 0,-1 0 0 0 0,0 0 1 0 0,-1 1 0 0 0,-6 2-5 0 0,0-1 0 0 0,0 2 0 0 0,0 0 0 0 0,1 0 1 0 0,0 1-1 0 0,0 0 0 0 0,0 0 0 0 0,1 1 0 0 0,0 0 0 0 0,0 0 0 0 0,1 1 0 0 0,0 0 1 0 0,0 1-1 0 0,1 0 0 0 0,0 0 0 0 0,0 0 0 0 0,1 0 0 0 0,0 1 0 0 0,1 0 0 0 0,0 0 1 0 0,1 0-1 0 0,0 0 0 0 0,1 1 0 0 0,0-1 0 0 0,0 1 0 0 0,1 0 0 0 0,0 0 0 0 0,1-1 1 0 0,1 3 4 0 0,-1-10 0 0 0,1 1-1 0 0,1 0 1 0 0,-1-1 0 0 0,0 1 0 0 0,1-1 0 0 0,0 1 0 0 0,0-1 0 0 0,0 0 0 0 0,0 0 0 0 0,1 0 0 0 0,-1 0 0 0 0,1 0-1 0 0,-1 0 1 0 0,1-1 0 0 0,0 1 0 0 0,0-1 0 0 0,0 0 0 0 0,1 0 0 0 0,-1 0 0 0 0,0 0 0 0 0,1-1 0 0 0,-1 1 0 0 0,1-1-1 0 0,0 0 1 0 0,-1 0 0 0 0,4 0 0 0 0,103 9 39 0 0,-96-11-39 0 0,9-1-159 0 0,1-2 1 0 0,-1 0-1 0 0,1-2 1 0 0,-2 0 0 0 0,1-2-1 0 0,-1 0 1 0 0,0-2-1 0 0,14-8 159 0 0,-28 14-219 0 0,35-23-4269 0 0,-31 18-536 0 0,0 1-6524 0 0</inkml:trace>
  <inkml:trace contextRef="#ctx0" brushRef="#br0" timeOffset="12016.56">3730 2051 8666 0 0,'0'0'2423'0'0,"0"0"-355"0"0,0 0-230 0 0,0 0-181 0 0,0 0-172 0 0,0 0-221 0 0,0 0-173 0 0,0 0-128 0 0,0 0-44 0 0,0 0-21 0 0,0 0-112 0 0,0 0-149 0 0,3 20-125 0 0,8 63-58 0 0,-8 64 861 0 0,-7-88-1132 0 0,-1 0 0 0 0,-4 0 0 0 0,-9 33-183 0 0,12-66 41 0 0,-10 28 66 0 0,11-87 281 0 0,7 16-381 0 0,1 0-1 0 0,1-1 1 0 0,1 1 0 0 0,0 0 0 0 0,1 1 0 0 0,1 0 0 0 0,0 0 0 0 0,1 0 0 0 0,1 1 0 0 0,0 0 0 0 0,8-8-7 0 0,0-5-16 0 0,-2 1 12 0 0,0 1 0 0 0,2 1 0 0 0,1 0 0 0 0,1 2 0 0 0,0 0 0 0 0,2 1 0 0 0,1 1 0 0 0,1 1 0 0 0,0 1 0 0 0,1 1 1 0 0,1 1-1 0 0,1 1 0 0 0,1 1 0 0 0,0 2 0 0 0,0 0 0 0 0,13-2 4 0 0,-36 14-2 0 0,0-1 7 0 0,0-1-1 0 0,0 1 1 0 0,0 0 0 0 0,0 0 0 0 0,0 1-1 0 0,0 0 1 0 0,0-1 0 0 0,1 1-1 0 0,-1 1 1 0 0,1-1 0 0 0,-1 1 0 0 0,1-1-1 0 0,-1 1 1 0 0,0 0 0 0 0,1 1 0 0 0,-1-1-1 0 0,1 1 1 0 0,-1 0 0 0 0,0 0 0 0 0,1 0-1 0 0,-1 1 1 0 0,0 0 0 0 0,0-1 0 0 0,0 1-1 0 0,0 1 1 0 0,0-1 0 0 0,-1 1 0 0 0,1-1-1 0 0,-1 1 1 0 0,1 0 0 0 0,-1 0 0 0 0,0 0-1 0 0,0 1 1 0 0,0-1 0 0 0,-1 1 0 0 0,1 0-1 0 0,1 3-4 0 0,-3 2 29 0 0,0 0 1 0 0,-1 0-1 0 0,0 0 0 0 0,0-1 0 0 0,-1 1 0 0 0,0 0 0 0 0,-1 0 0 0 0,0 0 0 0 0,0 0 0 0 0,-1-1 0 0 0,0 0 1 0 0,0 1-1 0 0,-1-1 0 0 0,0 0 0 0 0,0 0 0 0 0,-1-1 0 0 0,0 0 0 0 0,-1 1 0 0 0,0-2 0 0 0,0 1 0 0 0,-1 0-29 0 0,-10 11 27 0 0,-1-1-1 0 0,-1 0 1 0 0,-1-2-1 0 0,0 0 1 0 0,-1-1-1 0 0,-1-1 1 0 0,-1-1-27 0 0,13-7-16 0 0,0 0 1 0 0,0 0 0 0 0,0-1 0 0 0,-1-1 0 0 0,1 0 0 0 0,-1 0 0 0 0,0-1 0 0 0,0 0 0 0 0,0-1-1 0 0,0-1 1 0 0,0 1 0 0 0,0-2 0 0 0,0 1 0 0 0,0-2 0 0 0,-4 0 15 0 0,12 1-75 0 0,1-1 1 0 0,-1 1-1 0 0,0-1 1 0 0,1 0-1 0 0,-1 0 0 0 0,1 0 1 0 0,-1 0-1 0 0,1 0 1 0 0,0 0-1 0 0,0-1 1 0 0,0 1-1 0 0,0-1 1 0 0,1 0-1 0 0,-1 1 0 0 0,0-1 1 0 0,1 0-1 0 0,0 0 1 0 0,0 0-1 0 0,0 0 1 0 0,0 0-1 0 0,0 0 0 0 0,1 0 1 0 0,-1 0-1 0 0,1 0 1 0 0,0-1-1 0 0,0 1 1 0 0,0 0-1 0 0,0 0 1 0 0,1 0-1 0 0,0-2 75 0 0,3-29-3772 0 0,4 5-4099 0 0,-3 13-4521 0 0</inkml:trace>
  <inkml:trace contextRef="#ctx0" brushRef="#br0" timeOffset="12620.142">4908 2125 10202 0 0,'0'0'2162'0'0,"0"0"-367"0"0,0 0-63 0 0,0 0-82 0 0,0 0-175 0 0,0 0-231 0 0,0 0-291 0 0,0 0-211 0 0,0 0-128 0 0,0 0-15 0 0,0 0-35 0 0,0 0-77 0 0,0 0-50 0 0,-5 24-96 0 0,-35 149 234 0 0,17-76-1251 0 0,23-97-74 0 0,0 0-825 0 0,0 0-1840 0 0,0 0-4076 0 0,0 0-4174 0 0</inkml:trace>
  <inkml:trace contextRef="#ctx0" brushRef="#br0" timeOffset="12870.47">4958 1694 10898 0 0,'0'0'4399'0'0,"0"0"-2247"0"0,0 0-788 0 0,0 0-101 0 0,0 0-85 0 0,0 0-121 0 0,0 0-235 0 0,0 0-250 0 0,0 0-252 0 0,0 0-213 0 0,0 0-161 0 0,0 0-116 0 0,0 0-42 0 0,-2-22-70 0 0,-3-65-112 0 0,4 86 342 0 0,1 0 1 0 0,0 1-1 0 0,0-1 0 0 0,0 1 1 0 0,0-1-1 0 0,0 0 1 0 0,0 1-1 0 0,1-1 1 0 0,-1 1-1 0 0,0-1 1 0 0,0 0-1 0 0,0 1 1 0 0,0-1-1 0 0,1 1 1 0 0,-1-1-1 0 0,0 1 0 0 0,1-1 1 0 0,-1 1-1 0 0,0-1 1 0 0,1 1-1 0 0,-1-1 1 0 0,1 1-1 0 0,-1-1 1 0 0,1 1-1 0 0,-1 0 1 0 0,1-1-1 0 0,-1 1 1 0 0,1 0-1 0 0,-1-1 0 0 0,1 1 1 0 0,-1 0-1 0 0,1 0 1 0 0,0-1-1 0 0,-1 1 1 0 0,1 0-1 0 0,-1 0 1 0 0,1 0-1 0 0,0 0 1 0 0,-1 0-1 0 0,1 0 1 0 0,-1 0-1 0 0,1 0 0 0 0,0 0 1 0 0,-1 0-1 0 0,1 0 1 0 0,0 0-1 0 0,-1 1 1 0 0,1-1-1 0 0,-1 0 1 0 0,1 0-1 0 0,-1 1 1 0 0,1-1-1 0 0,-1 0 1 0 0,1 1-1 0 0,-1-1 0 0 0,1 0 1 0 0,-1 1-1 0 0,1-1 1 0 0,-1 1-1 0 0,1-1 1 0 0,-1 1-1 0 0,0-1 1 0 0,1 1-1 0 0,-1-1 1 0 0,0 1-1 0 0,1 0 52 0 0,4 2-3511 0 0,3 0-7771 0 0</inkml:trace>
  <inkml:trace contextRef="#ctx0" brushRef="#br0" timeOffset="13152.943">5449 1359 16003 0 0,'0'0'1494'0'0,"0"0"-442"0"0,0 0-158 0 0,0 0 29 0 0,0 0 92 0 0,0 0 73 0 0,0 0-28 0 0,0 0-85 0 0,0 0-143 0 0,0 0-113 0 0,0 0-155 0 0,5 32-113 0 0,12 105-79 0 0,-17 25 261 0 0,-1-135-573 0 0,-34 469 463 0 0,22-327-660 0 0,-11-178-6186 0 0,7-10-2076 0 0,10 11-1591 0 0</inkml:trace>
  <inkml:trace contextRef="#ctx0" brushRef="#br0" timeOffset="13538.971">5219 2014 10066 0 0,'0'0'2101'0'0,"0"0"-421"0"0,0 0-192 0 0,0 0-90 0 0,0 0-126 0 0,0 0-140 0 0,0 0-153 0 0,0 0-139 0 0,0 0-105 0 0,0 0-104 0 0,0 0-112 0 0,0 0-110 0 0,25 0-77 0 0,79 1-81 0 0,118 28 57 0 0,-75-11-2074 0 0,-137-11-770 0 0,-10-7 2413 0 0,2 29 723 0 0,2-24-502 0 0,1-1 0 0 0,-1 0 0 0 0,1-1 0 0 0,1 1 0 0 0,-1-1 0 0 0,0 0 0 0 0,1 0 1 0 0,-1-1-1 0 0,1 1 0 0 0,0-1 0 0 0,0-1 0 0 0,0 1 0 0 0,0-1 0 0 0,0 0 0 0 0,0 0 0 0 0,1-1 0 0 0,-1 1 0 0 0,0-2 0 0 0,0 1 0 0 0,0-1-98 0 0,2 1 112 0 0,1 0 0 0 0,-1-1 1 0 0,0 0-1 0 0,0-1 0 0 0,-1 0 0 0 0,1 0 1 0 0,0 0-1 0 0,-1-1 0 0 0,1-1 0 0 0,-1 1 1 0 0,0-1-1 0 0,0 0 0 0 0,0-1 0 0 0,-1 1 1 0 0,1-1-1 0 0,-1-1 0 0 0,0 1 1 0 0,-1-1-1 0 0,1 0 0 0 0,-1-1 0 0 0,0 1 1 0 0,3-8-113 0 0,-6 12 9 0 0,0-1 0 0 0,-1 1 1 0 0,1-1-1 0 0,-1 0 1 0 0,0 0-1 0 0,0 0 0 0 0,0 0 1 0 0,0 0-1 0 0,-1 0 1 0 0,1 0-1 0 0,-1 0 0 0 0,0 0 1 0 0,1 0-1 0 0,-1 0 1 0 0,-1 0-1 0 0,1 0 0 0 0,0 0 1 0 0,-1 0-1 0 0,0 0 1 0 0,1 0-1 0 0,-1 0 0 0 0,0 0 1 0 0,-1 0-1 0 0,1 1 1 0 0,0-1-1 0 0,-1 0 0 0 0,0 1 1 0 0,1-1-1 0 0,-1 1 1 0 0,0 0-1 0 0,0-1 0 0 0,-1 1 1 0 0,1 0-1 0 0,0 0 0 0 0,-1 0 1 0 0,1 1-1 0 0,-1-1 1 0 0,1 0-1 0 0,-1 1 0 0 0,0 0 1 0 0,0 0-1 0 0,0 0 1 0 0,0 0-1 0 0,-2 0-9 0 0,-2 0-8 0 0,0 0 0 0 0,0 1 1 0 0,0-1-1 0 0,0 2 0 0 0,0-1 0 0 0,0 1 1 0 0,0 0-1 0 0,0 1 0 0 0,0 0 0 0 0,0 0 0 0 0,0 0 1 0 0,0 1-1 0 0,1 0 0 0 0,0 0 0 0 0,-1 1 0 0 0,1-1 1 0 0,0 1-1 0 0,1 1 0 0 0,-5 3 8 0 0,3-2-13 0 0,0 1 1 0 0,1-1-1 0 0,-1 2 1 0 0,1-1-1 0 0,0 1 1 0 0,1 0-1 0 0,0 0 0 0 0,1 0 1 0 0,-1 1-1 0 0,1 0 1 0 0,1-1-1 0 0,0 1 0 0 0,0 1 1 0 0,1-1-1 0 0,0 0 1 0 0,0 1-1 0 0,1-1 1 0 0,1 1-1 0 0,-1-1 0 0 0,2 1 1 0 0,-1-1-1 0 0,1 1 1 0 0,2 8 12 0 0,0-12-48 0 0,-1 0 0 0 0,1-1 0 0 0,0 0 0 0 0,1 0 0 0 0,-1 0 0 0 0,1 0 0 0 0,0 0 0 0 0,0-1 0 0 0,1 1 0 0 0,-1-1 0 0 0,1 0 0 0 0,0-1 0 0 0,0 1 0 0 0,0-1 0 0 0,1 0 0 0 0,-1 0 0 0 0,1-1 0 0 0,0 1 0 0 0,-1-1 0 0 0,6 0 48 0 0,32 10-4220 0 0,-2-6-5808 0 0,-27-3 513 0 0</inkml:trace>
  <inkml:trace contextRef="#ctx0" brushRef="#br0" timeOffset="13987.496">6088 2331 5497 0 0,'0'0'3338'0'0,"0"0"-1375"0"0,0 0-333 0 0,0 0 94 0 0,0 0-15 0 0,0 0-144 0 0,0 0-114 0 0,0 0-90 0 0,0 0-106 0 0,0 0-181 0 0,0 0-217 0 0,0 0-211 0 0,12-8-143 0 0,37-27-97 0 0,26-58 669 0 0,45-61-349 0 0,-119 153-728 0 0,-1 1 1 0 0,1 0-1 0 0,-1 0 0 0 0,1 0 0 0 0,-1 0 0 0 0,1 0 0 0 0,-1 0 0 0 0,1 0 0 0 0,0 0 0 0 0,-1 0 0 0 0,1 0 0 0 0,-1 0 0 0 0,1 0 0 0 0,-1 0 0 0 0,1 0 0 0 0,-1 1 1 0 0,1-1-1 0 0,-1 0 0 0 0,1 0 0 0 0,-1 1 0 0 0,0-1 0 0 0,1 0 0 0 0,-1 1 0 0 0,1-1 0 0 0,-1 0 0 0 0,0 1 0 0 0,1-1 0 0 0,-1 0 0 0 0,0 1 0 0 0,1-1 0 0 0,-1 1 1 0 0,0-1-1 0 0,1 1 0 0 0,-1-1 0 0 0,0 1 0 0 0,0-1 0 0 0,0 1 0 0 0,0-1 0 0 0,1 1 0 0 0,-1-1 0 0 0,0 1 0 0 0,0-1 0 0 0,0 1 0 0 0,0-1 0 0 0,0 1 0 0 0,0-1 1 0 0,0 1-1 0 0,0-1 0 0 0,-1 1 0 0 0,1-1 0 0 0,0 1 0 0 0,0-1 0 0 0,0 1 0 0 0,0-1 0 0 0,-1 1 0 0 0,1-1 0 0 0,0 1 0 0 0,-1-1 0 0 0,1 1 0 0 0,0-1 0 0 0,-1 0 1 0 0,1 1 0 0 0,-6 40 45 0 0,3-33-33 0 0,1-5-8 0 0,0 0 0 0 0,1 0 0 0 0,-1 1 0 0 0,1-1 0 0 0,0 0 0 0 0,0 1 0 0 0,0-1 0 0 0,0 1 0 0 0,1-1 0 0 0,-1 1 0 0 0,1-1 0 0 0,0 1 0 0 0,0-1 0 0 0,0 1 0 0 0,1-1 0 0 0,-1 1 0 0 0,1-1 0 0 0,0 1 0 0 0,0 0-3 0 0,2-2 10 0 0,0-1 0 0 0,0 0 0 0 0,0 1 0 0 0,1-1 0 0 0,-1-1 0 0 0,0 1 0 0 0,1 0 0 0 0,-1-1 0 0 0,1 0 0 0 0,-1 0 0 0 0,0 0 0 0 0,1 0 0 0 0,-1 0 0 0 0,1-1 0 0 0,-1 0 0 0 0,0 1-1 0 0,1-1 1 0 0,-1 0 0 0 0,0-1 0 0 0,0 1 0 0 0,0 0 0 0 0,0-1 0 0 0,0 0 0 0 0,1-1-10 0 0,193-93 622 0 0,-196 96-619 0 0,0-1 0 0 0,0 0 0 0 0,0 0 1 0 0,0 1-1 0 0,0-1 0 0 0,1 1 0 0 0,-1-1 1 0 0,0 1-1 0 0,0-1 0 0 0,1 1 0 0 0,-1 0 1 0 0,0-1-1 0 0,0 1 0 0 0,1 0 0 0 0,-1 0 1 0 0,0 0-1 0 0,1 0 0 0 0,-1 0 0 0 0,0 0 1 0 0,1 1-1 0 0,-1-1 0 0 0,0 0 0 0 0,1 1 1 0 0,-1-1-1 0 0,0 1 0 0 0,0-1 1 0 0,0 1-1 0 0,0 0 0 0 0,1-1 0 0 0,-1 1 1 0 0,0 0-1 0 0,0 0 0 0 0,0 0 0 0 0,0 0 1 0 0,-1 0-1 0 0,1 0 0 0 0,0 0 0 0 0,0 0 1 0 0,0 0-1 0 0,-1 0 0 0 0,1 0 0 0 0,-1 0 1 0 0,1 1-1 0 0,-1-1 0 0 0,1 0 0 0 0,-1 0 1 0 0,0 1-1 0 0,1-1 0 0 0,-1 0 0 0 0,0 1 1 0 0,0-1-1 0 0,0 2-3 0 0,-1 155 149 0 0,25-140-1540 0 0,-9-18-5306 0 0,-12 0 3346 0 0,2 0-9288 0 0</inkml:trace>
  <inkml:trace contextRef="#ctx0" brushRef="#br0" timeOffset="14840.226">7309 1977 0 0 0,'0'0'767'0'0,"0"0"917"0"0,0 0 354 0 0,0 0 140 0 0,0 0 50 0 0,0 0-185 0 0,0 0-201 0 0,0 0-199 0 0,0 0-225 0 0,0 0-145 0 0,0 0-151 0 0,0 0-171 0 0,0 0-122 0 0,6-4-111 0 0,17-13-91 0 0,-17 13-62 0 0,-6 4-10 0 0,0 0-18 0 0,0 0-7 0 0,0 0 20 0 0,-24 0 1116 0 0,10 1-1620 0 0,1 0 0 0 0,0 2 0 0 0,0-1 0 0 0,0 2 0 0 0,0 0 0 0 0,1 0-1 0 0,-1 1 1 0 0,1 1 0 0 0,0 0 0 0 0,1 0 0 0 0,-1 1 0 0 0,0 2-46 0 0,24 14-40 0 0,138 50 229 0 0,-146-72-177 0 0,0 1 0 0 0,0 0 0 0 0,-1 1 1 0 0,1-1-1 0 0,-1 0 0 0 0,1 1 0 0 0,-1 0 0 0 0,0 0 0 0 0,0 0 0 0 0,0 0 0 0 0,-1 0 0 0 0,1 1 0 0 0,-1-1 0 0 0,0 1 0 0 0,0 0 0 0 0,0 0 0 0 0,0-1 0 0 0,-1 1 0 0 0,1 0 0 0 0,-1 0 0 0 0,0 1 0 0 0,0-1 0 0 0,-1 0 0 0 0,1 0 1 0 0,-1 0-1 0 0,0 1 0 0 0,0-1 0 0 0,0 0 0 0 0,-1 1-12 0 0,-1 0 34 0 0,0 0-1 0 0,-1 0 1 0 0,1 0 0 0 0,-1 0 0 0 0,0 0 0 0 0,0-1 0 0 0,-1 0 0 0 0,1 1-1 0 0,-1-1 1 0 0,0 0 0 0 0,0-1 0 0 0,-1 1 0 0 0,-3 2-34 0 0,-1 2-115 0 0,-1 0 0 0 0,0 0 0 0 0,0-1 1 0 0,-1 0-1 0 0,0-1 0 0 0,0 0 0 0 0,-1-1 0 0 0,0 0 1 0 0,0-1-1 0 0,0 0 0 0 0,0-1 0 0 0,0 0 1 0 0,-5-1 114 0 0,31-21-4689 0 0,-6 9-242 0 0,1 2-6466 0 0</inkml:trace>
  <inkml:trace contextRef="#ctx0" brushRef="#br0" timeOffset="15129.324">7848 1554 17916 0 0,'0'0'1404'0'0,"0"0"-534"0"0,0 0-256 0 0,0 0 76 0 0,0 0 111 0 0,0 0 96 0 0,0 0-9 0 0,0 0-160 0 0,0 0-105 0 0,0 0-84 0 0,-3 31-74 0 0,-9 97-65 0 0,1 70 602 0 0,-9 48-960 0 0,7-206-2040 0 0,1-36-2448 0 0,-5-3-4118 0 0,11-1-3051 0 0</inkml:trace>
  <inkml:trace contextRef="#ctx0" brushRef="#br0" timeOffset="15367.841">7449 2003 10914 0 0,'0'0'2301'0'0,"0"0"-522"0"0,0 0-240 0 0,0 0-121 0 0,0 0-186 0 0,0 0-151 0 0,0 0-164 0 0,32-8-181 0 0,105-27-144 0 0,5 16 561 0 0,28 11-1033 0 0,-134 8-3987 0 0,0 0-3972 0 0,-31 0 6269 0 0,4 0-8936 0 0</inkml:trace>
  <inkml:trace contextRef="#ctx0" brushRef="#br0" timeOffset="15955.27">8227 1926 10138 0 0,'0'0'3406'0'0,"0"0"-1649"0"0,0 0-532 0 0,0 0 66 0 0,0 0-4 0 0,0 0-119 0 0,0 0-209 0 0,0 0-251 0 0,0 0-198 0 0,-31 22-131 0 0,-95 69-106 0 0,68-35 24 0 0,56-54-298 0 0,0 0-1 0 0,0 1 0 0 0,1-1 0 0 0,-1 1 1 0 0,1-1-1 0 0,-1 1 0 0 0,1 0 0 0 0,0-1 1 0 0,0 1-1 0 0,0 0 0 0 0,0 0 0 0 0,1 0 0 0 0,-1 0 1 0 0,1 0-1 0 0,-1 0 0 0 0,1 0 0 0 0,0 0 1 0 0,1 0-1 0 0,-1 0 0 0 0,0 0 0 0 0,1 0 1 0 0,0 2 1 0 0,51-1 128 0 0,-32-6-103 0 0,-1-1 1 0 0,1-1-1 0 0,-1-1 0 0 0,-1-1 1 0 0,1-1-1 0 0,-1 0 1 0 0,0-1-1 0 0,6-5-25 0 0,35-13-5 0 0,-14 15-72 0 0,-38 66 96 0 0,-7-52-19 0 0,0 0 1 0 0,1 1 0 0 0,-1-1-1 0 0,0 0 1 0 0,1 0 0 0 0,0 1-1 0 0,0-1 1 0 0,0 0 0 0 0,0 0-1 0 0,0 0 1 0 0,0 0 0 0 0,1 0-1 0 0,0 0 1 0 0,0-1 0 0 0,-1 1-1 0 0,2 0 1 0 0,-1-1 0 0 0,0 1-1 0 0,0-1 1 0 0,1 0 0 0 0,-1 0-1 0 0,1 0 1 0 0,0 0 0 0 0,-1 0-1 0 0,1-1 1 0 0,0 1 0 0 0,0-1-1 0 0,0 0 1 0 0,0 1 0 0 0,1-2-1 0 0,-1 1 1 0 0,0 0 0 0 0,0 0-1 0 0,1-1 1 0 0,-1 0 0 0 0,0 0-1 0 0,0 0 1 0 0,1 0 0 0 0,-1 0-1 0 0,3-1 0 0 0,8-2 37 0 0,1-1-1 0 0,-1 0 1 0 0,0-1 0 0 0,0 0-1 0 0,-1-1 1 0 0,0-1-1 0 0,0 0 1 0 0,0-1-1 0 0,-1 0 1 0 0,0-1-1 0 0,0 0 1 0 0,-1-1-1 0 0,-1 0 1 0 0,0-1 0 0 0,0 0-1 0 0,-1-1 1 0 0,0 0-1 0 0,-1 0 1 0 0,0-1-1 0 0,0-2-36 0 0,7-17 40 0 0,-2-1 0 0 0,-2 0 0 0 0,-1-1-1 0 0,-1 0 1 0 0,-2 0 0 0 0,-1-1 0 0 0,-2 0-1 0 0,-2 0 1 0 0,-1 0 0 0 0,-1 0 0 0 0,-4-24-40 0 0,-15-47 101 0 0,18 107-94 0 0,-1 0 1 0 0,0 0-1 0 0,0 1 1 0 0,1-1-1 0 0,-1 1 0 0 0,1-1 1 0 0,-1 1-1 0 0,1 0 0 0 0,0-1 1 0 0,-1 1-1 0 0,1 0 1 0 0,0 0-1 0 0,0 0 0 0 0,0 0 1 0 0,1 0-1 0 0,-1 0 0 0 0,0 0 1 0 0,1 0-1 0 0,0 0 1 0 0,-1 1-1 0 0,1-1 0 0 0,0 0 1 0 0,0 0-1 0 0,0 0 1 0 0,0 1-1 0 0,0-1 0 0 0,1 0 1 0 0,-1 0-8 0 0,6 304 1320 0 0,-1-233-1027 0 0,15 145 90 0 0,-13-196-233 0 0,-17-24-7200 0 0,5-3 5014 0 0,-1 0-4347 0 0,3-2-5073 0 0</inkml:trace>
  <inkml:trace contextRef="#ctx0" brushRef="#br0" timeOffset="16203.07">8441 1771 11594 0 0,'0'0'5031'0'0,"0"0"-2868"0"0,0 0-1101 0 0,0 0-90 0 0,0 0-19 0 0,0 0 2 0 0,0 0-44 0 0,0 0-156 0 0,0 0-86 0 0,0 0-74 0 0,0 0-96 0 0,0 0-88 0 0,33 4-77 0 0,107 11-83 0 0,84-5-1031 0 0,-218-7-586 0 0,-2-2-1165 0 0,-1-1-4612 0 0,-1 0-5359 0 0</inkml:trace>
  <inkml:trace contextRef="#ctx0" brushRef="#br0" timeOffset="16456.269">8938 2051 13299 0 0,'0'0'5113'0'0,"0"0"-3406"0"0,0 0-1004 0 0,0 0 26 0 0,0 0 7 0 0,0 0-117 0 0,0 0-196 0 0,0 0-198 0 0,0 0-119 0 0,0 0-60 0 0,0 0-26 0 0,0 0-37 0 0,0 0-55 0 0,0 12-107 0 0,3 30-116 0 0,-1-44-2877 0 0,0-9-2361 0 0,-2 3-5972 0 0</inkml:trace>
  <inkml:trace contextRef="#ctx0" brushRef="#br0" timeOffset="16601.337">8910 1779 17604 0 0,'0'0'1808'0'0,"0"0"-832"0"0,0 0-263 0 0,0 0-145 0 0,0 0-56 0 0,0 0-112 0 0,0 0-136 0 0,0 0-88 0 0,0 0-88 0 0,0 0-56 0 0,0 0-32 0 0,0 0-72 0 0,0 0-104 0 0,67 7-184 0 0,-55 0-392 0 0,-1-7-993 0 0,-3 4-2616 0 0,1-4-8353 0 0</inkml:trace>
  <inkml:trace contextRef="#ctx0" brushRef="#br0" timeOffset="16869.222">9232 1790 14227 0 0,'0'0'2553'0'0,"0"0"-510"0"0,0 0-284 0 0,0 0-272 0 0,0 0-296 0 0,0 0-188 0 0,0 0-169 0 0,0 0-115 0 0,0 0-65 0 0,0 0-129 0 0,0 0-149 0 0,0 0-118 0 0,0 0-93 0 0,-5 5-34 0 0,-99 104 437 0 0,99-103-572 0 0,0 0 1 0 0,0 0-1 0 0,0 1 1 0 0,1-1-1 0 0,0 1 1 0 0,1 0-1 0 0,-1 0 1 0 0,1 0-1 0 0,1 0 1 0 0,-1 1-1 0 0,1-1 1 0 0,1 1-1 0 0,-1 0 1 0 0,1-1 0 0 0,1 1-1 0 0,-1 0 1 0 0,1 0-1 0 0,0-1 4 0 0,4-2 3 0 0,-1-1 0 0 0,0-1 1 0 0,1 1-1 0 0,0 0 0 0 0,-1-1 0 0 0,2 0 0 0 0,-1 0 0 0 0,0 0 1 0 0,0 0-1 0 0,1-1 0 0 0,0 0 0 0 0,-1 0 0 0 0,1 0 0 0 0,0 0 1 0 0,0-1-1 0 0,0 1 0 0 0,0-2 0 0 0,0 1 0 0 0,0 0 0 0 0,0-1 1 0 0,1 0-1 0 0,-1 0 0 0 0,0 0 0 0 0,1-1-3 0 0,25 1 36 0 0,83-11 221 0 0,-106 9-807 0 0,22-9 1304 0 0,-20 1-8626 0 0,-10 7-4681 0 0</inkml:trace>
  <inkml:trace contextRef="#ctx0" brushRef="#br0" timeOffset="17951.905">8220 2040 0 0 0,'0'0'568'0'0,"0"0"27"0"0,0 0-14 0 0,0 0-9 0 0,0 0-14 0 0,0 0-2 0 0,0 0 14 0 0,0 0 112 0 0,0 0 125 0 0,0 0 24 0 0,0 0-15 0 0,3-1-56 0 0,29-12 2248 0 0,-27-3 3111 0 0,-12-35-3331 0 0,-30 33-2568 0 0,18 18-7414 0 0,16 0-3347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1 214,'15'-5,"1"1,-1-2,0 0,-1-1,0 0,0-2,0 1,-1-1,-1-1,1-1,-2 0,1 0,9-13,-20 23,1 0,-1-1,1 1,-1 0,1-1,-1 1,0-1,0 0,1 1,-1-1,0 0,-1 0,1 0,0 1,0-1,-1 0,1 0,-1 0,0 0,0 0,1 0,-1 0,-1 0,1 0,0 0,0 0,-1 0,1 0,-1 0,1 0,-1 0,0 0,0 0,0 1,0-1,0 0,0 1,-1-1,1 1,0-1,-1 1,1-1,-1 1,0 0,1 0,-1 0,0 0,0 0,1 0,-1 1,0-1,0 0,0 1,0 0,0-1,0 1,-1 0,-6 3,-1 0,0 1,1 0,0 1,0 0,0 0,1 1,0 0,0 0,0 1,1 0,0 0,0 1,1 0,0 0,0 1,1 0,0 0,1 0,0 0,0 1,1-1,0 1,-1 7,3-11,-1 0,1-1,0 1,1 0,0 0,-1 0,2-1,-1 1,1 0,0 0,0-1,1 1,-1 0,1-1,0 0,1 1,0-1,-1 0,2 0,-1 0,0-1,1 1,0-1,0 0,0 0,1 0,-1 0,1-1,0 0,0 0,0 0,0-1,1 1,-1-1,1-1,-1 1,1-1,3 1,99-4,-83-5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0,'-33'15,"-12"14,7 7,10 2,15-6,14-2,11-8,10-6,4-7,4 0,1-1,0-3,0-1,-1-7,-5-2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455 306,'-28'-2,"1"1,-1 1,0 1,0 2,1 1,0 1,-1 1,-21 8,47-14,-1 0,1 1,-1-1,1 0,-1 1,1-1,-1 1,1 0,-1-1,1 1,0 1,0-1,-1 0,1 0,0 1,0-1,0 1,0 0,1 0,-1 0,0-1,1 1,-1 1,1-1,0 0,-1 0,1 1,0-1,1 0,-1 1,0-1,1 1,-1-1,1 1,0-1,0 1,0-1,0 1,0-1,0 1,1-1,-1 1,1-1,0 1,0-1,0 0,0 1,0-1,0 0,1 0,-1 0,1 0,0 1,8 5,-1-2,1 1,1-1,-1-1,1 0,0 0,0-1,0 0,10 1,55 23,-74-28,-1 0,1 1,-1 0,0-1,1 1,-1 0,0 0,0-1,1 1,-1 0,0 0,0 1,0-1,0 0,0 0,0 0,0 1,-1-1,1 0,0 1,-1-1,1 1,-1-1,1 0,-1 1,0-1,0 1,0 0,0-1,0 1,0-1,0 1,0-1,0 1,-1-1,1 1,-1-1,1 0,-1 1,1-1,-1 1,0-1,0 0,0 0,1 1,-2-1,-55 51,57-52,-220 111,158-90,55-29,12 1</inkml:trace>
  <inkml:trace contextRef="#ctx0" brushRef="#br0" timeOffset="1">737 137,'-10'39,"-7"40,-2 13,3-1,5-10,7-19,6-15,2-12,1-5,-2-10</inkml:trace>
  <inkml:trace contextRef="#ctx0" brushRef="#br0" timeOffset="2">399 475,'38'-4,"37"-3,10 1,1 2,-10 0,-8 2,-11 1,-15 0</inkml:trace>
  <inkml:trace contextRef="#ctx0" brushRef="#br0" timeOffset="3">1076 448,'-19'6,"0"1,1 1,0 1,0 1,1 0,0 1,1 1,0 1,1 0,0 1,1 0,-4 7,17-20,0 0,1 0,-1 0,0 0,1 1,-1-1,0 0,1 1,-1-1,1 0,0 1,-1-1,1 1,0-1,0 1,0-1,0 0,0 1,0-1,1 1,-1-1,0 0,1 1,-1-1,1 0,-1 1,1-1,0 0,-1 0,1 1,0-1,0 0,0 0,0 0,0 0,0 0,0 0,0 0,1-1,-1 1,0 0,0-1,1 1,-1-1,0 1,1-1,-1 1,1-1,-1 0,0 0,1 0,-1 0,1 0,-1 0,1 0,-1 0,0-1,1 1,-1 0,1-1,-1 1,0-1,1 0,28-4,-1-1,0-2,-1 0,0-2,0-1,7-5,41-16,-74 32,0 0,-1 0,1 0,0 0,0 0,-1 0,1 1,0-1,0 1,-1-1,1 1,0-1,-1 1,1 0,-1 0,1 0,-1 0,1 0,-1 0,0 0,1 0,-1 1,0-1,0 1,0-1,0 1,0-1,0 1,0-1,-1 1,1 0,-1-1,1 1,-1 0,1-1,-1 1,0 0,0 0,0-1,0 1,0 0,0 0,-1 0,13 32,-10-32,0 1,0 0,0-1,1 0,-1 1,1-1,-1 0,1 0,0 0,0-1,0 1,0-1,0 0,0 1,0-1,0-1,0 1,1 0,-1-1,0 0,1 1,-1-1,0-1,0 1,1 0,-1-1,0 0,1 1,-1-1,0-1,0 1,0 0,0-1,1 0,97-67,162-183,-249 238,-1-1,0 0,-1-1,-1-1,-1 0,0 0,-1-1,-1 0,0-1,-2 1,0-1,-1-1,-1 1,1-12,-5 29,0 0,1-1,-1 1,0 0,-1 0,1-1,0 1,-1 0,1 0,-1 0,1 0,-1 0,0-1,0 1,0 1,0-1,-1 0,1 0,0 0,-1 1,1-1,-1 0,0 1,1 0,-1-1,0 1,0 0,0 0,0 0,0 0,0 0,0 0,0 1,0-1,-1 1,1-1,0 1,0 0,-1 0,1 0,0 0,0 0,0 1,-1-1,1 1,0-1,0 1,0 0,0 0,0 0,0 0,0 0,0 0,0 1,-12 6,1 2,0-1,0 2,1 0,1 0,0 1,0 1,1-1,1 2,0-1,1 2,0-1,1 1,1 0,0 0,1 1,1-1,0 1,1 0,1 0,0 1,1-1,1 0,1 1,0-1,1 0,3 9,-1-10,1-1,1 1,0-1,1 0,0 0,1 0,1-1,0-1,1 0,0 0,1 0,0-2,1 1,0-1,1-1,2 1,3 2</inkml:trace>
  <inkml:trace contextRef="#ctx0" brushRef="#br0" timeOffset="4">1357 278,'39'10,"31"7,5 2</inkml:trace>
  <inkml:trace contextRef="#ctx0" brushRef="#br0" timeOffset="5">2035 616,'9'0,"4"0</inkml:trace>
  <inkml:trace contextRef="#ctx0" brushRef="#br0" timeOffset="6">2007 194,'0'0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1 536,'17'-12,"62"-36,-75 48,-1 0,1 0,-1 0,1 0,-1 0,1 1,-1-1,1 1,-1 0,0 0,1 0,-1 0,0 1,0 0,0-1,0 1,0 0,0 0,0 1,-1-1,1 0,-1 1,0 0,0 0,0-1,0 1,0 0,-1 1,1-1,-1 0,0 0,1 1,-1 2,23 30,-20-32,1 1,-1-1,1 0,0 0,0 0,1-1,-1 0,1 0,-1 0,1-1,0 1,0-2,0 1,0-1,1 1,-1-2,0 1,1-1,-1 0,0 0,0 0,1-1,-1 0,0-1,0 1,6-3,-1-1,1 0,-1 0,0-1,0-1,-1 0,0 0,0-1,-1 0,1-1,-2 0,0 0,0-1,1-2,52-72,-41 59</inkml:trace>
  <inkml:trace contextRef="#ctx0" brushRef="#br0" timeOffset="1">876 1,'-15'43,"-9"29,-1 6,5-4,4-11,6-11,5-9,2-8,3-4,0-4,6-5,1-3,5 2,0-4</inkml:trace>
  <inkml:trace contextRef="#ctx0" brushRef="#br0" timeOffset="2">480 311,'34'5,"30"6,9 1,-4 0,-7-4,-16-2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1,'5'35,"-2"0,-1 0,-2 1,-1-1,-2 0,-1 0,-2 0,-1-1,-2 0,-2 0,-1-1,-1 0,-2-1,-1-1,-1 0,-2-1,-1-1,-1-1,-2-1,-18 17,-14-17,41-29</inkml:trace>
  <inkml:trace contextRef="#ctx0" brushRef="#br0" timeOffset="1">213 340,'4'6,"1"-1,0 1,0-1,1-1,-1 1,1-1,0 0,0 0,0 0,1-1,-1 0,1 0,0-1,-1 0,1 0,0 0,1-1,-1 0,0-1,0 0,0 0,0 0,1-1,-1 0,1 0,29-12,0-2,-2-1,0-1,0-2,10-10,-25 17,-1-2,-1 0,0-1,-1 0,-1-2,0 0,-1-1,-1 0,-1-1,-1-1,0 0,7-18,-18 38,-1 0,1-1,0 1,-1-1,1 1,0-1,-1 1,1-1,-1 1,1-1,-1 0,1 1,-1-1,1 0,-1 0,1 1,-1-1,0 0,0 0,1 1,-1-1,0 0,0 0,0 0,0 0,0 1,0-1,0 0,0 0,0 0,0 1,-1-1,1 0,0 0,0 0,-1 1,1-1,-1 0,1 0,0 1,-1-1,1 1,-1-1,0 0,1 1,-1-1,0 1,1-1,-1 1,0-1,1 1,-1 0,0-1,0 1,1 0,-1 0,0-1,0 1,0 0,1 0,-1 0,0 0,0 0,0 0,0 0,1 0,-1 1,0-1,0 0,-10 10,1 0,0 0,0 1,1 1,1 0,0 0,0 0,1 1,1 0,0 1,0 1,5-13,-5 10,1 0,0 0,0 1,1-1,0 1,2 0,-1 1,2-1,-1 0,2 1,0-1,0 0,2 1,-1-1,2 0,0 0,0 0,1 0,1-1,0 1,0-1,2 0,-1-1,2 1,-1-1,1-1,9 10,2-8,-2-5</inkml:trace>
  <inkml:trace contextRef="#ctx0" brushRef="#br0" timeOffset="2">1230 311,'-2'-2,"1"0,-1 1,1-1,-1 0,0 0,1 1,-1-1,0 1,0 0,0-1,0 1,-1 0,1 0,0 0,0 1,-1-1,1 1,0-1,-1 1,1-1,0 1,-1 0,1 0,-3 1,2-2,-4 0,1 0,-1 0,0 1,0-1,0 1,0 1,0 0,0 0,0 0,0 1,1-1,-1 2,0-1,1 1,0 0,-3 2,8-4,0-1,0 1,0 1,0-1,1 0,-1 0,0 0,0 0,1 1,-1-1,1 0,-1 1,1-1,-1 0,1 1,0-1,0 1,0-1,-1 0,1 1,1-1,-1 1,0-1,0 0,0 1,1-1,-1 0,1 1,-1-1,1 0,0 1,-1-1,1 0,0 0,0 0,0 0,0 0,0 0,0 0,0 0,1 1,49 36,-49-37,4 3,51 40,-56-43,0 0,0 1,0-1,0 0,0 1,-1-1,1 1,0-1,-1 1,1 0,-1-1,0 1,1-1,-1 1,0 0,0-1,0 1,0 0,0-1,-1 1,1 0,0-1,-1 1,1-1,-1 1,0-1,0 1,1-1,-1 1,0-1,0 0,0 1,0-1,0 0,-1 0,1 0,0 0,0 0,-1 0,0 0,-7 6,1 0,-1-1,-1 0,1-1,-1 0,0 0,0-1,-1 0,1-1,-1 0,1-1,-1 0,0-1,0 0,0-1,0 0,-1-1,-7-4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198 390,'1'7,"1"0,0 0,0 0,1 0,0 0,0 0,1-1,0 0,0 1,0-1,1-1,0 1,0-1,0 1,1-2,0 1,0-1,0 1,0-2,1 1,-1-1,1 0,0 0,0-1,0 0,0 0,4 0,-7-3,-1 0,0 0,1 0,-1 0,0-1,0 1,0-1,0 0,0 0,0 0,-1-1,1 1,-1-1,1 1,-1-1,0 0,0 0,0 0,-1 0,1 0,0 0,-1 0,0-1,0 1,0 0,0-1,-1 1,1-1,-1 1,0-1,0 1,0-1,-1 1,1-1,-1 1,0 0,0-1,0 1,0 0,0-1,-1 1,1 0,-1 0,0 0,-1 0,1-3,0 0,-1 0,0 1,0 0,-1-1,1 1,-1 0,0 1,-1-1,1 1,-1 0,0 0,0 0,0 1,0-1,-1 1,1 0,-1 1,0 0,0 0,0 0,0 0,0 1,0 0,0 0,0 1,-1 0,1 0,0 0,0 1,-1 0,1 0,-4 2,8-3,0 0,1 1,-1-1,1 1,-1-1,1 1,-1 0,1 0,0-1,-1 1,1 0,0 0,0 0,0 1,0-1,0 0,0 0,0 0,0 1,0-1,0 1,1-1,-1 1,0-1,1 1,-1-1,1 1,0-1,0 1,0-1,-1 1,1 0,0-1,1 1,-1-1,0 1,0-1,1 1,-1 0,1-1,-1 1,1-1,0 0,0 1,0-1,-1 0,1 1,0-1,1 0,-1 0,0 0,0 0,0 0,1 0,-1 0,2 1,9-1,0 1,0-1,1-1,-1 0,0-1,0-1,0 1,1-2,-2 0,1 0,0-1,-1-1,1 0,-1 0,-1-1,1 0,-1-1,0-1,0 1,-1-1,5-7,7-3,-1-2,-1-1,-1 0,-1-1,-1-1,-1-1,-1 0,-1 0,-1-2,-1 0,2-10,-3 25,-7 38,-1-10,58 435,-54-406,-2 0,-2 0,-1-1,-3 1,-2 0,-7 27,1-11,7-36,-1-1,-1 0,-1-1,-2 1,0-1,-1 0,-2-1,-1 1,8-18,-1 1,1-2,-1 1,-1-1,1 1,-1-1,0-1,0 1,0-1,-1 0,1-1,-6 3,10-5,-1 0,0 0,0 0,0-1,0 1,0-1,1 1,-1-1,0 0,0 0,0 0,0-1,0 1,0-1,0 1,0-1,0 0,1 0,-1-1,0 1,1 0,-1-1,1 1,-1-1,1 0,0 0,-1 0,1 0,0-1,1 1,-1 0,0-1,0 0,-3-10,0 0,1 0,1 0,0 0,1-1,0 1,1-1,0 1,1-1,1 0,0 1,1-1,0 1,2-1,1-12,1 0,2 1,0 1,2-1,1 1,1 1,1 0,0 1,2 0,1 1,0 1,15-14,-6 14</inkml:trace>
  <inkml:trace contextRef="#ctx0" brushRef="#br0" timeOffset="1">0 1744,'3'4,"-1"-1,1 0,-1 0,1-1,0 1,0 0,1-1,-1 0,0 0,1 0,-1 0,1 0,0-1,-1 0,1 1,0-1,0-1,0 1,0-1,0 1,0-1,0 0,0 0,0-1,0 1,-1-1,1 0,0 0,0 0,0-1,-1 1,1-1,-1 0,1 0,-1 0,0-1,0 1,1-1,-2 1,1-1,0 0,-1 0,1 0,-1-1,0 1,0-1,0 1,-1-1,1 1,-1-1,0 0,0 0,0 0,0 0,-1 0,1-2,-1 1,-1 0,1 1,0-1,-1 0,0 1,0-1,-1 1,1-1,-1 1,0 0,0-1,-1 1,1 0,-1 1,0-1,0 0,0 1,0-1,-1 1,1 0,-1 0,0 1,0-1,0 1,0 0,0 0,-4-2,6 4,1 1,-1-1,1 1,-1-1,1 1,0-1,-1 1,1 0,0-1,-1 1,1 0,0 0,0 0,0 0,0 0,0 0,0 1,0-1,0 0,0 0,1 1,-1-1,0 0,1 1,-1-1,1 1,0-1,-1 1,1-1,0 1,0-1,0 1,0-1,0 1,0-1,0 1,1-1,-1 1,0-1,1 1,-1-1,1 0,0 1,-1-1,1 0,0 1,0-1,0 0,0 0,0 0,0 0,0 0,0 0,1 0,-1 0,0 0,0-1,1 1,0 0,4 3,0 0,0 0,1 0,-1-1,1 0,0-1,0 1,0-1,0 0,1-1,-1 0,0 0,1-1,-1 1,0-2,1 1,-1-1,0 0,1-1,-1 1,6-4,5 0,-1-2,0 0,0-1,-1-1,0-1,0 0,-1-1,3-4,36-37,-2-2,-3-2,-2-2,34-59,-80 117,26-29,-26 28,-1 1,1 0,-1-1,1 1,0 0,0 0,-1 0,1 0,0 0,-1 0,1 0,0 0,-1 0,1 0,0 0,0 0,-1 0,1 0,0 1,-1-1,1 0,0 1,-1-1,1 0,-1 1,1-1,-1 1,1-1,0 1,-1-1,0 1,1-1,-1 1,1-1,-1 1,0 0,1-1,-1 1,0 0,0-1,1 1,-1 0,0-1,0 1,0 0,0-1,0 1,0 0,0 0,0-1,0 1,0 0,3 31,0 1,-2-1,-2 1,-1 0,-1-1,-2 0,-8 30,0 15,-11 73,7 1,4 110,13-233,-7 82,6-106,-1-1,1 1,0 0,-1-1,0 1,0-1,0 1,0-1,-1 0,1 0,-1 0,0 0,0-1,0 1,0-1,0 1,-1-1,1 0,-1-1,1 1,-1 0,0-1,1 0,-1 0,0 0,0 0,-3-1,1 0,-1 0,0 0,1-1,-1 0,1 0,-1-1,1 0,0 0,0 0,0-1,0 0,0 0,0 0,1-1,-1 0,1 0,0 0,0-1,1 0,-1 0,1 0,0 0,0-1,1 1,0-1,0 0,0 0,1 0,0 0,0-1,0 1,0-7,4-1,1 0,1 1,1-1,0 1,0 0,1 0,1 0,0 1,1 0,0 1,0 0,2 0,-1 0,1 2,1-1,0 1,0 0,12-6,103-73,-90 64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1 473,'8'6,"0"0,0 0,1-1,0 0,0-1,0 0,0 0,1-1,0 0,-1-1,1 0,0 0,0-1,0-1,0 1,0-2,0 1,0-1,0-1,0 0,0 0,6-3,-13 2,-1 1,0-1,1 1,-1-1,0 0,-1 0,1 0,0 0,-1 0,0 0,0-1,0 1,0 0,0-1,0 1,-1 0,0-1,0 1,0-1,0 1,0-1,-1 1,1 0,-1-1,0 1,0 0,0-1,-1 1,1 0,-1 0,1 0,-1 0,0 0,0 1,-1-1,1 1,-1-1,1 1,-1 0,0 0,1 0,-1 0,0 0,0 1,-1-1,1 1,0 0,0 0,-1 0,1 0,0 1,-1-1,1 1,-1 0,1 0,-1 0,1 0,0 1,-1-1,1 1,0 0,-1 0,1 0,0 1,0-1,0 1,0 0,0-1,0 1,0 1,-5 6,1 0,0 1,1 0,0 0,0 1,1 0,1 0,0 0,0 0,1 1,0-1,1 4,0-8,1-1,1 1,-1-1,1 1,0-1,1 1,-1-1,1 1,0-1,1 0,0 1,0-1,0 0,1 0,0 0,0 0,0-1,1 1,0-1,0 0,0 0,5 4,-5-6,1 0,0 0,0-1,0 0,0 0,1 0,-1 0,0-1,1 0,-1 0,1 0,0-1,-1 0,1 0,-1 0,1-1,-1 1,1-1,-1-1,1 1,-1-1,0 0,0 0,0-1,0 1,2-2,116-90,3-49,-130 172,3-26,0 1,0 0,1-1,-1 1,1 0,0 0,0 0,0 0,0-1,1 1,0 0,-1 0,1-1,1 1,-1 0,0-1,1 1,0-1,0 0,0 0,0 1,0-1,1 0,-1-1,1 1,0 0,0-1,0 0,0 1,0-1,1-1,-1 1,1 0,-1-1,1 1,-1-1,1 0,0 0,2 0,10-1,-1-1,1 0,-1-1,0-1,0 0,0-1,0 0,0-1,-1-1,0-1,0 0,-1 0,0-1,0-1,-1-1,0 1,0-2,-1 0,-1 0,0-1,4-6,58-62,-36 43,-3-1,-1-1,-1-2,-3-2,15-30,-8-12,-36 84,1 1,-1 0,0-1,0 1,0 0,1 0,-1 0,0 0,0 0,0 0,1 0,-1 0,0 0,0 0,0 0,1 0,-1 1,0-1,0 0,1 1,-1-1,0 0,0 1,1-1,-1 1,1-1,-1 1,0-1,1 1,-1-1,1 1,-1 0,1-1,-1 1,1 0,0 0,-1-1,1 1,0 0,0 0,-1-1,1 1,0 0,-21 31,1 1,1 1,2 1,1 0,2 1,2 1,1 0,2 0,0 8,4-11,1 0,1 1,2 0,1 0,2-1,4 21,12 1,-6-37</inkml:trace>
  <inkml:trace contextRef="#ctx0" brushRef="#br0" timeOffset="1">706 219,'38'0,"42"0,12-5,-10-1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7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65 5457 0 0,'0'0'3070'0'0,"0"0"-791"0"0,0 0-501 0 0,0 0-147 0 0,0 0 3 0 0,0 0 23 0 0,0 0-30 0 0,0 0-169 0 0,0 0-256 0 0,0 0-259 0 0,0 0-222 0 0,-1-10-160 0 0,-2-26-78 0 0,2 26-49 0 0,1 10-45 0 0,0 0-54 0 0,-2 13 529 0 0,-18 137 223 0 0,-22 298-359 0 0,-8-187-603 0 0,47-240-444 0 0,4-35-1229 0 0,4-60-1322 0 0,1-1-4634 0 0,-6 53 876 0 0,0 3-2966 0 0</inkml:trace>
  <inkml:trace contextRef="#ctx0" brushRef="#br0" timeOffset="263.979">0 46 8458 0 0,'0'0'2343'0'0,"0"0"-451"0"0,0 0-357 0 0,0 0-118 0 0,0 0-24 0 0,0 0-90 0 0,0 0-193 0 0,0 0-157 0 0,0 0-95 0 0,0 0-45 0 0,0 0-28 0 0,0 0-87 0 0,0 0-91 0 0,34-6-85 0 0,108-19-57 0 0,74 11 871 0 0,-154 15-1274 0 0,-48-1-135 0 0,0 2 1 0 0,-1-1-1 0 0,1 2 1 0 0,-1-1-1 0 0,1 2 1 0 0,-1 0-1 0 0,0 0 1 0 0,8 5 72 0 0,-17-7 74 0 0,10 6-3545 0 0,-18 0-6757 0 0,2-7-845 0 0</inkml:trace>
  <inkml:trace contextRef="#ctx0" brushRef="#br0" timeOffset="515.241">52 366 8554 0 0,'0'0'1992'0'0,"0"0"-770"0"0,0 0-279 0 0,0 0 190 0 0,0 0 273 0 0,0 0 150 0 0,0 0-87 0 0,0 0-182 0 0,0 0-167 0 0,0 0-156 0 0,0 0-129 0 0,0 0-84 0 0,0 0-79 0 0,23 10-80 0 0,74 27-85 0 0,-33-28 181 0 0,120-38-667 0 0,-163 23-679 0 0,39-11-1474 0 0,-22 2-5915 0 0,-26 8-3259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3323 587,'-5'39,"-1"12</inkml:trace>
  <inkml:trace contextRef="#ctx0" brushRef="#br0" timeOffset="1">3294 306,'0'0</inkml:trace>
  <inkml:trace contextRef="#ctx0" brushRef="#br0" timeOffset="2">388 362,'-4'-4,"0"0,0 0,-1 1,1 0,-1-1,1 2,-1-1,0 0,0 1,0 0,0 0,-1 0,1 1,-1 0,1 0,0 0,-1 1,0 0,1 0,-1 0,1 1,-1-1,1 1,-1 1,1-1,0 1,0 0,0 0,0 0,0 1,0 0,0 0,-3 3,-8 5,0 1,1 0,1 1,0 0,1 2,0-1,1 2,0-1,2 2,0-1,1 2,0-1,2 1,0 0,1 1,-1 6,6-18,0-1,1 0,0 1,0-1,0 1,1-1,0 0,1 0,-1 1,1-1,0 0,1 0,-1 0,1-1,0 1,1-1,-1 1,1-1,0 0,0 0,1-1,0 0,-1 1,1-1,1-1,-1 1,1-1,-1 0,4 1,3 2,0-1,1 0,-1-1,1 0,0-1,0 0,0-2,0 1,0-1,1-1,-1-1,0 0,0 0,1-1,5-3,1 0,-1-2,-1 0,0-1,0-1,0 0,-1-1,0-1,11-11,-10 6</inkml:trace>
  <inkml:trace contextRef="#ctx0" brushRef="#br0" timeOffset="3">839 446,'-18'27,"2"0,1 0,1 2,2 0,0 0,2 1,1 0,0 12,8-39,0 0,1-1,0 1,-1 0,1 0,0 0,1 0,-1-1,0 1,1 0,0 0,-1-1,1 1,0 0,0-1,1 1,-1-1,0 1,1-1,0 0,-1 1,1-1,0 0,0 0,0 0,1-1,-1 1,0 0,1-1,-1 1,1-1,-1 0,1 0,0 0,-1 0,1-1,0 1,0-1,-1 1,1-1,0 0,0 0,0 0,0 0,-1-1,1 1,0-1,13-4,1-1,-2-1,1 0,-1-1,0 0,-1-1,0-1,0 0,-1-1,0-1,-1 0,-1 0,0-2,0 1,-2-1,1 0,-2-1,0 0,3-8,30-106,-41 125,1 0,-1 0,1 0,-1 0,0 0,-1 0,1 0,-1 1,1-1,-1 0,0 0,-1 0,1 1,-1-1,0 0,1 1,-1 0,-1-1,1 1,-1 0,1 0,-1 0,0 0,0 1,0-1,0 1,0 0,-1 0,1 0,-1 0,1 0,-1 1,-50-8,29 9</inkml:trace>
  <inkml:trace contextRef="#ctx0" brushRef="#br0" timeOffset="4">1206 531,'15'7,"1"-1,-1 0,1-1,1-1,-1 0,1-1,-1-1,1-1,0 0,0-1,0-1,-1-1,12-2,-23 2,0 0,0-1,-1 1,1-1,-1 0,1-1,-1 1,0-1,-1 0,1 0,0 0,-1 0,0 0,0-1,-1 0,2-1,-3 4,0 0,0 0,0 0,0 0,-1 0,1 0,-1 0,1 0,-1-1,0 1,1 0,-1 0,0-1,-1 1,1 0,0 0,-1 0,1-1,-1 1,1 0,-1 0,0 0,0 0,0 0,0 0,-1 0,1 1,0-1,-1 0,1 0,-1 1,0-1,1 1,-1 0,0-1,0 1,0 0,0 0,-1 0,-1-1,-1 1,1 0,-1 0,1 0,-1 1,0-1,1 1,-1 0,1 0,-1 1,0-1,1 1,-1 0,1 0,-1 1,1 0,0-1,-1 1,1 1,0-1,0 0,1 1,-1 0,0 0,-2 3,-2 1,0 1,0 0,1 0,0 1,1 0,0 0,0 1,1 0,0 0,-2 5,5-10,0-1,-1 1,1 0,1 0,-1 0,1 0,0 0,0 1,1-1,-1 0,1 0,0 0,0 1,1-1,0 0,0 0,0 0,0 0,1 0,0 0,0 0,0 0,1-1,0 1,0-1,0 0,0 0,0 0,1 0,0 0,0-1,0 1,0-1,0 0,2 0,12 2,0-1,0-1,0-1,1 0,-1-2,1 0,-1-1,1 0,-1-2,0 0,0-1,4-2,2-3,1-1,-1-1,-1 0,0-2,-1-1,0-1,2-3,128-148,-132 152,0-1,-2 0,1-2,-2 0,0-1,-2-1,10-13,-17 21,-1 0,0 0,0-1,-1 0,-1 0,0 0,0 0,-1-1,-1 0,0 0,-1 0,-1 0,0 0,0-1,-1 1,-1 0,0 0,-1-1,-1-1,2 12,0 0,0 0,0 1,0-1,-1 0,1 1,-1-1,0 1,1 0,-1-1,0 1,-1 0,1 0,0 0,0 1,-1-1,1 0,-1 1,0 0,1-1,-1 1,0 0,0 1,1-1,-1 0,0 1,0-1,0 1,0 0,0 0,0 0,0 1,0-1,0 1,0-1,1 1,-1 0,0 0,0 0,1 1,-1-1,1 1,-1-1,1 1,-1 0,1 0,0 0,-2 2,-9 11,1 2,1 0,0 0,1 1,0 0,2 1,0-1,1 2,1-1,1 1,0 4,-4 11,2 0,1 0,2 1,1 0,2 0,1 0,2-1,1 1,2 0,8 27,6 2,-4 1,-2 0,-3 1,0 52,-9-103,-1 1,0 0,-1-1,-1 0,-1 1,0-1,-1 0,0 0,-2 0,0-1,0 0,-2 0,0 0,0-1,-1 0,-11 11,16-19,-1 0,0 0,0 0,-1-1,0 1,0-1,0-1,0 1,-1-1,0 0,0-1,0 0,0 0,0 0,-1-1,0 0,6-3,1 0,-1 0,0 0,0 0,1 0,-1 0,1-1,-1 1,1 0,0-1,-1 0,1 1,0-1,0 0,0 1,0-1,0 0,1 0,-1 0,0 0,1 0,0 0,-1 0,1 0,0 0,0 0,0 0,0 0,0 0,1 0,-1 0,1 0,-1 0,1 1,0-1,-1 0,1 0,0 0,0 1,0-1,1 0,-1 0,19-43,2 0,2 1,1 1,3 2,4-3,7-13,287-421,-306 448,-5 14,-2-1,0-1,-1 0,-1 0,-1-1,0-1,-2 1,0-2,-1 1,-1-1,-1 0,-1 0,-1-1,0-16,-3 34,0 1,-1-1,0 0,0 1,0-1,0 1,0-1,-1 1,0 0,0-1,0 1,0 0,0 0,0 0,-1 1,1-1,-1 0,0 1,0 0,0 0,0 0,0 0,-1 0,1 0,0 1,-1 0,0 0,1 0,-1 0,1 0,-1 1,0-1,0 1,1 0,-1 0,0 1,1-1,-1 1,0 0,1-1,-1 2,1-1,-1 0,1 1,0 0,-1-1,1 1,0 0,0 1,-3 1,1 0,-1 1,1 0,0 0,0 0,1 1,0-1,0 1,0 0,0 0,1 1,0-1,1 1,-1-1,1 1,1 0,-1 0,1 0,0 0,1 0,-1 0,1 0,1 3,0 14,2 1,0-1,1 1,2-1,0 0,4 3,39 232,-46-226,0 0,-3 0,0 0,-2 0,-2 0,-1-1,-7 26,-47 187,27-129,30-111,0-1,0 1,0-1,0 0,-1 0,0 0,0 0,0 0,0-1,-1 1,1-1,-1 0,0 0,0 0,0 0,0-1,0 0,-1 1,1-2,-1 1,1 0,-1-1,-2 0,5 0,-1-1,0 0,0 0,1 0,-1 0,0 0,1-1,-1 1,0-1,1 0,-1 1,1-1,-1 0,1-1,-1 1,1 0,0-1,0 1,-1-1,1 0,0 0,0 0,1 0,-1 0,0 0,1 0,-1-1,1 1,0 0,0-1,0 1,0-1,0 0,0 1,1-1,0 0,-1-1,8-103,5 76,0 1,2 0,2 1,0 1,11-13,-2 1,157-214,-170 230</inkml:trace>
  <inkml:trace contextRef="#ctx0" brushRef="#br0" timeOffset="5">2560 616,'-4'38,"-3"18,6-1,3-9</inkml:trace>
  <inkml:trace contextRef="#ctx0" brushRef="#br0" timeOffset="6">2589 446</inkml:trace>
  <inkml:trace contextRef="#ctx0" brushRef="#br0" timeOffset="7">3040 446,'-208'133,"202"-130,1 0,-1 1,1 0,0 0,0 0,1 0,-1 1,1 0,0 0,0 0,1 0,0 1,-1-1,2 1,-1 0,1 0,0 0,0 0,0 1,1-1,0 0,1 0,-1 1,1-1,0 1,1-1,-1 0,1 1,0-1,1 0,0 0,0 0,0 0,1 0,0 0,0 0,3 0,1 0,-1 0,1 0,1-1,-1 0,1-1,0 1,0-2,0 1,0-1,1 0,-1-1,1 0,0 0,0-1,-1 0,1 0,0-1,0 0,0-1,0 0,0-1,-1 1,1-2,0 1,-1-1,0-1,0 1,0-1,0-1,0 1,6-6,7-7</inkml:trace>
  <inkml:trace contextRef="#ctx0" brushRef="#br0" timeOffset="8">415 1688,'-2'-8,"-1"1,0 0,0 0,-1 0,0 0,0 0,-1 1,0 0,0 0,0 0,-1 1,0-1,0 1,0 1,-1-1,1 1,-1 0,0 1,0-1,-1 2,1-1,-1 1,1 0,-1 0,0 1,0 0,0 0,1 1,-1 0,0 1,0-1,0 1,1 1,-1 0,0 0,1 0,-1 1,1 0,-1 1,-8 8,0 0,1 1,1 1,0 1,0 0,2 0,0 1,0 1,2 0,-2 5,9-10,0 0,1 0,0 0,0 1,2-1,0 0,0 1,1-1,0 0,1 1,1-1,0 0,0 0,1 0,1-1,0 1,1-1,0-1,0 1,1-1,1 0,0 0,0-1,1 0,0 0,0-1,1-1,0 1,0-1,1-1,0 0,0-1,0 0,1 0,0-2,0 1,0-1,9 0,-1-1,-1-1,0-1,0-1,0-1,0 0,0-2,0 0,0-1,-1 0,0-2,0 0,12-8,-6 1</inkml:trace>
  <inkml:trace contextRef="#ctx0" brushRef="#br0" timeOffset="9">698 1830,'-5'12,"0"1,0-1,2 1,0 0,0 1,1-1,0 0,2 1,-1-1,2 1,-1-1,2 1,0-1,1 0,3 10,-5-20,1 0,0 0,0 0,1 0,-1 0,0-1,1 1,0-1,-1 0,1 0,0 0,0 0,0 0,1-1,-1 1,0-1,0 0,1 0,-1 0,1 0,-1-1,1 1,-1-1,1 0,-1 0,1 0,0-1,-1 1,1-1,-1 0,0 0,1 0,0-1,8-2,0 0,-1-1,1 0,-1-1,0-1,-1 0,0 0,9-8,-8 5,-1-1,0 0,-1 0,0-1,-1 0,0 0,-1-1,0 0,-1 0,-1-1,0 0,0 0,-4 8,1 0,-1 1,0-1,-1 0,0 1,0-1,0 0,0 0,-1 1,0-1,0 0,0 1,-1-1,0 1,0-1,0 1,-1 0,0 0,0 0,0 0,0 0,-1 1,0 0,0 0,0 0,-1 0,1 0,-1 1,0 0,0 0,-1-1,-44-10,30 15</inkml:trace>
  <inkml:trace contextRef="#ctx0" brushRef="#br0" timeOffset="10">1149 1971,'23'-4,"0"-1,0-1,0-1,-1 0,0-2,-1-1,0 0,0-2,-1 0,-1-2,0 0,13-12,-31 24,1 0,-1 1,1-1,-1 0,0 0,1 0,-1 0,0 0,0 0,-1 0,1 0,0-1,-1 1,1 0,-1 0,0-1,0 1,0 0,0 0,0-1,0 1,0 0,-1 0,0-1,1 1,-1 0,0 0,0 0,0 0,0 0,0 0,0 0,-1 0,1 0,-1 1,1-1,-1 0,0 1,0 0,1-1,-1 1,0 0,0 0,0 0,0 0,-1 0,1 0,0 1,0-1,0 1,-1-1,1 1,0 0,-1 0,1 0,0 0,0 1,-1-1,1 0,0 1,0 0,-1 0,-8 2,1 1,-1 1,1 0,0 0,1 1,-1 0,1 1,0 0,1 0,0 1,0 0,0 1,1-1,1 2,-1-1,1 1,1-1,0 2,0-1,1 0,1 1,-1 0,1 3,2-7,1 0,0 0,0-1,0 1,1 0,0 0,1-1,-1 1,1 0,0-1,1 0,0 1,0-1,0 0,1-1,-1 1,2-1,-1 1,0-1,1 0,0-1,0 1,0-1,1 0,0 0,0-1,0 1,0-1,0-1,0 1,1-1,-1 0,1-1,0 1,-1-1,1-1,0 1,0-1,3-1,21-1,-1-2,0-1,0-1,0-1,-1-2,0-1,-1-2,0 0,0-2,-2-1,0-1,-1-2,0 0,-1-1,-2-2,9-10,-2 7,-2-2,-1 0,-2-2,0-1,-2-1,-1-1,-2-1,0 0,-3-1,0-1,-3-1,-1 0,-1-1,1-14,-12-10,0 58,0 1,0 0,0-1,-1 1,1 0,0 0,-1-1,1 1,-1 0,0 0,1-1,-1 1,0 0,0 0,0 0,1 0,-1 0,0 0,0 1,-1-1,1 0,0 0,0 1,0-1,0 0,-1 1,1-1,0 1,0 0,-1-1,1 1,0 0,-1 0,1 0,-1 0,1 0,0 0,-1 0,1 1,0-1,0 0,-1 1,-8 5,0 0,1 1,0 0,0 0,1 1,0 0,1 1,-1 0,1 0,1 0,0 1,0 0,1 0,1 1,-1-1,2 1,-2 5,3-10,-39 97,4 2,6 2,-3 30,10-28,-5-1,-29 68,25-88,48-99,113-132,-6-4,79-131,-130 168,-5-3,-5-3,-2-12,-17 7,-42 121,0-1,1 0,-1 1,0-1,1 1,-1-1,0 0,0 1,0-1,1 0,-1 0,0 1,0-1,0 0,0 1,0-1,0 0,0 1,-1-1,1 0,0 0,0 1,0-1,-1 1,1-1,0 0,-1 1,1-1,-1 1,1-1,-1 0,1 1,-1-1,1 1,-1 0,1-1,-1 1,1-1,-1 1,0 0,1 0,-1-1,0 1,1 0,-1 0,0 0,1-1,-1 1,0 0,0 0,-30 21,15 0,1 1,1 1,1 0,1 1,1 0,1 0,1 1,-2 9,-12 32,-4 1,3 2,3 0,3 1,3 0,3 2,3 0,2 40,-1 106,6-193,-1 0,-2 1,0-1,-1-1,-2 1,0-1,-2-1,0 1,-2-2,0 1,-13 15,24-36,0 0,0 0,-1 0,1 0,-1 0,1 0,-1 0,0 0,0 0,0-1,0 1,0-1,0 1,0-1,0 0,-1 0,1 0,0 0,-1 0,1-1,-1 1,1-1,-1 1,1-1,-1 0,1 0,-1 0,1 0,-1-1,1 1,-1-1,1 1,-1-1,1 0,0 0,-1 0,1 0,0-1,0 1,0 0,0-1,0 0,0 1,0-1,0 0,1 0,-1 0,0-1,1-10,-1 0,1 0,1-1,1 1,-1 0,2 0,0-1,1 1,0 1,1-1,0 0,1 1,1 0,0 0,0 0,1 1,5-6,-12 17,122-200,-24 68,-75 107</inkml:trace>
  <inkml:trace contextRef="#ctx0" brushRef="#br0" timeOffset="11">2560 1942,'0'34,"0"10</inkml:trace>
  <inkml:trace contextRef="#ctx0" brushRef="#br0" timeOffset="12">2646 1547,'0'0</inkml:trace>
  <inkml:trace contextRef="#ctx0" brushRef="#br0" timeOffset="13">3351 1519,'-10'-4,"-3"-3</inkml:trace>
  <inkml:trace contextRef="#ctx0" brushRef="#br0" timeOffset="14">3040 1717,'-22'16,"1"0,0 2,1 1,1 0,1 2,1 0,0 1,2 0,0 1,2 1,-2 6,13-27,0 0,1 0,0 0,0 0,-1 0,2 0,-1 1,0-1,1 0,-1 0,1 1,0-1,0 0,0 1,1-1,-1 0,1 1,0-1,0 0,0 0,0 0,0 0,1 0,-1 0,1 0,0 0,0-1,0 1,0 0,0-1,1 0,-1 0,1 0,0 0,-1 0,1 0,0 0,0-1,2 1,9 1,-1 0,0-1,0-1,1 0,-1-1,1 0,-1-1,1 0,-1-1,0-1,0 0,0-1,0-1,-1 0,0 0,0-1,0-1,0 0,-1 0,0-1,-1 0,0-1,0-1,1-1,5-7</inkml:trace>
  <inkml:trace contextRef="#ctx0" brushRef="#br0" timeOffset="15">3351 1942,'-5'5,"4"-4,1-6,1-7,0-2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1 452,'14'4,"5"3</inkml:trace>
  <inkml:trace contextRef="#ctx0" brushRef="#br0" timeOffset="1">29 0,'0'0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1,'-24'48,"-3"15,8 3,12-10,11-11,11-12,7-12,5-9,2-7,2-5,-5-1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1,'4'23,"-1"-1,-2 1,0 0,-1 0,-2 0,-3 20,3-28,-7 54,-4-2,-2 1,-4-2,-2 0,-19 37,-47 51,76-140</inkml:trace>
  <inkml:trace contextRef="#ctx0" brushRef="#br0" timeOffset="1">18 452,'25'2,"0"-2,0-1,-1 0,1-2,0-1,-1-1,0-1,0-1,0-2,-1 0,-1-1,1-1,-2-1,1-1,5-6,-6 1,-1 0,-1-2,0 0,-2-2,0 0,-2 0,0-2,-1 1,7-21,-4-17,-42 91,14-5,3 1,0 1,1-1,2 1,0 0,2 0,1 1,2-1,0 1,2-1,1 0,1 0,1 0,1 0,2-1,1 0,0 0,5 5,5 2,-13-27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2215 311,'0'0</inkml:trace>
  <inkml:trace contextRef="#ctx0" brushRef="#br0" timeOffset="1">2244 707,'10'4,"3"-7,-1-4</inkml:trace>
  <inkml:trace contextRef="#ctx0" brushRef="#br0" timeOffset="2">2414 537,'9'33,"19"12,8-7,-2-15,-2-11,-6-13,-7-10,-8-9,-10-5,-5-4,-7-1,-6-1,-5 6,1 1,0 6,-2 5,-2 5,4 4</inkml:trace>
  <inkml:trace contextRef="#ctx0" brushRef="#br0" timeOffset="3">2781 707,'9'-20,"65"-93,-72 112,-1-1,1 1,0 0,0 0,0 1,0-1,0 0,0 0,0 1,0 0,0-1,0 1,0 0,0 0,0 0,0 0,1 0,-1 1,0-1,0 0,0 1,0 0,0 0,0-1,0 1,-1 0,1 0,0 1,0-1,-1 0,1 1,-1-1,1 1,-1-1,1 1,-1-1,0 1,0 0,0 0,0 0,0 0,0 0,-1 0,1 0,0 0,-1 0,0 0,1 2,21 29,-14-28,0 0,0 0,1-1,0 0,0 0,0-1,0 0,0-1,0 0,1 0,-1-1,1 0,-1-1,1 0,-1-1,1 0,-1 0,1-1,-1 0,0 0,0-1,0-1,0 1,-1-2,1 1,-1-1,7-5,76-58,-74 53</inkml:trace>
  <inkml:trace contextRef="#ctx0" brushRef="#br0" timeOffset="4">1426 509,'-34'10,"-10"12,1 7,13 4,17 2,15-2,12-6,9-2,4-6,4-6,0-5,1-4,-2-3,0-1,0-1,-2 0,-4 0</inkml:trace>
  <inkml:trace contextRef="#ctx0" brushRef="#br0" timeOffset="5">1934 86,'-15'43,"-8"29,-2 11,4-3,6-11,5-12,4-11,3-8,8-7,2-2,0-3,-1 0,3 0,1 0,-3-4</inkml:trace>
  <inkml:trace contextRef="#ctx0" brushRef="#br0" timeOffset="6">1595 509,'38'-5,"28"-1,6 0,-3 1,-9 1,-10 2,-9 1,-10 0</inkml:trace>
  <inkml:trace contextRef="#ctx0" brushRef="#br0" timeOffset="7">156 227,'27'9,"0"-2,1 0,0-1,0-2,0-1,0-1,1-2,-1 0,1-2,11-3,-34 4,0 0,0 0,0 0,0 0,0-1,0 0,0-1,-1 1,1-1,-1 0,0 0,1-1,-2 0,1 0,0 0,-1 0,0-1,0 1,0-1,0 0,-1 0,0-1,0 1,0-1,-1 0,0 1,0-1,0 0,-1 0,0 0,0 0,0-1,-1 1,0 0,0 0,-1 0,1 0,-2 0,1 0,0 0,-1 0,0 0,-1-2,1 4,-1 0,1 1,-1-1,0 0,1 1,-1 0,-1-1,1 1,0 1,-1-1,0 0,0 1,1 0,-1 0,-1 0,1 0,0 0,0 1,-1 0,1 0,0 0,-1 1,1-1,-1 1,1 0,-1 0,1 1,-1-1,1 1,-1 0,1 0,0 1,-1-1,1 1,0 0,0 0,0 0,0 1,1-1,-1 1,-2 3,-1 3,0 0,1 0,1 1,0 0,0 0,1 0,0 1,1 0,0-1,0 1,1 0,1 0,0 1,0-1,1 0,2 7,32 181,-32-189,5 18,3-1,-2 1,0 0,-2 0,-1 0,-1 1,-1 0,-2 0,-1 0,-1 0,-2 0,-1 0,-1-1,-1 1,-1-1,-2 0,-4 6,5-18,0-1,-2-1,1 0,-2 0,0-1,0 0,-2-1,1 0,-1-1,-1 0,0-1,0-1,-1 0,-1-1,1-1,-1 0,0-1,-1-1,1 0,-1-1,0-1,0-1,0 0,-5-1,19-1,0 0,0-1,1 1,-1-1,0 1,0-1,0 0,1 0,-1 0,0 0,1-1,-1 1,1-1,-1 1,1-1,0 0,-1 0,1 0,0 0,1 0,-1-1,0 1,1 0,-1-1,1 0,0 1,-1-1,1 0,1 1,-1-1,0 0,1 0,-1-1,1-4,0 0,0 0,1 1,0-1,0 0,0 0,1 0,1 1,-1-1,1 1,4-6,16-24,2 1,1 1,2 1,1 2,2 1,1 1,23-15,-26 19,3-3,2 2,0 1,2 2,0 1,2 2,7-2,-21 13</inkml:trace>
  <inkml:trace contextRef="#ctx0" brushRef="#br0" timeOffset="8">720 847,'-10'-29,"-2"-14,4-4,5 0,7 9,3 5,5 5,5 1,5 6,3 1,3 5,0 4,-3 4</inkml:trace>
  <inkml:trace contextRef="#ctx0" brushRef="#br0" timeOffset="9">946 678</inkml:trace>
  <inkml:trace contextRef="#ctx0" brushRef="#br0" timeOffset="10">946 340</inkml:trace>
  <inkml:trace contextRef="#ctx0" brushRef="#br0" timeOffset="11">325 1497,'50'-26,"-1"-1,-1-3,37-32,-52 38,123-112,-156 135,1 1,-1 0,0-1,0 1,0 0,0 0,1-1,-1 1,0 0,0 0,1-1,-1 1,0 0,0 0,1 0,-1-1,0 1,1 0,-1 0,0 0,1 0,-1 0,0 0,1 0,-1 0,0 0,1 0,-1 0,0 0,1 0,-1 0,0 0,1 0,-1 0,0 0,1 0,-1 0,0 0,0 1,1-1,-1 0,0 0,1 0,-1 1,0-1,0 0,0 0,1 1,-1-1,0 0,0 0,0 1,1-1,-1 0,0 1,0-1,0 0,0 1,0-1,0 0,0 1,0-1,0 0,0 1,0-1,0 0,0 1,0-1,0 0,0 1,-2 32,1-25,-9 534,11-393,0-133,0 0,-1 0,-1 0,-1 0,0 0,-1 0,0 0,-1-1,-1 0,-1 1,0-2,-1 1,0-1,-1 0,-1 0,0-1,-1-1,-1 1,0-1,0-1,-1 0,-2 1,5-6,-1-1,0 0,0 0,0 0,0-2,-1 1,1-1,-1-1,0 0,0 0,0-1,0 0,-4-1,10 0,0-1,0 1,1-1,-1 0,0 0,1-1,-1 0,1 1,0-1,-1-1,1 1,0 0,0-1,1 0,-1 0,0 0,1-1,0 1,0-1,0 0,0 0,0 0,1 0,0 0,0 0,0-1,0 1,1-1,0 1,0-1,-1-3,1-5,0-1,0 1,1 0,1 0,0 0,1 0,0 0,1 0,1 0,0 1,1-1,0 1,0 0,2 1,-1-1,1 1,1 1,0-1,3-1,24-27,2 1,1 1,2 3,6-2,-45 35,180-117,-157 108</inkml:trace>
  <inkml:trace contextRef="#ctx0" brushRef="#br0" timeOffset="12">974 2005,'0'-39,"5"-26,6-8,6 4,1 9,1 10,3 9,2 6,2 9,1 10,-3 6</inkml:trace>
  <inkml:trace contextRef="#ctx0" brushRef="#br0" timeOffset="13">1341 1751,'5'19,"6"2,1-3</inkml:trace>
  <inkml:trace contextRef="#ctx0" brushRef="#br0" timeOffset="14">1397 1440,'0'0</inkml:trace>
  <inkml:trace contextRef="#ctx0" brushRef="#br0" timeOffset="15">3119 1638,'-1'9,"0"1,1 0,1-1,-1 1,1-1,1 1,0-1,0 0,1 1,0-1,1 0,0-1,0 1,1-1,0 1,-4-7,1-1,-1 0,0 0,0 1,1-1,-1 0,1 0,-1-1,1 1,-1 0,1 0,0-1,-1 1,1-1,0 1,-1-1,1 0,0 0,0 1,-1-1,1-1,0 1,0 0,-1 0,1-1,0 1,0-1,-1 1,1-1,-1 0,1 1,0-1,-1 0,0 0,1 0,-1 0,1 0,-1-1,0 1,0 0,0-1,0 1,0-1,0 0,34-73,-34 68,0 0,-1-1,0 1,-1 0,1 0,-1-1,-1 1,1 0,-1 0,0 0,-1 0,0 0,0 1,0-1,-1 1,0 0,0 0,-1 0,0 1,0-1,0 1,0 0,-1 1,0-1,0 1,0 0,0 1,-1-1,1 1,-1 1,0-1,0 1,-5-1,-13 1</inkml:trace>
  <inkml:trace contextRef="#ctx0" brushRef="#br0" timeOffset="16">3486 1779,'3'-7,"42"-65,-44 71,0-1,1 0,-1 1,0 0,1-1,-1 1,1 0,0 0,-1 0,1 0,0 0,0 0,0 1,0-1,0 0,0 1,-1-1,1 1,0 0,0 0,0 0,0 0,0 0,0 0,0 1,0-1,0 1,0-1,0 1,0-1,0 1,0 0,-1 0,1 0,0 0,-1 1,1-1,0 0,30 32,-28-29,0 1,0-1,0 0,0 0,1 0,0 0,-1-1,1 0,1 0,-1 0,0 0,1-1,-1 0,1 0,1 0,7-1,-1 1,1-1,0-1,-1-1,1 0,0 0,-1-2,0 0,1 0,-1-1,0 0,-1-2,1 1,-1-1,0-1,-1 0,8-7,18-42,-32 36</inkml:trace>
  <inkml:trace contextRef="#ctx0" brushRef="#br0" timeOffset="17">1793 1525,'-7'5,"-12"7,0 1,1 1,0 1,2 1,-1 0,2 1,0 0,1 1,1 1,1 0,-3 8,14-22,-1 0,1 0,0-1,1 1,-1 0,1 0,0 0,0 0,1 0,-1 0,1 0,0-1,0 1,1 0,-1 0,1-1,0 1,1-1,-1 0,1 0,-1 0,1 0,1 0,-1 0,0-1,1 1,0-1,0 0,0 0,2 1,5 3,1 0,-1-1,1 0,0-1,1 0,-1-1,1 0,0-1,0 0,13 0,-19-2,1-1,-1-1,1 1,-1-1,1-1,-1 1,0-1,1 0,-1-1,0 0,0 0,1-1,11-8</inkml:trace>
  <inkml:trace contextRef="#ctx0" brushRef="#br0" timeOffset="18">2301 1187,'-28'368,"29"-330,1 1,3-1,0-1,3 1,1-1,2 0,13 27,-24-64,0 1,1-1,-1 1,1-1,-1 1,0-1,1 1,-1-1,0 1,0 0,1-1,-1 1,0-1,0 1,0 0,0-1,0 1,0 0,0-1,0 1,0 0,0-1,0 1,0 0,0-1,-1 1,1-1,0 1,0 0,-1-1,1 1,0-1,-1 1,1-1,-1 1,1-1,-1 1,1-1,-1 0,1 1,-1-1,1 0,-1 1,-8-3</inkml:trace>
  <inkml:trace contextRef="#ctx0" brushRef="#br0" timeOffset="19">2047 1638,'38'-10,"18"-3,4 1,1 2,-5 3,-6-2,-8 1,-6 1,-4 2,-8 2</inkml:trace>
  <inkml:trace contextRef="#ctx0" brushRef="#br0" timeOffset="20">2695 1638,'0'33,"5"17,2 4,4-8,0-10</inkml:trace>
  <inkml:trace contextRef="#ctx0" brushRef="#br0" timeOffset="21">2724 1299,'0'14,"0"5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1 817,'120'-245,"-92"210,-27 34,0 1,0 0,-1-1,1 1,0 0,0 0,0-1,-1 1,1 0,0 0,0 0,0 0,-1 0,1 0,0 0,0 0,0 1,0-1,-1 0,1 0,0 1,0-1,-1 0,1 1,0-1,-1 1,1-1,0 1,-1-1,1 1,-1-1,1 1,-1 0,1-1,-1 1,1 0,-1 0,0-1,1 1,-1 0,0 0,1-1,-1 1,0 0,0 0,0 0,0 0,14 58,-15-54,1 0,0 0,0 1,1-1,0 0,-1 0,2 0,-1 0,1 0,-1 0,1 0,1-1,-1 1,1-1,0 1,0-1,0 0,0 0,1 0,-1-1,1 1,0-1,0 0,1 0,-1 0,1-1,0 1,2-4,1-1,-1 1,0-1,1-1,-1 0,-1 0,1 0,0-1,-1 1,1-2,-1 1,0-1,-1 0,1 0,-1 0,0-1,0 0,-1 0,0 0,0-1,0 1,-1-1,2-5,18-27,-11 20</inkml:trace>
  <inkml:trace contextRef="#ctx0" brushRef="#br0" timeOffset="1">593 733,'41'-45,"-23"28,-2-1,0 0,0-1,-2 0,-1-1,0-1,-1 0,-2-1,4-11,-13 33,0-1,-1 0,1 1,-1-1,1 0,-1 1,0-1,1 0,-1 0,0 1,1-1,-1 0,0 0,0 0,0 0,0 1,0-1,0 0,0 0,0 0,0 0,0 1,0-1,0 0,-1 0,1 0,0 0,-1 1,1-1,0 0,-1 1,1-1,-1 0,1 0,-1 1,0-1,1 1,-1-1,0 1,1-1,-1 1,0-1,1 1,-1 0,0-1,0 1,0 0,1-1,-1 1,0 0,-1 0,-37 20,32-15,1 1,-1-1,1 1,1 0,-1 1,1 0,0-1,1 2,0-1,0 0,0 1,1 0,0 0,1 0,-1 0,2 0,-1 0,1 0,0 1,1-1,0 1,0-1,1 0,0 1,0-1,1 0,0 0,1 0,0 0,0 0,1 0,0 1,4-2,0 1,1-1,0-1,0 1,0-2,1 1,-1-1,1-1,1 0,-1 0,0-1,1 0,0-1,0 0,-1-1,1 0,0-1,0 0,7-1,-3-3,1-1,-1 0,0-1,0-1,-1 0,0-1,0-1,0 0,-1-1,-1 0,0-1,0 0,-1-1,-1-1,0 1,0-2,-2 1,1-1,-2-1,5-11,10-6,-1-1,-2-1,-1-1,-2 0,-1-1,-2-1,-2 0,-1-1,-2 0,-2-1,-1 1,-2-1,-1-7,-2 44,0 0,0 0,0 0,-1 0,1 0,0 0,-1 0,1 0,-1 0,0 0,0 0,1 0,-1 0,0 0,-1 1,1-1,0 0,-1 1,1-1,0 1,-1-1,0 1,1 0,-1-1,0 1,0 0,0 0,0 0,1 1,-1-1,0 0,-1 1,1-1,0 1,0 0,0 0,0 0,0 0,0 0,0 0,0 0,0 1,0-1,0 1,0-1,0 1,0 0,0 0,0 0,0 0,0 0,1 0,-1 1,0-1,1 0,-1 1,1 0,0-1,-1 1,1 0,0-1,0 2,-13 20,1 0,2 1,0 0,2 1,0 1,2-1,1 1,1 0,1 1,1-1,2 1,0-1,2 1,1 0,3 16,-2 30,-3-48,1-1,2 0,0 0,2 0,0 0,2-1,1 0,0 0,3 1,1-5,-2-7</inkml:trace>
  <inkml:trace contextRef="#ctx0" brushRef="#br0" timeOffset="2">932 338,'43'10,"29"-2,7-2,-6-3,-14-1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1,'-1'57,"-2"0,-2 0,-3 0,-2-1,-3 0,-3-1,-1-1,-19 38,-16 17,47-107,1-6</inkml:trace>
  <inkml:trace contextRef="#ctx0" brushRef="#br0" timeOffset="1">451 85,'-261'239,"258"-237,0 0,0 0,0 0,1 1,-1-1,0 1,1 0,-1 0,1 0,0 0,0 0,0 0,1 0,-1 1,1-1,0 0,0 1,0-1,0 1,0 0,1-1,0 1,0 0,0-1,0 1,0 0,1-1,-1 1,1 0,0-1,0 1,1-1,-1 0,1 1,-1-1,1 0,0 0,0 0,2 2,42 22,-40-25,1 1,-1 0,0 0,0 1,-1-1,1 1,-1 0,0 1,0-1,0 1,0 0,-1 1,0-1,0 1,0-1,-1 1,0 0,2 6,17 43,-10-49</inkml:trace>
  <inkml:trace contextRef="#ctx0" brushRef="#br0" timeOffset="2">593 537,'-5'24,"-1"3,-1-3</inkml:trace>
  <inkml:trace contextRef="#ctx0" brushRef="#br0" timeOffset="3">593 1,'0'0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0,'-14'24,"-6"17,-3 7,2 0,5-3,4-5,5-4,4-4,2-2,1-1,5-6,3-7</inkml:trace>
  <inkml:trace contextRef="#ctx0" brushRef="#br0" timeOffset="1">315 113,'-238'142,"234"-140,-40 30,44-32,-1 1,0 0,1-1,-1 1,1 0,-1-1,1 1,-1 0,1 0,0 0,-1 0,1-1,0 1,-1 0,1 0,0 0,0 0,0 0,0 0,0 0,0 0,0-1,0 1,0 0,1 0,-1 0,0 0,1 0,-1 0,0-1,1 1,-1 0,1 0,-1-1,1 1,-1 0,1 0,0-1,-1 1,1-1,0 1,0-1,-1 1,1-1,0 1,0-1,0 0,0 1,0-1,-1 0,2 0,43 14,-40-13,-1-1,1 1,0 0,0 1,-1-1,1 1,-1 0,1 0,-1 0,0 1,0 0,0-1,0 2,0-1,-1 0,1 1,0 1,24 53,-22-41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0:09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174 366 0 0 0,'0'0'163'0'0,"0"0"341"0"0,0 0 9 0 0,0 0 21 0 0,0 0 138 0 0,0 0 207 0 0,0 0 252 0 0,0 0 158 0 0,0 0 30 0 0,0 0-76 0 0,0 0-149 0 0,-14-4-177 0 0,-41-13-181 0 0,41 13-149 0 0,14 4-112 0 0,0 0-28 0 0,0 0 18 0 0,0 0 23 0 0,21 0 1461 0 0,-10 0-1583 0 0,52 1 782 0 0,-1-3 0 0 0,1-2 0 0 0,-1-3 0 0 0,23-8-1148 0 0,51-20 449 0 0,-1-6-1 0 0,-3-5 1 0 0,-2-7 0 0 0,-2-5-1 0 0,12-13-448 0 0,-135 61 2957 0 0,-31 11-2838 0 0,14 0 71 0 0,-17 47-174 0 0,17-15 7 0 0,2 2 0 0 0,1-1 0 0 0,2 1-1 0 0,1 1 1 0 0,2-1 0 0 0,1 3-23 0 0,-9 64 58 0 0,-29 109 215 0 0,-9-1 1 0 0,-33 73-274 0 0,-3 1 361 0 0,81-365-2609 0 0,0 43-2449 0 0,0 7-5474 0 0,3 19 296 0 0</inkml:trace>
  <inkml:trace contextRef="#ctx0" brushRef="#br0" timeOffset="263.671">485 897 9946 0 0,'0'0'3532'0'0,"0"0"-2137"0"0,0 0-945 0 0,0 0-235 0 0,0 0 98 0 0,0 0 261 0 0,0 0 258 0 0,0 0 166 0 0,0 0 18 0 0,0 0-101 0 0,0 0-118 0 0,36-5-125 0 0,118-13-120 0 0,225-48 1197 0 0,-147-7-2668 0 0,-216 62-676 0 0,-12 7-1919 0 0,-2 1-4061 0 0,-2 2-2778 0 0</inkml:trace>
  <inkml:trace contextRef="#ctx0" brushRef="#br0" timeOffset="889.11">1510 930 3305 0 0,'0'0'3859'0'0,"0"0"-2348"0"0,0 0-752 0 0,0 0 149 0 0,0 0 251 0 0,0 0 189 0 0,0 0 26 0 0,0 0-183 0 0,0 0-255 0 0,0 0-222 0 0,0 0-173 0 0,-6 33-129 0 0,-20 106-73 0 0,14-35 1543 0 0,8-75 558 0 0,3-31 931 0 0,-7-12-2966 0 0,5 2-331 0 0,1-1 1 0 0,0 0-1 0 0,1 0 1 0 0,0 0-1 0 0,1-1 1 0 0,1 1-1 0 0,0 0 1 0 0,1 0-1 0 0,0-1-74 0 0,6-17 43 0 0,1 0-1 0 0,2 0 0 0 0,1 1 1 0 0,1 0-1 0 0,1 1 1 0 0,2 1-1 0 0,1 0 0 0 0,9-10-42 0 0,-22 33 0 0 0,-1 0 0 0 0,1 0 0 0 0,0 0 0 0 0,0 1 0 0 0,0 0-1 0 0,0 0 1 0 0,1 0 0 0 0,0 0 0 0 0,0 0 0 0 0,0 1 0 0 0,0 0 0 0 0,0 0-1 0 0,1 1 1 0 0,-1-1 0 0 0,1 1 0 0 0,0 1 0 0 0,0-1 0 0 0,0 1 0 0 0,0 0 0 0 0,1 0 0 0 0,21 34 20 0 0,8 89 296 0 0,-34-117-882 0 0,3 13 1288 0 0,-4-14-4194 0 0,0-3-3687 0 0,0-4-3466 0 0</inkml:trace>
  <inkml:trace contextRef="#ctx0" brushRef="#br0" timeOffset="1134.62">2046 952 14883 0 0,'0'0'912'0'0,"0"0"-464"0"0,0 0-31 0 0,0 0 111 0 0,0 0 120 0 0,0 0 0 0 0,0 0-128 0 0,0 0-184 0 0,0 0-192 0 0,0 0-112 0 0,0 0-48 0 0,0 0-96 0 0,0 0-104 0 0,0 0-152 0 0,11 177-328 0 0,-11-170-1433 0 0,2-3-3296 0 0,-2-4-5129 0 0</inkml:trace>
  <inkml:trace contextRef="#ctx0" brushRef="#br0" timeOffset="1384.205">2059 554 16724 0 0,'0'0'1776'0'0,"0"0"-592"0"0,0 0-536 0 0,0 0-152 0 0,0 0-79 0 0,0 0-121 0 0,0 0-168 0 0,0 0-184 0 0,0 0-152 0 0,0 0-88 0 0,0 0-65 0 0,0 0-47 0 0,0 0-328 0 0,0 0-1176 0 0,26 48-3201 0 0,-19-37-7026 0 0</inkml:trace>
  <inkml:trace contextRef="#ctx0" brushRef="#br0" timeOffset="1543.568">2572 742 14907 0 0,'0'0'1367'0'0,"0"0"-256"0"0,0 0-56 0 0,0 0-43 0 0,0 0-28 0 0,0 0-91 0 0,0 0-149 0 0,0 0-131 0 0,0 0-133 0 0,0 0-132 0 0,0 0-110 0 0,0 0-85 0 0,0 0-66 0 0,-30 13-34 0 0,-95 44-2 0 0,77-18 31 0 0,45-30-64 0 0,0-4-14 0 0,0 0 0 0 0,1 0 0 0 0,-1 0 0 0 0,1 0 0 0 0,1 1 0 0 0,-1-1 0 0 0,1 1 0 0 0,0-1 0 0 0,0 1 0 0 0,1-1 0 0 0,-1 1 0 0 0,1 0 0 0 0,0-1 0 0 0,1 1 0 0 0,0 0 0 0 0,-1-1 0 0 0,2 1 0 0 0,-1-1 0 0 0,1 1 0 0 0,0-1 0 0 0,0 0 0 0 0,0 0 0 0 0,1 0 0 0 0,-1 0 0 0 0,1 0 0 0 0,1 0 0 0 0,-1-1 0 0 0,1 1 0 0 0,-1-1 0 0 0,1 0 0 0 0,0 0 0 0 0,1-1 0 0 0,-1 1 0 0 0,3 0-4 0 0,2 2-15 0 0,1-1 0 0 0,0 0-1 0 0,0-1 1 0 0,0 0 0 0 0,1-1 0 0 0,0 0 0 0 0,-1-1 0 0 0,1 0 0 0 0,0-1-1 0 0,0 0 1 0 0,0 0 0 0 0,0-1 0 0 0,0-1 0 0 0,0 0 0 0 0,0 0 0 0 0,-1-1-1 0 0,1-1 1 0 0,0 1 0 0 0,-1-2 0 0 0,0 0 0 0 0,9-4 15 0 0,28-17-4199 0 0,-6-9-4163 0 0,-36 27-2451 0 0</inkml:trace>
  <inkml:trace contextRef="#ctx0" brushRef="#br0" timeOffset="1979.912">3084 271 13443 0 0,'0'0'2091'0'0,"0"0"-784"0"0,0 0-535 0 0,0 0-54 0 0,0 0 142 0 0,0 0 107 0 0,0 0-7 0 0,0 0-160 0 0,0 0-221 0 0,0 0-200 0 0,0 0-118 0 0,0 0-58 0 0,5-8 345 0 0,3 57 1012 0 0,-8 403 287 0 0,-11-59-1792 0 0,11-392-96 0 0,0-1-8 0 0,0 0-7 0 0,0 0-9 0 0,0 0-20 0 0,0 0-46 0 0,0 0-61 0 0,0-9-940 0 0,7-35-2223 0 0,0 6-5954 0 0,-6 26-1850 0 0</inkml:trace>
  <inkml:trace contextRef="#ctx0" brushRef="#br0" timeOffset="2228.098">2841 705 11138 0 0,'0'0'1743'0'0,"0"0"-514"0"0,0 0-377 0 0,0 0-97 0 0,0 0 142 0 0,0 0 155 0 0,0 0 83 0 0,0 0-32 0 0,0 0-164 0 0,0 0-127 0 0,0 0-120 0 0,0 0-95 0 0,0 0-65 0 0,35 3-120 0 0,109 9-93 0 0,66-1 114 0 0,-132 5-1654 0 0,-47-7-7632 0 0,-26-8-2672 0 0</inkml:trace>
  <inkml:trace contextRef="#ctx0" brushRef="#br0" timeOffset="2416.133">3520 944 16500 0 0,'0'0'728'0'0,"0"0"-240"0"0,0 0-56 0 0,0 0-24 0 0,0 0 16 0 0,0 0-64 0 0,0 0-72 0 0,0 0-128 0 0,0 0-104 0 0,0 0-80 0 0,0 0-80 0 0,0 0-144 0 0,0 0-168 0 0,0 0-264 0 0,67 144-808 0 0,-64-144-1801 0 0,-1-4-3921 0 0,-2 1 825 0 0</inkml:trace>
  <inkml:trace contextRef="#ctx0" brushRef="#br0" timeOffset="2665.934">3543 712 9978 0 0,'0'0'2870'0'0,"0"0"-456"0"0,0 0-388 0 0,0 0-289 0 0,0 0-287 0 0,0 0-262 0 0,0 0-265 0 0,0 0-249 0 0,0 0-205 0 0,-15-30-170 0 0,-44-93-157 0 0,44 92-155 0 0,15 31-146 0 0,0 8-505 0 0,2 20-742 0 0,1-16-2319 0 0,0-1-7348 0 0</inkml:trace>
  <inkml:trace contextRef="#ctx0" brushRef="#br0" timeOffset="2915.508">3905 823 11851 0 0,'0'0'4154'0'0,"0"0"-2490"0"0,0 0-868 0 0,0 0-113 0 0,0 0-45 0 0,0 0-30 0 0,0 0-66 0 0,0 0-109 0 0,0 0-115 0 0,0 0-84 0 0,0 0-70 0 0,0 0-46 0 0,0 0-18 0 0,-12 26-25 0 0,-36 84-18 0 0,37-44 25 0 0,11-59-27 0 0,0-1 0 0 0,1 0 0 0 0,0 0 0 0 0,0 0 1 0 0,1 0-1 0 0,0 0 0 0 0,0 0 0 0 0,0-1 0 0 0,0 1 0 0 0,1-1 0 0 0,0 1 1 0 0,0-1-1 0 0,1 0 0 0 0,0 0 0 0 0,-1 0 0 0 0,2-1 0 0 0,-1 1 0 0 0,0-1 1 0 0,1 0-1 0 0,0 0 0 0 0,0 0 0 0 0,0-1 0 0 0,0 0 0 0 0,1 0 0 0 0,-1 0 1 0 0,1-1-1 0 0,0 0 0 0 0,0 0 0 0 0,-1 0 0 0 0,1-1 0 0 0,1 0 1 0 0,-1 0-1 0 0,0 0 0 0 0,0-1 0 0 0,0 0 0 0 0,0 0 0 0 0,6-1-55 0 0,-6-2 102 0 0,0-1 0 0 0,0 0 0 0 0,0-1 0 0 0,-1 1-1 0 0,0-1 1 0 0,1 0 0 0 0,-2 0 0 0 0,1-1 0 0 0,-1 1 0 0 0,1-1-1 0 0,-2 0 1 0 0,1 0 0 0 0,-1 0 0 0 0,0-1 0 0 0,0 1 0 0 0,0-1 0 0 0,-1 0-1 0 0,0 0 1 0 0,-1 0 0 0 0,1 0 0 0 0,-1 0 0 0 0,0-7-102 0 0,0 7 31 0 0,0-1 1 0 0,0 0 0 0 0,-1 0 0 0 0,0 0 0 0 0,-1 0-1 0 0,1 0 1 0 0,-2 0 0 0 0,1 0 0 0 0,-1 1-1 0 0,0-1 1 0 0,0 1 0 0 0,-1-1 0 0 0,0 1 0 0 0,-1 0-1 0 0,0 0 1 0 0,0 0 0 0 0,-3-3-32 0 0,2 2-63 0 0,0 0 0 0 0,-1 0 0 0 0,0 1 0 0 0,-1 0 0 0 0,0 1 0 0 0,0-1 0 0 0,0 1 0 0 0,-1 0-1 0 0,1 1 1 0 0,-1 0 0 0 0,-1 0 0 0 0,-3 0 63 0 0,-40 7-4595 0 0,43 5-1046 0 0,1 0-6215 0 0</inkml:trace>
  <inkml:trace contextRef="#ctx0" brushRef="#br0" timeOffset="3297.171">4191 1125 12859 0 0,'0'0'2510'0'0,"0"0"-1422"0"0,0 0-199 0 0,0 0 217 0 0,0 0 38 0 0,0 0-60 0 0,0 0-151 0 0,0 0-180 0 0,0 0-134 0 0,0 0-86 0 0,0 0-81 0 0,0 0-71 0 0,0 0-83 0 0,18-28-67 0 0,58-85-50 0 0,-7-3 317 0 0,-37 167-1013 0 0,-26-43 586 0 0,0 0 0 0 0,1 0 0 0 0,-1 0 1 0 0,2-1-1 0 0,-1 0 0 0 0,1-1 0 0 0,0 1 0 0 0,1-2 0 0 0,0 1 0 0 0,0-1 1 0 0,0 0-1 0 0,0-1 0 0 0,1 0 0 0 0,-1-1 0 0 0,1 0 0 0 0,0 0 0 0 0,0-1 1 0 0,0 0-1 0 0,0-1 0 0 0,1 0 0 0 0,-1 0 0 0 0,0-1 0 0 0,0-1 0 0 0,1 0 1 0 0,-1 0-1 0 0,5-2-71 0 0,-1-2 139 0 0,1-1 0 0 0,-1 0 1 0 0,0-1-1 0 0,-1-1 1 0 0,0 0-1 0 0,0-1 0 0 0,-1 0 1 0 0,0-1-1 0 0,0 0 0 0 0,-1-1 1 0 0,-1 0-1 0 0,0 0 0 0 0,0-2 1 0 0,-1 1-1 0 0,-1-1 1 0 0,5-9-140 0 0,-8 14-57 0 0,0 1 1 0 0,0-1-1 0 0,-1 0 0 0 0,0 0 1 0 0,-1-1-1 0 0,0 1 1 0 0,0-1-1 0 0,0 1 1 0 0,-1-1-1 0 0,-1 0 1 0 0,0 0-1 0 0,0 0 1 0 0,0-8 56 0 0,-8 1-1430 0 0,1 12-1583 0 0,4 2 784 0 0,-1-2-10030 0 0</inkml:trace>
  <inkml:trace contextRef="#ctx0" brushRef="#br0" timeOffset="4670.076">1 1732 4993 0 0,'0'0'734'0'0,"0"0"-204"0"0,0 0 128 0 0,0 0 317 0 0,0 0 298 0 0,0 0 106 0 0,0 0-112 0 0,0 0-257 0 0,0 0-245 0 0,0 0-193 0 0,0 0-85 0 0,0 0 19 0 0,4 0 20 0 0,96-5 4320 0 0,57-20-2802 0 0,189-35 68 0 0,20 13-2112 0 0,-172 23 199 0 0,612-58 376 0 0,386 6 502 0 0,-352 27-190 0 0,-304-6-435 0 0,-321 29-93 0 0,-33 22 216 0 0,-181 4-578 0 0,-1 0 0 0 0,0 0 19 0 0,0 0-8 0 0,0 0-10 0 0,0 0 3 0 0,0 0-12 0 0,0 0 5 0 0,0 0 12 0 0,0 0 8 0 0,0 0-4 0 0,0 0 5 0 0,0 0 0 0 0,0 0-10 0 0,0 0-16 0 0,0 0-1 0 0,0 0-10 0 0,0 0-2 0 0,0 0 25 0 0,0 0 4 0 0,0 0-7 0 0,0 0 3 0 0,0 0-12 0 0,0 0 1 0 0,0 0-4 0 0,0 0 10 0 0,0 0 22 0 0,0 0-6 0 0,0 0-27 0 0,0 0-16 0 0,0 0 21 0 0,0 0 12 0 0,0 0-8 0 0,0 0-4 0 0,0 0 17 0 0,0 0-2 0 0,0 0 27 0 0,0 0-21 0 0,0 0-19 0 0,0 0 4 0 0,0 0-20 0 0,0 0 21 0 0,0 0-2 0 0,0 0-3 0 0,0 0-3 0 0,0 0-9 0 0,0 0 2 0 0,0 0-2 0 0,64-5 1335 0 0,-46 3-4554 0 0,-10 1-8209 0 0,-12-2-1284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0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68 368 15091 0 0,'0'0'342'0'0,"0"0"-257"0"0,0 0-278 0 0,0 0-98 0 0,0 0 80 0 0,0 0 190 0 0,0 0 177 0 0,0 0 115 0 0,0 0 51 0 0,0 0-10 0 0,0 0-24 0 0,18 5-27 0 0,111 33 183 0 0,-102-32-280 0 0,1-2 1 0 0,0-1 0 0 0,-1-1-1 0 0,1-2 1 0 0,0 0 0 0 0,0-2-1 0 0,0-1 1 0 0,-1-1 0 0 0,0-2-1 0 0,1 0 1 0 0,-2-2 0 0 0,1-1-1 0 0,-1-1 1 0 0,-1-1 0 0 0,0-2-1 0 0,0 0 1 0 0,-2-2 0 0 0,0 0-1 0 0,14-12-164 0 0,-21 13 154 0 0,0 0-1 0 0,0-1 0 0 0,-1-1 1 0 0,-1 0-1 0 0,-1-1 0 0 0,0-1 1 0 0,-2 0-1 0 0,0 0 1 0 0,0-1-1 0 0,-2 0 0 0 0,0-1 1 0 0,-2 0-1 0 0,0-1 0 0 0,3-18-153 0 0,-45 114 1349 0 0,-240 563-989 0 0,243-573-389 0 0,-2-1-1 0 0,-3-1 1 0 0,-3-3 0 0 0,-3-1 0 0 0,-2-2 0 0 0,-3-1 0 0 0,-2-4-1 0 0,-13 10 30 0 0,54-53-5 0 0,0-1-1 0 0,-1 1 1 0 0,0-2-1 0 0,0 1 0 0 0,0-1 1 0 0,-1-1-1 0 0,0 0 1 0 0,0 0-1 0 0,-1-1 1 0 0,0-1-1 0 0,0 0 0 0 0,0 0 1 0 0,0-1-1 0 0,0-1 1 0 0,-1 0-1 0 0,-6 0 6 0 0,17-3-4 0 0,0 1 0 0 0,0-1 0 0 0,1 0 0 0 0,-1 1 0 0 0,0-1 0 0 0,0 0-1 0 0,0 0 1 0 0,1 0 0 0 0,-1 0 0 0 0,1-1 0 0 0,-1 1 0 0 0,1 0 0 0 0,-1-1 0 0 0,1 1 0 0 0,0-1 0 0 0,-1 1 0 0 0,1-1 0 0 0,0 0 0 0 0,0 1-1 0 0,0-1 1 0 0,0 0 0 0 0,1 0 0 0 0,-1 0 0 0 0,0 0 0 0 0,1 0 0 0 0,0 0 0 0 0,-1 0 0 0 0,1 0 0 0 0,0 0 0 0 0,0 0 0 0 0,0 0 0 0 0,0 0-1 0 0,0 0 1 0 0,0 0 0 0 0,1 1 0 0 0,-1-1 0 0 0,1-1 4 0 0,23-74-236 0 0,-14 63 225 0 0,0 0 0 0 0,0 0 0 0 0,2 1-1 0 0,0 0 1 0 0,0 1 0 0 0,1 1 0 0 0,0 0 0 0 0,1 0 0 0 0,1 1-1 0 0,-1 1 1 0 0,1 1 0 0 0,1 0 0 0 0,0 1 0 0 0,0 0-1 0 0,0 2 1 0 0,1 0 0 0 0,0 0 0 0 0,0 2 0 0 0,0 0-1 0 0,0 1 1 0 0,0 1 0 0 0,0 0 0 0 0,2 2 11 0 0,-7 2 22 0 0,0 1 1 0 0,-1 1-1 0 0,0 0 0 0 0,0 0 1 0 0,0 1-1 0 0,0 0 0 0 0,-1 1 1 0 0,0 1-1 0 0,-1-1 0 0 0,0 2 1 0 0,0-1-1 0 0,3 5-22 0 0,45 36 277 0 0,-40-39-157 0 0,-1 0 0 0 0,1-1 0 0 0,1-1-1 0 0,-1-1 1 0 0,2 0 0 0 0,-1-1 0 0 0,0-1-1 0 0,1-1 1 0 0,0-1 0 0 0,0 0-1 0 0,0-1 1 0 0,1-2 0 0 0,-1 0 0 0 0,14-1-120 0 0,-28 1-13 0 0,-1 0 1 0 0,1 0 0 0 0,0 0 0 0 0,-1 0 0 0 0,1-1-1 0 0,0 0 1 0 0,-1 0 0 0 0,1 0 0 0 0,0 0 0 0 0,-1-1-1 0 0,0 0 1 0 0,1 0 0 0 0,-1 0 0 0 0,0 0 0 0 0,0-1-1 0 0,0 0 1 0 0,0 1 0 0 0,-1-1 0 0 0,1-1 0 0 0,-1 1-1 0 0,0 0 1 0 0,0-1 0 0 0,0 0 0 0 0,0 0 0 0 0,-1 0-1 0 0,1 0 1 0 0,-1 0 0 0 0,0 0 0 0 0,0-1 0 0 0,0 1-1 0 0,-1-1 1 0 0,0 1 0 0 0,1-3 12 0 0,4-33-4933 0 0,-3 26-1128 0 0,-1 6-3764 0 0</inkml:trace>
  <inkml:trace contextRef="#ctx0" brushRef="#br0" timeOffset="729.292">1242 953 7746 0 0,'0'0'1757'0'0,"0"0"-518"0"0,0 0-70 0 0,0 0 207 0 0,0 0 140 0 0,0 0-73 0 0,0 0-196 0 0,0 0-181 0 0,0 0-138 0 0,0 0-121 0 0,0 0-95 0 0,0 0-95 0 0,33 0-107 0 0,103-1-65 0 0,-51-14 276 0 0,-59 5-442 0 0,-19 8-213 0 0,4 1 24 0 0,1-2 1 0 0,-1 0-1 0 0,-1 0 1 0 0,1-1-1 0 0,0 0 0 0 0,-1-1 1 0 0,0 0-1 0 0,0 0 1 0 0,0-1-1 0 0,-1-1 0 0 0,0 0 1 0 0,0 0-1 0 0,-1 0 1 0 0,0-1-1 0 0,2-3-90 0 0,-8 10 8 0 0,-1-1 1 0 0,0 1-1 0 0,0-1 1 0 0,-1 1-1 0 0,1-1 1 0 0,0 1-1 0 0,0-1 1 0 0,-1 1-1 0 0,1-1 1 0 0,-1 0-1 0 0,1 1 1 0 0,-1-1-1 0 0,0 0 0 0 0,0 1 1 0 0,0-1-1 0 0,0 0 1 0 0,0 1-1 0 0,0-1 1 0 0,0 0-1 0 0,0 0 1 0 0,-1 1-1 0 0,1-1 1 0 0,-1 0-1 0 0,1 1 1 0 0,-1-1-1 0 0,0 1 0 0 0,1-1 1 0 0,-1 1-1 0 0,0-1 1 0 0,0 1-1 0 0,0-1 1 0 0,0 1-1 0 0,0 0 1 0 0,0 0-1 0 0,-1-1 1 0 0,1 1-1 0 0,0 0 1 0 0,-1 0-1 0 0,1 0 0 0 0,-1 0 1 0 0,1 1-1 0 0,-1-1 1 0 0,1 0-1 0 0,-2 0-8 0 0,-75-12-463 0 0,64 14 433 0 0,1 1-1 0 0,-1 1 0 0 0,0 0 1 0 0,1 1-1 0 0,0 0 0 0 0,0 1 1 0 0,0 0-1 0 0,1 1 0 0 0,0 1 1 0 0,0 0-1 0 0,0 1 0 0 0,1 0 1 0 0,0 0-1 0 0,1 1 0 0 0,0 1 1 0 0,0 0-1 0 0,1 0 0 0 0,0 1 1 0 0,1 0-1 0 0,0 0 0 0 0,1 1 1 0 0,0 0-1 0 0,1 1 0 0 0,0-1 0 0 0,1 1 1 0 0,0 0-1 0 0,1 0 0 0 0,1 1 1 0 0,0-1-1 0 0,1 1 0 0 0,0 0 1 0 0,1 8 30 0 0,1-18 4 0 0,1 0 0 0 0,-1 1 0 0 0,1-1 0 0 0,0 0 0 0 0,0 1 0 0 0,0-1 0 0 0,1 0 0 0 0,0 0 0 0 0,0 0 0 0 0,0 0 0 0 0,0 0 0 0 0,0-1 0 0 0,1 1 0 0 0,0-1 0 0 0,-1 1 0 0 0,1-1 0 0 0,1 0 0 0 0,-1 0 0 0 0,0 0 0 0 0,1-1 0 0 0,-1 1 0 0 0,1-1 0 0 0,0 0-1 0 0,0 0 1 0 0,0 0 0 0 0,0 0 0 0 0,0-1 0 0 0,0 1 0 0 0,1-1 0 0 0,2 0-4 0 0,137 14 432 0 0,-93-17-308 0 0,-1-2 1 0 0,0-3 0 0 0,0-1-1 0 0,-1-3 1 0 0,0-2-1 0 0,-1-2 1 0 0,0-2 0 0 0,-2-2-1 0 0,0-3 1 0 0,-1-1 0 0 0,-1-2-1 0 0,-2-2 1 0 0,0-2 0 0 0,-2-2-1 0 0,10-11-124 0 0,-33 26-3 0 0,-1 0 0 0 0,-1-2 0 0 0,0 1 0 0 0,-1-2 0 0 0,-1 0-1 0 0,-1-1 1 0 0,0 0 0 0 0,-2-1 0 0 0,0 0 0 0 0,-2 0 0 0 0,0-1 0 0 0,-1 0-1 0 0,-1-1 1 0 0,-2 0 0 0 0,0 0 0 0 0,-1 0 0 0 0,-1-18 3 0 0,-1 21-18 0 0,1 6 13 0 0,0 0 0 0 0,-2 0 0 0 0,1-1-1 0 0,-2 1 1 0 0,0 0 0 0 0,-1 0 0 0 0,0 0 0 0 0,-1 0 0 0 0,0 0 0 0 0,-1 1 0 0 0,-1-1 0 0 0,0 1 0 0 0,-1 0 0 0 0,-4-5 5 0 0,10 17-3 0 0,0 1 1 0 0,0-1-1 0 0,0 1 0 0 0,0-1 1 0 0,-1 1-1 0 0,1-1 1 0 0,0 0-1 0 0,0 1 1 0 0,-1-1-1 0 0,1 1 0 0 0,0-1 1 0 0,-1 1-1 0 0,1 0 1 0 0,0-1-1 0 0,-1 1 1 0 0,1-1-1 0 0,-1 1 1 0 0,1 0-1 0 0,-1-1 0 0 0,1 1 1 0 0,-1 0-1 0 0,1-1 1 0 0,-1 1-1 0 0,1 0 1 0 0,-1 0-1 0 0,1 0 1 0 0,-1 0-1 0 0,0-1 0 0 0,1 1 1 0 0,-1 0-1 0 0,1 0 1 0 0,-1 0-1 0 0,1 0 1 0 0,-1 0-1 0 0,0 0 1 0 0,1 0-1 0 0,-1 0 0 0 0,1 1 1 0 0,-1-1-1 0 0,1 0 1 0 0,-1 0-1 0 0,1 0 1 0 0,-1 1-1 0 0,1-1 1 0 0,-1 0-1 0 0,1 0 0 0 0,-1 1 1 0 0,1-1-1 0 0,-1 1 1 0 0,1-1-1 0 0,-1 0 1 0 0,1 1-1 0 0,0-1 1 0 0,-1 1-1 0 0,1-1 0 0 0,0 1 1 0 0,-1-1-1 0 0,1 1 1 0 0,0-1-1 0 0,0 1 1 0 0,-1-1-1 0 0,1 1 1 0 0,0-1-1 0 0,0 1 0 0 0,0 0 1 0 0,0-1-1 0 0,0 1 1 0 0,0-1-1 0 0,0 1 1 0 0,0 0 2 0 0,-5 50-7 0 0,5-43 51 0 0,-22 367 828 0 0,3 8-117 0 0,49-155-560 0 0,-30-227-212 0 0,0-1-7 0 0,0 0-7 0 0,0 0-4 0 0,0 0-18 0 0,0 0-31 0 0,0 0 1 0 0,-2-34-1200 0 0,-2 1-264 0 0,-3-19-2049 0 0,3 18-4091 0 0,2 21-3879 0 0</inkml:trace>
  <inkml:trace contextRef="#ctx0" brushRef="#br0" timeOffset="944.582">1879 684 14315 0 0,'0'0'1954'0'0,"0"0"-701"0"0,0 0-431 0 0,0 0-101 0 0,0 0 60 0 0,0 0 100 0 0,0 0 97 0 0,0 0 27 0 0,0 0-41 0 0,0 0-106 0 0,0 0-138 0 0,39-3-117 0 0,124-13-111 0 0,26-13 683 0 0,124 4-1300 0 0,-279 23-1049 0 0,-20 1-1246 0 0,2 0-4131 0 0,-5 1-6252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285 287 3833 0 0,'0'0'2000'0'0,"0"0"-418"0"0,0 0-231 0 0,0 0-8 0 0,0 0 37 0 0,0 0-54 0 0,0 0-171 0 0,0 0-259 0 0,0 0-215 0 0,-34 24-179 0 0,-104 77-121 0 0,133-98-350 0 0,0 0 0 0 0,0 0 0 0 0,0 1 0 0 0,0 0 0 0 0,1 0-1 0 0,-1 0 1 0 0,1 0 0 0 0,0 1 0 0 0,0-1 0 0 0,1 1 0 0 0,0 0 0 0 0,-1 0 0 0 0,2 1-1 0 0,-1-1 1 0 0,0 1-31 0 0,-3 9 87 0 0,-1 2-3 0 0,0 0 1 0 0,0 1-1 0 0,2 0 1 0 0,0 0-1 0 0,1 0 1 0 0,1 0 0 0 0,1 1-1 0 0,0 0 1 0 0,2 2-85 0 0,0-13 39 0 0,0-1 1 0 0,1 1-1 0 0,0 0 1 0 0,1-1-1 0 0,-1 1 0 0 0,2-1 1 0 0,-1 0-1 0 0,1 1 1 0 0,0-1-1 0 0,0 0 1 0 0,1-1-1 0 0,0 1 1 0 0,0-1-1 0 0,0 1 0 0 0,1-1 1 0 0,0-1-1 0 0,0 1 1 0 0,1-1-1 0 0,0 1 1 0 0,0-2-1 0 0,0 1 1 0 0,0-1-1 0 0,3 2-39 0 0,1-1 213 0 0,1 0 0 0 0,0-1 0 0 0,0 0 0 0 0,0 0 0 0 0,0-1 0 0 0,1-1-1 0 0,-1 0 1 0 0,1 0 0 0 0,0-1 0 0 0,-1-1 0 0 0,1 0 0 0 0,0 0 0 0 0,-1-2 0 0 0,1 1 0 0 0,-1-1 0 0 0,1-1 0 0 0,-1 0 0 0 0,0 0 0 0 0,0-1-1 0 0,0-1 1 0 0,0 0 0 0 0,-1 0 0 0 0,0-1 0 0 0,0-1 0 0 0,-1 1 0 0 0,8-8-213 0 0,-6 5 148 0 0,0 1-1 0 0,-1-2 0 0 0,0 0 1 0 0,0 0-1 0 0,-1-1 1 0 0,-1 0-1 0 0,0 0 1 0 0,0-1-1 0 0,-1 0 1 0 0,-1 0-1 0 0,0-1 1 0 0,-1 0-1 0 0,0 0 1 0 0,-1 0-1 0 0,0-1 1 0 0,-1 1-1 0 0,0-1 1 0 0,-2 0-1 0 0,1 0 1 0 0,-2 1-1 0 0,0-1 1 0 0,-1-7-148 0 0,-1 8-13 0 0,-1 1 1 0 0,-1 0 0 0 0,0 1 0 0 0,0-1-1 0 0,-1 1 1 0 0,-1 0 0 0 0,0 0 0 0 0,0 0-1 0 0,-1 1 1 0 0,-1 0 0 0 0,0 0 0 0 0,0 1-1 0 0,0 0 1 0 0,-1 0 0 0 0,-1 1 0 0 0,1 1-1 0 0,-1-1 1 0 0,-1 1 0 0 0,1 1 0 0 0,-1 0-1 0 0,0 1 1 0 0,-9-3 12 0 0,13 5-100 0 0,0 1 1 0 0,-1 0-1 0 0,0 1 0 0 0,1-1 1 0 0,-1 1-1 0 0,0 1 0 0 0,1 0 1 0 0,-1 0-1 0 0,0 0 0 0 0,1 1 0 0 0,-1 0 1 0 0,0 1-1 0 0,-2 1 100 0 0,-53 36-3848 0 0,47-22-1377 0 0,3-4-6508 0 0</inkml:trace>
  <inkml:trace contextRef="#ctx0" brushRef="#br0" timeOffset="346.479">822 446 2032 0 0,'0'0'2808'0'0,"0"0"-933"0"0,0 0-464 0 0,0 0-50 0 0,0 0-11 0 0,0 0-43 0 0,0 0-111 0 0,1 34-161 0 0,4 107-128 0 0,7-51 1320 0 0,0-59-179 0 0,-12-31-1951 0 0,0-1 1 0 0,0 1-1 0 0,0 0 0 0 0,0-1 0 0 0,0 1 0 0 0,0-1 1 0 0,0 1-1 0 0,0 0 0 0 0,0-1 0 0 0,1 1 0 0 0,-1-1 1 0 0,0 1-1 0 0,0 0 0 0 0,0-1 0 0 0,1 1 1 0 0,-1 0-1 0 0,0-1 0 0 0,0 1 0 0 0,1 0 0 0 0,-1 0 1 0 0,0-1-1 0 0,1 1 0 0 0,-1 0 0 0 0,0 0 0 0 0,1-1 1 0 0,-1 1-1 0 0,0 0 0 0 0,1 0 0 0 0,-1 0 0 0 0,1 0 1 0 0,-1-1-1 0 0,0 1 0 0 0,1 0 0 0 0,-1 0 1 0 0,1 0-1 0 0,-1 0 0 0 0,0 0 0 0 0,1 0 0 0 0,-1 0 1 0 0,1 0-1 0 0,-1 0 0 0 0,0 1 0 0 0,1-1 0 0 0,-1 0 1 0 0,1 0-1 0 0,-1 0 0 0 0,0 0 0 0 0,1 0 1 0 0,-1 1-1 0 0,0-1 0 0 0,1 0 0 0 0,-1 0 0 0 0,0 1 1 0 0,1-1-1 0 0,-1 0 0 0 0,0 1 0 0 0,1-1 0 0 0,-1 0 1 0 0,0 1-1 0 0,0-1 0 0 0,0 0 0 0 0,1 1 0 0 0,-1-1-97 0 0,7-23 518 0 0,11-47 99 0 0,3 1 0 0 0,3 1 0 0 0,3 0 0 0 0,3 3 0 0 0,23-37-617 0 0,-36 75 47 0 0,9-16 6 0 0,1 1 0 0 0,3 1-1 0 0,2 1 1 0 0,32-31-53 0 0,-47 62-569 0 0,-18 33-336 0 0,0-21 898 0 0,-24 76-4765 0 0,18-65 1242 0 0,1 2-7963 0 0</inkml:trace>
  <inkml:trace contextRef="#ctx0" brushRef="#br0" timeOffset="628.344">150 1116 14531 0 0,'0'0'1668'0'0,"0"0"-422"0"0,0 0-19 0 0,0 0 253 0 0,0 0 163 0 0,0 0-137 0 0,0 0-246 0 0,0 0-286 0 0,36 5-231 0 0,118 14-153 0 0,-38-24 143 0 0,-92 0-592 0 0,183-37 742 0 0,139-52-883 0 0,-217 50-1836 0 0,-76 23-7277 0 0,-37 16-3610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 10602 0 0,'0'0'2498'0'0,"0"0"-1048"0"0,0 0-499 0 0,0 0-78 0 0,0 0 30 0 0,0 0-33 0 0,0 0-92 0 0,0 0-83 0 0,0 0-33 0 0,0 0 50 0 0,0 0 24 0 0,0 0-49 0 0,0 0-70 0 0,16 2-63 0 0,122 10 1161 0 0,12-41-435 0 0,-90 11-1226 0 0,-18 4 1552 0 0,-14 7-3698 0 0,-3 5-3297 0 0,0 3-4561 0 0,-25-1-862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11939 0 0,'0'0'3272'0'0,"0"0"-1854"0"0,0 0-695 0 0,0 0-6 0 0,0 0 215 0 0,0 0 233 0 0,0 0 63 0 0,0 0-96 0 0,0 0-173 0 0,0 0-185 0 0,0 0-156 0 0,0 0-107 0 0,35-3-104 0 0,109-7-103 0 0,-6-14 327 0 0,-105 19-1512 0 0,58-9 2328 0 0,-60 12-5263 0 0,1 1-4940 0 0,-32 1-2959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15139 0 0,'0'0'1714'0'0,"0"0"-701"0"0,0 0-266 0 0,0 0 148 0 0,0 0 247 0 0,0 0 115 0 0,0 0-78 0 0,0 0-172 0 0,0 0-185 0 0,0 0-156 0 0,0 0-107 0 0,0 0-103 0 0,33-2-102 0 0,104-4-90 0 0,-30-11 156 0 0,17-9-461 0 0,-94 20-3732 0 0,0 1-4492 0 0,-23 4-4473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3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135 122 11578 0 0,'0'0'902'0'0,"0"0"-171"0"0,0 0 10 0 0,0 0 265 0 0,0 0 293 0 0,0 0 190 0 0,0 0-60 0 0,0 0-309 0 0,0 0-322 0 0,0 0-269 0 0,0 0-138 0 0,0 7-13 0 0,-33 449 2658 0 0,13-161-2828 0 0,8-247-836 0 0,12-89-6690 0 0,-1 13 2806 0 0,1 9-1555 0 0,0 4-1043 0 0</inkml:trace>
  <inkml:trace contextRef="#ctx0" brushRef="#br0" timeOffset="281.989">1 19 7274 0 0,'0'0'4371'0'0,"0"0"-2402"0"0,0 0-908 0 0,0 0-146 0 0,0 0-44 0 0,0 0-44 0 0,0 0-60 0 0,0 0-39 0 0,0 0-22 0 0,0 0 23 0 0,0 0 11 0 0,0 0-65 0 0,0 0-73 0 0,22 7-55 0 0,71 20-45 0 0,29-15 751 0 0,-86-14-978 0 0,131-21 392 0 0,-41-10-1758 0 0,-123 29-1397 0 0,-11 1-10289 0 0,4 3 3654 0 0</inkml:trace>
  <inkml:trace contextRef="#ctx0" brushRef="#br0" timeOffset="516.575">104 494 11090 0 0,'0'0'977'0'0,"0"0"11"0"0,0 0 189 0 0,0 0 126 0 0,0 0-12 0 0,0 0-102 0 0,0 0-172 0 0,0 0-206 0 0,34-4-199 0 0,108-15-173 0 0,36-21 90 0 0,-172 38-1133 0 0,7 0 853 0 0,-9 6-9030 0 0,-4-4-2122 0 0</inkml:trace>
  <inkml:trace contextRef="#ctx0" brushRef="#br0" timeOffset="982.901">444 818 12339 0 0,'0'0'2508'0'0,"0"0"-1398"0"0,0 0-593 0 0,0 0 73 0 0,0 0 264 0 0,0 0 195 0 0,0 0 8 0 0,0 0-189 0 0,0 0-258 0 0,0 0-186 0 0,0 0-103 0 0,0 0-73 0 0,0 0-34 0 0,0 34-9 0 0,0 104-18 0 0,-9-12 328 0 0,1-60-508 0 0,0-41-2772 0 0,7-24 727 0 0,-1-1 2915 0 0,1 0-4121 0 0,1 0-5658 0 0,0 0 1351 0 0</inkml:trace>
  <inkml:trace contextRef="#ctx0" brushRef="#br0" timeOffset="1248.55">431 833 7514 0 0,'0'0'2788'0'0,"0"0"-1213"0"0,0 0-461 0 0,0 0 13 0 0,0 0 46 0 0,0 0-51 0 0,0 0-161 0 0,0 0-158 0 0,0 0-68 0 0,0 0-3 0 0,0 0-42 0 0,0 0-86 0 0,0 0-116 0 0,17 0-136 0 0,108 0 363 0 0,-34-19-1125 0 0,-74 17-145 0 0,-10 1-2037 0 0,1 0-5796 0 0,-8 1-2160 0 0</inkml:trace>
  <inkml:trace contextRef="#ctx0" brushRef="#br0" timeOffset="1491.676">439 998 11642 0 0,'0'0'1221'0'0,"0"0"-404"0"0,0 0 66 0 0,0 0 265 0 0,0 0 90 0 0,0 0-92 0 0,0 0-234 0 0,0 0-229 0 0,0 0-205 0 0,0 0-160 0 0,0 0-110 0 0,32-1-116 0 0,100-4-82 0 0,-54 4-964 0 0,-56 1-3949 0 0,-14 0-5379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9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1 212 4569 0 0,'0'0'1358'0'0,"0"0"-758"0"0,0 0-464 0 0,0 0-10 0 0,0 0 225 0 0,0 0 281 0 0,0 0 350 0 0,0 0 233 0 0,0 0 81 0 0,0 0 28 0 0,0 0-170 0 0,16 5-199 0 0,54 16-130 0 0,-56-18-468 0 0,0 0-1 0 0,0-1 0 0 0,1-1 1 0 0,-1 0-1 0 0,0 0 1 0 0,1-2-1 0 0,-1 0 0 0 0,12-2-356 0 0,-8 1 322 0 0,12-3 8 0 0,-1-2 1 0 0,1-1-1 0 0,-1-1 0 0 0,-1-1 0 0 0,0-2 1 0 0,0-1-1 0 0,-1-1 0 0 0,-1-1 1 0 0,19-14-331 0 0,-37 23 119 0 0,1-1 0 0 0,-1 1 1 0 0,0-1-1 0 0,0-1 0 0 0,-1 0 0 0 0,0 0 1 0 0,-1 0-1 0 0,1-1 0 0 0,-2 0 1 0 0,1 0-1 0 0,-1 0 0 0 0,-1-1 1 0 0,3-6-120 0 0,-70 228 1456 0 0,-134 653-205 0 0,155-656-1135 0 0,38-145-101 0 0,-8-123-1821 0 0,11-2-4587 0 0,1 39-500 0 0,0 9-4073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0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 8074 0 0,'0'0'1200'0'0,"0"0"-676"0"0,0 0-117 0 0,0 0 344 0 0,0 0 454 0 0,0 0 332 0 0,0 0 18 0 0,0 0-192 0 0,0 0-210 0 0,0 0-170 0 0,0 0-149 0 0,0 0-80 0 0,0 0-56 0 0,32-3-67 0 0,99-8-39 0 0,-11-12 624 0 0,24-18-282 0 0,-131 37-864 0 0,38 1 81 0 0,-43 81 624 0 0,-26 61 334 0 0,-1-25-505 0 0,19-114-628 0 0,0 0 7 0 0,0 0 4 0 0,0 0-11 0 0,45-32-1240 0 0,-17 10-6410 0 0,-20 17-4285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0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12 14083 0 0,'0'0'987'0'0,"0"0"-182"0"0,0 0 126 0 0,0 0 262 0 0,0 0 151 0 0,0 0-39 0 0,0 0-231 0 0,0 0-275 0 0,0 0-194 0 0,0 0-163 0 0,0 0-96 0 0,0 0-63 0 0,0 0-44 0 0,-21 6-19 0 0,-69 23-31 0 0,87-28-174 0 0,-1 0-1 0 0,1 0 0 0 0,0 1 0 0 0,0-1 1 0 0,0 1-1 0 0,0 0 0 0 0,0 0 0 0 0,0 0 1 0 0,1 1-1 0 0,-1-1 0 0 0,1 1 1 0 0,-1-1-1 0 0,1 1 0 0 0,0 0 0 0 0,0 0 1 0 0,0 0-1 0 0,1 0 0 0 0,-1 0 0 0 0,1 0 1 0 0,-1 0-1 0 0,1 0 0 0 0,-1 4-14 0 0,-1 3 30 0 0,-2 0-22 0 0,1 0-1 0 0,0 1 1 0 0,0 0-1 0 0,1 0 1 0 0,1 0-1 0 0,-1 0 1 0 0,2 0-1 0 0,0 0 1 0 0,0 1-1 0 0,1-1 1 0 0,0 0 0 0 0,1 0-1 0 0,1 1 1 0 0,-1-1-1 0 0,2 0 1 0 0,0 0-1 0 0,0 0 1 0 0,1-1-1 0 0,1 3-7 0 0,-1-9 35 0 0,2 1-1 0 0,-1-1 0 0 0,0 0 1 0 0,1 0-1 0 0,0 0 1 0 0,0-1-1 0 0,0 0 0 0 0,0 0 1 0 0,1-1-1 0 0,-1 1 1 0 0,1-2-1 0 0,-1 1 1 0 0,1-1-1 0 0,0 1 0 0 0,0-2 1 0 0,-1 1-1 0 0,1-1 1 0 0,0 0-1 0 0,0-1 0 0 0,0 1 1 0 0,0-1-1 0 0,-1-1 1 0 0,1 1-1 0 0,0-1 1 0 0,-1 0-1 0 0,0-1 0 0 0,1 1 1 0 0,-1-1-1 0 0,0-1 1 0 0,0 1-1 0 0,-1-1 1 0 0,1 0-1 0 0,-1 0 0 0 0,1-1 1 0 0,-2 1-1 0 0,1-1 1 0 0,0-1-1 0 0,-1 1 0 0 0,0 0 1 0 0,0-1-1 0 0,0 0 1 0 0,1-4-35 0 0,-1 2 10 0 0,0-1 1 0 0,-1 0 0 0 0,0 0-1 0 0,-1 0 1 0 0,0-1 0 0 0,0 1-1 0 0,-1-1 1 0 0,0 1 0 0 0,0-1-1 0 0,-1 1 1 0 0,-1-1 0 0 0,0 0-1 0 0,0 1 1 0 0,-1-1 0 0 0,0 1-1 0 0,0 0 1 0 0,-1 0 0 0 0,0 0-1 0 0,-1 0 1 0 0,0 0 0 0 0,0 1-1 0 0,-4-6-10 0 0,-57-47-952 0 0,9 45-2907 0 0,49 16 2660 0 0,-4 0-1944 0 0,5 1-1967 0 0,-2 2-6463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6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77 792 0 0,'0'0'2842'0'0,"0"0"-1017"0"0,0 0-340 0 0,0 0 131 0 0,0 0 196 0 0,0 0 40 0 0,0 0-194 0 0,0 0-359 0 0,0 0-361 0 0,0 0-265 0 0,0 0-163 0 0,7 19 1839 0 0,-3 114 1125 0 0,-2 91-3025 0 0,-15-162-205 0 0,13-62-229 0 0,0 0 20 0 0,0 0 39 0 0,0 0 57 0 0,0 0 63 0 0,0-27 1126 0 0,3 1-1270 0 0,1 0 1 0 0,1 0-1 0 0,1 0 0 0 0,2 1 1 0 0,0 0-1 0 0,6-11-50 0 0,-13 33 6 0 0,20-44 29 0 0,2 1 0 0 0,2 0 0 0 0,2 2 0 0 0,11-12-35 0 0,-38 56 0 0 0,52-55-11 0 0,-43 99 362 0 0,0 117 224 0 0,-9-161-603 0 0,0 0-1 0 0,0 1 1 0 0,0-1 0 0 0,0 1 0 0 0,0-1-1 0 0,0 1 1 0 0,0-1 0 0 0,1 1 0 0 0,-1-1 0 0 0,0 1-1 0 0,0-1 1 0 0,1 0 0 0 0,-1 1 0 0 0,0-1 0 0 0,1 0-1 0 0,-1 1 1 0 0,0-1 0 0 0,1 0 0 0 0,-1 1 0 0 0,0-1-1 0 0,1 0 1 0 0,-1 1 0 0 0,1-1 0 0 0,-1 0-1 0 0,0 0 1 0 0,1 0 0 0 0,-1 0 0 0 0,1 1 0 0 0,-1-1-1 0 0,1 0 1 0 0,-1 0 0 0 0,1 0 0 0 0,-1 0 0 0 0,1 0-1 0 0,-1 0 1 0 0,1 0 0 0 0,-1 0 0 0 0,1 0-1 0 0,-1 0 1 0 0,1-1 0 0 0,-1 1 0 0 0,0 0 0 0 0,1 0-1 0 0,-1 0 1 0 0,1 0 0 0 0,-1-1 0 0 0,1 1 0 0 0,-1 0-1 0 0,0 0 1 0 0,1-1 0 0 0,-1 1 0 0 0,0 0 0 0 0,1-1-1 0 0,-1 1 1 0 0,0-1 0 0 0,1 1 0 0 0,-1 0-1 0 0,0-1 1 0 0,0 1 0 0 0,1-1 0 0 0,-1 1 0 0 0,0 0-1 0 0,0-1 1 0 0,0 0 28 0 0,11-15-3914 0 0,-5 2-5995 0 0,-6 6-1412 0 0</inkml:trace>
  <inkml:trace contextRef="#ctx0" brushRef="#br0" timeOffset="506.649">634 55 5449 0 0,'0'0'1701'0'0,"0"0"-258"0"0,0 0 10 0 0,0 0 101 0 0,0 0 15 0 0,0 0-143 0 0,0 0-247 0 0,0 0-181 0 0,0 0-94 0 0,0 0-9 0 0,0 0 27 0 0,0 0 8 0 0,-4-11 2421 0 0,-2 13-3173 0 0,0 0 0 0 0,0 0 0 0 0,0 1 0 0 0,0 0 0 0 0,1 0-1 0 0,-1 0 1 0 0,1 0 0 0 0,0 1 0 0 0,0 0 0 0 0,0 0 0 0 0,0 1-1 0 0,1-1 1 0 0,0 1 0 0 0,0 0 0 0 0,-2 4-178 0 0,-6 4 229 0 0,-58 79 379 0 0,64-81-564 0 0,0 0 1 0 0,1 1 0 0 0,0-1 0 0 0,1 1 0 0 0,1 0 0 0 0,-1 0-1 0 0,2 1 1 0 0,0-1 0 0 0,0 1 0 0 0,1-1 0 0 0,1 1 0 0 0,0 8-45 0 0,2-15 28 0 0,0 0 1 0 0,0 0 0 0 0,1-1 0 0 0,-1 1-1 0 0,1-1 1 0 0,1 1 0 0 0,-1-1-1 0 0,1 0 1 0 0,0 0 0 0 0,0 0 0 0 0,0-1-1 0 0,1 0 1 0 0,0 0 0 0 0,-1 0 0 0 0,1 0-1 0 0,1 0 1 0 0,-1-1 0 0 0,1 0-1 0 0,-1-1 1 0 0,1 1 0 0 0,0-1 0 0 0,0 0-1 0 0,0 0 1 0 0,2 0-29 0 0,6-1 62 0 0,0-1 0 0 0,0 0 0 0 0,0-1 0 0 0,0 0 0 0 0,0-1 0 0 0,0-1 0 0 0,0 0 0 0 0,0-1 0 0 0,-1 0 0 0 0,0-1 0 0 0,3-2-62 0 0,6-10-447 0 0,-25 11-2396 0 0,-9 0-3731 0 0,5 6-5668 0 0</inkml:trace>
  <inkml:trace contextRef="#ctx0" brushRef="#br0" timeOffset="1175.812">878 239 4345 0 0,'0'0'3282'0'0,"0"0"-1612"0"0,0 0-438 0 0,0 0 131 0 0,0 0 132 0 0,0 0-21 0 0,0 0-229 0 0,0 0-234 0 0,0 0-141 0 0,0 0-70 0 0,0 0-55 0 0,0 0-41 0 0,0 0-12 0 0,11 7-17 0 0,34 21-12 0 0,24-17 1903 0 0,-50-13-2026 0 0,-7 2-383 0 0,-1-2 0 0 0,0 1 1 0 0,1-2-1 0 0,-1 1 0 0 0,0-1 0 0 0,-1-1 0 0 0,1 0 0 0 0,0-1 1 0 0,-1 0-1 0 0,0 0 0 0 0,0-1 0 0 0,-1-1 0 0 0,1 0-157 0 0,12-10 124 0 0,-14 12-82 0 0,0 0 0 0 0,-1-1 0 0 0,1-1 0 0 0,-1 1 0 0 0,-1-1 0 0 0,1 0 0 0 0,-1 0 0 0 0,0-1 0 0 0,-1 0 0 0 0,3-6-42 0 0,-6 13 5 0 0,0-1-1 0 0,-1 0 1 0 0,1 0-1 0 0,-1 0 1 0 0,0 0-1 0 0,1 0 1 0 0,-1 0 0 0 0,0-1-1 0 0,0 1 1 0 0,-1 0-1 0 0,1 0 1 0 0,0-1-1 0 0,-1 1 1 0 0,1-1-1 0 0,-1 1 1 0 0,0 0-1 0 0,0-1 1 0 0,0 1-1 0 0,0-1 1 0 0,0 1-1 0 0,-1-1 1 0 0,1 1-1 0 0,-1 0 1 0 0,1-1 0 0 0,-1 1-1 0 0,0 0 1 0 0,0-1-1 0 0,0 1 1 0 0,0 0-1 0 0,0 0 1 0 0,-1 0-1 0 0,1 0 1 0 0,-1 0-1 0 0,1 0 1 0 0,-1 0-1 0 0,0 1 1 0 0,0-1-1 0 0,1 1 1 0 0,-1-1-1 0 0,0 1 1 0 0,0-1 0 0 0,-1 1-1 0 0,1 0 1 0 0,0 0-1 0 0,0 0 1 0 0,-1 0-1 0 0,1 1 1 0 0,0-1-1 0 0,-1 1 1 0 0,1-1-1 0 0,0 1 1 0 0,-1 0-1 0 0,-1 0-4 0 0,-103 18-389 0 0,85-9 384 0 0,1 1 0 0 0,1 1-1 0 0,0 1 1 0 0,0 0 0 0 0,1 2 0 0 0,1 0 0 0 0,0 1-1 0 0,1 1 1 0 0,-9 11 5 0 0,22-20 54 0 0,1 0 0 0 0,0 0 0 0 0,0 0 0 0 0,0 1 0 0 0,1-1 0 0 0,0 1-1 0 0,1 0 1 0 0,0-1 0 0 0,0 1 0 0 0,0 0 0 0 0,1 0 0 0 0,0-1 0 0 0,1 1 0 0 0,0 0 0 0 0,0 0-1 0 0,0-1 1 0 0,1 1 0 0 0,0-1 0 0 0,1 1 0 0 0,0-1 0 0 0,0 0 0 0 0,0 0 0 0 0,1 0 0 0 0,0 0-1 0 0,0-1 1 0 0,1 1 0 0 0,0-1 0 0 0,0 0 0 0 0,0-1 0 0 0,1 1 0 0 0,0-1 0 0 0,0 0-1 0 0,0-1 1 0 0,1 1 0 0 0,0-1 0 0 0,-1 0 0 0 0,6 1-54 0 0,6 6 123 0 0,0-1 0 0 0,0 0 0 0 0,1-2 0 0 0,0 0 0 0 0,0-1 1 0 0,1-1-1 0 0,0-1 0 0 0,0 0 0 0 0,0-2 0 0 0,19 1-123 0 0,-37-4-71 0 0,0-1 0 0 0,-1 1 0 0 0,1-1-1 0 0,0 0 1 0 0,0 0 0 0 0,-1 0 0 0 0,1 0 0 0 0,-1 0 0 0 0,1 0 0 0 0,-1-1 0 0 0,1 1-1 0 0,-1 0 1 0 0,0-1 0 0 0,1 1 0 0 0,-1-1 0 0 0,0 1 0 0 0,0-1 0 0 0,0 0 0 0 0,0 1-1 0 0,-1-1 1 0 0,1 0 0 0 0,0 0 0 0 0,-1 0 0 0 0,1 0 0 0 0,-1 1 0 0 0,0-1-1 0 0,1 0 1 0 0,-1 0 0 0 0,0 0 0 0 0,0 0 0 0 0,-1-2 71 0 0,2-10-4392 0 0,0 3-3561 0 0,-1 3-5132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8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171 832 8178 0 0,'0'0'1184'0'0,"0"0"-206"0"0,0 0-74 0 0,0 0 148 0 0,0 0 144 0 0,0 0-40 0 0,0 0-225 0 0,0 0-276 0 0,0 0-240 0 0,0 0-158 0 0,0 0-67 0 0,-26 32-29 0 0,-81 103-13 0 0,104-132-135 0 0,1 0-1 0 0,-1 0 1 0 0,0 0-1 0 0,1 0 1 0 0,-1 0 0 0 0,1 1-1 0 0,0-1 1 0 0,0 1-1 0 0,1-1 1 0 0,-1 1-1 0 0,1 0 1 0 0,-1 0 0 0 0,1 0-1 0 0,0 0 1 0 0,1 0-1 0 0,-1 0 1 0 0,1 0 0 0 0,0 0-1 0 0,0 1-12 0 0,0 8 72 0 0,-1-8-16 0 0,-1-1 0 0 0,1 1 1 0 0,0 0-1 0 0,0 0 0 0 0,1 0 1 0 0,0 0-1 0 0,-1 0 0 0 0,2-1 1 0 0,-1 1-1 0 0,0 0 0 0 0,1 0 1 0 0,0 0-1 0 0,0 0 0 0 0,1-1 1 0 0,-1 1-1 0 0,1 0 0 0 0,0-1 1 0 0,0 1-1 0 0,1-1 0 0 0,-1 0 1 0 0,1 0-1 0 0,0 0 0 0 0,0 0 1 0 0,0 0-1 0 0,1-1 0 0 0,-1 1 1 0 0,1-1-1 0 0,0 0 0 0 0,0 0 1 0 0,0 0-1 0 0,0-1 0 0 0,0 1 1 0 0,1-1-1 0 0,3 1-56 0 0,1-2 118 0 0,1 0 1 0 0,-1-1-1 0 0,1 0 1 0 0,-1-1-1 0 0,1 0 0 0 0,-1 0 1 0 0,0-1-1 0 0,0 0 1 0 0,1-1-1 0 0,-1 0 1 0 0,-1 0-1 0 0,1-1 1 0 0,0 0-1 0 0,-1 0 0 0 0,0-1 1 0 0,0-1-1 0 0,0 1 1 0 0,-1-1-1 0 0,0 0 1 0 0,0-1-1 0 0,0 0-118 0 0,16-17 178 0 0,0-1 0 0 0,-2-1 0 0 0,0-1 0 0 0,-2-1 0 0 0,4-11-178 0 0,3-7 24 0 0,-2-1 1 0 0,-3-2 0 0 0,-1 0-1 0 0,-3-1 1 0 0,-2 0 0 0 0,-2-2 0 0 0,-2 1-1 0 0,-3-2 1 0 0,-2 1 0 0 0,-2-1 0 0 0,-2 0-1 0 0,-3 0 1 0 0,-7-42-25 0 0,8 80-16 0 0,-1 0-1 0 0,-1 0 1 0 0,-1 0 0 0 0,0 0 0 0 0,-1 1-1 0 0,-1-1 1 0 0,0 1 0 0 0,-1 0-1 0 0,0 0 1 0 0,-1 1 0 0 0,-1-1 0 0 0,0 2-1 0 0,0-1 1 0 0,-9-8 16 0 0,12 18 5 0 0,1 0 0 0 0,-1 1 0 0 0,0 0 0 0 0,0 0 0 0 0,0 0 0 0 0,0 1 0 0 0,0 0 0 0 0,0 0 0 0 0,0 0 0 0 0,0 0 0 0 0,0 1 0 0 0,0 0-1 0 0,-1 0 1 0 0,1 0 0 0 0,0 0 0 0 0,0 1 0 0 0,0 0 0 0 0,0 0 0 0 0,0 1 0 0 0,0 0 0 0 0,0-1 0 0 0,0 1 0 0 0,0 1 0 0 0,1-1 0 0 0,-1 1 0 0 0,1 0 0 0 0,0 0 0 0 0,0 0 0 0 0,0 0 0 0 0,0 1 0 0 0,0 0 0 0 0,1 0 0 0 0,-1 0 0 0 0,1 0 0 0 0,0 0 0 0 0,-1 4-5 0 0,-12 17 93 0 0,1 2 1 0 0,2 0-1 0 0,0 1 1 0 0,2 0-1 0 0,1 0 1 0 0,2 1-1 0 0,0 1 1 0 0,2-1-1 0 0,1 1 1 0 0,2 0-1 0 0,0 0 1 0 0,3 1 0 0 0,0-1-1 0 0,2 0 1 0 0,2 8-94 0 0,1-4 151 0 0,1 0 1 0 0,1-1 0 0 0,3 0-1 0 0,0 0 1 0 0,2-1 0 0 0,1 0-1 0 0,2-1 1 0 0,1-1-1 0 0,2 0 1 0 0,0-2 0 0 0,2 0-1 0 0,1-1 1 0 0,1-1 0 0 0,20 18-152 0 0,95 96 1083 0 0,-120-118-935 0 0,-17-22-103 0 0,0 0-58 0 0,0 0-70 0 0,0 0 24 0 0,0 0-21 0 0,-1 0-2 0 0,1 1 0 0 0,-1-1-1 0 0,1 0 1 0 0,-1 0 0 0 0,1 0-1 0 0,-1 0 1 0 0,1 0 0 0 0,-1 0-1 0 0,0 0 1 0 0,1 0 0 0 0,-1 0-1 0 0,1 0 1 0 0,-1 0 0 0 0,1-1-1 0 0,0 1 1 0 0,-1 0 0 0 0,1 0-1 0 0,-1 0 1 0 0,1-1 0 0 0,-1 1-1 0 0,1 0 1 0 0,-1-1 0 0 0,1 1 0 0 0,0 0-1 0 0,-1-1 1 0 0,1 1 0 0 0,0 0-1 0 0,-1-1 1 0 0,1 1 0 0 0,0-1-1 0 0,-1 1 1 0 0,1 0 0 0 0,0-1-1 0 0,0 1 1 0 0,0-1 0 0 0,-1 1-1 0 0,1-1 1 0 0,0 1 0 0 0,0-1-1 0 0,0 1 1 0 0,0-1 0 0 0,0 1-1 0 0,0-1 1 0 0,0 1 0 0 0,0-1-1 0 0,0 1 1 0 0,0-1 0 0 0,0 1-1 0 0,0-1 1 0 0,0 1 0 0 0,1-1-1 0 0,-1 1 1 0 0,0-1 0 0 0,0 1-1 0 0,0-1 1 0 0,1 1 0 0 0,-1-1 0 0 0,0 1-1 0 0,1 0 1 0 0,-1-1 0 0 0,0 1-1 0 0,1-1 1 0 0,-1 1 0 0 0,1 0-1 0 0,-1-1 83 0 0,26-25-12090 0 0,-18 22 1684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8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10850 0 0,'0'0'2377'0'0,"0"0"-630"0"0,0 0-362 0 0,0 0-79 0 0,0 0-72 0 0,0 0-145 0 0,0 0-185 0 0,0 0-178 0 0,0 0-125 0 0,0 0-96 0 0,0 0-69 0 0,0 0-72 0 0,0 0-56 0 0,0 28-34 0 0,2 88-16 0 0,13-60 112 0 0,-9-50-297 0 0,-5-4-55 0 0,3 5 45 0 0,0-1 0 0 0,0-1 1 0 0,1 1-1 0 0,-1 0 0 0 0,1-1 0 0 0,0 0 0 0 0,1 0 0 0 0,-1-1 0 0 0,1 1 1 0 0,0-1-1 0 0,0 0 0 0 0,0-1 0 0 0,1 0 0 0 0,-1 0 0 0 0,1 0 1 0 0,0-1-1 0 0,0 1 0 0 0,0-2 0 0 0,0 1 0 0 0,0-1-63 0 0,-1-1 59 0 0,0 0 0 0 0,0 0 0 0 0,0 0 0 0 0,0-1 0 0 0,0 0-1 0 0,0 0 1 0 0,0-1 0 0 0,0 0 0 0 0,0 0 0 0 0,-1 0 0 0 0,1-1 0 0 0,-1 1 0 0 0,1-1-1 0 0,-1-1 1 0 0,0 1 0 0 0,0-1 0 0 0,0 0 0 0 0,-1 0 0 0 0,0 0 0 0 0,1 0 0 0 0,-1-2-59 0 0,8-9-5 0 0,-1 0 1 0 0,-1-1-1 0 0,-1-1 1 0 0,0 1 0 0 0,-1-1-1 0 0,-1-1 1 0 0,0 1 0 0 0,-2-1-1 0 0,0-1 1 0 0,-1 1 0 0 0,0 0-1 0 0,-2-1 1 0 0,0 0 0 0 0,-1 0-1 0 0,-2-17 5 0 0,1 35-621 0 0,0 1-450 0 0,0 0-711 0 0,0 1-2320 0 0,0 2 227 0 0,0-3 2467 0 0,0 4-10519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4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154 745 0 0 0,'0'0'213'0'0,"0"0"-202"0"0,0 0 857 0 0,0 0 463 0 0,11 3-83 0 0,83 17 1744 0 0,-48-16-1551 0 0,0-2-1 0 0,1-2 1 0 0,-1-2 0 0 0,0-2 0 0 0,0-2-1 0 0,25-8-1440 0 0,22-11 467 0 0,-1-4-1 0 0,-1-4 0 0 0,-2-5 0 0 0,-2-3 1 0 0,-1-3-1 0 0,-3-5 0 0 0,-1-3 0 0 0,8-12-466 0 0,-71 51 33 0 0,0 0 0 0 0,-1-2-1 0 0,-1 0 1 0 0,-1-1 0 0 0,0 0-1 0 0,-1-2 1 0 0,0 1-1 0 0,-2-2 1 0 0,0 0 0 0 0,-1-1-1 0 0,-1 0 1 0 0,-1 0-1 0 0,3-12-32 0 0,-11 29-7 0 0,-1-1-1 0 0,0 1 1 0 0,0 0-1 0 0,0-1 0 0 0,0 1 1 0 0,-1-1-1 0 0,1 1 0 0 0,-1-1 1 0 0,0 1-1 0 0,0-1 0 0 0,0 1 1 0 0,-1-1-1 0 0,1 1 0 0 0,-1-1 1 0 0,0 1-1 0 0,0-1 1 0 0,0 1-1 0 0,0 0 0 0 0,-1 0 1 0 0,1-1-1 0 0,-1 1 0 0 0,0 0 1 0 0,0 0-1 0 0,0 0 0 0 0,0 1 1 0 0,0-1-1 0 0,-1 0 0 0 0,1 1 1 0 0,-1 0-1 0 0,0-1 1 0 0,1 1-1 0 0,-1 0 0 0 0,0 1 1 0 0,0-1-1 0 0,-1 0 0 0 0,1 1 1 0 0,0 0-1 0 0,-1-1 0 0 0,1 1 1 0 0,0 1-1 0 0,-1-1 8 0 0,-8-1-23 0 0,0 0 0 0 0,0 1 0 0 0,0 1 1 0 0,0 0-1 0 0,0 1 0 0 0,0 0 0 0 0,0 0 0 0 0,0 2 0 0 0,1-1 0 0 0,-1 1 0 0 0,0 1 0 0 0,1 0 0 0 0,0 1 1 0 0,0 0-1 0 0,0 1 0 0 0,1 0 0 0 0,0 0 0 0 0,0 1 0 0 0,1 1 0 0 0,-4 2 23 0 0,-6 7-1 0 0,1 1-1 0 0,0 0 1 0 0,1 2-1 0 0,1 0 1 0 0,0 0 0 0 0,2 2-1 0 0,1-1 1 0 0,0 2-1 0 0,0 3 2 0 0,-3 19 26 0 0,3 0-1 0 0,1 1 1 0 0,2 0-1 0 0,2 1 0 0 0,2 0 1 0 0,1 39-26 0 0,4-72 10 0 0,-10 131 83 0 0,2 20 9 0 0,-6 0-1 0 0,-8-1 0 0 0,-8-1 1 0 0,-46 145-102 0 0,60-257 62 0 0,-3-1 1 0 0,-2-1-1 0 0,-1-1 1 0 0,-3-1-1 0 0,-2-1 0 0 0,-2-1 1 0 0,-2-2-1 0 0,-2-1 1 0 0,-1-2-1 0 0,-2-1 1 0 0,-2-2-1 0 0,-2-2 0 0 0,-1-1 1 0 0,-1-3-1 0 0,-2-1 1 0 0,-23 10-63 0 0,56-32 39 0 0,-1-1-1 0 0,0-1 1 0 0,0 0 0 0 0,-1-1 0 0 0,1-1 0 0 0,-1 0 0 0 0,0 0 0 0 0,0-2 0 0 0,-1 0 0 0 0,1 0 0 0 0,0-1-1 0 0,-1-1 1 0 0,1 0 0 0 0,0-1 0 0 0,-1-1 0 0 0,1 0 0 0 0,0-1 0 0 0,-5-2-39 0 0,13 0 1 0 0,1 0 0 0 0,0 0 1 0 0,0 0-1 0 0,0 0 0 0 0,1-1 1 0 0,-1 0-1 0 0,1 0 0 0 0,1 0 1 0 0,-1-1-1 0 0,1 1 1 0 0,0-1-1 0 0,0 0 0 0 0,1 0 1 0 0,0 0-1 0 0,1 0 0 0 0,-1 0 1 0 0,1 0-1 0 0,0-1 0 0 0,1 1 1 0 0,0 0-1 0 0,0 0 0 0 0,1-1 1 0 0,-1 1-1 0 0,2 0 0 0 0,-1 0 1 0 0,1 0-1 0 0,0 0 0 0 0,0 0 1 0 0,1 0-1 0 0,0 0 0 0 0,0 1 1 0 0,1 0-1 0 0,0-1 0 0 0,0 1 1 0 0,5-5-2 0 0,4-10 5 0 0,2 1 1 0 0,1 0 0 0 0,0 1-1 0 0,1 1 1 0 0,1 0 0 0 0,1 2 0 0 0,0 0-1 0 0,1 1 1 0 0,1 1 0 0 0,0 1 0 0 0,1 0-1 0 0,1 2 1 0 0,0 1 0 0 0,0 1 0 0 0,0 0-1 0 0,1 2 1 0 0,1 1 0 0 0,-1 1-1 0 0,1 1 1 0 0,8 0-6 0 0,-11 3 28 0 0,1 0 0 0 0,-1 2 0 0 0,1 0 0 0 0,-1 2 0 0 0,0 0-1 0 0,0 1 1 0 0,0 2 0 0 0,0 0 0 0 0,-1 1 0 0 0,16 8-28 0 0,-2 5 77 0 0,-1 2 0 0 0,0 1 0 0 0,-2 2 0 0 0,-1 1 0 0 0,7 8-77 0 0,140 103 715 0 0,-161-130-650 0 0,0-1 0 0 0,1 0 0 0 0,0-1 1 0 0,0-1-1 0 0,1 0 0 0 0,-1-2 0 0 0,1 0 0 0 0,0-1 0 0 0,-1-1 0 0 0,1 0 0 0 0,0-2 0 0 0,-1 0 0 0 0,1-1 0 0 0,-1-1 1 0 0,0-1-1 0 0,0 0 0 0 0,0-2 0 0 0,-1 0 0 0 0,0 0 0 0 0,0-2 0 0 0,3-3-65 0 0,-11 6-1348 0 0,-6 2-4527 0 0,-3 3-4150 0 0</inkml:trace>
  <inkml:trace contextRef="#ctx0" brushRef="#br0" timeOffset="9072.101">2033 1890 0 0 0,'0'0'367'0'0,"0"0"488"0"0,0 0 186 0 0,0 0 77 0 0,0 0 55 0 0,0 0 117 0 0,0 0 80 0 0,7-17 73 0 0,21-55 54 0 0,-21 44 4949 0 0,-7 28-5769 0 0,0 0-82 0 0,0 0-75 0 0,0 0-73 0 0,0 0-69 0 0,0 0-31 0 0,0 0-39 0 0,0 0-25 0 0,0 0-20 0 0,0 0-47 0 0,0 0-27 0 0,0 0-24 0 0,0 0-4 0 0,0 0-1 0 0,0 0 2 0 0,-2 19 592 0 0,-20 112 219 0 0,15 83-481 0 0,11-196-469 0 0,0 0 0 0 0,1 0 1 0 0,1-1-1 0 0,1 1 0 0 0,0-2 0 0 0,2 1 0 0 0,-1-1 0 0 0,2 0 0 0 0,0-1 0 0 0,1 0 0 0 0,5 5-23 0 0,-15-18 1 0 0,4 4 21 0 0,0 0-1 0 0,0 0 1 0 0,1-1-1 0 0,-1 1 0 0 0,1-1 1 0 0,0-1-1 0 0,1 1 1 0 0,-1-1-1 0 0,1 0 1 0 0,0 0-1 0 0,0-1 1 0 0,0 0-1 0 0,1 0 1 0 0,-1-1-1 0 0,1 0 1 0 0,-1 0-1 0 0,1 0 1 0 0,0-1-1 0 0,-1-1 1 0 0,4 1-22 0 0,-2-4 65 0 0,1 0 0 0 0,-1 0 0 0 0,0-1 0 0 0,0 0 0 0 0,0-1 0 0 0,0 0 1 0 0,-1-1-1 0 0,0 1 0 0 0,0-2 0 0 0,0 1 0 0 0,-1-1 0 0 0,0 0 0 0 0,0 0 0 0 0,-1-1 1 0 0,0 0-1 0 0,0 0 0 0 0,-1-1 0 0 0,0 1 0 0 0,0-1 0 0 0,-1 0 0 0 0,-1 0 1 0 0,1-1-1 0 0,-1 1 0 0 0,1-7-65 0 0,7-8 48 0 0,101-208 157 0 0,6 86-174 0 0,-45 106-121 0 0,-71 40 90 0 0,1 0 0 0 0,-1 1 0 0 0,0-1 0 0 0,0 1 0 0 0,1 0 0 0 0,-1 0 0 0 0,0 0 0 0 0,0 0 0 0 0,0 0 0 0 0,0 0 0 0 0,0 1 0 0 0,0-1 0 0 0,-1 0 0 0 0,1 1 0 0 0,0 0 0 0 0,-1-1 0 0 0,1 1 0 0 0,-1 0 0 0 0,1 0 0 0 0,-1 0 0 0 0,0 0 0 0 0,0 0 0 0 0,0 0 0 0 0,0 0-1 0 0,0 0 1 0 0,0 1 0 0 0,-1-1 0 0 0,1 0 0 0 0,-1 1 0 0 0,0-1 0 0 0,1 0 0 0 0,-1 1 0 0 0,0-1 0 0 0,0 0 0 0 0,0 1 0 0 0,-1-1 0 0 0,0 2 0 0 0,3 3 7 0 0,10 184 141 0 0,-7 72-63 0 0,-15-181 178 0 0,19-106-261 0 0,1-1 0 0 0,1 2 0 0 0,1-1 1 0 0,0 2-1 0 0,2-1 0 0 0,3 0-2 0 0,18-31-9 0 0,3 2-1 0 0,2 2 1 0 0,2 1 0 0 0,2 2-1 0 0,2 3 1 0 0,5-2 9 0 0,52-24-31 0 0,-102 70 30 0 0,-1-1-1 0 0,1 1 1 0 0,0-1-1 0 0,0 1 1 0 0,0-1-1 0 0,0 1 1 0 0,-1 0 0 0 0,1 0-1 0 0,0-1 1 0 0,0 1-1 0 0,0 0 1 0 0,0 0-1 0 0,0 0 1 0 0,0 0-1 0 0,0 0 1 0 0,0 0-1 0 0,0 0 1 0 0,0 1-1 0 0,0-1 1 0 0,-1 0-1 0 0,1 0 1 0 0,0 1-1 0 0,0-1 1 0 0,0 1-1 0 0,0-1 1 0 0,0 0-1 0 0,-1 1 1 0 0,1 0-1 0 0,0-1 1 0 0,0 1 0 0 0,-1-1-1 0 0,1 1 1 0 0,-1 0-1 0 0,1 0 1 0 0,0-1-1 0 0,-1 1 1 0 0,1 0-1 0 0,-1 0 1 0 0,0 0-1 0 0,1-1 1 0 0,-1 1-1 0 0,1 0 1 0 0,-1 0-1 0 0,0 0 1 0 0,0 0-1 0 0,0 0 1 0 0,0 0-1 0 0,0 0 1 0 0,1 0-1 0 0,-2-1 1 0 0,1 1-1 0 0,0 0 1 0 0,0 0 0 0 0,0 0-1 0 0,0 0 1 0 0,0 0-1 0 0,-1 0 1 0 0,1 0-1 0 0,0 0 1 0 0,-1-1-1 0 0,1 1 1 0 0,-1 0-1 0 0,1 0 1 0 0,-1 0 1 0 0,1 9 32 0 0,-43 207 249 0 0,38-175-270 0 0,1 1 0 0 0,3 0 0 0 0,1 0 1 0 0,2 0-1 0 0,2-1 0 0 0,5 20-11 0 0,-8-61-15 0 0,-1-1-4 0 0,0 0-6 0 0,0 0-10 0 0,0 0-2 0 0,0 0-56 0 0,0 0-114 0 0,-18-25-4689 0 0,6 7-7084 0 0,7 10 2441 0 0</inkml:trace>
  <inkml:trace contextRef="#ctx0" brushRef="#br0" timeOffset="9504.71">2271 1158 5921 0 0,'0'0'1738'0'0,"0"0"-267"0"0,0 0-96 0 0,0 0 144 0 0,0 0 193 0 0,0 0 63 0 0,0 0-146 0 0,0 0-276 0 0,0 0-302 0 0,0 0-216 0 0,0 0-111 0 0,0 0-34 0 0,0 0 3 0 0,-2-5-31 0 0,-3-15-58 0 0,-21 51 2070 0 0,38-52-7779 0 0,-6 14-1339 0 0,-1 3-5496 0 0</inkml:trace>
  <inkml:trace contextRef="#ctx0" brushRef="#br0" timeOffset="11839.874">3765 2097 1960 0 0,'0'0'1286'0'0,"0"0"-180"0"0,0 0 82 0 0,0 0 237 0 0,0 0 233 0 0,0 0 77 0 0,0 0-116 0 0,0 0-257 0 0,0 0-257 0 0,0 0-263 0 0,0 0-214 0 0,0 0-122 0 0,0 0-93 0 0,-1-3-74 0 0,1 3-310 0 0,0-1 1 0 0,-1 1-1 0 0,1-1 1 0 0,0 1-1 0 0,0 0 1 0 0,0-1-1 0 0,0 1 1 0 0,-1-1-1 0 0,1 1 0 0 0,0-1 1 0 0,0 1-1 0 0,0-1 1 0 0,0 1-1 0 0,0-1 1 0 0,0 1-1 0 0,0-1 1 0 0,0 1-1 0 0,0 0 1 0 0,0-1-1 0 0,1 1 1 0 0,-1-1-1 0 0,0 1 1 0 0,0-1-1 0 0,0 1 1 0 0,1-1-1 0 0,-1 1 1 0 0,0 0-1 0 0,0-1 1 0 0,1 1-1 0 0,-1 0 1 0 0,0-1-1 0 0,1 1 0 0 0,-1 0 1 0 0,0-1-1 0 0,1 1 1 0 0,-1 0-1 0 0,1-1 1 0 0,-1 1-1 0 0,0 0 1 0 0,1 0-1 0 0,-1 0 1 0 0,1 0-1 0 0,-1-1 1 0 0,1 1-1 0 0,-1 0 1 0 0,1 0-1 0 0,-1 0 1 0 0,0 0-1 0 0,1 0 1 0 0,-1 0-1 0 0,1 0 1 0 0,-1 0-1 0 0,1 0 1 0 0,-1 0-1 0 0,1 0-29 0 0,8-3 331 0 0,35-11 881 0 0,-33 12-981 0 0,0-1 0 0 0,0-1 0 0 0,-1 0 0 0 0,1 0 0 0 0,-1-1 0 0 0,0 0 0 0 0,0 0 0 0 0,0-1 0 0 0,-1-1 0 0 0,0 0 1 0 0,0 0-1 0 0,-1-1 0 0 0,3-3-231 0 0,-5 5 104 0 0,-1 0 0 0 0,0 0 1 0 0,-1-1-1 0 0,1 1 0 0 0,-1-1 1 0 0,0 0-1 0 0,-1 0 1 0 0,0 0-1 0 0,0-1 0 0 0,-1 1 1 0 0,0-1-1 0 0,0 1 0 0 0,0-1 1 0 0,-1 0-1 0 0,0 0 0 0 0,-1-4-104 0 0,0 9 18 0 0,-1 0 0 0 0,1 0 0 0 0,-1 0 0 0 0,0 0 0 0 0,0 0-1 0 0,0 0 1 0 0,0 0 0 0 0,-1 0 0 0 0,1 0 0 0 0,-1 1 0 0 0,0-1 0 0 0,0 0 0 0 0,0 1-1 0 0,0 0 1 0 0,0-1 0 0 0,0 1 0 0 0,-1 0 0 0 0,1 0 0 0 0,-1 0 0 0 0,0 0-1 0 0,1 1 1 0 0,-1-1 0 0 0,0 1 0 0 0,0 0 0 0 0,0 0 0 0 0,0 0 0 0 0,0 0-1 0 0,0 0 1 0 0,0 0 0 0 0,0 1 0 0 0,-1 0-18 0 0,-4-2-15 0 0,1 1 1 0 0,-1 0-1 0 0,0 0 1 0 0,0 1-1 0 0,0 0 1 0 0,0 0-1 0 0,0 1 0 0 0,0 0 1 0 0,1 0-1 0 0,-1 1 1 0 0,0 0-1 0 0,-2 2 15 0 0,-2 1-2 0 0,0 2 0 0 0,0 0 0 0 0,0 0 0 0 0,1 1 0 0 0,0 0 0 0 0,1 1 0 0 0,0 0 0 0 0,0 1 0 0 0,1 0 0 0 0,0 1 0 0 0,1-1 0 0 0,0 2 0 0 0,1-1 0 0 0,0 1 0 0 0,0 0 0 0 0,2 0 0 0 0,-1 1 0 0 0,2 0 0 0 0,0 0 0 0 0,0 0 0 0 0,1 1 0 0 0,0 4 2 0 0,3-15 4 0 0,-2 8 10 0 0,0-1 0 0 0,0 0 0 0 0,1 1 0 0 0,1-1 1 0 0,0 1-1 0 0,0-1 0 0 0,1 1 0 0 0,1-1 0 0 0,-1 1 0 0 0,2-1 1 0 0,-1 0-1 0 0,2 0 0 0 0,-1 0 0 0 0,1 0 0 0 0,1 0-14 0 0,5 4 66 0 0,1 0 0 0 0,0-1-1 0 0,1 0 1 0 0,0-1 0 0 0,1-1-1 0 0,0 0 1 0 0,1 0 0 0 0,1-2 0 0 0,-1 1-1 0 0,1-2 1 0 0,1 0 0 0 0,-1-1 0 0 0,2-1-1 0 0,3 2-65 0 0,-2-2 75 0 0,0 0 0 0 0,0-1 0 0 0,0 0 0 0 0,1-2 0 0 0,-1 0-1 0 0,1-1 1 0 0,0-1 0 0 0,-1-1 0 0 0,1-1 0 0 0,0 0 0 0 0,-1-1 0 0 0,1-1 0 0 0,-1-1-1 0 0,1-1 1 0 0,15-6-75 0 0,59-38 271 0 0,-3-5 0 0 0,32-26-271 0 0,-88 57 14 0 0,194-150 41 0 0,-201 165 261 0 0,-39 11-305 0 0,0-1 0 0 0,1 1 0 0 0,-1 1-1 0 0,0 0 1 0 0,1 1 0 0 0,0 0 0 0 0,0 1 0 0 0,1 0 0 0 0,0 0-1 0 0,0 1 1 0 0,0 1 0 0 0,-5 5-11 0 0,-14 8 10 0 0,3-2-23 0 0,2 0 1 0 0,0 2-1 0 0,2 0 0 0 0,0 2 0 0 0,1 0 1 0 0,1 2-1 0 0,-10 18 13 0 0,27-40-6 0 0,0 1 0 0 0,0-1 0 0 0,1 1 1 0 0,-1 0-1 0 0,1 0 0 0 0,0 0 0 0 0,0 0 1 0 0,0 0-1 0 0,1 0 0 0 0,-1 0 0 0 0,1 1 1 0 0,0-1-1 0 0,0 1 0 0 0,1-1 0 0 0,-1 1 1 0 0,1-1-1 0 0,0 0 0 0 0,1 1 0 0 0,-1-1 1 0 0,1 1-1 0 0,-1-1 0 0 0,1 1 0 0 0,0-1 0 0 0,1 0 1 0 0,-1 1-1 0 0,1-1 0 0 0,0 0 0 0 0,0 0 1 0 0,0 0-1 0 0,1-1 0 0 0,-1 1 0 0 0,1 0 1 0 0,0-1-1 0 0,0 0 0 0 0,0 1 0 0 0,1-1 1 0 0,-1 0-1 0 0,1-1 0 0 0,-1 1 0 0 0,1-1 1 0 0,0 0-1 0 0,0 1 0 0 0,0-2 0 0 0,0 1 1 0 0,0 0-1 0 0,1-1 0 0 0,-1 0 0 0 0,0 0 0 0 0,1 0 1 0 0,1 0 5 0 0,5-1 7 0 0,0-1 0 0 0,0 0 0 0 0,0-1 0 0 0,0 0 0 0 0,0 0 0 0 0,0-1 0 0 0,-1-1 0 0 0,1 0 0 0 0,-1 0 1 0 0,0-1-1 0 0,0 0 0 0 0,0-1 0 0 0,-1 0 0 0 0,0 0 0 0 0,0-1 0 0 0,2-3-7 0 0,43-39 36 0 0,-3-2 0 0 0,-3-3 0 0 0,-1-2 0 0 0,23-39-36 0 0,-63 86 3 0 0,-6 52-274 0 0,-4-21 273 0 0,0-11-9 0 0,0 0 0 0 0,1 0 0 0 0,0 0 0 0 0,1 0-1 0 0,0 0 1 0 0,0 0 0 0 0,1 1 0 0 0,1-1 0 0 0,0 0 0 0 0,1 0-1 0 0,0 0 1 0 0,0 0 0 0 0,1 0 0 0 0,1 0 0 0 0,0-1 0 0 0,0 1-1 0 0,1-1 1 0 0,0 0 0 0 0,1-1 0 0 0,0 1 0 0 0,0-1 0 0 0,1 0-1 0 0,1 0 8 0 0,0-2 2 0 0,0-1 0 0 0,1 0 0 0 0,0 0-1 0 0,0-1 1 0 0,1 0 0 0 0,-1-1 0 0 0,1 0-1 0 0,0 0 1 0 0,0-1 0 0 0,1-1 0 0 0,-1 1-1 0 0,0-2 1 0 0,1 1 0 0 0,-1-1 0 0 0,1-1-1 0 0,0 0 1 0 0,-1-1 0 0 0,1 0 0 0 0,-1 0 0 0 0,1-1-1 0 0,-1 0 1 0 0,0-1 0 0 0,0 0 0 0 0,0-1-1 0 0,1-1-1 0 0,14-10 25 0 0,0-1 0 0 0,-1-1 0 0 0,-1-1 0 0 0,-1-1 0 0 0,-1-1 0 0 0,-1-1 0 0 0,0 0 0 0 0,-2-2 0 0 0,0 0 0 0 0,-1-2 0 0 0,-2 1 0 0 0,-1-2 0 0 0,-1 0 0 0 0,4-11-25 0 0,-11 24 6 0 0,0 1-1 0 0,-1-1 1 0 0,-1-1 0 0 0,0 1-1 0 0,-1-1 1 0 0,0 1 0 0 0,-1-1 0 0 0,-1 0-1 0 0,0 0 1 0 0,-1 0 0 0 0,0 1 0 0 0,-1-1-1 0 0,-1-6-5 0 0,0 17-9 0 0,1 1 0 0 0,0-1 0 0 0,-1 0 0 0 0,1 0 0 0 0,-1 1 0 0 0,0-1-1 0 0,0 1 1 0 0,0-1 0 0 0,0 1 0 0 0,0 0 0 0 0,0 0 0 0 0,-1 0 0 0 0,1 0-1 0 0,-1 0 1 0 0,0 0 0 0 0,1 1 0 0 0,-1-1 0 0 0,0 1 0 0 0,0 0 0 0 0,0 0-1 0 0,0 0 1 0 0,0 0 0 0 0,0 1 0 0 0,0-1 0 0 0,0 1 0 0 0,0-1 0 0 0,0 1-1 0 0,-1 0 1 0 0,1 1 0 0 0,0-1 0 0 0,0 0 0 0 0,0 1 0 0 0,0 0 0 0 0,0-1-1 0 0,-1 2 10 0 0,2-2-20 0 0,0 0 0 0 0,1 1 0 0 0,-1-1 0 0 0,0 1-1 0 0,0 0 1 0 0,1-1 0 0 0,-1 1 0 0 0,0 0 0 0 0,1 0-1 0 0,-1 0 1 0 0,1 0 0 0 0,0 0 0 0 0,-1 0 0 0 0,1 1-1 0 0,0-1 1 0 0,-1 0 0 0 0,1 1 0 0 0,0-1 0 0 0,0 1-1 0 0,0-1 1 0 0,0 1 0 0 0,1 0 0 0 0,-1-1 0 0 0,0 1-1 0 0,1 0 1 0 0,-1-1 0 0 0,1 1 20 0 0,42 10-108 0 0,-30-10 112 0 0,-3-3 3 0 0,-1 1 0 0 0,1 0 0 0 0,-1 1 0 0 0,1 0 0 0 0,-1 1 0 0 0,0-1 0 0 0,1 2 0 0 0,-1-1 0 0 0,0 1 0 0 0,0 0 0 0 0,-1 1-1 0 0,1 0 1 0 0,-1 0 0 0 0,1 0 0 0 0,-1 1 0 0 0,-1 0 0 0 0,1 1 0 0 0,-1 0 0 0 0,0 0 0 0 0,0 0 0 0 0,0 0 0 0 0,-1 1 0 0 0,0 0 0 0 0,3 5-7 0 0,-2 10 46 0 0,-1-1 1 0 0,0 1 0 0 0,-2 0 0 0 0,-1 0 0 0 0,0 0 0 0 0,-2 1-1 0 0,0-1 1 0 0,-3 11-47 0 0,2 27 72 0 0,1-59-70 0 0,-2 11 13 0 0,1 0 1 0 0,1 0-1 0 0,0 0 1 0 0,1 0-1 0 0,0 0 1 0 0,0-1-1 0 0,1 1 1 0 0,1 0-1 0 0,0-1 1 0 0,1 1-1 0 0,0-1 1 0 0,1 0-1 0 0,0 0 1 0 0,0-1-1 0 0,1 1 0 0 0,1-1 1 0 0,0 0-1 0 0,2 2-15 0 0,18 17 287 0 0,-15-11 195 0 0,-12-17-454 0 0,0-1-6 0 0,0 0 14 0 0,0 0 3 0 0,0 0-8 0 0,0 0-13 0 0,0 0 0 0 0,0 0 3 0 0,0 0-10 0 0,0 0-19 0 0,0 0 28 0 0,0 0 1 0 0,0 0 4 0 0,0 0-10 0 0,0 0 16 0 0,4 14 769 0 0,-4-11-4185 0 0,0-2-4043 0 0,0-1-5061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9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71 283 6353 0 0,'0'0'2964'0'0,"0"0"-546"0"0,0 0-330 0 0,0 0-213 0 0,0 0-292 0 0,0 0-228 0 0,0 0-195 0 0,0 0-177 0 0,0 0-125 0 0,0 0-129 0 0,0 0-101 0 0,0 0-106 0 0,0 0-94 0 0,29-13-52 0 0,92-43-61 0 0,-69 15 225 0 0,-47 36-481 0 0,0-1 0 0 0,-1 0 0 0 0,1 0 0 0 0,-1 0 0 0 0,-1-1 0 0 0,1 1 0 0 0,-1-1 0 0 0,0 0 0 0 0,-1 0 0 0 0,1 0 0 0 0,-1 0 0 0 0,-1 0 0 0 0,0-1 0 0 0,0 1 0 0 0,0 0 0 0 0,-1-1 1 0 0,0 1-1 0 0,0-1-59 0 0,-2 4-5 0 0,-1 1 0 0 0,0-1 1 0 0,0 1-1 0 0,0 0 0 0 0,0 0 1 0 0,0 1-1 0 0,0-1 1 0 0,-1 1-1 0 0,0 0 0 0 0,1-1 1 0 0,-1 1-1 0 0,0 1 1 0 0,0-1-1 0 0,0 1 0 0 0,0-1 1 0 0,0 1-1 0 0,0 0 0 0 0,0 1 1 0 0,-1-1-1 0 0,1 1 1 0 0,0 0-1 0 0,0 0 0 0 0,-1 0 1 0 0,1 0-1 0 0,0 1 0 0 0,0 0 1 0 0,0 0-1 0 0,0 0 1 0 0,-1 0-1 0 0,-1 2 5 0 0,-8 2-2 0 0,1 2 0 0 0,0 0 0 0 0,0 0 1 0 0,1 1-1 0 0,0 1 0 0 0,0 0 0 0 0,1 0 0 0 0,0 1 1 0 0,1 1-1 0 0,0 0 0 0 0,1 0 0 0 0,0 1 0 0 0,0 0 1 0 0,1 0-1 0 0,1 1 0 0 0,0 0 0 0 0,-1 7 2 0 0,5-13 31 0 0,1 0-1 0 0,0 0 0 0 0,0 0 1 0 0,1 0-1 0 0,0 0 1 0 0,0 1-1 0 0,1-1 0 0 0,0 0 1 0 0,0 1-1 0 0,0-1 1 0 0,1 0-1 0 0,0 0 1 0 0,1 1-1 0 0,0-1 0 0 0,0 0 1 0 0,0 0-1 0 0,1-1 1 0 0,0 1-1 0 0,0 0 0 0 0,1-1 1 0 0,0 0-1 0 0,0 0 1 0 0,0 0-1 0 0,1 0 0 0 0,0-1 1 0 0,0 0-1 0 0,0 0 1 0 0,1 0-1 0 0,-1 0 0 0 0,1-1 1 0 0,1 0-1 0 0,-1 0 1 0 0,0-1-1 0 0,1 0 0 0 0,0 0 1 0 0,-1 0-1 0 0,1-1 1 0 0,0 0-1 0 0,1 0 1 0 0,1-1-32 0 0,10 5 18 0 0,0-2-1 0 0,1-1 0 0 0,0 0 0 0 0,-1-1 0 0 0,1-1 0 0 0,0-1 0 0 0,0-1 0 0 0,0-1 0 0 0,-1-1 0 0 0,1 0 1 0 0,-1-1-1 0 0,1-1 0 0 0,-2-1 0 0 0,8-4-16 0 0,-13-2-1275 0 0,-8 6-2933 0 0,-2 3-6056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7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38 191 6505 0 0,'0'0'927'0'0,"0"0"-464"0"0,0 0 58 0 0,0 0 501 0 0,0 0 566 0 0,0 0 378 0 0,0 0-23 0 0,0 0-270 0 0,0 0-305 0 0,0 0-255 0 0,0 0-163 0 0,30 2-89 0 0,94 8-50 0 0,-112-8-593 0 0,1-1-1 0 0,0 0 0 0 0,0-1 1 0 0,0-1-1 0 0,-1 1 1 0 0,1-2-1 0 0,0 0 0 0 0,0-1 1 0 0,-1 0-1 0 0,0-1 0 0 0,0 0 1 0 0,0-1-1 0 0,0 0 1 0 0,0-1-1 0 0,-1 0 0 0 0,0-1 1 0 0,3-3-218 0 0,-9 7 67 0 0,1 0 0 0 0,-1-1 0 0 0,0 1 1 0 0,-1-1-1 0 0,1 0 0 0 0,-1-1 0 0 0,0 1 1 0 0,0-1-1 0 0,0 0 0 0 0,-1 0 0 0 0,1 0 1 0 0,-1 0-1 0 0,0 0 0 0 0,-1-1 0 0 0,1 1 1 0 0,-1-1-1 0 0,0 0 0 0 0,-1 0 0 0 0,1 0 0 0 0,-1 0 1 0 0,0 0-1 0 0,-1 0 0 0 0,1 0 0 0 0,-1-2-67 0 0,-2 6 14 0 0,1 1 0 0 0,0-1 1 0 0,0 1-1 0 0,-1-1 0 0 0,1 1 0 0 0,-1-1 0 0 0,0 1 0 0 0,1 0 0 0 0,-1 0 0 0 0,0 0 0 0 0,1 0 0 0 0,-1 0 0 0 0,0 0 0 0 0,0 0 0 0 0,0 1 0 0 0,0-1 0 0 0,0 1 0 0 0,0-1 0 0 0,0 1 0 0 0,0 0 0 0 0,0 0 0 0 0,0 0 0 0 0,0 0 0 0 0,0 0 0 0 0,0 0 0 0 0,0 1 0 0 0,0-1 0 0 0,0 1 0 0 0,0-1 0 0 0,0 1 0 0 0,0 0 0 0 0,1-1 0 0 0,-1 1 0 0 0,0 0 0 0 0,0 0 0 0 0,1 1 0 0 0,-1-1-14 0 0,-7 10-6 0 0,1 0 0 0 0,0 1 0 0 0,1 0 0 0 0,0 0 0 0 0,1 1 0 0 0,0 0 0 0 0,1 0 0 0 0,1 1 0 0 0,0-1 0 0 0,1 1-1 0 0,0 0 1 0 0,1-1 0 0 0,1 1 0 0 0,0 1 6 0 0,0-10 1 0 0,-6 70 40 0 0,3 1-1 0 0,4 0 0 0 0,3 15-40 0 0,0 14-5 0 0,-1-21-8 0 0,-5 0 0 0 0,-3 0 1 0 0,-10 43 12 0 0,11-90-4 0 0,-1-1 1 0 0,-3-1 0 0 0,0 0-1 0 0,-3 0 1 0 0,0 0 0 0 0,-2-2-1 0 0,-2 0 1 0 0,-1 0 0 0 0,-2-2-1 0 0,-14 18 4 0 0,28-42-3 0 0,0 0 0 0 0,-1 0-1 0 0,0-1 1 0 0,0 0 0 0 0,0 0 0 0 0,-1-1-1 0 0,0 1 1 0 0,0-2 0 0 0,0 1 0 0 0,-1-1-1 0 0,0 0 1 0 0,1 0 0 0 0,-2-1 0 0 0,1 0-1 0 0,0-1 1 0 0,-7 2 3 0 0,11-7 2 0 0,1 1 0 0 0,0-1 1 0 0,0 0-1 0 0,0 1 0 0 0,1-1 0 0 0,-1-1 0 0 0,1 1 0 0 0,0 0 1 0 0,-1 0-1 0 0,1-1 0 0 0,1 0 0 0 0,-1 1 0 0 0,1-1 0 0 0,-1 0 0 0 0,1 0 1 0 0,0 0-1 0 0,0 1 0 0 0,1-1 0 0 0,-1 0 0 0 0,1 0 0 0 0,0 0 0 0 0,0 0 1 0 0,0 0-1 0 0,0 0 0 0 0,1 0 0 0 0,0 0 0 0 0,1-4-2 0 0,-2 0 6 0 0,4-28 16 0 0,2-1 0 0 0,2 1 0 0 0,2 0 0 0 0,0 1 0 0 0,3 0 0 0 0,1 1-1 0 0,1 1 1 0 0,2 0 0 0 0,1 1 0 0 0,2 0 0 0 0,1 2 0 0 0,4-3-22 0 0,-13 14 18 0 0,2 0 1 0 0,0 1-1 0 0,2 1 0 0 0,0 0 0 0 0,0 1 1 0 0,1 1-1 0 0,16-11-18 0 0,-21 17-99 0 0,-1 1 0 0 0,1 0 0 0 0,1 1 0 0 0,0 0 0 0 0,0 1 0 0 0,0 0 0 0 0,0 1 0 0 0,1 0 0 0 0,0 2 0 0 0,0-1 0 0 0,0 2 0 0 0,11-1 99 0 0,-22 11-3233 0 0,-2-5-6244 0 0,-1 0-2519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5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41 0 0 0,'0'0'940'0'0,"0"0"242"0"0,0 0 79 0 0,0 0 53 0 0,0 0-8 0 0,0 0 34 0 0,0 0 22 0 0,0 0-28 0 0,0 0 1 0 0,0 0-58 0 0,2-6-100 0 0,4-21-120 0 0,-5 20-101 0 0,-1 7-97 0 0,0 0-61 0 0,0 0-56 0 0,0 0-66 0 0,0 0-54 0 0,0 0-61 0 0,0 0-64 0 0,0 0-77 0 0,0 27 1572 0 0,-16 79-464 0 0,-72 434 215 0 0,55-370-1466 0 0,16-78 138 0 0,4-48 492 0 0,31-93-2529 0 0,-5 21 104 0 0,-5 11-1146 0 0,0 1-4301 0 0,-2 5-4799 0 0</inkml:trace>
  <inkml:trace contextRef="#ctx0" brushRef="#br0" timeOffset="307.95">0 399 9410 0 0,'0'0'1831'0'0,"0"0"-207"0"0,0 0-75 0 0,0 0 12 0 0,0 0-114 0 0,0 0-254 0 0,0 0-311 0 0,0 0-291 0 0,0 0-196 0 0,0 0-22 0 0,0 0 101 0 0,0 0 125 0 0,0 0 106 0 0,10 1 21 0 0,354-2 1401 0 0,-329 3-3859 0 0,-14 2-5151 0 0,-14-3-4796 0 0</inkml:trace>
  <inkml:trace contextRef="#ctx0" brushRef="#br0" timeOffset="632.742">663 535 9010 0 0,'0'0'1584'0'0,"0"0"-181"0"0,0 0 8 0 0,0 0 36 0 0,0 0-137 0 0,0 0-241 0 0,0 0-307 0 0,0 0-235 0 0,0 0-125 0 0,0 0-84 0 0,0 0-59 0 0,0 0-42 0 0,-22 29-34 0 0,-69 88-37 0 0,63-65 48 0 0,29-44-146 0 0,-1-4 1 0 0,1 0 1 0 0,-1 0 0 0 0,1 0-1 0 0,0 0 1 0 0,0 0 0 0 0,0 0 0 0 0,0 0-1 0 0,1 0 1 0 0,0 0 0 0 0,-1-1-1 0 0,1 1 1 0 0,1-1 0 0 0,-1 1 0 0 0,0-1-1 0 0,1 0 1 0 0,0 0 0 0 0,0 0-1 0 0,0 0 1 0 0,0 0 0 0 0,0-1-1 0 0,0 1 1 0 0,1-1 0 0 0,-1 0 0 0 0,1 0-1 0 0,0 0 1 0 0,0-1 0 0 0,-1 1-1 0 0,1-1 1 0 0,0 0 0 0 0,0 0-1 0 0,1 0-48 0 0,9 2 226 0 0,0-1 1 0 0,0 0 0 0 0,0-1 0 0 0,0 0 0 0 0,0-1 0 0 0,0-1 0 0 0,0 0 0 0 0,9-3-228 0 0,-13 2 96 0 0,0-1-1 0 0,-1 1 1 0 0,1-2-1 0 0,-1 0 0 0 0,0 0 1 0 0,0 0-1 0 0,0-1 1 0 0,-1-1-1 0 0,0 1 0 0 0,0-2 1 0 0,0 1-1 0 0,-1-1 1 0 0,1 0-1 0 0,-2 0 0 0 0,6-7-95 0 0,-9 10 28 0 0,0 0-1 0 0,-1 0 1 0 0,1-1 0 0 0,-1 1-1 0 0,0-1 1 0 0,0 0-1 0 0,0 0 1 0 0,-1 1 0 0 0,1-1-1 0 0,-1 0 1 0 0,0 0-1 0 0,-1-1 1 0 0,1 1-1 0 0,-1 0 1 0 0,0 0 0 0 0,0 0-1 0 0,-1 0 1 0 0,0 0-1 0 0,0 0 1 0 0,0 0-1 0 0,0 0 1 0 0,-1 0 0 0 0,1 0-1 0 0,-1 1 1 0 0,-1-1-1 0 0,1 1 1 0 0,-1-1 0 0 0,1 1-1 0 0,-1 0 1 0 0,0 0-1 0 0,-2-1-27 0 0,-3-2-121 0 0,0 0-1 0 0,-1 0 1 0 0,-1 1 0 0 0,1 0-1 0 0,-1 1 1 0 0,0 0 0 0 0,0 0-1 0 0,0 1 1 0 0,-1 1 0 0 0,1 0-1 0 0,-1 0 1 0 0,0 1 0 0 0,0 0-1 0 0,0 1 1 0 0,0 0-1 0 0,0 1 1 0 0,0 0 0 0 0,0 1-1 0 0,0 0 1 0 0,-9 2 121 0 0,-28 11-3114 0 0,17 0-6067 0 0,20-6-2037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1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12251 0 0,'0'0'1656'0'0,"0"0"-891"0"0,0 0-264 0 0,0 0 244 0 0,0 0 251 0 0,0 0 113 0 0,0 0-104 0 0,0 0-217 0 0,0 0-209 0 0,0 0-155 0 0,0 0-112 0 0,0 0-98 0 0,0 32-74 0 0,1 142-10 0 0,-1-155-162 0 0,0 2-758 0 0,0-16-3813 0 0,0-1-3745 0 0,0-5 506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2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34 9026 0 0,'0'0'1848'0'0,"0"0"-255"0"0,0 0-89 0 0,0 0-80 0 0,0 0-183 0 0,0 0-225 0 0,0 0-456 0 0,0 0-352 0 0,0 0-344 0 0,0 0-160 0 0,0 0-48 0 0,0 0-112 0 0,0 0-120 0 0,0 0-785 0 0,-2-26-3496 0 0,6 33-5537 0 0</inkml:trace>
  <inkml:trace contextRef="#ctx0" brushRef="#br0" timeOffset="1532.096">1 0 0 0 0,'0'0'1006'0'0,"0"0"7"0"0,0 0 65 0 0,0 0-38 0 0,0 0-136 0 0,0 0-178 0 0,0 0-134 0 0,0 0 21 0 0,0 0 142 0 0,0 0 163 0 0,0 0 104 0 0,0 0 15 0 0,1 3-53 0 0,2-1-723 0 0,0-1 0 0 0,0 1 0 0 0,-1 0 0 0 0,1-1 0 0 0,0 0 0 0 0,0 0 0 0 0,0 0 0 0 0,1 0 0 0 0,-1 0 0 0 0,0-1 0 0 0,0 1 0 0 0,0-1 0 0 0,1 0 0 0 0,-1 0 0 0 0,0 0 0 0 0,0 0 0 0 0,0-1 1 0 0,1 1-1 0 0,1-2-261 0 0,-5 2 119 0 0,0 0 1 0 0,0 0 0 0 0,0 0 0 0 0,0 0 0 0 0,0-1-1 0 0,0 1 1 0 0,0 0 0 0 0,0 0 0 0 0,0 0-1 0 0,-1-1 1 0 0,1 1 0 0 0,0 0 0 0 0,0 0 0 0 0,0 0-1 0 0,0-1 1 0 0,0 1 0 0 0,1 0 0 0 0,-1 0 0 0 0,0 0-1 0 0,0-1 1 0 0,0 1 0 0 0,0 0 0 0 0,0 0 0 0 0,0 0-1 0 0,0-1 1 0 0,0 1 0 0 0,0 0 0 0 0,0 0 0 0 0,1 0-1 0 0,-1 0-119 0 0,-26-1 1692 0 0,26 1-1596 0 0,0 0-3 0 0,0 0-9 0 0,0 0 0 0 0,-4-3-1686 0 0,3 2-7378 0 0,1 1-2320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2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67 12803 0 0,'0'0'1329'0'0,"0"0"-270"0"0,0 0 3 0 0,0 0 110 0 0,0 0-18 0 0,0 0-182 0 0,0 0-255 0 0,0 0-231 0 0,0 0-153 0 0,0 0-54 0 0,0 0-40 0 0,0 0-41 0 0,0 0-18 0 0,-16 22-26 0 0,-47 70-29 0 0,60-89-114 0 0,1 0 1 0 0,0 0-1 0 0,0 0 0 0 0,0 0 0 0 0,0 0 1 0 0,0 0-1 0 0,1 1 0 0 0,0-1 0 0 0,-1 1 1 0 0,1-1-1 0 0,1 1 0 0 0,-1-1 0 0 0,0 1 1 0 0,1-1-1 0 0,0 1 0 0 0,-1 0 0 0 0,2-1 1 0 0,-1 4-13 0 0,1 8 55 0 0,-1-10-10 0 0,-1 1 0 0 0,1 0 0 0 0,1-1 0 0 0,-1 1 0 0 0,1-1 0 0 0,0 1 0 0 0,0-1 0 0 0,0 1 0 0 0,1-1 0 0 0,0 0 0 0 0,0 1 0 0 0,0-1 0 0 0,1 0 0 0 0,0 0 0 0 0,0-1 0 0 0,0 1 0 0 0,0-1 0 0 0,1 1 0 0 0,0-1 0 0 0,0 0 0 0 0,0 0 0 0 0,0-1 0 0 0,1 1 0 0 0,-1-1 0 0 0,1 0 0 0 0,0 0 0 0 0,0-1 0 0 0,0 1 0 0 0,0-1 0 0 0,0 0 0 0 0,1-1 0 0 0,-1 1-44 0 0,4-1 87 0 0,-1 0 1 0 0,1 0-1 0 0,-1-1 0 0 0,0 0 0 0 0,1-1 0 0 0,-1 0 0 0 0,0 0 0 0 0,1-1 0 0 0,-1 0 0 0 0,0 0 0 0 0,0-1 0 0 0,0 0 0 0 0,-1 0 0 0 0,1-1 0 0 0,-1 0 0 0 0,0-1 0 0 0,0 1 0 0 0,0-1 0 0 0,0 0 0 0 0,-1-1 0 0 0,0 0 0 0 0,0 0 0 0 0,0 0 0 0 0,-1-1 0 0 0,0 0 0 0 0,-1 0 0 0 0,1 0 0 0 0,-1 0 0 0 0,-1-1 0 0 0,1 1 0 0 0,0-6-87 0 0,-1 6 9 0 0,-1 0 0 0 0,-1 0 0 0 0,1 0 0 0 0,-1 0 0 0 0,-1 0 0 0 0,1-1 0 0 0,-1 1 0 0 0,-1 0 0 0 0,1 0 0 0 0,-1 0 0 0 0,0-1 0 0 0,-1 1 0 0 0,0 0 0 0 0,0 0 0 0 0,0 1 0 0 0,-1-1 0 0 0,0 0 0 0 0,0 1 0 0 0,-1 0 0 0 0,0-1 0 0 0,0 1 0 0 0,0 1 0 0 0,-1-1 0 0 0,0 1 0 0 0,0-1 0 0 0,0 2 0 0 0,0-1 0 0 0,-1 0 0 0 0,0 1 0 0 0,0 0 0 0 0,0 1 0 0 0,-1-1 0 0 0,1 1 0 0 0,-3-1-9 0 0,2 0-186 0 0,-1-1-1 0 0,1 1 1 0 0,-1 0 0 0 0,1 1 0 0 0,-1 0-1 0 0,0 0 1 0 0,0 1 0 0 0,-1 0 0 0 0,1 0-1 0 0,0 1 1 0 0,-1 0 0 0 0,1 0 0 0 0,-1 1-1 0 0,1 0 1 0 0,-1 1 0 0 0,1-1 0 0 0,-1 2 186 0 0,-11 18-7234 0 0,15-13 1222 0 0,1-2-4506 0 0</inkml:trace>
  <inkml:trace contextRef="#ctx0" brushRef="#br0" timeOffset="459.462">416 310 6529 0 0,'0'0'2564'0'0,"0"0"-91"0"0,0 0-80 0 0,0 0-239 0 0,0 0-339 0 0,0 0-362 0 0,0 0-346 0 0,0 0-226 0 0,0 0-132 0 0,0 0-91 0 0,0 0-85 0 0,0 0-86 0 0,0 0-58 0 0,12-15-34 0 0,85-113 700 0 0,6-10 12 0 0,-92 245-1358 0 0,-8-100 270 0 0,0-1-1 0 0,0 1 1 0 0,1-1-1 0 0,0 0 1 0 0,0 0 0 0 0,1 0-1 0 0,-1-1 1 0 0,1 0 0 0 0,0 0-1 0 0,1 0 1 0 0,-1 0-1 0 0,1-1 1 0 0,0 0 0 0 0,0 0-1 0 0,0-1 1 0 0,1 1 0 0 0,-1-1-1 0 0,1-1 1 0 0,0 1-1 0 0,0-1 1 0 0,0 0 0 0 0,0-1-1 0 0,0 0 1 0 0,0 0-1 0 0,7 0-18 0 0,-10-1 55 0 0,1-1-1 0 0,0 1 0 0 0,-1-1 0 0 0,1 0 0 0 0,0-1 0 0 0,-1 1 0 0 0,0-1 0 0 0,1 0 0 0 0,-1 0 1 0 0,0 0-1 0 0,0 0 0 0 0,0-1 0 0 0,0 0 0 0 0,0 0 0 0 0,-1 0 0 0 0,1 0 0 0 0,-1 0 0 0 0,0-1 1 0 0,0 0-1 0 0,0 1 0 0 0,-1-1 0 0 0,1 0 0 0 0,-1 0 0 0 0,0-1 0 0 0,0 1 0 0 0,1-3-54 0 0,1-3-202 0 0,-1 1 0 0 0,0 0 0 0 0,-1-1-1 0 0,0 0 1 0 0,0 1 0 0 0,-1-1 0 0 0,0 0-1 0 0,-1 0 1 0 0,0 0 0 0 0,-1 0 0 0 0,0 0-1 0 0,-1-6 203 0 0,-7-4-4455 0 0,6 15 784 0 0,1-3-8674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0 652 7762 0 0,'0'0'1888'0'0,"0"0"-341"0"0,0 0-167 0 0,0 0-38 0 0,0 0-78 0 0,0 0-162 0 0,0 0-205 0 0,0 0-126 0 0,0 0-29 0 0,0 0 6 0 0,0 0-23 0 0,0 0-98 0 0,0 0-105 0 0,2 16-105 0 0,9 123 610 0 0,-10 7 129 0 0,-8-204 1658 0 0,8 30-2739 0 0,0-1 0 0 0,2 1 0 0 0,1 0 0 0 0,1 0 0 0 0,2 0-1 0 0,7-20-74 0 0,-5 20 36 0 0,-5 11-10 0 0,1 1-1 0 0,1-1 1 0 0,0 1 0 0 0,1 0-1 0 0,0 1 1 0 0,1 0-1 0 0,1 0 1 0 0,1 0-1 0 0,0 2 1 0 0,0-1 0 0 0,2 1-1 0 0,0-1-25 0 0,-10 14-1 0 0,-1 0 0 0 0,1 0 1 0 0,-1 0-1 0 0,1 0 0 0 0,-1 0 0 0 0,0 1 0 0 0,1-1 0 0 0,-1 0 0 0 0,1 1 1 0 0,-1-1-1 0 0,0 1 0 0 0,0-1 0 0 0,1 1 0 0 0,-1 0 0 0 0,0-1 0 0 0,0 1 1 0 0,1 0-1 0 0,-1 0 0 0 0,0 0 0 0 0,0 0 0 0 0,0 0 0 0 0,0 0 0 0 0,0 0 1 0 0,-1 0-1 0 0,1 0 0 0 0,0 1 0 0 0,0-1 0 0 0,-1 0 0 0 0,1 1 0 0 0,-1-1 0 0 0,1 0 1 0 0,-1 1-1 0 0,0-1 0 0 0,1 0 0 0 0,-1 1 0 0 0,0-1 0 0 0,0 1 0 0 0,0-1 1 0 0,0 0-1 0 0,0 1 0 0 0,0-1 0 0 0,0 1 0 0 0,-1-1 0 0 0,1 0 0 0 0,0 1 1 0 0,-1-1-1 0 0,0 2 1 0 0,1 1-12 0 0,15 99 23 0 0,15-37-922 0 0,-27-66-951 0 0,3 0-5576 0 0,-5 0 3220 0 0,2 0-7603 0 0</inkml:trace>
  <inkml:trace contextRef="#ctx0" brushRef="#br0" timeOffset="250.484">451 696 10730 0 0,'0'0'1777'0'0,"0"0"-745"0"0,0 0-232 0 0,0 0-24 0 0,0 0-24 0 0,0 0-135 0 0,0 0-201 0 0,0 0-224 0 0,0 0-152 0 0,0 0-104 0 0,0 0-96 0 0,0 0-144 0 0,0 0-553 0 0,0 0-2079 0 0,37 118-8523 0 0</inkml:trace>
  <inkml:trace contextRef="#ctx0" brushRef="#br0" timeOffset="398.378">398 383 14387 0 0,'0'0'1760'0'0,"0"0"-479"0"0,0 0-169 0 0,0 0-232 0 0,0 0-320 0 0,0 0-288 0 0,0 0-264 0 0,0 0-160 0 0,0 0-64 0 0,0 0-152 0 0,0 0-304 0 0,0 0-936 0 0,0 0-4018 0 0,0 0-5992 0 0</inkml:trace>
  <inkml:trace contextRef="#ctx0" brushRef="#br0" timeOffset="664.612">933 593 11386 0 0,'0'0'2973'0'0,"0"0"-1278"0"0,0 0-355 0 0,0 0 27 0 0,0 0-101 0 0,0 0-220 0 0,0 0-226 0 0,0 0-214 0 0,0 0-123 0 0,-33 4-91 0 0,-105 12-84 0 0,79 2 88 0 0,54-15-368 0 0,0 1 0 0 0,0 0 0 0 0,1 0 0 0 0,-1 0-1 0 0,1 0 1 0 0,0 1 0 0 0,0-1 0 0 0,0 1-1 0 0,0 0 1 0 0,1 0 0 0 0,0 0 0 0 0,0 1 0 0 0,1-1-1 0 0,-1 1 1 0 0,1 0 0 0 0,0 0 0 0 0,1 0-1 0 0,-1 0 1 0 0,1 0 0 0 0,0 0 0 0 0,1 0 0 0 0,0 0-1 0 0,0 0 1 0 0,0 0 0 0 0,0 0 0 0 0,1 0-1 0 0,0 0 1 0 0,0 0 0 0 0,1 0 0 0 0,0 0 0 0 0,0 0-1 0 0,0-1 1 0 0,1 1 0 0 0,0-1 0 0 0,0 1 0 0 0,0-1-1 0 0,0 0 1 0 0,1 0 0 0 0,0-1 0 0 0,0 1-1 0 0,2 1-27 0 0,6 1 82 0 0,0 0 1 0 0,1 0-1 0 0,-1-2 0 0 0,1 1 0 0 0,1-2 0 0 0,-1 0 0 0 0,0 0 0 0 0,1-1 0 0 0,0-1 0 0 0,0 0 0 0 0,0-1 0 0 0,0 0 1 0 0,0-1-1 0 0,0-1 0 0 0,-1 0 0 0 0,1-1 0 0 0,0-1 0 0 0,7-2-82 0 0,40-24-35 0 0,-60 12-1790 0 0,-2 11-3560 0 0,1 3-5119 0 0</inkml:trace>
  <inkml:trace contextRef="#ctx0" brushRef="#br0" timeOffset="1386.558">488 689 0 0 0,'0'0'355'0'0,"0"0"461"0"0,0 0 104 0 0,0 0-94 0 0,0 0-73 0 0,0 0-15 0 0,0 0 38 0 0,0 0 75 0 0,0 0 63 0 0,0 0 68 0 0,0 0 65 0 0,0 0 85 0 0,5-3 67 0 0,16-10 9 0 0,-16 10-65 0 0,-5 3-87 0 0,0 0-85 0 0,0 0-62 0 0,0 0-36 0 0,0 0-105 0 0,0 0-100 0 0,-11 30 2710 0 0,6 91-908 0 0,-12-43-2114 0 0,17-72-384 0 0,0-5 26 0 0,0-1-28 0 0,5-18-831 0 0,10-11-1537 0 0,-8 11-4849 0 0,-5 13-4159 0 0</inkml:trace>
  <inkml:trace contextRef="#ctx0" brushRef="#br0" timeOffset="2121.294">447 354 336 0 0,'0'0'2207'0'0,"0"0"-309"0"0,0 0-143 0 0,0 0-59 0 0,0 0-118 0 0,0 0-170 0 0,0 0-201 0 0,0 0-181 0 0,0 0-162 0 0,0 0-124 0 0,0 0-102 0 0,0 0-105 0 0,0 0-80 0 0,-1 3-51 0 0,-7 15 523 0 0,8-17-730 0 0,0-1-72 0 0,0 0-32 0 0,0 0-11 0 0,0 0 1 0 0,0 0 35 0 0,0 0 27 0 0,0 0 22 0 0,0 0 38 0 0,17-7 1388 0 0,-7 0-829 0 0,-16 10 92 0 0,5-3-925 0 0,1 0-27 0 0,0 0-36 0 0,0 0-14 0 0,0 0-81 0 0,1 2-1149 0 0,0 0-6981 0 0,1-2-2718 0 0</inkml:trace>
  <inkml:trace contextRef="#ctx0" brushRef="#br0" timeOffset="3451.627">1419 30 1256 0 0,'0'0'1389'0'0,"0"0"90"0"0,0 0 240 0 0,0 0 288 0 0,0 0 108 0 0,0 0-79 0 0,0 0-231 0 0,0 0-288 0 0,0 0-211 0 0,0 0-179 0 0,0 0-151 0 0,1-5-134 0 0,3-15-94 0 0,-3 15-72 0 0,-1 5-77 0 0,0 0-63 0 0,0 0-84 0 0,0 0-73 0 0,0 0-61 0 0,0 0-60 0 0,0 0-54 0 0,0 0-35 0 0,0 0-26 0 0,-2 16 272 0 0,-8 52 381 0 0,4 1 0 0 0,2 0 1 0 0,6 68-797 0 0,-2 63 422 0 0,-17 69-159 0 0,14-254-180 0 0,5-23-916 0 0,3-11-157 0 0,2-7-3060 0 0,-5 6-6656 0 0,-2 16-343 0 0</inkml:trace>
  <inkml:trace contextRef="#ctx0" brushRef="#br0" timeOffset="3768.996">1151 516 10994 0 0,'0'0'1489'0'0,"0"0"-314"0"0,0 0-34 0 0,0 0 85 0 0,0 0 13 0 0,0 0-3 0 0,0 0-82 0 0,0 0-113 0 0,0 0-63 0 0,0 0-104 0 0,0 0-96 0 0,0 0-62 0 0,25 0-68 0 0,167 0 867 0 0,9 0-300 0 0,-164 0-6247 0 0,-6 0-5498 0 0,-31 0-1327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54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21 2889 0 0,'0'0'2188'0'0,"0"0"-266"0"0,0 0-36 0 0,0 0 43 0 0,0 0-50 0 0,0 0-250 0 0,0 0-372 0 0,0 0-366 0 0,0 0-264 0 0,0 0-131 0 0,-5 5-60 0 0,-46 71 2259 0 0,61-86 255 0 0,37-64-2448 0 0,-40 57-113 0 0,-8 18 488 0 0,-4 7-694 0 0,-34 36 7 0 0,39-44-269 0 0,0 0-65 0 0,0 0-57 0 0,0 0-135 0 0,12-18-6687 0 0,-8 11-1991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55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106 171 6265 0 0,'0'0'2801'0'0,"0"0"-719"0"0,0 0-353 0 0,0 0-43 0 0,0 0-52 0 0,0 0-129 0 0,0 0-166 0 0,0 0-166 0 0,0 0-174 0 0,0 0-141 0 0,0 0-101 0 0,0 0-132 0 0,0 0-102 0 0,-12-9-84 0 0,-37-25-83 0 0,49 34-341 0 0,1 0 0 0 0,-1 0 1 0 0,0 0-1 0 0,1 0 1 0 0,-1 0-1 0 0,1 0 0 0 0,-1 0 1 0 0,1 0-1 0 0,-1 0 1 0 0,1 0-1 0 0,-1 0 0 0 0,0 0 1 0 0,1 0-1 0 0,-1-1 1 0 0,1 1-1 0 0,-1 0 1 0 0,1 0-1 0 0,-1 0 0 0 0,0-1 1 0 0,1 1-1 0 0,-1 0 1 0 0,0-1-1 0 0,1 1 0 0 0,-1 0 1 0 0,0-1-1 0 0,1 1 1 0 0,-1 0-1 0 0,0-1 0 0 0,0 1 1 0 0,1 0-1 0 0,-1-1 1 0 0,0 1-1 0 0,0-1 0 0 0,0 1 1 0 0,0-1-1 0 0,1 1 1 0 0,-1 0-1 0 0,0-1 0 0 0,0 1 1 0 0,0-1-1 0 0,0 1 1 0 0,0-1-1 0 0,0 1 0 0 0,0-1 1 0 0,0 1-1 0 0,0-1 1 0 0,-1 1-1 0 0,1 0 1 0 0,0-1-1 0 0,0 1 0 0 0,0-1 1 0 0,0 1-1 0 0,-1 0 1 0 0,1-1-1 0 0,0 1 0 0 0,0-1 1 0 0,-1 1-1 0 0,1 0 1 0 0,0-1-1 0 0,-1 1 0 0 0,1 0 1 0 0,0-1-1 0 0,-1 1 1 0 0,1 0-1 0 0,0 0 0 0 0,-1-1 1 0 0,0 1-16 0 0,86-34 1083 0 0,142-27 120 0 0,-219 60-1176 0 0,-3-1-20 0 0,-1 0 0 0 0,1 0 0 0 0,-1 1 1 0 0,1 0-1 0 0,-1 0 0 0 0,1 0 0 0 0,0 0 0 0 0,-1 1 1 0 0,1 0-1 0 0,0 0 0 0 0,-1 0 0 0 0,1 0 0 0 0,0 1 1 0 0,-1 0-1 0 0,1 0 0 0 0,0 0 0 0 0,-1 1 0 0 0,1-1 1 0 0,-1 1-1 0 0,0 0 0 0 0,0 0 0 0 0,0 1 0 0 0,0-1 1 0 0,0 1-1 0 0,0 0 0 0 0,0 0 0 0 0,-1 0 1 0 0,0 0-1 0 0,1 1 0 0 0,-1-1 0 0 0,-1 1 0 0 0,1 0 1 0 0,0 0-1 0 0,1 4-7 0 0,-3 5 13 0 0,0 0 0 0 0,-1 0 0 0 0,-1 0 0 0 0,0 0 0 0 0,-1 0 0 0 0,0 0 0 0 0,-1 0-1 0 0,0 0 1 0 0,-1-1 0 0 0,-1 1 0 0 0,0-1 0 0 0,-1 0 0 0 0,0-1 0 0 0,0 1 0 0 0,-1-1 0 0 0,-1-1 0 0 0,0 1 0 0 0,0-1 0 0 0,-7 5-13 0 0,13-11 0 0 0,-273 312 94 0 0,137-132-52 0 0,137-182-38 0 0,-1 1 0 0 0,0 0 0 0 0,1 0-1 0 0,0 0 1 0 0,0 0 0 0 0,0 0-1 0 0,0 0 1 0 0,0 0 0 0 0,1 0-1 0 0,-1 0 1 0 0,1 1 0 0 0,0-1-1 0 0,0 0 1 0 0,0 0 0 0 0,0 0 0 0 0,0 1-1 0 0,1-1 1 0 0,0 0 0 0 0,-1 0-1 0 0,1 0 1 0 0,0 0 0 0 0,1 0-1 0 0,-1 0 1 0 0,0 0 0 0 0,1 0-1 0 0,0-1 1 0 0,0 1 0 0 0,-1 0-1 0 0,2-1 1 0 0,-1 0 0 0 0,0 1 0 0 0,0-1-1 0 0,1 0 1 0 0,-1 0 0 0 0,1 0-1 0 0,0 0 1 0 0,-1-1 0 0 0,1 1-1 0 0,0-1 1 0 0,0 0 0 0 0,0 0-1 0 0,0 0 1 0 0,0 0 0 0 0,0 0-1 0 0,0 0 1 0 0,1-1 0 0 0,0 0-4 0 0,168 7 644 0 0,-140-11-539 0 0,1-1 1 0 0,-1-2-1 0 0,-1-1 1 0 0,0-2 0 0 0,0-1-1 0 0,3-2-105 0 0,4-2 52 0 0,30-21-279 0 0,-46 18-7578 0 0,-18 17-4583 0 0</inkml:trace>
  <inkml:trace contextRef="#ctx0" brushRef="#br0" timeOffset="572.334">1439 454 6889 0 0,'0'0'1954'0'0,"0"0"-280"0"0,0 0-44 0 0,0 0 55 0 0,0 0-43 0 0,0 0-104 0 0,0 0-145 0 0,0 0-166 0 0,0 0-135 0 0,0 0-129 0 0,0 0-100 0 0,0 0-119 0 0,0 0-94 0 0,-9-2-87 0 0,3 1-448 0 0,0 0 0 0 0,-1 0 1 0 0,1 0-1 0 0,0 1 1 0 0,-1 0-1 0 0,1 0 0 0 0,-1 0 1 0 0,1 1-1 0 0,0 0 1 0 0,-1 0-1 0 0,1 1 0 0 0,0 0 1 0 0,-3 1-116 0 0,-16 8 140 0 0,0 0 1 0 0,1 2 0 0 0,1 1-1 0 0,0 1 1 0 0,0 1-1 0 0,2 1 1 0 0,0 1 0 0 0,1 0-1 0 0,1 2 1 0 0,0 0-1 0 0,2 1 1 0 0,-13 21-141 0 0,26-37-4 0 0,0 1 0 0 0,0 1-1 0 0,1-1 1 0 0,0 1 0 0 0,0-1 0 0 0,0 1 0 0 0,1 0 0 0 0,0 0-1 0 0,1 0 1 0 0,-1 0 0 0 0,1 0 0 0 0,0 0 0 0 0,1 0 0 0 0,0 1 0 0 0,0-1-1 0 0,1 0 1 0 0,0 6 4 0 0,3-10-31 0 0,-1 1 0 0 0,1-1 0 0 0,-1 0 0 0 0,1 0 0 0 0,0 0 0 0 0,0 0 0 0 0,0-1-1 0 0,0 1 1 0 0,1-1 0 0 0,-1 0 0 0 0,0-1 0 0 0,1 1 0 0 0,0-1 0 0 0,-1 0 0 0 0,1 0 0 0 0,0 0 0 0 0,0-1-1 0 0,-1 1 1 0 0,1-1 0 0 0,0 0 0 0 0,0-1 0 0 0,3 0 31 0 0,164-27-2578 0 0,-63-8-7466 0 0,-93 31 7195 0 0,7-3-8547 0 0</inkml:trace>
  <inkml:trace contextRef="#ctx0" brushRef="#br0" timeOffset="2145.057">1901 524 4961 0 0,'0'0'2201'0'0,"0"0"-456"0"0,0 0-124 0 0,0 0 40 0 0,0 0-39 0 0,0 0-160 0 0,0 0-163 0 0,0 0-142 0 0,0 0-110 0 0,0 0-80 0 0,0 0-76 0 0,0 0-72 0 0,0 0-86 0 0,-30 12-70 0 0,-92 37-76 0 0,47-2 378 0 0,57-29-703 0 0,8-11-225 0 0,1 0 1 0 0,1 0-1 0 0,-1 1 1 0 0,1 0-1 0 0,1 0 1 0 0,0 1 0 0 0,0 0-1 0 0,0 0 1 0 0,1 1-1 0 0,0 0 1 0 0,1 0-1 0 0,1 0 1 0 0,-1 1-1 0 0,1 0 1 0 0,1 0 0 0 0,0 0-1 0 0,1 0 1 0 0,0 1-38 0 0,2-10 1 0 0,0 0 1 0 0,1 0 0 0 0,-1-1-1 0 0,1 1 1 0 0,-1 0 0 0 0,1 0-1 0 0,0-1 1 0 0,0 1 0 0 0,0-1-1 0 0,0 1 1 0 0,0 0 0 0 0,0-1-1 0 0,0 0 1 0 0,0 1-1 0 0,1-1 1 0 0,-1 0 0 0 0,0 1-1 0 0,1-1 1 0 0,-1 0 0 0 0,1 0-1 0 0,-1 0 1 0 0,1 0 0 0 0,0-1-1 0 0,0 1 1 0 0,-1 0 0 0 0,1-1-1 0 0,0 1 1 0 0,0-1-1 0 0,-1 0 1 0 0,1 1 0 0 0,0-1-1 0 0,0 0 1 0 0,0 0 0 0 0,0 0-2 0 0,67-5 297 0 0,-41-8-174 0 0,-1-1 0 0 0,-1-1 0 0 0,0-2 0 0 0,-1 0 0 0 0,-1-1 0 0 0,0-2 0 0 0,-2 0 0 0 0,0-2 0 0 0,-1 0 1 0 0,-1-2-1 0 0,-2 0 0 0 0,0-1 0 0 0,4-9-123 0 0,-14 23 31 0 0,-5 7 8 0 0,-3 5-43 0 0,0-1 1 0 0,0 0-1 0 0,1 0 1 0 0,-1 1-1 0 0,0-1 1 0 0,0 0-1 0 0,1 0 1 0 0,-1 1-1 0 0,0-1 0 0 0,1 0 1 0 0,-1 0-1 0 0,0 0 1 0 0,1 0-1 0 0,-1 0 1 0 0,0 1-1 0 0,1-1 1 0 0,-1 0-1 0 0,0 0 0 0 0,1 0 1 0 0,-1 0-1 0 0,0 0 1 0 0,1 0-1 0 0,-1 0 1 0 0,0 0-1 0 0,1 0 1 0 0,-1 0-1 0 0,0 0 1 0 0,1-1-1 0 0,-1 1 0 0 0,0 0 1 0 0,1 0-1 0 0,-1 0 1 0 0,0 0-1 0 0,1 0 1 0 0,-1-1-1 0 0,0 1 1 0 0,1 0-1 0 0,-1 0 1 0 0,0-1-1 0 0,0 1 0 0 0,1 0 1 0 0,-1 0-1 0 0,0-1 1 0 0,0 1-1 0 0,0 0 1 0 0,1-1-1 0 0,-1 1 4 0 0,-13 139 17 0 0,9-50-167 0 0,4-87 151 0 0,1 0 0 0 0,-1 0-1 0 0,0 0 1 0 0,1 0 0 0 0,-1 0 0 0 0,1 0 0 0 0,-1 0 0 0 0,1 0 0 0 0,0 0 0 0 0,0-1-1 0 0,0 1 1 0 0,0 0 0 0 0,0 0 0 0 0,1-1 0 0 0,-1 1 0 0 0,0-1 0 0 0,1 1-1 0 0,-1-1 1 0 0,1 1 0 0 0,-1-1 0 0 0,1 0 0 0 0,0 0 0 0 0,0 0 0 0 0,-1 0 0 0 0,1 0-1 0 0,0 0 1 0 0,0-1 0 0 0,0 1 0 0 0,0 0 0 0 0,0-1 0 0 0,0 0 0 0 0,0 1 0 0 0,0-1-1 0 0,0 0 1 0 0,0 0 0 0 0,0 0 0 0 0,2 0-1 0 0,75-16 54 0 0,-52-1-6 0 0,-1-1-1 0 0,-1-1 1 0 0,-1-2-1 0 0,-1 0 1 0 0,0-1-1 0 0,8-13-47 0 0,47-44 80 0 0,81-63-27 0 0,-159 141-55 0 0,1-1 0 0 0,0 1 1 0 0,0-1-1 0 0,1 1 0 0 0,-1 0 0 0 0,0 0 0 0 0,0 0 1 0 0,0 0-1 0 0,1 0 0 0 0,-1 0 0 0 0,1 0 0 0 0,-1 0 1 0 0,1 0-1 0 0,-1 0 0 0 0,1 1 0 0 0,-1-1 0 0 0,1 1 1 0 0,0-1-1 0 0,-1 1 0 0 0,1 0 0 0 0,0 0 0 0 0,-1-1 1 0 0,1 1-1 0 0,0 0 0 0 0,0 1 0 0 0,-1-1 0 0 0,1 0 1 0 0,0 0-1 0 0,-1 1 0 0 0,1-1 0 0 0,-1 1 0 0 0,1-1 1 0 0,0 1-1 0 0,-1 0 0 0 0,1 0 0 0 0,-1-1 0 0 0,0 1 1 0 0,1 0-1 0 0,-1 0 0 0 0,0 1 0 0 0,1-1 1 0 0,-1 0-1 0 0,0 0 0 0 0,0 1 0 0 0,0-1 0 0 0,0 0 1 0 0,0 1-1 0 0,0-1 0 0 0,-1 1 0 0 0,1-1 0 0 0,0 1 1 0 0,-1 0-1 0 0,1-1 0 0 0,-1 1 0 0 0,1 0 2 0 0,4 19 15 0 0,-1 0-1 0 0,-1 1 0 0 0,0 0 1 0 0,-2-1-1 0 0,-1 1 0 0 0,0 0 1 0 0,-2 0-1 0 0,0 0-14 0 0,-1-12 10 0 0,0 0 1 0 0,-1 0 0 0 0,-1-1-1 0 0,1 0 1 0 0,-1 1-1 0 0,-1-2 1 0 0,0 1 0 0 0,0 0-1 0 0,0-1 1 0 0,-1-1-1 0 0,0 1 1 0 0,-1-1 0 0 0,0 0-1 0 0,0-1 1 0 0,0 1-1 0 0,-1-2 1 0 0,0 1 0 0 0,-9 3-11 0 0,-50 10-98 0 0,72-45-307 0 0,4 21 387 0 0,1-1 0 0 0,0 2 0 0 0,0-1 0 0 0,0 1 0 0 0,0 0 0 0 0,1 1 0 0 0,0 0 0 0 0,-1 1 0 0 0,1 0 0 0 0,0 0 0 0 0,0 1 0 0 0,0 0 0 0 0,0 1 0 0 0,0 0 0 0 0,8 2 18 0 0,83 24 6 0 0,-91-25-4 0 0,4 2 26 0 0,0-1 0 0 0,0 0 0 0 0,0-1 0 0 0,1-1 1 0 0,-1 0-1 0 0,0-1 0 0 0,0-1 0 0 0,0 0 0 0 0,0 0 0 0 0,0-2 0 0 0,0 0 1 0 0,-1 0-1 0 0,1-1 0 0 0,0-2-28 0 0,-3 1 30 0 0,-1 0 0 0 0,-1-1 0 0 0,1 0-1 0 0,-1-1 1 0 0,-1 0 0 0 0,1 0 0 0 0,-1-1 0 0 0,-1 0 0 0 0,0 0 0 0 0,0-1 0 0 0,0 0 0 0 0,-2 0 0 0 0,1 0-1 0 0,-1-1 1 0 0,-1 0 0 0 0,0 0 0 0 0,0 0 0 0 0,-1-1 0 0 0,1-6-30 0 0,-3 9-3 0 0,5-70 22 0 0,-6 77-26 0 0,0 0 0 0 0,-1 0-1 0 0,1 0 1 0 0,-1 0 0 0 0,0 0-1 0 0,1 0 1 0 0,-1 0 0 0 0,0 1-1 0 0,0-1 1 0 0,0 0 0 0 0,0 0-1 0 0,-1 1 1 0 0,1-1 0 0 0,0 1-1 0 0,-1-1 1 0 0,1 1 0 0 0,-1-1-1 0 0,0 1 1 0 0,1 0 0 0 0,-1 0-1 0 0,0 0 1 0 0,0 0 0 0 0,0 0 0 0 0,0 0-1 0 0,0 0 1 0 0,0 1 0 0 0,0-1-1 0 0,0 1 1 0 0,0-1 0 0 0,0 1-1 0 0,0 0 1 0 0,0 0 0 0 0,0 0-1 0 0,0 0 1 0 0,-1 0 7 0 0,-6 1-14 0 0,1 0-1 0 0,0 0 1 0 0,0 1 0 0 0,1 0 0 0 0,-1 1 0 0 0,0-1-1 0 0,1 1 1 0 0,-1 1 0 0 0,1 0 0 0 0,0 0 0 0 0,0 0-1 0 0,0 1 1 0 0,1 0 0 0 0,0 0 0 0 0,0 0 0 0 0,0 1-1 0 0,0 0 1 0 0,1 0 0 0 0,0 1 0 0 0,0 0-1 0 0,1-1 1 0 0,0 1 0 0 0,0 1 0 0 0,1-1 0 0 0,0 1-1 0 0,0-1 1 0 0,0 1 0 0 0,1 0 0 0 0,0 0 0 0 0,1 0-1 0 0,0 0 1 0 0,0 3 14 0 0,0-6 1 0 0,1-1 0 0 0,0 1 0 0 0,0-1 0 0 0,0 1 0 0 0,1 0 0 0 0,-1-1 0 0 0,1 1 0 0 0,0 0 0 0 0,0-1 0 0 0,1 0 0 0 0,-1 1 0 0 0,1-1 0 0 0,0 0 0 0 0,0 1-1 0 0,1-1 1 0 0,-1-1 0 0 0,1 1 0 0 0,0 0 0 0 0,0 0 0 0 0,0-1 0 0 0,4 3-1 0 0,8 6 16 0 0,1-1 0 0 0,0-1 0 0 0,1-1 0 0 0,0 0-1 0 0,1-1 1 0 0,0-1 0 0 0,0 0 0 0 0,0-2 0 0 0,1 0 0 0 0,0-1-1 0 0,0-1 1 0 0,0-1 0 0 0,0 0 0 0 0,1-1 0 0 0,-1-2 0 0 0,0 0 0 0 0,4-1-16 0 0,2-3 40 0 0,0-2 0 0 0,0 0 0 0 0,-1-2 1 0 0,0 0-1 0 0,0-2 0 0 0,-1-1 0 0 0,-1-1 1 0 0,0 0-1 0 0,0-2 0 0 0,-2 0 1 0 0,0-2-1 0 0,0 0 0 0 0,-2-1 0 0 0,0-1 1 0 0,14-20-41 0 0,110-91 92 0 0,-141 128-93 0 0,0 1 1 0 0,1 0 0 0 0,-1-1 0 0 0,0 1-1 0 0,1 0 1 0 0,0 0 0 0 0,-1 0 0 0 0,1 0 0 0 0,-1 1-1 0 0,1-1 1 0 0,0 0 0 0 0,0 1 0 0 0,-1-1-1 0 0,1 1 1 0 0,0-1 0 0 0,0 1 0 0 0,0 0-1 0 0,0 0 1 0 0,-1 0 0 0 0,1 0 0 0 0,0 0-1 0 0,0 0 1 0 0,0 1 0 0 0,0-1 0 0 0,-1 0-1 0 0,1 1 1 0 0,0 0 0 0 0,0-1 0 0 0,-1 1-1 0 0,1 0 1 0 0,-1 0 0 0 0,1 0 0 0 0,0 0-1 0 0,-1 0 1 0 0,0 0 0 0 0,1 0 0 0 0,-1 1-1 0 0,0-1 1 0 0,1 0 0 0 0,-1 1 0 0 0,0-1-1 0 0,0 1 1 0 0,0 0 0 0 0,0-1 0 0 0,-1 1-1 0 0,1 0 1 0 0,0-1 0 0 0,-1 1 0 0 0,1 1 0 0 0,2 9 56 0 0,0 1 0 0 0,-1 0 1 0 0,-1-1-1 0 0,0 1 1 0 0,-1 0-1 0 0,0 0 0 0 0,-1 0 1 0 0,0 0-1 0 0,-1-1 1 0 0,0 1-1 0 0,-1-1 0 0 0,-2 4-56 0 0,0 7 40 0 0,2-11-29 0 0,-2-1-1 0 0,1 1 1 0 0,-1-1 0 0 0,-1-1-1 0 0,0 1 1 0 0,-1-1 0 0 0,0 0-1 0 0,0-1 1 0 0,-1 1 0 0 0,0-1-1 0 0,-1-1 1 0 0,1 0 0 0 0,-2 0-1 0 0,1 0 1 0 0,-1-1 0 0 0,-1-1-1 0 0,1 0 1 0 0,-1 0 0 0 0,0-1-1 0 0,0-1 1 0 0,0 1 0 0 0,-8 0-11 0 0,-24 3-98 0 0,47-1-4 0 0,37 1 213 0 0,1-3 0 0 0,-1-1 0 0 0,1-2 0 0 0,27-2-111 0 0,-65 0 21 0 0,141-22 967 0 0,-135 21-938 0 0,-1-1 0 0 0,1 1 0 0 0,0-2 0 0 0,-1 1 0 0 0,0-1 0 0 0,1-1 0 0 0,-1 0 0 0 0,-1 0 0 0 0,1-1 0 0 0,0 0 0 0 0,-1 0 0 0 0,0-1 0 0 0,-1 0 0 0 0,1 0 0 0 0,-1-1 0 0 0,0 0 0 0 0,-1-1 0 0 0,1 1 0 0 0,-2-1 0 0 0,1 0 0 0 0,-1-1 0 0 0,0 1 0 0 0,-1-1 0 0 0,0 0 0 0 0,1-2-50 0 0,-3 4-95 0 0,0 0 1 0 0,0 0-1 0 0,0 0 0 0 0,0 0 1 0 0,-1 0-1 0 0,-1-1 0 0 0,1 1 1 0 0,-1 0-1 0 0,0 0 0 0 0,-1-1 1 0 0,0 1-1 0 0,0 0 1 0 0,0 0-1 0 0,-1 0 0 0 0,0 0 1 0 0,-1 0-1 0 0,1 0 0 0 0,-1 0 1 0 0,-1 1-1 0 0,1-1 1 0 0,-1 1-1 0 0,0 0 0 0 0,-2-2 95 0 0,-14 1-5499 0 0,20 6 5064 0 0,-5 1-12155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4:00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8 13339 0 0,'0'0'1571'0'0,"0"0"-332"0"0,0 0-42 0 0,0 0 29 0 0,0 0-56 0 0,0 0-170 0 0,0 0-216 0 0,0 0-184 0 0,0 0-129 0 0,0 0-62 0 0,0 0-35 0 0,0 0-10 0 0,0 0 9 0 0,-4 11 2220 0 0,-39 36-1989 0 0,42-46-595 0 0,25 2 153 0 0,22-28 395 0 0,-68 28-176 0 0,66-24-1247 0 0,-5 2-4370 0 0,-31 15-898 0 0,-3 0-5964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6T00:57:5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18176 5249,'-65'660,"53"-547,5-34,-4 0,-3 0,-3-1,-7 9,16-62,2-5</inkml:trace>
  <inkml:trace contextRef="#ctx0" brushRef="#br0" timeOffset="403.393">17895 5532,'32'-67,"3"2,2 1,4 2,2 2,2 1,4 3,4-1,-39 43,1 1,0 0,1 1,1 1,0 1,0 0,1 1,0 1,0 0,1 2,0 0,0 1,1 1,-1 1,1 1,0 0,3 2,-17 0,-1 0,1 1,-1-1,1 1,-1 1,0-1,1 1,-1 0,0 0,0 1,0 0,0-1,-1 2,1-1,-1 0,0 1,0 0,0 0,0 0,0 0,-1 1,0-1,0 1,0 0,-1 0,0 0,0 0,0 1,0-1,-1 0,0 1,0-1,0 1,-1 0,0-1,0 1,0-1,-2 4,-4 25,-3 0,-1-1,-1-1,-2 0,-1-1,-2 0,0-1,-2 0,-2-2,0 0,-2-2,-23 22,22-19,-66 76,-5-5,-56 44,144-138,-47 53,52-57,1-1,-1 1,0 0,1-1,-1 1,1 0,-1 0,1 0,0-1,0 1,0 0,0 0,0 0,0 0,0 0,0-1,1 1,-1 0,1 0,0-1,-1 1,1 0,0-1,0 1,0-1,0 1,0-1,1 1,-1-1,0 0,0 1,1-1,-1 0,1 0,0 0,-1 0,1 0,-1-1,1 1,0 0,218 102,-210-96,0 2,-1-1,0 1,0 0,-1 1,-1 0,1 1,-2-1,1 1,-2 0,1 1,-2 0,1-1,-2 2,1-1,0 10,3 2,0-6</inkml:trace>
  <inkml:trace contextRef="#ctx0" brushRef="#br0" timeOffset="721.102">18742 6209,'37'-13,"0"-3,-1 0,-1-3,-1-1,0-1,-2-2,3-3,-30 23,0-1,0 1,-1-1,1 0,-1 0,0-1,0 1,-1-1,1 0,-1 0,0 0,0 0,-1-1,1 1,-1-1,-1 1,1-1,-1 0,0 0,0 1,0-1,-1 0,0 0,0 0,-1 0,1 0,-1 0,-1 0,1 1,-1-1,0 0,0 1,0-1,-1 1,0 0,0 0,-1 0,1 0,-1 1,0-1,0 1,-3-2,0 2,1 0,-1 1,0 0,0 0,0 1,0-1,0 2,-1-1,1 1,-1 0,1 0,-1 1,1 0,-1 1,1 0,-1 0,1 0,-1 1,1 0,0 0,0 1,0 0,0 0,0 1,1 0,0 0,0 0,0 1,0 0,0 0,1 0,0 1,0 1,-2 6,0 0,1 1,1 0,0 0,1 0,0 0,1 1,1-1,0 1,1 0,1 0,0 0,1-1,1 1,0 0,1-1,0 1,1-1,1 0,3 6,-4-14,0 1,0-1,0 0,1-1,0 1,0-1,1 0,0 0,-1 0,2-1,-1 0,0 0,1-1,0 0,0 0,0 0,0-1,0 0,0 0,0-1,1 0,6 0,12 1</inkml:trace>
  <inkml:trace contextRef="#ctx0" brushRef="#br0" timeOffset="1065.801">19306 5842,'-4'29,"2"1,1-1,1 1,1-1,2 1,1-1,2 0,0 0,2-1,1 0,7 15,-15-39,0 0,1 1,-1-1,1 0,0 1,0-1,1 0,-1-1,1 1,0 0,0-1,0 1,0-1,1 0,-1 0,1 0,0-1,-1 1,1-1,1 0,-1 0,0 0,0-1,1 0,-1 1,1-1,-1-1,1 1,-1-1,1 0,0 0,-1 0,1 0,-1-1,1 0,-1 0,1 0,-1 0,0-1,1 0,-1 0,1-1,6-9,0 0,-1-1,-1 0,0-1,-1 0,0 0,-1 0,-1-1,0-2,12-22,13-28,-3-2,-3-1,0-9,-19 54</inkml:trace>
  <inkml:trace contextRef="#ctx0" brushRef="#br0" timeOffset="1587.274">19955 5532,'0'0</inkml:trace>
  <inkml:trace contextRef="#ctx0" brushRef="#br0" timeOffset="1323.01">20011 5955,'0'39,"5"16,6 0,2-9</inkml:trace>
  <inkml:trace contextRef="#ctx0" brushRef="#br0" timeOffset="1836.708">20378 6012,'7'-1,"0"-1,0 0,0 0,0 0,0-1,0 0,-1 0,1-1,-1 1,0-1,0-1,0 1,-1-1,0 0,0-1,0 1,0-1,-1 0,0 0,0 0,-1-1,0 1,0-1,0 0,-1 0,0 0,0 0,-1 0,0 0,0 0,0-1,-1 1,-1 0,1-1,-1 1,0-1,0 5,0 0,0 0,0 0,-1 0,1 0,-1 1,0-1,1 0,-1 1,0-1,-1 1,1 0,0-1,-1 1,1 0,-1 1,0-1,0 0,1 1,-1-1,0 1,0 0,0 0,-1 0,1 1,0-1,0 1,0 0,0-1,-1 1,1 1,0-1,-3 1,-1 0,0 0,0 1,0 0,0 1,0-1,0 1,1 0,0 1,-1 0,1 0,1 0,-1 1,1 0,-5 4,1 4,0 0,1 1,0 0,1 0,0 1,1 0,1 0,1 0,0 1,1-1,0 1,2 0,0 0,0 0,2 0,0 0,2 10,-1-19,0 0,1 0,0-1,0 1,1-1,0 0,0 0,0 0,1 0,0-1,0 0,0 0,1 0,-1-1,1 1,0-1,1-1,-1 1,1-1,-1 0,1-1,0 0,0 0,0 0,0-1,1 0,-1 0,0-1,0 1,1-2,-1 1,0-1,0 0,0-1,0 0,0 0,0 0,3-2,75-35,-61 25</inkml:trace>
  <inkml:trace contextRef="#ctx0" brushRef="#br0" timeOffset="2153.635">20830 5842,'-4'13,"1"0,0 1,1-1,1 0,0 1,0-1,1 1,1-1,1 1,0-1,0 1,1-1,1 0,0 0,3 4,-5-13,1-1,-1 0,1 1,0-1,0 0,0 0,0-1,1 1,-1-1,1 0,-1 1,1-1,0-1,0 1,0-1,0 1,0-1,0 0,0-1,0 1,1-1,-1 0,0 0,0 0,0 0,1-1,-1 0,0 1,0-2,0 1,0 0,123-57,20-65,-146 122,0 0,-1 0,1 0,0 0,0 0,0 0,0 0,0 0,0 0,0 1,0-1,0 0,1 1,-1-1,0 1,0-1,1 1,-1 0,0-1,0 1,1 0,-1 0,0 0,1 0,-1 0,0 0,1 0,-1 1,0-1,0 0,1 1,-1-1,0 1,0-1,0 1,0 0,1-1,-1 1,0 0,0 0,0 0,-1 0,1 0,0 0,0 0,0 0,-1 0,1 0,-1 0,1 0,-1 1,1-1,-1 1,25 68,-22-59,0 0,1 0,0-1,0 1,1-1,0 0,1 0,0-1,1 1,5 4,-3-6,0 0,1-1,0 0,1-1,-1 0,1-1,0 0,1-1,-1 0,1 0,-1-2,1 1,0-1,0-1,0 0,1-1,-1 0,0-1,0 0,0-1,0-1,-1 0,1 0,0-1,-1 0,0-1,0-1,-1 1,1-2,-1 0,8-6,-2-2,-1 1,0-2,-1 0,-1-1,0 0,-1-1,-1 0,-1-1,-1 0,0-1,-2 0,0 0,-1 0,1-12,-3 7</inkml:trace>
  <inkml:trace contextRef="#ctx0" brushRef="#br0" timeOffset="-145544.066">1159 762,'0'651,"-5"-556,-4-1,-3 0,-8 12,9-24,10-121,1 15</inkml:trace>
  <inkml:trace contextRef="#ctx0" brushRef="#br0" timeOffset="-137813.593">764 762,'-20'9,"44"4,-4-11,0-1,0-1,0-1,0-1,0 0,0-1,0-2,-1 0,0-1,11-5,22-5,339-115,-56-4,-212 92,-99 39</inkml:trace>
  <inkml:trace contextRef="#ctx0" brushRef="#br0" timeOffset="-137162.037">1667 1271,'-17'29,"1"1,2 1,1 0,1 1,2 0,1 1,2 0,1 0,1 7,3-35,1-1,0 0,0 1,0-1,1 1,-1-1,1 1,0 0,1-1,-1 1,1-1,0 1,0-1,0 0,0 1,1-1,0 0,0 0,0 0,0 0,1 0,-1 0,1-1,0 1,0-1,1 0,-1 0,1 0,-1 0,1-1,0 1,0-1,0 0,0 0,0-1,1 1,3 0,0-1,1-1,0 0,0 0,0-1,0 0,0-1,-1 0,1 0,-1-1,1 0,-1 0,0-1,0 0,0 0,-1-1,1 0,-1-1,-1 0,1 0,-1 0,0 0,3-6,1 0,-1-1,0-1,-1 1,-1-2,-1 1,1-1,-2 0,0 0,-1 0,-1-1,0 1,-1-7,0 8,-2-1,1 1,-2 0,0 0,-1 0,0 0,-1 0,-3-9,4 18,0 1,1-1,-2 1,1 0,0-1,-1 1,0 0,0 0,0 1,-1-1,1 0,-1 1,0 0,1 0,-2 0,1 1,0-1,0 1,-1 0,1 0,-1 0,0 1,0 0,1 0,-1 0,-3 0,-1 1,-1 0,0 1,1 0,-1 1,1 0,-1 0,1 1,0 0,0 0,0 1,0 1,1-1,0 2,0-1,0 1,0 0,1 0,0 1,1 0,-1 0,1 1,1 0,-1 0,1 0,1 1,-4 8,-1 7</inkml:trace>
  <inkml:trace contextRef="#ctx0" brushRef="#br0" timeOffset="-136674.108">2344 1242,'-34'20,"1"3,1 0,1 2,2 1,0 2,2 1,0 2,23-28,0 1,0 0,0 0,1 1,-1-1,1 1,0-1,1 1,-1 0,1 0,0 0,0 1,1-1,-1 0,1 1,0-1,1 1,-1-1,1 1,0-1,1 1,-1-1,1 1,0-1,0 0,1 1,0-1,0 0,0 0,0 0,1 0,0 0,0-1,0 1,0-1,1 0,2 3,2-3,0 1,0-1,0-1,0 0,0 0,1 0,0-1,-1 0,1-1,0 0,0 0,0-1,0 0,0-1,-1 0,1 0,0-1,0 0,-1-1,0 1,1-2,-1 1,6-5,8-3,-1-1,-1-1,0-1,-1 0,-1-2,0 0,-1-1,4-7,6-5,-1 0,-1-2,-2-1,-1 0,-2-2,-1 0,-1-2,-3 0,0 0,-3-2,-1 0,-2 0,-1 0,-2-1,-1-11,-5 35,-1-1,-1 1,0 0,-1 0,-1 0,0 0,-1 0,-1 1,-2-5,6 14,0 0,-1 1,0-1,0 1,0-1,0 1,0 0,-1 1,0-1,1 0,-1 1,-1 0,1 0,0 0,-1 1,0-1,1 1,-1 0,0 1,0-1,0 1,0 0,-1 0,1 0,0 1,0 0,-1 0,-3 0,-9 5,1 1,0 1,0 0,0 1,1 1,0 1,1 0,0 1,1 0,0 1,0 1,1 0,1 1,1 1,0-1,1 2,-9 15,9-13,1 0,1 0,1 1,0 0,1 0,1 1,1 0,1-1,0 2,2-1,0 0,2 0,0 0,1 0,1 0,0 0,2 0,1-1,0 0,1 0,3 3,-1-9,1-1,1-1,0 0,0 0,1-1,0 0,1-1,0-1,1 0,-1-1,2 0,-1-1,1 0,-1-2,1 0,1 0,-1-1,1-1,4-1,9 3</inkml:trace>
  <inkml:trace contextRef="#ctx0" brushRef="#br0" timeOffset="-135709.13">3078 1157,'-37'24,"2"1,1 1,1 2,1 1,2 2,0 1,3 1,18-22,2 0,0 1,0 0,1 1,0-1,1 1,1 0,-3 12,6-22,0 0,1 1,-1-1,1 0,-1 1,1-1,0 1,0-1,1 1,-1-1,1 0,-1 1,1-1,0 0,1 1,-1-1,0 0,1 0,0 0,0 0,0 0,0 0,0-1,0 1,1-1,-1 1,1-1,0 0,-1 0,1 0,0-1,0 1,1-1,-1 1,0-1,2 0,2 1,1 0,-1-1,1 0,-1-1,1 1,0-1,-1-1,1 0,-1 0,1 0,-1-1,0 0,1 0,-1-1,0 0,-1 0,1-1,0 0,-1 0,0-1,0 1,1-2,116-131,-107 117,73-112,-88 132,0 0,0 0,0 1,0-1,0 0,0 1,0-1,-1 0,1 1,0-1,0 1,0-1,-1 1,1 0,0-1,-1 1,1 0,-1-1,1 1,0 0,-1 0,0 0,1-1,-1 1,1 0,-1 0,0 0,0 0,1 0,-1 0,0 0,0 0,0 0,0 0,0 0,0-1,0 1,-1 0,1 0,0 0,0 0,-1 0,1 0,-1 0,1-1,-1 1,1 0,-1 0,0 0,1 1,0 14,1 0,0 0,1 0,0 0,1-1,1 1,1-1,0 0,6 10,-10-22,1 0,0 0,0 0,0 0,0-1,0 1,0-1,1 1,0-1,-1 0,1 0,0 0,0 0,0-1,0 1,0-1,0 0,1 1,-1-2,0 1,1 0,-1-1,1 1,-1-1,1 0,-1 0,0 0,1-1,-1 1,1-1,-1 0,0 0,0 0,1 0,-1-1,1 0,103-73,57-153,-164 228,0 0,-1 1,1-1,0 0,0 1,0-1,-1 0,1 1,0-1,0 0,0 1,0-1,0 1,0-1,0 0,0 1,0-1,0 1,0-1,0 0,0 1,0-1,0 0,1 1,-1-1,0 0,0 1,0-1,0 0,1 1,-1-1,0 0,0 1,1-1,-1 0,0 0,1 1,-1-1,0 0,1 0,-1 0,0 1,1-1,-1 0,0 0,1 0,-1 0,1 0,-1 0,0 0,1 0,-1 0,1 0,-1 0,0 0,1 0,-1 0,0 0,1 0,-1 0,1 0,-1-1,0 1,-2 50,1-39,18 94,-16-102,1 0,-1 0,1 0,0-1,-1 1,1-1,0 1,1-1,-1 0,0 1,1-1,-1 0,1-1,-1 1,1 0,0-1,0 0,0 1,0-1,0 0,0-1,0 1,0 0,1-1,-1 0,0 0,0 0,0 0,0 0,1 0,2-2,1-1,1 0,-1-1,1 0,-1 0,0 0,-1-1,1 0,-1-1,0 0,0 0,-1 0,0 0,0-1,0 0,-1 0,0 0,2-5,18-24,141-210,-165 247,0-1,0 0,0 1,0-1,1 1,-1-1,0 0,0 1,1-1,-1 1,0-1,0 0,1 1,-1-1,0 0,1 0,-1 1,1-1,-1 0,0 0,1 0,-1 1,1-1,-1 0,1 0,-1 0,0 0,1 0,-1 0,1 0,-1 0,1 0,-1 0,1 0,-1 0,1 0,-1 0,0 0,1-1,-1 1,1 0,-1 0,0 0,1-1,-1 1,1 0,-1-1,0 1,1 0,-1-1,0 1,0 0,1-1,-1 1,0 0,0-1,0 1,1-1,-1 1,0-1,0 1,0-1,0 1,0 0,0-1,0 1,0-1,0 1,0-1,3 39,-3-33,-1 23,16 151,106 140,-5-50,-61-148,-4 1,21 88,-69-202,-1-1,1 1,-1 0,-1 0,1 0,-1 0,-1 0,1 0,-1 0,-1 0,0 0,0 0,0 0,-1 0,0-1,-1 1,1 0,-1-1,-1 0,0 0,0 0,0 0,-1 0,0-1,0 0,0 0,-1 0,0-1,-4 3,0-2,0-1,0-1,0 0,-1 0,0-1,1 0,-1-1,0 0,0-1,0 0,-1-1,1 0,0 0,0-2,0 1,0-1,0-1,1 0,-1 0,1-1,-1-1,1 0,1 0,-1-1,1 0,0 0,0-1,1-1,-1 1,-1-5,-1 3,2 0,-1-1,1-1,1 1,0-1,0-1,1 1,1-1,0-1,1 1,0-1,1 0,0 0,1 0,0-1,1 1,1-1,0 1,1-1,0 0,1 1,1-1,0 1,4-12,-1 11,1 1,1-1,0 1,1 1,0-1,1 1,0 1,1 0,0 0,1 1,0 0,1 0,0 2,1-1,-1 2,1 0,1 0,0 1,-1 1,2 0,-1 1,0 0,1 2,0-1,9 1,60 4,-60-1</inkml:trace>
  <inkml:trace contextRef="#ctx0" brushRef="#br0" timeOffset="-133927.071">877 2399,'881'-127,"-256"46,384-89,-1 49,-612 110,-287-9,-94 9</inkml:trace>
  <inkml:trace contextRef="#ctx0" brushRef="#br0" timeOffset="-133356.087">5449 1101,'0'-5,"0"3,0 7,0 8,0 1</inkml:trace>
  <inkml:trace contextRef="#ctx0" brushRef="#br0" timeOffset="-133091.158">5505 1637,'0'19,"5"7,1-2</inkml:trace>
  <inkml:trace contextRef="#ctx0" brushRef="#br0" timeOffset="-130120.93">8158 649,'28'364,"2"3,-32-104,-9-209,5-31</inkml:trace>
  <inkml:trace contextRef="#ctx0" brushRef="#br0" timeOffset="-131559.757">6267 762,'0'43,"5"53,2 19,-1 1,-1-11,3-13,0-18,0-12,-3-11,3-10,0-6,-1-6,-2-2,-2-6</inkml:trace>
  <inkml:trace contextRef="#ctx0" brushRef="#br0" timeOffset="-130840.629">6550 960,'64'-69,"-37"34,84-61,79-5,-171 93,0 1,1 1,0 1,0 0,0 2,1 0,-1 1,1 1,0 1,-17 1,0 0,0 0,0 0,0 0,-1 1,1-1,0 1,-1 0,1 0,-1 1,0-1,0 0,0 1,0 0,0 0,-1 0,1 0,-1 0,0 1,0-1,0 0,0 1,0 0,-1 0,0-1,0 1,0 0,0 0,0 0,-1 0,0 0,0 0,0 0,0 0,0 0,-1 0,0 0,0 0,0-1,0 1,-1 0,1 0,-1-1,-2 4,-25 52,-2 0,-3-2,-3-1,-36 42,33-47,2 2,3 1,2 2,3 1,-4 14,32-65,-1 0,1 0,1-1,-1 1,1 0,0 0,0 1,1-1,0 0,0 0,0 0,1 0,0 0,0 0,0 0,1 0,0 0,0 0,1-1,-1 1,1-1,0 1,1-1,-1 0,1-1,0 1,0-1,1 1,-1-1,1 0,0-1,0 1,0-1,1 0,-1 0,1-1,0 0,-1 0,1 0,3 0,16 3,2-1,-1-1,0-1,1-1,-1-2,0-1,1-1,-1-1,0-1,-1-1,1-1,-1-2,14-6,-37 14,0 0,0 0,0 0,0 0,0 0,0 0,-1-1,1 1,0-1,-1 1,1-1,-1 0,1 1,-1-1,0 0,0 0,1 0,-1 0,-1 0,1 0,0 0,0 0,-1-2,-1-9</inkml:trace>
  <inkml:trace contextRef="#ctx0" brushRef="#br0" timeOffset="-130505.517">7651 1326,'0'10,"0"12,0 8,0 3,-5-4,-2-1,1-2,1 0,1-4</inkml:trace>
  <inkml:trace contextRef="#ctx0" brushRef="#br0" timeOffset="-114803.696">1526 3104,'-2'1,"0"1,0-1,0 1,0 0,1-1,-1 1,1 0,-1 0,1 0,0 0,0 0,0 0,0 0,0 1,0-1,0 0,1 1,-1-1,1 0,0 1,0-1,0 0,0 1,0 1,0-1,-15 262,-58 179,-8-105,65-305,9-28</inkml:trace>
  <inkml:trace contextRef="#ctx0" brushRef="#br0" timeOffset="-114362.807">651 3415,'616'-220,"-14"-32,-408 157,-178 85</inkml:trace>
  <inkml:trace contextRef="#ctx0" brushRef="#br0" timeOffset="-113850.448">2147 2625,'-162'1090,"149"-1005,4-34,2 0,2 0,2 0,3 13,0-62,0 0,0-1,-1 1,1 0,1-1,-1 1,0 0,0-1,1 1,-1-1,0 1,1 0,0-1,-1 1,1-1,0 1,0-1,0 0,0 1,0-1,0 0,0 0,0 0,1 0,-1 0,0 0,1 0,-1 0,1 0,-1 0,1-1,-1 1,1-1,-1 1,1-1,0 0,-1 1,1-1,0 0,-1 0,1 0,-1 0,1-1,0 1,-1 0,1-1,0 1,-1-1,1 1,-1-1,1 0,-1 0,0 0,1 0,-1 0,0 0,1 0,-1 0,0 0,0 0,0-1,0 1,0 0,0-1,50-50,-3-2,-1-1,-4-3,-1-3,59-53,-101 113,1 1,-1-1,1 1,-1 0,1-1,-1 1,0-1,1 1,-1 0,1-1,0 1,-1 0,1 0,-1-1,1 1,-1 0,1 0,0 0,-1 0,1 0,-1 0,1 0,0 0,-1 0,1 0,0 0,-1 0,1 0,-1 1,1-1,-1 0,1 0,0 1,-1-1,1 0,-1 1,1-1,-1 0,0 1,1-1,-1 1,1-1,-1 1,0-1,1 1,-1-1,0 1,1-1,-1 1,0-1,0 1,0 0,0-1,0 1,1-1,-1 1,0 0,0-1,0 1,0-1,-1 1,1 0,0-1,0 1,0 0,0 53,0-46,8 170,-4-158,-4-13,0 0,1 0,0 0,1 0,-1-1,1 1,1 0,-1-1,1 0,0 0,1 1,-1-2,1 1,0 0,1-1,-1 0,1 0,0 0,0-1,3 2,27-6,-22-8</inkml:trace>
  <inkml:trace contextRef="#ctx0" brushRef="#br0" timeOffset="-113515.481">2796 3556,'-5'62,"2"0,3 0,5 33,20 23,-24-115,0 0,0 0,1 0,-1 0,1 0,-1 0,1-1,0 1,0 0,0-1,1 0,-1 1,0-1,1 0,0 0,-1-1,1 1,0 0,0-1,0 0,0 0,0 0,0 0,0 0,0 0,0-1,1 0,-1 1,0-1,0 0,1-1,-1 1,0-1,3 0,5-5,-1 0,0 0,-1-1,1 0,-1-1,-1 0,1-1,-2 0,1 0,-1 0,0-1,-1 0,0-1,-1 1,0-1,-1 0,0 0,0-2,7-12,89-203,-81 172,-21 54,-1 6</inkml:trace>
  <inkml:trace contextRef="#ctx0" brushRef="#br0" timeOffset="-113220.472">3360 4008,'5'-24,"1"-23,5-7,1 0,-3 4,3 7,-1 5,3 5,3 2,-1 3,2 0,2 1,3 0,2 4,2 7,1 5,-5 6</inkml:trace>
  <inkml:trace contextRef="#ctx0" brushRef="#br0" timeOffset="-112854.116">4038 3443,'-33'22,"13"-11,1 1,0 1,1 1,1 0,0 1,1 1,0 1,-7 12,21-27,1 0,-1 1,1 0,0-1,0 1,0 0,0 0,0 0,1-1,-1 1,1 0,0 0,0 0,0 0,0 0,0 0,1 0,-1 0,1 0,0-1,0 1,0 0,0 0,0-1,0 1,1-1,0 1,-1-1,1 1,0-1,0 0,0 0,0 0,1 0,-1 0,0-1,1 1,0-1,-1 1,1-1,0 0,-1 0,1 0,0-1,3 1,29 11,67 30,-99-40,-1-1,1 1,0 0,-1 0,0 0,1 1,-1-1,0 0,0 1,0-1,-1 1,1 0,-1 0,1 0,-1-1,0 1,0 0,0 1,-1-1,1 0,-1 0,1 0,-1 0,0 0,0 1,0-1,-1 0,1 0,-1 0,0 0,0 1,-4 4,0 1,-1-1,0 0,0 0,-1-1,0 0,0 0,-1-1,1 1,-2-2,1 1,-1-1,1 0,-1-1,-1 0,1-1,-2 1,-11 6,-35 13,32-16</inkml:trace>
  <inkml:trace contextRef="#ctx0" brushRef="#br0" timeOffset="-112119.365">4715 3443,'-42'25,"0"1,2 1,1 3,2 1,-24 26,44-43,0 1,1 1,0 1,1 0,1 0,1 2,1 0,0 0,1 1,2 0,0 1,1 0,1 0,0 1,2 0,1 0,1 1,0-1,2 14,1-32,1 0,0 0,0 0,1 0,-1 0,1 0,-1-1,1 1,1 0,-1-1,0 0,1 1,-1-1,1 0,0 0,0-1,1 1,-1 0,0-1,1 0,-1 0,1 0,0 0,0-1,0 1,0-1,0 0,0 0,0-1,0 1,0-1,0 0,0 0,0 0,0-1,1 1,-1-1,0 0,1 0,24-9,-1-1,-1-2,0 0,-1-2,0-1,-1 0,-1-2,-1-1,0-1,-2-1,0-1,-1-1,-2 0,9-15,9-6,-2 0,-2-3,-3-1,-1-1,-2-1,-3-1,-2-1,-2-1,-2-1,-3-1,-2 0,-3 0,2-44,-10 79,-1 0,-1 0,-1 0,0 1,-2-1,0 1,-1-1,-1 1,-1 0,0 1,-1 0,-10-15,14 28,1 0,-1 1,0-1,-1 1,1 0,-1 0,1 1,-1-1,0 1,-1 0,1 1,0-1,-1 1,0 0,1 0,-1 1,0 0,0 0,0 0,0 0,0 1,0 0,0 1,1-1,-1 1,0 0,0 0,0 1,0 0,-9 3,1 1,-1 1,1 0,0 0,1 2,-1 0,2 0,-1 1,2 1,-6 5,-4 9,0 0,2 1,1 1,1 1,2 1,0 0,2 1,2 0,0 1,2 0,1 1,2 0,1 0,2 0,1 1,1-1,2 1,1-1,2 0,1 1,5 16,-8-37,1 0,0 0,1 0,0-1,1 1,0-1,1 0,0 0,0-1,1 0,1 0,0 0,0-1,1-1,0 1,0-1,1-1,0 0,1 0,-1-1,1 0,1-1,-1 0,1-1,0 0,13-1,1 0,-1-2,0-1,1-1,-1-2,1 0,-1-1,-1-2,1 0,-1-2,0-1,0 0,-1-2,-1-1,1 0,-2-2,0-1,10-9,-6 6</inkml:trace>
  <inkml:trace contextRef="#ctx0" brushRef="#br0" timeOffset="-111181.988">5392 3443,'-35'16,"0"1,1 2,1 2,1 0,1 2,0 2,2 1,-2 4,18-17,1-1,0 2,1 0,1 0,0 1,1 0,1 0,-2 5,8-15,0 0,0 0,1 0,-1 0,1 0,0 0,1 0,-1 0,1 1,0-1,0 0,0 0,1 0,0 1,0-1,0 0,1 0,0 0,0 0,0-1,0 1,1 0,0-1,0 0,0 1,0-1,1 0,-1-1,2 2,0-1,1 0,-1 0,1-1,0 0,0 0,0 0,0 0,1-1,-1 0,1-1,-1 1,1-1,0 0,-1-1,1 0,0 0,0 0,-1-1,1 0,0 0,-1-1,1 0,-1 0,0 0,6-4,6-2,-1-1,0-1,0-1,-1 0,0-1,-1-1,0 0,3-6,220-284,-208 279,-29 24,-1 0,1 0,-1-1,1 1,-1 0,1 0,-1 0,1 0,-1 0,1 0,-1 0,1 0,-1 0,1 0,0 0,-1 0,1 0,-1 1,1-1,-1 0,1 0,-1 1,1-1,-1 0,0 0,1 1,-1-1,1 1,-1-1,0 0,1 1,-1-1,0 1,1-1,-1 1,0-1,0 1,1-1,-1 1,0-1,0 1,0-1,0 1,0-1,0 1,0-1,0 1,0 0,0-1,0 1,0-1,0 1,0-1,0 1,-1-1,1 1,0-1,0 1,-1-1,1 1,-1-1,-4 46,2-34,-1-1,2 1,0-1,0 1,1 0,1 0,0 0,0 0,1 0,1 0,0-1,0 1,1 0,1-1,0 0,1 0,0 0,0 0,1-1,1 0,-1 0,2-1,-1 1,3 0,-3-7,0 0,0-1,0-1,1 1,-1-1,0 0,0-1,1 1,-1-1,0-1,1 0,-1 0,0 0,0-1,0 0,0 0,0-1,0 0,0 0,-1 0,0-1,0 0,0-1,0 1,0-1,-1 0,0 0,0-1,3-4,-4 7,13-14,-1 0,0-1,-2-1,0 0,-1-1,8-15,51-71,-72 106,0 0,0 0,0 1,0-1,0 0,0 0,0 0,0 1,1-1,-1 0,0 0,0 0,0 0,0 1,0-1,0 0,1 0,-1 0,0 0,0 0,0 1,1-1,-1 0,0 0,0 0,0 0,1 0,-1 0,0 0,0 0,0 0,1 0,-1 0,0 0,0 0,1 0,-1 0,0 0,0 0,0 0,1 0,-1 0,0 0,0 0,0-1,1 1,-1 0,0 0,0 0,0 0,0 0,1-1,-7 29,4-20,-1 1,0 1,1-1,0 1,0-1,1 1,1 0,0 0,0 0,1-1,0 1,0 0,1-1,1 1,0-1,0 1,1-1,0 0,0 0,1-1,0 0,0 1,1-1,-2-5,0-1,0 1,1-1,-1 0,0 0,1 0,-1-1,1 1,0-1,-1 0,1-1,0 1,0-1,0 0,-1 0,1 0,0-1,0 1,0-1,-1 0,1-1,-1 1,1-1,-1 0,3-1,3-2,1-1,-1 0,-1 0,1-1,-1 0,0 0,-1-1,0 0,0-1,1-2,43-65,-4-3,-3-1,8-29,-2-1,-52 140,-12 276,14-239,5 24,4-1,4 0,4-2,27 80,18 88,-53-214,-2 1,-2 0,-2 0,-2 1,-1-1,-2 1,-7 34,7-61,-2 0,0 0,0-1,-2 1,0-1,-1 0,0 0,-1-1,-1 1,-1-2,0 1,-1-1,0-1,-1 1,-1-2,0 0,-1 0,-1 0,10-10,1 0,-1-1,1 0,-1 1,1-1,-1 0,0-1,0 1,1-1,-1 0,0 1,0-2,1 1,-1 0,0-1,0 0,1 0,-1 0,0 0,1 0,-1-1,1 0,0 1,0-1,-1-1,1 1,0 0,1-1,-1 1,0-2,-63-97,56 74,0-2,2 1,1-1,2-1,1 1,1-1,1 0,2 1,1-1,1 0,1 1,2-1,1 1,2 0,0 1,2-1,1 2,1 0,2 0,10-15,-15 24,1 0,1 1,0 0,2 1,0 0,0 1,2 0,-1 1,2 1,0 0,1 1,0 1,0 1,1 0,1 1,0 1,0 1,0 1,1 0,17-2,-8 7,-4 2</inkml:trace>
  <inkml:trace contextRef="#ctx0" brushRef="#br0" timeOffset="-110285.179">1385 4628,'1015'-176,"-614"115,385-52,-266 68,490-30,-42-69,-305 43,-565 83,0 4,0 5,33 3,3 2,-116-3</inkml:trace>
  <inkml:trace contextRef="#ctx0" brushRef="#br0" timeOffset="-109301.479">7678 3020,'0'5,"5"6,1 1</inkml:trace>
  <inkml:trace contextRef="#ctx0" brushRef="#br0" timeOffset="-109149.61">7735 3500,'0'9,"0"4</inkml:trace>
  <inkml:trace contextRef="#ctx0" brushRef="#br0" timeOffset="-104367.408">8553 2850,'-5'5,"1"-1,0 1,0 0,0 0,0 0,1 0,0 1,0-1,1 1,-1 0,1 0,0 0,1 0,0 0,0 0,0 0,0 1,1-1,0 0,1 1,-1-1,1 0,1 3,43 455,-46-137,1-328</inkml:trace>
  <inkml:trace contextRef="#ctx0" brushRef="#br0" timeOffset="-103931.981">8807 2992,'45'-32,"1"2,1 2,2 3,0 1,40-12,7 14,-94 22,1 0,-1 0,1 0,-1 0,1 0,-1 1,1-1,-1 1,1 0,-1-1,1 1,-1 0,0 1,0-1,1 0,-1 0,0 1,0 0,0-1,-1 1,1 0,0 0,-1 0,1 0,-1 0,1 0,-1 0,0 1,0-1,0 0,0 1,-1-1,1 1,0-1,-1 3,1 23,-2 0,-1-1,0 1,-3 0,0-1,-2 0,0 0,-2-1,-1 0,-13 24,-173 334,193-381,1 1,-1 0,1 1,0-1,1 0,-1 0,1 1,0-1,0 1,0 0,0-1,1 1,0-1,0 1,0 0,1-1,-1 1,1-1,0 1,0-1,1 1,-1-1,1 1,0-1,0 0,1 0,-1 0,1-1,0 1,0 0,0-1,0 0,1 0,-1 0,1 0,2 1,9 1,0 0,0-1,1 0,-1-2,1 0,-1 0,1-2,0 0,0 0,-1-2,1 0,0-1,-1 0,0-1,0-1,2-1,8-1,-1 0,0-2,-1-1,0-1,-1 0,0-2,-1-1,0 0,-1-2,-1 0,0-1,6-9,-15 12</inkml:trace>
  <inkml:trace contextRef="#ctx0" brushRef="#br0" timeOffset="-103662.428">9908 3415,'0'24,"0"12,0 6,5-5,1-8</inkml:trace>
  <inkml:trace contextRef="#ctx0" brushRef="#br0" timeOffset="-103200.908">10161 2879,'32'-24,"1"1,1 2,0 1,2 2,0 1,1 2,3 1,-36 12,0 0,0 1,1-1,-1 1,0 0,1 0,-1 0,0 1,1 0,-1 0,1 0,-1 0,1 1,-1-1,0 1,1 0,-1 1,0-1,0 1,0-1,0 1,0 1,0-1,0 0,-1 1,1 0,-1 0,0 0,0 0,0 0,0 1,-1-1,1 1,-1 0,0 0,0 0,0 0,0 0,0 3,-1 10,0 0,-2 1,0-1,0 0,-2 0,0 0,-1 0,-1 0,0-1,-1 1,-7 10,9-16,-14 36,-2-1,-3-1,-26 40,-84 152,133-237,-24 75,24-73,-1 1,1-1,0 0,-1 0,1 0,1 1,-1-1,0 0,0 0,1 0,-1 1,1-1,0 0,-1 0,1 0,0 0,0 0,1 0,-1 0,0-1,0 1,1 0,0-1,-1 1,1-1,0 1,-1-1,1 0,0 0,0 1,0-1,2 0,10 2,1-1,-1 0,1-2,0 1,-1-2,1 0,-1 0,1-2,-1 0,0 0,1-1,4-3,9-1,36-10,-2-3,0-2,-1-3,-1-3,-2-2,-1-3,30-25,-61 40</inkml:trace>
  <inkml:trace contextRef="#ctx0" brushRef="#br0" timeOffset="-19420.62">1498 5362,'0'763,"0"-713,-3 0,-2 0,-2-1,-2 0,-2 0,-3-1,-3 5,16-54,1 1,0 0,-1-1,1 1,-1-1,1 1,-1 0,1 0,-1-1,1 1,-1 0,1 0,-1 0,1-1,-1 1,1 0,-1 0,1 0,-1 0,1 0,-1 0,1 0,-1 0,0 0,1 1,-1-1,1 0,-1 0,1 0,-1 0,1 1,-1-1,1 0,0 1,-1-1,1 0,-1 1,1-1,0 0,-1 1,1 0,-1-20</inkml:trace>
  <inkml:trace contextRef="#ctx0" brushRef="#br0" timeOffset="-19073.856">764 5560,'448'-160,"254"-123,-689 276,-5 3,0 0,1 0,-1 1,0 0,1 0,0 1,0 0,0 1,-1 0,1 0,7 1,1 5</inkml:trace>
  <inkml:trace contextRef="#ctx0" brushRef="#br0" timeOffset="-18617.384">1865 5983,'48'162,"-46"-156,0 4,0-1,0 1,1-1,0 0,1 0,0 0,1-1,-1 1,2-1,-1 0,1-1,0 1,1-1,0 0,0-1,0 0,1 0,0 0,0-1,0 0,1-1,0 0,8 3,-8-6,0-1,0 0,0 0,0-1,0 0,0-1,0 0,0 0,-1-1,1 0,-1 0,0-1,0 0,0-1,0 0,-1 0,0-1,0 1,0-2,-1 1,0-1,0 0,0 0,3-7,149-227,-153 232,1 0,-2 0,1-1,-1 1,-1-1,1 0,-2 0,1 0,-2-1,1 1,-1 0,-1-1,0 1,0-1,-1 1,-1-3,-4-4</inkml:trace>
  <inkml:trace contextRef="#ctx0" brushRef="#br0" timeOffset="-18238.271">2740 6153,'19'-11,"1"-1,-1 0,-1-1,0-1,-1-1,-1-1,0 0,-1-1,-1 0,-1-1,0-1,-11 16,0 0,0 0,-1 0,1-1,-1 1,0 0,0-1,0 1,-1 0,1-1,-1 1,1-1,-1 1,0-1,-1 1,1-1,-1 1,1-1,-1 1,0-1,0 1,-1 0,1-1,-1 1,1 0,-1 0,0 0,0 1,-1-1,1 0,0 1,-1-1,0 1,1 0,-1 0,0 0,0 0,0 0,0 1,-1-1,1 1,0 0,-1 0,1 0,0 0,-1 1,1 0,-1-1,1 1,-1 0,-1 1,-5 2,0 0,0 0,1 2,-1-1,1 1,0 0,0 1,1 0,-1 1,1 0,1 0,-1 0,1 1,1 0,-1 1,1-1,1 1,0 0,0 1,1-1,0 1,-1 5,1-8,1 0,0 1,1-1,0 1,0 0,1 0,0 0,0 0,1 0,0 0,0 0,1 0,0 0,0 0,1-1,0 1,0 0,1-1,0 1,1-1,-1 0,1 0,1 0,-1-1,1 0,0 1,1-2,-1 1,1 0,0-1,1 0,-1-1,6 4,3-4,1-1,-1 0,0 0,1-2,-1 0,1-1,0 0,-1-1,1-1,-1-1,1 0,-1-1,0 0,8-5,2-1</inkml:trace>
  <inkml:trace contextRef="#ctx0" brushRef="#br0" timeOffset="-17473.558">3727 5786,'-4'-4,"-1"0,1 0,-1 0,0 1,0 0,-1 0,1 0,0 1,-1 0,0 0,0 0,1 1,-1 0,0 0,0 0,0 1,0 0,0 0,0 0,0 1,0 0,0 0,0 1,0-1,1 1,-1 1,1-1,-1 1,1 0,0 0,-10 5,1 1,1 1,-1 0,2 1,0 0,0 1,1 0,0 1,1 0,-4 7,12-17,0-1,0 0,0 0,0 1,1-1,-1 1,1-1,0 1,0 0,0-1,0 1,0 0,0 0,1 0,-1 0,1 0,0 0,0-1,0 1,0 0,1 0,-1 0,1 0,0 0,0 0,0-1,0 1,0 0,0-1,1 1,-1-1,1 1,0-1,0 0,0 0,0 1,0-1,0-1,0 1,1 0,-1-1,1 1,-1-1,1 1,0-1,1 0,77 14,-63-13,0 1,0 0,-1 2,1 0,-1 1,0 0,0 1,7 5,-22-10,0-1,0 1,0-1,0 1,0 0,0-1,0 1,-1 0,1 0,-1 1,1-1,-1 0,0 0,0 1,0-1,0 0,0 1,0-1,-1 1,1 0,-1-1,0 1,1-1,-1 1,-1-1,1 1,0 0,-1-1,1 1,-1-1,0 1,1-1,-1 0,-1 1,1-1,-1 2,-64 72,43-58,0 0,-1-2,-1-1,-1-1,0-1,-1-1,0-1,0-2,-1-1,-2 0,6-5</inkml:trace>
  <inkml:trace contextRef="#ctx0" brushRef="#br0" timeOffset="-16733.718">4376 5899,'-23'11,"1"1,1 1,0 1,1 1,0 1,1 1,1 0,1 2,0 0,2 0,-11 18,19-26,0 0,1 0,1 1,-1 0,2 0,0 0,0 1,1 0,0 4,2-13,1 0,0 1,-1-1,2 0,-1 0,0 1,1-1,0 0,0 0,0 0,0 1,1-1,-1-1,1 1,0 0,1 0,-1-1,0 1,1-1,0 0,0 1,0-1,0-1,1 1,-1 0,1-1,-1 0,1 0,1 1,5-1,1-1,-1 0,0 0,1-1,-1 0,1-1,-1 0,0-1,0 0,0-1,0 0,0 0,0-1,-1-1,1 1,-1-2,-1 1,1-1,-1 0,0-1,0 0,5-6,26-23,-2-2,-2-1,-1-2,-2-1,-2-2,-2-1,-2-1,-2-1,0-6,-9 26,-2 0,0-2,-2 1,-1-2,-1 1,-2-1,-1 0,-1-1,-2 1,-1-1,-1 0,-2 0,0 1,-3-1,0 0,-2 1,-8-22,10 43,0 0,-1 0,0 0,0 1,-1 0,0 0,-1 0,0 1,0 0,0 1,-1-1,0 1,0 1,0-1,-1 1,0 1,0 0,0 0,-1 1,1 0,-1 0,0 1,1 1,-1-1,0 2,0-1,0 1,0 1,0 0,0 0,0 1,0 0,-6 3,-5 5,1 0,0 1,1 1,0 0,1 2,0 0,2 1,-1 1,2 1,0 0,1 0,0 2,2 0,0 0,2 1,0 1,1-1,1 2,-4 16,3-9,1 1,2 0,1 1,1-1,2 1,1 0,2 0,0 0,4 9,-3-22,1 0,1-1,1 1,1-1,0 0,1 0,1-1,0 0,1 0,1-1,1 0,0-1,1 0,0-1,1 0,7 4,-4-7,1 0,1-2,0 0,0-1,0-1,1 0,0-2,0 0,0-1,0-1,1-1,-1-1,1 0,-1-1,0-1,0-1,0-1,0-1,0 0,-1-2,0 0,0-1,6-4,99-51,-93 45</inkml:trace>
  <inkml:trace contextRef="#ctx0" brushRef="#br0" timeOffset="-15838.26">5139 5729,'-48'32,"2"1,1 2,3 3,0 1,3 2,1 1,-4 11,-14 55,55-104,0-1,1 1,-1 0,1 0,0-1,0 1,0 0,1 0,-1-1,1 1,0 0,0-1,1 1,-1-1,0 1,1-1,0 0,0 1,0-1,0 0,1 0,-1-1,1 1,0 0,0-1,0 0,0 1,0-1,0 0,2 0,1 1,0-1,0 0,0 0,0 0,0-1,1 0,-1 0,0-1,1 0,-1 0,0 0,1-1,-1 0,0 0,0 0,0-1,0 0,0 0,0-1,0 0,5-3,110-79,-57 28,-2-3,-4-3,9-15,-35 47,-32 30,1 1,-1-1,0 1,1-1,-1 1,1 0,-1-1,1 1,-1-1,1 1,-1 0,1 0,-1-1,1 1,-1 0,1 0,-1 0,1-1,0 1,-1 0,1 0,-1 0,1 0,0 0,-1 0,1 0,-1 0,1 1,0-1,-1 0,1 0,-1 0,1 1,-1-1,1 0,-1 0,1 1,-1-1,1 1,-1-1,1 0,-1 1,0-1,1 1,-1-1,0 1,1-1,-1 1,0-1,1 1,-1 0,0-1,0 1,0-1,0 1,0-1,0 1,0 0,0-1,0 1,0-1,0 1,0 0,0-1,0 1,-11 98,8-87,0-1,1 1,1 0,0 0,0 0,1 0,0 0,1 0,1 0,0-1,0 1,1 0,1-1,0 1,-2-8,1-1,-1 0,1 1,0-1,0 0,0-1,0 1,1 0,-1-1,1 0,0 0,-1 0,1 0,0-1,0 1,0-1,0 0,0 0,1-1,-1 1,0-1,0 0,0 0,1 0,-1 0,0-1,0 0,0 0,0 0,0 0,0-1,0 1,0-1,0 0,-1 0,1-1,-1 1,1-1,-1 0,0 0,0 0,0 0,-1 0,1 0,0-2,131-166,-23 28,-117 161,0-1,2 1,0 0,0 0,2 0,0 0,1 1,1-1,2 14,1-25,0 1,0-1,0 0,1 0,0-1,1 1,-1-1,1 0,0 0,1-1,-1 1,1-1,0 0,1-1,-1 0,1 0,0 0,0-1,0 0,0 0,1 0,-1-1,1 0,-1-1,1 0,0 0,-1-1,1 1,0-2,0 1,-1-1,1 0,0-1,-1 0,1 0,-1-1,0 1,5-4,5-5,-1-1,1 0,-2-2,0 0,0-1,-2 0,1-1,-2 0,-1-1,0 0,-1-1,0-1,-2 1,0-1,-1-1,2-10,3-1,22-84,-34 115,0 0,-1 0,1 0,0 0,0 0,-1 0,1 0,0 0,0 0,-1 0,1 0,0 0,0 0,-1 0,1 0,0 0,0 0,-1 0,1 0,0 0,0 0,-1 0,1 0,0-1,0 1,0 0,-1 0,1 0,0 0,0-1,0 1,-1 0,1 0,0 0,0-1,0 1,0 0,0 0,0-1,0 1,-1 0,1 0,0-1,0 1,0 0,0 0,0-1,0 1,0 0,-11 24,5 24,2 0,3 1,1-1,2 0,3 0,8 39,56 218,-43-211,-4 1,-5 1,-3 12,-10-69,-2 1,-1 0,-3 0,-1 0,-2 0,-2-1,-1 0,-2 0,-12 29,16-49,-1-1,0 0,-1-1,-2 0,1 0,-2-1,0-1,-1 1,0-2,-1 0,-1 0,0-1,-1-1,0 0,-1-1,-1-1,1 0,-2-2,-9 4,23-11,0 0,0 0,0 0,0-1,0 0,0 0,-1 0,1 0,0-1,0 1,0-1,0 0,0 0,0-1,0 1,0-1,0 0,1 0,-1 0,1-1,-1 1,1-1,0 0,0 0,0 0,1 0,-1 0,1-1,-1 1,1-1,0 1,0-1,1 0,-5-9,1-1,1 1,1-1,-1 0,2 0,0 0,1 0,0 0,2-6,3-18,2 0,1 0,2 0,2 1,1 1,14-28,-18 43,38-89,4 3,23-32,36-22,-79 123</inkml:trace>
  <inkml:trace contextRef="#ctx0" brushRef="#br0" timeOffset="-10034.915">7198 5335,'75'-15,"0"-2,-2-4,-1-3,0-3,66-36,186-126,-240 138,-82 52,0 0,0 0,0 1,0-1,0 1,0-1,-1 1,1 0,-1-1,1 1,-1 0,0 0,0 0,0 0,0 0,0 0,0 0,0 1,-1-1,1 0,-1 0,0 1,1-1,-1 0,0 1,0-1,-1 0,1 0,0 1,-1-1,1 0,-1 0,-1 2,2 4,-24 508,-4 134,-6-333,33-307,0-1,0 1,1 0,1 0,0 0,0-1,0 1,1 0,1-1,2 6,-5-15,1 0,-1 0,0 0,1 0,-1 0,1 0,-1 0,1 0,-1 0,1-1,-1 1,1 0,-1 0,0 0,1 0,-1-1,1 1,-1 0,0 0,1-1,-1 1,1 0,-1-1,0 1,1 0,-1-1,0 1,0 0,1-1,-1 1,0-1,0 1,0-1,0 1,1 0,-1-1,0 1,0-1,0 1,0-1,0 1,0-1,0 1,0-1,0 1,-1-1,1 1,0 0,0-1,0 1,0-1,-1 1,1-1,0 1,0 0,-1-1,1 1,-3-12,-1 1,0 0,0 0,-1 0,0 1,-1-1,0 1,-1 0,0 1,-1 0,0 0,0 1,-1 0,0 0,0 1,-1 0,0 0,0 1,-2 0,-16-8,0 1,-1 2,0 0,-1 2,0 1,0 2,-1 1,1 1,-1 2,0 1,0 1,0 2,0 1,0 1,-8 4,19-3,1 1,-1 1,1 1,0 0,1 2,0 0,1 1,0 1,0 1,-1 2,16-14,-1 1,1-1,0 0,1 1,-1 0,0-1,0 1,1 0,-1 0,1 0,-1 0,1 0,0 0,0 0,0 1,0-1,0 0,0 1,1-1,-1 0,1 1,0-1,0 1,0-1,0 1,0-1,0 1,0-1,1 0,0 1,-1-1,1 0,0 1,0-1,0 0,0 0,1 0,-1 0,0 0,1 0,0 0,-1 0,1 0,0-1,0 1,0-1,0 1,0-1,0 0,0 0,1 0,-1 0,0 0,1-1,-1 1,0 0,1-1,49 6,-27-5</inkml:trace>
  <inkml:trace contextRef="#ctx0" brushRef="#br0" timeOffset="-9672.697">7424 5870,'745'-178,"-689"161,85-13,-137 30,0 1,0 0,0 1,0-1,0 1,0 0,0 0,0 0,-1 0,1 1,-1-1,0 1,1 0,-1 0,-1 0,1 0,0 1,-1-1,1 1,-1 0,1 3,21 25,-12-21</inkml:trace>
  <inkml:trace contextRef="#ctx0" brushRef="#br0" timeOffset="-8482.664">8553 6266,'19'6,"1"-1,0-1,0 0,0-2,1 0,-1-1,0-1,1-1,-1-1,7-2,-17 3,0-2,0 1,0-1,0 0,0-1,-1 0,0-1,0 0,0-1,-1 1,1-1,-1-1,-1 0,1 0,-1-1,0 1,-1-1,0-1,0 1,-1-1,0-1,-3 6,0-1,0 1,-1 0,0 0,0 0,0-1,-1 1,1 0,-1-1,0 1,0-1,0 1,-1 0,0-1,0 1,0 0,0-1,-1 1,1 0,-1 0,0 0,0 0,-1 1,1-1,-1 1,0-1,0 1,0 0,0 0,0 0,-1 0,1 1,-1-1,0 1,0 0,0 0,0 1,0-1,0 1,0 0,-1 0,1 0,0 0,-1 1,-1 0,-2-1,0 1,1 0,-1 0,0 1,0 0,1 0,-1 1,1 0,-1 0,1 1,0 0,0 1,0-1,0 1,1 0,-1 1,1 0,0 0,0 0,1 1,0-1,0 1,-3 5,-5 7,1-1,1 2,1 0,1 0,0 1,2 0,0 0,0 4,5-18,0 0,0 1,1-1,0 0,0 1,1 0,0-1,0 1,0-1,1 1,0-1,0 1,0-1,1 1,0-1,1 0,-1 0,1 0,0 0,1-1,-1 1,1-1,0 0,1 0,-1 0,1 0,0-1,0 0,0 0,1 0,4 2,4-1,0 0,-1-1,1-1,0-1,1 0,-1 0,0-2,1 1,-1-2,0 0,1-1,-1 0,0-1,0-1,-1 0,1-1,8-4,1-5,0-1,-2-1,1 0,-2-2,-1 0,0-1,-1-1,-1-1,-1-1,-1 0,-1 0,-1-2,-1 0,8-22,18-71,40-124,0-3,-77 241,4-16,-2 0,0-1,-1 1,-1-1,-1 0,-1 1,0-1,-3-7,4 27,0-1,0 0,0 1,0-1,-1 0,1 1,0-1,-1 0,1 1,0-1,-1 1,1-1,-1 0,1 1,-1-1,1 1,-1 0,1-1,-1 1,0-1,1 1,-1 0,0-1,1 1,-1 0,0 0,1 0,-1-1,0 1,1 0,-1 0,0 0,0 0,1 0,-1 0,0 0,1 1,-1-1,0 0,1 0,-1 0,0 1,1-1,-1 0,0 1,1-1,-1 1,1-1,-1 1,1-1,-1 1,1-1,-1 1,1-1,0 1,-1-1,1 1,0 0,-1-1,1 1,0 0,0-1,-1 1,1 0,0-1,0 1,0 0,-26 46,-16 47,5 1,4 1,5 2,-15 92,37-152,1 1,1 0,3 0,1 1,2-1,2 0,6 28,-6-57,-1-1,1 0,1 0,-1 0,2-1,-1 1,1-1,0-1,1 1,0-1,0 0,1 0,-1-1,1 0,1-1,-1 0,1 0,0-1,0 0,0 0,1-1,-1 0,1-1,0 0,0 0,0-1,0-1,-1 1,1-2,0 1,0-1,5-2,2 1,1-2,0 0,-1-1,0-1,0-1,0 0,-1-1,0-1,-1 0,0-1,0-1,-1 0,-1-1,0 0,0-1,-1-1,-1 0,0 0,-1-1,-1-1,0 0,2-8,-1 5,-2 0,0-1,-2-1,0 1,-1-1,-1 0,1-17,-4 32,-1 0,0 0,0 0,0 0,-1 0,0 0,0 0,0 0,-1 0,0 0,0 1,0-1,-1 1,0-1,0 1,0 0,-1 0,0 0,0 1,0-1,0 1,-1 0,1 0,-1 1,0-1,-1 1,1 0,0 0,-2 0,-10-2,-1 0,0 2,0 0,0 0,0 2,0 0,0 1,-1 1,1 1,0 0,0 2,0 0,1 0,0 2,-13 6,17-7,1 0,-1 2,2-1,-1 2,1-1,0 1,0 1,1 0,0 1,0 1,-8 12</inkml:trace>
  <inkml:trace contextRef="#ctx0" brushRef="#br0" timeOffset="-7831.269">9795 6434,'43'-27,"-2"-3,0-1,-2-2,-1-1,-2-3,-2 0,4-9,-24 29,-2-1,0 0,-1 0,0-1,-2-1,0 1,-1-2,-1 1,-1-1,-1 0,-1 0,-1-1,0-12,-2 31,-1 1,-1 0,1 0,0-1,0 1,-1 0,1 0,-1 0,0 0,0 0,0 0,0 0,0 0,0 0,0 0,-1 0,1 0,-1 1,1-1,-1 1,0-1,1 1,-1 0,0-1,0 1,0 0,0 0,0 0,0 1,0-1,-1 0,1 1,0-1,0 1,0 0,-1 0,1 0,0 0,0 0,-1 0,1 1,0-1,0 1,0 0,0-1,0 1,0 0,0 0,0 0,-2 2,-8 2,0 1,0 0,1 1,0 0,0 1,1 0,0 1,0 0,1 0,0 1,1 0,0 1,0 0,1 0,1 0,-4 9,9-17,1 0,-1 1,1-1,0 0,0 1,0-1,0 0,0 1,1-1,0 0,-1 0,1 1,0-1,1 0,-1 0,0 0,1 0,0 0,0-1,0 1,0 0,0-1,0 1,1-1,-1 0,1 0,-1 0,1 0,0 0,0-1,0 1,0-1,0 0,0 0,1 0,0 0,124 21,-123-23,0 1,0-1,0 1,1 0,-1 0,0 1,1-1,-1 1,0 1,0-1,0 1,0-1,0 1,0 1,-1-1,1 1,-1 0,1 0,-1 0,0 0,0 1,-1 0,1 0,-1 0,1 0,-1 0,-1 1,1-1,-1 1,1 0,-1 0,-1-1,1 2,-1-1,0 0,0 0,0 1,-2 6,0 0,-1 0,0 0,-1-1,-1 1,0-1,0 0,-1 0,-1 0,-4 7,4-9,1 0,0 0,1 0,-1 1,2-1,0 1,0 0,1 0,0 1,0-1,1 0,1 0,0 1,0 1,1-9,-1 0,1 0,0 0,0-1,0 1,0 0,0 0,1-1,-1 1,1-1,0 1,-1-1,1 0,0 1,0-1,1 0,-1 0,0-1,3 2,12 6</inkml:trace>
  <inkml:trace contextRef="#ctx0" brushRef="#br0" timeOffset="-7264.692">10528 6124,'-3'15,"-1"0,2 0,0 1,1-1,1 1,0-1,1 1,0-1,2 1,-1-1,2 0,0 0,1 0,1-1,0 0,2 3,-6-14,0 0,0 1,1-1,-1 0,1 0,0 0,0 0,0-1,0 1,0-1,0 0,1 0,-1 0,1 0,0-1,-1 1,1-1,0 0,0 0,0 0,0-1,0 1,0-1,0 0,0 0,0 0,0-1,0 0,0 1,0-1,0-1,-1 1,1 0,0-1,2-1,7-4,0 0,0-1,-1-1,0 0,-1 0,0-1,0 0,-1-1,2-4,9-15,-1-1,-2-1,-1-1,-2 0,-1-1,-1-1,4-24,-12-3,-19 68,4 2</inkml:trace>
  <inkml:trace contextRef="#ctx0" brushRef="#br0" timeOffset="-6565.466">11235 6067,'-73'41,"62"-33,0 2,0-1,1 1,1 1,0 0,0 0,1 1,1 0,0 1,1-1,0 1,0 1,2-1,0 1,0-1,1 1,1 0,0 0,1 1,1-1,0 0,1 0,0 0,3 12,-3-22,0-1,1 1,-1-1,1 0,-1 1,1-1,0 0,0 0,1 0,-1 0,1-1,-1 1,1-1,0 1,0-1,0 0,0 0,0 0,1-1,-1 1,0-1,1 0,-1 0,1 0,-1 0,1 0,0-1,-1 0,1 1,0-2,-1 1,1 0,0-1,-1 1,1-1,7-1,0-1,0-1,0 1,0-2,-1 1,1-1,-1-1,-1 0,1 0,7-7,232-261,-249 275,0-1,0 1,0 0,-1 0,1 0,0 0,0 0,0-1,0 1,1 0,-1 0,0 0,0 0,0 0,1-1,-1 1,0 0,1 0,-1 0,1-1,-1 1,1 0,-1-1,1 1,-1 0,1-1,0 1,-1-1,1 1,0-1,0 1,-1-1,1 0,0 1,0-1,0 0,0 1,-1-1,1 0,0 0,0 0,0 0,0 0,0 0,-1 0,1 0,0 0,0 0,0-1,0 1,0 0,-1-1,1 1,0 0,0-1,-1 1,1-1,0 1,-1-1,1 1,0-1,-1 0,1 1,-1-1,1 0,-1 1,1-1,-1 0,1 0,0 19,8 51,-8-68,-1 1,1 0,0-1,0 1,0-1,0 0,0 1,0-1,0 0,0 0,1 1,-1-1,0 0,1 0,-1 0,1-1,-1 1,1 0,0-1,-1 1,1 0,0-1,-1 0,1 1,0-1,0 0,-1 0,1 0,0 0,-1 0,1-1,0 1,0 0,-1-1,1 0,-1 1,2-1,11-6,0 0,0-1,-1 0,0-1,-1 0,0-1,0 0,-1-1,0-1,-1 0,5-7,19-19,-9 12,-9 11,-1 0,0-1,-1-1,-1 0,0 0,-2-2,0 1,-1-1,-1-1,4-10,-12 27,0 1,0 0,0-1,0 1,0-1,0 1,-1-1,1 1,-1-1,1 1,-1-1,0 0,0 1,-1-1,1 0,0 1,-1-1,0 1,1-1,-1 1,0-1,0 1,0 0,-1-1,1 1,-1 0,1 0,-1 0,0 0,1 0,-1 0,0 1,0-1,-1 0,1 1,0 0,0-1,-1 1,1 0,-1 0,1 1,-1-1,1 0,-1 1,1-1,-1 1,0 0,1 0,-1 0,-1 0,-6 4,1 0,-1 0,1 1,0 0,1 1,-1-1,1 2,0-1,1 1,0 0,0 1,0 0,1 0,0 0,1 1,-1 0,2 0,-1 0,1 1,0 3,3-11,1 1,-1 0,1-1,0 1,0 0,0 0,0-1,0 1,1 0,-1 0,1-1,0 1,-1-1,1 1,1 0,-1-1,0 0,0 1,1-1,0 0,-1 0,1 0,0 0,0 0,0 0,0 0,0 0,1-1,-1 0,0 1,1-1,-1 0,1 0,2 1,96 25,-96-26,4-1,-1 1,-1 0,1 1,0 0,0 0,0 1,-1 0,0 0,1 0,-1 1,0 1,-1-1,1 1,-1 0,0 0,0 1,-1 0,1 0,-1 0,-1 0,1 1,-1 0,0 0,0 0,0 4,14 98,-18-108,0 0,1 0,-1 0,0 0,1 0,-1-1,1 1,-1 0,0 0,1 0,0-1,-1 1,1 0,0-1,-1 1,1-1,0 1,-1-1,1 1,0-1,0 1,0-1,0 0,-1 1,1-1,0 0,0 0,0 1,0-1,0 0,0 0,0 0,0 0,0 0,0-1,-1 1,1 0,0 0,0-1,0 1,0 0,0-1,-1 1,1-1,0 1,0-1,-1 1,1-1,0 1,-1-1,1 0,0 0,-1 1,1-1,-1 0,13-8</inkml:trace>
  <inkml:trace contextRef="#ctx0" brushRef="#br0" timeOffset="-6066.123">12363 5842,'-11'26,"2"0,1 1,0 0,2 0,2 1,0-1,2 1,1 0,1 8,0-32,1-1,-1 0,1 0,0 0,0 1,0-1,1 0,-1-1,1 1,0 0,-1 0,1-1,0 1,1-1,-1 1,0-1,1 0,-1 0,1 0,0 0,0 0,-1-1,1 1,0-1,1 0,-1 0,0 0,0 0,0-1,0 1,1-1,-1 0,0 1,1-2,-1 1,0 0,0-1,1 1,-1-1,0 0,0 0,0 0,0-1,0 1,0-1,0 0,-1 1,1-1,0 0,-1-1,1 1,16-13,-1-1,0-1,-1 0,0-2,-2 0,12-18,78-83,-98 114,-5 3,0 1,0-1,0 1,0-1,0 1,0 0,0 0,1 0,-1 0,1 0,0 0,0 1,-1-1,1 1,0 0,0 0,0 0,0 0,1 0,-1 1,0-1,0 1,0 0,0 0,1 0,-1 0,0 1,0-1,0 1,0 0,0 0,0 0,0 0,0 1,0 0,3 9,-1 0,0 1,-1 0,-1 0,0 0,0 0,-1 1,-1-1,1 11,2 18,28 110,6-1,6-3,43 92,-73-200,-10-28,5 7,-1 0,-1 0,-1 1,-1 0,0 0,-2 0,0 0,-1 1,-1-1,0 1,-2 0,0-1,-2 1,-2 12,2-26,-1 0,1 0,-1-1,0 1,0-1,0 0,-1 0,0-1,0 1,0-1,0 0,-1-1,0 1,0-1,1 0,-2-1,1 1,0-1,0 0,-1-1,1 0,-1 0,0 0,1 0,-1-1,0-1,1 1,-1-1,1 0,-1 0,1-1,-1 0,1 0,0 0,0-1,0 0,0 0,0-1,1 1,0-1,-1-1,-5-2,0-1,0-1,1 0,0 0,1-1,0 0,1-1,0 0,0 0,1 0,1-1,0-1,0 1,2-1,-1 1,2-1,-1 0,2-1,0 1,0-1,1 1,1-1,1 1,-1-1,2 1,0 0,1-1,3-11,4-2,1 0,1 1,1 0,1 1,1 1,2 0,0 1,1 1,2 0,0 2,1 0,13-8,2-3,-4 5</inkml:trace>
  <inkml:trace contextRef="#ctx0" brushRef="#br0" timeOffset="-3313.937">14085 5362,'121'-62,"-30"13,2 5,2 4,3 4,-96 35,11-5,0 1,0 0,1 2,-1-1,1 1,0 1,0 1,0 0,0 0,0 2,0 0,0 0,0 1,0 1,0 0,-1 1,-10-2,0 0,-1 1,1-1,-1 1,1-1,-1 1,0 0,0 0,0 0,-1 0,1 0,-1 0,1 1,-1-1,0 0,-1 1,1-1,0 1,-1-1,0 1,0-1,0 1,0-1,0 1,-1-1,0 1,0 1,-32 91,-12-17,-3-2,-3-2,-56 61,26-32,-140 177,219-279,-7 8,-1 1,2 1,0-1,0 1,1 0,1 1,0 0,0 0,1 0,1 1,0 0,1 0,-1 12,7-19,-1 0,1 0,1 0,-1-1,1 1,0-1,1 0,-1 0,1 0,0-1,1 0,-1 0,1 0,0-1,0 1,1-1,-1-1,1 1,0-1,0-1,0 1,0-1,0 0,1-1,-1 1,1-2,-1 1,1-1,3 0,8 4,-12-3,0-1,1 1,-1-1,1 0,-1-1,0 0,1 0,-1 0,0-1,0 0,0-1,0 0,0 0,-1 0,1-1,-1 0,0 0,0 0,0-1,-1 0,0 0,1 0,-2-1,1 0,-1 0,0 0,1-1,7-11</inkml:trace>
  <inkml:trace contextRef="#ctx0" brushRef="#br0" timeOffset="-2832.597">15129 5475,'246'-283,"-240"276,-3 4,-1-1,1 0,0 1,0 0,1 0,-1 0,0 0,1 0,0 1,0-1,0 1,0 0,0 0,0 1,0-1,4 0,-5 3,-1 1,0 0,0-1,0 1,0 0,-1 0,1 0,0 0,-1 0,1 1,-1-1,0 0,0 1,0-1,0 1,0-1,0 1,-1-1,1 1,-1 0,0-1,0 1,0-1,0 1,0 0,-1-1,1 1,-1 0,1 2,-3 145,3-148,-1 0,1 0,0 0,1 0,-1 0,0 0,0 1,1-1,0 0,-1 0,1 0,0 0,0-1,0 1,0 0,0 0,0 0,0-1,1 1,-1-1,1 1,-1-1,1 1,0-1,-1 0,1 0,0 0,0 0,0 0,0 0,0-1,0 1,0 0,0-1,0 0,0 1,0-1,0 0,0 0,1 0,-1-1,0 1,0 0,0-1,0 1,1-1,87-50,102-172,-177 209,-2 4</inkml:trace>
  <inkml:trace contextRef="#ctx0" brushRef="#br0" timeOffset="-2446.505">16257 4995,'-29'43,"2"1,1 1,3 1,1 1,-13 46,33-90,0-1,0 1,1 0,-1 0,1 0,0 0,0 0,0 0,0 0,1 0,-1 0,1 0,-1 0,1 1,0-1,1 0,-1 0,0 0,1 0,0 0,0 1,0-1,0 0,0-1,1 1,-1 0,1 0,0 0,-1-1,1 1,1-1,-1 0,0 1,0-1,1 0,0-1,-1 1,1 0,0-1,0 1,0-1,-1 0,2 0,-1 0,1 0,17-3,0-1,-1-1,1 0,-1-2,0-1,0 0,-1-1,0-1,0-1,-1-1,0 0,-1-2,-1 0,0 0,0-2,8-10,-3 8,0-1,-1-1,-1 0,-1-2,-1 0,-1-1,0-1,-2 0,-1-1,0-1,-2 0,-1-1,-1 0,-1 0,-2-1,0 0,-2 0,-1 0,-1 0,-1-1,-3-19,0 35,-1 0,0 1,0-1,-1 1,-1 0,0 0,-1 0,0 1,0-1,-1 1,-3-3,7 10,-1-1,1 1,-1-1,1 1,-1 0,0 0,0 1,-1-1,1 1,0 0,-1 0,1 0,-1 1,0-1,1 1,-1 0,0 1,0-1,0 1,0 0,1 0,-1 1,0-1,0 1,0 0,1 0,-1 1,0-1,0 2,-6 1,1 1,0 1,1 0,-1 1,1 0,0 0,1 0,0 1,0 1,1-1,0 1,0 1,1-1,0 1,1 0,0 0,1 1,-3 6,-1 8,2 0,0 0,2 1,0-1,2 1,1 0,1 17,1-24,2-1,-1 0,2 1,0-1,2 0,0-1,0 0,2 0,0 0,1-1,1 0,0 0,1-1,1-1,0 0,1 0,14 10,3 1,-6-5</inkml:trace>
  <inkml:trace contextRef="#ctx0" brushRef="#br0" timeOffset="-1469.704">17245 5362,'0'5,"0"6,0 6,0 6,0 2,0 3,0-4</inkml:trace>
  <inkml:trace contextRef="#ctx0" brushRef="#br0" timeOffset="-1229.74">17274 5983,'-10'38,"2"14,2-4</inkml:trace>
  <inkml:trace contextRef="#ctx0" brushRef="#br0" timeOffset="8638.31">821 7084,'34'-20,"2"1,0 2,1 1,1 2,26-5,-48 17,1 0,-1 1,1 1,0 1,-1 1,1 0,-1 1,1 0,-1 1,14 7,90 15,264-25,-119-27,-23-3,279-28,-148 28,29 2,100-3,-146 19,248-24,-225 13,-5 4,95 18,-186 2,2901-2,-2702-28,244 17,-118-4,-226 12,79-24,65 15,91-17,-168 11,43-9,-187 10,-17-12,55 18,-140-16,173 26,-178-27,-68 17,-89 3,0 2,1 1,0 3,0 1,36 4,14-1,-47-2,-33 0</inkml:trace>
  <inkml:trace contextRef="#ctx0" brushRef="#br0" timeOffset="16222.218">1555 7733,'-12'312,"-55"221,-15-149,54-245,28-125,11-40,-7 3,-1 0</inkml:trace>
  <inkml:trace contextRef="#ctx0" brushRef="#br0" timeOffset="16574.375">679 8185,'120'-95,"4"6,4 5,3 6,108-45,208-83,-388 183,-35 16</inkml:trace>
  <inkml:trace contextRef="#ctx0" brushRef="#br0" timeOffset="17186.451">2090 7367,'17'597,"-14"-473,-5-1,-10 45,7-103,-23 215,27-277,1-1,0 1,-1 0,1-1,0 1,0-1,0 1,1-1,-1 1,0-1,1 1,0-1,0 1,0-1,0 1,0-1,0 0,0 0,1 1,-1-1,1 0,0 0,-1-1,1 1,0 0,0 0,0-1,0 0,0 1,1-1,-1 0,0 0,1 0,-1 0,1 0,-1-1,1 1,-1-1,1 1,-1-1,1 0,0 0,-1 0,1-1,-1 1,1-1,12-7,-2-1,1 0,-1-1,-1-1,0 0,0 0,-1-1,-1-1,5-7,134-163,-149 183,0-1,0 1,1-1,-1 1,0 0,0-1,0 1,1-1,-1 1,0 0,1-1,-1 1,0 0,1-1,-1 1,1 0,-1-1,1 1,-1 0,0 0,1 0,-1-1,1 1,-1 0,1 0,-1 0,1 0,-1 0,1 0,-1 0,1 0,-1 0,1 0,-1 0,1 0,-1 0,1 1,-1-1,0 0,1 0,-1 0,1 1,-1-1,1 0,-1 0,0 1,1-1,-1 0,0 1,1-1,-1 1,0-1,1 0,-1 1,0-1,0 1,0-1,1 1,-1-1,0 1,0-1,0 1,0-1,0 1,0-1,0 1,0-1,0 1,0-1,2 44,-3-37,-13 158,12-154,0 0,0 1,1-1,0 0,1 1,1-1,-1 1,2-1,0 0,0 1,1-1,0 0,1-1,0 1,1-1,0 1,1-1,0-1,1 1,-1-1,2 0,6 7,21-7,-23-15</inkml:trace>
  <inkml:trace contextRef="#ctx0" brushRef="#br0" timeOffset="17586.424">2740 8579,'0'23,"1"1,1-1,1-1,1 1,1 0,1-1,1 0,1 0,1-1,1 0,1-1,0 1,-9-17,1-1,-1 0,0 1,1-1,0 0,0 0,0-1,0 1,0 0,0-1,1 0,-1 0,1 0,-1 0,1-1,0 1,0-1,0 0,0 0,0 0,0-1,0 1,0-1,0 0,0 0,0 0,0-1,0 0,0 0,0 0,0 0,0 0,0-1,-1 1,1-1,0 0,-1 0,0-1,1 1,-1-1,0 1,0-1,-1 0,1-1,12-15,0-2,-2 1,0-2,-2 0,0 0,-2-1,0 0,-2-1,8-14,13-47,-27 62,-4 21</inkml:trace>
  <inkml:trace contextRef="#ctx0" brushRef="#br0" timeOffset="18472.702">3360 8579,'-25'230,"32"-172,-6-58,-1 0,1 1,0-1,-1 0,1 1,0-1,-1 0,1 0,0 0,-1 0,1 1,0-1,-1 0,1 0,0 0,-1 0,1-1,0 1,-1 0,1 0,0 0,-1 0,1-1,0 1,-1 0,1-1,-1 1,1 0,0-1,-1 1,1-1,-1 1,1-1,-1 1,0-1,1 1,-1-1,1 0,-1 1,0-1,0 1,1-1,-1 0,0 1,0-1,0 0,0 0,0 1,50-166,-43 140,1 0,2 0,0 1,1 0,2 1,0 0,2 1,0 1,2 0,5-4,-21 24,0 1,0-1,0 1,0-1,0 1,0 0,1 0,-1 0,0 0,1 0,-1 0,1 0,-1 0,1 0,0 1,-1-1,1 1,0-1,-1 1,1 0,0-1,-1 1,1 0,0 0,0 0,-1 0,1 1,0-1,-1 0,1 1,0-1,-1 1,1 0,0-1,-1 1,1 0,-1 0,0 0,1 0,-1 0,0 0,1 1,-1-1,0 0,0 1,0-1,0 1,0-1,0 1,-1-1,1 1,-1 0,1-1,-1 1,1 0,-1 0,18 81,-11-57</inkml:trace>
  <inkml:trace contextRef="#ctx0" brushRef="#br0" timeOffset="19041.58">4009 8411,'-17'5,"0"1,0 1,1 1,0 0,1 2,0-1,0 2,1 0,0 0,-5 7,18-16,-1 0,1 0,0 0,0 1,-1-1,1 0,1 1,-1-1,0 1,1-1,-1 1,1-1,0 1,-1-1,1 1,0-1,1 1,-1-1,0 1,1-1,0 1,-1-1,1 1,0-1,0 0,0 1,1-1,-1 0,1 0,-1 0,1 0,-1 0,1 0,0 0,0-1,0 1,0-1,0 1,0-1,1 0,-1 0,0 0,1 0,-1 0,1 0,-1-1,1 1,-1-1,1 0,-1 0,1 0,-1 0,1 0,0 0,1-1,8 2,75 17,-85-17,1 0,-1 0,0 0,1 0,-1 0,0 0,0 1,0-1,0 1,0 0,0-1,-1 1,1 0,0 0,-1 0,1 0,-1 0,0 1,0-1,0 0,0 1,0-1,-1 1,1-1,-1 1,1-1,-1 1,0-1,0 1,0-1,0 3,-3 4,1 0,-1 0,0-1,-1 1,0-1,-1 0,1 0,-1 0,-1 0,0-1,0 0,0 0,-1-1,0 0,0 0,0-1,-1 1,0-2,0 1,0-1,-1 0,1-1,-1 0,0 0,-4 0,-10 2</inkml:trace>
  <inkml:trace contextRef="#ctx0" brushRef="#br0" timeOffset="19875.572">4574 8495,'-8'0,"-1"0,1 1,0 0,-1 0,1 1,0 0,0 0,0 1,0 0,0 0,0 1,1 0,0 1,0-1,0 1,-1 2,-6 2,0 1,1 0,0 1,1 0,0 1,1 1,0-1,1 2,1 0,0 0,0 0,2 1,0 0,0 1,2 0,-4 15,8-27,1 0,-1 0,1 0,0-1,0 1,1 0,-1 0,1 0,0 0,0-1,0 1,0 0,1-1,-1 1,1-1,0 1,0-1,1 0,-1 0,0 0,1 0,0 0,0-1,0 1,0-1,0 0,0 0,0 0,1 0,-1 0,1-1,0 1,-1-1,2 0,4 1,0 0,0 0,1-1,-1 0,0 0,1-1,-1-1,1 0,-1 0,0 0,0-2,1 1,6-3,17-12,-1-2,-1-1,0-1,-2-2,-1-1,0-1,-2-1,-1-1,-1-1,-2-2,5-8,-6 9,-2 0,-1-2,-1 0,-1-1,-2-1,-2 0,-1-1,-1 0,-2 0,-1-1,-2 0,0-29,-5 49,0 0,-2 1,0-1,0 1,-1 0,-1-1,-1 1,0 1,0-1,-1 1,-7-10,10 18,0-1,-1 2,0-1,0 0,0 1,0 0,-1 0,0 0,1 0,-2 1,1-1,0 2,-1-1,1 0,-1 1,1 0,-1 0,0 1,0 0,0 0,0 0,0 1,0-1,-1 2,1-1,0 1,0-1,-5 3,-5 3,-1 1,2 1,-1 0,1 1,1 1,0 0,0 1,1 1,0 0,1 0,0 2,1-1,1 1,0 1,1 0,-3 6,2-5,0 0,0 0,2 1,0 0,0 1,2 0,0 0,2 0,0 1,0 0,2-1,1 1,0 0,1 0,1 0,1 0,0 0,2 0,0-1,1 0,1 0,0 0,2 0,0-1,1 0,0-1,7 8,-8-15,1-1,0-1,0 1,1-2,-1 1,2-1,-1 0,1-1,-1-1,1 0,1 0,-1-1,0 0,1-1,0 0,-1-1,1 0,0-1,0 0,-1-1,1-1,0 0,-1 0,1-1,-1 0,4-3,109-50,-93 38</inkml:trace>
  <inkml:trace contextRef="#ctx0" brushRef="#br0" timeOffset="20777.218">5336 8325,'-44'22,"2"1,1 2,0 2,2 2,2 2,0 1,2 1,-10 15,-20 60,64-104,-1 0,0 0,1 0,0 0,0 0,0 0,1 0,-1 0,1 1,0-1,0 0,0 0,1 1,-1-1,1 0,0 0,0 0,1 0,-1 0,1 0,0 0,0-1,0 1,1-1,-1 1,1-1,2 3,-1-4,-1 1,1-1,0 0,0 0,0 0,0-1,0 0,0 1,1-1,-1-1,0 1,0-1,1 0,-1 1,0-2,1 1,-1-1,0 1,1-1,-1 0,0-1,0 1,0-1,0 1,0-1,1-1,94-67,60-113,-26 0,-133 184,1-1,-1 0,0 1,0-1,0 0,0 1,0-1,1 0,-1 1,0-1,0 0,1 0,-1 1,0-1,0 0,1 0,-1 1,0-1,1 0,-1 0,0 0,1 0,-1 1,0-1,1 0,-1 0,0 0,1 0,-1 0,1 0,-1 0,0 0,1 0,-1 0,0 0,1 0,-1 0,0 0,1-1,-1 1,0 0,1 0,-1 0,0 0,1-1,-12 41,11-39,-7 21,0-4,1 0,0 1,1 0,1 0,1 1,1-1,0 1,1-1,2 1,0-1,2 12,-2-26,0-1,1 1,-1 0,1-1,0 1,0-1,0 1,1-1,-1 0,1 0,0 0,0-1,1 1,-1-1,1 0,-1 1,1-1,0-1,1 1,-1-1,0 0,1 0,-1 0,1 0,-1-1,1 0,0 0,0 0,0 0,-1-1,1 0,0 0,0 0,0 0,0-1,-1 0,1 0,0 0,0-1,-1 0,4-1,13-14,-1-1,-1 0,-1-1,0-1,-1-1,-2-1,0 0,-1-1,6-14,2 0,11-8,-32 45,-1 0,1 0,0 0,0 0,-1 0,1 0,0 1,0-1,-1 0,1 0,0 1,-1-1,1 1,-1-1,1 0,0 1,-1-1,1 1,-1 0,1-1,-1 1,1-1,-1 1,0 0,1-1,-1 1,0 0,1-1,-1 1,0 0,0 0,0-1,0 1,0 0,0 0,0-1,0 1,0 0,0 0,0-1,0 1,0 0,-1-1,1 1,0 0,0 0,-1-1,1 1,-1-1,1 1,-1 0,1-1,-1 1,1-1,-1 1,1-1,-1 1,1-1,-1 1,0 5,1-4,-3 8,1 1,1 0,-1 0,2 0,-1 0,2 0,-1-1,2 1,-1 0,2 0,-1-1,1 1,1-1,0 0,0 0,1 0,0 0,1-1,2 3,-2-9,0 1,0-1,0-1,0 1,1-1,-1 0,1-1,-1 0,1 0,0 0,0 0,-1-1,1-1,0 1,-1-1,1 0,0 0,-1-1,1 0,-1 0,0 0,0-1,0 0,0 0,0-1,-1 0,1 0,-1 0,0 0,0-1,0 0,-1 0,0 0,0-1,0 0,83-178,-22 33,-65 150,0 0,0 1,0-1,-1 0,1 0,0 0,0 0,0 1,1-1,-1 0,0 0,0 0,0 0,1 1,-1-1,0 0,1 0,-1 1,0-1,1 0,-1 0,1 1,0-1,-1 1,1-1,-1 0,1 1,0-1,-1 1,1-1,0 1,0 0,-1-1,1 1,0 0,0 0,0-1,-1 1,1 0,0 0,0 0,0 0,0 0,0 0,-1 0,1 0,0 0,0 1,0-1,-1 0,1 0,0 1,0-1,-1 1,1-1,0 0,0 1,-1-1,1 1,0 0,-1-1,1 1,-1 0,1-1,-1 1,1 0,59 333,-49-273,19 100,-7 2,-3 64,-19-201,3 24,-1-1,-3 1,-2-1,-2 1,-2-1,-3 0,-1 0,-3-1,-10 24,19-62,0 0,0-1,-1 1,0-1,-1 0,0-1,0 1,-1-1,0 0,0-1,-1 0,0 0,0-1,-1 0,0 0,0-1,0 0,-1 0,-3 0,10-5,1 0,-1 0,0 0,1 0,-1-1,0 1,1-1,-1 1,1-1,-1 0,1 0,-1-1,1 1,0 0,0-1,-1 1,1-1,0 0,0 0,0 0,1 0,-1 0,0 0,1 0,0 0,-1-1,1 1,0-1,0 1,0-1,0 0,-15-84,14 27,2 0,3 0,3 0,2 0,3 1,3 1,2 0,3 1,2 0,2 2,27-44,-3 14,-29 54</inkml:trace>
  <inkml:trace contextRef="#ctx0" brushRef="#br0" timeOffset="22109.739">7114 7818,'201'-119,"129"-103,-36 4,-294 218,44-23,-44 22,1 1,0 0,0-1,-1 1,1-1,0 1,0 0,0 0,0-1,-1 1,1 0,0 0,0 0,0 0,0 0,-1 0,1 0,0 0,0 1,0-1,0 0,-1 0,1 1,0-1,0 0,0 1,-1-1,1 1,0-1,-1 1,1 0,0-1,-1 1,1-1,-1 1,1 0,-1-1,1 1,-1 0,0 0,1 0,-1-1,0 1,0 0,1 0,-1 0,0 0,0-1,0 1,0 0,0 0,-30 146,20-113,-18 67,5 1,5 0,4 2,4 0,5 0,5 0,4 0,4 0,6 0,35 201,-27-194,-23-111,1 0,0 0,0 0,-1 0,1 0,0 0,0 0,-1 0,1 0,0 0,-1 0,1 0,0 0,0 0,-1 0,1 0,0 0,0 0,-1 0,1 1,0-1,0 0,-1 0,1 0,0 0,0 1,0-1,-1 0,1 0,0 0,0 1,0-1,0 0,0 0,-1 1,1-1,0 0,0 0,0 1,0-1,0 0,0 1,0-1,0 0,0 0,0 1,-19-25,18 24,-35-48,-3 2,-2 2,-1 1,-2 2,-2 3,-9-4,41 31,-2 1,0 0,0 1,0 1,-1 0,0 2,-1-1,0 2,0 1,0 0,0 1,-1 1,1 1,-1 0,1 1,-1 2,1-1,0 2,-1 1,1 0,-2 2,0 1,0 2,0 0,0 2,1 0,1 1,0 0,1 2,0 0,1 1,0 0,1 2,1 0,-7 11,17-22,0 1,0 0,1 0,0 0,0 0,0 0,1 1,0-1,1 1,-1 0,2-1,-1 1,1 0,0 0,0-1,1 1,0 0,1-1,0 1,0-1,0 1,1-1,0 0,0 0,3 3,7 10</inkml:trace>
  <inkml:trace contextRef="#ctx0" brushRef="#br0" timeOffset="22507.688">7339 8212,'92'-48,"1"3,81-25,-172 69,575-184,-499 167,-78 19,1-1,-1 1,1 0,-1-1,1 1,-1 0,1-1,-1 1,0 0,1 0,-1 0,0-1,0 1,0 0,0 0,1 0,-1 0,0-1,0 1,0 0,-1 0,1 0,0 0,0-1,0 1,-1 0,1 0,0-1,-1 1,1 0,-1 0,1-1,-1 1,1 0,-1-1,1 1,-1-1,1 1,-1 0,0-1,1 0,-1 1,0-1,0 1,1-1,-1 0,-1 1,-2 4,-4 6,-48 87,55-94,0 0,0 0,0 0,0 0,1 0,0 0,-1 0,2 1,-1-1,0 0,1 0,0 0,0 0,0 0,0 0,0 0,1 0,0-1,0 1,0 0,0-1,1 0,-1 1,1-1,2 2,71 31,-51-33</inkml:trace>
  <inkml:trace contextRef="#ctx0" brushRef="#br0" timeOffset="22941.551">8469 8692,'27'-3,"0"-2,0-1,-1-1,0-2,0 0,-1-2,19-10,-34 15,0 1,0-2,-1 1,0-1,0 0,-1-1,0 0,0-1,-1 1,0-1,0-1,-1 1,0-1,-1 0,0-1,-1 1,0-1,-1 0,3-10,-6 18,1 0,0 0,-1 1,1-1,-1 0,0 0,0 0,0 0,0 1,-1-1,1 0,-1 0,0 0,0 1,0-1,0 0,0 1,0-1,-1 1,1-1,-1 1,0 0,1 0,-1 0,0 0,0 0,-1 0,1 0,0 1,-1-1,1 1,-1-1,1 1,-1 0,1 0,-1 0,0 1,0-1,1 0,-1 1,0 0,0 0,0 0,0 0,1 0,-1 0,0 1,0 0,-2 0,-7 5,-1 0,1 1,0 0,0 1,1 0,0 1,0 0,1 0,0 2,1-1,0 1,1 0,0 1,1 0,0 0,1 1,0 0,1 0,1 0,0 0,-2 13,3-18,0 1,0-1,1 1,0-1,0 1,1 0,1 0,-1-1,1 1,1 0,-1 0,2 0,-1-1,1 1,1 0,-1-1,1 0,1 0,-1 0,2 0,-1 0,1-1,0 1,0-1,1-1,5 6,-2-7,-1 0,1-1,-1 0,1-1,0 0,1 0,-1-1,0 0,1-1,-1 0,1 0,-1-1,1-1,-1 1,1-1,-1-1,1 0,-1 0,0-1,0 0,0 0,0-1,-1-1,1 1,-1-1,0-1,3-3,106-90,-93 71</inkml:trace>
  <inkml:trace contextRef="#ctx0" brushRef="#br0" timeOffset="23374.342">9287 7705,'-1'2,"-30"266,5 142,10-84,6-196,9-129,1-1,0 1,0-1,0 1,-1-1,1 1,0-1,0 1,0-1,0 1,0-1,0 1,0 0,0-1,0 1,0-1,0 1,0-1,0 1,0-1,1 1,-1-1,0 1,0-1,0 1,1-1,-1 0,0 1,1-1,-1 1,0-1,1 0,-1 1,1-1,-1 0,1 1,-1-1,0 0,1 0,-1 1,1-1,-1 0,1 0,-1 0,1 0,0 0,-1 0,1 0,-1 0,1 0,-1 0,1 0,-1 0,1 0,-1 0,1 0,-1 0,1-1,-1 1,1 0,-1 0,1-1,-1 1,0 0,1-1,-1 1,1 0,24-32,3-16,3 1,1 1,3 1,1 2,2 2,2 1,2 3,1 1,2 2,1 2,2 2,26-12,-71 40,0 1,-1-1,1 0,0 1,0 0,0-1,0 1,0 1,0-1,0 0,0 1,1-1,-1 1,0 0,0 0,0 0,1 0,-1 1,0-1,0 1,0 0,0 0,0 0,0 1,0-1,0 0,-1 1,1 0,0 0,-1 0,1 0,-1 0,0 0,0 1,0-1,0 1,0-1,0 1,-1 0,1 0,-1 0,0 0,0 0,0 0,0 1,-2 14,-1 1,-1-1,-1 1,0-1,-1 0,-1-1,-1 1,-1-1,0-1,-1 1,-8 10,-1 0,-2-1,0-1,-2-1,-1 0,0-2,-2-1,-1-1,0-1,-1-1,-26 12,48-26,0 0,0 0,-1-1,1 0,-1 0,0 0,1 0,-1-1,0 0,-1 0,1-1,0 0,0 0,-1 0,1-1,-1 0,1 0,0 0,-1-1,1 0,0-1,0 1,-1-1,1 0,1 0,-1-1,0 0,0 0,1 0,-4-4,-3-11</inkml:trace>
  <inkml:trace contextRef="#ctx0" brushRef="#br0" timeOffset="23877.125">9795 8777,'50'-22,"0"-2,-1-2,-1-2,-2-2,-1-3,21-20,-45 38,-2-1,0-1,-1-1,-1 0,0-2,-1 0,-2 0,0-1,-1-1,-1-1,-1 1,-1-2,-1 1,-1-2,-1 1,-2-1,0 1,-1-2,-2-6,-2 30,0-1,0 1,0-1,-1 1,1-1,-1 1,0-1,0 1,0 0,0 0,0-1,0 1,0 0,-1 0,1 0,-1 0,0 0,1 1,-1-1,0 0,0 1,0-1,0 1,-1 0,1 0,0 0,0 0,-1 0,1 0,-1 1,1-1,0 1,-1-1,1 1,-1 0,1 0,-1 0,1 0,-3 1,-3 0,1 0,-1 1,0-1,0 2,1-1,-1 1,1 0,0 1,0-1,0 2,0-1,-1 2,-3 3,0 1,0 1,1 0,1 1,0 0,0 0,1 1,1 0,0 0,1 1,0 0,0 3,6-13,-1 0,0-1,1 2,0-1,0 0,0 0,0 0,1 0,-1 0,1 0,0-1,0 1,1 0,-1 0,1-1,0 1,0 0,0-1,0 0,1 0,-1 1,1-1,0-1,0 1,0 0,0-1,0 1,1-1,-1 0,1 0,-1-1,1 1,10 4,0 0,0-1,1 0,-1-1,1-1,0 0,15 0,4-2,-29-2,0 0,1 0,-1 0,0 1,0-1,1 1,-1 1,0-1,1 1,-1 0,0 0,0 0,0 1,0 0,0 0,0 0,0 0,-1 1,1 0,-1 0,1 0,-1 1,0-1,-1 1,1 0,-1 0,1 0,-1 1,0-1,-1 1,1-1,-1 1,0 0,1 4,-4 4,0 1,-2 0,1-1,-2 0,1 0,-2 0,0 0,0 0,-1-1,-1 0,0-1,-2 3,-9 18,-40 69,58-75,9-28</inkml:trace>
  <inkml:trace contextRef="#ctx0" brushRef="#br0" timeOffset="24132.753">10755 8354,'-7'20,"2"1,0 0,2 0,0 0,1 0,1 0,1 0,1 0,1 0,1 0,0 0,2 0,1-1,3 10,-7-26,1 0,-1 0,0-1,1 1,0-1,-1 0,1 0,1 0,-1 0,0 0,1-1,-1 1,1-1,0 0,0 0,0 0,0-1,0 0,0 1,0-1,1-1,-1 1,0-1,1 1,-1-1,0 0,1-1,-1 1,0-1,0 0,1 0,1-1,6-2,1-1,-1 0,0-1,0 0,-1-1,0-1,0 1,0-2,8-9,-2 1,-2 0,0-2,-1 0,0 0,-2-1,0-1,-2 0,0-1,-1 0,-2 0,0-1,16-45,-18 49</inkml:trace>
  <inkml:trace contextRef="#ctx0" brushRef="#br0" timeOffset="25095.827">11601 8354,'-18'3,"0"2,-1-1,1 2,1 0,-1 2,1-1,0 2,1 1,0 0,1 0,0 2,0 0,1 1,1 0,0 1,1 0,-4 7,12-16,1 1,-1 0,1 0,0 0,0 1,1-1,0 1,0-1,0 1,1 0,0 0,0-1,1 1,0 0,0 0,1 0,-1 0,2-1,-1 1,1 0,0-1,0 1,1-1,-1 0,1 1,1-1,-1-1,1 1,1 0,-1-1,0 0,1 0,0 0,1-1,-1 0,1 0,-1 0,1 0,0-1,0 0,1-1,-1 1,1-1,-1 0,1-1,0 1,0-1,2 0,10-7,-1 0,1 0,-1-2,0 0,-1-1,0-1,-1-1,0 0,0-1,-1 0,-1-2,0 0,-1 0,0-1,-1-1,-1 0,8-16,-8 17,0 0,-1-1,-1-1,-1 1,-1-2,0 1,-1-1,1-4,-12 1,-13 40,11-3,2 1,0 0,1 0,0 0,2 0,0 0,1 1,0-1,2 1,1 8,-1-19,0-1,0 1,1 0,0-1,0 1,0-1,1 1,0-1,0 0,1 0,0-1,0 1,0-1,0 0,1 0,0 0,0 0,0-1,1 0,0 0,-1-1,1 1,1-1,-1-1,0 1,1-1,-1 0,1 0,0-1,-1 0,1 0,0-1,0 1,0-2,0 1,-1-1,1 0,0 0,2-1,9-3,0-1,0 0,-1-2,0 0,-1 0,1-2,-1 0,-1-1,0 0,-1-1,0-1,-1 0,7-10,14-15,-1-3,-2 0,-2-2,-2-1,-2-1,1-7,-10-7,-16 58,1 0,-1-1,0 1,1 0,-1-1,0 1,0 0,0-1,0 1,0 0,-1-1,1 1,0 0,-1 0,1-1,-1 1,1 0,-1 0,1-1,-1 1,0 0,0 0,1 0,-1 0,0 0,0 0,0 0,0 0,0 1,0-1,-1 0,1 1,0-1,0 0,0 1,-1-1,1 1,0 0,-1-1,1 1,-1 0,-4 2,1 0,0 0,0 0,0 1,0 0,0 0,0 0,1 0,0 1,-1 0,1 0,1 0,-1 0,1 1,-1 0,1-1,-2 6,2-6,0-1,0 1,0 0,0-1,1 1,0 1,0-1,0 0,0 0,0 1,1-1,0 1,0-1,0 1,1 0,0-1,-1 1,2 0,-1-1,0 1,1 0,0-1,0 1,0-1,1 1,0-1,-1 1,2-1,-1 0,0 0,1 0,0 0,-1-1,2 1,-1-1,0 0,1 0,-1 0,1 0,3 2,7-1,1-1,-1 0,1 0,0-2,-1 0,1 0,0-2,0 0,4-1,60 0,-76 2,0 1,-1-1,1 0,-1 1,1-1,0 1,-1 0,1 0,-1 0,0 0,1 1,-1-1,0 0,0 1,0 0,0-1,0 1,0 0,0 0,-1 0,1 1,0-1,-1 0,0 0,0 1,0-1,0 1,0-1,0 1,0-1,-1 1,0 0,1-1,-1 1,0 0,0-1,0 1,-1 1,-21 102,13-83,5-13,-1 0,2 0,0 0,0 1,0-1,2 1,-1-1,1 1,1 0,0 0,1 8,-1-18,1 1,0-1,-1 1,1-1,0 1,0-1,0 0,0 0,0 1,1-1,-1 0,0 0,0 0,1 0,-1 0,1 0,-1-1,1 1,-1 0,1-1,-1 1,1-1,0 1,-1-1,1 0,0 0,-1 0,1 0,-1 0,1 0,0 0,-1 0,1-1,1 0,18-2</inkml:trace>
  <inkml:trace contextRef="#ctx0" brushRef="#br0" timeOffset="25621.926">12927 8269,'-16'29,"1"0,2 1,1 1,1 0,1 1,2 0,-3 27,18 22,-7-79,1 0,0 0,0 0,-1 0,1 0,1-1,-1 1,0 0,0 0,1-1,-1 1,1-1,-1 0,1 1,0-1,-1 0,1 0,0 0,0 0,0 0,0 0,0-1,0 1,0 0,0-1,0 0,0 0,0 1,0-1,0 0,0-1,1 1,-1 0,0-1,0 1,0-1,7-2,-1-1,0-1,0 1,0-1,-1-1,0 1,0-1,0 0,0-1,-1 0,3-4,21-20,276-229,-253 222,-52 37,1 0,-1 0,0 0,0 1,1-1,-1 0,0 1,1-1,-1 1,1 0,-1-1,1 1,-1 0,1 0,-1 0,1 0,-1 0,0 0,1 1,-1-1,1 0,-1 1,1-1,-1 1,0-1,1 1,-1 0,0-1,0 1,1 0,-1 0,0 0,0 0,0 0,0 0,0 0,0 1,-1-1,1 0,0 0,0 1,2 11,0-1,-1 1,0 0,0 0,-2 0,0 0,0 0,-1 0,-1 3,0 23,-43 436,22-291,1 146,23-253,1-45,-1 1,-2-1,-1 0,-2 0,-3 10,7-38,-1-1,0 1,0 0,0 0,0-1,0 1,-1-1,1 1,-1-1,0 0,0 0,0 0,0 0,-1 0,1 0,-1 0,0-1,0 1,0-1,0 0,0 0,0 0,-1 0,1-1,-1 1,1-1,-1 0,0 0,1 0,-1-1,0 1,0-1,1 0,-1 0,0 0,0 0,1-1,-1 1,0-1,1 0,-1 0,0-1,1 1,-1-1,1 0,-1 0,-4-8,1 0,0 0,1-1,1 0,-1 0,2 0,-1-1,2 1,0-1,0 0,1 0,0 0,1-1,0 1,1 0,1 0,0-1,0 1,2-4,-2-24,0 12,19-294,-16 295,1 1,2 0,1 0,0 0,2 1,1 1,1-1,1 2,1 0,15-19,-5 14</inkml:trace>
  <inkml:trace contextRef="#ctx0" brushRef="#br0" timeOffset="26390.324">14649 7592,'2'0,"0"0,0 0,0 0,-1 0,1 1,0-1,0 1,0-1,0 1,-1 0,1 0,0 0,-1 0,1 0,-1 0,1 0,-1 1,1-1,-1 0,0 1,0-1,1 1,-1 0,0-1,-1 1,1 0,0-1,0 1,-1 0,1 0,-1 0,0 0,1 0,-1-1,0 1,0 2,-10 71,-19-3,-2 0,-4-3,-3 0,-23 29,40-65,-4 21,25-53,-1 0,1 0,0 1,0-1,0 0,0 0,0 0,0 1,0-1,0 0,0 0,0 0,1 1,-1-1,1 0,-1 0,1 0,-1 0,1 0,-1 0,1 0,0 0,0 0,-1 0,1 0,0 0,0-1,0 1,0 0,0-1,0 1,0 0,0-1,0 1,1-1,-1 0,0 1,0-1,0 0,0 0,1 0,-1 0,0 0,0 0,1 0,0 0,12-1,1-1,-1 0,1-1,-1-1,0 0,0 0,-1-2,1 0,6-4,28-11,-8 6,-20 9,-1 0,1-2,-2-1,1 0,-1-1,-1-1,0 0,6-7,-10 4</inkml:trace>
  <inkml:trace contextRef="#ctx0" brushRef="#br0" timeOffset="26676.798">15213 7451,'-96'173,"8"4,8 4,7 3,9 3,20-47,7 1,-9 79,42-132,7-87,-1-1,0 0,0 0,0 0,0 0,0-1,0 1,0 0,1-1,-1 0,0 1,0-1,0 0,-1 0,1 0,0 0,0 0,0 0,-1-1,1 1,-1-1,1 1,-1-1,1 0,-1 1,0-1,0 0,0 0,0 0,0 0,12-15</inkml:trace>
  <inkml:trace contextRef="#ctx0" brushRef="#br0" timeOffset="26978.466">15665 7394,'0'34,"-4"35,-8 15,-5-2,-1-5,-1-6,2-10,0-7,1-6,0-8,3-5,2-5,0-1,0-2,4 0,-4 0,2-5</inkml:trace>
  <inkml:trace contextRef="#ctx0" brushRef="#br0" timeOffset="27380.207">15467 7705,'431'-223,"-430"222,44-16,-45 17,1 0,0-1,0 1,0 0,0 0,-1 0,1 0,0 0,0 0,0 0,0 0,0 0,-1 0,1 0,0 0,0 1,0-1,-1 0,1 1,0-1,0 1,-1-1,1 1,0-1,0 1,-1-1,1 1,-1 0,1-1,-1 1,1 0,-1-1,1 1,-1 0,0 0,1-1,-1 1,0 0,1 0,-1 0,0 0,0-1,0 1,0 0,0 0,0 0,0 0,0 0,-1 0,-48 158,43-140,-3 0,1 1,1-1,1 1,1 1,1-1,0 1,2-1,0 1,1 0,2 0,0 0,1 0,1-1,0 1,2-1,2 3,-5-18,1-1,0 0,1 1,-1-1,1-1,-1 1,1 0,1-1,-1 0,0 0,1 0,-1 0,1-1,0 0,0 0,0 0,0-1,0 1,0-1,0 0,1-1,-1 1,0-1,1 0,-1 0,0-1,1 0,-1 0,0 0,0 0,0-1,0 0,0 0,0 0,-1-1,1 0,-1 1,1-2,-1 1,1-2,206-126,-209 130,0-1,-1 0,1 1,0-1,0 1,0-1,0 1,0 0,0 0,0 0,0 0,0 0,0 0,0 0,1 1,-1-1,0 1,1 0,-1 0,0-1,1 2,-1-1,0 0,1 0,-1 1,0-1,0 1,1 0,-1-1,0 1,0 0,0 1,0-1,0 0,0 0,0 1,1 0,26 101,-27-77</inkml:trace>
  <inkml:trace contextRef="#ctx0" brushRef="#br0" timeOffset="27646.093">15213 8495,'48'10,"55"-2,18-7,4-4,-10-6,-10-2,-8-3,-12 0,-10 3,-9-1,-10 1,-15 2</inkml:trace>
  <inkml:trace contextRef="#ctx0" brushRef="#br0" timeOffset="29532.693">1413 9652,'235'-9,"178"-33,-343 34,492-77,162-15,24 60,295 13,722 28,-571-60,-970 43,361-31,531-29,-276 47,552 29,-398-55,-249 25,-179 20,-73-25,-91 6,77 19,-250-18,-60 0,-58 27,-87 1</inkml:trace>
  <inkml:trace contextRef="#ctx0" brushRef="#br0" timeOffset="30062.542">17499 7733,'5'5,"2"11,-1 3</inkml:trace>
  <inkml:trace contextRef="#ctx0" brushRef="#br0" timeOffset="30312.091">17499 8466,'0'0</inkml:trace>
  <inkml:trace contextRef="#ctx0" brushRef="#br0" timeOffset="35710.165">19814 8099,'-43'34,"-29"30,-7 9,10-3,12-4,11-8,13-10,8-7,8-7,1-8,5-5,-2 0,2 1,-2 1,1-3</inkml:trace>
  <inkml:trace contextRef="#ctx0" brushRef="#br0" timeOffset="35958.423">19306 8128,'19'39,"16"21,3 7,-2-5,-1-7,-2-9,-2-6,-1-7,-2-3,1-2,-2-6,1-1,0-6,-5-3</inkml:trace>
  <inkml:trace contextRef="#ctx0" brushRef="#br0" timeOffset="36463.337">20407 8325,'-2'-5,"-1"-1,1 0,-1 1,0 0,-1 0,1 0,-1 0,0 0,0 1,0-1,-1 1,0 0,1 0,-2 1,1 0,0 0,-1 0,1 0,-1 1,0 0,1 0,-1 1,0-1,0 1,0 0,-1 1,1 0,-5 0,-5 4,0 1,1 1,0 1,0 0,1 1,0 0,0 1,1 0,0 1,1 1,0 0,1 1,0 0,0 1,2 0,-1 0,2 1,0 1,0-1,2 1,0 0,0 1,2-1,-4 17,7-28,0 0,0 1,0 0,1-1,-1 1,1-1,0 1,1-1,-1 1,1-1,0 1,0-1,0 1,0-1,1 0,0 1,0-1,0 0,0 0,1 0,0-1,-1 1,1-1,1 1,-1-1,0 0,1 0,0 0,-1-1,1 1,0-1,0 0,1 0,-1-1,0 1,1-1,-1 0,1 0,-1 0,1-1,-1 1,1-1,-1 0,1-1,0 1,-1-1,1 0,3-1,11-5,0-2,0 0,-1-1,0-1,-1 0,0-1,-1-1,0-1,-1-1,8-10,161-143,-152 135,41-26,-72 59,1 1,0-1,-1 1,1-1,0 1,-1 0,1 0,-1 0,1-1,-1 1,0 1,1-1,-1 0,0 0,0 0,0 1,0-1,0 1,0-1,0 1,0-1,0 1,-1-1,1 1,-1 0,1-1,-1 1,0 0,0-1,1 1,-1 0,0-1,-1 1,1 0,0 0,0-1,-1 1,1 0,-1 1,1-1,0 18,0 0,2 1,0-1,2 0,0 0,1 0,8 18,47 64,-42-84</inkml:trace>
  <inkml:trace contextRef="#ctx0" brushRef="#br0" timeOffset="36930.647">20858 8636,'20'-44,"2"1,2 2,1 0,3 1,7-6,-31 39,1 1,-1 0,1 0,0 0,1 0,0 1,-1 0,2 0,-1 1,0-1,1 1,0 1,0-1,0 1,0 0,1 1,-1 0,1 0,0 1,-5 3,1 0,-1 0,0 1,-1 0,1-1,0 1,-1 0,0 0,0 1,1-1,-2 0,1 1,0-1,-1 1,0 0,0-1,0 1,0 0,0 0,-1 0,0-1,1 1,-1 0,-1 0,1 0,-1 0,1 0,-2 2,2 1,-1-5,0 1,0 0,0 0,1-1,0 1,-1 0,1 0,0 0,0 0,0-1,1 1,-1 0,1 0,0 0,-1-1,1 1,0 0,1-1,-1 1,0-1,1 0,-1 1,1-1,0 0,0 0,0 0,0 0,0 0,0 0,1-1,-1 1,0-1,1 1,-1-1,1 0,0 0,-1 0,1 0,0-1,0 1,10-5,0-1,0-1,0 0,-1 0,0-1,0-1,-1 0,0-1,0 0,0-1,-3 3,39-33,94-65,-140 104,0 1,0-1,0 1,0-1,0 1,0-1,0 1,0 0,0 0,0-1,0 1,0 0,0 0,0 0,0 0,0 0,0 0,0 0,0 1,0-1,1 0,-1 0,0 1,-1-1,1 1,0-1,0 1,0-1,0 1,0 0,0-1,-1 1,1 0,0 0,-1-1,1 1,0 0,-1 0,1 0,-1 0,1 0,-1 0,0 0,1 0,-1 0,0 0,0 0,0 0,0 0,4 59,-4-52,-1 23,-1-25,1 1,0-1,1 1,0 0,0-1,0 1,0-1,1 1,1-1,-1 1,1-1,0 0,0 1,0-1,1 0,0-1,1 1,-1 0,1-1,0 0,2 2,9 5,-1-1</inkml:trace>
  <inkml:trace contextRef="#ctx0" brushRef="#br0" timeOffset="37531.497">22100 7394,'-5'43,"-1"34,0 13,1-4,1-12,2-13,1-13,1-9,0-7,0-4,5-6,6-13,2-12,3-5,-1-2</inkml:trace>
  <inkml:trace contextRef="#ctx0" brushRef="#br0" timeOffset="37733.48">22410 7197,'-10'43,"-7"29,-2 7,4-1,3-8,4-7,4-9,2-5,1-5,6-5,2-6,0-2,-1-2,-3-6</inkml:trace>
  <inkml:trace contextRef="#ctx0" brushRef="#br0" timeOffset="37979.662">21676 7620,'48'-5,"40"-1,14-5,-4 0,-11 1,-14 3,-11-2,-10 0,-10 1,-7 3,-5 2,-2-4,-2 0,-9 1,-8 6,-6 4</inkml:trace>
  <inkml:trace contextRef="#ctx0" brushRef="#br0" timeOffset="38210.703">21846 7845,'38'-4,"33"-7,12-7,3-4,-4 2,-6-2,-7 4,-10 0,-5 3,-8 4,-6 4,-5-2,-5 1,-1 2,-7 1</inkml:trace>
  <inkml:trace contextRef="#ctx0" brushRef="#br0" timeOffset="38714.892">22918 7281,'-3'302,"-12"0,-29 112,-7-80,38-280,7-35</inkml:trace>
  <inkml:trace contextRef="#ctx0" brushRef="#br0" timeOffset="46633.327">18996 7705,'-2'-3,"1"0,0 0,-1 0,1 0,-1 0,0 0,0 1,0-1,-1 1,1 0,0-1,-1 1,0 0,1 0,-1 1,0-1,0 1,0-1,0 1,0 0,0 0,0 0,-3 0,-16-1,0 0,1 2,-1 0,0 2,0 0,1 1,0 2,-1 0,1 1,1 1,0 1,0 1,-5 3,-14 3,-123 69,154-79,1 1,0 0,0 0,1 1,0-1,0 1,0 1,1-1,0 1,1 0,0 0,0 0,0 1,1-1,1 1,-1 0,1 0,0 7,0-7,0 0,1 0,0 1,1-1,0 0,1 0,-1 1,2-1,-1 0,1 0,1 0,0 0,0 0,1-1,0 1,0-1,1 0,0 0,0 0,5-1,0-1,1 1,-1-1,1-1,0 0,1-1,-1 0,1-1,0 0,0-1,0 0,0 0,0-2,0 1,0-2,0 0,1 0,0-1,22 1,4-1,-1-2,0-1,0-2,-1-2,13-5,-152 62,50-24,2 2,0 2,3 3,0 1,2 3,1 1,-20 25,50-50,2 1,-1 1,1 0,1 0,0 1,1 1,1 0,0 0,1 1,1 0,0 0,-3 13,10-25,0-1,-1 1,2 0,-1-1,0 1,1 0,-1-1,1 1,0-1,0 1,1-1,-1 0,1 1,-1-1,1 0,0 0,0 0,1 0,-1 0,0-1,1 1,0-1,0 1,0-1,0 0,0 0,0-1,0 1,0 0,1-1,106 34,-54-27,-1-3,1-2,0-2,0-3,0-2,0-2,11-6,-61 11,-1 1,1 0,-1 0,0-1,0 0,0 0,0-1,0 0,0 1,0-1,-1-1,1 1,-1-1,1 0,-1 0,0 0,0-1,0 1,1-3,-11-21,-5 16</inkml:trace>
  <inkml:trace contextRef="#ctx0" brushRef="#br0" timeOffset="87200.511">2232 10443,'6'46,"-35"249,5-60,-10-2,-37 114,59-261,37-76,-7-16</inkml:trace>
  <inkml:trace contextRef="#ctx0" brushRef="#br0" timeOffset="87561.503">2767 10471,'-62'429,"53"-364,3 1,3-1,3 1,2 0,3-1,3 0,11 35,-13-70,25 57,-26-121,-8 9,-2 1,-1-1,0 1,-2 0,-1 0,-1 1,-1 1,-1-1,0 2,-2 0,-1 0,0 1,-2 1,0 1,-1 0,0 2,-2 0,0 0,-1 2,0 1,-1 1,0 0,-1 2,-1 0,1 2,-3 0,9 6,0 1,-1 1,1 0,-1 2,1-1,-1 2,1 1,0 0,0 1,1 0,0 2,0 0,0 1,1 0,0 1,0 1,1 0,0 1,1 1,-1 1,5-4,1 0,-1 1,1 0,1 0,0 0,1 1,0 0,0 0,1 1,1 0,-3 9,-1 9</inkml:trace>
  <inkml:trace contextRef="#ctx0" brushRef="#br0" timeOffset="88295.249">3078 10865,'-7'58,"2"1,3-1,2 1,3-1,3 1,5 17,-9-67,-1 1,1-1,1 1,0-1,0 0,1 0,0-1,0 1,1-1,0 0,1 0,0 0,0-1,0 0,1 0,0-1,1 0,-1 0,1 0,0-1,0 0,1-1,0 0,0 0,0-1,0 0,0-1,0 0,1 0,-1-1,1 0,-1 0,1-1,0-1,5 0,-1-5,0 1,0-2,0 0,-1 0,0-2,-1 1,1-2,-2 1,1-2,-2 1,1-2,-1 1,-1-1,0-1,-1 0,14-20,-19 27,-1 0,1 1,1-1,-1 1,1 0,0 0,0 0,0 0,1 1,-1-1,1 1,0 1,1-1,-1 1,1-1,-1 2,1-1,0 0,0 1,4-1,-5 5,-1 0,1 0,-1 0,0 0,0 1,0 0,0 0,0 0,-1 0,1 1,-1-1,0 1,0 0,0 0,0 0,-1 0,0 0,0 1,0-1,0 1,0-1,-1 1,0 0,0 0,-1-1,1 4,7 16,-7-17,0 0,1 0,0 0,0 0,1 0,0 0,0-1,1 1,-1-1,1 0,1 0,-1 0,1-1,0 0,0 0,1 0,0 0,-1-1,2 0,-1 0,0 0,1-1,-1 0,1-1,0 1,0-1,0 0,0-1,1 0,-1 0,0-1,5 1,0-7,0 1,0-1,-1-1,0 0,-1-1,1 0,-1 0,-1-1,0 0,0-1,-1 0,0-1,-1 1,0-1,0-1,-1 1,-1-1,0 0,2-11,-2 14,15-39,-3-1,-1 0,-3-1,-2 0,-2-1,-1-19,-6 63,-1 0,0 0,0 0,-1-1,0 1,0 0,-1 0,0 0,0 0,0 0,-1 0,0 0,-1 0,1 0,-3-2,-6 0,1 7</inkml:trace>
  <inkml:trace contextRef="#ctx0" brushRef="#br0" timeOffset="88725.817">4912 10640,'0'38,"5"32,2 9,-1-4,-1-5,-1-10,3-11,0-8,-1-6,-1-5,-2-3,-1-5</inkml:trace>
  <inkml:trace contextRef="#ctx0" brushRef="#br0" timeOffset="88976.298">5082 10471,'5'43,"1"33,0 9,-1 0,-2-11,-1-12,0-12,-2-10,5-7,1-4,0-2,-1-2,-2 1,-1 0,-1-4</inkml:trace>
  <inkml:trace contextRef="#ctx0" brushRef="#br0" timeOffset="89226.554">4545 10922,'44'-5,"42"-11,17-3,0-3,-8 3,-10-1,-10 3,-13 0,-13 3,-4-2,-6 3,-4-2,-4 2,-6 4</inkml:trace>
  <inkml:trace contextRef="#ctx0" brushRef="#br0" timeOffset="89461.181">4686 11204,'44'0,"37"-9,11-4,-2-4,-10 1,-10-2,-12 2,-11 0,-8 1,-7 5,-8 3</inkml:trace>
  <inkml:trace contextRef="#ctx0" brushRef="#br0" timeOffset="90114.799">5787 10724,'21'-25,"0"1,2 0,1 2,0 0,2 2,0 1,1 1,1 1,1 1,1 2,-1 1,15-3,68 6,-108 10,-1 1,0 0,1-1,-1 2,0-1,1 0,-1 1,0-1,0 1,0 0,0 0,-1 0,1 0,0 1,-1-1,0 1,1 0,-1-1,0 1,0 0,-1 0,1 0,-1 1,1-1,-1 0,0 0,0 1,-1-1,1 1,0-1,-2 12,0-1,-1 0,-1 1,0-1,0-1,-2 1,0 0,0-1,-1 0,-1 0,0-1,-1 0,-8 10,12-14,-151 206,153-211,1-1,-1 1,0 0,1-1,0 1,0 0,0 0,0 0,0 0,0 0,1 0,-1 0,1 0,0 1,0-1,0 0,1 0,-1 0,1 0,-1 0,1 0,0 0,0 0,0 0,1 0,-1-1,1 1,0 0,-1-1,1 1,0-1,0 0,1 1,-1-1,0 0,1-1,-1 1,1 0,0-1,0 1,-1-1,1 0,0 0,127 33,-115-32,0 0,0 0,0 2,0 0,-1 1,1 0,-1 1,0 1,-1 0,0 0,7 7,-17-11,1 0,-1 1,-1-1,1 1,0 0,-1-1,0 1,1 1,-2-1,1 0,0 0,-1 1,0-1,0 1,0-1,-1 1,1-1,-1 1,0-1,-1 1,1 0,-1-1,0 1,0-1,0 0,0 1,-1 0,-62 111,43-91,-2-1,0-1,-1-1,-2-1,0-1,-1-1,-1-2,-1-1,-11 4,-89 23,123-42,1 0,-1-1,1 0,-1 0,1-1,-1 0,1 0,0 0,-1 0,1-1,0 0,0 0,0 0,0-1,0 0,0 0,1 0,0 0,-1-1,1 0,0 0,1 0,-2-1,-12-21,4 2</inkml:trace>
  <inkml:trace contextRef="#ctx0" brushRef="#br0" timeOffset="96078.512">3247 13406,'-4'19,"-3"11,1 6,6-4,3-3,1-5</inkml:trace>
  <inkml:trace contextRef="#ctx0" brushRef="#br0" timeOffset="96630.576">3587 12983,'24'-30,"1"1,2 2,1 1,1 1,1 1,26-15,35 10,-89 28,0 1,0 0,0 0,0 0,0 0,0 0,0 0,0 0,0 1,0-1,0 1,0-1,0 1,-1 0,1 0,0 0,-1 0,1 0,0 0,-1 1,1-1,-1 0,1 1,-1-1,0 1,0-1,0 1,0 0,0 0,0-1,0 1,0 0,-1 0,1 0,-1 0,1 0,-1 0,0 0,0 0,0 0,0 0,0 0,0 0,-1-1,1 2,-3 12,-1 1,0-1,-1 0,-1 0,0 0,-1-1,-1 0,0 0,-8 9,-11 23,18-31,7-12,-1-1,1 1,0 0,0 0,0 0,0 0,0 0,0 1,1-1,0 0,0 1,0-1,0 1,0-1,1 1,-1 0,1-1,0 1,0 0,1-1,-1 1,1-1,-1 1,1-1,0 1,1-1,-1 1,1-1,-1 0,1 0,0 0,0 0,0 0,2 1,104 50,-53-33,-48-18,0-1,-1 1,1 1,-1-1,0 1,0 0,0 0,-1 1,0 0,1 0,-1 0,-1 0,1 1,-1 0,0 0,-1 0,1 0,-1 1,0-1,-1 1,0 0,0 0,0 0,-1 0,0 0,0 0,-1 0,1 0,-2 1,1-1,-1 0,0 0,-1 0,0 0,0 0,-1 1,-2 3,-1-1,-1 0,0-1,0 0,-1 0,0 0,-1-1,0-1,0 1,0-1,-1-1,0 0,-1 0,1-1,-1 0,0-1,0 0,0-1,-1 0,1-1,-1 0,0-1,1 0,-1-1,0 0,0-1,1 0,-12-3,-2-3</inkml:trace>
  <inkml:trace contextRef="#ctx0" brushRef="#br0" timeOffset="95203.627">1977 12643,'0'35,"1"48,-13 217,-6 46,-3-226,17-100</inkml:trace>
  <inkml:trace contextRef="#ctx0" brushRef="#br0" timeOffset="95813.668">2232 12983,'34'-36,"-11"11,0 2,1 0,2 2,0 0,14-6,-9 8,1 2,1 2,0 0,1 3,31-8,-60 19,-1 0,1 0,-1 0,1 1,-1 0,1 0,-1 0,1 0,0 1,-1 0,0 0,1 0,-1 0,1 1,-1-1,0 1,0 0,0 1,0-1,-1 1,1-1,0 1,-1 0,0 1,0-1,0 0,0 1,0 0,-1 0,0 0,0 0,0 0,0 0,0 0,-1 1,0-1,1 5,1 9,-1 0,-1 0,-1 0,0 0,-2 0,0 1,0-2,-2 1,0 0,-1-1,-1 1,-5 7,-86 158,46-100,-91 138,106-137,36-82,-1 0,1 0,0 0,0 0,0 0,0 0,0 0,0 0,0 0,1 0,-1 0,1 0,-1 0,1-1,0 1,-1 0,1 0,0-1,0 1,1 0,-1-1,0 1,0-1,1 0,-1 1,1-1,-1 0,1 0,0 0,-1 0,1 0,0 0,0 0,-1-1,1 1,0 0,0-1,0 0,0 1,0-1,0 0,0 0,1 0,12-1,0-1,-1 1,1-2,-1 0,0-1,0-1,0 0,-1 0,0-2,2-1,61-22,-8 9,-56 20</inkml:trace>
  <inkml:trace contextRef="#ctx0" brushRef="#br0" timeOffset="97965.869">5223 13349,'-19'29,"-12"14,1 5,4-2,2-7,6-12</inkml:trace>
  <inkml:trace contextRef="#ctx0" brushRef="#br0" timeOffset="98534.601">6126 12643,'5'29,"-3"43,-8 14,-1 2,-1-4,-3-12,0-13,-3-7,2-8,1-6,4-5,-2-4,0-1,-3-1,1-5</inkml:trace>
  <inkml:trace contextRef="#ctx0" brushRef="#br0" timeOffset="99014.186">6351 12700,'71'-39,"1"3,2 3,45-12,-40 30,-77 16,0-1,0 0,0 0,0 0,0 1,0-1,0 1,0 0,0 0,0 0,0-1,0 2,-1-1,1 0,0 0,-1 1,1-1,-1 0,1 1,-1 0,0-1,1 1,-1 0,0 0,0-1,-1 1,1 0,0 0,0 0,-1 0,1 0,-1 0,0 0,0 0,0 1,0 18,-2 0,0-1,-2 0,0 1,-1-1,-1-1,-1 1,-1-1,0 0,-2-1,0 0,-1-1,-9 12,-22 43,-16 28,35-63,1 0,2 2,2 0,1 1,2 2,13-40,1 1,-1 0,1 0,0 0,0 0,0 0,0 0,0 0,0 0,1 0,0 0,-1 0,1 0,0 1,1-1,-1 0,1 0,-1 0,1 0,0 0,0 0,0 0,0 0,1 0,-1 0,1-1,0 1,0-1,0 1,0-1,0 0,0 1,1-1,-1 0,1 0,-1-1,1 1,0-1,0 1,0-1,0 0,0 0,0 0,0 0,9-1,0-1,0 0,0 0,-1-1,1-1,0 0,-1 0,0-2,0 1,0-1,0-1,-1 0,0 0,0-1,0 0,7-8,65-37,-27 24,-39 20</inkml:trace>
  <inkml:trace contextRef="#ctx0" brushRef="#br0" timeOffset="99280.881">7311 13067,'-9'29,"-4"14,1 0</inkml:trace>
  <inkml:trace contextRef="#ctx0" brushRef="#br0" timeOffset="122069.438">8016 12475,'-11'138,"-17"96,-1 18,27-190,15-74,-4-7,-1-2</inkml:trace>
  <inkml:trace contextRef="#ctx0" brushRef="#br0" timeOffset="122685.873">8383 12475,'155'-23,"-69"7,-69 11,0 1,0 0,1 2,-1 0,1 1,-1 0,1 2,0 0,5 2,-19-2,-1 0,-1 0,1 0,0 0,0 1,0-1,-1 1,1 0,-1-1,1 1,-1 1,0-1,1 0,-1 0,0 1,-1 0,1-1,0 1,-1 0,0 0,1-1,-1 1,0 0,0 0,-1 0,1 1,-1-1,1 0,-1 0,0 0,0 0,-1 0,1 0,-1 1,1-1,-1 0,0 0,0 0,0-1,-1 1,0 2,-123 338,75-147,41-177,-1-7</inkml:trace>
  <inkml:trace contextRef="#ctx0" brushRef="#br0" timeOffset="122942.176">8356 12869,'43'15,"24"-1,10-2,-3-3,-10-9,-10-3,-10-2,-8 0,-5 1,-2 1,-8 2</inkml:trace>
  <inkml:trace contextRef="#ctx0" brushRef="#br0" timeOffset="123194.319">9287 13096,'-14'43,"-10"24,-1 5,-1-9,5-16</inkml:trace>
  <inkml:trace contextRef="#ctx0" brushRef="#br0" timeOffset="132530.639">15129 12729,'0'24,"0"7</inkml:trace>
  <inkml:trace contextRef="#ctx0" brushRef="#br0" timeOffset="131832.831">14028 12389,'-5'24,"-1"23,0 7,-4 5,1-3,-5-2,2-4,2-7,-2-6,1-4,3-3,2-2,2 0,2-1,2-5</inkml:trace>
  <inkml:trace contextRef="#ctx0" brushRef="#br0" timeOffset="132263.78">14282 12418,'60'-22,"1"2,1 3,26-2,18 18,-104 1,0 1,1 0,-1-1,1 1,-1 0,0 0,0 0,1 0,-1 1,0-1,0 1,0-1,-1 1,1-1,0 1,0 0,-1 0,1 0,-1 0,0 0,0 1,0-1,0 0,0 0,0 1,0-1,-1 1,1-1,-1 0,0 1,1-1,-1 1,0-1,-1 1,1-1,0 1,-1-1,1 1,-1-1,0 1,-5 12,0 0,-1 0,-1-1,0 0,-1-1,0 1,-1-2,-5 5,-13 19,-130 159,132-163,18-22,-1 0,1 0,0 1,1 0,0 0,1 1,1 0,-1 0,-1 10,6-20,1 0,-1 1,1-1,0 0,0 1,-1-1,2 0,-1 1,0-1,0 0,1 0,-1 1,1-1,0 0,0 0,0 0,0 1,0-1,0 0,0 0,1-1,-1 1,1 0,-1 0,1-1,0 1,0-1,0 1,0-1,0 0,0 0,0 0,0 0,0 0,0 0,0-1,2 1,87-1,-49-12,0-2,-1-2,-1-1,27-17,-43 21</inkml:trace>
  <inkml:trace contextRef="#ctx0" brushRef="#br0" timeOffset="126192.611">10247 12475,'-5'43,"-6"38,-2 11,2-2,3-11,2-13,3-14,1-11,2-8,0-4,1-2,-1-2,5-4,2-11,4-7,0-4</inkml:trace>
  <inkml:trace contextRef="#ctx0" brushRef="#br0" timeOffset="126606.12">10472 12530,'67'-25,"2"2,1 3,0 3,55-5,-121 21,0 0,-1 0,1 1,0-1,-1 1,1-1,0 1,0 0,0 1,-1-1,1 1,0 0,0-1,-1 2,1-1,-1 0,1 1,-1-1,0 1,1 0,-1 0,0 1,0-1,0 0,-1 1,1 0,-1 0,1 0,-1 0,0 0,0 0,0 1,0-1,-1 0,0 1,1 1,-3 8,0 1,-1-1,0 0,-1 0,-1 0,0 0,0 0,-2-1,1 1,-2-2,1 1,-8 9,8-11,-201 283,202-285,0 0,0 0,1 0,-1 0,2 1,-1 0,1-1,1 1,0 1,0-1,0 2,2-8,0 1,0-1,0 0,0 1,1-1,-1 0,1 0,0 1,0-1,0 0,0 0,1 0,-1 0,1 0,0 0,0-1,0 1,0 0,0-1,1 0,-1 1,1-1,-1 0,1 0,0-1,0 1,0 0,0-1,0 0,0 0,0 0,2 1,3-1,0 0,0-1,-1 0,1 0,0-1,0 0,0 0,0 0,-1-1,1 0,-1-1,1 0,-1 0,7-4,1 0,8-2</inkml:trace>
  <inkml:trace contextRef="#ctx0" brushRef="#br0" timeOffset="126857.301">11291 12983,'0'19,"0"6</inkml:trace>
  <inkml:trace contextRef="#ctx0" brushRef="#br0" timeOffset="127291.652">11516 12446,'40'-13,"1"1,0 2,1 2,0 2,24 0,-63 6,0 0,-1-1,1 1,-1 0,1 0,0 0,-1 1,1-1,-1 1,1-1,0 1,-1 0,0 0,1 0,-1 0,1 0,-1 1,0-1,0 1,0-1,0 1,0 0,0 0,-1 0,1 0,0 0,-1 0,0 0,1 1,-1-1,0 1,0-1,0 1,-1-1,1 1,-1-1,1 1,-1-1,0 1,0 0,0-1,0 1,0-1,-1 1,1 0,-1-1,0 1,-76 118,66-107,-49 89,59-99,0 0,0-1,0 1,1 0,-1-1,1 1,0 0,0-1,0 1,1 0,0-1,-1 1,1 0,0-1,1 1,-1-1,0 1,1-1,0 0,0 0,0 0,0 0,1 0,-1 0,1 0,-1-1,1 1,0-1,0 0,2 1,29 19,-29-21,1 1,-1 0,0 0,0 0,0 1,-1 0,1 0,0 0,-1 0,0 1,0-1,0 1,0 0,-1 1,1-1,-1 1,0-1,-1 1,1 0,-1 0,0 0,0 0,0 0,-1 1,0-1,0 0,0 1,-1-1,1 1,-1-1,-1 1,0 2,-4 0,-1 0,0 0,0-1,0 1,-1-2,-1 1,1-1,-1 0,0-1,0 0,-1 0,-4 2,9-5,-4 3,0 0,0-1,0 0,-1 0,0-1,0 0,1-1,-2 0,1 0,0-1,0 0,0-1,-1 0,-6-1,-3-4</inkml:trace>
  <inkml:trace contextRef="#ctx0" brushRef="#br0" timeOffset="127743.864">12109 12389,'413'-79,"-412"78,1 0,0 0,0 1,0-1,0 1,0-1,0 1,0 0,0-1,0 1,0 0,0 0,0 1,0-1,0 0,0 1,0-1,0 1,-1 0,1-1,0 1,0 0,0 0,-1 0,1 0,0 1,-1-1,1 0,-1 1,0-1,1 1,-1-1,0 1,0 0,0 0,0-1,0 1,-1 0,1 0,0 0,-1 0,1 0,-1 0,0 0,0 0,0 0,0 0,0 0,0 0,0 0,-90 176,79-154,-5 8,0 1,2 1,2 0,1 1,1 0,2 1,2-1,1 2,-19 96,21-124</inkml:trace>
  <inkml:trace contextRef="#ctx0" brushRef="#br0" timeOffset="127999.497">12193 12672,'39'0,"31"0,14 0,-3-5,-10-1,-12-1,-7 2,-8 2,-6 1,-9 1</inkml:trace>
  <inkml:trace contextRef="#ctx0" brushRef="#br0" timeOffset="128241.996">13013 12926,'-24'34,"-13"15,0 0</inkml:trace>
  <inkml:trace contextRef="#ctx0" brushRef="#br0" timeOffset="131157.828">13069 12926,'0'5,"-5"1,-1 5,-5 0,0 4,-4-2,2 3,-3-2,2 1,-1 4,1 2,-1-1,1 0,4 1,-2-2,2-5</inkml:trace>
  <inkml:trace contextRef="#ctx0" brushRef="#br0" timeOffset="137377.168">18883 12475,'-15'33,"-4"17,1 3,8-6,11-11,4-13</inkml:trace>
  <inkml:trace contextRef="#ctx0" brushRef="#br0" timeOffset="137695.144">19447 11995,'-45'57,"2"2,3 1,2 3,4 1,-2 10,32-68,1 1,0-1,0 0,1 1,0 0,0-1,1 1,0 0,0 0,0 0,1 0,0 0,0 0,1 0,0 0,0 0,1-1,-1 1,2 0,-1-1,1 1,0-1,0 0,0 0,1 0,0 0,0-1,1 1,0-1,0 0,0-1,1 1,6 3,1 0,0-1,0-1,1 0,0-1,0 0,0-1,1-1,-1 0,1-1,0 0,0-1,-1-1,1-1,0 0,0-1,-1 0,1-1,-1-1,0 0,1-1,-9 2,-1 1,0-1,1 0,-1 0,-1-1,1 0,0 0,-1 0,0 0,0 0,0-1,0 0,-1 0,0 0,0 0,0-1,0 1,-1-1,0 1,0-1,-1 0,0 0,0 0,0 0,0 0,-1 0,0 0,-1 0,1 0,-1 0,0 0,0 0,-1 1,0-1,0 0,0 1,-1-1,0 1,0 0,0 0,-1 0,0 0,1 0,-2 1,0-2,-9-2,0 0,-1 1,0 0,0 1,0 1,0 1,-1 0,0 0,0 2,0 0,0 1,-1 1,1 0,0 1,0 1,0 0,0 1,0 1,1 0,-1 2,1-1,-5 4,-3 6,6-1</inkml:trace>
  <inkml:trace contextRef="#ctx0" brushRef="#br0" timeOffset="138074.431">20124 11938,'-14'39,"-10"36,-1 15,0-3,3-7,6-11,5-14,5-11,4-8,1-5,2-4,5-5,1-3,0-4</inkml:trace>
  <inkml:trace contextRef="#ctx0" brushRef="#br0" timeOffset="136692.739">17951 12051,'-19'39,"-11"31,-1 9,1-5,4-9,8-11,6-6,6-6,3-5,-2-4,-1-3,2-2,0 0,2-1,1 0,0-4</inkml:trace>
  <inkml:trace contextRef="#ctx0" brushRef="#br0" timeOffset="137129.761">18092 12192,'38'-15,"0"1,1 2,1 2,-1 1,1 3,1 1,9 1,-46 3,0 1,0-1,0 1,0 0,1 0,-1 1,0-1,0 1,0 0,0 0,0 0,-1 1,1-1,0 1,0 0,-1 0,1 0,-1 1,0-1,0 1,0 0,0 0,0 0,0 0,-1 0,0 1,1-1,-1 1,0-1,-1 1,1 0,-1 0,0 0,1 0,-2 0,1 0,0 0,-1 0,0 0,0 1,-4 10,0-1,-1 0,-1 0,0-1,0 0,-2 0,0 0,0-1,-1 0,0-1,-1 0,-2 2,3-3,-23 26,-66 92,94-121,0 0,0 0,1 0,0 1,0-1,1 1,0 0,0 0,1 0,0 0,0 0,1 0,0 0,0 0,1 0,0 0,2 7,-2-12,0 0,1 1,-1-1,0 0,1 0,0 0,0 0,0 0,0-1,0 1,0-1,1 1,-1-1,1 0,0 0,0 0,0 0,0 0,0-1,0 1,0-1,0 0,1 0,-1 0,0 0,1-1,-1 1,0-1,1 0,-1 0,1 0,-1-1,107-33,-59 6,-28 16</inkml:trace>
  <inkml:trace contextRef="#ctx0" brushRef="#br0" timeOffset="132993.723">15637 12276,'-17'8,"0"0,1 1,1 1,-1 0,2 1,-1 1,1 0,1 1,1 0,0 1,-1 3,11-15,1-1,-1 1,1 0,0 0,0 0,-1 0,2 0,-1 1,0-1,0 0,1 0,-1 1,1-1,0 0,0 1,-1-1,2 0,-1 0,0 1,0-1,1 0,-1 1,1-1,0 0,0 0,-1 0,2 0,-1 0,0 0,0 0,1 0,-1 0,0 0,1 0,0-1,0 1,-1-1,1 0,0 1,0-1,0 0,0 0,0 0,1 0,-1 0,0-1,2 1,209 48,-210-48,1 0,-1 1,0-1,-1 1,1 0,0 0,0 0,-1 0,1 1,-1-1,0 1,0 0,0-1,0 1,0 0,-1 0,1 0,-1 0,0 0,0 1,0-1,0 0,0 0,-1 1,0-1,1 1,-1-1,0 0,-1 1,1-1,-1 0,1 1,-1-1,0 0,-2 7,0 0,0 0,-1-1,0 0,0 0,-1 0,-1 0,1-1,-1 0,-6 6,3-4,0-1,-1 0,0-1,-1 0,1-1,-1 0,-1 0,1-1,-1-1,-1 1,-10 0</inkml:trace>
  <inkml:trace contextRef="#ctx0" brushRef="#br0" timeOffset="133242.417">15580 12276,'39'0,"26"0,8 0,-4 0,-10 0,-9 0,-8 0,-7-4,-5-3,-2 1,-6 2</inkml:trace>
  <inkml:trace contextRef="#ctx0" brushRef="#br0" timeOffset="133845.577">16089 12276,'534'-118,"-533"118,0-1,1 0,-1 0,0 1,0-1,1 0,-1 1,1 0,-1-1,0 1,1 0,-1-1,1 1,-1 0,0 0,1 0,-1 0,1 1,-1-1,1 0,-1 1,0-1,1 1,-1-1,0 1,1-1,-1 1,0 0,0 0,0 0,1 0,-1 0,0 0,0 0,0 0,-1 0,1 0,0 0,0 1,-1-1,1 0,0 0,-1 1,0-1,1 1,-1-1,1 2,-82 118,-51 110,3 24,127-254,1 1,0 0,-1 1,1-1,0 0,1 0,-1 0,0 1,0-1,1 0,0 1,-1-1,1 0,0 1,0-1,0 1,0-1,1 0,-1 1,1-1,-1 0,1 1,0-1,0 0,0 0,0 0,0 0,1 0,-1 0,10-1</inkml:trace>
  <inkml:trace contextRef="#ctx0" brushRef="#br0" timeOffset="134109.735">16201 12530,'43'0,"44"0,11 0,-7 0,-8 0,-14-4,-13-3,-13 1,-12 1</inkml:trace>
  <inkml:trace contextRef="#ctx0" brushRef="#br0" timeOffset="136414.193">17217 12756,'-28'39,"-15"26,-5 3,6-6,10-8,6-13,11-15,10-10</inkml:trace>
  <inkml:trace contextRef="#ctx0" brushRef="#br0" timeOffset="140512.621">1498 14111,'521'-70,"-381"58,1 5,85 9,-57 1,210-15,911-81,478-67,-501 82,-282-14,-57 18,-271 45,-207 19,364-38,-18-17,-129 47,-256-9,170 16,-175-8,70 19,-184 2,174-13,214-24,84 23,-258-15,961 27,-1271 0,502-11,-459-2,211 19,311 13,-94 9,467-29,-1072-4,-37-1</inkml:trace>
  <inkml:trace contextRef="#ctx0" brushRef="#br0" timeOffset="143308.689">2203 14394,'-12'67,"3"0,4 0,2 1,3 23,0-56,-16 163,13-186,1 1,-1 0,1 1,1-1,0 0,1 1,1-1,0 0,2 7,3-3</inkml:trace>
  <inkml:trace contextRef="#ctx0" brushRef="#br0" timeOffset="143749.062">2400 14562,'56'-57,"2"2,2 3,2 2,65-38,-12 45,-112 42,0 1,0-1,0 1,1 0,-1 0,0 0,0 0,0 1,0 0,0-1,0 1,0 0,0 0,0 0,0 1,0-1,-1 1,1 0,0 0,-1 0,1 0,-1 0,0 0,0 0,0 1,0-1,0 1,-1 0,1-1,-1 1,1 0,-1 0,0 0,0 0,-1 0,1 1,0 18,0 0,-2 0,-1 0,0 0,-2-1,0 1,-2 0,0-1,-1-1,-2 1,0-1,-1 0,0-1,-2 0,-11 14,-135 221,156-253,1 1,0 0,-1 0,1 0,0 0,0 0,0 0,0 0,0 0,0 0,1 0,-1 0,1 1,0-1,-1 0,1 0,0 1,0-1,1 0,-1 1,0-1,1 0,-1 0,1 0,0 1,0-1,0 0,0 0,0 0,0 0,0 0,1-1,-1 1,1 0,-1 0,1-1,0 1,-1-1,1 0,13 3,0-2,0 0,0-1,0 0,0-1,0-1,0 0,0-1,0-1,0 0,8-4,-22 7,122-30,-99 22</inkml:trace>
  <inkml:trace contextRef="#ctx0" brushRef="#br0" timeOffset="143964.862">3417 14817,'-5'24,"-1"8</inkml:trace>
  <inkml:trace contextRef="#ctx0" brushRef="#br0" timeOffset="144393.003">3671 14478,'82'-31,"2"4,1 4,43-5,-56 26,-71 2,1 1,0-1,0 1,-1-1,1 1,-1 0,1-1,0 1,-1 0,1 0,-1 0,0 0,1 0,-1 1,0-1,0 0,0 1,0-1,0 0,0 1,0-1,0 1,0 0,-1-1,1 1,-1 0,1-1,-1 1,0 0,1-1,-1 1,0 0,0 0,0 0,0-1,-1 1,1 0,-1 0,-63 153,-53 119,85-191,23-58</inkml:trace>
  <inkml:trace contextRef="#ctx0" brushRef="#br0" timeOffset="144597.427">3727 14732,'44'-5,"37"-6,10-2,0 2,-12 3,-8-2,-13 0,-16 2</inkml:trace>
  <inkml:trace contextRef="#ctx0" brushRef="#br0" timeOffset="145299.689">4461 14365,'0'0,"0"0,0 1,0-1,0 0,0 1,-1-1,1 0,0 0,0 1,0-1,0 0,0 1,0-1,0 0,0 0,0 1,0-1,1 0,-1 1,0-1,0 0,0 0,0 1,0-1,0 0,1 0,-1 1,0-1,0 0,0 0,1 0,-1 1,0-1,0 0,1 0,-1 0,0 0,0 1,1-1,-1 0,0 0,0 0,1 0,-1 0,0 0,1 0,-1 0,0 0,1 0,-1 0,-13 39,11-33,-82 212,83-217,0 0,0 0,0 0,0 0,1 0,-1 1,0-1,0 0,1 0,-1 1,1-1,-1 1,1-1,-1 0,1 1,0-1,0 1,0-1,0 1,0-1,0 1,0-1,0 1,0-1,1 0,-1 1,1-1,-1 1,1-1,0 0,-1 1,1-1,0 0,0 0,0 0,0 0,0 1,0-1,0 0,0-1,0 1,1 0,-1 0,0 0,0-1,1 1,0-1,19-1,0-1,0-1,0-1,-1-1,1-1,-1-1,16-7,-24 10,125-54,-119 47</inkml:trace>
  <inkml:trace contextRef="#ctx0" brushRef="#br0" timeOffset="145580.314">4912 14252,'-14'38,"-10"33,-5 8,2-4,5-6,2-9,5-10,-1-9,3-7,4-4,-2-2,1-2,3 0,-3 1,0 0,3-5</inkml:trace>
  <inkml:trace contextRef="#ctx0" brushRef="#br0" timeOffset="145943.707">5223 14873,'-34'38,"-20"28,-1 7,8-10</inkml:trace>
  <inkml:trace contextRef="#ctx0" brushRef="#br0" timeOffset="148234.331">6154 14168,'-10'43,"-7"38,-2 15,-1 1,1-11,5-11,0-13,2-13,4-9,-3-7,2-5,1-1,3-2,2-4</inkml:trace>
  <inkml:trace contextRef="#ctx0" brushRef="#br0" timeOffset="148679.236">6296 14365,'28'-24,"0"2,2 0,1 3,0 0,2 2,0 1,23-7,-53 22,-1-1,1 1,0-1,0 1,0 0,0 0,0 1,0-1,0 1,0-1,0 1,0 0,0 0,0 0,0 1,0-1,0 1,0-1,0 1,0 0,0 0,0 1,0-1,-1 1,1-1,0 1,-1 0,1 0,-1 0,0 0,0 0,0 0,0 1,1 0,-2 9,0-1,-1 1,0-1,-1 1,0-1,-1 0,0 1,-1-1,0 0,-1 0,0-1,-1 1,0-1,0 0,-1 0,-1 0,1-1,-2 0,-4 5,-3 8,-113 173,113-173,-35 72,49-91,0 0,1 0,-1 0,1-1,0 1,0 0,0 0,0 0,0 0,1 0,-1 0,1 0,0 0,0 0,0 0,0-1,0 1,1 0,-1-1,1 1,0-1,-1 0,1 1,0-1,1 0,-1 0,0 0,1-1,-1 1,1 0,-1-1,1 0,0 1,5 0,0 0,0 0,1-1,-1 0,0-1,1 0,-1 0,0 0,1-1,-1 0,0-1,0 0,0 0,0-1,0 0,0-1,-1 1,1-1,-1-1,0 1,0-1,3-4,4-2</inkml:trace>
  <inkml:trace contextRef="#ctx0" brushRef="#br0" timeOffset="148945.895">7001 14732,'-5'24,"-1"8</inkml:trace>
  <inkml:trace contextRef="#ctx0" brushRef="#br0" timeOffset="149415.489">7368 14224,'300'-62,"-270"55,-19 4,0 0,1 0,-1 1,1 1,0-1,-1 2,1 0,0 0,9 3,-19-1,0 0,0 0,0 1,0-1,0 1,-1-1,0 1,1 0,-1-1,0 1,0 0,0 0,-1 0,1 0,-1 0,1 0,-1 0,0-1,0 1,-1 0,1 0,-1 0,1 0,-1 0,0 0,0 0,0 0,0-1,0 1,-1 0,0-1,1 0,-1 1,0-1,0 0,-1 1,1 1,-103 201,38-20,39-88,0-12,18-62</inkml:trace>
  <inkml:trace contextRef="#ctx0" brushRef="#br0" timeOffset="149661.774">7424 14619,'39'-5,"31"-6,9-2,-4 2,-11 3,-5-2,-9 0,-8 2,-11 3</inkml:trace>
  <inkml:trace contextRef="#ctx0" brushRef="#br0" timeOffset="150081.425">8525 14195,'-11'-1,"0"0,0 0,-1 1,1 0,0 1,0 1,0-1,0 2,0-1,0 2,1-1,-1 2,1-1,0 1,0 1,1 0,-1 0,1 1,1 0,-1 1,1-1,-1 3,3-1,0-1,1 1,0 0,0 0,1 1,0 0,1-1,0 1,0 0,1 0,1 1,0-1,0 0,1 1,0-1,1 0,0 1,0-1,1 0,1 0,0 1,1-6,0 0,1 0,0 0,0-1,0 1,0-1,1-1,0 1,-1-1,1 0,1 0,-1-1,0 1,1-1,-1-1,1 1,-1-1,1-1,0 1,-1-1,1 0,0 0,-1-1,1 0,0 0,1-2,12-3,0 0,-1-2,0-1,0 0,-1-1,0-1,-1-1,0-1,-1 0,0-1,-1 0,-1-2,0 0,-1 0,-1-1,-1 0,9-19,-14 28,-2-2,1 1,-1 0,0-1,-1 0,0 0,-1 0,0 0,-1-1,0 1,0-3,-1 9,0 0,0-1,-1 1,1 0,-1 0,0 0,0 0,0 0,-1 0,0 0,1 1,-1-1,0 0,-1 1,1-1,-1 1,0 0,1 0,-1 0,-1 0,1 1,0-1,-1 1,1 0,-1 0,0 0,1 0,-1 1,0-1,-57-9,33 9</inkml:trace>
  <inkml:trace contextRef="#ctx0" brushRef="#br0" timeOffset="150615.724">8525 14619,'-11'0,"-1"1,1 1,0 0,0 0,0 1,0 1,0-1,0 2,1 0,0 0,0 1,0 0,1 0,0 1,0 1,0-1,1 1,1 1,-1 0,1 0,1 0,0 1,0 0,0 0,2 0,-2 5,5-12,0 0,0 0,1 0,-1 1,1-1,0 0,0 1,0-1,0 0,1 0,-1 1,1-1,0 0,0 0,0 0,0 0,1 0,-1 0,1 0,-1 0,1-1,0 1,0-1,1 1,-1-1,0 0,1 0,0 0,-1 0,1 0,0 0,0-1,0 0,0 1,0-1,0 0,2 0,122 17,-110-18,-1-1,0-1,1 0,-1-1,0-1,0 0,-1-2,1 1,-1-2,0 0,-1-1,0 0,0-1,0-1,-1 0,-1-1,0 0,0-1,-1 0,-8 7,1-1,-1 1,0-1,0 0,-1 0,0 0,0-1,0 1,-1 0,0-1,0 1,0-1,-1 1,0-1,-1 1,1-1,-1 1,0 0,-1-1,1 1,-1 0,-1 0,1 0,-1 0,0 0,0 1,-1-1,0 1,0 0,0 0,0 0,-1 0,0 1,0 0,0 0,0 0,-94-24,70 25</inkml:trace>
  <inkml:trace contextRef="#ctx0" brushRef="#br0" timeOffset="151083.192">9287 14845,'-19'33,"-12"22,1 5,-1-7,6-8,6-11</inkml:trace>
  <inkml:trace contextRef="#ctx0" brushRef="#br0" timeOffset="153495.924">10048 14083,'0'29,"0"28,0 15,0-1,0-2,-4-9,-3-9,1-9,2-6,0-5,2-3,1-1,1-1,-1-4</inkml:trace>
  <inkml:trace contextRef="#ctx0" brushRef="#br0" timeOffset="153947.832">10331 14140,'14'-10,"1"1,0 1,1 0,0 1,0 1,0 0,1 2,0-1,0 2,0 0,0 2,0-1,0 2,1 0,-1 2,16 2,-28-1,1 1,-1 0,0 1,0-1,-1 1,1 0,-1 0,0 1,-1-1,1 1,-1 0,0-1,-1 2,1-1,-1 0,0 0,-1 1,1-1,-1 1,-1-1,1 1,-1-1,0 1,-1 0,1-1,-1 1,-1-1,1 1,-1-1,0 0,-1 0,1 0,-1 0,-2 3,-19 38,-1-1,-2-1,-30 37,-41 67,95-146,1 0,0 0,-1 0,1 0,1 0,-1 0,0 0,1 1,-1-1,1 1,0-1,0 1,1-1,-1 1,1-1,0 1,-1 0,2-1,-1 1,0 0,1-1,-1 1,1-1,0 1,1-1,-1 1,0-1,1 0,0 0,0 1,0-1,0 0,0-1,1 1,-1 0,1-1,-1 1,1-1,0 0,0 0,0 0,1 0,0 0,12 0,0-1,0-1,0 0,1-1,-1-1,0 0,0-1,-1-1,1 0,-1-1,0-1,0-1,0 0,-1 0,0-2,0 0,28-16,-25 15</inkml:trace>
  <inkml:trace contextRef="#ctx0" brushRef="#br0" timeOffset="154196.644">11149 14591,'5'14,"2"5</inkml:trace>
  <inkml:trace contextRef="#ctx0" brushRef="#br0" timeOffset="154598.678">11742 14027,'-11'2,"0"0,0 1,0 1,0 0,1 1,-1-1,1 2,0 0,1 0,-1 1,1 0,-5 5,1-2,1 1,0 0,1 1,0 0,1 1,0 0,1 1,-7 13,13-23,1 0,0 1,0-1,1 0,-1 1,1-1,0 1,0-1,0 1,1-1,-1 1,1 0,0-1,0 1,1 0,0-1,0 1,0-1,0 1,1-1,-1 1,1-1,0 0,0 0,1 0,-1 0,1 0,0-1,0 1,0-1,1 0,3 3,3 0,1-1,1-1,-1 0,0-1,1 0,0 0,-1-2,1 1,0-1,0-1,0 0,0-1,0 0,0-1,-1 0,1-1,-1 0,1-1,-1 0,0-1,0 0,-1-1,0 0,4-4,9-2,0 0,-1-2,-1-1,0-1,-1 0,-1-2,0 0,-2-1,0-1,-1 0,-1-2,-1 1,6-14,-18 30,1 0,-1 0,0 0,0-1,-1 1,1 0,-1-1,0 1,-1-1,1 1,-1-1,0 1,-1-1,1 1,-1-1,0 1,0-1,-1 1,0 0,0 0,0 0,0 0,-1 0,0 0,0 0,0 1,-1 0,1-1,-1 1,0 1,0-1,-1 0,1 1,-1 0,0 0,1 1,-1-1,0 1,-1 0,1 0,0 0,-1 1,-6-1,1 0,-1 1,0 1,0 0,1 0,-1 1,0 1,1-1,-1 2,1 0,0 0,-1 1,2 1,-1 0,-8 5,-10 6</inkml:trace>
  <inkml:trace contextRef="#ctx0" brushRef="#br0" timeOffset="155036.971">11715 14365,'-16'20,"2"1,1 0,0 1,1 1,2 0,0 0,2 1,0 0,2 0,0 6,5-25,1-1,0 0,0 1,0-1,0 1,1-1,0 0,0 1,0-1,0 0,1 0,-1 0,1 0,0 0,1 0,-1 0,0-1,1 1,0-1,0 0,0 0,0 0,1 0,-1 0,1-1,0 1,-1-1,1 0,0 0,0-1,1 1,-1-1,0 0,0 0,1 0,-1 0,0-1,1 0,-1 0,1 0,2-1,12-1,0 0,0-2,0 0,0-1,0-1,-1-1,0 0,-1-1,0-1,0-1,-1-1,0 0,9-8,-16 12,0-1,0-1,0 1,-1-1,-1-1,1 1,-2-1,1-1,-1 1,-1-1,0 0,0 0,-1-1,-1 1,0-1,0 0,-1 0,-1 0,0 0,-1 0,0 0,0 0,-3-11,2 18,-1 1,1 0,-1-1,0 1,0 0,0 0,0 0,-1 0,0 1,1-1,-1 1,-1-1,1 1,0 0,-1 0,0 0,0 1,0 0,0-1,0 1,0 0,0 1,-1-1,1 1,0 0,-1 0,0 0,1 1,-1 0,-3 0,-5 0,1 1,-1 1,0 0,1 1,0 0,-1 1,1 0,0 1,1 0,-7 5,-9 6</inkml:trace>
  <inkml:trace contextRef="#ctx0" brushRef="#br0" timeOffset="155672.873">12250 14083,'36'-23,"0"1,1 2,2 1,0 2,30-8,37 3,-103 22,0 0,-1 0,1 0,0 1,0-1,0 0,0 1,0 0,-1 0,1 0,0 0,-1 0,1 0,0 1,-1 0,0-1,1 1,-1 0,0 0,0 0,0 0,0 0,0 1,-1-1,1 0,-1 1,1 0,-1-1,0 1,0 0,0-1,0 1,-1 0,1 1,-2 14,-1-1,0 1,-1-1,-1 0,0 0,-2 0,0-1,-1 0,0 0,-1 0,-1-1,-1 0,0-1,-1 0,0 0,-13 10,-58 66,62-73,1 2,1 1,1 0,1 1,1 1,0 0,2 1,1 0,-6 17,16-37,1 1,-1-1,1 0,0 0,1 1,-1-1,0 0,1 1,0-1,0 1,0-1,0 1,0-1,1 1,0-1,0 0,0 1,0-1,0 0,0 0,1 0,0 0,-1 0,1 0,0 0,0-1,1 1,-1 0,1-1,-1 0,1 0,0 0,0 0,0 0,0 0,0-1,0 1,0-1,0 0,1 0,-1 0,0-1,1 1,-1-1,1 0,-1 0,1 0,20-3,0-1,0-1,0-1,0-1,-1-1,0-1,7-5,-25 12,19-9</inkml:trace>
  <inkml:trace contextRef="#ctx0" brushRef="#br0" timeOffset="155913.719">12927 14562,'-24'39,"-12"21,-1 7,1-10,8-13</inkml:trace>
  <inkml:trace contextRef="#ctx0" brushRef="#br0" timeOffset="157983.734">13605 14055,'0'-1,"0"0,1 1,-1-1,0 1,1-1,-1 1,0-1,1 1,-1-1,1 1,-1 0,1-1,-1 1,1 0,0-1,-1 1,1 0,-1 0,1-1,-1 1,1 0,0 0,-1 0,1 0,0 0,-1 0,1 0,-1 0,1 0,0 0,-1 0,1 0,0 1,-1-1,1 0,-1 0,1 1,-1-1,1 0,-1 1,1-1,-1 0,1 1,-1-1,1 1,-1-1,1 1,-1-1,0 1,1-1,-1 1,0-1,0 1,1 0,-1-1,0 1,0-1,0 1,0 0,0-1,0 1,0 0,0-1,0 1,0-1,0 1,7 16,-2-1,0 1,0 0,-2 0,0 0,-1 0,0 0,-2 1,0-1,-1 6,1 3,-18 347,-1-211,19-144</inkml:trace>
  <inkml:trace contextRef="#ctx0" brushRef="#br0" timeOffset="158435.732">14057 14027,'22'-11,"17"-10,0 2,1 1,1 2,0 3,34-8,-72 20,-1 1,1-1,-1 0,1 1,-1-1,1 1,-1 0,1 0,0 0,-1 0,1 0,-1 1,1-1,-1 1,1-1,-1 1,1 0,-1 0,1 0,-1 1,0-1,0 0,0 1,0 0,0-1,0 1,0 0,0 0,-1 0,1 0,-1 0,1 0,-1 1,0-1,0 0,0 1,0-1,0 1,-1-1,1 1,-1-1,1 1,-1 1,-2 20,0 0,-2 0,-1 0,-1 0,0-1,-2 0,-1 0,-1-1,-1 0,0-1,-12 15,-42 71,-50 101,113-204,0-1,1 1,-1 0,1 0,0 0,0 0,1 0,-1 0,1 0,0 0,0 0,0 0,0 0,1 0,0 0,0 0,0 0,0-1,1 1,-1 0,1 0,0-1,0 1,0-1,1 0,-1 0,1 0,-1 0,1 0,0 0,0-1,1 1,-1-1,1 0,-1 0,1 0,-1 0,1-1,0 0,0 1,0-1,3 0,10 1,-1-1,1 0,-1-1,1-1,-1-1,1 0,-1-1,0-1,0 0,0-2,-1 1,1-2,-1 0,-1-1,1 0,1-3,0 2</inkml:trace>
  <inkml:trace contextRef="#ctx0" brushRef="#br0" timeOffset="158669.722">14903 14507,'0'28,"5"11,1-8,0-8</inkml:trace>
  <inkml:trace contextRef="#ctx0" brushRef="#br0" timeOffset="159188.934">15693 13970,'-18'-4,"-8"-2,0 1,0 1,0 1,0 1,-1 2,-12 1,27 2,1 1,0 0,0 0,1 1,0 1,-1-1,2 2,-1-1,1 1,0 1,0 0,1 0,0 1,1 0,0 0,0 0,1 1,0 0,0 1,2-1,-1 1,1 0,1 0,0 0,0 1,1 0,0-8,1 1,-1-1,1 1,0-1,1 1,-1-1,1 1,0-1,0 1,0 0,1-1,-1 1,1-1,0 1,1-1,-1 1,1-1,0 0,0 0,0 0,0 0,1 0,-1 0,1-1,0 1,1-1,-1 0,0 0,1 0,0 0,-1-1,1 1,0-1,1 0,-1 0,0 0,0-1,1 0,0 1,10-4,-1 1,1-2,0 0,-1-1,1 0,-1-1,-1-1,1 0,-1-1,0 0,0-1,-1-1,0 0,0 0,-1-2,0 1,-1-1,-1 0,2-3,77-74,-87 88,1 0,-1 0,0 0,1 1,-1-1,0 0,0 1,1 0,-1-1,0 1,0 0,0-1,0 1,1 0,-1 0,0 0,-1 0,1 0,0 0,0 0,0 0,-1 0,1 1,0-1,-1 0,1 0,-1 1,0-1,1 0,-1 1,0-1,0 0,0 1,0-1,0 0,0 1,0-1,0 0,0 1,-1-1,1 0,-1 1,1-1,-1 0,1 0,-1 1,0 0,-14 61,-3 0,-2-1,-16 29,-23 72,47-126,4-16,0 2,2-1,0 1,2 0,1 0,0 0,2 0,0 6,18 10,-4-28</inkml:trace>
  <inkml:trace contextRef="#ctx0" brushRef="#br0" timeOffset="159537.381">16144 14083,'-2'4,"-46"57,3 2,3 2,3 1,-18 46,27 11,30-120,0 1,0 0,0 0,1 0,0 0,-1-1,1 1,0 0,1 0,-1-1,1 1,-1-1,1 1,0-1,0 0,1 0,-1 0,1 0,-1 0,1 0,0-1,0 0,0 1,1-1,-1 0,0 0,1-1,-1 1,1-1,1 1,5 1,0-1,1-1,0 1,-1-1,1-1,-1 0,1-1,0 0,-1 0,1-1,-1 0,0-1,1-1,-1 1,-1-1,1-1,-1 0,1 0,-2-1,2-1,11-8,-1-2,0 0,-1-1,-1 0,-1-2,0 0,9-17,-14 18,-1 0,0 0,-2-1,0-1,-1 0,-1 0,-1 0,-1-1,-1 0,-1 0,-1 0,-1 0,-1 0,-1-10,0 27,0 0,0-1,0 1,0 0,-1 0,0 0,0 0,0 0,-1 0,0 1,0-1,0 1,0 0,-1 0,0 0,1 0,-1 1,-1-1,1 1,0 0,-1 0,0 1,1-1,-1 1,0 0,0 0,-1 1,1-1,0 1,0 0,-1 1,1-1,0 1,-1 0,1 1,-1-1,1 1,0 0,-5 2,-24 6,5 2</inkml:trace>
  <inkml:trace contextRef="#ctx0" brushRef="#br0" timeOffset="160006.496">16964 14535,'-29'38,"-19"27,-6 3,6-6,11-13</inkml:trace>
  <inkml:trace contextRef="#ctx0" brushRef="#br0" timeOffset="162152.913">17725 13970,'-5'14,"1"-1,0 1,1 0,0 0,1 0,1 0,0 0,1 3,-3 29,-26 232,29-276,-6 68,-2-1,-3 0,-12 35,4-57,11-30</inkml:trace>
  <inkml:trace contextRef="#ctx0" brushRef="#br0" timeOffset="162583.809">18036 14027,'40'-23,"2"2,1 2,0 2,1 2,1 2,28-4,-71 15,0 1,1 0,-1 0,1 0,-1 0,1 0,-1 1,1-1,-1 1,1 0,0 0,-1 0,1 0,0 0,-1 0,1 1,-1-1,1 1,0-1,-1 1,0 0,1 0,-1 1,1-1,-1 0,0 1,0-1,0 1,0 0,0 0,0 0,0 0,-1 0,1 0,-1 0,0 0,1 1,-1-1,0 0,0 1,0-1,-1 1,1 1,-3 9,-2 0,1 0,-2 0,0 0,0-1,-1 1,-1-2,0 1,0-1,-1 0,-1 0,0-1,0 0,-3 1,-14 18,-46 54,34-42,2 2,2 1,1 1,2 5,28-47,0 1,0 0,1 0,0 0,0 0,0 1,0-1,0 1,1-1,0 1,0-1,0 1,1 0,-1-1,1 1,0 0,1 0,-1-1,1 1,0 0,0-1,0 1,1-1,-1 1,1-1,0 0,1 0,-1 0,1 0,0 0,-1 0,4 2,4 1,0-1,0 0,1 0,-1-1,1-1,0 0,1 0,-1-1,1 0,-1-1,1-1,0 1,0-2,0 0,0 0,-1-1,1-1,0 0,-1 0,1-2,-1 1,0-1,6-3,2-5</inkml:trace>
  <inkml:trace contextRef="#ctx0" brushRef="#br0" timeOffset="162835.733">18713 14507,'0'24,"5"3,1-3</inkml:trace>
  <inkml:trace contextRef="#ctx0" brushRef="#br0" timeOffset="163354.857">19447 13970,'-10'0,"-12"-2,1 1,-1 1,0 1,1 1,-1 0,1 2,0 1,0 0,1 1,-1 2,1 0,1 1,-18 11,30-15,1 1,0 0,0 1,0 0,1-1,0 2,0-1,1 0,0 1,1 0,-1 0,1 0,1 1,0-1,0 0,0 1,1 0,0-1,1 1,0 0,1-1,0 7,0-11,1-1,-1 0,0 0,1 0,0 0,0 0,0 0,0 0,0-1,1 1,-1-1,1 1,0-1,-1 0,1 0,0 0,0-1,1 1,-1-1,0 1,0-1,1 0,-1 0,0-1,1 1,-1-1,1 1,-1-1,1 0,3-1,3 0,0-1,0 0,0 0,0-1,-1 0,1-1,-1 0,1-1,-2 0,3-1,34-25,-2-2,-1-2,-1-2,-2-2,15-21,-54 61,0-1,0 1,0-1,0 0,0 1,0-1,0 1,0-1,1 1,-1-1,0 1,0-1,0 0,1 1,-1-1,0 0,0 1,1-1,-1 0,0 1,1-1,-1 0,0 1,1-1,-1 0,1 0,-1 1,0-1,1 0,-1 0,1 0,-1 0,0 0,1 0,-1 1,1-1,-1 0,1 0,-1 0,1 0,-1-1,1 1,-1 0,0 0,1 0,-1 0,1 0,-1-1,1 1,-1 0,0 0,1-1,-1 1,0 0,1 0,-1-1,0 1,1 0,-1-1,0 1,0-1,1 1,-1-1,-4 41,-73 179,23-81,-29 136,72-190,11-61</inkml:trace>
  <inkml:trace contextRef="#ctx0" brushRef="#br0" timeOffset="163657.773">19983 13970,'-9'53,"-9"22,-1 8,-1-6,1-10,1-8,2-8,0-9,2-6,-1-5,2-3,3-1,3 0,3-1,3-4</inkml:trace>
  <inkml:trace contextRef="#ctx0" brushRef="#br0" timeOffset="164655.707">20999 11769,'-27'299,"26"251,14-218,-2 116,-29-116,-44 212,-19-87,41-299,-6-2,-15 16,50-112,13-60,-1 0,0 0,1 0,-1 0,0 0,0 0,1 0,-1-1,0 1,0 0,1-1,-1 1,0-1,0 1,0-1,0 0,0 0,0 1,0-1,0 0,0 0,0 0,0 0,0 0,-1 0,1 0,0 0,-1 0,1 0,-1-1,1 1,-1 0,1 0,-1-1,3-3,9-9</inkml:trace>
  <inkml:trace contextRef="#ctx0" brushRef="#br0" timeOffset="172240.778">21818 11882,'-4'-5,"0"0,-1 1,0-1,0 1,0 0,0 1,-1-1,1 1,-1 0,0 0,0 1,0 0,0 0,0 0,0 1,-1 0,1 0,0 0,-1 1,1 0,-1 0,1 1,0 0,-1 0,1 0,0 1,0 0,0 0,0 0,0 1,0 0,-5 4,3-4,-1 1,1 0,0 0,0 1,0 0,1 0,0 1,0 0,0 0,0 1,1 0,0 0,1 0,0 1,0 0,0 0,1 0,0 0,1 1,0 0,0 0,1 0,0 0,1 0,-1 0,2 0,0 0,0 1,0-1,1 0,0 0,1 0,1 2,1-2,1 0,1 0,0-1,0 0,0 0,1 0,0-1,0 0,1-1,0 1,0-2,1 1,0-1,-1 0,2-1,-1 0,0 0,1-1,0 0,10 1,-4 1,-12-4,0 0,0 0,0 0,1 0,-1 1,-1-1,1 1,0 0,0 1,-1-1,1 0,-1 1,0 0,0 0,0 0,0 0,0 1,-1-1,1 1,-1-1,0 1,0 0,0 0,-1 0,1 0,-1 0,0 0,0 0,0 0,-1 1,0-1,0 0,0 0,0 1,0-1,-1 0,0 0,0 1,0-1,0 0,-1 1,-4 3,0 0,0-1,-1 1,0-1,-1 0,1-1,-1 0,0 0,-1-1,1 0,-1 0,0-1,0 0,-1-1,1 0,-1 0,1-1,-1 0,0-1,0 0,0-1,0 0,0 0,-3-1,9 1,0 0,0 0,0 0,0 0,0 0,0-1,1 0,-1 0,0 0,0 0,1-1,-1 1,1-1,-1 0,1 0,0 0,0-1,0 1,0-1,0 1,0-1,1 0,-1 0,1 0,0-1,0 1,0 0,0-1,1 0,-1 1,1-1,0 0,0 1,0-1,1 0,-1 0,1 0,0 0,0 0,1 0,-1 1,1-1,-1 0,1 0,1-2,10-9,1 0,0 1,1 1,0 0,1 1,0 0,1 1,1 1,-1 1,2 0,33-7,-70 34,-27 2,40-18,-1 0,1 1,0-1,0 1,0 0,0 1,0-1,1 1,0 0,0 1,0-1,0 1,1 0,-1 0,-1 5,1-2,1 1,1 0,0 0,0 0,1 0,0 0,0 1,1-1,0 1,1-1,0 1,1-1,-1 1,2-1,0 0,0 1,0-1,4 6,-2-10,1 0,1-1,-1 1,0-1,1-1,0 1,0-1,0 0,1 0,-1-1,0 0,1 0,0 0,-1-1,1 0,0 0,0-1,0 0,-1 0,1-1,0 1,0-1,0-1,3 0,17 0,-23 1,1 0,0 0,0 1,0 0,-1 0,1 0,0 1,0-1,0 1,-1 0,1 0,0 1,-1 0,1-1,-1 1,0 1,1-1,-1 1,0 0,0 0,-1 0,1 0,-1 0,1 1,-1 0,0 0,-1 0,1 0,-1 0,1 0,-1 1,-1-1,1 1,0-1,-1 1,0 0,0 0,-1-1,1 1,-1 0,0 0,0 0,-1 3,-5 9,-1-1,0 0,-1-1,-1 0,0 0,-1-1,-1 0,0 0,-12 10,12-12,-95 86,103-95,0-1,0 0,0 0,0-1,-1 1,1-1,-1 0,1 1,-1-1,1-1,-1 1,1 0,-1-1,0 0,1 0,-1 0,0 0,1-1,-1 1,1-1,-1 0,1 0,-1-1,1 1,-1 0,1-1,0 0,0 0,0 0,0 0,0-1,0 1,1-1,-1 1,1-1,0 0,-1-1,-1-2,1-1,0 1,0-1,1 0,0 0,0 0,1 0,0 0,0 0,0 0,1 0,0-3,0-15</inkml:trace>
  <inkml:trace contextRef="#ctx0" brushRef="#br0" timeOffset="174889.196">22269 12051,'-17'90,"-7"199,-9-28,22-62,11-188</inkml:trace>
  <inkml:trace contextRef="#ctx0" brushRef="#br0" timeOffset="175402.876">22382 12220,'24'-17,"0"1,2 1,-1 1,2 2,-1 0,2 2,0 1,0 1,8 0,-34 7,1 0,-1 1,1-1,-1 1,1 0,-1 0,1 0,-1 0,1 0,-1 0,1 1,-1-1,1 1,-1-1,1 1,-1 0,0 0,1 0,-1 1,0-1,0 0,0 1,0-1,0 1,0 0,0 0,-1 0,1 0,-1 0,1 0,-1 0,0 0,0 1,0-1,0 0,0 1,0-1,-1 1,1-1,-1 1,0-1,0 1,0 0,-2 17,-2 0,0 0,-1-1,-1 1,-1-1,-1-1,0 1,-2-1,0 0,1-1,-120 259,112-241,12-27,0 0,1 0,0 1,1-1,0 1,0 0,1 0,0 0,0 0,1 0,0 4,1-11,1-1,-1 1,1 0,-1 0,1 0,0-1,0 1,0-1,0 1,0 0,0-1,1 0,-1 1,0-1,1 0,-1 0,1 1,-1-1,1 0,0-1,-1 1,1 0,0 0,-1-1,1 1,0-1,0 1,0-1,0 0,0 0,-1 0,1 0,0 0,0 0,65-10,-4-19,-46 20</inkml:trace>
  <inkml:trace contextRef="#ctx0" brushRef="#br0" timeOffset="175669.874">22862 12700,'0'19,"0"7</inkml:trace>
  <inkml:trace contextRef="#ctx0" brushRef="#br0" timeOffset="175938.853">23257 12023,'-12'32,"0"0,3 1,1 1,1 0,2 0,1 0,2 1,2 33,2 389,-2-433</inkml:trace>
  <inkml:trace contextRef="#ctx0" brushRef="#br0" timeOffset="177208.416">21789 13547,'0'-2,"0"-1,0 1,-1 0,1 0,-1 0,1 0,-1 0,0 0,0 0,0 0,0 0,0 0,0 0,-1 0,1 1,0-1,-1 0,0 1,1-1,-1 1,0 0,0 0,1-1,-1 1,0 0,0 1,0-1,-1 0,1 1,0-1,0 1,0-1,0 1,-1 0,1 0,-1 0,-81 14,76-11,-1 1,1 0,-1 0,1 1,1 0,-1 0,1 1,0 0,0 1,0-1,1 1,0 0,1 1,-1-1,2 1,-1 1,1-1,0 0,0 1,1 0,1 0,-1 0,2 0,-1 0,1 0,0 1,1-1,0 0,1 0,-1 1,2-1,1 6,3 2,0-1,2 1,-1-2,2 1,0-1,1 0,1-1,0 0,1-1,0 0,1-1,1-1,0 0,10 7,64 55,-86-70,0-1,0 1,0 0,0-1,0 1,0 0,-1 0,1 0,-1 1,0-1,0 0,0 0,-1 1,1-1,-1 0,0 1,1-1,-2 1,1-1,0 0,-1 1,1-1,-1 0,0 1,0-1,0 0,-1 0,1 0,-1 0,0 0,-1 3,-10 7,0 0,-1 0,0-2,-1 1,0-2,-1 0,0-1,0 0,-1-1,0-1,0-1,-1-1,0 0,-3 0,17-4,0-1,0 1,0-1,0 0,0 0,0 0,0 0,0 0,0-1,0 0,0 0,0 0,1 0,-1-1,0 0,1 1,-1-1,1-1,0 1,-1 0,1-1,0 1,0-1,1 0,-1 0,1 0,-1-1,1 1,0 0,0-1,0 0,1 1,-1-1,1 0,0-1,-13-122,15 123,-1-1,1 1,0-1,1 1,-1 0,1-1,-1 1,1 0,0 0,1 0,-1 1,1-1,0 0,0 1,0 0,0-1,0 1,1 1,0-1,-1 0,1 1,0 0,0 0,0 0,0 0,1 1,-1-1,131-7,-109 10,-1 0</inkml:trace>
  <inkml:trace contextRef="#ctx0" brushRef="#br0" timeOffset="178023.251">21620 13998,'-9'2,"0"1,0 0,0 0,1 1,-1 0,1 1,0-1,0 2,1-1,-1 1,1 0,1 0,-1 1,1 0,0 0,1 1,-1 0,2 0,-5 8,6-8,0 0,0 1,1-1,0 1,1-1,0 1,0-1,1 1,0 0,1 0,0-1,0 1,1-1,0 1,0-1,1 0,0 0,0 0,1 0,0 0,0-1,1 1,0-1,1-1,-1 1,1-1,0 0,1 0,0 0,0-1,0 0,0-1,1 0,-1 0,1 0,0-1,1 0,-1-1,0 1,7-1,-2 1,-8-4,-1 1,1 0,0 0,-1 0,1 0,0 1,-1 0,1 0,-1 0,1 1,-1 0,0 0,1 0,-1 0,0 0,0 1,-1 0,1-1,0 2,-1-1,0 0,0 1,0-1,0 1,0 0,-1 0,0 0,1 0,-2 1,1-1,0 0,-1 1,1 2,-6 5,0 0,0 0,-1 0,-1-1,0 1,0-1,-1-1,0 1,-1-1,0-1,-1 1,0-2,-1 1,1-1,-1 0,-11 5,15-7,0 1,0-2,-1 1,0-1,0 0,0-1,-1 1,1-1,-1-1,0 0,0 0,-1 0,1-1,-1 0,1-1,-1 0,1 0,-1-1,1 0,-1 0,0-1,1 0,-1-1,1 0,-4-1,-2-9</inkml:trace>
  <inkml:trace contextRef="#ctx0" brushRef="#br0" timeOffset="178558.086">22043 13829,'5'24,"2"23,-1 7,-1 0,-7-5,-2-5,-1-7,1 2,0-3,2-1,-5-3,0-1,1-2,1 0,2-1,1-5</inkml:trace>
  <inkml:trace contextRef="#ctx0" brushRef="#br0" timeOffset="178990.844">22297 13885,'188'-92,"-186"91,-1 0,1 0,0 0,0 0,0 1,-1-1,1 0,0 1,0 0,0-1,0 1,0 0,0 0,0 0,0 0,0 0,0 1,0-1,0 1,0-1,0 1,0 0,0 0,-1-1,1 1,0 0,-1 1,1-1,0 0,-1 0,0 1,1-1,-1 1,0-1,0 1,1 0,-1-1,0 1,-1 0,1 0,0 0,-1 0,1-1,-1 1,1 0,-1 0,0 0,0 0,0 0,0 0,0 0,0 0,0 0,-1 0,0 2,-56 104,41-84,-146 226,159-246,0 1,0-1,1 1,0 0,0 0,0 0,1 0,-1 0,1 0,0 1,1-1,-1 0,1 1,0-1,0 0,1 1,0-1,0 0,0 0,0 0,1 1,0-1,0-1,0 1,1 0,0 0,0-1,0 0,0 1,1-1,1 1,75 30,-59-32</inkml:trace>
  <inkml:trace contextRef="#ctx0" brushRef="#br0" timeOffset="179259.409">22693 14252,'0'24,"4"8,3-1</inkml:trace>
  <inkml:trace contextRef="#ctx0" brushRef="#br0" timeOffset="179655.775">22890 13941,'13'-7,"4"-5,1 1,1 1,0 0,0 2,1 0,0 1,0 1,8 0,-26 5,0 1,0-1,1 1,-1-1,0 1,0 0,0 0,0 0,0 1,0-1,0 0,1 1,-1-1,0 1,0 0,0 0,-1 0,1 0,0 0,0 0,0 0,-1 0,1 1,0-1,-1 1,0-1,1 1,-1 0,0-1,0 1,0 0,0 0,0 0,0 0,0 0,-1 0,1 0,-1 0,1 0,-1 0,0 0,0 1,-19 89,-43 26,48-96,1 1,1 0,1 1,0 0,2 1,1 0,1 0,0 11,6-32,0 0,0 0,1 0,-1 0,1 0,0 0,1-1,-1 1,1 0,-1 0,1 0,0 0,1-1,-1 1,1 0,-1-1,1 1,0-1,0 0,1 0,-1 1,1-2,-1 1,1 0,0 0,0-1,0 0,1 1,-1-1,0 0,1-1,-1 1,1-1,0 1,0-1,-1 0,1 0,0-1,0 1,2-1,8-1,1-1,-1 0,0-1,0-1,-1 0,1-1,-1 0,1-1,-2-1,1 0,-1-1,0 0,-1-1,1 0,6-8,12-6,-12 10</inkml:trace>
  <inkml:trace contextRef="#ctx0" brushRef="#br0" timeOffset="191280.346">8186 10414,'-17'2,"0"0,0 1,0 1,0 1,1 0,-1 1,1 1,1 1,0 0,0 1,0 0,1 1,0 1,1 0,-4 6,-11 16,3 1,0 2,2 0,2 1,2 2,1 0,2 0,1 2,3 0,1 1,2 0,2 0,-1 33,-2-18,3 0,2 0,3 0,2 0,3 1,2-1,3-1,8 28,-13-71,0-1,1 1,1-1,0 0,0 0,1 0,1-1,0 0,1 0,0-1,0 0,1 0,0-1,1 0,0-1,0 0,1 0,0-1,1-1,-1 0,1 0,0-1,1-1,-1 0,1-1,0 0,7 0,-15-2,1 0,0 0,0-1,0 0,0 0,0 0,0-1,0 0,0 0,0 0,0-1,0 0,-1 0,1 0,-1-1,1 0,-1 0,0 0,0-1,-1 0,1 1,-1-2,0 1,0 0,0-1,0 0,-1 0,0 0,0 0,0-1,1-4,3-13</inkml:trace>
  <inkml:trace contextRef="#ctx0" brushRef="#br0" timeOffset="191931.546">8553 10865,'2'2,"0"-1,0 0,0 1,0 0,-1-1,1 1,-1 0,1 0,-1 0,0 0,1 0,-1 0,0 1,0-1,-1 0,1 1,0-1,-1 0,1 1,-1-1,0 1,0-1,0 0,0 1,0 0,0-1,32 413,-32-388,1 1,1-1,2 1,1-1,1 0,6 15,-12-40,0 0,0-1,0 1,0 0,1 0,-1-1,1 1,0 0,-1-1,1 1,0 0,0-1,0 1,0-1,0 1,0-1,0 0,1 1,-1-1,1 0,-1 0,0 0,1 0,0 0,-1 0,1-1,0 1,-1 0,1-1,0 1,-1-1,1 0,0 0,0 1,0-1,-1 0,1-1,0 1,0 0,0 0,-1-1,1 1,0-1,0 1,0-2,95-97,-57 50,91-95,-130 143,-1 0,1 1,0-1,-1 0,1 1,0-1,-1 1,1-1,0 1,-1-1,1 1,0 0,0-1,0 1,-1 0,1 0,0-1,0 1,0 0,0 0,0 0,-1 0,1 0,0 0,0 0,0 0,0 1,0-1,-1 0,1 0,0 1,0-1,0 1,-1-1,1 0,0 1,-1-1,1 1,0 0,-1-1,1 1,-1 0,1-1,-1 1,1 0,-1-1,1 1,-1 0,0 0,1 0,-1-1,0 1,0 0,1 0,-1 0,0 0,0 0,0 0,4 59,-4-54,22 96,-20-99,-1 0,1 0,-1 0,1-1,0 1,0-1,0 1,1-1,-1 0,0 0,1 0,-1 0,1 0,0 0,0-1,0 0,0 1,0-1,0 0,0 0,0-1,0 1,0-1,0 1,1-1,-1 0,0 0,0 0,1-1,-1 1,1-1,7-4,0-1,0 0,-1-1,0 1,0-2,-1 0,0 0,0 0,-1-1,0-1,0 1,-1-1,-1 0,1-1,-2 0,1 0,-2 0,1 0,-2-1,1 0,-2 0,0 0,1-9,1-7,-1 0,-1-1,-2 1,-1-1,-1 1,-1-1,-2 1,-1 0,-1 0,-1 1,-1 0,-2 1,-1 0,-1 0,-1 1,-1 1,-1 0,-1 1,-1 1,-1 1,-1 1,-7-6,18 18,0 1,-1 0,0 1,0 0,0 0,-1 1,0 0,0 1,0 0,0 1,-1 1,1-1,-1 2,1-1,-1 2,0 0,0 0,1 1,-1 0,0 1,1 0,-1 1,1 1,0 0,0 0,0 1,1 0,-1 1,1 0,1 1,-6 4,-81 107,74-83</inkml:trace>
  <inkml:trace contextRef="#ctx0" brushRef="#br0" timeOffset="192347.221">9400 11261,'1'-3,"1"1,-1 0,1-1,-1 1,1 0,0 0,0 0,0 0,0 0,0 1,1-1,-1 1,0-1,1 1,-1 0,1 0,0 0,-1 0,1 0,0 0,-1 1,1 0,0-1,0 1,-1 0,1 0,0 1,0-1,-1 0,1 1,0 0,-1 0,1-1,0 2,-1-1,1 0,-1 0,1 1,83 75,-75-66,-7-5,2-1,-1 1,0-1,1-1,0 1,0-1,0 0,1 0,0-1,-1 0,1 0,0 0,0-1,0 0,1-1,-1 1,1-1,-1-1,0 0,1 0,-1 0,1-1,-1 0,0 0,1-1,-1 0,0 0,0 0,0-1,-1-1,1 1,1-1,7-8,1 0,-1-1,-1-1,0 0,-1-1,-1 0,0-1,-1 0,-1-1,0 0,2-8,6-54,-21 60</inkml:trace>
  <inkml:trace contextRef="#ctx0" brushRef="#br0" timeOffset="192713.288">10161 11176,'22'2,"0"-1,-1 0,1-2,0 0,-1-2,1 0,-1-2,0 0,0-1,-1-1,0-1,0-1,6-4,-15 6,0 0,-1-1,0 0,0 0,-1-1,0-1,0 0,-1 0,6-9,-12 15,1 1,-1-1,0 1,0-1,-1 0,1 0,-1 0,0 0,0 0,0 0,0 0,-1 0,1-1,-1 1,0 0,-1 0,1 0,-1 0,1-1,-1 1,-1 0,1 0,0 0,-1 1,0-1,0 0,0 1,0-1,-1 1,0-1,0 0,-4 0,1 0,-1 0,0 1,0 0,0 0,0 1,0 0,-1 0,1 1,-1 0,1 0,-1 0,0 1,1 1,-1-1,1 1,-1 0,1 1,-1 0,1 0,0 0,0 1,0 0,0 1,0-1,1 1,0 0,0 1,0 0,0 0,1 0,-1 1,1-1,1 1,-1 1,1-1,-7 8,1 1,1-1,0 2,1-1,0 1,2 0,0 0,1 1,-3 16,6-26,1 1,0 1,0-1,1 0,0 0,1 0,0 0,0 0,1 0,-1 0,2 0,-1-1,1 1,1-1,-1 0,1 1,0-1,1-1,-1 1,2-1,-1 0,1 1,12 6,1 0,1-1,-1-1,2-1,0 0,0-2,0-1,1 0,0-1,0-2,1 0,-1-2,1 0,0-1,0-2,-1 0,1-1,-1-2,1 0,10-4,90-33,-94 30</inkml:trace>
  <inkml:trace contextRef="#ctx0" brushRef="#br0" timeOffset="195464.361">12053 10697,'-1'415,"-42"-171,19-139,24-104,-1 0,0 0,1 0,-1 0,1 0,-1 0,1 0,0 0,-1 0,1 0,0 0,-1 0,1 0,0 0,0 0,0 1,0-1,0 0,1 0,-1 0,0 0,0 0,1 0,-1 0,0 0,1 0,-1 0,1 0,-1 0,1 0,0 0,-1 0,1-1,0 1,0 0,0 0,0-1,-1 1,1-1,0 1,0-1,0 1,0-1,0 1,0-1,0 0,0 1,1-1,-1 0,0 0,0 0,0 0,0 0,0 0,0 0,0 0,0-1,1 1,12-10</inkml:trace>
  <inkml:trace contextRef="#ctx0" brushRef="#br0" timeOffset="196160.798">11629 10894,'43'-19,"44"-21,15-8,-3-2,-11 9,-14 6,-10 5,-12 6,-9 4,-8 4,-9 1,-10 2</inkml:trace>
  <inkml:trace contextRef="#ctx0" brushRef="#br0" timeOffset="196793.632">12335 10978,'1'254,"-1"-250,0 0,0 0,0 0,1 0,-1 0,1-1,0 1,0 0,0 0,1-1,-1 1,1-1,0 1,0-1,0 1,1-1,-1 0,1 0,-1 0,1-1,0 1,0-1,0 1,1-1,-1 0,1 0,-1-1,1 1,-1-1,1 1,0-1,0 0,0-1,-1 1,1-1,0 1,0-1,0 0,0-1,0 1,3-1,9-6,-1-1,0 0,-1-1,0 0,0-1,-1-1,0 0,-1-1,0 0,-1-1,0 0,-1-1,-1 0,0-1,-1 1,0-2,-1 1,2-10,20-62,-32 72</inkml:trace>
  <inkml:trace contextRef="#ctx0" brushRef="#br0" timeOffset="197163.734">12900 11204,'17'-12,"0"0,-1-2,0 0,-1-1,-1 0,0-2,-1 1,-1-1,0-1,-1 0,5-14,-15 31,0-1,0 0,0 1,0-1,0 0,0 0,0 0,0 0,-1 0,1 0,-1 0,1 0,-1 0,0 0,0 0,0 0,0-1,0 1,0 0,-1 0,1 0,-1 0,1 0,-1 0,0 0,0 0,0 0,0 1,0-1,0 0,0 1,-1-1,1 0,-1 1,1-1,-1 1,0 0,1 0,-1 0,0 0,0 0,0 0,0 0,0 0,0 1,-1-1,-6 4,0 0,0 1,0 0,1 0,-1 1,1 0,0 1,1 0,-1 0,1 1,1 0,-1 0,1 0,0 1,1 0,-1 0,2 0,-1 1,0 2,0-4,1 0,0 0,0 1,0-1,1 1,0 0,1 0,0 0,0 0,0 1,1-1,0 0,1 1,0-1,1 0,-1 1,1-1,1 0,0 1,0-1,0 0,1 0,0-1,1 1,0 0,0-1,2 2,-2-5,1 0,0-1,0 0,0 0,0 0,0 0,1-1,-1 1,1-2,0 1,0 0,-1-1,1 0,0-1,0 1,0-1,0 0,0-1,0 1,0-1,0 0,-1-1,1 1,0-1,5-3,87-35,-71 28</inkml:trace>
  <inkml:trace contextRef="#ctx0" brushRef="#br0" timeOffset="197533.145">13577 10837,'-12'10,"-4"-1,0 2,1 0,1 1,0 0,0 1,1 1,1 0,0 1,1 0,1 1,0 0,1 0,0 3,9-15,1 0,-1 0,1 0,-1 0,1 0,0 0,1-1,-1 1,1 0,-1-1,1 1,0-1,1 0,-1 1,0-1,1 0,0 0,0-1,0 1,0-1,0 1,0-1,1 0,-1 0,1 0,-1-1,1 1,0-1,0 0,-1 0,1 0,0-1,0 1,0-1,0 0,4 0,41 17,-47-16,0 0,0 0,0 0,0 0,0 0,0 0,0 1,-1-1,1 1,0-1,-1 1,1 0,-1 0,0 0,0 0,0 0,1 0,-2 0,1 0,0 0,0 0,-1 0,1 0,-1 1,0-1,1 0,-1 0,0 1,0-1,-1 0,1 0,0 1,-1-1,1 0,-1 0,0 0,0 0,0 1,0-1,0 0,-67 64,63-63,0 0,0 0,-1-1,1 0,-1 1,0-2,0 1,1-1,-1 0,0 0,0 0,0-1,0 0,-6-1,-10-4</inkml:trace>
  <inkml:trace contextRef="#ctx0" brushRef="#br0" timeOffset="198329.991">14085 11007,'-23'11,"1"2,0 0,1 2,0 0,1 1,-11 13,-49 67,79-93,-1 1,0 0,1-1,0 1,-1 0,2 0,-1 0,0 0,1 0,0 0,0 0,0 0,0 0,1 0,-1 1,1-2,0 1,0 0,1 0,-1 0,1 0,0-1,0 1,0-1,0 1,1-1,-1 0,3 2,0 0,-1-1,1 1,0-1,1-1,-1 1,0-1,1 0,0 0,0-1,0 1,0-1,0-1,0 1,0-1,1 0,-1 0,0-1,1 0,-1 0,1-1,-1 1,0-1,1-1,-1 1,0-1,0 0,0 0,0-1,-1 0,1 0,-1 0,4-3,28-20,-1-1,-1-1,-2-2,-1-2,-1-1,-1-1,-3-2,17-27,-31 39,-1 0,-1-1,-1-1,-1 0,-2 0,0 0,-2-1,-1 0,0-21,-3 37,-1 0,0 1,0-1,-1 1,-1-1,0 1,0-1,-1 1,-1 0,1 0,-2 0,1 1,-1-1,-1 1,1 0,-2 1,1-1,-1 1,0 1,-1-1,0 1,0 0,-1 1,0 0,0 1,-2-2,6 5,1 0,-1 1,0-1,0 1,1 0,-1 0,0 0,0 1,0 0,0 0,0 0,0 0,0 1,0 0,0 0,0 0,0 1,0 0,1 0,-1 0,1 0,0 1,-1-1,1 1,0 0,0 1,1-1,-3 4,-84 118,79-103,1 1,2 0,0 0,1 1,1 0,2 0,0 0,2 1,0-1,2 22,0-34,1-1,0 1,1-1,0 0,0 0,1 0,1 0,0 0,0-1,1 1,1-1,0 0,0-1,0 1,2-1,-1-1,1 1,0-1,0-1,1 1,0-2,1 1,0-1,2 1,3-2,1 0,-1-1,1 0,0-1,1-1,-1 0,0-2,1 0,-1 0,1-2,-1 0,0-1,4-1,5-3</inkml:trace>
  <inkml:trace contextRef="#ctx0" brushRef="#br0" timeOffset="199515.716">14790 10922,'-11'9,"-20"13,0 2,2 2,1 0,2 2,0 1,2 1,-18 29,41-57,-1-1,1 0,0 1,0-1,0 1,1-1,-1 1,0 0,1-1,-1 1,1 0,-1-1,1 1,0 0,-1-1,1 1,0 0,0 0,1-1,-1 1,0 0,0 0,1-1,-1 1,1 0,0-1,-1 1,1-1,0 1,0-1,0 1,0-1,0 1,0-1,0 0,1 0,-1 0,0 1,1-1,-1 0,1-1,-1 1,1 0,0 0,-1-1,1 1,0-1,-1 1,1-1,0 0,-1 0,1 1,0-1,0-1,-1 1,3 0,14-2,0 0,0-1,0-1,0-1,0 0,-1-2,0 0,0 0,-1-2,0 0,0-1,-1 0,0-1,-1-1,0-1,9-11,17-9,50-61,-73 79,-22 25,-1 0,0 0,0 1,1 0,0 0,1 1,0-1,1 1,0 0,1 0,1 0,0 0,0 0,1 0,0 0,1 0,1 0,0 0,1 2,-1-10,0-1,0 0,0 0,0-1,1 1,-1 0,1-1,-1 1,1-1,0 0,0 0,0 0,0-1,1 1,-1-1,0 1,1-1,-1 0,1 0,-1-1,1 1,-1-1,1 1,0-1,-1-1,1 1,0 0,98-20,-85 12,0-1,-1-1,-1 0,1-2,-2 1,0-2,0 0,-1 0,-1-2,0 1,-1-2,0 1,-1-1,-1-1,-1 0,4-12,8-35,-28 94,8 94,0-120,1-1,-1 1,1 0,0 0,0-1,1 1,-1-1,1 1,-1-1,1 0,0 1,1-1,-1 0,0 0,1-1,0 1,-1 0,1-1,0 0,1 1,-1-1,0-1,0 1,1 0,-1-1,1 1,0-1,-1 0,1-1,2 2,-3-2,0-1,0 1,0 0,0-1,0 1,0-1,0 0,0 0,0 0,-1 0,1-1,0 1,-1-1,1 1,-1-1,0 0,0 0,1 0,-1 0,0-1,-1 1,1 0,0-1,-1 0,1 1,-1-1,0 0,0 1,0-2,20-85,-4-41,-17 125,0 4,-1 0,1 1,0-1,-1 0,1 1,0-1,-1 0,1 1,0-1,0 0,-1 0,1 1,0-1,0 0,0 0,0 0,0 1,0-1,0 0,1 0,-1 1,0-1,0 0,0 0,1 1,-1-1,0 0,1 1,-1-1,1 0,-1 1,1-1,-1 1,1-1,-1 0,1 1,0 0,-1-1,1 1,0-1,-1 1,1 0,0-1,0 1,-1 0,1 0,0-1,0 1,-1 0,1 0,0 0,0 0,-1 0,1 0,0 0,0 1,0-1,-1 0,1 0,0 1,11 24,-1 0,-2 1,0 1,-2 0,-1 0,1 15,-4-26,19 127,-17-117,-1 0,-2 0,0 0,-2 1,-1-1,-1 0,-1 0,-5 18,6-29,0-1,0 0,-1 0,0 0,-1-1,0 1,-1-1,-1 0,0-1,-1 1,0-1,-1 0,-7 8,10-14,0 0,-1 0,1 0,-1-1,0 0,0 0,-1-1,1 0,-1 0,0 0,-1-1,1 0,0 0,-1-1,1 0,-1 0,0-1,0 0,0 0,1-1,-2 0,7-1,-1 0,0 0,1-1,-1 1,1-1,-1 0,1 0,0 0,0 0,0 0,0 0,0-1,0 1,1 0,-1-1,1 0,-1 1,1-1,0 0,0 1,0-1,1 0,-1 0,1 0,-1 0,1 0,0 0,1-84,4 67,1 0,0 0,2 1,0 0,1 1,1 0,1 0,0 1,1 0,1 1,1 1,0 0,1 0,11-7,35-24,-47 35</inkml:trace>
  <inkml:trace contextRef="#ctx0" brushRef="#br0" timeOffset="201413.828">16371 10527,'47'-42,"-42"40,214-96,-189 83,-8 4,0 0,1 1,0 1,1 1,0 1,16-2,-37 9,-1 0,0 0,1 0,-1 0,0 1,0-1,1 0,-1 1,0 0,0-1,0 1,0 0,1 0,-1 1,-1-1,1 0,0 0,0 1,0-1,-1 1,1 0,-1 0,1-1,-1 1,0 0,0 0,1 0,-1 0,-1 0,1 1,0-1,0 0,-1 0,0 0,1 1,-1-1,0 2,-1 90,-36 127,-12 116,49-325,-4 31,3 0,1 0,3 0,1-1,5 17,14 33,-61-121,-13-47,46 64,-1 1,0 0,0 1,-1-1,-1 1,1 1,-2 0,1 0,-1 0,-1 1,0 0,0 1,0 0,-1 1,0 0,0 1,0 0,-4-1,3 4,0 0,0 1,0 1,0 0,0 0,0 1,0 1,0 0,1 0,-1 1,0 1,1 0,0 1,0 0,0 0,1 1,0 1,-4 3,6-5,-11 6,1 2,0-1,1 2,1 1,0 0,1 1,-12 15,27-29,-1-1,1 1,0-1,0 1,0-1,0 1,0-1,0 1,0-1,0 1,1-1,-1 1,0-1,1 1,0-1,-1 1,1-1,0 0,0 1,-1-1,1 0,0 0,0 1,0-1,1 0,-1 0,0 0,0 0,0 0,1-1,-1 1,1 0,-1-1,0 1,1-1,-1 1,1-1,-1 0,1 1,-1-1,1 0,0 0,-1 0,1 0,-1-1,1 1,-1 0,1 0,-1-1,1 1,-1-1,1 0,-1 1,0-1,1 0,-1 0,0 0,27-5,-2 0</inkml:trace>
  <inkml:trace contextRef="#ctx0" brushRef="#br0" timeOffset="201762.776">16511 10837,'79'-4,"-1"-4,0-3,-1-3,15-9,-58 16,0 1,-1-1,0-2,-1-1,1-2,-2-1,0-1,-1-2,9-7,-32 17,-28 23,12-9,0 0,1 0,0 1,0 0,1 1,0 0,1 0,0 0,0 1,2 0,-1 0,1 0,1 1,0-1,-1 9,28 50,-12-51</inkml:trace>
  <inkml:trace contextRef="#ctx0" brushRef="#br0" timeOffset="202195.102">17387 11120,'15'-8,"-1"0,-1-1,1 0,-2-1,1-1,-1 0,-1-1,0 0,0 0,-2-1,1-1,-2 0,7-14,-14 27,0-1,0 0,-1 1,1-1,-1 0,0 0,1 0,-1 1,0-1,0 0,0 0,0 0,-1 0,1 1,0-1,-1 0,1 0,-1 1,0-1,0 0,1 1,-1-1,0 0,0 1,0 0,-1-1,1 1,0-1,0 1,-1 0,1 0,-1 0,1 0,-1 0,0 0,1 0,-1 1,0-1,1 0,-1 1,0 0,0-1,0 1,1 0,-1 0,0 0,0 0,0 0,0 0,1 1,-1-1,0 0,0 1,1 0,-1-1,0 1,1 0,-1 0,1 0,-1 0,1 0,-1 0,0 2,-13 6,1 0,1 2,0-1,1 2,0 0,0 0,1 1,1 0,0 1,1 0,1 1,0 0,1 0,0 1,1-1,1 2,1-1,0 0,0 5,3-16,0 0,1 0,0 1,-1-1,2 0,-1 0,0 0,1 0,0 0,0 0,1 0,-1-1,1 1,0 0,0-1,1 1,0-1,-1 0,1 0,0 0,1 0,-1 0,1-1,0 1,0-1,0 0,0 0,0-1,1 1,-1-1,1 0,0 0,0 0,-1-1,1 0,0 0,0 0,0-1,4 1,9 1,1-1,-1-1,1-1,0 0,-1-2,0 0,0-1,0 0,13-6,-5-2</inkml:trace>
  <inkml:trace contextRef="#ctx0" brushRef="#br0" timeOffset="202712.55">17979 10584,'-46'494,"42"-467,1 77,5-103,-1 0,0-1,1 1,-1-1,1 1,-1-1,0 1,1-1,-1 0,1 0,-1 0,1 0,-1 0,1 0,-1 0,1 0,-1-1,1 1,-1-1,1 1,-1-1,0 1,1-1,-1 0,0 0,0 0,1 1,-1-1,0 0,0 0,0-1,0 1,0 0,0 0,-1 0,1-1,0 1,-1 0,1-1,-1 1,1-1,-1 1,5-4,8-8,2-7,2 2,0 0,1 1,1 1,1 1,0 0,1 2,0 0,1 1,0 1,1 2,10-4,-31 12,1 1,-1-1,0 0,1 0,-1 1,0-1,1 1,-1 0,1 0,-1 0,1 0,-1 0,0 1,1-1,-1 1,1-1,-1 1,0 0,0 0,1 0,-1 0,0 0,0 0,0 1,0-1,0 1,-1 0,1-1,0 1,-1 0,1 0,-1 0,0 0,1 0,-1 0,0 1,0-1,-1 0,1 0,0 1,-1-1,1 0,-1 1,0-1,0 3,-4 8,0 0,-1-1,0 0,-1 0,-1 0,0 0,-1-1,0 0,0-1,-1 0,0 0,-1-1,0 0,-1-1,0 0,0-1,0 0,-1 0,0-1,-1-1,-1 0,-70 27,60-24</inkml:trace>
  <inkml:trace contextRef="#ctx0" brushRef="#br0" timeOffset="203149.84">18375 11176,'344'-296,"-288"226,-55 70,0-1,-1 0,1 0,-1 1,1-1,-1 0,0 0,1 0,-1 0,0 0,1 1,-1-1,0 0,0 0,0 0,0 0,0 0,0 0,0 0,0 0,0 0,-1 0,1 0,0 1,0-1,-1 0,1 0,-1 0,1 0,-1 1,1-1,-1 0,1 0,-1 1,0-1,1 0,-1 1,0-1,0 1,1-1,-1 1,0-1,0 1,0 0,0-1,0 1,0 0,1 0,-1 0,0-1,0 1,0 0,0 0,0 0,0 1,0-1,0 0,0 0,-56 10,46-6,0 1,0 0,1 1,0 0,0 1,0 0,1 0,0 1,0 0,1 1,0 0,1 0,0 1,-4 7,10-15,-1 1,1-1,0 0,0 0,0 1,0-1,1 0,-1 1,1-1,-1 1,1-1,0 1,0-1,0 1,0-1,0 1,1-1,-1 1,1-1,0 0,-1 1,1-1,0 0,1 1,-1-1,0 0,0 0,1 0,0 0,-1 0,1-1,0 1,0 0,0-1,0 1,0-1,0 0,0 1,1-1,98 23,-95-24,0-1,0 0,-1 1,1 0,0 0,0 0,0 1,-1-1,1 1,0 1,0-1,-1 1,1 0,-1 1,0-1,0 1,0 0,0 0,0 0,0 1,-1 0,0 0,0 0,0 0,0 1,1 2,9 37,-7-26</inkml:trace>
  <inkml:trace contextRef="#ctx0" brushRef="#br0" timeOffset="203411.875">19080 10894,'-1'14,"1"1,0-1,1 1,1-1,0 0,1 1,1-1,0-1,1 1,0 0,1-1,0 0,1-1,1 1,0-1,1-1,0 0,0 0,11 9,-15-18,-1 1,1-1,0 0,0 0,1 0,-1-1,0 0,0 0,1 0,-1 0,1-1,-1 0,0 0,1-1,-1 1,0-1,1-1,-1 1,0 0,0-1,0 0,0-1,0 1,0-1,-1 0,1 0,-1 0,0-1,0 1,0-1,0 0,0-1,7-6,-1-1,-1 0,0 0,0-1,-1-1,-1 1,0-1,-1 0,-1-1,0 1,-1-1,1-12,-1 3</inkml:trace>
  <inkml:trace contextRef="#ctx0" brushRef="#br0" timeOffset="204397.901">19757 10978,'-6'-3,"-1"-1,0 1,0 0,0 1,0 0,0 0,-1 1,1-1,-1 2,1-1,-1 1,1 0,-1 0,1 1,0 0,-1 1,1-1,0 2,0-1,0 1,0 0,0 0,0 0,1 1,0 0,0 1,0-1,0 1,1 1,-1-1,2 1,-1-1,0 1,1 1,0-1,1 1,-1-1,1 1,0 0,1 0,0 0,0 1,1-1,-1 0,2 1,-1-1,1 1,0-1,1 8,-1-11,1-1,-1 1,1 0,0-1,0 1,0-1,1 1,-1-1,1 1,0-1,0 0,0 0,0 0,0 0,1 0,-1-1,1 1,0-1,0 1,0-1,0 0,0 0,0 0,1-1,-1 1,1-1,-1 0,1 0,-1 0,1 0,3 0,4 0,-1 0,0-1,1 0,-1-1,0 0,1 0,-1-1,0-1,0 1,9-5,-1-1,-1-1,0-1,0-1,-1 0,0-1,-1 0,-1-1,0-1,-1 0,0-1,-1-1,-1 0,0 0,-1-1,-1-1,2-6,1-23,-12 46,0 1,0-1,0 0,-1 0,1 1,0-1,0 0,0 0,0 1,-1-1,1 0,0 1,-1-1,1 0,0 1,-1-1,1 0,-1 1,1-1,-1 1,1-1,-1 1,0-1,1 1,-1-1,0 1,1 0,-1-1,0 1,1 0,-1 0,0 0,0-1,1 1,-1 0,0 0,0 0,1 0,-1 0,0 0,0 0,1 0,-1 1,0-1,1 0,-1 0,0 1,0-1,1 0,-1 1,0-1,1 1,-1-1,1 1,-1-1,1 1,-1-1,1 1,-1-1,1 1,-1 0,-9 6,0 1,0 0,1 0,0 1,0 1,1-1,0 1,1 1,0 0,0 0,2 0,-1 0,0 4,5-12,0-1,0 0,0 1,1-1,-1 1,0-1,1 1,0 0,0-1,0 1,0-1,0 1,0-1,1 1,-1-1,1 1,0-1,0 1,0-1,0 1,0-1,0 0,0 0,1 0,-1 0,1 0,0 0,0 0,0 0,0 0,0-1,0 1,0-1,0 0,0 1,1-1,-1 0,0 0,1-1,-1 1,1 0,-1-1,3 1,6 1,1-1,-1 0,1-1,0 0,-1 0,1-2,0 1,-1-1,4-2,18-8,1-2,-2-1,0-1,-1-2,17-13,-35 22,1 2,-1-1,0 0,0-2,-1 1,0-1,-1-1,0 0,-1-1,0 0,0 0,-2-1,1 0,-2-1,0 0,0 0,-2 0,0-1,0 0,1-9,-6 23,0-1,0 0,1 0,-1 0,0 0,-1 1,1-1,0 0,0 0,-1 0,1 1,-1-1,0 0,1 1,-1-1,0 0,0 1,0-1,0 1,0-1,0 1,-1 0,1-1,0 1,-1 0,1 0,-1 0,1 0,-1 0,0 0,1 1,-1-1,0 0,1 1,-1-1,0 1,0 0,0 0,1 0,-1-1,0 2,0-1,-3 0,0 1,1 0,-1 0,1 0,-1 1,1-1,-1 1,1 0,0 0,0 1,0-1,0 1,1 0,-1 0,1 0,-1 1,1-1,1 0,0-1,0 1,1 0,-1 0,0 0,1 0,0 0,0 0,0 0,0 0,0 1,1-1,-1 0,1 1,0-1,0 0,0 0,0 1,1-1,-1 0,1 1,0-1,0 0,0 0,1 0,-1 0,1 0,-1 0,1 0,0 0,0-1,0 1,0-1,1 1,-1-1,1 0,0 0,-1 0,1 0,0-1,0 1,0-1,5 4,0-1,-1 0,0 0,0 0,0 1,0 0,-1 0,0 1,0 0,0 0,-1 0,0 1,0 0,0 0,-1 0,0 1,-1-1,1 1,-1 0,-1 0,0 0,1 4,-14 96,17-90,3-17</inkml:trace>
  <inkml:trace contextRef="#ctx0" brushRef="#br0" timeOffset="204868.795">20717 10753,'-3'7,"-6"11,1 0,0 1,1 0,1 0,1 0,0 1,2 0,0 0,1 0,1 20,2-38,-1 0,0 0,0 1,1-1,-1 0,1 0,0 0,0 0,0 0,0 0,0 0,0 0,0 0,1 0,-1 0,1-1,-1 1,1-1,0 1,-1-1,1 1,0-1,0 0,0 0,0 0,0 0,0 0,0-1,1 1,-1-1,0 1,0-1,0 0,1 0,-1 0,0 0,0 0,1 0,-1-1,0 1,83-38,-50 12,-1-1,-1-1,-2-2,19-24,-43 45,0 0,1 0,0 0,1 1,0 0,0 1,0 0,1 0,0 1,0 0,1 1,0 0,-9 5,-1 0,0 0,0 0,0 0,0 0,0 0,0 0,0 0,1 1,-1-1,0 0,0 1,0-1,0 1,0-1,0 1,0-1,0 1,-1 0,1-1,0 1,0 0,0 0,-1 0,1-1,0 1,-1 0,1 0,-1 0,1 0,-1 0,1 0,-1 1,0-1,0 0,1 0,-1 0,0 0,0 0,0 0,0 0,0 1,0-1,-1 0,1 0,-8 59,6-53,-115 429,107-392,5-18,-1-1,-1 1,-1-1,-1 0,-10 17,19-40,0-1,0 1,-1-1,1 0,0 0,-1 1,1-1,-1 0,1 0,-1 1,0-1,0 0,1 0,-1 0,0 0,0 0,0 0,0 0,0 0,0 0,0-1,0 1,-1 0,1-1,0 1,0-1,-1 1,1-1,0 0,-1 1,1-1,0 0,-1 0,1 0,0 0,-1 0,1 0,0 0,-1-1,1 1,0 0,-1-1,1 1,0-1,0 0,-1 1,1-1,0 0,0 0,0 1,-1-2,-2-11,1 0,0 0,1-1,1 1,0 0,1-1,0 1,1-1,1-3,0-22,-1 19,1 0,0 0,2 0,0 0,2 0,0 1,1 0,1 0,0 1,2 0,0 0,1 1,1 1,10-12,-7 9</inkml:trace>
  <inkml:trace contextRef="#ctx0" brushRef="#br0" timeOffset="205567.25">21563 10555,'30'-8,"9"-3,0 2,1 2,1 1,25 1,-63 4,1 1,-1-1,0 1,0 0,0 0,1 0,-1 0,0 1,0-1,0 1,1 0,-1 0,0 0,0 0,0 1,-1-1,1 1,0-1,0 1,-1 0,1 0,-1 0,0 1,1-1,-1 1,0-1,-1 1,1 0,0-1,-1 1,1 0,-1 0,0 0,0 0,0 0,-1 1,1-1,-1 0,1 0,-1 1,-3 11,0-1,-1 1,0-1,-1 0,-1 0,0-1,-1 0,-1 0,0 0,0-1,-1 0,-1-1,-7 7,-26 39,21-26,1-3,2 1,0 1,2 0,1 1,-10 30,25-58,0 0,0 0,0 1,0-1,0 0,1 1,-1-1,1 0,0 1,0-1,0 0,1 1,-1-1,1 0,0 1,-1-1,2 0,-1 0,0 0,1 0,-1 0,1 0,0 0,0 0,0-1,0 1,0-1,1 1,-1-1,1 0,0 0,0 0,-1 0,1-1,0 1,0-1,1 0,-1 0,0 0,0 0,1 0,-1-1,0 1,1-1,2 0,11-1,1 0,-1-1,0-1,0 0,-1-2,1 0,-1 0,0-2,0 0,-1-1,5-3,29-24,-35 25</inkml:trace>
  <inkml:trace contextRef="#ctx0" brushRef="#br0" timeOffset="205996.953">22213 10668,'210'-190,"-210"191,0 0,0-1,0 1,0 0,0 0,0 0,0-1,1 1,-1 0,0 0,0-1,1 1,-1 0,1-1,-1 1,0 0,1-1,-1 1,1-1,-1 1,1-1,0 1,-1-1,1 1,-1-1,1 1,0-1,-1 0,1 1,0-1,0 0,-1 0,1 1,0-1,0 0,-1 0,1 0,0 0,0 0,0 0,-1 0,1 0,0-1,0 1,-1 0,1 0,0-1,-1 1,1 0,0-1,-1 1,1-1,0 1,-1 0,1-1,-10 29,7-23,0-1,0 0,0 1,1 0,-1-1,1 1,0 0,1 0,-1-1,1 1,0 0,0 0,1 0,-1 0,1-1,0 1,0 0,2 3,-1-7,1 1,-1-1,1 0,-1 0,1 0,0 0,-1 0,1-1,0 1,0-1,-1 1,1-1,0 0,0 0,0-1,-1 1,1 0,0-1,0 0,-1 0,1 0,-1 0,1 0,-1 0,1 0,-1-1,1 1,-1-1,0 0,2-2,21-12,-1-1,0-1,-1-1,-1-1,15-19,-26 25</inkml:trace>
  <inkml:trace contextRef="#ctx0" brushRef="#br0" timeOffset="206364.169">22862 10443,'-15'17,"0"1,1 0,1 1,0 1,2 0,0 1,-1 5,11-24,0-1,0 1,0-1,0 1,1 0,-1-1,0 1,1 0,-1-1,1 1,0 0,-1 0,1 0,0 0,0-1,0 1,1 0,-1 0,0 0,1-1,-1 1,1 0,-1-1,1 1,0 0,0-1,0 1,0-1,0 1,0-1,0 1,0-1,1 0,-1 1,1-1,-1 0,1 0,-1 0,1 0,-1-1,1 1,0 0,-1-1,1 1,0-1,0 1,0-1,-1 0,1 0,0 0,0 0,0 0,0 0,9-5,1-1,0 0,-1-1,0 0,-1-1,1 0,-2 0,1-1,-1 0,0-1,-1 0,0-1,-1 0,0 0,-1 0,0-1,-1 0,0 0,9-13,-6 13,-1-1,0 0,-1 0,0-1,-1 0,-1 0,0 0,-1 0,0-1,-1 1,-1-1,-1 0,0 0,0 1,-2-1,-2-12,4 25,0 0,-1 0,1 0,0 0,-1 0,0 0,1 0,-1 0,0 0,0 1,0-1,0 0,0 1,-1-1,1 1,0-1,-1 1,1 0,-1-1,0 1,1 0,-1 0,0 0,1 0,-1 0,0 1,0-1,0 0,0 1,0 0,0-1,0 1,0 0,0 0,0 0,0 0,0 0,0 1,0-1,0 1,0-1,0 1,1 0,-1-1,0 1,0 0,1 0,-1 0,0 1,1-1,-1 0,1 1,-1-1,-6 6,1 0,-1 0,1 1,1 0,-1 0,1 1,1 0,0 0,0 0,1 0,0 1,0 0,1 0,1 0,-1 0,2 0,-1 1,1-1,1 0,0 1,1-1,0 0,0 1,1-1,3 9,1 6</inkml:trace>
  <inkml:trace contextRef="#ctx0" brushRef="#br0" timeOffset="206685.396">23173 9991,'23'94,"-3"1,-5 0,-4 2,-4-1,-4 1,-5 14,-4-49,-1 0,-4-1,-2 0,-3-1,-20 49,23-86,-1 0,-1-1,-1-1,-1 0,-1-2,-1 1,0-2,-2-1,0-1,-1 0,0-1,-5 0,-30 13,33-20</inkml:trace>
  <inkml:trace contextRef="#ctx0" brushRef="#br0" timeOffset="256360.588">21508 508,'11'-27,"-11"27,0 0,0 1,0-1,0 0,0 1,0-1,0 0,0 1,0-1,0 0,0 1,0-1,0 0,1 1,-1-1,0 0,0 1,0-1,0 0,1 0,-1 1,0-1,0 0,1 0,-1 1,0-1,0 0,1 0,-1 0,0 1,1-1,-1 0,0 0,1 0,-1 0,0 0,1 0,-1 0,0 0,1 0,-1 0,0 0,1 0,-1 0,0 0,1 0,-1 0,0 0,1 0,-1 0,0 0,0-1,1 1,-1 0,0 0,1 0,-1-1,0 1,0 0,1 0,2 189,-7-152,-1 0,-2 0,-1 0,-3-1,0 0,-2-1,-16 29,-4 15,31-77,1 1,-1-1,0 0,1 1,-1 0,1-1,0 1,0 0,0 0,0-1,0 1,0 0,1 0,0 0,-1 0,1 0,0 0,1 0,-1 0,0 0,1 0,0 0,-1 0,1-1,0 1,1 0,-1 0,0-1,1 1,0-1,-1 1,1-1,0 0,0 0,0 1,1-2,-1 1,0 0,1 0,-1-1,1 1,0-1,-1 0,1 0,0 0,0 0,22 2,0-2,0-1,0-1,0-1,-1-1,1-1,4-2,94-11,148 16,-236-16,-41 12</inkml:trace>
  <inkml:trace contextRef="#ctx0" brushRef="#br0" timeOffset="257129.977">22693 395,'0'-1,"0"1,1 0,-1-1,1 1,-1-1,0 1,0-1,1 1,-1-1,0 1,0-1,1 1,-1-1,0 1,0-1,0 1,0-1,0 1,0-1,0 1,0-1,0 0,0 1,0-1,0 1,-1-1,1 1,0-1,0 1,0-1,-1 1,1-1,0 1,-1-1,1 1,0 0,-1-1,1 1,-1 0,1-1,0 1,-1 0,1-1,-1 1,1 0,-1 0,1-1,-1 1,1 0,-1 0,0 0,1 0,-1 0,1 0,-1 0,1 0,-1 0,1 0,-1 0,1 0,-1 0,0 0,1 1,-1-1,-39-1,31 1,0 0,1 1,-1 1,1 0,0 0,-1 0,1 1,0 0,0 1,1-1,-1 2,1-1,0 1,0 0,0 0,1 1,0 0,0 0,0 1,1 0,0 0,0 0,0 0,1 1,1 0,-1-1,1 1,0 1,1-1,0 0,0 1,1-1,0 5,4-4,0-1,0 0,1-1,0 1,1 0,-1-1,1 0,1 0,-1-1,1 1,1-1,-1-1,1 1,0-1,0 0,0-1,1 1,-1-1,1-1,0 0,1 0,-1 0,0-1,1 0,6 0,93 46,-97-40,-1 1,0 0,0 0,-1 1,0 0,-1 1,0 0,-1 0,3 5,-8-12,0 0,0 0,0 1,-1-1,0 0,1 0,-1 1,-1-1,1 1,-1-1,1 1,-1-1,-1 1,1-1,-1 1,1-1,-1 0,-1 1,1-1,0 0,-1 0,0 0,0 0,0 0,-1 0,1 0,-1-1,0 1,-1 0,-6 4,0 0,-1 0,0-1,-1-1,1 0,-1 0,-1-1,1-1,-1 0,1-1,-1 0,0-1,0 0,-10-1,-35 8,-111 6,145-15</inkml:trace>
  <inkml:trace contextRef="#ctx0" brushRef="#br0" timeOffset="257645.473">22693 338,'0'-4,"4"-3,8 6,5 2,5 2,4 0,2-1,1 0,0-1,0-5,0-2,0 0,0 1,0 1,-6-3,-1 0,-5 0</inkml:trace>
  <inkml:trace contextRef="#ctx0" brushRef="#br0" timeOffset="259685.044">23313 0,'-17'56,"10"-11,2 0,1 0,3 1,4 41,0 5,-3 421,-28-283,-3-95,28-133,1 0,-1 0,0 0,0 0,0 0,0-1,0 1,0-1,0 0,-1 0,1 0,0-1,-1 1,1-1,0 1,-1-1,1 0,-1-1,1 1,-1-1,1 1,0-1,0 0,-1 0,1 0,-1-1,-17-1,-51-1,0 3,0 4,0 2,1 4,-1 3,-473 68,345-50,-12 0,-192 50,103-45,300-35,0 0,0 1,0-1,0 0,0 0,0 0,0 0,0 0,0 0,-1 0,1 0,0 0,0 0,0 0,0-1,0 1,0 0,0-1,0 1,0-1,0 1,0-1,1 0,-1 1,0-1,0 0,0 0,1 1,-1-1,0 0,1 0,-1 0,1 0,-1 0,1 0,-1 0,1 0,0 0,-1 0,1 0,0 0,0 0,0 0,0 0,0 0,0-1,0 1,0 0,0 0,1 0,-1 0,0 0,1 0,-1 0,1 0,-1 0,13-39,-1 6,-2-1,-1-1,-2 0,-1 0,0-31,-7-102,-2 67,5 0,10-56,45-155,-43 243,29-71,-40 136,1 1,0 1,0-1,0 0,1 1,-1 0,1 0,0 0,0 1,0 0,0 0,0 0,0 0,1 1,-1 0,0 0,1 0,-1 1,1 0,1 0,34-7,162-9,-30 7,126-20,52-15,11 13,155 33,-432-19,-78 12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5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1540 7930 0 0,'0'0'1464'0'0,"0"0"-324"0"0,0 0-70 0 0,0 0 123 0 0,0 0 130 0 0,0 0-16 0 0,0 0-172 0 0,5-36-229 0 0,19-115-187 0 0,10 44 434 0 0,-12 62-746 0 0,3 1 1 0 0,1 1-1 0 0,2 1 1 0 0,1 2-1 0 0,3 1 0 0 0,1 1 1 0 0,2 2-1 0 0,1 1 0 0 0,2 2 1 0 0,1 2-1 0 0,18-10-407 0 0,21 3 287 0 0,-62 74 32 0 0,-15-26-245 0 0,3 33 147 0 0,-2 1 0 0 0,-2-1 1 0 0,-2 1-1 0 0,-7 39-221 0 0,9-80 6 0 0,-10 88 107 0 0,-4 0-1 0 0,-4-1 0 0 0,-14 38-112 0 0,24-105 49 0 0,8-23-35 0 0,0 0-11 0 0,0 0 18 0 0,1-15 175 0 0,34-88 12 0 0,-6 38-212 0 0,3 2 0 0 0,3 0 0 0 0,2 3 0 0 0,3 1-1 0 0,2 1 1 0 0,3 3 0 0 0,35-32 4 0 0,-65 71-11 0 0,1 1 0 0 0,1 1-1 0 0,0 0 1 0 0,1 2 0 0 0,0 0 0 0 0,1 1 0 0 0,0 0 0 0 0,18-6 11 0 0,-36 16-2 0 0,1 0 0 0 0,0 1 0 0 0,-1-1 1 0 0,1 0-1 0 0,0 1 0 0 0,-1-1 0 0 0,1 0 1 0 0,0 1-1 0 0,0 0 0 0 0,-1-1 0 0 0,1 1 1 0 0,0 0-1 0 0,0 0 0 0 0,0 0 0 0 0,-1 0 1 0 0,1 1-1 0 0,0-1 0 0 0,0 0 0 0 0,0 1 1 0 0,-1-1-1 0 0,1 1 0 0 0,0 0 0 0 0,-1-1 0 0 0,1 1 1 0 0,0 0-1 0 0,-1 0 0 0 0,1 0 0 0 0,-1 0 1 0 0,0 0-1 0 0,1 1 0 0 0,-1-1 0 0 0,0 0 1 0 0,1 1-1 0 0,-1-1 0 0 0,0 0 0 0 0,0 1 1 0 0,0 0-1 0 0,-1-1 0 0 0,1 1 0 0 0,0-1 1 0 0,0 1-1 0 0,-1 0 0 0 0,1 0 2 0 0,5 87 199 0 0,-7-66-160 0 0,-31 201 208 0 0,10-112-74 0 0,-3 47-17 0 0,25-152-1178 0 0,15-36-2801 0 0,-5 18-1339 0 0,-6 8 1584 0 0,4-5-7981 0 0</inkml:trace>
  <inkml:trace contextRef="#ctx0" brushRef="#br0" timeOffset="1164.06">1677 929 6433 0 0,'0'0'1870'0'0,"0"0"-618"0"0,0 0-241 0 0,0 0 112 0 0,0 0 157 0 0,0 0 42 0 0,0 0-76 0 0,0 0-125 0 0,0 0-182 0 0,0 0-183 0 0,0 0-157 0 0,0 0-122 0 0,0 0-83 0 0,-33 32-38 0 0,-101 100-16 0 0,79-55 147 0 0,52-64-394 0 0,-1-4-60 0 0,0 0 0 0 0,1 0 0 0 0,1 0-1 0 0,-1 0 1 0 0,1 0 0 0 0,1 1 0 0 0,0-1 0 0 0,0 1 0 0 0,1-1-1 0 0,0 1 1 0 0,1-1 0 0 0,0 1 0 0 0,0-1 0 0 0,1 1 0 0 0,0-1-1 0 0,1 0 1 0 0,0 0 0 0 0,0 0 0 0 0,1 0 0 0 0,0-1 0 0 0,1 1-1 0 0,0-1 1 0 0,0 0 0 0 0,1-1 0 0 0,0 1 0 0 0,2 1-33 0 0,-2-3 94 0 0,1-2 0 0 0,0 1 1 0 0,0-1-1 0 0,0 0 0 0 0,0 0 1 0 0,0-1-1 0 0,1 0 0 0 0,0 0 0 0 0,-1-1 1 0 0,1 0-1 0 0,0-1 0 0 0,0 1 1 0 0,0-1-1 0 0,0-1 0 0 0,0 0 1 0 0,0 0-1 0 0,1 0 0 0 0,-1-1 1 0 0,0 0-1 0 0,0-1 0 0 0,-1 0 1 0 0,1 0-1 0 0,0-1 0 0 0,0 0 0 0 0,-1 0 1 0 0,0 0-1 0 0,0-1 0 0 0,0 0 1 0 0,0-1-1 0 0,0 0 0 0 0,-1 0 1 0 0,0 0-1 0 0,0-1 0 0 0,0 1 1 0 0,-1-2-1 0 0,0 1 0 0 0,0 0 1 0 0,-1-1-1 0 0,3-4-94 0 0,2-6 56 0 0,0 0-1 0 0,0 0 1 0 0,-2-1 0 0 0,0 0 0 0 0,-1-1-1 0 0,-1 0 1 0 0,-1 0 0 0 0,0 0 0 0 0,-2 0-1 0 0,0 0 1 0 0,-1-1 0 0 0,-1 1 0 0 0,-1-1-1 0 0,-1 1 1 0 0,0 0 0 0 0,-1 0-1 0 0,-1 0 1 0 0,-1 0 0 0 0,-1 0 0 0 0,-1 1-1 0 0,0 0 1 0 0,-1 0 0 0 0,-1 1 0 0 0,-1 0-1 0 0,-9-12-55 0 0,16 25-20 0 0,0 0 0 0 0,0 1 0 0 0,-1-1 0 0 0,1 1 0 0 0,-1 0 0 0 0,0 0 0 0 0,1 0 0 0 0,-1 1 0 0 0,0-1 0 0 0,-1 1 0 0 0,1 0 0 0 0,0 0 0 0 0,-1 0 0 0 0,1 1 0 0 0,-1 0 0 0 0,1 0 0 0 0,-1 0 0 0 0,-1 0 20 0 0,3 38-604 0 0,6-34 598 0 0,1 1-1 0 0,0-1 0 0 0,0 0 1 0 0,0 0-1 0 0,0 0 1 0 0,0-1-1 0 0,1 1 0 0 0,-1-1 1 0 0,1 0-1 0 0,0 0 0 0 0,-1-1 1 0 0,1 1-1 0 0,0-1 1 0 0,0 0-1 0 0,0-1 0 0 0,0 1 1 0 0,0-1-1 0 0,0 0 1 0 0,0 0-1 0 0,0 0 0 0 0,0-1 1 0 0,0 0-1 0 0,0 0 1 0 0,1 0 6 0 0,267-75 261 0 0,-245 69-239 0 0,-14 3-22 0 0,1 0 0 0 0,-1 1-1 0 0,0 0 1 0 0,1 2 0 0 0,-1-1 0 0 0,1 2-1 0 0,0 0 1 0 0,-1 1 0 0 0,6 1 0 0 0,-16 1 12 0 0,0 0 1 0 0,0 0 0 0 0,0 1-1 0 0,0 0 1 0 0,0 0-1 0 0,-1 0 1 0 0,0 0-1 0 0,0 0 1 0 0,0 1 0 0 0,0-1-1 0 0,-1 1 1 0 0,1 0-1 0 0,-1 0 1 0 0,-1 0-1 0 0,1 0 1 0 0,-1 0-1 0 0,1 0 1 0 0,-2 0 0 0 0,1 0-1 0 0,0 1 1 0 0,-1-1-1 0 0,0 0 1 0 0,0 1-1 0 0,-1-1 1 0 0,0 0 0 0 0,1 0-1 0 0,-2 1 1 0 0,1-1-1 0 0,-1 0 1 0 0,1 0-1 0 0,-2 0-12 0 0,-151 395 404 0 0,150-326-497 0 0,6-73 94 0 0,-1-1-1 0 0,1 1 1 0 0,0-1-1 0 0,0 1 1 0 0,0-1 0 0 0,0 0-1 0 0,0 0 1 0 0,0 0-1 0 0,0 0 1 0 0,0 0-1 0 0,0 0 1 0 0,0 0 0 0 0,-1-1-1 0 0,1 1 1 0 0,0 0-1 0 0,0-1 1 0 0,0 0 0 0 0,0 0-1 0 0,-1 1 1 0 0,1-1-1 0 0,0 0 1 0 0,-1 0-1 0 0,1 0 1 0 0,0-1 0 0 0,-1 1-1 0 0,1 0 1 0 0,-1-1-1 0 0,0 1 1 0 0,1-1-1 0 0,-1 1 4 0 0,35-30 64 0 0,0-3 0 0 0,-2 0 0 0 0,-2-2 0 0 0,17-26-68 0 0,-9 14 8 0 0,-3 2 14 0 0,-2 2-50 0 0,2 1 0 0 0,2 2 0 0 0,1 2 0 0 0,11-6 28 0 0,-21 30-112 0 0,-30 38 26 0 0,-38 93 147 0 0,19-74-39 0 0,11-22 5 0 0,-6 12-18 0 0,2 1-1 0 0,1 0 1 0 0,1 0-1 0 0,2 1 0 0 0,-3 23-8 0 0,11-57-2 0 0,0 1 0 0 0,-1-1 0 0 0,1 1 0 0 0,0-1 0 0 0,-1 1-1 0 0,1-1 1 0 0,0 1 0 0 0,0-1 0 0 0,0 1 0 0 0,-1-1-1 0 0,1 1 1 0 0,0-1 0 0 0,0 1 0 0 0,0 0 0 0 0,0-1-1 0 0,0 1 1 0 0,0-1 0 0 0,0 1 0 0 0,0-1 0 0 0,0 1 0 0 0,0-1-1 0 0,0 1 1 0 0,0 0 0 0 0,1-1 0 0 0,-1 1 0 0 0,0-1-1 0 0,0 1 1 0 0,0-1 0 0 0,1 1 0 0 0,-1-1 0 0 0,0 1 0 0 0,1-1-1 0 0,-1 0 1 0 0,0 1 0 0 0,1-1 0 0 0,-1 1 0 0 0,1-1-1 0 0,-1 0 1 0 0,1 1 0 0 0,-1-1 0 0 0,1 0 0 0 0,-1 1 0 0 0,1-1-1 0 0,-1 0 1 0 0,1 0 0 0 0,-1 0 0 0 0,1 0 0 0 0,-1 1-1 0 0,1-1 1 0 0,-1 0 0 0 0,1 0 0 0 0,0 0 0 0 0,-1 0 0 0 0,1 0 2 0 0,25-23 48 0 0,94-110 144 0 0,-52 55-234 0 0,4 2 0 0 0,36-26 42 0 0,-37 51-35 0 0,-65 92-49 0 0,-7-19 102 0 0,-2 0-1 0 0,-1 0 1 0 0,-1 0-1 0 0,-1 0 0 0 0,0-1 1 0 0,-8 14-18 0 0,-17 66 46 0 0,0 134 15 0 0,31-235-60 0 0,1 0 0 0 0,-1 0 1 0 0,0-1-1 0 0,0 1 0 0 0,0 0 0 0 0,1 0 0 0 0,-1 0 0 0 0,0-1 0 0 0,0 1 0 0 0,1 0 0 0 0,-1 0 0 0 0,0 0 0 0 0,1 0 0 0 0,-1 0 0 0 0,0-1 0 0 0,0 1 0 0 0,1 0 0 0 0,-1 0 0 0 0,0 0 0 0 0,1 0 0 0 0,-1 0 0 0 0,0 0 0 0 0,1 0 0 0 0,-1 0 0 0 0,0 0 0 0 0,1 0 0 0 0,-1 0 0 0 0,0 0 0 0 0,1 0 0 0 0,-1 1 0 0 0,0-1 0 0 0,0 0 0 0 0,1 0 0 0 0,-1 0 0 0 0,0 0 0 0 0,1 0 0 0 0,-1 1 0 0 0,0-1 0 0 0,0 0 0 0 0,1 0 0 0 0,-1 0 0 0 0,0 1 0 0 0,0-1 0 0 0,0 0 0 0 0,0 0 0 0 0,1 1 0 0 0,-1-1 0 0 0,0 0 0 0 0,0 1 0 0 0,0-1 0 0 0,0 0 0 0 0,0 1 0 0 0,0-1 0 0 0,1 0 0 0 0,-1 0 0 0 0,0 1 0 0 0,0-1 0 0 0,0 0 0 0 0,0 1-1 0 0,15-28-140 0 0,-15 27 101 0 0,7-27-1297 0 0,-6 21-2549 0 0,-1-1-3476 0 0,0 4-4910 0 0</inkml:trace>
  <inkml:trace contextRef="#ctx0" brushRef="#br0" timeOffset="2884.059">3257 1224 5473 0 0,'0'0'652'0'0,"0"0"-118"0"0,0 0 275 0 0,0 0 453 0 0,0 0 217 0 0,0 0 6 0 0,0 0-116 0 0,0 0-174 0 0,0 0-96 0 0,0 0-111 0 0,31 5-75 0 0,102 16-55 0 0,-50-28 446 0 0,-71 2-1045 0 0,8-4 24 0 0,-1 0 1 0 0,0-1-1 0 0,0-2 1 0 0,-1 1-1 0 0,-1-2 1 0 0,0 0-1 0 0,-1-1 0 0 0,0-1 1 0 0,-1-1-1 0 0,-1 0 1 0 0,0-1-1 0 0,-1 0 1 0 0,9-16-284 0 0,-19 29 36 0 0,-1 0 0 0 0,1 0 1 0 0,-1 0-1 0 0,0-1 0 0 0,0 1 0 0 0,0-1 1 0 0,-1 1-1 0 0,1-1 0 0 0,-1 1 0 0 0,0-1 1 0 0,0 0-1 0 0,-1 1 0 0 0,0-1 1 0 0,1 0-1 0 0,-1 0 0 0 0,-1 0 0 0 0,1 1 1 0 0,-1-1-1 0 0,0 0 0 0 0,0 1 1 0 0,0-1-1 0 0,-1 0 0 0 0,0 1 0 0 0,0 0 1 0 0,0-1-1 0 0,0 1 0 0 0,0 0 1 0 0,-1 0-1 0 0,0 0 0 0 0,0 0 0 0 0,0 1 1 0 0,0-1-1 0 0,-1 1 0 0 0,1 0 1 0 0,-1 0-1 0 0,0 0 0 0 0,0 0 0 0 0,0 1 1 0 0,-3-2-37 0 0,-1 3-14 0 0,-1 0 1 0 0,1 0-1 0 0,-1 0 0 0 0,1 1 1 0 0,0 1-1 0 0,-1 0 1 0 0,1 0-1 0 0,-1 0 1 0 0,1 1-1 0 0,0 0 1 0 0,0 1-1 0 0,0 0 1 0 0,0 0-1 0 0,0 1 1 0 0,1 0-1 0 0,0 0 0 0 0,0 0 1 0 0,0 1-1 0 0,-6 5 14 0 0,-3 4-40 0 0,0 0-1 0 0,1 2 1 0 0,0 0-1 0 0,2 0 0 0 0,0 1 1 0 0,0 1-1 0 0,-2 7 41 0 0,4-5-24 0 0,0 0 0 0 0,2 0 0 0 0,0 1 0 0 0,2 1 0 0 0,0-1-1 0 0,1 1 1 0 0,2 0 0 0 0,0 1 0 0 0,1-1 0 0 0,1 1 0 0 0,2-1 0 0 0,0 6 24 0 0,0-23 5 0 0,1 0 1 0 0,0 0 0 0 0,0 0-1 0 0,0 0 1 0 0,1 0 0 0 0,-1-1-1 0 0,1 1 1 0 0,0 0 0 0 0,1-1-1 0 0,-1 1 1 0 0,1-1 0 0 0,0 0-1 0 0,0 0 1 0 0,0 0 0 0 0,0 0-1 0 0,1 0 1 0 0,0-1 0 0 0,0 0-1 0 0,0 1 1 0 0,0-1-1 0 0,0-1 1 0 0,0 1 0 0 0,1-1-1 0 0,-1 1 1 0 0,1-1 0 0 0,0-1-1 0 0,0 1 1 0 0,0-1 0 0 0,1 1-6 0 0,5 0 59 0 0,-1 1-1 0 0,2-1 1 0 0,-1-1 0 0 0,0 0 0 0 0,0-1 0 0 0,0 0-1 0 0,0 0 1 0 0,1-1 0 0 0,-1-1 0 0 0,0 0-1 0 0,0 0 1 0 0,10-5-59 0 0,32-17 265 0 0,-2-3-1 0 0,0-3 1 0 0,-2-1 0 0 0,-1-3-1 0 0,-2-2 1 0 0,10-12-265 0 0,33-22 149 0 0,-59 46-129 0 0,4-4-33 0 0,2 2-1 0 0,2 1 1 0 0,0 1-1 0 0,13-4 14 0 0,-50 28-1 0 0,-1-1-1 0 0,1 1 1 0 0,-1 0-1 0 0,1-1 0 0 0,-1 1 1 0 0,1 0-1 0 0,0-1 1 0 0,-1 1-1 0 0,1 0 0 0 0,0 0 1 0 0,-1 0-1 0 0,1 0 1 0 0,0 0-1 0 0,0 0 0 0 0,-1-1 1 0 0,1 2-1 0 0,0-1 1 0 0,-1 0-1 0 0,1 0 1 0 0,0 0-1 0 0,-1 0 0 0 0,1 0 1 0 0,0 0-1 0 0,-1 1 1 0 0,1-1-1 0 0,0 0 0 0 0,-1 1 1 0 0,1-1-1 0 0,-1 0 1 0 0,1 1-1 0 0,-1-1 0 0 0,1 1 1 0 0,-1-1-1 0 0,1 1 1 0 0,-1-1-1 0 0,1 1 1 0 0,-1-1-1 0 0,1 1 0 0 0,-1-1 1 0 0,0 1-1 0 0,1 0 1 0 0,-1-1-1 0 0,0 1 0 0 0,0 0 1 0 0,1-1-1 0 0,-1 1 1 0 0,0 0-1 0 0,0-1 0 0 0,0 1 1 0 0,0 0-1 0 0,0-1 1 0 0,0 1-1 0 0,0 0 0 0 0,0-1 1 0 0,0 1-1 0 0,0 0 1 0 0,0 0-1 0 0,-1-1 1 0 0,1 1-1 0 0,0 0 2 0 0,-10 46 39 0 0,10-47-39 0 0,-111 260 164 0 0,105-186-221 0 0,9-71 53 0 0,0-1 1 0 0,0 0-1 0 0,1 0 1 0 0,-1-1-1 0 0,0 1 1 0 0,1-1-1 0 0,-1 1 0 0 0,1-1 1 0 0,-1 0-1 0 0,1 0 1 0 0,0-1-1 0 0,0 1 1 0 0,-1-1-1 0 0,1 0 0 0 0,0 0 1 0 0,0 0-1 0 0,-1 0 1 0 0,1-1-1 0 0,0 1 0 0 0,-1-1 1 0 0,1 0-1 0 0,1-1 4 0 0,10-3 8 0 0,-1-1 0 0 0,-1-1-1 0 0,1 0 1 0 0,-1-1-1 0 0,0 0 1 0 0,-1-1-1 0 0,0 0 1 0 0,0-1 0 0 0,-1-1-1 0 0,1-2-7 0 0,-10 12 2 0 0,7-7 5 0 0,49-47-7 0 0,1 2 1 0 0,4 4 0 0 0,1 2 0 0 0,58-31-1 0 0,-90 66-70 0 0,-31 35-29 0 0,-2-10 122 0 0,-1-1 0 0 0,-1 1 1 0 0,-1 0-1 0 0,1-1 0 0 0,-2 1 1 0 0,0-1-1 0 0,0-1 0 0 0,-1 1 0 0 0,-7 10-23 0 0,-11 25 8 0 0,14-26-9 0 0,0-1-5 0 0,0 1 1 0 0,2-1-1 0 0,0 1 1 0 0,1 1-1 0 0,1-1 1 0 0,2 1-1 0 0,0 0 1 0 0,-1 22 5 0 0,5-41 5 0 0,0 0-1 0 0,1 0 1 0 0,-1 0 0 0 0,1 0-1 0 0,0-1 1 0 0,0 1 0 0 0,0 0-1 0 0,0-1 1 0 0,1 1 0 0 0,-1-1-1 0 0,1 1 1 0 0,-1-1-1 0 0,1 0 1 0 0,0 0 0 0 0,0 0-1 0 0,0 0 1 0 0,0 0 0 0 0,0 0-1 0 0,0 0 1 0 0,1 0 0 0 0,-1-1-1 0 0,1 0 1 0 0,-1 1 0 0 0,1-1-1 0 0,-1 0 1 0 0,1 0 0 0 0,0 0-1 0 0,0 0 1 0 0,-1-1 0 0 0,1 1-1 0 0,0-1 1 0 0,0 0-1 0 0,0 0 1 0 0,0 0 0 0 0,-1 0-1 0 0,1 0 1 0 0,0 0 0 0 0,0-1-1 0 0,0 0-4 0 0,56-6 331 0 0,35-41-196 0 0,-66 29-113 0 0,1-1 0 0 0,-2-1 0 0 0,-1-1 0 0 0,-1-2 0 0 0,-1-1 0 0 0,-1 0 0 0 0,-1-2 0 0 0,-1-1 0 0 0,-1 0 0 0 0,7-17-22 0 0,28-57 136 0 0,-4-2-1 0 0,15-54-135 0 0,-34 81 13 0 0,-13 35-18 0 0,-1-2 1 0 0,-2 0-1 0 0,-3-1 0 0 0,-1-1 1 0 0,-2 0-1 0 0,-3-1 0 0 0,-1 1 1 0 0,-2-1-1 0 0,-3 0 0 0 0,-1 0 1 0 0,-3 0-1 0 0,-6-37 5 0 0,-18 19 81 0 0,27 64-85 0 0,-1 0 0 0 0,0-1 0 0 0,1 1 0 0 0,-1 0 0 0 0,0 0 0 0 0,0 0 0 0 0,0 0 0 0 0,0 0 0 0 0,0 1 0 0 0,0-1 0 0 0,0 0 0 0 0,0 0 0 0 0,0 0 0 0 0,0 1 0 0 0,0-1 0 0 0,0 1 0 0 0,-1-1 0 0 0,1 1 0 0 0,0-1 0 0 0,0 1 0 0 0,-1 0 0 0 0,1 0 0 0 0,0-1 0 0 0,-1 1 0 0 0,1 0 0 0 0,0 0 0 0 0,-1 0 0 0 0,1 0-1 0 0,0 1 1 0 0,-1-1 0 0 0,1 0 0 0 0,0 1 0 0 0,0-1 0 0 0,-1 0 0 0 0,1 1 0 0 0,0 0 0 0 0,0-1 0 0 0,0 1 0 0 0,0 0 0 0 0,0-1 0 0 0,-1 1 0 0 0,1 0 0 0 0,1 0 0 0 0,-1 0 0 0 0,0 0 0 0 0,0 0 0 0 0,0 0 0 0 0,0 0 0 0 0,0 1 4 0 0,-12 19-16 0 0,1 0 0 0 0,0 1 1 0 0,2 0-1 0 0,0 0 0 0 0,2 1 0 0 0,0 1 1 0 0,2-1-1 0 0,1 1 0 0 0,0 0 0 0 0,2 1 1 0 0,0 22 15 0 0,0-28-10 0 0,-10 144 73 0 0,7 0 0 0 0,10 90-63 0 0,1-15 34 0 0,-13 130-271 0 0,25-489-2828 0 0,-13-37-2085 0 0,-7 55-1372 0 0,0 61 869 0 0,-3 13-1259 0 0</inkml:trace>
  <inkml:trace contextRef="#ctx0" brushRef="#br0" timeOffset="3085.046">5017 653 304 0 0,'0'0'3430'0'0,"0"0"-1033"0"0,0 0-397 0 0,0 0-128 0 0,0 0-67 0 0,0 0-115 0 0,0 0-198 0 0,0 0-263 0 0,0 0-271 0 0,0 0-205 0 0,0 0-96 0 0,0 0 17 0 0,0 0 49 0 0,-26 10 24 0 0,-76 34-8 0 0,101-43-720 0 0,0-1 0 0 0,0 0-1 0 0,0 0 1 0 0,1 1 0 0 0,-1-1 0 0 0,0 0 0 0 0,0 1 0 0 0,1-1-1 0 0,-1 1 1 0 0,0-1 0 0 0,1 1 0 0 0,-1-1 0 0 0,0 1 0 0 0,1-1 0 0 0,-1 1-1 0 0,1-1 1 0 0,-1 1 0 0 0,1 0 0 0 0,-1 0 0 0 0,1-1 0 0 0,0 1-1 0 0,-1 0 1 0 0,1-1 0 0 0,0 1 0 0 0,-1 0 0 0 0,1 0 0 0 0,0 0-1 0 0,0-1 1 0 0,0 1 0 0 0,0 0 0 0 0,0 0 0 0 0,0 0 0 0 0,0 0 0 0 0,0-1-1 0 0,0 1 1 0 0,0 0 0 0 0,0 0 0 0 0,0 0 0 0 0,1 0 0 0 0,-1-1-1 0 0,0 1 1 0 0,1 0 0 0 0,-1 0 0 0 0,0-1 0 0 0,1 1 0 0 0,-1 0-1 0 0,1-1 1 0 0,-1 1 0 0 0,1 0 0 0 0,0-1 0 0 0,-1 1 0 0 0,1-1 0 0 0,0 1-1 0 0,-1-1 1 0 0,1 1 0 0 0,0-1 0 0 0,-1 0 0 0 0,1 1 0 0 0,0-1-1 0 0,0 0 1 0 0,-1 1 0 0 0,1-1 0 0 0,0 0 0 0 0,0 0 0 0 0,0 0-19 0 0,4 3 153 0 0,17 8 102 0 0,1 0 0 0 0,0-2 0 0 0,0-1 0 0 0,1 0 0 0 0,0-2 1 0 0,0-1-1 0 0,0-1 0 0 0,1 0 0 0 0,0-2 0 0 0,0-1 0 0 0,-1-2 1 0 0,1 0-1 0 0,8-2-255 0 0,25 2 213 0 0,350-39-421 0 0,-312 28-484 0 0,-46 5-1941 0 0,0 1-6141 0 0,-36 5-2808 0 0</inkml:trace>
  <inkml:trace contextRef="#ctx0" brushRef="#br0" timeOffset="3398.956">5933 815 9554 0 0,'0'0'947'0'0,"0"0"-302"0"0,0 0 140 0 0,0 0 323 0 0,0 0 179 0 0,0 0 0 0 0,0 0-191 0 0,0 0-213 0 0,0 0-144 0 0,-10 33-135 0 0,-34 104-96 0 0,17-19 495 0 0,26-110-942 0 0,0 1 0 0 0,0-1-1 0 0,1 0 1 0 0,0 1 0 0 0,0-1 0 0 0,1 1 0 0 0,0-1 0 0 0,1 1 0 0 0,0-1 0 0 0,0 0 0 0 0,0 0 0 0 0,1 0 0 0 0,1 0 0 0 0,-1 0 0 0 0,1-1 0 0 0,5 8-61 0 0,-6-10 97 0 0,1 0 0 0 0,0-1-1 0 0,0 1 1 0 0,0-1 0 0 0,0 0 0 0 0,1 0 0 0 0,-1 0 0 0 0,1 0 0 0 0,0-1 0 0 0,0 0 0 0 0,1 0 0 0 0,-1 0 0 0 0,1-1 0 0 0,-1 0 0 0 0,1 0 0 0 0,0 0 0 0 0,0-1 0 0 0,-1 0 0 0 0,1 0 0 0 0,0 0 0 0 0,0-1 0 0 0,0 1 0 0 0,0-2 0 0 0,0 1 0 0 0,0-1 0 0 0,0 0 0 0 0,0 0 0 0 0,3-1-97 0 0,7-7 197 0 0,0 0 0 0 0,0-2 1 0 0,-1 0-1 0 0,0 0 0 0 0,-1-1 0 0 0,-1-1 1 0 0,0 0-1 0 0,0-1 0 0 0,-2-1 0 0 0,0 0 1 0 0,0 0-1 0 0,-1-1 0 0 0,7-17-197 0 0,-10 23 23 0 0,8-16-23 0 0,-1-1-1 0 0,-2 1 1 0 0,0-2 0 0 0,-2 0-1 0 0,0 0 1 0 0,0-12 0 0 0,9-53-9692 0 0,-18 89-1984 0 0</inkml:trace>
  <inkml:trace contextRef="#ctx0" brushRef="#br0" timeOffset="4003.059">6471 1286 8890 0 0,'0'0'1428'0'0,"0"0"-193"0"0,0 0 25 0 0,0 0 79 0 0,0 0-49 0 0,0 0-106 0 0,0 0 18 0 0,0 0 71 0 0,0 0 17 0 0,0 0-55 0 0,0 0-185 0 0,0 0-225 0 0,0 0-155 0 0,9-11-112 0 0,88-140 1025 0 0,-64 88-994 0 0,-16 26-468 0 0,1 1 0 0 0,1 0-1 0 0,2 2 1 0 0,2 0 0 0 0,1 2 0 0 0,2 0 0 0 0,0 2 0 0 0,3 1 0 0 0,3-1-121 0 0,-32 28-3 0 0,1 1 0 0 0,0 0 1 0 0,0-1-1 0 0,0 1 0 0 0,-1 0 1 0 0,1-1-1 0 0,1 1 0 0 0,-1 0 1 0 0,0 0-1 0 0,0 0 0 0 0,0 0 1 0 0,1 0-1 0 0,-1 0 0 0 0,0 0 1 0 0,1 1-1 0 0,-1-1 0 0 0,0 0 1 0 0,1 1-1 0 0,-1-1 0 0 0,1 1 1 0 0,0 0-1 0 0,-1-1 0 0 0,1 1 1 0 0,-1 0-1 0 0,1 0 0 0 0,-1 0 1 0 0,1 0-1 0 0,0 0 0 0 0,-1 0 1 0 0,1 0-1 0 0,-1 1 0 0 0,1-1 1 0 0,-1 1-1 0 0,1-1 0 0 0,-1 1 1 0 0,1-1-1 0 0,-1 1 0 0 0,0 0 1 0 0,1 0-1 0 0,-1 0 0 0 0,0 0 1 0 0,1 0-1 0 0,-1 0 0 0 0,0 0 1 0 0,0 0-1 0 0,0 0 0 0 0,0 0 1 0 0,0 1-1 0 0,0 0 3 0 0,-23 361 27 0 0,22-360-26 0 0,-1-1 0 0 0,1 0 0 0 0,0 0 0 0 0,0 0 0 0 0,0 0 0 0 0,0 1 0 0 0,0-1 0 0 0,0 0 0 0 0,1 0 0 0 0,-1 0 0 0 0,1 0 0 0 0,0 1 0 0 0,-1-1 0 0 0,1 0 0 0 0,0 0 0 0 0,0 0 0 0 0,0-1 0 0 0,0 1 0 0 0,1 0 0 0 0,-1 0 0 0 0,1-1 0 0 0,-1 1 0 0 0,1 0 0 0 0,-1-1 0 0 0,1 0 0 0 0,0 1 0 0 0,-1-1 0 0 0,1 0 0 0 0,0 0 0 0 0,0 0 0 0 0,0 0 0 0 0,0 0 0 0 0,0 0 0 0 0,0-1 0 0 0,1 1 0 0 0,-1-1 0 0 0,0 1 0 0 0,0-1 0 0 0,0 0 0 0 0,0 0 0 0 0,1 0 0 0 0,-1 0 0 0 0,0 0 0 0 0,0 0 0 0 0,0-1 0 0 0,0 1 0 0 0,1-1 0 0 0,1 0-1 0 0,17-12 29 0 0,1 0 1 0 0,-2-1-1 0 0,0-2 0 0 0,0 0 1 0 0,-2 0-1 0 0,13-16-29 0 0,-16 17 2 0 0,252-249 201 0 0,-267 263-204 0 0,0 0 1 0 0,0 0-1 0 0,1 1 0 0 0,-1-1 0 0 0,0 0 1 0 0,1 0-1 0 0,-1 1 0 0 0,1-1 1 0 0,-1 0-1 0 0,1 1 0 0 0,-1-1 0 0 0,1 0 1 0 0,-1 1-1 0 0,1-1 0 0 0,0 1 1 0 0,-1-1-1 0 0,1 1 0 0 0,0-1 0 0 0,-1 1 1 0 0,1 0-1 0 0,0-1 0 0 0,0 1 1 0 0,-1 0-1 0 0,1-1 0 0 0,0 1 0 0 0,0 0 1 0 0,0 0-1 0 0,-1 0 0 0 0,1 0 1 0 0,0 0-1 0 0,0 0 0 0 0,0 0 0 0 0,0 0 1 0 0,-1 0-1 0 0,1 0 0 0 0,0 0 1 0 0,0 1-1 0 0,0-1 0 0 0,-1 0 0 0 0,1 0 1 0 0,0 1-1 0 0,0-1 0 0 0,-1 1 1 0 0,1-1-1 0 0,0 1 0 0 0,-1-1 0 0 0,1 1 1 0 0,0-1-1 0 0,-1 1 0 0 0,1-1 1 0 0,-1 1-1 0 0,1 0 0 0 0,-1-1 0 0 0,1 1 1 0 0,-1 0-1 0 0,0 0 0 0 0,1-1 1 0 0,-1 1-1 0 0,0 0 0 0 0,1 0 0 0 0,-1-1 1 0 0,0 1-1 0 0,0 0 0 0 0,0 0 1 0 0,0 0-1 0 0,0 0 0 0 0,0-1 0 0 0,0 1 1 0 0,0 1 0 0 0,-16 261 205 0 0,16-228-204 0 0,1 0 0 0 0,2 0 0 0 0,1 0 0 0 0,1-1 0 0 0,3 0 0 0 0,0 0 0 0 0,2 0 0 0 0,11 22-1 0 0,18 9-51 0 0,-39-64 18 0 0,0 0-1 0 0,0-1 0 0 0,0 1 1 0 0,0-1-1 0 0,0 1 1 0 0,0-1-1 0 0,0 1 0 0 0,1 0 1 0 0,-1-1-1 0 0,0 1 0 0 0,0-1 1 0 0,0 1-1 0 0,1-1 0 0 0,-1 1 1 0 0,0-1-1 0 0,1 1 0 0 0,-1-1 1 0 0,0 0-1 0 0,1 1 0 0 0,-1-1 1 0 0,1 1-1 0 0,-1-1 0 0 0,1 0 1 0 0,-1 1-1 0 0,1-1 1 0 0,-1 0-1 0 0,1 0 0 0 0,-1 1 1 0 0,1-1-1 0 0,-1 0 0 0 0,1 0 1 0 0,-1 0-1 0 0,1 0 0 0 0,0 0 1 0 0,-1 0-1 0 0,1 1 0 0 0,-1-1 1 0 0,1 0-1 0 0,-1-1 0 0 0,1 1 1 0 0,0 0-1 0 0,-1 0 0 0 0,1 0 1 0 0,-1 0-1 0 0,1 0 1 0 0,-1-1-1 0 0,1 1 0 0 0,-1 0 1 0 0,1 0-1 0 0,-1-1 0 0 0,1 1 1 0 0,-1 0-1 0 0,1-1 0 0 0,-1 1 1 0 0,0 0-1 0 0,1-1 0 0 0,-1 1 1 0 0,1-1-1 0 0,-1 1 0 0 0,0-1 1 0 0,1 1 33 0 0,3-12-3918 0 0,-2-1-3953 0 0,-1 2-4963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4:00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0 100 0 0 0,'0'0'573'0'0,"0"0"452"0"0,0 0 178 0 0,0 0 88 0 0,0 0 85 0 0,0 0 144 0 0,0 0 145 0 0,0 0 67 0 0,4-3-17 0 0,-1 0-964 0 0,9-6-276 0 0,0 6 4430 0 0,-12 3-4135 0 0,-3 7 4748 0 0,-9 4-4137 0 0,-4 3-1510 0 0,16-13 162 0 0,0-1-6 0 0,0 0 4 0 0,0 0 1 0 0,0 0-4 0 0,0 0-14 0 0,0 0 5 0 0,0 0-4 0 0,9-7 69 0 0,77-45 208 0 0,-86 52-234 0 0,-1 0 0 0 0,1 0 0 0 0,0 0 0 0 0,0-1 0 0 0,0 1 0 0 0,0 0 0 0 0,-1 0 0 0 0,1 0 1 0 0,0 0-1 0 0,0-1 0 0 0,0 1 0 0 0,0 0 0 0 0,0 0 0 0 0,0 0 0 0 0,-1-1 0 0 0,1 1 0 0 0,0 0 1 0 0,0 0-1 0 0,0-1 0 0 0,0 1 0 0 0,0 0 0 0 0,0 0 0 0 0,0-1 0 0 0,0 1 0 0 0,0 0 0 0 0,0 0 0 0 0,0-1 1 0 0,0 1-59 0 0,-12 6-1079 0 0,13 6-3614 0 0,1-9-1617 0 0,0 1-5860 0 0</inkml:trace>
  <inkml:trace contextRef="#ctx0" brushRef="#br0" timeOffset="3060.022">37 1 0 0 0,'4'0'337'0'0,"17"0"548"0"0,-20 0-388 0 0,-1 0-5 0 0,0 0-30 0 0,0 0-48 0 0,7 4 5592 0 0,-14 25 558 0 0,35-29-4644 0 0,-21-1-1758 0 0,6 1 2651 0 0,-39 19 691 0 0,26-19-3462 0 0,0 0-8 0 0,0 0-12 0 0,0 0-7 0 0,0 0 17 0 0,0 0 19 0 0,0 0-4 0 0,0 0-14 0 0,0 0-9 0 0,0 0-7 0 0,0 0-1 0 0,0 0 0 0 0,0 0-5 0 0,0 0-23 0 0,0 0-11 0 0,0 0-6 0 0,0 0-31 0 0,0 0-64 0 0,0 0-155 0 0,-4 0-7222 0 0,2 0-4102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4:37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878 523 0 0 0,'0'0'948'0'0,"0"0"539"0"0,0 0 36 0 0,0 0-111 0 0,0 0-83 0 0,0 0-49 0 0,0 0-38 0 0,0 0-41 0 0,3-1 6180 0 0,-2 1-6923 0 0,-21 376 2950 0 0,6-262-3132 0 0,-18 292 194 0 0,32-322-444 0 0,-8-17 28 0 0,-32 32 135 0 0,40-78-2733 0 0,9-38-2192 0 0,-3 6-1315 0 0,-3 0-3302 0 0</inkml:trace>
  <inkml:trace contextRef="#ctx0" brushRef="#br0" timeOffset="14400.461">876 707 0 0 0,'0'0'633'0'0,"0"0"341"0"0,0 0 6 0 0,0 0-73 0 0,0 0-32 0 0,0 0-27 0 0,0 0 44 0 0,0-4 82 0 0,-3-10-25 0 0,3 10-88 0 0,-2-18 8873 0 0,-3-8-6702 0 0,1-3 1179 0 0,22 26-4086 0 0,1 1 1 0 0,1 1 0 0 0,-1 1 0 0 0,1 0 0 0 0,0 2 0 0 0,-1 0 0 0 0,1 2 0 0 0,0 0 0 0 0,0 1 0 0 0,4 1-126 0 0,37-1 214 0 0,454-1 1237 0 0,-515 0-1432 0 0,0 0-5 0 0,0 0 17 0 0,0 0-9 0 0,0 0 6 0 0,0 0 16 0 0,0 0-18 0 0,0 0 10 0 0,0 0 3 0 0,-48 8-5594 0 0,38-1 790 0 0,3-3-6846 0 0</inkml:trace>
  <inkml:trace contextRef="#ctx0" brushRef="#br0" timeOffset="15067.865">886 965 0 0 0,'0'0'341'0'0,"0"0"91"0"0,-12 9 51 0 0,-35 28 56 0 0,36-28 736 0 0,4-3 6654 0 0,14-4 6461 0 0,-2-2-13306 0 0,-1 0-4189 0 0,179 11 6788 0 0,-128-12-3151 0 0,101 1 610 0 0,-141 3-1510 0 0,-21-2-4469 0 0,4 0 498 0 0,2 2-6232 0 0</inkml:trace>
  <inkml:trace contextRef="#ctx0" brushRef="#br0" timeOffset="20985.404">1040 1421 3001 0 0,'0'0'3240'0'0,"0"0"-1423"0"0,0 0-510 0 0,0 0 92 0 0,0 0 173 0 0,0 0 62 0 0,0 0-138 0 0,0 0-261 0 0,0 0-227 0 0,0 0-149 0 0,0 0-111 0 0,1 9-49 0 0,11 118 3562 0 0,-11-108-4054 0 0,-1 0 0 0 0,-1 0 0 0 0,-1 0-1 0 0,-1 0 1 0 0,0 0 0 0 0,-2-1 0 0 0,-3 12-207 0 0,-28 98 186 0 0,34-120-73 0 0,-2 11-490 0 0,12-27-1057 0 0,13-36-4525 0 0,-16 30-191 0 0,-2 6-5065 0 0</inkml:trace>
  <inkml:trace contextRef="#ctx0" brushRef="#br0" timeOffset="21306.227">1037 1499 10226 0 0,'0'0'2185'0'0,"0"0"-428"0"0,0 0-272 0 0,0 0-94 0 0,0 0-132 0 0,0 0-183 0 0,0 0-221 0 0,0 0-153 0 0,0 0-35 0 0,0 0 31 0 0,0 0 29 0 0,0 0-41 0 0,0 0-67 0 0,11 1-89 0 0,179 20 1635 0 0,-80 1-3446 0 0,-97-35-3137 0 0,-9 7-2229 0 0,-3 3-4698 0 0</inkml:trace>
  <inkml:trace contextRef="#ctx0" brushRef="#br0" timeOffset="21598.891">1000 1686 8298 0 0,'0'0'2284'0'0,"0"0"-487"0"0,0 0-214 0 0,0 0-20 0 0,0 0 22 0 0,0 0-76 0 0,0 0-173 0 0,0 0-170 0 0,0 0-184 0 0,0 0-108 0 0,0 0-114 0 0,0 0-112 0 0,12 9-78 0 0,38 27-60 0 0,-46-33-392 0 0,1-1 0 0 0,-1 1 0 0 0,1-1 0 0 0,0 1 0 0 0,0-1 0 0 0,0-1 0 0 0,0 1 0 0 0,0-1 0 0 0,0 0-1 0 0,0 0 1 0 0,0 0 0 0 0,0-1 0 0 0,1 1 0 0 0,4-2-118 0 0,21 4 430 0 0,11-2-708 0 0,-25-2-6214 0 0,-13 1-5586 0 0</inkml:trace>
  <inkml:trace contextRef="#ctx0" brushRef="#br0" timeOffset="24981.371">3209 703 0 0 0,'0'0'684'0'0,"0"0"964"0"0,0 0 584 0 0,0 0 181 0 0,0 0-53 0 0,0 0-264 0 0,0 0-321 0 0,0 0-253 0 0,0 0-163 0 0,2 0-112 0 0,8 0-83 0 0,-7 0-96 0 0,-3 0-128 0 0,0 0-166 0 0,0 0-127 0 0,-21 15 1623 0 0,-30 26-1858 0 0,-2-3 0 0 0,-2-2 0 0 0,-1-2 0 0 0,-1-3 0 0 0,-2-2 0 0 0,-22 5-412 0 0,-300 65 563 0 0,315-88 16 0 0,66-11-539 0 0,0 1-18 0 0,33 42 76 0 0,-9-26 84 0 0,2-1 1 0 0,0-1-1 0 0,0-1 1 0 0,2-2-1 0 0,-1 0 1 0 0,2-2-1 0 0,17 4-182 0 0,23 9 214 0 0,188 91 259 0 0,-143-36-297 0 0,-40-15-83 0 0,-73-66-4107 0 0,-5-1-3021 0 0,3 3-4984 0 0</inkml:trace>
  <inkml:trace contextRef="#ctx0" brushRef="#br0" timeOffset="25592.328">2250 1281 1416 0 0,'0'0'1894'0'0,"0"0"-375"0"0,0 0 23 0 0,0 0 226 0 0,0 0 200 0 0,0 0-24 0 0,0 0-203 0 0,0 0-222 0 0,0 0-237 0 0,0 0-174 0 0,0 0-133 0 0,0 0-104 0 0,-13 0-96 0 0,6 0-140 0 0,-26 0-1285 0 0,24 2 2154 0 0,16 4 3525 0 0,53 22-3876 0 0,14 6-427 0 0,166 48 419 0 0,-4 13-512 0 0,-102-36-433 0 0,50 18 172 0 0,-135-55-332 0 0,-64-22-1609 0 0,9-4 708 0 0,0-1-1262 0 0,3 0-4666 0 0,2 1-5824 0 0</inkml:trace>
  <inkml:trace contextRef="#ctx0" brushRef="#br0" timeOffset="26696.031">3921 909 1968 0 0,'0'0'2117'0'0,"0"0"-191"0"0,0 0 50 0 0,0 0 163 0 0,0 0 55 0 0,0 0-134 0 0,0 0-229 0 0,0 0-278 0 0,0 0-280 0 0,0 0-240 0 0,0 0-220 0 0,0 0-159 0 0,0 0-117 0 0,-2-9-78 0 0,0-2-431 0 0,-4-14 555 0 0,1 48 514 0 0,-1 37-464 0 0,-2-1 0 0 0,-3 0 0 0 0,-2 0-1 0 0,-17 43-632 0 0,-109 225 150 0 0,133-303-932 0 0,6-25-229 0 0,0-6 727 0 0,12-105-1775 0 0,16 1 1372 0 0,4 2-1 0 0,25-49 688 0 0,25-59 1658 0 0,-71 204-326 0 0,-3 36-437 0 0,-3-7-859 0 0,85 220 1356 0 0,-59-161-1211 0 0,-17-36-98 0 0,2 0 0 0 0,2-1 0 0 0,1-1-1 0 0,19 26-82 0 0,19 10 158 0 0,-55-73-117 0 0,-1 1 1 0 0,0 0 0 0 0,0-1-1 0 0,0 1 1 0 0,0-1-1 0 0,0 1 1 0 0,1-1 0 0 0,-1 1-1 0 0,0-1 1 0 0,1 0-1 0 0,-1 1 1 0 0,0-1 0 0 0,0 0-1 0 0,1 0 1 0 0,-1 0-1 0 0,0 0 1 0 0,1 0-1 0 0,-1-1 1 0 0,0 1 0 0 0,1 0-1 0 0,-1-1 1 0 0,0 1-1 0 0,0 0 1 0 0,0-1 0 0 0,1 0-1 0 0,-1 1 1 0 0,0-1-1 0 0,0 0 1 0 0,0 1 0 0 0,0-1-1 0 0,0 0 1 0 0,0 0-1 0 0,0 0 1 0 0,0 0 0 0 0,0 0-1 0 0,-1 0 1 0 0,1 0-1 0 0,0 0 1 0 0,0 0-1 0 0,-1 0 1 0 0,1-1 0 0 0,-1 1-1 0 0,1 0 1 0 0,-1 0-1 0 0,0-1 1 0 0,0 1 0 0 0,1 0-1 0 0,-1-1 1 0 0,0 1-1 0 0,0 0 1 0 0,0 0 0 0 0,0-1-1 0 0,0 1 1 0 0,0 0-1 0 0,-1-1 1 0 0,1 0-42 0 0,3-7-177 0 0,24-76 337 0 0,-3-1 0 0 0,-4-1 0 0 0,-4-1 0 0 0,3-77-160 0 0,-17-37-4 0 0,-25 158-416 0 0,22 44 283 0 0,1 0-31 0 0,0 0-37 0 0,0 0-61 0 0,0 0-67 0 0,6 12-2978 0 0,-1-9-1719 0 0,-5-3 2689 0 0,2 3-9917 0 0</inkml:trace>
  <inkml:trace contextRef="#ctx0" brushRef="#br0" timeOffset="28976.214">4781 1278 0 0 0,'0'0'572'0'0,"0"0"864"0"0,0 0 158 0 0,0 0-7 0 0,0 0 43 0 0,0 0 107 0 0,0 0 39 0 0,0 0-28 0 0,0 0-169 0 0,0 0-173 0 0,0-11-110 0 0,-2-24-444 0 0,2 30 5093 0 0,-4 57-5471 0 0,-2 1 0 0 0,-2-1 0 0 0,-2-1 0 0 0,-3 0 0 0 0,-7 13-474 0 0,15-47-5 0 0,0 1-1 0 0,-2-2 1 0 0,0 1 0 0 0,-1-1-1 0 0,0 0 1 0 0,-1-1 0 0 0,-1 0-1 0 0,-1 0 1 0 0,0-1 0 0 0,-11 11 5 0 0,17-20-205 0 0,-15 12-700 0 0,2-13-3821 0 0,17-4 2019 0 0,1 0-2631 0 0,0 0-5448 0 0</inkml:trace>
  <inkml:trace contextRef="#ctx0" brushRef="#br0" timeOffset="29459.97">4652 1517 0 0 0,'0'0'1811'0'0,"0"0"-541"0"0,0 0-127 0 0,0 0 193 0 0,0 0 251 0 0,0 0 141 0 0,0 0-33 0 0,0 0-173 0 0,0 0-223 0 0,0 0-202 0 0,0 0-123 0 0,0 0-82 0 0,0 0-56 0 0,9 19-35 0 0,27 58-35 0 0,-35-75-689 0 0,0 0 0 0 0,0 0-1 0 0,0 0 1 0 0,0 0 0 0 0,1 0-1 0 0,-1 0 1 0 0,1 0-1 0 0,-1-1 1 0 0,1 1 0 0 0,-1 0-1 0 0,1-1 1 0 0,0 1 0 0 0,0-1-1 0 0,-1 0 1 0 0,1 0 0 0 0,0 0-1 0 0,0 0 1 0 0,0 0-1 0 0,0 0 1 0 0,1 0 0 0 0,-1-1-1 0 0,0 1 1 0 0,0-1 0 0 0,0 1-1 0 0,1-1 1 0 0,-1 0 0 0 0,0 0-1 0 0,0 0 1 0 0,1 0-1 0 0,1-1-76 0 0,4 1 253 0 0,1 0-67 0 0,0-1 0 0 0,0 0 0 0 0,0 0 0 0 0,0-1 0 0 0,0 0 0 0 0,0 0 0 0 0,0-1 0 0 0,-1 0 0 0 0,1-1 0 0 0,-1 0 0 0 0,0 0 0 0 0,0-1 0 0 0,0 0 0 0 0,6-5-186 0 0,6-5 75 0 0,-1 0 0 0 0,0-1 0 0 0,-1-1 0 0 0,-1-1 1 0 0,0-1-1 0 0,-2 0 0 0 0,0-1 0 0 0,-1 0 0 0 0,-1-1 0 0 0,-1-1 0 0 0,0 0 0 0 0,-2-1 0 0 0,2-8-75 0 0,26-93 263 0 0,-52 146-276 0 0,4-2 69 0 0,0 0-1 0 0,1 0 1 0 0,1 1 0 0 0,1 0 0 0 0,1 1 0 0 0,1 0 0 0 0,0-1 0 0 0,2 2 0 0 0,1-1-1 0 0,0 5-55 0 0,42 176 571 0 0,-39-202-593 0 0,-1 0 0 0 0,0-1 0 0 0,0 1 1 0 0,1 0-1 0 0,-1 0 0 0 0,0-1 0 0 0,0 1 0 0 0,0 0 0 0 0,0 0 0 0 0,0-1 0 0 0,0 1 0 0 0,0 0 0 0 0,0 0 0 0 0,0-1 0 0 0,0 1 0 0 0,-1 0 0 0 0,1 0 0 0 0,0-1 0 0 0,0 1 1 0 0,-1 0-1 0 0,1-1 0 0 0,0 1 0 0 0,-1 0 0 0 0,1-1 0 0 0,-1 1 0 0 0,1 0 0 0 0,-1-1 0 0 0,1 1 0 0 0,-1-1 0 0 0,1 1 0 0 0,-1-1 0 0 0,0 1 0 0 0,1-1 0 0 0,-1 0 0 0 0,0 1 0 0 0,1-1 1 0 0,-1 0-1 0 0,0 1 0 0 0,0-1 0 0 0,0 0 22 0 0,-8 3-1867 0 0,7-2-7830 0 0,2-1 9681 0 0,0 0-11539 0 0</inkml:trace>
  <inkml:trace contextRef="#ctx0" brushRef="#br0" timeOffset="30161.21">5462 1488 4177 0 0,'0'0'1287'0'0,"0"0"-92"0"0,0 0 174 0 0,0 0 234 0 0,0 0 111 0 0,0 0-98 0 0,0 0-247 0 0,0 0-206 0 0,0 0-130 0 0,0 0-43 0 0,0 0-14 0 0,0 0-33 0 0,-2 0 3504 0 0,-57 11-2890 0 0,58-10-1540 0 0,-1 0 0 0 0,0 1-1 0 0,1-1 1 0 0,-1 1 0 0 0,1 0 0 0 0,-1 0 0 0 0,1-1 0 0 0,0 1 0 0 0,0 0-1 0 0,0 0 1 0 0,0 0 0 0 0,0 0 0 0 0,0 0 0 0 0,1 0 0 0 0,-1 1 0 0 0,1-1 0 0 0,-1 0-1 0 0,1 0 1 0 0,0 0 0 0 0,0 1 0 0 0,0-1 0 0 0,0 0 0 0 0,0 1-17 0 0,43 41 127 0 0,-32-36-89 0 0,-1-1-4 0 0,-3-3-7 0 0,-1 0 0 0 0,1 1-1 0 0,-1 0 1 0 0,0 0-1 0 0,-1 0 1 0 0,1 1 0 0 0,-1 0-1 0 0,0 0 1 0 0,-1 0-1 0 0,1 0 1 0 0,-1 1 0 0 0,1 2-27 0 0,-3-4 53 0 0,-1-1 0 0 0,1 1 0 0 0,-1 0 0 0 0,0 0 0 0 0,-1-1 0 0 0,1 1 0 0 0,-1 0 1 0 0,0 0-1 0 0,0 0 0 0 0,0 0 0 0 0,0 0 0 0 0,-1 0 0 0 0,0 0 0 0 0,0-1 0 0 0,-1 1 0 0 0,1 0 1 0 0,-1-1-1 0 0,0 1 0 0 0,0-1 0 0 0,-1 1 0 0 0,1-1 0 0 0,-1 0 0 0 0,0 0 0 0 0,0 0 0 0 0,0 0 1 0 0,0-1-1 0 0,-1 1 0 0 0,0-1 0 0 0,0 0 0 0 0,0 0 0 0 0,0 0 0 0 0,0-1 0 0 0,0 1 0 0 0,-1-1 1 0 0,1 0-1 0 0,-1 0 0 0 0,1-1 0 0 0,-1 1 0 0 0,0-1 0 0 0,-3 0-53 0 0,-83 3 441 0 0,89-4-475 0 0,-1-1 0 0 0,1 1-1 0 0,-1-1 1 0 0,1 0 0 0 0,-1 0 0 0 0,1 0 0 0 0,0 0 0 0 0,-1 0 0 0 0,1 0-1 0 0,0-1 1 0 0,0 1 0 0 0,0-1 0 0 0,0 0 0 0 0,0 1 0 0 0,0-1 0 0 0,1 0-1 0 0,-1 0 1 0 0,0 0 0 0 0,1 0 0 0 0,-1-1 0 0 0,1 1 0 0 0,0 0 0 0 0,0 0-1 0 0,0-1 1 0 0,0 1 0 0 0,0-1 0 0 0,1 1 0 0 0,-1-1 0 0 0,1 1 0 0 0,-1-1-1 0 0,1 0 1 0 0,0 1 0 0 0,0-1 0 0 0,0 1 34 0 0,0 0-262 0 0,1-10-1590 0 0,0 4-2956 0 0,1 4-7274 0 0</inkml:trace>
  <inkml:trace contextRef="#ctx0" brushRef="#br0" timeOffset="31471.921">5401 1499 0 0 0,'0'0'544'0'0,"0"0"154"0"0,0 0 8 0 0,0 0-15 0 0,0 0 12 0 0,0 0-47 0 0,0 0-54 0 0,-6 0 308 0 0,5 0 6228 0 0,33-2-1354 0 0,1 0-4349 0 0,25-2-1343 0 0,-62 11-1080 0 0,1-2-5358 0 0,1-2-4119 0 0</inkml:trace>
  <inkml:trace contextRef="#ctx0" brushRef="#br0" timeOffset="33327.176">6261 1605 0 0 0,'0'0'784'0'0,"0"0"108"0"0,0 0 102 0 0,0 0 150 0 0,0 0 123 0 0,0 0 31 0 0,0 0-111 0 0,0 0-155 0 0,0 0-123 0 0,0 0-83 0 0,2-2-38 0 0,7-10 1638 0 0,-9 12-1633 0 0,2 23 3074 0 0,-25 98-515 0 0,-68 47-3160 0 0,26-98-2828 0 0,56-66 479 0 0,7-4-7473 0 0,2 0 2302 0 0</inkml:trace>
  <inkml:trace contextRef="#ctx0" brushRef="#br0" timeOffset="34140.403">6603 1823 3017 0 0,'0'0'1663'0'0,"0"0"-83"0"0,0 0 100 0 0,0 0 221 0 0,0 0-2 0 0,0 0-255 0 0,0 0-385 0 0,0 0-411 0 0,0 0-326 0 0,0 0-185 0 0,0 0-37 0 0,0 0 72 0 0,0 0 103 0 0,-2 3 83 0 0,2 17 1408 0 0,34-18 1475 0 0,-30-2-3293 0 0,4-2 1 0 0,0 0-1 0 0,-1 0 1 0 0,1-1-1 0 0,-1 0 0 0 0,0-1 1 0 0,0 0-1 0 0,0 0 0 0 0,0 0 1 0 0,-1-1-1 0 0,0 0 1 0 0,0 0-1 0 0,0-1 0 0 0,0 1 1 0 0,0-3-149 0 0,15-11 171 0 0,207-184 349 0 0,-123 114-448 0 0,-61 50 50 0 0,1 2 0 0 0,2 2-1 0 0,50-29-121 0 0,-75 115 359 0 0,-18-35-335 0 0,5 17 60 0 0,-2 0 0 0 0,-1 1 0 0 0,-1 0 0 0 0,-2 0 0 0 0,-1 0 0 0 0,-3 23-84 0 0,-2-44 12 0 0,-1 0 0 0 0,-1-1 0 0 0,0 0 0 0 0,0 0 0 0 0,-1 0 0 0 0,-1 0 0 0 0,0-1 0 0 0,0 0 0 0 0,-1-1 0 0 0,-1 0 0 0 0,1 0 0 0 0,-2 0-1 0 0,1-1 1 0 0,-2-1 0 0 0,1 0 0 0 0,-1 0 0 0 0,0-1 0 0 0,0 0 0 0 0,-1-1 0 0 0,0 0 0 0 0,-7 1-12 0 0,7-1-7 0 0,0-1 0 0 0,-1 0 0 0 0,1-1 0 0 0,-1-1 0 0 0,0 0 0 0 0,0 0 0 0 0,0-2 0 0 0,0 1 0 0 0,0-2 0 0 0,0 0 0 0 0,-1 0 0 0 0,-7-2 7 0 0,20 2-9 0 0,-1 0 0 0 0,1 0 1 0 0,-1 0-1 0 0,1 0 0 0 0,-1 0 0 0 0,1 0 1 0 0,-1-1-1 0 0,1 1 0 0 0,0-1 0 0 0,-1 1 0 0 0,1-1 1 0 0,-1 1-1 0 0,1-1 0 0 0,0 0 0 0 0,0 1 0 0 0,-1-1 1 0 0,1 0-1 0 0,0 0 0 0 0,0 0 0 0 0,0 0 1 0 0,0 0-1 0 0,0 0 0 0 0,0 0 0 0 0,0 0 0 0 0,0-1 1 0 0,1 1-1 0 0,-1 0 0 0 0,0-1 0 0 0,1 1 1 0 0,-1 0-1 0 0,1-1 0 0 0,-1 1 0 0 0,1-1 0 0 0,0 1 1 0 0,-1 0-1 0 0,1-1 0 0 0,0 1 0 0 0,0-1 1 0 0,0 1-1 0 0,0-1 0 0 0,1 1 0 0 0,-1-1 0 0 0,0 1 1 0 0,0-1-1 0 0,1 1 0 0 0,-1 0 0 0 0,1-1 1 0 0,-1 1-1 0 0,1 0 0 0 0,0-1 0 0 0,0 1 0 0 0,-1 0 1 0 0,1 0-1 0 0,0 0 0 0 0,0-1 0 0 0,0 1 1 0 0,0 0-1 0 0,0 0 0 0 0,1 0 0 0 0,0 0 9 0 0,8-6-74 0 0,1 1-1 0 0,-1 0 0 0 0,1 0 1 0 0,0 1-1 0 0,1 1 1 0 0,-1 0-1 0 0,1 0 1 0 0,0 1-1 0 0,0 1 0 0 0,0 0 1 0 0,0 0-1 0 0,0 1 1 0 0,12 1 74 0 0,-9 6-2101 0 0,-9-2-1147 0 0,1-3-4497 0 0,-3-1-4127 0 0</inkml:trace>
  <inkml:trace contextRef="#ctx0" brushRef="#br0" timeOffset="34540.646">7914 854 12147 0 0,'0'0'2021'0'0,"0"0"-998"0"0,0 0-471 0 0,0 0 2 0 0,0 0 218 0 0,0 0 207 0 0,0 0 137 0 0,0 0-24 0 0,0 0-99 0 0,0 0-96 0 0,0 0-131 0 0,0 0-97 0 0,6 25-88 0 0,17 82-64 0 0,-2 48 1031 0 0,-10-69-1173 0 0,-4-1-1 0 0,-4 1 1 0 0,-5 43-375 0 0,-4-76 57 0 0,-2-1 0 0 0,-2-1-1 0 0,-3 0 1 0 0,-14 34-57 0 0,-1-37-510 0 0,12-69-8095 0 0,13 9 1902 0 0,1 4-4337 0 0</inkml:trace>
  <inkml:trace contextRef="#ctx0" brushRef="#br0" timeOffset="41031.192">7574 1425 792 0 0,'0'0'1532'0'0,"0"0"-42"0"0,0 0 13 0 0,0 0 25 0 0,0 0 11 0 0,0 0-49 0 0,0 0-104 0 0,0 0-165 0 0,0 0-155 0 0,0 0-139 0 0,0 0-99 0 0,-2-2-45 0 0,-6-5-34 0 0,7 5-19 0 0,1 2-45 0 0,23 0 2541 0 0,69-14 30 0 0,556-78 118 0 0,-605 91-3330 0 0,-43 1-48 0 0,0 0 10 0 0,0 0 4 0 0,-26 15-196 0 0,-1-1-221 0 0,-8 4-1105 0 0,12-13-6863 0 0,20-5-3553 0 0</inkml:trace>
  <inkml:trace contextRef="#ctx0" brushRef="#br0" timeOffset="42183.957">8647 1620 0 0 0,'0'0'1116'0'0,"0"0"257"0"0,0 0 298 0 0,0 0 301 0 0,0 0 200 0 0,0 0 40 0 0,0 0-132 0 0,0 0-258 0 0,0 0-274 0 0,0 0-194 0 0,0 0-159 0 0,0 0-104 0 0,0 0-61 0 0,7-15-88 0 0,18-47-107 0 0,-25 61-787 0 0,0 0 0 0 0,0 0 0 0 0,0 0-1 0 0,0 0 1 0 0,0 0 0 0 0,0 0 0 0 0,-1 0 0 0 0,1 0 0 0 0,0 0 0 0 0,-1 0 0 0 0,1 1 0 0 0,0-1 0 0 0,-1 0 0 0 0,0 0 0 0 0,1 0 0 0 0,-1 0 0 0 0,1 1-1 0 0,-1-1 1 0 0,0 0 0 0 0,1 0 0 0 0,-1 1 0 0 0,0-1 0 0 0,0 1 0 0 0,0-1 0 0 0,0 0 0 0 0,0 1 0 0 0,1 0 0 0 0,-1-1 0 0 0,0 1 0 0 0,0 0 0 0 0,0-1-1 0 0,0 1 1 0 0,0 0 0 0 0,0 0 0 0 0,0 0 0 0 0,0 0 0 0 0,0 0 0 0 0,0 0 0 0 0,0 0 0 0 0,0 0 0 0 0,0 0 0 0 0,0 0 0 0 0,0 0 0 0 0,0 1-1 0 0,0-1 1 0 0,0 1-48 0 0,-1-1 94 0 0,-13 1 21 0 0,0 0 0 0 0,0 2-1 0 0,0 0 1 0 0,1 0 0 0 0,-1 2 0 0 0,1 0 0 0 0,0 0 0 0 0,1 1 0 0 0,-1 1 0 0 0,1 0 0 0 0,0 1 0 0 0,1 1 0 0 0,0 0 0 0 0,0 0 0 0 0,1 1 0 0 0,-5 5-115 0 0,7-7 15 0 0,0 0 1 0 0,0 0-1 0 0,1 1 0 0 0,0 0 1 0 0,0 1-1 0 0,1 0 1 0 0,0 0-1 0 0,1 0 1 0 0,0 1-1 0 0,1-1 1 0 0,0 2-1 0 0,1-1 0 0 0,0 0 1 0 0,1 1-1 0 0,0 0 1 0 0,1 0-1 0 0,0-1 1 0 0,1 2-1 0 0,0 3-15 0 0,1-13 6 0 0,0-1 0 0 0,1 0-1 0 0,0 0 1 0 0,-1 0 0 0 0,1 0 0 0 0,0 0-1 0 0,0 0 1 0 0,0 0 0 0 0,0-1 0 0 0,0 1-1 0 0,1 0 1 0 0,-1 0 0 0 0,1-1 0 0 0,-1 1-1 0 0,1-1 1 0 0,-1 1 0 0 0,1-1 0 0 0,0 0-1 0 0,-1 0 1 0 0,1 1 0 0 0,0-1 0 0 0,0 0-1 0 0,0-1 1 0 0,0 1 0 0 0,0 0 0 0 0,0-1-1 0 0,0 1 1 0 0,1-1 0 0 0,-1 1 0 0 0,0-1-1 0 0,1 0-4 0 0,71 1 320 0 0,-48-6-246 0 0,0-1-1 0 0,-1-2 0 0 0,0 0 1 0 0,0-2-1 0 0,-1 0 1 0 0,-1-2-1 0 0,1-1 0 0 0,-2 0 1 0 0,4-5-75 0 0,173-150 238 0 0,-199 168-241 0 0,0 0 0 0 0,0 1 0 0 0,0-1 0 0 0,0 0 0 0 0,0 1 0 0 0,0-1 0 0 0,0 0-1 0 0,1 0 1 0 0,-1 1 0 0 0,0-1 0 0 0,0 0 0 0 0,0 1 0 0 0,0-1 0 0 0,0 0 0 0 0,0 0 0 0 0,1 1-1 0 0,-1-1 1 0 0,0 0 0 0 0,0 0 0 0 0,0 1 0 0 0,1-1 0 0 0,-1 0 0 0 0,0 0 0 0 0,0 0-1 0 0,1 1 1 0 0,-1-1 0 0 0,0 0 0 0 0,0 0 0 0 0,1 0 0 0 0,-1 0 0 0 0,0 0 0 0 0,1 0 0 0 0,-1 0-1 0 0,0 1 1 0 0,1-1 0 0 0,-1 0 0 0 0,0 0 0 0 0,1 0 0 0 0,-1 0 0 0 0,0 0 0 0 0,0 0 3 0 0,0 3 5 0 0,-16 93-12 0 0,16-91 6 0 0,-1-1-1 0 0,1 1 1 0 0,0 0-1 0 0,1-1 1 0 0,-1 1 0 0 0,1-1-1 0 0,0 1 1 0 0,0 0 0 0 0,0-1-1 0 0,1 0 1 0 0,0 1-1 0 0,0-1 1 0 0,0 0 0 0 0,0 0-1 0 0,0 0 1 0 0,1 0-1 0 0,0 0 1 0 0,0-1 0 0 0,0 1-1 0 0,0-1 1 0 0,0 0 0 0 0,1 0-1 0 0,0 0 1 0 0,-1 0-1 0 0,1-1 1 0 0,1 1 1 0 0,6 3 5 0 0,1-2-1 0 0,0 1 1 0 0,-1-1-1 0 0,2-1 1 0 0,-1 0-1 0 0,0-1 1 0 0,0 0 0 0 0,1-1-1 0 0,-1 0 1 0 0,1-1-1 0 0,-1-1 1 0 0,1 0 0 0 0,-1 0-1 0 0,1-1 1 0 0,-1-1-1 0 0,0 0 1 0 0,0-1-1 0 0,0 0 1 0 0,-1-1 0 0 0,1 0-1 0 0,-1-1 1 0 0,0 0-1 0 0,-1 0 1 0 0,1-2-1 0 0,-1 1 1 0 0,-1-1 0 0 0,0 0-1 0 0,0-1 1 0 0,0 0-1 0 0,1-4-4 0 0,32-36 10 0 0,-3-3 0 0 0,-2-1 0 0 0,-2-1-1 0 0,-3-2 1 0 0,-2-2 0 0 0,-3 0 0 0 0,-2-2-1 0 0,-3-1 1 0 0,-3 0 0 0 0,2-20-10 0 0,7-124 66 0 0,-28 195-51 0 0,1 7 2 0 0,-1-1 0 0 0,0 1 0 0 0,1 0 0 0 0,-1 0 0 0 0,-1-1-1 0 0,1 1 1 0 0,0 0 0 0 0,-1 0 0 0 0,1-1 0 0 0,-1 1 0 0 0,0 0 0 0 0,0 0 0 0 0,-1 0 0 0 0,1 0 0 0 0,0 0 0 0 0,-1 0 0 0 0,0 0 0 0 0,0 1 0 0 0,0-1 0 0 0,0 0-17 0 0,1 4-2 0 0,0-1 0 0 0,0 0 0 0 0,0 0-1 0 0,0 1 1 0 0,0-1 0 0 0,0 1 0 0 0,0-1 0 0 0,0 1 0 0 0,0-1 0 0 0,1 1 0 0 0,-1 0 0 0 0,0-1 0 0 0,0 1-1 0 0,0 0 1 0 0,1 0 0 0 0,-1-1 0 0 0,0 1 0 0 0,1 0 0 0 0,-1 0 0 0 0,1 0 0 0 0,-1 0 0 0 0,1 0 0 0 0,-1 0 0 0 0,1 0-1 0 0,0 0 1 0 0,-1 0 0 0 0,1 0 0 0 0,0 0 0 0 0,0 0 0 0 0,0 0 0 0 0,0 0 0 0 0,0 0 0 0 0,0 0 0 0 0,0 0-1 0 0,0 0 1 0 0,0 0 0 0 0,1 0 0 0 0,-1 1 2 0 0,-2 8-2 0 0,-11 38 34 0 0,2 1 0 0 0,2-1 0 0 0,2 2 0 0 0,3-1 0 0 0,1 8-32 0 0,16 447 311 0 0,-9-325-269 0 0,-4-178-54 0 0,0-1-2 0 0,0 0-2 0 0,0 0 35 0 0,0 0-24 0 0,0 0-6 0 0,0 0-4 0 0,0 0 3 0 0,0 0 7 0 0,0-30-2000 0 0,2-20-1591 0 0,1 17-5905 0 0,-3 25-1745 0 0</inkml:trace>
  <inkml:trace contextRef="#ctx0" brushRef="#br0" timeOffset="42475.855">9142 1418 14779 0 0,'0'0'1805'0'0,"0"0"-565"0"0,0 0-264 0 0,0 0 16 0 0,0 0 36 0 0,0 0 34 0 0,0 0-30 0 0,0 0-122 0 0,0 0-98 0 0,0 0-101 0 0,0 0-100 0 0,0 0-58 0 0,31-3-42 0 0,99-10-47 0 0,207-16 1855 0 0,-147 15-3759 0 0,-190 14 488 0 0,0 0-529 0 0,0 3-8338 0 0,0-3-2677 0 0</inkml:trace>
  <inkml:trace contextRef="#ctx0" brushRef="#br0" timeOffset="42750.036">10077 1528 17684 0 0,'0'0'777'0'0,"0"0"-167"0"0,0 0 61 0 0,0 0 161 0 0,0 0 65 0 0,0 0-45 0 0,0 0-179 0 0,0 0-223 0 0,0 0-148 0 0,0 0-102 0 0,-4 33-58 0 0,-12 103-28 0 0,9-29-808 0 0,5-100-1639 0 0,0-6-3626 0 0,2-1-5466 0 0</inkml:trace>
  <inkml:trace contextRef="#ctx0" brushRef="#br0" timeOffset="42997.089">10062 1263 17052 0 0,'0'0'1368'0'0,"0"0"-432"0"0,0 0-296 0 0,0 0-104 0 0,0 0-168 0 0,0 0-127 0 0,0 0-185 0 0,0 0-209 0 0,0 0-79 0 0,0 0-152 0 0,0 0-320 0 0,0 0-888 0 0,0 0-4497 0 0,85-18-5954 0 0</inkml:trace>
  <inkml:trace contextRef="#ctx0" brushRef="#br0" timeOffset="43230.274">10677 1447 13867 0 0,'0'0'4608'0'0,"0"0"-2724"0"0,0 0-789 0 0,0 0-20 0 0,0 0 10 0 0,0 0-55 0 0,0 0-173 0 0,0 0-194 0 0,0 0-183 0 0,0 0-116 0 0,0 0-82 0 0,0 0-66 0 0,0 0-40 0 0,-22 1-59 0 0,-73 6-39 0 0,90-7-69 0 0,0 1 0 0 0,0-1 0 0 0,0 1 0 0 0,0 0 1 0 0,0 0-1 0 0,0 1 0 0 0,0-1 0 0 0,0 1 0 0 0,1 0 0 0 0,-1 1 1 0 0,1-1-1 0 0,-1 1 0 0 0,1 0 0 0 0,0 0 0 0 0,0 0-9 0 0,-11 8 35 0 0,5-5-31 0 0,0 1 0 0 0,0 0 0 0 0,0 0 0 0 0,1 1 1 0 0,0 0-1 0 0,1 1 0 0 0,-1 0 0 0 0,2 0 0 0 0,-1 1 1 0 0,1 0-1 0 0,1 0 0 0 0,0 0 0 0 0,0 1 0 0 0,1 0 1 0 0,0 0-1 0 0,1 1 0 0 0,1-1 0 0 0,0 1 0 0 0,0 0 1 0 0,1 0-1 0 0,0 8-4 0 0,2-13 4 0 0,0 0-1 0 0,0 0 1 0 0,1 0 0 0 0,0 0 0 0 0,1-1 0 0 0,0 1 0 0 0,0-1-1 0 0,0 1 1 0 0,1-1 0 0 0,0 0 0 0 0,0 0 0 0 0,0 0 0 0 0,1 0-1 0 0,0 0 1 0 0,0-1 0 0 0,0 1 0 0 0,1-1 0 0 0,0-1 0 0 0,0 1 0 0 0,0 0-1 0 0,0-1 1 0 0,1 0 0 0 0,0-1 0 0 0,0 1 0 0 0,4 1-4 0 0,7 2 71 0 0,1 0 0 0 0,-1-1 0 0 0,1-1 1 0 0,0-1-1 0 0,0 0 0 0 0,0-2 0 0 0,1 0 1 0 0,-1-1-1 0 0,1 0 0 0 0,15-3-71 0 0,-32 2 9 0 0,16-2-99 0 0,-1 0 0 0 0,1-1 0 0 0,-1-1 0 0 0,0-1 0 0 0,0 0 0 0 0,0-1 0 0 0,-1-1 0 0 0,0 0-1 0 0,0-2 1 0 0,-1 0 0 0 0,14-10 90 0 0,-19 10-1642 0 0,-4 2-4198 0 0,-5 6 3480 0 0,5-4-10792 0 0</inkml:trace>
  <inkml:trace contextRef="#ctx0" brushRef="#br0" timeOffset="44409.788">10123 1270 0 0 0,'0'0'1271'0'0,"0"0"72"0"0,0 0-208 0 0,0 0-218 0 0,0 0-141 0 0,0 0-85 0 0,0 0-33 0 0,0 0-15 0 0,0 0 1 0 0,0 0 20 0 0,1 0-727 0 0,-1-3 8705 0 0,-4-6-5426 0 0,29-10-3276 0 0,-7 6 254 0 0,-55 24 2219 0 0,36-11-2401 0 0,1 0-22 0 0,0 0 0 0 0,0 0-13 0 0,0 0-53 0 0,0 0-119 0 0,17-11-6537 0 0,-16 11 5310 0 0,3-4-9869 0 0</inkml:trace>
  <inkml:trace contextRef="#ctx0" brushRef="#br0" timeOffset="61420.096">746 2750 0 0 0,'0'0'299'0'0,"0"0"652"0"0,0 0 164 0 0,0 0-7 0 0,0 0 33 0 0,0 0 20 0 0,0 0-39 0 0,0 0-17 0 0,1-2 853 0 0,1-2 8241 0 0,8 87-5297 0 0,-1-8-4672 0 0,0 245 541 0 0,-9-45-339 0 0,-17-153-266 0 0,12-37 14 0 0,10-51 146 0 0,-12 42 261 0 0,2-1-198 0 0,3-62-231 0 0,2-21-324 0 0,-4-23-2683 0 0,2 14-1331 0 0,0 1-5437 0 0,2 8-1871 0 0</inkml:trace>
  <inkml:trace contextRef="#ctx0" brushRef="#br0" timeOffset="62187.221">718 2927 0 0 0,'0'0'1268'0'0,"0"0"119"0"0,0 0 46 0 0,0 0-42 0 0,0 0-59 0 0,0 0-47 0 0,0 0-42 0 0,0 0-9 0 0,0 0-28 0 0,0 0-49 0 0,1-9 692 0 0,0 7 4795 0 0,47-16-4807 0 0,-13 7-1267 0 0,0 0 0 0 0,1 3 0 0 0,0 1 0 0 0,0 1 0 0 0,25 0-570 0 0,311-37 1287 0 0,-372 43-1257 0 0,0 0 10 0 0,0 0 16 0 0,0 0 9 0 0,0 0-9 0 0,0 0 5 0 0,0 0-25 0 0,0 0-14 0 0,0 0 8 0 0,0 0 5 0 0,0 0-15 0 0,0 0 0 0 0,0 0 8 0 0,0 0-23 0 0,0 0 3 0 0,0 0-38 0 0,0 0-17 0 0,0 0-5 0 0,0 0-25 0 0,0 0-49 0 0,-26 0-8197 0 0,19 3 2130 0 0,-1 1-5394 0 0</inkml:trace>
  <inkml:trace contextRef="#ctx0" brushRef="#br0" timeOffset="62750.958">731 3303 6545 0 0,'0'0'1290'0'0,"0"0"-200"0"0,0 0 71 0 0,0 0 257 0 0,0 0 151 0 0,0 0-103 0 0,0 0-330 0 0,0 0-319 0 0,0 0-213 0 0,0 0-144 0 0,0 0-31 0 0,0 0-6 0 0,0 0 22 0 0,0 29 4323 0 0,0-29-4491 0 0,0 0-27 0 0,0 0-41 0 0,0 0-7 0 0,16 4 759 0 0,80-1 566 0 0,83-35-497 0 0,-147 23-898 0 0,96-8 390 0 0,-128 17-562 0 0,-1 0 0 0 0,1 0-1 0 0,0 0 1 0 0,0 0-1 0 0,0 1 1 0 0,0-1-1 0 0,0 0 1 0 0,0 0-1 0 0,0 0 1 0 0,0 1-1 0 0,0-1 1 0 0,0 0 0 0 0,0 0-1 0 0,0 0 1 0 0,0 1-1 0 0,0-1 1 0 0,0 0-1 0 0,0 0 1 0 0,0 1-1 0 0,0-1 1 0 0,0 0-1 0 0,0 0 1 0 0,0 0 0 0 0,0 1-1 0 0,0-1 1 0 0,0 0-1 0 0,0 0 1 0 0,0 0-1 0 0,0 0 1 0 0,1 1-1 0 0,-1-1 1 0 0,0 0-1 0 0,0 0 1 0 0,0 0 0 0 0,0 0-1 0 0,1 1 1 0 0,-1-1-1 0 0,0 0 1 0 0,0 0 40 0 0,-18 2-2322 0 0,-1 0-5965 0 0,14-2-3441 0 0</inkml:trace>
  <inkml:trace contextRef="#ctx0" brushRef="#br0" timeOffset="64582.115">1051 3884 0 0 0,'0'0'1204'0'0,"0"0"66"0"0,0 0 93 0 0,0 0 60 0 0,0 0-11 0 0,0 0-18 0 0,0 0-51 0 0,0 0-102 0 0,0 0-128 0 0,0 0-119 0 0,0 0-144 0 0,8-4 2158 0 0,-5 4 4282 0 0,-3 1-7082 0 0,0-1-26 0 0,0 0-44 0 0,15 41 1086 0 0,-15-10-976 0 0,-1 0 0 0 0,-1 0-1 0 0,-2-1 1 0 0,-1 1-1 0 0,-5 14-247 0 0,3-13 36 0 0,3 49-96 0 0,4-81 17 0 0,0 0-5 0 0,0 0-12 0 0,0 0-20 0 0,0 0 4 0 0,0 0-10 0 0,0 0-29 0 0,0 0 2 0 0,0 0-61 0 0,0-19-2429 0 0,0 9 1390 0 0,-1-5-1058 0 0,2 4-3640 0 0,1 4-5366 0 0</inkml:trace>
  <inkml:trace contextRef="#ctx0" brushRef="#br0" timeOffset="64956.248">1025 3807 4361 0 0,'0'0'3321'0'0,"0"0"-1349"0"0,0 0-573 0 0,0 0 24 0 0,0 0 85 0 0,0 0-30 0 0,0 0-203 0 0,0 0-292 0 0,0 0-296 0 0,0 0-214 0 0,0 0-92 0 0,0 0-24 0 0,21 0 1076 0 0,98-12 2055 0 0,38-9-3738 0 0,-176 32-4555 0 0,14-7 574 0 0,-1-1-3900 0 0</inkml:trace>
  <inkml:trace contextRef="#ctx0" brushRef="#br0" timeOffset="65274.908">994 3987 4809 0 0,'0'0'1668'0'0,"0"0"-274"0"0,0 0-64 0 0,0 0 73 0 0,0 0 65 0 0,0 0-101 0 0,0 0-248 0 0,0 0-306 0 0,0 0-253 0 0,0 0-77 0 0,0 0 21 0 0,0 0 91 0 0,0 0 77 0 0,6 2 27 0 0,148 15 4893 0 0,-133-15-5553 0 0,10 1-1130 0 0,-15-8-7935 0 0,-12 1-3076 0 0</inkml:trace>
  <inkml:trace contextRef="#ctx0" brushRef="#br0" timeOffset="67548.538">2217 3336 0 0 0,'0'0'504'0'0,"0"0"742"0"0,0 0 205 0 0,0 0-7 0 0,0 0-56 0 0,0 0-46 0 0,0 0-27 0 0,0 0-40 0 0,0 0-40 0 0,4-3 7853 0 0,-1 2-9545 0 0,54 16 3137 0 0,211-29 569 0 0,64-27-2030 0 0,-252 37-1019 0 0,-79 4-201 0 0,-1 0 14 0 0,0 0 18 0 0,0 0 38 0 0,0 0 31 0 0,0 0 6 0 0,0 0-14 0 0,0 0 18 0 0,0 0-14 0 0,0 0-29 0 0,0 0 34 0 0,0 0-58 0 0,0 0-14 0 0,0 0 9 0 0,0 0-49 0 0,-17 0-1929 0 0,16 0 1831 0 0,-28 2-5150 0 0,12 6-5019 0 0,11-3-198 0 0</inkml:trace>
  <inkml:trace contextRef="#ctx0" brushRef="#br0" timeOffset="67956.465">2377 3645 6921 0 0,'0'0'1965'0'0,"0"0"-371"0"0,0 0-189 0 0,0 0 126 0 0,0 0 91 0 0,0 0-146 0 0,0 0-280 0 0,0 0-310 0 0,0 0-271 0 0,0 0-166 0 0,0 0-89 0 0,0 0-18 0 0,0 0-8 0 0,-6 7 760 0 0,54 8 2185 0 0,10-13-2711 0 0,0-2 0 0 0,0-2 0 0 0,-1-3-1 0 0,0-3 1 0 0,0-2 0 0 0,5-4-568 0 0,106-15 353 0 0,-54 10-301 0 0,-100 14-440 0 0,-12 0-3956 0 0,-2-2-5994 0 0,0 6-2457 0 0</inkml:trace>
  <inkml:trace contextRef="#ctx0" brushRef="#br0" timeOffset="77256.788">10696 3270 11522 0 0,'0'0'4856'0'0,"0"0"-2330"0"0,0 0-918 0 0,0 0-183 0 0,0 0-113 0 0,0 0-89 0 0,0 0-134 0 0,0 0-196 0 0,0 0-189 0 0,0 0-153 0 0,0 0-151 0 0,0 0-152 0 0,0 0-142 0 0,-4 4-87 0 0,-91 102 72 0 0,90-100-95 0 0,1 0 1 0 0,-1 1 0 0 0,2 0 0 0 0,-1-1-1 0 0,1 1 1 0 0,0 0 0 0 0,0 1-1 0 0,1-1 1 0 0,0 0 0 0 0,0 1-1 0 0,1-1 1 0 0,0 1 0 0 0,0 0 0 0 0,1-1-1 0 0,0 1 1 0 0,0 0 0 0 0,1-1-1 0 0,0 1 1 0 0,0 0 0 0 0,1-1-1 0 0,0 1 1 0 0,0-1 0 0 0,2 2 3 0 0,0-1-2 0 0,2-1 0 0 0,-1 0 0 0 0,1 0 1 0 0,0-1-1 0 0,1 1 0 0 0,0-1 0 0 0,0-1 1 0 0,0 1-1 0 0,0-1 0 0 0,1-1 0 0 0,0 1 1 0 0,0-1-1 0 0,0-1 0 0 0,1 1 0 0 0,-1-1 1 0 0,1-1-1 0 0,-1 0 0 0 0,1 0 0 0 0,0 0 1 0 0,0-1-1 0 0,0-1 0 0 0,3 0 2 0 0,-8 0-10 0 0,19 2-110 0 0,0-2 0 0 0,0 0 1 0 0,1-2-1 0 0,-1-1 0 0 0,0 0 0 0 0,0-2 0 0 0,-1-1 0 0 0,1 0 1 0 0,-1-2-1 0 0,2-2 120 0 0,4-3-1614 0 0,-11 5-2689 0 0,-4 0-7948 0 0</inkml:trace>
  <inkml:trace contextRef="#ctx0" brushRef="#br0" timeOffset="74990.319">7612 3704 17220 0 0,'0'0'1079'0'0,"0"0"-385"0"0,0 0-159 0 0,0 0 161 0 0,0 0 247 0 0,0 0 152 0 0,0 0-131 0 0,0 0-242 0 0,0 0-234 0 0,0 0-161 0 0,0 0-113 0 0,0 0-64 0 0,-1 31-25 0 0,-4 94-61 0 0,-5-41 31 0 0,-8-44-588 0 0,1-33-9399 0 0,15-7-1877 0 0</inkml:trace>
  <inkml:trace contextRef="#ctx0" brushRef="#br0" timeOffset="75237.8">7586 3177 11803 0 0,'0'0'4144'0'0,"0"0"-2743"0"0,0 0-121 0 0,0 0-224 0 0,0 0-64 0 0,0 0-167 0 0,0 0-265 0 0,0 0-328 0 0,0 0-256 0 0,0 0-32 0 0,0 0-72 0 0,0 0 40 0 0,0 0-16 0 0,0 0-192 0 0,8 63-240 0 0,3-26-537 0 0,-4-11-1967 0 0,1-8-9459 0 0</inkml:trace>
  <inkml:trace contextRef="#ctx0" brushRef="#br0" timeOffset="75592.082">7828 3947 11370 0 0,'0'0'2062'0'0,"0"0"-319"0"0,0 0-20 0 0,0 0 59 0 0,0 0-84 0 0,0 0-282 0 0,0 0-378 0 0,0 0-346 0 0,0 0-203 0 0,0 0-77 0 0,0 0-70 0 0,0 0-81 0 0,0 0-65 0 0,13-26-65 0 0,42-85-26 0 0,45-94 235 0 0,-99 202-359 0 0,0 1-1 0 0,0-1 1 0 0,0 1-1 0 0,1-1 0 0 0,-1 1 1 0 0,1 0-1 0 0,-1 0 1 0 0,1 0-1 0 0,0 0 1 0 0,0 0-1 0 0,0 0 0 0 0,0 0 1 0 0,0 1-1 0 0,0-1 1 0 0,0 1-1 0 0,1-1 1 0 0,-1 1-1 0 0,1 0 1 0 0,-1 0-1 0 0,1 0 0 0 0,1 0 20 0 0,5 48-188 0 0,-9-46 190 0 0,0 8 1 0 0,0 0-1 0 0,0 0 0 0 0,0 0 0 0 0,2 0 1 0 0,-1 0-1 0 0,1 0 0 0 0,0 0 0 0 0,1-1 1 0 0,-1 1-1 0 0,2-1 0 0 0,-1 0 0 0 0,2 1 0 0 0,-1-2 1 0 0,1 1-1 0 0,0 0 0 0 0,0-1 0 0 0,4 3-2 0 0,-2-4 27 0 0,50 17 289 0 0,-47-25-190 0 0,-1 0-1 0 0,0 0 1 0 0,0-1 0 0 0,0 0-1 0 0,0-1 1 0 0,0 0 0 0 0,0-1-1 0 0,-1 0 1 0 0,0 0 0 0 0,0 0-1 0 0,-1-1 1 0 0,1 0-1 0 0,-1-1 1 0 0,0 0 0 0 0,-1 0-1 0 0,0 0 1 0 0,0-1 0 0 0,0 0-1 0 0,1-4-125 0 0,-2 6 7 0 0,52-105-387 0 0,-56 99-802 0 0,-1 10-5199 0 0,0 2-3188 0 0</inkml:trace>
  <inkml:trace contextRef="#ctx0" brushRef="#br0" timeOffset="75943.031">8656 3719 10258 0 0,'0'0'3132'0'0,"0"0"-508"0"0,0 0-446 0 0,0 0-355 0 0,0 0-292 0 0,0 0-303 0 0,0 0-308 0 0,0 0-237 0 0,31-19-163 0 0,97-60-89 0 0,-72 29 199 0 0,-53 46-592 0 0,0-1 0 0 0,0 1 0 0 0,0-1 0 0 0,0 0 0 0 0,-1 0 0 0 0,0-1 0 0 0,0 1 0 0 0,0 0 1 0 0,0-1-1 0 0,-1 1 0 0 0,0-1 0 0 0,0 1 0 0 0,-1-1 0 0 0,0 1 0 0 0,0-1 0 0 0,0 0 0 0 0,0 1 1 0 0,-1-1-1 0 0,-1-3-38 0 0,-1 6-7 0 0,-1 0-1 0 0,1 0 1 0 0,-1 0 0 0 0,0 0 0 0 0,0 0 0 0 0,0 1 0 0 0,0 0-1 0 0,0 0 1 0 0,-1 0 0 0 0,1 0 0 0 0,-1 1 0 0 0,1 0 0 0 0,-1 0-1 0 0,0 0 1 0 0,1 0 0 0 0,-1 1 0 0 0,0-1 0 0 0,1 1 0 0 0,-1 1-1 0 0,0-1 1 0 0,0 1 0 0 0,1-1 0 0 0,-1 1 0 0 0,0 1 7 0 0,-7 1-27 0 0,0 1 0 0 0,0 1 0 0 0,1 0-1 0 0,0 0 1 0 0,0 1 0 0 0,0 1 0 0 0,0 0 0 0 0,1 0 0 0 0,1 1 0 0 0,-1 0 0 0 0,1 1 0 0 0,0 0 0 0 0,1 0 0 0 0,0 1 0 0 0,1 0 0 0 0,0 0 0 0 0,0 1 0 0 0,1 0 0 0 0,0 0 0 0 0,1 0 0 0 0,-1 6 27 0 0,4-10 5 0 0,1 1 1 0 0,0-1 0 0 0,0 1-1 0 0,1 0 1 0 0,0-1 0 0 0,1 1-1 0 0,-1 0 1 0 0,1-1 0 0 0,1 1-1 0 0,-1 0 1 0 0,1-1 0 0 0,1 0-1 0 0,-1 1 1 0 0,1-1 0 0 0,1 0 0 0 0,-1-1-1 0 0,1 1 1 0 0,0 0 0 0 0,1-1-1 0 0,-1 0 1 0 0,1 0 0 0 0,0 0-1 0 0,1-1 1 0 0,0 0 0 0 0,-1 0-1 0 0,2 0 1 0 0,-1-1 0 0 0,0 0-1 0 0,1 0 1 0 0,0 0 0 0 0,0-1-1 0 0,0 0 1 0 0,0-1 0 0 0,1 1 0 0 0,-1-1-1 0 0,1-1 1 0 0,-1 1 0 0 0,2-1-6 0 0,10 3 31 0 0,0 0 0 0 0,-1-1 0 0 0,1-1 0 0 0,1 0 1 0 0,-1-2-1 0 0,0 0 0 0 0,0-1 0 0 0,0-2 1 0 0,0 1-1 0 0,0-2 0 0 0,-1-1 0 0 0,1 0 0 0 0,-1-1 1 0 0,0-1-1 0 0,-1-1 0 0 0,1 0 0 0 0,1-3-31 0 0,103-89-1284 0 0,-79 47-6539 0 0,-33 41-4045 0 0</inkml:trace>
  <inkml:trace contextRef="#ctx0" brushRef="#br0" timeOffset="76358.086">9582 2802 16884 0 0,'0'0'874'0'0,"0"0"-191"0"0,0 0 68 0 0,0 0 195 0 0,0 0 157 0 0,0 0 10 0 0,0 0-157 0 0,0 0-156 0 0,0 0-153 0 0,0 0-77 0 0,0 0-81 0 0,0 0-74 0 0,0 0-47 0 0,5 2-27 0 0,-4-2-304 0 0,0 0 0 0 0,0 1 0 0 0,1-1-1 0 0,-1 1 1 0 0,0-1 0 0 0,0 1-1 0 0,0 0 1 0 0,0-1 0 0 0,0 1 0 0 0,0 0-1 0 0,0 0 1 0 0,0 0 0 0 0,0 0-1 0 0,0 0 1 0 0,0 0 0 0 0,0 0 0 0 0,-1 0-1 0 0,1 0 1 0 0,0 0 0 0 0,-1 0-1 0 0,1 0 1 0 0,-1 0 0 0 0,1 1 0 0 0,-1-1-1 0 0,0 0 1 0 0,1 0 0 0 0,-1 1-1 0 0,0-1 1 0 0,0 0 0 0 0,0 1 0 0 0,0-1-1 0 0,0 0 1 0 0,0 0 0 0 0,0 2-37 0 0,-35 263 1481 0 0,11 207-1155 0 0,51-308-318 0 0,-10-94-75 0 0,-17-71-34 0 0,0 0 1 0 0,1-1-1 0 0,-1 1 1 0 0,0 0-1 0 0,1 0 1 0 0,-1 0-1 0 0,0 0 0 0 0,1 0 1 0 0,-1 0-1 0 0,0 0 1 0 0,1 0-1 0 0,-1 0 0 0 0,0 0 1 0 0,1 0-1 0 0,-1 0 1 0 0,0 0-1 0 0,1 0 1 0 0,-1 0-1 0 0,0 0 0 0 0,1 0 1 0 0,-1 1-1 0 0,0-1 1 0 0,0 0-1 0 0,1 0 1 0 0,-1 0 100 0 0,0-40-5789 0 0,-4 26 114 0 0,0 6-6123 0 0</inkml:trace>
  <inkml:trace contextRef="#ctx0" brushRef="#br0" timeOffset="76604.391">9308 3299 14963 0 0,'0'0'1895'0'0,"0"0"-550"0"0,0 0-248 0 0,0 0 50 0 0,0 0 80 0 0,0 0-55 0 0,0 0-168 0 0,0 0-198 0 0,0 0-165 0 0,33 2-88 0 0,106 9-71 0 0,23 2 764 0 0,-35-11-385 0 0,-63-1-2058 0 0,-1-1-5601 0 0,-57 0-5364 0 0</inkml:trace>
  <inkml:trace contextRef="#ctx0" brushRef="#br0" timeOffset="76856.058">10061 3476 17924 0 0,'0'0'1592'0'0,"0"0"-824"0"0,0 0-152 0 0,0 0-15 0 0,0 0-25 0 0,0 0-136 0 0,0 0-144 0 0,0 0-192 0 0,0 0-160 0 0,0 0-104 0 0,0 0-232 0 0,0 0-336 0 0,0 0-1001 0 0,0 0-3960 0 0,70 158-7018 0 0</inkml:trace>
  <inkml:trace contextRef="#ctx0" brushRef="#br0" timeOffset="77103.164">10123 3111 14763 0 0,'0'0'6802'0'0,"0"0"-5562"0"0,0 0-408 0 0,0 0-240 0 0,0 0-128 0 0,0 0-160 0 0,0 0-152 0 0,0 0-112 0 0,0 0-152 0 0,0 0 8 0 0,0 0-24 0 0,0 0-88 0 0,0 0-144 0 0,0 0-384 0 0,39 26-1080 0 0,-24-11-3457 0 0,-8-12-7898 0 0</inkml:trace>
  <inkml:trace contextRef="#ctx0" brushRef="#br0" timeOffset="74136.455">6263 3111 1568 0 0,'0'0'1649'0'0,"0"0"-580"0"0,0 0-117 0 0,0 0 193 0 0,0 0 254 0 0,0 0 210 0 0,0 0 110 0 0,0 0-62 0 0,0 0-201 0 0,0 0-257 0 0,0 0-254 0 0,1 10-166 0 0,7 31-60 0 0,-8-40-642 0 0,1 1-1 0 0,-1 0 1 0 0,1-1-1 0 0,0 1 1 0 0,0 0-1 0 0,-1-1 1 0 0,1 1-1 0 0,0-1 1 0 0,0 1-1 0 0,1-1 1 0 0,-1 1-1 0 0,0-1 1 0 0,0 0-1 0 0,1 1 1 0 0,-1-1-1 0 0,1 0 1 0 0,-1 0-1 0 0,1 0 1 0 0,-1 0-1 0 0,1-1 1 0 0,0 1-1 0 0,-1 0 1 0 0,1-1-1 0 0,0 1 1 0 0,0-1-77 0 0,5 3 396 0 0,5 0-117 0 0,1 0 0 0 0,0-1 1 0 0,-1 0-1 0 0,1-1 0 0 0,0-1 1 0 0,0 0-1 0 0,0 0 0 0 0,0-1 1 0 0,0-1-1 0 0,-1 0 0 0 0,1-1 0 0 0,-1 0 1 0 0,1-1-1 0 0,-1-1 0 0 0,0 0 1 0 0,-1 0-1 0 0,1-1 0 0 0,1-2-279 0 0,10-3 142 0 0,0-1 0 0 0,-1-1 0 0 0,-1-1-1 0 0,0-1 1 0 0,-1-1 0 0 0,-1-1 0 0 0,3-4-142 0 0,60-92 309 0 0,-74 101-242 0 0,-1-2 1 0 0,-1 1-1 0 0,0-1 1 0 0,-1 0-1 0 0,-1 0 1 0 0,0-1-1 0 0,0 1 1 0 0,-2-1-1 0 0,0 0 1 0 0,0-3-68 0 0,-2 17 104 0 0,0 1 19 0 0,0 0-11 0 0,0 0-46 0 0,-8 27-84 0 0,-9 54 180 0 0,3 2 0 0 0,4-1 0 0 0,3 1 0 0 0,4 12-162 0 0,-11 121 378 0 0,-65 423 169 0 0,43-491-491 0 0,35-148-69 0 0,0 0 1 0 0,0 1-1 0 0,0-1 0 0 0,0 0 0 0 0,0 0 0 0 0,0 0 1 0 0,0 0-1 0 0,0 0 0 0 0,0 0 0 0 0,0 0 1 0 0,0 0-1 0 0,0 0 0 0 0,0 0 0 0 0,0-1 0 0 0,0 1 1 0 0,0 0-1 0 0,0-1 0 0 0,0 1 0 0 0,0-1 0 0 0,0 1 1 0 0,0-1-1 0 0,0 1 0 0 0,1-1 0 0 0,-1 0 0 0 0,0 1 1 0 0,0-1-1 0 0,1 0 0 0 0,-1 0 0 0 0,0 0 0 0 0,1 1 1 0 0,-1-1-1 0 0,1 0 0 0 0,-1 0 0 0 0,1 0 0 0 0,-1 0 1 0 0,1 0-1 0 0,0 0 0 0 0,-1 0 0 0 0,1 0 1 0 0,0 0-1 0 0,0 0 0 0 0,0 0 0 0 0,0 0 0 0 0,0 0 1 0 0,0 0-1 0 0,0 0 0 0 0,0 0 0 0 0,0 0 0 0 0,1-1 13 0 0,-6-16-527 0 0,2 0 0 0 0,0 0 0 0 0,1-1 0 0 0,1 1-1 0 0,0 0 1 0 0,2-1 0 0 0,0 1 0 0 0,2-7 527 0 0,7-31-4830 0 0,6 1-4541 0 0,-10 32-778 0 0</inkml:trace>
  <inkml:trace contextRef="#ctx0" brushRef="#br0" timeOffset="74702.199">7209 3122 14259 0 0,'0'0'1136'0'0,"0"0"-457"0"0,0 0-237 0 0,0 0 130 0 0,0 0 248 0 0,0 0 213 0 0,0 0 53 0 0,0 0-127 0 0,-35 22-188 0 0,-111 68-155 0 0,47-18 232 0 0,-69 75 342 0 0,143-95-924 0 0,27-49-239 0 0,-1-1-1 0 0,1 0 1 0 0,0 0 0 0 0,0 0-1 0 0,0 0 1 0 0,0 0-1 0 0,1 0 1 0 0,-1-1 0 0 0,0 1-1 0 0,1-1 1 0 0,-1 1-1 0 0,1-1 1 0 0,-1 0 0 0 0,1 0-1 0 0,0 0 1 0 0,-1-1-1 0 0,1 1 1 0 0,0 0-1 0 0,0-1 1 0 0,0 0 0 0 0,0 0-1 0 0,-1 0 1 0 0,1 0-1 0 0,1 0-26 0 0,1 1 58 0 0,113 2 604 0 0,-100-5-592 0 0,0 1 0 0 0,0 0-1 0 0,0 2 1 0 0,0 0 0 0 0,-1 1-1 0 0,1 1 1 0 0,0 1 0 0 0,-1 0-1 0 0,0 1 1 0 0,0 1-1 0 0,0 0 1 0 0,5 4-70 0 0,-17-5 60 0 0,0 0 1 0 0,0 0-1 0 0,0 0 0 0 0,0 1 1 0 0,-1 0-1 0 0,0-1 0 0 0,0 2 1 0 0,-1-1-1 0 0,1 0 0 0 0,-1 1 1 0 0,-1-1-1 0 0,1 1 0 0 0,-1 0 1 0 0,0 0-1 0 0,-1 0 0 0 0,0 0 1 0 0,0 0-1 0 0,0 0 0 0 0,-1 0 1 0 0,0 1-1 0 0,0-1 0 0 0,-1 0 1 0 0,0 0-1 0 0,0 0 0 0 0,-1 0 1 0 0,0 0-1 0 0,0 0 0 0 0,-1 0 0 0 0,1-1 1 0 0,-3 4-61 0 0,2-2 21 0 0,0 1 1 0 0,0-1-1 0 0,1 1 1 0 0,0 0-1 0 0,1 0 1 0 0,0-1-1 0 0,0 1 1 0 0,1 0 0 0 0,0 0-1 0 0,0 0 1 0 0,1 0-1 0 0,0 0 1 0 0,1 0-1 0 0,2 5-21 0 0,16 95 22 0 0,-9-93-49 0 0,-11-16 8 0 0,15-29 5 0 0,-16 21-2301 0 0,1 5-3315 0 0,-1 2-4927 0 0,1 1 115 0 0</inkml:trace>
  <inkml:trace contextRef="#ctx0" brushRef="#br0" timeOffset="69170.231">4002 2898 2769 0 0,'0'0'2176'0'0,"0"0"-449"0"0,0 0-96 0 0,0 0 92 0 0,0 0 42 0 0,0 0-69 0 0,0 0-174 0 0,0 0-276 0 0,0 0-257 0 0,0 0-205 0 0,0 0-176 0 0,0 0-97 0 0,2-1 4613 0 0,-2 2-4892 0 0,0-1-35 0 0,0 0-12 0 0,0 16 661 0 0,-4 26-600 0 0,-2 1 0 0 0,-2-1 0 0 0,-1 0 1 0 0,-3 0-1 0 0,-1-1 0 0 0,-2-1 0 0 0,-2-1 1 0 0,-2 1-247 0 0,2 0 85 0 0,-103 195 134 0 0,-43 56-246 0 0,152-269-593 0 0,10-21 446 0 0,-7 3-3191 0 0,2-6-6987 0 0,4-1-1051 0 0</inkml:trace>
  <inkml:trace contextRef="#ctx0" brushRef="#br0" timeOffset="70357.107">3894 3004 0 0 0,'0'0'1012'0'0,"0"0"390"0"0,0 0 35 0 0,0 0-96 0 0,0 0-16 0 0,0 0 58 0 0,0 0 59 0 0,0 0 24 0 0,0 0-25 0 0,0 0-103 0 0,0 0-167 0 0,4 1 3993 0 0,17 43-4297 0 0,-1 0 0 0 0,-2 2 1 0 0,-2 0-1 0 0,-2 0 1 0 0,-2 7-868 0 0,0 3 273 0 0,2 19 3 0 0,4-1 0 0 0,3-1 0 0 0,4 3-276 0 0,13 26 229 0 0,-21-79-143 0 0,9-68 1833 0 0,51-135-1395 0 0,-54 118-437 0 0,-2-1 0 0 0,-3-1 0 0 0,-3 0 1 0 0,-3-1-1 0 0,-3 0 0 0 0,-2-1 0 0 0,-4-9-87 0 0,1 33 41 0 0,-1 23-40 0 0,1 0 0 0 0,0 0 0 0 0,2 1 0 0 0,0 0-1 0 0,1 0 1 0 0,1 0 0 0 0,0 1 0 0 0,1 0 0 0 0,1 1 0 0 0,4-5-1 0 0,-17 33-1752 0 0,-9 17-4101 0 0,9-18-3966 0 0</inkml:trace>
  <inkml:trace contextRef="#ctx0" brushRef="#br0" timeOffset="70918.095">4635 3288 2633 0 0,'0'0'1735'0'0,"0"0"-575"0"0,0 0-61 0 0,0 0 310 0 0,0 0 401 0 0,0 0 223 0 0,0 0-136 0 0,0 0-368 0 0,0 0-420 0 0,0 0-322 0 0,0 0-210 0 0,0 0-83 0 0,0 0 70 0 0,3 2 73 0 0,2 7-303 0 0,0 1 0 0 0,-1-1-1 0 0,-1 1 1 0 0,1 0 0 0 0,-1 0-1 0 0,-1 0 1 0 0,0 0-1 0 0,0 0 1 0 0,-1 0 0 0 0,0 1-1 0 0,-1-1 1 0 0,0 0-1 0 0,-1 1 1 0 0,-1 5-334 0 0,2 8 292 0 0,-1 5-171 0 0,-2 1 0 0 0,0-1 0 0 0,-2 0 0 0 0,-2-1 0 0 0,0 1 0 0 0,-2-1 0 0 0,-1-1 0 0 0,-1 0 0 0 0,-12 22-121 0 0,-62 87-21 0 0,62-112-520 0 0,22-23 302 0 0,1-1-68 0 0,0 0-136 0 0,22-47-11177 0 0,-17 39 5417 0 0,-1 0 52 0 0</inkml:trace>
  <inkml:trace contextRef="#ctx0" brushRef="#br0" timeOffset="71454.678">4490 3678 480 0 0,'0'0'1951'0'0,"0"0"-509"0"0,0 0-43 0 0,0 0 265 0 0,0 0 241 0 0,0 0 142 0 0,0 0-95 0 0,0 0-249 0 0,0 0-208 0 0,0 0-239 0 0,0 0-185 0 0,0 0-139 0 0,22 8-115 0 0,68 20-103 0 0,-32-27 290 0 0,-47-5-775 0 0,15-4 171 0 0,-1-2 0 0 0,0-1 0 0 0,0-1 0 0 0,-1-1 0 0 0,-1-1 0 0 0,3-3-400 0 0,-13 7 116 0 0,-1 0-1 0 0,0-2 0 0 0,-1 1 1 0 0,0-1-1 0 0,-1-1 0 0 0,0 0 1 0 0,-1 0-1 0 0,0-3-115 0 0,13-24 98 0 0,-3-2 0 0 0,-1 0 0 0 0,-3-1 0 0 0,3-14-98 0 0,-12 2 296 0 0,-6 54-212 0 0,0 1-9 0 0,0 0-28 0 0,-6 11 58 0 0,-5 9-8 0 0,0 0 0 0 0,1 1 0 0 0,1 0 1 0 0,1 1-1 0 0,1-1 0 0 0,1 1 0 0 0,-2 16-97 0 0,-12 186 782 0 0,10-55-306 0 0,6-73-2063 0 0,14-127-1551 0 0,-3 15-4803 0 0,-6 12-3801 0 0</inkml:trace>
  <inkml:trace contextRef="#ctx0" brushRef="#br0" timeOffset="71856.523">5202 3509 11122 0 0,'0'0'2384'0'0,"0"0"-713"0"0,0 0-299 0 0,0 0-3 0 0,0 0-26 0 0,0 0-104 0 0,0 0-222 0 0,0 0-268 0 0,0 0-194 0 0,0 0-76 0 0,0 0-51 0 0,0 0-28 0 0,0 0-4 0 0,-4 20-41 0 0,-15 64-45 0 0,-14 93 1104 0 0,15-102-1133 0 0,3-34-239 0 0,14-41-56 0 0,1 0-18 0 0,0 0 4 0 0,0 0-12 0 0,0 0-30 0 0,0 0 10 0 0,0-22-1379 0 0,15-28-3349 0 0,4 20-4114 0 0,-12 22-1707 0 0</inkml:trace>
  <inkml:trace contextRef="#ctx0" brushRef="#br0" timeOffset="72204.679">5401 3538 4969 0 0,'0'0'2233'0'0,"0"0"-341"0"0,0 0-21 0 0,0 0 80 0 0,0 0-48 0 0,0 0-226 0 0,0 0-343 0 0,0 0-339 0 0,0 0-216 0 0,0 0-119 0 0,0 0-101 0 0,0 0-49 0 0,0 0-46 0 0,-30 23-50 0 0,-92 69-56 0 0,65-48 658 0 0,57-43-946 0 0,-1 1 0 0 0,1 0-1 0 0,0-1 1 0 0,0 1 0 0 0,0 0 0 0 0,0-1 0 0 0,0 1-1 0 0,0 0 1 0 0,1-1 0 0 0,-1 1 0 0 0,0 0-1 0 0,1-1 1 0 0,-1 1 0 0 0,1 0 0 0 0,0-1 0 0 0,-1 1-1 0 0,1-1 1 0 0,0 0 0 0 0,0 1 0 0 0,0-1 0 0 0,0 1-1 0 0,0-1 1 0 0,1 0 0 0 0,-1 0 0 0 0,0 0 0 0 0,0 0-1 0 0,1 0 1 0 0,-1 0 0 0 0,1 0 0 0 0,-1 0-1 0 0,2 0-69 0 0,4 5 276 0 0,69 134 2654 0 0,-64-118-2820 0 0,27-3-1423 0 0,-35-19 370 0 0,5-1-1642 0 0,-3-2-3530 0 0,-4-1-6448 0 0</inkml:trace>
  <inkml:trace contextRef="#ctx0" brushRef="#br0" timeOffset="73037.431">5784 3778 2705 0 0,'0'0'1066'0'0,"0"0"-135"0"0,0 0 66 0 0,0 0 259 0 0,0 0 281 0 0,0 0 185 0 0,0 0-7 0 0,0 0-141 0 0,0 0-208 0 0,0 0-218 0 0,0 0-153 0 0,3-4-66 0 0,10-11-41 0 0,-8 17 3267 0 0,0 23-2579 0 0,-5-12-1389 0 0,-1-1 0 0 0,0 0 0 0 0,-1 1 1 0 0,0-1-1 0 0,-1 0 0 0 0,-1 0 0 0 0,1-1 0 0 0,-2 1 0 0 0,0-1 0 0 0,0 1 1 0 0,-1-2-1 0 0,0 1 0 0 0,-1-1 0 0 0,0 1 0 0 0,-3 1-187 0 0,2 1-16 0 0,-1-1 0 0 0,-1 0 0 0 0,0 0 0 0 0,0 0 0 0 0,-1-2 0 0 0,-1 1 0 0 0,0-1 0 0 0,0-1 0 0 0,-9 5 16 0 0,13-9-755 0 0,-10 3 454 0 0,11-7-2950 0 0,-1 0-3330 0 0,5-1-5721 0 0</inkml:trace>
  <inkml:trace contextRef="#ctx0" brushRef="#br0" timeOffset="88114.252">35 4 0 0 0,'0'0'229'0'0,"0"0"266"0"0,0 0 168 0 0,0 0 153 0 0,0 0 147 0 0,0 0 100 0 0,0 0 98 0 0,0 0 38 0 0,-5-1-29 0 0,-25-2 1561 0 0,30 3-2103 0 0,0 0-74 0 0,0 0-29 0 0,0 0-29 0 0,0 0-33 0 0,0 0-43 0 0,0 0-62 0 0,0 0-74 0 0,0 0-59 0 0,0 19 1093 0 0,13 87 1384 0 0,-2-59-1982 0 0,-1 1 1 0 0,-3-1 0 0 0,-1 1-1 0 0,-2 14-720 0 0,6 51 594 0 0,4 62 349 0 0,-8 0-1 0 0,-8 26-942 0 0,-11 131 968 0 0,16 181-52 0 0,40-74-142 0 0,-52-180-164 0 0,6 69-201 0 0,13-262-327 0 0,3-1 1 0 0,3-1-1 0 0,3-1 1 0 0,5 9-83 0 0,20 66 144 0 0,-32-88-86 0 0,-1 0-1 0 0,-3 1 1 0 0,-3 0-1 0 0,-1 1 1 0 0,-3-1-1 0 0,-2 1 1 0 0,-2-1-1 0 0,-7 36-57 0 0,-2 176 255 0 0,-21-109-86 0 0,16-57-96 0 0,-4 5 8 0 0,17-21-90 0 0,4-80 23 0 0,0-1-22 0 0,0 0-10 0 0,0 0 27 0 0,0 0-12 0 0,0 0-1 0 0,0 0 16 0 0,0 0 3 0 0,0 0 2 0 0,0 0 21 0 0,0 0-38 0 0,0 0-19 0 0,0 0 11 0 0,0 0 11 0 0,0 0-6 0 0,0 0 11 0 0,0 0 1 0 0,0 0-33 0 0,0 0 34 0 0,0 0-2 0 0,0 0-10 0 0,0 0 14 0 0,0 0 3 0 0,0 0-11 0 0,116-18-69 0 0,169-12 159 0 0,-66 26-118 0 0,-33-10 32 0 0,-39 6-44 0 0,15-7 32 0 0,122-3-8 0 0,179-19 19 0 0,-144 30-46 0 0,236-19-38 0 0,-474 23 102 0 0,156-5-58 0 0,1 10 1 0 0,39 14 32 0 0,-11 6-107 0 0,113-10 107 0 0,219-16-80 0 0,-448 3 48 0 0,331 13 23 0 0,-101 10 18 0 0,-91-7 23 0 0,312 3-57 0 0,355-18 42 0 0,-91-6-42 0 0,36 5 142 0 0,-106 1-188 0 0,-573-7 63 0 0,619 7 59 0 0,-673-12 18 0 0,-81 1-36 0 0,-78-43 241 0 0,-24-190-232 0 0,1 86 2 0 0,7 90-62 0 0,-3-40 32 0 0,-4 1 0 0 0,-5 0 0 0 0,-5 2 0 0 0,-4 0-14 0 0,-15-34 14 0 0,5-2 0 0 0,7-2 0 0 0,2-23-14 0 0,-17-198-18 0 0,11 150 6 0 0,4-76 36 0 0,24 175-16 0 0,-3 35-11 0 0,-5-1 0 0 0,-2 2 1 0 0,-8-11 2 0 0,1-4-28 0 0,-48-186 39 0 0,44-88-27 0 0,13 236 61 0 0,5-131-52 0 0,11 176-4 0 0,-12 36-16 0 0,4 3 24 0 0,7 47-5 0 0,-57-2-649 0 0,-230 2 523 0 0,78 13 117 0 0,-190 13-48 0 0,9-24 34 0 0,118-9 22 0 0,-274 8 58 0 0,-776 3-18 0 0,318-43-79 0 0,459 15 28 0 0,520 25 21 0 0,-1202-11-46 0 0,605 25-23 0 0,-105 5 54 0 0,-71-1 9 0 0,-17-25 60 0 0,274-34-61 0 0,-35 30 18 0 0,404 15-45 0 0,51 0 93 0 0,-254-1 180 0 0,374-3-215 0 0,1 0 5 0 0,0 0-4 0 0,0 0-6 0 0,0 0-34 0 0,0 0 16 0 0,0 0 9 0 0,0 0-11 0 0,0 0 11 0 0,0 0-7 0 0,0 0-16 0 0,0 0 17 0 0,0 0-6 0 0,0 0 13 0 0,0 0 24 0 0,-1 0-16 0 0,-43-3-10 0 0,35-1-1078 0 0,18 12-2118 0 0,-4-4 2326 0 0,11 13-6686 0 0,-8-9-4552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16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1 0 0 0,'0'0'1196'0'0,"0"0"177"0"0,0 0 380 0 0,0 0 501 0 0,0 0 289 0 0,0 0-1 0 0,0 0-371 0 0,0 0-540 0 0,0 0-454 0 0,0 0-305 0 0,0 0-143 0 0,0 0-55 0 0,0 0 2 0 0,-4-1-61 0 0,-9 2-412 0 0,0 1-1 0 0,-1 0 1 0 0,1 1 0 0 0,0 1 0 0 0,0 0 0 0 0,1 0 0 0 0,-1 1 0 0 0,1 1-1 0 0,0 0 1 0 0,0 1 0 0 0,1 0 0 0 0,0 1 0 0 0,-9 7-203 0 0,19-14 15 0 0,-44 35 375 0 0,57-6-230 0 0,179 69 570 0 0,-187-96-678 0 0,-1 0 0 0 0,1 0 0 0 0,-1 1 0 0 0,1-1 0 0 0,-1 1 0 0 0,0 0 0 0 0,-1 0 0 0 0,1 0 0 0 0,-1 0-1 0 0,1 0 1 0 0,-1 1 0 0 0,0-1 0 0 0,-1 1 0 0 0,1-1 0 0 0,-1 1 0 0 0,0 0 0 0 0,0-1 0 0 0,0 1 0 0 0,-1 0-1 0 0,0 0 1 0 0,0 0 0 0 0,0-1 0 0 0,0 1 0 0 0,-1 0 0 0 0,0 0 0 0 0,0-1 0 0 0,0 1 0 0 0,0 0 0 0 0,-1-1-1 0 0,0 1 1 0 0,0-1 0 0 0,0 0 0 0 0,0 1 0 0 0,-1-1 0 0 0,0 0-52 0 0,-9 7 40 0 0,0-1 0 0 0,0 0 0 0 0,-1-1 1 0 0,0-1-1 0 0,0 0 0 0 0,-1-1 0 0 0,0 0 0 0 0,-1-1 0 0 0,0-1 0 0 0,0 0 1 0 0,0-1-1 0 0,0-1 0 0 0,0 0 0 0 0,-1-1 0 0 0,1 0 0 0 0,-1-2 1 0 0,0 0-1 0 0,-7-1-40 0 0,22 1-78 0 0,0-1 0 0 0,-1 0 0 0 0,1 0 0 0 0,0 1-1 0 0,-1-1 1 0 0,1 0 0 0 0,0 0 0 0 0,0 0 0 0 0,0 0 0 0 0,0 0 0 0 0,0-1 0 0 0,0 1 0 0 0,0 0 0 0 0,0 0 0 0 0,0-1 0 0 0,1 1 0 0 0,-1 0 0 0 0,1-1 0 0 0,-1 1 0 0 0,1-1 0 0 0,-1 1 0 0 0,1-1 0 0 0,0 1 0 0 0,-1-1 0 0 0,1 1-1 0 0,0-1 1 0 0,0 1 0 0 0,0-1 0 0 0,1 1 0 0 0,-1-1 0 0 0,0 1 0 0 0,0-1 0 0 0,1 1 0 0 0,-1-1 0 0 0,1 1 0 0 0,-1 0 0 0 0,1-1 0 0 0,0 1 0 0 0,-1 0 0 0 0,1-1 0 0 0,0 1 0 0 0,0 0 0 0 0,0 0 0 0 0,0 0 0 0 0,0-1 0 0 0,0 1 78 0 0,24-21-4949 0 0,-13 12-971 0 0,-5 2-5491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18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0 272 15867 0 0,'0'0'1481'0'0,"0"0"-497"0"0,0 0-112 0 0,0 0-80 0 0,0 0-128 0 0,0 0-119 0 0,0 0-185 0 0,0 0-176 0 0,0 0-104 0 0,0 0-40 0 0,0 0-56 0 0,0 0-80 0 0,0 0-152 0 0,0 0-473 0 0,26 159-1031 0 0,-26-159-4329 0 0,0 0-6506 0 0</inkml:trace>
  <inkml:trace contextRef="#ctx0" brushRef="#br0" timeOffset="232.546">23 37 18604 0 0,'0'0'2256'0'0,"0"0"-1087"0"0,0 0-321 0 0,0 0-136 0 0,0 0-224 0 0,0 0-144 0 0,0 0-144 0 0,0 0-120 0 0,0 0-120 0 0,0 0-104 0 0,0 0-24 0 0,0 0-48 0 0,0 0-72 0 0,5-37-200 0 0,8 48-576 0 0,0 0-1633 0 0,-8-7-10314 0 0</inkml:trace>
  <inkml:trace contextRef="#ctx0" brushRef="#br0" timeOffset="409.419">562 122 17828 0 0,'0'0'1365'0'0,"0"0"-264"0"0,0 0-74 0 0,0 0-63 0 0,0 0-91 0 0,0 0-106 0 0,0 0-168 0 0,0 0-146 0 0,-34 10-85 0 0,-106 35-66 0 0,73-6 88 0 0,60-30-323 0 0,3-5-62 0 0,0 0-1 0 0,0 0 1 0 0,0 0 0 0 0,1 1-1 0 0,-1 0 1 0 0,1 0-1 0 0,1 0 1 0 0,-1 0-1 0 0,1 0 1 0 0,-1 0 0 0 0,1 1-1 0 0,1-1 1 0 0,-1 1-1 0 0,1-1 1 0 0,0 1-1 0 0,0 0 1 0 0,1 0 0 0 0,0-1-1 0 0,0 1 1 0 0,0 0-1 0 0,1 0 1 0 0,-1-1-1 0 0,1 1 1 0 0,1 0 0 0 0,-1-1-1 0 0,1 1 1 0 0,0-1-1 0 0,0 0 1 0 0,1 0-1 0 0,-1 1 1 0 0,1-1 0 0 0,0-1-1 0 0,1 1 1 0 0,-1 0-1 0 0,2 0-4 0 0,11 3 14 0 0,0 0-1 0 0,0-1 1 0 0,1 0-1 0 0,0-1 0 0 0,1-1 1 0 0,-1-1-1 0 0,1-1 1 0 0,0 0-1 0 0,0-1 1 0 0,0-1-1 0 0,0-1 0 0 0,0 0 1 0 0,0-2-1 0 0,17-2-13 0 0,75-27-492 0 0,-68 8-8587 0 0,-35 18-3121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16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297 287 9458 0 0,'0'0'1567'0'0,"0"0"-273"0"0,0 0 58 0 0,0 0 274 0 0,0 0 231 0 0,0 0 4 0 0,0 0-209 0 0,0 0-322 0 0,0 0-318 0 0,0 0-228 0 0,0 0-157 0 0,0 0-79 0 0,0 0-65 0 0,2 5-34 0 0,-8 75 567 0 0,-5-31-673 0 0,3 59 126 0 0,5 0-1 0 0,9 86-468 0 0,-1 12-725 0 0,-29-201-2277 0 0,13-5 1657 0 0,-11 0-1582 0 0,8-4-2739 0 0,4 0-2240 0 0</inkml:trace>
  <inkml:trace contextRef="#ctx0" brushRef="#br0" timeOffset="198.123">1 622 12195 0 0,'0'0'2145'0'0,"0"0"-667"0"0,0 0-420 0 0,0 0-105 0 0,0 0-27 0 0,0 0 10 0 0,0 0-48 0 0,0 0-89 0 0,0 0-78 0 0,0 0-88 0 0,0 0-71 0 0,0 0-80 0 0,28-1-79 0 0,91-4-75 0 0,69 25 190 0 0,-97-15-693 0 0,56 3-792 0 0,-50-10-3957 0 0,-71-1-1000 0 0,-8-1-5519 0 0</inkml:trace>
  <inkml:trace contextRef="#ctx0" brushRef="#br0" timeOffset="900.954">921 578 12755 0 0,'0'0'1931'0'0,"0"0"-392"0"0,0 0-180 0 0,0 0-80 0 0,0 0-91 0 0,0 0-146 0 0,0 0-180 0 0,0 0-156 0 0,-32 12-142 0 0,-100 41-116 0 0,48 3 187 0 0,78-52-608 0 0,0 1 1 0 0,0-1-1 0 0,1 1 1 0 0,-1 0-1 0 0,1 0 1 0 0,0 1-1 0 0,1 0 1 0 0,-1-1-1 0 0,1 2 1 0 0,0-1-1 0 0,1 0 1 0 0,-1 1-1 0 0,1 0 1 0 0,1-1-1 0 0,-1 1 1 0 0,1 0-1 0 0,0 1 1 0 0,1-1-1 0 0,0 0 1 0 0,0 0-1 0 0,0 2-27 0 0,4-6 3 0 0,-1 1 0 0 0,1 0 0 0 0,-1-1 0 0 0,1 0 0 0 0,0 0 0 0 0,0 0-1 0 0,1 0 1 0 0,-1 0 0 0 0,1-1 0 0 0,-1 1 0 0 0,1-1 0 0 0,0 0 0 0 0,-1 0-1 0 0,1-1 1 0 0,0 1 0 0 0,1-1 0 0 0,-1 0 0 0 0,0 0 0 0 0,0 0 0 0 0,0 0-1 0 0,1-1 1 0 0,-1 1 0 0 0,0-1 0 0 0,1-1 0 0 0,-1 1 0 0 0,0 0 0 0 0,0-1 0 0 0,1 0-1 0 0,0 0-2 0 0,7 1 8 0 0,10-3 3 0 0,0-1 1 0 0,-1-1-1 0 0,1 0 0 0 0,-1-2 1 0 0,0-1-1 0 0,-1 0 0 0 0,0-1 1 0 0,0-1-1 0 0,-1-1 0 0 0,0-1 1 0 0,-1-1-1 0 0,11-9-11 0 0,4-1 7 0 0,-29 60-195 0 0,-4-34 187 0 0,-1 2 0 0 0,0 0 1 0 0,0 0-1 0 0,1 0 0 0 0,0 0 0 0 0,0 0 1 0 0,0 0-1 0 0,1 0 0 0 0,0 0 0 0 0,0 0 1 0 0,0 0-1 0 0,0 0 0 0 0,1 0 0 0 0,0-1 1 0 0,0 1-1 0 0,0-1 0 0 0,0 1 0 0 0,1-1 1 0 0,0 0-1 0 0,0 0 0 0 0,0 0 0 0 0,0 0 1 0 0,1 0-1 0 0,-1-1 0 0 0,1 1 0 0 0,0-1 1 0 0,3 2 0 0 0,2-2 11 0 0,0 1 0 0 0,0-1 1 0 0,0-1-1 0 0,0 0 0 0 0,1 0 1 0 0,-1 0-1 0 0,0-2 0 0 0,1 1 1 0 0,-1-1-1 0 0,1 0 0 0 0,-1-1 1 0 0,1 0-1 0 0,-1-1 0 0 0,0 0 1 0 0,1 0-1 0 0,-1-1 1 0 0,0 0-1 0 0,-1 0 0 0 0,1-1 1 0 0,2-2-12 0 0,14-7 51 0 0,-1 0 0 0 0,-1-2 0 0 0,-1 0 1 0 0,0-2-1 0 0,0 0 0 0 0,8-12-51 0 0,-3 1 40 0 0,-1-2-1 0 0,-2-1 0 0 0,-1 0 0 0 0,-1-2 0 0 0,-2-1 0 0 0,-1 0 1 0 0,-2-2-1 0 0,-2 0 0 0 0,-1 0 0 0 0,-1-2 0 0 0,5-32-39 0 0,-11 38-5 0 0,-3-1 0 0 0,0-1 1 0 0,-2 1-1 0 0,-2 0 0 0 0,-1-1 0 0 0,-2-11 5 0 0,2 38 16 0 0,1 1 1 0 0,-1 0-1 0 0,0 0 0 0 0,-1 0 1 0 0,1 0-1 0 0,-1 1 0 0 0,-1-1 1 0 0,1 0-1 0 0,-1 1 0 0 0,0-1 1 0 0,0 1-1 0 0,0 0 1 0 0,-1 0-1 0 0,0 0 0 0 0,0 0-16 0 0,3 4 4 0 0,-1 1-1 0 0,1-1 1 0 0,0 1 0 0 0,0 0-1 0 0,0-1 1 0 0,0 1-1 0 0,0 0 1 0 0,-1 0-1 0 0,1 0 1 0 0,0-1 0 0 0,0 1-1 0 0,0 1 1 0 0,-1-1-1 0 0,1 0 1 0 0,0 0 0 0 0,0 0-1 0 0,0 1 1 0 0,-1-1-1 0 0,1 0 1 0 0,0 1 0 0 0,0-1-1 0 0,0 1 1 0 0,0-1-1 0 0,0 1 1 0 0,0 0-1 0 0,0-1 1 0 0,0 1 0 0 0,0 0-1 0 0,0 0 1 0 0,1 0-1 0 0,-1 0 1 0 0,0 0 0 0 0,0 0-1 0 0,1 0 1 0 0,-1 0-1 0 0,1 0 1 0 0,-1 0-1 0 0,1 0 1 0 0,-1 0 0 0 0,1 0-1 0 0,-1 1-3 0 0,-21 49 33 0 0,22-50-30 0 0,-10 39 77 0 0,3 0 1 0 0,0 0-1 0 0,3 0 0 0 0,2 1 1 0 0,1 0-1 0 0,3 29-80 0 0,-1 5 118 0 0,20 417 397 0 0,-15-445-442 0 0,-3-29-170 0 0,-1-24-629 0 0,-8-90-3280 0 0,2 55-464 0 0,1 10-2049 0 0,1 15-4494 0 0</inkml:trace>
  <inkml:trace contextRef="#ctx0" brushRef="#br0" timeOffset="1154.647">1230 486 7882 0 0,'0'0'4013'0'0,"0"0"-2024"0"0,0 0-838 0 0,0 0-120 0 0,0 0-9 0 0,0 0-3 0 0,0 0-89 0 0,0 0-111 0 0,0 0-31 0 0,0 0 43 0 0,0 0 67 0 0,0 0-9 0 0,0 0-105 0 0,17 0-94 0 0,125 0 934 0 0,153-8-362 0 0,-183 9-2746 0 0,-106 2 974 0 0,-1 0-2304 0 0,-2-2-4881 0 0,-3-1-4695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14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36 207 5033 0 0,'0'0'546'0'0,"0"0"-232"0"0,0 0-26 0 0,0 0 350 0 0,0 0 359 0 0,0 0 316 0 0,0 0 203 0 0,0 0-2 0 0,0 0-109 0 0,0 0-142 0 0,0 0-177 0 0,18 2-150 0 0,57 6-77 0 0,-13 22 1488 0 0,-52-26-2134 0 0,0 0 1 0 0,0 0 0 0 0,1-1-1 0 0,-1-1 1 0 0,1 1-1 0 0,0-2 1 0 0,0 0-1 0 0,0 0 1 0 0,0-1-1 0 0,0 0 1 0 0,0 0-1 0 0,0-2 1 0 0,0 1-1 0 0,-1-1 1 0 0,1-1-1 0 0,0 0 1 0 0,-1-1-1 0 0,0 0 1 0 0,0 0-1 0 0,0-1 1 0 0,2-1-214 0 0,11-7 117 0 0,0-1 0 0 0,0-1 0 0 0,-2-1 0 0 0,0-1 0 0 0,0-1 0 0 0,-2 0 0 0 0,0-2 0 0 0,1-3-117 0 0,-16 18 74 0 0,0 1 0 0 0,0-1 1 0 0,-1 0-1 0 0,1 0 0 0 0,-1 0 1 0 0,0 0-1 0 0,-1 0 0 0 0,1-1 0 0 0,-1 0 1 0 0,0 1-1 0 0,-1-1 0 0 0,1 0 1 0 0,-1 0-1 0 0,0-1-74 0 0,-1 7 209 0 0,-13 27 242 0 0,-26 70-383 0 0,4 3-1 0 0,5 1 1 0 0,4 1 0 0 0,5 1-1 0 0,4 1 1 0 0,5 0 0 0 0,2 47-68 0 0,6-106 19 0 0,-2 0 1 0 0,-2-1 0 0 0,-2 0 0 0 0,-2-1 0 0 0,-1 0 0 0 0,-3-1-1 0 0,-1-1 1 0 0,-7 8-20 0 0,19-39-44 0 0,-11 23-211 0 0,-2-1-1 0 0,-1 0 1 0 0,-2-1-1 0 0,-1-1 1 0 0,-22 22 255 0 0,42-77-6739 0 0,2-4-2562 0 0,0 17-1145 0 0</inkml:trace>
  <inkml:trace contextRef="#ctx0" brushRef="#br0" timeOffset="247.317">1 928 10066 0 0,'0'0'1604'0'0,"0"0"-355"0"0,0 0-284 0 0,0 0-10 0 0,0 0 156 0 0,0 0 67 0 0,0 0-54 0 0,0 0-92 0 0,0 0-98 0 0,32-8-108 0 0,102-28-95 0 0,31 3 896 0 0,169-14-903 0 0,-260 46-1445 0 0,-43 1-2597 0 0,-25 1-899 0 0,-4 2-4764 0 0</inkml:trace>
  <inkml:trace contextRef="#ctx0" brushRef="#br0" timeOffset="521.164">976 792 6785 0 0,'0'0'1493'0'0,"0"0"-2"0"0,0 0 358 0 0,0 0 353 0 0,0 0 67 0 0,0 0-350 0 0,0 0-544 0 0,0 0-460 0 0,0 0-283 0 0,0 0-73 0 0,0 0-59 0 0,0 0-58 0 0,-14 30-80 0 0,-47 92-102 0 0,57-116-226 0 0,0 0-1 0 0,1 1 1 0 0,0 0 0 0 0,0-1-1 0 0,1 1 1 0 0,-1 0 0 0 0,1 0 0 0 0,1 1-1 0 0,-1-1 1 0 0,1 0 0 0 0,1 0-1 0 0,-1 1 1 0 0,2 3-34 0 0,-1 9 65 0 0,0-15-40 0 0,1 0 0 0 0,-1 0 0 0 0,1 0 0 0 0,0 0 0 0 0,0 0 1 0 0,1 0-1 0 0,-1-1 0 0 0,1 1 0 0 0,0 0 0 0 0,0-1 0 0 0,1 0 1 0 0,-1 1-1 0 0,1-1 0 0 0,0 0 0 0 0,0 0 0 0 0,1-1 0 0 0,-1 1 0 0 0,1-1 1 0 0,-1 1-1 0 0,1-1 0 0 0,0 0 0 0 0,1-1 0 0 0,-1 1 0 0 0,0-1 1 0 0,1 1-1 0 0,-1-1 0 0 0,1-1 0 0 0,0 1 0 0 0,0-1 0 0 0,-1 0 0 0 0,1 0 1 0 0,0 0-1 0 0,0 0 0 0 0,0-1 0 0 0,0 0 0 0 0,2 0-25 0 0,-1 0 80 0 0,-1 0-1 0 0,0-1 0 0 0,0 0 0 0 0,1 0 1 0 0,-1 0-1 0 0,0 0 0 0 0,0-1 1 0 0,0 0-1 0 0,0 0 0 0 0,0 0 1 0 0,0 0-1 0 0,-1-1 0 0 0,1 0 1 0 0,-1 0-1 0 0,0 0 0 0 0,0-1 0 0 0,0 1 1 0 0,0-1-1 0 0,-1 0 0 0 0,1 0 1 0 0,-1 0-1 0 0,0-1 0 0 0,0 1 1 0 0,0-1-1 0 0,-1 0 0 0 0,0 1 1 0 0,0-1-1 0 0,0 0 0 0 0,0 0 1 0 0,-1 0-1 0 0,0-1 0 0 0,0 1 0 0 0,0 0 1 0 0,-1-2-80 0 0,1-3-4 0 0,-1-1 0 0 0,-1 1 1 0 0,0-1-1 0 0,0 1 0 0 0,-1 0 1 0 0,-1-1-1 0 0,0 1 0 0 0,0 0 1 0 0,0 0-1 0 0,-2 1 0 0 0,1-1 1 0 0,-1 1-1 0 0,0 0 0 0 0,-1 0 1 0 0,0 0-1 0 0,-1 1 0 0 0,0 0 1 0 0,0 0-1 0 0,0 1 0 0 0,-2-1 4 0 0,-42-25-1863 0 0,25 29-8555 0 0,20 4-1600 0 0</inkml:trace>
  <inkml:trace contextRef="#ctx0" brushRef="#br0" timeOffset="778.388">1293 1208 14043 0 0,'0'0'1399'0'0,"0"0"-305"0"0,0 0 30 0 0,0 0 155 0 0,0 0 46 0 0,0 0-88 0 0,0 0-240 0 0,0 0-203 0 0,0 0-124 0 0,0 0-104 0 0,0 0-79 0 0,0 0-47 0 0,0 0-37 0 0,-7-13-33 0 0,-20-41-48 0 0,25 49-277 0 0,1 0 1 0 0,-1 1 0 0 0,1-1-1 0 0,0 0 1 0 0,0 0 0 0 0,0 0-1 0 0,1 0 1 0 0,0 0 0 0 0,0 0-1 0 0,0 0 1 0 0,1 0-1 0 0,-1 0 1 0 0,1 0 0 0 0,0 0-1 0 0,1 0 1 0 0,-1 1 0 0 0,2-4-46 0 0,0 0 65 0 0,1-7-7 0 0,1 1-1 0 0,0 0 1 0 0,1 0-1 0 0,1 0 1 0 0,0 1-1 0 0,1 0 1 0 0,0 0-1 0 0,1 1 1 0 0,1 0-1 0 0,7-7-57 0 0,-12 12-121 0 0,1 2 0 0 0,-1-1-1 0 0,1 1 1 0 0,0 0 0 0 0,0 0 0 0 0,1 0 0 0 0,0 1-1 0 0,0 0 1 0 0,0 1 0 0 0,0-1 0 0 0,0 1 0 0 0,1 1-1 0 0,-1-1 1 0 0,1 1 0 0 0,0 0 0 0 0,-1 1 0 0 0,6 0 121 0 0,0 1-1853 0 0,-4 0-2804 0 0,-1 0-7385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21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61 0 0 0,'0'0'2302'0'0,"0"0"-516"0"0,0 0-101 0 0,0 0 44 0 0,0 0 86 0 0,0 0 0 0 0,0 0-144 0 0,0 0-150 0 0,0 0-139 0 0,0 0-140 0 0,0 0-107 0 0,-4-7-111 0 0,-13-23-128 0 0,15 27-729 0 0,-1 1 0 0 0,1 0 0 0 0,0 0 0 0 0,-1 1 0 0 0,1-1 0 0 0,-1 0 0 0 0,0 1 0 0 0,1-1 0 0 0,-1 1 0 0 0,0 0 0 0 0,0 0 0 0 0,0 0 0 0 0,0 0-1 0 0,0 1 1 0 0,0-1 0 0 0,0 1 0 0 0,0-1 0 0 0,0 1 0 0 0,0 0 0 0 0,0 1 0 0 0,0-1 0 0 0,0 0 0 0 0,0 1-167 0 0,-7-1 320 0 0,-3 3-202 0 0,1 0 1 0 0,-1 1 0 0 0,1 0 0 0 0,0 1-1 0 0,0 0 1 0 0,1 1 0 0 0,-1 1 0 0 0,1-1-1 0 0,0 2 1 0 0,1 0 0 0 0,0 0 0 0 0,0 0 0 0 0,1 2-1 0 0,0-1 1 0 0,1 1 0 0 0,0 0 0 0 0,-1 3-119 0 0,-2-1 57 0 0,1 1 0 0 0,0 0 0 0 0,1 1 0 0 0,0 0 0 0 0,1 0 0 0 0,1 1 1 0 0,1 0-1 0 0,0 1 0 0 0,0-1 0 0 0,2 1 0 0 0,0 0 0 0 0,1 0 0 0 0,-1 10-57 0 0,4-22 10 0 0,1 0-1 0 0,-1-1 0 0 0,1 1 0 0 0,-1 0 0 0 0,1 0 0 0 0,0-1 0 0 0,1 1 0 0 0,-1-1 1 0 0,0 1-1 0 0,1-1 0 0 0,0 1 0 0 0,0-1 0 0 0,0 0 0 0 0,0 0 0 0 0,1 0 0 0 0,-1 0 1 0 0,1 0-1 0 0,0-1 0 0 0,0 1 0 0 0,0-1 0 0 0,0 0 0 0 0,0 0 0 0 0,0 0 0 0 0,0 0 1 0 0,1 0-1 0 0,-1-1 0 0 0,1 1 0 0 0,-1-1 0 0 0,1 0 0 0 0,2 0-9 0 0,4 2 3 0 0,0-1-1 0 0,0-1 1 0 0,0 0 0 0 0,0 0-1 0 0,0-1 1 0 0,0 0 0 0 0,0 0-1 0 0,0-1 1 0 0,0-1 0 0 0,0 0-1 0 0,1-1-2 0 0,136-44-1217 0 0,-53 11-3700 0 0,-72 28-481 0 0,-6 4-6232 0 0</inkml:trace>
  <inkml:trace contextRef="#ctx0" brushRef="#br0" timeOffset="1065.101">952 120 4089 0 0,'0'0'3126'0'0,"0"0"-820"0"0,0 0-354 0 0,0 0-21 0 0,0 0-60 0 0,0 0-216 0 0,0 0-270 0 0,0 0-215 0 0,0 0-179 0 0,0 0-146 0 0,0 0-119 0 0,0 0-88 0 0,0 0-85 0 0,-24 3-53 0 0,-76 9-63 0 0,42 12 96 0 0,46-15-400 0 0,-116 101 718 0 0,122-104-844 0 0,0 1 0 0 0,1 0-1 0 0,0 0 1 0 0,1 0 0 0 0,0 0 0 0 0,0 1 0 0 0,0-1 0 0 0,1 1-1 0 0,0 0 1 0 0,1 0 0 0 0,-1 0 0 0 0,2 1 0 0 0,-1-1 0 0 0,1 0-1 0 0,0 1 1 0 0,1-1 0 0 0,0 1 0 0 0,1 8-7 0 0,0-15 6 0 0,0 1 0 0 0,0-1 1 0 0,0 0-1 0 0,0 1 0 0 0,0-1 1 0 0,0 0-1 0 0,0 1 0 0 0,1-1 1 0 0,-1 0-1 0 0,1 0 0 0 0,0 0 0 0 0,0 0 1 0 0,0-1-1 0 0,0 1 0 0 0,0 0 1 0 0,0-1-1 0 0,0 1 0 0 0,0-1 1 0 0,0 0-1 0 0,1 0 0 0 0,-1 0 0 0 0,1 0 1 0 0,-1 0-1 0 0,1 0 0 0 0,-1-1 1 0 0,1 1-1 0 0,-1-1 0 0 0,1 0 1 0 0,-1 1-1 0 0,1-1 0 0 0,0-1 1 0 0,-1 1-1 0 0,1 0 0 0 0,-1-1 0 0 0,1 1-6 0 0,92-23 411 0 0,-50-4-268 0 0,0-1 1 0 0,-2-2 0 0 0,-2-2-1 0 0,0-1 1 0 0,-3-3 0 0 0,0-1 0 0 0,-3-2-1 0 0,10-15-143 0 0,-21 25 50 0 0,-23 28-65 0 0,-1 1-2 0 0,-2 23-122 0 0,-13 33 136 0 0,-7 83 3 0 0,23-135-1 0 0,0 0 0 0 0,-1 0 0 0 0,1 0 0 0 0,1 0 0 0 0,-1 0-1 0 0,1 0 1 0 0,-1 0 0 0 0,1 0 0 0 0,0 0 0 0 0,0-1 0 0 0,1 1 0 0 0,-1-1-1 0 0,1 0 1 0 0,0 0 0 0 0,0 0 0 0 0,0 0 0 0 0,0 0 0 0 0,0 0 0 0 0,1-1 0 0 0,-1 0-1 0 0,1 0 1 0 0,-1 0 0 0 0,1 0 0 0 0,0 0 0 0 0,0-1 0 0 0,3 2 1 0 0,109 15 65 0 0,-103-20-51 0 0,0-2 0 0 0,-1 1-1 0 0,0-2 1 0 0,0 0-1 0 0,0 0 1 0 0,-1-1 0 0 0,0 0-1 0 0,0-1 1 0 0,0-1 0 0 0,-1 1-1 0 0,0-2 1 0 0,0 1 0 0 0,-1-1-1 0 0,-1-1 1 0 0,1 0 0 0 0,-1 0-1 0 0,-1 0 1 0 0,0-1 0 0 0,0 0-1 0 0,2-7-13 0 0,33-39 27 0 0,122-104 15 0 0,-114 138-73 0 0,-39 60 28 0 0,-10-11 33 0 0,0 0 0 0 0,-2 0 0 0 0,-1 1 1 0 0,-2-2-1 0 0,0 1 0 0 0,-1 0 0 0 0,-2-1 0 0 0,-1 0 0 0 0,-1 0 0 0 0,0-1 0 0 0,-4 4-30 0 0,9-22-7 0 0,1 1 0 0 0,-1-1 0 0 0,0 0-1 0 0,-1 0 1 0 0,0 0 0 0 0,0-1 0 0 0,0 1 0 0 0,0-1 0 0 0,-1 0-1 0 0,0-1 1 0 0,0 1 0 0 0,0-1 0 0 0,0-1 0 0 0,-1 1 0 0 0,1-1-1 0 0,-1 0 1 0 0,0 0 0 0 0,0-1 0 0 0,0 0 0 0 0,-1 0-1 0 0,1-1 1 0 0,0 0 0 0 0,-1 0 0 0 0,-1-1 7 0 0,9 0-9 0 0,1 0 1 0 0,-1-1-1 0 0,0 1 0 0 0,0 0 0 0 0,0 0 1 0 0,0-1-1 0 0,0 1 0 0 0,0 0 0 0 0,0-1 1 0 0,0 1-1 0 0,0 0 0 0 0,0 0 0 0 0,0-1 1 0 0,0 1-1 0 0,0 0 0 0 0,0-1 1 0 0,0 1-1 0 0,0 0 0 0 0,0 0 0 0 0,0-1 1 0 0,0 1-1 0 0,-1 0 0 0 0,1 0 0 0 0,0-1 1 0 0,0 1-1 0 0,0 0 0 0 0,0 0 0 0 0,-1-1 1 0 0,1 1-1 0 0,0 0 0 0 0,0 0 0 0 0,0 0 1 0 0,-1-1-1 0 0,1 1 0 0 0,0 0 1 0 0,0 0-1 0 0,-1 0 0 0 0,1 0 0 0 0,0 0 1 0 0,0 0-1 0 0,-1 0 0 0 0,1-1 0 0 0,0 1 1 0 0,-1 0-1 0 0,1 0 0 0 0,0 0 0 0 0,0 0 1 0 0,-1 0-1 0 0,1 0 0 0 0,0 0 1 0 0,-1 0 8 0 0,28-12-414 0 0,-20 11 417 0 0,1 0-1 0 0,0 1 0 0 0,0 0 1 0 0,-1 0-1 0 0,1 1 1 0 0,0 0-1 0 0,-1 0 1 0 0,1 1-1 0 0,-1 0 1 0 0,1 0-1 0 0,-1 1 0 0 0,0 0 1 0 0,0 0-1 0 0,0 1 1 0 0,4 2-3 0 0,52 19 27 0 0,-45-19 29 0 0,0-2-1 0 0,0 0 0 0 0,1-1 1 0 0,-1 0-1 0 0,1-2 0 0 0,-1 0 1 0 0,1-1-1 0 0,0-1 1 0 0,-1-1-1 0 0,1 0 0 0 0,-1-1 1 0 0,0-1-1 0 0,0-1 1 0 0,0-1-1 0 0,8-4-55 0 0,-9 1 62 0 0,-1-1 1 0 0,0-1-1 0 0,-1 0 0 0 0,0-1 1 0 0,0 0-1 0 0,-2-2 0 0 0,0 1 1 0 0,0-2-1 0 0,-1 1 0 0 0,-1-2 1 0 0,0 0-1 0 0,-1 0 0 0 0,-1-1 1 0 0,-1 0-1 0 0,2-4-62 0 0,-8 17 2 0 0,-1 1-1 0 0,1-1 1 0 0,0 0 0 0 0,-1 0-1 0 0,0 0 1 0 0,0 0 0 0 0,0 0 0 0 0,0 0-1 0 0,-1 0 1 0 0,1 0 0 0 0,-1 0 0 0 0,0 0-1 0 0,-1 0 1 0 0,1 0 0 0 0,-1-1-1 0 0,1 1 1 0 0,-1 0 0 0 0,0 0 0 0 0,-1 0-1 0 0,1 1 1 0 0,-1-1 0 0 0,0 0 0 0 0,1 0-1 0 0,-2 1 1 0 0,1-1 0 0 0,0 1-1 0 0,-1 0 1 0 0,1 0 0 0 0,-1 0 0 0 0,0 0-1 0 0,0 0 1 0 0,0 0 0 0 0,-1 1-1 0 0,1 0 1 0 0,-1 0 0 0 0,1-1 0 0 0,-1 2-1 0 0,0-1 1 0 0,0 0 0 0 0,1 1 0 0 0,-2 0-2 0 0,-6 2-14 0 0,1 1 0 0 0,0 0 0 0 0,-1 1 0 0 0,1 0 0 0 0,0 1 0 0 0,0 0 0 0 0,0 0 0 0 0,1 1 0 0 0,0 0 0 0 0,0 1 0 0 0,0 0 0 0 0,0 0 0 0 0,1 1 0 0 0,0 0 0 0 0,1 1 0 0 0,-1 0 1 0 0,1 0-1 0 0,1 0 0 0 0,0 1 0 0 0,0 0 0 0 0,0 0 0 0 0,-3 10 14 0 0,6-12 2 0 0,0 0 0 0 0,0 0 0 0 0,1 0 0 0 0,0 1 0 0 0,1-1 0 0 0,-1 1 0 0 0,1 0-1 0 0,1-1 1 0 0,0 1 0 0 0,0 0 0 0 0,0-1 0 0 0,1 1 0 0 0,0 0 0 0 0,0-1 0 0 0,1 1 0 0 0,0-1 0 0 0,0 1 0 0 0,1-1 0 0 0,0 0 0 0 0,0 0 0 0 0,1 0 0 0 0,0-1 0 0 0,0 1 0 0 0,0-1 0 0 0,1 0 0 0 0,0 0 0 0 0,0 0 0 0 0,1-1 0 0 0,0 0 0 0 0,0 0 0 0 0,0 0 0 0 0,0-1 0 0 0,1 0-1 0 0,4 3-1 0 0,10 6-58 0 0,1-1 0 0 0,0-1 0 0 0,1-1 0 0 0,0-1 0 0 0,1-1 0 0 0,0-2 0 0 0,0 0 0 0 0,0-1 0 0 0,1-1 0 0 0,0-1 0 0 0,10-1 58 0 0,-26-2-1255 0 0,-4 0-3168 0 0,-3 0-7970 0 0</inkml:trace>
  <inkml:trace contextRef="#ctx0" brushRef="#br0" timeOffset="5330.101">2795 455 1080 0 0,'0'0'1897'0'0,"0"0"-529"0"0,0 0-168 0 0,0 0 102 0 0,0 0 117 0 0,0 0 30 0 0,0 0-116 0 0,0 0-198 0 0,0 0-203 0 0,0 0-145 0 0,0 0-83 0 0,13 3 6007 0 0,-15 11-6406 0 0,-1 0 1 0 0,0-1 0 0 0,0 1-1 0 0,-2-1 1 0 0,1 0 0 0 0,-2 0-1 0 0,0-1 1 0 0,0 1 0 0 0,-1-1-1 0 0,0 0 1 0 0,-8 8-306 0 0,-11 20 293 0 0,16-23-277 0 0,-2-1 0 0 0,0-1 0 0 0,-1 0 0 0 0,-1-1 0 0 0,0-1 0 0 0,-1 0 0 0 0,0 0 0 0 0,-1-2 0 0 0,-3 2-16 0 0,5-13-2678 0 0,22-18-6426 0 0,-1 10-2174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27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161 129 6089 0 0,'0'0'2780'0'0,"0"0"-689"0"0,0 0-382 0 0,0 0-14 0 0,0 0 7 0 0,0 0-67 0 0,0 0-171 0 0,0 0-233 0 0,0 0-276 0 0,0 0-265 0 0,0 0-214 0 0,0 0-148 0 0,0 0-96 0 0,-1-1-49 0 0,-5 105 2515 0 0,6-54-2358 0 0,-2-1 0 0 0,-2 0 1 0 0,-2 0-1 0 0,-2 0 0 0 0,-6 11-340 0 0,-94 257 366 0 0,98-291-505 0 0,9-20-457 0 0,7-17-380 0 0,47-68-3059 0 0,-20 34-3748 0 0,-22 30-232 0 0</inkml:trace>
  <inkml:trace contextRef="#ctx0" brushRef="#br0" timeOffset="325.787">93 74 9666 0 0,'0'0'1792'0'0,"0"0"-361"0"0,0 0-248 0 0,0 0-44 0 0,0 0 28 0 0,0 0-8 0 0,0 0-63 0 0,0 0-101 0 0,0 0-91 0 0,0 0-66 0 0,0 0-102 0 0,0 0-102 0 0,0 0-69 0 0,32-5-65 0 0,102-16-52 0 0,198-26 1266 0 0,-236 47-2141 0 0,-110 18-1713 0 0,-9 0-932 0 0,8-8-3185 0 0,13-9 5213 0 0,-8 7-10391 0 0</inkml:trace>
  <inkml:trace contextRef="#ctx0" brushRef="#br0" timeOffset="572.564">128 428 11010 0 0,'0'0'2142'0'0,"0"0"-831"0"0,0 0-364 0 0,0 0 137 0 0,0 0 179 0 0,0 0 23 0 0,0 0-87 0 0,0 0-119 0 0,0 0-144 0 0,0 0-120 0 0,0 0-114 0 0,0 0-129 0 0,24 6-134 0 0,73 18-114 0 0,5-18 133 0 0,-27-6-1874 0 0,-44 0-8791 0 0,-25 0-1797 0 0</inkml:trace>
  <inkml:trace contextRef="#ctx0" brushRef="#br0" timeOffset="862.529">478 744 11955 0 0,'0'0'1409'0'0,"0"0"-391"0"0,0 0-106 0 0,0 0 188 0 0,0 0 170 0 0,0 0 13 0 0,0 0-171 0 0,0 0-240 0 0,0 0-234 0 0,0 0-170 0 0,0 0-108 0 0,-6 34-91 0 0,-16 104-65 0 0,11 0-969 0 0,11-138-421 0 0,-1 0 747 0 0,0-1-6617 0 0,1-2-3159 0 0</inkml:trace>
  <inkml:trace contextRef="#ctx0" brushRef="#br0" timeOffset="1158.427">439 685 13315 0 0,'0'0'1487'0'0,"0"0"-479"0"0,0 0-201 0 0,0 0 30 0 0,0 0 42 0 0,0 0 65 0 0,0 0-18 0 0,0 0-43 0 0,0 0-30 0 0,0 0-115 0 0,0 0-111 0 0,0 0-125 0 0,0 0-120 0 0,25 2-75 0 0,127 4 73 0 0,-51-12 645 0 0,-49 2-2818 0 0,-1 3-8603 0 0,-49 1-1171 0 0</inkml:trace>
  <inkml:trace contextRef="#ctx0" brushRef="#br0" timeOffset="1335.131">480 917 13099 0 0,'0'0'1912'0'0,"0"0"-1144"0"0,0 0-127 0 0,0 0 247 0 0,0 0 40 0 0,0 0-112 0 0,0 0-248 0 0,0 0-208 0 0,0 0-160 0 0,0 0-104 0 0,0 0-136 0 0,206-25-168 0 0,-177 21-368 0 0,-3-4-1176 0 0,-4 5-6314 0 0,-9-1-1568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30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543 663 1384 0 0,'0'0'1277'0'0,"0"0"-159"0"0,0 0 248 0 0,0 0 513 0 0,0 0 444 0 0,0 0 171 0 0,0 0-200 0 0,0 0-406 0 0,0 0-490 0 0,0 0-347 0 0,0 0-223 0 0,0-3-128 0 0,0 3-657 0 0,0-1-1 0 0,0 0 0 0 0,0 1 0 0 0,0-1 1 0 0,0 0-1 0 0,-1 1 0 0 0,1-1 0 0 0,0 0 1 0 0,0 1-1 0 0,-1-1 0 0 0,1 0 0 0 0,0 1 1 0 0,-1-1-1 0 0,1 1 0 0 0,0-1 0 0 0,-1 0 1 0 0,1 1-1 0 0,-1-1 0 0 0,1 1 0 0 0,-1 0 0 0 0,0-1 1 0 0,1 1-1 0 0,-1-1 0 0 0,1 1 0 0 0,-1 0 1 0 0,0-1-1 0 0,1 1 0 0 0,-1 0 0 0 0,0 0 1 0 0,1-1-1 0 0,-1 1 0 0 0,0 0 0 0 0,1 0 1 0 0,-1 0-1 0 0,0 0 0 0 0,1 0 0 0 0,-1 0 1 0 0,0 0-1 0 0,0 0 0 0 0,1 0 0 0 0,-1 1 1 0 0,0-1-1 0 0,1 0 0 0 0,-1 0 0 0 0,0 0 1 0 0,1 1-1 0 0,-1-1 0 0 0,0 0 0 0 0,1 1 1 0 0,-1-1-1 0 0,1 1 0 0 0,-1-1 0 0 0,1 1 1 0 0,-1-1-1 0 0,1 1 0 0 0,-1-1 0 0 0,1 1-42 0 0,-48 22 866 0 0,30-10-753 0 0,1 1 0 0 0,0 1 0 0 0,0 0 0 0 0,2 1-1 0 0,0 1 1 0 0,1 1 0 0 0,0 0 0 0 0,2 0-1 0 0,0 1 1 0 0,1 1 0 0 0,1 0 0 0 0,1 1 0 0 0,1 0-1 0 0,0 0 1 0 0,2 0 0 0 0,1 1 0 0 0,0 0 0 0 0,2 0-1 0 0,0 4-112 0 0,2-21 14 0 0,1 0 0 0 0,0 0-1 0 0,0 0 1 0 0,0 1 0 0 0,0-1-1 0 0,1 0 1 0 0,0 0 0 0 0,0 0-1 0 0,1 0 1 0 0,-1 0-1 0 0,1 0 1 0 0,0 0 0 0 0,1 0-1 0 0,-1-1 1 0 0,1 1 0 0 0,0-1-1 0 0,0 0 1 0 0,0 0 0 0 0,0 0-1 0 0,1 0 1 0 0,0 0 0 0 0,-1-1-1 0 0,1 1 1 0 0,1-1-1 0 0,-1 0 1 0 0,0-1 0 0 0,1 1-1 0 0,0-1 1 0 0,-1 0 0 0 0,1 0-1 0 0,0 0 1 0 0,0 0 0 0 0,0-1-1 0 0,0 0 1 0 0,3 0-14 0 0,16-1 95 0 0,-1-1-1 0 0,1-2 1 0 0,-1 0 0 0 0,0-1-1 0 0,0-2 1 0 0,-1 0 0 0 0,0-1-1 0 0,0-2 1 0 0,0 0 0 0 0,-1-1-1 0 0,0-1 1 0 0,-1-1 0 0 0,-1-1-1 0 0,0 0 1 0 0,0-2 0 0 0,-1 0 0 0 0,-1-1-1 0 0,-1-1 1 0 0,0 0 0 0 0,-1-2-1 0 0,3-6-94 0 0,-9 13 56 0 0,-1 0 0 0 0,0-1 0 0 0,-1 0 0 0 0,0 0 0 0 0,-1-1 0 0 0,-1 0 0 0 0,0 0 0 0 0,-1-1 0 0 0,-1 1 0 0 0,0-1 0 0 0,0 0 0 0 0,-2 1 0 0 0,0-1 0 0 0,-1 0 0 0 0,0 0 0 0 0,-1 0 0 0 0,-1-5-56 0 0,0 11-45 0 0,0 1 0 0 0,-1-1-1 0 0,0 1 1 0 0,0-1 0 0 0,-1 1-1 0 0,0 0 1 0 0,0 0 0 0 0,-1 1-1 0 0,0-1 1 0 0,-1 1 0 0 0,1 0-1 0 0,-1 1 1 0 0,0-1 0 0 0,-1 1-1 0 0,0 0 1 0 0,0 1 0 0 0,0 0-1 0 0,-1 0 1 0 0,1 0 0 0 0,-1 1-1 0 0,0 0 1 0 0,0 1 0 0 0,-1-1-1 0 0,1 2 1 0 0,-1-1 0 0 0,0 1-1 0 0,1 1 1 0 0,-1-1 0 0 0,0 1-1 0 0,0 1 1 0 0,0 0 0 0 0,0 0-1 0 0,0 1 1 0 0,0 0 0 0 0,0 0-1 0 0,1 1 1 0 0,-1 0-1 0 0,0 1 1 0 0,1 0 0 0 0,0 0-1 0 0,0 1 1 0 0,-2 1 45 0 0,-54 53-2417 0 0,33-11-5157 0 0,23-28-4349 0 0</inkml:trace>
  <inkml:trace contextRef="#ctx0" brushRef="#br0" timeOffset="469.184">863 1130 11386 0 0,'0'0'2408'0'0,"0"0"-904"0"0,0 0-197 0 0,0 0 152 0 0,0 0 116 0 0,0 0-20 0 0,0 0-256 0 0,0 0-322 0 0,0 0-259 0 0,0 0-131 0 0,0 0-73 0 0,0 0 0 0 0,0 0-25 0 0,3-4-74 0 0,42-73 526 0 0,59-118 14 0 0,-54 57-813 0 0,-58 192-534 0 0,-6 110 418 0 0,14-160-24 0 0,1-1-1 0 0,-1 1 1 0 0,1-1-1 0 0,0 1 1 0 0,0-1-1 0 0,0 1 1 0 0,0-1-1 0 0,1 1 1 0 0,-1-1-1 0 0,1 0 1 0 0,0 0 0 0 0,0 0-1 0 0,0 0 1 0 0,0 0-1 0 0,0 0 1 0 0,1-1-1 0 0,-1 1 1 0 0,1-1-1 0 0,0 1 1 0 0,0-1-1 0 0,0 0 1 0 0,0 0-1 0 0,0 0 1 0 0,0-1-1 0 0,0 1 1 0 0,1-1-1 0 0,-1 0 1 0 0,1 0-1 0 0,-1 0 1 0 0,4 0-2 0 0,0 1 23 0 0,0 0 0 0 0,1-1 0 0 0,-1 0 0 0 0,0-1 0 0 0,1 0 1 0 0,-1 0-1 0 0,1 0 0 0 0,-1-1 0 0 0,0 0 0 0 0,1-1 0 0 0,-1 1 1 0 0,0-2-1 0 0,0 1 0 0 0,4-2-23 0 0,4-4 34 0 0,0 0-1 0 0,-1-1 1 0 0,-1-1 0 0 0,1 0-1 0 0,-1-1 1 0 0,-1 0 0 0 0,0-1-1 0 0,-1-1 1 0 0,0 1 0 0 0,-1-2-1 0 0,0 0 1 0 0,-1 0 0 0 0,0 0-1 0 0,-2-1 1 0 0,0 0 0 0 0,0-1 0 0 0,-1 0-1 0 0,-1 0 1 0 0,0-3-34 0 0,6-45-1284 0 0,-9 36-4908 0 0,-2 20-4319 0 0</inkml:trace>
  <inkml:trace contextRef="#ctx0" brushRef="#br0" timeOffset="835.935">1831 0 19060 0 0,'0'0'1614'0'0,"0"0"-474"0"0,0 0-289 0 0,0 0-24 0 0,0 0 28 0 0,0 0-19 0 0,0 0-95 0 0,0 0-158 0 0,0 0-87 0 0,0 0-64 0 0,0 0-53 0 0,0 0-31 0 0,-5 28-85 0 0,-18 89-49 0 0,-2 6 185 0 0,4 2 0 0 0,-1 101-399 0 0,5-61 33 0 0,-19 56-266 0 0,36-221 122 0 0,0 0-39 0 0,9 0-441 0 0,-2-5 327 0 0,1 1 0 0 0,-1-1-1 0 0,1-1 1 0 0,-2 1 0 0 0,1-1 0 0 0,-1-1 0 0 0,1 1 0 0 0,-2-1 0 0 0,1 0 0 0 0,3-6 264 0 0,-3 6-425 0 0,10-13-814 0 0,42-55-5908 0 0,-23 25-4566 0 0,-25 34 6493 0 0</inkml:trace>
  <inkml:trace contextRef="#ctx0" brushRef="#br0" timeOffset="1338.697">1984 626 3457 0 0,'0'0'4258'0'0,"0"0"-660"0"0,0 0-760 0 0,0 0-782 0 0,0 0-601 0 0,0 0-370 0 0,0 0-168 0 0,0 0-53 0 0,0 0-70 0 0,0 0-109 0 0,0 0-122 0 0,0 0-113 0 0,0 0-96 0 0,-14 34-56 0 0,-43 104-62 0 0,43-71 184 0 0,14-63-379 0 0,-1-1 1 0 0,1 1 0 0 0,0-1-1 0 0,0 1 1 0 0,1-1 0 0 0,-1 1-1 0 0,1-1 1 0 0,-1 0-1 0 0,1 1 1 0 0,0-1 0 0 0,0 0-1 0 0,1 0 1 0 0,-1 1-1 0 0,1-1 1 0 0,-1 0 0 0 0,1 0-1 0 0,0-1 1 0 0,0 1 0 0 0,0 0-1 0 0,1-1 1 0 0,-1 1-1 0 0,1-1 1 0 0,-1 1 0 0 0,1-1-1 0 0,0 0 1 0 0,0 0-1 0 0,0-1 1 0 0,0 1 0 0 0,0-1-1 0 0,0 1 1 0 0,0-1 0 0 0,1 0-1 0 0,-1 0 1 0 0,0 0-1 0 0,1-1 1 0 0,-1 1 0 0 0,0-1-1 0 0,1 0 1 0 0,2 0-42 0 0,7-3 75 0 0,-1-1 1 0 0,1-1-1 0 0,-1 0 0 0 0,1 0 0 0 0,-2-1 1 0 0,1-1-1 0 0,-1 0 0 0 0,0-1 1 0 0,0 0-1 0 0,-1-1 0 0 0,0 0 1 0 0,0 0-1 0 0,-1-1 0 0 0,-1 0 1 0 0,1-1-1 0 0,-2 0 0 0 0,5-8-75 0 0,102-140 702 0 0,-112 162-676 0 0,0 0 0 0 0,0 1 1 0 0,0-1-1 0 0,0 0 1 0 0,-1 1-1 0 0,1-1 0 0 0,-1 0 1 0 0,0 1-1 0 0,0 0 0 0 0,0-1 1 0 0,-1 1-1 0 0,1 0 1 0 0,-1-1-1 0 0,0 1 0 0 0,0 0 1 0 0,0-1-1 0 0,0 1 0 0 0,-1 3-26 0 0,2 292 348 0 0,-21 128-348 0 0,19-384 9 0 0,-3 0-1 0 0,-1 0 0 0 0,-2-1 1 0 0,-2 0-1 0 0,-2 0 0 0 0,-2-1 1 0 0,-1 0-1 0 0,-4 3-8 0 0,16-40 4 0 0,0 1-1 0 0,1-1 0 0 0,-1 0 1 0 0,-1 1-1 0 0,1-1 0 0 0,-1 0 1 0 0,1 0-1 0 0,-1-1 1 0 0,0 1-1 0 0,-1-1 0 0 0,1 1 1 0 0,-1-1-1 0 0,1 0 0 0 0,-1 0 1 0 0,0-1-1 0 0,0 1 1 0 0,0-1-1 0 0,0 0 0 0 0,-1 0 1 0 0,1 0-1 0 0,-1 0 0 0 0,1-1 1 0 0,-1 0-1 0 0,1 0 0 0 0,-1 0 1 0 0,0 0-1 0 0,1-1 1 0 0,-1 0-1 0 0,0 0 0 0 0,0 0 1 0 0,1-1-1 0 0,-1 1 0 0 0,0-1 1 0 0,0-1-4 0 0,0-2-2 0 0,0-1-1 0 0,1 0 1 0 0,0-1 0 0 0,0 1-1 0 0,0-1 1 0 0,1 1 0 0 0,0-1-1 0 0,0 0 1 0 0,1-1 0 0 0,-1 1-1 0 0,1 0 1 0 0,0-1 0 0 0,1 1-1 0 0,0-1 1 0 0,0 1 0 0 0,0-1-1 0 0,1 0 1 0 0,0 1 0 0 0,0-1-1 0 0,1 0 1 0 0,0 1 0 0 0,0-2 2 0 0,-1-6-8 0 0,2-4-43 0 0,1 1-1 0 0,0-1 0 0 0,1 1 1 0 0,1 1-1 0 0,0-1 0 0 0,2 0 1 0 0,0 1-1 0 0,0 1 0 0 0,2-1 1 0 0,0 1-1 0 0,1 0 0 0 0,0 1 1 0 0,1 1-1 0 0,0-1 1 0 0,2 2-1 0 0,-1-1 0 0 0,1 2 1 0 0,10-7 51 0 0,48-20-1895 0 0,-45 30-1453 0 0,0 3-3927 0 0,-18 4-4419 0 0</inkml:trace>
  <inkml:trace contextRef="#ctx0" brushRef="#br0" timeOffset="1700.261">176 1631 13827 0 0,'0'0'2459'0'0,"0"0"-1148"0"0,0 0-399 0 0,-32 8 110 0 0,-97 21 85 0 0,114-22 1225 0 0,39-8-1945 0 0,390-60 6158 0 0,144-51-6545 0 0,108-19 1258 0 0,-425 95-1035 0 0,125 2-223 0 0,-65 30-1361 0 0,-289 6 969 0 0,-2 0-2032 0 0,-5-2-7117 0 0,-5 0-3435 0 0</inkml:trace>
  <inkml:trace contextRef="#ctx0" brushRef="#br0" timeOffset="12589.717">500 2242 0 0 0,'0'0'1927'0'0,"0"0"-453"0"0,0 0-71 0 0,0 0 190 0 0,0 0 156 0 0,0 0 151 0 0,0 0-1 0 0,0 0-242 0 0,0 0-325 0 0,0 0-429 0 0,0 0-374 0 0,-6 3-111 0 0,-17 8 60 0 0,54 5 1655 0 0,-6-10-1575 0 0,-1-1 0 0 0,1-2 0 0 0,0-1 1 0 0,-1 0-1 0 0,1-2 0 0 0,0-1 0 0 0,15-3-558 0 0,-3-1 242 0 0,1-1 1 0 0,-1-2-1 0 0,0-2 0 0 0,-1-2 0 0 0,0-1 0 0 0,-1-1 0 0 0,18-12-242 0 0,-43 22 32 0 0,-1 0-1 0 0,0 0 1 0 0,0 0 0 0 0,0-2-1 0 0,-1 1 1 0 0,0-1-1 0 0,0 0 1 0 0,0 0-1 0 0,0-1 1 0 0,-1 0 0 0 0,-1-1-1 0 0,1 0 1 0 0,-1 0-1 0 0,0 0 1 0 0,-1 0-1 0 0,0-1 1 0 0,0 0-1 0 0,-1 0 1 0 0,0 0 0 0 0,-1-1-1 0 0,1-3-31 0 0,-5 11 12 0 0,0 0 1 0 0,0 0-1 0 0,-1 0 0 0 0,1 0 0 0 0,-1 1 1 0 0,1-1-1 0 0,-1 0 0 0 0,1 1 0 0 0,-1-1 1 0 0,0 1-1 0 0,0 0 0 0 0,0-1 0 0 0,0 1 1 0 0,0 0-1 0 0,0 0 0 0 0,0 0 1 0 0,0 0-1 0 0,-1 1 0 0 0,1-1 0 0 0,0 1 1 0 0,0-1-1 0 0,-1 1 0 0 0,1 0 0 0 0,0 0 1 0 0,0 0-1 0 0,-1 0 0 0 0,1 0 0 0 0,0 0 1 0 0,-1 1-1 0 0,1-1 0 0 0,0 1 0 0 0,0 0 1 0 0,-1-1-1 0 0,1 1 0 0 0,0 0 0 0 0,0 0 1 0 0,0 0-1 0 0,0 1 0 0 0,0-1 0 0 0,1 0 1 0 0,-1 1-1 0 0,-1 0-12 0 0,-9 11 10 0 0,0 0 0 0 0,0 0 1 0 0,1 1-1 0 0,1 1 0 0 0,0 0 1 0 0,1 0-1 0 0,1 1 0 0 0,0 0 0 0 0,1 0 1 0 0,1 1-1 0 0,1 0 0 0 0,-2 9-10 0 0,-29 216 81 0 0,32-197-57 0 0,-5 73 0 0 0,-25 157 69 0 0,29-255-92 0 0,-1 1 0 0 0,-1-1-1 0 0,-1-1 1 0 0,-1 1 0 0 0,0-1-1 0 0,-1-1 1 0 0,-1 0 0 0 0,-1 0-1 0 0,-1-1 1 0 0,0 0 0 0 0,-1-1-1 0 0,-2 0 0 0 0,7-7-38 0 0,0 0 0 0 0,0-1 0 0 0,-1 0 0 0 0,0 0 0 0 0,0-1 0 0 0,-1-1 0 0 0,0 1 0 0 0,0-2 0 0 0,0 0 0 0 0,-1 0-1 0 0,0-1 1 0 0,0 0 0 0 0,0-1 0 0 0,0 0 0 0 0,0-1 0 0 0,-1-1 0 0 0,1 0 0 0 0,-2 0 38 0 0,11-2-14 0 0,1 0 0 0 0,-1 1 0 0 0,0-1 0 0 0,0 0 0 0 0,1 0 0 0 0,-1 0 0 0 0,1-1 0 0 0,-1 1 0 0 0,1 0 0 0 0,-1-1 0 0 0,1 0-1 0 0,0 0 1 0 0,0 0 0 0 0,0 0 0 0 0,0 0 0 0 0,0 0 0 0 0,0 0 0 0 0,1 0 0 0 0,-1-1 0 0 0,1 1 0 0 0,-1-1 0 0 0,1 1 0 0 0,0-1 0 0 0,0 0 0 0 0,0 1 0 0 0,0-1 0 0 0,1 0 0 0 0,-1 0 0 0 0,1 0 0 0 0,-1 1 0 0 0,1-1 0 0 0,0-2 14 0 0,14-92-115 0 0,5 65 155 0 0,1 1-1 0 0,1 1 1 0 0,1 1 0 0 0,2 0 0 0 0,1 2-1 0 0,1 1 1 0 0,1 1 0 0 0,1 2 0 0 0,1 0-1 0 0,1 2 1 0 0,21-11-40 0 0,-35 21-13 0 0,0 1-1 0 0,1 0 1 0 0,-1 1 0 0 0,2 0-1 0 0,-1 2 1 0 0,1 0 0 0 0,1 1-1 0 0,9-2 14 0 0,10 3-1322 0 0,12-2-6120 0 0,-20 3-2702 0 0,-18 1 3443 0 0</inkml:trace>
  <inkml:trace contextRef="#ctx0" brushRef="#br0" timeOffset="12836.947">1277 2537 4457 0 0,'0'0'3865'0'0,"0"0"-488"0"0,0 0-772 0 0,0 0-772 0 0,0 0-512 0 0,0 0-272 0 0,0 0-149 0 0,0 0-57 0 0,0 0-66 0 0,0 0-89 0 0,0 0-77 0 0,0 0-111 0 0,-27 26-82 0 0,-81 85-93 0 0,105-109-305 0 0,-1 1 0 0 0,1-1 0 0 0,1 1 0 0 0,-1 0-1 0 0,0 0 1 0 0,1 0 0 0 0,-1 0 0 0 0,1 0 0 0 0,0 1 0 0 0,0-1 0 0 0,0 1 0 0 0,1-1 0 0 0,-1 1 0 0 0,1 0-1 0 0,0 0 1 0 0,0-1 0 0 0,0 1 0 0 0,1 0 0 0 0,-1 2-20 0 0,0 5 69 0 0,0-7-35 0 0,0 1 0 0 0,0 0-1 0 0,0-1 1 0 0,0 1 0 0 0,1-1 0 0 0,-1 1 0 0 0,1 0 0 0 0,1 0 0 0 0,-1-1 0 0 0,0 1 0 0 0,1 0-1 0 0,0-1 1 0 0,0 1 0 0 0,1-1 0 0 0,-1 1 0 0 0,1-1 0 0 0,0 0 0 0 0,0 1 0 0 0,0-1 0 0 0,1 0-1 0 0,0 0 1 0 0,-1-1 0 0 0,1 1 0 0 0,1-1 0 0 0,-1 1 0 0 0,0-1 0 0 0,1 0 0 0 0,0 0 0 0 0,-1 0-1 0 0,1-1 1 0 0,0 1 0 0 0,0-1 0 0 0,1 0 0 0 0,2 1-34 0 0,-2-2 62 0 0,1 0 1 0 0,0 0-1 0 0,0-1 1 0 0,0 1-1 0 0,0-1 1 0 0,0-1-1 0 0,0 1 0 0 0,0-1 1 0 0,0 0-1 0 0,-1 0 1 0 0,1-1-1 0 0,0 1 0 0 0,-1-1 1 0 0,1-1-1 0 0,-1 1 1 0 0,1-1-1 0 0,-1 0 0 0 0,0 0 1 0 0,0-1-1 0 0,-1 1 1 0 0,1-1-1 0 0,-1 0 1 0 0,1 0-1 0 0,-1-1 0 0 0,0 1 1 0 0,-1-1-1 0 0,1 0 1 0 0,-1 0-1 0 0,0 0 0 0 0,0 0 1 0 0,-1-1-1 0 0,0 1 1 0 0,0-1-1 0 0,0 1 1 0 0,0-1-1 0 0,-1 0 0 0 0,0 0 1 0 0,0 0-1 0 0,-1 0 1 0 0,1-2-63 0 0,-1 0-12 0 0,1-1 1 0 0,-1 0-1 0 0,0 0 0 0 0,-1 0 1 0 0,0 1-1 0 0,-1-1 1 0 0,0 0-1 0 0,0 1 1 0 0,-1-1-1 0 0,0 1 1 0 0,0 0-1 0 0,-1 0 1 0 0,0 0-1 0 0,-2-3 12 0 0,-48-44-1701 0 0,19 48-7393 0 0,29 7-2813 0 0</inkml:trace>
  <inkml:trace contextRef="#ctx0" brushRef="#br0" timeOffset="13108.841">1478 2872 11034 0 0,'0'0'1957'0'0,"0"0"-385"0"0,0 0-160 0 0,0 0-50 0 0,0 0-98 0 0,0 0-115 0 0,0 0-133 0 0,0 0-129 0 0,0 0-89 0 0,0 0-20 0 0,0 0-22 0 0,0 0-98 0 0,0 0-122 0 0,6-6-147 0 0,33-55 299 0 0,-33 32-553 0 0,1 0-1 0 0,1 1 0 0 0,1 0 0 0 0,2 0 1 0 0,1 1-1 0 0,1 0 0 0 0,1 1 0 0 0,2 0 1 0 0,11-14-135 0 0,1 12-3229 0 0,-27 27 2928 0 0,0 0 1 0 0,0 0 0 0 0,0 1 0 0 0,0-1-1 0 0,0 0 1 0 0,0 0 0 0 0,0 1 0 0 0,0-1-1 0 0,0 0 1 0 0,1 1 0 0 0,-1-1 0 0 0,0 1 0 0 0,0 0-1 0 0,1-1 1 0 0,-1 1 0 0 0,0 0 0 0 0,1 0-1 0 0,-1 0 1 0 0,0 0 0 0 0,1 0 0 0 0,-1 0-1 0 0,0 0 1 0 0,1 0 0 0 0,-1 0 0 0 0,0 1 0 0 0,1-1-1 0 0,-1 0 1 0 0,0 1 0 0 0,0-1 0 0 0,1 1-1 0 0,-1 0 1 0 0,0-1 0 0 0,0 1 0 0 0,0 0-1 0 0,0 0 1 0 0,0 0 0 0 0,0 0 0 0 0,0 0 300 0 0,2 3-12131 0 0</inkml:trace>
  <inkml:trace contextRef="#ctx0" brushRef="#br0" timeOffset="13432.207">1989 2552 3049 0 0,'0'0'4079'0'0,"0"0"-1572"0"0,0 0-508 0 0,0 0-46 0 0,0 0-81 0 0,0 0-126 0 0,0 0-260 0 0,0 0-317 0 0,0 0-245 0 0,0 0-171 0 0,0 0-124 0 0,0 0-90 0 0,0 0-82 0 0,0-7-103 0 0,0 2-317 0 0,-1 6-28 0 0,1-1-1 0 0,0 1 1 0 0,-1 0-1 0 0,1-1 1 0 0,-1 1-1 0 0,1-1 1 0 0,-1 1-1 0 0,1-1 1 0 0,-1 1-1 0 0,1-1 1 0 0,-1 0-1 0 0,1 1 1 0 0,-1-1-1 0 0,1 1 1 0 0,-1-1-1 0 0,0 0 1 0 0,1 0 0 0 0,-1 1-1 0 0,0-1 1 0 0,1 0-1 0 0,-1 0 1 0 0,0 0-1 0 0,1 0 1 0 0,-1 0-1 0 0,0 0 1 0 0,1 0-1 0 0,-1 0 1 0 0,0 0-1 0 0,1 0 1 0 0,-1 0-1 0 0,0 0 1 0 0,0 0-1 0 0,1-1 1 0 0,-1 1-1 0 0,1 0 1 0 0,-1 0-1 0 0,0-1 1 0 0,1 1-1 0 0,-1 0 1 0 0,1-1-1 0 0,-1 1 1 0 0,1-1-1 0 0,-1 1 1 0 0,1-1-1 0 0,-1 1 1 0 0,1-1-1 0 0,-1 1 1 0 0,1-1-1 0 0,0 1 1 0 0,-1-1-1 0 0,1 0 1 0 0,0 1-1 0 0,-1-1 1 0 0,1 0 0 0 0,0 1-1 0 0,0-1 1 0 0,0 0-1 0 0,-1 1 1 0 0,1-1-1 0 0,0 0 1 0 0,0 1-1 0 0,0-1 1 0 0,0 0-1 0 0,0 1 1 0 0,1-1-1 0 0,-1 0 1 0 0,0 1-1 0 0,0-1 1 0 0,0 0-1 0 0,1 0-8 0 0,-11 6 64 0 0,1 0 1 0 0,0 1-1 0 0,1 0 0 0 0,-1 1 0 0 0,1 0 1 0 0,0 0-1 0 0,1 1 0 0 0,0-1 1 0 0,0 2-1 0 0,1-1 0 0 0,0 1 0 0 0,0 0 1 0 0,1 0-1 0 0,0 0 0 0 0,0 1 0 0 0,1 0 1 0 0,1 0-1 0 0,0 0 0 0 0,0 0 1 0 0,1 1-1 0 0,0 1-64 0 0,1-9 8 0 0,1 1 1 0 0,0 0-1 0 0,0-1 0 0 0,1 1 1 0 0,-1 0-1 0 0,1-1 1 0 0,-1 1-1 0 0,1-1 1 0 0,0 1-1 0 0,1-1 0 0 0,-1 1 1 0 0,1-1-1 0 0,-1 0 1 0 0,1 0-1 0 0,0 1 0 0 0,0-1 1 0 0,0 0-1 0 0,1-1 1 0 0,-1 1-1 0 0,1 0 1 0 0,-1-1-1 0 0,1 1 0 0 0,0-1 1 0 0,0 0-1 0 0,0 0 1 0 0,0 0-1 0 0,0 0 0 0 0,1-1 1 0 0,0 1-9 0 0,6 2 29 0 0,-1 0 0 0 0,1-1 0 0 0,1 0 0 0 0,-1-1 0 0 0,0 0 0 0 0,1-1 1 0 0,-1 0-1 0 0,1 0 0 0 0,-1-1 0 0 0,1 0 0 0 0,-1-1 0 0 0,0-1 0 0 0,1 1 0 0 0,-1-2 0 0 0,0 1 0 0 0,0-1 1 0 0,0-1-1 0 0,0 0 0 0 0,0 0 0 0 0,-1-1 0 0 0,2-2-29 0 0,28-24-4940 0 0,-11-8-5317 0 0,-25 31-900 0 0</inkml:trace>
  <inkml:trace contextRef="#ctx0" brushRef="#br0" timeOffset="13803.292">2253 2688 5889 0 0,'0'0'2758'0'0,"0"0"-288"0"0,0 0-187 0 0,0 0-222 0 0,0 0-330 0 0,0 0-274 0 0,0 0-216 0 0,0 0-191 0 0,0 0-113 0 0,0 0-105 0 0,0 0-123 0 0,0 0-90 0 0,31 2-116 0 0,98 3-71 0 0,-126-5-403 0 0,0 1 0 0 0,0-1 0 0 0,1 0 0 0 0,-1 0 0 0 0,0 0 0 0 0,0-1 0 0 0,0 1 0 0 0,0-1 0 0 0,1 1 0 0 0,-1-1 0 0 0,0 0-1 0 0,0 0 1 0 0,0-1 0 0 0,-1 1 0 0 0,1 0 0 0 0,0-1 0 0 0,0 0 0 0 0,-1 0 0 0 0,1 0 0 0 0,0-1-29 0 0,5-4 121 0 0,3-1-48 0 0,0-2-1 0 0,0 1 1 0 0,-1-2 0 0 0,0 1-1 0 0,-1-2 1 0 0,0 1 0 0 0,-1-1-1 0 0,-1 0 1 0 0,1-1-1 0 0,-2 1 1 0 0,0-2 0 0 0,0 1-1 0 0,1-8-72 0 0,-6 19-4 0 0,0 0 0 0 0,0 0-1 0 0,0-1 1 0 0,-1 1 0 0 0,1-1-1 0 0,-1 1 1 0 0,1 0 0 0 0,-1-1-1 0 0,0 1 1 0 0,0-1 0 0 0,0 1-1 0 0,0-1 1 0 0,0 1 0 0 0,-1-1-1 0 0,1 1 1 0 0,-1 0 0 0 0,0-1-1 0 0,1 1 1 0 0,-1 0 0 0 0,0-1-1 0 0,0 1 1 0 0,-1 0 0 0 0,1 0-1 0 0,0 0 1 0 0,-1 0 0 0 0,1 0-1 0 0,-1 0 1 0 0,0 0 0 0 0,1 1-1 0 0,-1-1 1 0 0,0 0 0 0 0,0 1-1 0 0,0 0 1 0 0,0-1 0 0 0,-1 1-1 0 0,1 0 1 0 0,0 0 0 0 0,0 0-1 0 0,-1 0 1 0 0,1 1 0 0 0,0-1-1 0 0,-1 1 1 0 0,1-1 0 0 0,-1 1-1 0 0,1 0 1 0 0,-1 0 0 0 0,1 0-1 0 0,-2 0 5 0 0,-4 0-21 0 0,0 0 0 0 0,0 0 0 0 0,0 1 0 0 0,1 0-1 0 0,-1 1 1 0 0,0 0 0 0 0,1 0 0 0 0,-1 0 0 0 0,1 1 0 0 0,-1 0-1 0 0,1 0 1 0 0,0 1 0 0 0,1 0 0 0 0,-1 0 0 0 0,0 1 0 0 0,-4 5 21 0 0,1-2 4 0 0,0 0 0 0 0,0 1 0 0 0,1 1 0 0 0,0 0 0 0 0,1 0 0 0 0,0 0 0 0 0,1 1 1 0 0,0 1-1 0 0,0-1 0 0 0,1 1 0 0 0,1 0 0 0 0,0 0 0 0 0,1 1 0 0 0,0-1 0 0 0,1 1 1 0 0,0 0-1 0 0,1 0 0 0 0,0 0 0 0 0,1 0 0 0 0,1 0 0 0 0,1 12-4 0 0,3-16 13 0 0,0-1 0 0 0,0 0-1 0 0,1 0 1 0 0,0-1 0 0 0,1 1 0 0 0,0-1-1 0 0,0 0 1 0 0,0-1 0 0 0,1 1 0 0 0,0-1-1 0 0,0-1 1 0 0,1 1 0 0 0,0-1 0 0 0,0-1-1 0 0,0 1 1 0 0,0-1 0 0 0,1-1 0 0 0,-1 0-1 0 0,1 0 1 0 0,0 0 0 0 0,0-1-1 0 0,0 0 1 0 0,0-1 0 0 0,0 0 0 0 0,0-1-1 0 0,1 0 1 0 0,-1 0 0 0 0,0-1 0 0 0,4 0-13 0 0,106-17-823 0 0,-71-1-7428 0 0,-34 11-4080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37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5722 696 3081 0 0,'0'0'2720'0'0,"0"0"-949"0"0,0 0-448 0 0,0 0-80 0 0,0 0 73 0 0,0 0 110 0 0,0 0 66 0 0,0 0-41 0 0,0 0-148 0 0,0 0-161 0 0,0 0-114 0 0,0 0-98 0 0,0 0-37 0 0,23 0-42 0 0,74-1-87 0 0,-89 1-625 0 0,-1 0 0 0 0,1-1 0 0 0,-1 0 0 0 0,0 0 0 0 0,0-1 0 0 0,1 0 0 0 0,-1 0 0 0 0,-1-1 0 0 0,1 0 0 0 0,0 0 0 0 0,0 0 0 0 0,-1-1 0 0 0,0 0 0 0 0,1-1-139 0 0,8-5 173 0 0,-3 3-85 0 0,-1-1 1 0 0,0-1-1 0 0,0 0 0 0 0,-1-1 0 0 0,0 0 0 0 0,-1 0 0 0 0,0-1 0 0 0,0 0 0 0 0,-2 0 1 0 0,1-1-1 0 0,-1 0 0 0 0,-1-1 0 0 0,4-11-88 0 0,-9 22 4 0 0,0 0 0 0 0,0 0 0 0 0,0 0 0 0 0,-1 0 0 0 0,1 0 1 0 0,-1 0-1 0 0,0 0 0 0 0,0 0 0 0 0,1-1 0 0 0,-1 1 0 0 0,0 0 0 0 0,-1 0 0 0 0,1 0 0 0 0,0 0 1 0 0,-1 0-1 0 0,1 0 0 0 0,-1-1 0 0 0,0 1 0 0 0,0 0 0 0 0,1 0 0 0 0,-1 1 0 0 0,-1-1 1 0 0,1 0-1 0 0,0 0 0 0 0,0 0 0 0 0,-1 1 0 0 0,1-1 0 0 0,-1 1 0 0 0,1-1 0 0 0,-1 1 0 0 0,0-1 1 0 0,1 1-1 0 0,-1 0 0 0 0,0 0 0 0 0,0 0 0 0 0,0 0 0 0 0,0 0 0 0 0,0 0 0 0 0,0 1 0 0 0,0-1 1 0 0,0 1-1 0 0,0-1 0 0 0,0 1 0 0 0,-1 0 0 0 0,0 0-4 0 0,-6-1-20 0 0,0 0 0 0 0,0 1-1 0 0,1 0 1 0 0,-1 0 0 0 0,0 1 0 0 0,0 0-1 0 0,1 1 1 0 0,-1 0 0 0 0,1 0 0 0 0,-8 4 20 0 0,1 0-5 0 0,1 1 1 0 0,0 0 0 0 0,1 1 0 0 0,0 0 0 0 0,0 1-1 0 0,1 1 1 0 0,0 0 0 0 0,0 1 0 0 0,1 0-1 0 0,1 0 1 0 0,0 2 0 0 0,0-1 0 0 0,2 1 0 0 0,-1 0-1 0 0,2 1 1 0 0,0 0 0 0 0,0 0 0 0 0,1 0 0 0 0,1 1-1 0 0,0 0 1 0 0,1 0 0 0 0,1 0 0 0 0,1 1 0 0 0,0-1-1 0 0,0 1 1 0 0,2 3 4 0 0,0-14 5 0 0,1 0-1 0 0,0 1 0 0 0,1-1 0 0 0,-1 1 1 0 0,1-1-1 0 0,0 0 0 0 0,1 0 1 0 0,-1 0-1 0 0,1 0 0 0 0,0-1 1 0 0,0 1-1 0 0,0-1 0 0 0,1 1 1 0 0,-1-1-1 0 0,1 0 0 0 0,0-1 1 0 0,1 1-1 0 0,-1-1 0 0 0,0 1 1 0 0,1-1-1 0 0,0 0 0 0 0,0-1 1 0 0,0 1-1 0 0,0-1 0 0 0,0 0 1 0 0,0-1-1 0 0,1 1-4 0 0,14 4 25 0 0,0-1 0 0 0,1-1 0 0 0,-1-1 0 0 0,1 0 0 0 0,0-2 0 0 0,13 0-25 0 0,-9-2-83 0 0,0-1 1 0 0,-1-1-1 0 0,1-1 1 0 0,-1-1-1 0 0,1-1 1 0 0,-1-1-1 0 0,-1-2 1 0 0,0 0-1 0 0,5-3 83 0 0,20-14-3836 0 0,-3-3-3604 0 0,-31 20-4448 0 0</inkml:trace>
  <inkml:trace contextRef="#ctx0" brushRef="#br0" timeOffset="397.537">6219 869 5921 0 0,'0'0'2842'0'0,"0"0"-1171"0"0,0 0-205 0 0,0 0 257 0 0,0 0 112 0 0,0 0-115 0 0,0 0-201 0 0,0 0-238 0 0,0 0-215 0 0,0 0-191 0 0,0 0-169 0 0,0 0-131 0 0,0 0-113 0 0,26-13-54 0 0,80-45-46 0 0,-40 4 193 0 0,129-181 189 0 0,-262 327-673 0 0,63-88-66 0 0,1 1 0 0 0,0-1 0 0 0,1 1 0 0 0,-1 0 0 0 0,1 0 0 0 0,0 0 0 0 0,0 0 0 0 0,0 0 0 0 0,1 0 0 0 0,0 1 0 0 0,0-1 0 0 0,0 0 0 0 0,1 1 0 0 0,-1-1 0 0 0,1 1 0 0 0,1-1 0 0 0,-1 0 0 0 0,1 1 0 0 0,0-1 0 0 0,0 0 0 0 0,0 1 0 0 0,1-1 0 0 0,0 0 0 0 0,0 0 0 0 0,0 0 0 0 0,1 0 0 0 0,-1-1 0 0 0,1 1 0 0 0,0-1 0 0 0,1 1 0 0 0,-1-1 0 0 0,1 0 0 0 0,0 0 0 0 0,0 0-5 0 0,7-1 77 0 0,1-1 0 0 0,-1 1-1 0 0,1-2 1 0 0,-1 0 0 0 0,1 0-1 0 0,-1-1 1 0 0,1-1 0 0 0,0 0-1 0 0,-1 0 1 0 0,1-1 0 0 0,-1-1-1 0 0,0 1 1 0 0,0-2 0 0 0,0 0-1 0 0,0 0 1 0 0,0-1 0 0 0,-1 0 0 0 0,0-1-1 0 0,0 0 1 0 0,-1-1 0 0 0,1 0-1 0 0,-1-1 1 0 0,-1 1 0 0 0,0-2-1 0 0,0 1 1 0 0,0-1 0 0 0,-1 0-1 0 0,0-1 1 0 0,-1 1 0 0 0,1-3-77 0 0,14-39 469 0 0,-12 24-2062 0 0,4 2-6451 0 0,-9 21-4132 0 0</inkml:trace>
  <inkml:trace contextRef="#ctx0" brushRef="#br0" timeOffset="701.279">7202 497 16900 0 0,'0'0'1456'0'0,"0"0"-192"0"0,0 0-77 0 0,0 0-143 0 0,0 0-159 0 0,0 0-177 0 0,0 0-191 0 0,0 0-159 0 0,0 0-97 0 0,0 0-66 0 0,-33 29-66 0 0,-98 91-12 0 0,94-70-30 0 0,35-46-68 0 0,0-1-1 0 0,1 1 1 0 0,-1 0-1 0 0,1-1 0 0 0,0 1 1 0 0,0 0-1 0 0,0 0 1 0 0,1 0-1 0 0,-1 0 1 0 0,1 0-1 0 0,0 0 1 0 0,0 0-1 0 0,0 0 1 0 0,1 0-1 0 0,-1 0 1 0 0,1 0-1 0 0,0-1 1 0 0,0 1-1 0 0,1 0 1 0 0,-1 0-1 0 0,1-1 1 0 0,-1 1-1 0 0,1-1 1 0 0,0 1-1 0 0,1-1 1 0 0,-1 0-1 0 0,1 0 1 0 0,-1 0-1 0 0,1 0 1 0 0,0 0-1 0 0,0 0 1 0 0,0-1-1 0 0,0 0 1 0 0,1 1-1 0 0,-1-1 1 0 0,0 0-1 0 0,1-1 1 0 0,0 1-1 0 0,-1-1 1 0 0,1 1-1 0 0,0-1 1 0 0,0 0-1 0 0,0-1 1 0 0,3 1-19 0 0,0 0 83 0 0,0-1 0 0 0,0-1 1 0 0,-1 1-1 0 0,1-1 0 0 0,0 0 1 0 0,0-1-1 0 0,-1 0 0 0 0,1 0 1 0 0,-1 0-1 0 0,0-1 0 0 0,1 0 1 0 0,-1 0-1 0 0,-1 0 0 0 0,1-1 1 0 0,0 0-1 0 0,-1 0 1 0 0,0-1-1 0 0,0 1 0 0 0,0-1 1 0 0,2-2-84 0 0,-2 0 39 0 0,0 0 0 0 0,-1 0 0 0 0,0-1 0 0 0,0 1 0 0 0,-1-1 0 0 0,0 0 0 0 0,0 0 1 0 0,-1 0-1 0 0,0 0 0 0 0,0 0 0 0 0,-1-1 0 0 0,0 1 0 0 0,0-1 0 0 0,-1 1 1 0 0,0 0-1 0 0,-1-1 0 0 0,0 1 0 0 0,0-1 0 0 0,-1 1 0 0 0,0 0 0 0 0,0 0 0 0 0,-1 0 1 0 0,-2-4-40 0 0,3 7-117 0 0,-1 0-1 0 0,0 0 1 0 0,0 1 0 0 0,0-1 0 0 0,0 1 0 0 0,-1-1 0 0 0,1 1 0 0 0,-1 0 0 0 0,0 1-1 0 0,-1-1 1 0 0,1 1 0 0 0,-1-1 0 0 0,1 1 0 0 0,-1 1 0 0 0,0-1 0 0 0,0 1 0 0 0,0 0-1 0 0,-1 0 1 0 0,1 0 0 0 0,0 1 0 0 0,-1-1 0 0 0,1 1 0 0 0,-4 0 117 0 0,-15 1-3565 0 0,17 0 195 0 0,-4 0-8665 0 0</inkml:trace>
  <inkml:trace contextRef="#ctx0" brushRef="#br0" timeOffset="944.732">7369 630 15547 0 0,'0'0'2171'0'0,"0"0"-605"0"0,0 0-323 0 0,0 0-151 0 0,0 0-134 0 0,0 0-102 0 0,0 0-155 0 0,0 0-175 0 0,0 0-141 0 0,0 0-63 0 0,0 0-45 0 0,0 0-43 0 0,7 25-18 0 0,18 78-35 0 0,-25-101-161 0 0,0 0 0 0 0,0 0 0 0 0,0 0 0 0 0,1 0 0 0 0,-1 1 0 0 0,0-1 0 0 0,1 0 0 0 0,-1 0 0 0 0,1 0 0 0 0,0 0 0 0 0,0 0 0 0 0,0 0 0 0 0,0 0 0 0 0,0 0 0 0 0,0 0 0 0 0,0 0 0 0 0,1-1 0 0 0,-1 1 0 0 0,1 0 1 0 0,-1-1-1 0 0,1 1 0 0 0,0-1 0 0 0,-1 0 0 0 0,1 0 0 0 0,0 1 0 0 0,0-1 0 0 0,0 0 0 0 0,0 0 0 0 0,0-1 0 0 0,0 1 0 0 0,0 0 0 0 0,0-1 0 0 0,1 1 0 0 0,-1-1 0 0 0,0 0-20 0 0,7 1 150 0 0,-1-2-96 0 0,0-1 1 0 0,0 0-1 0 0,0-1 0 0 0,0 0 1 0 0,-1 0-1 0 0,1-1 1 0 0,-1 0-1 0 0,0 0 1 0 0,0 0-1 0 0,0-1 0 0 0,0 0 1 0 0,-1-1-1 0 0,0 1 1 0 0,0-1-1 0 0,-1 0 1 0 0,1-1-1 0 0,-1 1 0 0 0,-1-1 1 0 0,1 0-1 0 0,-1-1 1 0 0,-1 1-1 0 0,3-5-54 0 0,1 1-48 0 0,20-43-451 0 0,-16 29-2923 0 0,1 0-6920 0 0,-5 15-2134 0 0</inkml:trace>
  <inkml:trace contextRef="#ctx0" brushRef="#br0" timeOffset="1429.989">8052 530 17156 0 0,'0'0'2053'0'0,"0"0"-535"0"0,0 0-222 0 0,0 0-202 0 0,0 0-238 0 0,0 0-237 0 0,0 0-207 0 0,0 0-108 0 0,0 0-21 0 0,0 0-10 0 0,0 0-54 0 0,0 0-34 0 0,-33 13-49 0 0,-103 39-46 0 0,64-6 66 0 0,66-41-151 0 0,-1 0 1 0 0,1 0-1 0 0,0 0 1 0 0,0 1-1 0 0,0 0 0 0 0,1 1 1 0 0,0-1-1 0 0,0 1 1 0 0,1 0-1 0 0,0 0 1 0 0,0 0-1 0 0,0 1 1 0 0,1-1-1 0 0,0 1 1 0 0,1 0-1 0 0,0 0 0 0 0,0 0 1 0 0,1 0-1 0 0,0 0 1 0 0,0 0-1 0 0,0 0 1 0 0,1 2-6 0 0,3-7 13 0 0,0 1 0 0 0,-1-1 0 0 0,1 0 0 0 0,0 0 1 0 0,0-1-1 0 0,0 1 0 0 0,1-1 0 0 0,-1 1 0 0 0,1-1 0 0 0,-1 0 1 0 0,1 0-1 0 0,0 0 0 0 0,0-1 0 0 0,0 0 0 0 0,0 1 0 0 0,0-1 1 0 0,0-1-1 0 0,0 1 0 0 0,0 0 0 0 0,0-1 0 0 0,0 0 0 0 0,0 0 1 0 0,0 0-1 0 0,1-1 0 0 0,-1 1 0 0 0,0-1 0 0 0,0 0 0 0 0,0 0 1 0 0,0-1-1 0 0,0 1 0 0 0,-1-1 0 0 0,4-1-13 0 0,10-6 89 0 0,-1 0-1 0 0,0 0 1 0 0,-1-2 0 0 0,-1 0-1 0 0,1-1 1 0 0,-2 0 0 0 0,7-8-89 0 0,84-63 506 0 0,-103 82-502 0 0,0 0 1 0 0,1 1-1 0 0,-1-1 0 0 0,0 0 0 0 0,0 1 0 0 0,1-1 1 0 0,-1 0-1 0 0,0 1 0 0 0,1-1 0 0 0,-1 1 1 0 0,0 0-1 0 0,1 0 0 0 0,-1-1 0 0 0,1 1 1 0 0,-1 0-1 0 0,1 0 0 0 0,-1 0 0 0 0,0 0 1 0 0,1 1-1 0 0,-1-1 0 0 0,1 0 0 0 0,-1 1 0 0 0,0-1 1 0 0,1 1-1 0 0,-1-1 0 0 0,0 1 0 0 0,1-1 1 0 0,-1 1-1 0 0,0 0 0 0 0,0 0 0 0 0,0 0 1 0 0,1-1-1 0 0,-1 1 0 0 0,0 0 0 0 0,0 1 0 0 0,0-1 1 0 0,-1 0-1 0 0,1 0 0 0 0,0 0 0 0 0,0 0 1 0 0,-1 1-1 0 0,1-1 0 0 0,-1 0 0 0 0,1 1 1 0 0,0 0-5 0 0,10 68 70 0 0,-10-64-63 0 0,0 97-4 0 0,-4 0-1 0 0,-4 1 1 0 0,-5-2 0 0 0,-4 0-1 0 0,-8 12-2 0 0,18-84-33 0 0,-2 1-1 0 0,-2-1 0 0 0,0-1 0 0 0,-2 0 1 0 0,-1 0-1 0 0,-7 10 34 0 0,18-35-71 0 0,0-1 1 0 0,0 1 0 0 0,0-1-1 0 0,0 0 1 0 0,-1 1 0 0 0,1-1-1 0 0,-1 0 1 0 0,0-1 0 0 0,0 1-1 0 0,0 0 1 0 0,0-1 0 0 0,-1 1-1 0 0,1-1 1 0 0,-1 0 0 0 0,1 0-1 0 0,-1-1 1 0 0,0 1 0 0 0,0-1-1 0 0,1 0 1 0 0,-1 0 0 0 0,0 0-1 0 0,0 0 1 0 0,0-1 0 0 0,0 1-1 0 0,0-1 1 0 0,0 0 0 0 0,-1 0 70 0 0,-19-30-3495 0 0,17 6-6673 0 0,7 12-1659 0 0</inkml:trace>
  <inkml:trace contextRef="#ctx0" brushRef="#br0" timeOffset="1936.071">8446 48 14987 0 0,'0'0'1491'0'0,"0"0"-283"0"0,0 0-79 0 0,0 0 34 0 0,0 0-12 0 0,0 0-70 0 0,0 0-122 0 0,0 0-187 0 0,0 0-145 0 0,0 0-99 0 0,0 0-108 0 0,0 0-65 0 0,0 0-47 0 0,7-10-55 0 0,20-28-19 0 0,-24 72 721 0 0,-25 95 138 0 0,7-48-862 0 0,3 0 0 0 0,4 1 1 0 0,3 12-232 0 0,4-45 47 0 0,0-11-38 0 0,1 0 1 0 0,1 0 0 0 0,2 0 0 0 0,2-1-1 0 0,2 1 1 0 0,6 16-10 0 0,-13-51 1 0 0,1-1 0 0 0,0 1 0 0 0,-1-1-1 0 0,1 0 1 0 0,1 1 0 0 0,-1-1 0 0 0,0 0 0 0 0,0 0 0 0 0,1 0 0 0 0,-1 0-1 0 0,1 0 1 0 0,0 0 0 0 0,0 0 0 0 0,-1 0 0 0 0,1-1 0 0 0,0 1 0 0 0,0-1-1 0 0,1 1 1 0 0,-1-1 0 0 0,0 0 0 0 0,0 0 0 0 0,1 0 0 0 0,-1 0 0 0 0,1 0 0 0 0,-1-1-1 0 0,1 1 1 0 0,-1-1 0 0 0,1 1 0 0 0,-1-1 0 0 0,1 0 0 0 0,-1 0 0 0 0,1 0-1 0 0,-1 0 1 0 0,1-1 0 0 0,-1 1 0 0 0,1-1 0 0 0,-1 0 0 0 0,1 1 0 0 0,-1-1-1 0 0,0 0 1 0 0,1 0 0 0 0,-1 0 0 0 0,0-1 0 0 0,0 1 0 0 0,0-1 0 0 0,0 1-1 0 0,0-1 1 0 0,1 0-1 0 0,197-206 146 0 0,-199 207-145 0 0,0 0 0 0 0,-1 0 0 0 0,1 0 0 0 0,0 0 1 0 0,0 0-1 0 0,0 0 0 0 0,0 1 0 0 0,0-1 0 0 0,0 0 1 0 0,0 1-1 0 0,0-1 0 0 0,0 1 0 0 0,0-1 0 0 0,0 1 1 0 0,0-1-1 0 0,0 1 0 0 0,1 0 0 0 0,-1 0 0 0 0,0-1 1 0 0,0 1-1 0 0,0 0 0 0 0,0 0 0 0 0,1 0 0 0 0,-1 0 1 0 0,0 1-1 0 0,0-1 0 0 0,0 0 0 0 0,1 0 0 0 0,-1 1 0 0 0,0-1 1 0 0,0 1-1 0 0,0-1 0 0 0,0 1 0 0 0,0-1 0 0 0,0 1 1 0 0,0 0-1 0 0,0-1 0 0 0,0 1 0 0 0,0 0 0 0 0,0 0 1 0 0,0 0-1 0 0,-1-1 0 0 0,1 1 0 0 0,0 0 0 0 0,-1 0 1 0 0,1 0-1 0 0,0 0 0 0 0,-1 1 0 0 0,1-1 0 0 0,-1 0 1 0 0,0 0-1 0 0,1 0 0 0 0,-1 0 0 0 0,0 0 0 0 0,0 1 1 0 0,0-1-1 0 0,0 0-1 0 0,6 84-21 0 0,-7-74-10 0 0,1 0 0 0 0,0 1 0 0 0,0-1 0 0 0,1 1 0 0 0,1-1 0 0 0,0 0 0 0 0,0 1 0 0 0,1-1 0 0 0,1 0 0 0 0,0-1 0 0 0,0 1 0 0 0,1-1 0 0 0,0 0 0 0 0,1 0 0 0 0,4 5 31 0 0,20-1-1239 0 0,-18-13-2175 0 0,-1 0-4346 0 0,-6-1-4932 0 0</inkml:trace>
  <inkml:trace contextRef="#ctx0" brushRef="#br0" timeOffset="-3516.992">203 461 0 0 0,'0'0'568'0'0,"0"0"652"0"0,0 0 235 0 0,0 0 128 0 0,0 0 100 0 0,0 0 140 0 0,0 0-45 0 0,0 0-163 0 0,0 0-229 0 0,0 0-269 0 0,0 0-152 0 0,-5 0-72 0 0,-13 0-43 0 0,13 7 2871 0 0,5 13-3544 0 0,0-18 171 0 0,23 191 1930 0 0,-14-104-1859 0 0,-3 2 0 0 0,-4-1 0 0 0,-5 0 0 0 0,-7 38-419 0 0,9-115 56 0 0,0 1 0 0 0,-1 0 0 0 0,0-1-1 0 0,-2 1 1 0 0,1-1 0 0 0,-2 1 0 0 0,0-2 0 0 0,0 1 0 0 0,-1 0-1 0 0,-1-1 1 0 0,0 0 0 0 0,0-1 0 0 0,-1 1 0 0 0,-1-1 0 0 0,-8 8-56 0 0,16-19 20 0 0,0 0 0 0 0,1 0 0 0 0,-1 0 0 0 0,0 0 0 0 0,1 0 0 0 0,-1 0 0 0 0,0-1 0 0 0,1 1 0 0 0,-1 0 0 0 0,0 0 0 0 0,1-1 0 0 0,-1 1 0 0 0,0 0 0 0 0,1-1 0 0 0,-1 1 0 0 0,1 0 0 0 0,-1-1 0 0 0,1 1 0 0 0,-1-1 0 0 0,1 1 0 0 0,-1-1 0 0 0,1 1 0 0 0,-1-1 1 0 0,1 0-1 0 0,0 1 0 0 0,-1-1 0 0 0,1 1 0 0 0,0-1 0 0 0,0 0 0 0 0,-1 1 0 0 0,1-1 0 0 0,0 0 0 0 0,0 1 0 0 0,0-1 0 0 0,0 0 0 0 0,0 1 0 0 0,0-1 0 0 0,0 0 0 0 0,0 1 0 0 0,0-1 0 0 0,0 0 0 0 0,0 0 0 0 0,0 1 0 0 0,1-1 0 0 0,-1 1 0 0 0,0-1 0 0 0,0 0 0 0 0,1 1 1 0 0,-1-1-1 0 0,0 0 0 0 0,1 1 0 0 0,0-1-20 0 0,5-47-18 0 0,10-10 31 0 0,3 2 0 0 0,2 0 0 0 0,3 1 0 0 0,1 1 0 0 0,4 1 0 0 0,24-33-13 0 0,-30 50 3 0 0,2 1-1 0 0,1 1 1 0 0,2 1-1 0 0,1 2 0 0 0,2 1 1 0 0,0 1-1 0 0,2 2 0 0 0,1 1 1 0 0,2 1-3 0 0,-28 20 0 0 0,0 0 0 0 0,0 0 0 0 0,0 1-1 0 0,0 0 1 0 0,0 1 0 0 0,1-1 0 0 0,0 2 0 0 0,-1-1 0 0 0,1 1 0 0 0,0 0 0 0 0,0 1 0 0 0,1 0 0 0 0,-1 1 0 0 0,0 0-1 0 0,8 1 1 0 0,-13 3 10 0 0,0 0 0 0 0,-1 0-1 0 0,0 0 1 0 0,0 0-1 0 0,0 1 1 0 0,0 0 0 0 0,-1-1-1 0 0,1 1 1 0 0,-1 0-1 0 0,-1 0 1 0 0,1 0 0 0 0,-1 0-1 0 0,1 1 1 0 0,-1-1-1 0 0,-1 0 1 0 0,1 1 0 0 0,-1-1-1 0 0,0 0 1 0 0,0 1 0 0 0,-1-1-1 0 0,0 0 1 0 0,0 1-1 0 0,-1 3-9 0 0,2 4 53 0 0,-3 4-6 0 0,0 1 1 0 0,-1-1-1 0 0,-1 0 1 0 0,0 0 0 0 0,-1-1-1 0 0,-1 1 1 0 0,-1-1-1 0 0,0-1 1 0 0,-1 1-1 0 0,-1-1 1 0 0,0-1-1 0 0,-6 6-47 0 0,5-5 25 0 0,-3 5-4 0 0,-1-1 1 0 0,-1-1 0 0 0,-1 0-1 0 0,0-1 1 0 0,-1-1-1 0 0,-1-1 1 0 0,0 0 0 0 0,-1-1-1 0 0,-5 1-21 0 0,22-13-79 0 0,0 0 0 0 0,0 0 0 0 0,1 0 0 0 0,-1-1-1 0 0,0 1 1 0 0,-1-1 0 0 0,1 0 0 0 0,0 0 0 0 0,0 0-1 0 0,-1 0 1 0 0,1 0 0 0 0,0-1 0 0 0,-1 1-1 0 0,1-1 1 0 0,0 0 0 0 0,-1 0 0 0 0,1 0 0 0 0,-1 0-1 0 0,1-1 1 0 0,0 0 0 0 0,-1 1 0 0 0,1-1 0 0 0,0 0-1 0 0,0-1 1 0 0,0 1 0 0 0,0-1 0 0 0,0 1 0 0 0,0-1-1 0 0,0 0 1 0 0,0 0 0 0 0,0 0 0 0 0,1 0 0 0 0,-1 0-1 0 0,1-1 1 0 0,0 1 0 0 0,0-1 0 0 0,0 0 0 0 0,0 0-1 0 0,0 0 1 0 0,0 0 0 0 0,1 0 0 0 0,-1 0 0 0 0,1 0-1 0 0,0 0 1 0 0,0 0 0 0 0,0-2 79 0 0,0-26-3180 0 0,2 12-3582 0 0,0 10-4747 0 0</inkml:trace>
  <inkml:trace contextRef="#ctx0" brushRef="#br0" timeOffset="-2959.948">499 924 7282 0 0,'0'0'860'0'0,"0"0"133"0"0,0 0 289 0 0,0 0 298 0 0,0 0 131 0 0,0 0-124 0 0,0 0-178 0 0,0 0-204 0 0,0 0-177 0 0,33 12-130 0 0,103 35-129 0 0,-55-35 324 0 0,-66-13-831 0 0,12-3 101 0 0,1-2 0 0 0,-1 0 0 0 0,-1-2 0 0 0,1-1 0 0 0,-2-1 0 0 0,1-1 0 0 0,-1-1 0 0 0,13-10-363 0 0,-15 9 144 0 0,-1 0 0 0 0,-1-2 1 0 0,0 0-1 0 0,0-2 1 0 0,-2 0-1 0 0,0-1 1 0 0,-1-1-1 0 0,6-10-144 0 0,-15 18 34 0 0,-1 1-1 0 0,0-2 1 0 0,-1 1 0 0 0,0-1 0 0 0,-1 0 0 0 0,-1 0-1 0 0,0-1 1 0 0,0 0 0 0 0,-1 0 0 0 0,-1 0 0 0 0,0 0-1 0 0,-1 0 1 0 0,0-1 0 0 0,-1 1 0 0 0,-1-1 0 0 0,0 1-1 0 0,-1-2-33 0 0,0 11 5 0 0,1 0-1 0 0,-1-1 1 0 0,-1 1 0 0 0,1 0-1 0 0,-1 0 1 0 0,1 0-1 0 0,-1 0 1 0 0,0 0-1 0 0,-1 0 1 0 0,1 1-1 0 0,-1-1 1 0 0,1 1-1 0 0,-1 0 1 0 0,0-1-1 0 0,-1 1 1 0 0,1 0 0 0 0,0 1-1 0 0,-1-1 1 0 0,1 1-1 0 0,-1-1 1 0 0,0 1-1 0 0,0 0 1 0 0,0 1-1 0 0,0-1 1 0 0,0 1-1 0 0,0-1 1 0 0,-1 1-1 0 0,1 1 1 0 0,0-1 0 0 0,-1 0-1 0 0,1 1-4 0 0,-6-1-9 0 0,1 1 0 0 0,0-1 0 0 0,0 2 0 0 0,0-1 0 0 0,-1 1 0 0 0,1 1-1 0 0,0-1 1 0 0,0 2 0 0 0,1-1 0 0 0,-1 1 0 0 0,0 1 0 0 0,1-1 0 0 0,0 1 0 0 0,-4 3 9 0 0,6-4 0 0 0,1 1 0 0 0,-1 0 0 0 0,1 0 0 0 0,0 0 0 0 0,0 1 0 0 0,0-1 0 0 0,0 1 0 0 0,1 0 0 0 0,0 1 0 0 0,0-1 0 0 0,0 1 0 0 0,1 0 1 0 0,0 0-1 0 0,0 0 0 0 0,0 0 0 0 0,1 0 0 0 0,0 1 0 0 0,0-1 0 0 0,1 1 0 0 0,-1 6 0 0 0,5-9 6 0 0,0 0-1 0 0,0 0 1 0 0,1 0 0 0 0,-1-1 0 0 0,1 1-1 0 0,0-1 1 0 0,0 0 0 0 0,0 0 0 0 0,1 0-1 0 0,-1 0 1 0 0,1-1 0 0 0,-1 0 0 0 0,1 0-1 0 0,0 0 1 0 0,0-1 0 0 0,0 1 0 0 0,0-1-1 0 0,0 0 1 0 0,0-1 0 0 0,0 1-1 0 0,0-1 1 0 0,0 0 0 0 0,1 0 0 0 0,-1-1-1 0 0,0 1 1 0 0,0-1-6 0 0,1 1 12 0 0,333-10 503 0 0,-337 9-503 0 0,-1 0 0 0 0,1 1 1 0 0,0 0-1 0 0,0-1 0 0 0,-1 1 0 0 0,1 0 0 0 0,0 0 0 0 0,0 0 1 0 0,-1 0-1 0 0,1 0 0 0 0,0 0 0 0 0,-1 1 0 0 0,1-1 0 0 0,0 1 0 0 0,-1-1 1 0 0,1 1-1 0 0,0-1 0 0 0,-1 1 0 0 0,1 0 0 0 0,-1 0 0 0 0,1 0 0 0 0,-1 0 1 0 0,1 0-1 0 0,-1 0 0 0 0,0 0 0 0 0,0 1 0 0 0,1-1 0 0 0,-1 0 1 0 0,0 1-1 0 0,0-1 0 0 0,0 0 0 0 0,0 1 0 0 0,-1 0 0 0 0,1-1 0 0 0,0 1 1 0 0,-1-1-1 0 0,1 1 0 0 0,-1 0 0 0 0,1-1 0 0 0,-1 1 0 0 0,0 0 0 0 0,0 0 1 0 0,0-1-1 0 0,0 1 0 0 0,0 1-12 0 0,-1 8 55 0 0,-1 0 1 0 0,0-1-1 0 0,-1 1 0 0 0,0-1 1 0 0,-1 1-1 0 0,0-1 0 0 0,0 0 1 0 0,-1-1-1 0 0,0 1 0 0 0,-1-1 0 0 0,0 0 1 0 0,-1 0-1 0 0,0-1 0 0 0,-1 1-55 0 0,-39 63 9 0 0,35-2-719 0 0,15-68 519 0 0,0 0-1 0 0,0-1 1 0 0,0 1 0 0 0,0-1-1 0 0,0 0 1 0 0,0 0-1 0 0,1 0 1 0 0,-1 0 0 0 0,0 0-1 0 0,1-1 1 0 0,-1 0-1 0 0,1 0 1 0 0,-1 0 0 0 0,0 0-1 0 0,1 0 1 0 0,-1 0-1 0 0,0-1 1 0 0,1 0 0 0 0,-1 0-1 0 0,0 0 1 0 0,2 0 191 0 0,76-38-8770 0 0,-34 5-2633 0 0,-34 23 7692 0 0</inkml:trace>
  <inkml:trace contextRef="#ctx0" brushRef="#br0" timeOffset="-2709.748">1832 615 4961 0 0,'0'0'3814'0'0,"0"0"-273"0"0,0 0-583 0 0,0 0-743 0 0,0 0-707 0 0,0 0-483 0 0,0 0-152 0 0,0 0-46 0 0,0 0-64 0 0,0 0-92 0 0,0 0-103 0 0,0 0-111 0 0,-20 33-121 0 0,-58 104-66 0 0,76-134-255 0 0,0-1 1 0 0,0 1 0 0 0,0-1-1 0 0,0 1 1 0 0,0 0 0 0 0,1 0-1 0 0,0 0 1 0 0,-1 0-1 0 0,1 0 1 0 0,0 0 0 0 0,0 0-1 0 0,1 0 1 0 0,-1 0 0 0 0,1 1-1 0 0,0-1 1 0 0,-1 0 0 0 0,1 0-1 0 0,1 1 1 0 0,-1-1 0 0 0,0 0-1 0 0,1 0-15 0 0,1 4 64 0 0,1-1-7 0 0,0-1 0 0 0,1 0 0 0 0,0 0 0 0 0,0 0 1 0 0,0 0-1 0 0,1 0 0 0 0,-1-1 0 0 0,1 0 0 0 0,0 0 0 0 0,0 0 1 0 0,1-1-1 0 0,-1 0 0 0 0,1 0 0 0 0,0 0 0 0 0,-1-1 0 0 0,1 1 1 0 0,0-1-1 0 0,0-1 0 0 0,1 1 0 0 0,-1-1 0 0 0,0 0 1 0 0,1-1-1 0 0,-1 1 0 0 0,0-1 0 0 0,1-1 0 0 0,-1 1 0 0 0,0-1 1 0 0,0 0-1 0 0,1 0 0 0 0,-1-1 0 0 0,0 0 0 0 0,0 0 0 0 0,0 0 1 0 0,0-1-1 0 0,-1 0 0 0 0,1 0 0 0 0,-1 0 0 0 0,0-1 0 0 0,2-1-56 0 0,-3 2 30 0 0,0 0 0 0 0,-1-1 1 0 0,1 0-1 0 0,-1 0 0 0 0,0 0 1 0 0,0 0-1 0 0,0 0 1 0 0,0-1-1 0 0,-1 1 0 0 0,1-1 1 0 0,-1 0-1 0 0,-1 0 1 0 0,1 1-1 0 0,-1-1 0 0 0,1-1 1 0 0,-1 1-1 0 0,-1 0 1 0 0,1 0-1 0 0,-1 0 0 0 0,0 0 1 0 0,0 0-1 0 0,0-1 1 0 0,-1 1-1 0 0,0 0 0 0 0,0 0 1 0 0,0 0-1 0 0,-2-3-31 0 0,-1-3-43 0 0,-1 0 0 0 0,0 1 0 0 0,0-1 0 0 0,-1 1 0 0 0,0 1 0 0 0,-1-1 0 0 0,0 1 0 0 0,-1 1 0 0 0,1-1 0 0 0,-2 1 0 0 0,-7-6 43 0 0,-44-26-1021 0 0,15 27-3035 0 0,33 11-1757 0 0,5 1-6303 0 0</inkml:trace>
  <inkml:trace contextRef="#ctx0" brushRef="#br0" timeOffset="-2299.156">2128 630 12235 0 0,'0'0'2200'0'0,"0"0"-1145"0"0,0 0-486 0 0,0 0 25 0 0,0 0 89 0 0,0 0 20 0 0,0 0-77 0 0,0 0-156 0 0,0 0-200 0 0,0 0-140 0 0,0 0-89 0 0,0 0-74 0 0,0 0-62 0 0,7-7 0 0 0,22-24-6 0 0,-16 15 47 0 0,1 7 3223 0 0,-14 9-2598 0 0,18 41 3509 0 0,-9 68-2825 0 0,-8-84-1159 0 0,0-1 1 0 0,1 0-1 0 0,2 0 0 0 0,0 0 0 0 0,2 0 0 0 0,5 13-96 0 0,-10-34 16 0 0,-1 0-1 0 0,1 0 0 0 0,0-1 1 0 0,0 1-1 0 0,1 0 1 0 0,-1 0-1 0 0,1 0 1 0 0,-1-1-1 0 0,1 1 0 0 0,0-1 1 0 0,0 0-1 0 0,0 1 1 0 0,0-1-1 0 0,1 0 1 0 0,-1 0-1 0 0,0 0 0 0 0,1 0 1 0 0,-1-1-1 0 0,1 1 1 0 0,0-1-1 0 0,0 1 1 0 0,-1-1-1 0 0,1 0 1 0 0,0 0-1 0 0,0 0 0 0 0,0-1 1 0 0,0 1-1 0 0,0-1 1 0 0,0 0-1 0 0,1 1 1 0 0,-1-1-1 0 0,0-1 0 0 0,0 1 1 0 0,0 0-1 0 0,0-1 1 0 0,0 1-1 0 0,0-1 1 0 0,0 0-1 0 0,0 0 0 0 0,0 0 1 0 0,-1-1-1 0 0,3 0-15 0 0,16-18 99 0 0,-2 0-1 0 0,0-2 0 0 0,-1 0 1 0 0,0-1-1 0 0,-2-1 0 0 0,-1 0 1 0 0,-2-1-1 0 0,0-1 0 0 0,-1 0 1 0 0,7-24-99 0 0,-2 9 69 0 0,-8 21-94 0 0,0 1 1 0 0,1 1-1 0 0,1-1 1 0 0,1 2 0 0 0,0 0-1 0 0,1 0 1 0 0,2 0 24 0 0,-9 11-102 0 0,4 0-2789 0 0,-6 21-4677 0 0,-3-11-4889 0 0</inkml:trace>
  <inkml:trace contextRef="#ctx0" brushRef="#br0" timeOffset="-2053.186">2966 523 18420 0 0,'0'0'2725'0'0,"0"0"-1264"0"0,0 0-537 0 0,0 0-9 0 0,0 0 12 0 0,0 0-35 0 0,0 0-169 0 0,0 0-265 0 0,0 0-200 0 0,0 0-99 0 0,0 0-55 0 0,0 0-40 0 0,-12 33-16 0 0,-35 100-35 0 0,34-67-109 0 0,13-63 12 0 0,4 34-373 0 0,8-16-2935 0 0,-9-19-1383 0 0,-2-2-7222 0 0</inkml:trace>
  <inkml:trace contextRef="#ctx0" brushRef="#br0" timeOffset="-1806.476">2929 295 17780 0 0,'0'0'2136'0'0,"0"0"-591"0"0,0 0-321 0 0,0 0-224 0 0,0 0-216 0 0,0 0-168 0 0,0 0-224 0 0,0 0-200 0 0,0 0-144 0 0,0 0-176 0 0,0 0-16 0 0,0 0-64 0 0,0 0-16 0 0,-22-70-128 0 0,24 88-256 0 0,0 4-648 0 0,1-7-2113 0 0,3-4-9906 0 0</inkml:trace>
  <inkml:trace contextRef="#ctx0" brushRef="#br0" timeOffset="-843.979">3319 464 17220 0 0,'0'0'1661'0'0,"0"0"-288"0"0,0 0-64 0 0,0 0-122 0 0,0 0-191 0 0,0 0-269 0 0,0 0-340 0 0,0 0-178 0 0,0 0-62 0 0,0 0-35 0 0,0 0-27 0 0,0 0-9 0 0,-24 37-22 0 0,-75 115-32 0 0,61-72-25 0 0,37-66-10 0 0,-1-9 11 0 0,1-1 0 0 0,0 1 0 0 0,1 0 0 0 0,-1-1 0 0 0,1 1 0 0 0,-1 0 0 0 0,2 0-1 0 0,-1-1 1 0 0,0 1 0 0 0,1 0 0 0 0,0 0 0 0 0,0-1 0 0 0,0 1 0 0 0,1-1-1 0 0,-1 1 1 0 0,1-1 0 0 0,0 0 0 0 0,1 1 0 0 0,-1-1 0 0 0,1 0 0 0 0,-1 0-1 0 0,1-1 1 0 0,0 1 0 0 0,1 0 0 0 0,-1-1 0 0 0,1 0 0 0 0,-1 0 0 0 0,1 0 0 0 0,0 0-1 0 0,3 1 3 0 0,3 1 29 0 0,1-1 0 0 0,0 0-1 0 0,1 0 1 0 0,-1-1-1 0 0,1-1 1 0 0,-1 0-1 0 0,1 0 1 0 0,-1-1-1 0 0,1-1 1 0 0,0 0 0 0 0,0 0-1 0 0,-1-2 1 0 0,1 1-1 0 0,0-1 1 0 0,-1-1-1 0 0,1 0 1 0 0,4-2-29 0 0,7-5 208 0 0,0 0 0 0 0,-1-1 0 0 0,-1-2 1 0 0,0 0-1 0 0,0-1 0 0 0,-2-1 0 0 0,0-1 0 0 0,0 0 0 0 0,-2-2 1 0 0,14-16-209 0 0,1-11 285 0 0,-1-1-1 0 0,-3-1 1 0 0,16-37-285 0 0,-37 70 23 0 0,3-5-15 0 0,-1-1 0 0 0,-1 0 0 0 0,-1 0 0 0 0,-1-1 0 0 0,-1 0 0 0 0,-1 0-1 0 0,0-4-7 0 0,-3 16 0 0 0,0 1-1 0 0,0 0 0 0 0,-1-1 0 0 0,0 1 0 0 0,-1-1 1 0 0,0 1-1 0 0,0 0 0 0 0,0 0 0 0 0,-1-1 0 0 0,-1 1 1 0 0,1 0-1 0 0,-1 1 0 0 0,-1-1 0 0 0,1 0 0 0 0,-1 1 1 0 0,-1 0-1 0 0,1 0 0 0 0,-1 0 0 0 0,-4-3 1 0 0,5 6-10 0 0,0 0 0 0 0,-1 0 0 0 0,1 1 1 0 0,-1 0-1 0 0,0-1 0 0 0,0 2 0 0 0,-1-1 0 0 0,1 1 0 0 0,0 0 0 0 0,-1 0 0 0 0,0 0 0 0 0,1 1 0 0 0,-1 0 0 0 0,0 0 0 0 0,0 0 0 0 0,1 1 0 0 0,-1 0 1 0 0,0 0-1 0 0,0 0 0 0 0,0 1 0 0 0,0 0 0 0 0,1 0 0 0 0,-1 0 0 0 0,0 1 0 0 0,1 0 0 0 0,-6 2 10 0 0,-3 3-23 0 0,0 0-1 0 0,0 0 0 0 0,1 1 1 0 0,0 1-1 0 0,0 0 0 0 0,1 1 1 0 0,0 1-1 0 0,1-1 0 0 0,-4 7 24 0 0,3-5-3 0 0,2 1 0 0 0,-1 0-1 0 0,2 0 1 0 0,0 1-1 0 0,0 0 1 0 0,2 1-1 0 0,0 0 1 0 0,0 0-1 0 0,1 0 1 0 0,1 1 0 0 0,1 0-1 0 0,0 0 1 0 0,1 1-1 0 0,1-1 1 0 0,0 0-1 0 0,1 1 1 0 0,1 0 0 0 0,1-1-1 0 0,2 17 4 0 0,0-23 6 0 0,1 1 0 0 0,0-1 1 0 0,0 0-1 0 0,1 0 0 0 0,0-1 0 0 0,1 0 0 0 0,0 0 1 0 0,0 0-1 0 0,1 0 0 0 0,0-1 0 0 0,1 0 0 0 0,0-1 0 0 0,0 0 1 0 0,0 0-1 0 0,1 0 0 0 0,0-1 0 0 0,0-1 0 0 0,4 2-6 0 0,10 6 22 0 0,2-2 0 0 0,0 0 0 0 0,0-2 0 0 0,1-1 0 0 0,0-1 0 0 0,22 4-22 0 0,-27-8 8 0 0,0 0 0 0 0,0-2 0 0 0,0 0 0 0 0,0-1 0 0 0,0-1 0 0 0,0-1 1 0 0,0-1-1 0 0,0-1 0 0 0,-1-1 0 0 0,11-4-8 0 0,-20 5 3 0 0,0 0 0 0 0,0-1 0 0 0,-1 0 0 0 0,0 0 0 0 0,1-1 0 0 0,-2-1 0 0 0,1 0 0 0 0,-1 0 0 0 0,0-1 0 0 0,-1 0 0 0 0,0-1 0 0 0,0 1 0 0 0,-1-2 0 0 0,0 1 0 0 0,0-1 0 0 0,-1 0 0 0 0,0 0 0 0 0,-1-1 0 0 0,2-6-3 0 0,1-68-48 0 0,-11 83 44 0 0,1-1 0 0 0,0 0 0 0 0,-1 1 0 0 0,0-1-1 0 0,1 1 1 0 0,-1 0 0 0 0,0 0 0 0 0,0 0 0 0 0,0 0-1 0 0,-1 1 1 0 0,1-1 0 0 0,0 1 0 0 0,-1 0 0 0 0,1 0-1 0 0,0 0 1 0 0,-1 0 0 0 0,1 1 0 0 0,-1-1 0 0 0,0 1-1 0 0,1 0 1 0 0,-1 0 0 0 0,1 0 0 0 0,-1 0 0 0 0,1 1-1 0 0,-1 0 1 0 0,-1 0 4 0 0,-5-1-24 0 0,-1 1-2 0 0,0 0-1 0 0,0 1 1 0 0,0 0-1 0 0,0 1 1 0 0,0 0-1 0 0,1 1 0 0 0,0 0 1 0 0,0 0-1 0 0,0 1 1 0 0,0 1-1 0 0,1 0 1 0 0,-1 0-1 0 0,2 0 1 0 0,-1 1-1 0 0,1 1 1 0 0,0 0-1 0 0,0 0 1 0 0,-4 7 26 0 0,9-11-2 0 0,1 0 0 0 0,0 1 0 0 0,0-1 1 0 0,1 0-1 0 0,-1 1 0 0 0,1 0 0 0 0,0-1 1 0 0,0 1-1 0 0,1 0 0 0 0,-1 0 0 0 0,1-1 1 0 0,0 1-1 0 0,0 0 0 0 0,1 0 1 0 0,-1 0-1 0 0,1-1 0 0 0,0 1 0 0 0,1 0 1 0 0,-1-1-1 0 0,1 1 0 0 0,0-1 0 0 0,0 0 1 0 0,0 1-1 0 0,0-1 0 0 0,1 0 0 0 0,0 0 1 0 0,0 0-1 0 0,0-1 0 0 0,0 1 0 0 0,1 0 2 0 0,115 91 75 0 0,-98-84-48 0 0,1-2-1 0 0,0 0 1 0 0,0-1 0 0 0,1-1-1 0 0,0-2 1 0 0,0 0-1 0 0,0-1 1 0 0,0-2-1 0 0,1 0 1 0 0,-1-1 0 0 0,1-2-1 0 0,22-2-26 0 0,-30-1 15 0 0,-1 0-1 0 0,0-1 0 0 0,-1 0 1 0 0,1-1-1 0 0,-1-1 1 0 0,0 0-1 0 0,0-1 1 0 0,-1-1-1 0 0,-1 0 1 0 0,1-1-1 0 0,-1 0 1 0 0,-1 0-1 0 0,0-2 1 0 0,0 1-1 0 0,-1-1 0 0 0,4-8-14 0 0,19-15 22 0 0,20-31-55 0 0,-43 52-1 0 0,0 1-1 0 0,0 0 0 0 0,1 0 1 0 0,1 1-1 0 0,0 1 0 0 0,1 0 0 0 0,0 0 1 0 0,10-5 34 0 0,41 5-176 0 0,-42 51 250 0 0,-20-27-62 0 0,-1-1-1 0 0,0 1 0 0 0,-1-1 0 0 0,-1 1 1 0 0,0-1-1 0 0,-1 0 0 0 0,0 1 0 0 0,-1-1 1 0 0,0 0-1 0 0,-1 0 0 0 0,0 0 0 0 0,-1-1 1 0 0,0 1-1 0 0,-1-1 0 0 0,0 0 0 0 0,-1-1 1 0 0,0 0-1 0 0,-1 0 0 0 0,0 0 0 0 0,0-1 1 0 0,-1 0-1 0 0,0-1 0 0 0,-7 5-11 0 0,-103 43-464 0 0,119-56 461 0 0,-1 0 1 0 0,1 0-1 0 0,-1 0 0 0 0,1 0 1 0 0,-1 0-1 0 0,1 0 0 0 0,0-1 1 0 0,-1 1-1 0 0,1 0 0 0 0,-1 0 1 0 0,1 0-1 0 0,-1 1 0 0 0,1-1 0 0 0,-1 0 1 0 0,1 0-1 0 0,-1 0 0 0 0,1 0 1 0 0,0 0-1 0 0,-1 0 0 0 0,1 1 1 0 0,-1-1-1 0 0,1 0 0 0 0,0 0 1 0 0,-1 1-1 0 0,1-1 0 0 0,0 0 1 0 0,-1 1-1 0 0,1-1 0 0 0,0 0 1 0 0,-1 1-1 0 0,1-1 0 0 0,0 0 1 0 0,0 1-1 0 0,-1-1 0 0 0,1 0 0 0 0,0 1 1 0 0,0-1-1 0 0,0 1 0 0 0,-1-1 1 0 0,1 1-1 0 0,0-1 0 0 0,0 1 1 0 0,0-1-1 0 0,0 0 0 0 0,0 1 1 0 0,0-1-1 0 0,0 1 0 0 0,0-1 1 0 0,0 1-1 0 0,0-1 0 0 0,0 1 1 0 0,1-1-1 0 0,-1 1 0 0 0,0-1 1 0 0,0 0-1 0 0,0 1 0 0 0,0-1 0 0 0,1 1 1 0 0,-1-1-1 0 0,0 0 0 0 0,0 1 1 0 0,1-1-1 0 0,-1 0 0 0 0,0 1 1 0 0,1-1-1 0 0,-1 0 0 0 0,1 1 1 0 0,-1-1 2 0 0,29 15 23 0 0,8-7 133 0 0,0 0 0 0 0,0-3 0 0 0,1-1 0 0 0,-1-2 0 0 0,1-1 1 0 0,37-5-157 0 0,-51 1 187 0 0,1-1 1 0 0,-1-1 0 0 0,0-1 0 0 0,0-1 0 0 0,-1-1 0 0 0,0-1 0 0 0,-1-1-1 0 0,20-11-187 0 0,-35 17 12 0 0,0 0 0 0 0,-1-1 0 0 0,1 1 0 0 0,-1-1 0 0 0,0-1 0 0 0,0 1 0 0 0,0-1 0 0 0,-1 0-1 0 0,0 0 1 0 0,0 0 0 0 0,0-1 0 0 0,-1 0 0 0 0,0 0 0 0 0,-1 0 0 0 0,2-4-12 0 0,-7-43-2304 0 0,-8 41-5001 0 0,8 11 4746 0 0,-2-2-10585 0 0</inkml:trace>
  <inkml:trace contextRef="#ctx0" brushRef="#br0" timeOffset="6732.268">400 1734 0 0 0,'0'0'1535'0'0,"0"0"244"0"0,0 0 331 0 0,0 0 289 0 0,0 0 75 0 0,0 0-164 0 0,0 0-279 0 0,0 0-382 0 0,0 0-347 0 0,0 0-240 0 0,0 0-167 0 0,-5-4-143 0 0,-17-15-62 0 0,20 20-593 0 0,0 0-1 0 0,0 0 0 0 0,1 0 0 0 0,-1 0 0 0 0,1 0 0 0 0,-1 0 0 0 0,1 1 0 0 0,0-1 0 0 0,-1 0 0 0 0,1 1 0 0 0,0-1 0 0 0,0 1 0 0 0,0 0 0 0 0,0-1 0 0 0,0 1 0 0 0,0 0 0 0 0,1-1 0 0 0,-1 1 0 0 0,1 0 0 0 0,-1 0 0 0 0,1 0 0 0 0,-1 0 0 0 0,1 0 0 0 0,0-1 0 0 0,0 3-96 0 0,0-3 65 0 0,-12 181 2672 0 0,12-136-2337 0 0,4 407 759 0 0,-20-376-1842 0 0,9-73-1555 0 0,3-4-1129 0 0,1 0-1880 0 0,0 0-6687 0 0</inkml:trace>
  <inkml:trace contextRef="#ctx0" brushRef="#br0" timeOffset="7153.25">0 2158 14555 0 0,'0'0'1176'0'0,"0"0"-290"0"0,0 0-63 0 0,0 0 82 0 0,0 0 39 0 0,0 0-25 0 0,0 0-101 0 0,0 0-110 0 0,37-6-92 0 0,117-19-90 0 0,129-14 450 0 0,-91 1-2415 0 0,-65 7-6606 0 0,-113 27 6269 0 0,18-5-3897 0 0,-11 6 5339 0 0,-21 3 1845 0 0,0 0 228 0 0,-14 5 2464 0 0,-70 91 2821 0 0,78-85-6854 0 0,0 0 0 0 0,1 0 0 0 0,1 0 0 0 0,0 1 0 0 0,0 0 0 0 0,1-1 0 0 0,1 1-1 0 0,0 1 1 0 0,0-1 0 0 0,1 0 0 0 0,1 0 0 0 0,0 0 0 0 0,1 1 0 0 0,2 8-170 0 0,-2-15 82 0 0,2-1 0 0 0,-1 0-1 0 0,0 0 1 0 0,1 0 0 0 0,0 0 0 0 0,0 0 0 0 0,1-1-1 0 0,-1 1 1 0 0,1-1 0 0 0,0 0 0 0 0,0 0 0 0 0,1-1 0 0 0,-1 1-1 0 0,1-1 1 0 0,-1 0 0 0 0,1 0 0 0 0,0 0 0 0 0,0-1-1 0 0,1 1 1 0 0,-1-1 0 0 0,0-1 0 0 0,1 1 0 0 0,-1-1-1 0 0,1 0 1 0 0,0 0 0 0 0,-1-1 0 0 0,1 1 0 0 0,0-1-1 0 0,-1 0 1 0 0,1-1 0 0 0,-1 1 0 0 0,1-1 0 0 0,0-1-1 0 0,-1 1 1 0 0,1-1-82 0 0,0-1 54 0 0,0 0-1 0 0,0 0 1 0 0,0-1-1 0 0,0 0 1 0 0,-1 0-1 0 0,0 0 0 0 0,0-1 1 0 0,0 0-1 0 0,0 0 1 0 0,-1 0-1 0 0,1 0 1 0 0,-2-1-1 0 0,1 1 1 0 0,0-1-1 0 0,-1 0 0 0 0,0-1 1 0 0,-1 1-1 0 0,1 0 1 0 0,-1-1-1 0 0,0 1 1 0 0,-1-1-1 0 0,0 0 1 0 0,0 0-1 0 0,0 1 0 0 0,-1-1 1 0 0,0-3-54 0 0,0 3-41 0 0,-1 1 1 0 0,-1-1 0 0 0,1 1-1 0 0,-1-1 1 0 0,0 1-1 0 0,0 0 1 0 0,-1-1-1 0 0,0 1 1 0 0,0 0-1 0 0,0 1 1 0 0,-1-1-1 0 0,0 0 1 0 0,0 1 0 0 0,0 0-1 0 0,-1 0 1 0 0,0 0-1 0 0,0 1 1 0 0,0 0-1 0 0,0 0 1 0 0,-1 0-1 0 0,1 0 1 0 0,-1 1 0 0 0,0 0-1 0 0,0 0 1 0 0,0 1-1 0 0,-4-2 41 0 0,-66-11-7526 0 0,65 15-4276 0 0</inkml:trace>
  <inkml:trace contextRef="#ctx0" brushRef="#br0" timeOffset="10181.913">1954 1602 3145 0 0,'0'0'3227'0'0,"0"0"-1115"0"0,0 0-262 0 0,0 0 124 0 0,0 0-14 0 0,0 0-13 0 0,0 0-191 0 0,0 0-291 0 0,0 0-201 0 0,0 0-262 0 0,0 0-273 0 0,0 0-218 0 0,-1-3-141 0 0,4 91 1903 0 0,11-2-1599 0 0,-4 0-1 0 0,-3 1 0 0 0,-4 0 0 0 0,-7 67-673 0 0,1-121 31 0 0,-2-1 1 0 0,-1 1-1 0 0,-2-1 1 0 0,-1 0-1 0 0,-1 0 1 0 0,-2-2-1 0 0,-2 3-31 0 0,-19 8-123 0 0,32-40 49 0 0,1-1-9 0 0,0 0 8 0 0,0 0-37 0 0,0 0-80 0 0,0 0-102 0 0,46-60-5604 0 0,-26 32 353 0 0,-13 17 752 0 0,1-1-6516 0 0</inkml:trace>
  <inkml:trace contextRef="#ctx0" brushRef="#br0" timeOffset="10549.714">2309 1760 10306 0 0,'0'0'1158'0'0,"0"0"-231"0"0,0 0-3 0 0,0 0 192 0 0,0 0 152 0 0,0 0 7 0 0,0 0-122 0 0,0 0-209 0 0,-33 34-211 0 0,-100 105-154 0 0,49-50 592 0 0,45-42 37 0 0,39-47-1098 0 0,26 19 723 0 0,-16-17-699 0 0,1 0-1 0 0,0 1 1 0 0,-1 0-1 0 0,1 1 1 0 0,-1 0-1 0 0,0 0 1 0 0,0 1-1 0 0,-1 1 1 0 0,1 0-1 0 0,-1 0 1 0 0,-1 1-1 0 0,1 0 1 0 0,-1 0-1 0 0,0 1 1 0 0,-1 0 0 0 0,0 0-1 0 0,0 1 1 0 0,0 0-1 0 0,-1 0 1 0 0,-1 0-1 0 0,0 1 1 0 0,0 0-1 0 0,-1 0 1 0 0,1 3-134 0 0,3 85 1067 0 0,5-82-1868 0 0,-3-15-5622 0 0,-5-2-1153 0 0,-2 1-4737 0 0</inkml:trace>
  <inkml:trace contextRef="#ctx0" brushRef="#br0" timeOffset="10932.564">2486 2298 7970 0 0,'0'0'1705'0'0,"0"0"-87"0"0,0 0 233 0 0,0 0 50 0 0,0 0-186 0 0,0 0-228 0 0,0 0-258 0 0,0 0-237 0 0,0 0-190 0 0,32-5-147 0 0,102-14-141 0 0,-60-5 205 0 0,-69 22-668 0 0,0-1 0 0 0,-1 1 0 0 0,1-1 0 0 0,-1 0 0 0 0,1-1 0 0 0,-1 1 0 0 0,0-1 0 0 0,0 1 0 0 0,-1-1 0 0 0,1-1 0 0 0,-1 1 0 0 0,0 0 0 0 0,0-1 0 0 0,0 1 0 0 0,0-1 0 0 0,-1 0 0 0 0,0 0 0 0 0,0 0 0 0 0,0 0 0 0 0,-1 0 0 0 0,0-1 1 0 0,0 1-1 0 0,0 0 0 0 0,-1-1 0 0 0,1 1 0 0 0,-1-1 0 0 0,0 1 0 0 0,-1 0 0 0 0,1-1 0 0 0,-1 1 0 0 0,0 0 0 0 0,-1-1-51 0 0,0 3-2 0 0,1 0 0 0 0,-1 1 0 0 0,0-1 0 0 0,-1 0 0 0 0,1 1 0 0 0,0 0 0 0 0,-1-1 0 0 0,1 1 1 0 0,-1 0-1 0 0,0 0 0 0 0,0 1 0 0 0,0-1 0 0 0,0 0 0 0 0,0 1 0 0 0,0 0 0 0 0,0 0 0 0 0,0 0 0 0 0,0 0 1 0 0,-1 0-1 0 0,1 1 0 0 0,0-1 0 0 0,0 1 0 0 0,-1 0 0 0 0,1 0 0 0 0,0 0 0 0 0,-1 0 0 0 0,-1 1 2 0 0,-90 28-239 0 0,80-18 236 0 0,0 0 0 0 0,0 1 0 0 0,1 1 0 0 0,1 0 1 0 0,0 1-1 0 0,1 0 0 0 0,0 1 0 0 0,1 0 0 0 0,1 1 0 0 0,0 0 0 0 0,2 1 0 0 0,-1 0 1 0 0,1 3 2 0 0,7-18 0 0 0,0 1 0 0 0,0 0 0 0 0,0 1 0 0 0,0-1 0 0 0,1 0 0 0 0,0 0 0 0 0,-1 0 0 0 0,1 0 0 0 0,0 0 0 0 0,0 1 0 0 0,1-1 0 0 0,-1 0 0 0 0,1 0 0 0 0,-1 0 0 0 0,1 0 0 0 0,0 0 0 0 0,0 0 1 0 0,0 0-1 0 0,1 0 0 0 0,-1 0 0 0 0,1 0 0 0 0,-1-1 0 0 0,1 1 0 0 0,0-1 0 0 0,0 1 0 0 0,0-1 0 0 0,1 0 0 0 0,-1 0 0 0 0,0 1 0 0 0,1-2 0 0 0,0 1 0 0 0,-1 0 0 0 0,1 0 0 0 0,0-1 0 0 0,0 0 1 0 0,0 1-1 0 0,0-1 0 0 0,0 0 0 0 0,0-1 0 0 0,0 1 0 0 0,0 0 0 0 0,0-1 0 0 0,0 0 0 0 0,0 0 0 0 0,1 0 0 0 0,-1 0 0 0 0,0 0 0 0 0,0-1 0 0 0,2 1 0 0 0,24 0-43 0 0,1 0 0 0 0,-1-2 0 0 0,0-1 0 0 0,0-2 0 0 0,0 0 0 0 0,0-2-1 0 0,-1-1 1 0 0,0-2 0 0 0,18-8 43 0 0,11-5-780 0 0,20-9-1848 0 0,-28 6-7744 0 0,-36 18 75 0 0</inkml:trace>
  <inkml:trace contextRef="#ctx0" brushRef="#br0" timeOffset="11290.854">2992 2254 344 0 0,'0'0'2214'0'0,"0"0"-244"0"0,0 0 23 0 0,0 0 30 0 0,0 0 11 0 0,0 0-93 0 0,0 0-189 0 0,0 0-181 0 0,0 0-196 0 0,0 0-189 0 0,0 0-133 0 0,34 0-145 0 0,106 1-103 0 0,-65-14 489 0 0,-67 10-1195 0 0,0 0 0 0 0,-1 0 0 0 0,1 0 0 0 0,-1-1 0 0 0,0-1 0 0 0,0 1-1 0 0,0-1 1 0 0,0 0 0 0 0,-1-1 0 0 0,0 1 0 0 0,0-1 0 0 0,-1 0-1 0 0,1-1 1 0 0,-1 1 0 0 0,-1-1 0 0 0,1 0 0 0 0,-1-1 0 0 0,0 1 0 0 0,-1-1-1 0 0,0 1 1 0 0,0-1 0 0 0,-1 0 0 0 0,0 0 0 0 0,0 0 0 0 0,0-2-99 0 0,-4 7-1 0 0,1 1 1 0 0,0-1-1 0 0,-1 1 1 0 0,0 0-1 0 0,1 0 1 0 0,-1 0-1 0 0,0 0 1 0 0,0 0-1 0 0,0 0 0 0 0,0 0 1 0 0,-1 0-1 0 0,1 1 1 0 0,0-1-1 0 0,-1 1 1 0 0,1 0-1 0 0,-1 0 1 0 0,0 0-1 0 0,1 0 1 0 0,-1 0-1 0 0,0 0 1 0 0,1 1-1 0 0,-1-1 1 0 0,0 1-1 0 0,0 0 1 0 0,1 0-1 0 0,-1 0 1 0 0,0 0-1 0 0,0 0 1 0 0,0 1-1 0 0,1-1 1 0 0,-1 1-1 0 0,0 0 1 0 0,1 0-1 0 0,-1 0 0 0 0,0 0 1 0 0,-1 1 0 0 0,-6 2-5 0 0,0-1 0 0 0,0 2 0 0 0,0 0 0 0 0,1 0 1 0 0,0 1-1 0 0,0 0 0 0 0,0 0 0 0 0,1 1 0 0 0,0 0 0 0 0,0 0 0 0 0,1 1 0 0 0,0 0 1 0 0,0 1-1 0 0,1 0 0 0 0,0 0 0 0 0,0 0 0 0 0,1 0 0 0 0,0 1 0 0 0,1 0 0 0 0,0 0 1 0 0,1 0-1 0 0,0 0 0 0 0,1 1 0 0 0,0-1 0 0 0,0 1 0 0 0,1 0 0 0 0,0 0 0 0 0,1-1 1 0 0,1 3 4 0 0,-1-10 0 0 0,1 1-1 0 0,1 0 1 0 0,-1-1 0 0 0,0 1 0 0 0,1-1 0 0 0,0 1 0 0 0,0-1 0 0 0,0 0 0 0 0,0 0 0 0 0,1 0 0 0 0,-1 0 0 0 0,1 0-1 0 0,-1 0 1 0 0,1-1 0 0 0,0 1 0 0 0,0-1 0 0 0,0 0 0 0 0,1 0 0 0 0,-1 0 0 0 0,0 0 0 0 0,1-1 0 0 0,-1 1 0 0 0,1-1-1 0 0,0 0 1 0 0,-1 0 0 0 0,4 0 0 0 0,103 9 39 0 0,-96-11-39 0 0,9-1-159 0 0,1-2 1 0 0,-1 0-1 0 0,1-2 1 0 0,-2 0 0 0 0,1-2-1 0 0,-1 0 1 0 0,0-2-1 0 0,14-8 159 0 0,-28 14-219 0 0,35-23-4269 0 0,-31 18-536 0 0,0 1-6524 0 0</inkml:trace>
  <inkml:trace contextRef="#ctx0" brushRef="#br0" timeOffset="12016.56">3730 2051 8666 0 0,'0'0'2423'0'0,"0"0"-355"0"0,0 0-230 0 0,0 0-181 0 0,0 0-172 0 0,0 0-221 0 0,0 0-173 0 0,0 0-128 0 0,0 0-44 0 0,0 0-21 0 0,0 0-112 0 0,0 0-149 0 0,3 20-125 0 0,8 63-58 0 0,-8 64 861 0 0,-7-88-1132 0 0,-1 0 0 0 0,-4 0 0 0 0,-9 33-183 0 0,12-66 41 0 0,-10 28 66 0 0,11-87 281 0 0,7 16-381 0 0,1 0-1 0 0,1-1 1 0 0,1 1 0 0 0,0 0 0 0 0,1 1 0 0 0,1 0 0 0 0,0 0 0 0 0,1 0 0 0 0,1 1 0 0 0,0 0 0 0 0,8-8-7 0 0,0-5-16 0 0,-2 1 12 0 0,0 1 0 0 0,2 1 0 0 0,1 0 0 0 0,1 2 0 0 0,0 0 0 0 0,2 1 0 0 0,1 1 0 0 0,1 1 0 0 0,0 1 0 0 0,1 1 1 0 0,1 1-1 0 0,1 1 0 0 0,1 1 0 0 0,0 2 0 0 0,0 0 0 0 0,13-2 4 0 0,-36 14-2 0 0,0-1 7 0 0,0-1-1 0 0,0 1 1 0 0,0 0 0 0 0,0 0 0 0 0,0 1-1 0 0,0 0 1 0 0,0-1 0 0 0,1 1-1 0 0,-1 1 1 0 0,1-1 0 0 0,-1 1 0 0 0,1-1-1 0 0,-1 1 1 0 0,0 0 0 0 0,1 1 0 0 0,-1-1-1 0 0,1 1 1 0 0,-1 0 0 0 0,0 0 0 0 0,1 0-1 0 0,-1 1 1 0 0,0 0 0 0 0,0-1 0 0 0,0 1-1 0 0,0 1 1 0 0,0-1 0 0 0,-1 1 0 0 0,1-1-1 0 0,-1 1 1 0 0,1 0 0 0 0,-1 0 0 0 0,0 0-1 0 0,0 1 1 0 0,0-1 0 0 0,-1 1 0 0 0,1 0-1 0 0,1 3-4 0 0,-3 2 29 0 0,0 0 1 0 0,-1 0-1 0 0,0 0 0 0 0,0-1 0 0 0,-1 1 0 0 0,0 0 0 0 0,-1 0 0 0 0,0 0 0 0 0,0 0 0 0 0,-1-1 0 0 0,0 0 1 0 0,0 1-1 0 0,-1-1 0 0 0,0 0 0 0 0,0 0 0 0 0,-1-1 0 0 0,0 0 0 0 0,-1 1 0 0 0,0-2 0 0 0,0 1 0 0 0,-1 0-29 0 0,-10 11 27 0 0,-1-1-1 0 0,-1 0 1 0 0,-1-2-1 0 0,0 0 1 0 0,-1-1-1 0 0,-1-1 1 0 0,-1-1-27 0 0,13-7-16 0 0,0 0 1 0 0,0 0 0 0 0,0-1 0 0 0,-1-1 0 0 0,1 0 0 0 0,-1 0 0 0 0,0-1 0 0 0,0 0 0 0 0,0-1-1 0 0,0-1 1 0 0,0 1 0 0 0,0-2 0 0 0,0 1 0 0 0,0-2 0 0 0,-4 0 15 0 0,12 1-75 0 0,1-1 1 0 0,-1 1-1 0 0,0-1 1 0 0,1 0-1 0 0,-1 0 0 0 0,1 0 1 0 0,-1 0-1 0 0,1 0 1 0 0,0 0-1 0 0,0-1 1 0 0,0 1-1 0 0,0-1 1 0 0,1 0-1 0 0,-1 1 0 0 0,0-1 1 0 0,1 0-1 0 0,0 0 1 0 0,0 0-1 0 0,0 0 1 0 0,0 0-1 0 0,0 0 0 0 0,1 0 1 0 0,-1 0-1 0 0,1 0 1 0 0,0-1-1 0 0,0 1 1 0 0,0 0-1 0 0,0 0 1 0 0,1 0-1 0 0,0-2 75 0 0,3-29-3772 0 0,4 5-4099 0 0,-3 13-4521 0 0</inkml:trace>
  <inkml:trace contextRef="#ctx0" brushRef="#br0" timeOffset="12620.142">4908 2125 10202 0 0,'0'0'2162'0'0,"0"0"-367"0"0,0 0-63 0 0,0 0-82 0 0,0 0-175 0 0,0 0-231 0 0,0 0-291 0 0,0 0-211 0 0,0 0-128 0 0,0 0-15 0 0,0 0-35 0 0,0 0-77 0 0,0 0-50 0 0,-5 24-96 0 0,-35 149 234 0 0,17-76-1251 0 0,23-97-74 0 0,0 0-825 0 0,0 0-1840 0 0,0 0-4076 0 0,0 0-4174 0 0</inkml:trace>
  <inkml:trace contextRef="#ctx0" brushRef="#br0" timeOffset="12870.47">4958 1694 10898 0 0,'0'0'4399'0'0,"0"0"-2247"0"0,0 0-788 0 0,0 0-101 0 0,0 0-85 0 0,0 0-121 0 0,0 0-235 0 0,0 0-250 0 0,0 0-252 0 0,0 0-213 0 0,0 0-161 0 0,0 0-116 0 0,0 0-42 0 0,-2-22-70 0 0,-3-65-112 0 0,4 86 342 0 0,1 0 1 0 0,0 1-1 0 0,0-1 0 0 0,0 1 1 0 0,0-1-1 0 0,0 0 1 0 0,0 1-1 0 0,1-1 1 0 0,-1 1-1 0 0,0-1 1 0 0,0 0-1 0 0,0 1 1 0 0,0-1-1 0 0,1 1 1 0 0,-1-1-1 0 0,0 1 0 0 0,1-1 1 0 0,-1 1-1 0 0,0-1 1 0 0,1 1-1 0 0,-1-1 1 0 0,1 1-1 0 0,-1-1 1 0 0,1 1-1 0 0,-1 0 1 0 0,1-1-1 0 0,-1 1 1 0 0,1 0-1 0 0,-1-1 0 0 0,1 1 1 0 0,-1 0-1 0 0,1 0 1 0 0,0-1-1 0 0,-1 1 1 0 0,1 0-1 0 0,-1 0 1 0 0,1 0-1 0 0,0 0 1 0 0,-1 0-1 0 0,1 0 1 0 0,-1 0-1 0 0,1 0 0 0 0,0 0 1 0 0,-1 0-1 0 0,1 0 1 0 0,0 0-1 0 0,-1 1 1 0 0,1-1-1 0 0,-1 0 1 0 0,1 0-1 0 0,-1 1 1 0 0,1-1-1 0 0,-1 0 1 0 0,1 1-1 0 0,-1-1 0 0 0,1 0 1 0 0,-1 1-1 0 0,1-1 1 0 0,-1 1-1 0 0,1-1 1 0 0,-1 1-1 0 0,0-1 1 0 0,1 1-1 0 0,-1-1 1 0 0,0 1-1 0 0,1 0 52 0 0,4 2-3511 0 0,3 0-7771 0 0</inkml:trace>
  <inkml:trace contextRef="#ctx0" brushRef="#br0" timeOffset="13152.943">5449 1359 16003 0 0,'0'0'1494'0'0,"0"0"-442"0"0,0 0-158 0 0,0 0 29 0 0,0 0 92 0 0,0 0 73 0 0,0 0-28 0 0,0 0-85 0 0,0 0-143 0 0,0 0-113 0 0,0 0-155 0 0,5 32-113 0 0,12 105-79 0 0,-17 25 261 0 0,-1-135-573 0 0,-34 469 463 0 0,22-327-660 0 0,-11-178-6186 0 0,7-10-2076 0 0,10 11-1591 0 0</inkml:trace>
  <inkml:trace contextRef="#ctx0" brushRef="#br0" timeOffset="13538.971">5219 2014 10066 0 0,'0'0'2101'0'0,"0"0"-421"0"0,0 0-192 0 0,0 0-90 0 0,0 0-126 0 0,0 0-140 0 0,0 0-153 0 0,0 0-139 0 0,0 0-105 0 0,0 0-104 0 0,0 0-112 0 0,0 0-110 0 0,25 0-77 0 0,79 1-81 0 0,118 28 57 0 0,-75-11-2074 0 0,-137-11-770 0 0,-10-7 2413 0 0,2 29 723 0 0,2-24-502 0 0,1-1 0 0 0,-1 0 0 0 0,1-1 0 0 0,1 1 0 0 0,-1-1 0 0 0,0 0 0 0 0,1 0 1 0 0,-1-1-1 0 0,1 1 0 0 0,0-1 0 0 0,0-1 0 0 0,0 1 0 0 0,0-1 0 0 0,0 0 0 0 0,0 0 0 0 0,1-1 0 0 0,-1 1 0 0 0,0-2 0 0 0,0 1 0 0 0,0-1-98 0 0,2 1 112 0 0,1 0 0 0 0,-1-1 1 0 0,0 0-1 0 0,0-1 0 0 0,-1 0 0 0 0,1 0 1 0 0,0 0-1 0 0,-1-1 0 0 0,1-1 0 0 0,-1 1 1 0 0,0-1-1 0 0,0 0 0 0 0,0-1 0 0 0,-1 1 1 0 0,1-1-1 0 0,-1-1 0 0 0,0 1 1 0 0,-1-1-1 0 0,1 0 0 0 0,-1-1 0 0 0,0 1 1 0 0,3-8-113 0 0,-6 12 9 0 0,0-1 0 0 0,-1 1 1 0 0,1-1-1 0 0,-1 0 1 0 0,0 0-1 0 0,0 0 0 0 0,0 0 1 0 0,0 0-1 0 0,-1 0 1 0 0,1 0-1 0 0,-1 0 0 0 0,0 0 1 0 0,1 0-1 0 0,-1 0 1 0 0,-1 0-1 0 0,1 0 0 0 0,0 0 1 0 0,-1 0-1 0 0,0 0 1 0 0,1 0-1 0 0,-1 0 0 0 0,0 0 1 0 0,-1 0-1 0 0,1 1 1 0 0,0-1-1 0 0,-1 0 0 0 0,0 1 1 0 0,1-1-1 0 0,-1 1 1 0 0,0 0-1 0 0,0-1 0 0 0,-1 1 1 0 0,1 0-1 0 0,0 0 0 0 0,-1 0 1 0 0,1 1-1 0 0,-1-1 1 0 0,1 0-1 0 0,-1 1 0 0 0,0 0 1 0 0,0 0-1 0 0,0 0 1 0 0,0 0-1 0 0,-2 0-9 0 0,-2 0-8 0 0,0 0 0 0 0,0 1 1 0 0,0-1-1 0 0,0 2 0 0 0,0-1 0 0 0,0 1 1 0 0,0 0-1 0 0,0 1 0 0 0,0 0 0 0 0,0 0 0 0 0,0 0 1 0 0,0 1-1 0 0,1 0 0 0 0,0 0 0 0 0,-1 1 0 0 0,1-1 1 0 0,0 1-1 0 0,1 1 0 0 0,-5 3 8 0 0,3-2-13 0 0,0 1 1 0 0,1-1-1 0 0,-1 2 1 0 0,1-1-1 0 0,0 1 1 0 0,1 0-1 0 0,0 0 0 0 0,1 0 1 0 0,-1 1-1 0 0,1 0 1 0 0,1-1-1 0 0,0 1 0 0 0,0 1 1 0 0,1-1-1 0 0,0 0 1 0 0,0 1-1 0 0,1-1 1 0 0,1 1-1 0 0,-1-1 0 0 0,2 1 1 0 0,-1-1-1 0 0,1 1 1 0 0,2 8 12 0 0,0-12-48 0 0,-1 0 0 0 0,1-1 0 0 0,0 0 0 0 0,1 0 0 0 0,-1 0 0 0 0,1 0 0 0 0,0 0 0 0 0,0-1 0 0 0,1 1 0 0 0,-1-1 0 0 0,1 0 0 0 0,0-1 0 0 0,0 1 0 0 0,0-1 0 0 0,1 0 0 0 0,-1 0 0 0 0,1-1 0 0 0,0 1 0 0 0,-1-1 0 0 0,6 0 48 0 0,32 10-4220 0 0,-2-6-5808 0 0,-27-3 513 0 0</inkml:trace>
  <inkml:trace contextRef="#ctx0" brushRef="#br0" timeOffset="13987.496">6088 2331 5497 0 0,'0'0'3338'0'0,"0"0"-1375"0"0,0 0-333 0 0,0 0 94 0 0,0 0-15 0 0,0 0-144 0 0,0 0-114 0 0,0 0-90 0 0,0 0-106 0 0,0 0-181 0 0,0 0-217 0 0,0 0-211 0 0,12-8-143 0 0,37-27-97 0 0,26-58 669 0 0,45-61-349 0 0,-119 153-728 0 0,-1 1 1 0 0,1 0-1 0 0,-1 0 0 0 0,1 0 0 0 0,-1 0 0 0 0,1 0 0 0 0,-1 0 0 0 0,1 0 0 0 0,0 0 0 0 0,-1 0 0 0 0,1 0 0 0 0,-1 0 0 0 0,1 0 0 0 0,-1 0 0 0 0,1 0 0 0 0,-1 1 1 0 0,1-1-1 0 0,-1 0 0 0 0,1 0 0 0 0,-1 1 0 0 0,0-1 0 0 0,1 0 0 0 0,-1 1 0 0 0,1-1 0 0 0,-1 0 0 0 0,0 1 0 0 0,1-1 0 0 0,-1 0 0 0 0,0 1 0 0 0,1-1 0 0 0,-1 1 1 0 0,0-1-1 0 0,1 1 0 0 0,-1-1 0 0 0,0 1 0 0 0,0-1 0 0 0,0 1 0 0 0,0-1 0 0 0,1 1 0 0 0,-1-1 0 0 0,0 1 0 0 0,0-1 0 0 0,0 1 0 0 0,0-1 0 0 0,0 1 0 0 0,0-1 1 0 0,0 1-1 0 0,0-1 0 0 0,-1 1 0 0 0,1-1 0 0 0,0 1 0 0 0,0-1 0 0 0,0 1 0 0 0,0-1 0 0 0,-1 1 0 0 0,1-1 0 0 0,0 1 0 0 0,-1-1 0 0 0,1 1 0 0 0,0-1 0 0 0,-1 0 1 0 0,1 1 0 0 0,-6 40 45 0 0,3-33-33 0 0,1-5-8 0 0,0 0 0 0 0,1 0 0 0 0,-1 1 0 0 0,1-1 0 0 0,0 0 0 0 0,0 1 0 0 0,0-1 0 0 0,0 1 0 0 0,1-1 0 0 0,-1 1 0 0 0,1-1 0 0 0,0 1 0 0 0,0-1 0 0 0,0 1 0 0 0,1-1 0 0 0,-1 1 0 0 0,1-1 0 0 0,0 1 0 0 0,0 0-3 0 0,2-2 10 0 0,0-1 0 0 0,0 0 0 0 0,0 1 0 0 0,1-1 0 0 0,-1-1 0 0 0,0 1 0 0 0,1 0 0 0 0,-1-1 0 0 0,1 0 0 0 0,-1 0 0 0 0,0 0 0 0 0,1 0 0 0 0,-1 0 0 0 0,1-1 0 0 0,-1 0 0 0 0,0 1-1 0 0,1-1 1 0 0,-1 0 0 0 0,0-1 0 0 0,0 1 0 0 0,0 0 0 0 0,0-1 0 0 0,0 0 0 0 0,1-1-10 0 0,193-93 622 0 0,-196 96-619 0 0,0-1 0 0 0,0 0 0 0 0,0 0 1 0 0,0 1-1 0 0,0-1 0 0 0,1 1 0 0 0,-1-1 1 0 0,0 1-1 0 0,0-1 0 0 0,1 1 0 0 0,-1 0 1 0 0,0-1-1 0 0,0 1 0 0 0,1 0 0 0 0,-1 0 1 0 0,0 0-1 0 0,1 0 0 0 0,-1 0 0 0 0,0 0 1 0 0,1 1-1 0 0,-1-1 0 0 0,0 0 0 0 0,1 1 1 0 0,-1-1-1 0 0,0 1 0 0 0,0-1 1 0 0,0 1-1 0 0,0 0 0 0 0,1-1 0 0 0,-1 1 1 0 0,0 0-1 0 0,0 0 0 0 0,0 0 0 0 0,0 0 1 0 0,-1 0-1 0 0,1 0 0 0 0,0 0 0 0 0,0 0 1 0 0,0 0-1 0 0,-1 0 0 0 0,1 0 0 0 0,-1 0 1 0 0,1 1-1 0 0,-1-1 0 0 0,1 0 0 0 0,-1 0 1 0 0,0 1-1 0 0,1-1 0 0 0,-1 0 0 0 0,0 1 1 0 0,0-1-1 0 0,0 2-3 0 0,-1 155 149 0 0,25-140-1540 0 0,-9-18-5306 0 0,-12 0 3346 0 0,2 0-9288 0 0</inkml:trace>
  <inkml:trace contextRef="#ctx0" brushRef="#br0" timeOffset="14840.226">7309 1977 0 0 0,'0'0'767'0'0,"0"0"917"0"0,0 0 354 0 0,0 0 140 0 0,0 0 50 0 0,0 0-185 0 0,0 0-201 0 0,0 0-199 0 0,0 0-225 0 0,0 0-145 0 0,0 0-151 0 0,0 0-171 0 0,0 0-122 0 0,6-4-111 0 0,17-13-91 0 0,-17 13-62 0 0,-6 4-10 0 0,0 0-18 0 0,0 0-7 0 0,0 0 20 0 0,-24 0 1116 0 0,10 1-1620 0 0,1 0 0 0 0,0 2 0 0 0,0-1 0 0 0,0 2 0 0 0,0 0 0 0 0,1 0-1 0 0,-1 1 1 0 0,1 1 0 0 0,0 0 0 0 0,1 0 0 0 0,-1 1 0 0 0,0 2-46 0 0,24 14-40 0 0,138 50 229 0 0,-146-72-177 0 0,0 1 0 0 0,0 0 0 0 0,-1 1 1 0 0,1-1-1 0 0,-1 0 0 0 0,1 1 0 0 0,-1 0 0 0 0,0 0 0 0 0,0 0 0 0 0,0 0 0 0 0,-1 0 0 0 0,1 1 0 0 0,-1-1 0 0 0,0 1 0 0 0,0 0 0 0 0,0 0 0 0 0,0-1 0 0 0,-1 1 0 0 0,1 0 0 0 0,-1 0 0 0 0,0 1 0 0 0,0-1 0 0 0,-1 0 0 0 0,1 0 1 0 0,-1 0-1 0 0,0 1 0 0 0,0-1 0 0 0,0 0 0 0 0,-1 1-12 0 0,-1 0 34 0 0,0 0-1 0 0,-1 0 1 0 0,1 0 0 0 0,-1 0 0 0 0,0 0 0 0 0,0-1 0 0 0,-1 0 0 0 0,1 1-1 0 0,-1-1 1 0 0,0 0 0 0 0,0-1 0 0 0,-1 1 0 0 0,-3 2-34 0 0,-1 2-115 0 0,-1 0 0 0 0,0 0 0 0 0,0-1 1 0 0,-1 0-1 0 0,0-1 0 0 0,0 0 0 0 0,-1-1 0 0 0,0 0 1 0 0,0-1-1 0 0,0 0 0 0 0,0-1 0 0 0,0 0 1 0 0,-5-1 114 0 0,31-21-4689 0 0,-6 9-242 0 0,1 2-6466 0 0</inkml:trace>
  <inkml:trace contextRef="#ctx0" brushRef="#br0" timeOffset="15129.324">7848 1554 17916 0 0,'0'0'1404'0'0,"0"0"-534"0"0,0 0-256 0 0,0 0 76 0 0,0 0 111 0 0,0 0 96 0 0,0 0-9 0 0,0 0-160 0 0,0 0-105 0 0,0 0-84 0 0,-3 31-74 0 0,-9 97-65 0 0,1 70 602 0 0,-9 48-960 0 0,7-206-2040 0 0,1-36-2448 0 0,-5-3-4118 0 0,11-1-3051 0 0</inkml:trace>
  <inkml:trace contextRef="#ctx0" brushRef="#br0" timeOffset="15367.841">7449 2003 10914 0 0,'0'0'2301'0'0,"0"0"-522"0"0,0 0-240 0 0,0 0-121 0 0,0 0-186 0 0,0 0-151 0 0,0 0-164 0 0,32-8-181 0 0,105-27-144 0 0,5 16 561 0 0,28 11-1033 0 0,-134 8-3987 0 0,0 0-3972 0 0,-31 0 6269 0 0,4 0-8936 0 0</inkml:trace>
  <inkml:trace contextRef="#ctx0" brushRef="#br0" timeOffset="15955.27">8227 1926 10138 0 0,'0'0'3406'0'0,"0"0"-1649"0"0,0 0-532 0 0,0 0 66 0 0,0 0-4 0 0,0 0-119 0 0,0 0-209 0 0,0 0-251 0 0,0 0-198 0 0,-31 22-131 0 0,-95 69-106 0 0,68-35 24 0 0,56-54-298 0 0,0 0-1 0 0,0 1 0 0 0,1-1 0 0 0,-1 1 1 0 0,1-1-1 0 0,-1 1 0 0 0,1 0 0 0 0,0-1 1 0 0,0 1-1 0 0,0 0 0 0 0,0 0 0 0 0,1 0 0 0 0,-1 0 1 0 0,1 0-1 0 0,-1 0 0 0 0,1 0 0 0 0,0 0 1 0 0,1 0-1 0 0,-1 0 0 0 0,0 0 0 0 0,1 0 1 0 0,0 2 1 0 0,51-1 128 0 0,-32-6-103 0 0,-1-1 1 0 0,1-1-1 0 0,-1-1 0 0 0,-1-1 1 0 0,1-1-1 0 0,-1 0 1 0 0,0-1-1 0 0,6-5-25 0 0,35-13-5 0 0,-14 15-72 0 0,-38 66 96 0 0,-7-52-19 0 0,0 0 1 0 0,1 1 0 0 0,-1-1-1 0 0,0 0 1 0 0,1 0 0 0 0,0 1-1 0 0,0-1 1 0 0,0 0 0 0 0,0 0-1 0 0,0 0 1 0 0,0 0 0 0 0,1 0-1 0 0,0 0 1 0 0,0-1 0 0 0,-1 1-1 0 0,2 0 1 0 0,-1-1 0 0 0,0 1-1 0 0,0-1 1 0 0,1 0 0 0 0,-1 0-1 0 0,1 0 1 0 0,0 0 0 0 0,-1 0-1 0 0,1-1 1 0 0,0 1 0 0 0,0-1-1 0 0,0 0 1 0 0,0 1 0 0 0,1-2-1 0 0,-1 1 1 0 0,0 0 0 0 0,0 0-1 0 0,1-1 1 0 0,-1 0 0 0 0,0 0-1 0 0,0 0 1 0 0,1 0 0 0 0,-1 0-1 0 0,3-1 0 0 0,8-2 37 0 0,1-1-1 0 0,-1 0 1 0 0,0-1 0 0 0,0 0-1 0 0,-1-1 1 0 0,0-1-1 0 0,0 0 1 0 0,0-1-1 0 0,-1 0 1 0 0,0-1-1 0 0,0 0 1 0 0,-1-1-1 0 0,-1 0 1 0 0,0-1 0 0 0,0 0-1 0 0,-1-1 1 0 0,0 0-1 0 0,-1 0 1 0 0,0-1-1 0 0,0-2-36 0 0,7-17 40 0 0,-2-1 0 0 0,-2 0 0 0 0,-1-1-1 0 0,-1 0 1 0 0,-2 0 0 0 0,-1-1 0 0 0,-2 0-1 0 0,-2 0 1 0 0,-1 0 0 0 0,-1 0 0 0 0,-4-24-40 0 0,-15-47 101 0 0,18 107-94 0 0,-1 0 1 0 0,0 0-1 0 0,0 1 1 0 0,1-1-1 0 0,-1 1 0 0 0,1-1 1 0 0,-1 1-1 0 0,1 0 0 0 0,0-1 1 0 0,-1 1-1 0 0,1 0 1 0 0,0 0-1 0 0,0 0 0 0 0,0 0 1 0 0,1 0-1 0 0,-1 0 0 0 0,0 0 1 0 0,1 0-1 0 0,0 0 1 0 0,-1 1-1 0 0,1-1 0 0 0,0 0 1 0 0,0 0-1 0 0,0 0 1 0 0,0 1-1 0 0,0-1 0 0 0,1 0 1 0 0,-1 0-8 0 0,6 304 1320 0 0,-1-233-1027 0 0,15 145 90 0 0,-13-196-233 0 0,-17-24-7200 0 0,5-3 5014 0 0,-1 0-4347 0 0,3-2-5073 0 0</inkml:trace>
  <inkml:trace contextRef="#ctx0" brushRef="#br0" timeOffset="16203.07">8441 1771 11594 0 0,'0'0'5031'0'0,"0"0"-2868"0"0,0 0-1101 0 0,0 0-90 0 0,0 0-19 0 0,0 0 2 0 0,0 0-44 0 0,0 0-156 0 0,0 0-86 0 0,0 0-74 0 0,0 0-96 0 0,0 0-88 0 0,33 4-77 0 0,107 11-83 0 0,84-5-1031 0 0,-218-7-586 0 0,-2-2-1165 0 0,-1-1-4612 0 0,-1 0-5359 0 0</inkml:trace>
  <inkml:trace contextRef="#ctx0" brushRef="#br0" timeOffset="16456.269">8938 2051 13299 0 0,'0'0'5113'0'0,"0"0"-3406"0"0,0 0-1004 0 0,0 0 26 0 0,0 0 7 0 0,0 0-117 0 0,0 0-196 0 0,0 0-198 0 0,0 0-119 0 0,0 0-60 0 0,0 0-26 0 0,0 0-37 0 0,0 0-55 0 0,0 12-107 0 0,3 30-116 0 0,-1-44-2877 0 0,0-9-2361 0 0,-2 3-5972 0 0</inkml:trace>
  <inkml:trace contextRef="#ctx0" brushRef="#br0" timeOffset="16601.337">8910 1779 17604 0 0,'0'0'1808'0'0,"0"0"-832"0"0,0 0-263 0 0,0 0-145 0 0,0 0-56 0 0,0 0-112 0 0,0 0-136 0 0,0 0-88 0 0,0 0-88 0 0,0 0-56 0 0,0 0-32 0 0,0 0-72 0 0,0 0-104 0 0,67 7-184 0 0,-55 0-392 0 0,-1-7-993 0 0,-3 4-2616 0 0,1-4-8353 0 0</inkml:trace>
  <inkml:trace contextRef="#ctx0" brushRef="#br0" timeOffset="16869.222">9232 1790 14227 0 0,'0'0'2553'0'0,"0"0"-510"0"0,0 0-284 0 0,0 0-272 0 0,0 0-296 0 0,0 0-188 0 0,0 0-169 0 0,0 0-115 0 0,0 0-65 0 0,0 0-129 0 0,0 0-149 0 0,0 0-118 0 0,0 0-93 0 0,-5 5-34 0 0,-99 104 437 0 0,99-103-572 0 0,0 0 1 0 0,0 0-1 0 0,0 1 1 0 0,1-1-1 0 0,0 1 1 0 0,1 0-1 0 0,-1 0 1 0 0,1 0-1 0 0,1 0 1 0 0,-1 1-1 0 0,1-1 1 0 0,1 1-1 0 0,-1 0 1 0 0,1-1 0 0 0,1 1-1 0 0,-1 0 1 0 0,1 0-1 0 0,0-1 4 0 0,4-2 3 0 0,-1-1 0 0 0,0-1 1 0 0,1 1-1 0 0,0 0 0 0 0,-1-1 0 0 0,2 0 0 0 0,-1 0 0 0 0,0 0 1 0 0,0 0-1 0 0,1-1 0 0 0,0 0 0 0 0,-1 0 0 0 0,1 0 0 0 0,0 0 1 0 0,0-1-1 0 0,0 1 0 0 0,0-2 0 0 0,0 1 0 0 0,0 0 0 0 0,0-1 1 0 0,1 0-1 0 0,-1 0 0 0 0,0 0 0 0 0,1-1-3 0 0,25 1 36 0 0,83-11 221 0 0,-106 9-807 0 0,22-9 1304 0 0,-20 1-8626 0 0,-10 7-4681 0 0</inkml:trace>
  <inkml:trace contextRef="#ctx0" brushRef="#br0" timeOffset="17951.905">8220 2040 0 0 0,'0'0'568'0'0,"0"0"27"0"0,0 0-14 0 0,0 0-9 0 0,0 0-14 0 0,0 0-2 0 0,0 0 14 0 0,0 0 112 0 0,0 0 125 0 0,0 0 24 0 0,0 0-15 0 0,3-1-56 0 0,29-12 2248 0 0,-27-3 3111 0 0,-12-35-3331 0 0,-30 33-2568 0 0,18 18-7414 0 0,16 0-3347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1108 847 8242 0 0,'0'0'1880'0'0,"0"0"-397"0"0,0 0-256 0 0,0 0 17 0 0,0 0 42 0 0,0 0-38 0 0,0 0-82 0 0,0 0-187 0 0,0 0-198 0 0,0 0-173 0 0,0 0-153 0 0,-10-4-90 0 0,-114-25 778 0 0,104 29-995 0 0,-63-1 435 0 0,1 4-1 0 0,0 3 0 0 0,-26 8-582 0 0,-160 49 483 0 0,253-58-469 0 0,10-4-9 0 0,0 1 0 0 0,1-1 0 0 0,-1 1 0 0 0,1 0 0 0 0,-1 0 1 0 0,1 0-1 0 0,-1 1 0 0 0,1-1 0 0 0,0 1 0 0 0,0 0 1 0 0,1 1-1 0 0,-1-1 0 0 0,0 0 0 0 0,1 1 0 0 0,0 0 0 0 0,0 0 1 0 0,-1 1-6 0 0,4-2 1 0 0,1 1 0 0 0,-1-1 1 0 0,0 0-1 0 0,1 0 1 0 0,-1 1-1 0 0,1-1 1 0 0,0 0-1 0 0,0 0 0 0 0,1 0 1 0 0,-1 0-1 0 0,1 0 1 0 0,-1 0-1 0 0,1 0 0 0 0,0 0 1 0 0,0-1-1 0 0,0 1 1 0 0,0-1-1 0 0,1 1 1 0 0,-1-1-1 0 0,1 0 0 0 0,-1 0 1 0 0,1 0-1 0 0,0 0 1 0 0,-1-1-1 0 0,1 1 1 0 0,0-1-1 0 0,0 1 0 0 0,1-1 1 0 0,-1 0-1 0 0,0 0 1 0 0,2 0-2 0 0,329 69 813 0 0,-314-67-761 0 0,-12-2-27 0 0,0 0-1 0 0,1 0 0 0 0,-1 1 1 0 0,0 0-1 0 0,0 0 1 0 0,0 1-1 0 0,0 0 1 0 0,-1 1-1 0 0,1 0 1 0 0,-1 0-1 0 0,0 0 1 0 0,2 2-25 0 0,-9-5 15 0 0,1 0 1 0 0,-1 0 0 0 0,1 0 0 0 0,-1 0 0 0 0,0 0 0 0 0,1-1 0 0 0,-1 1 0 0 0,0 0 0 0 0,0 0 0 0 0,1 0-1 0 0,-1 0 1 0 0,0 0 0 0 0,0 0 0 0 0,0 1 0 0 0,0-1 0 0 0,0 0 0 0 0,-1 0 0 0 0,1 0 0 0 0,0 0 0 0 0,0 0 0 0 0,-1-1-1 0 0,1 1 1 0 0,0 0 0 0 0,-1 0 0 0 0,1 0 0 0 0,-1 0 0 0 0,1 0 0 0 0,-1 0 0 0 0,0-1 0 0 0,1 1 0 0 0,-1 0-1 0 0,0 0 1 0 0,0-1 0 0 0,1 1 0 0 0,-1 0 0 0 0,0-1 0 0 0,0 1 0 0 0,0-1 0 0 0,0 1 0 0 0,0-1 0 0 0,0 0 0 0 0,0 1-1 0 0,0-1-15 0 0,-54 28 162 0 0,47-24-135 0 0,-96 42 61 0 0,-270 135 49 0 0,357-170-129 0 0,-5 0 7 0 0,2 1 0 0 0,-1 1 0 0 0,2 0 0 0 0,-1 2-1 0 0,2 0 1 0 0,0 2 0 0 0,-14 16-15 0 0,30-30 2 0 0,0-1 1 0 0,0 1-1 0 0,0-1 0 0 0,0 1 0 0 0,1 0 1 0 0,-1 0-1 0 0,1 0 0 0 0,-1 0 0 0 0,1 0 1 0 0,0 0-1 0 0,1 0 0 0 0,-1 0 0 0 0,0 0 1 0 0,1 0-1 0 0,0 1 0 0 0,-1-1 0 0 0,1 0 1 0 0,1 0-1 0 0,-1 1 0 0 0,0-1 0 0 0,1 0 1 0 0,0 0-1 0 0,-1 0 0 0 0,1 0 0 0 0,1 0 1 0 0,-1 0-1 0 0,0 0 0 0 0,1 0 0 0 0,-1 0 1 0 0,1 0-1 0 0,0-1 0 0 0,0 1 0 0 0,0-1 1 0 0,0 1-1 0 0,0-1 0 0 0,1 0 0 0 0,-1 0 1 0 0,2 1-3 0 0,6 5 24 0 0,1-1 0 0 0,0-1 0 0 0,0 1 0 0 0,0-2 0 0 0,1 0 0 0 0,0 0 1 0 0,0-1-1 0 0,0 0 0 0 0,3-1-24 0 0,49 8 100 0 0,1-3 0 0 0,-1-3 0 0 0,1-3 0 0 0,0-3 0 0 0,0-3 0 0 0,3-2-100 0 0,-53 5-37 0 0,0 0 0 0 0,-1-1 1 0 0,1 0-1 0 0,-1-1 0 0 0,1-1 0 0 0,-1 0 1 0 0,0-1-1 0 0,0-1 0 0 0,-1 0 0 0 0,1-1 1 0 0,-1 0-1 0 0,-1-1 0 0 0,1 0 0 0 0,9-10 37 0 0,16-63-3062 0 0,-32 51-787 0 0,-2 3-3435 0 0,-3 11-4284 0 0</inkml:trace>
  <inkml:trace contextRef="#ctx0" brushRef="#br0" timeOffset="363.252">790 0 18244 0 0,'0'0'340'0'0,"0"0"-117"0"0,0 0-37 0 0,0 0 84 0 0,0 0 191 0 0,-32 37 221 0 0,-99 118 147 0 0,120-143-658 0 0,1 1 0 0 0,1 0 0 0 0,0 0 0 0 0,1 1-1 0 0,1 0 1 0 0,0 1 0 0 0,1 0 0 0 0,-2 5-171 0 0,-3 10 312 0 0,-17 65 168 0 0,3 2-1 0 0,5 1 0 0 0,4 0 0 0 0,4 1 1 0 0,5 1-1 0 0,4 0 0 0 0,6 39-479 0 0,-3-97 61 0 0,0 124 68 0 0,2-39-32 0 0,-5 1 1 0 0,-21 125-98 0 0,17-219-5 0 0,-2 0-1 0 0,-1-1 1 0 0,-2 0 0 0 0,-1-1 0 0 0,-1 0 0 0 0,-2-1 0 0 0,-1-1 0 0 0,-2 0-1 0 0,0-2 1 0 0,-2 0 0 0 0,-1-1 0 0 0,-2-1 0 0 0,0-1 0 0 0,-21 15 5 0 0,1-7-344 0 0,100-82-8982 0 0,-54 48 8613 0 0,6-7-9677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7:12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10081 602 0 0 0,'0'0'788'0'0,"0"0"303"0"0,0 0 239 0 0,0 0 262 0 0,0 0 223 0 0,0 0 87 0 0,0 0-67 0 0,0 0-181 0 0,0 0-222 0 0,0 0-244 0 0,0 0-189 0 0,3-13-117 0 0,9-38-88 0 0,-8 38-44 0 0,-4 13-45 0 0,0 0-39 0 0,0 0-39 0 0,0 0-55 0 0,0 0-52 0 0,0 0-75 0 0,0 0-62 0 0,0 6-218 0 0,-1 1 0 0 0,1-1-1 0 0,-1 1 1 0 0,0-1 0 0 0,0 1 0 0 0,-1-1-1 0 0,0 0 1 0 0,0 0 0 0 0,0 0 0 0 0,-1 0-1 0 0,0 0 1 0 0,-3 5-165 0 0,-4 10 213 0 0,-109 315 907 0 0,-2 13-908 0 0,100-298-328 0 0,43-97-8412 0 0,-12 20 1159 0 0,-7 17-2110 0 0</inkml:trace>
  <inkml:trace contextRef="#ctx0" brushRef="#br0" timeOffset="516.159">10022 543 2232 0 0,'0'0'1849'0'0,"0"0"-7"0"0,0 0 122 0 0,0 0 147 0 0,0 0 8 0 0,0 0-218 0 0,0 0-421 0 0,0 0-500 0 0,0 0-409 0 0,0 0-246 0 0,0 0-41 0 0,0 0 109 0 0,7-3 128 0 0,-3 0-472 0 0,-3 2-12 0 0,-1 1 1 0 0,1-1-1 0 0,0 0 1 0 0,0 1-1 0 0,0-1 1 0 0,0 0-1 0 0,0 1 1 0 0,0-1-1 0 0,0 1 1 0 0,0 0-1 0 0,0-1 1 0 0,0 1-1 0 0,0 0 1 0 0,0-1-1 0 0,0 1 1 0 0,0 0-1 0 0,0 0 1 0 0,0 0-1 0 0,0 0 1 0 0,0 0-1 0 0,0 0 1 0 0,1 0-1 0 0,-1 1 1 0 0,0-1-1 0 0,0 0 1 0 0,0 0-1 0 0,0 1 1 0 0,0-1-1 0 0,0 1 1 0 0,0-1-1 0 0,0 1 1 0 0,0-1-1 0 0,-1 1 1 0 0,1 0-1 0 0,0-1 1 0 0,0 1-1 0 0,0 0 1 0 0,-1 0-1 0 0,1 0 1 0 0,0 0-1 0 0,-1-1 1 0 0,1 1-1 0 0,-1 0 1 0 0,1 0-1 0 0,-1 0 1 0 0,1 0-1 0 0,-1 1-37 0 0,45 75 2401 0 0,-23-43-1898 0 0,-1 2 0 0 0,-2 0 0 0 0,-1 1 0 0 0,-3 1 0 0 0,0 0 0 0 0,4 27-503 0 0,25 244 1056 0 0,-42-302-1029 0 0,-1 1 1 0 0,1-1 0 0 0,1 1 0 0 0,0-1-1 0 0,0 0 1 0 0,0 0 0 0 0,1 0-1 0 0,0-1 1 0 0,0 1 0 0 0,1-1-1 0 0,-1 0 1 0 0,2 0 0 0 0,4 5-28 0 0,-9-11 45 0 0,0 0 1 0 0,0 1-1 0 0,0-1 1 0 0,1 0-1 0 0,-1 0 1 0 0,0 0-1 0 0,0 0 1 0 0,0 0-1 0 0,1 0 1 0 0,-1 0-1 0 0,0 0 1 0 0,0 0-1 0 0,0-1 1 0 0,1 1-1 0 0,-1 0 1 0 0,0-1-1 0 0,0 1 1 0 0,0-1 0 0 0,0 1-1 0 0,0-1 1 0 0,0 0-1 0 0,0 1 1 0 0,0-1-1 0 0,0 0 1 0 0,0 0-1 0 0,0 1 1 0 0,0-1-1 0 0,-1 0 1 0 0,1 0-1 0 0,0 0 1 0 0,-1 0-1 0 0,1 0 1 0 0,-1 0-1 0 0,1-1 1 0 0,-1 1-1 0 0,1 0 1 0 0,-1 0-1 0 0,0 0 1 0 0,1 0-1 0 0,-1-1 1 0 0,0 1-1 0 0,0 0 1 0 0,0 0-1 0 0,0 0 1 0 0,0-1-46 0 0,4-7-137 0 0,24-72 218 0 0,-3-2 1 0 0,-4 0-1 0 0,-4-1 1 0 0,-3-1-1 0 0,-4-1 1 0 0,-4 0 0 0 0,-4 0-1 0 0,-7-63-81 0 0,0 42-116 0 0,5 106-49 0 0,0 1-75 0 0,0 0-96 0 0,34-1-4258 0 0,-23 3-3409 0 0,-6 1-4467 0 0</inkml:trace>
  <inkml:trace contextRef="#ctx0" brushRef="#br0" timeOffset="-11042.829">0 330 9258 0 0,'0'0'1827'0'0,"0"0"-935"0"0,0 0-382 0 0,0 0 176 0 0,0 0 403 0 0,0 0 235 0 0,34-11 71 0 0,109-36-109 0 0,295-72 3030 0 0,-365 96-3953 0 0,-13 7-60 0 0,-1-3-1 0 0,-1-3 0 0 0,-1-2 1 0 0,10-8-303 0 0,-49 17 717 0 0,-27 13 821 0 0,-49 62-1309 0 0,23-4-168 0 0,2 2-1 0 0,3 1 1 0 0,2 1-1 0 0,2 1 0 0 0,4 2 1 0 0,2 0-1 0 0,3 1 1 0 0,-3 36-61 0 0,-26 78 67 0 0,-143 382-12 0 0,119-298-1277 0 0,64-255 36 0 0,5-7-2801 0 0,0 1-3927 0 0,1-1-3783 0 0</inkml:trace>
  <inkml:trace contextRef="#ctx0" brushRef="#br0" timeOffset="-10842.682">166 967 10514 0 0,'0'0'2185'0'0,"0"0"-861"0"0,0 0-296 0 0,0 0 74 0 0,0 0 41 0 0,34-14-22 0 0,110-45-71 0 0,11 17 1160 0 0,77 15-1730 0 0,-131 25-9804 0 0,-86 2-2045 0 0</inkml:trace>
  <inkml:trace contextRef="#ctx0" brushRef="#br0" timeOffset="-10575.15">1072 831 9290 0 0,'0'0'4122'0'0,"0"0"-2395"0"0,0 0-693 0 0,0 0 83 0 0,0 0 78 0 0,0 0-34 0 0,-29 31-157 0 0,-88 103-299 0 0,114-132-672 0 0,0 1 0 0 0,0 0 0 0 0,0 0 0 0 0,0 0 0 0 0,1 0 0 0 0,-1 1 0 0 0,1-1 0 0 0,0 1 0 0 0,0 0 0 0 0,0-1 0 0 0,0 1 0 0 0,1 0-1 0 0,-1 0 1 0 0,1 0 0 0 0,0 0 0 0 0,0 0 0 0 0,1 0 0 0 0,-1 1 0 0 0,1-1 0 0 0,0 3-33 0 0,1 6 109 0 0,-2-6-46 0 0,1 0-1 0 0,0-1 1 0 0,0 1-1 0 0,0 0 0 0 0,1-1 1 0 0,0 1-1 0 0,0-1 1 0 0,1 1-1 0 0,0-1 0 0 0,0 1 1 0 0,0-1-1 0 0,1 0 1 0 0,0 0-1 0 0,0 0 0 0 0,1 0 1 0 0,-1-1-1 0 0,1 0 1 0 0,0 1-1 0 0,1-1 0 0 0,-1 0 1 0 0,1-1-1 0 0,0 1 1 0 0,0-1-1 0 0,1 0 0 0 0,-1-1 1 0 0,1 1-1 0 0,0-1 1 0 0,0 0-1 0 0,0 0 0 0 0,0-1 1 0 0,1 0-1 0 0,-1 0 1 0 0,0 0-1 0 0,1-1 0 0 0,0 0 1 0 0,-1 0-1 0 0,1-1 1 0 0,1 0-63 0 0,78-14 1301 0 0,-78 9-1226 0 0,0 0 1 0 0,0-1-1 0 0,-1 0 0 0 0,0 0 1 0 0,0 0-1 0 0,-1-1 0 0 0,1 0 1 0 0,-1 0-1 0 0,-1 0 0 0 0,0-1 0 0 0,0 0 1 0 0,0 0-1 0 0,-1-1 0 0 0,0 1 1 0 0,-1-1-1 0 0,1 0 0 0 0,-2 0 0 0 0,1 0 1 0 0,-2 0-1 0 0,1 0 0 0 0,-1 0 1 0 0,0-1-1 0 0,-1 1 0 0 0,-1-9-75 0 0,1 5-62 0 0,-2 1 0 0 0,0-1 0 0 0,0 1 0 0 0,-1 0 0 0 0,-1 0 0 0 0,0 0 0 0 0,0 0 0 0 0,-1 1 0 0 0,-1 0 0 0 0,0 0 0 0 0,0 0 0 0 0,-1 1-1 0 0,-1 0 1 0 0,1 0 0 0 0,-9-7 62 0 0,-25-9-2766 0 0,30 24-1378 0 0,1 2-3365 0 0,5 0-4640 0 0</inkml:trace>
  <inkml:trace contextRef="#ctx0" brushRef="#br0" timeOffset="-10329.894">1449 1313 11987 0 0,'0'0'2938'0'0,"0"0"-1195"0"0,0 0-215 0 0,0 0 102 0 0,0 0-51 0 0,0 0-207 0 0,0 0-351 0 0,0 0-268 0 0,0 0-129 0 0,0 0-116 0 0,0 0-65 0 0,0 0-31 0 0,-2-32-87 0 0,-7-101-52 0 0,21 44 125 0 0,-9 76-402 0 0,0 0 0 0 0,1 0 0 0 0,1 1 0 0 0,0-1 0 0 0,0 1 0 0 0,2 0 0 0 0,-1 1 0 0 0,1-1 1 0 0,1 1-1 0 0,0 1 0 0 0,1-1 0 0 0,0 1 0 0 0,0 1 0 0 0,1 0 0 0 0,0 0 0 0 0,1 1 0 0 0,0 1 0 0 0,3-2 4 0 0,35-1-1336 0 0,-27 10-1788 0 0,-7 0-2343 0 0,-5 0-6820 0 0</inkml:trace>
  <inkml:trace contextRef="#ctx0" brushRef="#br0" timeOffset="-6906.077">2521 205 888 0 0,'0'0'2646'0'0,"0"0"-868"0"0,0 0-278 0 0,0 0 174 0 0,0 0 326 0 0,0 0 281 0 0,0 0 61 0 0,0 0-221 0 0,0 0-430 0 0,0 0-465 0 0,0 0-343 0 0,0 0-198 0 0,0 0-103 0 0,1-18-43 0 0,9-71 417 0 0,-10 89-541 0 0,0 0-97 0 0,0 0-31 0 0,0 0-48 0 0,-1 27 580 0 0,-8 127 225 0 0,20 187-333 0 0,2 20-341 0 0,-38-162-211 0 0,118-264-108 0 0,-57 40-48 0 0,1 2-1 0 0,1 1 1 0 0,1 3 0 0 0,0 1 0 0 0,2 1 0 0 0,0 3-1 0 0,1 1 1 0 0,0 2 0 0 0,15 0-3 0 0,25 8-19 0 0,-80 4 19 0 0,1-1-1 0 0,-1 1 0 0 0,0 0 0 0 0,0-1 0 0 0,0 1 1 0 0,0 0-1 0 0,0 0 0 0 0,0 1 0 0 0,0-1 1 0 0,0 0-1 0 0,0 1 0 0 0,-1-1 0 0 0,1 1 1 0 0,-1-1-1 0 0,1 1 0 0 0,-1 0 0 0 0,1 0 1 0 0,-1 0-1 0 0,0 0 0 0 0,0 0 0 0 0,0 0 0 0 0,0 0 1 0 0,0 0-1 0 0,-1 0 0 0 0,1 0 0 0 0,-1 1 1 0 0,1-1-1 0 0,-1 0 0 0 0,0 0 0 0 0,1 1 1 0 0,-1-1-1 0 0,0 0 0 0 0,-1 2 1 0 0,-2 9 19 0 0,0 0 0 0 0,-2 0 0 0 0,1 0 0 0 0,-2-1 0 0 0,1 0 1 0 0,-2 0-1 0 0,1 0 0 0 0,-2-1 0 0 0,0 0 0 0 0,0 0 0 0 0,-1-1 0 0 0,0 0 0 0 0,-1 0 0 0 0,0-1 0 0 0,0 0 0 0 0,-1-1 1 0 0,-6 3-20 0 0,16-10 0 0 0,-27 22 13 0 0,-1-1 0 0 0,-1-1-1 0 0,0-2 1 0 0,-2-1-1 0 0,0-1 1 0 0,-1-2 0 0 0,-1-1-1 0 0,0-2 1 0 0,-7 0-13 0 0,39-11-13 0 0,0 1 0 0 0,-1-1 0 0 0,1 0 0 0 0,0-1-1 0 0,-1 1 1 0 0,1 0 0 0 0,-1-1 0 0 0,0 1 0 0 0,1-1 0 0 0,-1 0 0 0 0,1 0 0 0 0,-1 0 0 0 0,0 0 0 0 0,1 0 0 0 0,-1-1 0 0 0,1 1 0 0 0,-1-1 0 0 0,1 1-1 0 0,-1-1 1 0 0,1 0 0 0 0,-1 0 0 0 0,1 0 0 0 0,0-1 0 0 0,-1 1 0 0 0,1 0 0 0 0,0-1 0 0 0,0 0 0 0 0,0 1 0 0 0,0-1 0 0 0,0 0 0 0 0,1 0 0 0 0,-1 0-1 0 0,0 0 1 0 0,1 0 0 0 0,0-1 0 0 0,-1 1 0 0 0,1 0 0 0 0,0-1 0 0 0,0 1 0 0 0,0-1 13 0 0,1-6-282 0 0,0 0 1 0 0,0 0-1 0 0,1 0 1 0 0,0 0-1 0 0,1 0 1 0 0,0 0-1 0 0,0 0 1 0 0,1 0-1 0 0,0 1 1 0 0,0-1-1 0 0,1 1 1 0 0,3-5 281 0 0,14-22-3845 0 0,2 1-3627 0 0,-11 17-4543 0 0</inkml:trace>
  <inkml:trace contextRef="#ctx0" brushRef="#br0" timeOffset="-6573.79">3531 912 12459 0 0,'0'0'1523'0'0,"0"0"-295"0"0,0 0 4 0 0,0 0 100 0 0,0 0-42 0 0,0 0-235 0 0,0 0-284 0 0,0 0-180 0 0,0 0-110 0 0,0 0-30 0 0,0 0-10 0 0,0 0-26 0 0,-32 19-20 0 0,-100 65-69 0 0,75-27 37 0 0,51-44-281 0 0,2-8-62 0 0,1 1-1 0 0,0 0 1 0 0,0 0 0 0 0,1 0 0 0 0,-1 1 0 0 0,2-1 0 0 0,-1 1 0 0 0,1-1 0 0 0,0 1 0 0 0,0-1 0 0 0,0 1 0 0 0,1 0 0 0 0,0-1 0 0 0,1 1 0 0 0,-1 0 0 0 0,1-1 0 0 0,1 1 0 0 0,-1-1 0 0 0,1 1 0 0 0,0-1 0 0 0,0 0-1 0 0,1 1 1 0 0,0-1 0 0 0,0-1 0 0 0,1 2-20 0 0,0-3 52 0 0,1 0-1 0 0,-1 0 0 0 0,1 0 0 0 0,0-1 0 0 0,0 0 1 0 0,0 0-1 0 0,0 0 0 0 0,0-1 0 0 0,1 0 0 0 0,-1 0 1 0 0,1 0-1 0 0,0-1 0 0 0,-1 1 0 0 0,1-1 0 0 0,0-1 1 0 0,0 1-1 0 0,0-1 0 0 0,0 0 0 0 0,0 0 0 0 0,-1-1 1 0 0,1 0-1 0 0,0 0 0 0 0,0 0 0 0 0,-1-1 0 0 0,1 1 1 0 0,-1-1-1 0 0,1-1 0 0 0,-1 1 0 0 0,0-1 0 0 0,0 0 1 0 0,0 0-1 0 0,0-1 0 0 0,0 1 0 0 0,-1-1 1 0 0,0 0-1 0 0,1 0 0 0 0,-1-1 0 0 0,-1 1 0 0 0,1-1 1 0 0,-1 0-1 0 0,0 0 0 0 0,0 0 0 0 0,2-5-51 0 0,-1-1-17 0 0,0 0 0 0 0,-1-1 0 0 0,-1 1-1 0 0,0 0 1 0 0,-1-1 0 0 0,0 0 0 0 0,0 1 0 0 0,-1-1-1 0 0,-1 0 1 0 0,0 1 0 0 0,-1-1 0 0 0,0 1 0 0 0,0-1-1 0 0,-2 1 1 0 0,1 0 0 0 0,-1 0 0 0 0,-1 0 0 0 0,0 1 0 0 0,-5-9 17 0 0,-17-26-4710 0 0,-5 3-4528 0 0,23 31-3263 0 0</inkml:trace>
  <inkml:trace contextRef="#ctx0" brushRef="#br0" timeOffset="-6156.799">4060 230 12147 0 0,'0'0'2375'0'0,"0"0"-336"0"0,0 0-261 0 0,0 0-142 0 0,0 0-169 0 0,0 0-235 0 0,0 0-348 0 0,0 0-281 0 0,0 0-168 0 0,0 0-55 0 0,0 0 41 0 0,0 0 49 0 0,0 0 21 0 0,-2 13-38 0 0,-6 100 503 0 0,17 174 514 0 0,-26 45-915 0 0,3-175-405 0 0,3-20-132 0 0,11-138-69 0 0,-1 1 1 0 0,1-1 0 0 0,-1 1 0 0 0,1 0-1 0 0,-1-1 1 0 0,1 1 0 0 0,-1 0 0 0 0,1 0-1 0 0,-1-1 1 0 0,1 1 0 0 0,-1 0 0 0 0,0 0-1 0 0,1 0 1 0 0,-1 0 0 0 0,1-1-1 0 0,-1 1 1 0 0,0 0 0 0 0,1 0 0 0 0,-1 0-1 0 0,1 0 1 0 0,-1 1 0 0 0,0-1 0 0 0,1 0-1 0 0,-1 0 1 0 0,1 0 0 0 0,-1 0 0 0 0,1 1-1 0 0,-1-1 1 0 0,0 0 0 0 0,1 0-1 0 0,-1 1 1 0 0,1-1 0 0 0,-1 0 0 0 0,1 1-1 0 0,0-1 1 0 0,-1 1 0 0 0,1-1 0 0 0,-1 1-1 0 0,1-1 1 0 0,0 1 0 0 0,-1-1 0 0 0,1 1-1 0 0,0-1 1 0 0,-1 1 0 0 0,1-1-1 0 0,0 1 1 0 0,0-1 0 0 0,0 1 0 0 0,-1 0-1 0 0,1-1 1 0 0,0 1 0 0 0,0-1 0 0 0,0 1-1 0 0,0 0 1 0 0,0 0 50 0 0,-27-35-4781 0 0,14 10-4746 0 0,11 15-2352 0 0</inkml:trace>
  <inkml:trace contextRef="#ctx0" brushRef="#br0" timeOffset="-5908.902">3579 812 10098 0 0,'0'0'2837'0'0,"0"0"-1266"0"0,0 0-400 0 0,0 0 149 0 0,0 0 115 0 0,0 0 5 0 0,0 0-147 0 0,0 0-216 0 0,33-7-166 0 0,104-20-128 0 0,131-8 1964 0 0,-181 26-2386 0 0,-19 3-2051 0 0,-24-2-4981 0 0,-37 4-3850 0 0</inkml:trace>
  <inkml:trace contextRef="#ctx0" brushRef="#br0" timeOffset="-5491.905">4470 230 14435 0 0,'0'0'1834'0'0,"0"0"-581"0"0,0 0-168 0 0,0 0 28 0 0,0 0 1 0 0,0 0-19 0 0,0 0-180 0 0,0 0-217 0 0,0 0-112 0 0,0 0-69 0 0,0 0-27 0 0,-13 34-64 0 0,-43 109-33 0 0,25-17 363 0 0,28-90-558 0 0,-8 89 305 0 0,5 0 0 0 0,9 85-503 0 0,-4-199 5 0 0,1 0 1 0 0,1-1-1 0 0,0 1 0 0 0,0-1 1 0 0,1 1-1 0 0,0-1 0 0 0,1 0 1 0 0,0 0-1 0 0,1 0 0 0 0,0 0 1 0 0,3 5-6 0 0,-5-14 8 0 0,0 0 1 0 0,-1-1 0 0 0,1 1 0 0 0,0-1 0 0 0,-1 0 0 0 0,1 1-1 0 0,0-1 1 0 0,0 0 0 0 0,-1 0 0 0 0,1 0 0 0 0,0 0-1 0 0,0 0 1 0 0,-1-1 0 0 0,1 1 0 0 0,0 0 0 0 0,-1-1-1 0 0,1 0 1 0 0,0 1 0 0 0,-1-1 0 0 0,1 0 0 0 0,-1 1-1 0 0,1-1 1 0 0,-1 0 0 0 0,1 0 0 0 0,-1-1 0 0 0,0 1 0 0 0,1 0-1 0 0,-1 0 1 0 0,0 0 0 0 0,0-1 0 0 0,0 1 0 0 0,1-2-9 0 0,5-3 42 0 0,37-29 102 0 0,-31 22-132 0 0,1 1 1 0 0,0 1-1 0 0,1 0 1 0 0,0 1 0 0 0,1 1-1 0 0,0 0 1 0 0,0 1-1 0 0,1 1 1 0 0,3 0-13 0 0,-17 6 2 0 0,0 0 0 0 0,0 1 0 0 0,0-1 1 0 0,0 1-1 0 0,0 0 0 0 0,0 0 0 0 0,0 0 0 0 0,0 0 0 0 0,0 1 0 0 0,0-1 0 0 0,0 1 0 0 0,0 0 0 0 0,0 0 1 0 0,0 0-1 0 0,0 0 0 0 0,-1 0 0 0 0,1 1 0 0 0,0-1 0 0 0,-1 1 0 0 0,1 0 0 0 0,-1 0 0 0 0,0 0 1 0 0,1 0-1 0 0,-1 0 0 0 0,0 0 0 0 0,0 0 0 0 0,-1 1 0 0 0,1-1 0 0 0,0 1 0 0 0,-1 0 0 0 0,1-1 0 0 0,-1 1 1 0 0,0 0-1 0 0,0 0 0 0 0,0 0 0 0 0,0 0 0 0 0,-1 0 0 0 0,1 2-2 0 0,33 98 211 0 0,-33-102-225 0 0,-1 1-19 0 0,0 0 0 0 0,0 0 0 0 0,0 0 0 0 0,1-1 0 0 0,-1 1 0 0 0,1 0 0 0 0,0 0 0 0 0,-1 0 0 0 0,1-1 0 0 0,0 1 0 0 0,0 0 0 0 0,0-1 0 0 0,0 1 0 0 0,0-1 1 0 0,1 1-1 0 0,-1-1 0 0 0,0 0 0 0 0,1 1 0 0 0,-1-1 0 0 0,1 0 0 0 0,-1 0 0 0 0,1 0 0 0 0,-1 0 0 0 0,1 0 0 0 0,0 0 0 0 0,0-1 0 0 0,-1 1 0 0 0,1 0 0 0 0,0-1 0 0 0,0 1 0 0 0,0-1 0 0 0,0 0 0 0 0,0 0 0 0 0,-1 0 1 0 0,1 0-1 0 0,0 0 33 0 0,10-12-3543 0 0,-9 7-933 0 0,1 1-7804 0 0</inkml:trace>
  <inkml:trace contextRef="#ctx0" brushRef="#br0" timeOffset="-4386.889">5796 889 0 0 0,'0'0'364'0'0,"0"0"484"0"0,0 0 206 0 0,0 0 90 0 0,0 0 167 0 0,0 0 171 0 0,0 0 231 0 0,14-3 224 0 0,42-12 86 0 0,-41 2 4519 0 0,-25 2-4245 0 0,3 8-2046 0 0,1 0-1 0 0,-1 1 0 0 0,1 0 1 0 0,-1 1-1 0 0,0-1 1 0 0,0 1-1 0 0,0 0 1 0 0,0 1-1 0 0,1 0 1 0 0,-1 0-1 0 0,0 1 1 0 0,0-1-1 0 0,0 1 0 0 0,0 1 1 0 0,-3 1-251 0 0,-12 3 143 0 0,0 2 1 0 0,1 1-1 0 0,0 1 0 0 0,1 0 1 0 0,0 2-1 0 0,1 0 0 0 0,0 1 1 0 0,-9 10-144 0 0,20-18 13 0 0,1 0 1 0 0,0 1-1 0 0,0 0 1 0 0,1 0-1 0 0,0 1 1 0 0,0 0-1 0 0,0 0 1 0 0,1 0-1 0 0,0 1 1 0 0,1 0-1 0 0,-1 0 1 0 0,2 0-1 0 0,-1 0 1 0 0,1 1-1 0 0,0-1 1 0 0,1 1-1 0 0,0 0 1 0 0,0 0-1 0 0,1 0 1 0 0,0 0-1 0 0,0 0 1 0 0,1 0-1 0 0,1 0 1 0 0,0 4-14 0 0,2-7-3 0 0,-1-1 0 0 0,2 1 0 0 0,-1-1 0 0 0,1 0 0 0 0,-1 0 0 0 0,2 0 0 0 0,-1-1-1 0 0,0 1 1 0 0,1-1 0 0 0,0 0 0 0 0,0 0 0 0 0,0-1 0 0 0,0 1 0 0 0,1-1 0 0 0,-1 0 0 0 0,1 0 0 0 0,0-1 0 0 0,0 0 0 0 0,0 0 0 0 0,0 0 0 0 0,6 0 3 0 0,13 0-267 0 0,0-1 0 0 0,0-1 0 0 0,0-2 1 0 0,0 0-1 0 0,-1-2 0 0 0,1 0 0 0 0,-1-2 0 0 0,1 0 0 0 0,-2-2 1 0 0,1-1-1 0 0,4-3 267 0 0,20-5-1434 0 0,61-27-5348 0 0,-71 28 1103 0 0,-9 4-3370 0 0</inkml:trace>
  <inkml:trace contextRef="#ctx0" brushRef="#br0" timeOffset="-3038.472">6587 853 3297 0 0,'0'0'4309'0'0,"0"0"-1341"0"0,0 0-922 0 0,0 0-416 0 0,0 0-177 0 0,0 0-82 0 0,0 0-72 0 0,-32 9-132 0 0,-103 34-171 0 0,33 8 566 0 0,80-37-1329 0 0,0 1 0 0 0,1 2 0 0 0,1 0-1 0 0,0 1 1 0 0,1 0 0 0 0,2 2 0 0 0,0 0 0 0 0,1 1 0 0 0,0 1 0 0 0,0 5-233 0 0,14-25 14 0 0,0 1 0 0 0,0-1 0 0 0,1 1 0 0 0,0-1 0 0 0,-1 1 0 0 0,1 0 0 0 0,0-1 0 0 0,0 1 0 0 0,1 0 0 0 0,-1 0 0 0 0,0 0 0 0 0,1 0 1 0 0,0-1-1 0 0,0 1 0 0 0,0 0 0 0 0,0 0 0 0 0,0 0 0 0 0,0 0 0 0 0,1 0 0 0 0,-1 0 0 0 0,1 0 0 0 0,0-1 0 0 0,0 1 0 0 0,0 0 0 0 0,0 0 1 0 0,1-1-1 0 0,-1 1 0 0 0,1-1 0 0 0,-1 1 0 0 0,1-1 0 0 0,0 0 0 0 0,0 0 0 0 0,0 0 0 0 0,0 0 0 0 0,0 0 0 0 0,1 0 0 0 0,-1 0 1 0 0,0-1-1 0 0,1 1 0 0 0,-1-1 0 0 0,1 0 0 0 0,0 1 0 0 0,0-1 0 0 0,-1-1 0 0 0,2 1-14 0 0,4 2 66 0 0,1-1 0 0 0,0-1 0 0 0,-1 0 0 0 0,1 0 0 0 0,0-1 0 0 0,0 0-1 0 0,0 0 1 0 0,0-1 0 0 0,-1 0 0 0 0,1-1 0 0 0,0 1 0 0 0,-1-2 0 0 0,1 1 0 0 0,-1-1 0 0 0,0-1 0 0 0,8-4-66 0 0,120-78 448 0 0,90-100-97 0 0,-174 155-450 0 0,-53 54-41 0 0,-16 40 187 0 0,-4 35-13 0 0,21-95-35 0 0,0 0-1 0 0,1 0 1 0 0,-1 1-1 0 0,1-1 1 0 0,0 0-1 0 0,-1 0 1 0 0,1 0 0 0 0,1-1-1 0 0,-1 1 1 0 0,0 0-1 0 0,1 0 1 0 0,-1-1 0 0 0,1 1-1 0 0,0-1 1 0 0,0 1-1 0 0,0-1 1 0 0,0 0 0 0 0,0 1-1 0 0,1-1 1 0 0,-1 0-1 0 0,0-1 1 0 0,1 1-1 0 0,0 0 1 0 0,-1-1 0 0 0,1 1-1 0 0,0-1 1 0 0,0 0-1 0 0,0 0 1 0 0,3 1 1 0 0,5-1 19 0 0,1 0 1 0 0,-1-1-1 0 0,1 0 1 0 0,0 0-1 0 0,-1-2 0 0 0,1 1 1 0 0,-1-1-1 0 0,1-1 1 0 0,-1 0-1 0 0,0-1 0 0 0,0 0 1 0 0,0 0-1 0 0,-1-1 1 0 0,1-1-1 0 0,-1 0 0 0 0,0 0 1 0 0,-1-1-1 0 0,0 0 1 0 0,0 0-1 0 0,0-1 0 0 0,6-8-19 0 0,7-2 44 0 0,30-23 9 0 0,1 2 1 0 0,2 3 0 0 0,2 2 0 0 0,28-11-54 0 0,-83 44 2 0 0,-1 0 1 0 0,1-1 0 0 0,0 1-1 0 0,0 0 1 0 0,0 0 0 0 0,-1 0-1 0 0,1 1 1 0 0,0-1 0 0 0,0 0 0 0 0,0 1-1 0 0,1-1 1 0 0,-1 1 0 0 0,0 0-1 0 0,0-1 1 0 0,0 1 0 0 0,0 0-1 0 0,0 0 1 0 0,0 1 0 0 0,0-1 0 0 0,0 0-1 0 0,0 1 1 0 0,1-1 0 0 0,-1 1-1 0 0,0 0 1 0 0,-1-1 0 0 0,1 1-1 0 0,0 0 1 0 0,0 0 0 0 0,0 0 0 0 0,0 1-1 0 0,-1-1 1 0 0,1 0 0 0 0,-1 1-1 0 0,1-1 1 0 0,-1 1 0 0 0,1-1 0 0 0,0 2-3 0 0,2 13 45 0 0,0 1 1 0 0,-1 0 0 0 0,0-1-1 0 0,-2 1 1 0 0,0 0 0 0 0,-1 1 0 0 0,0-1-1 0 0,-2 7-45 0 0,1-4 8 0 0,0-6-4 0 0,-1 0 0 0 0,0 0 1 0 0,-1 0-1 0 0,0-1 0 0 0,-1 1 0 0 0,0-1 1 0 0,-2 0-1 0 0,1 0 0 0 0,-2-1 0 0 0,1 1 0 0 0,-2-1 1 0 0,0-1-1 0 0,0 1 0 0 0,-1-2 0 0 0,0 1 1 0 0,-1-1-1 0 0,0 0 0 0 0,-1-1-4 0 0,7-6-14 0 0,0 0 0 0 0,0 0-1 0 0,0-1 1 0 0,-1 1 0 0 0,1-1 0 0 0,-1 0-1 0 0,0 0 1 0 0,0-1 0 0 0,0 1 0 0 0,0-1-1 0 0,0 0 1 0 0,0-1 0 0 0,0 1 0 0 0,0-1 0 0 0,0 0-1 0 0,0 0 1 0 0,0-1 0 0 0,0 1 0 0 0,0-1-1 0 0,0 0 1 0 0,0-1 14 0 0,2 0-37 0 0,1 0 0 0 0,0-1 0 0 0,0 1 0 0 0,1-1 0 0 0,-1 1 0 0 0,0-1 0 0 0,1 0-1 0 0,0 0 1 0 0,-1 1 0 0 0,1-1 0 0 0,0 0 0 0 0,1 0 0 0 0,-1 0 0 0 0,0 0 0 0 0,1-1 0 0 0,0 1 0 0 0,0 0 0 0 0,0 0-1 0 0,0 0 1 0 0,0 0 0 0 0,0 0 0 0 0,1 0 0 0 0,0 0 0 0 0,-1 0 0 0 0,1 0 0 0 0,1 0 0 0 0,-1 0 0 0 0,0 0-1 0 0,0 0 1 0 0,1 0 0 0 0,0 1 0 0 0,0-1 0 0 0,-1 1 0 0 0,1-1 0 0 0,1 1 0 0 0,-1 0 0 0 0,0 0 0 0 0,3-2 37 0 0,-1-1-2 0 0,1 0 1 0 0,-1 1 0 0 0,1 0 0 0 0,0-1 0 0 0,1 1-1 0 0,-1 1 1 0 0,1-1 0 0 0,0 1 0 0 0,0 0 0 0 0,0 1-1 0 0,0-1 1 0 0,0 1 0 0 0,0 0 0 0 0,1 1 0 0 0,-1-1 0 0 0,1 1-1 0 0,-1 1 1 0 0,1-1 0 0 0,0 1 0 0 0,-1 0 0 0 0,1 1-1 0 0,-1-1 1 0 0,1 1 0 0 0,-1 1 0 0 0,1-1 0 0 0,-1 1-1 0 0,0 0 1 0 0,4 2 1 0 0,3 4 54 0 0,0 0 0 0 0,0-1 0 0 0,1-1 0 0 0,0 0 0 0 0,0-1-1 0 0,0 0 1 0 0,1-1 0 0 0,-1-1 0 0 0,1 0 0 0 0,0-1 0 0 0,0 0 0 0 0,0-2-1 0 0,12 0-53 0 0,-10-1 57 0 0,1 0 1 0 0,0-1-1 0 0,-1-1 0 0 0,0 0 0 0 0,0-1 0 0 0,0-1 0 0 0,0-1 0 0 0,-1-1 0 0 0,0 0 0 0 0,0-1 0 0 0,0 0 0 0 0,-1-2 0 0 0,-1 0 1 0 0,0 0-1 0 0,7-7-57 0 0,-11 10 26 0 0,-2 0 0 0 0,1 0 0 0 0,-1 0 0 0 0,0-1 1 0 0,0 0-1 0 0,-1-1 0 0 0,0 0 0 0 0,-1 0 0 0 0,0 0 1 0 0,0-1-1 0 0,-1 0 0 0 0,0 0 0 0 0,-1 0 0 0 0,1-4-26 0 0,-3 12-5 0 0,-1-1 1 0 0,1 0-1 0 0,-1 0 0 0 0,1 0 0 0 0,-1 0 0 0 0,0 0 0 0 0,0 0 0 0 0,-1-1 0 0 0,1 1 1 0 0,-1 0-1 0 0,1 0 0 0 0,-1-1 0 0 0,0 1 0 0 0,0 0 0 0 0,-1-1 0 0 0,1 1 0 0 0,0 0 1 0 0,-1 0-1 0 0,0 0 0 0 0,0-1 0 0 0,0 1 0 0 0,0 0 0 0 0,-1 0 0 0 0,1 0 0 0 0,-1 1 0 0 0,0-1 1 0 0,1 0-1 0 0,-1 1 0 0 0,0-1 0 0 0,-1 1 0 0 0,1-1 0 0 0,0 1 0 0 0,-1 0 0 0 0,1 0 1 0 0,-1 0-1 0 0,0 0 0 0 0,0 1 0 0 0,-1-1 5 0 0,-3 1-25 0 0,0 0 1 0 0,0 1-1 0 0,0 0 0 0 0,0 0 1 0 0,0 1-1 0 0,0 0 1 0 0,-1 0-1 0 0,1 0 0 0 0,1 1 1 0 0,-1 1-1 0 0,0-1 0 0 0,0 1 1 0 0,1 0-1 0 0,0 0 1 0 0,-6 4 24 0 0,3-2-8 0 0,0 1-1 0 0,1 0 1 0 0,0 0 0 0 0,0 0 0 0 0,0 1 0 0 0,1 0 0 0 0,0 1 0 0 0,1-1 0 0 0,-1 1 0 0 0,1 1 0 0 0,1-1 0 0 0,0 1 0 0 0,0 0 0 0 0,1 0 0 0 0,0 1 0 0 0,0-1 0 0 0,1 1 0 0 0,0 0 0 0 0,1 0 0 0 0,0 0-1 0 0,1 0 1 0 0,0 0 0 0 0,0 0 0 0 0,1 0 0 0 0,1 0 0 0 0,0 2 8 0 0,2-5 11 0 0,2 0-1 0 0,-1 0 0 0 0,1-1 1 0 0,0 1-1 0 0,0-1 1 0 0,1 0-1 0 0,0-1 0 0 0,0 1 1 0 0,0-1-1 0 0,1-1 1 0 0,0 1-1 0 0,-1-1 1 0 0,2 0-1 0 0,-1 0 0 0 0,0-1 1 0 0,1 0-1 0 0,-1 0 1 0 0,1-1-1 0 0,0 0 0 0 0,0-1 1 0 0,0 1-1 0 0,0-2 1 0 0,0 1-1 0 0,0-1 0 0 0,0 0 1 0 0,1-1-11 0 0,11 2 32 0 0,0-1-1 0 0,1-1 1 0 0,-1-1 0 0 0,0 0-1 0 0,0-2 1 0 0,-1 0-1 0 0,1-2 1 0 0,-1 0 0 0 0,0-1-1 0 0,0-1 1 0 0,-1 0 0 0 0,0-2-1 0 0,0 0 1 0 0,-1-1 0 0 0,2-3-32 0 0,119-99 124 0 0,73-49-134 0 0,-157 151-72 0 0,-27 55 6 0 0,-21-34 84 0 0,-1 1 0 0 0,-1-1 0 0 0,1 1 1 0 0,-2 0-1 0 0,1 0 0 0 0,-1 1 1 0 0,-1-1-1 0 0,0 1 0 0 0,-1-1 0 0 0,0 1 1 0 0,-1 0-1 0 0,0-1 0 0 0,-1 1 0 0 0,0-1 1 0 0,-2 9-9 0 0,-4-9-5 0 0,0-1 1 0 0,-1 0 0 0 0,0 0 0 0 0,0-1 0 0 0,-1 1 0 0 0,0-2-1 0 0,-1 1 1 0 0,1-2 0 0 0,-2 1 0 0 0,1-1 0 0 0,-1-1-1 0 0,0 0 1 0 0,-1 0 0 0 0,1-1 0 0 0,-1 0 0 0 0,0-1-1 0 0,0-1 1 0 0,0 0 0 0 0,-1-1 0 0 0,1 0 0 0 0,-3 0 4 0 0,7-1-23 0 0,8-2 22 0 0,-1 1 0 0 0,1 0 0 0 0,-1 0 0 0 0,1 0-1 0 0,-1 0 1 0 0,1 0 0 0 0,-1 0 0 0 0,1-1 0 0 0,-1 1 0 0 0,1 0 0 0 0,-1 0-1 0 0,1 1 1 0 0,-1-1 0 0 0,1 0 0 0 0,-1 0 0 0 0,1 0 0 0 0,-1 0-1 0 0,1 0 1 0 0,-1 0 0 0 0,1 1 0 0 0,-1-1 0 0 0,1 0 0 0 0,-1 0 0 0 0,1 1-1 0 0,0-1 1 0 0,-1 0 0 0 0,1 1 0 0 0,-1-1 0 0 0,1 1 0 0 0,0-1-1 0 0,-1 0 1 0 0,1 1 0 0 0,0-1 0 0 0,0 1 0 0 0,-1-1 0 0 0,1 1-1 0 0,0-1 1 0 0,0 1 0 0 0,0-1 0 0 0,-1 1 0 0 0,1-1 0 0 0,0 1 0 0 0,0-1-1 0 0,0 1 1 0 0,0-1 0 0 0,0 1 0 0 0,0-1 0 0 0,0 1 0 0 0,0-1-1 0 0,0 1 1 0 0,0-1 0 0 0,1 1 0 0 0,-1-1 0 0 0,0 1 0 0 0,0-1 0 0 0,0 1-1 0 0,1-1 1 0 0,-1 1 0 0 0,0-1 1 0 0,46 22 20 0 0,-26-15 152 0 0,0-2 1 0 0,1 0-1 0 0,-1-1 0 0 0,1-1 1 0 0,0-1-1 0 0,0-1 1 0 0,0-1-1 0 0,0 0 0 0 0,0-2 1 0 0,0 0-1 0 0,-1-2 0 0 0,1 0 1 0 0,-1-1-1 0 0,0-1 1 0 0,0-1-1 0 0,4-3-172 0 0,-1-1 186 0 0,-12 7-154 0 0,-2 1-1 0 0,1-2 1 0 0,0 1 0 0 0,-1-1 0 0 0,0-1 0 0 0,0 0-1 0 0,0 0 1 0 0,-1 0 0 0 0,0-1 0 0 0,0-1 0 0 0,-1 1-1 0 0,0-1 1 0 0,0 0 0 0 0,-1-1 0 0 0,2-2-32 0 0,1-39-1037 0 0,-9 30-6452 0 0,0 17 5544 0 0,0 1-10977 0 0</inkml:trace>
  <inkml:trace contextRef="#ctx0" brushRef="#br0" timeOffset="1061.139">9317 1191 11827 0 0,'0'0'1244'0'0,"0"0"-380"0"0,0 0-101 0 0,0 0 164 0 0,0 0 116 0 0,0 0-49 0 0,0 0-200 0 0,-14 32-245 0 0,-47 98-191 0 0,1-26 63 0 0,3-29-906 0 0,30-44-4612 0 0,20-23-5400 0 0</inkml:trace>
  <inkml:trace contextRef="#ctx0" brushRef="#br0" timeOffset="21186.047">577 1825 4201 0 0,'0'0'1928'0'0,"0"0"-263"0"0,0 0-73 0 0,0 0 110 0 0,0 0 121 0 0,0 0 53 0 0,0 0-87 0 0,0 0-204 0 0,0 0-251 0 0,0 0-269 0 0,0 0-255 0 0,-5-12-198 0 0,-12-35-105 0 0,13 36-67 0 0,4 11-35 0 0,-2 15 522 0 0,-13 130 471 0 0,7 1-1 0 0,7 37-1397 0 0,5-24 284 0 0,-1 80-8 0 0,-24-81-107 0 0,15-114-145 0 0,6-43-6 0 0,0-1 38 0 0,7-28 294 0 0,5 2-346 0 0,2 0 0 0 0,1 1 0 0 0,1 0 0 0 0,1 2 0 0 0,1 0 0 0 0,1 1 0 0 0,1 0 0 0 0,8-4-4 0 0,-16 15-2 0 0,0 0 1 0 0,1 1-1 0 0,0 1 1 0 0,1 0-1 0 0,0 1 1 0 0,0 0-1 0 0,1 2 1 0 0,0-1-1 0 0,0 2 1 0 0,1 0-1 0 0,-1 0 1 0 0,1 2-1 0 0,0 0 1 0 0,0 1-1 0 0,12 0 2 0 0,-24 2 1 0 0,0 0-1 0 0,0 0 1 0 0,-1 1-1 0 0,1-1 1 0 0,0 1 0 0 0,-1 0-1 0 0,1 0 1 0 0,0 0 0 0 0,-1 1-1 0 0,1-1 1 0 0,-1 1-1 0 0,0 0 1 0 0,0 0 0 0 0,1 0-1 0 0,-1 0 1 0 0,0 0-1 0 0,-1 1 1 0 0,1 0 0 0 0,0-1-1 0 0,-1 1 1 0 0,0 0 0 0 0,1 0-1 0 0,-1 0 1 0 0,0 1-1 0 0,-1-1 1 0 0,1 0 0 0 0,0 1-1 0 0,-1-1 1 0 0,0 1-1 0 0,0 0 1 0 0,0-1 0 0 0,0 1-1 0 0,-1 0 1 0 0,1-1 0 0 0,-1 1-1 0 0,0 0 1 0 0,0 0-1 0 0,-1-1 1 0 0,1 3-1 0 0,-4 11 8 0 0,0 0 0 0 0,0 0-1 0 0,-2-1 1 0 0,0 0 0 0 0,-1 0 0 0 0,0 0 0 0 0,-1-1-1 0 0,-1 0 1 0 0,-1-1 0 0 0,0 0 0 0 0,-1 0 0 0 0,0-1-1 0 0,-1-1 1 0 0,0 0 0 0 0,-1 0 0 0 0,0-1 0 0 0,-1-1-1 0 0,0 0 1 0 0,-1-1 0 0 0,-3 1-8 0 0,3-2-43 0 0,1 0 1 0 0,-1-1-1 0 0,0-1 0 0 0,-1 0 1 0 0,0-1-1 0 0,0 0 0 0 0,0-2 1 0 0,0 0-1 0 0,0-1 0 0 0,-1 0 1 0 0,1-1-1 0 0,-1-1 0 0 0,-4-1 43 0 0,18 1-97 0 0,1-1 0 0 0,0 1 0 0 0,-1-1 0 0 0,1 0 0 0 0,0 1 0 0 0,0-1 0 0 0,0 0 0 0 0,0 0 0 0 0,0-1 0 0 0,0 1 0 0 0,0 0 0 0 0,0-1 0 0 0,0 1 0 0 0,0-1 0 0 0,1 1 0 0 0,-1-1 0 0 0,1 0 0 0 0,-1 0 0 0 0,1 0 0 0 0,0 0 0 0 0,-1 0 0 0 0,1 0 0 0 0,0 0 0 0 0,0 0 0 0 0,1 0 0 0 0,-1-1 0 0 0,0 1 0 0 0,1 0 0 0 0,-1-1 0 0 0,1-1 97 0 0,9-44-10062 0 0,-2 36-1664 0 0</inkml:trace>
  <inkml:trace contextRef="#ctx0" brushRef="#br0" timeOffset="21817.086">1042 2664 10290 0 0,'0'0'2423'0'0,"0"0"-913"0"0,0 0-371 0 0,0 0 64 0 0,0 0 101 0 0,0 0 47 0 0,0 0-43 0 0,0 0-114 0 0,0 0-155 0 0,34 13-166 0 0,106 38-158 0 0,-136-49-666 0 0,0 0 0 0 0,1-1 0 0 0,-1 1 0 0 0,0-1 0 0 0,1 0 0 0 0,-1 0 0 0 0,1 0 0 0 0,0-1 0 0 0,-1 0 0 0 0,1 0 0 0 0,-1 0 0 0 0,1 0 0 0 0,-1-1 0 0 0,1 1 0 0 0,0-1 0 0 0,-1 0 1 0 0,0-1-1 0 0,3 0-49 0 0,6-3 163 0 0,2 1-81 0 0,-1-1 1 0 0,0-1 0 0 0,0 0-1 0 0,-1 0 1 0 0,1-1 0 0 0,-1-1 0 0 0,-1 0-1 0 0,0-1 1 0 0,0 0 0 0 0,-1-1-1 0 0,0-1 1 0 0,0 1 0 0 0,-1-2-1 0 0,-1 1 1 0 0,0-1 0 0 0,0-1-1 0 0,-1 0 1 0 0,-1 0 0 0 0,0 0-1 0 0,-1-1 1 0 0,-1 0 0 0 0,0 0 0 0 0,0-4-84 0 0,-4 15-1 0 0,0-1 0 0 0,0 0 0 0 0,-1 0 0 0 0,1 1 0 0 0,-1-1-1 0 0,0 0 1 0 0,0 0 0 0 0,0 1 0 0 0,-1-1 0 0 0,1 0 0 0 0,-1 0-1 0 0,0 1 1 0 0,0-1 0 0 0,0 1 0 0 0,-1-1 0 0 0,1 1 0 0 0,-1-1-1 0 0,0 1 1 0 0,0 0 0 0 0,0 0 0 0 0,0 0 0 0 0,-1 0 0 0 0,1 0-1 0 0,-1 0 1 0 0,0 0 0 0 0,0 1 0 0 0,0 0 0 0 0,0-1 0 0 0,0 1-1 0 0,0 0 1 0 0,0 1 0 0 0,-1-1 0 0 0,1 1 0 0 0,-1-1-1 0 0,1 1 1 0 0,-1 0 0 0 0,0 0 0 0 0,0 0 0 0 0,1 1 0 0 0,-1 0-1 0 0,0-1 1 0 0,0 1 0 0 0,-1 1 2 0 0,-6 1-18 0 0,1 2 0 0 0,0-1 1 0 0,0 1-1 0 0,1 1 0 0 0,-1 0 0 0 0,1 0 0 0 0,0 1 0 0 0,0 0 0 0 0,1 0 0 0 0,0 1 1 0 0,0 1-1 0 0,0-1 0 0 0,1 1 0 0 0,0 0 0 0 0,1 1 0 0 0,-1-1 0 0 0,2 1 0 0 0,-1 1 1 0 0,1-1-1 0 0,1 1 0 0 0,0 0 0 0 0,0 0 0 0 0,1 0 0 0 0,0 0 0 0 0,1 2 18 0 0,-3 3-7 0 0,1 0 0 0 0,1 0 0 0 0,0 0 1 0 0,2 1-1 0 0,-1-1 0 0 0,2 0 0 0 0,0 1 0 0 0,1-1 0 0 0,1 9 7 0 0,2-17 2 0 0,-1 0 0 0 0,1-1 0 0 0,-1 1 0 0 0,2-1 0 0 0,-1 0 1 0 0,1-1-1 0 0,0 1 0 0 0,0-1 0 0 0,0 0 0 0 0,1 0 0 0 0,0 0 1 0 0,0-1-1 0 0,0 0 0 0 0,1 0 0 0 0,-1-1 0 0 0,1 1 0 0 0,0-2 0 0 0,0 1 1 0 0,0-1-1 0 0,0 0 0 0 0,0 0 0 0 0,0-1 0 0 0,1 0 0 0 0,-1 0 1 0 0,0 0-1 0 0,5-1-2 0 0,11-1 28 0 0,0 0 1 0 0,0-1-1 0 0,-1-1 0 0 0,1-1 1 0 0,-1-1-1 0 0,0-1 1 0 0,0 0-1 0 0,0-2 0 0 0,-1-1 1 0 0,0-1-1 0 0,-1 0 1 0 0,0-2-1 0 0,15-12-28 0 0,13-7 70 0 0,-1-3-1 0 0,-1-2 1 0 0,-2-2 0 0 0,-2-2 0 0 0,-2-1-1 0 0,-2-2 1 0 0,-1-2 0 0 0,11-21-70 0 0,-33 41-5 0 0,-1 0 0 0 0,-1-2-1 0 0,-1 1 1 0 0,-1-2 0 0 0,-1 1 0 0 0,-2-1 0 0 0,-1-1 0 0 0,-1 1 0 0 0,-2-1 0 0 0,0 0 0 0 0,-2-1 0 0 0,-2 1 0 0 0,-2-26 5 0 0,-16 4 15 0 0,17 50-15 0 0,1 0 0 0 0,-1 0 0 0 0,1 0 0 0 0,-1 0 0 0 0,0 0 0 0 0,0 0 0 0 0,1 0 0 0 0,-1 0 0 0 0,0 1 0 0 0,0-1 0 0 0,0 0 0 0 0,0 0-1 0 0,0 1 1 0 0,0-1 0 0 0,0 1 0 0 0,0-1 0 0 0,0 1 0 0 0,0-1 0 0 0,-1 1 0 0 0,1 0 0 0 0,0-1 0 0 0,0 1 0 0 0,0 0 0 0 0,0 0 0 0 0,-1 0 0 0 0,1 0 0 0 0,0 0 0 0 0,0 0 0 0 0,0 0 0 0 0,-1 0 0 0 0,1 0 0 0 0,0 1 0 0 0,0-1 0 0 0,0 1 0 0 0,0-1 0 0 0,0 0 0 0 0,0 1 0 0 0,0 0 0 0 0,0-1 0 0 0,0 1 0 0 0,0 0 0 0 0,0-1 0 0 0,0 1 0 0 0,0 0 0 0 0,-8 8 1 0 0,1 0 1 0 0,0 0 0 0 0,1 1 0 0 0,0 0 0 0 0,0 0 0 0 0,1 0 0 0 0,1 1 0 0 0,0 0 0 0 0,0 0-1 0 0,1 1 1 0 0,0-1 0 0 0,1 1 0 0 0,1 0 0 0 0,-1 6-2 0 0,-10 173 70 0 0,16-154-56 0 0,1 1 0 0 0,1-1 0 0 0,2 0 1 0 0,2 0-1 0 0,1-1 0 0 0,2 0 1 0 0,5 8-15 0 0,-10-21-10 0 0,1-1 0 0 0,1-1 1 0 0,1 1-1 0 0,1-2 0 0 0,1 1 1 0 0,0-2-1 0 0,2 1 1 0 0,0-2-1 0 0,6 6 10 0 0,-20-25-26 0 0,-1 1 0 0 0,1-1 0 0 0,0 1-1 0 0,-1 0 1 0 0,1-1 0 0 0,0 1 0 0 0,0-1 0 0 0,-1 1 0 0 0,1 0 0 0 0,0-1 0 0 0,0 1 0 0 0,0-1-1 0 0,0 1 1 0 0,0-1 0 0 0,0 1 0 0 0,0-1 0 0 0,-1 1 0 0 0,1-1 0 0 0,0 1 0 0 0,1-1 0 0 0,-1 1-1 0 0,0 0 1 0 0,0-1 0 0 0,0 1 0 0 0,0-1 0 0 0,0 1 0 0 0,0-1 0 0 0,1 1 0 0 0,-1-1 0 0 0,0 1-1 0 0,0 0 1 0 0,0-1 0 0 0,1 1 0 0 0,-1-1 0 0 0,0 1 0 0 0,1 0 0 0 0,-1-1 0 0 0,0 1 0 0 0,1 0 0 0 0,-1 0-1 0 0,1-1 1 0 0,-1 1 0 0 0,0 0 0 0 0,1 0 0 0 0,-1-1 0 0 0,1 1 0 0 0,-1 0 0 0 0,1 0 0 0 0,-1 0-1 0 0,1 0 1 0 0,-1 0 0 0 0,1 0 0 0 0,-1 0 0 0 0,0 0 0 0 0,1 0 0 0 0,-1 0 0 0 0,1 0 0 0 0,-1 0-1 0 0,1 0 1 0 0,-1 0 0 0 0,1 0 0 0 0,-1 0 0 0 0,1 0 0 0 0,-1 1 26 0 0,-60-67-8023 0 0,34 44-912 0 0,14 10-170 0 0</inkml:trace>
  <inkml:trace contextRef="#ctx0" brushRef="#br0" timeOffset="22067.396">1736 2281 15163 0 0,'0'0'1917'0'0,"0"0"-612"0"0,0 0-350 0 0,0 0-61 0 0,0 0 77 0 0,0 0-1 0 0,0 0-105 0 0,0 0-141 0 0,34-2-168 0 0,106-4-101 0 0,112 7 917 0 0,-21-1-1400 0 0,-132 0-7898 0 0,-89 0-3898 0 0</inkml:trace>
  <inkml:trace contextRef="#ctx0" brushRef="#br0" timeOffset="22447.604">2511 2359 16171 0 0,'0'0'1229'0'0,"0"0"-188"0"0,0 0 53 0 0,0 0 91 0 0,0 0-15 0 0,0 0-122 0 0,0 0-224 0 0,0 0-201 0 0,-1 33-132 0 0,-5 105-99 0 0,5-135-371 0 0,0-1-1 0 0,1 0 1 0 0,-1 1 0 0 0,1-1-1 0 0,0 1 1 0 0,-1-1-1 0 0,1 0 1 0 0,0 1 0 0 0,1-1-1 0 0,-1 1 1 0 0,0-1 0 0 0,1 1-1 0 0,-1-1 1 0 0,1 0-1 0 0,0 1 1 0 0,0-1 0 0 0,0 0-1 0 0,0 0 1 0 0,0 0 0 0 0,0 0-1 0 0,1 0 1 0 0,-1 0-1 0 0,1 0 1 0 0,-1 0 0 0 0,1 0-21 0 0,4 3 94 0 0,-2-2-27 0 0,0 1 1 0 0,1-1 0 0 0,0 0 0 0 0,0-1 0 0 0,-1 1 0 0 0,2-1 0 0 0,-1 0 0 0 0,0 0 0 0 0,0 0 0 0 0,1-1 0 0 0,-1 1 0 0 0,1-1 0 0 0,-1-1 0 0 0,1 1 0 0 0,-1-1 0 0 0,1 0 0 0 0,-1 0 0 0 0,1-1 0 0 0,-1 1 0 0 0,1-1 0 0 0,-1-1 0 0 0,1 1 0 0 0,-1-1 0 0 0,0 0-1 0 0,0 0 1 0 0,2-1-68 0 0,122-80 741 0 0,-4-39-343 0 0,-116 114-356 0 0,-4 19-157 0 0,-5-8 107 0 0,-1 27-5 0 0,0-21 13 0 0,0 0-1 0 0,1 0 1 0 0,0 0 0 0 0,0 0 0 0 0,0 0 0 0 0,1 0 0 0 0,1 0 0 0 0,0 0 0 0 0,0 0 0 0 0,1-1 0 0 0,-1 1 0 0 0,2-1 0 0 0,0 1 0 0 0,0-1 0 0 0,0 0 0 0 0,1-1 0 0 0,0 1-1 0 0,4 4 1 0 0,-5-8 3 0 0,1 0 0 0 0,0 0 0 0 0,0 0 0 0 0,0 0 0 0 0,0-1 0 0 0,0 0 0 0 0,1 0 0 0 0,-1-1 0 0 0,1 1 0 0 0,0-1 0 0 0,0 0 0 0 0,0-1 0 0 0,0 1-1 0 0,0-1 1 0 0,0-1 0 0 0,0 1 0 0 0,0-1 0 0 0,0 0 0 0 0,0 0 0 0 0,0-1 0 0 0,1 1 0 0 0,-1-1 0 0 0,0-1 0 0 0,0 1 0 0 0,-1-1 0 0 0,1 0-1 0 0,0-1 1 0 0,-1 1 0 0 0,1-1 0 0 0,-1 0 0 0 0,3-2-3 0 0,9-6 55 0 0,-1-1-1 0 0,0-1 1 0 0,0 0-1 0 0,-2-1 1 0 0,1-1-1 0 0,-2 0 1 0 0,0-1-1 0 0,-1 0 1 0 0,3-6-55 0 0,-10 14-102 0 0,1-1 0 0 0,-1 0 0 0 0,0 0 0 0 0,-1 0 0 0 0,0 0-1 0 0,-1-1 1 0 0,0 1 0 0 0,0-1 0 0 0,-1 0 0 0 0,0 0 0 0 0,0-9 102 0 0,-2 19-817 0 0,0 0-617 0 0,0 0-1323 0 0,0 0-3837 0 0,0 3-5917 0 0</inkml:trace>
  <inkml:trace contextRef="#ctx0" brushRef="#br0" timeOffset="22832.682">3531 2613 9026 0 0,'0'0'5354'0'0,"0"0"-2353"0"0,0 0-954 0 0,0 0-294 0 0,0 0-273 0 0,0 0-245 0 0,32-12-239 0 0,98-37-264 0 0,-60 12 328 0 0,-57 24-824 0 0,-7 9-185 0 0,0-1-1 0 0,0 1 1 0 0,0-1-1 0 0,-1-1 1 0 0,0 1-1 0 0,0-1 1 0 0,0 0-1 0 0,-1 0 1 0 0,0 0-1 0 0,0 0 0 0 0,0-1 1 0 0,-1 0-1 0 0,0 0 1 0 0,0 0-1 0 0,-1 0 1 0 0,0 0-1 0 0,0 0 1 0 0,-1-1-1 0 0,0 1 1 0 0,0-1-1 0 0,0 1 0 0 0,-1-1 1 0 0,0 1-1 0 0,-1-2-50 0 0,-2 6-11 0 0,-1 0-1 0 0,1 0 0 0 0,-1 0 0 0 0,1 1 0 0 0,-1-1 1 0 0,0 1-1 0 0,0 0 0 0 0,0 0 0 0 0,0 1 0 0 0,-1-1 1 0 0,1 1-1 0 0,0 0 0 0 0,-1 0 0 0 0,1 0 1 0 0,-1 0-1 0 0,1 1 0 0 0,-1 0 0 0 0,1 0 0 0 0,-1 0 1 0 0,1 0-1 0 0,-1 1 0 0 0,1 0 0 0 0,0 0 0 0 0,-1 0 1 0 0,-2 2 11 0 0,-10 3-60 0 0,0 1 1 0 0,1 1-1 0 0,0 0 1 0 0,1 1-1 0 0,-1 1 1 0 0,2 0 0 0 0,0 1-1 0 0,0 1 1 0 0,1 0-1 0 0,0 1 1 0 0,1 0-1 0 0,0 1 1 0 0,1 1-1 0 0,0 1 60 0 0,7-12-4 0 0,1 1 0 0 0,0 0-1 0 0,0-1 1 0 0,0 1-1 0 0,0 0 1 0 0,1 1 0 0 0,0-1-1 0 0,0 0 1 0 0,0 1-1 0 0,0-1 1 0 0,1 1 0 0 0,0-1-1 0 0,0 1 1 0 0,1 0-1 0 0,0-1 1 0 0,0 1 0 0 0,0 0-1 0 0,0-1 1 0 0,1 1-1 0 0,0 0 1 0 0,0-1 0 0 0,1 1-1 0 0,-1-1 1 0 0,1 1-1 0 0,1-1 1 0 0,-1 0 0 0 0,1 0-1 0 0,-1 0 1 0 0,1 0-1 0 0,1 0 1 0 0,-1-1 0 0 0,1 0-1 0 0,0 1 5 0 0,8 2 10 0 0,0 0 0 0 0,1 0-1 0 0,0-1 1 0 0,0-1 0 0 0,1 0 0 0 0,-1-1 0 0 0,1 0 0 0 0,0-1-1 0 0,0-1 1 0 0,0 0 0 0 0,1-1 0 0 0,-1-1 0 0 0,0 0-1 0 0,0-1 1 0 0,1 0 0 0 0,-1-1 0 0 0,0-1 0 0 0,0 0-1 0 0,0-1 1 0 0,-1 0 0 0 0,0-1 0 0 0,7-4-10 0 0,102-64-5290 0 0,-111 63-528 0 0,-1 5-6116 0 0</inkml:trace>
  <inkml:trace contextRef="#ctx0" brushRef="#br0" timeOffset="23131.938">3997 2683 4849 0 0,'0'0'3061'0'0,"0"0"-433"0"0,0 0-130 0 0,0 0-145 0 0,0 0-278 0 0,0 0-254 0 0,0 0-300 0 0,0 0-282 0 0,31-9-232 0 0,97-28-169 0 0,-44-4 594 0 0,-70 28-1178 0 0,-6 9-180 0 0,-1-1 0 0 0,0 0 0 0 0,0-1 0 0 0,-1 1 0 0 0,1-1 0 0 0,-1 0 0 0 0,0-1 0 0 0,-1 0 0 0 0,0 0 0 0 0,0 0 0 0 0,0 0 0 0 0,-1-1 0 0 0,0 1 0 0 0,-1-1 0 0 0,0 0 0 0 0,0-1 0 0 0,0 1 0 0 0,-1 0 0 0 0,0-1 0 0 0,-1 1 0 0 0,0-1 0 0 0,0-2-74 0 0,-4 8-6 0 0,0 1-1 0 0,-1-1 1 0 0,1 1-1 0 0,0 0 0 0 0,-1 0 1 0 0,1 0-1 0 0,-1 0 1 0 0,0 0-1 0 0,0 1 0 0 0,1 0 1 0 0,-1 0-1 0 0,0 0 0 0 0,0 0 1 0 0,0 0-1 0 0,0 1 1 0 0,0 0-1 0 0,0 0 0 0 0,-1 0 1 0 0,1 0-1 0 0,0 1 1 0 0,0 0-1 0 0,0-1 0 0 0,1 1 1 0 0,-1 1-1 0 0,0-1 0 0 0,-2 1 7 0 0,-9 4-100 0 0,0 1 0 0 0,0 0-1 0 0,1 1 1 0 0,0 1 0 0 0,0 0-1 0 0,1 1 1 0 0,0 0-1 0 0,1 1 1 0 0,0 0 0 0 0,1 1-1 0 0,0 1 1 0 0,1-1 0 0 0,0 2-1 0 0,1-1 1 0 0,0 2-1 0 0,1-1 1 0 0,1 1 0 0 0,1 0-1 0 0,-3 8 101 0 0,8-18-16 0 0,0 0 0 0 0,0-1-1 0 0,0 1 1 0 0,1 0 0 0 0,-1 0 0 0 0,1 0-1 0 0,0 0 1 0 0,1 0 0 0 0,-1-1-1 0 0,1 1 1 0 0,0 0 0 0 0,0 0-1 0 0,1-1 1 0 0,-1 1 0 0 0,1 0-1 0 0,0-1 1 0 0,1 0 0 0 0,-1 1 0 0 0,1-1-1 0 0,-1 0 1 0 0,1 0 0 0 0,0-1-1 0 0,1 1 1 0 0,-1 0 0 0 0,1-1-1 0 0,-1 0 1 0 0,1 0 0 0 0,0 0-1 0 0,0 0 1 0 0,0-1 0 0 0,1 0 0 0 0,-1 0-1 0 0,1 0 1 0 0,-1 0 0 0 0,1 0-1 0 0,0-1 1 0 0,-1 0 0 0 0,1 0-1 0 0,0-1 1 0 0,0 1 0 0 0,0-1 0 0 0,0 0-1 0 0,0 0 1 0 0,0 0 16 0 0,115-7-1860 0 0,-44-12-6628 0 0,-55 12-2875 0 0</inkml:trace>
  <inkml:trace contextRef="#ctx0" brushRef="#br0" timeOffset="23538.414">4542 2760 7122 0 0,'0'0'3094'0'0,"0"0"-1151"0"0,0 0-335 0 0,0 0 96 0 0,0 0 29 0 0,0 0-90 0 0,0 0-171 0 0,0 0-206 0 0,0 0-181 0 0,0 0-166 0 0,0 0-115 0 0,0 0-113 0 0,0 0-99 0 0,27-18-69 0 0,86-56-78 0 0,-48 14 287 0 0,-50 39-491 0 0,93-126 527 0 0,-121 249-1242 0 0,13-98 476 0 0,0-1-1 0 0,0 1 0 0 0,1 0 0 0 0,0 0 1 0 0,0-1-1 0 0,0 1 0 0 0,0-1 1 0 0,0 1-1 0 0,1-1 0 0 0,0 0 0 0 0,0 1 1 0 0,-1-1-1 0 0,2 0 0 0 0,-1 0 0 0 0,0 0 1 0 0,1 0-1 0 0,-1-1 0 0 0,1 1 1 0 0,0-1-1 0 0,0 1 0 0 0,0-1 0 0 0,0 0 1 0 0,0 0-1 0 0,0-1 0 0 0,1 1 1 0 0,-1 0-1 0 0,1-1 0 0 0,-1 0 0 0 0,1 0 1 0 0,0 0-2 0 0,114 7 429 0 0,-106-9-356 0 0,0-1 0 0 0,0-1 0 0 0,-1 0 0 0 0,1 0-1 0 0,-1-1 1 0 0,0-1 0 0 0,0 0 0 0 0,0-1 0 0 0,-1 1 0 0 0,1-2-1 0 0,-1 0 1 0 0,-1 0 0 0 0,0-1 0 0 0,0 0 0 0 0,0 0-1 0 0,-1-1 1 0 0,0 0 0 0 0,-1-1 0 0 0,0 0 0 0 0,0 0 0 0 0,-1 0-1 0 0,0-1 1 0 0,-1 0 0 0 0,-1 0 0 0 0,2-6-73 0 0,-3-25-1300 0 0,-5 25-5047 0 0,-1 10-6364 0 0</inkml:trace>
  <inkml:trace contextRef="#ctx0" brushRef="#br0" timeOffset="28257.744">6440 1799 0 0 0,'0'0'1742'0'0,"0"0"-171"0"0,0 0 6 0 0,0 0 260 0 0,0 0 315 0 0,0 0 127 0 0,0 0-113 0 0,0 0-301 0 0,0 0-358 0 0,0 0-306 0 0,0 0-217 0 0,0-3-153 0 0,3-6-85 0 0,-2 6-69 0 0,-1 3-77 0 0,0 13 1185 0 0,-15 346 1771 0 0,-5 107-2722 0 0,-3-399-949 0 0,23-74-4919 0 0,-4-22-1046 0 0,2 19 399 0 0,1 5-5239 0 0</inkml:trace>
  <inkml:trace contextRef="#ctx0" brushRef="#br0" timeOffset="28505.145">6018 2311 12019 0 0,'0'0'1657'0'0,"0"0"-455"0"0,0 0-417 0 0,0 0-117 0 0,0 0 51 0 0,0 0 152 0 0,0 0 113 0 0,0 0 1 0 0,0 0-85 0 0,0 0-197 0 0,0 0-190 0 0,0 0-141 0 0,37-13-108 0 0,115-39-70 0 0,27-27 66 0 0,-176 78-276 0 0,21-9-541 0 0,1 0 0 0 0,-2-2-1 0 0,1-1 1 0 0,-2-1 0 0 0,0 0-1 0 0,20-18 558 0 0,-26 19-2482 0 0,-4 4-2272 0 0,-10 8 3584 0 0,8-6-9840 0 0</inkml:trace>
  <inkml:trace contextRef="#ctx0" brushRef="#br0" timeOffset="28889.961">6709 1873 8434 0 0,'0'0'3795'0'0,"0"0"-2445"0"0,0 0-795 0 0,0 0 110 0 0,0 0 310 0 0,0 0 245 0 0,0 0 89 0 0,0 0-74 0 0,-2 36-182 0 0,-6 118-178 0 0,3 119 1999 0 0,4-259-2815 0 0,1 0 0 0 0,1 0 0 0 0,0 0-1 0 0,1 0 1 0 0,1-1 0 0 0,0 1 0 0 0,0 0 0 0 0,2-1 0 0 0,-1 0 0 0 0,2 0 0 0 0,0 0-1 0 0,0-1 1 0 0,4 4-59 0 0,-6-14 30 0 0,0 0 0 0 0,0 0 0 0 0,0-1 0 0 0,0 0 0 0 0,1 0 0 0 0,-1 0-1 0 0,0 0 1 0 0,1-1 0 0 0,-1 1 0 0 0,0-1 0 0 0,1 0 0 0 0,-1-1 0 0 0,0 1 0 0 0,1-1 0 0 0,-1 0-1 0 0,0 0 1 0 0,1 0 0 0 0,-1 0 0 0 0,0-1 0 0 0,0 0 0 0 0,0 0 0 0 0,0 0 0 0 0,-1 0-1 0 0,1 0 1 0 0,0-1 0 0 0,-1 0 0 0 0,0 0 0 0 0,0 0 0 0 0,1 0 0 0 0,-2 0 0 0 0,1-1-31 0 0,4-1 16 0 0,39-29 72 0 0,106-59 22 0 0,-151 92-107 0 0,1 0 0 0 0,-1 1 0 0 0,0-1 0 0 0,0 1 1 0 0,0-1-1 0 0,0 1 0 0 0,1 0 0 0 0,-1-1 0 0 0,0 1 1 0 0,0 0-1 0 0,1 0 0 0 0,-1 0 0 0 0,0 0 1 0 0,1 0-1 0 0,-1 0 0 0 0,0 0 0 0 0,0 0 0 0 0,1 1 1 0 0,-1-1-1 0 0,0 0 0 0 0,0 1 0 0 0,0-1 0 0 0,1 1 1 0 0,-1 0-1 0 0,0-1 0 0 0,0 1 0 0 0,0 0 0 0 0,0-1 1 0 0,0 1-1 0 0,0 0 0 0 0,0 0 0 0 0,-1 0 0 0 0,1 0 1 0 0,0 0-1 0 0,0 0 0 0 0,-1 0 0 0 0,1 0 0 0 0,0 0 1 0 0,-1 1-1 0 0,1-1 0 0 0,-1 0 0 0 0,0 0 1 0 0,1 1-3 0 0,3 60 297 0 0,-4-47-213 0 0,2 142 388 0 0,-2-155-471 0 0,0 1 0 0 0,1-1 0 0 0,-1 0 1 0 0,1 0-1 0 0,0 0 0 0 0,-1 0 0 0 0,1 0 1 0 0,0 0-1 0 0,0 0 0 0 0,0 0 0 0 0,1-1 1 0 0,-1 1-1 0 0,0 0 0 0 0,1-1 0 0 0,-1 1 0 0 0,1-1 1 0 0,-1 1-1 0 0,1-1 0 0 0,0 0 0 0 0,-1 1 1 0 0,1-1-1 0 0,0 0 0 0 0,0 0 0 0 0,0 0 0 0 0,0-1 1 0 0,0 1-1 0 0,0 0 0 0 0,0-1 0 0 0,0 1 1 0 0,0-1-1 0 0,1 0 0 0 0,-1 0 0 0 0,0 1 0 0 0,0-2 1 0 0,0 1-1 0 0,0 0 0 0 0,2 0-1 0 0,26-44-1954 0 0,-20 23-942 0 0,-6 12-434 0 0,1-1-3969 0 0,-3 6-4297 0 0</inkml:trace>
  <inkml:trace contextRef="#ctx0" brushRef="#br0" timeOffset="29278.597">7314 2509 848 0 0,'0'0'2115'0'0,"0"0"-154"0"0,0 0 86 0 0,0 0 132 0 0,0 0 12 0 0,0 0-176 0 0,0 0-324 0 0,0 0-270 0 0,0 0-200 0 0,0 0-150 0 0,0 0-88 0 0,0 0-76 0 0,0 0-66 0 0,27 9-58 0 0,85 25-65 0 0,-57-34 241 0 0,-46-5-743 0 0,2 1-118 0 0,-1-1 1 0 0,0 0-1 0 0,0-1 1 0 0,0 0-1 0 0,-1-1 1 0 0,1 1-1 0 0,-2-2 1 0 0,1 1-1 0 0,-1-1 1 0 0,0-1-1 0 0,-1 0 1 0 0,0 0-1 0 0,0 0 1 0 0,-1-1-1 0 0,0 1 1 0 0,0-2-1 0 0,-2 1 1 0 0,1 0 0 0 0,-1-1-1 0 0,-1 0 1 0 0,1 0-1 0 0,-2 0 1 0 0,0-1-1 0 0,0 1 1 0 0,-1-4-99 0 0,0 12 4 0 0,-1 0 0 0 0,0 0 1 0 0,0 0-1 0 0,0 0 0 0 0,0 0 1 0 0,0 0-1 0 0,-1 0 0 0 0,1 0 0 0 0,-1 0 1 0 0,0 0-1 0 0,0 0 0 0 0,0 0 1 0 0,0 0-1 0 0,0 0 0 0 0,-1 1 1 0 0,1-1-1 0 0,-1 1 0 0 0,0-1 1 0 0,0 1-1 0 0,0-1 0 0 0,0 1 0 0 0,0 0 1 0 0,0 0-1 0 0,-1 0 0 0 0,1 0 1 0 0,-1 0-1 0 0,1 1 0 0 0,-1-1 1 0 0,0 1-1 0 0,0-1 0 0 0,0 1 1 0 0,1 0-1 0 0,-1 0 0 0 0,0 1 0 0 0,-3-1-4 0 0,-1 0-1 0 0,0 1-1 0 0,0 0 0 0 0,0 0 0 0 0,0 0 0 0 0,0 1 0 0 0,0 1 0 0 0,0-1 0 0 0,0 1 0 0 0,0 0 1 0 0,0 0-1 0 0,1 1 0 0 0,-1 0 0 0 0,1 0 0 0 0,0 1 0 0 0,0 0 0 0 0,0 0 0 0 0,0 0 0 0 0,1 1 1 0 0,0-1-1 0 0,-2 3 2 0 0,-6 6-5 0 0,0 1 0 0 0,1 0-1 0 0,0 1 1 0 0,1 0 0 0 0,1 1 0 0 0,1 1 0 0 0,-1 1 5 0 0,4-9 5 0 0,1 0 0 0 0,1 0 0 0 0,-1 0 0 0 0,2 0 0 0 0,-1 1 0 0 0,1 0 0 0 0,0 0 0 0 0,1 0 0 0 0,1 0 0 0 0,-1 0 0 0 0,1 0 0 0 0,1 0 0 0 0,0 1 0 0 0,1-1 0 0 0,0 0 0 0 0,0 0 0 0 0,1 0 0 0 0,0 0 0 0 0,1 0 0 0 0,0 0 0 0 0,0-1 0 0 0,1 1 0 0 0,1-1 0 0 0,0 0 0 0 0,0 0 0 0 0,0-1 0 0 0,1 1 0 0 0,0-1 0 0 0,1 0 0 0 0,0-1 0 0 0,0 0 0 0 0,8 6-5 0 0,2-5 26 0 0,0-1-1 0 0,1 0 0 0 0,0-2 1 0 0,0 0-1 0 0,0-1 1 0 0,0 0-1 0 0,1-2 1 0 0,0 0-1 0 0,-1-1 1 0 0,1-1-1 0 0,0-1 0 0 0,14-3-25 0 0,-17 3-137 0 0,-1-1 0 0 0,0-1-1 0 0,1 0 1 0 0,-1-1 0 0 0,0-1-1 0 0,-1 0 1 0 0,15-8 137 0 0,-3 0-4237 0 0,-1-2-3989 0 0,-13 10-4490 0 0</inkml:trace>
  <inkml:trace contextRef="#ctx0" brushRef="#br0" timeOffset="30639.398">8665 1869 5305 0 0,'0'0'1516'0'0,"0"0"-319"0"0,0 0-97 0 0,0 0 254 0 0,0 0 469 0 0,0 0 294 0 0,0 0-21 0 0,0 0-279 0 0,0 0-407 0 0,0 0-291 0 0,0 0-192 0 0,3-7-145 0 0,7-19 1239 0 0,-10 938 2383 0 0,-13-838-4470 0 0,12-73-119 0 0,-1 0-1 0 0,1 0 1 0 0,-1 0-1 0 0,1-1 1 0 0,-1 1-1 0 0,1 0 1 0 0,-1-1-1 0 0,1 0 1 0 0,-1 1-1 0 0,0-1 1 0 0,1 0-1 0 0,-1 0 1 0 0,0 0-1 0 0,1 0 1 0 0,-1 0-1 0 0,0 0 1 0 0,1 0-1 0 0,-1-1 1 0 0,0 1-1 0 0,1-1 1 0 0,-1 1-1 0 0,1-1 1 0 0,-1 1 0 0 0,1-1-1 0 0,-1 0 1 0 0,1 0-1 0 0,0 0 1 0 0,-1 0-1 0 0,1 0 1 0 0,0 0-1 0 0,-1 0 1 0 0,1 0-1 0 0,0-1 1 0 0,0 1-1 0 0,0 0 1 0 0,0-1-1 0 0,0 1 1 0 0,1 0-1 0 0,-1-1 1 0 0,0 0 185 0 0,0 1-245 0 0,-43-56-13181 0 0,41 52 11506 0 0,-4-7-3992 0 0</inkml:trace>
  <inkml:trace contextRef="#ctx0" brushRef="#br0" timeOffset="30891.426">8402 2377 3721 0 0,'0'0'3634'0'0,"0"0"-495"0"0,0 0-550 0 0,0 0-627 0 0,0 0-535 0 0,0 0-281 0 0,0 0-67 0 0,0 0 47 0 0,0 0 2 0 0,0 0-106 0 0,0 0-138 0 0,0 0-113 0 0,0 0-67 0 0,24 1-56 0 0,78 2-59 0 0,141 19 1757 0 0,-201-23-2871 0 0,-1-1-1 0 0,1-1 1 0 0,0-3 0 0 0,28-8 525 0 0,-56 11-1306 0 0,-3 1-1541 0 0,-4 0-2196 0 0,-2 2-6654 0 0</inkml:trace>
  <inkml:trace contextRef="#ctx0" brushRef="#br0" timeOffset="31324.116">9111 2347 10618 0 0,'0'0'1150'0'0,"0"0"-454"0"0,0 0 103 0 0,0 0 400 0 0,0 0 322 0 0,0 0 65 0 0,0 0-212 0 0,0 0-294 0 0,0 0-216 0 0,0 0-108 0 0,0 0-93 0 0,0 0-75 0 0,-6 32-84 0 0,-19 96-86 0 0,19-64 202 0 0,7-60-571 0 0,-1-1 1 0 0,1 1 0 0 0,-1-1-1 0 0,1 0 1 0 0,0 0-1 0 0,0 1 1 0 0,0-1-1 0 0,1 0 1 0 0,-1 0-1 0 0,1 0 1 0 0,0 0-1 0 0,0-1 1 0 0,0 1-1 0 0,0 0 1 0 0,0-1 0 0 0,0 1-1 0 0,1-1 1 0 0,-1 0-1 0 0,1 0 1 0 0,0 0-1 0 0,-1 0 1 0 0,1 0-1 0 0,0-1 1 0 0,0 1-1 0 0,0-1 1 0 0,1 0-1 0 0,-1 1 1 0 0,0-2 0 0 0,0 1-1 0 0,1 0 1 0 0,-1-1-1 0 0,0 1 1 0 0,3-1-50 0 0,1 1 90 0 0,1-1 1 0 0,0 0 0 0 0,-1 0 0 0 0,1-1 0 0 0,-1 0-1 0 0,1 0 1 0 0,-1 0 0 0 0,1-1 0 0 0,-1-1 0 0 0,0 1-1 0 0,0-1 1 0 0,0 0 0 0 0,0-1 0 0 0,2-1-91 0 0,14-11 104 0 0,-2 0-1 0 0,0-2 1 0 0,-1 0 0 0 0,-1-2 0 0 0,0 0 0 0 0,12-19-104 0 0,-6 9 73 0 0,-25 56-309 0 0,1-18 240 0 0,0-1 0 0 0,1 1 0 0 0,-1-1 0 0 0,1 1 0 0 0,1-1 0 0 0,-1 0 1 0 0,1 0-1 0 0,1 0 0 0 0,-1 0 0 0 0,1-1 0 0 0,0 1 0 0 0,1-1 0 0 0,0 0 0 0 0,0 0 0 0 0,0 0 0 0 0,0-1 0 0 0,1 0 1 0 0,0 0-1 0 0,0 0 0 0 0,1-1 0 0 0,-1 0 0 0 0,1 0 0 0 0,0-1 0 0 0,0 0 0 0 0,0 0 0 0 0,0 0 0 0 0,0-1 0 0 0,1 0 0 0 0,-1-1 1 0 0,1 1-1 0 0,3-1-4 0 0,-4-1 40 0 0,-1 0 1 0 0,1-1 0 0 0,-1 0-1 0 0,1 0 1 0 0,-1-1 0 0 0,1 1 0 0 0,-1-1-1 0 0,0-1 1 0 0,0 1 0 0 0,0-1-1 0 0,0 0 1 0 0,-1 0 0 0 0,1-1 0 0 0,-1 0-1 0 0,0 0 1 0 0,0 0 0 0 0,0-1-1 0 0,0 1 1 0 0,3-5-41 0 0,2-3 73 0 0,1 0-1 0 0,-2-1 1 0 0,0 1 0 0 0,0-2 0 0 0,-1 1-1 0 0,-1-1 1 0 0,0-1 0 0 0,-1 1-1 0 0,0-1 1 0 0,-2 0 0 0 0,1 0-1 0 0,-2-1 1 0 0,0 1 0 0 0,-1-1-1 0 0,-1 1 1 0 0,0-5-73 0 0,-1-29 97 0 0,0 50-8376 0 0,1 6 895 0 0,0-3-5051 0 0</inkml:trace>
  <inkml:trace contextRef="#ctx0" brushRef="#br0" timeOffset="31659.93">10181 2414 10210 0 0,'0'0'2878'0'0,"0"0"-1029"0"0,0 0-349 0 0,0 0 12 0 0,0 0-2 0 0,0 0-110 0 0,0 0-221 0 0,0 0-229 0 0,0 0-205 0 0,0 0-182 0 0,0 0-138 0 0,0 0-119 0 0,0 0-105 0 0,-17 0-65 0 0,-49 5-48 0 0,64-4-84 0 0,1-1 1 0 0,-1 0-1 0 0,1 1 1 0 0,-1-1-1 0 0,1 1 0 0 0,-1 0 1 0 0,1 0-1 0 0,-1-1 1 0 0,1 1-1 0 0,-1 0 0 0 0,1 0 1 0 0,0 0-1 0 0,0 0 0 0 0,0 1 1 0 0,-1-1-1 0 0,1 0 1 0 0,0 0-1 0 0,0 1 0 0 0,1-1 1 0 0,-1 1-1 0 0,0-1 0 0 0,0 0 1 0 0,1 1-1 0 0,-1 0 1 0 0,1-1-1 0 0,-1 1 0 0 0,1-1 1 0 0,0 1-1 0 0,-1 0 0 0 0,1-1 1 0 0,0 1-1 0 0,0 0 1 0 0,0-1-1 0 0,0 1 0 0 0,1 0-4 0 0,-2 4 18 0 0,0 1 11 0 0,0-1 0 0 0,0 1 0 0 0,1 0-1 0 0,-1-1 1 0 0,1 1 0 0 0,1 0 0 0 0,-1 0 0 0 0,1-1 0 0 0,1 1 0 0 0,-1 0 0 0 0,1-1 0 0 0,0 0 0 0 0,0 1 0 0 0,1-1 0 0 0,0 0 0 0 0,0 0-1 0 0,1 0 1 0 0,-1-1 0 0 0,1 1 0 0 0,0-1 0 0 0,1 0 0 0 0,-1 0 0 0 0,1 0 0 0 0,0 0 0 0 0,0-1 0 0 0,1 0 0 0 0,-1 0 0 0 0,1-1 0 0 0,0 1-1 0 0,0-1 1 0 0,0-1 0 0 0,0 1 0 0 0,1-1 0 0 0,-1 0 0 0 0,4 1-29 0 0,-4-2 76 0 0,0-1 0 0 0,1 1 0 0 0,-1-1 0 0 0,1 0 0 0 0,-1-1 0 0 0,0 1 0 0 0,1-1 0 0 0,-1 0 0 0 0,0-1 0 0 0,0 0 0 0 0,0 0 0 0 0,0 0 0 0 0,0 0 0 0 0,0-1 0 0 0,-1 0 0 0 0,1 0 0 0 0,-1-1 0 0 0,0 0 0 0 0,0 0 0 0 0,0 0 0 0 0,0 0 0 0 0,-1-1 0 0 0,0 1 0 0 0,0-1 0 0 0,0 0 0 0 0,0-1-1 0 0,-1 1 1 0 0,0-1 0 0 0,0 1 0 0 0,0-1 0 0 0,-1 0 0 0 0,0 0 0 0 0,0 0 0 0 0,-1 0 0 0 0,1-1 0 0 0,-1 1 0 0 0,0-2-76 0 0,-2-1-3 0 0,1 1 0 0 0,-1 0-1 0 0,-1 0 1 0 0,0 0 0 0 0,0 0-1 0 0,0 0 1 0 0,-1 0 0 0 0,0 0-1 0 0,-1 1 1 0 0,1-1 0 0 0,-1 1-1 0 0,-1 0 1 0 0,0 0 0 0 0,0 1-1 0 0,0 0 1 0 0,0-1 0 0 0,-1 2-1 0 0,0-1 1 0 0,-1 1 0 0 0,1-1-1 0 0,-1 2 1 0 0,0-1 0 0 0,0 1 0 0 0,0 0-1 0 0,-6-2 4 0 0,8 4-352 0 0,0 1-1 0 0,0-1 1 0 0,0 1-1 0 0,-1-1 1 0 0,1 1-1 0 0,0 1 1 0 0,-1-1-1 0 0,1 1 1 0 0,0 0 0 0 0,-1 0-1 0 0,1 1 1 0 0,0-1-1 0 0,-1 1 1 0 0,1 1-1 0 0,0-1 1 0 0,-2 1 352 0 0,-5 5-7635 0 0,5 0-5293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7:15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370 811 7017 0 0,'0'0'2686'0'0,"0"0"-617"0"0,0 0-398 0 0,0 0-111 0 0,0 0-82 0 0,0 0-102 0 0,0 0-232 0 0,0 0-294 0 0,0 0-277 0 0,0 0-169 0 0,0 0-65 0 0,0 0-25 0 0,0 0 7 0 0,4 15 677 0 0,-6 22-444 0 0,-2 0 1 0 0,-2-1 0 0 0,-1 1 0 0 0,-8 25-555 0 0,13-58 34 0 0,-35 47-217 0 0,13-43-5359 0 0,23-8-567 0 0,1 0-5470 0 0</inkml:trace>
  <inkml:trace contextRef="#ctx0" brushRef="#br0" timeOffset="244.953">394 487 6473 0 0,'0'0'4979'0'0,"0"0"-2376"0"0,0 0-909 0 0,0 0-207 0 0,0 0-82 0 0,0 0-128 0 0,0 0-261 0 0,0 0-316 0 0,0 0-301 0 0,0 0-269 0 0,0 0-215 0 0,0 0-62 0 0,-3-7 17 0 0,-10-15 59 0 0,8 15-65 0 0,9 18-321 0 0,24 19-3020 0 0,-16-20-2559 0 0,-6-3-4956 0 0</inkml:trace>
  <inkml:trace contextRef="#ctx0" brushRef="#br0" timeOffset="632.858">979 675 5161 0 0,'0'0'2899'0'0,"0"0"-1565"0"0,0 0-212 0 0,0 0 453 0 0,0 0 390 0 0,0 0 74 0 0,0 0-268 0 0,0 0-392 0 0,0 0-288 0 0,0 0-180 0 0,0 0-127 0 0,0 0-101 0 0,0 0-139 0 0,-9 8-106 0 0,-31 28-57 0 0,-45 6 581 0 0,-5 8-362 0 0,89-48-599 0 0,0 0 0 0 0,1 0 1 0 0,-1 0-1 0 0,1 0 0 0 0,0 0 1 0 0,0 0-1 0 0,0 0 0 0 0,0 0 1 0 0,0 0-1 0 0,0 0 0 0 0,0 0 1 0 0,0 0-1 0 0,1 0 0 0 0,-1 0 1 0 0,1 0-1 0 0,0 0 0 0 0,0 0 1 0 0,-1 0-1 0 0,1 0 0 0 0,0 0 1 0 0,0-1-1 0 0,1 1 0 0 0,-1 0 1 0 0,0-1-1 0 0,1 1 0 0 0,-1-1 1 0 0,1 1-1 0 0,-1-1 0 0 0,1 0 1 0 0,-1 1-1 0 0,1-1 1 0 0,0 0-1 0 0,0 0 0 0 0,0 0 1 0 0,0-1-1 0 0,1 2-1 0 0,55 24 64 0 0,-52-25-49 0 0,1 0-1 0 0,-1 1 1 0 0,1 0-1 0 0,-1 0 1 0 0,0 1 0 0 0,0-1-1 0 0,0 1 1 0 0,0 1 0 0 0,0-1-1 0 0,-1 1 1 0 0,1 0-1 0 0,-1 0 1 0 0,0 1 0 0 0,-1-1-1 0 0,1 1 1 0 0,-1 0-1 0 0,0 1 1 0 0,0-1 0 0 0,0 1-1 0 0,-1 0 1 0 0,0-1 0 0 0,0 1-1 0 0,0 1 1 0 0,-1-1-1 0 0,0 0 1 0 0,0 1 0 0 0,0-1-1 0 0,-1 3-14 0 0,-2-3 49 0 0,0 0 0 0 0,-1-1 1 0 0,0 1-1 0 0,0 0 0 0 0,-1-1 0 0 0,1 1 0 0 0,-1-1 0 0 0,0 0 0 0 0,0 0 0 0 0,-1 0 1 0 0,0 0-1 0 0,0 0 0 0 0,0-1 0 0 0,0 0 0 0 0,-1 0 0 0 0,1 0 0 0 0,-1 0 0 0 0,0-1 0 0 0,0 0 1 0 0,-1 0-1 0 0,1 0 0 0 0,0 0 0 0 0,-1-1 0 0 0,0 0 0 0 0,0 0 0 0 0,1-1 0 0 0,-1 0 0 0 0,0 0 1 0 0,0 0-1 0 0,0-1 0 0 0,0 1 0 0 0,-1-1 0 0 0,1-1 0 0 0,0 1 0 0 0,-2-2-49 0 0,5 2-28 0 0,1 0 0 0 0,0 0 0 0 0,0-1 0 0 0,0 1 0 0 0,-1-1 0 0 0,1 0 0 0 0,0 0 0 0 0,0 0 0 0 0,0 0 0 0 0,0 0 0 0 0,0 0 0 0 0,0 0 0 0 0,0 0 0 0 0,1-1-1 0 0,-1 1 1 0 0,0-1 0 0 0,1 0 0 0 0,-1 1 0 0 0,1-1 0 0 0,-1 0 0 0 0,1 0 0 0 0,0 0 0 0 0,0 0 0 0 0,0 0 0 0 0,0 0 0 0 0,0 0 0 0 0,0 0 0 0 0,1 0 0 0 0,-1-1 0 0 0,1 1 0 0 0,-1 0 0 0 0,1 0 0 0 0,0-2 27 0 0,-3-24-2923 0 0,3 4-3608 0 0,0 22 5684 0 0,0-7-11248 0 0</inkml:trace>
  <inkml:trace contextRef="#ctx0" brushRef="#br0" timeOffset="10241.907">4739 704 5113 0 0,'0'0'3051'0'0,"0"0"-886"0"0,0 0-363 0 0,0 0-137 0 0,0 0-200 0 0,0 0-212 0 0,0 0-265 0 0,0 0-213 0 0,0 0-111 0 0,0 0-86 0 0,0 0-77 0 0,0 0-57 0 0,0 0-66 0 0,-16 21-65 0 0,-50 66-62 0 0,-41 95 428 0 0,25-56-331 0 0,343-434 3517 0 0,-211 256-3399 0 0,-50 51-448 0 0,2 1-8 0 0,7 19-2 0 0,59 197 243 0 0,-66-212-229 0 0,0-1 1 0 0,0 1-1 0 0,1-1 0 0 0,-1 1 0 0 0,1-1 1 0 0,0 0-1 0 0,0 0 0 0 0,0 0 1 0 0,1-1-1 0 0,-1 1 0 0 0,1-1 0 0 0,-1 0 1 0 0,1 1-1 0 0,0-2 0 0 0,0 1 0 0 0,0 0 1 0 0,0-1-1 0 0,0 0 0 0 0,0 0 0 0 0,0 0 1 0 0,0 0-1 0 0,1-1 0 0 0,-1 1 1 0 0,0-1-1 0 0,1 0 0 0 0,-1-1 0 0 0,0 1 1 0 0,0-1-1 0 0,0 0 0 0 0,1 0 0 0 0,-1 0 1 0 0,0 0-1 0 0,0-1 0 0 0,0 1 1 0 0,-1-1-1 0 0,1 0 0 0 0,0 0 0 0 0,-1-1 1 0 0,1 1-1 0 0,-1-1 0 0 0,0 0 0 0 0,1 0 1 0 0,0-2-23 0 0,11-7 100 0 0,-1-1 1 0 0,0-1 0 0 0,-1 0-1 0 0,0-1 1 0 0,-1 0 0 0 0,-1-1-1 0 0,0-1 1 0 0,-2 0 0 0 0,0 0-1 0 0,0-1 1 0 0,-2 1-1 0 0,0-2 1 0 0,-1 1 0 0 0,-1-1-1 0 0,-1 0 1 0 0,-1 0 0 0 0,0-1-1 0 0,-1 1 1 0 0,-1-8-101 0 0,-1 27-100 0 0,0 0 0 0 0,-1 0-1 0 0,1 1 1 0 0,0-1 0 0 0,0 0 0 0 0,0 0-1 0 0,0 0 1 0 0,-1 0 0 0 0,1 0 0 0 0,0 0-1 0 0,0 0 1 0 0,0 0 0 0 0,0 0 0 0 0,-1 0-1 0 0,1 0 1 0 0,0 1 0 0 0,0-1 0 0 0,0 0-1 0 0,-1 0 1 0 0,1 0 0 0 0,0 0 0 0 0,0-1-1 0 0,0 1 1 0 0,-1 0 0 0 0,1 0 0 0 0,0 0-1 0 0,0 0 1 0 0,0 0 0 0 0,-1 0 0 0 0,1 0 0 0 0,0 0-1 0 0,0 0 1 0 0,0 0 0 0 0,0 0 0 0 0,-1-1-1 0 0,1 1 1 0 0,0 0 0 0 0,0 0 0 0 0,0 0-1 0 0,0 0 1 0 0,0 0 0 0 0,-1-1 100 0 0,2 19-7360 0 0,0-10-4670 0 0</inkml:trace>
  <inkml:trace contextRef="#ctx0" brushRef="#br0" timeOffset="10593.843">5525 804 14195 0 0,'0'0'2287'0'0,"0"0"-577"0"0,0 0-395 0 0,0 0-188 0 0,0 0-156 0 0,0 0-153 0 0,0 0-157 0 0,0 0-128 0 0,0 0-138 0 0,0 0-76 0 0,0 0-77 0 0,0 0-104 0 0,0 0-28 0 0,-30 20-32 0 0,-87 65-24 0 0,115-85-52 0 0,0 1 0 0 0,0 0-1 0 0,-1 0 1 0 0,1 0-1 0 0,1 1 1 0 0,-1-1 0 0 0,0 1-1 0 0,0-1 1 0 0,0 1 0 0 0,1-1-1 0 0,-1 1 1 0 0,1 0 0 0 0,-1 0-1 0 0,1 0 1 0 0,0 0-1 0 0,0 0 1 0 0,0 0 0 0 0,0 0-1 0 0,0 0 1 0 0,0 0 0 0 0,0 0-1 0 0,1 1 1 0 0,-1-1 0 0 0,1 0-1 0 0,0 0 1 0 0,-1 1-1 0 0,1-1-1 0 0,1 6 4 0 0,-2-4-3 0 0,1-1 1 0 0,0 1-1 0 0,0-1 0 0 0,0 1 0 0 0,0 0 0 0 0,0-1 0 0 0,1 1 0 0 0,0-1 0 0 0,-1 1 0 0 0,1-1 0 0 0,1 0 0 0 0,-1 1 0 0 0,0-1 1 0 0,1 0-1 0 0,0 0 0 0 0,0 0 0 0 0,0 0 0 0 0,0 0 0 0 0,0 0 0 0 0,0 0 0 0 0,1-1 0 0 0,0 1 0 0 0,-1-1 0 0 0,1 0 0 0 0,0 0 1 0 0,0 0-1 0 0,0 0 0 0 0,0 0 0 0 0,0-1 0 0 0,1 1 0 0 0,-1-1 0 0 0,1 0-1 0 0,4 3 79 0 0,0-1 0 0 0,0-1 0 0 0,1 0 0 0 0,-1 0-1 0 0,1 0 1 0 0,-1-1 0 0 0,1 0 0 0 0,-1-1 0 0 0,1 0 0 0 0,0 0 0 0 0,-1-1 0 0 0,1 0-1 0 0,-1-1 1 0 0,1 1 0 0 0,-1-2 0 0 0,0 1 0 0 0,1-1 0 0 0,-1 0 0 0 0,-1-1 0 0 0,1 0-1 0 0,0 0 1 0 0,-1-1 0 0 0,0 0 0 0 0,0 0 0 0 0,-1-1 0 0 0,1 0 0 0 0,-1 0 0 0 0,0 0-1 0 0,-1-1 1 0 0,1 1 0 0 0,-1-2 0 0 0,-1 1 0 0 0,1 0 0 0 0,-1-1 0 0 0,-1 0 0 0 0,1 0-1 0 0,-1 0 1 0 0,-1 0 0 0 0,0 0 0 0 0,0-1 0 0 0,0 1 0 0 0,-1-4-79 0 0,-1 6-6 0 0,0-1 0 0 0,0 1 0 0 0,-1 0 1 0 0,0 0-1 0 0,0 0 0 0 0,-1 0 0 0 0,0 0 1 0 0,0 1-1 0 0,0-1 0 0 0,-1 0 0 0 0,1 1 1 0 0,-1 0-1 0 0,-1-1 0 0 0,1 1 1 0 0,-1 0-1 0 0,0 1 0 0 0,0-1 0 0 0,0 1 1 0 0,-1 0-1 0 0,1 0 0 0 0,-1 0 0 0 0,0 0 1 0 0,0 1-1 0 0,0 0 0 0 0,-1 0 0 0 0,1 0 1 0 0,-1 1-1 0 0,0 0 0 0 0,0 0 6 0 0,-71-2-2853 0 0,56 17-4724 0 0,15-5-4462 0 0</inkml:trace>
  <inkml:trace contextRef="#ctx0" brushRef="#br0" timeOffset="10870.911">5819 1058 9818 0 0,'0'0'3063'0'0,"0"0"-967"0"0,0 0-384 0 0,0 0-100 0 0,0 0-121 0 0,0 0-142 0 0,0 0-205 0 0,0 0-152 0 0,0 0-109 0 0,0 0-115 0 0,0 0-85 0 0,0 0-67 0 0,0 0-65 0 0,-3-6-74 0 0,1 1-384 0 0,-1 0 0 0 0,1-1-1 0 0,0 1 1 0 0,1 0 0 0 0,-1-1 0 0 0,1 0-1 0 0,0 1 1 0 0,1-1 0 0 0,-1 0-1 0 0,1 1 1 0 0,0-1 0 0 0,1 0 0 0 0,-1 1-1 0 0,1-1 1 0 0,1-4-93 0 0,2-2 39 0 0,0 0 0 0 0,1 0-1 0 0,0 1 1 0 0,0-1 0 0 0,1 1-1 0 0,1 1 1 0 0,0-1 0 0 0,1 1-1 0 0,-1 0 1 0 0,2 1 0 0 0,0 0 0 0 0,0 0-1 0 0,0 1 1 0 0,1 0 0 0 0,0 1-1 0 0,9-5-38 0 0,76-11-8351 0 0,-90 23-3841 0 0</inkml:trace>
  <inkml:trace contextRef="#ctx0" brushRef="#br0" timeOffset="11709.479">6156 1054 4257 0 0,'0'0'1939'0'0,"0"0"-80"0"0,0 0-5 0 0,0 0-18 0 0,0 0-42 0 0,0 0-156 0 0,0 0-167 0 0,0 0-167 0 0,0 0-164 0 0,0 0-133 0 0,0 0-67 0 0,0 0-40 0 0,0 0-51 0 0,-9 5-67 0 0,-28 14-96 0 0,28-14-86 0 0,9-5-67 0 0,0 0-15 0 0,0 0-14 0 0,7-19 1243 0 0,82-168-691 0 0,-76 163-1015 0 0,2 1 0 0 0,1 0-1 0 0,1 1 1 0 0,0 0 0 0 0,2 2-1 0 0,19-18-40 0 0,12 22 44 0 0,-33 61-109 0 0,-26 127 78 0 0,8-171-13 0 0,1 1-1 0 0,-1-1 1 0 0,1 1-1 0 0,-1-1 0 0 0,1 1 1 0 0,-1-1-1 0 0,1 1 1 0 0,0-1-1 0 0,0 1 1 0 0,0-1-1 0 0,0 1 1 0 0,0-1-1 0 0,0 1 0 0 0,0-1 1 0 0,0 1-1 0 0,0-1 1 0 0,1 1-1 0 0,-1-1 1 0 0,1 1-1 0 0,-1-1 0 0 0,1 0 1 0 0,0 1-1 0 0,-1-1 1 0 0,1 0-1 0 0,0 1 1 0 0,0-1-1 0 0,0 0 0 0 0,0 0 1 0 0,0 0-1 0 0,0 0 1 0 0,0 0-1 0 0,1 0 1 0 0,-1 0-1 0 0,0 0 1 0 0,0 0-1 0 0,1-1 0 0 0,-1 1 1 0 0,1 0-1 0 0,-1-1 1 0 0,0 1-1 0 0,1-1 1 0 0,-1 1-1 0 0,1-1 0 0 0,-1 0 1 0 0,1 0-1 0 0,-1 0 1 0 0,1 0-1 0 0,-1 0 1 0 0,1 0-1 0 0,0 0 1 0 0,-1 0-1 0 0,1-1 0 0 0,-1 1 1 0 0,0 0-1 0 0,1-1 1 0 0,-1 0-1 0 0,1 1 1 0 0,-1-1-1 0 0,1 0 1 0 0,187-148 79 0 0,-168 134-77 0 0,-12 7-5 0 0,1 0 1 0 0,1 1-1 0 0,-1 0 0 0 0,1 1 0 0 0,0 0 1 0 0,1 1-1 0 0,-1 0 0 0 0,1 0 0 0 0,0 2 1 0 0,0-1-1 0 0,1 1 0 0 0,7 0 3 0 0,-18 4 2 0 0,0 1 0 0 0,0 0 0 0 0,-1 0 0 0 0,1 0 0 0 0,-1 0 0 0 0,1 0 0 0 0,-1 0 0 0 0,0 0 0 0 0,0 0-1 0 0,0 0 1 0 0,0 0 0 0 0,0 1 0 0 0,0-1 0 0 0,0 0 0 0 0,-1 1 0 0 0,0-1 0 0 0,1 1 0 0 0,-1-1 0 0 0,0 0 0 0 0,0 1 0 0 0,0-1 0 0 0,0 1 0 0 0,-1-1 0 0 0,1 1 0 0 0,-1-1-2 0 0,1 0 0 0 0,-55 275-66 0 0,56-276-14 0 0,0 1 0 0 0,0 0 0 0 0,1-1 1 0 0,-1 1-1 0 0,0-1 0 0 0,1 1 1 0 0,-1-1-1 0 0,1 0 0 0 0,0 1 0 0 0,-1-1 1 0 0,1 0-1 0 0,0 0 0 0 0,0 0 0 0 0,-1 0 1 0 0,1 0-1 0 0,0-1 0 0 0,0 1 1 0 0,0-1-1 0 0,0 1 0 0 0,0-1 0 0 0,0 0 1 0 0,0 1-1 0 0,0-1 0 0 0,0 0 1 0 0,0 0-1 0 0,0-1 0 0 0,0 1 0 0 0,0 0 1 0 0,0-1-1 0 0,0 1 0 0 0,0-1 0 0 0,0 0 1 0 0,0 1-1 0 0,0-1 0 0 0,0 0 1 0 0,0 0-1 0 0,-1 0 0 0 0,1-1 0 0 0,0 1 1 0 0,-1 0-1 0 0,1-1 80 0 0,17-11-1974 0 0,-3 1-1467 0 0,-5 4-2014 0 0,-2 0-6541 0 0</inkml:trace>
  <inkml:trace contextRef="#ctx0" brushRef="#br0" timeOffset="12407.728">7213 855 8210 0 0,'0'0'3851'0'0,"0"0"-1750"0"0,0 0-520 0 0,0 0 157 0 0,0 0 90 0 0,0 0-51 0 0,0 0-217 0 0,0 0-318 0 0,0 0-337 0 0,0 0-231 0 0,0 0-161 0 0,0 0-110 0 0,0 0-91 0 0,-10 1-76 0 0,-5 0-158 0 0,1 1-1 0 0,0 0 1 0 0,0 1-1 0 0,0 1 1 0 0,0 0-1 0 0,1 1 1 0 0,0 0-1 0 0,-8 5-77 0 0,7-2 47 0 0,6-4-39 0 0,1-1 0 0 0,0 1 0 0 0,0 0 0 0 0,1 0 0 0 0,-1 1 0 0 0,1 0 0 0 0,0 0 0 0 0,0 1 1 0 0,1 0-1 0 0,-1 0 0 0 0,1 0 0 0 0,1 0 0 0 0,-1 1 0 0 0,1 0 0 0 0,0 0 0 0 0,-1 3-8 0 0,5-9-3 0 0,0 1 0 0 0,0-1 0 0 0,0 0 0 0 0,0 0 0 0 0,0 1-1 0 0,0-1 1 0 0,0 0 0 0 0,0 1 0 0 0,0-1 0 0 0,1 0 0 0 0,-1 0 0 0 0,1 1 0 0 0,-1-1-1 0 0,1 0 1 0 0,-1 0 0 0 0,1 0 0 0 0,0 0 0 0 0,-1 0 0 0 0,1 0 0 0 0,0 0 0 0 0,0 0-1 0 0,0 0 1 0 0,0 0 0 0 0,0 0 0 0 0,0 0 0 0 0,0 0 0 0 0,0-1 0 0 0,0 1 0 0 0,0 0-1 0 0,0-1 1 0 0,0 1 0 0 0,1-1 0 0 0,-1 0 0 0 0,0 1 0 0 0,0-1 0 0 0,1 0 0 0 0,-1 0-1 0 0,0 1 1 0 0,1-1 0 0 0,-1 0 0 0 0,1-1 3 0 0,61 2 28 0 0,-60-1-20 0 0,16-4 10 0 0,0-1 0 0 0,0-1 1 0 0,0-1-1 0 0,0 0 0 0 0,-1-2 0 0 0,-1 0 0 0 0,1-1 0 0 0,-2-1 0 0 0,1 0 0 0 0,-1-1 0 0 0,8-9-18 0 0,-22 19 7 0 0,145-104 207 0 0,-143 147-112 0 0,-29 98-53 0 0,24-135-54 0 0,1 0 0 0 0,0 0-1 0 0,0 0 1 0 0,0 1 0 0 0,1-1 0 0 0,-1 0 0 0 0,1 0-1 0 0,0 0 1 0 0,0 0 0 0 0,0 0 0 0 0,1 0-1 0 0,-1 0 1 0 0,1 0 0 0 0,0-1 0 0 0,0 1 0 0 0,0-1-1 0 0,1 1 1 0 0,-1-1 0 0 0,1 0 0 0 0,0 0 0 0 0,0 0-1 0 0,0 0 1 0 0,0 0 0 0 0,0-1 0 0 0,1 1-1 0 0,-1-1 1 0 0,1 0 0 0 0,0 0 0 0 0,0-1 0 0 0,-1 1-1 0 0,1-1 1 0 0,0 1 0 0 0,2-1 5 0 0,11 0 5 0 0,-1-1 0 0 0,0-1 0 0 0,1-1 0 0 0,-1 0 0 0 0,0-1 0 0 0,0-1 0 0 0,0 0 1 0 0,-1-1-1 0 0,1-1 0 0 0,-1 0 0 0 0,0-1 0 0 0,-1-1 0 0 0,0 0 0 0 0,2-2-5 0 0,15-6-14 0 0,18-14 64 0 0,-1-1 0 0 0,-2-2 0 0 0,-2-3-1 0 0,-1-1 1 0 0,-1-2 0 0 0,1-6-50 0 0,-12 15 5 0 0,-1-2-1 0 0,-1 0 1 0 0,-2-2 0 0 0,-2-1-1 0 0,-1-1 1 0 0,-1-1 0 0 0,-3-1-1 0 0,-1 0 1 0 0,-1-2 0 0 0,-3 0-1 0 0,-1-1 1 0 0,-2-1 0 0 0,-2 1-1 0 0,-1-2 1 0 0,-3 0 0 0 0,1-25-5 0 0,-6 65 2 0 0,-1 0-1 0 0,1-1 1 0 0,-1 1 0 0 0,1 0 0 0 0,-1 0-1 0 0,0-1 1 0 0,0 1 0 0 0,-1 0 0 0 0,1-1-1 0 0,-1 1 1 0 0,1 0 0 0 0,-1 0 0 0 0,0-1-1 0 0,0 1 1 0 0,0 0 0 0 0,-1 0 0 0 0,1 0 0 0 0,-1 1-1 0 0,0-1 1 0 0,0 0 0 0 0,0 0 0 0 0,0 1-1 0 0,0-1 1 0 0,0 1 0 0 0,-1 0 0 0 0,1 0-1 0 0,-1 0 1 0 0,0 0 0 0 0,1 0 0 0 0,-1 0-1 0 0,0 1 1 0 0,0-1 0 0 0,0 1 0 0 0,-1 0-2 0 0,-3 0 0 0 0,0 0 1 0 0,0 1-1 0 0,0 0 0 0 0,0 0 1 0 0,1 1-1 0 0,-1 0 1 0 0,0 0-1 0 0,0 0 0 0 0,0 1 1 0 0,1 0-1 0 0,-1 1 1 0 0,1-1-1 0 0,0 1 1 0 0,0 0-1 0 0,0 1 0 0 0,0 0 1 0 0,0 0-1 0 0,0 0 1 0 0,1 0-1 0 0,0 1 0 0 0,0 0 1 0 0,-2 3-1 0 0,-6 6-1 0 0,1 0 0 0 0,0 1 1 0 0,1 1-1 0 0,1 0 0 0 0,0 1 0 0 0,2 0 1 0 0,-6 13 0 0 0,-1 12 20 0 0,2 1 1 0 0,2 0 0 0 0,2 1 0 0 0,1 1-1 0 0,3-1 1 0 0,2 1 0 0 0,1 0 0 0 0,3 0-1 0 0,1-1 1 0 0,2 1 0 0 0,8 28-21 0 0,-7-51 23 0 0,0 0 1 0 0,2 0 0 0 0,1 0-1 0 0,0-1 1 0 0,2 0 0 0 0,0-1-1 0 0,1 0 1 0 0,1-1-1 0 0,1 0 1 0 0,1-1 0 0 0,0 0-1 0 0,1-1 1 0 0,1-1 0 0 0,17 13-24 0 0,102 73-82 0 0,-134-101 51 0 0,-1-1 0 0 0,0 1 0 0 0,0-1 0 0 0,1 0 0 0 0,-1 1 0 0 0,0-1 0 0 0,1 0 0 0 0,-1 1 0 0 0,0-1 0 0 0,1 1 0 0 0,-1-1 0 0 0,0 0 0 0 0,1 0 0 0 0,-1 1 0 0 0,1-1 0 0 0,-1 0 0 0 0,1 0 0 0 0,-1 0 0 0 0,1 1 0 0 0,-1-1 0 0 0,1 0 0 0 0,-1 0 0 0 0,1 0 0 0 0,-1 0 0 0 0,0 0 0 0 0,1 0 0 0 0,-1 0 0 0 0,1 0 1 0 0,-1 0-1 0 0,1 0 0 0 0,-1 0 0 0 0,1 0 0 0 0,-1 0 0 0 0,1-1 0 0 0,-1 1 0 0 0,1 0 0 0 0,-1 0 0 0 0,1 0 0 0 0,-1-1 0 0 0,0 1 0 0 0,1 0 0 0 0,-1-1 0 0 0,1 1 0 0 0,-1 0 0 0 0,0-1 0 0 0,1 1 0 0 0,-1 0 0 0 0,0-1 0 0 0,1 1 0 0 0,-1-1 0 0 0,0 1 0 0 0,0 0 0 0 0,0-1 0 0 0,1 1 0 0 0,-1-1 0 0 0,0 1 0 0 0,0-1 0 0 0,0 1 0 0 0,0-1 0 0 0,0 1 0 0 0,0-1 0 0 0,0 1 0 0 0,0-1 0 0 0,0 0 31 0 0,-3-21-8848 0 0,0 15-3462 0 0</inkml:trace>
  <inkml:trace contextRef="#ctx0" brushRef="#br0" timeOffset="1836.031">2172 314 0 0 0,'0'0'316'0'0,"0"0"780"0"0,0 0 305 0 0,0 0 27 0 0,0 0-60 0 0,0 0-24 0 0,0 0-26 0 0,0 0 21 0 0,0 0 39 0 0,4-9-1 0 0,15-34 1141 0 0,-19 43-2339 0 0,0 0 0 0 0,0 0 0 0 0,0 1 0 0 0,0-1 0 0 0,0 0 0 0 0,0 0 1 0 0,1 1-1 0 0,-1-1 0 0 0,0 0 0 0 0,0 0 0 0 0,0 0 0 0 0,0 1 0 0 0,1-1 0 0 0,-1 0 0 0 0,0 0 0 0 0,0 0 0 0 0,0 0 0 0 0,1 1 0 0 0,-1-1 0 0 0,0 0 0 0 0,0 0 0 0 0,1 0 0 0 0,-1 0 0 0 0,0 0 0 0 0,0 0 0 0 0,1 0 1 0 0,-1 0-1 0 0,0 0 0 0 0,0 0 0 0 0,1 0 0 0 0,-1 0 0 0 0,0 0 0 0 0,0 0 0 0 0,1 0 0 0 0,-1 0 0 0 0,0 0 0 0 0,0 0 0 0 0,1 0 0 0 0,-1 0 0 0 0,0 0 0 0 0,0 0 0 0 0,1 0 0 0 0,-1-1 0 0 0,0 1 0 0 0,0 0 0 0 0,0 0 0 0 0,1 0 1 0 0,-1 0-1 0 0,0-1-179 0 0,1 33 2392 0 0,-2-29-2777 0 0,-5 384 2388 0 0,-13-171-1779 0 0,-11 6-97 0 0,26-206 38 0 0,2-7-2341 0 0,1-23-1256 0 0,1-6-1243 0 0,0 10-1919 0 0,0 3-4576 0 0</inkml:trace>
  <inkml:trace contextRef="#ctx0" brushRef="#br0" timeOffset="2100.454">1841 689 8434 0 0,'0'0'4173'0'0,"0"0"-1962"0"0,0 0-863 0 0,0 0-264 0 0,0 0-150 0 0,0 0-67 0 0,0 0 16 0 0,0 0 11 0 0,0 0-9 0 0,0 0-80 0 0,0 0-151 0 0,0 0-120 0 0,38-3-102 0 0,120-10-67 0 0,16-12 396 0 0,46-26-605 0 0,-104 7-968 0 0,-81 24-2220 0 0,-3-3-4133 0 0,-25 18-4133 0 0</inkml:trace>
  <inkml:trace contextRef="#ctx0" brushRef="#br0" timeOffset="8629.435">2693 502 0 0 0,'0'0'1076'0'0,"0"0"321"0"0,0 0 128 0 0,0 0-32 0 0,0 0-64 0 0,0 0-137 0 0,0 0-162 0 0,0 0-123 0 0,0 0-71 0 0,9-29 0 0 0,35-126 979 0 0,-38 110 2264 0 0,-8 42 2159 0 0,-36 136-5028 0 0,47 65-414 0 0,-2-143-647 0 0,4 258 546 0 0,-16-266-569 0 0,55-120-42 0 0,-23 40-184 0 0,2 1 0 0 0,0 1 0 0 0,2 2 0 0 0,2 1 0 0 0,9-5 0 0 0,-41 31 1 0 0,0 0 0 0 0,1 1 0 0 0,-1-1 0 0 0,1 1 0 0 0,-1-1 0 0 0,1 1 0 0 0,-1-1 0 0 0,1 1 0 0 0,0 0 0 0 0,0 0 0 0 0,-1 0 0 0 0,1 0 0 0 0,0 0 0 0 0,0 0 0 0 0,0 1 0 0 0,0-1 0 0 0,0 1 0 0 0,0-1 0 0 0,1 1 0 0 0,-1 0 0 0 0,0-1 0 0 0,0 1 0 0 0,0 0 0 0 0,0 1 0 0 0,0-1 0 0 0,0 0 0 0 0,0 0 0 0 0,1 1 0 0 0,-1 0 0 0 0,0-1 0 0 0,0 1 0 0 0,0 0 0 0 0,-1 0 0 0 0,1 0 0 0 0,0 0 0 0 0,0 0 0 0 0,0 0 0 0 0,-1 1 0 0 0,1-1 0 0 0,-1 1 0 0 0,1-1 0 0 0,0 2-1 0 0,7 26 61 0 0,-1 1-1 0 0,-1 0 1 0 0,-2 1-1 0 0,-1-1 1 0 0,-2 1-1 0 0,0 0 1 0 0,-4 28-61 0 0,2-44 7 0 0,2 22-59 0 0,17-49-2431 0 0,-16 8 1826 0 0,4-2-636 0 0,-1 3-3137 0 0,-1 2-6951 0 0</inkml:trace>
  <inkml:trace contextRef="#ctx0" brushRef="#br0" timeOffset="9193.615">3402 888 8482 0 0,'0'0'1615'0'0,"0"0"-320"0"0,0 0-179 0 0,0 0-21 0 0,0 0-16 0 0,0 0-118 0 0,0 0-214 0 0,0 0-64 0 0,0 0 28 0 0,0 0 73 0 0,0 0 76 0 0,0 0-60 0 0,0 0-81 0 0,13 0-21 0 0,81 0 1251 0 0,-81-1-1649 0 0,-1-1 0 0 0,1-1 0 0 0,-1 0 0 0 0,1 0-1 0 0,-1-2 1 0 0,-1 1 0 0 0,1-1 0 0 0,0-1 0 0 0,-1 0-1 0 0,9-7-299 0 0,-18 12 21 0 0,1 0 0 0 0,-1 1 0 0 0,0-1 0 0 0,0 0 0 0 0,1-1 0 0 0,-1 1 0 0 0,0 0 0 0 0,0 0 0 0 0,0-1 0 0 0,-1 0 0 0 0,1 1 0 0 0,0-1 0 0 0,0 0-1 0 0,-1 0 1 0 0,1 1 0 0 0,-1-1 0 0 0,0-1 0 0 0,1 1 0 0 0,-1 0 0 0 0,0 0 0 0 0,0 0 0 0 0,0-1 0 0 0,-1 1 0 0 0,1 0 0 0 0,-1-1 0 0 0,1 1 0 0 0,-1 0 0 0 0,0-1 0 0 0,0 1 0 0 0,0-1-1 0 0,0 1 1 0 0,0-1 0 0 0,0 1 0 0 0,-1 0 0 0 0,1-1 0 0 0,-1 1 0 0 0,1 0 0 0 0,-1-1 0 0 0,0 1 0 0 0,0 0 0 0 0,0 0 0 0 0,-1 0 0 0 0,1 0 0 0 0,0 0 0 0 0,-1 0 0 0 0,1 0-1 0 0,-1 0 1 0 0,0 0 0 0 0,1 1 0 0 0,-3-2-21 0 0,-9-1-13 0 0,-1 1 0 0 0,0 0 0 0 0,0 1-1 0 0,0 1 1 0 0,0 0 0 0 0,0 1 0 0 0,0 0 0 0 0,-1 1 0 0 0,1 1-1 0 0,1 0 1 0 0,-1 1 0 0 0,0 1 0 0 0,1 0 0 0 0,-1 1-1 0 0,1 0 1 0 0,0 1 0 0 0,1 0 0 0 0,-9 6 13 0 0,14-9 2 0 0,1 1 1 0 0,0 0 0 0 0,1 0-1 0 0,-1 0 1 0 0,1 1 0 0 0,0-1-1 0 0,0 1 1 0 0,0 0-1 0 0,1 1 1 0 0,-1-1 0 0 0,1 1-1 0 0,1 0 1 0 0,-1 0-1 0 0,1 0 1 0 0,0 1 0 0 0,0-1-1 0 0,1 1 1 0 0,0-1-1 0 0,0 1 1 0 0,0 0 0 0 0,1 0-1 0 0,0 0 1 0 0,1 2-3 0 0,0-1 38 0 0,1 0 0 0 0,0-1 0 0 0,1 1 0 0 0,0-1 0 0 0,0 1 0 0 0,1-1-1 0 0,0 0 1 0 0,0 0 0 0 0,0 0 0 0 0,1-1 0 0 0,0 1 0 0 0,0-1 0 0 0,1 0 0 0 0,0 0 0 0 0,0 0 0 0 0,0 0 0 0 0,1-1 0 0 0,0 0 0 0 0,0 0 0 0 0,0-1 0 0 0,2 1-38 0 0,10 7 251 0 0,2 0 1 0 0,0-2 0 0 0,0 0 0 0 0,1-1-1 0 0,0-1 1 0 0,16 3-252 0 0,93 1 171 0 0,-101-27-1901 0 0,-21 4-5773 0 0,-6 7-4994 0 0</inkml:trace>
  <inkml:trace contextRef="#ctx0" brushRef="#br0" timeOffset="15589.112">9203 270 7602 0 0,'0'0'2236'0'0,"0"0"-722"0"0,0 0-575 0 0,0 0-187 0 0,0 0 67 0 0,0 0 265 0 0,0 0 164 0 0,0 0 76 0 0,0 0-57 0 0,0 0-237 0 0,0 0-186 0 0,13 9-110 0 0,46 28-74 0 0,-49-32-435 0 0,-1-1 1 0 0,0 0 0 0 0,1-1 0 0 0,0 0 0 0 0,0-1-1 0 0,-1 1 1 0 0,2-2 0 0 0,-1 0 0 0 0,0 0-1 0 0,0-1 1 0 0,0 0 0 0 0,0 0 0 0 0,9-3-226 0 0,-3 2 233 0 0,-6 0-176 0 0,0 0 1 0 0,0 0-1 0 0,0-1 0 0 0,0-1 0 0 0,0 0 0 0 0,-1 0 0 0 0,0-1 0 0 0,1 0 0 0 0,-1-1 0 0 0,0 1 0 0 0,-1-2 0 0 0,1 1 1 0 0,-1-1-1 0 0,0-1 0 0 0,-1 0 0 0 0,0 0 0 0 0,0 0 0 0 0,0-1 0 0 0,-1 0 0 0 0,0 0 0 0 0,0 0 0 0 0,-1-1 0 0 0,0 0 1 0 0,-1 0-1 0 0,0 0 0 0 0,0-1 0 0 0,-1 1 0 0 0,0-1 0 0 0,-1 0 0 0 0,0 0 0 0 0,0-9-57 0 0,-1 17 6 0 0,-1 1 0 0 0,0 0-1 0 0,0-1 1 0 0,0 1 0 0 0,0 0 0 0 0,0-1-1 0 0,0 1 1 0 0,0 0 0 0 0,0-1 0 0 0,0 1 0 0 0,-1 0-1 0 0,1-1 1 0 0,-1 1 0 0 0,1 0 0 0 0,-1 0-1 0 0,1-1 1 0 0,-1 1 0 0 0,0 0 0 0 0,1 0-1 0 0,-1 0 1 0 0,0 0 0 0 0,0 0 0 0 0,0 0 0 0 0,0 0-1 0 0,0 0 1 0 0,0 0 0 0 0,0 0 0 0 0,0 1-1 0 0,0-1 1 0 0,0 0 0 0 0,-1 1 0 0 0,1-1-1 0 0,0 1 1 0 0,0-1 0 0 0,-1 1 0 0 0,1 0 0 0 0,0-1-1 0 0,-1 1 1 0 0,1 0 0 0 0,0 0 0 0 0,-1 0-1 0 0,1 0 1 0 0,0 0 0 0 0,-1 0 0 0 0,1 0-1 0 0,0 1 1 0 0,-1-1 0 0 0,1 0 0 0 0,0 1-6 0 0,-3 2-7 0 0,0 0 1 0 0,1 0-1 0 0,-1 0 1 0 0,1 1-1 0 0,0-1 1 0 0,0 1-1 0 0,0 0 1 0 0,0 0-1 0 0,1 0 0 0 0,0 0 1 0 0,0 0-1 0 0,0 1 1 0 0,0-1-1 0 0,1 0 1 0 0,-1 3 6 0 0,-3 4 0 0 0,-32 88 41 0 0,4 0-1 0 0,5 3 0 0 0,-12 82-40 0 0,-19 71-25 0 0,-85 201 37 0 0,118-397-17 0 0,-2-2-1 0 0,-3-1 0 0 0,-2-1 0 0 0,-2-2 0 0 0,-3-1 0 0 0,-1-2 1 0 0,-3-2-1 0 0,-27 23 6 0 0,-62 32-262 0 0,130-102 258 0 0,1 0-1 0 0,-1-1 1 0 0,0 1-1 0 0,0 0 1 0 0,0 0-1 0 0,0-1 1 0 0,-1 1-1 0 0,1-1 1 0 0,0 1-1 0 0,0-1 0 0 0,0 1 1 0 0,0-1-1 0 0,0 1 1 0 0,-1-1-1 0 0,1 0 1 0 0,0 0-1 0 0,0 0 1 0 0,-1 0-1 0 0,1 0 1 0 0,0 0-1 0 0,0 0 0 0 0,-1 0 1 0 0,1 0-1 0 0,0 0 1 0 0,0-1-1 0 0,0 1 1 0 0,-1-1-1 0 0,1 1 1 0 0,0-1-1 0 0,0 1 1 0 0,0-1-1 0 0,0 1 0 0 0,0-1 1 0 0,0 0-1 0 0,0 0 1 0 0,0 0-1 0 0,0 0 1 0 0,0 1-1 0 0,0-1 1 0 0,1 0-1 0 0,-1 0 1 0 0,0 0-1 0 0,1-1 0 0 0,-1 1 1 0 0,1 0-1 0 0,-1 0 1 0 0,1 0-1 0 0,-1 0 1 0 0,1-1-1 0 0,0 1 1 0 0,0 0-1 0 0,-1 0 1 0 0,1 0-1 0 0,0-1 5 0 0,2-25 12 0 0,1 0 0 0 0,1 1-1 0 0,2-1 1 0 0,0 1 0 0 0,2 1 0 0 0,0-1 0 0 0,2 1-1 0 0,1 1 1 0 0,1 0 0 0 0,1 0 0 0 0,1 1 0 0 0,1 1-1 0 0,7-8-11 0 0,30-44 149 0 0,3 2 0 0 0,3 3 1 0 0,3 3-1 0 0,35-28-149 0 0,59-27 230 0 0,-76 90-482 0 0,-58 64-2695 0 0,27-25-7498 0 0,-41-8 6265 0 0,2 0-5707 0 0</inkml:trace>
  <inkml:trace contextRef="#ctx0" brushRef="#br0" timeOffset="15875.92">9635 988 2120 0 0,'0'0'4253'0'0,"0"0"-824"0"0,0 0-563 0 0,0 0-487 0 0,0 0-405 0 0,0 0-300 0 0,0 0-257 0 0,0 0-183 0 0,0 0-163 0 0,0 0-164 0 0,0 0-155 0 0,0 0-153 0 0,0 0-161 0 0,4-3-148 0 0,10 0-44 0 0,-32 25-47 0 0,-5 6-45 0 0,16-19-119 0 0,2 0 0 0 0,-1 0 0 0 0,1 1 0 0 0,0 0 0 0 0,1 0 0 0 0,0 0 0 0 0,1 1 0 0 0,0-1 1 0 0,1 1-1 0 0,0 0 0 0 0,1 0 0 0 0,0 0 0 0 0,0-1 0 0 0,1 1 0 0 0,1 9-35 0 0,1-17 31 0 0,0 0-1 0 0,0 0 0 0 0,0 0 1 0 0,1-1-1 0 0,-1 1 0 0 0,1 0 1 0 0,-1-1-1 0 0,1 0 0 0 0,0 0 1 0 0,0 1-1 0 0,0-2 0 0 0,0 1 1 0 0,0 0-1 0 0,0-1 0 0 0,0 1 1 0 0,1-1-1 0 0,-1 0 0 0 0,1 0 1 0 0,-1 0-1 0 0,1-1 0 0 0,-1 1 1 0 0,1-1-1 0 0,-1 0 0 0 0,1 0 1 0 0,-1 0-1 0 0,1 0 0 0 0,-1-1 1 0 0,1 1-1 0 0,-1-1 1 0 0,1 0-1 0 0,-1 0 0 0 0,1 0 1 0 0,-1-1-1 0 0,0 1 0 0 0,0-1 1 0 0,0 0-1 0 0,0 0 0 0 0,0 0 1 0 0,0 0-1 0 0,1-1-30 0 0,4-5 34 0 0,0 0 0 0 0,-1-1 0 0 0,0 0 0 0 0,0 0 0 0 0,-1 0 0 0 0,0-1 0 0 0,0 0 0 0 0,-1-1 1 0 0,-1 1-1 0 0,0-1 0 0 0,0 0 0 0 0,-1 0 0 0 0,0 0 0 0 0,-1 0 0 0 0,0-1 0 0 0,-1 1 0 0 0,0 0 0 0 0,-1-1 0 0 0,0 1 0 0 0,-1-1 0 0 0,0 1 0 0 0,-3-10-34 0 0,-28-44-3291 0 0,23 63-1788 0 0,7 2 2020 0 0,-2 0-8986 0 0</inkml:trace>
  <inkml:trace contextRef="#ctx0" brushRef="#br0" timeOffset="16110.317">9974 1186 4865 0 0,'0'0'816'0'0,"0"0"-464"0"0,0 0-104 0 0,0 0-136 0 0,0 0-160 0 0,0 0-136 0 0,0 0-184 0 0,0 0-176 0 0,0 0-208 0 0,0 0-624 0 0,0 0-1177 0 0,0 0 1985 0 0</inkml:trace>
  <inkml:trace contextRef="#ctx0" brushRef="#br0" timeOffset="16379.939">9974 1186 4249 0 0,'34'6'4726'0'0,"-24"-6"4478"0"0,-6 5-3529 0 0,-4 0-5921 0 0,-23 83 1851 0 0,16 7-247 0 0,7-95-1186 0 0,0 0 37 0 0,6-5 354 0 0,107-178 1252 0 0,-99 157-1687 0 0,123-249 484 0 0,-133 267-618 0 0,0 0-1 0 0,1 0 0 0 0,1 1 0 0 0,-1 0 1 0 0,1 0-1 0 0,1 1 0 0 0,-1-1 0 0 0,1 1 0 0 0,0 1 1 0 0,0-1-1 0 0,1 1 0 0 0,-1 1 0 0 0,7-4 7 0 0,-12 9-25 0 0,-1 0 0 0 0,0 0 0 0 0,0 0 0 0 0,0 0-1 0 0,0 0 1 0 0,0 0 0 0 0,0 0 0 0 0,0 0 0 0 0,0 0 0 0 0,-1 1-1 0 0,1-1 1 0 0,0 0 0 0 0,-1 1 0 0 0,1-1 0 0 0,-1 0-1 0 0,1 1 1 0 0,-1-1 0 0 0,1 1 0 0 0,-1-1 0 0 0,0 0 0 0 0,0 1-1 0 0,0-1 1 0 0,0 1 0 0 0,0-1 0 0 0,0 1 0 0 0,0-1-1 0 0,-1 1 1 0 0,1-1 0 0 0,0 0 0 0 0,-1 1 0 0 0,0 0 25 0 0,1 4-197 0 0,-1 35-1425 0 0,-1-14-4648 0 0,1-18-6057 0 0</inkml:trace>
  <inkml:trace contextRef="#ctx0" brushRef="#br0" timeOffset="16777.224">10618 918 12339 0 0,'0'0'3166'0'0,"0"0"-1101"0"0,0 0-400 0 0,0 0-97 0 0,0 0-264 0 0,0 0-245 0 0,0 0-285 0 0,0 0-195 0 0,0 0-63 0 0,0 0-11 0 0,0 0 11 0 0,0 0-49 0 0,0 0-35 0 0,2-3-54 0 0,-2 3-356 0 0,-1 0 0 0 0,1 0 1 0 0,0 0-1 0 0,-1 0 0 0 0,1 0 1 0 0,-1 0-1 0 0,1 0 1 0 0,0 0-1 0 0,-1 0 0 0 0,1 0 1 0 0,0 0-1 0 0,-1 0 0 0 0,1 0 1 0 0,0-1-1 0 0,0 1 1 0 0,-1 0-1 0 0,1 0 0 0 0,0 0 1 0 0,-1 0-1 0 0,1 0 0 0 0,0-1 1 0 0,-1 1-1 0 0,1 0 1 0 0,0 0-1 0 0,0-1 0 0 0,0 1 1 0 0,-1 0-1 0 0,1 0 1 0 0,0-1-1 0 0,0 1 0 0 0,0 0 1 0 0,-1-1-1 0 0,1 1 0 0 0,0 0 1 0 0,0-1-1 0 0,0 1 1 0 0,0 0-1 0 0,0-1 0 0 0,0 1 1 0 0,0 0-1 0 0,0-1 0 0 0,0 1 1 0 0,0-1-23 0 0,-37 32 142 0 0,33-28-150 0 0,2-1 12 0 0,-8 4 1 0 0,0 1 0 0 0,0 1 0 0 0,1 0 0 0 0,0 0 1 0 0,1 0-1 0 0,0 1 0 0 0,0 1 0 0 0,1-1 0 0 0,0 1 1 0 0,1 0-1 0 0,0 1 0 0 0,0-1 0 0 0,1 1 1 0 0,1 1-1 0 0,0-1 0 0 0,0 0 0 0 0,1 1 0 0 0,1 0 1 0 0,0 0-1 0 0,-1 8-5 0 0,5-16 17 0 0,0 0-1 0 0,0-1 1 0 0,0 1 0 0 0,1-1 0 0 0,-1 1 0 0 0,1-1 0 0 0,0 0-1 0 0,0 0 1 0 0,0 0 0 0 0,0 0 0 0 0,1-1 0 0 0,-1 1-1 0 0,1-1 1 0 0,-1 0 0 0 0,1 0 0 0 0,0 0 0 0 0,0 0 0 0 0,0-1-1 0 0,0 0 1 0 0,0 1 0 0 0,0-2 0 0 0,0 1 0 0 0,1 0 0 0 0,-1-1-1 0 0,0 0 1 0 0,2 0-17 0 0,110-3 319 0 0,-38-31-2676 0 0,-75 31 1646 0 0,0 1-798 0 0,1 0-2320 0 0,1-1-7408 0 0</inkml:trace>
  <inkml:trace contextRef="#ctx0" brushRef="#br0" timeOffset="17192.973">10975 1058 10274 0 0,'0'0'3896'0'0,"0"0"-1584"0"0,0 0-697 0 0,0 0-232 0 0,0 0-268 0 0,0 0-204 0 0,0 0-127 0 0,0 0-94 0 0,0 0-26 0 0,0 0-17 0 0,0 0-54 0 0,0 0-42 0 0,0 0 6 0 0,28-5-21 0 0,87-14-30 0 0,16-24 754 0 0,-113 38-1150 0 0,-1-1-1 0 0,-1-1 1 0 0,1-1 0 0 0,-1 0-1 0 0,-1-1 1 0 0,0-1 0 0 0,0 0-1 0 0,0-1 1 0 0,-2-1 0 0 0,1 0-1 0 0,-2-1 1 0 0,1 0 0 0 0,2-6-110 0 0,-13 17 4 0 0,0 0 0 0 0,-1 0 0 0 0,1-1 0 0 0,-1 1 0 0 0,1 0 0 0 0,-1-1 0 0 0,0 1 0 0 0,0 0 0 0 0,0-1 0 0 0,0 0 0 0 0,-1 1 0 0 0,1-1 0 0 0,-1 1 0 0 0,1-1 0 0 0,-1 0 0 0 0,0 1 0 0 0,0-1 0 0 0,0 0 0 0 0,0 1 0 0 0,-1-1 0 0 0,1 0 0 0 0,-1 1 0 0 0,1-1 0 0 0,-1 1 0 0 0,0-1 0 0 0,0 1 1 0 0,0-1-1 0 0,-1 1 0 0 0,1 0 0 0 0,0-1 0 0 0,-1 1 0 0 0,0 0 0 0 0,1 0 0 0 0,-1 0 0 0 0,0 0 0 0 0,0 0 0 0 0,0 1 0 0 0,0-1 0 0 0,0 0 0 0 0,-1 1 0 0 0,1 0 0 0 0,0-1 0 0 0,-3 0-4 0 0,-11 0-10 0 0,0 0 0 0 0,0 1 0 0 0,0 0 1 0 0,0 2-1 0 0,0 0 0 0 0,0 0 0 0 0,0 1 0 0 0,0 2 0 0 0,0-1 0 0 0,1 2 0 0 0,0 0 1 0 0,-1 0-1 0 0,2 2 0 0 0,-1 0 0 0 0,1 0 0 0 0,0 2 0 0 0,1 0 0 0 0,0 0 0 0 0,0 1 0 0 0,1 1 1 0 0,0 0-1 0 0,1 0 0 0 0,0 1 0 0 0,1 1 0 0 0,1 0 0 0 0,0 0 0 0 0,-6 12 10 0 0,11-20-1 0 0,1 1-1 0 0,0-1 0 0 0,0 1 1 0 0,1 0-1 0 0,0 0 0 0 0,0 0 1 0 0,0 0-1 0 0,1 0 0 0 0,-1 0 1 0 0,2 0-1 0 0,-1 1 0 0 0,1-1 1 0 0,0 0-1 0 0,0 1 0 0 0,0-1 1 0 0,1 0-1 0 0,0 0 0 0 0,0 0 1 0 0,1 1-1 0 0,0-1 0 0 0,0-1 1 0 0,0 1-1 0 0,1 0 0 0 0,0 0 1 0 0,0-1-1 0 0,0 1 0 0 0,1-1 1 0 0,-1 0-1 0 0,1 0 0 0 0,1-1 1 0 0,-1 1-1 0 0,1-1 0 0 0,-1 0 1 0 0,1 0-1 0 0,1 0 0 0 0,1 1 2 0 0,14 5-4 0 0,0 0-1 0 0,1-2 1 0 0,0 0 0 0 0,0-2-1 0 0,1 0 1 0 0,-1-2-1 0 0,1 0 1 0 0,0-1-1 0 0,1-2 1 0 0,-1 0-1 0 0,0-1 1 0 0,0-2 4 0 0,111-17-617 0 0,-48-6-5029 0 0,-67 18-3377 0 0</inkml:trace>
  <inkml:trace contextRef="#ctx0" brushRef="#br0" timeOffset="32781.871">105 2210 4377 0 0,'0'0'2951'0'0,"0"0"-660"0"0,0 0-350 0 0,0 0-97 0 0,0 0-55 0 0,0 0-125 0 0,0 0-245 0 0,0 0-303 0 0,0 0-232 0 0,0 0-181 0 0,0 0-115 0 0,11 5 867 0 0,5 85 1027 0 0,-14 84-1852 0 0,-9-148-690 0 0,1-22-2964 0 0,1-16-6160 0 0,5 5-2370 0 0</inkml:trace>
  <inkml:trace contextRef="#ctx0" brushRef="#br0" timeOffset="33034.221">0 1809 14667 0 0,'0'0'1807'0'0,"0"0"-320"0"0,0 0-316 0 0,0 0-141 0 0,0 0-125 0 0,0 0-193 0 0,0 0-234 0 0,0 0-221 0 0,0 0-189 0 0,0 0-96 0 0,0 0-27 0 0,0 0-10 0 0,0 0-20 0 0,5-2-59 0 0,51 7-1815 0 0,-41-1-875 0 0,0-1-4463 0 0,-7-2-2818 0 0</inkml:trace>
  <inkml:trace contextRef="#ctx0" brushRef="#br0" timeOffset="33400.857">602 1614 16267 0 0,'0'0'1253'0'0,"0"0"-350"0"0,0 0-117 0 0,0 0 97 0 0,0 0 122 0 0,0 0 8 0 0,0 0-143 0 0,0 0-138 0 0,0 0-47 0 0,0 0-6 0 0,0 0-16 0 0,0 0-67 0 0,0 0-116 0 0,5 12-88 0 0,34 104 780 0 0,-18 68-83 0 0,-5-22-811 0 0,1 106-84 0 0,-25-127-202 0 0,1-125-388 0 0,6-28-2031 0 0,7-29-2180 0 0,-4 24 496 0 0,-2 6-1473 0 0,0 3-6135 0 0</inkml:trace>
  <inkml:trace contextRef="#ctx0" brushRef="#br0" timeOffset="33654.152">304 2118 10170 0 0,'0'0'2397'0'0,"0"0"-600"0"0,0 0-316 0 0,0 0-149 0 0,0 0-125 0 0,0 0-148 0 0,0 0-102 0 0,0 0-36 0 0,0 0-15 0 0,0 0 3 0 0,0 0-104 0 0,0 0-141 0 0,0 0-132 0 0,31-1-77 0 0,101-2-47 0 0,63-29 608 0 0,-13 2-922 0 0,-74 8-1519 0 0,-85 15-2479 0 0,-2-1-3446 0 0,-12 4-4841 0 0</inkml:trace>
  <inkml:trace contextRef="#ctx0" brushRef="#br0" timeOffset="36878.971">1070 2365 3321 0 0,'0'0'1647'0'0,"0"0"-387"0"0,0 0-208 0 0,0 0-18 0 0,0 0 71 0 0,0 0 52 0 0,0 0-13 0 0,0 0-36 0 0,0 0 30 0 0,0 0 15 0 0,0 0-21 0 0,6 0-62 0 0,14 0-172 0 0,7 1-31 0 0,-1-1 0 0 0,1-1 0 0 0,-1-2-1 0 0,0 0 1 0 0,0-2 0 0 0,0 0 0 0 0,21-9-867 0 0,-12 0 331 0 0,-16 8-192 0 0,-1-1-1 0 0,0-1 0 0 0,0-1 0 0 0,-1-1 0 0 0,0 0 0 0 0,0-1 0 0 0,-1-1 0 0 0,8-8-138 0 0,-23 18 10 0 0,1-1 0 0 0,0 0 1 0 0,-1 0-1 0 0,1 0 0 0 0,-1 0 1 0 0,0-1-1 0 0,0 1 0 0 0,0 0 0 0 0,-1 0 1 0 0,1-1-1 0 0,-1 1 0 0 0,0 0 0 0 0,0-1 1 0 0,0 1-1 0 0,0 0 0 0 0,0-1 1 0 0,-1 1-1 0 0,1 0 0 0 0,-1-1 0 0 0,0 1 1 0 0,0 0-1 0 0,0 0 0 0 0,-1 0 1 0 0,1 0-1 0 0,-1 0 0 0 0,0 0 0 0 0,1 0 1 0 0,-1 1-1 0 0,-1-1 0 0 0,1 0 1 0 0,0 1-1 0 0,0 0 0 0 0,-1-1 0 0 0,0 1 1 0 0,1 0-1 0 0,-1 1 0 0 0,0-1 1 0 0,0 0-1 0 0,0 1 0 0 0,0-1 0 0 0,0 1 1 0 0,0 0-1 0 0,-1 0 0 0 0,1 0 0 0 0,0 1 1 0 0,0-1-1 0 0,-1 1 0 0 0,0 0-10 0 0,-14-4-36 0 0,0 1 0 0 0,-1 0-1 0 0,1 2 1 0 0,-1 0 0 0 0,0 1 0 0 0,1 1-1 0 0,-1 1 1 0 0,1 0 0 0 0,-1 2 0 0 0,1 0-1 0 0,0 1 1 0 0,0 1 0 0 0,1 0-1 0 0,0 2 1 0 0,0 0 0 0 0,0 0 0 0 0,1 2-1 0 0,0 0 1 0 0,1 1 0 0 0,-3 3 36 0 0,9-8 2 0 0,1 0 0 0 0,0 0 0 0 0,1 1 0 0 0,0 0 1 0 0,0 0-1 0 0,0 0 0 0 0,1 1 0 0 0,0 0 0 0 0,0 1 1 0 0,1-1-1 0 0,0 1 0 0 0,1 0 0 0 0,0 0 0 0 0,0 0 0 0 0,1 1 1 0 0,0-1-1 0 0,1 1 0 0 0,0 0 0 0 0,-1 9-2 0 0,3-11 12 0 0,0 0 0 0 0,0 0-1 0 0,0-1 1 0 0,1 1 0 0 0,1 0-1 0 0,-1-1 1 0 0,1 1 0 0 0,0-1-1 0 0,1 1 1 0 0,0-1 0 0 0,0 0 0 0 0,1 0-1 0 0,-1 0 1 0 0,2-1 0 0 0,-1 1-1 0 0,1-1 1 0 0,0 0 0 0 0,0 0-1 0 0,0-1 1 0 0,1 1 0 0 0,0-1-1 0 0,6 4-10 0 0,3 1 42 0 0,1-2 0 0 0,0 1 0 0 0,0-2 0 0 0,1 0 1 0 0,0-1-1 0 0,0-1 0 0 0,1-1 0 0 0,-1 0 0 0 0,1-1 1 0 0,0-1-1 0 0,0-1 0 0 0,-1 0 0 0 0,1-1 0 0 0,0-1 1 0 0,6-2-44 0 0,56-21-999 0 0,-32-3-4152 0 0,-36 17-1471 0 0,-3 2-5316 0 0</inkml:trace>
  <inkml:trace contextRef="#ctx0" brushRef="#br0" timeOffset="37417.27">1618 2486 6233 0 0,'0'0'2706'0'0,"0"0"-716"0"0,0 0-232 0 0,0 0 29 0 0,0 0-35 0 0,0 0-205 0 0,0 0-233 0 0,0 0-211 0 0,0 0-122 0 0,0 0 11 0 0,0 0 33 0 0,0 0-14 0 0,0 0-90 0 0,9 0-163 0 0,27-2-177 0 0,9-37 550 0 0,24-48-276 0 0,-56 68-819 0 0,0 0 0 0 0,2 0 0 0 0,0 1 0 0 0,1 1 0 0 0,1 0 1 0 0,1 1-1 0 0,0 2 0 0 0,1-1 0 0 0,0 2 0 0 0,11-5-36 0 0,-29 17 6 0 0,0 0-10 0 0,0 0 0 0 0,0 0 0 0 0,1 0 0 0 0,-1 0 0 0 0,0 0 0 0 0,0 1 0 0 0,1-1 0 0 0,-1 0-1 0 0,0 1 1 0 0,1-1 0 0 0,-1 1 0 0 0,0-1 0 0 0,1 1 0 0 0,-1 0 0 0 0,1 0 0 0 0,-1-1 0 0 0,1 1 0 0 0,-1 0 0 0 0,1 0 0 0 0,-1 0-1 0 0,1 1 1 0 0,-1-1 0 0 0,1 0 0 0 0,-1 0 0 0 0,0 1 0 0 0,1-1 0 0 0,-1 1 0 0 0,1 0 0 0 0,-1-1 0 0 0,0 1 0 0 0,0 0 0 0 0,1 0-1 0 0,-1-1 1 0 0,0 1 0 0 0,0 0 0 0 0,0 0 0 0 0,0 0 0 0 0,0 1 0 0 0,0-1 0 0 0,0 0 0 0 0,0 1 4 0 0,11 75 6 0 0,15 48 2 0 0,-26-123-6 0 0,0-1-1 0 0,0 1 1 0 0,0-1-1 0 0,0 1 1 0 0,0-1-1 0 0,0 0 1 0 0,0 1-1 0 0,1-1 1 0 0,-1 0-1 0 0,0 0 1 0 0,1 0-1 0 0,-1 0 1 0 0,1 0-1 0 0,0 0 1 0 0,-1 0-1 0 0,1-1 1 0 0,0 1-1 0 0,-1 0 1 0 0,1-1-1 0 0,0 0 1 0 0,0 1-1 0 0,-1-1 1 0 0,1 0-1 0 0,0 0 1 0 0,0 0-1 0 0,0 0 1 0 0,-1 0-1 0 0,1 0 1 0 0,0 0-1 0 0,0-1 1 0 0,-1 1-1 0 0,1-1 1 0 0,0 1-1 0 0,-1-1 1 0 0,1 0-1 0 0,0 0 1 0 0,-1 1-1 0 0,1-1 1 0 0,-1 0-1 0 0,1-1-1 0 0,61-45 70 0 0,-16 3-58 0 0,-12 10-10 0 0,1 2 0 0 0,1 1 0 0 0,2 2 0 0 0,14-7-2 0 0,-54 37-2 0 0,1-1 1 0 0,0 1-1 0 0,-1-1 1 0 0,1 1-1 0 0,0-1 0 0 0,-1 1 1 0 0,1-1-1 0 0,0 1 1 0 0,0-1-1 0 0,-1 1 1 0 0,1 0-1 0 0,0-1 0 0 0,0 1 1 0 0,0-1-1 0 0,0 1 1 0 0,0 0-1 0 0,0-1 1 0 0,0 1-1 0 0,0-1 0 0 0,0 1 1 0 0,0 0-1 0 0,0-1 1 0 0,0 1-1 0 0,1-1 1 0 0,-1 1-1 0 0,0 0 1 0 0,0-1-1 0 0,1 1 0 0 0,-1-1 1 0 0,0 1-1 0 0,1-1 1 0 0,-1 1-1 0 0,0-1 1 0 0,1 1-1 0 0,-1-1 0 0 0,1 0 1 0 0,-1 1-1 0 0,1-1 1 0 0,-1 0-1 0 0,1 1 1 0 0,-1-1-1 0 0,1 0 0 0 0,-1 1 1 0 0,1-1-1 0 0,-1 0 1 0 0,1 0-1 0 0,0 0 1 0 0,-1 1-1 0 0,1-1 1 0 0,-1 0-1 0 0,1 0 0 0 0,0 0 1 0 0,-1 0-1 0 0,1 0 1 0 0,-1 0-1 0 0,1 0 1 0 0,0 0-1 0 0,-1-1 0 0 0,1 1 1 0 0,-1 0-1 0 0,1 0 1 0 0,-1 0-1 0 0,1-1 1 0 0,0 1-1 0 0,-1 0 0 0 0,1 0 1 0 0,-1-1-1 0 0,1 1 1 0 0,-1-1-1 0 0,0 1 2 0 0,0 12 27 0 0,-12 161-67 0 0,12-170 0 0 0,0-1-1 0 0,1 1 1 0 0,0-1-1 0 0,0 1 1 0 0,0-1-1 0 0,0 0 1 0 0,0 1-1 0 0,0-1 1 0 0,0 0-1 0 0,1 0 1 0 0,-1 0-1 0 0,1 0 1 0 0,0 0-1 0 0,-1 0 1 0 0,1 0-1 0 0,0-1 1 0 0,0 1-1 0 0,0-1 1 0 0,0 1-1 0 0,1-1 1 0 0,-1 0-1 0 0,0 0 1 0 0,0 0-1 0 0,1 0 1 0 0,0 0 40 0 0,19 5-3433 0 0,0-5-4481 0 0,-16-1-4028 0 0</inkml:trace>
  <inkml:trace contextRef="#ctx0" brushRef="#br0" timeOffset="37886.37">2957 2136 13307 0 0,'0'0'2803'0'0,"0"0"-636"0"0,0 0-350 0 0,0 0-258 0 0,0 0-214 0 0,0 0-237 0 0,0 0-265 0 0,0 0-165 0 0,0 0-111 0 0,0 0-77 0 0,0 0-67 0 0,0 0-99 0 0,4-8-86 0 0,12-27-61 0 0,-51 27 188 0 0,-53 46-292 0 0,66-25-82 0 0,20-10 8 0 0,0 0 0 0 0,1-1 0 0 0,-1 1-1 0 0,0 0 1 0 0,1 0 0 0 0,0 0 0 0 0,0 0 0 0 0,0 0-1 0 0,0 0 1 0 0,0 1 0 0 0,0-1 0 0 0,1 0-1 0 0,0 0 1 0 0,-1 1 0 0 0,1-1 0 0 0,1 0 0 0 0,-1 1-1 0 0,1 1 2 0 0,-1 0 1 0 0,36 57-14 0 0,-24-46 25 0 0,13 15 43 0 0,-19-24-6 0 0,1 0 0 0 0,-1 0 0 0 0,-1 0 0 0 0,1 1 0 0 0,-1 0 0 0 0,-1 0 0 0 0,0 0 0 0 0,0 0 0 0 0,0 1 0 0 0,-1 0 1 0 0,0 0-1 0 0,-1 0 0 0 0,0 0 0 0 0,0 0 0 0 0,-1 0 0 0 0,0 1-49 0 0,-2-6 22 0 0,1 0-1 0 0,-1-1 1 0 0,0 1 0 0 0,0-1-1 0 0,0 1 1 0 0,-1-1 0 0 0,1 0-1 0 0,-1 0 1 0 0,0 1 0 0 0,0-1-1 0 0,0 0 1 0 0,0-1 0 0 0,0 1-1 0 0,-1 0 1 0 0,1 0 0 0 0,-1-1-1 0 0,0 0 1 0 0,0 1 0 0 0,0-1-1 0 0,0 0 1 0 0,0-1 0 0 0,0 1 0 0 0,0 0-1 0 0,-1-1 1 0 0,1 0 0 0 0,-1 0-1 0 0,1 0 1 0 0,-1 0 0 0 0,1 0-22 0 0,-110 14 142 0 0,104-15-140 0 0,0 1-8 0 0,1-1-1 0 0,-1 0 1 0 0,0 0-1 0 0,1-1 1 0 0,-1 0-1 0 0,0-1 1 0 0,1 0-1 0 0,0 0 0 0 0,-1-1 1 0 0,1 0-1 0 0,-3-2 7 0 0,8 3-233 0 0,-29-25-177 0 0,28 15-2569 0 0,3-6-3846 0 0,1 14-5521 0 0</inkml:trace>
  <inkml:trace contextRef="#ctx0" brushRef="#br0" timeOffset="38782.834">4146 1702 11010 0 0,'0'0'1897'0'0,"0"0"-338"0"0,0 0-144 0 0,0 0 12 0 0,0 0 13 0 0,0 0-134 0 0,0 0-257 0 0,0 0-269 0 0,0 0-230 0 0,0 0-135 0 0,0 0-81 0 0,0 0-36 0 0,0 0 18 0 0,1 3 72 0 0,0 120 2352 0 0,6 167-1161 0 0,-6-209-1391 0 0,-4 0 1 0 0,-3 0-1 0 0,-11 52-188 0 0,2-12-82 0 0,15-111-1761 0 0,4-23-281 0 0,4-24-8893 0 0,-8 29-112 0 0</inkml:trace>
  <inkml:trace contextRef="#ctx0" brushRef="#br0" timeOffset="39032.864">3768 2170 13827 0 0,'0'0'1820'0'0,"0"0"-561"0"0,0 0-376 0 0,0 0-19 0 0,0 0 70 0 0,0 0 101 0 0,0 0 16 0 0,0 0-62 0 0,0 0-98 0 0,0 0-148 0 0,0 0-128 0 0,0 0-97 0 0,31 0-87 0 0,99-1-68 0 0,95-21 334 0 0,38-37-3685 0 0,-214 37-1241 0 0,-30 11-1594 0 0,-7 4-5528 0 0</inkml:trace>
  <inkml:trace contextRef="#ctx0" brushRef="#br0" timeOffset="39415.435">4659 1772 11843 0 0,'0'0'2064'0'0,"0"0"-548"0"0,0 0-409 0 0,0 0-148 0 0,0 0-32 0 0,0 0 108 0 0,0 0 48 0 0,0 0-16 0 0,0 0-19 0 0,0 0-132 0 0,0 0-136 0 0,0 0-90 0 0,-2 34-101 0 0,-11 107-86 0 0,-16 144 879 0 0,29-258-1314 0 0,-1-10-39 0 0,0 0 0 0 0,1 0 0 0 0,1 0-1 0 0,0 0 1 0 0,1-1 0 0 0,1 1-1 0 0,1 0 1 0 0,0-1 0 0 0,1 0 0 0 0,1 0-1 0 0,1 0 1 0 0,4 8-29 0 0,-9-22 7 0 0,-1 0 0 0 0,1 0 0 0 0,-1 0 0 0 0,1 0 0 0 0,0 0-1 0 0,0-1 1 0 0,0 1 0 0 0,0 0 0 0 0,0-1 0 0 0,0 0 0 0 0,0 1 0 0 0,0-1 0 0 0,1 0 0 0 0,-1 0 0 0 0,0 0 0 0 0,1 0 0 0 0,-1-1-1 0 0,1 1 1 0 0,-1-1 0 0 0,1 1 0 0 0,-1-1 0 0 0,1 0 0 0 0,-1 0 0 0 0,1 0 0 0 0,-1 0 0 0 0,1-1 0 0 0,-1 1 0 0 0,1-1-1 0 0,-1 1 1 0 0,1-1 0 0 0,-1 0 0 0 0,1 0 0 0 0,-1 0 0 0 0,1-1-7 0 0,78-50 267 0 0,-67 41-257 0 0,146-104 87 0 0,-159 114-96 0 0,0 0-1 0 0,0 1 0 0 0,0-1 0 0 0,0 0 0 0 0,0 0 0 0 0,0 1 0 0 0,0-1 0 0 0,0 1 0 0 0,1-1 0 0 0,-1 1 0 0 0,0-1 1 0 0,0 1-1 0 0,1 0 0 0 0,-1 0 0 0 0,0-1 0 0 0,1 1 0 0 0,-1 0 0 0 0,0 0 0 0 0,1 0 0 0 0,-1 1 0 0 0,0-1 1 0 0,1 0-1 0 0,-1 0 0 0 0,0 1 0 0 0,0-1 0 0 0,1 1 0 0 0,-1-1 0 0 0,0 1 0 0 0,0-1 0 0 0,0 1 0 0 0,0 0 0 0 0,0-1 1 0 0,0 1-1 0 0,0 0 0 0 0,0 0 0 0 0,0 0 0 0 0,0 0 0 0 0,0 0 0 0 0,0 0 0 0 0,0 0 0 0 0,-1 0 0 0 0,1 1 0 0 0,17 137 82 0 0,13-80-258 0 0,-29-58 1 0 0,1 0 0 0 0,0 0 0 0 0,-1-1 0 0 0,1 1 0 0 0,0-1 0 0 0,-1 1 1 0 0,1-1-1 0 0,0 0 0 0 0,0 0 0 0 0,0 0 0 0 0,-1 0 0 0 0,1-1 0 0 0,0 1 0 0 0,0-1 0 0 0,-1 0 1 0 0,1 0-1 0 0,0 0 0 0 0,-1 0 0 0 0,1 0 0 0 0,-1 0 0 0 0,0-1 0 0 0,1 1 175 0 0,17-12-2107 0 0,9-4-5464 0 0,-21 13-3655 0 0</inkml:trace>
  <inkml:trace contextRef="#ctx0" brushRef="#br0" timeOffset="40079.208">5512 2273 6929 0 0,'0'0'3261'0'0,"0"0"-434"0"0,0 0-410 0 0,0 0-357 0 0,0 0-363 0 0,0 0-368 0 0,0 0-350 0 0,0 0-285 0 0,0 0-174 0 0,0 0-71 0 0,0 0 11 0 0,0 0 6 0 0,0 0-31 0 0,-22 15-61 0 0,-69 49-66 0 0,82-58-234 0 0,0-1 0 0 0,0 1-1 0 0,1 1 1 0 0,0-1-1 0 0,0 1 1 0 0,1 1 0 0 0,0 0-1 0 0,0 0 1 0 0,1 0 0 0 0,-5 9-74 0 0,9-16 7 0 0,1 0 0 0 0,-1 1 0 0 0,1-1 0 0 0,0 1 0 0 0,0-1 0 0 0,-1 1 0 0 0,1-1 0 0 0,0 1 0 0 0,1 0 0 0 0,-1-1 0 0 0,0 1 0 0 0,0 0 0 0 0,1 0 0 0 0,-1 0 0 0 0,1 0 0 0 0,-1 0 0 0 0,1-1 0 0 0,0 1 1 0 0,0 0-1 0 0,0 0 0 0 0,0 0 0 0 0,0 0 0 0 0,0 0 0 0 0,1 0 0 0 0,-1 0 0 0 0,1 0 0 0 0,-1 0 0 0 0,1-1 0 0 0,0 1 0 0 0,0 0 0 0 0,-1 0 0 0 0,1-1 0 0 0,0 1 0 0 0,1-1 0 0 0,-1 1 0 0 0,0-1 0 0 0,0 1 1 0 0,1-1-1 0 0,-1 1 0 0 0,1-1 0 0 0,-1 0 0 0 0,1 0 0 0 0,-1 0 0 0 0,1 0 0 0 0,0 0 0 0 0,-1 0 0 0 0,1 0 0 0 0,0-1 0 0 0,0 1 0 0 0,0-1 0 0 0,0 1 0 0 0,1-1-7 0 0,98-8 443 0 0,42-55-211 0 0,-26-24-108 0 0,-117 86-125 0 0,1 1 0 0 0,-1-1-1 0 0,1 1 1 0 0,-1 0 0 0 0,1-1 0 0 0,0 1-1 0 0,-1 0 1 0 0,1-1 0 0 0,-1 1 0 0 0,1 0 0 0 0,0-1-1 0 0,-1 1 1 0 0,1 0 0 0 0,0 0 0 0 0,-1 0-1 0 0,1 0 1 0 0,0 0 0 0 0,0 0 0 0 0,-1 0-1 0 0,1 0 1 0 0,0 0 0 0 0,-1 0 0 0 0,1 0-1 0 0,0 0 1 0 0,-1 0 0 0 0,1 1 0 0 0,0-1 0 0 0,-1 0-1 0 0,1 1 1 0 0,0-1 0 0 0,-1 0 0 0 0,1 1-1 0 0,-1-1 1 0 0,1 0 0 0 0,-1 1 0 0 0,1-1-1 0 0,-1 1 1 0 0,1-1 0 0 0,-1 1 0 0 0,1 0 0 0 0,-1-1-1 0 0,1 1 1 0 0,-1-1 0 0 0,0 1 0 0 0,0 0-1 0 0,1-1 1 0 0,-1 1 0 0 0,0 0 0 0 0,0-1-1 0 0,0 1 2 0 0,5 43 7 0 0,-5-26-5 0 0,0-13-1 0 0,1-1 0 0 0,-1 1 0 0 0,1 0 0 0 0,0-1 0 0 0,0 1 0 0 0,1-1 0 0 0,-1 1 0 0 0,1-1 0 0 0,0 0 0 0 0,0 0 0 0 0,0 0 0 0 0,1 0 0 0 0,-1 0 0 0 0,1 0-1 0 0,0 0 1 0 0,0-1 0 0 0,0 0 0 0 0,1 1 0 0 0,-1-1 0 0 0,1 0 0 0 0,0-1 0 0 0,0 1 0 0 0,0-1 0 0 0,0 0 0 0 0,0 0 0 0 0,1 0 0 0 0,-1 0 0 0 0,0-1 0 0 0,1 1 0 0 0,-1-1 0 0 0,1 0 0 0 0,0-1 0 0 0,-1 1 0 0 0,2-1-1 0 0,82-12 84 0 0,45-72 202 0 0,-106 62-214 0 0,-2-2 0 0 0,-1 0 1 0 0,-1-1-1 0 0,-1-1 1 0 0,-1-2-1 0 0,-2 0 1 0 0,0-1-1 0 0,-2 0 1 0 0,-2-2-1 0 0,0 0 1 0 0,-2 0-1 0 0,-1-2-72 0 0,0-14 3 0 0,-1-1-1 0 0,-3 0 1 0 0,-1 0 0 0 0,-3-1-1 0 0,-2-33-2 0 0,-1 79 2 0 0,0 1-1 0 0,-1-1 0 0 0,1 1 1 0 0,-1-1-1 0 0,0 1 1 0 0,0 0-1 0 0,0-1 0 0 0,0 1 1 0 0,-1-1-1 0 0,1 1 0 0 0,0-1 1 0 0,-1 1-1 0 0,0-1 0 0 0,0 1 1 0 0,0 0-1 0 0,0-1 1 0 0,0 1-1 0 0,0 0 0 0 0,0 0 1 0 0,-1 0-1 0 0,1 0 0 0 0,-1 0 1 0 0,1 0-1 0 0,-1 0 0 0 0,0 1 1 0 0,0-1-1 0 0,0 0 1 0 0,0 1-1 0 0,0 0 0 0 0,0-1 1 0 0,0 1-1 0 0,0 0 0 0 0,-1 0 1 0 0,1 0-1 0 0,0 0 0 0 0,-1 1 1 0 0,1-1-1 0 0,-1 1 1 0 0,1-1-1 0 0,-1 1 0 0 0,1 0 1 0 0,-1 0-1 0 0,1 0 0 0 0,-1 0 1 0 0,-1 1-2 0 0,-3 4-1 0 0,0 0 1 0 0,0 1-1 0 0,1 0 1 0 0,0 0-1 0 0,0 1 1 0 0,0-1-1 0 0,1 1 1 0 0,0 1-1 0 0,1-1 1 0 0,0 1-1 0 0,0-1 1 0 0,0 1-1 0 0,1 0 1 0 0,0 1-1 0 0,0-1 1 0 0,1 1-1 0 0,1-1 1 0 0,-1 1-1 0 0,1 0 1 0 0,-7 46 73 0 0,2 0-1 0 0,2 1 0 0 0,3 0 1 0 0,4 23-73 0 0,2-44 22 0 0,1 0 1 0 0,2-1-1 0 0,2 0 0 0 0,0 0 1 0 0,3-1-1 0 0,1 0 0 0 0,1-1 1 0 0,1-1-1 0 0,11 14-22 0 0,-14-24-17 0 0,-8-11-5 0 0,0-1-1 0 0,1 1 1 0 0,1-1 0 0 0,-1 0-1 0 0,2-1 1 0 0,-1 0-1 0 0,1 0 1 0 0,0 0-1 0 0,4 2 23 0 0,-9-43-1529 0 0,-45-15-2205 0 0,18 23-3327 0 0,15 14-4629 0 0</inkml:trace>
  <inkml:trace contextRef="#ctx0" brushRef="#br0" timeOffset="40246.82">5913 2140 15203 0 0,'0'0'1839'0'0,"0"0"-421"0"0,0 0-92 0 0,0 0 38 0 0,0 0-80 0 0,0 0-190 0 0,0 0-218 0 0,0 0-192 0 0,33 4-135 0 0,105 11-98 0 0,77-1 903 0 0,-50-13-1268 0 0,-93-2-7707 0 0,-60 1-4732 0 0</inkml:trace>
  <inkml:trace contextRef="#ctx0" brushRef="#br0" timeOffset="41568.35">7616 2188 3169 0 0,'0'0'2418'0'0,"0"0"-74"0"0,0 0 55 0 0,0 0 8 0 0,0 0-234 0 0,0 0-427 0 0,0 0-429 0 0,0 0-297 0 0,0 0-205 0 0,0 0-124 0 0,0 0-68 0 0,0 0-59 0 0,0 0-43 0 0,-24-3-30 0 0,-75-7-25 0 0,39 27 166 0 0,49-9-470 0 0,-13 7 23 0 0,1 0-1 0 0,1 2 0 0 0,1 1 0 0 0,0 1 0 0 0,1 1 0 0 0,1 0 0 0 0,-15 23-184 0 0,29-36 12 0 0,1 0 0 0 0,0 0 1 0 0,0 0-1 0 0,1 0 1 0 0,0 1-1 0 0,1-1 0 0 0,-1 1 1 0 0,1 0-1 0 0,1 0 0 0 0,-1 0 1 0 0,1 0-1 0 0,1 0 0 0 0,-1 0 1 0 0,2 0-1 0 0,-1 4-12 0 0,3-8 30 0 0,-1-1 1 0 0,0 0-1 0 0,1 1 1 0 0,-1-1-1 0 0,1 0 0 0 0,0 0 1 0 0,0 0-1 0 0,1-1 0 0 0,-1 1 1 0 0,0-1-1 0 0,1 1 0 0 0,0-1 1 0 0,-1-1-1 0 0,1 1 1 0 0,0 0-1 0 0,0-1 0 0 0,0 0 1 0 0,0 0-1 0 0,0 0 0 0 0,0 0 1 0 0,0 0-1 0 0,0-1 0 0 0,1 0 1 0 0,-1 0-1 0 0,0 0 1 0 0,0-1-1 0 0,0 1 0 0 0,0-1 1 0 0,1 0-1 0 0,2-1-30 0 0,11-2 81 0 0,0-1 0 0 0,-1-1 0 0 0,1-1 0 0 0,-1 0 0 0 0,0-1 0 0 0,-1-1 0 0 0,0-1 0 0 0,0 0 0 0 0,-1-1-1 0 0,12-11-80 0 0,13-11 58 0 0,-3-2 0 0 0,-1-2-1 0 0,30-38-57 0 0,-37 42 4 0 0,-3 4-119 0 0,-26 28 91 0 0,0 1-35 0 0,0 19-158 0 0,-13 99 194 0 0,13-111 22 0 0,0 0-1 0 0,0 1 1 0 0,1-1 0 0 0,-1 0-1 0 0,1 0 1 0 0,1 0 0 0 0,-1 0-1 0 0,2 0 1 0 0,-1 0 0 0 0,0-1-1 0 0,1 1 1 0 0,0-1 0 0 0,1 1-1 0 0,0-1 1 0 0,0 0 0 0 0,0-1-1 0 0,0 1 1 0 0,1-1 0 0 0,0 1-1 0 0,0-2 1 0 0,1 1 0 0 0,2 2 1 0 0,2-2 11 0 0,0 0 0 0 0,1-1 0 0 0,-1 0 0 0 0,1-1 0 0 0,0 0 1 0 0,0-1-1 0 0,0 0 0 0 0,0 0 0 0 0,0-1 0 0 0,0-1 0 0 0,0 0 1 0 0,1 0-1 0 0,-1-1 0 0 0,0-1 0 0 0,0 0 0 0 0,0 0 0 0 0,0-1 0 0 0,-1-1 1 0 0,1 1-1 0 0,-1-2 0 0 0,1 0 0 0 0,-2 0 0 0 0,1 0 0 0 0,0-1 0 0 0,3-4-11 0 0,8-4 20 0 0,1-1 0 0 0,-2 0-1 0 0,0-2 1 0 0,-1-1-1 0 0,0 0 1 0 0,-2-1-1 0 0,0-1 1 0 0,-1-1-1 0 0,-1 0 1 0 0,-1-1-1 0 0,-1-1 1 0 0,-1 0-1 0 0,-2 0 1 0 0,1-3-20 0 0,0-94-91 0 0,-11 117 78 0 0,0 0 0 0 0,-1 1 0 0 0,1-1 0 0 0,-1 0 0 0 0,1 0-1 0 0,-1 1 1 0 0,0-1 0 0 0,0 1 0 0 0,0-1 0 0 0,0 1 0 0 0,-1-1 0 0 0,1 1 0 0 0,-1-1 0 0 0,0 1-1 0 0,1 0 1 0 0,-1 0 0 0 0,0 0 0 0 0,0 0 0 0 0,0 0 0 0 0,0 1 0 0 0,-1-1 0 0 0,1 0-1 0 0,0 1 1 0 0,-1 0 0 0 0,1-1 0 0 0,-1 1 0 0 0,0 0 0 0 0,1 1 0 0 0,-1-1 0 0 0,0 0-1 0 0,1 1 1 0 0,-1-1 0 0 0,0 1 0 0 0,-1 0 13 0 0,-4-1-30 0 0,0 1 0 0 0,1 0 0 0 0,-1 0 0 0 0,0 1 0 0 0,0 0 0 0 0,1 1 0 0 0,-1-1 0 0 0,1 1 0 0 0,-1 1-1 0 0,1-1 1 0 0,0 1 0 0 0,-1 1 30 0 0,3-1-8 0 0,-1-1 1 0 0,1 2-1 0 0,0-1 0 0 0,0 0 0 0 0,0 1 0 0 0,1 0 0 0 0,-1 0 1 0 0,1 0-1 0 0,0 1 0 0 0,0-1 0 0 0,0 1 0 0 0,1 0 0 0 0,0 0 0 0 0,0 0 1 0 0,0 1-1 0 0,0-1 0 0 0,1 1 0 0 0,0 0 0 0 0,0-1 0 0 0,1 1 1 0 0,-1 0-1 0 0,1 0 0 0 0,1 0 0 0 0,-1 0 0 0 0,1 0 0 0 0,0 1 8 0 0,2-2 1 0 0,0 0 0 0 0,1-1-1 0 0,0 0 1 0 0,0 1-1 0 0,0-1 1 0 0,0 0 0 0 0,1-1-1 0 0,-1 1 1 0 0,1 0-1 0 0,0-1 1 0 0,0 0 0 0 0,1 0-1 0 0,-1 0 1 0 0,0-1 0 0 0,1 1-1 0 0,0-1 1 0 0,-1 0-1 0 0,1-1 1 0 0,0 1 0 0 0,0-1-1 0 0,0 0 1 0 0,0 0-1 0 0,0 0 1 0 0,1-1 0 0 0,-1 0-1 0 0,1 0 0 0 0,15 5 25 0 0,1-2 1 0 0,-1-1-1 0 0,1 0 0 0 0,0-2 0 0 0,-1 0 0 0 0,1-2 0 0 0,16-3-25 0 0,107-24 140 0 0,-141 28-141 0 0,-4 1-15 0 0,0 9-39 0 0,-10 31 25 0 0,0 36-165 0 0,12-70 193 0 0,0 0 1 0 0,0 0-1 0 0,1 0 0 0 0,0-1 0 0 0,0 1 1 0 0,0-1-1 0 0,1 0 0 0 0,0 0 1 0 0,0 0-1 0 0,0 0 0 0 0,1-1 0 0 0,-1 1 1 0 0,1-1-1 0 0,0-1 0 0 0,1 1 1 0 0,-1-1-1 0 0,0 1 0 0 0,1-2 1 0 0,0 1-1 0 0,0 0 0 0 0,0-1 0 0 0,5 1 2 0 0,4 1 20 0 0,1 0-1 0 0,-1-1 1 0 0,1-1-1 0 0,0 0 0 0 0,0-1 1 0 0,0-1-1 0 0,0-1 0 0 0,8-1-19 0 0,1-2 68 0 0,-1-2 0 0 0,0-1-1 0 0,0-1 1 0 0,-1-1 0 0 0,0-1-1 0 0,0-1 1 0 0,-1-1 0 0 0,0-1-1 0 0,-2 0 1 0 0,1-2 0 0 0,-2-1-1 0 0,3-3-67 0 0,-10 9 28 0 0,0 0-1 0 0,-1-2 1 0 0,-1 1-1 0 0,0-1 0 0 0,-1-1 1 0 0,0 1-1 0 0,0-2 0 0 0,1-5-27 0 0,-9 18 2 0 0,1-1 0 0 0,-1 0-1 0 0,0 0 1 0 0,0 0 0 0 0,0 0 0 0 0,-1 0-1 0 0,1 0 1 0 0,0 0 0 0 0,-1 0 0 0 0,1 0-1 0 0,-1 0 1 0 0,0 0 0 0 0,0 0 0 0 0,0-1-1 0 0,0 1 1 0 0,0 0 0 0 0,0 0-1 0 0,0 0 1 0 0,-1 0 0 0 0,1 0 0 0 0,-1 0-1 0 0,1 0 1 0 0,-1-1 0 0 0,0 2 0 0 0,0-1-1 0 0,0 0 1 0 0,0 0 0 0 0,0 0 0 0 0,-1 0-1 0 0,1 1 1 0 0,0-1 0 0 0,-1 0 0 0 0,1 1-1 0 0,-1-1 1 0 0,0 1 0 0 0,1 0-1 0 0,-1 0 1 0 0,0 0 0 0 0,0-1 0 0 0,0 1-1 0 0,0 1 1 0 0,0-1 0 0 0,0 0-2 0 0,-8 1-13 0 0,0 0 0 0 0,-1 1 0 0 0,1 1 0 0 0,0-1 0 0 0,0 2 1 0 0,0-1-1 0 0,0 1 0 0 0,0 1 0 0 0,1 0 0 0 0,0 0 0 0 0,-1 1 0 0 0,1 0 0 0 0,1 0 1 0 0,-1 1-1 0 0,1 0 0 0 0,0 1 0 0 0,1 0 0 0 0,-1 0 0 0 0,1 1 0 0 0,1 0 0 0 0,-1 0 1 0 0,1 0-1 0 0,1 1 0 0 0,0 0 0 0 0,0 0 0 0 0,0 0 0 0 0,1 1 0 0 0,1-1 0 0 0,0 1 1 0 0,0 0-1 0 0,1 0 0 0 0,0 0 0 0 0,1 1 0 0 0,0-1 0 0 0,0 5 13 0 0,1-6 6 0 0,0-1-1 0 0,0 1 1 0 0,1 0 0 0 0,0-1-1 0 0,0 1 1 0 0,1-1-1 0 0,0 1 1 0 0,1-1 0 0 0,0 0-1 0 0,0 0 1 0 0,1 0 0 0 0,0 0-1 0 0,0-1 1 0 0,1 1-1 0 0,0-1 1 0 0,0 0 0 0 0,0-1-1 0 0,1 1 1 0 0,6 4-6 0 0,-2-2-50 0 0,1 0 1 0 0,1 0-1 0 0,-1-1 1 0 0,1-1-1 0 0,1 0 0 0 0,-1-1 1 0 0,1 0-1 0 0,0-1 1 0 0,1-1-1 0 0,-1 0 1 0 0,1 0-1 0 0,8 0 50 0 0,61 2-9307 0 0,-65-6-3192 0 0</inkml:trace>
  <inkml:trace contextRef="#ctx0" brushRef="#br0" timeOffset="42051.984">9924 2309 9114 0 0,'0'0'3111'0'0,"0"0"-1188"0"0,0 0-524 0 0,0 0-18 0 0,0 0 56 0 0,0 0 2 0 0,0 0-92 0 0,0 0-164 0 0,0 0-187 0 0,0 0-193 0 0,0 0-152 0 0,0 0-135 0 0,-8 27-143 0 0,-25 81-120 0 0,3-4-1527 0 0,36-103-10048 0 0,-3-1-664 0 0</inkml:trace>
  <inkml:trace contextRef="#ctx0" brushRef="#br0" timeOffset="42297.9">9965 1956 13707 0 0,'0'0'3001'0'0,"0"0"-1905"0"0,0 0-480 0 0,0 0 32 0 0,0 0-40 0 0,0 0-200 0 0,0 0-224 0 0,0 0-400 0 0,0 0-208 0 0,0 0-72 0 0,0 0-72 0 0,0 0-8 0 0,0 0-240 0 0,0 0-833 0 0,3-15-3144 0 0,3 23-5937 0 0</inkml:trace>
  <inkml:trace contextRef="#ctx0" brushRef="#br0" timeOffset="42618.815">10204 2438 7746 0 0,'0'0'2371'0'0,"0"0"-392"0"0,0 0-27 0 0,0 0 58 0 0,0 0-172 0 0,0 0-199 0 0,0 0-228 0 0,0 0-135 0 0,0 0-108 0 0,0 0-165 0 0,0 0-177 0 0,0 0-193 0 0,0 0-151 0 0,18-4-92 0 0,56-16-39 0 0,-20-23 170 0 0,-43 29-418 0 0,102-136 364 0 0,-113 149-476 0 0,0 1 0 0 0,0-1 0 0 0,0 1 0 0 0,1-1 0 0 0,-1 0 0 0 0,0 1 0 0 0,1-1 0 0 0,-1 1 0 0 0,0-1 0 0 0,1 1 0 0 0,-1-1-1 0 0,1 1 1 0 0,-1-1 0 0 0,1 1 0 0 0,-1 0 0 0 0,1-1 0 0 0,-1 1 0 0 0,1 0 0 0 0,0-1 0 0 0,-1 1 0 0 0,1 0 0 0 0,-1-1 0 0 0,1 1 0 0 0,0 0 0 0 0,-1 0 0 0 0,1 0 0 0 0,0 0 0 0 0,-1 0 0 0 0,1 0 0 0 0,0 0 0 0 0,-1 0 0 0 0,1 0 0 0 0,-1 0 0 0 0,1 0-1 0 0,0 0 1 0 0,-1 0 0 0 0,1 1 0 0 0,0-1 0 0 0,-1 0 0 0 0,1 0 0 0 0,-1 1 0 0 0,1-1 0 0 0,-1 0 0 0 0,1 1 0 0 0,0-1 0 0 0,-1 1 0 0 0,0-1 0 0 0,1 1 0 0 0,-1-1 0 0 0,1 1 0 0 0,-1-1 0 0 0,1 1 0 0 0,-1-1 0 0 0,0 1 0 0 0,1-1 0 0 0,-1 1-1 0 0,0-1 1 0 0,0 1 0 0 0,0 0 0 0 0,1-1 0 0 0,-1 1 0 0 0,0 0 0 0 0,0-1 0 0 0,0 1 0 0 0,0 0 0 0 0,0-1 0 0 0,0 1 0 0 0,0 0 0 0 0,0 0 9 0 0,2 11-3 0 0,0 1 0 0 0,1-1 1 0 0,0 0-1 0 0,1 0 0 0 0,1 0 0 0 0,0-1 0 0 0,0 1 1 0 0,1-1-1 0 0,1 0 0 0 0,0-1 0 0 0,0 0 1 0 0,3 3 2 0 0,-4-7 53 0 0,0-1 0 0 0,0 1 0 0 0,1-1 0 0 0,0 0 0 0 0,-1-1 0 0 0,2 0 0 0 0,-1 0 0 0 0,0 0 0 0 0,1-1 0 0 0,0 0 0 0 0,-1-1 1 0 0,1 1-1 0 0,0-1 0 0 0,1-1 0 0 0,-1 0 0 0 0,0 0 0 0 0,0 0 0 0 0,0-1 0 0 0,1-1 0 0 0,-1 1 0 0 0,0-1 0 0 0,0-1 1 0 0,0 1-1 0 0,0-1 0 0 0,0-1 0 0 0,0 1 0 0 0,0-1 0 0 0,-1-1 0 0 0,1 0 0 0 0,-1 0 0 0 0,1 0-53 0 0,1-3 8 0 0,0 0 0 0 0,0 0 0 0 0,0-1 0 0 0,-1 0-1 0 0,0 0 1 0 0,0-1 0 0 0,-1 0 0 0 0,0 0 0 0 0,-1-1 0 0 0,0 0-1 0 0,0 0 1 0 0,-1 0 0 0 0,-1-1 0 0 0,1 1 0 0 0,-2-1-1 0 0,0 0 1 0 0,0-1 0 0 0,-1 1 0 0 0,0 0 0 0 0,-1-1 0 0 0,0 1-1 0 0,-1-1 1 0 0,0-7-8 0 0,-6-6-1138 0 0,1 7-4209 0 0,3 10-7100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8:03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92 510 7538 0 0,'0'0'4918'0'0,"0"0"-2360"0"0,0 0-763 0 0,0 0-85 0 0,0 0-165 0 0,0 0-264 0 0,0 0-339 0 0,0 0-300 0 0,0 0-187 0 0,0 0-125 0 0,0 0-71 0 0,-14 35-55 0 0,-41 109-64 0 0,33-43 65 0 0,22-79-179 0 0,1-19 0 0 0,0 1 0 0 0,0-1 1 0 0,1 1-1 0 0,-1-1 0 0 0,1 1 0 0 0,0-1 1 0 0,-1 0-1 0 0,1 1 0 0 0,1-1 0 0 0,-1 0 0 0 0,0 0 1 0 0,1-1-1 0 0,0 1 0 0 0,-1 0 0 0 0,1-1 1 0 0,0 0-1 0 0,0 0 0 0 0,1 0 0 0 0,-1 0 0 0 0,0 0 1 0 0,1 0-1 0 0,-1-1 0 0 0,1 0 0 0 0,-1 1 1 0 0,1-2-1 0 0,-1 1 0 0 0,1 0 0 0 0,0-1 1 0 0,0 1-1 0 0,-1-1 0 0 0,1 0 0 0 0,0 0 0 0 0,0-1 1 0 0,-1 1-1 0 0,1-1 0 0 0,0 0 0 0 0,0 0 1 0 0,-1 0-1 0 0,1 0 0 0 0,-1 0 0 0 0,1-1 0 0 0,-1 0 1 0 0,0 0-1 0 0,0 0 0 0 0,0 0 0 0 0,0 0 1 0 0,0-1-1 0 0,1 0-26 0 0,4-2 106 0 0,0-1 0 0 0,0-1 0 0 0,-1 1 0 0 0,0-1 0 0 0,0 0 0 0 0,-1-1 0 0 0,1 0 0 0 0,-2 0 0 0 0,1 0 0 0 0,-1-1 0 0 0,0 1 0 0 0,-1-1 0 0 0,0 0 1 0 0,-1-1-1 0 0,1 1 0 0 0,-2-1 0 0 0,0 1 0 0 0,0-1 0 0 0,0 0 0 0 0,-1 0 0 0 0,-1 0 0 0 0,0 0 0 0 0,0 0 0 0 0,-1 0 0 0 0,0-4-106 0 0,-1 9-64 0 0,0 0-1 0 0,0 1 1 0 0,-1-1 0 0 0,1 1-1 0 0,-1 0 1 0 0,0 0 0 0 0,0 0-1 0 0,0 0 1 0 0,0 0 0 0 0,-1 1-1 0 0,0-1 1 0 0,1 1-1 0 0,-1 0 1 0 0,-1 0 0 0 0,1 0-1 0 0,0 1 1 0 0,-1 0 0 0 0,1 0-1 0 0,-1 0 1 0 0,0 0 0 0 0,1 0-1 0 0,-1 1 1 0 0,0 0 0 0 0,0 0-1 0 0,0 1 1 0 0,0-1-1 0 0,0 1 1 0 0,0 0 0 0 0,0 0-1 0 0,0 1 1 0 0,0-1 0 0 0,0 1-1 0 0,0 0 1 0 0,0 1 0 0 0,1-1-1 0 0,-1 1 1 0 0,0 0 0 0 0,1 0-1 0 0,-3 2 65 0 0,-16 17-2281 0 0,11-3-4380 0 0,6-7-5224 0 0</inkml:trace>
  <inkml:trace contextRef="#ctx0" brushRef="#br0" timeOffset="376.974">524 816 16388 0 0,'0'0'1297'0'0,"0"0"-166"0"0,0 0 36 0 0,0 0 9 0 0,0 0-114 0 0,0 0-193 0 0,0 0-233 0 0,0 0-178 0 0,0 0-101 0 0,0 0-89 0 0,5-34-74 0 0,12-103-65 0 0,-2 72 6 0 0,-13 60-129 0 0,-1-1 0 0 0,1 1-1 0 0,0-1 1 0 0,0 1 0 0 0,1 0 0 0 0,0 0 0 0 0,0 0 0 0 0,0 0 0 0 0,0 1 0 0 0,1-1 0 0 0,0 1 0 0 0,0 0 0 0 0,0 0 0 0 0,0 0-1 0 0,1 1 1 0 0,-1-1 0 0 0,1 1 0 0 0,0 0 0 0 0,0 1 0 0 0,0-1 0 0 0,0 1 0 0 0,1 0 0 0 0,-1 0-6 0 0,-4 1-1 0 0,0 1 0 0 0,0-1 0 0 0,0 1 0 0 0,1 0-1 0 0,-1-1 1 0 0,0 1 0 0 0,0 0 0 0 0,0 0 0 0 0,0 0 0 0 0,0 0 0 0 0,0 0 0 0 0,0 0 0 0 0,1 0 0 0 0,-1 0 0 0 0,0 0 0 0 0,0 0 0 0 0,0 1 0 0 0,0-1 0 0 0,0 0 0 0 0,0 1 0 0 0,0-1 0 0 0,0 1-1 0 0,0-1 1 0 0,0 1 0 0 0,0 0 0 0 0,0-1 0 0 0,0 1 0 0 0,0 0 0 0 0,-1-1 0 0 0,1 1 0 0 0,0 0 0 0 0,0 0 0 0 0,-1 0 0 0 0,1 0 0 0 0,-1 0 0 0 0,1 0 0 0 0,-1 0 0 0 0,1 0 0 0 0,-1 0-1 0 0,0 0 1 0 0,1 0 0 0 0,-1 0 0 0 0,0 0 0 0 0,0 0 0 0 0,0 1 0 0 0,1-1 0 0 0,-1 0 0 0 0,-1 0 1 0 0,13 48 157 0 0,-11-42-91 0 0,-1-1 0 0 0,1 1-1 0 0,1-1 1 0 0,-1 1 0 0 0,1-1 0 0 0,0 0-1 0 0,0 0 1 0 0,1 0 0 0 0,0 0-1 0 0,0 0 1 0 0,0 0 0 0 0,1-1-1 0 0,-1 0 1 0 0,2 1 0 0 0,-1-1 0 0 0,0-1-1 0 0,1 1 1 0 0,0-1 0 0 0,2 2-66 0 0,1-3 76 0 0,-1-1 1 0 0,1 0-1 0 0,-1-1 1 0 0,1 0-1 0 0,0 0 1 0 0,-1 0-1 0 0,1-1 1 0 0,0 0-1 0 0,0-1 1 0 0,-1 1-1 0 0,1-2 1 0 0,0 1-1 0 0,-1-1 1 0 0,1 0 0 0 0,-1-1-1 0 0,0 1 1 0 0,0-2-1 0 0,0 1 1 0 0,0-1-1 0 0,0 0 1 0 0,-1 0-1 0 0,0-1 1 0 0,0 1-1 0 0,0-2 1 0 0,0 1-1 0 0,-1 0 1 0 0,0-1-1 0 0,0 0 1 0 0,0-1-1 0 0,-1 1 1 0 0,0-1-1 0 0,0 1 1 0 0,-1-1-1 0 0,1-1 1 0 0,-2 1-1 0 0,1 0 1 0 0,1-8-77 0 0,-2 6-420 0 0,0 2-1906 0 0,0 3-4834 0 0,-2 1-5457 0 0</inkml:trace>
  <inkml:trace contextRef="#ctx0" brushRef="#br0" timeOffset="1034.009">1526 440 16420 0 0,'0'0'2889'0'0,"0"0"-1404"0"0,0 0-352 0 0,0 0 42 0 0,0 0-5 0 0,0 0-138 0 0,0 0-265 0 0,0 0-207 0 0,0 0-171 0 0,0 0-110 0 0,0 0-76 0 0,0 0-79 0 0,0 0-39 0 0,-27 14-31 0 0,-83 47-16 0 0,43 0 8 0 0,62-56-50 0 0,-1 0 0 0 0,1 0 0 0 0,0-1 0 0 0,0 2 0 0 0,0-1 0 0 0,1 1 0 0 0,-1-1 0 0 0,1 1 0 0 0,1 0-1 0 0,-1 1 1 0 0,1-1 0 0 0,0 0 0 0 0,0 1 0 0 0,1 0 0 0 0,0 0 0 0 0,0 0 0 0 0,1 0 0 0 0,0 0 0 0 0,0 0-1 0 0,0 0 1 0 0,1 5 4 0 0,3-9-3 0 0,1 0-1 0 0,-1 0 0 0 0,0-1 0 0 0,1 1 1 0 0,0-1-1 0 0,-1 0 0 0 0,1 0 1 0 0,0-1-1 0 0,0 1 0 0 0,0-1 1 0 0,0 0-1 0 0,0 0 0 0 0,1 0 0 0 0,-1 0 1 0 0,0-1-1 0 0,0 0 0 0 0,1 0 1 0 0,-1 0-1 0 0,0 0 0 0 0,0 0 0 0 0,1-1 1 0 0,-1 0-1 0 0,0 0 0 0 0,0 0 1 0 0,0-1-1 0 0,0 1 0 0 0,0-1 4 0 0,15-6 20 0 0,0 0 0 0 0,-1-1 0 0 0,0-1-1 0 0,-1-1 1 0 0,0 0 0 0 0,0-1 0 0 0,8-9-20 0 0,37-25 172 0 0,-62 46-170 0 0,1-1-1 0 0,0 0 1 0 0,0 1 0 0 0,0-1-1 0 0,0 1 1 0 0,0 0 0 0 0,0-1-1 0 0,0 1 1 0 0,0 0-1 0 0,0-1 1 0 0,0 1 0 0 0,0 0-1 0 0,0 0 1 0 0,0 0 0 0 0,0 0-1 0 0,0 0 1 0 0,0 0 0 0 0,0 0-1 0 0,0 0 1 0 0,0 1 0 0 0,0-1-1 0 0,0 0 1 0 0,0 1 0 0 0,0-1-1 0 0,0 0 1 0 0,0 1 0 0 0,0-1-1 0 0,0 1 1 0 0,0 0-1 0 0,0-1 1 0 0,0 1 0 0 0,-1 0-1 0 0,1-1 1 0 0,0 1 0 0 0,-1 0-1 0 0,1 0 1 0 0,0 0 0 0 0,-1-1-1 0 0,1 1 1 0 0,-1 0 0 0 0,1 0-1 0 0,-1 0 1 0 0,1 0 0 0 0,-1 0-1 0 0,0 0 1 0 0,0 0 0 0 0,1 0-1 0 0,-1 1-1 0 0,11 52 59 0 0,-11-52-52 0 0,0 3-6 0 0,1 1-1 0 0,-1-1 1 0 0,1 1 0 0 0,0-1-1 0 0,1 0 1 0 0,-1 1-1 0 0,1-1 1 0 0,0 0-1 0 0,0 0 1 0 0,1 0-1 0 0,0 0 1 0 0,0 0-1 0 0,0-1 1 0 0,0 1-1 0 0,1-1 1 0 0,-1 0 0 0 0,1 0-1 0 0,0 0 1 0 0,0 0-1 0 0,1-1 1 0 0,-1 0-1 0 0,1 0 1 0 0,0 0-1 0 0,-1 0 1 0 0,1-1-1 0 0,1 1 1 0 0,-1-2-1 0 0,0 1 1 0 0,0 0 0 0 0,1-1-1 0 0,-1 0 1 0 0,6 0-1 0 0,8 0 22 0 0,0-2 1 0 0,0 0 0 0 0,-1-2-1 0 0,1 0 1 0 0,0-1 0 0 0,-1 0-1 0 0,0-2 1 0 0,0 0 0 0 0,-1-1-1 0 0,1-1 1 0 0,0-2-23 0 0,8-4 86 0 0,0-1 0 0 0,-2-1 1 0 0,0-1-1 0 0,0-1 0 0 0,-2-2 0 0 0,-1 0 1 0 0,0-1-1 0 0,-1-1 0 0 0,-2-1 0 0 0,0 0 0 0 0,-1-2 1 0 0,-2 0-1 0 0,0 0 0 0 0,9-25-86 0 0,-17 35-23 0 0,-1-1 0 0 0,0 1 0 0 0,-1-1 0 0 0,-1 0 0 0 0,-1 0 0 0 0,0-1 0 0 0,-1 1 0 0 0,0-1 0 0 0,-1 1 0 0 0,-2-1 0 0 0,1 1 0 0 0,-2-1 0 0 0,0 1 0 0 0,-1 0-1 0 0,-1-1 1 0 0,0 1 0 0 0,-1 1 0 0 0,-1-1 0 0 0,0 1 0 0 0,-1 0 0 0 0,-1 0 0 0 0,-3-5 23 0 0,8 17-19 0 0,0 0 0 0 0,1-1 0 0 0,-1 2 1 0 0,0-1-1 0 0,-1 0 0 0 0,1 0 0 0 0,0 1 0 0 0,-1 0 0 0 0,0 0 0 0 0,1 0 0 0 0,-1 0 0 0 0,0 0 0 0 0,0 1 0 0 0,0-1 0 0 0,0 1 1 0 0,0 0-1 0 0,0 1 0 0 0,0-1 0 0 0,0 1 0 0 0,-1-1 0 0 0,1 1 0 0 0,0 1 0 0 0,0-1 0 0 0,0 0 0 0 0,-1 1 0 0 0,1 0 0 0 0,0 0 0 0 0,0 0 1 0 0,0 1-1 0 0,0-1 0 0 0,1 1 0 0 0,-1 0 0 0 0,-3 2 19 0 0,-2 1-10 0 0,1 1-1 0 0,0-1 1 0 0,0 2 0 0 0,0-1-1 0 0,1 1 1 0 0,-1 0-1 0 0,2 1 1 0 0,-1-1 0 0 0,1 1-1 0 0,0 1 1 0 0,1-1 0 0 0,0 1-1 0 0,-3 7 11 0 0,1 6 47 0 0,1-1 0 0 0,1 1 0 0 0,0 0 0 0 0,2 1-1 0 0,1-1 1 0 0,0 1 0 0 0,2-1 0 0 0,1 1 0 0 0,0-1-1 0 0,2 0 1 0 0,1 1-47 0 0,0-4 24 0 0,1-1 0 0 0,1 0 0 0 0,0 0 0 0 0,1 0 0 0 0,2-1 1 0 0,-1 0-1 0 0,2-1 0 0 0,0 0 0 0 0,1 0 0 0 0,1-1 0 0 0,0-1 0 0 0,1 0 0 0 0,1 0 0 0 0,0-2 0 0 0,0 1 0 0 0,1-2 0 0 0,1 0 0 0 0,0-1 0 0 0,1 0 0 0 0,-1-2 1 0 0,2 0-1 0 0,-1 0 0 0 0,7 0-24 0 0,119 23-1003 0 0,-80-29-5191 0 0,-47-2-6267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8:00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2 538 7634 0 0,'0'0'1675'0'0,"0"0"-224"0"0,0 0-84 0 0,0 0 46 0 0,0 0 34 0 0,0 0-92 0 0,0 0-209 0 0,0 0-254 0 0,0 0-227 0 0,0 0-134 0 0,0 0-31 0 0,9-6 32 0 0,66-33 569 0 0,-25 24-747 0 0,0-3 0 0 0,-1-1 0 0 0,-1-3 0 0 0,-1-1 0 0 0,-1-3 0 0 0,-1-2 0 0 0,-1-1 0 0 0,-2-3 0 0 0,-1-1 0 0 0,-2-2 0 0 0,-1-2 1 0 0,2-5-355 0 0,-35 37 32 0 0,-1 0 0 0 0,0-1 0 0 0,0 1 0 0 0,0-1 1 0 0,-1 0-1 0 0,0 0 0 0 0,0 0 0 0 0,0-1 1 0 0,-1 1-1 0 0,0-1 0 0 0,0 1 0 0 0,0-1 1 0 0,-1 1-1 0 0,0-1 0 0 0,-1 0 0 0 0,1 0 0 0 0,-1 0 1 0 0,-1 0-33 0 0,0 6 5 0 0,0 0 1 0 0,0 0-1 0 0,0-1 1 0 0,0 1-1 0 0,-1 0 1 0 0,1 0-1 0 0,-1 0 1 0 0,1 1-1 0 0,-1-1 1 0 0,1 0 0 0 0,-1 0-1 0 0,1 1 1 0 0,-1-1-1 0 0,1 1 1 0 0,-1 0-1 0 0,0-1 1 0 0,1 1-1 0 0,-1 0 1 0 0,0 0-1 0 0,1 0 1 0 0,-1 0-1 0 0,0 0 1 0 0,1 0 0 0 0,-1 0-1 0 0,0 1 1 0 0,1-1-1 0 0,-1 1 1 0 0,1-1-1 0 0,-1 1 1 0 0,0 0-1 0 0,1-1 1 0 0,-1 1-1 0 0,1 0 1 0 0,0 0-1 0 0,-1 0 1 0 0,1 0-1 0 0,0 0 1 0 0,0 0 0 0 0,-1 1-1 0 0,1-1-5 0 0,-15 14-2 0 0,1 1 0 0 0,0 1-1 0 0,2 0 1 0 0,0 0 0 0 0,1 1-1 0 0,0 1 1 0 0,2 0 0 0 0,0 1 0 0 0,1 0-1 0 0,1 0 1 0 0,-5 19 2 0 0,-3 23-37 0 0,2 1 0 0 0,2 0 0 0 0,1 28 37 0 0,-9 120-170 0 0,9-71-122 0 0,-7 0 1 0 0,-9 16 291 0 0,24-134-168 0 0,-2 0 1 0 0,0 0 0 0 0,-2-1 0 0 0,0 0 0 0 0,-1 0 0 0 0,-2-1 0 0 0,0 0 0 0 0,-1 0 0 0 0,0-1 0 0 0,-2-1 0 0 0,0 0 0 0 0,-2-1 0 0 0,1 0 0 0 0,-2-1 0 0 0,0-1 0 0 0,-1 0 0 0 0,-1-1 0 0 0,0-1 0 0 0,-3 1 167 0 0,17-12-46 0 0,1 0 1 0 0,0-1-1 0 0,0 1 1 0 0,-1 0-1 0 0,1-1 1 0 0,-1 0-1 0 0,0 0 1 0 0,1 0-1 0 0,-1 0 1 0 0,0-1-1 0 0,1 1 1 0 0,-1-1-1 0 0,0 0 1 0 0,0 0-1 0 0,1 0 1 0 0,-1-1-1 0 0,0 0 1 0 0,0 1-1 0 0,1-1 1 0 0,-1 0-1 0 0,1-1 1 0 0,-1 1 0 0 0,1 0-1 0 0,-1-1 1 0 0,1 0-1 0 0,0 0 1 0 0,0 0-1 0 0,0 0 1 0 0,0-1-1 0 0,0 1 1 0 0,0-1-1 0 0,1 0 1 0 0,-1 1-1 0 0,1-1 1 0 0,0 0-1 0 0,0-1 1 0 0,0 1-1 0 0,0 0 1 0 0,0 0-1 0 0,0-3 46 0 0,-2-122 11 0 0,9 99 150 0 0,2 1 0 0 0,0 0 0 0 0,2 0 0 0 0,1 1 0 0 0,2 1 0 0 0,0-1 0 0 0,2 2 0 0 0,0 0 0 0 0,2 0 0 0 0,10-10-161 0 0,-24 32 21 0 0,12-19 265 0 0,1 0 0 0 0,1 1 1 0 0,1 1-1 0 0,1 0 0 0 0,1 1 0 0 0,1 2 0 0 0,0-1 0 0 0,1 2 0 0 0,3 0-286 0 0,-14 10 164 0 0,0 0 0 0 0,0 1 0 0 0,1 1-1 0 0,0 0 1 0 0,0 0 0 0 0,0 1 0 0 0,0 0-1 0 0,1 1 1 0 0,9-1-164 0 0,177 13-920 0 0,-189-5-50 0 0,-6-3-2066 0 0,0-1-6302 0 0,-1-1-2813 0 0</inkml:trace>
  <inkml:trace contextRef="#ctx0" brushRef="#br0" timeOffset="466.351">880 910 15891 0 0,'0'0'834'0'0,"0"0"-257"0"0,0 0 69 0 0,0 0 178 0 0,0 0 122 0 0,0 0-46 0 0,0 0-213 0 0,0 0-207 0 0,0 0-124 0 0,0 0-58 0 0,-6 33-27 0 0,-18 99-9 0 0,19-58 318 0 0,6-42 451 0 0,2-54 932 0 0,43-190-1259 0 0,-40 184-673 0 0,3 1 1 0 0,0 0-1 0 0,1 1 1 0 0,2 0-1 0 0,0 0 1 0 0,2 2-1 0 0,1-1 1 0 0,1 2-1 0 0,1 0 1 0 0,11-12-32 0 0,-23 30 50 0 0,-5 6-54 0 0,0-1-1 0 0,0 0 1 0 0,0 0 0 0 0,1 1 0 0 0,-1-1 0 0 0,0 0 0 0 0,0 0 0 0 0,0 1-1 0 0,0-1 1 0 0,1 0 0 0 0,-1 0 0 0 0,0 1 0 0 0,0-1 0 0 0,1 0 0 0 0,-1 0 0 0 0,0 0-1 0 0,0 0 1 0 0,1 0 0 0 0,-1 1 0 0 0,0-1 0 0 0,0 0 0 0 0,1 0 0 0 0,-1 0-1 0 0,0 0 1 0 0,0 0 0 0 0,1 0 0 0 0,-1 0 0 0 0,0 0 0 0 0,1 0 0 0 0,-1 0-1 0 0,0 0 1 0 0,0 0 0 0 0,1 0 0 0 0,-1 0 0 0 0,0 0 0 0 0,1 0 0 0 0,-1 0-1 0 0,0 0 1 0 0,0-1 0 0 0,1 1 0 0 0,-1 0 0 0 0,0 0 0 0 0,0 0 0 0 0,1 0 0 0 0,-1-1-1 0 0,0 1 1 0 0,0 0 0 0 0,0 0 0 0 0,1 0 0 0 0,-1-1 0 0 0,0 1 0 0 0,0 0-1 0 0,0 0 1 0 0,0-1 0 0 0,1 1 4 0 0,1 98-144 0 0,32-55-1257 0 0,-14-31-5585 0 0,-17-11 885 0 0,-2-1-5398 0 0</inkml:trace>
  <inkml:trace contextRef="#ctx0" brushRef="#br0" timeOffset="717.539">1379 932 14763 0 0,'0'0'1498'0'0,"0"0"-225"0"0,0 0 58 0 0,0 0 56 0 0,0 0-136 0 0,0 0-301 0 0,0 0-354 0 0,-1 31-267 0 0,0 96-158 0 0,10-75-36 0 0,10-22-787 0 0,-10-29-2776 0 0,0-9-4523 0 0,-5 3-3134 0 0</inkml:trace>
  <inkml:trace contextRef="#ctx0" brushRef="#br0" timeOffset="969.401">1420 630 12395 0 0,'0'0'3680'0'0,"0"0"-1927"0"0,0 0-513 0 0,0 0-312 0 0,0 0-296 0 0,0 0-191 0 0,0 0-249 0 0,0 0-224 0 0,0 0-136 0 0,0 0-81 0 0,0 0-207 0 0,0 0-232 0 0,0 0-472 0 0,0 0-1097 0 0,47-55-2600 0 0,-36 62-6537 0 0</inkml:trace>
  <inkml:trace contextRef="#ctx0" brushRef="#br0" timeOffset="1169.741">1867 726 15059 0 0,'0'0'1943'0'0,"0"0"-448"0"0,0 0-232 0 0,0 0-131 0 0,0 0-139 0 0,0 0-150 0 0,0 0-162 0 0,0 0-122 0 0,0 0-90 0 0,0 0-89 0 0,0 0-76 0 0,-34 15-65 0 0,-103 47-43 0 0,81-21 18 0 0,52-33-182 0 0,1-3-19 0 0,0 1 0 0 0,0 0 1 0 0,0 0-1 0 0,1 0 0 0 0,0 0 1 0 0,0 1-1 0 0,1-1 1 0 0,0 1-1 0 0,0-1 0 0 0,0 1 1 0 0,1-1-1 0 0,0 1 1 0 0,0-1-1 0 0,1 1 0 0 0,0-1 1 0 0,0 1-1 0 0,0-1 0 0 0,1 0 1 0 0,0 1-1 0 0,0-1 1 0 0,0 0-1 0 0,1 0 0 0 0,0 0 1 0 0,0-1-1 0 0,1 1 1 0 0,3 4-14 0 0,2-1 10 0 0,0 0 0 0 0,0-1 0 0 0,1 0 0 0 0,0-1 0 0 0,0 0 0 0 0,1 0 0 0 0,0-1 0 0 0,0-1 0 0 0,1 1 0 0 0,-1-2 0 0 0,1 0 0 0 0,0 0 0 0 0,0-1 0 0 0,0-1 0 0 0,1 0 0 0 0,-1 0 0 0 0,1-2 0 0 0,-1 1 0 0 0,5-2-10 0 0,-3 1-92 0 0,0-1-1 0 0,0-1 1 0 0,0 0-1 0 0,0-1 1 0 0,-1 0-1 0 0,1-1 1 0 0,-1 0-1 0 0,0-1 1 0 0,0-1-1 0 0,-1 0 1 0 0,8-6 92 0 0,30-23-3118 0 0,-36 21-816 0 0,-1-2-3625 0 0,-6 8-3153 0 0</inkml:trace>
  <inkml:trace contextRef="#ctx0" brushRef="#br0" timeOffset="1464.367">2607 126 17812 0 0,'0'0'1543'0'0,"0"0"-300"0"0,0 0-92 0 0,0 0 17 0 0,0 0-32 0 0,0 0-84 0 0,0 0-219 0 0,0 0-196 0 0,0 0-80 0 0,0 0-84 0 0,0 0-68 0 0,0 0-69 0 0,0 0-64 0 0,1 29-36 0 0,1 96-40 0 0,-12 183 358 0 0,-16 110-418 0 0,26-308-482 0 0,7-118-973 0 0,-2-59-2484 0 0,-5 44-119 0 0,-1 0-3765 0 0,-1 12-3872 0 0</inkml:trace>
  <inkml:trace contextRef="#ctx0" brushRef="#br0" timeOffset="1682.358">2296 685 12979 0 0,'0'0'1867'0'0,"0"0"-454"0"0,0 0-168 0 0,0 0 10 0 0,0 0 42 0 0,0 0-38 0 0,0 0-167 0 0,0 0-175 0 0,0 0-152 0 0,0 0-115 0 0,0 0-81 0 0,35-3-90 0 0,110-13-71 0 0,50-1 700 0 0,12 13-2704 0 0,-189 6 477 0 0,-8-1-641 0 0,0 0-3379 0 0,-2-1-6645 0 0</inkml:trace>
  <inkml:trace contextRef="#ctx0" brushRef="#br0" timeOffset="1901.687">3152 696 11739 0 0,'0'0'3911'0'0,"0"0"-1867"0"0,0 0-609 0 0,0 0-70 0 0,0 0-132 0 0,0 0-226 0 0,0 0-304 0 0,0 0-276 0 0,-7 34-185 0 0,-21 104-111 0 0,21-74-33 0 0,7-62-146 0 0,0 1 1 0 0,1-1 0 0 0,-1 0 0 0 0,1 0 0 0 0,0 0-1 0 0,-1 0 1 0 0,1 1 0 0 0,0-1 0 0 0,0 0 0 0 0,0-1-1 0 0,1 1 1 0 0,-1 0 0 0 0,0 0 0 0 0,1 0 0 0 0,-1-1-1 0 0,1 1 1 0 0,0-1 0 0 0,-1 1 0 0 0,1-1 0 0 0,0 0-1 0 0,0 1 1 0 0,2 0 47 0 0,18 3-8618 0 0,-16-5-2787 0 0</inkml:trace>
  <inkml:trace contextRef="#ctx0" brushRef="#br0" timeOffset="2084.087">3154 420 12283 0 0,'0'0'5593'0'0,"0"0"-3865"0"0,0 0-480 0 0,0 0-255 0 0,0 0-217 0 0,0 0-232 0 0,0 0-248 0 0,0 0-272 0 0,0 0-144 0 0,0 0-56 0 0,0 0-80 0 0,0 0-168 0 0,0 0-392 0 0,0 0-609 0 0,5 41-1175 0 0,6-30-3081 0 0,-5-4-6306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8:04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410 612 0 0 0,'0'0'1459'0'0,"0"0"-25"0"0,0 0-9 0 0,0 0 49 0 0,0 0-7 0 0,0 0-79 0 0,0 0-114 0 0,0 0-142 0 0,0 0-124 0 0,0 0-70 0 0,0 0-6 0 0,0 0-24 0 0,-8-7 10 0 0,-41-31 1757 0 0,-7 28 2152 0 0,-28 36-3021 0 0,69-19-1736 0 0,0 2 1 0 0,0 0-1 0 0,1 0 0 0 0,0 1 0 0 0,1 1 0 0 0,0 1 0 0 0,1-1 0 0 0,0 2 0 0 0,1 0 0 0 0,0 0 0 0 0,1 1 0 0 0,1 0 1 0 0,0 1-1 0 0,1 0 0 0 0,0 1 0 0 0,1-1 0 0 0,1 1 0 0 0,-3 11-70 0 0,9-21-5 0 0,-1 0 0 0 0,1 0 0 0 0,0 0-1 0 0,0 0 1 0 0,1 0 0 0 0,-1 0 0 0 0,1 0 0 0 0,1 0 0 0 0,-1 0 0 0 0,1-1-1 0 0,0 1 1 0 0,0 0 0 0 0,1-1 0 0 0,0 0 0 0 0,0 1 0 0 0,0-1 0 0 0,0 0-1 0 0,1-1 1 0 0,0 1 0 0 0,0-1 0 0 0,0 1 0 0 0,1-1 0 0 0,-1-1-1 0 0,1 1 1 0 0,0 0 0 0 0,0-1 0 0 0,0 0 0 0 0,0 0 0 0 0,1-1 0 0 0,-1 0-1 0 0,1 0 1 0 0,0 0 0 0 0,0 0 0 0 0,-1-1 0 0 0,5 1 5 0 0,9 1-118 0 0,0 0 0 0 0,1-2-1 0 0,0 0 1 0 0,-1-1 0 0 0,1 0 0 0 0,0-2 0 0 0,17-4 118 0 0,75-25-7778 0 0,-87 22-4003 0 0</inkml:trace>
  <inkml:trace contextRef="#ctx0" brushRef="#br0" timeOffset="308.193">872 604 13659 0 0,'0'0'1319'0'0,"0"0"-163"0"0,0 0 123 0 0,0 0 169 0 0,0 0 10 0 0,-32 23-172 0 0,-99 73-305 0 0,71-33 23 0 0,56-53-856 0 0,0-3-96 0 0,1-1-1 0 0,0 1 0 0 0,1 0 1 0 0,-1 0-1 0 0,1 0 0 0 0,1 0 1 0 0,0 0-1 0 0,-1 0 0 0 0,2 0 1 0 0,-1 0-1 0 0,1 1 0 0 0,1-1 1 0 0,-1 0-1 0 0,1 0 0 0 0,0 0 1 0 0,1 0-1 0 0,-1 0 0 0 0,2 0 1 0 0,-1 0-1 0 0,1 0 0 0 0,0 0 1 0 0,0-1-1 0 0,1 0 0 0 0,-1 0 1 0 0,1 0-1 0 0,1 0 0 0 0,-1 0 1 0 0,1-1-1 0 0,0 0 0 0 0,1 0 1 0 0,-1 0-1 0 0,1 0 0 0 0,0-1 1 0 0,0 0-1 0 0,0-1 0 0 0,0 1 1 0 0,1-1-1 0 0,0 0 0 0 0,-1-1 1 0 0,1 1-1 0 0,0-1 0 0 0,0-1 1 0 0,2 1-52 0 0,2-1 47 0 0,0 0 0 0 0,0 0 0 0 0,0-1 0 0 0,0 0 0 0 0,0-1 0 0 0,0 0 0 0 0,0-1 0 0 0,0 0 0 0 0,0-1 0 0 0,-1 0 0 0 0,1-1 0 0 0,-1 0 0 0 0,0 0 1 0 0,0-1-1 0 0,0-1 0 0 0,-1 0 0 0 0,0 0 0 0 0,0 0 0 0 0,0-1 0 0 0,-1-1 0 0 0,0 1 0 0 0,0-2 0 0 0,-1 1 0 0 0,0-1 0 0 0,-1 0 0 0 0,0 0 1 0 0,0 0-1 0 0,-1-1 0 0 0,0 0 0 0 0,0 0 0 0 0,-1-1 0 0 0,-1 1 0 0 0,0-1 0 0 0,0 0 0 0 0,-1 0 0 0 0,-1 0 0 0 0,1-4-47 0 0,-2 8-46 0 0,-1 0 0 0 0,1-1 0 0 0,-1 1 0 0 0,-1 0 0 0 0,1 0 0 0 0,-1 0 0 0 0,-1 0 0 0 0,1 0 0 0 0,-1 0 0 0 0,0 1 0 0 0,-1-1 0 0 0,1 1 0 0 0,-1 0 0 0 0,-1 0 0 0 0,1 0 0 0 0,-1 1 0 0 0,0 0 0 0 0,-5-5 46 0 0,-48-10-5875 0 0,51 21 808 0 0,1 2-6305 0 0</inkml:trace>
  <inkml:trace contextRef="#ctx0" brushRef="#br0" timeOffset="645.339">1235 1057 13243 0 0,'0'0'1732'0'0,"0"0"-390"0"0,0 0-62 0 0,0 0 4 0 0,0 0-58 0 0,0 0-110 0 0,0 0-158 0 0,0 0-150 0 0,21-32-133 0 0,68-100-95 0 0,-52 57 284 0 0,21-87 306 0 0,-57 162-1193 0 0,-1 0-32 0 0,0 18-210 0 0,-1-9 287 0 0,1 1-1 0 0,1-1 1 0 0,0 0 0 0 0,0 1 0 0 0,1-1-1 0 0,0 0 1 0 0,0 0 0 0 0,1 0 0 0 0,0-1-1 0 0,1 1 1 0 0,0 0 0 0 0,0-1 0 0 0,1 0-1 0 0,0 0 1 0 0,0-1 0 0 0,1 1 0 0 0,0-1-1 0 0,0 0 1 0 0,1-1 0 0 0,0 1 0 0 0,0-1-1 0 0,0-1 1 0 0,1 0 0 0 0,0 0 0 0 0,0 0-1 0 0,0-1 1 0 0,0 0 0 0 0,1 0-1 0 0,0-1 1 0 0,0 0 0 0 0,0-1 0 0 0,0 0-1 0 0,0 0 1 0 0,0-1 0 0 0,0 0 0 0 0,8-1-22 0 0,-6-3 154 0 0,-1 0 1 0 0,0-1-1 0 0,0 0 0 0 0,0-1 1 0 0,-1 0-1 0 0,0 0 1 0 0,0-1-1 0 0,0 0 0 0 0,0-1 1 0 0,-1 0-1 0 0,0 0 1 0 0,-1-1-1 0 0,0 0 0 0 0,0 0 1 0 0,0 0-1 0 0,-1-1 1 0 0,3-7-155 0 0,36-58-3487 0 0,-26 41-903 0 0,-14 25-8010 0 0</inkml:trace>
  <inkml:trace contextRef="#ctx0" brushRef="#br0" timeOffset="1418.962">2196 221 2673 0 0,'0'0'1295'0'0,"0"0"-479"0"0,0 0-43 0 0,0 0 279 0 0,0 0 351 0 0,0 0 220 0 0,0 0-44 0 0,0 0-146 0 0,0 0-118 0 0,0 0-51 0 0,0 0 15 0 0,0 0-7 0 0,0 0-32 0 0,-1-12-86 0 0,1 9-639 0 0,-3-39 23 0 0,3 45 5941 0 0,19 273-4680 0 0,-14 197-1305 0 0,2-344-722 0 0,-7-128 110 0 0,0-1-26 0 0,0 0-24 0 0,0 0-21 0 0,0 0-16 0 0,2-12-849 0 0,-7-58-3745 0 0,2 47 727 0 0,-2-1-3679 0 0,3 9-3517 0 0</inkml:trace>
  <inkml:trace contextRef="#ctx0" brushRef="#br0" timeOffset="1615.243">1914 582 14259 0 0,'0'0'1394'0'0,"0"0"-501"0"0,0 0-221 0 0,0 0 4 0 0,0 0 163 0 0,0 0 148 0 0,0 0 71 0 0,0 0-39 0 0,0 0-178 0 0,0 0-118 0 0,0 0-107 0 0,0 0-80 0 0,36-4-76 0 0,113-12-88 0 0,61-19 297 0 0,-82 19-2139 0 0,-74 13-7769 0 0,-40 3-2809 0 0</inkml:trace>
  <inkml:trace contextRef="#ctx0" brushRef="#br0" timeOffset="2867.201">2995 586 12251 0 0,'0'0'2035'0'0,"0"0"-750"0"0,0 0-254 0 0,0 0 72 0 0,0 0 37 0 0,0 0-35 0 0,0 0-91 0 0,0 0-143 0 0,0 0-172 0 0,0 0-105 0 0,0 0-89 0 0,0 0-102 0 0,0 0-68 0 0,-33 5-61 0 0,-99 17-43 0 0,70 5 100 0 0,54-18-253 0 0,-2 0-30 0 0,-1 0-1 0 0,2 0 0 0 0,-1 1 0 0 0,1 1 1 0 0,0-1-1 0 0,1 2 0 0 0,1-1 0 0 0,0 1 1 0 0,0 0-1 0 0,1 0 0 0 0,1 1 1 0 0,0 0-1 0 0,0 0 0 0 0,2 0 0 0 0,-1 0 1 0 0,1 7-48 0 0,1-15 6 0 0,1-1 0 0 0,0 0 0 0 0,0 0 0 0 0,1 1 0 0 0,-1-1 0 0 0,1 0 0 0 0,0 1 0 0 0,0-1 0 0 0,0 1 0 0 0,1-1 1 0 0,-1 0-1 0 0,1 0 0 0 0,0 1 0 0 0,0-1 0 0 0,1 0 0 0 0,-1 0 0 0 0,1 0 0 0 0,0 0 0 0 0,0 0 0 0 0,1 0 0 0 0,-1-1 1 0 0,1 1-1 0 0,-1-1 0 0 0,1 0 0 0 0,0 1 0 0 0,0-1 0 0 0,1-1 0 0 0,-1 1 0 0 0,1 0 0 0 0,-1-1 0 0 0,1 0 0 0 0,0 1 1 0 0,0-2-1 0 0,0 1 0 0 0,0 0 0 0 0,0-1 0 0 0,2 1-6 0 0,6-3 43 0 0,0-1-1 0 0,0-1 1 0 0,-1 1 0 0 0,1-2-1 0 0,-1 0 1 0 0,1 0 0 0 0,-1-1-1 0 0,0 0 1 0 0,-1-1 0 0 0,1 0-1 0 0,-1-1 1 0 0,0 0 0 0 0,-1 0 0 0 0,0-1-1 0 0,0 0 1 0 0,-1-1 0 0 0,2-2-43 0 0,7-4 27 0 0,187-207 185 0 0,-156 172-222 0 0,-46 84-58 0 0,0 4 93 0 0,-3-23-4 0 0,1 0 1 0 0,1 0-1 0 0,0 0 0 0 0,1 1 1 0 0,0-2-1 0 0,1 1 0 0 0,1 0 1 0 0,1-1-1 0 0,0 1 1 0 0,0-1-1 0 0,2 0 0 0 0,-1-1 1 0 0,9 12-22 0 0,-11-19 6 0 0,0 0 0 0 0,0 0 1 0 0,0 0-1 0 0,1-1 1 0 0,0 1-1 0 0,0-1 1 0 0,1 0-1 0 0,-1-1 0 0 0,1 1 1 0 0,0-1-1 0 0,0 0 1 0 0,0-1-1 0 0,1 0 0 0 0,-1 0 1 0 0,1 0-1 0 0,0 0 1 0 0,0-1-1 0 0,0-1 1 0 0,0 1-1 0 0,0-1 0 0 0,0 0 1 0 0,2 0-7 0 0,-2-2 20 0 0,1 1 1 0 0,0-1 0 0 0,-1 0-1 0 0,1-1 1 0 0,-1 1-1 0 0,1-2 1 0 0,-1 1 0 0 0,0-1-1 0 0,0 0 1 0 0,0 0-1 0 0,0-1 1 0 0,-1 0 0 0 0,0 0-1 0 0,1-1 1 0 0,-1 0-1 0 0,2-2-20 0 0,91-84 286 0 0,-76 68-236 0 0,0 0-1 0 0,2 2 1 0 0,0 1-1 0 0,2 0 1 0 0,12-5-50 0 0,-23 16-3 0 0,-7 3 9 0 0,0 1 1 0 0,-1 0 0 0 0,2 1-1 0 0,-1 0 1 0 0,0 1 0 0 0,1 0 0 0 0,0 0-1 0 0,-1 1 1 0 0,1 0 0 0 0,0 1-1 0 0,7-1-6 0 0,20 25 25 0 0,-26-9 10 0 0,-9-14-44 0 0,-2 0-7 0 0,0 0 8 0 0,0 0 32 0 0,0 0 7 0 0,0 0 1 0 0,0 0 29 0 0,0 0 31 0 0,0 0 48 0 0,0 0 51 0 0,0 0-16 0 0,-6-10 63 0 0,-11-4-208 0 0,11 9-29 0 0,1 0 0 0 0,-1 0 0 0 0,0 1-1 0 0,-1 0 1 0 0,1 0 0 0 0,-1 0 0 0 0,0 1 0 0 0,0 0 0 0 0,0 0-1 0 0,0 1 1 0 0,0 0 0 0 0,-1 0 0 0 0,1 0 0 0 0,-7 1-1 0 0,8 1-13 0 0,3-1 4 0 0,-1 1 0 0 0,1 0 0 0 0,-1 0-1 0 0,1 0 1 0 0,-1 0 0 0 0,1 1 0 0 0,-1-1-1 0 0,1 1 1 0 0,0 0 0 0 0,-1 0 0 0 0,1 0-1 0 0,0 0 1 0 0,0 1 0 0 0,0-1 0 0 0,0 1-1 0 0,0 0 1 0 0,0 0 0 0 0,-2 2 9 0 0,-2 3-5 0 0,1 0-1 0 0,0 0 1 0 0,1 1 0 0 0,0 0 0 0 0,0 0-1 0 0,0 0 1 0 0,1 1 0 0 0,0 0 0 0 0,1-1-1 0 0,0 1 1 0 0,0 0 0 0 0,1 1 0 0 0,0-1-1 0 0,1 0 1 0 0,0 1 0 0 0,0-1-1 0 0,1 1 1 0 0,1-1 0 0 0,0 8 5 0 0,1-10-3 0 0,0-1 1 0 0,0 1-1 0 0,1-1 0 0 0,-1 1 1 0 0,1-1-1 0 0,1 0 1 0 0,-1 0-1 0 0,1 0 0 0 0,1-1 1 0 0,-1 1-1 0 0,1-1 1 0 0,-1 0-1 0 0,1 0 0 0 0,1-1 1 0 0,-1 1-1 0 0,1-1 0 0 0,0 0 1 0 0,0-1-1 0 0,0 1 1 0 0,0-1-1 0 0,0 0 0 0 0,1-1 1 0 0,-1 0-1 0 0,1 0 0 0 0,0 0 1 0 0,0-1-1 0 0,0 0 1 0 0,4 0 2 0 0,11 1 11 0 0,1-2 0 0 0,0 0 1 0 0,0-2-1 0 0,-1 0 0 0 0,1-1 1 0 0,-1-2-1 0 0,0 0 0 0 0,0-1 1 0 0,-1-2-1 0 0,1 0 0 0 0,-2-1 1 0 0,7-4-12 0 0,41-25 84 0 0,-1-3 1 0 0,55-45-85 0 0,-112 79-1 0 0,18-11 2 0 0,-2-1 0 0 0,-1-2 0 0 0,0 0 0 0 0,-2-1-1 0 0,0-2 1 0 0,-1 0 0 0 0,-2-2 0 0 0,-1 0 0 0 0,0-1 0 0 0,-2-1 0 0 0,-2 0 0 0 0,0-1 0 0 0,-2-1 0 0 0,-1 0 0 0 0,-1-1 0 0 0,-2 0 0 0 0,-1-1 0 0 0,-2 0 0 0 0,-1 0 0 0 0,-1 0 0 0 0,-2-1 0 0 0,-1-14-1 0 0,-1 45-2 0 0,0 0 0 0 0,0 0 1 0 0,0-1-1 0 0,0 1 0 0 0,0 0 0 0 0,0 0 0 0 0,-1-1 0 0 0,1 1 1 0 0,-1 0-1 0 0,1 0 0 0 0,-1 0 0 0 0,0 0 0 0 0,0-1 0 0 0,0 1 1 0 0,0 0-1 0 0,-1 1 0 0 0,1-1 0 0 0,0 0 0 0 0,-1 0 1 0 0,1 0-1 0 0,-1 1 0 0 0,0-1 0 0 0,1 1 0 0 0,-1-1 0 0 0,0 1 1 0 0,0 0-1 0 0,0 0 0 0 0,0 0 0 0 0,0 0 0 0 0,0 0 0 0 0,0 0 1 0 0,0 0-1 0 0,-1 1 0 0 0,1-1 0 0 0,0 1 0 0 0,0 0 1 0 0,-1-1-1 0 0,1 1 0 0 0,0 0 0 0 0,0 0 0 0 0,-3 1 2 0 0,2 1 2 0 0,0 0-1 0 0,1 0 0 0 0,-1 0 1 0 0,0 1-1 0 0,1-1 1 0 0,0 1-1 0 0,-1 0 0 0 0,1 0 1 0 0,0-1-1 0 0,0 1 0 0 0,1 0 1 0 0,-1 1-1 0 0,1-1 1 0 0,-1 0-1 0 0,1 0 0 0 0,0 1 1 0 0,0-1-1 0 0,0 1 0 0 0,1-1 1 0 0,-1 1-1 0 0,1 2-1 0 0,-1 1 7 0 0,-10 55 47 0 0,4 1-1 0 0,2 0 1 0 0,3 33-54 0 0,2-91 1 0 0,-3 76 154 0 0,4 0 0 0 0,4-1 0 0 0,3 1 1 0 0,4-2-1 0 0,6 16-155 0 0,-7-47 76 0 0,-7-26-66 0 0,1-1 1 0 0,1 1-1 0 0,0-1 0 0 0,2-1 0 0 0,0 0 1 0 0,1 0-1 0 0,4 4-10 0 0,-13-25-7 0 0,0 1 0 0 0,0-1 1 0 0,0 1-1 0 0,0 0 0 0 0,0-1 0 0 0,0 1 1 0 0,0-1-1 0 0,0 1 0 0 0,0 0 0 0 0,0-1 1 0 0,1 1-1 0 0,-1 0 0 0 0,0-1 0 0 0,0 1 1 0 0,1 0-1 0 0,-1-1 0 0 0,0 1 1 0 0,0 0-1 0 0,1 0 0 0 0,-1-1 0 0 0,0 1 1 0 0,1 0-1 0 0,-1 0 0 0 0,0 0 0 0 0,1-1 1 0 0,-1 1-1 0 0,0 0 0 0 0,1 0 0 0 0,-1 0 1 0 0,0 0-1 0 0,1 0 0 0 0,-1 0 0 0 0,1 0 1 0 0,-1 0-1 0 0,0 0 0 0 0,1 0 0 0 0,-1 0 1 0 0,0 0-1 0 0,1 0 0 0 0,-1 0 1 0 0,1 0-1 0 0,-1 0 0 0 0,0 0 0 0 0,1 0 1 0 0,-1 0-1 0 0,0 1 0 0 0,1-1 0 0 0,-1 0 1 0 0,0 0-1 0 0,1 0 0 0 0,-1 1 0 0 0,0-1 1 0 0,1 0-1 0 0,-1 0 0 0 0,0 1 0 0 0,0-1 1 0 0,1 0-1 0 0,-1 1 0 0 0,0-1 0 0 0,0 0 1 0 0,0 1-1 0 0,1-1 0 0 0,-1 0 7 0 0,2-36-782 0 0,-2 35 758 0 0,-11-118-3815 0 0,-5 41-6265 0 0,12 62-1381 0 0</inkml:trace>
  <inkml:trace contextRef="#ctx0" brushRef="#br0" timeOffset="3125.583">4149 313 10538 0 0,'0'0'5276'0'0,"0"0"-2698"0"0,0 0-1044 0 0,0 0-342 0 0,0 0-233 0 0,0 0-131 0 0,0 0-3 0 0,0 0 30 0 0,0 0 21 0 0,0 0-17 0 0,0 0-109 0 0,0 0-134 0 0,0 0-105 0 0,38 1-97 0 0,127 1-67 0 0,-114 1-112 0 0,1-4 0 0 0,0-1-1 0 0,0-3 1 0 0,14-4-235 0 0,282-53-181 0 0,-325 59-417 0 0,-10 1-896 0 0,-2 0-3290 0 0,-6 1-7694 0 0</inkml:trace>
  <inkml:trace contextRef="#ctx0" brushRef="#br0" timeOffset="7335.902">5104 1024 17900 0 0,'0'0'1304'0'0,"0"0"-440"0"0,0 0-360 0 0,0 0-24 0 0,0 0 65 0 0,0 0 79 0 0,0 0-24 0 0,0 0-152 0 0,0 0-160 0 0,0 0-136 0 0,0 0-80 0 0,0 0-56 0 0,0 0-48 0 0,0 0-72 0 0,-15 70-216 0 0,32-70-408 0 0,-4 0-1801 0 0,-6-4-10666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1 214,'15'-5,"1"1,-1-2,0 0,-1-1,0 0,0-2,0 1,-1-1,-1-1,1-1,-2 0,1 0,9-13,-20 23,1 0,-1-1,1 1,-1 0,1-1,-1 1,0-1,0 0,1 1,-1-1,0 0,-1 0,1 0,0 1,0-1,-1 0,1 0,-1 0,0 0,0 0,1 0,-1 0,-1 0,1 0,0 0,0 0,-1 0,1 0,-1 0,1 0,-1 0,0 0,0 0,0 1,0-1,0 0,0 1,-1-1,1 1,0-1,-1 1,1-1,-1 1,0 0,1 0,-1 0,0 0,0 0,1 0,-1 1,0-1,0 0,0 1,0 0,0-1,0 1,-1 0,-6 3,-1 0,0 1,1 0,0 1,0 0,0 0,1 1,0 0,0 0,0 1,1 0,0 0,0 1,1 0,0 0,0 1,1 0,0 0,1 0,0 0,0 1,1-1,0 1,-1 7,3-11,-1 0,1-1,0 1,1 0,0 0,-1 0,2-1,-1 1,1 0,0 0,0-1,1 1,-1 0,1-1,0 0,1 1,0-1,-1 0,2 0,-1 0,0-1,1 1,0-1,0 0,0 0,1 0,-1 0,1-1,0 0,0 0,0 0,0-1,1 1,-1-1,1-1,-1 1,1-1,3 1,99-4,-83-5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0,'-33'15,"-12"14,7 7,10 2,15-6,14-2,11-8,10-6,4-7,4 0,1-1,0-3,0-1,-1-7,-5-2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455 306,'-28'-2,"1"1,-1 1,0 1,0 2,1 1,0 1,-1 1,-21 8,47-14,-1 0,1 1,-1-1,1 0,-1 1,1-1,-1 1,1 0,-1-1,1 1,0 1,0-1,-1 0,1 0,0 1,0-1,0 1,0 0,1 0,-1 0,0-1,1 1,-1 1,1-1,0 0,-1 0,1 1,0-1,1 0,-1 1,0-1,1 1,-1-1,1 1,0-1,0 1,0-1,0 1,0-1,0 1,1-1,-1 1,1-1,0 1,0-1,0 0,0 1,0-1,0 0,1 0,-1 0,1 0,0 1,8 5,-1-2,1 1,1-1,-1-1,1 0,0 0,0-1,0 0,10 1,55 23,-74-28,-1 0,1 1,-1 0,0-1,1 1,-1 0,0 0,0-1,1 1,-1 0,0 0,0 1,0-1,0 0,0 0,0 0,0 1,-1-1,1 0,0 1,-1-1,1 1,-1-1,1 0,-1 1,0-1,0 1,0 0,0-1,0 1,0-1,0 1,0-1,0 1,-1-1,1 1,-1-1,1 0,-1 1,1-1,-1 1,0-1,0 0,0 0,1 1,-2-1,-55 51,57-52,-220 111,158-90,55-29,12 1</inkml:trace>
  <inkml:trace contextRef="#ctx0" brushRef="#br0" timeOffset="1">737 137,'-10'39,"-7"40,-2 13,3-1,5-10,7-19,6-15,2-12,1-5,-2-10</inkml:trace>
  <inkml:trace contextRef="#ctx0" brushRef="#br0" timeOffset="2">399 475,'38'-4,"37"-3,10 1,1 2,-10 0,-8 2,-11 1,-15 0</inkml:trace>
  <inkml:trace contextRef="#ctx0" brushRef="#br0" timeOffset="3">1076 448,'-19'6,"0"1,1 1,0 1,0 1,1 0,0 1,1 1,0 1,1 0,0 1,1 0,-4 7,17-20,0 0,1 0,-1 0,0 0,1 1,-1-1,0 0,1 1,-1-1,1 0,0 1,-1-1,1 1,0-1,0 1,0-1,0 0,0 1,0-1,1 1,-1-1,0 0,1 1,-1-1,1 0,-1 1,1-1,0 0,-1 0,1 1,0-1,0 0,0 0,0 0,0 0,0 0,0 0,0 0,1-1,-1 1,0 0,0-1,1 1,-1-1,0 1,1-1,-1 1,1-1,-1 0,0 0,1 0,-1 0,1 0,-1 0,1 0,-1 0,0-1,1 1,-1 0,1-1,-1 1,0-1,1 0,28-4,-1-1,0-2,-1 0,0-2,0-1,7-5,41-16,-74 32,0 0,-1 0,1 0,0 0,0 0,-1 0,1 1,0-1,0 1,-1-1,1 1,0-1,-1 1,1 0,-1 0,1 0,-1 0,1 0,-1 0,0 0,1 0,-1 1,0-1,0 1,0-1,0 1,0-1,0 1,0-1,-1 1,1 0,-1-1,1 1,-1 0,1-1,-1 1,0 0,0 0,0-1,0 1,0 0,0 0,-1 0,13 32,-10-32,0 1,0 0,0-1,1 0,-1 1,1-1,-1 0,1 0,0 0,0-1,0 1,0-1,0 0,0 1,0-1,0-1,0 1,1 0,-1-1,0 0,1 1,-1-1,0-1,0 1,1 0,-1-1,0 0,1 1,-1-1,0-1,0 1,0 0,0-1,1 0,97-67,162-183,-249 238,-1-1,0 0,-1-1,-1-1,-1 0,0 0,-1-1,-1 0,0-1,-2 1,0-1,-1-1,-1 1,1-12,-5 29,0 0,1-1,-1 1,0 0,-1 0,1-1,0 1,-1 0,1 0,-1 0,1 0,-1 0,0-1,0 1,0 1,0-1,-1 0,1 0,0 0,-1 1,1-1,-1 0,0 1,1 0,-1-1,0 1,0 0,0 0,0 0,0 0,0 0,0 0,0 1,0-1,-1 1,1-1,0 1,0 0,-1 0,1 0,0 0,0 0,0 1,-1-1,1 1,0-1,0 1,0 0,0 0,0 0,0 0,0 0,0 0,0 1,-12 6,1 2,0-1,0 2,1 0,1 0,0 1,0 1,1-1,1 2,0-1,1 2,0-1,1 1,1 0,0 0,1 1,1-1,0 1,1 0,1 0,0 1,1-1,1 0,1 1,0-1,1 0,3 9,-1-10,1-1,1 1,0-1,1 0,0 0,1 0,1-1,0-1,1 0,0 0,1 0,0-2,1 1,0-1,1-1,2 1,3 2</inkml:trace>
  <inkml:trace contextRef="#ctx0" brushRef="#br0" timeOffset="4">1357 278,'39'10,"31"7,5 2</inkml:trace>
  <inkml:trace contextRef="#ctx0" brushRef="#br0" timeOffset="5">2035 616,'9'0,"4"0</inkml:trace>
  <inkml:trace contextRef="#ctx0" brushRef="#br0" timeOffset="6">2007 194,'0'0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1 536,'17'-12,"62"-36,-75 48,-1 0,1 0,-1 0,1 0,-1 0,1 1,-1-1,1 1,-1 0,0 0,1 0,-1 0,0 1,0 0,0-1,0 1,0 0,0 0,0 1,-1-1,1 0,-1 1,0 0,0 0,0-1,0 1,0 0,-1 1,1-1,-1 0,0 0,1 1,-1 2,23 30,-20-32,1 1,-1-1,1 0,0 0,0 0,1-1,-1 0,1 0,-1 0,1-1,0 1,0-2,0 1,0-1,1 1,-1-2,0 1,1-1,-1 0,0 0,0 0,1-1,-1 0,0-1,0 1,6-3,-1-1,1 0,-1 0,0-1,0-1,-1 0,0 0,0-1,-1 0,1-1,-2 0,0 0,0-1,1-2,52-72,-41 59</inkml:trace>
  <inkml:trace contextRef="#ctx0" brushRef="#br0" timeOffset="1">876 1,'-15'43,"-9"29,-1 6,5-4,4-11,6-11,5-9,2-8,3-4,0-4,6-5,1-3,5 2,0-4</inkml:trace>
  <inkml:trace contextRef="#ctx0" brushRef="#br0" timeOffset="2">480 311,'34'5,"30"6,9 1,-4 0,-7-4,-16-2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1,'5'35,"-2"0,-1 0,-2 1,-1-1,-2 0,-1 0,-2 0,-1-1,-2 0,-2 0,-1-1,-1 0,-2-1,-1-1,-1 0,-2-1,-1-1,-1-1,-2-1,-18 17,-14-17,41-29</inkml:trace>
  <inkml:trace contextRef="#ctx0" brushRef="#br0" timeOffset="1">213 340,'4'6,"1"-1,0 1,0-1,1-1,-1 1,1-1,0 0,0 0,0 0,1-1,-1 0,1 0,0-1,-1 0,1 0,0 0,1-1,-1 0,0-1,0 0,0 0,0 0,1-1,-1 0,1 0,29-12,0-2,-2-1,0-1,0-2,10-10,-25 17,-1-2,-1 0,0-1,-1 0,-1-2,0 0,-1-1,-1 0,-1-1,-1-1,0 0,7-18,-18 38,-1 0,1-1,0 1,-1-1,1 1,0-1,-1 1,1-1,-1 1,1-1,-1 0,1 1,-1-1,1 0,-1 0,1 1,-1-1,0 0,0 0,1 1,-1-1,0 0,0 0,0 0,0 0,0 1,0-1,0 0,0 0,0 0,0 1,-1-1,1 0,0 0,0 0,-1 1,1-1,-1 0,1 0,0 1,-1-1,1 1,-1-1,0 0,1 1,-1-1,0 1,1-1,-1 1,0-1,1 1,-1 0,0-1,0 1,1 0,-1 0,0-1,0 1,0 0,1 0,-1 0,0 0,0 0,0 0,0 0,1 0,-1 1,0-1,0 0,-10 10,1 0,0 0,0 1,1 1,1 0,0 0,0 0,1 1,1 0,0 1,0 1,5-13,-5 10,1 0,0 0,0 1,1-1,0 1,2 0,-1 1,2-1,-1 0,2 1,0-1,0 0,2 1,-1-1,2 0,0 0,0 0,1 0,1-1,0 1,0-1,2 0,-1-1,2 1,-1-1,1-1,9 10,2-8,-2-5</inkml:trace>
  <inkml:trace contextRef="#ctx0" brushRef="#br0" timeOffset="2">1230 311,'-2'-2,"1"0,-1 1,1-1,-1 0,0 0,1 1,-1-1,0 1,0 0,0-1,0 1,-1 0,1 0,0 0,0 1,-1-1,1 1,0-1,-1 1,1-1,0 1,-1 0,1 0,-3 1,2-2,-4 0,1 0,-1 0,0 1,0-1,0 1,0 1,0 0,0 0,0 0,0 1,1-1,-1 2,0-1,1 1,0 0,-3 2,8-4,0-1,0 1,0 1,0-1,1 0,-1 0,0 0,0 0,1 1,-1-1,1 0,-1 1,1-1,-1 0,1 1,0-1,0 1,0-1,-1 0,1 1,1-1,-1 1,0-1,0 0,0 1,1-1,-1 0,1 1,-1-1,1 0,0 1,-1-1,1 0,0 0,0 0,0 0,0 0,0 0,0 0,0 0,1 1,49 36,-49-37,4 3,51 40,-56-43,0 0,0 1,0-1,0 0,0 1,-1-1,1 1,0-1,-1 1,1 0,-1-1,0 1,1-1,-1 1,0 0,0-1,0 1,0 0,0-1,-1 1,1 0,0-1,-1 1,1-1,-1 1,0-1,0 1,1-1,-1 1,0-1,0 0,0 1,0-1,0 0,-1 0,1 0,0 0,0 0,-1 0,0 0,-7 6,1 0,-1-1,-1 0,1-1,-1 0,0 0,0-1,-1 0,1-1,-1 0,1-1,-1 0,0-1,0 0,0-1,0 0,-1-1,-7-4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12515 0 0,'0'0'721'0'0,"0"0"-219"0"0,0 0-37 0 0,0 0 111 0 0,33 0 90 0 0,106 2 19 0 0,-18 18 570 0 0,-93-14-968 0 0,13 5 70 0 0,0-1-1 0 0,1-3 1 0 0,0-1 0 0 0,0-2 0 0 0,0-2 0 0 0,0-2-1 0 0,1-1 1 0 0,-1-3 0 0 0,5-2-357 0 0,10-8 352 0 0,-2-3 0 0 0,0-2 0 0 0,-1-3 0 0 0,-1-2 0 0 0,-1-2-1 0 0,-2-3 1 0 0,38-28-352 0 0,-10-13 1217 0 0,-78 70-795 0 0,-5 1 324 0 0,-4 6-718 0 0,0 0 1 0 0,0 1-1 0 0,1 0 1 0 0,0 1-1 0 0,1 0 1 0 0,0 0-1 0 0,0 0 0 0 0,1 1 1 0 0,-3 6-29 0 0,8-15 0 0 0,-33 58 13 0 0,3 3 0 0 0,2 0-1 0 0,4 2 1 0 0,2 0 0 0 0,2 2 0 0 0,4 0 0 0 0,3 1 0 0 0,2 1 0 0 0,4 0-1 0 0,3 1 1 0 0,2 18-13 0 0,10 681 130 0 0,4-250-94 0 0,-11-454-40 0 0,1 65-24 0 0,-6-1 0 0 0,-8 22 28 0 0,-17-61-144 0 0,28-87 66 0 0,1 0 1 0 0,0 0 0 0 0,-1 0 0 0 0,1 0-1 0 0,-1-1 1 0 0,1 1 0 0 0,-1 0 0 0 0,0-1-1 0 0,0 0 1 0 0,0 1 0 0 0,0-1 0 0 0,0 0-1 0 0,0 0 1 0 0,0 0 0 0 0,0 0 0 0 0,0 0-1 0 0,0 0 1 0 0,-1-1 0 0 0,1 1 0 0 0,0-1-1 0 0,-1 1 1 0 0,1-1 0 0 0,0 0 0 0 0,-1 0-1 0 0,1 0 1 0 0,0 0 0 0 0,-1-1 0 0 0,1 1-1 0 0,0 0 1 0 0,0-1 0 0 0,-1 0 0 0 0,1 0 0 0 0,0 1-1 0 0,0-1 1 0 0,0 0 0 0 0,0-1 0 0 0,0 1-1 0 0,-1-1 78 0 0,-61-56-5816 0 0,29 12-2947 0 0,33 43 8002 0 0,-15-20-7053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198 390,'1'7,"1"0,0 0,0 0,1 0,0 0,0 0,1-1,0 0,0 1,0-1,1-1,0 1,0-1,0 1,1-2,0 1,0-1,0 1,0-2,1 1,-1-1,1 0,0 0,0-1,0 0,0 0,4 0,-7-3,-1 0,0 0,1 0,-1 0,0-1,0 1,0-1,0 0,0 0,0 0,-1-1,1 1,-1-1,1 1,-1-1,0 0,0 0,0 0,-1 0,1 0,0 0,-1 0,0-1,0 1,0 0,0-1,-1 1,1-1,-1 1,0-1,0 1,0-1,-1 1,1-1,-1 1,0 0,0-1,0 1,0 0,0-1,-1 1,1 0,-1 0,0 0,-1 0,1-3,0 0,-1 0,0 1,0 0,-1-1,1 1,-1 0,0 1,-1-1,1 1,-1 0,0 0,0 0,0 1,0-1,-1 1,1 0,-1 1,0 0,0 0,0 0,0 0,0 1,0 0,0 0,0 1,-1 0,1 0,0 0,0 1,-1 0,1 0,-4 2,8-3,0 0,1 1,-1-1,1 1,-1-1,1 1,-1 0,1 0,0-1,-1 1,1 0,0 0,0 0,0 1,0-1,0 0,0 0,0 0,0 1,0-1,0 1,1-1,-1 1,0-1,1 1,-1-1,1 1,0-1,0 1,0-1,-1 1,1 0,0-1,1 1,-1-1,0 1,0-1,1 1,-1 0,1-1,-1 1,1-1,0 0,0 1,0-1,-1 0,1 1,0-1,1 0,-1 0,0 0,0 0,0 0,1 0,-1 0,2 1,9-1,0 1,0-1,1-1,-1 0,0-1,0-1,0 1,1-2,-2 0,1 0,0-1,-1-1,1 0,-1 0,-1-1,1 0,-1-1,0-1,0 1,-1-1,5-7,7-3,-1-2,-1-1,-1 0,-1-1,-1-1,-1-1,-1 0,-1 0,-1-2,-1 0,2-10,-3 25,-7 38,-1-10,58 435,-54-406,-2 0,-2 0,-1-1,-3 1,-2 0,-7 27,1-11,7-36,-1-1,-1 0,-1-1,-2 1,0-1,-1 0,-2-1,-1 1,8-18,-1 1,1-2,-1 1,-1-1,1 1,-1-1,0-1,0 1,0-1,-1 0,1-1,-6 3,10-5,-1 0,0 0,0 0,0-1,0 1,0-1,1 1,-1-1,0 0,0 0,0 0,0-1,0 1,0-1,0 1,0-1,0 0,1 0,-1-1,0 1,1 0,-1-1,1 1,-1-1,1 0,0 0,-1 0,1 0,0-1,1 1,-1 0,0-1,0 0,-3-10,0 0,1 0,1 0,0 0,1-1,0 1,1-1,0 1,1-1,1 0,0 1,1-1,0 1,2-1,1-12,1 0,2 1,0 1,2-1,1 1,1 1,1 0,0 1,2 0,1 1,0 1,15-14,-6 14</inkml:trace>
  <inkml:trace contextRef="#ctx0" brushRef="#br0" timeOffset="1">0 1744,'3'4,"-1"-1,1 0,-1 0,1-1,0 1,0 0,1-1,-1 0,0 0,1 0,-1 0,1 0,0-1,-1 0,1 1,0-1,0-1,0 1,0-1,0 1,0-1,0 0,0 0,0-1,0 1,-1-1,1 0,0 0,0 0,0-1,-1 1,1-1,-1 0,1 0,-1 0,0-1,0 1,1-1,-2 1,1-1,0 0,-1 0,1 0,-1-1,0 1,0-1,0 1,-1-1,1 1,-1-1,0 0,0 0,0 0,0 0,-1 0,1-2,-1 1,-1 0,1 1,0-1,-1 0,0 1,0-1,-1 1,1-1,-1 1,0 0,0-1,-1 1,1 0,-1 1,0-1,0 0,0 1,0-1,-1 1,1 0,-1 0,0 1,0-1,0 1,0 0,0 0,-4-2,6 4,1 1,-1-1,1 1,-1-1,1 1,0-1,-1 1,1 0,0-1,-1 1,1 0,0 0,0 0,0 0,0 0,0 0,0 1,0-1,0 0,0 0,1 1,-1-1,0 0,1 1,-1-1,1 1,0-1,-1 1,1-1,0 1,0-1,0 1,0-1,0 1,0-1,0 1,1-1,-1 1,0-1,1 1,-1-1,1 0,0 1,-1-1,1 0,0 1,0-1,0 0,0 0,0 0,0 0,0 0,0 0,1 0,-1 0,0 0,0-1,1 1,0 0,4 3,0 0,0 0,1 0,-1-1,1 0,0-1,0 1,0-1,0 0,1-1,-1 0,0 0,1-1,-1 1,0-2,1 1,-1-1,0 0,1-1,-1 1,6-4,5 0,-1-2,0 0,0-1,-1-1,0-1,0 0,-1-1,3-4,36-37,-2-2,-3-2,-2-2,34-59,-80 117,26-29,-26 28,-1 1,1 0,-1-1,1 1,0 0,0 0,-1 0,1 0,0 0,-1 0,1 0,0 0,-1 0,1 0,0 0,0 0,-1 0,1 0,0 1,-1-1,1 0,0 1,-1-1,1 0,-1 1,1-1,-1 1,1-1,0 1,-1-1,0 1,1-1,-1 1,1-1,-1 1,0 0,1-1,-1 1,0 0,0-1,1 1,-1 0,0-1,0 1,0 0,0-1,0 1,0 0,0 0,0-1,0 1,0 0,3 31,0 1,-2-1,-2 1,-1 0,-1-1,-2 0,-8 30,0 15,-11 73,7 1,4 110,13-233,-7 82,6-106,-1-1,1 1,0 0,-1-1,0 1,0-1,0 1,0-1,-1 0,1 0,-1 0,0 0,0-1,0 1,0-1,0 1,-1-1,1 0,-1-1,1 1,-1 0,0-1,1 0,-1 0,0 0,0 0,-3-1,1 0,-1 0,0 0,1-1,-1 0,1 0,-1-1,1 0,0 0,0 0,0-1,0 0,0 0,0 0,1-1,-1 0,1 0,0 0,0-1,1 0,-1 0,1 0,0 0,0-1,1 1,0-1,0 0,0 0,1 0,0 0,0-1,0 1,0-7,4-1,1 0,1 1,1-1,0 1,0 0,1 0,1 0,0 1,1 0,0 1,0 0,2 0,-1 0,1 2,1-1,0 1,0 0,12-6,103-73,-90 64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1 473,'8'6,"0"0,0 0,1-1,0 0,0-1,0 0,0 0,1-1,0 0,-1-1,1 0,0 0,0-1,0-1,0 1,0-2,0 1,0-1,0-1,0 0,0 0,6-3,-13 2,-1 1,0-1,1 1,-1-1,0 0,-1 0,1 0,0 0,-1 0,0 0,0-1,0 1,0 0,0-1,0 1,-1 0,0-1,0 1,0-1,0 1,0-1,-1 1,1 0,-1-1,0 1,0 0,0-1,-1 1,1 0,-1 0,1 0,-1 0,0 0,0 1,-1-1,1 1,-1-1,1 1,-1 0,0 0,1 0,-1 0,0 0,0 1,-1-1,1 1,0 0,0 0,-1 0,1 0,0 1,-1-1,1 1,-1 0,1 0,-1 0,1 0,0 1,-1-1,1 1,0 0,-1 0,1 0,0 1,0-1,0 1,0 0,0-1,0 1,0 1,-5 6,1 0,0 1,1 0,0 0,0 1,1 0,1 0,0 0,0 0,1 1,0-1,1 4,0-8,1-1,1 1,-1-1,1 1,0-1,1 1,-1-1,1 1,0-1,1 0,0 1,0-1,0 0,1 0,0 0,0 0,0-1,1 1,0-1,0 0,0 0,5 4,-5-6,1 0,0 0,0-1,0 0,0 0,1 0,-1 0,0-1,1 0,-1 0,1 0,0-1,-1 0,1 0,-1 0,1-1,-1 1,1-1,-1-1,1 1,-1-1,0 0,0 0,0-1,0 1,2-2,116-90,3-49,-130 172,3-26,0 1,0 0,1-1,-1 1,1 0,0 0,0 0,0 0,0-1,1 1,0 0,-1 0,1-1,1 1,-1 0,0-1,1 1,0-1,0 0,0 0,0 1,0-1,1 0,-1-1,1 1,0 0,0-1,0 0,0 1,0-1,1-1,-1 1,1 0,-1-1,1 1,-1-1,1 0,0 0,2 0,10-1,-1-1,1 0,-1-1,0-1,0 0,0-1,0 0,0-1,-1-1,0-1,0 0,-1 0,0-1,0-1,-1-1,0 1,0-2,-1 0,-1 0,0-1,4-6,58-62,-36 43,-3-1,-1-1,-1-2,-3-2,15-30,-8-12,-36 84,1 1,-1 0,0-1,0 1,0 0,1 0,-1 0,0 0,0 0,0 0,1 0,-1 0,0 0,0 0,0 0,1 0,-1 1,0-1,0 0,1 1,-1-1,0 0,0 1,1-1,-1 1,1-1,-1 1,0-1,1 1,-1-1,1 1,-1 0,1-1,-1 1,1 0,0 0,-1-1,1 1,0 0,0 0,-1-1,1 1,0 0,-21 31,1 1,1 1,2 1,1 0,2 1,2 1,1 0,2 0,0 8,4-11,1 0,1 1,2 0,1 0,2-1,4 21,12 1,-6-37</inkml:trace>
  <inkml:trace contextRef="#ctx0" brushRef="#br0" timeOffset="1">706 219,'38'0,"42"0,12-5,-10-1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3323 587,'-5'39,"-1"12</inkml:trace>
  <inkml:trace contextRef="#ctx0" brushRef="#br0" timeOffset="1">3294 306,'0'0</inkml:trace>
  <inkml:trace contextRef="#ctx0" brushRef="#br0" timeOffset="2">388 362,'-4'-4,"0"0,0 0,-1 1,1 0,-1-1,1 2,-1-1,0 0,0 1,0 0,0 0,-1 0,1 1,-1 0,1 0,0 0,-1 1,0 0,1 0,-1 0,1 1,-1-1,1 1,-1 1,1-1,0 1,0 0,0 0,0 0,0 1,0 0,0 0,-3 3,-8 5,0 1,1 0,1 1,0 0,1 2,0-1,1 2,0-1,2 2,0-1,1 2,0-1,2 1,0 0,1 1,-1 6,6-18,0-1,1 0,0 1,0-1,0 1,1-1,0 0,1 0,-1 1,1-1,0 0,1 0,-1 0,1-1,0 1,1-1,-1 1,1-1,0 0,0 0,1-1,0 0,-1 1,1-1,1-1,-1 1,1-1,-1 0,4 1,3 2,0-1,1 0,-1-1,1 0,0-1,0 0,0-2,0 1,0-1,1-1,-1-1,0 0,0 0,1-1,5-3,1 0,-1-2,-1 0,0-1,0-1,0 0,-1-1,0-1,11-11,-10 6</inkml:trace>
  <inkml:trace contextRef="#ctx0" brushRef="#br0" timeOffset="3">839 446,'-18'27,"2"0,1 0,1 2,2 0,0 0,2 1,1 0,0 12,8-39,0 0,1-1,0 1,-1 0,1 0,0 0,1 0,-1-1,0 1,1 0,0 0,-1-1,1 1,0 0,0-1,1 1,-1-1,0 1,1-1,0 0,-1 1,1-1,0 0,0 0,0 0,1-1,-1 1,0 0,1-1,-1 1,1-1,-1 0,1 0,0 0,-1 0,1-1,0 1,0-1,-1 1,1-1,0 0,0 0,0 0,0 0,-1-1,1 1,0-1,13-4,1-1,-2-1,1 0,-1-1,0 0,-1-1,0-1,0 0,-1-1,0-1,-1 0,-1 0,0-2,0 1,-2-1,1 0,-2-1,0 0,3-8,30-106,-41 125,1 0,-1 0,1 0,-1 0,0 0,-1 0,1 0,-1 1,1-1,-1 0,0 0,-1 0,1 1,-1-1,0 0,1 1,-1 0,-1-1,1 1,-1 0,1 0,-1 0,0 0,0 1,0-1,0 1,0 0,-1 0,1 0,-1 0,1 0,-1 1,-50-8,29 9</inkml:trace>
  <inkml:trace contextRef="#ctx0" brushRef="#br0" timeOffset="4">1206 531,'15'7,"1"-1,-1 0,1-1,1-1,-1 0,1-1,-1-1,1-1,0 0,0-1,0-1,-1-1,12-2,-23 2,0 0,0-1,-1 1,1-1,-1 0,1-1,-1 1,0-1,-1 0,1 0,0 0,-1 0,0 0,0-1,-1 0,2-1,-3 4,0 0,0 0,0 0,0 0,-1 0,1 0,-1 0,1 0,-1-1,0 1,1 0,-1 0,0-1,-1 1,1 0,0 0,-1 0,1-1,-1 1,1 0,-1 0,0 0,0 0,0 0,0 0,-1 0,1 1,0-1,-1 0,1 0,-1 1,0-1,1 1,-1 0,0-1,0 1,0 0,0 0,-1 0,-1-1,-1 1,1 0,-1 0,1 0,-1 1,0-1,1 1,-1 0,1 0,-1 1,0-1,1 1,-1 0,1 0,-1 1,1 0,0-1,-1 1,1 1,0-1,0 0,1 1,-1 0,0 0,-2 3,-2 1,0 1,0 0,1 0,0 1,1 0,0 0,0 1,1 0,0 0,-2 5,5-10,0-1,-1 1,1 0,1 0,-1 0,1 0,0 0,0 1,1-1,-1 0,1 0,0 0,0 1,1-1,0 0,0 0,0 0,0 0,1 0,0 0,0 0,0 0,1-1,0 1,0-1,0 0,0 0,0 0,1 0,0 0,0-1,0 1,0-1,0 0,2 0,12 2,0-1,0-1,0-1,1 0,-1-2,1 0,-1-1,1 0,-1-2,0 0,0-1,4-2,2-3,1-1,-1-1,-1 0,0-2,-1-1,0-1,2-3,128-148,-132 152,0-1,-2 0,1-2,-2 0,0-1,-2-1,10-13,-17 21,-1 0,0 0,0-1,-1 0,-1 0,0 0,0 0,-1-1,-1 0,0 0,-1 0,-1 0,0 0,0-1,-1 1,-1 0,0 0,-1-1,-1-1,2 12,0 0,0 0,0 1,0-1,-1 0,1 1,-1-1,0 1,1 0,-1-1,0 1,-1 0,1 0,0 0,0 1,-1-1,1 0,-1 1,0 0,1-1,-1 1,0 0,0 1,1-1,-1 0,0 1,0-1,0 1,0 0,0 0,0 0,0 1,0-1,0 1,0-1,1 1,-1 0,0 0,0 0,1 1,-1-1,1 1,-1-1,1 1,-1 0,1 0,0 0,-2 2,-9 11,1 2,1 0,0 0,1 1,0 0,2 1,0-1,1 2,1-1,1 1,0 4,-4 11,2 0,1 0,2 1,1 0,2 0,1 0,2-1,1 1,2 0,8 27,6 2,-4 1,-2 0,-3 1,0 52,-9-103,-1 1,0 0,-1-1,-1 0,-1 1,0-1,-1 0,0 0,-2 0,0-1,0 0,-2 0,0 0,0-1,-1 0,-11 11,16-19,-1 0,0 0,0 0,-1-1,0 1,0-1,0-1,0 1,-1-1,0 0,0-1,0 0,0 0,0 0,-1-1,0 0,6-3,1 0,-1 0,0 0,0 0,1 0,-1 0,1-1,-1 1,1 0,0-1,-1 0,1 1,0-1,0 0,0 1,0-1,0 0,1 0,-1 0,0 0,1 0,0 0,-1 0,1 0,0 0,0 0,0 0,0 0,0 0,1 0,-1 0,1 0,-1 0,1 1,0-1,-1 0,1 0,0 0,0 1,0-1,1 0,-1 0,19-43,2 0,2 1,1 1,3 2,4-3,7-13,287-421,-306 448,-5 14,-2-1,0-1,-1 0,-1 0,-1-1,0-1,-2 1,0-2,-1 1,-1-1,-1 0,-1 0,-1-1,0-16,-3 34,0 1,-1-1,0 0,0 1,0-1,0 1,0-1,-1 1,0 0,0-1,0 1,0 0,0 0,0 0,-1 1,1-1,-1 0,0 1,0 0,0 0,0 0,0 0,-1 0,1 0,0 1,-1 0,0 0,1 0,-1 0,1 0,-1 1,0-1,0 1,1 0,-1 0,0 1,1-1,-1 1,0 0,1-1,-1 2,1-1,-1 0,1 1,0 0,-1-1,1 1,0 0,0 1,-3 1,1 0,-1 1,1 0,0 0,0 0,1 1,0-1,0 1,0 0,0 0,1 1,0-1,1 1,-1-1,1 1,1 0,-1 0,1 0,0 0,1 0,-1 0,1 0,1 3,0 14,2 1,0-1,1 1,2-1,0 0,4 3,39 232,-46-226,0 0,-3 0,0 0,-2 0,-2 0,-1-1,-7 26,-47 187,27-129,30-111,0-1,0 1,0-1,0 0,-1 0,0 0,0 0,0 0,0-1,-1 1,1-1,-1 0,0 0,0 0,0 0,0-1,0 0,-1 1,1-2,-1 1,1 0,-1-1,-2 0,5 0,-1-1,0 0,0 0,1 0,-1 0,0 0,1-1,-1 1,0-1,1 0,-1 1,1-1,-1 0,1-1,-1 1,1 0,0-1,0 1,-1-1,1 0,0 0,0 0,1 0,-1 0,0 0,1 0,-1-1,1 1,0 0,0-1,0 1,0-1,0 0,0 1,1-1,0 0,-1-1,8-103,5 76,0 1,2 0,2 1,0 1,11-13,-2 1,157-214,-170 230</inkml:trace>
  <inkml:trace contextRef="#ctx0" brushRef="#br0" timeOffset="5">2560 616,'-4'38,"-3"18,6-1,3-9</inkml:trace>
  <inkml:trace contextRef="#ctx0" brushRef="#br0" timeOffset="6">2589 446</inkml:trace>
  <inkml:trace contextRef="#ctx0" brushRef="#br0" timeOffset="7">3040 446,'-208'133,"202"-130,1 0,-1 1,1 0,0 0,0 0,1 0,-1 1,1 0,0 0,0 0,1 0,0 1,-1-1,2 1,-1 0,1 0,0 0,0 0,0 1,1-1,0 0,1 0,-1 1,1-1,0 1,1-1,-1 0,1 1,0-1,1 0,0 0,0 0,0 0,1 0,0 0,0 0,3 0,1 0,-1 0,1 0,1-1,-1 0,1-1,0 1,0-2,0 1,0-1,1 0,-1-1,1 0,0 0,0-1,-1 0,1 0,0-1,0 0,0-1,0 0,0-1,-1 1,1-2,0 1,-1-1,0-1,0 1,0-1,0-1,0 1,6-6,7-7</inkml:trace>
  <inkml:trace contextRef="#ctx0" brushRef="#br0" timeOffset="8">415 1688,'-2'-8,"-1"1,0 0,0 0,-1 0,0 0,0 0,-1 1,0 0,0 0,0 0,-1 1,0-1,0 1,0 1,-1-1,1 1,-1 0,0 1,0-1,-1 2,1-1,-1 1,1 0,-1 0,0 1,0 0,0 0,1 1,-1 0,0 1,0-1,0 1,1 1,-1 0,0 0,1 0,-1 1,1 0,-1 1,-8 8,0 0,1 1,1 1,0 1,0 0,2 0,0 1,0 1,2 0,-2 5,9-10,0 0,1 0,0 0,0 1,2-1,0 0,0 1,1-1,0 0,1 1,1-1,0 0,0 0,1 0,1-1,0 1,1-1,0-1,0 1,1-1,1 0,0 0,0-1,1 0,0 0,0-1,1-1,0 1,0-1,1-1,0 0,0-1,0 0,1 0,0-2,0 1,0-1,9 0,-1-1,-1-1,0-1,0-1,0-1,0 0,0-2,0 0,0-1,-1 0,0-2,0 0,12-8,-6 1</inkml:trace>
  <inkml:trace contextRef="#ctx0" brushRef="#br0" timeOffset="9">698 1830,'-5'12,"0"1,0-1,2 1,0 0,0 1,1-1,0 0,2 1,-1-1,2 1,-1-1,2 1,0-1,1 0,3 10,-5-20,1 0,0 0,0 0,1 0,-1 0,0-1,1 1,0-1,-1 0,1 0,0 0,0 0,0 0,1-1,-1 1,0-1,0 0,1 0,-1 0,1 0,-1-1,1 1,-1-1,1 0,-1 0,1 0,0-1,-1 1,1-1,-1 0,0 0,1 0,0-1,8-2,0 0,-1-1,1 0,-1-1,0-1,-1 0,0 0,9-8,-8 5,-1-1,0 0,-1 0,0-1,-1 0,0 0,-1-1,0 0,-1 0,-1-1,0 0,0 0,-4 8,1 0,-1 1,0-1,-1 0,0 1,0-1,0 0,0 0,-1 1,0-1,0 0,0 1,-1-1,0 1,0-1,0 1,-1 0,0 0,0 0,0 0,0 0,-1 1,0 0,0 0,0 0,-1 0,1 0,-1 1,0 0,0 0,-1-1,-44-10,30 15</inkml:trace>
  <inkml:trace contextRef="#ctx0" brushRef="#br0" timeOffset="10">1149 1971,'23'-4,"0"-1,0-1,0-1,-1 0,0-2,-1-1,0 0,0-2,-1 0,-1-2,0 0,13-12,-31 24,1 0,-1 1,1-1,-1 0,0 0,1 0,-1 0,0 0,0 0,-1 0,1 0,0-1,-1 1,1 0,-1 0,0-1,0 1,0 0,0 0,0-1,0 1,0 0,-1 0,0-1,1 1,-1 0,0 0,0 0,0 0,0 0,0 0,0 0,-1 0,1 0,-1 1,1-1,-1 0,0 1,0 0,1-1,-1 1,0 0,0 0,0 0,0 0,-1 0,1 0,0 1,0-1,0 1,-1-1,1 1,0 0,-1 0,1 0,0 0,0 1,-1-1,1 0,0 1,0 0,-1 0,-8 2,1 1,-1 1,1 0,0 0,1 1,-1 0,1 1,0 0,1 0,0 1,0 0,0 1,1-1,1 2,-1-1,1 1,1-1,0 2,0-1,1 0,1 1,-1 0,1 3,2-7,1 0,0 0,0-1,0 1,1 0,0 0,1-1,-1 1,1 0,0-1,1 0,0 1,0-1,0 0,1-1,-1 1,2-1,-1 1,0-1,1 0,0-1,0 1,0-1,1 0,0 0,0-1,0 1,0-1,0-1,0 1,1-1,-1 0,1-1,0 1,-1-1,1-1,0 1,0-1,3-1,21-1,-1-2,0-1,0-1,0-1,-1-2,0-1,-1-2,0 0,0-2,-2-1,0-1,-1-2,0 0,-1-1,-2-2,9-10,-2 7,-2-2,-1 0,-2-2,0-1,-2-1,-1-1,-2-1,0 0,-3-1,0-1,-3-1,-1 0,-1-1,1-14,-12-10,0 58,0 1,0 0,0-1,-1 1,1 0,0 0,-1-1,1 1,-1 0,0 0,1-1,-1 1,0 0,0 0,0 0,1 0,-1 0,0 0,0 1,-1-1,1 0,0 0,0 1,0-1,0 0,-1 1,1-1,0 1,0 0,-1-1,1 1,0 0,-1 0,1 0,-1 0,1 0,0 0,-1 0,1 1,0-1,0 0,-1 1,-8 5,0 0,1 1,0 0,0 0,1 1,0 0,1 1,-1 0,1 0,1 0,0 1,0 0,1 0,1 1,-1-1,2 1,-2 5,3-10,-39 97,4 2,6 2,-3 30,10-28,-5-1,-29 68,25-88,48-99,113-132,-6-4,79-131,-130 168,-5-3,-5-3,-2-12,-17 7,-42 121,0-1,1 0,-1 1,0-1,1 1,-1-1,0 0,0 1,0-1,1 0,-1 0,0 1,0-1,0 0,0 1,0-1,0 0,0 1,-1-1,1 0,0 0,0 1,0-1,-1 1,1-1,0 0,-1 1,1-1,-1 1,1-1,-1 0,1 1,-1-1,1 1,-1 0,1-1,-1 1,1-1,-1 1,0 0,1 0,-1-1,0 1,1 0,-1 0,0 0,1-1,-1 1,0 0,0 0,-30 21,15 0,1 1,1 1,1 0,1 1,1 0,1 0,1 1,-2 9,-12 32,-4 1,3 2,3 0,3 1,3 0,3 2,3 0,2 40,-1 106,6-193,-1 0,-2 1,0-1,-1-1,-2 1,0-1,-2-1,0 1,-2-2,0 1,-13 15,24-36,0 0,0 0,-1 0,1 0,-1 0,1 0,-1 0,0 0,0 0,0-1,0 1,0-1,0 1,0-1,0 0,-1 0,1 0,0 0,-1 0,1-1,-1 1,1-1,-1 1,1-1,-1 0,1 0,-1 0,1 0,-1-1,1 1,-1-1,1 1,-1-1,1 0,0 0,-1 0,1 0,0-1,0 1,0 0,0-1,0 0,0 1,0-1,0 0,1 0,-1 0,0-1,1-10,-1 0,1 0,1-1,1 1,-1 0,2 0,0-1,1 1,0 1,1-1,0 0,1 1,1 0,0 0,0 0,1 1,5-6,-12 17,122-200,-24 68,-75 107</inkml:trace>
  <inkml:trace contextRef="#ctx0" brushRef="#br0" timeOffset="11">2560 1942,'0'34,"0"10</inkml:trace>
  <inkml:trace contextRef="#ctx0" brushRef="#br0" timeOffset="12">2646 1547,'0'0</inkml:trace>
  <inkml:trace contextRef="#ctx0" brushRef="#br0" timeOffset="13">3351 1519,'-10'-4,"-3"-3</inkml:trace>
  <inkml:trace contextRef="#ctx0" brushRef="#br0" timeOffset="14">3040 1717,'-22'16,"1"0,0 2,1 1,1 0,1 2,1 0,0 1,2 0,0 1,2 1,-2 6,13-27,0 0,1 0,0 0,0 0,-1 0,2 0,-1 1,0-1,1 0,-1 0,1 1,0-1,0 0,0 1,1-1,-1 0,1 1,0-1,0 0,0 0,0 0,0 0,1 0,-1 0,1 0,0 0,0-1,0 1,0 0,0-1,1 0,-1 0,1 0,0 0,-1 0,1 0,0 0,0-1,2 1,9 1,-1 0,0-1,0-1,1 0,-1-1,1 0,-1-1,1 0,-1-1,0-1,0 0,0-1,0-1,-1 0,0 0,0-1,0-1,0 0,-1 0,0-1,-1 0,0-1,0-1,1-1,5-7</inkml:trace>
  <inkml:trace contextRef="#ctx0" brushRef="#br0" timeOffset="15">3351 1942,'-5'5,"4"-4,1-6,1-7,0-2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1 452,'14'4,"5"3</inkml:trace>
  <inkml:trace contextRef="#ctx0" brushRef="#br0" timeOffset="1">29 0,'0'0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1,'-24'48,"-3"15,8 3,12-10,11-11,11-12,7-12,5-9,2-7,2-5,-5-1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1,'4'23,"-1"-1,-2 1,0 0,-1 0,-2 0,-3 20,3-28,-7 54,-4-2,-2 1,-4-2,-2 0,-19 37,-47 51,76-140</inkml:trace>
  <inkml:trace contextRef="#ctx0" brushRef="#br0" timeOffset="1">18 452,'25'2,"0"-2,0-1,-1 0,1-2,0-1,-1-1,0-1,0-1,0-2,-1 0,-1-1,1-1,-2-1,1-1,5-6,-6 1,-1 0,-1-2,0 0,-2-2,0 0,-2 0,0-2,-1 1,7-21,-4-17,-42 91,14-5,3 1,0 1,1-1,2 1,0 0,2 0,1 1,2-1,0 1,2-1,1 0,1 0,1 0,1 0,2-1,1 0,0 0,5 5,5 2,-13-27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2215 311,'0'0</inkml:trace>
  <inkml:trace contextRef="#ctx0" brushRef="#br0" timeOffset="1">2244 707,'10'4,"3"-7,-1-4</inkml:trace>
  <inkml:trace contextRef="#ctx0" brushRef="#br0" timeOffset="2">2414 537,'9'33,"19"12,8-7,-2-15,-2-11,-6-13,-7-10,-8-9,-10-5,-5-4,-7-1,-6-1,-5 6,1 1,0 6,-2 5,-2 5,4 4</inkml:trace>
  <inkml:trace contextRef="#ctx0" brushRef="#br0" timeOffset="3">2781 707,'9'-20,"65"-93,-72 112,-1-1,1 1,0 0,0 0,0 1,0-1,0 0,0 0,0 1,0 0,0-1,0 1,0 0,0 0,0 0,0 0,1 0,-1 1,0-1,0 0,0 1,0 0,0 0,0-1,0 1,-1 0,1 0,0 1,0-1,-1 0,1 1,-1-1,1 1,-1-1,1 1,-1-1,0 1,0 0,0 0,0 0,0 0,0 0,-1 0,1 0,0 0,-1 0,0 0,1 2,21 29,-14-28,0 0,0 0,1-1,0 0,0 0,0-1,0 0,0-1,0 0,1 0,-1-1,1 0,-1-1,1 0,-1-1,1 0,-1 0,1-1,-1 0,0 0,0-1,0-1,0 1,-1-2,1 1,-1-1,7-5,76-58,-74 53</inkml:trace>
  <inkml:trace contextRef="#ctx0" brushRef="#br0" timeOffset="4">1426 509,'-34'10,"-10"12,1 7,13 4,17 2,15-2,12-6,9-2,4-6,4-6,0-5,1-4,-2-3,0-1,0-1,-2 0,-4 0</inkml:trace>
  <inkml:trace contextRef="#ctx0" brushRef="#br0" timeOffset="5">1934 86,'-15'43,"-8"29,-2 11,4-3,6-11,5-12,4-11,3-8,8-7,2-2,0-3,-1 0,3 0,1 0,-3-4</inkml:trace>
  <inkml:trace contextRef="#ctx0" brushRef="#br0" timeOffset="6">1595 509,'38'-5,"28"-1,6 0,-3 1,-9 1,-10 2,-9 1,-10 0</inkml:trace>
  <inkml:trace contextRef="#ctx0" brushRef="#br0" timeOffset="7">156 227,'27'9,"0"-2,1 0,0-1,0-2,0-1,0-1,1-2,-1 0,1-2,11-3,-34 4,0 0,0 0,0 0,0 0,0-1,0 0,0-1,-1 1,1-1,-1 0,0 0,1-1,-2 0,1 0,0 0,-1 0,0-1,0 1,0-1,0 0,-1 0,0-1,0 1,0-1,-1 0,0 1,0-1,0 0,-1 0,0 0,0 0,0-1,-1 1,0 0,0 0,-1 0,1 0,-2 0,1 0,0 0,-1 0,0 0,-1-2,1 4,-1 0,1 1,-1-1,0 0,1 1,-1 0,-1-1,1 1,0 1,-1-1,0 0,0 1,1 0,-1 0,-1 0,1 0,0 0,0 1,-1 0,1 0,0 0,-1 1,1-1,-1 1,1 0,-1 0,1 1,-1-1,1 1,-1 0,1 0,0 1,-1-1,1 1,0 0,0 0,0 0,0 1,1-1,-1 1,-2 3,-1 3,0 0,1 0,1 1,0 0,0 0,1 0,0 1,1 0,0-1,0 1,1 0,1 0,0 1,0-1,1 0,2 7,32 181,-32-189,5 18,3-1,-2 1,0 0,-2 0,-1 0,-1 1,-1 0,-2 0,-1 0,-1 0,-2 0,-1 0,-1-1,-1 1,-1-1,-2 0,-4 6,5-18,0-1,-2-1,1 0,-2 0,0-1,0 0,-2-1,1 0,-1-1,-1 0,0-1,0-1,-1 0,-1-1,1-1,-1 0,0-1,-1-1,1 0,-1-1,0-1,0-1,0 0,-5-1,19-1,0 0,0-1,1 1,-1-1,0 1,0-1,0 0,1 0,-1 0,0 0,1-1,-1 1,1-1,-1 1,1-1,0 0,-1 0,1 0,0 0,1 0,-1-1,0 1,1 0,-1-1,1 0,0 1,-1-1,1 0,1 1,-1-1,0 0,1 0,-1-1,1-4,0 0,0 0,1 1,0-1,0 0,0 0,1 0,1 1,-1-1,1 1,4-6,16-24,2 1,1 1,2 1,1 2,2 1,1 1,23-15,-26 19,3-3,2 2,0 1,2 2,0 1,2 2,7-2,-21 13</inkml:trace>
  <inkml:trace contextRef="#ctx0" brushRef="#br0" timeOffset="8">720 847,'-10'-29,"-2"-14,4-4,5 0,7 9,3 5,5 5,5 1,5 6,3 1,3 5,0 4,-3 4</inkml:trace>
  <inkml:trace contextRef="#ctx0" brushRef="#br0" timeOffset="9">946 678</inkml:trace>
  <inkml:trace contextRef="#ctx0" brushRef="#br0" timeOffset="10">946 340</inkml:trace>
  <inkml:trace contextRef="#ctx0" brushRef="#br0" timeOffset="11">325 1497,'50'-26,"-1"-1,-1-3,37-32,-52 38,123-112,-156 135,1 1,-1 0,0-1,0 1,0 0,0 0,1-1,-1 1,0 0,0 0,1-1,-1 1,0 0,0 0,1 0,-1-1,0 1,1 0,-1 0,0 0,1 0,-1 0,0 0,1 0,-1 0,0 0,1 0,-1 0,0 0,1 0,-1 0,0 0,1 0,-1 0,0 0,1 0,-1 0,0 0,0 1,1-1,-1 0,0 0,1 0,-1 1,0-1,0 0,0 0,1 1,-1-1,0 0,0 0,0 1,1-1,-1 0,0 1,0-1,0 0,0 1,0-1,0 0,0 1,0-1,0 0,0 1,0-1,0 0,0 1,0-1,0 0,0 1,-2 32,1-25,-9 534,11-393,0-133,0 0,-1 0,-1 0,-1 0,0 0,-1 0,0 0,-1-1,-1 0,-1 1,0-2,-1 1,0-1,-1 0,-1 0,0-1,-1-1,-1 1,0-1,0-1,-1 0,-2 1,5-6,-1-1,0 0,0 0,0 0,0-2,-1 1,1-1,-1-1,0 0,0 0,0-1,0 0,-4-1,10 0,0-1,0 1,1-1,-1 0,0 0,1-1,-1 0,1 1,0-1,-1-1,1 1,0 0,0-1,1 0,-1 0,0 0,1-1,0 1,0-1,0 0,0 0,0 0,1 0,0 0,0 0,0-1,0 1,1-1,0 1,0-1,-1-3,1-5,0-1,0 1,1 0,1 0,0 0,1 0,0 0,1 0,1 0,0 1,1-1,0 1,0 0,2 1,-1-1,1 1,1 1,0-1,3-1,24-27,2 1,1 1,2 3,6-2,-45 35,180-117,-157 108</inkml:trace>
  <inkml:trace contextRef="#ctx0" brushRef="#br0" timeOffset="12">974 2005,'0'-39,"5"-26,6-8,6 4,1 9,1 10,3 9,2 6,2 9,1 10,-3 6</inkml:trace>
  <inkml:trace contextRef="#ctx0" brushRef="#br0" timeOffset="13">1341 1751,'5'19,"6"2,1-3</inkml:trace>
  <inkml:trace contextRef="#ctx0" brushRef="#br0" timeOffset="14">1397 1440,'0'0</inkml:trace>
  <inkml:trace contextRef="#ctx0" brushRef="#br0" timeOffset="15">3119 1638,'-1'9,"0"1,1 0,1-1,-1 1,1-1,1 1,0-1,0 0,1 1,0-1,1 0,0-1,0 1,1-1,0 1,-4-7,1-1,-1 0,0 0,0 1,1-1,-1 0,1 0,-1-1,1 1,-1 0,1 0,0-1,-1 1,1-1,0 1,-1-1,1 0,0 0,0 1,-1-1,1-1,0 1,0 0,-1 0,1-1,0 1,0-1,-1 1,1-1,-1 0,1 1,0-1,-1 0,0 0,1 0,-1 0,1 0,-1-1,0 1,0 0,0-1,0 1,0-1,0 0,34-73,-34 68,0 0,-1-1,0 1,-1 0,1 0,-1-1,-1 1,1 0,-1 0,0 0,-1 0,0 0,0 1,0-1,-1 1,0 0,0 0,-1 0,0 1,0-1,0 1,0 0,-1 1,0-1,0 1,0 0,0 1,-1-1,1 1,-1 1,0-1,0 1,-5-1,-13 1</inkml:trace>
  <inkml:trace contextRef="#ctx0" brushRef="#br0" timeOffset="16">3486 1779,'3'-7,"42"-65,-44 71,0-1,1 0,-1 1,0 0,1-1,-1 1,1 0,0 0,-1 0,1 0,0 0,0 0,0 1,0-1,0 0,0 1,-1-1,1 1,0 0,0 0,0 0,0 0,0 0,0 0,0 1,0-1,0 1,0-1,0 1,0-1,0 1,0 0,-1 0,1 0,0 0,-1 1,1-1,0 0,30 32,-28-29,0 1,0-1,0 0,0 0,1 0,0 0,-1-1,1 0,1 0,-1 0,0 0,1-1,-1 0,1 0,1 0,7-1,-1 1,1-1,0-1,-1-1,1 0,0 0,-1-2,0 0,1 0,-1-1,0 0,-1-2,1 1,-1-1,0-1,-1 0,8-7,18-42,-32 36</inkml:trace>
  <inkml:trace contextRef="#ctx0" brushRef="#br0" timeOffset="17">1793 1525,'-7'5,"-12"7,0 1,1 1,0 1,2 1,-1 0,2 1,0 0,1 1,1 1,1 0,-3 8,14-22,-1 0,1 0,0-1,1 1,-1 0,1 0,0 0,0 0,1 0,-1 0,1 0,0-1,0 1,1 0,-1 0,1-1,0 1,1-1,-1 0,1 0,-1 0,1 0,1 0,-1 0,0-1,1 1,0-1,0 0,0 0,2 1,5 3,1 0,-1-1,1 0,0-1,1 0,-1-1,1 0,0-1,0 0,13 0,-19-2,1-1,-1-1,1 1,-1-1,1-1,-1 1,0-1,1 0,-1-1,0 0,0 0,1-1,11-8</inkml:trace>
  <inkml:trace contextRef="#ctx0" brushRef="#br0" timeOffset="18">2301 1187,'-28'368,"29"-330,1 1,3-1,0-1,3 1,1-1,2 0,13 27,-24-64,0 1,1-1,-1 1,1-1,-1 1,0-1,1 1,-1-1,0 1,0 0,1-1,-1 1,0-1,0 1,0 0,0-1,0 1,0 0,0-1,0 1,0 0,0-1,0 1,0 0,0-1,-1 1,1-1,0 1,0 0,-1-1,1 1,0-1,-1 1,1-1,-1 1,1-1,-1 1,1-1,-1 0,1 1,-1-1,1 0,-1 1,-8-3</inkml:trace>
  <inkml:trace contextRef="#ctx0" brushRef="#br0" timeOffset="19">2047 1638,'38'-10,"18"-3,4 1,1 2,-5 3,-6-2,-8 1,-6 1,-4 2,-8 2</inkml:trace>
  <inkml:trace contextRef="#ctx0" brushRef="#br0" timeOffset="20">2695 1638,'0'33,"5"17,2 4,4-8,0-10</inkml:trace>
  <inkml:trace contextRef="#ctx0" brushRef="#br0" timeOffset="21">2724 1299,'0'14,"0"5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1 817,'120'-245,"-92"210,-27 34,0 1,0 0,-1-1,1 1,0 0,0 0,0-1,-1 1,1 0,0 0,0 0,0 0,-1 0,1 0,0 0,0 0,0 1,0-1,-1 0,1 0,0 1,0-1,-1 0,1 1,0-1,-1 1,1-1,0 1,-1-1,1 1,-1-1,1 1,-1 0,1-1,-1 1,1 0,-1 0,0-1,1 1,-1 0,0 0,1-1,-1 1,0 0,0 0,0 0,0 0,14 58,-15-54,1 0,0 0,0 1,1-1,0 0,-1 0,2 0,-1 0,1 0,-1 0,1 0,1-1,-1 1,1-1,0 1,0-1,0 0,0 0,1 0,-1-1,1 1,0-1,0 0,1 0,-1 0,1-1,0 1,2-4,1-1,-1 1,0-1,1-1,-1 0,-1 0,1 0,0-1,-1 1,1-2,-1 1,0-1,-1 0,1 0,-1 0,0-1,0 0,-1 0,0 0,0-1,0 1,-1-1,2-5,18-27,-11 20</inkml:trace>
  <inkml:trace contextRef="#ctx0" brushRef="#br0" timeOffset="1">593 733,'41'-45,"-23"28,-2-1,0 0,0-1,-2 0,-1-1,0-1,-1 0,-2-1,4-11,-13 33,0-1,-1 0,1 1,-1-1,1 0,-1 1,0-1,1 0,-1 0,0 1,1-1,-1 0,0 0,0 0,0 0,0 1,0-1,0 0,0 0,0 0,0 0,0 1,0-1,0 0,-1 0,1 0,0 0,-1 1,1-1,0 0,-1 1,1-1,-1 0,1 0,-1 1,0-1,1 1,-1-1,0 1,1-1,-1 1,0-1,1 1,-1 0,0-1,0 1,0 0,1-1,-1 1,0 0,-1 0,-37 20,32-15,1 1,-1-1,1 1,1 0,-1 1,1 0,0-1,1 2,0-1,0 0,0 1,1 0,0 0,1 0,-1 0,2 0,-1 0,1 0,0 1,1-1,0 1,0-1,1 0,0 1,0-1,1 0,0 0,1 0,0 0,0 0,1 0,0 1,4-2,0 1,1-1,0-1,0 1,0-2,1 1,-1-1,1-1,1 0,-1 0,0-1,1 0,0-1,0 0,-1-1,1 0,0-1,0 0,7-1,-3-3,1-1,-1 0,0-1,0-1,-1 0,0-1,0-1,0 0,-1-1,-1 0,0-1,0 0,-1-1,-1-1,0 1,0-2,-2 1,1-1,-2-1,5-11,10-6,-1-1,-2-1,-1-1,-2 0,-1-1,-2-1,-2 0,-1-1,-2 0,-2-1,-1 1,-2-1,-1-7,-2 44,0 0,0 0,0 0,-1 0,1 0,0 0,-1 0,1 0,-1 0,0 0,0 0,1 0,-1 0,0 0,-1 1,1-1,0 0,-1 1,1-1,0 1,-1-1,0 1,1 0,-1-1,0 1,0 0,0 0,0 0,1 1,-1-1,0 0,-1 1,1-1,0 1,0 0,0 0,0 0,0 0,0 0,0 0,0 0,0 1,0-1,0 1,0-1,0 1,0 0,0 0,0 0,0 0,0 0,1 0,-1 1,0-1,1 0,-1 1,1 0,0-1,-1 1,1 0,0-1,0 2,-13 20,1 0,2 1,0 0,2 1,0 1,2-1,1 1,1 0,1 1,1-1,2 1,0-1,2 1,1 0,3 16,-2 30,-3-48,1-1,2 0,0 0,2 0,0 0,2-1,1 0,0 0,3 1,1-5,-2-7</inkml:trace>
  <inkml:trace contextRef="#ctx0" brushRef="#br0" timeOffset="2">932 338,'43'10,"29"-2,7-2,-6-3,-14-1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1,'-1'57,"-2"0,-2 0,-3 0,-2-1,-3 0,-3-1,-1-1,-19 38,-16 17,47-107,1-6</inkml:trace>
  <inkml:trace contextRef="#ctx0" brushRef="#br0" timeOffset="1">451 85,'-261'239,"258"-237,0 0,0 0,0 0,1 1,-1-1,0 1,1 0,-1 0,1 0,0 0,0 0,0 0,1 0,-1 1,1-1,0 0,0 1,0-1,0 1,0 0,1-1,0 1,0 0,0-1,0 1,0 0,1-1,-1 1,1 0,0-1,0 1,1-1,-1 0,1 1,-1-1,1 0,0 0,0 0,2 2,42 22,-40-25,1 1,-1 0,0 0,0 1,-1-1,1 1,-1 0,0 1,0-1,0 1,0 0,-1 1,0-1,0 1,0-1,-1 1,0 0,2 6,17 43,-10-49</inkml:trace>
  <inkml:trace contextRef="#ctx0" brushRef="#br0" timeOffset="2">593 537,'-5'24,"-1"3,-1-3</inkml:trace>
  <inkml:trace contextRef="#ctx0" brushRef="#br0" timeOffset="3">593 1,'0'0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0,'-14'24,"-6"17,-3 7,2 0,5-3,4-5,5-4,4-4,2-2,1-1,5-6,3-7</inkml:trace>
  <inkml:trace contextRef="#ctx0" brushRef="#br0" timeOffset="1">315 113,'-238'142,"234"-140,-40 30,44-32,-1 1,0 0,1-1,-1 1,1 0,-1-1,1 1,-1 0,1 0,0 0,-1 0,1-1,0 1,-1 0,1 0,0 0,0 0,0 0,0 0,0 0,0 0,0-1,0 1,0 0,1 0,-1 0,0 0,1 0,-1 0,0-1,1 1,-1 0,1 0,-1-1,1 1,-1 0,1 0,0-1,-1 1,1-1,0 1,0-1,-1 1,1-1,0 1,0-1,0 0,0 1,0-1,-1 0,2 0,43 14,-40-13,-1-1,1 1,0 0,0 1,-1-1,1 1,-1 0,1 0,-1 0,0 1,0 0,0-1,0 2,0-1,-1 0,1 1,0 1,24 53,-22-41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0 441 8250 0 0,'0'0'3499'0'0,"0"0"-2107"0"0,0 0-654 0 0,0 0 25 0 0,32-12 73 0 0,104-39 8 0 0,7 19 532 0 0,394-68 2035 0 0,-456 81-2961 0 0,-1-3 1 0 0,-1-3 0 0 0,-2-4 0 0 0,-1-4 0 0 0,-1-3 0 0 0,16-13-451 0 0,-40 16 939 0 0,-60 40-735 0 0,2 1 0 0 0,-1 0 0 0 0,1 0-1 0 0,0 1 1 0 0,1 0 0 0 0,0 0 0 0 0,0 0 0 0 0,1 1-1 0 0,0 0 1 0 0,-2 7-204 0 0,-7 17 31 0 0,2 0 1 0 0,1 1-1 0 0,2 0 0 0 0,2 1 0 0 0,1 0 1 0 0,1 0-1 0 0,3 1 0 0 0,0-1 0 0 0,4 29-31 0 0,1-41-6 0 0,0 0-1 0 0,2-1 0 0 0,1 0 1 0 0,0 0-1 0 0,2 0 0 0 0,1 0 1 0 0,0-1-1 0 0,2-1 0 0 0,0 0 1 0 0,9 10 6 0 0,5-8-769 0 0,-4-30-7327 0 0,-17 3-3700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9:01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19389 1873 10186 0 0,'0'0'2123'0'0,"0"0"-341"0"0,0 0-86 0 0,0 0-18 0 0,0 0-103 0 0,0 0-173 0 0,0 0-227 0 0,0 0-179 0 0,0 0-137 0 0,0 0-91 0 0,0 0-87 0 0,0 0-106 0 0,0 0-89 0 0,0-5-88 0 0,4-16-243 0 0,1-1 0 0 0,1 1 0 0 0,1 0-1 0 0,0 0 1 0 0,2 1 0 0 0,1 0 0 0 0,0 1 0 0 0,1 0-1 0 0,1 1 1 0 0,1 0 0 0 0,1 0 0 0 0,0 2 0 0 0,1 0-1 0 0,8-7-154 0 0,-4 2 17 0 0,0 0 0 0 0,2 2-1 0 0,0 0 1 0 0,1 1 0 0 0,1 1-1 0 0,0 2 1 0 0,1 0 0 0 0,20-9-17 0 0,37 10-19 0 0,-64 68-8 0 0,-9 226 131 0 0,-6-159-74 0 0,-6-107 67 0 0,0-19 20 0 0,-1-19-46 0 0,9 5-73 0 0,0-1-1 0 0,1 1 1 0 0,2 0-1 0 0,-1 0 1 0 0,2 1-1 0 0,1 0 1 0 0,0 0-1 0 0,1 1 1 0 0,1 0-1 0 0,1 1 1 0 0,0 1-1 0 0,1-1 1 0 0,0 2-1 0 0,2 0 1 0 0,-1 0-1 0 0,11-6 3 0 0,-11 8-1 0 0,1-1 0 0 0,-1 2 0 0 0,2 0 0 0 0,0 0-1 0 0,0 2 1 0 0,1 0 0 0 0,0 1 0 0 0,0 0 0 0 0,1 2 0 0 0,0 0-1 0 0,0 1 1 0 0,1 1 0 0 0,-1 0 0 0 0,1 2 0 0 0,0 0 0 0 0,13 1 1 0 0,-29 2 7 0 0,0 1 1 0 0,0 0 0 0 0,0 0-1 0 0,0 0 1 0 0,-1 1-1 0 0,1-1 1 0 0,-1 0 0 0 0,1 1-1 0 0,-1 0 1 0 0,0 0 0 0 0,0-1-1 0 0,0 1 1 0 0,0 1 0 0 0,-1-1-1 0 0,1 0 1 0 0,-1 0 0 0 0,0 0-1 0 0,0 1 1 0 0,0-1 0 0 0,0 1-1 0 0,-1-1 1 0 0,1 1 0 0 0,-1-1-1 0 0,0 1 1 0 0,0-1 0 0 0,0 1-1 0 0,0-1 1 0 0,-1 1 0 0 0,0-1-1 0 0,1 1 1 0 0,-1-1 0 0 0,0 0-1 0 0,-1 2-7 0 0,1 13 68 0 0,-21 218 716 0 0,13-159-684 0 0,7-77 158 0 0,2 0-5101 0 0,0 0-5247 0 0,0 0-2634 0 0</inkml:trace>
  <inkml:trace contextRef="#ctx0" brushRef="#br0" timeOffset="2238.9">21296 1483 864 0 0,'0'0'3432'0'0,"0"0"-1697"0"0,0 0-632 0 0,0 0 26 0 0,0 0 185 0 0,0 0 122 0 0,0 0-32 0 0,0 0-178 0 0,0 0-235 0 0,0 0-240 0 0,-4-4-202 0 0,2 2-520 0 0,2 1-10 0 0,-1 0 0 0 0,1 0 0 0 0,-1 0 0 0 0,1 1 0 0 0,-1-1 0 0 0,0 0 0 0 0,1 1 0 0 0,-1-1 0 0 0,0 1 0 0 0,1-1 0 0 0,-1 0 0 0 0,0 1 0 0 0,0 0 0 0 0,1-1 0 0 0,-1 1 0 0 0,0-1 0 0 0,0 1 0 0 0,0 0 0 0 0,0 0 0 0 0,0-1 0 0 0,1 1 0 0 0,-1 0 0 0 0,0 0 0 0 0,0 0 0 0 0,0 0 0 0 0,0 0 0 0 0,0 0 0 0 0,0 0 0 0 0,0 0 0 0 0,1 0 0 0 0,-1 1 0 0 0,0-1 0 0 0,0 0 0 0 0,0 1 0 0 0,0-1 0 0 0,1 0 0 0 0,-1 1 0 0 0,0-1 0 0 0,0 1 0 0 0,0-1 0 0 0,1 1 0 0 0,-1 0 0 0 0,0-1 0 0 0,1 1 0 0 0,-1 0 0 0 0,1-1 0 0 0,-1 1 0 0 0,1 0 0 0 0,-1 0-19 0 0,-9 10 181 0 0,1 0-1 0 0,0 1 1 0 0,0 1-1 0 0,1-1 1 0 0,1 1-1 0 0,0 1 1 0 0,0-1-1 0 0,2 1 1 0 0,0 0-1 0 0,0 1 1 0 0,1-1-1 0 0,1 1 1 0 0,1-1-1 0 0,0 1 1 0 0,1 0-1 0 0,0 0 1 0 0,2 12-181 0 0,-1-22 73 0 0,0 0 0 0 0,0 0 0 0 0,1 1 0 0 0,0-1 1 0 0,0-1-1 0 0,0 1 0 0 0,1 0 0 0 0,-1 0 0 0 0,1 0 0 0 0,0-1 0 0 0,1 1 1 0 0,-1-1-1 0 0,1 0 0 0 0,0 1 0 0 0,0-1 0 0 0,0 0 0 0 0,0-1 0 0 0,1 1 0 0 0,0-1 1 0 0,-1 1-1 0 0,1-1 0 0 0,1 0 0 0 0,-1-1 0 0 0,0 1 0 0 0,1-1 0 0 0,-1 0 1 0 0,1 0-1 0 0,0 0 0 0 0,-1 0 0 0 0,1-1 0 0 0,2 1-73 0 0,3-2 163 0 0,0 0 0 0 0,0-1 0 0 0,0 0 0 0 0,0 0 0 0 0,0-1 0 0 0,0 0 0 0 0,0-1 0 0 0,-1 0 0 0 0,1-1 0 0 0,-1 1 0 0 0,0-2 0 0 0,0 0 0 0 0,0 0-1 0 0,-1 0 1 0 0,1-1 0 0 0,-1 0 0 0 0,-1-1 0 0 0,1 0 0 0 0,-1 0 0 0 0,0 0 0 0 0,2-6-163 0 0,2 2 64 0 0,0 0 0 0 0,-1-1 0 0 0,-1-1 0 0 0,0 0 0 0 0,-1 0-1 0 0,0-1 1 0 0,-1 0 0 0 0,-1 0 0 0 0,0-1 0 0 0,-1 1 0 0 0,0-1 0 0 0,-1-1-1 0 0,-1 1 1 0 0,0 0 0 0 0,-1-1 0 0 0,-1 0 0 0 0,-1 1 0 0 0,0-1 0 0 0,-1-1-64 0 0,0 11-80 0 0,-1 0 1 0 0,0 1 0 0 0,0-1-1 0 0,-1 1 1 0 0,1-1-1 0 0,-1 1 1 0 0,0 0 0 0 0,-1 0-1 0 0,1 1 1 0 0,-1-1-1 0 0,0 1 1 0 0,0-1 0 0 0,0 1-1 0 0,-1 0 1 0 0,0 1 0 0 0,1-1-1 0 0,-1 1 1 0 0,0 0-1 0 0,-1 0 1 0 0,1 1 0 0 0,0-1-1 0 0,-1 1 1 0 0,0 1-1 0 0,1-1 1 0 0,-1 1 0 0 0,0 0-1 0 0,0 0 1 0 0,0 0-1 0 0,1 1 1 0 0,-1 0 0 0 0,0 0-1 0 0,0 0 1 0 0,0 1 0 0 0,0 0-1 0 0,0 0 1 0 0,-3 2 79 0 0,-23 17-3081 0 0,16-2-3012 0 0,10-6-5228 0 0</inkml:trace>
  <inkml:trace contextRef="#ctx0" brushRef="#br0" timeOffset="2682.647">21837 1726 9074 0 0,'0'0'4481'0'0,"0"0"-2421"0"0,0 0-761 0 0,0 0 108 0 0,0 0 40 0 0,0 0-117 0 0,0 0-227 0 0,0 0-220 0 0,0 0-191 0 0,0 0-125 0 0,0 0-71 0 0,0 0-104 0 0,0 0-55 0 0,8-7-31 0 0,146-148 939 0 0,15-2-838 0 0,-136 137-323 0 0,-32 20-95 0 0,-1 0-10 0 0,0 9-98 0 0,6 170 193 0 0,-4-173-60 0 0,0 0 0 0 0,1 0 1 0 0,-1-1-1 0 0,1 1 0 0 0,1-1 0 0 0,-1 0 1 0 0,1 0-1 0 0,0 0 0 0 0,0 0 1 0 0,0 0-1 0 0,1-1 0 0 0,0 0 1 0 0,0 0-1 0 0,0 0 0 0 0,0-1 1 0 0,0 0-1 0 0,1 0 0 0 0,0 0 1 0 0,-1 0-1 0 0,1-1 0 0 0,0 0 1 0 0,0 0-1 0 0,0-1 0 0 0,1 0 0 0 0,-1 0 1 0 0,0 0-1 0 0,3 0-14 0 0,1-1 86 0 0,0 1 0 0 0,-1-1-1 0 0,1-1 1 0 0,0 0 0 0 0,-1 0-1 0 0,1-1 1 0 0,-1 0 0 0 0,1 0-1 0 0,-1-1 1 0 0,0-1 0 0 0,0 0-1 0 0,0 0 1 0 0,-1 0 0 0 0,1-1-1 0 0,-1 0 1 0 0,0-1 0 0 0,5-5-86 0 0,-1 1 49 0 0,-1-1 0 0 0,0 0 1 0 0,-1 0-1 0 0,0-2 1 0 0,-1 1-1 0 0,0-1 1 0 0,-1 0-1 0 0,-1-1 0 0 0,0 0 1 0 0,-1 0-1 0 0,0 0 1 0 0,-1-1-1 0 0,-1 0 1 0 0,0 0-1 0 0,-1 0 0 0 0,0-7-49 0 0,-2 13-376 0 0,0-13-328 0 0,4 10-5441 0 0,-3 8-6370 0 0</inkml:trace>
  <inkml:trace contextRef="#ctx0" brushRef="#br0" timeOffset="-4787.863">11337 817 7882 0 0,'0'0'1584'0'0,"0"0"-152"0"0,0 0-125 0 0,0 0 6 0 0,0 0 90 0 0,0 0 63 0 0,0 0-43 0 0,0 0-140 0 0,0 0-192 0 0,0 0-248 0 0,0 0-241 0 0,-1-14-198 0 0,-3-37 439 0 0,27 153 726 0 0,-8 38-452 0 0,-7 0 0 0 0,-7 102-1117 0 0,-29 108 416 0 0,-3-221-528 0 0,30-129 15 0 0,0 0 0 0 0,0-1 0 0 0,0 1 0 0 0,0 0 0 0 0,1-1 1 0 0,-1 1-1 0 0,0 0 0 0 0,0-1 0 0 0,0 1 0 0 0,0-1 0 0 0,0 1 0 0 0,1-1 0 0 0,-1 1 0 0 0,0-1 0 0 0,1 0 0 0 0,-1 1 0 0 0,0-1 0 0 0,1 0 0 0 0,-1 0 0 0 0,1 0 1 0 0,-1 1-1 0 0,1-1 0 0 0,-1 0 0 0 0,1 0 0 0 0,0 0 0 0 0,-1 0 0 0 0,1 0 0 0 0,0 0 0 0 0,0 0 0 0 0,0 0 0 0 0,-1 0 0 0 0,1 1 0 0 0,0-1 0 0 0,0 0 1 0 0,1 0-1 0 0,-1 0 0 0 0,0 0 0 0 0,0 0 0 0 0,0 0 0 0 0,1 0 0 0 0,-1 0 97 0 0,-4-80-8245 0 0,4 65 4139 0 0,0-1-6552 0 0</inkml:trace>
  <inkml:trace contextRef="#ctx0" brushRef="#br0" timeOffset="-4550.363">11142 857 9442 0 0,'0'0'1278'0'0,"0"0"-115"0"0,0 0-42 0 0,0 0 93 0 0,0 0 158 0 0,0 0 82 0 0,0 0-121 0 0,0 0-235 0 0,0 0-253 0 0,0 0-246 0 0,0 0-183 0 0,0 0-122 0 0,0 0-53 0 0,4-16 4 0 0,-2 4-174 0 0,-1 7-47 0 0,-1 1-1 0 0,1 0 1 0 0,0 0-1 0 0,0-1 1 0 0,0 1 0 0 0,1 0-1 0 0,0 0 1 0 0,-1 0-1 0 0,1 0 1 0 0,0 1-1 0 0,1-1 1 0 0,-1 0 0 0 0,1 1-1 0 0,0-1 1 0 0,0 1-1 0 0,0 0 1 0 0,0 0 0 0 0,0 0-1 0 0,1 1 1 0 0,-1-1-1 0 0,1 1 1 0 0,3-2-24 0 0,91-40 480 0 0,2 5 0 0 0,2 4 0 0 0,2 5 0 0 0,60-9-480 0 0,-50 31 70 0 0,-112 8-68 0 0,0 0 0 0 0,-1 0-1 0 0,1 0 1 0 0,0 0 0 0 0,-1 0 0 0 0,1 1 0 0 0,-1-1 0 0 0,1 0 0 0 0,0 1 0 0 0,-1-1 0 0 0,1 1 0 0 0,-1-1 0 0 0,1 1 0 0 0,-1 0 0 0 0,1 0 0 0 0,-1 0 0 0 0,1 0 0 0 0,-1 0 0 0 0,0 0 0 0 0,0 0 0 0 0,0 0 0 0 0,1 0 0 0 0,-1 0 0 0 0,0 1 0 0 0,0-1 0 0 0,0 1 0 0 0,-1-1 0 0 0,1 0 0 0 0,0 1-1 0 0,-1-1 1 0 0,1 1 0 0 0,-1 0 0 0 0,1-1 0 0 0,-1 1 0 0 0,1 0 0 0 0,-1-1 0 0 0,0 1 0 0 0,0-1 0 0 0,0 1 0 0 0,0 0 0 0 0,0-1 0 0 0,-1 1 0 0 0,1 0 0 0 0,0-1 0 0 0,-1 1 0 0 0,1 0 0 0 0,-1 0-2 0 0,-34 76 392 0 0,-6-26-262 0 0,-3-2 0 0 0,-2-2 0 0 0,-2-2 0 0 0,-7 3-130 0 0,-150 157 52 0 0,202-204-55 0 0,1 0 1 0 0,-1 0-1 0 0,1 0 0 0 0,0 1 1 0 0,-1-1-1 0 0,1 1 0 0 0,0 0 1 0 0,1-1-1 0 0,-1 1 1 0 0,0 0-1 0 0,1 0 0 0 0,0 0 1 0 0,-1 1-1 0 0,1-1 0 0 0,1 0 1 0 0,-1 0-1 0 0,0 0 0 0 0,1 1 1 0 0,-1-1-1 0 0,1 0 1 0 0,0 1-1 0 0,0-1 0 0 0,1 1 1 0 0,-1-1-1 0 0,1 0 0 0 0,-1 0 1 0 0,1 1-1 0 0,0-1 1 0 0,0 0-1 0 0,0 0 0 0 0,1 0 1 0 0,-1 0-1 0 0,1 0 0 0 0,0 0 1 0 0,0 0-1 0 0,0 0 3 0 0,14 6-1 0 0,1-1-1 0 0,0 0 1 0 0,0-2 0 0 0,0 0 0 0 0,1-1-1 0 0,0 0 1 0 0,0-2 0 0 0,7 1 1 0 0,3 2-1 0 0,67 11 11 0 0,-58-13 0 0 0,-1 2-1 0 0,-1 2 1 0 0,1 1 0 0 0,-2 2-1 0 0,1 1 1 0 0,-1 2 0 0 0,25 14-10 0 0,-57-25 10 0 0,1-1 1 0 0,-1 0-1 0 0,0 1 1 0 0,0-1-1 0 0,0 1 1 0 0,-1 0-1 0 0,1-1 1 0 0,-1 1 0 0 0,1 0-1 0 0,-1 0 1 0 0,0 0-1 0 0,0 0 1 0 0,0 0-1 0 0,0 0 1 0 0,-1 0-1 0 0,1 1 1 0 0,-1-1-1 0 0,0 0 1 0 0,0 0-1 0 0,0 0 1 0 0,-1 0-1 0 0,1 1 1 0 0,-1-1-1 0 0,1 0 1 0 0,-1 0-1 0 0,0 0 1 0 0,0 0-1 0 0,0 0 1 0 0,-1 0-1 0 0,1 0 1 0 0,-1-1-1 0 0,0 1 1 0 0,1 0 0 0 0,-1-1-1 0 0,0 1 1 0 0,-1-1-1 0 0,1 0 1 0 0,0 0-1 0 0,-1 1 1 0 0,1-2-1 0 0,-1 1 1 0 0,1 0-1 0 0,-1 0 1 0 0,0-1-1 0 0,-2 1-10 0 0,-28 23 81 0 0,-1-2 0 0 0,-1-1-1 0 0,-1-1 1 0 0,-1-3 0 0 0,0-1-1 0 0,-36 11-80 0 0,66-25 4 0 0,-127 31-486 0 0,133-34 142 0 0,19 0-1370 0 0,35-6-2703 0 0,-20-2-5756 0 0,-19 4 599 0 0</inkml:trace>
  <inkml:trace contextRef="#ctx0" brushRef="#br0" timeOffset="-4549.363">12362 1303 13651 0 0,'0'0'1390'0'0,"0"0"-328"0"0,0 0-152 0 0,0 0 125 0 0,0 0 117 0 0,0 0 15 0 0,0 0-113 0 0,-26 36-184 0 0,-81 113-195 0 0,103-145-634 0 0,1-1 0 0 0,0 1 0 0 0,0-1 0 0 0,0 1-1 0 0,1 0 1 0 0,-1 0 0 0 0,1 0 0 0 0,0 0 0 0 0,0 1 0 0 0,0-1-1 0 0,1 0 1 0 0,0 1 0 0 0,0-1 0 0 0,0 1 0 0 0,0 0 0 0 0,0-1-1 0 0,1 1 1 0 0,0 1-41 0 0,1 7 131 0 0,-1-7-86 0 0,0 0-1 0 0,1-1 1 0 0,-1 1 0 0 0,1 0 0 0 0,1 0 0 0 0,-1-1 0 0 0,1 1-1 0 0,0-1 1 0 0,0 1 0 0 0,1-1 0 0 0,-1 0 0 0 0,1 1 0 0 0,0-2-1 0 0,1 1 1 0 0,-1 0 0 0 0,1-1 0 0 0,0 1 0 0 0,0-1 0 0 0,1 0-1 0 0,-1 0 1 0 0,1-1 0 0 0,-1 1 0 0 0,1-1 0 0 0,1 0 0 0 0,-1-1 0 0 0,0 1-1 0 0,0-1 1 0 0,1 0 0 0 0,1 0-45 0 0,2 3 68 0 0,0 0 0 0 0,0-1 0 0 0,1 0 0 0 0,-1 0 0 0 0,1-2 0 0 0,0 1 0 0 0,0-1 0 0 0,0 0 1 0 0,1-1-1 0 0,-1 0 0 0 0,0-1 0 0 0,0 0 0 0 0,1 0 0 0 0,-1-1 0 0 0,0-1 0 0 0,0 0 0 0 0,0 0 0 0 0,0-1 0 0 0,0 0 0 0 0,-1-1 0 0 0,1 0 0 0 0,-1 0 0 0 0,0-1 0 0 0,0 0 0 0 0,-1-1 0 0 0,1 0 1 0 0,-1 0-1 0 0,0-1 0 0 0,-1 0 0 0 0,0 0 0 0 0,0-1 0 0 0,0 0 0 0 0,0-1-68 0 0,-4 3-5 0 0,0-1 1 0 0,0 1-1 0 0,-1-1 0 0 0,0 0 1 0 0,0 0-1 0 0,0 0 0 0 0,-1 0 1 0 0,0 0-1 0 0,0 0 1 0 0,-1 0-1 0 0,0 0 0 0 0,0 0 1 0 0,-1-1-1 0 0,0 1 1 0 0,0 0-1 0 0,-1 0 0 0 0,1 0 1 0 0,-2 1-1 0 0,1-1 0 0 0,-1 0 1 0 0,0 1-1 0 0,0-1 1 0 0,-1 1-1 0 0,1 0 0 0 0,-2 0 1 0 0,1 1-1 0 0,-1-1 0 0 0,1 1 1 0 0,-1 0-1 0 0,-5-4 5 0 0,0 1-211 0 0,-1 1 0 0 0,0-1 0 0 0,0 2 1 0 0,0-1-1 0 0,-1 2 0 0 0,0-1 0 0 0,-1 2 0 0 0,1 0 0 0 0,-1 0 0 0 0,-6 0 211 0 0,-31-4-3034 0 0,1 6-3333 0 0,30 2-5225 0 0</inkml:trace>
  <inkml:trace contextRef="#ctx0" brushRef="#br0" timeOffset="-4548.363">13224 1214 18524 0 0,'0'0'952'0'0,"0"0"-561"0"0,0 0-276 0 0,0 0 205 0 0,0 0 314 0 0,0 0 215 0 0,0 0 34 0 0,0 0-222 0 0,0 0-213 0 0,0 0-143 0 0,0 0-120 0 0,-29 35-17 0 0,-89 107-43 0 0,18-6 74 0 0,41 19-2929 0 0,53-147 296 0 0,-1-5-5616 0 0,2 1-3111 0 0</inkml:trace>
  <inkml:trace contextRef="#ctx0" brushRef="#br0" timeOffset="-4379.823">12890 1192 14091 0 0,'0'0'2060'0'0,"0"0"-603"0"0,0 0-469 0 0,0 0-201 0 0,0 0-18 0 0,0 0 25 0 0,0 0 30 0 0,0 0 22 0 0,0 0-22 0 0,0 0-47 0 0,0 0-93 0 0,0 0-72 0 0,26 36-105 0 0,77 111-101 0 0,-16-27 291 0 0,15-7-435 0 0,-28-47-476 0 0,-52-52-1006 0 0,-16-13-2927 0 0,-1-1-3914 0 0,-4 0-4426 0 0</inkml:trace>
  <inkml:trace contextRef="#ctx0" brushRef="#br0" timeOffset="-3111.907">14404 1358 4425 0 0,'0'0'1976'0'0,"0"0"-475"0"0,0 0-218 0 0,0 0 22 0 0,0 0 109 0 0,0 0 20 0 0,0 0-126 0 0,0 0-177 0 0,0 0-204 0 0,0 0-202 0 0,0 0-141 0 0,-13 5-92 0 0,-41 17-66 0 0,48-19-350 0 0,1 0 0 0 0,0 0 1 0 0,0 1-1 0 0,1-1 1 0 0,-1 1-1 0 0,1 1 0 0 0,0-1 1 0 0,0 0-1 0 0,0 1 0 0 0,0 0 1 0 0,1 0-1 0 0,0 0 1 0 0,0 0-1 0 0,0 1 0 0 0,1-1-76 0 0,-5 9 139 0 0,-35 102 484 0 0,44-34-445 0 0,-1-78-128 0 0,1 0 0 0 0,0 0-1 0 0,1-1 1 0 0,-1 1-1 0 0,0-1 1 0 0,1 1-1 0 0,0-1 1 0 0,0 0-1 0 0,0 0 1 0 0,0 0-1 0 0,1-1 1 0 0,-1 1 0 0 0,1-1-1 0 0,-1 0 1 0 0,1 0-1 0 0,0 0 1 0 0,0 0-1 0 0,0-1 1 0 0,0 1-1 0 0,0-1 1 0 0,0 0-1 0 0,0 0 1 0 0,0-1-1 0 0,0 1 1 0 0,1-1 0 0 0,-1 0-1 0 0,0 0 1 0 0,0 0-1 0 0,1-1 1 0 0,-1 0-1 0 0,0 1 1 0 0,0-2-1 0 0,0 1 1 0 0,0 0-1 0 0,0-1 1 0 0,0 1-1 0 0,0-1 1 0 0,0 0 0 0 0,-1-1-1 0 0,1 1 1 0 0,2-3-50 0 0,3-1 33 0 0,0-1 0 0 0,0 0 1 0 0,-1-1-1 0 0,0 0 1 0 0,-1 0-1 0 0,1-1 0 0 0,-1 1 1 0 0,-1-2-1 0 0,0 1 1 0 0,0-1-1 0 0,-1 0 1 0 0,0 0-1 0 0,-1 0 0 0 0,0-1 1 0 0,-1 0-1 0 0,0 1 1 0 0,0-1-1 0 0,-1-1 0 0 0,0-7-33 0 0,-2 13-22 0 0,1-1-1 0 0,-1 1 1 0 0,-1 0-1 0 0,1 0 1 0 0,-1 0-1 0 0,-1 0 1 0 0,1 0-1 0 0,-1 0 1 0 0,0 0-1 0 0,0 0 1 0 0,0 0-1 0 0,-1 1 1 0 0,0-1-1 0 0,0 1 1 0 0,0 0-1 0 0,-4-4 23 0 0,-100-94-820 0 0,144 95 79 0 0,-9-3 904 0 0,-1-1 0 0 0,-1-1 1 0 0,0-1-1 0 0,0-1 1 0 0,-2-1-1 0 0,0-2 1 0 0,-1 0-1 0 0,0-1 0 0 0,-2-2 1 0 0,0 0-1 0 0,-2-1 1 0 0,0-1-1 0 0,-1-1 0 0 0,-2 0 1 0 0,4-8-164 0 0,114-231 557 0 0,-131 256-492 0 0,-3 8-70 0 0,1-1 0 0 0,-1 0 0 0 0,0 0 0 0 0,0 0 0 0 0,1 0 0 0 0,-1 0 0 0 0,0 0 0 0 0,0 0 0 0 0,1 0 0 0 0,-1 0 0 0 0,0 0 0 0 0,1 0 0 0 0,-1 0 0 0 0,0 0 0 0 0,0 0 0 0 0,1 0 0 0 0,-1 0 0 0 0,0 0-1 0 0,1 0 1 0 0,-1 0 0 0 0,0 0 0 0 0,0 0 0 0 0,1 0 0 0 0,-1-1 0 0 0,0 1 0 0 0,0 0 0 0 0,1 0 0 0 0,-1 0 0 0 0,0-1 0 0 0,0 1 0 0 0,0 0 0 0 0,0 0 0 0 0,1 0 0 0 0,-1-1 0 0 0,0 1 0 0 0,0 0 0 0 0,0 0 0 0 0,0-1-1 0 0,0 1 1 0 0,1 0 0 0 0,-1 0 0 0 0,0-1 0 0 0,0 1 5 0 0,107 998 218 0 0,-99-489-261 0 0,-8-478 57 0 0,-1 1 0 0 0,-2-1 1 0 0,-1 1-1 0 0,-1-1 0 0 0,-2 0 0 0 0,-1-1 1 0 0,-1 0-1 0 0,-2 0 0 0 0,-7 12-14 0 0,16-37 20 0 0,-1 0-1 0 0,1-1 1 0 0,-1 1-1 0 0,-1-1 1 0 0,1 0-1 0 0,-1 0 1 0 0,1 0-1 0 0,-1 0 1 0 0,0 0 0 0 0,-1-1-1 0 0,1 0 1 0 0,-1 0-1 0 0,1 0 1 0 0,-1-1-1 0 0,0 1 1 0 0,0-1 0 0 0,0 0-1 0 0,0 0 1 0 0,0-1-1 0 0,0 0 1 0 0,-1 0-1 0 0,1 0 1 0 0,-1 0-1 0 0,1-1 1 0 0,0 0 0 0 0,-1 0-1 0 0,1 0 1 0 0,-1-1-1 0 0,1 0 1 0 0,0 0-1 0 0,0 0 1 0 0,-1-1-1 0 0,1 0 1 0 0,0 0 0 0 0,0 0-1 0 0,0 0 1 0 0,1-1-1 0 0,-1 0 1 0 0,-3-2-20 0 0,-3-9 9 0 0,1-1-1 0 0,0 0 1 0 0,1 0 0 0 0,1-1 0 0 0,0 0-1 0 0,2-1 1 0 0,-1 1 0 0 0,2-1 0 0 0,0 0-1 0 0,1-1 1 0 0,1 1 0 0 0,1-1 0 0 0,0 0-1 0 0,2 1 1 0 0,-1-1 0 0 0,3-15-9 0 0,-1 7-43 0 0,1 0-1 0 0,1 0 1 0 0,2 0-1 0 0,0 0 1 0 0,1 1 0 0 0,2 0-1 0 0,1 0 1 0 0,0 1 0 0 0,2 0-1 0 0,11-18 44 0 0,-8 19-552 0 0,1 0-1 0 0,1 2 1 0 0,1 0-1 0 0,0 0 1 0 0,2 2-1 0 0,12-11 553 0 0,-5 8-4222 0 0,-9 6-5484 0 0</inkml:trace>
  <inkml:trace contextRef="#ctx0" brushRef="#br0" timeOffset="-2114.967">15799 1947 552 0 0,'0'0'3940'0'0,"0"0"-1868"0"0,0 0-533 0 0,0 0 67 0 0,0 0 147 0 0,0 0-14 0 0,0 0-168 0 0,0 0-184 0 0,0 0-154 0 0,0 0-94 0 0,0 0-80 0 0,0 0-25 0 0,-7 3-61 0 0,-21 7-100 0 0,29-61 1232 0 0,10 20-1915 0 0,1 0 0 0 0,2 0 1 0 0,1 1-1 0 0,1 0 1 0 0,2 2-1 0 0,0 0 0 0 0,2 1 1 0 0,1 1-1 0 0,2 1 1 0 0,0 1-1 0 0,1 1 0 0 0,2 1 1 0 0,21-15-191 0 0,-29 25 25 0 0,-8 3-23 0 0,1 1 0 0 0,0 0 0 0 0,0 1 0 0 0,1 0-1 0 0,0 1 1 0 0,0 1 0 0 0,1-1 0 0 0,0 2 0 0 0,0 0-1 0 0,0 0 1 0 0,12-1-2 0 0,-22 8 1 0 0,-1-1-1 0 0,1 1 0 0 0,-1 0 1 0 0,0-1-1 0 0,0 1 0 0 0,0 0 1 0 0,-1 0-1 0 0,1 0 1 0 0,-1 1-1 0 0,1-1 0 0 0,-1 0 1 0 0,0 0-1 0 0,0 1 0 0 0,-1-1 1 0 0,1 1-1 0 0,-1-1 1 0 0,1 1-1 0 0,-1-1 0 0 0,0 1 1 0 0,0-1-1 0 0,-1 1 0 0 0,1-1 1 0 0,-1 2-1 0 0,1-5 0 0 0,-1 43 36 0 0,-1 0-1 0 0,-2 0 0 0 0,-2-1 1 0 0,-9 33-36 0 0,-9 51 99 0 0,37-142-31 0 0,21-30-43 0 0,2 1 1 0 0,3 2-1 0 0,1 1 1 0 0,2 2-1 0 0,1 2 1 0 0,2 2-1 0 0,2 2 1 0 0,37-20-26 0 0,-10 32-36 0 0,-73 23 34 0 0,1 1 1 0 0,-1 0 0 0 0,1-1 0 0 0,-1 1 0 0 0,0 0 0 0 0,1 0 0 0 0,-1 0-1 0 0,0 0 1 0 0,0 1 0 0 0,-1-1 0 0 0,1 0 0 0 0,0 0 0 0 0,-1 0 0 0 0,1 1-1 0 0,-1-1 1 0 0,0 0 0 0 0,0 1 0 0 0,0-1 0 0 0,0 0 0 0 0,0 1-1 0 0,0-1 1 0 0,-1 2 1 0 0,1-2 3 0 0,-33 220 172 0 0,26-191-169 0 0,5 24-166 0 0,50-52-2987 0 0,-27-16 420 0 0,-5 2-3769 0 0,-6 7-4840 0 0</inkml:trace>
  <inkml:trace contextRef="#ctx0" brushRef="#br0" timeOffset="-1733.81">17334 1465 8098 0 0,'0'0'3994'0'0,"0"0"-1866"0"0,0 0-601 0 0,0 0 107 0 0,0 0-11 0 0,0 0-167 0 0,0 0-357 0 0,0 0-403 0 0,0 0-209 0 0,0 0-93 0 0,0 0-34 0 0,0 0-4 0 0,0 0-39 0 0,-37 16-27 0 0,-116 55-26 0 0,47-4 157 0 0,90-57-363 0 0,1 2 0 0 0,0 0 0 0 0,1 1 0 0 0,1 0 0 0 0,0 1 0 0 0,0 1 0 0 0,1 0 0 0 0,1 1-1 0 0,-6 11-57 0 0,16-25 2 0 0,0-1-1 0 0,-1 1 0 0 0,1-1 0 0 0,0 1 0 0 0,1-1 0 0 0,-1 1 0 0 0,0-1 1 0 0,0 1-1 0 0,1 0 0 0 0,-1 0 0 0 0,1-1 0 0 0,-1 1 0 0 0,1 0 0 0 0,0 0 1 0 0,0-1-1 0 0,0 1 0 0 0,0 0 0 0 0,0 0 0 0 0,0 0 0 0 0,0-1 0 0 0,1 1 0 0 0,-1 0 1 0 0,0 0-1 0 0,1-1 0 0 0,0 1 0 0 0,-1 0 0 0 0,1-1 0 0 0,0 1 0 0 0,0-1 1 0 0,0 1-1 0 0,0-1 0 0 0,0 1 0 0 0,0-1 0 0 0,0 0 0 0 0,1 1 0 0 0,-1-1 1 0 0,0 0-1 0 0,1 0 0 0 0,-1 0 0 0 0,1 0 0 0 0,-1 0 0 0 0,1 0 0 0 0,0 0 0 0 0,-1-1 1 0 0,1 1-1 0 0,0-1 0 0 0,-1 1 0 0 0,1-1 0 0 0,0 1 0 0 0,0-1 0 0 0,-1 0 1 0 0,1 0-1 0 0,0 0 0 0 0,1 0-1 0 0,16-2 52 0 0,0 0 0 0 0,1-2 0 0 0,-1 0 0 0 0,-1-1 0 0 0,1 0 0 0 0,-1-2 0 0 0,0 0 0 0 0,0-1 0 0 0,-1-1 0 0 0,0-1 0 0 0,0 0 0 0 0,12-11-52 0 0,-5 6 15 0 0,16-11 73 0 0,-2-2 0 0 0,-1-2 0 0 0,-1-1 0 0 0,10-12-88 0 0,3-2 108 0 0,-64 97-43 0 0,12-41-63 0 0,0 1-1 0 0,1 0 0 0 0,0 0 1 0 0,1 0-1 0 0,0 0 1 0 0,1 1-1 0 0,0-1 1 0 0,1 0-1 0 0,0 0 1 0 0,1 3-2 0 0,0-12-41 0 0,0 1 1 0 0,0-1-1 0 0,0 0 1 0 0,0 1-1 0 0,0-1 1 0 0,1 0-1 0 0,-1 0 1 0 0,1-1 0 0 0,0 1-1 0 0,0 0 1 0 0,0-1-1 0 0,0 0 1 0 0,0 0-1 0 0,0 0 1 0 0,1 0-1 0 0,-1 0 1 0 0,1-1-1 0 0,0 1 1 0 0,-1-1-1 0 0,1 0 1 0 0,0 0-1 0 0,0 0 1 0 0,-1-1 0 0 0,1 1-1 0 0,0-1 1 0 0,0 0-1 0 0,0 0 1 0 0,3-1 40 0 0,69-12-4400 0 0,-69 11 3689 0 0,14-7-2360 0 0,-7 2-1969 0 0,-1 0-6271 0 0</inkml:trace>
  <inkml:trace contextRef="#ctx0" brushRef="#br0" timeOffset="-1344.361">18111 1387 9186 0 0,'0'0'2861'0'0,"0"0"-614"0"0,0 0-252 0 0,0 0-145 0 0,0 0-278 0 0,0 0-353 0 0,0 0-339 0 0,0 0-249 0 0,0 0-132 0 0,0 0-66 0 0,0 0-48 0 0,0 0-38 0 0,0 0-29 0 0,-21 9-36 0 0,-67 30-24 0 0,-14 24 543 0 0,100-63-801 0 0,1 1-1 0 0,-1-1 1 0 0,1 1 0 0 0,-1 0-1 0 0,1 0 1 0 0,0 0-1 0 0,0-1 1 0 0,-1 1-1 0 0,1 0 1 0 0,0 1 0 0 0,0-1-1 0 0,0 0 1 0 0,0 0-1 0 0,0 0 1 0 0,0 1 0 0 0,0-1-1 0 0,0 0 1 0 0,1 1-1 0 0,-1-1 1 0 0,0 1 0 0 0,1-1-1 0 0,-1 1 1 0 0,1-1-1 0 0,0 1 1 0 0,-1-1 0 0 0,1 1-1 0 0,0 0 1 0 0,0-1-1 0 0,0 1 1 0 0,0-1-1 0 0,0 1 1 0 0,1-1 0 0 0,-1 1-1 0 0,0-1 1 0 0,1 1-1 0 0,-1-1 1 0 0,1 1 0 0 0,-1-1-1 0 0,1 1 1 0 0,0-1-1 0 0,0 1 1 0 0,0-1 0 0 0,-1 0-1 0 0,1 0 1 0 0,0 1-1 0 0,1-1 1 0 0,-1 0-1 0 0,0 0 1 0 0,0 0 0 0 0,0 0-1 0 0,1 0 1 0 0,0 0 0 0 0,103 43 93 0 0,-104-44-81 0 0,1 1 0 0 0,-1-1 0 0 0,0 1 0 0 0,0 0-1 0 0,0 0 1 0 0,0-1 0 0 0,1 1 0 0 0,-1 0 0 0 0,0 0 0 0 0,0 0 0 0 0,-1 0-1 0 0,1 0 1 0 0,0 1 0 0 0,0-1 0 0 0,0 0 0 0 0,-1 0 0 0 0,1 0 0 0 0,-1 1-1 0 0,1-1 1 0 0,-1 0 0 0 0,1 1 0 0 0,-1-1 0 0 0,0 0 0 0 0,0 1 0 0 0,1-1-1 0 0,-1 1 1 0 0,0-1 0 0 0,0 0 0 0 0,0 1 0 0 0,-1-1 0 0 0,1 1 0 0 0,0-1-1 0 0,-1 0 1 0 0,1 1 0 0 0,0-1 0 0 0,-1 0 0 0 0,0 1 0 0 0,1-1 0 0 0,-1 0-1 0 0,0 0 1 0 0,1 0 0 0 0,-1 1 0 0 0,0-1 0 0 0,0 0 0 0 0,0 0 0 0 0,0 0-1 0 0,0 0 1 0 0,0-1 0 0 0,0 1 0 0 0,-1 0 0 0 0,1 0 0 0 0,0-1 0 0 0,0 1-1 0 0,-1 0 1 0 0,0-1-12 0 0,-22 18 79 0 0,-2-1 0 0 0,0-2 0 0 0,-1 0 0 0 0,0-2 0 0 0,-1-1 0 0 0,-1-1-1 0 0,-20 4-78 0 0,49-15-55 0 0,0 0-1 0 0,0 0 1 0 0,0 0-1 0 0,1-1 0 0 0,-1 1 1 0 0,0 0-1 0 0,0 0 1 0 0,0 0-1 0 0,0-1 0 0 0,1 1 1 0 0,-1 0-1 0 0,0 0 0 0 0,0 0 1 0 0,0-1-1 0 0,0 1 1 0 0,0 0-1 0 0,0 0 0 0 0,0-1 1 0 0,0 1-1 0 0,0 0 0 0 0,0 0 1 0 0,0-1-1 0 0,0 1 1 0 0,0 0-1 0 0,0-1 0 0 0,0 1 1 0 0,0 0-1 0 0,0 0 1 0 0,0-1-1 0 0,0 1 0 0 0,0 0 1 0 0,0 0-1 0 0,0-1 0 0 0,0 1 1 0 0,-1 0-1 0 0,1 0 1 0 0,0 0-1 0 0,0-1 0 0 0,0 1 1 0 0,0 0-1 0 0,-1 0 1 0 0,1 0-1 0 0,0-1 0 0 0,0 1 1 0 0,0 0-1 0 0,-1 0 0 0 0,1 0 1 0 0,0 0-1 0 0,0 0 1 0 0,-1 0 55 0 0,23-19-2034 0 0,-2 7-113 0 0,4-3-2363 0 0,-8 7-1581 0 0,-3 3-3387 0 0</inkml:trace>
  <inkml:trace contextRef="#ctx0" brushRef="#br0" timeOffset="-1001.913">18592 1317 13195 0 0,'0'0'2734'0'0,"0"0"-743"0"0,0 0-439 0 0,0 0-216 0 0,0 0-253 0 0,0 0-268 0 0,0 0-172 0 0,0 0-103 0 0,0 0-70 0 0,0 0-45 0 0,-31 17-46 0 0,-98 52-85 0 0,28-8 312 0 0,60-23-412 0 0,40-37-195 0 0,1 0 1 0 0,-1 0 0 0 0,1-1 0 0 0,-1 1-1 0 0,1 0 1 0 0,0 0 0 0 0,-1 0 0 0 0,1 0-1 0 0,0 0 1 0 0,-1 0 0 0 0,1 0 0 0 0,0 0-1 0 0,0-1 1 0 0,0 1 0 0 0,0 0 0 0 0,0 0 0 0 0,0 0-1 0 0,0 0 1 0 0,0 0 0 0 0,0 0 0 0 0,1 0-1 0 0,-1 0 1 0 0,0 0 0 0 0,1 0 0 0 0,-1 0-1 0 0,0 0 1 0 0,1-1 0 0 0,-1 1 0 0 0,1 0-1 0 0,0 0 1 0 0,-1 0 0 0 0,1-1 0 0 0,-1 1 0 0 0,1 0-1 0 0,0-1 1 0 0,0 1 0 0 0,-1-1 0 0 0,1 1-1 0 0,0-1 1 0 0,0 1 0 0 0,0-1 0 0 0,0 1-1 0 0,0-1 1 0 0,-1 0 0 0 0,1 1 0 0 0,0-1-1 0 0,0 0 1 0 0,0 0 0 0 0,0 0 0 0 0,0 0 0 0 0,0 0-1 0 0,1 0 1 0 0,210 30 210 0 0,-211-29-198 0 0,1-1 0 0 0,0 1 0 0 0,-1 0 1 0 0,1-1-1 0 0,-1 1 0 0 0,0 0 0 0 0,1 0 1 0 0,-1 0-1 0 0,0 0 0 0 0,1 0 0 0 0,-1 1 1 0 0,0-1-1 0 0,0 0 0 0 0,0 1 0 0 0,0-1 0 0 0,0 0 1 0 0,0 1-1 0 0,0-1 0 0 0,-1 1 0 0 0,1-1 1 0 0,0 1-1 0 0,-1 0 0 0 0,1-1 0 0 0,-1 1 1 0 0,0 0-1 0 0,0-1 0 0 0,1 1 0 0 0,-1 0 1 0 0,0-1-1 0 0,0 1 0 0 0,-1 0 0 0 0,1-1 1 0 0,0 1-1 0 0,0 0 0 0 0,-1-1 0 0 0,1 1 1 0 0,-1-1-1 0 0,0 1 0 0 0,1 0 0 0 0,-1-1 0 0 0,0 1 1 0 0,0-1-1 0 0,0 0 0 0 0,0 1 0 0 0,0-1 1 0 0,0 0-1 0 0,0 0 0 0 0,0 1 0 0 0,-1-1 1 0 0,1 0-1 0 0,0 0 0 0 0,-1 0 0 0 0,1-1 1 0 0,-1 1-1 0 0,1 0 0 0 0,-2 0-12 0 0,-92 57 406 0 0,56-38-608 0 0,-1-1 1 0 0,-1-2-1 0 0,0-2 1 0 0,-27 6 201 0 0,65-20-1588 0 0,5-2-9637 0 0,1-2-901 0 0</inkml:trace>
  <inkml:trace contextRef="#ctx0" brushRef="#br0" timeOffset="-14836.25">5188 286 0 0 0,'0'0'716'0'0,"0"0"732"0"0,0 0 219 0 0,0 0-49 0 0,0 0-106 0 0,7 0-34 0 0,-2 0-1010 0 0,21-4 655 0 0,-8-6 2809 0 0,-18 9-3844 0 0,12-15 6139 0 0,-12 0-4977 0 0,-4 5-986 0 0,0 0-1 0 0,0 0 0 0 0,-1 1 1 0 0,-1 0-1 0 0,1 0 0 0 0,-2 0 0 0 0,1 1 1 0 0,-2 0-1 0 0,-5-7-263 0 0,6 8 105 0 0,-3-3-19 0 0,-2 1 0 0 0,0 0 0 0 0,0 0-1 0 0,-1 1 1 0 0,0 1 0 0 0,0 0-1 0 0,-1 0 1 0 0,0 2 0 0 0,0 0-1 0 0,-1 0 1 0 0,0 2 0 0 0,-8-3-86 0 0,-8 0 66 0 0,0 2 0 0 0,0 1 0 0 0,0 1 0 0 0,0 2-1 0 0,-1 1 1 0 0,1 1 0 0 0,0 2 0 0 0,-1 1 0 0 0,2 2 0 0 0,-1 0 0 0 0,1 2 0 0 0,0 2 0 0 0,-6 3-66 0 0,17-6 29 0 0,1 1 0 0 0,-1 1 1 0 0,1 0-1 0 0,1 1 0 0 0,0 1 0 0 0,0 1 0 0 0,1 0 0 0 0,1 1 1 0 0,0 1-1 0 0,0 1 0 0 0,2 0 0 0 0,0 0 0 0 0,1 1 0 0 0,-2 5-29 0 0,9-13 2 0 0,1 1 0 0 0,1 0 0 0 0,-1 0 0 0 0,2 0 0 0 0,-1 1 0 0 0,1-1 0 0 0,0 1 0 0 0,1-1 0 0 0,1 1 0 0 0,-1 0 0 0 0,1-1 0 0 0,1 1 0 0 0,0 0 0 0 0,0-1 0 0 0,1 1 0 0 0,0-1 0 0 0,0 1 0 0 0,1-1 0 0 0,1 0 0 0 0,0 0 0 0 0,0 0 0 0 0,0-1 0 0 0,1 1 0 0 0,1 0-2 0 0,5 1 32 0 0,0 0 0 0 0,0 0 0 0 0,1-1 0 0 0,1-1 0 0 0,-1 0 0 0 0,1-1 0 0 0,0 0-1 0 0,1-1 1 0 0,0-1 0 0 0,0 0 0 0 0,0 0 0 0 0,0-2 0 0 0,1 0 0 0 0,0 0 0 0 0,-1-1 0 0 0,1-1 0 0 0,0-1-1 0 0,0 0 1 0 0,0-1 0 0 0,0 0 0 0 0,-1-1 0 0 0,1-1 0 0 0,-1-1 0 0 0,1 0 0 0 0,3-2-32 0 0,75-15 229 0 0,-89 20-179 0 0,-4 1 0 0 0,0 0 4 0 0,0 0-1 0 0,0 0 19 0 0,-23 2 348 0 0,-135 67-268 0 0,107-46-137 0 0,0 2 0 0 0,1 2 0 0 0,2 3 0 0 0,1 1 1 0 0,1 3-1 0 0,2 1 0 0 0,2 3 0 0 0,1 1 0 0 0,-34 43-15 0 0,66-69 5 0 0,0 1-1 0 0,0 0 1 0 0,1 0-1 0 0,1 1 1 0 0,1 0-1 0 0,0 1 1 0 0,1-1-1 0 0,0 1 1 0 0,1 0-1 0 0,1 0 1 0 0,1 0-1 0 0,0 1 1 0 0,1-1-1 0 0,1 0 1 0 0,0 1-1 0 0,3 9-4 0 0,-2-20 13 0 0,1 1 0 0 0,-1-1-1 0 0,2 1 1 0 0,-1-1 0 0 0,1 0 0 0 0,0 1 0 0 0,0-2-1 0 0,1 1 1 0 0,-1 0 0 0 0,1-1 0 0 0,1 1 0 0 0,-1-1-1 0 0,1 0 1 0 0,0-1 0 0 0,0 1 0 0 0,0-1-1 0 0,1 0 1 0 0,-1 0 0 0 0,1-1 0 0 0,0 1 0 0 0,0-1-1 0 0,0-1 1 0 0,1 1 0 0 0,1 0-13 0 0,14 4 106 0 0,0-1-1 0 0,1-1 1 0 0,-1-1-1 0 0,1-1 1 0 0,0-1-1 0 0,10 0-105 0 0,12-5 111 0 0,-1-1 1 0 0,0-2-1 0 0,-1-2 0 0 0,1-2 0 0 0,-2-1 0 0 0,1-3 1 0 0,-2-1-1 0 0,15-9-111 0 0,58-30 149 0 0,-138 49-2548 0 0,2 8-1202 0 0,9 4-4690 0 0,6-3-4418 0 0</inkml:trace>
  <inkml:trace contextRef="#ctx0" brushRef="#br0" timeOffset="-14322.49">5803 817 7218 0 0,'0'0'3467'0'0,"0"0"-1281"0"0,0 0-639 0 0,0 0-211 0 0,0 0-41 0 0,0 0-35 0 0,0 0-121 0 0,0 0-159 0 0,0 0-147 0 0,0 0-143 0 0,0 0-122 0 0,0 0-82 0 0,-23 17-54 0 0,-73 56-44 0 0,48-13 179 0 0,43-48-443 0 0,-127 288 1402 0 0,120-278-1630 0 0,0-2 1 0 0,-2 1 0 0 0,0-2 0 0 0,-2 0 0 0 0,0-1 0 0 0,0 0-1 0 0,-2-1 1 0 0,0-1 0 0 0,-1-1 0 0 0,-1-1 0 0 0,-15 9 103 0 0,-2-13-2752 0 0,35-11 2351 0 0,1 1 0 0 0,-1-1 1 0 0,1 0-1 0 0,-1 0 0 0 0,1 1 0 0 0,-1-1 0 0 0,1 0 0 0 0,0-1 1 0 0,-1 1-1 0 0,1 0 0 0 0,0 0 0 0 0,0 0 0 0 0,0-1 0 0 0,0 1 1 0 0,0-1-1 0 0,0 1 0 0 0,0-1 0 0 0,0 1 0 0 0,1-1 0 0 0,-1 1 1 0 0,1-1-1 0 0,-1 0 0 0 0,1 1 0 0 0,-1-1 0 0 0,1 0 0 0 0,0 1 1 0 0,0-1-1 0 0,0 0 0 0 0,0 1 0 0 0,0-3 401 0 0,0-13-4641 0 0,0 5-848 0 0</inkml:trace>
  <inkml:trace contextRef="#ctx0" brushRef="#br0" timeOffset="-14071.553">5225 842 5297 0 0,'0'0'4349'0'0,"0"0"-1504"0"0,0 0-888 0 0,0 0-530 0 0,0 0-358 0 0,0 0-276 0 0,0 0-205 0 0,0 0 6 0 0,0 0 74 0 0,0 0 119 0 0,0 0 84 0 0,0 0-30 0 0,0 0-81 0 0,15 22-80 0 0,48 71-54 0 0,-55-82-447 0 0,1 0 0 0 0,-1-1 0 0 0,2 0 0 0 0,0-1 0 0 0,0 0 0 0 0,0 0 0 0 0,1-1 0 0 0,0-1 0 0 0,10 5-179 0 0,11 9 360 0 0,217 152 1372 0 0,-166-92-1921 0 0,-79-67-861 0 0,-4-9-8632 0 0,0-2-2315 0 0</inkml:trace>
  <inkml:trace contextRef="#ctx0" brushRef="#br0" timeOffset="-13578.346">6374 975 14883 0 0,'0'0'1590'0'0,"0"0"-362"0"0,0 0-189 0 0,0 0 48 0 0,0 0 70 0 0,0 0-28 0 0,0 0-153 0 0,0 0-197 0 0,0 0-171 0 0,0 0-173 0 0,0 0-107 0 0,0 0-86 0 0,0 0-62 0 0,-25-2-14 0 0,-79-3-9 0 0,100 4-135 0 0,-1 1 0 0 0,1 0 0 0 0,-1 0 0 0 0,1 1 0 0 0,-1-1 0 0 0,1 1 0 0 0,-1 0 0 0 0,1 0 0 0 0,-1 1-1 0 0,1-1 1 0 0,0 1 0 0 0,0 0 0 0 0,0 0 0 0 0,0 0 0 0 0,0 1 0 0 0,0 0 0 0 0,-1 1-22 0 0,-7 5 70 0 0,-2-1-41 0 0,1 0 0 0 0,0 1 0 0 0,0 1 0 0 0,1 0 0 0 0,0 1 0 0 0,1 0 0 0 0,0 1 0 0 0,1 0 0 0 0,0 1 0 0 0,1 0 0 0 0,0 0 0 0 0,1 1 0 0 0,1 0 0 0 0,0 1 1 0 0,1 0-1 0 0,0 0 0 0 0,1 0 0 0 0,1 0 0 0 0,1 1 0 0 0,0-1 0 0 0,1 1 0 0 0,0 6-29 0 0,3-17 42 0 0,0-1 0 0 0,1 0 0 0 0,-1 0 0 0 0,1 1 0 0 0,0-1 0 0 0,0 0 0 0 0,1 0 0 0 0,-1-1 0 0 0,1 1 0 0 0,0 0 0 0 0,0-1 0 0 0,0 0-1 0 0,0 0 1 0 0,1 0 0 0 0,-1 0 0 0 0,1 0 0 0 0,0-1 0 0 0,0 1 0 0 0,0-1 0 0 0,0 0 0 0 0,0 0 0 0 0,0-1 0 0 0,0 1 0 0 0,1-1 0 0 0,-1 0 0 0 0,1 0 0 0 0,-1 0 0 0 0,1-1 0 0 0,-1 1 0 0 0,1-1 0 0 0,-1 0 0 0 0,1-1 0 0 0,-1 1 0 0 0,1-1 0 0 0,-1 0 0 0 0,1 0 0 0 0,-1 0 0 0 0,0-1 0 0 0,1 1 0 0 0,-1-1 0 0 0,0 0 0 0 0,3-2-42 0 0,27-11 81 0 0,0-2 1 0 0,-1-1 0 0 0,-1-2-1 0 0,-1-1 1 0 0,-1-1-1 0 0,-1-2 1 0 0,-1-1 0 0 0,-1-1-1 0 0,-1-1 1 0 0,-1-1-1 0 0,2-6-81 0 0,70-65 58 0 0,-112 173-41 0 0,14-65-50 0 0,1 0 0 0 0,0 1-1 0 0,0-1 1 0 0,1 0 0 0 0,1 0 0 0 0,-1 0 0 0 0,1 0 0 0 0,1 0-1 0 0,0 0 1 0 0,0 0 0 0 0,1-1 0 0 0,0 0 0 0 0,0 1-1 0 0,1-1 1 0 0,0-1 0 0 0,0 1 0 0 0,3 2 33 0 0,64 80-1891 0 0,-45-62-1420 0 0,1-3-3756 0 0,-19-17-4636 0 0</inkml:trace>
  <inkml:trace contextRef="#ctx0" brushRef="#br0" timeOffset="-13103.413">6766 1509 11138 0 0,'0'0'3490'0'0,"0"0"-1290"0"0,0 0-516 0 0,0 0-114 0 0,0 0-98 0 0,0 0-108 0 0,0 0-226 0 0,0 0-194 0 0,0 0-177 0 0,0 0-170 0 0,0 0-117 0 0,0 0-93 0 0,-1-15-56 0 0,2-48-54 0 0,23-4 206 0 0,107-186 312 0 0,-73 187-671 0 0,-57 66-128 0 0,0 0 0 0 0,0 1 0 0 0,0-1 0 0 0,0 0 0 0 0,0 0 0 0 0,0 0 0 0 0,0 1 0 0 0,0-1 1 0 0,-1 0-1 0 0,1 1 0 0 0,0-1 0 0 0,0 1 0 0 0,0-1 0 0 0,0 1 0 0 0,0-1 0 0 0,-1 1 0 0 0,1 0 0 0 0,0-1 0 0 0,0 1 0 0 0,-1 0 0 0 0,1 0 0 0 0,-1-1 0 0 0,1 1 1 0 0,0 0-1 0 0,-1 0 0 0 0,0 0 0 0 0,1 0 0 0 0,-1 0 0 0 0,1 0 0 0 0,-1 0 0 0 0,0 0 0 0 0,0 0 0 0 0,0 0 0 0 0,0 0 0 0 0,1 0 0 0 0,-1 0 0 0 0,0 0 1 0 0,-1 0-1 0 0,1 0 0 0 0,0 0 0 0 0,0 0 0 0 0,0 0 0 0 0,-1 0 0 0 0,1 0 0 0 0,0 0 0 0 0,-1-1 0 0 0,1 1 0 0 0,-1 0 0 0 0,1 0 0 0 0,-1 0 0 0 0,1 0 0 0 0,-1 0 1 0 0,0 0 3 0 0,1 4-8 0 0,-1 30 9 0 0,-1-25 0 0 0,1-1-1 0 0,1 1 1 0 0,0 0-1 0 0,0-1 1 0 0,0 1 0 0 0,1-1-1 0 0,1 1 1 0 0,0-1 0 0 0,0 1-1 0 0,1-1 1 0 0,0 0 0 0 0,0 0-1 0 0,1 0 1 0 0,1 0 0 0 0,2 4-1 0 0,-5-11 6 0 0,1-1 0 0 0,-1 0 1 0 0,0 0-1 0 0,0 0 1 0 0,1 0-1 0 0,-1 0 1 0 0,0-1-1 0 0,1 1 1 0 0,-1-1-1 0 0,1 1 1 0 0,-1-1-1 0 0,1 0 1 0 0,-1 0-1 0 0,1 0 1 0 0,-1-1-1 0 0,1 1 1 0 0,-1 0-1 0 0,1-1 1 0 0,-1 1-1 0 0,0-1 1 0 0,1 0-1 0 0,-1 0 1 0 0,0 0-1 0 0,0 0 0 0 0,1 0 1 0 0,-1-1-1 0 0,0 1 1 0 0,0-1-7 0 0,194-167 188 0 0,-178 155-178 0 0,-13 9-8 0 0,1 0 0 0 0,0 0 0 0 0,0 1 0 0 0,1-1 0 0 0,-1 2 0 0 0,1-1 0 0 0,0 0 0 0 0,0 1 0 0 0,0 1 0 0 0,0-1 1 0 0,0 1-1 0 0,8-1-2 0 0,-10 32 68 0 0,-5-16-188 0 0,0 1 0 0 0,1-1 0 0 0,1 0 0 0 0,0 0 0 0 0,0 0 0 0 0,1-1 0 0 0,1 1 0 0 0,0-1 1 0 0,1 1-1 0 0,1-1 0 0 0,-1-1 0 0 0,2 1 0 0 0,0-1 0 0 0,0 0 0 0 0,1 0 0 0 0,0-1 0 0 0,1 0 0 0 0,0-1 1 0 0,0 0-1 0 0,1 0 0 0 0,4 1 120 0 0,13-2-3762 0 0,-15-8-1172 0 0,-3 0-1056 0 0,-2 0-6098 0 0</inkml:trace>
  <inkml:trace contextRef="#ctx0" brushRef="#br0" timeOffset="-12619.852">7756 1019 17220 0 0,'0'0'1967'0'0,"0"0"-791"0"0,0 0-410 0 0,0 0-154 0 0,0 0 21 0 0,0 0 79 0 0,0 0 12 0 0,0 0-47 0 0,0 0-48 0 0,0 0-60 0 0,0 0-76 0 0,0 31-45 0 0,2 101-67 0 0,15 268 639 0 0,-16-380-1010 0 0,0 0-1 0 0,-1 0 0 0 0,-1-1 1 0 0,-1 1-1 0 0,-1 0 0 0 0,0-1 1 0 0,-2 0-1 0 0,0 0 0 0 0,-1 0 1 0 0,-1 0-1 0 0,-1-1 0 0 0,0 0 1 0 0,-1-1-1 0 0,-5 7-9 0 0,12-22 12 0 0,0 0 1 0 0,0 0-1 0 0,0 0 0 0 0,0 0 1 0 0,0 0-1 0 0,-1 0 1 0 0,1 0-1 0 0,-1-1 0 0 0,1 1 1 0 0,-1-1-1 0 0,0 0 0 0 0,1 0 1 0 0,-1 0-1 0 0,0 0 1 0 0,0 0-1 0 0,0-1 0 0 0,0 1 1 0 0,1-1-1 0 0,-1 0 0 0 0,0 1 1 0 0,0-1-1 0 0,0-1 0 0 0,0 1 1 0 0,0 0-1 0 0,0-1 1 0 0,0 0-1 0 0,0 1 0 0 0,1-1 1 0 0,-1 0-1 0 0,0 0 0 0 0,0-1 1 0 0,1 1-1 0 0,-1-1 0 0 0,1 1 1 0 0,-1-1-1 0 0,1 0 1 0 0,0 0-1 0 0,0 0 0 0 0,0 0 1 0 0,0 0-1 0 0,0 0 0 0 0,0-1 1 0 0,0 1-1 0 0,1-1-12 0 0,-4-18 16 0 0,1-1-1 0 0,2 0 0 0 0,0 1 1 0 0,1-1-1 0 0,2 0 0 0 0,0 0 1 0 0,1 1-1 0 0,1-1 1 0 0,1 1-1 0 0,1 0 0 0 0,1 0 1 0 0,1 0-1 0 0,0 0 0 0 0,2 1 1 0 0,1 0-16 0 0,13-41-46 0 0,3 2-1 0 0,2 0 1 0 0,3 2 0 0 0,2 1 0 0 0,3 2-1 0 0,2 1 1 0 0,2 2 0 0 0,3 2 0 0 0,6-2 46 0 0,-41 42 3 0 0,2 1 0 0 0,-1 0-1 0 0,1 0 1 0 0,0 1 0 0 0,1 0 0 0 0,-1 1 0 0 0,1 0 0 0 0,1 0 0 0 0,-1 2 0 0 0,1-1-1 0 0,0 1 1 0 0,0 1 0 0 0,0 0 0 0 0,0 1 0 0 0,1 0 0 0 0,-1 1 0 0 0,0 1 0 0 0,1 0-1 0 0,1 0-2 0 0,-11 0 4 0 0,0 1-1 0 0,-1-1 1 0 0,1 1 0 0 0,0 0-1 0 0,-1 0 1 0 0,1 0-1 0 0,-1 0 1 0 0,1 0-1 0 0,-1 0 1 0 0,0 1-1 0 0,1-1 1 0 0,-1 1-1 0 0,0-1 1 0 0,0 1-1 0 0,0 0 1 0 0,0 0-1 0 0,0 0 1 0 0,-1 0-1 0 0,1 0 1 0 0,0 1 0 0 0,-1-1-1 0 0,0 0 1 0 0,0 1-1 0 0,1-1 1 0 0,-1 1-1 0 0,-1-1 1 0 0,1 1-1 0 0,0-1 1 0 0,-1 1-1 0 0,1 0 1 0 0,-1 0-1 0 0,0-1 1 0 0,0 1-1 0 0,0 2-3 0 0,-18 94 136 0 0,3-67-82 0 0,-3 0-1 0 0,0-2 0 0 0,-2 0 0 0 0,-1-1 0 0 0,-1 0 0 0 0,-26 23-53 0 0,42-45-26 0 0,-2 0 0 0 0,1-1-1 0 0,-1 1 1 0 0,0-1 0 0 0,0-1-1 0 0,0 0 1 0 0,-1 0 0 0 0,0 0-1 0 0,0-1 1 0 0,0-1 0 0 0,-1 1-1 0 0,1-2 1 0 0,-1 1 0 0 0,0-1-1 0 0,1-1 1 0 0,-1 1 0 0 0,0-2-1 0 0,0 0 1 0 0,-9 0 26 0 0,17-1-112 0 0,0 0 0 0 0,0 0 0 0 0,0 1 0 0 0,-1-2-1 0 0,1 1 1 0 0,0 0 0 0 0,0 0 0 0 0,1-1 0 0 0,-1 1 0 0 0,0-1 0 0 0,0 1 0 0 0,1-1-1 0 0,-1 0 1 0 0,1 0 0 0 0,-1 0 0 0 0,1 0 0 0 0,0 0 0 0 0,0 0 0 0 0,0 0 0 0 0,0 0-1 0 0,0 0 1 0 0,0-1 0 0 0,0 1 0 0 0,1 0 0 0 0,0-1 0 0 0,-1 1 0 0 0,1 0 0 0 0,0-1-1 0 0,0 0 113 0 0,-3-46-8934 0 0,3 43 6340 0 0,0-10-9480 0 0</inkml:trace>
  <inkml:trace contextRef="#ctx0" brushRef="#br0" timeOffset="-12299.981">8557 268 17404 0 0,'0'0'2696'0'0,"0"0"-1653"0"0,0 0-589 0 0,0 0 84 0 0,0 0 229 0 0,0 0 181 0 0,0 0 35 0 0,0 0-104 0 0,0 0-161 0 0,0 0-146 0 0,0 0-112 0 0,-10 34-68 0 0,-29 107-80 0 0,29-104-97 0 0,2 0-1 0 0,2 0 0 0 0,1 0 1 0 0,0 37-215 0 0,4-37 72 0 0,-2 105 96 0 0,6-1 0 0 0,14 80-168 0 0,-16-125-1673 0 0,11-174-6804 0 0,-8 66 4809 0 0,0-4-8257 0 0</inkml:trace>
  <inkml:trace contextRef="#ctx0" brushRef="#br0" timeOffset="-11929.766">8651 1071 10506 0 0,'0'0'2050'0'0,"0"0"-378"0"0,0 0-70 0 0,0 0 86 0 0,0 0 55 0 0,0 0-48 0 0,0 0-173 0 0,0 0-224 0 0,0 0-229 0 0,0 0-222 0 0,33 20-157 0 0,105 64-108 0 0,-134-81-539 0 0,-1-1 0 0 0,1 1-1 0 0,0-1 1 0 0,0 0-1 0 0,0 0 1 0 0,0 0 0 0 0,0-1-1 0 0,0 1 1 0 0,0-1-1 0 0,1 0 1 0 0,-1 0-1 0 0,1 0 1 0 0,-1-1 0 0 0,1 0-1 0 0,-1 0 1 0 0,0 0-1 0 0,1 0 1 0 0,3-1-43 0 0,4-1 146 0 0,3 0-30 0 0,-1-1 0 0 0,0 0 0 0 0,1-1 0 0 0,-2-1 0 0 0,1 0 0 0 0,0-1 0 0 0,-1 0 0 0 0,0-1 0 0 0,-1 0 0 0 0,1-1 0 0 0,-1-2-116 0 0,-6 7 15 0 0,-1-1 0 0 0,0-1 0 0 0,0 1 0 0 0,0-1 0 0 0,-1 1-1 0 0,0-1 1 0 0,0-1 0 0 0,0 1 0 0 0,0-1 0 0 0,-1 1 0 0 0,0-1 0 0 0,0 0-1 0 0,-1 0 1 0 0,1 0 0 0 0,-1-1 0 0 0,-1 1 0 0 0,1 0 0 0 0,-1-1 0 0 0,0 1 0 0 0,-1-1-1 0 0,1 0 1 0 0,-1 1 0 0 0,0-1 0 0 0,-1 1 0 0 0,0-3-15 0 0,0 5-7 0 0,0 1 0 0 0,0-1-1 0 0,-1 1 1 0 0,1 0 0 0 0,-1 0 0 0 0,0 0 0 0 0,0 0 0 0 0,0 0-1 0 0,0 0 1 0 0,0 0 0 0 0,-1 1 0 0 0,1-1 0 0 0,-1 1-1 0 0,1 0 1 0 0,-1 0 0 0 0,0 0 0 0 0,0 0 0 0 0,0 0 0 0 0,0 0-1 0 0,0 1 1 0 0,-1-1 0 0 0,1 1 0 0 0,0 0 0 0 0,-1 0 0 0 0,1 0-1 0 0,-1 1 1 0 0,1-1 0 0 0,-1 1 0 0 0,-2 0 7 0 0,-105 15-101 0 0,94-8 99 0 0,1 0 1 0 0,-1 2-1 0 0,2 0 1 0 0,-1 0-1 0 0,1 2 1 0 0,1-1-1 0 0,0 2 0 0 0,0 0 1 0 0,1 1-1 0 0,1 0 1 0 0,0 1-1 0 0,1 0 1 0 0,1 1-1 0 0,0 1 1 0 0,-2 4 1 0 0,7-11 13 0 0,1 1 1 0 0,1 0 0 0 0,-1 0-1 0 0,1 0 1 0 0,1 1-1 0 0,0-1 1 0 0,0 1-1 0 0,1-1 1 0 0,1 1 0 0 0,0 0-1 0 0,0-1 1 0 0,1 1-1 0 0,0-1 1 0 0,1 1-1 0 0,0-1 1 0 0,0 1 0 0 0,1-1-1 0 0,1 0 1 0 0,0 0-1 0 0,0-1 1 0 0,1 1-1 0 0,0-1 1 0 0,1 0-1 0 0,0 0 1 0 0,0 0 0 0 0,1-1-1 0 0,0 0 1 0 0,1-1-1 0 0,2 3-13 0 0,8 2 37 0 0,1 0-1 0 0,0-2 0 0 0,1 0 1 0 0,0-1-1 0 0,0-1 0 0 0,1 0 1 0 0,1-2-1 0 0,-1-1 0 0 0,1 0 1 0 0,-1-2-1 0 0,1 0 0 0 0,0-2 1 0 0,0 0-1 0 0,1-2 0 0 0,-1 0 1 0 0,9-3-37 0 0,49-8-1061 0 0,-48 3-4161 0 0,-22 5-6884 0 0</inkml:trace>
  <inkml:trace contextRef="#ctx0" brushRef="#br0" timeOffset="-9851.364">3240 2050 6673 0 0,'0'0'638'0'0,"0"0"-469"0"0,0 0-233 0 0,0 0 203 0 0,0 0 445 0 0,0 0 310 0 0,0 0 144 0 0,0 0 41 0 0,0 0-21 0 0,37-5-58 0 0,118-15-62 0 0,172-17 3171 0 0,314-15-829 0 0,1318-89 433 0 0,560 17-1090 0 0,-1881 88-2013 0 0,-492 31-342 0 0,-147 5-355 0 0,-9-3-2813 0 0,7 3-8259 0 0,2 0-923 0 0</inkml:trace>
  <inkml:trace contextRef="#ctx0" brushRef="#br0" timeOffset="-9331.857">9873 864 504 0 0,'0'0'1835'0'0,"0"0"-174"0"0,0 0 4 0 0,0 0 113 0 0,0 0 73 0 0,0 0 49 0 0,0 0-47 0 0,0 0-149 0 0,0 0-162 0 0,0 0-155 0 0,0 0-180 0 0,0 0-103 0 0,0 0-80 0 0,3-20-72 0 0,6-65-51 0 0,-9 85-865 0 0,1 0 0 0 0,-1-1 1 0 0,1 1-1 0 0,-1-1 1 0 0,1 0-1 0 0,-1 1 1 0 0,1-1-1 0 0,-1 1 1 0 0,0-1-1 0 0,1 0 1 0 0,-1 1-1 0 0,0-1 1 0 0,0 0-1 0 0,0 1 1 0 0,1-1-1 0 0,-1 0 1 0 0,0 1-1 0 0,0-1 0 0 0,0 0 1 0 0,0 1-1 0 0,0-1 1 0 0,0 0-1 0 0,0 0 1 0 0,0 1-1 0 0,0-1 1 0 0,-1 0-1 0 0,1 1 1 0 0,0-1-1 0 0,0 0 1 0 0,-1 1-1 0 0,1-1 1 0 0,0 0-1 0 0,-1 1 1 0 0,1-1-1 0 0,-1 1 0 0 0,1-1 1 0 0,0 1-1 0 0,-1-1 1 0 0,0 1-1 0 0,1-1 1 0 0,-1 1-1 0 0,1-1 1 0 0,-1 1-1 0 0,1 0 1 0 0,-1-1-1 0 0,0 1 1 0 0,1 0-1 0 0,-1-1 1 0 0,0 1-1 0 0,1 0 1 0 0,-1 0-1 0 0,0 0 0 0 0,1 0 1 0 0,-1 0-1 0 0,0 0 1 0 0,0 0-1 0 0,1 0 1 0 0,-1 0-1 0 0,0 0-36 0 0,-4 0 490 0 0,-6-1-339 0 0,0 0-1 0 0,0 1 1 0 0,-1 0-1 0 0,1 1 0 0 0,0 0 1 0 0,0 0-1 0 0,0 1 0 0 0,0 1 1 0 0,1 0-1 0 0,-1 0 0 0 0,1 1 1 0 0,-6 3-151 0 0,17-7 2 0 0,-1 0 1 0 0,1 0-1 0 0,-1 0 0 0 0,1 0 1 0 0,-1 0-1 0 0,1 0 0 0 0,-1 0 1 0 0,1 0-1 0 0,-1 0 0 0 0,1 0 1 0 0,-1 0-1 0 0,0 0 1 0 0,1 1-1 0 0,-1-1 0 0 0,1 0 1 0 0,-1 0-1 0 0,1 0 0 0 0,-1 1 1 0 0,0-1-1 0 0,1 0 0 0 0,-1 1 1 0 0,0-1-1 0 0,1 0 1 0 0,-1 1-1 0 0,0-1 0 0 0,1 0 1 0 0,-1 1-1 0 0,0-1 0 0 0,0 1 1 0 0,1-1-1 0 0,-1 0 0 0 0,0 1 1 0 0,0-1-1 0 0,0 1 1 0 0,0-1-1 0 0,0 1 0 0 0,1-1 1 0 0,-1 1-1 0 0,0-1 0 0 0,0 1 1 0 0,0-1-1 0 0,0 1 0 0 0,0-1 1 0 0,-1 1-1 0 0,1-1 1 0 0,0 1-1 0 0,0-1 0 0 0,0 0 1 0 0,0 1-1 0 0,0-1 0 0 0,-1 1 1 0 0,1-1-1 0 0,0 1 0 0 0,0-1 1 0 0,-1 0-1 0 0,1 1 1 0 0,-1-1-3 0 0,33 0 78 0 0,-1-1 0 0 0,0-2 0 0 0,0-2 0 0 0,0 0 1 0 0,-1-2-1 0 0,8-4-78 0 0,17-8 269 0 0,-126 24-1074 0 0,39 20-1040 0 0,17-4-4888 0 0,12-13-5230 0 0</inkml:trace>
  <inkml:trace contextRef="#ctx0" brushRef="#br0" timeOffset="-8685.898">9857 1155 3273 0 0,'0'0'3047'0'0,"0"0"-1571"0"0,0 0-437 0 0,0 0 291 0 0,0 0 336 0 0,0 0 171 0 0,0 0-160 0 0,0 0-384 0 0,0 0-329 0 0,0 0-225 0 0,0 0-80 0 0,0 0-55 0 0,0 0-10 0 0,-4 1-1 0 0,-108 23 3113 0 0,51 10-2775 0 0,62-33-919 0 0,-1 0 0 0 0,1 0 0 0 0,-1 0 0 0 0,1 0 0 0 0,0 0 0 0 0,-1 0 0 0 0,1 0 0 0 0,0 0 0 0 0,0 0 0 0 0,0 0 0 0 0,-1 0 0 0 0,1-1 0 0 0,0 1 0 0 0,0 0-1 0 0,0-1 1 0 0,1 1 0 0 0,-1 0 0 0 0,0-1 0 0 0,0 1 0 0 0,0-1 0 0 0,0 0 0 0 0,0 1 0 0 0,1-1 0 0 0,-1 0 0 0 0,0 0 0 0 0,0 0 0 0 0,1 0 0 0 0,-1 0 0 0 0,0 0 0 0 0,1 0-12 0 0,143 0 728 0 0,-91-10-180 0 0,-54 10-421 0 0,0 0 60 0 0,0 0 21 0 0,-28 0 618 0 0,-39 43-675 0 0,66-42-232 0 0,1-1 86 0 0,0 0 7 0 0,0 0 16 0 0,0 0-4 0 0,0 0-25 0 0,-10-1 90 0 0,-53-2-786 0 0,63 3 318 0 0,0 8-1553 0 0,0-1-1646 0 0,3-4-3251 0 0,1-3-5953 0 0</inkml:trace>
  <inkml:trace contextRef="#ctx0" brushRef="#br0" timeOffset="3785.649">0 3077 8842 0 0,'0'0'676'0'0,"0"0"-113"0"0,0 0 265 0 0,0 0 334 0 0,0 0 215 0 0,0 0 76 0 0,0 0-71 0 0,0 0-129 0 0,0 0-126 0 0,0 0-123 0 0,34-9-120 0 0,108-32-150 0 0,-64-4 195 0 0,-65 32-726 0 0,134-128 1194 0 0,-94 86-1089 0 0,3 3 1 0 0,1 2-1 0 0,3 3 1 0 0,33-19-309 0 0,-80 58 45 0 0,79-36 132 0 0,-89 43-169 0 0,0 0-1 0 0,0 1 1 0 0,0-1 0 0 0,0 1-1 0 0,0 0 1 0 0,0 0 0 0 0,0 0 0 0 0,0 1-1 0 0,0-1 1 0 0,0 1 0 0 0,-1-1-1 0 0,1 1 1 0 0,0 0 0 0 0,0 0-1 0 0,0 0 1 0 0,-1 0 0 0 0,1 1-1 0 0,0-1 1 0 0,-1 1 0 0 0,1 0-1 0 0,-1 0 1 0 0,0 0 0 0 0,0 0-1 0 0,0 0 1 0 0,0 0 0 0 0,0 0-1 0 0,0 1 1 0 0,0-1 0 0 0,-1 1-1 0 0,1-1 1 0 0,0 4-8 0 0,5 12 72 0 0,-1 1 1 0 0,0 0-1 0 0,-2 0 0 0 0,0 1 0 0 0,-1 0 1 0 0,-2-1-1 0 0,0 1 0 0 0,0 0 1 0 0,-2 0-1 0 0,-1 0 0 0 0,0-1 0 0 0,-1 1 1 0 0,-2-1-1 0 0,1 0 0 0 0,-2 0 0 0 0,-1 0 1 0 0,0 0-1 0 0,-2-1 0 0 0,0-1 0 0 0,0 0 1 0 0,-4 4-73 0 0,5-6-6 0 0,0-1 1 0 0,-1 0 0 0 0,0 0-1 0 0,-1-1 1 0 0,0-1-1 0 0,-1 1 1 0 0,-1-2 0 0 0,0 1-1 0 0,0-2 1 0 0,-1 0-1 0 0,-1 0 1 0 0,1-1 0 0 0,-2-1-1 0 0,1 0 1 0 0,-1-1-1 0 0,0-1 1 0 0,-1 0 0 0 0,1-1-1 0 0,-1 0 1 0 0,-8 0 5 0 0,20-3-60 0 0,-1-1 0 0 0,0 0 0 0 0,0 0 0 0 0,0 0 1 0 0,0-1-1 0 0,0 1 0 0 0,0-1 0 0 0,0 0 0 0 0,0-1 1 0 0,0 1-1 0 0,1-1 0 0 0,-1 0 0 0 0,0 0 0 0 0,0-1 1 0 0,0 1-1 0 0,1-1 0 0 0,-1 0 0 0 0,1 0 0 0 0,-1-1 0 0 0,1 1 1 0 0,0-1-1 0 0,0 0 0 0 0,0 0 0 0 0,0 0 0 0 0,1-1 1 0 0,-1 1-1 0 0,1-1 0 0 0,0 0 0 0 0,0 0 0 0 0,0 0 0 0 0,1 0 1 0 0,0-1-1 0 0,-1 1 0 0 0,0-4 60 0 0,-6-76-4087 0 0,25 29-6913 0 0,-7 40 1203 0 0</inkml:trace>
  <inkml:trace contextRef="#ctx0" brushRef="#br0" timeOffset="4536.099">1142 2705 3929 0 0,'0'0'3028'0'0,"0"0"-1167"0"0,0 0-390 0 0,0 0 60 0 0,0 0 24 0 0,0 0-47 0 0,0 0-166 0 0,0 0-213 0 0,0 0-235 0 0,0 0-203 0 0,0 0-103 0 0,0 0 5 0 0,0 0 62 0 0,11 0 55 0 0,36 3-6 0 0,-46-3-679 0 0,0 0 0 0 0,-1 1 0 0 0,1-1 1 0 0,0 0-1 0 0,0 1 0 0 0,-1-1 0 0 0,1 1 1 0 0,0-1-1 0 0,-1 1 0 0 0,1-1 0 0 0,-1 1 1 0 0,1-1-1 0 0,0 1 0 0 0,-1-1 0 0 0,1 1 1 0 0,-1 0-1 0 0,0-1 0 0 0,1 1 0 0 0,-1 0 1 0 0,0 0-1 0 0,1-1 0 0 0,-1 1 0 0 0,0 0 1 0 0,0 0-1 0 0,1 0 0 0 0,-1-1 0 0 0,0 1 1 0 0,0 0-1 0 0,0 0 0 0 0,0 0 0 0 0,0-1 1 0 0,0 1-1 0 0,0 0 0 0 0,-1 0 0 0 0,1 0 1 0 0,0-1-1 0 0,0 1 0 0 0,-1 0-25 0 0,1 5 152 0 0,17 131 1257 0 0,-15-132-1378 0 0,0 0 0 0 0,0-1 0 0 0,0 0 0 0 0,0 1 0 0 0,1-1 0 0 0,-1 0 0 0 0,1 0 0 0 0,0 0 0 0 0,1 0 0 0 0,-1-1 0 0 0,0 0 0 0 0,1 1 0 0 0,0-1 0 0 0,0 0 0 0 0,0-1 0 0 0,0 1 0 0 0,0-1 0 0 0,1 1 0 0 0,-1-1-1 0 0,1-1 1 0 0,-1 1 0 0 0,1-1 0 0 0,0 0 0 0 0,0 0 0 0 0,-1 0 0 0 0,1 0 0 0 0,0-1-31 0 0,10-1 119 0 0,-1 0 1 0 0,1-2-1 0 0,-1 1 0 0 0,0-2 0 0 0,0 0 0 0 0,0 0 0 0 0,-1-2 0 0 0,1 1 0 0 0,-1-2 0 0 0,-1 0 0 0 0,1 0 0 0 0,-1-1 0 0 0,0-1 0 0 0,-1 0 0 0 0,0 0 0 0 0,6-8-119 0 0,122-132 409 0 0,-137 151-421 0 0,-1 0-1 0 0,1 0 0 0 0,-1 0 1 0 0,1 0-1 0 0,-1 0 0 0 0,0 1 1 0 0,0-1-1 0 0,0 0 0 0 0,0 1 1 0 0,0-1-1 0 0,-1 1 0 0 0,1-1 1 0 0,-1 1-1 0 0,0 0 0 0 0,1-1 1 0 0,-1 1-1 0 0,0-1 0 0 0,0 1 1 0 0,-1-1-1 0 0,1 1 0 0 0,-1-1 1 0 0,1 1-1 0 0,-1-1 0 0 0,0 1 0 0 0,0 1 13 0 0,0 1-16 0 0,0 2 10 0 0,-1 0 0 0 0,1 0 0 0 0,-1 0 0 0 0,2 0-1 0 0,-1 0 1 0 0,1 0 0 0 0,0 1 0 0 0,1-1 0 0 0,0 0 0 0 0,0 0 0 0 0,0 0 0 0 0,1 0 0 0 0,0 0 0 0 0,1 0 0 0 0,-1 0-1 0 0,1-1 1 0 0,1 1 0 0 0,-1-1 0 0 0,1 0 0 0 0,0 0 0 0 0,0 0 0 0 0,1-1 0 0 0,0 1 0 0 0,0-1 0 0 0,0 0 0 0 0,0 0-1 0 0,1-1 1 0 0,0 0 0 0 0,0 0 0 0 0,5 3 6 0 0,2-5 12 0 0,0 1-1 0 0,1-2 0 0 0,-1 0 1 0 0,0 0-1 0 0,1-2 1 0 0,-1 1-1 0 0,0-2 1 0 0,1 0-1 0 0,-1 0 0 0 0,0-1 1 0 0,0-1-1 0 0,-1 0 1 0 0,1-1-1 0 0,-1 0 1 0 0,0-1-1 0 0,0 0 0 0 0,0-1 1 0 0,-1 0-1 0 0,0-1 1 0 0,-1 0-1 0 0,0-1 0 0 0,0 0 1 0 0,2-3-12 0 0,18-12 38 0 0,-1-2-1 0 0,-1-1 1 0 0,-1-1 0 0 0,-1-1 0 0 0,-2-1 0 0 0,7-12-38 0 0,-25 34-1 0 0,-1 0 0 0 0,1-1 0 0 0,-2 1 0 0 0,1-1 0 0 0,-1 0 1 0 0,0 0-1 0 0,-1-1 0 0 0,0 1 0 0 0,-1-1 0 0 0,0 0 0 0 0,0 0 1 0 0,-1 1-1 0 0,0-1 0 0 0,-1 0 0 0 0,0 0 0 0 0,-1-8 1 0 0,0 16-8 0 0,1 0 0 0 0,-1-1 0 0 0,0 1 0 0 0,0 0 0 0 0,0 0-1 0 0,0 0 1 0 0,0 0 0 0 0,0 1 0 0 0,-1-1 0 0 0,1 0 0 0 0,-1 0 0 0 0,1 1-1 0 0,-1-1 1 0 0,0 1 0 0 0,0-1 0 0 0,1 1 0 0 0,-1 0 0 0 0,0 0 0 0 0,0 0 0 0 0,0 0-1 0 0,0 0 1 0 0,0 0 0 0 0,-1 0 0 0 0,1 1 0 0 0,0-1 0 0 0,0 1 0 0 0,0 0-1 0 0,-1-1 1 0 0,1 1 0 0 0,0 0 0 0 0,0 0 0 0 0,-1 0 0 0 0,1 1 0 0 0,0-1-1 0 0,0 1 1 0 0,-1-1 8 0 0,-76 35-378 0 0,72-31 358 0 0,-1 1 0 0 0,1 0-1 0 0,1 0 1 0 0,-1 1-1 0 0,1 0 1 0 0,0 0-1 0 0,0 1 1 0 0,1-1-1 0 0,-1 1 1 0 0,2 1 0 0 0,-1-1-1 0 0,1 0 1 0 0,0 1-1 0 0,0 0 1 0 0,1 0-1 0 0,0 0 1 0 0,1 1-1 0 0,0-1 1 0 0,0 1-1 0 0,1-1 1 0 0,0 1 20 0 0,3-5-1 0 0,0 0 0 0 0,0-1 0 0 0,1 1 0 0 0,0-1 0 0 0,0 1 0 0 0,0-1 0 0 0,0 0 0 0 0,0 0 0 0 0,1 0 0 0 0,-1 0 0 0 0,1-1 0 0 0,0 1 0 0 0,0-1-1 0 0,0 0 1 0 0,0 0 0 0 0,0-1 0 0 0,0 1 0 0 0,1-1 0 0 0,-1 0 0 0 0,0 0 0 0 0,1 0 0 0 0,-1-1 0 0 0,1 1 0 0 0,-1-1 0 0 0,1 0 0 0 0,-1-1 0 0 0,0 1 0 0 0,1-1 0 0 0,-1 0 0 0 0,5-1 1 0 0,-3 2 6 0 0,150-6 3 0 0,-72 5 35 0 0,-82 2-37 0 0,1 1-1 0 0,-1 0 1 0 0,1 0 0 0 0,-1-1-1 0 0,0 1 1 0 0,0 1-1 0 0,0-1 1 0 0,0 0 0 0 0,0 0-1 0 0,-1 1 1 0 0,1-1 0 0 0,-1 1-1 0 0,1-1 1 0 0,-1 1 0 0 0,0 0-1 0 0,0 0 1 0 0,0-1-1 0 0,0 1 1 0 0,-1 0 0 0 0,1 0-1 0 0,-1 0 1 0 0,0 0 0 0 0,1 0-1 0 0,-1 0 1 0 0,-1 0-1 0 0,1 0 1 0 0,0-1 0 0 0,-1 1-1 0 0,1 0 1 0 0,-1 0 0 0 0,0 0-1 0 0,0 0 1 0 0,0-1-1 0 0,-1 1 1 0 0,1 0 0 0 0,-2 1-7 0 0,-49 101 147 0 0,44-92-159 0 0,-1 1 0 0 0,2 0-1 0 0,0 0 1 0 0,0 0 0 0 0,2 1-1 0 0,-1 0 1 0 0,2 0 0 0 0,0 0-1 0 0,1 0 1 0 0,1 1 0 0 0,0 1 12 0 0,2-16-44 0 0,0 1 0 0 0,0-1 0 0 0,0 1 1 0 0,1-1-1 0 0,-1 1 0 0 0,0-1 0 0 0,1 1 1 0 0,-1-1-1 0 0,1 0 0 0 0,0 1 0 0 0,0-1 0 0 0,-1 0 1 0 0,1 0-1 0 0,0 0 0 0 0,0 1 0 0 0,0-1 1 0 0,0 0-1 0 0,0 0 0 0 0,0 0 0 0 0,0 0 0 0 0,1-1 1 0 0,-1 1-1 0 0,0 0 0 0 0,0 0 0 0 0,1-1 1 0 0,-1 1-1 0 0,1-1 0 0 0,-1 1 0 0 0,0-1 0 0 0,1 1 1 0 0,-1-1-1 0 0,1 0 0 0 0,-1 0 0 0 0,1 0 1 0 0,-1 0-1 0 0,1 0 0 0 0,-1 0 0 0 0,1 0 0 0 0,-1 0 1 0 0,1-1-1 0 0,-1 1 0 0 0,1-1 44 0 0,21-3-4446 0 0,-5-2-4993 0 0,-9 5-1835 0 0</inkml:trace>
  <inkml:trace contextRef="#ctx0" brushRef="#br0" timeOffset="6168.95">2773 2510 3857 0 0,'0'0'1449'0'0,"0"0"-456"0"0,0 0 152 0 0,0 0 433 0 0,0 0 301 0 0,0 0 69 0 0,0 0-121 0 0,0 0-176 0 0,0 0-164 0 0,0 0-137 0 0,0 0-136 0 0,0 0-123 0 0,32 2-141 0 0,101 3-143 0 0,-57-23 202 0 0,-63 11-773 0 0,11-9 41 0 0,0 0 1 0 0,-2-2-1 0 0,1 0 0 0 0,-2-2 1 0 0,-1 0-1 0 0,12-17-277 0 0,-22 27 21 0 0,0-1-13 0 0,0 0 1 0 0,0 0-1 0 0,-2-2 0 0 0,1 1 0 0 0,-2-1 0 0 0,1 0 1 0 0,-2 0-1 0 0,0-1 0 0 0,0 0 0 0 0,-1 0 0 0 0,-1 0 0 0 0,-1-1 1 0 0,0 1-1 0 0,0-1 0 0 0,-1-12-8 0 0,-3 27-5 0 0,0-1-1 0 0,1 0 1 0 0,-1 1-1 0 0,0-1 1 0 0,0 1-1 0 0,0-1 1 0 0,0 1 0 0 0,0 0-1 0 0,0-1 1 0 0,0 1-1 0 0,0 0 1 0 0,0 0-1 0 0,0 0 1 0 0,0 0 0 0 0,0 0-1 0 0,1 0 1 0 0,-1 0-1 0 0,0 0 1 0 0,0 0-1 0 0,0 0 1 0 0,0 0 0 0 0,0 0-1 0 0,0 1 1 0 0,0-1-1 0 0,0 0 1 0 0,0 1 0 0 0,0-1-1 0 0,0 1 1 0 0,0-1-1 0 0,1 1 1 0 0,-1 0-1 0 0,0-1 1 0 0,0 1 0 0 0,1 0-1 0 0,-1-1 1 0 0,0 1-1 0 0,1 0 1 0 0,-1 0-1 0 0,1-1 1 0 0,-1 1 0 0 0,1 0-1 0 0,-1 0 1 0 0,1 0-1 0 0,-1 0 1 0 0,1 1 5 0 0,-16 26-1 0 0,1 0 0 0 0,2 2 0 0 0,1 0 0 0 0,1 0 1 0 0,-3 17 0 0 0,5-19-1 0 0,-99 372 9 0 0,72-225 61 0 0,-7 119-69 0 0,24-153 17 0 0,14-96 0 0 0,-31 124 157 0 0,33-163-169 0 0,0 1 1 0 0,0-1-1 0 0,0 0 1 0 0,-1-1-1 0 0,0 1 1 0 0,0 0-1 0 0,0-1 1 0 0,-1 0-1 0 0,0 0 0 0 0,0 0 1 0 0,0-1-1 0 0,0 0 1 0 0,-1 0-1 0 0,0 0 1 0 0,1-1-1 0 0,-1 1 1 0 0,-1-1-1 0 0,1-1 1 0 0,0 1-1 0 0,-1-1 0 0 0,0 0 1 0 0,1-1-1 0 0,-4 1-5 0 0,2 0-2 0 0,1-1 1 0 0,-1 0-1 0 0,0 0 0 0 0,0-1 0 0 0,0 0 0 0 0,0-1 0 0 0,0 1 1 0 0,1-2-1 0 0,-1 1 0 0 0,0-1 0 0 0,1 0 0 0 0,-1 0 0 0 0,1-1 0 0 0,-1 0 1 0 0,1 0-1 0 0,0-1 0 0 0,0 0 0 0 0,1 0 0 0 0,-1-1 0 0 0,1 0 0 0 0,0 0 1 0 0,0 0-1 0 0,1-1 0 0 0,0 0 0 0 0,0 0 0 0 0,0 0 0 0 0,0-1 0 0 0,1 1 1 0 0,0-1-1 0 0,1 0 0 0 0,-1-1 0 0 0,1 1 0 0 0,1 0 0 0 0,-1-1 1 0 0,1 0-1 0 0,0-5 2 0 0,3-3 11 0 0,2 0 0 0 0,0 0 0 0 0,1 0 0 0 0,0 1 0 0 0,1-1 0 0 0,1 1 1 0 0,0 0-1 0 0,1 1 0 0 0,1 0 0 0 0,0 0 0 0 0,1 0 0 0 0,1 1 0 0 0,0 0 1 0 0,0 1-1 0 0,1 0 0 0 0,1 1 0 0 0,10-8-11 0 0,15-15 10 0 0,0 2-1 0 0,3 2 1 0 0,0 2-1 0 0,1 1 1 0 0,2 2-1 0 0,1 2 1 0 0,9-2-10 0 0,42-20-723 0 0,-52 15-3251 0 0,10-28-7595 0 0,-23 23 6426 0 0,2 4 4108 0 0,-6 9 1402 0 0,34-26 3702 0 0,37-3 6306 0 0,-96 52-10241 0 0,0 1-1 0 0,0-1 0 0 0,0 1 1 0 0,-1-1-1 0 0,1 1 0 0 0,0 0 1 0 0,-1-1-1 0 0,1 1 0 0 0,-1 0 1 0 0,0-1-1 0 0,1 1 0 0 0,-1 0 1 0 0,0 0-1 0 0,0-1 0 0 0,0 1 1 0 0,0 0-1 0 0,-1-1 0 0 0,1 1 1 0 0,0 0-1 0 0,-1 0 0 0 0,1-1 0 0 0,-1 1 1 0 0,1-1-1 0 0,-1 1 0 0 0,0 0 1 0 0,0-1-1 0 0,0 1 0 0 0,0-1 1 0 0,0 0-1 0 0,0 1 0 0 0,0-1 1 0 0,0 0-1 0 0,0 0 0 0 0,-2 1-133 0 0,-14 22 319 0 0,-6 6-142 0 0,1 1 0 0 0,1 1 0 0 0,2 1 1 0 0,1 0-1 0 0,-4 16-177 0 0,11 43 42 0 0,13-90-18 0 0,0-1-1 0 0,0 1 0 0 0,1 0 1 0 0,-1 0-1 0 0,0-1 0 0 0,1 0 1 0 0,-1 1-1 0 0,1-1 0 0 0,-1 0 1 0 0,1 0-1 0 0,-1 0 0 0 0,1-1 1 0 0,0 1-1 0 0,-1 0 0 0 0,1-1 1 0 0,0 0-1 0 0,0 0 0 0 0,-1 0 1 0 0,1 0-1 0 0,0 0 0 0 0,0 0 1 0 0,-1-1-1 0 0,1 1 0 0 0,0-1 1 0 0,-1 0-1 0 0,1 0 0 0 0,0 0 1 0 0,-1 0-1 0 0,0 0 0 0 0,2-2-23 0 0,20-11 127 0 0,0-2 0 0 0,-2 0 0 0 0,0-2-1 0 0,-1-1 1 0 0,0 0 0 0 0,-2-1-1 0 0,-1-1 1 0 0,0-1 0 0 0,13-22-127 0 0,36-25 102 0 0,-65 70-106 0 0,0 0 1 0 0,0 0-1 0 0,0 0 0 0 0,-1 0 0 0 0,1 1 0 0 0,0-1 0 0 0,0 0 0 0 0,-1 1 0 0 0,1-1 0 0 0,-1 1 0 0 0,1 0 0 0 0,-1-1 0 0 0,0 1 1 0 0,0 0-1 0 0,0 0 0 0 0,0 0 0 0 0,0 0 0 0 0,0 0 0 0 0,0 0 0 0 0,0 0 0 0 0,-1 0 0 0 0,1 0 0 0 0,-1 0 0 0 0,0 0 1 0 0,1 0-1 0 0,-1 0 0 0 0,0 1 0 0 0,0-1 0 0 0,-1 0 0 0 0,1 0 0 0 0,0 1 4 0 0,1 3-7 0 0,-1 3 9 0 0,1-1 0 0 0,0 0 0 0 0,1 1 0 0 0,0-1 0 0 0,1 0 0 0 0,-1 0 0 0 0,1 0 0 0 0,1 0 0 0 0,0 0 0 0 0,0-1-1 0 0,0 0 1 0 0,1 1 0 0 0,0-2 0 0 0,0 1 0 0 0,1-1 0 0 0,2 2-2 0 0,-5-6 10 0 0,1-1-1 0 0,0 0 1 0 0,0 0 0 0 0,0-1-1 0 0,0 1 1 0 0,-1-1 0 0 0,1 0-1 0 0,0 0 1 0 0,0 0 0 0 0,0-1-1 0 0,0 1 1 0 0,0-1-1 0 0,0 0 1 0 0,0 0 0 0 0,-1 0-1 0 0,1 0 1 0 0,0-1 0 0 0,-1 0-1 0 0,1 0 1 0 0,-1 0 0 0 0,3-1-10 0 0,160-140 636 0 0,-141 123-569 0 0,1 2 1 0 0,1 1-1 0 0,0 1 0 0 0,1 1 1 0 0,1 2-1 0 0,13-4-67 0 0,90 4 60 0 0,-132 14-37 0 0,0-1 0 0 0,0 0 0 0 0,-1 0 0 0 0,1 0 0 0 0,0 1 0 0 0,0-1 0 0 0,0 0 0 0 0,-1 0 0 0 0,1 1 0 0 0,0-1 0 0 0,0 0 0 0 0,0 0 0 0 0,0 1 0 0 0,0-1 0 0 0,0 0 0 0 0,-1 0 0 0 0,1 1 0 0 0,0-1 0 0 0,0 0 0 0 0,0 1 0 0 0,0-1 0 0 0,0 0 0 0 0,0 0 0 0 0,0 1 0 0 0,0-1-23 0 0,-92-21 132 0 0,85 21-142 0 0,0 0 1 0 0,0 1 0 0 0,0 0-1 0 0,0 1 1 0 0,0-1 0 0 0,1 1-1 0 0,-1 1 1 0 0,1-1 0 0 0,-1 1-1 0 0,1 0 1 0 0,0 0 0 0 0,0 1-1 0 0,0 0 1 0 0,1 0 0 0 0,-1 0-1 0 0,1 1 1 0 0,0 0 0 0 0,0 0-1 0 0,1 0 1 0 0,-1 0 0 0 0,1 1-1 0 0,1 0 1 0 0,-1 0 0 0 0,1 0-1 0 0,0 0 1 0 0,0 1 0 0 0,0-1-1 0 0,1 1 1 0 0,0-1 0 0 0,1 1-1 0 0,-1 0 1 0 0,1 0 0 0 0,0 5 9 0 0,1-5-3 0 0,1-1 1 0 0,-1 1-1 0 0,1-1 0 0 0,1 1 1 0 0,-1-1-1 0 0,1 0 1 0 0,0 0-1 0 0,0 0 1 0 0,1 0-1 0 0,0 0 1 0 0,0 0-1 0 0,0-1 0 0 0,1 1 1 0 0,0-1-1 0 0,0 0 1 0 0,0 0-1 0 0,1 0 1 0 0,-1-1-1 0 0,1 0 1 0 0,0 0-1 0 0,0 0 0 0 0,1 0 1 0 0,-1-1-1 0 0,1 0 1 0 0,4 2 2 0 0,2 0 6 0 0,-1 0 0 0 0,1-1 0 0 0,0 0 0 0 0,0-1 0 0 0,0 0 0 0 0,1-1 0 0 0,-1-1 0 0 0,1 0 0 0 0,-1 0 0 0 0,1-1 0 0 0,-1-1 0 0 0,1 0 0 0 0,-1-1 0 0 0,1 0 0 0 0,3-2-6 0 0,180-64 188 0 0,-141 44-71 0 0,-1-2 0 0 0,-1-3-1 0 0,-2-2 1 0 0,-1-3-1 0 0,1-3-116 0 0,-45 33 3 0 0,-1 0 0 0 0,1 0 0 0 0,-1 0 0 0 0,0-1 1 0 0,-1 0-1 0 0,1 0 0 0 0,-1 0 0 0 0,0-1 0 0 0,0 1 0 0 0,-1-1 0 0 0,1 0 0 0 0,-1 0 0 0 0,-1 0 0 0 0,1 0 0 0 0,-1-1 0 0 0,0 1 0 0 0,0-1 0 0 0,-1 1 0 0 0,0-1 1 0 0,0-3-4 0 0,-2 8-4 0 0,-1 0 1 0 0,1 0 0 0 0,-1 0 0 0 0,0 1-1 0 0,0-1 1 0 0,1 0 0 0 0,-1 1 0 0 0,0-1 0 0 0,0 1-1 0 0,0 0 1 0 0,-1 0 0 0 0,1 0 0 0 0,0 0-1 0 0,0 0 1 0 0,-1 0 0 0 0,1 1 0 0 0,0-1 0 0 0,-1 1-1 0 0,1 0 1 0 0,-1-1 0 0 0,1 1 0 0 0,0 0-1 0 0,-1 0 1 0 0,1 1 0 0 0,-1-1 0 0 0,1 0 0 0 0,-1 1 3 0 0,-2-1-9 0 0,-12 2-10 0 0,0 1 0 0 0,1 1 1 0 0,-1 0-1 0 0,1 1 0 0 0,0 1 1 0 0,0 0-1 0 0,0 2 0 0 0,1-1 1 0 0,0 2-1 0 0,1 0 0 0 0,-1 1 0 0 0,2 0 1 0 0,0 1-1 0 0,0 1 0 0 0,1 0 1 0 0,0 0-1 0 0,-8 13 19 0 0,14-19 2 0 0,1 0-1 0 0,1 0 1 0 0,-1 1 0 0 0,1-1-1 0 0,1 1 1 0 0,-1 0-1 0 0,1 0 1 0 0,0 0 0 0 0,0 0-1 0 0,1 1 1 0 0,0-1 0 0 0,1 1-1 0 0,-1-1 1 0 0,1 1-1 0 0,1 0 1 0 0,-1-1 0 0 0,1 1-1 0 0,1 0 1 0 0,0-1 0 0 0,0 1-1 0 0,0 0 1 0 0,1-1-1 0 0,0 1 1 0 0,0-1 0 0 0,1 0-1 0 0,0 0 1 0 0,0 0-1 0 0,2 2-1 0 0,4 2 28 0 0,0-2 0 0 0,1 1 0 0 0,0-1-1 0 0,0 0 1 0 0,1-1 0 0 0,0 0 0 0 0,0-1-1 0 0,1 0 1 0 0,0-1 0 0 0,0 0-1 0 0,1-1 1 0 0,0-1 0 0 0,-1 0 0 0 0,2 0-1 0 0,12 1-27 0 0,14 1 154 0 0,0-1-1 0 0,0-2 1 0 0,1-2-1 0 0,30-4-153 0 0,-58 3-94 0 0,-1-1 1 0 0,1-1-1 0 0,-1 1 0 0 0,0-2 1 0 0,0 0-1 0 0,0-1 0 0 0,0 0 1 0 0,-1 0-1 0 0,1-1 0 0 0,-1-1 0 0 0,-1 0 1 0 0,8-5 93 0 0,-13 6-1600 0 0,-5 2-8235 0 0,0 3-3226 0 0</inkml:trace>
  <inkml:trace contextRef="#ctx0" brushRef="#br0" timeOffset="9057.474">6410 2227 8146 0 0,'0'0'1633'0'0,"0"0"-266"0"0,0 0-114 0 0,0 0 56 0 0,0 0 138 0 0,0 0 102 0 0,0 0-97 0 0,0 0-229 0 0,0 0-299 0 0,0 0-336 0 0,0 0-254 0 0,0-8-172 0 0,1-21 114 0 0,31 233 2256 0 0,-29-145-2231 0 0,-3 0 0 0 0,-3 0 1 0 0,-2 0-1 0 0,-3-1 0 0 0,-12 43-301 0 0,-77 183 581 0 0,97-284-580 0 0,0 0 1 0 0,1 0-1 0 0,-1 0 1 0 0,0-1 0 0 0,1 1-1 0 0,-1 0 1 0 0,0 0-1 0 0,1 0 1 0 0,-1 0 0 0 0,0 0-1 0 0,1 0 1 0 0,-1 0-1 0 0,0 0 1 0 0,1 1 0 0 0,-1-1-1 0 0,0 0 1 0 0,1 0-1 0 0,-1 0 1 0 0,0 0-1 0 0,1 0 1 0 0,-1 0 0 0 0,0 1-1 0 0,0-1 1 0 0,1 0-1 0 0,-1 0 1 0 0,0 0 0 0 0,0 1-1 0 0,1-1 1 0 0,-1 0-1 0 0,0 0 1 0 0,0 1 0 0 0,0-1-1 0 0,0 0 1 0 0,1 1-1 0 0,-1-1 1 0 0,0 0 0 0 0,0 0-1 0 0,0 1 1 0 0,0-1-1 0 0,0 0 1 0 0,0 1-2 0 0,227-132 155 0 0,-210 123-158 0 0,15-9 0 0 0,0 1 1 0 0,1 1 0 0 0,1 2-1 0 0,0 1 1 0 0,1 2 0 0 0,0 1-1 0 0,0 2 1 0 0,1 1 0 0 0,7 2 2 0 0,-41 3-1 0 0,0 1 1 0 0,-1 0 0 0 0,1 0 0 0 0,0 0-1 0 0,0 0 1 0 0,-1 0 0 0 0,1 0 0 0 0,0 0-1 0 0,0 0 1 0 0,-1 1 0 0 0,1-1-1 0 0,0 1 1 0 0,-1 0 0 0 0,1-1 0 0 0,0 1-1 0 0,-1 0 1 0 0,1 0 0 0 0,-1 0 0 0 0,1 0-1 0 0,-1 0 1 0 0,0 0 0 0 0,1 0 0 0 0,-1 1-1 0 0,0-1 1 0 0,0 0 0 0 0,0 1-1 0 0,0-1 1 0 0,0 1 0 0 0,0-1 0 0 0,0 1-1 0 0,-1-1 1 0 0,1 1 0 0 0,0 0 0 0 0,-1 0-1 0 0,1-1 1 0 0,-1 1 0 0 0,0 0-1 0 0,0-1 1 0 0,0 1 0 0 0,1 0 0 0 0,-2 0-1 0 0,1 0 1 0 0,0-1 0 0 0,0 1 0 0 0,0 0 0 0 0,-3 11 19 0 0,-1-1 0 0 0,0 0 1 0 0,0 1-1 0 0,-2-1 0 0 0,1-1 0 0 0,-1 1 1 0 0,-1-1-1 0 0,0 0 0 0 0,-1-1 1 0 0,0 0-1 0 0,0 0 0 0 0,-1 0 1 0 0,0-1-1 0 0,-1-1 0 0 0,0 1 0 0 0,0-2 1 0 0,-1 1-1 0 0,0-1 0 0 0,-8 3-19 0 0,5 1 3 0 0,-1-1-1 0 0,-1-1 0 0 0,0 0 1 0 0,0-1-1 0 0,0-1 1 0 0,-1 0-1 0 0,0-2 0 0 0,-1 0 1 0 0,1 0-1 0 0,-1-2 0 0 0,0 0 1 0 0,0-1-1 0 0,-1-1-2 0 0,2-1-132 0 0,-78-13-599 0 0,92 11 531 0 0,1 1 1 0 0,-1-1-1 0 0,1 0 1 0 0,0 0-1 0 0,-1 0 1 0 0,1 0-1 0 0,0-1 1 0 0,0 1-1 0 0,0-1 1 0 0,1 1-1 0 0,-1-1 1 0 0,0 0-1 0 0,1 1 1 0 0,0-1-1 0 0,0 0 1 0 0,0 0 0 0 0,0 0-1 0 0,0 0 1 0 0,0 0-1 0 0,1-1 200 0 0,-2-11-2593 0 0,1 5-2145 0 0,1 2-5892 0 0</inkml:trace>
  <inkml:trace contextRef="#ctx0" brushRef="#br0" timeOffset="10310.046">6871 2948 928 0 0,'0'0'2841'0'0,"0"0"-877"0"0,0 0-239 0 0,0 0 107 0 0,0 0 122 0 0,0 0 7 0 0,0 0-109 0 0,0 0-173 0 0,33 11-239 0 0,108 31-224 0 0,-44-27 800 0 0,-72-16-1486 0 0,-15 2-379 0 0,1 0-1 0 0,-1-1 1 0 0,0 0-1 0 0,1-1 1 0 0,-1 0 0 0 0,1 0-1 0 0,-1-1 1 0 0,0 0-1 0 0,0-1 1 0 0,0 0 0 0 0,0-1-1 0 0,0 0 1 0 0,-1-1-1 0 0,0 0 1 0 0,0 0-1 0 0,0-1 1 0 0,0 0 0 0 0,-1 0-1 0 0,0-1 1 0 0,-1 0-1 0 0,1-1 1 0 0,-1 1 0 0 0,-1-1-1 0 0,1-1 1 0 0,2-4-151 0 0,-7 8 2 0 0,1 1 0 0 0,-1-1 0 0 0,0 0 0 0 0,0 0 0 0 0,0 1 0 0 0,-1-1 1 0 0,1 0-1 0 0,-1 0 0 0 0,-1-1 0 0 0,1 1 0 0 0,-1 0 0 0 0,0 0 0 0 0,0 0 0 0 0,0 0 0 0 0,-1 0 0 0 0,1-1 1 0 0,-1 1-1 0 0,-1 0 0 0 0,1 0 0 0 0,-1 1 0 0 0,0-1 0 0 0,0 0 0 0 0,0 0 0 0 0,0 1 0 0 0,-1-1 0 0 0,0 1 1 0 0,0 0-1 0 0,0 0 0 0 0,-1 0 0 0 0,1 0 0 0 0,-1 1 0 0 0,0-1 0 0 0,0 1 0 0 0,0 0 0 0 0,0 0 0 0 0,-1 1 1 0 0,1-1-1 0 0,-1 1 0 0 0,1 0 0 0 0,-2 0-2 0 0,0 1-20 0 0,0 1 0 0 0,0 0 1 0 0,-1 0-1 0 0,1 0 0 0 0,0 1 0 0 0,0 0 0 0 0,-1 1 1 0 0,1-1-1 0 0,0 1 0 0 0,1 0 0 0 0,-1 0 0 0 0,0 1 1 0 0,0 0-1 0 0,1 0 0 0 0,0 0 0 0 0,-1 1 1 0 0,1 0-1 0 0,1 0 0 0 0,-1 0 0 0 0,-3 3 20 0 0,-73 105 53 0 0,78-107-41 0 0,0 0 1 0 0,0 0-1 0 0,0 1 0 0 0,1 0 0 0 0,0-1 1 0 0,0 1-1 0 0,1 0 0 0 0,-1 0 0 0 0,1 0 1 0 0,0 0-1 0 0,1 0 0 0 0,-1 0 0 0 0,1 0 1 0 0,1 0-1 0 0,-1 0 0 0 0,1 0 0 0 0,0 0 1 0 0,0 0-1 0 0,1 0 0 0 0,-1 0 0 0 0,1-1 1 0 0,1 1-1 0 0,-1 0 0 0 0,1-1 0 0 0,0 0 1 0 0,0 0-1 0 0,1 0 0 0 0,-1 0 0 0 0,1 0 1 0 0,0-1-1 0 0,1 1 0 0 0,2 1-12 0 0,10 2 110 0 0,0-1 0 0 0,0-1-1 0 0,1-1 1 0 0,0 0 0 0 0,0-2 0 0 0,0 0-1 0 0,0-1 1 0 0,1 0 0 0 0,-1-2 0 0 0,0 0-1 0 0,1-1 1 0 0,-1-1 0 0 0,0-1 0 0 0,14-3-110 0 0,-18 4 64 0 0,-1-1 0 0 0,1 0 0 0 0,-1 0 0 0 0,0-2 0 0 0,0 1 0 0 0,0-2 0 0 0,-1 1 0 0 0,0-2 1 0 0,0 0-1 0 0,0 0 0 0 0,-1-1 0 0 0,0-1 0 0 0,-1 0 0 0 0,2-2-64 0 0,2-5 21 0 0,-1-1 0 0 0,-1 0 0 0 0,0-1 1 0 0,-2-1-1 0 0,0 0 0 0 0,-1 0 0 0 0,4-13-21 0 0,-5 16 33 0 0,-8 17-23 0 0,0-1-1 0 0,0 0-1 0 0,0 0 0 0 0,0 0 0 0 0,0 0-3 0 0,0 0-11 0 0,-7 29 4 0 0,-2 30 31 0 0,-2 92-35 0 0,13-148 7 0 0,0-1 0 0 0,1 0 0 0 0,-1 0 0 0 0,1 0 0 0 0,0 0 0 0 0,0 0 0 0 0,0 0 0 0 0,0-1 0 0 0,0 1 0 0 0,0-1 0 0 0,0 0 0 0 0,0 0 0 0 0,0 0 0 0 0,1-1-1 0 0,-1 1 1 0 0,0-1 0 0 0,1 1 0 0 0,-1-1 0 0 0,0 0 0 0 0,1 0 0 0 0,-1-1 0 0 0,0 1 0 0 0,1-1 0 0 0,-1 0 0 0 0,0 0 0 0 0,0 0 0 0 0,1 0 0 0 0,-1 0 0 0 0,0-1 0 0 0,0 1 0 0 0,-1-1 0 0 0,4-1-1 0 0,22-15-1 0 0,-1-1-1 0 0,0-1 1 0 0,-1-1 0 0 0,-2-1 0 0 0,0-1-1 0 0,6-10 2 0 0,8-5-2 0 0,-28 28-8 0 0,0 1-1 0 0,0 0 1 0 0,1 1-1 0 0,0 0 1 0 0,1 1-1 0 0,-1 0 1 0 0,2 1-1 0 0,-1 0 1 0 0,1 1-1 0 0,-1 1 0 0 0,7-2 11 0 0,-17 6-1 0 0,-1 0 0 0 0,1 0 0 0 0,-1 0 0 0 0,1 1-1 0 0,-1-1 1 0 0,1 0 0 0 0,0 1 0 0 0,-1-1 0 0 0,0 1 0 0 0,1-1-1 0 0,-1 1 1 0 0,1 0 0 0 0,-1 0 0 0 0,0-1 0 0 0,1 1-1 0 0,-1 0 1 0 0,0 0 0 0 0,0 0 0 0 0,0 1 0 0 0,0-1-1 0 0,0 0 1 0 0,0 0 0 0 0,0 1 0 0 0,0-1 0 0 0,0 0 0 0 0,-1 1-1 0 0,1-1 1 0 0,-1 1 0 0 0,1-1 0 0 0,-1 1 0 0 0,1-1-1 0 0,-1 1 1 0 0,0-1 0 0 0,1 1 0 0 0,-1-1 0 0 0,0 1-1 0 0,0-1 1 0 0,0 1 0 0 0,-1 0 0 0 0,1-1 0 0 0,0 1 0 0 0,-1-1-1 0 0,1 1 1 0 0,0-1 0 0 0,-1 1 0 0 0,0-1 0 0 0,1 0-1 0 0,-1 1 1 0 0,0-1 0 0 0,0 1 1 0 0,0 4 6 0 0,-50 143 3 0 0,-13-23 95 0 0,64-123-121 0 0,0-2 1 0 0,7-3 16 0 0,0 0 0 0 0,0-1-1 0 0,0 1 1 0 0,0-1 0 0 0,-1-1 0 0 0,1 1 0 0 0,-1-1-1 0 0,0 0 1 0 0,0-1 0 0 0,0 1 0 0 0,-1-1-1 0 0,1-1 1 0 0,11-7-17 0 0,72-58-16 0 0,-51 38-28 0 0,2 2 0 0 0,1 2 1 0 0,1 1-1 0 0,5 1 61 0 0,30 4-93 0 0,-71 64 25 0 0,-41 95 248 0 0,34-122-173 0 0,0-10-1 0 0,0 0-1 0 0,1 1 0 0 0,0-1 0 0 0,-1 0 0 0 0,2 1 1 0 0,-1-1-1 0 0,0 0 0 0 0,1 1 0 0 0,0-1 0 0 0,0 0 1 0 0,0 1-1 0 0,0-1 0 0 0,1 0 0 0 0,-1 0 0 0 0,1 0 1 0 0,0 0-1 0 0,2 1-5 0 0,25 2-2220 0 0,8-38-6713 0 0,-35 26-3018 0 0</inkml:trace>
  <inkml:trace contextRef="#ctx0" brushRef="#br0" timeOffset="10885.821">9032 2812 16347 0 0,'0'0'1952'0'0,"0"0"-420"0"0,0 0-240 0 0,0 0-152 0 0,0 0-162 0 0,0 0-255 0 0,0 0-176 0 0,0 0-133 0 0,0 0-95 0 0,0 0-64 0 0,0 0-55 0 0,0 0-28 0 0,-33 15-35 0 0,-100 50-29 0 0,62-15 36 0 0,64-43-134 0 0,0 0-1 0 0,1 1 1 0 0,0-1-1 0 0,0 2 0 0 0,1-1 1 0 0,0 1-1 0 0,0-1 1 0 0,1 1-1 0 0,0 0 0 0 0,1 1 1 0 0,0-1-1 0 0,1 1 1 0 0,-1 0-1 0 0,2-1 0 0 0,-1 1 1 0 0,2 0-1 0 0,-1 0 1 0 0,2 9-10 0 0,2-15 17 0 0,0 0 0 0 0,0-1 0 0 0,1 0 0 0 0,-1 0 0 0 0,1 0 0 0 0,0 0 0 0 0,0 0 0 0 0,0-1 0 0 0,0 1 0 0 0,0-1 0 0 0,1 0 0 0 0,-1 0 0 0 0,1-1 0 0 0,-1 1 0 0 0,1-1 0 0 0,0 0 0 0 0,-1-1 0 0 0,1 1 0 0 0,0-1 0 0 0,0 0 0 0 0,0 0 0 0 0,-1 0 0 0 0,1-1 0 0 0,0 1 0 0 0,0-1 0 0 0,-1 0 0 0 0,1-1 0 0 0,-1 1 0 0 0,5-3-17 0 0,11-4 82 0 0,-1-1-1 0 0,0-2 1 0 0,0 0-1 0 0,-1 0 1 0 0,-1-2-1 0 0,0 0 1 0 0,0-1-1 0 0,0-3-81 0 0,0 3 16 0 0,16-15 25 0 0,77-51 72 0 0,-102 76-96 0 0,-7 3-16 0 0,0 0 0 0 0,0 0 1 0 0,0 0-1 0 0,0 0 0 0 0,1 0 1 0 0,-1 0-1 0 0,0 1 0 0 0,0-1 1 0 0,0 0-1 0 0,1 1 0 0 0,-1-1 1 0 0,0 1-1 0 0,1-1 0 0 0,-1 1 1 0 0,0 0-1 0 0,1 0 0 0 0,-1 0 1 0 0,1-1-1 0 0,-1 1 1 0 0,0 0-1 0 0,1 1 0 0 0,-1-1 1 0 0,0 0-1 0 0,1 0 0 0 0,-1 1 1 0 0,1-1-1 0 0,-1 0 0 0 0,0 1 1 0 0,0-1-1 0 0,1 1 0 0 0,-1 0 1 0 0,0-1-1 0 0,0 1 0 0 0,0 0 1 0 0,0 0-1 0 0,1 0 0 0 0,-1 0 1 0 0,-1 0-1 0 0,2 0-1 0 0,11 43 28 0 0,-1 0-1 0 0,-2 0 1 0 0,-2 1-1 0 0,-3 0 1 0 0,-1 1-1 0 0,-2-1 1 0 0,-2 1-1 0 0,-2-1 1 0 0,-3 7-28 0 0,0 5-39 0 0,-2-2 0 0 0,-3 1-1 0 0,-2-1 1 0 0,-3-1 0 0 0,-7 14 39 0 0,12-42-21 0 0,-1 0 0 0 0,-1-1 1 0 0,-1 0-1 0 0,-1-1 0 0 0,-13 16 21 0 0,24-35-1 0 0,0-1 0 0 0,-1 1 0 0 0,1-1 0 0 0,-1 0 0 0 0,0 0 0 0 0,-1-1 0 0 0,1 1 0 0 0,0-1 0 0 0,-1 0 0 0 0,0 0 0 0 0,0 0 0 0 0,0 0 0 0 0,0-1 0 0 0,0 0 0 0 0,0 0 0 0 0,-1-1 0 0 0,1 1 0 0 0,-1-1 0 0 0,1 0 0 0 0,-1-1 0 0 0,1 1 0 0 0,-1-1 0 0 0,-3 0 1 0 0,5-3-9 0 0,0 0 0 0 0,0-1 0 0 0,0 1 0 0 0,1 0 0 0 0,-1-1 0 0 0,1 0 0 0 0,0 0 0 0 0,0 0 0 0 0,0 0 0 0 0,1 0 0 0 0,0-1 0 0 0,-1 1 0 0 0,2-1 0 0 0,-1 0 0 0 0,0 1 0 0 0,1-1 0 0 0,0 0 0 0 0,0 0 0 0 0,0 0 0 0 0,1 0 0 0 0,0 0 0 0 0,0 0 0 0 0,0 0 0 0 0,0 0 0 0 0,1 0 0 0 0,1-3 9 0 0,0-10-6 0 0,2 1 1 0 0,0 0-1 0 0,1 0 1 0 0,0 0 0 0 0,1 0-1 0 0,1 1 1 0 0,1 0-1 0 0,1 0 1 0 0,0 1 0 0 0,0 1-1 0 0,2-1 6 0 0,-2 0 6 0 0,4-5-62 0 0,1 1 0 0 0,0 0 0 0 0,2 1 1 0 0,0 1-1 0 0,1 0 0 0 0,0 1 0 0 0,2 1 0 0 0,0 0 0 0 0,0 2 0 0 0,1 0 0 0 0,1 1 0 0 0,0 2 0 0 0,15-7 56 0 0,-33 17-399 0 0,17-9-278 0 0,-9 2-7342 0 0,-9 4-4017 0 0</inkml:trace>
  <inkml:trace contextRef="#ctx0" brushRef="#br0" timeOffset="11404.802">7841 2289 5649 0 0,'0'0'3525'0'0,"0"0"-1774"0"0,0 0-396 0 0,0 0 181 0 0,0 0 157 0 0,0 0-17 0 0,0 0-262 0 0,0 0-350 0 0,0 0-311 0 0,0 0-219 0 0,0 0-141 0 0,0 0-85 0 0,0 0-46 0 0,-3 0 23 0 0,-4 0 664 0 0,19-3 193 0 0,32-5 361 0 0,18-35-657 0 0,-62 42-765 0 0,0 1 15 0 0,-21 4 185 0 0,-53 42-446 0 0,106-37-4492 0 0,-28-9 1846 0 0,4 0-8690 0 0</inkml:trace>
  <inkml:trace contextRef="#ctx0" brushRef="#br0" timeOffset="12606.506">10348 2963 6929 0 0,'0'0'723'0'0,"0"0"-153"0"0,0 0 277 0 0,0 0 457 0 0,0 0 235 0 0,0 0 36 0 0,0 0-107 0 0,0 0-168 0 0,0 0-135 0 0,0 0-130 0 0,0 0-86 0 0,24 4-54 0 0,75 12-53 0 0,-51-24 412 0 0,-42 3-1015 0 0,15-15 185 0 0,-1-1-1 0 0,0-1 0 0 0,-2 0 1 0 0,0-1-1 0 0,-2-1 1 0 0,0-1-1 0 0,9-22-423 0 0,-7 16 494 0 0,-14 23-369 0 0,-4 8-123 0 0,0 1 0 0 0,0-1 0 0 0,0 1 0 0 0,1-1-1 0 0,-1 1 1 0 0,0 0 0 0 0,0-1 0 0 0,0 1-1 0 0,0-1 1 0 0,0 1 0 0 0,1-1 0 0 0,-1 0 0 0 0,0 1-1 0 0,1-1 1 0 0,-1 1 0 0 0,0-1 0 0 0,1 1 0 0 0,-1-1-1 0 0,0 0 1 0 0,1 1 0 0 0,-1-1 0 0 0,1 0 0 0 0,-1 1-1 0 0,0-1 1 0 0,1 0 0 0 0,-1 0 0 0 0,1 1-1 0 0,-1-1 1 0 0,1 0 0 0 0,-1 0 0 0 0,1 0 0 0 0,-1 0-1 0 0,1 0 1 0 0,-1 0 0 0 0,1 1 0 0 0,-1-1 0 0 0,1 0-1 0 0,0-1 1 0 0,-1 1 0 0 0,1 0 0 0 0,-1 0 0 0 0,1 0-1 0 0,-1 0 1 0 0,1 0 0 0 0,-1 0 0 0 0,1-1-1 0 0,-1 1 1 0 0,1 0 0 0 0,-1 0 0 0 0,0-1 0 0 0,1 1-1 0 0,-1 0 1 0 0,1-1 0 0 0,-1 1 0 0 0,0 0 0 0 0,1-1-1 0 0,-1 1 1 0 0,0-1 0 0 0,1 1 0 0 0,-1-1-1 0 0,0 1 1 0 0,1-1-2 0 0,9 26 55 0 0,-1 0-1 0 0,-1 1 0 0 0,-1 0 1 0 0,-1 0-1 0 0,-2 0 1 0 0,0 1-1 0 0,-2-1 0 0 0,0 1 1 0 0,-2 0-1 0 0,-3 21-54 0 0,2-7 59 0 0,2 44 130 0 0,-5-1 1 0 0,-12 77-190 0 0,15-155 4 0 0,-8 49 53 0 0,-2-1 1 0 0,-2-1 0 0 0,-20 50-58 0 0,33-102 1 0 0,-3 9 29 0 0,-1 0-1 0 0,0-1 1 0 0,-1 1-1 0 0,0-1 1 0 0,0 0 0 0 0,-1 0-1 0 0,0-1 1 0 0,-1 0 0 0 0,0 0-1 0 0,0 0 1 0 0,-3 1-30 0 0,9-9 15 0 0,-1 0 1 0 0,1 0-1 0 0,-1 0 1 0 0,0 0-1 0 0,1-1 1 0 0,-1 1-1 0 0,1-1 1 0 0,-1 1-1 0 0,1-1 1 0 0,-1 1-1 0 0,1-1 1 0 0,0 0-1 0 0,-1 1 1 0 0,1-1-1 0 0,0 0 1 0 0,-1 0-1 0 0,1 0 1 0 0,0 0-1 0 0,0 0 1 0 0,0 0-1 0 0,0-1 0 0 0,0 1 1 0 0,0 0-1 0 0,0-1 1 0 0,0 1-1 0 0,0 0 1 0 0,1-1-1 0 0,-1 1 1 0 0,1-1-1 0 0,-1 1 1 0 0,1-1-1 0 0,-1 1 1 0 0,1-1-1 0 0,0 1 1 0 0,0-1-1 0 0,0 0 1 0 0,0 1-1 0 0,0-1 1 0 0,0 1-1 0 0,0-1 1 0 0,0 0-1 0 0,1 1 1 0 0,-1-1-1 0 0,1 1 1 0 0,-1-1-1 0 0,1 1 0 0 0,0-2-15 0 0,-1 2 5 0 0,3-29 4 0 0,1 1 1 0 0,1 0-1 0 0,2 0 0 0 0,1 1 1 0 0,1 0-1 0 0,1 1 0 0 0,1-1 1 0 0,2 2-1 0 0,1 0 0 0 0,13-18-9 0 0,-4-1 3 0 0,10-19-34 0 0,3 1-1 0 0,3 1 0 0 0,2 3 1 0 0,3 1-1 0 0,2 2 1 0 0,2 2-1 0 0,3 2 1 0 0,2 3-1 0 0,29-20 32 0 0,-67 58-8 0 0,0 0 1 0 0,1 1-1 0 0,0 0 0 0 0,0 2 0 0 0,1 0 0 0 0,0 0 1 0 0,1 2-1 0 0,0 0 0 0 0,0 1 0 0 0,0 1 0 0 0,0 1 1 0 0,10-1 7 0 0,-26 4-2 0 0,0 0 1 0 0,0 1 0 0 0,-1-1-1 0 0,1 1 1 0 0,0-1 0 0 0,0 1 0 0 0,-1-1-1 0 0,1 1 1 0 0,0 0 0 0 0,-1 0-1 0 0,1 0 1 0 0,0 0 0 0 0,-1 0-1 0 0,0 0 1 0 0,1 1 0 0 0,-1-1 0 0 0,0 0-1 0 0,1 1 1 0 0,-1-1 0 0 0,0 1-1 0 0,0-1 1 0 0,0 1 0 0 0,0-1-1 0 0,-1 1 1 0 0,1 0 0 0 0,0 0 0 0 0,-1-1-1 0 0,1 1 1 0 0,-1 0 0 0 0,1 0-1 0 0,-1 0 1 0 0,0 0 0 0 0,0-1-1 0 0,0 1 1 0 0,0 0 0 0 0,0 0 0 0 0,-1 1 0 0 0,-11 73 55 0 0,-3-46-36 0 0,-2-1 0 0 0,-1 0-1 0 0,-1-1 1 0 0,-1-1 0 0 0,-1-1 0 0 0,-2-1-1 0 0,0-1 1 0 0,-2-1 0 0 0,-1-1 0 0 0,0-1-1 0 0,-1-1 1 0 0,-2-2 0 0 0,-21 11-18 0 0,36-21-25 0 0,1-1 1 0 0,-1-1 0 0 0,0 0-1 0 0,-1-1 1 0 0,0-1 0 0 0,1 0-1 0 0,-1-1 1 0 0,0 0-1 0 0,-1-1 1 0 0,1-1 0 0 0,-11-1 24 0 0,25 1-50 0 0,-1-1 1 0 0,1 0 0 0 0,0 0 0 0 0,0 0-1 0 0,-1 0 1 0 0,1 0 0 0 0,0 0 0 0 0,0 0-1 0 0,-1 0 1 0 0,1 0 0 0 0,0-1 0 0 0,0 1-1 0 0,-1 0 1 0 0,1-1 0 0 0,0 1-1 0 0,0-1 1 0 0,0 1 0 0 0,0-1 0 0 0,0 0-1 0 0,0 0 1 0 0,0 1 0 0 0,0-1 0 0 0,0 0-1 0 0,0 0 1 0 0,0 0 0 0 0,1 0 0 0 0,-1 0-1 0 0,0 0 1 0 0,0 0 0 0 0,1 0 0 0 0,-1 0-1 0 0,1 0 1 0 0,-1-1 0 0 0,1 1-1 0 0,0 0 1 0 0,-1 0 0 0 0,1 0 0 0 0,0-1-1 0 0,0 1 1 0 0,0 0 0 0 0,0 0 0 0 0,0-1-1 0 0,0 1 1 0 0,0 0 0 0 0,0 0 0 0 0,0-1-1 0 0,1 1 1 0 0,-1 0 49 0 0,30-53-5873 0 0,-16 41 352 0 0,-1 2-5960 0 0</inkml:trace>
  <inkml:trace contextRef="#ctx0" brushRef="#br0" timeOffset="13877.015">11720 2691 12859 0 0,'0'0'1879'0'0,"0"0"-695"0"0,0 0-336 0 0,0 0 67 0 0,0 0 151 0 0,0 0 121 0 0,0 0-51 0 0,0 0-172 0 0,0 0-154 0 0,0 0-160 0 0,0 0-118 0 0,0 0-91 0 0,0 0-85 0 0,-2 27-67 0 0,-3 88-58 0 0,4-104-182 0 0,0 1 0 0 0,1-1 1 0 0,0 1-1 0 0,0-1 0 0 0,1 1 1 0 0,1-1-1 0 0,0 1 0 0 0,1-1 1 0 0,0 0-1 0 0,0 0 0 0 0,1 0 1 0 0,2 2-50 0 0,-5-10 9 0 0,0 0 21 0 0,1 1 0 0 0,-1 0 0 0 0,1-1 0 0 0,0 1-1 0 0,1-1 1 0 0,-1 1 0 0 0,0-1 0 0 0,1 0 0 0 0,0 0 0 0 0,0 0-1 0 0,-1 0 1 0 0,2-1 0 0 0,-1 1 0 0 0,0-1 0 0 0,1 0 0 0 0,-1 0-1 0 0,1 0 1 0 0,-1 0 0 0 0,1 0 0 0 0,0-1 0 0 0,0 0 0 0 0,0 0-1 0 0,0 0 1 0 0,0 0 0 0 0,0 0 0 0 0,0-1 0 0 0,0 0 0 0 0,0 0-1 0 0,0 0 1 0 0,0 0 0 0 0,4-2-30 0 0,4 0 77 0 0,-1-1 0 0 0,1 0-1 0 0,-1-1 1 0 0,0 0 0 0 0,0-1 0 0 0,0 0-1 0 0,-1-1 1 0 0,0 0 0 0 0,0-1 0 0 0,3-2-77 0 0,11-11 62 0 0,-1-2 0 0 0,-1 0 0 0 0,-1-1 0 0 0,-2-1 0 0 0,0-1 0 0 0,-1-1 0 0 0,10-20-62 0 0,-28 46-4 0 0,0 0 0 0 0,0 1 0 0 0,0-1 0 0 0,0 0 0 0 0,0 0-1 0 0,0 0 1 0 0,0 0 0 0 0,1 1 0 0 0,-1-1 0 0 0,0 0 0 0 0,0 0 0 0 0,0 0-1 0 0,0 0 1 0 0,1 1 0 0 0,-1-1 0 0 0,0 0 0 0 0,0 0 0 0 0,0 0 0 0 0,0 0-1 0 0,1 0 1 0 0,-1 0 0 0 0,0 0 0 0 0,0 0 0 0 0,0 1 0 0 0,1-1-1 0 0,-1 0 1 0 0,0 0 0 0 0,0 0 0 0 0,1 0 0 0 0,-1 0 0 0 0,0 0 0 0 0,0 0-1 0 0,0 0 1 0 0,1 0 0 0 0,-1-1 4 0 0,-8 42-10 0 0,4-20 12 0 0,2-15-5 0 0,1-1 1 0 0,0 1 0 0 0,1 0-1 0 0,-1 0 1 0 0,1 0-1 0 0,0 0 1 0 0,0-1-1 0 0,1 1 1 0 0,0 0-1 0 0,0 0 1 0 0,1 0-1 0 0,-1-1 1 0 0,1 1-1 0 0,0-1 1 0 0,1 1-1 0 0,-1-1 1 0 0,1 0-1 0 0,0 0 1 0 0,0 0-1 0 0,1 0 1 0 0,-1-1-1 0 0,1 1 1 0 0,0-1 0 0 0,0 0-1 0 0,1 0 1 0 0,-1-1-1 0 0,1 1 1 0 0,0-1-1 0 0,0 0 1 0 0,0 0-1 0 0,0 0 1 0 0,1-1-1 0 0,-1 0 1 0 0,1 0-1 0 0,3 1 3 0 0,0-2 9 0 0,0 0-1 0 0,0 0 1 0 0,1-1-1 0 0,-1 0 1 0 0,0-1-1 0 0,0 0 0 0 0,0 0 1 0 0,1-1-1 0 0,-2 0 1 0 0,1-1-1 0 0,0 0 1 0 0,0 0-1 0 0,-1-1 1 0 0,0 0-1 0 0,1-1 1 0 0,-1 1-1 0 0,1-3-8 0 0,121-104 75 0 0,48-61-19 0 0,-172 167-61 0 0,0 0 0 0 0,0 1-1 0 0,1-1 1 0 0,-1 1 0 0 0,1 1 0 0 0,0-1-1 0 0,0 1 1 0 0,0 1 0 0 0,0-1 0 0 0,1 1-1 0 0,-1 0 1 0 0,1 1 0 0 0,5-1 5 0 0,-10 4-2 0 0,0-1 1 0 0,-1 1-1 0 0,0 0 0 0 0,1 0 1 0 0,-1 0-1 0 0,0 0 0 0 0,0 0 1 0 0,0 1-1 0 0,0-1 0 0 0,0 1 1 0 0,-1-1-1 0 0,1 1 0 0 0,-1 0 1 0 0,0-1-1 0 0,0 1 0 0 0,0 0 1 0 0,0 0-1 0 0,0 0 0 0 0,0 0 1 0 0,-1 0-1 0 0,0 0 0 0 0,1 0 1 0 0,-1 0 1 0 0,1 3 1 0 0,3 10 5 0 0,-1-1 0 0 0,0 0-1 0 0,-1 1 1 0 0,-1-1 0 0 0,0 1 0 0 0,-1 0 0 0 0,-1-1 0 0 0,-1 1 0 0 0,0-1 0 0 0,-1 1 0 0 0,0-1 0 0 0,-1 0 0 0 0,-1 0 0 0 0,-1 0 0 0 0,0-1-1 0 0,-1 0 1 0 0,0 0 0 0 0,-4 4-6 0 0,3-8-4 0 0,0 0 0 0 0,-1 0 0 0 0,0-1 0 0 0,-1-1-1 0 0,0 0 1 0 0,0 0 0 0 0,-1-1 0 0 0,0 0-1 0 0,0-1 1 0 0,0 0 0 0 0,-1 0 0 0 0,0-2 0 0 0,0 1-1 0 0,0-2 1 0 0,-1 1 0 0 0,1-2 0 0 0,-1 0 0 0 0,0 0-1 0 0,-2-1 5 0 0,14-1-16 0 0,-1-1 0 0 0,1 0 0 0 0,0 0 0 0 0,0 1-1 0 0,0-1 1 0 0,-1 0 0 0 0,1 0 0 0 0,0 0 0 0 0,0 0-1 0 0,0 0 1 0 0,1 0 0 0 0,-1 0 0 0 0,0 0 0 0 0,0-1-1 0 0,0 1 1 0 0,1 0 0 0 0,-1 0 0 0 0,1-1 0 0 0,-1 1 0 0 0,1 0-1 0 0,0-1 1 0 0,-1 1 0 0 0,1 0 0 0 0,0-1 0 0 0,0 1-1 0 0,0-1 1 0 0,0 1 0 0 0,0-1 0 0 0,0 1 0 0 0,0 0-1 0 0,0-1 1 0 0,1 1 0 0 0,-1 0 0 0 0,1-1 0 0 0,-1 1-1 0 0,1 0 1 0 0,-1-1 0 0 0,1 1 0 0 0,0 0 0 0 0,-1 0-1 0 0,1 0 1 0 0,0-1 0 0 0,0 1 0 0 0,0 0 0 0 0,0 0 0 0 0,0 0-1 0 0,0 1 1 0 0,0-1 0 0 0,1 0 0 0 0,0 0 16 0 0,9-8-13 0 0,0 2-1 0 0,1-1 1 0 0,0 1 0 0 0,0 1 0 0 0,1 0 0 0 0,0 1 0 0 0,0 1-1 0 0,0 0 1 0 0,11-2 13 0 0,73 5-12 0 0,0 23 77 0 0,-89-23-45 0 0,0 0-1 0 0,0 0 0 0 0,0-1 0 0 0,0 0 0 0 0,0-1 0 0 0,-1 1 0 0 0,1-1 0 0 0,-1-1 0 0 0,0 1 0 0 0,0-1 0 0 0,0-1 1 0 0,-1 1-1 0 0,1-1 0 0 0,-1 0 0 0 0,0-1 0 0 0,-1 1 0 0 0,1-1 0 0 0,0-2-19 0 0,85-123 137 0 0,-86 122-133 0 0,76-118 61 0 0,-45 75-93 0 0,-3-1 0 0 0,-3-2 0 0 0,19-45 28 0 0,-34 63-28 0 0,3-6 4 0 0,-1-1 0 0 0,-2 0 0 0 0,-2-2 0 0 0,2-21 24 0 0,-13 40 33 0 0,-17 31-54 0 0,-11 35 38 0 0,2 2 0 0 0,1 0-1 0 0,3 1 1 0 0,1 2 0 0 0,2 0 0 0 0,2 1 0 0 0,-6 34-17 0 0,19-73 2 0 0,-7 27 22 0 0,0 0 0 0 0,3 0 0 0 0,0 1 0 0 0,3 0 0 0 0,0 0 0 0 0,2 0 0 0 0,4 33-24 0 0,-3-60 3 0 0,1 0 0 0 0,-1-1 1 0 0,1 1-1 0 0,1-1 0 0 0,-1 1 0 0 0,1-1 0 0 0,1 0 0 0 0,-1 1 1 0 0,1-1-1 0 0,0 0 0 0 0,0-1 0 0 0,0 1 0 0 0,1 0 1 0 0,0-1-1 0 0,0 0 0 0 0,1 0 0 0 0,-1 0 0 0 0,1-1 1 0 0,0 1-1 0 0,0-1 0 0 0,1 0 0 0 0,-1-1 0 0 0,1 1 1 0 0,0-1-1 0 0,0 0 0 0 0,0 0 0 0 0,0-1 0 0 0,0 0 1 0 0,1 0-1 0 0,-1-1 0 0 0,1 1 0 0 0,-1-1 0 0 0,2-1-3 0 0,8-1 12 0 0,-1-2 0 0 0,0 0-1 0 0,1-1 1 0 0,-2-1 0 0 0,1 0-1 0 0,0 0 1 0 0,-1-2 0 0 0,0 0-1 0 0,-1-1 1 0 0,0 0 0 0 0,0-1-1 0 0,0 0-11 0 0,83-45 48 0 0,-42 35-34 0 0,-52 41-25 0 0,-20 141 324 0 0,18-158-298 0 0,-1 0-18 0 0,1-1 0 0 0,0 1 1 0 0,0-1-1 0 0,0 1 1 0 0,0-1-1 0 0,1 1 1 0 0,0-1-1 0 0,0 0 0 0 0,0 1 1 0 0,0-1-1 0 0,1 0 1 0 0,-1 0-1 0 0,1 0 1 0 0,0 0-1 0 0,0 0 1 0 0,1 0-1 0 0,-1 0 0 0 0,3 2 3 0 0,-3-5-46 0 0,-1 0 1 0 0,1 0-1 0 0,-1 0 0 0 0,1 0 0 0 0,-1 0 0 0 0,1-1 0 0 0,-1 1 0 0 0,1-1 0 0 0,0 1 0 0 0,-1-1 0 0 0,1 0 0 0 0,0 1 1 0 0,-1-1-1 0 0,1 0 0 0 0,0 0 0 0 0,-1 0 0 0 0,1 0 0 0 0,0 0 0 0 0,0-1 0 0 0,-1 1 0 0 0,1 0 0 0 0,0-1 0 0 0,-1 0 1 0 0,1 1-1 0 0,-1-1 0 0 0,1 0 0 0 0,-1 0 0 0 0,1 1 0 0 0,-1-1 0 0 0,0 0 0 0 0,1-1 0 0 0,-1 1 0 0 0,0 0 0 0 0,0 0 1 0 0,1 0-1 0 0,-1-1 0 0 0,0 0 46 0 0,8-9-4342 0 0,-1-2-3714 0 0,-5 9-4407 0 0</inkml:trace>
  <inkml:trace contextRef="#ctx0" brushRef="#br0" timeOffset="14717.063">14006 2864 8994 0 0,'0'0'2215'0'0,"0"0"-723"0"0,0 0-210 0 0,0 0 70 0 0,0 0 30 0 0,0 0-50 0 0,0 0-140 0 0,0 0-145 0 0,0 0-84 0 0,0 0-60 0 0,0 0-61 0 0,0 0-66 0 0,16 13-96 0 0,50 37-96 0 0,-65-48-559 0 0,1-1 1 0 0,-1 0-1 0 0,0 0 1 0 0,0-1-1 0 0,0 1 0 0 0,0 0 1 0 0,1 0-1 0 0,-1-1 1 0 0,0 1-1 0 0,1 0 0 0 0,-1-1 1 0 0,1 0-1 0 0,-1 1 1 0 0,1-1-1 0 0,-1 0 0 0 0,0 1 1 0 0,1-1-1 0 0,-1 0 1 0 0,1 0-1 0 0,-1 0 0 0 0,1-1 1 0 0,-1 1-1 0 0,1 0 1 0 0,-1 0-1 0 0,1-1 0 0 0,-1 1 1 0 0,0-1-1 0 0,1 1 1 0 0,-1-1-1 0 0,0 0 0 0 0,2 0-25 0 0,3-3 125 0 0,3 1-71 0 0,0-1-1 0 0,0 0 1 0 0,-1 0-1 0 0,0-1 1 0 0,0 0-1 0 0,0 0 1 0 0,0-1-1 0 0,-1 0 1 0 0,0 0-1 0 0,0-1 1 0 0,0 0-1 0 0,-1 0 1 0 0,0-1-1 0 0,-1 0 1 0 0,0 0-1 0 0,0 0 1 0 0,0 0-1 0 0,-1-1 1 0 0,-1 0-1 0 0,1 0 1 0 0,-1 0-1 0 0,-1 0 1 0 0,0 0-1 0 0,0-1 1 0 0,0-4-54 0 0,-3 12-8 0 0,1-1 0 0 0,0 0 0 0 0,-1 1 0 0 0,0-1 0 0 0,1 1 0 0 0,-1-1 1 0 0,0 1-1 0 0,0-1 0 0 0,-1 1 0 0 0,1-1 0 0 0,0 1 0 0 0,-1 0 0 0 0,1 0 0 0 0,-1 0 0 0 0,0 0 1 0 0,0 0-1 0 0,0 0 0 0 0,0 0 0 0 0,0 1 0 0 0,0-1 0 0 0,0 1 0 0 0,-1 0 0 0 0,1-1 0 0 0,0 1 0 0 0,-1 0 1 0 0,1 0-1 0 0,-1 0 0 0 0,1 1 0 0 0,-1-1 0 0 0,0 1 0 0 0,0-1 8 0 0,-86-3-253 0 0,76 6 230 0 0,0 1 0 0 0,1 0 0 0 0,-1 1 0 0 0,1 1 0 0 0,0 0 0 0 0,0 1 0 0 0,1 0 0 0 0,0 0 0 0 0,0 1 0 0 0,0 1 0 0 0,1 0 0 0 0,0 0 0 0 0,0 1 0 0 0,1 0 0 0 0,0 1 0 0 0,1 0 0 0 0,0 1 0 0 0,0-1 0 0 0,2 1 0 0 0,-1 1 0 0 0,1-1 0 0 0,1 1 0 0 0,-1 1 23 0 0,4-9 0 0 0,1 1-1 0 0,-1-1 1 0 0,1 1-1 0 0,0 0 1 0 0,0 0-1 0 0,0-1 1 0 0,0 1 0 0 0,1 0-1 0 0,0 0 1 0 0,0 0-1 0 0,0 0 1 0 0,1 0 0 0 0,-1-1-1 0 0,1 1 1 0 0,0 0-1 0 0,1 0 1 0 0,-1-1 0 0 0,1 1-1 0 0,0-1 1 0 0,0 1-1 0 0,1-1 1 0 0,-1 0 0 0 0,1 0-1 0 0,0 0 1 0 0,0 0-1 0 0,0 0 1 0 0,0-1 0 0 0,1 0-1 0 0,-1 1 1 0 0,1-1-1 0 0,0 0 1 0 0,0-1-1 0 0,0 1 1 0 0,0-1 0 0 0,1 0-1 0 0,2 1 1 0 0,13 3 2 0 0,1-2 0 0 0,0 0 0 0 0,0-1 0 0 0,0-2 0 0 0,1 0 0 0 0,-1-1 0 0 0,0-1 0 0 0,14-3-2 0 0,-1-1-21 0 0,1-3 1 0 0,-2-1-1 0 0,1-1 0 0 0,-1-2 0 0 0,16-8 21 0 0,-13 5-18 0 0,-14 9-174 0 0,0-2 0 0 0,-1 0-1 0 0,-1-2 1 0 0,1 0 0 0 0,-2-2 0 0 0,1 0 0 0 0,-1 0 0 0 0,-1-2 0 0 0,-1-1 0 0 0,0 0 0 0 0,-1-1 0 0 0,0-1 192 0 0,-15 17 2 0 0,-1-1 0 0 0,1 1 0 0 0,0-1 0 0 0,-1 1 0 0 0,1-1 0 0 0,-1 1 0 0 0,1-1 0 0 0,-1 1 0 0 0,0-1-1 0 0,1 0 1 0 0,-1 1 0 0 0,0-1 0 0 0,1 1 0 0 0,-1-1 0 0 0,0 0 0 0 0,0 0 0 0 0,1 1 0 0 0,-1-1 0 0 0,0 0 0 0 0,0 1 0 0 0,0-1 0 0 0,0 0 0 0 0,0 1 0 0 0,0-1 0 0 0,0 0 0 0 0,0 0-1 0 0,0 1 1 0 0,-1-1 0 0 0,1 0 0 0 0,0 1 0 0 0,0-1 0 0 0,0 0 0 0 0,-1 1 0 0 0,1-1 0 0 0,0 0 0 0 0,-1 1 0 0 0,1-1 0 0 0,-1 1 0 0 0,1-1 0 0 0,-1 1 0 0 0,1-1 0 0 0,-1 1-1 0 0,1-1 1 0 0,-1 1 0 0 0,1-1 0 0 0,-1 1 0 0 0,0 0 0 0 0,1-1 0 0 0,-1 1 0 0 0,0 0 0 0 0,1-1 0 0 0,-1 1 0 0 0,0 0 0 0 0,1 0 0 0 0,-1 0 0 0 0,0 0 0 0 0,0 0 0 0 0,1 0 0 0 0,-1 0-1 0 0,0 0 1 0 0,1 0 0 0 0,-1 0 0 0 0,0 0 0 0 0,0 0 0 0 0,1 0 0 0 0,-1 1-2 0 0,-9 0 20 0 0,1 0 1 0 0,0 1-1 0 0,0 1 0 0 0,0 0 1 0 0,0 0-1 0 0,0 1 0 0 0,1 0 1 0 0,-1 0-1 0 0,1 1 0 0 0,0 0 1 0 0,1 0-1 0 0,-1 1 0 0 0,1 0 0 0 0,0 0 1 0 0,0 1-1 0 0,1 0 0 0 0,0 0 1 0 0,0 0-1 0 0,1 1 0 0 0,0 0 1 0 0,0 0-1 0 0,1 1 0 0 0,0-1 1 0 0,0 1-1 0 0,1 0 0 0 0,-2 8-20 0 0,4-13 19 0 0,0-1 1 0 0,0 1-1 0 0,1 0 0 0 0,0 0 0 0 0,0-1 0 0 0,0 1 0 0 0,0 0 0 0 0,0-1 1 0 0,1 1-1 0 0,0 0 0 0 0,-1-1 0 0 0,1 1 0 0 0,1-1 0 0 0,-1 1 0 0 0,0-1 1 0 0,1 1-1 0 0,0-1 0 0 0,0 0 0 0 0,0 0 0 0 0,0 0 0 0 0,0 0 0 0 0,1 0 0 0 0,-1 0 1 0 0,1-1-1 0 0,0 1 0 0 0,0-1 0 0 0,0 0 0 0 0,0 0 0 0 0,0 0 0 0 0,0 0 1 0 0,0 0-1 0 0,1-1 0 0 0,-1 1 0 0 0,1-1 0 0 0,-1 0 0 0 0,2 0-19 0 0,136 18 1017 0 0,-109-21-875 0 0,0-2 1 0 0,0-1-1 0 0,0-1 1 0 0,-1-2-1 0 0,0-1 1 0 0,-1-2-1 0 0,0-1 1 0 0,0-1-1 0 0,-1-1 1 0 0,-1-2-1 0 0,-1 0 1 0 0,0-2-1 0 0,-1-2 1 0 0,-1 0-1 0 0,-1-1 1 0 0,-1-2-1 0 0,0 0 1 0 0,-2-1-1 0 0,-1-2-142 0 0,-5 11-33 0 0,-1-1 0 0 0,0-1 0 0 0,-1 0 0 0 0,-1-1 0 0 0,-1 0 0 0 0,-1 0 0 0 0,0-1 0 0 0,-1-1 0 0 0,-2 0 0 0 0,0 0 0 0 0,0 0 0 0 0,-2-1 0 0 0,-1 0 0 0 0,-1 0 0 0 0,0 0-1 0 0,-1 0 1 0 0,-2-1 0 0 0,0-1 33 0 0,-1 17-18 0 0,0 0-1 0 0,0-1 1 0 0,0 1-1 0 0,-1 0 1 0 0,0 0-1 0 0,0 0 1 0 0,-1 0-1 0 0,1 0 1 0 0,-1 0-1 0 0,-1 1 1 0 0,1-1-1 0 0,-1 1 1 0 0,0 0-1 0 0,0 0 1 0 0,0 0-1 0 0,-1 1 1 0 0,0-1 0 0 0,1 1-1 0 0,-2 0 1 0 0,1 1-1 0 0,0-1 1 0 0,-1 1-1 0 0,0 0 1 0 0,1 0-1 0 0,-1 1 1 0 0,0 0-1 0 0,-1 0 1 0 0,1 0-1 0 0,0 1 1 0 0,-1 0 18 0 0,-5 0-8 0 0,0 0 1 0 0,1 1-1 0 0,-1 1 0 0 0,0 0 1 0 0,1 0-1 0 0,-1 2 1 0 0,0-1-1 0 0,1 1 1 0 0,0 1-1 0 0,0 0 1 0 0,0 0-1 0 0,0 1 1 0 0,1 1-1 0 0,0 0 1 0 0,0 0-1 0 0,0 1 1 0 0,1 0-1 0 0,0 1 1 0 0,0 0-1 0 0,1 0 1 0 0,0 1-1 0 0,0 0 1 0 0,1 0-1 0 0,1 1 0 0 0,-1 0 1 0 0,1 0-1 0 0,1 0 1 0 0,0 2 7 0 0,-3 7 50 0 0,0 0-1 0 0,2 1 1 0 0,1 0 0 0 0,0 0 0 0 0,1 0 0 0 0,1 1-1 0 0,1-1 1 0 0,1 1 0 0 0,1-1 0 0 0,1 1-1 0 0,1 0 1 0 0,0-1 0 0 0,2 0 0 0 0,0 1-1 0 0,1-1 1 0 0,1-1 0 0 0,1 1 0 0 0,1-1 0 0 0,0 0-1 0 0,2-1 1 0 0,0 0 0 0 0,1-1 0 0 0,1 0-1 0 0,0 0 1 0 0,15 13-50 0 0,-6-13 81 0 0,1-1 0 0 0,0-1-1 0 0,2-1 1 0 0,-1-1 0 0 0,2-1-1 0 0,0-1 1 0 0,0-2 0 0 0,1 0 0 0 0,0-2-1 0 0,0 0 1 0 0,1-2 0 0 0,-1-1 0 0 0,1-1-1 0 0,0-2 1 0 0,0 0 0 0 0,1-2-1 0 0,1-1-80 0 0,63-24-847 0 0,-58 2-5350 0 0,-27 19-6419 0 0</inkml:trace>
  <inkml:trace contextRef="#ctx0" brushRef="#br0" timeOffset="18758.973">16707 2646 2873 0 0,'0'0'1516'0'0,"0"0"-60"0"0,0 0 235 0 0,0 0 280 0 0,0 0 72 0 0,0 0-137 0 0,0 0-353 0 0,0 0-388 0 0,0 0-318 0 0,0 0-244 0 0,0 0-195 0 0,-4 1 775 0 0,4 204 2838 0 0,1-199-3976 0 0,-1 1 1 0 0,1-1 0 0 0,0 1 0 0 0,0-1 0 0 0,1 0 0 0 0,0 1-1 0 0,0-1 1 0 0,0 0 0 0 0,1 0 0 0 0,0 0 0 0 0,0-1-1 0 0,0 1 1 0 0,1-1 0 0 0,0 0 0 0 0,0 0 0 0 0,0 0-1 0 0,1 0 1 0 0,-1-1 0 0 0,1 1 0 0 0,0-1 0 0 0,1 0 0 0 0,-1-1-1 0 0,1 0 1 0 0,-1 1 0 0 0,1-2 0 0 0,0 1 0 0 0,0-1-1 0 0,0 0 1 0 0,1 0 0 0 0,-1 0 0 0 0,0-1 0 0 0,1 0-1 0 0,-1-1 1 0 0,4 1-46 0 0,8-5 107 0 0,1-1 0 0 0,-1 0 0 0 0,1-2-1 0 0,-2 0 1 0 0,1-1 0 0 0,-1-1-1 0 0,0 0 1 0 0,-1-1 0 0 0,0-1 0 0 0,0 0-1 0 0,-1-2 1 0 0,-1 0 0 0 0,0 0 0 0 0,-1-1-1 0 0,-1-1 1 0 0,0 0 0 0 0,8-13-107 0 0,-6 11 52 0 0,76-93 51 0 0,-89 110-111 0 0,-1 0-19 0 0,-1 16-107 0 0,-10 147 159 0 0,13-158-19 0 0,0 0-1 0 0,0 0 1 0 0,0 0 0 0 0,1 0 0 0 0,0-1-1 0 0,0 1 1 0 0,0-1 0 0 0,1 0 0 0 0,-1 0-1 0 0,1 0 1 0 0,0 0 0 0 0,0 0 0 0 0,0-1-1 0 0,1 0 1 0 0,-1 0 0 0 0,1 0 0 0 0,0-1-1 0 0,-1 1 1 0 0,1-1 0 0 0,0 0-1 0 0,1 0 1 0 0,-1-1 0 0 0,0 0 0 0 0,0 0-1 0 0,1 0 1 0 0,-1 0 0 0 0,1-1 0 0 0,-1 0-1 0 0,0 0 1 0 0,1-1 0 0 0,-1 1 0 0 0,1-1-1 0 0,-1 0 1 0 0,0 0 0 0 0,0-1-1 0 0,0 0 1 0 0,0 0 0 0 0,0 0 0 0 0,0 0-1 0 0,2-2-5 0 0,10-5 88 0 0,-1 0 0 0 0,-1 0 0 0 0,0-1 0 0 0,0-1 0 0 0,-1-1 1 0 0,0 0-1 0 0,-1-1 0 0 0,0 0 0 0 0,-1-1 0 0 0,-1 0 0 0 0,0-1 0 0 0,-1-1 0 0 0,0 1 0 0 0,-2-1 0 0 0,2-3-88 0 0,-2-94-126 0 0,-16 108-626 0 0,7 6-9155 0 0,1 2-2044 0 0</inkml:trace>
  <inkml:trace contextRef="#ctx0" brushRef="#br0" timeOffset="19059.183">18054 2687 16908 0 0,'0'0'1449'0'0,"0"0"-499"0"0,0 0-205 0 0,0 0 43 0 0,0 0 30 0 0,0 0-33 0 0,0 0-132 0 0,0 0-163 0 0,0 0-110 0 0,0 0-49 0 0,0 0-29 0 0,0 0-37 0 0,0 0-36 0 0,0 23-43 0 0,-2 120 194 0 0,-8-83-531 0 0,2-51-3384 0 0,-3-2-3551 0 0,9-6-4696 0 0</inkml:trace>
  <inkml:trace contextRef="#ctx0" brushRef="#br0" timeOffset="19271.975">17979 2293 11715 0 0,'0'0'4136'0'0,"0"0"-3239"0"0,0 0-473 0 0,0 0-192 0 0,0 0-184 0 0,0 0-240 0 0,0 0-152 0 0,0 0-88 0 0,0 0-105 0 0,0 0-135 0 0,0 0-464 0 0,0 0-1921 0 0,0 0-8025 0 0</inkml:trace>
  <inkml:trace contextRef="#ctx0" brushRef="#br0" timeOffset="19605.04">18487 2146 8490 0 0,'0'0'4117'0'0,"0"0"-2552"0"0,0 0-863 0 0,0 0 139 0 0,0 0 309 0 0,0 0 237 0 0,0 0 12 0 0,0 0-175 0 0,0 0-224 0 0,0 0-169 0 0,0 0-155 0 0,0 0-132 0 0,0 0-93 0 0,3 33-64 0 0,11 104-23 0 0,-2 160 1518 0 0,-54 94-1509 0 0,42-392-466 0 0,1 1 1 0 0,-1 0-1 0 0,0 0 0 0 0,1 0 0 0 0,-1 0 0 0 0,0 0 0 0 0,1 0 0 0 0,-1 0 1 0 0,1 0-1 0 0,-1 0 0 0 0,0 0 0 0 0,1 0 0 0 0,-1 1 0 0 0,0-1 1 0 0,1 0-1 0 0,-1 0 0 0 0,0 0 0 0 0,1 0 0 0 0,-1 1 0 0 0,0-1 1 0 0,1 0-1 0 0,-1 0 0 0 0,0 0 0 0 0,1 1 0 0 0,-1-1 0 0 0,0 0 1 0 0,0 1-1 0 0,1-1 0 0 0,-1 0 0 0 0,0 1 0 0 0,0-1 0 0 0,0 0 1 0 0,0 1-1 0 0,1-1 0 0 0,-1 0 0 0 0,0 1 0 0 0,0-1 93 0 0,5-6-362 0 0,7-16-4301 0 0,-8 7-5423 0 0,-3 7 1249 0 0</inkml:trace>
  <inkml:trace contextRef="#ctx0" brushRef="#br0" timeOffset="19811.152">18198 2661 10650 0 0,'0'0'1854'0'0,"0"0"-456"0"0,0 0-207 0 0,0 0 46 0 0,0 0 43 0 0,0 0-23 0 0,0 0-142 0 0,0 0-209 0 0,0 0-175 0 0,0 0-152 0 0,37-8-132 0 0,117-26-104 0 0,63-27 270 0 0,-87 5-2110 0 0,-81 19-8254 0 0,-38 27-1402 0 0</inkml:trace>
  <inkml:trace contextRef="#ctx0" brushRef="#br0" timeOffset="23366.018">19087 2249 760 0 0,'0'0'1364'0'0,"0"0"-498"0"0,0 0-118 0 0,0 0 104 0 0,0 0 182 0 0,0 0 89 0 0,0 0-14 0 0,0 0-43 0 0,0 0-137 0 0,0 0-51 0 0,0 0 19 0 0,-2-17 26 0 0,-2-12-478 0 0,0-7 474 0 0,3 26 3272 0 0,1 3 3378 0 0,7 261-6075 0 0,15-12-1019 0 0,-20 97-248 0 0,-2-339-238 0 0,11-7 91 0 0,248-220 400 0 0,-176 189-437 0 0,-81 38-38 0 0,0 0 0 0 0,1 0 0 0 0,-1 0 0 0 0,0 0 0 0 0,0 1 0 0 0,0-1 1 0 0,0 1-1 0 0,1-1 0 0 0,-1 1 0 0 0,0 0 0 0 0,0 0 0 0 0,0 0 0 0 0,0 0 0 0 0,0 0 0 0 0,-1 0 0 0 0,1 0 1 0 0,0 1-1 0 0,0-1 0 0 0,-1 1 0 0 0,1-1 0 0 0,-1 1 0 0 0,1-1 0 0 0,-1 1 0 0 0,0 0 0 0 0,1 0 1 0 0,-1 0-1 0 0,0 0 0 0 0,-1 0 0 0 0,1 0 0 0 0,0 0 0 0 0,0 0 0 0 0,-1 0 0 0 0,1 1-5 0 0,14 76 313 0 0,-13 75 105 0 0,-2-154-457 0 0,0 1 0 0 0,1-1 0 0 0,-1 1 0 0 0,0 0 0 0 0,0-1 0 0 0,1 1 1 0 0,-1-1-1 0 0,0 1 0 0 0,1-1 0 0 0,-1 1 0 0 0,1-1 0 0 0,-1 1 0 0 0,1-1 1 0 0,-1 0-1 0 0,1 1 0 0 0,-1-1 0 0 0,1 1 0 0 0,-1-1 0 0 0,1 0 0 0 0,-1 0 1 0 0,1 1-1 0 0,-1-1 0 0 0,1 0 0 0 0,0 0 0 0 0,-1 0 0 0 0,1 0 0 0 0,0 1 1 0 0,-1-1-1 0 0,1 0 0 0 0,-1 0 0 0 0,1 0 0 0 0,0 0 0 0 0,-1-1 0 0 0,1 1 1 0 0,0 0-1 0 0,-1 0 0 0 0,1 0 0 0 0,-1 0 0 0 0,1-1 0 0 0,0 1 0 0 0,-1 0 0 0 0,1-1 1 0 0,-1 1-1 0 0,1 0 0 0 0,-1-1 0 0 0,1 1 0 0 0,-1 0 0 0 0,1-1 0 0 0,-1 1 1 0 0,0-1-1 0 0,1 1 0 0 0,-1-1 0 0 0,1 0 39 0 0,9-6-3588 0 0,-3 1-3467 0 0,-3-2-5817 0 0</inkml:trace>
  <inkml:trace contextRef="#ctx0" brushRef="#br0" timeOffset="24344.751">20580 2761 1320 0 0,'0'0'1502'0'0,"0"0"29"0"0,0 0 61 0 0,0 0 113 0 0,0 0 35 0 0,0 0-85 0 0,0 0-99 0 0,0 0-129 0 0,0 0-109 0 0,0 0-140 0 0,0 0-148 0 0,0 0-140 0 0,0 0-102 0 0,-9 0-77 0 0,-28 0-75 0 0,-12 24 929 0 0,38-15-1280 0 0,-5 4-94 0 0,0 1 0 0 0,1 0 0 0 0,1 1 1 0 0,0 1-1 0 0,1 0 0 0 0,0 1 0 0 0,2 0 0 0 0,0 1 1 0 0,1 0-1 0 0,1 0 0 0 0,-2 8-191 0 0,9-24 18 0 0,1 0 1 0 0,0 1-1 0 0,0-1 0 0 0,0 1 1 0 0,0-1-1 0 0,0 1 0 0 0,1-1 1 0 0,-1 1-1 0 0,1-1 0 0 0,0 1 1 0 0,-1 0-1 0 0,1-1 0 0 0,1 1 1 0 0,-1 0-1 0 0,0-1 0 0 0,1 1 1 0 0,-1 0-1 0 0,1-1 0 0 0,0 1 1 0 0,-1-1-1 0 0,1 1 0 0 0,1-1 1 0 0,-1 0-1 0 0,0 1 0 0 0,0-1 1 0 0,1 0-1 0 0,0 0 1 0 0,-1 0-1 0 0,1 0 0 0 0,0 0 1 0 0,0 0-1 0 0,0 0 0 0 0,0-1 1 0 0,0 1-1 0 0,0-1 0 0 0,1 1 1 0 0,-1-1-1 0 0,0 0 0 0 0,1 0 1 0 0,-1 0-1 0 0,1 0 0 0 0,-1 0 1 0 0,1-1-1 0 0,0 1 0 0 0,-1-1 1 0 0,1 0-1 0 0,0 1 0 0 0,-1-1 1 0 0,3-1-19 0 0,10-2 106 0 0,-1-1 1 0 0,1-1 0 0 0,-1 0-1 0 0,0-1 1 0 0,0 0-1 0 0,-1-1 1 0 0,0 0 0 0 0,0-2-1 0 0,-1 1 1 0 0,0-1-1 0 0,0-1 1 0 0,-1 0 0 0 0,-1-1-1 0 0,0 0 1 0 0,3-4-107 0 0,1 1 72 0 0,181-164 484 0 0,-194 177-554 0 0,-1 1 0 0 0,0-1 1 0 0,1 1-1 0 0,-1-1 0 0 0,1 1 0 0 0,0 0 1 0 0,-1-1-1 0 0,1 1 0 0 0,-1 0 0 0 0,1-1 0 0 0,-1 1 1 0 0,1 0-1 0 0,0 0 0 0 0,-1-1 0 0 0,1 1 1 0 0,0 0-1 0 0,-1 0 0 0 0,1 0 0 0 0,0 0 0 0 0,-1 0 1 0 0,1 0-1 0 0,0 0 0 0 0,-1 0 0 0 0,1 0 1 0 0,0 0-1 0 0,-1 0 0 0 0,1 1 0 0 0,0-1 1 0 0,-1 0-1 0 0,1 0 0 0 0,-1 1 0 0 0,1-1 0 0 0,0 0 1 0 0,-1 1-1 0 0,1-1 0 0 0,-1 1 0 0 0,1-1 1 0 0,-1 1-1 0 0,1-1 0 0 0,-1 1 0 0 0,0-1 1 0 0,1 1-1 0 0,-1-1 0 0 0,1 1 0 0 0,-1-1 0 0 0,0 1 1 0 0,0 0-1 0 0,1-1 0 0 0,-1 1 0 0 0,0 0 1 0 0,0-1-1 0 0,0 1 0 0 0,0-1 0 0 0,1 1 0 0 0,-1 0 1 0 0,0-1-1 0 0,0 1 0 0 0,-1 0 0 0 0,1 0 1 0 0,0-1-1 0 0,0 1 0 0 0,0-1 0 0 0,0 1 1 0 0,0 0-1 0 0,-1-1 0 0 0,1 1 0 0 0,0 0 0 0 0,-1-1-2 0 0,3 12 84 0 0,9 71 285 0 0,-10-68-340 0 0,0 0 0 0 0,0 0 0 0 0,1-1 0 0 0,1 0 0 0 0,1 1 0 0 0,0-1 0 0 0,1 0 0 0 0,0-1 0 0 0,1 1-1 0 0,1 0-28 0 0,-3-9 2 0 0,1 0-1 0 0,-1 0 1 0 0,1-1-1 0 0,0 0 1 0 0,0 0-1 0 0,0 0 1 0 0,0-1-1 0 0,1 1 1 0 0,0-1-1 0 0,0 0 1 0 0,0-1-1 0 0,0 0 1 0 0,0 0-1 0 0,0 0 1 0 0,0-1-1 0 0,1 1 1 0 0,-1-1-1 0 0,0-1 1 0 0,1 1-1 0 0,-1-1 1 0 0,1-1-1 0 0,-1 1 1 0 0,1-1-1 0 0,-1 0 1 0 0,4-1-2 0 0,39-25-332 0 0,-31 11-2639 0 0,-6 5-2185 0 0,-6 7-7004 0 0</inkml:trace>
  <inkml:trace contextRef="#ctx0" brushRef="#br0" timeOffset="25399.627">21657 2455 7098 0 0,'0'0'2047'0'0,"0"0"-971"0"0,0 0-461 0 0,0 0 154 0 0,0 0 325 0 0,0 0 265 0 0,0 0 77 0 0,0 0-125 0 0,0 0-145 0 0,0 0-144 0 0,0 0-109 0 0,31 6-72 0 0,100 19-55 0 0,-119-23-607 0 0,0 0 1 0 0,0-1-1 0 0,0-1 1 0 0,0 1-1 0 0,0-2 1 0 0,0 0-1 0 0,0 0 1 0 0,0-1-1 0 0,0-1 1 0 0,0 0-1 0 0,0 0 1 0 0,-1-1-1 0 0,9-5-179 0 0,5 0 288 0 0,9-3-71 0 0,0-1 0 0 0,-1-2 0 0 0,0-1 0 0 0,-1-2 0 0 0,-1-1-1 0 0,-1-1 1 0 0,-1-1 0 0 0,-1-2 0 0 0,-1-1 0 0 0,-1-1 0 0 0,-1-1-1 0 0,16-22-216 0 0,-38 43 31 0 0,1 1 0 0 0,-1-1 0 0 0,0 0 0 0 0,-1 0 0 0 0,1 0 0 0 0,-1 0 0 0 0,0 0 0 0 0,0-1 0 0 0,0 1-1 0 0,-1-1 1 0 0,0 1 0 0 0,0-1 0 0 0,-1 1 0 0 0,1-1 0 0 0,-1 0 0 0 0,0 1 0 0 0,-1-5-31 0 0,-1 8 9 0 0,0 1 0 0 0,-1 0 1 0 0,1-1-1 0 0,0 1 1 0 0,0 0-1 0 0,-1 0 0 0 0,1 0 1 0 0,-1 0-1 0 0,1 1 0 0 0,-1-1 1 0 0,1 1-1 0 0,-1-1 0 0 0,1 1 1 0 0,-1 0-1 0 0,1 0 0 0 0,-1 0 1 0 0,1 0-1 0 0,-1 1 0 0 0,0-1 1 0 0,1 1-1 0 0,0-1 0 0 0,-1 1 1 0 0,1 0-1 0 0,-1 0 0 0 0,1 0 1 0 0,0 0-1 0 0,-1 1 0 0 0,1-1 1 0 0,-1 1-10 0 0,-15 14 2 0 0,0 0 1 0 0,1 0 0 0 0,1 2 0 0 0,0 0-1 0 0,2 1 1 0 0,0 0 0 0 0,1 1 0 0 0,1 1 0 0 0,1 0-1 0 0,0 0 1 0 0,0 6-3 0 0,-19 57 2 0 0,3 1-1 0 0,4 0 1 0 0,3 2 0 0 0,5 1-1 0 0,-4 76-1 0 0,10-73-7 0 0,-4 0 0 0 0,-4-1 0 0 0,-4-1-1 0 0,-4 0 1 0 0,-18 39 7 0 0,33-100 4 0 0,-2-1-1 0 0,-1 1 1 0 0,-1-2-1 0 0,-1 0 1 0 0,-1 0-1 0 0,-1-2 0 0 0,-2 0 1 0 0,0-1-1 0 0,-1-1 1 0 0,-23 19-4 0 0,36-35 3 0 0,-1 0 1 0 0,1 0-1 0 0,-2-1 0 0 0,1 0 1 0 0,0 0-1 0 0,-1-1 1 0 0,0 0-1 0 0,0-1 0 0 0,0 1 1 0 0,-1-2-1 0 0,1 0 0 0 0,0 0 1 0 0,-1 0-1 0 0,0-1 0 0 0,1-1 1 0 0,-1 1-1 0 0,-9-2-3 0 0,14-3 4 0 0,1 1-1 0 0,0-1 1 0 0,-1 0-1 0 0,1 0 1 0 0,1-1-1 0 0,-1 1 1 0 0,1-1 0 0 0,0 0-1 0 0,0 0 1 0 0,0 0-1 0 0,1 0 1 0 0,-1 0-1 0 0,1 0 1 0 0,0-1-1 0 0,1 1 1 0 0,0-1-1 0 0,-1 0 1 0 0,2 1 0 0 0,-1-1-1 0 0,1 0 1 0 0,0 1-1 0 0,0-1 1 0 0,0 0-1 0 0,1 0 1 0 0,0 1-1 0 0,0-1 1 0 0,0 1-1 0 0,1-1 1 0 0,1-1-4 0 0,8-31 13 0 0,2 0 1 0 0,1 0-1 0 0,3 2 0 0 0,1 0 1 0 0,1 1-1 0 0,2 0 0 0 0,1 2 1 0 0,2 1-1 0 0,10-10-13 0 0,22-24-108 0 0,3 2 0 0 0,3 2 1 0 0,3 3-1 0 0,2 4 0 0 0,44-28 108 0 0,-33 39-2337 0 0,-22 23-8719 0 0,-30 11 1560 0 0,-19 6 5054 0 0</inkml:trace>
  <inkml:trace contextRef="#ctx0" brushRef="#br0" timeOffset="25699.279">22472 2705 0 0 0,'0'0'2176'0'0,"0"0"1076"0"0,0 0 19 0 0,0 0-446 0 0,0 0-501 0 0,0 0-443 0 0,0 0-336 0 0,0 0-174 0 0,0 0-102 0 0,0 0-110 0 0,0 0-134 0 0,0 0-195 0 0,17-9-208 0 0,49-25 196 0 0,-88 56-508 0 0,1 1 1 0 0,0 0-1 0 0,2 1 1 0 0,1 2-1 0 0,-9 17-310 0 0,20-33 32 0 0,1 1-1 0 0,1 0 0 0 0,-1 1 1 0 0,2-1-1 0 0,0 1 0 0 0,0 0 1 0 0,1 0-1 0 0,0 1 0 0 0,1-1 1 0 0,1 1-1 0 0,0-1 0 0 0,0 1 1 0 0,1-1-1 0 0,1 1 0 0 0,0-1 1 0 0,2 6-32 0 0,-2-14 22 0 0,1 0 0 0 0,0 1 0 0 0,0-1 0 0 0,0 0 0 0 0,0 0 0 0 0,1-1 1 0 0,0 1-1 0 0,0 0 0 0 0,0-1 0 0 0,0 0 0 0 0,0 0 0 0 0,1 0 0 0 0,-1 0 0 0 0,1 0 1 0 0,0-1-1 0 0,0 1 0 0 0,0-1 0 0 0,0 0 0 0 0,0 0 0 0 0,0-1 0 0 0,0 1 0 0 0,1-1 1 0 0,-1 0-1 0 0,1 0 0 0 0,-1 0 0 0 0,1-1 0 0 0,-1 1 0 0 0,1-1 0 0 0,0 0 0 0 0,-1-1 1 0 0,2 1-24 0 0,3-1 73 0 0,-1 0-1 0 0,1 0 1 0 0,0-1-1 0 0,-1 0 0 0 0,1 0 1 0 0,-1-1-1 0 0,1 0 0 0 0,-1 0 1 0 0,0-1-1 0 0,0 0 1 0 0,-1-1-1 0 0,1 0 0 0 0,-1 0 1 0 0,0 0-1 0 0,5-6-71 0 0,-6 3 38 0 0,0-1-1 0 0,0 1 0 0 0,-1-1 1 0 0,0-1-1 0 0,0 1 1 0 0,-1-1-1 0 0,0 1 1 0 0,-1-1-1 0 0,0 0 1 0 0,-1-1-1 0 0,0 1 1 0 0,0 0-1 0 0,-1-1 1 0 0,-1 1-1 0 0,0 0 1 0 0,0-1-1 0 0,-1 1 1 0 0,-1-9-38 0 0,-1 4-139 0 0,0 1 1 0 0,-1 0-1 0 0,-1 0 1 0 0,0 1-1 0 0,-1-1 1 0 0,-1 1-1 0 0,0 0 1 0 0,0 1-1 0 0,-1 0 1 0 0,-1 0-1 0 0,0 1 1 0 0,-1 0-1 0 0,-8-8 139 0 0,-18 2-2843 0 0,11 14-4377 0 0,18 3-4576 0 0</inkml:trace>
  <inkml:trace contextRef="#ctx0" brushRef="#br0" timeOffset="25993.764">22846 2941 7034 0 0,'0'0'2416'0'0,"0"0"-709"0"0,0 0-165 0 0,0 0 131 0 0,0 0 44 0 0,0 0-140 0 0,0 0-227 0 0,0 0-204 0 0,0 0-113 0 0,0 0-45 0 0,0 0-101 0 0,0 0-93 0 0,0 0-73 0 0,-11 12-41 0 0,-30 34-61 0 0,40-46-579 0 0,0 0 1 0 0,1 0-1 0 0,-1 0 0 0 0,0 0 0 0 0,1 0 0 0 0,-1 0 1 0 0,0 0-1 0 0,1 0 0 0 0,-1-1 0 0 0,0 1 0 0 0,1 0 1 0 0,-1 0-1 0 0,0-1 0 0 0,1 1 0 0 0,-1 0 0 0 0,1-1 1 0 0,-1 1-1 0 0,1-1 0 0 0,-1 1 0 0 0,1-1 0 0 0,-1 1 1 0 0,1-1-1 0 0,-1 1 0 0 0,1-1 0 0 0,0 1 0 0 0,-1-1 0 0 0,1 0 1 0 0,0 1-1 0 0,-1-1 0 0 0,1 0 0 0 0,0 1 0 0 0,0-1 1 0 0,0 0-1 0 0,-1 1 0 0 0,1-1 0 0 0,0 0 0 0 0,0 1 1 0 0,0-1-1 0 0,0 0 0 0 0,0 1 0 0 0,0-1 0 0 0,1 0 1 0 0,-1 1-1 0 0,0-1 0 0 0,0 0 0 0 0,0 1 0 0 0,1-1 1 0 0,-1 0-1 0 0,0 1 0 0 0,1-1 0 0 0,-1 1 0 0 0,0-1 1 0 0,1 0-1 0 0,-1 1 0 0 0,1-1 0 0 0,0 1-40 0 0,-1-2 102 0 0,49-142 951 0 0,32-25-665 0 0,-19 82-620 0 0,-61 86 129 0 0,0 0-1 0 0,1 0 1 0 0,-1 1-1 0 0,0-1 0 0 0,1 1 1 0 0,-1-1-1 0 0,0 1 1 0 0,1-1-1 0 0,-1 1 0 0 0,1 0 1 0 0,-1 0-1 0 0,1 0 1 0 0,-1 0-1 0 0,1 0 0 0 0,-1 0 1 0 0,0 0-1 0 0,1 0 1 0 0,-1 0-1 0 0,1 1 1 0 0,-1-1-1 0 0,1 1 0 0 0,-1-1 1 0 0,0 1-1 0 0,1-1 1 0 0,-1 1-1 0 0,0 0 0 0 0,0 0 1 0 0,1 0-1 0 0,-1-1 1 0 0,0 1-1 0 0,0 0 0 0 0,0 0 1 0 0,0 1-1 0 0,0-1 1 0 0,0 0-1 0 0,-1 0 1 0 0,1 0-1 0 0,0 1 0 0 0,0-1 1 0 0,-1 0 103 0 0,6 12-2615 0 0,-1-4-2928 0 0,-3-2-6529 0 0</inkml:trace>
  <inkml:trace contextRef="#ctx0" brushRef="#br0" timeOffset="26406.125">23428 2613 2769 0 0,'0'0'3834'0'0,"0"0"-1790"0"0,0 0-434 0 0,0 0 117 0 0,0 0 123 0 0,0 0-94 0 0,0 0-261 0 0,0 0-211 0 0,0 0-180 0 0,0 0-98 0 0,0 0-120 0 0,0 0-137 0 0,0 0-123 0 0,-4-3-132 0 0,2 1-494 0 0,1 0 46 0 0,0 1-1 0 0,0 0 1 0 0,0 0-1 0 0,0 0 1 0 0,0 1-1 0 0,0-1 0 0 0,0 0 1 0 0,0 0-1 0 0,0 0 1 0 0,0 1-1 0 0,-1-1 1 0 0,1 1-1 0 0,0-1 1 0 0,0 1-1 0 0,-1-1 1 0 0,1 1-1 0 0,0 0 1 0 0,-1-1-1 0 0,1 1 1 0 0,0 0-1 0 0,-1 0 0 0 0,1 0 1 0 0,0 0-1 0 0,-1 0 1 0 0,1 0-1 0 0,0 1 1 0 0,-1-1-1 0 0,1 0 1 0 0,0 1-1 0 0,-1-1 1 0 0,1 1-1 0 0,0-1 1 0 0,-1 2-46 0 0,-11 5 225 0 0,1 2 0 0 0,1 0 0 0 0,-1 0 0 0 0,1 1 0 0 0,1 1 0 0 0,0-1 0 0 0,0 2 1 0 0,2-1-1 0 0,-1 1 0 0 0,-6 13-225 0 0,8-13 62 0 0,1 0 0 0 0,0 1 1 0 0,1 0-1 0 0,0 0 0 0 0,1 0 1 0 0,0 0-1 0 0,1 0 0 0 0,1 1 0 0 0,0 0 1 0 0,1-1-1 0 0,0 1 0 0 0,1 0 1 0 0,1 0-1 0 0,2 11-62 0 0,0-19 18 0 0,0 0 1 0 0,1 0-1 0 0,0 0 1 0 0,0 0-1 0 0,1-1 0 0 0,-1 1 1 0 0,1-1-1 0 0,0 0 1 0 0,1-1-1 0 0,-1 1 0 0 0,1-1 1 0 0,0 0-1 0 0,0-1 1 0 0,0 1-1 0 0,1-1 0 0 0,-1 0 1 0 0,1-1-1 0 0,0 0 1 0 0,-1 0-1 0 0,1 0 0 0 0,0-1 1 0 0,0 0-1 0 0,0 0 1 0 0,1 0-1 0 0,-1-1 0 0 0,0-1 1 0 0,0 1-1 0 0,0-1 1 0 0,0 0-1 0 0,2-1-18 0 0,43-18-1351 0 0,-40 4-6194 0 0,-10 11-4143 0 0</inkml:trace>
  <inkml:trace contextRef="#ctx0" brushRef="#br0" timeOffset="26879.23">23663 2834 8554 0 0,'0'0'2082'0'0,"0"0"-442"0"0,0 0 60 0 0,0 0 186 0 0,0 0-118 0 0,0 0-243 0 0,0 0-206 0 0,0 0-156 0 0,0 0-106 0 0,0 0-90 0 0,32 0-101 0 0,101-2-126 0 0,-45-18 439 0 0,-55 7-877 0 0,-1-2 0 0 0,-1-1 1 0 0,0-1-1 0 0,-1-2 0 0 0,-1-1 1 0 0,-1-1-1 0 0,8-9-302 0 0,12-30 174 0 0,-47 58-172 0 0,-1 1-1 0 0,1-1 1 0 0,0 1-1 0 0,-1-1 0 0 0,1 0 1 0 0,-1 1-1 0 0,1-1 1 0 0,-1 0-1 0 0,0 0 0 0 0,1 1 1 0 0,-1-1-1 0 0,0 0 1 0 0,0 0-1 0 0,0 0 0 0 0,-1 1 1 0 0,1-1-1 0 0,0 0 1 0 0,-1 0-1 0 0,1 1 1 0 0,-1-1-1 0 0,1 0 0 0 0,-1 1 1 0 0,0-1-1 0 0,0 1 1 0 0,0-1-1 0 0,0 1 0 0 0,0-1 1 0 0,0 1-1 0 0,0 0 1 0 0,0-1-1 0 0,-1 1 0 0 0,1 0 1 0 0,0 0-1 0 0,-1 0 1 0 0,1 0-1 0 0,-1 0 1 0 0,1 0-1 0 0,-1 0 0 0 0,0 1 1 0 0,1-1-1 0 0,-2 0-1 0 0,-11-2-17 0 0,-1 0-1 0 0,0 1 1 0 0,0 0 0 0 0,0 2-1 0 0,0-1 1 0 0,1 2 0 0 0,-1 0-1 0 0,0 1 1 0 0,0 0 0 0 0,0 1-1 0 0,1 1 1 0 0,-1 0 0 0 0,1 1-1 0 0,0 1 1 0 0,1 0 0 0 0,-1 1-1 0 0,1 0 1 0 0,1 1 0 0 0,-9 6 17 0 0,-3 2 3 0 0,1 1 1 0 0,0 1 0 0 0,2 1-1 0 0,0 0 1 0 0,1 2 0 0 0,-10 13-4 0 0,24-26 3 0 0,-1 0 1 0 0,1 1 0 0 0,1 0 0 0 0,0 0-1 0 0,0 0 1 0 0,1 0 0 0 0,0 1 0 0 0,0 0-1 0 0,1 0 1 0 0,0 0 0 0 0,1 0 0 0 0,0 0-1 0 0,1 1 1 0 0,0-1 0 0 0,0 1 0 0 0,1-1 0 0 0,1 0-1 0 0,0 1 1 0 0,1 6-4 0 0,3-8 7 0 0,-1-1-1 0 0,1 1 1 0 0,0-1 0 0 0,1 0-1 0 0,0-1 1 0 0,0 1-1 0 0,1-1 1 0 0,0 0 0 0 0,0-1-1 0 0,1 0 1 0 0,-1 0-1 0 0,1 0 1 0 0,1-1 0 0 0,-1 0-1 0 0,1-1 1 0 0,0 0-1 0 0,0 0 1 0 0,0-1 0 0 0,0 0-1 0 0,0-1 1 0 0,1 0-1 0 0,4 1-6 0 0,30 4 22 0 0,0-2 0 0 0,0-1 0 0 0,0-3 0 0 0,1-1 0 0 0,40-6-22 0 0,84-24-520 0 0,-98 12-3113 0 0,-49 10-3555 0 0,-8 1-5787 0 0</inkml:trace>
  <inkml:trace contextRef="#ctx0" brushRef="#br0" timeOffset="29790.223">768 3799 6889 0 0,'0'0'4100'0'0,"0"0"-2144"0"0,0 0-833 0 0,0 0-176 0 0,0 0-55 0 0,0 0 49 0 0,0 0 7 0 0,0 0 27 0 0,0 0-14 0 0,0 0-62 0 0,0 0-31 0 0,-2 18-121 0 0,-1 118 371 0 0,18-2-273 0 0,-6-1 0 0 0,-6 1 0 0 0,-7 32-845 0 0,3-139-25 0 0,-2-1 1 0 0,-1 0-1 0 0,0 0 0 0 0,-2-1 1 0 0,-1 0-1 0 0,-2 0 0 0 0,0 0 0 0 0,-11 20 25 0 0,-8-7-1004 0 0,13-31-4124 0 0,8-15-7150 0 0,6 1 4987 0 0</inkml:trace>
  <inkml:trace contextRef="#ctx0" brushRef="#br0" timeOffset="30127.243">523 3957 8922 0 0,'0'0'1367'0'0,"0"0"-342"0"0,0 0-246 0 0,0 0 59 0 0,0 0 173 0 0,0 0 142 0 0,0 0 26 0 0,31-33-96 0 0,98-103-165 0 0,-58 84-153 0 0,-36 37-402 0 0,1 2 0 0 0,0 1 0 0 0,1 1 1 0 0,0 2-1 0 0,0 2 0 0 0,1 2 0 0 0,7 0-363 0 0,-26 4 138 0 0,-1 0 1 0 0,1 2-1 0 0,-1 0 0 0 0,1 1 1 0 0,-1 0-1 0 0,0 2 0 0 0,0 0 1 0 0,0 1-1 0 0,0 1 0 0 0,-1 1 1 0 0,0 0-1 0 0,0 1 0 0 0,-1 1 1 0 0,0 1-1 0 0,10 8-138 0 0,-17-10 66 0 0,0 0 0 0 0,-1 1 1 0 0,0 0-1 0 0,-1 0 0 0 0,0 1 0 0 0,0 0 0 0 0,-1 0 1 0 0,0 1-1 0 0,-1 0 0 0 0,0 0 0 0 0,-1 0 0 0 0,0 0 1 0 0,-1 1-1 0 0,0-1 0 0 0,-1 1 0 0 0,0 0 0 0 0,-1 0 1 0 0,0 0-1 0 0,-1 0 0 0 0,-1 0 0 0 0,0 0 0 0 0,0 3-66 0 0,-5 3 36 0 0,0-1 1 0 0,0 1-1 0 0,-2-1 0 0 0,0-1 0 0 0,-1 0 0 0 0,-1 0 0 0 0,0 0 0 0 0,-1-1 0 0 0,-1-1 0 0 0,0 0 0 0 0,-1-1 0 0 0,-1 0 0 0 0,0-1 0 0 0,0 0 1 0 0,-1-1-1 0 0,-1-1 0 0 0,0 0 0 0 0,0-1 0 0 0,-9 3-36 0 0,-4 5-133 0 0,-2-1 0 0 0,0-2 0 0 0,0-1 0 0 0,-1-1 0 0 0,-1-1 0 0 0,0-2 0 0 0,0-2 0 0 0,-1-1 0 0 0,0-1 0 0 0,-22-1 133 0 0,11-13-1539 0 0,23-11-5152 0 0,19 12-4683 0 0</inkml:trace>
  <inkml:trace contextRef="#ctx0" brushRef="#br0" timeOffset="31241.08">3051 3685 0 0 0,'0'0'715'0'0,"0"0"468"0"0,0 0 165 0 0,0 0 75 0 0,0 0 67 0 0,0 0 37 0 0,0 0 8 0 0,0 0-66 0 0,0 0-108 0 0,0 0-165 0 0,0 0-124 0 0,-27-4 3274 0 0,7 7-3995 0 0,0 1 0 0 0,1 1 0 0 0,-1 1 0 0 0,1 0 0 0 0,1 2 0 0 0,-1 0 1 0 0,1 1-1 0 0,0 1 0 0 0,1 0 0 0 0,0 2 0 0 0,1 0 0 0 0,0 0 0 0 0,1 2 0 0 0,0 0-351 0 0,-10 12 172 0 0,1 0 1 0 0,1 1 0 0 0,1 2 0 0 0,1 0-1 0 0,2 1 1 0 0,0 2 0 0 0,3-1-1 0 0,1 2 1 0 0,1 0 0 0 0,1 1-1 0 0,2 0 1 0 0,2 1 0 0 0,1 0 0 0 0,2 0-1 0 0,1 1 1 0 0,2-1 0 0 0,1 1-1 0 0,3 13-172 0 0,0-26 80 0 0,1-1-1 0 0,1-1 0 0 0,1 1 0 0 0,1 0 0 0 0,1-1 0 0 0,1 0 0 0 0,1 0 1 0 0,1-1-1 0 0,0 0 0 0 0,2-1 0 0 0,0 0 0 0 0,1 0 0 0 0,1-1 0 0 0,1-1 1 0 0,0 0-1 0 0,2-1 0 0 0,-1-1 0 0 0,2 0 0 0 0,0-1 0 0 0,1-1 0 0 0,0 0 1 0 0,1-2-1 0 0,7 4-79 0 0,-8-8 71 0 0,1-1-1 0 0,0-1 1 0 0,1-1 0 0 0,-1 0 0 0 0,1-1 0 0 0,-1-2 0 0 0,1 0 0 0 0,0 0 0 0 0,7-3-71 0 0,-26 2 1 0 0,1 1-74 0 0,1-1 0 0 0,-1 1 0 0 0,0-1 0 0 0,1 0 0 0 0,-1 0 0 0 0,0 0 0 0 0,0 0 0 0 0,1 0 0 0 0,-1-1 0 0 0,0 1 0 0 0,0-1 1 0 0,1 0-1 0 0,-1 1 0 0 0,0-1 0 0 0,0 0 0 0 0,0 0 0 0 0,0 0 0 0 0,0 0 0 0 0,0-1 0 0 0,0 1 0 0 0,-1-1 0 0 0,1 1 0 0 0,0-1 1 0 0,-1 1-1 0 0,1-1 0 0 0,-1 0 0 0 0,0 0 0 0 0,1 0 0 0 0,-1 0 0 0 0,0 0 0 0 0,0 0 0 0 0,0 0 0 0 0,0 0 0 0 0,-1 0 1 0 0,1 0-1 0 0,0 0 0 0 0,-1-3 73 0 0,0-4-2679 0 0,0 4-1997 0 0,0 1-7610 0 0</inkml:trace>
  <inkml:trace contextRef="#ctx0" brushRef="#br0" timeOffset="32028.494">3566 4307 6393 0 0,'0'0'1505'0'0,"0"0"-238"0"0,0 0-80 0 0,0 0 129 0 0,0 0 120 0 0,0 0-37 0 0,0 0-120 0 0,0 0-177 0 0,0 0-217 0 0,0 0-167 0 0,0 0-128 0 0,0 0-92 0 0,0 0-78 0 0,-26-2-57 0 0,-79-5-42 0 0,38 16 436 0 0,48-2-511 0 0,-71 37 978 0 0,90-42-1216 0 0,1 0 1 0 0,-1 0-1 0 0,0 0 0 0 0,1 0 0 0 0,0 0 0 0 0,-1 0 0 0 0,1 0 1 0 0,0 0-1 0 0,0 0 0 0 0,0 0 0 0 0,0 0 0 0 0,0-1 0 0 0,0 1 1 0 0,1 0-1 0 0,-1-1 0 0 0,1 1 0 0 0,-1-1 0 0 0,1 1 0 0 0,0-1 1 0 0,-1 0-1 0 0,1 0 0 0 0,0 0 0 0 0,0 0 0 0 0,1 1-8 0 0,94 67 459 0 0,-90-65-340 0 0,0 1-1 0 0,0 0 1 0 0,0 0 0 0 0,0 0-1 0 0,-1 1 1 0 0,0 0-1 0 0,0 0 1 0 0,-1 1 0 0 0,0 0-1 0 0,0 0 1 0 0,0 0 0 0 0,-1 0-1 0 0,0 1 1 0 0,0-1-1 0 0,-1 1 1 0 0,0 0 0 0 0,-1 0-1 0 0,1 1 1 0 0,-1-1 0 0 0,-1 2-119 0 0,-47 30 929 0 0,15-26-1103 0 0,-1-1-1 0 0,0-2 1 0 0,0-2-1 0 0,-1 0 1 0 0,0-3 0 0 0,-1 0-1 0 0,1-2 1 0 0,-1-2-1 0 0,-31-1 175 0 0,73-13-3771 0 0,9-2-5195 0 0,-10 7-2486 0 0</inkml:trace>
  <inkml:trace contextRef="#ctx0" brushRef="#br0" timeOffset="32618.776">3789 3891 11939 0 0,'0'0'1428'0'0,"0"0"-427"0"0,0 0-171 0 0,0 0 158 0 0,0 0 236 0 0,0 0 81 0 0,0 0-137 0 0,0 0-276 0 0,0 0-296 0 0,0 0-190 0 0,0 0-44 0 0,0 0 34 0 0,0 0 57 0 0,2 8 33 0 0,11 121 1431 0 0,-10-47-1453 0 0,-3 0 0 0 0,-4 0 0 0 0,-3 0 0 0 0,-9 30-464 0 0,-21 47 206 0 0,39-159-205 0 0,0 1 1 0 0,-1-1 0 0 0,1 0-1 0 0,0 1 1 0 0,0-1-1 0 0,0 0 1 0 0,-1 0 0 0 0,1 0-1 0 0,0 0 1 0 0,0-1 0 0 0,-1 1-1 0 0,1 0 1 0 0,0-1 0 0 0,0 1-1 0 0,-1-1 1 0 0,1 1 0 0 0,0-1-1 0 0,-1 0 1 0 0,1 0 0 0 0,-1 0-1 0 0,1 0 1 0 0,-1 0 0 0 0,1 0-1 0 0,-1 0 1 0 0,0-1 0 0 0,0 1-1 0 0,1 0 1 0 0,-1-1 0 0 0,0 1-1 0 0,0-2-1 0 0,11-4-9 0 0,173-95-29 0 0,-183 101 36 0 0,0 0 0 0 0,-1 0 0 0 0,1 0 0 0 0,0 1 0 0 0,1-1 1 0 0,-1 0-1 0 0,0 1 0 0 0,0 0 0 0 0,0-1 0 0 0,0 1 0 0 0,0 0 0 0 0,0 0 0 0 0,0 0 0 0 0,1 0 0 0 0,-1 1 0 0 0,0-1 0 0 0,0 0 0 0 0,0 1 0 0 0,0 0 0 0 0,0-1 0 0 0,0 1 1 0 0,0 0-1 0 0,0 0 0 0 0,0 0 0 0 0,0 0 0 0 0,-1 1 0 0 0,1-1 0 0 0,0 0 0 0 0,-1 1 0 0 0,1-1 0 0 0,-1 1 0 0 0,1 0 0 0 0,-1 0 2 0 0,16 65 135 0 0,-26 21-359 0 0,12-75-3542 0 0,10-11-5712 0 0,-8-3 5893 0 0,-1 1-6888 0 0</inkml:trace>
  <inkml:trace contextRef="#ctx0" brushRef="#br0" timeOffset="32913.521">4349 4484 6297 0 0,'0'0'1723'0'0,"0"0"-181"0"0,0 0 126 0 0,0 0 241 0 0,0 0 10 0 0,0 0-245 0 0,0 0-429 0 0,0 0-381 0 0,0 0-223 0 0,0 0-108 0 0,0 0-13 0 0,0 0-25 0 0,-4 11-40 0 0,-16 99 1002 0 0,20-108-1414 0 0,0 1 0 0 0,0-1-1 0 0,1 1 1 0 0,0-1 0 0 0,-1 1 0 0 0,1-1-1 0 0,0 1 1 0 0,0-1 0 0 0,0 0 0 0 0,0 1-1 0 0,1-1 1 0 0,-1 0 0 0 0,1 0 0 0 0,-1 0-1 0 0,1 0 1 0 0,0 0 0 0 0,0 0-1 0 0,0 0 1 0 0,0-1 0 0 0,0 1 0 0 0,0-1-1 0 0,0 0 1 0 0,0 1 0 0 0,1-1 0 0 0,-1 0-1 0 0,0 0 1 0 0,1 0 0 0 0,-1 0 0 0 0,1-1-1 0 0,-1 1 1 0 0,1-1 0 0 0,-1 0-1 0 0,1 1-42 0 0,84-9 1480 0 0,-79 4-1418 0 0,0-1 0 0 0,0 0 0 0 0,0 0-1 0 0,-1 0 1 0 0,0-1 0 0 0,0 0 0 0 0,0 0-1 0 0,-1-1 1 0 0,0 0 0 0 0,0 0 0 0 0,-1 0-1 0 0,1-1 1 0 0,-2 0 0 0 0,1 0 0 0 0,-1 0 0 0 0,0-1-1 0 0,-1 1 1 0 0,0-1 0 0 0,0 0 0 0 0,-1 0-1 0 0,0 0 1 0 0,-1 0 0 0 0,0 0 0 0 0,0 0 0 0 0,-1-4-62 0 0,0 8-28 0 0,0 1 0 0 0,1 0 0 0 0,-2 0-1 0 0,1 0 1 0 0,0-1 0 0 0,-1 1 0 0 0,0 0 0 0 0,0 0 0 0 0,0 0 0 0 0,0 0 0 0 0,-1 0 0 0 0,0 0 0 0 0,1 1 0 0 0,-2-1 0 0 0,1 0 0 0 0,0 1 0 0 0,-1 0 0 0 0,1-1 0 0 0,-1 1 0 0 0,0 0 0 0 0,0 0 0 0 0,0 1 0 0 0,0-1 0 0 0,-1 1 0 0 0,1-1 0 0 0,-1 1 0 0 0,0 0 0 0 0,1 0 0 0 0,-1 1 0 0 0,0-1 28 0 0,-69 12-2805 0 0,52 3-1024 0 0,-1 0-4298 0 0,19-10 6330 0 0,-10 5-8181 0 0</inkml:trace>
  <inkml:trace contextRef="#ctx0" brushRef="#br0" timeOffset="33466.837">4770 4439 6529 0 0,'0'0'2812'0'0,"0"0"-1029"0"0,0 0-300 0 0,0 0 25 0 0,0 0-41 0 0,0 0-139 0 0,0 0-239 0 0,0 0-219 0 0,0 0-145 0 0,0 0-107 0 0,0 0-58 0 0,0 0-51 0 0,0 0-56 0 0,-5 10-20 0 0,-17 28-62 0 0,16 17 1008 0 0,8-53-1294 0 0,0 1 0 0 0,0-1-1 0 0,-1 1 1 0 0,2-1 0 0 0,-1 0 0 0 0,0 0-1 0 0,0 0 1 0 0,1 0 0 0 0,-1-1 0 0 0,1 1 0 0 0,-1-1-1 0 0,1 1 1 0 0,0-1 0 0 0,-1 0 0 0 0,1 0-1 0 0,0 0 1 0 0,0 0 0 0 0,0 0 0 0 0,0-1-1 0 0,0 0 1 0 0,0 1 0 0 0,0-1 0 0 0,0 0 0 0 0,0 0-1 0 0,0-1 1 0 0,0 1 0 0 0,0-1 0 0 0,2 0-85 0 0,2 1 151 0 0,9-3-47 0 0,0-1 1 0 0,0 0-1 0 0,0-1 1 0 0,-1-1 0 0 0,0 0-1 0 0,0-1 1 0 0,-1-1-1 0 0,0 0 1 0 0,0-1 0 0 0,0 0-1 0 0,-2-1 1 0 0,1-1-1 0 0,-1 0 1 0 0,4-6-105 0 0,49-45 177 0 0,-63 88-262 0 0,-2-21 86 0 0,0-1 1 0 0,1 1-1 0 0,-1 0 0 0 0,1-1 0 0 0,0 1 1 0 0,1-1-1 0 0,-1 1 0 0 0,1-1 1 0 0,-1 1-1 0 0,1-1 0 0 0,1 0 0 0 0,-1 0 1 0 0,1 0-1 0 0,-1 0 0 0 0,1-1 1 0 0,0 1-1 0 0,0-1 0 0 0,1 1 0 0 0,-1-1 1 0 0,1 0-1 0 0,0 0 0 0 0,-1-1 1 0 0,1 1-1 0 0,1-1 0 0 0,-1 0 0 0 0,0 0 1 0 0,0 0-1 0 0,1 0 0 0 0,-1-1 1 0 0,1 0-2 0 0,5 0 16 0 0,0 0 0 0 0,0-1 0 0 0,-1 0 1 0 0,1-1-1 0 0,0 0 0 0 0,0-1 0 0 0,0 0 0 0 0,-1 0 1 0 0,1-1-1 0 0,-1 0 0 0 0,0 0 0 0 0,0-1 0 0 0,0-1 1 0 0,0 0-1 0 0,-1 0 0 0 0,0 0 0 0 0,0-1 1 0 0,0 0-1 0 0,-1-1 0 0 0,1 0 0 0 0,-2 0 0 0 0,1 0 1 0 0,-1-1-1 0 0,0 0 0 0 0,3-7-16 0 0,-1-33-589 0 0,-18 48-6079 0 0,9 0 3422 0 0,-5 0-9100 0 0</inkml:trace>
  <inkml:trace contextRef="#ctx0" brushRef="#br0" timeOffset="33845.969">5518 4491 16155 0 0,'0'0'1235'0'0,"0"0"-405"0"0,0 0 57 0 0,0 0 196 0 0,0 0 60 0 0,0 0-109 0 0,0 0-273 0 0,0 0-252 0 0,0 0-122 0 0,0 0-75 0 0,0 0-37 0 0,0 0-22 0 0,0 0-25 0 0,16-17-16 0 0,51-54-25 0 0,0-5 506 0 0,-65 77-696 0 0,0 0-1 0 0,0 0 1 0 0,0 1-1 0 0,0-1 0 0 0,-1 1 1 0 0,1 0-1 0 0,0-1 1 0 0,-1 1-1 0 0,0 0 0 0 0,1 0 1 0 0,-1 0-1 0 0,0 0 1 0 0,0 0-1 0 0,0 0 1 0 0,0 0-1 0 0,0 0 0 0 0,-1 0 1 0 0,1 1-1 0 0,0-1 1 0 0,-1 0-1 0 0,0 1 1 0 0,0-1-1 0 0,0 0 0 0 0,0 1 1 0 0,0-1-1 0 0,0 0 1 0 0,0 0-1 0 0,-1 1 0 0 0,1-1 1 0 0,-1 1 3 0 0,2 11 23 0 0,0-11-8 0 0,0 0-1 0 0,-1 0 0 0 0,1 0 0 0 0,1 0 1 0 0,-1-1-1 0 0,0 1 0 0 0,1 0 1 0 0,-1 0-1 0 0,1-1 0 0 0,0 1 0 0 0,0-1 1 0 0,0 0-1 0 0,0 1 0 0 0,0-1 1 0 0,0 0-1 0 0,1 0 0 0 0,-1 0 1 0 0,1-1-1 0 0,-1 1 0 0 0,1-1 0 0 0,0 1 1 0 0,0-1-1 0 0,0 0 0 0 0,-1 0 1 0 0,1 0-1 0 0,0 0 0 0 0,0 0 0 0 0,0-1 1 0 0,1 0-1 0 0,-1 1 0 0 0,2-1-14 0 0,96-19 1346 0 0,-86 11-1227 0 0,-1 0 0 0 0,0-1 0 0 0,0 0-1 0 0,-1-1 1 0 0,0-1 0 0 0,-1 0 0 0 0,0-1 0 0 0,-1 0 0 0 0,0-1 0 0 0,7-12-119 0 0,-12 4 205 0 0,-6 11-2682 0 0,0 3-2780 0 0,0 4-7106 0 0</inkml:trace>
  <inkml:trace contextRef="#ctx0" brushRef="#br0" timeOffset="34709.734">6690 3740 7154 0 0,'0'0'1911'0'0,"0"0"-138"0"0,0 0-34 0 0,0 0 64 0 0,0 0 34 0 0,0 0-111 0 0,0 0-244 0 0,0 0-255 0 0,0 0-246 0 0,0 0-245 0 0,0 0-179 0 0,0 0-138 0 0,0 0-110 0 0,0-8-45 0 0,-4-17 39 0 0,-6 55 285 0 0,-1 61 122 0 0,3-1-1 0 0,4 1 0 0 0,7 51-709 0 0,-2-23 262 0 0,-1 35-63 0 0,16-166-132 0 0,14-17-65 0 0,2 2 0 0 0,1 1 0 0 0,1 1 0 0 0,0 2 0 0 0,33-15-2 0 0,-43 23-4 0 0,1 2 0 0 0,0 1 1 0 0,1 1-1 0 0,1 1 0 0 0,0 2 0 0 0,0 0 0 0 0,0 2 0 0 0,1 1 0 0 0,0 1 1 0 0,9 1 3 0 0,-34 2-1 0 0,-1 0 0 0 0,0 1 1 0 0,0 0-1 0 0,0-1 1 0 0,0 1-1 0 0,0 0 1 0 0,0 0-1 0 0,0 0 1 0 0,1 1-1 0 0,-1-1 1 0 0,0 0-1 0 0,0 1 1 0 0,0-1-1 0 0,0 1 1 0 0,0 0-1 0 0,0 0 0 0 0,0 0 1 0 0,0 0-1 0 0,0 0 1 0 0,-1 0-1 0 0,1 0 1 0 0,0 0-1 0 0,-1 1 1 0 0,1-1-1 0 0,0 1 1 0 0,-1-1-1 0 0,0 1 1 0 0,1 0-1 0 0,-1 0 1 0 0,0-1-1 0 0,0 1 0 0 0,0 0 1 0 0,0 0-1 0 0,0 0 1 0 0,-1 0-1 0 0,1 0 1 0 0,-1 0-1 0 0,1 0 1 0 0,-1 1-1 0 0,0-1 1 0 0,1 0-1 0 0,-1 0 1 0 0,0 0-1 0 0,0 0 1 0 0,-1 0 0 0 0,1 5 4 0 0,0 0 0 0 0,-1 0 0 0 0,0 0 1 0 0,-1 0-1 0 0,0 0 0 0 0,0-1 0 0 0,0 1 1 0 0,-1-1-1 0 0,1 1 0 0 0,-2-1 0 0 0,1 0 1 0 0,-1 0-1 0 0,0-1 0 0 0,0 1 1 0 0,-4 4-5 0 0,-13 12-2 0 0,0 0 1 0 0,-2-2-1 0 0,-1 0 1 0 0,0-2-1 0 0,-1 0 1 0 0,-1-2-1 0 0,0 0 1 0 0,-1-2 0 0 0,-1-1-1 0 0,0-2 1 0 0,-1 0-1 0 0,0-2 1 0 0,-8 0 1 0 0,27-6-105 0 0,0 0 0 0 0,-1 0 0 0 0,1-1 0 0 0,-1-1-1 0 0,1 0 1 0 0,-1-1 0 0 0,0 1 0 0 0,1-2 0 0 0,-1 0 0 0 0,-1 0 105 0 0,10-1-265 0 0,1 1 0 0 0,-1-1 0 0 0,0 1-1 0 0,1-1 1 0 0,0 0 0 0 0,-1 0 0 0 0,1 1 0 0 0,0-1 0 0 0,0 0 0 0 0,0 0-1 0 0,0 0 1 0 0,0 0 0 0 0,1 0 0 0 0,-1-1 0 0 0,0 1 0 0 0,1 0 0 0 0,0 0-1 0 0,0 0 1 0 0,-1 0 0 0 0,1-1 0 0 0,0 1 0 0 0,1 0 0 0 0,-1 0 0 0 0,0 0-1 0 0,1-1 1 0 0,-1 1 0 0 0,1 0 0 0 0,0 0 0 0 0,-1 0 0 0 0,1 0 0 0 0,0 0-1 0 0,0 0 1 0 0,1 0 0 0 0,-1 0 0 0 0,0 1 0 0 0,0-1 0 0 0,1 0 0 0 0,-1 1-1 0 0,1-1 1 0 0,0 1 0 0 0,-1-1 0 0 0,1 1 0 0 0,1-1 265 0 0,24-22-9788 0 0,-14 19 4570 0 0</inkml:trace>
  <inkml:trace contextRef="#ctx0" brushRef="#br0" timeOffset="35332.774">7114 4406 0 0 0,'0'0'3582'0'0,"0"0"-948"0"0,0 0-398 0 0,0 0-80 0 0,0 0-115 0 0,0 0-192 0 0,0 0-228 0 0,0 0-182 0 0,0 0-164 0 0,0 0-122 0 0,0 0-117 0 0,0 0-133 0 0,34 11-139 0 0,110 33-119 0 0,-72-38 205 0 0,-62-9-679 0 0,2 0-85 0 0,-1 0 1 0 0,1-1 0 0 0,-1 0 0 0 0,1-1-1 0 0,-1 0 1 0 0,-1-1 0 0 0,1 0 0 0 0,-1-1-1 0 0,0 0 1 0 0,0 0 0 0 0,-1-1-1 0 0,0-1 1 0 0,-1 1 0 0 0,0-2 0 0 0,0 1-1 0 0,-1-1 1 0 0,0 0 0 0 0,0 0 0 0 0,-1-1-1 0 0,-1 0 1 0 0,0 0 0 0 0,2-7-87 0 0,-6 16 1 0 0,0 0 0 0 0,0-1-1 0 0,0 1 1 0 0,0 0 0 0 0,-1 0 0 0 0,1-1 0 0 0,-1 1 0 0 0,0 0 0 0 0,0 0-1 0 0,0-1 1 0 0,0 1 0 0 0,0 0 0 0 0,0-1 0 0 0,0 1 0 0 0,-1 0 0 0 0,1-1-1 0 0,-1 1 1 0 0,0 0 0 0 0,1 0 0 0 0,-1 0 0 0 0,0 0 0 0 0,-1 0-1 0 0,1 0 1 0 0,0 0 0 0 0,0 0 0 0 0,-1 0 0 0 0,1 0 0 0 0,-1 1 0 0 0,0-1-1 0 0,1 0 1 0 0,-1 1 0 0 0,0 0 0 0 0,0-1 0 0 0,0 1 0 0 0,0 0 0 0 0,0 0-1 0 0,0 0 1 0 0,0 0 0 0 0,-1 0 0 0 0,1 1 0 0 0,0-1 0 0 0,0 1-1 0 0,-1-1 1 0 0,0 1-1 0 0,-8 2-21 0 0,0 0-1 0 0,0 1 1 0 0,1 1-1 0 0,-1-1 0 0 0,1 2 1 0 0,0-1-1 0 0,0 2 1 0 0,1-1-1 0 0,0 1 1 0 0,-1 1-1 0 0,2-1 0 0 0,-1 2 1 0 0,1-1-1 0 0,0 1 1 0 0,1 0-1 0 0,0 1 1 0 0,0 0-1 0 0,1 0 0 0 0,0 0 1 0 0,0 1-1 0 0,1 0 1 0 0,1 0-1 0 0,-1 2 22 0 0,3-8-1 0 0,0 0 1 0 0,0 0-1 0 0,1 0 0 0 0,-1 0 1 0 0,1 0-1 0 0,0 1 0 0 0,0-1 1 0 0,1 0-1 0 0,-1 1 0 0 0,1-1 0 0 0,0 0 1 0 0,0 1-1 0 0,1-1 0 0 0,-1 0 1 0 0,1 1-1 0 0,0-1 0 0 0,0 0 0 0 0,0 0 1 0 0,1 1-1 0 0,0-1 0 0 0,-1 0 1 0 0,1-1-1 0 0,1 1 0 0 0,-1 0 1 0 0,0 0-1 0 0,1-1 0 0 0,0 0 0 0 0,0 1 1 0 0,0-1-1 0 0,0 0 0 0 0,0 0 1 0 0,1-1-1 0 0,-1 1 0 0 0,3 0 1 0 0,11 3 19 0 0,0-1 1 0 0,0-1-1 0 0,1 0 0 0 0,-1-2 0 0 0,1 0 0 0 0,-1-1 0 0 0,1 0 1 0 0,0-2-1 0 0,-1 0 0 0 0,1-1 0 0 0,-1 0 0 0 0,1-2 0 0 0,-1 0 1 0 0,0-1-1 0 0,-1-1 0 0 0,11-5-19 0 0,1 3 36 0 0,-2-1 1 0 0,1-1-1 0 0,-1-1 1 0 0,-1-2-1 0 0,0-1 0 0 0,-1 0 1 0 0,-1-2-1 0 0,0-1 1 0 0,-1-1-1 0 0,0 0 1 0 0,-2-2-1 0 0,-1 0 0 0 0,0-2 1 0 0,-1 0-1 0 0,-2-1 1 0 0,0 0-1 0 0,-1-2 1 0 0,-2 1-1 0 0,0-2 0 0 0,-2 0 1 0 0,-1 0-1 0 0,0-1 1 0 0,-3 0-1 0 0,0-1 0 0 0,-1 1 1 0 0,-2-1-1 0 0,-1-1 1 0 0,-1 1-1 0 0,-2-5-36 0 0,-1 24-2 0 0,0 1 0 0 0,0-1-1 0 0,-1 1 1 0 0,0 0 0 0 0,-1 0-1 0 0,1 0 1 0 0,-2 0 0 0 0,1 0-1 0 0,-1 1 1 0 0,0-1 0 0 0,-1 1 0 0 0,-4-5 2 0 0,7 9-3 0 0,0 1 0 0 0,-1-1 1 0 0,1 1-1 0 0,-1 0 1 0 0,1 0-1 0 0,-1 0 0 0 0,0 0 1 0 0,0 0-1 0 0,0 0 1 0 0,0 1-1 0 0,0 0 0 0 0,0-1 1 0 0,0 1-1 0 0,-1 1 1 0 0,1-1-1 0 0,0 0 0 0 0,-1 1 1 0 0,1-1-1 0 0,0 1 1 0 0,-1 0-1 0 0,1 0 0 0 0,0 0 1 0 0,-1 1-1 0 0,1-1 1 0 0,0 1-1 0 0,-1 0 0 0 0,1 0 1 0 0,0 0-1 0 0,0 0 1 0 0,0 1-1 0 0,0-1 0 0 0,0 1 1 0 0,-1 0 2 0 0,-6 4 3 0 0,0 1 0 0 0,1 0 0 0 0,-1 0 0 0 0,1 1 1 0 0,1 1-1 0 0,0-1 0 0 0,0 1 0 0 0,1 0 0 0 0,0 1 0 0 0,0 0 1 0 0,1 0-1 0 0,0 0 0 0 0,1 1 0 0 0,0 0 0 0 0,1 0 0 0 0,0 0 1 0 0,-1 8-4 0 0,-1 7 41 0 0,1 2-1 0 0,0-1 1 0 0,3 1 0 0 0,0-1 0 0 0,2 1 0 0 0,0 0 0 0 0,2 0-41 0 0,2-3 52 0 0,1 0 0 0 0,1 0 1 0 0,0-1-1 0 0,2 0 0 0 0,1 0 1 0 0,1-1-1 0 0,1 0 0 0 0,1-1 0 0 0,1 0 1 0 0,11 13-53 0 0,-21-31-24 0 0,0 0 0 0 0,-1 0 0 0 0,2-1 1 0 0,-1 0-1 0 0,0 1 0 0 0,1-1 0 0 0,-1 0 1 0 0,1-1-1 0 0,0 1 0 0 0,0-1 1 0 0,0 1-1 0 0,0-1 0 0 0,0-1 0 0 0,0 1 1 0 0,1 0-1 0 0,-1-1 0 0 0,1 0 0 0 0,-1 0 1 0 0,1 0-1 0 0,-1-1 0 0 0,1 1 0 0 0,0-1 1 0 0,-1 0-1 0 0,1-1 0 0 0,-1 1 0 0 0,1-1 1 0 0,-1 0-1 0 0,1 0 0 0 0,-1 0 0 0 0,4-2 24 0 0,22-17-2619 0 0,-21 12-1453 0 0,0-1-4414 0 0,-2 1-3517 0 0</inkml:trace>
  <inkml:trace contextRef="#ctx0" brushRef="#br0" timeOffset="35613.06">8316 4178 11907 0 0,'0'0'3547'0'0,"0"0"-1929"0"0,0 0-527 0 0,0 0 119 0 0,0 0 89 0 0,0 0-72 0 0,0 0-230 0 0,0 0-296 0 0,0 0-232 0 0,0 0-128 0 0,0 0-88 0 0,0 0-62 0 0,-14 34-54 0 0,-41 107-22 0 0,42-74 37 0 0,16-62-125 0 0,0-1 1 0 0,1 0-1 0 0,-1 0 1 0 0,1 0-1 0 0,0 0 1 0 0,0-1-1 0 0,1 1 1 0 0,-1-1-1 0 0,0 0 1 0 0,1-1-1 0 0,0 1 1 0 0,0-1-1 0 0,0 0 1 0 0,0 0-1 0 0,0 0 1 0 0,0-1-1 0 0,0 0 1 0 0,1 0-1 0 0,-1 0 1 0 0,0-1-1 0 0,1 1 1 0 0,-1-1-1 0 0,0 0 1 0 0,1-1-1 0 0,-1 0 1 0 0,0 1-1 0 0,1-2 1 0 0,-1 1-1 0 0,0-1 1 0 0,0 1-1 0 0,0-1 1 0 0,5-3-28 0 0,-1 1 40 0 0,1 0 1 0 0,-1 0 0 0 0,0-1-1 0 0,0-1 1 0 0,0 1-1 0 0,-1-2 1 0 0,0 1-1 0 0,0-1 1 0 0,-1 0 0 0 0,0 0-1 0 0,0-1 1 0 0,0 0-1 0 0,-1 0 1 0 0,0-1-1 0 0,-1 0 1 0 0,0 0 0 0 0,0 0-1 0 0,-1-1 1 0 0,0 1-1 0 0,-1-1 1 0 0,0 0-1 0 0,-1 0 1 0 0,0 0 0 0 0,0 0-1 0 0,-1-1 1 0 0,0 1-1 0 0,-1 0 1 0 0,0-1-1 0 0,-1 1 1 0 0,0 0-1 0 0,0-1-39 0 0,-2 5-44 0 0,1 1 0 0 0,-1-1 0 0 0,0 1 0 0 0,0-1 0 0 0,0 1 0 0 0,-1 0 0 0 0,0 0 0 0 0,0 1 0 0 0,0-1 1 0 0,0 1-1 0 0,-1 0 0 0 0,0 0 0 0 0,0 0 0 0 0,0 1 0 0 0,0-1 0 0 0,0 1 0 0 0,-1 1 0 0 0,1-1 0 0 0,-1 1 1 0 0,0 0-1 0 0,0 0 0 0 0,0 0 0 0 0,0 1 0 0 0,0 0 0 0 0,0 0 0 0 0,0 1 0 0 0,-1 0 43 0 0,-30 3-3961 0 0,2 10-3641 0 0,25-9-4532 0 0</inkml:trace>
  <inkml:trace contextRef="#ctx0" brushRef="#br0" timeOffset="36129.875">8735 4244 18820 0 0,'0'0'1878'0'0,"0"0"-643"0"0,0 0-258 0 0,0 0-58 0 0,0 0-55 0 0,0 0-100 0 0,0 0-161 0 0,0 0-177 0 0,0 0-104 0 0,0 0-52 0 0,0 0-82 0 0,0 0-67 0 0,0 0-29 0 0,9-3-30 0 0,24-10-14 0 0,-27 55 68 0 0,-5-37-95 0 0,1-1-1 0 0,-1 0 1 0 0,1 1 0 0 0,-1-1 0 0 0,1 0 0 0 0,1 0 0 0 0,-1 0 0 0 0,0 0 0 0 0,1 0 0 0 0,0-1 0 0 0,0 1 0 0 0,0-1 0 0 0,0 0 0 0 0,1 0-1 0 0,-1 0 1 0 0,1 0 0 0 0,0 0 0 0 0,0-1 0 0 0,0 0 0 0 0,0 1 0 0 0,0-2 0 0 0,0 1 0 0 0,0 0 0 0 0,1-1 0 0 0,-1 0 0 0 0,1 0 0 0 0,-1 0 0 0 0,1-1-1 0 0,-1 1 1 0 0,1-1 0 0 0,0 0 0 0 0,-1 0 0 0 0,1-1 0 0 0,-1 1 0 0 0,1-1 0 0 0,-1 0 0 0 0,1 0 0 0 0,-1-1 0 0 0,1 0-21 0 0,9-2 90 0 0,-1-1 0 0 0,0 0 0 0 0,-1-1 0 0 0,1-1 0 0 0,-1 0 0 0 0,0 0 0 0 0,-1-1 0 0 0,0-1 0 0 0,0 0 0 0 0,3-4-90 0 0,87-90 325 0 0,-72 173-498 0 0,-23-64 179 0 0,1 0 0 0 0,0-1 0 0 0,0 0 0 0 0,0 0 0 0 0,0-1 0 0 0,1 0-1 0 0,0 0 1 0 0,-1 0 0 0 0,2-1 0 0 0,-1-1 0 0 0,0 1 0 0 0,0-1 0 0 0,1-1 0 0 0,-1 0 0 0 0,1 0 0 0 0,0 0 0 0 0,-1-1 0 0 0,1 0 0 0 0,-1-1-1 0 0,1 0 1 0 0,0 0 0 0 0,-1-1 0 0 0,0 0 0 0 0,1-1 0 0 0,-1 0 0 0 0,0 0 0 0 0,0 0 0 0 0,-1-1 0 0 0,1 0 0 0 0,-1-1 0 0 0,0 0 0 0 0,0 0-1 0 0,0 0 1 0 0,0-2-6 0 0,-2 4-17 0 0,0-1-1 0 0,0 0 0 0 0,0-1 1 0 0,-1 1-1 0 0,0-1 0 0 0,1 0 0 0 0,-2 0 1 0 0,1 0-1 0 0,0-1 0 0 0,-1 1 1 0 0,0-1-1 0 0,-1 0 0 0 0,1 0 1 0 0,-1 0-1 0 0,0 0 0 0 0,-1 0 0 0 0,1-1 1 0 0,-1 1-1 0 0,0 0 0 0 0,-1-1 1 0 0,1 1-1 0 0,-2-2 18 0 0,-14-9-1596 0 0,8 15-1788 0 0,-1 2-4269 0 0,6 0-5210 0 0</inkml:trace>
  <inkml:trace contextRef="#ctx0" brushRef="#br0" timeOffset="36960.904">9717 3375 9298 0 0,'0'0'1922'0'0,"0"0"-202"0"0,0 0-100 0 0,0 0 7 0 0,0 0-13 0 0,0 0-112 0 0,0 0-206 0 0,0 0-232 0 0,0 0-241 0 0,0 0-157 0 0,0 0-124 0 0,0 0-86 0 0,0 0-50 0 0,-2-5-53 0 0,-2-13-19 0 0,3 23 638 0 0,45 68 743 0 0,-16-36-1486 0 0,-1 1 1 0 0,-2 1-1 0 0,-2 2 1 0 0,-1 0-1 0 0,-3 1 1 0 0,-1 1-1 0 0,-2 1 1 0 0,-2 0-1 0 0,-2 1 1 0 0,-2 1-1 0 0,-2 0 1 0 0,-1 9-230 0 0,-6-34 18 0 0,-1-1 0 0 0,-2 1 0 0 0,0 0 0 0 0,-1-1 0 0 0,0 1 0 0 0,-2-1 1 0 0,-1 0-1 0 0,0 0 0 0 0,-2-1 0 0 0,0 0 0 0 0,-1 0 0 0 0,-1-1 0 0 0,0 0 0 0 0,-11 13-18 0 0,-10 4-44 0 0,0-2 1 0 0,-2-1-1 0 0,-2-2 0 0 0,0-1 0 0 0,-2-1 0 0 0,-1-3 0 0 0,-1-1 1 0 0,-36 15 43 0 0,-82 24-3096 0 0,131-62-1273 0 0,20-1 866 0 0,-5 0-9034 0 0</inkml:trace>
  <inkml:trace contextRef="#ctx0" brushRef="#br0" timeOffset="39946.934">10341 4473 864 0 0,'0'0'911'0'0,"0"0"12"0"0,0 0 248 0 0,0 0 313 0 0,0 0 128 0 0,0 0-145 0 0,0 0-312 0 0,0 0-305 0 0,0 0-177 0 0,0 0-28 0 0,0 0 76 0 0,5 0 4778 0 0,-30 40-1236 0 0,61-87-2809 0 0,-36 46-1258 0 0,0 1 13 0 0,0 0-14 0 0,0 0-15 0 0,0 2-158 0 0,2 0-995 0 0,1-2-3255 0 0,2 0-3639 0 0,-2 0-3559 0 0</inkml:trace>
  <inkml:trace contextRef="#ctx0" brushRef="#br0" timeOffset="41698.836">11147 3913 6201 0 0,'0'0'1899'0'0,"0"0"-682"0"0,0 0-238 0 0,0 0 35 0 0,0 0 20 0 0,0 0-78 0 0,0 0-178 0 0,0 0-104 0 0,0 0-29 0 0,0 0 113 0 0,0 0 117 0 0,0 0 15 0 0,10 9 30 0 0,-2-2-711 0 0,-5-3-128 0 0,0-1 1 0 0,0 1-1 0 0,1-1 0 0 0,-1 0 1 0 0,1-1-1 0 0,0 1 0 0 0,0-1 0 0 0,0 1 1 0 0,0-1-1 0 0,0 0 0 0 0,0-1 1 0 0,1 1-1 0 0,-1-1 0 0 0,1 0 1 0 0,-1 0-1 0 0,1 0 0 0 0,-1 0 0 0 0,4-1-81 0 0,31-3 456 0 0,1-3 0 0 0,-1-1 0 0 0,-1-2 0 0 0,1-1 0 0 0,-2-2 0 0 0,1-2 0 0 0,-2-1 0 0 0,26-16-456 0 0,-20 12 150 0 0,-1-1 0 0 0,-1-2 0 0 0,-1-2-1 0 0,-2-2 1 0 0,16-14-150 0 0,-48 37 80 0 0,-1-1-1 0 0,1-1 0 0 0,-1 1 1 0 0,0-1-1 0 0,0 1 0 0 0,-1-1 1 0 0,1 0-1 0 0,-1-1 0 0 0,0 1 1 0 0,0 0-1 0 0,-1-1 1 0 0,0 0-1 0 0,0 0 0 0 0,0 1 1 0 0,-1-1-1 0 0,1 0 0 0 0,-2 0 1 0 0,1-4-80 0 0,-1 9 144 0 0,0 1-32 0 0,-2 5-47 0 0,-72 205 142 0 0,13 115-1 0 0,38-173-130 0 0,-78 385 46 0 0,98-516-142 0 0,-1 0 1 0 0,-1-1-1 0 0,0 1 0 0 0,-2-1 1 0 0,0 0-1 0 0,-2 0 1 0 0,0-1-1 0 0,-1-1 1 0 0,0 1-1 0 0,-2-1 0 0 0,0-1 1 0 0,-1 0-1 0 0,-1-1 1 0 0,-1-1-1 0 0,0 0 0 0 0,-1-1 1 0 0,0 0-1 0 0,-1-1 1 0 0,-2 0 19 0 0,10-8-249 0 0,1-1 0 0 0,-1 0 0 0 0,0 0 0 0 0,0-1 1 0 0,0 0-1 0 0,0-1 0 0 0,-1 0 0 0 0,1 0 0 0 0,-1-1 0 0 0,1-1 1 0 0,-1 1-1 0 0,1-1 0 0 0,-1-1 0 0 0,1 0 0 0 0,-1 0 0 0 0,1-1 1 0 0,0 0-1 0 0,-1 0 0 0 0,1-1 0 0 0,0-1 0 0 0,1 1 0 0 0,-1-2 0 0 0,0 1 1 0 0,1-1-1 0 0,0 0 0 0 0,0-1 0 0 0,1 1 0 0 0,0-2 0 0 0,0 1 1 0 0,0-1-1 0 0,0 0 0 0 0,1 0 0 0 0,1-1 0 0 0,-2-2 249 0 0,-1-4-327 0 0,1-1 0 0 0,0 0 0 0 0,1-1 0 0 0,1 1 0 0 0,0-1 0 0 0,1 0 0 0 0,1 0 0 0 0,0-1 0 0 0,2 1 0 0 0,-1 0 0 0 0,2-1-1 0 0,1-12 328 0 0,0 21 143 0 0,1 0 0 0 0,-1 0 0 0 0,1 0-1 0 0,1 0 1 0 0,0 0 0 0 0,0 0-1 0 0,0 1 1 0 0,1-1 0 0 0,0 1 0 0 0,1 0-1 0 0,-1 0 1 0 0,1 1 0 0 0,1-1-1 0 0,-1 1 1 0 0,1 0 0 0 0,0 1 0 0 0,0-1-1 0 0,1 1 1 0 0,0 0 0 0 0,0 1-1 0 0,4-3-142 0 0,15-7 629 0 0,1 0 0 0 0,0 1-1 0 0,0 2 1 0 0,1 1-1 0 0,14-2-628 0 0,312-77 2377 0 0,-140 34-2414 0 0,-202 54-383 0 0,-9 2-7484 0 0,-3-1-3051 0 0</inkml:trace>
  <inkml:trace contextRef="#ctx0" brushRef="#br0" timeOffset="41998.942">12323 4462 8114 0 0,'0'0'4481'0'0,"0"0"-2425"0"0,0 0-820 0 0,0 0-67 0 0,0 0 3 0 0,0 0-55 0 0,0 0-147 0 0,0 0-188 0 0,-32 22-176 0 0,-100 72-164 0 0,81-45 17 0 0,49-41-393 0 0,0-6-43 0 0,1 1-1 0 0,0 0 1 0 0,0 0 0 0 0,0 0-1 0 0,0 0 1 0 0,0 0-1 0 0,1 0 1 0 0,0 0-1 0 0,-1 0 1 0 0,1 0 0 0 0,0 0-1 0 0,0 0 1 0 0,1 0-1 0 0,-1 0 1 0 0,1 0 0 0 0,-1 0-1 0 0,1 0 1 0 0,0-1-1 0 0,0 1 1 0 0,0 0-1 0 0,1 0 1 0 0,-1-1 0 0 0,1 1-1 0 0,-1 0 1 0 0,1-1-1 0 0,0 1 1 0 0,0-1 0 0 0,0 0-1 0 0,0 0 1 0 0,0 0-1 0 0,1 0 1 0 0,-1 0-1 0 0,0 0 1 0 0,1-1 0 0 0,0 1-1 0 0,-1-1 1 0 0,1 0-1 0 0,0 1 1 0 0,0-1 0 0 0,0 0-1 0 0,0-1 1 0 0,0 1-1 0 0,0-1 1 0 0,0 1-1 0 0,1-1-22 0 0,6 2 98 0 0,0-1-1 0 0,0-1 0 0 0,1 0 1 0 0,-1 0-1 0 0,0-1 1 0 0,1 0-1 0 0,-1-1 0 0 0,0 0 1 0 0,0 0-1 0 0,0-1 0 0 0,0-1 1 0 0,-1 1-1 0 0,1-2 0 0 0,-1 1 1 0 0,0-1-1 0 0,0-1 0 0 0,0 0 1 0 0,-1 0-1 0 0,0 0 0 0 0,0-1 1 0 0,-1 0-1 0 0,0-1 1 0 0,0 0-1 0 0,-1 0 0 0 0,0 0 1 0 0,0-1-1 0 0,-1 0 0 0 0,0 0 1 0 0,3-8-98 0 0,-7 13-59 0 0,0-1 0 0 0,-1 0 0 0 0,1 1 1 0 0,-1-1-1 0 0,0 0 0 0 0,-1 1 0 0 0,1-1 1 0 0,-1 1-1 0 0,0-1 0 0 0,0 1 1 0 0,0-1-1 0 0,-1 1 0 0 0,1-1 0 0 0,-1 1 1 0 0,0 0-1 0 0,0 0 0 0 0,-1 0 0 0 0,1 0 1 0 0,-1 0-1 0 0,0 1 0 0 0,0-1 0 0 0,0 1 1 0 0,0 0-1 0 0,-1 0 0 0 0,0 0 0 0 0,1 0 1 0 0,-1 0-1 0 0,0 1 0 0 0,0 0 0 0 0,0 0 1 0 0,0 0-1 0 0,-1 0 0 0 0,1 0 0 0 0,-1 1 1 0 0,1 0-1 0 0,-1 0 0 0 0,1 0 1 0 0,-1 1-1 0 0,0 0 0 0 0,1-1 0 0 0,-1 1 1 0 0,1 1-1 0 0,-1-1 59 0 0,2 0-370 0 0,-27 2-2418 0 0,10 4-6015 0 0,12 1-3076 0 0</inkml:trace>
  <inkml:trace contextRef="#ctx0" brushRef="#br0" timeOffset="42248.893">12568 4808 15419 0 0,'0'0'1219'0'0,"0"0"-408"0"0,0 0 24 0 0,0 0 108 0 0,0 0 66 0 0,0 0-55 0 0,0 0-177 0 0,0 0-95 0 0,0 0-38 0 0,0 0-52 0 0,0 0-82 0 0,0 0-80 0 0,0 0-102 0 0,9-31-76 0 0,29-95-50 0 0,-2 54 83 0 0,-30 61-296 0 0,1 1 0 0 0,0-1 0 0 0,1 1 0 0 0,1 0 0 0 0,-1 1 0 0 0,1 0-1 0 0,1 0 1 0 0,0 1 0 0 0,0 0 0 0 0,0 1 0 0 0,1 0 0 0 0,0 1 0 0 0,1 0 0 0 0,-1 0 0 0 0,2 1 10 0 0,18 4-1711 0 0,-21 3-1729 0 0,0 1-4034 0 0,-1 0-4806 0 0</inkml:trace>
  <inkml:trace contextRef="#ctx0" brushRef="#br0" timeOffset="43850.442">13864 3747 3353 0 0,'0'0'2462'0'0,"0"0"-705"0"0,0 0-354 0 0,0 0 62 0 0,0 0 160 0 0,0 0 124 0 0,0 0 2 0 0,0 0-167 0 0,0 0-270 0 0,0 0-301 0 0,0 0-251 0 0,0-3-212 0 0,0-9 1108 0 0,1 23-956 0 0,0 34-57 0 0,13 258 1852 0 0,-10 159-1588 0 0,-39-175-709 0 0,26-240-1704 0 0,17-96-2055 0 0,-2 23-283 0 0,-3 0-4630 0 0,-3 15-1550 0 0</inkml:trace>
  <inkml:trace contextRef="#ctx0" brushRef="#br0" timeOffset="44095.978">13516 4392 11859 0 0,'0'0'762'0'0,"0"0"-291"0"0,0 0 71 0 0,0 0 390 0 0,0 0 340 0 0,0 0 148 0 0,0 0-79 0 0,0 0-201 0 0,33-3-212 0 0,104-8-228 0 0,8-25 353 0 0,-101 20-906 0 0,-18 9-392 0 0,-1-2-1 0 0,0 0 0 0 0,-1-2 1 0 0,0 0-1 0 0,0-2 0 0 0,-2 0 1 0 0,1-2-1 0 0,-2-1 0 0 0,11-10 246 0 0,-27 22-550 0 0,20-23-2719 0 0,-10 8-4349 0 0,-8 7-1301 0 0</inkml:trace>
  <inkml:trace contextRef="#ctx0" brushRef="#br0" timeOffset="44546.1">14289 3784 12483 0 0,'0'0'654'0'0,"0"0"-311"0"0,0 0 41 0 0,0 0 355 0 0,0 0 357 0 0,0 0 194 0 0,0 0 10 0 0,0 0-138 0 0,1 31-179 0 0,0 101-128 0 0,-1 40 1214 0 0,0-22 429 0 0,17 138-2498 0 0,-17-280 39 0 0,1 1 0 0 0,0-1 1 0 0,0 0-1 0 0,1 1 0 0 0,0-1 0 0 0,1 0 0 0 0,0 0 0 0 0,0 0 0 0 0,1 0 0 0 0,-1-1 0 0 0,2 1 1 0 0,-1-1-1 0 0,1 0 0 0 0,0-1 0 0 0,4 5-39 0 0,43-15 544 0 0,154-105 6 0 0,-181 96-536 0 0,-14 6-10 0 0,-1 2-1 0 0,0-1 1 0 0,1 2-1 0 0,0-1 0 0 0,0 1 1 0 0,1 1-1 0 0,-1 0 0 0 0,0 1 1 0 0,12-1-4 0 0,-21 4 1 0 0,1 0 0 0 0,-1 0 0 0 0,0 0-1 0 0,0 1 1 0 0,0-1 0 0 0,0 1 0 0 0,-1-1 0 0 0,1 1 0 0 0,0 0 0 0 0,-1 0 0 0 0,1 0 0 0 0,-1-1-1 0 0,1 2 1 0 0,-1-1 0 0 0,0 0 0 0 0,0 0 0 0 0,0 0 0 0 0,0 0 0 0 0,0 1 0 0 0,-1-1 0 0 0,1 0 0 0 0,0 2-1 0 0,4 8 28 0 0,40 135 241 0 0,-42-134-181 0 0,2-2-1366 0 0,8-9-3125 0 0,-4-4-88 0 0,-4-3-1512 0 0,-1 1-5809 0 0</inkml:trace>
  <inkml:trace contextRef="#ctx0" brushRef="#br0" timeOffset="44729.422">15162 4535 6161 0 0,'0'0'4521'0'0,"0"0"-3064"0"0,0 0-433 0 0,0 0-168 0 0,0 0-112 0 0,0 0-136 0 0,0 0-152 0 0,0 0-200 0 0,0 0-136 0 0,0 0-72 0 0,0 0-112 0 0,0 0-80 0 0,0 0-208 0 0,0 0-352 0 0,-11 129-1272 0 0,15-129-4946 0 0,-1 0 833 0 0</inkml:trace>
  <inkml:trace contextRef="#ctx0" brushRef="#br0" timeOffset="44879.172">15053 4156 17228 0 0,'0'0'1320'0'0,"0"0"-232"0"0,0 0-136 0 0,0 0-167 0 0,0 0-233 0 0,0 0-288 0 0,0 0-248 0 0,0 0-128 0 0,0 0-64 0 0,0 0-24 0 0,0 0-144 0 0,0 0-297 0 0,0 0-591 0 0,0 0-2241 0 0,102-22-8993 0 0</inkml:trace>
  <inkml:trace contextRef="#ctx0" brushRef="#br0" timeOffset="45232.317">15580 4340 9690 0 0,'0'0'1999'0'0,"0"0"-455"0"0,0 0-107 0 0,0 0 19 0 0,0 0-98 0 0,0 0-153 0 0,0 0-192 0 0,0 0-185 0 0,0 0-159 0 0,0 0-142 0 0,0 0-159 0 0,0 0-101 0 0,-25 2-74 0 0,-75 6-57 0 0,99-9-133 0 0,0 1 1 0 0,0-1-1 0 0,0 1 0 0 0,1-1 0 0 0,-1 1 0 0 0,0 0 0 0 0,0-1 0 0 0,0 1 1 0 0,0 0-1 0 0,0-1 0 0 0,0 1 0 0 0,0 0 0 0 0,0 0 0 0 0,0 0 1 0 0,0 0-1 0 0,0 0 0 0 0,0 0 0 0 0,0 0 0 0 0,0 1 0 0 0,0-1 1 0 0,0 0-1 0 0,0 0 0 0 0,0 1 0 0 0,0-1 0 0 0,1 1 0 0 0,-1-1 1 0 0,0 1-1 0 0,0-1 0 0 0,0 1 0 0 0,0-1 0 0 0,1 1 0 0 0,-1 0 0 0 0,0-1 1 0 0,1 1-1 0 0,-1 0 0 0 0,0 0 0 0 0,1-1 0 0 0,-1 1 0 0 0,1 0 1 0 0,-1 0-1 0 0,1 0 0 0 0,0 0 0 0 0,-1 0 0 0 0,1 0 0 0 0,0 0 1 0 0,0 0-1 0 0,-1 0 0 0 0,1 0 0 0 0,0 0 0 0 0,0 0 0 0 0,0 0 1 0 0,0 0-1 0 0,0 0-3 0 0,2 6-9 0 0,0-3 24 0 0,0 1 0 0 0,1-1 0 0 0,-1 0 0 0 0,1 0-1 0 0,0 0 1 0 0,1 0 0 0 0,-1 0 0 0 0,1 0 0 0 0,-1-1 0 0 0,1 0 0 0 0,0 1 0 0 0,0-2 0 0 0,1 1 0 0 0,-1 0 0 0 0,0-1-1 0 0,1 0 1 0 0,0 0 0 0 0,0 0-15 0 0,5 4 28 0 0,0-2 3 0 0,0 1 1 0 0,0 0-1 0 0,-1 1 0 0 0,1 0 1 0 0,-1 0-1 0 0,-1 1 0 0 0,1 0 1 0 0,-1 0-1 0 0,-1 1 0 0 0,1 0 1 0 0,-1 1-1 0 0,-1 0 0 0 0,1 0 1 0 0,-2 0-1 0 0,1 1 0 0 0,-1-1 1 0 0,-1 1-1 0 0,1 1 0 0 0,-2-1 1 0 0,0 0-1 0 0,0 1 0 0 0,0 0-31 0 0,-6-5 89 0 0,1-1-1 0 0,-1 1 1 0 0,1-1-1 0 0,-2 1 1 0 0,1-1-1 0 0,0 0 1 0 0,-1 0-1 0 0,0-1 1 0 0,0 1-1 0 0,-1-1 1 0 0,1 0-1 0 0,-1 0 0 0 0,0 0 1 0 0,0-1-1 0 0,0 1 1 0 0,0-1-1 0 0,-1-1 1 0 0,1 1-1 0 0,-1-1 1 0 0,0 0-1 0 0,0 0 1 0 0,0 0-1 0 0,-5 0-88 0 0,1 1 49 0 0,7-1-56 0 0,0 0 0 0 0,0 0 0 0 0,-1-1 0 0 0,1 1 0 0 0,-1-1 0 0 0,0 0 0 0 0,1 0 0 0 0,-1-1 0 0 0,1 1 1 0 0,-1-1-1 0 0,0 0 0 0 0,0 1 0 0 0,1-2 0 0 0,-1 1 0 0 0,0 0 0 0 0,1-1 0 0 0,-1 0 0 0 0,0 1 1 0 0,1-2-1 0 0,-1 1 0 0 0,1 0 0 0 0,-1-1 0 0 0,1 1 0 0 0,0-1 0 0 0,-1 0 0 0 0,1 0 0 0 0,0 0 0 0 0,0-1 1 0 0,1 1-1 0 0,-1-1 0 0 0,0 1 0 0 0,1-1 0 0 0,0 0 0 0 0,-1 0 0 0 0,0-3 7 0 0,2-19-2000 0 0,5 9-6615 0 0,-2 9-3397 0 0</inkml:trace>
  <inkml:trace contextRef="#ctx0" brushRef="#br0" timeOffset="47804.754">16543 4605 3329 0 0,'0'0'1357'0'0,"0"0"-765"0"0,0 0-347 0 0,0 0 187 0 0,0 0 558 0 0,0 0 581 0 0,0 0 363 0 0,0 0 109 0 0,0 0-210 0 0,0 0-313 0 0,0 0-308 0 0,21-7-246 0 0,65-24-171 0 0,-75 27-544 0 0,0-1 0 0 0,0 0 1 0 0,-1 0-1 0 0,0-1 0 0 0,0 0 1 0 0,0-1-1 0 0,-1 0 0 0 0,0 0 1 0 0,0-1-1 0 0,-1 0 0 0 0,2-3-251 0 0,5-4 403 0 0,-7 5-75 0 0,-1 0-1 0 0,0 0 1 0 0,-1 0 0 0 0,0-1-1 0 0,0 1 1 0 0,-1-1 0 0 0,-1-1-1 0 0,0 1 1 0 0,0-1 0 0 0,0-7-328 0 0,17 102 555 0 0,-7 24-250 0 0,-4 1 0 0 0,-6 0 0 0 0,-4 24-305 0 0,-1-88 61 0 0,-2 28 6 0 0,-3-1 1 0 0,-4 0 0 0 0,-2 0 0 0 0,-4-1-1 0 0,-3 1-67 0 0,17-62 27 0 0,0 0 0 0 0,0 0-1 0 0,-1 0 1 0 0,0 0 0 0 0,0-1-1 0 0,-1 1 1 0 0,0-1-1 0 0,0 0 1 0 0,-1 0 0 0 0,0-1-1 0 0,-1 1 1 0 0,0-1-1 0 0,0 0 1 0 0,0-1 0 0 0,-1 1-1 0 0,0-1 1 0 0,0 0-1 0 0,-1-1 1 0 0,1 0 0 0 0,-1 0-1 0 0,-7 3-26 0 0,12-9 14 0 0,1 0 0 0 0,-1 0 0 0 0,1 0 0 0 0,0 0 0 0 0,-1 0 0 0 0,1 0 0 0 0,0-1 0 0 0,0 1 0 0 0,0-1 0 0 0,0 0 0 0 0,0 1 0 0 0,0-1 0 0 0,1 0 0 0 0,-1 0 0 0 0,0 0 0 0 0,1 0 0 0 0,0-1 0 0 0,-1 1 0 0 0,1 0 0 0 0,0-1 0 0 0,0 1 0 0 0,0 0 0 0 0,1-1-1 0 0,-1 1 1 0 0,0-1 0 0 0,1 1 0 0 0,0-1 0 0 0,-1 1 0 0 0,1-1 0 0 0,0 0 0 0 0,1 1 0 0 0,-1-1 0 0 0,0 1 0 0 0,1-1 0 0 0,-1 1 0 0 0,2-3-14 0 0,-2 4 4 0 0,3-33-6 0 0,1 0 0 0 0,2 1 0 0 0,2 0 1 0 0,1 1-1 0 0,1-1 0 0 0,2 2 0 0 0,1-1 0 0 0,1 2 0 0 0,2 0 0 0 0,11-15 2 0 0,-17 26 6 0 0,20-39-3 0 0,2 2 1 0 0,2 1-1 0 0,4 1 1 0 0,1 2-1 0 0,2 2 1 0 0,3 2-1 0 0,2 2 1 0 0,23-16-4 0 0,-40 38-5 0 0,-13 9-1 0 0,1 2-1 0 0,0-1 1 0 0,1 2 0 0 0,1 0 0 0 0,0 2-1 0 0,0 0 1 0 0,1 1 0 0 0,0 0-1 0 0,16-3 7 0 0,-35 12-2 0 0,1 0-1 0 0,0-1 0 0 0,-1 1 0 0 0,1 0 0 0 0,0 0 1 0 0,-1 0-1 0 0,1 0 0 0 0,0 0 0 0 0,-1 1 1 0 0,1-1-1 0 0,0 0 0 0 0,-1 1 0 0 0,1-1 1 0 0,-1 1-1 0 0,1 0 0 0 0,-1-1 0 0 0,1 1 0 0 0,-1 0 1 0 0,1 0-1 0 0,-1 0 0 0 0,0 0 0 0 0,1 0 1 0 0,-1 0-1 0 0,0 1 0 0 0,0-1 0 0 0,0 0 1 0 0,0 0-1 0 0,0 1 0 0 0,0-1 0 0 0,0 1 0 0 0,0-1 1 0 0,-1 1-1 0 0,1-1 0 0 0,-1 1 0 0 0,1 0 1 0 0,-1-1-1 0 0,1 1 0 0 0,-1 0 0 0 0,0-1 0 0 0,0 1 1 0 0,0 0-1 0 0,0-1 0 0 0,0 1 0 0 0,0 0 1 0 0,0-1-1 0 0,-1 1 0 0 0,1 0 0 0 0,-1-1 1 0 0,1 1-1 0 0,-1-1 0 0 0,0 1 3 0 0,-1 13 11 0 0,-2-1 0 0 0,0 0 0 0 0,-1-1 0 0 0,0 1 0 0 0,-1-1 0 0 0,-1 0 0 0 0,0 0 0 0 0,0-1-1 0 0,-1 0 1 0 0,-1 0 0 0 0,0-1 0 0 0,-1 0 0 0 0,0-1 0 0 0,-3 2-11 0 0,-2 6 7 0 0,-15 16-40 0 0,-1-1 0 0 0,-2-2 0 0 0,-1-1-1 0 0,-1-1 1 0 0,-2-2 0 0 0,0-2 0 0 0,-38 19 33 0 0,23-32-1114 0 0,51-49-4660 0 0,21 11-2455 0 0,-12 15-2864 0 0</inkml:trace>
  <inkml:trace contextRef="#ctx0" brushRef="#br0" timeOffset="48333.919">17268 4881 5521 0 0,'0'0'2123'0'0,"0"0"-102"0"0,0 0 51 0 0,0 0 97 0 0,0 0-60 0 0,0 0-230 0 0,0 0-267 0 0,0 0-256 0 0,0 0-231 0 0,32 2-207 0 0,102 0-201 0 0,-45-23 115 0 0,-73 12-682 0 0,20-9 74 0 0,-2-1 1 0 0,0-1-1 0 0,-1-3 1 0 0,-1 0-1 0 0,-1-2 0 0 0,14-15-224 0 0,-33 28 30 0 0,0 0-1 0 0,-1-1 0 0 0,0 0 0 0 0,-1-1 1 0 0,-1 0-1 0 0,0-1 0 0 0,-1 0 1 0 0,-1 0-1 0 0,0 0 0 0 0,-1-1 1 0 0,0 0-1 0 0,-2-1 0 0 0,0 1 0 0 0,-1-1 1 0 0,0 0-1 0 0,-1-8-29 0 0,-11-74 35 0 0,9 95-36 0 0,-1 1 0 0 0,0 0 0 0 0,-1 0 0 0 0,1 0 0 0 0,0-1 0 0 0,-1 1-1 0 0,0 1 1 0 0,1-1 0 0 0,-1 0 0 0 0,0 0 0 0 0,-1 1 0 0 0,1-1 0 0 0,0 1 0 0 0,-1-1 0 0 0,1 1 0 0 0,-1 0 0 0 0,0 0 0 0 0,0 0 0 0 0,0 1 0 0 0,0-1 0 0 0,0 1 0 0 0,0-1 0 0 0,0 1 0 0 0,0 0 0 0 0,0 0-1 0 0,-1 0 1 0 0,1 1 0 0 0,-1-1 1 0 0,-8 2-7 0 0,1 0 0 0 0,0 1 0 0 0,0 0 0 0 0,0 0 0 0 0,0 1 0 0 0,1 1 0 0 0,-1 0 0 0 0,1 0 0 0 0,0 1 0 0 0,0 0 0 0 0,0 1-1 0 0,1 0 1 0 0,0 1 0 0 0,0 0 0 0 0,0 0 0 0 0,1 1 0 0 0,0 0 0 0 0,1 0 0 0 0,0 1 0 0 0,0 0 0 0 0,0 0 0 0 0,2 1 0 0 0,-2 2 7 0 0,5-10 2 0 0,1 0 0 0 0,-1 1 0 0 0,1-1 1 0 0,0 0-1 0 0,0 1 0 0 0,-1-1 0 0 0,2 1 1 0 0,-1 0-1 0 0,0-1 0 0 0,1 1 0 0 0,-1-1 1 0 0,1 1-1 0 0,0 0 0 0 0,0 0 0 0 0,0-1 1 0 0,0 1-1 0 0,0 0 0 0 0,0-1 0 0 0,1 1 0 0 0,-1 0 1 0 0,1-1-1 0 0,0 1 0 0 0,0-1 0 0 0,0 1 1 0 0,0-1-1 0 0,0 1 0 0 0,1-1 0 0 0,-1 0 1 0 0,1 0-1 0 0,0 0 0 0 0,-1 0 0 0 0,1 0 1 0 0,0 0-1 0 0,0 0 0 0 0,0 0 0 0 0,0-1 1 0 0,1 1-1 0 0,-1-1 0 0 0,0 1 0 0 0,1-1 1 0 0,1 1-3 0 0,18 7 21 0 0,1-2 0 0 0,1 0 0 0 0,-1-1 1 0 0,1-1-1 0 0,0-2 0 0 0,0 0 1 0 0,1-2-1 0 0,-1 0 0 0 0,0-2 0 0 0,15-2-21 0 0,23 2 36 0 0,60 5-2 0 0,-120-2-24 0 0,0-1 0 0 0,-1 1 0 0 0,0 0-1 0 0,1 0 1 0 0,-1 0 0 0 0,0 0-1 0 0,0 0 1 0 0,0 0 0 0 0,0 0 0 0 0,0 0-1 0 0,-1 1 1 0 0,1-1 0 0 0,0 0 0 0 0,-1 0-1 0 0,0 1 1 0 0,0-1 0 0 0,0 0-1 0 0,0 1 1 0 0,0-1 0 0 0,0 0 0 0 0,0 1-1 0 0,-1-1 1 0 0,1 0 0 0 0,-1 0 0 0 0,1 1-1 0 0,-1-1 1 0 0,0 0 0 0 0,0 0-1 0 0,0 0 1 0 0,0 0 0 0 0,-1 0 0 0 0,1 0-1 0 0,-1 0 1 0 0,0 0-10 0 0,-139 210 622 0 0,140-211-642 0 0,0 0 1 0 0,0 0 0 0 0,1 0-1 0 0,-1 0 1 0 0,0 0-1 0 0,1 0 1 0 0,-1 0 0 0 0,1 0-1 0 0,-1 0 1 0 0,1 0 0 0 0,-1 0-1 0 0,1 1 1 0 0,0-1 0 0 0,0 0-1 0 0,-1 0 1 0 0,1 0 0 0 0,0 0-1 0 0,0 1 1 0 0,0-1 0 0 0,0 0-1 0 0,1 0 1 0 0,-1 0 0 0 0,0 1-1 0 0,0-1 1 0 0,1 0-1 0 0,-1 0 1 0 0,1 0 0 0 0,-1 0-1 0 0,1 0 1 0 0,-1 0 0 0 0,1 0-1 0 0,-1 0 1 0 0,1 0 0 0 0,0 0-1 0 0,0 0 1 0 0,0 0 0 0 0,-1 0-1 0 0,1-1 1 0 0,0 1 0 0 0,0 0-1 0 0,0-1 1 0 0,0 1 0 0 0,0 0-1 0 0,0-1 1 0 0,1 1 0 0 0,-1-1-1 0 0,0 0 1 0 0,0 1-1 0 0,0-1 1 0 0,0 0 0 0 0,0 0-1 0 0,1 0 1 0 0,-1 0 0 0 0,0 0-1 0 0,0 0 1 0 0,0 0 0 0 0,1 0-1 0 0,-1 0 1 0 0,0 0 0 0 0,0-1-1 0 0,0 1 1 0 0,0 0 0 0 0,1-1 19 0 0,85-42-6841 0 0,-63 27-471 0 0,-10 5-3881 0 0</inkml:trace>
  <inkml:trace contextRef="#ctx0" brushRef="#br0" timeOffset="48582.136">18454 4546 10450 0 0,'0'0'2259'0'0,"0"0"-802"0"0,0 0-233 0 0,0 0 60 0 0,0 0 10 0 0,0 0-43 0 0,0 0-147 0 0,0 0-222 0 0,0 0-198 0 0,0 0-167 0 0,0 0-131 0 0,-25 32-80 0 0,-73 96-27 0 0,96-127-266 0 0,0 0 1 0 0,1 0-1 0 0,-1 0 0 0 0,0 0 0 0 0,1 1 1 0 0,-1-1-1 0 0,1 0 0 0 0,0 1 1 0 0,-1-1-1 0 0,1 1 0 0 0,0 0 0 0 0,0-1 1 0 0,0 1-1 0 0,0 0 0 0 0,0 0 0 0 0,0 0 1 0 0,1 0-1 0 0,-1-1 0 0 0,1 1 1 0 0,-1 0-1 0 0,1 0 0 0 0,0 0 0 0 0,0 0 1 0 0,0 0-1 0 0,0 0 0 0 0,0 0 1 0 0,0 0-1 0 0,0 0 0 0 0,0 0 0 0 0,1 0 1 0 0,-1 0-1 0 0,1 0 0 0 0,0 1-13 0 0,3 2 90 0 0,0 0-1 0 0,1 0 0 0 0,-1 0 0 0 0,1-1 0 0 0,0 0 0 0 0,1 0 0 0 0,-1 0 0 0 0,1-1 0 0 0,0 0 0 0 0,0 0 0 0 0,0 0 0 0 0,0-1 0 0 0,0 0 1 0 0,0 0-1 0 0,1 0 0 0 0,-1-1 0 0 0,1 0 0 0 0,-1 0 0 0 0,1-1 0 0 0,-1 0 0 0 0,1 0 0 0 0,-1 0 0 0 0,1-1 0 0 0,0 0 0 0 0,-1 0 0 0 0,4-2-89 0 0,-3 1 19 0 0,0 0 1 0 0,0 0-1 0 0,0-1 1 0 0,-1 0-1 0 0,1 0 1 0 0,-1-1-1 0 0,0 0 1 0 0,0 0-1 0 0,0 0 1 0 0,-1-1-1 0 0,1 0 1 0 0,-1 0-1 0 0,0 0 1 0 0,-1-1-1 0 0,1 1 1 0 0,-1-1-1 0 0,0 0 1 0 0,0-1-1 0 0,-1 1 1 0 0,0-1-1 0 0,0 1 1 0 0,-1-1-1 0 0,0 0 1 0 0,0 0-1 0 0,0 0 0 0 0,-1 0 1 0 0,0 0-1 0 0,0 0 1 0 0,-1-1-1 0 0,0 1 1 0 0,0 0-1 0 0,-1 0 1 0 0,0 0-1 0 0,0-1 1 0 0,0 1-1 0 0,-1 0 1 0 0,0 1-1 0 0,-1-1 1 0 0,1 0-1 0 0,-2 0 1 0 0,-2-5-20 0 0,1 6-169 0 0,0-1 1 0 0,0 1-1 0 0,-1 1 1 0 0,0-1-1 0 0,0 1 1 0 0,0 0 0 0 0,-1 0-1 0 0,1 1 1 0 0,-1-1-1 0 0,0 2 1 0 0,0-1-1 0 0,-1 1 1 0 0,1 0-1 0 0,-1 0 1 0 0,0 1-1 0 0,1 0 1 0 0,-2 1 168 0 0,-54-5-11479 0 0,49 6-396 0 0</inkml:trace>
  <inkml:trace contextRef="#ctx0" brushRef="#br0" timeOffset="49216.505">19011 3780 12867 0 0,'0'0'1325'0'0,"0"0"-307"0"0,0 0-93 0 0,0 0 88 0 0,0 0 95 0 0,0 0 45 0 0,0 0-99 0 0,0 0-202 0 0,0 0-198 0 0,0 0-164 0 0,0 0-105 0 0,0 0-49 0 0,2-4 30 0 0,9-6 326 0 0,-10 36 331 0 0,-2-8-733 0 0,-3 56 277 0 0,-4 0 1 0 0,-4-1 0 0 0,-2 0-1 0 0,-12 29-567 0 0,3-5 141 0 0,-77 292 147 0 0,98-348-235 0 0,47-45 11 0 0,189-168 107 0 0,-214 159-176 0 0,-2-1 5 0 0,0 1 0 0 0,1 1 0 0 0,1 1 0 0 0,0 0 0 0 0,0 2-1 0 0,1 0 1 0 0,0 1 0 0 0,0 1 0 0 0,1 1 0 0 0,0 1 0 0 0,0 1-1 0 0,3 1 1 0 0,-24 3-1 0 0,1 0 0 0 0,0 1-1 0 0,-1-1 1 0 0,1 0 0 0 0,0 1-1 0 0,-1-1 1 0 0,1 1 0 0 0,-1-1-1 0 0,1 1 1 0 0,-1 0-1 0 0,1-1 1 0 0,-1 1 0 0 0,0 0-1 0 0,1 0 1 0 0,-1 0 0 0 0,0 0-1 0 0,0 1 1 0 0,1-1 0 0 0,-1 0-1 0 0,0 0 1 0 0,0 1-1 0 0,0-1 1 0 0,-1 0 0 0 0,1 1-1 0 0,0-1 1 0 0,-1 1 0 0 0,1-1-1 0 0,0 1 1 0 0,-1 0 0 0 0,0-1-1 0 0,1 1 1 0 0,-1 0-1 0 0,0-1 1 0 0,0 1 0 0 0,0-1-1 0 0,0 1 1 0 0,0 0 0 0 0,0-1-1 0 0,0 1 1 0 0,-1 0 0 0 0,1-1-1 0 0,-1 1 1 0 0,1-1-1 0 0,-1 1 1 0 0,0 0 1 0 0,-2 8 5 0 0,-1 0 0 0 0,0 0 0 0 0,0-1 0 0 0,-1 0 0 0 0,0 0 0 0 0,0 0 0 0 0,-1-1 0 0 0,0 1 0 0 0,-1-1 0 0 0,0-1-1 0 0,0 1 1 0 0,-1-1 0 0 0,0-1 0 0 0,0 1 0 0 0,0-1 0 0 0,-4 1-5 0 0,-4 6 13 0 0,-10 8-13 0 0,-1-1 1 0 0,0-2-1 0 0,-2-1 0 0 0,0-1 1 0 0,0-1-1 0 0,-2-1 0 0 0,0-2 0 0 0,0-1 1 0 0,-16 2-1 0 0,-49-10-343 0 0,94-4 261 0 0,1 0-1 0 0,-1 0 1 0 0,1 0 0 0 0,-1 0 0 0 0,1 0-1 0 0,-1 0 1 0 0,1 0 0 0 0,0-1-1 0 0,-1 1 1 0 0,1-1 0 0 0,0 1 0 0 0,0-1-1 0 0,0 1 1 0 0,0-1 0 0 0,1 0-1 0 0,-1 1 1 0 0,0-1 0 0 0,1 0 0 0 0,-1 0-1 0 0,1 1 1 0 0,-1-1 0 0 0,1 0-1 0 0,0 0 1 0 0,0 0 0 0 0,0 0 0 0 0,0 1-1 0 0,0-1 1 0 0,0 0 0 0 0,0 0-1 0 0,1-1 84 0 0,13-56-6244 0 0,-4 41-297 0 0,-4 5-5223 0 0</inkml:trace>
  <inkml:trace contextRef="#ctx0" brushRef="#br0" timeOffset="49581.45">19788 3674 17276 0 0,'0'0'839'0'0,"0"0"-237"0"0,0 0 84 0 0,0 0 258 0 0,0 0 252 0 0,0 0 90 0 0,0 0-154 0 0,0 0-232 0 0,0 0-154 0 0,-7 32-98 0 0,-22 104-80 0 0,-48 388 1723 0 0,22-253-2083 0 0,41-222-293 0 0,22-72-1237 0 0,85-79-3875 0 0,-59 71-846 0 0,0 1-5171 0 0,-26 25 5753 0 0</inkml:trace>
  <inkml:trace contextRef="#ctx0" brushRef="#br0" timeOffset="49898.612">19818 4484 672 0 0,'0'0'4062'0'0,"0"0"-320"0"0,0 0-628 0 0,0 0-649 0 0,0 0-581 0 0,0 0-431 0 0,0 0-273 0 0,0 0-150 0 0,0 0-74 0 0,0 0-48 0 0,0 0-61 0 0,0 0-70 0 0,0 0-67 0 0,19 19-75 0 0,60 57-62 0 0,-77-75-545 0 0,-1 1 1 0 0,0 0-1 0 0,1-1 0 0 0,-1 1 1 0 0,1-1-1 0 0,0 0 0 0 0,-1 1 1 0 0,1-1-1 0 0,0 0 1 0 0,0 0-1 0 0,0 0 0 0 0,0 0 1 0 0,0-1-1 0 0,0 1 0 0 0,0 0 1 0 0,0-1-1 0 0,0 0 0 0 0,0 1 1 0 0,0-1-1 0 0,0 0 0 0 0,0 0 1 0 0,0 0-1 0 0,1 0 1 0 0,-1 0-1 0 0,0-1 0 0 0,0 1 1 0 0,0-1-1 0 0,0 1 0 0 0,0-1-28 0 0,6-1 124 0 0,6-2-31 0 0,0 0 0 0 0,0-1 0 0 0,0 0 0 0 0,-1-1 0 0 0,0-1 0 0 0,0 0 0 0 0,0 0 0 0 0,-1-1 0 0 0,0-1 0 0 0,-1 0 0 0 0,0-1 1 0 0,0 0-1 0 0,-1-1 0 0 0,0 0 0 0 0,2-4-93 0 0,-9 10 9 0 0,0 0 1 0 0,0-1 0 0 0,-1 1-1 0 0,1-1 1 0 0,-2 1-1 0 0,1-1 1 0 0,0 0 0 0 0,-1 0-1 0 0,0 1 1 0 0,0-1-1 0 0,-1 0 1 0 0,0 0-1 0 0,0 0 1 0 0,0 0 0 0 0,-1 0-1 0 0,0-3-9 0 0,-1 7-4 0 0,0 0 0 0 0,-1-1 0 0 0,1 1 1 0 0,-1 0-1 0 0,1 0 0 0 0,-1 0 0 0 0,1 1 0 0 0,-1-1 0 0 0,0 1 0 0 0,0-1 0 0 0,0 1 0 0 0,0 0 0 0 0,0 0 0 0 0,0 0 0 0 0,0 1 0 0 0,0-1 1 0 0,-1 1-1 0 0,1-1 0 0 0,0 1 0 0 0,0 0 0 0 0,0 0 0 0 0,-1 1 0 0 0,1-1 0 0 0,0 1 0 0 0,0-1 0 0 0,0 1 0 0 0,0 0 0 0 0,0 0 0 0 0,0 1 1 0 0,0-1-1 0 0,0 0 0 0 0,0 1 0 0 0,1 0 0 0 0,-2 1 4 0 0,-17 8-9 0 0,0 1 0 0 0,1 1 0 0 0,1 1 0 0 0,0 0 0 0 0,1 2 0 0 0,-6 6 9 0 0,18-16-1 0 0,1-1 1 0 0,0 1-1 0 0,0 1 0 0 0,1-1 1 0 0,-1 0-1 0 0,1 1 1 0 0,1 0-1 0 0,-1 0 0 0 0,1 0 1 0 0,1 1-1 0 0,-1-1 1 0 0,1 1-1 0 0,0-1 0 0 0,1 1 1 0 0,0 0-1 0 0,0 0 1 0 0,1-1-1 0 0,-1 1 0 0 0,2 0 1 0 0,-1 0-1 0 0,2 3 1 0 0,-1-6 3 0 0,1-1-1 0 0,0 0 1 0 0,0 0 0 0 0,0 0-1 0 0,0 0 1 0 0,1 0-1 0 0,-1 0 1 0 0,1-1 0 0 0,0 1-1 0 0,0-1 1 0 0,0 0-1 0 0,1 0 1 0 0,-1 0 0 0 0,1 0-1 0 0,-1-1 1 0 0,1 1-1 0 0,0-1 1 0 0,0 0 0 0 0,0 0-1 0 0,1-1 1 0 0,-1 1-1 0 0,0-1 1 0 0,5 1-3 0 0,106 14-91 0 0,44-35-1656 0 0,-92 1-6926 0 0,-59 14-3002 0 0</inkml:trace>
  <inkml:trace contextRef="#ctx0" brushRef="#br0" timeOffset="50398.128">20374 4701 9874 0 0,'0'0'2125'0'0,"0"0"-468"0"0,0 0-108 0 0,0 0 67 0 0,0 0 16 0 0,0 0-45 0 0,0 0-121 0 0,0 0-199 0 0,0 0-228 0 0,0 0-203 0 0,0 0-180 0 0,0 0-162 0 0,0 0-108 0 0,19-9-86 0 0,63-32-82 0 0,-8-26 338 0 0,-31 19-247 0 0,81-70 185 0 0,-118 159-438 0 0,-9 49 136 0 0,5-88-179 0 0,1 0 0 0 0,-1 0 0 0 0,1 0 0 0 0,-1 0 0 0 0,1 0 1 0 0,-1-1-1 0 0,1 0 0 0 0,0 1 0 0 0,0-1 0 0 0,0 0 0 0 0,0 0 0 0 0,0-1 1 0 0,0 1-1 0 0,0-1 0 0 0,0 1 0 0 0,0-1 0 0 0,0 0 0 0 0,0 0 1 0 0,0 0-1 0 0,0-1 0 0 0,3 0-13 0 0,-1 1 25 0 0,9-1 14 0 0,-1-1-1 0 0,1-1 1 0 0,-1 0-1 0 0,1-1 1 0 0,-1 0-1 0 0,0-1 1 0 0,0 0-1 0 0,-1-1 1 0 0,0-1 0 0 0,0 0-39 0 0,62-27 190 0 0,37-2 229 0 0,-103 80-78 0 0,-8-32-319 0 0,1 1 1 0 0,0-1-1 0 0,1 0 0 0 0,0 1 0 0 0,1-1 0 0 0,0 0 0 0 0,1 0 0 0 0,0-1 0 0 0,1 1 0 0 0,0-1 1 0 0,1 0-1 0 0,0 0 0 0 0,1-1 0 0 0,4 6-22 0 0,20 0-1056 0 0,-18-18-5428 0 0,-11-1-5694 0 0</inkml:trace>
  <inkml:trace contextRef="#ctx0" brushRef="#br0" timeOffset="60586.311">21986 3670 4153 0 0,'0'0'1542'0'0,"0"0"-209"0"0,0 0-42 0 0,0 0 120 0 0,0 0 53 0 0,0 0-58 0 0,0 0-188 0 0,0 0-221 0 0,0 0-141 0 0,0 0-110 0 0,0 0-62 0 0,1-2-17 0 0,3-3 3974 0 0,-3 31-2810 0 0,0-5-1424 0 0,20 238 1344 0 0,-13-100-1026 0 0,-10 127-725 0 0,-1-259 21 0 0,0 0-1 0 0,-2 1 0 0 0,0-2 1 0 0,-2 1-1 0 0,-1-1 1 0 0,-2 0-21 0 0,11 11-22 0 0,0-37 20 0 0,-1 0-8 0 0,0 0-6 0 0,0 0-9 0 0,0 0-15 0 0,0 0-11 0 0,0 0 7 0 0,0 0-2 0 0,0 0-1 0 0,0 0-5 0 0,0 0-51 0 0,-1-30-2812 0 0,-3 10-127 0 0,0 0-4752 0 0,3 13-1434 0 0</inkml:trace>
  <inkml:trace contextRef="#ctx0" brushRef="#br0" timeOffset="60855.915">21664 4237 8586 0 0,'0'0'2766'0'0,"0"0"-687"0"0,0 0-441 0 0,0 0-153 0 0,0 0-166 0 0,0 0-284 0 0,0 0-305 0 0,0 0-181 0 0,0 0-13 0 0,0 0 116 0 0,0 0 132 0 0,0 0 35 0 0,0 0-17 0 0,24-2-53 0 0,80-10-63 0 0,268-61 1936 0 0,-310 68-1674 0 0,-36 5-5170 0 0,-9 0-3884 0 0,-14 0-3862 0 0</inkml:trace>
  <inkml:trace contextRef="#ctx0" brushRef="#br0" timeOffset="61438.708">22406 3736 10650 0 0,'0'0'1906'0'0,"0"0"-415"0"0,0 0-247 0 0,0 0-75 0 0,0 0-60 0 0,0 0-101 0 0,0 0-108 0 0,0 0-90 0 0,0 0-78 0 0,0 0-64 0 0,0 0-73 0 0,0 0-64 0 0,0 0-48 0 0,-1 23-35 0 0,-4 113 317 0 0,13 184 876 0 0,-8-45-1468 0 0,11-234-202 0 0,18-53 335 0 0,-12-6-243 0 0,0 0 0 0 0,1 1-1 0 0,1 1 1 0 0,1 0 0 0 0,0 2-1 0 0,13-8-62 0 0,13-7 1 0 0,-37 22-2 0 0,0 0 0 0 0,1 0 0 0 0,-1 1 1 0 0,1 1-1 0 0,1-1 0 0 0,-1 2 0 0 0,1-1 0 0 0,0 2 0 0 0,0-1 0 0 0,0 2 0 0 0,0-1 1 0 0,1 1-1 0 0,0 1 1 0 0,-6 41 74 0 0,-28 177 389 0 0,54-220-2434 0 0,-27-4 497 0 0,0 2-1884 0 0,-1-1-3980 0 0,-1 2-4832 0 0</inkml:trace>
  <inkml:trace contextRef="#ctx0" brushRef="#br0" timeOffset="62520.308">22945 4443 9562 0 0,'0'0'1848'0'0,"0"0"-286"0"0,0 0 68 0 0,0 0 67 0 0,0 0-114 0 0,0 0-197 0 0,0 0-232 0 0,0 0-215 0 0,0 0-142 0 0,0 0-126 0 0,0 0-98 0 0,0 0-79 0 0,34-4-106 0 0,104-15-65 0 0,-85 0 91 0 0,-47 13-294 0 0,-2 3-73 0 0,-1 0 0 0 0,1 0-1 0 0,-1 0 1 0 0,1-1-1 0 0,-1 1 1 0 0,0-1 0 0 0,0 0-1 0 0,-1 0 1 0 0,1 0 0 0 0,-1-1-1 0 0,0 1 1 0 0,0 0-1 0 0,0-1 1 0 0,-1 1 0 0 0,1-1-1 0 0,-1 0 1 0 0,0 0 0 0 0,0 1-1 0 0,-1-1 1 0 0,0 0-1 0 0,0 0 1 0 0,0 0 0 0 0,0 1-1 0 0,-1-1 1 0 0,1 0-47 0 0,-3 2-14 0 0,0 1 0 0 0,0 0 1 0 0,1 0-1 0 0,-1 0 0 0 0,-1 0 0 0 0,1 0 1 0 0,0 0-1 0 0,0 1 0 0 0,-1-1 1 0 0,1 1-1 0 0,0 0 0 0 0,-1 0 0 0 0,0 1 1 0 0,1-1-1 0 0,-1 1 0 0 0,1-1 0 0 0,-1 1 1 0 0,1 0-1 0 0,-1 1 0 0 0,0-1 0 0 0,1 1 1 0 0,-1-1-1 0 0,1 1 0 0 0,-1 0 0 0 0,1 0 1 0 0,-3 2 13 0 0,-8 2-10 0 0,1 1 1 0 0,0 0 0 0 0,1 1-1 0 0,-1 1 1 0 0,1 0 0 0 0,1 1-1 0 0,-1 0 1 0 0,1 0 0 0 0,1 1-1 0 0,-2 3 10 0 0,8-10 4 0 0,0 1 0 0 0,-1 0 0 0 0,1 0 0 0 0,1 0 0 0 0,-1 0 0 0 0,1 1 0 0 0,-1 0 0 0 0,1-1 0 0 0,0 1 0 0 0,1 0 0 0 0,0 0 0 0 0,-1 1 0 0 0,1-1 0 0 0,1 0 0 0 0,-1 1 0 0 0,1-1 0 0 0,0 1 0 0 0,0 0 0 0 0,1-1-1 0 0,0 1 1 0 0,0 0 0 0 0,0-1 0 0 0,1 1 0 0 0,-1-1 0 0 0,1 1 0 0 0,1 0 0 0 0,-1-1 0 0 0,1 0 0 0 0,0 1 0 0 0,0-1 0 0 0,0 0 0 0 0,1 0 0 0 0,0 0 0 0 0,0 0 0 0 0,0-1 0 0 0,1 1 0 0 0,1 1-4 0 0,9 1 83 0 0,1-1 0 0 0,0 0 0 0 0,0-1 0 0 0,1-1 1 0 0,-1 0-1 0 0,1-1 0 0 0,0-1 0 0 0,0-1 0 0 0,0 0 0 0 0,0-1 1 0 0,0 0-1 0 0,6-2-83 0 0,6 2 171 0 0,-10-1-79 0 0,0 0 0 0 0,-1-1-1 0 0,0-1 1 0 0,1-1-1 0 0,-1 0 1 0 0,-1-1 0 0 0,1-1-1 0 0,-1-1 1 0 0,9-4-92 0 0,-14 5 14 0 0,0 0 0 0 0,0-1 1 0 0,0 0-1 0 0,-1-1 0 0 0,0 0 1 0 0,-1 0-1 0 0,0-1 0 0 0,0 0 1 0 0,-1-1-1 0 0,0 0 0 0 0,-1 0 1 0 0,0-1-1 0 0,0 1 0 0 0,-1-2 1 0 0,-1 1-1 0 0,0-1 0 0 0,-1 1 1 0 0,0-1-1 0 0,0-1 0 0 0,-1 0-14 0 0,6-93 32 0 0,-10 103-41 0 0,0 1-1 0 0,-1 0 1 0 0,1-1-1 0 0,0 1 0 0 0,0 0 1 0 0,-1 0-1 0 0,0 0 1 0 0,1 0-1 0 0,-1 0 0 0 0,0 0 1 0 0,0 1-1 0 0,0-1 1 0 0,0 0-1 0 0,0 1 1 0 0,0 0-1 0 0,-1-1 0 0 0,1 1 1 0 0,0 0-1 0 0,-1 0 1 0 0,1 0-1 0 0,-1 1 0 0 0,1-1 1 0 0,-1 0-1 0 0,1 1 1 0 0,-1 0-1 0 0,1-1 0 0 0,-1 1 1 0 0,0 0-1 0 0,1 1 1 0 0,-1-1-1 0 0,1 0 1 0 0,-1 1-1 0 0,1-1 0 0 0,-1 1 1 0 0,1 0-1 0 0,-1 0 1 0 0,1 0-1 0 0,0 0 0 0 0,-1 0 1 0 0,1 0-1 0 0,0 1 1 0 0,-2 1 9 0 0,0-1-8 0 0,1 0 1 0 0,-1 0-1 0 0,1 0 1 0 0,-1 1-1 0 0,1 0 1 0 0,0 0-1 0 0,0 0 1 0 0,0 0-1 0 0,0 0 1 0 0,0 1-1 0 0,1-1 1 0 0,0 1-1 0 0,-1 0 1 0 0,1-1-1 0 0,1 1 1 0 0,-1 0-1 0 0,1 0 0 0 0,-1 1 1 0 0,1-1-1 0 0,0 0 1 0 0,1 0-1 0 0,-1 0 1 0 0,1 1-1 0 0,-1-1 1 0 0,1 0-1 0 0,1 1 1 0 0,-1-1 7 0 0,3-1 5 0 0,0 0-1 0 0,0 0 1 0 0,1 0-1 0 0,-1-1 1 0 0,1 1-1 0 0,0-1 1 0 0,-1 0 0 0 0,1 0-1 0 0,0 0 1 0 0,0-1-1 0 0,1 1 1 0 0,-1-1-1 0 0,0 0 1 0 0,0 0 0 0 0,0 0-1 0 0,1-1 1 0 0,-1 0-1 0 0,1 0 1 0 0,2 0-5 0 0,-4 0 2 0 0,37 2 19 0 0,48 12 24 0 0,-86-11-40 0 0,0 0 1 0 0,1 0 0 0 0,-1 0-1 0 0,0 0 1 0 0,-1 1 0 0 0,1-1 0 0 0,-1 1-1 0 0,1-1 1 0 0,-1 1 0 0 0,0 0-1 0 0,0-1 1 0 0,-1 1 0 0 0,1 0 0 0 0,-1 0-1 0 0,0 0 1 0 0,0-1 0 0 0,0 1-1 0 0,0 0 1 0 0,-1 0 0 0 0,1 0 0 0 0,-2 2-6 0 0,1 12 12 0 0,1-10-15 0 0,-1-6 1 0 0,1 0-1 0 0,-1 0 1 0 0,1 0 0 0 0,-1 0-1 0 0,1 0 1 0 0,0 0-1 0 0,0 0 1 0 0,0 0 0 0 0,0 1-1 0 0,0-1 1 0 0,0 0 0 0 0,1 0-1 0 0,-1 0 1 0 0,1 0 0 0 0,-1 0-1 0 0,1 0 1 0 0,0 0-1 0 0,0 0 1 0 0,0 0 0 0 0,0 0-1 0 0,0-1 1 0 0,0 1 0 0 0,0 0-1 0 0,1-1 1 0 0,-1 1-1 0 0,1 0 1 0 0,-1-1 0 0 0,1 0-1 0 0,-1 1 1 0 0,1-1 0 0 0,0 0-1 0 0,0 0 1 0 0,0 0 0 0 0,0 0-1 0 0,0 0 1 0 0,-1 0-1 0 0,2-1 1 0 0,-1 1 0 0 0,0-1-1 0 0,2 1 3 0 0,116 6-100 0 0,-108-7 117 0 0,0-1-1 0 0,0 0 1 0 0,0-1 0 0 0,0 0-1 0 0,-1 0 1 0 0,1-1-1 0 0,-1-1 1 0 0,1 0 0 0 0,-1-1-1 0 0,0 0 1 0 0,-1 0-1 0 0,1-1 1 0 0,-1-1 0 0 0,-1 0-1 0 0,1 0 1 0 0,-1-1-1 0 0,0 0 1 0 0,-1 0-1 0 0,1-1 1 0 0,-2 0 0 0 0,1-1-1 0 0,-2 0 1 0 0,1 0-1 0 0,-1 0 1 0 0,1-5-17 0 0,-3 9 2 0 0,-1 0 0 0 0,-1 0 0 0 0,1 0 0 0 0,-1 0 0 0 0,0-1 0 0 0,0 1 0 0 0,-1-1 0 0 0,0 1 0 0 0,0-1 0 0 0,-1 0 0 0 0,0 1 0 0 0,0-1 0 0 0,0 0 0 0 0,-1 1 0 0 0,0-1 0 0 0,0-1-2 0 0,-2 6-5 0 0,1 0 0 0 0,-1 0 0 0 0,0 0 1 0 0,0 0-1 0 0,1 0 0 0 0,-2 0 0 0 0,1 1 0 0 0,0-1 0 0 0,0 1 1 0 0,0 0-1 0 0,-1 0 0 0 0,1 0 0 0 0,0 0 0 0 0,-1 1 0 0 0,1-1 0 0 0,-1 1 1 0 0,1 0-1 0 0,0 0 0 0 0,-1 0 0 0 0,1 1 0 0 0,-1-1 0 0 0,1 1 0 0 0,0 0 1 0 0,-1 0-1 0 0,1 0 0 0 0,0 0 0 0 0,0 0 0 0 0,-1 1 0 0 0,1 0 1 0 0,0-1-1 0 0,1 1 0 0 0,-1 0 0 0 0,-1 2 5 0 0,-3-1 0 0 0,0 1 0 0 0,0 0 1 0 0,1 0-1 0 0,-1 0 0 0 0,1 1 0 0 0,0 0 1 0 0,1 1-1 0 0,-1-1 0 0 0,1 1 0 0 0,0 0 1 0 0,0 0-1 0 0,1 0 0 0 0,0 1 0 0 0,0 0 0 0 0,1 0 1 0 0,-1 0-1 0 0,1 0 0 0 0,1 0 0 0 0,0 1 1 0 0,0-1-1 0 0,0 1 0 0 0,1-1 0 0 0,0 1 0 0 0,0 0 1 0 0,1 0-1 0 0,0-1 0 0 0,0 1 0 0 0,1 0 1 0 0,0 0-1 0 0,1-1 0 0 0,-1 1 0 0 0,2-1 1 0 0,-1 1-1 0 0,1-1 0 0 0,0 0 0 0 0,7 5 23 0 0,0-1 0 0 0,1 0 0 0 0,1-1 0 0 0,-1 0 0 0 0,2-1 0 0 0,-1-1 0 0 0,1 0 0 0 0,1 0 0 0 0,-1-1 0 0 0,1-1 0 0 0,0 0 0 0 0,1-1 0 0 0,-1-1 0 0 0,1 0 0 0 0,0-1 0 0 0,7 1-23 0 0,15 3-2 0 0,1-1 1 0 0,0-2-1 0 0,0-2 1 0 0,0-1-1 0 0,20-4 2 0 0,-22-4-1561 0 0,-22 0-6997 0 0,-10 4-4256 0 0</inkml:trace>
  <inkml:trace contextRef="#ctx0" brushRef="#br0" timeOffset="65622.061">676 5599 528 0 0,'0'0'1870'0'0,"0"0"-359"0"0,0 0 84 0 0,0 0 241 0 0,0 0 265 0 0,0 0 96 0 0,0 0-201 0 0,0 0-307 0 0,0 0-354 0 0,0 0-296 0 0,0 0-209 0 0,3-6-138 0 0,8-21-103 0 0,-5 69 3119 0 0,-6 251-1140 0 0,1-281-4890 0 0,-1-24-7038 0 0,-1 5-2513 0 0</inkml:trace>
  <inkml:trace contextRef="#ctx0" brushRef="#br0" timeOffset="65807.925">636 5176 13891 0 0,'0'0'1527'0'0,"0"0"-296"0"0,0 0-216 0 0,0 0-83 0 0,0 0-39 0 0,0 0-140 0 0,0 0-205 0 0,0 0-225 0 0,0 0-198 0 0,0 0-100 0 0,0 0-37 0 0,0 0-14 0 0,0 0-20 0 0,-6 7-18 0 0,3-4 56 0 0,2-3-2 0 0,0 1 0 0 0,0 0 0 0 0,0-1 0 0 0,0 1 1 0 0,0 0-1 0 0,0-1 0 0 0,1 1 0 0 0,-1 0 0 0 0,0 0 0 0 0,1 0 1 0 0,-1 0-1 0 0,0 0 0 0 0,1 0 0 0 0,-1-1 0 0 0,1 2 1 0 0,-1-1-1 0 0,1 0 0 0 0,0 0 0 0 0,-1 0 0 0 0,1 0 1 0 0,0 0-1 0 0,0 0 0 0 0,0 0 0 0 0,0 0 0 0 0,0 0 1 0 0,0 0-1 0 0,0 1 0 0 0,0-1 0 0 0,0 0 0 0 0,0 0 1 0 0,1 0-1 0 0,-1 0 0 0 0,0 0 0 0 0,1 0 0 0 0,-1 0 1 0 0,1 0-1 0 0,-1 0 0 0 0,1 0 0 0 0,0 0 0 0 0,-1 0 0 0 0,1 0 1 0 0,0-1-1 0 0,-1 1 0 0 0,1 0 0 0 0,0 0 0 0 0,0-1 1 0 0,0 1-1 0 0,0-1 0 0 0,0 1 0 0 0,0 0 0 0 0,0-1 1 0 0,0 0-1 0 0,0 1 0 0 0,0-1 0 0 0,0 0 0 0 0,0 1 1 0 0,0-1-1 0 0,0 0 0 0 0,0 0 0 0 0,0 0 0 0 0,1 0 10 0 0,47 20-1968 0 0,-16-10-6975 0 0,-19-6-654 0 0</inkml:trace>
  <inkml:trace contextRef="#ctx0" brushRef="#br0" timeOffset="66313.682">1160 5415 9546 0 0,'0'0'1787'0'0,"0"0"-261"0"0,0 0 3 0 0,0 0 40 0 0,0 0-93 0 0,0 0-244 0 0,0 0-314 0 0,0 0-218 0 0,0 0-83 0 0,0 0-46 0 0,0 0-40 0 0,0 0-62 0 0,0 0-71 0 0,-2 0-63 0 0,-5-2-260 0 0,0 2 0 0 0,1-1 0 0 0,-1 1 0 0 0,0 0 0 0 0,0 0-1 0 0,0 1 1 0 0,1 0 0 0 0,-1 0 0 0 0,0 0 0 0 0,1 1 0 0 0,-1 0 0 0 0,1 1 0 0 0,0-1 0 0 0,0 1 0 0 0,0 0 0 0 0,0 1 0 0 0,0-1 0 0 0,-3 4-75 0 0,8-5 1 0 0,0 0-1 0 0,0 0 1 0 0,0 0-1 0 0,1 0 1 0 0,-1 0 0 0 0,0 0-1 0 0,1 1 1 0 0,-1-1-1 0 0,1 0 1 0 0,0 0-1 0 0,0 1 1 0 0,0-1-1 0 0,0 0 1 0 0,0 0-1 0 0,1 1 1 0 0,-1-1 0 0 0,1 0-1 0 0,-1 0 1 0 0,1 0-1 0 0,0 1 1 0 0,0-1-1 0 0,0 0 1 0 0,0 0-1 0 0,0 0 1 0 0,0 0 0 0 0,0-1-1 0 0,1 1 1 0 0,-1 0-1 0 0,1 0 1 0 0,-1-1-1 0 0,1 1 1 0 0,0-1-1 0 0,0 1 1 0 0,0-1-1 0 0,142 95 227 0 0,-138-93-199 0 0,0 1 0 0 0,0 0 0 0 0,-1 0 0 0 0,0 1 0 0 0,1-1 0 0 0,-1 1 0 0 0,-1 0 1 0 0,1 0-1 0 0,-1 1 0 0 0,0 0 0 0 0,0-1 0 0 0,-1 1 0 0 0,0 0 0 0 0,0 1 0 0 0,0-1 1 0 0,0 1-1 0 0,-1-1 0 0 0,-1 1 0 0 0,1 0 0 0 0,-1-1 0 0 0,0 1 0 0 0,0 0 0 0 0,-1 1-28 0 0,-2 0 49 0 0,-1-1 1 0 0,-1 1-1 0 0,1 0 0 0 0,-2-1 0 0 0,1 0 0 0 0,0 0 0 0 0,-1 0 0 0 0,-1 0 0 0 0,1-1 0 0 0,-1 0 0 0 0,0 0 0 0 0,0 0 0 0 0,-1-1 0 0 0,0 0 0 0 0,0 0 0 0 0,0-1 0 0 0,0 0 0 0 0,-1 0 0 0 0,1 0 0 0 0,-1-1 0 0 0,0 0 0 0 0,0-1 0 0 0,0 0 0 0 0,-1 0 0 0 0,1-1 0 0 0,-1 0-49 0 0,6 0-32 0 0,1 0 0 0 0,-1 0 0 0 0,1-1 0 0 0,-1 1 0 0 0,1-1 1 0 0,-1 0-1 0 0,1 0 0 0 0,-1 0 0 0 0,0 0 0 0 0,1 0 0 0 0,-1 0 0 0 0,1-1 0 0 0,-1 1 0 0 0,1-1 0 0 0,-1 0 0 0 0,1 1 0 0 0,-1-1 0 0 0,1 0 0 0 0,0-1 0 0 0,0 1 0 0 0,-1 0 0 0 0,1-1 0 0 0,0 1 0 0 0,0-1 0 0 0,0 0 0 0 0,0 1 0 0 0,1-1 0 0 0,-1 0 0 0 0,0 0 0 0 0,1 0 0 0 0,-1 0 0 0 0,1-1 0 0 0,0 1 0 0 0,0 0 0 0 0,0-1 0 0 0,0 1 0 0 0,0-1 0 0 0,0 1 0 0 0,1-1 0 0 0,-1 1 0 0 0,1-1 0 0 0,0 1 0 0 0,0-1 0 0 0,0 1 0 0 0,0-1 32 0 0,1-20-2807 0 0,5 10-4048 0 0,1 8-5211 0 0</inkml:trace>
  <inkml:trace contextRef="#ctx0" brushRef="#br0" timeOffset="87320.526">2152 5316 0 0 0,'0'0'775'0'0,"0"0"396"0"0,0 0 54 0 0,0 0 45 0 0,0 0 82 0 0,0 0 50 0 0,0 0 12 0 0,0 0-9 0 0,0 0-27 0 0,0 0-66 0 0,-8-3-110 0 0,-22-4-393 0 0,25 6 2643 0 0,12 6-3214 0 0,0-1 1 0 0,0 0 0 0 0,1-1-1 0 0,-1 0 1 0 0,1 0-1 0 0,0-1 1 0 0,0 0 0 0 0,0 0-1 0 0,0 0 1 0 0,0-1 0 0 0,0-1-1 0 0,1 1 1 0 0,-1-2 0 0 0,0 1-1 0 0,0-1 1 0 0,1 0 0 0 0,-1 0-1 0 0,0-1 1 0 0,3-1-239 0 0,147-64 1359 0 0,-143 58-1229 0 0,-1 1 1 0 0,0-2-1 0 0,-1 0 0 0 0,0-1 1 0 0,0 0-1 0 0,-1 0 0 0 0,-1-2 1 0 0,0 1-1 0 0,-1-1 0 0 0,0-1 1 0 0,-1 0-1 0 0,4-9-130 0 0,-8 1 358 0 0,-19 35-162 0 0,-15 57-191 0 0,4 2 1 0 0,2 1 0 0 0,3 0 0 0 0,4 1 0 0 0,3 1 0 0 0,1 20-6 0 0,-48 229-114 0 0,-51 47 7 0 0,107-358 76 0 0,-1-1-1 0 0,-1 0 1 0 0,0 0-1 0 0,0-1 1 0 0,-1 0-1 0 0,-1 0 1 0 0,0 0-1 0 0,0-1 1 0 0,-1 0-1 0 0,0-1 1 0 0,-1 0-1 0 0,0-1 1 0 0,0 1-1 0 0,-1-2 1 0 0,0 0-1 0 0,0 0 1 0 0,-1-1-1 0 0,0 0 1 0 0,0-1-1 0 0,0 0 1 0 0,-1-1-1 0 0,1-1 1 0 0,-1 0-1 0 0,0 0 1 0 0,0-2-1 0 0,0 1 1 0 0,0-2-1 0 0,0 0 1 0 0,-1 0-1 0 0,1-1 1 0 0,-9-2 31 0 0,17 2-14 0 0,-1-1 1 0 0,1 1-1 0 0,0-1 0 0 0,0 0 0 0 0,0 0 1 0 0,0 0-1 0 0,1-1 0 0 0,-1 0 0 0 0,1 0 0 0 0,-1 0 1 0 0,1 0-1 0 0,0-1 0 0 0,0 1 0 0 0,0-1 1 0 0,1 0-1 0 0,0 0 0 0 0,-1-1 0 0 0,1 1 1 0 0,1-1-1 0 0,-1 1 0 0 0,1-1 0 0 0,-1 0 1 0 0,2 0-1 0 0,-1 0 0 0 0,0 0 0 0 0,1-1 1 0 0,0 1-1 0 0,0 0 0 0 0,1 0 0 0 0,-1-1 1 0 0,1 1-1 0 0,0 0 0 0 0,1-1 0 0 0,-1 1 1 0 0,1 0-1 0 0,0-1 0 0 0,0 1 0 0 0,1 0 1 0 0,-1 0-1 0 0,1 0 0 0 0,1 0 0 0 0,-1 0 1 0 0,0 0-1 0 0,1 1 0 0 0,2-4 14 0 0,30-34 139 0 0,1 1-1 0 0,2 2 0 0 0,2 1 0 0 0,1 3 1 0 0,2 1-1 0 0,7-3-138 0 0,-32 23 56 0 0,42-29 454 0 0,2 1 1 0 0,2 4-1 0 0,1 2 1 0 0,65-24-511 0 0,-109 50 128 0 0,0 1 0 0 0,1 2 0 0 0,0 0 0 0 0,0 1 0 0 0,1 1 0 0 0,0 1 0 0 0,0 1 0 0 0,9 1-128 0 0,-28 4-1524 0 0,-14 1-3264 0 0,3-1-5108 0 0,3-2-2245 0 0</inkml:trace>
  <inkml:trace contextRef="#ctx0" brushRef="#br0" timeOffset="87942.264">2997 5717 13491 0 0,'0'0'2023'0'0,"0"0"-1024"0"0,0 0-444 0 0,0 0 119 0 0,0 0 257 0 0,0 0 123 0 0,0 0-65 0 0,0 0-178 0 0,0 0-207 0 0,0 0-152 0 0,0 0-85 0 0,0 0-53 0 0,0 0-66 0 0,6 26-40 0 0,18 81-39 0 0,-20-15 154 0 0,-7-75-283 0 0,-27 88 529 0 0,30-198 2215 0 0,4 73-2695 0 0,0 0 0 0 0,2 0 0 0 0,0 0 0 0 0,1 1 0 0 0,1 0 1 0 0,1 0-1 0 0,1 1 0 0 0,4-6-89 0 0,-2 2 59 0 0,-3 4 0 0 0,-2 3-34 0 0,0 0 0 0 0,0 1 0 0 0,2 0 0 0 0,0 0 0 0 0,0 1 0 0 0,1 0 0 0 0,1 0 1 0 0,0 1-1 0 0,1 1 0 0 0,0 0 0 0 0,1 0 0 0 0,1 1-25 0 0,-13 9 0 0 0,0 0 0 0 0,0 1 0 0 0,0-1 0 0 0,0 1 0 0 0,0-1 0 0 0,0 1 0 0 0,0-1 0 0 0,0 1 0 0 0,0 0 0 0 0,0-1 0 0 0,1 1 0 0 0,-1 0 0 0 0,0 0 1 0 0,0 0-1 0 0,0 0 0 0 0,0 0 0 0 0,1 0 0 0 0,-1 0 0 0 0,0 1 0 0 0,0-1 0 0 0,0 0 0 0 0,0 0 0 0 0,1 1 0 0 0,-1-1 0 0 0,0 1 0 0 0,0-1 0 0 0,0 1 0 0 0,0 0 0 0 0,0-1 0 0 0,0 1 0 0 0,0 0 0 0 0,-1 0 1 0 0,1-1-1 0 0,0 1 0 0 0,0 0 0 0 0,-1 0 0 0 0,1 0 0 0 0,0 0 0 0 0,-1 0 0 0 0,1 0 0 0 0,-1 0 0 0 0,1 0 0 0 0,-1 1 0 0 0,12 59 111 0 0,-6-23 3 0 0,22 44-72 0 0,-27-73 334 0 0,0-6-5140 0 0,5-8-4621 0 0,-2 1-2495 0 0</inkml:trace>
  <inkml:trace contextRef="#ctx0" brushRef="#br0" timeOffset="88182.955">3596 5754 14075 0 0,'0'0'1956'0'0,"0"0"-475"0"0,0 0-158 0 0,0 0 5 0 0,0 0-69 0 0,0 0-234 0 0,0 0-364 0 0,0 0-299 0 0,0 0-192 0 0,0 0-117 0 0,0 0-37 0 0,0 0-79 0 0,0 0-98 0 0,1 27-159 0 0,5 81-283 0 0,2-79-688 0 0,-5-31-2197 0 0,-3 1 372 0 0,4-2-8038 0 0</inkml:trace>
  <inkml:trace contextRef="#ctx0" brushRef="#br0" timeOffset="88348.788">3631 5382 11787 0 0,'0'0'5745'0'0,"0"0"-4081"0"0,0 0-632 0 0,0 0-360 0 0,0 0-239 0 0,0 0-169 0 0,0 0-248 0 0,0 0-120 0 0,0 0-152 0 0,0 0-273 0 0,0 0-439 0 0,0 0-1056 0 0,0 0-4322 0 0,0 0-5040 0 0</inkml:trace>
  <inkml:trace contextRef="#ctx0" brushRef="#br0" timeOffset="88598.714">4152 5566 16171 0 0,'0'0'2437'0'0,"0"0"-1049"0"0,0 0-406 0 0,0 0-21 0 0,0 0-10 0 0,0 0-68 0 0,0 0-135 0 0,0 0-156 0 0,0 0-132 0 0,0 0-131 0 0,0 0-100 0 0,0 0-74 0 0,0 0-73 0 0,-33 4-10 0 0,-103 14-22 0 0,133-18-48 0 0,1 0 0 0 0,-1 0 1 0 0,0 0-1 0 0,0 0 0 0 0,0 1 0 0 0,1 0 1 0 0,-1-1-1 0 0,0 1 0 0 0,1 0 1 0 0,-1 0-1 0 0,0 0 0 0 0,1 1 0 0 0,-1-1 1 0 0,1 1-1 0 0,0-1 0 0 0,0 1 1 0 0,-1 0-1 0 0,1 0 0 0 0,0 0 0 0 0,0 0 1 0 0,-1 2-3 0 0,-2 4 13 0 0,-1-3-17 0 0,1 0-1 0 0,-1 1 1 0 0,2-1-1 0 0,-1 1 1 0 0,1 0 0 0 0,0 0-1 0 0,0 1 1 0 0,0-1-1 0 0,1 1 1 0 0,0 0 0 0 0,0 0-1 0 0,1 0 1 0 0,0 0-1 0 0,0 0 1 0 0,1 1 0 0 0,0-1-1 0 0,0 0 1 0 0,0 1-1 0 0,1-1 1 0 0,1 1 0 0 0,-1-1-1 0 0,1 1 1 0 0,0-1-1 0 0,1 0 1 0 0,-1 1 0 0 0,2-1-1 0 0,-1 0 1 0 0,1 0-1 0 0,0-1 1 0 0,3 7 4 0 0,3-5 5 0 0,0 1 0 0 0,0-2 1 0 0,1 0-1 0 0,0 0 0 0 0,0 0 0 0 0,0-1 0 0 0,1-1 1 0 0,0 0-1 0 0,0 0 0 0 0,0-1 0 0 0,1-1 0 0 0,-1 1 1 0 0,1-2-1 0 0,0 0 0 0 0,0 0 0 0 0,0-1 1 0 0,0-1-1 0 0,0 0 0 0 0,0 0 0 0 0,0-2 0 0 0,0 1 1 0 0,-1-1-1 0 0,1-1 0 0 0,0 0 0 0 0,-1-1 0 0 0,1 0 1 0 0,-1-1-1 0 0,-1 0 0 0 0,1 0 0 0 0,0-1 0 0 0,-1-1 1 0 0,4-3-6 0 0,40-44-1436 0 0,-23 15-6685 0 0,-28 36 6953 0 0,3-5-10508 0 0</inkml:trace>
  <inkml:trace contextRef="#ctx0" brushRef="#br0" timeOffset="89009.575">4801 5073 10434 0 0,'0'0'4216'0'0,"0"0"-2036"0"0,0 0-663 0 0,0 0 23 0 0,0 0 36 0 0,0 0-125 0 0,0 0-289 0 0,0 0-346 0 0,0 0-225 0 0,0 0-154 0 0,0 0-90 0 0,0 0-63 0 0,3-2-43 0 0,-3 2-223 0 0,-1 1 0 0 0,1-1 0 0 0,0 0 0 0 0,0 1-1 0 0,-1-1 1 0 0,1 0 0 0 0,0 1 0 0 0,0-1 0 0 0,0 1-1 0 0,0-1 1 0 0,0 0 0 0 0,0 1 0 0 0,-1-1 0 0 0,1 1-1 0 0,0-1 1 0 0,0 0 0 0 0,0 1 0 0 0,0-1-1 0 0,0 1 1 0 0,1-1 0 0 0,-1 1 0 0 0,0-1 0 0 0,0 0-1 0 0,0 1 1 0 0,0-1 0 0 0,0 1 0 0 0,0-1 0 0 0,1 0-1 0 0,-1 1 1 0 0,0-1 0 0 0,0 0 0 0 0,1 1 0 0 0,-1-1-1 0 0,0 0 1 0 0,0 1 0 0 0,1-1 0 0 0,-1 0 0 0 0,0 0-1 0 0,1 1 1 0 0,-1-1 0 0 0,1 0 0 0 0,-1 0 0 0 0,0 0-1 0 0,1 1 1 0 0,-1-1 0 0 0,1 0 0 0 0,-1 0 0 0 0,0 0-1 0 0,1 0 1 0 0,-1 0 0 0 0,1 0 0 0 0,-1 0-1 0 0,0 0 1 0 0,1 0 0 0 0,-1 0 0 0 0,1 0 0 0 0,-1 0-1 0 0,1 0 1 0 0,-1 0 0 0 0,0 0 0 0 0,1 0 0 0 0,-1-1-1 0 0,1 1 1 0 0,-1 0 0 0 0,0 0-18 0 0,0 9 105 0 0,-11 282 1157 0 0,6 232-865 0 0,-14-425-374 0 0,18-95 51 0 0,-6 19-419 0 0,1-39-859 0 0,1-109-5510 0 0,6 80-2190 0 0,-1 31-2339 0 0</inkml:trace>
  <inkml:trace contextRef="#ctx0" brushRef="#br0" timeOffset="89259.372">4573 5518 10738 0 0,'0'0'2908'0'0,"0"0"-901"0"0,0 0-415 0 0,0 0-105 0 0,0 0-36 0 0,0 0-129 0 0,0 0-248 0 0,0 0-280 0 0,0 0-229 0 0,0 0-128 0 0,0 0-72 0 0,0 0 14 0 0,0 0 19 0 0,5 2 47 0 0,22 6 8 0 0,1-1 0 0 0,1-2 0 0 0,0-1 0 0 0,-1-1 0 0 0,1-1 0 0 0,0-2 0 0 0,0-1 1 0 0,7-1-454 0 0,37 0 219 0 0,25 2-2435 0 0,-98 0 832 0 0,0 0-1276 0 0,0 0-3829 0 0,-2 0-6031 0 0</inkml:trace>
  <inkml:trace contextRef="#ctx0" brushRef="#br0" timeOffset="89515.231">5265 5588 17468 0 0,'0'0'2267'0'0,"0"0"-869"0"0,0 0-284 0 0,0 0-49 0 0,0 0-76 0 0,0 0-103 0 0,0 0-173 0 0,0 0-238 0 0,0 0-130 0 0,0 0-111 0 0,0 0-69 0 0,0 0-17 0 0,0 0-46 0 0,6 30-38 0 0,17 93-34 0 0,-26-70-87 0 0,-10-25-755 0 0,2-22-3355 0 0,6-6-1658 0 0,3 3-6272 0 0</inkml:trace>
  <inkml:trace contextRef="#ctx0" brushRef="#br0" timeOffset="89679.567">5322 5312 15587 0 0,'0'0'2281'0'0,"0"0"-673"0"0,0 0-352 0 0,0 0-199 0 0,0 0-249 0 0,0 0-224 0 0,0 0-336 0 0,0 0-240 0 0,0 0-176 0 0,0 0-168 0 0,0 0-200 0 0,0 0-336 0 0,0 0-777 0 0,45-37-2912 0 0,-42 45-8129 0 0</inkml:trace>
  <inkml:trace contextRef="#ctx0" brushRef="#br0" timeOffset="89994.835">5691 5529 18780 0 0,'0'0'1175'0'0,"0"0"-351"0"0,0 0-50 0 0,0 0 64 0 0,0 0 35 0 0,0 0-119 0 0,0 0-223 0 0,0 0-193 0 0,0 0-133 0 0,0 0-65 0 0,0 0-37 0 0,0 0-37 0 0,-19 34-26 0 0,-59 105-20 0 0,74-134-19 0 0,0 0 0 0 0,0 1 0 0 0,1-1 0 0 0,0 1 0 0 0,0 0 0 0 0,0 0 0 0 0,1 0 0 0 0,0 0 0 0 0,0 1 0 0 0,0-1 0 0 0,1 0 0 0 0,0 1 0 0 0,0-1 0 0 0,1 1 0 0 0,0-1 0 0 0,0 2-1 0 0,1 14 0 0 0,-1-19 24 0 0,0 0-1 0 0,0 0 1 0 0,1 0-1 0 0,-1 0 1 0 0,1 0-1 0 0,0 0 1 0 0,0 0-1 0 0,0 0 0 0 0,0 0 1 0 0,1 0-1 0 0,-1-1 1 0 0,1 1-1 0 0,-1 0 1 0 0,1-1-1 0 0,0 0 0 0 0,0 1 1 0 0,0-1-1 0 0,0 0 1 0 0,1 0-1 0 0,-1 0 1 0 0,0 0-1 0 0,1 0 1 0 0,0-1-1 0 0,-1 1 0 0 0,1-1 1 0 0,0 0-1 0 0,0 0 1 0 0,0 0-1 0 0,-1 0 1 0 0,1 0-1 0 0,0 0 0 0 0,0-1 1 0 0,1 1-24 0 0,2 0 105 0 0,0-1 0 0 0,1 1-1 0 0,-1-1 1 0 0,0 0 0 0 0,1 0 0 0 0,-1-1 0 0 0,0 0 0 0 0,1 0 0 0 0,-1-1-1 0 0,0 1 1 0 0,0-1 0 0 0,0-1 0 0 0,0 1 0 0 0,-1-1 0 0 0,1 0 0 0 0,0-1-105 0 0,5-3 71 0 0,-1-1 1 0 0,0 0-1 0 0,0-1 1 0 0,-1-1-1 0 0,0 1 1 0 0,-1-1-1 0 0,0-1 1 0 0,0 1-1 0 0,-1-1 1 0 0,0-1-1 0 0,-1 1 1 0 0,-1-1 0 0 0,0 0-1 0 0,0-1 1 0 0,-1 1-1 0 0,-1-1 1 0 0,0 1-1 0 0,-1-1 1 0 0,0 0-1 0 0,-1 0 1 0 0,0-1-1 0 0,-2-11-71 0 0,1 22-23 0 0,-1-1-1 0 0,0 1 0 0 0,0 0 0 0 0,0 0 1 0 0,0-1-1 0 0,-1 1 0 0 0,1 0 0 0 0,-1 0 0 0 0,0 0 1 0 0,0 0-1 0 0,0 0 0 0 0,0 1 0 0 0,0-1 1 0 0,0 1-1 0 0,-1-1 0 0 0,0 1 0 0 0,1 0 1 0 0,-1 0-1 0 0,0 0 0 0 0,0 0 0 0 0,0 0 1 0 0,0 1-1 0 0,0 0 0 0 0,0-1 0 0 0,-1 1 1 0 0,1 0-1 0 0,0 0 0 0 0,-1 1 0 0 0,1-1 1 0 0,-1 1-1 0 0,-1 0 24 0 0,-55 1-2874 0 0,9 15-6128 0 0,39-9-3071 0 0</inkml:trace>
  <inkml:trace contextRef="#ctx0" brushRef="#br0" timeOffset="90426.088">5983 5776 11410 0 0,'0'0'5326'0'0,"0"0"-3303"0"0,0 0-883 0 0,0 0 74 0 0,0 0 23 0 0,0 0-83 0 0,0 0-177 0 0,0 0-246 0 0,0 0-216 0 0,0 0-82 0 0,0 0-65 0 0,0 0-33 0 0,0 0-15 0 0,14-14-60 0 0,44-42-29 0 0,-3-15 377 0 0,37-20-192 0 0,-89 91-423 0 0,-1 1 0 0 0,0 0 0 0 0,0-1 0 0 0,0 1 0 0 0,0 0 0 0 0,0 0 1 0 0,0 0-1 0 0,0 0 0 0 0,0 1 0 0 0,0-1 0 0 0,-1 0 0 0 0,1 1 0 0 0,0 0 0 0 0,-1-1 0 0 0,1 1 0 0 0,-1 0 0 0 0,0-1 0 0 0,1 1 0 0 0,-1 0 0 0 0,0 0 0 0 0,0 0 0 0 0,0 0 0 0 0,-1 0 1 0 0,1 0-1 0 0,0 1 0 0 0,-1-1 0 0 0,1 0 0 0 0,-1 0 0 0 0,0 0 0 0 0,0 2 7 0 0,7 12 0 0 0,-4-6 32 0 0,1-1 1 0 0,1 0-1 0 0,0 0 0 0 0,0-1 0 0 0,0 0 0 0 0,1 1 1 0 0,0-2-1 0 0,1 1 0 0 0,0-1 0 0 0,0 0 1 0 0,0 0-1 0 0,1-1 0 0 0,0 0 0 0 0,1-1 0 0 0,-1 1 1 0 0,1-1-1 0 0,0-1 0 0 0,0 0 0 0 0,0 0 0 0 0,1-1 1 0 0,-1 0-1 0 0,1-1 0 0 0,0 0 0 0 0,0 0 1 0 0,3-1-33 0 0,-5 0 76 0 0,0 0 1 0 0,0-1 0 0 0,0 0-1 0 0,0-1 1 0 0,0 1 0 0 0,0-2-1 0 0,0 1 1 0 0,0-1-1 0 0,-1 0 1 0 0,1-1 0 0 0,-1 0-1 0 0,1 0 1 0 0,-1 0 0 0 0,0-1-1 0 0,0 0 1 0 0,-1-1 0 0 0,1 1-1 0 0,-1-1 1 0 0,0 0 0 0 0,0-1-1 0 0,-1 0 1 0 0,1 0 0 0 0,-1-1-77 0 0,0 0 43 0 0,0-1 1 0 0,-1-1 0 0 0,0 1 0 0 0,-1 0 0 0 0,1-1 0 0 0,-2 0-1 0 0,1 0 1 0 0,-1 0 0 0 0,-1 0 0 0 0,0 0 0 0 0,0 0 0 0 0,-1-2-44 0 0,1-42-6679 0 0,-1 41 3462 0 0,0 7-9502 0 0</inkml:trace>
  <inkml:trace contextRef="#ctx0" brushRef="#br0" timeOffset="97517.741">7633 4984 7274 0 0,'0'0'1604'0'0,"0"0"-232"0"0,0 0-141 0 0,0 0 43 0 0,0 0 177 0 0,0 0 76 0 0,0 0-50 0 0,0 0-198 0 0,0 0-315 0 0,0 0-279 0 0,0 0-209 0 0,-4-6 1404 0 0,5 112-468 0 0,-13 298 257 0 0,-4-205-1364 0 0,-7-81 15 0 0,69-170 865 0 0,-19 26-1190 0 0,0 0 1 0 0,2 2 0 0 0,1 0 0 0 0,0 3 0 0 0,2 0 0 0 0,1 2 0 0 0,0 2 0 0 0,1 1-1 0 0,1 1 1 0 0,0 2 0 0 0,16-3 4 0 0,-46 14-4 0 0,1 0-1 0 0,0 0 0 0 0,0 1 1 0 0,-1 0-1 0 0,1 0 0 0 0,0 0 1 0 0,0 0-1 0 0,0 1 1 0 0,0 0-1 0 0,0 1 0 0 0,0-1 1 0 0,0 1-1 0 0,0 0 0 0 0,0 1 1 0 0,0-1-1 0 0,-1 1 1 0 0,1 0-1 0 0,-1 1 0 0 0,1-1 1 0 0,-1 1-1 0 0,0 0 0 0 0,0 0 1 0 0,0 1-1 0 0,0 0 1 0 0,-1 0-1 0 0,0 0 0 0 0,1 0 1 0 0,-1 0-1 0 0,-1 1 0 0 0,2 1 5 0 0,-2 2 10 0 0,0 0 0 0 0,-1 1 0 0 0,0-1 0 0 0,-1 1 0 0 0,1-1 0 0 0,-1 1 0 0 0,-1-1 0 0 0,0 1 0 0 0,0 0 0 0 0,-1-1 0 0 0,0 1 0 0 0,0-1 0 0 0,-1 1 0 0 0,0-1 0 0 0,-1 0 0 0 0,0 1 0 0 0,0-1 0 0 0,0 0 0 0 0,-1-1 0 0 0,-1 1-1 0 0,1-1 1 0 0,-1 0 0 0 0,0 0 0 0 0,-1 0 0 0 0,1-1 0 0 0,-6 4-10 0 0,-3 5 17 0 0,-2 0 0 0 0,0-1-1 0 0,0-1 1 0 0,-1-1 0 0 0,-1-1-1 0 0,0 0 1 0 0,-1-1 0 0 0,0-1-1 0 0,0 0 1 0 0,-11 2-17 0 0,15-7-22 0 0,0 0 1 0 0,0-1-1 0 0,0 0 1 0 0,0-2-1 0 0,-1 1 1 0 0,1-2 0 0 0,0 0-1 0 0,-1-1 1 0 0,-5-1 21 0 0,18 1-75 0 0,0 0 1 0 0,0 0 0 0 0,0 0-1 0 0,0 0 1 0 0,1 0 0 0 0,-1 0-1 0 0,0-1 1 0 0,1 0 0 0 0,-1 1-1 0 0,1-1 1 0 0,-1 0-1 0 0,1 0 1 0 0,0 0 0 0 0,0-1-1 0 0,0 1 1 0 0,0 0 0 0 0,0-1-1 0 0,1 1 1 0 0,-1-1 0 0 0,1 0-1 0 0,0 1 1 0 0,-1-1 0 0 0,1 0-1 0 0,0 0 1 0 0,1 0 0 0 0,-1 0-1 0 0,1 0 1 0 0,-1 0 0 0 0,1 0-1 0 0,0 0 1 0 0,0-3 74 0 0,22-56-5032 0 0,-9 48 410 0 0,-4 2-5443 0 0</inkml:trace>
  <inkml:trace contextRef="#ctx0" brushRef="#br0" timeOffset="98200.581">8203 5735 7906 0 0,'0'0'1723'0'0,"0"0"-383"0"0,0 0-101 0 0,0 0 141 0 0,0 0 161 0 0,0 0 11 0 0,0 0-70 0 0,0 0-138 0 0,0 0-161 0 0,0 0-192 0 0,0 0-171 0 0,38 11-153 0 0,117 29-146 0 0,-148-38-472 0 0,-1-1-1 0 0,0 0 1 0 0,0 0-1 0 0,0 0 1 0 0,1-1 0 0 0,-1 1-1 0 0,0-2 1 0 0,1 1-1 0 0,-1-1 1 0 0,0 0-1 0 0,0 0 1 0 0,0 0 0 0 0,0-1-1 0 0,6-2-48 0 0,6-3 151 0 0,1 3-40 0 0,0-2 0 0 0,-1 0-1 0 0,1-1 1 0 0,-1 0 0 0 0,-1-2 0 0 0,0 0 0 0 0,0-1 0 0 0,-1-1 0 0 0,0-1-1 0 0,-1 0 1 0 0,0-1 0 0 0,-1 0 0 0 0,0-1 0 0 0,-1-1 0 0 0,-1 0 0 0 0,8-12-111 0 0,-18 24-1 0 0,0-1 0 0 0,-1 0 0 0 0,1 1 0 0 0,-1-1 0 0 0,1 0 0 0 0,-1 0 0 0 0,0 0 0 0 0,-1 0 0 0 0,1 0 0 0 0,-1 0 0 0 0,1 0 0 0 0,-1-1 0 0 0,-1 1 0 0 0,1 0 0 0 0,0 0 0 0 0,-1 0 0 0 0,0 0 0 0 0,0 0 0 0 0,0 0 0 0 0,-1 0 0 0 0,1 1 0 0 0,-1-1 0 0 0,0 0 0 0 0,0 1 0 0 0,0-1 0 0 0,0 1 0 0 0,-1 0 0 0 0,1-1 0 0 0,-1 1 0 0 0,0 0 0 0 0,0 1 0 0 0,0-1 0 0 0,0 1 0 0 0,-1-1 0 0 0,1 1 0 0 0,-1 0 0 0 0,1 0 0 0 0,-1 0 0 0 0,0 0 1 0 0,-7 0-22 0 0,1 1 0 0 0,0 0 1 0 0,-1 0-1 0 0,1 1 0 0 0,-1 0 0 0 0,1 1 0 0 0,0 0 0 0 0,-1 1 1 0 0,1 0-1 0 0,0 0 0 0 0,0 1 0 0 0,0 1 0 0 0,1-1 1 0 0,-1 2-1 0 0,1-1 0 0 0,0 1 0 0 0,0 1 0 0 0,0-1 0 0 0,1 2 1 0 0,-1-1-1 0 0,2 1 0 0 0,-1 0 0 0 0,1 1 0 0 0,0 0 1 0 0,1 0-1 0 0,0 0 0 0 0,0 1 0 0 0,0 0 0 0 0,1 0 1 0 0,1 0-1 0 0,0 1 0 0 0,0 0 0 0 0,1 0 0 0 0,0 0 0 0 0,0 0 1 0 0,1 0-1 0 0,1 0 0 0 0,0 1 0 0 0,0-1 0 0 0,1 1 1 0 0,0-1-1 0 0,2 10 22 0 0,1-13 2 0 0,1 1 0 0 0,1-1 1 0 0,-1 0-1 0 0,1 0 0 0 0,0-1 1 0 0,1 1-1 0 0,-1-1 0 0 0,1-1 1 0 0,1 1-1 0 0,-1-1 0 0 0,1 0 1 0 0,0 0-1 0 0,0-1 0 0 0,0 1 1 0 0,1-2-1 0 0,-1 1 0 0 0,1-1 1 0 0,0 0-1 0 0,0-1 0 0 0,0 0 0 0 0,0 0 1 0 0,0-1-1 0 0,5 0-2 0 0,21 4 98 0 0,0-1 0 0 0,0-2 0 0 0,0-2 0 0 0,0-1 0 0 0,1-1 0 0 0,-1-2 0 0 0,-1-1 0 0 0,1-2-1 0 0,-1-2 1 0 0,0-1 0 0 0,-1-1 0 0 0,0-2 0 0 0,0-1 0 0 0,2-3-98 0 0,-3 1 52 0 0,0-1 0 0 0,-1-1 0 0 0,-1-2 1 0 0,0-1-1 0 0,-2-1 0 0 0,0-2 0 0 0,-2 0 0 0 0,-1-2 0 0 0,-1-1 1 0 0,16-23-54 0 0,-29 33-8 0 0,0 0-1 0 0,-2-1 1 0 0,0-1-1 0 0,-1 1 1 0 0,0-1-1 0 0,-2 0 1 0 0,0-1-1 0 0,-1 1 1 0 0,-1-1-1 0 0,-1 0 1 0 0,-1 0-1 0 0,0 1 1 0 0,-2-1-1 0 0,-2-20 10 0 0,1 31-5 0 0,0-1 1 0 0,0 1-1 0 0,-1 0 0 0 0,0 0 1 0 0,-1 0-1 0 0,0 0 0 0 0,0 0 1 0 0,-1 1-1 0 0,0 0 0 0 0,-1 0 1 0 0,1 0-1 0 0,-1 1 0 0 0,-2-1 5 0 0,6 5-2 0 0,0 0 0 0 0,-1 1-1 0 0,0-1 1 0 0,1 1 0 0 0,-1 0-1 0 0,0-1 1 0 0,0 1 0 0 0,-1 1-1 0 0,1-1 1 0 0,0 0 0 0 0,0 1-1 0 0,-1 0 1 0 0,1 0 0 0 0,-1 0-1 0 0,1 0 1 0 0,-1 0 0 0 0,1 1-1 0 0,-1-1 1 0 0,0 1 0 0 0,1 0-1 0 0,-1 0 1 0 0,0 1-1 0 0,1-1 1 0 0,-1 1 0 0 0,1 0-1 0 0,-1-1 1 0 0,1 2 0 0 0,-1-1-1 0 0,1 0 1 0 0,0 1 0 0 0,-1-1-1 0 0,1 1 1 0 0,0 0 0 0 0,0 0-1 0 0,-1 2 3 0 0,-4 2 6 0 0,1 1-1 0 0,0 0 0 0 0,1 1 0 0 0,0-1 0 0 0,0 1 0 0 0,0 1 0 0 0,1-1 0 0 0,1 1 1 0 0,-1 0-1 0 0,1 0 0 0 0,1 0 0 0 0,-1 1 0 0 0,2-1 0 0 0,-1 1 0 0 0,1-1 0 0 0,1 4-5 0 0,-7 162 115 0 0,8-165-110 0 0,4 21 90 0 0,0 1 0 0 0,3-1 0 0 0,0 0 0 0 0,2 0 0 0 0,1-1 0 0 0,4 5-95 0 0,8 30 199 0 0,-1-4-89 0 0,-9-31-136 0 0,-2 0 0 0 0,-1 1 0 0 0,-1 1 1 0 0,-2-1-1 0 0,-1 1 0 0 0,0 23 26 0 0,-32-89-5030 0 0,23 28 3946 0 0,-3-5-1924 0 0,2 3-1836 0 0,-2-3-6788 0 0</inkml:trace>
  <inkml:trace contextRef="#ctx0" brushRef="#br0" timeOffset="98394.485">8958 5400 12227 0 0,'0'0'1705'0'0,"0"0"-556"0"0,0 0-293 0 0,0 0 133 0 0,0 0 194 0 0,0 0 80 0 0,0 0-109 0 0,0 0-187 0 0,0 0-221 0 0,36 3-171 0 0,111 7-104 0 0,73 3 968 0 0,-116-11-1003 0 0,0 0-5045 0 0,-97-3-487 0 0,-1-2-6318 0 0</inkml:trace>
  <inkml:trace contextRef="#ctx0" brushRef="#br0" timeOffset="98869.568">9645 5522 4033 0 0,'0'0'3122'0'0,"0"0"-1168"0"0,0 0-221 0 0,0 0 132 0 0,0 0-20 0 0,0 0-136 0 0,0 0-289 0 0,0 0-290 0 0,0 0-209 0 0,0 0-146 0 0,0 0-104 0 0,0 0-60 0 0,0 0-26 0 0,6 32-54 0 0,19 96-4 0 0,-25-127-507 0 0,-1 1 1 0 0,1-1 0 0 0,0 0-1 0 0,0 0 1 0 0,0 1 0 0 0,0-1-1 0 0,0 0 1 0 0,0 1 0 0 0,0-1-1 0 0,0 0 1 0 0,1 1-1 0 0,-1-1 1 0 0,0 0 0 0 0,1 0-1 0 0,-1 1 1 0 0,1-1 0 0 0,-1 0-1 0 0,1 0 1 0 0,-1 0 0 0 0,1 0-1 0 0,0 0 1 0 0,0 0 0 0 0,0 0-1 0 0,0 0 1 0 0,0 0 0 0 0,-1 0-1 0 0,2 0 1 0 0,-1 0-1 0 0,0-1 1 0 0,0 1 0 0 0,0 0-1 0 0,0-1 1 0 0,0 1 0 0 0,0-1-1 0 0,1 1 1 0 0,-1-1 0 0 0,0 0-1 0 0,2 1-20 0 0,2-1 188 0 0,4 1-46 0 0,-1 0 0 0 0,0 0 1 0 0,1 0-1 0 0,-1-1 0 0 0,1-1 1 0 0,-1 1-1 0 0,0-1 0 0 0,1-1 0 0 0,-1 0 1 0 0,0 0-1 0 0,0 0 0 0 0,0-1 1 0 0,0 0-1 0 0,0-1 0 0 0,-1 0 0 0 0,0 0 1 0 0,1 0-1 0 0,-1-1 0 0 0,2-2-142 0 0,116-115 450 0 0,-118 113-404 0 0,-2 3-152 0 0,-6 18-68 0 0,0-8 172 0 0,-2 1-2 0 0,1-1 0 0 0,0 1 0 0 0,0 0 0 0 0,0 0 0 0 0,1 0 1 0 0,0 0-1 0 0,0 0 0 0 0,0 0 0 0 0,0 0 0 0 0,1 0 0 0 0,0 0 0 0 0,0 1 0 0 0,0-1 0 0 0,1 0 0 0 0,0 0 1 0 0,0 0-1 0 0,0 0 0 0 0,0 0 0 0 0,1 0 0 0 0,0 0 0 0 0,0-1 0 0 0,0 1 0 0 0,1 0 0 0 0,-1-1 1 0 0,1 0-1 0 0,0 0 0 0 0,1 0 0 0 0,-1 0 0 0 0,1 0 0 0 0,-1 0 0 0 0,1-1 0 0 0,0 0 0 0 0,1 0 4 0 0,6 2 38 0 0,0-2-1 0 0,1 0 0 0 0,0 0 1 0 0,-1-1-1 0 0,1 0 1 0 0,0-1-1 0 0,0-1 0 0 0,0 1 1 0 0,0-2-1 0 0,0 0 0 0 0,0 0 1 0 0,0-1-1 0 0,0-1 0 0 0,-1 0 1 0 0,1-1-1 0 0,-1 0 0 0 0,0 0 1 0 0,0-1-1 0 0,0-1 0 0 0,-1 0 1 0 0,0 0-1 0 0,0-1 0 0 0,0 0 1 0 0,-1-1-1 0 0,0 0 0 0 0,-1 0 1 0 0,0-1-1 0 0,0 0 0 0 0,6-10-37 0 0,39-91-102 0 0,-55 85-1468 0 0,-8 23-6141 0 0,8 2-3971 0 0</inkml:trace>
  <inkml:trace contextRef="#ctx0" brushRef="#br0" timeOffset="99196.949">10532 5691 5969 0 0,'0'0'5028'0'0,"0"0"-1882"0"0,0 0-903 0 0,0 0-377 0 0,0 0-287 0 0,0 0-232 0 0,0 0-223 0 0,32-5-254 0 0,100-16-201 0 0,-60-4 259 0 0,-65 22-871 0 0,0-1-1 0 0,0 0 0 0 0,0 0 0 0 0,0 0 0 0 0,0-1 1 0 0,-1 0-1 0 0,0 0 0 0 0,0 0 0 0 0,-1-1 0 0 0,1 0 1 0 0,-1 0-1 0 0,0-1 0 0 0,-1 1 0 0 0,0-1 1 0 0,0 0-1 0 0,0 0 0 0 0,-1 0 0 0 0,0-1 0 0 0,0 1 1 0 0,-1-1-1 0 0,0 0 0 0 0,0 0 0 0 0,-1 0 1 0 0,0 0-1 0 0,0 1 0 0 0,-1-3-56 0 0,-2 7-16 0 0,-1 0 0 0 0,0 1 0 0 0,0-1 0 0 0,0 0 0 0 0,0 1 0 0 0,0 0 0 0 0,-1-1 0 0 0,1 1 0 0 0,0 1 0 0 0,-1-1 1 0 0,0 0-1 0 0,1 1 0 0 0,-1 0 0 0 0,0 0 0 0 0,0 0 0 0 0,0 0 0 0 0,0 1 0 0 0,0-1 0 0 0,0 1 0 0 0,0 0 0 0 0,0 0 0 0 0,0 0 0 0 0,0 1 0 0 0,-1 0 16 0 0,-5 1-29 0 0,1 1-1 0 0,-1-1 1 0 0,1 2-1 0 0,-1 0 1 0 0,1 0 0 0 0,0 0-1 0 0,1 1 1 0 0,-1 1-1 0 0,1-1 1 0 0,0 1-1 0 0,0 1 1 0 0,1-1 0 0 0,0 1-1 0 0,0 1 1 0 0,1-1-1 0 0,-1 1 1 0 0,2 0-1 0 0,-1 1 1 0 0,1-1 0 0 0,1 1-1 0 0,-1 0 1 0 0,1 1-1 0 0,1-1 1 0 0,0 0-1 0 0,0 1 1 0 0,1 0 0 0 0,0 0-1 0 0,1 0 1 0 0,0 3 29 0 0,1-8-3 0 0,0-1 0 0 0,1 1 0 0 0,-1 0 1 0 0,1-1-1 0 0,0 0 0 0 0,1 1 0 0 0,-1-1 0 0 0,1 1 1 0 0,0-1-1 0 0,0 0 0 0 0,0 0 0 0 0,0 0 1 0 0,1 0-1 0 0,0-1 0 0 0,0 1 0 0 0,0-1 1 0 0,0 1-1 0 0,0-1 0 0 0,1 0 0 0 0,-1 0 0 0 0,1-1 1 0 0,0 1-1 0 0,0-1 0 0 0,0 1 0 0 0,0-1 1 0 0,0-1-1 0 0,0 1 0 0 0,1 0 0 0 0,-1-1 0 0 0,1 0 1 0 0,1 0 2 0 0,143 9-245 0 0,-50-34-1466 0 0,-68 10-1814 0 0,-5-1-4011 0 0,-17 10-3724 0 0</inkml:trace>
  <inkml:trace contextRef="#ctx0" brushRef="#br0" timeOffset="99549.011">11009 5699 3561 0 0,'0'0'2135'0'0,"0"0"-103"0"0,0 0 97 0 0,0 0 43 0 0,0 0-73 0 0,0 0-161 0 0,0 0-222 0 0,0 0-197 0 0,0 0-222 0 0,0 0-230 0 0,0 0-210 0 0,31-1-162 0 0,97-3-123 0 0,-66-13 144 0 0,-53 10-530 0 0,-1 3-118 0 0,1-1 1 0 0,-2 0-1 0 0,1 0 1 0 0,0 0-1 0 0,-1-1 1 0 0,0-1-1 0 0,0 1 1 0 0,-1-1-1 0 0,0 0 1 0 0,0 0 0 0 0,-1-1-1 0 0,0 1 1 0 0,0-1-1 0 0,0-1 1 0 0,-1 1-1 0 0,-1 0 1 0 0,1-1-1 0 0,-1 0 1 0 0,-1 0-1 0 0,0 0 1 0 0,0 0-1 0 0,-1 0 1 0 0,1-3-69 0 0,-3 11-3 0 0,1-1 0 0 0,0 0 0 0 0,-1 0 1 0 0,1 0-1 0 0,-1 0 0 0 0,0 0 0 0 0,1 1 0 0 0,-1-1 0 0 0,0 0 1 0 0,0 1-1 0 0,0-1 0 0 0,-1 0 0 0 0,1 1 0 0 0,0-1 0 0 0,0 1 1 0 0,-1 0-1 0 0,1-1 0 0 0,-1 1 0 0 0,1 0 0 0 0,-1 0 0 0 0,0 0 1 0 0,1 0-1 0 0,-1 0 0 0 0,0 0 0 0 0,0 1 0 0 0,0-1 0 0 0,1 1 1 0 0,-1-1-1 0 0,0 1 0 0 0,0 0 0 0 0,0-1 0 0 0,0 1 0 0 0,0 0 1 0 0,0 0-1 0 0,0 0 0 0 0,0 1 0 0 0,0-1 0 0 0,-1 1 3 0 0,-77 16-188 0 0,70-13 155 0 0,0 1 0 0 0,0 0 0 0 0,0 1 0 0 0,1 0 0 0 0,0 1-1 0 0,0 0 1 0 0,1 0 0 0 0,0 0 0 0 0,0 1 0 0 0,0 1 0 0 0,1-1 0 0 0,1 1 0 0 0,-1 0 0 0 0,2 1 0 0 0,-1-1 0 0 0,1 1 0 0 0,1 1 0 0 0,-1-1-1 0 0,2 0 1 0 0,-1 1 0 0 0,2 0 0 0 0,-1 0 0 0 0,2 0 0 0 0,-1 0 0 0 0,1 8 33 0 0,5-13-41 0 0,-1 0-1 0 0,1 0 1 0 0,0-1-1 0 0,1 0 1 0 0,-1 0-1 0 0,1 0 1 0 0,0 0-1 0 0,0-1 1 0 0,1 0-1 0 0,-1 0 1 0 0,1 0-1 0 0,0 0 1 0 0,0-1-1 0 0,0 0 1 0 0,1-1-1 0 0,-1 1 1 0 0,1-1-1 0 0,-1-1 1 0 0,1 1-1 0 0,0-1 1 0 0,-1 0-1 0 0,1 0 1 0 0,0-1-1 0 0,0 0 1 0 0,0 0-1 0 0,3-1 42 0 0,98 0-1814 0 0,-73-4-1162 0 0,-1-3-3506 0 0,-20 4-4823 0 0</inkml:trace>
  <inkml:trace contextRef="#ctx0" brushRef="#br0" timeOffset="99929.682">11497 5769 2793 0 0,'0'0'2359'0'0,"0"0"-317"0"0,0 0-147 0 0,0 0 62 0 0,0 0-3 0 0,0 0-61 0 0,0 0-108 0 0,0 0-195 0 0,0 0-202 0 0,0 0-205 0 0,0 0-183 0 0,0 0-171 0 0,22-2-140 0 0,69-7-70 0 0,-87 8-556 0 0,-1 1 0 0 0,1 0 0 0 0,0-1 0 0 0,-1 0 0 0 0,0 1 0 0 0,1-1 0 0 0,-1-1 0 0 0,1 1 0 0 0,-1 0-1 0 0,0-1 1 0 0,0 0 0 0 0,0 0 0 0 0,0 0 0 0 0,0 0 0 0 0,0 0 0 0 0,-1 0 0 0 0,1-1 0 0 0,-1 0 0 0 0,2-1-63 0 0,5-6 240 0 0,7-5-1 0 0,0-1 1 0 0,-1-1-1 0 0,0-1 1 0 0,-2 0-1 0 0,0-1 0 0 0,-1 0 1 0 0,-1-1-1 0 0,3-6-239 0 0,-11 22-268 0 0,-6 23 147 0 0,2-12 116 0 0,0 0 1 0 0,0 0 0 0 0,0 1 0 0 0,1-1 0 0 0,0 0 0 0 0,1 1 1 0 0,-1-1-1 0 0,1 0 0 0 0,1 1 0 0 0,-1-1 0 0 0,1 0 1 0 0,1 0-1 0 0,-1 0 0 0 0,1 0 0 0 0,2 2 4 0 0,-1-2 44 0 0,1 0 0 0 0,0 0 0 0 0,0 0 0 0 0,0-1 0 0 0,1 0 0 0 0,0 0 0 0 0,0-1 0 0 0,1 0 0 0 0,0 0 0 0 0,0 0 0 0 0,0-1-1 0 0,0 0 1 0 0,0 0 0 0 0,1-1 0 0 0,0 0 0 0 0,0 0 0 0 0,0-1 0 0 0,0 0 0 0 0,0 0 0 0 0,0-1 0 0 0,0 0 0 0 0,1 0 0 0 0,5-1-44 0 0,-4 1 77 0 0,-1-1 0 0 0,0 0 0 0 0,0-1 0 0 0,0 0 0 0 0,0 0 0 0 0,0-1 0 0 0,0 0 0 0 0,0-1 0 0 0,0 0 0 0 0,-1 0 0 0 0,1-1 1 0 0,-1 0-1 0 0,0-1 0 0 0,0 1 0 0 0,0-1 0 0 0,-1-1 0 0 0,0 0 0 0 0,0 0 0 0 0,0 0 0 0 0,-1-1 0 0 0,0 0 0 0 0,5-6-77 0 0,-1-3-336 0 0,-1 1 1 0 0,0-1-1 0 0,-1-1 1 0 0,-1 1-1 0 0,-1-1 1 0 0,0-1-1 0 0,1-6 336 0 0,-3 9-4356 0 0,1 3-8114 0 0</inkml:trace>
  <inkml:trace contextRef="#ctx0" brushRef="#br0" timeOffset="100816.693">13332 5040 12747 0 0,'0'0'1364'0'0,"0"0"-214"0"0,0 0-80 0 0,0 0-3 0 0,0 0 16 0 0,0 0 3 0 0,0 0-103 0 0,0 0-138 0 0,0 0-153 0 0,0 0-159 0 0,0 0-109 0 0,-13 9-58 0 0,-39 33-22 0 0,51-41-310 0 0,-1 1-1 0 0,1-1 1 0 0,-1 1-1 0 0,1-1 1 0 0,0 1-1 0 0,-1 0 0 0 0,1 0 1 0 0,0-1-1 0 0,0 1 1 0 0,0 0-1 0 0,0 0 1 0 0,1 0-1 0 0,-1 0 0 0 0,0 0 1 0 0,1 0-1 0 0,0 0 1 0 0,-1 0-1 0 0,1 0 0 0 0,0 0 1 0 0,0 1-1 0 0,0-1 1 0 0,0 0-1 0 0,0 0 1 0 0,1 0-1 0 0,-1 0-33 0 0,1 9 214 0 0,13 210 2272 0 0,-8 102-1362 0 0,-13-224-1239 0 0,-8-99-4142 0 0,6 0-3426 0 0,4-3-3923 0 0</inkml:trace>
  <inkml:trace contextRef="#ctx0" brushRef="#br0" timeOffset="104953.552">13047 5375 656 0 0,'0'0'1408'0'0,"0"0"151"0"0,0 0 278 0 0,0 0 203 0 0,0 0 41 0 0,0 0-182 0 0,0 0-244 0 0,0 0-216 0 0,0 0-180 0 0,0 0-162 0 0,0 0-142 0 0,-4 0-99 0 0,-14 0-85 0 0,14 0-71 0 0,4 0-62 0 0,0 0-99 0 0,0 0-98 0 0,15 3 1563 0 0,92-3 1108 0 0,98-14-1893 0 0,-140 7-1477 0 0,-62 6-725 0 0,-1 0-1550 0 0,-1-2-4765 0 0,-1 0-5090 0 0</inkml:trace>
  <inkml:trace contextRef="#ctx0" brushRef="#br0" timeOffset="105483.577">13671 4977 8058 0 0,'0'0'4873'0'0,"0"0"-2338"0"0,0 0-967 0 0,0 0-166 0 0,0 0-31 0 0,0 0-87 0 0,0 0-193 0 0,0 0-260 0 0,0 0-228 0 0,0 0-125 0 0,0 0-11 0 0,0 0 20 0 0,0 0 2 0 0,0 11-56 0 0,2 203 1174 0 0,-2 175-1055 0 0,20-330-499 0 0,13-70 18 0 0,181-134 125 0 0,-142 115-143 0 0,-70 30-53 0 0,-1-1 0 0 0,0 1 0 0 0,1 0 0 0 0,-1 0 0 0 0,0-1 1 0 0,1 1-1 0 0,-1 0 0 0 0,0 0 0 0 0,1 0 0 0 0,-1 0 0 0 0,0 1 0 0 0,1-1 0 0 0,-1 0 0 0 0,0 0 0 0 0,0 1 0 0 0,1-1 0 0 0,-1 1 1 0 0,0-1-1 0 0,0 1 0 0 0,0 0 0 0 0,1-1 0 0 0,-1 1 0 0 0,0 0 0 0 0,0 0 0 0 0,0 0 0 0 0,0 0 0 0 0,0 0 0 0 0,-1 0 0 0 0,1 0 0 0 0,0 0 1 0 0,0 0-1 0 0,-1 0 0 0 0,1 0 0 0 0,0 1 0 0 0,-1-1 0 0 0,1 0 0 0 0,-1 0 0 0 0,0 1 0 0 0,1-1 0 0 0,-1 0 0 0 0,0 1 0 0 0,0-1 1 0 0,0 1-1 0 0,5 64 166 0 0,-5-59-133 0 0,1 143 659 0 0,14-105-497 0 0,-15-44-215 0 0,0 0 0 0 0,1 0-1 0 0,-1 0 1 0 0,0 0 0 0 0,1 0-1 0 0,-1 0 1 0 0,1-1-1 0 0,-1 1 1 0 0,1 0 0 0 0,-1 0-1 0 0,1 0 1 0 0,0-1 0 0 0,-1 1-1 0 0,1 0 1 0 0,0-1 0 0 0,0 1-1 0 0,0 0 1 0 0,-1-1 0 0 0,1 1-1 0 0,0-1 1 0 0,0 0 0 0 0,0 1-1 0 0,0-1 1 0 0,0 0 0 0 0,0 1-1 0 0,0-1 1 0 0,0 0-1 0 0,0 0 1 0 0,0 0 0 0 0,0 0-1 0 0,0 0 1 0 0,0 0 0 0 0,0 0-1 0 0,0 0 1 0 0,0 0 0 0 0,0 0-1 0 0,0-1 1 0 0,0 1 0 0 0,-1 0-1 0 0,1-1 1 0 0,0 1 0 0 0,0-1-1 0 0,0 1 1 0 0,1-1 20 0 0,11-18-2312 0 0,-6 6-5776 0 0,-5 5-4512 0 0</inkml:trace>
  <inkml:trace contextRef="#ctx0" brushRef="#br0" timeOffset="106049.682">14330 5515 7226 0 0,'0'0'1544'0'0,"0"0"-160"0"0,0 0 106 0 0,0 0 140 0 0,0 0 19 0 0,0 0-152 0 0,0 0-185 0 0,0 0-148 0 0,0 0-105 0 0,0 0-35 0 0,0 0-56 0 0,0 0-90 0 0,0 0-81 0 0,29 11-91 0 0,92 36-109 0 0,-59-35 368 0 0,-58-13-920 0 0,0 1 1 0 0,0-1 0 0 0,0 0 0 0 0,0 0 0 0 0,0 0-1 0 0,0 0 1 0 0,0-1 0 0 0,0 1 0 0 0,0-1 0 0 0,0 0-1 0 0,-1 0 1 0 0,1-1 0 0 0,-1 1 0 0 0,0-1 0 0 0,0 0-1 0 0,0 1 1 0 0,0-2 0 0 0,0 1 0 0 0,0 0 0 0 0,-1 0-1 0 0,1-1 1 0 0,-1 1 0 0 0,0-1 0 0 0,0 0 0 0 0,-1 0-1 0 0,1 0 1 0 0,-1 0 0 0 0,0 0 0 0 0,0 0 0 0 0,0 0-1 0 0,0 0 1 0 0,-1 0 0 0 0,1 0 0 0 0,-1 0 0 0 0,-1-4-46 0 0,-1 5-19 0 0,0-1 0 0 0,0 1 1 0 0,-1-1-1 0 0,1 1 0 0 0,-1 0 1 0 0,0 0-1 0 0,0 0 0 0 0,0 0 1 0 0,-1 1-1 0 0,1-1 0 0 0,0 1 0 0 0,-1 0 1 0 0,0 0-1 0 0,1 0 0 0 0,-1 0 1 0 0,0 1-1 0 0,0 0 0 0 0,0-1 1 0 0,0 2-1 0 0,0-1 0 0 0,-1 0 1 0 0,1 1-1 0 0,0-1 0 0 0,-4 2 19 0 0,-5-2-23 0 0,1 0 0 0 0,0 1-1 0 0,-1 1 1 0 0,1 0 0 0 0,0 1-1 0 0,-1 0 1 0 0,1 1 0 0 0,0 0-1 0 0,1 1 1 0 0,-1 0-1 0 0,1 1 1 0 0,-1 0 0 0 0,1 1-1 0 0,1 0 1 0 0,-1 1 0 0 0,1 0-1 0 0,0 1 1 0 0,1 0 0 0 0,0 0-1 0 0,0 1 1 0 0,1 0-1 0 0,0 1 1 0 0,1 0 0 0 0,-1 0-1 0 0,-4 10 24 0 0,10-15 25 0 0,1 0-1 0 0,0 0 0 0 0,-1-1 0 0 0,1 1 1 0 0,1 0-1 0 0,-1 0 0 0 0,1 0 0 0 0,0 0 0 0 0,0 0 1 0 0,0 1-1 0 0,1-1 0 0 0,0-1 0 0 0,0 1 1 0 0,0 0-1 0 0,1 0 0 0 0,-1 0 0 0 0,1 0 1 0 0,0-1-1 0 0,1 1 0 0 0,-1-1 0 0 0,1 0 1 0 0,0 0-1 0 0,0 1 0 0 0,0-2 0 0 0,0 1 0 0 0,1 0 1 0 0,-1-1-1 0 0,1 0 0 0 0,0 1 0 0 0,0-1 1 0 0,0-1-1 0 0,1 1 0 0 0,2 0-24 0 0,11 7 111 0 0,1 0 0 0 0,0-2 0 0 0,0 0 0 0 0,1-2 0 0 0,0 0 0 0 0,0-1 0 0 0,12 1-111 0 0,156 2-255 0 0,-138-8-2534 0 0,-39-1-3171 0 0,-2-2-6664 0 0</inkml:trace>
  <inkml:trace contextRef="#ctx0" brushRef="#br0" timeOffset="107099.722">15873 4988 11642 0 0,'0'0'2114'0'0,"0"0"-199"0"0,0 0-228 0 0,0 0-110 0 0,0 0-94 0 0,0 0-154 0 0,0 0-192 0 0,0 0-204 0 0,0 0-209 0 0,0 0-192 0 0,0 0-156 0 0,0 0-73 0 0,0 0 4 0 0,-8 4 33 0 0,3-1-277 0 0,3-2-33 0 0,0 0 0 0 0,-1 0-1 0 0,1 0 1 0 0,0 1 0 0 0,0-1 0 0 0,0 0-1 0 0,0 1 1 0 0,0 0 0 0 0,1-1-1 0 0,-1 1 1 0 0,0 0 0 0 0,1 0 0 0 0,-1 0-1 0 0,1 0 1 0 0,0 0 0 0 0,0 0-1 0 0,0 1 1 0 0,0-1 0 0 0,0 0 0 0 0,0 1-1 0 0,0-1 1 0 0,1 1 0 0 0,-1 0-30 0 0,-20 354 2019 0 0,19 120-1376 0 0,2-476-631 0 0,0-1 25 0 0,0 0 19 0 0,10-19 168 0 0,11-10-224 0 0,0 2-1 0 0,2 0 0 0 0,1 2 1 0 0,1 1-1 0 0,1 0 0 0 0,1 2 1 0 0,1 1-1 0 0,0 1 1 0 0,2 2-1 0 0,1 1 0 0 0,2 0 1 0 0,-22 11-4 0 0,1 1 0 0 0,0 1 0 0 0,0-1 0 0 0,0 2 0 0 0,0 0 0 0 0,1 0 0 0 0,-1 1-1 0 0,1 1 1 0 0,-1 0 0 0 0,1 0 0 0 0,8 2 4 0 0,-18-1 0 0 0,-1 1-1 0 0,1-1 1 0 0,-1 1 0 0 0,1 0-1 0 0,-1 0 1 0 0,0 0-1 0 0,1 0 1 0 0,-1 0 0 0 0,0 0-1 0 0,0 1 1 0 0,0-1-1 0 0,0 1 1 0 0,0-1 0 0 0,0 1-1 0 0,0 0 1 0 0,-1 0-1 0 0,1 0 1 0 0,0 0 0 0 0,-1 0-1 0 0,0 0 1 0 0,0 0-1 0 0,1 1 1 0 0,-1-1 0 0 0,0 0-1 0 0,-1 1 1 0 0,1-1-1 0 0,0 0 1 0 0,-1 1 0 0 0,1-1-1 0 0,-1 1 1 0 0,0-1 0 0 0,0 1-1 0 0,0 0 1 0 0,0 1 0 0 0,-22 86 13 0 0,11-73-16 0 0,-2-1 0 0 0,0 0 0 0 0,0 0 0 0 0,-2-2 0 0 0,0 0 0 0 0,0 0 0 0 0,-1-2 0 0 0,-1 0 0 0 0,0 0-1 0 0,-1-2 1 0 0,0 0 0 0 0,-1-1 0 0 0,1-1 0 0 0,-2-1 0 0 0,1-1 0 0 0,-1 0 0 0 0,-10 1 3 0 0,-67-3-423 0 0,96-4 355 0 0,0-1 1 0 0,-1 1-1 0 0,1 0 0 0 0,0-1 0 0 0,-1 1 0 0 0,1-1 0 0 0,0 0 0 0 0,0 1 0 0 0,-1-1 0 0 0,1 0 0 0 0,0 0 1 0 0,0 1-1 0 0,0-1 0 0 0,0 0 0 0 0,0 0 0 0 0,0 0 0 0 0,0 0 0 0 0,1-1 0 0 0,-1 1 0 0 0,0 0 1 0 0,1 0-1 0 0,-1 0 0 0 0,0-1 0 0 0,1 1 0 0 0,0 0 0 0 0,-1-1 0 0 0,1 1 0 0 0,0 0 0 0 0,-1-1 0 0 0,1 1 1 0 0,0 0-1 0 0,0-1 0 0 0,0 1 0 0 0,0-1 0 0 0,1 1 0 0 0,-1 0 0 0 0,0-1 0 0 0,0 1 0 0 0,1 0 0 0 0,-1-1 1 0 0,1 1-1 0 0,-1 0 0 0 0,1 0 0 0 0,0 0 0 0 0,-1-1 0 0 0,1 1 0 0 0,0 0 0 0 0,0 0 0 0 0,0 0 1 0 0,0 0-1 0 0,0 0 0 0 0,0 0 0 0 0,0 0 0 0 0,0 1 0 0 0,0-1 0 0 0,1 0 68 0 0,18-19-2278 0 0,-5 8-2335 0 0,0 3-7351 0 0</inkml:trace>
  <inkml:trace contextRef="#ctx0" brushRef="#br0" timeOffset="107442.281">16745 5640 18924 0 0,'0'0'1298'0'0,"0"0"-594"0"0,0 0-183 0 0,0 0 225 0 0,0 0 243 0 0,0 0 89 0 0,0 0-133 0 0,0 0-242 0 0,0 0-167 0 0,0 0-112 0 0,0 0-89 0 0,0 0-48 0 0,0 0-90 0 0,-11 18-50 0 0,-33 55-38 0 0,42-71-101 0 0,1 1-1 0 0,-1-1 1 0 0,1 1 0 0 0,0-1-1 0 0,-1 1 1 0 0,1-1-1 0 0,0 1 1 0 0,1 0-1 0 0,-1-1 1 0 0,0 1-1 0 0,1 0 1 0 0,0 0 0 0 0,-1 0-1 0 0,1-1 1 0 0,0 1-1 0 0,0 0 1 0 0,1 0-1 0 0,-1 0 1 0 0,1-1 0 0 0,-1 1-1 0 0,1 0 1 0 0,1 2-8 0 0,-1-3 5 0 0,2 3 8 0 0,0-1 0 0 0,1 1 0 0 0,0-1 0 0 0,0 0 0 0 0,0 0 0 0 0,1-1 0 0 0,-1 1 1 0 0,1-1-1 0 0,0 0 0 0 0,0-1 0 0 0,0 1 0 0 0,0-1 0 0 0,0 0 0 0 0,0 0 0 0 0,1 0 0 0 0,-1-1 0 0 0,5 1-13 0 0,15 3 52 0 0,1-1 1 0 0,1-1-1 0 0,-1-1 1 0 0,0-2-1 0 0,0 0 0 0 0,1-2 1 0 0,-1-1-1 0 0,0-1 1 0 0,0-1-1 0 0,-1-1 1 0 0,1-2-1 0 0,-1 0 1 0 0,-1-2-1 0 0,0 0 1 0 0,7-6-53 0 0,-25 14 17 0 0,0 0 0 0 0,0-1 1 0 0,0 1-1 0 0,-1-2 0 0 0,1 1 1 0 0,-1 0-1 0 0,0-1 1 0 0,1 0-1 0 0,-2-1 0 0 0,1 1 1 0 0,0-1-1 0 0,-1 0 1 0 0,0 0-1 0 0,0 0 0 0 0,0 0 1 0 0,-1-1-1 0 0,0 1 1 0 0,0-1-1 0 0,0 0 0 0 0,-1 0 1 0 0,0 0-1 0 0,0-1 0 0 0,0 1 1 0 0,-1 0-1 0 0,0-1 1 0 0,0 1-1 0 0,-1-5-17 0 0,-3 5 0 0 0,-1 1 0 0 0,1-1 1 0 0,-1 1-1 0 0,-1 0 0 0 0,1 0 0 0 0,-1 0 0 0 0,0 0 0 0 0,0 1 1 0 0,0 0-1 0 0,-1 0 0 0 0,1 0 0 0 0,-1 1 0 0 0,0 0 1 0 0,0 0-1 0 0,0 0 0 0 0,0 1 0 0 0,-1 0 0 0 0,1 0 0 0 0,-1 0 1 0 0,1 1-1 0 0,-1 0 0 0 0,-5 0 0 0 0,-12-3-73 0 0,-1 0 0 0 0,0 2-1 0 0,-1 1 1 0 0,1 1 0 0 0,0 1 0 0 0,0 1 0 0 0,0 2 0 0 0,-1 0 73 0 0,14-1-266 0 0,1 0 0 0 0,-1 1 0 0 0,1 1 1 0 0,0-1-1 0 0,0 2 0 0 0,0 0 1 0 0,1 0-1 0 0,0 1 0 0 0,0 0 1 0 0,-7 7 265 0 0,-4 8-4275 0 0,4 3-3437 0 0,12-16-4920 0 0</inkml:trace>
  <inkml:trace contextRef="#ctx0" brushRef="#br0" timeOffset="107698.658">17806 5481 16532 0 0,'0'0'1953'0'0,"0"0"-532"0"0,0 0-234 0 0,0 0-33 0 0,0 0-32 0 0,0 0-76 0 0,0 0-124 0 0,0 0-120 0 0,0 0-113 0 0,0 0-108 0 0,-34 26-128 0 0,-102 82-133 0 0,57-32 44 0 0,63-54-292 0 0,-55 84-165 0 0,68-92-211 0 0,2-3 1088 0 0,-1-6-3268 0 0,-2-3-3000 0 0,-1-4-4251 0 0,2-1-1567 0 0</inkml:trace>
  <inkml:trace contextRef="#ctx0" brushRef="#br0" timeOffset="107916.665">17434 5371 14195 0 0,'0'0'4958'0'0,"0"0"-2736"0"0,0 0-1082 0 0,0 0-179 0 0,0 0-54 0 0,0 0-10 0 0,0 0-41 0 0,0 0-105 0 0,0 0-95 0 0,0 0-82 0 0,0 0-60 0 0,0 0-45 0 0,30 35-55 0 0,95 110-44 0 0,-20-27 186 0 0,21 22-380 0 0,-80-104-3074 0 0,-45-35 2418 0 0,0-1-1698 0 0,-1 0-5040 0 0,0 0-5783 0 0</inkml:trace>
  <inkml:trace contextRef="#ctx0" brushRef="#br0" timeOffset="113057.681">18715 5470 0 0 0,'0'0'529'0'0,"0"0"369"0"0,0 0 280 0 0,0 0 154 0 0,0 0 28 0 0,0 0-13 0 0,0 0-57 0 0,0 0-39 0 0,0 0-47 0 0,23-4-39 0 0,67-14-43 0 0,-68 9 7642 0 0,-40-1-7775 0 0,-4 8-843 0 0,0 0-1 0 0,0 1 1 0 0,0 1 0 0 0,-1 1-1 0 0,1 2 1 0 0,0 0 0 0 0,-13 4-146 0 0,-42 4 383 0 0,5 3 185 0 0,80 12-547 0 0,85 36 171 0 0,-70-51-146 0 0,104 48 175 0 0,-127-58-208 0 0,1 0 0 0 0,0 0-1 0 0,-1-1 1 0 0,1 1 0 0 0,-1 0 0 0 0,0 0-1 0 0,1 0 1 0 0,-1 0 0 0 0,0 0 0 0 0,1-1-1 0 0,-1 1 1 0 0,0 0 0 0 0,0 0 0 0 0,0 0-1 0 0,0 0 1 0 0,0 0 0 0 0,0 0 0 0 0,0 0 0 0 0,0 0-1 0 0,0 0 1 0 0,0 0 0 0 0,-1 0 0 0 0,1 0-1 0 0,0 0 1 0 0,0-1 0 0 0,-1 1 0 0 0,1 0-1 0 0,-1 0 1 0 0,1 0 0 0 0,-1 0 0 0 0,1-1-1 0 0,-1 1 1 0 0,0 0 0 0 0,1-1 0 0 0,-1 1 0 0 0,0 0-1 0 0,1-1 1 0 0,-1 1 0 0 0,0-1 0 0 0,0 1-1 0 0,0-1 1 0 0,0 1 0 0 0,1-1 0 0 0,-1 0-1 0 0,0 1 1 0 0,0-1 0 0 0,0 0 0 0 0,0 0-1 0 0,0 0 1 0 0,0 0 0 0 0,0 1-13 0 0,-6 3 54 0 0,-114 75 205 0 0,-29 26-7 0 0,149-104-247 0 0,-1 0 0 0 0,1 1 0 0 0,0-1 0 0 0,0 0-1 0 0,0 1 1 0 0,1-1 0 0 0,-1 1 0 0 0,0-1 0 0 0,0 1-1 0 0,1-1 1 0 0,-1 1 0 0 0,1-1 0 0 0,-1 1 0 0 0,1 0 0 0 0,0-1-1 0 0,0 1 1 0 0,0 0 0 0 0,0-1 0 0 0,0 1 0 0 0,0 0-1 0 0,0-1 1 0 0,0 1 0 0 0,1 0 0 0 0,-1-1 0 0 0,0 1 0 0 0,1 0-1 0 0,0-1 1 0 0,-1 1 0 0 0,1-1 0 0 0,0 1 0 0 0,0-1-1 0 0,0 1 1 0 0,0-1 0 0 0,0 0 0 0 0,0 0 0 0 0,0 1 0 0 0,0-1-1 0 0,1 0 1 0 0,-1 0 0 0 0,0 0 0 0 0,1 0 0 0 0,0 0-5 0 0,67 36 260 0 0,-36-25-174 0 0,1-3 1 0 0,0 0-1 0 0,1-2 1 0 0,0-2-1 0 0,0-1 1 0 0,9-2-87 0 0,-41-3-196 0 0,-1-1 1 0 0,1 0-1 0 0,-1 0 1 0 0,0 0-1 0 0,0 0 1 0 0,0 0-1 0 0,0 0 1 0 0,0 0-1 0 0,0-1 0 0 0,-1 1 1 0 0,1-1-1 0 0,-1 1 1 0 0,1-1-1 0 0,-1 0 1 0 0,0 0-1 0 0,0 1 1 0 0,0-1-1 0 0,-1 0 1 0 0,1 0-1 0 0,0-1 196 0 0,-1 2-230 0 0,6-28-3881 0 0,-3 7-4701 0 0,1 11-1202 0 0</inkml:trace>
  <inkml:trace contextRef="#ctx0" brushRef="#br0" timeOffset="113383.871">18697 5058 11803 0 0,'0'0'1975'0'0,"0"0"-846"0"0,0 0-513 0 0,0 0-197 0 0,0 0-10 0 0,0 0 89 0 0,0 0 197 0 0,0 0 210 0 0,0 0 173 0 0,0 0 87 0 0,0 0-74 0 0,0 0-164 0 0,5 21-176 0 0,16 68-140 0 0,-11 78 1263 0 0,-15-59-1008 0 0,-5-1 0 0 0,-16 63-866 0 0,3-18 272 0 0,4 20-97 0 0,-10 104-106 0 0,15-243-528 0 0,4-30-2131 0 0,-2-8-3639 0 0,9 4-3765 0 0</inkml:trace>
  <inkml:trace contextRef="#ctx0" brushRef="#br0" timeOffset="114300.617">19247 5967 0 0 0,'0'0'487'0'0,"0"0"1282"0"0,0 0 367 0 0,0 0 52 0 0,0 0-63 0 0,0 0-154 0 0,0 0-215 0 0,0 0-202 0 0,0 0-158 0 0,0 0-130 0 0,0 0-108 0 0,2 2-43 0 0,-2-1-975 0 0,1-1 0 0 0,-1 1 0 0 0,1-1 0 0 0,0 1-1 0 0,-1-1 1 0 0,1 1 0 0 0,0-1 0 0 0,-1 0-1 0 0,1 1 1 0 0,0-1 0 0 0,0 0 0 0 0,-1 0 0 0 0,1 0-1 0 0,0 1 1 0 0,0-1 0 0 0,0 0 0 0 0,-1 0 0 0 0,1 0-1 0 0,0 0 1 0 0,0 0 0 0 0,0 0 0 0 0,-1-1-1 0 0,1 1 1 0 0,0 0 0 0 0,0 0 0 0 0,-1-1 0 0 0,1 1-1 0 0,0 0 1 0 0,-1-1 0 0 0,1 1 0 0 0,0 0 0 0 0,-1-1-1 0 0,1 1 1 0 0,0-1 0 0 0,-1 1 0 0 0,1-1-1 0 0,-1 0 1 0 0,1 1 0 0 0,-1-1 0 0 0,1 1 0 0 0,-1-1-1 0 0,1 0 1 0 0,-1 0 0 0 0,1 0-140 0 0,188-195 1436 0 0,-48 84-1253 0 0,-131 105-175 0 0,10-7 11 0 0,1 0 0 0 0,0 1-1 0 0,1 1 1 0 0,0 1-1 0 0,1 1 1 0 0,0 1 0 0 0,16-3-19 0 0,-37 11-1 0 0,-1 0 1 0 0,1 0 0 0 0,0 0-1 0 0,0 1 1 0 0,1-1 0 0 0,-1 1-1 0 0,0-1 1 0 0,0 1 0 0 0,0 0-1 0 0,0 0 1 0 0,0 0 0 0 0,0 0-1 0 0,0 0 1 0 0,1 0 0 0 0,-1 1 0 0 0,0-1-1 0 0,0 1 1 0 0,0-1 0 0 0,0 1-1 0 0,0 0 1 0 0,0 0 0 0 0,-1 0-1 0 0,1 0 1 0 0,0 0 0 0 0,0 0-1 0 0,0 1 1 0 0,-1-1 0 0 0,1 0-1 0 0,-1 1 1 0 0,1-1 0 0 0,-1 1-1 0 0,0 0 1 0 0,0 0 0 0 0,1-1-1 0 0,-1 1 1 0 0,0 0 0 0 0,0 0-1 0 0,-1 0 1 0 0,1 0 0 0 0,0 0-1 0 0,-1 0 1 0 0,1 0 0 0 0,-1 0-1 0 0,0 0 1 0 0,0 1 0 0 0,0 11 31 0 0,0 1-1 0 0,-2 0 0 0 0,1-1 1 0 0,-2 1-1 0 0,0-1 1 0 0,-1 0-1 0 0,-1 0 1 0 0,0 0-1 0 0,0 0 1 0 0,-2-1-1 0 0,1 0 1 0 0,-2 0-1 0 0,0-1 1 0 0,0 0-1 0 0,-1 0 0 0 0,-1-1 1 0 0,0 0-1 0 0,0-1 1 0 0,-9 7-31 0 0,4-3-7 0 0,0 0-1 0 0,-1-2 1 0 0,-1 1 0 0 0,0-2 0 0 0,0 0 0 0 0,-1-2-1 0 0,0 0 1 0 0,-1 0 0 0 0,0-2 0 0 0,-1 0-1 0 0,1-2 1 0 0,-1 0 0 0 0,0-1 0 0 0,0-1 0 0 0,-1-1-1 0 0,1 0 1 0 0,-16-2 7 0 0,34 0-67 0 0,0 0 1 0 0,1 0-1 0 0,-1 0 0 0 0,0-1 1 0 0,0 1-1 0 0,0 0 0 0 0,0-1 1 0 0,0 1-1 0 0,0-1 0 0 0,0 0 1 0 0,0 0-1 0 0,1 0 0 0 0,-1 0 1 0 0,0 0-1 0 0,1 0 0 0 0,-1 0 1 0 0,1 0-1 0 0,-1-1 0 0 0,1 1 1 0 0,-1 0-1 0 0,1-1 0 0 0,0 1 0 0 0,0-1 1 0 0,0 0-1 0 0,0 1 0 0 0,0-1 1 0 0,0 0-1 0 0,0 0 0 0 0,1 0 1 0 0,-1 0-1 0 0,1 1 0 0 0,-1-1 1 0 0,1 0-1 0 0,-1 0 0 0 0,1 0 1 0 0,0 0-1 0 0,0 0 0 0 0,0 0 1 0 0,0 0-1 0 0,1 0 0 0 0,-1 0 1 0 0,1 0-1 0 0,-1 0 0 0 0,1 0 0 0 0,-1 0 1 0 0,1 1-1 0 0,0-1 0 0 0,0 0 1 0 0,0 0-1 0 0,0 1 0 0 0,0-1 1 0 0,0 0 66 0 0,30-22-2970 0 0,-15 15-1300 0 0,-3 2-4924 0 0</inkml:trace>
  <inkml:trace contextRef="#ctx0" brushRef="#br0" timeOffset="115055.298">20002 5607 3353 0 0,'0'0'3455'0'0,"0"0"-1943"0"0,0 0-769 0 0,0 0 63 0 0,0 0 311 0 0,0 0 310 0 0,0 0 146 0 0,0 0-73 0 0,0 0-174 0 0,0 0-224 0 0,0 0-181 0 0,0 0-92 0 0,2 17-99 0 0,10 128 1322 0 0,-12-131-1843 0 0,-1-10-149 0 0,0 0 0 0 0,0 0 0 0 0,1-1-1 0 0,-1 1 1 0 0,1 0 0 0 0,0 0-1 0 0,0 0 1 0 0,0 0 0 0 0,0 0 0 0 0,1 0-1 0 0,0-1 1 0 0,0 1 0 0 0,0 0-1 0 0,0 0 1 0 0,0-1 0 0 0,1 1 0 0 0,-1-1-1 0 0,1 1 1 0 0,0-1 0 0 0,0 0-1 0 0,0 1 1 0 0,1-1 0 0 0,-1 0-1 0 0,1-1 1 0 0,0 1 0 0 0,0 0 0 0 0,0-1-1 0 0,0 1 1 0 0,0-1 0 0 0,0 0-1 0 0,1 0 1 0 0,-1 0 0 0 0,1-1 0 0 0,-1 1-1 0 0,4 0-59 0 0,3-3 115 0 0,1 0 0 0 0,-1 0 0 0 0,0-1 0 0 0,0 0 0 0 0,0-1-1 0 0,0 0 1 0 0,0-1 0 0 0,0 0 0 0 0,-1-1 0 0 0,0 0 0 0 0,0 0 0 0 0,0-1-1 0 0,0 0 1 0 0,-1 0 0 0 0,0-1 0 0 0,4-5-115 0 0,18-10 127 0 0,102-110 302 0 0,-139 141-464 0 0,1 1 0 0 0,0 0 0 0 0,0 1 1 0 0,1 0-1 0 0,0-1 0 0 0,1 2 0 0 0,0-1 0 0 0,1 0 0 0 0,0 1 0 0 0,1-1 0 0 0,0 1 0 0 0,1 4 35 0 0,2-10 4 0 0,1-1-1 0 0,0 1 1 0 0,0-1 0 0 0,0 1-1 0 0,1-1 1 0 0,0 0-1 0 0,0 0 1 0 0,0 0-1 0 0,1 0 1 0 0,-1 0-1 0 0,1-1 1 0 0,0 0-1 0 0,1 0 1 0 0,-1 0-1 0 0,1 0 1 0 0,-1-1-1 0 0,1 1 1 0 0,0-1 0 0 0,1 0-1 0 0,-1-1 1 0 0,0 1-1 0 0,1-1 1 0 0,-1 0-1 0 0,1-1 1 0 0,0 1-1 0 0,0-1 1 0 0,-1 0-1 0 0,1-1 1 0 0,0 1-1 0 0,0-1 1 0 0,0 0-1 0 0,0-1 1 0 0,0 1 0 0 0,0-1-1 0 0,-1 0 1 0 0,1-1-1 0 0,3 0-3 0 0,6-4 16 0 0,1 0 0 0 0,-1-1 0 0 0,0 0 0 0 0,-1-1 0 0 0,0-1 0 0 0,0 0 0 0 0,0-1 0 0 0,-2 0 0 0 0,1-1 0 0 0,-1-1 0 0 0,-1 0 0 0 0,0 0 0 0 0,-1-1 0 0 0,0-1 0 0 0,-1 1 0 0 0,0-2 0 0 0,-1 1 0 0 0,-1-1 0 0 0,0 0 0 0 0,-1-1 0 0 0,-1 0 0 0 0,-1 0 0 0 0,0 0 0 0 0,1-10-16 0 0,-3 12-25 0 0,-1 12 20 0 0,0 0-1 0 0,0-1 1 0 0,0 1-1 0 0,-1 0 1 0 0,1 0-1 0 0,0-1 1 0 0,-1 1-1 0 0,0 0 1 0 0,1-1-1 0 0,-1 1 1 0 0,0 0-1 0 0,0-1 1 0 0,-1 1-1 0 0,1-1 1 0 0,0 1-1 0 0,-1 0 1 0 0,1-1-1 0 0,-1 1 1 0 0,0 0-1 0 0,0 0 1 0 0,0 0-1 0 0,0 0 1 0 0,0-1-1 0 0,0 1 1 0 0,-1 0-1 0 0,1 1 1 0 0,-1-1-1 0 0,1 0 1 0 0,-1 0-1 0 0,0 1 1 0 0,1-1-1 0 0,-1 1 1 0 0,0-1-1 0 0,0 1 1 0 0,-1-1 5 0 0,-4 2-20 0 0,0 1 0 0 0,1-1 0 0 0,-1 1 0 0 0,0 0 0 0 0,1 1 0 0 0,-1 0 0 0 0,1 0 0 0 0,0 0 0 0 0,0 1 0 0 0,0 0 0 0 0,0 0 0 0 0,0 0 0 0 0,0 1 0 0 0,1 0 0 0 0,0 0 0 0 0,0 0 0 0 0,0 1 0 0 0,0-1 0 0 0,1 1 0 0 0,-1 0 0 0 0,1 1 0 0 0,0-1 0 0 0,1 1 0 0 0,0 0 0 0 0,-2 4 20 0 0,3-8-2 0 0,2 1 1 0 0,-1-1 0 0 0,0 0-1 0 0,0 1 1 0 0,1-1 0 0 0,-1 0-1 0 0,1 1 1 0 0,0-1 0 0 0,0 1-1 0 0,0-1 1 0 0,0 1 0 0 0,0-1-1 0 0,1 0 1 0 0,-1 1 0 0 0,1-1-1 0 0,-1 1 1 0 0,1-1 0 0 0,0 0-1 0 0,0 1 1 0 0,0-1 0 0 0,0 0-1 0 0,0 0 1 0 0,0 0 0 0 0,1 0-1 0 0,-1 0 1 0 0,1 0-1 0 0,0 0 1 0 0,-1-1 0 0 0,1 1-1 0 0,0 0 1 0 0,0-1 0 0 0,0 0-1 0 0,0 1 1 0 0,0-1 0 0 0,0 0-1 0 0,1 0 1 0 0,-1 0 0 0 0,0 0 1 0 0,93 19 77 0 0,113-17 141 0 0,-206-2-216 0 0,0 0 0 0 0,1 0 1 0 0,-1 0-1 0 0,0 0 0 0 0,0 0 1 0 0,0 0-1 0 0,0 0 0 0 0,0 1 1 0 0,0-1-1 0 0,0 1 0 0 0,-1 0 1 0 0,1-1-1 0 0,0 1 0 0 0,-1 0 1 0 0,1 0-1 0 0,-1 0 0 0 0,0 0 1 0 0,0 0-1 0 0,0 0 1 0 0,0 1-1 0 0,0-1 0 0 0,0 0 1 0 0,0 0-1 0 0,-1 1 0 0 0,1-1 1 0 0,-1 0-1 0 0,0 1 0 0 0,0-1 1 0 0,0 1-1 0 0,0-1 0 0 0,0 0 1 0 0,0 1-1 0 0,-1-1 0 0 0,1 1 1 0 0,-1-1-1 0 0,1 0 0 0 0,-1 0 1 0 0,0 1-1 0 0,0-1 0 0 0,0 0 1 0 0,0 0-1 0 0,0 0 0 0 0,-1 0 1 0 0,1 0-1 0 0,-1 0 0 0 0,1 0 1 0 0,-1-1-1 0 0,0 1 0 0 0,0 0-2 0 0,-5 7-189 0 0,0 0-1 0 0,0 1 0 0 0,1 0 1 0 0,0 0-1 0 0,1 1 0 0 0,1-1 0 0 0,-1 1 1 0 0,1 0-1 0 0,1 0 0 0 0,0 0 1 0 0,1 1-1 0 0,-1 10 190 0 0,15-18-6732 0 0,-7-5 1061 0 0,2 1-5598 0 0</inkml:trace>
  <inkml:trace contextRef="#ctx0" brushRef="#br0" timeOffset="115718.919">21132 5375 5113 0 0,'0'0'3055'0'0,"0"0"-2153"0"0,0 0-474 0 0,0 0 399 0 0,0 0 454 0 0,0 0 276 0 0,0 0 99 0 0,0 0-57 0 0,0 0-205 0 0,0 0-197 0 0,0 0-168 0 0,0 0-172 0 0,33 8-133 0 0,105 25-109 0 0,-134-32-573 0 0,0 0 0 0 0,0 0 0 0 0,0 0 0 0 0,0 0 0 0 0,0-1 0 0 0,0 0 0 0 0,0 0 0 0 0,0 0 1 0 0,0 0-1 0 0,0-1 0 0 0,0 1 0 0 0,0-1 0 0 0,0 0 0 0 0,0 0 0 0 0,0 0 0 0 0,0-1 0 0 0,-1 0 0 0 0,3-1-42 0 0,5-2 153 0 0,15-10 2 0 0,-2 0 0 0 0,0-1 0 0 0,0-2 0 0 0,-2 0 0 0 0,0-2 0 0 0,-2 0 0 0 0,0-1 0 0 0,-1-1 1 0 0,-1-1-1 0 0,0-2-155 0 0,71-121 116 0 0,-89 144-79 0 0,0 2-16 0 0,0 0-18 0 0,-24 60-167 0 0,-104 308 292 0 0,-46 282-204 0 0,174-648 76 0 0,-14 56-26 0 0,-1 0 0 0 0,-3-1 0 0 0,-3-1 0 0 0,-3 1 26 0 0,21-48 3 0 0,-1 0 1 0 0,-1 0-1 0 0,0-1 1 0 0,0 1 0 0 0,0-1-1 0 0,-1 0 1 0 0,0-1-1 0 0,-1 1 1 0 0,0-1-1 0 0,0 0 1 0 0,0-1-1 0 0,-1 0 1 0 0,0 0-1 0 0,0-1 1 0 0,-1 0-1 0 0,1 0 1 0 0,-1-1-1 0 0,0 0 1 0 0,0 0-1 0 0,-1-1 1 0 0,1 0-1 0 0,-10 1-3 0 0,15-6 7 0 0,0 0 1 0 0,1-1-1 0 0,-1 1 0 0 0,1-1 0 0 0,0 1 0 0 0,0-1 0 0 0,0 0 0 0 0,0 0 0 0 0,0-1 0 0 0,0 1 1 0 0,1 0-1 0 0,0-1 0 0 0,0 0 0 0 0,0 1 0 0 0,0-1 0 0 0,0 0 0 0 0,1 0 0 0 0,0 0 0 0 0,0 0 1 0 0,0 0-1 0 0,0 0 0 0 0,1-1 0 0 0,-1 1 0 0 0,1 0 0 0 0,0 0 0 0 0,0-1 0 0 0,1 1 0 0 0,-1 0 1 0 0,1 0-1 0 0,0-1-7 0 0,0-27 76 0 0,2 0 1 0 0,1 0 0 0 0,2 1 0 0 0,1-1 0 0 0,1 1 0 0 0,2 0-1 0 0,1 1 1 0 0,1 0 0 0 0,11-18-77 0 0,-3 11 121 0 0,2 1-1 0 0,1 1 1 0 0,1 1-1 0 0,14-14-120 0 0,-32 40 10 0 0,0 0 0 0 0,1 0 0 0 0,0 1 0 0 0,0-1 0 0 0,0 1 0 0 0,1 1 0 0 0,0 0 1 0 0,0 0-1 0 0,1 0 0 0 0,-1 1 0 0 0,1 1 0 0 0,1-1 0 0 0,-1 1 0 0 0,1 1 0 0 0,-1 0 0 0 0,1 0 0 0 0,0 1 0 0 0,0 0 0 0 0,4 0-10 0 0,50 8-1240 0 0,-12 0-2790 0 0,-1-10-7649 0 0,-39 0 2317 0 0</inkml:trace>
  <inkml:trace contextRef="#ctx0" brushRef="#br0" timeOffset="116755.983">21874 5717 3569 0 0,'0'0'2768'0'0,"0"0"-311"0"0,0 0-189 0 0,0 0-141 0 0,0 0-206 0 0,0 0-234 0 0,0 0-275 0 0,0 0-284 0 0,0 0-218 0 0,0 0-187 0 0,0 0-184 0 0,0 0-117 0 0,-3-13-96 0 0,-8-38-69 0 0,11 50-250 0 0,0 1 0 0 0,0-1 0 0 0,0 0 0 0 0,-1 1 0 0 0,1-1 0 0 0,0 1 0 0 0,0-1 0 0 0,0 1-1 0 0,-1-1 1 0 0,1 1 0 0 0,0-1 0 0 0,-1 1 0 0 0,1-1 0 0 0,0 1 0 0 0,-1-1 0 0 0,1 1 0 0 0,0 0 0 0 0,-1-1 0 0 0,1 1 0 0 0,-1-1 0 0 0,1 1 0 0 0,-1 0-1 0 0,1 0 1 0 0,-1-1 0 0 0,1 1 0 0 0,-1 0 0 0 0,1 0 0 0 0,-1-1 0 0 0,1 1 0 0 0,-1 0 0 0 0,0 0 0 0 0,1 0 0 0 0,-1 0 0 0 0,1 0 0 0 0,-1 0 0 0 0,1 0-1 0 0,-1 0 1 0 0,1 0 0 0 0,-1 0 0 0 0,0 0 0 0 0,1 1 0 0 0,-1-1 0 0 0,1 0 0 0 0,-1 0 0 0 0,1 0 0 0 0,-1 1 0 0 0,1-1 0 0 0,-1 0 0 0 0,1 1 0 0 0,-1-1-1 0 0,1 0 1 0 0,-1 1 0 0 0,1-1 0 0 0,0 1 0 0 0,-1-1-7 0 0,-2 2 53 0 0,-18 9 49 0 0,0 1 0 0 0,1 1 1 0 0,0 1-1 0 0,1 0 0 0 0,1 2 1 0 0,1 0-1 0 0,0 1 1 0 0,1 0-1 0 0,0 2 0 0 0,2 0 1 0 0,0 0-1 0 0,1 1 1 0 0,-1 5-103 0 0,12-22 16 0 0,-1 0 0 0 0,1 1 0 0 0,0-1 0 0 0,1 1 0 0 0,-1-1 1 0 0,1 1-1 0 0,-1 0 0 0 0,1 0 0 0 0,0-1 0 0 0,0 1 1 0 0,1 0-1 0 0,-1 0 0 0 0,1 0 0 0 0,0 0 0 0 0,0 0 0 0 0,0 0 1 0 0,1 0-1 0 0,-1 0 0 0 0,1-1 0 0 0,0 1 0 0 0,0 0 1 0 0,0 0-1 0 0,1 0 0 0 0,-1-1 0 0 0,1 1 0 0 0,0-1 1 0 0,0 1-1 0 0,0-1 0 0 0,0 0 0 0 0,1 0 0 0 0,-1 0 0 0 0,1 0 1 0 0,0 0-1 0 0,0-1 0 0 0,0 1 0 0 0,0-1 0 0 0,0 0 1 0 0,1 0-1 0 0,-1 0 0 0 0,1 0 0 0 0,-1 0 0 0 0,1-1 0 0 0,0 0 1 0 0,1 1-17 0 0,7-2 127 0 0,0 0 1 0 0,-1-1 0 0 0,1 0 0 0 0,0-1-1 0 0,-1 0 1 0 0,1-1 0 0 0,-1 0-1 0 0,0-1 1 0 0,0 0 0 0 0,0 0-1 0 0,-1-2 1 0 0,1 1 0 0 0,-1-1 0 0 0,9-8-128 0 0,125-111 537 0 0,-76 52-324 0 0,-66 125-427 0 0,-2-18 213 0 0,-2-22 3 0 0,2 1 0 0 0,-1-1 0 0 0,1 0 1 0 0,1 0-1 0 0,1 0 0 0 0,-1 0 0 0 0,2 0 0 0 0,0 0 0 0 0,0 0 0 0 0,1-1 1 0 0,0 1-1 0 0,1-1 0 0 0,5 8-2 0 0,-9-17 3 0 0,0-1-1 0 0,1 1 1 0 0,-1-1 0 0 0,1 1-1 0 0,-1-1 1 0 0,1 0 0 0 0,-1 0 0 0 0,1 0-1 0 0,0 0 1 0 0,-1 0 0 0 0,1 0 0 0 0,0 0-1 0 0,0-1 1 0 0,0 1 0 0 0,-1 0-1 0 0,1-1 1 0 0,0 0 0 0 0,0 1 0 0 0,0-1-1 0 0,0 0 1 0 0,0 0 0 0 0,0 0-1 0 0,0 0 1 0 0,0 0 0 0 0,0-1 0 0 0,0 1-1 0 0,0-1 1 0 0,-1 1 0 0 0,1-1 0 0 0,0 0-1 0 0,0 1 1 0 0,0-1 0 0 0,-1 0-1 0 0,2-1-2 0 0,53-42 179 0 0,17-47 88 0 0,-60 71-247 0 0,0 1 0 0 0,2 0 0 0 0,1 1 0 0 0,0 1 0 0 0,1 0 0 0 0,1 1-1 0 0,0 1 1 0 0,1 1 0 0 0,1 1 0 0 0,10-6-20 0 0,-7 10-3 0 0,0 0-1 0 0,1 2 1 0 0,0 1-1 0 0,0 0 1 0 0,0 2-1 0 0,2 1 4 0 0,-22 2-4 0 0,0 0-1 0 0,0 0 1 0 0,0 1-1 0 0,0 0 1 0 0,0-1-1 0 0,0 2 1 0 0,-1-1-1 0 0,1 0 1 0 0,0 1 0 0 0,0 0-1 0 0,0 0 1 0 0,0 0-1 0 0,0 0 1 0 0,-1 1-1 0 0,1-1 1 0 0,0 1-1 0 0,-1 0 1 0 0,4 2 4 0 0,-7-3 19 0 0,-10 2 615 0 0,-114-25-563 0 0,118 23-76 0 0,0 0-1 0 0,0 1 0 0 0,-1 0 1 0 0,1 0-1 0 0,0 0 0 0 0,1 1 1 0 0,-1 0-1 0 0,0 0 1 0 0,1 0-1 0 0,-1 1 0 0 0,1 0 1 0 0,0 0-1 0 0,0 0 0 0 0,1 0 1 0 0,-1 1-1 0 0,1 0 1 0 0,0 0-1 0 0,0 0 0 0 0,1 0 1 0 0,0 1-1 0 0,-1-1 0 0 0,2 1 1 0 0,-2 3 5 0 0,-2 89-70 0 0,7-93 68 0 0,0 0-1 0 0,0 0 1 0 0,0 0-1 0 0,1 0 1 0 0,0-1-1 0 0,0 1 1 0 0,0-1-1 0 0,1 1 1 0 0,-1-1-1 0 0,1 0 1 0 0,0 0-1 0 0,0 0 1 0 0,1 0-1 0 0,-1 0 0 0 0,1-1 1 0 0,0 1-1 0 0,0-1 1 0 0,0 0-1 0 0,0 0 1 0 0,0-1-1 0 0,1 1 1 0 0,-1-1-1 0 0,1 0 1 0 0,0 0-1 0 0,0-1 1 0 0,-1 1-1 0 0,6 0 3 0 0,137 10 126 0 0,-116-17-80 0 0,0 0 1 0 0,0-2 0 0 0,-1-2-1 0 0,1 0 1 0 0,-2-2-1 0 0,18-10-46 0 0,-12 7 73 0 0,-5 4-30 0 0,0-2 1 0 0,-1-1 0 0 0,-1-2-1 0 0,0 0 1 0 0,0-2-1 0 0,-2-1 1 0 0,0-1-1 0 0,-1-1 1 0 0,-1-1-1 0 0,-2-2 1 0 0,0 0 0 0 0,1-3-44 0 0,-23 26 0 0 0,6-7-1 0 0,0 1 0 0 0,-1 0 0 0 0,0-1 0 0 0,0 0 1 0 0,-1 0-1 0 0,0-1 0 0 0,0 1 0 0 0,-1-1 1 0 0,0 0-1 0 0,0 0 0 0 0,-1 0 0 0 0,0 0 1 0 0,0 0-1 0 0,-1-1 0 0 0,0 1 0 0 0,0 0 0 0 0,-1-1 1 0 0,0 1-1 0 0,-2-8 1 0 0,-2 13-3 0 0,0 0 0 0 0,0 0 0 0 0,0 0 0 0 0,-1 1 0 0 0,1 0 0 0 0,-1 0 0 0 0,0 0 0 0 0,1 0 0 0 0,-1 1 0 0 0,0 0 0 0 0,0 0 0 0 0,0 0 0 0 0,0 0 0 0 0,0 1 0 0 0,0 0 0 0 0,0 0 0 0 0,0 1 0 0 0,0-1 0 0 0,0 1 0 0 0,0 0 0 0 0,0 0 0 0 0,0 1 0 0 0,0-1 0 0 0,-1 2 3 0 0,-6-1 0 0 0,0 1 0 0 0,0 0 0 0 0,0 1-1 0 0,1 1 1 0 0,-1 0 0 0 0,1 1 0 0 0,0 0 0 0 0,0 0 0 0 0,1 1 0 0 0,0 0-1 0 0,0 1 1 0 0,1 0 0 0 0,0 1 0 0 0,0 0 0 0 0,1 0 0 0 0,0 1 0 0 0,0 0-1 0 0,2 1 1 0 0,-1-1 0 0 0,1 1 0 0 0,1 0 0 0 0,-1 1 0 0 0,2 0 0 0 0,0-1 0 0 0,0 1-1 0 0,1 0 1 0 0,1 1 0 0 0,0-1 0 0 0,1 1 0 0 0,0-1 0 0 0,1 0 0 0 0,0 1-1 0 0,1-1 1 0 0,0 1 0 0 0,1-1 0 0 0,0 0 0 0 0,1 1 0 0 0,1-1 0 0 0,2 4 0 0 0,6 5 38 0 0,1-1-1 0 0,1 0 1 0 0,1-2 0 0 0,0 1 0 0 0,2-2 0 0 0,0 0 0 0 0,1-1 0 0 0,0-1 0 0 0,2-1 0 0 0,-1 0 0 0 0,2-1 0 0 0,0-2 0 0 0,0 0-1 0 0,1-1 1 0 0,0-1 0 0 0,1-1 0 0 0,0-1 0 0 0,0-1 0 0 0,0-1 0 0 0,1-1 0 0 0,0-1 0 0 0,0-2 0 0 0,3 0-38 0 0,-9 0-89 0 0,0-1 1 0 0,0-1-1 0 0,0-1 1 0 0,-1 0-1 0 0,1-1 1 0 0,-1-1-1 0 0,1-1 1 0 0,8-3 88 0 0,5-11-4328 0 0,-6-7-4170 0 0,-20 18-4743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16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678 1675 776 0 0,'0'0'515'0'0,"0"0"-236"0"0,0 0-125 0 0,0 0 105 0 0,0 0 244 0 0,0 0 220 0 0,0 0 136 0 0,0 0 22 0 0,0 0-49 0 0,0 0-33 0 0,0 0-39 0 0,8 0-64 0 0,384-37 7757 0 0,600-48-4203 0 0,-143 34-2908 0 0,-407 36-799 0 0,586 1 294 0 0,-163-9-372 0 0,76 17 186 0 0,-632-2-412 0 0,277 4 128 0 0,-162 4-871 0 0,-423 0 226 0 0,-1 0-206 0 0,0 0-545 0 0,-4 0-5626 0 0,2 0-3033 0 0</inkml:trace>
  <inkml:trace contextRef="#ctx0" brushRef="#br0" timeOffset="570.781">1865 1660 5417 0 0,'0'0'906'0'0,"0"0"-292"0"0,0 0-72 0 0,0 0 154 0 0,0 0 258 0 0,-32 14 247 0 0,-105 45 101 0 0,-55 19 2469 0 0,-181 47-514 0 0,275-100-2794 0 0,121-23-6073 0 0,-4-3 569 0 0,-6 1-3431 0 0</inkml:trace>
  <inkml:trace contextRef="#ctx0" brushRef="#br0" timeOffset="869.439">2946 1557 6793 0 0,'0'0'1511'0'0,"0"0"-393"0"0,0 0-380 0 0,0 0-144 0 0,0 0 149 0 0,0 0 232 0 0,-33 9 84 0 0,-107 28-74 0 0,-49 28 1145 0 0,-253 117 245 0 0,203-81-1684 0 0,239-101-721 0 0,1 0-1 0 0,-1 1 0 0 0,1-1 0 0 0,-1 0 1 0 0,1 0-1 0 0,-1 1 0 0 0,1-1 1 0 0,-1 0-1 0 0,1 1 0 0 0,-1-1 0 0 0,0 1 1 0 0,1-1-1 0 0,-1 1 0 0 0,1-1 1 0 0,-1 0-1 0 0,0 1 0 0 0,0-1 0 0 0,1 1 1 0 0,-1 0-1 0 0,0-1 0 0 0,0 1 1 0 0,0-1-1 0 0,1 1 0 0 0,-1-1 0 0 0,0 1 1 0 0,0-1-1 0 0,0 1 0 0 0,0 0 1 0 0,0-1-1 0 0,0 1 0 0 0,0-1 0 0 0,0 1 1 0 0,0-1-1 0 0,-1 1 0 0 0,1-1 1 0 0,0 1-1 0 0,0 0 0 0 0,0-1 0 0 0,-1 1 1 0 0,1-1-1 0 0,0 1 0 0 0,-1-1 1 0 0,1 0-1 0 0,0 1 0 0 0,-1-1 0 0 0,1 1 1 0 0,0-1-1 0 0,-1 1 0 0 0,1-1 1 0 0,-1 0-1 0 0,1 1 0 0 0,-1-1 0 0 0,1 0 1 0 0,-1 0-1 0 0,1 1 0 0 0,-1-1 1 0 0,1 0-1 0 0,-1 0 0 0 0,1 0 0 0 0,-1 0 1 0 0,0 0-1 0 0,1 0 0 0 0,-1 1 1 0 0,1-1-1 0 0,-1-1 0 0 0,1 1 1 0 0,-1 0-1 0 0,0 0 0 0 0,1 0 31 0 0,121-8-3144 0 0,-43-12-4712 0 0,-48 12 1263 0 0</inkml:trace>
  <inkml:trace contextRef="#ctx0" brushRef="#br0" timeOffset="1122.947">3964 1469 7234 0 0,'0'0'1224'0'0,"0"0"-581"0"0,0 0-129 0 0,-33 17 209 0 0,-109 59 327 0 0,-144 44 3775 0 0,-156 42-1151 0 0,280-106-3290 0 0,175-49-3121 0 0,61-10-114 0 0,-26-5-3734 0 0,-24 0-1513 0 0</inkml:trace>
  <inkml:trace contextRef="#ctx0" brushRef="#br0" timeOffset="1302.033">5197 1502 13739 0 0,'0'0'523'0'0,"0"0"-155"0"0,0 0-21 0 0,-35 16 179 0 0,-115 52 201 0 0,-140 50 2392 0 0,-62 28-1924 0 0,307-108-2523 0 0,76-23-442 0 0,36-15-1923 0 0,-38 0-1223 0 0,-6 0-3921 0 0</inkml:trace>
  <inkml:trace contextRef="#ctx0" brushRef="#br0" timeOffset="1549.125">6278 1472 5529 0 0,'0'0'744'0'0,"0"0"-161"0"0,0 0-151 0 0,0 0 56 0 0,0 0 155 0 0,0 0 120 0 0,0 0 90 0 0,0 0-24 0 0,0 0-109 0 0,0 0-148 0 0,0 0-129 0 0,0 0-81 0 0,-27 33-57 0 0,-83 98-59 0 0,60-87 10 0 0,40-42-202 0 0,-3 4-285 0 0,1-1 0 0 0,-1-1-1 0 0,0 0 1 0 0,-1-1 0 0 0,1 0 0 0 0,-1-1 0 0 0,1-1 0 0 0,-13 1 231 0 0,21-2-363 0 0,-20 0-1650 0 0,10 0-3302 0 0,12 0 1033 0 0</inkml:trace>
  <inkml:trace contextRef="#ctx0" brushRef="#br0" timeOffset="1786.041">6996 1454 0 0 0,'-34'24'972'0'0,"-108"77"316"0"0,-17-14 1421 0 0,119-70-2214 0 0,-407 148 1969 0 0,347-126-4958 0 0,81-31 617 0 0,1 0-1680 0 0</inkml:trace>
  <inkml:trace contextRef="#ctx0" brushRef="#br0" timeOffset="2886.849">3244 128 4169 0 0,'0'0'1658'0'0,"0"0"-201"0"0,0 0-94 0 0,0 0 27 0 0,0 0 74 0 0,0 0-32 0 0,0 0-165 0 0,0 0-264 0 0,0 0-352 0 0,0 0-311 0 0,0 0-203 0 0,0 0-91 0 0,-3 0 25 0 0,2 2 14 0 0,-1 1 1 0 0,0-1 0 0 0,1 0 0 0 0,-1 0 0 0 0,1 1 0 0 0,0-1 0 0 0,0 0 0 0 0,0 1 0 0 0,0-1 0 0 0,0 1 0 0 0,0 0 0 0 0,1-1 0 0 0,-1 1 0 0 0,1 0 0 0 0,0-1 0 0 0,0 1 0 0 0,0 0 0 0 0,0-1 0 0 0,0 1 0 0 0,0 0 0 0 0,1-1 0 0 0,0 1 0 0 0,-1-1 0 0 0,1 2-86 0 0,0 14 341 0 0,-16 780 3491 0 0,4-610-3694 0 0,-3-88-42 0 0,0-52-4 0 0,1-8-66 0 0,-14 18-4 0 0,27-57-83 0 0,0-1-12 0 0,0 0-37 0 0,0 0-4 0 0,19-1-399 0 0,13-24-1908 0 0,-20 14-3505 0 0,-5 4-5209 0 0</inkml:trace>
  <inkml:trace contextRef="#ctx0" brushRef="#br0" timeOffset="4274.482">3240 224 0 0 0,'0'0'344'0'0,"0"0"440"0"0,0 0 90 0 0,0 0 29 0 0,0 0 23 0 0,0 0 77 0 0,0 0 94 0 0,-5-10 38 0 0,-12-22-442 0 0,4 8 8764 0 0,43 13-7557 0 0,37-2-1103 0 0,0 2 0 0 0,1 4 0 0 0,36 2-797 0 0,295 1 1008 0 0,-41 0-541 0 0,165-12 72 0 0,-318-2-326 0 0,-74 3-85 0 0,250 1 523 0 0,-376 36-583 0 0,10 32 83 0 0,-2 0 0 0 0,-3 0-1 0 0,-2 1 1 0 0,-2 0 0 0 0,-3 0-1 0 0,-3 1 1 0 0,-4 31-151 0 0,-49 363 202 0 0,50-89-114 0 0,8-283-46 0 0,-6-86 636 0 0,-13 1-3188 0 0,3 4-3424 0 0,6 2-28 0 0,-1-2-6166 0 0</inkml:trace>
  <inkml:trace contextRef="#ctx0" brushRef="#br0" timeOffset="6849.05">1293 854 2905 0 0,'0'0'1409'0'0,"0"0"-319"0"0,0 0-207 0 0,0 0 54 0 0,0 0 187 0 0,0 0 94 0 0,0 0-100 0 0,0 0-228 0 0,0 0-288 0 0,0 0-221 0 0,0 0-14 0 0,3 0 99 0 0,202 3 6103 0 0,7-10-4381 0 0,79-1-993 0 0,195-6-353 0 0,-325 14-677 0 0,49-4 254 0 0,-98-3-242 0 0,-112 7-165 0 0,0 0-2 0 0,0 0 0 0 0,0 0-16 0 0,0 0-9 0 0,0 0 19 0 0,0 0-9 0 0,0 0 14 0 0,0 0-4 0 0,0 0-13 0 0,0 0 12 0 0,0 0-2 0 0,0 0-21 0 0,0 0 18 0 0,11 0 700 0 0,-16 0 123 0 0,-5-2-750 0 0,1-1 0 0 0,-1 0 0 0 0,1 0 0 0 0,0-1-1 0 0,0 0 1 0 0,1-1 0 0 0,-1 0 0 0 0,1 0 0 0 0,0-1 0 0 0,0 0-1 0 0,1 0 1 0 0,0-1 0 0 0,0 0 0 0 0,-6-7-72 0 0,-13-16 27 0 0,16 17 4 0 0,-1 1 1 0 0,0 0-1 0 0,-1 1 0 0 0,-1 0 1 0 0,0 1-1 0 0,0 0 1 0 0,-12-7-32 0 0,23 18-5 0 0,1-1 0 0 0,0 1 0 0 0,0-1 1 0 0,0 1-1 0 0,0-1 0 0 0,0 1 0 0 0,0 0 1 0 0,0 0-1 0 0,0 0 0 0 0,0-1 1 0 0,0 1-1 0 0,0 0 0 0 0,0 0 0 0 0,0 0 1 0 0,1 0-1 0 0,-1 0 0 0 0,0 0 0 0 0,1 1 1 0 0,-1-1-1 0 0,1 0 0 0 0,-1 0 1 0 0,1 0-1 0 0,0 0 0 0 0,-1 1 0 0 0,1-1 1 0 0,0 0-1 0 0,0 0 0 0 0,0 1 0 0 0,0-1 1 0 0,0 0-1 0 0,0 1 0 0 0,0-1 1 0 0,0 0 4 0 0,-2 9-3 0 0,-35 207 20 0 0,18-99 5 0 0,-5 26-32 0 0,108-266 849 0 0,125-110-788 0 0,-111 133-98 0 0,-95 97-955 0 0,-14 3-7798 0 0,9 0-3335 0 0</inkml:trace>
  <inkml:trace contextRef="#ctx0" brushRef="#br0" timeOffset="7706.827">276 206 13811 0 0,'0'0'1304'0'0,"0"0"-394"0"0,0 0-217 0 0,0 0 203 0 0,0 0 378 0 0,0 0 198 0 0,0 0-109 0 0,0 0-354 0 0,0 0-400 0 0,0 0-252 0 0,0 0-111 0 0,-7 15-10 0 0,-23 51 0 0 0,26-57-157 0 0,1 0 0 0 0,1 0 0 0 0,0 0 0 0 0,0 1 0 0 0,1-1 0 0 0,0 0 0 0 0,0 1 0 0 0,1-1 0 0 0,1 1 0 0 0,0 6-79 0 0,1 15 195 0 0,7 137 536 0 0,-1-94-583 0 0,-2 1 0 0 0,-4-1-1 0 0,-3 1 1 0 0,-5 21-148 0 0,4-78-47 0 0,-1 0-1 0 0,0 0 1 0 0,-1 0 0 0 0,-1-1-1 0 0,-1 0 1 0 0,-1 0 0 0 0,0 0-1 0 0,-1-1 1 0 0,-1 0 0 0 0,-3 4 47 0 0,-12 4-1726 0 0,14-21-1722 0 0,-1-4-3764 0 0,8-2-2915 0 0</inkml:trace>
  <inkml:trace contextRef="#ctx0" brushRef="#br0" timeOffset="8075.884">0 180 9530 0 0,'0'0'1512'0'0,"0"0"-154"0"0,0 0-256 0 0,0 0-34 0 0,0 0 81 0 0,0 0 82 0 0,0 0-77 0 0,0 0-223 0 0,0 0-208 0 0,0 0-167 0 0,36-26-82 0 0,113-79-41 0 0,-142 100-383 0 0,-1 1 1 0 0,1-1-1 0 0,0 1 1 0 0,1 1 0 0 0,-1-1-1 0 0,1 1 1 0 0,-1 0-1 0 0,1 1 1 0 0,0 0 0 0 0,0 0-1 0 0,0 1 1 0 0,0 0-1 0 0,6 0-50 0 0,11-1 169 0 0,222-5 1289 0 0,-226 8-1393 0 0,0 1 0 0 0,0 1 0 0 0,-1 1 0 0 0,1 1 0 0 0,-1 0 0 0 0,0 2 0 0 0,-1 0 0 0 0,1 1 0 0 0,-1 1 0 0 0,2 3-65 0 0,-14-8 23 0 0,0 0 0 0 0,0 0 1 0 0,-1 0-1 0 0,0 1 0 0 0,0 0 1 0 0,0 0-1 0 0,0 1 0 0 0,-1 0 0 0 0,0 0 1 0 0,0 0-1 0 0,-1 1 0 0 0,1-1 1 0 0,-1 1-1 0 0,-1 0 0 0 0,1 0 0 0 0,-1 0 1 0 0,-1 1-1 0 0,1-1 0 0 0,-1 1 0 0 0,-1-1 1 0 0,1 1-1 0 0,-1 0 0 0 0,-1 0 1 0 0,1 0-1 0 0,-1 0 0 0 0,-1-1 0 0 0,1 1 1 0 0,-2 2-24 0 0,-5 8 73 0 0,0-1 1 0 0,-2 0 0 0 0,0-1 0 0 0,-1 0-1 0 0,0 0 1 0 0,-2-1 0 0 0,0 0-1 0 0,0-1 1 0 0,-1-1 0 0 0,-1 0 0 0 0,0 0-1 0 0,-1-2 1 0 0,0 0 0 0 0,-1 0-1 0 0,0-1 1 0 0,-1-1 0 0 0,0-1 0 0 0,-7 2-74 0 0,1 2 26 0 0,-1-1 0 0 0,1-1 0 0 0,-2-2 0 0 0,1 0 0 0 0,-1-1 0 0 0,0-2 0 0 0,0 0 0 0 0,-1-2 0 0 0,0-1 0 0 0,1-1 0 0 0,-1-1 0 0 0,0-1 0 0 0,-18-4-26 0 0,-40-25-1004 0 0,54 11-7108 0 0,26 17-3763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9:01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19389 1873 10186 0 0,'0'0'2123'0'0,"0"0"-341"0"0,0 0-86 0 0,0 0-18 0 0,0 0-103 0 0,0 0-173 0 0,0 0-227 0 0,0 0-179 0 0,0 0-137 0 0,0 0-91 0 0,0 0-87 0 0,0 0-106 0 0,0 0-89 0 0,0-5-88 0 0,4-16-243 0 0,1-1 0 0 0,1 1 0 0 0,1 0-1 0 0,0 0 1 0 0,2 1 0 0 0,1 0 0 0 0,0 1 0 0 0,1 0-1 0 0,1 1 1 0 0,1 0 0 0 0,1 0 0 0 0,0 2 0 0 0,1 0-1 0 0,8-7-154 0 0,-4 2 17 0 0,0 0 0 0 0,2 2-1 0 0,0 0 1 0 0,1 1 0 0 0,1 1-1 0 0,0 2 1 0 0,1 0 0 0 0,20-9-17 0 0,37 10-19 0 0,-64 68-8 0 0,-9 226 131 0 0,-6-159-74 0 0,-6-107 67 0 0,0-19 20 0 0,-1-19-46 0 0,9 5-73 0 0,0-1-1 0 0,1 1 1 0 0,2 0-1 0 0,-1 0 1 0 0,2 1-1 0 0,1 0 1 0 0,0 0-1 0 0,1 1 1 0 0,1 0-1 0 0,1 1 1 0 0,0 1-1 0 0,1-1 1 0 0,0 2-1 0 0,2 0 1 0 0,-1 0-1 0 0,11-6 3 0 0,-11 8-1 0 0,1-1 0 0 0,-1 2 0 0 0,2 0 0 0 0,0 0-1 0 0,0 2 1 0 0,1 0 0 0 0,0 1 0 0 0,0 0 0 0 0,1 2 0 0 0,0 0-1 0 0,0 1 1 0 0,1 1 0 0 0,-1 0 0 0 0,1 2 0 0 0,0 0 0 0 0,13 1 1 0 0,-29 2 7 0 0,0 1 1 0 0,0 0 0 0 0,0 0-1 0 0,0 0 1 0 0,-1 1-1 0 0,1-1 1 0 0,-1 0 0 0 0,1 1-1 0 0,-1 0 1 0 0,0 0 0 0 0,0-1-1 0 0,0 1 1 0 0,0 1 0 0 0,-1-1-1 0 0,1 0 1 0 0,-1 0 0 0 0,0 0-1 0 0,0 1 1 0 0,0-1 0 0 0,0 1-1 0 0,-1-1 1 0 0,1 1 0 0 0,-1-1-1 0 0,0 1 1 0 0,0-1 0 0 0,0 1-1 0 0,0-1 1 0 0,-1 1 0 0 0,0-1-1 0 0,1 1 1 0 0,-1-1 0 0 0,0 0-1 0 0,-1 2-7 0 0,1 13 68 0 0,-21 218 716 0 0,13-159-684 0 0,7-77 158 0 0,2 0-5101 0 0,0 0-5247 0 0,0 0-2634 0 0</inkml:trace>
  <inkml:trace contextRef="#ctx0" brushRef="#br0" timeOffset="2238.9">21296 1483 864 0 0,'0'0'3432'0'0,"0"0"-1697"0"0,0 0-632 0 0,0 0 26 0 0,0 0 185 0 0,0 0 122 0 0,0 0-32 0 0,0 0-178 0 0,0 0-235 0 0,0 0-240 0 0,-4-4-202 0 0,2 2-520 0 0,2 1-10 0 0,-1 0 0 0 0,1 0 0 0 0,-1 0 0 0 0,1 1 0 0 0,-1-1 0 0 0,0 0 0 0 0,1 1 0 0 0,-1-1 0 0 0,0 1 0 0 0,1-1 0 0 0,-1 0 0 0 0,0 1 0 0 0,0 0 0 0 0,1-1 0 0 0,-1 1 0 0 0,0-1 0 0 0,0 1 0 0 0,0 0 0 0 0,0 0 0 0 0,0-1 0 0 0,1 1 0 0 0,-1 0 0 0 0,0 0 0 0 0,0 0 0 0 0,0 0 0 0 0,0 0 0 0 0,0 0 0 0 0,0 0 0 0 0,0 0 0 0 0,1 0 0 0 0,-1 1 0 0 0,0-1 0 0 0,0 0 0 0 0,0 1 0 0 0,0-1 0 0 0,1 0 0 0 0,-1 1 0 0 0,0-1 0 0 0,0 1 0 0 0,0-1 0 0 0,1 1 0 0 0,-1 0 0 0 0,0-1 0 0 0,1 1 0 0 0,-1 0 0 0 0,1-1 0 0 0,-1 1 0 0 0,1 0 0 0 0,-1 0-19 0 0,-9 10 181 0 0,1 0-1 0 0,0 1 1 0 0,0 1-1 0 0,1-1 1 0 0,1 1-1 0 0,0 1 1 0 0,0-1-1 0 0,2 1 1 0 0,0 0-1 0 0,0 1 1 0 0,1-1-1 0 0,1 1 1 0 0,1-1-1 0 0,0 1 1 0 0,1 0-1 0 0,0 0 1 0 0,2 12-181 0 0,-1-22 73 0 0,0 0 0 0 0,0 0 0 0 0,1 1 0 0 0,0-1 1 0 0,0-1-1 0 0,0 1 0 0 0,1 0 0 0 0,-1 0 0 0 0,1 0 0 0 0,0-1 0 0 0,1 1 1 0 0,-1-1-1 0 0,1 0 0 0 0,0 1 0 0 0,0-1 0 0 0,0 0 0 0 0,0-1 0 0 0,1 1 0 0 0,0-1 1 0 0,-1 1-1 0 0,1-1 0 0 0,1 0 0 0 0,-1-1 0 0 0,0 1 0 0 0,1-1 0 0 0,-1 0 1 0 0,1 0-1 0 0,0 0 0 0 0,-1 0 0 0 0,1-1 0 0 0,2 1-73 0 0,3-2 163 0 0,0 0 0 0 0,0-1 0 0 0,0 0 0 0 0,0 0 0 0 0,0-1 0 0 0,0 0 0 0 0,0-1 0 0 0,-1 0 0 0 0,1-1 0 0 0,-1 1 0 0 0,0-2 0 0 0,0 0 0 0 0,0 0-1 0 0,-1 0 1 0 0,1-1 0 0 0,-1 0 0 0 0,-1-1 0 0 0,1 0 0 0 0,-1 0 0 0 0,0 0 0 0 0,2-6-163 0 0,2 2 64 0 0,0 0 0 0 0,-1-1 0 0 0,-1-1 0 0 0,0 0 0 0 0,-1 0-1 0 0,0-1 1 0 0,-1 0 0 0 0,-1 0 0 0 0,0-1 0 0 0,-1 1 0 0 0,0-1 0 0 0,-1-1-1 0 0,-1 1 1 0 0,0 0 0 0 0,-1-1 0 0 0,-1 0 0 0 0,-1 1 0 0 0,0-1 0 0 0,-1-1-64 0 0,0 11-80 0 0,-1 0 1 0 0,0 1 0 0 0,0-1-1 0 0,-1 1 1 0 0,1-1-1 0 0,-1 1 1 0 0,0 0 0 0 0,-1 0-1 0 0,1 1 1 0 0,-1-1-1 0 0,0 1 1 0 0,0-1 0 0 0,0 1-1 0 0,-1 0 1 0 0,0 1 0 0 0,1-1-1 0 0,-1 1 1 0 0,0 0-1 0 0,-1 0 1 0 0,1 1 0 0 0,0-1-1 0 0,-1 1 1 0 0,0 1-1 0 0,1-1 1 0 0,-1 1 0 0 0,0 0-1 0 0,0 0 1 0 0,0 0-1 0 0,1 1 1 0 0,-1 0 0 0 0,0 0-1 0 0,0 0 1 0 0,0 1 0 0 0,0 0-1 0 0,0 0 1 0 0,-3 2 79 0 0,-23 17-3081 0 0,16-2-3012 0 0,10-6-5228 0 0</inkml:trace>
  <inkml:trace contextRef="#ctx0" brushRef="#br0" timeOffset="2682.647">21837 1726 9074 0 0,'0'0'4481'0'0,"0"0"-2421"0"0,0 0-761 0 0,0 0 108 0 0,0 0 40 0 0,0 0-117 0 0,0 0-227 0 0,0 0-220 0 0,0 0-191 0 0,0 0-125 0 0,0 0-71 0 0,0 0-104 0 0,0 0-55 0 0,8-7-31 0 0,146-148 939 0 0,15-2-838 0 0,-136 137-323 0 0,-32 20-95 0 0,-1 0-10 0 0,0 9-98 0 0,6 170 193 0 0,-4-173-60 0 0,0 0 0 0 0,1 0 1 0 0,-1-1-1 0 0,1 1 0 0 0,1-1 0 0 0,-1 0 1 0 0,1 0-1 0 0,0 0 0 0 0,0 0 1 0 0,0 0-1 0 0,1-1 0 0 0,0 0 1 0 0,0 0-1 0 0,0 0 0 0 0,0-1 1 0 0,0 0-1 0 0,1 0 0 0 0,0 0 1 0 0,-1 0-1 0 0,1-1 0 0 0,0 0 1 0 0,0 0-1 0 0,0-1 0 0 0,1 0 0 0 0,-1 0 1 0 0,0 0-1 0 0,3 0-14 0 0,1-1 86 0 0,0 1 0 0 0,-1-1-1 0 0,1-1 1 0 0,0 0 0 0 0,-1 0-1 0 0,1-1 1 0 0,-1 0 0 0 0,1 0-1 0 0,-1-1 1 0 0,0-1 0 0 0,0 0-1 0 0,0 0 1 0 0,-1 0 0 0 0,1-1-1 0 0,-1 0 1 0 0,0-1 0 0 0,5-5-86 0 0,-1 1 49 0 0,-1-1 0 0 0,0 0 1 0 0,-1 0-1 0 0,0-2 1 0 0,-1 1-1 0 0,0-1 1 0 0,-1 0-1 0 0,-1-1 0 0 0,0 0 1 0 0,-1 0-1 0 0,0 0 1 0 0,-1-1-1 0 0,-1 0 1 0 0,0 0-1 0 0,-1 0 0 0 0,0-7-49 0 0,-2 13-376 0 0,0-13-328 0 0,4 10-5441 0 0,-3 8-6370 0 0</inkml:trace>
  <inkml:trace contextRef="#ctx0" brushRef="#br0" timeOffset="-4787.863">11337 817 7882 0 0,'0'0'1584'0'0,"0"0"-152"0"0,0 0-125 0 0,0 0 6 0 0,0 0 90 0 0,0 0 63 0 0,0 0-43 0 0,0 0-140 0 0,0 0-192 0 0,0 0-248 0 0,0 0-241 0 0,-1-14-198 0 0,-3-37 439 0 0,27 153 726 0 0,-8 38-452 0 0,-7 0 0 0 0,-7 102-1117 0 0,-29 108 416 0 0,-3-221-528 0 0,30-129 15 0 0,0 0 0 0 0,0-1 0 0 0,0 1 0 0 0,0 0 0 0 0,1-1 1 0 0,-1 1-1 0 0,0 0 0 0 0,0-1 0 0 0,0 1 0 0 0,0-1 0 0 0,0 1 0 0 0,1-1 0 0 0,-1 1 0 0 0,0-1 0 0 0,1 0 0 0 0,-1 1 0 0 0,0-1 0 0 0,1 0 0 0 0,-1 0 0 0 0,1 0 1 0 0,-1 1-1 0 0,1-1 0 0 0,-1 0 0 0 0,1 0 0 0 0,0 0 0 0 0,-1 0 0 0 0,1 0 0 0 0,0 0 0 0 0,0 0 0 0 0,0 0 0 0 0,-1 0 0 0 0,1 1 0 0 0,0-1 0 0 0,0 0 1 0 0,1 0-1 0 0,-1 0 0 0 0,0 0 0 0 0,0 0 0 0 0,0 0 0 0 0,1 0 0 0 0,-1 0 97 0 0,-4-80-8245 0 0,4 65 4139 0 0,0-1-6552 0 0</inkml:trace>
  <inkml:trace contextRef="#ctx0" brushRef="#br0" timeOffset="-4550.363">11142 857 9442 0 0,'0'0'1278'0'0,"0"0"-115"0"0,0 0-42 0 0,0 0 93 0 0,0 0 158 0 0,0 0 82 0 0,0 0-121 0 0,0 0-235 0 0,0 0-253 0 0,0 0-246 0 0,0 0-183 0 0,0 0-122 0 0,0 0-53 0 0,4-16 4 0 0,-2 4-174 0 0,-1 7-47 0 0,-1 1-1 0 0,1 0 1 0 0,0 0-1 0 0,0-1 1 0 0,0 1 0 0 0,1 0-1 0 0,0 0 1 0 0,-1 0-1 0 0,1 0 1 0 0,0 1-1 0 0,1-1 1 0 0,-1 0 0 0 0,1 1-1 0 0,0-1 1 0 0,0 1-1 0 0,0 0 1 0 0,0 0 0 0 0,0 0-1 0 0,1 1 1 0 0,-1-1-1 0 0,1 1 1 0 0,3-2-24 0 0,91-40 480 0 0,2 5 0 0 0,2 4 0 0 0,2 5 0 0 0,60-9-480 0 0,-50 31 70 0 0,-112 8-68 0 0,0 0 0 0 0,-1 0-1 0 0,1 0 1 0 0,0 0 0 0 0,-1 0 0 0 0,1 1 0 0 0,-1-1 0 0 0,1 0 0 0 0,0 1 0 0 0,-1-1 0 0 0,1 1 0 0 0,-1-1 0 0 0,1 1 0 0 0,-1 0 0 0 0,1 0 0 0 0,-1 0 0 0 0,1 0 0 0 0,-1 0 0 0 0,0 0 0 0 0,0 0 0 0 0,0 0 0 0 0,1 0 0 0 0,-1 0 0 0 0,0 1 0 0 0,0-1 0 0 0,0 1 0 0 0,-1-1 0 0 0,1 0 0 0 0,0 1-1 0 0,-1-1 1 0 0,1 1 0 0 0,-1 0 0 0 0,1-1 0 0 0,-1 1 0 0 0,1 0 0 0 0,-1-1 0 0 0,0 1 0 0 0,0-1 0 0 0,0 1 0 0 0,0 0 0 0 0,0-1 0 0 0,-1 1 0 0 0,1 0 0 0 0,0-1 0 0 0,-1 1 0 0 0,1 0 0 0 0,-1 0-2 0 0,-34 76 392 0 0,-6-26-262 0 0,-3-2 0 0 0,-2-2 0 0 0,-2-2 0 0 0,-7 3-130 0 0,-150 157 52 0 0,202-204-55 0 0,1 0 1 0 0,-1 0-1 0 0,1 0 0 0 0,0 1 1 0 0,-1-1-1 0 0,1 1 0 0 0,0 0 1 0 0,1-1-1 0 0,-1 1 1 0 0,0 0-1 0 0,1 0 0 0 0,0 0 1 0 0,-1 1-1 0 0,1-1 0 0 0,1 0 1 0 0,-1 0-1 0 0,0 0 0 0 0,1 1 1 0 0,-1-1-1 0 0,1 0 1 0 0,0 1-1 0 0,0-1 0 0 0,1 1 1 0 0,-1-1-1 0 0,1 0 0 0 0,-1 0 1 0 0,1 1-1 0 0,0-1 1 0 0,0 0-1 0 0,0 0 0 0 0,1 0 1 0 0,-1 0-1 0 0,1 0 0 0 0,0 0 1 0 0,0 0-1 0 0,0 0 3 0 0,14 6-1 0 0,1-1-1 0 0,0 0 1 0 0,0-2 0 0 0,0 0 0 0 0,1-1-1 0 0,0 0 1 0 0,0-2 0 0 0,7 1 1 0 0,3 2-1 0 0,67 11 11 0 0,-58-13 0 0 0,-1 2-1 0 0,-1 2 1 0 0,1 1 0 0 0,-2 2-1 0 0,1 1 1 0 0,-1 2 0 0 0,25 14-10 0 0,-57-25 10 0 0,1-1 1 0 0,-1 0-1 0 0,0 1 1 0 0,0-1-1 0 0,0 1 1 0 0,-1 0-1 0 0,1-1 1 0 0,-1 1 0 0 0,1 0-1 0 0,-1 0 1 0 0,0 0-1 0 0,0 0 1 0 0,0 0-1 0 0,0 0 1 0 0,-1 0-1 0 0,1 1 1 0 0,-1-1-1 0 0,0 0 1 0 0,0 0-1 0 0,0 0 1 0 0,-1 0-1 0 0,1 1 1 0 0,-1-1-1 0 0,1 0 1 0 0,-1 0-1 0 0,0 0 1 0 0,0 0-1 0 0,0 0 1 0 0,-1 0-1 0 0,1 0 1 0 0,-1-1-1 0 0,0 1 1 0 0,1 0 0 0 0,-1-1-1 0 0,0 1 1 0 0,-1-1-1 0 0,1 0 1 0 0,0 0-1 0 0,-1 1 1 0 0,1-2-1 0 0,-1 1 1 0 0,1 0-1 0 0,-1 0 1 0 0,0-1-1 0 0,-2 1-10 0 0,-28 23 81 0 0,-1-2 0 0 0,-1-1-1 0 0,-1-1 1 0 0,-1-3 0 0 0,0-1-1 0 0,-36 11-80 0 0,66-25 4 0 0,-127 31-486 0 0,133-34 142 0 0,19 0-1370 0 0,35-6-2703 0 0,-20-2-5756 0 0,-19 4 599 0 0</inkml:trace>
  <inkml:trace contextRef="#ctx0" brushRef="#br0" timeOffset="-4549.363">12362 1303 13651 0 0,'0'0'1390'0'0,"0"0"-328"0"0,0 0-152 0 0,0 0 125 0 0,0 0 117 0 0,0 0 15 0 0,0 0-113 0 0,-26 36-184 0 0,-81 113-195 0 0,103-145-634 0 0,1-1 0 0 0,0 1 0 0 0,0-1 0 0 0,0 1-1 0 0,1 0 1 0 0,-1 0 0 0 0,1 0 0 0 0,0 0 0 0 0,0 1 0 0 0,0-1-1 0 0,1 0 1 0 0,0 1 0 0 0,0-1 0 0 0,0 1 0 0 0,0 0 0 0 0,0-1-1 0 0,1 1 1 0 0,0 1-41 0 0,1 7 131 0 0,-1-7-86 0 0,0 0-1 0 0,1-1 1 0 0,-1 1 0 0 0,1 0 0 0 0,1 0 0 0 0,-1-1 0 0 0,1 1-1 0 0,0-1 1 0 0,0 1 0 0 0,1-1 0 0 0,-1 0 0 0 0,1 1 0 0 0,0-2-1 0 0,1 1 1 0 0,-1 0 0 0 0,1-1 0 0 0,0 1 0 0 0,0-1 0 0 0,1 0-1 0 0,-1 0 1 0 0,1-1 0 0 0,-1 1 0 0 0,1-1 0 0 0,1 0 0 0 0,-1-1 0 0 0,0 1-1 0 0,0-1 1 0 0,1 0 0 0 0,1 0-45 0 0,2 3 68 0 0,0 0 0 0 0,0-1 0 0 0,1 0 0 0 0,-1 0 0 0 0,1-2 0 0 0,0 1 0 0 0,0-1 0 0 0,0 0 1 0 0,1-1-1 0 0,-1 0 0 0 0,0-1 0 0 0,0 0 0 0 0,1 0 0 0 0,-1-1 0 0 0,0-1 0 0 0,0 0 0 0 0,0 0 0 0 0,0-1 0 0 0,0 0 0 0 0,-1-1 0 0 0,1 0 0 0 0,-1 0 0 0 0,0-1 0 0 0,0 0 0 0 0,-1-1 0 0 0,1 0 1 0 0,-1 0-1 0 0,0-1 0 0 0,-1 0 0 0 0,0 0 0 0 0,0-1 0 0 0,0 0 0 0 0,0-1-68 0 0,-4 3-5 0 0,0-1 1 0 0,0 1-1 0 0,-1-1 0 0 0,0 0 1 0 0,0 0-1 0 0,0 0 0 0 0,-1 0 1 0 0,0 0-1 0 0,0 0 1 0 0,-1 0-1 0 0,0 0 0 0 0,0 0 1 0 0,-1-1-1 0 0,0 1 1 0 0,0 0-1 0 0,-1 0 0 0 0,1 0 1 0 0,-2 1-1 0 0,1-1 0 0 0,-1 0 1 0 0,0 1-1 0 0,0-1 1 0 0,-1 1-1 0 0,1 0 0 0 0,-2 0 1 0 0,1 1-1 0 0,-1-1 0 0 0,1 1 1 0 0,-1 0-1 0 0,-5-4 5 0 0,0 1-211 0 0,-1 1 0 0 0,0-1 0 0 0,0 2 1 0 0,0-1-1 0 0,-1 2 0 0 0,0-1 0 0 0,-1 2 0 0 0,1 0 0 0 0,-1 0 0 0 0,-6 0 211 0 0,-31-4-3034 0 0,1 6-3333 0 0,30 2-5225 0 0</inkml:trace>
  <inkml:trace contextRef="#ctx0" brushRef="#br0" timeOffset="-4548.363">13224 1214 18524 0 0,'0'0'952'0'0,"0"0"-561"0"0,0 0-276 0 0,0 0 205 0 0,0 0 314 0 0,0 0 215 0 0,0 0 34 0 0,0 0-222 0 0,0 0-213 0 0,0 0-143 0 0,0 0-120 0 0,-29 35-17 0 0,-89 107-43 0 0,18-6 74 0 0,41 19-2929 0 0,53-147 296 0 0,-1-5-5616 0 0,2 1-3111 0 0</inkml:trace>
  <inkml:trace contextRef="#ctx0" brushRef="#br0" timeOffset="-4379.823">12890 1192 14091 0 0,'0'0'2060'0'0,"0"0"-603"0"0,0 0-469 0 0,0 0-201 0 0,0 0-18 0 0,0 0 25 0 0,0 0 30 0 0,0 0 22 0 0,0 0-22 0 0,0 0-47 0 0,0 0-93 0 0,0 0-72 0 0,26 36-105 0 0,77 111-101 0 0,-16-27 291 0 0,15-7-435 0 0,-28-47-476 0 0,-52-52-1006 0 0,-16-13-2927 0 0,-1-1-3914 0 0,-4 0-4426 0 0</inkml:trace>
  <inkml:trace contextRef="#ctx0" brushRef="#br0" timeOffset="-3111.907">14404 1358 4425 0 0,'0'0'1976'0'0,"0"0"-475"0"0,0 0-218 0 0,0 0 22 0 0,0 0 109 0 0,0 0 20 0 0,0 0-126 0 0,0 0-177 0 0,0 0-204 0 0,0 0-202 0 0,0 0-141 0 0,-13 5-92 0 0,-41 17-66 0 0,48-19-350 0 0,1 0 0 0 0,0 0 1 0 0,0 1-1 0 0,1-1 1 0 0,-1 1-1 0 0,1 1 0 0 0,0-1 1 0 0,0 0-1 0 0,0 1 0 0 0,0 0 1 0 0,1 0-1 0 0,0 0 1 0 0,0 0-1 0 0,0 1 0 0 0,1-1-76 0 0,-5 9 139 0 0,-35 102 484 0 0,44-34-445 0 0,-1-78-128 0 0,1 0 0 0 0,0 0-1 0 0,1-1 1 0 0,-1 1-1 0 0,0-1 1 0 0,1 1-1 0 0,0-1 1 0 0,0 0-1 0 0,0 0 1 0 0,0 0-1 0 0,1-1 1 0 0,-1 1 0 0 0,1-1-1 0 0,-1 0 1 0 0,1 0-1 0 0,0 0 1 0 0,0 0-1 0 0,0-1 1 0 0,0 1-1 0 0,0-1 1 0 0,0 0-1 0 0,0 0 1 0 0,0-1-1 0 0,0 1 1 0 0,1-1 0 0 0,-1 0-1 0 0,0 0 1 0 0,0 0-1 0 0,1-1 1 0 0,-1 0-1 0 0,0 1 1 0 0,0-2-1 0 0,0 1 1 0 0,0 0-1 0 0,0-1 1 0 0,0 1-1 0 0,0-1 1 0 0,0 0 0 0 0,-1-1-1 0 0,1 1 1 0 0,2-3-50 0 0,3-1 33 0 0,0-1 0 0 0,0 0 1 0 0,-1-1-1 0 0,0 0 1 0 0,-1 0-1 0 0,1-1 0 0 0,-1 1 1 0 0,-1-2-1 0 0,0 1 1 0 0,0-1-1 0 0,-1 0 1 0 0,0 0-1 0 0,-1 0 0 0 0,0-1 1 0 0,-1 0-1 0 0,0 1 1 0 0,0-1-1 0 0,-1-1 0 0 0,0-7-33 0 0,-2 13-22 0 0,1-1-1 0 0,-1 1 1 0 0,-1 0-1 0 0,1 0 1 0 0,-1 0-1 0 0,-1 0 1 0 0,1 0-1 0 0,-1 0 1 0 0,0 0-1 0 0,0 0 1 0 0,0 0-1 0 0,-1 1 1 0 0,0-1-1 0 0,0 1 1 0 0,0 0-1 0 0,-4-4 23 0 0,-100-94-820 0 0,144 95 79 0 0,-9-3 904 0 0,-1-1 0 0 0,-1-1 1 0 0,0-1-1 0 0,0-1 1 0 0,-2-1-1 0 0,0-2 1 0 0,-1 0-1 0 0,0-1 0 0 0,-2-2 1 0 0,0 0-1 0 0,-2-1 1 0 0,0-1-1 0 0,-1-1 0 0 0,-2 0 1 0 0,4-8-164 0 0,114-231 557 0 0,-131 256-492 0 0,-3 8-70 0 0,1-1 0 0 0,-1 0 0 0 0,0 0 0 0 0,0 0 0 0 0,1 0 0 0 0,-1 0 0 0 0,0 0 0 0 0,0 0 0 0 0,1 0 0 0 0,-1 0 0 0 0,0 0 0 0 0,1 0 0 0 0,-1 0 0 0 0,0 0 0 0 0,0 0 0 0 0,1 0 0 0 0,-1 0 0 0 0,0 0-1 0 0,1 0 1 0 0,-1 0 0 0 0,0 0 0 0 0,0 0 0 0 0,1 0 0 0 0,-1-1 0 0 0,0 1 0 0 0,0 0 0 0 0,1 0 0 0 0,-1 0 0 0 0,0-1 0 0 0,0 1 0 0 0,0 0 0 0 0,0 0 0 0 0,1 0 0 0 0,-1-1 0 0 0,0 1 0 0 0,0 0 0 0 0,0 0 0 0 0,0-1-1 0 0,0 1 1 0 0,1 0 0 0 0,-1 0 0 0 0,0-1 0 0 0,0 1 5 0 0,107 998 218 0 0,-99-489-261 0 0,-8-478 57 0 0,-1 1 0 0 0,-2-1 1 0 0,-1 1-1 0 0,-1-1 0 0 0,-2 0 0 0 0,-1-1 1 0 0,-1 0-1 0 0,-2 0 0 0 0,-7 12-14 0 0,16-37 20 0 0,-1 0-1 0 0,1-1 1 0 0,-1 1-1 0 0,-1-1 1 0 0,1 0-1 0 0,-1 0 1 0 0,1 0-1 0 0,-1 0 1 0 0,0 0 0 0 0,-1-1-1 0 0,1 0 1 0 0,-1 0-1 0 0,1 0 1 0 0,-1-1-1 0 0,0 1 1 0 0,0-1 0 0 0,0 0-1 0 0,0 0 1 0 0,0-1-1 0 0,0 0 1 0 0,-1 0-1 0 0,1 0 1 0 0,-1 0-1 0 0,1-1 1 0 0,0 0 0 0 0,-1 0-1 0 0,1 0 1 0 0,-1-1-1 0 0,1 0 1 0 0,0 0-1 0 0,0 0 1 0 0,-1-1-1 0 0,1 0 1 0 0,0 0 0 0 0,0 0-1 0 0,0 0 1 0 0,1-1-1 0 0,-1 0 1 0 0,-3-2-20 0 0,-3-9 9 0 0,1-1-1 0 0,0 0 1 0 0,1 0 0 0 0,1-1 0 0 0,0 0-1 0 0,2-1 1 0 0,-1 1 0 0 0,2-1 0 0 0,0 0-1 0 0,1-1 1 0 0,1 1 0 0 0,1-1 0 0 0,0 0-1 0 0,2 1 1 0 0,-1-1 0 0 0,3-15-9 0 0,-1 7-43 0 0,1 0-1 0 0,1 0 1 0 0,2 0-1 0 0,0 0 1 0 0,1 1 0 0 0,2 0-1 0 0,1 0 1 0 0,0 1 0 0 0,2 0-1 0 0,11-18 44 0 0,-8 19-552 0 0,1 0-1 0 0,1 2 1 0 0,1 0-1 0 0,0 0 1 0 0,2 2-1 0 0,12-11 553 0 0,-5 8-4222 0 0,-9 6-5484 0 0</inkml:trace>
  <inkml:trace contextRef="#ctx0" brushRef="#br0" timeOffset="-2114.967">15799 1947 552 0 0,'0'0'3940'0'0,"0"0"-1868"0"0,0 0-533 0 0,0 0 67 0 0,0 0 147 0 0,0 0-14 0 0,0 0-168 0 0,0 0-184 0 0,0 0-154 0 0,0 0-94 0 0,0 0-80 0 0,0 0-25 0 0,-7 3-61 0 0,-21 7-100 0 0,29-61 1232 0 0,10 20-1915 0 0,1 0 0 0 0,2 0 1 0 0,1 1-1 0 0,1 0 1 0 0,2 2-1 0 0,0 0 0 0 0,2 1 1 0 0,1 1-1 0 0,2 1 1 0 0,0 1-1 0 0,1 1 0 0 0,2 1 1 0 0,21-15-191 0 0,-29 25 25 0 0,-8 3-23 0 0,1 1 0 0 0,0 0 0 0 0,0 1 0 0 0,1 0-1 0 0,0 1 1 0 0,0 1 0 0 0,1-1 0 0 0,0 2 0 0 0,0 0-1 0 0,0 0 1 0 0,12-1-2 0 0,-22 8 1 0 0,-1-1-1 0 0,1 1 0 0 0,-1 0 1 0 0,0-1-1 0 0,0 1 0 0 0,0 0 1 0 0,-1 0-1 0 0,1 0 1 0 0,-1 1-1 0 0,1-1 0 0 0,-1 0 1 0 0,0 0-1 0 0,0 1 0 0 0,-1-1 1 0 0,1 1-1 0 0,-1-1 1 0 0,1 1-1 0 0,-1-1 0 0 0,0 1 1 0 0,0-1-1 0 0,-1 1 0 0 0,1-1 1 0 0,-1 2-1 0 0,1-5 0 0 0,-1 43 36 0 0,-1 0-1 0 0,-2 0 0 0 0,-2-1 1 0 0,-9 33-36 0 0,-9 51 99 0 0,37-142-31 0 0,21-30-43 0 0,2 1 1 0 0,3 2-1 0 0,1 1 1 0 0,2 2-1 0 0,1 2 1 0 0,2 2-1 0 0,2 2 1 0 0,37-20-26 0 0,-10 32-36 0 0,-73 23 34 0 0,1 1 1 0 0,-1 0 0 0 0,1-1 0 0 0,-1 1 0 0 0,0 0 0 0 0,1 0 0 0 0,-1 0-1 0 0,0 0 1 0 0,0 1 0 0 0,-1-1 0 0 0,1 0 0 0 0,0 0 0 0 0,-1 0 0 0 0,1 1-1 0 0,-1-1 1 0 0,0 0 0 0 0,0 1 0 0 0,0-1 0 0 0,0 0 0 0 0,0 1-1 0 0,0-1 1 0 0,-1 2 1 0 0,1-2 3 0 0,-33 220 172 0 0,26-191-169 0 0,5 24-166 0 0,50-52-2987 0 0,-27-16 420 0 0,-5 2-3769 0 0,-6 7-4840 0 0</inkml:trace>
  <inkml:trace contextRef="#ctx0" brushRef="#br0" timeOffset="-1733.81">17334 1465 8098 0 0,'0'0'3994'0'0,"0"0"-1866"0"0,0 0-601 0 0,0 0 107 0 0,0 0-11 0 0,0 0-167 0 0,0 0-357 0 0,0 0-403 0 0,0 0-209 0 0,0 0-93 0 0,0 0-34 0 0,0 0-4 0 0,0 0-39 0 0,-37 16-27 0 0,-116 55-26 0 0,47-4 157 0 0,90-57-363 0 0,1 2 0 0 0,0 0 0 0 0,1 1 0 0 0,1 0 0 0 0,0 1 0 0 0,0 1 0 0 0,1 0 0 0 0,1 1-1 0 0,-6 11-57 0 0,16-25 2 0 0,0-1-1 0 0,-1 1 0 0 0,1-1 0 0 0,0 1 0 0 0,1-1 0 0 0,-1 1 0 0 0,0-1 1 0 0,0 1-1 0 0,1 0 0 0 0,-1 0 0 0 0,1-1 0 0 0,-1 1 0 0 0,1 0 0 0 0,0 0 1 0 0,0-1-1 0 0,0 1 0 0 0,0 0 0 0 0,0 0 0 0 0,0 0 0 0 0,0-1 0 0 0,1 1 0 0 0,-1 0 1 0 0,0 0-1 0 0,1-1 0 0 0,0 1 0 0 0,-1 0 0 0 0,1-1 0 0 0,0 1 0 0 0,0-1 1 0 0,0 1-1 0 0,0-1 0 0 0,0 1 0 0 0,0-1 0 0 0,0 0 0 0 0,1 1 0 0 0,-1-1 1 0 0,0 0-1 0 0,1 0 0 0 0,-1 0 0 0 0,1 0 0 0 0,-1 0 0 0 0,1 0 0 0 0,0 0 0 0 0,-1-1 1 0 0,1 1-1 0 0,0-1 0 0 0,-1 1 0 0 0,1-1 0 0 0,0 1 0 0 0,0-1 0 0 0,-1 0 1 0 0,1 0-1 0 0,0 0 0 0 0,1 0-1 0 0,16-2 52 0 0,0 0 0 0 0,1-2 0 0 0,-1 0 0 0 0,-1-1 0 0 0,1 0 0 0 0,-1-2 0 0 0,0 0 0 0 0,0-1 0 0 0,-1-1 0 0 0,0-1 0 0 0,0 0 0 0 0,12-11-52 0 0,-5 6 15 0 0,16-11 73 0 0,-2-2 0 0 0,-1-2 0 0 0,-1-1 0 0 0,10-12-88 0 0,3-2 108 0 0,-64 97-43 0 0,12-41-63 0 0,0 1-1 0 0,1 0 0 0 0,0 0 1 0 0,1 0-1 0 0,0 0 1 0 0,1 1-1 0 0,0-1 1 0 0,1 0-1 0 0,0 0 1 0 0,1 3-2 0 0,0-12-41 0 0,0 1 1 0 0,0-1-1 0 0,0 0 1 0 0,0 1-1 0 0,0-1 1 0 0,1 0-1 0 0,-1 0 1 0 0,1-1 0 0 0,0 1-1 0 0,0 0 1 0 0,0-1-1 0 0,0 0 1 0 0,0 0-1 0 0,0 0 1 0 0,1 0-1 0 0,-1 0 1 0 0,1-1-1 0 0,0 1 1 0 0,-1-1-1 0 0,1 0 1 0 0,0 0-1 0 0,0 0 1 0 0,-1-1 0 0 0,1 1-1 0 0,0-1 1 0 0,0 0-1 0 0,0 0 1 0 0,3-1 40 0 0,69-12-4400 0 0,-69 11 3689 0 0,14-7-2360 0 0,-7 2-1969 0 0,-1 0-6271 0 0</inkml:trace>
  <inkml:trace contextRef="#ctx0" brushRef="#br0" timeOffset="-1344.361">18111 1387 9186 0 0,'0'0'2861'0'0,"0"0"-614"0"0,0 0-252 0 0,0 0-145 0 0,0 0-278 0 0,0 0-353 0 0,0 0-339 0 0,0 0-249 0 0,0 0-132 0 0,0 0-66 0 0,0 0-48 0 0,0 0-38 0 0,0 0-29 0 0,-21 9-36 0 0,-67 30-24 0 0,-14 24 543 0 0,100-63-801 0 0,1 1-1 0 0,-1-1 1 0 0,1 1 0 0 0,-1 0-1 0 0,1 0 1 0 0,0 0-1 0 0,0-1 1 0 0,-1 1-1 0 0,1 0 1 0 0,0 1 0 0 0,0-1-1 0 0,0 0 1 0 0,0 0-1 0 0,0 0 1 0 0,0 1 0 0 0,0-1-1 0 0,0 0 1 0 0,1 1-1 0 0,-1-1 1 0 0,0 1 0 0 0,1-1-1 0 0,-1 1 1 0 0,1-1-1 0 0,0 1 1 0 0,-1-1 0 0 0,1 1-1 0 0,0 0 1 0 0,0-1-1 0 0,0 1 1 0 0,0-1-1 0 0,0 1 1 0 0,1-1 0 0 0,-1 1-1 0 0,0-1 1 0 0,1 1-1 0 0,-1-1 1 0 0,1 1 0 0 0,-1-1-1 0 0,1 1 1 0 0,0-1-1 0 0,0 1 1 0 0,0-1 0 0 0,-1 0-1 0 0,1 0 1 0 0,0 1-1 0 0,1-1 1 0 0,-1 0-1 0 0,0 0 1 0 0,0 0 0 0 0,0 0-1 0 0,1 0 1 0 0,0 0 0 0 0,103 43 93 0 0,-104-44-81 0 0,1 1 0 0 0,-1-1 0 0 0,0 1 0 0 0,0 0-1 0 0,0 0 1 0 0,0-1 0 0 0,1 1 0 0 0,-1 0 0 0 0,0 0 0 0 0,0 0 0 0 0,-1 0-1 0 0,1 0 1 0 0,0 1 0 0 0,0-1 0 0 0,0 0 0 0 0,-1 0 0 0 0,1 0 0 0 0,-1 1-1 0 0,1-1 1 0 0,-1 0 0 0 0,1 1 0 0 0,-1-1 0 0 0,0 0 0 0 0,0 1 0 0 0,1-1-1 0 0,-1 1 1 0 0,0-1 0 0 0,0 0 0 0 0,0 1 0 0 0,-1-1 0 0 0,1 1 0 0 0,0-1-1 0 0,-1 0 1 0 0,1 1 0 0 0,0-1 0 0 0,-1 0 0 0 0,0 1 0 0 0,1-1 0 0 0,-1 0-1 0 0,0 0 1 0 0,1 0 0 0 0,-1 1 0 0 0,0-1 0 0 0,0 0 0 0 0,0 0 0 0 0,0 0-1 0 0,0 0 1 0 0,0-1 0 0 0,0 1 0 0 0,-1 0 0 0 0,1 0 0 0 0,0-1 0 0 0,0 1-1 0 0,-1 0 1 0 0,0-1-12 0 0,-22 18 79 0 0,-2-1 0 0 0,0-2 0 0 0,-1 0 0 0 0,0-2 0 0 0,-1-1 0 0 0,-1-1-1 0 0,-20 4-78 0 0,49-15-55 0 0,0 0-1 0 0,0 0 1 0 0,0 0-1 0 0,1-1 0 0 0,-1 1 1 0 0,0 0-1 0 0,0 0 1 0 0,0 0-1 0 0,0-1 0 0 0,1 1 1 0 0,-1 0-1 0 0,0 0 0 0 0,0 0 1 0 0,0-1-1 0 0,0 1 1 0 0,0 0-1 0 0,0 0 0 0 0,0-1 1 0 0,0 1-1 0 0,0 0 0 0 0,0 0 1 0 0,0-1-1 0 0,0 1 1 0 0,0 0-1 0 0,0-1 0 0 0,0 1 1 0 0,0 0-1 0 0,0 0 1 0 0,0-1-1 0 0,0 1 0 0 0,0 0 1 0 0,0 0-1 0 0,0-1 0 0 0,0 1 1 0 0,-1 0-1 0 0,1 0 1 0 0,0 0-1 0 0,0-1 0 0 0,0 1 1 0 0,0 0-1 0 0,-1 0 1 0 0,1 0-1 0 0,0-1 0 0 0,0 1 1 0 0,0 0-1 0 0,-1 0 0 0 0,1 0 1 0 0,0 0-1 0 0,0 0 1 0 0,-1 0 55 0 0,23-19-2034 0 0,-2 7-113 0 0,4-3-2363 0 0,-8 7-1581 0 0,-3 3-3387 0 0</inkml:trace>
  <inkml:trace contextRef="#ctx0" brushRef="#br0" timeOffset="-1001.913">18592 1317 13195 0 0,'0'0'2734'0'0,"0"0"-743"0"0,0 0-439 0 0,0 0-216 0 0,0 0-253 0 0,0 0-268 0 0,0 0-172 0 0,0 0-103 0 0,0 0-70 0 0,0 0-45 0 0,-31 17-46 0 0,-98 52-85 0 0,28-8 312 0 0,60-23-412 0 0,40-37-195 0 0,1 0 1 0 0,-1 0 0 0 0,1-1 0 0 0,-1 1-1 0 0,1 0 1 0 0,0 0 0 0 0,-1 0 0 0 0,1 0-1 0 0,0 0 1 0 0,-1 0 0 0 0,1 0 0 0 0,0 0-1 0 0,0-1 1 0 0,0 1 0 0 0,0 0 0 0 0,0 0 0 0 0,0 0-1 0 0,0 0 1 0 0,0 0 0 0 0,0 0 0 0 0,1 0-1 0 0,-1 0 1 0 0,0 0 0 0 0,1 0 0 0 0,-1 0-1 0 0,0 0 1 0 0,1-1 0 0 0,-1 1 0 0 0,1 0-1 0 0,0 0 1 0 0,-1 0 0 0 0,1-1 0 0 0,-1 1 0 0 0,1 0-1 0 0,0-1 1 0 0,0 1 0 0 0,-1-1 0 0 0,1 1-1 0 0,0-1 1 0 0,0 1 0 0 0,0-1 0 0 0,0 1-1 0 0,0-1 1 0 0,-1 0 0 0 0,1 1 0 0 0,0-1-1 0 0,0 0 1 0 0,0 0 0 0 0,0 0 0 0 0,0 0 0 0 0,0 0-1 0 0,1 0 1 0 0,210 30 210 0 0,-211-29-198 0 0,1-1 0 0 0,0 1 0 0 0,-1 0 1 0 0,1-1-1 0 0,-1 1 0 0 0,0 0 0 0 0,1 0 1 0 0,-1 0-1 0 0,0 0 0 0 0,1 0 0 0 0,-1 1 1 0 0,0-1-1 0 0,0 0 0 0 0,0 1 0 0 0,0-1 0 0 0,0 0 1 0 0,0 1-1 0 0,0-1 0 0 0,-1 1 0 0 0,1-1 1 0 0,0 1-1 0 0,-1 0 0 0 0,1-1 0 0 0,-1 1 1 0 0,0 0-1 0 0,0-1 0 0 0,1 1 0 0 0,-1 0 1 0 0,0-1-1 0 0,0 1 0 0 0,-1 0 0 0 0,1-1 1 0 0,0 1-1 0 0,0 0 0 0 0,-1-1 0 0 0,1 1 1 0 0,-1-1-1 0 0,0 1 0 0 0,1 0 0 0 0,-1-1 0 0 0,0 1 1 0 0,0-1-1 0 0,0 0 0 0 0,0 1 0 0 0,0-1 1 0 0,0 0-1 0 0,0 0 0 0 0,0 1 0 0 0,-1-1 1 0 0,1 0-1 0 0,0 0 0 0 0,-1 0 0 0 0,1-1 1 0 0,-1 1-1 0 0,1 0 0 0 0,-2 0-12 0 0,-92 57 406 0 0,56-38-608 0 0,-1-1 1 0 0,-1-2-1 0 0,0-2 1 0 0,-27 6 201 0 0,65-20-1588 0 0,5-2-9637 0 0,1-2-901 0 0</inkml:trace>
  <inkml:trace contextRef="#ctx0" brushRef="#br0" timeOffset="-14836.25">5188 286 0 0 0,'0'0'716'0'0,"0"0"732"0"0,0 0 219 0 0,0 0-49 0 0,0 0-106 0 0,7 0-34 0 0,-2 0-1010 0 0,21-4 655 0 0,-8-6 2809 0 0,-18 9-3844 0 0,12-15 6139 0 0,-12 0-4977 0 0,-4 5-986 0 0,0 0-1 0 0,0 0 0 0 0,-1 1 1 0 0,-1 0-1 0 0,1 0 0 0 0,-2 0 0 0 0,1 1 1 0 0,-2 0-1 0 0,-5-7-263 0 0,6 8 105 0 0,-3-3-19 0 0,-2 1 0 0 0,0 0 0 0 0,0 0-1 0 0,-1 1 1 0 0,0 1 0 0 0,0 0-1 0 0,-1 0 1 0 0,0 2 0 0 0,0 0-1 0 0,-1 0 1 0 0,0 2 0 0 0,-8-3-86 0 0,-8 0 66 0 0,0 2 0 0 0,0 1 0 0 0,0 1 0 0 0,0 2-1 0 0,-1 1 1 0 0,1 1 0 0 0,0 2 0 0 0,-1 1 0 0 0,2 2 0 0 0,-1 0 0 0 0,1 2 0 0 0,0 2 0 0 0,-6 3-66 0 0,17-6 29 0 0,1 1 0 0 0,-1 1 1 0 0,1 0-1 0 0,1 1 0 0 0,0 1 0 0 0,0 1 0 0 0,1 0 0 0 0,1 1 1 0 0,0 1-1 0 0,0 1 0 0 0,2 0 0 0 0,0 0 0 0 0,1 1 0 0 0,-2 5-29 0 0,9-13 2 0 0,1 1 0 0 0,1 0 0 0 0,-1 0 0 0 0,2 0 0 0 0,-1 1 0 0 0,1-1 0 0 0,0 1 0 0 0,1-1 0 0 0,1 1 0 0 0,-1 0 0 0 0,1-1 0 0 0,1 1 0 0 0,0 0 0 0 0,0-1 0 0 0,1 1 0 0 0,0-1 0 0 0,0 1 0 0 0,1-1 0 0 0,1 0 0 0 0,0 0 0 0 0,0 0 0 0 0,0-1 0 0 0,1 1 0 0 0,1 0-2 0 0,5 1 32 0 0,0 0 0 0 0,0 0 0 0 0,1-1 0 0 0,1-1 0 0 0,-1 0 0 0 0,1-1 0 0 0,0 0-1 0 0,1-1 1 0 0,0-1 0 0 0,0 0 0 0 0,0 0 0 0 0,0-2 0 0 0,1 0 0 0 0,0 0 0 0 0,-1-1 0 0 0,1-1 0 0 0,0-1-1 0 0,0 0 1 0 0,0-1 0 0 0,0 0 0 0 0,-1-1 0 0 0,1-1 0 0 0,-1-1 0 0 0,1 0 0 0 0,3-2-32 0 0,75-15 229 0 0,-89 20-179 0 0,-4 1 0 0 0,0 0 4 0 0,0 0-1 0 0,0 0 19 0 0,-23 2 348 0 0,-135 67-268 0 0,107-46-137 0 0,0 2 0 0 0,1 2 0 0 0,2 3 0 0 0,1 1 1 0 0,1 3-1 0 0,2 1 0 0 0,2 3 0 0 0,1 1 0 0 0,-34 43-15 0 0,66-69 5 0 0,0 1-1 0 0,0 0 1 0 0,1 0-1 0 0,1 1 1 0 0,1 0-1 0 0,0 1 1 0 0,1-1-1 0 0,0 1 1 0 0,1 0-1 0 0,1 0 1 0 0,1 0-1 0 0,0 1 1 0 0,1-1-1 0 0,1 0 1 0 0,0 1-1 0 0,3 9-4 0 0,-2-20 13 0 0,1 1 0 0 0,-1-1-1 0 0,2 1 1 0 0,-1-1 0 0 0,1 0 0 0 0,0 1 0 0 0,0-2-1 0 0,1 1 1 0 0,-1 0 0 0 0,1-1 0 0 0,1 1 0 0 0,-1-1-1 0 0,1 0 1 0 0,0-1 0 0 0,0 1 0 0 0,0-1-1 0 0,1 0 1 0 0,-1 0 0 0 0,1-1 0 0 0,0 1 0 0 0,0-1-1 0 0,0-1 1 0 0,1 1 0 0 0,1 0-13 0 0,14 4 106 0 0,0-1-1 0 0,1-1 1 0 0,-1-1-1 0 0,1-1 1 0 0,0-1-1 0 0,10 0-105 0 0,12-5 111 0 0,-1-1 1 0 0,0-2-1 0 0,-1-2 0 0 0,1-2 0 0 0,-2-1 0 0 0,1-3 1 0 0,-2-1-1 0 0,15-9-111 0 0,58-30 149 0 0,-138 49-2548 0 0,2 8-1202 0 0,9 4-4690 0 0,6-3-4418 0 0</inkml:trace>
  <inkml:trace contextRef="#ctx0" brushRef="#br0" timeOffset="-14322.49">5803 817 7218 0 0,'0'0'3467'0'0,"0"0"-1281"0"0,0 0-639 0 0,0 0-211 0 0,0 0-41 0 0,0 0-35 0 0,0 0-121 0 0,0 0-159 0 0,0 0-147 0 0,0 0-143 0 0,0 0-122 0 0,0 0-82 0 0,-23 17-54 0 0,-73 56-44 0 0,48-13 179 0 0,43-48-443 0 0,-127 288 1402 0 0,120-278-1630 0 0,0-2 1 0 0,-2 1 0 0 0,0-2 0 0 0,-2 0 0 0 0,0-1 0 0 0,0 0-1 0 0,-2-1 1 0 0,0-1 0 0 0,-1-1 0 0 0,-1-1 0 0 0,-15 9 103 0 0,-2-13-2752 0 0,35-11 2351 0 0,1 1 0 0 0,-1-1 1 0 0,1 0-1 0 0,-1 0 0 0 0,1 1 0 0 0,-1-1 0 0 0,1 0 0 0 0,0-1 1 0 0,-1 1-1 0 0,1 0 0 0 0,0 0 0 0 0,0 0 0 0 0,0-1 0 0 0,0 1 1 0 0,0-1-1 0 0,0 1 0 0 0,0-1 0 0 0,0 1 0 0 0,1-1 0 0 0,-1 1 1 0 0,1-1-1 0 0,-1 0 0 0 0,1 1 0 0 0,-1-1 0 0 0,1 0 0 0 0,0 1 1 0 0,0-1-1 0 0,0 0 0 0 0,0 1 0 0 0,0-3 401 0 0,0-13-4641 0 0,0 5-848 0 0</inkml:trace>
  <inkml:trace contextRef="#ctx0" brushRef="#br0" timeOffset="-14071.553">5225 842 5297 0 0,'0'0'4349'0'0,"0"0"-1504"0"0,0 0-888 0 0,0 0-530 0 0,0 0-358 0 0,0 0-276 0 0,0 0-205 0 0,0 0 6 0 0,0 0 74 0 0,0 0 119 0 0,0 0 84 0 0,0 0-30 0 0,0 0-81 0 0,15 22-80 0 0,48 71-54 0 0,-55-82-447 0 0,1 0 0 0 0,-1-1 0 0 0,2 0 0 0 0,0-1 0 0 0,0 0 0 0 0,0 0 0 0 0,1-1 0 0 0,0-1 0 0 0,10 5-179 0 0,11 9 360 0 0,217 152 1372 0 0,-166-92-1921 0 0,-79-67-861 0 0,-4-9-8632 0 0,0-2-2315 0 0</inkml:trace>
  <inkml:trace contextRef="#ctx0" brushRef="#br0" timeOffset="-13578.346">6374 975 14883 0 0,'0'0'1590'0'0,"0"0"-362"0"0,0 0-189 0 0,0 0 48 0 0,0 0 70 0 0,0 0-28 0 0,0 0-153 0 0,0 0-197 0 0,0 0-171 0 0,0 0-173 0 0,0 0-107 0 0,0 0-86 0 0,0 0-62 0 0,-25-2-14 0 0,-79-3-9 0 0,100 4-135 0 0,-1 1 0 0 0,1 0 0 0 0,-1 0 0 0 0,1 1 0 0 0,-1-1 0 0 0,1 1 0 0 0,-1 0 0 0 0,1 0 0 0 0,-1 1-1 0 0,1-1 1 0 0,0 1 0 0 0,0 0 0 0 0,0 0 0 0 0,0 0 0 0 0,0 1 0 0 0,0 0 0 0 0,-1 1-22 0 0,-7 5 70 0 0,-2-1-41 0 0,1 0 0 0 0,0 1 0 0 0,0 1 0 0 0,1 0 0 0 0,0 1 0 0 0,1 0 0 0 0,0 1 0 0 0,1 0 0 0 0,0 1 0 0 0,1 0 0 0 0,0 0 0 0 0,1 1 0 0 0,1 0 0 0 0,0 1 1 0 0,1 0-1 0 0,0 0 0 0 0,1 0 0 0 0,1 0 0 0 0,1 1 0 0 0,0-1 0 0 0,1 1 0 0 0,0 6-29 0 0,3-17 42 0 0,0-1 0 0 0,1 0 0 0 0,-1 0 0 0 0,1 1 0 0 0,0-1 0 0 0,0 0 0 0 0,1 0 0 0 0,-1-1 0 0 0,1 1 0 0 0,0 0 0 0 0,0-1 0 0 0,0 0-1 0 0,0 0 1 0 0,1 0 0 0 0,-1 0 0 0 0,1 0 0 0 0,0-1 0 0 0,0 1 0 0 0,0-1 0 0 0,0 0 0 0 0,0 0 0 0 0,0-1 0 0 0,0 1 0 0 0,1-1 0 0 0,-1 0 0 0 0,1 0 0 0 0,-1 0 0 0 0,1-1 0 0 0,-1 1 0 0 0,1-1 0 0 0,-1 0 0 0 0,1-1 0 0 0,-1 1 0 0 0,1-1 0 0 0,-1 0 0 0 0,1 0 0 0 0,-1 0 0 0 0,0-1 0 0 0,1 1 0 0 0,-1-1 0 0 0,0 0 0 0 0,3-2-42 0 0,27-11 81 0 0,0-2 1 0 0,-1-1 0 0 0,-1-2-1 0 0,-1-1 1 0 0,-1-1-1 0 0,-1-2 1 0 0,-1-1 0 0 0,-1-1-1 0 0,-1-1 1 0 0,-1-1-1 0 0,2-6-81 0 0,70-65 58 0 0,-112 173-41 0 0,14-65-50 0 0,1 0 0 0 0,0 1-1 0 0,0-1 1 0 0,1 0 0 0 0,1 0 0 0 0,-1 0 0 0 0,1 0 0 0 0,1 0-1 0 0,0 0 1 0 0,0 0 0 0 0,1-1 0 0 0,0 0 0 0 0,0 1-1 0 0,1-1 1 0 0,0-1 0 0 0,0 1 0 0 0,3 2 33 0 0,64 80-1891 0 0,-45-62-1420 0 0,1-3-3756 0 0,-19-17-4636 0 0</inkml:trace>
  <inkml:trace contextRef="#ctx0" brushRef="#br0" timeOffset="-13103.413">6766 1509 11138 0 0,'0'0'3490'0'0,"0"0"-1290"0"0,0 0-516 0 0,0 0-114 0 0,0 0-98 0 0,0 0-108 0 0,0 0-226 0 0,0 0-194 0 0,0 0-177 0 0,0 0-170 0 0,0 0-117 0 0,0 0-93 0 0,-1-15-56 0 0,2-48-54 0 0,23-4 206 0 0,107-186 312 0 0,-73 187-671 0 0,-57 66-128 0 0,0 0 0 0 0,0 1 0 0 0,0-1 0 0 0,0 0 0 0 0,0 0 0 0 0,0 0 0 0 0,0 1 0 0 0,0-1 1 0 0,-1 0-1 0 0,1 1 0 0 0,0-1 0 0 0,0 1 0 0 0,0-1 0 0 0,0 1 0 0 0,0-1 0 0 0,-1 1 0 0 0,1 0 0 0 0,0-1 0 0 0,0 1 0 0 0,-1 0 0 0 0,1 0 0 0 0,-1-1 0 0 0,1 1 1 0 0,0 0-1 0 0,-1 0 0 0 0,0 0 0 0 0,1 0 0 0 0,-1 0 0 0 0,1 0 0 0 0,-1 0 0 0 0,0 0 0 0 0,0 0 0 0 0,0 0 0 0 0,0 0 0 0 0,1 0 0 0 0,-1 0 0 0 0,0 0 1 0 0,-1 0-1 0 0,1 0 0 0 0,0 0 0 0 0,0 0 0 0 0,0 0 0 0 0,-1 0 0 0 0,1 0 0 0 0,0 0 0 0 0,-1-1 0 0 0,1 1 0 0 0,-1 0 0 0 0,1 0 0 0 0,-1 0 0 0 0,1 0 0 0 0,-1 0 1 0 0,0 0 3 0 0,1 4-8 0 0,-1 30 9 0 0,-1-25 0 0 0,1-1-1 0 0,1 1 1 0 0,0 0-1 0 0,0-1 1 0 0,0 1 0 0 0,1-1-1 0 0,1 1 1 0 0,0-1 0 0 0,0 1-1 0 0,1-1 1 0 0,0 0 0 0 0,0 0-1 0 0,1 0 1 0 0,1 0 0 0 0,2 4-1 0 0,-5-11 6 0 0,1-1 0 0 0,-1 0 1 0 0,0 0-1 0 0,0 0 1 0 0,1 0-1 0 0,-1 0 1 0 0,0-1-1 0 0,1 1 1 0 0,-1-1-1 0 0,1 1 1 0 0,-1-1-1 0 0,1 0 1 0 0,-1 0-1 0 0,1 0 1 0 0,-1-1-1 0 0,1 1 1 0 0,-1 0-1 0 0,1-1 1 0 0,-1 1-1 0 0,0-1 1 0 0,1 0-1 0 0,-1 0 1 0 0,0 0-1 0 0,0 0 0 0 0,1 0 1 0 0,-1-1-1 0 0,0 1 1 0 0,0-1-7 0 0,194-167 188 0 0,-178 155-178 0 0,-13 9-8 0 0,1 0 0 0 0,0 0 0 0 0,0 1 0 0 0,1-1 0 0 0,-1 2 0 0 0,1-1 0 0 0,0 0 0 0 0,0 1 0 0 0,0 1 0 0 0,0-1 1 0 0,0 1-1 0 0,8-1-2 0 0,-10 32 68 0 0,-5-16-188 0 0,0 1 0 0 0,1-1 0 0 0,1 0 0 0 0,0 0 0 0 0,0 0 0 0 0,1-1 0 0 0,1 1 0 0 0,0-1 1 0 0,1 1-1 0 0,1-1 0 0 0,-1-1 0 0 0,2 1 0 0 0,0-1 0 0 0,0 0 0 0 0,1 0 0 0 0,0-1 0 0 0,1 0 0 0 0,0-1 1 0 0,0 0-1 0 0,1 0 0 0 0,4 1 120 0 0,13-2-3762 0 0,-15-8-1172 0 0,-3 0-1056 0 0,-2 0-6098 0 0</inkml:trace>
  <inkml:trace contextRef="#ctx0" brushRef="#br0" timeOffset="-12619.852">7756 1019 17220 0 0,'0'0'1967'0'0,"0"0"-791"0"0,0 0-410 0 0,0 0-154 0 0,0 0 21 0 0,0 0 79 0 0,0 0 12 0 0,0 0-47 0 0,0 0-48 0 0,0 0-60 0 0,0 0-76 0 0,0 31-45 0 0,2 101-67 0 0,15 268 639 0 0,-16-380-1010 0 0,0 0-1 0 0,-1 0 0 0 0,-1-1 1 0 0,-1 1-1 0 0,-1 0 0 0 0,0-1 1 0 0,-2 0-1 0 0,0 0 0 0 0,-1 0 1 0 0,-1 0-1 0 0,-1-1 0 0 0,0 0 1 0 0,-1-1-1 0 0,-5 7-9 0 0,12-22 12 0 0,0 0 1 0 0,0 0-1 0 0,0 0 0 0 0,0 0 1 0 0,0 0-1 0 0,-1 0 1 0 0,1 0-1 0 0,-1-1 0 0 0,1 1 1 0 0,-1-1-1 0 0,0 0 0 0 0,1 0 1 0 0,-1 0-1 0 0,0 0 1 0 0,0 0-1 0 0,0-1 0 0 0,0 1 1 0 0,1-1-1 0 0,-1 0 0 0 0,0 1 1 0 0,0-1-1 0 0,0-1 0 0 0,0 1 1 0 0,0 0-1 0 0,0-1 1 0 0,0 0-1 0 0,0 1 0 0 0,1-1 1 0 0,-1 0-1 0 0,0 0 0 0 0,0-1 1 0 0,1 1-1 0 0,-1-1 0 0 0,1 1 1 0 0,-1-1-1 0 0,1 0 1 0 0,0 0-1 0 0,0 0 0 0 0,0 0 1 0 0,0 0-1 0 0,0 0 0 0 0,0-1 1 0 0,0 1-1 0 0,1-1-12 0 0,-4-18 16 0 0,1-1-1 0 0,2 0 0 0 0,0 1 1 0 0,1-1-1 0 0,2 0 0 0 0,0 0 1 0 0,1 1-1 0 0,1-1 1 0 0,1 1-1 0 0,1 0 0 0 0,1 0 1 0 0,1 0-1 0 0,0 0 0 0 0,2 1 1 0 0,1 0-16 0 0,13-41-46 0 0,3 2-1 0 0,2 0 1 0 0,3 2 0 0 0,2 1 0 0 0,3 2-1 0 0,2 1 1 0 0,2 2 0 0 0,3 2 0 0 0,6-2 46 0 0,-41 42 3 0 0,2 1 0 0 0,-1 0-1 0 0,1 0 1 0 0,0 1 0 0 0,1 0 0 0 0,-1 1 0 0 0,1 0 0 0 0,1 0 0 0 0,-1 2 0 0 0,1-1-1 0 0,0 1 1 0 0,0 1 0 0 0,0 0 0 0 0,0 1 0 0 0,1 0 0 0 0,-1 1 0 0 0,0 1 0 0 0,1 0-1 0 0,1 0-2 0 0,-11 0 4 0 0,0 1-1 0 0,-1-1 1 0 0,1 1 0 0 0,0 0-1 0 0,-1 0 1 0 0,1 0-1 0 0,-1 0 1 0 0,1 0-1 0 0,-1 0 1 0 0,0 1-1 0 0,1-1 1 0 0,-1 1-1 0 0,0-1 1 0 0,0 1-1 0 0,0 0 1 0 0,0 0-1 0 0,0 0 1 0 0,-1 0-1 0 0,1 0 1 0 0,0 1 0 0 0,-1-1-1 0 0,0 0 1 0 0,0 1-1 0 0,1-1 1 0 0,-1 1-1 0 0,-1-1 1 0 0,1 1-1 0 0,0-1 1 0 0,-1 1-1 0 0,1 0 1 0 0,-1 0-1 0 0,0-1 1 0 0,0 1-1 0 0,0 2-3 0 0,-18 94 136 0 0,3-67-82 0 0,-3 0-1 0 0,0-2 0 0 0,-2 0 0 0 0,-1-1 0 0 0,-1 0 0 0 0,-26 23-53 0 0,42-45-26 0 0,-2 0 0 0 0,1-1-1 0 0,-1 1 1 0 0,0-1 0 0 0,0-1-1 0 0,0 0 1 0 0,-1 0 0 0 0,0 0-1 0 0,0-1 1 0 0,0-1 0 0 0,-1 1-1 0 0,1-2 1 0 0,-1 1 0 0 0,0-1-1 0 0,1-1 1 0 0,-1 1 0 0 0,0-2-1 0 0,0 0 1 0 0,-9 0 26 0 0,17-1-112 0 0,0 0 0 0 0,0 0 0 0 0,0 1 0 0 0,-1-2-1 0 0,1 1 1 0 0,0 0 0 0 0,0 0 0 0 0,1-1 0 0 0,-1 1 0 0 0,0-1 0 0 0,0 1 0 0 0,1-1-1 0 0,-1 0 1 0 0,1 0 0 0 0,-1 0 0 0 0,1 0 0 0 0,0 0 0 0 0,0 0 0 0 0,0 0 0 0 0,0 0-1 0 0,0 0 1 0 0,0-1 0 0 0,0 1 0 0 0,1 0 0 0 0,0-1 0 0 0,-1 1 0 0 0,1 0 0 0 0,0-1-1 0 0,0 0 113 0 0,-3-46-8934 0 0,3 43 6340 0 0,0-10-9480 0 0</inkml:trace>
  <inkml:trace contextRef="#ctx0" brushRef="#br0" timeOffset="-12299.981">8557 268 17404 0 0,'0'0'2696'0'0,"0"0"-1653"0"0,0 0-589 0 0,0 0 84 0 0,0 0 229 0 0,0 0 181 0 0,0 0 35 0 0,0 0-104 0 0,0 0-161 0 0,0 0-146 0 0,0 0-112 0 0,-10 34-68 0 0,-29 107-80 0 0,29-104-97 0 0,2 0-1 0 0,2 0 0 0 0,1 0 1 0 0,0 37-215 0 0,4-37 72 0 0,-2 105 96 0 0,6-1 0 0 0,14 80-168 0 0,-16-125-1673 0 0,11-174-6804 0 0,-8 66 4809 0 0,0-4-8257 0 0</inkml:trace>
  <inkml:trace contextRef="#ctx0" brushRef="#br0" timeOffset="-11929.766">8651 1071 10506 0 0,'0'0'2050'0'0,"0"0"-378"0"0,0 0-70 0 0,0 0 86 0 0,0 0 55 0 0,0 0-48 0 0,0 0-173 0 0,0 0-224 0 0,0 0-229 0 0,0 0-222 0 0,33 20-157 0 0,105 64-108 0 0,-134-81-539 0 0,-1-1 0 0 0,1 1-1 0 0,0-1 1 0 0,0 0-1 0 0,0 0 1 0 0,0 0 0 0 0,0-1-1 0 0,0 1 1 0 0,0-1-1 0 0,1 0 1 0 0,-1 0-1 0 0,1 0 1 0 0,-1-1 0 0 0,1 0-1 0 0,-1 0 1 0 0,0 0-1 0 0,1 0 1 0 0,3-1-43 0 0,4-1 146 0 0,3 0-30 0 0,-1-1 0 0 0,0 0 0 0 0,1-1 0 0 0,-2-1 0 0 0,1 0 0 0 0,0-1 0 0 0,-1 0 0 0 0,0-1 0 0 0,-1 0 0 0 0,1-1 0 0 0,-1-2-116 0 0,-6 7 15 0 0,-1-1 0 0 0,0-1 0 0 0,0 1 0 0 0,0-1 0 0 0,-1 1-1 0 0,0-1 1 0 0,0-1 0 0 0,0 1 0 0 0,0-1 0 0 0,-1 1 0 0 0,0-1 0 0 0,0 0-1 0 0,-1 0 1 0 0,1 0 0 0 0,-1-1 0 0 0,-1 1 0 0 0,1 0 0 0 0,-1-1 0 0 0,0 1 0 0 0,-1-1-1 0 0,1 0 1 0 0,-1 1 0 0 0,0-1 0 0 0,-1 1 0 0 0,0-3-15 0 0,0 5-7 0 0,0 1 0 0 0,0-1-1 0 0,-1 1 1 0 0,1 0 0 0 0,-1 0 0 0 0,0 0 0 0 0,0 0 0 0 0,0 0-1 0 0,0 0 1 0 0,0 0 0 0 0,-1 1 0 0 0,1-1 0 0 0,-1 1-1 0 0,1 0 1 0 0,-1 0 0 0 0,0 0 0 0 0,0 0 0 0 0,0 0 0 0 0,0 0-1 0 0,0 1 1 0 0,-1-1 0 0 0,1 1 0 0 0,0 0 0 0 0,-1 0 0 0 0,1 0-1 0 0,-1 1 1 0 0,1-1 0 0 0,-1 1 0 0 0,-2 0 7 0 0,-105 15-101 0 0,94-8 99 0 0,1 0 1 0 0,-1 2-1 0 0,2 0 1 0 0,-1 0-1 0 0,1 2 1 0 0,1-1-1 0 0,0 2 0 0 0,0 0 1 0 0,1 1-1 0 0,1 0 1 0 0,0 1-1 0 0,1 0 1 0 0,1 1-1 0 0,0 1 1 0 0,-2 4 1 0 0,7-11 13 0 0,1 1 1 0 0,1 0 0 0 0,-1 0-1 0 0,1 0 1 0 0,1 1-1 0 0,0-1 1 0 0,0 1-1 0 0,1-1 1 0 0,1 1 0 0 0,0 0-1 0 0,0-1 1 0 0,1 1-1 0 0,0-1 1 0 0,1 1-1 0 0,0-1 1 0 0,0 1 0 0 0,1-1-1 0 0,1 0 1 0 0,0 0-1 0 0,0-1 1 0 0,1 1-1 0 0,0-1 1 0 0,1 0-1 0 0,0 0 1 0 0,0 0 0 0 0,1-1-1 0 0,0 0 1 0 0,1-1-1 0 0,2 3-13 0 0,8 2 37 0 0,1 0-1 0 0,0-2 0 0 0,1 0 1 0 0,0-1-1 0 0,0-1 0 0 0,1 0 1 0 0,1-2-1 0 0,-1-1 0 0 0,1 0 1 0 0,-1-2-1 0 0,1 0 0 0 0,0-2 1 0 0,0 0-1 0 0,1-2 0 0 0,-1 0 1 0 0,9-3-37 0 0,49-8-1061 0 0,-48 3-4161 0 0,-22 5-6884 0 0</inkml:trace>
  <inkml:trace contextRef="#ctx0" brushRef="#br0" timeOffset="-9851.364">3240 2050 6673 0 0,'0'0'638'0'0,"0"0"-469"0"0,0 0-233 0 0,0 0 203 0 0,0 0 445 0 0,0 0 310 0 0,0 0 144 0 0,0 0 41 0 0,0 0-21 0 0,37-5-58 0 0,118-15-62 0 0,172-17 3171 0 0,314-15-829 0 0,1318-89 433 0 0,560 17-1090 0 0,-1881 88-2013 0 0,-492 31-342 0 0,-147 5-355 0 0,-9-3-2813 0 0,7 3-8259 0 0,2 0-923 0 0</inkml:trace>
  <inkml:trace contextRef="#ctx0" brushRef="#br0" timeOffset="-9331.857">9873 864 504 0 0,'0'0'1835'0'0,"0"0"-174"0"0,0 0 4 0 0,0 0 113 0 0,0 0 73 0 0,0 0 49 0 0,0 0-47 0 0,0 0-149 0 0,0 0-162 0 0,0 0-155 0 0,0 0-180 0 0,0 0-103 0 0,0 0-80 0 0,3-20-72 0 0,6-65-51 0 0,-9 85-865 0 0,1 0 0 0 0,-1-1 1 0 0,1 1-1 0 0,-1-1 1 0 0,1 0-1 0 0,-1 1 1 0 0,1-1-1 0 0,-1 1 1 0 0,0-1-1 0 0,1 0 1 0 0,-1 1-1 0 0,0-1 1 0 0,0 0-1 0 0,0 1 1 0 0,1-1-1 0 0,-1 0 1 0 0,0 1-1 0 0,0-1 0 0 0,0 0 1 0 0,0 1-1 0 0,0-1 1 0 0,0 0-1 0 0,0 0 1 0 0,0 1-1 0 0,0-1 1 0 0,-1 0-1 0 0,1 1 1 0 0,0-1-1 0 0,0 0 1 0 0,-1 1-1 0 0,1-1 1 0 0,0 0-1 0 0,-1 1 1 0 0,1-1-1 0 0,-1 1 0 0 0,1-1 1 0 0,0 1-1 0 0,-1-1 1 0 0,0 1-1 0 0,1-1 1 0 0,-1 1-1 0 0,1-1 1 0 0,-1 1-1 0 0,1 0 1 0 0,-1-1-1 0 0,0 1 1 0 0,1 0-1 0 0,-1-1 1 0 0,0 1-1 0 0,1 0 1 0 0,-1 0-1 0 0,0 0 0 0 0,1 0 1 0 0,-1 0-1 0 0,0 0 1 0 0,0 0-1 0 0,1 0 1 0 0,-1 0-1 0 0,0 0-36 0 0,-4 0 490 0 0,-6-1-339 0 0,0 0-1 0 0,0 1 1 0 0,-1 0-1 0 0,1 1 0 0 0,0 0 1 0 0,0 0-1 0 0,0 1 0 0 0,0 1 1 0 0,1 0-1 0 0,-1 0 0 0 0,1 1 1 0 0,-6 3-151 0 0,17-7 2 0 0,-1 0 1 0 0,1 0-1 0 0,-1 0 0 0 0,1 0 1 0 0,-1 0-1 0 0,1 0 0 0 0,-1 0 1 0 0,1 0-1 0 0,-1 0 0 0 0,1 0 1 0 0,-1 0-1 0 0,0 0 1 0 0,1 1-1 0 0,-1-1 0 0 0,1 0 1 0 0,-1 0-1 0 0,1 0 0 0 0,-1 1 1 0 0,0-1-1 0 0,1 0 0 0 0,-1 1 1 0 0,0-1-1 0 0,1 0 1 0 0,-1 1-1 0 0,0-1 0 0 0,1 0 1 0 0,-1 1-1 0 0,0-1 0 0 0,0 1 1 0 0,1-1-1 0 0,-1 0 0 0 0,0 1 1 0 0,0-1-1 0 0,0 1 1 0 0,0-1-1 0 0,0 1 0 0 0,1-1 1 0 0,-1 1-1 0 0,0-1 0 0 0,0 1 1 0 0,0-1-1 0 0,0 1 0 0 0,0-1 1 0 0,-1 1-1 0 0,1-1 1 0 0,0 1-1 0 0,0-1 0 0 0,0 0 1 0 0,0 1-1 0 0,0-1 0 0 0,-1 1 1 0 0,1-1-1 0 0,0 1 0 0 0,0-1 1 0 0,-1 0-1 0 0,1 1 1 0 0,-1-1-3 0 0,33 0 78 0 0,-1-1 0 0 0,0-2 0 0 0,0-2 0 0 0,0 0 1 0 0,-1-2-1 0 0,8-4-78 0 0,17-8 269 0 0,-126 24-1074 0 0,39 20-1040 0 0,17-4-4888 0 0,12-13-5230 0 0</inkml:trace>
  <inkml:trace contextRef="#ctx0" brushRef="#br0" timeOffset="-8685.898">9857 1155 3273 0 0,'0'0'3047'0'0,"0"0"-1571"0"0,0 0-437 0 0,0 0 291 0 0,0 0 336 0 0,0 0 171 0 0,0 0-160 0 0,0 0-384 0 0,0 0-329 0 0,0 0-225 0 0,0 0-80 0 0,0 0-55 0 0,0 0-10 0 0,-4 1-1 0 0,-108 23 3113 0 0,51 10-2775 0 0,62-33-919 0 0,-1 0 0 0 0,1 0 0 0 0,-1 0 0 0 0,1 0 0 0 0,0 0 0 0 0,-1 0 0 0 0,1 0 0 0 0,0 0 0 0 0,0 0 0 0 0,0 0 0 0 0,-1 0 0 0 0,1-1 0 0 0,0 1 0 0 0,0 0-1 0 0,0-1 1 0 0,1 1 0 0 0,-1 0 0 0 0,0-1 0 0 0,0 1 0 0 0,0-1 0 0 0,0 0 0 0 0,0 1 0 0 0,1-1 0 0 0,-1 0 0 0 0,0 0 0 0 0,0 0 0 0 0,1 0 0 0 0,-1 0 0 0 0,0 0 0 0 0,1 0-12 0 0,143 0 728 0 0,-91-10-180 0 0,-54 10-421 0 0,0 0 60 0 0,0 0 21 0 0,-28 0 618 0 0,-39 43-675 0 0,66-42-232 0 0,1-1 86 0 0,0 0 7 0 0,0 0 16 0 0,0 0-4 0 0,0 0-25 0 0,-10-1 90 0 0,-53-2-786 0 0,63 3 318 0 0,0 8-1553 0 0,0-1-1646 0 0,3-4-3251 0 0,1-3-5953 0 0</inkml:trace>
  <inkml:trace contextRef="#ctx0" brushRef="#br0" timeOffset="3785.649">0 3077 8842 0 0,'0'0'676'0'0,"0"0"-113"0"0,0 0 265 0 0,0 0 334 0 0,0 0 215 0 0,0 0 76 0 0,0 0-71 0 0,0 0-129 0 0,0 0-126 0 0,0 0-123 0 0,34-9-120 0 0,108-32-150 0 0,-64-4 195 0 0,-65 32-726 0 0,134-128 1194 0 0,-94 86-1089 0 0,3 3 1 0 0,1 2-1 0 0,3 3 1 0 0,33-19-309 0 0,-80 58 45 0 0,79-36 132 0 0,-89 43-169 0 0,0 0-1 0 0,0 1 1 0 0,0-1 0 0 0,0 1-1 0 0,0 0 1 0 0,0 0 0 0 0,0 0 0 0 0,0 1-1 0 0,0-1 1 0 0,0 1 0 0 0,-1-1-1 0 0,1 1 1 0 0,0 0 0 0 0,0 0-1 0 0,0 0 1 0 0,-1 0 0 0 0,1 1-1 0 0,0-1 1 0 0,-1 1 0 0 0,1 0-1 0 0,-1 0 1 0 0,0 0 0 0 0,0 0-1 0 0,0 0 1 0 0,0 0 0 0 0,0 0-1 0 0,0 1 1 0 0,0-1 0 0 0,-1 1-1 0 0,1-1 1 0 0,0 4-8 0 0,5 12 72 0 0,-1 1 1 0 0,0 0-1 0 0,-2 0 0 0 0,0 1 0 0 0,-1 0 1 0 0,-2-1-1 0 0,0 1 0 0 0,0 0 1 0 0,-2 0-1 0 0,-1 0 0 0 0,0-1 0 0 0,-1 1 1 0 0,-2-1-1 0 0,1 0 0 0 0,-2 0 0 0 0,-1 0 1 0 0,0 0-1 0 0,-2-1 0 0 0,0-1 0 0 0,0 0 1 0 0,-4 4-73 0 0,5-6-6 0 0,0-1 1 0 0,-1 0 0 0 0,0 0-1 0 0,-1-1 1 0 0,0-1-1 0 0,-1 1 1 0 0,-1-2 0 0 0,0 1-1 0 0,0-2 1 0 0,-1 0-1 0 0,-1 0 1 0 0,1-1 0 0 0,-2-1-1 0 0,1 0 1 0 0,-1-1-1 0 0,0-1 1 0 0,-1 0 0 0 0,1-1-1 0 0,-1 0 1 0 0,-8 0 5 0 0,20-3-60 0 0,-1-1 0 0 0,0 0 0 0 0,0 0 0 0 0,0 0 1 0 0,0-1-1 0 0,0 1 0 0 0,0-1 0 0 0,0 0 0 0 0,0-1 1 0 0,0 1-1 0 0,1-1 0 0 0,-1 0 0 0 0,0 0 0 0 0,0-1 1 0 0,0 1-1 0 0,1-1 0 0 0,-1 0 0 0 0,1 0 0 0 0,-1-1 0 0 0,1 1 1 0 0,0-1-1 0 0,0 0 0 0 0,0 0 0 0 0,0 0 0 0 0,1-1 1 0 0,-1 1-1 0 0,1-1 0 0 0,0 0 0 0 0,0 0 0 0 0,0 0 0 0 0,1 0 1 0 0,0-1-1 0 0,-1 1 0 0 0,0-4 60 0 0,-6-76-4087 0 0,25 29-6913 0 0,-7 40 1203 0 0</inkml:trace>
  <inkml:trace contextRef="#ctx0" brushRef="#br0" timeOffset="4536.099">1142 2705 3929 0 0,'0'0'3028'0'0,"0"0"-1167"0"0,0 0-390 0 0,0 0 60 0 0,0 0 24 0 0,0 0-47 0 0,0 0-166 0 0,0 0-213 0 0,0 0-235 0 0,0 0-203 0 0,0 0-103 0 0,0 0 5 0 0,0 0 62 0 0,11 0 55 0 0,36 3-6 0 0,-46-3-679 0 0,0 0 0 0 0,-1 1 0 0 0,1-1 1 0 0,0 0-1 0 0,0 1 0 0 0,-1-1 0 0 0,1 1 1 0 0,0-1-1 0 0,-1 1 0 0 0,1-1 0 0 0,-1 1 1 0 0,1-1-1 0 0,0 1 0 0 0,-1-1 0 0 0,1 1 1 0 0,-1 0-1 0 0,0-1 0 0 0,1 1 0 0 0,-1 0 1 0 0,0 0-1 0 0,1-1 0 0 0,-1 1 0 0 0,0 0 1 0 0,0 0-1 0 0,1 0 0 0 0,-1-1 0 0 0,0 1 1 0 0,0 0-1 0 0,0 0 0 0 0,0 0 0 0 0,0-1 1 0 0,0 1-1 0 0,0 0 0 0 0,-1 0 0 0 0,1 0 1 0 0,0-1-1 0 0,0 1 0 0 0,-1 0-25 0 0,1 5 152 0 0,17 131 1257 0 0,-15-132-1378 0 0,0 0 0 0 0,0-1 0 0 0,0 0 0 0 0,0 1 0 0 0,1-1 0 0 0,-1 0 0 0 0,1 0 0 0 0,0 0 0 0 0,1 0 0 0 0,-1-1 0 0 0,0 0 0 0 0,1 1 0 0 0,0-1 0 0 0,0 0 0 0 0,0-1 0 0 0,0 1 0 0 0,0-1 0 0 0,1 1 0 0 0,-1-1-1 0 0,1-1 1 0 0,-1 1 0 0 0,1-1 0 0 0,0 0 0 0 0,0 0 0 0 0,-1 0 0 0 0,1 0 0 0 0,0-1-31 0 0,10-1 119 0 0,-1 0 1 0 0,1-2-1 0 0,-1 1 0 0 0,0-2 0 0 0,0 0 0 0 0,0 0 0 0 0,-1-2 0 0 0,1 1 0 0 0,-1-2 0 0 0,-1 0 0 0 0,1 0 0 0 0,-1-1 0 0 0,0-1 0 0 0,-1 0 0 0 0,0 0 0 0 0,6-8-119 0 0,122-132 409 0 0,-137 151-421 0 0,-1 0-1 0 0,1 0 0 0 0,-1 0 1 0 0,1 0-1 0 0,-1 0 0 0 0,0 1 1 0 0,0-1-1 0 0,0 0 0 0 0,0 1 1 0 0,0-1-1 0 0,-1 1 0 0 0,1-1 1 0 0,-1 1-1 0 0,0 0 0 0 0,1-1 1 0 0,-1 1-1 0 0,0-1 0 0 0,0 1 1 0 0,-1-1-1 0 0,1 1 0 0 0,-1-1 1 0 0,1 1-1 0 0,-1-1 0 0 0,0 1 0 0 0,0 1 13 0 0,0 1-16 0 0,0 2 10 0 0,-1 0 0 0 0,1 0 0 0 0,-1 0 0 0 0,2 0-1 0 0,-1 0 1 0 0,1 0 0 0 0,0 1 0 0 0,1-1 0 0 0,0 0 0 0 0,0 0 0 0 0,0 0 0 0 0,1 0 0 0 0,0 0 0 0 0,1 0 0 0 0,-1 0-1 0 0,1-1 1 0 0,1 1 0 0 0,-1-1 0 0 0,1 0 0 0 0,0 0 0 0 0,0 0 0 0 0,1-1 0 0 0,0 1 0 0 0,0-1 0 0 0,0 0 0 0 0,0 0-1 0 0,1-1 1 0 0,0 0 0 0 0,0 0 0 0 0,5 3 6 0 0,2-5 12 0 0,0 1-1 0 0,1-2 0 0 0,-1 0 1 0 0,0 0-1 0 0,1-2 1 0 0,-1 1-1 0 0,0-2 1 0 0,1 0-1 0 0,-1 0 0 0 0,0-1 1 0 0,0-1-1 0 0,-1 0 1 0 0,1-1-1 0 0,-1 0 1 0 0,0-1-1 0 0,0 0 0 0 0,0-1 1 0 0,-1 0-1 0 0,0-1 1 0 0,-1 0-1 0 0,0-1 0 0 0,0 0 1 0 0,2-3-12 0 0,18-12 38 0 0,-1-2-1 0 0,-1-1 1 0 0,-1-1 0 0 0,-1-1 0 0 0,-2-1 0 0 0,7-12-38 0 0,-25 34-1 0 0,-1 0 0 0 0,1-1 0 0 0,-2 1 0 0 0,1-1 0 0 0,-1 0 1 0 0,0 0-1 0 0,-1-1 0 0 0,0 1 0 0 0,-1-1 0 0 0,0 0 0 0 0,0 0 1 0 0,-1 1-1 0 0,0-1 0 0 0,-1 0 0 0 0,0 0 0 0 0,-1-8 1 0 0,0 16-8 0 0,1 0 0 0 0,-1-1 0 0 0,0 1 0 0 0,0 0 0 0 0,0 0-1 0 0,0 0 1 0 0,0 0 0 0 0,0 1 0 0 0,-1-1 0 0 0,1 0 0 0 0,-1 0 0 0 0,1 1-1 0 0,-1-1 1 0 0,0 1 0 0 0,0-1 0 0 0,1 1 0 0 0,-1 0 0 0 0,0 0 0 0 0,0 0 0 0 0,0 0-1 0 0,0 0 1 0 0,0 0 0 0 0,-1 0 0 0 0,1 1 0 0 0,0-1 0 0 0,0 1 0 0 0,0 0-1 0 0,-1-1 1 0 0,1 1 0 0 0,0 0 0 0 0,0 0 0 0 0,-1 0 0 0 0,1 1 0 0 0,0-1-1 0 0,0 1 1 0 0,-1-1 8 0 0,-76 35-378 0 0,72-31 358 0 0,-1 1 0 0 0,1 0-1 0 0,1 0 1 0 0,-1 1-1 0 0,1 0 1 0 0,0 0-1 0 0,0 1 1 0 0,1-1-1 0 0,-1 1 1 0 0,2 1 0 0 0,-1-1-1 0 0,1 0 1 0 0,0 1-1 0 0,0 0 1 0 0,1 0-1 0 0,0 0 1 0 0,1 1-1 0 0,0-1 1 0 0,0 1-1 0 0,1-1 1 0 0,0 1 20 0 0,3-5-1 0 0,0 0 0 0 0,0-1 0 0 0,1 1 0 0 0,0-1 0 0 0,0 1 0 0 0,0-1 0 0 0,0 0 0 0 0,0 0 0 0 0,1 0 0 0 0,-1 0 0 0 0,1-1 0 0 0,0 1 0 0 0,0-1-1 0 0,0 0 1 0 0,0 0 0 0 0,0-1 0 0 0,0 1 0 0 0,1-1 0 0 0,-1 0 0 0 0,0 0 0 0 0,1 0 0 0 0,-1-1 0 0 0,1 1 0 0 0,-1-1 0 0 0,1 0 0 0 0,-1-1 0 0 0,0 1 0 0 0,1-1 0 0 0,-1 0 0 0 0,5-1 1 0 0,-3 2 6 0 0,150-6 3 0 0,-72 5 35 0 0,-82 2-37 0 0,1 1-1 0 0,-1 0 1 0 0,1 0 0 0 0,-1-1-1 0 0,0 1 1 0 0,0 1-1 0 0,0-1 1 0 0,0 0 0 0 0,0 0-1 0 0,-1 1 1 0 0,1-1 0 0 0,-1 1-1 0 0,1-1 1 0 0,-1 1 0 0 0,0 0-1 0 0,0 0 1 0 0,0-1-1 0 0,0 1 1 0 0,-1 0 0 0 0,1 0-1 0 0,-1 0 1 0 0,0 0 0 0 0,1 0-1 0 0,-1 0 1 0 0,-1 0-1 0 0,1 0 1 0 0,0-1 0 0 0,-1 1-1 0 0,1 0 1 0 0,-1 0 0 0 0,0 0-1 0 0,0 0 1 0 0,0-1-1 0 0,-1 1 1 0 0,1 0 0 0 0,-2 1-7 0 0,-49 101 147 0 0,44-92-159 0 0,-1 1 0 0 0,2 0-1 0 0,0 0 1 0 0,0 0 0 0 0,2 1-1 0 0,-1 0 1 0 0,2 0 0 0 0,0 0-1 0 0,1 0 1 0 0,1 1 0 0 0,0 1 12 0 0,2-16-44 0 0,0 1 0 0 0,0-1 0 0 0,0 1 1 0 0,1-1-1 0 0,-1 1 0 0 0,0-1 0 0 0,1 1 1 0 0,-1-1-1 0 0,1 0 0 0 0,0 1 0 0 0,0-1 0 0 0,-1 0 1 0 0,1 0-1 0 0,0 0 0 0 0,0 1 0 0 0,0-1 1 0 0,0 0-1 0 0,0 0 0 0 0,0 0 0 0 0,0 0 0 0 0,1-1 1 0 0,-1 1-1 0 0,0 0 0 0 0,0 0 0 0 0,1-1 1 0 0,-1 1-1 0 0,1-1 0 0 0,-1 1 0 0 0,0-1 0 0 0,1 1 1 0 0,-1-1-1 0 0,1 0 0 0 0,-1 0 0 0 0,1 0 1 0 0,-1 0-1 0 0,1 0 0 0 0,-1 0 0 0 0,1 0 0 0 0,-1 0 1 0 0,1-1-1 0 0,-1 1 0 0 0,1-1 44 0 0,21-3-4446 0 0,-5-2-4993 0 0,-9 5-1835 0 0</inkml:trace>
  <inkml:trace contextRef="#ctx0" brushRef="#br0" timeOffset="6168.95">2773 2510 3857 0 0,'0'0'1449'0'0,"0"0"-456"0"0,0 0 152 0 0,0 0 433 0 0,0 0 301 0 0,0 0 69 0 0,0 0-121 0 0,0 0-176 0 0,0 0-164 0 0,0 0-137 0 0,0 0-136 0 0,0 0-123 0 0,32 2-141 0 0,101 3-143 0 0,-57-23 202 0 0,-63 11-773 0 0,11-9 41 0 0,0 0 1 0 0,-2-2-1 0 0,1 0 0 0 0,-2-2 1 0 0,-1 0-1 0 0,12-17-277 0 0,-22 27 21 0 0,0-1-13 0 0,0 0 1 0 0,0 0-1 0 0,-2-2 0 0 0,1 1 0 0 0,-2-1 0 0 0,1 0 1 0 0,-2 0-1 0 0,0-1 0 0 0,0 0 0 0 0,-1 0 0 0 0,-1 0 0 0 0,-1-1 1 0 0,0 1-1 0 0,0-1 0 0 0,-1-12-8 0 0,-3 27-5 0 0,0-1-1 0 0,1 0 1 0 0,-1 1-1 0 0,0-1 1 0 0,0 1-1 0 0,0-1 1 0 0,0 1 0 0 0,0 0-1 0 0,0-1 1 0 0,0 1-1 0 0,0 0 1 0 0,0 0-1 0 0,0 0 1 0 0,0 0 0 0 0,0 0-1 0 0,1 0 1 0 0,-1 0-1 0 0,0 0 1 0 0,0 0-1 0 0,0 0 1 0 0,0 0 0 0 0,0 0-1 0 0,0 1 1 0 0,0-1-1 0 0,0 0 1 0 0,0 1 0 0 0,0-1-1 0 0,0 1 1 0 0,0-1-1 0 0,1 1 1 0 0,-1 0-1 0 0,0-1 1 0 0,0 1 0 0 0,1 0-1 0 0,-1-1 1 0 0,0 1-1 0 0,1 0 1 0 0,-1 0-1 0 0,1-1 1 0 0,-1 1 0 0 0,1 0-1 0 0,-1 0 1 0 0,1 0-1 0 0,-1 0 1 0 0,1 1 5 0 0,-16 26-1 0 0,1 0 0 0 0,2 2 0 0 0,1 0 0 0 0,1 0 1 0 0,-3 17 0 0 0,5-19-1 0 0,-99 372 9 0 0,72-225 61 0 0,-7 119-69 0 0,24-153 17 0 0,14-96 0 0 0,-31 124 157 0 0,33-163-169 0 0,0 1 1 0 0,0-1-1 0 0,0 0 1 0 0,-1-1-1 0 0,0 1 1 0 0,0 0-1 0 0,0-1 1 0 0,-1 0-1 0 0,0 0 0 0 0,0 0 1 0 0,0-1-1 0 0,0 0 1 0 0,-1 0-1 0 0,0 0 1 0 0,1-1-1 0 0,-1 1 1 0 0,-1-1-1 0 0,1-1 1 0 0,0 1-1 0 0,-1-1 0 0 0,0 0 1 0 0,1-1-1 0 0,-4 1-5 0 0,2 0-2 0 0,1-1 1 0 0,-1 0-1 0 0,0 0 0 0 0,0-1 0 0 0,0 0 0 0 0,0-1 0 0 0,0 1 1 0 0,1-2-1 0 0,-1 1 0 0 0,0-1 0 0 0,1 0 0 0 0,-1 0 0 0 0,1-1 0 0 0,-1 0 1 0 0,1 0-1 0 0,0-1 0 0 0,0 0 0 0 0,1 0 0 0 0,-1-1 0 0 0,1 0 0 0 0,0 0 1 0 0,0 0-1 0 0,1-1 0 0 0,0 0 0 0 0,0 0 0 0 0,0 0 0 0 0,0-1 0 0 0,1 1 1 0 0,0-1-1 0 0,1 0 0 0 0,-1-1 0 0 0,1 1 0 0 0,1 0 0 0 0,-1-1 1 0 0,1 0-1 0 0,0-5 2 0 0,3-3 11 0 0,2 0 0 0 0,0 0 0 0 0,1 0 0 0 0,0 1 0 0 0,1-1 0 0 0,1 1 1 0 0,0 0-1 0 0,1 1 0 0 0,1 0 0 0 0,0 0 0 0 0,1 0 0 0 0,1 1 0 0 0,0 0 1 0 0,0 1-1 0 0,1 0 0 0 0,1 1 0 0 0,10-8-11 0 0,15-15 10 0 0,0 2-1 0 0,3 2 1 0 0,0 2-1 0 0,1 1 1 0 0,2 2-1 0 0,1 2 1 0 0,9-2-10 0 0,42-20-723 0 0,-52 15-3251 0 0,10-28-7595 0 0,-23 23 6426 0 0,2 4 4108 0 0,-6 9 1402 0 0,34-26 3702 0 0,37-3 6306 0 0,-96 52-10241 0 0,0 1-1 0 0,0-1 0 0 0,0 1 1 0 0,-1-1-1 0 0,1 1 0 0 0,0 0 1 0 0,-1-1-1 0 0,1 1 0 0 0,-1 0 1 0 0,0-1-1 0 0,1 1 0 0 0,-1 0 1 0 0,0 0-1 0 0,0-1 0 0 0,0 1 1 0 0,0 0-1 0 0,-1-1 0 0 0,1 1 1 0 0,0 0-1 0 0,-1 0 0 0 0,1-1 0 0 0,-1 1 1 0 0,1-1-1 0 0,-1 1 0 0 0,0 0 1 0 0,0-1-1 0 0,0 1 0 0 0,0-1 1 0 0,0 0-1 0 0,0 1 0 0 0,0-1 1 0 0,0 0-1 0 0,0 0 0 0 0,-2 1-133 0 0,-14 22 319 0 0,-6 6-142 0 0,1 1 0 0 0,1 1 0 0 0,2 1 1 0 0,1 0-1 0 0,-4 16-177 0 0,11 43 42 0 0,13-90-18 0 0,0-1-1 0 0,0 1 0 0 0,1 0 1 0 0,-1 0-1 0 0,0-1 0 0 0,1 0 1 0 0,-1 1-1 0 0,1-1 0 0 0,-1 0 1 0 0,1 0-1 0 0,-1 0 0 0 0,1-1 1 0 0,0 1-1 0 0,-1 0 0 0 0,1-1 1 0 0,0 0-1 0 0,0 0 0 0 0,-1 0 1 0 0,1 0-1 0 0,0 0 0 0 0,0 0 1 0 0,-1-1-1 0 0,1 1 0 0 0,0-1 1 0 0,-1 0-1 0 0,1 0 0 0 0,0 0 1 0 0,-1 0-1 0 0,0 0 0 0 0,2-2-23 0 0,20-11 127 0 0,0-2 0 0 0,-2 0 0 0 0,0-2-1 0 0,-1-1 1 0 0,0 0 0 0 0,-2-1-1 0 0,-1-1 1 0 0,0-1 0 0 0,13-22-127 0 0,36-25 102 0 0,-65 70-106 0 0,0 0 1 0 0,0 0-1 0 0,0 0 0 0 0,-1 0 0 0 0,1 1 0 0 0,0-1 0 0 0,0 0 0 0 0,-1 1 0 0 0,1-1 0 0 0,-1 1 0 0 0,1 0 0 0 0,-1-1 0 0 0,0 1 1 0 0,0 0-1 0 0,0 0 0 0 0,0 0 0 0 0,0 0 0 0 0,0 0 0 0 0,0 0 0 0 0,0 0 0 0 0,-1 0 0 0 0,1 0 0 0 0,-1 0 0 0 0,0 0 1 0 0,1 0-1 0 0,-1 0 0 0 0,0 1 0 0 0,0-1 0 0 0,-1 0 0 0 0,1 0 0 0 0,0 1 4 0 0,1 3-7 0 0,-1 3 9 0 0,1-1 0 0 0,0 0 0 0 0,1 1 0 0 0,0-1 0 0 0,1 0 0 0 0,-1 0 0 0 0,1 0 0 0 0,1 0 0 0 0,0 0 0 0 0,0-1-1 0 0,0 0 1 0 0,1 1 0 0 0,0-2 0 0 0,0 1 0 0 0,1-1 0 0 0,2 2-2 0 0,-5-6 10 0 0,1-1-1 0 0,0 0 1 0 0,0 0 0 0 0,0-1-1 0 0,0 1 1 0 0,-1-1 0 0 0,1 0-1 0 0,0 0 1 0 0,0 0 0 0 0,0-1-1 0 0,0 1 1 0 0,0-1-1 0 0,0 0 1 0 0,0 0 0 0 0,-1 0-1 0 0,1 0 1 0 0,0-1 0 0 0,-1 0-1 0 0,1 0 1 0 0,-1 0 0 0 0,3-1-10 0 0,160-140 636 0 0,-141 123-569 0 0,1 2 1 0 0,1 1-1 0 0,0 1 0 0 0,1 1 1 0 0,1 2-1 0 0,13-4-67 0 0,90 4 60 0 0,-132 14-37 0 0,0-1 0 0 0,0 0 0 0 0,-1 0 0 0 0,1 0 0 0 0,0 1 0 0 0,0-1 0 0 0,0 0 0 0 0,-1 0 0 0 0,1 1 0 0 0,0-1 0 0 0,0 0 0 0 0,0 0 0 0 0,0 1 0 0 0,0-1 0 0 0,0 0 0 0 0,-1 0 0 0 0,1 1 0 0 0,0-1 0 0 0,0 0 0 0 0,0 1 0 0 0,0-1 0 0 0,0 0 0 0 0,0 0 0 0 0,0 1 0 0 0,0-1-23 0 0,-92-21 132 0 0,85 21-142 0 0,0 0 1 0 0,0 1 0 0 0,0 0-1 0 0,0 1 1 0 0,0-1 0 0 0,1 1-1 0 0,-1 1 1 0 0,1-1 0 0 0,-1 1-1 0 0,1 0 1 0 0,0 0 0 0 0,0 1-1 0 0,0 0 1 0 0,1 0 0 0 0,-1 0-1 0 0,1 1 1 0 0,0 0 0 0 0,0 0-1 0 0,1 0 1 0 0,-1 0 0 0 0,1 1-1 0 0,1 0 1 0 0,-1 0 0 0 0,1 0-1 0 0,0 0 1 0 0,0 1 0 0 0,0-1-1 0 0,1 1 1 0 0,0-1 0 0 0,1 1-1 0 0,-1 0 1 0 0,1 0 0 0 0,0 5 9 0 0,1-5-3 0 0,1-1 1 0 0,-1 1-1 0 0,1-1 0 0 0,1 1 1 0 0,-1-1-1 0 0,1 0 1 0 0,0 0-1 0 0,0 0 1 0 0,1 0-1 0 0,0 0 1 0 0,0 0-1 0 0,0-1 0 0 0,1 1 1 0 0,0-1-1 0 0,0 0 1 0 0,0 0-1 0 0,1 0 1 0 0,-1-1-1 0 0,1 0 1 0 0,0 0-1 0 0,0 0 0 0 0,1 0 1 0 0,-1-1-1 0 0,1 0 1 0 0,4 2 2 0 0,2 0 6 0 0,-1 0 0 0 0,1-1 0 0 0,0 0 0 0 0,0-1 0 0 0,0 0 0 0 0,1-1 0 0 0,-1-1 0 0 0,1 0 0 0 0,-1 0 0 0 0,1-1 0 0 0,-1-1 0 0 0,1 0 0 0 0,-1-1 0 0 0,1 0 0 0 0,3-2-6 0 0,180-64 188 0 0,-141 44-71 0 0,-1-2 0 0 0,-1-3-1 0 0,-2-2 1 0 0,-1-3-1 0 0,1-3-116 0 0,-45 33 3 0 0,-1 0 0 0 0,1 0 0 0 0,-1 0 0 0 0,0-1 1 0 0,-1 0-1 0 0,1 0 0 0 0,-1 0 0 0 0,0-1 0 0 0,0 1 0 0 0,-1-1 0 0 0,1 0 0 0 0,-1 0 0 0 0,-1 0 0 0 0,1 0 0 0 0,-1-1 0 0 0,0 1 0 0 0,0-1 0 0 0,-1 1 0 0 0,0-1 1 0 0,0-3-4 0 0,-2 8-4 0 0,-1 0 1 0 0,1 0 0 0 0,-1 0 0 0 0,0 1-1 0 0,0-1 1 0 0,1 0 0 0 0,-1 1 0 0 0,0-1 0 0 0,0 1-1 0 0,0 0 1 0 0,-1 0 0 0 0,1 0 0 0 0,0 0-1 0 0,0 0 1 0 0,-1 0 0 0 0,1 1 0 0 0,0-1 0 0 0,-1 1-1 0 0,1 0 1 0 0,-1-1 0 0 0,1 1 0 0 0,0 0-1 0 0,-1 0 1 0 0,1 1 0 0 0,-1-1 0 0 0,1 0 0 0 0,-1 1 3 0 0,-2-1-9 0 0,-12 2-10 0 0,0 1 0 0 0,1 1 1 0 0,-1 0-1 0 0,1 1 0 0 0,0 1 1 0 0,0 0-1 0 0,0 2 0 0 0,1-1 1 0 0,0 2-1 0 0,1 0 0 0 0,-1 1 0 0 0,2 0 1 0 0,0 1-1 0 0,0 1 0 0 0,1 0 1 0 0,0 0-1 0 0,-8 13 19 0 0,14-19 2 0 0,1 0-1 0 0,1 0 1 0 0,-1 1 0 0 0,1-1-1 0 0,1 1 1 0 0,-1 0-1 0 0,1 0 1 0 0,0 0 0 0 0,0 0-1 0 0,1 1 1 0 0,0-1 0 0 0,1 1-1 0 0,-1-1 1 0 0,1 1-1 0 0,1 0 1 0 0,-1-1 0 0 0,1 1-1 0 0,1 0 1 0 0,0-1 0 0 0,0 1-1 0 0,0 0 1 0 0,1-1-1 0 0,0 1 1 0 0,0-1 0 0 0,1 0-1 0 0,0 0 1 0 0,0 0-1 0 0,2 2-1 0 0,4 2 28 0 0,0-2 0 0 0,1 1 0 0 0,0-1-1 0 0,0 0 1 0 0,1-1 0 0 0,0 0 0 0 0,0-1-1 0 0,1 0 1 0 0,0-1 0 0 0,0 0-1 0 0,1-1 1 0 0,0-1 0 0 0,-1 0 0 0 0,2 0-1 0 0,12 1-27 0 0,14 1 154 0 0,0-1-1 0 0,0-2 1 0 0,1-2-1 0 0,30-4-153 0 0,-58 3-94 0 0,-1-1 1 0 0,1-1-1 0 0,-1 1 0 0 0,0-2 1 0 0,0 0-1 0 0,0-1 0 0 0,0 0 1 0 0,-1 0-1 0 0,1-1 0 0 0,-1-1 0 0 0,-1 0 1 0 0,8-5 93 0 0,-13 6-1600 0 0,-5 2-8235 0 0,0 3-3226 0 0</inkml:trace>
  <inkml:trace contextRef="#ctx0" brushRef="#br0" timeOffset="9057.474">6410 2227 8146 0 0,'0'0'1633'0'0,"0"0"-266"0"0,0 0-114 0 0,0 0 56 0 0,0 0 138 0 0,0 0 102 0 0,0 0-97 0 0,0 0-229 0 0,0 0-299 0 0,0 0-336 0 0,0 0-254 0 0,0-8-172 0 0,1-21 114 0 0,31 233 2256 0 0,-29-145-2231 0 0,-3 0 0 0 0,-3 0 1 0 0,-2 0-1 0 0,-3-1 0 0 0,-12 43-301 0 0,-77 183 581 0 0,97-284-580 0 0,0 0 1 0 0,1 0-1 0 0,-1 0 1 0 0,0-1 0 0 0,1 1-1 0 0,-1 0 1 0 0,0 0-1 0 0,1 0 1 0 0,-1 0 0 0 0,0 0-1 0 0,1 0 1 0 0,-1 0-1 0 0,0 0 1 0 0,1 1 0 0 0,-1-1-1 0 0,0 0 1 0 0,1 0-1 0 0,-1 0 1 0 0,0 0-1 0 0,1 0 1 0 0,-1 0 0 0 0,0 1-1 0 0,0-1 1 0 0,1 0-1 0 0,-1 0 1 0 0,0 0 0 0 0,0 1-1 0 0,1-1 1 0 0,-1 0-1 0 0,0 0 1 0 0,0 1 0 0 0,0-1-1 0 0,0 0 1 0 0,1 1-1 0 0,-1-1 1 0 0,0 0 0 0 0,0 0-1 0 0,0 1 1 0 0,0-1-1 0 0,0 0 1 0 0,0 1-2 0 0,227-132 155 0 0,-210 123-158 0 0,15-9 0 0 0,0 1 1 0 0,1 1 0 0 0,1 2-1 0 0,0 1 1 0 0,1 2 0 0 0,0 1-1 0 0,0 2 1 0 0,1 1 0 0 0,7 2 2 0 0,-41 3-1 0 0,0 1 1 0 0,-1 0 0 0 0,1 0 0 0 0,0 0-1 0 0,0 0 1 0 0,-1 0 0 0 0,1 0 0 0 0,0 0-1 0 0,0 0 1 0 0,-1 1 0 0 0,1-1-1 0 0,0 1 1 0 0,-1 0 0 0 0,1-1 0 0 0,0 1-1 0 0,-1 0 1 0 0,1 0 0 0 0,-1 0 0 0 0,1 0-1 0 0,-1 0 1 0 0,0 0 0 0 0,1 0 0 0 0,-1 1-1 0 0,0-1 1 0 0,0 0 0 0 0,0 1-1 0 0,0-1 1 0 0,0 1 0 0 0,0-1 0 0 0,0 1-1 0 0,-1-1 1 0 0,1 1 0 0 0,0 0 0 0 0,-1 0-1 0 0,1-1 1 0 0,-1 1 0 0 0,0 0-1 0 0,0-1 1 0 0,0 1 0 0 0,1 0 0 0 0,-2 0-1 0 0,1 0 1 0 0,0-1 0 0 0,0 1 0 0 0,0 0 0 0 0,-3 11 19 0 0,-1-1 0 0 0,0 0 1 0 0,0 1-1 0 0,-2-1 0 0 0,1-1 0 0 0,-1 1 1 0 0,-1-1-1 0 0,0 0 0 0 0,-1-1 1 0 0,0 0-1 0 0,0 0 0 0 0,-1 0 1 0 0,0-1-1 0 0,-1-1 0 0 0,0 1 0 0 0,0-2 1 0 0,-1 1-1 0 0,0-1 0 0 0,-8 3-19 0 0,5 1 3 0 0,-1-1-1 0 0,-1-1 0 0 0,0 0 1 0 0,0-1-1 0 0,0-1 1 0 0,-1 0-1 0 0,0-2 0 0 0,-1 0 1 0 0,1 0-1 0 0,-1-2 0 0 0,0 0 1 0 0,0-1-1 0 0,-1-1-2 0 0,2-1-132 0 0,-78-13-599 0 0,92 11 531 0 0,1 1 1 0 0,-1-1-1 0 0,1 0 1 0 0,0 0-1 0 0,-1 0 1 0 0,1 0-1 0 0,0-1 1 0 0,0 1-1 0 0,0-1 1 0 0,1 1-1 0 0,-1-1 1 0 0,0 0-1 0 0,1 1 1 0 0,0-1-1 0 0,0 0 1 0 0,0 0 0 0 0,0 0-1 0 0,0 0 1 0 0,0 0-1 0 0,1-1 200 0 0,-2-11-2593 0 0,1 5-2145 0 0,1 2-5892 0 0</inkml:trace>
  <inkml:trace contextRef="#ctx0" brushRef="#br0" timeOffset="10310.046">6871 2948 928 0 0,'0'0'2841'0'0,"0"0"-877"0"0,0 0-239 0 0,0 0 107 0 0,0 0 122 0 0,0 0 7 0 0,0 0-109 0 0,0 0-173 0 0,33 11-239 0 0,108 31-224 0 0,-44-27 800 0 0,-72-16-1486 0 0,-15 2-379 0 0,1 0-1 0 0,-1-1 1 0 0,0 0-1 0 0,1-1 1 0 0,-1 0 0 0 0,1 0-1 0 0,-1-1 1 0 0,0 0-1 0 0,0-1 1 0 0,0 0 0 0 0,0-1-1 0 0,0 0 1 0 0,-1-1-1 0 0,0 0 1 0 0,0 0-1 0 0,0-1 1 0 0,0 0 0 0 0,-1 0-1 0 0,0-1 1 0 0,-1 0-1 0 0,1-1 1 0 0,-1 1 0 0 0,-1-1-1 0 0,1-1 1 0 0,2-4-151 0 0,-7 8 2 0 0,1 1 0 0 0,-1-1 0 0 0,0 0 0 0 0,0 0 0 0 0,0 1 0 0 0,-1-1 1 0 0,1 0-1 0 0,-1 0 0 0 0,-1-1 0 0 0,1 1 0 0 0,-1 0 0 0 0,0 0 0 0 0,0 0 0 0 0,0 0 0 0 0,-1 0 0 0 0,1-1 1 0 0,-1 1-1 0 0,-1 0 0 0 0,1 0 0 0 0,-1 1 0 0 0,0-1 0 0 0,0 0 0 0 0,0 0 0 0 0,0 1 0 0 0,-1-1 0 0 0,0 1 1 0 0,0 0-1 0 0,0 0 0 0 0,-1 0 0 0 0,1 0 0 0 0,-1 1 0 0 0,0-1 0 0 0,0 1 0 0 0,0 0 0 0 0,0 0 0 0 0,-1 1 1 0 0,1-1-1 0 0,-1 1 0 0 0,1 0 0 0 0,-2 0-2 0 0,0 1-20 0 0,0 1 0 0 0,0 0 1 0 0,-1 0-1 0 0,1 0 0 0 0,0 1 0 0 0,0 0 0 0 0,-1 1 1 0 0,1-1-1 0 0,0 1 0 0 0,1 0 0 0 0,-1 0 0 0 0,0 1 1 0 0,0 0-1 0 0,1 0 0 0 0,0 0 0 0 0,-1 1 1 0 0,1 0-1 0 0,1 0 0 0 0,-1 0 0 0 0,-3 3 20 0 0,-73 105 53 0 0,78-107-41 0 0,0 0 1 0 0,0 0-1 0 0,0 1 0 0 0,1 0 0 0 0,0-1 1 0 0,0 1-1 0 0,1 0 0 0 0,-1 0 0 0 0,1 0 1 0 0,0 0-1 0 0,1 0 0 0 0,-1 0 0 0 0,1 0 1 0 0,1 0-1 0 0,-1 0 0 0 0,1 0 0 0 0,0 0 1 0 0,0 0-1 0 0,1 0 0 0 0,-1 0 0 0 0,1-1 1 0 0,1 1-1 0 0,-1 0 0 0 0,1-1 0 0 0,0 0 1 0 0,0 0-1 0 0,1 0 0 0 0,-1 0 0 0 0,1 0 1 0 0,0-1-1 0 0,1 1 0 0 0,2 1-12 0 0,10 2 110 0 0,0-1 0 0 0,0-1-1 0 0,1-1 1 0 0,0 0 0 0 0,0-2 0 0 0,0 0-1 0 0,0-1 1 0 0,1 0 0 0 0,-1-2 0 0 0,0 0-1 0 0,1-1 1 0 0,-1-1 0 0 0,0-1 0 0 0,14-3-110 0 0,-18 4 64 0 0,-1-1 0 0 0,1 0 0 0 0,-1 0 0 0 0,0-2 0 0 0,0 1 0 0 0,0-2 0 0 0,-1 1 0 0 0,0-2 1 0 0,0 0-1 0 0,0 0 0 0 0,-1-1 0 0 0,0-1 0 0 0,-1 0 0 0 0,2-2-64 0 0,2-5 21 0 0,-1-1 0 0 0,-1 0 0 0 0,0-1 1 0 0,-2-1-1 0 0,0 0 0 0 0,-1 0 0 0 0,4-13-21 0 0,-5 16 33 0 0,-8 17-23 0 0,0-1-1 0 0,0 0-1 0 0,0 0 0 0 0,0 0 0 0 0,0 0-3 0 0,0 0-11 0 0,-7 29 4 0 0,-2 30 31 0 0,-2 92-35 0 0,13-148 7 0 0,0-1 0 0 0,1 0 0 0 0,-1 0 0 0 0,1 0 0 0 0,0 0 0 0 0,0 0 0 0 0,0 0 0 0 0,0-1 0 0 0,0 1 0 0 0,0-1 0 0 0,0 0 0 0 0,0 0 0 0 0,0 0 0 0 0,1-1-1 0 0,-1 1 1 0 0,0-1 0 0 0,1 1 0 0 0,-1-1 0 0 0,0 0 0 0 0,1 0 0 0 0,-1-1 0 0 0,0 1 0 0 0,1-1 0 0 0,-1 0 0 0 0,0 0 0 0 0,0 0 0 0 0,1 0 0 0 0,-1 0 0 0 0,0-1 0 0 0,0 1 0 0 0,-1-1 0 0 0,4-1-1 0 0,22-15-1 0 0,-1-1-1 0 0,0-1 1 0 0,-1-1 0 0 0,-2-1 0 0 0,0-1-1 0 0,6-10 2 0 0,8-5-2 0 0,-28 28-8 0 0,0 1-1 0 0,0 0 1 0 0,1 1-1 0 0,0 0 1 0 0,1 1-1 0 0,-1 0 1 0 0,2 1-1 0 0,-1 0 1 0 0,1 1-1 0 0,-1 1 0 0 0,7-2 11 0 0,-17 6-1 0 0,-1 0 0 0 0,1 0 0 0 0,-1 0 0 0 0,1 1-1 0 0,-1-1 1 0 0,1 0 0 0 0,0 1 0 0 0,-1-1 0 0 0,0 1 0 0 0,1-1-1 0 0,-1 1 1 0 0,1 0 0 0 0,-1 0 0 0 0,0-1 0 0 0,1 1-1 0 0,-1 0 1 0 0,0 0 0 0 0,0 0 0 0 0,0 1 0 0 0,0-1-1 0 0,0 0 1 0 0,0 0 0 0 0,0 1 0 0 0,0-1 0 0 0,0 0 0 0 0,-1 1-1 0 0,1-1 1 0 0,-1 1 0 0 0,1-1 0 0 0,-1 1 0 0 0,1-1-1 0 0,-1 1 1 0 0,0-1 0 0 0,1 1 0 0 0,-1-1 0 0 0,0 1-1 0 0,0-1 1 0 0,0 1 0 0 0,-1 0 0 0 0,1-1 0 0 0,0 1 0 0 0,-1-1-1 0 0,1 1 1 0 0,0-1 0 0 0,-1 1 0 0 0,0-1 0 0 0,1 0-1 0 0,-1 1 1 0 0,0-1 0 0 0,0 1 1 0 0,0 4 6 0 0,-50 143 3 0 0,-13-23 95 0 0,64-123-121 0 0,0-2 1 0 0,7-3 16 0 0,0 0 0 0 0,0-1-1 0 0,0 1 1 0 0,0-1 0 0 0,-1-1 0 0 0,1 1 0 0 0,-1-1-1 0 0,0 0 1 0 0,0-1 0 0 0,0 1 0 0 0,-1-1-1 0 0,1-1 1 0 0,11-7-17 0 0,72-58-16 0 0,-51 38-28 0 0,2 2 0 0 0,1 2 1 0 0,1 1-1 0 0,5 1 61 0 0,30 4-93 0 0,-71 64 25 0 0,-41 95 248 0 0,34-122-173 0 0,0-10-1 0 0,0 0-1 0 0,1 1 0 0 0,0-1 0 0 0,-1 0 0 0 0,2 1 1 0 0,-1-1-1 0 0,0 0 0 0 0,1 1 0 0 0,0-1 0 0 0,0 0 1 0 0,0 1-1 0 0,0-1 0 0 0,1 0 0 0 0,-1 0 0 0 0,1 0 1 0 0,0 0-1 0 0,2 1-5 0 0,25 2-2220 0 0,8-38-6713 0 0,-35 26-3018 0 0</inkml:trace>
  <inkml:trace contextRef="#ctx0" brushRef="#br0" timeOffset="10885.821">9032 2812 16347 0 0,'0'0'1952'0'0,"0"0"-420"0"0,0 0-240 0 0,0 0-152 0 0,0 0-162 0 0,0 0-255 0 0,0 0-176 0 0,0 0-133 0 0,0 0-95 0 0,0 0-64 0 0,0 0-55 0 0,0 0-28 0 0,-33 15-35 0 0,-100 50-29 0 0,62-15 36 0 0,64-43-134 0 0,0 0-1 0 0,1 1 1 0 0,0-1-1 0 0,0 2 0 0 0,1-1 1 0 0,0 1-1 0 0,0-1 1 0 0,1 1-1 0 0,0 0 0 0 0,1 1 1 0 0,0-1-1 0 0,1 1 1 0 0,-1 0-1 0 0,2-1 0 0 0,-1 1 1 0 0,2 0-1 0 0,-1 0 1 0 0,2 9-10 0 0,2-15 17 0 0,0 0 0 0 0,0-1 0 0 0,1 0 0 0 0,-1 0 0 0 0,1 0 0 0 0,0 0 0 0 0,0 0 0 0 0,0-1 0 0 0,0 1 0 0 0,0-1 0 0 0,1 0 0 0 0,-1 0 0 0 0,1-1 0 0 0,-1 1 0 0 0,1-1 0 0 0,0 0 0 0 0,-1-1 0 0 0,1 1 0 0 0,0-1 0 0 0,0 0 0 0 0,0 0 0 0 0,-1 0 0 0 0,1-1 0 0 0,0 1 0 0 0,0-1 0 0 0,-1 0 0 0 0,1-1 0 0 0,-1 1 0 0 0,5-3-17 0 0,11-4 82 0 0,-1-1-1 0 0,0-2 1 0 0,0 0-1 0 0,-1 0 1 0 0,-1-2-1 0 0,0 0 1 0 0,0-1-1 0 0,0-3-81 0 0,0 3 16 0 0,16-15 25 0 0,77-51 72 0 0,-102 76-96 0 0,-7 3-16 0 0,0 0 0 0 0,0 0 1 0 0,0 0-1 0 0,0 0 0 0 0,1 0 1 0 0,-1 0-1 0 0,0 1 0 0 0,0-1 1 0 0,0 0-1 0 0,1 1 0 0 0,-1-1 1 0 0,0 1-1 0 0,1-1 0 0 0,-1 1 1 0 0,0 0-1 0 0,1 0 0 0 0,-1 0 1 0 0,1-1-1 0 0,-1 1 1 0 0,0 0-1 0 0,1 1 0 0 0,-1-1 1 0 0,0 0-1 0 0,1 0 0 0 0,-1 1 1 0 0,1-1-1 0 0,-1 0 0 0 0,0 1 1 0 0,0-1-1 0 0,1 1 0 0 0,-1 0 1 0 0,0-1-1 0 0,0 1 0 0 0,0 0 1 0 0,0 0-1 0 0,1 0 0 0 0,-1 0 1 0 0,-1 0-1 0 0,2 0-1 0 0,11 43 28 0 0,-1 0-1 0 0,-2 0 1 0 0,-2 1-1 0 0,-3 0 1 0 0,-1 1-1 0 0,-2-1 1 0 0,-2 1-1 0 0,-2-1 1 0 0,-3 7-28 0 0,0 5-39 0 0,-2-2 0 0 0,-3 1-1 0 0,-2-1 1 0 0,-3-1 0 0 0,-7 14 39 0 0,12-42-21 0 0,-1 0 0 0 0,-1-1 1 0 0,-1 0-1 0 0,-1-1 0 0 0,-13 16 21 0 0,24-35-1 0 0,0-1 0 0 0,-1 1 0 0 0,1-1 0 0 0,-1 0 0 0 0,0 0 0 0 0,-1-1 0 0 0,1 1 0 0 0,0-1 0 0 0,-1 0 0 0 0,0 0 0 0 0,0 0 0 0 0,0 0 0 0 0,0-1 0 0 0,0 0 0 0 0,0 0 0 0 0,-1-1 0 0 0,1 1 0 0 0,-1-1 0 0 0,1 0 0 0 0,-1-1 0 0 0,1 1 0 0 0,-1-1 0 0 0,-3 0 1 0 0,5-3-9 0 0,0 0 0 0 0,0-1 0 0 0,0 1 0 0 0,1 0 0 0 0,-1-1 0 0 0,1 0 0 0 0,0 0 0 0 0,0 0 0 0 0,0 0 0 0 0,1 0 0 0 0,0-1 0 0 0,-1 1 0 0 0,2-1 0 0 0,-1 0 0 0 0,0 1 0 0 0,1-1 0 0 0,0 0 0 0 0,0 0 0 0 0,0 0 0 0 0,1 0 0 0 0,0 0 0 0 0,0 0 0 0 0,0 0 0 0 0,0 0 0 0 0,1 0 0 0 0,1-3 9 0 0,0-10-6 0 0,2 1 1 0 0,0 0-1 0 0,1 0 1 0 0,0 0 0 0 0,1 0-1 0 0,1 1 1 0 0,1 0-1 0 0,1 0 1 0 0,0 1 0 0 0,0 1-1 0 0,2-1 6 0 0,-2 0 6 0 0,4-5-62 0 0,1 1 0 0 0,0 0 0 0 0,2 1 1 0 0,0 1-1 0 0,1 0 0 0 0,0 1 0 0 0,2 1 0 0 0,0 0 0 0 0,0 2 0 0 0,1 0 0 0 0,1 1 0 0 0,0 2 0 0 0,15-7 56 0 0,-33 17-399 0 0,17-9-278 0 0,-9 2-7342 0 0,-9 4-4017 0 0</inkml:trace>
  <inkml:trace contextRef="#ctx0" brushRef="#br0" timeOffset="11404.802">7841 2289 5649 0 0,'0'0'3525'0'0,"0"0"-1774"0"0,0 0-396 0 0,0 0 181 0 0,0 0 157 0 0,0 0-17 0 0,0 0-262 0 0,0 0-350 0 0,0 0-311 0 0,0 0-219 0 0,0 0-141 0 0,0 0-85 0 0,0 0-46 0 0,-3 0 23 0 0,-4 0 664 0 0,19-3 193 0 0,32-5 361 0 0,18-35-657 0 0,-62 42-765 0 0,0 1 15 0 0,-21 4 185 0 0,-53 42-446 0 0,106-37-4492 0 0,-28-9 1846 0 0,4 0-8690 0 0</inkml:trace>
  <inkml:trace contextRef="#ctx0" brushRef="#br0" timeOffset="12606.506">10348 2963 6929 0 0,'0'0'723'0'0,"0"0"-153"0"0,0 0 277 0 0,0 0 457 0 0,0 0 235 0 0,0 0 36 0 0,0 0-107 0 0,0 0-168 0 0,0 0-135 0 0,0 0-130 0 0,0 0-86 0 0,24 4-54 0 0,75 12-53 0 0,-51-24 412 0 0,-42 3-1015 0 0,15-15 185 0 0,-1-1-1 0 0,0-1 0 0 0,-2 0 1 0 0,0-1-1 0 0,-2-1 1 0 0,0-1-1 0 0,9-22-423 0 0,-7 16 494 0 0,-14 23-369 0 0,-4 8-123 0 0,0 1 0 0 0,0-1 0 0 0,0 1 0 0 0,1-1-1 0 0,-1 1 1 0 0,0 0 0 0 0,0-1 0 0 0,0 1-1 0 0,0-1 1 0 0,0 1 0 0 0,1-1 0 0 0,-1 0 0 0 0,0 1-1 0 0,1-1 1 0 0,-1 1 0 0 0,0-1 0 0 0,1 1 0 0 0,-1-1-1 0 0,0 0 1 0 0,1 1 0 0 0,-1-1 0 0 0,1 0 0 0 0,-1 1-1 0 0,0-1 1 0 0,1 0 0 0 0,-1 0 0 0 0,1 1-1 0 0,-1-1 1 0 0,1 0 0 0 0,-1 0 0 0 0,1 0 0 0 0,-1 0-1 0 0,1 0 1 0 0,-1 0 0 0 0,1 1 0 0 0,-1-1 0 0 0,1 0-1 0 0,0-1 1 0 0,-1 1 0 0 0,1 0 0 0 0,-1 0 0 0 0,1 0-1 0 0,-1 0 1 0 0,1 0 0 0 0,-1 0 0 0 0,1-1-1 0 0,-1 1 1 0 0,1 0 0 0 0,-1 0 0 0 0,0-1 0 0 0,1 1-1 0 0,-1 0 1 0 0,1-1 0 0 0,-1 1 0 0 0,0 0 0 0 0,1-1-1 0 0,-1 1 1 0 0,0-1 0 0 0,1 1 0 0 0,-1-1-1 0 0,0 1 1 0 0,1-1-2 0 0,9 26 55 0 0,-1 0-1 0 0,-1 1 0 0 0,-1 0 1 0 0,-1 0-1 0 0,-2 0 1 0 0,0 1-1 0 0,-2-1 0 0 0,0 1 1 0 0,-2 0-1 0 0,-3 21-54 0 0,2-7 59 0 0,2 44 130 0 0,-5-1 1 0 0,-12 77-190 0 0,15-155 4 0 0,-8 49 53 0 0,-2-1 1 0 0,-2-1 0 0 0,-20 50-58 0 0,33-102 1 0 0,-3 9 29 0 0,-1 0-1 0 0,0-1 1 0 0,-1 1-1 0 0,0-1 1 0 0,0 0 0 0 0,-1 0-1 0 0,0-1 1 0 0,-1 0 0 0 0,0 0-1 0 0,0 0 1 0 0,-3 1-30 0 0,9-9 15 0 0,-1 0 1 0 0,1 0-1 0 0,-1 0 1 0 0,0 0-1 0 0,1-1 1 0 0,-1 1-1 0 0,1-1 1 0 0,-1 1-1 0 0,1-1 1 0 0,-1 1-1 0 0,1-1 1 0 0,0 0-1 0 0,-1 1 1 0 0,1-1-1 0 0,0 0 1 0 0,-1 0-1 0 0,1 0 1 0 0,0 0-1 0 0,0 0 1 0 0,0 0-1 0 0,0-1 0 0 0,0 1 1 0 0,0 0-1 0 0,0-1 1 0 0,0 1-1 0 0,0 0 1 0 0,1-1-1 0 0,-1 1 1 0 0,1-1-1 0 0,-1 1 1 0 0,1-1-1 0 0,-1 1 1 0 0,1-1-1 0 0,0 1 1 0 0,0-1-1 0 0,0 0 1 0 0,0 1-1 0 0,0-1 1 0 0,0 1-1 0 0,0-1 1 0 0,0 0-1 0 0,1 1 1 0 0,-1-1-1 0 0,1 1 1 0 0,-1-1-1 0 0,1 1 0 0 0,0-2-15 0 0,-1 2 5 0 0,3-29 4 0 0,1 1 1 0 0,1 0-1 0 0,2 0 0 0 0,1 1 1 0 0,1 0-1 0 0,1 1 0 0 0,1-1 1 0 0,2 2-1 0 0,1 0 0 0 0,13-18-9 0 0,-4-1 3 0 0,10-19-34 0 0,3 1-1 0 0,3 1 0 0 0,2 3 1 0 0,3 1-1 0 0,2 2 1 0 0,2 2-1 0 0,3 2 1 0 0,2 3-1 0 0,29-20 32 0 0,-67 58-8 0 0,0 0 1 0 0,1 1-1 0 0,0 0 0 0 0,0 2 0 0 0,1 0 0 0 0,0 0 1 0 0,1 2-1 0 0,0 0 0 0 0,0 1 0 0 0,0 1 0 0 0,0 1 1 0 0,10-1 7 0 0,-26 4-2 0 0,0 0 1 0 0,0 1 0 0 0,-1-1-1 0 0,1 1 1 0 0,0-1 0 0 0,0 1 0 0 0,-1-1-1 0 0,1 1 1 0 0,0 0 0 0 0,-1 0-1 0 0,1 0 1 0 0,0 0 0 0 0,-1 0-1 0 0,0 0 1 0 0,1 1 0 0 0,-1-1 0 0 0,0 0-1 0 0,1 1 1 0 0,-1-1 0 0 0,0 1-1 0 0,0-1 1 0 0,0 1 0 0 0,0-1-1 0 0,-1 1 1 0 0,1 0 0 0 0,0 0 0 0 0,-1-1-1 0 0,1 1 1 0 0,-1 0 0 0 0,1 0-1 0 0,-1 0 1 0 0,0 0 0 0 0,0-1-1 0 0,0 1 1 0 0,0 0 0 0 0,0 0 0 0 0,-1 1 0 0 0,-11 73 55 0 0,-3-46-36 0 0,-2-1 0 0 0,-1 0-1 0 0,-1-1 1 0 0,-1-1 0 0 0,-1-1 0 0 0,-2-1-1 0 0,0-1 1 0 0,-2-1 0 0 0,-1-1 0 0 0,0-1-1 0 0,-1-1 1 0 0,-2-2 0 0 0,-21 11-18 0 0,36-21-25 0 0,1-1 1 0 0,-1-1 0 0 0,0 0-1 0 0,-1-1 1 0 0,0-1 0 0 0,1 0-1 0 0,-1-1 1 0 0,0 0-1 0 0,-1-1 1 0 0,1-1 0 0 0,-11-1 24 0 0,25 1-50 0 0,-1-1 1 0 0,1 0 0 0 0,0 0 0 0 0,0 0-1 0 0,-1 0 1 0 0,1 0 0 0 0,0 0 0 0 0,0 0-1 0 0,-1 0 1 0 0,1 0 0 0 0,0-1 0 0 0,0 1-1 0 0,-1 0 1 0 0,1-1 0 0 0,0 1-1 0 0,0-1 1 0 0,0 1 0 0 0,0-1 0 0 0,0 0-1 0 0,0 0 1 0 0,0 1 0 0 0,0-1 0 0 0,0 0-1 0 0,0 0 1 0 0,0 0 0 0 0,1 0 0 0 0,-1 0-1 0 0,0 0 1 0 0,0 0 0 0 0,1 0 0 0 0,-1 0-1 0 0,1 0 1 0 0,-1-1 0 0 0,1 1-1 0 0,0 0 1 0 0,-1 0 0 0 0,1 0 0 0 0,0-1-1 0 0,0 1 1 0 0,0 0 0 0 0,0 0 0 0 0,0-1-1 0 0,0 1 1 0 0,0 0 0 0 0,0 0 0 0 0,0-1-1 0 0,1 1 1 0 0,-1 0 49 0 0,30-53-5873 0 0,-16 41 352 0 0,-1 2-5960 0 0</inkml:trace>
  <inkml:trace contextRef="#ctx0" brushRef="#br0" timeOffset="13877.015">11720 2691 12859 0 0,'0'0'1879'0'0,"0"0"-695"0"0,0 0-336 0 0,0 0 67 0 0,0 0 151 0 0,0 0 121 0 0,0 0-51 0 0,0 0-172 0 0,0 0-154 0 0,0 0-160 0 0,0 0-118 0 0,0 0-91 0 0,0 0-85 0 0,-2 27-67 0 0,-3 88-58 0 0,4-104-182 0 0,0 1 0 0 0,1-1 1 0 0,0 1-1 0 0,0-1 0 0 0,1 1 1 0 0,1-1-1 0 0,0 1 0 0 0,1-1 1 0 0,0 0-1 0 0,0 0 0 0 0,1 0 1 0 0,2 2-50 0 0,-5-10 9 0 0,0 0 21 0 0,1 1 0 0 0,-1 0 0 0 0,1-1 0 0 0,0 1-1 0 0,1-1 1 0 0,-1 1 0 0 0,0-1 0 0 0,1 0 0 0 0,0 0 0 0 0,0 0-1 0 0,-1 0 1 0 0,2-1 0 0 0,-1 1 0 0 0,0-1 0 0 0,1 0 0 0 0,-1 0-1 0 0,1 0 1 0 0,-1 0 0 0 0,1 0 0 0 0,0-1 0 0 0,0 0 0 0 0,0 0-1 0 0,0 0 1 0 0,0 0 0 0 0,0 0 0 0 0,0-1 0 0 0,0 0 0 0 0,0 0-1 0 0,0 0 1 0 0,0 0 0 0 0,4-2-30 0 0,4 0 77 0 0,-1-1 0 0 0,1 0-1 0 0,-1-1 1 0 0,0 0 0 0 0,0-1 0 0 0,0 0-1 0 0,-1-1 1 0 0,0 0 0 0 0,0-1 0 0 0,3-2-77 0 0,11-11 62 0 0,-1-2 0 0 0,-1 0 0 0 0,-1-1 0 0 0,-2-1 0 0 0,0-1 0 0 0,-1-1 0 0 0,10-20-62 0 0,-28 46-4 0 0,0 0 0 0 0,0 1 0 0 0,0-1 0 0 0,0 0 0 0 0,0 0-1 0 0,0 0 1 0 0,0 0 0 0 0,1 1 0 0 0,-1-1 0 0 0,0 0 0 0 0,0 0 0 0 0,0 0-1 0 0,0 0 1 0 0,1 1 0 0 0,-1-1 0 0 0,0 0 0 0 0,0 0 0 0 0,0 0 0 0 0,0 0-1 0 0,1 0 1 0 0,-1 0 0 0 0,0 0 0 0 0,0 0 0 0 0,0 1 0 0 0,1-1-1 0 0,-1 0 1 0 0,0 0 0 0 0,0 0 0 0 0,1 0 0 0 0,-1 0 0 0 0,0 0 0 0 0,0 0-1 0 0,0 0 1 0 0,1 0 0 0 0,-1-1 4 0 0,-8 42-10 0 0,4-20 12 0 0,2-15-5 0 0,1-1 1 0 0,0 1 0 0 0,1 0-1 0 0,-1 0 1 0 0,1 0-1 0 0,0 0 1 0 0,0-1-1 0 0,1 1 1 0 0,0 0-1 0 0,0 0 1 0 0,1 0-1 0 0,-1-1 1 0 0,1 1-1 0 0,0-1 1 0 0,1 1-1 0 0,-1-1 1 0 0,1 0-1 0 0,0 0 1 0 0,0 0-1 0 0,1 0 1 0 0,-1-1-1 0 0,1 1 1 0 0,0-1 0 0 0,0 0-1 0 0,1 0 1 0 0,-1-1-1 0 0,1 1 1 0 0,0-1-1 0 0,0 0 1 0 0,0 0-1 0 0,0 0 1 0 0,1-1-1 0 0,-1 0 1 0 0,1 0-1 0 0,3 1 3 0 0,0-2 9 0 0,0 0-1 0 0,0 0 1 0 0,1-1-1 0 0,-1 0 1 0 0,0-1-1 0 0,0 0 0 0 0,0 0 1 0 0,1-1-1 0 0,-2 0 1 0 0,1-1-1 0 0,0 0 1 0 0,0 0-1 0 0,-1-1 1 0 0,0 0-1 0 0,1-1 1 0 0,-1 1-1 0 0,1-3-8 0 0,121-104 75 0 0,48-61-19 0 0,-172 167-61 0 0,0 0 0 0 0,0 1-1 0 0,1-1 1 0 0,-1 1 0 0 0,1 1 0 0 0,0-1-1 0 0,0 1 1 0 0,0 1 0 0 0,0-1 0 0 0,1 1-1 0 0,-1 0 1 0 0,1 1 0 0 0,5-1 5 0 0,-10 4-2 0 0,0-1 1 0 0,-1 1-1 0 0,0 0 0 0 0,1 0 1 0 0,-1 0-1 0 0,0 0 0 0 0,0 0 1 0 0,0 1-1 0 0,0-1 0 0 0,0 1 1 0 0,-1-1-1 0 0,1 1 0 0 0,-1 0 1 0 0,0-1-1 0 0,0 1 0 0 0,0 0 1 0 0,0 0-1 0 0,0 0 0 0 0,0 0 1 0 0,-1 0-1 0 0,0 0 0 0 0,1 0 1 0 0,-1 0 1 0 0,1 3 1 0 0,3 10 5 0 0,-1-1 0 0 0,0 0-1 0 0,-1 1 1 0 0,-1-1 0 0 0,0 1 0 0 0,-1 0 0 0 0,-1-1 0 0 0,-1 1 0 0 0,0-1 0 0 0,-1 1 0 0 0,0-1 0 0 0,-1 0 0 0 0,-1 0 0 0 0,-1 0 0 0 0,0-1-1 0 0,-1 0 1 0 0,0 0 0 0 0,-4 4-6 0 0,3-8-4 0 0,0 0 0 0 0,-1 0 0 0 0,0-1 0 0 0,-1-1-1 0 0,0 0 1 0 0,0 0 0 0 0,-1-1 0 0 0,0 0-1 0 0,0-1 1 0 0,0 0 0 0 0,-1 0 0 0 0,0-2 0 0 0,0 1-1 0 0,0-2 1 0 0,-1 1 0 0 0,1-2 0 0 0,-1 0 0 0 0,0 0-1 0 0,-2-1 5 0 0,14-1-16 0 0,-1-1 0 0 0,1 0 0 0 0,0 0 0 0 0,0 1-1 0 0,0-1 1 0 0,-1 0 0 0 0,1 0 0 0 0,0 0 0 0 0,0 0-1 0 0,0 0 1 0 0,1 0 0 0 0,-1 0 0 0 0,0 0 0 0 0,0-1-1 0 0,0 1 1 0 0,1 0 0 0 0,-1 0 0 0 0,1-1 0 0 0,-1 1 0 0 0,1 0-1 0 0,0-1 1 0 0,-1 1 0 0 0,1 0 0 0 0,0-1 0 0 0,0 1-1 0 0,0-1 1 0 0,0 1 0 0 0,0-1 0 0 0,0 1 0 0 0,0 0-1 0 0,0-1 1 0 0,1 1 0 0 0,-1 0 0 0 0,1-1 0 0 0,-1 1-1 0 0,1 0 1 0 0,-1-1 0 0 0,1 1 0 0 0,0 0 0 0 0,-1 0-1 0 0,1 0 1 0 0,0-1 0 0 0,0 1 0 0 0,0 0 0 0 0,0 0 0 0 0,0 0-1 0 0,0 1 1 0 0,0-1 0 0 0,1 0 0 0 0,0 0 16 0 0,9-8-13 0 0,0 2-1 0 0,1-1 1 0 0,0 1 0 0 0,0 1 0 0 0,1 0 0 0 0,0 1 0 0 0,0 1-1 0 0,0 0 1 0 0,11-2 13 0 0,73 5-12 0 0,0 23 77 0 0,-89-23-45 0 0,0 0-1 0 0,0 0 0 0 0,0-1 0 0 0,0 0 0 0 0,0-1 0 0 0,-1 1 0 0 0,1-1 0 0 0,-1-1 0 0 0,0 1 0 0 0,0-1 0 0 0,0-1 1 0 0,-1 1-1 0 0,1-1 0 0 0,-1 0 0 0 0,0-1 0 0 0,-1 1 0 0 0,1-1 0 0 0,0-2-19 0 0,85-123 137 0 0,-86 122-133 0 0,76-118 61 0 0,-45 75-93 0 0,-3-1 0 0 0,-3-2 0 0 0,19-45 28 0 0,-34 63-28 0 0,3-6 4 0 0,-1-1 0 0 0,-2 0 0 0 0,-2-2 0 0 0,2-21 24 0 0,-13 40 33 0 0,-17 31-54 0 0,-11 35 38 0 0,2 2 0 0 0,1 0-1 0 0,3 1 1 0 0,1 2 0 0 0,2 0 0 0 0,2 1 0 0 0,-6 34-17 0 0,19-73 2 0 0,-7 27 22 0 0,0 0 0 0 0,3 0 0 0 0,0 1 0 0 0,3 0 0 0 0,0 0 0 0 0,2 0 0 0 0,4 33-24 0 0,-3-60 3 0 0,1 0 0 0 0,-1-1 1 0 0,1 1-1 0 0,1-1 0 0 0,-1 1 0 0 0,1-1 0 0 0,1 0 0 0 0,-1 1 1 0 0,1-1-1 0 0,0 0 0 0 0,0-1 0 0 0,0 1 0 0 0,1 0 1 0 0,0-1-1 0 0,0 0 0 0 0,1 0 0 0 0,-1 0 0 0 0,1-1 1 0 0,0 1-1 0 0,0-1 0 0 0,1 0 0 0 0,-1-1 0 0 0,1 1 1 0 0,0-1-1 0 0,0 0 0 0 0,0 0 0 0 0,0-1 0 0 0,0 0 1 0 0,1 0-1 0 0,-1-1 0 0 0,1 1 0 0 0,-1-1 0 0 0,2-1-3 0 0,8-1 12 0 0,-1-2 0 0 0,0 0-1 0 0,1-1 1 0 0,-2-1 0 0 0,1 0-1 0 0,0 0 1 0 0,-1-2 0 0 0,0 0-1 0 0,-1-1 1 0 0,0 0 0 0 0,0-1-1 0 0,0 0-11 0 0,83-45 48 0 0,-42 35-34 0 0,-52 41-25 0 0,-20 141 324 0 0,18-158-298 0 0,-1 0-18 0 0,1-1 0 0 0,0 1 1 0 0,0-1-1 0 0,0 1 1 0 0,0-1-1 0 0,1 1 1 0 0,0-1-1 0 0,0 0 0 0 0,0 1 1 0 0,0-1-1 0 0,1 0 1 0 0,-1 0-1 0 0,1 0 1 0 0,0 0-1 0 0,0 0 1 0 0,1 0-1 0 0,-1 0 0 0 0,3 2 3 0 0,-3-5-46 0 0,-1 0 1 0 0,1 0-1 0 0,-1 0 0 0 0,1 0 0 0 0,-1 0 0 0 0,1-1 0 0 0,-1 1 0 0 0,1-1 0 0 0,0 1 0 0 0,-1-1 0 0 0,1 0 0 0 0,0 1 1 0 0,-1-1-1 0 0,1 0 0 0 0,0 0 0 0 0,-1 0 0 0 0,1 0 0 0 0,0 0 0 0 0,0-1 0 0 0,-1 1 0 0 0,1 0 0 0 0,0-1 0 0 0,-1 0 1 0 0,1 1-1 0 0,-1-1 0 0 0,1 0 0 0 0,-1 0 0 0 0,1 1 0 0 0,-1-1 0 0 0,0 0 0 0 0,1-1 0 0 0,-1 1 0 0 0,0 0 0 0 0,0 0 1 0 0,1 0-1 0 0,-1-1 0 0 0,0 0 46 0 0,8-9-4342 0 0,-1-2-3714 0 0,-5 9-4407 0 0</inkml:trace>
  <inkml:trace contextRef="#ctx0" brushRef="#br0" timeOffset="14717.063">14006 2864 8994 0 0,'0'0'2215'0'0,"0"0"-723"0"0,0 0-210 0 0,0 0 70 0 0,0 0 30 0 0,0 0-50 0 0,0 0-140 0 0,0 0-145 0 0,0 0-84 0 0,0 0-60 0 0,0 0-61 0 0,0 0-66 0 0,16 13-96 0 0,50 37-96 0 0,-65-48-559 0 0,1-1 1 0 0,-1 0-1 0 0,0 0 1 0 0,0-1-1 0 0,0 1 0 0 0,0 0 1 0 0,1 0-1 0 0,-1-1 1 0 0,0 1-1 0 0,1 0 0 0 0,-1-1 1 0 0,1 0-1 0 0,-1 1 1 0 0,1-1-1 0 0,-1 0 0 0 0,0 1 1 0 0,1-1-1 0 0,-1 0 1 0 0,1 0-1 0 0,-1 0 0 0 0,1-1 1 0 0,-1 1-1 0 0,1 0 1 0 0,-1 0-1 0 0,1-1 0 0 0,-1 1 1 0 0,0-1-1 0 0,1 1 1 0 0,-1-1-1 0 0,0 0 0 0 0,2 0-25 0 0,3-3 125 0 0,3 1-71 0 0,0-1-1 0 0,0 0 1 0 0,-1 0-1 0 0,0-1 1 0 0,0 0-1 0 0,0 0 1 0 0,0-1-1 0 0,-1 0 1 0 0,0 0-1 0 0,0-1 1 0 0,0 0-1 0 0,-1 0 1 0 0,0-1-1 0 0,-1 0 1 0 0,0 0-1 0 0,0 0 1 0 0,0 0-1 0 0,-1-1 1 0 0,-1 0-1 0 0,1 0 1 0 0,-1 0-1 0 0,-1 0 1 0 0,0 0-1 0 0,0-1 1 0 0,0-4-54 0 0,-3 12-8 0 0,1-1 0 0 0,0 0 0 0 0,-1 1 0 0 0,0-1 0 0 0,1 1 0 0 0,-1-1 1 0 0,0 1-1 0 0,0-1 0 0 0,-1 1 0 0 0,1-1 0 0 0,0 1 0 0 0,-1 0 0 0 0,1 0 0 0 0,-1 0 0 0 0,0 0 1 0 0,0 0-1 0 0,0 0 0 0 0,0 0 0 0 0,0 1 0 0 0,0-1 0 0 0,0 1 0 0 0,-1 0 0 0 0,1-1 0 0 0,0 1 0 0 0,-1 0 1 0 0,1 0-1 0 0,-1 0 0 0 0,1 1 0 0 0,-1-1 0 0 0,0 1 0 0 0,0-1 8 0 0,-86-3-253 0 0,76 6 230 0 0,0 1 0 0 0,1 0 0 0 0,-1 1 0 0 0,1 1 0 0 0,0 0 0 0 0,0 1 0 0 0,1 0 0 0 0,0 0 0 0 0,0 1 0 0 0,0 1 0 0 0,1 0 0 0 0,0 0 0 0 0,0 1 0 0 0,1 0 0 0 0,0 1 0 0 0,1 0 0 0 0,0 1 0 0 0,0-1 0 0 0,2 1 0 0 0,-1 1 0 0 0,1-1 0 0 0,1 1 0 0 0,-1 1 23 0 0,4-9 0 0 0,1 1-1 0 0,-1-1 1 0 0,1 1-1 0 0,0 0 1 0 0,0 0-1 0 0,0-1 1 0 0,0 1 0 0 0,1 0-1 0 0,0 0 1 0 0,0 0-1 0 0,0 0 1 0 0,1 0 0 0 0,-1-1-1 0 0,1 1 1 0 0,0 0-1 0 0,1 0 1 0 0,-1-1 0 0 0,1 1-1 0 0,0-1 1 0 0,0 1-1 0 0,1-1 1 0 0,-1 0 0 0 0,1 0-1 0 0,0 0 1 0 0,0 0-1 0 0,0 0 1 0 0,0-1 0 0 0,1 0-1 0 0,-1 1 1 0 0,1-1-1 0 0,0 0 1 0 0,0-1-1 0 0,0 1 1 0 0,0-1 0 0 0,1 0-1 0 0,2 1 1 0 0,13 3 2 0 0,1-2 0 0 0,0 0 0 0 0,0-1 0 0 0,0-2 0 0 0,1 0 0 0 0,-1-1 0 0 0,0-1 0 0 0,14-3-2 0 0,-1-1-21 0 0,1-3 1 0 0,-2-1-1 0 0,1-1 0 0 0,-1-2 0 0 0,16-8 21 0 0,-13 5-18 0 0,-14 9-174 0 0,0-2 0 0 0,-1 0-1 0 0,-1-2 1 0 0,1 0 0 0 0,-2-2 0 0 0,1 0 0 0 0,-1 0 0 0 0,-1-2 0 0 0,-1-1 0 0 0,0 0 0 0 0,-1-1 0 0 0,0-1 192 0 0,-15 17 2 0 0,-1-1 0 0 0,1 1 0 0 0,0-1 0 0 0,-1 1 0 0 0,1-1 0 0 0,-1 1 0 0 0,1-1 0 0 0,-1 1 0 0 0,0-1-1 0 0,1 0 1 0 0,-1 1 0 0 0,0-1 0 0 0,1 1 0 0 0,-1-1 0 0 0,0 0 0 0 0,0 0 0 0 0,1 1 0 0 0,-1-1 0 0 0,0 0 0 0 0,0 1 0 0 0,0-1 0 0 0,0 0 0 0 0,0 1 0 0 0,0-1 0 0 0,0 0 0 0 0,0 0-1 0 0,0 1 1 0 0,-1-1 0 0 0,1 0 0 0 0,0 1 0 0 0,0-1 0 0 0,0 0 0 0 0,-1 1 0 0 0,1-1 0 0 0,0 0 0 0 0,-1 1 0 0 0,1-1 0 0 0,-1 1 0 0 0,1-1 0 0 0,-1 1 0 0 0,1-1 0 0 0,-1 1-1 0 0,1-1 1 0 0,-1 1 0 0 0,1-1 0 0 0,-1 1 0 0 0,0 0 0 0 0,1-1 0 0 0,-1 1 0 0 0,0 0 0 0 0,1-1 0 0 0,-1 1 0 0 0,0 0 0 0 0,1 0 0 0 0,-1 0 0 0 0,0 0 0 0 0,0 0 0 0 0,1 0 0 0 0,-1 0-1 0 0,0 0 1 0 0,1 0 0 0 0,-1 0 0 0 0,0 0 0 0 0,0 0 0 0 0,1 0 0 0 0,-1 1-2 0 0,-9 0 20 0 0,1 0 1 0 0,0 1-1 0 0,0 1 0 0 0,0 0 1 0 0,0 0-1 0 0,0 1 0 0 0,1 0 1 0 0,-1 0-1 0 0,1 1 0 0 0,0 0 1 0 0,1 0-1 0 0,-1 1 0 0 0,1 0 0 0 0,0 0 1 0 0,0 1-1 0 0,1 0 0 0 0,0 0 1 0 0,0 0-1 0 0,1 1 0 0 0,0 0 1 0 0,0 0-1 0 0,1 1 0 0 0,0-1 1 0 0,0 1-1 0 0,1 0 0 0 0,-2 8-20 0 0,4-13 19 0 0,0-1 1 0 0,0 1-1 0 0,1 0 0 0 0,0 0 0 0 0,0-1 0 0 0,0 1 0 0 0,0 0 0 0 0,0-1 1 0 0,1 1-1 0 0,0 0 0 0 0,-1-1 0 0 0,1 1 0 0 0,1-1 0 0 0,-1 1 0 0 0,0-1 1 0 0,1 1-1 0 0,0-1 0 0 0,0 0 0 0 0,0 0 0 0 0,0 0 0 0 0,0 0 0 0 0,1 0 0 0 0,-1 0 1 0 0,1-1-1 0 0,0 1 0 0 0,0-1 0 0 0,0 0 0 0 0,0 0 0 0 0,0 0 0 0 0,0 0 1 0 0,0 0-1 0 0,1-1 0 0 0,-1 1 0 0 0,1-1 0 0 0,-1 0 0 0 0,2 0-19 0 0,136 18 1017 0 0,-109-21-875 0 0,0-2 1 0 0,0-1-1 0 0,0-1 1 0 0,-1-2-1 0 0,0-1 1 0 0,-1-2-1 0 0,0-1 1 0 0,0-1-1 0 0,-1-1 1 0 0,-1-2-1 0 0,-1 0 1 0 0,0-2-1 0 0,-1-2 1 0 0,-1 0-1 0 0,-1-1 1 0 0,-1-2-1 0 0,0 0 1 0 0,-2-1-1 0 0,-1-2-142 0 0,-5 11-33 0 0,-1-1 0 0 0,0-1 0 0 0,-1 0 0 0 0,-1-1 0 0 0,-1 0 0 0 0,-1 0 0 0 0,0-1 0 0 0,-1-1 0 0 0,-2 0 0 0 0,0 0 0 0 0,0 0 0 0 0,-2-1 0 0 0,-1 0 0 0 0,-1 0 0 0 0,0 0-1 0 0,-1 0 1 0 0,-2-1 0 0 0,0-1 33 0 0,-1 17-18 0 0,0 0-1 0 0,0-1 1 0 0,0 1-1 0 0,-1 0 1 0 0,0 0-1 0 0,0 0 1 0 0,-1 0-1 0 0,1 0 1 0 0,-1 0-1 0 0,-1 1 1 0 0,1-1-1 0 0,-1 1 1 0 0,0 0-1 0 0,0 0 1 0 0,0 0-1 0 0,-1 1 1 0 0,0-1 0 0 0,1 1-1 0 0,-2 0 1 0 0,1 1-1 0 0,0-1 1 0 0,-1 1-1 0 0,0 0 1 0 0,1 0-1 0 0,-1 1 1 0 0,0 0-1 0 0,-1 0 1 0 0,1 0-1 0 0,0 1 1 0 0,-1 0 18 0 0,-5 0-8 0 0,0 0 1 0 0,1 1-1 0 0,-1 1 0 0 0,0 0 1 0 0,1 0-1 0 0,-1 2 1 0 0,0-1-1 0 0,1 1 1 0 0,0 1-1 0 0,0 0 1 0 0,0 0-1 0 0,0 1 1 0 0,1 1-1 0 0,0 0 1 0 0,0 0-1 0 0,0 1 1 0 0,1 0-1 0 0,0 1 1 0 0,0 0-1 0 0,1 0 1 0 0,0 1-1 0 0,0 0 1 0 0,1 0-1 0 0,1 1 0 0 0,-1 0 1 0 0,1 0-1 0 0,1 0 1 0 0,0 2 7 0 0,-3 7 50 0 0,0 0-1 0 0,2 1 1 0 0,1 0 0 0 0,0 0 0 0 0,1 0 0 0 0,1 1-1 0 0,1-1 1 0 0,1 1 0 0 0,1-1 0 0 0,1 1-1 0 0,1 0 1 0 0,0-1 0 0 0,2 0 0 0 0,0 1-1 0 0,1-1 1 0 0,1-1 0 0 0,1 1 0 0 0,1-1 0 0 0,0 0-1 0 0,2-1 1 0 0,0 0 0 0 0,1-1 0 0 0,1 0-1 0 0,0 0 1 0 0,15 13-50 0 0,-6-13 81 0 0,1-1 0 0 0,0-1-1 0 0,2-1 1 0 0,-1-1 0 0 0,2-1-1 0 0,0-1 1 0 0,0-2 0 0 0,1 0 0 0 0,0-2-1 0 0,0 0 1 0 0,1-2 0 0 0,-1-1 0 0 0,1-1-1 0 0,0-2 1 0 0,0 0 0 0 0,1-2-1 0 0,1-1-80 0 0,63-24-847 0 0,-58 2-5350 0 0,-27 19-6419 0 0</inkml:trace>
  <inkml:trace contextRef="#ctx0" brushRef="#br0" timeOffset="18758.973">16707 2646 2873 0 0,'0'0'1516'0'0,"0"0"-60"0"0,0 0 235 0 0,0 0 280 0 0,0 0 72 0 0,0 0-137 0 0,0 0-353 0 0,0 0-388 0 0,0 0-318 0 0,0 0-244 0 0,0 0-195 0 0,-4 1 775 0 0,4 204 2838 0 0,1-199-3976 0 0,-1 1 1 0 0,1-1 0 0 0,0 1 0 0 0,0-1 0 0 0,1 0 0 0 0,0 1-1 0 0,0-1 1 0 0,0 0 0 0 0,1 0 0 0 0,0 0 0 0 0,0-1-1 0 0,0 1 1 0 0,1-1 0 0 0,0 0 0 0 0,0 0 0 0 0,0 0-1 0 0,1 0 1 0 0,-1-1 0 0 0,1 1 0 0 0,0-1 0 0 0,1 0 0 0 0,-1-1-1 0 0,1 0 1 0 0,-1 1 0 0 0,1-2 0 0 0,0 1 0 0 0,0-1-1 0 0,0 0 1 0 0,1 0 0 0 0,-1 0 0 0 0,0-1 0 0 0,1 0-1 0 0,-1-1 1 0 0,4 1-46 0 0,8-5 107 0 0,1-1 0 0 0,-1 0 0 0 0,1-2-1 0 0,-2 0 1 0 0,1-1 0 0 0,-1-1-1 0 0,0 0 1 0 0,-1-1 0 0 0,0-1 0 0 0,0 0-1 0 0,-1-2 1 0 0,-1 0 0 0 0,0 0 0 0 0,-1-1-1 0 0,-1-1 1 0 0,0 0 0 0 0,8-13-107 0 0,-6 11 52 0 0,76-93 51 0 0,-89 110-111 0 0,-1 0-19 0 0,-1 16-107 0 0,-10 147 159 0 0,13-158-19 0 0,0 0-1 0 0,0 0 1 0 0,0 0 0 0 0,1 0 0 0 0,0-1-1 0 0,0 1 1 0 0,0-1 0 0 0,1 0 0 0 0,-1 0-1 0 0,1 0 1 0 0,0 0 0 0 0,0 0 0 0 0,0-1-1 0 0,1 0 1 0 0,-1 0 0 0 0,1 0 0 0 0,0-1-1 0 0,-1 1 1 0 0,1-1 0 0 0,0 0-1 0 0,1 0 1 0 0,-1-1 0 0 0,0 0 0 0 0,0 0-1 0 0,1 0 1 0 0,-1 0 0 0 0,1-1 0 0 0,-1 0-1 0 0,0 0 1 0 0,1-1 0 0 0,-1 1 0 0 0,1-1-1 0 0,-1 0 1 0 0,0 0 0 0 0,0-1-1 0 0,0 0 1 0 0,0 0 0 0 0,0 0 0 0 0,0 0-1 0 0,2-2-5 0 0,10-5 88 0 0,-1 0 0 0 0,-1 0 0 0 0,0-1 0 0 0,0-1 0 0 0,-1-1 1 0 0,0 0-1 0 0,-1-1 0 0 0,0 0 0 0 0,-1-1 0 0 0,-1 0 0 0 0,0-1 0 0 0,-1-1 0 0 0,0 1 0 0 0,-2-1 0 0 0,2-3-88 0 0,-2-94-126 0 0,-16 108-626 0 0,7 6-9155 0 0,1 2-2044 0 0</inkml:trace>
  <inkml:trace contextRef="#ctx0" brushRef="#br0" timeOffset="19059.183">18054 2687 16908 0 0,'0'0'1449'0'0,"0"0"-499"0"0,0 0-205 0 0,0 0 43 0 0,0 0 30 0 0,0 0-33 0 0,0 0-132 0 0,0 0-163 0 0,0 0-110 0 0,0 0-49 0 0,0 0-29 0 0,0 0-37 0 0,0 0-36 0 0,0 23-43 0 0,-2 120 194 0 0,-8-83-531 0 0,2-51-3384 0 0,-3-2-3551 0 0,9-6-4696 0 0</inkml:trace>
  <inkml:trace contextRef="#ctx0" brushRef="#br0" timeOffset="19271.975">17979 2293 11715 0 0,'0'0'4136'0'0,"0"0"-3239"0"0,0 0-473 0 0,0 0-192 0 0,0 0-184 0 0,0 0-240 0 0,0 0-152 0 0,0 0-88 0 0,0 0-105 0 0,0 0-135 0 0,0 0-464 0 0,0 0-1921 0 0,0 0-8025 0 0</inkml:trace>
  <inkml:trace contextRef="#ctx0" brushRef="#br0" timeOffset="19605.04">18487 2146 8490 0 0,'0'0'4117'0'0,"0"0"-2552"0"0,0 0-863 0 0,0 0 139 0 0,0 0 309 0 0,0 0 237 0 0,0 0 12 0 0,0 0-175 0 0,0 0-224 0 0,0 0-169 0 0,0 0-155 0 0,0 0-132 0 0,0 0-93 0 0,3 33-64 0 0,11 104-23 0 0,-2 160 1518 0 0,-54 94-1509 0 0,42-392-466 0 0,1 1 1 0 0,-1 0-1 0 0,0 0 0 0 0,1 0 0 0 0,-1 0 0 0 0,0 0 0 0 0,1 0 0 0 0,-1 0 1 0 0,1 0-1 0 0,-1 0 0 0 0,0 0 0 0 0,1 0 0 0 0,-1 1 0 0 0,0-1 1 0 0,1 0-1 0 0,-1 0 0 0 0,0 0 0 0 0,1 0 0 0 0,-1 1 0 0 0,0-1 1 0 0,1 0-1 0 0,-1 0 0 0 0,0 0 0 0 0,1 1 0 0 0,-1-1 0 0 0,0 0 1 0 0,0 1-1 0 0,1-1 0 0 0,-1 0 0 0 0,0 1 0 0 0,0-1 0 0 0,0 0 1 0 0,0 1-1 0 0,1-1 0 0 0,-1 0 0 0 0,0 1 0 0 0,0-1 93 0 0,5-6-362 0 0,7-16-4301 0 0,-8 7-5423 0 0,-3 7 1249 0 0</inkml:trace>
  <inkml:trace contextRef="#ctx0" brushRef="#br0" timeOffset="19811.152">18198 2661 10650 0 0,'0'0'1854'0'0,"0"0"-456"0"0,0 0-207 0 0,0 0 46 0 0,0 0 43 0 0,0 0-23 0 0,0 0-142 0 0,0 0-209 0 0,0 0-175 0 0,0 0-152 0 0,37-8-132 0 0,117-26-104 0 0,63-27 270 0 0,-87 5-2110 0 0,-81 19-8254 0 0,-38 27-1402 0 0</inkml:trace>
  <inkml:trace contextRef="#ctx0" brushRef="#br0" timeOffset="23366.018">19087 2249 760 0 0,'0'0'1364'0'0,"0"0"-498"0"0,0 0-118 0 0,0 0 104 0 0,0 0 182 0 0,0 0 89 0 0,0 0-14 0 0,0 0-43 0 0,0 0-137 0 0,0 0-51 0 0,0 0 19 0 0,-2-17 26 0 0,-2-12-478 0 0,0-7 474 0 0,3 26 3272 0 0,1 3 3378 0 0,7 261-6075 0 0,15-12-1019 0 0,-20 97-248 0 0,-2-339-238 0 0,11-7 91 0 0,248-220 400 0 0,-176 189-437 0 0,-81 38-38 0 0,0 0 0 0 0,1 0 0 0 0,-1 0 0 0 0,0 0 0 0 0,0 1 0 0 0,0-1 1 0 0,0 1-1 0 0,1-1 0 0 0,-1 1 0 0 0,0 0 0 0 0,0 0 0 0 0,0 0 0 0 0,0 0 0 0 0,0 0 0 0 0,-1 0 0 0 0,1 0 1 0 0,0 1-1 0 0,0-1 0 0 0,-1 1 0 0 0,1-1 0 0 0,-1 1 0 0 0,1-1 0 0 0,-1 1 0 0 0,0 0 0 0 0,1 0 1 0 0,-1 0-1 0 0,0 0 0 0 0,-1 0 0 0 0,1 0 0 0 0,0 0 0 0 0,0 0 0 0 0,-1 0 0 0 0,1 1-5 0 0,14 76 313 0 0,-13 75 105 0 0,-2-154-457 0 0,0 1 0 0 0,1-1 0 0 0,-1 1 0 0 0,0 0 0 0 0,0-1 0 0 0,1 1 1 0 0,-1-1-1 0 0,0 1 0 0 0,1-1 0 0 0,-1 1 0 0 0,1-1 0 0 0,-1 1 0 0 0,1-1 1 0 0,-1 0-1 0 0,1 1 0 0 0,-1-1 0 0 0,1 1 0 0 0,-1-1 0 0 0,1 0 0 0 0,-1 0 1 0 0,1 1-1 0 0,-1-1 0 0 0,1 0 0 0 0,0 0 0 0 0,-1 0 0 0 0,1 0 0 0 0,0 1 1 0 0,-1-1-1 0 0,1 0 0 0 0,-1 0 0 0 0,1 0 0 0 0,0 0 0 0 0,-1-1 0 0 0,1 1 1 0 0,0 0-1 0 0,-1 0 0 0 0,1 0 0 0 0,-1 0 0 0 0,1-1 0 0 0,0 1 0 0 0,-1 0 0 0 0,1-1 1 0 0,-1 1-1 0 0,1 0 0 0 0,-1-1 0 0 0,1 1 0 0 0,-1 0 0 0 0,1-1 0 0 0,-1 1 1 0 0,0-1-1 0 0,1 1 0 0 0,-1-1 0 0 0,1 0 39 0 0,9-6-3588 0 0,-3 1-3467 0 0,-3-2-5817 0 0</inkml:trace>
  <inkml:trace contextRef="#ctx0" brushRef="#br0" timeOffset="24344.751">20580 2761 1320 0 0,'0'0'1502'0'0,"0"0"29"0"0,0 0 61 0 0,0 0 113 0 0,0 0 35 0 0,0 0-85 0 0,0 0-99 0 0,0 0-129 0 0,0 0-109 0 0,0 0-140 0 0,0 0-148 0 0,0 0-140 0 0,0 0-102 0 0,-9 0-77 0 0,-28 0-75 0 0,-12 24 929 0 0,38-15-1280 0 0,-5 4-94 0 0,0 1 0 0 0,1 0 0 0 0,1 1 1 0 0,0 1-1 0 0,1 0 0 0 0,0 1 0 0 0,2 0 0 0 0,0 1 1 0 0,1 0-1 0 0,1 0 0 0 0,-2 8-191 0 0,9-24 18 0 0,1 0 1 0 0,0 1-1 0 0,0-1 0 0 0,0 1 1 0 0,0-1-1 0 0,0 1 0 0 0,1-1 1 0 0,-1 1-1 0 0,1-1 0 0 0,0 1 1 0 0,-1 0-1 0 0,1-1 0 0 0,1 1 1 0 0,-1 0-1 0 0,0-1 0 0 0,1 1 1 0 0,-1 0-1 0 0,1-1 0 0 0,0 1 1 0 0,-1-1-1 0 0,1 1 0 0 0,1-1 1 0 0,-1 0-1 0 0,0 1 0 0 0,0-1 1 0 0,1 0-1 0 0,0 0 1 0 0,-1 0-1 0 0,1 0 0 0 0,0 0 1 0 0,0 0-1 0 0,0 0 0 0 0,0-1 1 0 0,0 1-1 0 0,0-1 0 0 0,1 1 1 0 0,-1-1-1 0 0,0 0 0 0 0,1 0 1 0 0,-1 0-1 0 0,1 0 0 0 0,-1 0 1 0 0,1-1-1 0 0,0 1 0 0 0,-1-1 1 0 0,1 0-1 0 0,0 1 0 0 0,-1-1 1 0 0,3-1-19 0 0,10-2 106 0 0,-1-1 1 0 0,1-1 0 0 0,-1 0-1 0 0,0-1 1 0 0,0 0-1 0 0,-1-1 1 0 0,0 0 0 0 0,0-2-1 0 0,-1 1 1 0 0,0-1-1 0 0,0-1 1 0 0,-1 0 0 0 0,-1-1-1 0 0,0 0 1 0 0,3-4-107 0 0,1 1 72 0 0,181-164 484 0 0,-194 177-554 0 0,-1 1 0 0 0,0-1 1 0 0,1 1-1 0 0,-1-1 0 0 0,1 1 0 0 0,0 0 1 0 0,-1-1-1 0 0,1 1 0 0 0,-1 0 0 0 0,1-1 0 0 0,-1 1 1 0 0,1 0-1 0 0,0 0 0 0 0,-1-1 0 0 0,1 1 1 0 0,0 0-1 0 0,-1 0 0 0 0,1 0 0 0 0,0 0 0 0 0,-1 0 1 0 0,1 0-1 0 0,0 0 0 0 0,-1 0 0 0 0,1 0 1 0 0,0 0-1 0 0,-1 0 0 0 0,1 1 0 0 0,0-1 1 0 0,-1 0-1 0 0,1 0 0 0 0,-1 1 0 0 0,1-1 0 0 0,0 0 1 0 0,-1 1-1 0 0,1-1 0 0 0,-1 1 0 0 0,1-1 1 0 0,-1 1-1 0 0,1-1 0 0 0,-1 1 0 0 0,0-1 1 0 0,1 1-1 0 0,-1-1 0 0 0,1 1 0 0 0,-1-1 0 0 0,0 1 1 0 0,0 0-1 0 0,1-1 0 0 0,-1 1 0 0 0,0 0 1 0 0,0-1-1 0 0,0 1 0 0 0,0-1 0 0 0,1 1 0 0 0,-1 0 1 0 0,0-1-1 0 0,0 1 0 0 0,-1 0 0 0 0,1 0 1 0 0,0-1-1 0 0,0 1 0 0 0,0-1 0 0 0,0 1 1 0 0,0 0-1 0 0,-1-1 0 0 0,1 1 0 0 0,0 0 0 0 0,-1-1-2 0 0,3 12 84 0 0,9 71 285 0 0,-10-68-340 0 0,0 0 0 0 0,0 0 0 0 0,1-1 0 0 0,1 0 0 0 0,1 1 0 0 0,0-1 0 0 0,1 0 0 0 0,0-1 0 0 0,1 1-1 0 0,1 0-28 0 0,-3-9 2 0 0,1 0-1 0 0,-1 0 1 0 0,1-1-1 0 0,0 0 1 0 0,0 0-1 0 0,0 0 1 0 0,0-1-1 0 0,1 1 1 0 0,0-1-1 0 0,0 0 1 0 0,0-1-1 0 0,0 0 1 0 0,0 0-1 0 0,0 0 1 0 0,0-1-1 0 0,1 1 1 0 0,-1-1-1 0 0,0-1 1 0 0,1 1-1 0 0,-1-1 1 0 0,1-1-1 0 0,-1 1 1 0 0,1-1-1 0 0,-1 0 1 0 0,4-1-2 0 0,39-25-332 0 0,-31 11-2639 0 0,-6 5-2185 0 0,-6 7-7004 0 0</inkml:trace>
  <inkml:trace contextRef="#ctx0" brushRef="#br0" timeOffset="25399.627">21657 2455 7098 0 0,'0'0'2047'0'0,"0"0"-971"0"0,0 0-461 0 0,0 0 154 0 0,0 0 325 0 0,0 0 265 0 0,0 0 77 0 0,0 0-125 0 0,0 0-145 0 0,0 0-144 0 0,0 0-109 0 0,31 6-72 0 0,100 19-55 0 0,-119-23-607 0 0,0 0 1 0 0,0-1-1 0 0,0-1 1 0 0,0 1-1 0 0,0-2 1 0 0,0 0-1 0 0,0 0 1 0 0,0-1-1 0 0,0-1 1 0 0,0 0-1 0 0,0 0 1 0 0,-1-1-1 0 0,9-5-179 0 0,5 0 288 0 0,9-3-71 0 0,0-1 0 0 0,-1-2 0 0 0,0-1 0 0 0,-1-2 0 0 0,-1-1-1 0 0,-1-1 1 0 0,-1-1 0 0 0,-1-2 0 0 0,-1-1 0 0 0,-1-1 0 0 0,-1-1-1 0 0,16-22-216 0 0,-38 43 31 0 0,1 1 0 0 0,-1-1 0 0 0,0 0 0 0 0,-1 0 0 0 0,1 0 0 0 0,-1 0 0 0 0,0 0 0 0 0,0-1 0 0 0,0 1-1 0 0,-1-1 1 0 0,0 1 0 0 0,0-1 0 0 0,-1 1 0 0 0,1-1 0 0 0,-1 0 0 0 0,0 1 0 0 0,-1-5-31 0 0,-1 8 9 0 0,0 1 0 0 0,-1 0 1 0 0,1-1-1 0 0,0 1 1 0 0,0 0-1 0 0,-1 0 0 0 0,1 0 1 0 0,-1 0-1 0 0,1 1 0 0 0,-1-1 1 0 0,1 1-1 0 0,-1-1 0 0 0,1 1 1 0 0,-1 0-1 0 0,1 0 0 0 0,-1 0 1 0 0,1 0-1 0 0,-1 1 0 0 0,0-1 1 0 0,1 1-1 0 0,0-1 0 0 0,-1 1 1 0 0,1 0-1 0 0,-1 0 0 0 0,1 0 1 0 0,0 0-1 0 0,-1 1 0 0 0,1-1 1 0 0,-1 1-10 0 0,-15 14 2 0 0,0 0 1 0 0,1 0 0 0 0,1 2 0 0 0,0 0-1 0 0,2 1 1 0 0,0 0 0 0 0,1 1 0 0 0,1 1 0 0 0,1 0-1 0 0,0 0 1 0 0,0 6-3 0 0,-19 57 2 0 0,3 1-1 0 0,4 0 1 0 0,3 2 0 0 0,5 1-1 0 0,-4 76-1 0 0,10-73-7 0 0,-4 0 0 0 0,-4-1 0 0 0,-4-1-1 0 0,-4 0 1 0 0,-18 39 7 0 0,33-100 4 0 0,-2-1-1 0 0,-1 1 1 0 0,-1-2-1 0 0,-1 0 1 0 0,-1 0-1 0 0,-1-2 0 0 0,-2 0 1 0 0,0-1-1 0 0,-1-1 1 0 0,-23 19-4 0 0,36-35 3 0 0,-1 0 1 0 0,1 0-1 0 0,-2-1 0 0 0,1 0 1 0 0,0 0-1 0 0,-1-1 1 0 0,0 0-1 0 0,0-1 0 0 0,0 1 1 0 0,-1-2-1 0 0,1 0 0 0 0,0 0 1 0 0,-1 0-1 0 0,0-1 0 0 0,1-1 1 0 0,-1 1-1 0 0,-9-2-3 0 0,14-3 4 0 0,1 1-1 0 0,0-1 1 0 0,-1 0-1 0 0,1 0 1 0 0,1-1-1 0 0,-1 1 1 0 0,1-1 0 0 0,0 0-1 0 0,0 0 1 0 0,0 0-1 0 0,1 0 1 0 0,-1 0-1 0 0,1 0 1 0 0,0-1-1 0 0,1 1 1 0 0,0-1-1 0 0,-1 0 1 0 0,2 1 0 0 0,-1-1-1 0 0,1 0 1 0 0,0 1-1 0 0,0-1 1 0 0,0 0-1 0 0,1 0 1 0 0,0 1-1 0 0,0-1 1 0 0,0 1-1 0 0,1-1 1 0 0,1-1-4 0 0,8-31 13 0 0,2 0 1 0 0,1 0-1 0 0,3 2 0 0 0,1 0 1 0 0,1 1-1 0 0,2 0 0 0 0,1 2 1 0 0,2 1-1 0 0,10-10-13 0 0,22-24-108 0 0,3 2 0 0 0,3 2 1 0 0,3 3-1 0 0,2 4 0 0 0,44-28 108 0 0,-33 39-2337 0 0,-22 23-8719 0 0,-30 11 1560 0 0,-19 6 5054 0 0</inkml:trace>
  <inkml:trace contextRef="#ctx0" brushRef="#br0" timeOffset="25699.279">22472 2705 0 0 0,'0'0'2176'0'0,"0"0"1076"0"0,0 0 19 0 0,0 0-446 0 0,0 0-501 0 0,0 0-443 0 0,0 0-336 0 0,0 0-174 0 0,0 0-102 0 0,0 0-110 0 0,0 0-134 0 0,0 0-195 0 0,17-9-208 0 0,49-25 196 0 0,-88 56-508 0 0,1 1 1 0 0,0 0-1 0 0,2 1 1 0 0,1 2-1 0 0,-9 17-310 0 0,20-33 32 0 0,1 1-1 0 0,1 0 0 0 0,-1 1 1 0 0,2-1-1 0 0,0 1 0 0 0,0 0 1 0 0,1 0-1 0 0,0 1 0 0 0,1-1 1 0 0,1 1-1 0 0,0-1 0 0 0,0 1 1 0 0,1-1-1 0 0,1 1 0 0 0,0-1 1 0 0,2 6-32 0 0,-2-14 22 0 0,1 0 0 0 0,0 1 0 0 0,0-1 0 0 0,0 0 0 0 0,0 0 0 0 0,1-1 1 0 0,0 1-1 0 0,0 0 0 0 0,0-1 0 0 0,0 0 0 0 0,0 0 0 0 0,1 0 0 0 0,-1 0 0 0 0,1 0 1 0 0,0-1-1 0 0,0 1 0 0 0,0-1 0 0 0,0 0 0 0 0,0 0 0 0 0,0-1 0 0 0,0 1 0 0 0,1-1 1 0 0,-1 0-1 0 0,1 0 0 0 0,-1 0 0 0 0,1-1 0 0 0,-1 1 0 0 0,1-1 0 0 0,0 0 0 0 0,-1-1 1 0 0,2 1-24 0 0,3-1 73 0 0,-1 0-1 0 0,1 0 1 0 0,0-1-1 0 0,-1 0 0 0 0,1 0 1 0 0,-1-1-1 0 0,1 0 0 0 0,-1 0 1 0 0,0-1-1 0 0,0 0 1 0 0,-1-1-1 0 0,1 0 0 0 0,-1 0 1 0 0,0 0-1 0 0,5-6-71 0 0,-6 3 38 0 0,0-1-1 0 0,0 1 0 0 0,-1-1 1 0 0,0-1-1 0 0,0 1 1 0 0,-1-1-1 0 0,0 1 1 0 0,-1-1-1 0 0,0 0 1 0 0,-1-1-1 0 0,0 1 1 0 0,0 0-1 0 0,-1-1 1 0 0,-1 1-1 0 0,0 0 1 0 0,0-1-1 0 0,-1 1 1 0 0,-1-9-38 0 0,-1 4-139 0 0,0 1 1 0 0,-1 0-1 0 0,-1 0 1 0 0,0 1-1 0 0,-1-1 1 0 0,-1 1-1 0 0,0 0 1 0 0,0 1-1 0 0,-1 0 1 0 0,-1 0-1 0 0,0 1 1 0 0,-1 0-1 0 0,-8-8 139 0 0,-18 2-2843 0 0,11 14-4377 0 0,18 3-4576 0 0</inkml:trace>
  <inkml:trace contextRef="#ctx0" brushRef="#br0" timeOffset="25993.764">22846 2941 7034 0 0,'0'0'2416'0'0,"0"0"-709"0"0,0 0-165 0 0,0 0 131 0 0,0 0 44 0 0,0 0-140 0 0,0 0-227 0 0,0 0-204 0 0,0 0-113 0 0,0 0-45 0 0,0 0-101 0 0,0 0-93 0 0,0 0-73 0 0,-11 12-41 0 0,-30 34-61 0 0,40-46-579 0 0,0 0 1 0 0,1 0-1 0 0,-1 0 0 0 0,0 0 0 0 0,1 0 0 0 0,-1 0 1 0 0,0 0-1 0 0,1 0 0 0 0,-1-1 0 0 0,0 1 0 0 0,1 0 1 0 0,-1 0-1 0 0,0-1 0 0 0,1 1 0 0 0,-1 0 0 0 0,1-1 1 0 0,-1 1-1 0 0,1-1 0 0 0,-1 1 0 0 0,1-1 0 0 0,-1 1 1 0 0,1-1-1 0 0,-1 1 0 0 0,1-1 0 0 0,0 1 0 0 0,-1-1 0 0 0,1 0 1 0 0,0 1-1 0 0,-1-1 0 0 0,1 0 0 0 0,0 1 0 0 0,0-1 1 0 0,0 0-1 0 0,-1 1 0 0 0,1-1 0 0 0,0 0 0 0 0,0 1 1 0 0,0-1-1 0 0,0 0 0 0 0,0 1 0 0 0,0-1 0 0 0,1 0 1 0 0,-1 1-1 0 0,0-1 0 0 0,0 0 0 0 0,0 1 0 0 0,1-1 1 0 0,-1 0-1 0 0,0 1 0 0 0,1-1 0 0 0,-1 1 0 0 0,0-1 1 0 0,1 0-1 0 0,-1 1 0 0 0,1-1 0 0 0,0 1-40 0 0,-1-2 102 0 0,49-142 951 0 0,32-25-665 0 0,-19 82-620 0 0,-61 86 129 0 0,0 0-1 0 0,1 0 1 0 0,-1 1-1 0 0,0-1 0 0 0,1 1 1 0 0,-1-1-1 0 0,0 1 1 0 0,1-1-1 0 0,-1 1 0 0 0,1 0 1 0 0,-1 0-1 0 0,1 0 1 0 0,-1 0-1 0 0,1 0 0 0 0,-1 0 1 0 0,0 0-1 0 0,1 0 1 0 0,-1 0-1 0 0,1 1 1 0 0,-1-1-1 0 0,1 1 0 0 0,-1-1 1 0 0,0 1-1 0 0,1-1 1 0 0,-1 1-1 0 0,0 0 0 0 0,0 0 1 0 0,1 0-1 0 0,-1-1 1 0 0,0 1-1 0 0,0 0 0 0 0,0 0 1 0 0,0 1-1 0 0,0-1 1 0 0,0 0-1 0 0,-1 0 1 0 0,1 0-1 0 0,0 1 0 0 0,0-1 1 0 0,-1 0 103 0 0,6 12-2615 0 0,-1-4-2928 0 0,-3-2-6529 0 0</inkml:trace>
  <inkml:trace contextRef="#ctx0" brushRef="#br0" timeOffset="26406.125">23428 2613 2769 0 0,'0'0'3834'0'0,"0"0"-1790"0"0,0 0-434 0 0,0 0 117 0 0,0 0 123 0 0,0 0-94 0 0,0 0-261 0 0,0 0-211 0 0,0 0-180 0 0,0 0-98 0 0,0 0-120 0 0,0 0-137 0 0,0 0-123 0 0,-4-3-132 0 0,2 1-494 0 0,1 0 46 0 0,0 1-1 0 0,0 0 1 0 0,0 0-1 0 0,0 0 1 0 0,0 1-1 0 0,0-1 0 0 0,0 0 1 0 0,0 0-1 0 0,0 0 1 0 0,0 1-1 0 0,-1-1 1 0 0,1 1-1 0 0,0-1 1 0 0,0 1-1 0 0,-1-1 1 0 0,1 1-1 0 0,0 0 1 0 0,-1-1-1 0 0,1 1 1 0 0,0 0-1 0 0,-1 0 0 0 0,1 0 1 0 0,0 0-1 0 0,-1 0 1 0 0,1 0-1 0 0,0 1 1 0 0,-1-1-1 0 0,1 0 1 0 0,0 1-1 0 0,-1-1 1 0 0,1 1-1 0 0,0-1 1 0 0,-1 2-46 0 0,-11 5 225 0 0,1 2 0 0 0,1 0 0 0 0,-1 0 0 0 0,1 1 0 0 0,1 1 0 0 0,0-1 0 0 0,0 2 1 0 0,2-1-1 0 0,-1 1 0 0 0,-6 13-225 0 0,8-13 62 0 0,1 0 0 0 0,0 1 1 0 0,1 0-1 0 0,0 0 0 0 0,1 0 1 0 0,0 0-1 0 0,1 0 0 0 0,1 1 0 0 0,0 0 1 0 0,1-1-1 0 0,0 1 0 0 0,1 0 1 0 0,1 0-1 0 0,2 11-62 0 0,0-19 18 0 0,0 0 1 0 0,1 0-1 0 0,0 0 1 0 0,0 0-1 0 0,1-1 0 0 0,-1 1 1 0 0,1-1-1 0 0,0 0 1 0 0,1-1-1 0 0,-1 1 0 0 0,1-1 1 0 0,0 0-1 0 0,0-1 1 0 0,0 1-1 0 0,1-1 0 0 0,-1 0 1 0 0,1-1-1 0 0,0 0 1 0 0,-1 0-1 0 0,1 0 0 0 0,0-1 1 0 0,0 0-1 0 0,0 0 1 0 0,1 0-1 0 0,-1-1 0 0 0,0-1 1 0 0,0 1-1 0 0,0-1 1 0 0,0 0-1 0 0,2-1-18 0 0,43-18-1351 0 0,-40 4-6194 0 0,-10 11-4143 0 0</inkml:trace>
  <inkml:trace contextRef="#ctx0" brushRef="#br0" timeOffset="26879.23">23663 2834 8554 0 0,'0'0'2082'0'0,"0"0"-442"0"0,0 0 60 0 0,0 0 186 0 0,0 0-118 0 0,0 0-243 0 0,0 0-206 0 0,0 0-156 0 0,0 0-106 0 0,0 0-90 0 0,32 0-101 0 0,101-2-126 0 0,-45-18 439 0 0,-55 7-877 0 0,-1-2 0 0 0,-1-1 1 0 0,0-1-1 0 0,-1-2 0 0 0,-1-1 1 0 0,-1-1-1 0 0,8-9-302 0 0,12-30 174 0 0,-47 58-172 0 0,-1 1-1 0 0,1-1 1 0 0,0 1-1 0 0,-1-1 0 0 0,1 0 1 0 0,-1 1-1 0 0,1-1 1 0 0,-1 0-1 0 0,0 0 0 0 0,1 1 1 0 0,-1-1-1 0 0,0 0 1 0 0,0 0-1 0 0,0 0 0 0 0,-1 1 1 0 0,1-1-1 0 0,0 0 1 0 0,-1 0-1 0 0,1 1 1 0 0,-1-1-1 0 0,1 0 0 0 0,-1 1 1 0 0,0-1-1 0 0,0 1 1 0 0,0-1-1 0 0,0 1 0 0 0,0-1 1 0 0,0 1-1 0 0,0 0 1 0 0,0-1-1 0 0,-1 1 0 0 0,1 0 1 0 0,0 0-1 0 0,-1 0 1 0 0,1 0-1 0 0,-1 0 1 0 0,1 0-1 0 0,-1 0 0 0 0,0 1 1 0 0,1-1-1 0 0,-2 0-1 0 0,-11-2-17 0 0,-1 0-1 0 0,0 1 1 0 0,0 0 0 0 0,0 2-1 0 0,0-1 1 0 0,1 2 0 0 0,-1 0-1 0 0,0 1 1 0 0,0 0 0 0 0,0 1-1 0 0,1 1 1 0 0,-1 0 0 0 0,1 1-1 0 0,0 1 1 0 0,1 0 0 0 0,-1 1-1 0 0,1 0 1 0 0,1 1 0 0 0,-9 6 17 0 0,-3 2 3 0 0,1 1 1 0 0,0 1 0 0 0,2 1-1 0 0,0 0 1 0 0,1 2 0 0 0,-10 13-4 0 0,24-26 3 0 0,-1 0 1 0 0,1 1 0 0 0,1 0 0 0 0,0 0-1 0 0,0 0 1 0 0,1 0 0 0 0,0 1 0 0 0,0 0-1 0 0,1 0 1 0 0,0 0 0 0 0,1 0 0 0 0,0 0-1 0 0,1 1 1 0 0,0-1 0 0 0,0 1 0 0 0,1-1 0 0 0,1 0-1 0 0,0 1 1 0 0,1 6-4 0 0,3-8 7 0 0,-1-1-1 0 0,1 1 1 0 0,0-1 0 0 0,1 0-1 0 0,0-1 1 0 0,0 1-1 0 0,1-1 1 0 0,0 0 0 0 0,0-1-1 0 0,1 0 1 0 0,-1 0-1 0 0,1 0 1 0 0,1-1 0 0 0,-1 0-1 0 0,1-1 1 0 0,0 0-1 0 0,0 0 1 0 0,0-1 0 0 0,0 0-1 0 0,0-1 1 0 0,1 0-1 0 0,4 1-6 0 0,30 4 22 0 0,0-2 0 0 0,0-1 0 0 0,0-3 0 0 0,1-1 0 0 0,40-6-22 0 0,84-24-520 0 0,-98 12-3113 0 0,-49 10-3555 0 0,-8 1-5787 0 0</inkml:trace>
  <inkml:trace contextRef="#ctx0" brushRef="#br0" timeOffset="29790.223">768 3799 6889 0 0,'0'0'4100'0'0,"0"0"-2144"0"0,0 0-833 0 0,0 0-176 0 0,0 0-55 0 0,0 0 49 0 0,0 0 7 0 0,0 0 27 0 0,0 0-14 0 0,0 0-62 0 0,0 0-31 0 0,-2 18-121 0 0,-1 118 371 0 0,18-2-273 0 0,-6-1 0 0 0,-6 1 0 0 0,-7 32-845 0 0,3-139-25 0 0,-2-1 1 0 0,-1 0-1 0 0,0 0 0 0 0,-2-1 1 0 0,-1 0-1 0 0,-2 0 0 0 0,0 0 0 0 0,-11 20 25 0 0,-8-7-1004 0 0,13-31-4124 0 0,8-15-7150 0 0,6 1 4987 0 0</inkml:trace>
  <inkml:trace contextRef="#ctx0" brushRef="#br0" timeOffset="30127.243">523 3957 8922 0 0,'0'0'1367'0'0,"0"0"-342"0"0,0 0-246 0 0,0 0 59 0 0,0 0 173 0 0,0 0 142 0 0,0 0 26 0 0,31-33-96 0 0,98-103-165 0 0,-58 84-153 0 0,-36 37-402 0 0,1 2 0 0 0,0 1 0 0 0,1 1 1 0 0,0 2-1 0 0,0 2 0 0 0,1 2 0 0 0,7 0-363 0 0,-26 4 138 0 0,-1 0 1 0 0,1 2-1 0 0,-1 0 0 0 0,1 1 1 0 0,-1 0-1 0 0,0 2 0 0 0,0 0 1 0 0,0 1-1 0 0,0 1 0 0 0,-1 1 1 0 0,0 0-1 0 0,0 1 0 0 0,-1 1 1 0 0,0 1-1 0 0,10 8-138 0 0,-17-10 66 0 0,0 0 0 0 0,-1 1 1 0 0,0 0-1 0 0,-1 0 0 0 0,0 1 0 0 0,0 0 0 0 0,-1 0 1 0 0,0 1-1 0 0,-1 0 0 0 0,0 0 0 0 0,-1 0 0 0 0,0 0 1 0 0,-1 1-1 0 0,0-1 0 0 0,-1 1 0 0 0,0 0 0 0 0,-1 0 1 0 0,0 0-1 0 0,-1 0 0 0 0,-1 0 0 0 0,0 0 0 0 0,0 3-66 0 0,-5 3 36 0 0,0-1 1 0 0,0 1-1 0 0,-2-1 0 0 0,0-1 0 0 0,-1 0 0 0 0,-1 0 0 0 0,0 0 0 0 0,-1-1 0 0 0,-1-1 0 0 0,0 0 0 0 0,-1-1 0 0 0,-1 0 0 0 0,0-1 0 0 0,0 0 1 0 0,-1-1-1 0 0,-1-1 0 0 0,0 0 0 0 0,0-1 0 0 0,-9 3-36 0 0,-4 5-133 0 0,-2-1 0 0 0,0-2 0 0 0,0-1 0 0 0,-1-1 0 0 0,-1-1 0 0 0,0-2 0 0 0,0-2 0 0 0,-1-1 0 0 0,0-1 0 0 0,-22-1 133 0 0,11-13-1539 0 0,23-11-5152 0 0,19 12-4683 0 0</inkml:trace>
  <inkml:trace contextRef="#ctx0" brushRef="#br0" timeOffset="31241.08">3051 3685 0 0 0,'0'0'715'0'0,"0"0"468"0"0,0 0 165 0 0,0 0 75 0 0,0 0 67 0 0,0 0 37 0 0,0 0 8 0 0,0 0-66 0 0,0 0-108 0 0,0 0-165 0 0,0 0-124 0 0,-27-4 3274 0 0,7 7-3995 0 0,0 1 0 0 0,1 1 0 0 0,-1 1 0 0 0,1 0 0 0 0,1 2 0 0 0,-1 0 1 0 0,1 1-1 0 0,0 1 0 0 0,1 0 0 0 0,0 2 0 0 0,1 0 0 0 0,0 0 0 0 0,1 2 0 0 0,0 0-351 0 0,-10 12 172 0 0,1 0 1 0 0,1 1 0 0 0,1 2 0 0 0,1 0-1 0 0,2 1 1 0 0,0 2 0 0 0,3-1-1 0 0,1 2 1 0 0,1 0 0 0 0,1 1-1 0 0,2 0 1 0 0,2 1 0 0 0,1 0 0 0 0,2 0-1 0 0,1 1 1 0 0,2-1 0 0 0,1 1-1 0 0,3 13-172 0 0,0-26 80 0 0,1-1-1 0 0,1-1 0 0 0,1 1 0 0 0,1 0 0 0 0,1-1 0 0 0,1 0 0 0 0,1 0 1 0 0,1-1-1 0 0,0 0 0 0 0,2-1 0 0 0,0 0 0 0 0,1 0 0 0 0,1-1 0 0 0,1-1 1 0 0,0 0-1 0 0,2-1 0 0 0,-1-1 0 0 0,2 0 0 0 0,0-1 0 0 0,1-1 0 0 0,0 0 1 0 0,1-2-1 0 0,7 4-79 0 0,-8-8 71 0 0,1-1-1 0 0,0-1 1 0 0,1-1 0 0 0,-1 0 0 0 0,1-1 0 0 0,-1-2 0 0 0,1 0 0 0 0,0 0 0 0 0,7-3-71 0 0,-26 2 1 0 0,1 1-74 0 0,1-1 0 0 0,-1 1 0 0 0,0-1 0 0 0,1 0 0 0 0,-1 0 0 0 0,0 0 0 0 0,0 0 0 0 0,1 0 0 0 0,-1-1 0 0 0,0 1 0 0 0,0-1 1 0 0,1 0-1 0 0,-1 1 0 0 0,0-1 0 0 0,0 0 0 0 0,0 0 0 0 0,0 0 0 0 0,0 0 0 0 0,0-1 0 0 0,0 1 0 0 0,-1-1 0 0 0,1 1 0 0 0,0-1 1 0 0,-1 1-1 0 0,1-1 0 0 0,-1 0 0 0 0,0 0 0 0 0,1 0 0 0 0,-1 0 0 0 0,0 0 0 0 0,0 0 0 0 0,0 0 0 0 0,0 0 0 0 0,-1 0 1 0 0,1 0-1 0 0,0 0 0 0 0,-1-3 73 0 0,0-4-2679 0 0,0 4-1997 0 0,0 1-7610 0 0</inkml:trace>
  <inkml:trace contextRef="#ctx0" brushRef="#br0" timeOffset="32028.494">3566 4307 6393 0 0,'0'0'1505'0'0,"0"0"-238"0"0,0 0-80 0 0,0 0 129 0 0,0 0 120 0 0,0 0-37 0 0,0 0-120 0 0,0 0-177 0 0,0 0-217 0 0,0 0-167 0 0,0 0-128 0 0,0 0-92 0 0,0 0-78 0 0,-26-2-57 0 0,-79-5-42 0 0,38 16 436 0 0,48-2-511 0 0,-71 37 978 0 0,90-42-1216 0 0,1 0 1 0 0,-1 0-1 0 0,0 0 0 0 0,1 0 0 0 0,0 0 0 0 0,-1 0 0 0 0,1 0 1 0 0,0 0-1 0 0,0 0 0 0 0,0 0 0 0 0,0 0 0 0 0,0-1 0 0 0,0 1 1 0 0,1 0-1 0 0,-1-1 0 0 0,1 1 0 0 0,-1-1 0 0 0,1 1 0 0 0,0-1 1 0 0,-1 0-1 0 0,1 0 0 0 0,0 0 0 0 0,0 0 0 0 0,1 1-8 0 0,94 67 459 0 0,-90-65-340 0 0,0 1-1 0 0,0 0 1 0 0,0 0 0 0 0,0 0-1 0 0,-1 1 1 0 0,0 0-1 0 0,0 0 1 0 0,-1 1 0 0 0,0 0-1 0 0,0 0 1 0 0,0 0 0 0 0,-1 0-1 0 0,0 1 1 0 0,0-1-1 0 0,-1 1 1 0 0,0 0 0 0 0,-1 0-1 0 0,1 1 1 0 0,-1-1 0 0 0,-1 2-119 0 0,-47 30 929 0 0,15-26-1103 0 0,-1-1-1 0 0,0-2 1 0 0,0-2-1 0 0,-1 0 1 0 0,0-3 0 0 0,-1 0-1 0 0,1-2 1 0 0,-1-2-1 0 0,-31-1 175 0 0,73-13-3771 0 0,9-2-5195 0 0,-10 7-2486 0 0</inkml:trace>
  <inkml:trace contextRef="#ctx0" brushRef="#br0" timeOffset="32618.776">3789 3891 11939 0 0,'0'0'1428'0'0,"0"0"-427"0"0,0 0-171 0 0,0 0 158 0 0,0 0 236 0 0,0 0 81 0 0,0 0-137 0 0,0 0-276 0 0,0 0-296 0 0,0 0-190 0 0,0 0-44 0 0,0 0 34 0 0,0 0 57 0 0,2 8 33 0 0,11 121 1431 0 0,-10-47-1453 0 0,-3 0 0 0 0,-4 0 0 0 0,-3 0 0 0 0,-9 30-464 0 0,-21 47 206 0 0,39-159-205 0 0,0 1 1 0 0,-1-1 0 0 0,1 0-1 0 0,0 1 1 0 0,0-1-1 0 0,0 0 1 0 0,-1 0 0 0 0,1 0-1 0 0,0 0 1 0 0,0-1 0 0 0,-1 1-1 0 0,1 0 1 0 0,0-1 0 0 0,0 1-1 0 0,-1-1 1 0 0,1 1 0 0 0,0-1-1 0 0,-1 0 1 0 0,1 0 0 0 0,-1 0-1 0 0,1 0 1 0 0,-1 0 0 0 0,1 0-1 0 0,-1 0 1 0 0,0-1 0 0 0,0 1-1 0 0,1 0 1 0 0,-1-1 0 0 0,0 1-1 0 0,0-2-1 0 0,11-4-9 0 0,173-95-29 0 0,-183 101 36 0 0,0 0 0 0 0,-1 0 0 0 0,1 0 0 0 0,0 1 0 0 0,1-1 1 0 0,-1 0-1 0 0,0 1 0 0 0,0 0 0 0 0,0-1 0 0 0,0 1 0 0 0,0 0 0 0 0,0 0 0 0 0,0 0 0 0 0,1 0 0 0 0,-1 1 0 0 0,0-1 0 0 0,0 0 0 0 0,0 1 0 0 0,0 0 0 0 0,0-1 0 0 0,0 1 1 0 0,0 0-1 0 0,0 0 0 0 0,0 0 0 0 0,0 0 0 0 0,-1 1 0 0 0,1-1 0 0 0,0 0 0 0 0,-1 1 0 0 0,1-1 0 0 0,-1 1 0 0 0,1 0 0 0 0,-1 0 2 0 0,16 65 135 0 0,-26 21-359 0 0,12-75-3542 0 0,10-11-5712 0 0,-8-3 5893 0 0,-1 1-6888 0 0</inkml:trace>
  <inkml:trace contextRef="#ctx0" brushRef="#br0" timeOffset="32913.521">4349 4484 6297 0 0,'0'0'1723'0'0,"0"0"-181"0"0,0 0 126 0 0,0 0 241 0 0,0 0 10 0 0,0 0-245 0 0,0 0-429 0 0,0 0-381 0 0,0 0-223 0 0,0 0-108 0 0,0 0-13 0 0,0 0-25 0 0,-4 11-40 0 0,-16 99 1002 0 0,20-108-1414 0 0,0 1 0 0 0,0-1-1 0 0,1 1 1 0 0,0-1 0 0 0,-1 1 0 0 0,1-1-1 0 0,0 1 1 0 0,0-1 0 0 0,0 0 0 0 0,0 1-1 0 0,1-1 1 0 0,-1 0 0 0 0,1 0 0 0 0,-1 0-1 0 0,1 0 1 0 0,0 0 0 0 0,0 0-1 0 0,0 0 1 0 0,0-1 0 0 0,0 1 0 0 0,0-1-1 0 0,0 0 1 0 0,0 1 0 0 0,1-1 0 0 0,-1 0-1 0 0,0 0 1 0 0,1 0 0 0 0,-1 0 0 0 0,1-1-1 0 0,-1 1 1 0 0,1-1 0 0 0,-1 0-1 0 0,1 1-42 0 0,84-9 1480 0 0,-79 4-1418 0 0,0-1 0 0 0,0 0 0 0 0,0 0-1 0 0,-1 0 1 0 0,0-1 0 0 0,0 0 0 0 0,0 0-1 0 0,-1-1 1 0 0,0 0 0 0 0,0 0 0 0 0,-1 0-1 0 0,1-1 1 0 0,-2 0 0 0 0,1 0 0 0 0,-1 0 0 0 0,0-1-1 0 0,-1 1 1 0 0,0-1 0 0 0,0 0 0 0 0,-1 0-1 0 0,0 0 1 0 0,-1 0 0 0 0,0 0 0 0 0,0 0 0 0 0,-1-4-62 0 0,0 8-28 0 0,0 1 0 0 0,1 0 0 0 0,-2 0-1 0 0,1 0 1 0 0,0-1 0 0 0,-1 1 0 0 0,0 0 0 0 0,0 0 0 0 0,0 0 0 0 0,0 0 0 0 0,-1 0 0 0 0,0 0 0 0 0,1 1 0 0 0,-2-1 0 0 0,1 0 0 0 0,0 1 0 0 0,-1 0 0 0 0,1-1 0 0 0,-1 1 0 0 0,0 0 0 0 0,0 0 0 0 0,0 1 0 0 0,0-1 0 0 0,-1 1 0 0 0,1-1 0 0 0,-1 1 0 0 0,0 0 0 0 0,1 0 0 0 0,-1 1 0 0 0,0-1 28 0 0,-69 12-2805 0 0,52 3-1024 0 0,-1 0-4298 0 0,19-10 6330 0 0,-10 5-8181 0 0</inkml:trace>
  <inkml:trace contextRef="#ctx0" brushRef="#br0" timeOffset="33466.837">4770 4439 6529 0 0,'0'0'2812'0'0,"0"0"-1029"0"0,0 0-300 0 0,0 0 25 0 0,0 0-41 0 0,0 0-139 0 0,0 0-239 0 0,0 0-219 0 0,0 0-145 0 0,0 0-107 0 0,0 0-58 0 0,0 0-51 0 0,0 0-56 0 0,-5 10-20 0 0,-17 28-62 0 0,16 17 1008 0 0,8-53-1294 0 0,0 1 0 0 0,0-1-1 0 0,-1 1 1 0 0,2-1 0 0 0,-1 0 0 0 0,0 0-1 0 0,0 0 1 0 0,1 0 0 0 0,-1-1 0 0 0,1 1 0 0 0,-1-1-1 0 0,1 1 1 0 0,0-1 0 0 0,-1 0 0 0 0,1 0-1 0 0,0 0 1 0 0,0 0 0 0 0,0 0 0 0 0,0-1-1 0 0,0 0 1 0 0,0 1 0 0 0,0-1 0 0 0,0 0 0 0 0,0 0-1 0 0,0-1 1 0 0,0 1 0 0 0,0-1 0 0 0,2 0-85 0 0,2 1 151 0 0,9-3-47 0 0,0-1 1 0 0,0 0-1 0 0,0-1 1 0 0,-1-1 0 0 0,0 0-1 0 0,0-1 1 0 0,-1-1-1 0 0,0 0 1 0 0,0-1 0 0 0,0 0-1 0 0,-2-1 1 0 0,1-1-1 0 0,-1 0 1 0 0,4-6-105 0 0,49-45 177 0 0,-63 88-262 0 0,-2-21 86 0 0,0-1 1 0 0,1 1-1 0 0,-1 0 0 0 0,1-1 0 0 0,0 1 1 0 0,1-1-1 0 0,-1 1 0 0 0,1-1 1 0 0,-1 1-1 0 0,1-1 0 0 0,1 0 0 0 0,-1 0 1 0 0,1 0-1 0 0,-1 0 0 0 0,1-1 1 0 0,0 1-1 0 0,0-1 0 0 0,1 1 0 0 0,-1-1 1 0 0,1 0-1 0 0,0 0 0 0 0,-1-1 1 0 0,1 1-1 0 0,1-1 0 0 0,-1 0 0 0 0,0 0 1 0 0,0 0-1 0 0,1 0 0 0 0,-1-1 1 0 0,1 0-2 0 0,5 0 16 0 0,0 0 0 0 0,0-1 0 0 0,-1 0 1 0 0,1-1-1 0 0,0 0 0 0 0,0-1 0 0 0,0 0 0 0 0,-1 0 1 0 0,1-1-1 0 0,-1 0 0 0 0,0 0 0 0 0,0-1 0 0 0,0-1 1 0 0,0 0-1 0 0,-1 0 0 0 0,0 0 0 0 0,0-1 1 0 0,0 0-1 0 0,-1-1 0 0 0,1 0 0 0 0,-2 0 0 0 0,1 0 1 0 0,-1-1-1 0 0,0 0 0 0 0,3-7-16 0 0,-1-33-589 0 0,-18 48-6079 0 0,9 0 3422 0 0,-5 0-9100 0 0</inkml:trace>
  <inkml:trace contextRef="#ctx0" brushRef="#br0" timeOffset="33845.969">5518 4491 16155 0 0,'0'0'1235'0'0,"0"0"-405"0"0,0 0 57 0 0,0 0 196 0 0,0 0 60 0 0,0 0-109 0 0,0 0-273 0 0,0 0-252 0 0,0 0-122 0 0,0 0-75 0 0,0 0-37 0 0,0 0-22 0 0,0 0-25 0 0,16-17-16 0 0,51-54-25 0 0,0-5 506 0 0,-65 77-696 0 0,0 0-1 0 0,0 0 1 0 0,0 1-1 0 0,0-1 0 0 0,-1 1 1 0 0,1 0-1 0 0,0-1 1 0 0,-1 1-1 0 0,0 0 0 0 0,1 0 1 0 0,-1 0-1 0 0,0 0 1 0 0,0 0-1 0 0,0 0 1 0 0,0 0-1 0 0,0 0 0 0 0,-1 0 1 0 0,1 1-1 0 0,0-1 1 0 0,-1 0-1 0 0,0 1 1 0 0,0-1-1 0 0,0 0 0 0 0,0 1 1 0 0,0-1-1 0 0,0 0 1 0 0,0 0-1 0 0,-1 1 0 0 0,1-1 1 0 0,-1 1 3 0 0,2 11 23 0 0,0-11-8 0 0,0 0-1 0 0,-1 0 0 0 0,1 0 0 0 0,1 0 1 0 0,-1-1-1 0 0,0 1 0 0 0,1 0 1 0 0,-1 0-1 0 0,1-1 0 0 0,0 1 0 0 0,0-1 1 0 0,0 0-1 0 0,0 1 0 0 0,0-1 1 0 0,0 0-1 0 0,1 0 0 0 0,-1 0 1 0 0,1-1-1 0 0,-1 1 0 0 0,1-1 0 0 0,0 1 1 0 0,0-1-1 0 0,0 0 0 0 0,-1 0 1 0 0,1 0-1 0 0,0 0 0 0 0,0 0 0 0 0,0-1 1 0 0,1 0-1 0 0,-1 1 0 0 0,2-1-14 0 0,96-19 1346 0 0,-86 11-1227 0 0,-1 0 0 0 0,0-1 0 0 0,0 0-1 0 0,-1-1 1 0 0,0-1 0 0 0,-1 0 0 0 0,0-1 0 0 0,-1 0 0 0 0,0-1 0 0 0,7-12-119 0 0,-12 4 205 0 0,-6 11-2682 0 0,0 3-2780 0 0,0 4-7106 0 0</inkml:trace>
  <inkml:trace contextRef="#ctx0" brushRef="#br0" timeOffset="34709.734">6690 3740 7154 0 0,'0'0'1911'0'0,"0"0"-138"0"0,0 0-34 0 0,0 0 64 0 0,0 0 34 0 0,0 0-111 0 0,0 0-244 0 0,0 0-255 0 0,0 0-246 0 0,0 0-245 0 0,0 0-179 0 0,0 0-138 0 0,0 0-110 0 0,0-8-45 0 0,-4-17 39 0 0,-6 55 285 0 0,-1 61 122 0 0,3-1-1 0 0,4 1 0 0 0,7 51-709 0 0,-2-23 262 0 0,-1 35-63 0 0,16-166-132 0 0,14-17-65 0 0,2 2 0 0 0,1 1 0 0 0,1 1 0 0 0,0 2 0 0 0,33-15-2 0 0,-43 23-4 0 0,1 2 0 0 0,0 1 1 0 0,1 1-1 0 0,1 1 0 0 0,0 2 0 0 0,0 0 0 0 0,0 2 0 0 0,1 1 0 0 0,0 1 1 0 0,9 1 3 0 0,-34 2-1 0 0,-1 0 0 0 0,0 1 1 0 0,0 0-1 0 0,0-1 1 0 0,0 1-1 0 0,0 0 1 0 0,0 0-1 0 0,0 0 1 0 0,1 1-1 0 0,-1-1 1 0 0,0 0-1 0 0,0 1 1 0 0,0-1-1 0 0,0 1 1 0 0,0 0-1 0 0,0 0 0 0 0,0 0 1 0 0,0 0-1 0 0,0 0 1 0 0,-1 0-1 0 0,1 0 1 0 0,0 0-1 0 0,-1 1 1 0 0,1-1-1 0 0,0 1 1 0 0,-1-1-1 0 0,0 1 1 0 0,1 0-1 0 0,-1 0 1 0 0,0-1-1 0 0,0 1 0 0 0,0 0 1 0 0,0 0-1 0 0,0 0 1 0 0,-1 0-1 0 0,1 0 1 0 0,-1 0-1 0 0,1 0 1 0 0,-1 1-1 0 0,0-1 1 0 0,1 0-1 0 0,-1 0 1 0 0,0 0-1 0 0,0 0 1 0 0,-1 0 0 0 0,1 5 4 0 0,0 0 0 0 0,-1 0 0 0 0,0 0 1 0 0,-1 0-1 0 0,0 0 0 0 0,0-1 0 0 0,0 1 1 0 0,-1-1-1 0 0,1 1 0 0 0,-2-1 0 0 0,1 0 1 0 0,-1 0-1 0 0,0-1 0 0 0,0 1 1 0 0,-4 4-5 0 0,-13 12-2 0 0,0 0 1 0 0,-2-2-1 0 0,-1 0 1 0 0,0-2-1 0 0,-1 0 1 0 0,-1-2-1 0 0,0 0 1 0 0,-1-2 0 0 0,-1-1-1 0 0,0-2 1 0 0,-1 0-1 0 0,0-2 1 0 0,-8 0 1 0 0,27-6-105 0 0,0 0 0 0 0,-1 0 0 0 0,1-1 0 0 0,-1-1-1 0 0,1 0 1 0 0,-1-1 0 0 0,0 1 0 0 0,1-2 0 0 0,-1 0 0 0 0,-1 0 105 0 0,10-1-265 0 0,1 1 0 0 0,-1-1 0 0 0,0 1-1 0 0,1-1 1 0 0,0 0 0 0 0,-1 0 0 0 0,1 1 0 0 0,0-1 0 0 0,0 0 0 0 0,0 0-1 0 0,0 0 1 0 0,0 0 0 0 0,1 0 0 0 0,-1-1 0 0 0,0 1 0 0 0,1 0 0 0 0,0 0-1 0 0,0 0 1 0 0,-1 0 0 0 0,1-1 0 0 0,0 1 0 0 0,1 0 0 0 0,-1 0 0 0 0,0 0-1 0 0,1-1 1 0 0,-1 1 0 0 0,1 0 0 0 0,0 0 0 0 0,-1 0 0 0 0,1 0 0 0 0,0 0-1 0 0,0 0 1 0 0,1 0 0 0 0,-1 0 0 0 0,0 1 0 0 0,0-1 0 0 0,1 0 0 0 0,-1 1-1 0 0,1-1 1 0 0,0 1 0 0 0,-1-1 0 0 0,1 1 0 0 0,1-1 265 0 0,24-22-9788 0 0,-14 19 4570 0 0</inkml:trace>
  <inkml:trace contextRef="#ctx0" brushRef="#br0" timeOffset="35332.774">7114 4406 0 0 0,'0'0'3582'0'0,"0"0"-948"0"0,0 0-398 0 0,0 0-80 0 0,0 0-115 0 0,0 0-192 0 0,0 0-228 0 0,0 0-182 0 0,0 0-164 0 0,0 0-122 0 0,0 0-117 0 0,0 0-133 0 0,34 11-139 0 0,110 33-119 0 0,-72-38 205 0 0,-62-9-679 0 0,2 0-85 0 0,-1 0 1 0 0,1-1 0 0 0,-1 0 0 0 0,1-1-1 0 0,-1 0 1 0 0,-1-1 0 0 0,1 0 0 0 0,-1-1-1 0 0,0 0 1 0 0,0 0 0 0 0,-1-1-1 0 0,0-1 1 0 0,-1 1 0 0 0,0-2 0 0 0,0 1-1 0 0,-1-1 1 0 0,0 0 0 0 0,0 0 0 0 0,-1-1-1 0 0,-1 0 1 0 0,0 0 0 0 0,2-7-87 0 0,-6 16 1 0 0,0 0 0 0 0,0-1-1 0 0,0 1 1 0 0,0 0 0 0 0,-1 0 0 0 0,1-1 0 0 0,-1 1 0 0 0,0 0 0 0 0,0 0-1 0 0,0-1 1 0 0,0 1 0 0 0,0 0 0 0 0,0-1 0 0 0,0 1 0 0 0,-1 0 0 0 0,1-1-1 0 0,-1 1 1 0 0,0 0 0 0 0,1 0 0 0 0,-1 0 0 0 0,0 0 0 0 0,-1 0-1 0 0,1 0 1 0 0,0 0 0 0 0,0 0 0 0 0,-1 0 0 0 0,1 0 0 0 0,-1 1 0 0 0,0-1-1 0 0,1 0 1 0 0,-1 1 0 0 0,0 0 0 0 0,0-1 0 0 0,0 1 0 0 0,0 0 0 0 0,0 0-1 0 0,0 0 1 0 0,0 0 0 0 0,-1 0 0 0 0,1 1 0 0 0,0-1 0 0 0,0 1-1 0 0,-1-1 1 0 0,0 1-1 0 0,-8 2-21 0 0,0 0-1 0 0,0 1 1 0 0,1 1-1 0 0,-1-1 0 0 0,1 2 1 0 0,0-1-1 0 0,0 2 1 0 0,1-1-1 0 0,0 1 1 0 0,-1 1-1 0 0,2-1 0 0 0,-1 2 1 0 0,1-1-1 0 0,0 1 1 0 0,1 0-1 0 0,0 1 1 0 0,0 0-1 0 0,1 0 0 0 0,0 0 1 0 0,0 1-1 0 0,1 0 1 0 0,1 0-1 0 0,-1 2 22 0 0,3-8-1 0 0,0 0 1 0 0,0 0-1 0 0,1 0 0 0 0,-1 0 1 0 0,1 0-1 0 0,0 1 0 0 0,0-1 1 0 0,1 0-1 0 0,-1 1 0 0 0,1-1 0 0 0,0 0 1 0 0,0 1-1 0 0,1-1 0 0 0,-1 0 1 0 0,1 1-1 0 0,0-1 0 0 0,0 0 0 0 0,0 0 1 0 0,1 1-1 0 0,0-1 0 0 0,-1 0 1 0 0,1-1-1 0 0,1 1 0 0 0,-1 0 1 0 0,0 0-1 0 0,1-1 0 0 0,0 0 0 0 0,0 1 1 0 0,0-1-1 0 0,0 0 0 0 0,0 0 1 0 0,1-1-1 0 0,-1 1 0 0 0,3 0 1 0 0,11 3 19 0 0,0-1 1 0 0,0-1-1 0 0,1 0 0 0 0,-1-2 0 0 0,1 0 0 0 0,-1-1 0 0 0,1 0 1 0 0,0-2-1 0 0,-1 0 0 0 0,1-1 0 0 0,-1 0 0 0 0,1-2 0 0 0,-1 0 1 0 0,0-1-1 0 0,-1-1 0 0 0,11-5-19 0 0,1 3 36 0 0,-2-1 1 0 0,1-1-1 0 0,-1-1 1 0 0,-1-2-1 0 0,0-1 0 0 0,-1 0 1 0 0,-1-2-1 0 0,0-1 1 0 0,-1-1-1 0 0,0 0 1 0 0,-2-2-1 0 0,-1 0 0 0 0,0-2 1 0 0,-1 0-1 0 0,-2-1 1 0 0,0 0-1 0 0,-1-2 1 0 0,-2 1-1 0 0,0-2 0 0 0,-2 0 1 0 0,-1 0-1 0 0,0-1 1 0 0,-3 0-1 0 0,0-1 0 0 0,-1 1 1 0 0,-2-1-1 0 0,-1-1 1 0 0,-1 1-1 0 0,-2-5-36 0 0,-1 24-2 0 0,0 1 0 0 0,0-1-1 0 0,-1 1 1 0 0,0 0 0 0 0,-1 0-1 0 0,1 0 1 0 0,-2 0 0 0 0,1 0-1 0 0,-1 1 1 0 0,0-1 0 0 0,-1 1 0 0 0,-4-5 2 0 0,7 9-3 0 0,0 1 0 0 0,-1-1 1 0 0,1 1-1 0 0,-1 0 1 0 0,1 0-1 0 0,-1 0 0 0 0,0 0 1 0 0,0 0-1 0 0,0 0 1 0 0,0 1-1 0 0,0 0 0 0 0,0-1 1 0 0,0 1-1 0 0,-1 1 1 0 0,1-1-1 0 0,0 0 0 0 0,-1 1 1 0 0,1-1-1 0 0,0 1 1 0 0,-1 0-1 0 0,1 0 0 0 0,0 0 1 0 0,-1 1-1 0 0,1-1 1 0 0,0 1-1 0 0,-1 0 0 0 0,1 0 1 0 0,0 0-1 0 0,0 0 1 0 0,0 1-1 0 0,0-1 0 0 0,0 1 1 0 0,-1 0 2 0 0,-6 4 3 0 0,0 1 0 0 0,1 0 0 0 0,-1 0 0 0 0,1 1 1 0 0,1 1-1 0 0,0-1 0 0 0,0 1 0 0 0,1 0 0 0 0,0 1 0 0 0,0 0 1 0 0,1 0-1 0 0,0 0 0 0 0,1 1 0 0 0,0 0 0 0 0,1 0 0 0 0,0 0 1 0 0,-1 8-4 0 0,-1 7 41 0 0,1 2-1 0 0,0-1 1 0 0,3 1 0 0 0,0-1 0 0 0,2 1 0 0 0,0 0 0 0 0,2 0-41 0 0,2-3 52 0 0,1 0 0 0 0,1 0 1 0 0,0-1-1 0 0,2 0 0 0 0,1 0 1 0 0,1-1-1 0 0,1 0 0 0 0,1-1 0 0 0,1 0 1 0 0,11 13-53 0 0,-21-31-24 0 0,0 0 0 0 0,-1 0 0 0 0,2-1 1 0 0,-1 0-1 0 0,0 1 0 0 0,1-1 0 0 0,-1 0 1 0 0,1-1-1 0 0,0 1 0 0 0,0-1 1 0 0,0 1-1 0 0,0-1 0 0 0,0-1 0 0 0,0 1 1 0 0,1 0-1 0 0,-1-1 0 0 0,1 0 0 0 0,-1 0 1 0 0,1 0-1 0 0,-1-1 0 0 0,1 1 0 0 0,0-1 1 0 0,-1 0-1 0 0,1-1 0 0 0,-1 1 0 0 0,1-1 1 0 0,-1 0-1 0 0,1 0 0 0 0,-1 0 0 0 0,4-2 24 0 0,22-17-2619 0 0,-21 12-1453 0 0,0-1-4414 0 0,-2 1-3517 0 0</inkml:trace>
  <inkml:trace contextRef="#ctx0" brushRef="#br0" timeOffset="35613.06">8316 4178 11907 0 0,'0'0'3547'0'0,"0"0"-1929"0"0,0 0-527 0 0,0 0 119 0 0,0 0 89 0 0,0 0-72 0 0,0 0-230 0 0,0 0-296 0 0,0 0-232 0 0,0 0-128 0 0,0 0-88 0 0,0 0-62 0 0,-14 34-54 0 0,-41 107-22 0 0,42-74 37 0 0,16-62-125 0 0,0-1 1 0 0,1 0-1 0 0,-1 0 1 0 0,1 0-1 0 0,0 0 1 0 0,0-1-1 0 0,1 1 1 0 0,-1-1-1 0 0,0 0 1 0 0,1-1-1 0 0,0 1 1 0 0,0-1-1 0 0,0 0 1 0 0,0 0-1 0 0,0 0 1 0 0,0-1-1 0 0,0 0 1 0 0,1 0-1 0 0,-1 0 1 0 0,0-1-1 0 0,1 1 1 0 0,-1-1-1 0 0,0 0 1 0 0,1-1-1 0 0,-1 0 1 0 0,0 1-1 0 0,1-2 1 0 0,-1 1-1 0 0,0-1 1 0 0,0 1-1 0 0,0-1 1 0 0,5-3-28 0 0,-1 1 40 0 0,1 0 1 0 0,-1 0 0 0 0,0-1-1 0 0,0-1 1 0 0,0 1-1 0 0,-1-2 1 0 0,0 1-1 0 0,0-1 1 0 0,-1 0 0 0 0,0 0-1 0 0,0-1 1 0 0,0 0-1 0 0,-1 0 1 0 0,0-1-1 0 0,-1 0 1 0 0,0 0 0 0 0,0 0-1 0 0,-1-1 1 0 0,0 1-1 0 0,-1-1 1 0 0,0 0-1 0 0,-1 0 1 0 0,0 0 0 0 0,0 0-1 0 0,-1-1 1 0 0,0 1-1 0 0,-1 0 1 0 0,0-1-1 0 0,-1 1 1 0 0,0 0-1 0 0,0-1-39 0 0,-2 5-44 0 0,1 1 0 0 0,-1-1 0 0 0,0 1 0 0 0,0-1 0 0 0,0 1 0 0 0,-1 0 0 0 0,0 0 0 0 0,0 1 0 0 0,0-1 1 0 0,0 1-1 0 0,-1 0 0 0 0,0 0 0 0 0,0 0 0 0 0,0 1 0 0 0,0-1 0 0 0,0 1 0 0 0,-1 1 0 0 0,1-1 0 0 0,-1 1 1 0 0,0 0-1 0 0,0 0 0 0 0,0 0 0 0 0,0 1 0 0 0,0 0 0 0 0,0 0 0 0 0,0 1 0 0 0,-1 0 43 0 0,-30 3-3961 0 0,2 10-3641 0 0,25-9-4532 0 0</inkml:trace>
  <inkml:trace contextRef="#ctx0" brushRef="#br0" timeOffset="36129.875">8735 4244 18820 0 0,'0'0'1878'0'0,"0"0"-643"0"0,0 0-258 0 0,0 0-58 0 0,0 0-55 0 0,0 0-100 0 0,0 0-161 0 0,0 0-177 0 0,0 0-104 0 0,0 0-52 0 0,0 0-82 0 0,0 0-67 0 0,0 0-29 0 0,9-3-30 0 0,24-10-14 0 0,-27 55 68 0 0,-5-37-95 0 0,1-1-1 0 0,-1 0 1 0 0,1 1 0 0 0,-1-1 0 0 0,1 0 0 0 0,1 0 0 0 0,-1 0 0 0 0,0 0 0 0 0,1 0 0 0 0,0-1 0 0 0,0 1 0 0 0,0-1 0 0 0,0 0 0 0 0,1 0-1 0 0,-1 0 1 0 0,1 0 0 0 0,0 0 0 0 0,0-1 0 0 0,0 0 0 0 0,0 1 0 0 0,0-2 0 0 0,0 1 0 0 0,0 0 0 0 0,1-1 0 0 0,-1 0 0 0 0,1 0 0 0 0,-1 0 0 0 0,1-1-1 0 0,-1 1 1 0 0,1-1 0 0 0,0 0 0 0 0,-1 0 0 0 0,1-1 0 0 0,-1 1 0 0 0,1-1 0 0 0,-1 0 0 0 0,1 0 0 0 0,-1-1 0 0 0,1 0-21 0 0,9-2 90 0 0,-1-1 0 0 0,0 0 0 0 0,-1-1 0 0 0,1-1 0 0 0,-1 0 0 0 0,0 0 0 0 0,-1-1 0 0 0,0-1 0 0 0,0 0 0 0 0,3-4-90 0 0,87-90 325 0 0,-72 173-498 0 0,-23-64 179 0 0,1 0 0 0 0,0-1 0 0 0,0 0 0 0 0,0 0 0 0 0,0-1 0 0 0,1 0-1 0 0,0 0 1 0 0,-1 0 0 0 0,2-1 0 0 0,-1-1 0 0 0,0 1 0 0 0,0-1 0 0 0,1-1 0 0 0,-1 0 0 0 0,1 0 0 0 0,0 0 0 0 0,-1-1 0 0 0,1 0 0 0 0,-1-1-1 0 0,1 0 1 0 0,0 0 0 0 0,-1-1 0 0 0,0 0 0 0 0,1-1 0 0 0,-1 0 0 0 0,0 0 0 0 0,0 0 0 0 0,-1-1 0 0 0,1 0 0 0 0,-1-1 0 0 0,0 0 0 0 0,0 0-1 0 0,0 0 1 0 0,0-2-6 0 0,-2 4-17 0 0,0-1-1 0 0,0 0 0 0 0,0-1 1 0 0,-1 1-1 0 0,0-1 0 0 0,1 0 0 0 0,-2 0 1 0 0,1 0-1 0 0,0-1 0 0 0,-1 1 1 0 0,0-1-1 0 0,-1 0 0 0 0,1 0 1 0 0,-1 0-1 0 0,0 0 0 0 0,-1 0 0 0 0,1-1 1 0 0,-1 1-1 0 0,0 0 0 0 0,-1-1 1 0 0,1 1-1 0 0,-2-2 18 0 0,-14-9-1596 0 0,8 15-1788 0 0,-1 2-4269 0 0,6 0-5210 0 0</inkml:trace>
  <inkml:trace contextRef="#ctx0" brushRef="#br0" timeOffset="36960.904">9717 3375 9298 0 0,'0'0'1922'0'0,"0"0"-202"0"0,0 0-100 0 0,0 0 7 0 0,0 0-13 0 0,0 0-112 0 0,0 0-206 0 0,0 0-232 0 0,0 0-241 0 0,0 0-157 0 0,0 0-124 0 0,0 0-86 0 0,0 0-50 0 0,-2-5-53 0 0,-2-13-19 0 0,3 23 638 0 0,45 68 743 0 0,-16-36-1486 0 0,-1 1 1 0 0,-2 1-1 0 0,-2 2 1 0 0,-1 0-1 0 0,-3 1 1 0 0,-1 1-1 0 0,-2 1 1 0 0,-2 0-1 0 0,-2 1 1 0 0,-2 1-1 0 0,-2 0 1 0 0,-1 9-230 0 0,-6-34 18 0 0,-1-1 0 0 0,-2 1 0 0 0,0 0 0 0 0,-1-1 0 0 0,0 1 0 0 0,-2-1 1 0 0,-1 0-1 0 0,0 0 0 0 0,-2-1 0 0 0,0 0 0 0 0,-1 0 0 0 0,-1-1 0 0 0,0 0 0 0 0,-11 13-18 0 0,-10 4-44 0 0,0-2 1 0 0,-2-1-1 0 0,-2-2 0 0 0,0-1 0 0 0,-2-1 0 0 0,-1-3 0 0 0,-1-1 1 0 0,-36 15 43 0 0,-82 24-3096 0 0,131-62-1273 0 0,20-1 866 0 0,-5 0-9034 0 0</inkml:trace>
  <inkml:trace contextRef="#ctx0" brushRef="#br0" timeOffset="39946.934">10341 4473 864 0 0,'0'0'911'0'0,"0"0"12"0"0,0 0 248 0 0,0 0 313 0 0,0 0 128 0 0,0 0-145 0 0,0 0-312 0 0,0 0-305 0 0,0 0-177 0 0,0 0-28 0 0,0 0 76 0 0,5 0 4778 0 0,-30 40-1236 0 0,61-87-2809 0 0,-36 46-1258 0 0,0 1 13 0 0,0 0-14 0 0,0 0-15 0 0,0 2-158 0 0,2 0-995 0 0,1-2-3255 0 0,2 0-3639 0 0,-2 0-3559 0 0</inkml:trace>
  <inkml:trace contextRef="#ctx0" brushRef="#br0" timeOffset="41698.836">11147 3913 6201 0 0,'0'0'1899'0'0,"0"0"-682"0"0,0 0-238 0 0,0 0 35 0 0,0 0 20 0 0,0 0-78 0 0,0 0-178 0 0,0 0-104 0 0,0 0-29 0 0,0 0 113 0 0,0 0 117 0 0,0 0 15 0 0,10 9 30 0 0,-2-2-711 0 0,-5-3-128 0 0,0-1 1 0 0,0 1-1 0 0,1-1 0 0 0,-1 0 1 0 0,1-1-1 0 0,0 1 0 0 0,0-1 0 0 0,0 1 1 0 0,0-1-1 0 0,0 0 0 0 0,0-1 1 0 0,1 1-1 0 0,-1-1 0 0 0,1 0 1 0 0,-1 0-1 0 0,1 0 0 0 0,-1 0 0 0 0,4-1-81 0 0,31-3 456 0 0,1-3 0 0 0,-1-1 0 0 0,-1-2 0 0 0,1-1 0 0 0,-2-2 0 0 0,1-2 0 0 0,-2-1 0 0 0,26-16-456 0 0,-20 12 150 0 0,-1-1 0 0 0,-1-2 0 0 0,-1-2-1 0 0,-2-2 1 0 0,16-14-150 0 0,-48 37 80 0 0,-1-1-1 0 0,1-1 0 0 0,-1 1 1 0 0,0-1-1 0 0,0 1 0 0 0,-1-1 1 0 0,1 0-1 0 0,-1-1 0 0 0,0 1 1 0 0,0 0-1 0 0,-1-1 1 0 0,0 0-1 0 0,0 0 0 0 0,0 1 1 0 0,-1-1-1 0 0,1 0 0 0 0,-2 0 1 0 0,1-4-80 0 0,-1 9 144 0 0,0 1-32 0 0,-2 5-47 0 0,-72 205 142 0 0,13 115-1 0 0,38-173-130 0 0,-78 385 46 0 0,98-516-142 0 0,-1 0 1 0 0,-1-1-1 0 0,0 1 0 0 0,-2-1 1 0 0,0 0-1 0 0,-2 0 1 0 0,0-1-1 0 0,-1-1 1 0 0,0 1-1 0 0,-2-1 0 0 0,0-1 1 0 0,-1 0-1 0 0,-1-1 1 0 0,-1-1-1 0 0,0 0 0 0 0,-1-1 1 0 0,0 0-1 0 0,-1-1 1 0 0,-2 0 19 0 0,10-8-249 0 0,1-1 0 0 0,-1 0 0 0 0,0 0 0 0 0,0-1 1 0 0,0 0-1 0 0,0-1 0 0 0,-1 0 0 0 0,1 0 0 0 0,-1-1 0 0 0,1-1 1 0 0,-1 1-1 0 0,1-1 0 0 0,-1-1 0 0 0,1 0 0 0 0,-1 0 0 0 0,1-1 1 0 0,0 0-1 0 0,-1 0 0 0 0,1-1 0 0 0,0-1 0 0 0,1 1 0 0 0,-1-2 0 0 0,0 1 1 0 0,1-1-1 0 0,0 0 0 0 0,0-1 0 0 0,1 1 0 0 0,0-2 0 0 0,0 1 1 0 0,0-1-1 0 0,0 0 0 0 0,1 0 0 0 0,1-1 0 0 0,-2-2 249 0 0,-1-4-327 0 0,1-1 0 0 0,0 0 0 0 0,1-1 0 0 0,1 1 0 0 0,0-1 0 0 0,1 0 0 0 0,1 0 0 0 0,0-1 0 0 0,2 1 0 0 0,-1 0 0 0 0,2-1-1 0 0,1-12 328 0 0,0 21 143 0 0,1 0 0 0 0,-1 0 0 0 0,1 0-1 0 0,1 0 1 0 0,0 0 0 0 0,0 0-1 0 0,0 1 1 0 0,1-1 0 0 0,0 1 0 0 0,1 0-1 0 0,-1 0 1 0 0,1 1 0 0 0,1-1-1 0 0,-1 1 1 0 0,1 0 0 0 0,0 1 0 0 0,0-1-1 0 0,1 1 1 0 0,0 0 0 0 0,0 1-1 0 0,4-3-142 0 0,15-7 629 0 0,1 0 0 0 0,0 1-1 0 0,0 2 1 0 0,1 1-1 0 0,14-2-628 0 0,312-77 2377 0 0,-140 34-2414 0 0,-202 54-383 0 0,-9 2-7484 0 0,-3-1-3051 0 0</inkml:trace>
  <inkml:trace contextRef="#ctx0" brushRef="#br0" timeOffset="41998.942">12323 4462 8114 0 0,'0'0'4481'0'0,"0"0"-2425"0"0,0 0-820 0 0,0 0-67 0 0,0 0 3 0 0,0 0-55 0 0,0 0-147 0 0,0 0-188 0 0,-32 22-176 0 0,-100 72-164 0 0,81-45 17 0 0,49-41-393 0 0,0-6-43 0 0,1 1-1 0 0,0 0 1 0 0,0 0 0 0 0,0 0-1 0 0,0 0 1 0 0,0 0-1 0 0,1 0 1 0 0,0 0-1 0 0,-1 0 1 0 0,1 0 0 0 0,0 0-1 0 0,0 0 1 0 0,1 0-1 0 0,-1 0 1 0 0,1 0 0 0 0,-1 0-1 0 0,1 0 1 0 0,0-1-1 0 0,0 1 1 0 0,0 0-1 0 0,1 0 1 0 0,-1-1 0 0 0,1 1-1 0 0,-1 0 1 0 0,1-1-1 0 0,0 1 1 0 0,0-1 0 0 0,0 0-1 0 0,0 0 1 0 0,0 0-1 0 0,1 0 1 0 0,-1 0-1 0 0,0 0 1 0 0,1-1 0 0 0,0 1-1 0 0,-1-1 1 0 0,1 0-1 0 0,0 1 1 0 0,0-1 0 0 0,0 0-1 0 0,0-1 1 0 0,0 1-1 0 0,0-1 1 0 0,0 1-1 0 0,1-1-22 0 0,6 2 98 0 0,0-1-1 0 0,0-1 0 0 0,1 0 1 0 0,-1 0-1 0 0,0-1 1 0 0,1 0-1 0 0,-1-1 0 0 0,0 0 1 0 0,0 0-1 0 0,0-1 0 0 0,0-1 1 0 0,-1 1-1 0 0,1-2 0 0 0,-1 1 1 0 0,0-1-1 0 0,0-1 0 0 0,0 0 1 0 0,-1 0-1 0 0,0 0 0 0 0,0-1 1 0 0,-1 0-1 0 0,0-1 1 0 0,0 0-1 0 0,-1 0 0 0 0,0 0 1 0 0,0-1-1 0 0,-1 0 0 0 0,0 0 1 0 0,3-8-98 0 0,-7 13-59 0 0,0-1 0 0 0,-1 0 0 0 0,1 1 1 0 0,-1-1-1 0 0,0 0 0 0 0,-1 1 0 0 0,1-1 1 0 0,-1 1-1 0 0,0-1 0 0 0,0 1 1 0 0,0-1-1 0 0,-1 1 0 0 0,1-1 0 0 0,-1 1 1 0 0,0 0-1 0 0,0 0 0 0 0,-1 0 0 0 0,1 0 1 0 0,-1 0-1 0 0,0 1 0 0 0,0-1 0 0 0,0 1 1 0 0,0 0-1 0 0,-1 0 0 0 0,0 0 0 0 0,1 0 1 0 0,-1 0-1 0 0,0 1 0 0 0,0 0 0 0 0,0 0 1 0 0,0 0-1 0 0,-1 0 0 0 0,1 0 0 0 0,-1 1 1 0 0,1 0-1 0 0,-1 0 0 0 0,1 0 1 0 0,-1 1-1 0 0,0 0 0 0 0,1-1 0 0 0,-1 1 1 0 0,1 1-1 0 0,-1-1 59 0 0,2 0-370 0 0,-27 2-2418 0 0,10 4-6015 0 0,12 1-3076 0 0</inkml:trace>
  <inkml:trace contextRef="#ctx0" brushRef="#br0" timeOffset="42248.893">12568 4808 15419 0 0,'0'0'1219'0'0,"0"0"-408"0"0,0 0 24 0 0,0 0 108 0 0,0 0 66 0 0,0 0-55 0 0,0 0-177 0 0,0 0-95 0 0,0 0-38 0 0,0 0-52 0 0,0 0-82 0 0,0 0-80 0 0,0 0-102 0 0,9-31-76 0 0,29-95-50 0 0,-2 54 83 0 0,-30 61-296 0 0,1 1 0 0 0,0-1 0 0 0,1 1 0 0 0,1 0 0 0 0,-1 1 0 0 0,1 0-1 0 0,1 0 1 0 0,0 1 0 0 0,0 0 0 0 0,0 1 0 0 0,1 0 0 0 0,0 1 0 0 0,1 0 0 0 0,-1 0 0 0 0,2 1 10 0 0,18 4-1711 0 0,-21 3-1729 0 0,0 1-4034 0 0,-1 0-4806 0 0</inkml:trace>
  <inkml:trace contextRef="#ctx0" brushRef="#br0" timeOffset="43850.442">13864 3747 3353 0 0,'0'0'2462'0'0,"0"0"-705"0"0,0 0-354 0 0,0 0 62 0 0,0 0 160 0 0,0 0 124 0 0,0 0 2 0 0,0 0-167 0 0,0 0-270 0 0,0 0-301 0 0,0 0-251 0 0,0-3-212 0 0,0-9 1108 0 0,1 23-956 0 0,0 34-57 0 0,13 258 1852 0 0,-10 159-1588 0 0,-39-175-709 0 0,26-240-1704 0 0,17-96-2055 0 0,-2 23-283 0 0,-3 0-4630 0 0,-3 15-1550 0 0</inkml:trace>
  <inkml:trace contextRef="#ctx0" brushRef="#br0" timeOffset="44095.978">13516 4392 11859 0 0,'0'0'762'0'0,"0"0"-291"0"0,0 0 71 0 0,0 0 390 0 0,0 0 340 0 0,0 0 148 0 0,0 0-79 0 0,0 0-201 0 0,33-3-212 0 0,104-8-228 0 0,8-25 353 0 0,-101 20-906 0 0,-18 9-392 0 0,-1-2-1 0 0,0 0 0 0 0,-1-2 1 0 0,0 0-1 0 0,0-2 0 0 0,-2 0 1 0 0,1-2-1 0 0,-2-1 0 0 0,11-10 246 0 0,-27 22-550 0 0,20-23-2719 0 0,-10 8-4349 0 0,-8 7-1301 0 0</inkml:trace>
  <inkml:trace contextRef="#ctx0" brushRef="#br0" timeOffset="44546.1">14289 3784 12483 0 0,'0'0'654'0'0,"0"0"-311"0"0,0 0 41 0 0,0 0 355 0 0,0 0 357 0 0,0 0 194 0 0,0 0 10 0 0,0 0-138 0 0,1 31-179 0 0,0 101-128 0 0,-1 40 1214 0 0,0-22 429 0 0,17 138-2498 0 0,-17-280 39 0 0,1 1 0 0 0,0-1 1 0 0,0 0-1 0 0,1 1 0 0 0,0-1 0 0 0,1 0 0 0 0,0 0 0 0 0,0 0 0 0 0,1 0 0 0 0,-1-1 0 0 0,2 1 1 0 0,-1-1-1 0 0,1 0 0 0 0,0-1 0 0 0,4 5-39 0 0,43-15 544 0 0,154-105 6 0 0,-181 96-536 0 0,-14 6-10 0 0,-1 2-1 0 0,0-1 1 0 0,1 2-1 0 0,0-1 0 0 0,0 1 1 0 0,1 1-1 0 0,-1 0 0 0 0,0 1 1 0 0,12-1-4 0 0,-21 4 1 0 0,1 0 0 0 0,-1 0 0 0 0,0 0-1 0 0,0 1 1 0 0,0-1 0 0 0,0 1 0 0 0,-1-1 0 0 0,1 1 0 0 0,0 0 0 0 0,-1 0 0 0 0,1 0 0 0 0,-1-1-1 0 0,1 2 1 0 0,-1-1 0 0 0,0 0 0 0 0,0 0 0 0 0,0 0 0 0 0,0 0 0 0 0,0 1 0 0 0,-1-1 0 0 0,1 0 0 0 0,0 2-1 0 0,4 8 28 0 0,40 135 241 0 0,-42-134-181 0 0,2-2-1366 0 0,8-9-3125 0 0,-4-4-88 0 0,-4-3-1512 0 0,-1 1-5809 0 0</inkml:trace>
  <inkml:trace contextRef="#ctx0" brushRef="#br0" timeOffset="44729.422">15162 4535 6161 0 0,'0'0'4521'0'0,"0"0"-3064"0"0,0 0-433 0 0,0 0-168 0 0,0 0-112 0 0,0 0-136 0 0,0 0-152 0 0,0 0-200 0 0,0 0-136 0 0,0 0-72 0 0,0 0-112 0 0,0 0-80 0 0,0 0-208 0 0,0 0-352 0 0,-11 129-1272 0 0,15-129-4946 0 0,-1 0 833 0 0</inkml:trace>
  <inkml:trace contextRef="#ctx0" brushRef="#br0" timeOffset="44879.172">15053 4156 17228 0 0,'0'0'1320'0'0,"0"0"-232"0"0,0 0-136 0 0,0 0-167 0 0,0 0-233 0 0,0 0-288 0 0,0 0-248 0 0,0 0-128 0 0,0 0-64 0 0,0 0-24 0 0,0 0-144 0 0,0 0-297 0 0,0 0-591 0 0,0 0-2241 0 0,102-22-8993 0 0</inkml:trace>
  <inkml:trace contextRef="#ctx0" brushRef="#br0" timeOffset="45232.317">15580 4340 9690 0 0,'0'0'1999'0'0,"0"0"-455"0"0,0 0-107 0 0,0 0 19 0 0,0 0-98 0 0,0 0-153 0 0,0 0-192 0 0,0 0-185 0 0,0 0-159 0 0,0 0-142 0 0,0 0-159 0 0,0 0-101 0 0,-25 2-74 0 0,-75 6-57 0 0,99-9-133 0 0,0 1 1 0 0,0-1-1 0 0,0 1 0 0 0,1-1 0 0 0,-1 1 0 0 0,0 0 0 0 0,0-1 0 0 0,0 1 1 0 0,0 0-1 0 0,0-1 0 0 0,0 1 0 0 0,0 0 0 0 0,0 0 0 0 0,0 0 1 0 0,0 0-1 0 0,0 0 0 0 0,0 0 0 0 0,0 0 0 0 0,0 1 0 0 0,0-1 1 0 0,0 0-1 0 0,0 0 0 0 0,0 1 0 0 0,0-1 0 0 0,1 1 0 0 0,-1-1 1 0 0,0 1-1 0 0,0-1 0 0 0,0 1 0 0 0,0-1 0 0 0,1 1 0 0 0,-1 0 0 0 0,0-1 1 0 0,1 1-1 0 0,-1 0 0 0 0,0 0 0 0 0,1-1 0 0 0,-1 1 0 0 0,1 0 1 0 0,-1 0-1 0 0,1 0 0 0 0,0 0 0 0 0,-1 0 0 0 0,1 0 0 0 0,0 0 1 0 0,0 0-1 0 0,-1 0 0 0 0,1 0 0 0 0,0 0 0 0 0,0 0 0 0 0,0 0 1 0 0,0 0-1 0 0,0 0-3 0 0,2 6-9 0 0,0-3 24 0 0,0 1 0 0 0,1-1 0 0 0,-1 0 0 0 0,1 0-1 0 0,0 0 1 0 0,1 0 0 0 0,-1 0 0 0 0,1 0 0 0 0,-1-1 0 0 0,1 0 0 0 0,0 1 0 0 0,0-2 0 0 0,1 1 0 0 0,-1 0 0 0 0,0-1-1 0 0,1 0 1 0 0,0 0 0 0 0,0 0-15 0 0,5 4 28 0 0,0-2 3 0 0,0 1 1 0 0,0 0-1 0 0,-1 1 0 0 0,1 0 1 0 0,-1 0-1 0 0,-1 1 0 0 0,1 0 1 0 0,-1 0-1 0 0,-1 1 0 0 0,1 0 1 0 0,-1 1-1 0 0,-1 0 0 0 0,1 0 1 0 0,-2 0-1 0 0,1 1 0 0 0,-1-1 1 0 0,-1 1-1 0 0,1 1 0 0 0,-2-1 1 0 0,0 0-1 0 0,0 1 0 0 0,0 0-31 0 0,-6-5 89 0 0,1-1-1 0 0,-1 1 1 0 0,1-1-1 0 0,-2 1 1 0 0,1-1-1 0 0,0 0 1 0 0,-1 0-1 0 0,0-1 1 0 0,0 1-1 0 0,-1-1 1 0 0,1 0-1 0 0,-1 0 0 0 0,0 0 1 0 0,0-1-1 0 0,0 1 1 0 0,0-1-1 0 0,-1-1 1 0 0,1 1-1 0 0,-1-1 1 0 0,0 0-1 0 0,0 0 1 0 0,0 0-1 0 0,-5 0-88 0 0,1 1 49 0 0,7-1-56 0 0,0 0 0 0 0,0 0 0 0 0,-1-1 0 0 0,1 1 0 0 0,-1-1 0 0 0,0 0 0 0 0,1 0 0 0 0,-1-1 0 0 0,1 1 1 0 0,-1-1-1 0 0,0 0 0 0 0,0 1 0 0 0,1-2 0 0 0,-1 1 0 0 0,0 0 0 0 0,1-1 0 0 0,-1 0 0 0 0,0 1 1 0 0,1-2-1 0 0,-1 1 0 0 0,1 0 0 0 0,-1-1 0 0 0,1 1 0 0 0,0-1 0 0 0,-1 0 0 0 0,1 0 0 0 0,0 0 0 0 0,0-1 1 0 0,1 1-1 0 0,-1-1 0 0 0,0 1 0 0 0,1-1 0 0 0,0 0 0 0 0,-1 0 0 0 0,0-3 7 0 0,2-19-2000 0 0,5 9-6615 0 0,-2 9-3397 0 0</inkml:trace>
  <inkml:trace contextRef="#ctx0" brushRef="#br0" timeOffset="47804.754">16543 4605 3329 0 0,'0'0'1357'0'0,"0"0"-765"0"0,0 0-347 0 0,0 0 187 0 0,0 0 558 0 0,0 0 581 0 0,0 0 363 0 0,0 0 109 0 0,0 0-210 0 0,0 0-313 0 0,0 0-308 0 0,21-7-246 0 0,65-24-171 0 0,-75 27-544 0 0,0-1 0 0 0,0 0 1 0 0,-1 0-1 0 0,0-1 0 0 0,0 0 1 0 0,0-1-1 0 0,-1 0 0 0 0,0 0 1 0 0,0-1-1 0 0,-1 0 0 0 0,2-3-251 0 0,5-4 403 0 0,-7 5-75 0 0,-1 0-1 0 0,0 0 1 0 0,-1 0 0 0 0,0-1-1 0 0,0 1 1 0 0,-1-1 0 0 0,-1-1-1 0 0,0 1 1 0 0,0-1 0 0 0,0-7-328 0 0,17 102 555 0 0,-7 24-250 0 0,-4 1 0 0 0,-6 0 0 0 0,-4 24-305 0 0,-1-88 61 0 0,-2 28 6 0 0,-3-1 1 0 0,-4 0 0 0 0,-2 0 0 0 0,-4-1-1 0 0,-3 1-67 0 0,17-62 27 0 0,0 0 0 0 0,0 0-1 0 0,-1 0 1 0 0,0 0 0 0 0,0-1-1 0 0,-1 1 1 0 0,0-1-1 0 0,0 0 1 0 0,-1 0 0 0 0,0-1-1 0 0,-1 1 1 0 0,0-1-1 0 0,0 0 1 0 0,0-1 0 0 0,-1 1-1 0 0,0-1 1 0 0,0 0-1 0 0,-1-1 1 0 0,1 0 0 0 0,-1 0-1 0 0,-7 3-26 0 0,12-9 14 0 0,1 0 0 0 0,-1 0 0 0 0,1 0 0 0 0,0 0 0 0 0,-1 0 0 0 0,1 0 0 0 0,0-1 0 0 0,0 1 0 0 0,0-1 0 0 0,0 0 0 0 0,0 1 0 0 0,0-1 0 0 0,1 0 0 0 0,-1 0 0 0 0,0 0 0 0 0,1 0 0 0 0,0-1 0 0 0,-1 1 0 0 0,1 0 0 0 0,0-1 0 0 0,0 1 0 0 0,0 0 0 0 0,1-1-1 0 0,-1 1 1 0 0,0-1 0 0 0,1 1 0 0 0,0-1 0 0 0,-1 1 0 0 0,1-1 0 0 0,0 0 0 0 0,1 1 0 0 0,-1-1 0 0 0,0 1 0 0 0,1-1 0 0 0,-1 1 0 0 0,2-3-14 0 0,-2 4 4 0 0,3-33-6 0 0,1 0 0 0 0,2 1 0 0 0,2 0 1 0 0,1 1-1 0 0,1-1 0 0 0,2 2 0 0 0,1-1 0 0 0,1 2 0 0 0,2 0 0 0 0,11-15 2 0 0,-17 26 6 0 0,20-39-3 0 0,2 2 1 0 0,2 1-1 0 0,4 1 1 0 0,1 2-1 0 0,2 2 1 0 0,3 2-1 0 0,2 2 1 0 0,23-16-4 0 0,-40 38-5 0 0,-13 9-1 0 0,1 2-1 0 0,0-1 1 0 0,1 2 0 0 0,1 0 0 0 0,0 2-1 0 0,0 0 1 0 0,1 1 0 0 0,0 0-1 0 0,16-3 7 0 0,-35 12-2 0 0,1 0-1 0 0,0-1 0 0 0,-1 1 0 0 0,1 0 0 0 0,0 0 1 0 0,-1 0-1 0 0,1 0 0 0 0,0 0 0 0 0,-1 1 1 0 0,1-1-1 0 0,0 0 0 0 0,-1 1 0 0 0,1-1 1 0 0,-1 1-1 0 0,1 0 0 0 0,-1-1 0 0 0,1 1 0 0 0,-1 0 1 0 0,1 0-1 0 0,-1 0 0 0 0,0 0 0 0 0,1 0 1 0 0,-1 0-1 0 0,0 1 0 0 0,0-1 0 0 0,0 0 1 0 0,0 0-1 0 0,0 1 0 0 0,0-1 0 0 0,0 1 0 0 0,0-1 1 0 0,-1 1-1 0 0,1-1 0 0 0,-1 1 0 0 0,1 0 1 0 0,-1-1-1 0 0,1 1 0 0 0,-1 0 0 0 0,0-1 0 0 0,0 1 1 0 0,0 0-1 0 0,0-1 0 0 0,0 1 0 0 0,0 0 1 0 0,0-1-1 0 0,-1 1 0 0 0,1 0 0 0 0,-1-1 1 0 0,1 1-1 0 0,-1-1 0 0 0,0 1 3 0 0,-1 13 11 0 0,-2-1 0 0 0,0 0 0 0 0,-1-1 0 0 0,0 1 0 0 0,-1-1 0 0 0,-1 0 0 0 0,0 0 0 0 0,0-1-1 0 0,-1 0 1 0 0,-1 0 0 0 0,0-1 0 0 0,-1 0 0 0 0,0-1 0 0 0,-3 2-11 0 0,-2 6 7 0 0,-15 16-40 0 0,-1-1 0 0 0,-2-2 0 0 0,-1-1-1 0 0,-1-1 1 0 0,-2-2 0 0 0,0-2 0 0 0,-38 19 33 0 0,23-32-1114 0 0,51-49-4660 0 0,21 11-2455 0 0,-12 15-2864 0 0</inkml:trace>
  <inkml:trace contextRef="#ctx0" brushRef="#br0" timeOffset="48333.919">17268 4881 5521 0 0,'0'0'2123'0'0,"0"0"-102"0"0,0 0 51 0 0,0 0 97 0 0,0 0-60 0 0,0 0-230 0 0,0 0-267 0 0,0 0-256 0 0,0 0-231 0 0,32 2-207 0 0,102 0-201 0 0,-45-23 115 0 0,-73 12-682 0 0,20-9 74 0 0,-2-1 1 0 0,0-1-1 0 0,-1-3 1 0 0,-1 0-1 0 0,-1-2 0 0 0,14-15-224 0 0,-33 28 30 0 0,0 0-1 0 0,-1-1 0 0 0,0 0 0 0 0,-1-1 1 0 0,-1 0-1 0 0,0-1 0 0 0,-1 0 1 0 0,-1 0-1 0 0,0 0 0 0 0,-1-1 1 0 0,0 0-1 0 0,-2-1 0 0 0,0 1 0 0 0,-1-1 1 0 0,0 0-1 0 0,-1-8-29 0 0,-11-74 35 0 0,9 95-36 0 0,-1 1 0 0 0,0 0 0 0 0,-1 0 0 0 0,1 0 0 0 0,0-1 0 0 0,-1 1-1 0 0,0 1 1 0 0,1-1 0 0 0,-1 0 0 0 0,0 0 0 0 0,-1 1 0 0 0,1-1 0 0 0,0 1 0 0 0,-1-1 0 0 0,1 1 0 0 0,-1 0 0 0 0,0 0 0 0 0,0 0 0 0 0,0 1 0 0 0,0-1 0 0 0,0 1 0 0 0,0-1 0 0 0,0 1 0 0 0,0 0 0 0 0,0 0-1 0 0,-1 0 1 0 0,1 1 0 0 0,-1-1 1 0 0,-8 2-7 0 0,1 0 0 0 0,0 1 0 0 0,0 0 0 0 0,0 0 0 0 0,0 1 0 0 0,1 1 0 0 0,-1 0 0 0 0,1 0 0 0 0,0 1 0 0 0,0 0 0 0 0,0 1-1 0 0,1 0 1 0 0,0 1 0 0 0,0 0 0 0 0,0 0 0 0 0,1 1 0 0 0,0 0 0 0 0,1 0 0 0 0,0 1 0 0 0,0 0 0 0 0,0 0 0 0 0,2 1 0 0 0,-2 2 7 0 0,5-10 2 0 0,1 0 0 0 0,-1 1 0 0 0,1-1 1 0 0,0 0-1 0 0,0 1 0 0 0,-1-1 0 0 0,2 1 1 0 0,-1 0-1 0 0,0-1 0 0 0,1 1 0 0 0,-1-1 1 0 0,1 1-1 0 0,0 0 0 0 0,0 0 0 0 0,0-1 1 0 0,0 1-1 0 0,0 0 0 0 0,0-1 0 0 0,1 1 0 0 0,-1 0 1 0 0,1-1-1 0 0,0 1 0 0 0,0-1 0 0 0,0 1 1 0 0,0-1-1 0 0,0 1 0 0 0,1-1 0 0 0,-1 0 1 0 0,1 0-1 0 0,0 0 0 0 0,-1 0 0 0 0,1 0 1 0 0,0 0-1 0 0,0 0 0 0 0,0 0 0 0 0,0-1 1 0 0,1 1-1 0 0,-1-1 0 0 0,0 1 0 0 0,1-1 1 0 0,1 1-3 0 0,18 7 21 0 0,1-2 0 0 0,1 0 0 0 0,-1-1 1 0 0,1-1-1 0 0,0-2 0 0 0,0 0 1 0 0,1-2-1 0 0,-1 0 0 0 0,0-2 0 0 0,15-2-21 0 0,23 2 36 0 0,60 5-2 0 0,-120-2-24 0 0,0-1 0 0 0,-1 1 0 0 0,0 0-1 0 0,1 0 1 0 0,-1 0 0 0 0,0 0-1 0 0,0 0 1 0 0,0 0 0 0 0,0 0 0 0 0,0 0-1 0 0,-1 1 1 0 0,1-1 0 0 0,0 0 0 0 0,-1 0-1 0 0,0 1 1 0 0,0-1 0 0 0,0 0-1 0 0,0 1 1 0 0,0-1 0 0 0,0 0 0 0 0,0 1-1 0 0,-1-1 1 0 0,1 0 0 0 0,-1 0 0 0 0,1 1-1 0 0,-1-1 1 0 0,0 0 0 0 0,0 0-1 0 0,0 0 1 0 0,0 0 0 0 0,-1 0 0 0 0,1 0-1 0 0,-1 0 1 0 0,0 0-10 0 0,-139 210 622 0 0,140-211-642 0 0,0 0 1 0 0,0 0 0 0 0,1 0-1 0 0,-1 0 1 0 0,0 0-1 0 0,1 0 1 0 0,-1 0 0 0 0,1 0-1 0 0,-1 0 1 0 0,1 0 0 0 0,-1 0-1 0 0,1 1 1 0 0,0-1 0 0 0,0 0-1 0 0,-1 0 1 0 0,1 0 0 0 0,0 0-1 0 0,0 1 1 0 0,0-1 0 0 0,0 0-1 0 0,1 0 1 0 0,-1 0 0 0 0,0 1-1 0 0,0-1 1 0 0,1 0-1 0 0,-1 0 1 0 0,1 0 0 0 0,-1 0-1 0 0,1 0 1 0 0,-1 0 0 0 0,1 0-1 0 0,-1 0 1 0 0,1 0 0 0 0,0 0-1 0 0,0 0 1 0 0,0 0 0 0 0,-1 0-1 0 0,1-1 1 0 0,0 1 0 0 0,0 0-1 0 0,0-1 1 0 0,0 1 0 0 0,0 0-1 0 0,0-1 1 0 0,1 1 0 0 0,-1-1-1 0 0,0 0 1 0 0,0 1-1 0 0,0-1 1 0 0,0 0 0 0 0,0 0-1 0 0,1 0 1 0 0,-1 0 0 0 0,0 0-1 0 0,0 0 1 0 0,0 0 0 0 0,1 0-1 0 0,-1 0 1 0 0,0 0 0 0 0,0-1-1 0 0,0 1 1 0 0,0 0 0 0 0,1-1 19 0 0,85-42-6841 0 0,-63 27-471 0 0,-10 5-3881 0 0</inkml:trace>
  <inkml:trace contextRef="#ctx0" brushRef="#br0" timeOffset="48582.136">18454 4546 10450 0 0,'0'0'2259'0'0,"0"0"-802"0"0,0 0-233 0 0,0 0 60 0 0,0 0 10 0 0,0 0-43 0 0,0 0-147 0 0,0 0-222 0 0,0 0-198 0 0,0 0-167 0 0,0 0-131 0 0,-25 32-80 0 0,-73 96-27 0 0,96-127-266 0 0,0 0 1 0 0,1 0-1 0 0,-1 0 0 0 0,0 0 0 0 0,1 1 1 0 0,-1-1-1 0 0,1 0 0 0 0,0 1 1 0 0,-1-1-1 0 0,1 1 0 0 0,0 0 0 0 0,0-1 1 0 0,0 1-1 0 0,0 0 0 0 0,0 0 0 0 0,0 0 1 0 0,1 0-1 0 0,-1-1 0 0 0,1 1 1 0 0,-1 0-1 0 0,1 0 0 0 0,0 0 0 0 0,0 0 1 0 0,0 0-1 0 0,0 0 0 0 0,0 0 1 0 0,0 0-1 0 0,0 0 0 0 0,0 0 0 0 0,1 0 1 0 0,-1 0-1 0 0,1 0 0 0 0,0 1-13 0 0,3 2 90 0 0,0 0-1 0 0,1 0 0 0 0,-1 0 0 0 0,1-1 0 0 0,0 0 0 0 0,1 0 0 0 0,-1 0 0 0 0,1-1 0 0 0,0 0 0 0 0,0 0 0 0 0,0 0 0 0 0,0-1 0 0 0,0 0 1 0 0,0 0-1 0 0,1 0 0 0 0,-1-1 0 0 0,1 0 0 0 0,-1 0 0 0 0,1-1 0 0 0,-1 0 0 0 0,1 0 0 0 0,-1 0 0 0 0,1-1 0 0 0,0 0 0 0 0,-1 0 0 0 0,4-2-89 0 0,-3 1 19 0 0,0 0 1 0 0,0 0-1 0 0,0-1 1 0 0,-1 0-1 0 0,1 0 1 0 0,-1-1-1 0 0,0 0 1 0 0,0 0-1 0 0,0 0 1 0 0,-1-1-1 0 0,1 0 1 0 0,-1 0-1 0 0,0 0 1 0 0,-1-1-1 0 0,1 1 1 0 0,-1-1-1 0 0,0 0 1 0 0,0-1-1 0 0,-1 1 1 0 0,0-1-1 0 0,0 1 1 0 0,-1-1-1 0 0,0 0 1 0 0,0 0-1 0 0,0 0 0 0 0,-1 0 1 0 0,0 0-1 0 0,0 0 1 0 0,-1-1-1 0 0,0 1 1 0 0,0 0-1 0 0,-1 0 1 0 0,0 0-1 0 0,0-1 1 0 0,0 1-1 0 0,-1 0 1 0 0,0 1-1 0 0,-1-1 1 0 0,1 0-1 0 0,-2 0 1 0 0,-2-5-20 0 0,1 6-169 0 0,0-1 1 0 0,0 1-1 0 0,-1 1 1 0 0,0-1-1 0 0,0 1 1 0 0,0 0 0 0 0,-1 0-1 0 0,1 1 1 0 0,-1-1-1 0 0,0 2 1 0 0,0-1-1 0 0,-1 1 1 0 0,1 0-1 0 0,-1 0 1 0 0,0 1-1 0 0,1 0 1 0 0,-2 1 168 0 0,-54-5-11479 0 0,49 6-396 0 0</inkml:trace>
  <inkml:trace contextRef="#ctx0" brushRef="#br0" timeOffset="49216.505">19011 3780 12867 0 0,'0'0'1325'0'0,"0"0"-307"0"0,0 0-93 0 0,0 0 88 0 0,0 0 95 0 0,0 0 45 0 0,0 0-99 0 0,0 0-202 0 0,0 0-198 0 0,0 0-164 0 0,0 0-105 0 0,0 0-49 0 0,2-4 30 0 0,9-6 326 0 0,-10 36 331 0 0,-2-8-733 0 0,-3 56 277 0 0,-4 0 1 0 0,-4-1 0 0 0,-2 0-1 0 0,-12 29-567 0 0,3-5 141 0 0,-77 292 147 0 0,98-348-235 0 0,47-45 11 0 0,189-168 107 0 0,-214 159-176 0 0,-2-1 5 0 0,0 1 0 0 0,1 1 0 0 0,1 1 0 0 0,0 0 0 0 0,0 2-1 0 0,1 0 1 0 0,0 1 0 0 0,0 1 0 0 0,1 1 0 0 0,0 1 0 0 0,0 1-1 0 0,3 1 1 0 0,-24 3-1 0 0,1 0 0 0 0,0 1-1 0 0,-1-1 1 0 0,1 0 0 0 0,0 1-1 0 0,-1-1 1 0 0,1 1 0 0 0,-1-1-1 0 0,1 1 1 0 0,-1 0-1 0 0,1-1 1 0 0,-1 1 0 0 0,0 0-1 0 0,1 0 1 0 0,-1 0 0 0 0,0 0-1 0 0,0 1 1 0 0,1-1 0 0 0,-1 0-1 0 0,0 0 1 0 0,0 1-1 0 0,0-1 1 0 0,-1 0 0 0 0,1 1-1 0 0,0-1 1 0 0,-1 1 0 0 0,1-1-1 0 0,0 1 1 0 0,-1 0 0 0 0,0-1-1 0 0,1 1 1 0 0,-1 0-1 0 0,0-1 1 0 0,0 1 0 0 0,0-1-1 0 0,0 1 1 0 0,0 0 0 0 0,0-1-1 0 0,0 1 1 0 0,-1 0 0 0 0,1-1-1 0 0,-1 1 1 0 0,1-1-1 0 0,-1 1 1 0 0,0 0 1 0 0,-2 8 5 0 0,-1 0 0 0 0,0 0 0 0 0,0-1 0 0 0,-1 0 0 0 0,0 0 0 0 0,0 0 0 0 0,-1-1 0 0 0,0 1 0 0 0,-1-1 0 0 0,0-1-1 0 0,0 1 1 0 0,-1-1 0 0 0,0-1 0 0 0,0 1 0 0 0,0-1 0 0 0,-4 1-5 0 0,-4 6 13 0 0,-10 8-13 0 0,-1-1 1 0 0,0-2-1 0 0,-2-1 0 0 0,0-1 1 0 0,0-1-1 0 0,-2-1 0 0 0,0-2 0 0 0,0-1 1 0 0,-16 2-1 0 0,-49-10-343 0 0,94-4 261 0 0,1 0-1 0 0,-1 0 1 0 0,1 0 0 0 0,-1 0 0 0 0,1 0-1 0 0,-1 0 1 0 0,1 0 0 0 0,0-1-1 0 0,-1 1 1 0 0,1-1 0 0 0,0 1 0 0 0,0-1-1 0 0,0 1 1 0 0,0-1 0 0 0,1 0-1 0 0,-1 1 1 0 0,0-1 0 0 0,1 0 0 0 0,-1 0-1 0 0,1 1 1 0 0,-1-1 0 0 0,1 0-1 0 0,0 0 1 0 0,0 0 0 0 0,0 0 0 0 0,0 1-1 0 0,0-1 1 0 0,0 0 0 0 0,0 0-1 0 0,1-1 84 0 0,13-56-6244 0 0,-4 41-297 0 0,-4 5-5223 0 0</inkml:trace>
  <inkml:trace contextRef="#ctx0" brushRef="#br0" timeOffset="49581.45">19788 3674 17276 0 0,'0'0'839'0'0,"0"0"-237"0"0,0 0 84 0 0,0 0 258 0 0,0 0 252 0 0,0 0 90 0 0,0 0-154 0 0,0 0-232 0 0,0 0-154 0 0,-7 32-98 0 0,-22 104-80 0 0,-48 388 1723 0 0,22-253-2083 0 0,41-222-293 0 0,22-72-1237 0 0,85-79-3875 0 0,-59 71-846 0 0,0 1-5171 0 0,-26 25 5753 0 0</inkml:trace>
  <inkml:trace contextRef="#ctx0" brushRef="#br0" timeOffset="49898.612">19818 4484 672 0 0,'0'0'4062'0'0,"0"0"-320"0"0,0 0-628 0 0,0 0-649 0 0,0 0-581 0 0,0 0-431 0 0,0 0-273 0 0,0 0-150 0 0,0 0-74 0 0,0 0-48 0 0,0 0-61 0 0,0 0-70 0 0,0 0-67 0 0,19 19-75 0 0,60 57-62 0 0,-77-75-545 0 0,-1 1 1 0 0,0 0-1 0 0,1-1 0 0 0,-1 1 1 0 0,1-1-1 0 0,0 0 0 0 0,-1 1 1 0 0,1-1-1 0 0,0 0 1 0 0,0 0-1 0 0,0 0 0 0 0,0 0 1 0 0,0-1-1 0 0,0 1 0 0 0,0 0 1 0 0,0-1-1 0 0,0 0 0 0 0,0 1 1 0 0,0-1-1 0 0,0 0 0 0 0,0 0 1 0 0,0 0-1 0 0,1 0 1 0 0,-1 0-1 0 0,0-1 0 0 0,0 1 1 0 0,0-1-1 0 0,0 1 0 0 0,0-1-28 0 0,6-1 124 0 0,6-2-31 0 0,0 0 0 0 0,0-1 0 0 0,0 0 0 0 0,-1-1 0 0 0,0-1 0 0 0,0 0 0 0 0,0 0 0 0 0,-1-1 0 0 0,0-1 0 0 0,-1 0 0 0 0,0-1 1 0 0,0 0-1 0 0,-1-1 0 0 0,0 0 0 0 0,2-4-93 0 0,-9 10 9 0 0,0 0 1 0 0,0-1 0 0 0,-1 1-1 0 0,1-1 1 0 0,-2 1-1 0 0,1-1 1 0 0,0 0 0 0 0,-1 0-1 0 0,0 1 1 0 0,0-1-1 0 0,-1 0 1 0 0,0 0-1 0 0,0 0 1 0 0,0 0 0 0 0,-1 0-1 0 0,0-3-9 0 0,-1 7-4 0 0,0 0 0 0 0,-1-1 0 0 0,1 1 1 0 0,-1 0-1 0 0,1 0 0 0 0,-1 0 0 0 0,1 1 0 0 0,-1-1 0 0 0,0 1 0 0 0,0-1 0 0 0,0 1 0 0 0,0 0 0 0 0,0 0 0 0 0,0 0 0 0 0,0 1 0 0 0,0-1 1 0 0,-1 1-1 0 0,1-1 0 0 0,0 1 0 0 0,0 0 0 0 0,0 0 0 0 0,-1 1 0 0 0,1-1 0 0 0,0 1 0 0 0,0-1 0 0 0,0 1 0 0 0,0 0 0 0 0,0 0 0 0 0,0 1 1 0 0,0-1-1 0 0,0 0 0 0 0,0 1 0 0 0,1 0 0 0 0,-2 1 4 0 0,-17 8-9 0 0,0 1 0 0 0,1 1 0 0 0,1 1 0 0 0,0 0 0 0 0,1 2 0 0 0,-6 6 9 0 0,18-16-1 0 0,1-1 1 0 0,0 1-1 0 0,0 1 0 0 0,1-1 1 0 0,-1 0-1 0 0,1 1 1 0 0,1 0-1 0 0,-1 0 0 0 0,1 0 1 0 0,1 1-1 0 0,-1-1 1 0 0,1 1-1 0 0,0-1 0 0 0,1 1 1 0 0,0 0-1 0 0,0 0 1 0 0,1-1-1 0 0,-1 1 0 0 0,2 0 1 0 0,-1 0-1 0 0,2 3 1 0 0,-1-6 3 0 0,1-1-1 0 0,0 0 1 0 0,0 0 0 0 0,0 0-1 0 0,0 0 1 0 0,1 0-1 0 0,-1 0 1 0 0,1-1 0 0 0,0 1-1 0 0,0-1 1 0 0,0 0-1 0 0,1 0 1 0 0,-1 0 0 0 0,1 0-1 0 0,-1-1 1 0 0,1 1-1 0 0,0-1 1 0 0,0 0 0 0 0,0 0-1 0 0,1-1 1 0 0,-1 1-1 0 0,0-1 1 0 0,5 1-3 0 0,106 14-91 0 0,44-35-1656 0 0,-92 1-6926 0 0,-59 14-3002 0 0</inkml:trace>
  <inkml:trace contextRef="#ctx0" brushRef="#br0" timeOffset="50398.128">20374 4701 9874 0 0,'0'0'2125'0'0,"0"0"-468"0"0,0 0-108 0 0,0 0 67 0 0,0 0 16 0 0,0 0-45 0 0,0 0-121 0 0,0 0-199 0 0,0 0-228 0 0,0 0-203 0 0,0 0-180 0 0,0 0-162 0 0,0 0-108 0 0,19-9-86 0 0,63-32-82 0 0,-8-26 338 0 0,-31 19-247 0 0,81-70 185 0 0,-118 159-438 0 0,-9 49 136 0 0,5-88-179 0 0,1 0 0 0 0,-1 0 0 0 0,1 0 0 0 0,-1 0 0 0 0,1 0 1 0 0,-1-1-1 0 0,1 0 0 0 0,0 1 0 0 0,0-1 0 0 0,0 0 0 0 0,0 0 0 0 0,0-1 1 0 0,0 1-1 0 0,0-1 0 0 0,0 1 0 0 0,0-1 0 0 0,0 0 0 0 0,0 0 1 0 0,0 0-1 0 0,0-1 0 0 0,3 0-13 0 0,-1 1 25 0 0,9-1 14 0 0,-1-1-1 0 0,1-1 1 0 0,-1 0-1 0 0,1-1 1 0 0,-1 0-1 0 0,0-1 1 0 0,0 0-1 0 0,-1-1 1 0 0,0-1 0 0 0,0 0-39 0 0,62-27 190 0 0,37-2 229 0 0,-103 80-78 0 0,-8-32-319 0 0,1 1 1 0 0,0-1-1 0 0,1 0 0 0 0,0 1 0 0 0,1-1 0 0 0,0 0 0 0 0,1 0 0 0 0,0-1 0 0 0,1 1 0 0 0,0-1 1 0 0,1 0-1 0 0,0 0 0 0 0,1-1 0 0 0,4 6-22 0 0,20 0-1056 0 0,-18-18-5428 0 0,-11-1-5694 0 0</inkml:trace>
  <inkml:trace contextRef="#ctx0" brushRef="#br0" timeOffset="60586.311">21986 3670 4153 0 0,'0'0'1542'0'0,"0"0"-209"0"0,0 0-42 0 0,0 0 120 0 0,0 0 53 0 0,0 0-58 0 0,0 0-188 0 0,0 0-221 0 0,0 0-141 0 0,0 0-110 0 0,0 0-62 0 0,1-2-17 0 0,3-3 3974 0 0,-3 31-2810 0 0,0-5-1424 0 0,20 238 1344 0 0,-13-100-1026 0 0,-10 127-725 0 0,-1-259 21 0 0,0 0-1 0 0,-2 1 0 0 0,0-2 1 0 0,-2 1-1 0 0,-1-1 1 0 0,-2 0-21 0 0,11 11-22 0 0,0-37 20 0 0,-1 0-8 0 0,0 0-6 0 0,0 0-9 0 0,0 0-15 0 0,0 0-11 0 0,0 0 7 0 0,0 0-2 0 0,0 0-1 0 0,0 0-5 0 0,0 0-51 0 0,-1-30-2812 0 0,-3 10-127 0 0,0 0-4752 0 0,3 13-1434 0 0</inkml:trace>
  <inkml:trace contextRef="#ctx0" brushRef="#br0" timeOffset="60855.915">21664 4237 8586 0 0,'0'0'2766'0'0,"0"0"-687"0"0,0 0-441 0 0,0 0-153 0 0,0 0-166 0 0,0 0-284 0 0,0 0-305 0 0,0 0-181 0 0,0 0-13 0 0,0 0 116 0 0,0 0 132 0 0,0 0 35 0 0,0 0-17 0 0,24-2-53 0 0,80-10-63 0 0,268-61 1936 0 0,-310 68-1674 0 0,-36 5-5170 0 0,-9 0-3884 0 0,-14 0-3862 0 0</inkml:trace>
  <inkml:trace contextRef="#ctx0" brushRef="#br0" timeOffset="61438.708">22406 3736 10650 0 0,'0'0'1906'0'0,"0"0"-415"0"0,0 0-247 0 0,0 0-75 0 0,0 0-60 0 0,0 0-101 0 0,0 0-108 0 0,0 0-90 0 0,0 0-78 0 0,0 0-64 0 0,0 0-73 0 0,0 0-64 0 0,0 0-48 0 0,-1 23-35 0 0,-4 113 317 0 0,13 184 876 0 0,-8-45-1468 0 0,11-234-202 0 0,18-53 335 0 0,-12-6-243 0 0,0 0 0 0 0,1 1-1 0 0,1 1 1 0 0,1 0 0 0 0,0 2-1 0 0,13-8-62 0 0,13-7 1 0 0,-37 22-2 0 0,0 0 0 0 0,1 0 0 0 0,-1 1 1 0 0,1 1-1 0 0,1-1 0 0 0,-1 2 0 0 0,1-1 0 0 0,0 2 0 0 0,0-1 0 0 0,0 2 0 0 0,0-1 1 0 0,1 1-1 0 0,0 1 1 0 0,-6 41 74 0 0,-28 177 389 0 0,54-220-2434 0 0,-27-4 497 0 0,0 2-1884 0 0,-1-1-3980 0 0,-1 2-4832 0 0</inkml:trace>
  <inkml:trace contextRef="#ctx0" brushRef="#br0" timeOffset="62520.308">22945 4443 9562 0 0,'0'0'1848'0'0,"0"0"-286"0"0,0 0 68 0 0,0 0 67 0 0,0 0-114 0 0,0 0-197 0 0,0 0-232 0 0,0 0-215 0 0,0 0-142 0 0,0 0-126 0 0,0 0-98 0 0,0 0-79 0 0,34-4-106 0 0,104-15-65 0 0,-85 0 91 0 0,-47 13-294 0 0,-2 3-73 0 0,-1 0 0 0 0,1 0-1 0 0,-1 0 1 0 0,1-1-1 0 0,-1 1 1 0 0,0-1 0 0 0,0 0-1 0 0,-1 0 1 0 0,1 0 0 0 0,-1-1-1 0 0,0 1 1 0 0,0 0-1 0 0,0-1 1 0 0,-1 1 0 0 0,1-1-1 0 0,-1 0 1 0 0,0 0 0 0 0,0 1-1 0 0,-1-1 1 0 0,0 0-1 0 0,0 0 1 0 0,0 0 0 0 0,0 1-1 0 0,-1-1 1 0 0,1 0-47 0 0,-3 2-14 0 0,0 1 0 0 0,0 0 1 0 0,1 0-1 0 0,-1 0 0 0 0,-1 0 0 0 0,1 0 1 0 0,0 0-1 0 0,0 1 0 0 0,-1-1 1 0 0,1 1-1 0 0,0 0 0 0 0,-1 0 0 0 0,0 1 1 0 0,1-1-1 0 0,-1 1 0 0 0,1-1 0 0 0,-1 1 1 0 0,1 0-1 0 0,-1 1 0 0 0,0-1 0 0 0,1 1 1 0 0,-1-1-1 0 0,1 1 0 0 0,-1 0 0 0 0,1 0 1 0 0,-3 2 13 0 0,-8 2-10 0 0,1 1 1 0 0,0 0 0 0 0,1 1-1 0 0,-1 1 1 0 0,1 0 0 0 0,1 1-1 0 0,-1 0 1 0 0,1 0 0 0 0,1 1-1 0 0,-2 3 10 0 0,8-10 4 0 0,0 1 0 0 0,-1 0 0 0 0,1 0 0 0 0,1 0 0 0 0,-1 0 0 0 0,1 1 0 0 0,-1 0 0 0 0,1-1 0 0 0,0 1 0 0 0,1 0 0 0 0,0 0 0 0 0,-1 1 0 0 0,1-1 0 0 0,1 0 0 0 0,-1 1 0 0 0,1-1 0 0 0,0 1 0 0 0,0 0 0 0 0,1-1-1 0 0,0 1 1 0 0,0 0 0 0 0,0-1 0 0 0,1 1 0 0 0,-1-1 0 0 0,1 1 0 0 0,1 0 0 0 0,-1-1 0 0 0,1 0 0 0 0,0 1 0 0 0,0-1 0 0 0,0 0 0 0 0,1 0 0 0 0,0 0 0 0 0,0 0 0 0 0,0-1 0 0 0,1 1 0 0 0,1 1-4 0 0,9 1 83 0 0,1-1 0 0 0,0 0 0 0 0,0-1 0 0 0,1-1 1 0 0,-1 0-1 0 0,1-1 0 0 0,0-1 0 0 0,0-1 0 0 0,0 0 0 0 0,0-1 1 0 0,0 0-1 0 0,6-2-83 0 0,6 2 171 0 0,-10-1-79 0 0,0 0 0 0 0,-1-1-1 0 0,0-1 1 0 0,1-1-1 0 0,-1 0 1 0 0,-1-1 0 0 0,1-1-1 0 0,-1-1 1 0 0,9-4-92 0 0,-14 5 14 0 0,0 0 0 0 0,0-1 1 0 0,0 0-1 0 0,-1-1 0 0 0,0 0 1 0 0,-1 0-1 0 0,0-1 0 0 0,0 0 1 0 0,-1-1-1 0 0,0 0 0 0 0,-1 0 1 0 0,0-1-1 0 0,0 1 0 0 0,-1-2 1 0 0,-1 1-1 0 0,0-1 0 0 0,-1 1 1 0 0,0-1-1 0 0,0-1 0 0 0,-1 0-14 0 0,6-93 32 0 0,-10 103-41 0 0,0 1-1 0 0,-1 0 1 0 0,1-1-1 0 0,0 1 0 0 0,0 0 1 0 0,-1 0-1 0 0,0 0 1 0 0,1 0-1 0 0,-1 0 0 0 0,0 0 1 0 0,0 1-1 0 0,0-1 1 0 0,0 0-1 0 0,0 1 1 0 0,0 0-1 0 0,-1-1 0 0 0,1 1 1 0 0,0 0-1 0 0,-1 0 1 0 0,1 0-1 0 0,-1 1 0 0 0,1-1 1 0 0,-1 0-1 0 0,1 1 1 0 0,-1 0-1 0 0,1-1 0 0 0,-1 1 1 0 0,0 0-1 0 0,1 1 1 0 0,-1-1-1 0 0,1 0 1 0 0,-1 1-1 0 0,1-1 0 0 0,-1 1 1 0 0,1 0-1 0 0,-1 0 1 0 0,1 0-1 0 0,0 0 0 0 0,-1 0 1 0 0,1 0-1 0 0,0 1 1 0 0,-2 1 9 0 0,0-1-8 0 0,1 0 1 0 0,-1 0-1 0 0,1 0 1 0 0,-1 1-1 0 0,1 0 1 0 0,0 0-1 0 0,0 0 1 0 0,0 0-1 0 0,0 0 1 0 0,0 1-1 0 0,1-1 1 0 0,0 1-1 0 0,-1 0 1 0 0,1-1-1 0 0,1 1 1 0 0,-1 0-1 0 0,1 0 0 0 0,-1 1 1 0 0,1-1-1 0 0,0 0 1 0 0,1 0-1 0 0,-1 0 1 0 0,1 1-1 0 0,-1-1 1 0 0,1 0-1 0 0,1 1 1 0 0,-1-1 7 0 0,3-1 5 0 0,0 0-1 0 0,0 0 1 0 0,1 0-1 0 0,-1-1 1 0 0,1 1-1 0 0,0-1 1 0 0,-1 0 0 0 0,1 0-1 0 0,0 0 1 0 0,0-1-1 0 0,1 1 1 0 0,-1-1-1 0 0,0 0 1 0 0,0 0 0 0 0,0 0-1 0 0,1-1 1 0 0,-1 0-1 0 0,1 0 1 0 0,2 0-5 0 0,-4 0 2 0 0,37 2 19 0 0,48 12 24 0 0,-86-11-40 0 0,0 0 1 0 0,1 0 0 0 0,-1 0-1 0 0,0 0 1 0 0,-1 1 0 0 0,1-1 0 0 0,-1 1-1 0 0,1-1 1 0 0,-1 1 0 0 0,0 0-1 0 0,0-1 1 0 0,-1 1 0 0 0,1 0 0 0 0,-1 0-1 0 0,0 0 1 0 0,0-1 0 0 0,0 1-1 0 0,0 0 1 0 0,-1 0 0 0 0,1 0 0 0 0,-2 2-6 0 0,1 12 12 0 0,1-10-15 0 0,-1-6 1 0 0,1 0-1 0 0,-1 0 1 0 0,1 0 0 0 0,-1 0-1 0 0,1 0 1 0 0,0 0-1 0 0,0 0 1 0 0,0 0 0 0 0,0 1-1 0 0,0-1 1 0 0,0 0 0 0 0,1 0-1 0 0,-1 0 1 0 0,1 0 0 0 0,-1 0-1 0 0,1 0 1 0 0,0 0-1 0 0,0 0 1 0 0,0 0 0 0 0,0 0-1 0 0,0-1 1 0 0,0 1 0 0 0,0 0-1 0 0,1-1 1 0 0,-1 1-1 0 0,1 0 1 0 0,-1-1 0 0 0,1 0-1 0 0,-1 1 1 0 0,1-1 0 0 0,0 0-1 0 0,0 0 1 0 0,0 0 0 0 0,0 0-1 0 0,0 0 1 0 0,-1 0-1 0 0,2-1 1 0 0,-1 1 0 0 0,0-1-1 0 0,2 1 3 0 0,116 6-100 0 0,-108-7 117 0 0,0-1-1 0 0,0 0 1 0 0,0-1 0 0 0,0 0-1 0 0,-1 0 1 0 0,1-1-1 0 0,-1-1 1 0 0,1 0 0 0 0,-1-1-1 0 0,0 0 1 0 0,-1 0-1 0 0,1-1 1 0 0,-1-1 0 0 0,-1 0-1 0 0,1 0 1 0 0,-1-1-1 0 0,0 0 1 0 0,-1 0-1 0 0,1-1 1 0 0,-2 0 0 0 0,1-1-1 0 0,-2 0 1 0 0,1 0-1 0 0,-1 0 1 0 0,1-5-17 0 0,-3 9 2 0 0,-1 0 0 0 0,-1 0 0 0 0,1 0 0 0 0,-1 0 0 0 0,0-1 0 0 0,0 1 0 0 0,-1-1 0 0 0,0 1 0 0 0,0-1 0 0 0,-1 0 0 0 0,0 1 0 0 0,0-1 0 0 0,0 0 0 0 0,-1 1 0 0 0,0-1 0 0 0,0-1-2 0 0,-2 6-5 0 0,1 0 0 0 0,-1 0 0 0 0,0 0 1 0 0,0 0-1 0 0,1 0 0 0 0,-2 0 0 0 0,1 1 0 0 0,0-1 0 0 0,0 1 1 0 0,0 0-1 0 0,-1 0 0 0 0,1 0 0 0 0,0 0 0 0 0,-1 1 0 0 0,1-1 0 0 0,-1 1 1 0 0,1 0-1 0 0,0 0 0 0 0,-1 0 0 0 0,1 1 0 0 0,-1-1 0 0 0,1 1 0 0 0,0 0 1 0 0,-1 0-1 0 0,1 0 0 0 0,0 0 0 0 0,0 0 0 0 0,-1 1 0 0 0,1 0 1 0 0,0-1-1 0 0,1 1 0 0 0,-1 0 0 0 0,-1 2 5 0 0,-3-1 0 0 0,0 1 0 0 0,0 0 1 0 0,1 0-1 0 0,-1 0 0 0 0,1 1 0 0 0,0 0 1 0 0,1 1-1 0 0,-1-1 0 0 0,1 1 0 0 0,0 0 1 0 0,0 0-1 0 0,1 0 0 0 0,0 1 0 0 0,0 0 0 0 0,1 0 1 0 0,-1 0-1 0 0,1 0 0 0 0,1 0 0 0 0,0 1 1 0 0,0-1-1 0 0,0 1 0 0 0,1-1 0 0 0,0 1 0 0 0,0 0 1 0 0,1 0-1 0 0,0-1 0 0 0,0 1 0 0 0,1 0 1 0 0,0 0-1 0 0,1-1 0 0 0,-1 1 0 0 0,2-1 1 0 0,-1 1-1 0 0,1-1 0 0 0,0 0 0 0 0,7 5 23 0 0,0-1 0 0 0,1 0 0 0 0,1-1 0 0 0,-1 0 0 0 0,2-1 0 0 0,-1-1 0 0 0,1 0 0 0 0,1 0 0 0 0,-1-1 0 0 0,1-1 0 0 0,0 0 0 0 0,1-1 0 0 0,-1-1 0 0 0,1 0 0 0 0,0-1 0 0 0,7 1-23 0 0,15 3-2 0 0,1-1 1 0 0,0-2-1 0 0,0-2 1 0 0,0-1-1 0 0,20-4 2 0 0,-22-4-1561 0 0,-22 0-6997 0 0,-10 4-4256 0 0</inkml:trace>
  <inkml:trace contextRef="#ctx0" brushRef="#br0" timeOffset="65622.061">676 5599 528 0 0,'0'0'1870'0'0,"0"0"-359"0"0,0 0 84 0 0,0 0 241 0 0,0 0 265 0 0,0 0 96 0 0,0 0-201 0 0,0 0-307 0 0,0 0-354 0 0,0 0-296 0 0,0 0-209 0 0,3-6-138 0 0,8-21-103 0 0,-5 69 3119 0 0,-6 251-1140 0 0,1-281-4890 0 0,-1-24-7038 0 0,-1 5-2513 0 0</inkml:trace>
  <inkml:trace contextRef="#ctx0" brushRef="#br0" timeOffset="65807.925">636 5176 13891 0 0,'0'0'1527'0'0,"0"0"-296"0"0,0 0-216 0 0,0 0-83 0 0,0 0-39 0 0,0 0-140 0 0,0 0-205 0 0,0 0-225 0 0,0 0-198 0 0,0 0-100 0 0,0 0-37 0 0,0 0-14 0 0,0 0-20 0 0,-6 7-18 0 0,3-4 56 0 0,2-3-2 0 0,0 1 0 0 0,0 0 0 0 0,0-1 0 0 0,0 1 1 0 0,0 0-1 0 0,0-1 0 0 0,1 1 0 0 0,-1 0 0 0 0,0 0 0 0 0,1 0 1 0 0,-1 0-1 0 0,0 0 0 0 0,1 0 0 0 0,-1-1 0 0 0,1 2 1 0 0,-1-1-1 0 0,1 0 0 0 0,0 0 0 0 0,-1 0 0 0 0,1 0 1 0 0,0 0-1 0 0,0 0 0 0 0,0 0 0 0 0,0 0 0 0 0,0 0 1 0 0,0 0-1 0 0,0 1 0 0 0,0-1 0 0 0,0 0 0 0 0,0 0 1 0 0,1 0-1 0 0,-1 0 0 0 0,0 0 0 0 0,1 0 0 0 0,-1 0 1 0 0,1 0-1 0 0,-1 0 0 0 0,1 0 0 0 0,0 0 0 0 0,-1 0 0 0 0,1 0 1 0 0,0-1-1 0 0,-1 1 0 0 0,1 0 0 0 0,0 0 0 0 0,0-1 1 0 0,0 1-1 0 0,0-1 0 0 0,0 1 0 0 0,0 0 0 0 0,0-1 1 0 0,0 0-1 0 0,0 1 0 0 0,0-1 0 0 0,0 0 0 0 0,0 1 1 0 0,0-1-1 0 0,0 0 0 0 0,0 0 0 0 0,0 0 0 0 0,1 0 10 0 0,47 20-1968 0 0,-16-10-6975 0 0,-19-6-654 0 0</inkml:trace>
  <inkml:trace contextRef="#ctx0" brushRef="#br0" timeOffset="66313.682">1160 5415 9546 0 0,'0'0'1787'0'0,"0"0"-261"0"0,0 0 3 0 0,0 0 40 0 0,0 0-93 0 0,0 0-244 0 0,0 0-314 0 0,0 0-218 0 0,0 0-83 0 0,0 0-46 0 0,0 0-40 0 0,0 0-62 0 0,0 0-71 0 0,-2 0-63 0 0,-5-2-260 0 0,0 2 0 0 0,1-1 0 0 0,-1 1 0 0 0,0 0 0 0 0,0 0-1 0 0,0 1 1 0 0,1 0 0 0 0,-1 0 0 0 0,0 0 0 0 0,1 1 0 0 0,-1 0 0 0 0,1 1 0 0 0,0-1 0 0 0,0 1 0 0 0,0 0 0 0 0,0 1 0 0 0,0-1 0 0 0,-3 4-75 0 0,8-5 1 0 0,0 0-1 0 0,0 0 1 0 0,0 0-1 0 0,1 0 1 0 0,-1 0 0 0 0,0 0-1 0 0,1 1 1 0 0,-1-1-1 0 0,1 0 1 0 0,0 0-1 0 0,0 1 1 0 0,0-1-1 0 0,0 0 1 0 0,0 0-1 0 0,1 1 1 0 0,-1-1 0 0 0,1 0-1 0 0,-1 0 1 0 0,1 0-1 0 0,0 1 1 0 0,0-1-1 0 0,0 0 1 0 0,0 0-1 0 0,0 0 1 0 0,0 0 0 0 0,0-1-1 0 0,1 1 1 0 0,-1 0-1 0 0,1 0 1 0 0,-1-1-1 0 0,1 1 1 0 0,0-1-1 0 0,0 1 1 0 0,0-1-1 0 0,142 95 227 0 0,-138-93-199 0 0,0 1 0 0 0,0 0 0 0 0,-1 0 0 0 0,0 1 0 0 0,1-1 0 0 0,-1 1 0 0 0,-1 0 1 0 0,1 0-1 0 0,-1 1 0 0 0,0 0 0 0 0,0-1 0 0 0,-1 1 0 0 0,0 0 0 0 0,0 1 0 0 0,0-1 1 0 0,0 1-1 0 0,-1-1 0 0 0,-1 1 0 0 0,1 0 0 0 0,-1-1 0 0 0,0 1 0 0 0,0 0 0 0 0,-1 1-28 0 0,-2 0 49 0 0,-1-1 1 0 0,-1 1-1 0 0,1 0 0 0 0,-2-1 0 0 0,1 0 0 0 0,0 0 0 0 0,-1 0 0 0 0,-1 0 0 0 0,1-1 0 0 0,-1 0 0 0 0,0 0 0 0 0,0 0 0 0 0,-1-1 0 0 0,0 0 0 0 0,0 0 0 0 0,0-1 0 0 0,0 0 0 0 0,-1 0 0 0 0,1 0 0 0 0,-1-1 0 0 0,0 0 0 0 0,0-1 0 0 0,0 0 0 0 0,-1 0 0 0 0,1-1 0 0 0,-1 0-49 0 0,6 0-32 0 0,1 0 0 0 0,-1 0 0 0 0,1-1 0 0 0,-1 1 0 0 0,1-1 1 0 0,-1 0-1 0 0,1 0 0 0 0,-1 0 0 0 0,0 0 0 0 0,1 0 0 0 0,-1 0 0 0 0,1-1 0 0 0,-1 1 0 0 0,1-1 0 0 0,-1 0 0 0 0,1 1 0 0 0,-1-1 0 0 0,1 0 0 0 0,0-1 0 0 0,0 1 0 0 0,-1 0 0 0 0,1-1 0 0 0,0 1 0 0 0,0-1 0 0 0,0 0 0 0 0,0 1 0 0 0,1-1 0 0 0,-1 0 0 0 0,0 0 0 0 0,1 0 0 0 0,-1 0 0 0 0,1-1 0 0 0,0 1 0 0 0,0 0 0 0 0,0-1 0 0 0,0 1 0 0 0,0-1 0 0 0,0 1 0 0 0,1-1 0 0 0,-1 1 0 0 0,1-1 0 0 0,0 1 0 0 0,0-1 0 0 0,0 1 0 0 0,0-1 32 0 0,1-20-2807 0 0,5 10-4048 0 0,1 8-5211 0 0</inkml:trace>
  <inkml:trace contextRef="#ctx0" brushRef="#br0" timeOffset="87320.526">2152 5316 0 0 0,'0'0'775'0'0,"0"0"396"0"0,0 0 54 0 0,0 0 45 0 0,0 0 82 0 0,0 0 50 0 0,0 0 12 0 0,0 0-9 0 0,0 0-27 0 0,0 0-66 0 0,-8-3-110 0 0,-22-4-393 0 0,25 6 2643 0 0,12 6-3214 0 0,0-1 1 0 0,0 0 0 0 0,1-1-1 0 0,-1 0 1 0 0,1 0-1 0 0,0-1 1 0 0,0 0 0 0 0,0 0-1 0 0,0 0 1 0 0,0-1 0 0 0,0-1-1 0 0,1 1 1 0 0,-1-2 0 0 0,0 1-1 0 0,0-1 1 0 0,1 0 0 0 0,-1 0-1 0 0,0-1 1 0 0,3-1-239 0 0,147-64 1359 0 0,-143 58-1229 0 0,-1 1 1 0 0,0-2-1 0 0,-1 0 0 0 0,0-1 1 0 0,0 0-1 0 0,-1 0 0 0 0,-1-2 1 0 0,0 1-1 0 0,-1-1 0 0 0,0-1 1 0 0,-1 0-1 0 0,4-9-130 0 0,-8 1 358 0 0,-19 35-162 0 0,-15 57-191 0 0,4 2 1 0 0,2 1 0 0 0,3 0 0 0 0,4 1 0 0 0,3 1 0 0 0,1 20-6 0 0,-48 229-114 0 0,-51 47 7 0 0,107-358 76 0 0,-1-1-1 0 0,-1 0 1 0 0,0 0-1 0 0,0-1 1 0 0,-1 0-1 0 0,-1 0 1 0 0,0 0-1 0 0,0-1 1 0 0,-1 0-1 0 0,0-1 1 0 0,-1 0-1 0 0,0-1 1 0 0,0 1-1 0 0,-1-2 1 0 0,0 0-1 0 0,0 0 1 0 0,-1-1-1 0 0,0 0 1 0 0,0-1-1 0 0,0 0 1 0 0,-1-1-1 0 0,1-1 1 0 0,-1 0-1 0 0,0 0 1 0 0,0-2-1 0 0,0 1 1 0 0,0-2-1 0 0,0 0 1 0 0,-1 0-1 0 0,1-1 1 0 0,-9-2 31 0 0,17 2-14 0 0,-1-1 1 0 0,1 1-1 0 0,0-1 0 0 0,0 0 0 0 0,0 0 1 0 0,0 0-1 0 0,1-1 0 0 0,-1 0 0 0 0,1 0 0 0 0,-1 0 1 0 0,1 0-1 0 0,0-1 0 0 0,0 1 0 0 0,0-1 1 0 0,1 0-1 0 0,0 0 0 0 0,-1-1 0 0 0,1 1 1 0 0,1-1-1 0 0,-1 1 0 0 0,1-1 0 0 0,-1 0 1 0 0,2 0-1 0 0,-1 0 0 0 0,0 0 0 0 0,1-1 1 0 0,0 1-1 0 0,0 0 0 0 0,1 0 0 0 0,-1-1 1 0 0,1 1-1 0 0,0 0 0 0 0,1-1 0 0 0,-1 1 1 0 0,1 0-1 0 0,0-1 0 0 0,0 1 0 0 0,1 0 1 0 0,-1 0-1 0 0,1 0 0 0 0,1 0 0 0 0,-1 0 1 0 0,0 0-1 0 0,1 1 0 0 0,2-4 14 0 0,30-34 139 0 0,1 1-1 0 0,2 2 0 0 0,2 1 0 0 0,1 3 1 0 0,2 1-1 0 0,7-3-138 0 0,-32 23 56 0 0,42-29 454 0 0,2 1 1 0 0,2 4-1 0 0,1 2 1 0 0,65-24-511 0 0,-109 50 128 0 0,0 1 0 0 0,1 2 0 0 0,0 0 0 0 0,0 1 0 0 0,1 1 0 0 0,0 1 0 0 0,0 1 0 0 0,9 1-128 0 0,-28 4-1524 0 0,-14 1-3264 0 0,3-1-5108 0 0,3-2-2245 0 0</inkml:trace>
  <inkml:trace contextRef="#ctx0" brushRef="#br0" timeOffset="87942.264">2997 5717 13491 0 0,'0'0'2023'0'0,"0"0"-1024"0"0,0 0-444 0 0,0 0 119 0 0,0 0 257 0 0,0 0 123 0 0,0 0-65 0 0,0 0-178 0 0,0 0-207 0 0,0 0-152 0 0,0 0-85 0 0,0 0-53 0 0,0 0-66 0 0,6 26-40 0 0,18 81-39 0 0,-20-15 154 0 0,-7-75-283 0 0,-27 88 529 0 0,30-198 2215 0 0,4 73-2695 0 0,0 0 0 0 0,2 0 0 0 0,0 0 0 0 0,1 1 0 0 0,1 0 1 0 0,1 0-1 0 0,1 1 0 0 0,4-6-89 0 0,-2 2 59 0 0,-3 4 0 0 0,-2 3-34 0 0,0 0 0 0 0,0 1 0 0 0,2 0 0 0 0,0 0 0 0 0,0 1 0 0 0,1 0 0 0 0,1 0 1 0 0,0 1-1 0 0,1 1 0 0 0,0 0 0 0 0,1 0 0 0 0,1 1-25 0 0,-13 9 0 0 0,0 0 0 0 0,0 1 0 0 0,0-1 0 0 0,0 1 0 0 0,0-1 0 0 0,0 1 0 0 0,0-1 0 0 0,0 1 0 0 0,0 0 0 0 0,0-1 0 0 0,1 1 0 0 0,-1 0 0 0 0,0 0 1 0 0,0 0-1 0 0,0 0 0 0 0,0 0 0 0 0,1 0 0 0 0,-1 0 0 0 0,0 1 0 0 0,0-1 0 0 0,0 0 0 0 0,0 0 0 0 0,1 1 0 0 0,-1-1 0 0 0,0 1 0 0 0,0-1 0 0 0,0 1 0 0 0,0 0 0 0 0,0-1 0 0 0,0 1 0 0 0,0 0 0 0 0,-1 0 1 0 0,1-1-1 0 0,0 1 0 0 0,0 0 0 0 0,-1 0 0 0 0,1 0 0 0 0,0 0 0 0 0,-1 0 0 0 0,1 0 0 0 0,-1 0 0 0 0,1 0 0 0 0,-1 1 0 0 0,12 59 111 0 0,-6-23 3 0 0,22 44-72 0 0,-27-73 334 0 0,0-6-5140 0 0,5-8-4621 0 0,-2 1-2495 0 0</inkml:trace>
  <inkml:trace contextRef="#ctx0" brushRef="#br0" timeOffset="88182.955">3596 5754 14075 0 0,'0'0'1956'0'0,"0"0"-475"0"0,0 0-158 0 0,0 0 5 0 0,0 0-69 0 0,0 0-234 0 0,0 0-364 0 0,0 0-299 0 0,0 0-192 0 0,0 0-117 0 0,0 0-37 0 0,0 0-79 0 0,0 0-98 0 0,1 27-159 0 0,5 81-283 0 0,2-79-688 0 0,-5-31-2197 0 0,-3 1 372 0 0,4-2-8038 0 0</inkml:trace>
  <inkml:trace contextRef="#ctx0" brushRef="#br0" timeOffset="88348.788">3631 5382 11787 0 0,'0'0'5745'0'0,"0"0"-4081"0"0,0 0-632 0 0,0 0-360 0 0,0 0-239 0 0,0 0-169 0 0,0 0-248 0 0,0 0-120 0 0,0 0-152 0 0,0 0-273 0 0,0 0-439 0 0,0 0-1056 0 0,0 0-4322 0 0,0 0-5040 0 0</inkml:trace>
  <inkml:trace contextRef="#ctx0" brushRef="#br0" timeOffset="88598.714">4152 5566 16171 0 0,'0'0'2437'0'0,"0"0"-1049"0"0,0 0-406 0 0,0 0-21 0 0,0 0-10 0 0,0 0-68 0 0,0 0-135 0 0,0 0-156 0 0,0 0-132 0 0,0 0-131 0 0,0 0-100 0 0,0 0-74 0 0,0 0-73 0 0,-33 4-10 0 0,-103 14-22 0 0,133-18-48 0 0,1 0 0 0 0,-1 0 1 0 0,0 0-1 0 0,0 0 0 0 0,0 1 0 0 0,1 0 1 0 0,-1-1-1 0 0,0 1 0 0 0,1 0 1 0 0,-1 0-1 0 0,0 0 0 0 0,1 1 0 0 0,-1-1 1 0 0,1 1-1 0 0,0-1 0 0 0,0 1 1 0 0,-1 0-1 0 0,1 0 0 0 0,0 0 0 0 0,0 0 1 0 0,-1 2-3 0 0,-2 4 13 0 0,-1-3-17 0 0,1 0-1 0 0,-1 1 1 0 0,2-1-1 0 0,-1 1 1 0 0,1 0 0 0 0,0 0-1 0 0,0 1 1 0 0,0-1-1 0 0,1 1 1 0 0,0 0 0 0 0,0 0-1 0 0,1 0 1 0 0,0 0-1 0 0,0 0 1 0 0,1 1 0 0 0,0-1-1 0 0,0 0 1 0 0,0 1-1 0 0,1-1 1 0 0,1 1 0 0 0,-1-1-1 0 0,1 1 1 0 0,0-1-1 0 0,1 0 1 0 0,-1 1 0 0 0,2-1-1 0 0,-1 0 1 0 0,1 0-1 0 0,0-1 1 0 0,3 7 4 0 0,3-5 5 0 0,0 1 0 0 0,0-2 1 0 0,1 0-1 0 0,0 0 0 0 0,0 0 0 0 0,0-1 0 0 0,1-1 1 0 0,0 0-1 0 0,0 0 0 0 0,0-1 0 0 0,1-1 0 0 0,-1 1 1 0 0,1-2-1 0 0,0 0 0 0 0,0 0 0 0 0,0-1 1 0 0,0-1-1 0 0,0 0 0 0 0,0 0 0 0 0,0-2 0 0 0,0 1 1 0 0,-1-1-1 0 0,1-1 0 0 0,0 0 0 0 0,-1-1 0 0 0,1 0 1 0 0,-1-1-1 0 0,-1 0 0 0 0,1 0 0 0 0,0-1 0 0 0,-1-1 1 0 0,4-3-6 0 0,40-44-1436 0 0,-23 15-6685 0 0,-28 36 6953 0 0,3-5-10508 0 0</inkml:trace>
  <inkml:trace contextRef="#ctx0" brushRef="#br0" timeOffset="89009.575">4801 5073 10434 0 0,'0'0'4216'0'0,"0"0"-2036"0"0,0 0-663 0 0,0 0 23 0 0,0 0 36 0 0,0 0-125 0 0,0 0-289 0 0,0 0-346 0 0,0 0-225 0 0,0 0-154 0 0,0 0-90 0 0,0 0-63 0 0,3-2-43 0 0,-3 2-223 0 0,-1 1 0 0 0,1-1 0 0 0,0 0 0 0 0,0 1-1 0 0,-1-1 1 0 0,1 0 0 0 0,0 1 0 0 0,0-1 0 0 0,0 1-1 0 0,0-1 1 0 0,0 0 0 0 0,0 1 0 0 0,-1-1 0 0 0,1 1-1 0 0,0-1 1 0 0,0 0 0 0 0,0 1 0 0 0,0-1-1 0 0,0 1 1 0 0,1-1 0 0 0,-1 1 0 0 0,0-1 0 0 0,0 0-1 0 0,0 1 1 0 0,0-1 0 0 0,0 1 0 0 0,0-1 0 0 0,1 0-1 0 0,-1 1 1 0 0,0-1 0 0 0,0 0 0 0 0,1 1 0 0 0,-1-1-1 0 0,0 0 1 0 0,0 1 0 0 0,1-1 0 0 0,-1 0 0 0 0,0 0-1 0 0,1 1 1 0 0,-1-1 0 0 0,1 0 0 0 0,-1 0 0 0 0,0 0-1 0 0,1 1 1 0 0,-1-1 0 0 0,1 0 0 0 0,-1 0 0 0 0,0 0-1 0 0,1 0 1 0 0,-1 0 0 0 0,1 0 0 0 0,-1 0-1 0 0,0 0 1 0 0,1 0 0 0 0,-1 0 0 0 0,1 0 0 0 0,-1 0-1 0 0,1 0 1 0 0,-1 0 0 0 0,0 0 0 0 0,1 0 0 0 0,-1-1-1 0 0,1 1 1 0 0,-1 0 0 0 0,0 0-18 0 0,0 9 105 0 0,-11 282 1157 0 0,6 232-865 0 0,-14-425-374 0 0,18-95 51 0 0,-6 19-419 0 0,1-39-859 0 0,1-109-5510 0 0,6 80-2190 0 0,-1 31-2339 0 0</inkml:trace>
  <inkml:trace contextRef="#ctx0" brushRef="#br0" timeOffset="89259.372">4573 5518 10738 0 0,'0'0'2908'0'0,"0"0"-901"0"0,0 0-415 0 0,0 0-105 0 0,0 0-36 0 0,0 0-129 0 0,0 0-248 0 0,0 0-280 0 0,0 0-229 0 0,0 0-128 0 0,0 0-72 0 0,0 0 14 0 0,0 0 19 0 0,5 2 47 0 0,22 6 8 0 0,1-1 0 0 0,1-2 0 0 0,0-1 0 0 0,-1-1 0 0 0,1-1 0 0 0,0-2 0 0 0,0-1 1 0 0,7-1-454 0 0,37 0 219 0 0,25 2-2435 0 0,-98 0 832 0 0,0 0-1276 0 0,0 0-3829 0 0,-2 0-6031 0 0</inkml:trace>
  <inkml:trace contextRef="#ctx0" brushRef="#br0" timeOffset="89515.231">5265 5588 17468 0 0,'0'0'2267'0'0,"0"0"-869"0"0,0 0-284 0 0,0 0-49 0 0,0 0-76 0 0,0 0-103 0 0,0 0-173 0 0,0 0-238 0 0,0 0-130 0 0,0 0-111 0 0,0 0-69 0 0,0 0-17 0 0,0 0-46 0 0,6 30-38 0 0,17 93-34 0 0,-26-70-87 0 0,-10-25-755 0 0,2-22-3355 0 0,6-6-1658 0 0,3 3-6272 0 0</inkml:trace>
  <inkml:trace contextRef="#ctx0" brushRef="#br0" timeOffset="89679.567">5322 5312 15587 0 0,'0'0'2281'0'0,"0"0"-673"0"0,0 0-352 0 0,0 0-199 0 0,0 0-249 0 0,0 0-224 0 0,0 0-336 0 0,0 0-240 0 0,0 0-176 0 0,0 0-168 0 0,0 0-200 0 0,0 0-336 0 0,0 0-777 0 0,45-37-2912 0 0,-42 45-8129 0 0</inkml:trace>
  <inkml:trace contextRef="#ctx0" brushRef="#br0" timeOffset="89994.835">5691 5529 18780 0 0,'0'0'1175'0'0,"0"0"-351"0"0,0 0-50 0 0,0 0 64 0 0,0 0 35 0 0,0 0-119 0 0,0 0-223 0 0,0 0-193 0 0,0 0-133 0 0,0 0-65 0 0,0 0-37 0 0,0 0-37 0 0,-19 34-26 0 0,-59 105-20 0 0,74-134-19 0 0,0 0 0 0 0,0 1 0 0 0,1-1 0 0 0,0 1 0 0 0,0 0 0 0 0,0 0 0 0 0,1 0 0 0 0,0 0 0 0 0,0 1 0 0 0,0-1 0 0 0,1 0 0 0 0,0 1 0 0 0,0-1 0 0 0,1 1 0 0 0,0-1 0 0 0,0 2-1 0 0,1 14 0 0 0,-1-19 24 0 0,0 0-1 0 0,0 0 1 0 0,1 0-1 0 0,-1 0 1 0 0,1 0-1 0 0,0 0 1 0 0,0 0-1 0 0,0 0 0 0 0,0 0 1 0 0,1 0-1 0 0,-1-1 1 0 0,1 1-1 0 0,-1 0 1 0 0,1-1-1 0 0,0 0 0 0 0,0 1 1 0 0,0-1-1 0 0,0 0 1 0 0,1 0-1 0 0,-1 0 1 0 0,0 0-1 0 0,1 0 1 0 0,0-1-1 0 0,-1 1 0 0 0,1-1 1 0 0,0 0-1 0 0,0 0 1 0 0,0 0-1 0 0,-1 0 1 0 0,1 0-1 0 0,0 0 0 0 0,0-1 1 0 0,1 1-24 0 0,2 0 105 0 0,0-1 0 0 0,1 1-1 0 0,-1-1 1 0 0,0 0 0 0 0,1 0 0 0 0,-1-1 0 0 0,0 0 0 0 0,1 0 0 0 0,-1-1-1 0 0,0 1 1 0 0,0-1 0 0 0,0-1 0 0 0,0 1 0 0 0,-1-1 0 0 0,1 0 0 0 0,0-1-105 0 0,5-3 71 0 0,-1-1 1 0 0,0 0-1 0 0,0-1 1 0 0,-1-1-1 0 0,0 1 1 0 0,-1-1-1 0 0,0-1 1 0 0,0 1-1 0 0,-1-1 1 0 0,0-1-1 0 0,-1 1 1 0 0,-1-1 0 0 0,0 0-1 0 0,0-1 1 0 0,-1 1-1 0 0,-1-1 1 0 0,0 1-1 0 0,-1-1 1 0 0,0 0-1 0 0,-1 0 1 0 0,0-1-1 0 0,-2-11-71 0 0,1 22-23 0 0,-1-1-1 0 0,0 1 0 0 0,0 0 0 0 0,0 0 1 0 0,0-1-1 0 0,-1 1 0 0 0,1 0 0 0 0,-1 0 0 0 0,0 0 1 0 0,0 0-1 0 0,0 0 0 0 0,0 1 0 0 0,0-1 1 0 0,0 1-1 0 0,-1-1 0 0 0,0 1 0 0 0,1 0 1 0 0,-1 0-1 0 0,0 0 0 0 0,0 0 0 0 0,0 0 1 0 0,0 1-1 0 0,0 0 0 0 0,0-1 0 0 0,-1 1 1 0 0,1 0-1 0 0,0 0 0 0 0,-1 1 0 0 0,1-1 1 0 0,-1 1-1 0 0,-1 0 24 0 0,-55 1-2874 0 0,9 15-6128 0 0,39-9-3071 0 0</inkml:trace>
  <inkml:trace contextRef="#ctx0" brushRef="#br0" timeOffset="90426.088">5983 5776 11410 0 0,'0'0'5326'0'0,"0"0"-3303"0"0,0 0-883 0 0,0 0 74 0 0,0 0 23 0 0,0 0-83 0 0,0 0-177 0 0,0 0-246 0 0,0 0-216 0 0,0 0-82 0 0,0 0-65 0 0,0 0-33 0 0,0 0-15 0 0,14-14-60 0 0,44-42-29 0 0,-3-15 377 0 0,37-20-192 0 0,-89 91-423 0 0,-1 1 0 0 0,0 0 0 0 0,0-1 0 0 0,0 1 0 0 0,0 0 0 0 0,0 0 1 0 0,0 0-1 0 0,0 0 0 0 0,0 1 0 0 0,0-1 0 0 0,-1 0 0 0 0,1 1 0 0 0,0 0 0 0 0,-1-1 0 0 0,1 1 0 0 0,-1 0 0 0 0,0-1 0 0 0,1 1 0 0 0,-1 0 0 0 0,0 0 0 0 0,0 0 0 0 0,0 0 0 0 0,-1 0 1 0 0,1 0-1 0 0,0 1 0 0 0,-1-1 0 0 0,1 0 0 0 0,-1 0 0 0 0,0 0 0 0 0,0 2 7 0 0,7 12 0 0 0,-4-6 32 0 0,1-1 1 0 0,1 0-1 0 0,0 0 0 0 0,0-1 0 0 0,0 0 0 0 0,1 1 1 0 0,0-2-1 0 0,1 1 0 0 0,0-1 0 0 0,0 0 1 0 0,0 0-1 0 0,1-1 0 0 0,0 0 0 0 0,1-1 0 0 0,-1 1 1 0 0,1-1-1 0 0,0-1 0 0 0,0 0 0 0 0,0 0 0 0 0,1-1 1 0 0,-1 0-1 0 0,1-1 0 0 0,0 0 0 0 0,0 0 1 0 0,3-1-33 0 0,-5 0 76 0 0,0 0 1 0 0,0-1 0 0 0,0 0-1 0 0,0-1 1 0 0,0 1 0 0 0,0-2-1 0 0,0 1 1 0 0,0-1-1 0 0,-1 0 1 0 0,1-1 0 0 0,-1 0-1 0 0,1 0 1 0 0,-1 0 0 0 0,0-1-1 0 0,0 0 1 0 0,-1-1 0 0 0,1 1-1 0 0,-1-1 1 0 0,0 0 0 0 0,0-1-1 0 0,-1 0 1 0 0,1 0 0 0 0,-1-1-77 0 0,0 0 43 0 0,0-1 1 0 0,-1-1 0 0 0,0 1 0 0 0,-1 0 0 0 0,1-1 0 0 0,-2 0-1 0 0,1 0 1 0 0,-1 0 0 0 0,-1 0 0 0 0,0 0 0 0 0,0 0 0 0 0,-1-2-44 0 0,1-42-6679 0 0,-1 41 3462 0 0,0 7-9502 0 0</inkml:trace>
  <inkml:trace contextRef="#ctx0" brushRef="#br0" timeOffset="97517.741">7633 4984 7274 0 0,'0'0'1604'0'0,"0"0"-232"0"0,0 0-141 0 0,0 0 43 0 0,0 0 177 0 0,0 0 76 0 0,0 0-50 0 0,0 0-198 0 0,0 0-315 0 0,0 0-279 0 0,0 0-209 0 0,-4-6 1404 0 0,5 112-468 0 0,-13 298 257 0 0,-4-205-1364 0 0,-7-81 15 0 0,69-170 865 0 0,-19 26-1190 0 0,0 0 1 0 0,2 2 0 0 0,1 0 0 0 0,0 3 0 0 0,2 0 0 0 0,1 2 0 0 0,0 2 0 0 0,1 1-1 0 0,1 1 1 0 0,0 2 0 0 0,16-3 4 0 0,-46 14-4 0 0,1 0-1 0 0,0 0 0 0 0,0 1 1 0 0,-1 0-1 0 0,1 0 0 0 0,0 0 1 0 0,0 0-1 0 0,0 1 1 0 0,0 0-1 0 0,0 1 0 0 0,0-1 1 0 0,0 1-1 0 0,0 0 0 0 0,0 1 1 0 0,0-1-1 0 0,-1 1 1 0 0,1 0-1 0 0,-1 1 0 0 0,1-1 1 0 0,-1 1-1 0 0,0 0 0 0 0,0 0 1 0 0,0 1-1 0 0,0 0 1 0 0,-1 0-1 0 0,0 0 0 0 0,1 0 1 0 0,-1 0-1 0 0,-1 1 0 0 0,2 1 5 0 0,-2 2 10 0 0,0 0 0 0 0,-1 1 0 0 0,0-1 0 0 0,-1 1 0 0 0,1-1 0 0 0,-1 1 0 0 0,-1-1 0 0 0,0 1 0 0 0,0 0 0 0 0,-1-1 0 0 0,0 1 0 0 0,0-1 0 0 0,-1 1 0 0 0,0-1 0 0 0,-1 0 0 0 0,0 1 0 0 0,0-1 0 0 0,0 0 0 0 0,-1-1 0 0 0,-1 1-1 0 0,1-1 1 0 0,-1 0 0 0 0,0 0 0 0 0,-1 0 0 0 0,1-1 0 0 0,-6 4-10 0 0,-3 5 17 0 0,-2 0 0 0 0,0-1-1 0 0,0-1 1 0 0,-1-1 0 0 0,-1-1-1 0 0,0 0 1 0 0,-1-1 0 0 0,0-1-1 0 0,0 0 1 0 0,-11 2-17 0 0,15-7-22 0 0,0 0 1 0 0,0-1-1 0 0,0 0 1 0 0,0-2-1 0 0,-1 1 1 0 0,1-2 0 0 0,0 0-1 0 0,-1-1 1 0 0,-5-1 21 0 0,18 1-75 0 0,0 0 1 0 0,0 0 0 0 0,0 0-1 0 0,0 0 1 0 0,1 0 0 0 0,-1 0-1 0 0,0-1 1 0 0,1 0 0 0 0,-1 1-1 0 0,1-1 1 0 0,-1 0-1 0 0,1 0 1 0 0,0 0 0 0 0,0-1-1 0 0,0 1 1 0 0,0 0 0 0 0,0-1-1 0 0,1 1 1 0 0,-1-1 0 0 0,1 0-1 0 0,0 1 1 0 0,-1-1 0 0 0,1 0-1 0 0,0 0 1 0 0,1 0 0 0 0,-1 0-1 0 0,1 0 1 0 0,-1 0 0 0 0,1 0-1 0 0,0 0 1 0 0,0-3 74 0 0,22-56-5032 0 0,-9 48 410 0 0,-4 2-5443 0 0</inkml:trace>
  <inkml:trace contextRef="#ctx0" brushRef="#br0" timeOffset="98200.581">8203 5735 7906 0 0,'0'0'1723'0'0,"0"0"-383"0"0,0 0-101 0 0,0 0 141 0 0,0 0 161 0 0,0 0 11 0 0,0 0-70 0 0,0 0-138 0 0,0 0-161 0 0,0 0-192 0 0,0 0-171 0 0,38 11-153 0 0,117 29-146 0 0,-148-38-472 0 0,-1-1-1 0 0,0 0 1 0 0,0 0-1 0 0,0 0 1 0 0,1-1 0 0 0,-1 1-1 0 0,0-2 1 0 0,1 1-1 0 0,-1-1 1 0 0,0 0-1 0 0,0 0 1 0 0,0 0 0 0 0,0-1-1 0 0,6-2-48 0 0,6-3 151 0 0,1 3-40 0 0,0-2 0 0 0,-1 0-1 0 0,1-1 1 0 0,-1 0 0 0 0,-1-2 0 0 0,0 0 0 0 0,0-1 0 0 0,-1-1 0 0 0,0-1-1 0 0,-1 0 1 0 0,0-1 0 0 0,-1 0 0 0 0,0-1 0 0 0,-1-1 0 0 0,-1 0 0 0 0,8-12-111 0 0,-18 24-1 0 0,0-1 0 0 0,-1 0 0 0 0,1 1 0 0 0,-1-1 0 0 0,1 0 0 0 0,-1 0 0 0 0,0 0 0 0 0,-1 0 0 0 0,1 0 0 0 0,-1 0 0 0 0,1 0 0 0 0,-1-1 0 0 0,-1 1 0 0 0,1 0 0 0 0,0 0 0 0 0,-1 0 0 0 0,0 0 0 0 0,0 0 0 0 0,0 0 0 0 0,-1 0 0 0 0,1 1 0 0 0,-1-1 0 0 0,0 0 0 0 0,0 1 0 0 0,0-1 0 0 0,0 1 0 0 0,-1 0 0 0 0,1-1 0 0 0,-1 1 0 0 0,0 0 0 0 0,0 1 0 0 0,0-1 0 0 0,0 1 0 0 0,-1-1 0 0 0,1 1 0 0 0,-1 0 0 0 0,1 0 0 0 0,-1 0 0 0 0,0 0 1 0 0,-7 0-22 0 0,1 1 0 0 0,0 0 1 0 0,-1 0-1 0 0,1 1 0 0 0,-1 0 0 0 0,1 1 0 0 0,0 0 0 0 0,-1 1 1 0 0,1 0-1 0 0,0 0 0 0 0,0 1 0 0 0,0 1 0 0 0,1-1 1 0 0,-1 2-1 0 0,1-1 0 0 0,0 1 0 0 0,0 1 0 0 0,0-1 0 0 0,1 2 1 0 0,-1-1-1 0 0,2 1 0 0 0,-1 0 0 0 0,1 1 0 0 0,0 0 1 0 0,1 0-1 0 0,0 0 0 0 0,0 1 0 0 0,0 0 0 0 0,1 0 1 0 0,1 0-1 0 0,0 1 0 0 0,0 0 0 0 0,1 0 0 0 0,0 0 0 0 0,0 0 1 0 0,1 0-1 0 0,1 0 0 0 0,0 1 0 0 0,0-1 0 0 0,1 1 1 0 0,0-1-1 0 0,2 10 22 0 0,1-13 2 0 0,1 1 0 0 0,1-1 1 0 0,-1 0-1 0 0,1 0 0 0 0,0-1 1 0 0,1 1-1 0 0,-1-1 0 0 0,1-1 1 0 0,1 1-1 0 0,-1-1 0 0 0,1 0 1 0 0,0 0-1 0 0,0-1 0 0 0,0 1 1 0 0,1-2-1 0 0,-1 1 0 0 0,1-1 1 0 0,0 0-1 0 0,0-1 0 0 0,0 0 0 0 0,0 0 1 0 0,0-1-1 0 0,5 0-2 0 0,21 4 98 0 0,0-1 0 0 0,0-2 0 0 0,0-2 0 0 0,0-1 0 0 0,1-1 0 0 0,-1-2 0 0 0,-1-1 0 0 0,1-2-1 0 0,-1-2 1 0 0,0-1 0 0 0,-1-1 0 0 0,0-2 0 0 0,0-1 0 0 0,2-3-98 0 0,-3 1 52 0 0,0-1 0 0 0,-1-1 0 0 0,-1-2 1 0 0,0-1-1 0 0,-2-1 0 0 0,0-2 0 0 0,-2 0 0 0 0,-1-2 0 0 0,-1-1 1 0 0,16-23-54 0 0,-29 33-8 0 0,0 0-1 0 0,-2-1 1 0 0,0-1-1 0 0,-1 1 1 0 0,0-1-1 0 0,-2 0 1 0 0,0-1-1 0 0,-1 1 1 0 0,-1-1-1 0 0,-1 0 1 0 0,-1 0-1 0 0,0 1 1 0 0,-2-1-1 0 0,-2-20 10 0 0,1 31-5 0 0,0-1 1 0 0,0 1-1 0 0,-1 0 0 0 0,0 0 1 0 0,-1 0-1 0 0,0 0 0 0 0,0 0 1 0 0,-1 1-1 0 0,0 0 0 0 0,-1 0 1 0 0,1 0-1 0 0,-1 1 0 0 0,-2-1 5 0 0,6 5-2 0 0,0 0 0 0 0,-1 1-1 0 0,0-1 1 0 0,1 1 0 0 0,-1 0-1 0 0,0-1 1 0 0,0 1 0 0 0,-1 1-1 0 0,1-1 1 0 0,0 0 0 0 0,0 1-1 0 0,-1 0 1 0 0,1 0 0 0 0,-1 0-1 0 0,1 0 1 0 0,-1 0 0 0 0,1 1-1 0 0,-1-1 1 0 0,0 1 0 0 0,1 0-1 0 0,-1 0 1 0 0,0 1-1 0 0,1-1 1 0 0,-1 1 0 0 0,1 0-1 0 0,-1-1 1 0 0,1 2 0 0 0,-1-1-1 0 0,1 0 1 0 0,0 1 0 0 0,-1-1-1 0 0,1 1 1 0 0,0 0 0 0 0,0 0-1 0 0,-1 2 3 0 0,-4 2 6 0 0,1 1-1 0 0,0 0 0 0 0,1 1 0 0 0,0-1 0 0 0,0 1 0 0 0,0 1 0 0 0,1-1 0 0 0,1 1 1 0 0,-1 0-1 0 0,1 0 0 0 0,1 0 0 0 0,-1 1 0 0 0,2-1 0 0 0,-1 1 0 0 0,1-1 0 0 0,1 4-5 0 0,-7 162 115 0 0,8-165-110 0 0,4 21 90 0 0,0 1 0 0 0,3-1 0 0 0,0 0 0 0 0,2 0 0 0 0,1-1 0 0 0,4 5-95 0 0,8 30 199 0 0,-1-4-89 0 0,-9-31-136 0 0,-2 0 0 0 0,-1 1 0 0 0,-1 1 1 0 0,-2-1-1 0 0,-1 1 0 0 0,0 23 26 0 0,-32-89-5030 0 0,23 28 3946 0 0,-3-5-1924 0 0,2 3-1836 0 0,-2-3-6788 0 0</inkml:trace>
  <inkml:trace contextRef="#ctx0" brushRef="#br0" timeOffset="98394.485">8958 5400 12227 0 0,'0'0'1705'0'0,"0"0"-556"0"0,0 0-293 0 0,0 0 133 0 0,0 0 194 0 0,0 0 80 0 0,0 0-109 0 0,0 0-187 0 0,0 0-221 0 0,36 3-171 0 0,111 7-104 0 0,73 3 968 0 0,-116-11-1003 0 0,0 0-5045 0 0,-97-3-487 0 0,-1-2-6318 0 0</inkml:trace>
  <inkml:trace contextRef="#ctx0" brushRef="#br0" timeOffset="98869.568">9645 5522 4033 0 0,'0'0'3122'0'0,"0"0"-1168"0"0,0 0-221 0 0,0 0 132 0 0,0 0-20 0 0,0 0-136 0 0,0 0-289 0 0,0 0-290 0 0,0 0-209 0 0,0 0-146 0 0,0 0-104 0 0,0 0-60 0 0,0 0-26 0 0,6 32-54 0 0,19 96-4 0 0,-25-127-507 0 0,-1 1 1 0 0,1-1 0 0 0,0 0-1 0 0,0 0 1 0 0,0 1 0 0 0,0-1-1 0 0,0 0 1 0 0,0 1 0 0 0,0-1-1 0 0,0 0 1 0 0,1 1-1 0 0,-1-1 1 0 0,0 0 0 0 0,1 0-1 0 0,-1 1 1 0 0,1-1 0 0 0,-1 0-1 0 0,1 0 1 0 0,-1 0 0 0 0,1 0-1 0 0,0 0 1 0 0,0 0 0 0 0,0 0-1 0 0,0 0 1 0 0,0 0 0 0 0,-1 0-1 0 0,2 0 1 0 0,-1 0-1 0 0,0-1 1 0 0,0 1 0 0 0,0 0-1 0 0,0-1 1 0 0,0 1 0 0 0,0-1-1 0 0,1 1 1 0 0,-1-1 0 0 0,0 0-1 0 0,2 1-20 0 0,2-1 188 0 0,4 1-46 0 0,-1 0 0 0 0,0 0 1 0 0,1 0-1 0 0,-1-1 0 0 0,1-1 1 0 0,-1 1-1 0 0,0-1 0 0 0,1-1 0 0 0,-1 0 1 0 0,0 0-1 0 0,0 0 0 0 0,0-1 1 0 0,0 0-1 0 0,0-1 0 0 0,-1 0 0 0 0,0 0 1 0 0,1 0-1 0 0,-1-1 0 0 0,2-2-142 0 0,116-115 450 0 0,-118 113-404 0 0,-2 3-152 0 0,-6 18-68 0 0,0-8 172 0 0,-2 1-2 0 0,1-1 0 0 0,0 1 0 0 0,0 0 0 0 0,0 0 0 0 0,1 0 1 0 0,0 0-1 0 0,0 0 0 0 0,0 0 0 0 0,0 0 0 0 0,1 0 0 0 0,0 0 0 0 0,0 1 0 0 0,0-1 0 0 0,1 0 0 0 0,0 0 1 0 0,0 0-1 0 0,0 0 0 0 0,0 0 0 0 0,1 0 0 0 0,0 0 0 0 0,0-1 0 0 0,0 1 0 0 0,1 0 0 0 0,-1-1 1 0 0,1 0-1 0 0,0 0 0 0 0,1 0 0 0 0,-1 0 0 0 0,1 0 0 0 0,-1 0 0 0 0,1-1 0 0 0,0 0 0 0 0,1 0 4 0 0,6 2 38 0 0,0-2-1 0 0,1 0 0 0 0,0 0 1 0 0,-1-1-1 0 0,1 0 1 0 0,0-1-1 0 0,0-1 0 0 0,0 1 1 0 0,0-2-1 0 0,0 0 0 0 0,0 0 1 0 0,0-1-1 0 0,0-1 0 0 0,-1 0 1 0 0,1-1-1 0 0,-1 0 0 0 0,0 0 1 0 0,0-1-1 0 0,0-1 0 0 0,-1 0 1 0 0,0 0-1 0 0,0-1 0 0 0,0 0 1 0 0,-1-1-1 0 0,0 0 0 0 0,-1 0 1 0 0,0-1-1 0 0,0 0 0 0 0,6-10-37 0 0,39-91-102 0 0,-55 85-1468 0 0,-8 23-6141 0 0,8 2-3971 0 0</inkml:trace>
  <inkml:trace contextRef="#ctx0" brushRef="#br0" timeOffset="99196.949">10532 5691 5969 0 0,'0'0'5028'0'0,"0"0"-1882"0"0,0 0-903 0 0,0 0-377 0 0,0 0-287 0 0,0 0-232 0 0,0 0-223 0 0,32-5-254 0 0,100-16-201 0 0,-60-4 259 0 0,-65 22-871 0 0,0-1-1 0 0,0 0 0 0 0,0 0 0 0 0,0 0 0 0 0,0-1 1 0 0,-1 0-1 0 0,0 0 0 0 0,0 0 0 0 0,-1-1 0 0 0,1 0 1 0 0,-1 0-1 0 0,0-1 0 0 0,-1 1 0 0 0,0-1 1 0 0,0 0-1 0 0,0 0 0 0 0,-1 0 0 0 0,0-1 0 0 0,0 1 1 0 0,-1-1-1 0 0,0 0 0 0 0,0 0 0 0 0,-1 0 1 0 0,0 0-1 0 0,0 1 0 0 0,-1-3-56 0 0,-2 7-16 0 0,-1 0 0 0 0,0 1 0 0 0,0-1 0 0 0,0 0 0 0 0,0 1 0 0 0,0 0 0 0 0,-1-1 0 0 0,1 1 0 0 0,0 1 0 0 0,-1-1 1 0 0,0 0-1 0 0,1 1 0 0 0,-1 0 0 0 0,0 0 0 0 0,0 0 0 0 0,0 0 0 0 0,0 1 0 0 0,0-1 0 0 0,0 1 0 0 0,0 0 0 0 0,0 0 0 0 0,0 0 0 0 0,0 1 0 0 0,-1 0 16 0 0,-5 1-29 0 0,1 1-1 0 0,-1-1 1 0 0,1 2-1 0 0,-1 0 1 0 0,1 0 0 0 0,0 0-1 0 0,1 1 1 0 0,-1 1-1 0 0,1-1 1 0 0,0 1-1 0 0,0 1 1 0 0,1-1 0 0 0,0 1-1 0 0,0 1 1 0 0,1-1-1 0 0,-1 1 1 0 0,2 0-1 0 0,-1 1 1 0 0,1-1 0 0 0,1 1-1 0 0,-1 0 1 0 0,1 1-1 0 0,1-1 1 0 0,0 0-1 0 0,0 1 1 0 0,1 0 0 0 0,0 0-1 0 0,1 0 1 0 0,0 3 29 0 0,1-8-3 0 0,0-1 0 0 0,1 1 0 0 0,-1 0 1 0 0,1-1-1 0 0,0 0 0 0 0,1 1 0 0 0,-1-1 0 0 0,1 1 1 0 0,0-1-1 0 0,0 0 0 0 0,0 0 0 0 0,0 0 1 0 0,1 0-1 0 0,0-1 0 0 0,0 1 0 0 0,0-1 1 0 0,0 1-1 0 0,0-1 0 0 0,1 0 0 0 0,-1 0 0 0 0,1-1 1 0 0,0 1-1 0 0,0-1 0 0 0,0 1 0 0 0,0-1 1 0 0,0-1-1 0 0,0 1 0 0 0,1 0 0 0 0,-1-1 0 0 0,1 0 1 0 0,1 0 2 0 0,143 9-245 0 0,-50-34-1466 0 0,-68 10-1814 0 0,-5-1-4011 0 0,-17 10-3724 0 0</inkml:trace>
  <inkml:trace contextRef="#ctx0" brushRef="#br0" timeOffset="99549.011">11009 5699 3561 0 0,'0'0'2135'0'0,"0"0"-103"0"0,0 0 97 0 0,0 0 43 0 0,0 0-73 0 0,0 0-161 0 0,0 0-222 0 0,0 0-197 0 0,0 0-222 0 0,0 0-230 0 0,0 0-210 0 0,31-1-162 0 0,97-3-123 0 0,-66-13 144 0 0,-53 10-530 0 0,-1 3-118 0 0,1-1 1 0 0,-2 0-1 0 0,1 0 1 0 0,0 0-1 0 0,-1-1 1 0 0,0-1-1 0 0,0 1 1 0 0,-1-1-1 0 0,0 0 1 0 0,0 0 0 0 0,-1-1-1 0 0,0 1 1 0 0,0-1-1 0 0,0-1 1 0 0,-1 1-1 0 0,-1 0 1 0 0,1-1-1 0 0,-1 0 1 0 0,-1 0-1 0 0,0 0 1 0 0,0 0-1 0 0,-1 0 1 0 0,1-3-69 0 0,-3 11-3 0 0,1-1 0 0 0,0 0 0 0 0,-1 0 1 0 0,1 0-1 0 0,-1 0 0 0 0,0 0 0 0 0,1 1 0 0 0,-1-1 0 0 0,0 0 1 0 0,0 1-1 0 0,0-1 0 0 0,-1 0 0 0 0,1 1 0 0 0,0-1 0 0 0,0 1 1 0 0,-1 0-1 0 0,1-1 0 0 0,-1 1 0 0 0,1 0 0 0 0,-1 0 0 0 0,0 0 1 0 0,1 0-1 0 0,-1 0 0 0 0,0 0 0 0 0,0 1 0 0 0,0-1 0 0 0,1 1 1 0 0,-1-1-1 0 0,0 1 0 0 0,0 0 0 0 0,0-1 0 0 0,0 1 0 0 0,0 0 1 0 0,0 0-1 0 0,0 0 0 0 0,0 1 0 0 0,0-1 0 0 0,-1 1 3 0 0,-77 16-188 0 0,70-13 155 0 0,0 1 0 0 0,0 0 0 0 0,0 1 0 0 0,1 0 0 0 0,0 1-1 0 0,0 0 1 0 0,1 0 0 0 0,0 0 0 0 0,0 1 0 0 0,0 1 0 0 0,1-1 0 0 0,1 1 0 0 0,-1 0 0 0 0,2 1 0 0 0,-1-1 0 0 0,1 1 0 0 0,1 1 0 0 0,-1-1-1 0 0,2 0 1 0 0,-1 1 0 0 0,2 0 0 0 0,-1 0 0 0 0,2 0 0 0 0,-1 0 0 0 0,1 8 33 0 0,5-13-41 0 0,-1 0-1 0 0,1 0 1 0 0,0-1-1 0 0,1 0 1 0 0,-1 0-1 0 0,1 0 1 0 0,0 0-1 0 0,0-1 1 0 0,1 0-1 0 0,-1 0 1 0 0,1 0-1 0 0,0 0 1 0 0,0-1-1 0 0,0 0 1 0 0,1-1-1 0 0,-1 1 1 0 0,1-1-1 0 0,-1-1 1 0 0,1 1-1 0 0,0-1 1 0 0,-1 0-1 0 0,1 0 1 0 0,0-1-1 0 0,0 0 1 0 0,0 0-1 0 0,3-1 42 0 0,98 0-1814 0 0,-73-4-1162 0 0,-1-3-3506 0 0,-20 4-4823 0 0</inkml:trace>
  <inkml:trace contextRef="#ctx0" brushRef="#br0" timeOffset="99929.682">11497 5769 2793 0 0,'0'0'2359'0'0,"0"0"-317"0"0,0 0-147 0 0,0 0 62 0 0,0 0-3 0 0,0 0-61 0 0,0 0-108 0 0,0 0-195 0 0,0 0-202 0 0,0 0-205 0 0,0 0-183 0 0,0 0-171 0 0,22-2-140 0 0,69-7-70 0 0,-87 8-556 0 0,-1 1 0 0 0,1 0 0 0 0,0-1 0 0 0,-1 0 0 0 0,0 1 0 0 0,1-1 0 0 0,-1-1 0 0 0,1 1 0 0 0,-1 0-1 0 0,0-1 1 0 0,0 0 0 0 0,0 0 0 0 0,0 0 0 0 0,0 0 0 0 0,0 0 0 0 0,-1 0 0 0 0,1-1 0 0 0,-1 0 0 0 0,2-1-63 0 0,5-6 240 0 0,7-5-1 0 0,0-1 1 0 0,-1-1-1 0 0,0-1 1 0 0,-2 0-1 0 0,0-1 0 0 0,-1 0 1 0 0,-1-1-1 0 0,3-6-239 0 0,-11 22-268 0 0,-6 23 147 0 0,2-12 116 0 0,0 0 1 0 0,0 0 0 0 0,0 1 0 0 0,1-1 0 0 0,0 0 0 0 0,1 1 1 0 0,-1-1-1 0 0,1 0 0 0 0,1 1 0 0 0,-1-1 0 0 0,1 0 1 0 0,1 0-1 0 0,-1 0 0 0 0,1 0 0 0 0,2 2 4 0 0,-1-2 44 0 0,1 0 0 0 0,0 0 0 0 0,0 0 0 0 0,0-1 0 0 0,1 0 0 0 0,0 0 0 0 0,0-1 0 0 0,1 0 0 0 0,0 0 0 0 0,0 0 0 0 0,0-1-1 0 0,0 0 1 0 0,0 0 0 0 0,1-1 0 0 0,0 0 0 0 0,0 0 0 0 0,0-1 0 0 0,0 0 0 0 0,0 0 0 0 0,0-1 0 0 0,0 0 0 0 0,1 0 0 0 0,5-1-44 0 0,-4 1 77 0 0,-1-1 0 0 0,0 0 0 0 0,0-1 0 0 0,0 0 0 0 0,0 0 0 0 0,0-1 0 0 0,0 0 0 0 0,0-1 0 0 0,0 0 0 0 0,-1 0 0 0 0,1-1 1 0 0,-1 0-1 0 0,0-1 0 0 0,0 1 0 0 0,0-1 0 0 0,-1-1 0 0 0,0 0 0 0 0,0 0 0 0 0,0 0 0 0 0,-1-1 0 0 0,0 0 0 0 0,5-6-77 0 0,-1-3-336 0 0,-1 1 1 0 0,0-1-1 0 0,-1-1 1 0 0,-1 1-1 0 0,-1-1 1 0 0,0-1-1 0 0,1-6 336 0 0,-3 9-4356 0 0,1 3-8114 0 0</inkml:trace>
  <inkml:trace contextRef="#ctx0" brushRef="#br0" timeOffset="100816.693">13332 5040 12747 0 0,'0'0'1364'0'0,"0"0"-214"0"0,0 0-80 0 0,0 0-3 0 0,0 0 16 0 0,0 0 3 0 0,0 0-103 0 0,0 0-138 0 0,0 0-153 0 0,0 0-159 0 0,0 0-109 0 0,-13 9-58 0 0,-39 33-22 0 0,51-41-310 0 0,-1 1-1 0 0,1-1 1 0 0,-1 1-1 0 0,1-1 1 0 0,0 1-1 0 0,-1 0 0 0 0,1 0 1 0 0,0-1-1 0 0,0 1 1 0 0,0 0-1 0 0,0 0 1 0 0,1 0-1 0 0,-1 0 0 0 0,0 0 1 0 0,1 0-1 0 0,0 0 1 0 0,-1 0-1 0 0,1 0 0 0 0,0 0 1 0 0,0 1-1 0 0,0-1 1 0 0,0 0-1 0 0,0 0 1 0 0,1 0-1 0 0,-1 0-33 0 0,1 9 214 0 0,13 210 2272 0 0,-8 102-1362 0 0,-13-224-1239 0 0,-8-99-4142 0 0,6 0-3426 0 0,4-3-3923 0 0</inkml:trace>
  <inkml:trace contextRef="#ctx0" brushRef="#br0" timeOffset="104953.552">13047 5375 656 0 0,'0'0'1408'0'0,"0"0"151"0"0,0 0 278 0 0,0 0 203 0 0,0 0 41 0 0,0 0-182 0 0,0 0-244 0 0,0 0-216 0 0,0 0-180 0 0,0 0-162 0 0,0 0-142 0 0,-4 0-99 0 0,-14 0-85 0 0,14 0-71 0 0,4 0-62 0 0,0 0-99 0 0,0 0-98 0 0,15 3 1563 0 0,92-3 1108 0 0,98-14-1893 0 0,-140 7-1477 0 0,-62 6-725 0 0,-1 0-1550 0 0,-1-2-4765 0 0,-1 0-5090 0 0</inkml:trace>
  <inkml:trace contextRef="#ctx0" brushRef="#br0" timeOffset="105483.577">13671 4977 8058 0 0,'0'0'4873'0'0,"0"0"-2338"0"0,0 0-967 0 0,0 0-166 0 0,0 0-31 0 0,0 0-87 0 0,0 0-193 0 0,0 0-260 0 0,0 0-228 0 0,0 0-125 0 0,0 0-11 0 0,0 0 20 0 0,0 0 2 0 0,0 11-56 0 0,2 203 1174 0 0,-2 175-1055 0 0,20-330-499 0 0,13-70 18 0 0,181-134 125 0 0,-142 115-143 0 0,-70 30-53 0 0,-1-1 0 0 0,0 1 0 0 0,1 0 0 0 0,-1 0 0 0 0,0-1 1 0 0,1 1-1 0 0,-1 0 0 0 0,0 0 0 0 0,1 0 0 0 0,-1 0 0 0 0,0 1 0 0 0,1-1 0 0 0,-1 0 0 0 0,0 0 0 0 0,0 1 0 0 0,1-1 0 0 0,-1 1 1 0 0,0-1-1 0 0,0 1 0 0 0,0 0 0 0 0,1-1 0 0 0,-1 1 0 0 0,0 0 0 0 0,0 0 0 0 0,0 0 0 0 0,0 0 0 0 0,0 0 0 0 0,-1 0 0 0 0,1 0 0 0 0,0 0 1 0 0,0 0-1 0 0,-1 0 0 0 0,1 0 0 0 0,0 1 0 0 0,-1-1 0 0 0,1 0 0 0 0,-1 0 0 0 0,0 1 0 0 0,1-1 0 0 0,-1 0 0 0 0,0 1 0 0 0,0-1 1 0 0,0 1-1 0 0,5 64 166 0 0,-5-59-133 0 0,1 143 659 0 0,14-105-497 0 0,-15-44-215 0 0,0 0 0 0 0,1 0-1 0 0,-1 0 1 0 0,0 0 0 0 0,1 0-1 0 0,-1 0 1 0 0,1-1-1 0 0,-1 1 1 0 0,1 0 0 0 0,-1 0-1 0 0,1 0 1 0 0,0-1 0 0 0,-1 1-1 0 0,1 0 1 0 0,0-1 0 0 0,0 1-1 0 0,0 0 1 0 0,-1-1 0 0 0,1 1-1 0 0,0-1 1 0 0,0 0 0 0 0,0 1-1 0 0,0-1 1 0 0,0 0 0 0 0,0 1-1 0 0,0-1 1 0 0,0 0-1 0 0,0 0 1 0 0,0 0 0 0 0,0 0-1 0 0,0 0 1 0 0,0 0 0 0 0,0 0-1 0 0,0 0 1 0 0,0 0 0 0 0,0 0-1 0 0,0-1 1 0 0,0 1 0 0 0,-1 0-1 0 0,1-1 1 0 0,0 1 0 0 0,0-1-1 0 0,0 1 1 0 0,1-1 20 0 0,11-18-2312 0 0,-6 6-5776 0 0,-5 5-4512 0 0</inkml:trace>
  <inkml:trace contextRef="#ctx0" brushRef="#br0" timeOffset="106049.682">14330 5515 7226 0 0,'0'0'1544'0'0,"0"0"-160"0"0,0 0 106 0 0,0 0 140 0 0,0 0 19 0 0,0 0-152 0 0,0 0-185 0 0,0 0-148 0 0,0 0-105 0 0,0 0-35 0 0,0 0-56 0 0,0 0-90 0 0,0 0-81 0 0,29 11-91 0 0,92 36-109 0 0,-59-35 368 0 0,-58-13-920 0 0,0 1 1 0 0,0-1 0 0 0,0 0 0 0 0,0 0 0 0 0,0 0-1 0 0,0 0 1 0 0,0-1 0 0 0,0 1 0 0 0,0-1 0 0 0,0 0-1 0 0,-1 0 1 0 0,1-1 0 0 0,-1 1 0 0 0,0-1 0 0 0,0 0-1 0 0,0 1 1 0 0,0-2 0 0 0,0 1 0 0 0,0 0 0 0 0,-1 0-1 0 0,1-1 1 0 0,-1 1 0 0 0,0-1 0 0 0,0 0 0 0 0,-1 0-1 0 0,1 0 1 0 0,-1 0 0 0 0,0 0 0 0 0,0 0 0 0 0,0 0-1 0 0,0 0 1 0 0,-1 0 0 0 0,1 0 0 0 0,-1 0 0 0 0,-1-4-46 0 0,-1 5-19 0 0,0-1 0 0 0,0 1 1 0 0,-1-1-1 0 0,1 1 0 0 0,-1 0 1 0 0,0 0-1 0 0,0 0 0 0 0,0 0 1 0 0,-1 1-1 0 0,1-1 0 0 0,0 1 0 0 0,-1 0 1 0 0,0 0-1 0 0,1 0 0 0 0,-1 0 1 0 0,0 1-1 0 0,0 0 0 0 0,0-1 1 0 0,0 2-1 0 0,0-1 0 0 0,-1 0 1 0 0,1 1-1 0 0,0-1 0 0 0,-4 2 19 0 0,-5-2-23 0 0,1 0 0 0 0,0 1-1 0 0,-1 1 1 0 0,1 0 0 0 0,0 1-1 0 0,-1 0 1 0 0,1 1 0 0 0,0 0-1 0 0,1 1 1 0 0,-1 0-1 0 0,1 1 1 0 0,-1 0 0 0 0,1 1-1 0 0,1 0 1 0 0,-1 1 0 0 0,1 0-1 0 0,0 1 1 0 0,1 0 0 0 0,0 0-1 0 0,0 1 1 0 0,1 0-1 0 0,0 1 1 0 0,1 0 0 0 0,-1 0-1 0 0,-4 10 24 0 0,10-15 25 0 0,1 0-1 0 0,0 0 0 0 0,-1-1 0 0 0,1 1 1 0 0,1 0-1 0 0,-1 0 0 0 0,1 0 0 0 0,0 0 0 0 0,0 0 1 0 0,0 1-1 0 0,1-1 0 0 0,0-1 0 0 0,0 1 1 0 0,0 0-1 0 0,1 0 0 0 0,-1 0 0 0 0,1 0 1 0 0,0-1-1 0 0,1 1 0 0 0,-1-1 0 0 0,1 0 1 0 0,0 0-1 0 0,0 1 0 0 0,0-2 0 0 0,0 1 0 0 0,1 0 1 0 0,-1-1-1 0 0,1 0 0 0 0,0 1 0 0 0,0-1 1 0 0,0-1-1 0 0,1 1 0 0 0,2 0-24 0 0,11 7 111 0 0,1 0 0 0 0,0-2 0 0 0,0 0 0 0 0,1-2 0 0 0,0 0 0 0 0,0-1 0 0 0,12 1-111 0 0,156 2-255 0 0,-138-8-2534 0 0,-39-1-3171 0 0,-2-2-6664 0 0</inkml:trace>
  <inkml:trace contextRef="#ctx0" brushRef="#br0" timeOffset="107099.722">15873 4988 11642 0 0,'0'0'2114'0'0,"0"0"-199"0"0,0 0-228 0 0,0 0-110 0 0,0 0-94 0 0,0 0-154 0 0,0 0-192 0 0,0 0-204 0 0,0 0-209 0 0,0 0-192 0 0,0 0-156 0 0,0 0-73 0 0,0 0 4 0 0,-8 4 33 0 0,3-1-277 0 0,3-2-33 0 0,0 0 0 0 0,-1 0-1 0 0,1 0 1 0 0,0 1 0 0 0,0-1 0 0 0,0 0-1 0 0,0 1 1 0 0,0 0 0 0 0,1-1-1 0 0,-1 1 1 0 0,0 0 0 0 0,1 0 0 0 0,-1 0-1 0 0,1 0 1 0 0,0 0 0 0 0,0 0-1 0 0,0 1 1 0 0,0-1 0 0 0,0 0 0 0 0,0 1-1 0 0,0-1 1 0 0,1 1 0 0 0,-1 0-30 0 0,-20 354 2019 0 0,19 120-1376 0 0,2-476-631 0 0,0-1 25 0 0,0 0 19 0 0,10-19 168 0 0,11-10-224 0 0,0 2-1 0 0,2 0 0 0 0,1 2 1 0 0,1 1-1 0 0,1 0 0 0 0,1 2 1 0 0,1 1-1 0 0,0 1 1 0 0,2 2-1 0 0,1 1 0 0 0,2 0 1 0 0,-22 11-4 0 0,1 1 0 0 0,0 1 0 0 0,0-1 0 0 0,0 2 0 0 0,0 0 0 0 0,1 0 0 0 0,-1 1-1 0 0,1 1 1 0 0,-1 0 0 0 0,1 0 0 0 0,8 2 4 0 0,-18-1 0 0 0,-1 1-1 0 0,1-1 1 0 0,-1 1 0 0 0,1 0-1 0 0,-1 0 1 0 0,0 0-1 0 0,1 0 1 0 0,-1 0 0 0 0,0 0-1 0 0,0 1 1 0 0,0-1-1 0 0,0 1 1 0 0,0-1 0 0 0,0 1-1 0 0,0 0 1 0 0,-1 0-1 0 0,1 0 1 0 0,0 0 0 0 0,-1 0-1 0 0,0 0 1 0 0,0 0-1 0 0,1 1 1 0 0,-1-1 0 0 0,0 0-1 0 0,-1 1 1 0 0,1-1-1 0 0,0 0 1 0 0,-1 1 0 0 0,1-1-1 0 0,-1 1 1 0 0,0-1 0 0 0,0 1-1 0 0,0 0 1 0 0,0 1 0 0 0,-22 86 13 0 0,11-73-16 0 0,-2-1 0 0 0,0 0 0 0 0,0 0 0 0 0,-2-2 0 0 0,0 0 0 0 0,0 0 0 0 0,-1-2 0 0 0,-1 0 0 0 0,0 0-1 0 0,-1-2 1 0 0,0 0 0 0 0,-1-1 0 0 0,1-1 0 0 0,-2-1 0 0 0,1-1 0 0 0,-1 0 0 0 0,-10 1 3 0 0,-67-3-423 0 0,96-4 355 0 0,0-1 1 0 0,-1 1-1 0 0,1 0 0 0 0,0-1 0 0 0,-1 1 0 0 0,1-1 0 0 0,0 0 0 0 0,0 1 0 0 0,-1-1 0 0 0,1 0 0 0 0,0 0 1 0 0,0 1-1 0 0,0-1 0 0 0,0 0 0 0 0,0 0 0 0 0,0 0 0 0 0,0 0 0 0 0,1-1 0 0 0,-1 1 0 0 0,0 0 1 0 0,1 0-1 0 0,-1 0 0 0 0,0-1 0 0 0,1 1 0 0 0,0 0 0 0 0,-1-1 0 0 0,1 1 0 0 0,0 0 0 0 0,-1-1 0 0 0,1 1 1 0 0,0 0-1 0 0,0-1 0 0 0,0 1 0 0 0,0-1 0 0 0,1 1 0 0 0,-1 0 0 0 0,0-1 0 0 0,0 1 0 0 0,1 0 0 0 0,-1-1 1 0 0,1 1-1 0 0,-1 0 0 0 0,1 0 0 0 0,0 0 0 0 0,-1-1 0 0 0,1 1 0 0 0,0 0 0 0 0,0 0 0 0 0,0 0 1 0 0,0 0-1 0 0,0 0 0 0 0,0 0 0 0 0,0 0 0 0 0,0 1 0 0 0,0-1 0 0 0,1 0 68 0 0,18-19-2278 0 0,-5 8-2335 0 0,0 3-7351 0 0</inkml:trace>
  <inkml:trace contextRef="#ctx0" brushRef="#br0" timeOffset="107442.281">16745 5640 18924 0 0,'0'0'1298'0'0,"0"0"-594"0"0,0 0-183 0 0,0 0 225 0 0,0 0 243 0 0,0 0 89 0 0,0 0-133 0 0,0 0-242 0 0,0 0-167 0 0,0 0-112 0 0,0 0-89 0 0,0 0-48 0 0,0 0-90 0 0,-11 18-50 0 0,-33 55-38 0 0,42-71-101 0 0,1 1-1 0 0,-1-1 1 0 0,1 1 0 0 0,0-1-1 0 0,-1 1 1 0 0,1-1-1 0 0,0 1 1 0 0,1 0-1 0 0,-1-1 1 0 0,0 1-1 0 0,1 0 1 0 0,0 0 0 0 0,-1 0-1 0 0,1-1 1 0 0,0 1-1 0 0,0 0 1 0 0,1 0-1 0 0,-1 0 1 0 0,1-1 0 0 0,-1 1-1 0 0,1 0 1 0 0,1 2-8 0 0,-1-3 5 0 0,2 3 8 0 0,0-1 0 0 0,1 1 0 0 0,0-1 0 0 0,0 0 0 0 0,0 0 0 0 0,1-1 0 0 0,-1 1 1 0 0,1-1-1 0 0,0 0 0 0 0,0-1 0 0 0,0 1 0 0 0,0-1 0 0 0,0 0 0 0 0,0 0 0 0 0,1 0 0 0 0,-1-1 0 0 0,5 1-13 0 0,15 3 52 0 0,1-1 1 0 0,1-1-1 0 0,-1-1 1 0 0,0-2-1 0 0,0 0 0 0 0,1-2 1 0 0,-1-1-1 0 0,0-1 1 0 0,0-1-1 0 0,-1-1 1 0 0,1-2-1 0 0,-1 0 1 0 0,-1-2-1 0 0,0 0 1 0 0,7-6-53 0 0,-25 14 17 0 0,0 0 0 0 0,0-1 1 0 0,0 1-1 0 0,-1-2 0 0 0,1 1 1 0 0,-1 0-1 0 0,0-1 1 0 0,1 0-1 0 0,-2-1 0 0 0,1 1 1 0 0,0-1-1 0 0,-1 0 1 0 0,0 0-1 0 0,0 0 0 0 0,0 0 1 0 0,-1-1-1 0 0,0 1 1 0 0,0-1-1 0 0,0 0 0 0 0,-1 0 1 0 0,0 0-1 0 0,0-1 0 0 0,0 1 1 0 0,-1 0-1 0 0,0-1 1 0 0,0 1-1 0 0,-1-5-17 0 0,-3 5 0 0 0,-1 1 0 0 0,1-1 1 0 0,-1 1-1 0 0,-1 0 0 0 0,1 0 0 0 0,-1 0 0 0 0,0 0 0 0 0,0 1 1 0 0,0 0-1 0 0,-1 0 0 0 0,1 0 0 0 0,-1 1 0 0 0,0 0 1 0 0,0 0-1 0 0,0 0 0 0 0,0 1 0 0 0,-1 0 0 0 0,1 0 0 0 0,-1 0 1 0 0,1 1-1 0 0,-1 0 0 0 0,-5 0 0 0 0,-12-3-73 0 0,-1 0 0 0 0,0 2-1 0 0,-1 1 1 0 0,1 1 0 0 0,0 1 0 0 0,0 1 0 0 0,0 2 0 0 0,-1 0 73 0 0,14-1-266 0 0,1 0 0 0 0,-1 1 0 0 0,1 1 1 0 0,0-1-1 0 0,0 2 0 0 0,0 0 1 0 0,1 0-1 0 0,0 1 0 0 0,0 0 1 0 0,-7 7 265 0 0,-4 8-4275 0 0,4 3-3437 0 0,12-16-4920 0 0</inkml:trace>
  <inkml:trace contextRef="#ctx0" brushRef="#br0" timeOffset="107698.658">17806 5481 16532 0 0,'0'0'1953'0'0,"0"0"-532"0"0,0 0-234 0 0,0 0-33 0 0,0 0-32 0 0,0 0-76 0 0,0 0-124 0 0,0 0-120 0 0,0 0-113 0 0,0 0-108 0 0,-34 26-128 0 0,-102 82-133 0 0,57-32 44 0 0,63-54-292 0 0,-55 84-165 0 0,68-92-211 0 0,2-3 1088 0 0,-1-6-3268 0 0,-2-3-3000 0 0,-1-4-4251 0 0,2-1-1567 0 0</inkml:trace>
  <inkml:trace contextRef="#ctx0" brushRef="#br0" timeOffset="107916.665">17434 5371 14195 0 0,'0'0'4958'0'0,"0"0"-2736"0"0,0 0-1082 0 0,0 0-179 0 0,0 0-54 0 0,0 0-10 0 0,0 0-41 0 0,0 0-105 0 0,0 0-95 0 0,0 0-82 0 0,0 0-60 0 0,0 0-45 0 0,30 35-55 0 0,95 110-44 0 0,-20-27 186 0 0,21 22-380 0 0,-80-104-3074 0 0,-45-35 2418 0 0,0-1-1698 0 0,-1 0-5040 0 0,0 0-5783 0 0</inkml:trace>
  <inkml:trace contextRef="#ctx0" brushRef="#br0" timeOffset="113057.681">18715 5470 0 0 0,'0'0'529'0'0,"0"0"369"0"0,0 0 280 0 0,0 0 154 0 0,0 0 28 0 0,0 0-13 0 0,0 0-57 0 0,0 0-39 0 0,0 0-47 0 0,23-4-39 0 0,67-14-43 0 0,-68 9 7642 0 0,-40-1-7775 0 0,-4 8-843 0 0,0 0-1 0 0,0 1 1 0 0,0 1 0 0 0,-1 1-1 0 0,1 2 1 0 0,0 0 0 0 0,-13 4-146 0 0,-42 4 383 0 0,5 3 185 0 0,80 12-547 0 0,85 36 171 0 0,-70-51-146 0 0,104 48 175 0 0,-127-58-208 0 0,1 0 0 0 0,0 0-1 0 0,-1-1 1 0 0,1 1 0 0 0,-1 0 0 0 0,0 0-1 0 0,1 0 1 0 0,-1 0 0 0 0,0 0 0 0 0,1-1-1 0 0,-1 1 1 0 0,0 0 0 0 0,0 0 0 0 0,0 0-1 0 0,0 0 1 0 0,0 0 0 0 0,0 0 0 0 0,0 0 0 0 0,0 0-1 0 0,0 0 1 0 0,0 0 0 0 0,-1 0 0 0 0,1 0-1 0 0,0 0 1 0 0,0-1 0 0 0,-1 1 0 0 0,1 0-1 0 0,-1 0 1 0 0,1 0 0 0 0,-1 0 0 0 0,1-1-1 0 0,-1 1 1 0 0,0 0 0 0 0,1-1 0 0 0,-1 1 0 0 0,0 0-1 0 0,1-1 1 0 0,-1 1 0 0 0,0-1 0 0 0,0 1-1 0 0,0-1 1 0 0,0 1 0 0 0,1-1 0 0 0,-1 0-1 0 0,0 1 1 0 0,0-1 0 0 0,0 0 0 0 0,0 0-1 0 0,0 0 1 0 0,0 0 0 0 0,0 1-13 0 0,-6 3 54 0 0,-114 75 205 0 0,-29 26-7 0 0,149-104-247 0 0,-1 0 0 0 0,1 1 0 0 0,0-1 0 0 0,0 0-1 0 0,0 1 1 0 0,1-1 0 0 0,-1 1 0 0 0,0-1 0 0 0,0 1-1 0 0,1-1 1 0 0,-1 1 0 0 0,1-1 0 0 0,-1 1 0 0 0,1 0 0 0 0,0-1-1 0 0,0 1 1 0 0,0 0 0 0 0,0-1 0 0 0,0 1 0 0 0,0 0-1 0 0,0-1 1 0 0,0 1 0 0 0,1 0 0 0 0,-1-1 0 0 0,0 1 0 0 0,1 0-1 0 0,0-1 1 0 0,-1 1 0 0 0,1-1 0 0 0,0 1 0 0 0,0-1-1 0 0,0 1 1 0 0,0-1 0 0 0,0 0 0 0 0,0 0 0 0 0,0 1 0 0 0,0-1-1 0 0,1 0 1 0 0,-1 0 0 0 0,0 0 0 0 0,1 0 0 0 0,0 0-5 0 0,67 36 260 0 0,-36-25-174 0 0,1-3 1 0 0,0 0-1 0 0,1-2 1 0 0,0-2-1 0 0,0-1 1 0 0,9-2-87 0 0,-41-3-196 0 0,-1-1 1 0 0,1 0-1 0 0,-1 0 1 0 0,0 0-1 0 0,0 0 1 0 0,0 0-1 0 0,0 0 1 0 0,0 0-1 0 0,0-1 0 0 0,-1 1 1 0 0,1-1-1 0 0,-1 1 1 0 0,1-1-1 0 0,-1 0 1 0 0,0 0-1 0 0,0 1 1 0 0,0-1-1 0 0,-1 0 1 0 0,1 0-1 0 0,0-1 196 0 0,-1 2-230 0 0,6-28-3881 0 0,-3 7-4701 0 0,1 11-1202 0 0</inkml:trace>
  <inkml:trace contextRef="#ctx0" brushRef="#br0" timeOffset="113383.871">18697 5058 11803 0 0,'0'0'1975'0'0,"0"0"-846"0"0,0 0-513 0 0,0 0-197 0 0,0 0-10 0 0,0 0 89 0 0,0 0 197 0 0,0 0 210 0 0,0 0 173 0 0,0 0 87 0 0,0 0-74 0 0,0 0-164 0 0,5 21-176 0 0,16 68-140 0 0,-11 78 1263 0 0,-15-59-1008 0 0,-5-1 0 0 0,-16 63-866 0 0,3-18 272 0 0,4 20-97 0 0,-10 104-106 0 0,15-243-528 0 0,4-30-2131 0 0,-2-8-3639 0 0,9 4-3765 0 0</inkml:trace>
  <inkml:trace contextRef="#ctx0" brushRef="#br0" timeOffset="114300.617">19247 5967 0 0 0,'0'0'487'0'0,"0"0"1282"0"0,0 0 367 0 0,0 0 52 0 0,0 0-63 0 0,0 0-154 0 0,0 0-215 0 0,0 0-202 0 0,0 0-158 0 0,0 0-130 0 0,0 0-108 0 0,2 2-43 0 0,-2-1-975 0 0,1-1 0 0 0,-1 1 0 0 0,1-1 0 0 0,0 1-1 0 0,-1-1 1 0 0,1 1 0 0 0,0-1 0 0 0,-1 0-1 0 0,1 1 1 0 0,0-1 0 0 0,0 0 0 0 0,-1 0 0 0 0,1 0-1 0 0,0 1 1 0 0,0-1 0 0 0,0 0 0 0 0,-1 0 0 0 0,1 0-1 0 0,0 0 1 0 0,0 0 0 0 0,0 0 0 0 0,-1-1-1 0 0,1 1 1 0 0,0 0 0 0 0,0 0 0 0 0,-1-1 0 0 0,1 1-1 0 0,0 0 1 0 0,-1-1 0 0 0,1 1 0 0 0,0 0 0 0 0,-1-1-1 0 0,1 1 1 0 0,0-1 0 0 0,-1 1 0 0 0,1-1-1 0 0,-1 0 1 0 0,1 1 0 0 0,-1-1 0 0 0,1 1 0 0 0,-1-1-1 0 0,1 0 1 0 0,-1 0 0 0 0,1 0-140 0 0,188-195 1436 0 0,-48 84-1253 0 0,-131 105-175 0 0,10-7 11 0 0,1 0 0 0 0,0 1-1 0 0,1 1 1 0 0,0 1-1 0 0,1 1 1 0 0,0 1 0 0 0,16-3-19 0 0,-37 11-1 0 0,-1 0 1 0 0,1 0 0 0 0,0 0-1 0 0,0 1 1 0 0,1-1 0 0 0,-1 1-1 0 0,0-1 1 0 0,0 1 0 0 0,0 0-1 0 0,0 0 1 0 0,0 0 0 0 0,0 0-1 0 0,0 0 1 0 0,1 0 0 0 0,-1 1 0 0 0,0-1-1 0 0,0 1 1 0 0,0-1 0 0 0,0 1-1 0 0,0 0 1 0 0,0 0 0 0 0,-1 0-1 0 0,1 0 1 0 0,0 0 0 0 0,0 0-1 0 0,0 1 1 0 0,-1-1 0 0 0,1 0-1 0 0,-1 1 1 0 0,1-1 0 0 0,-1 1-1 0 0,0 0 1 0 0,0 0 0 0 0,1-1-1 0 0,-1 1 1 0 0,0 0 0 0 0,0 0-1 0 0,-1 0 1 0 0,1 0 0 0 0,0 0-1 0 0,-1 0 1 0 0,1 0 0 0 0,-1 0-1 0 0,0 0 1 0 0,0 1 0 0 0,0 11 31 0 0,0 1-1 0 0,-2 0 0 0 0,1-1 1 0 0,-2 1-1 0 0,0-1 1 0 0,-1 0-1 0 0,-1 0 1 0 0,0 0-1 0 0,0 0 1 0 0,-2-1-1 0 0,1 0 1 0 0,-2 0-1 0 0,0-1 1 0 0,0 0-1 0 0,-1 0 0 0 0,-1-1 1 0 0,0 0-1 0 0,0-1 1 0 0,-9 7-31 0 0,4-3-7 0 0,0 0-1 0 0,-1-2 1 0 0,-1 1 0 0 0,0-2 0 0 0,0 0 0 0 0,-1-2-1 0 0,0 0 1 0 0,-1 0 0 0 0,0-2 0 0 0,-1 0-1 0 0,1-2 1 0 0,-1 0 0 0 0,0-1 0 0 0,0-1 0 0 0,-1-1-1 0 0,1 0 1 0 0,-16-2 7 0 0,34 0-67 0 0,0 0 1 0 0,1 0-1 0 0,-1 0 0 0 0,0-1 1 0 0,0 1-1 0 0,0 0 0 0 0,0-1 1 0 0,0 1-1 0 0,0-1 0 0 0,0 0 1 0 0,0 0-1 0 0,1 0 0 0 0,-1 0 1 0 0,0 0-1 0 0,1 0 0 0 0,-1 0 1 0 0,1 0-1 0 0,-1-1 0 0 0,1 1 1 0 0,-1 0-1 0 0,1-1 0 0 0,0 1 0 0 0,0-1 1 0 0,0 0-1 0 0,0 1 0 0 0,0-1 1 0 0,0 0-1 0 0,0 0 0 0 0,1 0 1 0 0,-1 0-1 0 0,1 1 0 0 0,-1-1 1 0 0,1 0-1 0 0,-1 0 0 0 0,1 0 1 0 0,0 0-1 0 0,0 0 0 0 0,0 0 1 0 0,0 0-1 0 0,1 0 0 0 0,-1 0 1 0 0,1 0-1 0 0,-1 0 0 0 0,1 0 0 0 0,-1 0 1 0 0,1 1-1 0 0,0-1 0 0 0,0 0 1 0 0,0 0-1 0 0,0 1 0 0 0,0-1 1 0 0,0 0 66 0 0,30-22-2970 0 0,-15 15-1300 0 0,-3 2-4924 0 0</inkml:trace>
  <inkml:trace contextRef="#ctx0" brushRef="#br0" timeOffset="115055.298">20002 5607 3353 0 0,'0'0'3455'0'0,"0"0"-1943"0"0,0 0-769 0 0,0 0 63 0 0,0 0 311 0 0,0 0 310 0 0,0 0 146 0 0,0 0-73 0 0,0 0-174 0 0,0 0-224 0 0,0 0-181 0 0,0 0-92 0 0,2 17-99 0 0,10 128 1322 0 0,-12-131-1843 0 0,-1-10-149 0 0,0 0 0 0 0,0 0 0 0 0,1-1-1 0 0,-1 1 1 0 0,1 0 0 0 0,0 0-1 0 0,0 0 1 0 0,0 0 0 0 0,0 0 0 0 0,1 0-1 0 0,0-1 1 0 0,0 1 0 0 0,0 0-1 0 0,0 0 1 0 0,0-1 0 0 0,1 1 0 0 0,-1-1-1 0 0,1 1 1 0 0,0-1 0 0 0,0 0-1 0 0,0 1 1 0 0,1-1 0 0 0,-1 0-1 0 0,1-1 1 0 0,0 1 0 0 0,0 0 0 0 0,0-1-1 0 0,0 1 1 0 0,0-1 0 0 0,0 0-1 0 0,1 0 1 0 0,-1 0 0 0 0,1-1 0 0 0,-1 1-1 0 0,4 0-59 0 0,3-3 115 0 0,1 0 0 0 0,-1 0 0 0 0,0-1 0 0 0,0 0 0 0 0,0-1-1 0 0,0 0 1 0 0,0-1 0 0 0,0 0 0 0 0,-1-1 0 0 0,0 0 0 0 0,0 0 0 0 0,0-1-1 0 0,0 0 1 0 0,-1 0 0 0 0,0-1 0 0 0,4-5-115 0 0,18-10 127 0 0,102-110 302 0 0,-139 141-464 0 0,1 1 0 0 0,0 0 0 0 0,0 1 1 0 0,1 0-1 0 0,0-1 0 0 0,1 2 0 0 0,0-1 0 0 0,1 0 0 0 0,0 1 0 0 0,1-1 0 0 0,0 1 0 0 0,1 4 35 0 0,2-10 4 0 0,1-1-1 0 0,0 1 1 0 0,0-1 0 0 0,0 1-1 0 0,1-1 1 0 0,0 0-1 0 0,0 0 1 0 0,0 0-1 0 0,1 0 1 0 0,-1 0-1 0 0,1-1 1 0 0,0 0-1 0 0,1 0 1 0 0,-1 0-1 0 0,1 0 1 0 0,-1-1-1 0 0,1 1 1 0 0,0-1 0 0 0,1 0-1 0 0,-1-1 1 0 0,0 1-1 0 0,1-1 1 0 0,-1 0-1 0 0,1-1 1 0 0,0 1-1 0 0,0-1 1 0 0,-1 0-1 0 0,1-1 1 0 0,0 1-1 0 0,0-1 1 0 0,0 0-1 0 0,0-1 1 0 0,0 1 0 0 0,0-1-1 0 0,-1 0 1 0 0,1-1-1 0 0,3 0-3 0 0,6-4 16 0 0,1 0 0 0 0,-1-1 0 0 0,0 0 0 0 0,-1-1 0 0 0,0-1 0 0 0,0 0 0 0 0,0-1 0 0 0,-2 0 0 0 0,1-1 0 0 0,-1-1 0 0 0,-1 0 0 0 0,0 0 0 0 0,-1-1 0 0 0,0-1 0 0 0,-1 1 0 0 0,0-2 0 0 0,-1 1 0 0 0,-1-1 0 0 0,0 0 0 0 0,-1-1 0 0 0,-1 0 0 0 0,-1 0 0 0 0,0 0 0 0 0,1-10-16 0 0,-3 12-25 0 0,-1 12 20 0 0,0 0-1 0 0,0-1 1 0 0,0 1-1 0 0,-1 0 1 0 0,1 0-1 0 0,0-1 1 0 0,-1 1-1 0 0,0 0 1 0 0,1-1-1 0 0,-1 1 1 0 0,0 0-1 0 0,0-1 1 0 0,-1 1-1 0 0,1-1 1 0 0,0 1-1 0 0,-1 0 1 0 0,1-1-1 0 0,-1 1 1 0 0,0 0-1 0 0,0 0 1 0 0,0 0-1 0 0,0 0 1 0 0,0-1-1 0 0,0 1 1 0 0,-1 0-1 0 0,1 1 1 0 0,-1-1-1 0 0,1 0 1 0 0,-1 0-1 0 0,0 1 1 0 0,1-1-1 0 0,-1 1 1 0 0,0-1-1 0 0,0 1 1 0 0,-1-1 5 0 0,-4 2-20 0 0,0 1 0 0 0,1-1 0 0 0,-1 1 0 0 0,0 0 0 0 0,1 1 0 0 0,-1 0 0 0 0,1 0 0 0 0,0 0 0 0 0,0 1 0 0 0,0 0 0 0 0,0 0 0 0 0,0 0 0 0 0,0 1 0 0 0,1 0 0 0 0,0 0 0 0 0,0 0 0 0 0,0 1 0 0 0,0-1 0 0 0,1 1 0 0 0,-1 0 0 0 0,1 1 0 0 0,0-1 0 0 0,1 1 0 0 0,0 0 0 0 0,-2 4 20 0 0,3-8-2 0 0,2 1 1 0 0,-1-1 0 0 0,0 0-1 0 0,0 1 1 0 0,1-1 0 0 0,-1 0-1 0 0,1 1 1 0 0,0-1 0 0 0,0 1-1 0 0,0-1 1 0 0,0 1 0 0 0,0-1-1 0 0,1 0 1 0 0,-1 1 0 0 0,1-1-1 0 0,-1 1 1 0 0,1-1 0 0 0,0 0-1 0 0,0 1 1 0 0,0-1 0 0 0,0 0-1 0 0,0 0 1 0 0,0 0 0 0 0,1 0-1 0 0,-1 0 1 0 0,1 0-1 0 0,0 0 1 0 0,-1-1 0 0 0,1 1-1 0 0,0 0 1 0 0,0-1 0 0 0,0 0-1 0 0,0 1 1 0 0,0-1 0 0 0,0 0-1 0 0,1 0 1 0 0,-1 0 0 0 0,0 0 1 0 0,93 19 77 0 0,113-17 141 0 0,-206-2-216 0 0,0 0 0 0 0,1 0 1 0 0,-1 0-1 0 0,0 0 0 0 0,0 0 1 0 0,0 0-1 0 0,0 0 0 0 0,0 1 1 0 0,0-1-1 0 0,0 1 0 0 0,-1 0 1 0 0,1-1-1 0 0,0 1 0 0 0,-1 0 1 0 0,1 0-1 0 0,-1 0 0 0 0,0 0 1 0 0,0 0-1 0 0,0 0 1 0 0,0 1-1 0 0,0-1 0 0 0,0 0 1 0 0,0 0-1 0 0,-1 1 0 0 0,1-1 1 0 0,-1 0-1 0 0,0 1 0 0 0,0-1 1 0 0,0 1-1 0 0,0-1 0 0 0,0 0 1 0 0,0 1-1 0 0,-1-1 0 0 0,1 1 1 0 0,-1-1-1 0 0,1 0 0 0 0,-1 0 1 0 0,0 1-1 0 0,0-1 0 0 0,0 0 1 0 0,0 0-1 0 0,0 0 0 0 0,-1 0 1 0 0,1 0-1 0 0,-1 0 0 0 0,1 0 1 0 0,-1-1-1 0 0,0 1 0 0 0,0 0-2 0 0,-5 7-189 0 0,0 0-1 0 0,0 1 0 0 0,1 0 1 0 0,0 0-1 0 0,1 1 0 0 0,1-1 0 0 0,-1 1 1 0 0,1 0-1 0 0,1 0 0 0 0,0 0 1 0 0,1 1-1 0 0,-1 10 190 0 0,15-18-6732 0 0,-7-5 1061 0 0,2 1-5598 0 0</inkml:trace>
  <inkml:trace contextRef="#ctx0" brushRef="#br0" timeOffset="115718.919">21132 5375 5113 0 0,'0'0'3055'0'0,"0"0"-2153"0"0,0 0-474 0 0,0 0 399 0 0,0 0 454 0 0,0 0 276 0 0,0 0 99 0 0,0 0-57 0 0,0 0-205 0 0,0 0-197 0 0,0 0-168 0 0,0 0-172 0 0,33 8-133 0 0,105 25-109 0 0,-134-32-573 0 0,0 0 0 0 0,0 0 0 0 0,0 0 0 0 0,0 0 0 0 0,0-1 0 0 0,0 0 0 0 0,0 0 0 0 0,0 0 1 0 0,0 0-1 0 0,0-1 0 0 0,0 1 0 0 0,0-1 0 0 0,0 0 0 0 0,0 0 0 0 0,0 0 0 0 0,0-1 0 0 0,-1 0 0 0 0,3-1-42 0 0,5-2 153 0 0,15-10 2 0 0,-2 0 0 0 0,0-1 0 0 0,0-2 0 0 0,-2 0 0 0 0,0-2 0 0 0,-2 0 0 0 0,0-1 0 0 0,-1-1 1 0 0,-1-1-1 0 0,0-2-155 0 0,71-121 116 0 0,-89 144-79 0 0,0 2-16 0 0,0 0-18 0 0,-24 60-167 0 0,-104 308 292 0 0,-46 282-204 0 0,174-648 76 0 0,-14 56-26 0 0,-1 0 0 0 0,-3-1 0 0 0,-3-1 0 0 0,-3 1 26 0 0,21-48 3 0 0,-1 0 1 0 0,-1 0-1 0 0,0-1 1 0 0,0 1 0 0 0,0-1-1 0 0,-1 0 1 0 0,0-1-1 0 0,-1 1 1 0 0,0-1-1 0 0,0 0 1 0 0,0-1-1 0 0,-1 0 1 0 0,0 0-1 0 0,0-1 1 0 0,-1 0-1 0 0,1 0 1 0 0,-1-1-1 0 0,0 0 1 0 0,0 0-1 0 0,-1-1 1 0 0,1 0-1 0 0,-10 1-3 0 0,15-6 7 0 0,0 0 1 0 0,1-1-1 0 0,-1 1 0 0 0,1-1 0 0 0,0 1 0 0 0,0-1 0 0 0,0 0 0 0 0,0 0 0 0 0,0-1 0 0 0,0 1 1 0 0,1 0-1 0 0,0-1 0 0 0,0 0 0 0 0,0 1 0 0 0,0-1 0 0 0,0 0 0 0 0,1 0 0 0 0,0 0 0 0 0,0 0 1 0 0,0 0-1 0 0,0 0 0 0 0,1-1 0 0 0,-1 1 0 0 0,1 0 0 0 0,0 0 0 0 0,0-1 0 0 0,1 1 0 0 0,-1 0 1 0 0,1 0-1 0 0,0-1-7 0 0,0-27 76 0 0,2 0 1 0 0,1 0 0 0 0,2 1 0 0 0,1-1 0 0 0,1 1 0 0 0,2 0-1 0 0,1 1 1 0 0,1 0 0 0 0,11-18-77 0 0,-3 11 121 0 0,2 1-1 0 0,1 1 1 0 0,1 1-1 0 0,14-14-120 0 0,-32 40 10 0 0,0 0 0 0 0,1 0 0 0 0,0 1 0 0 0,0-1 0 0 0,0 1 0 0 0,1 1 0 0 0,0 0 1 0 0,0 0-1 0 0,1 0 0 0 0,-1 1 0 0 0,1 1 0 0 0,1-1 0 0 0,-1 1 0 0 0,1 1 0 0 0,-1 0 0 0 0,1 0 0 0 0,0 1 0 0 0,0 0 0 0 0,4 0-10 0 0,50 8-1240 0 0,-12 0-2790 0 0,-1-10-7649 0 0,-39 0 2317 0 0</inkml:trace>
  <inkml:trace contextRef="#ctx0" brushRef="#br0" timeOffset="116755.983">21874 5717 3569 0 0,'0'0'2768'0'0,"0"0"-311"0"0,0 0-189 0 0,0 0-141 0 0,0 0-206 0 0,0 0-234 0 0,0 0-275 0 0,0 0-284 0 0,0 0-218 0 0,0 0-187 0 0,0 0-184 0 0,0 0-117 0 0,-3-13-96 0 0,-8-38-69 0 0,11 50-250 0 0,0 1 0 0 0,0-1 0 0 0,0 0 0 0 0,-1 1 0 0 0,1-1 0 0 0,0 1 0 0 0,0-1 0 0 0,0 1-1 0 0,-1-1 1 0 0,1 1 0 0 0,0-1 0 0 0,-1 1 0 0 0,1-1 0 0 0,0 1 0 0 0,-1-1 0 0 0,1 1 0 0 0,0 0 0 0 0,-1-1 0 0 0,1 1 0 0 0,-1-1 0 0 0,1 1 0 0 0,-1 0-1 0 0,1 0 1 0 0,-1-1 0 0 0,1 1 0 0 0,-1 0 0 0 0,1 0 0 0 0,-1-1 0 0 0,1 1 0 0 0,-1 0 0 0 0,0 0 0 0 0,1 0 0 0 0,-1 0 0 0 0,1 0 0 0 0,-1 0 0 0 0,1 0-1 0 0,-1 0 1 0 0,1 0 0 0 0,-1 0 0 0 0,0 0 0 0 0,1 1 0 0 0,-1-1 0 0 0,1 0 0 0 0,-1 0 0 0 0,1 0 0 0 0,-1 1 0 0 0,1-1 0 0 0,-1 0 0 0 0,1 1 0 0 0,-1-1-1 0 0,1 0 1 0 0,-1 1 0 0 0,1-1 0 0 0,0 1 0 0 0,-1-1-7 0 0,-2 2 53 0 0,-18 9 49 0 0,0 1 0 0 0,1 1 1 0 0,0 1-1 0 0,1 0 0 0 0,1 2 1 0 0,1 0-1 0 0,0 1 1 0 0,1 0-1 0 0,0 2 0 0 0,2 0 1 0 0,0 0-1 0 0,1 1 1 0 0,-1 5-103 0 0,12-22 16 0 0,-1 0 0 0 0,1 1 0 0 0,0-1 0 0 0,1 1 0 0 0,-1-1 1 0 0,1 1-1 0 0,-1 0 0 0 0,1 0 0 0 0,0-1 0 0 0,0 1 1 0 0,1 0-1 0 0,-1 0 0 0 0,1 0 0 0 0,0 0 0 0 0,0 0 0 0 0,0 0 1 0 0,1 0-1 0 0,-1 0 0 0 0,1-1 0 0 0,0 1 0 0 0,0 0 1 0 0,0 0-1 0 0,1 0 0 0 0,-1-1 0 0 0,1 1 0 0 0,0-1 1 0 0,0 1-1 0 0,0-1 0 0 0,0 0 0 0 0,1 0 0 0 0,-1 0 0 0 0,1 0 1 0 0,0 0-1 0 0,0-1 0 0 0,0 1 0 0 0,0-1 0 0 0,0 0 1 0 0,1 0-1 0 0,-1 0 0 0 0,1 0 0 0 0,-1 0 0 0 0,1-1 0 0 0,0 0 1 0 0,1 1-17 0 0,7-2 127 0 0,0 0 1 0 0,-1-1 0 0 0,1 0 0 0 0,0-1-1 0 0,-1 0 1 0 0,1-1 0 0 0,-1 0-1 0 0,0-1 1 0 0,0 0 0 0 0,0 0-1 0 0,-1-2 1 0 0,1 1 0 0 0,-1-1 0 0 0,9-8-128 0 0,125-111 537 0 0,-76 52-324 0 0,-66 125-427 0 0,-2-18 213 0 0,-2-22 3 0 0,2 1 0 0 0,-1-1 0 0 0,1 0 1 0 0,1 0-1 0 0,1 0 0 0 0,-1 0 0 0 0,2 0 0 0 0,0 0 0 0 0,0 0 0 0 0,1-1 1 0 0,0 1-1 0 0,1-1 0 0 0,5 8-2 0 0,-9-17 3 0 0,0-1-1 0 0,1 1 1 0 0,-1-1 0 0 0,1 1-1 0 0,-1-1 1 0 0,1 0 0 0 0,-1 0 0 0 0,1 0-1 0 0,0 0 1 0 0,-1 0 0 0 0,1 0 0 0 0,0 0-1 0 0,0-1 1 0 0,0 1 0 0 0,-1 0-1 0 0,1-1 1 0 0,0 0 0 0 0,0 1 0 0 0,0-1-1 0 0,0 0 1 0 0,0 0 0 0 0,0 0-1 0 0,0 0 1 0 0,0 0 0 0 0,0-1 0 0 0,0 1-1 0 0,0-1 1 0 0,-1 1 0 0 0,1-1 0 0 0,0 0-1 0 0,0 1 1 0 0,0-1 0 0 0,-1 0-1 0 0,2-1-2 0 0,53-42 179 0 0,17-47 88 0 0,-60 71-247 0 0,0 1 0 0 0,2 0 0 0 0,1 1 0 0 0,0 1 0 0 0,1 0 0 0 0,1 1-1 0 0,0 1 1 0 0,1 1 0 0 0,1 1 0 0 0,10-6-20 0 0,-7 10-3 0 0,0 0-1 0 0,1 2 1 0 0,0 1-1 0 0,0 0 1 0 0,0 2-1 0 0,2 1 4 0 0,-22 2-4 0 0,0 0-1 0 0,0 0 1 0 0,0 1-1 0 0,0 0 1 0 0,0-1-1 0 0,0 2 1 0 0,-1-1-1 0 0,1 0 1 0 0,0 1 0 0 0,0 0-1 0 0,0 0 1 0 0,0 0-1 0 0,0 0 1 0 0,-1 1-1 0 0,1-1 1 0 0,0 1-1 0 0,-1 0 1 0 0,4 2 4 0 0,-7-3 19 0 0,-10 2 615 0 0,-114-25-563 0 0,118 23-76 0 0,0 0-1 0 0,0 1 0 0 0,-1 0 1 0 0,1 0-1 0 0,0 0 0 0 0,1 1 1 0 0,-1 0-1 0 0,0 0 1 0 0,1 0-1 0 0,-1 1 0 0 0,1 0 1 0 0,0 0-1 0 0,0 0 0 0 0,1 0 1 0 0,-1 1-1 0 0,1 0 1 0 0,0 0-1 0 0,0 0 0 0 0,1 0 1 0 0,0 1-1 0 0,-1-1 0 0 0,2 1 1 0 0,-2 3 5 0 0,-2 89-70 0 0,7-93 68 0 0,0 0-1 0 0,0 0 1 0 0,0 0-1 0 0,1 0 1 0 0,0-1-1 0 0,0 1 1 0 0,0-1-1 0 0,1 1 1 0 0,-1-1-1 0 0,1 0 1 0 0,0 0-1 0 0,0 0 1 0 0,1 0-1 0 0,-1 0 0 0 0,1-1 1 0 0,0 1-1 0 0,0-1 1 0 0,0 0-1 0 0,0 0 1 0 0,0-1-1 0 0,1 1 1 0 0,-1-1-1 0 0,1 0 1 0 0,0 0-1 0 0,0-1 1 0 0,-1 1-1 0 0,6 0 3 0 0,137 10 126 0 0,-116-17-80 0 0,0 0 1 0 0,0-2 0 0 0,-1-2-1 0 0,1 0 1 0 0,-2-2-1 0 0,18-10-46 0 0,-12 7 73 0 0,-5 4-30 0 0,0-2 1 0 0,-1-1 0 0 0,-1-2-1 0 0,0 0 1 0 0,0-2-1 0 0,-2-1 1 0 0,0-1-1 0 0,-1-1 1 0 0,-1-1-1 0 0,-2-2 1 0 0,0 0 0 0 0,1-3-44 0 0,-23 26 0 0 0,6-7-1 0 0,0 1 0 0 0,-1 0 0 0 0,0-1 0 0 0,0 0 1 0 0,-1 0-1 0 0,0-1 0 0 0,0 1 0 0 0,-1-1 1 0 0,0 0-1 0 0,0 0 0 0 0,-1 0 0 0 0,0 0 1 0 0,0 0-1 0 0,-1-1 0 0 0,0 1 0 0 0,0 0 0 0 0,-1-1 1 0 0,0 1-1 0 0,-2-8 1 0 0,-2 13-3 0 0,0 0 0 0 0,0 0 0 0 0,0 0 0 0 0,-1 1 0 0 0,1 0 0 0 0,-1 0 0 0 0,0 0 0 0 0,1 0 0 0 0,-1 1 0 0 0,0 0 0 0 0,0 0 0 0 0,0 0 0 0 0,0 0 0 0 0,0 1 0 0 0,0 0 0 0 0,0 0 0 0 0,0 1 0 0 0,0-1 0 0 0,0 1 0 0 0,0 0 0 0 0,0 0 0 0 0,0 1 0 0 0,0-1 0 0 0,-1 2 3 0 0,-6-1 0 0 0,0 1 0 0 0,0 0 0 0 0,0 1-1 0 0,1 1 1 0 0,-1 0 0 0 0,1 1 0 0 0,0 0 0 0 0,0 0 0 0 0,1 1 0 0 0,0 0-1 0 0,0 1 1 0 0,1 0 0 0 0,0 1 0 0 0,0 0 0 0 0,1 0 0 0 0,0 1 0 0 0,0 0-1 0 0,2 1 1 0 0,-1-1 0 0 0,1 1 0 0 0,1 0 0 0 0,-1 1 0 0 0,2 0 0 0 0,0-1 0 0 0,0 1-1 0 0,1 0 1 0 0,1 1 0 0 0,0-1 0 0 0,1 1 0 0 0,0-1 0 0 0,1 0 0 0 0,0 1-1 0 0,1-1 1 0 0,0 1 0 0 0,1-1 0 0 0,0 0 0 0 0,1 1 0 0 0,1-1 0 0 0,2 4 0 0 0,6 5 38 0 0,1-1-1 0 0,1 0 1 0 0,1-2 0 0 0,0 1 0 0 0,2-2 0 0 0,0 0 0 0 0,1-1 0 0 0,0-1 0 0 0,2-1 0 0 0,-1 0 0 0 0,2-1 0 0 0,0-2 0 0 0,0 0-1 0 0,1-1 1 0 0,0-1 0 0 0,1-1 0 0 0,0-1 0 0 0,0-1 0 0 0,0-1 0 0 0,1-1 0 0 0,0-1 0 0 0,0-2 0 0 0,3 0-38 0 0,-9 0-89 0 0,0-1 1 0 0,0-1-1 0 0,0-1 1 0 0,-1 0-1 0 0,1-1 1 0 0,-1-1-1 0 0,1-1 1 0 0,8-3 88 0 0,5-11-4328 0 0,-6-7-4170 0 0,-20 18-4743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16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678 1675 776 0 0,'0'0'515'0'0,"0"0"-236"0"0,0 0-125 0 0,0 0 105 0 0,0 0 244 0 0,0 0 220 0 0,0 0 136 0 0,0 0 22 0 0,0 0-49 0 0,0 0-33 0 0,0 0-39 0 0,8 0-64 0 0,384-37 7757 0 0,600-48-4203 0 0,-143 34-2908 0 0,-407 36-799 0 0,586 1 294 0 0,-163-9-372 0 0,76 17 186 0 0,-632-2-412 0 0,277 4 128 0 0,-162 4-871 0 0,-423 0 226 0 0,-1 0-206 0 0,0 0-545 0 0,-4 0-5626 0 0,2 0-3033 0 0</inkml:trace>
  <inkml:trace contextRef="#ctx0" brushRef="#br0" timeOffset="570.781">1865 1660 5417 0 0,'0'0'906'0'0,"0"0"-292"0"0,0 0-72 0 0,0 0 154 0 0,0 0 258 0 0,-32 14 247 0 0,-105 45 101 0 0,-55 19 2469 0 0,-181 47-514 0 0,275-100-2794 0 0,121-23-6073 0 0,-4-3 569 0 0,-6 1-3431 0 0</inkml:trace>
  <inkml:trace contextRef="#ctx0" brushRef="#br0" timeOffset="869.439">2946 1557 6793 0 0,'0'0'1511'0'0,"0"0"-393"0"0,0 0-380 0 0,0 0-144 0 0,0 0 149 0 0,0 0 232 0 0,-33 9 84 0 0,-107 28-74 0 0,-49 28 1145 0 0,-253 117 245 0 0,203-81-1684 0 0,239-101-721 0 0,1 0-1 0 0,-1 1 0 0 0,1-1 0 0 0,-1 0 1 0 0,1 0-1 0 0,-1 1 0 0 0,1-1 1 0 0,-1 0-1 0 0,1 1 0 0 0,-1-1 0 0 0,0 1 1 0 0,1-1-1 0 0,-1 1 0 0 0,1-1 1 0 0,-1 0-1 0 0,0 1 0 0 0,0-1 0 0 0,1 1 1 0 0,-1 0-1 0 0,0-1 0 0 0,0 1 1 0 0,0-1-1 0 0,1 1 0 0 0,-1-1 0 0 0,0 1 1 0 0,0-1-1 0 0,0 1 0 0 0,0 0 1 0 0,0-1-1 0 0,0 1 0 0 0,0-1 0 0 0,0 1 1 0 0,0-1-1 0 0,-1 1 0 0 0,1-1 1 0 0,0 1-1 0 0,0 0 0 0 0,0-1 0 0 0,-1 1 1 0 0,1-1-1 0 0,0 1 0 0 0,-1-1 1 0 0,1 0-1 0 0,0 1 0 0 0,-1-1 0 0 0,1 1 1 0 0,0-1-1 0 0,-1 1 0 0 0,1-1 1 0 0,-1 0-1 0 0,1 1 0 0 0,-1-1 0 0 0,1 0 1 0 0,-1 0-1 0 0,1 1 0 0 0,-1-1 1 0 0,1 0-1 0 0,-1 0 0 0 0,1 0 0 0 0,-1 0 1 0 0,0 0-1 0 0,1 0 0 0 0,-1 1 1 0 0,1-1-1 0 0,-1-1 0 0 0,1 1 1 0 0,-1 0-1 0 0,0 0 0 0 0,1 0 31 0 0,121-8-3144 0 0,-43-12-4712 0 0,-48 12 1263 0 0</inkml:trace>
  <inkml:trace contextRef="#ctx0" brushRef="#br0" timeOffset="1122.947">3964 1469 7234 0 0,'0'0'1224'0'0,"0"0"-581"0"0,0 0-129 0 0,-33 17 209 0 0,-109 59 327 0 0,-144 44 3775 0 0,-156 42-1151 0 0,280-106-3290 0 0,175-49-3121 0 0,61-10-114 0 0,-26-5-3734 0 0,-24 0-1513 0 0</inkml:trace>
  <inkml:trace contextRef="#ctx0" brushRef="#br0" timeOffset="1302.033">5197 1502 13739 0 0,'0'0'523'0'0,"0"0"-155"0"0,0 0-21 0 0,-35 16 179 0 0,-115 52 201 0 0,-140 50 2392 0 0,-62 28-1924 0 0,307-108-2523 0 0,76-23-442 0 0,36-15-1923 0 0,-38 0-1223 0 0,-6 0-3921 0 0</inkml:trace>
  <inkml:trace contextRef="#ctx0" brushRef="#br0" timeOffset="1549.125">6278 1472 5529 0 0,'0'0'744'0'0,"0"0"-161"0"0,0 0-151 0 0,0 0 56 0 0,0 0 155 0 0,0 0 120 0 0,0 0 90 0 0,0 0-24 0 0,0 0-109 0 0,0 0-148 0 0,0 0-129 0 0,0 0-81 0 0,-27 33-57 0 0,-83 98-59 0 0,60-87 10 0 0,40-42-202 0 0,-3 4-285 0 0,1-1 0 0 0,-1-1-1 0 0,0 0 1 0 0,-1-1 0 0 0,1 0 0 0 0,-1-1 0 0 0,1-1 0 0 0,-13 1 231 0 0,21-2-363 0 0,-20 0-1650 0 0,10 0-3302 0 0,12 0 1033 0 0</inkml:trace>
  <inkml:trace contextRef="#ctx0" brushRef="#br0" timeOffset="1786.041">6996 1454 0 0 0,'-34'24'972'0'0,"-108"77"316"0"0,-17-14 1421 0 0,119-70-2214 0 0,-407 148 1969 0 0,347-126-4958 0 0,81-31 617 0 0,1 0-1680 0 0</inkml:trace>
  <inkml:trace contextRef="#ctx0" brushRef="#br0" timeOffset="2886.849">3244 128 4169 0 0,'0'0'1658'0'0,"0"0"-201"0"0,0 0-94 0 0,0 0 27 0 0,0 0 74 0 0,0 0-32 0 0,0 0-165 0 0,0 0-264 0 0,0 0-352 0 0,0 0-311 0 0,0 0-203 0 0,0 0-91 0 0,-3 0 25 0 0,2 2 14 0 0,-1 1 1 0 0,0-1 0 0 0,1 0 0 0 0,-1 0 0 0 0,1 1 0 0 0,0-1 0 0 0,0 0 0 0 0,0 1 0 0 0,0-1 0 0 0,0 1 0 0 0,0 0 0 0 0,1-1 0 0 0,-1 1 0 0 0,1 0 0 0 0,0-1 0 0 0,0 1 0 0 0,0 0 0 0 0,0-1 0 0 0,0 1 0 0 0,0 0 0 0 0,1-1 0 0 0,0 1 0 0 0,-1-1 0 0 0,1 2-86 0 0,0 14 341 0 0,-16 780 3491 0 0,4-610-3694 0 0,-3-88-42 0 0,0-52-4 0 0,1-8-66 0 0,-14 18-4 0 0,27-57-83 0 0,0-1-12 0 0,0 0-37 0 0,0 0-4 0 0,19-1-399 0 0,13-24-1908 0 0,-20 14-3505 0 0,-5 4-5209 0 0</inkml:trace>
  <inkml:trace contextRef="#ctx0" brushRef="#br0" timeOffset="4274.482">3240 224 0 0 0,'0'0'344'0'0,"0"0"440"0"0,0 0 90 0 0,0 0 29 0 0,0 0 23 0 0,0 0 77 0 0,0 0 94 0 0,-5-10 38 0 0,-12-22-442 0 0,4 8 8764 0 0,43 13-7557 0 0,37-2-1103 0 0,0 2 0 0 0,1 4 0 0 0,36 2-797 0 0,295 1 1008 0 0,-41 0-541 0 0,165-12 72 0 0,-318-2-326 0 0,-74 3-85 0 0,250 1 523 0 0,-376 36-583 0 0,10 32 83 0 0,-2 0 0 0 0,-3 0-1 0 0,-2 1 1 0 0,-2 0 0 0 0,-3 0-1 0 0,-3 1 1 0 0,-4 31-151 0 0,-49 363 202 0 0,50-89-114 0 0,8-283-46 0 0,-6-86 636 0 0,-13 1-3188 0 0,3 4-3424 0 0,6 2-28 0 0,-1-2-6166 0 0</inkml:trace>
  <inkml:trace contextRef="#ctx0" brushRef="#br0" timeOffset="6849.05">1293 854 2905 0 0,'0'0'1409'0'0,"0"0"-319"0"0,0 0-207 0 0,0 0 54 0 0,0 0 187 0 0,0 0 94 0 0,0 0-100 0 0,0 0-228 0 0,0 0-288 0 0,0 0-221 0 0,0 0-14 0 0,3 0 99 0 0,202 3 6103 0 0,7-10-4381 0 0,79-1-993 0 0,195-6-353 0 0,-325 14-677 0 0,49-4 254 0 0,-98-3-242 0 0,-112 7-165 0 0,0 0-2 0 0,0 0 0 0 0,0 0-16 0 0,0 0-9 0 0,0 0 19 0 0,0 0-9 0 0,0 0 14 0 0,0 0-4 0 0,0 0-13 0 0,0 0 12 0 0,0 0-2 0 0,0 0-21 0 0,0 0 18 0 0,11 0 700 0 0,-16 0 123 0 0,-5-2-750 0 0,1-1 0 0 0,-1 0 0 0 0,1 0 0 0 0,0-1-1 0 0,0 0 1 0 0,1-1 0 0 0,-1 0 0 0 0,1 0 0 0 0,0-1 0 0 0,0 0-1 0 0,1 0 1 0 0,0-1 0 0 0,0 0 0 0 0,-6-7-72 0 0,-13-16 27 0 0,16 17 4 0 0,-1 1 1 0 0,0 0-1 0 0,-1 1 0 0 0,-1 0 1 0 0,0 1-1 0 0,0 0 1 0 0,-12-7-32 0 0,23 18-5 0 0,1-1 0 0 0,0 1 0 0 0,0-1 1 0 0,0 1-1 0 0,0-1 0 0 0,0 1 0 0 0,0 0 1 0 0,0 0-1 0 0,0 0 0 0 0,0-1 1 0 0,0 1-1 0 0,0 0 0 0 0,0 0 0 0 0,0 0 1 0 0,1 0-1 0 0,-1 0 0 0 0,0 0 0 0 0,1 1 1 0 0,-1-1-1 0 0,1 0 0 0 0,-1 0 1 0 0,1 0-1 0 0,0 0 0 0 0,-1 1 0 0 0,1-1 1 0 0,0 0-1 0 0,0 0 0 0 0,0 1 0 0 0,0-1 1 0 0,0 0-1 0 0,0 1 0 0 0,0-1 1 0 0,0 0 4 0 0,-2 9-3 0 0,-35 207 20 0 0,18-99 5 0 0,-5 26-32 0 0,108-266 849 0 0,125-110-788 0 0,-111 133-98 0 0,-95 97-955 0 0,-14 3-7798 0 0,9 0-3335 0 0</inkml:trace>
  <inkml:trace contextRef="#ctx0" brushRef="#br0" timeOffset="7706.827">276 206 13811 0 0,'0'0'1304'0'0,"0"0"-394"0"0,0 0-217 0 0,0 0 203 0 0,0 0 378 0 0,0 0 198 0 0,0 0-109 0 0,0 0-354 0 0,0 0-400 0 0,0 0-252 0 0,0 0-111 0 0,-7 15-10 0 0,-23 51 0 0 0,26-57-157 0 0,1 0 0 0 0,1 0 0 0 0,0 0 0 0 0,0 1 0 0 0,1-1 0 0 0,0 0 0 0 0,0 1 0 0 0,1-1 0 0 0,1 1 0 0 0,0 6-79 0 0,1 15 195 0 0,7 137 536 0 0,-1-94-583 0 0,-2 1 0 0 0,-4-1-1 0 0,-3 1 1 0 0,-5 21-148 0 0,4-78-47 0 0,-1 0-1 0 0,0 0 1 0 0,-1 0 0 0 0,-1-1-1 0 0,-1 0 1 0 0,-1 0 0 0 0,0 0-1 0 0,-1-1 1 0 0,-1 0 0 0 0,-3 4 47 0 0,-12 4-1726 0 0,14-21-1722 0 0,-1-4-3764 0 0,8-2-2915 0 0</inkml:trace>
  <inkml:trace contextRef="#ctx0" brushRef="#br0" timeOffset="8075.884">0 180 9530 0 0,'0'0'1512'0'0,"0"0"-154"0"0,0 0-256 0 0,0 0-34 0 0,0 0 81 0 0,0 0 82 0 0,0 0-77 0 0,0 0-223 0 0,0 0-208 0 0,0 0-167 0 0,36-26-82 0 0,113-79-41 0 0,-142 100-383 0 0,-1 1 1 0 0,1-1-1 0 0,0 1 1 0 0,1 1 0 0 0,-1-1-1 0 0,1 1 1 0 0,-1 0-1 0 0,1 1 1 0 0,0 0 0 0 0,0 0-1 0 0,0 1 1 0 0,0 0-1 0 0,6 0-50 0 0,11-1 169 0 0,222-5 1289 0 0,-226 8-1393 0 0,0 1 0 0 0,0 1 0 0 0,-1 1 0 0 0,1 1 0 0 0,-1 0 0 0 0,0 2 0 0 0,-1 0 0 0 0,1 1 0 0 0,-1 1 0 0 0,2 3-65 0 0,-14-8 23 0 0,0 0 0 0 0,0 0 1 0 0,-1 0-1 0 0,0 1 0 0 0,0 0 1 0 0,0 0-1 0 0,0 1 0 0 0,-1 0 0 0 0,0 0 1 0 0,0 0-1 0 0,-1 1 0 0 0,1-1 1 0 0,-1 1-1 0 0,-1 0 0 0 0,1 0 0 0 0,-1 0 1 0 0,-1 1-1 0 0,1-1 0 0 0,-1 1 0 0 0,-1-1 1 0 0,1 1-1 0 0,-1 0 0 0 0,-1 0 1 0 0,1 0-1 0 0,-1 0 0 0 0,-1-1 0 0 0,1 1 1 0 0,-2 2-24 0 0,-5 8 73 0 0,0-1 1 0 0,-2 0 0 0 0,0-1 0 0 0,-1 0-1 0 0,0 0 1 0 0,-2-1 0 0 0,0 0-1 0 0,0-1 1 0 0,-1-1 0 0 0,-1 0 0 0 0,0 0-1 0 0,-1-2 1 0 0,0 0 0 0 0,-1 0-1 0 0,0-1 1 0 0,-1-1 0 0 0,0-1 0 0 0,-7 2-74 0 0,1 2 26 0 0,-1-1 0 0 0,1-1 0 0 0,-2-2 0 0 0,1 0 0 0 0,-1-1 0 0 0,0-2 0 0 0,0 0 0 0 0,-1-2 0 0 0,0-1 0 0 0,1-1 0 0 0,-1-1 0 0 0,0-1 0 0 0,-18-4-26 0 0,-40-25-1004 0 0,54 11-7108 0 0,26 17-3763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3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10666 0 0,'0'0'1447'0'0,"0"0"-197"0"0,0 0-295 0 0,0 0-59 0 0,0 0 117 0 0,0 0 76 0 0,0 0-80 0 0,0 0-178 0 0,0 0-223 0 0,0 0-165 0 0,0 0-11 0 0,6 0 55 0 0,37-8 29 0 0,-1-2 1 0 0,0-2 0 0 0,0-2-1 0 0,-1-1 1 0 0,-1-2-1 0 0,-1-2 1 0 0,0-1-1 0 0,-2-3 1 0 0,11-8-517 0 0,-12 6 122 0 0,-2-1 1 0 0,-1-1-1 0 0,-1-2 1 0 0,-1-2-1 0 0,17-22-122 0 0,-25 27 59 0 0,-15 19-6 0 0,-1 0 0 0 0,-1-1 0 0 0,1 0 0 0 0,-1 0-1 0 0,0-1 1 0 0,-1 0 0 0 0,0 0 0 0 0,-1 0 0 0 0,4-9-53 0 0,-16 104 193 0 0,-24 192-21 0 0,-58 639 422 0 0,35-550-456 0 0,36-300-111 0 0,19-67-39 0 0,0-22-1524 0 0,-3-16-3472 0 0,-1 15-4099 0 0,2 11-2932 0 0</inkml:trace>
  <inkml:trace contextRef="#ctx0" brushRef="#br0" timeOffset="243.698">201 1072 18524 0 0,'0'0'755'0'0,"0"0"-220"0"0,0 0-149 0 0,0 0 226 0 0,0 0 305 0 0,0 0 159 0 0,0 0-33 0 0,0 0-163 0 0,36-13-203 0 0,117-42-155 0 0,92-43 547 0 0,-61 11-1910 0 0,-169 86-2389 0 0,-11 1-1773 0 0,-2 0-4685 0 0</inkml:trace>
  <inkml:trace contextRef="#ctx0" brushRef="#br0" timeOffset="616.509">957 1153 8994 0 0,'0'0'2152'0'0,"0"0"-302"0"0,0 0-258 0 0,0 0-87 0 0,0 0-97 0 0,0 0-182 0 0,0 0-245 0 0,-1 31-197 0 0,-4 97-134 0 0,-1-45 2476 0 0,6-82-2637 0 0,0-1 35 0 0,0 0 25 0 0,0 0-1 0 0,-6-19 1652 0 0,2 3-2125 0 0,1 0 0 0 0,0 0 0 0 0,2 0 0 0 0,0-1 0 0 0,0 1 0 0 0,2-1 0 0 0,0 1 0 0 0,1-1 0 0 0,0 1 0 0 0,1 0 0 0 0,1 0 0 0 0,1 0 0 0 0,1 1 0 0 0,1-5-75 0 0,120-238 1 0 0,-122 244-326 0 0,-8 21-2269 0 0,0 12-1154 0 0,3-6-4039 0 0,0-8-3859 0 0</inkml:trace>
  <inkml:trace contextRef="#ctx0" brushRef="#br0" timeOffset="947.509">1327 961 5425 0 0,'0'0'2437'0'0,"0"0"-197"0"0,0 0-111 0 0,0 0 3 0 0,0 0-120 0 0,0 0-208 0 0,0 0-252 0 0,0 0-268 0 0,0 0-196 0 0,0 0-173 0 0,0 0-152 0 0,0 0-99 0 0,0 0-60 0 0,28 10-65 0 0,86 25-61 0 0,-112-34-458 0 0,-1 0 0 0 0,1 0 0 0 0,-1 0 1 0 0,1 0-1 0 0,0-1 0 0 0,-1 1 1 0 0,1-1-1 0 0,0 1 0 0 0,-1-1 1 0 0,1 1-1 0 0,0-1 0 0 0,0 0 1 0 0,-1 0-1 0 0,1 0 0 0 0,0 0 0 0 0,0 0 1 0 0,-1 0-1 0 0,1-1 0 0 0,0 1 1 0 0,-1 0-1 0 0,1-1 0 0 0,0 0 1 0 0,-1 1-1 0 0,1-1 0 0 0,0 0 0 0 0,-1 0 1 0 0,1 0-1 0 0,-1 0 0 0 0,0 0 1 0 0,1 0-1 0 0,-1 0-20 0 0,4-4 109 0 0,-1 3-55 0 0,-1-1-1 0 0,1 0 0 0 0,0 0 0 0 0,-1-1 0 0 0,0 1 0 0 0,0-1 0 0 0,0 0 0 0 0,0 0 1 0 0,0 1-1 0 0,-1-2 0 0 0,0 1 0 0 0,0 0 0 0 0,0 0 0 0 0,0-1 0 0 0,-1 1 0 0 0,1-1 1 0 0,-1 0-1 0 0,0 1 0 0 0,-1-1 0 0 0,1 0 0 0 0,-1 0 0 0 0,0 1 0 0 0,0-1 1 0 0,0 0-1 0 0,-1-3-53 0 0,-2 4-18 0 0,0 0 0 0 0,0 0 1 0 0,0 0-1 0 0,0 1 1 0 0,-1 0-1 0 0,1-1 0 0 0,-1 1 1 0 0,0 1-1 0 0,0-1 1 0 0,0 0-1 0 0,0 1 0 0 0,-1 0 1 0 0,1 0-1 0 0,-1 0 0 0 0,1 1 1 0 0,-1-1-1 0 0,1 1 1 0 0,-1 0-1 0 0,0 0 0 0 0,0 1 1 0 0,1-1-1 0 0,-1 1 1 0 0,0 0-1 0 0,0 1 0 0 0,0-1 1 0 0,1 1-1 0 0,-1 0 1 0 0,0 0-1 0 0,-1 1 18 0 0,-5 2-35 0 0,1 0-1 0 0,0 1 1 0 0,0 0 0 0 0,1 0-1 0 0,-1 1 1 0 0,1 1 0 0 0,0-1-1 0 0,1 2 1 0 0,0-1 0 0 0,0 1 0 0 0,0 0-1 0 0,1 1 1 0 0,0 0 0 0 0,1 0-1 0 0,0 0 1 0 0,0 1 0 0 0,0 1 35 0 0,4-7-8 0 0,-1-1 0 0 0,1 1 0 0 0,0-1 0 0 0,-1 1 0 0 0,2 0 0 0 0,-1 0 0 0 0,0 0 0 0 0,1 0 0 0 0,0 0 0 0 0,0 0 1 0 0,0 0-1 0 0,0 0 0 0 0,1 0 0 0 0,-1 1 0 0 0,1-1 0 0 0,0 0 0 0 0,1 0 0 0 0,-1 0 0 0 0,1 1 0 0 0,0-1 0 0 0,0 0 0 0 0,0 0 0 0 0,0 0 0 0 0,1 0 1 0 0,-1 0-1 0 0,1 0 0 0 0,0-1 0 0 0,0 1 0 0 0,1 0 0 0 0,-1-1 0 0 0,1 0 0 0 0,0 0 0 0 0,0 1 0 0 0,0-1 0 0 0,0-1 0 0 0,0 1 0 0 0,3 1 8 0 0,94 18-33 0 0,-70-22-232 0 0,-1-2 0 0 0,-1 0 1 0 0,1-2-1 0 0,0-2 0 0 0,-1 0 0 0 0,0-2 0 0 0,9-4 265 0 0,10-9-4251 0 0,-3-5-3466 0 0,-36 21-3420 0 0</inkml:trace>
  <inkml:trace contextRef="#ctx0" brushRef="#br0" timeOffset="1342.517">1721 1013 2849 0 0,'0'0'2084'0'0,"0"0"-292"0"0,0 0 92 0 0,0 0 41 0 0,0 0-3 0 0,0 0-106 0 0,0 0-182 0 0,0 0-164 0 0,0 0-146 0 0,0 0-73 0 0,0 0-73 0 0,0 0-77 0 0,35-1-87 0 0,110-4-108 0 0,-75-12 220 0 0,-59 9-853 0 0,-1 3-167 0 0,-1-1-1 0 0,1 0 0 0 0,-1-1 0 0 0,0 0 0 0 0,0-1 0 0 0,-1 0 0 0 0,0 0 0 0 0,-1 0 0 0 0,1-1 0 0 0,-2 0 0 0 0,1-1 0 0 0,-1 0 0 0 0,-1 0 0 0 0,0 0 0 0 0,0 0 0 0 0,-1-1 0 0 0,0 0 0 0 0,-1 0 0 0 0,0 0 1 0 0,-1 0-1 0 0,0 0 0 0 0,-1-4-105 0 0,-3 11-4 0 0,0 1 0 0 0,-1-1 0 0 0,1 1 0 0 0,-1 0 1 0 0,0 0-1 0 0,0 0 0 0 0,0 0 0 0 0,-1 1 0 0 0,1-1 1 0 0,-1 1-1 0 0,1 0 0 0 0,-1-1 0 0 0,0 2 0 0 0,0-1 1 0 0,0 0-1 0 0,0 1 0 0 0,0 0 0 0 0,0 0 0 0 0,0 0 1 0 0,0 0-1 0 0,-1 1 0 0 0,1 0 0 0 0,0 0 0 0 0,0 0 1 0 0,-1 0-1 0 0,1 1 0 0 0,0-1 0 0 0,0 1 0 0 0,0 0 0 0 0,0 0 1 0 0,0 1-1 0 0,0-1 0 0 0,0 1 0 0 0,-3 1 4 0 0,-2 3-11 0 0,-1 1 1 0 0,1 0-1 0 0,1 0 0 0 0,-1 0 0 0 0,1 1 1 0 0,1 0-1 0 0,-1 1 0 0 0,1 0 0 0 0,1 0 0 0 0,0 1 1 0 0,0-1-1 0 0,1 1 0 0 0,0 0 0 0 0,1 1 1 0 0,0-1-1 0 0,0 1 0 0 0,1 0 0 0 0,1 0 0 0 0,0 0 1 0 0,0 0-1 0 0,1 0 0 0 0,0 1 0 0 0,1-1 1 0 0,1 8 10 0 0,1-12-2 0 0,0-1 0 0 0,1 1 1 0 0,-1-1-1 0 0,1 0 1 0 0,0 0-1 0 0,1 0 1 0 0,0 0-1 0 0,-1 0 1 0 0,2-1-1 0 0,-1 0 1 0 0,1 1-1 0 0,0-2 0 0 0,0 1 1 0 0,0-1-1 0 0,0 1 1 0 0,1-2-1 0 0,0 1 1 0 0,0-1-1 0 0,0 1 1 0 0,0-1-1 0 0,1-1 0 0 0,-1 0 1 0 0,1 0-1 0 0,-1 0 1 0 0,1 0-1 0 0,0-1 1 0 0,0 0-1 0 0,-1-1 1 0 0,1 1-1 0 0,0-1 1 0 0,6-1 1 0 0,108-14-1082 0 0,-73-7-6038 0 0,-35 14-5029 0 0</inkml:trace>
  <inkml:trace contextRef="#ctx0" brushRef="#br0" timeOffset="3841.513">2918 170 4697 0 0,'0'0'1836'0'0,"0"0"-49"0"0,0 0-5 0 0,0 0 59 0 0,0 0 47 0 0,0 0-60 0 0,0 0-141 0 0,0 0-193 0 0,0 0-210 0 0,0 0-198 0 0,0 0-203 0 0,-7-14-191 0 0,-21-43-159 0 0,21 43-93 0 0,7 14-50 0 0,0 0-53 0 0,0 0-51 0 0,0 0-66 0 0,0 0-76 0 0,0 0-54 0 0,0 12 4 0 0,31 506 1589 0 0,18-18-1108 0 0,-47-441-355 0 0,-2-58-162 0 0,0-1 16 0 0,0 0 19 0 0,10-16 987 0 0,3-20-1047 0 0,2 1 0 0 0,1 0 0 0 0,1 2 0 0 0,2 0 0 0 0,2 0 0 0 0,1 2 1 0 0,1 1-1 0 0,1 1 0 0 0,25-23-33 0 0,77-38-38 0 0,-124 89 31 0 0,0-1 0 0 0,0 1 0 0 0,0 0 0 0 0,0 0-1 0 0,0 0 1 0 0,0 0 0 0 0,0 0 0 0 0,0 1 0 0 0,1-1-1 0 0,-1 0 1 0 0,0 1 0 0 0,0 0 0 0 0,0-1 0 0 0,1 1-1 0 0,-1 0 1 0 0,0 0 0 0 0,1 1 0 0 0,-1-1 0 0 0,0 0-1 0 0,0 1 1 0 0,0-1 0 0 0,1 1 0 0 0,-1 0 0 0 0,0-1-1 0 0,0 1 1 0 0,0 0 0 0 0,0 0 0 0 0,1 2 7 0 0,2 8 4 0 0,-1 1-1 0 0,-1 0 1 0 0,0 0 0 0 0,-1 0 0 0 0,0 0 0 0 0,-1 0-1 0 0,0 0 1 0 0,-1 1 0 0 0,-1-1 0 0 0,0 0-1 0 0,0 1 1 0 0,-1-1 0 0 0,-1 0 0 0 0,0 0-1 0 0,0-1 1 0 0,-1 1 0 0 0,-1-1 0 0 0,0 1 0 0 0,0-1-1 0 0,-1-1 1 0 0,-1 1 0 0 0,0-1 0 0 0,-3 4-4 0 0,4-5-4 0 0,0-1 1 0 0,0 1 0 0 0,-1-1 0 0 0,0 0-1 0 0,-1-1 1 0 0,1 1 0 0 0,-1-2 0 0 0,-1 1-1 0 0,1-1 1 0 0,-1 0 0 0 0,0-1 0 0 0,-1 0-1 0 0,1 0 1 0 0,-1-1 0 0 0,0 0 0 0 0,-3 0 3 0 0,-1 0-65 0 0,5-1-69 0 0,0-1-1 0 0,0 0 1 0 0,0 0 0 0 0,0 0-1 0 0,0-1 1 0 0,0-1-1 0 0,0 1 1 0 0,-1-2 0 0 0,1 1-1 0 0,-7-2 135 0 0,-7-30-3117 0 0,22 2-2241 0 0,1 23 2726 0 0,0-4-7191 0 0</inkml:trace>
  <inkml:trace contextRef="#ctx0" brushRef="#br0" timeOffset="4218.946">3660 645 13123 0 0,'0'0'1301'0'0,"0"0"-435"0"0,0 0-125 0 0,0 0 94 0 0,0 0 112 0 0,0 0 5 0 0,0 0-114 0 0,0 0-149 0 0,0 0-127 0 0,0 0-67 0 0,0 0-69 0 0,0 0-8 0 0,0 0-28 0 0,-12 34-55 0 0,-37 105-20 0 0,33-58 161 0 0,15-76-423 0 0,-1 0-1 0 0,2 0 0 0 0,-1 0 1 0 0,0 0-1 0 0,1 0 1 0 0,0 0-1 0 0,0 0 1 0 0,1 0-1 0 0,-1 0 0 0 0,1 0 1 0 0,0 0-1 0 0,1 0 1 0 0,-1 0-1 0 0,1-1 1 0 0,0 1-1 0 0,0 0 0 0 0,0-1 1 0 0,1 0-1 0 0,0 1 1 0 0,0-1-1 0 0,0 0 1 0 0,0 0-1 0 0,0 0 0 0 0,1-1 1 0 0,0 1-1 0 0,-1-1 1 0 0,1 0-1 0 0,1 0 1 0 0,-1-1-1 0 0,0 1 0 0 0,1-1 1 0 0,-1 1-1 0 0,1-2 1 0 0,0 1-1 0 0,0 0 1 0 0,-1-1-1 0 0,1 0 0 0 0,1 0-52 0 0,2-1 126 0 0,-1 0-1 0 0,1-1 1 0 0,0 0-1 0 0,-1 0 1 0 0,1 0-1 0 0,-1-1 1 0 0,0-1-1 0 0,0 1 0 0 0,1-1 1 0 0,-1 0-1 0 0,-1-1 1 0 0,1 1-1 0 0,-1-2 1 0 0,1 1-1 0 0,-1 0 0 0 0,0-1 1 0 0,2-3-126 0 0,1 0 64 0 0,-1-1 0 0 0,0 1 0 0 0,0-2 0 0 0,-1 1 0 0 0,0-1 0 0 0,-1 0 1 0 0,0 0-1 0 0,0-1 0 0 0,-1 0 0 0 0,-1 0 0 0 0,0 0 0 0 0,0 0 0 0 0,-1-1 0 0 0,-1 1 0 0 0,0-1 0 0 0,0 0 0 0 0,-1 0 0 0 0,-1 1 1 0 0,0-8-65 0 0,-1 13-56 0 0,-1 0 0 0 0,0-1 0 0 0,0 1 0 0 0,0 1 0 0 0,-1-1 0 0 0,0 0 0 0 0,0 1 0 0 0,0-1 0 0 0,-1 1 0 0 0,0 0 0 0 0,0 0 0 0 0,0 0 0 0 0,0 1 0 0 0,-1-1 0 0 0,0 1 0 0 0,0 0 0 0 0,0 0 0 0 0,0 1 1 0 0,-1 0-1 0 0,1 0 0 0 0,-1 0 0 0 0,0 0 0 0 0,0 1 0 0 0,0 0 0 0 0,0 1 0 0 0,0-1 0 0 0,-1 1 0 0 0,1 0 0 0 0,0 0 0 0 0,-1 1 0 0 0,1 0 0 0 0,0 0 0 0 0,-1 1 0 0 0,1-1 0 0 0,0 1 0 0 0,-1 1 0 0 0,1-1 0 0 0,0 1 1 0 0,0 0-1 0 0,0 1 0 0 0,0-1 0 0 0,1 1 0 0 0,-5 3 56 0 0,-31 27-2913 0 0,18-8-4352 0 0,20-21 5584 0 0,-2 4-9985 0 0</inkml:trace>
  <inkml:trace contextRef="#ctx0" brushRef="#br0" timeOffset="4678.191">4148 590 5185 0 0,'0'0'3011'0'0,"0"0"-785"0"0,0 0-312 0 0,0 0-112 0 0,0 0-235 0 0,0 0-332 0 0,0 0-326 0 0,0 0-245 0 0,0 0-132 0 0,0 0-79 0 0,0 0-32 0 0,0 0-36 0 0,0 0-57 0 0,-29 16-41 0 0,-87 55-67 0 0,112-69-206 0 0,0 1 0 0 0,0-1 0 0 0,1 1 0 0 0,-1 0 0 0 0,0 0-1 0 0,1 0 1 0 0,0 0 0 0 0,0 0 0 0 0,0 1 0 0 0,0-1 0 0 0,0 1 0 0 0,1 0-1 0 0,-1 0 1 0 0,1 0 0 0 0,0 0 0 0 0,0 2-14 0 0,-3 6 34 0 0,2-7-20 0 0,0 0 0 0 0,1 1 0 0 0,-1-1 0 0 0,1 0 1 0 0,0 1-1 0 0,1-1 0 0 0,0 1 0 0 0,-1 0 0 0 0,2-1 0 0 0,-1 1 0 0 0,1 0 0 0 0,0 0 0 0 0,0 0 0 0 0,0-1 0 0 0,1 1 0 0 0,0 0 0 0 0,0-1 0 0 0,1 1 0 0 0,-1 0 0 0 0,1-1 0 0 0,0 0 1 0 0,1 1-1 0 0,-1-1 0 0 0,1 0 0 0 0,0 0 0 0 0,0 0 0 0 0,1-1 0 0 0,0 1 0 0 0,-1-1 0 0 0,1 0 0 0 0,1 0 0 0 0,-1 0 0 0 0,1 0 0 0 0,-1-1 0 0 0,4 2-14 0 0,2-1 138 0 0,0-1 0 0 0,1 0 0 0 0,-1 0 0 0 0,0-1 0 0 0,1-1 0 0 0,-1 1 0 0 0,1-2 0 0 0,0 1 0 0 0,-1-2 0 0 0,1 1 0 0 0,0-2-1 0 0,-1 1 1 0 0,1-1 0 0 0,-1-1 0 0 0,0 0 0 0 0,0 0 0 0 0,0-1 0 0 0,0 0 0 0 0,0-1 0 0 0,-1 0 0 0 0,0-1 0 0 0,0 0 0 0 0,0 0 0 0 0,-1-1 0 0 0,0 0 0 0 0,0 0-1 0 0,-1-1 1 0 0,0 0 0 0 0,0 0 0 0 0,-1-1 0 0 0,0 0 0 0 0,0 0 0 0 0,3-9-138 0 0,14-26 120 0 0,-3 0 1 0 0,-1-1-1 0 0,-2-2 0 0 0,-3 1 1 0 0,-1-2-1 0 0,-3 0 1 0 0,-1 0-1 0 0,-3-1-120 0 0,-1 26-37 0 0,-1 1 0 0 0,-1-1 0 0 0,0 0 0 0 0,-2 0 0 0 0,-1 0 0 0 0,-1 0 0 0 0,-1 0 0 0 0,-1 0 0 0 0,0 1 0 0 0,-2-1 0 0 0,-1 1 0 0 0,-1 0 0 0 0,-1 0 0 0 0,-6-13 37 0 0,12 32-9 0 0,0 1 0 0 0,0-1-1 0 0,0 0 1 0 0,0 1-1 0 0,0 0 1 0 0,0-1 0 0 0,-1 1-1 0 0,1 0 1 0 0,-1 0-1 0 0,1 0 1 0 0,-1 1 0 0 0,0-1-1 0 0,0 1 1 0 0,1-1-1 0 0,-1 1 1 0 0,-1 0 0 0 0,1 0-1 0 0,0 0 1 0 0,0 0-1 0 0,0 1 1 0 0,0-1 0 0 0,0 1-1 0 0,-1 0 1 0 0,1 0-1 0 0,0 0 1 0 0,0 0 0 0 0,0 1-1 0 0,-1-1 1 0 0,1 1-1 0 0,0 0 1 0 0,0 0 0 0 0,0 0-1 0 0,0 0 1 0 0,0 1-1 0 0,0-1 1 0 0,0 1 0 0 0,1 0-1 0 0,-1-1 1 0 0,1 1-1 0 0,-1 0 1 0 0,1 1 0 0 0,-1-1-1 0 0,0 2 10 0 0,-13 14-7 0 0,0 1-1 0 0,2 0 0 0 0,0 1 0 0 0,2 1 0 0 0,0 0 1 0 0,1 1-1 0 0,1 0 0 0 0,1 0 0 0 0,1 1 1 0 0,1 0-1 0 0,1 1 0 0 0,1 0 0 0 0,1 0 0 0 0,1 0 1 0 0,2 0-1 0 0,0 0 0 0 0,1 0 0 0 0,3 17 8 0 0,0-29-23 0 0,0 0 0 0 0,0-1 0 0 0,1 0 0 0 0,1 0 0 0 0,0 0 0 0 0,0 0 0 0 0,1-1 0 0 0,1 1 0 0 0,0-2 0 0 0,0 1 0 0 0,0-1 0 0 0,1 0 1 0 0,1-1-1 0 0,0 1 0 0 0,0-2 0 0 0,0 1 0 0 0,1-1 0 0 0,0-1 0 0 0,0 0 0 0 0,1 0 0 0 0,0-1 0 0 0,0-1 0 0 0,0 1 0 0 0,0-2 0 0 0,1 0 0 0 0,-1 0 0 0 0,1-1 0 0 0,0 0 0 0 0,0-1 0 0 0,6 0 23 0 0,79-1-2752 0 0,-65-4-900 0 0,0-5-3530 0 0,-19 3-4011 0 0</inkml:trace>
  <inkml:trace contextRef="#ctx0" brushRef="#br0" timeOffset="5198.486">4726 472 12579 0 0,'0'0'1765'0'0,"0"0"-587"0"0,0 0-274 0 0,0 0-42 0 0,0 0-17 0 0,0 0-21 0 0,0 0-115 0 0,0 0-155 0 0,0 0-128 0 0,0 0-54 0 0,0 0-21 0 0,-9 33-10 0 0,-23 103 34 0 0,32-77 242 0 0,5-52-459 0 0,-3-2-51 0 0,1-1 0 0 0,-1-1 0 0 0,0 1 0 0 0,1 0 0 0 0,0 0 0 0 0,0-1 0 0 0,0 0 0 0 0,0 1 1 0 0,1-1-1 0 0,-1-1 0 0 0,1 1 0 0 0,0 0 0 0 0,0-1 0 0 0,0 0 0 0 0,0 0 0 0 0,0 0 0 0 0,0 0 1 0 0,0 0-1 0 0,1-1 0 0 0,-1 0 0 0 0,1 0 0 0 0,-1 0 0 0 0,1-1 0 0 0,-1 1 0 0 0,1-1 0 0 0,-1 0 1 0 0,1-1-1 0 0,-1 1 0 0 0,1-1 0 0 0,-1 0 0 0 0,1 0 0 0 0,-1 0 0 0 0,1 0 0 0 0,-1-1 0 0 0,0 0 1 0 0,0 0-1 0 0,0 0 0 0 0,3-2-107 0 0,9-11 148 0 0,-1 0 1 0 0,-1-1-1 0 0,0-1 1 0 0,-1 0-1 0 0,-1-1 1 0 0,-1-1 0 0 0,0 0-1 0 0,-1 0 1 0 0,-2-1-1 0 0,0 0 1 0 0,0 0-1 0 0,-2-1 1 0 0,0-3-149 0 0,15-72 896 0 0,-21 95-775 0 0,0 1-69 0 0,0 0-42 0 0,0 20-352 0 0,42 157 296 0 0,-22-112 54 0 0,101 329-194 0 0,-116-384 185 0 0,-1 0 0 0 0,-1 0 0 0 0,0 0 0 0 0,0 1 0 0 0,-1-1 0 0 0,-1 1 0 0 0,0-1 0 0 0,0 1 0 0 0,-1 0 0 0 0,0 0 0 0 0,-1-1 0 0 0,0 1 0 0 0,0 0-1 0 0,-2-1 1 0 0,1 1 0 0 0,-1-1 0 0 0,-1 0 0 0 0,0 0 0 0 0,0 0 0 0 0,-1-1 0 0 0,0 1 0 0 0,0-1 0 0 0,-1 0 0 0 0,-1 0 0 0 0,1-1 0 0 0,-2 0 0 0 0,1 0 0 0 0,-1-1 0 0 0,-2 2 1 0 0,0-3 3 0 0,-1 0 1 0 0,0-1 0 0 0,0 0 0 0 0,-1 0-1 0 0,0-1 1 0 0,0-1 0 0 0,0 0-1 0 0,0-1 1 0 0,0 0 0 0 0,0-1 0 0 0,-1 0-1 0 0,1-1 1 0 0,0 0 0 0 0,-1-1 0 0 0,-10-2-4 0 0,16-1 7 0 0,0 0 0 0 0,0 0 0 0 0,0-1 0 0 0,1 0 0 0 0,-1 0 0 0 0,1-1 0 0 0,1 1 0 0 0,-1-1 0 0 0,1-1-1 0 0,0 1 1 0 0,0-1 0 0 0,0 0 0 0 0,1 0 0 0 0,0 0 0 0 0,1 0 0 0 0,0-1 0 0 0,0 0 0 0 0,0 1 0 0 0,1-1 0 0 0,0 0 0 0 0,1 0 0 0 0,0-1 0 0 0,0 1 0 0 0,1 0 0 0 0,0-3-7 0 0,0-7-1 0 0,1-1 0 0 0,0 1 0 0 0,2-1 0 0 0,0 1 0 0 0,2 0 1 0 0,0 0-1 0 0,0 0 0 0 0,2 1 0 0 0,0 0 0 0 0,1 0 0 0 0,1 1 0 0 0,0 0 0 0 0,1 0 0 0 0,1 1 0 0 0,0 0 0 0 0,12-10 1 0 0,3-2-61 0 0,1 1-1 0 0,1 1 1 0 0,2 1 0 0 0,0 2 0 0 0,1 1-1 0 0,2 1 1 0 0,27-11 61 0 0,33-5-1231 0 0,-53 25-3996 0 0,-37 10 4594 0 0,15-3-11788 0 0</inkml:trace>
  <inkml:trace contextRef="#ctx0" brushRef="#br0" timeOffset="6262.286">1276 2228 9146 0 0,'0'0'1624'0'0,"0"0"-145"0"0,0 0-94 0 0,0 0 4 0 0,0 0-35 0 0,0 0-153 0 0,0 0-222 0 0,0 0-191 0 0,-32 15-158 0 0,-97 52-118 0 0,124-65-468 0 0,0 1 0 0 0,0 0 0 0 0,1-1 0 0 0,-1 2 0 0 0,1-1 0 0 0,0 0 0 0 0,0 1 0 0 0,0 0 0 0 0,0 0 0 0 0,1 0 0 0 0,0 0 0 0 0,0 0 0 0 0,0 1 0 0 0,0-1-1 0 0,0 1 1 0 0,0 3-44 0 0,-4 7 141 0 0,-8 14 7 0 0,2 1 1 0 0,1-1-1 0 0,2 2 0 0 0,0 0 1 0 0,3 0-1 0 0,0 1 0 0 0,2 0 0 0 0,1 0 1 0 0,2 0-1 0 0,1 0 0 0 0,2 2-148 0 0,-1-27 56 0 0,0 0-1 0 0,0 0 0 0 0,1 0 1 0 0,0 1-1 0 0,0-1 1 0 0,1 0-1 0 0,0 0 0 0 0,0 0 1 0 0,1-1-1 0 0,0 1 0 0 0,0-1 1 0 0,1 1-1 0 0,-1-1 1 0 0,1 0-1 0 0,1 0 0 0 0,-1-1 1 0 0,1 1-1 0 0,0-1 1 0 0,0 0-1 0 0,1 0 0 0 0,-1-1 1 0 0,1 1-1 0 0,0-1 0 0 0,0 0 1 0 0,1-1-1 0 0,-1 0 1 0 0,1 0-1 0 0,-1 0 0 0 0,1-1 1 0 0,0 0-1 0 0,0 0 1 0 0,0-1-1 0 0,1 0 0 0 0,2 1-55 0 0,0-3 116 0 0,0 0-1 0 0,-1-1 1 0 0,1 0 0 0 0,-1 0-1 0 0,1-1 1 0 0,-1 0-1 0 0,0-1 1 0 0,0 0 0 0 0,-1 0-1 0 0,1-1 1 0 0,-1 0-1 0 0,0-1 1 0 0,0 0 0 0 0,-1 0-1 0 0,1 0 1 0 0,1-4-116 0 0,100-124 700 0 0,-81 90-630 0 0,-2-1 1 0 0,-2-2-1 0 0,-2-1 0 0 0,-2 0 1 0 0,-3-1-1 0 0,-1-1 0 0 0,-3-1 0 0 0,-2 0 1 0 0,-2-1-1 0 0,-2 0 0 0 0,-3 0 0 0 0,-2 0 1 0 0,-2-5-71 0 0,-3 23-25 0 0,-1 0 0 0 0,-2 1 1 0 0,-1 0-1 0 0,-1 1 0 0 0,-2-1 1 0 0,-2 2-1 0 0,0-1 0 0 0,-2 2 1 0 0,-2 0-1 0 0,-16-25 25 0 0,30 50-6 0 0,-1 0-1 0 0,1 0 1 0 0,-1 0-1 0 0,0 0 1 0 0,0 0-1 0 0,0 1 1 0 0,0 0-1 0 0,-1 0 1 0 0,0 0-1 0 0,0 0 1 0 0,0 0 0 0 0,0 1-1 0 0,-1-1 1 0 0,1 1-1 0 0,-1 1 1 0 0,0-1-1 0 0,0 0 1 0 0,0 1-1 0 0,0 0 1 0 0,0 1-1 0 0,-1-1 1 0 0,1 1-1 0 0,-1 0 1 0 0,1 0 0 0 0,0 0-1 0 0,-1 1 1 0 0,0 0-1 0 0,1 0 1 0 0,-1 0-1 0 0,1 1 1 0 0,0 0-1 0 0,-1 0 1 0 0,1 0-1 0 0,-1 1 1 0 0,1-1 0 0 0,0 1-1 0 0,0 1 1 0 0,-3 1 6 0 0,-9 11-4 0 0,1 0 1 0 0,0 1 0 0 0,1 1-1 0 0,1 1 1 0 0,0 0 0 0 0,2 1 0 0 0,0 0-1 0 0,1 0 1 0 0,1 2 0 0 0,1-1-1 0 0,1 1 1 0 0,1 0 0 0 0,-4 17 3 0 0,6-15 33 0 0,1 0-1 0 0,2 0 1 0 0,0 1-1 0 0,1-1 1 0 0,1 0-1 0 0,1 0 1 0 0,2 1 0 0 0,0-1-1 0 0,1 0 1 0 0,1-1-1 0 0,2 1 1 0 0,0-1 0 0 0,1 0-1 0 0,1-1 1 0 0,1 1-1 0 0,3 1-32 0 0,22 36 300 0 0,3-1 1 0 0,2-2-1 0 0,3-2 0 0 0,2-1 0 0 0,3-2-300 0 0,-33-35 111 0 0,-1 0 0 0 0,2-1 0 0 0,0 0 0 0 0,1-2 0 0 0,1 0 0 0 0,0 0 0 0 0,0-2 0 0 0,1 0 0 0 0,0-2 0 0 0,1 0 0 0 0,16 5-111 0 0,-26-13 111 0 0,-2-8-88 0 0,-8 6-351 0 0,2-17-2876 0 0,3 11 1536 0 0,1-1-3693 0 0,0 1-6899 0 0</inkml:trace>
  <inkml:trace contextRef="#ctx0" brushRef="#br0" timeOffset="6466.348">1891 2338 18060 0 0,'0'0'1256'0'0,"0"0"-368"0"0,0 0-160 0 0,0 0 57 0 0,0 0-25 0 0,0 0-136 0 0,0 0-216 0 0,-32 207-208 0 0,36-185-112 0 0,2-4-48 0 0,5 1-40 0 0,0-8-88 0 0,-2-4-112 0 0,4 0-192 0 0,-2 1-384 0 0,-2-8-857 0 0,2 3-2663 0 0,-7-3-8475 0 0</inkml:trace>
  <inkml:trace contextRef="#ctx0" brushRef="#br0" timeOffset="6614.494">1861 1937 16788 0 0,'0'0'1824'0'0,"0"0"-376"0"0,0 0-415 0 0,0 0-201 0 0,0 0-176 0 0,0 0-240 0 0,0 0-208 0 0,0 0-224 0 0,0 0-272 0 0,0 0-24 0 0,0 0-24 0 0,0 0-24 0 0,0 0-56 0 0,0 0-513 0 0,-7 7-1799 0 0,20 5-9803 0 0</inkml:trace>
  <inkml:trace contextRef="#ctx0" brushRef="#br0" timeOffset="7116.468">2419 2095 13091 0 0,'0'0'2455'0'0,"0"0"-803"0"0,0 0-289 0 0,0 0 59 0 0,0 0 10 0 0,0 0-119 0 0,0 0-221 0 0,0 0-260 0 0,0 0-172 0 0,0 0-134 0 0,0 0-130 0 0,0 0-90 0 0,0 0-78 0 0,-8-1-24 0 0,-65 6 191 0 0,56 4-350 0 0,0 0 0 0 0,1 1 1 0 0,0 1-1 0 0,1 1 0 0 0,0 0 0 0 0,1 1 0 0 0,1 0 0 0 0,0 1 0 0 0,0 0 1 0 0,2 2-1 0 0,0-1 0 0 0,0 1 0 0 0,2 1 0 0 0,0-1 0 0 0,0 2 0 0 0,2-1 1 0 0,0 1-1 0 0,1 0 0 0 0,1 1 0 0 0,-1 11-45 0 0,6 72 5 0 0,1-99 0 0 0,0 0 0 0 0,-1 0 0 0 0,1 0 1 0 0,0 0-1 0 0,0-1 0 0 0,1 1 1 0 0,-1 0-1 0 0,0 0 0 0 0,1-1 1 0 0,0 1-1 0 0,0-1 0 0 0,0 0 1 0 0,0 1-1 0 0,0-1 0 0 0,0 0 1 0 0,0 0-1 0 0,1 0 0 0 0,-1 0 1 0 0,1-1-1 0 0,-1 1 0 0 0,1-1 1 0 0,0 1-1 0 0,-1-1 0 0 0,1 0 1 0 0,0 0-1 0 0,0 0 0 0 0,0-1 1 0 0,0 1-1 0 0,0-1 0 0 0,0 1 0 0 0,0-1 1 0 0,1 0-6 0 0,8-4 63 0 0,-1 1 1 0 0,0-2-1 0 0,0 0 0 0 0,0 0 1 0 0,0-1-1 0 0,-1 0 1 0 0,0 0-1 0 0,0-2 0 0 0,0 1 1 0 0,-1-1-1 0 0,-1 0 1 0 0,1-1-1 0 0,-1 0 1 0 0,-1 0-1 0 0,1-1 0 0 0,-2 0 1 0 0,1 0-1 0 0,1-6-63 0 0,-6 13 6 0 0,180-320 347 0 0,-146 283-358 0 0,-36 40 2 0 0,1 0 0 0 0,0 0 1 0 0,-1 0-1 0 0,1 0 0 0 0,-1 0 0 0 0,1 0 1 0 0,0 0-1 0 0,-1 0 0 0 0,1 0 0 0 0,-1 0 1 0 0,1 1-1 0 0,0-1 0 0 0,-1 0 0 0 0,1 1 1 0 0,-1-1-1 0 0,1 0 0 0 0,-1 1 1 0 0,1-1-1 0 0,-1 0 0 0 0,1 1 0 0 0,-1-1 1 0 0,0 1-1 0 0,1-1 0 0 0,-1 1 0 0 0,1-1 1 0 0,-1 1-1 0 0,0-1 0 0 0,1 1 0 0 0,-1-1 1 0 0,0 1-1 0 0,0-1 0 0 0,0 1 1 0 0,1 0-1 0 0,-1-1 0 0 0,0 1 0 0 0,0-1 1 0 0,0 1-1 0 0,0 0 0 0 0,0-1 0 0 0,0 1 1 0 0,0 0-1 0 0,0-1 0 0 0,0 1 1 0 0,-1-1-1 0 0,1 1 0 0 0,0 0 0 0 0,0-1 1 0 0,0 1 2 0 0,0 0 5 0 0,8 83 4 0 0,-9-70-7 0 0,0-1 0 0 0,1 0 1 0 0,0 1-1 0 0,1-1 0 0 0,1 1 0 0 0,0-1 0 0 0,0 0 1 0 0,2 0-1 0 0,0 0 0 0 0,0 0 0 0 0,1-1 0 0 0,0 0 0 0 0,2 0 1 0 0,-1 0-1 0 0,1 0 0 0 0,1-1 0 0 0,0-1 0 0 0,0 1 0 0 0,1-1 1 0 0,1-1-1 0 0,-1 1 0 0 0,1-2 0 0 0,4 3-2 0 0,-5-7-52 0 0,0-1 1 0 0,0 0-1 0 0,0-1 0 0 0,0 0 1 0 0,0-1-1 0 0,0 0 0 0 0,0 0 1 0 0,1-1-1 0 0,-1 0 0 0 0,0 0 1 0 0,0-1-1 0 0,0 0 0 0 0,1-1 1 0 0,-1 0-1 0 0,0-1 0 0 0,-1 0 1 0 0,1 0-1 0 0,0-1 0 0 0,-1 0 1 0 0,1-1 51 0 0,28-15-4281 0 0,-5-3-3964 0 0,-25 15-4348 0 0</inkml:trace>
  <inkml:trace contextRef="#ctx0" brushRef="#br0" timeOffset="8124.25">3281 1919 12939 0 0,'0'0'1808'0'0,"0"0"-213"0"0,0 0-123 0 0,0 0 9 0 0,0 0-82 0 0,0 0-208 0 0,0 0-236 0 0,0 0-215 0 0,0 0-160 0 0,0 0-121 0 0,0 0-74 0 0,0 0-52 0 0,0 0-26 0 0,-20 2-9 0 0,-60 10-10 0 0,77-12-257 0 0,-1 1 1 0 0,1-1 0 0 0,-1 1-1 0 0,1 0 1 0 0,0 0 0 0 0,-1 1 0 0 0,1-1-1 0 0,0 1 1 0 0,0-1 0 0 0,0 1-1 0 0,0 0 1 0 0,0 0 0 0 0,1 0 0 0 0,-1 1-1 0 0,0-1 1 0 0,1 1 0 0 0,0-1-1 0 0,-2 3-31 0 0,-6 7 120 0 0,-4 2-59 0 0,0 0-1 0 0,1 1 1 0 0,0 1-1 0 0,1 0 1 0 0,1 1-1 0 0,1 0 1 0 0,0 1-1 0 0,1 0 1 0 0,1 0-1 0 0,1 1 0 0 0,1 0 1 0 0,-2 7-61 0 0,7-24 10 0 0,0 0-1 0 0,0 0 1 0 0,0 1-1 0 0,1-1 1 0 0,-1 0 0 0 0,1 0-1 0 0,-1 0 1 0 0,1 1 0 0 0,0-1-1 0 0,0 0 1 0 0,0 1 0 0 0,0-1-1 0 0,0 0 1 0 0,0 0-1 0 0,0 1 1 0 0,1-1 0 0 0,0 0-1 0 0,-1 0 1 0 0,1 0 0 0 0,0 1-1 0 0,0-1 1 0 0,0 0 0 0 0,0 0-1 0 0,0 0 1 0 0,1-1-1 0 0,-1 1 1 0 0,0 0 0 0 0,1 0-1 0 0,0-1 1 0 0,-1 1 0 0 0,1-1-1 0 0,0 1 1 0 0,0-1-1 0 0,0 0 1 0 0,0 0 0 0 0,0 1-1 0 0,0-1 1 0 0,0-1 0 0 0,0 1-1 0 0,0 0 1 0 0,0 0 0 0 0,0-1-1 0 0,1 0 1 0 0,-1 1-1 0 0,0-1 1 0 0,1 0 0 0 0,-1 0-1 0 0,0 0 1 0 0,2 0-10 0 0,5-4 88 0 0,0 1 1 0 0,0-1-1 0 0,0-1 0 0 0,-1 1 1 0 0,0-2-1 0 0,0 1 0 0 0,0-1 1 0 0,0 0-1 0 0,-1-1 0 0 0,0 1 1 0 0,-1-2-1 0 0,2 0-88 0 0,4-4 64 0 0,142-146 642 0 0,-153 155-700 0 0,1 1 0 0 0,0-1 0 0 0,0 1 0 0 0,0-1 1 0 0,0 1-1 0 0,0 0 0 0 0,1 0 0 0 0,-1 0 0 0 0,1 0 0 0 0,-1 0 1 0 0,1 1-1 0 0,0-1 0 0 0,0 1 0 0 0,-1-1 0 0 0,1 1 0 0 0,0 0 1 0 0,0 0-1 0 0,0 1 0 0 0,1-1 0 0 0,-1 1 0 0 0,0-1 0 0 0,0 1 1 0 0,0 0-1 0 0,0 0 0 0 0,0 0 0 0 0,0 1 0 0 0,1-1 0 0 0,-1 1 1 0 0,0 0-1 0 0,0-1 0 0 0,0 1 0 0 0,0 1 0 0 0,-1-1 0 0 0,1 0 1 0 0,0 1-1 0 0,0-1 0 0 0,-1 1 0 0 0,1 0 0 0 0,-1 0 0 0 0,3 2-6 0 0,9 18 12 0 0,-1 1 0 0 0,-1 0 0 0 0,-1 1 0 0 0,-1 0 0 0 0,-1 1-1 0 0,-1 0 1 0 0,-1 0 0 0 0,-1 1 0 0 0,-2 0 0 0 0,0 0-12 0 0,9 268 17 0 0,-13-267-25 0 0,1-3 0 0 0,0-3 19 0 0,-1-1 0 0 0,0 1 0 0 0,-2 0 0 0 0,0-1 0 0 0,-1 1 0 0 0,-1-1 0 0 0,-1 0 0 0 0,-1 0 0 0 0,-6 14-11 0 0,8-25-1 0 0,0 1 0 0 0,-1-1 0 0 0,0-1 0 0 0,0 1 0 0 0,-1-1 1 0 0,0 0-1 0 0,-1 0 0 0 0,1-1 0 0 0,-2 0 0 0 0,1 0 0 0 0,-1 0 0 0 0,0-1 0 0 0,0 0 0 0 0,0-1 0 0 0,-1 0 0 0 0,0 0 0 0 0,0-1 0 0 0,0 0 0 0 0,-1-1 0 0 0,1 0 0 0 0,-1 0 0 0 0,0-1 0 0 0,0 0 0 0 0,-6 0 1 0 0,14-4-5 0 0,1 0 0 0 0,-1-1 0 0 0,0 1 0 0 0,1 0 0 0 0,-1-1 0 0 0,1 1 0 0 0,0-1-1 0 0,0 1 1 0 0,0-1 0 0 0,0 1 0 0 0,1-1 0 0 0,-1 0 0 0 0,1 0 0 0 0,-1 1 0 0 0,1-1-1 0 0,0 0 1 0 0,0 0 0 0 0,0 1 0 0 0,0-1 0 0 0,1 0 0 0 0,-1 0 0 0 0,1 1 0 0 0,0-1-1 0 0,-1 0 1 0 0,1 1 0 0 0,1-2 5 0 0,16-43-5 0 0,1 0 0 0 0,2 2-1 0 0,3 0 1 0 0,1 2 0 0 0,6-6 5 0 0,39-69 46 0 0,-40 66-60 0 0,-3-2 0 0 0,-3 0 0 0 0,-1-2 0 0 0,-4-1 0 0 0,-1 0 0 0 0,-3-1 0 0 0,-3-1 0 0 0,-3 0 0 0 0,-1-1 0 0 0,-4-2 14 0 0,-4-238-239 0 0,1 297 236 0 0,0-1-1 0 0,-1 1 0 0 0,1-1 0 0 0,-1 1 1 0 0,0 0-1 0 0,0-1 0 0 0,-1 1 0 0 0,1-1 1 0 0,-1 1-1 0 0,1 0 0 0 0,-1-1 0 0 0,0 1 1 0 0,0 0-1 0 0,-1 0 0 0 0,1-1 0 0 0,-1 1 1 0 0,1 0-1 0 0,-1 1 0 0 0,0-1 0 0 0,0 0 0 0 0,0 0 1 0 0,-1 1-1 0 0,1-1 0 0 0,-1 1 0 0 0,1 0 1 0 0,-1 0-1 0 0,0 0 0 0 0,0 0 0 0 0,0 0 1 0 0,0 1-1 0 0,0-1 0 0 0,0 1 0 0 0,0 0 1 0 0,0 0-1 0 0,-1 0 0 0 0,1 0 0 0 0,0 0 1 0 0,-1 1-1 0 0,1-1 0 0 0,-1 1 0 0 0,1 0 1 0 0,0 0-1 0 0,-1 1 0 0 0,-2 0 4 0 0,0 2-11 0 0,0 1 0 0 0,0 0-1 0 0,0 1 1 0 0,1 0 0 0 0,-1 0 0 0 0,1 0-1 0 0,0 0 1 0 0,0 1 0 0 0,1 0 0 0 0,0 0-1 0 0,0 0 1 0 0,0 0 0 0 0,1 1 0 0 0,0 0-1 0 0,0-1 1 0 0,1 1 0 0 0,0 0 0 0 0,0 0-1 0 0,0 0 1 0 0,1 1 0 0 0,0-1 0 0 0,1 0-1 0 0,-1 6 12 0 0,1-8-2 0 0,-1 1 0 0 0,1-1 0 0 0,0 1 0 0 0,1-1 0 0 0,-1 1 0 0 0,1-1 0 0 0,0 1 1 0 0,1-1-1 0 0,-1 0 0 0 0,1 0 0 0 0,0 1 0 0 0,0-1 0 0 0,1 0 0 0 0,-1-1 0 0 0,1 1 0 0 0,0 0 0 0 0,0-1 0 0 0,1 0 0 0 0,0 1 0 0 0,-1-1 0 0 0,1-1 0 0 0,0 1 0 0 0,1-1 0 0 0,-1 1 0 0 0,2 0 2 0 0,16 7 4 0 0,0 0 0 0 0,1-1-1 0 0,0-2 1 0 0,1 0 0 0 0,0-1 0 0 0,0-2 0 0 0,23 3-4 0 0,66 18 13 0 0,-110-25-11 0 0,1 0 1 0 0,-1 0 0 0 0,0 1-1 0 0,0-1 1 0 0,0 1-1 0 0,0 0 1 0 0,0 0-1 0 0,-1 0 1 0 0,1 0-1 0 0,0 0 1 0 0,-1 1-1 0 0,0-1 1 0 0,1 1-1 0 0,-1 0 1 0 0,0 0-1 0 0,-1 0 1 0 0,1-1-1 0 0,0 2 1 0 0,-1-1-1 0 0,0 0 1 0 0,1 0-1 0 0,-1 0 1 0 0,0 1-1 0 0,-1-1 1 0 0,1 0-1 0 0,-1 1 1 0 0,1-1-1 0 0,-1 1 1 0 0,0-1-1 0 0,0 1 1 0 0,-1 2-3 0 0,-25 108 77 0 0,23-89-144 0 0,4-21-3250 0 0,3-3-3490 0 0,1-1-5340 0 0</inkml:trace>
  <inkml:trace contextRef="#ctx0" brushRef="#br0" timeOffset="8518.689">4315 1683 16516 0 0,'0'0'1968'0'0,"0"0"-481"0"0,0 0-256 0 0,0 0-87 0 0,0 0-82 0 0,0 0-163 0 0,0 0-199 0 0,0 0-184 0 0,0 0-151 0 0,0 0-89 0 0,0 0-60 0 0,0 0-53 0 0,-23-1-32 0 0,-74-1 3 0 0,43 25 32 0 0,45-14-128 0 0,-4 1-17 0 0,0 1-1 0 0,1 1 0 0 0,1 0 1 0 0,0 1-1 0 0,1 0 0 0 0,0 0 0 0 0,1 1 1 0 0,0 0-1 0 0,1 1 0 0 0,0 2-20 0 0,-16 101-40 0 0,24-114 39 0 0,0 0-1 0 0,0 1 1 0 0,0-1-1 0 0,0 1 1 0 0,1-1 0 0 0,-1 0-1 0 0,1 0 1 0 0,0 1-1 0 0,1-1 1 0 0,-1 0-1 0 0,1 0 1 0 0,-1 0-1 0 0,1 0 1 0 0,1 0 0 0 0,-1 0-1 0 0,0-1 1 0 0,1 1-1 0 0,0-1 1 0 0,0 0-1 0 0,0 0 1 0 0,0 0-1 0 0,0 0 1 0 0,1 0 0 0 0,-1-1-1 0 0,3 2 2 0 0,1-3 69 0 0,0 0-1 0 0,0 0 1 0 0,0-1-1 0 0,0 0 1 0 0,0-1 0 0 0,1 1-1 0 0,-1-1 1 0 0,0-1-1 0 0,-1 1 1 0 0,1-1-1 0 0,0 0 1 0 0,0-1 0 0 0,-1 0-1 0 0,1 0 1 0 0,-1 0-1 0 0,0-1 1 0 0,0 1-1 0 0,0-2 1 0 0,-1 1 0 0 0,1-1-1 0 0,-1 1 1 0 0,0-2-1 0 0,4-4-68 0 0,-6 7 29 0 0,18-18 192 0 0,-1 0 1 0 0,-1-2 0 0 0,-1 0-1 0 0,-1-1 1 0 0,-1-1-1 0 0,-1 0 1 0 0,9-23-222 0 0,29-46 409 0 0,-36 189-872 0 0,21-5-1160 0 0,-18-64-1786 0 0,3-6-4268 0 0,-14-16-4471 0 0</inkml:trace>
  <inkml:trace contextRef="#ctx0" brushRef="#br0" timeOffset="12314.928">4740 2025 5017 0 0,'0'0'1844'0'0,"0"0"-554"0"0,0 0-211 0 0,0 0 112 0 0,0 0 145 0 0,0 0 56 0 0,0 0-61 0 0,0 0-90 0 0,0 0-29 0 0,0 0 4 0 0,0 0 6 0 0,0 3-17 0 0,-3 7-66 0 0,3-8-98 0 0,0-2-108 0 0,3-23 2289 0 0,0-5-3089 0 0,0 0 1 0 0,2 1-1 0 0,1 0 0 0 0,2 0 0 0 0,0 0 1 0 0,1 1-1 0 0,2 0 0 0 0,1 0 0 0 0,1 2 1 0 0,1-1-1 0 0,1 2 0 0 0,1 0 0 0 0,12-13-133 0 0,34-16 83 0 0,-60 53-84 0 0,1-1-1 0 0,-1 1 1 0 0,1 0 0 0 0,-1 0-1 0 0,0 0 1 0 0,1 0-1 0 0,-1 0 1 0 0,0 0 0 0 0,0 0-1 0 0,0 1 1 0 0,0-1-1 0 0,0 1 1 0 0,0 0 0 0 0,0 0-1 0 0,0-1 1 0 0,-1 1-1 0 0,1 0 1 0 0,-1 1 0 0 0,1-1-1 0 0,-1 0 1 0 0,0 0 0 0 0,0 0-1 0 0,0 1 1 0 0,0-1-1 0 0,0 1 1 0 0,-1-1 0 0 0,1 1 1 0 0,-1-2 0 0 0,29 93 31 0 0,-27-79-24 0 0,1 0 0 0 0,1-1-1 0 0,0 0 1 0 0,1 0 0 0 0,1 0 0 0 0,0-1-1 0 0,1 0 1 0 0,5 7-7 0 0,29 11-13 0 0,-24-58 170 0 0,8-19-70 0 0,-1 1-96 0 0,1 1-1 0 0,3 1 1 0 0,1 1 0 0 0,2 2-1 0 0,16-15 10 0 0,-42 49-9 0 0,1 0 0 0 0,-1 0 0 0 0,1 1 0 0 0,0-1 1 0 0,1 2-1 0 0,-1-1 0 0 0,1 1 0 0 0,0 0 0 0 0,0 0 0 0 0,0 0 0 0 0,1 1 0 0 0,-1 1 0 0 0,7-2 9 0 0,-12 5 1 0 0,0 1 0 0 0,1 0 0 0 0,-1 0-1 0 0,0 0 1 0 0,-1 0 0 0 0,1 1 0 0 0,0-1 0 0 0,-1 0-1 0 0,1 1 1 0 0,-1-1 0 0 0,0 1 0 0 0,1 0 0 0 0,-1-1-1 0 0,-1 1 1 0 0,1 0 0 0 0,0 0 0 0 0,-1-1 0 0 0,1 1-1 0 0,-1 0 1 0 0,0 0 0 0 0,0 0 0 0 0,0 0 0 0 0,0 2-1 0 0,0-1 0 0 0,4 235 89 0 0,-4-235-109 0 0,1 0-1 0 0,-1 1 1 0 0,1-1 0 0 0,-1 0-1 0 0,1 0 1 0 0,0 0 0 0 0,1-1-1 0 0,-1 1 1 0 0,1 0 0 0 0,0 0-1 0 0,0-1 1 0 0,0 1-1 0 0,0-1 1 0 0,0 1 0 0 0,1-1-1 0 0,0 0 1 0 0,-1 0 0 0 0,1 0-1 0 0,0 0 1 0 0,4 1 20 0 0,30-11-7016 0 0,-31 0-3357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47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7314 0 0,'0'0'2712'0'0,"0"0"-1270"0"0,0 0-642 0 0,0 0-51 0 0,0 0 148 0 0,0 0 122 0 0,0 0-3 0 0,0 0-152 0 0,0 0-183 0 0,0 0-166 0 0,0 0-116 0 0,-11 16-70 0 0,-32 49-29 0 0,32-40 245 0 0,11-24-269 0 0,0-1 2 0 0,0 0 61 0 0,0 0 81 0 0,3-3 2894 0 0,10-13-2114 0 0,26-64 481 0 0,-39 80-1478 0 0,0 0-10 0 0,0 0-32 0 0,0 0-3 0 0,-9 32 306 0 0,6-17-423 0 0,2-15-80 0 0,1 0-3 0 0,0 0-8 0 0,0 0-10 0 0,0 0-4 0 0,0 0-36 0 0,15 0-2677 0 0,-9 1-2134 0 0,-3 2-5738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16932 0 0,'0'0'1599'0'0,"0"0"-407"0"0,0 0-169 0 0,0 0-34 0 0,0 0-56 0 0,0 0-179 0 0,0 0-220 0 0,0 0-193 0 0,0 0-127 0 0,0 0-70 0 0,0 0 40 0 0,0 0 82 0 0,0 0 37 0 0,0 5 6 0 0,9 38 1142 0 0,16-66-364 0 0,-2 5-86 0 0,-31 29-897 0 0,-3 8-116 0 0,40-42-1059 0 0,-27 21 640 0 0,15-15-1166 0 0,-4 7-7399 0 0,-7 6-3392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50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1702 983 0 0 0,'0'0'771'0'0,"0"0"137"0"0,0 0 28 0 0,0 0-10 0 0,0 0-25 0 0,0 0-27 0 0,0 0 11 0 0,0 0 37 0 0,0 0 21 0 0,0-5 22 0 0,-1-2-2507 0 0,0-5 5256 0 0,0 9 3217 0 0,4 16-5269 0 0,14 277 879 0 0,-9-72-1849 0 0,12 43 4 0 0,-11-47-427 0 0,1-60-6 0 0,-5-35 193 0 0,-3 30 443 0 0,-9-128-788 0 0,0-4-3153 0 0,10-17-5924 0 0,-1 0-2108 0 0</inkml:trace>
  <inkml:trace contextRef="#ctx0" brushRef="#br0" timeOffset="3132.315">1659 1064 0 0 0,'0'0'533'0'0,"0"0"696"0"0,0 0 191 0 0,0 0 23 0 0,0 0-156 0 0,0 0-230 0 0,0 0-182 0 0,0 0-112 0 0,0 0-144 0 0,0 0-136 0 0,0-2-94 0 0,3-2-121 0 0,-1 1 0 0 0,1-1 0 0 0,-1 1 0 0 0,1 0 0 0 0,0 0 0 0 0,0 0 0 0 0,1 0 0 0 0,-1 0 0 0 0,0 1 0 0 0,1-1-1 0 0,0 1 1 0 0,-1 0 0 0 0,1 0 0 0 0,0 0 0 0 0,0 1 0 0 0,0-1 0 0 0,0 1 0 0 0,1 0 0 0 0,-1 0 0 0 0,0 1 0 0 0,0-1 0 0 0,1 1 0 0 0,-1 0 0 0 0,0 0 0 0 0,0 0 0 0 0,1 1-1 0 0,-1-1 1 0 0,0 1 0 0 0,0 0 0 0 0,0 0 0 0 0,2 1-268 0 0,19-1 308 0 0,428-1 3309 0 0,-48-4-2534 0 0,-88 8-643 0 0,-95-4-274 0 0,-88 4-75 0 0,148-23 136 0 0,-122-2-71 0 0,-8-1 125 0 0,-17 14-173 0 0,-23 4 60 0 0,-82 1-49 0 0,-26 17 146 0 0,22 148 77 0 0,-17-78-164 0 0,-3 2-1 0 0,-4-1 1 0 0,-4 10-178 0 0,1 8 98 0 0,10 107 58 0 0,1 88 150 0 0,1-210-152 0 0,-11 56 169 0 0,22-103-153 0 0,-17-33-397 0 0,-10-5 1922 0 0,-4-3-1602 0 0,-196 7-43 0 0,-152-14 1 0 0,136 4-34 0 0,33-5-31 0 0,-58 1 27 0 0,26-1 15 0 0,-46 1-155 0 0,-44 7 109 0 0,224 11 11 0 0,21-8 8 0 0,-54 1 35 0 0,37 3-65 0 0,-4 1 44 0 0,20-8 14 0 0,66 0-37 0 0,0 0 9 0 0,0 0-5 0 0,0 0 22 0 0,0 0-20 0 0,0 0 0 0 0,0 0 12 0 0,0 0-26 0 0,0 0-8 0 0,0 0-10 0 0,0 0-38 0 0,0 0 2 0 0,0 0-43 0 0,0 0-89 0 0,0 0-94 0 0,0 0-204 0 0,0 0-327 0 0,0 0-517 0 0,0 0-1316 0 0,0 0-3743 0 0,0 0-5809 0 0</inkml:trace>
  <inkml:trace contextRef="#ctx0" brushRef="#br0" timeOffset="7339.118">52 1653 0 0 0,'0'0'794'0'0,"0"0"512"0"0,0 0 228 0 0,0 0-8 0 0,0 0-34 0 0,0 0-5 0 0,0 0-155 0 0,0 0-87 0 0,0 0-45 0 0,0 0-36 0 0,-8 1-30 0 0,-2 0-696 0 0,-23 1 2726 0 0,33-2-2539 0 0,0 0-113 0 0,36 18 1869 0 0,117 0 478 0 0,27-5-1010 0 0,114-10-1849 0 0,-194-3 174 0 0,-43 7-152 0 0,40 0 166 0 0,15-13 34 0 0,111 1 18 0 0,45 2 44 0 0,-268 3-293 0 0,0 0-6 0 0,0 0 26 0 0,0 0 9 0 0,0 0-4 0 0,0 0 11 0 0,0 0-29 0 0,0 0-11 0 0,0 0 10 0 0,0 0 22 0 0,0 0-18 0 0,0 0 9 0 0,0 0 8 0 0,0 0-24 0 0,0 0 19 0 0,0 0-1 0 0,0 0 4 0 0,0 0 4 0 0,0 0-14 0 0,0 0-17 0 0,0 0 26 0 0,0 0 3 0 0,0 0-3 0 0,0 0-32 0 0,0 0-5 0 0,0 0 30 0 0,0 0-13 0 0,0 0 12 0 0,0 0 6 0 0,0 0-29 0 0,0 0 0 0 0,0 0 29 0 0,0 0-5 0 0,0 0-9 0 0,0 0 8 0 0,0 0-18 0 0,0 0-4 0 0,0 0 10 0 0,0 0 10 0 0,0 0-22 0 0,0 0-1 0 0,0 0 17 0 0,25 0-27 0 0,17 7 44 0 0,-11 0 56 0 0,-31-7-54 0 0,0 0 15 0 0,0 0 14 0 0,0 0-17 0 0,0 0 5 0 0,0 0 13 0 0,0 0-11 0 0,0 0 6 0 0,0 0 16 0 0,0 0-2 0 0,0 0 3 0 0,0 0 19 0 0,0 0 9 0 0,0 0-14 0 0,0 0 17 0 0,0 0 5 0 0,0 0 0 0 0,0 0 4 0 0,0 0 13 0 0,0 0-7 0 0,-21-15 383 0 0,-25-22-429 0 0,-82-99 30 0 0,34 49-50 0 0,41 68-66 0 0,52 19 8 0 0,1 0 0 0 0,0 0 8 0 0,0 0 22 0 0,0 0 2 0 0,0 0-24 0 0,0 0 7 0 0,0 0-22 0 0,0 0-25 0 0,0 0 20 0 0,0 0-18 0 0,-16 174-23 0 0,16-71 130 0 0,-5 0-1 0 0,-12 72-58 0 0,6-127-36 0 0,12-47 172 0 0,-1-1-116 0 0,17-12 44 0 0,174-109 224 0 0,-95 59-288 0 0,-56 33 136 0 0,-38 24-1134 0 0,-6 5-4835 0 0,0 0-3915 0 0,1 0-3167 0 0</inkml:trace>
  <inkml:trace contextRef="#ctx0" brushRef="#br0" timeOffset="7951.245">555 704 8362 0 0,'0'0'3610'0'0,"0"0"-1518"0"0,0 0-594 0 0,0 0-139 0 0,0 0 25 0 0,0 0-14 0 0,0 0-114 0 0,0 0-234 0 0,0 0-295 0 0,0 0-267 0 0,0 0-195 0 0,0 0-108 0 0,0 0-62 0 0,4-7 125 0 0,14 360 2911 0 0,-20-93-2618 0 0,-26-134-361 0 0,25-118-1468 0 0,2-13-5624 0 0,2-1 3394 0 0,-1 2-8012 0 0</inkml:trace>
  <inkml:trace contextRef="#ctx0" brushRef="#br0" timeOffset="8372.76">367 593 10386 0 0,'0'0'1453'0'0,"0"0"-104"0"0,0 0 35 0 0,0 0 126 0 0,0 0 72 0 0,0 0-89 0 0,0 0-298 0 0,0 0-372 0 0,0 0-272 0 0,0 0-139 0 0,0 0-28 0 0,0 0 20 0 0,0 0 11 0 0,19-12 2 0 0,60-39-3 0 0,-5 28 404 0 0,-51 20-561 0 0,-2-2-166 0 0,1 0 0 0 0,-1 2 0 0 0,1 1-1 0 0,-1 0 1 0 0,1 2 0 0 0,0 0 0 0 0,-1 1 0 0 0,1 1 0 0 0,-1 2 0 0 0,1 0 0 0 0,-1 1 0 0 0,0 1 0 0 0,-1 1 0 0 0,0 0 0 0 0,0 2 0 0 0,15 9-91 0 0,-28-13 19 0 0,-1 1 0 0 0,1 1 0 0 0,-1 0 0 0 0,0 0 0 0 0,0 0 1 0 0,-1 0-1 0 0,0 1 0 0 0,-1 0 0 0 0,1 0 0 0 0,-2 0 0 0 0,1 1 1 0 0,-1-1-1 0 0,0 1 0 0 0,-1 0 0 0 0,0-1 0 0 0,0 1 0 0 0,-1 0 1 0 0,0 1-1 0 0,-1-1 0 0 0,0 0 0 0 0,0 0 0 0 0,-1 5-19 0 0,-3-3 25 0 0,0-1 1 0 0,0 0-1 0 0,0-1 0 0 0,-2 1 0 0 0,1-1 0 0 0,-1 0 1 0 0,0 0-1 0 0,-1-1 0 0 0,0 0 0 0 0,0 0 0 0 0,-1 0 1 0 0,0-1-1 0 0,-1 0 0 0 0,1-1 0 0 0,-1 0 0 0 0,0 0 1 0 0,-1-1-1 0 0,1 0 0 0 0,-1-1 0 0 0,-7 3-25 0 0,-9 5 8 0 0,-1-1 0 0 0,0-1 0 0 0,0-1 0 0 0,0-1 0 0 0,-1-2 0 0 0,-1 0 0 0 0,1-2 0 0 0,-1-2 0 0 0,-18 0-8 0 0,-5-8-748 0 0,54-2-2820 0 0,1 4-1947 0 0,3 0-6488 0 0</inkml:trace>
  <inkml:trace contextRef="#ctx0" brushRef="#br0" timeOffset="12193.589">2499 1793 464 0 0,'0'0'1776'0'0,"0"0"-311"0"0,0 0-25 0 0,0 0 123 0 0,0 0 89 0 0,0 0-54 0 0,0 0-212 0 0,0 0-317 0 0,0 0-270 0 0,0 0-196 0 0,0 0-151 0 0,1-6 1340 0 0,11 71 1649 0 0,5 60-1483 0 0,16 89-435 0 0,12 319 213 0 0,-8-315-1073 0 0,-19-122-296 0 0,-14-43-194 0 0,0 0 195 0 0,-4-52-344 0 0,0-1-28 0 0,0 0-14 0 0,2 13 98 0 0,-1-2 549 0 0,-1-22 517 0 0,-3-6-1127 0 0,-1-1 1 0 0,-1 1-1 0 0,0 0 1 0 0,-1 0 0 0 0,-1 1-1 0 0,-1 0 1 0 0,0 0-1 0 0,-1 0 1 0 0,-1 1 0 0 0,0 1-1 0 0,-1 0 1 0 0,-1 0-1 0 0,-7-6-19 0 0,1 1-16 0 0,0 1 0 0 0,-1 1 0 0 0,0 0 0 0 0,-1 2 0 0 0,-1 0 0 0 0,-20-10 16 0 0,-7-7 63 0 0,47 32-78 0 0,1 0 25 0 0,0 0-9 0 0,0 0 11 0 0,0 0 3 0 0,0 0-11 0 0,0 0-22 0 0,0 0 2 0 0,0 0 7 0 0,0 0 8 0 0,0 0 23 0 0,0 0-4 0 0,0 0-5 0 0,0 0 8 0 0,0 0-19 0 0,0 0-1 0 0,0 0-14 0 0,0 0-11 0 0,0 0-7 0 0,71-12-20 0 0,-23 9 66 0 0,1 1 0 0 0,-1 3 0 0 0,1 2 0 0 0,27 6-15 0 0,53 5 3 0 0,-56-13-2 0 0,-47 6-23 0 0,-26-7 34 0 0,0 0-4 0 0,0 0 29 0 0,0 0-21 0 0,0 0-5 0 0,0 0 3 0 0,0 0-22 0 0,0 0 6 0 0,0 0 24 0 0,0 0-2 0 0,0 0 2 0 0,0 0-5 0 0,0 0-2 0 0,0 0-5 0 0,0 0 9 0 0,0 0 13 0 0,-9 12 340 0 0,-35 35-333 0 0,20-27-3 0 0,0 1 0 0 0,2 1 1 0 0,0 1-1 0 0,2 0 0 0 0,-17 26-36 0 0,11-12-9 0 0,26-37-908 0 0,-1-2 585 0 0,0 1-3022 0 0,1 0-3552 0 0,0 1-4945 0 0</inkml:trace>
  <inkml:trace contextRef="#ctx0" brushRef="#br0" timeOffset="13205.772">1632 3973 2064 0 0,'0'0'2974'0'0,"0"0"-982"0"0,0 0-277 0 0,0 0 74 0 0,0 0 114 0 0,0 0-50 0 0,0 0-158 0 0,0 0-238 0 0,0 0-254 0 0,0 0-248 0 0,0 0-141 0 0,0 0-87 0 0,0 0-43 0 0,-4 0-4 0 0,-8 0-49 0 0,9 0-39 0 0,3 0-35 0 0,0 0-42 0 0,0 0-31 0 0,0 0-10 0 0,0-19 911 0 0,-3-8-1048 0 0,1 14-249 0 0,0 0 1 0 0,1 0-1 0 0,0 0 0 0 0,1 0 0 0 0,1 0 1 0 0,0 0-1 0 0,1 0 0 0 0,3-9-88 0 0,4-9 69 0 0,2 0 1 0 0,1 2-1 0 0,2-1 1 0 0,1 2-1 0 0,1 0 1 0 0,1 0-1 0 0,1 2 1 0 0,2 0-1 0 0,1 2 1 0 0,0 0-1 0 0,6-3-69 0 0,34-10-38 0 0,-58 39 38 0 0,1 0 1 0 0,0 0 0 0 0,0 1 0 0 0,-1-1 0 0 0,1 1 0 0 0,-1 0 0 0 0,0 0 0 0 0,0 1 0 0 0,0-1 0 0 0,0 0 0 0 0,-1 1 0 0 0,1 0 0 0 0,-1 0 0 0 0,0-1 0 0 0,1 3-1 0 0,58 186 153 0 0,-50-146-164 0 0,24-70 25 0 0,248-200 1 0 0,-253 209-44 0 0,-26 37-1 0 0,-2 10 67 0 0,-1 1-1 0 0,-1-1 1 0 0,-2 0-1 0 0,-1 1 1 0 0,-1-1-1 0 0,-2 0 1 0 0,-1-1-1 0 0,-6 13-36 0 0,-18 19-100 0 0,31-63 23 0 0,0 0-42 0 0,0 0-64 0 0,0 0-70 0 0,0 0-102 0 0,0 0-134 0 0,0 0-114 0 0,23-8-5998 0 0,-14 1 367 0 0,0 0-5473 0 0</inkml:trace>
  <inkml:trace contextRef="#ctx0" brushRef="#br0" timeOffset="13891.705">2771 3505 7082 0 0,'0'0'2237'0'0,"0"0"-604"0"0,0 0-221 0 0,0 0-14 0 0,0 0-15 0 0,0 0-72 0 0,0 0-143 0 0,0 0-123 0 0,0 0-98 0 0,0 0-107 0 0,0 0-87 0 0,0 0-100 0 0,-13 6-54 0 0,-67 26 401 0 0,65-26-845 0 0,1 0 1 0 0,0 1-1 0 0,1 1 1 0 0,-1 0-1 0 0,1 1 1 0 0,1 0-1 0 0,0 1 1 0 0,0 1-1 0 0,1 0 1 0 0,0 0-1 0 0,1 1 1 0 0,1 0-1 0 0,-1 1 1 0 0,2 0-1 0 0,0 0 1 0 0,1 1-1 0 0,0 0 1 0 0,1 1-1 0 0,0-1 1 0 0,1 1-1 0 0,1 0 1 0 0,1 0-1 0 0,0 1 0 0 0,-1 14-155 0 0,3-27 15 0 0,1-1-1 0 0,-1 0 1 0 0,1 1-1 0 0,-1-1 1 0 0,1 1-1 0 0,0-1 0 0 0,0 1 1 0 0,0-1-1 0 0,1 1 1 0 0,-1-1-1 0 0,0 1 1 0 0,1-1-1 0 0,-1 1 1 0 0,1-1-1 0 0,0 0 0 0 0,0 1 1 0 0,0-1-1 0 0,0 0 1 0 0,1 0-1 0 0,-1 0 1 0 0,0 0-1 0 0,1 0 0 0 0,0 0 1 0 0,-1 0-1 0 0,1 0 1 0 0,0-1-1 0 0,0 1 1 0 0,0 0-1 0 0,0-1 0 0 0,0 0 1 0 0,0 1-1 0 0,0-1 1 0 0,1 0-1 0 0,-1 0 1 0 0,0 0-1 0 0,1-1 0 0 0,-1 1 1 0 0,0-1-1 0 0,3 1-14 0 0,6-3 91 0 0,-1-1-1 0 0,0-1 1 0 0,1 1-1 0 0,-1-2 0 0 0,0 1 1 0 0,-1-2-1 0 0,1 1 1 0 0,-1-1-1 0 0,0 0 0 0 0,-1-1 1 0 0,1 0-1 0 0,-1-1 1 0 0,-1 1-1 0 0,1-2 1 0 0,1-2-91 0 0,173-216 424 0 0,-167 262-400 0 0,-14-25-12 0 0,9 53 51 0 0,-3 0 0 0 0,-2 0 0 0 0,-4 0 1 0 0,-2 1-1 0 0,-9 53-63 0 0,-4-17 33 0 0,-5-2 0 0 0,-19 57-33 0 0,32-131 12 0 0,-1 1 0 0 0,-1-1-1 0 0,-2 0 1 0 0,0-1-1 0 0,-1 0 1 0 0,-1-1 0 0 0,-1 0-1 0 0,-2-1 1 0 0,0-1-1 0 0,-7 8-11 0 0,20-25 4 0 0,-1 0-1 0 0,0-1 1 0 0,0 1-1 0 0,0 0 1 0 0,0-1-1 0 0,0 0 1 0 0,-1 0-1 0 0,1 0 0 0 0,-1 0 1 0 0,1 0-1 0 0,-1-1 1 0 0,0 1-1 0 0,0-1 1 0 0,1 0-1 0 0,-1 0 1 0 0,0-1-1 0 0,0 1 0 0 0,0-1 1 0 0,0 0-1 0 0,0 0 1 0 0,0 0-1 0 0,0 0 1 0 0,0-1-1 0 0,-2 0-3 0 0,2-2 0 0 0,0 0 0 0 0,0-1 0 0 0,0 1-1 0 0,1-1 1 0 0,0 0 0 0 0,0 0 0 0 0,0 0 0 0 0,0 0 0 0 0,1 0-1 0 0,-1-1 1 0 0,1 1 0 0 0,0-1 0 0 0,1 1 0 0 0,-1-1 0 0 0,1 0-1 0 0,-1-3 1 0 0,0-12-12 0 0,1 0 0 0 0,0 0 0 0 0,2 1-1 0 0,0-1 1 0 0,1 0 0 0 0,1 0 0 0 0,1 1 0 0 0,1 0-1 0 0,0 0 1 0 0,2 0 0 0 0,0 0 0 0 0,1 1-1 0 0,1 0 1 0 0,0 1 0 0 0,1 0 0 0 0,1 0-1 0 0,4-3 13 0 0,98-127-701 0 0,-85 120-1311 0 0,-14 17-2357 0 0,-3 2-4587 0 0,-4 4-3756 0 0</inkml:trace>
  <inkml:trace contextRef="#ctx0" brushRef="#br0" timeOffset="15207.56">3535 2541 0 0 0,'0'0'681'0'0,"0"0"253"0"0,0 0 28 0 0,0 0-32 0 0,0 0-100 0 0,0 0-85 0 0,0 0-39 0 0,0 0-133 0 0,0 0-107 0 0,0 0-83 0 0,0 0-30 0 0,0 0 79 0 0,-2-6 101 0 0,0 2-295 0 0,-7-21 359 0 0,5 5 3103 0 0,-1 16 7662 0 0,3 7-11159 0 0,2-2 8 0 0,0-1-13 0 0,-1 19 916 0 0,-27 230 397 0 0,17 223-563 0 0,27-207-645 0 0,-30-177-131 0 0,-2-47 39 0 0,-1 81-89 0 0,16-101-79 0 0,-13-95-3580 0 0,14 38-638 0 0,0 26 959 0 0,0-2-8812 0 0</inkml:trace>
  <inkml:trace contextRef="#ctx0" brushRef="#br0" timeOffset="16165.474">3456 2574 3481 0 0,'0'0'1672'0'0,"0"0"-205"0"0,0 0 31 0 0,0 0 62 0 0,0 0-1 0 0,0 0-40 0 0,0 0-232 0 0,0 0-275 0 0,0 0-206 0 0,0 0-97 0 0,0 0-18 0 0,0 0 8 0 0,-4-4 5245 0 0,-33 27-3901 0 0,6-1-1843 0 0,0-1 1 0 0,-2-1 0 0 0,0-2-1 0 0,-1-1 1 0 0,-20 6-201 0 0,2 3 800 0 0,80-12-577 0 0,35 3-28 0 0,1-4 0 0 0,0-2 0 0 0,1-3 0 0 0,0-3 0 0 0,52-3-195 0 0,-3 5 16 0 0,-99-4-10 0 0,-16-11 1120 0 0,-285-255-834 0 0,250 215-380 0 0,75 40-4013 0 0,-16 8 899 0 0,-9 0-3385 0 0,-3 0-5982 0 0</inkml:trace>
  <inkml:trace contextRef="#ctx0" brushRef="#br0" timeOffset="17369.209">3870 3222 6393 0 0,'0'0'3776'0'0,"0"0"-1494"0"0,0 0-679 0 0,0 0-90 0 0,0 0 53 0 0,0 0 16 0 0,0 0-171 0 0,0 0-260 0 0,0 0-251 0 0,0 0-239 0 0,0 0-155 0 0,0 0-121 0 0,0 0-76 0 0,-8-5 225 0 0,-9 36 137 0 0,-23 60 166 0 0,3 1 1 0 0,-12 58-838 0 0,5-13 150 0 0,4-41-180 0 0,48-136-3494 0 0,63-170-4211 0 0,3 31 4268 0 0,-21 53 5225 0 0,-35 75 1853 0 0,-19 65 3413 0 0,2 15-6396 0 0,-1-10-77 0 0,9 47 231 0 0,4-28-552 0 0,-1 1 1 0 0,-2 1 0 0 0,-1 0-1 0 0,-2 0 1 0 0,-1 23-231 0 0,-4-47 12 0 0,49 119 49 0 0,-43-118-35 0 0,6 1 6 0 0,-13-18-28 0 0,-1 0-3 0 0,0 0 15 0 0,8-20 1718 0 0,27-100-1343 0 0,21-211-245 0 0,-50 235-3233 0 0,-6 96 2176 0 0,0 0-404 0 0,8-5-11918 0 0,-5 2 1537 0 0</inkml:trace>
  <inkml:trace contextRef="#ctx0" brushRef="#br0" timeOffset="20805.484">5650 2460 0 0 0,'0'0'1299'0'0,"0"0"593"0"0,0 0 159 0 0,0 0-94 0 0,0 0-246 0 0,0 0-329 0 0,0 0-277 0 0,0 0-183 0 0,0 3 3972 0 0,-249 4-397 0 0,-156 9-2203 0 0,138-5-1086 0 0,130-26-800 0 0,-244 19 1473 0 0,381-4-1844 0 0,0 0 26 0 0,0 0-47 0 0,-28 10 273 0 0,-31-2-22 0 0,59-8-245 0 0,0 0-14 0 0,15 14-33 0 0,-1 3 49 0 0,0 1 1 0 0,-2 0-1 0 0,0 1 1 0 0,-2 1-1 0 0,0 0 1 0 0,6 16-25 0 0,42 104 118 0 0,-13-71-30 0 0,-32-50 963 0 0,-9-56-635 0 0,-1 1-410 0 0,2 0 0 0 0,1 1 0 0 0,1-1 0 0 0,2 2-1 0 0,2-1 1 0 0,10-21-6 0 0,0-47 59 0 0,-21 103-75 0 0,0 0 22 0 0,0 0 13 0 0,0 0-28 0 0,0 0 9 0 0,0 0-12 0 0,0 0-23 0 0,0 0 16 0 0,0 0-6 0 0,0 0 6 0 0,0 0 5 0 0,0 0-4 0 0,0 0-31 0 0,0 0-12 0 0,0 0-9 0 0,0 0-48 0 0,0 0-41 0 0,0 0-92 0 0,0 0-119 0 0,0 0-151 0 0,0 0-211 0 0,0 0-300 0 0,4 1-5860 0 0,1 5-5153 0 0</inkml:trace>
  <inkml:trace contextRef="#ctx0" brushRef="#br0" timeOffset="21411.443">5685 2607 11178 0 0,'0'0'1966'0'0,"0"0"-371"0"0,0 0-116 0 0,0 0 15 0 0,0 0-39 0 0,0 0-162 0 0,0 0-234 0 0,0 0-265 0 0,0 0-242 0 0,0 0-159 0 0,0 0-173 0 0,0 0-82 0 0,0 0 40 0 0,0 6 81 0 0,13 294 3058 0 0,-25-55-2858 0 0,8-227-467 0 0,-25 61 124 0 0,21-131-5810 0 0,8 30 1475 0 0,0 15 525 0 0,0-4-7555 0 0</inkml:trace>
  <inkml:trace contextRef="#ctx0" brushRef="#br0" timeOffset="21707.137">5589 2618 7794 0 0,'0'0'3135'0'0,"0"0"-1097"0"0,0 0-658 0 0,0 0-116 0 0,0 0 62 0 0,0 0 14 0 0,0 0-110 0 0,0 0-151 0 0,0 0-147 0 0,0 0-95 0 0,0 0-76 0 0,0 0-124 0 0,0 0-78 0 0,26-1-39 0 0,170-7 802 0 0,85-34-27 0 0,-228 42-1393 0 0,-53 0 56 0 0,0 0-32 0 0,-24 7-1091 0 0,-5 8-421 0 0,-17 8-1672 0 0,16-10-3934 0 0,14-5-4193 0 0</inkml:trace>
  <inkml:trace contextRef="#ctx0" brushRef="#br0" timeOffset="21954.202">5621 2839 9474 0 0,'0'0'1786'0'0,"0"0"-357"0"0,0 0-104 0 0,0 0 82 0 0,0 0 61 0 0,0 0-96 0 0,0 0-61 0 0,0 0-47 0 0,0 0-62 0 0,0 0-124 0 0,0 0-152 0 0,0 0-155 0 0,0 0-144 0 0,32 8-123 0 0,101 24-89 0 0,-41-27 149 0 0,-70-10-448 0 0,22-2 56 0 0,4-2-560 0 0,-16 7-6001 0 0,-30 2-4011 0 0</inkml:trace>
  <inkml:trace contextRef="#ctx0" brushRef="#br0" timeOffset="22278.058">6114 3038 14491 0 0,'0'0'912'0'0,"0"0"-525"0"0,0 0 20 0 0,0 0 413 0 0,0 0 384 0 0,0 0 154 0 0,0 0-101 0 0,0 0-287 0 0,0 0-274 0 0,0 0-192 0 0,0 0-130 0 0,0 0-69 0 0,0 0-52 0 0,-9 34-50 0 0,-29 104-19 0 0,23-56 108 0 0,5 31-234 0 0,10-112-109 0 0,0-1-26 0 0,0 0-21 0 0,0 0-22 0 0,0 0-26 0 0,0 0-51 0 0,-6-5-7067 0 0,5 3 1503 0 0,-1 2-5200 0 0</inkml:trace>
  <inkml:trace contextRef="#ctx0" brushRef="#br0" timeOffset="22575.333">6040 3056 12091 0 0,'0'0'1736'0'0,"0"0"-418"0"0,0 0-92 0 0,0 0 91 0 0,0 0-12 0 0,0 0-111 0 0,0 0-190 0 0,0 0-206 0 0,0 0-147 0 0,0 0-91 0 0,0 0-75 0 0,0 0-56 0 0,33-7-58 0 0,102-20-52 0 0,-12 10 332 0 0,-60 17-841 0 0,-63 0-28 0 0,0 0-80 0 0,0 0-31 0 0,-10 12-3889 0 0,7-7-681 0 0,-1 0-6387 0 0</inkml:trace>
  <inkml:trace contextRef="#ctx0" brushRef="#br0" timeOffset="22790.965">5991 3244 8402 0 0,'0'0'5641'0'0,"0"0"-3459"0"0,0 0-1197 0 0,0 0 97 0 0,0 0 216 0 0,0 0 76 0 0,0 0-145 0 0,0 0-228 0 0,0 0-267 0 0,0 0-189 0 0,0 0-131 0 0,35-2-121 0 0,113-6-70 0 0,-9-8 496 0 0,-92 8-1999 0 0,6 5-4986 0 0,-44 3-5485 0 0</inkml:trace>
  <inkml:trace contextRef="#ctx0" brushRef="#br0" timeOffset="26332.333">5505 284 0 0 0,'0'0'1570'0'0,"0"0"322"0"0,0 0 335 0 0,0 0 130 0 0,0 0-151 0 0,0 0-333 0 0,0 0-312 0 0,0 0-228 0 0,0 0-146 0 0,2-3-101 0 0,2-2-1498 0 0,-4 5 527 0 0,0 1 0 0 0,0-1 0 0 0,0 0 0 0 0,0 0 0 0 0,0 1 0 0 0,0-1 0 0 0,0 0 0 0 0,0 1 0 0 0,0-1 0 0 0,0 0 0 0 0,0 1 0 0 0,0-1 0 0 0,0 0 1 0 0,0 0-1 0 0,0 1 0 0 0,0-1 0 0 0,1 0 0 0 0,-1 1 0 0 0,0-1 0 0 0,0 0 0 0 0,0 0 0 0 0,1 1 0 0 0,-1-1 0 0 0,0 0 0 0 0,0 0 0 0 0,1 0 0 0 0,-1 1 0 0 0,0-1 0 0 0,0 0 0 0 0,1 0 0 0 0,-1 0 1 0 0,0 0-1 0 0,0 0 0 0 0,1 0 0 0 0,-1 1 0 0 0,0-1 0 0 0,1 0 0 0 0,-1 0 0 0 0,0 0 0 0 0,1 0 0 0 0,-1 0 0 0 0,0 0 0 0 0,1 0 0 0 0,-1 0 0 0 0,0 0 0 0 0,0 0 0 0 0,1-1-115 0 0,19 116 1743 0 0,-11-28-1099 0 0,-3 0-1 0 0,-4 0 0 0 0,-4 6-643 0 0,1 9 288 0 0,-26 276 332 0 0,23-223 571 0 0,27-155-933 0 0,40-1 2 0 0,0-2 0 0 0,0-4 0 0 0,26-7-260 0 0,106-9 92 0 0,45 16 152 0 0,-173 22-175 0 0,76-11 149 0 0,-143-4-222 0 0,26 0 72 0 0,35 3 40 0 0,-96 1-1331 0 0,12-4-1331 0 0,8 0-8095 0 0,12 0-1248 0 0</inkml:trace>
  <inkml:trace contextRef="#ctx0" brushRef="#br0" timeOffset="26891.765">7193 1160 2505 0 0,'0'0'1687'0'0,"0"0"-155"0"0,0 0 183 0 0,0 0 324 0 0,0 0 194 0 0,0 0-66 0 0,0 0-294 0 0,0 0-379 0 0,0 0-319 0 0,0 0-204 0 0,0 0-124 0 0,0 0-59 0 0,0 0-57 0 0,-1 26 4823 0 0,-77 55-4327 0 0,-148 102-604 0 0,185-145-590 0 0,40-37-200 0 0,1 0 0 0 0,-1-1 1 0 0,0 1-1 0 0,0-1 0 0 0,1 1 0 0 0,-1-1 0 0 0,0 0 0 0 0,0 1 0 0 0,0-1 0 0 0,0 0 1 0 0,0 0-1 0 0,0 1 0 0 0,1-1 0 0 0,-1 0 0 0 0,0 0 0 0 0,0 0 0 0 0,0 0 0 0 0,0 0 1 0 0,0 0-1 0 0,0 0 0 0 0,0-1 0 0 0,0 1 0 0 0,0 0 0 0 0,1 0 0 0 0,-1-1 0 0 0,0 1 0 0 0,0 0 1 0 0,0-1-1 0 0,0 1 0 0 0,1-1 0 0 0,-1 1 0 0 0,0-1 0 0 0,0 0 0 0 0,1 1 0 0 0,-1-1 1 0 0,1 0-1 0 0,-1 1 0 0 0,0-1 0 0 0,1 0 167 0 0,-8-14-5568 0 0,7 5 115 0 0,1 2-5332 0 0</inkml:trace>
  <inkml:trace contextRef="#ctx0" brushRef="#br0" timeOffset="27197.505">6823 1120 7538 0 0,'0'0'3458'0'0,"0"0"-1000"0"0,0 0-563 0 0,0 0-196 0 0,0 0-162 0 0,0 0-164 0 0,0 0-192 0 0,0 0-239 0 0,0 0-257 0 0,0 0-226 0 0,0 0-168 0 0,0 0-113 0 0,0 0-50 0 0,-1 1 108 0 0,1 5-61 0 0,0-1-1 0 0,1 0 0 0 0,-1 0 0 0 0,1 0 1 0 0,0 0-1 0 0,1 0 0 0 0,0 0 0 0 0,-1 0 0 0 0,1 0 1 0 0,1-1-1 0 0,-1 1 0 0 0,1-1 0 0 0,0 1 1 0 0,0-1-1 0 0,0 0 0 0 0,0 0 0 0 0,1 0 0 0 0,2 1-174 0 0,5 10 367 0 0,152 180 1858 0 0,-99-103-2063 0 0,-55-82-1040 0 0,-7-11-2606 0 0,-1-4-3745 0 0,-1 2-5287 0 0</inkml:trace>
  <inkml:trace contextRef="#ctx0" brushRef="#br0" timeOffset="28451.23">5877 52 0 0 0,'0'0'1763'0'0,"0"0"-231"0"0,0 0-91 0 0,0 0 108 0 0,0 0 58 0 0,0 0 48 0 0,0 0-29 0 0,0 0-184 0 0,0 0-90 0 0,0 0-157 0 0,0 0-199 0 0,0 0-84 0 0,0 0-94 0 0,-3-8-33 0 0,-9-35 766 0 0,11 43 2536 0 0,-4 10-4087 0 0,-15 112 521 0 0,20-111-500 0 0,0-1 0 0 0,0 0 0 0 0,1 0 0 0 0,0 0 0 0 0,1 0 0 0 0,0 0-1 0 0,1 0 1 0 0,0-1 0 0 0,0 1 0 0 0,1-1 0 0 0,0 0 0 0 0,1 0 0 0 0,2 3-21 0 0,-5-8-44 0 0,-1-3 66 0 0,-1 0 0 0 0,0 0 0 0 0,0-1 1 0 0,1 1-1 0 0,-1 0 0 0 0,0 0 0 0 0,1 0 0 0 0,-1 0 0 0 0,1-1 0 0 0,-1 1 1 0 0,1 0-1 0 0,-1 0 0 0 0,1-1 0 0 0,0 1 0 0 0,-1 0 0 0 0,1-1 0 0 0,0 1 1 0 0,-1-1-1 0 0,1 1 0 0 0,0-1 0 0 0,0 1 0 0 0,0-1 0 0 0,-1 1 1 0 0,1-1-1 0 0,0 0 0 0 0,0 0 0 0 0,0 1 0 0 0,0-1 0 0 0,0 0 0 0 0,0 0 1 0 0,0 0-1 0 0,0 0 0 0 0,0 0 0 0 0,-1 0 0 0 0,1 0 0 0 0,0 0 0 0 0,0-1 1 0 0,0 1-1 0 0,0 0 0 0 0,0 0 0 0 0,0-1 0 0 0,0 1 0 0 0,-1 0 1 0 0,1-1-1 0 0,0 1 0 0 0,0-1 0 0 0,-1 1 0 0 0,1-1 0 0 0,0 0 0 0 0,0 1 1 0 0,-1-1-1 0 0,1 0 0 0 0,-1 1 0 0 0,1-1 0 0 0,-1 0 0 0 0,1 0-22 0 0,129-152 883 0 0,-58 58-803 0 0,-55 72-75 0 0,-16 22 20 0 0,-1 1 0 0 0,0 0 0 0 0,0 0 2 0 0,0 0-15 0 0,0 0-8 0 0,0 0-19 0 0,0 0-15 0 0,0 0-6 0 0,12 23-94 0 0,5 7 160 0 0,-1 0 1 0 0,-2 1-1 0 0,-1 0 0 0 0,-1 1 0 0 0,-2 1 1 0 0,1 8-31 0 0,-11-41 0 0 0,12 40 13 0 0,-2 0 0 0 0,-2 1 1 0 0,-2 0-1 0 0,-1 0 0 0 0,-2 0 1 0 0,-2 0-1 0 0,-2 1 0 0 0,-2 2-13 0 0,2-38 10 0 0,-1-1-1 0 0,-1 1 1 0 0,1-1-1 0 0,-1 1 0 0 0,0-1 1 0 0,-1 0-1 0 0,1 0 1 0 0,-1-1-1 0 0,0 1 1 0 0,0-1-1 0 0,0 1 1 0 0,-1-1-1 0 0,1-1 1 0 0,-1 1-1 0 0,0-1 0 0 0,0 1 1 0 0,0-1-1 0 0,-1-1 1 0 0,1 1-1 0 0,-1-1 1 0 0,1 0-1 0 0,-1 0 1 0 0,0-1-1 0 0,0 1 1 0 0,0-1-1 0 0,0-1 0 0 0,0 1 1 0 0,0-1-1 0 0,0 0 1 0 0,0 0-1 0 0,0-1 1 0 0,0 0-1 0 0,0 0 1 0 0,-4-1-10 0 0,8 1 1 0 0,-1 1 1 0 0,0-1 0 0 0,1 0-1 0 0,0 0 1 0 0,-1 0 0 0 0,1 0-1 0 0,-1 0 1 0 0,1-1-1 0 0,0 1 1 0 0,0-1 0 0 0,0 1-1 0 0,0-1 1 0 0,0 0 0 0 0,0 0-1 0 0,0 0 1 0 0,0 0 0 0 0,1 0-1 0 0,-1 0 1 0 0,1-1 0 0 0,0 1-1 0 0,0 0 1 0 0,-1-1 0 0 0,1 1-1 0 0,1-1 1 0 0,-1 1 0 0 0,0-1-1 0 0,1 1 1 0 0,-1-1 0 0 0,1 0-1 0 0,0 1 1 0 0,0-1 0 0 0,0 1-1 0 0,0-1 1 0 0,0 0 0 0 0,1 1-1 0 0,-1-1 1 0 0,1 0-1 0 0,-1 1 1 0 0,1-1 0 0 0,0 1-1 0 0,0-1 1 0 0,0 1 0 0 0,1 0-1 0 0,-1 0 1 0 0,0-1 0 0 0,1 1-1 0 0,0 0 1 0 0,-1 0 0 0 0,1 0-1 0 0,0 0 1 0 0,0 1 0 0 0,0-1-1 0 0,0 0 1 0 0,1 1-2 0 0,25-26 2 0 0,2 2 1 0 0,1 2-1 0 0,0 1 0 0 0,2 1 1 0 0,2 1-3 0 0,43-30-17 0 0,-27 18-250 0 0,23-17-586 0 0,-28 13-6856 0 0,-38 28-4402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9:01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19389 1873 10186 0 0,'0'0'2123'0'0,"0"0"-341"0"0,0 0-86 0 0,0 0-18 0 0,0 0-103 0 0,0 0-173 0 0,0 0-227 0 0,0 0-179 0 0,0 0-137 0 0,0 0-91 0 0,0 0-87 0 0,0 0-106 0 0,0 0-89 0 0,0-5-88 0 0,4-16-243 0 0,1-1 0 0 0,1 1 0 0 0,1 0-1 0 0,0 0 1 0 0,2 1 0 0 0,1 0 0 0 0,0 1 0 0 0,1 0-1 0 0,1 1 1 0 0,1 0 0 0 0,1 0 0 0 0,0 2 0 0 0,1 0-1 0 0,8-7-154 0 0,-4 2 17 0 0,0 0 0 0 0,2 2-1 0 0,0 0 1 0 0,1 1 0 0 0,1 1-1 0 0,0 2 1 0 0,1 0 0 0 0,20-9-17 0 0,37 10-19 0 0,-64 68-8 0 0,-9 226 131 0 0,-6-159-74 0 0,-6-107 67 0 0,0-19 20 0 0,-1-19-46 0 0,9 5-73 0 0,0-1-1 0 0,1 1 1 0 0,2 0-1 0 0,-1 0 1 0 0,2 1-1 0 0,1 0 1 0 0,0 0-1 0 0,1 1 1 0 0,1 0-1 0 0,1 1 1 0 0,0 1-1 0 0,1-1 1 0 0,0 2-1 0 0,2 0 1 0 0,-1 0-1 0 0,11-6 3 0 0,-11 8-1 0 0,1-1 0 0 0,-1 2 0 0 0,2 0 0 0 0,0 0-1 0 0,0 2 1 0 0,1 0 0 0 0,0 1 0 0 0,0 0 0 0 0,1 2 0 0 0,0 0-1 0 0,0 1 1 0 0,1 1 0 0 0,-1 0 0 0 0,1 2 0 0 0,0 0 0 0 0,13 1 1 0 0,-29 2 7 0 0,0 1 1 0 0,0 0 0 0 0,0 0-1 0 0,0 0 1 0 0,-1 1-1 0 0,1-1 1 0 0,-1 0 0 0 0,1 1-1 0 0,-1 0 1 0 0,0 0 0 0 0,0-1-1 0 0,0 1 1 0 0,0 1 0 0 0,-1-1-1 0 0,1 0 1 0 0,-1 0 0 0 0,0 0-1 0 0,0 1 1 0 0,0-1 0 0 0,0 1-1 0 0,-1-1 1 0 0,1 1 0 0 0,-1-1-1 0 0,0 1 1 0 0,0-1 0 0 0,0 1-1 0 0,0-1 1 0 0,-1 1 0 0 0,0-1-1 0 0,1 1 1 0 0,-1-1 0 0 0,0 0-1 0 0,-1 2-7 0 0,1 13 68 0 0,-21 218 716 0 0,13-159-684 0 0,7-77 158 0 0,2 0-5101 0 0,0 0-5247 0 0,0 0-2634 0 0</inkml:trace>
  <inkml:trace contextRef="#ctx0" brushRef="#br0" timeOffset="2238.9">21296 1483 864 0 0,'0'0'3432'0'0,"0"0"-1697"0"0,0 0-632 0 0,0 0 26 0 0,0 0 185 0 0,0 0 122 0 0,0 0-32 0 0,0 0-178 0 0,0 0-235 0 0,0 0-240 0 0,-4-4-202 0 0,2 2-520 0 0,2 1-10 0 0,-1 0 0 0 0,1 0 0 0 0,-1 0 0 0 0,1 1 0 0 0,-1-1 0 0 0,0 0 0 0 0,1 1 0 0 0,-1-1 0 0 0,0 1 0 0 0,1-1 0 0 0,-1 0 0 0 0,0 1 0 0 0,0 0 0 0 0,1-1 0 0 0,-1 1 0 0 0,0-1 0 0 0,0 1 0 0 0,0 0 0 0 0,0 0 0 0 0,0-1 0 0 0,1 1 0 0 0,-1 0 0 0 0,0 0 0 0 0,0 0 0 0 0,0 0 0 0 0,0 0 0 0 0,0 0 0 0 0,0 0 0 0 0,0 0 0 0 0,1 0 0 0 0,-1 1 0 0 0,0-1 0 0 0,0 0 0 0 0,0 1 0 0 0,0-1 0 0 0,1 0 0 0 0,-1 1 0 0 0,0-1 0 0 0,0 1 0 0 0,0-1 0 0 0,1 1 0 0 0,-1 0 0 0 0,0-1 0 0 0,1 1 0 0 0,-1 0 0 0 0,1-1 0 0 0,-1 1 0 0 0,1 0 0 0 0,-1 0-19 0 0,-9 10 181 0 0,1 0-1 0 0,0 1 1 0 0,0 1-1 0 0,1-1 1 0 0,1 1-1 0 0,0 1 1 0 0,0-1-1 0 0,2 1 1 0 0,0 0-1 0 0,0 1 1 0 0,1-1-1 0 0,1 1 1 0 0,1-1-1 0 0,0 1 1 0 0,1 0-1 0 0,0 0 1 0 0,2 12-181 0 0,-1-22 73 0 0,0 0 0 0 0,0 0 0 0 0,1 1 0 0 0,0-1 1 0 0,0-1-1 0 0,0 1 0 0 0,1 0 0 0 0,-1 0 0 0 0,1 0 0 0 0,0-1 0 0 0,1 1 1 0 0,-1-1-1 0 0,1 0 0 0 0,0 1 0 0 0,0-1 0 0 0,0 0 0 0 0,0-1 0 0 0,1 1 0 0 0,0-1 1 0 0,-1 1-1 0 0,1-1 0 0 0,1 0 0 0 0,-1-1 0 0 0,0 1 0 0 0,1-1 0 0 0,-1 0 1 0 0,1 0-1 0 0,0 0 0 0 0,-1 0 0 0 0,1-1 0 0 0,2 1-73 0 0,3-2 163 0 0,0 0 0 0 0,0-1 0 0 0,0 0 0 0 0,0 0 0 0 0,0-1 0 0 0,0 0 0 0 0,0-1 0 0 0,-1 0 0 0 0,1-1 0 0 0,-1 1 0 0 0,0-2 0 0 0,0 0 0 0 0,0 0-1 0 0,-1 0 1 0 0,1-1 0 0 0,-1 0 0 0 0,-1-1 0 0 0,1 0 0 0 0,-1 0 0 0 0,0 0 0 0 0,2-6-163 0 0,2 2 64 0 0,0 0 0 0 0,-1-1 0 0 0,-1-1 0 0 0,0 0 0 0 0,-1 0-1 0 0,0-1 1 0 0,-1 0 0 0 0,-1 0 0 0 0,0-1 0 0 0,-1 1 0 0 0,0-1 0 0 0,-1-1-1 0 0,-1 1 1 0 0,0 0 0 0 0,-1-1 0 0 0,-1 0 0 0 0,-1 1 0 0 0,0-1 0 0 0,-1-1-64 0 0,0 11-80 0 0,-1 0 1 0 0,0 1 0 0 0,0-1-1 0 0,-1 1 1 0 0,1-1-1 0 0,-1 1 1 0 0,0 0 0 0 0,-1 0-1 0 0,1 1 1 0 0,-1-1-1 0 0,0 1 1 0 0,0-1 0 0 0,0 1-1 0 0,-1 0 1 0 0,0 1 0 0 0,1-1-1 0 0,-1 1 1 0 0,0 0-1 0 0,-1 0 1 0 0,1 1 0 0 0,0-1-1 0 0,-1 1 1 0 0,0 1-1 0 0,1-1 1 0 0,-1 1 0 0 0,0 0-1 0 0,0 0 1 0 0,0 0-1 0 0,1 1 1 0 0,-1 0 0 0 0,0 0-1 0 0,0 0 1 0 0,0 1 0 0 0,0 0-1 0 0,0 0 1 0 0,-3 2 79 0 0,-23 17-3081 0 0,16-2-3012 0 0,10-6-5228 0 0</inkml:trace>
  <inkml:trace contextRef="#ctx0" brushRef="#br0" timeOffset="2682.647">21837 1726 9074 0 0,'0'0'4481'0'0,"0"0"-2421"0"0,0 0-761 0 0,0 0 108 0 0,0 0 40 0 0,0 0-117 0 0,0 0-227 0 0,0 0-220 0 0,0 0-191 0 0,0 0-125 0 0,0 0-71 0 0,0 0-104 0 0,0 0-55 0 0,8-7-31 0 0,146-148 939 0 0,15-2-838 0 0,-136 137-323 0 0,-32 20-95 0 0,-1 0-10 0 0,0 9-98 0 0,6 170 193 0 0,-4-173-60 0 0,0 0 0 0 0,1 0 1 0 0,-1-1-1 0 0,1 1 0 0 0,1-1 0 0 0,-1 0 1 0 0,1 0-1 0 0,0 0 0 0 0,0 0 1 0 0,0 0-1 0 0,1-1 0 0 0,0 0 1 0 0,0 0-1 0 0,0 0 0 0 0,0-1 1 0 0,0 0-1 0 0,1 0 0 0 0,0 0 1 0 0,-1 0-1 0 0,1-1 0 0 0,0 0 1 0 0,0 0-1 0 0,0-1 0 0 0,1 0 0 0 0,-1 0 1 0 0,0 0-1 0 0,3 0-14 0 0,1-1 86 0 0,0 1 0 0 0,-1-1-1 0 0,1-1 1 0 0,0 0 0 0 0,-1 0-1 0 0,1-1 1 0 0,-1 0 0 0 0,1 0-1 0 0,-1-1 1 0 0,0-1 0 0 0,0 0-1 0 0,0 0 1 0 0,-1 0 0 0 0,1-1-1 0 0,-1 0 1 0 0,0-1 0 0 0,5-5-86 0 0,-1 1 49 0 0,-1-1 0 0 0,0 0 1 0 0,-1 0-1 0 0,0-2 1 0 0,-1 1-1 0 0,0-1 1 0 0,-1 0-1 0 0,-1-1 0 0 0,0 0 1 0 0,-1 0-1 0 0,0 0 1 0 0,-1-1-1 0 0,-1 0 1 0 0,0 0-1 0 0,-1 0 0 0 0,0-7-49 0 0,-2 13-376 0 0,0-13-328 0 0,4 10-5441 0 0,-3 8-6370 0 0</inkml:trace>
  <inkml:trace contextRef="#ctx0" brushRef="#br0" timeOffset="-4787.863">11337 817 7882 0 0,'0'0'1584'0'0,"0"0"-152"0"0,0 0-125 0 0,0 0 6 0 0,0 0 90 0 0,0 0 63 0 0,0 0-43 0 0,0 0-140 0 0,0 0-192 0 0,0 0-248 0 0,0 0-241 0 0,-1-14-198 0 0,-3-37 439 0 0,27 153 726 0 0,-8 38-452 0 0,-7 0 0 0 0,-7 102-1117 0 0,-29 108 416 0 0,-3-221-528 0 0,30-129 15 0 0,0 0 0 0 0,0-1 0 0 0,0 1 0 0 0,0 0 0 0 0,1-1 1 0 0,-1 1-1 0 0,0 0 0 0 0,0-1 0 0 0,0 1 0 0 0,0-1 0 0 0,0 1 0 0 0,1-1 0 0 0,-1 1 0 0 0,0-1 0 0 0,1 0 0 0 0,-1 1 0 0 0,0-1 0 0 0,1 0 0 0 0,-1 0 0 0 0,1 0 1 0 0,-1 1-1 0 0,1-1 0 0 0,-1 0 0 0 0,1 0 0 0 0,0 0 0 0 0,-1 0 0 0 0,1 0 0 0 0,0 0 0 0 0,0 0 0 0 0,0 0 0 0 0,-1 0 0 0 0,1 1 0 0 0,0-1 0 0 0,0 0 1 0 0,1 0-1 0 0,-1 0 0 0 0,0 0 0 0 0,0 0 0 0 0,0 0 0 0 0,1 0 0 0 0,-1 0 97 0 0,-4-80-8245 0 0,4 65 4139 0 0,0-1-6552 0 0</inkml:trace>
  <inkml:trace contextRef="#ctx0" brushRef="#br0" timeOffset="-4550.363">11142 857 9442 0 0,'0'0'1278'0'0,"0"0"-115"0"0,0 0-42 0 0,0 0 93 0 0,0 0 158 0 0,0 0 82 0 0,0 0-121 0 0,0 0-235 0 0,0 0-253 0 0,0 0-246 0 0,0 0-183 0 0,0 0-122 0 0,0 0-53 0 0,4-16 4 0 0,-2 4-174 0 0,-1 7-47 0 0,-1 1-1 0 0,1 0 1 0 0,0 0-1 0 0,0-1 1 0 0,0 1 0 0 0,1 0-1 0 0,0 0 1 0 0,-1 0-1 0 0,1 0 1 0 0,0 1-1 0 0,1-1 1 0 0,-1 0 0 0 0,1 1-1 0 0,0-1 1 0 0,0 1-1 0 0,0 0 1 0 0,0 0 0 0 0,0 0-1 0 0,1 1 1 0 0,-1-1-1 0 0,1 1 1 0 0,3-2-24 0 0,91-40 480 0 0,2 5 0 0 0,2 4 0 0 0,2 5 0 0 0,60-9-480 0 0,-50 31 70 0 0,-112 8-68 0 0,0 0 0 0 0,-1 0-1 0 0,1 0 1 0 0,0 0 0 0 0,-1 0 0 0 0,1 1 0 0 0,-1-1 0 0 0,1 0 0 0 0,0 1 0 0 0,-1-1 0 0 0,1 1 0 0 0,-1-1 0 0 0,1 1 0 0 0,-1 0 0 0 0,1 0 0 0 0,-1 0 0 0 0,1 0 0 0 0,-1 0 0 0 0,0 0 0 0 0,0 0 0 0 0,0 0 0 0 0,1 0 0 0 0,-1 0 0 0 0,0 1 0 0 0,0-1 0 0 0,0 1 0 0 0,-1-1 0 0 0,1 0 0 0 0,0 1-1 0 0,-1-1 1 0 0,1 1 0 0 0,-1 0 0 0 0,1-1 0 0 0,-1 1 0 0 0,1 0 0 0 0,-1-1 0 0 0,0 1 0 0 0,0-1 0 0 0,0 1 0 0 0,0 0 0 0 0,0-1 0 0 0,-1 1 0 0 0,1 0 0 0 0,0-1 0 0 0,-1 1 0 0 0,1 0 0 0 0,-1 0-2 0 0,-34 76 392 0 0,-6-26-262 0 0,-3-2 0 0 0,-2-2 0 0 0,-2-2 0 0 0,-7 3-130 0 0,-150 157 52 0 0,202-204-55 0 0,1 0 1 0 0,-1 0-1 0 0,1 0 0 0 0,0 1 1 0 0,-1-1-1 0 0,1 1 0 0 0,0 0 1 0 0,1-1-1 0 0,-1 1 1 0 0,0 0-1 0 0,1 0 0 0 0,0 0 1 0 0,-1 1-1 0 0,1-1 0 0 0,1 0 1 0 0,-1 0-1 0 0,0 0 0 0 0,1 1 1 0 0,-1-1-1 0 0,1 0 1 0 0,0 1-1 0 0,0-1 0 0 0,1 1 1 0 0,-1-1-1 0 0,1 0 0 0 0,-1 0 1 0 0,1 1-1 0 0,0-1 1 0 0,0 0-1 0 0,0 0 0 0 0,1 0 1 0 0,-1 0-1 0 0,1 0 0 0 0,0 0 1 0 0,0 0-1 0 0,0 0 3 0 0,14 6-1 0 0,1-1-1 0 0,0 0 1 0 0,0-2 0 0 0,0 0 0 0 0,1-1-1 0 0,0 0 1 0 0,0-2 0 0 0,7 1 1 0 0,3 2-1 0 0,67 11 11 0 0,-58-13 0 0 0,-1 2-1 0 0,-1 2 1 0 0,1 1 0 0 0,-2 2-1 0 0,1 1 1 0 0,-1 2 0 0 0,25 14-10 0 0,-57-25 10 0 0,1-1 1 0 0,-1 0-1 0 0,0 1 1 0 0,0-1-1 0 0,0 1 1 0 0,-1 0-1 0 0,1-1 1 0 0,-1 1 0 0 0,1 0-1 0 0,-1 0 1 0 0,0 0-1 0 0,0 0 1 0 0,0 0-1 0 0,0 0 1 0 0,-1 0-1 0 0,1 1 1 0 0,-1-1-1 0 0,0 0 1 0 0,0 0-1 0 0,0 0 1 0 0,-1 0-1 0 0,1 1 1 0 0,-1-1-1 0 0,1 0 1 0 0,-1 0-1 0 0,0 0 1 0 0,0 0-1 0 0,0 0 1 0 0,-1 0-1 0 0,1 0 1 0 0,-1-1-1 0 0,0 1 1 0 0,1 0 0 0 0,-1-1-1 0 0,0 1 1 0 0,-1-1-1 0 0,1 0 1 0 0,0 0-1 0 0,-1 1 1 0 0,1-2-1 0 0,-1 1 1 0 0,1 0-1 0 0,-1 0 1 0 0,0-1-1 0 0,-2 1-10 0 0,-28 23 81 0 0,-1-2 0 0 0,-1-1-1 0 0,-1-1 1 0 0,-1-3 0 0 0,0-1-1 0 0,-36 11-80 0 0,66-25 4 0 0,-127 31-486 0 0,133-34 142 0 0,19 0-1370 0 0,35-6-2703 0 0,-20-2-5756 0 0,-19 4 599 0 0</inkml:trace>
  <inkml:trace contextRef="#ctx0" brushRef="#br0" timeOffset="-4549.363">12362 1303 13651 0 0,'0'0'1390'0'0,"0"0"-328"0"0,0 0-152 0 0,0 0 125 0 0,0 0 117 0 0,0 0 15 0 0,0 0-113 0 0,-26 36-184 0 0,-81 113-195 0 0,103-145-634 0 0,1-1 0 0 0,0 1 0 0 0,0-1 0 0 0,0 1-1 0 0,1 0 1 0 0,-1 0 0 0 0,1 0 0 0 0,0 0 0 0 0,0 1 0 0 0,0-1-1 0 0,1 0 1 0 0,0 1 0 0 0,0-1 0 0 0,0 1 0 0 0,0 0 0 0 0,0-1-1 0 0,1 1 1 0 0,0 1-41 0 0,1 7 131 0 0,-1-7-86 0 0,0 0-1 0 0,1-1 1 0 0,-1 1 0 0 0,1 0 0 0 0,1 0 0 0 0,-1-1 0 0 0,1 1-1 0 0,0-1 1 0 0,0 1 0 0 0,1-1 0 0 0,-1 0 0 0 0,1 1 0 0 0,0-2-1 0 0,1 1 1 0 0,-1 0 0 0 0,1-1 0 0 0,0 1 0 0 0,0-1 0 0 0,1 0-1 0 0,-1 0 1 0 0,1-1 0 0 0,-1 1 0 0 0,1-1 0 0 0,1 0 0 0 0,-1-1 0 0 0,0 1-1 0 0,0-1 1 0 0,1 0 0 0 0,1 0-45 0 0,2 3 68 0 0,0 0 0 0 0,0-1 0 0 0,1 0 0 0 0,-1 0 0 0 0,1-2 0 0 0,0 1 0 0 0,0-1 0 0 0,0 0 1 0 0,1-1-1 0 0,-1 0 0 0 0,0-1 0 0 0,0 0 0 0 0,1 0 0 0 0,-1-1 0 0 0,0-1 0 0 0,0 0 0 0 0,0 0 0 0 0,0-1 0 0 0,0 0 0 0 0,-1-1 0 0 0,1 0 0 0 0,-1 0 0 0 0,0-1 0 0 0,0 0 0 0 0,-1-1 0 0 0,1 0 1 0 0,-1 0-1 0 0,0-1 0 0 0,-1 0 0 0 0,0 0 0 0 0,0-1 0 0 0,0 0 0 0 0,0-1-68 0 0,-4 3-5 0 0,0-1 1 0 0,0 1-1 0 0,-1-1 0 0 0,0 0 1 0 0,0 0-1 0 0,0 0 0 0 0,-1 0 1 0 0,0 0-1 0 0,0 0 1 0 0,-1 0-1 0 0,0 0 0 0 0,0 0 1 0 0,-1-1-1 0 0,0 1 1 0 0,0 0-1 0 0,-1 0 0 0 0,1 0 1 0 0,-2 1-1 0 0,1-1 0 0 0,-1 0 1 0 0,0 1-1 0 0,0-1 1 0 0,-1 1-1 0 0,1 0 0 0 0,-2 0 1 0 0,1 1-1 0 0,-1-1 0 0 0,1 1 1 0 0,-1 0-1 0 0,-5-4 5 0 0,0 1-211 0 0,-1 1 0 0 0,0-1 0 0 0,0 2 1 0 0,0-1-1 0 0,-1 2 0 0 0,0-1 0 0 0,-1 2 0 0 0,1 0 0 0 0,-1 0 0 0 0,-6 0 211 0 0,-31-4-3034 0 0,1 6-3333 0 0,30 2-5225 0 0</inkml:trace>
  <inkml:trace contextRef="#ctx0" brushRef="#br0" timeOffset="-4548.363">13224 1214 18524 0 0,'0'0'952'0'0,"0"0"-561"0"0,0 0-276 0 0,0 0 205 0 0,0 0 314 0 0,0 0 215 0 0,0 0 34 0 0,0 0-222 0 0,0 0-213 0 0,0 0-143 0 0,0 0-120 0 0,-29 35-17 0 0,-89 107-43 0 0,18-6 74 0 0,41 19-2929 0 0,53-147 296 0 0,-1-5-5616 0 0,2 1-3111 0 0</inkml:trace>
  <inkml:trace contextRef="#ctx0" brushRef="#br0" timeOffset="-4379.823">12890 1192 14091 0 0,'0'0'2060'0'0,"0"0"-603"0"0,0 0-469 0 0,0 0-201 0 0,0 0-18 0 0,0 0 25 0 0,0 0 30 0 0,0 0 22 0 0,0 0-22 0 0,0 0-47 0 0,0 0-93 0 0,0 0-72 0 0,26 36-105 0 0,77 111-101 0 0,-16-27 291 0 0,15-7-435 0 0,-28-47-476 0 0,-52-52-1006 0 0,-16-13-2927 0 0,-1-1-3914 0 0,-4 0-4426 0 0</inkml:trace>
  <inkml:trace contextRef="#ctx0" brushRef="#br0" timeOffset="-3111.907">14404 1358 4425 0 0,'0'0'1976'0'0,"0"0"-475"0"0,0 0-218 0 0,0 0 22 0 0,0 0 109 0 0,0 0 20 0 0,0 0-126 0 0,0 0-177 0 0,0 0-204 0 0,0 0-202 0 0,0 0-141 0 0,-13 5-92 0 0,-41 17-66 0 0,48-19-350 0 0,1 0 0 0 0,0 0 1 0 0,0 1-1 0 0,1-1 1 0 0,-1 1-1 0 0,1 1 0 0 0,0-1 1 0 0,0 0-1 0 0,0 1 0 0 0,0 0 1 0 0,1 0-1 0 0,0 0 1 0 0,0 0-1 0 0,0 1 0 0 0,1-1-76 0 0,-5 9 139 0 0,-35 102 484 0 0,44-34-445 0 0,-1-78-128 0 0,1 0 0 0 0,0 0-1 0 0,1-1 1 0 0,-1 1-1 0 0,0-1 1 0 0,1 1-1 0 0,0-1 1 0 0,0 0-1 0 0,0 0 1 0 0,0 0-1 0 0,1-1 1 0 0,-1 1 0 0 0,1-1-1 0 0,-1 0 1 0 0,1 0-1 0 0,0 0 1 0 0,0 0-1 0 0,0-1 1 0 0,0 1-1 0 0,0-1 1 0 0,0 0-1 0 0,0 0 1 0 0,0-1-1 0 0,0 1 1 0 0,1-1 0 0 0,-1 0-1 0 0,0 0 1 0 0,0 0-1 0 0,1-1 1 0 0,-1 0-1 0 0,0 1 1 0 0,0-2-1 0 0,0 1 1 0 0,0 0-1 0 0,0-1 1 0 0,0 1-1 0 0,0-1 1 0 0,0 0 0 0 0,-1-1-1 0 0,1 1 1 0 0,2-3-50 0 0,3-1 33 0 0,0-1 0 0 0,0 0 1 0 0,-1-1-1 0 0,0 0 1 0 0,-1 0-1 0 0,1-1 0 0 0,-1 1 1 0 0,-1-2-1 0 0,0 1 1 0 0,0-1-1 0 0,-1 0 1 0 0,0 0-1 0 0,-1 0 0 0 0,0-1 1 0 0,-1 0-1 0 0,0 1 1 0 0,0-1-1 0 0,-1-1 0 0 0,0-7-33 0 0,-2 13-22 0 0,1-1-1 0 0,-1 1 1 0 0,-1 0-1 0 0,1 0 1 0 0,-1 0-1 0 0,-1 0 1 0 0,1 0-1 0 0,-1 0 1 0 0,0 0-1 0 0,0 0 1 0 0,0 0-1 0 0,-1 1 1 0 0,0-1-1 0 0,0 1 1 0 0,0 0-1 0 0,-4-4 23 0 0,-100-94-820 0 0,144 95 79 0 0,-9-3 904 0 0,-1-1 0 0 0,-1-1 1 0 0,0-1-1 0 0,0-1 1 0 0,-2-1-1 0 0,0-2 1 0 0,-1 0-1 0 0,0-1 0 0 0,-2-2 1 0 0,0 0-1 0 0,-2-1 1 0 0,0-1-1 0 0,-1-1 0 0 0,-2 0 1 0 0,4-8-164 0 0,114-231 557 0 0,-131 256-492 0 0,-3 8-70 0 0,1-1 0 0 0,-1 0 0 0 0,0 0 0 0 0,0 0 0 0 0,1 0 0 0 0,-1 0 0 0 0,0 0 0 0 0,0 0 0 0 0,1 0 0 0 0,-1 0 0 0 0,0 0 0 0 0,1 0 0 0 0,-1 0 0 0 0,0 0 0 0 0,0 0 0 0 0,1 0 0 0 0,-1 0 0 0 0,0 0-1 0 0,1 0 1 0 0,-1 0 0 0 0,0 0 0 0 0,0 0 0 0 0,1 0 0 0 0,-1-1 0 0 0,0 1 0 0 0,0 0 0 0 0,1 0 0 0 0,-1 0 0 0 0,0-1 0 0 0,0 1 0 0 0,0 0 0 0 0,0 0 0 0 0,1 0 0 0 0,-1-1 0 0 0,0 1 0 0 0,0 0 0 0 0,0 0 0 0 0,0-1-1 0 0,0 1 1 0 0,1 0 0 0 0,-1 0 0 0 0,0-1 0 0 0,0 1 5 0 0,107 998 218 0 0,-99-489-261 0 0,-8-478 57 0 0,-1 1 0 0 0,-2-1 1 0 0,-1 1-1 0 0,-1-1 0 0 0,-2 0 0 0 0,-1-1 1 0 0,-1 0-1 0 0,-2 0 0 0 0,-7 12-14 0 0,16-37 20 0 0,-1 0-1 0 0,1-1 1 0 0,-1 1-1 0 0,-1-1 1 0 0,1 0-1 0 0,-1 0 1 0 0,1 0-1 0 0,-1 0 1 0 0,0 0 0 0 0,-1-1-1 0 0,1 0 1 0 0,-1 0-1 0 0,1 0 1 0 0,-1-1-1 0 0,0 1 1 0 0,0-1 0 0 0,0 0-1 0 0,0 0 1 0 0,0-1-1 0 0,0 0 1 0 0,-1 0-1 0 0,1 0 1 0 0,-1 0-1 0 0,1-1 1 0 0,0 0 0 0 0,-1 0-1 0 0,1 0 1 0 0,-1-1-1 0 0,1 0 1 0 0,0 0-1 0 0,0 0 1 0 0,-1-1-1 0 0,1 0 1 0 0,0 0 0 0 0,0 0-1 0 0,0 0 1 0 0,1-1-1 0 0,-1 0 1 0 0,-3-2-20 0 0,-3-9 9 0 0,1-1-1 0 0,0 0 1 0 0,1 0 0 0 0,1-1 0 0 0,0 0-1 0 0,2-1 1 0 0,-1 1 0 0 0,2-1 0 0 0,0 0-1 0 0,1-1 1 0 0,1 1 0 0 0,1-1 0 0 0,0 0-1 0 0,2 1 1 0 0,-1-1 0 0 0,3-15-9 0 0,-1 7-43 0 0,1 0-1 0 0,1 0 1 0 0,2 0-1 0 0,0 0 1 0 0,1 1 0 0 0,2 0-1 0 0,1 0 1 0 0,0 1 0 0 0,2 0-1 0 0,11-18 44 0 0,-8 19-552 0 0,1 0-1 0 0,1 2 1 0 0,1 0-1 0 0,0 0 1 0 0,2 2-1 0 0,12-11 553 0 0,-5 8-4222 0 0,-9 6-5484 0 0</inkml:trace>
  <inkml:trace contextRef="#ctx0" brushRef="#br0" timeOffset="-2114.967">15799 1947 552 0 0,'0'0'3940'0'0,"0"0"-1868"0"0,0 0-533 0 0,0 0 67 0 0,0 0 147 0 0,0 0-14 0 0,0 0-168 0 0,0 0-184 0 0,0 0-154 0 0,0 0-94 0 0,0 0-80 0 0,0 0-25 0 0,-7 3-61 0 0,-21 7-100 0 0,29-61 1232 0 0,10 20-1915 0 0,1 0 0 0 0,2 0 1 0 0,1 1-1 0 0,1 0 1 0 0,2 2-1 0 0,0 0 0 0 0,2 1 1 0 0,1 1-1 0 0,2 1 1 0 0,0 1-1 0 0,1 1 0 0 0,2 1 1 0 0,21-15-191 0 0,-29 25 25 0 0,-8 3-23 0 0,1 1 0 0 0,0 0 0 0 0,0 1 0 0 0,1 0-1 0 0,0 1 1 0 0,0 1 0 0 0,1-1 0 0 0,0 2 0 0 0,0 0-1 0 0,0 0 1 0 0,12-1-2 0 0,-22 8 1 0 0,-1-1-1 0 0,1 1 0 0 0,-1 0 1 0 0,0-1-1 0 0,0 1 0 0 0,0 0 1 0 0,-1 0-1 0 0,1 0 1 0 0,-1 1-1 0 0,1-1 0 0 0,-1 0 1 0 0,0 0-1 0 0,0 1 0 0 0,-1-1 1 0 0,1 1-1 0 0,-1-1 1 0 0,1 1-1 0 0,-1-1 0 0 0,0 1 1 0 0,0-1-1 0 0,-1 1 0 0 0,1-1 1 0 0,-1 2-1 0 0,1-5 0 0 0,-1 43 36 0 0,-1 0-1 0 0,-2 0 0 0 0,-2-1 1 0 0,-9 33-36 0 0,-9 51 99 0 0,37-142-31 0 0,21-30-43 0 0,2 1 1 0 0,3 2-1 0 0,1 1 1 0 0,2 2-1 0 0,1 2 1 0 0,2 2-1 0 0,2 2 1 0 0,37-20-26 0 0,-10 32-36 0 0,-73 23 34 0 0,1 1 1 0 0,-1 0 0 0 0,1-1 0 0 0,-1 1 0 0 0,0 0 0 0 0,1 0 0 0 0,-1 0-1 0 0,0 0 1 0 0,0 1 0 0 0,-1-1 0 0 0,1 0 0 0 0,0 0 0 0 0,-1 0 0 0 0,1 1-1 0 0,-1-1 1 0 0,0 0 0 0 0,0 1 0 0 0,0-1 0 0 0,0 0 0 0 0,0 1-1 0 0,0-1 1 0 0,-1 2 1 0 0,1-2 3 0 0,-33 220 172 0 0,26-191-169 0 0,5 24-166 0 0,50-52-2987 0 0,-27-16 420 0 0,-5 2-3769 0 0,-6 7-4840 0 0</inkml:trace>
  <inkml:trace contextRef="#ctx0" brushRef="#br0" timeOffset="-1733.81">17334 1465 8098 0 0,'0'0'3994'0'0,"0"0"-1866"0"0,0 0-601 0 0,0 0 107 0 0,0 0-11 0 0,0 0-167 0 0,0 0-357 0 0,0 0-403 0 0,0 0-209 0 0,0 0-93 0 0,0 0-34 0 0,0 0-4 0 0,0 0-39 0 0,-37 16-27 0 0,-116 55-26 0 0,47-4 157 0 0,90-57-363 0 0,1 2 0 0 0,0 0 0 0 0,1 1 0 0 0,1 0 0 0 0,0 1 0 0 0,0 1 0 0 0,1 0 0 0 0,1 1-1 0 0,-6 11-57 0 0,16-25 2 0 0,0-1-1 0 0,-1 1 0 0 0,1-1 0 0 0,0 1 0 0 0,1-1 0 0 0,-1 1 0 0 0,0-1 1 0 0,0 1-1 0 0,1 0 0 0 0,-1 0 0 0 0,1-1 0 0 0,-1 1 0 0 0,1 0 0 0 0,0 0 1 0 0,0-1-1 0 0,0 1 0 0 0,0 0 0 0 0,0 0 0 0 0,0 0 0 0 0,0-1 0 0 0,1 1 0 0 0,-1 0 1 0 0,0 0-1 0 0,1-1 0 0 0,0 1 0 0 0,-1 0 0 0 0,1-1 0 0 0,0 1 0 0 0,0-1 1 0 0,0 1-1 0 0,0-1 0 0 0,0 1 0 0 0,0-1 0 0 0,0 0 0 0 0,1 1 0 0 0,-1-1 1 0 0,0 0-1 0 0,1 0 0 0 0,-1 0 0 0 0,1 0 0 0 0,-1 0 0 0 0,1 0 0 0 0,0 0 0 0 0,-1-1 1 0 0,1 1-1 0 0,0-1 0 0 0,-1 1 0 0 0,1-1 0 0 0,0 1 0 0 0,0-1 0 0 0,-1 0 1 0 0,1 0-1 0 0,0 0 0 0 0,1 0-1 0 0,16-2 52 0 0,0 0 0 0 0,1-2 0 0 0,-1 0 0 0 0,-1-1 0 0 0,1 0 0 0 0,-1-2 0 0 0,0 0 0 0 0,0-1 0 0 0,-1-1 0 0 0,0-1 0 0 0,0 0 0 0 0,12-11-52 0 0,-5 6 15 0 0,16-11 73 0 0,-2-2 0 0 0,-1-2 0 0 0,-1-1 0 0 0,10-12-88 0 0,3-2 108 0 0,-64 97-43 0 0,12-41-63 0 0,0 1-1 0 0,1 0 0 0 0,0 0 1 0 0,1 0-1 0 0,0 0 1 0 0,1 1-1 0 0,0-1 1 0 0,1 0-1 0 0,0 0 1 0 0,1 3-2 0 0,0-12-41 0 0,0 1 1 0 0,0-1-1 0 0,0 0 1 0 0,0 1-1 0 0,0-1 1 0 0,1 0-1 0 0,-1 0 1 0 0,1-1 0 0 0,0 1-1 0 0,0 0 1 0 0,0-1-1 0 0,0 0 1 0 0,0 0-1 0 0,0 0 1 0 0,1 0-1 0 0,-1 0 1 0 0,1-1-1 0 0,0 1 1 0 0,-1-1-1 0 0,1 0 1 0 0,0 0-1 0 0,0 0 1 0 0,-1-1 0 0 0,1 1-1 0 0,0-1 1 0 0,0 0-1 0 0,0 0 1 0 0,3-1 40 0 0,69-12-4400 0 0,-69 11 3689 0 0,14-7-2360 0 0,-7 2-1969 0 0,-1 0-6271 0 0</inkml:trace>
  <inkml:trace contextRef="#ctx0" brushRef="#br0" timeOffset="-1344.361">18111 1387 9186 0 0,'0'0'2861'0'0,"0"0"-614"0"0,0 0-252 0 0,0 0-145 0 0,0 0-278 0 0,0 0-353 0 0,0 0-339 0 0,0 0-249 0 0,0 0-132 0 0,0 0-66 0 0,0 0-48 0 0,0 0-38 0 0,0 0-29 0 0,-21 9-36 0 0,-67 30-24 0 0,-14 24 543 0 0,100-63-801 0 0,1 1-1 0 0,-1-1 1 0 0,1 1 0 0 0,-1 0-1 0 0,1 0 1 0 0,0 0-1 0 0,0-1 1 0 0,-1 1-1 0 0,1 0 1 0 0,0 1 0 0 0,0-1-1 0 0,0 0 1 0 0,0 0-1 0 0,0 0 1 0 0,0 1 0 0 0,0-1-1 0 0,0 0 1 0 0,1 1-1 0 0,-1-1 1 0 0,0 1 0 0 0,1-1-1 0 0,-1 1 1 0 0,1-1-1 0 0,0 1 1 0 0,-1-1 0 0 0,1 1-1 0 0,0 0 1 0 0,0-1-1 0 0,0 1 1 0 0,0-1-1 0 0,0 1 1 0 0,1-1 0 0 0,-1 1-1 0 0,0-1 1 0 0,1 1-1 0 0,-1-1 1 0 0,1 1 0 0 0,-1-1-1 0 0,1 1 1 0 0,0-1-1 0 0,0 1 1 0 0,0-1 0 0 0,-1 0-1 0 0,1 0 1 0 0,0 1-1 0 0,1-1 1 0 0,-1 0-1 0 0,0 0 1 0 0,0 0 0 0 0,0 0-1 0 0,1 0 1 0 0,0 0 0 0 0,103 43 93 0 0,-104-44-81 0 0,1 1 0 0 0,-1-1 0 0 0,0 1 0 0 0,0 0-1 0 0,0 0 1 0 0,0-1 0 0 0,1 1 0 0 0,-1 0 0 0 0,0 0 0 0 0,0 0 0 0 0,-1 0-1 0 0,1 0 1 0 0,0 1 0 0 0,0-1 0 0 0,0 0 0 0 0,-1 0 0 0 0,1 0 0 0 0,-1 1-1 0 0,1-1 1 0 0,-1 0 0 0 0,1 1 0 0 0,-1-1 0 0 0,0 0 0 0 0,0 1 0 0 0,1-1-1 0 0,-1 1 1 0 0,0-1 0 0 0,0 0 0 0 0,0 1 0 0 0,-1-1 0 0 0,1 1 0 0 0,0-1-1 0 0,-1 0 1 0 0,1 1 0 0 0,0-1 0 0 0,-1 0 0 0 0,0 1 0 0 0,1-1 0 0 0,-1 0-1 0 0,0 0 1 0 0,1 0 0 0 0,-1 1 0 0 0,0-1 0 0 0,0 0 0 0 0,0 0 0 0 0,0 0-1 0 0,0 0 1 0 0,0-1 0 0 0,0 1 0 0 0,-1 0 0 0 0,1 0 0 0 0,0-1 0 0 0,0 1-1 0 0,-1 0 1 0 0,0-1-12 0 0,-22 18 79 0 0,-2-1 0 0 0,0-2 0 0 0,-1 0 0 0 0,0-2 0 0 0,-1-1 0 0 0,-1-1-1 0 0,-20 4-78 0 0,49-15-55 0 0,0 0-1 0 0,0 0 1 0 0,0 0-1 0 0,1-1 0 0 0,-1 1 1 0 0,0 0-1 0 0,0 0 1 0 0,0 0-1 0 0,0-1 0 0 0,1 1 1 0 0,-1 0-1 0 0,0 0 0 0 0,0 0 1 0 0,0-1-1 0 0,0 1 1 0 0,0 0-1 0 0,0 0 0 0 0,0-1 1 0 0,0 1-1 0 0,0 0 0 0 0,0 0 1 0 0,0-1-1 0 0,0 1 1 0 0,0 0-1 0 0,0-1 0 0 0,0 1 1 0 0,0 0-1 0 0,0 0 1 0 0,0-1-1 0 0,0 1 0 0 0,0 0 1 0 0,0 0-1 0 0,0-1 0 0 0,0 1 1 0 0,-1 0-1 0 0,1 0 1 0 0,0 0-1 0 0,0-1 0 0 0,0 1 1 0 0,0 0-1 0 0,-1 0 1 0 0,1 0-1 0 0,0-1 0 0 0,0 1 1 0 0,0 0-1 0 0,-1 0 0 0 0,1 0 1 0 0,0 0-1 0 0,0 0 1 0 0,-1 0 55 0 0,23-19-2034 0 0,-2 7-113 0 0,4-3-2363 0 0,-8 7-1581 0 0,-3 3-3387 0 0</inkml:trace>
  <inkml:trace contextRef="#ctx0" brushRef="#br0" timeOffset="-1001.913">18592 1317 13195 0 0,'0'0'2734'0'0,"0"0"-743"0"0,0 0-439 0 0,0 0-216 0 0,0 0-253 0 0,0 0-268 0 0,0 0-172 0 0,0 0-103 0 0,0 0-70 0 0,0 0-45 0 0,-31 17-46 0 0,-98 52-85 0 0,28-8 312 0 0,60-23-412 0 0,40-37-195 0 0,1 0 1 0 0,-1 0 0 0 0,1-1 0 0 0,-1 1-1 0 0,1 0 1 0 0,0 0 0 0 0,-1 0 0 0 0,1 0-1 0 0,0 0 1 0 0,-1 0 0 0 0,1 0 0 0 0,0 0-1 0 0,0-1 1 0 0,0 1 0 0 0,0 0 0 0 0,0 0 0 0 0,0 0-1 0 0,0 0 1 0 0,0 0 0 0 0,0 0 0 0 0,1 0-1 0 0,-1 0 1 0 0,0 0 0 0 0,1 0 0 0 0,-1 0-1 0 0,0 0 1 0 0,1-1 0 0 0,-1 1 0 0 0,1 0-1 0 0,0 0 1 0 0,-1 0 0 0 0,1-1 0 0 0,-1 1 0 0 0,1 0-1 0 0,0-1 1 0 0,0 1 0 0 0,-1-1 0 0 0,1 1-1 0 0,0-1 1 0 0,0 1 0 0 0,0-1 0 0 0,0 1-1 0 0,0-1 1 0 0,-1 0 0 0 0,1 1 0 0 0,0-1-1 0 0,0 0 1 0 0,0 0 0 0 0,0 0 0 0 0,0 0 0 0 0,0 0-1 0 0,1 0 1 0 0,210 30 210 0 0,-211-29-198 0 0,1-1 0 0 0,0 1 0 0 0,-1 0 1 0 0,1-1-1 0 0,-1 1 0 0 0,0 0 0 0 0,1 0 1 0 0,-1 0-1 0 0,0 0 0 0 0,1 0 0 0 0,-1 1 1 0 0,0-1-1 0 0,0 0 0 0 0,0 1 0 0 0,0-1 0 0 0,0 0 1 0 0,0 1-1 0 0,0-1 0 0 0,-1 1 0 0 0,1-1 1 0 0,0 1-1 0 0,-1 0 0 0 0,1-1 0 0 0,-1 1 1 0 0,0 0-1 0 0,0-1 0 0 0,1 1 0 0 0,-1 0 1 0 0,0-1-1 0 0,0 1 0 0 0,-1 0 0 0 0,1-1 1 0 0,0 1-1 0 0,0 0 0 0 0,-1-1 0 0 0,1 1 1 0 0,-1-1-1 0 0,0 1 0 0 0,1 0 0 0 0,-1-1 0 0 0,0 1 1 0 0,0-1-1 0 0,0 0 0 0 0,0 1 0 0 0,0-1 1 0 0,0 0-1 0 0,0 0 0 0 0,0 1 0 0 0,-1-1 1 0 0,1 0-1 0 0,0 0 0 0 0,-1 0 0 0 0,1-1 1 0 0,-1 1-1 0 0,1 0 0 0 0,-2 0-12 0 0,-92 57 406 0 0,56-38-608 0 0,-1-1 1 0 0,-1-2-1 0 0,0-2 1 0 0,-27 6 201 0 0,65-20-1588 0 0,5-2-9637 0 0,1-2-901 0 0</inkml:trace>
  <inkml:trace contextRef="#ctx0" brushRef="#br0" timeOffset="-14836.25">5188 286 0 0 0,'0'0'716'0'0,"0"0"732"0"0,0 0 219 0 0,0 0-49 0 0,0 0-106 0 0,7 0-34 0 0,-2 0-1010 0 0,21-4 655 0 0,-8-6 2809 0 0,-18 9-3844 0 0,12-15 6139 0 0,-12 0-4977 0 0,-4 5-986 0 0,0 0-1 0 0,0 0 0 0 0,-1 1 1 0 0,-1 0-1 0 0,1 0 0 0 0,-2 0 0 0 0,1 1 1 0 0,-2 0-1 0 0,-5-7-263 0 0,6 8 105 0 0,-3-3-19 0 0,-2 1 0 0 0,0 0 0 0 0,0 0-1 0 0,-1 1 1 0 0,0 1 0 0 0,0 0-1 0 0,-1 0 1 0 0,0 2 0 0 0,0 0-1 0 0,-1 0 1 0 0,0 2 0 0 0,-8-3-86 0 0,-8 0 66 0 0,0 2 0 0 0,0 1 0 0 0,0 1 0 0 0,0 2-1 0 0,-1 1 1 0 0,1 1 0 0 0,0 2 0 0 0,-1 1 0 0 0,2 2 0 0 0,-1 0 0 0 0,1 2 0 0 0,0 2 0 0 0,-6 3-66 0 0,17-6 29 0 0,1 1 0 0 0,-1 1 1 0 0,1 0-1 0 0,1 1 0 0 0,0 1 0 0 0,0 1 0 0 0,1 0 0 0 0,1 1 1 0 0,0 1-1 0 0,0 1 0 0 0,2 0 0 0 0,0 0 0 0 0,1 1 0 0 0,-2 5-29 0 0,9-13 2 0 0,1 1 0 0 0,1 0 0 0 0,-1 0 0 0 0,2 0 0 0 0,-1 1 0 0 0,1-1 0 0 0,0 1 0 0 0,1-1 0 0 0,1 1 0 0 0,-1 0 0 0 0,1-1 0 0 0,1 1 0 0 0,0 0 0 0 0,0-1 0 0 0,1 1 0 0 0,0-1 0 0 0,0 1 0 0 0,1-1 0 0 0,1 0 0 0 0,0 0 0 0 0,0 0 0 0 0,0-1 0 0 0,1 1 0 0 0,1 0-2 0 0,5 1 32 0 0,0 0 0 0 0,0 0 0 0 0,1-1 0 0 0,1-1 0 0 0,-1 0 0 0 0,1-1 0 0 0,0 0-1 0 0,1-1 1 0 0,0-1 0 0 0,0 0 0 0 0,0 0 0 0 0,0-2 0 0 0,1 0 0 0 0,0 0 0 0 0,-1-1 0 0 0,1-1 0 0 0,0-1-1 0 0,0 0 1 0 0,0-1 0 0 0,0 0 0 0 0,-1-1 0 0 0,1-1 0 0 0,-1-1 0 0 0,1 0 0 0 0,3-2-32 0 0,75-15 229 0 0,-89 20-179 0 0,-4 1 0 0 0,0 0 4 0 0,0 0-1 0 0,0 0 19 0 0,-23 2 348 0 0,-135 67-268 0 0,107-46-137 0 0,0 2 0 0 0,1 2 0 0 0,2 3 0 0 0,1 1 1 0 0,1 3-1 0 0,2 1 0 0 0,2 3 0 0 0,1 1 0 0 0,-34 43-15 0 0,66-69 5 0 0,0 1-1 0 0,0 0 1 0 0,1 0-1 0 0,1 1 1 0 0,1 0-1 0 0,0 1 1 0 0,1-1-1 0 0,0 1 1 0 0,1 0-1 0 0,1 0 1 0 0,1 0-1 0 0,0 1 1 0 0,1-1-1 0 0,1 0 1 0 0,0 1-1 0 0,3 9-4 0 0,-2-20 13 0 0,1 1 0 0 0,-1-1-1 0 0,2 1 1 0 0,-1-1 0 0 0,1 0 0 0 0,0 1 0 0 0,0-2-1 0 0,1 1 1 0 0,-1 0 0 0 0,1-1 0 0 0,1 1 0 0 0,-1-1-1 0 0,1 0 1 0 0,0-1 0 0 0,0 1 0 0 0,0-1-1 0 0,1 0 1 0 0,-1 0 0 0 0,1-1 0 0 0,0 1 0 0 0,0-1-1 0 0,0-1 1 0 0,1 1 0 0 0,1 0-13 0 0,14 4 106 0 0,0-1-1 0 0,1-1 1 0 0,-1-1-1 0 0,1-1 1 0 0,0-1-1 0 0,10 0-105 0 0,12-5 111 0 0,-1-1 1 0 0,0-2-1 0 0,-1-2 0 0 0,1-2 0 0 0,-2-1 0 0 0,1-3 1 0 0,-2-1-1 0 0,15-9-111 0 0,58-30 149 0 0,-138 49-2548 0 0,2 8-1202 0 0,9 4-4690 0 0,6-3-4418 0 0</inkml:trace>
  <inkml:trace contextRef="#ctx0" brushRef="#br0" timeOffset="-14322.49">5803 817 7218 0 0,'0'0'3467'0'0,"0"0"-1281"0"0,0 0-639 0 0,0 0-211 0 0,0 0-41 0 0,0 0-35 0 0,0 0-121 0 0,0 0-159 0 0,0 0-147 0 0,0 0-143 0 0,0 0-122 0 0,0 0-82 0 0,-23 17-54 0 0,-73 56-44 0 0,48-13 179 0 0,43-48-443 0 0,-127 288 1402 0 0,120-278-1630 0 0,0-2 1 0 0,-2 1 0 0 0,0-2 0 0 0,-2 0 0 0 0,0-1 0 0 0,0 0-1 0 0,-2-1 1 0 0,0-1 0 0 0,-1-1 0 0 0,-1-1 0 0 0,-15 9 103 0 0,-2-13-2752 0 0,35-11 2351 0 0,1 1 0 0 0,-1-1 1 0 0,1 0-1 0 0,-1 0 0 0 0,1 1 0 0 0,-1-1 0 0 0,1 0 0 0 0,0-1 1 0 0,-1 1-1 0 0,1 0 0 0 0,0 0 0 0 0,0 0 0 0 0,0-1 0 0 0,0 1 1 0 0,0-1-1 0 0,0 1 0 0 0,0-1 0 0 0,0 1 0 0 0,1-1 0 0 0,-1 1 1 0 0,1-1-1 0 0,-1 0 0 0 0,1 1 0 0 0,-1-1 0 0 0,1 0 0 0 0,0 1 1 0 0,0-1-1 0 0,0 0 0 0 0,0 1 0 0 0,0-3 401 0 0,0-13-4641 0 0,0 5-848 0 0</inkml:trace>
  <inkml:trace contextRef="#ctx0" brushRef="#br0" timeOffset="-14071.553">5225 842 5297 0 0,'0'0'4349'0'0,"0"0"-1504"0"0,0 0-888 0 0,0 0-530 0 0,0 0-358 0 0,0 0-276 0 0,0 0-205 0 0,0 0 6 0 0,0 0 74 0 0,0 0 119 0 0,0 0 84 0 0,0 0-30 0 0,0 0-81 0 0,15 22-80 0 0,48 71-54 0 0,-55-82-447 0 0,1 0 0 0 0,-1-1 0 0 0,2 0 0 0 0,0-1 0 0 0,0 0 0 0 0,0 0 0 0 0,1-1 0 0 0,0-1 0 0 0,10 5-179 0 0,11 9 360 0 0,217 152 1372 0 0,-166-92-1921 0 0,-79-67-861 0 0,-4-9-8632 0 0,0-2-2315 0 0</inkml:trace>
  <inkml:trace contextRef="#ctx0" brushRef="#br0" timeOffset="-13578.346">6374 975 14883 0 0,'0'0'1590'0'0,"0"0"-362"0"0,0 0-189 0 0,0 0 48 0 0,0 0 70 0 0,0 0-28 0 0,0 0-153 0 0,0 0-197 0 0,0 0-171 0 0,0 0-173 0 0,0 0-107 0 0,0 0-86 0 0,0 0-62 0 0,-25-2-14 0 0,-79-3-9 0 0,100 4-135 0 0,-1 1 0 0 0,1 0 0 0 0,-1 0 0 0 0,1 1 0 0 0,-1-1 0 0 0,1 1 0 0 0,-1 0 0 0 0,1 0 0 0 0,-1 1-1 0 0,1-1 1 0 0,0 1 0 0 0,0 0 0 0 0,0 0 0 0 0,0 0 0 0 0,0 1 0 0 0,0 0 0 0 0,-1 1-22 0 0,-7 5 70 0 0,-2-1-41 0 0,1 0 0 0 0,0 1 0 0 0,0 1 0 0 0,1 0 0 0 0,0 1 0 0 0,1 0 0 0 0,0 1 0 0 0,1 0 0 0 0,0 1 0 0 0,1 0 0 0 0,0 0 0 0 0,1 1 0 0 0,1 0 0 0 0,0 1 1 0 0,1 0-1 0 0,0 0 0 0 0,1 0 0 0 0,1 0 0 0 0,1 1 0 0 0,0-1 0 0 0,1 1 0 0 0,0 6-29 0 0,3-17 42 0 0,0-1 0 0 0,1 0 0 0 0,-1 0 0 0 0,1 1 0 0 0,0-1 0 0 0,0 0 0 0 0,1 0 0 0 0,-1-1 0 0 0,1 1 0 0 0,0 0 0 0 0,0-1 0 0 0,0 0-1 0 0,0 0 1 0 0,1 0 0 0 0,-1 0 0 0 0,1 0 0 0 0,0-1 0 0 0,0 1 0 0 0,0-1 0 0 0,0 0 0 0 0,0 0 0 0 0,0-1 0 0 0,0 1 0 0 0,1-1 0 0 0,-1 0 0 0 0,1 0 0 0 0,-1 0 0 0 0,1-1 0 0 0,-1 1 0 0 0,1-1 0 0 0,-1 0 0 0 0,1-1 0 0 0,-1 1 0 0 0,1-1 0 0 0,-1 0 0 0 0,1 0 0 0 0,-1 0 0 0 0,0-1 0 0 0,1 1 0 0 0,-1-1 0 0 0,0 0 0 0 0,3-2-42 0 0,27-11 81 0 0,0-2 1 0 0,-1-1 0 0 0,-1-2-1 0 0,-1-1 1 0 0,-1-1-1 0 0,-1-2 1 0 0,-1-1 0 0 0,-1-1-1 0 0,-1-1 1 0 0,-1-1-1 0 0,2-6-81 0 0,70-65 58 0 0,-112 173-41 0 0,14-65-50 0 0,1 0 0 0 0,0 1-1 0 0,0-1 1 0 0,1 0 0 0 0,1 0 0 0 0,-1 0 0 0 0,1 0 0 0 0,1 0-1 0 0,0 0 1 0 0,0 0 0 0 0,1-1 0 0 0,0 0 0 0 0,0 1-1 0 0,1-1 1 0 0,0-1 0 0 0,0 1 0 0 0,3 2 33 0 0,64 80-1891 0 0,-45-62-1420 0 0,1-3-3756 0 0,-19-17-4636 0 0</inkml:trace>
  <inkml:trace contextRef="#ctx0" brushRef="#br0" timeOffset="-13103.413">6766 1509 11138 0 0,'0'0'3490'0'0,"0"0"-1290"0"0,0 0-516 0 0,0 0-114 0 0,0 0-98 0 0,0 0-108 0 0,0 0-226 0 0,0 0-194 0 0,0 0-177 0 0,0 0-170 0 0,0 0-117 0 0,0 0-93 0 0,-1-15-56 0 0,2-48-54 0 0,23-4 206 0 0,107-186 312 0 0,-73 187-671 0 0,-57 66-128 0 0,0 0 0 0 0,0 1 0 0 0,0-1 0 0 0,0 0 0 0 0,0 0 0 0 0,0 0 0 0 0,0 1 0 0 0,0-1 1 0 0,-1 0-1 0 0,1 1 0 0 0,0-1 0 0 0,0 1 0 0 0,0-1 0 0 0,0 1 0 0 0,0-1 0 0 0,-1 1 0 0 0,1 0 0 0 0,0-1 0 0 0,0 1 0 0 0,-1 0 0 0 0,1 0 0 0 0,-1-1 0 0 0,1 1 1 0 0,0 0-1 0 0,-1 0 0 0 0,0 0 0 0 0,1 0 0 0 0,-1 0 0 0 0,1 0 0 0 0,-1 0 0 0 0,0 0 0 0 0,0 0 0 0 0,0 0 0 0 0,0 0 0 0 0,1 0 0 0 0,-1 0 0 0 0,0 0 1 0 0,-1 0-1 0 0,1 0 0 0 0,0 0 0 0 0,0 0 0 0 0,0 0 0 0 0,-1 0 0 0 0,1 0 0 0 0,0 0 0 0 0,-1-1 0 0 0,1 1 0 0 0,-1 0 0 0 0,1 0 0 0 0,-1 0 0 0 0,1 0 0 0 0,-1 0 1 0 0,0 0 3 0 0,1 4-8 0 0,-1 30 9 0 0,-1-25 0 0 0,1-1-1 0 0,1 1 1 0 0,0 0-1 0 0,0-1 1 0 0,0 1 0 0 0,1-1-1 0 0,1 1 1 0 0,0-1 0 0 0,0 1-1 0 0,1-1 1 0 0,0 0 0 0 0,0 0-1 0 0,1 0 1 0 0,1 0 0 0 0,2 4-1 0 0,-5-11 6 0 0,1-1 0 0 0,-1 0 1 0 0,0 0-1 0 0,0 0 1 0 0,1 0-1 0 0,-1 0 1 0 0,0-1-1 0 0,1 1 1 0 0,-1-1-1 0 0,1 1 1 0 0,-1-1-1 0 0,1 0 1 0 0,-1 0-1 0 0,1 0 1 0 0,-1-1-1 0 0,1 1 1 0 0,-1 0-1 0 0,1-1 1 0 0,-1 1-1 0 0,0-1 1 0 0,1 0-1 0 0,-1 0 1 0 0,0 0-1 0 0,0 0 0 0 0,1 0 1 0 0,-1-1-1 0 0,0 1 1 0 0,0-1-7 0 0,194-167 188 0 0,-178 155-178 0 0,-13 9-8 0 0,1 0 0 0 0,0 0 0 0 0,0 1 0 0 0,1-1 0 0 0,-1 2 0 0 0,1-1 0 0 0,0 0 0 0 0,0 1 0 0 0,0 1 0 0 0,0-1 1 0 0,0 1-1 0 0,8-1-2 0 0,-10 32 68 0 0,-5-16-188 0 0,0 1 0 0 0,1-1 0 0 0,1 0 0 0 0,0 0 0 0 0,0 0 0 0 0,1-1 0 0 0,1 1 0 0 0,0-1 1 0 0,1 1-1 0 0,1-1 0 0 0,-1-1 0 0 0,2 1 0 0 0,0-1 0 0 0,0 0 0 0 0,1 0 0 0 0,0-1 0 0 0,1 0 0 0 0,0-1 1 0 0,0 0-1 0 0,1 0 0 0 0,4 1 120 0 0,13-2-3762 0 0,-15-8-1172 0 0,-3 0-1056 0 0,-2 0-6098 0 0</inkml:trace>
  <inkml:trace contextRef="#ctx0" brushRef="#br0" timeOffset="-12619.852">7756 1019 17220 0 0,'0'0'1967'0'0,"0"0"-791"0"0,0 0-410 0 0,0 0-154 0 0,0 0 21 0 0,0 0 79 0 0,0 0 12 0 0,0 0-47 0 0,0 0-48 0 0,0 0-60 0 0,0 0-76 0 0,0 31-45 0 0,2 101-67 0 0,15 268 639 0 0,-16-380-1010 0 0,0 0-1 0 0,-1 0 0 0 0,-1-1 1 0 0,-1 1-1 0 0,-1 0 0 0 0,0-1 1 0 0,-2 0-1 0 0,0 0 0 0 0,-1 0 1 0 0,-1 0-1 0 0,-1-1 0 0 0,0 0 1 0 0,-1-1-1 0 0,-5 7-9 0 0,12-22 12 0 0,0 0 1 0 0,0 0-1 0 0,0 0 0 0 0,0 0 1 0 0,0 0-1 0 0,-1 0 1 0 0,1 0-1 0 0,-1-1 0 0 0,1 1 1 0 0,-1-1-1 0 0,0 0 0 0 0,1 0 1 0 0,-1 0-1 0 0,0 0 1 0 0,0 0-1 0 0,0-1 0 0 0,0 1 1 0 0,1-1-1 0 0,-1 0 0 0 0,0 1 1 0 0,0-1-1 0 0,0-1 0 0 0,0 1 1 0 0,0 0-1 0 0,0-1 1 0 0,0 0-1 0 0,0 1 0 0 0,1-1 1 0 0,-1 0-1 0 0,0 0 0 0 0,0-1 1 0 0,1 1-1 0 0,-1-1 0 0 0,1 1 1 0 0,-1-1-1 0 0,1 0 1 0 0,0 0-1 0 0,0 0 0 0 0,0 0 1 0 0,0 0-1 0 0,0 0 0 0 0,0-1 1 0 0,0 1-1 0 0,1-1-12 0 0,-4-18 16 0 0,1-1-1 0 0,2 0 0 0 0,0 1 1 0 0,1-1-1 0 0,2 0 0 0 0,0 0 1 0 0,1 1-1 0 0,1-1 1 0 0,1 1-1 0 0,1 0 0 0 0,1 0 1 0 0,1 0-1 0 0,0 0 0 0 0,2 1 1 0 0,1 0-16 0 0,13-41-46 0 0,3 2-1 0 0,2 0 1 0 0,3 2 0 0 0,2 1 0 0 0,3 2-1 0 0,2 1 1 0 0,2 2 0 0 0,3 2 0 0 0,6-2 46 0 0,-41 42 3 0 0,2 1 0 0 0,-1 0-1 0 0,1 0 1 0 0,0 1 0 0 0,1 0 0 0 0,-1 1 0 0 0,1 0 0 0 0,1 0 0 0 0,-1 2 0 0 0,1-1-1 0 0,0 1 1 0 0,0 1 0 0 0,0 0 0 0 0,0 1 0 0 0,1 0 0 0 0,-1 1 0 0 0,0 1 0 0 0,1 0-1 0 0,1 0-2 0 0,-11 0 4 0 0,0 1-1 0 0,-1-1 1 0 0,1 1 0 0 0,0 0-1 0 0,-1 0 1 0 0,1 0-1 0 0,-1 0 1 0 0,1 0-1 0 0,-1 0 1 0 0,0 1-1 0 0,1-1 1 0 0,-1 1-1 0 0,0-1 1 0 0,0 1-1 0 0,0 0 1 0 0,0 0-1 0 0,0 0 1 0 0,-1 0-1 0 0,1 0 1 0 0,0 1 0 0 0,-1-1-1 0 0,0 0 1 0 0,0 1-1 0 0,1-1 1 0 0,-1 1-1 0 0,-1-1 1 0 0,1 1-1 0 0,0-1 1 0 0,-1 1-1 0 0,1 0 1 0 0,-1 0-1 0 0,0-1 1 0 0,0 1-1 0 0,0 2-3 0 0,-18 94 136 0 0,3-67-82 0 0,-3 0-1 0 0,0-2 0 0 0,-2 0 0 0 0,-1-1 0 0 0,-1 0 0 0 0,-26 23-53 0 0,42-45-26 0 0,-2 0 0 0 0,1-1-1 0 0,-1 1 1 0 0,0-1 0 0 0,0-1-1 0 0,0 0 1 0 0,-1 0 0 0 0,0 0-1 0 0,0-1 1 0 0,0-1 0 0 0,-1 1-1 0 0,1-2 1 0 0,-1 1 0 0 0,0-1-1 0 0,1-1 1 0 0,-1 1 0 0 0,0-2-1 0 0,0 0 1 0 0,-9 0 26 0 0,17-1-112 0 0,0 0 0 0 0,0 0 0 0 0,0 1 0 0 0,-1-2-1 0 0,1 1 1 0 0,0 0 0 0 0,0 0 0 0 0,1-1 0 0 0,-1 1 0 0 0,0-1 0 0 0,0 1 0 0 0,1-1-1 0 0,-1 0 1 0 0,1 0 0 0 0,-1 0 0 0 0,1 0 0 0 0,0 0 0 0 0,0 0 0 0 0,0 0 0 0 0,0 0-1 0 0,0 0 1 0 0,0-1 0 0 0,0 1 0 0 0,1 0 0 0 0,0-1 0 0 0,-1 1 0 0 0,1 0 0 0 0,0-1-1 0 0,0 0 113 0 0,-3-46-8934 0 0,3 43 6340 0 0,0-10-9480 0 0</inkml:trace>
  <inkml:trace contextRef="#ctx0" brushRef="#br0" timeOffset="-12299.981">8557 268 17404 0 0,'0'0'2696'0'0,"0"0"-1653"0"0,0 0-589 0 0,0 0 84 0 0,0 0 229 0 0,0 0 181 0 0,0 0 35 0 0,0 0-104 0 0,0 0-161 0 0,0 0-146 0 0,0 0-112 0 0,-10 34-68 0 0,-29 107-80 0 0,29-104-97 0 0,2 0-1 0 0,2 0 0 0 0,1 0 1 0 0,0 37-215 0 0,4-37 72 0 0,-2 105 96 0 0,6-1 0 0 0,14 80-168 0 0,-16-125-1673 0 0,11-174-6804 0 0,-8 66 4809 0 0,0-4-8257 0 0</inkml:trace>
  <inkml:trace contextRef="#ctx0" brushRef="#br0" timeOffset="-11929.766">8651 1071 10506 0 0,'0'0'2050'0'0,"0"0"-378"0"0,0 0-70 0 0,0 0 86 0 0,0 0 55 0 0,0 0-48 0 0,0 0-173 0 0,0 0-224 0 0,0 0-229 0 0,0 0-222 0 0,33 20-157 0 0,105 64-108 0 0,-134-81-539 0 0,-1-1 0 0 0,1 1-1 0 0,0-1 1 0 0,0 0-1 0 0,0 0 1 0 0,0 0 0 0 0,0-1-1 0 0,0 1 1 0 0,0-1-1 0 0,1 0 1 0 0,-1 0-1 0 0,1 0 1 0 0,-1-1 0 0 0,1 0-1 0 0,-1 0 1 0 0,0 0-1 0 0,1 0 1 0 0,3-1-43 0 0,4-1 146 0 0,3 0-30 0 0,-1-1 0 0 0,0 0 0 0 0,1-1 0 0 0,-2-1 0 0 0,1 0 0 0 0,0-1 0 0 0,-1 0 0 0 0,0-1 0 0 0,-1 0 0 0 0,1-1 0 0 0,-1-2-116 0 0,-6 7 15 0 0,-1-1 0 0 0,0-1 0 0 0,0 1 0 0 0,0-1 0 0 0,-1 1-1 0 0,0-1 1 0 0,0-1 0 0 0,0 1 0 0 0,0-1 0 0 0,-1 1 0 0 0,0-1 0 0 0,0 0-1 0 0,-1 0 1 0 0,1 0 0 0 0,-1-1 0 0 0,-1 1 0 0 0,1 0 0 0 0,-1-1 0 0 0,0 1 0 0 0,-1-1-1 0 0,1 0 1 0 0,-1 1 0 0 0,0-1 0 0 0,-1 1 0 0 0,0-3-15 0 0,0 5-7 0 0,0 1 0 0 0,0-1-1 0 0,-1 1 1 0 0,1 0 0 0 0,-1 0 0 0 0,0 0 0 0 0,0 0 0 0 0,0 0-1 0 0,0 0 1 0 0,0 0 0 0 0,-1 1 0 0 0,1-1 0 0 0,-1 1-1 0 0,1 0 1 0 0,-1 0 0 0 0,0 0 0 0 0,0 0 0 0 0,0 0 0 0 0,0 0-1 0 0,0 1 1 0 0,-1-1 0 0 0,1 1 0 0 0,0 0 0 0 0,-1 0 0 0 0,1 0-1 0 0,-1 1 1 0 0,1-1 0 0 0,-1 1 0 0 0,-2 0 7 0 0,-105 15-101 0 0,94-8 99 0 0,1 0 1 0 0,-1 2-1 0 0,2 0 1 0 0,-1 0-1 0 0,1 2 1 0 0,1-1-1 0 0,0 2 0 0 0,0 0 1 0 0,1 1-1 0 0,1 0 1 0 0,0 1-1 0 0,1 0 1 0 0,1 1-1 0 0,0 1 1 0 0,-2 4 1 0 0,7-11 13 0 0,1 1 1 0 0,1 0 0 0 0,-1 0-1 0 0,1 0 1 0 0,1 1-1 0 0,0-1 1 0 0,0 1-1 0 0,1-1 1 0 0,1 1 0 0 0,0 0-1 0 0,0-1 1 0 0,1 1-1 0 0,0-1 1 0 0,1 1-1 0 0,0-1 1 0 0,0 1 0 0 0,1-1-1 0 0,1 0 1 0 0,0 0-1 0 0,0-1 1 0 0,1 1-1 0 0,0-1 1 0 0,1 0-1 0 0,0 0 1 0 0,0 0 0 0 0,1-1-1 0 0,0 0 1 0 0,1-1-1 0 0,2 3-13 0 0,8 2 37 0 0,1 0-1 0 0,0-2 0 0 0,1 0 1 0 0,0-1-1 0 0,0-1 0 0 0,1 0 1 0 0,1-2-1 0 0,-1-1 0 0 0,1 0 1 0 0,-1-2-1 0 0,1 0 0 0 0,0-2 1 0 0,0 0-1 0 0,1-2 0 0 0,-1 0 1 0 0,9-3-37 0 0,49-8-1061 0 0,-48 3-4161 0 0,-22 5-6884 0 0</inkml:trace>
  <inkml:trace contextRef="#ctx0" brushRef="#br0" timeOffset="-9851.364">3240 2050 6673 0 0,'0'0'638'0'0,"0"0"-469"0"0,0 0-233 0 0,0 0 203 0 0,0 0 445 0 0,0 0 310 0 0,0 0 144 0 0,0 0 41 0 0,0 0-21 0 0,37-5-58 0 0,118-15-62 0 0,172-17 3171 0 0,314-15-829 0 0,1318-89 433 0 0,560 17-1090 0 0,-1881 88-2013 0 0,-492 31-342 0 0,-147 5-355 0 0,-9-3-2813 0 0,7 3-8259 0 0,2 0-923 0 0</inkml:trace>
  <inkml:trace contextRef="#ctx0" brushRef="#br0" timeOffset="-9331.857">9873 864 504 0 0,'0'0'1835'0'0,"0"0"-174"0"0,0 0 4 0 0,0 0 113 0 0,0 0 73 0 0,0 0 49 0 0,0 0-47 0 0,0 0-149 0 0,0 0-162 0 0,0 0-155 0 0,0 0-180 0 0,0 0-103 0 0,0 0-80 0 0,3-20-72 0 0,6-65-51 0 0,-9 85-865 0 0,1 0 0 0 0,-1-1 1 0 0,1 1-1 0 0,-1-1 1 0 0,1 0-1 0 0,-1 1 1 0 0,1-1-1 0 0,-1 1 1 0 0,0-1-1 0 0,1 0 1 0 0,-1 1-1 0 0,0-1 1 0 0,0 0-1 0 0,0 1 1 0 0,1-1-1 0 0,-1 0 1 0 0,0 1-1 0 0,0-1 0 0 0,0 0 1 0 0,0 1-1 0 0,0-1 1 0 0,0 0-1 0 0,0 0 1 0 0,0 1-1 0 0,0-1 1 0 0,-1 0-1 0 0,1 1 1 0 0,0-1-1 0 0,0 0 1 0 0,-1 1-1 0 0,1-1 1 0 0,0 0-1 0 0,-1 1 1 0 0,1-1-1 0 0,-1 1 0 0 0,1-1 1 0 0,0 1-1 0 0,-1-1 1 0 0,0 1-1 0 0,1-1 1 0 0,-1 1-1 0 0,1-1 1 0 0,-1 1-1 0 0,1 0 1 0 0,-1-1-1 0 0,0 1 1 0 0,1 0-1 0 0,-1-1 1 0 0,0 1-1 0 0,1 0 1 0 0,-1 0-1 0 0,0 0 0 0 0,1 0 1 0 0,-1 0-1 0 0,0 0 1 0 0,0 0-1 0 0,1 0 1 0 0,-1 0-1 0 0,0 0-36 0 0,-4 0 490 0 0,-6-1-339 0 0,0 0-1 0 0,0 1 1 0 0,-1 0-1 0 0,1 1 0 0 0,0 0 1 0 0,0 0-1 0 0,0 1 0 0 0,0 1 1 0 0,1 0-1 0 0,-1 0 0 0 0,1 1 1 0 0,-6 3-151 0 0,17-7 2 0 0,-1 0 1 0 0,1 0-1 0 0,-1 0 0 0 0,1 0 1 0 0,-1 0-1 0 0,1 0 0 0 0,-1 0 1 0 0,1 0-1 0 0,-1 0 0 0 0,1 0 1 0 0,-1 0-1 0 0,0 0 1 0 0,1 1-1 0 0,-1-1 0 0 0,1 0 1 0 0,-1 0-1 0 0,1 0 0 0 0,-1 1 1 0 0,0-1-1 0 0,1 0 0 0 0,-1 1 1 0 0,0-1-1 0 0,1 0 1 0 0,-1 1-1 0 0,0-1 0 0 0,1 0 1 0 0,-1 1-1 0 0,0-1 0 0 0,0 1 1 0 0,1-1-1 0 0,-1 0 0 0 0,0 1 1 0 0,0-1-1 0 0,0 1 1 0 0,0-1-1 0 0,0 1 0 0 0,1-1 1 0 0,-1 1-1 0 0,0-1 0 0 0,0 1 1 0 0,0-1-1 0 0,0 1 0 0 0,0-1 1 0 0,-1 1-1 0 0,1-1 1 0 0,0 1-1 0 0,0-1 0 0 0,0 0 1 0 0,0 1-1 0 0,0-1 0 0 0,-1 1 1 0 0,1-1-1 0 0,0 1 0 0 0,0-1 1 0 0,-1 0-1 0 0,1 1 1 0 0,-1-1-3 0 0,33 0 78 0 0,-1-1 0 0 0,0-2 0 0 0,0-2 0 0 0,0 0 1 0 0,-1-2-1 0 0,8-4-78 0 0,17-8 269 0 0,-126 24-1074 0 0,39 20-1040 0 0,17-4-4888 0 0,12-13-5230 0 0</inkml:trace>
  <inkml:trace contextRef="#ctx0" brushRef="#br0" timeOffset="-8685.898">9857 1155 3273 0 0,'0'0'3047'0'0,"0"0"-1571"0"0,0 0-437 0 0,0 0 291 0 0,0 0 336 0 0,0 0 171 0 0,0 0-160 0 0,0 0-384 0 0,0 0-329 0 0,0 0-225 0 0,0 0-80 0 0,0 0-55 0 0,0 0-10 0 0,-4 1-1 0 0,-108 23 3113 0 0,51 10-2775 0 0,62-33-919 0 0,-1 0 0 0 0,1 0 0 0 0,-1 0 0 0 0,1 0 0 0 0,0 0 0 0 0,-1 0 0 0 0,1 0 0 0 0,0 0 0 0 0,0 0 0 0 0,0 0 0 0 0,-1 0 0 0 0,1-1 0 0 0,0 1 0 0 0,0 0-1 0 0,0-1 1 0 0,1 1 0 0 0,-1 0 0 0 0,0-1 0 0 0,0 1 0 0 0,0-1 0 0 0,0 0 0 0 0,0 1 0 0 0,1-1 0 0 0,-1 0 0 0 0,0 0 0 0 0,0 0 0 0 0,1 0 0 0 0,-1 0 0 0 0,0 0 0 0 0,1 0-12 0 0,143 0 728 0 0,-91-10-180 0 0,-54 10-421 0 0,0 0 60 0 0,0 0 21 0 0,-28 0 618 0 0,-39 43-675 0 0,66-42-232 0 0,1-1 86 0 0,0 0 7 0 0,0 0 16 0 0,0 0-4 0 0,0 0-25 0 0,-10-1 90 0 0,-53-2-786 0 0,63 3 318 0 0,0 8-1553 0 0,0-1-1646 0 0,3-4-3251 0 0,1-3-5953 0 0</inkml:trace>
  <inkml:trace contextRef="#ctx0" brushRef="#br0" timeOffset="3785.649">0 3077 8842 0 0,'0'0'676'0'0,"0"0"-113"0"0,0 0 265 0 0,0 0 334 0 0,0 0 215 0 0,0 0 76 0 0,0 0-71 0 0,0 0-129 0 0,0 0-126 0 0,0 0-123 0 0,34-9-120 0 0,108-32-150 0 0,-64-4 195 0 0,-65 32-726 0 0,134-128 1194 0 0,-94 86-1089 0 0,3 3 1 0 0,1 2-1 0 0,3 3 1 0 0,33-19-309 0 0,-80 58 45 0 0,79-36 132 0 0,-89 43-169 0 0,0 0-1 0 0,0 1 1 0 0,0-1 0 0 0,0 1-1 0 0,0 0 1 0 0,0 0 0 0 0,0 0 0 0 0,0 1-1 0 0,0-1 1 0 0,0 1 0 0 0,-1-1-1 0 0,1 1 1 0 0,0 0 0 0 0,0 0-1 0 0,0 0 1 0 0,-1 0 0 0 0,1 1-1 0 0,0-1 1 0 0,-1 1 0 0 0,1 0-1 0 0,-1 0 1 0 0,0 0 0 0 0,0 0-1 0 0,0 0 1 0 0,0 0 0 0 0,0 0-1 0 0,0 1 1 0 0,0-1 0 0 0,-1 1-1 0 0,1-1 1 0 0,0 4-8 0 0,5 12 72 0 0,-1 1 1 0 0,0 0-1 0 0,-2 0 0 0 0,0 1 0 0 0,-1 0 1 0 0,-2-1-1 0 0,0 1 0 0 0,0 0 1 0 0,-2 0-1 0 0,-1 0 0 0 0,0-1 0 0 0,-1 1 1 0 0,-2-1-1 0 0,1 0 0 0 0,-2 0 0 0 0,-1 0 1 0 0,0 0-1 0 0,-2-1 0 0 0,0-1 0 0 0,0 0 1 0 0,-4 4-73 0 0,5-6-6 0 0,0-1 1 0 0,-1 0 0 0 0,0 0-1 0 0,-1-1 1 0 0,0-1-1 0 0,-1 1 1 0 0,-1-2 0 0 0,0 1-1 0 0,0-2 1 0 0,-1 0-1 0 0,-1 0 1 0 0,1-1 0 0 0,-2-1-1 0 0,1 0 1 0 0,-1-1-1 0 0,0-1 1 0 0,-1 0 0 0 0,1-1-1 0 0,-1 0 1 0 0,-8 0 5 0 0,20-3-60 0 0,-1-1 0 0 0,0 0 0 0 0,0 0 0 0 0,0 0 1 0 0,0-1-1 0 0,0 1 0 0 0,0-1 0 0 0,0 0 0 0 0,0-1 1 0 0,0 1-1 0 0,1-1 0 0 0,-1 0 0 0 0,0 0 0 0 0,0-1 1 0 0,0 1-1 0 0,1-1 0 0 0,-1 0 0 0 0,1 0 0 0 0,-1-1 0 0 0,1 1 1 0 0,0-1-1 0 0,0 0 0 0 0,0 0 0 0 0,0 0 0 0 0,1-1 1 0 0,-1 1-1 0 0,1-1 0 0 0,0 0 0 0 0,0 0 0 0 0,0 0 0 0 0,1 0 1 0 0,0-1-1 0 0,-1 1 0 0 0,0-4 60 0 0,-6-76-4087 0 0,25 29-6913 0 0,-7 40 1203 0 0</inkml:trace>
  <inkml:trace contextRef="#ctx0" brushRef="#br0" timeOffset="4536.099">1142 2705 3929 0 0,'0'0'3028'0'0,"0"0"-1167"0"0,0 0-390 0 0,0 0 60 0 0,0 0 24 0 0,0 0-47 0 0,0 0-166 0 0,0 0-213 0 0,0 0-235 0 0,0 0-203 0 0,0 0-103 0 0,0 0 5 0 0,0 0 62 0 0,11 0 55 0 0,36 3-6 0 0,-46-3-679 0 0,0 0 0 0 0,-1 1 0 0 0,1-1 1 0 0,0 0-1 0 0,0 1 0 0 0,-1-1 0 0 0,1 1 1 0 0,0-1-1 0 0,-1 1 0 0 0,1-1 0 0 0,-1 1 1 0 0,1-1-1 0 0,0 1 0 0 0,-1-1 0 0 0,1 1 1 0 0,-1 0-1 0 0,0-1 0 0 0,1 1 0 0 0,-1 0 1 0 0,0 0-1 0 0,1-1 0 0 0,-1 1 0 0 0,0 0 1 0 0,0 0-1 0 0,1 0 0 0 0,-1-1 0 0 0,0 1 1 0 0,0 0-1 0 0,0 0 0 0 0,0 0 0 0 0,0-1 1 0 0,0 1-1 0 0,0 0 0 0 0,-1 0 0 0 0,1 0 1 0 0,0-1-1 0 0,0 1 0 0 0,-1 0-25 0 0,1 5 152 0 0,17 131 1257 0 0,-15-132-1378 0 0,0 0 0 0 0,0-1 0 0 0,0 0 0 0 0,0 1 0 0 0,1-1 0 0 0,-1 0 0 0 0,1 0 0 0 0,0 0 0 0 0,1 0 0 0 0,-1-1 0 0 0,0 0 0 0 0,1 1 0 0 0,0-1 0 0 0,0 0 0 0 0,0-1 0 0 0,0 1 0 0 0,0-1 0 0 0,1 1 0 0 0,-1-1-1 0 0,1-1 1 0 0,-1 1 0 0 0,1-1 0 0 0,0 0 0 0 0,0 0 0 0 0,-1 0 0 0 0,1 0 0 0 0,0-1-31 0 0,10-1 119 0 0,-1 0 1 0 0,1-2-1 0 0,-1 1 0 0 0,0-2 0 0 0,0 0 0 0 0,0 0 0 0 0,-1-2 0 0 0,1 1 0 0 0,-1-2 0 0 0,-1 0 0 0 0,1 0 0 0 0,-1-1 0 0 0,0-1 0 0 0,-1 0 0 0 0,0 0 0 0 0,6-8-119 0 0,122-132 409 0 0,-137 151-421 0 0,-1 0-1 0 0,1 0 0 0 0,-1 0 1 0 0,1 0-1 0 0,-1 0 0 0 0,0 1 1 0 0,0-1-1 0 0,0 0 0 0 0,0 1 1 0 0,0-1-1 0 0,-1 1 0 0 0,1-1 1 0 0,-1 1-1 0 0,0 0 0 0 0,1-1 1 0 0,-1 1-1 0 0,0-1 0 0 0,0 1 1 0 0,-1-1-1 0 0,1 1 0 0 0,-1-1 1 0 0,1 1-1 0 0,-1-1 0 0 0,0 1 0 0 0,0 1 13 0 0,0 1-16 0 0,0 2 10 0 0,-1 0 0 0 0,1 0 0 0 0,-1 0 0 0 0,2 0-1 0 0,-1 0 1 0 0,1 0 0 0 0,0 1 0 0 0,1-1 0 0 0,0 0 0 0 0,0 0 0 0 0,0 0 0 0 0,1 0 0 0 0,0 0 0 0 0,1 0 0 0 0,-1 0-1 0 0,1-1 1 0 0,1 1 0 0 0,-1-1 0 0 0,1 0 0 0 0,0 0 0 0 0,0 0 0 0 0,1-1 0 0 0,0 1 0 0 0,0-1 0 0 0,0 0 0 0 0,0 0-1 0 0,1-1 1 0 0,0 0 0 0 0,0 0 0 0 0,5 3 6 0 0,2-5 12 0 0,0 1-1 0 0,1-2 0 0 0,-1 0 1 0 0,0 0-1 0 0,1-2 1 0 0,-1 1-1 0 0,0-2 1 0 0,1 0-1 0 0,-1 0 0 0 0,0-1 1 0 0,0-1-1 0 0,-1 0 1 0 0,1-1-1 0 0,-1 0 1 0 0,0-1-1 0 0,0 0 0 0 0,0-1 1 0 0,-1 0-1 0 0,0-1 1 0 0,-1 0-1 0 0,0-1 0 0 0,0 0 1 0 0,2-3-12 0 0,18-12 38 0 0,-1-2-1 0 0,-1-1 1 0 0,-1-1 0 0 0,-1-1 0 0 0,-2-1 0 0 0,7-12-38 0 0,-25 34-1 0 0,-1 0 0 0 0,1-1 0 0 0,-2 1 0 0 0,1-1 0 0 0,-1 0 1 0 0,0 0-1 0 0,-1-1 0 0 0,0 1 0 0 0,-1-1 0 0 0,0 0 0 0 0,0 0 1 0 0,-1 1-1 0 0,0-1 0 0 0,-1 0 0 0 0,0 0 0 0 0,-1-8 1 0 0,0 16-8 0 0,1 0 0 0 0,-1-1 0 0 0,0 1 0 0 0,0 0 0 0 0,0 0-1 0 0,0 0 1 0 0,0 0 0 0 0,0 1 0 0 0,-1-1 0 0 0,1 0 0 0 0,-1 0 0 0 0,1 1-1 0 0,-1-1 1 0 0,0 1 0 0 0,0-1 0 0 0,1 1 0 0 0,-1 0 0 0 0,0 0 0 0 0,0 0 0 0 0,0 0-1 0 0,0 0 1 0 0,0 0 0 0 0,-1 0 0 0 0,1 1 0 0 0,0-1 0 0 0,0 1 0 0 0,0 0-1 0 0,-1-1 1 0 0,1 1 0 0 0,0 0 0 0 0,0 0 0 0 0,-1 0 0 0 0,1 1 0 0 0,0-1-1 0 0,0 1 1 0 0,-1-1 8 0 0,-76 35-378 0 0,72-31 358 0 0,-1 1 0 0 0,1 0-1 0 0,1 0 1 0 0,-1 1-1 0 0,1 0 1 0 0,0 0-1 0 0,0 1 1 0 0,1-1-1 0 0,-1 1 1 0 0,2 1 0 0 0,-1-1-1 0 0,1 0 1 0 0,0 1-1 0 0,0 0 1 0 0,1 0-1 0 0,0 0 1 0 0,1 1-1 0 0,0-1 1 0 0,0 1-1 0 0,1-1 1 0 0,0 1 20 0 0,3-5-1 0 0,0 0 0 0 0,0-1 0 0 0,1 1 0 0 0,0-1 0 0 0,0 1 0 0 0,0-1 0 0 0,0 0 0 0 0,0 0 0 0 0,1 0 0 0 0,-1 0 0 0 0,1-1 0 0 0,0 1 0 0 0,0-1-1 0 0,0 0 1 0 0,0 0 0 0 0,0-1 0 0 0,0 1 0 0 0,1-1 0 0 0,-1 0 0 0 0,0 0 0 0 0,1 0 0 0 0,-1-1 0 0 0,1 1 0 0 0,-1-1 0 0 0,1 0 0 0 0,-1-1 0 0 0,0 1 0 0 0,1-1 0 0 0,-1 0 0 0 0,5-1 1 0 0,-3 2 6 0 0,150-6 3 0 0,-72 5 35 0 0,-82 2-37 0 0,1 1-1 0 0,-1 0 1 0 0,1 0 0 0 0,-1-1-1 0 0,0 1 1 0 0,0 1-1 0 0,0-1 1 0 0,0 0 0 0 0,0 0-1 0 0,-1 1 1 0 0,1-1 0 0 0,-1 1-1 0 0,1-1 1 0 0,-1 1 0 0 0,0 0-1 0 0,0 0 1 0 0,0-1-1 0 0,0 1 1 0 0,-1 0 0 0 0,1 0-1 0 0,-1 0 1 0 0,0 0 0 0 0,1 0-1 0 0,-1 0 1 0 0,-1 0-1 0 0,1 0 1 0 0,0-1 0 0 0,-1 1-1 0 0,1 0 1 0 0,-1 0 0 0 0,0 0-1 0 0,0 0 1 0 0,0-1-1 0 0,-1 1 1 0 0,1 0 0 0 0,-2 1-7 0 0,-49 101 147 0 0,44-92-159 0 0,-1 1 0 0 0,2 0-1 0 0,0 0 1 0 0,0 0 0 0 0,2 1-1 0 0,-1 0 1 0 0,2 0 0 0 0,0 0-1 0 0,1 0 1 0 0,1 1 0 0 0,0 1 12 0 0,2-16-44 0 0,0 1 0 0 0,0-1 0 0 0,0 1 1 0 0,1-1-1 0 0,-1 1 0 0 0,0-1 0 0 0,1 1 1 0 0,-1-1-1 0 0,1 0 0 0 0,0 1 0 0 0,0-1 0 0 0,-1 0 1 0 0,1 0-1 0 0,0 0 0 0 0,0 1 0 0 0,0-1 1 0 0,0 0-1 0 0,0 0 0 0 0,0 0 0 0 0,0 0 0 0 0,1-1 1 0 0,-1 1-1 0 0,0 0 0 0 0,0 0 0 0 0,1-1 1 0 0,-1 1-1 0 0,1-1 0 0 0,-1 1 0 0 0,0-1 0 0 0,1 1 1 0 0,-1-1-1 0 0,1 0 0 0 0,-1 0 0 0 0,1 0 1 0 0,-1 0-1 0 0,1 0 0 0 0,-1 0 0 0 0,1 0 0 0 0,-1 0 1 0 0,1-1-1 0 0,-1 1 0 0 0,1-1 44 0 0,21-3-4446 0 0,-5-2-4993 0 0,-9 5-1835 0 0</inkml:trace>
  <inkml:trace contextRef="#ctx0" brushRef="#br0" timeOffset="6168.95">2773 2510 3857 0 0,'0'0'1449'0'0,"0"0"-456"0"0,0 0 152 0 0,0 0 433 0 0,0 0 301 0 0,0 0 69 0 0,0 0-121 0 0,0 0-176 0 0,0 0-164 0 0,0 0-137 0 0,0 0-136 0 0,0 0-123 0 0,32 2-141 0 0,101 3-143 0 0,-57-23 202 0 0,-63 11-773 0 0,11-9 41 0 0,0 0 1 0 0,-2-2-1 0 0,1 0 0 0 0,-2-2 1 0 0,-1 0-1 0 0,12-17-277 0 0,-22 27 21 0 0,0-1-13 0 0,0 0 1 0 0,0 0-1 0 0,-2-2 0 0 0,1 1 0 0 0,-2-1 0 0 0,1 0 1 0 0,-2 0-1 0 0,0-1 0 0 0,0 0 0 0 0,-1 0 0 0 0,-1 0 0 0 0,-1-1 1 0 0,0 1-1 0 0,0-1 0 0 0,-1-12-8 0 0,-3 27-5 0 0,0-1-1 0 0,1 0 1 0 0,-1 1-1 0 0,0-1 1 0 0,0 1-1 0 0,0-1 1 0 0,0 1 0 0 0,0 0-1 0 0,0-1 1 0 0,0 1-1 0 0,0 0 1 0 0,0 0-1 0 0,0 0 1 0 0,0 0 0 0 0,0 0-1 0 0,1 0 1 0 0,-1 0-1 0 0,0 0 1 0 0,0 0-1 0 0,0 0 1 0 0,0 0 0 0 0,0 0-1 0 0,0 1 1 0 0,0-1-1 0 0,0 0 1 0 0,0 1 0 0 0,0-1-1 0 0,0 1 1 0 0,0-1-1 0 0,1 1 1 0 0,-1 0-1 0 0,0-1 1 0 0,0 1 0 0 0,1 0-1 0 0,-1-1 1 0 0,0 1-1 0 0,1 0 1 0 0,-1 0-1 0 0,1-1 1 0 0,-1 1 0 0 0,1 0-1 0 0,-1 0 1 0 0,1 0-1 0 0,-1 0 1 0 0,1 1 5 0 0,-16 26-1 0 0,1 0 0 0 0,2 2 0 0 0,1 0 0 0 0,1 0 1 0 0,-3 17 0 0 0,5-19-1 0 0,-99 372 9 0 0,72-225 61 0 0,-7 119-69 0 0,24-153 17 0 0,14-96 0 0 0,-31 124 157 0 0,33-163-169 0 0,0 1 1 0 0,0-1-1 0 0,0 0 1 0 0,-1-1-1 0 0,0 1 1 0 0,0 0-1 0 0,0-1 1 0 0,-1 0-1 0 0,0 0 0 0 0,0 0 1 0 0,0-1-1 0 0,0 0 1 0 0,-1 0-1 0 0,0 0 1 0 0,1-1-1 0 0,-1 1 1 0 0,-1-1-1 0 0,1-1 1 0 0,0 1-1 0 0,-1-1 0 0 0,0 0 1 0 0,1-1-1 0 0,-4 1-5 0 0,2 0-2 0 0,1-1 1 0 0,-1 0-1 0 0,0 0 0 0 0,0-1 0 0 0,0 0 0 0 0,0-1 0 0 0,0 1 1 0 0,1-2-1 0 0,-1 1 0 0 0,0-1 0 0 0,1 0 0 0 0,-1 0 0 0 0,1-1 0 0 0,-1 0 1 0 0,1 0-1 0 0,0-1 0 0 0,0 0 0 0 0,1 0 0 0 0,-1-1 0 0 0,1 0 0 0 0,0 0 1 0 0,0 0-1 0 0,1-1 0 0 0,0 0 0 0 0,0 0 0 0 0,0 0 0 0 0,0-1 0 0 0,1 1 1 0 0,0-1-1 0 0,1 0 0 0 0,-1-1 0 0 0,1 1 0 0 0,1 0 0 0 0,-1-1 1 0 0,1 0-1 0 0,0-5 2 0 0,3-3 11 0 0,2 0 0 0 0,0 0 0 0 0,1 0 0 0 0,0 1 0 0 0,1-1 0 0 0,1 1 1 0 0,0 0-1 0 0,1 1 0 0 0,1 0 0 0 0,0 0 0 0 0,1 0 0 0 0,1 1 0 0 0,0 0 1 0 0,0 1-1 0 0,1 0 0 0 0,1 1 0 0 0,10-8-11 0 0,15-15 10 0 0,0 2-1 0 0,3 2 1 0 0,0 2-1 0 0,1 1 1 0 0,2 2-1 0 0,1 2 1 0 0,9-2-10 0 0,42-20-723 0 0,-52 15-3251 0 0,10-28-7595 0 0,-23 23 6426 0 0,2 4 4108 0 0,-6 9 1402 0 0,34-26 3702 0 0,37-3 6306 0 0,-96 52-10241 0 0,0 1-1 0 0,0-1 0 0 0,0 1 1 0 0,-1-1-1 0 0,1 1 0 0 0,0 0 1 0 0,-1-1-1 0 0,1 1 0 0 0,-1 0 1 0 0,0-1-1 0 0,1 1 0 0 0,-1 0 1 0 0,0 0-1 0 0,0-1 0 0 0,0 1 1 0 0,0 0-1 0 0,-1-1 0 0 0,1 1 1 0 0,0 0-1 0 0,-1 0 0 0 0,1-1 0 0 0,-1 1 1 0 0,1-1-1 0 0,-1 1 0 0 0,0 0 1 0 0,0-1-1 0 0,0 1 0 0 0,0-1 1 0 0,0 0-1 0 0,0 1 0 0 0,0-1 1 0 0,0 0-1 0 0,0 0 0 0 0,-2 1-133 0 0,-14 22 319 0 0,-6 6-142 0 0,1 1 0 0 0,1 1 0 0 0,2 1 1 0 0,1 0-1 0 0,-4 16-177 0 0,11 43 42 0 0,13-90-18 0 0,0-1-1 0 0,0 1 0 0 0,1 0 1 0 0,-1 0-1 0 0,0-1 0 0 0,1 0 1 0 0,-1 1-1 0 0,1-1 0 0 0,-1 0 1 0 0,1 0-1 0 0,-1 0 0 0 0,1-1 1 0 0,0 1-1 0 0,-1 0 0 0 0,1-1 1 0 0,0 0-1 0 0,0 0 0 0 0,-1 0 1 0 0,1 0-1 0 0,0 0 0 0 0,0 0 1 0 0,-1-1-1 0 0,1 1 0 0 0,0-1 1 0 0,-1 0-1 0 0,1 0 0 0 0,0 0 1 0 0,-1 0-1 0 0,0 0 0 0 0,2-2-23 0 0,20-11 127 0 0,0-2 0 0 0,-2 0 0 0 0,0-2-1 0 0,-1-1 1 0 0,0 0 0 0 0,-2-1-1 0 0,-1-1 1 0 0,0-1 0 0 0,13-22-127 0 0,36-25 102 0 0,-65 70-106 0 0,0 0 1 0 0,0 0-1 0 0,0 0 0 0 0,-1 0 0 0 0,1 1 0 0 0,0-1 0 0 0,0 0 0 0 0,-1 1 0 0 0,1-1 0 0 0,-1 1 0 0 0,1 0 0 0 0,-1-1 0 0 0,0 1 1 0 0,0 0-1 0 0,0 0 0 0 0,0 0 0 0 0,0 0 0 0 0,0 0 0 0 0,0 0 0 0 0,0 0 0 0 0,-1 0 0 0 0,1 0 0 0 0,-1 0 0 0 0,0 0 1 0 0,1 0-1 0 0,-1 0 0 0 0,0 1 0 0 0,0-1 0 0 0,-1 0 0 0 0,1 0 0 0 0,0 1 4 0 0,1 3-7 0 0,-1 3 9 0 0,1-1 0 0 0,0 0 0 0 0,1 1 0 0 0,0-1 0 0 0,1 0 0 0 0,-1 0 0 0 0,1 0 0 0 0,1 0 0 0 0,0 0 0 0 0,0-1-1 0 0,0 0 1 0 0,1 1 0 0 0,0-2 0 0 0,0 1 0 0 0,1-1 0 0 0,2 2-2 0 0,-5-6 10 0 0,1-1-1 0 0,0 0 1 0 0,0 0 0 0 0,0-1-1 0 0,0 1 1 0 0,-1-1 0 0 0,1 0-1 0 0,0 0 1 0 0,0 0 0 0 0,0-1-1 0 0,0 1 1 0 0,0-1-1 0 0,0 0 1 0 0,0 0 0 0 0,-1 0-1 0 0,1 0 1 0 0,0-1 0 0 0,-1 0-1 0 0,1 0 1 0 0,-1 0 0 0 0,3-1-10 0 0,160-140 636 0 0,-141 123-569 0 0,1 2 1 0 0,1 1-1 0 0,0 1 0 0 0,1 1 1 0 0,1 2-1 0 0,13-4-67 0 0,90 4 60 0 0,-132 14-37 0 0,0-1 0 0 0,0 0 0 0 0,-1 0 0 0 0,1 0 0 0 0,0 1 0 0 0,0-1 0 0 0,0 0 0 0 0,-1 0 0 0 0,1 1 0 0 0,0-1 0 0 0,0 0 0 0 0,0 0 0 0 0,0 1 0 0 0,0-1 0 0 0,0 0 0 0 0,-1 0 0 0 0,1 1 0 0 0,0-1 0 0 0,0 0 0 0 0,0 1 0 0 0,0-1 0 0 0,0 0 0 0 0,0 0 0 0 0,0 1 0 0 0,0-1-23 0 0,-92-21 132 0 0,85 21-142 0 0,0 0 1 0 0,0 1 0 0 0,0 0-1 0 0,0 1 1 0 0,0-1 0 0 0,1 1-1 0 0,-1 1 1 0 0,1-1 0 0 0,-1 1-1 0 0,1 0 1 0 0,0 0 0 0 0,0 1-1 0 0,0 0 1 0 0,1 0 0 0 0,-1 0-1 0 0,1 1 1 0 0,0 0 0 0 0,0 0-1 0 0,1 0 1 0 0,-1 0 0 0 0,1 1-1 0 0,1 0 1 0 0,-1 0 0 0 0,1 0-1 0 0,0 0 1 0 0,0 1 0 0 0,0-1-1 0 0,1 1 1 0 0,0-1 0 0 0,1 1-1 0 0,-1 0 1 0 0,1 0 0 0 0,0 5 9 0 0,1-5-3 0 0,1-1 1 0 0,-1 1-1 0 0,1-1 0 0 0,1 1 1 0 0,-1-1-1 0 0,1 0 1 0 0,0 0-1 0 0,0 0 1 0 0,1 0-1 0 0,0 0 1 0 0,0 0-1 0 0,0-1 0 0 0,1 1 1 0 0,0-1-1 0 0,0 0 1 0 0,0 0-1 0 0,1 0 1 0 0,-1-1-1 0 0,1 0 1 0 0,0 0-1 0 0,0 0 0 0 0,1 0 1 0 0,-1-1-1 0 0,1 0 1 0 0,4 2 2 0 0,2 0 6 0 0,-1 0 0 0 0,1-1 0 0 0,0 0 0 0 0,0-1 0 0 0,0 0 0 0 0,1-1 0 0 0,-1-1 0 0 0,1 0 0 0 0,-1 0 0 0 0,1-1 0 0 0,-1-1 0 0 0,1 0 0 0 0,-1-1 0 0 0,1 0 0 0 0,3-2-6 0 0,180-64 188 0 0,-141 44-71 0 0,-1-2 0 0 0,-1-3-1 0 0,-2-2 1 0 0,-1-3-1 0 0,1-3-116 0 0,-45 33 3 0 0,-1 0 0 0 0,1 0 0 0 0,-1 0 0 0 0,0-1 1 0 0,-1 0-1 0 0,1 0 0 0 0,-1 0 0 0 0,0-1 0 0 0,0 1 0 0 0,-1-1 0 0 0,1 0 0 0 0,-1 0 0 0 0,-1 0 0 0 0,1 0 0 0 0,-1-1 0 0 0,0 1 0 0 0,0-1 0 0 0,-1 1 0 0 0,0-1 1 0 0,0-3-4 0 0,-2 8-4 0 0,-1 0 1 0 0,1 0 0 0 0,-1 0 0 0 0,0 1-1 0 0,0-1 1 0 0,1 0 0 0 0,-1 1 0 0 0,0-1 0 0 0,0 1-1 0 0,0 0 1 0 0,-1 0 0 0 0,1 0 0 0 0,0 0-1 0 0,0 0 1 0 0,-1 0 0 0 0,1 1 0 0 0,0-1 0 0 0,-1 1-1 0 0,1 0 1 0 0,-1-1 0 0 0,1 1 0 0 0,0 0-1 0 0,-1 0 1 0 0,1 1 0 0 0,-1-1 0 0 0,1 0 0 0 0,-1 1 3 0 0,-2-1-9 0 0,-12 2-10 0 0,0 1 0 0 0,1 1 1 0 0,-1 0-1 0 0,1 1 0 0 0,0 1 1 0 0,0 0-1 0 0,0 2 0 0 0,1-1 1 0 0,0 2-1 0 0,1 0 0 0 0,-1 1 0 0 0,2 0 1 0 0,0 1-1 0 0,0 1 0 0 0,1 0 1 0 0,0 0-1 0 0,-8 13 19 0 0,14-19 2 0 0,1 0-1 0 0,1 0 1 0 0,-1 1 0 0 0,1-1-1 0 0,1 1 1 0 0,-1 0-1 0 0,1 0 1 0 0,0 0 0 0 0,0 0-1 0 0,1 1 1 0 0,0-1 0 0 0,1 1-1 0 0,-1-1 1 0 0,1 1-1 0 0,1 0 1 0 0,-1-1 0 0 0,1 1-1 0 0,1 0 1 0 0,0-1 0 0 0,0 1-1 0 0,0 0 1 0 0,1-1-1 0 0,0 1 1 0 0,0-1 0 0 0,1 0-1 0 0,0 0 1 0 0,0 0-1 0 0,2 2-1 0 0,4 2 28 0 0,0-2 0 0 0,1 1 0 0 0,0-1-1 0 0,0 0 1 0 0,1-1 0 0 0,0 0 0 0 0,0-1-1 0 0,1 0 1 0 0,0-1 0 0 0,0 0-1 0 0,1-1 1 0 0,0-1 0 0 0,-1 0 0 0 0,2 0-1 0 0,12 1-27 0 0,14 1 154 0 0,0-1-1 0 0,0-2 1 0 0,1-2-1 0 0,30-4-153 0 0,-58 3-94 0 0,-1-1 1 0 0,1-1-1 0 0,-1 1 0 0 0,0-2 1 0 0,0 0-1 0 0,0-1 0 0 0,0 0 1 0 0,-1 0-1 0 0,1-1 0 0 0,-1-1 0 0 0,-1 0 1 0 0,8-5 93 0 0,-13 6-1600 0 0,-5 2-8235 0 0,0 3-3226 0 0</inkml:trace>
  <inkml:trace contextRef="#ctx0" brushRef="#br0" timeOffset="9057.474">6410 2227 8146 0 0,'0'0'1633'0'0,"0"0"-266"0"0,0 0-114 0 0,0 0 56 0 0,0 0 138 0 0,0 0 102 0 0,0 0-97 0 0,0 0-229 0 0,0 0-299 0 0,0 0-336 0 0,0 0-254 0 0,0-8-172 0 0,1-21 114 0 0,31 233 2256 0 0,-29-145-2231 0 0,-3 0 0 0 0,-3 0 1 0 0,-2 0-1 0 0,-3-1 0 0 0,-12 43-301 0 0,-77 183 581 0 0,97-284-580 0 0,0 0 1 0 0,1 0-1 0 0,-1 0 1 0 0,0-1 0 0 0,1 1-1 0 0,-1 0 1 0 0,0 0-1 0 0,1 0 1 0 0,-1 0 0 0 0,0 0-1 0 0,1 0 1 0 0,-1 0-1 0 0,0 0 1 0 0,1 1 0 0 0,-1-1-1 0 0,0 0 1 0 0,1 0-1 0 0,-1 0 1 0 0,0 0-1 0 0,1 0 1 0 0,-1 0 0 0 0,0 1-1 0 0,0-1 1 0 0,1 0-1 0 0,-1 0 1 0 0,0 0 0 0 0,0 1-1 0 0,1-1 1 0 0,-1 0-1 0 0,0 0 1 0 0,0 1 0 0 0,0-1-1 0 0,0 0 1 0 0,1 1-1 0 0,-1-1 1 0 0,0 0 0 0 0,0 0-1 0 0,0 1 1 0 0,0-1-1 0 0,0 0 1 0 0,0 1-2 0 0,227-132 155 0 0,-210 123-158 0 0,15-9 0 0 0,0 1 1 0 0,1 1 0 0 0,1 2-1 0 0,0 1 1 0 0,1 2 0 0 0,0 1-1 0 0,0 2 1 0 0,1 1 0 0 0,7 2 2 0 0,-41 3-1 0 0,0 1 1 0 0,-1 0 0 0 0,1 0 0 0 0,0 0-1 0 0,0 0 1 0 0,-1 0 0 0 0,1 0 0 0 0,0 0-1 0 0,0 0 1 0 0,-1 1 0 0 0,1-1-1 0 0,0 1 1 0 0,-1 0 0 0 0,1-1 0 0 0,0 1-1 0 0,-1 0 1 0 0,1 0 0 0 0,-1 0 0 0 0,1 0-1 0 0,-1 0 1 0 0,0 0 0 0 0,1 0 0 0 0,-1 1-1 0 0,0-1 1 0 0,0 0 0 0 0,0 1-1 0 0,0-1 1 0 0,0 1 0 0 0,0-1 0 0 0,0 1-1 0 0,-1-1 1 0 0,1 1 0 0 0,0 0 0 0 0,-1 0-1 0 0,1-1 1 0 0,-1 1 0 0 0,0 0-1 0 0,0-1 1 0 0,0 1 0 0 0,1 0 0 0 0,-2 0-1 0 0,1 0 1 0 0,0-1 0 0 0,0 1 0 0 0,0 0 0 0 0,-3 11 19 0 0,-1-1 0 0 0,0 0 1 0 0,0 1-1 0 0,-2-1 0 0 0,1-1 0 0 0,-1 1 1 0 0,-1-1-1 0 0,0 0 0 0 0,-1-1 1 0 0,0 0-1 0 0,0 0 0 0 0,-1 0 1 0 0,0-1-1 0 0,-1-1 0 0 0,0 1 0 0 0,0-2 1 0 0,-1 1-1 0 0,0-1 0 0 0,-8 3-19 0 0,5 1 3 0 0,-1-1-1 0 0,-1-1 0 0 0,0 0 1 0 0,0-1-1 0 0,0-1 1 0 0,-1 0-1 0 0,0-2 0 0 0,-1 0 1 0 0,1 0-1 0 0,-1-2 0 0 0,0 0 1 0 0,0-1-1 0 0,-1-1-2 0 0,2-1-132 0 0,-78-13-599 0 0,92 11 531 0 0,1 1 1 0 0,-1-1-1 0 0,1 0 1 0 0,0 0-1 0 0,-1 0 1 0 0,1 0-1 0 0,0-1 1 0 0,0 1-1 0 0,0-1 1 0 0,1 1-1 0 0,-1-1 1 0 0,0 0-1 0 0,1 1 1 0 0,0-1-1 0 0,0 0 1 0 0,0 0 0 0 0,0 0-1 0 0,0 0 1 0 0,0 0-1 0 0,1-1 200 0 0,-2-11-2593 0 0,1 5-2145 0 0,1 2-5892 0 0</inkml:trace>
  <inkml:trace contextRef="#ctx0" brushRef="#br0" timeOffset="10310.046">6871 2948 928 0 0,'0'0'2841'0'0,"0"0"-877"0"0,0 0-239 0 0,0 0 107 0 0,0 0 122 0 0,0 0 7 0 0,0 0-109 0 0,0 0-173 0 0,33 11-239 0 0,108 31-224 0 0,-44-27 800 0 0,-72-16-1486 0 0,-15 2-379 0 0,1 0-1 0 0,-1-1 1 0 0,0 0-1 0 0,1-1 1 0 0,-1 0 0 0 0,1 0-1 0 0,-1-1 1 0 0,0 0-1 0 0,0-1 1 0 0,0 0 0 0 0,0-1-1 0 0,0 0 1 0 0,-1-1-1 0 0,0 0 1 0 0,0 0-1 0 0,0-1 1 0 0,0 0 0 0 0,-1 0-1 0 0,0-1 1 0 0,-1 0-1 0 0,1-1 1 0 0,-1 1 0 0 0,-1-1-1 0 0,1-1 1 0 0,2-4-151 0 0,-7 8 2 0 0,1 1 0 0 0,-1-1 0 0 0,0 0 0 0 0,0 0 0 0 0,0 1 0 0 0,-1-1 1 0 0,1 0-1 0 0,-1 0 0 0 0,-1-1 0 0 0,1 1 0 0 0,-1 0 0 0 0,0 0 0 0 0,0 0 0 0 0,0 0 0 0 0,-1 0 0 0 0,1-1 1 0 0,-1 1-1 0 0,-1 0 0 0 0,1 0 0 0 0,-1 1 0 0 0,0-1 0 0 0,0 0 0 0 0,0 0 0 0 0,0 1 0 0 0,-1-1 0 0 0,0 1 1 0 0,0 0-1 0 0,0 0 0 0 0,-1 0 0 0 0,1 0 0 0 0,-1 1 0 0 0,0-1 0 0 0,0 1 0 0 0,0 0 0 0 0,0 0 0 0 0,-1 1 1 0 0,1-1-1 0 0,-1 1 0 0 0,1 0 0 0 0,-2 0-2 0 0,0 1-20 0 0,0 1 0 0 0,0 0 1 0 0,-1 0-1 0 0,1 0 0 0 0,0 1 0 0 0,0 0 0 0 0,-1 1 1 0 0,1-1-1 0 0,0 1 0 0 0,1 0 0 0 0,-1 0 0 0 0,0 1 1 0 0,0 0-1 0 0,1 0 0 0 0,0 0 0 0 0,-1 1 1 0 0,1 0-1 0 0,1 0 0 0 0,-1 0 0 0 0,-3 3 20 0 0,-73 105 53 0 0,78-107-41 0 0,0 0 1 0 0,0 0-1 0 0,0 1 0 0 0,1 0 0 0 0,0-1 1 0 0,0 1-1 0 0,1 0 0 0 0,-1 0 0 0 0,1 0 1 0 0,0 0-1 0 0,1 0 0 0 0,-1 0 0 0 0,1 0 1 0 0,1 0-1 0 0,-1 0 0 0 0,1 0 0 0 0,0 0 1 0 0,0 0-1 0 0,1 0 0 0 0,-1 0 0 0 0,1-1 1 0 0,1 1-1 0 0,-1 0 0 0 0,1-1 0 0 0,0 0 1 0 0,0 0-1 0 0,1 0 0 0 0,-1 0 0 0 0,1 0 1 0 0,0-1-1 0 0,1 1 0 0 0,2 1-12 0 0,10 2 110 0 0,0-1 0 0 0,0-1-1 0 0,1-1 1 0 0,0 0 0 0 0,0-2 0 0 0,0 0-1 0 0,0-1 1 0 0,1 0 0 0 0,-1-2 0 0 0,0 0-1 0 0,1-1 1 0 0,-1-1 0 0 0,0-1 0 0 0,14-3-110 0 0,-18 4 64 0 0,-1-1 0 0 0,1 0 0 0 0,-1 0 0 0 0,0-2 0 0 0,0 1 0 0 0,0-2 0 0 0,-1 1 0 0 0,0-2 1 0 0,0 0-1 0 0,0 0 0 0 0,-1-1 0 0 0,0-1 0 0 0,-1 0 0 0 0,2-2-64 0 0,2-5 21 0 0,-1-1 0 0 0,-1 0 0 0 0,0-1 1 0 0,-2-1-1 0 0,0 0 0 0 0,-1 0 0 0 0,4-13-21 0 0,-5 16 33 0 0,-8 17-23 0 0,0-1-1 0 0,0 0-1 0 0,0 0 0 0 0,0 0 0 0 0,0 0-3 0 0,0 0-11 0 0,-7 29 4 0 0,-2 30 31 0 0,-2 92-35 0 0,13-148 7 0 0,0-1 0 0 0,1 0 0 0 0,-1 0 0 0 0,1 0 0 0 0,0 0 0 0 0,0 0 0 0 0,0 0 0 0 0,0-1 0 0 0,0 1 0 0 0,0-1 0 0 0,0 0 0 0 0,0 0 0 0 0,0 0 0 0 0,1-1-1 0 0,-1 1 1 0 0,0-1 0 0 0,1 1 0 0 0,-1-1 0 0 0,0 0 0 0 0,1 0 0 0 0,-1-1 0 0 0,0 1 0 0 0,1-1 0 0 0,-1 0 0 0 0,0 0 0 0 0,0 0 0 0 0,1 0 0 0 0,-1 0 0 0 0,0-1 0 0 0,0 1 0 0 0,-1-1 0 0 0,4-1-1 0 0,22-15-1 0 0,-1-1-1 0 0,0-1 1 0 0,-1-1 0 0 0,-2-1 0 0 0,0-1-1 0 0,6-10 2 0 0,8-5-2 0 0,-28 28-8 0 0,0 1-1 0 0,0 0 1 0 0,1 1-1 0 0,0 0 1 0 0,1 1-1 0 0,-1 0 1 0 0,2 1-1 0 0,-1 0 1 0 0,1 1-1 0 0,-1 1 0 0 0,7-2 11 0 0,-17 6-1 0 0,-1 0 0 0 0,1 0 0 0 0,-1 0 0 0 0,1 1-1 0 0,-1-1 1 0 0,1 0 0 0 0,0 1 0 0 0,-1-1 0 0 0,0 1 0 0 0,1-1-1 0 0,-1 1 1 0 0,1 0 0 0 0,-1 0 0 0 0,0-1 0 0 0,1 1-1 0 0,-1 0 1 0 0,0 0 0 0 0,0 0 0 0 0,0 1 0 0 0,0-1-1 0 0,0 0 1 0 0,0 0 0 0 0,0 1 0 0 0,0-1 0 0 0,0 0 0 0 0,-1 1-1 0 0,1-1 1 0 0,-1 1 0 0 0,1-1 0 0 0,-1 1 0 0 0,1-1-1 0 0,-1 1 1 0 0,0-1 0 0 0,1 1 0 0 0,-1-1 0 0 0,0 1-1 0 0,0-1 1 0 0,0 1 0 0 0,-1 0 0 0 0,1-1 0 0 0,0 1 0 0 0,-1-1-1 0 0,1 1 1 0 0,0-1 0 0 0,-1 1 0 0 0,0-1 0 0 0,1 0-1 0 0,-1 1 1 0 0,0-1 0 0 0,0 1 1 0 0,0 4 6 0 0,-50 143 3 0 0,-13-23 95 0 0,64-123-121 0 0,0-2 1 0 0,7-3 16 0 0,0 0 0 0 0,0-1-1 0 0,0 1 1 0 0,0-1 0 0 0,-1-1 0 0 0,1 1 0 0 0,-1-1-1 0 0,0 0 1 0 0,0-1 0 0 0,0 1 0 0 0,-1-1-1 0 0,1-1 1 0 0,11-7-17 0 0,72-58-16 0 0,-51 38-28 0 0,2 2 0 0 0,1 2 1 0 0,1 1-1 0 0,5 1 61 0 0,30 4-93 0 0,-71 64 25 0 0,-41 95 248 0 0,34-122-173 0 0,0-10-1 0 0,0 0-1 0 0,1 1 0 0 0,0-1 0 0 0,-1 0 0 0 0,2 1 1 0 0,-1-1-1 0 0,0 0 0 0 0,1 1 0 0 0,0-1 0 0 0,0 0 1 0 0,0 1-1 0 0,0-1 0 0 0,1 0 0 0 0,-1 0 0 0 0,1 0 1 0 0,0 0-1 0 0,2 1-5 0 0,25 2-2220 0 0,8-38-6713 0 0,-35 26-3018 0 0</inkml:trace>
  <inkml:trace contextRef="#ctx0" brushRef="#br0" timeOffset="10885.821">9032 2812 16347 0 0,'0'0'1952'0'0,"0"0"-420"0"0,0 0-240 0 0,0 0-152 0 0,0 0-162 0 0,0 0-255 0 0,0 0-176 0 0,0 0-133 0 0,0 0-95 0 0,0 0-64 0 0,0 0-55 0 0,0 0-28 0 0,-33 15-35 0 0,-100 50-29 0 0,62-15 36 0 0,64-43-134 0 0,0 0-1 0 0,1 1 1 0 0,0-1-1 0 0,0 2 0 0 0,1-1 1 0 0,0 1-1 0 0,0-1 1 0 0,1 1-1 0 0,0 0 0 0 0,1 1 1 0 0,0-1-1 0 0,1 1 1 0 0,-1 0-1 0 0,2-1 0 0 0,-1 1 1 0 0,2 0-1 0 0,-1 0 1 0 0,2 9-10 0 0,2-15 17 0 0,0 0 0 0 0,0-1 0 0 0,1 0 0 0 0,-1 0 0 0 0,1 0 0 0 0,0 0 0 0 0,0 0 0 0 0,0-1 0 0 0,0 1 0 0 0,0-1 0 0 0,1 0 0 0 0,-1 0 0 0 0,1-1 0 0 0,-1 1 0 0 0,1-1 0 0 0,0 0 0 0 0,-1-1 0 0 0,1 1 0 0 0,0-1 0 0 0,0 0 0 0 0,0 0 0 0 0,-1 0 0 0 0,1-1 0 0 0,0 1 0 0 0,0-1 0 0 0,-1 0 0 0 0,1-1 0 0 0,-1 1 0 0 0,5-3-17 0 0,11-4 82 0 0,-1-1-1 0 0,0-2 1 0 0,0 0-1 0 0,-1 0 1 0 0,-1-2-1 0 0,0 0 1 0 0,0-1-1 0 0,0-3-81 0 0,0 3 16 0 0,16-15 25 0 0,77-51 72 0 0,-102 76-96 0 0,-7 3-16 0 0,0 0 0 0 0,0 0 1 0 0,0 0-1 0 0,0 0 0 0 0,1 0 1 0 0,-1 0-1 0 0,0 1 0 0 0,0-1 1 0 0,0 0-1 0 0,1 1 0 0 0,-1-1 1 0 0,0 1-1 0 0,1-1 0 0 0,-1 1 1 0 0,0 0-1 0 0,1 0 0 0 0,-1 0 1 0 0,1-1-1 0 0,-1 1 1 0 0,0 0-1 0 0,1 1 0 0 0,-1-1 1 0 0,0 0-1 0 0,1 0 0 0 0,-1 1 1 0 0,1-1-1 0 0,-1 0 0 0 0,0 1 1 0 0,0-1-1 0 0,1 1 0 0 0,-1 0 1 0 0,0-1-1 0 0,0 1 0 0 0,0 0 1 0 0,0 0-1 0 0,1 0 0 0 0,-1 0 1 0 0,-1 0-1 0 0,2 0-1 0 0,11 43 28 0 0,-1 0-1 0 0,-2 0 1 0 0,-2 1-1 0 0,-3 0 1 0 0,-1 1-1 0 0,-2-1 1 0 0,-2 1-1 0 0,-2-1 1 0 0,-3 7-28 0 0,0 5-39 0 0,-2-2 0 0 0,-3 1-1 0 0,-2-1 1 0 0,-3-1 0 0 0,-7 14 39 0 0,12-42-21 0 0,-1 0 0 0 0,-1-1 1 0 0,-1 0-1 0 0,-1-1 0 0 0,-13 16 21 0 0,24-35-1 0 0,0-1 0 0 0,-1 1 0 0 0,1-1 0 0 0,-1 0 0 0 0,0 0 0 0 0,-1-1 0 0 0,1 1 0 0 0,0-1 0 0 0,-1 0 0 0 0,0 0 0 0 0,0 0 0 0 0,0 0 0 0 0,0-1 0 0 0,0 0 0 0 0,0 0 0 0 0,-1-1 0 0 0,1 1 0 0 0,-1-1 0 0 0,1 0 0 0 0,-1-1 0 0 0,1 1 0 0 0,-1-1 0 0 0,-3 0 1 0 0,5-3-9 0 0,0 0 0 0 0,0-1 0 0 0,0 1 0 0 0,1 0 0 0 0,-1-1 0 0 0,1 0 0 0 0,0 0 0 0 0,0 0 0 0 0,0 0 0 0 0,1 0 0 0 0,0-1 0 0 0,-1 1 0 0 0,2-1 0 0 0,-1 0 0 0 0,0 1 0 0 0,1-1 0 0 0,0 0 0 0 0,0 0 0 0 0,0 0 0 0 0,1 0 0 0 0,0 0 0 0 0,0 0 0 0 0,0 0 0 0 0,0 0 0 0 0,1 0 0 0 0,1-3 9 0 0,0-10-6 0 0,2 1 1 0 0,0 0-1 0 0,1 0 1 0 0,0 0 0 0 0,1 0-1 0 0,1 1 1 0 0,1 0-1 0 0,1 0 1 0 0,0 1 0 0 0,0 1-1 0 0,2-1 6 0 0,-2 0 6 0 0,4-5-62 0 0,1 1 0 0 0,0 0 0 0 0,2 1 1 0 0,0 1-1 0 0,1 0 0 0 0,0 1 0 0 0,2 1 0 0 0,0 0 0 0 0,0 2 0 0 0,1 0 0 0 0,1 1 0 0 0,0 2 0 0 0,15-7 56 0 0,-33 17-399 0 0,17-9-278 0 0,-9 2-7342 0 0,-9 4-4017 0 0</inkml:trace>
  <inkml:trace contextRef="#ctx0" brushRef="#br0" timeOffset="11404.802">7841 2289 5649 0 0,'0'0'3525'0'0,"0"0"-1774"0"0,0 0-396 0 0,0 0 181 0 0,0 0 157 0 0,0 0-17 0 0,0 0-262 0 0,0 0-350 0 0,0 0-311 0 0,0 0-219 0 0,0 0-141 0 0,0 0-85 0 0,0 0-46 0 0,-3 0 23 0 0,-4 0 664 0 0,19-3 193 0 0,32-5 361 0 0,18-35-657 0 0,-62 42-765 0 0,0 1 15 0 0,-21 4 185 0 0,-53 42-446 0 0,106-37-4492 0 0,-28-9 1846 0 0,4 0-8690 0 0</inkml:trace>
  <inkml:trace contextRef="#ctx0" brushRef="#br0" timeOffset="12606.506">10348 2963 6929 0 0,'0'0'723'0'0,"0"0"-153"0"0,0 0 277 0 0,0 0 457 0 0,0 0 235 0 0,0 0 36 0 0,0 0-107 0 0,0 0-168 0 0,0 0-135 0 0,0 0-130 0 0,0 0-86 0 0,24 4-54 0 0,75 12-53 0 0,-51-24 412 0 0,-42 3-1015 0 0,15-15 185 0 0,-1-1-1 0 0,0-1 0 0 0,-2 0 1 0 0,0-1-1 0 0,-2-1 1 0 0,0-1-1 0 0,9-22-423 0 0,-7 16 494 0 0,-14 23-369 0 0,-4 8-123 0 0,0 1 0 0 0,0-1 0 0 0,0 1 0 0 0,1-1-1 0 0,-1 1 1 0 0,0 0 0 0 0,0-1 0 0 0,0 1-1 0 0,0-1 1 0 0,0 1 0 0 0,1-1 0 0 0,-1 0 0 0 0,0 1-1 0 0,1-1 1 0 0,-1 1 0 0 0,0-1 0 0 0,1 1 0 0 0,-1-1-1 0 0,0 0 1 0 0,1 1 0 0 0,-1-1 0 0 0,1 0 0 0 0,-1 1-1 0 0,0-1 1 0 0,1 0 0 0 0,-1 0 0 0 0,1 1-1 0 0,-1-1 1 0 0,1 0 0 0 0,-1 0 0 0 0,1 0 0 0 0,-1 0-1 0 0,1 0 1 0 0,-1 0 0 0 0,1 1 0 0 0,-1-1 0 0 0,1 0-1 0 0,0-1 1 0 0,-1 1 0 0 0,1 0 0 0 0,-1 0 0 0 0,1 0-1 0 0,-1 0 1 0 0,1 0 0 0 0,-1 0 0 0 0,1-1-1 0 0,-1 1 1 0 0,1 0 0 0 0,-1 0 0 0 0,0-1 0 0 0,1 1-1 0 0,-1 0 1 0 0,1-1 0 0 0,-1 1 0 0 0,0 0 0 0 0,1-1-1 0 0,-1 1 1 0 0,0-1 0 0 0,1 1 0 0 0,-1-1-1 0 0,0 1 1 0 0,1-1-2 0 0,9 26 55 0 0,-1 0-1 0 0,-1 1 0 0 0,-1 0 1 0 0,-1 0-1 0 0,-2 0 1 0 0,0 1-1 0 0,-2-1 0 0 0,0 1 1 0 0,-2 0-1 0 0,-3 21-54 0 0,2-7 59 0 0,2 44 130 0 0,-5-1 1 0 0,-12 77-190 0 0,15-155 4 0 0,-8 49 53 0 0,-2-1 1 0 0,-2-1 0 0 0,-20 50-58 0 0,33-102 1 0 0,-3 9 29 0 0,-1 0-1 0 0,0-1 1 0 0,-1 1-1 0 0,0-1 1 0 0,0 0 0 0 0,-1 0-1 0 0,0-1 1 0 0,-1 0 0 0 0,0 0-1 0 0,0 0 1 0 0,-3 1-30 0 0,9-9 15 0 0,-1 0 1 0 0,1 0-1 0 0,-1 0 1 0 0,0 0-1 0 0,1-1 1 0 0,-1 1-1 0 0,1-1 1 0 0,-1 1-1 0 0,1-1 1 0 0,-1 1-1 0 0,1-1 1 0 0,0 0-1 0 0,-1 1 1 0 0,1-1-1 0 0,0 0 1 0 0,-1 0-1 0 0,1 0 1 0 0,0 0-1 0 0,0 0 1 0 0,0 0-1 0 0,0-1 0 0 0,0 1 1 0 0,0 0-1 0 0,0-1 1 0 0,0 1-1 0 0,0 0 1 0 0,1-1-1 0 0,-1 1 1 0 0,1-1-1 0 0,-1 1 1 0 0,1-1-1 0 0,-1 1 1 0 0,1-1-1 0 0,0 1 1 0 0,0-1-1 0 0,0 0 1 0 0,0 1-1 0 0,0-1 1 0 0,0 1-1 0 0,0-1 1 0 0,0 0-1 0 0,1 1 1 0 0,-1-1-1 0 0,1 1 1 0 0,-1-1-1 0 0,1 1 0 0 0,0-2-15 0 0,-1 2 5 0 0,3-29 4 0 0,1 1 1 0 0,1 0-1 0 0,2 0 0 0 0,1 1 1 0 0,1 0-1 0 0,1 1 0 0 0,1-1 1 0 0,2 2-1 0 0,1 0 0 0 0,13-18-9 0 0,-4-1 3 0 0,10-19-34 0 0,3 1-1 0 0,3 1 0 0 0,2 3 1 0 0,3 1-1 0 0,2 2 1 0 0,2 2-1 0 0,3 2 1 0 0,2 3-1 0 0,29-20 32 0 0,-67 58-8 0 0,0 0 1 0 0,1 1-1 0 0,0 0 0 0 0,0 2 0 0 0,1 0 0 0 0,0 0 1 0 0,1 2-1 0 0,0 0 0 0 0,0 1 0 0 0,0 1 0 0 0,0 1 1 0 0,10-1 7 0 0,-26 4-2 0 0,0 0 1 0 0,0 1 0 0 0,-1-1-1 0 0,1 1 1 0 0,0-1 0 0 0,0 1 0 0 0,-1-1-1 0 0,1 1 1 0 0,0 0 0 0 0,-1 0-1 0 0,1 0 1 0 0,0 0 0 0 0,-1 0-1 0 0,0 0 1 0 0,1 1 0 0 0,-1-1 0 0 0,0 0-1 0 0,1 1 1 0 0,-1-1 0 0 0,0 1-1 0 0,0-1 1 0 0,0 1 0 0 0,0-1-1 0 0,-1 1 1 0 0,1 0 0 0 0,0 0 0 0 0,-1-1-1 0 0,1 1 1 0 0,-1 0 0 0 0,1 0-1 0 0,-1 0 1 0 0,0 0 0 0 0,0-1-1 0 0,0 1 1 0 0,0 0 0 0 0,0 0 0 0 0,-1 1 0 0 0,-11 73 55 0 0,-3-46-36 0 0,-2-1 0 0 0,-1 0-1 0 0,-1-1 1 0 0,-1-1 0 0 0,-1-1 0 0 0,-2-1-1 0 0,0-1 1 0 0,-2-1 0 0 0,-1-1 0 0 0,0-1-1 0 0,-1-1 1 0 0,-2-2 0 0 0,-21 11-18 0 0,36-21-25 0 0,1-1 1 0 0,-1-1 0 0 0,0 0-1 0 0,-1-1 1 0 0,0-1 0 0 0,1 0-1 0 0,-1-1 1 0 0,0 0-1 0 0,-1-1 1 0 0,1-1 0 0 0,-11-1 24 0 0,25 1-50 0 0,-1-1 1 0 0,1 0 0 0 0,0 0 0 0 0,0 0-1 0 0,-1 0 1 0 0,1 0 0 0 0,0 0 0 0 0,0 0-1 0 0,-1 0 1 0 0,1 0 0 0 0,0-1 0 0 0,0 1-1 0 0,-1 0 1 0 0,1-1 0 0 0,0 1-1 0 0,0-1 1 0 0,0 1 0 0 0,0-1 0 0 0,0 0-1 0 0,0 0 1 0 0,0 1 0 0 0,0-1 0 0 0,0 0-1 0 0,0 0 1 0 0,0 0 0 0 0,1 0 0 0 0,-1 0-1 0 0,0 0 1 0 0,0 0 0 0 0,1 0 0 0 0,-1 0-1 0 0,1 0 1 0 0,-1-1 0 0 0,1 1-1 0 0,0 0 1 0 0,-1 0 0 0 0,1 0 0 0 0,0-1-1 0 0,0 1 1 0 0,0 0 0 0 0,0 0 0 0 0,0-1-1 0 0,0 1 1 0 0,0 0 0 0 0,0 0 0 0 0,0-1-1 0 0,1 1 1 0 0,-1 0 49 0 0,30-53-5873 0 0,-16 41 352 0 0,-1 2-5960 0 0</inkml:trace>
  <inkml:trace contextRef="#ctx0" brushRef="#br0" timeOffset="13877.015">11720 2691 12859 0 0,'0'0'1879'0'0,"0"0"-695"0"0,0 0-336 0 0,0 0 67 0 0,0 0 151 0 0,0 0 121 0 0,0 0-51 0 0,0 0-172 0 0,0 0-154 0 0,0 0-160 0 0,0 0-118 0 0,0 0-91 0 0,0 0-85 0 0,-2 27-67 0 0,-3 88-58 0 0,4-104-182 0 0,0 1 0 0 0,1-1 1 0 0,0 1-1 0 0,0-1 0 0 0,1 1 1 0 0,1-1-1 0 0,0 1 0 0 0,1-1 1 0 0,0 0-1 0 0,0 0 0 0 0,1 0 1 0 0,2 2-50 0 0,-5-10 9 0 0,0 0 21 0 0,1 1 0 0 0,-1 0 0 0 0,1-1 0 0 0,0 1-1 0 0,1-1 1 0 0,-1 1 0 0 0,0-1 0 0 0,1 0 0 0 0,0 0 0 0 0,0 0-1 0 0,-1 0 1 0 0,2-1 0 0 0,-1 1 0 0 0,0-1 0 0 0,1 0 0 0 0,-1 0-1 0 0,1 0 1 0 0,-1 0 0 0 0,1 0 0 0 0,0-1 0 0 0,0 0 0 0 0,0 0-1 0 0,0 0 1 0 0,0 0 0 0 0,0 0 0 0 0,0-1 0 0 0,0 0 0 0 0,0 0-1 0 0,0 0 1 0 0,0 0 0 0 0,4-2-30 0 0,4 0 77 0 0,-1-1 0 0 0,1 0-1 0 0,-1-1 1 0 0,0 0 0 0 0,0-1 0 0 0,0 0-1 0 0,-1-1 1 0 0,0 0 0 0 0,0-1 0 0 0,3-2-77 0 0,11-11 62 0 0,-1-2 0 0 0,-1 0 0 0 0,-1-1 0 0 0,-2-1 0 0 0,0-1 0 0 0,-1-1 0 0 0,10-20-62 0 0,-28 46-4 0 0,0 0 0 0 0,0 1 0 0 0,0-1 0 0 0,0 0 0 0 0,0 0-1 0 0,0 0 1 0 0,0 0 0 0 0,1 1 0 0 0,-1-1 0 0 0,0 0 0 0 0,0 0 0 0 0,0 0-1 0 0,0 0 1 0 0,1 1 0 0 0,-1-1 0 0 0,0 0 0 0 0,0 0 0 0 0,0 0 0 0 0,0 0-1 0 0,1 0 1 0 0,-1 0 0 0 0,0 0 0 0 0,0 0 0 0 0,0 1 0 0 0,1-1-1 0 0,-1 0 1 0 0,0 0 0 0 0,0 0 0 0 0,1 0 0 0 0,-1 0 0 0 0,0 0 0 0 0,0 0-1 0 0,0 0 1 0 0,1 0 0 0 0,-1-1 4 0 0,-8 42-10 0 0,4-20 12 0 0,2-15-5 0 0,1-1 1 0 0,0 1 0 0 0,1 0-1 0 0,-1 0 1 0 0,1 0-1 0 0,0 0 1 0 0,0-1-1 0 0,1 1 1 0 0,0 0-1 0 0,0 0 1 0 0,1 0-1 0 0,-1-1 1 0 0,1 1-1 0 0,0-1 1 0 0,1 1-1 0 0,-1-1 1 0 0,1 0-1 0 0,0 0 1 0 0,0 0-1 0 0,1 0 1 0 0,-1-1-1 0 0,1 1 1 0 0,0-1 0 0 0,0 0-1 0 0,1 0 1 0 0,-1-1-1 0 0,1 1 1 0 0,0-1-1 0 0,0 0 1 0 0,0 0-1 0 0,0 0 1 0 0,1-1-1 0 0,-1 0 1 0 0,1 0-1 0 0,3 1 3 0 0,0-2 9 0 0,0 0-1 0 0,0 0 1 0 0,1-1-1 0 0,-1 0 1 0 0,0-1-1 0 0,0 0 0 0 0,0 0 1 0 0,1-1-1 0 0,-2 0 1 0 0,1-1-1 0 0,0 0 1 0 0,0 0-1 0 0,-1-1 1 0 0,0 0-1 0 0,1-1 1 0 0,-1 1-1 0 0,1-3-8 0 0,121-104 75 0 0,48-61-19 0 0,-172 167-61 0 0,0 0 0 0 0,0 1-1 0 0,1-1 1 0 0,-1 1 0 0 0,1 1 0 0 0,0-1-1 0 0,0 1 1 0 0,0 1 0 0 0,0-1 0 0 0,1 1-1 0 0,-1 0 1 0 0,1 1 0 0 0,5-1 5 0 0,-10 4-2 0 0,0-1 1 0 0,-1 1-1 0 0,0 0 0 0 0,1 0 1 0 0,-1 0-1 0 0,0 0 0 0 0,0 0 1 0 0,0 1-1 0 0,0-1 0 0 0,0 1 1 0 0,-1-1-1 0 0,1 1 0 0 0,-1 0 1 0 0,0-1-1 0 0,0 1 0 0 0,0 0 1 0 0,0 0-1 0 0,0 0 0 0 0,0 0 1 0 0,-1 0-1 0 0,0 0 0 0 0,1 0 1 0 0,-1 0 1 0 0,1 3 1 0 0,3 10 5 0 0,-1-1 0 0 0,0 0-1 0 0,-1 1 1 0 0,-1-1 0 0 0,0 1 0 0 0,-1 0 0 0 0,-1-1 0 0 0,-1 1 0 0 0,0-1 0 0 0,-1 1 0 0 0,0-1 0 0 0,-1 0 0 0 0,-1 0 0 0 0,-1 0 0 0 0,0-1-1 0 0,-1 0 1 0 0,0 0 0 0 0,-4 4-6 0 0,3-8-4 0 0,0 0 0 0 0,-1 0 0 0 0,0-1 0 0 0,-1-1-1 0 0,0 0 1 0 0,0 0 0 0 0,-1-1 0 0 0,0 0-1 0 0,0-1 1 0 0,0 0 0 0 0,-1 0 0 0 0,0-2 0 0 0,0 1-1 0 0,0-2 1 0 0,-1 1 0 0 0,1-2 0 0 0,-1 0 0 0 0,0 0-1 0 0,-2-1 5 0 0,14-1-16 0 0,-1-1 0 0 0,1 0 0 0 0,0 0 0 0 0,0 1-1 0 0,0-1 1 0 0,-1 0 0 0 0,1 0 0 0 0,0 0 0 0 0,0 0-1 0 0,0 0 1 0 0,1 0 0 0 0,-1 0 0 0 0,0 0 0 0 0,0-1-1 0 0,0 1 1 0 0,1 0 0 0 0,-1 0 0 0 0,1-1 0 0 0,-1 1 0 0 0,1 0-1 0 0,0-1 1 0 0,-1 1 0 0 0,1 0 0 0 0,0-1 0 0 0,0 1-1 0 0,0-1 1 0 0,0 1 0 0 0,0-1 0 0 0,0 1 0 0 0,0 0-1 0 0,0-1 1 0 0,1 1 0 0 0,-1 0 0 0 0,1-1 0 0 0,-1 1-1 0 0,1 0 1 0 0,-1-1 0 0 0,1 1 0 0 0,0 0 0 0 0,-1 0-1 0 0,1 0 1 0 0,0-1 0 0 0,0 1 0 0 0,0 0 0 0 0,0 0 0 0 0,0 0-1 0 0,0 1 1 0 0,0-1 0 0 0,1 0 0 0 0,0 0 16 0 0,9-8-13 0 0,0 2-1 0 0,1-1 1 0 0,0 1 0 0 0,0 1 0 0 0,1 0 0 0 0,0 1 0 0 0,0 1-1 0 0,0 0 1 0 0,11-2 13 0 0,73 5-12 0 0,0 23 77 0 0,-89-23-45 0 0,0 0-1 0 0,0 0 0 0 0,0-1 0 0 0,0 0 0 0 0,0-1 0 0 0,-1 1 0 0 0,1-1 0 0 0,-1-1 0 0 0,0 1 0 0 0,0-1 0 0 0,0-1 1 0 0,-1 1-1 0 0,1-1 0 0 0,-1 0 0 0 0,0-1 0 0 0,-1 1 0 0 0,1-1 0 0 0,0-2-19 0 0,85-123 137 0 0,-86 122-133 0 0,76-118 61 0 0,-45 75-93 0 0,-3-1 0 0 0,-3-2 0 0 0,19-45 28 0 0,-34 63-28 0 0,3-6 4 0 0,-1-1 0 0 0,-2 0 0 0 0,-2-2 0 0 0,2-21 24 0 0,-13 40 33 0 0,-17 31-54 0 0,-11 35 38 0 0,2 2 0 0 0,1 0-1 0 0,3 1 1 0 0,1 2 0 0 0,2 0 0 0 0,2 1 0 0 0,-6 34-17 0 0,19-73 2 0 0,-7 27 22 0 0,0 0 0 0 0,3 0 0 0 0,0 1 0 0 0,3 0 0 0 0,0 0 0 0 0,2 0 0 0 0,4 33-24 0 0,-3-60 3 0 0,1 0 0 0 0,-1-1 1 0 0,1 1-1 0 0,1-1 0 0 0,-1 1 0 0 0,1-1 0 0 0,1 0 0 0 0,-1 1 1 0 0,1-1-1 0 0,0 0 0 0 0,0-1 0 0 0,0 1 0 0 0,1 0 1 0 0,0-1-1 0 0,0 0 0 0 0,1 0 0 0 0,-1 0 0 0 0,1-1 1 0 0,0 1-1 0 0,0-1 0 0 0,1 0 0 0 0,-1-1 0 0 0,1 1 1 0 0,0-1-1 0 0,0 0 0 0 0,0 0 0 0 0,0-1 0 0 0,0 0 1 0 0,1 0-1 0 0,-1-1 0 0 0,1 1 0 0 0,-1-1 0 0 0,2-1-3 0 0,8-1 12 0 0,-1-2 0 0 0,0 0-1 0 0,1-1 1 0 0,-2-1 0 0 0,1 0-1 0 0,0 0 1 0 0,-1-2 0 0 0,0 0-1 0 0,-1-1 1 0 0,0 0 0 0 0,0-1-1 0 0,0 0-11 0 0,83-45 48 0 0,-42 35-34 0 0,-52 41-25 0 0,-20 141 324 0 0,18-158-298 0 0,-1 0-18 0 0,1-1 0 0 0,0 1 1 0 0,0-1-1 0 0,0 1 1 0 0,0-1-1 0 0,1 1 1 0 0,0-1-1 0 0,0 0 0 0 0,0 1 1 0 0,0-1-1 0 0,1 0 1 0 0,-1 0-1 0 0,1 0 1 0 0,0 0-1 0 0,0 0 1 0 0,1 0-1 0 0,-1 0 0 0 0,3 2 3 0 0,-3-5-46 0 0,-1 0 1 0 0,1 0-1 0 0,-1 0 0 0 0,1 0 0 0 0,-1 0 0 0 0,1-1 0 0 0,-1 1 0 0 0,1-1 0 0 0,0 1 0 0 0,-1-1 0 0 0,1 0 0 0 0,0 1 1 0 0,-1-1-1 0 0,1 0 0 0 0,0 0 0 0 0,-1 0 0 0 0,1 0 0 0 0,0 0 0 0 0,0-1 0 0 0,-1 1 0 0 0,1 0 0 0 0,0-1 0 0 0,-1 0 1 0 0,1 1-1 0 0,-1-1 0 0 0,1 0 0 0 0,-1 0 0 0 0,1 1 0 0 0,-1-1 0 0 0,0 0 0 0 0,1-1 0 0 0,-1 1 0 0 0,0 0 0 0 0,0 0 1 0 0,1 0-1 0 0,-1-1 0 0 0,0 0 46 0 0,8-9-4342 0 0,-1-2-3714 0 0,-5 9-4407 0 0</inkml:trace>
  <inkml:trace contextRef="#ctx0" brushRef="#br0" timeOffset="14717.063">14006 2864 8994 0 0,'0'0'2215'0'0,"0"0"-723"0"0,0 0-210 0 0,0 0 70 0 0,0 0 30 0 0,0 0-50 0 0,0 0-140 0 0,0 0-145 0 0,0 0-84 0 0,0 0-60 0 0,0 0-61 0 0,0 0-66 0 0,16 13-96 0 0,50 37-96 0 0,-65-48-559 0 0,1-1 1 0 0,-1 0-1 0 0,0 0 1 0 0,0-1-1 0 0,0 1 0 0 0,0 0 1 0 0,1 0-1 0 0,-1-1 1 0 0,0 1-1 0 0,1 0 0 0 0,-1-1 1 0 0,1 0-1 0 0,-1 1 1 0 0,1-1-1 0 0,-1 0 0 0 0,0 1 1 0 0,1-1-1 0 0,-1 0 1 0 0,1 0-1 0 0,-1 0 0 0 0,1-1 1 0 0,-1 1-1 0 0,1 0 1 0 0,-1 0-1 0 0,1-1 0 0 0,-1 1 1 0 0,0-1-1 0 0,1 1 1 0 0,-1-1-1 0 0,0 0 0 0 0,2 0-25 0 0,3-3 125 0 0,3 1-71 0 0,0-1-1 0 0,0 0 1 0 0,-1 0-1 0 0,0-1 1 0 0,0 0-1 0 0,0 0 1 0 0,0-1-1 0 0,-1 0 1 0 0,0 0-1 0 0,0-1 1 0 0,0 0-1 0 0,-1 0 1 0 0,0-1-1 0 0,-1 0 1 0 0,0 0-1 0 0,0 0 1 0 0,0 0-1 0 0,-1-1 1 0 0,-1 0-1 0 0,1 0 1 0 0,-1 0-1 0 0,-1 0 1 0 0,0 0-1 0 0,0-1 1 0 0,0-4-54 0 0,-3 12-8 0 0,1-1 0 0 0,0 0 0 0 0,-1 1 0 0 0,0-1 0 0 0,1 1 0 0 0,-1-1 1 0 0,0 1-1 0 0,0-1 0 0 0,-1 1 0 0 0,1-1 0 0 0,0 1 0 0 0,-1 0 0 0 0,1 0 0 0 0,-1 0 0 0 0,0 0 1 0 0,0 0-1 0 0,0 0 0 0 0,0 0 0 0 0,0 1 0 0 0,0-1 0 0 0,0 1 0 0 0,-1 0 0 0 0,1-1 0 0 0,0 1 0 0 0,-1 0 1 0 0,1 0-1 0 0,-1 0 0 0 0,1 1 0 0 0,-1-1 0 0 0,0 1 0 0 0,0-1 8 0 0,-86-3-253 0 0,76 6 230 0 0,0 1 0 0 0,1 0 0 0 0,-1 1 0 0 0,1 1 0 0 0,0 0 0 0 0,0 1 0 0 0,1 0 0 0 0,0 0 0 0 0,0 1 0 0 0,0 1 0 0 0,1 0 0 0 0,0 0 0 0 0,0 1 0 0 0,1 0 0 0 0,0 1 0 0 0,1 0 0 0 0,0 1 0 0 0,0-1 0 0 0,2 1 0 0 0,-1 1 0 0 0,1-1 0 0 0,1 1 0 0 0,-1 1 23 0 0,4-9 0 0 0,1 1-1 0 0,-1-1 1 0 0,1 1-1 0 0,0 0 1 0 0,0 0-1 0 0,0-1 1 0 0,0 1 0 0 0,1 0-1 0 0,0 0 1 0 0,0 0-1 0 0,0 0 1 0 0,1 0 0 0 0,-1-1-1 0 0,1 1 1 0 0,0 0-1 0 0,1 0 1 0 0,-1-1 0 0 0,1 1-1 0 0,0-1 1 0 0,0 1-1 0 0,1-1 1 0 0,-1 0 0 0 0,1 0-1 0 0,0 0 1 0 0,0 0-1 0 0,0 0 1 0 0,0-1 0 0 0,1 0-1 0 0,-1 1 1 0 0,1-1-1 0 0,0 0 1 0 0,0-1-1 0 0,0 1 1 0 0,0-1 0 0 0,1 0-1 0 0,2 1 1 0 0,13 3 2 0 0,1-2 0 0 0,0 0 0 0 0,0-1 0 0 0,0-2 0 0 0,1 0 0 0 0,-1-1 0 0 0,0-1 0 0 0,14-3-2 0 0,-1-1-21 0 0,1-3 1 0 0,-2-1-1 0 0,1-1 0 0 0,-1-2 0 0 0,16-8 21 0 0,-13 5-18 0 0,-14 9-174 0 0,0-2 0 0 0,-1 0-1 0 0,-1-2 1 0 0,1 0 0 0 0,-2-2 0 0 0,1 0 0 0 0,-1 0 0 0 0,-1-2 0 0 0,-1-1 0 0 0,0 0 0 0 0,-1-1 0 0 0,0-1 192 0 0,-15 17 2 0 0,-1-1 0 0 0,1 1 0 0 0,0-1 0 0 0,-1 1 0 0 0,1-1 0 0 0,-1 1 0 0 0,1-1 0 0 0,-1 1 0 0 0,0-1-1 0 0,1 0 1 0 0,-1 1 0 0 0,0-1 0 0 0,1 1 0 0 0,-1-1 0 0 0,0 0 0 0 0,0 0 0 0 0,1 1 0 0 0,-1-1 0 0 0,0 0 0 0 0,0 1 0 0 0,0-1 0 0 0,0 0 0 0 0,0 1 0 0 0,0-1 0 0 0,0 0 0 0 0,0 0-1 0 0,0 1 1 0 0,-1-1 0 0 0,1 0 0 0 0,0 1 0 0 0,0-1 0 0 0,0 0 0 0 0,-1 1 0 0 0,1-1 0 0 0,0 0 0 0 0,-1 1 0 0 0,1-1 0 0 0,-1 1 0 0 0,1-1 0 0 0,-1 1 0 0 0,1-1 0 0 0,-1 1-1 0 0,1-1 1 0 0,-1 1 0 0 0,1-1 0 0 0,-1 1 0 0 0,0 0 0 0 0,1-1 0 0 0,-1 1 0 0 0,0 0 0 0 0,1-1 0 0 0,-1 1 0 0 0,0 0 0 0 0,1 0 0 0 0,-1 0 0 0 0,0 0 0 0 0,0 0 0 0 0,1 0 0 0 0,-1 0-1 0 0,0 0 1 0 0,1 0 0 0 0,-1 0 0 0 0,0 0 0 0 0,0 0 0 0 0,1 0 0 0 0,-1 1-2 0 0,-9 0 20 0 0,1 0 1 0 0,0 1-1 0 0,0 1 0 0 0,0 0 1 0 0,0 0-1 0 0,0 1 0 0 0,1 0 1 0 0,-1 0-1 0 0,1 1 0 0 0,0 0 1 0 0,1 0-1 0 0,-1 1 0 0 0,1 0 0 0 0,0 0 1 0 0,0 1-1 0 0,1 0 0 0 0,0 0 1 0 0,0 0-1 0 0,1 1 0 0 0,0 0 1 0 0,0 0-1 0 0,1 1 0 0 0,0-1 1 0 0,0 1-1 0 0,1 0 0 0 0,-2 8-20 0 0,4-13 19 0 0,0-1 1 0 0,0 1-1 0 0,1 0 0 0 0,0 0 0 0 0,0-1 0 0 0,0 1 0 0 0,0 0 0 0 0,0-1 1 0 0,1 1-1 0 0,0 0 0 0 0,-1-1 0 0 0,1 1 0 0 0,1-1 0 0 0,-1 1 0 0 0,0-1 1 0 0,1 1-1 0 0,0-1 0 0 0,0 0 0 0 0,0 0 0 0 0,0 0 0 0 0,0 0 0 0 0,1 0 0 0 0,-1 0 1 0 0,1-1-1 0 0,0 1 0 0 0,0-1 0 0 0,0 0 0 0 0,0 0 0 0 0,0 0 0 0 0,0 0 1 0 0,0 0-1 0 0,1-1 0 0 0,-1 1 0 0 0,1-1 0 0 0,-1 0 0 0 0,2 0-19 0 0,136 18 1017 0 0,-109-21-875 0 0,0-2 1 0 0,0-1-1 0 0,0-1 1 0 0,-1-2-1 0 0,0-1 1 0 0,-1-2-1 0 0,0-1 1 0 0,0-1-1 0 0,-1-1 1 0 0,-1-2-1 0 0,-1 0 1 0 0,0-2-1 0 0,-1-2 1 0 0,-1 0-1 0 0,-1-1 1 0 0,-1-2-1 0 0,0 0 1 0 0,-2-1-1 0 0,-1-2-142 0 0,-5 11-33 0 0,-1-1 0 0 0,0-1 0 0 0,-1 0 0 0 0,-1-1 0 0 0,-1 0 0 0 0,-1 0 0 0 0,0-1 0 0 0,-1-1 0 0 0,-2 0 0 0 0,0 0 0 0 0,0 0 0 0 0,-2-1 0 0 0,-1 0 0 0 0,-1 0 0 0 0,0 0-1 0 0,-1 0 1 0 0,-2-1 0 0 0,0-1 33 0 0,-1 17-18 0 0,0 0-1 0 0,0-1 1 0 0,0 1-1 0 0,-1 0 1 0 0,0 0-1 0 0,0 0 1 0 0,-1 0-1 0 0,1 0 1 0 0,-1 0-1 0 0,-1 1 1 0 0,1-1-1 0 0,-1 1 1 0 0,0 0-1 0 0,0 0 1 0 0,0 0-1 0 0,-1 1 1 0 0,0-1 0 0 0,1 1-1 0 0,-2 0 1 0 0,1 1-1 0 0,0-1 1 0 0,-1 1-1 0 0,0 0 1 0 0,1 0-1 0 0,-1 1 1 0 0,0 0-1 0 0,-1 0 1 0 0,1 0-1 0 0,0 1 1 0 0,-1 0 18 0 0,-5 0-8 0 0,0 0 1 0 0,1 1-1 0 0,-1 1 0 0 0,0 0 1 0 0,1 0-1 0 0,-1 2 1 0 0,0-1-1 0 0,1 1 1 0 0,0 1-1 0 0,0 0 1 0 0,0 0-1 0 0,0 1 1 0 0,1 1-1 0 0,0 0 1 0 0,0 0-1 0 0,0 1 1 0 0,1 0-1 0 0,0 1 1 0 0,0 0-1 0 0,1 0 1 0 0,0 1-1 0 0,0 0 1 0 0,1 0-1 0 0,1 1 0 0 0,-1 0 1 0 0,1 0-1 0 0,1 0 1 0 0,0 2 7 0 0,-3 7 50 0 0,0 0-1 0 0,2 1 1 0 0,1 0 0 0 0,0 0 0 0 0,1 0 0 0 0,1 1-1 0 0,1-1 1 0 0,1 1 0 0 0,1-1 0 0 0,1 1-1 0 0,1 0 1 0 0,0-1 0 0 0,2 0 0 0 0,0 1-1 0 0,1-1 1 0 0,1-1 0 0 0,1 1 0 0 0,1-1 0 0 0,0 0-1 0 0,2-1 1 0 0,0 0 0 0 0,1-1 0 0 0,1 0-1 0 0,0 0 1 0 0,15 13-50 0 0,-6-13 81 0 0,1-1 0 0 0,0-1-1 0 0,2-1 1 0 0,-1-1 0 0 0,2-1-1 0 0,0-1 1 0 0,0-2 0 0 0,1 0 0 0 0,0-2-1 0 0,0 0 1 0 0,1-2 0 0 0,-1-1 0 0 0,1-1-1 0 0,0-2 1 0 0,0 0 0 0 0,1-2-1 0 0,1-1-80 0 0,63-24-847 0 0,-58 2-5350 0 0,-27 19-6419 0 0</inkml:trace>
  <inkml:trace contextRef="#ctx0" brushRef="#br0" timeOffset="18758.973">16707 2646 2873 0 0,'0'0'1516'0'0,"0"0"-60"0"0,0 0 235 0 0,0 0 280 0 0,0 0 72 0 0,0 0-137 0 0,0 0-353 0 0,0 0-388 0 0,0 0-318 0 0,0 0-244 0 0,0 0-195 0 0,-4 1 775 0 0,4 204 2838 0 0,1-199-3976 0 0,-1 1 1 0 0,1-1 0 0 0,0 1 0 0 0,0-1 0 0 0,1 0 0 0 0,0 1-1 0 0,0-1 1 0 0,0 0 0 0 0,1 0 0 0 0,0 0 0 0 0,0-1-1 0 0,0 1 1 0 0,1-1 0 0 0,0 0 0 0 0,0 0 0 0 0,0 0-1 0 0,1 0 1 0 0,-1-1 0 0 0,1 1 0 0 0,0-1 0 0 0,1 0 0 0 0,-1-1-1 0 0,1 0 1 0 0,-1 1 0 0 0,1-2 0 0 0,0 1 0 0 0,0-1-1 0 0,0 0 1 0 0,1 0 0 0 0,-1 0 0 0 0,0-1 0 0 0,1 0-1 0 0,-1-1 1 0 0,4 1-46 0 0,8-5 107 0 0,1-1 0 0 0,-1 0 0 0 0,1-2-1 0 0,-2 0 1 0 0,1-1 0 0 0,-1-1-1 0 0,0 0 1 0 0,-1-1 0 0 0,0-1 0 0 0,0 0-1 0 0,-1-2 1 0 0,-1 0 0 0 0,0 0 0 0 0,-1-1-1 0 0,-1-1 1 0 0,0 0 0 0 0,8-13-107 0 0,-6 11 52 0 0,76-93 51 0 0,-89 110-111 0 0,-1 0-19 0 0,-1 16-107 0 0,-10 147 159 0 0,13-158-19 0 0,0 0-1 0 0,0 0 1 0 0,0 0 0 0 0,1 0 0 0 0,0-1-1 0 0,0 1 1 0 0,0-1 0 0 0,1 0 0 0 0,-1 0-1 0 0,1 0 1 0 0,0 0 0 0 0,0 0 0 0 0,0-1-1 0 0,1 0 1 0 0,-1 0 0 0 0,1 0 0 0 0,0-1-1 0 0,-1 1 1 0 0,1-1 0 0 0,0 0-1 0 0,1 0 1 0 0,-1-1 0 0 0,0 0 0 0 0,0 0-1 0 0,1 0 1 0 0,-1 0 0 0 0,1-1 0 0 0,-1 0-1 0 0,0 0 1 0 0,1-1 0 0 0,-1 1 0 0 0,1-1-1 0 0,-1 0 1 0 0,0 0 0 0 0,0-1-1 0 0,0 0 1 0 0,0 0 0 0 0,0 0 0 0 0,0 0-1 0 0,2-2-5 0 0,10-5 88 0 0,-1 0 0 0 0,-1 0 0 0 0,0-1 0 0 0,0-1 0 0 0,-1-1 1 0 0,0 0-1 0 0,-1-1 0 0 0,0 0 0 0 0,-1-1 0 0 0,-1 0 0 0 0,0-1 0 0 0,-1-1 0 0 0,0 1 0 0 0,-2-1 0 0 0,2-3-88 0 0,-2-94-126 0 0,-16 108-626 0 0,7 6-9155 0 0,1 2-2044 0 0</inkml:trace>
  <inkml:trace contextRef="#ctx0" brushRef="#br0" timeOffset="19059.183">18054 2687 16908 0 0,'0'0'1449'0'0,"0"0"-499"0"0,0 0-205 0 0,0 0 43 0 0,0 0 30 0 0,0 0-33 0 0,0 0-132 0 0,0 0-163 0 0,0 0-110 0 0,0 0-49 0 0,0 0-29 0 0,0 0-37 0 0,0 0-36 0 0,0 23-43 0 0,-2 120 194 0 0,-8-83-531 0 0,2-51-3384 0 0,-3-2-3551 0 0,9-6-4696 0 0</inkml:trace>
  <inkml:trace contextRef="#ctx0" brushRef="#br0" timeOffset="19271.975">17979 2293 11715 0 0,'0'0'4136'0'0,"0"0"-3239"0"0,0 0-473 0 0,0 0-192 0 0,0 0-184 0 0,0 0-240 0 0,0 0-152 0 0,0 0-88 0 0,0 0-105 0 0,0 0-135 0 0,0 0-464 0 0,0 0-1921 0 0,0 0-8025 0 0</inkml:trace>
  <inkml:trace contextRef="#ctx0" brushRef="#br0" timeOffset="19605.04">18487 2146 8490 0 0,'0'0'4117'0'0,"0"0"-2552"0"0,0 0-863 0 0,0 0 139 0 0,0 0 309 0 0,0 0 237 0 0,0 0 12 0 0,0 0-175 0 0,0 0-224 0 0,0 0-169 0 0,0 0-155 0 0,0 0-132 0 0,0 0-93 0 0,3 33-64 0 0,11 104-23 0 0,-2 160 1518 0 0,-54 94-1509 0 0,42-392-466 0 0,1 1 1 0 0,-1 0-1 0 0,0 0 0 0 0,1 0 0 0 0,-1 0 0 0 0,0 0 0 0 0,1 0 0 0 0,-1 0 1 0 0,1 0-1 0 0,-1 0 0 0 0,0 0 0 0 0,1 0 0 0 0,-1 1 0 0 0,0-1 1 0 0,1 0-1 0 0,-1 0 0 0 0,0 0 0 0 0,1 0 0 0 0,-1 1 0 0 0,0-1 1 0 0,1 0-1 0 0,-1 0 0 0 0,0 0 0 0 0,1 1 0 0 0,-1-1 0 0 0,0 0 1 0 0,0 1-1 0 0,1-1 0 0 0,-1 0 0 0 0,0 1 0 0 0,0-1 0 0 0,0 0 1 0 0,0 1-1 0 0,1-1 0 0 0,-1 0 0 0 0,0 1 0 0 0,0-1 93 0 0,5-6-362 0 0,7-16-4301 0 0,-8 7-5423 0 0,-3 7 1249 0 0</inkml:trace>
  <inkml:trace contextRef="#ctx0" brushRef="#br0" timeOffset="19811.152">18198 2661 10650 0 0,'0'0'1854'0'0,"0"0"-456"0"0,0 0-207 0 0,0 0 46 0 0,0 0 43 0 0,0 0-23 0 0,0 0-142 0 0,0 0-209 0 0,0 0-175 0 0,0 0-152 0 0,37-8-132 0 0,117-26-104 0 0,63-27 270 0 0,-87 5-2110 0 0,-81 19-8254 0 0,-38 27-1402 0 0</inkml:trace>
  <inkml:trace contextRef="#ctx0" brushRef="#br0" timeOffset="23366.018">19087 2249 760 0 0,'0'0'1364'0'0,"0"0"-498"0"0,0 0-118 0 0,0 0 104 0 0,0 0 182 0 0,0 0 89 0 0,0 0-14 0 0,0 0-43 0 0,0 0-137 0 0,0 0-51 0 0,0 0 19 0 0,-2-17 26 0 0,-2-12-478 0 0,0-7 474 0 0,3 26 3272 0 0,1 3 3378 0 0,7 261-6075 0 0,15-12-1019 0 0,-20 97-248 0 0,-2-339-238 0 0,11-7 91 0 0,248-220 400 0 0,-176 189-437 0 0,-81 38-38 0 0,0 0 0 0 0,1 0 0 0 0,-1 0 0 0 0,0 0 0 0 0,0 1 0 0 0,0-1 1 0 0,0 1-1 0 0,1-1 0 0 0,-1 1 0 0 0,0 0 0 0 0,0 0 0 0 0,0 0 0 0 0,0 0 0 0 0,0 0 0 0 0,-1 0 0 0 0,1 0 1 0 0,0 1-1 0 0,0-1 0 0 0,-1 1 0 0 0,1-1 0 0 0,-1 1 0 0 0,1-1 0 0 0,-1 1 0 0 0,0 0 0 0 0,1 0 1 0 0,-1 0-1 0 0,0 0 0 0 0,-1 0 0 0 0,1 0 0 0 0,0 0 0 0 0,0 0 0 0 0,-1 0 0 0 0,1 1-5 0 0,14 76 313 0 0,-13 75 105 0 0,-2-154-457 0 0,0 1 0 0 0,1-1 0 0 0,-1 1 0 0 0,0 0 0 0 0,0-1 0 0 0,1 1 1 0 0,-1-1-1 0 0,0 1 0 0 0,1-1 0 0 0,-1 1 0 0 0,1-1 0 0 0,-1 1 0 0 0,1-1 1 0 0,-1 0-1 0 0,1 1 0 0 0,-1-1 0 0 0,1 1 0 0 0,-1-1 0 0 0,1 0 0 0 0,-1 0 1 0 0,1 1-1 0 0,-1-1 0 0 0,1 0 0 0 0,0 0 0 0 0,-1 0 0 0 0,1 0 0 0 0,0 1 1 0 0,-1-1-1 0 0,1 0 0 0 0,-1 0 0 0 0,1 0 0 0 0,0 0 0 0 0,-1-1 0 0 0,1 1 1 0 0,0 0-1 0 0,-1 0 0 0 0,1 0 0 0 0,-1 0 0 0 0,1-1 0 0 0,0 1 0 0 0,-1 0 0 0 0,1-1 1 0 0,-1 1-1 0 0,1 0 0 0 0,-1-1 0 0 0,1 1 0 0 0,-1 0 0 0 0,1-1 0 0 0,-1 1 1 0 0,0-1-1 0 0,1 1 0 0 0,-1-1 0 0 0,1 0 39 0 0,9-6-3588 0 0,-3 1-3467 0 0,-3-2-5817 0 0</inkml:trace>
  <inkml:trace contextRef="#ctx0" brushRef="#br0" timeOffset="24344.751">20580 2761 1320 0 0,'0'0'1502'0'0,"0"0"29"0"0,0 0 61 0 0,0 0 113 0 0,0 0 35 0 0,0 0-85 0 0,0 0-99 0 0,0 0-129 0 0,0 0-109 0 0,0 0-140 0 0,0 0-148 0 0,0 0-140 0 0,0 0-102 0 0,-9 0-77 0 0,-28 0-75 0 0,-12 24 929 0 0,38-15-1280 0 0,-5 4-94 0 0,0 1 0 0 0,1 0 0 0 0,1 1 1 0 0,0 1-1 0 0,1 0 0 0 0,0 1 0 0 0,2 0 0 0 0,0 1 1 0 0,1 0-1 0 0,1 0 0 0 0,-2 8-191 0 0,9-24 18 0 0,1 0 1 0 0,0 1-1 0 0,0-1 0 0 0,0 1 1 0 0,0-1-1 0 0,0 1 0 0 0,1-1 1 0 0,-1 1-1 0 0,1-1 0 0 0,0 1 1 0 0,-1 0-1 0 0,1-1 0 0 0,1 1 1 0 0,-1 0-1 0 0,0-1 0 0 0,1 1 1 0 0,-1 0-1 0 0,1-1 0 0 0,0 1 1 0 0,-1-1-1 0 0,1 1 0 0 0,1-1 1 0 0,-1 0-1 0 0,0 1 0 0 0,0-1 1 0 0,1 0-1 0 0,0 0 1 0 0,-1 0-1 0 0,1 0 0 0 0,0 0 1 0 0,0 0-1 0 0,0 0 0 0 0,0-1 1 0 0,0 1-1 0 0,0-1 0 0 0,1 1 1 0 0,-1-1-1 0 0,0 0 0 0 0,1 0 1 0 0,-1 0-1 0 0,1 0 0 0 0,-1 0 1 0 0,1-1-1 0 0,0 1 0 0 0,-1-1 1 0 0,1 0-1 0 0,0 1 0 0 0,-1-1 1 0 0,3-1-19 0 0,10-2 106 0 0,-1-1 1 0 0,1-1 0 0 0,-1 0-1 0 0,0-1 1 0 0,0 0-1 0 0,-1-1 1 0 0,0 0 0 0 0,0-2-1 0 0,-1 1 1 0 0,0-1-1 0 0,0-1 1 0 0,-1 0 0 0 0,-1-1-1 0 0,0 0 1 0 0,3-4-107 0 0,1 1 72 0 0,181-164 484 0 0,-194 177-554 0 0,-1 1 0 0 0,0-1 1 0 0,1 1-1 0 0,-1-1 0 0 0,1 1 0 0 0,0 0 1 0 0,-1-1-1 0 0,1 1 0 0 0,-1 0 0 0 0,1-1 0 0 0,-1 1 1 0 0,1 0-1 0 0,0 0 0 0 0,-1-1 0 0 0,1 1 1 0 0,0 0-1 0 0,-1 0 0 0 0,1 0 0 0 0,0 0 0 0 0,-1 0 1 0 0,1 0-1 0 0,0 0 0 0 0,-1 0 0 0 0,1 0 1 0 0,0 0-1 0 0,-1 0 0 0 0,1 1 0 0 0,0-1 1 0 0,-1 0-1 0 0,1 0 0 0 0,-1 1 0 0 0,1-1 0 0 0,0 0 1 0 0,-1 1-1 0 0,1-1 0 0 0,-1 1 0 0 0,1-1 1 0 0,-1 1-1 0 0,1-1 0 0 0,-1 1 0 0 0,0-1 1 0 0,1 1-1 0 0,-1-1 0 0 0,1 1 0 0 0,-1-1 0 0 0,0 1 1 0 0,0 0-1 0 0,1-1 0 0 0,-1 1 0 0 0,0 0 1 0 0,0-1-1 0 0,0 1 0 0 0,0-1 0 0 0,1 1 0 0 0,-1 0 1 0 0,0-1-1 0 0,0 1 0 0 0,-1 0 0 0 0,1 0 1 0 0,0-1-1 0 0,0 1 0 0 0,0-1 0 0 0,0 1 1 0 0,0 0-1 0 0,-1-1 0 0 0,1 1 0 0 0,0 0 0 0 0,-1-1-2 0 0,3 12 84 0 0,9 71 285 0 0,-10-68-340 0 0,0 0 0 0 0,0 0 0 0 0,1-1 0 0 0,1 0 0 0 0,1 1 0 0 0,0-1 0 0 0,1 0 0 0 0,0-1 0 0 0,1 1-1 0 0,1 0-28 0 0,-3-9 2 0 0,1 0-1 0 0,-1 0 1 0 0,1-1-1 0 0,0 0 1 0 0,0 0-1 0 0,0 0 1 0 0,0-1-1 0 0,1 1 1 0 0,0-1-1 0 0,0 0 1 0 0,0-1-1 0 0,0 0 1 0 0,0 0-1 0 0,0 0 1 0 0,0-1-1 0 0,1 1 1 0 0,-1-1-1 0 0,0-1 1 0 0,1 1-1 0 0,-1-1 1 0 0,1-1-1 0 0,-1 1 1 0 0,1-1-1 0 0,-1 0 1 0 0,4-1-2 0 0,39-25-332 0 0,-31 11-2639 0 0,-6 5-2185 0 0,-6 7-7004 0 0</inkml:trace>
  <inkml:trace contextRef="#ctx0" brushRef="#br0" timeOffset="25399.627">21657 2455 7098 0 0,'0'0'2047'0'0,"0"0"-971"0"0,0 0-461 0 0,0 0 154 0 0,0 0 325 0 0,0 0 265 0 0,0 0 77 0 0,0 0-125 0 0,0 0-145 0 0,0 0-144 0 0,0 0-109 0 0,31 6-72 0 0,100 19-55 0 0,-119-23-607 0 0,0 0 1 0 0,0-1-1 0 0,0-1 1 0 0,0 1-1 0 0,0-2 1 0 0,0 0-1 0 0,0 0 1 0 0,0-1-1 0 0,0-1 1 0 0,0 0-1 0 0,0 0 1 0 0,-1-1-1 0 0,9-5-179 0 0,5 0 288 0 0,9-3-71 0 0,0-1 0 0 0,-1-2 0 0 0,0-1 0 0 0,-1-2 0 0 0,-1-1-1 0 0,-1-1 1 0 0,-1-1 0 0 0,-1-2 0 0 0,-1-1 0 0 0,-1-1 0 0 0,-1-1-1 0 0,16-22-216 0 0,-38 43 31 0 0,1 1 0 0 0,-1-1 0 0 0,0 0 0 0 0,-1 0 0 0 0,1 0 0 0 0,-1 0 0 0 0,0 0 0 0 0,0-1 0 0 0,0 1-1 0 0,-1-1 1 0 0,0 1 0 0 0,0-1 0 0 0,-1 1 0 0 0,1-1 0 0 0,-1 0 0 0 0,0 1 0 0 0,-1-5-31 0 0,-1 8 9 0 0,0 1 0 0 0,-1 0 1 0 0,1-1-1 0 0,0 1 1 0 0,0 0-1 0 0,-1 0 0 0 0,1 0 1 0 0,-1 0-1 0 0,1 1 0 0 0,-1-1 1 0 0,1 1-1 0 0,-1-1 0 0 0,1 1 1 0 0,-1 0-1 0 0,1 0 0 0 0,-1 0 1 0 0,1 0-1 0 0,-1 1 0 0 0,0-1 1 0 0,1 1-1 0 0,0-1 0 0 0,-1 1 1 0 0,1 0-1 0 0,-1 0 0 0 0,1 0 1 0 0,0 0-1 0 0,-1 1 0 0 0,1-1 1 0 0,-1 1-10 0 0,-15 14 2 0 0,0 0 1 0 0,1 0 0 0 0,1 2 0 0 0,0 0-1 0 0,2 1 1 0 0,0 0 0 0 0,1 1 0 0 0,1 1 0 0 0,1 0-1 0 0,0 0 1 0 0,0 6-3 0 0,-19 57 2 0 0,3 1-1 0 0,4 0 1 0 0,3 2 0 0 0,5 1-1 0 0,-4 76-1 0 0,10-73-7 0 0,-4 0 0 0 0,-4-1 0 0 0,-4-1-1 0 0,-4 0 1 0 0,-18 39 7 0 0,33-100 4 0 0,-2-1-1 0 0,-1 1 1 0 0,-1-2-1 0 0,-1 0 1 0 0,-1 0-1 0 0,-1-2 0 0 0,-2 0 1 0 0,0-1-1 0 0,-1-1 1 0 0,-23 19-4 0 0,36-35 3 0 0,-1 0 1 0 0,1 0-1 0 0,-2-1 0 0 0,1 0 1 0 0,0 0-1 0 0,-1-1 1 0 0,0 0-1 0 0,0-1 0 0 0,0 1 1 0 0,-1-2-1 0 0,1 0 0 0 0,0 0 1 0 0,-1 0-1 0 0,0-1 0 0 0,1-1 1 0 0,-1 1-1 0 0,-9-2-3 0 0,14-3 4 0 0,1 1-1 0 0,0-1 1 0 0,-1 0-1 0 0,1 0 1 0 0,1-1-1 0 0,-1 1 1 0 0,1-1 0 0 0,0 0-1 0 0,0 0 1 0 0,0 0-1 0 0,1 0 1 0 0,-1 0-1 0 0,1 0 1 0 0,0-1-1 0 0,1 1 1 0 0,0-1-1 0 0,-1 0 1 0 0,2 1 0 0 0,-1-1-1 0 0,1 0 1 0 0,0 1-1 0 0,0-1 1 0 0,0 0-1 0 0,1 0 1 0 0,0 1-1 0 0,0-1 1 0 0,0 1-1 0 0,1-1 1 0 0,1-1-4 0 0,8-31 13 0 0,2 0 1 0 0,1 0-1 0 0,3 2 0 0 0,1 0 1 0 0,1 1-1 0 0,2 0 0 0 0,1 2 1 0 0,2 1-1 0 0,10-10-13 0 0,22-24-108 0 0,3 2 0 0 0,3 2 1 0 0,3 3-1 0 0,2 4 0 0 0,44-28 108 0 0,-33 39-2337 0 0,-22 23-8719 0 0,-30 11 1560 0 0,-19 6 5054 0 0</inkml:trace>
  <inkml:trace contextRef="#ctx0" brushRef="#br0" timeOffset="25699.279">22472 2705 0 0 0,'0'0'2176'0'0,"0"0"1076"0"0,0 0 19 0 0,0 0-446 0 0,0 0-501 0 0,0 0-443 0 0,0 0-336 0 0,0 0-174 0 0,0 0-102 0 0,0 0-110 0 0,0 0-134 0 0,0 0-195 0 0,17-9-208 0 0,49-25 196 0 0,-88 56-508 0 0,1 1 1 0 0,0 0-1 0 0,2 1 1 0 0,1 2-1 0 0,-9 17-310 0 0,20-33 32 0 0,1 1-1 0 0,1 0 0 0 0,-1 1 1 0 0,2-1-1 0 0,0 1 0 0 0,0 0 1 0 0,1 0-1 0 0,0 1 0 0 0,1-1 1 0 0,1 1-1 0 0,0-1 0 0 0,0 1 1 0 0,1-1-1 0 0,1 1 0 0 0,0-1 1 0 0,2 6-32 0 0,-2-14 22 0 0,1 0 0 0 0,0 1 0 0 0,0-1 0 0 0,0 0 0 0 0,0 0 0 0 0,1-1 1 0 0,0 1-1 0 0,0 0 0 0 0,0-1 0 0 0,0 0 0 0 0,0 0 0 0 0,1 0 0 0 0,-1 0 0 0 0,1 0 1 0 0,0-1-1 0 0,0 1 0 0 0,0-1 0 0 0,0 0 0 0 0,0 0 0 0 0,0-1 0 0 0,0 1 0 0 0,1-1 1 0 0,-1 0-1 0 0,1 0 0 0 0,-1 0 0 0 0,1-1 0 0 0,-1 1 0 0 0,1-1 0 0 0,0 0 0 0 0,-1-1 1 0 0,2 1-24 0 0,3-1 73 0 0,-1 0-1 0 0,1 0 1 0 0,0-1-1 0 0,-1 0 0 0 0,1 0 1 0 0,-1-1-1 0 0,1 0 0 0 0,-1 0 1 0 0,0-1-1 0 0,0 0 1 0 0,-1-1-1 0 0,1 0 0 0 0,-1 0 1 0 0,0 0-1 0 0,5-6-71 0 0,-6 3 38 0 0,0-1-1 0 0,0 1 0 0 0,-1-1 1 0 0,0-1-1 0 0,0 1 1 0 0,-1-1-1 0 0,0 1 1 0 0,-1-1-1 0 0,0 0 1 0 0,-1-1-1 0 0,0 1 1 0 0,0 0-1 0 0,-1-1 1 0 0,-1 1-1 0 0,0 0 1 0 0,0-1-1 0 0,-1 1 1 0 0,-1-9-38 0 0,-1 4-139 0 0,0 1 1 0 0,-1 0-1 0 0,-1 0 1 0 0,0 1-1 0 0,-1-1 1 0 0,-1 1-1 0 0,0 0 1 0 0,0 1-1 0 0,-1 0 1 0 0,-1 0-1 0 0,0 1 1 0 0,-1 0-1 0 0,-8-8 139 0 0,-18 2-2843 0 0,11 14-4377 0 0,18 3-4576 0 0</inkml:trace>
  <inkml:trace contextRef="#ctx0" brushRef="#br0" timeOffset="25993.764">22846 2941 7034 0 0,'0'0'2416'0'0,"0"0"-709"0"0,0 0-165 0 0,0 0 131 0 0,0 0 44 0 0,0 0-140 0 0,0 0-227 0 0,0 0-204 0 0,0 0-113 0 0,0 0-45 0 0,0 0-101 0 0,0 0-93 0 0,0 0-73 0 0,-11 12-41 0 0,-30 34-61 0 0,40-46-579 0 0,0 0 1 0 0,1 0-1 0 0,-1 0 0 0 0,0 0 0 0 0,1 0 0 0 0,-1 0 1 0 0,0 0-1 0 0,1 0 0 0 0,-1-1 0 0 0,0 1 0 0 0,1 0 1 0 0,-1 0-1 0 0,0-1 0 0 0,1 1 0 0 0,-1 0 0 0 0,1-1 1 0 0,-1 1-1 0 0,1-1 0 0 0,-1 1 0 0 0,1-1 0 0 0,-1 1 1 0 0,1-1-1 0 0,-1 1 0 0 0,1-1 0 0 0,0 1 0 0 0,-1-1 0 0 0,1 0 1 0 0,0 1-1 0 0,-1-1 0 0 0,1 0 0 0 0,0 1 0 0 0,0-1 1 0 0,0 0-1 0 0,-1 1 0 0 0,1-1 0 0 0,0 0 0 0 0,0 1 1 0 0,0-1-1 0 0,0 0 0 0 0,0 1 0 0 0,0-1 0 0 0,1 0 1 0 0,-1 1-1 0 0,0-1 0 0 0,0 0 0 0 0,0 1 0 0 0,1-1 1 0 0,-1 0-1 0 0,0 1 0 0 0,1-1 0 0 0,-1 1 0 0 0,0-1 1 0 0,1 0-1 0 0,-1 1 0 0 0,1-1 0 0 0,0 1-40 0 0,-1-2 102 0 0,49-142 951 0 0,32-25-665 0 0,-19 82-620 0 0,-61 86 129 0 0,0 0-1 0 0,1 0 1 0 0,-1 1-1 0 0,0-1 0 0 0,1 1 1 0 0,-1-1-1 0 0,0 1 1 0 0,1-1-1 0 0,-1 1 0 0 0,1 0 1 0 0,-1 0-1 0 0,1 0 1 0 0,-1 0-1 0 0,1 0 0 0 0,-1 0 1 0 0,0 0-1 0 0,1 0 1 0 0,-1 0-1 0 0,1 1 1 0 0,-1-1-1 0 0,1 1 0 0 0,-1-1 1 0 0,0 1-1 0 0,1-1 1 0 0,-1 1-1 0 0,0 0 0 0 0,0 0 1 0 0,1 0-1 0 0,-1-1 1 0 0,0 1-1 0 0,0 0 0 0 0,0 0 1 0 0,0 1-1 0 0,0-1 1 0 0,0 0-1 0 0,-1 0 1 0 0,1 0-1 0 0,0 1 0 0 0,0-1 1 0 0,-1 0 103 0 0,6 12-2615 0 0,-1-4-2928 0 0,-3-2-6529 0 0</inkml:trace>
  <inkml:trace contextRef="#ctx0" brushRef="#br0" timeOffset="26406.125">23428 2613 2769 0 0,'0'0'3834'0'0,"0"0"-1790"0"0,0 0-434 0 0,0 0 117 0 0,0 0 123 0 0,0 0-94 0 0,0 0-261 0 0,0 0-211 0 0,0 0-180 0 0,0 0-98 0 0,0 0-120 0 0,0 0-137 0 0,0 0-123 0 0,-4-3-132 0 0,2 1-494 0 0,1 0 46 0 0,0 1-1 0 0,0 0 1 0 0,0 0-1 0 0,0 0 1 0 0,0 1-1 0 0,0-1 0 0 0,0 0 1 0 0,0 0-1 0 0,0 0 1 0 0,0 1-1 0 0,-1-1 1 0 0,1 1-1 0 0,0-1 1 0 0,0 1-1 0 0,-1-1 1 0 0,1 1-1 0 0,0 0 1 0 0,-1-1-1 0 0,1 1 1 0 0,0 0-1 0 0,-1 0 0 0 0,1 0 1 0 0,0 0-1 0 0,-1 0 1 0 0,1 0-1 0 0,0 1 1 0 0,-1-1-1 0 0,1 0 1 0 0,0 1-1 0 0,-1-1 1 0 0,1 1-1 0 0,0-1 1 0 0,-1 2-46 0 0,-11 5 225 0 0,1 2 0 0 0,1 0 0 0 0,-1 0 0 0 0,1 1 0 0 0,1 1 0 0 0,0-1 0 0 0,0 2 1 0 0,2-1-1 0 0,-1 1 0 0 0,-6 13-225 0 0,8-13 62 0 0,1 0 0 0 0,0 1 1 0 0,1 0-1 0 0,0 0 0 0 0,1 0 1 0 0,0 0-1 0 0,1 0 0 0 0,1 1 0 0 0,0 0 1 0 0,1-1-1 0 0,0 1 0 0 0,1 0 1 0 0,1 0-1 0 0,2 11-62 0 0,0-19 18 0 0,0 0 1 0 0,1 0-1 0 0,0 0 1 0 0,0 0-1 0 0,1-1 0 0 0,-1 1 1 0 0,1-1-1 0 0,0 0 1 0 0,1-1-1 0 0,-1 1 0 0 0,1-1 1 0 0,0 0-1 0 0,0-1 1 0 0,0 1-1 0 0,1-1 0 0 0,-1 0 1 0 0,1-1-1 0 0,0 0 1 0 0,-1 0-1 0 0,1 0 0 0 0,0-1 1 0 0,0 0-1 0 0,0 0 1 0 0,1 0-1 0 0,-1-1 0 0 0,0-1 1 0 0,0 1-1 0 0,0-1 1 0 0,0 0-1 0 0,2-1-18 0 0,43-18-1351 0 0,-40 4-6194 0 0,-10 11-4143 0 0</inkml:trace>
  <inkml:trace contextRef="#ctx0" brushRef="#br0" timeOffset="26879.23">23663 2834 8554 0 0,'0'0'2082'0'0,"0"0"-442"0"0,0 0 60 0 0,0 0 186 0 0,0 0-118 0 0,0 0-243 0 0,0 0-206 0 0,0 0-156 0 0,0 0-106 0 0,0 0-90 0 0,32 0-101 0 0,101-2-126 0 0,-45-18 439 0 0,-55 7-877 0 0,-1-2 0 0 0,-1-1 1 0 0,0-1-1 0 0,-1-2 0 0 0,-1-1 1 0 0,-1-1-1 0 0,8-9-302 0 0,12-30 174 0 0,-47 58-172 0 0,-1 1-1 0 0,1-1 1 0 0,0 1-1 0 0,-1-1 0 0 0,1 0 1 0 0,-1 1-1 0 0,1-1 1 0 0,-1 0-1 0 0,0 0 0 0 0,1 1 1 0 0,-1-1-1 0 0,0 0 1 0 0,0 0-1 0 0,0 0 0 0 0,-1 1 1 0 0,1-1-1 0 0,0 0 1 0 0,-1 0-1 0 0,1 1 1 0 0,-1-1-1 0 0,1 0 0 0 0,-1 1 1 0 0,0-1-1 0 0,0 1 1 0 0,0-1-1 0 0,0 1 0 0 0,0-1 1 0 0,0 1-1 0 0,0 0 1 0 0,0-1-1 0 0,-1 1 0 0 0,1 0 1 0 0,0 0-1 0 0,-1 0 1 0 0,1 0-1 0 0,-1 0 1 0 0,1 0-1 0 0,-1 0 0 0 0,0 1 1 0 0,1-1-1 0 0,-2 0-1 0 0,-11-2-17 0 0,-1 0-1 0 0,0 1 1 0 0,0 0 0 0 0,0 2-1 0 0,0-1 1 0 0,1 2 0 0 0,-1 0-1 0 0,0 1 1 0 0,0 0 0 0 0,0 1-1 0 0,1 1 1 0 0,-1 0 0 0 0,1 1-1 0 0,0 1 1 0 0,1 0 0 0 0,-1 1-1 0 0,1 0 1 0 0,1 1 0 0 0,-9 6 17 0 0,-3 2 3 0 0,1 1 1 0 0,0 1 0 0 0,2 1-1 0 0,0 0 1 0 0,1 2 0 0 0,-10 13-4 0 0,24-26 3 0 0,-1 0 1 0 0,1 1 0 0 0,1 0 0 0 0,0 0-1 0 0,0 0 1 0 0,1 0 0 0 0,0 1 0 0 0,0 0-1 0 0,1 0 1 0 0,0 0 0 0 0,1 0 0 0 0,0 0-1 0 0,1 1 1 0 0,0-1 0 0 0,0 1 0 0 0,1-1 0 0 0,1 0-1 0 0,0 1 1 0 0,1 6-4 0 0,3-8 7 0 0,-1-1-1 0 0,1 1 1 0 0,0-1 0 0 0,1 0-1 0 0,0-1 1 0 0,0 1-1 0 0,1-1 1 0 0,0 0 0 0 0,0-1-1 0 0,1 0 1 0 0,-1 0-1 0 0,1 0 1 0 0,1-1 0 0 0,-1 0-1 0 0,1-1 1 0 0,0 0-1 0 0,0 0 1 0 0,0-1 0 0 0,0 0-1 0 0,0-1 1 0 0,1 0-1 0 0,4 1-6 0 0,30 4 22 0 0,0-2 0 0 0,0-1 0 0 0,0-3 0 0 0,1-1 0 0 0,40-6-22 0 0,84-24-520 0 0,-98 12-3113 0 0,-49 10-3555 0 0,-8 1-5787 0 0</inkml:trace>
  <inkml:trace contextRef="#ctx0" brushRef="#br0" timeOffset="29790.223">768 3799 6889 0 0,'0'0'4100'0'0,"0"0"-2144"0"0,0 0-833 0 0,0 0-176 0 0,0 0-55 0 0,0 0 49 0 0,0 0 7 0 0,0 0 27 0 0,0 0-14 0 0,0 0-62 0 0,0 0-31 0 0,-2 18-121 0 0,-1 118 371 0 0,18-2-273 0 0,-6-1 0 0 0,-6 1 0 0 0,-7 32-845 0 0,3-139-25 0 0,-2-1 1 0 0,-1 0-1 0 0,0 0 0 0 0,-2-1 1 0 0,-1 0-1 0 0,-2 0 0 0 0,0 0 0 0 0,-11 20 25 0 0,-8-7-1004 0 0,13-31-4124 0 0,8-15-7150 0 0,6 1 4987 0 0</inkml:trace>
  <inkml:trace contextRef="#ctx0" brushRef="#br0" timeOffset="30127.243">523 3957 8922 0 0,'0'0'1367'0'0,"0"0"-342"0"0,0 0-246 0 0,0 0 59 0 0,0 0 173 0 0,0 0 142 0 0,0 0 26 0 0,31-33-96 0 0,98-103-165 0 0,-58 84-153 0 0,-36 37-402 0 0,1 2 0 0 0,0 1 0 0 0,1 1 1 0 0,0 2-1 0 0,0 2 0 0 0,1 2 0 0 0,7 0-363 0 0,-26 4 138 0 0,-1 0 1 0 0,1 2-1 0 0,-1 0 0 0 0,1 1 1 0 0,-1 0-1 0 0,0 2 0 0 0,0 0 1 0 0,0 1-1 0 0,0 1 0 0 0,-1 1 1 0 0,0 0-1 0 0,0 1 0 0 0,-1 1 1 0 0,0 1-1 0 0,10 8-138 0 0,-17-10 66 0 0,0 0 0 0 0,-1 1 1 0 0,0 0-1 0 0,-1 0 0 0 0,0 1 0 0 0,0 0 0 0 0,-1 0 1 0 0,0 1-1 0 0,-1 0 0 0 0,0 0 0 0 0,-1 0 0 0 0,0 0 1 0 0,-1 1-1 0 0,0-1 0 0 0,-1 1 0 0 0,0 0 0 0 0,-1 0 1 0 0,0 0-1 0 0,-1 0 0 0 0,-1 0 0 0 0,0 0 0 0 0,0 3-66 0 0,-5 3 36 0 0,0-1 1 0 0,0 1-1 0 0,-2-1 0 0 0,0-1 0 0 0,-1 0 0 0 0,-1 0 0 0 0,0 0 0 0 0,-1-1 0 0 0,-1-1 0 0 0,0 0 0 0 0,-1-1 0 0 0,-1 0 0 0 0,0-1 0 0 0,0 0 1 0 0,-1-1-1 0 0,-1-1 0 0 0,0 0 0 0 0,0-1 0 0 0,-9 3-36 0 0,-4 5-133 0 0,-2-1 0 0 0,0-2 0 0 0,0-1 0 0 0,-1-1 0 0 0,-1-1 0 0 0,0-2 0 0 0,0-2 0 0 0,-1-1 0 0 0,0-1 0 0 0,-22-1 133 0 0,11-13-1539 0 0,23-11-5152 0 0,19 12-4683 0 0</inkml:trace>
  <inkml:trace contextRef="#ctx0" brushRef="#br0" timeOffset="31241.08">3051 3685 0 0 0,'0'0'715'0'0,"0"0"468"0"0,0 0 165 0 0,0 0 75 0 0,0 0 67 0 0,0 0 37 0 0,0 0 8 0 0,0 0-66 0 0,0 0-108 0 0,0 0-165 0 0,0 0-124 0 0,-27-4 3274 0 0,7 7-3995 0 0,0 1 0 0 0,1 1 0 0 0,-1 1 0 0 0,1 0 0 0 0,1 2 0 0 0,-1 0 1 0 0,1 1-1 0 0,0 1 0 0 0,1 0 0 0 0,0 2 0 0 0,1 0 0 0 0,0 0 0 0 0,1 2 0 0 0,0 0-351 0 0,-10 12 172 0 0,1 0 1 0 0,1 1 0 0 0,1 2 0 0 0,1 0-1 0 0,2 1 1 0 0,0 2 0 0 0,3-1-1 0 0,1 2 1 0 0,1 0 0 0 0,1 1-1 0 0,2 0 1 0 0,2 1 0 0 0,1 0 0 0 0,2 0-1 0 0,1 1 1 0 0,2-1 0 0 0,1 1-1 0 0,3 13-172 0 0,0-26 80 0 0,1-1-1 0 0,1-1 0 0 0,1 1 0 0 0,1 0 0 0 0,1-1 0 0 0,1 0 0 0 0,1 0 1 0 0,1-1-1 0 0,0 0 0 0 0,2-1 0 0 0,0 0 0 0 0,1 0 0 0 0,1-1 0 0 0,1-1 1 0 0,0 0-1 0 0,2-1 0 0 0,-1-1 0 0 0,2 0 0 0 0,0-1 0 0 0,1-1 0 0 0,0 0 1 0 0,1-2-1 0 0,7 4-79 0 0,-8-8 71 0 0,1-1-1 0 0,0-1 1 0 0,1-1 0 0 0,-1 0 0 0 0,1-1 0 0 0,-1-2 0 0 0,1 0 0 0 0,0 0 0 0 0,7-3-71 0 0,-26 2 1 0 0,1 1-74 0 0,1-1 0 0 0,-1 1 0 0 0,0-1 0 0 0,1 0 0 0 0,-1 0 0 0 0,0 0 0 0 0,0 0 0 0 0,1 0 0 0 0,-1-1 0 0 0,0 1 0 0 0,0-1 1 0 0,1 0-1 0 0,-1 1 0 0 0,0-1 0 0 0,0 0 0 0 0,0 0 0 0 0,0 0 0 0 0,0 0 0 0 0,0-1 0 0 0,0 1 0 0 0,-1-1 0 0 0,1 1 0 0 0,0-1 1 0 0,-1 1-1 0 0,1-1 0 0 0,-1 0 0 0 0,0 0 0 0 0,1 0 0 0 0,-1 0 0 0 0,0 0 0 0 0,0 0 0 0 0,0 0 0 0 0,0 0 0 0 0,-1 0 1 0 0,1 0-1 0 0,0 0 0 0 0,-1-3 73 0 0,0-4-2679 0 0,0 4-1997 0 0,0 1-7610 0 0</inkml:trace>
  <inkml:trace contextRef="#ctx0" brushRef="#br0" timeOffset="32028.494">3566 4307 6393 0 0,'0'0'1505'0'0,"0"0"-238"0"0,0 0-80 0 0,0 0 129 0 0,0 0 120 0 0,0 0-37 0 0,0 0-120 0 0,0 0-177 0 0,0 0-217 0 0,0 0-167 0 0,0 0-128 0 0,0 0-92 0 0,0 0-78 0 0,-26-2-57 0 0,-79-5-42 0 0,38 16 436 0 0,48-2-511 0 0,-71 37 978 0 0,90-42-1216 0 0,1 0 1 0 0,-1 0-1 0 0,0 0 0 0 0,1 0 0 0 0,0 0 0 0 0,-1 0 0 0 0,1 0 1 0 0,0 0-1 0 0,0 0 0 0 0,0 0 0 0 0,0 0 0 0 0,0-1 0 0 0,0 1 1 0 0,1 0-1 0 0,-1-1 0 0 0,1 1 0 0 0,-1-1 0 0 0,1 1 0 0 0,0-1 1 0 0,-1 0-1 0 0,1 0 0 0 0,0 0 0 0 0,0 0 0 0 0,1 1-8 0 0,94 67 459 0 0,-90-65-340 0 0,0 1-1 0 0,0 0 1 0 0,0 0 0 0 0,0 0-1 0 0,-1 1 1 0 0,0 0-1 0 0,0 0 1 0 0,-1 1 0 0 0,0 0-1 0 0,0 0 1 0 0,0 0 0 0 0,-1 0-1 0 0,0 1 1 0 0,0-1-1 0 0,-1 1 1 0 0,0 0 0 0 0,-1 0-1 0 0,1 1 1 0 0,-1-1 0 0 0,-1 2-119 0 0,-47 30 929 0 0,15-26-1103 0 0,-1-1-1 0 0,0-2 1 0 0,0-2-1 0 0,-1 0 1 0 0,0-3 0 0 0,-1 0-1 0 0,1-2 1 0 0,-1-2-1 0 0,-31-1 175 0 0,73-13-3771 0 0,9-2-5195 0 0,-10 7-2486 0 0</inkml:trace>
  <inkml:trace contextRef="#ctx0" brushRef="#br0" timeOffset="32618.776">3789 3891 11939 0 0,'0'0'1428'0'0,"0"0"-427"0"0,0 0-171 0 0,0 0 158 0 0,0 0 236 0 0,0 0 81 0 0,0 0-137 0 0,0 0-276 0 0,0 0-296 0 0,0 0-190 0 0,0 0-44 0 0,0 0 34 0 0,0 0 57 0 0,2 8 33 0 0,11 121 1431 0 0,-10-47-1453 0 0,-3 0 0 0 0,-4 0 0 0 0,-3 0 0 0 0,-9 30-464 0 0,-21 47 206 0 0,39-159-205 0 0,0 1 1 0 0,-1-1 0 0 0,1 0-1 0 0,0 1 1 0 0,0-1-1 0 0,0 0 1 0 0,-1 0 0 0 0,1 0-1 0 0,0 0 1 0 0,0-1 0 0 0,-1 1-1 0 0,1 0 1 0 0,0-1 0 0 0,0 1-1 0 0,-1-1 1 0 0,1 1 0 0 0,0-1-1 0 0,-1 0 1 0 0,1 0 0 0 0,-1 0-1 0 0,1 0 1 0 0,-1 0 0 0 0,1 0-1 0 0,-1 0 1 0 0,0-1 0 0 0,0 1-1 0 0,1 0 1 0 0,-1-1 0 0 0,0 1-1 0 0,0-2-1 0 0,11-4-9 0 0,173-95-29 0 0,-183 101 36 0 0,0 0 0 0 0,-1 0 0 0 0,1 0 0 0 0,0 1 0 0 0,1-1 1 0 0,-1 0-1 0 0,0 1 0 0 0,0 0 0 0 0,0-1 0 0 0,0 1 0 0 0,0 0 0 0 0,0 0 0 0 0,0 0 0 0 0,1 0 0 0 0,-1 1 0 0 0,0-1 0 0 0,0 0 0 0 0,0 1 0 0 0,0 0 0 0 0,0-1 0 0 0,0 1 1 0 0,0 0-1 0 0,0 0 0 0 0,0 0 0 0 0,0 0 0 0 0,-1 1 0 0 0,1-1 0 0 0,0 0 0 0 0,-1 1 0 0 0,1-1 0 0 0,-1 1 0 0 0,1 0 0 0 0,-1 0 2 0 0,16 65 135 0 0,-26 21-359 0 0,12-75-3542 0 0,10-11-5712 0 0,-8-3 5893 0 0,-1 1-6888 0 0</inkml:trace>
  <inkml:trace contextRef="#ctx0" brushRef="#br0" timeOffset="32913.521">4349 4484 6297 0 0,'0'0'1723'0'0,"0"0"-181"0"0,0 0 126 0 0,0 0 241 0 0,0 0 10 0 0,0 0-245 0 0,0 0-429 0 0,0 0-381 0 0,0 0-223 0 0,0 0-108 0 0,0 0-13 0 0,0 0-25 0 0,-4 11-40 0 0,-16 99 1002 0 0,20-108-1414 0 0,0 1 0 0 0,0-1-1 0 0,1 1 1 0 0,0-1 0 0 0,-1 1 0 0 0,1-1-1 0 0,0 1 1 0 0,0-1 0 0 0,0 0 0 0 0,0 1-1 0 0,1-1 1 0 0,-1 0 0 0 0,1 0 0 0 0,-1 0-1 0 0,1 0 1 0 0,0 0 0 0 0,0 0-1 0 0,0 0 1 0 0,0-1 0 0 0,0 1 0 0 0,0-1-1 0 0,0 0 1 0 0,0 1 0 0 0,1-1 0 0 0,-1 0-1 0 0,0 0 1 0 0,1 0 0 0 0,-1 0 0 0 0,1-1-1 0 0,-1 1 1 0 0,1-1 0 0 0,-1 0-1 0 0,1 1-42 0 0,84-9 1480 0 0,-79 4-1418 0 0,0-1 0 0 0,0 0 0 0 0,0 0-1 0 0,-1 0 1 0 0,0-1 0 0 0,0 0 0 0 0,0 0-1 0 0,-1-1 1 0 0,0 0 0 0 0,0 0 0 0 0,-1 0-1 0 0,1-1 1 0 0,-2 0 0 0 0,1 0 0 0 0,-1 0 0 0 0,0-1-1 0 0,-1 1 1 0 0,0-1 0 0 0,0 0 0 0 0,-1 0-1 0 0,0 0 1 0 0,-1 0 0 0 0,0 0 0 0 0,0 0 0 0 0,-1-4-62 0 0,0 8-28 0 0,0 1 0 0 0,1 0 0 0 0,-2 0-1 0 0,1 0 1 0 0,0-1 0 0 0,-1 1 0 0 0,0 0 0 0 0,0 0 0 0 0,0 0 0 0 0,0 0 0 0 0,-1 0 0 0 0,0 0 0 0 0,1 1 0 0 0,-2-1 0 0 0,1 0 0 0 0,0 1 0 0 0,-1 0 0 0 0,1-1 0 0 0,-1 1 0 0 0,0 0 0 0 0,0 0 0 0 0,0 1 0 0 0,0-1 0 0 0,-1 1 0 0 0,1-1 0 0 0,-1 1 0 0 0,0 0 0 0 0,1 0 0 0 0,-1 1 0 0 0,0-1 28 0 0,-69 12-2805 0 0,52 3-1024 0 0,-1 0-4298 0 0,19-10 6330 0 0,-10 5-8181 0 0</inkml:trace>
  <inkml:trace contextRef="#ctx0" brushRef="#br0" timeOffset="33466.837">4770 4439 6529 0 0,'0'0'2812'0'0,"0"0"-1029"0"0,0 0-300 0 0,0 0 25 0 0,0 0-41 0 0,0 0-139 0 0,0 0-239 0 0,0 0-219 0 0,0 0-145 0 0,0 0-107 0 0,0 0-58 0 0,0 0-51 0 0,0 0-56 0 0,-5 10-20 0 0,-17 28-62 0 0,16 17 1008 0 0,8-53-1294 0 0,0 1 0 0 0,0-1-1 0 0,-1 1 1 0 0,2-1 0 0 0,-1 0 0 0 0,0 0-1 0 0,0 0 1 0 0,1 0 0 0 0,-1-1 0 0 0,1 1 0 0 0,-1-1-1 0 0,1 1 1 0 0,0-1 0 0 0,-1 0 0 0 0,1 0-1 0 0,0 0 1 0 0,0 0 0 0 0,0 0 0 0 0,0-1-1 0 0,0 0 1 0 0,0 1 0 0 0,0-1 0 0 0,0 0 0 0 0,0 0-1 0 0,0-1 1 0 0,0 1 0 0 0,0-1 0 0 0,2 0-85 0 0,2 1 151 0 0,9-3-47 0 0,0-1 1 0 0,0 0-1 0 0,0-1 1 0 0,-1-1 0 0 0,0 0-1 0 0,0-1 1 0 0,-1-1-1 0 0,0 0 1 0 0,0-1 0 0 0,0 0-1 0 0,-2-1 1 0 0,1-1-1 0 0,-1 0 1 0 0,4-6-105 0 0,49-45 177 0 0,-63 88-262 0 0,-2-21 86 0 0,0-1 1 0 0,1 1-1 0 0,-1 0 0 0 0,1-1 0 0 0,0 1 1 0 0,1-1-1 0 0,-1 1 0 0 0,1-1 1 0 0,-1 1-1 0 0,1-1 0 0 0,1 0 0 0 0,-1 0 1 0 0,1 0-1 0 0,-1 0 0 0 0,1-1 1 0 0,0 1-1 0 0,0-1 0 0 0,1 1 0 0 0,-1-1 1 0 0,1 0-1 0 0,0 0 0 0 0,-1-1 1 0 0,1 1-1 0 0,1-1 0 0 0,-1 0 0 0 0,0 0 1 0 0,0 0-1 0 0,1 0 0 0 0,-1-1 1 0 0,1 0-2 0 0,5 0 16 0 0,0 0 0 0 0,0-1 0 0 0,-1 0 1 0 0,1-1-1 0 0,0 0 0 0 0,0-1 0 0 0,0 0 0 0 0,-1 0 1 0 0,1-1-1 0 0,-1 0 0 0 0,0 0 0 0 0,0-1 0 0 0,0-1 1 0 0,0 0-1 0 0,-1 0 0 0 0,0 0 0 0 0,0-1 1 0 0,0 0-1 0 0,-1-1 0 0 0,1 0 0 0 0,-2 0 0 0 0,1 0 1 0 0,-1-1-1 0 0,0 0 0 0 0,3-7-16 0 0,-1-33-589 0 0,-18 48-6079 0 0,9 0 3422 0 0,-5 0-9100 0 0</inkml:trace>
  <inkml:trace contextRef="#ctx0" brushRef="#br0" timeOffset="33845.969">5518 4491 16155 0 0,'0'0'1235'0'0,"0"0"-405"0"0,0 0 57 0 0,0 0 196 0 0,0 0 60 0 0,0 0-109 0 0,0 0-273 0 0,0 0-252 0 0,0 0-122 0 0,0 0-75 0 0,0 0-37 0 0,0 0-22 0 0,0 0-25 0 0,16-17-16 0 0,51-54-25 0 0,0-5 506 0 0,-65 77-696 0 0,0 0-1 0 0,0 0 1 0 0,0 1-1 0 0,0-1 0 0 0,-1 1 1 0 0,1 0-1 0 0,0-1 1 0 0,-1 1-1 0 0,0 0 0 0 0,1 0 1 0 0,-1 0-1 0 0,0 0 1 0 0,0 0-1 0 0,0 0 1 0 0,0 0-1 0 0,0 0 0 0 0,-1 0 1 0 0,1 1-1 0 0,0-1 1 0 0,-1 0-1 0 0,0 1 1 0 0,0-1-1 0 0,0 0 0 0 0,0 1 1 0 0,0-1-1 0 0,0 0 1 0 0,0 0-1 0 0,-1 1 0 0 0,1-1 1 0 0,-1 1 3 0 0,2 11 23 0 0,0-11-8 0 0,0 0-1 0 0,-1 0 0 0 0,1 0 0 0 0,1 0 1 0 0,-1-1-1 0 0,0 1 0 0 0,1 0 1 0 0,-1 0-1 0 0,1-1 0 0 0,0 1 0 0 0,0-1 1 0 0,0 0-1 0 0,0 1 0 0 0,0-1 1 0 0,0 0-1 0 0,1 0 0 0 0,-1 0 1 0 0,1-1-1 0 0,-1 1 0 0 0,1-1 0 0 0,0 1 1 0 0,0-1-1 0 0,0 0 0 0 0,-1 0 1 0 0,1 0-1 0 0,0 0 0 0 0,0 0 0 0 0,0-1 1 0 0,1 0-1 0 0,-1 1 0 0 0,2-1-14 0 0,96-19 1346 0 0,-86 11-1227 0 0,-1 0 0 0 0,0-1 0 0 0,0 0-1 0 0,-1-1 1 0 0,0-1 0 0 0,-1 0 0 0 0,0-1 0 0 0,-1 0 0 0 0,0-1 0 0 0,7-12-119 0 0,-12 4 205 0 0,-6 11-2682 0 0,0 3-2780 0 0,0 4-7106 0 0</inkml:trace>
  <inkml:trace contextRef="#ctx0" brushRef="#br0" timeOffset="34709.734">6690 3740 7154 0 0,'0'0'1911'0'0,"0"0"-138"0"0,0 0-34 0 0,0 0 64 0 0,0 0 34 0 0,0 0-111 0 0,0 0-244 0 0,0 0-255 0 0,0 0-246 0 0,0 0-245 0 0,0 0-179 0 0,0 0-138 0 0,0 0-110 0 0,0-8-45 0 0,-4-17 39 0 0,-6 55 285 0 0,-1 61 122 0 0,3-1-1 0 0,4 1 0 0 0,7 51-709 0 0,-2-23 262 0 0,-1 35-63 0 0,16-166-132 0 0,14-17-65 0 0,2 2 0 0 0,1 1 0 0 0,1 1 0 0 0,0 2 0 0 0,33-15-2 0 0,-43 23-4 0 0,1 2 0 0 0,0 1 1 0 0,1 1-1 0 0,1 1 0 0 0,0 2 0 0 0,0 0 0 0 0,0 2 0 0 0,1 1 0 0 0,0 1 1 0 0,9 1 3 0 0,-34 2-1 0 0,-1 0 0 0 0,0 1 1 0 0,0 0-1 0 0,0-1 1 0 0,0 1-1 0 0,0 0 1 0 0,0 0-1 0 0,0 0 1 0 0,1 1-1 0 0,-1-1 1 0 0,0 0-1 0 0,0 1 1 0 0,0-1-1 0 0,0 1 1 0 0,0 0-1 0 0,0 0 0 0 0,0 0 1 0 0,0 0-1 0 0,0 0 1 0 0,-1 0-1 0 0,1 0 1 0 0,0 0-1 0 0,-1 1 1 0 0,1-1-1 0 0,0 1 1 0 0,-1-1-1 0 0,0 1 1 0 0,1 0-1 0 0,-1 0 1 0 0,0-1-1 0 0,0 1 0 0 0,0 0 1 0 0,0 0-1 0 0,0 0 1 0 0,-1 0-1 0 0,1 0 1 0 0,-1 0-1 0 0,1 0 1 0 0,-1 1-1 0 0,0-1 1 0 0,1 0-1 0 0,-1 0 1 0 0,0 0-1 0 0,0 0 1 0 0,-1 0 0 0 0,1 5 4 0 0,0 0 0 0 0,-1 0 0 0 0,0 0 1 0 0,-1 0-1 0 0,0 0 0 0 0,0-1 0 0 0,0 1 1 0 0,-1-1-1 0 0,1 1 0 0 0,-2-1 0 0 0,1 0 1 0 0,-1 0-1 0 0,0-1 0 0 0,0 1 1 0 0,-4 4-5 0 0,-13 12-2 0 0,0 0 1 0 0,-2-2-1 0 0,-1 0 1 0 0,0-2-1 0 0,-1 0 1 0 0,-1-2-1 0 0,0 0 1 0 0,-1-2 0 0 0,-1-1-1 0 0,0-2 1 0 0,-1 0-1 0 0,0-2 1 0 0,-8 0 1 0 0,27-6-105 0 0,0 0 0 0 0,-1 0 0 0 0,1-1 0 0 0,-1-1-1 0 0,1 0 1 0 0,-1-1 0 0 0,0 1 0 0 0,1-2 0 0 0,-1 0 0 0 0,-1 0 105 0 0,10-1-265 0 0,1 1 0 0 0,-1-1 0 0 0,0 1-1 0 0,1-1 1 0 0,0 0 0 0 0,-1 0 0 0 0,1 1 0 0 0,0-1 0 0 0,0 0 0 0 0,0 0-1 0 0,0 0 1 0 0,0 0 0 0 0,1 0 0 0 0,-1-1 0 0 0,0 1 0 0 0,1 0 0 0 0,0 0-1 0 0,0 0 1 0 0,-1 0 0 0 0,1-1 0 0 0,0 1 0 0 0,1 0 0 0 0,-1 0 0 0 0,0 0-1 0 0,1-1 1 0 0,-1 1 0 0 0,1 0 0 0 0,0 0 0 0 0,-1 0 0 0 0,1 0 0 0 0,0 0-1 0 0,0 0 1 0 0,1 0 0 0 0,-1 0 0 0 0,0 1 0 0 0,0-1 0 0 0,1 0 0 0 0,-1 1-1 0 0,1-1 1 0 0,0 1 0 0 0,-1-1 0 0 0,1 1 0 0 0,1-1 265 0 0,24-22-9788 0 0,-14 19 4570 0 0</inkml:trace>
  <inkml:trace contextRef="#ctx0" brushRef="#br0" timeOffset="35332.774">7114 4406 0 0 0,'0'0'3582'0'0,"0"0"-948"0"0,0 0-398 0 0,0 0-80 0 0,0 0-115 0 0,0 0-192 0 0,0 0-228 0 0,0 0-182 0 0,0 0-164 0 0,0 0-122 0 0,0 0-117 0 0,0 0-133 0 0,34 11-139 0 0,110 33-119 0 0,-72-38 205 0 0,-62-9-679 0 0,2 0-85 0 0,-1 0 1 0 0,1-1 0 0 0,-1 0 0 0 0,1-1-1 0 0,-1 0 1 0 0,-1-1 0 0 0,1 0 0 0 0,-1-1-1 0 0,0 0 1 0 0,0 0 0 0 0,-1-1-1 0 0,0-1 1 0 0,-1 1 0 0 0,0-2 0 0 0,0 1-1 0 0,-1-1 1 0 0,0 0 0 0 0,0 0 0 0 0,-1-1-1 0 0,-1 0 1 0 0,0 0 0 0 0,2-7-87 0 0,-6 16 1 0 0,0 0 0 0 0,0-1-1 0 0,0 1 1 0 0,0 0 0 0 0,-1 0 0 0 0,1-1 0 0 0,-1 1 0 0 0,0 0 0 0 0,0 0-1 0 0,0-1 1 0 0,0 1 0 0 0,0 0 0 0 0,0-1 0 0 0,0 1 0 0 0,-1 0 0 0 0,1-1-1 0 0,-1 1 1 0 0,0 0 0 0 0,1 0 0 0 0,-1 0 0 0 0,0 0 0 0 0,-1 0-1 0 0,1 0 1 0 0,0 0 0 0 0,0 0 0 0 0,-1 0 0 0 0,1 0 0 0 0,-1 1 0 0 0,0-1-1 0 0,1 0 1 0 0,-1 1 0 0 0,0 0 0 0 0,0-1 0 0 0,0 1 0 0 0,0 0 0 0 0,0 0-1 0 0,0 0 1 0 0,0 0 0 0 0,-1 0 0 0 0,1 1 0 0 0,0-1 0 0 0,0 1-1 0 0,-1-1 1 0 0,0 1-1 0 0,-8 2-21 0 0,0 0-1 0 0,0 1 1 0 0,1 1-1 0 0,-1-1 0 0 0,1 2 1 0 0,0-1-1 0 0,0 2 1 0 0,1-1-1 0 0,0 1 1 0 0,-1 1-1 0 0,2-1 0 0 0,-1 2 1 0 0,1-1-1 0 0,0 1 1 0 0,1 0-1 0 0,0 1 1 0 0,0 0-1 0 0,1 0 0 0 0,0 0 1 0 0,0 1-1 0 0,1 0 1 0 0,1 0-1 0 0,-1 2 22 0 0,3-8-1 0 0,0 0 1 0 0,0 0-1 0 0,1 0 0 0 0,-1 0 1 0 0,1 0-1 0 0,0 1 0 0 0,0-1 1 0 0,1 0-1 0 0,-1 1 0 0 0,1-1 0 0 0,0 0 1 0 0,0 1-1 0 0,1-1 0 0 0,-1 0 1 0 0,1 1-1 0 0,0-1 0 0 0,0 0 0 0 0,0 0 1 0 0,1 1-1 0 0,0-1 0 0 0,-1 0 1 0 0,1-1-1 0 0,1 1 0 0 0,-1 0 1 0 0,0 0-1 0 0,1-1 0 0 0,0 0 0 0 0,0 1 1 0 0,0-1-1 0 0,0 0 0 0 0,0 0 1 0 0,1-1-1 0 0,-1 1 0 0 0,3 0 1 0 0,11 3 19 0 0,0-1 1 0 0,0-1-1 0 0,1 0 0 0 0,-1-2 0 0 0,1 0 0 0 0,-1-1 0 0 0,1 0 1 0 0,0-2-1 0 0,-1 0 0 0 0,1-1 0 0 0,-1 0 0 0 0,1-2 0 0 0,-1 0 1 0 0,0-1-1 0 0,-1-1 0 0 0,11-5-19 0 0,1 3 36 0 0,-2-1 1 0 0,1-1-1 0 0,-1-1 1 0 0,-1-2-1 0 0,0-1 0 0 0,-1 0 1 0 0,-1-2-1 0 0,0-1 1 0 0,-1-1-1 0 0,0 0 1 0 0,-2-2-1 0 0,-1 0 0 0 0,0-2 1 0 0,-1 0-1 0 0,-2-1 1 0 0,0 0-1 0 0,-1-2 1 0 0,-2 1-1 0 0,0-2 0 0 0,-2 0 1 0 0,-1 0-1 0 0,0-1 1 0 0,-3 0-1 0 0,0-1 0 0 0,-1 1 1 0 0,-2-1-1 0 0,-1-1 1 0 0,-1 1-1 0 0,-2-5-36 0 0,-1 24-2 0 0,0 1 0 0 0,0-1-1 0 0,-1 1 1 0 0,0 0 0 0 0,-1 0-1 0 0,1 0 1 0 0,-2 0 0 0 0,1 0-1 0 0,-1 1 1 0 0,0-1 0 0 0,-1 1 0 0 0,-4-5 2 0 0,7 9-3 0 0,0 1 0 0 0,-1-1 1 0 0,1 1-1 0 0,-1 0 1 0 0,1 0-1 0 0,-1 0 0 0 0,0 0 1 0 0,0 0-1 0 0,0 0 1 0 0,0 1-1 0 0,0 0 0 0 0,0-1 1 0 0,0 1-1 0 0,-1 1 1 0 0,1-1-1 0 0,0 0 0 0 0,-1 1 1 0 0,1-1-1 0 0,0 1 1 0 0,-1 0-1 0 0,1 0 0 0 0,0 0 1 0 0,-1 1-1 0 0,1-1 1 0 0,0 1-1 0 0,-1 0 0 0 0,1 0 1 0 0,0 0-1 0 0,0 0 1 0 0,0 1-1 0 0,0-1 0 0 0,0 1 1 0 0,-1 0 2 0 0,-6 4 3 0 0,0 1 0 0 0,1 0 0 0 0,-1 0 0 0 0,1 1 1 0 0,1 1-1 0 0,0-1 0 0 0,0 1 0 0 0,1 0 0 0 0,0 1 0 0 0,0 0 1 0 0,1 0-1 0 0,0 0 0 0 0,1 1 0 0 0,0 0 0 0 0,1 0 0 0 0,0 0 1 0 0,-1 8-4 0 0,-1 7 41 0 0,1 2-1 0 0,0-1 1 0 0,3 1 0 0 0,0-1 0 0 0,2 1 0 0 0,0 0 0 0 0,2 0-41 0 0,2-3 52 0 0,1 0 0 0 0,1 0 1 0 0,0-1-1 0 0,2 0 0 0 0,1 0 1 0 0,1-1-1 0 0,1 0 0 0 0,1-1 0 0 0,1 0 1 0 0,11 13-53 0 0,-21-31-24 0 0,0 0 0 0 0,-1 0 0 0 0,2-1 1 0 0,-1 0-1 0 0,0 1 0 0 0,1-1 0 0 0,-1 0 1 0 0,1-1-1 0 0,0 1 0 0 0,0-1 1 0 0,0 1-1 0 0,0-1 0 0 0,0-1 0 0 0,0 1 1 0 0,1 0-1 0 0,-1-1 0 0 0,1 0 0 0 0,-1 0 1 0 0,1 0-1 0 0,-1-1 0 0 0,1 1 0 0 0,0-1 1 0 0,-1 0-1 0 0,1-1 0 0 0,-1 1 0 0 0,1-1 1 0 0,-1 0-1 0 0,1 0 0 0 0,-1 0 0 0 0,4-2 24 0 0,22-17-2619 0 0,-21 12-1453 0 0,0-1-4414 0 0,-2 1-3517 0 0</inkml:trace>
  <inkml:trace contextRef="#ctx0" brushRef="#br0" timeOffset="35613.06">8316 4178 11907 0 0,'0'0'3547'0'0,"0"0"-1929"0"0,0 0-527 0 0,0 0 119 0 0,0 0 89 0 0,0 0-72 0 0,0 0-230 0 0,0 0-296 0 0,0 0-232 0 0,0 0-128 0 0,0 0-88 0 0,0 0-62 0 0,-14 34-54 0 0,-41 107-22 0 0,42-74 37 0 0,16-62-125 0 0,0-1 1 0 0,1 0-1 0 0,-1 0 1 0 0,1 0-1 0 0,0 0 1 0 0,0-1-1 0 0,1 1 1 0 0,-1-1-1 0 0,0 0 1 0 0,1-1-1 0 0,0 1 1 0 0,0-1-1 0 0,0 0 1 0 0,0 0-1 0 0,0 0 1 0 0,0-1-1 0 0,0 0 1 0 0,1 0-1 0 0,-1 0 1 0 0,0-1-1 0 0,1 1 1 0 0,-1-1-1 0 0,0 0 1 0 0,1-1-1 0 0,-1 0 1 0 0,0 1-1 0 0,1-2 1 0 0,-1 1-1 0 0,0-1 1 0 0,0 1-1 0 0,0-1 1 0 0,5-3-28 0 0,-1 1 40 0 0,1 0 1 0 0,-1 0 0 0 0,0-1-1 0 0,0-1 1 0 0,0 1-1 0 0,-1-2 1 0 0,0 1-1 0 0,0-1 1 0 0,-1 0 0 0 0,0 0-1 0 0,0-1 1 0 0,0 0-1 0 0,-1 0 1 0 0,0-1-1 0 0,-1 0 1 0 0,0 0 0 0 0,0 0-1 0 0,-1-1 1 0 0,0 1-1 0 0,-1-1 1 0 0,0 0-1 0 0,-1 0 1 0 0,0 0 0 0 0,0 0-1 0 0,-1-1 1 0 0,0 1-1 0 0,-1 0 1 0 0,0-1-1 0 0,-1 1 1 0 0,0 0-1 0 0,0-1-39 0 0,-2 5-44 0 0,1 1 0 0 0,-1-1 0 0 0,0 1 0 0 0,0-1 0 0 0,0 1 0 0 0,-1 0 0 0 0,0 0 0 0 0,0 1 0 0 0,0-1 1 0 0,0 1-1 0 0,-1 0 0 0 0,0 0 0 0 0,0 0 0 0 0,0 1 0 0 0,0-1 0 0 0,0 1 0 0 0,-1 1 0 0 0,1-1 0 0 0,-1 1 1 0 0,0 0-1 0 0,0 0 0 0 0,0 0 0 0 0,0 1 0 0 0,0 0 0 0 0,0 0 0 0 0,0 1 0 0 0,-1 0 43 0 0,-30 3-3961 0 0,2 10-3641 0 0,25-9-4532 0 0</inkml:trace>
  <inkml:trace contextRef="#ctx0" brushRef="#br0" timeOffset="36129.875">8735 4244 18820 0 0,'0'0'1878'0'0,"0"0"-643"0"0,0 0-258 0 0,0 0-58 0 0,0 0-55 0 0,0 0-100 0 0,0 0-161 0 0,0 0-177 0 0,0 0-104 0 0,0 0-52 0 0,0 0-82 0 0,0 0-67 0 0,0 0-29 0 0,9-3-30 0 0,24-10-14 0 0,-27 55 68 0 0,-5-37-95 0 0,1-1-1 0 0,-1 0 1 0 0,1 1 0 0 0,-1-1 0 0 0,1 0 0 0 0,1 0 0 0 0,-1 0 0 0 0,0 0 0 0 0,1 0 0 0 0,0-1 0 0 0,0 1 0 0 0,0-1 0 0 0,0 0 0 0 0,1 0-1 0 0,-1 0 1 0 0,1 0 0 0 0,0 0 0 0 0,0-1 0 0 0,0 0 0 0 0,0 1 0 0 0,0-2 0 0 0,0 1 0 0 0,0 0 0 0 0,1-1 0 0 0,-1 0 0 0 0,1 0 0 0 0,-1 0 0 0 0,1-1-1 0 0,-1 1 1 0 0,1-1 0 0 0,0 0 0 0 0,-1 0 0 0 0,1-1 0 0 0,-1 1 0 0 0,1-1 0 0 0,-1 0 0 0 0,1 0 0 0 0,-1-1 0 0 0,1 0-21 0 0,9-2 90 0 0,-1-1 0 0 0,0 0 0 0 0,-1-1 0 0 0,1-1 0 0 0,-1 0 0 0 0,0 0 0 0 0,-1-1 0 0 0,0-1 0 0 0,0 0 0 0 0,3-4-90 0 0,87-90 325 0 0,-72 173-498 0 0,-23-64 179 0 0,1 0 0 0 0,0-1 0 0 0,0 0 0 0 0,0 0 0 0 0,0-1 0 0 0,1 0-1 0 0,0 0 1 0 0,-1 0 0 0 0,2-1 0 0 0,-1-1 0 0 0,0 1 0 0 0,0-1 0 0 0,1-1 0 0 0,-1 0 0 0 0,1 0 0 0 0,0 0 0 0 0,-1-1 0 0 0,1 0 0 0 0,-1-1-1 0 0,1 0 1 0 0,0 0 0 0 0,-1-1 0 0 0,0 0 0 0 0,1-1 0 0 0,-1 0 0 0 0,0 0 0 0 0,0 0 0 0 0,-1-1 0 0 0,1 0 0 0 0,-1-1 0 0 0,0 0 0 0 0,0 0-1 0 0,0 0 1 0 0,0-2-6 0 0,-2 4-17 0 0,0-1-1 0 0,0 0 0 0 0,0-1 1 0 0,-1 1-1 0 0,0-1 0 0 0,1 0 0 0 0,-2 0 1 0 0,1 0-1 0 0,0-1 0 0 0,-1 1 1 0 0,0-1-1 0 0,-1 0 0 0 0,1 0 1 0 0,-1 0-1 0 0,0 0 0 0 0,-1 0 0 0 0,1-1 1 0 0,-1 1-1 0 0,0 0 0 0 0,-1-1 1 0 0,1 1-1 0 0,-2-2 18 0 0,-14-9-1596 0 0,8 15-1788 0 0,-1 2-4269 0 0,6 0-5210 0 0</inkml:trace>
  <inkml:trace contextRef="#ctx0" brushRef="#br0" timeOffset="36960.904">9717 3375 9298 0 0,'0'0'1922'0'0,"0"0"-202"0"0,0 0-100 0 0,0 0 7 0 0,0 0-13 0 0,0 0-112 0 0,0 0-206 0 0,0 0-232 0 0,0 0-241 0 0,0 0-157 0 0,0 0-124 0 0,0 0-86 0 0,0 0-50 0 0,-2-5-53 0 0,-2-13-19 0 0,3 23 638 0 0,45 68 743 0 0,-16-36-1486 0 0,-1 1 1 0 0,-2 1-1 0 0,-2 2 1 0 0,-1 0-1 0 0,-3 1 1 0 0,-1 1-1 0 0,-2 1 1 0 0,-2 0-1 0 0,-2 1 1 0 0,-2 1-1 0 0,-2 0 1 0 0,-1 9-230 0 0,-6-34 18 0 0,-1-1 0 0 0,-2 1 0 0 0,0 0 0 0 0,-1-1 0 0 0,0 1 0 0 0,-2-1 1 0 0,-1 0-1 0 0,0 0 0 0 0,-2-1 0 0 0,0 0 0 0 0,-1 0 0 0 0,-1-1 0 0 0,0 0 0 0 0,-11 13-18 0 0,-10 4-44 0 0,0-2 1 0 0,-2-1-1 0 0,-2-2 0 0 0,0-1 0 0 0,-2-1 0 0 0,-1-3 0 0 0,-1-1 1 0 0,-36 15 43 0 0,-82 24-3096 0 0,131-62-1273 0 0,20-1 866 0 0,-5 0-9034 0 0</inkml:trace>
  <inkml:trace contextRef="#ctx0" brushRef="#br0" timeOffset="39946.934">10341 4473 864 0 0,'0'0'911'0'0,"0"0"12"0"0,0 0 248 0 0,0 0 313 0 0,0 0 128 0 0,0 0-145 0 0,0 0-312 0 0,0 0-305 0 0,0 0-177 0 0,0 0-28 0 0,0 0 76 0 0,5 0 4778 0 0,-30 40-1236 0 0,61-87-2809 0 0,-36 46-1258 0 0,0 1 13 0 0,0 0-14 0 0,0 0-15 0 0,0 2-158 0 0,2 0-995 0 0,1-2-3255 0 0,2 0-3639 0 0,-2 0-3559 0 0</inkml:trace>
  <inkml:trace contextRef="#ctx0" brushRef="#br0" timeOffset="41698.836">11147 3913 6201 0 0,'0'0'1899'0'0,"0"0"-682"0"0,0 0-238 0 0,0 0 35 0 0,0 0 20 0 0,0 0-78 0 0,0 0-178 0 0,0 0-104 0 0,0 0-29 0 0,0 0 113 0 0,0 0 117 0 0,0 0 15 0 0,10 9 30 0 0,-2-2-711 0 0,-5-3-128 0 0,0-1 1 0 0,0 1-1 0 0,1-1 0 0 0,-1 0 1 0 0,1-1-1 0 0,0 1 0 0 0,0-1 0 0 0,0 1 1 0 0,0-1-1 0 0,0 0 0 0 0,0-1 1 0 0,1 1-1 0 0,-1-1 0 0 0,1 0 1 0 0,-1 0-1 0 0,1 0 0 0 0,-1 0 0 0 0,4-1-81 0 0,31-3 456 0 0,1-3 0 0 0,-1-1 0 0 0,-1-2 0 0 0,1-1 0 0 0,-2-2 0 0 0,1-2 0 0 0,-2-1 0 0 0,26-16-456 0 0,-20 12 150 0 0,-1-1 0 0 0,-1-2 0 0 0,-1-2-1 0 0,-2-2 1 0 0,16-14-150 0 0,-48 37 80 0 0,-1-1-1 0 0,1-1 0 0 0,-1 1 1 0 0,0-1-1 0 0,0 1 0 0 0,-1-1 1 0 0,1 0-1 0 0,-1-1 0 0 0,0 1 1 0 0,0 0-1 0 0,-1-1 1 0 0,0 0-1 0 0,0 0 0 0 0,0 1 1 0 0,-1-1-1 0 0,1 0 0 0 0,-2 0 1 0 0,1-4-80 0 0,-1 9 144 0 0,0 1-32 0 0,-2 5-47 0 0,-72 205 142 0 0,13 115-1 0 0,38-173-130 0 0,-78 385 46 0 0,98-516-142 0 0,-1 0 1 0 0,-1-1-1 0 0,0 1 0 0 0,-2-1 1 0 0,0 0-1 0 0,-2 0 1 0 0,0-1-1 0 0,-1-1 1 0 0,0 1-1 0 0,-2-1 0 0 0,0-1 1 0 0,-1 0-1 0 0,-1-1 1 0 0,-1-1-1 0 0,0 0 0 0 0,-1-1 1 0 0,0 0-1 0 0,-1-1 1 0 0,-2 0 19 0 0,10-8-249 0 0,1-1 0 0 0,-1 0 0 0 0,0 0 0 0 0,0-1 1 0 0,0 0-1 0 0,0-1 0 0 0,-1 0 0 0 0,1 0 0 0 0,-1-1 0 0 0,1-1 1 0 0,-1 1-1 0 0,1-1 0 0 0,-1-1 0 0 0,1 0 0 0 0,-1 0 0 0 0,1-1 1 0 0,0 0-1 0 0,-1 0 0 0 0,1-1 0 0 0,0-1 0 0 0,1 1 0 0 0,-1-2 0 0 0,0 1 1 0 0,1-1-1 0 0,0 0 0 0 0,0-1 0 0 0,1 1 0 0 0,0-2 0 0 0,0 1 1 0 0,0-1-1 0 0,0 0 0 0 0,1 0 0 0 0,1-1 0 0 0,-2-2 249 0 0,-1-4-327 0 0,1-1 0 0 0,0 0 0 0 0,1-1 0 0 0,1 1 0 0 0,0-1 0 0 0,1 0 0 0 0,1 0 0 0 0,0-1 0 0 0,2 1 0 0 0,-1 0 0 0 0,2-1-1 0 0,1-12 328 0 0,0 21 143 0 0,1 0 0 0 0,-1 0 0 0 0,1 0-1 0 0,1 0 1 0 0,0 0 0 0 0,0 0-1 0 0,0 1 1 0 0,1-1 0 0 0,0 1 0 0 0,1 0-1 0 0,-1 0 1 0 0,1 1 0 0 0,1-1-1 0 0,-1 1 1 0 0,1 0 0 0 0,0 1 0 0 0,0-1-1 0 0,1 1 1 0 0,0 0 0 0 0,0 1-1 0 0,4-3-142 0 0,15-7 629 0 0,1 0 0 0 0,0 1-1 0 0,0 2 1 0 0,1 1-1 0 0,14-2-628 0 0,312-77 2377 0 0,-140 34-2414 0 0,-202 54-383 0 0,-9 2-7484 0 0,-3-1-3051 0 0</inkml:trace>
  <inkml:trace contextRef="#ctx0" brushRef="#br0" timeOffset="41998.942">12323 4462 8114 0 0,'0'0'4481'0'0,"0"0"-2425"0"0,0 0-820 0 0,0 0-67 0 0,0 0 3 0 0,0 0-55 0 0,0 0-147 0 0,0 0-188 0 0,-32 22-176 0 0,-100 72-164 0 0,81-45 17 0 0,49-41-393 0 0,0-6-43 0 0,1 1-1 0 0,0 0 1 0 0,0 0 0 0 0,0 0-1 0 0,0 0 1 0 0,0 0-1 0 0,1 0 1 0 0,0 0-1 0 0,-1 0 1 0 0,1 0 0 0 0,0 0-1 0 0,0 0 1 0 0,1 0-1 0 0,-1 0 1 0 0,1 0 0 0 0,-1 0-1 0 0,1 0 1 0 0,0-1-1 0 0,0 1 1 0 0,0 0-1 0 0,1 0 1 0 0,-1-1 0 0 0,1 1-1 0 0,-1 0 1 0 0,1-1-1 0 0,0 1 1 0 0,0-1 0 0 0,0 0-1 0 0,0 0 1 0 0,0 0-1 0 0,1 0 1 0 0,-1 0-1 0 0,0 0 1 0 0,1-1 0 0 0,0 1-1 0 0,-1-1 1 0 0,1 0-1 0 0,0 1 1 0 0,0-1 0 0 0,0 0-1 0 0,0-1 1 0 0,0 1-1 0 0,0-1 1 0 0,0 1-1 0 0,1-1-22 0 0,6 2 98 0 0,0-1-1 0 0,0-1 0 0 0,1 0 1 0 0,-1 0-1 0 0,0-1 1 0 0,1 0-1 0 0,-1-1 0 0 0,0 0 1 0 0,0 0-1 0 0,0-1 0 0 0,0-1 1 0 0,-1 1-1 0 0,1-2 0 0 0,-1 1 1 0 0,0-1-1 0 0,0-1 0 0 0,0 0 1 0 0,-1 0-1 0 0,0 0 0 0 0,0-1 1 0 0,-1 0-1 0 0,0-1 1 0 0,0 0-1 0 0,-1 0 0 0 0,0 0 1 0 0,0-1-1 0 0,-1 0 0 0 0,0 0 1 0 0,3-8-98 0 0,-7 13-59 0 0,0-1 0 0 0,-1 0 0 0 0,1 1 1 0 0,-1-1-1 0 0,0 0 0 0 0,-1 1 0 0 0,1-1 1 0 0,-1 1-1 0 0,0-1 0 0 0,0 1 1 0 0,0-1-1 0 0,-1 1 0 0 0,1-1 0 0 0,-1 1 1 0 0,0 0-1 0 0,0 0 0 0 0,-1 0 0 0 0,1 0 1 0 0,-1 0-1 0 0,0 1 0 0 0,0-1 0 0 0,0 1 1 0 0,0 0-1 0 0,-1 0 0 0 0,0 0 0 0 0,1 0 1 0 0,-1 0-1 0 0,0 1 0 0 0,0 0 0 0 0,0 0 1 0 0,0 0-1 0 0,-1 0 0 0 0,1 0 0 0 0,-1 1 1 0 0,1 0-1 0 0,-1 0 0 0 0,1 0 1 0 0,-1 1-1 0 0,0 0 0 0 0,1-1 0 0 0,-1 1 1 0 0,1 1-1 0 0,-1-1 59 0 0,2 0-370 0 0,-27 2-2418 0 0,10 4-6015 0 0,12 1-3076 0 0</inkml:trace>
  <inkml:trace contextRef="#ctx0" brushRef="#br0" timeOffset="42248.893">12568 4808 15419 0 0,'0'0'1219'0'0,"0"0"-408"0"0,0 0 24 0 0,0 0 108 0 0,0 0 66 0 0,0 0-55 0 0,0 0-177 0 0,0 0-95 0 0,0 0-38 0 0,0 0-52 0 0,0 0-82 0 0,0 0-80 0 0,0 0-102 0 0,9-31-76 0 0,29-95-50 0 0,-2 54 83 0 0,-30 61-296 0 0,1 1 0 0 0,0-1 0 0 0,1 1 0 0 0,1 0 0 0 0,-1 1 0 0 0,1 0-1 0 0,1 0 1 0 0,0 1 0 0 0,0 0 0 0 0,0 1 0 0 0,1 0 0 0 0,0 1 0 0 0,1 0 0 0 0,-1 0 0 0 0,2 1 10 0 0,18 4-1711 0 0,-21 3-1729 0 0,0 1-4034 0 0,-1 0-4806 0 0</inkml:trace>
  <inkml:trace contextRef="#ctx0" brushRef="#br0" timeOffset="43850.442">13864 3747 3353 0 0,'0'0'2462'0'0,"0"0"-705"0"0,0 0-354 0 0,0 0 62 0 0,0 0 160 0 0,0 0 124 0 0,0 0 2 0 0,0 0-167 0 0,0 0-270 0 0,0 0-301 0 0,0 0-251 0 0,0-3-212 0 0,0-9 1108 0 0,1 23-956 0 0,0 34-57 0 0,13 258 1852 0 0,-10 159-1588 0 0,-39-175-709 0 0,26-240-1704 0 0,17-96-2055 0 0,-2 23-283 0 0,-3 0-4630 0 0,-3 15-1550 0 0</inkml:trace>
  <inkml:trace contextRef="#ctx0" brushRef="#br0" timeOffset="44095.978">13516 4392 11859 0 0,'0'0'762'0'0,"0"0"-291"0"0,0 0 71 0 0,0 0 390 0 0,0 0 340 0 0,0 0 148 0 0,0 0-79 0 0,0 0-201 0 0,33-3-212 0 0,104-8-228 0 0,8-25 353 0 0,-101 20-906 0 0,-18 9-392 0 0,-1-2-1 0 0,0 0 0 0 0,-1-2 1 0 0,0 0-1 0 0,0-2 0 0 0,-2 0 1 0 0,1-2-1 0 0,-2-1 0 0 0,11-10 246 0 0,-27 22-550 0 0,20-23-2719 0 0,-10 8-4349 0 0,-8 7-1301 0 0</inkml:trace>
  <inkml:trace contextRef="#ctx0" brushRef="#br0" timeOffset="44546.1">14289 3784 12483 0 0,'0'0'654'0'0,"0"0"-311"0"0,0 0 41 0 0,0 0 355 0 0,0 0 357 0 0,0 0 194 0 0,0 0 10 0 0,0 0-138 0 0,1 31-179 0 0,0 101-128 0 0,-1 40 1214 0 0,0-22 429 0 0,17 138-2498 0 0,-17-280 39 0 0,1 1 0 0 0,0-1 1 0 0,0 0-1 0 0,1 1 0 0 0,0-1 0 0 0,1 0 0 0 0,0 0 0 0 0,0 0 0 0 0,1 0 0 0 0,-1-1 0 0 0,2 1 1 0 0,-1-1-1 0 0,1 0 0 0 0,0-1 0 0 0,4 5-39 0 0,43-15 544 0 0,154-105 6 0 0,-181 96-536 0 0,-14 6-10 0 0,-1 2-1 0 0,0-1 1 0 0,1 2-1 0 0,0-1 0 0 0,0 1 1 0 0,1 1-1 0 0,-1 0 0 0 0,0 1 1 0 0,12-1-4 0 0,-21 4 1 0 0,1 0 0 0 0,-1 0 0 0 0,0 0-1 0 0,0 1 1 0 0,0-1 0 0 0,0 1 0 0 0,-1-1 0 0 0,1 1 0 0 0,0 0 0 0 0,-1 0 0 0 0,1 0 0 0 0,-1-1-1 0 0,1 2 1 0 0,-1-1 0 0 0,0 0 0 0 0,0 0 0 0 0,0 0 0 0 0,0 0 0 0 0,0 1 0 0 0,-1-1 0 0 0,1 0 0 0 0,0 2-1 0 0,4 8 28 0 0,40 135 241 0 0,-42-134-181 0 0,2-2-1366 0 0,8-9-3125 0 0,-4-4-88 0 0,-4-3-1512 0 0,-1 1-5809 0 0</inkml:trace>
  <inkml:trace contextRef="#ctx0" brushRef="#br0" timeOffset="44729.422">15162 4535 6161 0 0,'0'0'4521'0'0,"0"0"-3064"0"0,0 0-433 0 0,0 0-168 0 0,0 0-112 0 0,0 0-136 0 0,0 0-152 0 0,0 0-200 0 0,0 0-136 0 0,0 0-72 0 0,0 0-112 0 0,0 0-80 0 0,0 0-208 0 0,0 0-352 0 0,-11 129-1272 0 0,15-129-4946 0 0,-1 0 833 0 0</inkml:trace>
  <inkml:trace contextRef="#ctx0" brushRef="#br0" timeOffset="44879.172">15053 4156 17228 0 0,'0'0'1320'0'0,"0"0"-232"0"0,0 0-136 0 0,0 0-167 0 0,0 0-233 0 0,0 0-288 0 0,0 0-248 0 0,0 0-128 0 0,0 0-64 0 0,0 0-24 0 0,0 0-144 0 0,0 0-297 0 0,0 0-591 0 0,0 0-2241 0 0,102-22-8993 0 0</inkml:trace>
  <inkml:trace contextRef="#ctx0" brushRef="#br0" timeOffset="45232.317">15580 4340 9690 0 0,'0'0'1999'0'0,"0"0"-455"0"0,0 0-107 0 0,0 0 19 0 0,0 0-98 0 0,0 0-153 0 0,0 0-192 0 0,0 0-185 0 0,0 0-159 0 0,0 0-142 0 0,0 0-159 0 0,0 0-101 0 0,-25 2-74 0 0,-75 6-57 0 0,99-9-133 0 0,0 1 1 0 0,0-1-1 0 0,0 1 0 0 0,1-1 0 0 0,-1 1 0 0 0,0 0 0 0 0,0-1 0 0 0,0 1 1 0 0,0 0-1 0 0,0-1 0 0 0,0 1 0 0 0,0 0 0 0 0,0 0 0 0 0,0 0 1 0 0,0 0-1 0 0,0 0 0 0 0,0 0 0 0 0,0 0 0 0 0,0 1 0 0 0,0-1 1 0 0,0 0-1 0 0,0 0 0 0 0,0 1 0 0 0,0-1 0 0 0,1 1 0 0 0,-1-1 1 0 0,0 1-1 0 0,0-1 0 0 0,0 1 0 0 0,0-1 0 0 0,1 1 0 0 0,-1 0 0 0 0,0-1 1 0 0,1 1-1 0 0,-1 0 0 0 0,0 0 0 0 0,1-1 0 0 0,-1 1 0 0 0,1 0 1 0 0,-1 0-1 0 0,1 0 0 0 0,0 0 0 0 0,-1 0 0 0 0,1 0 0 0 0,0 0 1 0 0,0 0-1 0 0,-1 0 0 0 0,1 0 0 0 0,0 0 0 0 0,0 0 0 0 0,0 0 1 0 0,0 0-1 0 0,0 0-3 0 0,2 6-9 0 0,0-3 24 0 0,0 1 0 0 0,1-1 0 0 0,-1 0 0 0 0,1 0-1 0 0,0 0 1 0 0,1 0 0 0 0,-1 0 0 0 0,1 0 0 0 0,-1-1 0 0 0,1 0 0 0 0,0 1 0 0 0,0-2 0 0 0,1 1 0 0 0,-1 0 0 0 0,0-1-1 0 0,1 0 1 0 0,0 0 0 0 0,0 0-15 0 0,5 4 28 0 0,0-2 3 0 0,0 1 1 0 0,0 0-1 0 0,-1 1 0 0 0,1 0 1 0 0,-1 0-1 0 0,-1 1 0 0 0,1 0 1 0 0,-1 0-1 0 0,-1 1 0 0 0,1 0 1 0 0,-1 1-1 0 0,-1 0 0 0 0,1 0 1 0 0,-2 0-1 0 0,1 1 0 0 0,-1-1 1 0 0,-1 1-1 0 0,1 1 0 0 0,-2-1 1 0 0,0 0-1 0 0,0 1 0 0 0,0 0-31 0 0,-6-5 89 0 0,1-1-1 0 0,-1 1 1 0 0,1-1-1 0 0,-2 1 1 0 0,1-1-1 0 0,0 0 1 0 0,-1 0-1 0 0,0-1 1 0 0,0 1-1 0 0,-1-1 1 0 0,1 0-1 0 0,-1 0 0 0 0,0 0 1 0 0,0-1-1 0 0,0 1 1 0 0,0-1-1 0 0,-1-1 1 0 0,1 1-1 0 0,-1-1 1 0 0,0 0-1 0 0,0 0 1 0 0,0 0-1 0 0,-5 0-88 0 0,1 1 49 0 0,7-1-56 0 0,0 0 0 0 0,0 0 0 0 0,-1-1 0 0 0,1 1 0 0 0,-1-1 0 0 0,0 0 0 0 0,1 0 0 0 0,-1-1 0 0 0,1 1 1 0 0,-1-1-1 0 0,0 0 0 0 0,0 1 0 0 0,1-2 0 0 0,-1 1 0 0 0,0 0 0 0 0,1-1 0 0 0,-1 0 0 0 0,0 1 1 0 0,1-2-1 0 0,-1 1 0 0 0,1 0 0 0 0,-1-1 0 0 0,1 1 0 0 0,0-1 0 0 0,-1 0 0 0 0,1 0 0 0 0,0 0 0 0 0,0-1 1 0 0,1 1-1 0 0,-1-1 0 0 0,0 1 0 0 0,1-1 0 0 0,0 0 0 0 0,-1 0 0 0 0,0-3 7 0 0,2-19-2000 0 0,5 9-6615 0 0,-2 9-3397 0 0</inkml:trace>
  <inkml:trace contextRef="#ctx0" brushRef="#br0" timeOffset="47804.754">16543 4605 3329 0 0,'0'0'1357'0'0,"0"0"-765"0"0,0 0-347 0 0,0 0 187 0 0,0 0 558 0 0,0 0 581 0 0,0 0 363 0 0,0 0 109 0 0,0 0-210 0 0,0 0-313 0 0,0 0-308 0 0,21-7-246 0 0,65-24-171 0 0,-75 27-544 0 0,0-1 0 0 0,0 0 1 0 0,-1 0-1 0 0,0-1 0 0 0,0 0 1 0 0,0-1-1 0 0,-1 0 0 0 0,0 0 1 0 0,0-1-1 0 0,-1 0 0 0 0,2-3-251 0 0,5-4 403 0 0,-7 5-75 0 0,-1 0-1 0 0,0 0 1 0 0,-1 0 0 0 0,0-1-1 0 0,0 1 1 0 0,-1-1 0 0 0,-1-1-1 0 0,0 1 1 0 0,0-1 0 0 0,0-7-328 0 0,17 102 555 0 0,-7 24-250 0 0,-4 1 0 0 0,-6 0 0 0 0,-4 24-305 0 0,-1-88 61 0 0,-2 28 6 0 0,-3-1 1 0 0,-4 0 0 0 0,-2 0 0 0 0,-4-1-1 0 0,-3 1-67 0 0,17-62 27 0 0,0 0 0 0 0,0 0-1 0 0,-1 0 1 0 0,0 0 0 0 0,0-1-1 0 0,-1 1 1 0 0,0-1-1 0 0,0 0 1 0 0,-1 0 0 0 0,0-1-1 0 0,-1 1 1 0 0,0-1-1 0 0,0 0 1 0 0,0-1 0 0 0,-1 1-1 0 0,0-1 1 0 0,0 0-1 0 0,-1-1 1 0 0,1 0 0 0 0,-1 0-1 0 0,-7 3-26 0 0,12-9 14 0 0,1 0 0 0 0,-1 0 0 0 0,1 0 0 0 0,0 0 0 0 0,-1 0 0 0 0,1 0 0 0 0,0-1 0 0 0,0 1 0 0 0,0-1 0 0 0,0 0 0 0 0,0 1 0 0 0,0-1 0 0 0,1 0 0 0 0,-1 0 0 0 0,0 0 0 0 0,1 0 0 0 0,0-1 0 0 0,-1 1 0 0 0,1 0 0 0 0,0-1 0 0 0,0 1 0 0 0,0 0 0 0 0,1-1-1 0 0,-1 1 1 0 0,0-1 0 0 0,1 1 0 0 0,0-1 0 0 0,-1 1 0 0 0,1-1 0 0 0,0 0 0 0 0,1 1 0 0 0,-1-1 0 0 0,0 1 0 0 0,1-1 0 0 0,-1 1 0 0 0,2-3-14 0 0,-2 4 4 0 0,3-33-6 0 0,1 0 0 0 0,2 1 0 0 0,2 0 1 0 0,1 1-1 0 0,1-1 0 0 0,2 2 0 0 0,1-1 0 0 0,1 2 0 0 0,2 0 0 0 0,11-15 2 0 0,-17 26 6 0 0,20-39-3 0 0,2 2 1 0 0,2 1-1 0 0,4 1 1 0 0,1 2-1 0 0,2 2 1 0 0,3 2-1 0 0,2 2 1 0 0,23-16-4 0 0,-40 38-5 0 0,-13 9-1 0 0,1 2-1 0 0,0-1 1 0 0,1 2 0 0 0,1 0 0 0 0,0 2-1 0 0,0 0 1 0 0,1 1 0 0 0,0 0-1 0 0,16-3 7 0 0,-35 12-2 0 0,1 0-1 0 0,0-1 0 0 0,-1 1 0 0 0,1 0 0 0 0,0 0 1 0 0,-1 0-1 0 0,1 0 0 0 0,0 0 0 0 0,-1 1 1 0 0,1-1-1 0 0,0 0 0 0 0,-1 1 0 0 0,1-1 1 0 0,-1 1-1 0 0,1 0 0 0 0,-1-1 0 0 0,1 1 0 0 0,-1 0 1 0 0,1 0-1 0 0,-1 0 0 0 0,0 0 0 0 0,1 0 1 0 0,-1 0-1 0 0,0 1 0 0 0,0-1 0 0 0,0 0 1 0 0,0 0-1 0 0,0 1 0 0 0,0-1 0 0 0,0 1 0 0 0,0-1 1 0 0,-1 1-1 0 0,1-1 0 0 0,-1 1 0 0 0,1 0 1 0 0,-1-1-1 0 0,1 1 0 0 0,-1 0 0 0 0,0-1 0 0 0,0 1 1 0 0,0 0-1 0 0,0-1 0 0 0,0 1 0 0 0,0 0 1 0 0,0-1-1 0 0,-1 1 0 0 0,1 0 0 0 0,-1-1 1 0 0,1 1-1 0 0,-1-1 0 0 0,0 1 3 0 0,-1 13 11 0 0,-2-1 0 0 0,0 0 0 0 0,-1-1 0 0 0,0 1 0 0 0,-1-1 0 0 0,-1 0 0 0 0,0 0 0 0 0,0-1-1 0 0,-1 0 1 0 0,-1 0 0 0 0,0-1 0 0 0,-1 0 0 0 0,0-1 0 0 0,-3 2-11 0 0,-2 6 7 0 0,-15 16-40 0 0,-1-1 0 0 0,-2-2 0 0 0,-1-1-1 0 0,-1-1 1 0 0,-2-2 0 0 0,0-2 0 0 0,-38 19 33 0 0,23-32-1114 0 0,51-49-4660 0 0,21 11-2455 0 0,-12 15-2864 0 0</inkml:trace>
  <inkml:trace contextRef="#ctx0" brushRef="#br0" timeOffset="48333.919">17268 4881 5521 0 0,'0'0'2123'0'0,"0"0"-102"0"0,0 0 51 0 0,0 0 97 0 0,0 0-60 0 0,0 0-230 0 0,0 0-267 0 0,0 0-256 0 0,0 0-231 0 0,32 2-207 0 0,102 0-201 0 0,-45-23 115 0 0,-73 12-682 0 0,20-9 74 0 0,-2-1 1 0 0,0-1-1 0 0,-1-3 1 0 0,-1 0-1 0 0,-1-2 0 0 0,14-15-224 0 0,-33 28 30 0 0,0 0-1 0 0,-1-1 0 0 0,0 0 0 0 0,-1-1 1 0 0,-1 0-1 0 0,0-1 0 0 0,-1 0 1 0 0,-1 0-1 0 0,0 0 0 0 0,-1-1 1 0 0,0 0-1 0 0,-2-1 0 0 0,0 1 0 0 0,-1-1 1 0 0,0 0-1 0 0,-1-8-29 0 0,-11-74 35 0 0,9 95-36 0 0,-1 1 0 0 0,0 0 0 0 0,-1 0 0 0 0,1 0 0 0 0,0-1 0 0 0,-1 1-1 0 0,0 1 1 0 0,1-1 0 0 0,-1 0 0 0 0,0 0 0 0 0,-1 1 0 0 0,1-1 0 0 0,0 1 0 0 0,-1-1 0 0 0,1 1 0 0 0,-1 0 0 0 0,0 0 0 0 0,0 0 0 0 0,0 1 0 0 0,0-1 0 0 0,0 1 0 0 0,0-1 0 0 0,0 1 0 0 0,0 0 0 0 0,0 0-1 0 0,-1 0 1 0 0,1 1 0 0 0,-1-1 1 0 0,-8 2-7 0 0,1 0 0 0 0,0 1 0 0 0,0 0 0 0 0,0 0 0 0 0,0 1 0 0 0,1 1 0 0 0,-1 0 0 0 0,1 0 0 0 0,0 1 0 0 0,0 0 0 0 0,0 1-1 0 0,1 0 1 0 0,0 1 0 0 0,0 0 0 0 0,0 0 0 0 0,1 1 0 0 0,0 0 0 0 0,1 0 0 0 0,0 1 0 0 0,0 0 0 0 0,0 0 0 0 0,2 1 0 0 0,-2 2 7 0 0,5-10 2 0 0,1 0 0 0 0,-1 1 0 0 0,1-1 1 0 0,0 0-1 0 0,0 1 0 0 0,-1-1 0 0 0,2 1 1 0 0,-1 0-1 0 0,0-1 0 0 0,1 1 0 0 0,-1-1 1 0 0,1 1-1 0 0,0 0 0 0 0,0 0 0 0 0,0-1 1 0 0,0 1-1 0 0,0 0 0 0 0,0-1 0 0 0,1 1 0 0 0,-1 0 1 0 0,1-1-1 0 0,0 1 0 0 0,0-1 0 0 0,0 1 1 0 0,0-1-1 0 0,0 1 0 0 0,1-1 0 0 0,-1 0 1 0 0,1 0-1 0 0,0 0 0 0 0,-1 0 0 0 0,1 0 1 0 0,0 0-1 0 0,0 0 0 0 0,0 0 0 0 0,0-1 1 0 0,1 1-1 0 0,-1-1 0 0 0,0 1 0 0 0,1-1 1 0 0,1 1-3 0 0,18 7 21 0 0,1-2 0 0 0,1 0 0 0 0,-1-1 1 0 0,1-1-1 0 0,0-2 0 0 0,0 0 1 0 0,1-2-1 0 0,-1 0 0 0 0,0-2 0 0 0,15-2-21 0 0,23 2 36 0 0,60 5-2 0 0,-120-2-24 0 0,0-1 0 0 0,-1 1 0 0 0,0 0-1 0 0,1 0 1 0 0,-1 0 0 0 0,0 0-1 0 0,0 0 1 0 0,0 0 0 0 0,0 0 0 0 0,0 0-1 0 0,-1 1 1 0 0,1-1 0 0 0,0 0 0 0 0,-1 0-1 0 0,0 1 1 0 0,0-1 0 0 0,0 0-1 0 0,0 1 1 0 0,0-1 0 0 0,0 0 0 0 0,0 1-1 0 0,-1-1 1 0 0,1 0 0 0 0,-1 0 0 0 0,1 1-1 0 0,-1-1 1 0 0,0 0 0 0 0,0 0-1 0 0,0 0 1 0 0,0 0 0 0 0,-1 0 0 0 0,1 0-1 0 0,-1 0 1 0 0,0 0-10 0 0,-139 210 622 0 0,140-211-642 0 0,0 0 1 0 0,0 0 0 0 0,1 0-1 0 0,-1 0 1 0 0,0 0-1 0 0,1 0 1 0 0,-1 0 0 0 0,1 0-1 0 0,-1 0 1 0 0,1 0 0 0 0,-1 0-1 0 0,1 1 1 0 0,0-1 0 0 0,0 0-1 0 0,-1 0 1 0 0,1 0 0 0 0,0 0-1 0 0,0 1 1 0 0,0-1 0 0 0,0 0-1 0 0,1 0 1 0 0,-1 0 0 0 0,0 1-1 0 0,0-1 1 0 0,1 0-1 0 0,-1 0 1 0 0,1 0 0 0 0,-1 0-1 0 0,1 0 1 0 0,-1 0 0 0 0,1 0-1 0 0,-1 0 1 0 0,1 0 0 0 0,0 0-1 0 0,0 0 1 0 0,0 0 0 0 0,-1 0-1 0 0,1-1 1 0 0,0 1 0 0 0,0 0-1 0 0,0-1 1 0 0,0 1 0 0 0,0 0-1 0 0,0-1 1 0 0,1 1 0 0 0,-1-1-1 0 0,0 0 1 0 0,0 1-1 0 0,0-1 1 0 0,0 0 0 0 0,0 0-1 0 0,1 0 1 0 0,-1 0 0 0 0,0 0-1 0 0,0 0 1 0 0,0 0 0 0 0,1 0-1 0 0,-1 0 1 0 0,0 0 0 0 0,0-1-1 0 0,0 1 1 0 0,0 0 0 0 0,1-1 19 0 0,85-42-6841 0 0,-63 27-471 0 0,-10 5-3881 0 0</inkml:trace>
  <inkml:trace contextRef="#ctx0" brushRef="#br0" timeOffset="48582.136">18454 4546 10450 0 0,'0'0'2259'0'0,"0"0"-802"0"0,0 0-233 0 0,0 0 60 0 0,0 0 10 0 0,0 0-43 0 0,0 0-147 0 0,0 0-222 0 0,0 0-198 0 0,0 0-167 0 0,0 0-131 0 0,-25 32-80 0 0,-73 96-27 0 0,96-127-266 0 0,0 0 1 0 0,1 0-1 0 0,-1 0 0 0 0,0 0 0 0 0,1 1 1 0 0,-1-1-1 0 0,1 0 0 0 0,0 1 1 0 0,-1-1-1 0 0,1 1 0 0 0,0 0 0 0 0,0-1 1 0 0,0 1-1 0 0,0 0 0 0 0,0 0 0 0 0,0 0 1 0 0,1 0-1 0 0,-1-1 0 0 0,1 1 1 0 0,-1 0-1 0 0,1 0 0 0 0,0 0 0 0 0,0 0 1 0 0,0 0-1 0 0,0 0 0 0 0,0 0 1 0 0,0 0-1 0 0,0 0 0 0 0,0 0 0 0 0,1 0 1 0 0,-1 0-1 0 0,1 0 0 0 0,0 1-13 0 0,3 2 90 0 0,0 0-1 0 0,1 0 0 0 0,-1 0 0 0 0,1-1 0 0 0,0 0 0 0 0,1 0 0 0 0,-1 0 0 0 0,1-1 0 0 0,0 0 0 0 0,0 0 0 0 0,0 0 0 0 0,0-1 0 0 0,0 0 1 0 0,0 0-1 0 0,1 0 0 0 0,-1-1 0 0 0,1 0 0 0 0,-1 0 0 0 0,1-1 0 0 0,-1 0 0 0 0,1 0 0 0 0,-1 0 0 0 0,1-1 0 0 0,0 0 0 0 0,-1 0 0 0 0,4-2-89 0 0,-3 1 19 0 0,0 0 1 0 0,0 0-1 0 0,0-1 1 0 0,-1 0-1 0 0,1 0 1 0 0,-1-1-1 0 0,0 0 1 0 0,0 0-1 0 0,0 0 1 0 0,-1-1-1 0 0,1 0 1 0 0,-1 0-1 0 0,0 0 1 0 0,-1-1-1 0 0,1 1 1 0 0,-1-1-1 0 0,0 0 1 0 0,0-1-1 0 0,-1 1 1 0 0,0-1-1 0 0,0 1 1 0 0,-1-1-1 0 0,0 0 1 0 0,0 0-1 0 0,0 0 0 0 0,-1 0 1 0 0,0 0-1 0 0,0 0 1 0 0,-1-1-1 0 0,0 1 1 0 0,0 0-1 0 0,-1 0 1 0 0,0 0-1 0 0,0-1 1 0 0,0 1-1 0 0,-1 0 1 0 0,0 1-1 0 0,-1-1 1 0 0,1 0-1 0 0,-2 0 1 0 0,-2-5-20 0 0,1 6-169 0 0,0-1 1 0 0,0 1-1 0 0,-1 1 1 0 0,0-1-1 0 0,0 1 1 0 0,0 0 0 0 0,-1 0-1 0 0,1 1 1 0 0,-1-1-1 0 0,0 2 1 0 0,0-1-1 0 0,-1 1 1 0 0,1 0-1 0 0,-1 0 1 0 0,0 1-1 0 0,1 0 1 0 0,-2 1 168 0 0,-54-5-11479 0 0,49 6-396 0 0</inkml:trace>
  <inkml:trace contextRef="#ctx0" brushRef="#br0" timeOffset="49216.505">19011 3780 12867 0 0,'0'0'1325'0'0,"0"0"-307"0"0,0 0-93 0 0,0 0 88 0 0,0 0 95 0 0,0 0 45 0 0,0 0-99 0 0,0 0-202 0 0,0 0-198 0 0,0 0-164 0 0,0 0-105 0 0,0 0-49 0 0,2-4 30 0 0,9-6 326 0 0,-10 36 331 0 0,-2-8-733 0 0,-3 56 277 0 0,-4 0 1 0 0,-4-1 0 0 0,-2 0-1 0 0,-12 29-567 0 0,3-5 141 0 0,-77 292 147 0 0,98-348-235 0 0,47-45 11 0 0,189-168 107 0 0,-214 159-176 0 0,-2-1 5 0 0,0 1 0 0 0,1 1 0 0 0,1 1 0 0 0,0 0 0 0 0,0 2-1 0 0,1 0 1 0 0,0 1 0 0 0,0 1 0 0 0,1 1 0 0 0,0 1 0 0 0,0 1-1 0 0,3 1 1 0 0,-24 3-1 0 0,1 0 0 0 0,0 1-1 0 0,-1-1 1 0 0,1 0 0 0 0,0 1-1 0 0,-1-1 1 0 0,1 1 0 0 0,-1-1-1 0 0,1 1 1 0 0,-1 0-1 0 0,1-1 1 0 0,-1 1 0 0 0,0 0-1 0 0,1 0 1 0 0,-1 0 0 0 0,0 0-1 0 0,0 1 1 0 0,1-1 0 0 0,-1 0-1 0 0,0 0 1 0 0,0 1-1 0 0,0-1 1 0 0,-1 0 0 0 0,1 1-1 0 0,0-1 1 0 0,-1 1 0 0 0,1-1-1 0 0,0 1 1 0 0,-1 0 0 0 0,0-1-1 0 0,1 1 1 0 0,-1 0-1 0 0,0-1 1 0 0,0 1 0 0 0,0-1-1 0 0,0 1 1 0 0,0 0 0 0 0,0-1-1 0 0,0 1 1 0 0,-1 0 0 0 0,1-1-1 0 0,-1 1 1 0 0,1-1-1 0 0,-1 1 1 0 0,0 0 1 0 0,-2 8 5 0 0,-1 0 0 0 0,0 0 0 0 0,0-1 0 0 0,-1 0 0 0 0,0 0 0 0 0,0 0 0 0 0,-1-1 0 0 0,0 1 0 0 0,-1-1 0 0 0,0-1-1 0 0,0 1 1 0 0,-1-1 0 0 0,0-1 0 0 0,0 1 0 0 0,0-1 0 0 0,-4 1-5 0 0,-4 6 13 0 0,-10 8-13 0 0,-1-1 1 0 0,0-2-1 0 0,-2-1 0 0 0,0-1 1 0 0,0-1-1 0 0,-2-1 0 0 0,0-2 0 0 0,0-1 1 0 0,-16 2-1 0 0,-49-10-343 0 0,94-4 261 0 0,1 0-1 0 0,-1 0 1 0 0,1 0 0 0 0,-1 0 0 0 0,1 0-1 0 0,-1 0 1 0 0,1 0 0 0 0,0-1-1 0 0,-1 1 1 0 0,1-1 0 0 0,0 1 0 0 0,0-1-1 0 0,0 1 1 0 0,0-1 0 0 0,1 0-1 0 0,-1 1 1 0 0,0-1 0 0 0,1 0 0 0 0,-1 0-1 0 0,1 1 1 0 0,-1-1 0 0 0,1 0-1 0 0,0 0 1 0 0,0 0 0 0 0,0 0 0 0 0,0 1-1 0 0,0-1 1 0 0,0 0 0 0 0,0 0-1 0 0,1-1 84 0 0,13-56-6244 0 0,-4 41-297 0 0,-4 5-5223 0 0</inkml:trace>
  <inkml:trace contextRef="#ctx0" brushRef="#br0" timeOffset="49581.45">19788 3674 17276 0 0,'0'0'839'0'0,"0"0"-237"0"0,0 0 84 0 0,0 0 258 0 0,0 0 252 0 0,0 0 90 0 0,0 0-154 0 0,0 0-232 0 0,0 0-154 0 0,-7 32-98 0 0,-22 104-80 0 0,-48 388 1723 0 0,22-253-2083 0 0,41-222-293 0 0,22-72-1237 0 0,85-79-3875 0 0,-59 71-846 0 0,0 1-5171 0 0,-26 25 5753 0 0</inkml:trace>
  <inkml:trace contextRef="#ctx0" brushRef="#br0" timeOffset="49898.612">19818 4484 672 0 0,'0'0'4062'0'0,"0"0"-320"0"0,0 0-628 0 0,0 0-649 0 0,0 0-581 0 0,0 0-431 0 0,0 0-273 0 0,0 0-150 0 0,0 0-74 0 0,0 0-48 0 0,0 0-61 0 0,0 0-70 0 0,0 0-67 0 0,19 19-75 0 0,60 57-62 0 0,-77-75-545 0 0,-1 1 1 0 0,0 0-1 0 0,1-1 0 0 0,-1 1 1 0 0,1-1-1 0 0,0 0 0 0 0,-1 1 1 0 0,1-1-1 0 0,0 0 1 0 0,0 0-1 0 0,0 0 0 0 0,0 0 1 0 0,0-1-1 0 0,0 1 0 0 0,0 0 1 0 0,0-1-1 0 0,0 0 0 0 0,0 1 1 0 0,0-1-1 0 0,0 0 0 0 0,0 0 1 0 0,0 0-1 0 0,1 0 1 0 0,-1 0-1 0 0,0-1 0 0 0,0 1 1 0 0,0-1-1 0 0,0 1 0 0 0,0-1-28 0 0,6-1 124 0 0,6-2-31 0 0,0 0 0 0 0,0-1 0 0 0,0 0 0 0 0,-1-1 0 0 0,0-1 0 0 0,0 0 0 0 0,0 0 0 0 0,-1-1 0 0 0,0-1 0 0 0,-1 0 0 0 0,0-1 1 0 0,0 0-1 0 0,-1-1 0 0 0,0 0 0 0 0,2-4-93 0 0,-9 10 9 0 0,0 0 1 0 0,0-1 0 0 0,-1 1-1 0 0,1-1 1 0 0,-2 1-1 0 0,1-1 1 0 0,0 0 0 0 0,-1 0-1 0 0,0 1 1 0 0,0-1-1 0 0,-1 0 1 0 0,0 0-1 0 0,0 0 1 0 0,0 0 0 0 0,-1 0-1 0 0,0-3-9 0 0,-1 7-4 0 0,0 0 0 0 0,-1-1 0 0 0,1 1 1 0 0,-1 0-1 0 0,1 0 0 0 0,-1 0 0 0 0,1 1 0 0 0,-1-1 0 0 0,0 1 0 0 0,0-1 0 0 0,0 1 0 0 0,0 0 0 0 0,0 0 0 0 0,0 0 0 0 0,0 1 0 0 0,0-1 1 0 0,-1 1-1 0 0,1-1 0 0 0,0 1 0 0 0,0 0 0 0 0,0 0 0 0 0,-1 1 0 0 0,1-1 0 0 0,0 1 0 0 0,0-1 0 0 0,0 1 0 0 0,0 0 0 0 0,0 0 0 0 0,0 1 1 0 0,0-1-1 0 0,0 0 0 0 0,0 1 0 0 0,1 0 0 0 0,-2 1 4 0 0,-17 8-9 0 0,0 1 0 0 0,1 1 0 0 0,1 1 0 0 0,0 0 0 0 0,1 2 0 0 0,-6 6 9 0 0,18-16-1 0 0,1-1 1 0 0,0 1-1 0 0,0 1 0 0 0,1-1 1 0 0,-1 0-1 0 0,1 1 1 0 0,1 0-1 0 0,-1 0 0 0 0,1 0 1 0 0,1 1-1 0 0,-1-1 1 0 0,1 1-1 0 0,0-1 0 0 0,1 1 1 0 0,0 0-1 0 0,0 0 1 0 0,1-1-1 0 0,-1 1 0 0 0,2 0 1 0 0,-1 0-1 0 0,2 3 1 0 0,-1-6 3 0 0,1-1-1 0 0,0 0 1 0 0,0 0 0 0 0,0 0-1 0 0,0 0 1 0 0,1 0-1 0 0,-1 0 1 0 0,1-1 0 0 0,0 1-1 0 0,0-1 1 0 0,0 0-1 0 0,1 0 1 0 0,-1 0 0 0 0,1 0-1 0 0,-1-1 1 0 0,1 1-1 0 0,0-1 1 0 0,0 0 0 0 0,0 0-1 0 0,1-1 1 0 0,-1 1-1 0 0,0-1 1 0 0,5 1-3 0 0,106 14-91 0 0,44-35-1656 0 0,-92 1-6926 0 0,-59 14-3002 0 0</inkml:trace>
  <inkml:trace contextRef="#ctx0" brushRef="#br0" timeOffset="50398.128">20374 4701 9874 0 0,'0'0'2125'0'0,"0"0"-468"0"0,0 0-108 0 0,0 0 67 0 0,0 0 16 0 0,0 0-45 0 0,0 0-121 0 0,0 0-199 0 0,0 0-228 0 0,0 0-203 0 0,0 0-180 0 0,0 0-162 0 0,0 0-108 0 0,19-9-86 0 0,63-32-82 0 0,-8-26 338 0 0,-31 19-247 0 0,81-70 185 0 0,-118 159-438 0 0,-9 49 136 0 0,5-88-179 0 0,1 0 0 0 0,-1 0 0 0 0,1 0 0 0 0,-1 0 0 0 0,1 0 1 0 0,-1-1-1 0 0,1 0 0 0 0,0 1 0 0 0,0-1 0 0 0,0 0 0 0 0,0 0 0 0 0,0-1 1 0 0,0 1-1 0 0,0-1 0 0 0,0 1 0 0 0,0-1 0 0 0,0 0 0 0 0,0 0 1 0 0,0 0-1 0 0,0-1 0 0 0,3 0-13 0 0,-1 1 25 0 0,9-1 14 0 0,-1-1-1 0 0,1-1 1 0 0,-1 0-1 0 0,1-1 1 0 0,-1 0-1 0 0,0-1 1 0 0,0 0-1 0 0,-1-1 1 0 0,0-1 0 0 0,0 0-39 0 0,62-27 190 0 0,37-2 229 0 0,-103 80-78 0 0,-8-32-319 0 0,1 1 1 0 0,0-1-1 0 0,1 0 0 0 0,0 1 0 0 0,1-1 0 0 0,0 0 0 0 0,1 0 0 0 0,0-1 0 0 0,1 1 0 0 0,0-1 1 0 0,1 0-1 0 0,0 0 0 0 0,1-1 0 0 0,4 6-22 0 0,20 0-1056 0 0,-18-18-5428 0 0,-11-1-5694 0 0</inkml:trace>
  <inkml:trace contextRef="#ctx0" brushRef="#br0" timeOffset="60586.311">21986 3670 4153 0 0,'0'0'1542'0'0,"0"0"-209"0"0,0 0-42 0 0,0 0 120 0 0,0 0 53 0 0,0 0-58 0 0,0 0-188 0 0,0 0-221 0 0,0 0-141 0 0,0 0-110 0 0,0 0-62 0 0,1-2-17 0 0,3-3 3974 0 0,-3 31-2810 0 0,0-5-1424 0 0,20 238 1344 0 0,-13-100-1026 0 0,-10 127-725 0 0,-1-259 21 0 0,0 0-1 0 0,-2 1 0 0 0,0-2 1 0 0,-2 1-1 0 0,-1-1 1 0 0,-2 0-21 0 0,11 11-22 0 0,0-37 20 0 0,-1 0-8 0 0,0 0-6 0 0,0 0-9 0 0,0 0-15 0 0,0 0-11 0 0,0 0 7 0 0,0 0-2 0 0,0 0-1 0 0,0 0-5 0 0,0 0-51 0 0,-1-30-2812 0 0,-3 10-127 0 0,0 0-4752 0 0,3 13-1434 0 0</inkml:trace>
  <inkml:trace contextRef="#ctx0" brushRef="#br0" timeOffset="60855.915">21664 4237 8586 0 0,'0'0'2766'0'0,"0"0"-687"0"0,0 0-441 0 0,0 0-153 0 0,0 0-166 0 0,0 0-284 0 0,0 0-305 0 0,0 0-181 0 0,0 0-13 0 0,0 0 116 0 0,0 0 132 0 0,0 0 35 0 0,0 0-17 0 0,24-2-53 0 0,80-10-63 0 0,268-61 1936 0 0,-310 68-1674 0 0,-36 5-5170 0 0,-9 0-3884 0 0,-14 0-3862 0 0</inkml:trace>
  <inkml:trace contextRef="#ctx0" brushRef="#br0" timeOffset="61438.708">22406 3736 10650 0 0,'0'0'1906'0'0,"0"0"-415"0"0,0 0-247 0 0,0 0-75 0 0,0 0-60 0 0,0 0-101 0 0,0 0-108 0 0,0 0-90 0 0,0 0-78 0 0,0 0-64 0 0,0 0-73 0 0,0 0-64 0 0,0 0-48 0 0,-1 23-35 0 0,-4 113 317 0 0,13 184 876 0 0,-8-45-1468 0 0,11-234-202 0 0,18-53 335 0 0,-12-6-243 0 0,0 0 0 0 0,1 1-1 0 0,1 1 1 0 0,1 0 0 0 0,0 2-1 0 0,13-8-62 0 0,13-7 1 0 0,-37 22-2 0 0,0 0 0 0 0,1 0 0 0 0,-1 1 1 0 0,1 1-1 0 0,1-1 0 0 0,-1 2 0 0 0,1-1 0 0 0,0 2 0 0 0,0-1 0 0 0,0 2 0 0 0,0-1 1 0 0,1 1-1 0 0,0 1 1 0 0,-6 41 74 0 0,-28 177 389 0 0,54-220-2434 0 0,-27-4 497 0 0,0 2-1884 0 0,-1-1-3980 0 0,-1 2-4832 0 0</inkml:trace>
  <inkml:trace contextRef="#ctx0" brushRef="#br0" timeOffset="62520.308">22945 4443 9562 0 0,'0'0'1848'0'0,"0"0"-286"0"0,0 0 68 0 0,0 0 67 0 0,0 0-114 0 0,0 0-197 0 0,0 0-232 0 0,0 0-215 0 0,0 0-142 0 0,0 0-126 0 0,0 0-98 0 0,0 0-79 0 0,34-4-106 0 0,104-15-65 0 0,-85 0 91 0 0,-47 13-294 0 0,-2 3-73 0 0,-1 0 0 0 0,1 0-1 0 0,-1 0 1 0 0,1-1-1 0 0,-1 1 1 0 0,0-1 0 0 0,0 0-1 0 0,-1 0 1 0 0,1 0 0 0 0,-1-1-1 0 0,0 1 1 0 0,0 0-1 0 0,0-1 1 0 0,-1 1 0 0 0,1-1-1 0 0,-1 0 1 0 0,0 0 0 0 0,0 1-1 0 0,-1-1 1 0 0,0 0-1 0 0,0 0 1 0 0,0 0 0 0 0,0 1-1 0 0,-1-1 1 0 0,1 0-47 0 0,-3 2-14 0 0,0 1 0 0 0,0 0 1 0 0,1 0-1 0 0,-1 0 0 0 0,-1 0 0 0 0,1 0 1 0 0,0 0-1 0 0,0 1 0 0 0,-1-1 1 0 0,1 1-1 0 0,0 0 0 0 0,-1 0 0 0 0,0 1 1 0 0,1-1-1 0 0,-1 1 0 0 0,1-1 0 0 0,-1 1 1 0 0,1 0-1 0 0,-1 1 0 0 0,0-1 0 0 0,1 1 1 0 0,-1-1-1 0 0,1 1 0 0 0,-1 0 0 0 0,1 0 1 0 0,-3 2 13 0 0,-8 2-10 0 0,1 1 1 0 0,0 0 0 0 0,1 1-1 0 0,-1 1 1 0 0,1 0 0 0 0,1 1-1 0 0,-1 0 1 0 0,1 0 0 0 0,1 1-1 0 0,-2 3 10 0 0,8-10 4 0 0,0 1 0 0 0,-1 0 0 0 0,1 0 0 0 0,1 0 0 0 0,-1 0 0 0 0,1 1 0 0 0,-1 0 0 0 0,1-1 0 0 0,0 1 0 0 0,1 0 0 0 0,0 0 0 0 0,-1 1 0 0 0,1-1 0 0 0,1 0 0 0 0,-1 1 0 0 0,1-1 0 0 0,0 1 0 0 0,0 0 0 0 0,1-1-1 0 0,0 1 1 0 0,0 0 0 0 0,0-1 0 0 0,1 1 0 0 0,-1-1 0 0 0,1 1 0 0 0,1 0 0 0 0,-1-1 0 0 0,1 0 0 0 0,0 1 0 0 0,0-1 0 0 0,0 0 0 0 0,1 0 0 0 0,0 0 0 0 0,0 0 0 0 0,0-1 0 0 0,1 1 0 0 0,1 1-4 0 0,9 1 83 0 0,1-1 0 0 0,0 0 0 0 0,0-1 0 0 0,1-1 1 0 0,-1 0-1 0 0,1-1 0 0 0,0-1 0 0 0,0-1 0 0 0,0 0 0 0 0,0-1 1 0 0,0 0-1 0 0,6-2-83 0 0,6 2 171 0 0,-10-1-79 0 0,0 0 0 0 0,-1-1-1 0 0,0-1 1 0 0,1-1-1 0 0,-1 0 1 0 0,-1-1 0 0 0,1-1-1 0 0,-1-1 1 0 0,9-4-92 0 0,-14 5 14 0 0,0 0 0 0 0,0-1 1 0 0,0 0-1 0 0,-1-1 0 0 0,0 0 1 0 0,-1 0-1 0 0,0-1 0 0 0,0 0 1 0 0,-1-1-1 0 0,0 0 0 0 0,-1 0 1 0 0,0-1-1 0 0,0 1 0 0 0,-1-2 1 0 0,-1 1-1 0 0,0-1 0 0 0,-1 1 1 0 0,0-1-1 0 0,0-1 0 0 0,-1 0-14 0 0,6-93 32 0 0,-10 103-41 0 0,0 1-1 0 0,-1 0 1 0 0,1-1-1 0 0,0 1 0 0 0,0 0 1 0 0,-1 0-1 0 0,0 0 1 0 0,1 0-1 0 0,-1 0 0 0 0,0 0 1 0 0,0 1-1 0 0,0-1 1 0 0,0 0-1 0 0,0 1 1 0 0,0 0-1 0 0,-1-1 0 0 0,1 1 1 0 0,0 0-1 0 0,-1 0 1 0 0,1 0-1 0 0,-1 1 0 0 0,1-1 1 0 0,-1 0-1 0 0,1 1 1 0 0,-1 0-1 0 0,1-1 0 0 0,-1 1 1 0 0,0 0-1 0 0,1 1 1 0 0,-1-1-1 0 0,1 0 1 0 0,-1 1-1 0 0,1-1 0 0 0,-1 1 1 0 0,1 0-1 0 0,-1 0 1 0 0,1 0-1 0 0,0 0 0 0 0,-1 0 1 0 0,1 0-1 0 0,0 1 1 0 0,-2 1 9 0 0,0-1-8 0 0,1 0 1 0 0,-1 0-1 0 0,1 0 1 0 0,-1 1-1 0 0,1 0 1 0 0,0 0-1 0 0,0 0 1 0 0,0 0-1 0 0,0 0 1 0 0,0 1-1 0 0,1-1 1 0 0,0 1-1 0 0,-1 0 1 0 0,1-1-1 0 0,1 1 1 0 0,-1 0-1 0 0,1 0 0 0 0,-1 1 1 0 0,1-1-1 0 0,0 0 1 0 0,1 0-1 0 0,-1 0 1 0 0,1 1-1 0 0,-1-1 1 0 0,1 0-1 0 0,1 1 1 0 0,-1-1 7 0 0,3-1 5 0 0,0 0-1 0 0,0 0 1 0 0,1 0-1 0 0,-1-1 1 0 0,1 1-1 0 0,0-1 1 0 0,-1 0 0 0 0,1 0-1 0 0,0 0 1 0 0,0-1-1 0 0,1 1 1 0 0,-1-1-1 0 0,0 0 1 0 0,0 0 0 0 0,0 0-1 0 0,1-1 1 0 0,-1 0-1 0 0,1 0 1 0 0,2 0-5 0 0,-4 0 2 0 0,37 2 19 0 0,48 12 24 0 0,-86-11-40 0 0,0 0 1 0 0,1 0 0 0 0,-1 0-1 0 0,0 0 1 0 0,-1 1 0 0 0,1-1 0 0 0,-1 1-1 0 0,1-1 1 0 0,-1 1 0 0 0,0 0-1 0 0,0-1 1 0 0,-1 1 0 0 0,1 0 0 0 0,-1 0-1 0 0,0 0 1 0 0,0-1 0 0 0,0 1-1 0 0,0 0 1 0 0,-1 0 0 0 0,1 0 0 0 0,-2 2-6 0 0,1 12 12 0 0,1-10-15 0 0,-1-6 1 0 0,1 0-1 0 0,-1 0 1 0 0,1 0 0 0 0,-1 0-1 0 0,1 0 1 0 0,0 0-1 0 0,0 0 1 0 0,0 0 0 0 0,0 1-1 0 0,0-1 1 0 0,0 0 0 0 0,1 0-1 0 0,-1 0 1 0 0,1 0 0 0 0,-1 0-1 0 0,1 0 1 0 0,0 0-1 0 0,0 0 1 0 0,0 0 0 0 0,0 0-1 0 0,0-1 1 0 0,0 1 0 0 0,0 0-1 0 0,1-1 1 0 0,-1 1-1 0 0,1 0 1 0 0,-1-1 0 0 0,1 0-1 0 0,-1 1 1 0 0,1-1 0 0 0,0 0-1 0 0,0 0 1 0 0,0 0 0 0 0,0 0-1 0 0,0 0 1 0 0,-1 0-1 0 0,2-1 1 0 0,-1 1 0 0 0,0-1-1 0 0,2 1 3 0 0,116 6-100 0 0,-108-7 117 0 0,0-1-1 0 0,0 0 1 0 0,0-1 0 0 0,0 0-1 0 0,-1 0 1 0 0,1-1-1 0 0,-1-1 1 0 0,1 0 0 0 0,-1-1-1 0 0,0 0 1 0 0,-1 0-1 0 0,1-1 1 0 0,-1-1 0 0 0,-1 0-1 0 0,1 0 1 0 0,-1-1-1 0 0,0 0 1 0 0,-1 0-1 0 0,1-1 1 0 0,-2 0 0 0 0,1-1-1 0 0,-2 0 1 0 0,1 0-1 0 0,-1 0 1 0 0,1-5-17 0 0,-3 9 2 0 0,-1 0 0 0 0,-1 0 0 0 0,1 0 0 0 0,-1 0 0 0 0,0-1 0 0 0,0 1 0 0 0,-1-1 0 0 0,0 1 0 0 0,0-1 0 0 0,-1 0 0 0 0,0 1 0 0 0,0-1 0 0 0,0 0 0 0 0,-1 1 0 0 0,0-1 0 0 0,0-1-2 0 0,-2 6-5 0 0,1 0 0 0 0,-1 0 0 0 0,0 0 1 0 0,0 0-1 0 0,1 0 0 0 0,-2 0 0 0 0,1 1 0 0 0,0-1 0 0 0,0 1 1 0 0,0 0-1 0 0,-1 0 0 0 0,1 0 0 0 0,0 0 0 0 0,-1 1 0 0 0,1-1 0 0 0,-1 1 1 0 0,1 0-1 0 0,0 0 0 0 0,-1 0 0 0 0,1 1 0 0 0,-1-1 0 0 0,1 1 0 0 0,0 0 1 0 0,-1 0-1 0 0,1 0 0 0 0,0 0 0 0 0,0 0 0 0 0,-1 1 0 0 0,1 0 1 0 0,0-1-1 0 0,1 1 0 0 0,-1 0 0 0 0,-1 2 5 0 0,-3-1 0 0 0,0 1 0 0 0,0 0 1 0 0,1 0-1 0 0,-1 0 0 0 0,1 1 0 0 0,0 0 1 0 0,1 1-1 0 0,-1-1 0 0 0,1 1 0 0 0,0 0 1 0 0,0 0-1 0 0,1 0 0 0 0,0 1 0 0 0,0 0 0 0 0,1 0 1 0 0,-1 0-1 0 0,1 0 0 0 0,1 0 0 0 0,0 1 1 0 0,0-1-1 0 0,0 1 0 0 0,1-1 0 0 0,0 1 0 0 0,0 0 1 0 0,1 0-1 0 0,0-1 0 0 0,0 1 0 0 0,1 0 1 0 0,0 0-1 0 0,1-1 0 0 0,-1 1 0 0 0,2-1 1 0 0,-1 1-1 0 0,1-1 0 0 0,0 0 0 0 0,7 5 23 0 0,0-1 0 0 0,1 0 0 0 0,1-1 0 0 0,-1 0 0 0 0,2-1 0 0 0,-1-1 0 0 0,1 0 0 0 0,1 0 0 0 0,-1-1 0 0 0,1-1 0 0 0,0 0 0 0 0,1-1 0 0 0,-1-1 0 0 0,1 0 0 0 0,0-1 0 0 0,7 1-23 0 0,15 3-2 0 0,1-1 1 0 0,0-2-1 0 0,0-2 1 0 0,0-1-1 0 0,20-4 2 0 0,-22-4-1561 0 0,-22 0-6997 0 0,-10 4-4256 0 0</inkml:trace>
  <inkml:trace contextRef="#ctx0" brushRef="#br0" timeOffset="65622.061">676 5599 528 0 0,'0'0'1870'0'0,"0"0"-359"0"0,0 0 84 0 0,0 0 241 0 0,0 0 265 0 0,0 0 96 0 0,0 0-201 0 0,0 0-307 0 0,0 0-354 0 0,0 0-296 0 0,0 0-209 0 0,3-6-138 0 0,8-21-103 0 0,-5 69 3119 0 0,-6 251-1140 0 0,1-281-4890 0 0,-1-24-7038 0 0,-1 5-2513 0 0</inkml:trace>
  <inkml:trace contextRef="#ctx0" brushRef="#br0" timeOffset="65807.925">636 5176 13891 0 0,'0'0'1527'0'0,"0"0"-296"0"0,0 0-216 0 0,0 0-83 0 0,0 0-39 0 0,0 0-140 0 0,0 0-205 0 0,0 0-225 0 0,0 0-198 0 0,0 0-100 0 0,0 0-37 0 0,0 0-14 0 0,0 0-20 0 0,-6 7-18 0 0,3-4 56 0 0,2-3-2 0 0,0 1 0 0 0,0 0 0 0 0,0-1 0 0 0,0 1 1 0 0,0 0-1 0 0,0-1 0 0 0,1 1 0 0 0,-1 0 0 0 0,0 0 0 0 0,1 0 1 0 0,-1 0-1 0 0,0 0 0 0 0,1 0 0 0 0,-1-1 0 0 0,1 2 1 0 0,-1-1-1 0 0,1 0 0 0 0,0 0 0 0 0,-1 0 0 0 0,1 0 1 0 0,0 0-1 0 0,0 0 0 0 0,0 0 0 0 0,0 0 0 0 0,0 0 1 0 0,0 0-1 0 0,0 1 0 0 0,0-1 0 0 0,0 0 0 0 0,0 0 1 0 0,1 0-1 0 0,-1 0 0 0 0,0 0 0 0 0,1 0 0 0 0,-1 0 1 0 0,1 0-1 0 0,-1 0 0 0 0,1 0 0 0 0,0 0 0 0 0,-1 0 0 0 0,1 0 1 0 0,0-1-1 0 0,-1 1 0 0 0,1 0 0 0 0,0 0 0 0 0,0-1 1 0 0,0 1-1 0 0,0-1 0 0 0,0 1 0 0 0,0 0 0 0 0,0-1 1 0 0,0 0-1 0 0,0 1 0 0 0,0-1 0 0 0,0 0 0 0 0,0 1 1 0 0,0-1-1 0 0,0 0 0 0 0,0 0 0 0 0,0 0 0 0 0,1 0 10 0 0,47 20-1968 0 0,-16-10-6975 0 0,-19-6-654 0 0</inkml:trace>
  <inkml:trace contextRef="#ctx0" brushRef="#br0" timeOffset="66313.682">1160 5415 9546 0 0,'0'0'1787'0'0,"0"0"-261"0"0,0 0 3 0 0,0 0 40 0 0,0 0-93 0 0,0 0-244 0 0,0 0-314 0 0,0 0-218 0 0,0 0-83 0 0,0 0-46 0 0,0 0-40 0 0,0 0-62 0 0,0 0-71 0 0,-2 0-63 0 0,-5-2-260 0 0,0 2 0 0 0,1-1 0 0 0,-1 1 0 0 0,0 0 0 0 0,0 0-1 0 0,0 1 1 0 0,1 0 0 0 0,-1 0 0 0 0,0 0 0 0 0,1 1 0 0 0,-1 0 0 0 0,1 1 0 0 0,0-1 0 0 0,0 1 0 0 0,0 0 0 0 0,0 1 0 0 0,0-1 0 0 0,-3 4-75 0 0,8-5 1 0 0,0 0-1 0 0,0 0 1 0 0,0 0-1 0 0,1 0 1 0 0,-1 0 0 0 0,0 0-1 0 0,1 1 1 0 0,-1-1-1 0 0,1 0 1 0 0,0 0-1 0 0,0 1 1 0 0,0-1-1 0 0,0 0 1 0 0,0 0-1 0 0,1 1 1 0 0,-1-1 0 0 0,1 0-1 0 0,-1 0 1 0 0,1 0-1 0 0,0 1 1 0 0,0-1-1 0 0,0 0 1 0 0,0 0-1 0 0,0 0 1 0 0,0 0 0 0 0,0-1-1 0 0,1 1 1 0 0,-1 0-1 0 0,1 0 1 0 0,-1-1-1 0 0,1 1 1 0 0,0-1-1 0 0,0 1 1 0 0,0-1-1 0 0,142 95 227 0 0,-138-93-199 0 0,0 1 0 0 0,0 0 0 0 0,-1 0 0 0 0,0 1 0 0 0,1-1 0 0 0,-1 1 0 0 0,-1 0 1 0 0,1 0-1 0 0,-1 1 0 0 0,0 0 0 0 0,0-1 0 0 0,-1 1 0 0 0,0 0 0 0 0,0 1 0 0 0,0-1 1 0 0,0 1-1 0 0,-1-1 0 0 0,-1 1 0 0 0,1 0 0 0 0,-1-1 0 0 0,0 1 0 0 0,0 0 0 0 0,-1 1-28 0 0,-2 0 49 0 0,-1-1 1 0 0,-1 1-1 0 0,1 0 0 0 0,-2-1 0 0 0,1 0 0 0 0,0 0 0 0 0,-1 0 0 0 0,-1 0 0 0 0,1-1 0 0 0,-1 0 0 0 0,0 0 0 0 0,0 0 0 0 0,-1-1 0 0 0,0 0 0 0 0,0 0 0 0 0,0-1 0 0 0,0 0 0 0 0,-1 0 0 0 0,1 0 0 0 0,-1-1 0 0 0,0 0 0 0 0,0-1 0 0 0,0 0 0 0 0,-1 0 0 0 0,1-1 0 0 0,-1 0-49 0 0,6 0-32 0 0,1 0 0 0 0,-1 0 0 0 0,1-1 0 0 0,-1 1 0 0 0,1-1 1 0 0,-1 0-1 0 0,1 0 0 0 0,-1 0 0 0 0,0 0 0 0 0,1 0 0 0 0,-1 0 0 0 0,1-1 0 0 0,-1 1 0 0 0,1-1 0 0 0,-1 0 0 0 0,1 1 0 0 0,-1-1 0 0 0,1 0 0 0 0,0-1 0 0 0,0 1 0 0 0,-1 0 0 0 0,1-1 0 0 0,0 1 0 0 0,0-1 0 0 0,0 0 0 0 0,0 1 0 0 0,1-1 0 0 0,-1 0 0 0 0,0 0 0 0 0,1 0 0 0 0,-1 0 0 0 0,1-1 0 0 0,0 1 0 0 0,0 0 0 0 0,0-1 0 0 0,0 1 0 0 0,0-1 0 0 0,0 1 0 0 0,1-1 0 0 0,-1 1 0 0 0,1-1 0 0 0,0 1 0 0 0,0-1 0 0 0,0 1 0 0 0,0-1 32 0 0,1-20-2807 0 0,5 10-4048 0 0,1 8-5211 0 0</inkml:trace>
  <inkml:trace contextRef="#ctx0" brushRef="#br0" timeOffset="87320.526">2152 5316 0 0 0,'0'0'775'0'0,"0"0"396"0"0,0 0 54 0 0,0 0 45 0 0,0 0 82 0 0,0 0 50 0 0,0 0 12 0 0,0 0-9 0 0,0 0-27 0 0,0 0-66 0 0,-8-3-110 0 0,-22-4-393 0 0,25 6 2643 0 0,12 6-3214 0 0,0-1 1 0 0,0 0 0 0 0,1-1-1 0 0,-1 0 1 0 0,1 0-1 0 0,0-1 1 0 0,0 0 0 0 0,0 0-1 0 0,0 0 1 0 0,0-1 0 0 0,0-1-1 0 0,1 1 1 0 0,-1-2 0 0 0,0 1-1 0 0,0-1 1 0 0,1 0 0 0 0,-1 0-1 0 0,0-1 1 0 0,3-1-239 0 0,147-64 1359 0 0,-143 58-1229 0 0,-1 1 1 0 0,0-2-1 0 0,-1 0 0 0 0,0-1 1 0 0,0 0-1 0 0,-1 0 0 0 0,-1-2 1 0 0,0 1-1 0 0,-1-1 0 0 0,0-1 1 0 0,-1 0-1 0 0,4-9-130 0 0,-8 1 358 0 0,-19 35-162 0 0,-15 57-191 0 0,4 2 1 0 0,2 1 0 0 0,3 0 0 0 0,4 1 0 0 0,3 1 0 0 0,1 20-6 0 0,-48 229-114 0 0,-51 47 7 0 0,107-358 76 0 0,-1-1-1 0 0,-1 0 1 0 0,0 0-1 0 0,0-1 1 0 0,-1 0-1 0 0,-1 0 1 0 0,0 0-1 0 0,0-1 1 0 0,-1 0-1 0 0,0-1 1 0 0,-1 0-1 0 0,0-1 1 0 0,0 1-1 0 0,-1-2 1 0 0,0 0-1 0 0,0 0 1 0 0,-1-1-1 0 0,0 0 1 0 0,0-1-1 0 0,0 0 1 0 0,-1-1-1 0 0,1-1 1 0 0,-1 0-1 0 0,0 0 1 0 0,0-2-1 0 0,0 1 1 0 0,0-2-1 0 0,0 0 1 0 0,-1 0-1 0 0,1-1 1 0 0,-9-2 31 0 0,17 2-14 0 0,-1-1 1 0 0,1 1-1 0 0,0-1 0 0 0,0 0 0 0 0,0 0 1 0 0,0 0-1 0 0,1-1 0 0 0,-1 0 0 0 0,1 0 0 0 0,-1 0 1 0 0,1 0-1 0 0,0-1 0 0 0,0 1 0 0 0,0-1 1 0 0,1 0-1 0 0,0 0 0 0 0,-1-1 0 0 0,1 1 1 0 0,1-1-1 0 0,-1 1 0 0 0,1-1 0 0 0,-1 0 1 0 0,2 0-1 0 0,-1 0 0 0 0,0 0 0 0 0,1-1 1 0 0,0 1-1 0 0,0 0 0 0 0,1 0 0 0 0,-1-1 1 0 0,1 1-1 0 0,0 0 0 0 0,1-1 0 0 0,-1 1 1 0 0,1 0-1 0 0,0-1 0 0 0,0 1 0 0 0,1 0 1 0 0,-1 0-1 0 0,1 0 0 0 0,1 0 0 0 0,-1 0 1 0 0,0 0-1 0 0,1 1 0 0 0,2-4 14 0 0,30-34 139 0 0,1 1-1 0 0,2 2 0 0 0,2 1 0 0 0,1 3 1 0 0,2 1-1 0 0,7-3-138 0 0,-32 23 56 0 0,42-29 454 0 0,2 1 1 0 0,2 4-1 0 0,1 2 1 0 0,65-24-511 0 0,-109 50 128 0 0,0 1 0 0 0,1 2 0 0 0,0 0 0 0 0,0 1 0 0 0,1 1 0 0 0,0 1 0 0 0,0 1 0 0 0,9 1-128 0 0,-28 4-1524 0 0,-14 1-3264 0 0,3-1-5108 0 0,3-2-2245 0 0</inkml:trace>
  <inkml:trace contextRef="#ctx0" brushRef="#br0" timeOffset="87942.264">2997 5717 13491 0 0,'0'0'2023'0'0,"0"0"-1024"0"0,0 0-444 0 0,0 0 119 0 0,0 0 257 0 0,0 0 123 0 0,0 0-65 0 0,0 0-178 0 0,0 0-207 0 0,0 0-152 0 0,0 0-85 0 0,0 0-53 0 0,0 0-66 0 0,6 26-40 0 0,18 81-39 0 0,-20-15 154 0 0,-7-75-283 0 0,-27 88 529 0 0,30-198 2215 0 0,4 73-2695 0 0,0 0 0 0 0,2 0 0 0 0,0 0 0 0 0,1 1 0 0 0,1 0 1 0 0,1 0-1 0 0,1 1 0 0 0,4-6-89 0 0,-2 2 59 0 0,-3 4 0 0 0,-2 3-34 0 0,0 0 0 0 0,0 1 0 0 0,2 0 0 0 0,0 0 0 0 0,0 1 0 0 0,1 0 0 0 0,1 0 1 0 0,0 1-1 0 0,1 1 0 0 0,0 0 0 0 0,1 0 0 0 0,1 1-25 0 0,-13 9 0 0 0,0 0 0 0 0,0 1 0 0 0,0-1 0 0 0,0 1 0 0 0,0-1 0 0 0,0 1 0 0 0,0-1 0 0 0,0 1 0 0 0,0 0 0 0 0,0-1 0 0 0,1 1 0 0 0,-1 0 0 0 0,0 0 1 0 0,0 0-1 0 0,0 0 0 0 0,0 0 0 0 0,1 0 0 0 0,-1 0 0 0 0,0 1 0 0 0,0-1 0 0 0,0 0 0 0 0,0 0 0 0 0,1 1 0 0 0,-1-1 0 0 0,0 1 0 0 0,0-1 0 0 0,0 1 0 0 0,0 0 0 0 0,0-1 0 0 0,0 1 0 0 0,0 0 0 0 0,-1 0 1 0 0,1-1-1 0 0,0 1 0 0 0,0 0 0 0 0,-1 0 0 0 0,1 0 0 0 0,0 0 0 0 0,-1 0 0 0 0,1 0 0 0 0,-1 0 0 0 0,1 0 0 0 0,-1 1 0 0 0,12 59 111 0 0,-6-23 3 0 0,22 44-72 0 0,-27-73 334 0 0,0-6-5140 0 0,5-8-4621 0 0,-2 1-2495 0 0</inkml:trace>
  <inkml:trace contextRef="#ctx0" brushRef="#br0" timeOffset="88182.955">3596 5754 14075 0 0,'0'0'1956'0'0,"0"0"-475"0"0,0 0-158 0 0,0 0 5 0 0,0 0-69 0 0,0 0-234 0 0,0 0-364 0 0,0 0-299 0 0,0 0-192 0 0,0 0-117 0 0,0 0-37 0 0,0 0-79 0 0,0 0-98 0 0,1 27-159 0 0,5 81-283 0 0,2-79-688 0 0,-5-31-2197 0 0,-3 1 372 0 0,4-2-8038 0 0</inkml:trace>
  <inkml:trace contextRef="#ctx0" brushRef="#br0" timeOffset="88348.788">3631 5382 11787 0 0,'0'0'5745'0'0,"0"0"-4081"0"0,0 0-632 0 0,0 0-360 0 0,0 0-239 0 0,0 0-169 0 0,0 0-248 0 0,0 0-120 0 0,0 0-152 0 0,0 0-273 0 0,0 0-439 0 0,0 0-1056 0 0,0 0-4322 0 0,0 0-5040 0 0</inkml:trace>
  <inkml:trace contextRef="#ctx0" brushRef="#br0" timeOffset="88598.714">4152 5566 16171 0 0,'0'0'2437'0'0,"0"0"-1049"0"0,0 0-406 0 0,0 0-21 0 0,0 0-10 0 0,0 0-68 0 0,0 0-135 0 0,0 0-156 0 0,0 0-132 0 0,0 0-131 0 0,0 0-100 0 0,0 0-74 0 0,0 0-73 0 0,-33 4-10 0 0,-103 14-22 0 0,133-18-48 0 0,1 0 0 0 0,-1 0 1 0 0,0 0-1 0 0,0 0 0 0 0,0 1 0 0 0,1 0 1 0 0,-1-1-1 0 0,0 1 0 0 0,1 0 1 0 0,-1 0-1 0 0,0 0 0 0 0,1 1 0 0 0,-1-1 1 0 0,1 1-1 0 0,0-1 0 0 0,0 1 1 0 0,-1 0-1 0 0,1 0 0 0 0,0 0 0 0 0,0 0 1 0 0,-1 2-3 0 0,-2 4 13 0 0,-1-3-17 0 0,1 0-1 0 0,-1 1 1 0 0,2-1-1 0 0,-1 1 1 0 0,1 0 0 0 0,0 0-1 0 0,0 1 1 0 0,0-1-1 0 0,1 1 1 0 0,0 0 0 0 0,0 0-1 0 0,1 0 1 0 0,0 0-1 0 0,0 0 1 0 0,1 1 0 0 0,0-1-1 0 0,0 0 1 0 0,0 1-1 0 0,1-1 1 0 0,1 1 0 0 0,-1-1-1 0 0,1 1 1 0 0,0-1-1 0 0,1 0 1 0 0,-1 1 0 0 0,2-1-1 0 0,-1 0 1 0 0,1 0-1 0 0,0-1 1 0 0,3 7 4 0 0,3-5 5 0 0,0 1 0 0 0,0-2 1 0 0,1 0-1 0 0,0 0 0 0 0,0 0 0 0 0,0-1 0 0 0,1-1 1 0 0,0 0-1 0 0,0 0 0 0 0,0-1 0 0 0,1-1 0 0 0,-1 1 1 0 0,1-2-1 0 0,0 0 0 0 0,0 0 0 0 0,0-1 1 0 0,0-1-1 0 0,0 0 0 0 0,0 0 0 0 0,0-2 0 0 0,0 1 1 0 0,-1-1-1 0 0,1-1 0 0 0,0 0 0 0 0,-1-1 0 0 0,1 0 1 0 0,-1-1-1 0 0,-1 0 0 0 0,1 0 0 0 0,0-1 0 0 0,-1-1 1 0 0,4-3-6 0 0,40-44-1436 0 0,-23 15-6685 0 0,-28 36 6953 0 0,3-5-10508 0 0</inkml:trace>
  <inkml:trace contextRef="#ctx0" brushRef="#br0" timeOffset="89009.575">4801 5073 10434 0 0,'0'0'4216'0'0,"0"0"-2036"0"0,0 0-663 0 0,0 0 23 0 0,0 0 36 0 0,0 0-125 0 0,0 0-289 0 0,0 0-346 0 0,0 0-225 0 0,0 0-154 0 0,0 0-90 0 0,0 0-63 0 0,3-2-43 0 0,-3 2-223 0 0,-1 1 0 0 0,1-1 0 0 0,0 0 0 0 0,0 1-1 0 0,-1-1 1 0 0,1 0 0 0 0,0 1 0 0 0,0-1 0 0 0,0 1-1 0 0,0-1 1 0 0,0 0 0 0 0,0 1 0 0 0,-1-1 0 0 0,1 1-1 0 0,0-1 1 0 0,0 0 0 0 0,0 1 0 0 0,0-1-1 0 0,0 1 1 0 0,1-1 0 0 0,-1 1 0 0 0,0-1 0 0 0,0 0-1 0 0,0 1 1 0 0,0-1 0 0 0,0 1 0 0 0,0-1 0 0 0,1 0-1 0 0,-1 1 1 0 0,0-1 0 0 0,0 0 0 0 0,1 1 0 0 0,-1-1-1 0 0,0 0 1 0 0,0 1 0 0 0,1-1 0 0 0,-1 0 0 0 0,0 0-1 0 0,1 1 1 0 0,-1-1 0 0 0,1 0 0 0 0,-1 0 0 0 0,0 0-1 0 0,1 1 1 0 0,-1-1 0 0 0,1 0 0 0 0,-1 0 0 0 0,0 0-1 0 0,1 0 1 0 0,-1 0 0 0 0,1 0 0 0 0,-1 0-1 0 0,0 0 1 0 0,1 0 0 0 0,-1 0 0 0 0,1 0 0 0 0,-1 0-1 0 0,1 0 1 0 0,-1 0 0 0 0,0 0 0 0 0,1 0 0 0 0,-1-1-1 0 0,1 1 1 0 0,-1 0 0 0 0,0 0-18 0 0,0 9 105 0 0,-11 282 1157 0 0,6 232-865 0 0,-14-425-374 0 0,18-95 51 0 0,-6 19-419 0 0,1-39-859 0 0,1-109-5510 0 0,6 80-2190 0 0,-1 31-2339 0 0</inkml:trace>
  <inkml:trace contextRef="#ctx0" brushRef="#br0" timeOffset="89259.372">4573 5518 10738 0 0,'0'0'2908'0'0,"0"0"-901"0"0,0 0-415 0 0,0 0-105 0 0,0 0-36 0 0,0 0-129 0 0,0 0-248 0 0,0 0-280 0 0,0 0-229 0 0,0 0-128 0 0,0 0-72 0 0,0 0 14 0 0,0 0 19 0 0,5 2 47 0 0,22 6 8 0 0,1-1 0 0 0,1-2 0 0 0,0-1 0 0 0,-1-1 0 0 0,1-1 0 0 0,0-2 0 0 0,0-1 1 0 0,7-1-454 0 0,37 0 219 0 0,25 2-2435 0 0,-98 0 832 0 0,0 0-1276 0 0,0 0-3829 0 0,-2 0-6031 0 0</inkml:trace>
  <inkml:trace contextRef="#ctx0" brushRef="#br0" timeOffset="89515.231">5265 5588 17468 0 0,'0'0'2267'0'0,"0"0"-869"0"0,0 0-284 0 0,0 0-49 0 0,0 0-76 0 0,0 0-103 0 0,0 0-173 0 0,0 0-238 0 0,0 0-130 0 0,0 0-111 0 0,0 0-69 0 0,0 0-17 0 0,0 0-46 0 0,6 30-38 0 0,17 93-34 0 0,-26-70-87 0 0,-10-25-755 0 0,2-22-3355 0 0,6-6-1658 0 0,3 3-6272 0 0</inkml:trace>
  <inkml:trace contextRef="#ctx0" brushRef="#br0" timeOffset="89679.567">5322 5312 15587 0 0,'0'0'2281'0'0,"0"0"-673"0"0,0 0-352 0 0,0 0-199 0 0,0 0-249 0 0,0 0-224 0 0,0 0-336 0 0,0 0-240 0 0,0 0-176 0 0,0 0-168 0 0,0 0-200 0 0,0 0-336 0 0,0 0-777 0 0,45-37-2912 0 0,-42 45-8129 0 0</inkml:trace>
  <inkml:trace contextRef="#ctx0" brushRef="#br0" timeOffset="89994.835">5691 5529 18780 0 0,'0'0'1175'0'0,"0"0"-351"0"0,0 0-50 0 0,0 0 64 0 0,0 0 35 0 0,0 0-119 0 0,0 0-223 0 0,0 0-193 0 0,0 0-133 0 0,0 0-65 0 0,0 0-37 0 0,0 0-37 0 0,-19 34-26 0 0,-59 105-20 0 0,74-134-19 0 0,0 0 0 0 0,0 1 0 0 0,1-1 0 0 0,0 1 0 0 0,0 0 0 0 0,0 0 0 0 0,1 0 0 0 0,0 0 0 0 0,0 1 0 0 0,0-1 0 0 0,1 0 0 0 0,0 1 0 0 0,0-1 0 0 0,1 1 0 0 0,0-1 0 0 0,0 2-1 0 0,1 14 0 0 0,-1-19 24 0 0,0 0-1 0 0,0 0 1 0 0,1 0-1 0 0,-1 0 1 0 0,1 0-1 0 0,0 0 1 0 0,0 0-1 0 0,0 0 0 0 0,0 0 1 0 0,1 0-1 0 0,-1-1 1 0 0,1 1-1 0 0,-1 0 1 0 0,1-1-1 0 0,0 0 0 0 0,0 1 1 0 0,0-1-1 0 0,0 0 1 0 0,1 0-1 0 0,-1 0 1 0 0,0 0-1 0 0,1 0 1 0 0,0-1-1 0 0,-1 1 0 0 0,1-1 1 0 0,0 0-1 0 0,0 0 1 0 0,0 0-1 0 0,-1 0 1 0 0,1 0-1 0 0,0 0 0 0 0,0-1 1 0 0,1 1-24 0 0,2 0 105 0 0,0-1 0 0 0,1 1-1 0 0,-1-1 1 0 0,0 0 0 0 0,1 0 0 0 0,-1-1 0 0 0,0 0 0 0 0,1 0 0 0 0,-1-1-1 0 0,0 1 1 0 0,0-1 0 0 0,0-1 0 0 0,0 1 0 0 0,-1-1 0 0 0,1 0 0 0 0,0-1-105 0 0,5-3 71 0 0,-1-1 1 0 0,0 0-1 0 0,0-1 1 0 0,-1-1-1 0 0,0 1 1 0 0,-1-1-1 0 0,0-1 1 0 0,0 1-1 0 0,-1-1 1 0 0,0-1-1 0 0,-1 1 1 0 0,-1-1 0 0 0,0 0-1 0 0,0-1 1 0 0,-1 1-1 0 0,-1-1 1 0 0,0 1-1 0 0,-1-1 1 0 0,0 0-1 0 0,-1 0 1 0 0,0-1-1 0 0,-2-11-71 0 0,1 22-23 0 0,-1-1-1 0 0,0 1 0 0 0,0 0 0 0 0,0 0 1 0 0,0-1-1 0 0,-1 1 0 0 0,1 0 0 0 0,-1 0 0 0 0,0 0 1 0 0,0 0-1 0 0,0 0 0 0 0,0 1 0 0 0,0-1 1 0 0,0 1-1 0 0,-1-1 0 0 0,0 1 0 0 0,1 0 1 0 0,-1 0-1 0 0,0 0 0 0 0,0 0 0 0 0,0 0 1 0 0,0 1-1 0 0,0 0 0 0 0,0-1 0 0 0,-1 1 1 0 0,1 0-1 0 0,0 0 0 0 0,-1 1 0 0 0,1-1 1 0 0,-1 1-1 0 0,-1 0 24 0 0,-55 1-2874 0 0,9 15-6128 0 0,39-9-3071 0 0</inkml:trace>
  <inkml:trace contextRef="#ctx0" brushRef="#br0" timeOffset="90426.088">5983 5776 11410 0 0,'0'0'5326'0'0,"0"0"-3303"0"0,0 0-883 0 0,0 0 74 0 0,0 0 23 0 0,0 0-83 0 0,0 0-177 0 0,0 0-246 0 0,0 0-216 0 0,0 0-82 0 0,0 0-65 0 0,0 0-33 0 0,0 0-15 0 0,14-14-60 0 0,44-42-29 0 0,-3-15 377 0 0,37-20-192 0 0,-89 91-423 0 0,-1 1 0 0 0,0 0 0 0 0,0-1 0 0 0,0 1 0 0 0,0 0 0 0 0,0 0 1 0 0,0 0-1 0 0,0 0 0 0 0,0 1 0 0 0,0-1 0 0 0,-1 0 0 0 0,1 1 0 0 0,0 0 0 0 0,-1-1 0 0 0,1 1 0 0 0,-1 0 0 0 0,0-1 0 0 0,1 1 0 0 0,-1 0 0 0 0,0 0 0 0 0,0 0 0 0 0,0 0 0 0 0,-1 0 1 0 0,1 0-1 0 0,0 1 0 0 0,-1-1 0 0 0,1 0 0 0 0,-1 0 0 0 0,0 0 0 0 0,0 2 7 0 0,7 12 0 0 0,-4-6 32 0 0,1-1 1 0 0,1 0-1 0 0,0 0 0 0 0,0-1 0 0 0,0 0 0 0 0,1 1 1 0 0,0-2-1 0 0,1 1 0 0 0,0-1 0 0 0,0 0 1 0 0,0 0-1 0 0,1-1 0 0 0,0 0 0 0 0,1-1 0 0 0,-1 1 1 0 0,1-1-1 0 0,0-1 0 0 0,0 0 0 0 0,0 0 0 0 0,1-1 1 0 0,-1 0-1 0 0,1-1 0 0 0,0 0 0 0 0,0 0 1 0 0,3-1-33 0 0,-5 0 76 0 0,0 0 1 0 0,0-1 0 0 0,0 0-1 0 0,0-1 1 0 0,0 1 0 0 0,0-2-1 0 0,0 1 1 0 0,0-1-1 0 0,-1 0 1 0 0,1-1 0 0 0,-1 0-1 0 0,1 0 1 0 0,-1 0 0 0 0,0-1-1 0 0,0 0 1 0 0,-1-1 0 0 0,1 1-1 0 0,-1-1 1 0 0,0 0 0 0 0,0-1-1 0 0,-1 0 1 0 0,1 0 0 0 0,-1-1-77 0 0,0 0 43 0 0,0-1 1 0 0,-1-1 0 0 0,0 1 0 0 0,-1 0 0 0 0,1-1 0 0 0,-2 0-1 0 0,1 0 1 0 0,-1 0 0 0 0,-1 0 0 0 0,0 0 0 0 0,0 0 0 0 0,-1-2-44 0 0,1-42-6679 0 0,-1 41 3462 0 0,0 7-9502 0 0</inkml:trace>
  <inkml:trace contextRef="#ctx0" brushRef="#br0" timeOffset="97517.741">7633 4984 7274 0 0,'0'0'1604'0'0,"0"0"-232"0"0,0 0-141 0 0,0 0 43 0 0,0 0 177 0 0,0 0 76 0 0,0 0-50 0 0,0 0-198 0 0,0 0-315 0 0,0 0-279 0 0,0 0-209 0 0,-4-6 1404 0 0,5 112-468 0 0,-13 298 257 0 0,-4-205-1364 0 0,-7-81 15 0 0,69-170 865 0 0,-19 26-1190 0 0,0 0 1 0 0,2 2 0 0 0,1 0 0 0 0,0 3 0 0 0,2 0 0 0 0,1 2 0 0 0,0 2 0 0 0,1 1-1 0 0,1 1 1 0 0,0 2 0 0 0,16-3 4 0 0,-46 14-4 0 0,1 0-1 0 0,0 0 0 0 0,0 1 1 0 0,-1 0-1 0 0,1 0 0 0 0,0 0 1 0 0,0 0-1 0 0,0 1 1 0 0,0 0-1 0 0,0 1 0 0 0,0-1 1 0 0,0 1-1 0 0,0 0 0 0 0,0 1 1 0 0,0-1-1 0 0,-1 1 1 0 0,1 0-1 0 0,-1 1 0 0 0,1-1 1 0 0,-1 1-1 0 0,0 0 0 0 0,0 0 1 0 0,0 1-1 0 0,0 0 1 0 0,-1 0-1 0 0,0 0 0 0 0,1 0 1 0 0,-1 0-1 0 0,-1 1 0 0 0,2 1 5 0 0,-2 2 10 0 0,0 0 0 0 0,-1 1 0 0 0,0-1 0 0 0,-1 1 0 0 0,1-1 0 0 0,-1 1 0 0 0,-1-1 0 0 0,0 1 0 0 0,0 0 0 0 0,-1-1 0 0 0,0 1 0 0 0,0-1 0 0 0,-1 1 0 0 0,0-1 0 0 0,-1 0 0 0 0,0 1 0 0 0,0-1 0 0 0,0 0 0 0 0,-1-1 0 0 0,-1 1-1 0 0,1-1 1 0 0,-1 0 0 0 0,0 0 0 0 0,-1 0 0 0 0,1-1 0 0 0,-6 4-10 0 0,-3 5 17 0 0,-2 0 0 0 0,0-1-1 0 0,0-1 1 0 0,-1-1 0 0 0,-1-1-1 0 0,0 0 1 0 0,-1-1 0 0 0,0-1-1 0 0,0 0 1 0 0,-11 2-17 0 0,15-7-22 0 0,0 0 1 0 0,0-1-1 0 0,0 0 1 0 0,0-2-1 0 0,-1 1 1 0 0,1-2 0 0 0,0 0-1 0 0,-1-1 1 0 0,-5-1 21 0 0,18 1-75 0 0,0 0 1 0 0,0 0 0 0 0,0 0-1 0 0,0 0 1 0 0,1 0 0 0 0,-1 0-1 0 0,0-1 1 0 0,1 0 0 0 0,-1 1-1 0 0,1-1 1 0 0,-1 0-1 0 0,1 0 1 0 0,0 0 0 0 0,0-1-1 0 0,0 1 1 0 0,0 0 0 0 0,0-1-1 0 0,1 1 1 0 0,-1-1 0 0 0,1 0-1 0 0,0 1 1 0 0,-1-1 0 0 0,1 0-1 0 0,0 0 1 0 0,1 0 0 0 0,-1 0-1 0 0,1 0 1 0 0,-1 0 0 0 0,1 0-1 0 0,0 0 1 0 0,0-3 74 0 0,22-56-5032 0 0,-9 48 410 0 0,-4 2-5443 0 0</inkml:trace>
  <inkml:trace contextRef="#ctx0" brushRef="#br0" timeOffset="98200.581">8203 5735 7906 0 0,'0'0'1723'0'0,"0"0"-383"0"0,0 0-101 0 0,0 0 141 0 0,0 0 161 0 0,0 0 11 0 0,0 0-70 0 0,0 0-138 0 0,0 0-161 0 0,0 0-192 0 0,0 0-171 0 0,38 11-153 0 0,117 29-146 0 0,-148-38-472 0 0,-1-1-1 0 0,0 0 1 0 0,0 0-1 0 0,0 0 1 0 0,1-1 0 0 0,-1 1-1 0 0,0-2 1 0 0,1 1-1 0 0,-1-1 1 0 0,0 0-1 0 0,0 0 1 0 0,0 0 0 0 0,0-1-1 0 0,6-2-48 0 0,6-3 151 0 0,1 3-40 0 0,0-2 0 0 0,-1 0-1 0 0,1-1 1 0 0,-1 0 0 0 0,-1-2 0 0 0,0 0 0 0 0,0-1 0 0 0,-1-1 0 0 0,0-1-1 0 0,-1 0 1 0 0,0-1 0 0 0,-1 0 0 0 0,0-1 0 0 0,-1-1 0 0 0,-1 0 0 0 0,8-12-111 0 0,-18 24-1 0 0,0-1 0 0 0,-1 0 0 0 0,1 1 0 0 0,-1-1 0 0 0,1 0 0 0 0,-1 0 0 0 0,0 0 0 0 0,-1 0 0 0 0,1 0 0 0 0,-1 0 0 0 0,1 0 0 0 0,-1-1 0 0 0,-1 1 0 0 0,1 0 0 0 0,0 0 0 0 0,-1 0 0 0 0,0 0 0 0 0,0 0 0 0 0,0 0 0 0 0,-1 0 0 0 0,1 1 0 0 0,-1-1 0 0 0,0 0 0 0 0,0 1 0 0 0,0-1 0 0 0,0 1 0 0 0,-1 0 0 0 0,1-1 0 0 0,-1 1 0 0 0,0 0 0 0 0,0 1 0 0 0,0-1 0 0 0,0 1 0 0 0,-1-1 0 0 0,1 1 0 0 0,-1 0 0 0 0,1 0 0 0 0,-1 0 0 0 0,0 0 1 0 0,-7 0-22 0 0,1 1 0 0 0,0 0 1 0 0,-1 0-1 0 0,1 1 0 0 0,-1 0 0 0 0,1 1 0 0 0,0 0 0 0 0,-1 1 1 0 0,1 0-1 0 0,0 0 0 0 0,0 1 0 0 0,0 1 0 0 0,1-1 1 0 0,-1 2-1 0 0,1-1 0 0 0,0 1 0 0 0,0 1 0 0 0,0-1 0 0 0,1 2 1 0 0,-1-1-1 0 0,2 1 0 0 0,-1 0 0 0 0,1 1 0 0 0,0 0 1 0 0,1 0-1 0 0,0 0 0 0 0,0 1 0 0 0,0 0 0 0 0,1 0 1 0 0,1 0-1 0 0,0 1 0 0 0,0 0 0 0 0,1 0 0 0 0,0 0 0 0 0,0 0 1 0 0,1 0-1 0 0,1 0 0 0 0,0 1 0 0 0,0-1 0 0 0,1 1 1 0 0,0-1-1 0 0,2 10 22 0 0,1-13 2 0 0,1 1 0 0 0,1-1 1 0 0,-1 0-1 0 0,1 0 0 0 0,0-1 1 0 0,1 1-1 0 0,-1-1 0 0 0,1-1 1 0 0,1 1-1 0 0,-1-1 0 0 0,1 0 1 0 0,0 0-1 0 0,0-1 0 0 0,0 1 1 0 0,1-2-1 0 0,-1 1 0 0 0,1-1 1 0 0,0 0-1 0 0,0-1 0 0 0,0 0 0 0 0,0 0 1 0 0,0-1-1 0 0,5 0-2 0 0,21 4 98 0 0,0-1 0 0 0,0-2 0 0 0,0-2 0 0 0,0-1 0 0 0,1-1 0 0 0,-1-2 0 0 0,-1-1 0 0 0,1-2-1 0 0,-1-2 1 0 0,0-1 0 0 0,-1-1 0 0 0,0-2 0 0 0,0-1 0 0 0,2-3-98 0 0,-3 1 52 0 0,0-1 0 0 0,-1-1 0 0 0,-1-2 1 0 0,0-1-1 0 0,-2-1 0 0 0,0-2 0 0 0,-2 0 0 0 0,-1-2 0 0 0,-1-1 1 0 0,16-23-54 0 0,-29 33-8 0 0,0 0-1 0 0,-2-1 1 0 0,0-1-1 0 0,-1 1 1 0 0,0-1-1 0 0,-2 0 1 0 0,0-1-1 0 0,-1 1 1 0 0,-1-1-1 0 0,-1 0 1 0 0,-1 0-1 0 0,0 1 1 0 0,-2-1-1 0 0,-2-20 10 0 0,1 31-5 0 0,0-1 1 0 0,0 1-1 0 0,-1 0 0 0 0,0 0 1 0 0,-1 0-1 0 0,0 0 0 0 0,0 0 1 0 0,-1 1-1 0 0,0 0 0 0 0,-1 0 1 0 0,1 0-1 0 0,-1 1 0 0 0,-2-1 5 0 0,6 5-2 0 0,0 0 0 0 0,-1 1-1 0 0,0-1 1 0 0,1 1 0 0 0,-1 0-1 0 0,0-1 1 0 0,0 1 0 0 0,-1 1-1 0 0,1-1 1 0 0,0 0 0 0 0,0 1-1 0 0,-1 0 1 0 0,1 0 0 0 0,-1 0-1 0 0,1 0 1 0 0,-1 0 0 0 0,1 1-1 0 0,-1-1 1 0 0,0 1 0 0 0,1 0-1 0 0,-1 0 1 0 0,0 1-1 0 0,1-1 1 0 0,-1 1 0 0 0,1 0-1 0 0,-1-1 1 0 0,1 2 0 0 0,-1-1-1 0 0,1 0 1 0 0,0 1 0 0 0,-1-1-1 0 0,1 1 1 0 0,0 0 0 0 0,0 0-1 0 0,-1 2 3 0 0,-4 2 6 0 0,1 1-1 0 0,0 0 0 0 0,1 1 0 0 0,0-1 0 0 0,0 1 0 0 0,0 1 0 0 0,1-1 0 0 0,1 1 1 0 0,-1 0-1 0 0,1 0 0 0 0,1 0 0 0 0,-1 1 0 0 0,2-1 0 0 0,-1 1 0 0 0,1-1 0 0 0,1 4-5 0 0,-7 162 115 0 0,8-165-110 0 0,4 21 90 0 0,0 1 0 0 0,3-1 0 0 0,0 0 0 0 0,2 0 0 0 0,1-1 0 0 0,4 5-95 0 0,8 30 199 0 0,-1-4-89 0 0,-9-31-136 0 0,-2 0 0 0 0,-1 1 0 0 0,-1 1 1 0 0,-2-1-1 0 0,-1 1 0 0 0,0 23 26 0 0,-32-89-5030 0 0,23 28 3946 0 0,-3-5-1924 0 0,2 3-1836 0 0,-2-3-6788 0 0</inkml:trace>
  <inkml:trace contextRef="#ctx0" brushRef="#br0" timeOffset="98394.485">8958 5400 12227 0 0,'0'0'1705'0'0,"0"0"-556"0"0,0 0-293 0 0,0 0 133 0 0,0 0 194 0 0,0 0 80 0 0,0 0-109 0 0,0 0-187 0 0,0 0-221 0 0,36 3-171 0 0,111 7-104 0 0,73 3 968 0 0,-116-11-1003 0 0,0 0-5045 0 0,-97-3-487 0 0,-1-2-6318 0 0</inkml:trace>
  <inkml:trace contextRef="#ctx0" brushRef="#br0" timeOffset="98869.568">9645 5522 4033 0 0,'0'0'3122'0'0,"0"0"-1168"0"0,0 0-221 0 0,0 0 132 0 0,0 0-20 0 0,0 0-136 0 0,0 0-289 0 0,0 0-290 0 0,0 0-209 0 0,0 0-146 0 0,0 0-104 0 0,0 0-60 0 0,0 0-26 0 0,6 32-54 0 0,19 96-4 0 0,-25-127-507 0 0,-1 1 1 0 0,1-1 0 0 0,0 0-1 0 0,0 0 1 0 0,0 1 0 0 0,0-1-1 0 0,0 0 1 0 0,0 1 0 0 0,0-1-1 0 0,0 0 1 0 0,1 1-1 0 0,-1-1 1 0 0,0 0 0 0 0,1 0-1 0 0,-1 1 1 0 0,1-1 0 0 0,-1 0-1 0 0,1 0 1 0 0,-1 0 0 0 0,1 0-1 0 0,0 0 1 0 0,0 0 0 0 0,0 0-1 0 0,0 0 1 0 0,0 0 0 0 0,-1 0-1 0 0,2 0 1 0 0,-1 0-1 0 0,0-1 1 0 0,0 1 0 0 0,0 0-1 0 0,0-1 1 0 0,0 1 0 0 0,0-1-1 0 0,1 1 1 0 0,-1-1 0 0 0,0 0-1 0 0,2 1-20 0 0,2-1 188 0 0,4 1-46 0 0,-1 0 0 0 0,0 0 1 0 0,1 0-1 0 0,-1-1 0 0 0,1-1 1 0 0,-1 1-1 0 0,0-1 0 0 0,1-1 0 0 0,-1 0 1 0 0,0 0-1 0 0,0 0 0 0 0,0-1 1 0 0,0 0-1 0 0,0-1 0 0 0,-1 0 0 0 0,0 0 1 0 0,1 0-1 0 0,-1-1 0 0 0,2-2-142 0 0,116-115 450 0 0,-118 113-404 0 0,-2 3-152 0 0,-6 18-68 0 0,0-8 172 0 0,-2 1-2 0 0,1-1 0 0 0,0 1 0 0 0,0 0 0 0 0,0 0 0 0 0,1 0 1 0 0,0 0-1 0 0,0 0 0 0 0,0 0 0 0 0,0 0 0 0 0,1 0 0 0 0,0 0 0 0 0,0 1 0 0 0,0-1 0 0 0,1 0 0 0 0,0 0 1 0 0,0 0-1 0 0,0 0 0 0 0,0 0 0 0 0,1 0 0 0 0,0 0 0 0 0,0-1 0 0 0,0 1 0 0 0,1 0 0 0 0,-1-1 1 0 0,1 0-1 0 0,0 0 0 0 0,1 0 0 0 0,-1 0 0 0 0,1 0 0 0 0,-1 0 0 0 0,1-1 0 0 0,0 0 0 0 0,1 0 4 0 0,6 2 38 0 0,0-2-1 0 0,1 0 0 0 0,0 0 1 0 0,-1-1-1 0 0,1 0 1 0 0,0-1-1 0 0,0-1 0 0 0,0 1 1 0 0,0-2-1 0 0,0 0 0 0 0,0 0 1 0 0,0-1-1 0 0,0-1 0 0 0,-1 0 1 0 0,1-1-1 0 0,-1 0 0 0 0,0 0 1 0 0,0-1-1 0 0,0-1 0 0 0,-1 0 1 0 0,0 0-1 0 0,0-1 0 0 0,0 0 1 0 0,-1-1-1 0 0,0 0 0 0 0,-1 0 1 0 0,0-1-1 0 0,0 0 0 0 0,6-10-37 0 0,39-91-102 0 0,-55 85-1468 0 0,-8 23-6141 0 0,8 2-3971 0 0</inkml:trace>
  <inkml:trace contextRef="#ctx0" brushRef="#br0" timeOffset="99196.949">10532 5691 5969 0 0,'0'0'5028'0'0,"0"0"-1882"0"0,0 0-903 0 0,0 0-377 0 0,0 0-287 0 0,0 0-232 0 0,0 0-223 0 0,32-5-254 0 0,100-16-201 0 0,-60-4 259 0 0,-65 22-871 0 0,0-1-1 0 0,0 0 0 0 0,0 0 0 0 0,0 0 0 0 0,0-1 1 0 0,-1 0-1 0 0,0 0 0 0 0,0 0 0 0 0,-1-1 0 0 0,1 0 1 0 0,-1 0-1 0 0,0-1 0 0 0,-1 1 0 0 0,0-1 1 0 0,0 0-1 0 0,0 0 0 0 0,-1 0 0 0 0,0-1 0 0 0,0 1 1 0 0,-1-1-1 0 0,0 0 0 0 0,0 0 0 0 0,-1 0 1 0 0,0 0-1 0 0,0 1 0 0 0,-1-3-56 0 0,-2 7-16 0 0,-1 0 0 0 0,0 1 0 0 0,0-1 0 0 0,0 0 0 0 0,0 1 0 0 0,0 0 0 0 0,-1-1 0 0 0,1 1 0 0 0,0 1 0 0 0,-1-1 1 0 0,0 0-1 0 0,1 1 0 0 0,-1 0 0 0 0,0 0 0 0 0,0 0 0 0 0,0 0 0 0 0,0 1 0 0 0,0-1 0 0 0,0 1 0 0 0,0 0 0 0 0,0 0 0 0 0,0 0 0 0 0,0 1 0 0 0,-1 0 16 0 0,-5 1-29 0 0,1 1-1 0 0,-1-1 1 0 0,1 2-1 0 0,-1 0 1 0 0,1 0 0 0 0,0 0-1 0 0,1 1 1 0 0,-1 1-1 0 0,1-1 1 0 0,0 1-1 0 0,0 1 1 0 0,1-1 0 0 0,0 1-1 0 0,0 1 1 0 0,1-1-1 0 0,-1 1 1 0 0,2 0-1 0 0,-1 1 1 0 0,1-1 0 0 0,1 1-1 0 0,-1 0 1 0 0,1 1-1 0 0,1-1 1 0 0,0 0-1 0 0,0 1 1 0 0,1 0 0 0 0,0 0-1 0 0,1 0 1 0 0,0 3 29 0 0,1-8-3 0 0,0-1 0 0 0,1 1 0 0 0,-1 0 1 0 0,1-1-1 0 0,0 0 0 0 0,1 1 0 0 0,-1-1 0 0 0,1 1 1 0 0,0-1-1 0 0,0 0 0 0 0,0 0 0 0 0,0 0 1 0 0,1 0-1 0 0,0-1 0 0 0,0 1 0 0 0,0-1 1 0 0,0 1-1 0 0,0-1 0 0 0,1 0 0 0 0,-1 0 0 0 0,1-1 1 0 0,0 1-1 0 0,0-1 0 0 0,0 1 0 0 0,0-1 1 0 0,0-1-1 0 0,0 1 0 0 0,1 0 0 0 0,-1-1 0 0 0,1 0 1 0 0,1 0 2 0 0,143 9-245 0 0,-50-34-1466 0 0,-68 10-1814 0 0,-5-1-4011 0 0,-17 10-3724 0 0</inkml:trace>
  <inkml:trace contextRef="#ctx0" brushRef="#br0" timeOffset="99549.011">11009 5699 3561 0 0,'0'0'2135'0'0,"0"0"-103"0"0,0 0 97 0 0,0 0 43 0 0,0 0-73 0 0,0 0-161 0 0,0 0-222 0 0,0 0-197 0 0,0 0-222 0 0,0 0-230 0 0,0 0-210 0 0,31-1-162 0 0,97-3-123 0 0,-66-13 144 0 0,-53 10-530 0 0,-1 3-118 0 0,1-1 1 0 0,-2 0-1 0 0,1 0 1 0 0,0 0-1 0 0,-1-1 1 0 0,0-1-1 0 0,0 1 1 0 0,-1-1-1 0 0,0 0 1 0 0,0 0 0 0 0,-1-1-1 0 0,0 1 1 0 0,0-1-1 0 0,0-1 1 0 0,-1 1-1 0 0,-1 0 1 0 0,1-1-1 0 0,-1 0 1 0 0,-1 0-1 0 0,0 0 1 0 0,0 0-1 0 0,-1 0 1 0 0,1-3-69 0 0,-3 11-3 0 0,1-1 0 0 0,0 0 0 0 0,-1 0 1 0 0,1 0-1 0 0,-1 0 0 0 0,0 0 0 0 0,1 1 0 0 0,-1-1 0 0 0,0 0 1 0 0,0 1-1 0 0,0-1 0 0 0,-1 0 0 0 0,1 1 0 0 0,0-1 0 0 0,0 1 1 0 0,-1 0-1 0 0,1-1 0 0 0,-1 1 0 0 0,1 0 0 0 0,-1 0 0 0 0,0 0 1 0 0,1 0-1 0 0,-1 0 0 0 0,0 0 0 0 0,0 1 0 0 0,0-1 0 0 0,1 1 1 0 0,-1-1-1 0 0,0 1 0 0 0,0 0 0 0 0,0-1 0 0 0,0 1 0 0 0,0 0 1 0 0,0 0-1 0 0,0 0 0 0 0,0 1 0 0 0,0-1 0 0 0,-1 1 3 0 0,-77 16-188 0 0,70-13 155 0 0,0 1 0 0 0,0 0 0 0 0,0 1 0 0 0,1 0 0 0 0,0 1-1 0 0,0 0 1 0 0,1 0 0 0 0,0 0 0 0 0,0 1 0 0 0,0 1 0 0 0,1-1 0 0 0,1 1 0 0 0,-1 0 0 0 0,2 1 0 0 0,-1-1 0 0 0,1 1 0 0 0,1 1 0 0 0,-1-1-1 0 0,2 0 1 0 0,-1 1 0 0 0,2 0 0 0 0,-1 0 0 0 0,2 0 0 0 0,-1 0 0 0 0,1 8 33 0 0,5-13-41 0 0,-1 0-1 0 0,1 0 1 0 0,0-1-1 0 0,1 0 1 0 0,-1 0-1 0 0,1 0 1 0 0,0 0-1 0 0,0-1 1 0 0,1 0-1 0 0,-1 0 1 0 0,1 0-1 0 0,0 0 1 0 0,0-1-1 0 0,0 0 1 0 0,1-1-1 0 0,-1 1 1 0 0,1-1-1 0 0,-1-1 1 0 0,1 1-1 0 0,0-1 1 0 0,-1 0-1 0 0,1 0 1 0 0,0-1-1 0 0,0 0 1 0 0,0 0-1 0 0,3-1 42 0 0,98 0-1814 0 0,-73-4-1162 0 0,-1-3-3506 0 0,-20 4-4823 0 0</inkml:trace>
  <inkml:trace contextRef="#ctx0" brushRef="#br0" timeOffset="99929.682">11497 5769 2793 0 0,'0'0'2359'0'0,"0"0"-317"0"0,0 0-147 0 0,0 0 62 0 0,0 0-3 0 0,0 0-61 0 0,0 0-108 0 0,0 0-195 0 0,0 0-202 0 0,0 0-205 0 0,0 0-183 0 0,0 0-171 0 0,22-2-140 0 0,69-7-70 0 0,-87 8-556 0 0,-1 1 0 0 0,1 0 0 0 0,0-1 0 0 0,-1 0 0 0 0,0 1 0 0 0,1-1 0 0 0,-1-1 0 0 0,1 1 0 0 0,-1 0-1 0 0,0-1 1 0 0,0 0 0 0 0,0 0 0 0 0,0 0 0 0 0,0 0 0 0 0,0 0 0 0 0,-1 0 0 0 0,1-1 0 0 0,-1 0 0 0 0,2-1-63 0 0,5-6 240 0 0,7-5-1 0 0,0-1 1 0 0,-1-1-1 0 0,0-1 1 0 0,-2 0-1 0 0,0-1 0 0 0,-1 0 1 0 0,-1-1-1 0 0,3-6-239 0 0,-11 22-268 0 0,-6 23 147 0 0,2-12 116 0 0,0 0 1 0 0,0 0 0 0 0,0 1 0 0 0,1-1 0 0 0,0 0 0 0 0,1 1 1 0 0,-1-1-1 0 0,1 0 0 0 0,1 1 0 0 0,-1-1 0 0 0,1 0 1 0 0,1 0-1 0 0,-1 0 0 0 0,1 0 0 0 0,2 2 4 0 0,-1-2 44 0 0,1 0 0 0 0,0 0 0 0 0,0 0 0 0 0,0-1 0 0 0,1 0 0 0 0,0 0 0 0 0,0-1 0 0 0,1 0 0 0 0,0 0 0 0 0,0 0 0 0 0,0-1-1 0 0,0 0 1 0 0,0 0 0 0 0,1-1 0 0 0,0 0 0 0 0,0 0 0 0 0,0-1 0 0 0,0 0 0 0 0,0 0 0 0 0,0-1 0 0 0,0 0 0 0 0,1 0 0 0 0,5-1-44 0 0,-4 1 77 0 0,-1-1 0 0 0,0 0 0 0 0,0-1 0 0 0,0 0 0 0 0,0 0 0 0 0,0-1 0 0 0,0 0 0 0 0,0-1 0 0 0,0 0 0 0 0,-1 0 0 0 0,1-1 1 0 0,-1 0-1 0 0,0-1 0 0 0,0 1 0 0 0,0-1 0 0 0,-1-1 0 0 0,0 0 0 0 0,0 0 0 0 0,0 0 0 0 0,-1-1 0 0 0,0 0 0 0 0,5-6-77 0 0,-1-3-336 0 0,-1 1 1 0 0,0-1-1 0 0,-1-1 1 0 0,-1 1-1 0 0,-1-1 1 0 0,0-1-1 0 0,1-6 336 0 0,-3 9-4356 0 0,1 3-8114 0 0</inkml:trace>
  <inkml:trace contextRef="#ctx0" brushRef="#br0" timeOffset="100816.693">13332 5040 12747 0 0,'0'0'1364'0'0,"0"0"-214"0"0,0 0-80 0 0,0 0-3 0 0,0 0 16 0 0,0 0 3 0 0,0 0-103 0 0,0 0-138 0 0,0 0-153 0 0,0 0-159 0 0,0 0-109 0 0,-13 9-58 0 0,-39 33-22 0 0,51-41-310 0 0,-1 1-1 0 0,1-1 1 0 0,-1 1-1 0 0,1-1 1 0 0,0 1-1 0 0,-1 0 0 0 0,1 0 1 0 0,0-1-1 0 0,0 1 1 0 0,0 0-1 0 0,0 0 1 0 0,1 0-1 0 0,-1 0 0 0 0,0 0 1 0 0,1 0-1 0 0,0 0 1 0 0,-1 0-1 0 0,1 0 0 0 0,0 0 1 0 0,0 1-1 0 0,0-1 1 0 0,0 0-1 0 0,0 0 1 0 0,1 0-1 0 0,-1 0-33 0 0,1 9 214 0 0,13 210 2272 0 0,-8 102-1362 0 0,-13-224-1239 0 0,-8-99-4142 0 0,6 0-3426 0 0,4-3-3923 0 0</inkml:trace>
  <inkml:trace contextRef="#ctx0" brushRef="#br0" timeOffset="104953.552">13047 5375 656 0 0,'0'0'1408'0'0,"0"0"151"0"0,0 0 278 0 0,0 0 203 0 0,0 0 41 0 0,0 0-182 0 0,0 0-244 0 0,0 0-216 0 0,0 0-180 0 0,0 0-162 0 0,0 0-142 0 0,-4 0-99 0 0,-14 0-85 0 0,14 0-71 0 0,4 0-62 0 0,0 0-99 0 0,0 0-98 0 0,15 3 1563 0 0,92-3 1108 0 0,98-14-1893 0 0,-140 7-1477 0 0,-62 6-725 0 0,-1 0-1550 0 0,-1-2-4765 0 0,-1 0-5090 0 0</inkml:trace>
  <inkml:trace contextRef="#ctx0" brushRef="#br0" timeOffset="105483.577">13671 4977 8058 0 0,'0'0'4873'0'0,"0"0"-2338"0"0,0 0-967 0 0,0 0-166 0 0,0 0-31 0 0,0 0-87 0 0,0 0-193 0 0,0 0-260 0 0,0 0-228 0 0,0 0-125 0 0,0 0-11 0 0,0 0 20 0 0,0 0 2 0 0,0 11-56 0 0,2 203 1174 0 0,-2 175-1055 0 0,20-330-499 0 0,13-70 18 0 0,181-134 125 0 0,-142 115-143 0 0,-70 30-53 0 0,-1-1 0 0 0,0 1 0 0 0,1 0 0 0 0,-1 0 0 0 0,0-1 1 0 0,1 1-1 0 0,-1 0 0 0 0,0 0 0 0 0,1 0 0 0 0,-1 0 0 0 0,0 1 0 0 0,1-1 0 0 0,-1 0 0 0 0,0 0 0 0 0,0 1 0 0 0,1-1 0 0 0,-1 1 1 0 0,0-1-1 0 0,0 1 0 0 0,0 0 0 0 0,1-1 0 0 0,-1 1 0 0 0,0 0 0 0 0,0 0 0 0 0,0 0 0 0 0,0 0 0 0 0,0 0 0 0 0,-1 0 0 0 0,1 0 0 0 0,0 0 1 0 0,0 0-1 0 0,-1 0 0 0 0,1 0 0 0 0,0 1 0 0 0,-1-1 0 0 0,1 0 0 0 0,-1 0 0 0 0,0 1 0 0 0,1-1 0 0 0,-1 0 0 0 0,0 1 0 0 0,0-1 1 0 0,0 1-1 0 0,5 64 166 0 0,-5-59-133 0 0,1 143 659 0 0,14-105-497 0 0,-15-44-215 0 0,0 0 0 0 0,1 0-1 0 0,-1 0 1 0 0,0 0 0 0 0,1 0-1 0 0,-1 0 1 0 0,1-1-1 0 0,-1 1 1 0 0,1 0 0 0 0,-1 0-1 0 0,1 0 1 0 0,0-1 0 0 0,-1 1-1 0 0,1 0 1 0 0,0-1 0 0 0,0 1-1 0 0,0 0 1 0 0,-1-1 0 0 0,1 1-1 0 0,0-1 1 0 0,0 0 0 0 0,0 1-1 0 0,0-1 1 0 0,0 0 0 0 0,0 1-1 0 0,0-1 1 0 0,0 0-1 0 0,0 0 1 0 0,0 0 0 0 0,0 0-1 0 0,0 0 1 0 0,0 0 0 0 0,0 0-1 0 0,0 0 1 0 0,0 0 0 0 0,0 0-1 0 0,0-1 1 0 0,0 1 0 0 0,-1 0-1 0 0,1-1 1 0 0,0 1 0 0 0,0-1-1 0 0,0 1 1 0 0,1-1 20 0 0,11-18-2312 0 0,-6 6-5776 0 0,-5 5-4512 0 0</inkml:trace>
  <inkml:trace contextRef="#ctx0" brushRef="#br0" timeOffset="106049.682">14330 5515 7226 0 0,'0'0'1544'0'0,"0"0"-160"0"0,0 0 106 0 0,0 0 140 0 0,0 0 19 0 0,0 0-152 0 0,0 0-185 0 0,0 0-148 0 0,0 0-105 0 0,0 0-35 0 0,0 0-56 0 0,0 0-90 0 0,0 0-81 0 0,29 11-91 0 0,92 36-109 0 0,-59-35 368 0 0,-58-13-920 0 0,0 1 1 0 0,0-1 0 0 0,0 0 0 0 0,0 0 0 0 0,0 0-1 0 0,0 0 1 0 0,0-1 0 0 0,0 1 0 0 0,0-1 0 0 0,0 0-1 0 0,-1 0 1 0 0,1-1 0 0 0,-1 1 0 0 0,0-1 0 0 0,0 0-1 0 0,0 1 1 0 0,0-2 0 0 0,0 1 0 0 0,0 0 0 0 0,-1 0-1 0 0,1-1 1 0 0,-1 1 0 0 0,0-1 0 0 0,0 0 0 0 0,-1 0-1 0 0,1 0 1 0 0,-1 0 0 0 0,0 0 0 0 0,0 0 0 0 0,0 0-1 0 0,0 0 1 0 0,-1 0 0 0 0,1 0 0 0 0,-1 0 0 0 0,-1-4-46 0 0,-1 5-19 0 0,0-1 0 0 0,0 1 1 0 0,-1-1-1 0 0,1 1 0 0 0,-1 0 1 0 0,0 0-1 0 0,0 0 0 0 0,0 0 1 0 0,-1 1-1 0 0,1-1 0 0 0,0 1 0 0 0,-1 0 1 0 0,0 0-1 0 0,1 0 0 0 0,-1 0 1 0 0,0 1-1 0 0,0 0 0 0 0,0-1 1 0 0,0 2-1 0 0,0-1 0 0 0,-1 0 1 0 0,1 1-1 0 0,0-1 0 0 0,-4 2 19 0 0,-5-2-23 0 0,1 0 0 0 0,0 1-1 0 0,-1 1 1 0 0,1 0 0 0 0,0 1-1 0 0,-1 0 1 0 0,1 1 0 0 0,0 0-1 0 0,1 1 1 0 0,-1 0-1 0 0,1 1 1 0 0,-1 0 0 0 0,1 1-1 0 0,1 0 1 0 0,-1 1 0 0 0,1 0-1 0 0,0 1 1 0 0,1 0 0 0 0,0 0-1 0 0,0 1 1 0 0,1 0-1 0 0,0 1 1 0 0,1 0 0 0 0,-1 0-1 0 0,-4 10 24 0 0,10-15 25 0 0,1 0-1 0 0,0 0 0 0 0,-1-1 0 0 0,1 1 1 0 0,1 0-1 0 0,-1 0 0 0 0,1 0 0 0 0,0 0 0 0 0,0 0 1 0 0,0 1-1 0 0,1-1 0 0 0,0-1 0 0 0,0 1 1 0 0,0 0-1 0 0,1 0 0 0 0,-1 0 0 0 0,1 0 1 0 0,0-1-1 0 0,1 1 0 0 0,-1-1 0 0 0,1 0 1 0 0,0 0-1 0 0,0 1 0 0 0,0-2 0 0 0,0 1 0 0 0,1 0 1 0 0,-1-1-1 0 0,1 0 0 0 0,0 1 0 0 0,0-1 1 0 0,0-1-1 0 0,1 1 0 0 0,2 0-24 0 0,11 7 111 0 0,1 0 0 0 0,0-2 0 0 0,0 0 0 0 0,1-2 0 0 0,0 0 0 0 0,0-1 0 0 0,12 1-111 0 0,156 2-255 0 0,-138-8-2534 0 0,-39-1-3171 0 0,-2-2-6664 0 0</inkml:trace>
  <inkml:trace contextRef="#ctx0" brushRef="#br0" timeOffset="107099.722">15873 4988 11642 0 0,'0'0'2114'0'0,"0"0"-199"0"0,0 0-228 0 0,0 0-110 0 0,0 0-94 0 0,0 0-154 0 0,0 0-192 0 0,0 0-204 0 0,0 0-209 0 0,0 0-192 0 0,0 0-156 0 0,0 0-73 0 0,0 0 4 0 0,-8 4 33 0 0,3-1-277 0 0,3-2-33 0 0,0 0 0 0 0,-1 0-1 0 0,1 0 1 0 0,0 1 0 0 0,0-1 0 0 0,0 0-1 0 0,0 1 1 0 0,0 0 0 0 0,1-1-1 0 0,-1 1 1 0 0,0 0 0 0 0,1 0 0 0 0,-1 0-1 0 0,1 0 1 0 0,0 0 0 0 0,0 0-1 0 0,0 1 1 0 0,0-1 0 0 0,0 0 0 0 0,0 1-1 0 0,0-1 1 0 0,1 1 0 0 0,-1 0-30 0 0,-20 354 2019 0 0,19 120-1376 0 0,2-476-631 0 0,0-1 25 0 0,0 0 19 0 0,10-19 168 0 0,11-10-224 0 0,0 2-1 0 0,2 0 0 0 0,1 2 1 0 0,1 1-1 0 0,1 0 0 0 0,1 2 1 0 0,1 1-1 0 0,0 1 1 0 0,2 2-1 0 0,1 1 0 0 0,2 0 1 0 0,-22 11-4 0 0,1 1 0 0 0,0 1 0 0 0,0-1 0 0 0,0 2 0 0 0,0 0 0 0 0,1 0 0 0 0,-1 1-1 0 0,1 1 1 0 0,-1 0 0 0 0,1 0 0 0 0,8 2 4 0 0,-18-1 0 0 0,-1 1-1 0 0,1-1 1 0 0,-1 1 0 0 0,1 0-1 0 0,-1 0 1 0 0,0 0-1 0 0,1 0 1 0 0,-1 0 0 0 0,0 0-1 0 0,0 1 1 0 0,0-1-1 0 0,0 1 1 0 0,0-1 0 0 0,0 1-1 0 0,0 0 1 0 0,-1 0-1 0 0,1 0 1 0 0,0 0 0 0 0,-1 0-1 0 0,0 0 1 0 0,0 0-1 0 0,1 1 1 0 0,-1-1 0 0 0,0 0-1 0 0,-1 1 1 0 0,1-1-1 0 0,0 0 1 0 0,-1 1 0 0 0,1-1-1 0 0,-1 1 1 0 0,0-1 0 0 0,0 1-1 0 0,0 0 1 0 0,0 1 0 0 0,-22 86 13 0 0,11-73-16 0 0,-2-1 0 0 0,0 0 0 0 0,0 0 0 0 0,-2-2 0 0 0,0 0 0 0 0,0 0 0 0 0,-1-2 0 0 0,-1 0 0 0 0,0 0-1 0 0,-1-2 1 0 0,0 0 0 0 0,-1-1 0 0 0,1-1 0 0 0,-2-1 0 0 0,1-1 0 0 0,-1 0 0 0 0,-10 1 3 0 0,-67-3-423 0 0,96-4 355 0 0,0-1 1 0 0,-1 1-1 0 0,1 0 0 0 0,0-1 0 0 0,-1 1 0 0 0,1-1 0 0 0,0 0 0 0 0,0 1 0 0 0,-1-1 0 0 0,1 0 0 0 0,0 0 1 0 0,0 1-1 0 0,0-1 0 0 0,0 0 0 0 0,0 0 0 0 0,0 0 0 0 0,0 0 0 0 0,1-1 0 0 0,-1 1 0 0 0,0 0 1 0 0,1 0-1 0 0,-1 0 0 0 0,0-1 0 0 0,1 1 0 0 0,0 0 0 0 0,-1-1 0 0 0,1 1 0 0 0,0 0 0 0 0,-1-1 0 0 0,1 1 1 0 0,0 0-1 0 0,0-1 0 0 0,0 1 0 0 0,0-1 0 0 0,1 1 0 0 0,-1 0 0 0 0,0-1 0 0 0,0 1 0 0 0,1 0 0 0 0,-1-1 1 0 0,1 1-1 0 0,-1 0 0 0 0,1 0 0 0 0,0 0 0 0 0,-1-1 0 0 0,1 1 0 0 0,0 0 0 0 0,0 0 0 0 0,0 0 1 0 0,0 0-1 0 0,0 0 0 0 0,0 0 0 0 0,0 0 0 0 0,0 1 0 0 0,0-1 0 0 0,1 0 68 0 0,18-19-2278 0 0,-5 8-2335 0 0,0 3-7351 0 0</inkml:trace>
  <inkml:trace contextRef="#ctx0" brushRef="#br0" timeOffset="107442.281">16745 5640 18924 0 0,'0'0'1298'0'0,"0"0"-594"0"0,0 0-183 0 0,0 0 225 0 0,0 0 243 0 0,0 0 89 0 0,0 0-133 0 0,0 0-242 0 0,0 0-167 0 0,0 0-112 0 0,0 0-89 0 0,0 0-48 0 0,0 0-90 0 0,-11 18-50 0 0,-33 55-38 0 0,42-71-101 0 0,1 1-1 0 0,-1-1 1 0 0,1 1 0 0 0,0-1-1 0 0,-1 1 1 0 0,1-1-1 0 0,0 1 1 0 0,1 0-1 0 0,-1-1 1 0 0,0 1-1 0 0,1 0 1 0 0,0 0 0 0 0,-1 0-1 0 0,1-1 1 0 0,0 1-1 0 0,0 0 1 0 0,1 0-1 0 0,-1 0 1 0 0,1-1 0 0 0,-1 1-1 0 0,1 0 1 0 0,1 2-8 0 0,-1-3 5 0 0,2 3 8 0 0,0-1 0 0 0,1 1 0 0 0,0-1 0 0 0,0 0 0 0 0,0 0 0 0 0,1-1 0 0 0,-1 1 1 0 0,1-1-1 0 0,0 0 0 0 0,0-1 0 0 0,0 1 0 0 0,0-1 0 0 0,0 0 0 0 0,0 0 0 0 0,1 0 0 0 0,-1-1 0 0 0,5 1-13 0 0,15 3 52 0 0,1-1 1 0 0,1-1-1 0 0,-1-1 1 0 0,0-2-1 0 0,0 0 0 0 0,1-2 1 0 0,-1-1-1 0 0,0-1 1 0 0,0-1-1 0 0,-1-1 1 0 0,1-2-1 0 0,-1 0 1 0 0,-1-2-1 0 0,0 0 1 0 0,7-6-53 0 0,-25 14 17 0 0,0 0 0 0 0,0-1 1 0 0,0 1-1 0 0,-1-2 0 0 0,1 1 1 0 0,-1 0-1 0 0,0-1 1 0 0,1 0-1 0 0,-2-1 0 0 0,1 1 1 0 0,0-1-1 0 0,-1 0 1 0 0,0 0-1 0 0,0 0 0 0 0,0 0 1 0 0,-1-1-1 0 0,0 1 1 0 0,0-1-1 0 0,0 0 0 0 0,-1 0 1 0 0,0 0-1 0 0,0-1 0 0 0,0 1 1 0 0,-1 0-1 0 0,0-1 1 0 0,0 1-1 0 0,-1-5-17 0 0,-3 5 0 0 0,-1 1 0 0 0,1-1 1 0 0,-1 1-1 0 0,-1 0 0 0 0,1 0 0 0 0,-1 0 0 0 0,0 0 0 0 0,0 1 1 0 0,0 0-1 0 0,-1 0 0 0 0,1 0 0 0 0,-1 1 0 0 0,0 0 1 0 0,0 0-1 0 0,0 0 0 0 0,0 1 0 0 0,-1 0 0 0 0,1 0 0 0 0,-1 0 1 0 0,1 1-1 0 0,-1 0 0 0 0,-5 0 0 0 0,-12-3-73 0 0,-1 0 0 0 0,0 2-1 0 0,-1 1 1 0 0,1 1 0 0 0,0 1 0 0 0,0 1 0 0 0,0 2 0 0 0,-1 0 73 0 0,14-1-266 0 0,1 0 0 0 0,-1 1 0 0 0,1 1 1 0 0,0-1-1 0 0,0 2 0 0 0,0 0 1 0 0,1 0-1 0 0,0 1 0 0 0,0 0 1 0 0,-7 7 265 0 0,-4 8-4275 0 0,4 3-3437 0 0,12-16-4920 0 0</inkml:trace>
  <inkml:trace contextRef="#ctx0" brushRef="#br0" timeOffset="107698.658">17806 5481 16532 0 0,'0'0'1953'0'0,"0"0"-532"0"0,0 0-234 0 0,0 0-33 0 0,0 0-32 0 0,0 0-76 0 0,0 0-124 0 0,0 0-120 0 0,0 0-113 0 0,0 0-108 0 0,-34 26-128 0 0,-102 82-133 0 0,57-32 44 0 0,63-54-292 0 0,-55 84-165 0 0,68-92-211 0 0,2-3 1088 0 0,-1-6-3268 0 0,-2-3-3000 0 0,-1-4-4251 0 0,2-1-1567 0 0</inkml:trace>
  <inkml:trace contextRef="#ctx0" brushRef="#br0" timeOffset="107916.665">17434 5371 14195 0 0,'0'0'4958'0'0,"0"0"-2736"0"0,0 0-1082 0 0,0 0-179 0 0,0 0-54 0 0,0 0-10 0 0,0 0-41 0 0,0 0-105 0 0,0 0-95 0 0,0 0-82 0 0,0 0-60 0 0,0 0-45 0 0,30 35-55 0 0,95 110-44 0 0,-20-27 186 0 0,21 22-380 0 0,-80-104-3074 0 0,-45-35 2418 0 0,0-1-1698 0 0,-1 0-5040 0 0,0 0-5783 0 0</inkml:trace>
  <inkml:trace contextRef="#ctx0" brushRef="#br0" timeOffset="113057.681">18715 5470 0 0 0,'0'0'529'0'0,"0"0"369"0"0,0 0 280 0 0,0 0 154 0 0,0 0 28 0 0,0 0-13 0 0,0 0-57 0 0,0 0-39 0 0,0 0-47 0 0,23-4-39 0 0,67-14-43 0 0,-68 9 7642 0 0,-40-1-7775 0 0,-4 8-843 0 0,0 0-1 0 0,0 1 1 0 0,0 1 0 0 0,-1 1-1 0 0,1 2 1 0 0,0 0 0 0 0,-13 4-146 0 0,-42 4 383 0 0,5 3 185 0 0,80 12-547 0 0,85 36 171 0 0,-70-51-146 0 0,104 48 175 0 0,-127-58-208 0 0,1 0 0 0 0,0 0-1 0 0,-1-1 1 0 0,1 1 0 0 0,-1 0 0 0 0,0 0-1 0 0,1 0 1 0 0,-1 0 0 0 0,0 0 0 0 0,1-1-1 0 0,-1 1 1 0 0,0 0 0 0 0,0 0 0 0 0,0 0-1 0 0,0 0 1 0 0,0 0 0 0 0,0 0 0 0 0,0 0 0 0 0,0 0-1 0 0,0 0 1 0 0,0 0 0 0 0,-1 0 0 0 0,1 0-1 0 0,0 0 1 0 0,0-1 0 0 0,-1 1 0 0 0,1 0-1 0 0,-1 0 1 0 0,1 0 0 0 0,-1 0 0 0 0,1-1-1 0 0,-1 1 1 0 0,0 0 0 0 0,1-1 0 0 0,-1 1 0 0 0,0 0-1 0 0,1-1 1 0 0,-1 1 0 0 0,0-1 0 0 0,0 1-1 0 0,0-1 1 0 0,0 1 0 0 0,1-1 0 0 0,-1 0-1 0 0,0 1 1 0 0,0-1 0 0 0,0 0 0 0 0,0 0-1 0 0,0 0 1 0 0,0 0 0 0 0,0 1-13 0 0,-6 3 54 0 0,-114 75 205 0 0,-29 26-7 0 0,149-104-247 0 0,-1 0 0 0 0,1 1 0 0 0,0-1 0 0 0,0 0-1 0 0,0 1 1 0 0,1-1 0 0 0,-1 1 0 0 0,0-1 0 0 0,0 1-1 0 0,1-1 1 0 0,-1 1 0 0 0,1-1 0 0 0,-1 1 0 0 0,1 0 0 0 0,0-1-1 0 0,0 1 1 0 0,0 0 0 0 0,0-1 0 0 0,0 1 0 0 0,0 0-1 0 0,0-1 1 0 0,0 1 0 0 0,1 0 0 0 0,-1-1 0 0 0,0 1 0 0 0,1 0-1 0 0,0-1 1 0 0,-1 1 0 0 0,1-1 0 0 0,0 1 0 0 0,0-1-1 0 0,0 1 1 0 0,0-1 0 0 0,0 0 0 0 0,0 0 0 0 0,0 1 0 0 0,0-1-1 0 0,1 0 1 0 0,-1 0 0 0 0,0 0 0 0 0,1 0 0 0 0,0 0-5 0 0,67 36 260 0 0,-36-25-174 0 0,1-3 1 0 0,0 0-1 0 0,1-2 1 0 0,0-2-1 0 0,0-1 1 0 0,9-2-87 0 0,-41-3-196 0 0,-1-1 1 0 0,1 0-1 0 0,-1 0 1 0 0,0 0-1 0 0,0 0 1 0 0,0 0-1 0 0,0 0 1 0 0,0 0-1 0 0,0-1 0 0 0,-1 1 1 0 0,1-1-1 0 0,-1 1 1 0 0,1-1-1 0 0,-1 0 1 0 0,0 0-1 0 0,0 1 1 0 0,0-1-1 0 0,-1 0 1 0 0,1 0-1 0 0,0-1 196 0 0,-1 2-230 0 0,6-28-3881 0 0,-3 7-4701 0 0,1 11-1202 0 0</inkml:trace>
  <inkml:trace contextRef="#ctx0" brushRef="#br0" timeOffset="113383.871">18697 5058 11803 0 0,'0'0'1975'0'0,"0"0"-846"0"0,0 0-513 0 0,0 0-197 0 0,0 0-10 0 0,0 0 89 0 0,0 0 197 0 0,0 0 210 0 0,0 0 173 0 0,0 0 87 0 0,0 0-74 0 0,0 0-164 0 0,5 21-176 0 0,16 68-140 0 0,-11 78 1263 0 0,-15-59-1008 0 0,-5-1 0 0 0,-16 63-866 0 0,3-18 272 0 0,4 20-97 0 0,-10 104-106 0 0,15-243-528 0 0,4-30-2131 0 0,-2-8-3639 0 0,9 4-3765 0 0</inkml:trace>
  <inkml:trace contextRef="#ctx0" brushRef="#br0" timeOffset="114300.617">19247 5967 0 0 0,'0'0'487'0'0,"0"0"1282"0"0,0 0 367 0 0,0 0 52 0 0,0 0-63 0 0,0 0-154 0 0,0 0-215 0 0,0 0-202 0 0,0 0-158 0 0,0 0-130 0 0,0 0-108 0 0,2 2-43 0 0,-2-1-975 0 0,1-1 0 0 0,-1 1 0 0 0,1-1 0 0 0,0 1-1 0 0,-1-1 1 0 0,1 1 0 0 0,0-1 0 0 0,-1 0-1 0 0,1 1 1 0 0,0-1 0 0 0,0 0 0 0 0,-1 0 0 0 0,1 0-1 0 0,0 1 1 0 0,0-1 0 0 0,0 0 0 0 0,-1 0 0 0 0,1 0-1 0 0,0 0 1 0 0,0 0 0 0 0,0 0 0 0 0,-1-1-1 0 0,1 1 1 0 0,0 0 0 0 0,0 0 0 0 0,-1-1 0 0 0,1 1-1 0 0,0 0 1 0 0,-1-1 0 0 0,1 1 0 0 0,0 0 0 0 0,-1-1-1 0 0,1 1 1 0 0,0-1 0 0 0,-1 1 0 0 0,1-1-1 0 0,-1 0 1 0 0,1 1 0 0 0,-1-1 0 0 0,1 1 0 0 0,-1-1-1 0 0,1 0 1 0 0,-1 0 0 0 0,1 0-140 0 0,188-195 1436 0 0,-48 84-1253 0 0,-131 105-175 0 0,10-7 11 0 0,1 0 0 0 0,0 1-1 0 0,1 1 1 0 0,0 1-1 0 0,1 1 1 0 0,0 1 0 0 0,16-3-19 0 0,-37 11-1 0 0,-1 0 1 0 0,1 0 0 0 0,0 0-1 0 0,0 1 1 0 0,1-1 0 0 0,-1 1-1 0 0,0-1 1 0 0,0 1 0 0 0,0 0-1 0 0,0 0 1 0 0,0 0 0 0 0,0 0-1 0 0,0 0 1 0 0,1 0 0 0 0,-1 1 0 0 0,0-1-1 0 0,0 1 1 0 0,0-1 0 0 0,0 1-1 0 0,0 0 1 0 0,0 0 0 0 0,-1 0-1 0 0,1 0 1 0 0,0 0 0 0 0,0 0-1 0 0,0 1 1 0 0,-1-1 0 0 0,1 0-1 0 0,-1 1 1 0 0,1-1 0 0 0,-1 1-1 0 0,0 0 1 0 0,0 0 0 0 0,1-1-1 0 0,-1 1 1 0 0,0 0 0 0 0,0 0-1 0 0,-1 0 1 0 0,1 0 0 0 0,0 0-1 0 0,-1 0 1 0 0,1 0 0 0 0,-1 0-1 0 0,0 0 1 0 0,0 1 0 0 0,0 11 31 0 0,0 1-1 0 0,-2 0 0 0 0,1-1 1 0 0,-2 1-1 0 0,0-1 1 0 0,-1 0-1 0 0,-1 0 1 0 0,0 0-1 0 0,0 0 1 0 0,-2-1-1 0 0,1 0 1 0 0,-2 0-1 0 0,0-1 1 0 0,0 0-1 0 0,-1 0 0 0 0,-1-1 1 0 0,0 0-1 0 0,0-1 1 0 0,-9 7-31 0 0,4-3-7 0 0,0 0-1 0 0,-1-2 1 0 0,-1 1 0 0 0,0-2 0 0 0,0 0 0 0 0,-1-2-1 0 0,0 0 1 0 0,-1 0 0 0 0,0-2 0 0 0,-1 0-1 0 0,1-2 1 0 0,-1 0 0 0 0,0-1 0 0 0,0-1 0 0 0,-1-1-1 0 0,1 0 1 0 0,-16-2 7 0 0,34 0-67 0 0,0 0 1 0 0,1 0-1 0 0,-1 0 0 0 0,0-1 1 0 0,0 1-1 0 0,0 0 0 0 0,0-1 1 0 0,0 1-1 0 0,0-1 0 0 0,0 0 1 0 0,0 0-1 0 0,1 0 0 0 0,-1 0 1 0 0,0 0-1 0 0,1 0 0 0 0,-1 0 1 0 0,1 0-1 0 0,-1-1 0 0 0,1 1 1 0 0,-1 0-1 0 0,1-1 0 0 0,0 1 0 0 0,0-1 1 0 0,0 0-1 0 0,0 1 0 0 0,0-1 1 0 0,0 0-1 0 0,0 0 0 0 0,1 0 1 0 0,-1 0-1 0 0,1 1 0 0 0,-1-1 1 0 0,1 0-1 0 0,-1 0 0 0 0,1 0 1 0 0,0 0-1 0 0,0 0 0 0 0,0 0 1 0 0,0 0-1 0 0,1 0 0 0 0,-1 0 1 0 0,1 0-1 0 0,-1 0 0 0 0,1 0 0 0 0,-1 0 1 0 0,1 1-1 0 0,0-1 0 0 0,0 0 1 0 0,0 0-1 0 0,0 1 0 0 0,0-1 1 0 0,0 0 66 0 0,30-22-2970 0 0,-15 15-1300 0 0,-3 2-4924 0 0</inkml:trace>
  <inkml:trace contextRef="#ctx0" brushRef="#br0" timeOffset="115055.298">20002 5607 3353 0 0,'0'0'3455'0'0,"0"0"-1943"0"0,0 0-769 0 0,0 0 63 0 0,0 0 311 0 0,0 0 310 0 0,0 0 146 0 0,0 0-73 0 0,0 0-174 0 0,0 0-224 0 0,0 0-181 0 0,0 0-92 0 0,2 17-99 0 0,10 128 1322 0 0,-12-131-1843 0 0,-1-10-149 0 0,0 0 0 0 0,0 0 0 0 0,1-1-1 0 0,-1 1 1 0 0,1 0 0 0 0,0 0-1 0 0,0 0 1 0 0,0 0 0 0 0,0 0 0 0 0,1 0-1 0 0,0-1 1 0 0,0 1 0 0 0,0 0-1 0 0,0 0 1 0 0,0-1 0 0 0,1 1 0 0 0,-1-1-1 0 0,1 1 1 0 0,0-1 0 0 0,0 0-1 0 0,0 1 1 0 0,1-1 0 0 0,-1 0-1 0 0,1-1 1 0 0,0 1 0 0 0,0 0 0 0 0,0-1-1 0 0,0 1 1 0 0,0-1 0 0 0,0 0-1 0 0,1 0 1 0 0,-1 0 0 0 0,1-1 0 0 0,-1 1-1 0 0,4 0-59 0 0,3-3 115 0 0,1 0 0 0 0,-1 0 0 0 0,0-1 0 0 0,0 0 0 0 0,0-1-1 0 0,0 0 1 0 0,0-1 0 0 0,0 0 0 0 0,-1-1 0 0 0,0 0 0 0 0,0 0 0 0 0,0-1-1 0 0,0 0 1 0 0,-1 0 0 0 0,0-1 0 0 0,4-5-115 0 0,18-10 127 0 0,102-110 302 0 0,-139 141-464 0 0,1 1 0 0 0,0 0 0 0 0,0 1 1 0 0,1 0-1 0 0,0-1 0 0 0,1 2 0 0 0,0-1 0 0 0,1 0 0 0 0,0 1 0 0 0,1-1 0 0 0,0 1 0 0 0,1 4 35 0 0,2-10 4 0 0,1-1-1 0 0,0 1 1 0 0,0-1 0 0 0,0 1-1 0 0,1-1 1 0 0,0 0-1 0 0,0 0 1 0 0,0 0-1 0 0,1 0 1 0 0,-1 0-1 0 0,1-1 1 0 0,0 0-1 0 0,1 0 1 0 0,-1 0-1 0 0,1 0 1 0 0,-1-1-1 0 0,1 1 1 0 0,0-1 0 0 0,1 0-1 0 0,-1-1 1 0 0,0 1-1 0 0,1-1 1 0 0,-1 0-1 0 0,1-1 1 0 0,0 1-1 0 0,0-1 1 0 0,-1 0-1 0 0,1-1 1 0 0,0 1-1 0 0,0-1 1 0 0,0 0-1 0 0,0-1 1 0 0,0 1 0 0 0,0-1-1 0 0,-1 0 1 0 0,1-1-1 0 0,3 0-3 0 0,6-4 16 0 0,1 0 0 0 0,-1-1 0 0 0,0 0 0 0 0,-1-1 0 0 0,0-1 0 0 0,0 0 0 0 0,0-1 0 0 0,-2 0 0 0 0,1-1 0 0 0,-1-1 0 0 0,-1 0 0 0 0,0 0 0 0 0,-1-1 0 0 0,0-1 0 0 0,-1 1 0 0 0,0-2 0 0 0,-1 1 0 0 0,-1-1 0 0 0,0 0 0 0 0,-1-1 0 0 0,-1 0 0 0 0,-1 0 0 0 0,0 0 0 0 0,1-10-16 0 0,-3 12-25 0 0,-1 12 20 0 0,0 0-1 0 0,0-1 1 0 0,0 1-1 0 0,-1 0 1 0 0,1 0-1 0 0,0-1 1 0 0,-1 1-1 0 0,0 0 1 0 0,1-1-1 0 0,-1 1 1 0 0,0 0-1 0 0,0-1 1 0 0,-1 1-1 0 0,1-1 1 0 0,0 1-1 0 0,-1 0 1 0 0,1-1-1 0 0,-1 1 1 0 0,0 0-1 0 0,0 0 1 0 0,0 0-1 0 0,0 0 1 0 0,0-1-1 0 0,0 1 1 0 0,-1 0-1 0 0,1 1 1 0 0,-1-1-1 0 0,1 0 1 0 0,-1 0-1 0 0,0 1 1 0 0,1-1-1 0 0,-1 1 1 0 0,0-1-1 0 0,0 1 1 0 0,-1-1 5 0 0,-4 2-20 0 0,0 1 0 0 0,1-1 0 0 0,-1 1 0 0 0,0 0 0 0 0,1 1 0 0 0,-1 0 0 0 0,1 0 0 0 0,0 0 0 0 0,0 1 0 0 0,0 0 0 0 0,0 0 0 0 0,0 0 0 0 0,0 1 0 0 0,1 0 0 0 0,0 0 0 0 0,0 0 0 0 0,0 1 0 0 0,0-1 0 0 0,1 1 0 0 0,-1 0 0 0 0,1 1 0 0 0,0-1 0 0 0,1 1 0 0 0,0 0 0 0 0,-2 4 20 0 0,3-8-2 0 0,2 1 1 0 0,-1-1 0 0 0,0 0-1 0 0,0 1 1 0 0,1-1 0 0 0,-1 0-1 0 0,1 1 1 0 0,0-1 0 0 0,0 1-1 0 0,0-1 1 0 0,0 1 0 0 0,0-1-1 0 0,1 0 1 0 0,-1 1 0 0 0,1-1-1 0 0,-1 1 1 0 0,1-1 0 0 0,0 0-1 0 0,0 1 1 0 0,0-1 0 0 0,0 0-1 0 0,0 0 1 0 0,0 0 0 0 0,1 0-1 0 0,-1 0 1 0 0,1 0-1 0 0,0 0 1 0 0,-1-1 0 0 0,1 1-1 0 0,0 0 1 0 0,0-1 0 0 0,0 0-1 0 0,0 1 1 0 0,0-1 0 0 0,0 0-1 0 0,1 0 1 0 0,-1 0 0 0 0,0 0 1 0 0,93 19 77 0 0,113-17 141 0 0,-206-2-216 0 0,0 0 0 0 0,1 0 1 0 0,-1 0-1 0 0,0 0 0 0 0,0 0 1 0 0,0 0-1 0 0,0 0 0 0 0,0 1 1 0 0,0-1-1 0 0,0 1 0 0 0,-1 0 1 0 0,1-1-1 0 0,0 1 0 0 0,-1 0 1 0 0,1 0-1 0 0,-1 0 0 0 0,0 0 1 0 0,0 0-1 0 0,0 0 1 0 0,0 1-1 0 0,0-1 0 0 0,0 0 1 0 0,0 0-1 0 0,-1 1 0 0 0,1-1 1 0 0,-1 0-1 0 0,0 1 0 0 0,0-1 1 0 0,0 1-1 0 0,0-1 0 0 0,0 0 1 0 0,0 1-1 0 0,-1-1 0 0 0,1 1 1 0 0,-1-1-1 0 0,1 0 0 0 0,-1 0 1 0 0,0 1-1 0 0,0-1 0 0 0,0 0 1 0 0,0 0-1 0 0,0 0 0 0 0,-1 0 1 0 0,1 0-1 0 0,-1 0 0 0 0,1 0 1 0 0,-1-1-1 0 0,0 1 0 0 0,0 0-2 0 0,-5 7-189 0 0,0 0-1 0 0,0 1 0 0 0,1 0 1 0 0,0 0-1 0 0,1 1 0 0 0,1-1 0 0 0,-1 1 1 0 0,1 0-1 0 0,1 0 0 0 0,0 0 1 0 0,1 1-1 0 0,-1 10 190 0 0,15-18-6732 0 0,-7-5 1061 0 0,2 1-5598 0 0</inkml:trace>
  <inkml:trace contextRef="#ctx0" brushRef="#br0" timeOffset="115718.919">21132 5375 5113 0 0,'0'0'3055'0'0,"0"0"-2153"0"0,0 0-474 0 0,0 0 399 0 0,0 0 454 0 0,0 0 276 0 0,0 0 99 0 0,0 0-57 0 0,0 0-205 0 0,0 0-197 0 0,0 0-168 0 0,0 0-172 0 0,33 8-133 0 0,105 25-109 0 0,-134-32-573 0 0,0 0 0 0 0,0 0 0 0 0,0 0 0 0 0,0 0 0 0 0,0-1 0 0 0,0 0 0 0 0,0 0 0 0 0,0 0 1 0 0,0 0-1 0 0,0-1 0 0 0,0 1 0 0 0,0-1 0 0 0,0 0 0 0 0,0 0 0 0 0,0 0 0 0 0,0-1 0 0 0,-1 0 0 0 0,3-1-42 0 0,5-2 153 0 0,15-10 2 0 0,-2 0 0 0 0,0-1 0 0 0,0-2 0 0 0,-2 0 0 0 0,0-2 0 0 0,-2 0 0 0 0,0-1 0 0 0,-1-1 1 0 0,-1-1-1 0 0,0-2-155 0 0,71-121 116 0 0,-89 144-79 0 0,0 2-16 0 0,0 0-18 0 0,-24 60-167 0 0,-104 308 292 0 0,-46 282-204 0 0,174-648 76 0 0,-14 56-26 0 0,-1 0 0 0 0,-3-1 0 0 0,-3-1 0 0 0,-3 1 26 0 0,21-48 3 0 0,-1 0 1 0 0,-1 0-1 0 0,0-1 1 0 0,0 1 0 0 0,0-1-1 0 0,-1 0 1 0 0,0-1-1 0 0,-1 1 1 0 0,0-1-1 0 0,0 0 1 0 0,0-1-1 0 0,-1 0 1 0 0,0 0-1 0 0,0-1 1 0 0,-1 0-1 0 0,1 0 1 0 0,-1-1-1 0 0,0 0 1 0 0,0 0-1 0 0,-1-1 1 0 0,1 0-1 0 0,-10 1-3 0 0,15-6 7 0 0,0 0 1 0 0,1-1-1 0 0,-1 1 0 0 0,1-1 0 0 0,0 1 0 0 0,0-1 0 0 0,0 0 0 0 0,0 0 0 0 0,0-1 0 0 0,0 1 1 0 0,1 0-1 0 0,0-1 0 0 0,0 0 0 0 0,0 1 0 0 0,0-1 0 0 0,0 0 0 0 0,1 0 0 0 0,0 0 0 0 0,0 0 1 0 0,0 0-1 0 0,0 0 0 0 0,1-1 0 0 0,-1 1 0 0 0,1 0 0 0 0,0 0 0 0 0,0-1 0 0 0,1 1 0 0 0,-1 0 1 0 0,1 0-1 0 0,0-1-7 0 0,0-27 76 0 0,2 0 1 0 0,1 0 0 0 0,2 1 0 0 0,1-1 0 0 0,1 1 0 0 0,2 0-1 0 0,1 1 1 0 0,1 0 0 0 0,11-18-77 0 0,-3 11 121 0 0,2 1-1 0 0,1 1 1 0 0,1 1-1 0 0,14-14-120 0 0,-32 40 10 0 0,0 0 0 0 0,1 0 0 0 0,0 1 0 0 0,0-1 0 0 0,0 1 0 0 0,1 1 0 0 0,0 0 1 0 0,0 0-1 0 0,1 0 0 0 0,-1 1 0 0 0,1 1 0 0 0,1-1 0 0 0,-1 1 0 0 0,1 1 0 0 0,-1 0 0 0 0,1 0 0 0 0,0 1 0 0 0,0 0 0 0 0,4 0-10 0 0,50 8-1240 0 0,-12 0-2790 0 0,-1-10-7649 0 0,-39 0 2317 0 0</inkml:trace>
  <inkml:trace contextRef="#ctx0" brushRef="#br0" timeOffset="116755.983">21874 5717 3569 0 0,'0'0'2768'0'0,"0"0"-311"0"0,0 0-189 0 0,0 0-141 0 0,0 0-206 0 0,0 0-234 0 0,0 0-275 0 0,0 0-284 0 0,0 0-218 0 0,0 0-187 0 0,0 0-184 0 0,0 0-117 0 0,-3-13-96 0 0,-8-38-69 0 0,11 50-250 0 0,0 1 0 0 0,0-1 0 0 0,0 0 0 0 0,-1 1 0 0 0,1-1 0 0 0,0 1 0 0 0,0-1 0 0 0,0 1-1 0 0,-1-1 1 0 0,1 1 0 0 0,0-1 0 0 0,-1 1 0 0 0,1-1 0 0 0,0 1 0 0 0,-1-1 0 0 0,1 1 0 0 0,0 0 0 0 0,-1-1 0 0 0,1 1 0 0 0,-1-1 0 0 0,1 1 0 0 0,-1 0-1 0 0,1 0 1 0 0,-1-1 0 0 0,1 1 0 0 0,-1 0 0 0 0,1 0 0 0 0,-1-1 0 0 0,1 1 0 0 0,-1 0 0 0 0,0 0 0 0 0,1 0 0 0 0,-1 0 0 0 0,1 0 0 0 0,-1 0 0 0 0,1 0-1 0 0,-1 0 1 0 0,1 0 0 0 0,-1 0 0 0 0,0 0 0 0 0,1 1 0 0 0,-1-1 0 0 0,1 0 0 0 0,-1 0 0 0 0,1 0 0 0 0,-1 1 0 0 0,1-1 0 0 0,-1 0 0 0 0,1 1 0 0 0,-1-1-1 0 0,1 0 1 0 0,-1 1 0 0 0,1-1 0 0 0,0 1 0 0 0,-1-1-7 0 0,-2 2 53 0 0,-18 9 49 0 0,0 1 0 0 0,1 1 1 0 0,0 1-1 0 0,1 0 0 0 0,1 2 1 0 0,1 0-1 0 0,0 1 1 0 0,1 0-1 0 0,0 2 0 0 0,2 0 1 0 0,0 0-1 0 0,1 1 1 0 0,-1 5-103 0 0,12-22 16 0 0,-1 0 0 0 0,1 1 0 0 0,0-1 0 0 0,1 1 0 0 0,-1-1 1 0 0,1 1-1 0 0,-1 0 0 0 0,1 0 0 0 0,0-1 0 0 0,0 1 1 0 0,1 0-1 0 0,-1 0 0 0 0,1 0 0 0 0,0 0 0 0 0,0 0 0 0 0,0 0 1 0 0,1 0-1 0 0,-1 0 0 0 0,1-1 0 0 0,0 1 0 0 0,0 0 1 0 0,0 0-1 0 0,1 0 0 0 0,-1-1 0 0 0,1 1 0 0 0,0-1 1 0 0,0 1-1 0 0,0-1 0 0 0,0 0 0 0 0,1 0 0 0 0,-1 0 0 0 0,1 0 1 0 0,0 0-1 0 0,0-1 0 0 0,0 1 0 0 0,0-1 0 0 0,0 0 1 0 0,1 0-1 0 0,-1 0 0 0 0,1 0 0 0 0,-1 0 0 0 0,1-1 0 0 0,0 0 1 0 0,1 1-17 0 0,7-2 127 0 0,0 0 1 0 0,-1-1 0 0 0,1 0 0 0 0,0-1-1 0 0,-1 0 1 0 0,1-1 0 0 0,-1 0-1 0 0,0-1 1 0 0,0 0 0 0 0,0 0-1 0 0,-1-2 1 0 0,1 1 0 0 0,-1-1 0 0 0,9-8-128 0 0,125-111 537 0 0,-76 52-324 0 0,-66 125-427 0 0,-2-18 213 0 0,-2-22 3 0 0,2 1 0 0 0,-1-1 0 0 0,1 0 1 0 0,1 0-1 0 0,1 0 0 0 0,-1 0 0 0 0,2 0 0 0 0,0 0 0 0 0,0 0 0 0 0,1-1 1 0 0,0 1-1 0 0,1-1 0 0 0,5 8-2 0 0,-9-17 3 0 0,0-1-1 0 0,1 1 1 0 0,-1-1 0 0 0,1 1-1 0 0,-1-1 1 0 0,1 0 0 0 0,-1 0 0 0 0,1 0-1 0 0,0 0 1 0 0,-1 0 0 0 0,1 0 0 0 0,0 0-1 0 0,0-1 1 0 0,0 1 0 0 0,-1 0-1 0 0,1-1 1 0 0,0 0 0 0 0,0 1 0 0 0,0-1-1 0 0,0 0 1 0 0,0 0 0 0 0,0 0-1 0 0,0 0 1 0 0,0 0 0 0 0,0-1 0 0 0,0 1-1 0 0,0-1 1 0 0,-1 1 0 0 0,1-1 0 0 0,0 0-1 0 0,0 1 1 0 0,0-1 0 0 0,-1 0-1 0 0,2-1-2 0 0,53-42 179 0 0,17-47 88 0 0,-60 71-247 0 0,0 1 0 0 0,2 0 0 0 0,1 1 0 0 0,0 1 0 0 0,1 0 0 0 0,1 1-1 0 0,0 1 1 0 0,1 1 0 0 0,1 1 0 0 0,10-6-20 0 0,-7 10-3 0 0,0 0-1 0 0,1 2 1 0 0,0 1-1 0 0,0 0 1 0 0,0 2-1 0 0,2 1 4 0 0,-22 2-4 0 0,0 0-1 0 0,0 0 1 0 0,0 1-1 0 0,0 0 1 0 0,0-1-1 0 0,0 2 1 0 0,-1-1-1 0 0,1 0 1 0 0,0 1 0 0 0,0 0-1 0 0,0 0 1 0 0,0 0-1 0 0,0 0 1 0 0,-1 1-1 0 0,1-1 1 0 0,0 1-1 0 0,-1 0 1 0 0,4 2 4 0 0,-7-3 19 0 0,-10 2 615 0 0,-114-25-563 0 0,118 23-76 0 0,0 0-1 0 0,0 1 0 0 0,-1 0 1 0 0,1 0-1 0 0,0 0 0 0 0,1 1 1 0 0,-1 0-1 0 0,0 0 1 0 0,1 0-1 0 0,-1 1 0 0 0,1 0 1 0 0,0 0-1 0 0,0 0 0 0 0,1 0 1 0 0,-1 1-1 0 0,1 0 1 0 0,0 0-1 0 0,0 0 0 0 0,1 0 1 0 0,0 1-1 0 0,-1-1 0 0 0,2 1 1 0 0,-2 3 5 0 0,-2 89-70 0 0,7-93 68 0 0,0 0-1 0 0,0 0 1 0 0,0 0-1 0 0,1 0 1 0 0,0-1-1 0 0,0 1 1 0 0,0-1-1 0 0,1 1 1 0 0,-1-1-1 0 0,1 0 1 0 0,0 0-1 0 0,0 0 1 0 0,1 0-1 0 0,-1 0 0 0 0,1-1 1 0 0,0 1-1 0 0,0-1 1 0 0,0 0-1 0 0,0 0 1 0 0,0-1-1 0 0,1 1 1 0 0,-1-1-1 0 0,1 0 1 0 0,0 0-1 0 0,0-1 1 0 0,-1 1-1 0 0,6 0 3 0 0,137 10 126 0 0,-116-17-80 0 0,0 0 1 0 0,0-2 0 0 0,-1-2-1 0 0,1 0 1 0 0,-2-2-1 0 0,18-10-46 0 0,-12 7 73 0 0,-5 4-30 0 0,0-2 1 0 0,-1-1 0 0 0,-1-2-1 0 0,0 0 1 0 0,0-2-1 0 0,-2-1 1 0 0,0-1-1 0 0,-1-1 1 0 0,-1-1-1 0 0,-2-2 1 0 0,0 0 0 0 0,1-3-44 0 0,-23 26 0 0 0,6-7-1 0 0,0 1 0 0 0,-1 0 0 0 0,0-1 0 0 0,0 0 1 0 0,-1 0-1 0 0,0-1 0 0 0,0 1 0 0 0,-1-1 1 0 0,0 0-1 0 0,0 0 0 0 0,-1 0 0 0 0,0 0 1 0 0,0 0-1 0 0,-1-1 0 0 0,0 1 0 0 0,0 0 0 0 0,-1-1 1 0 0,0 1-1 0 0,-2-8 1 0 0,-2 13-3 0 0,0 0 0 0 0,0 0 0 0 0,0 0 0 0 0,-1 1 0 0 0,1 0 0 0 0,-1 0 0 0 0,0 0 0 0 0,1 0 0 0 0,-1 1 0 0 0,0 0 0 0 0,0 0 0 0 0,0 0 0 0 0,0 0 0 0 0,0 1 0 0 0,0 0 0 0 0,0 0 0 0 0,0 1 0 0 0,0-1 0 0 0,0 1 0 0 0,0 0 0 0 0,0 0 0 0 0,0 1 0 0 0,0-1 0 0 0,-1 2 3 0 0,-6-1 0 0 0,0 1 0 0 0,0 0 0 0 0,0 1-1 0 0,1 1 1 0 0,-1 0 0 0 0,1 1 0 0 0,0 0 0 0 0,0 0 0 0 0,1 1 0 0 0,0 0-1 0 0,0 1 1 0 0,1 0 0 0 0,0 1 0 0 0,0 0 0 0 0,1 0 0 0 0,0 1 0 0 0,0 0-1 0 0,2 1 1 0 0,-1-1 0 0 0,1 1 0 0 0,1 0 0 0 0,-1 1 0 0 0,2 0 0 0 0,0-1 0 0 0,0 1-1 0 0,1 0 1 0 0,1 1 0 0 0,0-1 0 0 0,1 1 0 0 0,0-1 0 0 0,1 0 0 0 0,0 1-1 0 0,1-1 1 0 0,0 1 0 0 0,1-1 0 0 0,0 0 0 0 0,1 1 0 0 0,1-1 0 0 0,2 4 0 0 0,6 5 38 0 0,1-1-1 0 0,1 0 1 0 0,1-2 0 0 0,0 1 0 0 0,2-2 0 0 0,0 0 0 0 0,1-1 0 0 0,0-1 0 0 0,2-1 0 0 0,-1 0 0 0 0,2-1 0 0 0,0-2 0 0 0,0 0-1 0 0,1-1 1 0 0,0-1 0 0 0,1-1 0 0 0,0-1 0 0 0,0-1 0 0 0,0-1 0 0 0,1-1 0 0 0,0-1 0 0 0,0-2 0 0 0,3 0-38 0 0,-9 0-89 0 0,0-1 1 0 0,0-1-1 0 0,0-1 1 0 0,-1 0-1 0 0,1-1 1 0 0,-1-1-1 0 0,1-1 1 0 0,8-3 88 0 0,5-11-4328 0 0,-6-7-4170 0 0,-20 18-4743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16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678 1675 776 0 0,'0'0'515'0'0,"0"0"-236"0"0,0 0-125 0 0,0 0 105 0 0,0 0 244 0 0,0 0 220 0 0,0 0 136 0 0,0 0 22 0 0,0 0-49 0 0,0 0-33 0 0,0 0-39 0 0,8 0-64 0 0,384-37 7757 0 0,600-48-4203 0 0,-143 34-2908 0 0,-407 36-799 0 0,586 1 294 0 0,-163-9-372 0 0,76 17 186 0 0,-632-2-412 0 0,277 4 128 0 0,-162 4-871 0 0,-423 0 226 0 0,-1 0-206 0 0,0 0-545 0 0,-4 0-5626 0 0,2 0-3033 0 0</inkml:trace>
  <inkml:trace contextRef="#ctx0" brushRef="#br0" timeOffset="570.781">1865 1660 5417 0 0,'0'0'906'0'0,"0"0"-292"0"0,0 0-72 0 0,0 0 154 0 0,0 0 258 0 0,-32 14 247 0 0,-105 45 101 0 0,-55 19 2469 0 0,-181 47-514 0 0,275-100-2794 0 0,121-23-6073 0 0,-4-3 569 0 0,-6 1-3431 0 0</inkml:trace>
  <inkml:trace contextRef="#ctx0" brushRef="#br0" timeOffset="869.439">2946 1557 6793 0 0,'0'0'1511'0'0,"0"0"-393"0"0,0 0-380 0 0,0 0-144 0 0,0 0 149 0 0,0 0 232 0 0,-33 9 84 0 0,-107 28-74 0 0,-49 28 1145 0 0,-253 117 245 0 0,203-81-1684 0 0,239-101-721 0 0,1 0-1 0 0,-1 1 0 0 0,1-1 0 0 0,-1 0 1 0 0,1 0-1 0 0,-1 1 0 0 0,1-1 1 0 0,-1 0-1 0 0,1 1 0 0 0,-1-1 0 0 0,0 1 1 0 0,1-1-1 0 0,-1 1 0 0 0,1-1 1 0 0,-1 0-1 0 0,0 1 0 0 0,0-1 0 0 0,1 1 1 0 0,-1 0-1 0 0,0-1 0 0 0,0 1 1 0 0,0-1-1 0 0,1 1 0 0 0,-1-1 0 0 0,0 1 1 0 0,0-1-1 0 0,0 1 0 0 0,0 0 1 0 0,0-1-1 0 0,0 1 0 0 0,0-1 0 0 0,0 1 1 0 0,0-1-1 0 0,-1 1 0 0 0,1-1 1 0 0,0 1-1 0 0,0 0 0 0 0,0-1 0 0 0,-1 1 1 0 0,1-1-1 0 0,0 1 0 0 0,-1-1 1 0 0,1 0-1 0 0,0 1 0 0 0,-1-1 0 0 0,1 1 1 0 0,0-1-1 0 0,-1 1 0 0 0,1-1 1 0 0,-1 0-1 0 0,1 1 0 0 0,-1-1 0 0 0,1 0 1 0 0,-1 0-1 0 0,1 1 0 0 0,-1-1 1 0 0,1 0-1 0 0,-1 0 0 0 0,1 0 0 0 0,-1 0 1 0 0,0 0-1 0 0,1 0 0 0 0,-1 1 1 0 0,1-1-1 0 0,-1-1 0 0 0,1 1 1 0 0,-1 0-1 0 0,0 0 0 0 0,1 0 31 0 0,121-8-3144 0 0,-43-12-4712 0 0,-48 12 1263 0 0</inkml:trace>
  <inkml:trace contextRef="#ctx0" brushRef="#br0" timeOffset="1122.947">3964 1469 7234 0 0,'0'0'1224'0'0,"0"0"-581"0"0,0 0-129 0 0,-33 17 209 0 0,-109 59 327 0 0,-144 44 3775 0 0,-156 42-1151 0 0,280-106-3290 0 0,175-49-3121 0 0,61-10-114 0 0,-26-5-3734 0 0,-24 0-1513 0 0</inkml:trace>
  <inkml:trace contextRef="#ctx0" brushRef="#br0" timeOffset="1302.033">5197 1502 13739 0 0,'0'0'523'0'0,"0"0"-155"0"0,0 0-21 0 0,-35 16 179 0 0,-115 52 201 0 0,-140 50 2392 0 0,-62 28-1924 0 0,307-108-2523 0 0,76-23-442 0 0,36-15-1923 0 0,-38 0-1223 0 0,-6 0-3921 0 0</inkml:trace>
  <inkml:trace contextRef="#ctx0" brushRef="#br0" timeOffset="1549.125">6278 1472 5529 0 0,'0'0'744'0'0,"0"0"-161"0"0,0 0-151 0 0,0 0 56 0 0,0 0 155 0 0,0 0 120 0 0,0 0 90 0 0,0 0-24 0 0,0 0-109 0 0,0 0-148 0 0,0 0-129 0 0,0 0-81 0 0,-27 33-57 0 0,-83 98-59 0 0,60-87 10 0 0,40-42-202 0 0,-3 4-285 0 0,1-1 0 0 0,-1-1-1 0 0,0 0 1 0 0,-1-1 0 0 0,1 0 0 0 0,-1-1 0 0 0,1-1 0 0 0,-13 1 231 0 0,21-2-363 0 0,-20 0-1650 0 0,10 0-3302 0 0,12 0 1033 0 0</inkml:trace>
  <inkml:trace contextRef="#ctx0" brushRef="#br0" timeOffset="1786.041">6996 1454 0 0 0,'-34'24'972'0'0,"-108"77"316"0"0,-17-14 1421 0 0,119-70-2214 0 0,-407 148 1969 0 0,347-126-4958 0 0,81-31 617 0 0,1 0-1680 0 0</inkml:trace>
  <inkml:trace contextRef="#ctx0" brushRef="#br0" timeOffset="2886.849">3244 128 4169 0 0,'0'0'1658'0'0,"0"0"-201"0"0,0 0-94 0 0,0 0 27 0 0,0 0 74 0 0,0 0-32 0 0,0 0-165 0 0,0 0-264 0 0,0 0-352 0 0,0 0-311 0 0,0 0-203 0 0,0 0-91 0 0,-3 0 25 0 0,2 2 14 0 0,-1 1 1 0 0,0-1 0 0 0,1 0 0 0 0,-1 0 0 0 0,1 1 0 0 0,0-1 0 0 0,0 0 0 0 0,0 1 0 0 0,0-1 0 0 0,0 1 0 0 0,0 0 0 0 0,1-1 0 0 0,-1 1 0 0 0,1 0 0 0 0,0-1 0 0 0,0 1 0 0 0,0 0 0 0 0,0-1 0 0 0,0 1 0 0 0,0 0 0 0 0,1-1 0 0 0,0 1 0 0 0,-1-1 0 0 0,1 2-86 0 0,0 14 341 0 0,-16 780 3491 0 0,4-610-3694 0 0,-3-88-42 0 0,0-52-4 0 0,1-8-66 0 0,-14 18-4 0 0,27-57-83 0 0,0-1-12 0 0,0 0-37 0 0,0 0-4 0 0,19-1-399 0 0,13-24-1908 0 0,-20 14-3505 0 0,-5 4-5209 0 0</inkml:trace>
  <inkml:trace contextRef="#ctx0" brushRef="#br0" timeOffset="4274.482">3240 224 0 0 0,'0'0'344'0'0,"0"0"440"0"0,0 0 90 0 0,0 0 29 0 0,0 0 23 0 0,0 0 77 0 0,0 0 94 0 0,-5-10 38 0 0,-12-22-442 0 0,4 8 8764 0 0,43 13-7557 0 0,37-2-1103 0 0,0 2 0 0 0,1 4 0 0 0,36 2-797 0 0,295 1 1008 0 0,-41 0-541 0 0,165-12 72 0 0,-318-2-326 0 0,-74 3-85 0 0,250 1 523 0 0,-376 36-583 0 0,10 32 83 0 0,-2 0 0 0 0,-3 0-1 0 0,-2 1 1 0 0,-2 0 0 0 0,-3 0-1 0 0,-3 1 1 0 0,-4 31-151 0 0,-49 363 202 0 0,50-89-114 0 0,8-283-46 0 0,-6-86 636 0 0,-13 1-3188 0 0,3 4-3424 0 0,6 2-28 0 0,-1-2-6166 0 0</inkml:trace>
  <inkml:trace contextRef="#ctx0" brushRef="#br0" timeOffset="6849.05">1293 854 2905 0 0,'0'0'1409'0'0,"0"0"-319"0"0,0 0-207 0 0,0 0 54 0 0,0 0 187 0 0,0 0 94 0 0,0 0-100 0 0,0 0-228 0 0,0 0-288 0 0,0 0-221 0 0,0 0-14 0 0,3 0 99 0 0,202 3 6103 0 0,7-10-4381 0 0,79-1-993 0 0,195-6-353 0 0,-325 14-677 0 0,49-4 254 0 0,-98-3-242 0 0,-112 7-165 0 0,0 0-2 0 0,0 0 0 0 0,0 0-16 0 0,0 0-9 0 0,0 0 19 0 0,0 0-9 0 0,0 0 14 0 0,0 0-4 0 0,0 0-13 0 0,0 0 12 0 0,0 0-2 0 0,0 0-21 0 0,0 0 18 0 0,11 0 700 0 0,-16 0 123 0 0,-5-2-750 0 0,1-1 0 0 0,-1 0 0 0 0,1 0 0 0 0,0-1-1 0 0,0 0 1 0 0,1-1 0 0 0,-1 0 0 0 0,1 0 0 0 0,0-1 0 0 0,0 0-1 0 0,1 0 1 0 0,0-1 0 0 0,0 0 0 0 0,-6-7-72 0 0,-13-16 27 0 0,16 17 4 0 0,-1 1 1 0 0,0 0-1 0 0,-1 1 0 0 0,-1 0 1 0 0,0 1-1 0 0,0 0 1 0 0,-12-7-32 0 0,23 18-5 0 0,1-1 0 0 0,0 1 0 0 0,0-1 1 0 0,0 1-1 0 0,0-1 0 0 0,0 1 0 0 0,0 0 1 0 0,0 0-1 0 0,0 0 0 0 0,0-1 1 0 0,0 1-1 0 0,0 0 0 0 0,0 0 0 0 0,0 0 1 0 0,1 0-1 0 0,-1 0 0 0 0,0 0 0 0 0,1 1 1 0 0,-1-1-1 0 0,1 0 0 0 0,-1 0 1 0 0,1 0-1 0 0,0 0 0 0 0,-1 1 0 0 0,1-1 1 0 0,0 0-1 0 0,0 0 0 0 0,0 1 0 0 0,0-1 1 0 0,0 0-1 0 0,0 1 0 0 0,0-1 1 0 0,0 0 4 0 0,-2 9-3 0 0,-35 207 20 0 0,18-99 5 0 0,-5 26-32 0 0,108-266 849 0 0,125-110-788 0 0,-111 133-98 0 0,-95 97-955 0 0,-14 3-7798 0 0,9 0-3335 0 0</inkml:trace>
  <inkml:trace contextRef="#ctx0" brushRef="#br0" timeOffset="7706.827">276 206 13811 0 0,'0'0'1304'0'0,"0"0"-394"0"0,0 0-217 0 0,0 0 203 0 0,0 0 378 0 0,0 0 198 0 0,0 0-109 0 0,0 0-354 0 0,0 0-400 0 0,0 0-252 0 0,0 0-111 0 0,-7 15-10 0 0,-23 51 0 0 0,26-57-157 0 0,1 0 0 0 0,1 0 0 0 0,0 0 0 0 0,0 1 0 0 0,1-1 0 0 0,0 0 0 0 0,0 1 0 0 0,1-1 0 0 0,1 1 0 0 0,0 6-79 0 0,1 15 195 0 0,7 137 536 0 0,-1-94-583 0 0,-2 1 0 0 0,-4-1-1 0 0,-3 1 1 0 0,-5 21-148 0 0,4-78-47 0 0,-1 0-1 0 0,0 0 1 0 0,-1 0 0 0 0,-1-1-1 0 0,-1 0 1 0 0,-1 0 0 0 0,0 0-1 0 0,-1-1 1 0 0,-1 0 0 0 0,-3 4 47 0 0,-12 4-1726 0 0,14-21-1722 0 0,-1-4-3764 0 0,8-2-2915 0 0</inkml:trace>
  <inkml:trace contextRef="#ctx0" brushRef="#br0" timeOffset="8075.884">0 180 9530 0 0,'0'0'1512'0'0,"0"0"-154"0"0,0 0-256 0 0,0 0-34 0 0,0 0 81 0 0,0 0 82 0 0,0 0-77 0 0,0 0-223 0 0,0 0-208 0 0,0 0-167 0 0,36-26-82 0 0,113-79-41 0 0,-142 100-383 0 0,-1 1 1 0 0,1-1-1 0 0,0 1 1 0 0,1 1 0 0 0,-1-1-1 0 0,1 1 1 0 0,-1 0-1 0 0,1 1 1 0 0,0 0 0 0 0,0 0-1 0 0,0 1 1 0 0,0 0-1 0 0,6 0-50 0 0,11-1 169 0 0,222-5 1289 0 0,-226 8-1393 0 0,0 1 0 0 0,0 1 0 0 0,-1 1 0 0 0,1 1 0 0 0,-1 0 0 0 0,0 2 0 0 0,-1 0 0 0 0,1 1 0 0 0,-1 1 0 0 0,2 3-65 0 0,-14-8 23 0 0,0 0 0 0 0,0 0 1 0 0,-1 0-1 0 0,0 1 0 0 0,0 0 1 0 0,0 0-1 0 0,0 1 0 0 0,-1 0 0 0 0,0 0 1 0 0,0 0-1 0 0,-1 1 0 0 0,1-1 1 0 0,-1 1-1 0 0,-1 0 0 0 0,1 0 0 0 0,-1 0 1 0 0,-1 1-1 0 0,1-1 0 0 0,-1 1 0 0 0,-1-1 1 0 0,1 1-1 0 0,-1 0 0 0 0,-1 0 1 0 0,1 0-1 0 0,-1 0 0 0 0,-1-1 0 0 0,1 1 1 0 0,-2 2-24 0 0,-5 8 73 0 0,0-1 1 0 0,-2 0 0 0 0,0-1 0 0 0,-1 0-1 0 0,0 0 1 0 0,-2-1 0 0 0,0 0-1 0 0,0-1 1 0 0,-1-1 0 0 0,-1 0 0 0 0,0 0-1 0 0,-1-2 1 0 0,0 0 0 0 0,-1 0-1 0 0,0-1 1 0 0,-1-1 0 0 0,0-1 0 0 0,-7 2-74 0 0,1 2 26 0 0,-1-1 0 0 0,1-1 0 0 0,-2-2 0 0 0,1 0 0 0 0,-1-1 0 0 0,0-2 0 0 0,0 0 0 0 0,-1-2 0 0 0,0-1 0 0 0,1-1 0 0 0,-1-1 0 0 0,0-1 0 0 0,-18-4-26 0 0,-40-25-1004 0 0,54 11-7108 0 0,26 17-3763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432 430 3033 0 0,'0'0'1567'0'0,"0"0"-294"0"0,0 0-177 0 0,0 0 46 0 0,0 0 78 0 0,0 0 61 0 0,0 0 26 0 0,0 0-91 0 0,0 0-129 0 0,0 0-171 0 0,0 0-191 0 0,-14-5-166 0 0,-44-17-120 0 0,55 22-387 0 0,1-1 1 0 0,-1 1-1 0 0,0-1 0 0 0,1 1 1 0 0,-1 0-1 0 0,0 0 1 0 0,1 0-1 0 0,-1 0 0 0 0,0 1 1 0 0,0-1-1 0 0,1 1 1 0 0,-1 0-1 0 0,1 0 0 0 0,-1-1 1 0 0,1 2-1 0 0,-1-1 1 0 0,1 0-1 0 0,-1 0 0 0 0,1 1 1 0 0,0-1-1 0 0,0 1 0 0 0,0 0 1 0 0,0 0-1 0 0,0 0 1 0 0,-2 2-53 0 0,-6 5 270 0 0,-14 9-55 0 0,1 0 0 0 0,2 2-1 0 0,0 0 1 0 0,0 2 0 0 0,2 0 0 0 0,1 1-1 0 0,1 1 1 0 0,1 1 0 0 0,1 0-1 0 0,1 1 1 0 0,1 0 0 0 0,2 1 0 0 0,0 1-1 0 0,2 0 1 0 0,1 0 0 0 0,2 1-1 0 0,0 0 1 0 0,2 0 0 0 0,0 22-215 0 0,3-41 28 0 0,0-1 0 0 0,1 1 0 0 0,0-1 1 0 0,0 1-1 0 0,1-1 0 0 0,0 1 0 0 0,1-1 0 0 0,0 1 1 0 0,1-1-1 0 0,0 0 0 0 0,0 0 0 0 0,1-1 0 0 0,0 1 0 0 0,1-1 1 0 0,0 1-1 0 0,0-1 0 0 0,0-1 0 0 0,1 1 0 0 0,0-1 1 0 0,1 0-1 0 0,0 0 0 0 0,2 1-28 0 0,5-1 55 0 0,-1-1 0 0 0,1-1 1 0 0,0 0-1 0 0,0-1 0 0 0,0 0 0 0 0,0-1 1 0 0,1-1-1 0 0,0 0 0 0 0,-1-1 1 0 0,1-1-1 0 0,0 0 0 0 0,-1-1 0 0 0,1 0 1 0 0,-1-2-1 0 0,1 1 0 0 0,-1-2 0 0 0,0 0 1 0 0,0 0-1 0 0,0-2 0 0 0,0 0 0 0 0,-1 0 1 0 0,0-1-1 0 0,-1-1 0 0 0,1 0 0 0 0,-1 0 1 0 0,-1-1-1 0 0,0-1 0 0 0,0 0 0 0 0,-1-1 1 0 0,4-4-56 0 0,8-7 52 0 0,-1-1 0 0 0,0 0-1 0 0,-2-2 1 0 0,-1 0 0 0 0,-1-1 0 0 0,-1-1 0 0 0,-2 0 0 0 0,0-1 0 0 0,-2-1 0 0 0,-1 0 0 0 0,-1 0 0 0 0,-2-1 0 0 0,-1 0 0 0 0,-1-1 0 0 0,-2 1 0 0 0,0-1 0 0 0,-3 0 0 0 0,-1-29-53 0 0,-1 51-19 0 0,-1-1-1 0 0,0 1 0 0 0,0-1 0 0 0,-1 1 0 0 0,0 0 0 0 0,-1 0 0 0 0,0 0 0 0 0,-1 0 0 0 0,1 1 0 0 0,-1 0 0 0 0,-1 0 0 0 0,0 0 0 0 0,0 0 0 0 0,0 1 0 0 0,-1 0 0 0 0,0 1 0 0 0,-1-1 0 0 0,1 1 0 0 0,-1 1 0 0 0,0-1 0 0 0,-1 2 0 0 0,1-1 0 0 0,-1 1 0 0 0,0 0 0 0 0,0 1 0 0 0,0 0 0 0 0,0 0 0 0 0,-1 1 0 0 0,1 0 0 0 0,-1 1 0 0 0,0 0 1 0 0,1 0-1 0 0,-1 1 0 0 0,0 0 0 0 0,1 1 0 0 0,-6 1 21 0 0,7 0-17 0 0,1 1 0 0 0,-1 0 0 0 0,1 0 0 0 0,0 1-1 0 0,0 0 1 0 0,0 0 0 0 0,0 0 0 0 0,1 1 0 0 0,0 0 0 0 0,0 0 0 0 0,0 1 0 0 0,1 0 0 0 0,0 0 0 0 0,0 0 0 0 0,0 0 0 0 0,1 1 0 0 0,-1 0 0 0 0,2 0 0 0 0,-1 0 0 0 0,1 0 0 0 0,0 1 0 0 0,1-1 0 0 0,-1 1 0 0 0,2-1 0 0 0,-1 1 0 0 0,1 0 0 0 0,0 7 17 0 0,1-8 5 0 0,0 0 1 0 0,1 0-1 0 0,0 0 1 0 0,1-1 0 0 0,-1 1-1 0 0,1 0 1 0 0,1 0 0 0 0,-1-1-1 0 0,1 0 1 0 0,0 1-1 0 0,1-1 1 0 0,-1 0 0 0 0,1 0-1 0 0,0-1 1 0 0,1 1-1 0 0,-1-1 1 0 0,1 0 0 0 0,0 0-1 0 0,1-1 1 0 0,-1 1 0 0 0,1-1-1 0 0,0-1 1 0 0,0 1-1 0 0,0-1 1 0 0,6 3-6 0 0,172 56 244 0 0,-180-61-243 0 0,45 9 95 0 0,1-1-1 0 0,0-3 1 0 0,0-1-1 0 0,1-3 1 0 0,0-3-1 0 0,13-2-95 0 0,-35-1 53 0 0,-1-2 0 0 0,0 0 0 0 0,0-2 0 0 0,-1-1 0 0 0,0-1 0 0 0,-1-2-1 0 0,0 0 1 0 0,0-2 0 0 0,-2 0 0 0 0,0-2 0 0 0,9-8-53 0 0,-7 1 50 0 0,0-1-1 0 0,-2-1 1 0 0,-1-1 0 0 0,-1-1 0 0 0,-2-1 0 0 0,13-22-50 0 0,-22 31 4 0 0,0 0 0 0 0,-2 0 0 0 0,0-1 0 0 0,-1-1 0 0 0,-1 1 0 0 0,0-1 0 0 0,-2 0 0 0 0,-1-1 0 0 0,0 1 0 0 0,-2-1 0 0 0,0 0 0 0 0,-2 1 0 0 0,-1-15-4 0 0,0 32-10 0 0,0 0 1 0 0,-1 0 0 0 0,1 0 0 0 0,-1 0 0 0 0,0 0-1 0 0,0 0 1 0 0,0 0 0 0 0,-1 1 0 0 0,1-1 0 0 0,-1 1-1 0 0,0 0 1 0 0,0 0 0 0 0,0 0 0 0 0,0 0-1 0 0,0 0 1 0 0,-1 1 0 0 0,0-1 0 0 0,1 1 0 0 0,-1 0-1 0 0,0 0 1 0 0,0 0 0 0 0,0 1 0 0 0,0-1-1 0 0,0 1 1 0 0,0 0 0 0 0,0 0 0 0 0,-1 1 0 0 0,1-1-1 0 0,0 1 1 0 0,-1 0 0 0 0,1 0 0 0 0,0 0 0 0 0,0 1-1 0 0,-1 0 1 0 0,1-1 0 0 0,0 1 0 0 0,0 1-1 0 0,0-1 1 0 0,0 1 0 0 0,0-1 0 0 0,0 1 0 0 0,0 0-1 0 0,0 1 1 0 0,0 0 9 0 0,-9 3-1 0 0,0 0-1 0 0,1 1 0 0 0,-1 1 1 0 0,2 0-1 0 0,-1 1 1 0 0,1 0-1 0 0,0 0 0 0 0,1 1 1 0 0,0 1-1 0 0,1 0 1 0 0,0 0-1 0 0,1 1 0 0 0,0 0 1 0 0,1 0-1 0 0,0 1 1 0 0,1 0-1 0 0,0 0 0 0 0,1 0 1 0 0,1 1-1 0 0,0 0 1 0 0,0 0-1 0 0,2 0 0 0 0,0 0 1 0 0,0 0-1 0 0,2 8 2 0 0,1-16 1 0 0,0 0 1 0 0,1 0-1 0 0,0-1 0 0 0,0 1 0 0 0,0-1 0 0 0,1 1 1 0 0,0-1-1 0 0,0 0 0 0 0,0 0 0 0 0,1 0 0 0 0,-1 0 1 0 0,1-1-1 0 0,0 1 0 0 0,1-1 0 0 0,-1 0 0 0 0,1 0 1 0 0,0-1-1 0 0,0 1 0 0 0,0-1 0 0 0,0 0 1 0 0,0-1-1 0 0,1 1 0 0 0,0-1-1 0 0,134 40 62 0 0,57-12 55 0 0,-193-29-109 0 0,0 0-1 0 0,-1 1 1 0 0,1-1 0 0 0,-1 1 0 0 0,1-1 0 0 0,-1 1-1 0 0,0 0 1 0 0,0 1 0 0 0,0-1 0 0 0,0 0 0 0 0,0 1-1 0 0,0 0 1 0 0,-1 0 0 0 0,1-1 0 0 0,-1 1-1 0 0,0 1 1 0 0,0-1 0 0 0,0 0 0 0 0,0 1 0 0 0,0-1-1 0 0,-1 1 1 0 0,0-1 0 0 0,1 1 0 0 0,-1 0-1 0 0,-1-1 1 0 0,1 1 0 0 0,0 0 0 0 0,-1 0 0 0 0,0-1-1 0 0,0 1 1 0 0,0 0 0 0 0,0 0 0 0 0,-2 3-8 0 0,-35 126 400 0 0,31-119-375 0 0,-3 2-6 0 0,1 0-1 0 0,0 1 1 0 0,2-1-1 0 0,0 1 1 0 0,1 1-1 0 0,0-1 1 0 0,2 1-1 0 0,0 0 1 0 0,1 0-1 0 0,0 0 1 0 0,2 0-1 0 0,0 0 1 0 0,2 12-19 0 0,-1-27-28 0 0,-1 0 0 0 0,1 0 0 0 0,0-1 0 0 0,0 1 0 0 0,0 0 1 0 0,1 0-1 0 0,-1-1 0 0 0,1 1 0 0 0,-1-1 0 0 0,1 1 0 0 0,0-1 0 0 0,0 0 1 0 0,0 0-1 0 0,0 0 0 0 0,0 0 0 0 0,0 0 0 0 0,1 0 0 0 0,-1 0 0 0 0,1-1 1 0 0,-1 1-1 0 0,1-1 0 0 0,0 0 0 0 0,1 1 28 0 0,42-14-8020 0 0,-39 8-2083 0 0</inkml:trace>
  <inkml:trace contextRef="#ctx0" brushRef="#br0" timeOffset="451.817">2359 276 3321 0 0,'0'0'4386'0'0,"0"0"-2272"0"0,0 0-699 0 0,0 0 41 0 0,0 0 190 0 0,0 0 78 0 0,0 0-104 0 0,0 0-191 0 0,0 0-220 0 0,0 0-200 0 0,0 0-141 0 0,0 0-145 0 0,-2-10-161 0 0,-6-26-116 0 0,7 36-418 0 0,0-1 1 0 0,-1 0-1 0 0,1 1 0 0 0,-1 0 1 0 0,1-1-1 0 0,-1 1 1 0 0,1 0-1 0 0,0 0 0 0 0,-1 0 1 0 0,1 0-1 0 0,-1 0 1 0 0,1 0-1 0 0,-1 0 0 0 0,1 0 1 0 0,-1 0-1 0 0,1 1 1 0 0,0-1-1 0 0,-1 1 0 0 0,1-1 1 0 0,0 1-1 0 0,-1 0 1 0 0,1-1-1 0 0,0 1 0 0 0,0 0 1 0 0,-1 0-1 0 0,1 0 1 0 0,0 0-1 0 0,0 0 0 0 0,0 0 1 0 0,0 0-1 0 0,0 1-28 0 0,-3 0 72 0 0,-22 16 50 0 0,0 1-1 0 0,0 1 1 0 0,2 1-1 0 0,1 1 1 0 0,0 1 0 0 0,2 1-1 0 0,1 1 1 0 0,0 1 0 0 0,2 0-1 0 0,2 2 1 0 0,0 0-1 0 0,1 1 1 0 0,2 0 0 0 0,1 1-1 0 0,0 6-121 0 0,7 109 167 0 0,6-137-158 0 0,1-1 0 0 0,0 1 0 0 0,0 0 0 0 0,1-1 0 0 0,0 1-1 0 0,1-1 1 0 0,-1 0 0 0 0,1 0 0 0 0,1 0 0 0 0,-1 0 0 0 0,1-1 0 0 0,1 0 0 0 0,-1 0-1 0 0,1 0 1 0 0,0-1 0 0 0,0 0 0 0 0,0 0 0 0 0,1 0 0 0 0,0-1 0 0 0,0 0 0 0 0,0 0 0 0 0,0-1-1 0 0,1 0 1 0 0,-1 0 0 0 0,1 0 0 0 0,2-1-9 0 0,11 4 26 0 0,1-2 1 0 0,-1 0-1 0 0,1-1 0 0 0,0-1 1 0 0,0-1-1 0 0,0-1 0 0 0,1-1 1 0 0,-1-1-1 0 0,2-1-26 0 0,44-17-2932 0 0,-62 17 2153 0 0,0 0 0 0 0,0 0 0 0 0,0-1 1 0 0,0 1-1 0 0,-1-1 0 0 0,1 0 0 0 0,-1-1 1 0 0,0 1-1 0 0,0-1 0 0 0,-1 0 0 0 0,1-1 1 0 0,-1 1-1 0 0,0-1 0 0 0,1-3 779 0 0,-1 2-12192 0 0</inkml:trace>
  <inkml:trace contextRef="#ctx0" brushRef="#br0" timeOffset="1380.895">2694 787 6929 0 0,'0'0'2926'0'0,"0"0"-1365"0"0,0 0-502 0 0,0 0-39 0 0,0 0 27 0 0,0 0 42 0 0,0 0-16 0 0,0 0-65 0 0,0 0-76 0 0,0 0-84 0 0,0 0-54 0 0,32 12-45 0 0,102 35-49 0 0,-59-36 415 0 0,-68-13-955 0 0,14-4 85 0 0,-1-2-1 0 0,0 0 0 0 0,0-1 0 0 0,-1-1 1 0 0,0-1-1 0 0,-1-1 0 0 0,0 0 1 0 0,-1-2-1 0 0,0 0 0 0 0,-1 0 0 0 0,7-10-244 0 0,-16 16 33 0 0,0 0 0 0 0,-1-1-1 0 0,0 0 1 0 0,-1 0 0 0 0,0 0-1 0 0,0-1 1 0 0,-1 1 0 0 0,0-1-1 0 0,-1 0 1 0 0,0-1 0 0 0,0 1-1 0 0,-1 0 1 0 0,-1-1-1 0 0,0 1 1 0 0,0-1 0 0 0,-1 0-1 0 0,0 1 1 0 0,-1-1 0 0 0,-1-5-33 0 0,2 12-2 0 0,-1 0 1 0 0,-1 0 0 0 0,1-1-1 0 0,-1 1 1 0 0,1 0 0 0 0,-1 0 0 0 0,0 1-1 0 0,0-1 1 0 0,-1 0 0 0 0,1 1-1 0 0,-1-1 1 0 0,0 1 0 0 0,0 0-1 0 0,0 0 1 0 0,0 0 0 0 0,0 0 0 0 0,-1 1-1 0 0,0-1 1 0 0,1 1 0 0 0,-1 0-1 0 0,0 0 1 0 0,0 0 0 0 0,0 0-1 0 0,0 1 1 0 0,0 0 0 0 0,0 0 0 0 0,-1 0-1 0 0,1 0 1 0 0,-1 0 1 0 0,-4 0-11 0 0,0 0-1 0 0,-1 1 1 0 0,1 0 0 0 0,-1 0 0 0 0,1 1-1 0 0,0 0 1 0 0,0 1 0 0 0,0 0 0 0 0,-1 1-1 0 0,2-1 1 0 0,-1 2 0 0 0,0-1 0 0 0,0 2 11 0 0,-11 5-7 0 0,0 2 1 0 0,1 0 0 0 0,1 1 0 0 0,0 1 0 0 0,1 1 0 0 0,0 0-1 0 0,2 1 1 0 0,0 1 0 0 0,0 0 0 0 0,2 1 0 0 0,0 1 0 0 0,1 0 0 0 0,1 1-1 0 0,0 0 1 0 0,2 0 0 0 0,1 1 0 0 0,0 0 0 0 0,1 1 0 0 0,2 0-1 0 0,0 0 1 0 0,-1 18 6 0 0,6-33 6 0 0,0 0-1 0 0,1 0 0 0 0,-1 0 1 0 0,1 0-1 0 0,1 0 1 0 0,-1 0-1 0 0,1 0 0 0 0,1-1 1 0 0,-1 1-1 0 0,1-1 0 0 0,0 1 1 0 0,1-1-1 0 0,-1 0 1 0 0,1 0-1 0 0,0 0 0 0 0,1-1 1 0 0,-1 1-1 0 0,1-1 1 0 0,0 0-1 0 0,1-1 0 0 0,-1 1 1 0 0,1-1-1 0 0,0 0 0 0 0,0 0 1 0 0,0-1-1 0 0,0 0 1 0 0,3 1-6 0 0,14 5 74 0 0,0-1 0 0 0,1-1 0 0 0,-1-1 0 0 0,1-1 0 0 0,1-1 0 0 0,-1-1 0 0 0,0-2 0 0 0,1 0 0 0 0,-1-1 1 0 0,23-4-75 0 0,-41 4 17 0 0,41-4 118 0 0,0-2-1 0 0,0-2 0 0 0,-1-2 1 0 0,0-2-1 0 0,-1-2 1 0 0,0-2-1 0 0,-1-2 0 0 0,17-11-134 0 0,-18 7 45 0 0,-2-1 0 0 0,-1-2-1 0 0,-1-1 1 0 0,-1-3-1 0 0,-1-1 1 0 0,-2-1 0 0 0,-1-2-1 0 0,-1-2 1 0 0,5-10-45 0 0,-23 27 15 0 0,5-6 7 0 0,-1-1 0 0 0,-1 0 0 0 0,-1-1 0 0 0,-1-1 1 0 0,-1-1-1 0 0,0-5-22 0 0,3-32 173 0 0,-18 64-109 0 0,0 1-11 0 0,0 0-3 0 0,0 0-29 0 0,0 0-39 0 0,0 0-21 0 0,2 12-48 0 0,80 142 180 0 0,-73-129-52 0 0,-2 0-1 0 0,0 1 0 0 0,-2 0 1 0 0,0 0-1 0 0,-2 1 0 0 0,-1-1 1 0 0,-1 1-1 0 0,-1-1 0 0 0,-4 23-40 0 0,3-39 11 0 0,-1 0 0 0 0,0 0 0 0 0,0 0-1 0 0,-1 0 1 0 0,0 0 0 0 0,-1-1 0 0 0,-1 1 0 0 0,1-1-1 0 0,-1 0 1 0 0,-1 0 0 0 0,1 0 0 0 0,-2-1-1 0 0,1 0 1 0 0,-1 0 0 0 0,0-1 0 0 0,-1 0 0 0 0,1 0-1 0 0,-2-1 1 0 0,1 0 0 0 0,-1 0 0 0 0,1-1 0 0 0,-2 0-1 0 0,-4 2-10 0 0,-128 48-462 0 0,228-32-157 0 0,0-15 833 0 0,-1-4 1 0 0,1-3 0 0 0,3-4-215 0 0,-60 1 116 0 0,0-1 0 0 0,0-1 0 0 0,-1-1 0 0 0,0-2 0 0 0,0-1 0 0 0,-1-1 0 0 0,0-1 0 0 0,4-4-116 0 0,-18 8-6 0 0,-1 0 0 0 0,0-1-1 0 0,-1 0 1 0 0,1-1 0 0 0,-1 0 0 0 0,-1-1-1 0 0,1 0 1 0 0,-2 0 0 0 0,1-2 0 0 0,-1 1 0 0 0,-1-1-1 0 0,0 0 1 0 0,0-1 0 0 0,-1 1 0 0 0,-1-2-1 0 0,0 1 1 0 0,-1-1 0 0 0,1-2 6 0 0,1-32-1296 0 0,-13 18-7063 0 0,0 21-4281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3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10666 0 0,'0'0'1447'0'0,"0"0"-197"0"0,0 0-295 0 0,0 0-59 0 0,0 0 117 0 0,0 0 76 0 0,0 0-80 0 0,0 0-178 0 0,0 0-223 0 0,0 0-165 0 0,0 0-11 0 0,6 0 55 0 0,37-8 29 0 0,-1-2 1 0 0,0-2 0 0 0,0-2-1 0 0,-1-1 1 0 0,-1-2-1 0 0,-1-2 1 0 0,0-1-1 0 0,-2-3 1 0 0,11-8-517 0 0,-12 6 122 0 0,-2-1 1 0 0,-1-1-1 0 0,-1-2 1 0 0,-1-2-1 0 0,17-22-122 0 0,-25 27 59 0 0,-15 19-6 0 0,-1 0 0 0 0,-1-1 0 0 0,1 0 0 0 0,-1 0-1 0 0,0-1 1 0 0,-1 0 0 0 0,0 0 0 0 0,-1 0 0 0 0,4-9-53 0 0,-16 104 193 0 0,-24 192-21 0 0,-58 639 422 0 0,35-550-456 0 0,36-300-111 0 0,19-67-39 0 0,0-22-1524 0 0,-3-16-3472 0 0,-1 15-4099 0 0,2 11-2932 0 0</inkml:trace>
  <inkml:trace contextRef="#ctx0" brushRef="#br0" timeOffset="243.698">201 1072 18524 0 0,'0'0'755'0'0,"0"0"-220"0"0,0 0-149 0 0,0 0 226 0 0,0 0 305 0 0,0 0 159 0 0,0 0-33 0 0,0 0-163 0 0,36-13-203 0 0,117-42-155 0 0,92-43 547 0 0,-61 11-1910 0 0,-169 86-2389 0 0,-11 1-1773 0 0,-2 0-4685 0 0</inkml:trace>
  <inkml:trace contextRef="#ctx0" brushRef="#br0" timeOffset="616.509">957 1153 8994 0 0,'0'0'2152'0'0,"0"0"-302"0"0,0 0-258 0 0,0 0-87 0 0,0 0-97 0 0,0 0-182 0 0,0 0-245 0 0,-1 31-197 0 0,-4 97-134 0 0,-1-45 2476 0 0,6-82-2637 0 0,0-1 35 0 0,0 0 25 0 0,0 0-1 0 0,-6-19 1652 0 0,2 3-2125 0 0,1 0 0 0 0,0 0 0 0 0,2 0 0 0 0,0-1 0 0 0,0 1 0 0 0,2-1 0 0 0,0 1 0 0 0,1-1 0 0 0,0 1 0 0 0,1 0 0 0 0,1 0 0 0 0,1 0 0 0 0,1 1 0 0 0,1-5-75 0 0,120-238 1 0 0,-122 244-326 0 0,-8 21-2269 0 0,0 12-1154 0 0,3-6-4039 0 0,0-8-3859 0 0</inkml:trace>
  <inkml:trace contextRef="#ctx0" brushRef="#br0" timeOffset="947.509">1327 961 5425 0 0,'0'0'2437'0'0,"0"0"-197"0"0,0 0-111 0 0,0 0 3 0 0,0 0-120 0 0,0 0-208 0 0,0 0-252 0 0,0 0-268 0 0,0 0-196 0 0,0 0-173 0 0,0 0-152 0 0,0 0-99 0 0,0 0-60 0 0,28 10-65 0 0,86 25-61 0 0,-112-34-458 0 0,-1 0 0 0 0,1 0 0 0 0,-1 0 1 0 0,1 0-1 0 0,0-1 0 0 0,-1 1 1 0 0,1-1-1 0 0,0 1 0 0 0,-1-1 1 0 0,1 1-1 0 0,0-1 0 0 0,0 0 1 0 0,-1 0-1 0 0,1 0 0 0 0,0 0 0 0 0,0 0 1 0 0,-1 0-1 0 0,1-1 0 0 0,0 1 1 0 0,-1 0-1 0 0,1-1 0 0 0,0 0 1 0 0,-1 1-1 0 0,1-1 0 0 0,0 0 0 0 0,-1 0 1 0 0,1 0-1 0 0,-1 0 0 0 0,0 0 1 0 0,1 0-1 0 0,-1 0-20 0 0,4-4 109 0 0,-1 3-55 0 0,-1-1-1 0 0,1 0 0 0 0,0 0 0 0 0,-1-1 0 0 0,0 1 0 0 0,0-1 0 0 0,0 0 0 0 0,0 0 1 0 0,0 1-1 0 0,-1-2 0 0 0,0 1 0 0 0,0 0 0 0 0,0 0 0 0 0,0-1 0 0 0,-1 1 0 0 0,1-1 1 0 0,-1 0-1 0 0,0 1 0 0 0,-1-1 0 0 0,1 0 0 0 0,-1 0 0 0 0,0 1 0 0 0,0-1 1 0 0,0 0-1 0 0,-1-3-53 0 0,-2 4-18 0 0,0 0 0 0 0,0 0 1 0 0,0 0-1 0 0,0 1 1 0 0,-1 0-1 0 0,1-1 0 0 0,-1 1 1 0 0,0 1-1 0 0,0-1 1 0 0,0 0-1 0 0,0 1 0 0 0,-1 0 1 0 0,1 0-1 0 0,-1 0 0 0 0,1 1 1 0 0,-1-1-1 0 0,1 1 1 0 0,-1 0-1 0 0,0 0 0 0 0,0 1 1 0 0,1-1-1 0 0,-1 1 1 0 0,0 0-1 0 0,0 1 0 0 0,0-1 1 0 0,1 1-1 0 0,-1 0 1 0 0,0 0-1 0 0,-1 1 18 0 0,-5 2-35 0 0,1 0-1 0 0,0 1 1 0 0,0 0 0 0 0,1 0-1 0 0,-1 1 1 0 0,1 1 0 0 0,0-1-1 0 0,1 2 1 0 0,0-1 0 0 0,0 1 0 0 0,0 0-1 0 0,1 1 1 0 0,0 0 0 0 0,1 0-1 0 0,0 0 1 0 0,0 1 0 0 0,0 1 35 0 0,4-7-8 0 0,-1-1 0 0 0,1 1 0 0 0,0-1 0 0 0,-1 1 0 0 0,2 0 0 0 0,-1 0 0 0 0,0 0 0 0 0,1 0 0 0 0,0 0 0 0 0,0 0 1 0 0,0 0-1 0 0,0 0 0 0 0,1 0 0 0 0,-1 1 0 0 0,1-1 0 0 0,0 0 0 0 0,1 0 0 0 0,-1 0 0 0 0,1 1 0 0 0,0-1 0 0 0,0 0 0 0 0,0 0 0 0 0,0 0 0 0 0,1 0 1 0 0,-1 0-1 0 0,1 0 0 0 0,0-1 0 0 0,0 1 0 0 0,1 0 0 0 0,-1-1 0 0 0,1 0 0 0 0,0 0 0 0 0,0 1 0 0 0,0-1 0 0 0,0-1 0 0 0,0 1 0 0 0,3 1 8 0 0,94 18-33 0 0,-70-22-232 0 0,-1-2 0 0 0,-1 0 1 0 0,1-2-1 0 0,0-2 0 0 0,-1 0 0 0 0,0-2 0 0 0,9-4 265 0 0,10-9-4251 0 0,-3-5-3466 0 0,-36 21-3420 0 0</inkml:trace>
  <inkml:trace contextRef="#ctx0" brushRef="#br0" timeOffset="1342.517">1721 1013 2849 0 0,'0'0'2084'0'0,"0"0"-292"0"0,0 0 92 0 0,0 0 41 0 0,0 0-3 0 0,0 0-106 0 0,0 0-182 0 0,0 0-164 0 0,0 0-146 0 0,0 0-73 0 0,0 0-73 0 0,0 0-77 0 0,35-1-87 0 0,110-4-108 0 0,-75-12 220 0 0,-59 9-853 0 0,-1 3-167 0 0,-1-1-1 0 0,1 0 0 0 0,-1-1 0 0 0,0 0 0 0 0,0-1 0 0 0,-1 0 0 0 0,0 0 0 0 0,-1 0 0 0 0,1-1 0 0 0,-2 0 0 0 0,1-1 0 0 0,-1 0 0 0 0,-1 0 0 0 0,0 0 0 0 0,0 0 0 0 0,-1-1 0 0 0,0 0 0 0 0,-1 0 0 0 0,0 0 1 0 0,-1 0-1 0 0,0 0 0 0 0,-1-4-105 0 0,-3 11-4 0 0,0 1 0 0 0,-1-1 0 0 0,1 1 0 0 0,-1 0 1 0 0,0 0-1 0 0,0 0 0 0 0,0 0 0 0 0,-1 1 0 0 0,1-1 1 0 0,-1 1-1 0 0,1 0 0 0 0,-1-1 0 0 0,0 2 0 0 0,0-1 1 0 0,0 0-1 0 0,0 1 0 0 0,0 0 0 0 0,0 0 0 0 0,0 0 1 0 0,0 0-1 0 0,-1 1 0 0 0,1 0 0 0 0,0 0 0 0 0,0 0 1 0 0,-1 0-1 0 0,1 1 0 0 0,0-1 0 0 0,0 1 0 0 0,0 0 0 0 0,0 0 1 0 0,0 1-1 0 0,0-1 0 0 0,0 1 0 0 0,-3 1 4 0 0,-2 3-11 0 0,-1 1 1 0 0,1 0-1 0 0,1 0 0 0 0,-1 0 0 0 0,1 1 1 0 0,1 0-1 0 0,-1 1 0 0 0,1 0 0 0 0,1 0 0 0 0,0 1 1 0 0,0-1-1 0 0,1 1 0 0 0,0 0 0 0 0,1 1 1 0 0,0-1-1 0 0,0 1 0 0 0,1 0 0 0 0,1 0 0 0 0,0 0 1 0 0,0 0-1 0 0,1 0 0 0 0,0 1 0 0 0,1-1 1 0 0,1 8 10 0 0,1-12-2 0 0,0-1 0 0 0,1 1 1 0 0,-1-1-1 0 0,1 0 1 0 0,0 0-1 0 0,1 0 1 0 0,0 0-1 0 0,-1 0 1 0 0,2-1-1 0 0,-1 0 1 0 0,1 1-1 0 0,0-2 0 0 0,0 1 1 0 0,0-1-1 0 0,0 1 1 0 0,1-2-1 0 0,0 1 1 0 0,0-1-1 0 0,0 1 1 0 0,0-1-1 0 0,1-1 0 0 0,-1 0 1 0 0,1 0-1 0 0,-1 0 1 0 0,1 0-1 0 0,0-1 1 0 0,0 0-1 0 0,-1-1 1 0 0,1 1-1 0 0,0-1 1 0 0,6-1 1 0 0,108-14-1082 0 0,-73-7-6038 0 0,-35 14-5029 0 0</inkml:trace>
  <inkml:trace contextRef="#ctx0" brushRef="#br0" timeOffset="3841.513">2918 170 4697 0 0,'0'0'1836'0'0,"0"0"-49"0"0,0 0-5 0 0,0 0 59 0 0,0 0 47 0 0,0 0-60 0 0,0 0-141 0 0,0 0-193 0 0,0 0-210 0 0,0 0-198 0 0,0 0-203 0 0,-7-14-191 0 0,-21-43-159 0 0,21 43-93 0 0,7 14-50 0 0,0 0-53 0 0,0 0-51 0 0,0 0-66 0 0,0 0-76 0 0,0 0-54 0 0,0 12 4 0 0,31 506 1589 0 0,18-18-1108 0 0,-47-441-355 0 0,-2-58-162 0 0,0-1 16 0 0,0 0 19 0 0,10-16 987 0 0,3-20-1047 0 0,2 1 0 0 0,1 0 0 0 0,1 2 0 0 0,2 0 0 0 0,2 0 0 0 0,1 2 1 0 0,1 1-1 0 0,1 1 0 0 0,25-23-33 0 0,77-38-38 0 0,-124 89 31 0 0,0-1 0 0 0,0 1 0 0 0,0 0 0 0 0,0 0-1 0 0,0 0 1 0 0,0 0 0 0 0,0 0 0 0 0,0 1 0 0 0,1-1-1 0 0,-1 0 1 0 0,0 1 0 0 0,0 0 0 0 0,0-1 0 0 0,1 1-1 0 0,-1 0 1 0 0,0 0 0 0 0,1 1 0 0 0,-1-1 0 0 0,0 0-1 0 0,0 1 1 0 0,0-1 0 0 0,1 1 0 0 0,-1 0 0 0 0,0-1-1 0 0,0 1 1 0 0,0 0 0 0 0,0 0 0 0 0,1 2 7 0 0,2 8 4 0 0,-1 1-1 0 0,-1 0 1 0 0,0 0 0 0 0,-1 0 0 0 0,0 0 0 0 0,-1 0-1 0 0,0 0 1 0 0,-1 1 0 0 0,-1-1 0 0 0,0 0-1 0 0,0 1 1 0 0,-1-1 0 0 0,-1 0 0 0 0,0 0-1 0 0,0-1 1 0 0,-1 1 0 0 0,-1-1 0 0 0,0 1 0 0 0,0-1-1 0 0,-1-1 1 0 0,-1 1 0 0 0,0-1 0 0 0,-3 4-4 0 0,4-5-4 0 0,0-1 1 0 0,0 1 0 0 0,-1-1 0 0 0,0 0-1 0 0,-1-1 1 0 0,1 1 0 0 0,-1-2 0 0 0,-1 1-1 0 0,1-1 1 0 0,-1 0 0 0 0,0-1 0 0 0,-1 0-1 0 0,1 0 1 0 0,-1-1 0 0 0,0 0 0 0 0,-3 0 3 0 0,-1 0-65 0 0,5-1-69 0 0,0-1-1 0 0,0 0 1 0 0,0 0 0 0 0,0 0-1 0 0,0-1 1 0 0,0-1-1 0 0,0 1 1 0 0,-1-2 0 0 0,1 1-1 0 0,-7-2 135 0 0,-7-30-3117 0 0,22 2-2241 0 0,1 23 2726 0 0,0-4-7191 0 0</inkml:trace>
  <inkml:trace contextRef="#ctx0" brushRef="#br0" timeOffset="4218.946">3660 645 13123 0 0,'0'0'1301'0'0,"0"0"-435"0"0,0 0-125 0 0,0 0 94 0 0,0 0 112 0 0,0 0 5 0 0,0 0-114 0 0,0 0-149 0 0,0 0-127 0 0,0 0-67 0 0,0 0-69 0 0,0 0-8 0 0,0 0-28 0 0,-12 34-55 0 0,-37 105-20 0 0,33-58 161 0 0,15-76-423 0 0,-1 0-1 0 0,2 0 0 0 0,-1 0 1 0 0,0 0-1 0 0,1 0 1 0 0,0 0-1 0 0,0 0 1 0 0,1 0-1 0 0,-1 0 0 0 0,1 0 1 0 0,0 0-1 0 0,1 0 1 0 0,-1 0-1 0 0,1-1 1 0 0,0 1-1 0 0,0 0 0 0 0,0-1 1 0 0,1 0-1 0 0,0 1 1 0 0,0-1-1 0 0,0 0 1 0 0,0 0-1 0 0,0 0 0 0 0,1-1 1 0 0,0 1-1 0 0,-1-1 1 0 0,1 0-1 0 0,1 0 1 0 0,-1-1-1 0 0,0 1 0 0 0,1-1 1 0 0,-1 1-1 0 0,1-2 1 0 0,0 1-1 0 0,0 0 1 0 0,-1-1-1 0 0,1 0 0 0 0,1 0-52 0 0,2-1 126 0 0,-1 0-1 0 0,1-1 1 0 0,0 0-1 0 0,-1 0 1 0 0,1 0-1 0 0,-1-1 1 0 0,0-1-1 0 0,0 1 0 0 0,1-1 1 0 0,-1 0-1 0 0,-1-1 1 0 0,1 1-1 0 0,-1-2 1 0 0,1 1-1 0 0,-1 0 0 0 0,0-1 1 0 0,2-3-126 0 0,1 0 64 0 0,-1-1 0 0 0,0 1 0 0 0,0-2 0 0 0,-1 1 0 0 0,0-1 0 0 0,-1 0 1 0 0,0 0-1 0 0,0-1 0 0 0,-1 0 0 0 0,-1 0 0 0 0,0 0 0 0 0,0 0 0 0 0,-1-1 0 0 0,-1 1 0 0 0,0-1 0 0 0,0 0 0 0 0,-1 0 0 0 0,-1 1 1 0 0,0-8-65 0 0,-1 13-56 0 0,-1 0 0 0 0,0-1 0 0 0,0 1 0 0 0,0 1 0 0 0,-1-1 0 0 0,0 0 0 0 0,0 1 0 0 0,0-1 0 0 0,-1 1 0 0 0,0 0 0 0 0,0 0 0 0 0,0 0 0 0 0,0 1 0 0 0,-1-1 0 0 0,0 1 0 0 0,0 0 0 0 0,0 0 0 0 0,0 1 1 0 0,-1 0-1 0 0,1 0 0 0 0,-1 0 0 0 0,0 0 0 0 0,0 1 0 0 0,0 0 0 0 0,0 1 0 0 0,0-1 0 0 0,-1 1 0 0 0,1 0 0 0 0,0 0 0 0 0,-1 1 0 0 0,1 0 0 0 0,0 0 0 0 0,-1 1 0 0 0,1-1 0 0 0,0 1 0 0 0,-1 1 0 0 0,1-1 0 0 0,0 1 1 0 0,0 0-1 0 0,0 1 0 0 0,0-1 0 0 0,1 1 0 0 0,-5 3 56 0 0,-31 27-2913 0 0,18-8-4352 0 0,20-21 5584 0 0,-2 4-9985 0 0</inkml:trace>
  <inkml:trace contextRef="#ctx0" brushRef="#br0" timeOffset="4678.191">4148 590 5185 0 0,'0'0'3011'0'0,"0"0"-785"0"0,0 0-312 0 0,0 0-112 0 0,0 0-235 0 0,0 0-332 0 0,0 0-326 0 0,0 0-245 0 0,0 0-132 0 0,0 0-79 0 0,0 0-32 0 0,0 0-36 0 0,0 0-57 0 0,-29 16-41 0 0,-87 55-67 0 0,112-69-206 0 0,0 1 0 0 0,0-1 0 0 0,1 1 0 0 0,-1 0 0 0 0,0 0-1 0 0,1 0 1 0 0,0 0 0 0 0,0 0 0 0 0,0 1 0 0 0,0-1 0 0 0,0 1 0 0 0,1 0-1 0 0,-1 0 1 0 0,1 0 0 0 0,0 0 0 0 0,0 2-14 0 0,-3 6 34 0 0,2-7-20 0 0,0 0 0 0 0,1 1 0 0 0,-1-1 0 0 0,1 0 1 0 0,0 1-1 0 0,1-1 0 0 0,0 1 0 0 0,-1 0 0 0 0,2-1 0 0 0,-1 1 0 0 0,1 0 0 0 0,0 0 0 0 0,0 0 0 0 0,0-1 0 0 0,1 1 0 0 0,0 0 0 0 0,0-1 0 0 0,1 1 0 0 0,-1 0 0 0 0,1-1 0 0 0,0 0 1 0 0,1 1-1 0 0,-1-1 0 0 0,1 0 0 0 0,0 0 0 0 0,0 0 0 0 0,1-1 0 0 0,0 1 0 0 0,-1-1 0 0 0,1 0 0 0 0,1 0 0 0 0,-1 0 0 0 0,1 0 0 0 0,-1-1 0 0 0,4 2-14 0 0,2-1 138 0 0,0-1 0 0 0,1 0 0 0 0,-1 0 0 0 0,0-1 0 0 0,1-1 0 0 0,-1 1 0 0 0,1-2 0 0 0,0 1 0 0 0,-1-2 0 0 0,1 1 0 0 0,0-2-1 0 0,-1 1 1 0 0,1-1 0 0 0,-1-1 0 0 0,0 0 0 0 0,0 0 0 0 0,0-1 0 0 0,0 0 0 0 0,0-1 0 0 0,-1 0 0 0 0,0-1 0 0 0,0 0 0 0 0,0 0 0 0 0,-1-1 0 0 0,0 0 0 0 0,0 0-1 0 0,-1-1 1 0 0,0 0 0 0 0,0 0 0 0 0,-1-1 0 0 0,0 0 0 0 0,0 0 0 0 0,3-9-138 0 0,14-26 120 0 0,-3 0 1 0 0,-1-1-1 0 0,-2-2 0 0 0,-3 1 1 0 0,-1-2-1 0 0,-3 0 1 0 0,-1 0-1 0 0,-3-1-120 0 0,-1 26-37 0 0,-1 1 0 0 0,-1-1 0 0 0,0 0 0 0 0,-2 0 0 0 0,-1 0 0 0 0,-1 0 0 0 0,-1 0 0 0 0,-1 0 0 0 0,0 1 0 0 0,-2-1 0 0 0,-1 1 0 0 0,-1 0 0 0 0,-1 0 0 0 0,-6-13 37 0 0,12 32-9 0 0,0 1 0 0 0,0-1-1 0 0,0 0 1 0 0,0 1-1 0 0,0 0 1 0 0,0-1 0 0 0,-1 1-1 0 0,1 0 1 0 0,-1 0-1 0 0,1 0 1 0 0,-1 1 0 0 0,0-1-1 0 0,0 1 1 0 0,1-1-1 0 0,-1 1 1 0 0,-1 0 0 0 0,1 0-1 0 0,0 0 1 0 0,0 0-1 0 0,0 1 1 0 0,0-1 0 0 0,0 1-1 0 0,-1 0 1 0 0,1 0-1 0 0,0 0 1 0 0,0 0 0 0 0,0 1-1 0 0,-1-1 1 0 0,1 1-1 0 0,0 0 1 0 0,0 0 0 0 0,0 0-1 0 0,0 0 1 0 0,0 1-1 0 0,0-1 1 0 0,0 1 0 0 0,1 0-1 0 0,-1-1 1 0 0,1 1-1 0 0,-1 0 1 0 0,1 1 0 0 0,-1-1-1 0 0,0 2 10 0 0,-13 14-7 0 0,0 1-1 0 0,2 0 0 0 0,0 1 0 0 0,2 1 0 0 0,0 0 1 0 0,1 1-1 0 0,1 0 0 0 0,1 0 0 0 0,1 1 1 0 0,1 0-1 0 0,1 1 0 0 0,1 0 0 0 0,1 0 0 0 0,1 0 1 0 0,2 0-1 0 0,0 0 0 0 0,1 0 0 0 0,3 17 8 0 0,0-29-23 0 0,0 0 0 0 0,0-1 0 0 0,1 0 0 0 0,1 0 0 0 0,0 0 0 0 0,0 0 0 0 0,1-1 0 0 0,1 1 0 0 0,0-2 0 0 0,0 1 0 0 0,0-1 0 0 0,1 0 1 0 0,1-1-1 0 0,0 1 0 0 0,0-2 0 0 0,0 1 0 0 0,1-1 0 0 0,0-1 0 0 0,0 0 0 0 0,1 0 0 0 0,0-1 0 0 0,0-1 0 0 0,0 1 0 0 0,0-2 0 0 0,1 0 0 0 0,-1 0 0 0 0,1-1 0 0 0,0 0 0 0 0,0-1 0 0 0,6 0 23 0 0,79-1-2752 0 0,-65-4-900 0 0,0-5-3530 0 0,-19 3-4011 0 0</inkml:trace>
  <inkml:trace contextRef="#ctx0" brushRef="#br0" timeOffset="5198.486">4726 472 12579 0 0,'0'0'1765'0'0,"0"0"-587"0"0,0 0-274 0 0,0 0-42 0 0,0 0-17 0 0,0 0-21 0 0,0 0-115 0 0,0 0-155 0 0,0 0-128 0 0,0 0-54 0 0,0 0-21 0 0,-9 33-10 0 0,-23 103 34 0 0,32-77 242 0 0,5-52-459 0 0,-3-2-51 0 0,1-1 0 0 0,-1-1 0 0 0,0 1 0 0 0,1 0 0 0 0,0 0 0 0 0,0-1 0 0 0,0 0 0 0 0,0 1 1 0 0,1-1-1 0 0,-1-1 0 0 0,1 1 0 0 0,0 0 0 0 0,0-1 0 0 0,0 0 0 0 0,0 0 0 0 0,0 0 0 0 0,0 0 1 0 0,0 0-1 0 0,1-1 0 0 0,-1 0 0 0 0,1 0 0 0 0,-1 0 0 0 0,1-1 0 0 0,-1 1 0 0 0,1-1 0 0 0,-1 0 1 0 0,1-1-1 0 0,-1 1 0 0 0,1-1 0 0 0,-1 0 0 0 0,1 0 0 0 0,-1 0 0 0 0,1 0 0 0 0,-1-1 0 0 0,0 0 1 0 0,0 0-1 0 0,0 0 0 0 0,3-2-107 0 0,9-11 148 0 0,-1 0 1 0 0,-1-1-1 0 0,0-1 1 0 0,-1 0-1 0 0,-1-1 1 0 0,-1-1 0 0 0,0 0-1 0 0,-1 0 1 0 0,-2-1-1 0 0,0 0 1 0 0,0 0-1 0 0,-2-1 1 0 0,0-3-149 0 0,15-72 896 0 0,-21 95-775 0 0,0 1-69 0 0,0 0-42 0 0,0 20-352 0 0,42 157 296 0 0,-22-112 54 0 0,101 329-194 0 0,-116-384 185 0 0,-1 0 0 0 0,-1 0 0 0 0,0 0 0 0 0,0 1 0 0 0,-1-1 0 0 0,-1 1 0 0 0,0-1 0 0 0,0 1 0 0 0,-1 0 0 0 0,0 0 0 0 0,-1-1 0 0 0,0 1 0 0 0,0 0-1 0 0,-2-1 1 0 0,1 1 0 0 0,-1-1 0 0 0,-1 0 0 0 0,0 0 0 0 0,0 0 0 0 0,-1-1 0 0 0,0 1 0 0 0,0-1 0 0 0,-1 0 0 0 0,-1 0 0 0 0,1-1 0 0 0,-2 0 0 0 0,1 0 0 0 0,-1-1 0 0 0,-2 2 1 0 0,0-3 3 0 0,-1 0 1 0 0,0-1 0 0 0,0 0 0 0 0,-1 0-1 0 0,0-1 1 0 0,0-1 0 0 0,0 0-1 0 0,0-1 1 0 0,0 0 0 0 0,0-1 0 0 0,-1 0-1 0 0,1-1 1 0 0,0 0 0 0 0,-1-1 0 0 0,-10-2-4 0 0,16-1 7 0 0,0 0 0 0 0,0 0 0 0 0,0-1 0 0 0,1 0 0 0 0,-1 0 0 0 0,1-1 0 0 0,1 1 0 0 0,-1-1 0 0 0,1-1-1 0 0,0 1 1 0 0,0-1 0 0 0,0 0 0 0 0,1 0 0 0 0,0 0 0 0 0,1 0 0 0 0,0-1 0 0 0,0 0 0 0 0,0 1 0 0 0,1-1 0 0 0,0 0 0 0 0,1 0 0 0 0,0-1 0 0 0,0 1 0 0 0,1 0 0 0 0,0-3-7 0 0,0-7-1 0 0,1-1 0 0 0,0 1 0 0 0,2-1 0 0 0,0 1 0 0 0,2 0 1 0 0,0 0-1 0 0,0 0 0 0 0,2 1 0 0 0,0 0 0 0 0,1 0 0 0 0,1 1 0 0 0,0 0 0 0 0,1 0 0 0 0,1 1 0 0 0,0 0 0 0 0,12-10 1 0 0,3-2-61 0 0,1 1-1 0 0,1 1 1 0 0,2 1 0 0 0,0 2 0 0 0,1 1-1 0 0,2 1 1 0 0,27-11 61 0 0,33-5-1231 0 0,-53 25-3996 0 0,-37 10 4594 0 0,15-3-11788 0 0</inkml:trace>
  <inkml:trace contextRef="#ctx0" brushRef="#br0" timeOffset="6262.286">1276 2228 9146 0 0,'0'0'1624'0'0,"0"0"-145"0"0,0 0-94 0 0,0 0 4 0 0,0 0-35 0 0,0 0-153 0 0,0 0-222 0 0,0 0-191 0 0,-32 15-158 0 0,-97 52-118 0 0,124-65-468 0 0,0 1 0 0 0,0 0 0 0 0,1-1 0 0 0,-1 2 0 0 0,1-1 0 0 0,0 0 0 0 0,0 1 0 0 0,0 0 0 0 0,0 0 0 0 0,1 0 0 0 0,0 0 0 0 0,0 0 0 0 0,0 1 0 0 0,0-1-1 0 0,0 1 1 0 0,0 3-44 0 0,-4 7 141 0 0,-8 14 7 0 0,2 1 1 0 0,1-1-1 0 0,2 2 0 0 0,0 0 1 0 0,3 0-1 0 0,0 1 0 0 0,2 0 0 0 0,1 0 1 0 0,2 0-1 0 0,1 0 0 0 0,2 2-148 0 0,-1-27 56 0 0,0 0-1 0 0,0 0 0 0 0,1 0 1 0 0,0 1-1 0 0,0-1 1 0 0,1 0-1 0 0,0 0 0 0 0,0 0 1 0 0,1-1-1 0 0,0 1 0 0 0,0-1 1 0 0,1 1-1 0 0,-1-1 1 0 0,1 0-1 0 0,1 0 0 0 0,-1-1 1 0 0,1 1-1 0 0,0-1 1 0 0,0 0-1 0 0,1 0 0 0 0,-1-1 1 0 0,1 1-1 0 0,0-1 0 0 0,0 0 1 0 0,1-1-1 0 0,-1 0 1 0 0,1 0-1 0 0,-1 0 0 0 0,1-1 1 0 0,0 0-1 0 0,0 0 1 0 0,0-1-1 0 0,1 0 0 0 0,2 1-55 0 0,0-3 116 0 0,0 0-1 0 0,-1-1 1 0 0,1 0 0 0 0,-1 0-1 0 0,1-1 1 0 0,-1 0-1 0 0,0-1 1 0 0,0 0 0 0 0,-1 0-1 0 0,1-1 1 0 0,-1 0-1 0 0,0-1 1 0 0,0 0 0 0 0,-1 0-1 0 0,1 0 1 0 0,1-4-116 0 0,100-124 700 0 0,-81 90-630 0 0,-2-1 1 0 0,-2-2-1 0 0,-2-1 0 0 0,-2 0 1 0 0,-3-1-1 0 0,-1-1 0 0 0,-3-1 0 0 0,-2 0 1 0 0,-2-1-1 0 0,-2 0 0 0 0,-3 0 0 0 0,-2 0 1 0 0,-2-5-71 0 0,-3 23-25 0 0,-1 0 0 0 0,-2 1 1 0 0,-1 0-1 0 0,-1 1 0 0 0,-2-1 1 0 0,-2 2-1 0 0,0-1 0 0 0,-2 2 1 0 0,-2 0-1 0 0,-16-25 25 0 0,30 50-6 0 0,-1 0-1 0 0,1 0 1 0 0,-1 0-1 0 0,0 0 1 0 0,0 0-1 0 0,0 1 1 0 0,0 0-1 0 0,-1 0 1 0 0,0 0-1 0 0,0 0 1 0 0,0 0 0 0 0,0 1-1 0 0,-1-1 1 0 0,1 1-1 0 0,-1 1 1 0 0,0-1-1 0 0,0 0 1 0 0,0 1-1 0 0,0 0 1 0 0,0 1-1 0 0,-1-1 1 0 0,1 1-1 0 0,-1 0 1 0 0,1 0 0 0 0,0 0-1 0 0,-1 1 1 0 0,0 0-1 0 0,1 0 1 0 0,-1 0-1 0 0,1 1 1 0 0,0 0-1 0 0,-1 0 1 0 0,1 0-1 0 0,-1 1 1 0 0,1-1 0 0 0,0 1-1 0 0,0 1 1 0 0,-3 1 6 0 0,-9 11-4 0 0,1 0 1 0 0,0 1 0 0 0,1 1-1 0 0,1 1 1 0 0,0 0 0 0 0,2 1 0 0 0,0 0-1 0 0,1 0 1 0 0,1 2 0 0 0,1-1-1 0 0,1 1 1 0 0,1 0 0 0 0,-4 17 3 0 0,6-15 33 0 0,1 0-1 0 0,2 0 1 0 0,0 1-1 0 0,1-1 1 0 0,1 0-1 0 0,1 0 1 0 0,2 1 0 0 0,0-1-1 0 0,1 0 1 0 0,1-1-1 0 0,2 1 1 0 0,0-1 0 0 0,1 0-1 0 0,1-1 1 0 0,1 1-1 0 0,3 1-32 0 0,22 36 300 0 0,3-1 1 0 0,2-2-1 0 0,3-2 0 0 0,2-1 0 0 0,3-2-300 0 0,-33-35 111 0 0,-1 0 0 0 0,2-1 0 0 0,0 0 0 0 0,1-2 0 0 0,1 0 0 0 0,0 0 0 0 0,0-2 0 0 0,1 0 0 0 0,0-2 0 0 0,1 0 0 0 0,16 5-111 0 0,-26-13 111 0 0,-2-8-88 0 0,-8 6-351 0 0,2-17-2876 0 0,3 11 1536 0 0,1-1-3693 0 0,0 1-6899 0 0</inkml:trace>
  <inkml:trace contextRef="#ctx0" brushRef="#br0" timeOffset="6466.348">1891 2338 18060 0 0,'0'0'1256'0'0,"0"0"-368"0"0,0 0-160 0 0,0 0 57 0 0,0 0-25 0 0,0 0-136 0 0,0 0-216 0 0,-32 207-208 0 0,36-185-112 0 0,2-4-48 0 0,5 1-40 0 0,0-8-88 0 0,-2-4-112 0 0,4 0-192 0 0,-2 1-384 0 0,-2-8-857 0 0,2 3-2663 0 0,-7-3-8475 0 0</inkml:trace>
  <inkml:trace contextRef="#ctx0" brushRef="#br0" timeOffset="6614.494">1861 1937 16788 0 0,'0'0'1824'0'0,"0"0"-376"0"0,0 0-415 0 0,0 0-201 0 0,0 0-176 0 0,0 0-240 0 0,0 0-208 0 0,0 0-224 0 0,0 0-272 0 0,0 0-24 0 0,0 0-24 0 0,0 0-24 0 0,0 0-56 0 0,0 0-513 0 0,-7 7-1799 0 0,20 5-9803 0 0</inkml:trace>
  <inkml:trace contextRef="#ctx0" brushRef="#br0" timeOffset="7116.468">2419 2095 13091 0 0,'0'0'2455'0'0,"0"0"-803"0"0,0 0-289 0 0,0 0 59 0 0,0 0 10 0 0,0 0-119 0 0,0 0-221 0 0,0 0-260 0 0,0 0-172 0 0,0 0-134 0 0,0 0-130 0 0,0 0-90 0 0,0 0-78 0 0,-8-1-24 0 0,-65 6 191 0 0,56 4-350 0 0,0 0 0 0 0,1 1 1 0 0,0 1-1 0 0,1 1 0 0 0,0 0 0 0 0,1 1 0 0 0,1 0 0 0 0,0 1 0 0 0,0 0 1 0 0,2 2-1 0 0,0-1 0 0 0,0 1 0 0 0,2 1 0 0 0,0-1 0 0 0,0 2 0 0 0,2-1 1 0 0,0 1-1 0 0,1 0 0 0 0,1 1 0 0 0,-1 11-45 0 0,6 72 5 0 0,1-99 0 0 0,0 0 0 0 0,-1 0 0 0 0,1 0 1 0 0,0 0-1 0 0,0-1 0 0 0,1 1 1 0 0,-1 0-1 0 0,0 0 0 0 0,1-1 1 0 0,0 1-1 0 0,0-1 0 0 0,0 0 1 0 0,0 1-1 0 0,0-1 0 0 0,0 0 1 0 0,0 0-1 0 0,1 0 0 0 0,-1 0 1 0 0,1-1-1 0 0,-1 1 0 0 0,1-1 1 0 0,0 1-1 0 0,-1-1 0 0 0,1 0 1 0 0,0 0-1 0 0,0 0 0 0 0,0-1 1 0 0,0 1-1 0 0,0-1 0 0 0,0 1 0 0 0,0-1 1 0 0,1 0-6 0 0,8-4 63 0 0,-1 1 1 0 0,0-2-1 0 0,0 0 0 0 0,0 0 1 0 0,0-1-1 0 0,-1 0 1 0 0,0 0-1 0 0,0-2 0 0 0,0 1 1 0 0,-1-1-1 0 0,-1 0 1 0 0,1-1-1 0 0,-1 0 1 0 0,-1 0-1 0 0,1-1 0 0 0,-2 0 1 0 0,1 0-1 0 0,1-6-63 0 0,-6 13 6 0 0,180-320 347 0 0,-146 283-358 0 0,-36 40 2 0 0,1 0 0 0 0,0 0 1 0 0,-1 0-1 0 0,1 0 0 0 0,-1 0 0 0 0,1 0 1 0 0,0 0-1 0 0,-1 0 0 0 0,1 0 0 0 0,-1 0 1 0 0,1 1-1 0 0,0-1 0 0 0,-1 0 0 0 0,1 1 1 0 0,-1-1-1 0 0,1 0 0 0 0,-1 1 1 0 0,1-1-1 0 0,-1 0 0 0 0,1 1 0 0 0,-1-1 1 0 0,0 1-1 0 0,1-1 0 0 0,-1 1 0 0 0,1-1 1 0 0,-1 1-1 0 0,0-1 0 0 0,1 1 0 0 0,-1-1 1 0 0,0 1-1 0 0,0-1 0 0 0,0 1 1 0 0,1 0-1 0 0,-1-1 0 0 0,0 1 0 0 0,0-1 1 0 0,0 1-1 0 0,0 0 0 0 0,0-1 0 0 0,0 1 1 0 0,0 0-1 0 0,0-1 0 0 0,0 1 1 0 0,-1-1-1 0 0,1 1 0 0 0,0 0 0 0 0,0-1 1 0 0,0 1 2 0 0,0 0 5 0 0,8 83 4 0 0,-9-70-7 0 0,0-1 0 0 0,1 0 1 0 0,0 1-1 0 0,1-1 0 0 0,1 1 0 0 0,0-1 0 0 0,0 0 1 0 0,2 0-1 0 0,0 0 0 0 0,0 0 0 0 0,1-1 0 0 0,0 0 0 0 0,2 0 1 0 0,-1 0-1 0 0,1 0 0 0 0,1-1 0 0 0,0-1 0 0 0,0 1 0 0 0,1-1 1 0 0,1-1-1 0 0,-1 1 0 0 0,1-2 0 0 0,4 3-2 0 0,-5-7-52 0 0,0-1 1 0 0,0 0-1 0 0,0-1 0 0 0,0 0 1 0 0,0-1-1 0 0,0 0 0 0 0,0 0 1 0 0,1-1-1 0 0,-1 0 0 0 0,0 0 1 0 0,0-1-1 0 0,0 0 0 0 0,1-1 1 0 0,-1 0-1 0 0,0-1 0 0 0,-1 0 1 0 0,1 0-1 0 0,0-1 0 0 0,-1 0 1 0 0,1-1 51 0 0,28-15-4281 0 0,-5-3-3964 0 0,-25 15-4348 0 0</inkml:trace>
  <inkml:trace contextRef="#ctx0" brushRef="#br0" timeOffset="8124.25">3281 1919 12939 0 0,'0'0'1808'0'0,"0"0"-213"0"0,0 0-123 0 0,0 0 9 0 0,0 0-82 0 0,0 0-208 0 0,0 0-236 0 0,0 0-215 0 0,0 0-160 0 0,0 0-121 0 0,0 0-74 0 0,0 0-52 0 0,0 0-26 0 0,-20 2-9 0 0,-60 10-10 0 0,77-12-257 0 0,-1 1 1 0 0,1-1 0 0 0,-1 1-1 0 0,1 0 1 0 0,0 0 0 0 0,-1 1 0 0 0,1-1-1 0 0,0 1 1 0 0,0-1 0 0 0,0 1-1 0 0,0 0 1 0 0,0 0 0 0 0,1 0 0 0 0,-1 1-1 0 0,0-1 1 0 0,1 1 0 0 0,0-1-1 0 0,-2 3-31 0 0,-6 7 120 0 0,-4 2-59 0 0,0 0-1 0 0,1 1 1 0 0,0 1-1 0 0,1 0 1 0 0,1 1-1 0 0,1 0 1 0 0,0 1-1 0 0,1 0 1 0 0,1 0-1 0 0,1 1 0 0 0,1 0 1 0 0,-2 7-61 0 0,7-24 10 0 0,0 0-1 0 0,0 0 1 0 0,0 1-1 0 0,1-1 1 0 0,-1 0 0 0 0,1 0-1 0 0,-1 0 1 0 0,1 1 0 0 0,0-1-1 0 0,0 0 1 0 0,0 1 0 0 0,0-1-1 0 0,0 0 1 0 0,0 0-1 0 0,0 1 1 0 0,1-1 0 0 0,0 0-1 0 0,-1 0 1 0 0,1 0 0 0 0,0 1-1 0 0,0-1 1 0 0,0 0 0 0 0,0 0-1 0 0,0 0 1 0 0,1-1-1 0 0,-1 1 1 0 0,0 0 0 0 0,1 0-1 0 0,0-1 1 0 0,-1 1 0 0 0,1-1-1 0 0,0 1 1 0 0,0-1-1 0 0,0 0 1 0 0,0 0 0 0 0,0 1-1 0 0,0-1 1 0 0,0-1 0 0 0,0 1-1 0 0,0 0 1 0 0,0 0 0 0 0,0-1-1 0 0,1 0 1 0 0,-1 1-1 0 0,0-1 1 0 0,1 0 0 0 0,-1 0-1 0 0,0 0 1 0 0,2 0-10 0 0,5-4 88 0 0,0 1 1 0 0,0-1-1 0 0,0-1 0 0 0,-1 1 1 0 0,0-2-1 0 0,0 1 0 0 0,0-1 1 0 0,0 0-1 0 0,-1-1 0 0 0,0 1 1 0 0,-1-2-1 0 0,2 0-88 0 0,4-4 64 0 0,142-146 642 0 0,-153 155-700 0 0,1 1 0 0 0,0-1 0 0 0,0 1 0 0 0,0-1 1 0 0,0 1-1 0 0,0 0 0 0 0,1 0 0 0 0,-1 0 0 0 0,1 0 0 0 0,-1 0 1 0 0,1 1-1 0 0,0-1 0 0 0,0 1 0 0 0,-1-1 0 0 0,1 1 0 0 0,0 0 1 0 0,0 0-1 0 0,0 1 0 0 0,1-1 0 0 0,-1 1 0 0 0,0-1 0 0 0,0 1 1 0 0,0 0-1 0 0,0 0 0 0 0,0 0 0 0 0,0 1 0 0 0,1-1 0 0 0,-1 1 1 0 0,0 0-1 0 0,0-1 0 0 0,0 1 0 0 0,0 1 0 0 0,-1-1 0 0 0,1 0 1 0 0,0 1-1 0 0,0-1 0 0 0,-1 1 0 0 0,1 0 0 0 0,-1 0 0 0 0,3 2-6 0 0,9 18 12 0 0,-1 1 0 0 0,-1 0 0 0 0,-1 1 0 0 0,-1 0 0 0 0,-1 1-1 0 0,-1 0 1 0 0,-1 0 0 0 0,-1 1 0 0 0,-2 0 0 0 0,0 0-12 0 0,9 268 17 0 0,-13-267-25 0 0,1-3 0 0 0,0-3 19 0 0,-1-1 0 0 0,0 1 0 0 0,-2 0 0 0 0,0-1 0 0 0,-1 1 0 0 0,-1-1 0 0 0,-1 0 0 0 0,-1 0 0 0 0,-6 14-11 0 0,8-25-1 0 0,0 1 0 0 0,-1-1 0 0 0,0-1 0 0 0,0 1 0 0 0,-1-1 1 0 0,0 0-1 0 0,-1 0 0 0 0,1-1 0 0 0,-2 0 0 0 0,1 0 0 0 0,-1 0 0 0 0,0-1 0 0 0,0 0 0 0 0,0-1 0 0 0,-1 0 0 0 0,0 0 0 0 0,0-1 0 0 0,0 0 0 0 0,-1-1 0 0 0,1 0 0 0 0,-1 0 0 0 0,0-1 0 0 0,0 0 0 0 0,-6 0 1 0 0,14-4-5 0 0,1 0 0 0 0,-1-1 0 0 0,0 1 0 0 0,1 0 0 0 0,-1-1 0 0 0,1 1 0 0 0,0-1-1 0 0,0 1 1 0 0,0-1 0 0 0,0 1 0 0 0,1-1 0 0 0,-1 0 0 0 0,1 0 0 0 0,-1 1 0 0 0,1-1-1 0 0,0 0 1 0 0,0 0 0 0 0,0 1 0 0 0,0-1 0 0 0,1 0 0 0 0,-1 0 0 0 0,1 1 0 0 0,0-1-1 0 0,-1 0 1 0 0,1 1 0 0 0,1-2 5 0 0,16-43-5 0 0,1 0 0 0 0,2 2-1 0 0,3 0 1 0 0,1 2 0 0 0,6-6 5 0 0,39-69 46 0 0,-40 66-60 0 0,-3-2 0 0 0,-3 0 0 0 0,-1-2 0 0 0,-4-1 0 0 0,-1 0 0 0 0,-3-1 0 0 0,-3-1 0 0 0,-3 0 0 0 0,-1-1 0 0 0,-4-2 14 0 0,-4-238-239 0 0,1 297 236 0 0,0-1-1 0 0,-1 1 0 0 0,1-1 0 0 0,-1 1 1 0 0,0 0-1 0 0,0-1 0 0 0,-1 1 0 0 0,1-1 1 0 0,-1 1-1 0 0,1 0 0 0 0,-1-1 0 0 0,0 1 1 0 0,0 0-1 0 0,-1 0 0 0 0,1-1 0 0 0,-1 1 1 0 0,1 0-1 0 0,-1 1 0 0 0,0-1 0 0 0,0 0 0 0 0,0 0 1 0 0,-1 1-1 0 0,1-1 0 0 0,-1 1 0 0 0,1 0 1 0 0,-1 0-1 0 0,0 0 0 0 0,0 0 0 0 0,0 0 1 0 0,0 1-1 0 0,0-1 0 0 0,0 1 0 0 0,0 0 1 0 0,0 0-1 0 0,-1 0 0 0 0,1 0 0 0 0,0 0 1 0 0,-1 1-1 0 0,1-1 0 0 0,-1 1 0 0 0,1 0 1 0 0,0 0-1 0 0,-1 1 0 0 0,-2 0 4 0 0,0 2-11 0 0,0 1 0 0 0,0 0-1 0 0,0 1 1 0 0,1 0 0 0 0,-1 0 0 0 0,1 0-1 0 0,0 0 1 0 0,0 1 0 0 0,1 0 0 0 0,0 0-1 0 0,0 0 1 0 0,0 0 0 0 0,1 1 0 0 0,0 0-1 0 0,0-1 1 0 0,1 1 0 0 0,0 0 0 0 0,0 0-1 0 0,0 0 1 0 0,1 1 0 0 0,0-1 0 0 0,1 0-1 0 0,-1 6 12 0 0,1-8-2 0 0,-1 1 0 0 0,1-1 0 0 0,0 1 0 0 0,1-1 0 0 0,-1 1 0 0 0,1-1 0 0 0,0 1 1 0 0,1-1-1 0 0,-1 0 0 0 0,1 0 0 0 0,0 1 0 0 0,0-1 0 0 0,1 0 0 0 0,-1-1 0 0 0,1 1 0 0 0,0 0 0 0 0,0-1 0 0 0,1 0 0 0 0,0 1 0 0 0,-1-1 0 0 0,1-1 0 0 0,0 1 0 0 0,1-1 0 0 0,-1 1 0 0 0,2 0 2 0 0,16 7 4 0 0,0 0 0 0 0,1-1-1 0 0,0-2 1 0 0,1 0 0 0 0,0-1 0 0 0,0-2 0 0 0,23 3-4 0 0,66 18 13 0 0,-110-25-11 0 0,1 0 1 0 0,-1 0 0 0 0,0 1-1 0 0,0-1 1 0 0,0 1-1 0 0,0 0 1 0 0,0 0-1 0 0,-1 0 1 0 0,1 0-1 0 0,0 0 1 0 0,-1 1-1 0 0,0-1 1 0 0,1 1-1 0 0,-1 0 1 0 0,0 0-1 0 0,-1 0 1 0 0,1-1-1 0 0,0 2 1 0 0,-1-1-1 0 0,0 0 1 0 0,1 0-1 0 0,-1 0 1 0 0,0 1-1 0 0,-1-1 1 0 0,1 0-1 0 0,-1 1 1 0 0,1-1-1 0 0,-1 1 1 0 0,0-1-1 0 0,0 1 1 0 0,-1 2-3 0 0,-25 108 77 0 0,23-89-144 0 0,4-21-3250 0 0,3-3-3490 0 0,1-1-5340 0 0</inkml:trace>
  <inkml:trace contextRef="#ctx0" brushRef="#br0" timeOffset="8518.689">4315 1683 16516 0 0,'0'0'1968'0'0,"0"0"-481"0"0,0 0-256 0 0,0 0-87 0 0,0 0-82 0 0,0 0-163 0 0,0 0-199 0 0,0 0-184 0 0,0 0-151 0 0,0 0-89 0 0,0 0-60 0 0,0 0-53 0 0,-23-1-32 0 0,-74-1 3 0 0,43 25 32 0 0,45-14-128 0 0,-4 1-17 0 0,0 1-1 0 0,1 1 0 0 0,1 0 1 0 0,0 1-1 0 0,1 0 0 0 0,0 0 0 0 0,1 1 1 0 0,0 0-1 0 0,1 1 0 0 0,0 2-20 0 0,-16 101-40 0 0,24-114 39 0 0,0 0-1 0 0,0 1 1 0 0,0-1-1 0 0,0 1 1 0 0,1-1 0 0 0,-1 0-1 0 0,1 0 1 0 0,0 1-1 0 0,1-1 1 0 0,-1 0-1 0 0,1 0 1 0 0,-1 0-1 0 0,1 0 1 0 0,1 0 0 0 0,-1 0-1 0 0,0-1 1 0 0,1 1-1 0 0,0-1 1 0 0,0 0-1 0 0,0 0 1 0 0,0 0-1 0 0,0 0 1 0 0,1 0 0 0 0,-1-1-1 0 0,3 2 2 0 0,1-3 69 0 0,0 0-1 0 0,0 0 1 0 0,0-1-1 0 0,0 0 1 0 0,0-1 0 0 0,1 1-1 0 0,-1-1 1 0 0,0-1-1 0 0,-1 1 1 0 0,1-1-1 0 0,0 0 1 0 0,0-1 0 0 0,-1 0-1 0 0,1 0 1 0 0,-1 0-1 0 0,0-1 1 0 0,0 1-1 0 0,0-2 1 0 0,-1 1 0 0 0,1-1-1 0 0,-1 1 1 0 0,0-2-1 0 0,4-4-68 0 0,-6 7 29 0 0,18-18 192 0 0,-1 0 1 0 0,-1-2 0 0 0,-1 0-1 0 0,-1-1 1 0 0,-1-1-1 0 0,-1 0 1 0 0,9-23-222 0 0,29-46 409 0 0,-36 189-872 0 0,21-5-1160 0 0,-18-64-1786 0 0,3-6-4268 0 0,-14-16-4471 0 0</inkml:trace>
  <inkml:trace contextRef="#ctx0" brushRef="#br0" timeOffset="12314.928">4740 2025 5017 0 0,'0'0'1844'0'0,"0"0"-554"0"0,0 0-211 0 0,0 0 112 0 0,0 0 145 0 0,0 0 56 0 0,0 0-61 0 0,0 0-90 0 0,0 0-29 0 0,0 0 4 0 0,0 0 6 0 0,0 3-17 0 0,-3 7-66 0 0,3-8-98 0 0,0-2-108 0 0,3-23 2289 0 0,0-5-3089 0 0,0 0 1 0 0,2 1-1 0 0,1 0 0 0 0,2 0 0 0 0,0 0 1 0 0,1 1-1 0 0,2 0 0 0 0,1 0 0 0 0,1 2 1 0 0,1-1-1 0 0,1 2 0 0 0,1 0 0 0 0,12-13-133 0 0,34-16 83 0 0,-60 53-84 0 0,1-1-1 0 0,-1 1 1 0 0,1 0 0 0 0,-1 0-1 0 0,0 0 1 0 0,1 0-1 0 0,-1 0 1 0 0,0 0 0 0 0,0 0-1 0 0,0 1 1 0 0,0-1-1 0 0,0 1 1 0 0,0 0 0 0 0,0 0-1 0 0,0-1 1 0 0,-1 1-1 0 0,1 0 1 0 0,-1 1 0 0 0,1-1-1 0 0,-1 0 1 0 0,0 0 0 0 0,0 0-1 0 0,0 1 1 0 0,0-1-1 0 0,0 1 1 0 0,-1-1 0 0 0,1 1 1 0 0,-1-2 0 0 0,29 93 31 0 0,-27-79-24 0 0,1 0 0 0 0,1-1-1 0 0,0 0 1 0 0,1 0 0 0 0,1 0 0 0 0,0-1-1 0 0,1 0 1 0 0,5 7-7 0 0,29 11-13 0 0,-24-58 170 0 0,8-19-70 0 0,-1 1-96 0 0,1 1-1 0 0,3 1 1 0 0,1 1 0 0 0,2 2-1 0 0,16-15 10 0 0,-42 49-9 0 0,1 0 0 0 0,-1 0 0 0 0,1 1 0 0 0,0-1 1 0 0,1 2-1 0 0,-1-1 0 0 0,1 1 0 0 0,0 0 0 0 0,0 0 0 0 0,0 0 0 0 0,1 1 0 0 0,-1 1 0 0 0,7-2 9 0 0,-12 5 1 0 0,0 1 0 0 0,1 0 0 0 0,-1 0-1 0 0,0 0 1 0 0,-1 0 0 0 0,1 1 0 0 0,0-1 0 0 0,-1 0-1 0 0,1 1 1 0 0,-1-1 0 0 0,0 1 0 0 0,1 0 0 0 0,-1-1-1 0 0,-1 1 1 0 0,1 0 0 0 0,0 0 0 0 0,-1-1 0 0 0,1 1-1 0 0,-1 0 1 0 0,0 0 0 0 0,0 0 0 0 0,0 0 0 0 0,0 2-1 0 0,0-1 0 0 0,4 235 89 0 0,-4-235-109 0 0,1 0-1 0 0,-1 1 1 0 0,1-1 0 0 0,-1 0-1 0 0,1 0 1 0 0,0 0 0 0 0,1-1-1 0 0,-1 1 1 0 0,1 0 0 0 0,0 0-1 0 0,0-1 1 0 0,0 1-1 0 0,0-1 1 0 0,0 1 0 0 0,1-1-1 0 0,0 0 1 0 0,-1 0 0 0 0,1 0-1 0 0,0 0 1 0 0,4 1 20 0 0,30-11-7016 0 0,-31 0-3357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47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7314 0 0,'0'0'2712'0'0,"0"0"-1270"0"0,0 0-642 0 0,0 0-51 0 0,0 0 148 0 0,0 0 122 0 0,0 0-3 0 0,0 0-152 0 0,0 0-183 0 0,0 0-166 0 0,0 0-116 0 0,-11 16-70 0 0,-32 49-29 0 0,32-40 245 0 0,11-24-269 0 0,0-1 2 0 0,0 0 61 0 0,0 0 81 0 0,3-3 2894 0 0,10-13-2114 0 0,26-64 481 0 0,-39 80-1478 0 0,0 0-10 0 0,0 0-32 0 0,0 0-3 0 0,-9 32 306 0 0,6-17-423 0 0,2-15-80 0 0,1 0-3 0 0,0 0-8 0 0,0 0-10 0 0,0 0-4 0 0,0 0-36 0 0,15 0-2677 0 0,-9 1-2134 0 0,-3 2-5738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16932 0 0,'0'0'1599'0'0,"0"0"-407"0"0,0 0-169 0 0,0 0-34 0 0,0 0-56 0 0,0 0-179 0 0,0 0-220 0 0,0 0-193 0 0,0 0-127 0 0,0 0-70 0 0,0 0 40 0 0,0 0 82 0 0,0 0 37 0 0,0 5 6 0 0,9 38 1142 0 0,16-66-364 0 0,-2 5-86 0 0,-31 29-897 0 0,-3 8-116 0 0,40-42-1059 0 0,-27 21 640 0 0,15-15-1166 0 0,-4 7-7399 0 0,-7 6-3392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50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1702 983 0 0 0,'0'0'771'0'0,"0"0"137"0"0,0 0 28 0 0,0 0-10 0 0,0 0-25 0 0,0 0-27 0 0,0 0 11 0 0,0 0 37 0 0,0 0 21 0 0,0-5 22 0 0,-1-2-2507 0 0,0-5 5256 0 0,0 9 3217 0 0,4 16-5269 0 0,14 277 879 0 0,-9-72-1849 0 0,12 43 4 0 0,-11-47-427 0 0,1-60-6 0 0,-5-35 193 0 0,-3 30 443 0 0,-9-128-788 0 0,0-4-3153 0 0,10-17-5924 0 0,-1 0-2108 0 0</inkml:trace>
  <inkml:trace contextRef="#ctx0" brushRef="#br0" timeOffset="3132.315">1659 1064 0 0 0,'0'0'533'0'0,"0"0"696"0"0,0 0 191 0 0,0 0 23 0 0,0 0-156 0 0,0 0-230 0 0,0 0-182 0 0,0 0-112 0 0,0 0-144 0 0,0 0-136 0 0,0-2-94 0 0,3-2-121 0 0,-1 1 0 0 0,1-1 0 0 0,-1 1 0 0 0,1 0 0 0 0,0 0 0 0 0,0 0 0 0 0,1 0 0 0 0,-1 0 0 0 0,0 1 0 0 0,1-1-1 0 0,0 1 1 0 0,-1 0 0 0 0,1 0 0 0 0,0 0 0 0 0,0 1 0 0 0,0-1 0 0 0,0 1 0 0 0,1 0 0 0 0,-1 0 0 0 0,0 1 0 0 0,0-1 0 0 0,1 1 0 0 0,-1 0 0 0 0,0 0 0 0 0,0 0 0 0 0,1 1-1 0 0,-1-1 1 0 0,0 1 0 0 0,0 0 0 0 0,0 0 0 0 0,2 1-268 0 0,19-1 308 0 0,428-1 3309 0 0,-48-4-2534 0 0,-88 8-643 0 0,-95-4-274 0 0,-88 4-75 0 0,148-23 136 0 0,-122-2-71 0 0,-8-1 125 0 0,-17 14-173 0 0,-23 4 60 0 0,-82 1-49 0 0,-26 17 146 0 0,22 148 77 0 0,-17-78-164 0 0,-3 2-1 0 0,-4-1 1 0 0,-4 10-178 0 0,1 8 98 0 0,10 107 58 0 0,1 88 150 0 0,1-210-152 0 0,-11 56 169 0 0,22-103-153 0 0,-17-33-397 0 0,-10-5 1922 0 0,-4-3-1602 0 0,-196 7-43 0 0,-152-14 1 0 0,136 4-34 0 0,33-5-31 0 0,-58 1 27 0 0,26-1 15 0 0,-46 1-155 0 0,-44 7 109 0 0,224 11 11 0 0,21-8 8 0 0,-54 1 35 0 0,37 3-65 0 0,-4 1 44 0 0,20-8 14 0 0,66 0-37 0 0,0 0 9 0 0,0 0-5 0 0,0 0 22 0 0,0 0-20 0 0,0 0 0 0 0,0 0 12 0 0,0 0-26 0 0,0 0-8 0 0,0 0-10 0 0,0 0-38 0 0,0 0 2 0 0,0 0-43 0 0,0 0-89 0 0,0 0-94 0 0,0 0-204 0 0,0 0-327 0 0,0 0-517 0 0,0 0-1316 0 0,0 0-3743 0 0,0 0-5809 0 0</inkml:trace>
  <inkml:trace contextRef="#ctx0" brushRef="#br0" timeOffset="7339.118">52 1653 0 0 0,'0'0'794'0'0,"0"0"512"0"0,0 0 228 0 0,0 0-8 0 0,0 0-34 0 0,0 0-5 0 0,0 0-155 0 0,0 0-87 0 0,0 0-45 0 0,0 0-36 0 0,-8 1-30 0 0,-2 0-696 0 0,-23 1 2726 0 0,33-2-2539 0 0,0 0-113 0 0,36 18 1869 0 0,117 0 478 0 0,27-5-1010 0 0,114-10-1849 0 0,-194-3 174 0 0,-43 7-152 0 0,40 0 166 0 0,15-13 34 0 0,111 1 18 0 0,45 2 44 0 0,-268 3-293 0 0,0 0-6 0 0,0 0 26 0 0,0 0 9 0 0,0 0-4 0 0,0 0 11 0 0,0 0-29 0 0,0 0-11 0 0,0 0 10 0 0,0 0 22 0 0,0 0-18 0 0,0 0 9 0 0,0 0 8 0 0,0 0-24 0 0,0 0 19 0 0,0 0-1 0 0,0 0 4 0 0,0 0 4 0 0,0 0-14 0 0,0 0-17 0 0,0 0 26 0 0,0 0 3 0 0,0 0-3 0 0,0 0-32 0 0,0 0-5 0 0,0 0 30 0 0,0 0-13 0 0,0 0 12 0 0,0 0 6 0 0,0 0-29 0 0,0 0 0 0 0,0 0 29 0 0,0 0-5 0 0,0 0-9 0 0,0 0 8 0 0,0 0-18 0 0,0 0-4 0 0,0 0 10 0 0,0 0 10 0 0,0 0-22 0 0,0 0-1 0 0,0 0 17 0 0,25 0-27 0 0,17 7 44 0 0,-11 0 56 0 0,-31-7-54 0 0,0 0 15 0 0,0 0 14 0 0,0 0-17 0 0,0 0 5 0 0,0 0 13 0 0,0 0-11 0 0,0 0 6 0 0,0 0 16 0 0,0 0-2 0 0,0 0 3 0 0,0 0 19 0 0,0 0 9 0 0,0 0-14 0 0,0 0 17 0 0,0 0 5 0 0,0 0 0 0 0,0 0 4 0 0,0 0 13 0 0,0 0-7 0 0,-21-15 383 0 0,-25-22-429 0 0,-82-99 30 0 0,34 49-50 0 0,41 68-66 0 0,52 19 8 0 0,1 0 0 0 0,0 0 8 0 0,0 0 22 0 0,0 0 2 0 0,0 0-24 0 0,0 0 7 0 0,0 0-22 0 0,0 0-25 0 0,0 0 20 0 0,0 0-18 0 0,-16 174-23 0 0,16-71 130 0 0,-5 0-1 0 0,-12 72-58 0 0,6-127-36 0 0,12-47 172 0 0,-1-1-116 0 0,17-12 44 0 0,174-109 224 0 0,-95 59-288 0 0,-56 33 136 0 0,-38 24-1134 0 0,-6 5-4835 0 0,0 0-3915 0 0,1 0-3167 0 0</inkml:trace>
  <inkml:trace contextRef="#ctx0" brushRef="#br0" timeOffset="7951.245">555 704 8362 0 0,'0'0'3610'0'0,"0"0"-1518"0"0,0 0-594 0 0,0 0-139 0 0,0 0 25 0 0,0 0-14 0 0,0 0-114 0 0,0 0-234 0 0,0 0-295 0 0,0 0-267 0 0,0 0-195 0 0,0 0-108 0 0,0 0-62 0 0,4-7 125 0 0,14 360 2911 0 0,-20-93-2618 0 0,-26-134-361 0 0,25-118-1468 0 0,2-13-5624 0 0,2-1 3394 0 0,-1 2-8012 0 0</inkml:trace>
  <inkml:trace contextRef="#ctx0" brushRef="#br0" timeOffset="8372.76">367 593 10386 0 0,'0'0'1453'0'0,"0"0"-104"0"0,0 0 35 0 0,0 0 126 0 0,0 0 72 0 0,0 0-89 0 0,0 0-298 0 0,0 0-372 0 0,0 0-272 0 0,0 0-139 0 0,0 0-28 0 0,0 0 20 0 0,0 0 11 0 0,19-12 2 0 0,60-39-3 0 0,-5 28 404 0 0,-51 20-561 0 0,-2-2-166 0 0,1 0 0 0 0,-1 2 0 0 0,1 1-1 0 0,-1 0 1 0 0,1 2 0 0 0,0 0 0 0 0,-1 1 0 0 0,1 1 0 0 0,-1 2 0 0 0,1 0 0 0 0,-1 1 0 0 0,0 1 0 0 0,-1 1 0 0 0,0 0 0 0 0,0 2 0 0 0,15 9-91 0 0,-28-13 19 0 0,-1 1 0 0 0,1 1 0 0 0,-1 0 0 0 0,0 0 0 0 0,0 0 1 0 0,-1 0-1 0 0,0 1 0 0 0,-1 0 0 0 0,1 0 0 0 0,-2 0 0 0 0,1 1 1 0 0,-1-1-1 0 0,0 1 0 0 0,-1 0 0 0 0,0-1 0 0 0,0 1 0 0 0,-1 0 1 0 0,0 1-1 0 0,-1-1 0 0 0,0 0 0 0 0,0 0 0 0 0,-1 5-19 0 0,-3-3 25 0 0,0-1 1 0 0,0 0-1 0 0,0-1 0 0 0,-2 1 0 0 0,1-1 0 0 0,-1 0 1 0 0,0 0-1 0 0,-1-1 0 0 0,0 0 0 0 0,0 0 0 0 0,-1 0 1 0 0,0-1-1 0 0,-1 0 0 0 0,1-1 0 0 0,-1 0 0 0 0,0 0 1 0 0,-1-1-1 0 0,1 0 0 0 0,-1-1 0 0 0,-7 3-25 0 0,-9 5 8 0 0,-1-1 0 0 0,0-1 0 0 0,0-1 0 0 0,0-1 0 0 0,-1-2 0 0 0,-1 0 0 0 0,1-2 0 0 0,-1-2 0 0 0,-18 0-8 0 0,-5-8-748 0 0,54-2-2820 0 0,1 4-1947 0 0,3 0-6488 0 0</inkml:trace>
  <inkml:trace contextRef="#ctx0" brushRef="#br0" timeOffset="12193.589">2499 1793 464 0 0,'0'0'1776'0'0,"0"0"-311"0"0,0 0-25 0 0,0 0 123 0 0,0 0 89 0 0,0 0-54 0 0,0 0-212 0 0,0 0-317 0 0,0 0-270 0 0,0 0-196 0 0,0 0-151 0 0,1-6 1340 0 0,11 71 1649 0 0,5 60-1483 0 0,16 89-435 0 0,12 319 213 0 0,-8-315-1073 0 0,-19-122-296 0 0,-14-43-194 0 0,0 0 195 0 0,-4-52-344 0 0,0-1-28 0 0,0 0-14 0 0,2 13 98 0 0,-1-2 549 0 0,-1-22 517 0 0,-3-6-1127 0 0,-1-1 1 0 0,-1 1-1 0 0,0 0 1 0 0,-1 0 0 0 0,-1 1-1 0 0,-1 0 1 0 0,0 0-1 0 0,-1 0 1 0 0,-1 1 0 0 0,0 1-1 0 0,-1 0 1 0 0,-1 0-1 0 0,-7-6-19 0 0,1 1-16 0 0,0 1 0 0 0,-1 1 0 0 0,0 0 0 0 0,-1 2 0 0 0,-1 0 0 0 0,-20-10 16 0 0,-7-7 63 0 0,47 32-78 0 0,1 0 25 0 0,0 0-9 0 0,0 0 11 0 0,0 0 3 0 0,0 0-11 0 0,0 0-22 0 0,0 0 2 0 0,0 0 7 0 0,0 0 8 0 0,0 0 23 0 0,0 0-4 0 0,0 0-5 0 0,0 0 8 0 0,0 0-19 0 0,0 0-1 0 0,0 0-14 0 0,0 0-11 0 0,0 0-7 0 0,71-12-20 0 0,-23 9 66 0 0,1 1 0 0 0,-1 3 0 0 0,1 2 0 0 0,27 6-15 0 0,53 5 3 0 0,-56-13-2 0 0,-47 6-23 0 0,-26-7 34 0 0,0 0-4 0 0,0 0 29 0 0,0 0-21 0 0,0 0-5 0 0,0 0 3 0 0,0 0-22 0 0,0 0 6 0 0,0 0 24 0 0,0 0-2 0 0,0 0 2 0 0,0 0-5 0 0,0 0-2 0 0,0 0-5 0 0,0 0 9 0 0,0 0 13 0 0,-9 12 340 0 0,-35 35-333 0 0,20-27-3 0 0,0 1 0 0 0,2 1 1 0 0,0 1-1 0 0,2 0 0 0 0,-17 26-36 0 0,11-12-9 0 0,26-37-908 0 0,-1-2 585 0 0,0 1-3022 0 0,1 0-3552 0 0,0 1-4945 0 0</inkml:trace>
  <inkml:trace contextRef="#ctx0" brushRef="#br0" timeOffset="13205.772">1632 3973 2064 0 0,'0'0'2974'0'0,"0"0"-982"0"0,0 0-277 0 0,0 0 74 0 0,0 0 114 0 0,0 0-50 0 0,0 0-158 0 0,0 0-238 0 0,0 0-254 0 0,0 0-248 0 0,0 0-141 0 0,0 0-87 0 0,0 0-43 0 0,-4 0-4 0 0,-8 0-49 0 0,9 0-39 0 0,3 0-35 0 0,0 0-42 0 0,0 0-31 0 0,0 0-10 0 0,0-19 911 0 0,-3-8-1048 0 0,1 14-249 0 0,0 0 1 0 0,1 0-1 0 0,0 0 0 0 0,1 0 0 0 0,1 0 1 0 0,0 0-1 0 0,1 0 0 0 0,3-9-88 0 0,4-9 69 0 0,2 0 1 0 0,1 2-1 0 0,2-1 1 0 0,1 2-1 0 0,1 0 1 0 0,1 0-1 0 0,1 2 1 0 0,2 0-1 0 0,1 2 1 0 0,0 0-1 0 0,6-3-69 0 0,34-10-38 0 0,-58 39 38 0 0,1 0 1 0 0,0 0 0 0 0,0 1 0 0 0,-1-1 0 0 0,1 1 0 0 0,-1 0 0 0 0,0 0 0 0 0,0 1 0 0 0,0-1 0 0 0,0 0 0 0 0,-1 1 0 0 0,1 0 0 0 0,-1 0 0 0 0,0-1 0 0 0,1 3-1 0 0,58 186 153 0 0,-50-146-164 0 0,24-70 25 0 0,248-200 1 0 0,-253 209-44 0 0,-26 37-1 0 0,-2 10 67 0 0,-1 1-1 0 0,-1-1 1 0 0,-2 0-1 0 0,-1 1 1 0 0,-1-1-1 0 0,-2 0 1 0 0,-1-1-1 0 0,-6 13-36 0 0,-18 19-100 0 0,31-63 23 0 0,0 0-42 0 0,0 0-64 0 0,0 0-70 0 0,0 0-102 0 0,0 0-134 0 0,0 0-114 0 0,23-8-5998 0 0,-14 1 367 0 0,0 0-5473 0 0</inkml:trace>
  <inkml:trace contextRef="#ctx0" brushRef="#br0" timeOffset="13891.705">2771 3505 7082 0 0,'0'0'2237'0'0,"0"0"-604"0"0,0 0-221 0 0,0 0-14 0 0,0 0-15 0 0,0 0-72 0 0,0 0-143 0 0,0 0-123 0 0,0 0-98 0 0,0 0-107 0 0,0 0-87 0 0,0 0-100 0 0,-13 6-54 0 0,-67 26 401 0 0,65-26-845 0 0,1 0 1 0 0,0 1-1 0 0,1 1 1 0 0,-1 0-1 0 0,1 1 1 0 0,1 0-1 0 0,0 1 1 0 0,0 1-1 0 0,1 0 1 0 0,0 0-1 0 0,1 1 1 0 0,1 0-1 0 0,-1 1 1 0 0,2 0-1 0 0,0 0 1 0 0,1 1-1 0 0,0 0 1 0 0,1 1-1 0 0,0-1 1 0 0,1 1-1 0 0,1 0 1 0 0,1 0-1 0 0,0 1 0 0 0,-1 14-155 0 0,3-27 15 0 0,1-1-1 0 0,-1 0 1 0 0,1 1-1 0 0,-1-1 1 0 0,1 1-1 0 0,0-1 0 0 0,0 1 1 0 0,0-1-1 0 0,1 1 1 0 0,-1-1-1 0 0,0 1 1 0 0,1-1-1 0 0,-1 1 1 0 0,1-1-1 0 0,0 0 0 0 0,0 1 1 0 0,0-1-1 0 0,0 0 1 0 0,1 0-1 0 0,-1 0 1 0 0,0 0-1 0 0,1 0 0 0 0,0 0 1 0 0,-1 0-1 0 0,1 0 1 0 0,0-1-1 0 0,0 1 1 0 0,0 0-1 0 0,0-1 0 0 0,0 0 1 0 0,0 1-1 0 0,0-1 1 0 0,1 0-1 0 0,-1 0 1 0 0,0 0-1 0 0,1-1 0 0 0,-1 1 1 0 0,0-1-1 0 0,3 1-14 0 0,6-3 91 0 0,-1-1-1 0 0,0-1 1 0 0,1 1-1 0 0,-1-2 0 0 0,0 1 1 0 0,-1-2-1 0 0,1 1 1 0 0,-1-1-1 0 0,0 0 0 0 0,-1-1 1 0 0,1 0-1 0 0,-1-1 1 0 0,-1 1-1 0 0,1-2 1 0 0,1-2-91 0 0,173-216 424 0 0,-167 262-400 0 0,-14-25-12 0 0,9 53 51 0 0,-3 0 0 0 0,-2 0 0 0 0,-4 0 1 0 0,-2 1-1 0 0,-9 53-63 0 0,-4-17 33 0 0,-5-2 0 0 0,-19 57-33 0 0,32-131 12 0 0,-1 1 0 0 0,-1-1-1 0 0,-2 0 1 0 0,0-1-1 0 0,-1 0 1 0 0,-1-1 0 0 0,-1 0-1 0 0,-2-1 1 0 0,0-1-1 0 0,-7 8-11 0 0,20-25 4 0 0,-1 0-1 0 0,0-1 1 0 0,0 1-1 0 0,0 0 1 0 0,0-1-1 0 0,0 0 1 0 0,-1 0-1 0 0,1 0 0 0 0,-1 0 1 0 0,1 0-1 0 0,-1-1 1 0 0,0 1-1 0 0,0-1 1 0 0,1 0-1 0 0,-1 0 1 0 0,0-1-1 0 0,0 1 0 0 0,0-1 1 0 0,0 0-1 0 0,0 0 1 0 0,0 0-1 0 0,0 0 1 0 0,0-1-1 0 0,-2 0-3 0 0,2-2 0 0 0,0 0 0 0 0,0-1 0 0 0,0 1-1 0 0,1-1 1 0 0,0 0 0 0 0,0 0 0 0 0,0 0 0 0 0,0 0 0 0 0,1 0-1 0 0,-1-1 1 0 0,1 1 0 0 0,0-1 0 0 0,1 1 0 0 0,-1-1 0 0 0,1 0-1 0 0,-1-3 1 0 0,0-12-12 0 0,1 0 0 0 0,0 0 0 0 0,2 1-1 0 0,0-1 1 0 0,1 0 0 0 0,1 0 0 0 0,1 1 0 0 0,1 0-1 0 0,0 0 1 0 0,2 0 0 0 0,0 0 0 0 0,1 1-1 0 0,1 0 1 0 0,0 1 0 0 0,1 0 0 0 0,1 0-1 0 0,4-3 13 0 0,98-127-701 0 0,-85 120-1311 0 0,-14 17-2357 0 0,-3 2-4587 0 0,-4 4-3756 0 0</inkml:trace>
  <inkml:trace contextRef="#ctx0" brushRef="#br0" timeOffset="15207.56">3535 2541 0 0 0,'0'0'681'0'0,"0"0"253"0"0,0 0 28 0 0,0 0-32 0 0,0 0-100 0 0,0 0-85 0 0,0 0-39 0 0,0 0-133 0 0,0 0-107 0 0,0 0-83 0 0,0 0-30 0 0,0 0 79 0 0,-2-6 101 0 0,0 2-295 0 0,-7-21 359 0 0,5 5 3103 0 0,-1 16 7662 0 0,3 7-11159 0 0,2-2 8 0 0,0-1-13 0 0,-1 19 916 0 0,-27 230 397 0 0,17 223-563 0 0,27-207-645 0 0,-30-177-131 0 0,-2-47 39 0 0,-1 81-89 0 0,16-101-79 0 0,-13-95-3580 0 0,14 38-638 0 0,0 26 959 0 0,0-2-8812 0 0</inkml:trace>
  <inkml:trace contextRef="#ctx0" brushRef="#br0" timeOffset="16165.474">3456 2574 3481 0 0,'0'0'1672'0'0,"0"0"-205"0"0,0 0 31 0 0,0 0 62 0 0,0 0-1 0 0,0 0-40 0 0,0 0-232 0 0,0 0-275 0 0,0 0-206 0 0,0 0-97 0 0,0 0-18 0 0,0 0 8 0 0,-4-4 5245 0 0,-33 27-3901 0 0,6-1-1843 0 0,0-1 1 0 0,-2-1 0 0 0,0-2-1 0 0,-1-1 1 0 0,-20 6-201 0 0,2 3 800 0 0,80-12-577 0 0,35 3-28 0 0,1-4 0 0 0,0-2 0 0 0,1-3 0 0 0,0-3 0 0 0,52-3-195 0 0,-3 5 16 0 0,-99-4-10 0 0,-16-11 1120 0 0,-285-255-834 0 0,250 215-380 0 0,75 40-4013 0 0,-16 8 899 0 0,-9 0-3385 0 0,-3 0-5982 0 0</inkml:trace>
  <inkml:trace contextRef="#ctx0" brushRef="#br0" timeOffset="17369.209">3870 3222 6393 0 0,'0'0'3776'0'0,"0"0"-1494"0"0,0 0-679 0 0,0 0-90 0 0,0 0 53 0 0,0 0 16 0 0,0 0-171 0 0,0 0-260 0 0,0 0-251 0 0,0 0-239 0 0,0 0-155 0 0,0 0-121 0 0,0 0-76 0 0,-8-5 225 0 0,-9 36 137 0 0,-23 60 166 0 0,3 1 1 0 0,-12 58-838 0 0,5-13 150 0 0,4-41-180 0 0,48-136-3494 0 0,63-170-4211 0 0,3 31 4268 0 0,-21 53 5225 0 0,-35 75 1853 0 0,-19 65 3413 0 0,2 15-6396 0 0,-1-10-77 0 0,9 47 231 0 0,4-28-552 0 0,-1 1 1 0 0,-2 1 0 0 0,-1 0-1 0 0,-2 0 1 0 0,-1 23-231 0 0,-4-47 12 0 0,49 119 49 0 0,-43-118-35 0 0,6 1 6 0 0,-13-18-28 0 0,-1 0-3 0 0,0 0 15 0 0,8-20 1718 0 0,27-100-1343 0 0,21-211-245 0 0,-50 235-3233 0 0,-6 96 2176 0 0,0 0-404 0 0,8-5-11918 0 0,-5 2 1537 0 0</inkml:trace>
  <inkml:trace contextRef="#ctx0" brushRef="#br0" timeOffset="20805.484">5650 2460 0 0 0,'0'0'1299'0'0,"0"0"593"0"0,0 0 159 0 0,0 0-94 0 0,0 0-246 0 0,0 0-329 0 0,0 0-277 0 0,0 0-183 0 0,0 3 3972 0 0,-249 4-397 0 0,-156 9-2203 0 0,138-5-1086 0 0,130-26-800 0 0,-244 19 1473 0 0,381-4-1844 0 0,0 0 26 0 0,0 0-47 0 0,-28 10 273 0 0,-31-2-22 0 0,59-8-245 0 0,0 0-14 0 0,15 14-33 0 0,-1 3 49 0 0,0 1 1 0 0,-2 0-1 0 0,0 1 1 0 0,-2 1-1 0 0,0 0 1 0 0,6 16-25 0 0,42 104 118 0 0,-13-71-30 0 0,-32-50 963 0 0,-9-56-635 0 0,-1 1-410 0 0,2 0 0 0 0,1 1 0 0 0,1-1 0 0 0,2 2-1 0 0,2-1 1 0 0,10-21-6 0 0,0-47 59 0 0,-21 103-75 0 0,0 0 22 0 0,0 0 13 0 0,0 0-28 0 0,0 0 9 0 0,0 0-12 0 0,0 0-23 0 0,0 0 16 0 0,0 0-6 0 0,0 0 6 0 0,0 0 5 0 0,0 0-4 0 0,0 0-31 0 0,0 0-12 0 0,0 0-9 0 0,0 0-48 0 0,0 0-41 0 0,0 0-92 0 0,0 0-119 0 0,0 0-151 0 0,0 0-211 0 0,0 0-300 0 0,4 1-5860 0 0,1 5-5153 0 0</inkml:trace>
  <inkml:trace contextRef="#ctx0" brushRef="#br0" timeOffset="21411.443">5685 2607 11178 0 0,'0'0'1966'0'0,"0"0"-371"0"0,0 0-116 0 0,0 0 15 0 0,0 0-39 0 0,0 0-162 0 0,0 0-234 0 0,0 0-265 0 0,0 0-242 0 0,0 0-159 0 0,0 0-173 0 0,0 0-82 0 0,0 0 40 0 0,0 6 81 0 0,13 294 3058 0 0,-25-55-2858 0 0,8-227-467 0 0,-25 61 124 0 0,21-131-5810 0 0,8 30 1475 0 0,0 15 525 0 0,0-4-7555 0 0</inkml:trace>
  <inkml:trace contextRef="#ctx0" brushRef="#br0" timeOffset="21707.137">5589 2618 7794 0 0,'0'0'3135'0'0,"0"0"-1097"0"0,0 0-658 0 0,0 0-116 0 0,0 0 62 0 0,0 0 14 0 0,0 0-110 0 0,0 0-151 0 0,0 0-147 0 0,0 0-95 0 0,0 0-76 0 0,0 0-124 0 0,0 0-78 0 0,26-1-39 0 0,170-7 802 0 0,85-34-27 0 0,-228 42-1393 0 0,-53 0 56 0 0,0 0-32 0 0,-24 7-1091 0 0,-5 8-421 0 0,-17 8-1672 0 0,16-10-3934 0 0,14-5-4193 0 0</inkml:trace>
  <inkml:trace contextRef="#ctx0" brushRef="#br0" timeOffset="21954.202">5621 2839 9474 0 0,'0'0'1786'0'0,"0"0"-357"0"0,0 0-104 0 0,0 0 82 0 0,0 0 61 0 0,0 0-96 0 0,0 0-61 0 0,0 0-47 0 0,0 0-62 0 0,0 0-124 0 0,0 0-152 0 0,0 0-155 0 0,0 0-144 0 0,32 8-123 0 0,101 24-89 0 0,-41-27 149 0 0,-70-10-448 0 0,22-2 56 0 0,4-2-560 0 0,-16 7-6001 0 0,-30 2-4011 0 0</inkml:trace>
  <inkml:trace contextRef="#ctx0" brushRef="#br0" timeOffset="22278.058">6114 3038 14491 0 0,'0'0'912'0'0,"0"0"-525"0"0,0 0 20 0 0,0 0 413 0 0,0 0 384 0 0,0 0 154 0 0,0 0-101 0 0,0 0-287 0 0,0 0-274 0 0,0 0-192 0 0,0 0-130 0 0,0 0-69 0 0,0 0-52 0 0,-9 34-50 0 0,-29 104-19 0 0,23-56 108 0 0,5 31-234 0 0,10-112-109 0 0,0-1-26 0 0,0 0-21 0 0,0 0-22 0 0,0 0-26 0 0,0 0-51 0 0,-6-5-7067 0 0,5 3 1503 0 0,-1 2-5200 0 0</inkml:trace>
  <inkml:trace contextRef="#ctx0" brushRef="#br0" timeOffset="22575.333">6040 3056 12091 0 0,'0'0'1736'0'0,"0"0"-418"0"0,0 0-92 0 0,0 0 91 0 0,0 0-12 0 0,0 0-111 0 0,0 0-190 0 0,0 0-206 0 0,0 0-147 0 0,0 0-91 0 0,0 0-75 0 0,0 0-56 0 0,33-7-58 0 0,102-20-52 0 0,-12 10 332 0 0,-60 17-841 0 0,-63 0-28 0 0,0 0-80 0 0,0 0-31 0 0,-10 12-3889 0 0,7-7-681 0 0,-1 0-6387 0 0</inkml:trace>
  <inkml:trace contextRef="#ctx0" brushRef="#br0" timeOffset="22790.965">5991 3244 8402 0 0,'0'0'5641'0'0,"0"0"-3459"0"0,0 0-1197 0 0,0 0 97 0 0,0 0 216 0 0,0 0 76 0 0,0 0-145 0 0,0 0-228 0 0,0 0-267 0 0,0 0-189 0 0,0 0-131 0 0,35-2-121 0 0,113-6-70 0 0,-9-8 496 0 0,-92 8-1999 0 0,6 5-4986 0 0,-44 3-5485 0 0</inkml:trace>
  <inkml:trace contextRef="#ctx0" brushRef="#br0" timeOffset="26332.333">5505 284 0 0 0,'0'0'1570'0'0,"0"0"322"0"0,0 0 335 0 0,0 0 130 0 0,0 0-151 0 0,0 0-333 0 0,0 0-312 0 0,0 0-228 0 0,0 0-146 0 0,2-3-101 0 0,2-2-1498 0 0,-4 5 527 0 0,0 1 0 0 0,0-1 0 0 0,0 0 0 0 0,0 0 0 0 0,0 1 0 0 0,0-1 0 0 0,0 0 0 0 0,0 1 0 0 0,0-1 0 0 0,0 0 0 0 0,0 1 0 0 0,0-1 0 0 0,0 0 1 0 0,0 0-1 0 0,0 1 0 0 0,0-1 0 0 0,1 0 0 0 0,-1 1 0 0 0,0-1 0 0 0,0 0 0 0 0,0 0 0 0 0,1 1 0 0 0,-1-1 0 0 0,0 0 0 0 0,0 0 0 0 0,1 0 0 0 0,-1 1 0 0 0,0-1 0 0 0,0 0 0 0 0,1 0 0 0 0,-1 0 1 0 0,0 0-1 0 0,0 0 0 0 0,1 0 0 0 0,-1 1 0 0 0,0-1 0 0 0,1 0 0 0 0,-1 0 0 0 0,0 0 0 0 0,1 0 0 0 0,-1 0 0 0 0,0 0 0 0 0,1 0 0 0 0,-1 0 0 0 0,0 0 0 0 0,0 0 0 0 0,1-1-115 0 0,19 116 1743 0 0,-11-28-1099 0 0,-3 0-1 0 0,-4 0 0 0 0,-4 6-643 0 0,1 9 288 0 0,-26 276 332 0 0,23-223 571 0 0,27-155-933 0 0,40-1 2 0 0,0-2 0 0 0,0-4 0 0 0,26-7-260 0 0,106-9 92 0 0,45 16 152 0 0,-173 22-175 0 0,76-11 149 0 0,-143-4-222 0 0,26 0 72 0 0,35 3 40 0 0,-96 1-1331 0 0,12-4-1331 0 0,8 0-8095 0 0,12 0-1248 0 0</inkml:trace>
  <inkml:trace contextRef="#ctx0" brushRef="#br0" timeOffset="26891.765">7193 1160 2505 0 0,'0'0'1687'0'0,"0"0"-155"0"0,0 0 183 0 0,0 0 324 0 0,0 0 194 0 0,0 0-66 0 0,0 0-294 0 0,0 0-379 0 0,0 0-319 0 0,0 0-204 0 0,0 0-124 0 0,0 0-59 0 0,0 0-57 0 0,-1 26 4823 0 0,-77 55-4327 0 0,-148 102-604 0 0,185-145-590 0 0,40-37-200 0 0,1 0 0 0 0,-1-1 1 0 0,0 1-1 0 0,0-1 0 0 0,1 1 0 0 0,-1-1 0 0 0,0 0 0 0 0,0 1 0 0 0,0-1 0 0 0,0 0 1 0 0,0 0-1 0 0,0 1 0 0 0,1-1 0 0 0,-1 0 0 0 0,0 0 0 0 0,0 0 0 0 0,0 0 0 0 0,0 0 1 0 0,0 0-1 0 0,0 0 0 0 0,0-1 0 0 0,0 1 0 0 0,0 0 0 0 0,1 0 0 0 0,-1-1 0 0 0,0 1 0 0 0,0 0 1 0 0,0-1-1 0 0,0 1 0 0 0,1-1 0 0 0,-1 1 0 0 0,0-1 0 0 0,0 0 0 0 0,1 1 0 0 0,-1-1 1 0 0,1 0-1 0 0,-1 1 0 0 0,0-1 0 0 0,1 0 167 0 0,-8-14-5568 0 0,7 5 115 0 0,1 2-5332 0 0</inkml:trace>
  <inkml:trace contextRef="#ctx0" brushRef="#br0" timeOffset="27197.505">6823 1120 7538 0 0,'0'0'3458'0'0,"0"0"-1000"0"0,0 0-563 0 0,0 0-196 0 0,0 0-162 0 0,0 0-164 0 0,0 0-192 0 0,0 0-239 0 0,0 0-257 0 0,0 0-226 0 0,0 0-168 0 0,0 0-113 0 0,0 0-50 0 0,-1 1 108 0 0,1 5-61 0 0,0-1-1 0 0,1 0 0 0 0,-1 0 0 0 0,1 0 1 0 0,0 0-1 0 0,1 0 0 0 0,0 0 0 0 0,-1 0 0 0 0,1 0 1 0 0,1-1-1 0 0,-1 1 0 0 0,1-1 0 0 0,0 1 1 0 0,0-1-1 0 0,0 0 0 0 0,0 0 0 0 0,1 0 0 0 0,2 1-174 0 0,5 10 367 0 0,152 180 1858 0 0,-99-103-2063 0 0,-55-82-1040 0 0,-7-11-2606 0 0,-1-4-3745 0 0,-1 2-5287 0 0</inkml:trace>
  <inkml:trace contextRef="#ctx0" brushRef="#br0" timeOffset="28451.23">5877 52 0 0 0,'0'0'1763'0'0,"0"0"-231"0"0,0 0-91 0 0,0 0 108 0 0,0 0 58 0 0,0 0 48 0 0,0 0-29 0 0,0 0-184 0 0,0 0-90 0 0,0 0-157 0 0,0 0-199 0 0,0 0-84 0 0,0 0-94 0 0,-3-8-33 0 0,-9-35 766 0 0,11 43 2536 0 0,-4 10-4087 0 0,-15 112 521 0 0,20-111-500 0 0,0-1 0 0 0,0 0 0 0 0,1 0 0 0 0,0 0 0 0 0,1 0 0 0 0,0 0-1 0 0,1 0 1 0 0,0-1 0 0 0,0 1 0 0 0,1-1 0 0 0,0 0 0 0 0,1 0 0 0 0,2 3-21 0 0,-5-8-44 0 0,-1-3 66 0 0,-1 0 0 0 0,0 0 0 0 0,0-1 1 0 0,1 1-1 0 0,-1 0 0 0 0,0 0 0 0 0,1 0 0 0 0,-1 0 0 0 0,1-1 0 0 0,-1 1 1 0 0,1 0-1 0 0,-1 0 0 0 0,1-1 0 0 0,0 1 0 0 0,-1 0 0 0 0,1-1 0 0 0,0 1 1 0 0,-1-1-1 0 0,1 1 0 0 0,0-1 0 0 0,0 1 0 0 0,0-1 0 0 0,-1 1 1 0 0,1-1-1 0 0,0 0 0 0 0,0 0 0 0 0,0 1 0 0 0,0-1 0 0 0,0 0 0 0 0,0 0 1 0 0,0 0-1 0 0,0 0 0 0 0,0 0 0 0 0,-1 0 0 0 0,1 0 0 0 0,0 0 0 0 0,0-1 1 0 0,0 1-1 0 0,0 0 0 0 0,0 0 0 0 0,0-1 0 0 0,0 1 0 0 0,-1 0 1 0 0,1-1-1 0 0,0 1 0 0 0,0-1 0 0 0,-1 1 0 0 0,1-1 0 0 0,0 0 0 0 0,0 1 1 0 0,-1-1-1 0 0,1 0 0 0 0,-1 1 0 0 0,1-1 0 0 0,-1 0 0 0 0,1 0-22 0 0,129-152 883 0 0,-58 58-803 0 0,-55 72-75 0 0,-16 22 20 0 0,-1 1 0 0 0,0 0 0 0 0,0 0 2 0 0,0 0-15 0 0,0 0-8 0 0,0 0-19 0 0,0 0-15 0 0,0 0-6 0 0,12 23-94 0 0,5 7 160 0 0,-1 0 1 0 0,-2 1-1 0 0,-1 0 0 0 0,-1 1 0 0 0,-2 1 1 0 0,1 8-31 0 0,-11-41 0 0 0,12 40 13 0 0,-2 0 0 0 0,-2 1 1 0 0,-2 0-1 0 0,-1 0 0 0 0,-2 0 1 0 0,-2 0-1 0 0,-2 1 0 0 0,-2 2-13 0 0,2-38 10 0 0,-1-1-1 0 0,-1 1 1 0 0,1-1-1 0 0,-1 1 0 0 0,0-1 1 0 0,-1 0-1 0 0,1 0 1 0 0,-1-1-1 0 0,0 1 1 0 0,0-1-1 0 0,0 1 1 0 0,-1-1-1 0 0,1-1 1 0 0,-1 1-1 0 0,0-1 0 0 0,0 1 1 0 0,0-1-1 0 0,-1-1 1 0 0,1 1-1 0 0,-1-1 1 0 0,1 0-1 0 0,-1 0 1 0 0,0-1-1 0 0,0 1 1 0 0,0-1-1 0 0,0-1 0 0 0,0 1 1 0 0,0-1-1 0 0,0 0 1 0 0,0 0-1 0 0,0-1 1 0 0,0 0-1 0 0,0 0 1 0 0,-4-1-10 0 0,8 1 1 0 0,-1 1 1 0 0,0-1 0 0 0,1 0-1 0 0,0 0 1 0 0,-1 0 0 0 0,1 0-1 0 0,-1 0 1 0 0,1-1-1 0 0,0 1 1 0 0,0-1 0 0 0,0 1-1 0 0,0-1 1 0 0,0 0 0 0 0,0 0-1 0 0,0 0 1 0 0,0 0 0 0 0,1 0-1 0 0,-1 0 1 0 0,1-1 0 0 0,0 1-1 0 0,0 0 1 0 0,-1-1 0 0 0,1 1-1 0 0,1-1 1 0 0,-1 1 0 0 0,0-1-1 0 0,1 1 1 0 0,-1-1 0 0 0,1 0-1 0 0,0 1 1 0 0,0-1 0 0 0,0 1-1 0 0,0-1 1 0 0,0 0 0 0 0,1 1-1 0 0,-1-1 1 0 0,1 0-1 0 0,-1 1 1 0 0,1-1 0 0 0,0 1-1 0 0,0-1 1 0 0,0 1 0 0 0,1 0-1 0 0,-1 0 1 0 0,0-1 0 0 0,1 1-1 0 0,0 0 1 0 0,-1 0 0 0 0,1 0-1 0 0,0 0 1 0 0,0 1 0 0 0,0-1-1 0 0,0 0 1 0 0,1 1-2 0 0,25-26 2 0 0,2 2 1 0 0,1 2-1 0 0,0 1 0 0 0,2 1 1 0 0,2 1-3 0 0,43-30-17 0 0,-27 18-250 0 0,23-17-586 0 0,-28 13-6856 0 0,-38 28-4402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54 487 6577 0 0,'0'0'3835'0'0,"0"0"-2482"0"0,0 0-906 0 0,0 0 136 0 0,0 0 474 0 0,0 0 464 0 0,0 0 138 0 0,0 0-123 0 0,0 0-312 0 0,0 0-293 0 0,11-1-181 0 0,492-35 4191 0 0,-49 32-3898 0 0,-220-3-629 0 0,-231 7-465 0 0,-3 0 49 0 0,1 1 0 0 0,-1-1-1 0 0,1 1 1 0 0,-1-1 0 0 0,1 1-1 0 0,0-1 1 0 0,-1 0 0 0 0,1 1-1 0 0,0-1 1 0 0,-1 0-1 0 0,1 0 1 0 0,0 1 0 0 0,-1-1-1 0 0,1 0 1 0 0,0 0 0 0 0,0 0-1 0 0,-1 0 1 0 0,1 0-1 0 0,0 0 1 0 0,0 0 0 0 0,-1 0-1 0 0,1 0 1 0 0,0 0 0 0 0,-1-1-1 0 0,1 1 1 0 0,0 0-1 0 0,-1 0 1 0 0,1-1 0 0 0,0 1-1 0 0,-1 0 1 0 0,1-1 0 0 0,0 1-1 0 0,-1-1 1 0 0,1 1 0 0 0,-1-1-1 0 0,1 1 1 0 0,-1-1-1 0 0,1 1 1 0 0,-1-1 0 0 0,1 1-1 0 0,-1-1 1 0 0,0 0 0 0 0,1 1-1 0 0,-1-1 1 0 0,0 0-1 0 0,1 1 1 0 0,-1-1 0 0 0,0 0-1 0 0,0 1 1 0 0,0-1 0 0 0,0 0-1 0 0,0 0 1 0 0,0 1 0 0 0,0-1-1 0 0,0 0 1 0 0,0 1-1 0 0,0-1 1 0 0,0 0 0 0 0,0 0-1 0 0,0 1 1 0 0,0-1 0 0 0,-1 0-1 0 0,1 0 3 0 0,-36-10-3842 0 0,19 11-556 0 0,5 0-1742 0 0,3 0-5311 0 0</inkml:trace>
  <inkml:trace contextRef="#ctx0" brushRef="#br0" timeOffset="430.902">1 748 5841 0 0,'0'0'1922'0'0,"0"0"-923"0"0,0 0-276 0 0,0 0 356 0 0,0 0 486 0 0,0 0 293 0 0,0 0-75 0 0,0 0-351 0 0,0 0-410 0 0,0 0-302 0 0,0 0-130 0 0,0 0-6 0 0,0 0 44 0 0,3-1 29 0 0,110 2 4142 0 0,-44 3-4091 0 0,276-18 625 0 0,151-13-1159 0 0,-471 31-762 0 0,-25-4 325 0 0,0 0-52 0 0,0 0-70 0 0,0 0-122 0 0,-9-1-5836 0 0,5-4 327 0 0,-1 4-5615 0 0</inkml:trace>
  <inkml:trace contextRef="#ctx0" brushRef="#br0" timeOffset="1149.178">511 1 7746 0 0,'0'0'1401'0'0,"0"0"-154"0"0,0 0-1 0 0,0 0 173 0 0,0 0 121 0 0,0 0-73 0 0,0 0-283 0 0,0 0-395 0 0,0 0-327 0 0,0 0-206 0 0,0 0-4 0 0,0 0 143 0 0,0 0 152 0 0,-6 4 140 0 0,3-1-621 0 0,2-3-27 0 0,0 0 0 0 0,0 1 0 0 0,1-1 0 0 0,-1 1-1 0 0,0-1 1 0 0,0 1 0 0 0,0-1 0 0 0,1 1 0 0 0,-1 0 0 0 0,0-1 0 0 0,1 1-1 0 0,-1 0 1 0 0,0-1 0 0 0,1 1 0 0 0,-1 0 0 0 0,1 0 0 0 0,-1 0 0 0 0,1 0-1 0 0,0 0 1 0 0,-1-1 0 0 0,1 1 0 0 0,0 0 0 0 0,0 0 0 0 0,-1 0-1 0 0,1 0 1 0 0,0 0 0 0 0,0 0 0 0 0,0 0 0 0 0,0 0 0 0 0,0 0 0 0 0,0 0-1 0 0,1 0 1 0 0,-1 0 0 0 0,0 0 0 0 0,0 0 0 0 0,1-1 0 0 0,-1 1-1 0 0,0 0 1 0 0,1 0 0 0 0,-1 0 0 0 0,1 0 0 0 0,-1 0 0 0 0,1-1 0 0 0,0 1-1 0 0,-1 0 1 0 0,1-1 0 0 0,0 1 0 0 0,-1 0 0 0 0,1-1 0 0 0,0 1 0 0 0,0-1-1 0 0,0 1 1 0 0,0-1 0 0 0,-1 1 0 0 0,2-1-39 0 0,20 18 476 0 0,1-2 0 0 0,0 0 1 0 0,2-1-1 0 0,0-2 0 0 0,0 0 0 0 0,1-2 0 0 0,0-1 1 0 0,4 0-477 0 0,14 7 293 0 0,28 11-2 0 0,-22-10-196 0 0,0 2 1 0 0,-2 2 0 0 0,0 2-1 0 0,-2 2 1 0 0,33 25-96 0 0,-75-48 2 0 0,2 1 3 0 0,1 1 0 0 0,-1 0 0 0 0,0 0 0 0 0,0 1 1 0 0,0-1-1 0 0,-1 1 0 0 0,0 0 0 0 0,0 1 0 0 0,-1-1 0 0 0,0 1 1 0 0,0 0-1 0 0,0 0 0 0 0,0 2-5 0 0,-9 4 97 0 0,-13 11 178 0 0,12-17-215 0 0,-107 111 185 0 0,-17-9-95 0 0,-3-7-1 0 0,-6-5 0 0 0,-83 41-149 0 0,175-109 43 0 0,-24 19 9 0 0,68-48-321 0 0,18-30-2409 0 0,-3 4-6257 0 0,-8 19-3136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35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800 0 1176 0 0,'0'0'732'0'0,"0"0"-39"0"0,0 0 221 0 0,0 0 459 0 0,0 0 436 0 0,0 0 108 0 0,0 0-78 0 0,0 0-197 0 0,0 0-225 0 0,0 0-237 0 0,0 0-182 0 0,19 3-115 0 0,138 12 2000 0 0,-39-3-438 0 0,-135 0 1110 0 0,-503 123-2244 0 0,179-51-847 0 0,273-61-162 0 0,97 17-242 0 0,-10-31 16 0 0,1-2 0 0 0,-1 0 1 0 0,1 0-1 0 0,0-2 1 0 0,1-1-1 0 0,-1-1 1 0 0,1 0-1 0 0,0-1 1 0 0,6-2-77 0 0,462 27 677 0 0,-359-9-586 0 0,-92 0-71 0 0,-38-17-16 0 0,0-1-15 0 0,-21 19 37 0 0,-22 11 26 0 0,-1-3 1 0 0,-2-1 0 0 0,0-3-1 0 0,-2-1 1 0 0,-5-1-53 0 0,-17 9 18 0 0,-345 140 14 0 0,239-100-17 0 0,96-33-3 0 0,114-23-35 0 0,106-6 399 0 0,0-5 1 0 0,0-7 0 0 0,136-21-377 0 0,-107 14 74 0 0,-159 0-3696 0 0,-4 0-3086 0 0,-3 11-5537 0 0</inkml:trace>
  <inkml:trace contextRef="#ctx0" brushRef="#br0" timeOffset="405.889">1524 92 13363 0 0,'0'0'1644'0'0,"0"0"-442"0"0,0 0-257 0 0,0 0 53 0 0,0 0 165 0 0,0 0 38 0 0,0 0-127 0 0,0 0-213 0 0,0 0-187 0 0,0 0-102 0 0,0 0-45 0 0,0 0-66 0 0,-9 22-47 0 0,-28 71-21 0 0,26-67-158 0 0,2 1-1 0 0,1 0 1 0 0,2 0-1 0 0,0 1 1 0 0,2 0 0 0 0,1 0-1 0 0,1 9-234 0 0,-1-3 81 0 0,1 8-29 0 0,-2-1 1 0 0,-2 1-1 0 0,-1-1 0 0 0,-3-1 0 0 0,-1 0 0 0 0,-2 0 1 0 0,-9 18-53 0 0,20-54-77 0 0,2-2 40 0 0,0-1 0 0 0,-1 1 0 0 0,1 0 0 0 0,-1-1 1 0 0,1 1-1 0 0,-1-1 0 0 0,0 1 0 0 0,1-1 0 0 0,-1 1 0 0 0,0-1 0 0 0,0 0 1 0 0,0 1-1 0 0,0-1 0 0 0,0 0 0 0 0,0 0 0 0 0,-1 0 0 0 0,1 0 0 0 0,0 0 1 0 0,-1 0-1 0 0,1 0 0 0 0,0 0 0 0 0,-1 0 0 0 0,1-1 0 0 0,-1 1 0 0 0,1-1 1 0 0,-1 1-1 0 0,0-1 0 0 0,1 1 0 0 0,-2-1 37 0 0,-2-52-4897 0 0,8 29 1857 0 0,1 7-1827 0 0,1 1-6307 0 0</inkml:trace>
  <inkml:trace contextRef="#ctx0" brushRef="#br0" timeOffset="676.853">1399 122 5321 0 0,'0'0'4138'0'0,"0"0"-1860"0"0,0 0-756 0 0,0 0-133 0 0,0 0 2 0 0,0 0-46 0 0,0 0-176 0 0,0 0-168 0 0,0 0-149 0 0,0 0-83 0 0,0 0-23 0 0,0 0-92 0 0,0 0-80 0 0,26-4-50 0 0,169-26 864 0 0,61-18-83 0 0,-145 23-1365 0 0,-123 32-3656 0 0,1 0-745 0 0,2-3-6314 0 0</inkml:trace>
  <inkml:trace contextRef="#ctx0" brushRef="#br0" timeOffset="928.29">1301 527 12643 0 0,'0'0'1548'0'0,"0"0"-154"0"0,0 0 181 0 0,0 0 126 0 0,0 0-39 0 0,0 0-190 0 0,0 0-290 0 0,32 2-321 0 0,102 7-210 0 0,-15-17 282 0 0,-88 1-747 0 0,9 0-50 0 0,-8 3-197 0 0,0-2 0 0 0,-1-1-1 0 0,0-2 1 0 0,-1 0-1 0 0,6-5 62 0 0,-25 7-1092 0 0,-6 1-3181 0 0,-4 5-7581 0 0</inkml:trace>
  <inkml:trace contextRef="#ctx0" brushRef="#br0" timeOffset="2683.74">1997 803 4129 0 0,'0'0'1503'0'0,"0"0"-164"0"0,0 0 181 0 0,0 0 482 0 0,0 0 320 0 0,0 0-58 0 0,0 0-357 0 0,0 0-413 0 0,0 0-311 0 0,0 0-180 0 0,0 0-94 0 0,2-3-109 0 0,3-5 2189 0 0,-13 15-1876 0 0,-22 25-1185 0 0,22-23 295 0 0,-146 192 33 0 0,53-67-274 0 0,62-80-320 0 0,33-83-8744 0 0,6 1-1264 0 0,0 20 3246 0 0</inkml:trace>
  <inkml:trace contextRef="#ctx0" brushRef="#br0" timeOffset="2947.947">1684 810 6145 0 0,'0'0'2154'0'0,"0"0"-3"0"0,0 0 104 0 0,0 0 75 0 0,0 0-103 0 0,0 0-470 0 0,0 0-653 0 0,0 0-479 0 0,0 0-212 0 0,0 0-51 0 0,0 0-8 0 0,0 0-14 0 0,0 0-19 0 0,2 3 117 0 0,97 120 3508 0 0,24 12-2793 0 0,-44-54-897 0 0,-61-62-238 0 0,-18-27-3487 0 0,-4-3-6401 0 0,2 4-2467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3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16 7346 0 0,'0'0'2723'0'0,"0"0"-697"0"0,0 0-319 0 0,0 0-80 0 0,0 0-64 0 0,0 0-174 0 0,0 0-293 0 0,0 0-273 0 0,0 0-181 0 0,0 0-65 0 0,0 0-29 0 0,0 0-12 0 0,9 5 3118 0 0,12 5-2501 0 0,-4-5-894 0 0,-1-2 0 0 0,1 0 0 0 0,0-1 0 0 0,0 0 0 0 0,0-2 0 0 0,0 0 0 0 0,0-1 0 0 0,0 0-259 0 0,30-1 159 0 0,76-1 120 0 0,-94-1-290 0 0,-29 4-1 0 0,0 0-19 0 0,0 0 3 0 0,0 0-36 0 0,0 0-41 0 0,0 0-30 0 0,0 0-82 0 0,0 0-116 0 0,-12 4-6509 0 0,8-1-788 0 0,2 1-4778 0 0</inkml:trace>
  <inkml:trace contextRef="#ctx0" brushRef="#br0" timeOffset="261.084">1 315 13691 0 0,'0'0'1863'0'0,"0"0"-527"0"0,0 0-114 0 0,0 0 217 0 0,0 0 131 0 0,0 0 1 0 0,0 0-174 0 0,0 0-247 0 0,0 0-227 0 0,0 0-169 0 0,0 0-116 0 0,34 5-106 0 0,107 13-65 0 0,-48-27 258 0 0,45-24 106 0 0,-129 22-1981 0 0,-8 7-2129 0 0,2 0-3380 0 0,-3 1-6201 0 0</inkml:trace>
  <inkml:trace contextRef="#ctx0" brushRef="#br0" timeOffset="1566.052">787 532 11250 0 0,'0'0'2176'0'0,"0"0"-297"0"0,0 0-198 0 0,0 0-23 0 0,0 0-88 0 0,0 0-182 0 0,0 0-232 0 0,0 0-198 0 0,0 0-183 0 0,0 0-121 0 0,0 0-76 0 0,-6 2-62 0 0,3-1-515 0 0,2-1 23 0 0,1 1 0 0 0,-1-1-1 0 0,0 1 1 0 0,0-1 0 0 0,1 0 0 0 0,-1 0 0 0 0,0 1 0 0 0,1-1-1 0 0,-1 0 1 0 0,0 0 0 0 0,0 0 0 0 0,0 0 0 0 0,1 1 0 0 0,-1-1 0 0 0,0 0-1 0 0,0-1 1 0 0,1 1 0 0 0,-1 0 0 0 0,0 0 0 0 0,0 0 0 0 0,0 0 0 0 0,1-1-1 0 0,-1 1 1 0 0,0 0 0 0 0,1-1 0 0 0,-1 1 0 0 0,0 0 0 0 0,1-1-1 0 0,-1 1 1 0 0,0-1 0 0 0,1 1 0 0 0,-1-1 0 0 0,1 1 0 0 0,-1-1 0 0 0,1 0-1 0 0,-1 1 1 0 0,1-1 0 0 0,-1 0 0 0 0,1 1 0 0 0,0-1 0 0 0,-1 0 0 0 0,1 1-1 0 0,0-1 1 0 0,0 0 0 0 0,-1 0 0 0 0,1 1 0 0 0,0-1 0 0 0,0 0 0 0 0,0 0-1 0 0,0 0 1 0 0,0 1 0 0 0,0-1 0 0 0,0 0 0 0 0,0 0 0 0 0,0 1-1 0 0,1-1 1 0 0,-1 0 0 0 0,0 0 0 0 0,0 1 0 0 0,1-1 0 0 0,-1 0 0 0 0,0 0-1 0 0,1 1 1 0 0,-1-1 0 0 0,1 0 0 0 0,-1 1-24 0 0,5-21 86 0 0,0 1 0 0 0,0 0 0 0 0,2 0 0 0 0,1 1 0 0 0,0 0 0 0 0,2 0-1 0 0,0 1 1 0 0,0 0 0 0 0,2 0 0 0 0,0 2 0 0 0,2-1 0 0 0,-1 2 0 0 0,2 0 0 0 0,0 0 0 0 0,11-7-86 0 0,-11 6 63 0 0,122-105 163 0 0,-105 109-258 0 0,-20 116 181 0 0,-12 148-69 0 0,0-252-82 0 0,0-1-1 0 0,1 1 1 0 0,-1 0 0 0 0,1 0-1 0 0,-1 0 1 0 0,0-1 0 0 0,1 1 0 0 0,-1 0-1 0 0,1 0 1 0 0,-1 0 0 0 0,1 0-1 0 0,-1 0 1 0 0,1 0 0 0 0,-1 0-1 0 0,1 0 1 0 0,-1 0 0 0 0,1 0-1 0 0,-1 0 1 0 0,1 0 0 0 0,-1 0-1 0 0,0 0 1 0 0,1 0 0 0 0,-1 1 0 0 0,1-1-1 0 0,-1 0 1 0 0,1 0 0 0 0,-1 1-1 0 0,0-1 1 0 0,1 0 0 0 0,-1 0-1 0 0,1 1 1 0 0,-1-1 0 0 0,0 0-1 0 0,0 1 1 0 0,1-1 0 0 0,-1 0 0 0 0,0 1-1 0 0,1-1 1 0 0,-1 1 0 0 0,0-1-1 0 0,0 1 1 0 0,0-1 0 0 0,0 0-1 0 0,1 1 1 0 0,-1-1 0 0 0,0 1-1 0 0,0-1 1 0 0,0 1 0 0 0,0-1-1 0 0,0 1 1 0 0,0-1 0 0 0,0 1 0 0 0,0-1-1 0 0,0 1 1 0 0,0-1 0 0 0,0 1-1 0 0,-1-1 1 0 0,1 0 0 0 0,0 1-1 0 0,0-1 1 0 0,0 1 0 0 0,-1-1-1 0 0,1 1 1 0 0,0-1 0 0 0,0 0-1 0 0,-1 1 1 0 0,1-1 2 0 0,25-34 34 0 0,-18 22-14 0 0,50-62-15 0 0,3 3 1 0 0,4 2 0 0 0,35-28-6 0 0,15 17-19 0 0,-113 79 19 0 0,0 1 1 0 0,0 0-1 0 0,0-1 0 0 0,1 1 0 0 0,-1 0 0 0 0,0 0 0 0 0,0-1 0 0 0,1 1 1 0 0,-1 0-1 0 0,0 0 0 0 0,0 0 0 0 0,1 1 0 0 0,-1-1 0 0 0,0 0 0 0 0,0 0 1 0 0,1 1-1 0 0,-1-1 0 0 0,0 1 0 0 0,0-1 0 0 0,0 1 0 0 0,0-1 1 0 0,0 1-1 0 0,0 0 0 0 0,0-1 0 0 0,0 1 0 0 0,0 0 0 0 0,0 0 0 0 0,0 0 1 0 0,0 0-1 0 0,0 0 0 0 0,-1 0 0 0 0,1 0 0 0 0,0 0 0 0 0,-1 0 0 0 0,1 0 1 0 0,-1 0-1 0 0,1 0 0 0 0,-1 0 0 0 0,1 1 0 0 0,-1-1 0 0 0,0 0 0 0 0,0 1 0 0 0,7 61 15 0 0,-7-51-10 0 0,-5 217 81 0 0,-26-122-372 0 0,31-106-701 0 0,-1 6 2135 0 0,1-6-4617 0 0,1 0-4586 0 0,-1-1-4101 0 0</inkml:trace>
  <inkml:trace contextRef="#ctx0" brushRef="#br0" timeOffset="2102.02">2351 86 14683 0 0,'0'0'1570'0'0,"0"0"-275"0"0,0 0-15 0 0,0 0 103 0 0,0 0-9 0 0,0 0-155 0 0,0 0-233 0 0,0 0-224 0 0,0 0-175 0 0,0 0-111 0 0,0 0-55 0 0,-34 7-49 0 0,-109 22-37 0 0,62-1 218 0 0,54-15-337 0 0,0 1 0 0 0,0 1 0 0 0,2 1-1 0 0,0 2 1 0 0,-14 13-216 0 0,32-25 11 0 0,0 0-1 0 0,1 1 0 0 0,0 0 1 0 0,0 0-1 0 0,0 0 1 0 0,1 1-1 0 0,0 0 0 0 0,0 0 1 0 0,1 0-1 0 0,0 1 1 0 0,1-1-1 0 0,0 1 1 0 0,0 0-1 0 0,1 0 0 0 0,0 0 1 0 0,0 0-1 0 0,1 1 1 0 0,1-1-1 0 0,-1 0 0 0 0,1 4-10 0 0,1-11 4 0 0,-1 0 0 0 0,0 1-1 0 0,1-1 1 0 0,0 0-1 0 0,-1 0 1 0 0,1 0-1 0 0,0 0 1 0 0,0 0-1 0 0,0 0 1 0 0,0 0-1 0 0,0 0 1 0 0,1 0-1 0 0,-1-1 1 0 0,0 1-1 0 0,1 0 1 0 0,-1-1-1 0 0,1 1 1 0 0,0-1 0 0 0,0 0-1 0 0,-1 1 1 0 0,1-1-1 0 0,0 0 1 0 0,0 0-1 0 0,0 0 1 0 0,0 0-1 0 0,0-1 1 0 0,1 1-1 0 0,-1-1 1 0 0,0 1-1 0 0,0-1 1 0 0,0 0-1 0 0,0 1 1 0 0,1-1-1 0 0,-1 0 1 0 0,2-1-4 0 0,78-16 322 0 0,-42-5-224 0 0,-1-2 0 0 0,-1-2 1 0 0,-2-1-1 0 0,-1-2 0 0 0,-1-1 1 0 0,-1-2-1 0 0,-2-1 0 0 0,-1-2 0 0 0,-2-1 1 0 0,15-26-99 0 0,-36 52 23 0 0,-7 10-21 0 0,0 0 0 0 0,1 1 0 0 0,-1-1 0 0 0,0 0 0 0 0,0 1 0 0 0,0-1 0 0 0,0 0 0 0 0,1 0 0 0 0,-1 1-1 0 0,0-1 1 0 0,0 0 0 0 0,1 0 0 0 0,-1 0 0 0 0,0 1 0 0 0,1-1 0 0 0,-1 0 0 0 0,0 0 0 0 0,0 0 0 0 0,1 0 0 0 0,-1 1 0 0 0,0-1 0 0 0,1 0 0 0 0,-1 0 0 0 0,0 0 0 0 0,1 0 0 0 0,-1 0 0 0 0,0 0 0 0 0,1 0 0 0 0,-1 0 0 0 0,0 0 0 0 0,1 0 0 0 0,-1 0-1 0 0,0 0 1 0 0,1 0 0 0 0,-1-1 0 0 0,0 1 0 0 0,1 0 0 0 0,-1 0 0 0 0,0 0 0 0 0,1 0 0 0 0,-1-1 0 0 0,0 1-2 0 0,11 154 161 0 0,-10-145-184 0 0,-1-1-1 0 0,1 1 0 0 0,1 0 0 0 0,-1-1 0 0 0,2 0 0 0 0,-1 1 0 0 0,1-1 0 0 0,0 0 0 0 0,1 0 0 0 0,-1-1 0 0 0,2 1 0 0 0,-1-1 0 0 0,1 0 0 0 0,0 0 0 0 0,1 0 0 0 0,-1 0 0 0 0,2-1 0 0 0,-1 0 1 0 0,0-1-1 0 0,1 1 0 0 0,0-1 0 0 0,4 2 24 0 0,29-1-1394 0 0,-16-8-5470 0 0,-19-2-4316 0 0</inkml:trace>
  <inkml:trace contextRef="#ctx0" brushRef="#br0" timeOffset="2379.949">2977 289 20172 0 0,'0'0'1138'0'0,"0"0"-141"0"0,0 0 182 0 0,0 0 200 0 0,0 0-52 0 0,0 0-255 0 0,0 0-329 0 0,0 0-232 0 0,0 0-119 0 0,0 0-89 0 0,0 0-62 0 0,-15 33-46 0 0,-47 103-42 0 0,11-51 78 0 0,-48 55-368 0 0,76-118-2341 0 0,19-51-8511 0 0,2 21 3686 0 0,-1 1-1823 0 0</inkml:trace>
  <inkml:trace contextRef="#ctx0" brushRef="#br0" timeOffset="2631.055">2716 322 12835 0 0,'0'0'2762'0'0,"0"0"-563"0"0,0 0-387 0 0,0 0-246 0 0,0 0-279 0 0,0 0-315 0 0,0 0-267 0 0,0 0-183 0 0,0 0-33 0 0,0 0 37 0 0,0 0 38 0 0,0 0 27 0 0,0 0-58 0 0,4 15-38 0 0,46 120 1185 0 0,-28-102-1390 0 0,2-1-1 0 0,1-2 1 0 0,2 0 0 0 0,1-2-1 0 0,1-1 1 0 0,1-2-1 0 0,30 21-289 0 0,-37-36-93 0 0,-17-9-6744 0 0,-6-1-5883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15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851 16 2489 0 0,'0'0'2917'0'0,"0"0"-1436"0"0,0 0-518 0 0,0 0 149 0 0,0 0 362 0 0,0 0 230 0 0,0 0-37 0 0,0 0-279 0 0,0 0-358 0 0,0 0-279 0 0,0 0-102 0 0,6 0-14 0 0,84-8 1837 0 0,67 1-447 0 0,-118 22-1833 0 0,-39-15-171 0 0,0 0 25 0 0,-8 11 932 0 0,-133 62 149 0 0,-180 56-652 0 0,52-26-104 0 0,228-81-244 0 0,54-10-221 0 0,19 2 217 0 0,1-2 0 0 0,0-2 0 0 0,1 0 0 0 0,0-3 0 0 0,1 0 0 0 0,-1-2-1 0 0,1-2 1 0 0,0-2 0 0 0,11-1-123 0 0,125 15 189 0 0,-59 4-110 0 0,-109-13-116 0 0,-16 3 125 0 0,-9 8-27 0 0,-1-2 1 0 0,0 0 0 0 0,-1-1 0 0 0,-1-1-1 0 0,0-2 1 0 0,-11 4-62 0 0,-13 6 40 0 0,-22 12-8 0 0,-96 43 87 0 0,-124 79-119 0 0,132-48 28 0 0,75-26-31 0 0,83-80-17 0 0,1-1 3 0 0,7 0 34 0 0,138 7 1002 0 0,329-25-33 0 0,-383 29-2503 0 0,-33-49-6255 0 0,-51 32 4367 0 0,1-2-8344 0 0</inkml:trace>
  <inkml:trace contextRef="#ctx0" brushRef="#br0" timeOffset="385.151">1622 86 7058 0 0,'0'0'2488'0'0,"0"0"-913"0"0,0 0-268 0 0,0 0 120 0 0,0 0 179 0 0,0 0 49 0 0,0 0-147 0 0,0 0-321 0 0,0 0-331 0 0,0 0-257 0 0,0 0-200 0 0,0 0-130 0 0,1-3-74 0 0,-78 268 2925 0 0,51-131-2487 0 0,-6-1 0 0 0,-22 51-633 0 0,25-114 17 0 0,29-69-39 0 0,0-1-2 0 0,0 0-2 0 0,0 0-4 0 0,0 0-5 0 0,0 0-17 0 0,0-12-664 0 0,16-78-5806 0 0,-1 53-811 0 0,-8 21-3367 0 0</inkml:trace>
  <inkml:trace contextRef="#ctx0" brushRef="#br0" timeOffset="669.24">1624 8 8370 0 0,'0'0'2582'0'0,"0"0"-607"0"0,0 0-364 0 0,0 0-138 0 0,0 0-88 0 0,0 0-80 0 0,0 0-172 0 0,0 0-251 0 0,0 0-268 0 0,0 0-214 0 0,0 0-149 0 0,0 0-46 0 0,0 0 64 0 0,11 2 640 0 0,94 18 1498 0 0,-44-19-1889 0 0,-26 1-460 0 0,1-2 0 0 0,-1-2 0 0 0,1-1 0 0 0,-1-2 0 0 0,7-2-58 0 0,3 3-2008 0 0,-44 4 1075 0 0,-18 7-4389 0 0,6 0-111 0 0,2-3-5554 0 0</inkml:trace>
  <inkml:trace contextRef="#ctx0" brushRef="#br0" timeOffset="866.92">1337 513 6953 0 0,'0'0'1451'0'0,"0"0"-22"0"0,0 0 151 0 0,0 0 231 0 0,0 0 150 0 0,0 0-57 0 0,0 0-222 0 0,0 0-261 0 0,0 0-278 0 0,0 0-201 0 0,0 0-185 0 0,0 0-157 0 0,34 12-129 0 0,108 37-147 0 0,-71-37-30 0 0,-57-15-242 0 0,50-3-134 0 0,-5 4-1389 0 0,-35 2-5211 0 0,-20 0-4633 0 0</inkml:trace>
  <inkml:trace contextRef="#ctx0" brushRef="#br0" timeOffset="1568.503">1745 678 10202 0 0,'0'0'2031'0'0,"0"0"-1168"0"0,0 0-405 0 0,0 0 206 0 0,0 0 355 0 0,0 0 298 0 0,0 0 51 0 0,0 0-171 0 0,0 0-257 0 0,0 0-237 0 0,0 0-159 0 0,0 0-80 0 0,0 0-59 0 0,8 16-29 0 0,26 46-1 0 0,-9-30 564 0 0,-22-30-816 0 0,0-1 0 0 0,0 0 1 0 0,0 0-1 0 0,0 0 0 0 0,0-1 0 0 0,0 1 0 0 0,0 0 0 0 0,0-1 1 0 0,0 0-1 0 0,0 0 0 0 0,1 0 0 0 0,-1 0 0 0 0,0-1 0 0 0,0 1 1 0 0,0-1-1 0 0,0 0 0 0 0,0 0 0 0 0,0 0 0 0 0,0 0 0 0 0,0 0 1 0 0,0-1-1 0 0,0 1 0 0 0,-1-1 0 0 0,1 0 0 0 0,-1 1 0 0 0,1-1 1 0 0,-1-1-1 0 0,0 1 0 0 0,1 0 0 0 0,-1 0 0 0 0,0-1 0 0 0,1-2-122 0 0,9-4 91 0 0,104-77 220 0 0,-66 53-204 0 0,-46 63-193 0 0,28 135 248 0 0,-22 132-113 0 0,-10-255-46 0 0,-2-1 0 0 0,-1 1-1 0 0,-3-1 1 0 0,-1 0 0 0 0,-2-1-1 0 0,-2 1 1 0 0,-2-2 0 0 0,-12 28-4 0 0,15-44-2 0 0,8-16 7 0 0,-1 0 0 0 0,1 0 0 0 0,-1-1 0 0 0,-1 1 0 0 0,1-1 0 0 0,-1 0 1 0 0,0 0-1 0 0,-1 0 0 0 0,1 0 0 0 0,-1-1 0 0 0,0 1 0 0 0,0-1 0 0 0,-1-1 0 0 0,-5 5-5 0 0,9-8 10 0 0,1-1 0 0 0,-1 1 0 0 0,1 0 0 0 0,-1-1 0 0 0,1 1 0 0 0,-1-1 0 0 0,0 1 0 0 0,1-1 0 0 0,-1 0 0 0 0,0 0 0 0 0,1 1-1 0 0,-1-1 1 0 0,0-1 0 0 0,0 1 0 0 0,1 0 0 0 0,-1 0 0 0 0,0-1 0 0 0,1 1 0 0 0,-1 0 0 0 0,0-1 0 0 0,1 0 0 0 0,-1 1 0 0 0,1-1 0 0 0,-1 0 0 0 0,1 0 0 0 0,-1 0 0 0 0,1 0 0 0 0,0 0 0 0 0,-1 0 0 0 0,1 0-1 0 0,0-1 1 0 0,0 1 0 0 0,0 0 0 0 0,0-1 0 0 0,0 1 0 0 0,0-1 0 0 0,0 1 0 0 0,1-1 0 0 0,-1 1 0 0 0,0-1 0 0 0,1 1 0 0 0,-1-1 0 0 0,1 0 0 0 0,0 1 0 0 0,-1-3-10 0 0,-10-84 94 0 0,11 70-101 0 0,1 0-1 0 0,0 0 1 0 0,1 1 0 0 0,1-1 0 0 0,1 0 0 0 0,0 1 0 0 0,1 0 0 0 0,1 0 0 0 0,1 0 0 0 0,0 0 0 0 0,6-7 7 0 0,0 2-30 0 0,0 0-1 0 0,2 1 1 0 0,0 1 0 0 0,1 1-1 0 0,1 0 1 0 0,1 1 0 0 0,1 1-1 0 0,0 1 1 0 0,2 0 0 0 0,-1 2-1 0 0,2 0 1 0 0,0 1-1 0 0,0 1 31 0 0,-18 11-1585 0 0,-1 1-3404 0 0,-1 1-787 0 0,1-1-6200 0 0</inkml:trace>
  <inkml:trace contextRef="#ctx0" brushRef="#br0" timeOffset="2038.543">2566 421 8122 0 0,'0'0'2372'0'0,"0"0"-146"0"0,0 0-80 0 0,0 0-175 0 0,0 0-240 0 0,0 0-300 0 0,0 0-312 0 0,0 0-270 0 0,0 0-171 0 0,0 0-70 0 0,0 0-41 0 0,0 0-20 0 0,9 7 1722 0 0,125 8 123 0 0,123-8-1688 0 0,-252-11-1510 0 0,-14 1-5342 0 0,4 3-547 0 0,-1 0-5699 0 0</inkml:trace>
  <inkml:trace contextRef="#ctx0" brushRef="#br0" timeOffset="2282.447">2484 719 14523 0 0,'0'0'2733'0'0,"0"0"-1329"0"0,0 0-542 0 0,0 0 92 0 0,0 0 197 0 0,0 0 74 0 0,0 0 0 0 0,0 0-153 0 0,0 0-173 0 0,0 0-133 0 0,0 0-231 0 0,0 0-175 0 0,33-3-138 0 0,105-8-79 0 0,-42-8-40 0 0,9-9-115 0 0,-53 13-1709 0 0,-1 3-4672 0 0,-37 8-5776 0 0</inkml:trace>
  <inkml:trace contextRef="#ctx0" brushRef="#br0" timeOffset="2889.736">3121 940 15203 0 0,'0'0'1409'0'0,"0"0"-236"0"0,0 0 75 0 0,0 0 229 0 0,0 0-18 0 0,0 0-250 0 0,0 0-362 0 0,0 0-292 0 0,0 0-122 0 0,0 0-17 0 0,0 0-3 0 0,0 0-21 0 0,0 0-23 0 0,4-22-20 0 0,35-137 532 0 0,-27 125-713 0 0,1 0 1 0 0,2 0 0 0 0,2 1 0 0 0,1 1 0 0 0,1 1-1 0 0,2 1 1 0 0,23-28-169 0 0,41-12 136 0 0,-44 62-200 0 0,-25 49-37 0 0,-19 193 40 0 0,3-233 62 0 0,0 1 1 0 0,0 0-1 0 0,0-1 1 0 0,0 1-1 0 0,0 0 1 0 0,1-1-1 0 0,-1 1 1 0 0,1-1-1 0 0,-1 1 1 0 0,1-1-1 0 0,0 1 1 0 0,-1-1-1 0 0,1 1 1 0 0,0-1-1 0 0,0 1 1 0 0,0-1-1 0 0,0 0 1 0 0,0 0 0 0 0,1 0-1 0 0,-1 1 1 0 0,0-1-1 0 0,0 0 1 0 0,1 0-1 0 0,-1-1 1 0 0,1 1-1 0 0,-1 0 1 0 0,1 0-1 0 0,-1-1 1 0 0,1 1-1 0 0,-1-1 1 0 0,1 1-1 0 0,-1-1 1 0 0,1 0-1 0 0,0 1 1 0 0,-1-1-1 0 0,1 0 1 0 0,0 0 0 0 0,-1 0-1 0 0,1-1 1 0 0,-1 1-1 0 0,1 0 1 0 0,0 0-1 0 0,-1-1 1 0 0,1 1-1 0 0,-1-1 1 0 0,1 0-1 0 0,-1 1 1 0 0,2-2-2 0 0,62-43 40 0 0,-1-3 0 0 0,-3-2 1 0 0,-2-4-41 0 0,-48 45 14 0 0,6-6-16 0 0,1 2 1 0 0,1 0 0 0 0,0 1-1 0 0,1 0 1 0 0,0 2 0 0 0,0 1-1 0 0,1 0 1 0 0,20-5 1 0 0,-39 13-1 0 0,-1 1 0 0 0,0-1 0 0 0,0 1 0 0 0,1-1 0 0 0,-1 1 1 0 0,1-1-1 0 0,-1 1 0 0 0,0 0 0 0 0,1-1 0 0 0,-1 1 0 0 0,1 0 0 0 0,-1 0 0 0 0,0 0 0 0 0,1 0 0 0 0,-1 0 1 0 0,1 1-1 0 0,-1-1 0 0 0,0 0 0 0 0,1 1 0 0 0,-1-1 0 0 0,0 0 0 0 0,1 1 0 0 0,-1 0 0 0 0,0-1 0 0 0,1 1 1 0 0,-1 0-1 0 0,0 0 0 0 0,0 0 0 0 0,0 0 0 0 0,0 0 0 0 0,0 0 0 0 0,0 0 0 0 0,0 0 0 0 0,0 0 0 0 0,0 0 1 0 0,-1 0-1 0 0,1 1 0 0 0,0-1 0 0 0,-1 0 0 0 0,1 0 0 0 0,-1 1 0 0 0,1-1 0 0 0,-1 1 0 0 0,0-1 0 0 0,0 0 1 0 0,1 1-1 0 0,-1-1 0 0 0,0 1 0 0 0,0-1 0 0 0,0 0 0 0 0,-1 1 0 0 0,1 0 1 0 0,0 21-7 0 0,-2-1 0 0 0,0 1 0 0 0,-2-1-1 0 0,0 1 1 0 0,-2-1 0 0 0,0 0 0 0 0,-1-1 0 0 0,-2 2 7 0 0,0 2-104 0 0,4 13-839 0 0,9-28-3517 0 0,3-4-6194 0 0,-2-3-1562 0 0</inkml:trace>
  <inkml:trace contextRef="#ctx0" brushRef="#br0" timeOffset="3377.733">4599 410 10714 0 0,'0'0'3950'0'0,"0"0"-1652"0"0,0 0-691 0 0,0 0-92 0 0,0 0-57 0 0,0 0-135 0 0,0 0-215 0 0,0 0-261 0 0,0 0-204 0 0,0 0-140 0 0,0 0-106 0 0,0 0-100 0 0,1-12-63 0 0,3-35-52 0 0,-5 46-171 0 0,0 0-1 0 0,0 0 0 0 0,0 0 1 0 0,0 0-1 0 0,0 0 0 0 0,-1 0 0 0 0,1 0 1 0 0,0 0-1 0 0,-1 0 0 0 0,1 0 0 0 0,0 1 1 0 0,-1-1-1 0 0,1 1 0 0 0,-1-1 1 0 0,1 1-1 0 0,-1-1 0 0 0,1 1 0 0 0,-1 0 1 0 0,1 0-1 0 0,-1 0 0 0 0,1 0 0 0 0,-1 0 1 0 0,0 0-1 0 0,1 0 0 0 0,-1 0 1 0 0,1 1-1 0 0,-1-1 0 0 0,1 1 0 0 0,-1-1 1 0 0,1 1-1 0 0,-1 0-10 0 0,1-1 8 0 0,-16 6 10 0 0,0 0 0 0 0,1 1 0 0 0,0 1 0 0 0,0 1 0 0 0,1 0 0 0 0,0 1 0 0 0,0 0 0 0 0,1 1 0 0 0,1 1 0 0 0,0 0 0 0 0,0 1 0 0 0,1 1 0 0 0,1 0 0 0 0,1 0 0 0 0,-8 13-18 0 0,9-15-5 0 0,2 0 0 0 0,-1 1 0 0 0,1 0 1 0 0,1 0-1 0 0,0 1 0 0 0,1-1 0 0 0,1 1 1 0 0,0 0-1 0 0,1 0 0 0 0,0 1 0 0 0,1-1 1 0 0,1 1-1 0 0,0-1 0 0 0,1 1 0 0 0,0 0 1 0 0,2 1 4 0 0,0-13 25 0 0,0 0 0 0 0,1 0 1 0 0,0 0-1 0 0,-1-1 0 0 0,1 1 1 0 0,0-1-1 0 0,0 0 0 0 0,0 0 1 0 0,0 0-1 0 0,1 0 0 0 0,-1 0 1 0 0,0-1-1 0 0,1 0 0 0 0,0 0 1 0 0,-1 0-1 0 0,1 0 0 0 0,-1 0 1 0 0,1 0-1 0 0,0-1 0 0 0,0 0 1 0 0,-1 0-1 0 0,1 0 0 0 0,0 0 1 0 0,-1-1-1 0 0,1 1 0 0 0,0-1 1 0 0,-1 0-1 0 0,1 0 0 0 0,0 0 1 0 0,-1-1-1 0 0,0 1 0 0 0,1-1 1 0 0,-1 0-1 0 0,2-1-25 0 0,16-9 143 0 0,-1-1-1 0 0,0-1 1 0 0,-1-1 0 0 0,-1-1 0 0 0,0 0-1 0 0,-1-2 1 0 0,0 0 0 0 0,-2 0-1 0 0,3-6-142 0 0,38-41 159 0 0,-37 44-143 0 0,2-3 16 0 0,2 1-1 0 0,0 1 0 0 0,1 1 0 0 0,1 1 0 0 0,15-8-31 0 0,-31 24-39 0 0,-8 26-131 0 0,-23 135 235 0 0,21-149-127 0 0,1 1 1 0 0,0-1-1 0 0,1 1 1 0 0,0-1-1 0 0,0 1 0 0 0,1-1 1 0 0,0 1-1 0 0,1-1 0 0 0,-1 0 1 0 0,1 0-1 0 0,1 0 0 0 0,0-1 1 0 0,0 1-1 0 0,1-1 62 0 0,25 32-1933 0 0,-17-29-1221 0 0,2-4-3657 0 0,-7-5-5396 0 0</inkml:trace>
  <inkml:trace contextRef="#ctx0" brushRef="#br0" timeOffset="3992.185">5175 605 16932 0 0,'0'0'1889'0'0,"0"0"-358"0"0,0 0-153 0 0,0 0-130 0 0,0 0-233 0 0,0 0-272 0 0,0 0-287 0 0,0 0-179 0 0,0 0-55 0 0,0 0 17 0 0,0 0 13 0 0,0 0-35 0 0,-7 12-46 0 0,-21 40-59 0 0,3 39 152 0 0,23-87-252 0 0,1-1 0 0 0,0 1 1 0 0,0-1-1 0 0,0 1 0 0 0,0 0 1 0 0,1-1-1 0 0,0 1 0 0 0,-1 0 0 0 0,1 0 1 0 0,1 0-1 0 0,-1-1 0 0 0,0 1 1 0 0,1 0-1 0 0,0-1 0 0 0,0 1 0 0 0,0 0 1 0 0,0-1-1 0 0,1 1 0 0 0,-1-1 1 0 0,1 0-1 0 0,0 1 0 0 0,0-1 1 0 0,0 0-1 0 0,0 0 0 0 0,1 0 0 0 0,-1 0 1 0 0,1-1-1 0 0,0 1 0 0 0,0-1 1 0 0,0 1-1 0 0,0-1 0 0 0,0 0 0 0 0,0 0 1 0 0,0 0-1 0 0,1-1 0 0 0,-1 1 1 0 0,1-1-1 0 0,0 0 0 0 0,-1 0 1 0 0,1 0-1 0 0,2 0-12 0 0,1-2 64 0 0,1 1 0 0 0,-1-2 0 0 0,0 1 0 0 0,0-1 1 0 0,0 0-1 0 0,0 0 0 0 0,0-1 0 0 0,0 0 0 0 0,-1 0 0 0 0,1-1 1 0 0,-1 1-1 0 0,0-1 0 0 0,0-1 0 0 0,-1 1 0 0 0,1-1 0 0 0,-1 0 0 0 0,0-1 1 0 0,0 1-1 0 0,0-1-64 0 0,104-116 948 0 0,-95 171-949 0 0,-10 4-25 0 0,-3 0 1 0 0,-3 0 0 0 0,-1-1 0 0 0,-3 3 25 0 0,-2 31-43 0 0,3-31 32 0 0,-2-1 0 0 0,-3 0 1 0 0,-16 52 10 0 0,26-102 6 0 0,-1 1-1 0 0,0 0 1 0 0,0-1 0 0 0,0 1 0 0 0,-1-1 0 0 0,0 1 0 0 0,0-1 0 0 0,0 0 0 0 0,0 0 0 0 0,0 0 0 0 0,-1 0 0 0 0,0 0 0 0 0,0 0 0 0 0,0-1 0 0 0,0 1-1 0 0,-1-1 1 0 0,1 0 0 0 0,-1 0 0 0 0,0 0 0 0 0,0 0 0 0 0,0-1 0 0 0,0 0 0 0 0,0 1 0 0 0,0-2 0 0 0,-1 1 0 0 0,1 0 0 0 0,-4 0-6 0 0,3-2 4 0 0,0 1 0 0 0,0-1 1 0 0,0 0-1 0 0,0-1 1 0 0,0 1-1 0 0,1-1 0 0 0,-1 0 1 0 0,0 0-1 0 0,0 0 0 0 0,1-1 1 0 0,-1 0-1 0 0,1 0 1 0 0,-1 0-1 0 0,1 0 0 0 0,0-1 1 0 0,0 0-1 0 0,0 1 1 0 0,0-2-1 0 0,0 1 0 0 0,1 0 1 0 0,0-1-1 0 0,-1 1 0 0 0,1-1 1 0 0,0 0-1 0 0,1 0 1 0 0,-1 0-1 0 0,1-1 0 0 0,0 1 1 0 0,0-1-1 0 0,0 1 1 0 0,0-1-1 0 0,1 0 0 0 0,0 1 1 0 0,0-1-1 0 0,0-3-4 0 0,1-5 1 0 0,0 0 0 0 0,1 1 0 0 0,1-1 0 0 0,0 1 0 0 0,1-1 0 0 0,0 1-1 0 0,1 0 1 0 0,0 0 0 0 0,1 0 0 0 0,1 0 0 0 0,-1 1 0 0 0,2 0 0 0 0,0 0 0 0 0,0 1 0 0 0,1 0 0 0 0,0 0 0 0 0,0 0 0 0 0,5-2-1 0 0,17-16-22 0 0,1 1 0 0 0,1 2 0 0 0,1 1 0 0 0,2 1 0 0 0,5 0 22 0 0,2 0-203 0 0,1 2 0 0 0,1 2-1 0 0,1 1 1 0 0,0 3 0 0 0,1 2 0 0 0,3 1 203 0 0,22-2-4696 0 0,0 1-4401 0 0,-49 10-3983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12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944 738 0 0 0,'0'0'1115'0'0,"0"0"177"0"0,0 0-73 0 0,0 0-120 0 0,0 0-36 0 0,0 0 16 0 0,2 0 45 0 0,-1 0-497 0 0,14-5 222 0 0,-11 4 2405 0 0,-3-1 3617 0 0,-43-33-5310 0 0,9 18-1340 0 0,0 2 1 0 0,-1 1-1 0 0,-1 2 1 0 0,0 1 0 0 0,0 2-1 0 0,-1 1 1 0 0,-1 2 0 0 0,1 2-1 0 0,-1 1 1 0 0,-13 2-222 0 0,25 0 95 0 0,-1 1-1 0 0,1 2 1 0 0,0 0-1 0 0,-1 2 1 0 0,2 0-1 0 0,-1 2 1 0 0,0 1-1 0 0,-9 5-94 0 0,20-6 23 0 0,9-5-11 0 0,-1 1 1 0 0,0 0 0 0 0,1 1-1 0 0,-1-1 1 0 0,1 1 0 0 0,0 0-1 0 0,0 1 1 0 0,0-1-1 0 0,0 1 1 0 0,1 0 0 0 0,-1 0-1 0 0,1 0 1 0 0,0 1 0 0 0,0 0-1 0 0,0-1 1 0 0,1 1 0 0 0,0 1-13 0 0,1-3 10 0 0,0 0 0 0 0,1 1 0 0 0,0-1 0 0 0,0 0 0 0 0,0 1 1 0 0,0-1-1 0 0,0 1 0 0 0,1-1 0 0 0,-1 1 0 0 0,1-1 1 0 0,0 1-1 0 0,0-1 0 0 0,1 1 0 0 0,-1-1 0 0 0,1 1 1 0 0,-1-1-1 0 0,1 1 0 0 0,0-1 0 0 0,0 0 0 0 0,1 1 1 0 0,-1-1-1 0 0,1 0 0 0 0,0 0 0 0 0,-1 0 0 0 0,3 3-10 0 0,3 1 85 0 0,0 0-1 0 0,1-1 1 0 0,0 1 0 0 0,0-1-1 0 0,0-1 1 0 0,1 1-1 0 0,0-2 1 0 0,0 1 0 0 0,0-1-1 0 0,1 0 1 0 0,-1-1-1 0 0,1 0 1 0 0,0-1 0 0 0,0 0-1 0 0,5 0-84 0 0,50 17 300 0 0,-1 1-107 0 0,-64-19-165 0 0,0-1 25 0 0,0 0-26 0 0,0 0-10 0 0,-19 19 198 0 0,-135 101 113 0 0,-28 42-249 0 0,154-135-55 0 0,19-17-22 0 0,0 1 1 0 0,1 0-1 0 0,0 0 1 0 0,0 0-1 0 0,1 1 1 0 0,1 0 0 0 0,0 1-1 0 0,1 0 1 0 0,0-1-1 0 0,1 2 1 0 0,0-1-1 0 0,1 0 1 0 0,0 1-1 0 0,2-1 1 0 0,-1 1-1 0 0,2 0 1 0 0,0 0-1 0 0,0-1 1 0 0,1 1-1 0 0,1 2-2 0 0,2-4 46 0 0,0 0 0 0 0,0 1-1 0 0,1-2 1 0 0,1 1-1 0 0,0-1 1 0 0,0 0-1 0 0,1 0 1 0 0,1 0 0 0 0,0-1-1 0 0,0-1 1 0 0,1 1-1 0 0,0-1 1 0 0,1-1-1 0 0,0 1 1 0 0,0-2 0 0 0,1 1-1 0 0,-1-2 1 0 0,2 1-1 0 0,-1-2 1 0 0,1 1 0 0 0,0-1-1 0 0,0-1 1 0 0,0 0-1 0 0,1-1 1 0 0,-1-1-1 0 0,1 0 1 0 0,0 0 0 0 0,-1-1-1 0 0,7-1-45 0 0,6 1 79 0 0,-16 0-69 0 0,-1 0 0 0 0,1-1 0 0 0,-1 0 0 0 0,1-1 0 0 0,-1 1 0 0 0,1-2 0 0 0,-1 1-1 0 0,0-1 1 0 0,1 0 0 0 0,-1-1 0 0 0,6-3-10 0 0,-3-46-3721 0 0,-7 17-3360 0 0,-4 22-4434 0 0</inkml:trace>
  <inkml:trace contextRef="#ctx0" brushRef="#br0" timeOffset="669.215">513 28 3689 0 0,'0'0'1335'0'0,"0"0"52"0"0,0 0 152 0 0,0 0 224 0 0,0 0 124 0 0,0 0-64 0 0,0 0-257 0 0,0 0-388 0 0,0 0-348 0 0,0 0-242 0 0,0 0-162 0 0,0 0-106 0 0,0-6-64 0 0,0-16-55 0 0,-8 36 683 0 0,-54 396 4481 0 0,25-139-4420 0 0,-126 555 364 0 0,84-430-1049 0 0,62-289-214 0 0,13-38 567 0 0,4-72-1497 0 0,0-4-2611 0 0,2 3-4241 0 0,0 0-4742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9:01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19389 1873 10186 0 0,'0'0'2123'0'0,"0"0"-341"0"0,0 0-86 0 0,0 0-18 0 0,0 0-103 0 0,0 0-173 0 0,0 0-227 0 0,0 0-179 0 0,0 0-137 0 0,0 0-91 0 0,0 0-87 0 0,0 0-106 0 0,0 0-89 0 0,0-5-88 0 0,4-16-243 0 0,1-1 0 0 0,1 1 0 0 0,1 0-1 0 0,0 0 1 0 0,2 1 0 0 0,1 0 0 0 0,0 1 0 0 0,1 0-1 0 0,1 1 1 0 0,1 0 0 0 0,1 0 0 0 0,0 2 0 0 0,1 0-1 0 0,8-7-154 0 0,-4 2 17 0 0,0 0 0 0 0,2 2-1 0 0,0 0 1 0 0,1 1 0 0 0,1 1-1 0 0,0 2 1 0 0,1 0 0 0 0,20-9-17 0 0,37 10-19 0 0,-64 68-8 0 0,-9 226 131 0 0,-6-159-74 0 0,-6-107 67 0 0,0-19 20 0 0,-1-19-46 0 0,9 5-73 0 0,0-1-1 0 0,1 1 1 0 0,2 0-1 0 0,-1 0 1 0 0,2 1-1 0 0,1 0 1 0 0,0 0-1 0 0,1 1 1 0 0,1 0-1 0 0,1 1 1 0 0,0 1-1 0 0,1-1 1 0 0,0 2-1 0 0,2 0 1 0 0,-1 0-1 0 0,11-6 3 0 0,-11 8-1 0 0,1-1 0 0 0,-1 2 0 0 0,2 0 0 0 0,0 0-1 0 0,0 2 1 0 0,1 0 0 0 0,0 1 0 0 0,0 0 0 0 0,1 2 0 0 0,0 0-1 0 0,0 1 1 0 0,1 1 0 0 0,-1 0 0 0 0,1 2 0 0 0,0 0 0 0 0,13 1 1 0 0,-29 2 7 0 0,0 1 1 0 0,0 0 0 0 0,0 0-1 0 0,0 0 1 0 0,-1 1-1 0 0,1-1 1 0 0,-1 0 0 0 0,1 1-1 0 0,-1 0 1 0 0,0 0 0 0 0,0-1-1 0 0,0 1 1 0 0,0 1 0 0 0,-1-1-1 0 0,1 0 1 0 0,-1 0 0 0 0,0 0-1 0 0,0 1 1 0 0,0-1 0 0 0,0 1-1 0 0,-1-1 1 0 0,1 1 0 0 0,-1-1-1 0 0,0 1 1 0 0,0-1 0 0 0,0 1-1 0 0,0-1 1 0 0,-1 1 0 0 0,0-1-1 0 0,1 1 1 0 0,-1-1 0 0 0,0 0-1 0 0,-1 2-7 0 0,1 13 68 0 0,-21 218 716 0 0,13-159-684 0 0,7-77 158 0 0,2 0-5101 0 0,0 0-5247 0 0,0 0-2634 0 0</inkml:trace>
  <inkml:trace contextRef="#ctx0" brushRef="#br0" timeOffset="2238.9">21296 1483 864 0 0,'0'0'3432'0'0,"0"0"-1697"0"0,0 0-632 0 0,0 0 26 0 0,0 0 185 0 0,0 0 122 0 0,0 0-32 0 0,0 0-178 0 0,0 0-235 0 0,0 0-240 0 0,-4-4-202 0 0,2 2-520 0 0,2 1-10 0 0,-1 0 0 0 0,1 0 0 0 0,-1 0 0 0 0,1 1 0 0 0,-1-1 0 0 0,0 0 0 0 0,1 1 0 0 0,-1-1 0 0 0,0 1 0 0 0,1-1 0 0 0,-1 0 0 0 0,0 1 0 0 0,0 0 0 0 0,1-1 0 0 0,-1 1 0 0 0,0-1 0 0 0,0 1 0 0 0,0 0 0 0 0,0 0 0 0 0,0-1 0 0 0,1 1 0 0 0,-1 0 0 0 0,0 0 0 0 0,0 0 0 0 0,0 0 0 0 0,0 0 0 0 0,0 0 0 0 0,0 0 0 0 0,0 0 0 0 0,1 0 0 0 0,-1 1 0 0 0,0-1 0 0 0,0 0 0 0 0,0 1 0 0 0,0-1 0 0 0,1 0 0 0 0,-1 1 0 0 0,0-1 0 0 0,0 1 0 0 0,0-1 0 0 0,1 1 0 0 0,-1 0 0 0 0,0-1 0 0 0,1 1 0 0 0,-1 0 0 0 0,1-1 0 0 0,-1 1 0 0 0,1 0 0 0 0,-1 0-19 0 0,-9 10 181 0 0,1 0-1 0 0,0 1 1 0 0,0 1-1 0 0,1-1 1 0 0,1 1-1 0 0,0 1 1 0 0,0-1-1 0 0,2 1 1 0 0,0 0-1 0 0,0 1 1 0 0,1-1-1 0 0,1 1 1 0 0,1-1-1 0 0,0 1 1 0 0,1 0-1 0 0,0 0 1 0 0,2 12-181 0 0,-1-22 73 0 0,0 0 0 0 0,0 0 0 0 0,1 1 0 0 0,0-1 1 0 0,0-1-1 0 0,0 1 0 0 0,1 0 0 0 0,-1 0 0 0 0,1 0 0 0 0,0-1 0 0 0,1 1 1 0 0,-1-1-1 0 0,1 0 0 0 0,0 1 0 0 0,0-1 0 0 0,0 0 0 0 0,0-1 0 0 0,1 1 0 0 0,0-1 1 0 0,-1 1-1 0 0,1-1 0 0 0,1 0 0 0 0,-1-1 0 0 0,0 1 0 0 0,1-1 0 0 0,-1 0 1 0 0,1 0-1 0 0,0 0 0 0 0,-1 0 0 0 0,1-1 0 0 0,2 1-73 0 0,3-2 163 0 0,0 0 0 0 0,0-1 0 0 0,0 0 0 0 0,0 0 0 0 0,0-1 0 0 0,0 0 0 0 0,0-1 0 0 0,-1 0 0 0 0,1-1 0 0 0,-1 1 0 0 0,0-2 0 0 0,0 0 0 0 0,0 0-1 0 0,-1 0 1 0 0,1-1 0 0 0,-1 0 0 0 0,-1-1 0 0 0,1 0 0 0 0,-1 0 0 0 0,0 0 0 0 0,2-6-163 0 0,2 2 64 0 0,0 0 0 0 0,-1-1 0 0 0,-1-1 0 0 0,0 0 0 0 0,-1 0-1 0 0,0-1 1 0 0,-1 0 0 0 0,-1 0 0 0 0,0-1 0 0 0,-1 1 0 0 0,0-1 0 0 0,-1-1-1 0 0,-1 1 1 0 0,0 0 0 0 0,-1-1 0 0 0,-1 0 0 0 0,-1 1 0 0 0,0-1 0 0 0,-1-1-64 0 0,0 11-80 0 0,-1 0 1 0 0,0 1 0 0 0,0-1-1 0 0,-1 1 1 0 0,1-1-1 0 0,-1 1 1 0 0,0 0 0 0 0,-1 0-1 0 0,1 1 1 0 0,-1-1-1 0 0,0 1 1 0 0,0-1 0 0 0,0 1-1 0 0,-1 0 1 0 0,0 1 0 0 0,1-1-1 0 0,-1 1 1 0 0,0 0-1 0 0,-1 0 1 0 0,1 1 0 0 0,0-1-1 0 0,-1 1 1 0 0,0 1-1 0 0,1-1 1 0 0,-1 1 0 0 0,0 0-1 0 0,0 0 1 0 0,0 0-1 0 0,1 1 1 0 0,-1 0 0 0 0,0 0-1 0 0,0 0 1 0 0,0 1 0 0 0,0 0-1 0 0,0 0 1 0 0,-3 2 79 0 0,-23 17-3081 0 0,16-2-3012 0 0,10-6-5228 0 0</inkml:trace>
  <inkml:trace contextRef="#ctx0" brushRef="#br0" timeOffset="2682.647">21837 1726 9074 0 0,'0'0'4481'0'0,"0"0"-2421"0"0,0 0-761 0 0,0 0 108 0 0,0 0 40 0 0,0 0-117 0 0,0 0-227 0 0,0 0-220 0 0,0 0-191 0 0,0 0-125 0 0,0 0-71 0 0,0 0-104 0 0,0 0-55 0 0,8-7-31 0 0,146-148 939 0 0,15-2-838 0 0,-136 137-323 0 0,-32 20-95 0 0,-1 0-10 0 0,0 9-98 0 0,6 170 193 0 0,-4-173-60 0 0,0 0 0 0 0,1 0 1 0 0,-1-1-1 0 0,1 1 0 0 0,1-1 0 0 0,-1 0 1 0 0,1 0-1 0 0,0 0 0 0 0,0 0 1 0 0,0 0-1 0 0,1-1 0 0 0,0 0 1 0 0,0 0-1 0 0,0 0 0 0 0,0-1 1 0 0,0 0-1 0 0,1 0 0 0 0,0 0 1 0 0,-1 0-1 0 0,1-1 0 0 0,0 0 1 0 0,0 0-1 0 0,0-1 0 0 0,1 0 0 0 0,-1 0 1 0 0,0 0-1 0 0,3 0-14 0 0,1-1 86 0 0,0 1 0 0 0,-1-1-1 0 0,1-1 1 0 0,0 0 0 0 0,-1 0-1 0 0,1-1 1 0 0,-1 0 0 0 0,1 0-1 0 0,-1-1 1 0 0,0-1 0 0 0,0 0-1 0 0,0 0 1 0 0,-1 0 0 0 0,1-1-1 0 0,-1 0 1 0 0,0-1 0 0 0,5-5-86 0 0,-1 1 49 0 0,-1-1 0 0 0,0 0 1 0 0,-1 0-1 0 0,0-2 1 0 0,-1 1-1 0 0,0-1 1 0 0,-1 0-1 0 0,-1-1 0 0 0,0 0 1 0 0,-1 0-1 0 0,0 0 1 0 0,-1-1-1 0 0,-1 0 1 0 0,0 0-1 0 0,-1 0 0 0 0,0-7-49 0 0,-2 13-376 0 0,0-13-328 0 0,4 10-5441 0 0,-3 8-6370 0 0</inkml:trace>
  <inkml:trace contextRef="#ctx0" brushRef="#br0" timeOffset="-4787.863">11337 817 7882 0 0,'0'0'1584'0'0,"0"0"-152"0"0,0 0-125 0 0,0 0 6 0 0,0 0 90 0 0,0 0 63 0 0,0 0-43 0 0,0 0-140 0 0,0 0-192 0 0,0 0-248 0 0,0 0-241 0 0,-1-14-198 0 0,-3-37 439 0 0,27 153 726 0 0,-8 38-452 0 0,-7 0 0 0 0,-7 102-1117 0 0,-29 108 416 0 0,-3-221-528 0 0,30-129 15 0 0,0 0 0 0 0,0-1 0 0 0,0 1 0 0 0,0 0 0 0 0,1-1 1 0 0,-1 1-1 0 0,0 0 0 0 0,0-1 0 0 0,0 1 0 0 0,0-1 0 0 0,0 1 0 0 0,1-1 0 0 0,-1 1 0 0 0,0-1 0 0 0,1 0 0 0 0,-1 1 0 0 0,0-1 0 0 0,1 0 0 0 0,-1 0 0 0 0,1 0 1 0 0,-1 1-1 0 0,1-1 0 0 0,-1 0 0 0 0,1 0 0 0 0,0 0 0 0 0,-1 0 0 0 0,1 0 0 0 0,0 0 0 0 0,0 0 0 0 0,0 0 0 0 0,-1 0 0 0 0,1 1 0 0 0,0-1 0 0 0,0 0 1 0 0,1 0-1 0 0,-1 0 0 0 0,0 0 0 0 0,0 0 0 0 0,0 0 0 0 0,1 0 0 0 0,-1 0 97 0 0,-4-80-8245 0 0,4 65 4139 0 0,0-1-6552 0 0</inkml:trace>
  <inkml:trace contextRef="#ctx0" brushRef="#br0" timeOffset="-4550.363">11142 857 9442 0 0,'0'0'1278'0'0,"0"0"-115"0"0,0 0-42 0 0,0 0 93 0 0,0 0 158 0 0,0 0 82 0 0,0 0-121 0 0,0 0-235 0 0,0 0-253 0 0,0 0-246 0 0,0 0-183 0 0,0 0-122 0 0,0 0-53 0 0,4-16 4 0 0,-2 4-174 0 0,-1 7-47 0 0,-1 1-1 0 0,1 0 1 0 0,0 0-1 0 0,0-1 1 0 0,0 1 0 0 0,1 0-1 0 0,0 0 1 0 0,-1 0-1 0 0,1 0 1 0 0,0 1-1 0 0,1-1 1 0 0,-1 0 0 0 0,1 1-1 0 0,0-1 1 0 0,0 1-1 0 0,0 0 1 0 0,0 0 0 0 0,0 0-1 0 0,1 1 1 0 0,-1-1-1 0 0,1 1 1 0 0,3-2-24 0 0,91-40 480 0 0,2 5 0 0 0,2 4 0 0 0,2 5 0 0 0,60-9-480 0 0,-50 31 70 0 0,-112 8-68 0 0,0 0 0 0 0,-1 0-1 0 0,1 0 1 0 0,0 0 0 0 0,-1 0 0 0 0,1 1 0 0 0,-1-1 0 0 0,1 0 0 0 0,0 1 0 0 0,-1-1 0 0 0,1 1 0 0 0,-1-1 0 0 0,1 1 0 0 0,-1 0 0 0 0,1 0 0 0 0,-1 0 0 0 0,1 0 0 0 0,-1 0 0 0 0,0 0 0 0 0,0 0 0 0 0,0 0 0 0 0,1 0 0 0 0,-1 0 0 0 0,0 1 0 0 0,0-1 0 0 0,0 1 0 0 0,-1-1 0 0 0,1 0 0 0 0,0 1-1 0 0,-1-1 1 0 0,1 1 0 0 0,-1 0 0 0 0,1-1 0 0 0,-1 1 0 0 0,1 0 0 0 0,-1-1 0 0 0,0 1 0 0 0,0-1 0 0 0,0 1 0 0 0,0 0 0 0 0,0-1 0 0 0,-1 1 0 0 0,1 0 0 0 0,0-1 0 0 0,-1 1 0 0 0,1 0 0 0 0,-1 0-2 0 0,-34 76 392 0 0,-6-26-262 0 0,-3-2 0 0 0,-2-2 0 0 0,-2-2 0 0 0,-7 3-130 0 0,-150 157 52 0 0,202-204-55 0 0,1 0 1 0 0,-1 0-1 0 0,1 0 0 0 0,0 1 1 0 0,-1-1-1 0 0,1 1 0 0 0,0 0 1 0 0,1-1-1 0 0,-1 1 1 0 0,0 0-1 0 0,1 0 0 0 0,0 0 1 0 0,-1 1-1 0 0,1-1 0 0 0,1 0 1 0 0,-1 0-1 0 0,0 0 0 0 0,1 1 1 0 0,-1-1-1 0 0,1 0 1 0 0,0 1-1 0 0,0-1 0 0 0,1 1 1 0 0,-1-1-1 0 0,1 0 0 0 0,-1 0 1 0 0,1 1-1 0 0,0-1 1 0 0,0 0-1 0 0,0 0 0 0 0,1 0 1 0 0,-1 0-1 0 0,1 0 0 0 0,0 0 1 0 0,0 0-1 0 0,0 0 3 0 0,14 6-1 0 0,1-1-1 0 0,0 0 1 0 0,0-2 0 0 0,0 0 0 0 0,1-1-1 0 0,0 0 1 0 0,0-2 0 0 0,7 1 1 0 0,3 2-1 0 0,67 11 11 0 0,-58-13 0 0 0,-1 2-1 0 0,-1 2 1 0 0,1 1 0 0 0,-2 2-1 0 0,1 1 1 0 0,-1 2 0 0 0,25 14-10 0 0,-57-25 10 0 0,1-1 1 0 0,-1 0-1 0 0,0 1 1 0 0,0-1-1 0 0,0 1 1 0 0,-1 0-1 0 0,1-1 1 0 0,-1 1 0 0 0,1 0-1 0 0,-1 0 1 0 0,0 0-1 0 0,0 0 1 0 0,0 0-1 0 0,0 0 1 0 0,-1 0-1 0 0,1 1 1 0 0,-1-1-1 0 0,0 0 1 0 0,0 0-1 0 0,0 0 1 0 0,-1 0-1 0 0,1 1 1 0 0,-1-1-1 0 0,1 0 1 0 0,-1 0-1 0 0,0 0 1 0 0,0 0-1 0 0,0 0 1 0 0,-1 0-1 0 0,1 0 1 0 0,-1-1-1 0 0,0 1 1 0 0,1 0 0 0 0,-1-1-1 0 0,0 1 1 0 0,-1-1-1 0 0,1 0 1 0 0,0 0-1 0 0,-1 1 1 0 0,1-2-1 0 0,-1 1 1 0 0,1 0-1 0 0,-1 0 1 0 0,0-1-1 0 0,-2 1-10 0 0,-28 23 81 0 0,-1-2 0 0 0,-1-1-1 0 0,-1-1 1 0 0,-1-3 0 0 0,0-1-1 0 0,-36 11-80 0 0,66-25 4 0 0,-127 31-486 0 0,133-34 142 0 0,19 0-1370 0 0,35-6-2703 0 0,-20-2-5756 0 0,-19 4 599 0 0</inkml:trace>
  <inkml:trace contextRef="#ctx0" brushRef="#br0" timeOffset="-4549.363">12362 1303 13651 0 0,'0'0'1390'0'0,"0"0"-328"0"0,0 0-152 0 0,0 0 125 0 0,0 0 117 0 0,0 0 15 0 0,0 0-113 0 0,-26 36-184 0 0,-81 113-195 0 0,103-145-634 0 0,1-1 0 0 0,0 1 0 0 0,0-1 0 0 0,0 1-1 0 0,1 0 1 0 0,-1 0 0 0 0,1 0 0 0 0,0 0 0 0 0,0 1 0 0 0,0-1-1 0 0,1 0 1 0 0,0 1 0 0 0,0-1 0 0 0,0 1 0 0 0,0 0 0 0 0,0-1-1 0 0,1 1 1 0 0,0 1-41 0 0,1 7 131 0 0,-1-7-86 0 0,0 0-1 0 0,1-1 1 0 0,-1 1 0 0 0,1 0 0 0 0,1 0 0 0 0,-1-1 0 0 0,1 1-1 0 0,0-1 1 0 0,0 1 0 0 0,1-1 0 0 0,-1 0 0 0 0,1 1 0 0 0,0-2-1 0 0,1 1 1 0 0,-1 0 0 0 0,1-1 0 0 0,0 1 0 0 0,0-1 0 0 0,1 0-1 0 0,-1 0 1 0 0,1-1 0 0 0,-1 1 0 0 0,1-1 0 0 0,1 0 0 0 0,-1-1 0 0 0,0 1-1 0 0,0-1 1 0 0,1 0 0 0 0,1 0-45 0 0,2 3 68 0 0,0 0 0 0 0,0-1 0 0 0,1 0 0 0 0,-1 0 0 0 0,1-2 0 0 0,0 1 0 0 0,0-1 0 0 0,0 0 1 0 0,1-1-1 0 0,-1 0 0 0 0,0-1 0 0 0,0 0 0 0 0,1 0 0 0 0,-1-1 0 0 0,0-1 0 0 0,0 0 0 0 0,0 0 0 0 0,0-1 0 0 0,0 0 0 0 0,-1-1 0 0 0,1 0 0 0 0,-1 0 0 0 0,0-1 0 0 0,0 0 0 0 0,-1-1 0 0 0,1 0 1 0 0,-1 0-1 0 0,0-1 0 0 0,-1 0 0 0 0,0 0 0 0 0,0-1 0 0 0,0 0 0 0 0,0-1-68 0 0,-4 3-5 0 0,0-1 1 0 0,0 1-1 0 0,-1-1 0 0 0,0 0 1 0 0,0 0-1 0 0,0 0 0 0 0,-1 0 1 0 0,0 0-1 0 0,0 0 1 0 0,-1 0-1 0 0,0 0 0 0 0,0 0 1 0 0,-1-1-1 0 0,0 1 1 0 0,0 0-1 0 0,-1 0 0 0 0,1 0 1 0 0,-2 1-1 0 0,1-1 0 0 0,-1 0 1 0 0,0 1-1 0 0,0-1 1 0 0,-1 1-1 0 0,1 0 0 0 0,-2 0 1 0 0,1 1-1 0 0,-1-1 0 0 0,1 1 1 0 0,-1 0-1 0 0,-5-4 5 0 0,0 1-211 0 0,-1 1 0 0 0,0-1 0 0 0,0 2 1 0 0,0-1-1 0 0,-1 2 0 0 0,0-1 0 0 0,-1 2 0 0 0,1 0 0 0 0,-1 0 0 0 0,-6 0 211 0 0,-31-4-3034 0 0,1 6-3333 0 0,30 2-5225 0 0</inkml:trace>
  <inkml:trace contextRef="#ctx0" brushRef="#br0" timeOffset="-4548.363">13224 1214 18524 0 0,'0'0'952'0'0,"0"0"-561"0"0,0 0-276 0 0,0 0 205 0 0,0 0 314 0 0,0 0 215 0 0,0 0 34 0 0,0 0-222 0 0,0 0-213 0 0,0 0-143 0 0,0 0-120 0 0,-29 35-17 0 0,-89 107-43 0 0,18-6 74 0 0,41 19-2929 0 0,53-147 296 0 0,-1-5-5616 0 0,2 1-3111 0 0</inkml:trace>
  <inkml:trace contextRef="#ctx0" brushRef="#br0" timeOffset="-4379.823">12890 1192 14091 0 0,'0'0'2060'0'0,"0"0"-603"0"0,0 0-469 0 0,0 0-201 0 0,0 0-18 0 0,0 0 25 0 0,0 0 30 0 0,0 0 22 0 0,0 0-22 0 0,0 0-47 0 0,0 0-93 0 0,0 0-72 0 0,26 36-105 0 0,77 111-101 0 0,-16-27 291 0 0,15-7-435 0 0,-28-47-476 0 0,-52-52-1006 0 0,-16-13-2927 0 0,-1-1-3914 0 0,-4 0-4426 0 0</inkml:trace>
  <inkml:trace contextRef="#ctx0" brushRef="#br0" timeOffset="-3111.907">14404 1358 4425 0 0,'0'0'1976'0'0,"0"0"-475"0"0,0 0-218 0 0,0 0 22 0 0,0 0 109 0 0,0 0 20 0 0,0 0-126 0 0,0 0-177 0 0,0 0-204 0 0,0 0-202 0 0,0 0-141 0 0,-13 5-92 0 0,-41 17-66 0 0,48-19-350 0 0,1 0 0 0 0,0 0 1 0 0,0 1-1 0 0,1-1 1 0 0,-1 1-1 0 0,1 1 0 0 0,0-1 1 0 0,0 0-1 0 0,0 1 0 0 0,0 0 1 0 0,1 0-1 0 0,0 0 1 0 0,0 0-1 0 0,0 1 0 0 0,1-1-76 0 0,-5 9 139 0 0,-35 102 484 0 0,44-34-445 0 0,-1-78-128 0 0,1 0 0 0 0,0 0-1 0 0,1-1 1 0 0,-1 1-1 0 0,0-1 1 0 0,1 1-1 0 0,0-1 1 0 0,0 0-1 0 0,0 0 1 0 0,0 0-1 0 0,1-1 1 0 0,-1 1 0 0 0,1-1-1 0 0,-1 0 1 0 0,1 0-1 0 0,0 0 1 0 0,0 0-1 0 0,0-1 1 0 0,0 1-1 0 0,0-1 1 0 0,0 0-1 0 0,0 0 1 0 0,0-1-1 0 0,0 1 1 0 0,1-1 0 0 0,-1 0-1 0 0,0 0 1 0 0,0 0-1 0 0,1-1 1 0 0,-1 0-1 0 0,0 1 1 0 0,0-2-1 0 0,0 1 1 0 0,0 0-1 0 0,0-1 1 0 0,0 1-1 0 0,0-1 1 0 0,0 0 0 0 0,-1-1-1 0 0,1 1 1 0 0,2-3-50 0 0,3-1 33 0 0,0-1 0 0 0,0 0 1 0 0,-1-1-1 0 0,0 0 1 0 0,-1 0-1 0 0,1-1 0 0 0,-1 1 1 0 0,-1-2-1 0 0,0 1 1 0 0,0-1-1 0 0,-1 0 1 0 0,0 0-1 0 0,-1 0 0 0 0,0-1 1 0 0,-1 0-1 0 0,0 1 1 0 0,0-1-1 0 0,-1-1 0 0 0,0-7-33 0 0,-2 13-22 0 0,1-1-1 0 0,-1 1 1 0 0,-1 0-1 0 0,1 0 1 0 0,-1 0-1 0 0,-1 0 1 0 0,1 0-1 0 0,-1 0 1 0 0,0 0-1 0 0,0 0 1 0 0,0 0-1 0 0,-1 1 1 0 0,0-1-1 0 0,0 1 1 0 0,0 0-1 0 0,-4-4 23 0 0,-100-94-820 0 0,144 95 79 0 0,-9-3 904 0 0,-1-1 0 0 0,-1-1 1 0 0,0-1-1 0 0,0-1 1 0 0,-2-1-1 0 0,0-2 1 0 0,-1 0-1 0 0,0-1 0 0 0,-2-2 1 0 0,0 0-1 0 0,-2-1 1 0 0,0-1-1 0 0,-1-1 0 0 0,-2 0 1 0 0,4-8-164 0 0,114-231 557 0 0,-131 256-492 0 0,-3 8-70 0 0,1-1 0 0 0,-1 0 0 0 0,0 0 0 0 0,0 0 0 0 0,1 0 0 0 0,-1 0 0 0 0,0 0 0 0 0,0 0 0 0 0,1 0 0 0 0,-1 0 0 0 0,0 0 0 0 0,1 0 0 0 0,-1 0 0 0 0,0 0 0 0 0,0 0 0 0 0,1 0 0 0 0,-1 0 0 0 0,0 0-1 0 0,1 0 1 0 0,-1 0 0 0 0,0 0 0 0 0,0 0 0 0 0,1 0 0 0 0,-1-1 0 0 0,0 1 0 0 0,0 0 0 0 0,1 0 0 0 0,-1 0 0 0 0,0-1 0 0 0,0 1 0 0 0,0 0 0 0 0,0 0 0 0 0,1 0 0 0 0,-1-1 0 0 0,0 1 0 0 0,0 0 0 0 0,0 0 0 0 0,0-1-1 0 0,0 1 1 0 0,1 0 0 0 0,-1 0 0 0 0,0-1 0 0 0,0 1 5 0 0,107 998 218 0 0,-99-489-261 0 0,-8-478 57 0 0,-1 1 0 0 0,-2-1 1 0 0,-1 1-1 0 0,-1-1 0 0 0,-2 0 0 0 0,-1-1 1 0 0,-1 0-1 0 0,-2 0 0 0 0,-7 12-14 0 0,16-37 20 0 0,-1 0-1 0 0,1-1 1 0 0,-1 1-1 0 0,-1-1 1 0 0,1 0-1 0 0,-1 0 1 0 0,1 0-1 0 0,-1 0 1 0 0,0 0 0 0 0,-1-1-1 0 0,1 0 1 0 0,-1 0-1 0 0,1 0 1 0 0,-1-1-1 0 0,0 1 1 0 0,0-1 0 0 0,0 0-1 0 0,0 0 1 0 0,0-1-1 0 0,0 0 1 0 0,-1 0-1 0 0,1 0 1 0 0,-1 0-1 0 0,1-1 1 0 0,0 0 0 0 0,-1 0-1 0 0,1 0 1 0 0,-1-1-1 0 0,1 0 1 0 0,0 0-1 0 0,0 0 1 0 0,-1-1-1 0 0,1 0 1 0 0,0 0 0 0 0,0 0-1 0 0,0 0 1 0 0,1-1-1 0 0,-1 0 1 0 0,-3-2-20 0 0,-3-9 9 0 0,1-1-1 0 0,0 0 1 0 0,1 0 0 0 0,1-1 0 0 0,0 0-1 0 0,2-1 1 0 0,-1 1 0 0 0,2-1 0 0 0,0 0-1 0 0,1-1 1 0 0,1 1 0 0 0,1-1 0 0 0,0 0-1 0 0,2 1 1 0 0,-1-1 0 0 0,3-15-9 0 0,-1 7-43 0 0,1 0-1 0 0,1 0 1 0 0,2 0-1 0 0,0 0 1 0 0,1 1 0 0 0,2 0-1 0 0,1 0 1 0 0,0 1 0 0 0,2 0-1 0 0,11-18 44 0 0,-8 19-552 0 0,1 0-1 0 0,1 2 1 0 0,1 0-1 0 0,0 0 1 0 0,2 2-1 0 0,12-11 553 0 0,-5 8-4222 0 0,-9 6-5484 0 0</inkml:trace>
  <inkml:trace contextRef="#ctx0" brushRef="#br0" timeOffset="-2114.967">15799 1947 552 0 0,'0'0'3940'0'0,"0"0"-1868"0"0,0 0-533 0 0,0 0 67 0 0,0 0 147 0 0,0 0-14 0 0,0 0-168 0 0,0 0-184 0 0,0 0-154 0 0,0 0-94 0 0,0 0-80 0 0,0 0-25 0 0,-7 3-61 0 0,-21 7-100 0 0,29-61 1232 0 0,10 20-1915 0 0,1 0 0 0 0,2 0 1 0 0,1 1-1 0 0,1 0 1 0 0,2 2-1 0 0,0 0 0 0 0,2 1 1 0 0,1 1-1 0 0,2 1 1 0 0,0 1-1 0 0,1 1 0 0 0,2 1 1 0 0,21-15-191 0 0,-29 25 25 0 0,-8 3-23 0 0,1 1 0 0 0,0 0 0 0 0,0 1 0 0 0,1 0-1 0 0,0 1 1 0 0,0 1 0 0 0,1-1 0 0 0,0 2 0 0 0,0 0-1 0 0,0 0 1 0 0,12-1-2 0 0,-22 8 1 0 0,-1-1-1 0 0,1 1 0 0 0,-1 0 1 0 0,0-1-1 0 0,0 1 0 0 0,0 0 1 0 0,-1 0-1 0 0,1 0 1 0 0,-1 1-1 0 0,1-1 0 0 0,-1 0 1 0 0,0 0-1 0 0,0 1 0 0 0,-1-1 1 0 0,1 1-1 0 0,-1-1 1 0 0,1 1-1 0 0,-1-1 0 0 0,0 1 1 0 0,0-1-1 0 0,-1 1 0 0 0,1-1 1 0 0,-1 2-1 0 0,1-5 0 0 0,-1 43 36 0 0,-1 0-1 0 0,-2 0 0 0 0,-2-1 1 0 0,-9 33-36 0 0,-9 51 99 0 0,37-142-31 0 0,21-30-43 0 0,2 1 1 0 0,3 2-1 0 0,1 1 1 0 0,2 2-1 0 0,1 2 1 0 0,2 2-1 0 0,2 2 1 0 0,37-20-26 0 0,-10 32-36 0 0,-73 23 34 0 0,1 1 1 0 0,-1 0 0 0 0,1-1 0 0 0,-1 1 0 0 0,0 0 0 0 0,1 0 0 0 0,-1 0-1 0 0,0 0 1 0 0,0 1 0 0 0,-1-1 0 0 0,1 0 0 0 0,0 0 0 0 0,-1 0 0 0 0,1 1-1 0 0,-1-1 1 0 0,0 0 0 0 0,0 1 0 0 0,0-1 0 0 0,0 0 0 0 0,0 1-1 0 0,0-1 1 0 0,-1 2 1 0 0,1-2 3 0 0,-33 220 172 0 0,26-191-169 0 0,5 24-166 0 0,50-52-2987 0 0,-27-16 420 0 0,-5 2-3769 0 0,-6 7-4840 0 0</inkml:trace>
  <inkml:trace contextRef="#ctx0" brushRef="#br0" timeOffset="-1733.81">17334 1465 8098 0 0,'0'0'3994'0'0,"0"0"-1866"0"0,0 0-601 0 0,0 0 107 0 0,0 0-11 0 0,0 0-167 0 0,0 0-357 0 0,0 0-403 0 0,0 0-209 0 0,0 0-93 0 0,0 0-34 0 0,0 0-4 0 0,0 0-39 0 0,-37 16-27 0 0,-116 55-26 0 0,47-4 157 0 0,90-57-363 0 0,1 2 0 0 0,0 0 0 0 0,1 1 0 0 0,1 0 0 0 0,0 1 0 0 0,0 1 0 0 0,1 0 0 0 0,1 1-1 0 0,-6 11-57 0 0,16-25 2 0 0,0-1-1 0 0,-1 1 0 0 0,1-1 0 0 0,0 1 0 0 0,1-1 0 0 0,-1 1 0 0 0,0-1 1 0 0,0 1-1 0 0,1 0 0 0 0,-1 0 0 0 0,1-1 0 0 0,-1 1 0 0 0,1 0 0 0 0,0 0 1 0 0,0-1-1 0 0,0 1 0 0 0,0 0 0 0 0,0 0 0 0 0,0 0 0 0 0,0-1 0 0 0,1 1 0 0 0,-1 0 1 0 0,0 0-1 0 0,1-1 0 0 0,0 1 0 0 0,-1 0 0 0 0,1-1 0 0 0,0 1 0 0 0,0-1 1 0 0,0 1-1 0 0,0-1 0 0 0,0 1 0 0 0,0-1 0 0 0,0 0 0 0 0,1 1 0 0 0,-1-1 1 0 0,0 0-1 0 0,1 0 0 0 0,-1 0 0 0 0,1 0 0 0 0,-1 0 0 0 0,1 0 0 0 0,0 0 0 0 0,-1-1 1 0 0,1 1-1 0 0,0-1 0 0 0,-1 1 0 0 0,1-1 0 0 0,0 1 0 0 0,0-1 0 0 0,-1 0 1 0 0,1 0-1 0 0,0 0 0 0 0,1 0-1 0 0,16-2 52 0 0,0 0 0 0 0,1-2 0 0 0,-1 0 0 0 0,-1-1 0 0 0,1 0 0 0 0,-1-2 0 0 0,0 0 0 0 0,0-1 0 0 0,-1-1 0 0 0,0-1 0 0 0,0 0 0 0 0,12-11-52 0 0,-5 6 15 0 0,16-11 73 0 0,-2-2 0 0 0,-1-2 0 0 0,-1-1 0 0 0,10-12-88 0 0,3-2 108 0 0,-64 97-43 0 0,12-41-63 0 0,0 1-1 0 0,1 0 0 0 0,0 0 1 0 0,1 0-1 0 0,0 0 1 0 0,1 1-1 0 0,0-1 1 0 0,1 0-1 0 0,0 0 1 0 0,1 3-2 0 0,0-12-41 0 0,0 1 1 0 0,0-1-1 0 0,0 0 1 0 0,0 1-1 0 0,0-1 1 0 0,1 0-1 0 0,-1 0 1 0 0,1-1 0 0 0,0 1-1 0 0,0 0 1 0 0,0-1-1 0 0,0 0 1 0 0,0 0-1 0 0,0 0 1 0 0,1 0-1 0 0,-1 0 1 0 0,1-1-1 0 0,0 1 1 0 0,-1-1-1 0 0,1 0 1 0 0,0 0-1 0 0,0 0 1 0 0,-1-1 0 0 0,1 1-1 0 0,0-1 1 0 0,0 0-1 0 0,0 0 1 0 0,3-1 40 0 0,69-12-4400 0 0,-69 11 3689 0 0,14-7-2360 0 0,-7 2-1969 0 0,-1 0-6271 0 0</inkml:trace>
  <inkml:trace contextRef="#ctx0" brushRef="#br0" timeOffset="-1344.361">18111 1387 9186 0 0,'0'0'2861'0'0,"0"0"-614"0"0,0 0-252 0 0,0 0-145 0 0,0 0-278 0 0,0 0-353 0 0,0 0-339 0 0,0 0-249 0 0,0 0-132 0 0,0 0-66 0 0,0 0-48 0 0,0 0-38 0 0,0 0-29 0 0,-21 9-36 0 0,-67 30-24 0 0,-14 24 543 0 0,100-63-801 0 0,1 1-1 0 0,-1-1 1 0 0,1 1 0 0 0,-1 0-1 0 0,1 0 1 0 0,0 0-1 0 0,0-1 1 0 0,-1 1-1 0 0,1 0 1 0 0,0 1 0 0 0,0-1-1 0 0,0 0 1 0 0,0 0-1 0 0,0 0 1 0 0,0 1 0 0 0,0-1-1 0 0,0 0 1 0 0,1 1-1 0 0,-1-1 1 0 0,0 1 0 0 0,1-1-1 0 0,-1 1 1 0 0,1-1-1 0 0,0 1 1 0 0,-1-1 0 0 0,1 1-1 0 0,0 0 1 0 0,0-1-1 0 0,0 1 1 0 0,0-1-1 0 0,0 1 1 0 0,1-1 0 0 0,-1 1-1 0 0,0-1 1 0 0,1 1-1 0 0,-1-1 1 0 0,1 1 0 0 0,-1-1-1 0 0,1 1 1 0 0,0-1-1 0 0,0 1 1 0 0,0-1 0 0 0,-1 0-1 0 0,1 0 1 0 0,0 1-1 0 0,1-1 1 0 0,-1 0-1 0 0,0 0 1 0 0,0 0 0 0 0,0 0-1 0 0,1 0 1 0 0,0 0 0 0 0,103 43 93 0 0,-104-44-81 0 0,1 1 0 0 0,-1-1 0 0 0,0 1 0 0 0,0 0-1 0 0,0 0 1 0 0,0-1 0 0 0,1 1 0 0 0,-1 0 0 0 0,0 0 0 0 0,0 0 0 0 0,-1 0-1 0 0,1 0 1 0 0,0 1 0 0 0,0-1 0 0 0,0 0 0 0 0,-1 0 0 0 0,1 0 0 0 0,-1 1-1 0 0,1-1 1 0 0,-1 0 0 0 0,1 1 0 0 0,-1-1 0 0 0,0 0 0 0 0,0 1 0 0 0,1-1-1 0 0,-1 1 1 0 0,0-1 0 0 0,0 0 0 0 0,0 1 0 0 0,-1-1 0 0 0,1 1 0 0 0,0-1-1 0 0,-1 0 1 0 0,1 1 0 0 0,0-1 0 0 0,-1 0 0 0 0,0 1 0 0 0,1-1 0 0 0,-1 0-1 0 0,0 0 1 0 0,1 0 0 0 0,-1 1 0 0 0,0-1 0 0 0,0 0 0 0 0,0 0 0 0 0,0 0-1 0 0,0 0 1 0 0,0-1 0 0 0,0 1 0 0 0,-1 0 0 0 0,1 0 0 0 0,0-1 0 0 0,0 1-1 0 0,-1 0 1 0 0,0-1-12 0 0,-22 18 79 0 0,-2-1 0 0 0,0-2 0 0 0,-1 0 0 0 0,0-2 0 0 0,-1-1 0 0 0,-1-1-1 0 0,-20 4-78 0 0,49-15-55 0 0,0 0-1 0 0,0 0 1 0 0,0 0-1 0 0,1-1 0 0 0,-1 1 1 0 0,0 0-1 0 0,0 0 1 0 0,0 0-1 0 0,0-1 0 0 0,1 1 1 0 0,-1 0-1 0 0,0 0 0 0 0,0 0 1 0 0,0-1-1 0 0,0 1 1 0 0,0 0-1 0 0,0 0 0 0 0,0-1 1 0 0,0 1-1 0 0,0 0 0 0 0,0 0 1 0 0,0-1-1 0 0,0 1 1 0 0,0 0-1 0 0,0-1 0 0 0,0 1 1 0 0,0 0-1 0 0,0 0 1 0 0,0-1-1 0 0,0 1 0 0 0,0 0 1 0 0,0 0-1 0 0,0-1 0 0 0,0 1 1 0 0,-1 0-1 0 0,1 0 1 0 0,0 0-1 0 0,0-1 0 0 0,0 1 1 0 0,0 0-1 0 0,-1 0 1 0 0,1 0-1 0 0,0-1 0 0 0,0 1 1 0 0,0 0-1 0 0,-1 0 0 0 0,1 0 1 0 0,0 0-1 0 0,0 0 1 0 0,-1 0 55 0 0,23-19-2034 0 0,-2 7-113 0 0,4-3-2363 0 0,-8 7-1581 0 0,-3 3-3387 0 0</inkml:trace>
  <inkml:trace contextRef="#ctx0" brushRef="#br0" timeOffset="-1001.913">18592 1317 13195 0 0,'0'0'2734'0'0,"0"0"-743"0"0,0 0-439 0 0,0 0-216 0 0,0 0-253 0 0,0 0-268 0 0,0 0-172 0 0,0 0-103 0 0,0 0-70 0 0,0 0-45 0 0,-31 17-46 0 0,-98 52-85 0 0,28-8 312 0 0,60-23-412 0 0,40-37-195 0 0,1 0 1 0 0,-1 0 0 0 0,1-1 0 0 0,-1 1-1 0 0,1 0 1 0 0,0 0 0 0 0,-1 0 0 0 0,1 0-1 0 0,0 0 1 0 0,-1 0 0 0 0,1 0 0 0 0,0 0-1 0 0,0-1 1 0 0,0 1 0 0 0,0 0 0 0 0,0 0 0 0 0,0 0-1 0 0,0 0 1 0 0,0 0 0 0 0,0 0 0 0 0,1 0-1 0 0,-1 0 1 0 0,0 0 0 0 0,1 0 0 0 0,-1 0-1 0 0,0 0 1 0 0,1-1 0 0 0,-1 1 0 0 0,1 0-1 0 0,0 0 1 0 0,-1 0 0 0 0,1-1 0 0 0,-1 1 0 0 0,1 0-1 0 0,0-1 1 0 0,0 1 0 0 0,-1-1 0 0 0,1 1-1 0 0,0-1 1 0 0,0 1 0 0 0,0-1 0 0 0,0 1-1 0 0,0-1 1 0 0,-1 0 0 0 0,1 1 0 0 0,0-1-1 0 0,0 0 1 0 0,0 0 0 0 0,0 0 0 0 0,0 0 0 0 0,0 0-1 0 0,1 0 1 0 0,210 30 210 0 0,-211-29-198 0 0,1-1 0 0 0,0 1 0 0 0,-1 0 1 0 0,1-1-1 0 0,-1 1 0 0 0,0 0 0 0 0,1 0 1 0 0,-1 0-1 0 0,0 0 0 0 0,1 0 0 0 0,-1 1 1 0 0,0-1-1 0 0,0 0 0 0 0,0 1 0 0 0,0-1 0 0 0,0 0 1 0 0,0 1-1 0 0,0-1 0 0 0,-1 1 0 0 0,1-1 1 0 0,0 1-1 0 0,-1 0 0 0 0,1-1 0 0 0,-1 1 1 0 0,0 0-1 0 0,0-1 0 0 0,1 1 0 0 0,-1 0 1 0 0,0-1-1 0 0,0 1 0 0 0,-1 0 0 0 0,1-1 1 0 0,0 1-1 0 0,0 0 0 0 0,-1-1 0 0 0,1 1 1 0 0,-1-1-1 0 0,0 1 0 0 0,1 0 0 0 0,-1-1 0 0 0,0 1 1 0 0,0-1-1 0 0,0 0 0 0 0,0 1 0 0 0,0-1 1 0 0,0 0-1 0 0,0 0 0 0 0,0 1 0 0 0,-1-1 1 0 0,1 0-1 0 0,0 0 0 0 0,-1 0 0 0 0,1-1 1 0 0,-1 1-1 0 0,1 0 0 0 0,-2 0-12 0 0,-92 57 406 0 0,56-38-608 0 0,-1-1 1 0 0,-1-2-1 0 0,0-2 1 0 0,-27 6 201 0 0,65-20-1588 0 0,5-2-9637 0 0,1-2-901 0 0</inkml:trace>
  <inkml:trace contextRef="#ctx0" brushRef="#br0" timeOffset="-14836.25">5188 286 0 0 0,'0'0'716'0'0,"0"0"732"0"0,0 0 219 0 0,0 0-49 0 0,0 0-106 0 0,7 0-34 0 0,-2 0-1010 0 0,21-4 655 0 0,-8-6 2809 0 0,-18 9-3844 0 0,12-15 6139 0 0,-12 0-4977 0 0,-4 5-986 0 0,0 0-1 0 0,0 0 0 0 0,-1 1 1 0 0,-1 0-1 0 0,1 0 0 0 0,-2 0 0 0 0,1 1 1 0 0,-2 0-1 0 0,-5-7-263 0 0,6 8 105 0 0,-3-3-19 0 0,-2 1 0 0 0,0 0 0 0 0,0 0-1 0 0,-1 1 1 0 0,0 1 0 0 0,0 0-1 0 0,-1 0 1 0 0,0 2 0 0 0,0 0-1 0 0,-1 0 1 0 0,0 2 0 0 0,-8-3-86 0 0,-8 0 66 0 0,0 2 0 0 0,0 1 0 0 0,0 1 0 0 0,0 2-1 0 0,-1 1 1 0 0,1 1 0 0 0,0 2 0 0 0,-1 1 0 0 0,2 2 0 0 0,-1 0 0 0 0,1 2 0 0 0,0 2 0 0 0,-6 3-66 0 0,17-6 29 0 0,1 1 0 0 0,-1 1 1 0 0,1 0-1 0 0,1 1 0 0 0,0 1 0 0 0,0 1 0 0 0,1 0 0 0 0,1 1 1 0 0,0 1-1 0 0,0 1 0 0 0,2 0 0 0 0,0 0 0 0 0,1 1 0 0 0,-2 5-29 0 0,9-13 2 0 0,1 1 0 0 0,1 0 0 0 0,-1 0 0 0 0,2 0 0 0 0,-1 1 0 0 0,1-1 0 0 0,0 1 0 0 0,1-1 0 0 0,1 1 0 0 0,-1 0 0 0 0,1-1 0 0 0,1 1 0 0 0,0 0 0 0 0,0-1 0 0 0,1 1 0 0 0,0-1 0 0 0,0 1 0 0 0,1-1 0 0 0,1 0 0 0 0,0 0 0 0 0,0 0 0 0 0,0-1 0 0 0,1 1 0 0 0,1 0-2 0 0,5 1 32 0 0,0 0 0 0 0,0 0 0 0 0,1-1 0 0 0,1-1 0 0 0,-1 0 0 0 0,1-1 0 0 0,0 0-1 0 0,1-1 1 0 0,0-1 0 0 0,0 0 0 0 0,0 0 0 0 0,0-2 0 0 0,1 0 0 0 0,0 0 0 0 0,-1-1 0 0 0,1-1 0 0 0,0-1-1 0 0,0 0 1 0 0,0-1 0 0 0,0 0 0 0 0,-1-1 0 0 0,1-1 0 0 0,-1-1 0 0 0,1 0 0 0 0,3-2-32 0 0,75-15 229 0 0,-89 20-179 0 0,-4 1 0 0 0,0 0 4 0 0,0 0-1 0 0,0 0 19 0 0,-23 2 348 0 0,-135 67-268 0 0,107-46-137 0 0,0 2 0 0 0,1 2 0 0 0,2 3 0 0 0,1 1 1 0 0,1 3-1 0 0,2 1 0 0 0,2 3 0 0 0,1 1 0 0 0,-34 43-15 0 0,66-69 5 0 0,0 1-1 0 0,0 0 1 0 0,1 0-1 0 0,1 1 1 0 0,1 0-1 0 0,0 1 1 0 0,1-1-1 0 0,0 1 1 0 0,1 0-1 0 0,1 0 1 0 0,1 0-1 0 0,0 1 1 0 0,1-1-1 0 0,1 0 1 0 0,0 1-1 0 0,3 9-4 0 0,-2-20 13 0 0,1 1 0 0 0,-1-1-1 0 0,2 1 1 0 0,-1-1 0 0 0,1 0 0 0 0,0 1 0 0 0,0-2-1 0 0,1 1 1 0 0,-1 0 0 0 0,1-1 0 0 0,1 1 0 0 0,-1-1-1 0 0,1 0 1 0 0,0-1 0 0 0,0 1 0 0 0,0-1-1 0 0,1 0 1 0 0,-1 0 0 0 0,1-1 0 0 0,0 1 0 0 0,0-1-1 0 0,0-1 1 0 0,1 1 0 0 0,1 0-13 0 0,14 4 106 0 0,0-1-1 0 0,1-1 1 0 0,-1-1-1 0 0,1-1 1 0 0,0-1-1 0 0,10 0-105 0 0,12-5 111 0 0,-1-1 1 0 0,0-2-1 0 0,-1-2 0 0 0,1-2 0 0 0,-2-1 0 0 0,1-3 1 0 0,-2-1-1 0 0,15-9-111 0 0,58-30 149 0 0,-138 49-2548 0 0,2 8-1202 0 0,9 4-4690 0 0,6-3-4418 0 0</inkml:trace>
  <inkml:trace contextRef="#ctx0" brushRef="#br0" timeOffset="-14322.49">5803 817 7218 0 0,'0'0'3467'0'0,"0"0"-1281"0"0,0 0-639 0 0,0 0-211 0 0,0 0-41 0 0,0 0-35 0 0,0 0-121 0 0,0 0-159 0 0,0 0-147 0 0,0 0-143 0 0,0 0-122 0 0,0 0-82 0 0,-23 17-54 0 0,-73 56-44 0 0,48-13 179 0 0,43-48-443 0 0,-127 288 1402 0 0,120-278-1630 0 0,0-2 1 0 0,-2 1 0 0 0,0-2 0 0 0,-2 0 0 0 0,0-1 0 0 0,0 0-1 0 0,-2-1 1 0 0,0-1 0 0 0,-1-1 0 0 0,-1-1 0 0 0,-15 9 103 0 0,-2-13-2752 0 0,35-11 2351 0 0,1 1 0 0 0,-1-1 1 0 0,1 0-1 0 0,-1 0 0 0 0,1 1 0 0 0,-1-1 0 0 0,1 0 0 0 0,0-1 1 0 0,-1 1-1 0 0,1 0 0 0 0,0 0 0 0 0,0 0 0 0 0,0-1 0 0 0,0 1 1 0 0,0-1-1 0 0,0 1 0 0 0,0-1 0 0 0,0 1 0 0 0,1-1 0 0 0,-1 1 1 0 0,1-1-1 0 0,-1 0 0 0 0,1 1 0 0 0,-1-1 0 0 0,1 0 0 0 0,0 1 1 0 0,0-1-1 0 0,0 0 0 0 0,0 1 0 0 0,0-3 401 0 0,0-13-4641 0 0,0 5-848 0 0</inkml:trace>
  <inkml:trace contextRef="#ctx0" brushRef="#br0" timeOffset="-14071.553">5225 842 5297 0 0,'0'0'4349'0'0,"0"0"-1504"0"0,0 0-888 0 0,0 0-530 0 0,0 0-358 0 0,0 0-276 0 0,0 0-205 0 0,0 0 6 0 0,0 0 74 0 0,0 0 119 0 0,0 0 84 0 0,0 0-30 0 0,0 0-81 0 0,15 22-80 0 0,48 71-54 0 0,-55-82-447 0 0,1 0 0 0 0,-1-1 0 0 0,2 0 0 0 0,0-1 0 0 0,0 0 0 0 0,0 0 0 0 0,1-1 0 0 0,0-1 0 0 0,10 5-179 0 0,11 9 360 0 0,217 152 1372 0 0,-166-92-1921 0 0,-79-67-861 0 0,-4-9-8632 0 0,0-2-2315 0 0</inkml:trace>
  <inkml:trace contextRef="#ctx0" brushRef="#br0" timeOffset="-13578.346">6374 975 14883 0 0,'0'0'1590'0'0,"0"0"-362"0"0,0 0-189 0 0,0 0 48 0 0,0 0 70 0 0,0 0-28 0 0,0 0-153 0 0,0 0-197 0 0,0 0-171 0 0,0 0-173 0 0,0 0-107 0 0,0 0-86 0 0,0 0-62 0 0,-25-2-14 0 0,-79-3-9 0 0,100 4-135 0 0,-1 1 0 0 0,1 0 0 0 0,-1 0 0 0 0,1 1 0 0 0,-1-1 0 0 0,1 1 0 0 0,-1 0 0 0 0,1 0 0 0 0,-1 1-1 0 0,1-1 1 0 0,0 1 0 0 0,0 0 0 0 0,0 0 0 0 0,0 0 0 0 0,0 1 0 0 0,0 0 0 0 0,-1 1-22 0 0,-7 5 70 0 0,-2-1-41 0 0,1 0 0 0 0,0 1 0 0 0,0 1 0 0 0,1 0 0 0 0,0 1 0 0 0,1 0 0 0 0,0 1 0 0 0,1 0 0 0 0,0 1 0 0 0,1 0 0 0 0,0 0 0 0 0,1 1 0 0 0,1 0 0 0 0,0 1 1 0 0,1 0-1 0 0,0 0 0 0 0,1 0 0 0 0,1 0 0 0 0,1 1 0 0 0,0-1 0 0 0,1 1 0 0 0,0 6-29 0 0,3-17 42 0 0,0-1 0 0 0,1 0 0 0 0,-1 0 0 0 0,1 1 0 0 0,0-1 0 0 0,0 0 0 0 0,1 0 0 0 0,-1-1 0 0 0,1 1 0 0 0,0 0 0 0 0,0-1 0 0 0,0 0-1 0 0,0 0 1 0 0,1 0 0 0 0,-1 0 0 0 0,1 0 0 0 0,0-1 0 0 0,0 1 0 0 0,0-1 0 0 0,0 0 0 0 0,0 0 0 0 0,0-1 0 0 0,0 1 0 0 0,1-1 0 0 0,-1 0 0 0 0,1 0 0 0 0,-1 0 0 0 0,1-1 0 0 0,-1 1 0 0 0,1-1 0 0 0,-1 0 0 0 0,1-1 0 0 0,-1 1 0 0 0,1-1 0 0 0,-1 0 0 0 0,1 0 0 0 0,-1 0 0 0 0,0-1 0 0 0,1 1 0 0 0,-1-1 0 0 0,0 0 0 0 0,3-2-42 0 0,27-11 81 0 0,0-2 1 0 0,-1-1 0 0 0,-1-2-1 0 0,-1-1 1 0 0,-1-1-1 0 0,-1-2 1 0 0,-1-1 0 0 0,-1-1-1 0 0,-1-1 1 0 0,-1-1-1 0 0,2-6-81 0 0,70-65 58 0 0,-112 173-41 0 0,14-65-50 0 0,1 0 0 0 0,0 1-1 0 0,0-1 1 0 0,1 0 0 0 0,1 0 0 0 0,-1 0 0 0 0,1 0 0 0 0,1 0-1 0 0,0 0 1 0 0,0 0 0 0 0,1-1 0 0 0,0 0 0 0 0,0 1-1 0 0,1-1 1 0 0,0-1 0 0 0,0 1 0 0 0,3 2 33 0 0,64 80-1891 0 0,-45-62-1420 0 0,1-3-3756 0 0,-19-17-4636 0 0</inkml:trace>
  <inkml:trace contextRef="#ctx0" brushRef="#br0" timeOffset="-13103.413">6766 1509 11138 0 0,'0'0'3490'0'0,"0"0"-1290"0"0,0 0-516 0 0,0 0-114 0 0,0 0-98 0 0,0 0-108 0 0,0 0-226 0 0,0 0-194 0 0,0 0-177 0 0,0 0-170 0 0,0 0-117 0 0,0 0-93 0 0,-1-15-56 0 0,2-48-54 0 0,23-4 206 0 0,107-186 312 0 0,-73 187-671 0 0,-57 66-128 0 0,0 0 0 0 0,0 1 0 0 0,0-1 0 0 0,0 0 0 0 0,0 0 0 0 0,0 0 0 0 0,0 1 0 0 0,0-1 1 0 0,-1 0-1 0 0,1 1 0 0 0,0-1 0 0 0,0 1 0 0 0,0-1 0 0 0,0 1 0 0 0,0-1 0 0 0,-1 1 0 0 0,1 0 0 0 0,0-1 0 0 0,0 1 0 0 0,-1 0 0 0 0,1 0 0 0 0,-1-1 0 0 0,1 1 1 0 0,0 0-1 0 0,-1 0 0 0 0,0 0 0 0 0,1 0 0 0 0,-1 0 0 0 0,1 0 0 0 0,-1 0 0 0 0,0 0 0 0 0,0 0 0 0 0,0 0 0 0 0,0 0 0 0 0,1 0 0 0 0,-1 0 0 0 0,0 0 1 0 0,-1 0-1 0 0,1 0 0 0 0,0 0 0 0 0,0 0 0 0 0,0 0 0 0 0,-1 0 0 0 0,1 0 0 0 0,0 0 0 0 0,-1-1 0 0 0,1 1 0 0 0,-1 0 0 0 0,1 0 0 0 0,-1 0 0 0 0,1 0 0 0 0,-1 0 1 0 0,0 0 3 0 0,1 4-8 0 0,-1 30 9 0 0,-1-25 0 0 0,1-1-1 0 0,1 1 1 0 0,0 0-1 0 0,0-1 1 0 0,0 1 0 0 0,1-1-1 0 0,1 1 1 0 0,0-1 0 0 0,0 1-1 0 0,1-1 1 0 0,0 0 0 0 0,0 0-1 0 0,1 0 1 0 0,1 0 0 0 0,2 4-1 0 0,-5-11 6 0 0,1-1 0 0 0,-1 0 1 0 0,0 0-1 0 0,0 0 1 0 0,1 0-1 0 0,-1 0 1 0 0,0-1-1 0 0,1 1 1 0 0,-1-1-1 0 0,1 1 1 0 0,-1-1-1 0 0,1 0 1 0 0,-1 0-1 0 0,1 0 1 0 0,-1-1-1 0 0,1 1 1 0 0,-1 0-1 0 0,1-1 1 0 0,-1 1-1 0 0,0-1 1 0 0,1 0-1 0 0,-1 0 1 0 0,0 0-1 0 0,0 0 0 0 0,1 0 1 0 0,-1-1-1 0 0,0 1 1 0 0,0-1-7 0 0,194-167 188 0 0,-178 155-178 0 0,-13 9-8 0 0,1 0 0 0 0,0 0 0 0 0,0 1 0 0 0,1-1 0 0 0,-1 2 0 0 0,1-1 0 0 0,0 0 0 0 0,0 1 0 0 0,0 1 0 0 0,0-1 1 0 0,0 1-1 0 0,8-1-2 0 0,-10 32 68 0 0,-5-16-188 0 0,0 1 0 0 0,1-1 0 0 0,1 0 0 0 0,0 0 0 0 0,0 0 0 0 0,1-1 0 0 0,1 1 0 0 0,0-1 1 0 0,1 1-1 0 0,1-1 0 0 0,-1-1 0 0 0,2 1 0 0 0,0-1 0 0 0,0 0 0 0 0,1 0 0 0 0,0-1 0 0 0,1 0 0 0 0,0-1 1 0 0,0 0-1 0 0,1 0 0 0 0,4 1 120 0 0,13-2-3762 0 0,-15-8-1172 0 0,-3 0-1056 0 0,-2 0-6098 0 0</inkml:trace>
  <inkml:trace contextRef="#ctx0" brushRef="#br0" timeOffset="-12619.852">7756 1019 17220 0 0,'0'0'1967'0'0,"0"0"-791"0"0,0 0-410 0 0,0 0-154 0 0,0 0 21 0 0,0 0 79 0 0,0 0 12 0 0,0 0-47 0 0,0 0-48 0 0,0 0-60 0 0,0 0-76 0 0,0 31-45 0 0,2 101-67 0 0,15 268 639 0 0,-16-380-1010 0 0,0 0-1 0 0,-1 0 0 0 0,-1-1 1 0 0,-1 1-1 0 0,-1 0 0 0 0,0-1 1 0 0,-2 0-1 0 0,0 0 0 0 0,-1 0 1 0 0,-1 0-1 0 0,-1-1 0 0 0,0 0 1 0 0,-1-1-1 0 0,-5 7-9 0 0,12-22 12 0 0,0 0 1 0 0,0 0-1 0 0,0 0 0 0 0,0 0 1 0 0,0 0-1 0 0,-1 0 1 0 0,1 0-1 0 0,-1-1 0 0 0,1 1 1 0 0,-1-1-1 0 0,0 0 0 0 0,1 0 1 0 0,-1 0-1 0 0,0 0 1 0 0,0 0-1 0 0,0-1 0 0 0,0 1 1 0 0,1-1-1 0 0,-1 0 0 0 0,0 1 1 0 0,0-1-1 0 0,0-1 0 0 0,0 1 1 0 0,0 0-1 0 0,0-1 1 0 0,0 0-1 0 0,0 1 0 0 0,1-1 1 0 0,-1 0-1 0 0,0 0 0 0 0,0-1 1 0 0,1 1-1 0 0,-1-1 0 0 0,1 1 1 0 0,-1-1-1 0 0,1 0 1 0 0,0 0-1 0 0,0 0 0 0 0,0 0 1 0 0,0 0-1 0 0,0 0 0 0 0,0-1 1 0 0,0 1-1 0 0,1-1-12 0 0,-4-18 16 0 0,1-1-1 0 0,2 0 0 0 0,0 1 1 0 0,1-1-1 0 0,2 0 0 0 0,0 0 1 0 0,1 1-1 0 0,1-1 1 0 0,1 1-1 0 0,1 0 0 0 0,1 0 1 0 0,1 0-1 0 0,0 0 0 0 0,2 1 1 0 0,1 0-16 0 0,13-41-46 0 0,3 2-1 0 0,2 0 1 0 0,3 2 0 0 0,2 1 0 0 0,3 2-1 0 0,2 1 1 0 0,2 2 0 0 0,3 2 0 0 0,6-2 46 0 0,-41 42 3 0 0,2 1 0 0 0,-1 0-1 0 0,1 0 1 0 0,0 1 0 0 0,1 0 0 0 0,-1 1 0 0 0,1 0 0 0 0,1 0 0 0 0,-1 2 0 0 0,1-1-1 0 0,0 1 1 0 0,0 1 0 0 0,0 0 0 0 0,0 1 0 0 0,1 0 0 0 0,-1 1 0 0 0,0 1 0 0 0,1 0-1 0 0,1 0-2 0 0,-11 0 4 0 0,0 1-1 0 0,-1-1 1 0 0,1 1 0 0 0,0 0-1 0 0,-1 0 1 0 0,1 0-1 0 0,-1 0 1 0 0,1 0-1 0 0,-1 0 1 0 0,0 1-1 0 0,1-1 1 0 0,-1 1-1 0 0,0-1 1 0 0,0 1-1 0 0,0 0 1 0 0,0 0-1 0 0,0 0 1 0 0,-1 0-1 0 0,1 0 1 0 0,0 1 0 0 0,-1-1-1 0 0,0 0 1 0 0,0 1-1 0 0,1-1 1 0 0,-1 1-1 0 0,-1-1 1 0 0,1 1-1 0 0,0-1 1 0 0,-1 1-1 0 0,1 0 1 0 0,-1 0-1 0 0,0-1 1 0 0,0 1-1 0 0,0 2-3 0 0,-18 94 136 0 0,3-67-82 0 0,-3 0-1 0 0,0-2 0 0 0,-2 0 0 0 0,-1-1 0 0 0,-1 0 0 0 0,-26 23-53 0 0,42-45-26 0 0,-2 0 0 0 0,1-1-1 0 0,-1 1 1 0 0,0-1 0 0 0,0-1-1 0 0,0 0 1 0 0,-1 0 0 0 0,0 0-1 0 0,0-1 1 0 0,0-1 0 0 0,-1 1-1 0 0,1-2 1 0 0,-1 1 0 0 0,0-1-1 0 0,1-1 1 0 0,-1 1 0 0 0,0-2-1 0 0,0 0 1 0 0,-9 0 26 0 0,17-1-112 0 0,0 0 0 0 0,0 0 0 0 0,0 1 0 0 0,-1-2-1 0 0,1 1 1 0 0,0 0 0 0 0,0 0 0 0 0,1-1 0 0 0,-1 1 0 0 0,0-1 0 0 0,0 1 0 0 0,1-1-1 0 0,-1 0 1 0 0,1 0 0 0 0,-1 0 0 0 0,1 0 0 0 0,0 0 0 0 0,0 0 0 0 0,0 0 0 0 0,0 0-1 0 0,0 0 1 0 0,0-1 0 0 0,0 1 0 0 0,1 0 0 0 0,0-1 0 0 0,-1 1 0 0 0,1 0 0 0 0,0-1-1 0 0,0 0 113 0 0,-3-46-8934 0 0,3 43 6340 0 0,0-10-9480 0 0</inkml:trace>
  <inkml:trace contextRef="#ctx0" brushRef="#br0" timeOffset="-12299.981">8557 268 17404 0 0,'0'0'2696'0'0,"0"0"-1653"0"0,0 0-589 0 0,0 0 84 0 0,0 0 229 0 0,0 0 181 0 0,0 0 35 0 0,0 0-104 0 0,0 0-161 0 0,0 0-146 0 0,0 0-112 0 0,-10 34-68 0 0,-29 107-80 0 0,29-104-97 0 0,2 0-1 0 0,2 0 0 0 0,1 0 1 0 0,0 37-215 0 0,4-37 72 0 0,-2 105 96 0 0,6-1 0 0 0,14 80-168 0 0,-16-125-1673 0 0,11-174-6804 0 0,-8 66 4809 0 0,0-4-8257 0 0</inkml:trace>
  <inkml:trace contextRef="#ctx0" brushRef="#br0" timeOffset="-11929.766">8651 1071 10506 0 0,'0'0'2050'0'0,"0"0"-378"0"0,0 0-70 0 0,0 0 86 0 0,0 0 55 0 0,0 0-48 0 0,0 0-173 0 0,0 0-224 0 0,0 0-229 0 0,0 0-222 0 0,33 20-157 0 0,105 64-108 0 0,-134-81-539 0 0,-1-1 0 0 0,1 1-1 0 0,0-1 1 0 0,0 0-1 0 0,0 0 1 0 0,0 0 0 0 0,0-1-1 0 0,0 1 1 0 0,0-1-1 0 0,1 0 1 0 0,-1 0-1 0 0,1 0 1 0 0,-1-1 0 0 0,1 0-1 0 0,-1 0 1 0 0,0 0-1 0 0,1 0 1 0 0,3-1-43 0 0,4-1 146 0 0,3 0-30 0 0,-1-1 0 0 0,0 0 0 0 0,1-1 0 0 0,-2-1 0 0 0,1 0 0 0 0,0-1 0 0 0,-1 0 0 0 0,0-1 0 0 0,-1 0 0 0 0,1-1 0 0 0,-1-2-116 0 0,-6 7 15 0 0,-1-1 0 0 0,0-1 0 0 0,0 1 0 0 0,0-1 0 0 0,-1 1-1 0 0,0-1 1 0 0,0-1 0 0 0,0 1 0 0 0,0-1 0 0 0,-1 1 0 0 0,0-1 0 0 0,0 0-1 0 0,-1 0 1 0 0,1 0 0 0 0,-1-1 0 0 0,-1 1 0 0 0,1 0 0 0 0,-1-1 0 0 0,0 1 0 0 0,-1-1-1 0 0,1 0 1 0 0,-1 1 0 0 0,0-1 0 0 0,-1 1 0 0 0,0-3-15 0 0,0 5-7 0 0,0 1 0 0 0,0-1-1 0 0,-1 1 1 0 0,1 0 0 0 0,-1 0 0 0 0,0 0 0 0 0,0 0 0 0 0,0 0-1 0 0,0 0 1 0 0,0 0 0 0 0,-1 1 0 0 0,1-1 0 0 0,-1 1-1 0 0,1 0 1 0 0,-1 0 0 0 0,0 0 0 0 0,0 0 0 0 0,0 0 0 0 0,0 0-1 0 0,0 1 1 0 0,-1-1 0 0 0,1 1 0 0 0,0 0 0 0 0,-1 0 0 0 0,1 0-1 0 0,-1 1 1 0 0,1-1 0 0 0,-1 1 0 0 0,-2 0 7 0 0,-105 15-101 0 0,94-8 99 0 0,1 0 1 0 0,-1 2-1 0 0,2 0 1 0 0,-1 0-1 0 0,1 2 1 0 0,1-1-1 0 0,0 2 0 0 0,0 0 1 0 0,1 1-1 0 0,1 0 1 0 0,0 1-1 0 0,1 0 1 0 0,1 1-1 0 0,0 1 1 0 0,-2 4 1 0 0,7-11 13 0 0,1 1 1 0 0,1 0 0 0 0,-1 0-1 0 0,1 0 1 0 0,1 1-1 0 0,0-1 1 0 0,0 1-1 0 0,1-1 1 0 0,1 1 0 0 0,0 0-1 0 0,0-1 1 0 0,1 1-1 0 0,0-1 1 0 0,1 1-1 0 0,0-1 1 0 0,0 1 0 0 0,1-1-1 0 0,1 0 1 0 0,0 0-1 0 0,0-1 1 0 0,1 1-1 0 0,0-1 1 0 0,1 0-1 0 0,0 0 1 0 0,0 0 0 0 0,1-1-1 0 0,0 0 1 0 0,1-1-1 0 0,2 3-13 0 0,8 2 37 0 0,1 0-1 0 0,0-2 0 0 0,1 0 1 0 0,0-1-1 0 0,0-1 0 0 0,1 0 1 0 0,1-2-1 0 0,-1-1 0 0 0,1 0 1 0 0,-1-2-1 0 0,1 0 0 0 0,0-2 1 0 0,0 0-1 0 0,1-2 0 0 0,-1 0 1 0 0,9-3-37 0 0,49-8-1061 0 0,-48 3-4161 0 0,-22 5-6884 0 0</inkml:trace>
  <inkml:trace contextRef="#ctx0" brushRef="#br0" timeOffset="-9851.364">3240 2050 6673 0 0,'0'0'638'0'0,"0"0"-469"0"0,0 0-233 0 0,0 0 203 0 0,0 0 445 0 0,0 0 310 0 0,0 0 144 0 0,0 0 41 0 0,0 0-21 0 0,37-5-58 0 0,118-15-62 0 0,172-17 3171 0 0,314-15-829 0 0,1318-89 433 0 0,560 17-1090 0 0,-1881 88-2013 0 0,-492 31-342 0 0,-147 5-355 0 0,-9-3-2813 0 0,7 3-8259 0 0,2 0-923 0 0</inkml:trace>
  <inkml:trace contextRef="#ctx0" brushRef="#br0" timeOffset="-9331.857">9873 864 504 0 0,'0'0'1835'0'0,"0"0"-174"0"0,0 0 4 0 0,0 0 113 0 0,0 0 73 0 0,0 0 49 0 0,0 0-47 0 0,0 0-149 0 0,0 0-162 0 0,0 0-155 0 0,0 0-180 0 0,0 0-103 0 0,0 0-80 0 0,3-20-72 0 0,6-65-51 0 0,-9 85-865 0 0,1 0 0 0 0,-1-1 1 0 0,1 1-1 0 0,-1-1 1 0 0,1 0-1 0 0,-1 1 1 0 0,1-1-1 0 0,-1 1 1 0 0,0-1-1 0 0,1 0 1 0 0,-1 1-1 0 0,0-1 1 0 0,0 0-1 0 0,0 1 1 0 0,1-1-1 0 0,-1 0 1 0 0,0 1-1 0 0,0-1 0 0 0,0 0 1 0 0,0 1-1 0 0,0-1 1 0 0,0 0-1 0 0,0 0 1 0 0,0 1-1 0 0,0-1 1 0 0,-1 0-1 0 0,1 1 1 0 0,0-1-1 0 0,0 0 1 0 0,-1 1-1 0 0,1-1 1 0 0,0 0-1 0 0,-1 1 1 0 0,1-1-1 0 0,-1 1 0 0 0,1-1 1 0 0,0 1-1 0 0,-1-1 1 0 0,0 1-1 0 0,1-1 1 0 0,-1 1-1 0 0,1-1 1 0 0,-1 1-1 0 0,1 0 1 0 0,-1-1-1 0 0,0 1 1 0 0,1 0-1 0 0,-1-1 1 0 0,0 1-1 0 0,1 0 1 0 0,-1 0-1 0 0,0 0 0 0 0,1 0 1 0 0,-1 0-1 0 0,0 0 1 0 0,0 0-1 0 0,1 0 1 0 0,-1 0-1 0 0,0 0-36 0 0,-4 0 490 0 0,-6-1-339 0 0,0 0-1 0 0,0 1 1 0 0,-1 0-1 0 0,1 1 0 0 0,0 0 1 0 0,0 0-1 0 0,0 1 0 0 0,0 1 1 0 0,1 0-1 0 0,-1 0 0 0 0,1 1 1 0 0,-6 3-151 0 0,17-7 2 0 0,-1 0 1 0 0,1 0-1 0 0,-1 0 0 0 0,1 0 1 0 0,-1 0-1 0 0,1 0 0 0 0,-1 0 1 0 0,1 0-1 0 0,-1 0 0 0 0,1 0 1 0 0,-1 0-1 0 0,0 0 1 0 0,1 1-1 0 0,-1-1 0 0 0,1 0 1 0 0,-1 0-1 0 0,1 0 0 0 0,-1 1 1 0 0,0-1-1 0 0,1 0 0 0 0,-1 1 1 0 0,0-1-1 0 0,1 0 1 0 0,-1 1-1 0 0,0-1 0 0 0,1 0 1 0 0,-1 1-1 0 0,0-1 0 0 0,0 1 1 0 0,1-1-1 0 0,-1 0 0 0 0,0 1 1 0 0,0-1-1 0 0,0 1 1 0 0,0-1-1 0 0,0 1 0 0 0,1-1 1 0 0,-1 1-1 0 0,0-1 0 0 0,0 1 1 0 0,0-1-1 0 0,0 1 0 0 0,0-1 1 0 0,-1 1-1 0 0,1-1 1 0 0,0 1-1 0 0,0-1 0 0 0,0 0 1 0 0,0 1-1 0 0,0-1 0 0 0,-1 1 1 0 0,1-1-1 0 0,0 1 0 0 0,0-1 1 0 0,-1 0-1 0 0,1 1 1 0 0,-1-1-3 0 0,33 0 78 0 0,-1-1 0 0 0,0-2 0 0 0,0-2 0 0 0,0 0 1 0 0,-1-2-1 0 0,8-4-78 0 0,17-8 269 0 0,-126 24-1074 0 0,39 20-1040 0 0,17-4-4888 0 0,12-13-5230 0 0</inkml:trace>
  <inkml:trace contextRef="#ctx0" brushRef="#br0" timeOffset="-8685.898">9857 1155 3273 0 0,'0'0'3047'0'0,"0"0"-1571"0"0,0 0-437 0 0,0 0 291 0 0,0 0 336 0 0,0 0 171 0 0,0 0-160 0 0,0 0-384 0 0,0 0-329 0 0,0 0-225 0 0,0 0-80 0 0,0 0-55 0 0,0 0-10 0 0,-4 1-1 0 0,-108 23 3113 0 0,51 10-2775 0 0,62-33-919 0 0,-1 0 0 0 0,1 0 0 0 0,-1 0 0 0 0,1 0 0 0 0,0 0 0 0 0,-1 0 0 0 0,1 0 0 0 0,0 0 0 0 0,0 0 0 0 0,0 0 0 0 0,-1 0 0 0 0,1-1 0 0 0,0 1 0 0 0,0 0-1 0 0,0-1 1 0 0,1 1 0 0 0,-1 0 0 0 0,0-1 0 0 0,0 1 0 0 0,0-1 0 0 0,0 0 0 0 0,0 1 0 0 0,1-1 0 0 0,-1 0 0 0 0,0 0 0 0 0,0 0 0 0 0,1 0 0 0 0,-1 0 0 0 0,0 0 0 0 0,1 0-12 0 0,143 0 728 0 0,-91-10-180 0 0,-54 10-421 0 0,0 0 60 0 0,0 0 21 0 0,-28 0 618 0 0,-39 43-675 0 0,66-42-232 0 0,1-1 86 0 0,0 0 7 0 0,0 0 16 0 0,0 0-4 0 0,0 0-25 0 0,-10-1 90 0 0,-53-2-786 0 0,63 3 318 0 0,0 8-1553 0 0,0-1-1646 0 0,3-4-3251 0 0,1-3-5953 0 0</inkml:trace>
  <inkml:trace contextRef="#ctx0" brushRef="#br0" timeOffset="3785.649">0 3077 8842 0 0,'0'0'676'0'0,"0"0"-113"0"0,0 0 265 0 0,0 0 334 0 0,0 0 215 0 0,0 0 76 0 0,0 0-71 0 0,0 0-129 0 0,0 0-126 0 0,0 0-123 0 0,34-9-120 0 0,108-32-150 0 0,-64-4 195 0 0,-65 32-726 0 0,134-128 1194 0 0,-94 86-1089 0 0,3 3 1 0 0,1 2-1 0 0,3 3 1 0 0,33-19-309 0 0,-80 58 45 0 0,79-36 132 0 0,-89 43-169 0 0,0 0-1 0 0,0 1 1 0 0,0-1 0 0 0,0 1-1 0 0,0 0 1 0 0,0 0 0 0 0,0 0 0 0 0,0 1-1 0 0,0-1 1 0 0,0 1 0 0 0,-1-1-1 0 0,1 1 1 0 0,0 0 0 0 0,0 0-1 0 0,0 0 1 0 0,-1 0 0 0 0,1 1-1 0 0,0-1 1 0 0,-1 1 0 0 0,1 0-1 0 0,-1 0 1 0 0,0 0 0 0 0,0 0-1 0 0,0 0 1 0 0,0 0 0 0 0,0 0-1 0 0,0 1 1 0 0,0-1 0 0 0,-1 1-1 0 0,1-1 1 0 0,0 4-8 0 0,5 12 72 0 0,-1 1 1 0 0,0 0-1 0 0,-2 0 0 0 0,0 1 0 0 0,-1 0 1 0 0,-2-1-1 0 0,0 1 0 0 0,0 0 1 0 0,-2 0-1 0 0,-1 0 0 0 0,0-1 0 0 0,-1 1 1 0 0,-2-1-1 0 0,1 0 0 0 0,-2 0 0 0 0,-1 0 1 0 0,0 0-1 0 0,-2-1 0 0 0,0-1 0 0 0,0 0 1 0 0,-4 4-73 0 0,5-6-6 0 0,0-1 1 0 0,-1 0 0 0 0,0 0-1 0 0,-1-1 1 0 0,0-1-1 0 0,-1 1 1 0 0,-1-2 0 0 0,0 1-1 0 0,0-2 1 0 0,-1 0-1 0 0,-1 0 1 0 0,1-1 0 0 0,-2-1-1 0 0,1 0 1 0 0,-1-1-1 0 0,0-1 1 0 0,-1 0 0 0 0,1-1-1 0 0,-1 0 1 0 0,-8 0 5 0 0,20-3-60 0 0,-1-1 0 0 0,0 0 0 0 0,0 0 0 0 0,0 0 1 0 0,0-1-1 0 0,0 1 0 0 0,0-1 0 0 0,0 0 0 0 0,0-1 1 0 0,0 1-1 0 0,1-1 0 0 0,-1 0 0 0 0,0 0 0 0 0,0-1 1 0 0,0 1-1 0 0,1-1 0 0 0,-1 0 0 0 0,1 0 0 0 0,-1-1 0 0 0,1 1 1 0 0,0-1-1 0 0,0 0 0 0 0,0 0 0 0 0,0 0 0 0 0,1-1 1 0 0,-1 1-1 0 0,1-1 0 0 0,0 0 0 0 0,0 0 0 0 0,0 0 0 0 0,1 0 1 0 0,0-1-1 0 0,-1 1 0 0 0,0-4 60 0 0,-6-76-4087 0 0,25 29-6913 0 0,-7 40 1203 0 0</inkml:trace>
  <inkml:trace contextRef="#ctx0" brushRef="#br0" timeOffset="4536.099">1142 2705 3929 0 0,'0'0'3028'0'0,"0"0"-1167"0"0,0 0-390 0 0,0 0 60 0 0,0 0 24 0 0,0 0-47 0 0,0 0-166 0 0,0 0-213 0 0,0 0-235 0 0,0 0-203 0 0,0 0-103 0 0,0 0 5 0 0,0 0 62 0 0,11 0 55 0 0,36 3-6 0 0,-46-3-679 0 0,0 0 0 0 0,-1 1 0 0 0,1-1 1 0 0,0 0-1 0 0,0 1 0 0 0,-1-1 0 0 0,1 1 1 0 0,0-1-1 0 0,-1 1 0 0 0,1-1 0 0 0,-1 1 1 0 0,1-1-1 0 0,0 1 0 0 0,-1-1 0 0 0,1 1 1 0 0,-1 0-1 0 0,0-1 0 0 0,1 1 0 0 0,-1 0 1 0 0,0 0-1 0 0,1-1 0 0 0,-1 1 0 0 0,0 0 1 0 0,0 0-1 0 0,1 0 0 0 0,-1-1 0 0 0,0 1 1 0 0,0 0-1 0 0,0 0 0 0 0,0 0 0 0 0,0-1 1 0 0,0 1-1 0 0,0 0 0 0 0,-1 0 0 0 0,1 0 1 0 0,0-1-1 0 0,0 1 0 0 0,-1 0-25 0 0,1 5 152 0 0,17 131 1257 0 0,-15-132-1378 0 0,0 0 0 0 0,0-1 0 0 0,0 0 0 0 0,0 1 0 0 0,1-1 0 0 0,-1 0 0 0 0,1 0 0 0 0,0 0 0 0 0,1 0 0 0 0,-1-1 0 0 0,0 0 0 0 0,1 1 0 0 0,0-1 0 0 0,0 0 0 0 0,0-1 0 0 0,0 1 0 0 0,0-1 0 0 0,1 1 0 0 0,-1-1-1 0 0,1-1 1 0 0,-1 1 0 0 0,1-1 0 0 0,0 0 0 0 0,0 0 0 0 0,-1 0 0 0 0,1 0 0 0 0,0-1-31 0 0,10-1 119 0 0,-1 0 1 0 0,1-2-1 0 0,-1 1 0 0 0,0-2 0 0 0,0 0 0 0 0,0 0 0 0 0,-1-2 0 0 0,1 1 0 0 0,-1-2 0 0 0,-1 0 0 0 0,1 0 0 0 0,-1-1 0 0 0,0-1 0 0 0,-1 0 0 0 0,0 0 0 0 0,6-8-119 0 0,122-132 409 0 0,-137 151-421 0 0,-1 0-1 0 0,1 0 0 0 0,-1 0 1 0 0,1 0-1 0 0,-1 0 0 0 0,0 1 1 0 0,0-1-1 0 0,0 0 0 0 0,0 1 1 0 0,0-1-1 0 0,-1 1 0 0 0,1-1 1 0 0,-1 1-1 0 0,0 0 0 0 0,1-1 1 0 0,-1 1-1 0 0,0-1 0 0 0,0 1 1 0 0,-1-1-1 0 0,1 1 0 0 0,-1-1 1 0 0,1 1-1 0 0,-1-1 0 0 0,0 1 0 0 0,0 1 13 0 0,0 1-16 0 0,0 2 10 0 0,-1 0 0 0 0,1 0 0 0 0,-1 0 0 0 0,2 0-1 0 0,-1 0 1 0 0,1 0 0 0 0,0 1 0 0 0,1-1 0 0 0,0 0 0 0 0,0 0 0 0 0,0 0 0 0 0,1 0 0 0 0,0 0 0 0 0,1 0 0 0 0,-1 0-1 0 0,1-1 1 0 0,1 1 0 0 0,-1-1 0 0 0,1 0 0 0 0,0 0 0 0 0,0 0 0 0 0,1-1 0 0 0,0 1 0 0 0,0-1 0 0 0,0 0 0 0 0,0 0-1 0 0,1-1 1 0 0,0 0 0 0 0,0 0 0 0 0,5 3 6 0 0,2-5 12 0 0,0 1-1 0 0,1-2 0 0 0,-1 0 1 0 0,0 0-1 0 0,1-2 1 0 0,-1 1-1 0 0,0-2 1 0 0,1 0-1 0 0,-1 0 0 0 0,0-1 1 0 0,0-1-1 0 0,-1 0 1 0 0,1-1-1 0 0,-1 0 1 0 0,0-1-1 0 0,0 0 0 0 0,0-1 1 0 0,-1 0-1 0 0,0-1 1 0 0,-1 0-1 0 0,0-1 0 0 0,0 0 1 0 0,2-3-12 0 0,18-12 38 0 0,-1-2-1 0 0,-1-1 1 0 0,-1-1 0 0 0,-1-1 0 0 0,-2-1 0 0 0,7-12-38 0 0,-25 34-1 0 0,-1 0 0 0 0,1-1 0 0 0,-2 1 0 0 0,1-1 0 0 0,-1 0 1 0 0,0 0-1 0 0,-1-1 0 0 0,0 1 0 0 0,-1-1 0 0 0,0 0 0 0 0,0 0 1 0 0,-1 1-1 0 0,0-1 0 0 0,-1 0 0 0 0,0 0 0 0 0,-1-8 1 0 0,0 16-8 0 0,1 0 0 0 0,-1-1 0 0 0,0 1 0 0 0,0 0 0 0 0,0 0-1 0 0,0 0 1 0 0,0 0 0 0 0,0 1 0 0 0,-1-1 0 0 0,1 0 0 0 0,-1 0 0 0 0,1 1-1 0 0,-1-1 1 0 0,0 1 0 0 0,0-1 0 0 0,1 1 0 0 0,-1 0 0 0 0,0 0 0 0 0,0 0 0 0 0,0 0-1 0 0,0 0 1 0 0,0 0 0 0 0,-1 0 0 0 0,1 1 0 0 0,0-1 0 0 0,0 1 0 0 0,0 0-1 0 0,-1-1 1 0 0,1 1 0 0 0,0 0 0 0 0,0 0 0 0 0,-1 0 0 0 0,1 1 0 0 0,0-1-1 0 0,0 1 1 0 0,-1-1 8 0 0,-76 35-378 0 0,72-31 358 0 0,-1 1 0 0 0,1 0-1 0 0,1 0 1 0 0,-1 1-1 0 0,1 0 1 0 0,0 0-1 0 0,0 1 1 0 0,1-1-1 0 0,-1 1 1 0 0,2 1 0 0 0,-1-1-1 0 0,1 0 1 0 0,0 1-1 0 0,0 0 1 0 0,1 0-1 0 0,0 0 1 0 0,1 1-1 0 0,0-1 1 0 0,0 1-1 0 0,1-1 1 0 0,0 1 20 0 0,3-5-1 0 0,0 0 0 0 0,0-1 0 0 0,1 1 0 0 0,0-1 0 0 0,0 1 0 0 0,0-1 0 0 0,0 0 0 0 0,0 0 0 0 0,1 0 0 0 0,-1 0 0 0 0,1-1 0 0 0,0 1 0 0 0,0-1-1 0 0,0 0 1 0 0,0 0 0 0 0,0-1 0 0 0,0 1 0 0 0,1-1 0 0 0,-1 0 0 0 0,0 0 0 0 0,1 0 0 0 0,-1-1 0 0 0,1 1 0 0 0,-1-1 0 0 0,1 0 0 0 0,-1-1 0 0 0,0 1 0 0 0,1-1 0 0 0,-1 0 0 0 0,5-1 1 0 0,-3 2 6 0 0,150-6 3 0 0,-72 5 35 0 0,-82 2-37 0 0,1 1-1 0 0,-1 0 1 0 0,1 0 0 0 0,-1-1-1 0 0,0 1 1 0 0,0 1-1 0 0,0-1 1 0 0,0 0 0 0 0,0 0-1 0 0,-1 1 1 0 0,1-1 0 0 0,-1 1-1 0 0,1-1 1 0 0,-1 1 0 0 0,0 0-1 0 0,0 0 1 0 0,0-1-1 0 0,0 1 1 0 0,-1 0 0 0 0,1 0-1 0 0,-1 0 1 0 0,0 0 0 0 0,1 0-1 0 0,-1 0 1 0 0,-1 0-1 0 0,1 0 1 0 0,0-1 0 0 0,-1 1-1 0 0,1 0 1 0 0,-1 0 0 0 0,0 0-1 0 0,0 0 1 0 0,0-1-1 0 0,-1 1 1 0 0,1 0 0 0 0,-2 1-7 0 0,-49 101 147 0 0,44-92-159 0 0,-1 1 0 0 0,2 0-1 0 0,0 0 1 0 0,0 0 0 0 0,2 1-1 0 0,-1 0 1 0 0,2 0 0 0 0,0 0-1 0 0,1 0 1 0 0,1 1 0 0 0,0 1 12 0 0,2-16-44 0 0,0 1 0 0 0,0-1 0 0 0,0 1 1 0 0,1-1-1 0 0,-1 1 0 0 0,0-1 0 0 0,1 1 1 0 0,-1-1-1 0 0,1 0 0 0 0,0 1 0 0 0,0-1 0 0 0,-1 0 1 0 0,1 0-1 0 0,0 0 0 0 0,0 1 0 0 0,0-1 1 0 0,0 0-1 0 0,0 0 0 0 0,0 0 0 0 0,0 0 0 0 0,1-1 1 0 0,-1 1-1 0 0,0 0 0 0 0,0 0 0 0 0,1-1 1 0 0,-1 1-1 0 0,1-1 0 0 0,-1 1 0 0 0,0-1 0 0 0,1 1 1 0 0,-1-1-1 0 0,1 0 0 0 0,-1 0 0 0 0,1 0 1 0 0,-1 0-1 0 0,1 0 0 0 0,-1 0 0 0 0,1 0 0 0 0,-1 0 1 0 0,1-1-1 0 0,-1 1 0 0 0,1-1 44 0 0,21-3-4446 0 0,-5-2-4993 0 0,-9 5-1835 0 0</inkml:trace>
  <inkml:trace contextRef="#ctx0" brushRef="#br0" timeOffset="6168.95">2773 2510 3857 0 0,'0'0'1449'0'0,"0"0"-456"0"0,0 0 152 0 0,0 0 433 0 0,0 0 301 0 0,0 0 69 0 0,0 0-121 0 0,0 0-176 0 0,0 0-164 0 0,0 0-137 0 0,0 0-136 0 0,0 0-123 0 0,32 2-141 0 0,101 3-143 0 0,-57-23 202 0 0,-63 11-773 0 0,11-9 41 0 0,0 0 1 0 0,-2-2-1 0 0,1 0 0 0 0,-2-2 1 0 0,-1 0-1 0 0,12-17-277 0 0,-22 27 21 0 0,0-1-13 0 0,0 0 1 0 0,0 0-1 0 0,-2-2 0 0 0,1 1 0 0 0,-2-1 0 0 0,1 0 1 0 0,-2 0-1 0 0,0-1 0 0 0,0 0 0 0 0,-1 0 0 0 0,-1 0 0 0 0,-1-1 1 0 0,0 1-1 0 0,0-1 0 0 0,-1-12-8 0 0,-3 27-5 0 0,0-1-1 0 0,1 0 1 0 0,-1 1-1 0 0,0-1 1 0 0,0 1-1 0 0,0-1 1 0 0,0 1 0 0 0,0 0-1 0 0,0-1 1 0 0,0 1-1 0 0,0 0 1 0 0,0 0-1 0 0,0 0 1 0 0,0 0 0 0 0,0 0-1 0 0,1 0 1 0 0,-1 0-1 0 0,0 0 1 0 0,0 0-1 0 0,0 0 1 0 0,0 0 0 0 0,0 0-1 0 0,0 1 1 0 0,0-1-1 0 0,0 0 1 0 0,0 1 0 0 0,0-1-1 0 0,0 1 1 0 0,0-1-1 0 0,1 1 1 0 0,-1 0-1 0 0,0-1 1 0 0,0 1 0 0 0,1 0-1 0 0,-1-1 1 0 0,0 1-1 0 0,1 0 1 0 0,-1 0-1 0 0,1-1 1 0 0,-1 1 0 0 0,1 0-1 0 0,-1 0 1 0 0,1 0-1 0 0,-1 0 1 0 0,1 1 5 0 0,-16 26-1 0 0,1 0 0 0 0,2 2 0 0 0,1 0 0 0 0,1 0 1 0 0,-3 17 0 0 0,5-19-1 0 0,-99 372 9 0 0,72-225 61 0 0,-7 119-69 0 0,24-153 17 0 0,14-96 0 0 0,-31 124 157 0 0,33-163-169 0 0,0 1 1 0 0,0-1-1 0 0,0 0 1 0 0,-1-1-1 0 0,0 1 1 0 0,0 0-1 0 0,0-1 1 0 0,-1 0-1 0 0,0 0 0 0 0,0 0 1 0 0,0-1-1 0 0,0 0 1 0 0,-1 0-1 0 0,0 0 1 0 0,1-1-1 0 0,-1 1 1 0 0,-1-1-1 0 0,1-1 1 0 0,0 1-1 0 0,-1-1 0 0 0,0 0 1 0 0,1-1-1 0 0,-4 1-5 0 0,2 0-2 0 0,1-1 1 0 0,-1 0-1 0 0,0 0 0 0 0,0-1 0 0 0,0 0 0 0 0,0-1 0 0 0,0 1 1 0 0,1-2-1 0 0,-1 1 0 0 0,0-1 0 0 0,1 0 0 0 0,-1 0 0 0 0,1-1 0 0 0,-1 0 1 0 0,1 0-1 0 0,0-1 0 0 0,0 0 0 0 0,1 0 0 0 0,-1-1 0 0 0,1 0 0 0 0,0 0 1 0 0,0 0-1 0 0,1-1 0 0 0,0 0 0 0 0,0 0 0 0 0,0 0 0 0 0,0-1 0 0 0,1 1 1 0 0,0-1-1 0 0,1 0 0 0 0,-1-1 0 0 0,1 1 0 0 0,1 0 0 0 0,-1-1 1 0 0,1 0-1 0 0,0-5 2 0 0,3-3 11 0 0,2 0 0 0 0,0 0 0 0 0,1 0 0 0 0,0 1 0 0 0,1-1 0 0 0,1 1 1 0 0,0 0-1 0 0,1 1 0 0 0,1 0 0 0 0,0 0 0 0 0,1 0 0 0 0,1 1 0 0 0,0 0 1 0 0,0 1-1 0 0,1 0 0 0 0,1 1 0 0 0,10-8-11 0 0,15-15 10 0 0,0 2-1 0 0,3 2 1 0 0,0 2-1 0 0,1 1 1 0 0,2 2-1 0 0,1 2 1 0 0,9-2-10 0 0,42-20-723 0 0,-52 15-3251 0 0,10-28-7595 0 0,-23 23 6426 0 0,2 4 4108 0 0,-6 9 1402 0 0,34-26 3702 0 0,37-3 6306 0 0,-96 52-10241 0 0,0 1-1 0 0,0-1 0 0 0,0 1 1 0 0,-1-1-1 0 0,1 1 0 0 0,0 0 1 0 0,-1-1-1 0 0,1 1 0 0 0,-1 0 1 0 0,0-1-1 0 0,1 1 0 0 0,-1 0 1 0 0,0 0-1 0 0,0-1 0 0 0,0 1 1 0 0,0 0-1 0 0,-1-1 0 0 0,1 1 1 0 0,0 0-1 0 0,-1 0 0 0 0,1-1 0 0 0,-1 1 1 0 0,1-1-1 0 0,-1 1 0 0 0,0 0 1 0 0,0-1-1 0 0,0 1 0 0 0,0-1 1 0 0,0 0-1 0 0,0 1 0 0 0,0-1 1 0 0,0 0-1 0 0,0 0 0 0 0,-2 1-133 0 0,-14 22 319 0 0,-6 6-142 0 0,1 1 0 0 0,1 1 0 0 0,2 1 1 0 0,1 0-1 0 0,-4 16-177 0 0,11 43 42 0 0,13-90-18 0 0,0-1-1 0 0,0 1 0 0 0,1 0 1 0 0,-1 0-1 0 0,0-1 0 0 0,1 0 1 0 0,-1 1-1 0 0,1-1 0 0 0,-1 0 1 0 0,1 0-1 0 0,-1 0 0 0 0,1-1 1 0 0,0 1-1 0 0,-1 0 0 0 0,1-1 1 0 0,0 0-1 0 0,0 0 0 0 0,-1 0 1 0 0,1 0-1 0 0,0 0 0 0 0,0 0 1 0 0,-1-1-1 0 0,1 1 0 0 0,0-1 1 0 0,-1 0-1 0 0,1 0 0 0 0,0 0 1 0 0,-1 0-1 0 0,0 0 0 0 0,2-2-23 0 0,20-11 127 0 0,0-2 0 0 0,-2 0 0 0 0,0-2-1 0 0,-1-1 1 0 0,0 0 0 0 0,-2-1-1 0 0,-1-1 1 0 0,0-1 0 0 0,13-22-127 0 0,36-25 102 0 0,-65 70-106 0 0,0 0 1 0 0,0 0-1 0 0,0 0 0 0 0,-1 0 0 0 0,1 1 0 0 0,0-1 0 0 0,0 0 0 0 0,-1 1 0 0 0,1-1 0 0 0,-1 1 0 0 0,1 0 0 0 0,-1-1 0 0 0,0 1 1 0 0,0 0-1 0 0,0 0 0 0 0,0 0 0 0 0,0 0 0 0 0,0 0 0 0 0,0 0 0 0 0,0 0 0 0 0,-1 0 0 0 0,1 0 0 0 0,-1 0 0 0 0,0 0 1 0 0,1 0-1 0 0,-1 0 0 0 0,0 1 0 0 0,0-1 0 0 0,-1 0 0 0 0,1 0 0 0 0,0 1 4 0 0,1 3-7 0 0,-1 3 9 0 0,1-1 0 0 0,0 0 0 0 0,1 1 0 0 0,0-1 0 0 0,1 0 0 0 0,-1 0 0 0 0,1 0 0 0 0,1 0 0 0 0,0 0 0 0 0,0-1-1 0 0,0 0 1 0 0,1 1 0 0 0,0-2 0 0 0,0 1 0 0 0,1-1 0 0 0,2 2-2 0 0,-5-6 10 0 0,1-1-1 0 0,0 0 1 0 0,0 0 0 0 0,0-1-1 0 0,0 1 1 0 0,-1-1 0 0 0,1 0-1 0 0,0 0 1 0 0,0 0 0 0 0,0-1-1 0 0,0 1 1 0 0,0-1-1 0 0,0 0 1 0 0,0 0 0 0 0,-1 0-1 0 0,1 0 1 0 0,0-1 0 0 0,-1 0-1 0 0,1 0 1 0 0,-1 0 0 0 0,3-1-10 0 0,160-140 636 0 0,-141 123-569 0 0,1 2 1 0 0,1 1-1 0 0,0 1 0 0 0,1 1 1 0 0,1 2-1 0 0,13-4-67 0 0,90 4 60 0 0,-132 14-37 0 0,0-1 0 0 0,0 0 0 0 0,-1 0 0 0 0,1 0 0 0 0,0 1 0 0 0,0-1 0 0 0,0 0 0 0 0,-1 0 0 0 0,1 1 0 0 0,0-1 0 0 0,0 0 0 0 0,0 0 0 0 0,0 1 0 0 0,0-1 0 0 0,0 0 0 0 0,-1 0 0 0 0,1 1 0 0 0,0-1 0 0 0,0 0 0 0 0,0 1 0 0 0,0-1 0 0 0,0 0 0 0 0,0 0 0 0 0,0 1 0 0 0,0-1-23 0 0,-92-21 132 0 0,85 21-142 0 0,0 0 1 0 0,0 1 0 0 0,0 0-1 0 0,0 1 1 0 0,0-1 0 0 0,1 1-1 0 0,-1 1 1 0 0,1-1 0 0 0,-1 1-1 0 0,1 0 1 0 0,0 0 0 0 0,0 1-1 0 0,0 0 1 0 0,1 0 0 0 0,-1 0-1 0 0,1 1 1 0 0,0 0 0 0 0,0 0-1 0 0,1 0 1 0 0,-1 0 0 0 0,1 1-1 0 0,1 0 1 0 0,-1 0 0 0 0,1 0-1 0 0,0 0 1 0 0,0 1 0 0 0,0-1-1 0 0,1 1 1 0 0,0-1 0 0 0,1 1-1 0 0,-1 0 1 0 0,1 0 0 0 0,0 5 9 0 0,1-5-3 0 0,1-1 1 0 0,-1 1-1 0 0,1-1 0 0 0,1 1 1 0 0,-1-1-1 0 0,1 0 1 0 0,0 0-1 0 0,0 0 1 0 0,1 0-1 0 0,0 0 1 0 0,0 0-1 0 0,0-1 0 0 0,1 1 1 0 0,0-1-1 0 0,0 0 1 0 0,0 0-1 0 0,1 0 1 0 0,-1-1-1 0 0,1 0 1 0 0,0 0-1 0 0,0 0 0 0 0,1 0 1 0 0,-1-1-1 0 0,1 0 1 0 0,4 2 2 0 0,2 0 6 0 0,-1 0 0 0 0,1-1 0 0 0,0 0 0 0 0,0-1 0 0 0,0 0 0 0 0,1-1 0 0 0,-1-1 0 0 0,1 0 0 0 0,-1 0 0 0 0,1-1 0 0 0,-1-1 0 0 0,1 0 0 0 0,-1-1 0 0 0,1 0 0 0 0,3-2-6 0 0,180-64 188 0 0,-141 44-71 0 0,-1-2 0 0 0,-1-3-1 0 0,-2-2 1 0 0,-1-3-1 0 0,1-3-116 0 0,-45 33 3 0 0,-1 0 0 0 0,1 0 0 0 0,-1 0 0 0 0,0-1 1 0 0,-1 0-1 0 0,1 0 0 0 0,-1 0 0 0 0,0-1 0 0 0,0 1 0 0 0,-1-1 0 0 0,1 0 0 0 0,-1 0 0 0 0,-1 0 0 0 0,1 0 0 0 0,-1-1 0 0 0,0 1 0 0 0,0-1 0 0 0,-1 1 0 0 0,0-1 1 0 0,0-3-4 0 0,-2 8-4 0 0,-1 0 1 0 0,1 0 0 0 0,-1 0 0 0 0,0 1-1 0 0,0-1 1 0 0,1 0 0 0 0,-1 1 0 0 0,0-1 0 0 0,0 1-1 0 0,0 0 1 0 0,-1 0 0 0 0,1 0 0 0 0,0 0-1 0 0,0 0 1 0 0,-1 0 0 0 0,1 1 0 0 0,0-1 0 0 0,-1 1-1 0 0,1 0 1 0 0,-1-1 0 0 0,1 1 0 0 0,0 0-1 0 0,-1 0 1 0 0,1 1 0 0 0,-1-1 0 0 0,1 0 0 0 0,-1 1 3 0 0,-2-1-9 0 0,-12 2-10 0 0,0 1 0 0 0,1 1 1 0 0,-1 0-1 0 0,1 1 0 0 0,0 1 1 0 0,0 0-1 0 0,0 2 0 0 0,1-1 1 0 0,0 2-1 0 0,1 0 0 0 0,-1 1 0 0 0,2 0 1 0 0,0 1-1 0 0,0 1 0 0 0,1 0 1 0 0,0 0-1 0 0,-8 13 19 0 0,14-19 2 0 0,1 0-1 0 0,1 0 1 0 0,-1 1 0 0 0,1-1-1 0 0,1 1 1 0 0,-1 0-1 0 0,1 0 1 0 0,0 0 0 0 0,0 0-1 0 0,1 1 1 0 0,0-1 0 0 0,1 1-1 0 0,-1-1 1 0 0,1 1-1 0 0,1 0 1 0 0,-1-1 0 0 0,1 1-1 0 0,1 0 1 0 0,0-1 0 0 0,0 1-1 0 0,0 0 1 0 0,1-1-1 0 0,0 1 1 0 0,0-1 0 0 0,1 0-1 0 0,0 0 1 0 0,0 0-1 0 0,2 2-1 0 0,4 2 28 0 0,0-2 0 0 0,1 1 0 0 0,0-1-1 0 0,0 0 1 0 0,1-1 0 0 0,0 0 0 0 0,0-1-1 0 0,1 0 1 0 0,0-1 0 0 0,0 0-1 0 0,1-1 1 0 0,0-1 0 0 0,-1 0 0 0 0,2 0-1 0 0,12 1-27 0 0,14 1 154 0 0,0-1-1 0 0,0-2 1 0 0,1-2-1 0 0,30-4-153 0 0,-58 3-94 0 0,-1-1 1 0 0,1-1-1 0 0,-1 1 0 0 0,0-2 1 0 0,0 0-1 0 0,0-1 0 0 0,0 0 1 0 0,-1 0-1 0 0,1-1 0 0 0,-1-1 0 0 0,-1 0 1 0 0,8-5 93 0 0,-13 6-1600 0 0,-5 2-8235 0 0,0 3-3226 0 0</inkml:trace>
  <inkml:trace contextRef="#ctx0" brushRef="#br0" timeOffset="9057.474">6410 2227 8146 0 0,'0'0'1633'0'0,"0"0"-266"0"0,0 0-114 0 0,0 0 56 0 0,0 0 138 0 0,0 0 102 0 0,0 0-97 0 0,0 0-229 0 0,0 0-299 0 0,0 0-336 0 0,0 0-254 0 0,0-8-172 0 0,1-21 114 0 0,31 233 2256 0 0,-29-145-2231 0 0,-3 0 0 0 0,-3 0 1 0 0,-2 0-1 0 0,-3-1 0 0 0,-12 43-301 0 0,-77 183 581 0 0,97-284-580 0 0,0 0 1 0 0,1 0-1 0 0,-1 0 1 0 0,0-1 0 0 0,1 1-1 0 0,-1 0 1 0 0,0 0-1 0 0,1 0 1 0 0,-1 0 0 0 0,0 0-1 0 0,1 0 1 0 0,-1 0-1 0 0,0 0 1 0 0,1 1 0 0 0,-1-1-1 0 0,0 0 1 0 0,1 0-1 0 0,-1 0 1 0 0,0 0-1 0 0,1 0 1 0 0,-1 0 0 0 0,0 1-1 0 0,0-1 1 0 0,1 0-1 0 0,-1 0 1 0 0,0 0 0 0 0,0 1-1 0 0,1-1 1 0 0,-1 0-1 0 0,0 0 1 0 0,0 1 0 0 0,0-1-1 0 0,0 0 1 0 0,1 1-1 0 0,-1-1 1 0 0,0 0 0 0 0,0 0-1 0 0,0 1 1 0 0,0-1-1 0 0,0 0 1 0 0,0 1-2 0 0,227-132 155 0 0,-210 123-158 0 0,15-9 0 0 0,0 1 1 0 0,1 1 0 0 0,1 2-1 0 0,0 1 1 0 0,1 2 0 0 0,0 1-1 0 0,0 2 1 0 0,1 1 0 0 0,7 2 2 0 0,-41 3-1 0 0,0 1 1 0 0,-1 0 0 0 0,1 0 0 0 0,0 0-1 0 0,0 0 1 0 0,-1 0 0 0 0,1 0 0 0 0,0 0-1 0 0,0 0 1 0 0,-1 1 0 0 0,1-1-1 0 0,0 1 1 0 0,-1 0 0 0 0,1-1 0 0 0,0 1-1 0 0,-1 0 1 0 0,1 0 0 0 0,-1 0 0 0 0,1 0-1 0 0,-1 0 1 0 0,0 0 0 0 0,1 0 0 0 0,-1 1-1 0 0,0-1 1 0 0,0 0 0 0 0,0 1-1 0 0,0-1 1 0 0,0 1 0 0 0,0-1 0 0 0,0 1-1 0 0,-1-1 1 0 0,1 1 0 0 0,0 0 0 0 0,-1 0-1 0 0,1-1 1 0 0,-1 1 0 0 0,0 0-1 0 0,0-1 1 0 0,0 1 0 0 0,1 0 0 0 0,-2 0-1 0 0,1 0 1 0 0,0-1 0 0 0,0 1 0 0 0,0 0 0 0 0,-3 11 19 0 0,-1-1 0 0 0,0 0 1 0 0,0 1-1 0 0,-2-1 0 0 0,1-1 0 0 0,-1 1 1 0 0,-1-1-1 0 0,0 0 0 0 0,-1-1 1 0 0,0 0-1 0 0,0 0 0 0 0,-1 0 1 0 0,0-1-1 0 0,-1-1 0 0 0,0 1 0 0 0,0-2 1 0 0,-1 1-1 0 0,0-1 0 0 0,-8 3-19 0 0,5 1 3 0 0,-1-1-1 0 0,-1-1 0 0 0,0 0 1 0 0,0-1-1 0 0,0-1 1 0 0,-1 0-1 0 0,0-2 0 0 0,-1 0 1 0 0,1 0-1 0 0,-1-2 0 0 0,0 0 1 0 0,0-1-1 0 0,-1-1-2 0 0,2-1-132 0 0,-78-13-599 0 0,92 11 531 0 0,1 1 1 0 0,-1-1-1 0 0,1 0 1 0 0,0 0-1 0 0,-1 0 1 0 0,1 0-1 0 0,0-1 1 0 0,0 1-1 0 0,0-1 1 0 0,1 1-1 0 0,-1-1 1 0 0,0 0-1 0 0,1 1 1 0 0,0-1-1 0 0,0 0 1 0 0,0 0 0 0 0,0 0-1 0 0,0 0 1 0 0,0 0-1 0 0,1-1 200 0 0,-2-11-2593 0 0,1 5-2145 0 0,1 2-5892 0 0</inkml:trace>
  <inkml:trace contextRef="#ctx0" brushRef="#br0" timeOffset="10310.046">6871 2948 928 0 0,'0'0'2841'0'0,"0"0"-877"0"0,0 0-239 0 0,0 0 107 0 0,0 0 122 0 0,0 0 7 0 0,0 0-109 0 0,0 0-173 0 0,33 11-239 0 0,108 31-224 0 0,-44-27 800 0 0,-72-16-1486 0 0,-15 2-379 0 0,1 0-1 0 0,-1-1 1 0 0,0 0-1 0 0,1-1 1 0 0,-1 0 0 0 0,1 0-1 0 0,-1-1 1 0 0,0 0-1 0 0,0-1 1 0 0,0 0 0 0 0,0-1-1 0 0,0 0 1 0 0,-1-1-1 0 0,0 0 1 0 0,0 0-1 0 0,0-1 1 0 0,0 0 0 0 0,-1 0-1 0 0,0-1 1 0 0,-1 0-1 0 0,1-1 1 0 0,-1 1 0 0 0,-1-1-1 0 0,1-1 1 0 0,2-4-151 0 0,-7 8 2 0 0,1 1 0 0 0,-1-1 0 0 0,0 0 0 0 0,0 0 0 0 0,0 1 0 0 0,-1-1 1 0 0,1 0-1 0 0,-1 0 0 0 0,-1-1 0 0 0,1 1 0 0 0,-1 0 0 0 0,0 0 0 0 0,0 0 0 0 0,0 0 0 0 0,-1 0 0 0 0,1-1 1 0 0,-1 1-1 0 0,-1 0 0 0 0,1 0 0 0 0,-1 1 0 0 0,0-1 0 0 0,0 0 0 0 0,0 0 0 0 0,0 1 0 0 0,-1-1 0 0 0,0 1 1 0 0,0 0-1 0 0,0 0 0 0 0,-1 0 0 0 0,1 0 0 0 0,-1 1 0 0 0,0-1 0 0 0,0 1 0 0 0,0 0 0 0 0,0 0 0 0 0,-1 1 1 0 0,1-1-1 0 0,-1 1 0 0 0,1 0 0 0 0,-2 0-2 0 0,0 1-20 0 0,0 1 0 0 0,0 0 1 0 0,-1 0-1 0 0,1 0 0 0 0,0 1 0 0 0,0 0 0 0 0,-1 1 1 0 0,1-1-1 0 0,0 1 0 0 0,1 0 0 0 0,-1 0 0 0 0,0 1 1 0 0,0 0-1 0 0,1 0 0 0 0,0 0 0 0 0,-1 1 1 0 0,1 0-1 0 0,1 0 0 0 0,-1 0 0 0 0,-3 3 20 0 0,-73 105 53 0 0,78-107-41 0 0,0 0 1 0 0,0 0-1 0 0,0 1 0 0 0,1 0 0 0 0,0-1 1 0 0,0 1-1 0 0,1 0 0 0 0,-1 0 0 0 0,1 0 1 0 0,0 0-1 0 0,1 0 0 0 0,-1 0 0 0 0,1 0 1 0 0,1 0-1 0 0,-1 0 0 0 0,1 0 0 0 0,0 0 1 0 0,0 0-1 0 0,1 0 0 0 0,-1 0 0 0 0,1-1 1 0 0,1 1-1 0 0,-1 0 0 0 0,1-1 0 0 0,0 0 1 0 0,0 0-1 0 0,1 0 0 0 0,-1 0 0 0 0,1 0 1 0 0,0-1-1 0 0,1 1 0 0 0,2 1-12 0 0,10 2 110 0 0,0-1 0 0 0,0-1-1 0 0,1-1 1 0 0,0 0 0 0 0,0-2 0 0 0,0 0-1 0 0,0-1 1 0 0,1 0 0 0 0,-1-2 0 0 0,0 0-1 0 0,1-1 1 0 0,-1-1 0 0 0,0-1 0 0 0,14-3-110 0 0,-18 4 64 0 0,-1-1 0 0 0,1 0 0 0 0,-1 0 0 0 0,0-2 0 0 0,0 1 0 0 0,0-2 0 0 0,-1 1 0 0 0,0-2 1 0 0,0 0-1 0 0,0 0 0 0 0,-1-1 0 0 0,0-1 0 0 0,-1 0 0 0 0,2-2-64 0 0,2-5 21 0 0,-1-1 0 0 0,-1 0 0 0 0,0-1 1 0 0,-2-1-1 0 0,0 0 0 0 0,-1 0 0 0 0,4-13-21 0 0,-5 16 33 0 0,-8 17-23 0 0,0-1-1 0 0,0 0-1 0 0,0 0 0 0 0,0 0 0 0 0,0 0-3 0 0,0 0-11 0 0,-7 29 4 0 0,-2 30 31 0 0,-2 92-35 0 0,13-148 7 0 0,0-1 0 0 0,1 0 0 0 0,-1 0 0 0 0,1 0 0 0 0,0 0 0 0 0,0 0 0 0 0,0 0 0 0 0,0-1 0 0 0,0 1 0 0 0,0-1 0 0 0,0 0 0 0 0,0 0 0 0 0,0 0 0 0 0,1-1-1 0 0,-1 1 1 0 0,0-1 0 0 0,1 1 0 0 0,-1-1 0 0 0,0 0 0 0 0,1 0 0 0 0,-1-1 0 0 0,0 1 0 0 0,1-1 0 0 0,-1 0 0 0 0,0 0 0 0 0,0 0 0 0 0,1 0 0 0 0,-1 0 0 0 0,0-1 0 0 0,0 1 0 0 0,-1-1 0 0 0,4-1-1 0 0,22-15-1 0 0,-1-1-1 0 0,0-1 1 0 0,-1-1 0 0 0,-2-1 0 0 0,0-1-1 0 0,6-10 2 0 0,8-5-2 0 0,-28 28-8 0 0,0 1-1 0 0,0 0 1 0 0,1 1-1 0 0,0 0 1 0 0,1 1-1 0 0,-1 0 1 0 0,2 1-1 0 0,-1 0 1 0 0,1 1-1 0 0,-1 1 0 0 0,7-2 11 0 0,-17 6-1 0 0,-1 0 0 0 0,1 0 0 0 0,-1 0 0 0 0,1 1-1 0 0,-1-1 1 0 0,1 0 0 0 0,0 1 0 0 0,-1-1 0 0 0,0 1 0 0 0,1-1-1 0 0,-1 1 1 0 0,1 0 0 0 0,-1 0 0 0 0,0-1 0 0 0,1 1-1 0 0,-1 0 1 0 0,0 0 0 0 0,0 0 0 0 0,0 1 0 0 0,0-1-1 0 0,0 0 1 0 0,0 0 0 0 0,0 1 0 0 0,0-1 0 0 0,0 0 0 0 0,-1 1-1 0 0,1-1 1 0 0,-1 1 0 0 0,1-1 0 0 0,-1 1 0 0 0,1-1-1 0 0,-1 1 1 0 0,0-1 0 0 0,1 1 0 0 0,-1-1 0 0 0,0 1-1 0 0,0-1 1 0 0,0 1 0 0 0,-1 0 0 0 0,1-1 0 0 0,0 1 0 0 0,-1-1-1 0 0,1 1 1 0 0,0-1 0 0 0,-1 1 0 0 0,0-1 0 0 0,1 0-1 0 0,-1 1 1 0 0,0-1 0 0 0,0 1 1 0 0,0 4 6 0 0,-50 143 3 0 0,-13-23 95 0 0,64-123-121 0 0,0-2 1 0 0,7-3 16 0 0,0 0 0 0 0,0-1-1 0 0,0 1 1 0 0,0-1 0 0 0,-1-1 0 0 0,1 1 0 0 0,-1-1-1 0 0,0 0 1 0 0,0-1 0 0 0,0 1 0 0 0,-1-1-1 0 0,1-1 1 0 0,11-7-17 0 0,72-58-16 0 0,-51 38-28 0 0,2 2 0 0 0,1 2 1 0 0,1 1-1 0 0,5 1 61 0 0,30 4-93 0 0,-71 64 25 0 0,-41 95 248 0 0,34-122-173 0 0,0-10-1 0 0,0 0-1 0 0,1 1 0 0 0,0-1 0 0 0,-1 0 0 0 0,2 1 1 0 0,-1-1-1 0 0,0 0 0 0 0,1 1 0 0 0,0-1 0 0 0,0 0 1 0 0,0 1-1 0 0,0-1 0 0 0,1 0 0 0 0,-1 0 0 0 0,1 0 1 0 0,0 0-1 0 0,2 1-5 0 0,25 2-2220 0 0,8-38-6713 0 0,-35 26-3018 0 0</inkml:trace>
  <inkml:trace contextRef="#ctx0" brushRef="#br0" timeOffset="10885.821">9032 2812 16347 0 0,'0'0'1952'0'0,"0"0"-420"0"0,0 0-240 0 0,0 0-152 0 0,0 0-162 0 0,0 0-255 0 0,0 0-176 0 0,0 0-133 0 0,0 0-95 0 0,0 0-64 0 0,0 0-55 0 0,0 0-28 0 0,-33 15-35 0 0,-100 50-29 0 0,62-15 36 0 0,64-43-134 0 0,0 0-1 0 0,1 1 1 0 0,0-1-1 0 0,0 2 0 0 0,1-1 1 0 0,0 1-1 0 0,0-1 1 0 0,1 1-1 0 0,0 0 0 0 0,1 1 1 0 0,0-1-1 0 0,1 1 1 0 0,-1 0-1 0 0,2-1 0 0 0,-1 1 1 0 0,2 0-1 0 0,-1 0 1 0 0,2 9-10 0 0,2-15 17 0 0,0 0 0 0 0,0-1 0 0 0,1 0 0 0 0,-1 0 0 0 0,1 0 0 0 0,0 0 0 0 0,0 0 0 0 0,0-1 0 0 0,0 1 0 0 0,0-1 0 0 0,1 0 0 0 0,-1 0 0 0 0,1-1 0 0 0,-1 1 0 0 0,1-1 0 0 0,0 0 0 0 0,-1-1 0 0 0,1 1 0 0 0,0-1 0 0 0,0 0 0 0 0,0 0 0 0 0,-1 0 0 0 0,1-1 0 0 0,0 1 0 0 0,0-1 0 0 0,-1 0 0 0 0,1-1 0 0 0,-1 1 0 0 0,5-3-17 0 0,11-4 82 0 0,-1-1-1 0 0,0-2 1 0 0,0 0-1 0 0,-1 0 1 0 0,-1-2-1 0 0,0 0 1 0 0,0-1-1 0 0,0-3-81 0 0,0 3 16 0 0,16-15 25 0 0,77-51 72 0 0,-102 76-96 0 0,-7 3-16 0 0,0 0 0 0 0,0 0 1 0 0,0 0-1 0 0,0 0 0 0 0,1 0 1 0 0,-1 0-1 0 0,0 1 0 0 0,0-1 1 0 0,0 0-1 0 0,1 1 0 0 0,-1-1 1 0 0,0 1-1 0 0,1-1 0 0 0,-1 1 1 0 0,0 0-1 0 0,1 0 0 0 0,-1 0 1 0 0,1-1-1 0 0,-1 1 1 0 0,0 0-1 0 0,1 1 0 0 0,-1-1 1 0 0,0 0-1 0 0,1 0 0 0 0,-1 1 1 0 0,1-1-1 0 0,-1 0 0 0 0,0 1 1 0 0,0-1-1 0 0,1 1 0 0 0,-1 0 1 0 0,0-1-1 0 0,0 1 0 0 0,0 0 1 0 0,0 0-1 0 0,1 0 0 0 0,-1 0 1 0 0,-1 0-1 0 0,2 0-1 0 0,11 43 28 0 0,-1 0-1 0 0,-2 0 1 0 0,-2 1-1 0 0,-3 0 1 0 0,-1 1-1 0 0,-2-1 1 0 0,-2 1-1 0 0,-2-1 1 0 0,-3 7-28 0 0,0 5-39 0 0,-2-2 0 0 0,-3 1-1 0 0,-2-1 1 0 0,-3-1 0 0 0,-7 14 39 0 0,12-42-21 0 0,-1 0 0 0 0,-1-1 1 0 0,-1 0-1 0 0,-1-1 0 0 0,-13 16 21 0 0,24-35-1 0 0,0-1 0 0 0,-1 1 0 0 0,1-1 0 0 0,-1 0 0 0 0,0 0 0 0 0,-1-1 0 0 0,1 1 0 0 0,0-1 0 0 0,-1 0 0 0 0,0 0 0 0 0,0 0 0 0 0,0 0 0 0 0,0-1 0 0 0,0 0 0 0 0,0 0 0 0 0,-1-1 0 0 0,1 1 0 0 0,-1-1 0 0 0,1 0 0 0 0,-1-1 0 0 0,1 1 0 0 0,-1-1 0 0 0,-3 0 1 0 0,5-3-9 0 0,0 0 0 0 0,0-1 0 0 0,0 1 0 0 0,1 0 0 0 0,-1-1 0 0 0,1 0 0 0 0,0 0 0 0 0,0 0 0 0 0,0 0 0 0 0,1 0 0 0 0,0-1 0 0 0,-1 1 0 0 0,2-1 0 0 0,-1 0 0 0 0,0 1 0 0 0,1-1 0 0 0,0 0 0 0 0,0 0 0 0 0,0 0 0 0 0,1 0 0 0 0,0 0 0 0 0,0 0 0 0 0,0 0 0 0 0,0 0 0 0 0,1 0 0 0 0,1-3 9 0 0,0-10-6 0 0,2 1 1 0 0,0 0-1 0 0,1 0 1 0 0,0 0 0 0 0,1 0-1 0 0,1 1 1 0 0,1 0-1 0 0,1 0 1 0 0,0 1 0 0 0,0 1-1 0 0,2-1 6 0 0,-2 0 6 0 0,4-5-62 0 0,1 1 0 0 0,0 0 0 0 0,2 1 1 0 0,0 1-1 0 0,1 0 0 0 0,0 1 0 0 0,2 1 0 0 0,0 0 0 0 0,0 2 0 0 0,1 0 0 0 0,1 1 0 0 0,0 2 0 0 0,15-7 56 0 0,-33 17-399 0 0,17-9-278 0 0,-9 2-7342 0 0,-9 4-4017 0 0</inkml:trace>
  <inkml:trace contextRef="#ctx0" brushRef="#br0" timeOffset="11404.802">7841 2289 5649 0 0,'0'0'3525'0'0,"0"0"-1774"0"0,0 0-396 0 0,0 0 181 0 0,0 0 157 0 0,0 0-17 0 0,0 0-262 0 0,0 0-350 0 0,0 0-311 0 0,0 0-219 0 0,0 0-141 0 0,0 0-85 0 0,0 0-46 0 0,-3 0 23 0 0,-4 0 664 0 0,19-3 193 0 0,32-5 361 0 0,18-35-657 0 0,-62 42-765 0 0,0 1 15 0 0,-21 4 185 0 0,-53 42-446 0 0,106-37-4492 0 0,-28-9 1846 0 0,4 0-8690 0 0</inkml:trace>
  <inkml:trace contextRef="#ctx0" brushRef="#br0" timeOffset="12606.506">10348 2963 6929 0 0,'0'0'723'0'0,"0"0"-153"0"0,0 0 277 0 0,0 0 457 0 0,0 0 235 0 0,0 0 36 0 0,0 0-107 0 0,0 0-168 0 0,0 0-135 0 0,0 0-130 0 0,0 0-86 0 0,24 4-54 0 0,75 12-53 0 0,-51-24 412 0 0,-42 3-1015 0 0,15-15 185 0 0,-1-1-1 0 0,0-1 0 0 0,-2 0 1 0 0,0-1-1 0 0,-2-1 1 0 0,0-1-1 0 0,9-22-423 0 0,-7 16 494 0 0,-14 23-369 0 0,-4 8-123 0 0,0 1 0 0 0,0-1 0 0 0,0 1 0 0 0,1-1-1 0 0,-1 1 1 0 0,0 0 0 0 0,0-1 0 0 0,0 1-1 0 0,0-1 1 0 0,0 1 0 0 0,1-1 0 0 0,-1 0 0 0 0,0 1-1 0 0,1-1 1 0 0,-1 1 0 0 0,0-1 0 0 0,1 1 0 0 0,-1-1-1 0 0,0 0 1 0 0,1 1 0 0 0,-1-1 0 0 0,1 0 0 0 0,-1 1-1 0 0,0-1 1 0 0,1 0 0 0 0,-1 0 0 0 0,1 1-1 0 0,-1-1 1 0 0,1 0 0 0 0,-1 0 0 0 0,1 0 0 0 0,-1 0-1 0 0,1 0 1 0 0,-1 0 0 0 0,1 1 0 0 0,-1-1 0 0 0,1 0-1 0 0,0-1 1 0 0,-1 1 0 0 0,1 0 0 0 0,-1 0 0 0 0,1 0-1 0 0,-1 0 1 0 0,1 0 0 0 0,-1 0 0 0 0,1-1-1 0 0,-1 1 1 0 0,1 0 0 0 0,-1 0 0 0 0,0-1 0 0 0,1 1-1 0 0,-1 0 1 0 0,1-1 0 0 0,-1 1 0 0 0,0 0 0 0 0,1-1-1 0 0,-1 1 1 0 0,0-1 0 0 0,1 1 0 0 0,-1-1-1 0 0,0 1 1 0 0,1-1-2 0 0,9 26 55 0 0,-1 0-1 0 0,-1 1 0 0 0,-1 0 1 0 0,-1 0-1 0 0,-2 0 1 0 0,0 1-1 0 0,-2-1 0 0 0,0 1 1 0 0,-2 0-1 0 0,-3 21-54 0 0,2-7 59 0 0,2 44 130 0 0,-5-1 1 0 0,-12 77-190 0 0,15-155 4 0 0,-8 49 53 0 0,-2-1 1 0 0,-2-1 0 0 0,-20 50-58 0 0,33-102 1 0 0,-3 9 29 0 0,-1 0-1 0 0,0-1 1 0 0,-1 1-1 0 0,0-1 1 0 0,0 0 0 0 0,-1 0-1 0 0,0-1 1 0 0,-1 0 0 0 0,0 0-1 0 0,0 0 1 0 0,-3 1-30 0 0,9-9 15 0 0,-1 0 1 0 0,1 0-1 0 0,-1 0 1 0 0,0 0-1 0 0,1-1 1 0 0,-1 1-1 0 0,1-1 1 0 0,-1 1-1 0 0,1-1 1 0 0,-1 1-1 0 0,1-1 1 0 0,0 0-1 0 0,-1 1 1 0 0,1-1-1 0 0,0 0 1 0 0,-1 0-1 0 0,1 0 1 0 0,0 0-1 0 0,0 0 1 0 0,0 0-1 0 0,0-1 0 0 0,0 1 1 0 0,0 0-1 0 0,0-1 1 0 0,0 1-1 0 0,0 0 1 0 0,1-1-1 0 0,-1 1 1 0 0,1-1-1 0 0,-1 1 1 0 0,1-1-1 0 0,-1 1 1 0 0,1-1-1 0 0,0 1 1 0 0,0-1-1 0 0,0 0 1 0 0,0 1-1 0 0,0-1 1 0 0,0 1-1 0 0,0-1 1 0 0,0 0-1 0 0,1 1 1 0 0,-1-1-1 0 0,1 1 1 0 0,-1-1-1 0 0,1 1 0 0 0,0-2-15 0 0,-1 2 5 0 0,3-29 4 0 0,1 1 1 0 0,1 0-1 0 0,2 0 0 0 0,1 1 1 0 0,1 0-1 0 0,1 1 0 0 0,1-1 1 0 0,2 2-1 0 0,1 0 0 0 0,13-18-9 0 0,-4-1 3 0 0,10-19-34 0 0,3 1-1 0 0,3 1 0 0 0,2 3 1 0 0,3 1-1 0 0,2 2 1 0 0,2 2-1 0 0,3 2 1 0 0,2 3-1 0 0,29-20 32 0 0,-67 58-8 0 0,0 0 1 0 0,1 1-1 0 0,0 0 0 0 0,0 2 0 0 0,1 0 0 0 0,0 0 1 0 0,1 2-1 0 0,0 0 0 0 0,0 1 0 0 0,0 1 0 0 0,0 1 1 0 0,10-1 7 0 0,-26 4-2 0 0,0 0 1 0 0,0 1 0 0 0,-1-1-1 0 0,1 1 1 0 0,0-1 0 0 0,0 1 0 0 0,-1-1-1 0 0,1 1 1 0 0,0 0 0 0 0,-1 0-1 0 0,1 0 1 0 0,0 0 0 0 0,-1 0-1 0 0,0 0 1 0 0,1 1 0 0 0,-1-1 0 0 0,0 0-1 0 0,1 1 1 0 0,-1-1 0 0 0,0 1-1 0 0,0-1 1 0 0,0 1 0 0 0,0-1-1 0 0,-1 1 1 0 0,1 0 0 0 0,0 0 0 0 0,-1-1-1 0 0,1 1 1 0 0,-1 0 0 0 0,1 0-1 0 0,-1 0 1 0 0,0 0 0 0 0,0-1-1 0 0,0 1 1 0 0,0 0 0 0 0,0 0 0 0 0,-1 1 0 0 0,-11 73 55 0 0,-3-46-36 0 0,-2-1 0 0 0,-1 0-1 0 0,-1-1 1 0 0,-1-1 0 0 0,-1-1 0 0 0,-2-1-1 0 0,0-1 1 0 0,-2-1 0 0 0,-1-1 0 0 0,0-1-1 0 0,-1-1 1 0 0,-2-2 0 0 0,-21 11-18 0 0,36-21-25 0 0,1-1 1 0 0,-1-1 0 0 0,0 0-1 0 0,-1-1 1 0 0,0-1 0 0 0,1 0-1 0 0,-1-1 1 0 0,0 0-1 0 0,-1-1 1 0 0,1-1 0 0 0,-11-1 24 0 0,25 1-50 0 0,-1-1 1 0 0,1 0 0 0 0,0 0 0 0 0,0 0-1 0 0,-1 0 1 0 0,1 0 0 0 0,0 0 0 0 0,0 0-1 0 0,-1 0 1 0 0,1 0 0 0 0,0-1 0 0 0,0 1-1 0 0,-1 0 1 0 0,1-1 0 0 0,0 1-1 0 0,0-1 1 0 0,0 1 0 0 0,0-1 0 0 0,0 0-1 0 0,0 0 1 0 0,0 1 0 0 0,0-1 0 0 0,0 0-1 0 0,0 0 1 0 0,0 0 0 0 0,1 0 0 0 0,-1 0-1 0 0,0 0 1 0 0,0 0 0 0 0,1 0 0 0 0,-1 0-1 0 0,1 0 1 0 0,-1-1 0 0 0,1 1-1 0 0,0 0 1 0 0,-1 0 0 0 0,1 0 0 0 0,0-1-1 0 0,0 1 1 0 0,0 0 0 0 0,0 0 0 0 0,0-1-1 0 0,0 1 1 0 0,0 0 0 0 0,0 0 0 0 0,0-1-1 0 0,1 1 1 0 0,-1 0 49 0 0,30-53-5873 0 0,-16 41 352 0 0,-1 2-5960 0 0</inkml:trace>
  <inkml:trace contextRef="#ctx0" brushRef="#br0" timeOffset="13877.015">11720 2691 12859 0 0,'0'0'1879'0'0,"0"0"-695"0"0,0 0-336 0 0,0 0 67 0 0,0 0 151 0 0,0 0 121 0 0,0 0-51 0 0,0 0-172 0 0,0 0-154 0 0,0 0-160 0 0,0 0-118 0 0,0 0-91 0 0,0 0-85 0 0,-2 27-67 0 0,-3 88-58 0 0,4-104-182 0 0,0 1 0 0 0,1-1 1 0 0,0 1-1 0 0,0-1 0 0 0,1 1 1 0 0,1-1-1 0 0,0 1 0 0 0,1-1 1 0 0,0 0-1 0 0,0 0 0 0 0,1 0 1 0 0,2 2-50 0 0,-5-10 9 0 0,0 0 21 0 0,1 1 0 0 0,-1 0 0 0 0,1-1 0 0 0,0 1-1 0 0,1-1 1 0 0,-1 1 0 0 0,0-1 0 0 0,1 0 0 0 0,0 0 0 0 0,0 0-1 0 0,-1 0 1 0 0,2-1 0 0 0,-1 1 0 0 0,0-1 0 0 0,1 0 0 0 0,-1 0-1 0 0,1 0 1 0 0,-1 0 0 0 0,1 0 0 0 0,0-1 0 0 0,0 0 0 0 0,0 0-1 0 0,0 0 1 0 0,0 0 0 0 0,0 0 0 0 0,0-1 0 0 0,0 0 0 0 0,0 0-1 0 0,0 0 1 0 0,0 0 0 0 0,4-2-30 0 0,4 0 77 0 0,-1-1 0 0 0,1 0-1 0 0,-1-1 1 0 0,0 0 0 0 0,0-1 0 0 0,0 0-1 0 0,-1-1 1 0 0,0 0 0 0 0,0-1 0 0 0,3-2-77 0 0,11-11 62 0 0,-1-2 0 0 0,-1 0 0 0 0,-1-1 0 0 0,-2-1 0 0 0,0-1 0 0 0,-1-1 0 0 0,10-20-62 0 0,-28 46-4 0 0,0 0 0 0 0,0 1 0 0 0,0-1 0 0 0,0 0 0 0 0,0 0-1 0 0,0 0 1 0 0,0 0 0 0 0,1 1 0 0 0,-1-1 0 0 0,0 0 0 0 0,0 0 0 0 0,0 0-1 0 0,0 0 1 0 0,1 1 0 0 0,-1-1 0 0 0,0 0 0 0 0,0 0 0 0 0,0 0 0 0 0,0 0-1 0 0,1 0 1 0 0,-1 0 0 0 0,0 0 0 0 0,0 0 0 0 0,0 1 0 0 0,1-1-1 0 0,-1 0 1 0 0,0 0 0 0 0,0 0 0 0 0,1 0 0 0 0,-1 0 0 0 0,0 0 0 0 0,0 0-1 0 0,0 0 1 0 0,1 0 0 0 0,-1-1 4 0 0,-8 42-10 0 0,4-20 12 0 0,2-15-5 0 0,1-1 1 0 0,0 1 0 0 0,1 0-1 0 0,-1 0 1 0 0,1 0-1 0 0,0 0 1 0 0,0-1-1 0 0,1 1 1 0 0,0 0-1 0 0,0 0 1 0 0,1 0-1 0 0,-1-1 1 0 0,1 1-1 0 0,0-1 1 0 0,1 1-1 0 0,-1-1 1 0 0,1 0-1 0 0,0 0 1 0 0,0 0-1 0 0,1 0 1 0 0,-1-1-1 0 0,1 1 1 0 0,0-1 0 0 0,0 0-1 0 0,1 0 1 0 0,-1-1-1 0 0,1 1 1 0 0,0-1-1 0 0,0 0 1 0 0,0 0-1 0 0,0 0 1 0 0,1-1-1 0 0,-1 0 1 0 0,1 0-1 0 0,3 1 3 0 0,0-2 9 0 0,0 0-1 0 0,0 0 1 0 0,1-1-1 0 0,-1 0 1 0 0,0-1-1 0 0,0 0 0 0 0,0 0 1 0 0,1-1-1 0 0,-2 0 1 0 0,1-1-1 0 0,0 0 1 0 0,0 0-1 0 0,-1-1 1 0 0,0 0-1 0 0,1-1 1 0 0,-1 1-1 0 0,1-3-8 0 0,121-104 75 0 0,48-61-19 0 0,-172 167-61 0 0,0 0 0 0 0,0 1-1 0 0,1-1 1 0 0,-1 1 0 0 0,1 1 0 0 0,0-1-1 0 0,0 1 1 0 0,0 1 0 0 0,0-1 0 0 0,1 1-1 0 0,-1 0 1 0 0,1 1 0 0 0,5-1 5 0 0,-10 4-2 0 0,0-1 1 0 0,-1 1-1 0 0,0 0 0 0 0,1 0 1 0 0,-1 0-1 0 0,0 0 0 0 0,0 0 1 0 0,0 1-1 0 0,0-1 0 0 0,0 1 1 0 0,-1-1-1 0 0,1 1 0 0 0,-1 0 1 0 0,0-1-1 0 0,0 1 0 0 0,0 0 1 0 0,0 0-1 0 0,0 0 0 0 0,0 0 1 0 0,-1 0-1 0 0,0 0 0 0 0,1 0 1 0 0,-1 0 1 0 0,1 3 1 0 0,3 10 5 0 0,-1-1 0 0 0,0 0-1 0 0,-1 1 1 0 0,-1-1 0 0 0,0 1 0 0 0,-1 0 0 0 0,-1-1 0 0 0,-1 1 0 0 0,0-1 0 0 0,-1 1 0 0 0,0-1 0 0 0,-1 0 0 0 0,-1 0 0 0 0,-1 0 0 0 0,0-1-1 0 0,-1 0 1 0 0,0 0 0 0 0,-4 4-6 0 0,3-8-4 0 0,0 0 0 0 0,-1 0 0 0 0,0-1 0 0 0,-1-1-1 0 0,0 0 1 0 0,0 0 0 0 0,-1-1 0 0 0,0 0-1 0 0,0-1 1 0 0,0 0 0 0 0,-1 0 0 0 0,0-2 0 0 0,0 1-1 0 0,0-2 1 0 0,-1 1 0 0 0,1-2 0 0 0,-1 0 0 0 0,0 0-1 0 0,-2-1 5 0 0,14-1-16 0 0,-1-1 0 0 0,1 0 0 0 0,0 0 0 0 0,0 1-1 0 0,0-1 1 0 0,-1 0 0 0 0,1 0 0 0 0,0 0 0 0 0,0 0-1 0 0,0 0 1 0 0,1 0 0 0 0,-1 0 0 0 0,0 0 0 0 0,0-1-1 0 0,0 1 1 0 0,1 0 0 0 0,-1 0 0 0 0,1-1 0 0 0,-1 1 0 0 0,1 0-1 0 0,0-1 1 0 0,-1 1 0 0 0,1 0 0 0 0,0-1 0 0 0,0 1-1 0 0,0-1 1 0 0,0 1 0 0 0,0-1 0 0 0,0 1 0 0 0,0 0-1 0 0,0-1 1 0 0,1 1 0 0 0,-1 0 0 0 0,1-1 0 0 0,-1 1-1 0 0,1 0 1 0 0,-1-1 0 0 0,1 1 0 0 0,0 0 0 0 0,-1 0-1 0 0,1 0 1 0 0,0-1 0 0 0,0 1 0 0 0,0 0 0 0 0,0 0 0 0 0,0 0-1 0 0,0 1 1 0 0,0-1 0 0 0,1 0 0 0 0,0 0 16 0 0,9-8-13 0 0,0 2-1 0 0,1-1 1 0 0,0 1 0 0 0,0 1 0 0 0,1 0 0 0 0,0 1 0 0 0,0 1-1 0 0,0 0 1 0 0,11-2 13 0 0,73 5-12 0 0,0 23 77 0 0,-89-23-45 0 0,0 0-1 0 0,0 0 0 0 0,0-1 0 0 0,0 0 0 0 0,0-1 0 0 0,-1 1 0 0 0,1-1 0 0 0,-1-1 0 0 0,0 1 0 0 0,0-1 0 0 0,0-1 1 0 0,-1 1-1 0 0,1-1 0 0 0,-1 0 0 0 0,0-1 0 0 0,-1 1 0 0 0,1-1 0 0 0,0-2-19 0 0,85-123 137 0 0,-86 122-133 0 0,76-118 61 0 0,-45 75-93 0 0,-3-1 0 0 0,-3-2 0 0 0,19-45 28 0 0,-34 63-28 0 0,3-6 4 0 0,-1-1 0 0 0,-2 0 0 0 0,-2-2 0 0 0,2-21 24 0 0,-13 40 33 0 0,-17 31-54 0 0,-11 35 38 0 0,2 2 0 0 0,1 0-1 0 0,3 1 1 0 0,1 2 0 0 0,2 0 0 0 0,2 1 0 0 0,-6 34-17 0 0,19-73 2 0 0,-7 27 22 0 0,0 0 0 0 0,3 0 0 0 0,0 1 0 0 0,3 0 0 0 0,0 0 0 0 0,2 0 0 0 0,4 33-24 0 0,-3-60 3 0 0,1 0 0 0 0,-1-1 1 0 0,1 1-1 0 0,1-1 0 0 0,-1 1 0 0 0,1-1 0 0 0,1 0 0 0 0,-1 1 1 0 0,1-1-1 0 0,0 0 0 0 0,0-1 0 0 0,0 1 0 0 0,1 0 1 0 0,0-1-1 0 0,0 0 0 0 0,1 0 0 0 0,-1 0 0 0 0,1-1 1 0 0,0 1-1 0 0,0-1 0 0 0,1 0 0 0 0,-1-1 0 0 0,1 1 1 0 0,0-1-1 0 0,0 0 0 0 0,0 0 0 0 0,0-1 0 0 0,0 0 1 0 0,1 0-1 0 0,-1-1 0 0 0,1 1 0 0 0,-1-1 0 0 0,2-1-3 0 0,8-1 12 0 0,-1-2 0 0 0,0 0-1 0 0,1-1 1 0 0,-2-1 0 0 0,1 0-1 0 0,0 0 1 0 0,-1-2 0 0 0,0 0-1 0 0,-1-1 1 0 0,0 0 0 0 0,0-1-1 0 0,0 0-11 0 0,83-45 48 0 0,-42 35-34 0 0,-52 41-25 0 0,-20 141 324 0 0,18-158-298 0 0,-1 0-18 0 0,1-1 0 0 0,0 1 1 0 0,0-1-1 0 0,0 1 1 0 0,0-1-1 0 0,1 1 1 0 0,0-1-1 0 0,0 0 0 0 0,0 1 1 0 0,0-1-1 0 0,1 0 1 0 0,-1 0-1 0 0,1 0 1 0 0,0 0-1 0 0,0 0 1 0 0,1 0-1 0 0,-1 0 0 0 0,3 2 3 0 0,-3-5-46 0 0,-1 0 1 0 0,1 0-1 0 0,-1 0 0 0 0,1 0 0 0 0,-1 0 0 0 0,1-1 0 0 0,-1 1 0 0 0,1-1 0 0 0,0 1 0 0 0,-1-1 0 0 0,1 0 0 0 0,0 1 1 0 0,-1-1-1 0 0,1 0 0 0 0,0 0 0 0 0,-1 0 0 0 0,1 0 0 0 0,0 0 0 0 0,0-1 0 0 0,-1 1 0 0 0,1 0 0 0 0,0-1 0 0 0,-1 0 1 0 0,1 1-1 0 0,-1-1 0 0 0,1 0 0 0 0,-1 0 0 0 0,1 1 0 0 0,-1-1 0 0 0,0 0 0 0 0,1-1 0 0 0,-1 1 0 0 0,0 0 0 0 0,0 0 1 0 0,1 0-1 0 0,-1-1 0 0 0,0 0 46 0 0,8-9-4342 0 0,-1-2-3714 0 0,-5 9-4407 0 0</inkml:trace>
  <inkml:trace contextRef="#ctx0" brushRef="#br0" timeOffset="14717.063">14006 2864 8994 0 0,'0'0'2215'0'0,"0"0"-723"0"0,0 0-210 0 0,0 0 70 0 0,0 0 30 0 0,0 0-50 0 0,0 0-140 0 0,0 0-145 0 0,0 0-84 0 0,0 0-60 0 0,0 0-61 0 0,0 0-66 0 0,16 13-96 0 0,50 37-96 0 0,-65-48-559 0 0,1-1 1 0 0,-1 0-1 0 0,0 0 1 0 0,0-1-1 0 0,0 1 0 0 0,0 0 1 0 0,1 0-1 0 0,-1-1 1 0 0,0 1-1 0 0,1 0 0 0 0,-1-1 1 0 0,1 0-1 0 0,-1 1 1 0 0,1-1-1 0 0,-1 0 0 0 0,0 1 1 0 0,1-1-1 0 0,-1 0 1 0 0,1 0-1 0 0,-1 0 0 0 0,1-1 1 0 0,-1 1-1 0 0,1 0 1 0 0,-1 0-1 0 0,1-1 0 0 0,-1 1 1 0 0,0-1-1 0 0,1 1 1 0 0,-1-1-1 0 0,0 0 0 0 0,2 0-25 0 0,3-3 125 0 0,3 1-71 0 0,0-1-1 0 0,0 0 1 0 0,-1 0-1 0 0,0-1 1 0 0,0 0-1 0 0,0 0 1 0 0,0-1-1 0 0,-1 0 1 0 0,0 0-1 0 0,0-1 1 0 0,0 0-1 0 0,-1 0 1 0 0,0-1-1 0 0,-1 0 1 0 0,0 0-1 0 0,0 0 1 0 0,0 0-1 0 0,-1-1 1 0 0,-1 0-1 0 0,1 0 1 0 0,-1 0-1 0 0,-1 0 1 0 0,0 0-1 0 0,0-1 1 0 0,0-4-54 0 0,-3 12-8 0 0,1-1 0 0 0,0 0 0 0 0,-1 1 0 0 0,0-1 0 0 0,1 1 0 0 0,-1-1 1 0 0,0 1-1 0 0,0-1 0 0 0,-1 1 0 0 0,1-1 0 0 0,0 1 0 0 0,-1 0 0 0 0,1 0 0 0 0,-1 0 0 0 0,0 0 1 0 0,0 0-1 0 0,0 0 0 0 0,0 0 0 0 0,0 1 0 0 0,0-1 0 0 0,0 1 0 0 0,-1 0 0 0 0,1-1 0 0 0,0 1 0 0 0,-1 0 1 0 0,1 0-1 0 0,-1 0 0 0 0,1 1 0 0 0,-1-1 0 0 0,0 1 0 0 0,0-1 8 0 0,-86-3-253 0 0,76 6 230 0 0,0 1 0 0 0,1 0 0 0 0,-1 1 0 0 0,1 1 0 0 0,0 0 0 0 0,0 1 0 0 0,1 0 0 0 0,0 0 0 0 0,0 1 0 0 0,0 1 0 0 0,1 0 0 0 0,0 0 0 0 0,0 1 0 0 0,1 0 0 0 0,0 1 0 0 0,1 0 0 0 0,0 1 0 0 0,0-1 0 0 0,2 1 0 0 0,-1 1 0 0 0,1-1 0 0 0,1 1 0 0 0,-1 1 23 0 0,4-9 0 0 0,1 1-1 0 0,-1-1 1 0 0,1 1-1 0 0,0 0 1 0 0,0 0-1 0 0,0-1 1 0 0,0 1 0 0 0,1 0-1 0 0,0 0 1 0 0,0 0-1 0 0,0 0 1 0 0,1 0 0 0 0,-1-1-1 0 0,1 1 1 0 0,0 0-1 0 0,1 0 1 0 0,-1-1 0 0 0,1 1-1 0 0,0-1 1 0 0,0 1-1 0 0,1-1 1 0 0,-1 0 0 0 0,1 0-1 0 0,0 0 1 0 0,0 0-1 0 0,0 0 1 0 0,0-1 0 0 0,1 0-1 0 0,-1 1 1 0 0,1-1-1 0 0,0 0 1 0 0,0-1-1 0 0,0 1 1 0 0,0-1 0 0 0,1 0-1 0 0,2 1 1 0 0,13 3 2 0 0,1-2 0 0 0,0 0 0 0 0,0-1 0 0 0,0-2 0 0 0,1 0 0 0 0,-1-1 0 0 0,0-1 0 0 0,14-3-2 0 0,-1-1-21 0 0,1-3 1 0 0,-2-1-1 0 0,1-1 0 0 0,-1-2 0 0 0,16-8 21 0 0,-13 5-18 0 0,-14 9-174 0 0,0-2 0 0 0,-1 0-1 0 0,-1-2 1 0 0,1 0 0 0 0,-2-2 0 0 0,1 0 0 0 0,-1 0 0 0 0,-1-2 0 0 0,-1-1 0 0 0,0 0 0 0 0,-1-1 0 0 0,0-1 192 0 0,-15 17 2 0 0,-1-1 0 0 0,1 1 0 0 0,0-1 0 0 0,-1 1 0 0 0,1-1 0 0 0,-1 1 0 0 0,1-1 0 0 0,-1 1 0 0 0,0-1-1 0 0,1 0 1 0 0,-1 1 0 0 0,0-1 0 0 0,1 1 0 0 0,-1-1 0 0 0,0 0 0 0 0,0 0 0 0 0,1 1 0 0 0,-1-1 0 0 0,0 0 0 0 0,0 1 0 0 0,0-1 0 0 0,0 0 0 0 0,0 1 0 0 0,0-1 0 0 0,0 0 0 0 0,0 0-1 0 0,0 1 1 0 0,-1-1 0 0 0,1 0 0 0 0,0 1 0 0 0,0-1 0 0 0,0 0 0 0 0,-1 1 0 0 0,1-1 0 0 0,0 0 0 0 0,-1 1 0 0 0,1-1 0 0 0,-1 1 0 0 0,1-1 0 0 0,-1 1 0 0 0,1-1 0 0 0,-1 1-1 0 0,1-1 1 0 0,-1 1 0 0 0,1-1 0 0 0,-1 1 0 0 0,0 0 0 0 0,1-1 0 0 0,-1 1 0 0 0,0 0 0 0 0,1-1 0 0 0,-1 1 0 0 0,0 0 0 0 0,1 0 0 0 0,-1 0 0 0 0,0 0 0 0 0,0 0 0 0 0,1 0 0 0 0,-1 0-1 0 0,0 0 1 0 0,1 0 0 0 0,-1 0 0 0 0,0 0 0 0 0,0 0 0 0 0,1 0 0 0 0,-1 1-2 0 0,-9 0 20 0 0,1 0 1 0 0,0 1-1 0 0,0 1 0 0 0,0 0 1 0 0,0 0-1 0 0,0 1 0 0 0,1 0 1 0 0,-1 0-1 0 0,1 1 0 0 0,0 0 1 0 0,1 0-1 0 0,-1 1 0 0 0,1 0 0 0 0,0 0 1 0 0,0 1-1 0 0,1 0 0 0 0,0 0 1 0 0,0 0-1 0 0,1 1 0 0 0,0 0 1 0 0,0 0-1 0 0,1 1 0 0 0,0-1 1 0 0,0 1-1 0 0,1 0 0 0 0,-2 8-20 0 0,4-13 19 0 0,0-1 1 0 0,0 1-1 0 0,1 0 0 0 0,0 0 0 0 0,0-1 0 0 0,0 1 0 0 0,0 0 0 0 0,0-1 1 0 0,1 1-1 0 0,0 0 0 0 0,-1-1 0 0 0,1 1 0 0 0,1-1 0 0 0,-1 1 0 0 0,0-1 1 0 0,1 1-1 0 0,0-1 0 0 0,0 0 0 0 0,0 0 0 0 0,0 0 0 0 0,0 0 0 0 0,1 0 0 0 0,-1 0 1 0 0,1-1-1 0 0,0 1 0 0 0,0-1 0 0 0,0 0 0 0 0,0 0 0 0 0,0 0 0 0 0,0 0 1 0 0,0 0-1 0 0,1-1 0 0 0,-1 1 0 0 0,1-1 0 0 0,-1 0 0 0 0,2 0-19 0 0,136 18 1017 0 0,-109-21-875 0 0,0-2 1 0 0,0-1-1 0 0,0-1 1 0 0,-1-2-1 0 0,0-1 1 0 0,-1-2-1 0 0,0-1 1 0 0,0-1-1 0 0,-1-1 1 0 0,-1-2-1 0 0,-1 0 1 0 0,0-2-1 0 0,-1-2 1 0 0,-1 0-1 0 0,-1-1 1 0 0,-1-2-1 0 0,0 0 1 0 0,-2-1-1 0 0,-1-2-142 0 0,-5 11-33 0 0,-1-1 0 0 0,0-1 0 0 0,-1 0 0 0 0,-1-1 0 0 0,-1 0 0 0 0,-1 0 0 0 0,0-1 0 0 0,-1-1 0 0 0,-2 0 0 0 0,0 0 0 0 0,0 0 0 0 0,-2-1 0 0 0,-1 0 0 0 0,-1 0 0 0 0,0 0-1 0 0,-1 0 1 0 0,-2-1 0 0 0,0-1 33 0 0,-1 17-18 0 0,0 0-1 0 0,0-1 1 0 0,0 1-1 0 0,-1 0 1 0 0,0 0-1 0 0,0 0 1 0 0,-1 0-1 0 0,1 0 1 0 0,-1 0-1 0 0,-1 1 1 0 0,1-1-1 0 0,-1 1 1 0 0,0 0-1 0 0,0 0 1 0 0,0 0-1 0 0,-1 1 1 0 0,0-1 0 0 0,1 1-1 0 0,-2 0 1 0 0,1 1-1 0 0,0-1 1 0 0,-1 1-1 0 0,0 0 1 0 0,1 0-1 0 0,-1 1 1 0 0,0 0-1 0 0,-1 0 1 0 0,1 0-1 0 0,0 1 1 0 0,-1 0 18 0 0,-5 0-8 0 0,0 0 1 0 0,1 1-1 0 0,-1 1 0 0 0,0 0 1 0 0,1 0-1 0 0,-1 2 1 0 0,0-1-1 0 0,1 1 1 0 0,0 1-1 0 0,0 0 1 0 0,0 0-1 0 0,0 1 1 0 0,1 1-1 0 0,0 0 1 0 0,0 0-1 0 0,0 1 1 0 0,1 0-1 0 0,0 1 1 0 0,0 0-1 0 0,1 0 1 0 0,0 1-1 0 0,0 0 1 0 0,1 0-1 0 0,1 1 0 0 0,-1 0 1 0 0,1 0-1 0 0,1 0 1 0 0,0 2 7 0 0,-3 7 50 0 0,0 0-1 0 0,2 1 1 0 0,1 0 0 0 0,0 0 0 0 0,1 0 0 0 0,1 1-1 0 0,1-1 1 0 0,1 1 0 0 0,1-1 0 0 0,1 1-1 0 0,1 0 1 0 0,0-1 0 0 0,2 0 0 0 0,0 1-1 0 0,1-1 1 0 0,1-1 0 0 0,1 1 0 0 0,1-1 0 0 0,0 0-1 0 0,2-1 1 0 0,0 0 0 0 0,1-1 0 0 0,1 0-1 0 0,0 0 1 0 0,15 13-50 0 0,-6-13 81 0 0,1-1 0 0 0,0-1-1 0 0,2-1 1 0 0,-1-1 0 0 0,2-1-1 0 0,0-1 1 0 0,0-2 0 0 0,1 0 0 0 0,0-2-1 0 0,0 0 1 0 0,1-2 0 0 0,-1-1 0 0 0,1-1-1 0 0,0-2 1 0 0,0 0 0 0 0,1-2-1 0 0,1-1-80 0 0,63-24-847 0 0,-58 2-5350 0 0,-27 19-6419 0 0</inkml:trace>
  <inkml:trace contextRef="#ctx0" brushRef="#br0" timeOffset="18758.973">16707 2646 2873 0 0,'0'0'1516'0'0,"0"0"-60"0"0,0 0 235 0 0,0 0 280 0 0,0 0 72 0 0,0 0-137 0 0,0 0-353 0 0,0 0-388 0 0,0 0-318 0 0,0 0-244 0 0,0 0-195 0 0,-4 1 775 0 0,4 204 2838 0 0,1-199-3976 0 0,-1 1 1 0 0,1-1 0 0 0,0 1 0 0 0,0-1 0 0 0,1 0 0 0 0,0 1-1 0 0,0-1 1 0 0,0 0 0 0 0,1 0 0 0 0,0 0 0 0 0,0-1-1 0 0,0 1 1 0 0,1-1 0 0 0,0 0 0 0 0,0 0 0 0 0,0 0-1 0 0,1 0 1 0 0,-1-1 0 0 0,1 1 0 0 0,0-1 0 0 0,1 0 0 0 0,-1-1-1 0 0,1 0 1 0 0,-1 1 0 0 0,1-2 0 0 0,0 1 0 0 0,0-1-1 0 0,0 0 1 0 0,1 0 0 0 0,-1 0 0 0 0,0-1 0 0 0,1 0-1 0 0,-1-1 1 0 0,4 1-46 0 0,8-5 107 0 0,1-1 0 0 0,-1 0 0 0 0,1-2-1 0 0,-2 0 1 0 0,1-1 0 0 0,-1-1-1 0 0,0 0 1 0 0,-1-1 0 0 0,0-1 0 0 0,0 0-1 0 0,-1-2 1 0 0,-1 0 0 0 0,0 0 0 0 0,-1-1-1 0 0,-1-1 1 0 0,0 0 0 0 0,8-13-107 0 0,-6 11 52 0 0,76-93 51 0 0,-89 110-111 0 0,-1 0-19 0 0,-1 16-107 0 0,-10 147 159 0 0,13-158-19 0 0,0 0-1 0 0,0 0 1 0 0,0 0 0 0 0,1 0 0 0 0,0-1-1 0 0,0 1 1 0 0,0-1 0 0 0,1 0 0 0 0,-1 0-1 0 0,1 0 1 0 0,0 0 0 0 0,0 0 0 0 0,0-1-1 0 0,1 0 1 0 0,-1 0 0 0 0,1 0 0 0 0,0-1-1 0 0,-1 1 1 0 0,1-1 0 0 0,0 0-1 0 0,1 0 1 0 0,-1-1 0 0 0,0 0 0 0 0,0 0-1 0 0,1 0 1 0 0,-1 0 0 0 0,1-1 0 0 0,-1 0-1 0 0,0 0 1 0 0,1-1 0 0 0,-1 1 0 0 0,1-1-1 0 0,-1 0 1 0 0,0 0 0 0 0,0-1-1 0 0,0 0 1 0 0,0 0 0 0 0,0 0 0 0 0,0 0-1 0 0,2-2-5 0 0,10-5 88 0 0,-1 0 0 0 0,-1 0 0 0 0,0-1 0 0 0,0-1 0 0 0,-1-1 1 0 0,0 0-1 0 0,-1-1 0 0 0,0 0 0 0 0,-1-1 0 0 0,-1 0 0 0 0,0-1 0 0 0,-1-1 0 0 0,0 1 0 0 0,-2-1 0 0 0,2-3-88 0 0,-2-94-126 0 0,-16 108-626 0 0,7 6-9155 0 0,1 2-2044 0 0</inkml:trace>
  <inkml:trace contextRef="#ctx0" brushRef="#br0" timeOffset="19059.183">18054 2687 16908 0 0,'0'0'1449'0'0,"0"0"-499"0"0,0 0-205 0 0,0 0 43 0 0,0 0 30 0 0,0 0-33 0 0,0 0-132 0 0,0 0-163 0 0,0 0-110 0 0,0 0-49 0 0,0 0-29 0 0,0 0-37 0 0,0 0-36 0 0,0 23-43 0 0,-2 120 194 0 0,-8-83-531 0 0,2-51-3384 0 0,-3-2-3551 0 0,9-6-4696 0 0</inkml:trace>
  <inkml:trace contextRef="#ctx0" brushRef="#br0" timeOffset="19271.975">17979 2293 11715 0 0,'0'0'4136'0'0,"0"0"-3239"0"0,0 0-473 0 0,0 0-192 0 0,0 0-184 0 0,0 0-240 0 0,0 0-152 0 0,0 0-88 0 0,0 0-105 0 0,0 0-135 0 0,0 0-464 0 0,0 0-1921 0 0,0 0-8025 0 0</inkml:trace>
  <inkml:trace contextRef="#ctx0" brushRef="#br0" timeOffset="19605.04">18487 2146 8490 0 0,'0'0'4117'0'0,"0"0"-2552"0"0,0 0-863 0 0,0 0 139 0 0,0 0 309 0 0,0 0 237 0 0,0 0 12 0 0,0 0-175 0 0,0 0-224 0 0,0 0-169 0 0,0 0-155 0 0,0 0-132 0 0,0 0-93 0 0,3 33-64 0 0,11 104-23 0 0,-2 160 1518 0 0,-54 94-1509 0 0,42-392-466 0 0,1 1 1 0 0,-1 0-1 0 0,0 0 0 0 0,1 0 0 0 0,-1 0 0 0 0,0 0 0 0 0,1 0 0 0 0,-1 0 1 0 0,1 0-1 0 0,-1 0 0 0 0,0 0 0 0 0,1 0 0 0 0,-1 1 0 0 0,0-1 1 0 0,1 0-1 0 0,-1 0 0 0 0,0 0 0 0 0,1 0 0 0 0,-1 1 0 0 0,0-1 1 0 0,1 0-1 0 0,-1 0 0 0 0,0 0 0 0 0,1 1 0 0 0,-1-1 0 0 0,0 0 1 0 0,0 1-1 0 0,1-1 0 0 0,-1 0 0 0 0,0 1 0 0 0,0-1 0 0 0,0 0 1 0 0,0 1-1 0 0,1-1 0 0 0,-1 0 0 0 0,0 1 0 0 0,0-1 93 0 0,5-6-362 0 0,7-16-4301 0 0,-8 7-5423 0 0,-3 7 1249 0 0</inkml:trace>
  <inkml:trace contextRef="#ctx0" brushRef="#br0" timeOffset="19811.152">18198 2661 10650 0 0,'0'0'1854'0'0,"0"0"-456"0"0,0 0-207 0 0,0 0 46 0 0,0 0 43 0 0,0 0-23 0 0,0 0-142 0 0,0 0-209 0 0,0 0-175 0 0,0 0-152 0 0,37-8-132 0 0,117-26-104 0 0,63-27 270 0 0,-87 5-2110 0 0,-81 19-8254 0 0,-38 27-1402 0 0</inkml:trace>
  <inkml:trace contextRef="#ctx0" brushRef="#br0" timeOffset="23366.018">19087 2249 760 0 0,'0'0'1364'0'0,"0"0"-498"0"0,0 0-118 0 0,0 0 104 0 0,0 0 182 0 0,0 0 89 0 0,0 0-14 0 0,0 0-43 0 0,0 0-137 0 0,0 0-51 0 0,0 0 19 0 0,-2-17 26 0 0,-2-12-478 0 0,0-7 474 0 0,3 26 3272 0 0,1 3 3378 0 0,7 261-6075 0 0,15-12-1019 0 0,-20 97-248 0 0,-2-339-238 0 0,11-7 91 0 0,248-220 400 0 0,-176 189-437 0 0,-81 38-38 0 0,0 0 0 0 0,1 0 0 0 0,-1 0 0 0 0,0 0 0 0 0,0 1 0 0 0,0-1 1 0 0,0 1-1 0 0,1-1 0 0 0,-1 1 0 0 0,0 0 0 0 0,0 0 0 0 0,0 0 0 0 0,0 0 0 0 0,0 0 0 0 0,-1 0 0 0 0,1 0 1 0 0,0 1-1 0 0,0-1 0 0 0,-1 1 0 0 0,1-1 0 0 0,-1 1 0 0 0,1-1 0 0 0,-1 1 0 0 0,0 0 0 0 0,1 0 1 0 0,-1 0-1 0 0,0 0 0 0 0,-1 0 0 0 0,1 0 0 0 0,0 0 0 0 0,0 0 0 0 0,-1 0 0 0 0,1 1-5 0 0,14 76 313 0 0,-13 75 105 0 0,-2-154-457 0 0,0 1 0 0 0,1-1 0 0 0,-1 1 0 0 0,0 0 0 0 0,0-1 0 0 0,1 1 1 0 0,-1-1-1 0 0,0 1 0 0 0,1-1 0 0 0,-1 1 0 0 0,1-1 0 0 0,-1 1 0 0 0,1-1 1 0 0,-1 0-1 0 0,1 1 0 0 0,-1-1 0 0 0,1 1 0 0 0,-1-1 0 0 0,1 0 0 0 0,-1 0 1 0 0,1 1-1 0 0,-1-1 0 0 0,1 0 0 0 0,0 0 0 0 0,-1 0 0 0 0,1 0 0 0 0,0 1 1 0 0,-1-1-1 0 0,1 0 0 0 0,-1 0 0 0 0,1 0 0 0 0,0 0 0 0 0,-1-1 0 0 0,1 1 1 0 0,0 0-1 0 0,-1 0 0 0 0,1 0 0 0 0,-1 0 0 0 0,1-1 0 0 0,0 1 0 0 0,-1 0 0 0 0,1-1 1 0 0,-1 1-1 0 0,1 0 0 0 0,-1-1 0 0 0,1 1 0 0 0,-1 0 0 0 0,1-1 0 0 0,-1 1 1 0 0,0-1-1 0 0,1 1 0 0 0,-1-1 0 0 0,1 0 39 0 0,9-6-3588 0 0,-3 1-3467 0 0,-3-2-5817 0 0</inkml:trace>
  <inkml:trace contextRef="#ctx0" brushRef="#br0" timeOffset="24344.751">20580 2761 1320 0 0,'0'0'1502'0'0,"0"0"29"0"0,0 0 61 0 0,0 0 113 0 0,0 0 35 0 0,0 0-85 0 0,0 0-99 0 0,0 0-129 0 0,0 0-109 0 0,0 0-140 0 0,0 0-148 0 0,0 0-140 0 0,0 0-102 0 0,-9 0-77 0 0,-28 0-75 0 0,-12 24 929 0 0,38-15-1280 0 0,-5 4-94 0 0,0 1 0 0 0,1 0 0 0 0,1 1 1 0 0,0 1-1 0 0,1 0 0 0 0,0 1 0 0 0,2 0 0 0 0,0 1 1 0 0,1 0-1 0 0,1 0 0 0 0,-2 8-191 0 0,9-24 18 0 0,1 0 1 0 0,0 1-1 0 0,0-1 0 0 0,0 1 1 0 0,0-1-1 0 0,0 1 0 0 0,1-1 1 0 0,-1 1-1 0 0,1-1 0 0 0,0 1 1 0 0,-1 0-1 0 0,1-1 0 0 0,1 1 1 0 0,-1 0-1 0 0,0-1 0 0 0,1 1 1 0 0,-1 0-1 0 0,1-1 0 0 0,0 1 1 0 0,-1-1-1 0 0,1 1 0 0 0,1-1 1 0 0,-1 0-1 0 0,0 1 0 0 0,0-1 1 0 0,1 0-1 0 0,0 0 1 0 0,-1 0-1 0 0,1 0 0 0 0,0 0 1 0 0,0 0-1 0 0,0 0 0 0 0,0-1 1 0 0,0 1-1 0 0,0-1 0 0 0,1 1 1 0 0,-1-1-1 0 0,0 0 0 0 0,1 0 1 0 0,-1 0-1 0 0,1 0 0 0 0,-1 0 1 0 0,1-1-1 0 0,0 1 0 0 0,-1-1 1 0 0,1 0-1 0 0,0 1 0 0 0,-1-1 1 0 0,3-1-19 0 0,10-2 106 0 0,-1-1 1 0 0,1-1 0 0 0,-1 0-1 0 0,0-1 1 0 0,0 0-1 0 0,-1-1 1 0 0,0 0 0 0 0,0-2-1 0 0,-1 1 1 0 0,0-1-1 0 0,0-1 1 0 0,-1 0 0 0 0,-1-1-1 0 0,0 0 1 0 0,3-4-107 0 0,1 1 72 0 0,181-164 484 0 0,-194 177-554 0 0,-1 1 0 0 0,0-1 1 0 0,1 1-1 0 0,-1-1 0 0 0,1 1 0 0 0,0 0 1 0 0,-1-1-1 0 0,1 1 0 0 0,-1 0 0 0 0,1-1 0 0 0,-1 1 1 0 0,1 0-1 0 0,0 0 0 0 0,-1-1 0 0 0,1 1 1 0 0,0 0-1 0 0,-1 0 0 0 0,1 0 0 0 0,0 0 0 0 0,-1 0 1 0 0,1 0-1 0 0,0 0 0 0 0,-1 0 0 0 0,1 0 1 0 0,0 0-1 0 0,-1 0 0 0 0,1 1 0 0 0,0-1 1 0 0,-1 0-1 0 0,1 0 0 0 0,-1 1 0 0 0,1-1 0 0 0,0 0 1 0 0,-1 1-1 0 0,1-1 0 0 0,-1 1 0 0 0,1-1 1 0 0,-1 1-1 0 0,1-1 0 0 0,-1 1 0 0 0,0-1 1 0 0,1 1-1 0 0,-1-1 0 0 0,1 1 0 0 0,-1-1 0 0 0,0 1 1 0 0,0 0-1 0 0,1-1 0 0 0,-1 1 0 0 0,0 0 1 0 0,0-1-1 0 0,0 1 0 0 0,0-1 0 0 0,1 1 0 0 0,-1 0 1 0 0,0-1-1 0 0,0 1 0 0 0,-1 0 0 0 0,1 0 1 0 0,0-1-1 0 0,0 1 0 0 0,0-1 0 0 0,0 1 1 0 0,0 0-1 0 0,-1-1 0 0 0,1 1 0 0 0,0 0 0 0 0,-1-1-2 0 0,3 12 84 0 0,9 71 285 0 0,-10-68-340 0 0,0 0 0 0 0,0 0 0 0 0,1-1 0 0 0,1 0 0 0 0,1 1 0 0 0,0-1 0 0 0,1 0 0 0 0,0-1 0 0 0,1 1-1 0 0,1 0-28 0 0,-3-9 2 0 0,1 0-1 0 0,-1 0 1 0 0,1-1-1 0 0,0 0 1 0 0,0 0-1 0 0,0 0 1 0 0,0-1-1 0 0,1 1 1 0 0,0-1-1 0 0,0 0 1 0 0,0-1-1 0 0,0 0 1 0 0,0 0-1 0 0,0 0 1 0 0,0-1-1 0 0,1 1 1 0 0,-1-1-1 0 0,0-1 1 0 0,1 1-1 0 0,-1-1 1 0 0,1-1-1 0 0,-1 1 1 0 0,1-1-1 0 0,-1 0 1 0 0,4-1-2 0 0,39-25-332 0 0,-31 11-2639 0 0,-6 5-2185 0 0,-6 7-7004 0 0</inkml:trace>
  <inkml:trace contextRef="#ctx0" brushRef="#br0" timeOffset="25399.627">21657 2455 7098 0 0,'0'0'2047'0'0,"0"0"-971"0"0,0 0-461 0 0,0 0 154 0 0,0 0 325 0 0,0 0 265 0 0,0 0 77 0 0,0 0-125 0 0,0 0-145 0 0,0 0-144 0 0,0 0-109 0 0,31 6-72 0 0,100 19-55 0 0,-119-23-607 0 0,0 0 1 0 0,0-1-1 0 0,0-1 1 0 0,0 1-1 0 0,0-2 1 0 0,0 0-1 0 0,0 0 1 0 0,0-1-1 0 0,0-1 1 0 0,0 0-1 0 0,0 0 1 0 0,-1-1-1 0 0,9-5-179 0 0,5 0 288 0 0,9-3-71 0 0,0-1 0 0 0,-1-2 0 0 0,0-1 0 0 0,-1-2 0 0 0,-1-1-1 0 0,-1-1 1 0 0,-1-1 0 0 0,-1-2 0 0 0,-1-1 0 0 0,-1-1 0 0 0,-1-1-1 0 0,16-22-216 0 0,-38 43 31 0 0,1 1 0 0 0,-1-1 0 0 0,0 0 0 0 0,-1 0 0 0 0,1 0 0 0 0,-1 0 0 0 0,0 0 0 0 0,0-1 0 0 0,0 1-1 0 0,-1-1 1 0 0,0 1 0 0 0,0-1 0 0 0,-1 1 0 0 0,1-1 0 0 0,-1 0 0 0 0,0 1 0 0 0,-1-5-31 0 0,-1 8 9 0 0,0 1 0 0 0,-1 0 1 0 0,1-1-1 0 0,0 1 1 0 0,0 0-1 0 0,-1 0 0 0 0,1 0 1 0 0,-1 0-1 0 0,1 1 0 0 0,-1-1 1 0 0,1 1-1 0 0,-1-1 0 0 0,1 1 1 0 0,-1 0-1 0 0,1 0 0 0 0,-1 0 1 0 0,1 0-1 0 0,-1 1 0 0 0,0-1 1 0 0,1 1-1 0 0,0-1 0 0 0,-1 1 1 0 0,1 0-1 0 0,-1 0 0 0 0,1 0 1 0 0,0 0-1 0 0,-1 1 0 0 0,1-1 1 0 0,-1 1-10 0 0,-15 14 2 0 0,0 0 1 0 0,1 0 0 0 0,1 2 0 0 0,0 0-1 0 0,2 1 1 0 0,0 0 0 0 0,1 1 0 0 0,1 1 0 0 0,1 0-1 0 0,0 0 1 0 0,0 6-3 0 0,-19 57 2 0 0,3 1-1 0 0,4 0 1 0 0,3 2 0 0 0,5 1-1 0 0,-4 76-1 0 0,10-73-7 0 0,-4 0 0 0 0,-4-1 0 0 0,-4-1-1 0 0,-4 0 1 0 0,-18 39 7 0 0,33-100 4 0 0,-2-1-1 0 0,-1 1 1 0 0,-1-2-1 0 0,-1 0 1 0 0,-1 0-1 0 0,-1-2 0 0 0,-2 0 1 0 0,0-1-1 0 0,-1-1 1 0 0,-23 19-4 0 0,36-35 3 0 0,-1 0 1 0 0,1 0-1 0 0,-2-1 0 0 0,1 0 1 0 0,0 0-1 0 0,-1-1 1 0 0,0 0-1 0 0,0-1 0 0 0,0 1 1 0 0,-1-2-1 0 0,1 0 0 0 0,0 0 1 0 0,-1 0-1 0 0,0-1 0 0 0,1-1 1 0 0,-1 1-1 0 0,-9-2-3 0 0,14-3 4 0 0,1 1-1 0 0,0-1 1 0 0,-1 0-1 0 0,1 0 1 0 0,1-1-1 0 0,-1 1 1 0 0,1-1 0 0 0,0 0-1 0 0,0 0 1 0 0,0 0-1 0 0,1 0 1 0 0,-1 0-1 0 0,1 0 1 0 0,0-1-1 0 0,1 1 1 0 0,0-1-1 0 0,-1 0 1 0 0,2 1 0 0 0,-1-1-1 0 0,1 0 1 0 0,0 1-1 0 0,0-1 1 0 0,0 0-1 0 0,1 0 1 0 0,0 1-1 0 0,0-1 1 0 0,0 1-1 0 0,1-1 1 0 0,1-1-4 0 0,8-31 13 0 0,2 0 1 0 0,1 0-1 0 0,3 2 0 0 0,1 0 1 0 0,1 1-1 0 0,2 0 0 0 0,1 2 1 0 0,2 1-1 0 0,10-10-13 0 0,22-24-108 0 0,3 2 0 0 0,3 2 1 0 0,3 3-1 0 0,2 4 0 0 0,44-28 108 0 0,-33 39-2337 0 0,-22 23-8719 0 0,-30 11 1560 0 0,-19 6 5054 0 0</inkml:trace>
  <inkml:trace contextRef="#ctx0" brushRef="#br0" timeOffset="25699.279">22472 2705 0 0 0,'0'0'2176'0'0,"0"0"1076"0"0,0 0 19 0 0,0 0-446 0 0,0 0-501 0 0,0 0-443 0 0,0 0-336 0 0,0 0-174 0 0,0 0-102 0 0,0 0-110 0 0,0 0-134 0 0,0 0-195 0 0,17-9-208 0 0,49-25 196 0 0,-88 56-508 0 0,1 1 1 0 0,0 0-1 0 0,2 1 1 0 0,1 2-1 0 0,-9 17-310 0 0,20-33 32 0 0,1 1-1 0 0,1 0 0 0 0,-1 1 1 0 0,2-1-1 0 0,0 1 0 0 0,0 0 1 0 0,1 0-1 0 0,0 1 0 0 0,1-1 1 0 0,1 1-1 0 0,0-1 0 0 0,0 1 1 0 0,1-1-1 0 0,1 1 0 0 0,0-1 1 0 0,2 6-32 0 0,-2-14 22 0 0,1 0 0 0 0,0 1 0 0 0,0-1 0 0 0,0 0 0 0 0,0 0 0 0 0,1-1 1 0 0,0 1-1 0 0,0 0 0 0 0,0-1 0 0 0,0 0 0 0 0,0 0 0 0 0,1 0 0 0 0,-1 0 0 0 0,1 0 1 0 0,0-1-1 0 0,0 1 0 0 0,0-1 0 0 0,0 0 0 0 0,0 0 0 0 0,0-1 0 0 0,0 1 0 0 0,1-1 1 0 0,-1 0-1 0 0,1 0 0 0 0,-1 0 0 0 0,1-1 0 0 0,-1 1 0 0 0,1-1 0 0 0,0 0 0 0 0,-1-1 1 0 0,2 1-24 0 0,3-1 73 0 0,-1 0-1 0 0,1 0 1 0 0,0-1-1 0 0,-1 0 0 0 0,1 0 1 0 0,-1-1-1 0 0,1 0 0 0 0,-1 0 1 0 0,0-1-1 0 0,0 0 1 0 0,-1-1-1 0 0,1 0 0 0 0,-1 0 1 0 0,0 0-1 0 0,5-6-71 0 0,-6 3 38 0 0,0-1-1 0 0,0 1 0 0 0,-1-1 1 0 0,0-1-1 0 0,0 1 1 0 0,-1-1-1 0 0,0 1 1 0 0,-1-1-1 0 0,0 0 1 0 0,-1-1-1 0 0,0 1 1 0 0,0 0-1 0 0,-1-1 1 0 0,-1 1-1 0 0,0 0 1 0 0,0-1-1 0 0,-1 1 1 0 0,-1-9-38 0 0,-1 4-139 0 0,0 1 1 0 0,-1 0-1 0 0,-1 0 1 0 0,0 1-1 0 0,-1-1 1 0 0,-1 1-1 0 0,0 0 1 0 0,0 1-1 0 0,-1 0 1 0 0,-1 0-1 0 0,0 1 1 0 0,-1 0-1 0 0,-8-8 139 0 0,-18 2-2843 0 0,11 14-4377 0 0,18 3-4576 0 0</inkml:trace>
  <inkml:trace contextRef="#ctx0" brushRef="#br0" timeOffset="25993.764">22846 2941 7034 0 0,'0'0'2416'0'0,"0"0"-709"0"0,0 0-165 0 0,0 0 131 0 0,0 0 44 0 0,0 0-140 0 0,0 0-227 0 0,0 0-204 0 0,0 0-113 0 0,0 0-45 0 0,0 0-101 0 0,0 0-93 0 0,0 0-73 0 0,-11 12-41 0 0,-30 34-61 0 0,40-46-579 0 0,0 0 1 0 0,1 0-1 0 0,-1 0 0 0 0,0 0 0 0 0,1 0 0 0 0,-1 0 1 0 0,0 0-1 0 0,1 0 0 0 0,-1-1 0 0 0,0 1 0 0 0,1 0 1 0 0,-1 0-1 0 0,0-1 0 0 0,1 1 0 0 0,-1 0 0 0 0,1-1 1 0 0,-1 1-1 0 0,1-1 0 0 0,-1 1 0 0 0,1-1 0 0 0,-1 1 1 0 0,1-1-1 0 0,-1 1 0 0 0,1-1 0 0 0,0 1 0 0 0,-1-1 0 0 0,1 0 1 0 0,0 1-1 0 0,-1-1 0 0 0,1 0 0 0 0,0 1 0 0 0,0-1 1 0 0,0 0-1 0 0,-1 1 0 0 0,1-1 0 0 0,0 0 0 0 0,0 1 1 0 0,0-1-1 0 0,0 0 0 0 0,0 1 0 0 0,0-1 0 0 0,1 0 1 0 0,-1 1-1 0 0,0-1 0 0 0,0 0 0 0 0,0 1 0 0 0,1-1 1 0 0,-1 0-1 0 0,0 1 0 0 0,1-1 0 0 0,-1 1 0 0 0,0-1 1 0 0,1 0-1 0 0,-1 1 0 0 0,1-1 0 0 0,0 1-40 0 0,-1-2 102 0 0,49-142 951 0 0,32-25-665 0 0,-19 82-620 0 0,-61 86 129 0 0,0 0-1 0 0,1 0 1 0 0,-1 1-1 0 0,0-1 0 0 0,1 1 1 0 0,-1-1-1 0 0,0 1 1 0 0,1-1-1 0 0,-1 1 0 0 0,1 0 1 0 0,-1 0-1 0 0,1 0 1 0 0,-1 0-1 0 0,1 0 0 0 0,-1 0 1 0 0,0 0-1 0 0,1 0 1 0 0,-1 0-1 0 0,1 1 1 0 0,-1-1-1 0 0,1 1 0 0 0,-1-1 1 0 0,0 1-1 0 0,1-1 1 0 0,-1 1-1 0 0,0 0 0 0 0,0 0 1 0 0,1 0-1 0 0,-1-1 1 0 0,0 1-1 0 0,0 0 0 0 0,0 0 1 0 0,0 1-1 0 0,0-1 1 0 0,0 0-1 0 0,-1 0 1 0 0,1 0-1 0 0,0 1 0 0 0,0-1 1 0 0,-1 0 103 0 0,6 12-2615 0 0,-1-4-2928 0 0,-3-2-6529 0 0</inkml:trace>
  <inkml:trace contextRef="#ctx0" brushRef="#br0" timeOffset="26406.125">23428 2613 2769 0 0,'0'0'3834'0'0,"0"0"-1790"0"0,0 0-434 0 0,0 0 117 0 0,0 0 123 0 0,0 0-94 0 0,0 0-261 0 0,0 0-211 0 0,0 0-180 0 0,0 0-98 0 0,0 0-120 0 0,0 0-137 0 0,0 0-123 0 0,-4-3-132 0 0,2 1-494 0 0,1 0 46 0 0,0 1-1 0 0,0 0 1 0 0,0 0-1 0 0,0 0 1 0 0,0 1-1 0 0,0-1 0 0 0,0 0 1 0 0,0 0-1 0 0,0 0 1 0 0,0 1-1 0 0,-1-1 1 0 0,1 1-1 0 0,0-1 1 0 0,0 1-1 0 0,-1-1 1 0 0,1 1-1 0 0,0 0 1 0 0,-1-1-1 0 0,1 1 1 0 0,0 0-1 0 0,-1 0 0 0 0,1 0 1 0 0,0 0-1 0 0,-1 0 1 0 0,1 0-1 0 0,0 1 1 0 0,-1-1-1 0 0,1 0 1 0 0,0 1-1 0 0,-1-1 1 0 0,1 1-1 0 0,0-1 1 0 0,-1 2-46 0 0,-11 5 225 0 0,1 2 0 0 0,1 0 0 0 0,-1 0 0 0 0,1 1 0 0 0,1 1 0 0 0,0-1 0 0 0,0 2 1 0 0,2-1-1 0 0,-1 1 0 0 0,-6 13-225 0 0,8-13 62 0 0,1 0 0 0 0,0 1 1 0 0,1 0-1 0 0,0 0 0 0 0,1 0 1 0 0,0 0-1 0 0,1 0 0 0 0,1 1 0 0 0,0 0 1 0 0,1-1-1 0 0,0 1 0 0 0,1 0 1 0 0,1 0-1 0 0,2 11-62 0 0,0-19 18 0 0,0 0 1 0 0,1 0-1 0 0,0 0 1 0 0,0 0-1 0 0,1-1 0 0 0,-1 1 1 0 0,1-1-1 0 0,0 0 1 0 0,1-1-1 0 0,-1 1 0 0 0,1-1 1 0 0,0 0-1 0 0,0-1 1 0 0,0 1-1 0 0,1-1 0 0 0,-1 0 1 0 0,1-1-1 0 0,0 0 1 0 0,-1 0-1 0 0,1 0 0 0 0,0-1 1 0 0,0 0-1 0 0,0 0 1 0 0,1 0-1 0 0,-1-1 0 0 0,0-1 1 0 0,0 1-1 0 0,0-1 1 0 0,0 0-1 0 0,2-1-18 0 0,43-18-1351 0 0,-40 4-6194 0 0,-10 11-4143 0 0</inkml:trace>
  <inkml:trace contextRef="#ctx0" brushRef="#br0" timeOffset="26879.23">23663 2834 8554 0 0,'0'0'2082'0'0,"0"0"-442"0"0,0 0 60 0 0,0 0 186 0 0,0 0-118 0 0,0 0-243 0 0,0 0-206 0 0,0 0-156 0 0,0 0-106 0 0,0 0-90 0 0,32 0-101 0 0,101-2-126 0 0,-45-18 439 0 0,-55 7-877 0 0,-1-2 0 0 0,-1-1 1 0 0,0-1-1 0 0,-1-2 0 0 0,-1-1 1 0 0,-1-1-1 0 0,8-9-302 0 0,12-30 174 0 0,-47 58-172 0 0,-1 1-1 0 0,1-1 1 0 0,0 1-1 0 0,-1-1 0 0 0,1 0 1 0 0,-1 1-1 0 0,1-1 1 0 0,-1 0-1 0 0,0 0 0 0 0,1 1 1 0 0,-1-1-1 0 0,0 0 1 0 0,0 0-1 0 0,0 0 0 0 0,-1 1 1 0 0,1-1-1 0 0,0 0 1 0 0,-1 0-1 0 0,1 1 1 0 0,-1-1-1 0 0,1 0 0 0 0,-1 1 1 0 0,0-1-1 0 0,0 1 1 0 0,0-1-1 0 0,0 1 0 0 0,0-1 1 0 0,0 1-1 0 0,0 0 1 0 0,0-1-1 0 0,-1 1 0 0 0,1 0 1 0 0,0 0-1 0 0,-1 0 1 0 0,1 0-1 0 0,-1 0 1 0 0,1 0-1 0 0,-1 0 0 0 0,0 1 1 0 0,1-1-1 0 0,-2 0-1 0 0,-11-2-17 0 0,-1 0-1 0 0,0 1 1 0 0,0 0 0 0 0,0 2-1 0 0,0-1 1 0 0,1 2 0 0 0,-1 0-1 0 0,0 1 1 0 0,0 0 0 0 0,0 1-1 0 0,1 1 1 0 0,-1 0 0 0 0,1 1-1 0 0,0 1 1 0 0,1 0 0 0 0,-1 1-1 0 0,1 0 1 0 0,1 1 0 0 0,-9 6 17 0 0,-3 2 3 0 0,1 1 1 0 0,0 1 0 0 0,2 1-1 0 0,0 0 1 0 0,1 2 0 0 0,-10 13-4 0 0,24-26 3 0 0,-1 0 1 0 0,1 1 0 0 0,1 0 0 0 0,0 0-1 0 0,0 0 1 0 0,1 0 0 0 0,0 1 0 0 0,0 0-1 0 0,1 0 1 0 0,0 0 0 0 0,1 0 0 0 0,0 0-1 0 0,1 1 1 0 0,0-1 0 0 0,0 1 0 0 0,1-1 0 0 0,1 0-1 0 0,0 1 1 0 0,1 6-4 0 0,3-8 7 0 0,-1-1-1 0 0,1 1 1 0 0,0-1 0 0 0,1 0-1 0 0,0-1 1 0 0,0 1-1 0 0,1-1 1 0 0,0 0 0 0 0,0-1-1 0 0,1 0 1 0 0,-1 0-1 0 0,1 0 1 0 0,1-1 0 0 0,-1 0-1 0 0,1-1 1 0 0,0 0-1 0 0,0 0 1 0 0,0-1 0 0 0,0 0-1 0 0,0-1 1 0 0,1 0-1 0 0,4 1-6 0 0,30 4 22 0 0,0-2 0 0 0,0-1 0 0 0,0-3 0 0 0,1-1 0 0 0,40-6-22 0 0,84-24-520 0 0,-98 12-3113 0 0,-49 10-3555 0 0,-8 1-5787 0 0</inkml:trace>
  <inkml:trace contextRef="#ctx0" brushRef="#br0" timeOffset="29790.223">768 3799 6889 0 0,'0'0'4100'0'0,"0"0"-2144"0"0,0 0-833 0 0,0 0-176 0 0,0 0-55 0 0,0 0 49 0 0,0 0 7 0 0,0 0 27 0 0,0 0-14 0 0,0 0-62 0 0,0 0-31 0 0,-2 18-121 0 0,-1 118 371 0 0,18-2-273 0 0,-6-1 0 0 0,-6 1 0 0 0,-7 32-845 0 0,3-139-25 0 0,-2-1 1 0 0,-1 0-1 0 0,0 0 0 0 0,-2-1 1 0 0,-1 0-1 0 0,-2 0 0 0 0,0 0 0 0 0,-11 20 25 0 0,-8-7-1004 0 0,13-31-4124 0 0,8-15-7150 0 0,6 1 4987 0 0</inkml:trace>
  <inkml:trace contextRef="#ctx0" brushRef="#br0" timeOffset="30127.243">523 3957 8922 0 0,'0'0'1367'0'0,"0"0"-342"0"0,0 0-246 0 0,0 0 59 0 0,0 0 173 0 0,0 0 142 0 0,0 0 26 0 0,31-33-96 0 0,98-103-165 0 0,-58 84-153 0 0,-36 37-402 0 0,1 2 0 0 0,0 1 0 0 0,1 1 1 0 0,0 2-1 0 0,0 2 0 0 0,1 2 0 0 0,7 0-363 0 0,-26 4 138 0 0,-1 0 1 0 0,1 2-1 0 0,-1 0 0 0 0,1 1 1 0 0,-1 0-1 0 0,0 2 0 0 0,0 0 1 0 0,0 1-1 0 0,0 1 0 0 0,-1 1 1 0 0,0 0-1 0 0,0 1 0 0 0,-1 1 1 0 0,0 1-1 0 0,10 8-138 0 0,-17-10 66 0 0,0 0 0 0 0,-1 1 1 0 0,0 0-1 0 0,-1 0 0 0 0,0 1 0 0 0,0 0 0 0 0,-1 0 1 0 0,0 1-1 0 0,-1 0 0 0 0,0 0 0 0 0,-1 0 0 0 0,0 0 1 0 0,-1 1-1 0 0,0-1 0 0 0,-1 1 0 0 0,0 0 0 0 0,-1 0 1 0 0,0 0-1 0 0,-1 0 0 0 0,-1 0 0 0 0,0 0 0 0 0,0 3-66 0 0,-5 3 36 0 0,0-1 1 0 0,0 1-1 0 0,-2-1 0 0 0,0-1 0 0 0,-1 0 0 0 0,-1 0 0 0 0,0 0 0 0 0,-1-1 0 0 0,-1-1 0 0 0,0 0 0 0 0,-1-1 0 0 0,-1 0 0 0 0,0-1 0 0 0,0 0 1 0 0,-1-1-1 0 0,-1-1 0 0 0,0 0 0 0 0,0-1 0 0 0,-9 3-36 0 0,-4 5-133 0 0,-2-1 0 0 0,0-2 0 0 0,0-1 0 0 0,-1-1 0 0 0,-1-1 0 0 0,0-2 0 0 0,0-2 0 0 0,-1-1 0 0 0,0-1 0 0 0,-22-1 133 0 0,11-13-1539 0 0,23-11-5152 0 0,19 12-4683 0 0</inkml:trace>
  <inkml:trace contextRef="#ctx0" brushRef="#br0" timeOffset="31241.08">3051 3685 0 0 0,'0'0'715'0'0,"0"0"468"0"0,0 0 165 0 0,0 0 75 0 0,0 0 67 0 0,0 0 37 0 0,0 0 8 0 0,0 0-66 0 0,0 0-108 0 0,0 0-165 0 0,0 0-124 0 0,-27-4 3274 0 0,7 7-3995 0 0,0 1 0 0 0,1 1 0 0 0,-1 1 0 0 0,1 0 0 0 0,1 2 0 0 0,-1 0 1 0 0,1 1-1 0 0,0 1 0 0 0,1 0 0 0 0,0 2 0 0 0,1 0 0 0 0,0 0 0 0 0,1 2 0 0 0,0 0-351 0 0,-10 12 172 0 0,1 0 1 0 0,1 1 0 0 0,1 2 0 0 0,1 0-1 0 0,2 1 1 0 0,0 2 0 0 0,3-1-1 0 0,1 2 1 0 0,1 0 0 0 0,1 1-1 0 0,2 0 1 0 0,2 1 0 0 0,1 0 0 0 0,2 0-1 0 0,1 1 1 0 0,2-1 0 0 0,1 1-1 0 0,3 13-172 0 0,0-26 80 0 0,1-1-1 0 0,1-1 0 0 0,1 1 0 0 0,1 0 0 0 0,1-1 0 0 0,1 0 0 0 0,1 0 1 0 0,1-1-1 0 0,0 0 0 0 0,2-1 0 0 0,0 0 0 0 0,1 0 0 0 0,1-1 0 0 0,1-1 1 0 0,0 0-1 0 0,2-1 0 0 0,-1-1 0 0 0,2 0 0 0 0,0-1 0 0 0,1-1 0 0 0,0 0 1 0 0,1-2-1 0 0,7 4-79 0 0,-8-8 71 0 0,1-1-1 0 0,0-1 1 0 0,1-1 0 0 0,-1 0 0 0 0,1-1 0 0 0,-1-2 0 0 0,1 0 0 0 0,0 0 0 0 0,7-3-71 0 0,-26 2 1 0 0,1 1-74 0 0,1-1 0 0 0,-1 1 0 0 0,0-1 0 0 0,1 0 0 0 0,-1 0 0 0 0,0 0 0 0 0,0 0 0 0 0,1 0 0 0 0,-1-1 0 0 0,0 1 0 0 0,0-1 1 0 0,1 0-1 0 0,-1 1 0 0 0,0-1 0 0 0,0 0 0 0 0,0 0 0 0 0,0 0 0 0 0,0 0 0 0 0,0-1 0 0 0,0 1 0 0 0,-1-1 0 0 0,1 1 0 0 0,0-1 1 0 0,-1 1-1 0 0,1-1 0 0 0,-1 0 0 0 0,0 0 0 0 0,1 0 0 0 0,-1 0 0 0 0,0 0 0 0 0,0 0 0 0 0,0 0 0 0 0,0 0 0 0 0,-1 0 1 0 0,1 0-1 0 0,0 0 0 0 0,-1-3 73 0 0,0-4-2679 0 0,0 4-1997 0 0,0 1-7610 0 0</inkml:trace>
  <inkml:trace contextRef="#ctx0" brushRef="#br0" timeOffset="32028.494">3566 4307 6393 0 0,'0'0'1505'0'0,"0"0"-238"0"0,0 0-80 0 0,0 0 129 0 0,0 0 120 0 0,0 0-37 0 0,0 0-120 0 0,0 0-177 0 0,0 0-217 0 0,0 0-167 0 0,0 0-128 0 0,0 0-92 0 0,0 0-78 0 0,-26-2-57 0 0,-79-5-42 0 0,38 16 436 0 0,48-2-511 0 0,-71 37 978 0 0,90-42-1216 0 0,1 0 1 0 0,-1 0-1 0 0,0 0 0 0 0,1 0 0 0 0,0 0 0 0 0,-1 0 0 0 0,1 0 1 0 0,0 0-1 0 0,0 0 0 0 0,0 0 0 0 0,0 0 0 0 0,0-1 0 0 0,0 1 1 0 0,1 0-1 0 0,-1-1 0 0 0,1 1 0 0 0,-1-1 0 0 0,1 1 0 0 0,0-1 1 0 0,-1 0-1 0 0,1 0 0 0 0,0 0 0 0 0,0 0 0 0 0,1 1-8 0 0,94 67 459 0 0,-90-65-340 0 0,0 1-1 0 0,0 0 1 0 0,0 0 0 0 0,0 0-1 0 0,-1 1 1 0 0,0 0-1 0 0,0 0 1 0 0,-1 1 0 0 0,0 0-1 0 0,0 0 1 0 0,0 0 0 0 0,-1 0-1 0 0,0 1 1 0 0,0-1-1 0 0,-1 1 1 0 0,0 0 0 0 0,-1 0-1 0 0,1 1 1 0 0,-1-1 0 0 0,-1 2-119 0 0,-47 30 929 0 0,15-26-1103 0 0,-1-1-1 0 0,0-2 1 0 0,0-2-1 0 0,-1 0 1 0 0,0-3 0 0 0,-1 0-1 0 0,1-2 1 0 0,-1-2-1 0 0,-31-1 175 0 0,73-13-3771 0 0,9-2-5195 0 0,-10 7-2486 0 0</inkml:trace>
  <inkml:trace contextRef="#ctx0" brushRef="#br0" timeOffset="32618.776">3789 3891 11939 0 0,'0'0'1428'0'0,"0"0"-427"0"0,0 0-171 0 0,0 0 158 0 0,0 0 236 0 0,0 0 81 0 0,0 0-137 0 0,0 0-276 0 0,0 0-296 0 0,0 0-190 0 0,0 0-44 0 0,0 0 34 0 0,0 0 57 0 0,2 8 33 0 0,11 121 1431 0 0,-10-47-1453 0 0,-3 0 0 0 0,-4 0 0 0 0,-3 0 0 0 0,-9 30-464 0 0,-21 47 206 0 0,39-159-205 0 0,0 1 1 0 0,-1-1 0 0 0,1 0-1 0 0,0 1 1 0 0,0-1-1 0 0,0 0 1 0 0,-1 0 0 0 0,1 0-1 0 0,0 0 1 0 0,0-1 0 0 0,-1 1-1 0 0,1 0 1 0 0,0-1 0 0 0,0 1-1 0 0,-1-1 1 0 0,1 1 0 0 0,0-1-1 0 0,-1 0 1 0 0,1 0 0 0 0,-1 0-1 0 0,1 0 1 0 0,-1 0 0 0 0,1 0-1 0 0,-1 0 1 0 0,0-1 0 0 0,0 1-1 0 0,1 0 1 0 0,-1-1 0 0 0,0 1-1 0 0,0-2-1 0 0,11-4-9 0 0,173-95-29 0 0,-183 101 36 0 0,0 0 0 0 0,-1 0 0 0 0,1 0 0 0 0,0 1 0 0 0,1-1 1 0 0,-1 0-1 0 0,0 1 0 0 0,0 0 0 0 0,0-1 0 0 0,0 1 0 0 0,0 0 0 0 0,0 0 0 0 0,0 0 0 0 0,1 0 0 0 0,-1 1 0 0 0,0-1 0 0 0,0 0 0 0 0,0 1 0 0 0,0 0 0 0 0,0-1 0 0 0,0 1 1 0 0,0 0-1 0 0,0 0 0 0 0,0 0 0 0 0,0 0 0 0 0,-1 1 0 0 0,1-1 0 0 0,0 0 0 0 0,-1 1 0 0 0,1-1 0 0 0,-1 1 0 0 0,1 0 0 0 0,-1 0 2 0 0,16 65 135 0 0,-26 21-359 0 0,12-75-3542 0 0,10-11-5712 0 0,-8-3 5893 0 0,-1 1-6888 0 0</inkml:trace>
  <inkml:trace contextRef="#ctx0" brushRef="#br0" timeOffset="32913.521">4349 4484 6297 0 0,'0'0'1723'0'0,"0"0"-181"0"0,0 0 126 0 0,0 0 241 0 0,0 0 10 0 0,0 0-245 0 0,0 0-429 0 0,0 0-381 0 0,0 0-223 0 0,0 0-108 0 0,0 0-13 0 0,0 0-25 0 0,-4 11-40 0 0,-16 99 1002 0 0,20-108-1414 0 0,0 1 0 0 0,0-1-1 0 0,1 1 1 0 0,0-1 0 0 0,-1 1 0 0 0,1-1-1 0 0,0 1 1 0 0,0-1 0 0 0,0 0 0 0 0,0 1-1 0 0,1-1 1 0 0,-1 0 0 0 0,1 0 0 0 0,-1 0-1 0 0,1 0 1 0 0,0 0 0 0 0,0 0-1 0 0,0 0 1 0 0,0-1 0 0 0,0 1 0 0 0,0-1-1 0 0,0 0 1 0 0,0 1 0 0 0,1-1 0 0 0,-1 0-1 0 0,0 0 1 0 0,1 0 0 0 0,-1 0 0 0 0,1-1-1 0 0,-1 1 1 0 0,1-1 0 0 0,-1 0-1 0 0,1 1-42 0 0,84-9 1480 0 0,-79 4-1418 0 0,0-1 0 0 0,0 0 0 0 0,0 0-1 0 0,-1 0 1 0 0,0-1 0 0 0,0 0 0 0 0,0 0-1 0 0,-1-1 1 0 0,0 0 0 0 0,0 0 0 0 0,-1 0-1 0 0,1-1 1 0 0,-2 0 0 0 0,1 0 0 0 0,-1 0 0 0 0,0-1-1 0 0,-1 1 1 0 0,0-1 0 0 0,0 0 0 0 0,-1 0-1 0 0,0 0 1 0 0,-1 0 0 0 0,0 0 0 0 0,0 0 0 0 0,-1-4-62 0 0,0 8-28 0 0,0 1 0 0 0,1 0 0 0 0,-2 0-1 0 0,1 0 1 0 0,0-1 0 0 0,-1 1 0 0 0,0 0 0 0 0,0 0 0 0 0,0 0 0 0 0,0 0 0 0 0,-1 0 0 0 0,0 0 0 0 0,1 1 0 0 0,-2-1 0 0 0,1 0 0 0 0,0 1 0 0 0,-1 0 0 0 0,1-1 0 0 0,-1 1 0 0 0,0 0 0 0 0,0 0 0 0 0,0 1 0 0 0,0-1 0 0 0,-1 1 0 0 0,1-1 0 0 0,-1 1 0 0 0,0 0 0 0 0,1 0 0 0 0,-1 1 0 0 0,0-1 28 0 0,-69 12-2805 0 0,52 3-1024 0 0,-1 0-4298 0 0,19-10 6330 0 0,-10 5-8181 0 0</inkml:trace>
  <inkml:trace contextRef="#ctx0" brushRef="#br0" timeOffset="33466.837">4770 4439 6529 0 0,'0'0'2812'0'0,"0"0"-1029"0"0,0 0-300 0 0,0 0 25 0 0,0 0-41 0 0,0 0-139 0 0,0 0-239 0 0,0 0-219 0 0,0 0-145 0 0,0 0-107 0 0,0 0-58 0 0,0 0-51 0 0,0 0-56 0 0,-5 10-20 0 0,-17 28-62 0 0,16 17 1008 0 0,8-53-1294 0 0,0 1 0 0 0,0-1-1 0 0,-1 1 1 0 0,2-1 0 0 0,-1 0 0 0 0,0 0-1 0 0,0 0 1 0 0,1 0 0 0 0,-1-1 0 0 0,1 1 0 0 0,-1-1-1 0 0,1 1 1 0 0,0-1 0 0 0,-1 0 0 0 0,1 0-1 0 0,0 0 1 0 0,0 0 0 0 0,0 0 0 0 0,0-1-1 0 0,0 0 1 0 0,0 1 0 0 0,0-1 0 0 0,0 0 0 0 0,0 0-1 0 0,0-1 1 0 0,0 1 0 0 0,0-1 0 0 0,2 0-85 0 0,2 1 151 0 0,9-3-47 0 0,0-1 1 0 0,0 0-1 0 0,0-1 1 0 0,-1-1 0 0 0,0 0-1 0 0,0-1 1 0 0,-1-1-1 0 0,0 0 1 0 0,0-1 0 0 0,0 0-1 0 0,-2-1 1 0 0,1-1-1 0 0,-1 0 1 0 0,4-6-105 0 0,49-45 177 0 0,-63 88-262 0 0,-2-21 86 0 0,0-1 1 0 0,1 1-1 0 0,-1 0 0 0 0,1-1 0 0 0,0 1 1 0 0,1-1-1 0 0,-1 1 0 0 0,1-1 1 0 0,-1 1-1 0 0,1-1 0 0 0,1 0 0 0 0,-1 0 1 0 0,1 0-1 0 0,-1 0 0 0 0,1-1 1 0 0,0 1-1 0 0,0-1 0 0 0,1 1 0 0 0,-1-1 1 0 0,1 0-1 0 0,0 0 0 0 0,-1-1 1 0 0,1 1-1 0 0,1-1 0 0 0,-1 0 0 0 0,0 0 1 0 0,0 0-1 0 0,1 0 0 0 0,-1-1 1 0 0,1 0-2 0 0,5 0 16 0 0,0 0 0 0 0,0-1 0 0 0,-1 0 1 0 0,1-1-1 0 0,0 0 0 0 0,0-1 0 0 0,0 0 0 0 0,-1 0 1 0 0,1-1-1 0 0,-1 0 0 0 0,0 0 0 0 0,0-1 0 0 0,0-1 1 0 0,0 0-1 0 0,-1 0 0 0 0,0 0 0 0 0,0-1 1 0 0,0 0-1 0 0,-1-1 0 0 0,1 0 0 0 0,-2 0 0 0 0,1 0 1 0 0,-1-1-1 0 0,0 0 0 0 0,3-7-16 0 0,-1-33-589 0 0,-18 48-6079 0 0,9 0 3422 0 0,-5 0-9100 0 0</inkml:trace>
  <inkml:trace contextRef="#ctx0" brushRef="#br0" timeOffset="33845.969">5518 4491 16155 0 0,'0'0'1235'0'0,"0"0"-405"0"0,0 0 57 0 0,0 0 196 0 0,0 0 60 0 0,0 0-109 0 0,0 0-273 0 0,0 0-252 0 0,0 0-122 0 0,0 0-75 0 0,0 0-37 0 0,0 0-22 0 0,0 0-25 0 0,16-17-16 0 0,51-54-25 0 0,0-5 506 0 0,-65 77-696 0 0,0 0-1 0 0,0 0 1 0 0,0 1-1 0 0,0-1 0 0 0,-1 1 1 0 0,1 0-1 0 0,0-1 1 0 0,-1 1-1 0 0,0 0 0 0 0,1 0 1 0 0,-1 0-1 0 0,0 0 1 0 0,0 0-1 0 0,0 0 1 0 0,0 0-1 0 0,0 0 0 0 0,-1 0 1 0 0,1 1-1 0 0,0-1 1 0 0,-1 0-1 0 0,0 1 1 0 0,0-1-1 0 0,0 0 0 0 0,0 1 1 0 0,0-1-1 0 0,0 0 1 0 0,0 0-1 0 0,-1 1 0 0 0,1-1 1 0 0,-1 1 3 0 0,2 11 23 0 0,0-11-8 0 0,0 0-1 0 0,-1 0 0 0 0,1 0 0 0 0,1 0 1 0 0,-1-1-1 0 0,0 1 0 0 0,1 0 1 0 0,-1 0-1 0 0,1-1 0 0 0,0 1 0 0 0,0-1 1 0 0,0 0-1 0 0,0 1 0 0 0,0-1 1 0 0,0 0-1 0 0,1 0 0 0 0,-1 0 1 0 0,1-1-1 0 0,-1 1 0 0 0,1-1 0 0 0,0 1 1 0 0,0-1-1 0 0,0 0 0 0 0,-1 0 1 0 0,1 0-1 0 0,0 0 0 0 0,0 0 0 0 0,0-1 1 0 0,1 0-1 0 0,-1 1 0 0 0,2-1-14 0 0,96-19 1346 0 0,-86 11-1227 0 0,-1 0 0 0 0,0-1 0 0 0,0 0-1 0 0,-1-1 1 0 0,0-1 0 0 0,-1 0 0 0 0,0-1 0 0 0,-1 0 0 0 0,0-1 0 0 0,7-12-119 0 0,-12 4 205 0 0,-6 11-2682 0 0,0 3-2780 0 0,0 4-7106 0 0</inkml:trace>
  <inkml:trace contextRef="#ctx0" brushRef="#br0" timeOffset="34709.734">6690 3740 7154 0 0,'0'0'1911'0'0,"0"0"-138"0"0,0 0-34 0 0,0 0 64 0 0,0 0 34 0 0,0 0-111 0 0,0 0-244 0 0,0 0-255 0 0,0 0-246 0 0,0 0-245 0 0,0 0-179 0 0,0 0-138 0 0,0 0-110 0 0,0-8-45 0 0,-4-17 39 0 0,-6 55 285 0 0,-1 61 122 0 0,3-1-1 0 0,4 1 0 0 0,7 51-709 0 0,-2-23 262 0 0,-1 35-63 0 0,16-166-132 0 0,14-17-65 0 0,2 2 0 0 0,1 1 0 0 0,1 1 0 0 0,0 2 0 0 0,33-15-2 0 0,-43 23-4 0 0,1 2 0 0 0,0 1 1 0 0,1 1-1 0 0,1 1 0 0 0,0 2 0 0 0,0 0 0 0 0,0 2 0 0 0,1 1 0 0 0,0 1 1 0 0,9 1 3 0 0,-34 2-1 0 0,-1 0 0 0 0,0 1 1 0 0,0 0-1 0 0,0-1 1 0 0,0 1-1 0 0,0 0 1 0 0,0 0-1 0 0,0 0 1 0 0,1 1-1 0 0,-1-1 1 0 0,0 0-1 0 0,0 1 1 0 0,0-1-1 0 0,0 1 1 0 0,0 0-1 0 0,0 0 0 0 0,0 0 1 0 0,0 0-1 0 0,0 0 1 0 0,-1 0-1 0 0,1 0 1 0 0,0 0-1 0 0,-1 1 1 0 0,1-1-1 0 0,0 1 1 0 0,-1-1-1 0 0,0 1 1 0 0,1 0-1 0 0,-1 0 1 0 0,0-1-1 0 0,0 1 0 0 0,0 0 1 0 0,0 0-1 0 0,0 0 1 0 0,-1 0-1 0 0,1 0 1 0 0,-1 0-1 0 0,1 0 1 0 0,-1 1-1 0 0,0-1 1 0 0,1 0-1 0 0,-1 0 1 0 0,0 0-1 0 0,0 0 1 0 0,-1 0 0 0 0,1 5 4 0 0,0 0 0 0 0,-1 0 0 0 0,0 0 1 0 0,-1 0-1 0 0,0 0 0 0 0,0-1 0 0 0,0 1 1 0 0,-1-1-1 0 0,1 1 0 0 0,-2-1 0 0 0,1 0 1 0 0,-1 0-1 0 0,0-1 0 0 0,0 1 1 0 0,-4 4-5 0 0,-13 12-2 0 0,0 0 1 0 0,-2-2-1 0 0,-1 0 1 0 0,0-2-1 0 0,-1 0 1 0 0,-1-2-1 0 0,0 0 1 0 0,-1-2 0 0 0,-1-1-1 0 0,0-2 1 0 0,-1 0-1 0 0,0-2 1 0 0,-8 0 1 0 0,27-6-105 0 0,0 0 0 0 0,-1 0 0 0 0,1-1 0 0 0,-1-1-1 0 0,1 0 1 0 0,-1-1 0 0 0,0 1 0 0 0,1-2 0 0 0,-1 0 0 0 0,-1 0 105 0 0,10-1-265 0 0,1 1 0 0 0,-1-1 0 0 0,0 1-1 0 0,1-1 1 0 0,0 0 0 0 0,-1 0 0 0 0,1 1 0 0 0,0-1 0 0 0,0 0 0 0 0,0 0-1 0 0,0 0 1 0 0,0 0 0 0 0,1 0 0 0 0,-1-1 0 0 0,0 1 0 0 0,1 0 0 0 0,0 0-1 0 0,0 0 1 0 0,-1 0 0 0 0,1-1 0 0 0,0 1 0 0 0,1 0 0 0 0,-1 0 0 0 0,0 0-1 0 0,1-1 1 0 0,-1 1 0 0 0,1 0 0 0 0,0 0 0 0 0,-1 0 0 0 0,1 0 0 0 0,0 0-1 0 0,0 0 1 0 0,1 0 0 0 0,-1 0 0 0 0,0 1 0 0 0,0-1 0 0 0,1 0 0 0 0,-1 1-1 0 0,1-1 1 0 0,0 1 0 0 0,-1-1 0 0 0,1 1 0 0 0,1-1 265 0 0,24-22-9788 0 0,-14 19 4570 0 0</inkml:trace>
  <inkml:trace contextRef="#ctx0" brushRef="#br0" timeOffset="35332.774">7114 4406 0 0 0,'0'0'3582'0'0,"0"0"-948"0"0,0 0-398 0 0,0 0-80 0 0,0 0-115 0 0,0 0-192 0 0,0 0-228 0 0,0 0-182 0 0,0 0-164 0 0,0 0-122 0 0,0 0-117 0 0,0 0-133 0 0,34 11-139 0 0,110 33-119 0 0,-72-38 205 0 0,-62-9-679 0 0,2 0-85 0 0,-1 0 1 0 0,1-1 0 0 0,-1 0 0 0 0,1-1-1 0 0,-1 0 1 0 0,-1-1 0 0 0,1 0 0 0 0,-1-1-1 0 0,0 0 1 0 0,0 0 0 0 0,-1-1-1 0 0,0-1 1 0 0,-1 1 0 0 0,0-2 0 0 0,0 1-1 0 0,-1-1 1 0 0,0 0 0 0 0,0 0 0 0 0,-1-1-1 0 0,-1 0 1 0 0,0 0 0 0 0,2-7-87 0 0,-6 16 1 0 0,0 0 0 0 0,0-1-1 0 0,0 1 1 0 0,0 0 0 0 0,-1 0 0 0 0,1-1 0 0 0,-1 1 0 0 0,0 0 0 0 0,0 0-1 0 0,0-1 1 0 0,0 1 0 0 0,0 0 0 0 0,0-1 0 0 0,0 1 0 0 0,-1 0 0 0 0,1-1-1 0 0,-1 1 1 0 0,0 0 0 0 0,1 0 0 0 0,-1 0 0 0 0,0 0 0 0 0,-1 0-1 0 0,1 0 1 0 0,0 0 0 0 0,0 0 0 0 0,-1 0 0 0 0,1 0 0 0 0,-1 1 0 0 0,0-1-1 0 0,1 0 1 0 0,-1 1 0 0 0,0 0 0 0 0,0-1 0 0 0,0 1 0 0 0,0 0 0 0 0,0 0-1 0 0,0 0 1 0 0,0 0 0 0 0,-1 0 0 0 0,1 1 0 0 0,0-1 0 0 0,0 1-1 0 0,-1-1 1 0 0,0 1-1 0 0,-8 2-21 0 0,0 0-1 0 0,0 1 1 0 0,1 1-1 0 0,-1-1 0 0 0,1 2 1 0 0,0-1-1 0 0,0 2 1 0 0,1-1-1 0 0,0 1 1 0 0,-1 1-1 0 0,2-1 0 0 0,-1 2 1 0 0,1-1-1 0 0,0 1 1 0 0,1 0-1 0 0,0 1 1 0 0,0 0-1 0 0,1 0 0 0 0,0 0 1 0 0,0 1-1 0 0,1 0 1 0 0,1 0-1 0 0,-1 2 22 0 0,3-8-1 0 0,0 0 1 0 0,0 0-1 0 0,1 0 0 0 0,-1 0 1 0 0,1 0-1 0 0,0 1 0 0 0,0-1 1 0 0,1 0-1 0 0,-1 1 0 0 0,1-1 0 0 0,0 0 1 0 0,0 1-1 0 0,1-1 0 0 0,-1 0 1 0 0,1 1-1 0 0,0-1 0 0 0,0 0 0 0 0,0 0 1 0 0,1 1-1 0 0,0-1 0 0 0,-1 0 1 0 0,1-1-1 0 0,1 1 0 0 0,-1 0 1 0 0,0 0-1 0 0,1-1 0 0 0,0 0 0 0 0,0 1 1 0 0,0-1-1 0 0,0 0 0 0 0,0 0 1 0 0,1-1-1 0 0,-1 1 0 0 0,3 0 1 0 0,11 3 19 0 0,0-1 1 0 0,0-1-1 0 0,1 0 0 0 0,-1-2 0 0 0,1 0 0 0 0,-1-1 0 0 0,1 0 1 0 0,0-2-1 0 0,-1 0 0 0 0,1-1 0 0 0,-1 0 0 0 0,1-2 0 0 0,-1 0 1 0 0,0-1-1 0 0,-1-1 0 0 0,11-5-19 0 0,1 3 36 0 0,-2-1 1 0 0,1-1-1 0 0,-1-1 1 0 0,-1-2-1 0 0,0-1 0 0 0,-1 0 1 0 0,-1-2-1 0 0,0-1 1 0 0,-1-1-1 0 0,0 0 1 0 0,-2-2-1 0 0,-1 0 0 0 0,0-2 1 0 0,-1 0-1 0 0,-2-1 1 0 0,0 0-1 0 0,-1-2 1 0 0,-2 1-1 0 0,0-2 0 0 0,-2 0 1 0 0,-1 0-1 0 0,0-1 1 0 0,-3 0-1 0 0,0-1 0 0 0,-1 1 1 0 0,-2-1-1 0 0,-1-1 1 0 0,-1 1-1 0 0,-2-5-36 0 0,-1 24-2 0 0,0 1 0 0 0,0-1-1 0 0,-1 1 1 0 0,0 0 0 0 0,-1 0-1 0 0,1 0 1 0 0,-2 0 0 0 0,1 0-1 0 0,-1 1 1 0 0,0-1 0 0 0,-1 1 0 0 0,-4-5 2 0 0,7 9-3 0 0,0 1 0 0 0,-1-1 1 0 0,1 1-1 0 0,-1 0 1 0 0,1 0-1 0 0,-1 0 0 0 0,0 0 1 0 0,0 0-1 0 0,0 0 1 0 0,0 1-1 0 0,0 0 0 0 0,0-1 1 0 0,0 1-1 0 0,-1 1 1 0 0,1-1-1 0 0,0 0 0 0 0,-1 1 1 0 0,1-1-1 0 0,0 1 1 0 0,-1 0-1 0 0,1 0 0 0 0,0 0 1 0 0,-1 1-1 0 0,1-1 1 0 0,0 1-1 0 0,-1 0 0 0 0,1 0 1 0 0,0 0-1 0 0,0 0 1 0 0,0 1-1 0 0,0-1 0 0 0,0 1 1 0 0,-1 0 2 0 0,-6 4 3 0 0,0 1 0 0 0,1 0 0 0 0,-1 0 0 0 0,1 1 1 0 0,1 1-1 0 0,0-1 0 0 0,0 1 0 0 0,1 0 0 0 0,0 1 0 0 0,0 0 1 0 0,1 0-1 0 0,0 0 0 0 0,1 1 0 0 0,0 0 0 0 0,1 0 0 0 0,0 0 1 0 0,-1 8-4 0 0,-1 7 41 0 0,1 2-1 0 0,0-1 1 0 0,3 1 0 0 0,0-1 0 0 0,2 1 0 0 0,0 0 0 0 0,2 0-41 0 0,2-3 52 0 0,1 0 0 0 0,1 0 1 0 0,0-1-1 0 0,2 0 0 0 0,1 0 1 0 0,1-1-1 0 0,1 0 0 0 0,1-1 0 0 0,1 0 1 0 0,11 13-53 0 0,-21-31-24 0 0,0 0 0 0 0,-1 0 0 0 0,2-1 1 0 0,-1 0-1 0 0,0 1 0 0 0,1-1 0 0 0,-1 0 1 0 0,1-1-1 0 0,0 1 0 0 0,0-1 1 0 0,0 1-1 0 0,0-1 0 0 0,0-1 0 0 0,0 1 1 0 0,1 0-1 0 0,-1-1 0 0 0,1 0 0 0 0,-1 0 1 0 0,1 0-1 0 0,-1-1 0 0 0,1 1 0 0 0,0-1 1 0 0,-1 0-1 0 0,1-1 0 0 0,-1 1 0 0 0,1-1 1 0 0,-1 0-1 0 0,1 0 0 0 0,-1 0 0 0 0,4-2 24 0 0,22-17-2619 0 0,-21 12-1453 0 0,0-1-4414 0 0,-2 1-3517 0 0</inkml:trace>
  <inkml:trace contextRef="#ctx0" brushRef="#br0" timeOffset="35613.06">8316 4178 11907 0 0,'0'0'3547'0'0,"0"0"-1929"0"0,0 0-527 0 0,0 0 119 0 0,0 0 89 0 0,0 0-72 0 0,0 0-230 0 0,0 0-296 0 0,0 0-232 0 0,0 0-128 0 0,0 0-88 0 0,0 0-62 0 0,-14 34-54 0 0,-41 107-22 0 0,42-74 37 0 0,16-62-125 0 0,0-1 1 0 0,1 0-1 0 0,-1 0 1 0 0,1 0-1 0 0,0 0 1 0 0,0-1-1 0 0,1 1 1 0 0,-1-1-1 0 0,0 0 1 0 0,1-1-1 0 0,0 1 1 0 0,0-1-1 0 0,0 0 1 0 0,0 0-1 0 0,0 0 1 0 0,0-1-1 0 0,0 0 1 0 0,1 0-1 0 0,-1 0 1 0 0,0-1-1 0 0,1 1 1 0 0,-1-1-1 0 0,0 0 1 0 0,1-1-1 0 0,-1 0 1 0 0,0 1-1 0 0,1-2 1 0 0,-1 1-1 0 0,0-1 1 0 0,0 1-1 0 0,0-1 1 0 0,5-3-28 0 0,-1 1 40 0 0,1 0 1 0 0,-1 0 0 0 0,0-1-1 0 0,0-1 1 0 0,0 1-1 0 0,-1-2 1 0 0,0 1-1 0 0,0-1 1 0 0,-1 0 0 0 0,0 0-1 0 0,0-1 1 0 0,0 0-1 0 0,-1 0 1 0 0,0-1-1 0 0,-1 0 1 0 0,0 0 0 0 0,0 0-1 0 0,-1-1 1 0 0,0 1-1 0 0,-1-1 1 0 0,0 0-1 0 0,-1 0 1 0 0,0 0 0 0 0,0 0-1 0 0,-1-1 1 0 0,0 1-1 0 0,-1 0 1 0 0,0-1-1 0 0,-1 1 1 0 0,0 0-1 0 0,0-1-39 0 0,-2 5-44 0 0,1 1 0 0 0,-1-1 0 0 0,0 1 0 0 0,0-1 0 0 0,0 1 0 0 0,-1 0 0 0 0,0 0 0 0 0,0 1 0 0 0,0-1 1 0 0,0 1-1 0 0,-1 0 0 0 0,0 0 0 0 0,0 0 0 0 0,0 1 0 0 0,0-1 0 0 0,0 1 0 0 0,-1 1 0 0 0,1-1 0 0 0,-1 1 1 0 0,0 0-1 0 0,0 0 0 0 0,0 0 0 0 0,0 1 0 0 0,0 0 0 0 0,0 0 0 0 0,0 1 0 0 0,-1 0 43 0 0,-30 3-3961 0 0,2 10-3641 0 0,25-9-4532 0 0</inkml:trace>
  <inkml:trace contextRef="#ctx0" brushRef="#br0" timeOffset="36129.875">8735 4244 18820 0 0,'0'0'1878'0'0,"0"0"-643"0"0,0 0-258 0 0,0 0-58 0 0,0 0-55 0 0,0 0-100 0 0,0 0-161 0 0,0 0-177 0 0,0 0-104 0 0,0 0-52 0 0,0 0-82 0 0,0 0-67 0 0,0 0-29 0 0,9-3-30 0 0,24-10-14 0 0,-27 55 68 0 0,-5-37-95 0 0,1-1-1 0 0,-1 0 1 0 0,1 1 0 0 0,-1-1 0 0 0,1 0 0 0 0,1 0 0 0 0,-1 0 0 0 0,0 0 0 0 0,1 0 0 0 0,0-1 0 0 0,0 1 0 0 0,0-1 0 0 0,0 0 0 0 0,1 0-1 0 0,-1 0 1 0 0,1 0 0 0 0,0 0 0 0 0,0-1 0 0 0,0 0 0 0 0,0 1 0 0 0,0-2 0 0 0,0 1 0 0 0,0 0 0 0 0,1-1 0 0 0,-1 0 0 0 0,1 0 0 0 0,-1 0 0 0 0,1-1-1 0 0,-1 1 1 0 0,1-1 0 0 0,0 0 0 0 0,-1 0 0 0 0,1-1 0 0 0,-1 1 0 0 0,1-1 0 0 0,-1 0 0 0 0,1 0 0 0 0,-1-1 0 0 0,1 0-21 0 0,9-2 90 0 0,-1-1 0 0 0,0 0 0 0 0,-1-1 0 0 0,1-1 0 0 0,-1 0 0 0 0,0 0 0 0 0,-1-1 0 0 0,0-1 0 0 0,0 0 0 0 0,3-4-90 0 0,87-90 325 0 0,-72 173-498 0 0,-23-64 179 0 0,1 0 0 0 0,0-1 0 0 0,0 0 0 0 0,0 0 0 0 0,0-1 0 0 0,1 0-1 0 0,0 0 1 0 0,-1 0 0 0 0,2-1 0 0 0,-1-1 0 0 0,0 1 0 0 0,0-1 0 0 0,1-1 0 0 0,-1 0 0 0 0,1 0 0 0 0,0 0 0 0 0,-1-1 0 0 0,1 0 0 0 0,-1-1-1 0 0,1 0 1 0 0,0 0 0 0 0,-1-1 0 0 0,0 0 0 0 0,1-1 0 0 0,-1 0 0 0 0,0 0 0 0 0,0 0 0 0 0,-1-1 0 0 0,1 0 0 0 0,-1-1 0 0 0,0 0 0 0 0,0 0-1 0 0,0 0 1 0 0,0-2-6 0 0,-2 4-17 0 0,0-1-1 0 0,0 0 0 0 0,0-1 1 0 0,-1 1-1 0 0,0-1 0 0 0,1 0 0 0 0,-2 0 1 0 0,1 0-1 0 0,0-1 0 0 0,-1 1 1 0 0,0-1-1 0 0,-1 0 0 0 0,1 0 1 0 0,-1 0-1 0 0,0 0 0 0 0,-1 0 0 0 0,1-1 1 0 0,-1 1-1 0 0,0 0 0 0 0,-1-1 1 0 0,1 1-1 0 0,-2-2 18 0 0,-14-9-1596 0 0,8 15-1788 0 0,-1 2-4269 0 0,6 0-5210 0 0</inkml:trace>
  <inkml:trace contextRef="#ctx0" brushRef="#br0" timeOffset="36960.904">9717 3375 9298 0 0,'0'0'1922'0'0,"0"0"-202"0"0,0 0-100 0 0,0 0 7 0 0,0 0-13 0 0,0 0-112 0 0,0 0-206 0 0,0 0-232 0 0,0 0-241 0 0,0 0-157 0 0,0 0-124 0 0,0 0-86 0 0,0 0-50 0 0,-2-5-53 0 0,-2-13-19 0 0,3 23 638 0 0,45 68 743 0 0,-16-36-1486 0 0,-1 1 1 0 0,-2 1-1 0 0,-2 2 1 0 0,-1 0-1 0 0,-3 1 1 0 0,-1 1-1 0 0,-2 1 1 0 0,-2 0-1 0 0,-2 1 1 0 0,-2 1-1 0 0,-2 0 1 0 0,-1 9-230 0 0,-6-34 18 0 0,-1-1 0 0 0,-2 1 0 0 0,0 0 0 0 0,-1-1 0 0 0,0 1 0 0 0,-2-1 1 0 0,-1 0-1 0 0,0 0 0 0 0,-2-1 0 0 0,0 0 0 0 0,-1 0 0 0 0,-1-1 0 0 0,0 0 0 0 0,-11 13-18 0 0,-10 4-44 0 0,0-2 1 0 0,-2-1-1 0 0,-2-2 0 0 0,0-1 0 0 0,-2-1 0 0 0,-1-3 0 0 0,-1-1 1 0 0,-36 15 43 0 0,-82 24-3096 0 0,131-62-1273 0 0,20-1 866 0 0,-5 0-9034 0 0</inkml:trace>
  <inkml:trace contextRef="#ctx0" brushRef="#br0" timeOffset="39946.934">10341 4473 864 0 0,'0'0'911'0'0,"0"0"12"0"0,0 0 248 0 0,0 0 313 0 0,0 0 128 0 0,0 0-145 0 0,0 0-312 0 0,0 0-305 0 0,0 0-177 0 0,0 0-28 0 0,0 0 76 0 0,5 0 4778 0 0,-30 40-1236 0 0,61-87-2809 0 0,-36 46-1258 0 0,0 1 13 0 0,0 0-14 0 0,0 0-15 0 0,0 2-158 0 0,2 0-995 0 0,1-2-3255 0 0,2 0-3639 0 0,-2 0-3559 0 0</inkml:trace>
  <inkml:trace contextRef="#ctx0" brushRef="#br0" timeOffset="41698.836">11147 3913 6201 0 0,'0'0'1899'0'0,"0"0"-682"0"0,0 0-238 0 0,0 0 35 0 0,0 0 20 0 0,0 0-78 0 0,0 0-178 0 0,0 0-104 0 0,0 0-29 0 0,0 0 113 0 0,0 0 117 0 0,0 0 15 0 0,10 9 30 0 0,-2-2-711 0 0,-5-3-128 0 0,0-1 1 0 0,0 1-1 0 0,1-1 0 0 0,-1 0 1 0 0,1-1-1 0 0,0 1 0 0 0,0-1 0 0 0,0 1 1 0 0,0-1-1 0 0,0 0 0 0 0,0-1 1 0 0,1 1-1 0 0,-1-1 0 0 0,1 0 1 0 0,-1 0-1 0 0,1 0 0 0 0,-1 0 0 0 0,4-1-81 0 0,31-3 456 0 0,1-3 0 0 0,-1-1 0 0 0,-1-2 0 0 0,1-1 0 0 0,-2-2 0 0 0,1-2 0 0 0,-2-1 0 0 0,26-16-456 0 0,-20 12 150 0 0,-1-1 0 0 0,-1-2 0 0 0,-1-2-1 0 0,-2-2 1 0 0,16-14-150 0 0,-48 37 80 0 0,-1-1-1 0 0,1-1 0 0 0,-1 1 1 0 0,0-1-1 0 0,0 1 0 0 0,-1-1 1 0 0,1 0-1 0 0,-1-1 0 0 0,0 1 1 0 0,0 0-1 0 0,-1-1 1 0 0,0 0-1 0 0,0 0 0 0 0,0 1 1 0 0,-1-1-1 0 0,1 0 0 0 0,-2 0 1 0 0,1-4-80 0 0,-1 9 144 0 0,0 1-32 0 0,-2 5-47 0 0,-72 205 142 0 0,13 115-1 0 0,38-173-130 0 0,-78 385 46 0 0,98-516-142 0 0,-1 0 1 0 0,-1-1-1 0 0,0 1 0 0 0,-2-1 1 0 0,0 0-1 0 0,-2 0 1 0 0,0-1-1 0 0,-1-1 1 0 0,0 1-1 0 0,-2-1 0 0 0,0-1 1 0 0,-1 0-1 0 0,-1-1 1 0 0,-1-1-1 0 0,0 0 0 0 0,-1-1 1 0 0,0 0-1 0 0,-1-1 1 0 0,-2 0 19 0 0,10-8-249 0 0,1-1 0 0 0,-1 0 0 0 0,0 0 0 0 0,0-1 1 0 0,0 0-1 0 0,0-1 0 0 0,-1 0 0 0 0,1 0 0 0 0,-1-1 0 0 0,1-1 1 0 0,-1 1-1 0 0,1-1 0 0 0,-1-1 0 0 0,1 0 0 0 0,-1 0 0 0 0,1-1 1 0 0,0 0-1 0 0,-1 0 0 0 0,1-1 0 0 0,0-1 0 0 0,1 1 0 0 0,-1-2 0 0 0,0 1 1 0 0,1-1-1 0 0,0 0 0 0 0,0-1 0 0 0,1 1 0 0 0,0-2 0 0 0,0 1 1 0 0,0-1-1 0 0,0 0 0 0 0,1 0 0 0 0,1-1 0 0 0,-2-2 249 0 0,-1-4-327 0 0,1-1 0 0 0,0 0 0 0 0,1-1 0 0 0,1 1 0 0 0,0-1 0 0 0,1 0 0 0 0,1 0 0 0 0,0-1 0 0 0,2 1 0 0 0,-1 0 0 0 0,2-1-1 0 0,1-12 328 0 0,0 21 143 0 0,1 0 0 0 0,-1 0 0 0 0,1 0-1 0 0,1 0 1 0 0,0 0 0 0 0,0 0-1 0 0,0 1 1 0 0,1-1 0 0 0,0 1 0 0 0,1 0-1 0 0,-1 0 1 0 0,1 1 0 0 0,1-1-1 0 0,-1 1 1 0 0,1 0 0 0 0,0 1 0 0 0,0-1-1 0 0,1 1 1 0 0,0 0 0 0 0,0 1-1 0 0,4-3-142 0 0,15-7 629 0 0,1 0 0 0 0,0 1-1 0 0,0 2 1 0 0,1 1-1 0 0,14-2-628 0 0,312-77 2377 0 0,-140 34-2414 0 0,-202 54-383 0 0,-9 2-7484 0 0,-3-1-3051 0 0</inkml:trace>
  <inkml:trace contextRef="#ctx0" brushRef="#br0" timeOffset="41998.942">12323 4462 8114 0 0,'0'0'4481'0'0,"0"0"-2425"0"0,0 0-820 0 0,0 0-67 0 0,0 0 3 0 0,0 0-55 0 0,0 0-147 0 0,0 0-188 0 0,-32 22-176 0 0,-100 72-164 0 0,81-45 17 0 0,49-41-393 0 0,0-6-43 0 0,1 1-1 0 0,0 0 1 0 0,0 0 0 0 0,0 0-1 0 0,0 0 1 0 0,0 0-1 0 0,1 0 1 0 0,0 0-1 0 0,-1 0 1 0 0,1 0 0 0 0,0 0-1 0 0,0 0 1 0 0,1 0-1 0 0,-1 0 1 0 0,1 0 0 0 0,-1 0-1 0 0,1 0 1 0 0,0-1-1 0 0,0 1 1 0 0,0 0-1 0 0,1 0 1 0 0,-1-1 0 0 0,1 1-1 0 0,-1 0 1 0 0,1-1-1 0 0,0 1 1 0 0,0-1 0 0 0,0 0-1 0 0,0 0 1 0 0,0 0-1 0 0,1 0 1 0 0,-1 0-1 0 0,0 0 1 0 0,1-1 0 0 0,0 1-1 0 0,-1-1 1 0 0,1 0-1 0 0,0 1 1 0 0,0-1 0 0 0,0 0-1 0 0,0-1 1 0 0,0 1-1 0 0,0-1 1 0 0,0 1-1 0 0,1-1-22 0 0,6 2 98 0 0,0-1-1 0 0,0-1 0 0 0,1 0 1 0 0,-1 0-1 0 0,0-1 1 0 0,1 0-1 0 0,-1-1 0 0 0,0 0 1 0 0,0 0-1 0 0,0-1 0 0 0,0-1 1 0 0,-1 1-1 0 0,1-2 0 0 0,-1 1 1 0 0,0-1-1 0 0,0-1 0 0 0,0 0 1 0 0,-1 0-1 0 0,0 0 0 0 0,0-1 1 0 0,-1 0-1 0 0,0-1 1 0 0,0 0-1 0 0,-1 0 0 0 0,0 0 1 0 0,0-1-1 0 0,-1 0 0 0 0,0 0 1 0 0,3-8-98 0 0,-7 13-59 0 0,0-1 0 0 0,-1 0 0 0 0,1 1 1 0 0,-1-1-1 0 0,0 0 0 0 0,-1 1 0 0 0,1-1 1 0 0,-1 1-1 0 0,0-1 0 0 0,0 1 1 0 0,0-1-1 0 0,-1 1 0 0 0,1-1 0 0 0,-1 1 1 0 0,0 0-1 0 0,0 0 0 0 0,-1 0 0 0 0,1 0 1 0 0,-1 0-1 0 0,0 1 0 0 0,0-1 0 0 0,0 1 1 0 0,0 0-1 0 0,-1 0 0 0 0,0 0 0 0 0,1 0 1 0 0,-1 0-1 0 0,0 1 0 0 0,0 0 0 0 0,0 0 1 0 0,0 0-1 0 0,-1 0 0 0 0,1 0 0 0 0,-1 1 1 0 0,1 0-1 0 0,-1 0 0 0 0,1 0 1 0 0,-1 1-1 0 0,0 0 0 0 0,1-1 0 0 0,-1 1 1 0 0,1 1-1 0 0,-1-1 59 0 0,2 0-370 0 0,-27 2-2418 0 0,10 4-6015 0 0,12 1-3076 0 0</inkml:trace>
  <inkml:trace contextRef="#ctx0" brushRef="#br0" timeOffset="42248.893">12568 4808 15419 0 0,'0'0'1219'0'0,"0"0"-408"0"0,0 0 24 0 0,0 0 108 0 0,0 0 66 0 0,0 0-55 0 0,0 0-177 0 0,0 0-95 0 0,0 0-38 0 0,0 0-52 0 0,0 0-82 0 0,0 0-80 0 0,0 0-102 0 0,9-31-76 0 0,29-95-50 0 0,-2 54 83 0 0,-30 61-296 0 0,1 1 0 0 0,0-1 0 0 0,1 1 0 0 0,1 0 0 0 0,-1 1 0 0 0,1 0-1 0 0,1 0 1 0 0,0 1 0 0 0,0 0 0 0 0,0 1 0 0 0,1 0 0 0 0,0 1 0 0 0,1 0 0 0 0,-1 0 0 0 0,2 1 10 0 0,18 4-1711 0 0,-21 3-1729 0 0,0 1-4034 0 0,-1 0-4806 0 0</inkml:trace>
  <inkml:trace contextRef="#ctx0" brushRef="#br0" timeOffset="43850.442">13864 3747 3353 0 0,'0'0'2462'0'0,"0"0"-705"0"0,0 0-354 0 0,0 0 62 0 0,0 0 160 0 0,0 0 124 0 0,0 0 2 0 0,0 0-167 0 0,0 0-270 0 0,0 0-301 0 0,0 0-251 0 0,0-3-212 0 0,0-9 1108 0 0,1 23-956 0 0,0 34-57 0 0,13 258 1852 0 0,-10 159-1588 0 0,-39-175-709 0 0,26-240-1704 0 0,17-96-2055 0 0,-2 23-283 0 0,-3 0-4630 0 0,-3 15-1550 0 0</inkml:trace>
  <inkml:trace contextRef="#ctx0" brushRef="#br0" timeOffset="44095.978">13516 4392 11859 0 0,'0'0'762'0'0,"0"0"-291"0"0,0 0 71 0 0,0 0 390 0 0,0 0 340 0 0,0 0 148 0 0,0 0-79 0 0,0 0-201 0 0,33-3-212 0 0,104-8-228 0 0,8-25 353 0 0,-101 20-906 0 0,-18 9-392 0 0,-1-2-1 0 0,0 0 0 0 0,-1-2 1 0 0,0 0-1 0 0,0-2 0 0 0,-2 0 1 0 0,1-2-1 0 0,-2-1 0 0 0,11-10 246 0 0,-27 22-550 0 0,20-23-2719 0 0,-10 8-4349 0 0,-8 7-1301 0 0</inkml:trace>
  <inkml:trace contextRef="#ctx0" brushRef="#br0" timeOffset="44546.1">14289 3784 12483 0 0,'0'0'654'0'0,"0"0"-311"0"0,0 0 41 0 0,0 0 355 0 0,0 0 357 0 0,0 0 194 0 0,0 0 10 0 0,0 0-138 0 0,1 31-179 0 0,0 101-128 0 0,-1 40 1214 0 0,0-22 429 0 0,17 138-2498 0 0,-17-280 39 0 0,1 1 0 0 0,0-1 1 0 0,0 0-1 0 0,1 1 0 0 0,0-1 0 0 0,1 0 0 0 0,0 0 0 0 0,0 0 0 0 0,1 0 0 0 0,-1-1 0 0 0,2 1 1 0 0,-1-1-1 0 0,1 0 0 0 0,0-1 0 0 0,4 5-39 0 0,43-15 544 0 0,154-105 6 0 0,-181 96-536 0 0,-14 6-10 0 0,-1 2-1 0 0,0-1 1 0 0,1 2-1 0 0,0-1 0 0 0,0 1 1 0 0,1 1-1 0 0,-1 0 0 0 0,0 1 1 0 0,12-1-4 0 0,-21 4 1 0 0,1 0 0 0 0,-1 0 0 0 0,0 0-1 0 0,0 1 1 0 0,0-1 0 0 0,0 1 0 0 0,-1-1 0 0 0,1 1 0 0 0,0 0 0 0 0,-1 0 0 0 0,1 0 0 0 0,-1-1-1 0 0,1 2 1 0 0,-1-1 0 0 0,0 0 0 0 0,0 0 0 0 0,0 0 0 0 0,0 0 0 0 0,0 1 0 0 0,-1-1 0 0 0,1 0 0 0 0,0 2-1 0 0,4 8 28 0 0,40 135 241 0 0,-42-134-181 0 0,2-2-1366 0 0,8-9-3125 0 0,-4-4-88 0 0,-4-3-1512 0 0,-1 1-5809 0 0</inkml:trace>
  <inkml:trace contextRef="#ctx0" brushRef="#br0" timeOffset="44729.422">15162 4535 6161 0 0,'0'0'4521'0'0,"0"0"-3064"0"0,0 0-433 0 0,0 0-168 0 0,0 0-112 0 0,0 0-136 0 0,0 0-152 0 0,0 0-200 0 0,0 0-136 0 0,0 0-72 0 0,0 0-112 0 0,0 0-80 0 0,0 0-208 0 0,0 0-352 0 0,-11 129-1272 0 0,15-129-4946 0 0,-1 0 833 0 0</inkml:trace>
  <inkml:trace contextRef="#ctx0" brushRef="#br0" timeOffset="44879.172">15053 4156 17228 0 0,'0'0'1320'0'0,"0"0"-232"0"0,0 0-136 0 0,0 0-167 0 0,0 0-233 0 0,0 0-288 0 0,0 0-248 0 0,0 0-128 0 0,0 0-64 0 0,0 0-24 0 0,0 0-144 0 0,0 0-297 0 0,0 0-591 0 0,0 0-2241 0 0,102-22-8993 0 0</inkml:trace>
  <inkml:trace contextRef="#ctx0" brushRef="#br0" timeOffset="45232.317">15580 4340 9690 0 0,'0'0'1999'0'0,"0"0"-455"0"0,0 0-107 0 0,0 0 19 0 0,0 0-98 0 0,0 0-153 0 0,0 0-192 0 0,0 0-185 0 0,0 0-159 0 0,0 0-142 0 0,0 0-159 0 0,0 0-101 0 0,-25 2-74 0 0,-75 6-57 0 0,99-9-133 0 0,0 1 1 0 0,0-1-1 0 0,0 1 0 0 0,1-1 0 0 0,-1 1 0 0 0,0 0 0 0 0,0-1 0 0 0,0 1 1 0 0,0 0-1 0 0,0-1 0 0 0,0 1 0 0 0,0 0 0 0 0,0 0 0 0 0,0 0 1 0 0,0 0-1 0 0,0 0 0 0 0,0 0 0 0 0,0 0 0 0 0,0 1 0 0 0,0-1 1 0 0,0 0-1 0 0,0 0 0 0 0,0 1 0 0 0,0-1 0 0 0,1 1 0 0 0,-1-1 1 0 0,0 1-1 0 0,0-1 0 0 0,0 1 0 0 0,0-1 0 0 0,1 1 0 0 0,-1 0 0 0 0,0-1 1 0 0,1 1-1 0 0,-1 0 0 0 0,0 0 0 0 0,1-1 0 0 0,-1 1 0 0 0,1 0 1 0 0,-1 0-1 0 0,1 0 0 0 0,0 0 0 0 0,-1 0 0 0 0,1 0 0 0 0,0 0 1 0 0,0 0-1 0 0,-1 0 0 0 0,1 0 0 0 0,0 0 0 0 0,0 0 0 0 0,0 0 1 0 0,0 0-1 0 0,0 0-3 0 0,2 6-9 0 0,0-3 24 0 0,0 1 0 0 0,1-1 0 0 0,-1 0 0 0 0,1 0-1 0 0,0 0 1 0 0,1 0 0 0 0,-1 0 0 0 0,1 0 0 0 0,-1-1 0 0 0,1 0 0 0 0,0 1 0 0 0,0-2 0 0 0,1 1 0 0 0,-1 0 0 0 0,0-1-1 0 0,1 0 1 0 0,0 0 0 0 0,0 0-15 0 0,5 4 28 0 0,0-2 3 0 0,0 1 1 0 0,0 0-1 0 0,-1 1 0 0 0,1 0 1 0 0,-1 0-1 0 0,-1 1 0 0 0,1 0 1 0 0,-1 0-1 0 0,-1 1 0 0 0,1 0 1 0 0,-1 1-1 0 0,-1 0 0 0 0,1 0 1 0 0,-2 0-1 0 0,1 1 0 0 0,-1-1 1 0 0,-1 1-1 0 0,1 1 0 0 0,-2-1 1 0 0,0 0-1 0 0,0 1 0 0 0,0 0-31 0 0,-6-5 89 0 0,1-1-1 0 0,-1 1 1 0 0,1-1-1 0 0,-2 1 1 0 0,1-1-1 0 0,0 0 1 0 0,-1 0-1 0 0,0-1 1 0 0,0 1-1 0 0,-1-1 1 0 0,1 0-1 0 0,-1 0 0 0 0,0 0 1 0 0,0-1-1 0 0,0 1 1 0 0,0-1-1 0 0,-1-1 1 0 0,1 1-1 0 0,-1-1 1 0 0,0 0-1 0 0,0 0 1 0 0,0 0-1 0 0,-5 0-88 0 0,1 1 49 0 0,7-1-56 0 0,0 0 0 0 0,0 0 0 0 0,-1-1 0 0 0,1 1 0 0 0,-1-1 0 0 0,0 0 0 0 0,1 0 0 0 0,-1-1 0 0 0,1 1 1 0 0,-1-1-1 0 0,0 0 0 0 0,0 1 0 0 0,1-2 0 0 0,-1 1 0 0 0,0 0 0 0 0,1-1 0 0 0,-1 0 0 0 0,0 1 1 0 0,1-2-1 0 0,-1 1 0 0 0,1 0 0 0 0,-1-1 0 0 0,1 1 0 0 0,0-1 0 0 0,-1 0 0 0 0,1 0 0 0 0,0 0 0 0 0,0-1 1 0 0,1 1-1 0 0,-1-1 0 0 0,0 1 0 0 0,1-1 0 0 0,0 0 0 0 0,-1 0 0 0 0,0-3 7 0 0,2-19-2000 0 0,5 9-6615 0 0,-2 9-3397 0 0</inkml:trace>
  <inkml:trace contextRef="#ctx0" brushRef="#br0" timeOffset="47804.754">16543 4605 3329 0 0,'0'0'1357'0'0,"0"0"-765"0"0,0 0-347 0 0,0 0 187 0 0,0 0 558 0 0,0 0 581 0 0,0 0 363 0 0,0 0 109 0 0,0 0-210 0 0,0 0-313 0 0,0 0-308 0 0,21-7-246 0 0,65-24-171 0 0,-75 27-544 0 0,0-1 0 0 0,0 0 1 0 0,-1 0-1 0 0,0-1 0 0 0,0 0 1 0 0,0-1-1 0 0,-1 0 0 0 0,0 0 1 0 0,0-1-1 0 0,-1 0 0 0 0,2-3-251 0 0,5-4 403 0 0,-7 5-75 0 0,-1 0-1 0 0,0 0 1 0 0,-1 0 0 0 0,0-1-1 0 0,0 1 1 0 0,-1-1 0 0 0,-1-1-1 0 0,0 1 1 0 0,0-1 0 0 0,0-7-328 0 0,17 102 555 0 0,-7 24-250 0 0,-4 1 0 0 0,-6 0 0 0 0,-4 24-305 0 0,-1-88 61 0 0,-2 28 6 0 0,-3-1 1 0 0,-4 0 0 0 0,-2 0 0 0 0,-4-1-1 0 0,-3 1-67 0 0,17-62 27 0 0,0 0 0 0 0,0 0-1 0 0,-1 0 1 0 0,0 0 0 0 0,0-1-1 0 0,-1 1 1 0 0,0-1-1 0 0,0 0 1 0 0,-1 0 0 0 0,0-1-1 0 0,-1 1 1 0 0,0-1-1 0 0,0 0 1 0 0,0-1 0 0 0,-1 1-1 0 0,0-1 1 0 0,0 0-1 0 0,-1-1 1 0 0,1 0 0 0 0,-1 0-1 0 0,-7 3-26 0 0,12-9 14 0 0,1 0 0 0 0,-1 0 0 0 0,1 0 0 0 0,0 0 0 0 0,-1 0 0 0 0,1 0 0 0 0,0-1 0 0 0,0 1 0 0 0,0-1 0 0 0,0 0 0 0 0,0 1 0 0 0,0-1 0 0 0,1 0 0 0 0,-1 0 0 0 0,0 0 0 0 0,1 0 0 0 0,0-1 0 0 0,-1 1 0 0 0,1 0 0 0 0,0-1 0 0 0,0 1 0 0 0,0 0 0 0 0,1-1-1 0 0,-1 1 1 0 0,0-1 0 0 0,1 1 0 0 0,0-1 0 0 0,-1 1 0 0 0,1-1 0 0 0,0 0 0 0 0,1 1 0 0 0,-1-1 0 0 0,0 1 0 0 0,1-1 0 0 0,-1 1 0 0 0,2-3-14 0 0,-2 4 4 0 0,3-33-6 0 0,1 0 0 0 0,2 1 0 0 0,2 0 1 0 0,1 1-1 0 0,1-1 0 0 0,2 2 0 0 0,1-1 0 0 0,1 2 0 0 0,2 0 0 0 0,11-15 2 0 0,-17 26 6 0 0,20-39-3 0 0,2 2 1 0 0,2 1-1 0 0,4 1 1 0 0,1 2-1 0 0,2 2 1 0 0,3 2-1 0 0,2 2 1 0 0,23-16-4 0 0,-40 38-5 0 0,-13 9-1 0 0,1 2-1 0 0,0-1 1 0 0,1 2 0 0 0,1 0 0 0 0,0 2-1 0 0,0 0 1 0 0,1 1 0 0 0,0 0-1 0 0,16-3 7 0 0,-35 12-2 0 0,1 0-1 0 0,0-1 0 0 0,-1 1 0 0 0,1 0 0 0 0,0 0 1 0 0,-1 0-1 0 0,1 0 0 0 0,0 0 0 0 0,-1 1 1 0 0,1-1-1 0 0,0 0 0 0 0,-1 1 0 0 0,1-1 1 0 0,-1 1-1 0 0,1 0 0 0 0,-1-1 0 0 0,1 1 0 0 0,-1 0 1 0 0,1 0-1 0 0,-1 0 0 0 0,0 0 0 0 0,1 0 1 0 0,-1 0-1 0 0,0 1 0 0 0,0-1 0 0 0,0 0 1 0 0,0 0-1 0 0,0 1 0 0 0,0-1 0 0 0,0 1 0 0 0,0-1 1 0 0,-1 1-1 0 0,1-1 0 0 0,-1 1 0 0 0,1 0 1 0 0,-1-1-1 0 0,1 1 0 0 0,-1 0 0 0 0,0-1 0 0 0,0 1 1 0 0,0 0-1 0 0,0-1 0 0 0,0 1 0 0 0,0 0 1 0 0,0-1-1 0 0,-1 1 0 0 0,1 0 0 0 0,-1-1 1 0 0,1 1-1 0 0,-1-1 0 0 0,0 1 3 0 0,-1 13 11 0 0,-2-1 0 0 0,0 0 0 0 0,-1-1 0 0 0,0 1 0 0 0,-1-1 0 0 0,-1 0 0 0 0,0 0 0 0 0,0-1-1 0 0,-1 0 1 0 0,-1 0 0 0 0,0-1 0 0 0,-1 0 0 0 0,0-1 0 0 0,-3 2-11 0 0,-2 6 7 0 0,-15 16-40 0 0,-1-1 0 0 0,-2-2 0 0 0,-1-1-1 0 0,-1-1 1 0 0,-2-2 0 0 0,0-2 0 0 0,-38 19 33 0 0,23-32-1114 0 0,51-49-4660 0 0,21 11-2455 0 0,-12 15-2864 0 0</inkml:trace>
  <inkml:trace contextRef="#ctx0" brushRef="#br0" timeOffset="48333.919">17268 4881 5521 0 0,'0'0'2123'0'0,"0"0"-102"0"0,0 0 51 0 0,0 0 97 0 0,0 0-60 0 0,0 0-230 0 0,0 0-267 0 0,0 0-256 0 0,0 0-231 0 0,32 2-207 0 0,102 0-201 0 0,-45-23 115 0 0,-73 12-682 0 0,20-9 74 0 0,-2-1 1 0 0,0-1-1 0 0,-1-3 1 0 0,-1 0-1 0 0,-1-2 0 0 0,14-15-224 0 0,-33 28 30 0 0,0 0-1 0 0,-1-1 0 0 0,0 0 0 0 0,-1-1 1 0 0,-1 0-1 0 0,0-1 0 0 0,-1 0 1 0 0,-1 0-1 0 0,0 0 0 0 0,-1-1 1 0 0,0 0-1 0 0,-2-1 0 0 0,0 1 0 0 0,-1-1 1 0 0,0 0-1 0 0,-1-8-29 0 0,-11-74 35 0 0,9 95-36 0 0,-1 1 0 0 0,0 0 0 0 0,-1 0 0 0 0,1 0 0 0 0,0-1 0 0 0,-1 1-1 0 0,0 1 1 0 0,1-1 0 0 0,-1 0 0 0 0,0 0 0 0 0,-1 1 0 0 0,1-1 0 0 0,0 1 0 0 0,-1-1 0 0 0,1 1 0 0 0,-1 0 0 0 0,0 0 0 0 0,0 0 0 0 0,0 1 0 0 0,0-1 0 0 0,0 1 0 0 0,0-1 0 0 0,0 1 0 0 0,0 0 0 0 0,0 0-1 0 0,-1 0 1 0 0,1 1 0 0 0,-1-1 1 0 0,-8 2-7 0 0,1 0 0 0 0,0 1 0 0 0,0 0 0 0 0,0 0 0 0 0,0 1 0 0 0,1 1 0 0 0,-1 0 0 0 0,1 0 0 0 0,0 1 0 0 0,0 0 0 0 0,0 1-1 0 0,1 0 1 0 0,0 1 0 0 0,0 0 0 0 0,0 0 0 0 0,1 1 0 0 0,0 0 0 0 0,1 0 0 0 0,0 1 0 0 0,0 0 0 0 0,0 0 0 0 0,2 1 0 0 0,-2 2 7 0 0,5-10 2 0 0,1 0 0 0 0,-1 1 0 0 0,1-1 1 0 0,0 0-1 0 0,0 1 0 0 0,-1-1 0 0 0,2 1 1 0 0,-1 0-1 0 0,0-1 0 0 0,1 1 0 0 0,-1-1 1 0 0,1 1-1 0 0,0 0 0 0 0,0 0 0 0 0,0-1 1 0 0,0 1-1 0 0,0 0 0 0 0,0-1 0 0 0,1 1 0 0 0,-1 0 1 0 0,1-1-1 0 0,0 1 0 0 0,0-1 0 0 0,0 1 1 0 0,0-1-1 0 0,0 1 0 0 0,1-1 0 0 0,-1 0 1 0 0,1 0-1 0 0,0 0 0 0 0,-1 0 0 0 0,1 0 1 0 0,0 0-1 0 0,0 0 0 0 0,0 0 0 0 0,0-1 1 0 0,1 1-1 0 0,-1-1 0 0 0,0 1 0 0 0,1-1 1 0 0,1 1-3 0 0,18 7 21 0 0,1-2 0 0 0,1 0 0 0 0,-1-1 1 0 0,1-1-1 0 0,0-2 0 0 0,0 0 1 0 0,1-2-1 0 0,-1 0 0 0 0,0-2 0 0 0,15-2-21 0 0,23 2 36 0 0,60 5-2 0 0,-120-2-24 0 0,0-1 0 0 0,-1 1 0 0 0,0 0-1 0 0,1 0 1 0 0,-1 0 0 0 0,0 0-1 0 0,0 0 1 0 0,0 0 0 0 0,0 0 0 0 0,0 0-1 0 0,-1 1 1 0 0,1-1 0 0 0,0 0 0 0 0,-1 0-1 0 0,0 1 1 0 0,0-1 0 0 0,0 0-1 0 0,0 1 1 0 0,0-1 0 0 0,0 0 0 0 0,0 1-1 0 0,-1-1 1 0 0,1 0 0 0 0,-1 0 0 0 0,1 1-1 0 0,-1-1 1 0 0,0 0 0 0 0,0 0-1 0 0,0 0 1 0 0,0 0 0 0 0,-1 0 0 0 0,1 0-1 0 0,-1 0 1 0 0,0 0-10 0 0,-139 210 622 0 0,140-211-642 0 0,0 0 1 0 0,0 0 0 0 0,1 0-1 0 0,-1 0 1 0 0,0 0-1 0 0,1 0 1 0 0,-1 0 0 0 0,1 0-1 0 0,-1 0 1 0 0,1 0 0 0 0,-1 0-1 0 0,1 1 1 0 0,0-1 0 0 0,0 0-1 0 0,-1 0 1 0 0,1 0 0 0 0,0 0-1 0 0,0 1 1 0 0,0-1 0 0 0,0 0-1 0 0,1 0 1 0 0,-1 0 0 0 0,0 1-1 0 0,0-1 1 0 0,1 0-1 0 0,-1 0 1 0 0,1 0 0 0 0,-1 0-1 0 0,1 0 1 0 0,-1 0 0 0 0,1 0-1 0 0,-1 0 1 0 0,1 0 0 0 0,0 0-1 0 0,0 0 1 0 0,0 0 0 0 0,-1 0-1 0 0,1-1 1 0 0,0 1 0 0 0,0 0-1 0 0,0-1 1 0 0,0 1 0 0 0,0 0-1 0 0,0-1 1 0 0,1 1 0 0 0,-1-1-1 0 0,0 0 1 0 0,0 1-1 0 0,0-1 1 0 0,0 0 0 0 0,0 0-1 0 0,1 0 1 0 0,-1 0 0 0 0,0 0-1 0 0,0 0 1 0 0,0 0 0 0 0,1 0-1 0 0,-1 0 1 0 0,0 0 0 0 0,0-1-1 0 0,0 1 1 0 0,0 0 0 0 0,1-1 19 0 0,85-42-6841 0 0,-63 27-471 0 0,-10 5-3881 0 0</inkml:trace>
  <inkml:trace contextRef="#ctx0" brushRef="#br0" timeOffset="48582.136">18454 4546 10450 0 0,'0'0'2259'0'0,"0"0"-802"0"0,0 0-233 0 0,0 0 60 0 0,0 0 10 0 0,0 0-43 0 0,0 0-147 0 0,0 0-222 0 0,0 0-198 0 0,0 0-167 0 0,0 0-131 0 0,-25 32-80 0 0,-73 96-27 0 0,96-127-266 0 0,0 0 1 0 0,1 0-1 0 0,-1 0 0 0 0,0 0 0 0 0,1 1 1 0 0,-1-1-1 0 0,1 0 0 0 0,0 1 1 0 0,-1-1-1 0 0,1 1 0 0 0,0 0 0 0 0,0-1 1 0 0,0 1-1 0 0,0 0 0 0 0,0 0 0 0 0,0 0 1 0 0,1 0-1 0 0,-1-1 0 0 0,1 1 1 0 0,-1 0-1 0 0,1 0 0 0 0,0 0 0 0 0,0 0 1 0 0,0 0-1 0 0,0 0 0 0 0,0 0 1 0 0,0 0-1 0 0,0 0 0 0 0,0 0 0 0 0,1 0 1 0 0,-1 0-1 0 0,1 0 0 0 0,0 1-13 0 0,3 2 90 0 0,0 0-1 0 0,1 0 0 0 0,-1 0 0 0 0,1-1 0 0 0,0 0 0 0 0,1 0 0 0 0,-1 0 0 0 0,1-1 0 0 0,0 0 0 0 0,0 0 0 0 0,0 0 0 0 0,0-1 0 0 0,0 0 1 0 0,0 0-1 0 0,1 0 0 0 0,-1-1 0 0 0,1 0 0 0 0,-1 0 0 0 0,1-1 0 0 0,-1 0 0 0 0,1 0 0 0 0,-1 0 0 0 0,1-1 0 0 0,0 0 0 0 0,-1 0 0 0 0,4-2-89 0 0,-3 1 19 0 0,0 0 1 0 0,0 0-1 0 0,0-1 1 0 0,-1 0-1 0 0,1 0 1 0 0,-1-1-1 0 0,0 0 1 0 0,0 0-1 0 0,0 0 1 0 0,-1-1-1 0 0,1 0 1 0 0,-1 0-1 0 0,0 0 1 0 0,-1-1-1 0 0,1 1 1 0 0,-1-1-1 0 0,0 0 1 0 0,0-1-1 0 0,-1 1 1 0 0,0-1-1 0 0,0 1 1 0 0,-1-1-1 0 0,0 0 1 0 0,0 0-1 0 0,0 0 0 0 0,-1 0 1 0 0,0 0-1 0 0,0 0 1 0 0,-1-1-1 0 0,0 1 1 0 0,0 0-1 0 0,-1 0 1 0 0,0 0-1 0 0,0-1 1 0 0,0 1-1 0 0,-1 0 1 0 0,0 1-1 0 0,-1-1 1 0 0,1 0-1 0 0,-2 0 1 0 0,-2-5-20 0 0,1 6-169 0 0,0-1 1 0 0,0 1-1 0 0,-1 1 1 0 0,0-1-1 0 0,0 1 1 0 0,0 0 0 0 0,-1 0-1 0 0,1 1 1 0 0,-1-1-1 0 0,0 2 1 0 0,0-1-1 0 0,-1 1 1 0 0,1 0-1 0 0,-1 0 1 0 0,0 1-1 0 0,1 0 1 0 0,-2 1 168 0 0,-54-5-11479 0 0,49 6-396 0 0</inkml:trace>
  <inkml:trace contextRef="#ctx0" brushRef="#br0" timeOffset="49216.505">19011 3780 12867 0 0,'0'0'1325'0'0,"0"0"-307"0"0,0 0-93 0 0,0 0 88 0 0,0 0 95 0 0,0 0 45 0 0,0 0-99 0 0,0 0-202 0 0,0 0-198 0 0,0 0-164 0 0,0 0-105 0 0,0 0-49 0 0,2-4 30 0 0,9-6 326 0 0,-10 36 331 0 0,-2-8-733 0 0,-3 56 277 0 0,-4 0 1 0 0,-4-1 0 0 0,-2 0-1 0 0,-12 29-567 0 0,3-5 141 0 0,-77 292 147 0 0,98-348-235 0 0,47-45 11 0 0,189-168 107 0 0,-214 159-176 0 0,-2-1 5 0 0,0 1 0 0 0,1 1 0 0 0,1 1 0 0 0,0 0 0 0 0,0 2-1 0 0,1 0 1 0 0,0 1 0 0 0,0 1 0 0 0,1 1 0 0 0,0 1 0 0 0,0 1-1 0 0,3 1 1 0 0,-24 3-1 0 0,1 0 0 0 0,0 1-1 0 0,-1-1 1 0 0,1 0 0 0 0,0 1-1 0 0,-1-1 1 0 0,1 1 0 0 0,-1-1-1 0 0,1 1 1 0 0,-1 0-1 0 0,1-1 1 0 0,-1 1 0 0 0,0 0-1 0 0,1 0 1 0 0,-1 0 0 0 0,0 0-1 0 0,0 1 1 0 0,1-1 0 0 0,-1 0-1 0 0,0 0 1 0 0,0 1-1 0 0,0-1 1 0 0,-1 0 0 0 0,1 1-1 0 0,0-1 1 0 0,-1 1 0 0 0,1-1-1 0 0,0 1 1 0 0,-1 0 0 0 0,0-1-1 0 0,1 1 1 0 0,-1 0-1 0 0,0-1 1 0 0,0 1 0 0 0,0-1-1 0 0,0 1 1 0 0,0 0 0 0 0,0-1-1 0 0,0 1 1 0 0,-1 0 0 0 0,1-1-1 0 0,-1 1 1 0 0,1-1-1 0 0,-1 1 1 0 0,0 0 1 0 0,-2 8 5 0 0,-1 0 0 0 0,0 0 0 0 0,0-1 0 0 0,-1 0 0 0 0,0 0 0 0 0,0 0 0 0 0,-1-1 0 0 0,0 1 0 0 0,-1-1 0 0 0,0-1-1 0 0,0 1 1 0 0,-1-1 0 0 0,0-1 0 0 0,0 1 0 0 0,0-1 0 0 0,-4 1-5 0 0,-4 6 13 0 0,-10 8-13 0 0,-1-1 1 0 0,0-2-1 0 0,-2-1 0 0 0,0-1 1 0 0,0-1-1 0 0,-2-1 0 0 0,0-2 0 0 0,0-1 1 0 0,-16 2-1 0 0,-49-10-343 0 0,94-4 261 0 0,1 0-1 0 0,-1 0 1 0 0,1 0 0 0 0,-1 0 0 0 0,1 0-1 0 0,-1 0 1 0 0,1 0 0 0 0,0-1-1 0 0,-1 1 1 0 0,1-1 0 0 0,0 1 0 0 0,0-1-1 0 0,0 1 1 0 0,0-1 0 0 0,1 0-1 0 0,-1 1 1 0 0,0-1 0 0 0,1 0 0 0 0,-1 0-1 0 0,1 1 1 0 0,-1-1 0 0 0,1 0-1 0 0,0 0 1 0 0,0 0 0 0 0,0 0 0 0 0,0 1-1 0 0,0-1 1 0 0,0 0 0 0 0,0 0-1 0 0,1-1 84 0 0,13-56-6244 0 0,-4 41-297 0 0,-4 5-5223 0 0</inkml:trace>
  <inkml:trace contextRef="#ctx0" brushRef="#br0" timeOffset="49581.45">19788 3674 17276 0 0,'0'0'839'0'0,"0"0"-237"0"0,0 0 84 0 0,0 0 258 0 0,0 0 252 0 0,0 0 90 0 0,0 0-154 0 0,0 0-232 0 0,0 0-154 0 0,-7 32-98 0 0,-22 104-80 0 0,-48 388 1723 0 0,22-253-2083 0 0,41-222-293 0 0,22-72-1237 0 0,85-79-3875 0 0,-59 71-846 0 0,0 1-5171 0 0,-26 25 5753 0 0</inkml:trace>
  <inkml:trace contextRef="#ctx0" brushRef="#br0" timeOffset="49898.612">19818 4484 672 0 0,'0'0'4062'0'0,"0"0"-320"0"0,0 0-628 0 0,0 0-649 0 0,0 0-581 0 0,0 0-431 0 0,0 0-273 0 0,0 0-150 0 0,0 0-74 0 0,0 0-48 0 0,0 0-61 0 0,0 0-70 0 0,0 0-67 0 0,19 19-75 0 0,60 57-62 0 0,-77-75-545 0 0,-1 1 1 0 0,0 0-1 0 0,1-1 0 0 0,-1 1 1 0 0,1-1-1 0 0,0 0 0 0 0,-1 1 1 0 0,1-1-1 0 0,0 0 1 0 0,0 0-1 0 0,0 0 0 0 0,0 0 1 0 0,0-1-1 0 0,0 1 0 0 0,0 0 1 0 0,0-1-1 0 0,0 0 0 0 0,0 1 1 0 0,0-1-1 0 0,0 0 0 0 0,0 0 1 0 0,0 0-1 0 0,1 0 1 0 0,-1 0-1 0 0,0-1 0 0 0,0 1 1 0 0,0-1-1 0 0,0 1 0 0 0,0-1-28 0 0,6-1 124 0 0,6-2-31 0 0,0 0 0 0 0,0-1 0 0 0,0 0 0 0 0,-1-1 0 0 0,0-1 0 0 0,0 0 0 0 0,0 0 0 0 0,-1-1 0 0 0,0-1 0 0 0,-1 0 0 0 0,0-1 1 0 0,0 0-1 0 0,-1-1 0 0 0,0 0 0 0 0,2-4-93 0 0,-9 10 9 0 0,0 0 1 0 0,0-1 0 0 0,-1 1-1 0 0,1-1 1 0 0,-2 1-1 0 0,1-1 1 0 0,0 0 0 0 0,-1 0-1 0 0,0 1 1 0 0,0-1-1 0 0,-1 0 1 0 0,0 0-1 0 0,0 0 1 0 0,0 0 0 0 0,-1 0-1 0 0,0-3-9 0 0,-1 7-4 0 0,0 0 0 0 0,-1-1 0 0 0,1 1 1 0 0,-1 0-1 0 0,1 0 0 0 0,-1 0 0 0 0,1 1 0 0 0,-1-1 0 0 0,0 1 0 0 0,0-1 0 0 0,0 1 0 0 0,0 0 0 0 0,0 0 0 0 0,0 0 0 0 0,0 1 0 0 0,0-1 1 0 0,-1 1-1 0 0,1-1 0 0 0,0 1 0 0 0,0 0 0 0 0,0 0 0 0 0,-1 1 0 0 0,1-1 0 0 0,0 1 0 0 0,0-1 0 0 0,0 1 0 0 0,0 0 0 0 0,0 0 0 0 0,0 1 1 0 0,0-1-1 0 0,0 0 0 0 0,0 1 0 0 0,1 0 0 0 0,-2 1 4 0 0,-17 8-9 0 0,0 1 0 0 0,1 1 0 0 0,1 1 0 0 0,0 0 0 0 0,1 2 0 0 0,-6 6 9 0 0,18-16-1 0 0,1-1 1 0 0,0 1-1 0 0,0 1 0 0 0,1-1 1 0 0,-1 0-1 0 0,1 1 1 0 0,1 0-1 0 0,-1 0 0 0 0,1 0 1 0 0,1 1-1 0 0,-1-1 1 0 0,1 1-1 0 0,0-1 0 0 0,1 1 1 0 0,0 0-1 0 0,0 0 1 0 0,1-1-1 0 0,-1 1 0 0 0,2 0 1 0 0,-1 0-1 0 0,2 3 1 0 0,-1-6 3 0 0,1-1-1 0 0,0 0 1 0 0,0 0 0 0 0,0 0-1 0 0,0 0 1 0 0,1 0-1 0 0,-1 0 1 0 0,1-1 0 0 0,0 1-1 0 0,0-1 1 0 0,0 0-1 0 0,1 0 1 0 0,-1 0 0 0 0,1 0-1 0 0,-1-1 1 0 0,1 1-1 0 0,0-1 1 0 0,0 0 0 0 0,0 0-1 0 0,1-1 1 0 0,-1 1-1 0 0,0-1 1 0 0,5 1-3 0 0,106 14-91 0 0,44-35-1656 0 0,-92 1-6926 0 0,-59 14-3002 0 0</inkml:trace>
  <inkml:trace contextRef="#ctx0" brushRef="#br0" timeOffset="50398.128">20374 4701 9874 0 0,'0'0'2125'0'0,"0"0"-468"0"0,0 0-108 0 0,0 0 67 0 0,0 0 16 0 0,0 0-45 0 0,0 0-121 0 0,0 0-199 0 0,0 0-228 0 0,0 0-203 0 0,0 0-180 0 0,0 0-162 0 0,0 0-108 0 0,19-9-86 0 0,63-32-82 0 0,-8-26 338 0 0,-31 19-247 0 0,81-70 185 0 0,-118 159-438 0 0,-9 49 136 0 0,5-88-179 0 0,1 0 0 0 0,-1 0 0 0 0,1 0 0 0 0,-1 0 0 0 0,1 0 1 0 0,-1-1-1 0 0,1 0 0 0 0,0 1 0 0 0,0-1 0 0 0,0 0 0 0 0,0 0 0 0 0,0-1 1 0 0,0 1-1 0 0,0-1 0 0 0,0 1 0 0 0,0-1 0 0 0,0 0 0 0 0,0 0 1 0 0,0 0-1 0 0,0-1 0 0 0,3 0-13 0 0,-1 1 25 0 0,9-1 14 0 0,-1-1-1 0 0,1-1 1 0 0,-1 0-1 0 0,1-1 1 0 0,-1 0-1 0 0,0-1 1 0 0,0 0-1 0 0,-1-1 1 0 0,0-1 0 0 0,0 0-39 0 0,62-27 190 0 0,37-2 229 0 0,-103 80-78 0 0,-8-32-319 0 0,1 1 1 0 0,0-1-1 0 0,1 0 0 0 0,0 1 0 0 0,1-1 0 0 0,0 0 0 0 0,1 0 0 0 0,0-1 0 0 0,1 1 0 0 0,0-1 1 0 0,1 0-1 0 0,0 0 0 0 0,1-1 0 0 0,4 6-22 0 0,20 0-1056 0 0,-18-18-5428 0 0,-11-1-5694 0 0</inkml:trace>
  <inkml:trace contextRef="#ctx0" brushRef="#br0" timeOffset="60586.311">21986 3670 4153 0 0,'0'0'1542'0'0,"0"0"-209"0"0,0 0-42 0 0,0 0 120 0 0,0 0 53 0 0,0 0-58 0 0,0 0-188 0 0,0 0-221 0 0,0 0-141 0 0,0 0-110 0 0,0 0-62 0 0,1-2-17 0 0,3-3 3974 0 0,-3 31-2810 0 0,0-5-1424 0 0,20 238 1344 0 0,-13-100-1026 0 0,-10 127-725 0 0,-1-259 21 0 0,0 0-1 0 0,-2 1 0 0 0,0-2 1 0 0,-2 1-1 0 0,-1-1 1 0 0,-2 0-21 0 0,11 11-22 0 0,0-37 20 0 0,-1 0-8 0 0,0 0-6 0 0,0 0-9 0 0,0 0-15 0 0,0 0-11 0 0,0 0 7 0 0,0 0-2 0 0,0 0-1 0 0,0 0-5 0 0,0 0-51 0 0,-1-30-2812 0 0,-3 10-127 0 0,0 0-4752 0 0,3 13-1434 0 0</inkml:trace>
  <inkml:trace contextRef="#ctx0" brushRef="#br0" timeOffset="60855.915">21664 4237 8586 0 0,'0'0'2766'0'0,"0"0"-687"0"0,0 0-441 0 0,0 0-153 0 0,0 0-166 0 0,0 0-284 0 0,0 0-305 0 0,0 0-181 0 0,0 0-13 0 0,0 0 116 0 0,0 0 132 0 0,0 0 35 0 0,0 0-17 0 0,24-2-53 0 0,80-10-63 0 0,268-61 1936 0 0,-310 68-1674 0 0,-36 5-5170 0 0,-9 0-3884 0 0,-14 0-3862 0 0</inkml:trace>
  <inkml:trace contextRef="#ctx0" brushRef="#br0" timeOffset="61438.708">22406 3736 10650 0 0,'0'0'1906'0'0,"0"0"-415"0"0,0 0-247 0 0,0 0-75 0 0,0 0-60 0 0,0 0-101 0 0,0 0-108 0 0,0 0-90 0 0,0 0-78 0 0,0 0-64 0 0,0 0-73 0 0,0 0-64 0 0,0 0-48 0 0,-1 23-35 0 0,-4 113 317 0 0,13 184 876 0 0,-8-45-1468 0 0,11-234-202 0 0,18-53 335 0 0,-12-6-243 0 0,0 0 0 0 0,1 1-1 0 0,1 1 1 0 0,1 0 0 0 0,0 2-1 0 0,13-8-62 0 0,13-7 1 0 0,-37 22-2 0 0,0 0 0 0 0,1 0 0 0 0,-1 1 1 0 0,1 1-1 0 0,1-1 0 0 0,-1 2 0 0 0,1-1 0 0 0,0 2 0 0 0,0-1 0 0 0,0 2 0 0 0,0-1 1 0 0,1 1-1 0 0,0 1 1 0 0,-6 41 74 0 0,-28 177 389 0 0,54-220-2434 0 0,-27-4 497 0 0,0 2-1884 0 0,-1-1-3980 0 0,-1 2-4832 0 0</inkml:trace>
  <inkml:trace contextRef="#ctx0" brushRef="#br0" timeOffset="62520.308">22945 4443 9562 0 0,'0'0'1848'0'0,"0"0"-286"0"0,0 0 68 0 0,0 0 67 0 0,0 0-114 0 0,0 0-197 0 0,0 0-232 0 0,0 0-215 0 0,0 0-142 0 0,0 0-126 0 0,0 0-98 0 0,0 0-79 0 0,34-4-106 0 0,104-15-65 0 0,-85 0 91 0 0,-47 13-294 0 0,-2 3-73 0 0,-1 0 0 0 0,1 0-1 0 0,-1 0 1 0 0,1-1-1 0 0,-1 1 1 0 0,0-1 0 0 0,0 0-1 0 0,-1 0 1 0 0,1 0 0 0 0,-1-1-1 0 0,0 1 1 0 0,0 0-1 0 0,0-1 1 0 0,-1 1 0 0 0,1-1-1 0 0,-1 0 1 0 0,0 0 0 0 0,0 1-1 0 0,-1-1 1 0 0,0 0-1 0 0,0 0 1 0 0,0 0 0 0 0,0 1-1 0 0,-1-1 1 0 0,1 0-47 0 0,-3 2-14 0 0,0 1 0 0 0,0 0 1 0 0,1 0-1 0 0,-1 0 0 0 0,-1 0 0 0 0,1 0 1 0 0,0 0-1 0 0,0 1 0 0 0,-1-1 1 0 0,1 1-1 0 0,0 0 0 0 0,-1 0 0 0 0,0 1 1 0 0,1-1-1 0 0,-1 1 0 0 0,1-1 0 0 0,-1 1 1 0 0,1 0-1 0 0,-1 1 0 0 0,0-1 0 0 0,1 1 1 0 0,-1-1-1 0 0,1 1 0 0 0,-1 0 0 0 0,1 0 1 0 0,-3 2 13 0 0,-8 2-10 0 0,1 1 1 0 0,0 0 0 0 0,1 1-1 0 0,-1 1 1 0 0,1 0 0 0 0,1 1-1 0 0,-1 0 1 0 0,1 0 0 0 0,1 1-1 0 0,-2 3 10 0 0,8-10 4 0 0,0 1 0 0 0,-1 0 0 0 0,1 0 0 0 0,1 0 0 0 0,-1 0 0 0 0,1 1 0 0 0,-1 0 0 0 0,1-1 0 0 0,0 1 0 0 0,1 0 0 0 0,0 0 0 0 0,-1 1 0 0 0,1-1 0 0 0,1 0 0 0 0,-1 1 0 0 0,1-1 0 0 0,0 1 0 0 0,0 0 0 0 0,1-1-1 0 0,0 1 1 0 0,0 0 0 0 0,0-1 0 0 0,1 1 0 0 0,-1-1 0 0 0,1 1 0 0 0,1 0 0 0 0,-1-1 0 0 0,1 0 0 0 0,0 1 0 0 0,0-1 0 0 0,0 0 0 0 0,1 0 0 0 0,0 0 0 0 0,0 0 0 0 0,0-1 0 0 0,1 1 0 0 0,1 1-4 0 0,9 1 83 0 0,1-1 0 0 0,0 0 0 0 0,0-1 0 0 0,1-1 1 0 0,-1 0-1 0 0,1-1 0 0 0,0-1 0 0 0,0-1 0 0 0,0 0 0 0 0,0-1 1 0 0,0 0-1 0 0,6-2-83 0 0,6 2 171 0 0,-10-1-79 0 0,0 0 0 0 0,-1-1-1 0 0,0-1 1 0 0,1-1-1 0 0,-1 0 1 0 0,-1-1 0 0 0,1-1-1 0 0,-1-1 1 0 0,9-4-92 0 0,-14 5 14 0 0,0 0 0 0 0,0-1 1 0 0,0 0-1 0 0,-1-1 0 0 0,0 0 1 0 0,-1 0-1 0 0,0-1 0 0 0,0 0 1 0 0,-1-1-1 0 0,0 0 0 0 0,-1 0 1 0 0,0-1-1 0 0,0 1 0 0 0,-1-2 1 0 0,-1 1-1 0 0,0-1 0 0 0,-1 1 1 0 0,0-1-1 0 0,0-1 0 0 0,-1 0-14 0 0,6-93 32 0 0,-10 103-41 0 0,0 1-1 0 0,-1 0 1 0 0,1-1-1 0 0,0 1 0 0 0,0 0 1 0 0,-1 0-1 0 0,0 0 1 0 0,1 0-1 0 0,-1 0 0 0 0,0 0 1 0 0,0 1-1 0 0,0-1 1 0 0,0 0-1 0 0,0 1 1 0 0,0 0-1 0 0,-1-1 0 0 0,1 1 1 0 0,0 0-1 0 0,-1 0 1 0 0,1 0-1 0 0,-1 1 0 0 0,1-1 1 0 0,-1 0-1 0 0,1 1 1 0 0,-1 0-1 0 0,1-1 0 0 0,-1 1 1 0 0,0 0-1 0 0,1 1 1 0 0,-1-1-1 0 0,1 0 1 0 0,-1 1-1 0 0,1-1 0 0 0,-1 1 1 0 0,1 0-1 0 0,-1 0 1 0 0,1 0-1 0 0,0 0 0 0 0,-1 0 1 0 0,1 0-1 0 0,0 1 1 0 0,-2 1 9 0 0,0-1-8 0 0,1 0 1 0 0,-1 0-1 0 0,1 0 1 0 0,-1 1-1 0 0,1 0 1 0 0,0 0-1 0 0,0 0 1 0 0,0 0-1 0 0,0 0 1 0 0,0 1-1 0 0,1-1 1 0 0,0 1-1 0 0,-1 0 1 0 0,1-1-1 0 0,1 1 1 0 0,-1 0-1 0 0,1 0 0 0 0,-1 1 1 0 0,1-1-1 0 0,0 0 1 0 0,1 0-1 0 0,-1 0 1 0 0,1 1-1 0 0,-1-1 1 0 0,1 0-1 0 0,1 1 1 0 0,-1-1 7 0 0,3-1 5 0 0,0 0-1 0 0,0 0 1 0 0,1 0-1 0 0,-1-1 1 0 0,1 1-1 0 0,0-1 1 0 0,-1 0 0 0 0,1 0-1 0 0,0 0 1 0 0,0-1-1 0 0,1 1 1 0 0,-1-1-1 0 0,0 0 1 0 0,0 0 0 0 0,0 0-1 0 0,1-1 1 0 0,-1 0-1 0 0,1 0 1 0 0,2 0-5 0 0,-4 0 2 0 0,37 2 19 0 0,48 12 24 0 0,-86-11-40 0 0,0 0 1 0 0,1 0 0 0 0,-1 0-1 0 0,0 0 1 0 0,-1 1 0 0 0,1-1 0 0 0,-1 1-1 0 0,1-1 1 0 0,-1 1 0 0 0,0 0-1 0 0,0-1 1 0 0,-1 1 0 0 0,1 0 0 0 0,-1 0-1 0 0,0 0 1 0 0,0-1 0 0 0,0 1-1 0 0,0 0 1 0 0,-1 0 0 0 0,1 0 0 0 0,-2 2-6 0 0,1 12 12 0 0,1-10-15 0 0,-1-6 1 0 0,1 0-1 0 0,-1 0 1 0 0,1 0 0 0 0,-1 0-1 0 0,1 0 1 0 0,0 0-1 0 0,0 0 1 0 0,0 0 0 0 0,0 1-1 0 0,0-1 1 0 0,0 0 0 0 0,1 0-1 0 0,-1 0 1 0 0,1 0 0 0 0,-1 0-1 0 0,1 0 1 0 0,0 0-1 0 0,0 0 1 0 0,0 0 0 0 0,0 0-1 0 0,0-1 1 0 0,0 1 0 0 0,0 0-1 0 0,1-1 1 0 0,-1 1-1 0 0,1 0 1 0 0,-1-1 0 0 0,1 0-1 0 0,-1 1 1 0 0,1-1 0 0 0,0 0-1 0 0,0 0 1 0 0,0 0 0 0 0,0 0-1 0 0,0 0 1 0 0,-1 0-1 0 0,2-1 1 0 0,-1 1 0 0 0,0-1-1 0 0,2 1 3 0 0,116 6-100 0 0,-108-7 117 0 0,0-1-1 0 0,0 0 1 0 0,0-1 0 0 0,0 0-1 0 0,-1 0 1 0 0,1-1-1 0 0,-1-1 1 0 0,1 0 0 0 0,-1-1-1 0 0,0 0 1 0 0,-1 0-1 0 0,1-1 1 0 0,-1-1 0 0 0,-1 0-1 0 0,1 0 1 0 0,-1-1-1 0 0,0 0 1 0 0,-1 0-1 0 0,1-1 1 0 0,-2 0 0 0 0,1-1-1 0 0,-2 0 1 0 0,1 0-1 0 0,-1 0 1 0 0,1-5-17 0 0,-3 9 2 0 0,-1 0 0 0 0,-1 0 0 0 0,1 0 0 0 0,-1 0 0 0 0,0-1 0 0 0,0 1 0 0 0,-1-1 0 0 0,0 1 0 0 0,0-1 0 0 0,-1 0 0 0 0,0 1 0 0 0,0-1 0 0 0,0 0 0 0 0,-1 1 0 0 0,0-1 0 0 0,0-1-2 0 0,-2 6-5 0 0,1 0 0 0 0,-1 0 0 0 0,0 0 1 0 0,0 0-1 0 0,1 0 0 0 0,-2 0 0 0 0,1 1 0 0 0,0-1 0 0 0,0 1 1 0 0,0 0-1 0 0,-1 0 0 0 0,1 0 0 0 0,0 0 0 0 0,-1 1 0 0 0,1-1 0 0 0,-1 1 1 0 0,1 0-1 0 0,0 0 0 0 0,-1 0 0 0 0,1 1 0 0 0,-1-1 0 0 0,1 1 0 0 0,0 0 1 0 0,-1 0-1 0 0,1 0 0 0 0,0 0 0 0 0,0 0 0 0 0,-1 1 0 0 0,1 0 1 0 0,0-1-1 0 0,1 1 0 0 0,-1 0 0 0 0,-1 2 5 0 0,-3-1 0 0 0,0 1 0 0 0,0 0 1 0 0,1 0-1 0 0,-1 0 0 0 0,1 1 0 0 0,0 0 1 0 0,1 1-1 0 0,-1-1 0 0 0,1 1 0 0 0,0 0 1 0 0,0 0-1 0 0,1 0 0 0 0,0 1 0 0 0,0 0 0 0 0,1 0 1 0 0,-1 0-1 0 0,1 0 0 0 0,1 0 0 0 0,0 1 1 0 0,0-1-1 0 0,0 1 0 0 0,1-1 0 0 0,0 1 0 0 0,0 0 1 0 0,1 0-1 0 0,0-1 0 0 0,0 1 0 0 0,1 0 1 0 0,0 0-1 0 0,1-1 0 0 0,-1 1 0 0 0,2-1 1 0 0,-1 1-1 0 0,1-1 0 0 0,0 0 0 0 0,7 5 23 0 0,0-1 0 0 0,1 0 0 0 0,1-1 0 0 0,-1 0 0 0 0,2-1 0 0 0,-1-1 0 0 0,1 0 0 0 0,1 0 0 0 0,-1-1 0 0 0,1-1 0 0 0,0 0 0 0 0,1-1 0 0 0,-1-1 0 0 0,1 0 0 0 0,0-1 0 0 0,7 1-23 0 0,15 3-2 0 0,1-1 1 0 0,0-2-1 0 0,0-2 1 0 0,0-1-1 0 0,20-4 2 0 0,-22-4-1561 0 0,-22 0-6997 0 0,-10 4-4256 0 0</inkml:trace>
  <inkml:trace contextRef="#ctx0" brushRef="#br0" timeOffset="65622.061">676 5599 528 0 0,'0'0'1870'0'0,"0"0"-359"0"0,0 0 84 0 0,0 0 241 0 0,0 0 265 0 0,0 0 96 0 0,0 0-201 0 0,0 0-307 0 0,0 0-354 0 0,0 0-296 0 0,0 0-209 0 0,3-6-138 0 0,8-21-103 0 0,-5 69 3119 0 0,-6 251-1140 0 0,1-281-4890 0 0,-1-24-7038 0 0,-1 5-2513 0 0</inkml:trace>
  <inkml:trace contextRef="#ctx0" brushRef="#br0" timeOffset="65807.925">636 5176 13891 0 0,'0'0'1527'0'0,"0"0"-296"0"0,0 0-216 0 0,0 0-83 0 0,0 0-39 0 0,0 0-140 0 0,0 0-205 0 0,0 0-225 0 0,0 0-198 0 0,0 0-100 0 0,0 0-37 0 0,0 0-14 0 0,0 0-20 0 0,-6 7-18 0 0,3-4 56 0 0,2-3-2 0 0,0 1 0 0 0,0 0 0 0 0,0-1 0 0 0,0 1 1 0 0,0 0-1 0 0,0-1 0 0 0,1 1 0 0 0,-1 0 0 0 0,0 0 0 0 0,1 0 1 0 0,-1 0-1 0 0,0 0 0 0 0,1 0 0 0 0,-1-1 0 0 0,1 2 1 0 0,-1-1-1 0 0,1 0 0 0 0,0 0 0 0 0,-1 0 0 0 0,1 0 1 0 0,0 0-1 0 0,0 0 0 0 0,0 0 0 0 0,0 0 0 0 0,0 0 1 0 0,0 0-1 0 0,0 1 0 0 0,0-1 0 0 0,0 0 0 0 0,0 0 1 0 0,1 0-1 0 0,-1 0 0 0 0,0 0 0 0 0,1 0 0 0 0,-1 0 1 0 0,1 0-1 0 0,-1 0 0 0 0,1 0 0 0 0,0 0 0 0 0,-1 0 0 0 0,1 0 1 0 0,0-1-1 0 0,-1 1 0 0 0,1 0 0 0 0,0 0 0 0 0,0-1 1 0 0,0 1-1 0 0,0-1 0 0 0,0 1 0 0 0,0 0 0 0 0,0-1 1 0 0,0 0-1 0 0,0 1 0 0 0,0-1 0 0 0,0 0 0 0 0,0 1 1 0 0,0-1-1 0 0,0 0 0 0 0,0 0 0 0 0,0 0 0 0 0,1 0 10 0 0,47 20-1968 0 0,-16-10-6975 0 0,-19-6-654 0 0</inkml:trace>
  <inkml:trace contextRef="#ctx0" brushRef="#br0" timeOffset="66313.682">1160 5415 9546 0 0,'0'0'1787'0'0,"0"0"-261"0"0,0 0 3 0 0,0 0 40 0 0,0 0-93 0 0,0 0-244 0 0,0 0-314 0 0,0 0-218 0 0,0 0-83 0 0,0 0-46 0 0,0 0-40 0 0,0 0-62 0 0,0 0-71 0 0,-2 0-63 0 0,-5-2-260 0 0,0 2 0 0 0,1-1 0 0 0,-1 1 0 0 0,0 0 0 0 0,0 0-1 0 0,0 1 1 0 0,1 0 0 0 0,-1 0 0 0 0,0 0 0 0 0,1 1 0 0 0,-1 0 0 0 0,1 1 0 0 0,0-1 0 0 0,0 1 0 0 0,0 0 0 0 0,0 1 0 0 0,0-1 0 0 0,-3 4-75 0 0,8-5 1 0 0,0 0-1 0 0,0 0 1 0 0,0 0-1 0 0,1 0 1 0 0,-1 0 0 0 0,0 0-1 0 0,1 1 1 0 0,-1-1-1 0 0,1 0 1 0 0,0 0-1 0 0,0 1 1 0 0,0-1-1 0 0,0 0 1 0 0,0 0-1 0 0,1 1 1 0 0,-1-1 0 0 0,1 0-1 0 0,-1 0 1 0 0,1 0-1 0 0,0 1 1 0 0,0-1-1 0 0,0 0 1 0 0,0 0-1 0 0,0 0 1 0 0,0 0 0 0 0,0-1-1 0 0,1 1 1 0 0,-1 0-1 0 0,1 0 1 0 0,-1-1-1 0 0,1 1 1 0 0,0-1-1 0 0,0 1 1 0 0,0-1-1 0 0,142 95 227 0 0,-138-93-199 0 0,0 1 0 0 0,0 0 0 0 0,-1 0 0 0 0,0 1 0 0 0,1-1 0 0 0,-1 1 0 0 0,-1 0 1 0 0,1 0-1 0 0,-1 1 0 0 0,0 0 0 0 0,0-1 0 0 0,-1 1 0 0 0,0 0 0 0 0,0 1 0 0 0,0-1 1 0 0,0 1-1 0 0,-1-1 0 0 0,-1 1 0 0 0,1 0 0 0 0,-1-1 0 0 0,0 1 0 0 0,0 0 0 0 0,-1 1-28 0 0,-2 0 49 0 0,-1-1 1 0 0,-1 1-1 0 0,1 0 0 0 0,-2-1 0 0 0,1 0 0 0 0,0 0 0 0 0,-1 0 0 0 0,-1 0 0 0 0,1-1 0 0 0,-1 0 0 0 0,0 0 0 0 0,0 0 0 0 0,-1-1 0 0 0,0 0 0 0 0,0 0 0 0 0,0-1 0 0 0,0 0 0 0 0,-1 0 0 0 0,1 0 0 0 0,-1-1 0 0 0,0 0 0 0 0,0-1 0 0 0,0 0 0 0 0,-1 0 0 0 0,1-1 0 0 0,-1 0-49 0 0,6 0-32 0 0,1 0 0 0 0,-1 0 0 0 0,1-1 0 0 0,-1 1 0 0 0,1-1 1 0 0,-1 0-1 0 0,1 0 0 0 0,-1 0 0 0 0,0 0 0 0 0,1 0 0 0 0,-1 0 0 0 0,1-1 0 0 0,-1 1 0 0 0,1-1 0 0 0,-1 0 0 0 0,1 1 0 0 0,-1-1 0 0 0,1 0 0 0 0,0-1 0 0 0,0 1 0 0 0,-1 0 0 0 0,1-1 0 0 0,0 1 0 0 0,0-1 0 0 0,0 0 0 0 0,0 1 0 0 0,1-1 0 0 0,-1 0 0 0 0,0 0 0 0 0,1 0 0 0 0,-1 0 0 0 0,1-1 0 0 0,0 1 0 0 0,0 0 0 0 0,0-1 0 0 0,0 1 0 0 0,0-1 0 0 0,0 1 0 0 0,1-1 0 0 0,-1 1 0 0 0,1-1 0 0 0,0 1 0 0 0,0-1 0 0 0,0 1 0 0 0,0-1 32 0 0,1-20-2807 0 0,5 10-4048 0 0,1 8-5211 0 0</inkml:trace>
  <inkml:trace contextRef="#ctx0" brushRef="#br0" timeOffset="87320.526">2152 5316 0 0 0,'0'0'775'0'0,"0"0"396"0"0,0 0 54 0 0,0 0 45 0 0,0 0 82 0 0,0 0 50 0 0,0 0 12 0 0,0 0-9 0 0,0 0-27 0 0,0 0-66 0 0,-8-3-110 0 0,-22-4-393 0 0,25 6 2643 0 0,12 6-3214 0 0,0-1 1 0 0,0 0 0 0 0,1-1-1 0 0,-1 0 1 0 0,1 0-1 0 0,0-1 1 0 0,0 0 0 0 0,0 0-1 0 0,0 0 1 0 0,0-1 0 0 0,0-1-1 0 0,1 1 1 0 0,-1-2 0 0 0,0 1-1 0 0,0-1 1 0 0,1 0 0 0 0,-1 0-1 0 0,0-1 1 0 0,3-1-239 0 0,147-64 1359 0 0,-143 58-1229 0 0,-1 1 1 0 0,0-2-1 0 0,-1 0 0 0 0,0-1 1 0 0,0 0-1 0 0,-1 0 0 0 0,-1-2 1 0 0,0 1-1 0 0,-1-1 0 0 0,0-1 1 0 0,-1 0-1 0 0,4-9-130 0 0,-8 1 358 0 0,-19 35-162 0 0,-15 57-191 0 0,4 2 1 0 0,2 1 0 0 0,3 0 0 0 0,4 1 0 0 0,3 1 0 0 0,1 20-6 0 0,-48 229-114 0 0,-51 47 7 0 0,107-358 76 0 0,-1-1-1 0 0,-1 0 1 0 0,0 0-1 0 0,0-1 1 0 0,-1 0-1 0 0,-1 0 1 0 0,0 0-1 0 0,0-1 1 0 0,-1 0-1 0 0,0-1 1 0 0,-1 0-1 0 0,0-1 1 0 0,0 1-1 0 0,-1-2 1 0 0,0 0-1 0 0,0 0 1 0 0,-1-1-1 0 0,0 0 1 0 0,0-1-1 0 0,0 0 1 0 0,-1-1-1 0 0,1-1 1 0 0,-1 0-1 0 0,0 0 1 0 0,0-2-1 0 0,0 1 1 0 0,0-2-1 0 0,0 0 1 0 0,-1 0-1 0 0,1-1 1 0 0,-9-2 31 0 0,17 2-14 0 0,-1-1 1 0 0,1 1-1 0 0,0-1 0 0 0,0 0 0 0 0,0 0 1 0 0,0 0-1 0 0,1-1 0 0 0,-1 0 0 0 0,1 0 0 0 0,-1 0 1 0 0,1 0-1 0 0,0-1 0 0 0,0 1 0 0 0,0-1 1 0 0,1 0-1 0 0,0 0 0 0 0,-1-1 0 0 0,1 1 1 0 0,1-1-1 0 0,-1 1 0 0 0,1-1 0 0 0,-1 0 1 0 0,2 0-1 0 0,-1 0 0 0 0,0 0 0 0 0,1-1 1 0 0,0 1-1 0 0,0 0 0 0 0,1 0 0 0 0,-1-1 1 0 0,1 1-1 0 0,0 0 0 0 0,1-1 0 0 0,-1 1 1 0 0,1 0-1 0 0,0-1 0 0 0,0 1 0 0 0,1 0 1 0 0,-1 0-1 0 0,1 0 0 0 0,1 0 0 0 0,-1 0 1 0 0,0 0-1 0 0,1 1 0 0 0,2-4 14 0 0,30-34 139 0 0,1 1-1 0 0,2 2 0 0 0,2 1 0 0 0,1 3 1 0 0,2 1-1 0 0,7-3-138 0 0,-32 23 56 0 0,42-29 454 0 0,2 1 1 0 0,2 4-1 0 0,1 2 1 0 0,65-24-511 0 0,-109 50 128 0 0,0 1 0 0 0,1 2 0 0 0,0 0 0 0 0,0 1 0 0 0,1 1 0 0 0,0 1 0 0 0,0 1 0 0 0,9 1-128 0 0,-28 4-1524 0 0,-14 1-3264 0 0,3-1-5108 0 0,3-2-2245 0 0</inkml:trace>
  <inkml:trace contextRef="#ctx0" brushRef="#br0" timeOffset="87942.264">2997 5717 13491 0 0,'0'0'2023'0'0,"0"0"-1024"0"0,0 0-444 0 0,0 0 119 0 0,0 0 257 0 0,0 0 123 0 0,0 0-65 0 0,0 0-178 0 0,0 0-207 0 0,0 0-152 0 0,0 0-85 0 0,0 0-53 0 0,0 0-66 0 0,6 26-40 0 0,18 81-39 0 0,-20-15 154 0 0,-7-75-283 0 0,-27 88 529 0 0,30-198 2215 0 0,4 73-2695 0 0,0 0 0 0 0,2 0 0 0 0,0 0 0 0 0,1 1 0 0 0,1 0 1 0 0,1 0-1 0 0,1 1 0 0 0,4-6-89 0 0,-2 2 59 0 0,-3 4 0 0 0,-2 3-34 0 0,0 0 0 0 0,0 1 0 0 0,2 0 0 0 0,0 0 0 0 0,0 1 0 0 0,1 0 0 0 0,1 0 1 0 0,0 1-1 0 0,1 1 0 0 0,0 0 0 0 0,1 0 0 0 0,1 1-25 0 0,-13 9 0 0 0,0 0 0 0 0,0 1 0 0 0,0-1 0 0 0,0 1 0 0 0,0-1 0 0 0,0 1 0 0 0,0-1 0 0 0,0 1 0 0 0,0 0 0 0 0,0-1 0 0 0,1 1 0 0 0,-1 0 0 0 0,0 0 1 0 0,0 0-1 0 0,0 0 0 0 0,0 0 0 0 0,1 0 0 0 0,-1 0 0 0 0,0 1 0 0 0,0-1 0 0 0,0 0 0 0 0,0 0 0 0 0,1 1 0 0 0,-1-1 0 0 0,0 1 0 0 0,0-1 0 0 0,0 1 0 0 0,0 0 0 0 0,0-1 0 0 0,0 1 0 0 0,0 0 0 0 0,-1 0 1 0 0,1-1-1 0 0,0 1 0 0 0,0 0 0 0 0,-1 0 0 0 0,1 0 0 0 0,0 0 0 0 0,-1 0 0 0 0,1 0 0 0 0,-1 0 0 0 0,1 0 0 0 0,-1 1 0 0 0,12 59 111 0 0,-6-23 3 0 0,22 44-72 0 0,-27-73 334 0 0,0-6-5140 0 0,5-8-4621 0 0,-2 1-2495 0 0</inkml:trace>
  <inkml:trace contextRef="#ctx0" brushRef="#br0" timeOffset="88182.955">3596 5754 14075 0 0,'0'0'1956'0'0,"0"0"-475"0"0,0 0-158 0 0,0 0 5 0 0,0 0-69 0 0,0 0-234 0 0,0 0-364 0 0,0 0-299 0 0,0 0-192 0 0,0 0-117 0 0,0 0-37 0 0,0 0-79 0 0,0 0-98 0 0,1 27-159 0 0,5 81-283 0 0,2-79-688 0 0,-5-31-2197 0 0,-3 1 372 0 0,4-2-8038 0 0</inkml:trace>
  <inkml:trace contextRef="#ctx0" brushRef="#br0" timeOffset="88348.788">3631 5382 11787 0 0,'0'0'5745'0'0,"0"0"-4081"0"0,0 0-632 0 0,0 0-360 0 0,0 0-239 0 0,0 0-169 0 0,0 0-248 0 0,0 0-120 0 0,0 0-152 0 0,0 0-273 0 0,0 0-439 0 0,0 0-1056 0 0,0 0-4322 0 0,0 0-5040 0 0</inkml:trace>
  <inkml:trace contextRef="#ctx0" brushRef="#br0" timeOffset="88598.714">4152 5566 16171 0 0,'0'0'2437'0'0,"0"0"-1049"0"0,0 0-406 0 0,0 0-21 0 0,0 0-10 0 0,0 0-68 0 0,0 0-135 0 0,0 0-156 0 0,0 0-132 0 0,0 0-131 0 0,0 0-100 0 0,0 0-74 0 0,0 0-73 0 0,-33 4-10 0 0,-103 14-22 0 0,133-18-48 0 0,1 0 0 0 0,-1 0 1 0 0,0 0-1 0 0,0 0 0 0 0,0 1 0 0 0,1 0 1 0 0,-1-1-1 0 0,0 1 0 0 0,1 0 1 0 0,-1 0-1 0 0,0 0 0 0 0,1 1 0 0 0,-1-1 1 0 0,1 1-1 0 0,0-1 0 0 0,0 1 1 0 0,-1 0-1 0 0,1 0 0 0 0,0 0 0 0 0,0 0 1 0 0,-1 2-3 0 0,-2 4 13 0 0,-1-3-17 0 0,1 0-1 0 0,-1 1 1 0 0,2-1-1 0 0,-1 1 1 0 0,1 0 0 0 0,0 0-1 0 0,0 1 1 0 0,0-1-1 0 0,1 1 1 0 0,0 0 0 0 0,0 0-1 0 0,1 0 1 0 0,0 0-1 0 0,0 0 1 0 0,1 1 0 0 0,0-1-1 0 0,0 0 1 0 0,0 1-1 0 0,1-1 1 0 0,1 1 0 0 0,-1-1-1 0 0,1 1 1 0 0,0-1-1 0 0,1 0 1 0 0,-1 1 0 0 0,2-1-1 0 0,-1 0 1 0 0,1 0-1 0 0,0-1 1 0 0,3 7 4 0 0,3-5 5 0 0,0 1 0 0 0,0-2 1 0 0,1 0-1 0 0,0 0 0 0 0,0 0 0 0 0,0-1 0 0 0,1-1 1 0 0,0 0-1 0 0,0 0 0 0 0,0-1 0 0 0,1-1 0 0 0,-1 1 1 0 0,1-2-1 0 0,0 0 0 0 0,0 0 0 0 0,0-1 1 0 0,0-1-1 0 0,0 0 0 0 0,0 0 0 0 0,0-2 0 0 0,0 1 1 0 0,-1-1-1 0 0,1-1 0 0 0,0 0 0 0 0,-1-1 0 0 0,1 0 1 0 0,-1-1-1 0 0,-1 0 0 0 0,1 0 0 0 0,0-1 0 0 0,-1-1 1 0 0,4-3-6 0 0,40-44-1436 0 0,-23 15-6685 0 0,-28 36 6953 0 0,3-5-10508 0 0</inkml:trace>
  <inkml:trace contextRef="#ctx0" brushRef="#br0" timeOffset="89009.575">4801 5073 10434 0 0,'0'0'4216'0'0,"0"0"-2036"0"0,0 0-663 0 0,0 0 23 0 0,0 0 36 0 0,0 0-125 0 0,0 0-289 0 0,0 0-346 0 0,0 0-225 0 0,0 0-154 0 0,0 0-90 0 0,0 0-63 0 0,3-2-43 0 0,-3 2-223 0 0,-1 1 0 0 0,1-1 0 0 0,0 0 0 0 0,0 1-1 0 0,-1-1 1 0 0,1 0 0 0 0,0 1 0 0 0,0-1 0 0 0,0 1-1 0 0,0-1 1 0 0,0 0 0 0 0,0 1 0 0 0,-1-1 0 0 0,1 1-1 0 0,0-1 1 0 0,0 0 0 0 0,0 1 0 0 0,0-1-1 0 0,0 1 1 0 0,1-1 0 0 0,-1 1 0 0 0,0-1 0 0 0,0 0-1 0 0,0 1 1 0 0,0-1 0 0 0,0 1 0 0 0,0-1 0 0 0,1 0-1 0 0,-1 1 1 0 0,0-1 0 0 0,0 0 0 0 0,1 1 0 0 0,-1-1-1 0 0,0 0 1 0 0,0 1 0 0 0,1-1 0 0 0,-1 0 0 0 0,0 0-1 0 0,1 1 1 0 0,-1-1 0 0 0,1 0 0 0 0,-1 0 0 0 0,0 0-1 0 0,1 1 1 0 0,-1-1 0 0 0,1 0 0 0 0,-1 0 0 0 0,0 0-1 0 0,1 0 1 0 0,-1 0 0 0 0,1 0 0 0 0,-1 0-1 0 0,0 0 1 0 0,1 0 0 0 0,-1 0 0 0 0,1 0 0 0 0,-1 0-1 0 0,1 0 1 0 0,-1 0 0 0 0,0 0 0 0 0,1 0 0 0 0,-1-1-1 0 0,1 1 1 0 0,-1 0 0 0 0,0 0-18 0 0,0 9 105 0 0,-11 282 1157 0 0,6 232-865 0 0,-14-425-374 0 0,18-95 51 0 0,-6 19-419 0 0,1-39-859 0 0,1-109-5510 0 0,6 80-2190 0 0,-1 31-2339 0 0</inkml:trace>
  <inkml:trace contextRef="#ctx0" brushRef="#br0" timeOffset="89259.372">4573 5518 10738 0 0,'0'0'2908'0'0,"0"0"-901"0"0,0 0-415 0 0,0 0-105 0 0,0 0-36 0 0,0 0-129 0 0,0 0-248 0 0,0 0-280 0 0,0 0-229 0 0,0 0-128 0 0,0 0-72 0 0,0 0 14 0 0,0 0 19 0 0,5 2 47 0 0,22 6 8 0 0,1-1 0 0 0,1-2 0 0 0,0-1 0 0 0,-1-1 0 0 0,1-1 0 0 0,0-2 0 0 0,0-1 1 0 0,7-1-454 0 0,37 0 219 0 0,25 2-2435 0 0,-98 0 832 0 0,0 0-1276 0 0,0 0-3829 0 0,-2 0-6031 0 0</inkml:trace>
  <inkml:trace contextRef="#ctx0" brushRef="#br0" timeOffset="89515.231">5265 5588 17468 0 0,'0'0'2267'0'0,"0"0"-869"0"0,0 0-284 0 0,0 0-49 0 0,0 0-76 0 0,0 0-103 0 0,0 0-173 0 0,0 0-238 0 0,0 0-130 0 0,0 0-111 0 0,0 0-69 0 0,0 0-17 0 0,0 0-46 0 0,6 30-38 0 0,17 93-34 0 0,-26-70-87 0 0,-10-25-755 0 0,2-22-3355 0 0,6-6-1658 0 0,3 3-6272 0 0</inkml:trace>
  <inkml:trace contextRef="#ctx0" brushRef="#br0" timeOffset="89679.567">5322 5312 15587 0 0,'0'0'2281'0'0,"0"0"-673"0"0,0 0-352 0 0,0 0-199 0 0,0 0-249 0 0,0 0-224 0 0,0 0-336 0 0,0 0-240 0 0,0 0-176 0 0,0 0-168 0 0,0 0-200 0 0,0 0-336 0 0,0 0-777 0 0,45-37-2912 0 0,-42 45-8129 0 0</inkml:trace>
  <inkml:trace contextRef="#ctx0" brushRef="#br0" timeOffset="89994.835">5691 5529 18780 0 0,'0'0'1175'0'0,"0"0"-351"0"0,0 0-50 0 0,0 0 64 0 0,0 0 35 0 0,0 0-119 0 0,0 0-223 0 0,0 0-193 0 0,0 0-133 0 0,0 0-65 0 0,0 0-37 0 0,0 0-37 0 0,-19 34-26 0 0,-59 105-20 0 0,74-134-19 0 0,0 0 0 0 0,0 1 0 0 0,1-1 0 0 0,0 1 0 0 0,0 0 0 0 0,0 0 0 0 0,1 0 0 0 0,0 0 0 0 0,0 1 0 0 0,0-1 0 0 0,1 0 0 0 0,0 1 0 0 0,0-1 0 0 0,1 1 0 0 0,0-1 0 0 0,0 2-1 0 0,1 14 0 0 0,-1-19 24 0 0,0 0-1 0 0,0 0 1 0 0,1 0-1 0 0,-1 0 1 0 0,1 0-1 0 0,0 0 1 0 0,0 0-1 0 0,0 0 0 0 0,0 0 1 0 0,1 0-1 0 0,-1-1 1 0 0,1 1-1 0 0,-1 0 1 0 0,1-1-1 0 0,0 0 0 0 0,0 1 1 0 0,0-1-1 0 0,0 0 1 0 0,1 0-1 0 0,-1 0 1 0 0,0 0-1 0 0,1 0 1 0 0,0-1-1 0 0,-1 1 0 0 0,1-1 1 0 0,0 0-1 0 0,0 0 1 0 0,0 0-1 0 0,-1 0 1 0 0,1 0-1 0 0,0 0 0 0 0,0-1 1 0 0,1 1-24 0 0,2 0 105 0 0,0-1 0 0 0,1 1-1 0 0,-1-1 1 0 0,0 0 0 0 0,1 0 0 0 0,-1-1 0 0 0,0 0 0 0 0,1 0 0 0 0,-1-1-1 0 0,0 1 1 0 0,0-1 0 0 0,0-1 0 0 0,0 1 0 0 0,-1-1 0 0 0,1 0 0 0 0,0-1-105 0 0,5-3 71 0 0,-1-1 1 0 0,0 0-1 0 0,0-1 1 0 0,-1-1-1 0 0,0 1 1 0 0,-1-1-1 0 0,0-1 1 0 0,0 1-1 0 0,-1-1 1 0 0,0-1-1 0 0,-1 1 1 0 0,-1-1 0 0 0,0 0-1 0 0,0-1 1 0 0,-1 1-1 0 0,-1-1 1 0 0,0 1-1 0 0,-1-1 1 0 0,0 0-1 0 0,-1 0 1 0 0,0-1-1 0 0,-2-11-71 0 0,1 22-23 0 0,-1-1-1 0 0,0 1 0 0 0,0 0 0 0 0,0 0 1 0 0,0-1-1 0 0,-1 1 0 0 0,1 0 0 0 0,-1 0 0 0 0,0 0 1 0 0,0 0-1 0 0,0 0 0 0 0,0 1 0 0 0,0-1 1 0 0,0 1-1 0 0,-1-1 0 0 0,0 1 0 0 0,1 0 1 0 0,-1 0-1 0 0,0 0 0 0 0,0 0 0 0 0,0 0 1 0 0,0 1-1 0 0,0 0 0 0 0,0-1 0 0 0,-1 1 1 0 0,1 0-1 0 0,0 0 0 0 0,-1 1 0 0 0,1-1 1 0 0,-1 1-1 0 0,-1 0 24 0 0,-55 1-2874 0 0,9 15-6128 0 0,39-9-3071 0 0</inkml:trace>
  <inkml:trace contextRef="#ctx0" brushRef="#br0" timeOffset="90426.088">5983 5776 11410 0 0,'0'0'5326'0'0,"0"0"-3303"0"0,0 0-883 0 0,0 0 74 0 0,0 0 23 0 0,0 0-83 0 0,0 0-177 0 0,0 0-246 0 0,0 0-216 0 0,0 0-82 0 0,0 0-65 0 0,0 0-33 0 0,0 0-15 0 0,14-14-60 0 0,44-42-29 0 0,-3-15 377 0 0,37-20-192 0 0,-89 91-423 0 0,-1 1 0 0 0,0 0 0 0 0,0-1 0 0 0,0 1 0 0 0,0 0 0 0 0,0 0 1 0 0,0 0-1 0 0,0 0 0 0 0,0 1 0 0 0,0-1 0 0 0,-1 0 0 0 0,1 1 0 0 0,0 0 0 0 0,-1-1 0 0 0,1 1 0 0 0,-1 0 0 0 0,0-1 0 0 0,1 1 0 0 0,-1 0 0 0 0,0 0 0 0 0,0 0 0 0 0,0 0 0 0 0,-1 0 1 0 0,1 0-1 0 0,0 1 0 0 0,-1-1 0 0 0,1 0 0 0 0,-1 0 0 0 0,0 0 0 0 0,0 2 7 0 0,7 12 0 0 0,-4-6 32 0 0,1-1 1 0 0,1 0-1 0 0,0 0 0 0 0,0-1 0 0 0,0 0 0 0 0,1 1 1 0 0,0-2-1 0 0,1 1 0 0 0,0-1 0 0 0,0 0 1 0 0,0 0-1 0 0,1-1 0 0 0,0 0 0 0 0,1-1 0 0 0,-1 1 1 0 0,1-1-1 0 0,0-1 0 0 0,0 0 0 0 0,0 0 0 0 0,1-1 1 0 0,-1 0-1 0 0,1-1 0 0 0,0 0 0 0 0,0 0 1 0 0,3-1-33 0 0,-5 0 76 0 0,0 0 1 0 0,0-1 0 0 0,0 0-1 0 0,0-1 1 0 0,0 1 0 0 0,0-2-1 0 0,0 1 1 0 0,0-1-1 0 0,-1 0 1 0 0,1-1 0 0 0,-1 0-1 0 0,1 0 1 0 0,-1 0 0 0 0,0-1-1 0 0,0 0 1 0 0,-1-1 0 0 0,1 1-1 0 0,-1-1 1 0 0,0 0 0 0 0,0-1-1 0 0,-1 0 1 0 0,1 0 0 0 0,-1-1-77 0 0,0 0 43 0 0,0-1 1 0 0,-1-1 0 0 0,0 1 0 0 0,-1 0 0 0 0,1-1 0 0 0,-2 0-1 0 0,1 0 1 0 0,-1 0 0 0 0,-1 0 0 0 0,0 0 0 0 0,0 0 0 0 0,-1-2-44 0 0,1-42-6679 0 0,-1 41 3462 0 0,0 7-9502 0 0</inkml:trace>
  <inkml:trace contextRef="#ctx0" brushRef="#br0" timeOffset="97517.741">7633 4984 7274 0 0,'0'0'1604'0'0,"0"0"-232"0"0,0 0-141 0 0,0 0 43 0 0,0 0 177 0 0,0 0 76 0 0,0 0-50 0 0,0 0-198 0 0,0 0-315 0 0,0 0-279 0 0,0 0-209 0 0,-4-6 1404 0 0,5 112-468 0 0,-13 298 257 0 0,-4-205-1364 0 0,-7-81 15 0 0,69-170 865 0 0,-19 26-1190 0 0,0 0 1 0 0,2 2 0 0 0,1 0 0 0 0,0 3 0 0 0,2 0 0 0 0,1 2 0 0 0,0 2 0 0 0,1 1-1 0 0,1 1 1 0 0,0 2 0 0 0,16-3 4 0 0,-46 14-4 0 0,1 0-1 0 0,0 0 0 0 0,0 1 1 0 0,-1 0-1 0 0,1 0 0 0 0,0 0 1 0 0,0 0-1 0 0,0 1 1 0 0,0 0-1 0 0,0 1 0 0 0,0-1 1 0 0,0 1-1 0 0,0 0 0 0 0,0 1 1 0 0,0-1-1 0 0,-1 1 1 0 0,1 0-1 0 0,-1 1 0 0 0,1-1 1 0 0,-1 1-1 0 0,0 0 0 0 0,0 0 1 0 0,0 1-1 0 0,0 0 1 0 0,-1 0-1 0 0,0 0 0 0 0,1 0 1 0 0,-1 0-1 0 0,-1 1 0 0 0,2 1 5 0 0,-2 2 10 0 0,0 0 0 0 0,-1 1 0 0 0,0-1 0 0 0,-1 1 0 0 0,1-1 0 0 0,-1 1 0 0 0,-1-1 0 0 0,0 1 0 0 0,0 0 0 0 0,-1-1 0 0 0,0 1 0 0 0,0-1 0 0 0,-1 1 0 0 0,0-1 0 0 0,-1 0 0 0 0,0 1 0 0 0,0-1 0 0 0,0 0 0 0 0,-1-1 0 0 0,-1 1-1 0 0,1-1 1 0 0,-1 0 0 0 0,0 0 0 0 0,-1 0 0 0 0,1-1 0 0 0,-6 4-10 0 0,-3 5 17 0 0,-2 0 0 0 0,0-1-1 0 0,0-1 1 0 0,-1-1 0 0 0,-1-1-1 0 0,0 0 1 0 0,-1-1 0 0 0,0-1-1 0 0,0 0 1 0 0,-11 2-17 0 0,15-7-22 0 0,0 0 1 0 0,0-1-1 0 0,0 0 1 0 0,0-2-1 0 0,-1 1 1 0 0,1-2 0 0 0,0 0-1 0 0,-1-1 1 0 0,-5-1 21 0 0,18 1-75 0 0,0 0 1 0 0,0 0 0 0 0,0 0-1 0 0,0 0 1 0 0,1 0 0 0 0,-1 0-1 0 0,0-1 1 0 0,1 0 0 0 0,-1 1-1 0 0,1-1 1 0 0,-1 0-1 0 0,1 0 1 0 0,0 0 0 0 0,0-1-1 0 0,0 1 1 0 0,0 0 0 0 0,0-1-1 0 0,1 1 1 0 0,-1-1 0 0 0,1 0-1 0 0,0 1 1 0 0,-1-1 0 0 0,1 0-1 0 0,0 0 1 0 0,1 0 0 0 0,-1 0-1 0 0,1 0 1 0 0,-1 0 0 0 0,1 0-1 0 0,0 0 1 0 0,0-3 74 0 0,22-56-5032 0 0,-9 48 410 0 0,-4 2-5443 0 0</inkml:trace>
  <inkml:trace contextRef="#ctx0" brushRef="#br0" timeOffset="98200.581">8203 5735 7906 0 0,'0'0'1723'0'0,"0"0"-383"0"0,0 0-101 0 0,0 0 141 0 0,0 0 161 0 0,0 0 11 0 0,0 0-70 0 0,0 0-138 0 0,0 0-161 0 0,0 0-192 0 0,0 0-171 0 0,38 11-153 0 0,117 29-146 0 0,-148-38-472 0 0,-1-1-1 0 0,0 0 1 0 0,0 0-1 0 0,0 0 1 0 0,1-1 0 0 0,-1 1-1 0 0,0-2 1 0 0,1 1-1 0 0,-1-1 1 0 0,0 0-1 0 0,0 0 1 0 0,0 0 0 0 0,0-1-1 0 0,6-2-48 0 0,6-3 151 0 0,1 3-40 0 0,0-2 0 0 0,-1 0-1 0 0,1-1 1 0 0,-1 0 0 0 0,-1-2 0 0 0,0 0 0 0 0,0-1 0 0 0,-1-1 0 0 0,0-1-1 0 0,-1 0 1 0 0,0-1 0 0 0,-1 0 0 0 0,0-1 0 0 0,-1-1 0 0 0,-1 0 0 0 0,8-12-111 0 0,-18 24-1 0 0,0-1 0 0 0,-1 0 0 0 0,1 1 0 0 0,-1-1 0 0 0,1 0 0 0 0,-1 0 0 0 0,0 0 0 0 0,-1 0 0 0 0,1 0 0 0 0,-1 0 0 0 0,1 0 0 0 0,-1-1 0 0 0,-1 1 0 0 0,1 0 0 0 0,0 0 0 0 0,-1 0 0 0 0,0 0 0 0 0,0 0 0 0 0,0 0 0 0 0,-1 0 0 0 0,1 1 0 0 0,-1-1 0 0 0,0 0 0 0 0,0 1 0 0 0,0-1 0 0 0,0 1 0 0 0,-1 0 0 0 0,1-1 0 0 0,-1 1 0 0 0,0 0 0 0 0,0 1 0 0 0,0-1 0 0 0,0 1 0 0 0,-1-1 0 0 0,1 1 0 0 0,-1 0 0 0 0,1 0 0 0 0,-1 0 0 0 0,0 0 1 0 0,-7 0-22 0 0,1 1 0 0 0,0 0 1 0 0,-1 0-1 0 0,1 1 0 0 0,-1 0 0 0 0,1 1 0 0 0,0 0 0 0 0,-1 1 1 0 0,1 0-1 0 0,0 0 0 0 0,0 1 0 0 0,0 1 0 0 0,1-1 1 0 0,-1 2-1 0 0,1-1 0 0 0,0 1 0 0 0,0 1 0 0 0,0-1 0 0 0,1 2 1 0 0,-1-1-1 0 0,2 1 0 0 0,-1 0 0 0 0,1 1 0 0 0,0 0 1 0 0,1 0-1 0 0,0 0 0 0 0,0 1 0 0 0,0 0 0 0 0,1 0 1 0 0,1 0-1 0 0,0 1 0 0 0,0 0 0 0 0,1 0 0 0 0,0 0 0 0 0,0 0 1 0 0,1 0-1 0 0,1 0 0 0 0,0 1 0 0 0,0-1 0 0 0,1 1 1 0 0,0-1-1 0 0,2 10 22 0 0,1-13 2 0 0,1 1 0 0 0,1-1 1 0 0,-1 0-1 0 0,1 0 0 0 0,0-1 1 0 0,1 1-1 0 0,-1-1 0 0 0,1-1 1 0 0,1 1-1 0 0,-1-1 0 0 0,1 0 1 0 0,0 0-1 0 0,0-1 0 0 0,0 1 1 0 0,1-2-1 0 0,-1 1 0 0 0,1-1 1 0 0,0 0-1 0 0,0-1 0 0 0,0 0 0 0 0,0 0 1 0 0,0-1-1 0 0,5 0-2 0 0,21 4 98 0 0,0-1 0 0 0,0-2 0 0 0,0-2 0 0 0,0-1 0 0 0,1-1 0 0 0,-1-2 0 0 0,-1-1 0 0 0,1-2-1 0 0,-1-2 1 0 0,0-1 0 0 0,-1-1 0 0 0,0-2 0 0 0,0-1 0 0 0,2-3-98 0 0,-3 1 52 0 0,0-1 0 0 0,-1-1 0 0 0,-1-2 1 0 0,0-1-1 0 0,-2-1 0 0 0,0-2 0 0 0,-2 0 0 0 0,-1-2 0 0 0,-1-1 1 0 0,16-23-54 0 0,-29 33-8 0 0,0 0-1 0 0,-2-1 1 0 0,0-1-1 0 0,-1 1 1 0 0,0-1-1 0 0,-2 0 1 0 0,0-1-1 0 0,-1 1 1 0 0,-1-1-1 0 0,-1 0 1 0 0,-1 0-1 0 0,0 1 1 0 0,-2-1-1 0 0,-2-20 10 0 0,1 31-5 0 0,0-1 1 0 0,0 1-1 0 0,-1 0 0 0 0,0 0 1 0 0,-1 0-1 0 0,0 0 0 0 0,0 0 1 0 0,-1 1-1 0 0,0 0 0 0 0,-1 0 1 0 0,1 0-1 0 0,-1 1 0 0 0,-2-1 5 0 0,6 5-2 0 0,0 0 0 0 0,-1 1-1 0 0,0-1 1 0 0,1 1 0 0 0,-1 0-1 0 0,0-1 1 0 0,0 1 0 0 0,-1 1-1 0 0,1-1 1 0 0,0 0 0 0 0,0 1-1 0 0,-1 0 1 0 0,1 0 0 0 0,-1 0-1 0 0,1 0 1 0 0,-1 0 0 0 0,1 1-1 0 0,-1-1 1 0 0,0 1 0 0 0,1 0-1 0 0,-1 0 1 0 0,0 1-1 0 0,1-1 1 0 0,-1 1 0 0 0,1 0-1 0 0,-1-1 1 0 0,1 2 0 0 0,-1-1-1 0 0,1 0 1 0 0,0 1 0 0 0,-1-1-1 0 0,1 1 1 0 0,0 0 0 0 0,0 0-1 0 0,-1 2 3 0 0,-4 2 6 0 0,1 1-1 0 0,0 0 0 0 0,1 1 0 0 0,0-1 0 0 0,0 1 0 0 0,0 1 0 0 0,1-1 0 0 0,1 1 1 0 0,-1 0-1 0 0,1 0 0 0 0,1 0 0 0 0,-1 1 0 0 0,2-1 0 0 0,-1 1 0 0 0,1-1 0 0 0,1 4-5 0 0,-7 162 115 0 0,8-165-110 0 0,4 21 90 0 0,0 1 0 0 0,3-1 0 0 0,0 0 0 0 0,2 0 0 0 0,1-1 0 0 0,4 5-95 0 0,8 30 199 0 0,-1-4-89 0 0,-9-31-136 0 0,-2 0 0 0 0,-1 1 0 0 0,-1 1 1 0 0,-2-1-1 0 0,-1 1 0 0 0,0 23 26 0 0,-32-89-5030 0 0,23 28 3946 0 0,-3-5-1924 0 0,2 3-1836 0 0,-2-3-6788 0 0</inkml:trace>
  <inkml:trace contextRef="#ctx0" brushRef="#br0" timeOffset="98394.485">8958 5400 12227 0 0,'0'0'1705'0'0,"0"0"-556"0"0,0 0-293 0 0,0 0 133 0 0,0 0 194 0 0,0 0 80 0 0,0 0-109 0 0,0 0-187 0 0,0 0-221 0 0,36 3-171 0 0,111 7-104 0 0,73 3 968 0 0,-116-11-1003 0 0,0 0-5045 0 0,-97-3-487 0 0,-1-2-6318 0 0</inkml:trace>
  <inkml:trace contextRef="#ctx0" brushRef="#br0" timeOffset="98869.568">9645 5522 4033 0 0,'0'0'3122'0'0,"0"0"-1168"0"0,0 0-221 0 0,0 0 132 0 0,0 0-20 0 0,0 0-136 0 0,0 0-289 0 0,0 0-290 0 0,0 0-209 0 0,0 0-146 0 0,0 0-104 0 0,0 0-60 0 0,0 0-26 0 0,6 32-54 0 0,19 96-4 0 0,-25-127-507 0 0,-1 1 1 0 0,1-1 0 0 0,0 0-1 0 0,0 0 1 0 0,0 1 0 0 0,0-1-1 0 0,0 0 1 0 0,0 1 0 0 0,0-1-1 0 0,0 0 1 0 0,1 1-1 0 0,-1-1 1 0 0,0 0 0 0 0,1 0-1 0 0,-1 1 1 0 0,1-1 0 0 0,-1 0-1 0 0,1 0 1 0 0,-1 0 0 0 0,1 0-1 0 0,0 0 1 0 0,0 0 0 0 0,0 0-1 0 0,0 0 1 0 0,0 0 0 0 0,-1 0-1 0 0,2 0 1 0 0,-1 0-1 0 0,0-1 1 0 0,0 1 0 0 0,0 0-1 0 0,0-1 1 0 0,0 1 0 0 0,0-1-1 0 0,1 1 1 0 0,-1-1 0 0 0,0 0-1 0 0,2 1-20 0 0,2-1 188 0 0,4 1-46 0 0,-1 0 0 0 0,0 0 1 0 0,1 0-1 0 0,-1-1 0 0 0,1-1 1 0 0,-1 1-1 0 0,0-1 0 0 0,1-1 0 0 0,-1 0 1 0 0,0 0-1 0 0,0 0 0 0 0,0-1 1 0 0,0 0-1 0 0,0-1 0 0 0,-1 0 0 0 0,0 0 1 0 0,1 0-1 0 0,-1-1 0 0 0,2-2-142 0 0,116-115 450 0 0,-118 113-404 0 0,-2 3-152 0 0,-6 18-68 0 0,0-8 172 0 0,-2 1-2 0 0,1-1 0 0 0,0 1 0 0 0,0 0 0 0 0,0 0 0 0 0,1 0 1 0 0,0 0-1 0 0,0 0 0 0 0,0 0 0 0 0,0 0 0 0 0,1 0 0 0 0,0 0 0 0 0,0 1 0 0 0,0-1 0 0 0,1 0 0 0 0,0 0 1 0 0,0 0-1 0 0,0 0 0 0 0,0 0 0 0 0,1 0 0 0 0,0 0 0 0 0,0-1 0 0 0,0 1 0 0 0,1 0 0 0 0,-1-1 1 0 0,1 0-1 0 0,0 0 0 0 0,1 0 0 0 0,-1 0 0 0 0,1 0 0 0 0,-1 0 0 0 0,1-1 0 0 0,0 0 0 0 0,1 0 4 0 0,6 2 38 0 0,0-2-1 0 0,1 0 0 0 0,0 0 1 0 0,-1-1-1 0 0,1 0 1 0 0,0-1-1 0 0,0-1 0 0 0,0 1 1 0 0,0-2-1 0 0,0 0 0 0 0,0 0 1 0 0,0-1-1 0 0,0-1 0 0 0,-1 0 1 0 0,1-1-1 0 0,-1 0 0 0 0,0 0 1 0 0,0-1-1 0 0,0-1 0 0 0,-1 0 1 0 0,0 0-1 0 0,0-1 0 0 0,0 0 1 0 0,-1-1-1 0 0,0 0 0 0 0,-1 0 1 0 0,0-1-1 0 0,0 0 0 0 0,6-10-37 0 0,39-91-102 0 0,-55 85-1468 0 0,-8 23-6141 0 0,8 2-3971 0 0</inkml:trace>
  <inkml:trace contextRef="#ctx0" brushRef="#br0" timeOffset="99196.949">10532 5691 5969 0 0,'0'0'5028'0'0,"0"0"-1882"0"0,0 0-903 0 0,0 0-377 0 0,0 0-287 0 0,0 0-232 0 0,0 0-223 0 0,32-5-254 0 0,100-16-201 0 0,-60-4 259 0 0,-65 22-871 0 0,0-1-1 0 0,0 0 0 0 0,0 0 0 0 0,0 0 0 0 0,0-1 1 0 0,-1 0-1 0 0,0 0 0 0 0,0 0 0 0 0,-1-1 0 0 0,1 0 1 0 0,-1 0-1 0 0,0-1 0 0 0,-1 1 0 0 0,0-1 1 0 0,0 0-1 0 0,0 0 0 0 0,-1 0 0 0 0,0-1 0 0 0,0 1 1 0 0,-1-1-1 0 0,0 0 0 0 0,0 0 0 0 0,-1 0 1 0 0,0 0-1 0 0,0 1 0 0 0,-1-3-56 0 0,-2 7-16 0 0,-1 0 0 0 0,0 1 0 0 0,0-1 0 0 0,0 0 0 0 0,0 1 0 0 0,0 0 0 0 0,-1-1 0 0 0,1 1 0 0 0,0 1 0 0 0,-1-1 1 0 0,0 0-1 0 0,1 1 0 0 0,-1 0 0 0 0,0 0 0 0 0,0 0 0 0 0,0 0 0 0 0,0 1 0 0 0,0-1 0 0 0,0 1 0 0 0,0 0 0 0 0,0 0 0 0 0,0 0 0 0 0,0 1 0 0 0,-1 0 16 0 0,-5 1-29 0 0,1 1-1 0 0,-1-1 1 0 0,1 2-1 0 0,-1 0 1 0 0,1 0 0 0 0,0 0-1 0 0,1 1 1 0 0,-1 1-1 0 0,1-1 1 0 0,0 1-1 0 0,0 1 1 0 0,1-1 0 0 0,0 1-1 0 0,0 1 1 0 0,1-1-1 0 0,-1 1 1 0 0,2 0-1 0 0,-1 1 1 0 0,1-1 0 0 0,1 1-1 0 0,-1 0 1 0 0,1 1-1 0 0,1-1 1 0 0,0 0-1 0 0,0 1 1 0 0,1 0 0 0 0,0 0-1 0 0,1 0 1 0 0,0 3 29 0 0,1-8-3 0 0,0-1 0 0 0,1 1 0 0 0,-1 0 1 0 0,1-1-1 0 0,0 0 0 0 0,1 1 0 0 0,-1-1 0 0 0,1 1 1 0 0,0-1-1 0 0,0 0 0 0 0,0 0 0 0 0,0 0 1 0 0,1 0-1 0 0,0-1 0 0 0,0 1 0 0 0,0-1 1 0 0,0 1-1 0 0,0-1 0 0 0,1 0 0 0 0,-1 0 0 0 0,1-1 1 0 0,0 1-1 0 0,0-1 0 0 0,0 1 0 0 0,0-1 1 0 0,0-1-1 0 0,0 1 0 0 0,1 0 0 0 0,-1-1 0 0 0,1 0 1 0 0,1 0 2 0 0,143 9-245 0 0,-50-34-1466 0 0,-68 10-1814 0 0,-5-1-4011 0 0,-17 10-3724 0 0</inkml:trace>
  <inkml:trace contextRef="#ctx0" brushRef="#br0" timeOffset="99549.011">11009 5699 3561 0 0,'0'0'2135'0'0,"0"0"-103"0"0,0 0 97 0 0,0 0 43 0 0,0 0-73 0 0,0 0-161 0 0,0 0-222 0 0,0 0-197 0 0,0 0-222 0 0,0 0-230 0 0,0 0-210 0 0,31-1-162 0 0,97-3-123 0 0,-66-13 144 0 0,-53 10-530 0 0,-1 3-118 0 0,1-1 1 0 0,-2 0-1 0 0,1 0 1 0 0,0 0-1 0 0,-1-1 1 0 0,0-1-1 0 0,0 1 1 0 0,-1-1-1 0 0,0 0 1 0 0,0 0 0 0 0,-1-1-1 0 0,0 1 1 0 0,0-1-1 0 0,0-1 1 0 0,-1 1-1 0 0,-1 0 1 0 0,1-1-1 0 0,-1 0 1 0 0,-1 0-1 0 0,0 0 1 0 0,0 0-1 0 0,-1 0 1 0 0,1-3-69 0 0,-3 11-3 0 0,1-1 0 0 0,0 0 0 0 0,-1 0 1 0 0,1 0-1 0 0,-1 0 0 0 0,0 0 0 0 0,1 1 0 0 0,-1-1 0 0 0,0 0 1 0 0,0 1-1 0 0,0-1 0 0 0,-1 0 0 0 0,1 1 0 0 0,0-1 0 0 0,0 1 1 0 0,-1 0-1 0 0,1-1 0 0 0,-1 1 0 0 0,1 0 0 0 0,-1 0 0 0 0,0 0 1 0 0,1 0-1 0 0,-1 0 0 0 0,0 0 0 0 0,0 1 0 0 0,0-1 0 0 0,1 1 1 0 0,-1-1-1 0 0,0 1 0 0 0,0 0 0 0 0,0-1 0 0 0,0 1 0 0 0,0 0 1 0 0,0 0-1 0 0,0 0 0 0 0,0 1 0 0 0,0-1 0 0 0,-1 1 3 0 0,-77 16-188 0 0,70-13 155 0 0,0 1 0 0 0,0 0 0 0 0,0 1 0 0 0,1 0 0 0 0,0 1-1 0 0,0 0 1 0 0,1 0 0 0 0,0 0 0 0 0,0 1 0 0 0,0 1 0 0 0,1-1 0 0 0,1 1 0 0 0,-1 0 0 0 0,2 1 0 0 0,-1-1 0 0 0,1 1 0 0 0,1 1 0 0 0,-1-1-1 0 0,2 0 1 0 0,-1 1 0 0 0,2 0 0 0 0,-1 0 0 0 0,2 0 0 0 0,-1 0 0 0 0,1 8 33 0 0,5-13-41 0 0,-1 0-1 0 0,1 0 1 0 0,0-1-1 0 0,1 0 1 0 0,-1 0-1 0 0,1 0 1 0 0,0 0-1 0 0,0-1 1 0 0,1 0-1 0 0,-1 0 1 0 0,1 0-1 0 0,0 0 1 0 0,0-1-1 0 0,0 0 1 0 0,1-1-1 0 0,-1 1 1 0 0,1-1-1 0 0,-1-1 1 0 0,1 1-1 0 0,0-1 1 0 0,-1 0-1 0 0,1 0 1 0 0,0-1-1 0 0,0 0 1 0 0,0 0-1 0 0,3-1 42 0 0,98 0-1814 0 0,-73-4-1162 0 0,-1-3-3506 0 0,-20 4-4823 0 0</inkml:trace>
  <inkml:trace contextRef="#ctx0" brushRef="#br0" timeOffset="99929.682">11497 5769 2793 0 0,'0'0'2359'0'0,"0"0"-317"0"0,0 0-147 0 0,0 0 62 0 0,0 0-3 0 0,0 0-61 0 0,0 0-108 0 0,0 0-195 0 0,0 0-202 0 0,0 0-205 0 0,0 0-183 0 0,0 0-171 0 0,22-2-140 0 0,69-7-70 0 0,-87 8-556 0 0,-1 1 0 0 0,1 0 0 0 0,0-1 0 0 0,-1 0 0 0 0,0 1 0 0 0,1-1 0 0 0,-1-1 0 0 0,1 1 0 0 0,-1 0-1 0 0,0-1 1 0 0,0 0 0 0 0,0 0 0 0 0,0 0 0 0 0,0 0 0 0 0,0 0 0 0 0,-1 0 0 0 0,1-1 0 0 0,-1 0 0 0 0,2-1-63 0 0,5-6 240 0 0,7-5-1 0 0,0-1 1 0 0,-1-1-1 0 0,0-1 1 0 0,-2 0-1 0 0,0-1 0 0 0,-1 0 1 0 0,-1-1-1 0 0,3-6-239 0 0,-11 22-268 0 0,-6 23 147 0 0,2-12 116 0 0,0 0 1 0 0,0 0 0 0 0,0 1 0 0 0,1-1 0 0 0,0 0 0 0 0,1 1 1 0 0,-1-1-1 0 0,1 0 0 0 0,1 1 0 0 0,-1-1 0 0 0,1 0 1 0 0,1 0-1 0 0,-1 0 0 0 0,1 0 0 0 0,2 2 4 0 0,-1-2 44 0 0,1 0 0 0 0,0 0 0 0 0,0 0 0 0 0,0-1 0 0 0,1 0 0 0 0,0 0 0 0 0,0-1 0 0 0,1 0 0 0 0,0 0 0 0 0,0 0 0 0 0,0-1-1 0 0,0 0 1 0 0,0 0 0 0 0,1-1 0 0 0,0 0 0 0 0,0 0 0 0 0,0-1 0 0 0,0 0 0 0 0,0 0 0 0 0,0-1 0 0 0,0 0 0 0 0,1 0 0 0 0,5-1-44 0 0,-4 1 77 0 0,-1-1 0 0 0,0 0 0 0 0,0-1 0 0 0,0 0 0 0 0,0 0 0 0 0,0-1 0 0 0,0 0 0 0 0,0-1 0 0 0,0 0 0 0 0,-1 0 0 0 0,1-1 1 0 0,-1 0-1 0 0,0-1 0 0 0,0 1 0 0 0,0-1 0 0 0,-1-1 0 0 0,0 0 0 0 0,0 0 0 0 0,0 0 0 0 0,-1-1 0 0 0,0 0 0 0 0,5-6-77 0 0,-1-3-336 0 0,-1 1 1 0 0,0-1-1 0 0,-1-1 1 0 0,-1 1-1 0 0,-1-1 1 0 0,0-1-1 0 0,1-6 336 0 0,-3 9-4356 0 0,1 3-8114 0 0</inkml:trace>
  <inkml:trace contextRef="#ctx0" brushRef="#br0" timeOffset="100816.693">13332 5040 12747 0 0,'0'0'1364'0'0,"0"0"-214"0"0,0 0-80 0 0,0 0-3 0 0,0 0 16 0 0,0 0 3 0 0,0 0-103 0 0,0 0-138 0 0,0 0-153 0 0,0 0-159 0 0,0 0-109 0 0,-13 9-58 0 0,-39 33-22 0 0,51-41-310 0 0,-1 1-1 0 0,1-1 1 0 0,-1 1-1 0 0,1-1 1 0 0,0 1-1 0 0,-1 0 0 0 0,1 0 1 0 0,0-1-1 0 0,0 1 1 0 0,0 0-1 0 0,0 0 1 0 0,1 0-1 0 0,-1 0 0 0 0,0 0 1 0 0,1 0-1 0 0,0 0 1 0 0,-1 0-1 0 0,1 0 0 0 0,0 0 1 0 0,0 1-1 0 0,0-1 1 0 0,0 0-1 0 0,0 0 1 0 0,1 0-1 0 0,-1 0-33 0 0,1 9 214 0 0,13 210 2272 0 0,-8 102-1362 0 0,-13-224-1239 0 0,-8-99-4142 0 0,6 0-3426 0 0,4-3-3923 0 0</inkml:trace>
  <inkml:trace contextRef="#ctx0" brushRef="#br0" timeOffset="104953.552">13047 5375 656 0 0,'0'0'1408'0'0,"0"0"151"0"0,0 0 278 0 0,0 0 203 0 0,0 0 41 0 0,0 0-182 0 0,0 0-244 0 0,0 0-216 0 0,0 0-180 0 0,0 0-162 0 0,0 0-142 0 0,-4 0-99 0 0,-14 0-85 0 0,14 0-71 0 0,4 0-62 0 0,0 0-99 0 0,0 0-98 0 0,15 3 1563 0 0,92-3 1108 0 0,98-14-1893 0 0,-140 7-1477 0 0,-62 6-725 0 0,-1 0-1550 0 0,-1-2-4765 0 0,-1 0-5090 0 0</inkml:trace>
  <inkml:trace contextRef="#ctx0" brushRef="#br0" timeOffset="105483.577">13671 4977 8058 0 0,'0'0'4873'0'0,"0"0"-2338"0"0,0 0-967 0 0,0 0-166 0 0,0 0-31 0 0,0 0-87 0 0,0 0-193 0 0,0 0-260 0 0,0 0-228 0 0,0 0-125 0 0,0 0-11 0 0,0 0 20 0 0,0 0 2 0 0,0 11-56 0 0,2 203 1174 0 0,-2 175-1055 0 0,20-330-499 0 0,13-70 18 0 0,181-134 125 0 0,-142 115-143 0 0,-70 30-53 0 0,-1-1 0 0 0,0 1 0 0 0,1 0 0 0 0,-1 0 0 0 0,0-1 1 0 0,1 1-1 0 0,-1 0 0 0 0,0 0 0 0 0,1 0 0 0 0,-1 0 0 0 0,0 1 0 0 0,1-1 0 0 0,-1 0 0 0 0,0 0 0 0 0,0 1 0 0 0,1-1 0 0 0,-1 1 1 0 0,0-1-1 0 0,0 1 0 0 0,0 0 0 0 0,1-1 0 0 0,-1 1 0 0 0,0 0 0 0 0,0 0 0 0 0,0 0 0 0 0,0 0 0 0 0,0 0 0 0 0,-1 0 0 0 0,1 0 0 0 0,0 0 1 0 0,0 0-1 0 0,-1 0 0 0 0,1 0 0 0 0,0 1 0 0 0,-1-1 0 0 0,1 0 0 0 0,-1 0 0 0 0,0 1 0 0 0,1-1 0 0 0,-1 0 0 0 0,0 1 0 0 0,0-1 1 0 0,0 1-1 0 0,5 64 166 0 0,-5-59-133 0 0,1 143 659 0 0,14-105-497 0 0,-15-44-215 0 0,0 0 0 0 0,1 0-1 0 0,-1 0 1 0 0,0 0 0 0 0,1 0-1 0 0,-1 0 1 0 0,1-1-1 0 0,-1 1 1 0 0,1 0 0 0 0,-1 0-1 0 0,1 0 1 0 0,0-1 0 0 0,-1 1-1 0 0,1 0 1 0 0,0-1 0 0 0,0 1-1 0 0,0 0 1 0 0,-1-1 0 0 0,1 1-1 0 0,0-1 1 0 0,0 0 0 0 0,0 1-1 0 0,0-1 1 0 0,0 0 0 0 0,0 1-1 0 0,0-1 1 0 0,0 0-1 0 0,0 0 1 0 0,0 0 0 0 0,0 0-1 0 0,0 0 1 0 0,0 0 0 0 0,0 0-1 0 0,0 0 1 0 0,0 0 0 0 0,0 0-1 0 0,0-1 1 0 0,0 1 0 0 0,-1 0-1 0 0,1-1 1 0 0,0 1 0 0 0,0-1-1 0 0,0 1 1 0 0,1-1 20 0 0,11-18-2312 0 0,-6 6-5776 0 0,-5 5-4512 0 0</inkml:trace>
  <inkml:trace contextRef="#ctx0" brushRef="#br0" timeOffset="106049.682">14330 5515 7226 0 0,'0'0'1544'0'0,"0"0"-160"0"0,0 0 106 0 0,0 0 140 0 0,0 0 19 0 0,0 0-152 0 0,0 0-185 0 0,0 0-148 0 0,0 0-105 0 0,0 0-35 0 0,0 0-56 0 0,0 0-90 0 0,0 0-81 0 0,29 11-91 0 0,92 36-109 0 0,-59-35 368 0 0,-58-13-920 0 0,0 1 1 0 0,0-1 0 0 0,0 0 0 0 0,0 0 0 0 0,0 0-1 0 0,0 0 1 0 0,0-1 0 0 0,0 1 0 0 0,0-1 0 0 0,0 0-1 0 0,-1 0 1 0 0,1-1 0 0 0,-1 1 0 0 0,0-1 0 0 0,0 0-1 0 0,0 1 1 0 0,0-2 0 0 0,0 1 0 0 0,0 0 0 0 0,-1 0-1 0 0,1-1 1 0 0,-1 1 0 0 0,0-1 0 0 0,0 0 0 0 0,-1 0-1 0 0,1 0 1 0 0,-1 0 0 0 0,0 0 0 0 0,0 0 0 0 0,0 0-1 0 0,0 0 1 0 0,-1 0 0 0 0,1 0 0 0 0,-1 0 0 0 0,-1-4-46 0 0,-1 5-19 0 0,0-1 0 0 0,0 1 1 0 0,-1-1-1 0 0,1 1 0 0 0,-1 0 1 0 0,0 0-1 0 0,0 0 0 0 0,0 0 1 0 0,-1 1-1 0 0,1-1 0 0 0,0 1 0 0 0,-1 0 1 0 0,0 0-1 0 0,1 0 0 0 0,-1 0 1 0 0,0 1-1 0 0,0 0 0 0 0,0-1 1 0 0,0 2-1 0 0,0-1 0 0 0,-1 0 1 0 0,1 1-1 0 0,0-1 0 0 0,-4 2 19 0 0,-5-2-23 0 0,1 0 0 0 0,0 1-1 0 0,-1 1 1 0 0,1 0 0 0 0,0 1-1 0 0,-1 0 1 0 0,1 1 0 0 0,0 0-1 0 0,1 1 1 0 0,-1 0-1 0 0,1 1 1 0 0,-1 0 0 0 0,1 1-1 0 0,1 0 1 0 0,-1 1 0 0 0,1 0-1 0 0,0 1 1 0 0,1 0 0 0 0,0 0-1 0 0,0 1 1 0 0,1 0-1 0 0,0 1 1 0 0,1 0 0 0 0,-1 0-1 0 0,-4 10 24 0 0,10-15 25 0 0,1 0-1 0 0,0 0 0 0 0,-1-1 0 0 0,1 1 1 0 0,1 0-1 0 0,-1 0 0 0 0,1 0 0 0 0,0 0 0 0 0,0 0 1 0 0,0 1-1 0 0,1-1 0 0 0,0-1 0 0 0,0 1 1 0 0,0 0-1 0 0,1 0 0 0 0,-1 0 0 0 0,1 0 1 0 0,0-1-1 0 0,1 1 0 0 0,-1-1 0 0 0,1 0 1 0 0,0 0-1 0 0,0 1 0 0 0,0-2 0 0 0,0 1 0 0 0,1 0 1 0 0,-1-1-1 0 0,1 0 0 0 0,0 1 0 0 0,0-1 1 0 0,0-1-1 0 0,1 1 0 0 0,2 0-24 0 0,11 7 111 0 0,1 0 0 0 0,0-2 0 0 0,0 0 0 0 0,1-2 0 0 0,0 0 0 0 0,0-1 0 0 0,12 1-111 0 0,156 2-255 0 0,-138-8-2534 0 0,-39-1-3171 0 0,-2-2-6664 0 0</inkml:trace>
  <inkml:trace contextRef="#ctx0" brushRef="#br0" timeOffset="107099.722">15873 4988 11642 0 0,'0'0'2114'0'0,"0"0"-199"0"0,0 0-228 0 0,0 0-110 0 0,0 0-94 0 0,0 0-154 0 0,0 0-192 0 0,0 0-204 0 0,0 0-209 0 0,0 0-192 0 0,0 0-156 0 0,0 0-73 0 0,0 0 4 0 0,-8 4 33 0 0,3-1-277 0 0,3-2-33 0 0,0 0 0 0 0,-1 0-1 0 0,1 0 1 0 0,0 1 0 0 0,0-1 0 0 0,0 0-1 0 0,0 1 1 0 0,0 0 0 0 0,1-1-1 0 0,-1 1 1 0 0,0 0 0 0 0,1 0 0 0 0,-1 0-1 0 0,1 0 1 0 0,0 0 0 0 0,0 0-1 0 0,0 1 1 0 0,0-1 0 0 0,0 0 0 0 0,0 1-1 0 0,0-1 1 0 0,1 1 0 0 0,-1 0-30 0 0,-20 354 2019 0 0,19 120-1376 0 0,2-476-631 0 0,0-1 25 0 0,0 0 19 0 0,10-19 168 0 0,11-10-224 0 0,0 2-1 0 0,2 0 0 0 0,1 2 1 0 0,1 1-1 0 0,1 0 0 0 0,1 2 1 0 0,1 1-1 0 0,0 1 1 0 0,2 2-1 0 0,1 1 0 0 0,2 0 1 0 0,-22 11-4 0 0,1 1 0 0 0,0 1 0 0 0,0-1 0 0 0,0 2 0 0 0,0 0 0 0 0,1 0 0 0 0,-1 1-1 0 0,1 1 1 0 0,-1 0 0 0 0,1 0 0 0 0,8 2 4 0 0,-18-1 0 0 0,-1 1-1 0 0,1-1 1 0 0,-1 1 0 0 0,1 0-1 0 0,-1 0 1 0 0,0 0-1 0 0,1 0 1 0 0,-1 0 0 0 0,0 0-1 0 0,0 1 1 0 0,0-1-1 0 0,0 1 1 0 0,0-1 0 0 0,0 1-1 0 0,0 0 1 0 0,-1 0-1 0 0,1 0 1 0 0,0 0 0 0 0,-1 0-1 0 0,0 0 1 0 0,0 0-1 0 0,1 1 1 0 0,-1-1 0 0 0,0 0-1 0 0,-1 1 1 0 0,1-1-1 0 0,0 0 1 0 0,-1 1 0 0 0,1-1-1 0 0,-1 1 1 0 0,0-1 0 0 0,0 1-1 0 0,0 0 1 0 0,0 1 0 0 0,-22 86 13 0 0,11-73-16 0 0,-2-1 0 0 0,0 0 0 0 0,0 0 0 0 0,-2-2 0 0 0,0 0 0 0 0,0 0 0 0 0,-1-2 0 0 0,-1 0 0 0 0,0 0-1 0 0,-1-2 1 0 0,0 0 0 0 0,-1-1 0 0 0,1-1 0 0 0,-2-1 0 0 0,1-1 0 0 0,-1 0 0 0 0,-10 1 3 0 0,-67-3-423 0 0,96-4 355 0 0,0-1 1 0 0,-1 1-1 0 0,1 0 0 0 0,0-1 0 0 0,-1 1 0 0 0,1-1 0 0 0,0 0 0 0 0,0 1 0 0 0,-1-1 0 0 0,1 0 0 0 0,0 0 1 0 0,0 1-1 0 0,0-1 0 0 0,0 0 0 0 0,0 0 0 0 0,0 0 0 0 0,0 0 0 0 0,1-1 0 0 0,-1 1 0 0 0,0 0 1 0 0,1 0-1 0 0,-1 0 0 0 0,0-1 0 0 0,1 1 0 0 0,0 0 0 0 0,-1-1 0 0 0,1 1 0 0 0,0 0 0 0 0,-1-1 0 0 0,1 1 1 0 0,0 0-1 0 0,0-1 0 0 0,0 1 0 0 0,0-1 0 0 0,1 1 0 0 0,-1 0 0 0 0,0-1 0 0 0,0 1 0 0 0,1 0 0 0 0,-1-1 1 0 0,1 1-1 0 0,-1 0 0 0 0,1 0 0 0 0,0 0 0 0 0,-1-1 0 0 0,1 1 0 0 0,0 0 0 0 0,0 0 0 0 0,0 0 1 0 0,0 0-1 0 0,0 0 0 0 0,0 0 0 0 0,0 0 0 0 0,0 1 0 0 0,0-1 0 0 0,1 0 68 0 0,18-19-2278 0 0,-5 8-2335 0 0,0 3-7351 0 0</inkml:trace>
  <inkml:trace contextRef="#ctx0" brushRef="#br0" timeOffset="107442.281">16745 5640 18924 0 0,'0'0'1298'0'0,"0"0"-594"0"0,0 0-183 0 0,0 0 225 0 0,0 0 243 0 0,0 0 89 0 0,0 0-133 0 0,0 0-242 0 0,0 0-167 0 0,0 0-112 0 0,0 0-89 0 0,0 0-48 0 0,0 0-90 0 0,-11 18-50 0 0,-33 55-38 0 0,42-71-101 0 0,1 1-1 0 0,-1-1 1 0 0,1 1 0 0 0,0-1-1 0 0,-1 1 1 0 0,1-1-1 0 0,0 1 1 0 0,1 0-1 0 0,-1-1 1 0 0,0 1-1 0 0,1 0 1 0 0,0 0 0 0 0,-1 0-1 0 0,1-1 1 0 0,0 1-1 0 0,0 0 1 0 0,1 0-1 0 0,-1 0 1 0 0,1-1 0 0 0,-1 1-1 0 0,1 0 1 0 0,1 2-8 0 0,-1-3 5 0 0,2 3 8 0 0,0-1 0 0 0,1 1 0 0 0,0-1 0 0 0,0 0 0 0 0,0 0 0 0 0,1-1 0 0 0,-1 1 1 0 0,1-1-1 0 0,0 0 0 0 0,0-1 0 0 0,0 1 0 0 0,0-1 0 0 0,0 0 0 0 0,0 0 0 0 0,1 0 0 0 0,-1-1 0 0 0,5 1-13 0 0,15 3 52 0 0,1-1 1 0 0,1-1-1 0 0,-1-1 1 0 0,0-2-1 0 0,0 0 0 0 0,1-2 1 0 0,-1-1-1 0 0,0-1 1 0 0,0-1-1 0 0,-1-1 1 0 0,1-2-1 0 0,-1 0 1 0 0,-1-2-1 0 0,0 0 1 0 0,7-6-53 0 0,-25 14 17 0 0,0 0 0 0 0,0-1 1 0 0,0 1-1 0 0,-1-2 0 0 0,1 1 1 0 0,-1 0-1 0 0,0-1 1 0 0,1 0-1 0 0,-2-1 0 0 0,1 1 1 0 0,0-1-1 0 0,-1 0 1 0 0,0 0-1 0 0,0 0 0 0 0,0 0 1 0 0,-1-1-1 0 0,0 1 1 0 0,0-1-1 0 0,0 0 0 0 0,-1 0 1 0 0,0 0-1 0 0,0-1 0 0 0,0 1 1 0 0,-1 0-1 0 0,0-1 1 0 0,0 1-1 0 0,-1-5-17 0 0,-3 5 0 0 0,-1 1 0 0 0,1-1 1 0 0,-1 1-1 0 0,-1 0 0 0 0,1 0 0 0 0,-1 0 0 0 0,0 0 0 0 0,0 1 1 0 0,0 0-1 0 0,-1 0 0 0 0,1 0 0 0 0,-1 1 0 0 0,0 0 1 0 0,0 0-1 0 0,0 0 0 0 0,0 1 0 0 0,-1 0 0 0 0,1 0 0 0 0,-1 0 1 0 0,1 1-1 0 0,-1 0 0 0 0,-5 0 0 0 0,-12-3-73 0 0,-1 0 0 0 0,0 2-1 0 0,-1 1 1 0 0,1 1 0 0 0,0 1 0 0 0,0 1 0 0 0,0 2 0 0 0,-1 0 73 0 0,14-1-266 0 0,1 0 0 0 0,-1 1 0 0 0,1 1 1 0 0,0-1-1 0 0,0 2 0 0 0,0 0 1 0 0,1 0-1 0 0,0 1 0 0 0,0 0 1 0 0,-7 7 265 0 0,-4 8-4275 0 0,4 3-3437 0 0,12-16-4920 0 0</inkml:trace>
  <inkml:trace contextRef="#ctx0" brushRef="#br0" timeOffset="107698.658">17806 5481 16532 0 0,'0'0'1953'0'0,"0"0"-532"0"0,0 0-234 0 0,0 0-33 0 0,0 0-32 0 0,0 0-76 0 0,0 0-124 0 0,0 0-120 0 0,0 0-113 0 0,0 0-108 0 0,-34 26-128 0 0,-102 82-133 0 0,57-32 44 0 0,63-54-292 0 0,-55 84-165 0 0,68-92-211 0 0,2-3 1088 0 0,-1-6-3268 0 0,-2-3-3000 0 0,-1-4-4251 0 0,2-1-1567 0 0</inkml:trace>
  <inkml:trace contextRef="#ctx0" brushRef="#br0" timeOffset="107916.665">17434 5371 14195 0 0,'0'0'4958'0'0,"0"0"-2736"0"0,0 0-1082 0 0,0 0-179 0 0,0 0-54 0 0,0 0-10 0 0,0 0-41 0 0,0 0-105 0 0,0 0-95 0 0,0 0-82 0 0,0 0-60 0 0,0 0-45 0 0,30 35-55 0 0,95 110-44 0 0,-20-27 186 0 0,21 22-380 0 0,-80-104-3074 0 0,-45-35 2418 0 0,0-1-1698 0 0,-1 0-5040 0 0,0 0-5783 0 0</inkml:trace>
  <inkml:trace contextRef="#ctx0" brushRef="#br0" timeOffset="113057.681">18715 5470 0 0 0,'0'0'529'0'0,"0"0"369"0"0,0 0 280 0 0,0 0 154 0 0,0 0 28 0 0,0 0-13 0 0,0 0-57 0 0,0 0-39 0 0,0 0-47 0 0,23-4-39 0 0,67-14-43 0 0,-68 9 7642 0 0,-40-1-7775 0 0,-4 8-843 0 0,0 0-1 0 0,0 1 1 0 0,0 1 0 0 0,-1 1-1 0 0,1 2 1 0 0,0 0 0 0 0,-13 4-146 0 0,-42 4 383 0 0,5 3 185 0 0,80 12-547 0 0,85 36 171 0 0,-70-51-146 0 0,104 48 175 0 0,-127-58-208 0 0,1 0 0 0 0,0 0-1 0 0,-1-1 1 0 0,1 1 0 0 0,-1 0 0 0 0,0 0-1 0 0,1 0 1 0 0,-1 0 0 0 0,0 0 0 0 0,1-1-1 0 0,-1 1 1 0 0,0 0 0 0 0,0 0 0 0 0,0 0-1 0 0,0 0 1 0 0,0 0 0 0 0,0 0 0 0 0,0 0 0 0 0,0 0-1 0 0,0 0 1 0 0,0 0 0 0 0,-1 0 0 0 0,1 0-1 0 0,0 0 1 0 0,0-1 0 0 0,-1 1 0 0 0,1 0-1 0 0,-1 0 1 0 0,1 0 0 0 0,-1 0 0 0 0,1-1-1 0 0,-1 1 1 0 0,0 0 0 0 0,1-1 0 0 0,-1 1 0 0 0,0 0-1 0 0,1-1 1 0 0,-1 1 0 0 0,0-1 0 0 0,0 1-1 0 0,0-1 1 0 0,0 1 0 0 0,1-1 0 0 0,-1 0-1 0 0,0 1 1 0 0,0-1 0 0 0,0 0 0 0 0,0 0-1 0 0,0 0 1 0 0,0 0 0 0 0,0 1-13 0 0,-6 3 54 0 0,-114 75 205 0 0,-29 26-7 0 0,149-104-247 0 0,-1 0 0 0 0,1 1 0 0 0,0-1 0 0 0,0 0-1 0 0,0 1 1 0 0,1-1 0 0 0,-1 1 0 0 0,0-1 0 0 0,0 1-1 0 0,1-1 1 0 0,-1 1 0 0 0,1-1 0 0 0,-1 1 0 0 0,1 0 0 0 0,0-1-1 0 0,0 1 1 0 0,0 0 0 0 0,0-1 0 0 0,0 1 0 0 0,0 0-1 0 0,0-1 1 0 0,0 1 0 0 0,1 0 0 0 0,-1-1 0 0 0,0 1 0 0 0,1 0-1 0 0,0-1 1 0 0,-1 1 0 0 0,1-1 0 0 0,0 1 0 0 0,0-1-1 0 0,0 1 1 0 0,0-1 0 0 0,0 0 0 0 0,0 0 0 0 0,0 1 0 0 0,0-1-1 0 0,1 0 1 0 0,-1 0 0 0 0,0 0 0 0 0,1 0 0 0 0,0 0-5 0 0,67 36 260 0 0,-36-25-174 0 0,1-3 1 0 0,0 0-1 0 0,1-2 1 0 0,0-2-1 0 0,0-1 1 0 0,9-2-87 0 0,-41-3-196 0 0,-1-1 1 0 0,1 0-1 0 0,-1 0 1 0 0,0 0-1 0 0,0 0 1 0 0,0 0-1 0 0,0 0 1 0 0,0 0-1 0 0,0-1 0 0 0,-1 1 1 0 0,1-1-1 0 0,-1 1 1 0 0,1-1-1 0 0,-1 0 1 0 0,0 0-1 0 0,0 1 1 0 0,0-1-1 0 0,-1 0 1 0 0,1 0-1 0 0,0-1 196 0 0,-1 2-230 0 0,6-28-3881 0 0,-3 7-4701 0 0,1 11-1202 0 0</inkml:trace>
  <inkml:trace contextRef="#ctx0" brushRef="#br0" timeOffset="113383.871">18697 5058 11803 0 0,'0'0'1975'0'0,"0"0"-846"0"0,0 0-513 0 0,0 0-197 0 0,0 0-10 0 0,0 0 89 0 0,0 0 197 0 0,0 0 210 0 0,0 0 173 0 0,0 0 87 0 0,0 0-74 0 0,0 0-164 0 0,5 21-176 0 0,16 68-140 0 0,-11 78 1263 0 0,-15-59-1008 0 0,-5-1 0 0 0,-16 63-866 0 0,3-18 272 0 0,4 20-97 0 0,-10 104-106 0 0,15-243-528 0 0,4-30-2131 0 0,-2-8-3639 0 0,9 4-3765 0 0</inkml:trace>
  <inkml:trace contextRef="#ctx0" brushRef="#br0" timeOffset="114300.617">19247 5967 0 0 0,'0'0'487'0'0,"0"0"1282"0"0,0 0 367 0 0,0 0 52 0 0,0 0-63 0 0,0 0-154 0 0,0 0-215 0 0,0 0-202 0 0,0 0-158 0 0,0 0-130 0 0,0 0-108 0 0,2 2-43 0 0,-2-1-975 0 0,1-1 0 0 0,-1 1 0 0 0,1-1 0 0 0,0 1-1 0 0,-1-1 1 0 0,1 1 0 0 0,0-1 0 0 0,-1 0-1 0 0,1 1 1 0 0,0-1 0 0 0,0 0 0 0 0,-1 0 0 0 0,1 0-1 0 0,0 1 1 0 0,0-1 0 0 0,0 0 0 0 0,-1 0 0 0 0,1 0-1 0 0,0 0 1 0 0,0 0 0 0 0,0 0 0 0 0,-1-1-1 0 0,1 1 1 0 0,0 0 0 0 0,0 0 0 0 0,-1-1 0 0 0,1 1-1 0 0,0 0 1 0 0,-1-1 0 0 0,1 1 0 0 0,0 0 0 0 0,-1-1-1 0 0,1 1 1 0 0,0-1 0 0 0,-1 1 0 0 0,1-1-1 0 0,-1 0 1 0 0,1 1 0 0 0,-1-1 0 0 0,1 1 0 0 0,-1-1-1 0 0,1 0 1 0 0,-1 0 0 0 0,1 0-140 0 0,188-195 1436 0 0,-48 84-1253 0 0,-131 105-175 0 0,10-7 11 0 0,1 0 0 0 0,0 1-1 0 0,1 1 1 0 0,0 1-1 0 0,1 1 1 0 0,0 1 0 0 0,16-3-19 0 0,-37 11-1 0 0,-1 0 1 0 0,1 0 0 0 0,0 0-1 0 0,0 1 1 0 0,1-1 0 0 0,-1 1-1 0 0,0-1 1 0 0,0 1 0 0 0,0 0-1 0 0,0 0 1 0 0,0 0 0 0 0,0 0-1 0 0,0 0 1 0 0,1 0 0 0 0,-1 1 0 0 0,0-1-1 0 0,0 1 1 0 0,0-1 0 0 0,0 1-1 0 0,0 0 1 0 0,0 0 0 0 0,-1 0-1 0 0,1 0 1 0 0,0 0 0 0 0,0 0-1 0 0,0 1 1 0 0,-1-1 0 0 0,1 0-1 0 0,-1 1 1 0 0,1-1 0 0 0,-1 1-1 0 0,0 0 1 0 0,0 0 0 0 0,1-1-1 0 0,-1 1 1 0 0,0 0 0 0 0,0 0-1 0 0,-1 0 1 0 0,1 0 0 0 0,0 0-1 0 0,-1 0 1 0 0,1 0 0 0 0,-1 0-1 0 0,0 0 1 0 0,0 1 0 0 0,0 11 31 0 0,0 1-1 0 0,-2 0 0 0 0,1-1 1 0 0,-2 1-1 0 0,0-1 1 0 0,-1 0-1 0 0,-1 0 1 0 0,0 0-1 0 0,0 0 1 0 0,-2-1-1 0 0,1 0 1 0 0,-2 0-1 0 0,0-1 1 0 0,0 0-1 0 0,-1 0 0 0 0,-1-1 1 0 0,0 0-1 0 0,0-1 1 0 0,-9 7-31 0 0,4-3-7 0 0,0 0-1 0 0,-1-2 1 0 0,-1 1 0 0 0,0-2 0 0 0,0 0 0 0 0,-1-2-1 0 0,0 0 1 0 0,-1 0 0 0 0,0-2 0 0 0,-1 0-1 0 0,1-2 1 0 0,-1 0 0 0 0,0-1 0 0 0,0-1 0 0 0,-1-1-1 0 0,1 0 1 0 0,-16-2 7 0 0,34 0-67 0 0,0 0 1 0 0,1 0-1 0 0,-1 0 0 0 0,0-1 1 0 0,0 1-1 0 0,0 0 0 0 0,0-1 1 0 0,0 1-1 0 0,0-1 0 0 0,0 0 1 0 0,0 0-1 0 0,1 0 0 0 0,-1 0 1 0 0,0 0-1 0 0,1 0 0 0 0,-1 0 1 0 0,1 0-1 0 0,-1-1 0 0 0,1 1 1 0 0,-1 0-1 0 0,1-1 0 0 0,0 1 0 0 0,0-1 1 0 0,0 0-1 0 0,0 1 0 0 0,0-1 1 0 0,0 0-1 0 0,0 0 0 0 0,1 0 1 0 0,-1 0-1 0 0,1 1 0 0 0,-1-1 1 0 0,1 0-1 0 0,-1 0 0 0 0,1 0 1 0 0,0 0-1 0 0,0 0 0 0 0,0 0 1 0 0,0 0-1 0 0,1 0 0 0 0,-1 0 1 0 0,1 0-1 0 0,-1 0 0 0 0,1 0 0 0 0,-1 0 1 0 0,1 1-1 0 0,0-1 0 0 0,0 0 1 0 0,0 0-1 0 0,0 1 0 0 0,0-1 1 0 0,0 0 66 0 0,30-22-2970 0 0,-15 15-1300 0 0,-3 2-4924 0 0</inkml:trace>
  <inkml:trace contextRef="#ctx0" brushRef="#br0" timeOffset="115055.298">20002 5607 3353 0 0,'0'0'3455'0'0,"0"0"-1943"0"0,0 0-769 0 0,0 0 63 0 0,0 0 311 0 0,0 0 310 0 0,0 0 146 0 0,0 0-73 0 0,0 0-174 0 0,0 0-224 0 0,0 0-181 0 0,0 0-92 0 0,2 17-99 0 0,10 128 1322 0 0,-12-131-1843 0 0,-1-10-149 0 0,0 0 0 0 0,0 0 0 0 0,1-1-1 0 0,-1 1 1 0 0,1 0 0 0 0,0 0-1 0 0,0 0 1 0 0,0 0 0 0 0,0 0 0 0 0,1 0-1 0 0,0-1 1 0 0,0 1 0 0 0,0 0-1 0 0,0 0 1 0 0,0-1 0 0 0,1 1 0 0 0,-1-1-1 0 0,1 1 1 0 0,0-1 0 0 0,0 0-1 0 0,0 1 1 0 0,1-1 0 0 0,-1 0-1 0 0,1-1 1 0 0,0 1 0 0 0,0 0 0 0 0,0-1-1 0 0,0 1 1 0 0,0-1 0 0 0,0 0-1 0 0,1 0 1 0 0,-1 0 0 0 0,1-1 0 0 0,-1 1-1 0 0,4 0-59 0 0,3-3 115 0 0,1 0 0 0 0,-1 0 0 0 0,0-1 0 0 0,0 0 0 0 0,0-1-1 0 0,0 0 1 0 0,0-1 0 0 0,0 0 0 0 0,-1-1 0 0 0,0 0 0 0 0,0 0 0 0 0,0-1-1 0 0,0 0 1 0 0,-1 0 0 0 0,0-1 0 0 0,4-5-115 0 0,18-10 127 0 0,102-110 302 0 0,-139 141-464 0 0,1 1 0 0 0,0 0 0 0 0,0 1 1 0 0,1 0-1 0 0,0-1 0 0 0,1 2 0 0 0,0-1 0 0 0,1 0 0 0 0,0 1 0 0 0,1-1 0 0 0,0 1 0 0 0,1 4 35 0 0,2-10 4 0 0,1-1-1 0 0,0 1 1 0 0,0-1 0 0 0,0 1-1 0 0,1-1 1 0 0,0 0-1 0 0,0 0 1 0 0,0 0-1 0 0,1 0 1 0 0,-1 0-1 0 0,1-1 1 0 0,0 0-1 0 0,1 0 1 0 0,-1 0-1 0 0,1 0 1 0 0,-1-1-1 0 0,1 1 1 0 0,0-1 0 0 0,1 0-1 0 0,-1-1 1 0 0,0 1-1 0 0,1-1 1 0 0,-1 0-1 0 0,1-1 1 0 0,0 1-1 0 0,0-1 1 0 0,-1 0-1 0 0,1-1 1 0 0,0 1-1 0 0,0-1 1 0 0,0 0-1 0 0,0-1 1 0 0,0 1 0 0 0,0-1-1 0 0,-1 0 1 0 0,1-1-1 0 0,3 0-3 0 0,6-4 16 0 0,1 0 0 0 0,-1-1 0 0 0,0 0 0 0 0,-1-1 0 0 0,0-1 0 0 0,0 0 0 0 0,0-1 0 0 0,-2 0 0 0 0,1-1 0 0 0,-1-1 0 0 0,-1 0 0 0 0,0 0 0 0 0,-1-1 0 0 0,0-1 0 0 0,-1 1 0 0 0,0-2 0 0 0,-1 1 0 0 0,-1-1 0 0 0,0 0 0 0 0,-1-1 0 0 0,-1 0 0 0 0,-1 0 0 0 0,0 0 0 0 0,1-10-16 0 0,-3 12-25 0 0,-1 12 20 0 0,0 0-1 0 0,0-1 1 0 0,0 1-1 0 0,-1 0 1 0 0,1 0-1 0 0,0-1 1 0 0,-1 1-1 0 0,0 0 1 0 0,1-1-1 0 0,-1 1 1 0 0,0 0-1 0 0,0-1 1 0 0,-1 1-1 0 0,1-1 1 0 0,0 1-1 0 0,-1 0 1 0 0,1-1-1 0 0,-1 1 1 0 0,0 0-1 0 0,0 0 1 0 0,0 0-1 0 0,0 0 1 0 0,0-1-1 0 0,0 1 1 0 0,-1 0-1 0 0,1 1 1 0 0,-1-1-1 0 0,1 0 1 0 0,-1 0-1 0 0,0 1 1 0 0,1-1-1 0 0,-1 1 1 0 0,0-1-1 0 0,0 1 1 0 0,-1-1 5 0 0,-4 2-20 0 0,0 1 0 0 0,1-1 0 0 0,-1 1 0 0 0,0 0 0 0 0,1 1 0 0 0,-1 0 0 0 0,1 0 0 0 0,0 0 0 0 0,0 1 0 0 0,0 0 0 0 0,0 0 0 0 0,0 0 0 0 0,0 1 0 0 0,1 0 0 0 0,0 0 0 0 0,0 0 0 0 0,0 1 0 0 0,0-1 0 0 0,1 1 0 0 0,-1 0 0 0 0,1 1 0 0 0,0-1 0 0 0,1 1 0 0 0,0 0 0 0 0,-2 4 20 0 0,3-8-2 0 0,2 1 1 0 0,-1-1 0 0 0,0 0-1 0 0,0 1 1 0 0,1-1 0 0 0,-1 0-1 0 0,1 1 1 0 0,0-1 0 0 0,0 1-1 0 0,0-1 1 0 0,0 1 0 0 0,0-1-1 0 0,1 0 1 0 0,-1 1 0 0 0,1-1-1 0 0,-1 1 1 0 0,1-1 0 0 0,0 0-1 0 0,0 1 1 0 0,0-1 0 0 0,0 0-1 0 0,0 0 1 0 0,0 0 0 0 0,1 0-1 0 0,-1 0 1 0 0,1 0-1 0 0,0 0 1 0 0,-1-1 0 0 0,1 1-1 0 0,0 0 1 0 0,0-1 0 0 0,0 0-1 0 0,0 1 1 0 0,0-1 0 0 0,0 0-1 0 0,1 0 1 0 0,-1 0 0 0 0,0 0 1 0 0,93 19 77 0 0,113-17 141 0 0,-206-2-216 0 0,0 0 0 0 0,1 0 1 0 0,-1 0-1 0 0,0 0 0 0 0,0 0 1 0 0,0 0-1 0 0,0 0 0 0 0,0 1 1 0 0,0-1-1 0 0,0 1 0 0 0,-1 0 1 0 0,1-1-1 0 0,0 1 0 0 0,-1 0 1 0 0,1 0-1 0 0,-1 0 0 0 0,0 0 1 0 0,0 0-1 0 0,0 0 1 0 0,0 1-1 0 0,0-1 0 0 0,0 0 1 0 0,0 0-1 0 0,-1 1 0 0 0,1-1 1 0 0,-1 0-1 0 0,0 1 0 0 0,0-1 1 0 0,0 1-1 0 0,0-1 0 0 0,0 0 1 0 0,0 1-1 0 0,-1-1 0 0 0,1 1 1 0 0,-1-1-1 0 0,1 0 0 0 0,-1 0 1 0 0,0 1-1 0 0,0-1 0 0 0,0 0 1 0 0,0 0-1 0 0,0 0 0 0 0,-1 0 1 0 0,1 0-1 0 0,-1 0 0 0 0,1 0 1 0 0,-1-1-1 0 0,0 1 0 0 0,0 0-2 0 0,-5 7-189 0 0,0 0-1 0 0,0 1 0 0 0,1 0 1 0 0,0 0-1 0 0,1 1 0 0 0,1-1 0 0 0,-1 1 1 0 0,1 0-1 0 0,1 0 0 0 0,0 0 1 0 0,1 1-1 0 0,-1 10 190 0 0,15-18-6732 0 0,-7-5 1061 0 0,2 1-5598 0 0</inkml:trace>
  <inkml:trace contextRef="#ctx0" brushRef="#br0" timeOffset="115718.919">21132 5375 5113 0 0,'0'0'3055'0'0,"0"0"-2153"0"0,0 0-474 0 0,0 0 399 0 0,0 0 454 0 0,0 0 276 0 0,0 0 99 0 0,0 0-57 0 0,0 0-205 0 0,0 0-197 0 0,0 0-168 0 0,0 0-172 0 0,33 8-133 0 0,105 25-109 0 0,-134-32-573 0 0,0 0 0 0 0,0 0 0 0 0,0 0 0 0 0,0 0 0 0 0,0-1 0 0 0,0 0 0 0 0,0 0 0 0 0,0 0 1 0 0,0 0-1 0 0,0-1 0 0 0,0 1 0 0 0,0-1 0 0 0,0 0 0 0 0,0 0 0 0 0,0 0 0 0 0,0-1 0 0 0,-1 0 0 0 0,3-1-42 0 0,5-2 153 0 0,15-10 2 0 0,-2 0 0 0 0,0-1 0 0 0,0-2 0 0 0,-2 0 0 0 0,0-2 0 0 0,-2 0 0 0 0,0-1 0 0 0,-1-1 1 0 0,-1-1-1 0 0,0-2-155 0 0,71-121 116 0 0,-89 144-79 0 0,0 2-16 0 0,0 0-18 0 0,-24 60-167 0 0,-104 308 292 0 0,-46 282-204 0 0,174-648 76 0 0,-14 56-26 0 0,-1 0 0 0 0,-3-1 0 0 0,-3-1 0 0 0,-3 1 26 0 0,21-48 3 0 0,-1 0 1 0 0,-1 0-1 0 0,0-1 1 0 0,0 1 0 0 0,0-1-1 0 0,-1 0 1 0 0,0-1-1 0 0,-1 1 1 0 0,0-1-1 0 0,0 0 1 0 0,0-1-1 0 0,-1 0 1 0 0,0 0-1 0 0,0-1 1 0 0,-1 0-1 0 0,1 0 1 0 0,-1-1-1 0 0,0 0 1 0 0,0 0-1 0 0,-1-1 1 0 0,1 0-1 0 0,-10 1-3 0 0,15-6 7 0 0,0 0 1 0 0,1-1-1 0 0,-1 1 0 0 0,1-1 0 0 0,0 1 0 0 0,0-1 0 0 0,0 0 0 0 0,0 0 0 0 0,0-1 0 0 0,0 1 1 0 0,1 0-1 0 0,0-1 0 0 0,0 0 0 0 0,0 1 0 0 0,0-1 0 0 0,0 0 0 0 0,1 0 0 0 0,0 0 0 0 0,0 0 1 0 0,0 0-1 0 0,0 0 0 0 0,1-1 0 0 0,-1 1 0 0 0,1 0 0 0 0,0 0 0 0 0,0-1 0 0 0,1 1 0 0 0,-1 0 1 0 0,1 0-1 0 0,0-1-7 0 0,0-27 76 0 0,2 0 1 0 0,1 0 0 0 0,2 1 0 0 0,1-1 0 0 0,1 1 0 0 0,2 0-1 0 0,1 1 1 0 0,1 0 0 0 0,11-18-77 0 0,-3 11 121 0 0,2 1-1 0 0,1 1 1 0 0,1 1-1 0 0,14-14-120 0 0,-32 40 10 0 0,0 0 0 0 0,1 0 0 0 0,0 1 0 0 0,0-1 0 0 0,0 1 0 0 0,1 1 0 0 0,0 0 1 0 0,0 0-1 0 0,1 0 0 0 0,-1 1 0 0 0,1 1 0 0 0,1-1 0 0 0,-1 1 0 0 0,1 1 0 0 0,-1 0 0 0 0,1 0 0 0 0,0 1 0 0 0,0 0 0 0 0,4 0-10 0 0,50 8-1240 0 0,-12 0-2790 0 0,-1-10-7649 0 0,-39 0 2317 0 0</inkml:trace>
  <inkml:trace contextRef="#ctx0" brushRef="#br0" timeOffset="116755.983">21874 5717 3569 0 0,'0'0'2768'0'0,"0"0"-311"0"0,0 0-189 0 0,0 0-141 0 0,0 0-206 0 0,0 0-234 0 0,0 0-275 0 0,0 0-284 0 0,0 0-218 0 0,0 0-187 0 0,0 0-184 0 0,0 0-117 0 0,-3-13-96 0 0,-8-38-69 0 0,11 50-250 0 0,0 1 0 0 0,0-1 0 0 0,0 0 0 0 0,-1 1 0 0 0,1-1 0 0 0,0 1 0 0 0,0-1 0 0 0,0 1-1 0 0,-1-1 1 0 0,1 1 0 0 0,0-1 0 0 0,-1 1 0 0 0,1-1 0 0 0,0 1 0 0 0,-1-1 0 0 0,1 1 0 0 0,0 0 0 0 0,-1-1 0 0 0,1 1 0 0 0,-1-1 0 0 0,1 1 0 0 0,-1 0-1 0 0,1 0 1 0 0,-1-1 0 0 0,1 1 0 0 0,-1 0 0 0 0,1 0 0 0 0,-1-1 0 0 0,1 1 0 0 0,-1 0 0 0 0,0 0 0 0 0,1 0 0 0 0,-1 0 0 0 0,1 0 0 0 0,-1 0 0 0 0,1 0-1 0 0,-1 0 1 0 0,1 0 0 0 0,-1 0 0 0 0,0 0 0 0 0,1 1 0 0 0,-1-1 0 0 0,1 0 0 0 0,-1 0 0 0 0,1 0 0 0 0,-1 1 0 0 0,1-1 0 0 0,-1 0 0 0 0,1 1 0 0 0,-1-1-1 0 0,1 0 1 0 0,-1 1 0 0 0,1-1 0 0 0,0 1 0 0 0,-1-1-7 0 0,-2 2 53 0 0,-18 9 49 0 0,0 1 0 0 0,1 1 1 0 0,0 1-1 0 0,1 0 0 0 0,1 2 1 0 0,1 0-1 0 0,0 1 1 0 0,1 0-1 0 0,0 2 0 0 0,2 0 1 0 0,0 0-1 0 0,1 1 1 0 0,-1 5-103 0 0,12-22 16 0 0,-1 0 0 0 0,1 1 0 0 0,0-1 0 0 0,1 1 0 0 0,-1-1 1 0 0,1 1-1 0 0,-1 0 0 0 0,1 0 0 0 0,0-1 0 0 0,0 1 1 0 0,1 0-1 0 0,-1 0 0 0 0,1 0 0 0 0,0 0 0 0 0,0 0 0 0 0,0 0 1 0 0,1 0-1 0 0,-1 0 0 0 0,1-1 0 0 0,0 1 0 0 0,0 0 1 0 0,0 0-1 0 0,1 0 0 0 0,-1-1 0 0 0,1 1 0 0 0,0-1 1 0 0,0 1-1 0 0,0-1 0 0 0,0 0 0 0 0,1 0 0 0 0,-1 0 0 0 0,1 0 1 0 0,0 0-1 0 0,0-1 0 0 0,0 1 0 0 0,0-1 0 0 0,0 0 1 0 0,1 0-1 0 0,-1 0 0 0 0,1 0 0 0 0,-1 0 0 0 0,1-1 0 0 0,0 0 1 0 0,1 1-17 0 0,7-2 127 0 0,0 0 1 0 0,-1-1 0 0 0,1 0 0 0 0,0-1-1 0 0,-1 0 1 0 0,1-1 0 0 0,-1 0-1 0 0,0-1 1 0 0,0 0 0 0 0,0 0-1 0 0,-1-2 1 0 0,1 1 0 0 0,-1-1 0 0 0,9-8-128 0 0,125-111 537 0 0,-76 52-324 0 0,-66 125-427 0 0,-2-18 213 0 0,-2-22 3 0 0,2 1 0 0 0,-1-1 0 0 0,1 0 1 0 0,1 0-1 0 0,1 0 0 0 0,-1 0 0 0 0,2 0 0 0 0,0 0 0 0 0,0 0 0 0 0,1-1 1 0 0,0 1-1 0 0,1-1 0 0 0,5 8-2 0 0,-9-17 3 0 0,0-1-1 0 0,1 1 1 0 0,-1-1 0 0 0,1 1-1 0 0,-1-1 1 0 0,1 0 0 0 0,-1 0 0 0 0,1 0-1 0 0,0 0 1 0 0,-1 0 0 0 0,1 0 0 0 0,0 0-1 0 0,0-1 1 0 0,0 1 0 0 0,-1 0-1 0 0,1-1 1 0 0,0 0 0 0 0,0 1 0 0 0,0-1-1 0 0,0 0 1 0 0,0 0 0 0 0,0 0-1 0 0,0 0 1 0 0,0 0 0 0 0,0-1 0 0 0,0 1-1 0 0,0-1 1 0 0,-1 1 0 0 0,1-1 0 0 0,0 0-1 0 0,0 1 1 0 0,0-1 0 0 0,-1 0-1 0 0,2-1-2 0 0,53-42 179 0 0,17-47 88 0 0,-60 71-247 0 0,0 1 0 0 0,2 0 0 0 0,1 1 0 0 0,0 1 0 0 0,1 0 0 0 0,1 1-1 0 0,0 1 1 0 0,1 1 0 0 0,1 1 0 0 0,10-6-20 0 0,-7 10-3 0 0,0 0-1 0 0,1 2 1 0 0,0 1-1 0 0,0 0 1 0 0,0 2-1 0 0,2 1 4 0 0,-22 2-4 0 0,0 0-1 0 0,0 0 1 0 0,0 1-1 0 0,0 0 1 0 0,0-1-1 0 0,0 2 1 0 0,-1-1-1 0 0,1 0 1 0 0,0 1 0 0 0,0 0-1 0 0,0 0 1 0 0,0 0-1 0 0,0 0 1 0 0,-1 1-1 0 0,1-1 1 0 0,0 1-1 0 0,-1 0 1 0 0,4 2 4 0 0,-7-3 19 0 0,-10 2 615 0 0,-114-25-563 0 0,118 23-76 0 0,0 0-1 0 0,0 1 0 0 0,-1 0 1 0 0,1 0-1 0 0,0 0 0 0 0,1 1 1 0 0,-1 0-1 0 0,0 0 1 0 0,1 0-1 0 0,-1 1 0 0 0,1 0 1 0 0,0 0-1 0 0,0 0 0 0 0,1 0 1 0 0,-1 1-1 0 0,1 0 1 0 0,0 0-1 0 0,0 0 0 0 0,1 0 1 0 0,0 1-1 0 0,-1-1 0 0 0,2 1 1 0 0,-2 3 5 0 0,-2 89-70 0 0,7-93 68 0 0,0 0-1 0 0,0 0 1 0 0,0 0-1 0 0,1 0 1 0 0,0-1-1 0 0,0 1 1 0 0,0-1-1 0 0,1 1 1 0 0,-1-1-1 0 0,1 0 1 0 0,0 0-1 0 0,0 0 1 0 0,1 0-1 0 0,-1 0 0 0 0,1-1 1 0 0,0 1-1 0 0,0-1 1 0 0,0 0-1 0 0,0 0 1 0 0,0-1-1 0 0,1 1 1 0 0,-1-1-1 0 0,1 0 1 0 0,0 0-1 0 0,0-1 1 0 0,-1 1-1 0 0,6 0 3 0 0,137 10 126 0 0,-116-17-80 0 0,0 0 1 0 0,0-2 0 0 0,-1-2-1 0 0,1 0 1 0 0,-2-2-1 0 0,18-10-46 0 0,-12 7 73 0 0,-5 4-30 0 0,0-2 1 0 0,-1-1 0 0 0,-1-2-1 0 0,0 0 1 0 0,0-2-1 0 0,-2-1 1 0 0,0-1-1 0 0,-1-1 1 0 0,-1-1-1 0 0,-2-2 1 0 0,0 0 0 0 0,1-3-44 0 0,-23 26 0 0 0,6-7-1 0 0,0 1 0 0 0,-1 0 0 0 0,0-1 0 0 0,0 0 1 0 0,-1 0-1 0 0,0-1 0 0 0,0 1 0 0 0,-1-1 1 0 0,0 0-1 0 0,0 0 0 0 0,-1 0 0 0 0,0 0 1 0 0,0 0-1 0 0,-1-1 0 0 0,0 1 0 0 0,0 0 0 0 0,-1-1 1 0 0,0 1-1 0 0,-2-8 1 0 0,-2 13-3 0 0,0 0 0 0 0,0 0 0 0 0,0 0 0 0 0,-1 1 0 0 0,1 0 0 0 0,-1 0 0 0 0,0 0 0 0 0,1 0 0 0 0,-1 1 0 0 0,0 0 0 0 0,0 0 0 0 0,0 0 0 0 0,0 0 0 0 0,0 1 0 0 0,0 0 0 0 0,0 0 0 0 0,0 1 0 0 0,0-1 0 0 0,0 1 0 0 0,0 0 0 0 0,0 0 0 0 0,0 1 0 0 0,0-1 0 0 0,-1 2 3 0 0,-6-1 0 0 0,0 1 0 0 0,0 0 0 0 0,0 1-1 0 0,1 1 1 0 0,-1 0 0 0 0,1 1 0 0 0,0 0 0 0 0,0 0 0 0 0,1 1 0 0 0,0 0-1 0 0,0 1 1 0 0,1 0 0 0 0,0 1 0 0 0,0 0 0 0 0,1 0 0 0 0,0 1 0 0 0,0 0-1 0 0,2 1 1 0 0,-1-1 0 0 0,1 1 0 0 0,1 0 0 0 0,-1 1 0 0 0,2 0 0 0 0,0-1 0 0 0,0 1-1 0 0,1 0 1 0 0,1 1 0 0 0,0-1 0 0 0,1 1 0 0 0,0-1 0 0 0,1 0 0 0 0,0 1-1 0 0,1-1 1 0 0,0 1 0 0 0,1-1 0 0 0,0 0 0 0 0,1 1 0 0 0,1-1 0 0 0,2 4 0 0 0,6 5 38 0 0,1-1-1 0 0,1 0 1 0 0,1-2 0 0 0,0 1 0 0 0,2-2 0 0 0,0 0 0 0 0,1-1 0 0 0,0-1 0 0 0,2-1 0 0 0,-1 0 0 0 0,2-1 0 0 0,0-2 0 0 0,0 0-1 0 0,1-1 1 0 0,0-1 0 0 0,1-1 0 0 0,0-1 0 0 0,0-1 0 0 0,0-1 0 0 0,1-1 0 0 0,0-1 0 0 0,0-2 0 0 0,3 0-38 0 0,-9 0-89 0 0,0-1 1 0 0,0-1-1 0 0,0-1 1 0 0,-1 0-1 0 0,1-1 1 0 0,-1-1-1 0 0,1-1 1 0 0,8-3 88 0 0,5-11-4328 0 0,-6-7-4170 0 0,-20 18-4743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30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8 170 2841 0 0,'0'0'916'0'0,"0"0"-300"0"0,0 0-193 0 0,0 0-81 0 0,0 0-4 0 0,0 0 18 0 0,0 0 43 0 0,0 0 75 0 0,0 0 85 0 0,0 0 32 0 0,0 0-27 0 0,-1-4 28 0 0,-5-20 679 0 0,6 23-609 0 0,0 1-18 0 0,0 0-48 0 0,0 0-83 0 0,0 0-33 0 0,0 0-45 0 0,0 0-36 0 0,0 0-23 0 0,0 0-75 0 0,0 0-75 0 0,0 0-87 0 0,0 0-49 0 0,0 0-19 0 0,21 3 950 0 0,157 9 748 0 0,356-46-852 0 0,336-50-223 0 0,-793 79-632 0 0,335-16 563 0 0,41 18-625 0 0,237 32 433 0 0,346 12 62 0 0,13-12-203 0 0,521-22 83 0 0,-117-7-186 0 0,-60 15 48 0 0,199-15-55 0 0,-932 3-97 0 0,941-14 329 0 0,-487-11-290 0 0,651-33 485 0 0,-217 43-90 0 0,-1025 13-326 0 0,1292 21 259 0 0,-706-14-84 0 0,-3 3-57 0 0,-668-18-61 0 0,-199-12 14 0 0,151 15 68 0 0,-132-18-40 0 0,-164 15-158 0 0,36-5 52 0 0,-78 9 114 0 0,-5 18-342 0 0,-56-14-2838 0 0,-10 2-7904 0 0,12 0-1368 0 0</inkml:trace>
  <inkml:trace contextRef="#ctx0" brushRef="#br0" timeOffset="10753.08">969 899 3921 0 0,'0'0'4085'0'0,"0"0"-2773"0"0,0 0-949 0 0,0 0-39 0 0,0 0 181 0 0,0 0 238 0 0,0 0 164 0 0,0 0 85 0 0,0 0 24 0 0,0 0-45 0 0,31 20-55 0 0,99 59-73 0 0,-126-76-770 0 0,0 0 0 0 0,0 0 0 0 0,1-1 0 0 0,-1 0 0 0 0,1 1 0 0 0,0-2 0 0 0,-1 1 0 0 0,1 0 0 0 0,0-1 0 0 0,0 0 0 0 0,0 0 1 0 0,0-1-1 0 0,0 1 0 0 0,0-1 0 0 0,0 0 0 0 0,4-1-73 0 0,7 0 269 0 0,1 1-50 0 0,0 0-1 0 0,0-2 1 0 0,0 0-1 0 0,-1 0 1 0 0,1-2-1 0 0,0 0 1 0 0,-1-1 0 0 0,0 0-1 0 0,0-1 1 0 0,-1-1-1 0 0,0-1-218 0 0,16-11 132 0 0,-2-2-1 0 0,-1-1 0 0 0,0-1 1 0 0,-2-1-1 0 0,-1-2 0 0 0,-1 0 1 0 0,-1-2-1 0 0,-1 0 0 0 0,-1-1 1 0 0,-2-2-1 0 0,-1 0 0 0 0,-2-1 1 0 0,-1 0-1 0 0,-1-1 0 0 0,1-10-131 0 0,-7 16 14 0 0,0 0-1 0 0,-2 0 0 0 0,-1-1 1 0 0,-2 0-1 0 0,0 0 0 0 0,-2 0 1 0 0,-1 0-1 0 0,-3-20-13 0 0,-29-55 147 0 0,30 100-143 0 0,1 0 0 0 0,0 1 0 0 0,-1-1 0 0 0,1 1 0 0 0,-1-1 0 0 0,0 1 0 0 0,0 0 0 0 0,0 0 0 0 0,0-1 0 0 0,0 1 0 0 0,-1 1 0 0 0,1-1 0 0 0,0 0 0 0 0,-1 1 0 0 0,0-1 0 0 0,1 1 0 0 0,-1-1 0 0 0,0 1 0 0 0,1 0 0 0 0,-1 1 1 0 0,0-1-1 0 0,0 0 0 0 0,0 1 0 0 0,0-1 0 0 0,0 1 0 0 0,0 0 0 0 0,0 0 0 0 0,0 0 0 0 0,0 0 0 0 0,0 1 0 0 0,0-1 0 0 0,0 1 0 0 0,1 0 0 0 0,-3 1-4 0 0,-3 2-3 0 0,1 1-1 0 0,1 0 1 0 0,-1 1-1 0 0,1 0 1 0 0,0 0 0 0 0,0 0-1 0 0,0 1 1 0 0,1 0-1 0 0,0 0 1 0 0,1 0 0 0 0,-1 0-1 0 0,1 1 1 0 0,1 0-1 0 0,-1 2 4 0 0,0-3 0 0 0,-19 48 31 0 0,2 1 1 0 0,2 0 0 0 0,3 2-1 0 0,2 0 1 0 0,-3 36-32 0 0,1-9 77 0 0,-4 22 40 0 0,-4-1 0 0 0,-5-2 1 0 0,-5 0-1 0 0,-4-2 0 0 0,-4-2 1 0 0,-43 72-118 0 0,73-153 30 0 0,-5 13 18 0 0,-1 0 0 0 0,-1-2 0 0 0,-2-1-1 0 0,-1 0 1 0 0,-2-2 0 0 0,0 0-1 0 0,-2-2 1 0 0,-1 0 0 0 0,-9 4-48 0 0,35-28 0 0 0,0 0 1 0 0,0 0-1 0 0,0 0 1 0 0,0 0-1 0 0,-1 0 0 0 0,1-1 1 0 0,0 1-1 0 0,0 0 1 0 0,0-1-1 0 0,-1 1 1 0 0,1-1-1 0 0,0 1 0 0 0,-1-1 1 0 0,1 0-1 0 0,0 1 1 0 0,-1-1-1 0 0,1 0 1 0 0,0 0-1 0 0,-1 0 1 0 0,1 0-1 0 0,0 0 0 0 0,-1-1 1 0 0,1 1-1 0 0,0 0 1 0 0,-1-1-1 0 0,1 1 1 0 0,0 0-1 0 0,-1-1 0 0 0,1 0 1 0 0,0 1-1 0 0,0-1 1 0 0,0 0-1 0 0,0 1 1 0 0,0-1-1 0 0,-1 0 0 0 0,1 0 1 0 0,1 0-1 0 0,-1 0 1 0 0,0 0-1 0 0,0 0 1 0 0,0 0-1 0 0,0-1 0 0 0,1 1 1 0 0,-1 0-1 0 0,1 0 1 0 0,-1 0-1 0 0,1-1 1 0 0,-1 1-1 0 0,1 0 0 0 0,0-1 1 0 0,-1 1-1 0 0,1 0 1 0 0,0-1-1 0 0,0 1 1 0 0,0 0-1 0 0,0-1 0 0 0,0 1 1 0 0,0-1-1 0 0,1 1 1 0 0,-1 0-1 0 0,0-1 1 0 0,1 1-1 0 0,-1 0 0 0 0,1 0 1 0 0,0-2-1 0 0,2-8-31 0 0,0-1 1 0 0,1 1-1 0 0,0 0 1 0 0,1 0-1 0 0,1 0 1 0 0,-1 0-1 0 0,1 1 1 0 0,1 0-1 0 0,0 1 1 0 0,1-1-1 0 0,0 1 1 0 0,0 1-1 0 0,1-1 1 0 0,0 1-1 0 0,0 1 1 0 0,1 0 30 0 0,2-6-8 0 0,0 1 1 0 0,1 1-1 0 0,0 0 0 0 0,1 1 1 0 0,1 1-1 0 0,-1 0 0 0 0,1 1 1 0 0,1 0-1 0 0,-1 1 0 0 0,1 1 1 0 0,1 1-1 0 0,-1 0 0 0 0,1 1 1 0 0,0 0-1 0 0,7 1 8 0 0,-10 3-2 0 0,1 1 0 0 0,-1 1 0 0 0,0 0 0 0 0,0 1 0 0 0,0 0 0 0 0,-1 1 0 0 0,1 1 0 0 0,-1 0 0 0 0,0 1 0 0 0,6 3 2 0 0,260 139 1242 0 0,-197-96-310 0 0,-68-47-707 0 0,-22-3-2105 0 0,3-5-4505 0 0,3 2-2500 0 0</inkml:trace>
  <inkml:trace contextRef="#ctx0" brushRef="#br0" timeOffset="10989.903">2121 1481 13739 0 0,'0'0'1128'0'0,"0"0"-456"0"0,0 0-160 0 0,0 0 9 0 0,0 0-33 0 0,0 0-88 0 0,0 0-160 0 0,0 0-152 0 0,0 0-152 0 0,0 0-120 0 0,0 0-112 0 0,0 0-200 0 0,0 0-345 0 0,-42 177-1271 0 0,44-177-3025 0 0,0 0-3521 0 0</inkml:trace>
  <inkml:trace contextRef="#ctx0" brushRef="#br0" timeOffset="11135.048">2123 885 16612 0 0,'0'0'1232'0'0,"0"0"-432"0"0,0 0-400 0 0,0 0-112 0 0,0 0-80 0 0,0 0-128 0 0,0 0-144 0 0,0 0-80 0 0,0 0-80 0 0,0 0-104 0 0,0 0-200 0 0,0 0-488 0 0,0 0-1185 0 0,0 0-5120 0 0,2 180-473 0 0</inkml:trace>
  <inkml:trace contextRef="#ctx0" brushRef="#br0" timeOffset="11505.808">2407 1687 11570 0 0,'0'0'1972'0'0,"0"0"-619"0"0,0 0-343 0 0,0 0-9 0 0,0 0 84 0 0,0 0-65 0 0,0 0-173 0 0,0 0-162 0 0,10-35-115 0 0,31-113-50 0 0,36-117 1287 0 0,-64 246-1982 0 0,-13 19 3 0 0,1 8-211 0 0,-1-4 360 0 0,0 17-14 0 0,2 0-1 0 0,0 0 0 0 0,1 0 0 0 0,1 0 0 0 0,1-1 0 0 0,1 1 0 0 0,1-1 0 0 0,1 0 1 0 0,0-1-1 0 0,7 10 38 0 0,-13-25 46 0 0,0-1 1 0 0,0 0-1 0 0,0 0 1 0 0,1 0-1 0 0,0-1 1 0 0,-1 1-1 0 0,1-1 1 0 0,0 1-1 0 0,0-1 0 0 0,0 0 1 0 0,0 0-1 0 0,1 0 1 0 0,-1-1-1 0 0,0 1 1 0 0,1-1-1 0 0,-1 1 1 0 0,1-1-1 0 0,0 0 1 0 0,-1-1-1 0 0,1 1 1 0 0,0-1-1 0 0,0 1 1 0 0,-1-1-1 0 0,1 0 1 0 0,0-1-1 0 0,0 1 0 0 0,-1-1 1 0 0,1 1-1 0 0,0-1 1 0 0,-1 0-1 0 0,1 0 1 0 0,-1-1-1 0 0,1 1 1 0 0,-1-1-1 0 0,1 0 1 0 0,-1 0-1 0 0,0 0 1 0 0,0 0-1 0 0,1-1-46 0 0,4-5 205 0 0,-1-1 1 0 0,0 0-1 0 0,0-1 0 0 0,0 1 1 0 0,-1-1-1 0 0,-1 0 0 0 0,0-1 0 0 0,0 1 1 0 0,-1-1-1 0 0,0 0 0 0 0,-1 0 1 0 0,0-1-1 0 0,-1 1 0 0 0,0-6-205 0 0,6-56-384 0 0,-8 72-100 0 0,0 1-383 0 0,3 4-7823 0 0,-1 0-2871 0 0</inkml:trace>
  <inkml:trace contextRef="#ctx0" brushRef="#br0" timeOffset="12425.849">3018 1481 5457 0 0,'0'0'2927'0'0,"0"0"-202"0"0,0 0-255 0 0,0 0-358 0 0,0 0-375 0 0,0 0-326 0 0,0 0-236 0 0,0 0-194 0 0,0 0-191 0 0,32-18-165 0 0,99-59-121 0 0,-80 35 77 0 0,-46 31-416 0 0,-1 6-95 0 0,0-1 1 0 0,0 0 0 0 0,-1 0-1 0 0,0 0 1 0 0,0 0 0 0 0,-1 0-1 0 0,0-1 1 0 0,0 1 0 0 0,0-1 0 0 0,-1 1-1 0 0,0-1 1 0 0,0 0 0 0 0,0 0-1 0 0,-1 1 1 0 0,0-2-71 0 0,-2 6 8 0 0,0-1 0 0 0,0 0 0 0 0,0 1 0 0 0,-1 0 0 0 0,1 0 0 0 0,-1-1 0 0 0,1 1 0 0 0,-1 1 0 0 0,0-1 0 0 0,0 0 0 0 0,0 1 0 0 0,0-1 0 0 0,0 1 0 0 0,0 0 0 0 0,0 0 0 0 0,0 0 0 0 0,0 0 0 0 0,-1 1 0 0 0,1-1 0 0 0,0 1 0 0 0,0 0 0 0 0,-1 0 0 0 0,1 0 0 0 0,0 0 0 0 0,-1 1 0 0 0,1-1 0 0 0,0 1 0 0 0,0 0 0 0 0,0 0 0 0 0,-1 0-8 0 0,-8 4-48 0 0,0 1 1 0 0,1 1-1 0 0,-1 0 0 0 0,1 0 1 0 0,1 1-1 0 0,-1 0 0 0 0,1 1 1 0 0,1 0-1 0 0,0 1 0 0 0,0 0 1 0 0,1 0-1 0 0,0 1 0 0 0,0 0 1 0 0,2 0-1 0 0,-1 1 0 0 0,1 0 1 0 0,1 0-1 0 0,0 0 0 0 0,-1 8 48 0 0,2-9-91 0 0,0-1-1 0 0,1 1 1 0 0,1 0-1 0 0,0 0 1 0 0,0 1-1 0 0,1-1 0 0 0,1 0 1 0 0,-1 0-1 0 0,2 1 1 0 0,0 3 91 0 0,0-11-44 0 0,-1 1 1 0 0,1-1-1 0 0,0 0 1 0 0,0 1-1 0 0,1-1 1 0 0,-1 0-1 0 0,1 1 1 0 0,0-1-1 0 0,0 0 1 0 0,1 0-1 0 0,-1-1 1 0 0,1 1-1 0 0,-1 0 1 0 0,1-1-1 0 0,1 0 1 0 0,-1 1-1 0 0,0-1 0 0 0,1-1 1 0 0,-1 1-1 0 0,1 0 1 0 0,0-1-1 0 0,0 0 1 0 0,0 0-1 0 0,0 0 1 0 0,0 0-1 0 0,3 0 44 0 0,14 1-190 0 0,-1 0 0 0 0,1-2 0 0 0,-1 0 1 0 0,1-2-1 0 0,0 0 0 0 0,-1-1 0 0 0,0-1 0 0 0,1-1 0 0 0,-1-1 0 0 0,0-1 0 0 0,-1-1 0 0 0,0 0 0 0 0,0-1 0 0 0,0-2 0 0 0,-1 1 0 0 0,0-2 0 0 0,-1-1 0 0 0,3-2 190 0 0,224-151-13696 0 0,-146 88 9098 0 0,-46 15 8121 0 0,-49 44 5994 0 0,-18 17-5870 0 0,-22 16-1819 0 0,-5 13-893 0 0,2 1-1 0 0,1 2 1 0 0,2 2-1 0 0,-9 11-934 0 0,31-30 107 0 0,-1 2-83 0 0,0 0-1 0 0,1 1 0 0 0,1 0 1 0 0,1 1-1 0 0,0 1 1 0 0,1 0-1 0 0,-1 6-23 0 0,11-23-10 0 0,0 0-1 0 0,1 0 1 0 0,0 0 0 0 0,-1 0-1 0 0,1 1 1 0 0,0-1-1 0 0,0 0 1 0 0,0 1-1 0 0,1-1 1 0 0,-1 1 0 0 0,0-1-1 0 0,1 1 1 0 0,0-1-1 0 0,-1 1 1 0 0,1-1 0 0 0,0 1-1 0 0,0-1 1 0 0,1 1-1 0 0,-1-1 1 0 0,0 1 0 0 0,1-1-1 0 0,0 1 1 0 0,-1-1-1 0 0,1 1 1 0 0,0-1-1 0 0,0 0 1 0 0,0 1 0 0 0,1-1-1 0 0,-1 0 1 0 0,1 0-1 0 0,-1 0 1 0 0,1 0 0 0 0,-1 0-1 0 0,1 0 1 0 0,0-1-1 0 0,0 1 1 0 0,0 0-1 0 0,0-1 1 0 0,0 0 0 0 0,1 1-1 0 0,-1-1 1 0 0,0 0-1 0 0,0 0 1 0 0,1 0 0 0 0,-1 0-1 0 0,1-1 1 0 0,-1 1 10 0 0,16-2 53 0 0,-1 0 1 0 0,0-1 0 0 0,0-1-1 0 0,0 0 1 0 0,0-1 0 0 0,0-1-1 0 0,-1-1 1 0 0,0-1-1 0 0,0 0 1 0 0,-1 0 0 0 0,1-2-1 0 0,-2 0 1 0 0,1-1 0 0 0,9-8-54 0 0,-2-1 179 0 0,-1 0 1 0 0,-1-1 0 0 0,0-1 0 0 0,-2-1 0 0 0,0 0 0 0 0,10-19-181 0 0,-41 121 250 0 0,10-74-264 0 0,1 0 1 0 0,1 0 0 0 0,-1 1 0 0 0,1-1-1 0 0,0 0 1 0 0,0 1 0 0 0,1-1 0 0 0,0 1 0 0 0,0-1-1 0 0,1 1 1 0 0,0-1 0 0 0,0 1 0 0 0,0-1 0 0 0,1 1-1 0 0,0-1 1 0 0,0 0 0 0 0,0 0 0 0 0,1 0 0 0 0,0 0-1 0 0,0-1 1 0 0,1 1 0 0 0,-1-1 0 0 0,1 0-1 0 0,0 0 1 0 0,1 0 0 0 0,-1 0 0 0 0,1-1 0 0 0,0 0-1 0 0,0 0 1 0 0,1 0 0 0 0,-1 0 0 0 0,4 1 14 0 0,4 0 15 0 0,1 0-1 0 0,0 0 1 0 0,1-1 0 0 0,-1-1 0 0 0,0-1 0 0 0,1 0 0 0 0,0-1 0 0 0,-1 0-1 0 0,1-1 1 0 0,0-1 0 0 0,0 0 0 0 0,-1-1 0 0 0,1 0 0 0 0,-1-2 0 0 0,0 1-1 0 0,0-2 1 0 0,0 0 0 0 0,0-1 0 0 0,-1 0 0 0 0,0-1 0 0 0,0 0 0 0 0,10-8-15 0 0,-8 3 111 0 0,-1-1 1 0 0,0 0-1 0 0,-1 0 1 0 0,0-2-1 0 0,-1 1 1 0 0,-1-2-1 0 0,0 1 1 0 0,-1-1-1 0 0,-1-1 1 0 0,0 0-1 0 0,-1 0 1 0 0,-1-1-1 0 0,-1 0 1 0 0,0 0-1 0 0,-2-1 1 0 0,0 0-112 0 0,2-8 34 0 0,-1-1 0 0 0,-1 1 0 0 0,-2-1 0 0 0,-1 0 1 0 0,-2-25-35 0 0,1 50-7 0 0,0 0 1 0 0,-1 0 0 0 0,1 0 0 0 0,-1 0 0 0 0,1 0 0 0 0,-1 0 0 0 0,0 0 0 0 0,0 0-1 0 0,-1 0 1 0 0,1 0 0 0 0,-1 0 0 0 0,1 0 0 0 0,-1 1 0 0 0,0-1 0 0 0,0 1-1 0 0,0-1 1 0 0,0 1 0 0 0,0 0 0 0 0,-1 0 0 0 0,1 0 0 0 0,-1 0 0 0 0,1 0 0 0 0,-1 0-1 0 0,0 1 1 0 0,1-1 0 0 0,-1 1 0 0 0,0 0 0 0 0,0 0 0 0 0,0 0 0 0 0,0 0-1 0 0,0 1 1 0 0,-1-1 0 0 0,1 1 0 0 0,0 0 0 0 0,0-1 0 0 0,0 2 0 0 0,0-1-1 0 0,0 0 1 0 0,-1 0 0 0 0,1 1 0 0 0,0 0 0 0 0,0 0 0 0 0,0 0 0 0 0,0 0 0 0 0,0 0-1 0 0,1 0 1 0 0,-1 1 0 0 0,0 0 0 0 0,0-1 0 0 0,1 1 6 0 0,-7 4-28 0 0,1 1 0 0 0,0 0-1 0 0,0 1 1 0 0,0-1 0 0 0,1 1 0 0 0,0 1 0 0 0,1-1-1 0 0,0 1 1 0 0,0 1 0 0 0,1-1 0 0 0,0 1 0 0 0,1-1 0 0 0,0 1-1 0 0,1 1 1 0 0,0-1 0 0 0,0 0 0 0 0,1 1 0 0 0,0 0 0 0 0,1-1-1 0 0,0 1 1 0 0,1 0 0 0 0,0-1 0 0 0,1 1 0 0 0,0 0 0 0 0,1 0-1 0 0,0-1 1 0 0,0 1 0 0 0,1-1 0 0 0,1 0 0 0 0,-1 0 0 0 0,2 0-1 0 0,4 7 29 0 0,13 11 111 0 0,1-1-1 0 0,1-1 1 0 0,2-1-1 0 0,0-1 0 0 0,25 16-110 0 0,-32-26 149 0 0,67 68 491 0 0,-79-23-935 0 0,-8-38-8979 0 0,1-20-2826 0 0</inkml:trace>
  <inkml:trace contextRef="#ctx0" brushRef="#br0" timeOffset="14894.508">5151 1304 12259 0 0,'0'0'1479'0'0,"0"0"-493"0"0,0 0-368 0 0,0 0 31 0 0,0 0 148 0 0,0 0 83 0 0,0 0-45 0 0,0 0-149 0 0,0 0-135 0 0,0 0-89 0 0,0 0-38 0 0,0 0-54 0 0,0 0-43 0 0,25-22-24 0 0,74-70-50 0 0,-49 63 149 0 0,-47 28-370 0 0,0 0 1 0 0,-1 0 0 0 0,1 1-1 0 0,0 0 1 0 0,-1-1-1 0 0,1 1 1 0 0,0 0-1 0 0,-1 0 1 0 0,1 0 0 0 0,0 0-1 0 0,0 1 1 0 0,-1-1-1 0 0,1 1 1 0 0,-1 0 0 0 0,1 0-1 0 0,0 0 1 0 0,-1 0-1 0 0,1 0 1 0 0,-1 0-1 0 0,0 1 1 0 0,1-1 0 0 0,-1 1-1 0 0,0-1 1 0 0,0 1-1 0 0,0 0 1 0 0,0 0 0 0 0,0 0-1 0 0,-1 0 1 0 0,1 0-1 0 0,-1 1 1 0 0,1-1-1 0 0,-1 0 1 0 0,0 1 0 0 0,0-1-1 0 0,0 1 1 0 0,0-1-1 0 0,1 4-32 0 0,15 104 741 0 0,-15-65-656 0 0,-3-1 0 0 0,-2 1 1 0 0,-2-1-1 0 0,-1 0 1 0 0,-3 0-1 0 0,-1-1 1 0 0,-2 0-1 0 0,-2-1 1 0 0,-2 0-1 0 0,-2-2 1 0 0,-10 16-86 0 0,28-56 19 0 0,0 0 1 0 0,-1 0-1 0 0,1-1 0 0 0,0 1 1 0 0,0 0-1 0 0,-1 0 1 0 0,1 0-1 0 0,0 0 1 0 0,0 0-1 0 0,-1 0 0 0 0,1 0 1 0 0,0 0-1 0 0,-1 0 1 0 0,1 0-1 0 0,0 0 1 0 0,0 0-1 0 0,-1 0 0 0 0,1 0 1 0 0,0 0-1 0 0,-1 0 1 0 0,1 0-1 0 0,0 0 0 0 0,0 1 1 0 0,-1-1-1 0 0,1 0 1 0 0,0 0-1 0 0,0 0 1 0 0,-1 0-1 0 0,1 0 0 0 0,0 1 1 0 0,0-1-1 0 0,0 0 1 0 0,-1 0-1 0 0,1 0 1 0 0,0 1-1 0 0,0-1 0 0 0,0 0-19 0 0,6-28 382 0 0,22-38-358 0 0,2 1 0 0 0,4 2-1 0 0,2 1 1 0 0,3 2 0 0 0,3 2 0 0 0,2 1 0 0 0,13-10-24 0 0,-45 53-2 0 0,0 1 0 0 0,1 1 0 0 0,0 0 1 0 0,0 0-1 0 0,2 2 0 0 0,-1-1 0 0 0,1 2 0 0 0,1 0 1 0 0,2 0 1 0 0,-12 35-43 0 0,-6 0 85 0 0,0-1-1 0 0,-2 1 1 0 0,0 0 0 0 0,-2 0 0 0 0,-1-1-1 0 0,-1 0 1 0 0,-1 1-42 0 0,-5 9-34 0 0,3 1 1 0 0,0 0-1 0 0,3 1 1 0 0,1 0-1 0 0,0 25 34 0 0,18-66-112 0 0,50-69 264 0 0,240-290-51 0 0,-227 299-87 0 0,-73 105 68 0 0,-37 111 118 0 0,25-126-175 0 0,2 0-1 0 0,1 0 0 0 0,1 0 0 0 0,1 1 1 0 0,0 19-25 0 0,9 21-299 0 0,-4-66 181 0 0,-1-1 0 0 0,1 0 0 0 0,-1 0 0 0 0,1 0 0 0 0,0 0 0 0 0,-1 0 0 0 0,1 0 0 0 0,0 0 0 0 0,-1 0 0 0 0,1 0 0 0 0,-1 0 0 0 0,1 0 0 0 0,0 0 0 0 0,-1-1 0 0 0,1 1 0 0 0,-1 0 0 0 0,1 0 0 0 0,-1-1 0 0 0,1 1 0 0 0,-1 0 0 0 0,1-1 0 0 0,-1 1 0 0 0,1 0 1 0 0,-1-1-1 0 0,1 1 0 0 0,-1-1 0 0 0,1 1 0 0 0,-1-1 0 0 0,0 1 0 0 0,1-1 0 0 0,-1 1 0 0 0,0-1 0 0 0,0 1 0 0 0,1-1 0 0 0,-1 1 0 0 0,0-1 0 0 0,0 1 0 0 0,0-1 0 0 0,0 0 0 0 0,1 1 0 0 0,-1-1 0 0 0,0 1 0 0 0,0-1 0 0 0,0 0 0 0 0,0 1 0 0 0,-1-1 118 0 0,3-4-5585 0 0,2 0-6489 0 0</inkml:trace>
  <inkml:trace contextRef="#ctx0" brushRef="#br0" timeOffset="15859.788">6466 1282 13107 0 0,'0'0'2764'0'0,"0"0"-1623"0"0,0 0-541 0 0,0 0 51 0 0,0 0 125 0 0,0 0 13 0 0,0 0-129 0 0,0 0-188 0 0,0 0-130 0 0,0 0-95 0 0,-27 35-85 0 0,-83 106-50 0 0,81-84-64 0 0,27-51-45 0 0,1 1-1 0 0,0-1 0 0 0,1 1 0 0 0,0 0 1 0 0,0-1-1 0 0,0 1 0 0 0,0-1 1 0 0,1 1-1 0 0,0-1 0 0 0,1 1 0 0 0,0-1 1 0 0,0 1-1 0 0,0-1 0 0 0,0 0 1 0 0,1 0-1 0 0,0 0 0 0 0,1-1 0 0 0,-1 1 1 0 0,1-1-1 0 0,0 1 0 0 0,0-1 1 0 0,1 0-1 0 0,-1-1 0 0 0,1 1 0 0 0,0-1 1 0 0,1 0-1 0 0,-1 0 0 0 0,4 1-2 0 0,-2-1 92 0 0,0-1-1 0 0,0 0 0 0 0,1 0 0 0 0,-1-1 0 0 0,0 0 0 0 0,1 0 0 0 0,0 0 1 0 0,0-1-1 0 0,-1-1 0 0 0,1 1 0 0 0,0-1 0 0 0,0-1 0 0 0,-1 1 0 0 0,1-1 1 0 0,0-1-1 0 0,0 1 0 0 0,-1-1 0 0 0,1-1 0 0 0,-1 1 0 0 0,0-1 0 0 0,0 0 1 0 0,0-1-1 0 0,0 0 0 0 0,0 0 0 0 0,-1-1 0 0 0,0 1 0 0 0,5-6-91 0 0,-2 3 129 0 0,-1-2 0 0 0,0 1-1 0 0,0-1 1 0 0,-1 0 0 0 0,0-1-1 0 0,0 0 1 0 0,-1 0 0 0 0,-1 0-1 0 0,0-1 1 0 0,0 1 0 0 0,-1-1-1 0 0,0-1 1 0 0,-1 1 0 0 0,0 0-1 0 0,-1-1 1 0 0,0 1 0 0 0,-1-1-1 0 0,0-2-128 0 0,-2 3 17 0 0,0 0 0 0 0,0 0 0 0 0,-1 1 0 0 0,-1-1 0 0 0,0 0 0 0 0,0 1 0 0 0,-1 0 0 0 0,0 0 0 0 0,-1 0 0 0 0,0 0 0 0 0,-1 1 0 0 0,0-1 0 0 0,0 2-1 0 0,-1-1 1 0 0,0 1 0 0 0,0 0 0 0 0,-1 0 0 0 0,0 1 0 0 0,-1 0 0 0 0,-4-3-17 0 0,-34-8-1059 0 0,75 22 1073 0 0,-1-2 0 0 0,0-2 0 0 0,0 0 0 0 0,0-2 0 0 0,18-3-14 0 0,58-2 89 0 0,-100 6-82 0 0,0 1 0 0 0,0-1 0 0 0,0 1 0 0 0,0-1-1 0 0,0 1 1 0 0,0 0 0 0 0,0 0 0 0 0,0 0 0 0 0,0 0 0 0 0,0 1 0 0 0,0-1 0 0 0,0 1 0 0 0,0 0 0 0 0,0 0 0 0 0,0 0-1 0 0,0 0 1 0 0,0 0 0 0 0,-1 1 0 0 0,1-1 0 0 0,0 1 0 0 0,-1 0 0 0 0,1 0 0 0 0,-1 0 0 0 0,0 0 0 0 0,0 0 0 0 0,0 0-1 0 0,0 1 1 0 0,0-1 0 0 0,0 0 0 0 0,0 1 0 0 0,-1 0 0 0 0,1 0 0 0 0,-1-1 0 0 0,0 1 0 0 0,0 0 0 0 0,0 0 0 0 0,0 0-1 0 0,-1 0 1 0 0,1 3-7 0 0,-1 9 36 0 0,-1 0 0 0 0,-1 0 0 0 0,-1 0 0 0 0,0 0 0 0 0,-1 0 0 0 0,-1-1 0 0 0,0 0 0 0 0,0 0 0 0 0,-2 0 0 0 0,-6 11-36 0 0,-16 39 74 0 0,17-35-85 0 0,-16 70-78 0 0,49-99 29 0 0,85-96 265 0 0,99-120-226 0 0,-192 205 10 0 0,36-11-158 0 0,-47 43 146 0 0,-4-1 33 0 0,-1-1 0 0 0,0 1 0 0 0,-1-1 0 0 0,-1 0 0 0 0,-1 0 0 0 0,-1 0 0 0 0,-2 1-10 0 0,-5 20-7 0 0,-7 67-69 0 0,23-106 73 0 0,-1 0 1 0 0,1 0 0 0 0,0 0 0 0 0,-1-1-1 0 0,1 1 1 0 0,0 0 0 0 0,0-1 0 0 0,0 1-1 0 0,-1-1 1 0 0,1 0 0 0 0,0 0-1 0 0,0 1 1 0 0,0-1 0 0 0,0 0 0 0 0,-1-1-1 0 0,1 1 1 0 0,0 0 0 0 0,0-1 0 0 0,0 1-1 0 0,-1-1 1 0 0,1 1 0 0 0,0-1 0 0 0,0 0-1 0 0,-1 1 1 0 0,1-1 0 0 0,-1 0-1 0 0,1 0 1 0 0,-1 0 0 0 0,1-1 0 0 0,0 1 2 0 0,89-80 36 0 0,119-124 73 0 0,-198 195-98 0 0,-9 7-10 0 0,1 0 1 0 0,0-1-1 0 0,0 1 0 0 0,0 0 1 0 0,0 1-1 0 0,1-1 0 0 0,-1 1 1 0 0,1 0-1 0 0,0 0 0 0 0,0 0 0 0 0,0 1 1 0 0,-1-1-1 0 0,1 1 0 0 0,0 0 1 0 0,3 1-2 0 0,-2 33 32 0 0,-59 169 198 0 0,46-91-363 0 0,16-104-1752 0 0,0-13-8183 0 0,-7 5-2045 0 0</inkml:trace>
  <inkml:trace contextRef="#ctx0" brushRef="#br0" timeOffset="24195.45">7808 1522 3881 0 0,'0'0'2012'0'0,"0"0"-1282"0"0,0 0-764 0 0,0 0-102 0 0,0 0 303 0 0,0 0 401 0 0,0 0 306 0 0,0 0 287 0 0,0 0 86 0 0,0 0 39 0 0,0 0 27 0 0,8 3-179 0 0,76 19 2642 0 0,-52-21-2308 0 0,-20 0-1160 0 0,-1 0 0 0 0,1-1 0 0 0,-1-1 0 0 0,1 0 0 0 0,0 0 0 0 0,-1-1 0 0 0,0 0 0 0 0,1-1 0 0 0,-1-1 0 0 0,0 0 0 0 0,-1 0-1 0 0,1-1 1 0 0,0 0-308 0 0,1-2 101 0 0,0-1 0 0 0,-1 0 0 0 0,0 0-1 0 0,0-1 1 0 0,0-1 0 0 0,-1 0 0 0 0,-1 0 0 0 0,0-1-1 0 0,0 0 1 0 0,-1 0 0 0 0,-1-1 0 0 0,0 0 0 0 0,0-1-1 0 0,3-9-100 0 0,-9 19 2 0 0,0 0 0 0 0,0 0 0 0 0,0 0-1 0 0,0 0 1 0 0,-1 0 0 0 0,0 0 0 0 0,1 0 0 0 0,-1 0-1 0 0,0-1 1 0 0,-1 1 0 0 0,1 0 0 0 0,0 0 0 0 0,-1 0-1 0 0,0 0 1 0 0,0 0 0 0 0,1 0 0 0 0,-2 0-1 0 0,1 0 1 0 0,0 1 0 0 0,-1-1 0 0 0,1 0 0 0 0,-1 1-1 0 0,0-1 1 0 0,0 1 0 0 0,0-1 0 0 0,0 1 0 0 0,0 0-1 0 0,0 0 1 0 0,-1 0 0 0 0,1 0 0 0 0,-1 0 0 0 0,0 1-1 0 0,1-1 1 0 0,-1 1 0 0 0,0-1 0 0 0,0 1-1 0 0,0 0 1 0 0,0 0 0 0 0,0 1 0 0 0,0-1 0 0 0,0 0-1 0 0,-2 1-1 0 0,-5-2-40 0 0,-1 0 0 0 0,1 1-1 0 0,-1 1 1 0 0,1 0-1 0 0,-1 0 1 0 0,1 1 0 0 0,-1 0-1 0 0,1 1 1 0 0,-1 0 0 0 0,1 1-1 0 0,0 0 1 0 0,-4 2 40 0 0,0 1-13 0 0,0 0 1 0 0,1 2-1 0 0,0-1 0 0 0,0 2 1 0 0,1-1-1 0 0,0 2 1 0 0,0 0-1 0 0,1 0 0 0 0,1 1 1 0 0,0 0-1 0 0,0 1 1 0 0,1 0-1 0 0,0 1 0 0 0,1 0 1 0 0,1 0-1 0 0,0 1 0 0 0,1-1 1 0 0,0 2-1 0 0,1-1 1 0 0,1 0-1 0 0,0 1 0 0 0,1 0 1 0 0,1 0-1 0 0,-1 8 13 0 0,3-16 10 0 0,0 0 1 0 0,0 0-1 0 0,0 0 0 0 0,1 0 0 0 0,0 0 1 0 0,1 0-1 0 0,0 0 0 0 0,0 0 0 0 0,0-1 1 0 0,1 1-1 0 0,0 0 0 0 0,0-1 0 0 0,0 0 1 0 0,1 0-1 0 0,0 0 0 0 0,0 0 0 0 0,1-1 1 0 0,0 0-1 0 0,0 0 0 0 0,0 0 0 0 0,0 0 1 0 0,2 0-11 0 0,5 2 91 0 0,0-1 1 0 0,0-1-1 0 0,0 0 0 0 0,1 0 1 0 0,-1-2-1 0 0,1 1 1 0 0,0-2-1 0 0,0 1 1 0 0,0-2-1 0 0,0 0 1 0 0,1 0-1 0 0,-1-2 1 0 0,0 1-1 0 0,0-2 1 0 0,0 1-1 0 0,0-2 1 0 0,0 0-1 0 0,0 0 1 0 0,0-2-1 0 0,-1 1 1 0 0,0-1-1 0 0,0-1 1 0 0,0 0-1 0 0,-1-1 1 0 0,6-4-92 0 0,57-40 298 0 0,-3-4 1 0 0,-2-2 0 0 0,40-45-299 0 0,46-16 20 0 0,-148 114 1 0 0,-7 3-27 0 0,0 1 1 0 0,0 0-1 0 0,1-1 0 0 0,-1 1 0 0 0,0-1 1 0 0,0 1-1 0 0,1 0 0 0 0,-1-1 0 0 0,0 1 1 0 0,1 0-1 0 0,-1-1 0 0 0,0 1 0 0 0,1 0 1 0 0,-1 0-1 0 0,0-1 0 0 0,1 1 0 0 0,-1 0 1 0 0,1 0-1 0 0,-1 0 0 0 0,0 0 0 0 0,1-1 1 0 0,-1 1-1 0 0,1 0 0 0 0,-1 0 0 0 0,1 0 1 0 0,-1 0-1 0 0,0 0 0 0 0,1 0 0 0 0,-1 0 1 0 0,1 0-1 0 0,-1 0 0 0 0,1 0 1 0 0,-1 0-1 0 0,0 1 0 0 0,1-1 0 0 0,-1 0 1 0 0,1 0-1 0 0,-1 0 0 0 0,0 1 0 0 0,1-1 1 0 0,-1 0-1 0 0,1 0 0 0 0,-1 1 0 0 0,0-1 1 0 0,1 0-1 0 0,-1 0 0 0 0,0 1 0 0 0,0-1 1 0 0,1 0-1 0 0,-1 1 0 0 0,0-1 0 0 0,0 1 1 0 0,0-1-1 0 0,1 0 0 0 0,-1 1 0 0 0,0-1 1 0 0,0 1-1 0 0,0-1 0 0 0,0 0 0 0 0,0 1 1 0 0,0-1-1 0 0,0 1 0 0 0,0-1 1 0 0,0 1-1 0 0,0-1 0 0 0,0 1 0 0 0,0-1 1 0 0,0 1 4 0 0,-24 166 72 0 0,-45 82-67 0 0,68-248-7 0 0,0 0 0 0 0,0 0-1 0 0,0 0 1 0 0,0 0 0 0 0,0 1-1 0 0,1-1 1 0 0,-1 0 0 0 0,0 0-1 0 0,1 0 1 0 0,-1 1 0 0 0,1-1-1 0 0,-1 0 1 0 0,1 1 0 0 0,0-1 0 0 0,0 0-1 0 0,-1 1 1 0 0,1-1 0 0 0,0 0-1 0 0,0 1 1 0 0,0-1 0 0 0,1 1-1 0 0,-1-1 1 0 0,0 0 0 0 0,0 1-1 0 0,1-1 1 0 0,-1 0 0 0 0,1 1-1 0 0,-1-1 1 0 0,1 0 0 0 0,0 0 0 0 0,-1 0-1 0 0,1 1 1 0 0,0-1 0 0 0,0 0-1 0 0,0 0 1 0 0,0 0 0 0 0,0 0-1 0 0,0 0 1 0 0,0-1 0 0 0,0 1-1 0 0,0 0 1 0 0,0 0 0 0 0,0-1 0 0 0,0 1-1 0 0,1 0 1 0 0,-1-1 0 0 0,0 1-1 0 0,1-1 1 0 0,-1 0 0 0 0,0 1-1 0 0,1-1 1 0 0,-1 0 0 0 0,0 0-1 0 0,1 0 1 0 0,-1 0 0 0 0,1 0 3 0 0,90-76 156 0 0,181-192-81 0 0,-154 180-129 0 0,-117 136-29 0 0,-39 50 171 0 0,27-75-79 0 0,0 0 0 0 0,1 1 1 0 0,2 1-1 0 0,0-1 0 0 0,2 1 0 0 0,1 1 1 0 0,1-1-1 0 0,0 5-9 0 0,3-28-6 0 0,-1-1 1 0 0,1 1 0 0 0,-1 0-1 0 0,1-1 1 0 0,0 1 0 0 0,-1 0-1 0 0,1-1 1 0 0,0 1 0 0 0,0 0-1 0 0,0 0 1 0 0,0-1 0 0 0,1 1-1 0 0,-1 0 1 0 0,0-1-1 0 0,1 1 1 0 0,-1 0 0 0 0,1-1-1 0 0,0 1 1 0 0,0-1 0 0 0,-1 1-1 0 0,1-1 1 0 0,0 1 0 0 0,0-1-1 0 0,0 1 1 0 0,0-1-1 0 0,1 0 1 0 0,-1 0 0 0 0,0 0-1 0 0,0 1 1 0 0,1-1 0 0 0,-1 0-1 0 0,1-1 1 0 0,-1 1 0 0 0,1 0-1 0 0,-1 0 1 0 0,1-1-1 0 0,0 1 1 0 0,-1-1 0 0 0,1 1-1 0 0,0-1 1 0 0,-1 1 0 0 0,1-1-1 0 0,0 0 1 0 0,-1 0 0 0 0,1 0-1 0 0,0 0 6 0 0,15-17-1618 0 0,-11 2-5674 0 0,-6 10-4640 0 0</inkml:trace>
  <inkml:trace contextRef="#ctx0" brushRef="#br0" timeOffset="24961.314">9651 785 8610 0 0,'0'0'2470'0'0,"0"0"-807"0"0,0 0-418 0 0,0 0 1 0 0,0 0 113 0 0,0 0 51 0 0,0 0-129 0 0,0 0-225 0 0,0 0-231 0 0,0 0-192 0 0,0 0-132 0 0,0 0-59 0 0,0 0-18 0 0,2-6-31 0 0,1-1-551 0 0,-3 7 251 0 0,0 0 0 0 0,1 1 0 0 0,-1-1 0 0 0,0 0 0 0 0,0 0 0 0 0,1 1 1 0 0,-1-1-1 0 0,0 0 0 0 0,1 0 0 0 0,-1 0 0 0 0,1 0 0 0 0,-1 0 0 0 0,0 1 0 0 0,1-1 0 0 0,-1 0 0 0 0,0 0 0 0 0,1 0 0 0 0,-1 0 1 0 0,1 0-1 0 0,-1 0 0 0 0,0 0 0 0 0,1 0 0 0 0,-1 0 0 0 0,1-1 0 0 0,-1 1 0 0 0,0 0-93 0 0,-20 116 1274 0 0,-9 195-410 0 0,-10 104-589 0 0,32-341-421 0 0,-4-92-2438 0 0,-1-19-147 0 0,1 2-982 0 0,5 12-2179 0 0,3 8-5123 0 0</inkml:trace>
  <inkml:trace contextRef="#ctx0" brushRef="#br0" timeOffset="25191.809">9174 1268 4073 0 0,'0'0'3273'0'0,"0"0"-1278"0"0,0 0-111 0 0,0 0 350 0 0,0 0 25 0 0,0 0-284 0 0,0 0-396 0 0,0 0-356 0 0,0 0-271 0 0,35 1-180 0 0,113 7-114 0 0,170-10 1326 0 0,-299 2-2207 0 0,44 1-119 0 0,-22 5-4286 0 0,-25-5-5063 0 0,-10 2-286 0 0</inkml:trace>
  <inkml:trace contextRef="#ctx0" brushRef="#br0" timeOffset="25512.759">10030 1271 4457 0 0,'0'0'2103'0'0,"0"0"-6"0"0,0 0 6 0 0,0 0 21 0 0,0 0-182 0 0,0 0-371 0 0,0 0-300 0 0,0 0-232 0 0,0 0-158 0 0,0 0-111 0 0,-12 33-125 0 0,-36 104-106 0 0,25-38 583 0 0,22-93-1060 0 0,1-1 1 0 0,-1 1 0 0 0,1 0 0 0 0,0-1 0 0 0,0 1 0 0 0,1 0-1 0 0,-1 0 1 0 0,1-1 0 0 0,1 1 0 0 0,-1-1 0 0 0,1 1 0 0 0,0-1-1 0 0,0 0 1 0 0,1 1 0 0 0,-1-1 0 0 0,1 0 0 0 0,0 0 0 0 0,0-1-1 0 0,1 1 1 0 0,0-1 0 0 0,0 0 0 0 0,0 0 0 0 0,0 0 0 0 0,0 0-1 0 0,1-1 1 0 0,0 1 0 0 0,-1-1 0 0 0,1 0 0 0 0,0-1 0 0 0,1 1-1 0 0,-1-1 1 0 0,0 0 0 0 0,1-1 0 0 0,4 2-63 0 0,-5-2 92 0 0,0 0-1 0 0,0-1 1 0 0,0 1 0 0 0,0-1 0 0 0,0 0-1 0 0,1-1 1 0 0,-1 1 0 0 0,0-1-1 0 0,0 0 1 0 0,0 0 0 0 0,-1-1 0 0 0,1 1-1 0 0,0-1 1 0 0,0 0 0 0 0,-1-1-1 0 0,1 1 1 0 0,-1-1 0 0 0,0 0 0 0 0,0 0-1 0 0,0 0 1 0 0,0 0 0 0 0,0-2-92 0 0,13-13 142 0 0,-1-2 1 0 0,-1 0-1 0 0,-1-1 1 0 0,-1-1 0 0 0,-1 0-1 0 0,0-1 1 0 0,-2 0-1 0 0,-1 0 1 0 0,-1-1-1 0 0,0-2-142 0 0,17-66-1339 0 0,-25 91 525 0 0,0 1-393 0 0,-4 13-4155 0 0,3-10 1227 0 0,1 4-7226 0 0</inkml:trace>
  <inkml:trace contextRef="#ctx0" brushRef="#br0" timeOffset="26095.044">10446 1739 12715 0 0,'0'0'2223'0'0,"0"0"-507"0"0,0 0-198 0 0,0 0-7 0 0,0 0-115 0 0,0 0-269 0 0,0 0-244 0 0,0 0-210 0 0,14-31-140 0 0,42-98-39 0 0,14 2 913 0 0,-67 121-1389 0 0,0 1-1 0 0,1 0 0 0 0,-1 0 0 0 0,1 0 1 0 0,0 0-1 0 0,0 0 0 0 0,0 1 0 0 0,1 0 1 0 0,-1 0-1 0 0,1 0 0 0 0,0 1 0 0 0,0-1 1 0 0,1 1-1 0 0,-1 0 0 0 0,1 1 0 0 0,-1-1 1 0 0,1 1-1 0 0,1 0-17 0 0,11 43-128 0 0,-28 176 252 0 0,9-216-123 0 0,1-1 1 0 0,0 1-1 0 0,1 0 0 0 0,-1 0 1 0 0,0 0-1 0 0,0 0 0 0 0,0 0 0 0 0,0 0 1 0 0,1-1-1 0 0,-1 1 0 0 0,0 0 1 0 0,1 0-1 0 0,-1 0 0 0 0,1-1 1 0 0,-1 1-1 0 0,1 0 0 0 0,-1 0 1 0 0,1-1-1 0 0,-1 1 0 0 0,1-1 0 0 0,0 1 1 0 0,-1 0-1 0 0,1-1 0 0 0,0 1 1 0 0,0-1-1 0 0,-1 0 0 0 0,1 1 1 0 0,0-1-1 0 0,0 1 0 0 0,0-1 1 0 0,-1 0-1 0 0,1 0 0 0 0,0 0 0 0 0,0 1 1 0 0,0-1-1 0 0,0 0 0 0 0,0 0 1 0 0,0 0-1 0 0,-1 0 0 0 0,1 0 1 0 0,0-1-1 0 0,0 1 0 0 0,0 0 1 0 0,0 0-1 0 0,0 0 0 0 0,-1-1 0 0 0,1 1 1 0 0,0 0-1 0 0,0-1 0 0 0,0 1 1 0 0,-1-1-1 0 0,1 1 0 0 0,0-1-1 0 0,43-24 195 0 0,155-176 576 0 0,-148 161-435 0 0,-43 73-211 0 0,-21 231 299 0 0,31-224-530 0 0,-18-40 88 0 0,0 0-10 0 0,0 0 0 0 0,0 0-14 0 0,0 0-38 0 0,0 0-55 0 0,0-25-4831 0 0,0 20 1457 0 0,0 2-1722 0 0,0-1-6392 0 0</inkml:trace>
  <inkml:trace contextRef="#ctx0" brushRef="#br0" timeOffset="28513.084">11659 1175 3369 0 0,'0'0'1760'0'0,"0"0"-174"0"0,0 0 33 0 0,0 0 80 0 0,0 0 55 0 0,0 0-99 0 0,0 0-255 0 0,0 0-277 0 0,0 0-331 0 0,0 0-235 0 0,0 0-103 0 0,2-1 9 0 0,93-6 3944 0 0,-63 8-3219 0 0,226-16 1974 0 0,26-36-2208 0 0,-245 51-811 0 0,-38 0-159 0 0,-1 0 18 0 0,0 0 16 0 0,0 0 11 0 0,-18 0-650 0 0,-26 3-2341 0 0,16 2-7013 0 0,22-2-1504 0 0</inkml:trace>
  <inkml:trace contextRef="#ctx0" brushRef="#br0" timeOffset="28908.504">11733 1418 8410 0 0,'0'0'1405'0'0,"0"0"-407"0"0,0 0-94 0 0,0 0 263 0 0,0 0 215 0 0,0 0-42 0 0,0 0-237 0 0,0 0-266 0 0,0 0-175 0 0,0 0-5 0 0,0 0 62 0 0,0 0 40 0 0,0 0 35 0 0,3 3-46 0 0,4 1-316 0 0,1 0 1 0 0,-1-1-1 0 0,1 1 0 0 0,-1-2 1 0 0,1 1-1 0 0,0-1 1 0 0,0 0-1 0 0,0-1 1 0 0,0 1-1 0 0,0-2 0 0 0,8 1-432 0 0,157-26 1047 0 0,-109 12-630 0 0,14 0-287 0 0,1 3 1 0 0,-1 3 0 0 0,5 4-131 0 0,-91 5-4370 0 0,-10 0-5523 0 0,11-2-1732 0 0</inkml:trace>
  <inkml:trace contextRef="#ctx0" brushRef="#br0" timeOffset="29298.587">11714 1706 7082 0 0,'0'0'2115'0'0,"0"0"-338"0"0,0 0-55 0 0,0 0 40 0 0,0 0-97 0 0,0 0-224 0 0,0 0-274 0 0,0 0-252 0 0,0 0-215 0 0,0 0-115 0 0,0 0-45 0 0,0 0-88 0 0,0 4 1257 0 0,22 2-1215 0 0,-1-1 0 0 0,1-1 0 0 0,1-1 0 0 0,-1-1 0 0 0,0-1 1 0 0,1-1-1 0 0,-1-1 0 0 0,8-2-494 0 0,-27 3 36 0 0,247-33 605 0 0,-67 4-960 0 0,-154 26-684 0 0,-10-2-5693 0 0,-16 2-2290 0 0</inkml:trace>
  <inkml:trace contextRef="#ctx0" brushRef="#br0" timeOffset="30010.818">13193 793 7154 0 0,'0'0'5722'0'0,"0"0"-3133"0"0,0 0-1169 0 0,0 0-156 0 0,0 0-28 0 0,0 0-105 0 0,0 0-188 0 0,0 0-237 0 0,0 0-222 0 0,0 0-125 0 0,0 0-34 0 0,0 0 31 0 0,0 0 19 0 0,-4 14-27 0 0,-29 108 472 0 0,11-52-498 0 0,-3-1 0 0 0,-3-1-1 0 0,-3-1 1 0 0,-10 12-322 0 0,-78 153 137 0 0,109-212-125 0 0,1-1 0 0 0,1 1-1 0 0,1 1 1 0 0,1-1 0 0 0,0 1 0 0 0,2 1-1 0 0,0-1 1 0 0,2 1 0 0 0,0 6-12 0 0,2-27 29 0 0,0 1 0 0 0,1-1 0 0 0,-1 1 0 0 0,1-1 0 0 0,-1 1 0 0 0,1-1 0 0 0,-1 1 0 0 0,1-1 0 0 0,0 0 0 0 0,0 1 0 0 0,0-1 0 0 0,0 0 0 0 0,0 0 0 0 0,0 1 0 0 0,0-1 0 0 0,0 0 0 0 0,0 0-1 0 0,1 0 1 0 0,-1 0 0 0 0,0-1 0 0 0,1 1 0 0 0,-1 0 0 0 0,0 0 0 0 0,1-1 0 0 0,-1 1 0 0 0,1-1 0 0 0,-1 0 0 0 0,1 1 0 0 0,0-1 0 0 0,-1 0 0 0 0,1 0 0 0 0,-1 0 0 0 0,1 0 0 0 0,-1 0 0 0 0,1 0 0 0 0,0 0 0 0 0,0-1-29 0 0,62-8 740 0 0,18-13-439 0 0,1 3 0 0 0,1 4 0 0 0,42-1-301 0 0,21 22 43 0 0,-146-6-143 0 0,0 0 0 0 0,0 0 0 0 0,0 1 0 0 0,0-1 0 0 0,0 0 1 0 0,0-1-1 0 0,0 1 0 0 0,0 0 0 0 0,0 0 0 0 0,0 0 0 0 0,0-1 1 0 0,0 1-1 0 0,1 0 0 0 0,-1-1 0 0 0,-1 1 0 0 0,1-1 0 0 0,0 1 1 0 0,0-1-1 0 0,0 0 0 0 0,0 1 0 0 0,0-1 0 0 0,0 0 0 0 0,-1 1 1 0 0,1-1-1 0 0,0 0 0 0 0,-1 0 0 0 0,1 0 0 0 0,0 0 0 0 0,-1 0 1 0 0,1 0-1 0 0,-1 0 0 0 0,0 0 0 0 0,1 0 0 0 0,-1 0 100 0 0,8-10-1008 0 0,1-4-1698 0 0,-2 4-3173 0 0,0 0-6148 0 0</inkml:trace>
  <inkml:trace contextRef="#ctx0" brushRef="#br0" timeOffset="30742.356">12738 535 8162 0 0,'0'0'2451'0'0,"0"0"-349"0"0,0 0-231 0 0,0 0-28 0 0,0 0-75 0 0,0 0-161 0 0,0 0-309 0 0,0 0-349 0 0,0 0-258 0 0,0 0-179 0 0,0 0-104 0 0,0 0-76 0 0,0 0-41 0 0,-5 0 452 0 0,504 51 2782 0 0,-186-51-3200 0 0,-312 0-329 0 0,-1 0 39 0 0,0 0 10 0 0,0 0 22 0 0,0 0 36 0 0,0 0 34 0 0,0 0 24 0 0,0 0-19 0 0,0 0 4 0 0,0 0-31 0 0,0 0-31 0 0,0 0-9 0 0,0 0-5 0 0,-30-18 106 0 0,-86-38-64 0 0,103 48-99 0 0,-1-1-1 0 0,1 0 1 0 0,1-1-1 0 0,0 0 0 0 0,1-1 1 0 0,-1-1-1 0 0,2 1 1 0 0,0-2-1 0 0,0 1 1 0 0,-4-10-13 0 0,14 21-60 0 0,-18-41-454 0 0,15 25-9051 0 0,3 13-2617 0 0</inkml:trace>
  <inkml:trace contextRef="#ctx0" brushRef="#br0" timeOffset="36881.236">15742 969 0 0 0,'0'0'1868'0'0,"0"0"-522"0"0,0 0-60 0 0,0 0 278 0 0,0 0 352 0 0,0 0 121 0 0,0 0-125 0 0,0 0-253 0 0,0 0-326 0 0,0 0-233 0 0,0 0-176 0 0,5-11-119 0 0,14-34-87 0 0,-18 45-666 0 0,-1-1 0 0 0,1 0 0 0 0,-1 0 0 0 0,0 0 1 0 0,1 0-1 0 0,-1 0 0 0 0,0 0 0 0 0,0 0 0 0 0,0 0 0 0 0,0 0 0 0 0,0 0 1 0 0,0-1-1 0 0,0 1 0 0 0,0 0 0 0 0,0 0 0 0 0,-1 0 0 0 0,1 0 0 0 0,0 0 0 0 0,-1 0 1 0 0,1 0-1 0 0,0 1 0 0 0,-1-1 0 0 0,1 0 0 0 0,-1 0 0 0 0,0 0 0 0 0,1 0 1 0 0,-1 0-1 0 0,0 1 0 0 0,1-1 0 0 0,-1 0 0 0 0,0 1 0 0 0,0-1 0 0 0,0 0 0 0 0,1 1 1 0 0,-1-1-1 0 0,-1 1-52 0 0,-2-4 370 0 0,-71-40 2179 0 0,60 37-2395 0 0,0 1 0 0 0,-1 0 0 0 0,0 1 0 0 0,0 1 0 0 0,0 0 0 0 0,-1 1 0 0 0,1 1 0 0 0,-1 1 0 0 0,0 0 0 0 0,1 1 1 0 0,-1 1-1 0 0,1 0 0 0 0,-12 3-154 0 0,22-4 24 0 0,0 0 0 0 0,-1 0 1 0 0,1 1-1 0 0,0-1 1 0 0,-1 2-1 0 0,1-1 0 0 0,0 1 1 0 0,0 0-1 0 0,0 0 1 0 0,0 0-1 0 0,0 1 0 0 0,1 0 1 0 0,-1 0-1 0 0,1 1 0 0 0,-1-1 1 0 0,1 1-1 0 0,0 0 1 0 0,1 1-1 0 0,-1-1 0 0 0,1 1 1 0 0,0 0-1 0 0,0 0 0 0 0,0 0 1 0 0,1 0-1 0 0,0 1 1 0 0,0 0-1 0 0,0-1 0 0 0,1 1 1 0 0,0 0-1 0 0,0 0 1 0 0,0 1-1 0 0,1-1-24 0 0,1 1 5 0 0,0-1 1 0 0,1 1-1 0 0,0-1 1 0 0,1 0-1 0 0,0 0 0 0 0,-1 1 1 0 0,2-1-1 0 0,-1 0 1 0 0,1-1-1 0 0,0 1 0 0 0,0 0 1 0 0,1-1-1 0 0,-1 0 1 0 0,1 0-1 0 0,0 0 0 0 0,1 0 1 0 0,2 3-6 0 0,5 1 54 0 0,0 0 0 0 0,0-1 1 0 0,1 0-1 0 0,0-1 0 0 0,0-1 1 0 0,1 0-1 0 0,-1 0 0 0 0,1-1 0 0 0,1-1 1 0 0,4 1-55 0 0,-32-2 130 0 0,0 1 1 0 0,1 0-1 0 0,-1 1 1 0 0,1 0-1 0 0,0 1 1 0 0,0 1-1 0 0,1 0 0 0 0,0 0 1 0 0,0 1-1 0 0,1 0 1 0 0,0 1-1 0 0,-2 3-130 0 0,-2 2 6 0 0,1 1 0 0 0,0 1 0 0 0,1 0 0 0 0,1 1 0 0 0,0 0 0 0 0,1 0 0 0 0,1 1-1 0 0,1 1 1 0 0,1-1 0 0 0,0 1 0 0 0,2 0 0 0 0,0 1 0 0 0,1 0 0 0 0,0-1 0 0 0,2 1 0 0 0,1 0-1 0 0,0 18-5 0 0,2-34 8 0 0,-1 1 0 0 0,1-1 0 0 0,0 0 0 0 0,0 0 0 0 0,0 0 0 0 0,0 0 0 0 0,1 0 0 0 0,0 0 0 0 0,-1 0-1 0 0,2 0 1 0 0,-1-1 0 0 0,0 1 0 0 0,1-1 0 0 0,-1 0 0 0 0,1 1 0 0 0,0-1 0 0 0,0-1 0 0 0,0 1 0 0 0,1 0 0 0 0,-1-1-1 0 0,1 1 1 0 0,-1-1 0 0 0,1 0 0 0 0,0 0 0 0 0,0-1 0 0 0,0 1 0 0 0,0-1 0 0 0,0 0 0 0 0,2 1-8 0 0,127 10 237 0 0,-128-13-251 0 0,1 1-1 0 0,-1-1 0 0 0,0 0 1 0 0,1-1-1 0 0,-1 1 1 0 0,0-1-1 0 0,0 0 0 0 0,0 0 1 0 0,-1-1-1 0 0,1 1 1 0 0,0-1-1 0 0,-1 0 1 0 0,0 0-1 0 0,1-1 0 0 0,-1 1 1 0 0,0-1 14 0 0,10-21-2856 0 0,-9-7-4158 0 0,-5 27-4912 0 0</inkml:trace>
  <inkml:trace contextRef="#ctx0" brushRef="#br0" timeOffset="37592.922">15608 365 2296 0 0,'0'0'3897'0'0,"0"0"-2214"0"0,0 0-698 0 0,0 0-33 0 0,0 0 137 0 0,0 0 178 0 0,0 0 58 0 0,0 0-40 0 0,0 0-137 0 0,0 0-197 0 0,0 0-180 0 0,0 0-152 0 0,0 0-98 0 0,-6-4-38 0 0,-19-16 9 0 0,19 15 3 0 0,6 5-6 0 0,0 0-2 0 0,0 0-9 0 0,0 0-22 0 0,0 26 2472 0 0,-16 265 852 0 0,-143 504-2376 0 0,47-320-1218 0 0,60-268 43 0 0,50-131-93 0 0,-6-100-1243 0 0,-2 1-3170 0 0,8 16-947 0 0,2 2-7118 0 0</inkml:trace>
  <inkml:trace contextRef="#ctx0" brushRef="#br0" timeOffset="39344.116">17215 844 8514 0 0,'0'0'1971'0'0,"0"0"-416"0"0,0 0-249 0 0,0 0 28 0 0,0 0 71 0 0,0 0-16 0 0,0 0-178 0 0,0 0-250 0 0,0 0-200 0 0,0 0-160 0 0,0 0-86 0 0,0 0-49 0 0,0 0-14 0 0,22 12 3081 0 0,-20-8-3363 0 0,0 0 0 0 0,0 0 1 0 0,-1 0-1 0 0,1 0 1 0 0,-1 0-1 0 0,0 0 1 0 0,-1 0-1 0 0,1 1 0 0 0,0-1 1 0 0,-1 0-1 0 0,0 1 1 0 0,0-1-1 0 0,-1 0 0 0 0,1 1 1 0 0,-1-1-1 0 0,0 2-170 0 0,0 13 288 0 0,-2 12-189 0 0,-2-1 1 0 0,-2 0-1 0 0,0 0 1 0 0,-2-1 0 0 0,-1 0-1 0 0,-1 0 1 0 0,-2-1 0 0 0,-16 25-100 0 0,9-11 73 0 0,-134 296 71 0 0,146-275-125 0 0,29-60 50 0 0,153-7 377 0 0,93-17 35 0 0,-195 21-395 0 0,-61 5-32 0 0,-12-3-11 0 0,0-2-135 0 0,1 0-31 0 0,0 0-30 0 0,0 0-48 0 0,-4-5-2343 0 0,1 3-5065 0 0,3 2-4499 0 0</inkml:trace>
  <inkml:trace contextRef="#ctx0" brushRef="#br0" timeOffset="40751.909">17007 575 3769 0 0,'0'0'2047'0'0,"0"0"-549"0"0,0 0-105 0 0,0 0 168 0 0,0 0 183 0 0,0 0 76 0 0,0 0-121 0 0,0 0-212 0 0,0 0-301 0 0,0 0-231 0 0,0 0-108 0 0,0 0-67 0 0,0 0 5 0 0,-12-5-9 0 0,-44-23 623 0 0,56 28-830 0 0,0 0-109 0 0,0 0-87 0 0,0 0-61 0 0,0 0-49 0 0,0 0-23 0 0,0 0-23 0 0,0 0-41 0 0,0 0-20 0 0,43 15 999 0 0,15-5-693 0 0,1-3 0 0 0,-1-2 0 0 0,1-3 0 0 0,25-4-462 0 0,-26 2 61 0 0,23 8 63 0 0,-48 6-128 0 0,-27-12 374 0 0,-13-9 432 0 0,-2-3-855 0 0,-20-22 82 0 0,2-1 1 0 0,2-1 0 0 0,1-1-1 0 0,-18-37-29 0 0,3-26 11 0 0,39 97-43 0 0,0 1-32 0 0,0 0-13 0 0,0 0-54 0 0,0 0-49 0 0,0 0-67 0 0,0 0-105 0 0,0 0-133 0 0,28 15-4742 0 0,-16-5-3131 0 0,-3-6-4072 0 0</inkml:trace>
  <inkml:trace contextRef="#ctx0" brushRef="#br0" timeOffset="41342.719">17940 932 10474 0 0,'0'0'1391'0'0,"0"0"-348"0"0,0 0-27 0 0,0 0 138 0 0,0 0 126 0 0,0 0-41 0 0,0 0-235 0 0,0 0-257 0 0,0 0-205 0 0,0 0-48 0 0,0 0 34 0 0,0 0 95 0 0,3 4 63 0 0,70 23 3312 0 0,210-21-1468 0 0,-53-13-2259 0 0,-226 6-2784 0 0,-17-2-8980 0 0,9 3 176 0 0</inkml:trace>
  <inkml:trace contextRef="#ctx0" brushRef="#br0" timeOffset="41679.222">17981 1209 10810 0 0,'0'0'1798'0'0,"0"0"-440"0"0,0 0-143 0 0,0 0 56 0 0,0 0-3 0 0,0 0-124 0 0,0 0-236 0 0,0 0-212 0 0,0 0-62 0 0,0 0 30 0 0,0 0 21 0 0,0 0 17 0 0,0 0-63 0 0,8 3-104 0 0,129 16 1872 0 0,58-27-1019 0 0,31-6-1965 0 0,-223 13-1303 0 0,-10-2-10976 0 0,4 3 1415 0 0</inkml:trace>
  <inkml:trace contextRef="#ctx0" brushRef="#br0" timeOffset="41999.778">17900 1507 9730 0 0,'0'0'2335'0'0,"0"0"-752"0"0,0 0-336 0 0,0 0 5 0 0,0 0 5 0 0,0 0-69 0 0,0 0-196 0 0,0 0-230 0 0,0 0-125 0 0,0 0-38 0 0,0 0 6 0 0,0 0 33 0 0,0 0 11 0 0,1 5-42 0 0,-1-3-548 0 0,1 0-1 0 0,-1 0 0 0 0,1-1 1 0 0,-1 1-1 0 0,1 0 1 0 0,0-1-1 0 0,0 1 0 0 0,0 0 1 0 0,-1-1-1 0 0,2 1 1 0 0,-1-1-1 0 0,0 1 1 0 0,0-1-1 0 0,0 0 0 0 0,1 0 1 0 0,-1 1-1 0 0,0-1 1 0 0,1 0-1 0 0,-1 0 0 0 0,1 0 1 0 0,-1 0-1 0 0,1-1 1 0 0,0 1-1 0 0,-1 0 0 0 0,1-1 1 0 0,0 1-1 0 0,0-1 1 0 0,-1 0-1 0 0,1 1 1 0 0,0-1-1 0 0,0 0 0 0 0,0 0 1 0 0,-1 0-1 0 0,1 0 1 0 0,2-1-59 0 0,182-13 1964 0 0,-48 0-1302 0 0,-67 8-2043 0 0,-2-3-5874 0 0,-62 8-4763 0 0</inkml:trace>
  <inkml:trace contextRef="#ctx0" brushRef="#br0" timeOffset="43100.867">18667 1658 14443 0 0,'0'0'1957'0'0,"0"0"-364"0"0,0 0-194 0 0,0 0-57 0 0,0 0-106 0 0,0 0-206 0 0,0 0-160 0 0,0 0-167 0 0,0 0-140 0 0,0 0-90 0 0,0 0-74 0 0,0 0-77 0 0,16-33-58 0 0,52-101-6 0 0,-12 50 174 0 0,-16 33-223 0 0,2 1-1 0 0,2 2 0 0 0,2 2 1 0 0,2 3-1 0 0,19-12-208 0 0,38-7 181 0 0,-100 59-179 0 0,0 1-1 0 0,0 0 0 0 0,0 0 0 0 0,0 0 0 0 0,0 1 0 0 0,0 0 1 0 0,1 0-1 0 0,-1 0 0 0 0,0 0 0 0 0,1 1 0 0 0,-1 0 0 0 0,0 0 1 0 0,1 1-1 0 0,-1-1 0 0 0,0 1 0 0 0,3 1-1 0 0,5 62 29 0 0,-14-54-25 0 0,-1 22 1 0 0,-3 1-1 0 0,0-1 1 0 0,-3 0-1 0 0,0 0 0 0 0,-2 0 1 0 0,-8 17-5 0 0,-10 31 15 0 0,-11 53-43 0 0,54-164 59 0 0,1 0 0 0 0,2 1 0 0 0,0 1 1 0 0,2 0-1 0 0,12-11-31 0 0,-8 11-6 0 0,2 1 0 0 0,0 1 1 0 0,2 1-1 0 0,1 2 0 0 0,1 1 1 0 0,1 1-1 0 0,18-9 6 0 0,-43 28-8 0 0,1-1 1 0 0,-1 1 0 0 0,1 0-1 0 0,0 1 1 0 0,0 0 0 0 0,0 0-1 0 0,0 0 1 0 0,0 1-1 0 0,0 0 1 0 0,1 0 0 0 0,-1 1-1 0 0,0 0 1 0 0,1 0-1 0 0,-1 1 1 0 0,1 0 7 0 0,-4 1 4 0 0,-1 1 1 0 0,1 0-1 0 0,0 0 0 0 0,-1 0 0 0 0,0 0 0 0 0,1 0 1 0 0,-1 1-1 0 0,-1 0 0 0 0,1 0 0 0 0,0-1 0 0 0,-1 2 1 0 0,0-1-1 0 0,0 0 0 0 0,0 0 0 0 0,-1 1 1 0 0,1-1-1 0 0,-1 0 0 0 0,0 1 0 0 0,0 0 0 0 0,0-1 1 0 0,-1 1-1 0 0,0 0 0 0 0,0-1 0 0 0,0 1 1 0 0,0-1-1 0 0,-1 1 0 0 0,0 0 0 0 0,0-1 0 0 0,0 2-4 0 0,0 15 62 0 0,-43 122 102 0 0,-30 78 94 0 0,65-188-257 0 0,9-33 18 0 0,0 0-1 0 0,0 0-7 0 0,0 0-22 0 0,0 0-9 0 0,0 0-17 0 0,0 0-10 0 0,0 0-2 0 0,9-15-446 0 0,-4 7-52 0 0,17-24-2271 0 0,-11 11-6089 0 0,-8 13-3642 0 0</inkml:trace>
  <inkml:trace contextRef="#ctx0" brushRef="#br0" timeOffset="45485.935">19956 1025 10866 0 0,'0'0'1951'0'0,"0"0"-372"0"0,0 0-142 0 0,0 0 2 0 0,0 0-19 0 0,0 0-72 0 0,0 0-194 0 0,0 0-225 0 0,0 0-139 0 0,0 0-151 0 0,0 0-127 0 0,0 0-85 0 0,0 0-61 0 0,-5-4-38 0 0,-15-8-49 0 0,15 9-14 0 0,5 3-52 0 0,0 0-47 0 0,10 30 641 0 0,41 162 389 0 0,2 19-918 0 0,-27-77-104 0 0,-15-134 800 0 0,19-55-775 0 0,95-151-115 0 0,9-44 60 0 0,-90 169-120 0 0,-47 77-2794 0 0,-11 7-7218 0 0,10-3-1977 0 0</inkml:trace>
  <inkml:trace contextRef="#ctx0" brushRef="#br0" timeOffset="46197.946">19871 653 11955 0 0,'0'0'1417'0'0,"0"0"-223"0"0,0 0-61 0 0,0 0 76 0 0,0 0 70 0 0,0 0-49 0 0,0 0-148 0 0,0 0-182 0 0,0 0-140 0 0,0 0-130 0 0,0 0-126 0 0,0 0-71 0 0,0 0-77 0 0,-4-2-53 0 0,3 1-318 0 0,1 1 47 0 0,1 0-1 0 0,-1 0 1 0 0,0-1-1 0 0,0 1 1 0 0,0 0-1 0 0,1-1 1 0 0,-1 1-1 0 0,0 0 1 0 0,0-1-1 0 0,0 1 1 0 0,0 0 0 0 0,0-1-1 0 0,0 1 1 0 0,0 0-1 0 0,0-1 1 0 0,0 1-1 0 0,0 0 1 0 0,0-1-1 0 0,0 1 1 0 0,0 0-1 0 0,0-1 1 0 0,0 1-1 0 0,0 0 1 0 0,0-1-1 0 0,0 1 1 0 0,0 0-1 0 0,0 0 1 0 0,-1-1-1 0 0,1 1 1 0 0,0 0 0 0 0,0-1-1 0 0,0 1 1 0 0,0 0-1 0 0,-1 0 1 0 0,1-1-1 0 0,0 1 1 0 0,0 0-1 0 0,-1 0 1 0 0,1-1-1 0 0,0 1 1 0 0,-1 0-32 0 0,154-11 2050 0 0,119 25-1158 0 0,-35 28-652 0 0,-260-47 1235 0 0,-68-65-1195 0 0,75 58-312 0 0,1 0-1 0 0,0-1 1 0 0,0-1 0 0 0,1-1 0 0 0,1 0 0 0 0,1 0-1 0 0,0-1 1 0 0,1-1 0 0 0,1 0 0 0 0,0 0 0 0 0,1-1-1 0 0,1 0 1 0 0,0-4 32 0 0,4-16-1576 0 0,7 15-5752 0 0,3 15-5475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16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678 1675 776 0 0,'0'0'515'0'0,"0"0"-236"0"0,0 0-125 0 0,0 0 105 0 0,0 0 244 0 0,0 0 220 0 0,0 0 136 0 0,0 0 22 0 0,0 0-49 0 0,0 0-33 0 0,0 0-39 0 0,8 0-64 0 0,384-37 7757 0 0,600-48-4203 0 0,-143 34-2908 0 0,-407 36-799 0 0,586 1 294 0 0,-163-9-372 0 0,76 17 186 0 0,-632-2-412 0 0,277 4 128 0 0,-162 4-871 0 0,-423 0 226 0 0,-1 0-206 0 0,0 0-545 0 0,-4 0-5626 0 0,2 0-3033 0 0</inkml:trace>
  <inkml:trace contextRef="#ctx0" brushRef="#br0" timeOffset="570.781">1865 1660 5417 0 0,'0'0'906'0'0,"0"0"-292"0"0,0 0-72 0 0,0 0 154 0 0,0 0 258 0 0,-32 14 247 0 0,-105 45 101 0 0,-55 19 2469 0 0,-181 47-514 0 0,275-100-2794 0 0,121-23-6073 0 0,-4-3 569 0 0,-6 1-3431 0 0</inkml:trace>
  <inkml:trace contextRef="#ctx0" brushRef="#br0" timeOffset="869.439">2946 1557 6793 0 0,'0'0'1511'0'0,"0"0"-393"0"0,0 0-380 0 0,0 0-144 0 0,0 0 149 0 0,0 0 232 0 0,-33 9 84 0 0,-107 28-74 0 0,-49 28 1145 0 0,-253 117 245 0 0,203-81-1684 0 0,239-101-721 0 0,1 0-1 0 0,-1 1 0 0 0,1-1 0 0 0,-1 0 1 0 0,1 0-1 0 0,-1 1 0 0 0,1-1 1 0 0,-1 0-1 0 0,1 1 0 0 0,-1-1 0 0 0,0 1 1 0 0,1-1-1 0 0,-1 1 0 0 0,1-1 1 0 0,-1 0-1 0 0,0 1 0 0 0,0-1 0 0 0,1 1 1 0 0,-1 0-1 0 0,0-1 0 0 0,0 1 1 0 0,0-1-1 0 0,1 1 0 0 0,-1-1 0 0 0,0 1 1 0 0,0-1-1 0 0,0 1 0 0 0,0 0 1 0 0,0-1-1 0 0,0 1 0 0 0,0-1 0 0 0,0 1 1 0 0,0-1-1 0 0,-1 1 0 0 0,1-1 1 0 0,0 1-1 0 0,0 0 0 0 0,0-1 0 0 0,-1 1 1 0 0,1-1-1 0 0,0 1 0 0 0,-1-1 1 0 0,1 0-1 0 0,0 1 0 0 0,-1-1 0 0 0,1 1 1 0 0,0-1-1 0 0,-1 1 0 0 0,1-1 1 0 0,-1 0-1 0 0,1 1 0 0 0,-1-1 0 0 0,1 0 1 0 0,-1 0-1 0 0,1 1 0 0 0,-1-1 1 0 0,1 0-1 0 0,-1 0 0 0 0,1 0 0 0 0,-1 0 1 0 0,0 0-1 0 0,1 0 0 0 0,-1 1 1 0 0,1-1-1 0 0,-1-1 0 0 0,1 1 1 0 0,-1 0-1 0 0,0 0 0 0 0,1 0 31 0 0,121-8-3144 0 0,-43-12-4712 0 0,-48 12 1263 0 0</inkml:trace>
  <inkml:trace contextRef="#ctx0" brushRef="#br0" timeOffset="1122.947">3964 1469 7234 0 0,'0'0'1224'0'0,"0"0"-581"0"0,0 0-129 0 0,-33 17 209 0 0,-109 59 327 0 0,-144 44 3775 0 0,-156 42-1151 0 0,280-106-3290 0 0,175-49-3121 0 0,61-10-114 0 0,-26-5-3734 0 0,-24 0-1513 0 0</inkml:trace>
  <inkml:trace contextRef="#ctx0" brushRef="#br0" timeOffset="1302.033">5197 1502 13739 0 0,'0'0'523'0'0,"0"0"-155"0"0,0 0-21 0 0,-35 16 179 0 0,-115 52 201 0 0,-140 50 2392 0 0,-62 28-1924 0 0,307-108-2523 0 0,76-23-442 0 0,36-15-1923 0 0,-38 0-1223 0 0,-6 0-3921 0 0</inkml:trace>
  <inkml:trace contextRef="#ctx0" brushRef="#br0" timeOffset="1549.125">6278 1472 5529 0 0,'0'0'744'0'0,"0"0"-161"0"0,0 0-151 0 0,0 0 56 0 0,0 0 155 0 0,0 0 120 0 0,0 0 90 0 0,0 0-24 0 0,0 0-109 0 0,0 0-148 0 0,0 0-129 0 0,0 0-81 0 0,-27 33-57 0 0,-83 98-59 0 0,60-87 10 0 0,40-42-202 0 0,-3 4-285 0 0,1-1 0 0 0,-1-1-1 0 0,0 0 1 0 0,-1-1 0 0 0,1 0 0 0 0,-1-1 0 0 0,1-1 0 0 0,-13 1 231 0 0,21-2-363 0 0,-20 0-1650 0 0,10 0-3302 0 0,12 0 1033 0 0</inkml:trace>
  <inkml:trace contextRef="#ctx0" brushRef="#br0" timeOffset="1786.041">6996 1454 0 0 0,'-34'24'972'0'0,"-108"77"316"0"0,-17-14 1421 0 0,119-70-2214 0 0,-407 148 1969 0 0,347-126-4958 0 0,81-31 617 0 0,1 0-1680 0 0</inkml:trace>
  <inkml:trace contextRef="#ctx0" brushRef="#br0" timeOffset="2886.849">3244 128 4169 0 0,'0'0'1658'0'0,"0"0"-201"0"0,0 0-94 0 0,0 0 27 0 0,0 0 74 0 0,0 0-32 0 0,0 0-165 0 0,0 0-264 0 0,0 0-352 0 0,0 0-311 0 0,0 0-203 0 0,0 0-91 0 0,-3 0 25 0 0,2 2 14 0 0,-1 1 1 0 0,0-1 0 0 0,1 0 0 0 0,-1 0 0 0 0,1 1 0 0 0,0-1 0 0 0,0 0 0 0 0,0 1 0 0 0,0-1 0 0 0,0 1 0 0 0,0 0 0 0 0,1-1 0 0 0,-1 1 0 0 0,1 0 0 0 0,0-1 0 0 0,0 1 0 0 0,0 0 0 0 0,0-1 0 0 0,0 1 0 0 0,0 0 0 0 0,1-1 0 0 0,0 1 0 0 0,-1-1 0 0 0,1 2-86 0 0,0 14 341 0 0,-16 780 3491 0 0,4-610-3694 0 0,-3-88-42 0 0,0-52-4 0 0,1-8-66 0 0,-14 18-4 0 0,27-57-83 0 0,0-1-12 0 0,0 0-37 0 0,0 0-4 0 0,19-1-399 0 0,13-24-1908 0 0,-20 14-3505 0 0,-5 4-5209 0 0</inkml:trace>
  <inkml:trace contextRef="#ctx0" brushRef="#br0" timeOffset="4274.482">3240 224 0 0 0,'0'0'344'0'0,"0"0"440"0"0,0 0 90 0 0,0 0 29 0 0,0 0 23 0 0,0 0 77 0 0,0 0 94 0 0,-5-10 38 0 0,-12-22-442 0 0,4 8 8764 0 0,43 13-7557 0 0,37-2-1103 0 0,0 2 0 0 0,1 4 0 0 0,36 2-797 0 0,295 1 1008 0 0,-41 0-541 0 0,165-12 72 0 0,-318-2-326 0 0,-74 3-85 0 0,250 1 523 0 0,-376 36-583 0 0,10 32 83 0 0,-2 0 0 0 0,-3 0-1 0 0,-2 1 1 0 0,-2 0 0 0 0,-3 0-1 0 0,-3 1 1 0 0,-4 31-151 0 0,-49 363 202 0 0,50-89-114 0 0,8-283-46 0 0,-6-86 636 0 0,-13 1-3188 0 0,3 4-3424 0 0,6 2-28 0 0,-1-2-6166 0 0</inkml:trace>
  <inkml:trace contextRef="#ctx0" brushRef="#br0" timeOffset="6849.05">1293 854 2905 0 0,'0'0'1409'0'0,"0"0"-319"0"0,0 0-207 0 0,0 0 54 0 0,0 0 187 0 0,0 0 94 0 0,0 0-100 0 0,0 0-228 0 0,0 0-288 0 0,0 0-221 0 0,0 0-14 0 0,3 0 99 0 0,202 3 6103 0 0,7-10-4381 0 0,79-1-993 0 0,195-6-353 0 0,-325 14-677 0 0,49-4 254 0 0,-98-3-242 0 0,-112 7-165 0 0,0 0-2 0 0,0 0 0 0 0,0 0-16 0 0,0 0-9 0 0,0 0 19 0 0,0 0-9 0 0,0 0 14 0 0,0 0-4 0 0,0 0-13 0 0,0 0 12 0 0,0 0-2 0 0,0 0-21 0 0,0 0 18 0 0,11 0 700 0 0,-16 0 123 0 0,-5-2-750 0 0,1-1 0 0 0,-1 0 0 0 0,1 0 0 0 0,0-1-1 0 0,0 0 1 0 0,1-1 0 0 0,-1 0 0 0 0,1 0 0 0 0,0-1 0 0 0,0 0-1 0 0,1 0 1 0 0,0-1 0 0 0,0 0 0 0 0,-6-7-72 0 0,-13-16 27 0 0,16 17 4 0 0,-1 1 1 0 0,0 0-1 0 0,-1 1 0 0 0,-1 0 1 0 0,0 1-1 0 0,0 0 1 0 0,-12-7-32 0 0,23 18-5 0 0,1-1 0 0 0,0 1 0 0 0,0-1 1 0 0,0 1-1 0 0,0-1 0 0 0,0 1 0 0 0,0 0 1 0 0,0 0-1 0 0,0 0 0 0 0,0-1 1 0 0,0 1-1 0 0,0 0 0 0 0,0 0 0 0 0,0 0 1 0 0,1 0-1 0 0,-1 0 0 0 0,0 0 0 0 0,1 1 1 0 0,-1-1-1 0 0,1 0 0 0 0,-1 0 1 0 0,1 0-1 0 0,0 0 0 0 0,-1 1 0 0 0,1-1 1 0 0,0 0-1 0 0,0 0 0 0 0,0 1 0 0 0,0-1 1 0 0,0 0-1 0 0,0 1 0 0 0,0-1 1 0 0,0 0 4 0 0,-2 9-3 0 0,-35 207 20 0 0,18-99 5 0 0,-5 26-32 0 0,108-266 849 0 0,125-110-788 0 0,-111 133-98 0 0,-95 97-955 0 0,-14 3-7798 0 0,9 0-3335 0 0</inkml:trace>
  <inkml:trace contextRef="#ctx0" brushRef="#br0" timeOffset="7706.827">276 206 13811 0 0,'0'0'1304'0'0,"0"0"-394"0"0,0 0-217 0 0,0 0 203 0 0,0 0 378 0 0,0 0 198 0 0,0 0-109 0 0,0 0-354 0 0,0 0-400 0 0,0 0-252 0 0,0 0-111 0 0,-7 15-10 0 0,-23 51 0 0 0,26-57-157 0 0,1 0 0 0 0,1 0 0 0 0,0 0 0 0 0,0 1 0 0 0,1-1 0 0 0,0 0 0 0 0,0 1 0 0 0,1-1 0 0 0,1 1 0 0 0,0 6-79 0 0,1 15 195 0 0,7 137 536 0 0,-1-94-583 0 0,-2 1 0 0 0,-4-1-1 0 0,-3 1 1 0 0,-5 21-148 0 0,4-78-47 0 0,-1 0-1 0 0,0 0 1 0 0,-1 0 0 0 0,-1-1-1 0 0,-1 0 1 0 0,-1 0 0 0 0,0 0-1 0 0,-1-1 1 0 0,-1 0 0 0 0,-3 4 47 0 0,-12 4-1726 0 0,14-21-1722 0 0,-1-4-3764 0 0,8-2-2915 0 0</inkml:trace>
  <inkml:trace contextRef="#ctx0" brushRef="#br0" timeOffset="8075.884">0 180 9530 0 0,'0'0'1512'0'0,"0"0"-154"0"0,0 0-256 0 0,0 0-34 0 0,0 0 81 0 0,0 0 82 0 0,0 0-77 0 0,0 0-223 0 0,0 0-208 0 0,0 0-167 0 0,36-26-82 0 0,113-79-41 0 0,-142 100-383 0 0,-1 1 1 0 0,1-1-1 0 0,0 1 1 0 0,1 1 0 0 0,-1-1-1 0 0,1 1 1 0 0,-1 0-1 0 0,1 1 1 0 0,0 0 0 0 0,0 0-1 0 0,0 1 1 0 0,0 0-1 0 0,6 0-50 0 0,11-1 169 0 0,222-5 1289 0 0,-226 8-1393 0 0,0 1 0 0 0,0 1 0 0 0,-1 1 0 0 0,1 1 0 0 0,-1 0 0 0 0,0 2 0 0 0,-1 0 0 0 0,1 1 0 0 0,-1 1 0 0 0,2 3-65 0 0,-14-8 23 0 0,0 0 0 0 0,0 0 1 0 0,-1 0-1 0 0,0 1 0 0 0,0 0 1 0 0,0 0-1 0 0,0 1 0 0 0,-1 0 0 0 0,0 0 1 0 0,0 0-1 0 0,-1 1 0 0 0,1-1 1 0 0,-1 1-1 0 0,-1 0 0 0 0,1 0 0 0 0,-1 0 1 0 0,-1 1-1 0 0,1-1 0 0 0,-1 1 0 0 0,-1-1 1 0 0,1 1-1 0 0,-1 0 0 0 0,-1 0 1 0 0,1 0-1 0 0,-1 0 0 0 0,-1-1 0 0 0,1 1 1 0 0,-2 2-24 0 0,-5 8 73 0 0,0-1 1 0 0,-2 0 0 0 0,0-1 0 0 0,-1 0-1 0 0,0 0 1 0 0,-2-1 0 0 0,0 0-1 0 0,0-1 1 0 0,-1-1 0 0 0,-1 0 0 0 0,0 0-1 0 0,-1-2 1 0 0,0 0 0 0 0,-1 0-1 0 0,0-1 1 0 0,-1-1 0 0 0,0-1 0 0 0,-7 2-74 0 0,1 2 26 0 0,-1-1 0 0 0,1-1 0 0 0,-2-2 0 0 0,1 0 0 0 0,-1-1 0 0 0,0-2 0 0 0,0 0 0 0 0,-1-2 0 0 0,0-1 0 0 0,1-1 0 0 0,-1-1 0 0 0,0-1 0 0 0,-18-4-26 0 0,-40-25-1004 0 0,54 11-7108 0 0,26 17-3763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3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10666 0 0,'0'0'1447'0'0,"0"0"-197"0"0,0 0-295 0 0,0 0-59 0 0,0 0 117 0 0,0 0 76 0 0,0 0-80 0 0,0 0-178 0 0,0 0-223 0 0,0 0-165 0 0,0 0-11 0 0,6 0 55 0 0,37-8 29 0 0,-1-2 1 0 0,0-2 0 0 0,0-2-1 0 0,-1-1 1 0 0,-1-2-1 0 0,-1-2 1 0 0,0-1-1 0 0,-2-3 1 0 0,11-8-517 0 0,-12 6 122 0 0,-2-1 1 0 0,-1-1-1 0 0,-1-2 1 0 0,-1-2-1 0 0,17-22-122 0 0,-25 27 59 0 0,-15 19-6 0 0,-1 0 0 0 0,-1-1 0 0 0,1 0 0 0 0,-1 0-1 0 0,0-1 1 0 0,-1 0 0 0 0,0 0 0 0 0,-1 0 0 0 0,4-9-53 0 0,-16 104 193 0 0,-24 192-21 0 0,-58 639 422 0 0,35-550-456 0 0,36-300-111 0 0,19-67-39 0 0,0-22-1524 0 0,-3-16-3472 0 0,-1 15-4099 0 0,2 11-2932 0 0</inkml:trace>
  <inkml:trace contextRef="#ctx0" brushRef="#br0" timeOffset="243.698">201 1072 18524 0 0,'0'0'755'0'0,"0"0"-220"0"0,0 0-149 0 0,0 0 226 0 0,0 0 305 0 0,0 0 159 0 0,0 0-33 0 0,0 0-163 0 0,36-13-203 0 0,117-42-155 0 0,92-43 547 0 0,-61 11-1910 0 0,-169 86-2389 0 0,-11 1-1773 0 0,-2 0-4685 0 0</inkml:trace>
  <inkml:trace contextRef="#ctx0" brushRef="#br0" timeOffset="616.509">957 1153 8994 0 0,'0'0'2152'0'0,"0"0"-302"0"0,0 0-258 0 0,0 0-87 0 0,0 0-97 0 0,0 0-182 0 0,0 0-245 0 0,-1 31-197 0 0,-4 97-134 0 0,-1-45 2476 0 0,6-82-2637 0 0,0-1 35 0 0,0 0 25 0 0,0 0-1 0 0,-6-19 1652 0 0,2 3-2125 0 0,1 0 0 0 0,0 0 0 0 0,2 0 0 0 0,0-1 0 0 0,0 1 0 0 0,2-1 0 0 0,0 1 0 0 0,1-1 0 0 0,0 1 0 0 0,1 0 0 0 0,1 0 0 0 0,1 0 0 0 0,1 1 0 0 0,1-5-75 0 0,120-238 1 0 0,-122 244-326 0 0,-8 21-2269 0 0,0 12-1154 0 0,3-6-4039 0 0,0-8-3859 0 0</inkml:trace>
  <inkml:trace contextRef="#ctx0" brushRef="#br0" timeOffset="947.509">1327 961 5425 0 0,'0'0'2437'0'0,"0"0"-197"0"0,0 0-111 0 0,0 0 3 0 0,0 0-120 0 0,0 0-208 0 0,0 0-252 0 0,0 0-268 0 0,0 0-196 0 0,0 0-173 0 0,0 0-152 0 0,0 0-99 0 0,0 0-60 0 0,28 10-65 0 0,86 25-61 0 0,-112-34-458 0 0,-1 0 0 0 0,1 0 0 0 0,-1 0 1 0 0,1 0-1 0 0,0-1 0 0 0,-1 1 1 0 0,1-1-1 0 0,0 1 0 0 0,-1-1 1 0 0,1 1-1 0 0,0-1 0 0 0,0 0 1 0 0,-1 0-1 0 0,1 0 0 0 0,0 0 0 0 0,0 0 1 0 0,-1 0-1 0 0,1-1 0 0 0,0 1 1 0 0,-1 0-1 0 0,1-1 0 0 0,0 0 1 0 0,-1 1-1 0 0,1-1 0 0 0,0 0 0 0 0,-1 0 1 0 0,1 0-1 0 0,-1 0 0 0 0,0 0 1 0 0,1 0-1 0 0,-1 0-20 0 0,4-4 109 0 0,-1 3-55 0 0,-1-1-1 0 0,1 0 0 0 0,0 0 0 0 0,-1-1 0 0 0,0 1 0 0 0,0-1 0 0 0,0 0 0 0 0,0 0 1 0 0,0 1-1 0 0,-1-2 0 0 0,0 1 0 0 0,0 0 0 0 0,0 0 0 0 0,0-1 0 0 0,-1 1 0 0 0,1-1 1 0 0,-1 0-1 0 0,0 1 0 0 0,-1-1 0 0 0,1 0 0 0 0,-1 0 0 0 0,0 1 0 0 0,0-1 1 0 0,0 0-1 0 0,-1-3-53 0 0,-2 4-18 0 0,0 0 0 0 0,0 0 1 0 0,0 0-1 0 0,0 1 1 0 0,-1 0-1 0 0,1-1 0 0 0,-1 1 1 0 0,0 1-1 0 0,0-1 1 0 0,0 0-1 0 0,0 1 0 0 0,-1 0 1 0 0,1 0-1 0 0,-1 0 0 0 0,1 1 1 0 0,-1-1-1 0 0,1 1 1 0 0,-1 0-1 0 0,0 0 0 0 0,0 1 1 0 0,1-1-1 0 0,-1 1 1 0 0,0 0-1 0 0,0 1 0 0 0,0-1 1 0 0,1 1-1 0 0,-1 0 1 0 0,0 0-1 0 0,-1 1 18 0 0,-5 2-35 0 0,1 0-1 0 0,0 1 1 0 0,0 0 0 0 0,1 0-1 0 0,-1 1 1 0 0,1 1 0 0 0,0-1-1 0 0,1 2 1 0 0,0-1 0 0 0,0 1 0 0 0,0 0-1 0 0,1 1 1 0 0,0 0 0 0 0,1 0-1 0 0,0 0 1 0 0,0 1 0 0 0,0 1 35 0 0,4-7-8 0 0,-1-1 0 0 0,1 1 0 0 0,0-1 0 0 0,-1 1 0 0 0,2 0 0 0 0,-1 0 0 0 0,0 0 0 0 0,1 0 0 0 0,0 0 0 0 0,0 0 1 0 0,0 0-1 0 0,0 0 0 0 0,1 0 0 0 0,-1 1 0 0 0,1-1 0 0 0,0 0 0 0 0,1 0 0 0 0,-1 0 0 0 0,1 1 0 0 0,0-1 0 0 0,0 0 0 0 0,0 0 0 0 0,0 0 0 0 0,1 0 1 0 0,-1 0-1 0 0,1 0 0 0 0,0-1 0 0 0,0 1 0 0 0,1 0 0 0 0,-1-1 0 0 0,1 0 0 0 0,0 0 0 0 0,0 1 0 0 0,0-1 0 0 0,0-1 0 0 0,0 1 0 0 0,3 1 8 0 0,94 18-33 0 0,-70-22-232 0 0,-1-2 0 0 0,-1 0 1 0 0,1-2-1 0 0,0-2 0 0 0,-1 0 0 0 0,0-2 0 0 0,9-4 265 0 0,10-9-4251 0 0,-3-5-3466 0 0,-36 21-3420 0 0</inkml:trace>
  <inkml:trace contextRef="#ctx0" brushRef="#br0" timeOffset="1342.517">1721 1013 2849 0 0,'0'0'2084'0'0,"0"0"-292"0"0,0 0 92 0 0,0 0 41 0 0,0 0-3 0 0,0 0-106 0 0,0 0-182 0 0,0 0-164 0 0,0 0-146 0 0,0 0-73 0 0,0 0-73 0 0,0 0-77 0 0,35-1-87 0 0,110-4-108 0 0,-75-12 220 0 0,-59 9-853 0 0,-1 3-167 0 0,-1-1-1 0 0,1 0 0 0 0,-1-1 0 0 0,0 0 0 0 0,0-1 0 0 0,-1 0 0 0 0,0 0 0 0 0,-1 0 0 0 0,1-1 0 0 0,-2 0 0 0 0,1-1 0 0 0,-1 0 0 0 0,-1 0 0 0 0,0 0 0 0 0,0 0 0 0 0,-1-1 0 0 0,0 0 0 0 0,-1 0 0 0 0,0 0 1 0 0,-1 0-1 0 0,0 0 0 0 0,-1-4-105 0 0,-3 11-4 0 0,0 1 0 0 0,-1-1 0 0 0,1 1 0 0 0,-1 0 1 0 0,0 0-1 0 0,0 0 0 0 0,0 0 0 0 0,-1 1 0 0 0,1-1 1 0 0,-1 1-1 0 0,1 0 0 0 0,-1-1 0 0 0,0 2 0 0 0,0-1 1 0 0,0 0-1 0 0,0 1 0 0 0,0 0 0 0 0,0 0 0 0 0,0 0 1 0 0,0 0-1 0 0,-1 1 0 0 0,1 0 0 0 0,0 0 0 0 0,0 0 1 0 0,-1 0-1 0 0,1 1 0 0 0,0-1 0 0 0,0 1 0 0 0,0 0 0 0 0,0 0 1 0 0,0 1-1 0 0,0-1 0 0 0,0 1 0 0 0,-3 1 4 0 0,-2 3-11 0 0,-1 1 1 0 0,1 0-1 0 0,1 0 0 0 0,-1 0 0 0 0,1 1 1 0 0,1 0-1 0 0,-1 1 0 0 0,1 0 0 0 0,1 0 0 0 0,0 1 1 0 0,0-1-1 0 0,1 1 0 0 0,0 0 0 0 0,1 1 1 0 0,0-1-1 0 0,0 1 0 0 0,1 0 0 0 0,1 0 0 0 0,0 0 1 0 0,0 0-1 0 0,1 0 0 0 0,0 1 0 0 0,1-1 1 0 0,1 8 10 0 0,1-12-2 0 0,0-1 0 0 0,1 1 1 0 0,-1-1-1 0 0,1 0 1 0 0,0 0-1 0 0,1 0 1 0 0,0 0-1 0 0,-1 0 1 0 0,2-1-1 0 0,-1 0 1 0 0,1 1-1 0 0,0-2 0 0 0,0 1 1 0 0,0-1-1 0 0,0 1 1 0 0,1-2-1 0 0,0 1 1 0 0,0-1-1 0 0,0 1 1 0 0,0-1-1 0 0,1-1 0 0 0,-1 0 1 0 0,1 0-1 0 0,-1 0 1 0 0,1 0-1 0 0,0-1 1 0 0,0 0-1 0 0,-1-1 1 0 0,1 1-1 0 0,0-1 1 0 0,6-1 1 0 0,108-14-1082 0 0,-73-7-6038 0 0,-35 14-5029 0 0</inkml:trace>
  <inkml:trace contextRef="#ctx0" brushRef="#br0" timeOffset="3841.513">2918 170 4697 0 0,'0'0'1836'0'0,"0"0"-49"0"0,0 0-5 0 0,0 0 59 0 0,0 0 47 0 0,0 0-60 0 0,0 0-141 0 0,0 0-193 0 0,0 0-210 0 0,0 0-198 0 0,0 0-203 0 0,-7-14-191 0 0,-21-43-159 0 0,21 43-93 0 0,7 14-50 0 0,0 0-53 0 0,0 0-51 0 0,0 0-66 0 0,0 0-76 0 0,0 0-54 0 0,0 12 4 0 0,31 506 1589 0 0,18-18-1108 0 0,-47-441-355 0 0,-2-58-162 0 0,0-1 16 0 0,0 0 19 0 0,10-16 987 0 0,3-20-1047 0 0,2 1 0 0 0,1 0 0 0 0,1 2 0 0 0,2 0 0 0 0,2 0 0 0 0,1 2 1 0 0,1 1-1 0 0,1 1 0 0 0,25-23-33 0 0,77-38-38 0 0,-124 89 31 0 0,0-1 0 0 0,0 1 0 0 0,0 0 0 0 0,0 0-1 0 0,0 0 1 0 0,0 0 0 0 0,0 0 0 0 0,0 1 0 0 0,1-1-1 0 0,-1 0 1 0 0,0 1 0 0 0,0 0 0 0 0,0-1 0 0 0,1 1-1 0 0,-1 0 1 0 0,0 0 0 0 0,1 1 0 0 0,-1-1 0 0 0,0 0-1 0 0,0 1 1 0 0,0-1 0 0 0,1 1 0 0 0,-1 0 0 0 0,0-1-1 0 0,0 1 1 0 0,0 0 0 0 0,0 0 0 0 0,1 2 7 0 0,2 8 4 0 0,-1 1-1 0 0,-1 0 1 0 0,0 0 0 0 0,-1 0 0 0 0,0 0 0 0 0,-1 0-1 0 0,0 0 1 0 0,-1 1 0 0 0,-1-1 0 0 0,0 0-1 0 0,0 1 1 0 0,-1-1 0 0 0,-1 0 0 0 0,0 0-1 0 0,0-1 1 0 0,-1 1 0 0 0,-1-1 0 0 0,0 1 0 0 0,0-1-1 0 0,-1-1 1 0 0,-1 1 0 0 0,0-1 0 0 0,-3 4-4 0 0,4-5-4 0 0,0-1 1 0 0,0 1 0 0 0,-1-1 0 0 0,0 0-1 0 0,-1-1 1 0 0,1 1 0 0 0,-1-2 0 0 0,-1 1-1 0 0,1-1 1 0 0,-1 0 0 0 0,0-1 0 0 0,-1 0-1 0 0,1 0 1 0 0,-1-1 0 0 0,0 0 0 0 0,-3 0 3 0 0,-1 0-65 0 0,5-1-69 0 0,0-1-1 0 0,0 0 1 0 0,0 0 0 0 0,0 0-1 0 0,0-1 1 0 0,0-1-1 0 0,0 1 1 0 0,-1-2 0 0 0,1 1-1 0 0,-7-2 135 0 0,-7-30-3117 0 0,22 2-2241 0 0,1 23 2726 0 0,0-4-7191 0 0</inkml:trace>
  <inkml:trace contextRef="#ctx0" brushRef="#br0" timeOffset="4218.946">3660 645 13123 0 0,'0'0'1301'0'0,"0"0"-435"0"0,0 0-125 0 0,0 0 94 0 0,0 0 112 0 0,0 0 5 0 0,0 0-114 0 0,0 0-149 0 0,0 0-127 0 0,0 0-67 0 0,0 0-69 0 0,0 0-8 0 0,0 0-28 0 0,-12 34-55 0 0,-37 105-20 0 0,33-58 161 0 0,15-76-423 0 0,-1 0-1 0 0,2 0 0 0 0,-1 0 1 0 0,0 0-1 0 0,1 0 1 0 0,0 0-1 0 0,0 0 1 0 0,1 0-1 0 0,-1 0 0 0 0,1 0 1 0 0,0 0-1 0 0,1 0 1 0 0,-1 0-1 0 0,1-1 1 0 0,0 1-1 0 0,0 0 0 0 0,0-1 1 0 0,1 0-1 0 0,0 1 1 0 0,0-1-1 0 0,0 0 1 0 0,0 0-1 0 0,0 0 0 0 0,1-1 1 0 0,0 1-1 0 0,-1-1 1 0 0,1 0-1 0 0,1 0 1 0 0,-1-1-1 0 0,0 1 0 0 0,1-1 1 0 0,-1 1-1 0 0,1-2 1 0 0,0 1-1 0 0,0 0 1 0 0,-1-1-1 0 0,1 0 0 0 0,1 0-52 0 0,2-1 126 0 0,-1 0-1 0 0,1-1 1 0 0,0 0-1 0 0,-1 0 1 0 0,1 0-1 0 0,-1-1 1 0 0,0-1-1 0 0,0 1 0 0 0,1-1 1 0 0,-1 0-1 0 0,-1-1 1 0 0,1 1-1 0 0,-1-2 1 0 0,1 1-1 0 0,-1 0 0 0 0,0-1 1 0 0,2-3-126 0 0,1 0 64 0 0,-1-1 0 0 0,0 1 0 0 0,0-2 0 0 0,-1 1 0 0 0,0-1 0 0 0,-1 0 1 0 0,0 0-1 0 0,0-1 0 0 0,-1 0 0 0 0,-1 0 0 0 0,0 0 0 0 0,0 0 0 0 0,-1-1 0 0 0,-1 1 0 0 0,0-1 0 0 0,0 0 0 0 0,-1 0 0 0 0,-1 1 1 0 0,0-8-65 0 0,-1 13-56 0 0,-1 0 0 0 0,0-1 0 0 0,0 1 0 0 0,0 1 0 0 0,-1-1 0 0 0,0 0 0 0 0,0 1 0 0 0,0-1 0 0 0,-1 1 0 0 0,0 0 0 0 0,0 0 0 0 0,0 0 0 0 0,0 1 0 0 0,-1-1 0 0 0,0 1 0 0 0,0 0 0 0 0,0 0 0 0 0,0 1 1 0 0,-1 0-1 0 0,1 0 0 0 0,-1 0 0 0 0,0 0 0 0 0,0 1 0 0 0,0 0 0 0 0,0 1 0 0 0,0-1 0 0 0,-1 1 0 0 0,1 0 0 0 0,0 0 0 0 0,-1 1 0 0 0,1 0 0 0 0,0 0 0 0 0,-1 1 0 0 0,1-1 0 0 0,0 1 0 0 0,-1 1 0 0 0,1-1 0 0 0,0 1 1 0 0,0 0-1 0 0,0 1 0 0 0,0-1 0 0 0,1 1 0 0 0,-5 3 56 0 0,-31 27-2913 0 0,18-8-4352 0 0,20-21 5584 0 0,-2 4-9985 0 0</inkml:trace>
  <inkml:trace contextRef="#ctx0" brushRef="#br0" timeOffset="4678.191">4148 590 5185 0 0,'0'0'3011'0'0,"0"0"-785"0"0,0 0-312 0 0,0 0-112 0 0,0 0-235 0 0,0 0-332 0 0,0 0-326 0 0,0 0-245 0 0,0 0-132 0 0,0 0-79 0 0,0 0-32 0 0,0 0-36 0 0,0 0-57 0 0,-29 16-41 0 0,-87 55-67 0 0,112-69-206 0 0,0 1 0 0 0,0-1 0 0 0,1 1 0 0 0,-1 0 0 0 0,0 0-1 0 0,1 0 1 0 0,0 0 0 0 0,0 0 0 0 0,0 1 0 0 0,0-1 0 0 0,0 1 0 0 0,1 0-1 0 0,-1 0 1 0 0,1 0 0 0 0,0 0 0 0 0,0 2-14 0 0,-3 6 34 0 0,2-7-20 0 0,0 0 0 0 0,1 1 0 0 0,-1-1 0 0 0,1 0 1 0 0,0 1-1 0 0,1-1 0 0 0,0 1 0 0 0,-1 0 0 0 0,2-1 0 0 0,-1 1 0 0 0,1 0 0 0 0,0 0 0 0 0,0 0 0 0 0,0-1 0 0 0,1 1 0 0 0,0 0 0 0 0,0-1 0 0 0,1 1 0 0 0,-1 0 0 0 0,1-1 0 0 0,0 0 1 0 0,1 1-1 0 0,-1-1 0 0 0,1 0 0 0 0,0 0 0 0 0,0 0 0 0 0,1-1 0 0 0,0 1 0 0 0,-1-1 0 0 0,1 0 0 0 0,1 0 0 0 0,-1 0 0 0 0,1 0 0 0 0,-1-1 0 0 0,4 2-14 0 0,2-1 138 0 0,0-1 0 0 0,1 0 0 0 0,-1 0 0 0 0,0-1 0 0 0,1-1 0 0 0,-1 1 0 0 0,1-2 0 0 0,0 1 0 0 0,-1-2 0 0 0,1 1 0 0 0,0-2-1 0 0,-1 1 1 0 0,1-1 0 0 0,-1-1 0 0 0,0 0 0 0 0,0 0 0 0 0,0-1 0 0 0,0 0 0 0 0,0-1 0 0 0,-1 0 0 0 0,0-1 0 0 0,0 0 0 0 0,0 0 0 0 0,-1-1 0 0 0,0 0 0 0 0,0 0-1 0 0,-1-1 1 0 0,0 0 0 0 0,0 0 0 0 0,-1-1 0 0 0,0 0 0 0 0,0 0 0 0 0,3-9-138 0 0,14-26 120 0 0,-3 0 1 0 0,-1-1-1 0 0,-2-2 0 0 0,-3 1 1 0 0,-1-2-1 0 0,-3 0 1 0 0,-1 0-1 0 0,-3-1-120 0 0,-1 26-37 0 0,-1 1 0 0 0,-1-1 0 0 0,0 0 0 0 0,-2 0 0 0 0,-1 0 0 0 0,-1 0 0 0 0,-1 0 0 0 0,-1 0 0 0 0,0 1 0 0 0,-2-1 0 0 0,-1 1 0 0 0,-1 0 0 0 0,-1 0 0 0 0,-6-13 37 0 0,12 32-9 0 0,0 1 0 0 0,0-1-1 0 0,0 0 1 0 0,0 1-1 0 0,0 0 1 0 0,0-1 0 0 0,-1 1-1 0 0,1 0 1 0 0,-1 0-1 0 0,1 0 1 0 0,-1 1 0 0 0,0-1-1 0 0,0 1 1 0 0,1-1-1 0 0,-1 1 1 0 0,-1 0 0 0 0,1 0-1 0 0,0 0 1 0 0,0 0-1 0 0,0 1 1 0 0,0-1 0 0 0,0 1-1 0 0,-1 0 1 0 0,1 0-1 0 0,0 0 1 0 0,0 0 0 0 0,0 1-1 0 0,-1-1 1 0 0,1 1-1 0 0,0 0 1 0 0,0 0 0 0 0,0 0-1 0 0,0 0 1 0 0,0 1-1 0 0,0-1 1 0 0,0 1 0 0 0,1 0-1 0 0,-1-1 1 0 0,1 1-1 0 0,-1 0 1 0 0,1 1 0 0 0,-1-1-1 0 0,0 2 10 0 0,-13 14-7 0 0,0 1-1 0 0,2 0 0 0 0,0 1 0 0 0,2 1 0 0 0,0 0 1 0 0,1 1-1 0 0,1 0 0 0 0,1 0 0 0 0,1 1 1 0 0,1 0-1 0 0,1 1 0 0 0,1 0 0 0 0,1 0 0 0 0,1 0 1 0 0,2 0-1 0 0,0 0 0 0 0,1 0 0 0 0,3 17 8 0 0,0-29-23 0 0,0 0 0 0 0,0-1 0 0 0,1 0 0 0 0,1 0 0 0 0,0 0 0 0 0,0 0 0 0 0,1-1 0 0 0,1 1 0 0 0,0-2 0 0 0,0 1 0 0 0,0-1 0 0 0,1 0 1 0 0,1-1-1 0 0,0 1 0 0 0,0-2 0 0 0,0 1 0 0 0,1-1 0 0 0,0-1 0 0 0,0 0 0 0 0,1 0 0 0 0,0-1 0 0 0,0-1 0 0 0,0 1 0 0 0,0-2 0 0 0,1 0 0 0 0,-1 0 0 0 0,1-1 0 0 0,0 0 0 0 0,0-1 0 0 0,6 0 23 0 0,79-1-2752 0 0,-65-4-900 0 0,0-5-3530 0 0,-19 3-4011 0 0</inkml:trace>
  <inkml:trace contextRef="#ctx0" brushRef="#br0" timeOffset="5198.486">4726 472 12579 0 0,'0'0'1765'0'0,"0"0"-587"0"0,0 0-274 0 0,0 0-42 0 0,0 0-17 0 0,0 0-21 0 0,0 0-115 0 0,0 0-155 0 0,0 0-128 0 0,0 0-54 0 0,0 0-21 0 0,-9 33-10 0 0,-23 103 34 0 0,32-77 242 0 0,5-52-459 0 0,-3-2-51 0 0,1-1 0 0 0,-1-1 0 0 0,0 1 0 0 0,1 0 0 0 0,0 0 0 0 0,0-1 0 0 0,0 0 0 0 0,0 1 1 0 0,1-1-1 0 0,-1-1 0 0 0,1 1 0 0 0,0 0 0 0 0,0-1 0 0 0,0 0 0 0 0,0 0 0 0 0,0 0 0 0 0,0 0 1 0 0,0 0-1 0 0,1-1 0 0 0,-1 0 0 0 0,1 0 0 0 0,-1 0 0 0 0,1-1 0 0 0,-1 1 0 0 0,1-1 0 0 0,-1 0 1 0 0,1-1-1 0 0,-1 1 0 0 0,1-1 0 0 0,-1 0 0 0 0,1 0 0 0 0,-1 0 0 0 0,1 0 0 0 0,-1-1 0 0 0,0 0 1 0 0,0 0-1 0 0,0 0 0 0 0,3-2-107 0 0,9-11 148 0 0,-1 0 1 0 0,-1-1-1 0 0,0-1 1 0 0,-1 0-1 0 0,-1-1 1 0 0,-1-1 0 0 0,0 0-1 0 0,-1 0 1 0 0,-2-1-1 0 0,0 0 1 0 0,0 0-1 0 0,-2-1 1 0 0,0-3-149 0 0,15-72 896 0 0,-21 95-775 0 0,0 1-69 0 0,0 0-42 0 0,0 20-352 0 0,42 157 296 0 0,-22-112 54 0 0,101 329-194 0 0,-116-384 185 0 0,-1 0 0 0 0,-1 0 0 0 0,0 0 0 0 0,0 1 0 0 0,-1-1 0 0 0,-1 1 0 0 0,0-1 0 0 0,0 1 0 0 0,-1 0 0 0 0,0 0 0 0 0,-1-1 0 0 0,0 1 0 0 0,0 0-1 0 0,-2-1 1 0 0,1 1 0 0 0,-1-1 0 0 0,-1 0 0 0 0,0 0 0 0 0,0 0 0 0 0,-1-1 0 0 0,0 1 0 0 0,0-1 0 0 0,-1 0 0 0 0,-1 0 0 0 0,1-1 0 0 0,-2 0 0 0 0,1 0 0 0 0,-1-1 0 0 0,-2 2 1 0 0,0-3 3 0 0,-1 0 1 0 0,0-1 0 0 0,0 0 0 0 0,-1 0-1 0 0,0-1 1 0 0,0-1 0 0 0,0 0-1 0 0,0-1 1 0 0,0 0 0 0 0,0-1 0 0 0,-1 0-1 0 0,1-1 1 0 0,0 0 0 0 0,-1-1 0 0 0,-10-2-4 0 0,16-1 7 0 0,0 0 0 0 0,0 0 0 0 0,0-1 0 0 0,1 0 0 0 0,-1 0 0 0 0,1-1 0 0 0,1 1 0 0 0,-1-1 0 0 0,1-1-1 0 0,0 1 1 0 0,0-1 0 0 0,0 0 0 0 0,1 0 0 0 0,0 0 0 0 0,1 0 0 0 0,0-1 0 0 0,0 0 0 0 0,0 1 0 0 0,1-1 0 0 0,0 0 0 0 0,1 0 0 0 0,0-1 0 0 0,0 1 0 0 0,1 0 0 0 0,0-3-7 0 0,0-7-1 0 0,1-1 0 0 0,0 1 0 0 0,2-1 0 0 0,0 1 0 0 0,2 0 1 0 0,0 0-1 0 0,0 0 0 0 0,2 1 0 0 0,0 0 0 0 0,1 0 0 0 0,1 1 0 0 0,0 0 0 0 0,1 0 0 0 0,1 1 0 0 0,0 0 0 0 0,12-10 1 0 0,3-2-61 0 0,1 1-1 0 0,1 1 1 0 0,2 1 0 0 0,0 2 0 0 0,1 1-1 0 0,2 1 1 0 0,27-11 61 0 0,33-5-1231 0 0,-53 25-3996 0 0,-37 10 4594 0 0,15-3-11788 0 0</inkml:trace>
  <inkml:trace contextRef="#ctx0" brushRef="#br0" timeOffset="6262.286">1276 2228 9146 0 0,'0'0'1624'0'0,"0"0"-145"0"0,0 0-94 0 0,0 0 4 0 0,0 0-35 0 0,0 0-153 0 0,0 0-222 0 0,0 0-191 0 0,-32 15-158 0 0,-97 52-118 0 0,124-65-468 0 0,0 1 0 0 0,0 0 0 0 0,1-1 0 0 0,-1 2 0 0 0,1-1 0 0 0,0 0 0 0 0,0 1 0 0 0,0 0 0 0 0,0 0 0 0 0,1 0 0 0 0,0 0 0 0 0,0 0 0 0 0,0 1 0 0 0,0-1-1 0 0,0 1 1 0 0,0 3-44 0 0,-4 7 141 0 0,-8 14 7 0 0,2 1 1 0 0,1-1-1 0 0,2 2 0 0 0,0 0 1 0 0,3 0-1 0 0,0 1 0 0 0,2 0 0 0 0,1 0 1 0 0,2 0-1 0 0,1 0 0 0 0,2 2-148 0 0,-1-27 56 0 0,0 0-1 0 0,0 0 0 0 0,1 0 1 0 0,0 1-1 0 0,0-1 1 0 0,1 0-1 0 0,0 0 0 0 0,0 0 1 0 0,1-1-1 0 0,0 1 0 0 0,0-1 1 0 0,1 1-1 0 0,-1-1 1 0 0,1 0-1 0 0,1 0 0 0 0,-1-1 1 0 0,1 1-1 0 0,0-1 1 0 0,0 0-1 0 0,1 0 0 0 0,-1-1 1 0 0,1 1-1 0 0,0-1 0 0 0,0 0 1 0 0,1-1-1 0 0,-1 0 1 0 0,1 0-1 0 0,-1 0 0 0 0,1-1 1 0 0,0 0-1 0 0,0 0 1 0 0,0-1-1 0 0,1 0 0 0 0,2 1-55 0 0,0-3 116 0 0,0 0-1 0 0,-1-1 1 0 0,1 0 0 0 0,-1 0-1 0 0,1-1 1 0 0,-1 0-1 0 0,0-1 1 0 0,0 0 0 0 0,-1 0-1 0 0,1-1 1 0 0,-1 0-1 0 0,0-1 1 0 0,0 0 0 0 0,-1 0-1 0 0,1 0 1 0 0,1-4-116 0 0,100-124 700 0 0,-81 90-630 0 0,-2-1 1 0 0,-2-2-1 0 0,-2-1 0 0 0,-2 0 1 0 0,-3-1-1 0 0,-1-1 0 0 0,-3-1 0 0 0,-2 0 1 0 0,-2-1-1 0 0,-2 0 0 0 0,-3 0 0 0 0,-2 0 1 0 0,-2-5-71 0 0,-3 23-25 0 0,-1 0 0 0 0,-2 1 1 0 0,-1 0-1 0 0,-1 1 0 0 0,-2-1 1 0 0,-2 2-1 0 0,0-1 0 0 0,-2 2 1 0 0,-2 0-1 0 0,-16-25 25 0 0,30 50-6 0 0,-1 0-1 0 0,1 0 1 0 0,-1 0-1 0 0,0 0 1 0 0,0 0-1 0 0,0 1 1 0 0,0 0-1 0 0,-1 0 1 0 0,0 0-1 0 0,0 0 1 0 0,0 0 0 0 0,0 1-1 0 0,-1-1 1 0 0,1 1-1 0 0,-1 1 1 0 0,0-1-1 0 0,0 0 1 0 0,0 1-1 0 0,0 0 1 0 0,0 1-1 0 0,-1-1 1 0 0,1 1-1 0 0,-1 0 1 0 0,1 0 0 0 0,0 0-1 0 0,-1 1 1 0 0,0 0-1 0 0,1 0 1 0 0,-1 0-1 0 0,1 1 1 0 0,0 0-1 0 0,-1 0 1 0 0,1 0-1 0 0,-1 1 1 0 0,1-1 0 0 0,0 1-1 0 0,0 1 1 0 0,-3 1 6 0 0,-9 11-4 0 0,1 0 1 0 0,0 1 0 0 0,1 1-1 0 0,1 1 1 0 0,0 0 0 0 0,2 1 0 0 0,0 0-1 0 0,1 0 1 0 0,1 2 0 0 0,1-1-1 0 0,1 1 1 0 0,1 0 0 0 0,-4 17 3 0 0,6-15 33 0 0,1 0-1 0 0,2 0 1 0 0,0 1-1 0 0,1-1 1 0 0,1 0-1 0 0,1 0 1 0 0,2 1 0 0 0,0-1-1 0 0,1 0 1 0 0,1-1-1 0 0,2 1 1 0 0,0-1 0 0 0,1 0-1 0 0,1-1 1 0 0,1 1-1 0 0,3 1-32 0 0,22 36 300 0 0,3-1 1 0 0,2-2-1 0 0,3-2 0 0 0,2-1 0 0 0,3-2-300 0 0,-33-35 111 0 0,-1 0 0 0 0,2-1 0 0 0,0 0 0 0 0,1-2 0 0 0,1 0 0 0 0,0 0 0 0 0,0-2 0 0 0,1 0 0 0 0,0-2 0 0 0,1 0 0 0 0,16 5-111 0 0,-26-13 111 0 0,-2-8-88 0 0,-8 6-351 0 0,2-17-2876 0 0,3 11 1536 0 0,1-1-3693 0 0,0 1-6899 0 0</inkml:trace>
  <inkml:trace contextRef="#ctx0" brushRef="#br0" timeOffset="6466.348">1891 2338 18060 0 0,'0'0'1256'0'0,"0"0"-368"0"0,0 0-160 0 0,0 0 57 0 0,0 0-25 0 0,0 0-136 0 0,0 0-216 0 0,-32 207-208 0 0,36-185-112 0 0,2-4-48 0 0,5 1-40 0 0,0-8-88 0 0,-2-4-112 0 0,4 0-192 0 0,-2 1-384 0 0,-2-8-857 0 0,2 3-2663 0 0,-7-3-8475 0 0</inkml:trace>
  <inkml:trace contextRef="#ctx0" brushRef="#br0" timeOffset="6614.494">1861 1937 16788 0 0,'0'0'1824'0'0,"0"0"-376"0"0,0 0-415 0 0,0 0-201 0 0,0 0-176 0 0,0 0-240 0 0,0 0-208 0 0,0 0-224 0 0,0 0-272 0 0,0 0-24 0 0,0 0-24 0 0,0 0-24 0 0,0 0-56 0 0,0 0-513 0 0,-7 7-1799 0 0,20 5-9803 0 0</inkml:trace>
  <inkml:trace contextRef="#ctx0" brushRef="#br0" timeOffset="7116.468">2419 2095 13091 0 0,'0'0'2455'0'0,"0"0"-803"0"0,0 0-289 0 0,0 0 59 0 0,0 0 10 0 0,0 0-119 0 0,0 0-221 0 0,0 0-260 0 0,0 0-172 0 0,0 0-134 0 0,0 0-130 0 0,0 0-90 0 0,0 0-78 0 0,-8-1-24 0 0,-65 6 191 0 0,56 4-350 0 0,0 0 0 0 0,1 1 1 0 0,0 1-1 0 0,1 1 0 0 0,0 0 0 0 0,1 1 0 0 0,1 0 0 0 0,0 1 0 0 0,0 0 1 0 0,2 2-1 0 0,0-1 0 0 0,0 1 0 0 0,2 1 0 0 0,0-1 0 0 0,0 2 0 0 0,2-1 1 0 0,0 1-1 0 0,1 0 0 0 0,1 1 0 0 0,-1 11-45 0 0,6 72 5 0 0,1-99 0 0 0,0 0 0 0 0,-1 0 0 0 0,1 0 1 0 0,0 0-1 0 0,0-1 0 0 0,1 1 1 0 0,-1 0-1 0 0,0 0 0 0 0,1-1 1 0 0,0 1-1 0 0,0-1 0 0 0,0 0 1 0 0,0 1-1 0 0,0-1 0 0 0,0 0 1 0 0,0 0-1 0 0,1 0 0 0 0,-1 0 1 0 0,1-1-1 0 0,-1 1 0 0 0,1-1 1 0 0,0 1-1 0 0,-1-1 0 0 0,1 0 1 0 0,0 0-1 0 0,0 0 0 0 0,0-1 1 0 0,0 1-1 0 0,0-1 0 0 0,0 1 0 0 0,0-1 1 0 0,1 0-6 0 0,8-4 63 0 0,-1 1 1 0 0,0-2-1 0 0,0 0 0 0 0,0 0 1 0 0,0-1-1 0 0,-1 0 1 0 0,0 0-1 0 0,0-2 0 0 0,0 1 1 0 0,-1-1-1 0 0,-1 0 1 0 0,1-1-1 0 0,-1 0 1 0 0,-1 0-1 0 0,1-1 0 0 0,-2 0 1 0 0,1 0-1 0 0,1-6-63 0 0,-6 13 6 0 0,180-320 347 0 0,-146 283-358 0 0,-36 40 2 0 0,1 0 0 0 0,0 0 1 0 0,-1 0-1 0 0,1 0 0 0 0,-1 0 0 0 0,1 0 1 0 0,0 0-1 0 0,-1 0 0 0 0,1 0 0 0 0,-1 0 1 0 0,1 1-1 0 0,0-1 0 0 0,-1 0 0 0 0,1 1 1 0 0,-1-1-1 0 0,1 0 0 0 0,-1 1 1 0 0,1-1-1 0 0,-1 0 0 0 0,1 1 0 0 0,-1-1 1 0 0,0 1-1 0 0,1-1 0 0 0,-1 1 0 0 0,1-1 1 0 0,-1 1-1 0 0,0-1 0 0 0,1 1 0 0 0,-1-1 1 0 0,0 1-1 0 0,0-1 0 0 0,0 1 1 0 0,1 0-1 0 0,-1-1 0 0 0,0 1 0 0 0,0-1 1 0 0,0 1-1 0 0,0 0 0 0 0,0-1 0 0 0,0 1 1 0 0,0 0-1 0 0,0-1 0 0 0,0 1 1 0 0,-1-1-1 0 0,1 1 0 0 0,0 0 0 0 0,0-1 1 0 0,0 1 2 0 0,0 0 5 0 0,8 83 4 0 0,-9-70-7 0 0,0-1 0 0 0,1 0 1 0 0,0 1-1 0 0,1-1 0 0 0,1 1 0 0 0,0-1 0 0 0,0 0 1 0 0,2 0-1 0 0,0 0 0 0 0,0 0 0 0 0,1-1 0 0 0,0 0 0 0 0,2 0 1 0 0,-1 0-1 0 0,1 0 0 0 0,1-1 0 0 0,0-1 0 0 0,0 1 0 0 0,1-1 1 0 0,1-1-1 0 0,-1 1 0 0 0,1-2 0 0 0,4 3-2 0 0,-5-7-52 0 0,0-1 1 0 0,0 0-1 0 0,0-1 0 0 0,0 0 1 0 0,0-1-1 0 0,0 0 0 0 0,0 0 1 0 0,1-1-1 0 0,-1 0 0 0 0,0 0 1 0 0,0-1-1 0 0,0 0 0 0 0,1-1 1 0 0,-1 0-1 0 0,0-1 0 0 0,-1 0 1 0 0,1 0-1 0 0,0-1 0 0 0,-1 0 1 0 0,1-1 51 0 0,28-15-4281 0 0,-5-3-3964 0 0,-25 15-4348 0 0</inkml:trace>
  <inkml:trace contextRef="#ctx0" brushRef="#br0" timeOffset="8124.25">3281 1919 12939 0 0,'0'0'1808'0'0,"0"0"-213"0"0,0 0-123 0 0,0 0 9 0 0,0 0-82 0 0,0 0-208 0 0,0 0-236 0 0,0 0-215 0 0,0 0-160 0 0,0 0-121 0 0,0 0-74 0 0,0 0-52 0 0,0 0-26 0 0,-20 2-9 0 0,-60 10-10 0 0,77-12-257 0 0,-1 1 1 0 0,1-1 0 0 0,-1 1-1 0 0,1 0 1 0 0,0 0 0 0 0,-1 1 0 0 0,1-1-1 0 0,0 1 1 0 0,0-1 0 0 0,0 1-1 0 0,0 0 1 0 0,0 0 0 0 0,1 0 0 0 0,-1 1-1 0 0,0-1 1 0 0,1 1 0 0 0,0-1-1 0 0,-2 3-31 0 0,-6 7 120 0 0,-4 2-59 0 0,0 0-1 0 0,1 1 1 0 0,0 1-1 0 0,1 0 1 0 0,1 1-1 0 0,1 0 1 0 0,0 1-1 0 0,1 0 1 0 0,1 0-1 0 0,1 1 0 0 0,1 0 1 0 0,-2 7-61 0 0,7-24 10 0 0,0 0-1 0 0,0 0 1 0 0,0 1-1 0 0,1-1 1 0 0,-1 0 0 0 0,1 0-1 0 0,-1 0 1 0 0,1 1 0 0 0,0-1-1 0 0,0 0 1 0 0,0 1 0 0 0,0-1-1 0 0,0 0 1 0 0,0 0-1 0 0,0 1 1 0 0,1-1 0 0 0,0 0-1 0 0,-1 0 1 0 0,1 0 0 0 0,0 1-1 0 0,0-1 1 0 0,0 0 0 0 0,0 0-1 0 0,0 0 1 0 0,1-1-1 0 0,-1 1 1 0 0,0 0 0 0 0,1 0-1 0 0,0-1 1 0 0,-1 1 0 0 0,1-1-1 0 0,0 1 1 0 0,0-1-1 0 0,0 0 1 0 0,0 0 0 0 0,0 1-1 0 0,0-1 1 0 0,0-1 0 0 0,0 1-1 0 0,0 0 1 0 0,0 0 0 0 0,0-1-1 0 0,1 0 1 0 0,-1 1-1 0 0,0-1 1 0 0,1 0 0 0 0,-1 0-1 0 0,0 0 1 0 0,2 0-10 0 0,5-4 88 0 0,0 1 1 0 0,0-1-1 0 0,0-1 0 0 0,-1 1 1 0 0,0-2-1 0 0,0 1 0 0 0,0-1 1 0 0,0 0-1 0 0,-1-1 0 0 0,0 1 1 0 0,-1-2-1 0 0,2 0-88 0 0,4-4 64 0 0,142-146 642 0 0,-153 155-700 0 0,1 1 0 0 0,0-1 0 0 0,0 1 0 0 0,0-1 1 0 0,0 1-1 0 0,0 0 0 0 0,1 0 0 0 0,-1 0 0 0 0,1 0 0 0 0,-1 0 1 0 0,1 1-1 0 0,0-1 0 0 0,0 1 0 0 0,-1-1 0 0 0,1 1 0 0 0,0 0 1 0 0,0 0-1 0 0,0 1 0 0 0,1-1 0 0 0,-1 1 0 0 0,0-1 0 0 0,0 1 1 0 0,0 0-1 0 0,0 0 0 0 0,0 0 0 0 0,0 1 0 0 0,1-1 0 0 0,-1 1 1 0 0,0 0-1 0 0,0-1 0 0 0,0 1 0 0 0,0 1 0 0 0,-1-1 0 0 0,1 0 1 0 0,0 1-1 0 0,0-1 0 0 0,-1 1 0 0 0,1 0 0 0 0,-1 0 0 0 0,3 2-6 0 0,9 18 12 0 0,-1 1 0 0 0,-1 0 0 0 0,-1 1 0 0 0,-1 0 0 0 0,-1 1-1 0 0,-1 0 1 0 0,-1 0 0 0 0,-1 1 0 0 0,-2 0 0 0 0,0 0-12 0 0,9 268 17 0 0,-13-267-25 0 0,1-3 0 0 0,0-3 19 0 0,-1-1 0 0 0,0 1 0 0 0,-2 0 0 0 0,0-1 0 0 0,-1 1 0 0 0,-1-1 0 0 0,-1 0 0 0 0,-1 0 0 0 0,-6 14-11 0 0,8-25-1 0 0,0 1 0 0 0,-1-1 0 0 0,0-1 0 0 0,0 1 0 0 0,-1-1 1 0 0,0 0-1 0 0,-1 0 0 0 0,1-1 0 0 0,-2 0 0 0 0,1 0 0 0 0,-1 0 0 0 0,0-1 0 0 0,0 0 0 0 0,0-1 0 0 0,-1 0 0 0 0,0 0 0 0 0,0-1 0 0 0,0 0 0 0 0,-1-1 0 0 0,1 0 0 0 0,-1 0 0 0 0,0-1 0 0 0,0 0 0 0 0,-6 0 1 0 0,14-4-5 0 0,1 0 0 0 0,-1-1 0 0 0,0 1 0 0 0,1 0 0 0 0,-1-1 0 0 0,1 1 0 0 0,0-1-1 0 0,0 1 1 0 0,0-1 0 0 0,0 1 0 0 0,1-1 0 0 0,-1 0 0 0 0,1 0 0 0 0,-1 1 0 0 0,1-1-1 0 0,0 0 1 0 0,0 0 0 0 0,0 1 0 0 0,0-1 0 0 0,1 0 0 0 0,-1 0 0 0 0,1 1 0 0 0,0-1-1 0 0,-1 0 1 0 0,1 1 0 0 0,1-2 5 0 0,16-43-5 0 0,1 0 0 0 0,2 2-1 0 0,3 0 1 0 0,1 2 0 0 0,6-6 5 0 0,39-69 46 0 0,-40 66-60 0 0,-3-2 0 0 0,-3 0 0 0 0,-1-2 0 0 0,-4-1 0 0 0,-1 0 0 0 0,-3-1 0 0 0,-3-1 0 0 0,-3 0 0 0 0,-1-1 0 0 0,-4-2 14 0 0,-4-238-239 0 0,1 297 236 0 0,0-1-1 0 0,-1 1 0 0 0,1-1 0 0 0,-1 1 1 0 0,0 0-1 0 0,0-1 0 0 0,-1 1 0 0 0,1-1 1 0 0,-1 1-1 0 0,1 0 0 0 0,-1-1 0 0 0,0 1 1 0 0,0 0-1 0 0,-1 0 0 0 0,1-1 0 0 0,-1 1 1 0 0,1 0-1 0 0,-1 1 0 0 0,0-1 0 0 0,0 0 0 0 0,0 0 1 0 0,-1 1-1 0 0,1-1 0 0 0,-1 1 0 0 0,1 0 1 0 0,-1 0-1 0 0,0 0 0 0 0,0 0 0 0 0,0 0 1 0 0,0 1-1 0 0,0-1 0 0 0,0 1 0 0 0,0 0 1 0 0,0 0-1 0 0,-1 0 0 0 0,1 0 0 0 0,0 0 1 0 0,-1 1-1 0 0,1-1 0 0 0,-1 1 0 0 0,1 0 1 0 0,0 0-1 0 0,-1 1 0 0 0,-2 0 4 0 0,0 2-11 0 0,0 1 0 0 0,0 0-1 0 0,0 1 1 0 0,1 0 0 0 0,-1 0 0 0 0,1 0-1 0 0,0 0 1 0 0,0 1 0 0 0,1 0 0 0 0,0 0-1 0 0,0 0 1 0 0,0 0 0 0 0,1 1 0 0 0,0 0-1 0 0,0-1 1 0 0,1 1 0 0 0,0 0 0 0 0,0 0-1 0 0,0 0 1 0 0,1 1 0 0 0,0-1 0 0 0,1 0-1 0 0,-1 6 12 0 0,1-8-2 0 0,-1 1 0 0 0,1-1 0 0 0,0 1 0 0 0,1-1 0 0 0,-1 1 0 0 0,1-1 0 0 0,0 1 1 0 0,1-1-1 0 0,-1 0 0 0 0,1 0 0 0 0,0 1 0 0 0,0-1 0 0 0,1 0 0 0 0,-1-1 0 0 0,1 1 0 0 0,0 0 0 0 0,0-1 0 0 0,1 0 0 0 0,0 1 0 0 0,-1-1 0 0 0,1-1 0 0 0,0 1 0 0 0,1-1 0 0 0,-1 1 0 0 0,2 0 2 0 0,16 7 4 0 0,0 0 0 0 0,1-1-1 0 0,0-2 1 0 0,1 0 0 0 0,0-1 0 0 0,0-2 0 0 0,23 3-4 0 0,66 18 13 0 0,-110-25-11 0 0,1 0 1 0 0,-1 0 0 0 0,0 1-1 0 0,0-1 1 0 0,0 1-1 0 0,0 0 1 0 0,0 0-1 0 0,-1 0 1 0 0,1 0-1 0 0,0 0 1 0 0,-1 1-1 0 0,0-1 1 0 0,1 1-1 0 0,-1 0 1 0 0,0 0-1 0 0,-1 0 1 0 0,1-1-1 0 0,0 2 1 0 0,-1-1-1 0 0,0 0 1 0 0,1 0-1 0 0,-1 0 1 0 0,0 1-1 0 0,-1-1 1 0 0,1 0-1 0 0,-1 1 1 0 0,1-1-1 0 0,-1 1 1 0 0,0-1-1 0 0,0 1 1 0 0,-1 2-3 0 0,-25 108 77 0 0,23-89-144 0 0,4-21-3250 0 0,3-3-3490 0 0,1-1-5340 0 0</inkml:trace>
  <inkml:trace contextRef="#ctx0" brushRef="#br0" timeOffset="8518.689">4315 1683 16516 0 0,'0'0'1968'0'0,"0"0"-481"0"0,0 0-256 0 0,0 0-87 0 0,0 0-82 0 0,0 0-163 0 0,0 0-199 0 0,0 0-184 0 0,0 0-151 0 0,0 0-89 0 0,0 0-60 0 0,0 0-53 0 0,-23-1-32 0 0,-74-1 3 0 0,43 25 32 0 0,45-14-128 0 0,-4 1-17 0 0,0 1-1 0 0,1 1 0 0 0,1 0 1 0 0,0 1-1 0 0,1 0 0 0 0,0 0 0 0 0,1 1 1 0 0,0 0-1 0 0,1 1 0 0 0,0 2-20 0 0,-16 101-40 0 0,24-114 39 0 0,0 0-1 0 0,0 1 1 0 0,0-1-1 0 0,0 1 1 0 0,1-1 0 0 0,-1 0-1 0 0,1 0 1 0 0,0 1-1 0 0,1-1 1 0 0,-1 0-1 0 0,1 0 1 0 0,-1 0-1 0 0,1 0 1 0 0,1 0 0 0 0,-1 0-1 0 0,0-1 1 0 0,1 1-1 0 0,0-1 1 0 0,0 0-1 0 0,0 0 1 0 0,0 0-1 0 0,0 0 1 0 0,1 0 0 0 0,-1-1-1 0 0,3 2 2 0 0,1-3 69 0 0,0 0-1 0 0,0 0 1 0 0,0-1-1 0 0,0 0 1 0 0,0-1 0 0 0,1 1-1 0 0,-1-1 1 0 0,0-1-1 0 0,-1 1 1 0 0,1-1-1 0 0,0 0 1 0 0,0-1 0 0 0,-1 0-1 0 0,1 0 1 0 0,-1 0-1 0 0,0-1 1 0 0,0 1-1 0 0,0-2 1 0 0,-1 1 0 0 0,1-1-1 0 0,-1 1 1 0 0,0-2-1 0 0,4-4-68 0 0,-6 7 29 0 0,18-18 192 0 0,-1 0 1 0 0,-1-2 0 0 0,-1 0-1 0 0,-1-1 1 0 0,-1-1-1 0 0,-1 0 1 0 0,9-23-222 0 0,29-46 409 0 0,-36 189-872 0 0,21-5-1160 0 0,-18-64-1786 0 0,3-6-4268 0 0,-14-16-4471 0 0</inkml:trace>
  <inkml:trace contextRef="#ctx0" brushRef="#br0" timeOffset="12314.928">4740 2025 5017 0 0,'0'0'1844'0'0,"0"0"-554"0"0,0 0-211 0 0,0 0 112 0 0,0 0 145 0 0,0 0 56 0 0,0 0-61 0 0,0 0-90 0 0,0 0-29 0 0,0 0 4 0 0,0 0 6 0 0,0 3-17 0 0,-3 7-66 0 0,3-8-98 0 0,0-2-108 0 0,3-23 2289 0 0,0-5-3089 0 0,0 0 1 0 0,2 1-1 0 0,1 0 0 0 0,2 0 0 0 0,0 0 1 0 0,1 1-1 0 0,2 0 0 0 0,1 0 0 0 0,1 2 1 0 0,1-1-1 0 0,1 2 0 0 0,1 0 0 0 0,12-13-133 0 0,34-16 83 0 0,-60 53-84 0 0,1-1-1 0 0,-1 1 1 0 0,1 0 0 0 0,-1 0-1 0 0,0 0 1 0 0,1 0-1 0 0,-1 0 1 0 0,0 0 0 0 0,0 0-1 0 0,0 1 1 0 0,0-1-1 0 0,0 1 1 0 0,0 0 0 0 0,0 0-1 0 0,0-1 1 0 0,-1 1-1 0 0,1 0 1 0 0,-1 1 0 0 0,1-1-1 0 0,-1 0 1 0 0,0 0 0 0 0,0 0-1 0 0,0 1 1 0 0,0-1-1 0 0,0 1 1 0 0,-1-1 0 0 0,1 1 1 0 0,-1-2 0 0 0,29 93 31 0 0,-27-79-24 0 0,1 0 0 0 0,1-1-1 0 0,0 0 1 0 0,1 0 0 0 0,1 0 0 0 0,0-1-1 0 0,1 0 1 0 0,5 7-7 0 0,29 11-13 0 0,-24-58 170 0 0,8-19-70 0 0,-1 1-96 0 0,1 1-1 0 0,3 1 1 0 0,1 1 0 0 0,2 2-1 0 0,16-15 10 0 0,-42 49-9 0 0,1 0 0 0 0,-1 0 0 0 0,1 1 0 0 0,0-1 1 0 0,1 2-1 0 0,-1-1 0 0 0,1 1 0 0 0,0 0 0 0 0,0 0 0 0 0,0 0 0 0 0,1 1 0 0 0,-1 1 0 0 0,7-2 9 0 0,-12 5 1 0 0,0 1 0 0 0,1 0 0 0 0,-1 0-1 0 0,0 0 1 0 0,-1 0 0 0 0,1 1 0 0 0,0-1 0 0 0,-1 0-1 0 0,1 1 1 0 0,-1-1 0 0 0,0 1 0 0 0,1 0 0 0 0,-1-1-1 0 0,-1 1 1 0 0,1 0 0 0 0,0 0 0 0 0,-1-1 0 0 0,1 1-1 0 0,-1 0 1 0 0,0 0 0 0 0,0 0 0 0 0,0 0 0 0 0,0 2-1 0 0,0-1 0 0 0,4 235 89 0 0,-4-235-109 0 0,1 0-1 0 0,-1 1 1 0 0,1-1 0 0 0,-1 0-1 0 0,1 0 1 0 0,0 0 0 0 0,1-1-1 0 0,-1 1 1 0 0,1 0 0 0 0,0 0-1 0 0,0-1 1 0 0,0 1-1 0 0,0-1 1 0 0,0 1 0 0 0,1-1-1 0 0,0 0 1 0 0,-1 0 0 0 0,1 0-1 0 0,0 0 1 0 0,4 1 20 0 0,30-11-7016 0 0,-31 0-3357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47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7314 0 0,'0'0'2712'0'0,"0"0"-1270"0"0,0 0-642 0 0,0 0-51 0 0,0 0 148 0 0,0 0 122 0 0,0 0-3 0 0,0 0-152 0 0,0 0-183 0 0,0 0-166 0 0,0 0-116 0 0,-11 16-70 0 0,-32 49-29 0 0,32-40 245 0 0,11-24-269 0 0,0-1 2 0 0,0 0 61 0 0,0 0 81 0 0,3-3 2894 0 0,10-13-2114 0 0,26-64 481 0 0,-39 80-1478 0 0,0 0-10 0 0,0 0-32 0 0,0 0-3 0 0,-9 32 306 0 0,6-17-423 0 0,2-15-80 0 0,1 0-3 0 0,0 0-8 0 0,0 0-10 0 0,0 0-4 0 0,0 0-36 0 0,15 0-2677 0 0,-9 1-2134 0 0,-3 2-5738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16932 0 0,'0'0'1599'0'0,"0"0"-407"0"0,0 0-169 0 0,0 0-34 0 0,0 0-56 0 0,0 0-179 0 0,0 0-220 0 0,0 0-193 0 0,0 0-127 0 0,0 0-70 0 0,0 0 40 0 0,0 0 82 0 0,0 0 37 0 0,0 5 6 0 0,9 38 1142 0 0,16-66-364 0 0,-2 5-86 0 0,-31 29-897 0 0,-3 8-116 0 0,40-42-1059 0 0,-27 21 640 0 0,15-15-1166 0 0,-4 7-7399 0 0,-7 6-3392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50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1702 983 0 0 0,'0'0'771'0'0,"0"0"137"0"0,0 0 28 0 0,0 0-10 0 0,0 0-25 0 0,0 0-27 0 0,0 0 11 0 0,0 0 37 0 0,0 0 21 0 0,0-5 22 0 0,-1-2-2507 0 0,0-5 5256 0 0,0 9 3217 0 0,4 16-5269 0 0,14 277 879 0 0,-9-72-1849 0 0,12 43 4 0 0,-11-47-427 0 0,1-60-6 0 0,-5-35 193 0 0,-3 30 443 0 0,-9-128-788 0 0,0-4-3153 0 0,10-17-5924 0 0,-1 0-2108 0 0</inkml:trace>
  <inkml:trace contextRef="#ctx0" brushRef="#br0" timeOffset="3132.315">1659 1064 0 0 0,'0'0'533'0'0,"0"0"696"0"0,0 0 191 0 0,0 0 23 0 0,0 0-156 0 0,0 0-230 0 0,0 0-182 0 0,0 0-112 0 0,0 0-144 0 0,0 0-136 0 0,0-2-94 0 0,3-2-121 0 0,-1 1 0 0 0,1-1 0 0 0,-1 1 0 0 0,1 0 0 0 0,0 0 0 0 0,0 0 0 0 0,1 0 0 0 0,-1 0 0 0 0,0 1 0 0 0,1-1-1 0 0,0 1 1 0 0,-1 0 0 0 0,1 0 0 0 0,0 0 0 0 0,0 1 0 0 0,0-1 0 0 0,0 1 0 0 0,1 0 0 0 0,-1 0 0 0 0,0 1 0 0 0,0-1 0 0 0,1 1 0 0 0,-1 0 0 0 0,0 0 0 0 0,0 0 0 0 0,1 1-1 0 0,-1-1 1 0 0,0 1 0 0 0,0 0 0 0 0,0 0 0 0 0,2 1-268 0 0,19-1 308 0 0,428-1 3309 0 0,-48-4-2534 0 0,-88 8-643 0 0,-95-4-274 0 0,-88 4-75 0 0,148-23 136 0 0,-122-2-71 0 0,-8-1 125 0 0,-17 14-173 0 0,-23 4 60 0 0,-82 1-49 0 0,-26 17 146 0 0,22 148 77 0 0,-17-78-164 0 0,-3 2-1 0 0,-4-1 1 0 0,-4 10-178 0 0,1 8 98 0 0,10 107 58 0 0,1 88 150 0 0,1-210-152 0 0,-11 56 169 0 0,22-103-153 0 0,-17-33-397 0 0,-10-5 1922 0 0,-4-3-1602 0 0,-196 7-43 0 0,-152-14 1 0 0,136 4-34 0 0,33-5-31 0 0,-58 1 27 0 0,26-1 15 0 0,-46 1-155 0 0,-44 7 109 0 0,224 11 11 0 0,21-8 8 0 0,-54 1 35 0 0,37 3-65 0 0,-4 1 44 0 0,20-8 14 0 0,66 0-37 0 0,0 0 9 0 0,0 0-5 0 0,0 0 22 0 0,0 0-20 0 0,0 0 0 0 0,0 0 12 0 0,0 0-26 0 0,0 0-8 0 0,0 0-10 0 0,0 0-38 0 0,0 0 2 0 0,0 0-43 0 0,0 0-89 0 0,0 0-94 0 0,0 0-204 0 0,0 0-327 0 0,0 0-517 0 0,0 0-1316 0 0,0 0-3743 0 0,0 0-5809 0 0</inkml:trace>
  <inkml:trace contextRef="#ctx0" brushRef="#br0" timeOffset="7339.118">52 1653 0 0 0,'0'0'794'0'0,"0"0"512"0"0,0 0 228 0 0,0 0-8 0 0,0 0-34 0 0,0 0-5 0 0,0 0-155 0 0,0 0-87 0 0,0 0-45 0 0,0 0-36 0 0,-8 1-30 0 0,-2 0-696 0 0,-23 1 2726 0 0,33-2-2539 0 0,0 0-113 0 0,36 18 1869 0 0,117 0 478 0 0,27-5-1010 0 0,114-10-1849 0 0,-194-3 174 0 0,-43 7-152 0 0,40 0 166 0 0,15-13 34 0 0,111 1 18 0 0,45 2 44 0 0,-268 3-293 0 0,0 0-6 0 0,0 0 26 0 0,0 0 9 0 0,0 0-4 0 0,0 0 11 0 0,0 0-29 0 0,0 0-11 0 0,0 0 10 0 0,0 0 22 0 0,0 0-18 0 0,0 0 9 0 0,0 0 8 0 0,0 0-24 0 0,0 0 19 0 0,0 0-1 0 0,0 0 4 0 0,0 0 4 0 0,0 0-14 0 0,0 0-17 0 0,0 0 26 0 0,0 0 3 0 0,0 0-3 0 0,0 0-32 0 0,0 0-5 0 0,0 0 30 0 0,0 0-13 0 0,0 0 12 0 0,0 0 6 0 0,0 0-29 0 0,0 0 0 0 0,0 0 29 0 0,0 0-5 0 0,0 0-9 0 0,0 0 8 0 0,0 0-18 0 0,0 0-4 0 0,0 0 10 0 0,0 0 10 0 0,0 0-22 0 0,0 0-1 0 0,0 0 17 0 0,25 0-27 0 0,17 7 44 0 0,-11 0 56 0 0,-31-7-54 0 0,0 0 15 0 0,0 0 14 0 0,0 0-17 0 0,0 0 5 0 0,0 0 13 0 0,0 0-11 0 0,0 0 6 0 0,0 0 16 0 0,0 0-2 0 0,0 0 3 0 0,0 0 19 0 0,0 0 9 0 0,0 0-14 0 0,0 0 17 0 0,0 0 5 0 0,0 0 0 0 0,0 0 4 0 0,0 0 13 0 0,0 0-7 0 0,-21-15 383 0 0,-25-22-429 0 0,-82-99 30 0 0,34 49-50 0 0,41 68-66 0 0,52 19 8 0 0,1 0 0 0 0,0 0 8 0 0,0 0 22 0 0,0 0 2 0 0,0 0-24 0 0,0 0 7 0 0,0 0-22 0 0,0 0-25 0 0,0 0 20 0 0,0 0-18 0 0,-16 174-23 0 0,16-71 130 0 0,-5 0-1 0 0,-12 72-58 0 0,6-127-36 0 0,12-47 172 0 0,-1-1-116 0 0,17-12 44 0 0,174-109 224 0 0,-95 59-288 0 0,-56 33 136 0 0,-38 24-1134 0 0,-6 5-4835 0 0,0 0-3915 0 0,1 0-3167 0 0</inkml:trace>
  <inkml:trace contextRef="#ctx0" brushRef="#br0" timeOffset="7951.245">555 704 8362 0 0,'0'0'3610'0'0,"0"0"-1518"0"0,0 0-594 0 0,0 0-139 0 0,0 0 25 0 0,0 0-14 0 0,0 0-114 0 0,0 0-234 0 0,0 0-295 0 0,0 0-267 0 0,0 0-195 0 0,0 0-108 0 0,0 0-62 0 0,4-7 125 0 0,14 360 2911 0 0,-20-93-2618 0 0,-26-134-361 0 0,25-118-1468 0 0,2-13-5624 0 0,2-1 3394 0 0,-1 2-8012 0 0</inkml:trace>
  <inkml:trace contextRef="#ctx0" brushRef="#br0" timeOffset="8372.76">367 593 10386 0 0,'0'0'1453'0'0,"0"0"-104"0"0,0 0 35 0 0,0 0 126 0 0,0 0 72 0 0,0 0-89 0 0,0 0-298 0 0,0 0-372 0 0,0 0-272 0 0,0 0-139 0 0,0 0-28 0 0,0 0 20 0 0,0 0 11 0 0,19-12 2 0 0,60-39-3 0 0,-5 28 404 0 0,-51 20-561 0 0,-2-2-166 0 0,1 0 0 0 0,-1 2 0 0 0,1 1-1 0 0,-1 0 1 0 0,1 2 0 0 0,0 0 0 0 0,-1 1 0 0 0,1 1 0 0 0,-1 2 0 0 0,1 0 0 0 0,-1 1 0 0 0,0 1 0 0 0,-1 1 0 0 0,0 0 0 0 0,0 2 0 0 0,15 9-91 0 0,-28-13 19 0 0,-1 1 0 0 0,1 1 0 0 0,-1 0 0 0 0,0 0 0 0 0,0 0 1 0 0,-1 0-1 0 0,0 1 0 0 0,-1 0 0 0 0,1 0 0 0 0,-2 0 0 0 0,1 1 1 0 0,-1-1-1 0 0,0 1 0 0 0,-1 0 0 0 0,0-1 0 0 0,0 1 0 0 0,-1 0 1 0 0,0 1-1 0 0,-1-1 0 0 0,0 0 0 0 0,0 0 0 0 0,-1 5-19 0 0,-3-3 25 0 0,0-1 1 0 0,0 0-1 0 0,0-1 0 0 0,-2 1 0 0 0,1-1 0 0 0,-1 0 1 0 0,0 0-1 0 0,-1-1 0 0 0,0 0 0 0 0,0 0 0 0 0,-1 0 1 0 0,0-1-1 0 0,-1 0 0 0 0,1-1 0 0 0,-1 0 0 0 0,0 0 1 0 0,-1-1-1 0 0,1 0 0 0 0,-1-1 0 0 0,-7 3-25 0 0,-9 5 8 0 0,-1-1 0 0 0,0-1 0 0 0,0-1 0 0 0,0-1 0 0 0,-1-2 0 0 0,-1 0 0 0 0,1-2 0 0 0,-1-2 0 0 0,-18 0-8 0 0,-5-8-748 0 0,54-2-2820 0 0,1 4-1947 0 0,3 0-6488 0 0</inkml:trace>
  <inkml:trace contextRef="#ctx0" brushRef="#br0" timeOffset="12193.589">2499 1793 464 0 0,'0'0'1776'0'0,"0"0"-311"0"0,0 0-25 0 0,0 0 123 0 0,0 0 89 0 0,0 0-54 0 0,0 0-212 0 0,0 0-317 0 0,0 0-270 0 0,0 0-196 0 0,0 0-151 0 0,1-6 1340 0 0,11 71 1649 0 0,5 60-1483 0 0,16 89-435 0 0,12 319 213 0 0,-8-315-1073 0 0,-19-122-296 0 0,-14-43-194 0 0,0 0 195 0 0,-4-52-344 0 0,0-1-28 0 0,0 0-14 0 0,2 13 98 0 0,-1-2 549 0 0,-1-22 517 0 0,-3-6-1127 0 0,-1-1 1 0 0,-1 1-1 0 0,0 0 1 0 0,-1 0 0 0 0,-1 1-1 0 0,-1 0 1 0 0,0 0-1 0 0,-1 0 1 0 0,-1 1 0 0 0,0 1-1 0 0,-1 0 1 0 0,-1 0-1 0 0,-7-6-19 0 0,1 1-16 0 0,0 1 0 0 0,-1 1 0 0 0,0 0 0 0 0,-1 2 0 0 0,-1 0 0 0 0,-20-10 16 0 0,-7-7 63 0 0,47 32-78 0 0,1 0 25 0 0,0 0-9 0 0,0 0 11 0 0,0 0 3 0 0,0 0-11 0 0,0 0-22 0 0,0 0 2 0 0,0 0 7 0 0,0 0 8 0 0,0 0 23 0 0,0 0-4 0 0,0 0-5 0 0,0 0 8 0 0,0 0-19 0 0,0 0-1 0 0,0 0-14 0 0,0 0-11 0 0,0 0-7 0 0,71-12-20 0 0,-23 9 66 0 0,1 1 0 0 0,-1 3 0 0 0,1 2 0 0 0,27 6-15 0 0,53 5 3 0 0,-56-13-2 0 0,-47 6-23 0 0,-26-7 34 0 0,0 0-4 0 0,0 0 29 0 0,0 0-21 0 0,0 0-5 0 0,0 0 3 0 0,0 0-22 0 0,0 0 6 0 0,0 0 24 0 0,0 0-2 0 0,0 0 2 0 0,0 0-5 0 0,0 0-2 0 0,0 0-5 0 0,0 0 9 0 0,0 0 13 0 0,-9 12 340 0 0,-35 35-333 0 0,20-27-3 0 0,0 1 0 0 0,2 1 1 0 0,0 1-1 0 0,2 0 0 0 0,-17 26-36 0 0,11-12-9 0 0,26-37-908 0 0,-1-2 585 0 0,0 1-3022 0 0,1 0-3552 0 0,0 1-4945 0 0</inkml:trace>
  <inkml:trace contextRef="#ctx0" brushRef="#br0" timeOffset="13205.772">1632 3973 2064 0 0,'0'0'2974'0'0,"0"0"-982"0"0,0 0-277 0 0,0 0 74 0 0,0 0 114 0 0,0 0-50 0 0,0 0-158 0 0,0 0-238 0 0,0 0-254 0 0,0 0-248 0 0,0 0-141 0 0,0 0-87 0 0,0 0-43 0 0,-4 0-4 0 0,-8 0-49 0 0,9 0-39 0 0,3 0-35 0 0,0 0-42 0 0,0 0-31 0 0,0 0-10 0 0,0-19 911 0 0,-3-8-1048 0 0,1 14-249 0 0,0 0 1 0 0,1 0-1 0 0,0 0 0 0 0,1 0 0 0 0,1 0 1 0 0,0 0-1 0 0,1 0 0 0 0,3-9-88 0 0,4-9 69 0 0,2 0 1 0 0,1 2-1 0 0,2-1 1 0 0,1 2-1 0 0,1 0 1 0 0,1 0-1 0 0,1 2 1 0 0,2 0-1 0 0,1 2 1 0 0,0 0-1 0 0,6-3-69 0 0,34-10-38 0 0,-58 39 38 0 0,1 0 1 0 0,0 0 0 0 0,0 1 0 0 0,-1-1 0 0 0,1 1 0 0 0,-1 0 0 0 0,0 0 0 0 0,0 1 0 0 0,0-1 0 0 0,0 0 0 0 0,-1 1 0 0 0,1 0 0 0 0,-1 0 0 0 0,0-1 0 0 0,1 3-1 0 0,58 186 153 0 0,-50-146-164 0 0,24-70 25 0 0,248-200 1 0 0,-253 209-44 0 0,-26 37-1 0 0,-2 10 67 0 0,-1 1-1 0 0,-1-1 1 0 0,-2 0-1 0 0,-1 1 1 0 0,-1-1-1 0 0,-2 0 1 0 0,-1-1-1 0 0,-6 13-36 0 0,-18 19-100 0 0,31-63 23 0 0,0 0-42 0 0,0 0-64 0 0,0 0-70 0 0,0 0-102 0 0,0 0-134 0 0,0 0-114 0 0,23-8-5998 0 0,-14 1 367 0 0,0 0-5473 0 0</inkml:trace>
  <inkml:trace contextRef="#ctx0" brushRef="#br0" timeOffset="13891.705">2771 3505 7082 0 0,'0'0'2237'0'0,"0"0"-604"0"0,0 0-221 0 0,0 0-14 0 0,0 0-15 0 0,0 0-72 0 0,0 0-143 0 0,0 0-123 0 0,0 0-98 0 0,0 0-107 0 0,0 0-87 0 0,0 0-100 0 0,-13 6-54 0 0,-67 26 401 0 0,65-26-845 0 0,1 0 1 0 0,0 1-1 0 0,1 1 1 0 0,-1 0-1 0 0,1 1 1 0 0,1 0-1 0 0,0 1 1 0 0,0 1-1 0 0,1 0 1 0 0,0 0-1 0 0,1 1 1 0 0,1 0-1 0 0,-1 1 1 0 0,2 0-1 0 0,0 0 1 0 0,1 1-1 0 0,0 0 1 0 0,1 1-1 0 0,0-1 1 0 0,1 1-1 0 0,1 0 1 0 0,1 0-1 0 0,0 1 0 0 0,-1 14-155 0 0,3-27 15 0 0,1-1-1 0 0,-1 0 1 0 0,1 1-1 0 0,-1-1 1 0 0,1 1-1 0 0,0-1 0 0 0,0 1 1 0 0,0-1-1 0 0,1 1 1 0 0,-1-1-1 0 0,0 1 1 0 0,1-1-1 0 0,-1 1 1 0 0,1-1-1 0 0,0 0 0 0 0,0 1 1 0 0,0-1-1 0 0,0 0 1 0 0,1 0-1 0 0,-1 0 1 0 0,0 0-1 0 0,1 0 0 0 0,0 0 1 0 0,-1 0-1 0 0,1 0 1 0 0,0-1-1 0 0,0 1 1 0 0,0 0-1 0 0,0-1 0 0 0,0 0 1 0 0,0 1-1 0 0,0-1 1 0 0,1 0-1 0 0,-1 0 1 0 0,0 0-1 0 0,1-1 0 0 0,-1 1 1 0 0,0-1-1 0 0,3 1-14 0 0,6-3 91 0 0,-1-1-1 0 0,0-1 1 0 0,1 1-1 0 0,-1-2 0 0 0,0 1 1 0 0,-1-2-1 0 0,1 1 1 0 0,-1-1-1 0 0,0 0 0 0 0,-1-1 1 0 0,1 0-1 0 0,-1-1 1 0 0,-1 1-1 0 0,1-2 1 0 0,1-2-91 0 0,173-216 424 0 0,-167 262-400 0 0,-14-25-12 0 0,9 53 51 0 0,-3 0 0 0 0,-2 0 0 0 0,-4 0 1 0 0,-2 1-1 0 0,-9 53-63 0 0,-4-17 33 0 0,-5-2 0 0 0,-19 57-33 0 0,32-131 12 0 0,-1 1 0 0 0,-1-1-1 0 0,-2 0 1 0 0,0-1-1 0 0,-1 0 1 0 0,-1-1 0 0 0,-1 0-1 0 0,-2-1 1 0 0,0-1-1 0 0,-7 8-11 0 0,20-25 4 0 0,-1 0-1 0 0,0-1 1 0 0,0 1-1 0 0,0 0 1 0 0,0-1-1 0 0,0 0 1 0 0,-1 0-1 0 0,1 0 0 0 0,-1 0 1 0 0,1 0-1 0 0,-1-1 1 0 0,0 1-1 0 0,0-1 1 0 0,1 0-1 0 0,-1 0 1 0 0,0-1-1 0 0,0 1 0 0 0,0-1 1 0 0,0 0-1 0 0,0 0 1 0 0,0 0-1 0 0,0 0 1 0 0,0-1-1 0 0,-2 0-3 0 0,2-2 0 0 0,0 0 0 0 0,0-1 0 0 0,0 1-1 0 0,1-1 1 0 0,0 0 0 0 0,0 0 0 0 0,0 0 0 0 0,0 0 0 0 0,1 0-1 0 0,-1-1 1 0 0,1 1 0 0 0,0-1 0 0 0,1 1 0 0 0,-1-1 0 0 0,1 0-1 0 0,-1-3 1 0 0,0-12-12 0 0,1 0 0 0 0,0 0 0 0 0,2 1-1 0 0,0-1 1 0 0,1 0 0 0 0,1 0 0 0 0,1 1 0 0 0,1 0-1 0 0,0 0 1 0 0,2 0 0 0 0,0 0 0 0 0,1 1-1 0 0,1 0 1 0 0,0 1 0 0 0,1 0 0 0 0,1 0-1 0 0,4-3 13 0 0,98-127-701 0 0,-85 120-1311 0 0,-14 17-2357 0 0,-3 2-4587 0 0,-4 4-3756 0 0</inkml:trace>
  <inkml:trace contextRef="#ctx0" brushRef="#br0" timeOffset="15207.56">3535 2541 0 0 0,'0'0'681'0'0,"0"0"253"0"0,0 0 28 0 0,0 0-32 0 0,0 0-100 0 0,0 0-85 0 0,0 0-39 0 0,0 0-133 0 0,0 0-107 0 0,0 0-83 0 0,0 0-30 0 0,0 0 79 0 0,-2-6 101 0 0,0 2-295 0 0,-7-21 359 0 0,5 5 3103 0 0,-1 16 7662 0 0,3 7-11159 0 0,2-2 8 0 0,0-1-13 0 0,-1 19 916 0 0,-27 230 397 0 0,17 223-563 0 0,27-207-645 0 0,-30-177-131 0 0,-2-47 39 0 0,-1 81-89 0 0,16-101-79 0 0,-13-95-3580 0 0,14 38-638 0 0,0 26 959 0 0,0-2-8812 0 0</inkml:trace>
  <inkml:trace contextRef="#ctx0" brushRef="#br0" timeOffset="16165.474">3456 2574 3481 0 0,'0'0'1672'0'0,"0"0"-205"0"0,0 0 31 0 0,0 0 62 0 0,0 0-1 0 0,0 0-40 0 0,0 0-232 0 0,0 0-275 0 0,0 0-206 0 0,0 0-97 0 0,0 0-18 0 0,0 0 8 0 0,-4-4 5245 0 0,-33 27-3901 0 0,6-1-1843 0 0,0-1 1 0 0,-2-1 0 0 0,0-2-1 0 0,-1-1 1 0 0,-20 6-201 0 0,2 3 800 0 0,80-12-577 0 0,35 3-28 0 0,1-4 0 0 0,0-2 0 0 0,1-3 0 0 0,0-3 0 0 0,52-3-195 0 0,-3 5 16 0 0,-99-4-10 0 0,-16-11 1120 0 0,-285-255-834 0 0,250 215-380 0 0,75 40-4013 0 0,-16 8 899 0 0,-9 0-3385 0 0,-3 0-5982 0 0</inkml:trace>
  <inkml:trace contextRef="#ctx0" brushRef="#br0" timeOffset="17369.209">3870 3222 6393 0 0,'0'0'3776'0'0,"0"0"-1494"0"0,0 0-679 0 0,0 0-90 0 0,0 0 53 0 0,0 0 16 0 0,0 0-171 0 0,0 0-260 0 0,0 0-251 0 0,0 0-239 0 0,0 0-155 0 0,0 0-121 0 0,0 0-76 0 0,-8-5 225 0 0,-9 36 137 0 0,-23 60 166 0 0,3 1 1 0 0,-12 58-838 0 0,5-13 150 0 0,4-41-180 0 0,48-136-3494 0 0,63-170-4211 0 0,3 31 4268 0 0,-21 53 5225 0 0,-35 75 1853 0 0,-19 65 3413 0 0,2 15-6396 0 0,-1-10-77 0 0,9 47 231 0 0,4-28-552 0 0,-1 1 1 0 0,-2 1 0 0 0,-1 0-1 0 0,-2 0 1 0 0,-1 23-231 0 0,-4-47 12 0 0,49 119 49 0 0,-43-118-35 0 0,6 1 6 0 0,-13-18-28 0 0,-1 0-3 0 0,0 0 15 0 0,8-20 1718 0 0,27-100-1343 0 0,21-211-245 0 0,-50 235-3233 0 0,-6 96 2176 0 0,0 0-404 0 0,8-5-11918 0 0,-5 2 1537 0 0</inkml:trace>
  <inkml:trace contextRef="#ctx0" brushRef="#br0" timeOffset="20805.484">5650 2460 0 0 0,'0'0'1299'0'0,"0"0"593"0"0,0 0 159 0 0,0 0-94 0 0,0 0-246 0 0,0 0-329 0 0,0 0-277 0 0,0 0-183 0 0,0 3 3972 0 0,-249 4-397 0 0,-156 9-2203 0 0,138-5-1086 0 0,130-26-800 0 0,-244 19 1473 0 0,381-4-1844 0 0,0 0 26 0 0,0 0-47 0 0,-28 10 273 0 0,-31-2-22 0 0,59-8-245 0 0,0 0-14 0 0,15 14-33 0 0,-1 3 49 0 0,0 1 1 0 0,-2 0-1 0 0,0 1 1 0 0,-2 1-1 0 0,0 0 1 0 0,6 16-25 0 0,42 104 118 0 0,-13-71-30 0 0,-32-50 963 0 0,-9-56-635 0 0,-1 1-410 0 0,2 0 0 0 0,1 1 0 0 0,1-1 0 0 0,2 2-1 0 0,2-1 1 0 0,10-21-6 0 0,0-47 59 0 0,-21 103-75 0 0,0 0 22 0 0,0 0 13 0 0,0 0-28 0 0,0 0 9 0 0,0 0-12 0 0,0 0-23 0 0,0 0 16 0 0,0 0-6 0 0,0 0 6 0 0,0 0 5 0 0,0 0-4 0 0,0 0-31 0 0,0 0-12 0 0,0 0-9 0 0,0 0-48 0 0,0 0-41 0 0,0 0-92 0 0,0 0-119 0 0,0 0-151 0 0,0 0-211 0 0,0 0-300 0 0,4 1-5860 0 0,1 5-5153 0 0</inkml:trace>
  <inkml:trace contextRef="#ctx0" brushRef="#br0" timeOffset="21411.443">5685 2607 11178 0 0,'0'0'1966'0'0,"0"0"-371"0"0,0 0-116 0 0,0 0 15 0 0,0 0-39 0 0,0 0-162 0 0,0 0-234 0 0,0 0-265 0 0,0 0-242 0 0,0 0-159 0 0,0 0-173 0 0,0 0-82 0 0,0 0 40 0 0,0 6 81 0 0,13 294 3058 0 0,-25-55-2858 0 0,8-227-467 0 0,-25 61 124 0 0,21-131-5810 0 0,8 30 1475 0 0,0 15 525 0 0,0-4-7555 0 0</inkml:trace>
  <inkml:trace contextRef="#ctx0" brushRef="#br0" timeOffset="21707.137">5589 2618 7794 0 0,'0'0'3135'0'0,"0"0"-1097"0"0,0 0-658 0 0,0 0-116 0 0,0 0 62 0 0,0 0 14 0 0,0 0-110 0 0,0 0-151 0 0,0 0-147 0 0,0 0-95 0 0,0 0-76 0 0,0 0-124 0 0,0 0-78 0 0,26-1-39 0 0,170-7 802 0 0,85-34-27 0 0,-228 42-1393 0 0,-53 0 56 0 0,0 0-32 0 0,-24 7-1091 0 0,-5 8-421 0 0,-17 8-1672 0 0,16-10-3934 0 0,14-5-4193 0 0</inkml:trace>
  <inkml:trace contextRef="#ctx0" brushRef="#br0" timeOffset="21954.202">5621 2839 9474 0 0,'0'0'1786'0'0,"0"0"-357"0"0,0 0-104 0 0,0 0 82 0 0,0 0 61 0 0,0 0-96 0 0,0 0-61 0 0,0 0-47 0 0,0 0-62 0 0,0 0-124 0 0,0 0-152 0 0,0 0-155 0 0,0 0-144 0 0,32 8-123 0 0,101 24-89 0 0,-41-27 149 0 0,-70-10-448 0 0,22-2 56 0 0,4-2-560 0 0,-16 7-6001 0 0,-30 2-4011 0 0</inkml:trace>
  <inkml:trace contextRef="#ctx0" brushRef="#br0" timeOffset="22278.058">6114 3038 14491 0 0,'0'0'912'0'0,"0"0"-525"0"0,0 0 20 0 0,0 0 413 0 0,0 0 384 0 0,0 0 154 0 0,0 0-101 0 0,0 0-287 0 0,0 0-274 0 0,0 0-192 0 0,0 0-130 0 0,0 0-69 0 0,0 0-52 0 0,-9 34-50 0 0,-29 104-19 0 0,23-56 108 0 0,5 31-234 0 0,10-112-109 0 0,0-1-26 0 0,0 0-21 0 0,0 0-22 0 0,0 0-26 0 0,0 0-51 0 0,-6-5-7067 0 0,5 3 1503 0 0,-1 2-5200 0 0</inkml:trace>
  <inkml:trace contextRef="#ctx0" brushRef="#br0" timeOffset="22575.333">6040 3056 12091 0 0,'0'0'1736'0'0,"0"0"-418"0"0,0 0-92 0 0,0 0 91 0 0,0 0-12 0 0,0 0-111 0 0,0 0-190 0 0,0 0-206 0 0,0 0-147 0 0,0 0-91 0 0,0 0-75 0 0,0 0-56 0 0,33-7-58 0 0,102-20-52 0 0,-12 10 332 0 0,-60 17-841 0 0,-63 0-28 0 0,0 0-80 0 0,0 0-31 0 0,-10 12-3889 0 0,7-7-681 0 0,-1 0-6387 0 0</inkml:trace>
  <inkml:trace contextRef="#ctx0" brushRef="#br0" timeOffset="22790.965">5991 3244 8402 0 0,'0'0'5641'0'0,"0"0"-3459"0"0,0 0-1197 0 0,0 0 97 0 0,0 0 216 0 0,0 0 76 0 0,0 0-145 0 0,0 0-228 0 0,0 0-267 0 0,0 0-189 0 0,0 0-131 0 0,35-2-121 0 0,113-6-70 0 0,-9-8 496 0 0,-92 8-1999 0 0,6 5-4986 0 0,-44 3-5485 0 0</inkml:trace>
  <inkml:trace contextRef="#ctx0" brushRef="#br0" timeOffset="26332.333">5505 284 0 0 0,'0'0'1570'0'0,"0"0"322"0"0,0 0 335 0 0,0 0 130 0 0,0 0-151 0 0,0 0-333 0 0,0 0-312 0 0,0 0-228 0 0,0 0-146 0 0,2-3-101 0 0,2-2-1498 0 0,-4 5 527 0 0,0 1 0 0 0,0-1 0 0 0,0 0 0 0 0,0 0 0 0 0,0 1 0 0 0,0-1 0 0 0,0 0 0 0 0,0 1 0 0 0,0-1 0 0 0,0 0 0 0 0,0 1 0 0 0,0-1 0 0 0,0 0 1 0 0,0 0-1 0 0,0 1 0 0 0,0-1 0 0 0,1 0 0 0 0,-1 1 0 0 0,0-1 0 0 0,0 0 0 0 0,0 0 0 0 0,1 1 0 0 0,-1-1 0 0 0,0 0 0 0 0,0 0 0 0 0,1 0 0 0 0,-1 1 0 0 0,0-1 0 0 0,0 0 0 0 0,1 0 0 0 0,-1 0 1 0 0,0 0-1 0 0,0 0 0 0 0,1 0 0 0 0,-1 1 0 0 0,0-1 0 0 0,1 0 0 0 0,-1 0 0 0 0,0 0 0 0 0,1 0 0 0 0,-1 0 0 0 0,0 0 0 0 0,1 0 0 0 0,-1 0 0 0 0,0 0 0 0 0,0 0 0 0 0,1-1-115 0 0,19 116 1743 0 0,-11-28-1099 0 0,-3 0-1 0 0,-4 0 0 0 0,-4 6-643 0 0,1 9 288 0 0,-26 276 332 0 0,23-223 571 0 0,27-155-933 0 0,40-1 2 0 0,0-2 0 0 0,0-4 0 0 0,26-7-260 0 0,106-9 92 0 0,45 16 152 0 0,-173 22-175 0 0,76-11 149 0 0,-143-4-222 0 0,26 0 72 0 0,35 3 40 0 0,-96 1-1331 0 0,12-4-1331 0 0,8 0-8095 0 0,12 0-1248 0 0</inkml:trace>
  <inkml:trace contextRef="#ctx0" brushRef="#br0" timeOffset="26891.765">7193 1160 2505 0 0,'0'0'1687'0'0,"0"0"-155"0"0,0 0 183 0 0,0 0 324 0 0,0 0 194 0 0,0 0-66 0 0,0 0-294 0 0,0 0-379 0 0,0 0-319 0 0,0 0-204 0 0,0 0-124 0 0,0 0-59 0 0,0 0-57 0 0,-1 26 4823 0 0,-77 55-4327 0 0,-148 102-604 0 0,185-145-590 0 0,40-37-200 0 0,1 0 0 0 0,-1-1 1 0 0,0 1-1 0 0,0-1 0 0 0,1 1 0 0 0,-1-1 0 0 0,0 0 0 0 0,0 1 0 0 0,0-1 0 0 0,0 0 1 0 0,0 0-1 0 0,0 1 0 0 0,1-1 0 0 0,-1 0 0 0 0,0 0 0 0 0,0 0 0 0 0,0 0 0 0 0,0 0 1 0 0,0 0-1 0 0,0 0 0 0 0,0-1 0 0 0,0 1 0 0 0,0 0 0 0 0,1 0 0 0 0,-1-1 0 0 0,0 1 0 0 0,0 0 1 0 0,0-1-1 0 0,0 1 0 0 0,1-1 0 0 0,-1 1 0 0 0,0-1 0 0 0,0 0 0 0 0,1 1 0 0 0,-1-1 1 0 0,1 0-1 0 0,-1 1 0 0 0,0-1 0 0 0,1 0 167 0 0,-8-14-5568 0 0,7 5 115 0 0,1 2-5332 0 0</inkml:trace>
  <inkml:trace contextRef="#ctx0" brushRef="#br0" timeOffset="27197.505">6823 1120 7538 0 0,'0'0'3458'0'0,"0"0"-1000"0"0,0 0-563 0 0,0 0-196 0 0,0 0-162 0 0,0 0-164 0 0,0 0-192 0 0,0 0-239 0 0,0 0-257 0 0,0 0-226 0 0,0 0-168 0 0,0 0-113 0 0,0 0-50 0 0,-1 1 108 0 0,1 5-61 0 0,0-1-1 0 0,1 0 0 0 0,-1 0 0 0 0,1 0 1 0 0,0 0-1 0 0,1 0 0 0 0,0 0 0 0 0,-1 0 0 0 0,1 0 1 0 0,1-1-1 0 0,-1 1 0 0 0,1-1 0 0 0,0 1 1 0 0,0-1-1 0 0,0 0 0 0 0,0 0 0 0 0,1 0 0 0 0,2 1-174 0 0,5 10 367 0 0,152 180 1858 0 0,-99-103-2063 0 0,-55-82-1040 0 0,-7-11-2606 0 0,-1-4-3745 0 0,-1 2-5287 0 0</inkml:trace>
  <inkml:trace contextRef="#ctx0" brushRef="#br0" timeOffset="28451.23">5877 52 0 0 0,'0'0'1763'0'0,"0"0"-231"0"0,0 0-91 0 0,0 0 108 0 0,0 0 58 0 0,0 0 48 0 0,0 0-29 0 0,0 0-184 0 0,0 0-90 0 0,0 0-157 0 0,0 0-199 0 0,0 0-84 0 0,0 0-94 0 0,-3-8-33 0 0,-9-35 766 0 0,11 43 2536 0 0,-4 10-4087 0 0,-15 112 521 0 0,20-111-500 0 0,0-1 0 0 0,0 0 0 0 0,1 0 0 0 0,0 0 0 0 0,1 0 0 0 0,0 0-1 0 0,1 0 1 0 0,0-1 0 0 0,0 1 0 0 0,1-1 0 0 0,0 0 0 0 0,1 0 0 0 0,2 3-21 0 0,-5-8-44 0 0,-1-3 66 0 0,-1 0 0 0 0,0 0 0 0 0,0-1 1 0 0,1 1-1 0 0,-1 0 0 0 0,0 0 0 0 0,1 0 0 0 0,-1 0 0 0 0,1-1 0 0 0,-1 1 1 0 0,1 0-1 0 0,-1 0 0 0 0,1-1 0 0 0,0 1 0 0 0,-1 0 0 0 0,1-1 0 0 0,0 1 1 0 0,-1-1-1 0 0,1 1 0 0 0,0-1 0 0 0,0 1 0 0 0,0-1 0 0 0,-1 1 1 0 0,1-1-1 0 0,0 0 0 0 0,0 0 0 0 0,0 1 0 0 0,0-1 0 0 0,0 0 0 0 0,0 0 1 0 0,0 0-1 0 0,0 0 0 0 0,0 0 0 0 0,-1 0 0 0 0,1 0 0 0 0,0 0 0 0 0,0-1 1 0 0,0 1-1 0 0,0 0 0 0 0,0 0 0 0 0,0-1 0 0 0,0 1 0 0 0,-1 0 1 0 0,1-1-1 0 0,0 1 0 0 0,0-1 0 0 0,-1 1 0 0 0,1-1 0 0 0,0 0 0 0 0,0 1 1 0 0,-1-1-1 0 0,1 0 0 0 0,-1 1 0 0 0,1-1 0 0 0,-1 0 0 0 0,1 0-22 0 0,129-152 883 0 0,-58 58-803 0 0,-55 72-75 0 0,-16 22 20 0 0,-1 1 0 0 0,0 0 0 0 0,0 0 2 0 0,0 0-15 0 0,0 0-8 0 0,0 0-19 0 0,0 0-15 0 0,0 0-6 0 0,12 23-94 0 0,5 7 160 0 0,-1 0 1 0 0,-2 1-1 0 0,-1 0 0 0 0,-1 1 0 0 0,-2 1 1 0 0,1 8-31 0 0,-11-41 0 0 0,12 40 13 0 0,-2 0 0 0 0,-2 1 1 0 0,-2 0-1 0 0,-1 0 0 0 0,-2 0 1 0 0,-2 0-1 0 0,-2 1 0 0 0,-2 2-13 0 0,2-38 10 0 0,-1-1-1 0 0,-1 1 1 0 0,1-1-1 0 0,-1 1 0 0 0,0-1 1 0 0,-1 0-1 0 0,1 0 1 0 0,-1-1-1 0 0,0 1 1 0 0,0-1-1 0 0,0 1 1 0 0,-1-1-1 0 0,1-1 1 0 0,-1 1-1 0 0,0-1 0 0 0,0 1 1 0 0,0-1-1 0 0,-1-1 1 0 0,1 1-1 0 0,-1-1 1 0 0,1 0-1 0 0,-1 0 1 0 0,0-1-1 0 0,0 1 1 0 0,0-1-1 0 0,0-1 0 0 0,0 1 1 0 0,0-1-1 0 0,0 0 1 0 0,0 0-1 0 0,0-1 1 0 0,0 0-1 0 0,0 0 1 0 0,-4-1-10 0 0,8 1 1 0 0,-1 1 1 0 0,0-1 0 0 0,1 0-1 0 0,0 0 1 0 0,-1 0 0 0 0,1 0-1 0 0,-1 0 1 0 0,1-1-1 0 0,0 1 1 0 0,0-1 0 0 0,0 1-1 0 0,0-1 1 0 0,0 0 0 0 0,0 0-1 0 0,0 0 1 0 0,0 0 0 0 0,1 0-1 0 0,-1 0 1 0 0,1-1 0 0 0,0 1-1 0 0,0 0 1 0 0,-1-1 0 0 0,1 1-1 0 0,1-1 1 0 0,-1 1 0 0 0,0-1-1 0 0,1 1 1 0 0,-1-1 0 0 0,1 0-1 0 0,0 1 1 0 0,0-1 0 0 0,0 1-1 0 0,0-1 1 0 0,0 0 0 0 0,1 1-1 0 0,-1-1 1 0 0,1 0-1 0 0,-1 1 1 0 0,1-1 0 0 0,0 1-1 0 0,0-1 1 0 0,0 1 0 0 0,1 0-1 0 0,-1 0 1 0 0,0-1 0 0 0,1 1-1 0 0,0 0 1 0 0,-1 0 0 0 0,1 0-1 0 0,0 0 1 0 0,0 1 0 0 0,0-1-1 0 0,0 0 1 0 0,1 1-2 0 0,25-26 2 0 0,2 2 1 0 0,1 2-1 0 0,0 1 0 0 0,2 1 1 0 0,2 1-3 0 0,43-30-17 0 0,-27 18-250 0 0,23-17-586 0 0,-28 13-6856 0 0,-38 28-4402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54 487 6577 0 0,'0'0'3835'0'0,"0"0"-2482"0"0,0 0-906 0 0,0 0 136 0 0,0 0 474 0 0,0 0 464 0 0,0 0 138 0 0,0 0-123 0 0,0 0-312 0 0,0 0-293 0 0,11-1-181 0 0,492-35 4191 0 0,-49 32-3898 0 0,-220-3-629 0 0,-231 7-465 0 0,-3 0 49 0 0,1 1 0 0 0,-1-1-1 0 0,1 1 1 0 0,-1-1 0 0 0,1 1-1 0 0,0-1 1 0 0,-1 0 0 0 0,1 1-1 0 0,0-1 1 0 0,-1 0-1 0 0,1 0 1 0 0,0 1 0 0 0,-1-1-1 0 0,1 0 1 0 0,0 0 0 0 0,0 0-1 0 0,-1 0 1 0 0,1 0-1 0 0,0 0 1 0 0,0 0 0 0 0,-1 0-1 0 0,1 0 1 0 0,0 0 0 0 0,-1-1-1 0 0,1 1 1 0 0,0 0-1 0 0,-1 0 1 0 0,1-1 0 0 0,0 1-1 0 0,-1 0 1 0 0,1-1 0 0 0,0 1-1 0 0,-1-1 1 0 0,1 1 0 0 0,-1-1-1 0 0,1 1 1 0 0,-1-1-1 0 0,1 1 1 0 0,-1-1 0 0 0,1 1-1 0 0,-1-1 1 0 0,0 0 0 0 0,1 1-1 0 0,-1-1 1 0 0,0 0-1 0 0,1 1 1 0 0,-1-1 0 0 0,0 0-1 0 0,0 1 1 0 0,0-1 0 0 0,0 0-1 0 0,0 0 1 0 0,0 1 0 0 0,0-1-1 0 0,0 0 1 0 0,0 1-1 0 0,0-1 1 0 0,0 0 0 0 0,0 0-1 0 0,0 1 1 0 0,0-1 0 0 0,-1 0-1 0 0,1 0 3 0 0,-36-10-3842 0 0,19 11-556 0 0,5 0-1742 0 0,3 0-5311 0 0</inkml:trace>
  <inkml:trace contextRef="#ctx0" brushRef="#br0" timeOffset="430.902">1 748 5841 0 0,'0'0'1922'0'0,"0"0"-923"0"0,0 0-276 0 0,0 0 356 0 0,0 0 486 0 0,0 0 293 0 0,0 0-75 0 0,0 0-351 0 0,0 0-410 0 0,0 0-302 0 0,0 0-130 0 0,0 0-6 0 0,0 0 44 0 0,3-1 29 0 0,110 2 4142 0 0,-44 3-4091 0 0,276-18 625 0 0,151-13-1159 0 0,-471 31-762 0 0,-25-4 325 0 0,0 0-52 0 0,0 0-70 0 0,0 0-122 0 0,-9-1-5836 0 0,5-4 327 0 0,-1 4-5615 0 0</inkml:trace>
  <inkml:trace contextRef="#ctx0" brushRef="#br0" timeOffset="1149.178">511 1 7746 0 0,'0'0'1401'0'0,"0"0"-154"0"0,0 0-1 0 0,0 0 173 0 0,0 0 121 0 0,0 0-73 0 0,0 0-283 0 0,0 0-395 0 0,0 0-327 0 0,0 0-206 0 0,0 0-4 0 0,0 0 143 0 0,0 0 152 0 0,-6 4 140 0 0,3-1-621 0 0,2-3-27 0 0,0 0 0 0 0,0 1 0 0 0,1-1 0 0 0,-1 1-1 0 0,0-1 1 0 0,0 1 0 0 0,0-1 0 0 0,1 1 0 0 0,-1 0 0 0 0,0-1 0 0 0,1 1-1 0 0,-1 0 1 0 0,0-1 0 0 0,1 1 0 0 0,-1 0 0 0 0,1 0 0 0 0,-1 0 0 0 0,1 0-1 0 0,0 0 1 0 0,-1-1 0 0 0,1 1 0 0 0,0 0 0 0 0,0 0 0 0 0,-1 0-1 0 0,1 0 1 0 0,0 0 0 0 0,0 0 0 0 0,0 0 0 0 0,0 0 0 0 0,0 0 0 0 0,0 0-1 0 0,1 0 1 0 0,-1 0 0 0 0,0 0 0 0 0,0 0 0 0 0,1-1 0 0 0,-1 1-1 0 0,0 0 1 0 0,1 0 0 0 0,-1 0 0 0 0,1 0 0 0 0,-1 0 0 0 0,1-1 0 0 0,0 1-1 0 0,-1 0 1 0 0,1-1 0 0 0,0 1 0 0 0,-1 0 0 0 0,1-1 0 0 0,0 1 0 0 0,0-1-1 0 0,0 1 1 0 0,0-1 0 0 0,-1 1 0 0 0,2-1-39 0 0,20 18 476 0 0,1-2 0 0 0,0 0 1 0 0,2-1-1 0 0,0-2 0 0 0,0 0 0 0 0,1-2 0 0 0,0-1 1 0 0,4 0-477 0 0,14 7 293 0 0,28 11-2 0 0,-22-10-196 0 0,0 2 1 0 0,-2 2 0 0 0,0 2-1 0 0,-2 2 1 0 0,33 25-96 0 0,-75-48 2 0 0,2 1 3 0 0,1 1 0 0 0,-1 0 0 0 0,0 0 0 0 0,0 1 1 0 0,0-1-1 0 0,-1 1 0 0 0,0 0 0 0 0,0 1 0 0 0,-1-1 0 0 0,0 1 1 0 0,0 0-1 0 0,0 0 0 0 0,0 2-5 0 0,-9 4 97 0 0,-13 11 178 0 0,12-17-215 0 0,-107 111 185 0 0,-17-9-95 0 0,-3-7-1 0 0,-6-5 0 0 0,-83 41-149 0 0,175-109 43 0 0,-24 19 9 0 0,68-48-321 0 0,18-30-2409 0 0,-3 4-6257 0 0,-8 19-3136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35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800 0 1176 0 0,'0'0'732'0'0,"0"0"-39"0"0,0 0 221 0 0,0 0 459 0 0,0 0 436 0 0,0 0 108 0 0,0 0-78 0 0,0 0-197 0 0,0 0-225 0 0,0 0-237 0 0,0 0-182 0 0,19 3-115 0 0,138 12 2000 0 0,-39-3-438 0 0,-135 0 1110 0 0,-503 123-2244 0 0,179-51-847 0 0,273-61-162 0 0,97 17-242 0 0,-10-31 16 0 0,1-2 0 0 0,-1 0 1 0 0,1 0-1 0 0,0-2 1 0 0,1-1-1 0 0,-1-1 1 0 0,1 0-1 0 0,0-1 1 0 0,6-2-77 0 0,462 27 677 0 0,-359-9-586 0 0,-92 0-71 0 0,-38-17-16 0 0,0-1-15 0 0,-21 19 37 0 0,-22 11 26 0 0,-1-3 1 0 0,-2-1 0 0 0,0-3-1 0 0,-2-1 1 0 0,-5-1-53 0 0,-17 9 18 0 0,-345 140 14 0 0,239-100-17 0 0,96-33-3 0 0,114-23-35 0 0,106-6 399 0 0,0-5 1 0 0,0-7 0 0 0,136-21-377 0 0,-107 14 74 0 0,-159 0-3696 0 0,-4 0-3086 0 0,-3 11-5537 0 0</inkml:trace>
  <inkml:trace contextRef="#ctx0" brushRef="#br0" timeOffset="405.889">1524 92 13363 0 0,'0'0'1644'0'0,"0"0"-442"0"0,0 0-257 0 0,0 0 53 0 0,0 0 165 0 0,0 0 38 0 0,0 0-127 0 0,0 0-213 0 0,0 0-187 0 0,0 0-102 0 0,0 0-45 0 0,0 0-66 0 0,-9 22-47 0 0,-28 71-21 0 0,26-67-158 0 0,2 1-1 0 0,1 0 1 0 0,2 0-1 0 0,0 1 1 0 0,2 0 0 0 0,1 0-1 0 0,1 9-234 0 0,-1-3 81 0 0,1 8-29 0 0,-2-1 1 0 0,-2 1-1 0 0,-1-1 0 0 0,-3-1 0 0 0,-1 0 0 0 0,-2 0 1 0 0,-9 18-53 0 0,20-54-77 0 0,2-2 40 0 0,0-1 0 0 0,-1 1 0 0 0,1 0 0 0 0,-1-1 1 0 0,1 1-1 0 0,-1-1 0 0 0,0 1 0 0 0,1-1 0 0 0,-1 1 0 0 0,0-1 0 0 0,0 0 1 0 0,0 1-1 0 0,0-1 0 0 0,0 0 0 0 0,0 0 0 0 0,-1 0 0 0 0,1 0 0 0 0,0 0 1 0 0,-1 0-1 0 0,1 0 0 0 0,0 0 0 0 0,-1 0 0 0 0,1-1 0 0 0,-1 1 0 0 0,1-1 1 0 0,-1 1-1 0 0,0-1 0 0 0,1 1 0 0 0,-2-1 37 0 0,-2-52-4897 0 0,8 29 1857 0 0,1 7-1827 0 0,1 1-6307 0 0</inkml:trace>
  <inkml:trace contextRef="#ctx0" brushRef="#br0" timeOffset="676.853">1399 122 5321 0 0,'0'0'4138'0'0,"0"0"-1860"0"0,0 0-756 0 0,0 0-133 0 0,0 0 2 0 0,0 0-46 0 0,0 0-176 0 0,0 0-168 0 0,0 0-149 0 0,0 0-83 0 0,0 0-23 0 0,0 0-92 0 0,0 0-80 0 0,26-4-50 0 0,169-26 864 0 0,61-18-83 0 0,-145 23-1365 0 0,-123 32-3656 0 0,1 0-745 0 0,2-3-6314 0 0</inkml:trace>
  <inkml:trace contextRef="#ctx0" brushRef="#br0" timeOffset="928.29">1301 527 12643 0 0,'0'0'1548'0'0,"0"0"-154"0"0,0 0 181 0 0,0 0 126 0 0,0 0-39 0 0,0 0-190 0 0,0 0-290 0 0,32 2-321 0 0,102 7-210 0 0,-15-17 282 0 0,-88 1-747 0 0,9 0-50 0 0,-8 3-197 0 0,0-2 0 0 0,-1-1-1 0 0,0-2 1 0 0,-1 0-1 0 0,6-5 62 0 0,-25 7-1092 0 0,-6 1-3181 0 0,-4 5-7581 0 0</inkml:trace>
  <inkml:trace contextRef="#ctx0" brushRef="#br0" timeOffset="2683.74">1997 803 4129 0 0,'0'0'1503'0'0,"0"0"-164"0"0,0 0 181 0 0,0 0 482 0 0,0 0 320 0 0,0 0-58 0 0,0 0-357 0 0,0 0-413 0 0,0 0-311 0 0,0 0-180 0 0,0 0-94 0 0,2-3-109 0 0,3-5 2189 0 0,-13 15-1876 0 0,-22 25-1185 0 0,22-23 295 0 0,-146 192 33 0 0,53-67-274 0 0,62-80-320 0 0,33-83-8744 0 0,6 1-1264 0 0,0 20 3246 0 0</inkml:trace>
  <inkml:trace contextRef="#ctx0" brushRef="#br0" timeOffset="2947.947">1684 810 6145 0 0,'0'0'2154'0'0,"0"0"-3"0"0,0 0 104 0 0,0 0 75 0 0,0 0-103 0 0,0 0-470 0 0,0 0-653 0 0,0 0-479 0 0,0 0-212 0 0,0 0-51 0 0,0 0-8 0 0,0 0-14 0 0,0 0-19 0 0,2 3 117 0 0,97 120 3508 0 0,24 12-2793 0 0,-44-54-897 0 0,-61-62-238 0 0,-18-27-3487 0 0,-4-3-6401 0 0,2 4-2467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3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16 7346 0 0,'0'0'2723'0'0,"0"0"-697"0"0,0 0-319 0 0,0 0-80 0 0,0 0-64 0 0,0 0-174 0 0,0 0-293 0 0,0 0-273 0 0,0 0-181 0 0,0 0-65 0 0,0 0-29 0 0,0 0-12 0 0,9 5 3118 0 0,12 5-2501 0 0,-4-5-894 0 0,-1-2 0 0 0,1 0 0 0 0,0-1 0 0 0,0 0 0 0 0,0-2 0 0 0,0 0 0 0 0,0-1 0 0 0,0 0-259 0 0,30-1 159 0 0,76-1 120 0 0,-94-1-290 0 0,-29 4-1 0 0,0 0-19 0 0,0 0 3 0 0,0 0-36 0 0,0 0-41 0 0,0 0-30 0 0,0 0-82 0 0,0 0-116 0 0,-12 4-6509 0 0,8-1-788 0 0,2 1-4778 0 0</inkml:trace>
  <inkml:trace contextRef="#ctx0" brushRef="#br0" timeOffset="261.084">1 315 13691 0 0,'0'0'1863'0'0,"0"0"-527"0"0,0 0-114 0 0,0 0 217 0 0,0 0 131 0 0,0 0 1 0 0,0 0-174 0 0,0 0-247 0 0,0 0-227 0 0,0 0-169 0 0,0 0-116 0 0,34 5-106 0 0,107 13-65 0 0,-48-27 258 0 0,45-24 106 0 0,-129 22-1981 0 0,-8 7-2129 0 0,2 0-3380 0 0,-3 1-6201 0 0</inkml:trace>
  <inkml:trace contextRef="#ctx0" brushRef="#br0" timeOffset="1566.052">787 532 11250 0 0,'0'0'2176'0'0,"0"0"-297"0"0,0 0-198 0 0,0 0-23 0 0,0 0-88 0 0,0 0-182 0 0,0 0-232 0 0,0 0-198 0 0,0 0-183 0 0,0 0-121 0 0,0 0-76 0 0,-6 2-62 0 0,3-1-515 0 0,2-1 23 0 0,1 1 0 0 0,-1-1-1 0 0,0 1 1 0 0,0-1 0 0 0,1 0 0 0 0,-1 0 0 0 0,0 1 0 0 0,1-1-1 0 0,-1 0 1 0 0,0 0 0 0 0,0 0 0 0 0,0 0 0 0 0,1 1 0 0 0,-1-1 0 0 0,0 0-1 0 0,0-1 1 0 0,1 1 0 0 0,-1 0 0 0 0,0 0 0 0 0,0 0 0 0 0,0 0 0 0 0,1-1-1 0 0,-1 1 1 0 0,0 0 0 0 0,1-1 0 0 0,-1 1 0 0 0,0 0 0 0 0,1-1-1 0 0,-1 1 1 0 0,0-1 0 0 0,1 1 0 0 0,-1-1 0 0 0,1 1 0 0 0,-1-1 0 0 0,1 0-1 0 0,-1 1 1 0 0,1-1 0 0 0,-1 0 0 0 0,1 1 0 0 0,0-1 0 0 0,-1 0 0 0 0,1 1-1 0 0,0-1 1 0 0,0 0 0 0 0,-1 0 0 0 0,1 1 0 0 0,0-1 0 0 0,0 0 0 0 0,0 0-1 0 0,0 0 1 0 0,0 1 0 0 0,0-1 0 0 0,0 0 0 0 0,0 0 0 0 0,0 1-1 0 0,1-1 1 0 0,-1 0 0 0 0,0 0 0 0 0,0 1 0 0 0,1-1 0 0 0,-1 0 0 0 0,0 0-1 0 0,1 1 1 0 0,-1-1 0 0 0,1 0 0 0 0,-1 1-24 0 0,5-21 86 0 0,0 1 0 0 0,0 0 0 0 0,2 0 0 0 0,1 1 0 0 0,0 0 0 0 0,2 0-1 0 0,0 1 1 0 0,0 0 0 0 0,2 0 0 0 0,0 2 0 0 0,2-1 0 0 0,-1 2 0 0 0,2 0 0 0 0,0 0 0 0 0,11-7-86 0 0,-11 6 63 0 0,122-105 163 0 0,-105 109-258 0 0,-20 116 181 0 0,-12 148-69 0 0,0-252-82 0 0,0-1-1 0 0,1 1 1 0 0,-1 0 0 0 0,1 0-1 0 0,-1 0 1 0 0,0-1 0 0 0,1 1 0 0 0,-1 0-1 0 0,1 0 1 0 0,-1 0 0 0 0,1 0-1 0 0,-1 0 1 0 0,1 0 0 0 0,-1 0-1 0 0,1 0 1 0 0,-1 0 0 0 0,1 0-1 0 0,-1 0 1 0 0,1 0 0 0 0,-1 0-1 0 0,0 0 1 0 0,1 0 0 0 0,-1 1 0 0 0,1-1-1 0 0,-1 0 1 0 0,1 0 0 0 0,-1 1-1 0 0,0-1 1 0 0,1 0 0 0 0,-1 0-1 0 0,1 1 1 0 0,-1-1 0 0 0,0 0-1 0 0,0 1 1 0 0,1-1 0 0 0,-1 0 0 0 0,0 1-1 0 0,1-1 1 0 0,-1 1 0 0 0,0-1-1 0 0,0 1 1 0 0,0-1 0 0 0,0 0-1 0 0,1 1 1 0 0,-1-1 0 0 0,0 1-1 0 0,0-1 1 0 0,0 1 0 0 0,0-1-1 0 0,0 1 1 0 0,0-1 0 0 0,0 1 0 0 0,0-1-1 0 0,0 1 1 0 0,0-1 0 0 0,0 1-1 0 0,-1-1 1 0 0,1 0 0 0 0,0 1-1 0 0,0-1 1 0 0,0 1 0 0 0,-1-1-1 0 0,1 1 1 0 0,0-1 0 0 0,0 0-1 0 0,-1 1 1 0 0,1-1 2 0 0,25-34 34 0 0,-18 22-14 0 0,50-62-15 0 0,3 3 1 0 0,4 2 0 0 0,35-28-6 0 0,15 17-19 0 0,-113 79 19 0 0,0 1 1 0 0,0 0-1 0 0,0-1 0 0 0,1 1 0 0 0,-1 0 0 0 0,0 0 0 0 0,0-1 0 0 0,1 1 1 0 0,-1 0-1 0 0,0 0 0 0 0,0 0 0 0 0,1 1 0 0 0,-1-1 0 0 0,0 0 0 0 0,0 0 1 0 0,1 1-1 0 0,-1-1 0 0 0,0 1 0 0 0,0-1 0 0 0,0 1 0 0 0,0-1 1 0 0,0 1-1 0 0,0 0 0 0 0,0-1 0 0 0,0 1 0 0 0,0 0 0 0 0,0 0 0 0 0,0 0 1 0 0,0 0-1 0 0,0 0 0 0 0,-1 0 0 0 0,1 0 0 0 0,0 0 0 0 0,-1 0 0 0 0,1 0 1 0 0,-1 0-1 0 0,1 0 0 0 0,-1 0 0 0 0,1 1 0 0 0,-1-1 0 0 0,0 0 0 0 0,0 1 0 0 0,7 61 15 0 0,-7-51-10 0 0,-5 217 81 0 0,-26-122-372 0 0,31-106-701 0 0,-1 6 2135 0 0,1-6-4617 0 0,1 0-4586 0 0,-1-1-4101 0 0</inkml:trace>
  <inkml:trace contextRef="#ctx0" brushRef="#br0" timeOffset="2102.02">2351 86 14683 0 0,'0'0'1570'0'0,"0"0"-275"0"0,0 0-15 0 0,0 0 103 0 0,0 0-9 0 0,0 0-155 0 0,0 0-233 0 0,0 0-224 0 0,0 0-175 0 0,0 0-111 0 0,0 0-55 0 0,-34 7-49 0 0,-109 22-37 0 0,62-1 218 0 0,54-15-337 0 0,0 1 0 0 0,0 1 0 0 0,2 1-1 0 0,0 2 1 0 0,-14 13-216 0 0,32-25 11 0 0,0 0-1 0 0,1 1 0 0 0,0 0 1 0 0,0 0-1 0 0,0 0 1 0 0,1 1-1 0 0,0 0 0 0 0,0 0 1 0 0,1 0-1 0 0,0 1 1 0 0,1-1-1 0 0,0 1 1 0 0,0 0-1 0 0,1 0 0 0 0,0 0 1 0 0,0 0-1 0 0,1 1 1 0 0,1-1-1 0 0,-1 0 0 0 0,1 4-10 0 0,1-11 4 0 0,-1 0 0 0 0,0 1-1 0 0,1-1 1 0 0,0 0-1 0 0,-1 0 1 0 0,1 0-1 0 0,0 0 1 0 0,0 0-1 0 0,0 0 1 0 0,0 0-1 0 0,0 0 1 0 0,1 0-1 0 0,-1-1 1 0 0,0 1-1 0 0,1 0 1 0 0,-1-1-1 0 0,1 1 1 0 0,0-1 0 0 0,0 0-1 0 0,-1 1 1 0 0,1-1-1 0 0,0 0 1 0 0,0 0-1 0 0,0 0 1 0 0,0 0-1 0 0,0-1 1 0 0,1 1-1 0 0,-1-1 1 0 0,0 1-1 0 0,0-1 1 0 0,0 0-1 0 0,0 1 1 0 0,1-1-1 0 0,-1 0 1 0 0,2-1-4 0 0,78-16 322 0 0,-42-5-224 0 0,-1-2 0 0 0,-1-2 1 0 0,-2-1-1 0 0,-1-2 0 0 0,-1-1 1 0 0,-1-2-1 0 0,-2-1 0 0 0,-1-2 0 0 0,-2-1 1 0 0,15-26-99 0 0,-36 52 23 0 0,-7 10-21 0 0,0 0 0 0 0,1 1 0 0 0,-1-1 0 0 0,0 0 0 0 0,0 1 0 0 0,0-1 0 0 0,0 0 0 0 0,1 0 0 0 0,-1 1-1 0 0,0-1 1 0 0,0 0 0 0 0,1 0 0 0 0,-1 0 0 0 0,0 1 0 0 0,1-1 0 0 0,-1 0 0 0 0,0 0 0 0 0,0 0 0 0 0,1 0 0 0 0,-1 1 0 0 0,0-1 0 0 0,1 0 0 0 0,-1 0 0 0 0,0 0 0 0 0,1 0 0 0 0,-1 0 0 0 0,0 0 0 0 0,1 0 0 0 0,-1 0 0 0 0,0 0 0 0 0,1 0 0 0 0,-1 0-1 0 0,0 0 1 0 0,1 0 0 0 0,-1-1 0 0 0,0 1 0 0 0,1 0 0 0 0,-1 0 0 0 0,0 0 0 0 0,1 0 0 0 0,-1-1 0 0 0,0 1-2 0 0,11 154 161 0 0,-10-145-184 0 0,-1-1-1 0 0,1 1 0 0 0,1 0 0 0 0,-1-1 0 0 0,2 0 0 0 0,-1 1 0 0 0,1-1 0 0 0,0 0 0 0 0,1 0 0 0 0,-1-1 0 0 0,2 1 0 0 0,-1-1 0 0 0,1 0 0 0 0,0 0 0 0 0,1 0 0 0 0,-1 0 0 0 0,2-1 0 0 0,-1 0 1 0 0,0-1-1 0 0,1 1 0 0 0,0-1 0 0 0,4 2 24 0 0,29-1-1394 0 0,-16-8-5470 0 0,-19-2-4316 0 0</inkml:trace>
  <inkml:trace contextRef="#ctx0" brushRef="#br0" timeOffset="2379.949">2977 289 20172 0 0,'0'0'1138'0'0,"0"0"-141"0"0,0 0 182 0 0,0 0 200 0 0,0 0-52 0 0,0 0-255 0 0,0 0-329 0 0,0 0-232 0 0,0 0-119 0 0,0 0-89 0 0,0 0-62 0 0,-15 33-46 0 0,-47 103-42 0 0,11-51 78 0 0,-48 55-368 0 0,76-118-2341 0 0,19-51-8511 0 0,2 21 3686 0 0,-1 1-1823 0 0</inkml:trace>
  <inkml:trace contextRef="#ctx0" brushRef="#br0" timeOffset="2631.055">2716 322 12835 0 0,'0'0'2762'0'0,"0"0"-563"0"0,0 0-387 0 0,0 0-246 0 0,0 0-279 0 0,0 0-315 0 0,0 0-267 0 0,0 0-183 0 0,0 0-33 0 0,0 0 37 0 0,0 0 38 0 0,0 0 27 0 0,0 0-58 0 0,4 15-38 0 0,46 120 1185 0 0,-28-102-1390 0 0,2-1-1 0 0,1-2 1 0 0,2 0 0 0 0,1-2-1 0 0,1-1 1 0 0,1-2-1 0 0,30 21-289 0 0,-37-36-93 0 0,-17-9-6744 0 0,-6-1-5883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15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851 16 2489 0 0,'0'0'2917'0'0,"0"0"-1436"0"0,0 0-518 0 0,0 0 149 0 0,0 0 362 0 0,0 0 230 0 0,0 0-37 0 0,0 0-279 0 0,0 0-358 0 0,0 0-279 0 0,0 0-102 0 0,6 0-14 0 0,84-8 1837 0 0,67 1-447 0 0,-118 22-1833 0 0,-39-15-171 0 0,0 0 25 0 0,-8 11 932 0 0,-133 62 149 0 0,-180 56-652 0 0,52-26-104 0 0,228-81-244 0 0,54-10-221 0 0,19 2 217 0 0,1-2 0 0 0,0-2 0 0 0,1 0 0 0 0,0-3 0 0 0,1 0 0 0 0,-1-2-1 0 0,1-2 1 0 0,0-2 0 0 0,11-1-123 0 0,125 15 189 0 0,-59 4-110 0 0,-109-13-116 0 0,-16 3 125 0 0,-9 8-27 0 0,-1-2 1 0 0,0 0 0 0 0,-1-1 0 0 0,-1-1-1 0 0,0-2 1 0 0,-11 4-62 0 0,-13 6 40 0 0,-22 12-8 0 0,-96 43 87 0 0,-124 79-119 0 0,132-48 28 0 0,75-26-31 0 0,83-80-17 0 0,1-1 3 0 0,7 0 34 0 0,138 7 1002 0 0,329-25-33 0 0,-383 29-2503 0 0,-33-49-6255 0 0,-51 32 4367 0 0,1-2-8344 0 0</inkml:trace>
  <inkml:trace contextRef="#ctx0" brushRef="#br0" timeOffset="385.151">1622 86 7058 0 0,'0'0'2488'0'0,"0"0"-913"0"0,0 0-268 0 0,0 0 120 0 0,0 0 179 0 0,0 0 49 0 0,0 0-147 0 0,0 0-321 0 0,0 0-331 0 0,0 0-257 0 0,0 0-200 0 0,0 0-130 0 0,1-3-74 0 0,-78 268 2925 0 0,51-131-2487 0 0,-6-1 0 0 0,-22 51-633 0 0,25-114 17 0 0,29-69-39 0 0,0-1-2 0 0,0 0-2 0 0,0 0-4 0 0,0 0-5 0 0,0 0-17 0 0,0-12-664 0 0,16-78-5806 0 0,-1 53-811 0 0,-8 21-3367 0 0</inkml:trace>
  <inkml:trace contextRef="#ctx0" brushRef="#br0" timeOffset="669.24">1624 8 8370 0 0,'0'0'2582'0'0,"0"0"-607"0"0,0 0-364 0 0,0 0-138 0 0,0 0-88 0 0,0 0-80 0 0,0 0-172 0 0,0 0-251 0 0,0 0-268 0 0,0 0-214 0 0,0 0-149 0 0,0 0-46 0 0,0 0 64 0 0,11 2 640 0 0,94 18 1498 0 0,-44-19-1889 0 0,-26 1-460 0 0,1-2 0 0 0,-1-2 0 0 0,1-1 0 0 0,-1-2 0 0 0,7-2-58 0 0,3 3-2008 0 0,-44 4 1075 0 0,-18 7-4389 0 0,6 0-111 0 0,2-3-5554 0 0</inkml:trace>
  <inkml:trace contextRef="#ctx0" brushRef="#br0" timeOffset="866.92">1337 513 6953 0 0,'0'0'1451'0'0,"0"0"-22"0"0,0 0 151 0 0,0 0 231 0 0,0 0 150 0 0,0 0-57 0 0,0 0-222 0 0,0 0-261 0 0,0 0-278 0 0,0 0-201 0 0,0 0-185 0 0,0 0-157 0 0,34 12-129 0 0,108 37-147 0 0,-71-37-30 0 0,-57-15-242 0 0,50-3-134 0 0,-5 4-1389 0 0,-35 2-5211 0 0,-20 0-4633 0 0</inkml:trace>
  <inkml:trace contextRef="#ctx0" brushRef="#br0" timeOffset="1568.503">1745 678 10202 0 0,'0'0'2031'0'0,"0"0"-1168"0"0,0 0-405 0 0,0 0 206 0 0,0 0 355 0 0,0 0 298 0 0,0 0 51 0 0,0 0-171 0 0,0 0-257 0 0,0 0-237 0 0,0 0-159 0 0,0 0-80 0 0,0 0-59 0 0,8 16-29 0 0,26 46-1 0 0,-9-30 564 0 0,-22-30-816 0 0,0-1 0 0 0,0 0 1 0 0,0 0-1 0 0,0 0 0 0 0,0-1 0 0 0,0 1 0 0 0,0 0 0 0 0,0-1 1 0 0,0 0-1 0 0,0 0 0 0 0,1 0 0 0 0,-1 0 0 0 0,0-1 0 0 0,0 1 1 0 0,0-1-1 0 0,0 0 0 0 0,0 0 0 0 0,0 0 0 0 0,0 0 0 0 0,0 0 1 0 0,0-1-1 0 0,0 1 0 0 0,-1-1 0 0 0,1 0 0 0 0,-1 1 0 0 0,1-1 1 0 0,-1-1-1 0 0,0 1 0 0 0,1 0 0 0 0,-1 0 0 0 0,0-1 0 0 0,1-2-122 0 0,9-4 91 0 0,104-77 220 0 0,-66 53-204 0 0,-46 63-193 0 0,28 135 248 0 0,-22 132-113 0 0,-10-255-46 0 0,-2-1 0 0 0,-1 1-1 0 0,-3-1 1 0 0,-1 0 0 0 0,-2-1-1 0 0,-2 1 1 0 0,-2-2 0 0 0,-12 28-4 0 0,15-44-2 0 0,8-16 7 0 0,-1 0 0 0 0,1 0 0 0 0,-1-1 0 0 0,-1 1 0 0 0,1-1 0 0 0,-1 0 1 0 0,0 0-1 0 0,-1 0 0 0 0,1 0 0 0 0,-1-1 0 0 0,0 1 0 0 0,0-1 0 0 0,-1-1 0 0 0,-5 5-5 0 0,9-8 10 0 0,1-1 0 0 0,-1 1 0 0 0,1 0 0 0 0,-1-1 0 0 0,1 1 0 0 0,-1-1 0 0 0,0 1 0 0 0,1-1 0 0 0,-1 0 0 0 0,0 0 0 0 0,1 1-1 0 0,-1-1 1 0 0,0-1 0 0 0,0 1 0 0 0,1 0 0 0 0,-1 0 0 0 0,0-1 0 0 0,1 1 0 0 0,-1 0 0 0 0,0-1 0 0 0,1 0 0 0 0,-1 1 0 0 0,1-1 0 0 0,-1 0 0 0 0,1 0 0 0 0,-1 0 0 0 0,1 0 0 0 0,0 0 0 0 0,-1 0 0 0 0,1 0-1 0 0,0-1 1 0 0,0 1 0 0 0,0 0 0 0 0,0-1 0 0 0,0 1 0 0 0,0-1 0 0 0,0 1 0 0 0,1-1 0 0 0,-1 1 0 0 0,0-1 0 0 0,1 1 0 0 0,-1-1 0 0 0,1 0 0 0 0,0 1 0 0 0,-1-3-10 0 0,-10-84 94 0 0,11 70-101 0 0,1 0-1 0 0,0 0 1 0 0,1 1 0 0 0,1-1 0 0 0,1 0 0 0 0,0 1 0 0 0,1 0 0 0 0,1 0 0 0 0,1 0 0 0 0,0 0 0 0 0,6-7 7 0 0,0 2-30 0 0,0 0-1 0 0,2 1 1 0 0,0 1 0 0 0,1 1-1 0 0,1 0 1 0 0,1 1 0 0 0,1 1-1 0 0,0 1 1 0 0,2 0 0 0 0,-1 2-1 0 0,2 0 1 0 0,0 1-1 0 0,0 1 31 0 0,-18 11-1585 0 0,-1 1-3404 0 0,-1 1-787 0 0,1-1-6200 0 0</inkml:trace>
  <inkml:trace contextRef="#ctx0" brushRef="#br0" timeOffset="2038.543">2566 421 8122 0 0,'0'0'2372'0'0,"0"0"-146"0"0,0 0-80 0 0,0 0-175 0 0,0 0-240 0 0,0 0-300 0 0,0 0-312 0 0,0 0-270 0 0,0 0-171 0 0,0 0-70 0 0,0 0-41 0 0,0 0-20 0 0,9 7 1722 0 0,125 8 123 0 0,123-8-1688 0 0,-252-11-1510 0 0,-14 1-5342 0 0,4 3-547 0 0,-1 0-5699 0 0</inkml:trace>
  <inkml:trace contextRef="#ctx0" brushRef="#br0" timeOffset="2282.447">2484 719 14523 0 0,'0'0'2733'0'0,"0"0"-1329"0"0,0 0-542 0 0,0 0 92 0 0,0 0 197 0 0,0 0 74 0 0,0 0 0 0 0,0 0-153 0 0,0 0-173 0 0,0 0-133 0 0,0 0-231 0 0,0 0-175 0 0,33-3-138 0 0,105-8-79 0 0,-42-8-40 0 0,9-9-115 0 0,-53 13-1709 0 0,-1 3-4672 0 0,-37 8-5776 0 0</inkml:trace>
  <inkml:trace contextRef="#ctx0" brushRef="#br0" timeOffset="2889.736">3121 940 15203 0 0,'0'0'1409'0'0,"0"0"-236"0"0,0 0 75 0 0,0 0 229 0 0,0 0-18 0 0,0 0-250 0 0,0 0-362 0 0,0 0-292 0 0,0 0-122 0 0,0 0-17 0 0,0 0-3 0 0,0 0-21 0 0,0 0-23 0 0,4-22-20 0 0,35-137 532 0 0,-27 125-713 0 0,1 0 1 0 0,2 0 0 0 0,2 1 0 0 0,1 1 0 0 0,1 1-1 0 0,2 1 1 0 0,23-28-169 0 0,41-12 136 0 0,-44 62-200 0 0,-25 49-37 0 0,-19 193 40 0 0,3-233 62 0 0,0 1 1 0 0,0 0-1 0 0,0-1 1 0 0,0 1-1 0 0,0 0 1 0 0,1-1-1 0 0,-1 1 1 0 0,1-1-1 0 0,-1 1 1 0 0,1-1-1 0 0,0 1 1 0 0,-1-1-1 0 0,1 1 1 0 0,0-1-1 0 0,0 1 1 0 0,0-1-1 0 0,0 0 1 0 0,0 0 0 0 0,1 0-1 0 0,-1 1 1 0 0,0-1-1 0 0,0 0 1 0 0,1 0-1 0 0,-1-1 1 0 0,1 1-1 0 0,-1 0 1 0 0,1 0-1 0 0,-1-1 1 0 0,1 1-1 0 0,-1-1 1 0 0,1 1-1 0 0,-1-1 1 0 0,1 0-1 0 0,0 1 1 0 0,-1-1-1 0 0,1 0 1 0 0,0 0 0 0 0,-1 0-1 0 0,1-1 1 0 0,-1 1-1 0 0,1 0 1 0 0,0 0-1 0 0,-1-1 1 0 0,1 1-1 0 0,-1-1 1 0 0,1 0-1 0 0,-1 1 1 0 0,2-2-2 0 0,62-43 40 0 0,-1-3 0 0 0,-3-2 1 0 0,-2-4-41 0 0,-48 45 14 0 0,6-6-16 0 0,1 2 1 0 0,1 0 0 0 0,0 1-1 0 0,1 0 1 0 0,0 2 0 0 0,0 1-1 0 0,1 0 1 0 0,20-5 1 0 0,-39 13-1 0 0,-1 1 0 0 0,0-1 0 0 0,0 1 0 0 0,1-1 0 0 0,-1 1 1 0 0,1-1-1 0 0,-1 1 0 0 0,0 0 0 0 0,1-1 0 0 0,-1 1 0 0 0,1 0 0 0 0,-1 0 0 0 0,0 0 0 0 0,1 0 0 0 0,-1 0 1 0 0,1 1-1 0 0,-1-1 0 0 0,0 0 0 0 0,1 1 0 0 0,-1-1 0 0 0,0 0 0 0 0,1 1 0 0 0,-1 0 0 0 0,0-1 0 0 0,1 1 1 0 0,-1 0-1 0 0,0 0 0 0 0,0 0 0 0 0,0 0 0 0 0,0 0 0 0 0,0 0 0 0 0,0 0 0 0 0,0 0 0 0 0,0 0 0 0 0,0 0 1 0 0,-1 0-1 0 0,1 1 0 0 0,0-1 0 0 0,-1 0 0 0 0,1 0 0 0 0,-1 1 0 0 0,1-1 0 0 0,-1 1 0 0 0,0-1 0 0 0,0 0 1 0 0,1 1-1 0 0,-1-1 0 0 0,0 1 0 0 0,0-1 0 0 0,0 0 0 0 0,-1 1 0 0 0,1 0 1 0 0,0 21-7 0 0,-2-1 0 0 0,0 1 0 0 0,-2-1-1 0 0,0 1 1 0 0,-2-1 0 0 0,0 0 0 0 0,-1-1 0 0 0,-2 2 7 0 0,0 2-104 0 0,4 13-839 0 0,9-28-3517 0 0,3-4-6194 0 0,-2-3-1562 0 0</inkml:trace>
  <inkml:trace contextRef="#ctx0" brushRef="#br0" timeOffset="3377.733">4599 410 10714 0 0,'0'0'3950'0'0,"0"0"-1652"0"0,0 0-691 0 0,0 0-92 0 0,0 0-57 0 0,0 0-135 0 0,0 0-215 0 0,0 0-261 0 0,0 0-204 0 0,0 0-140 0 0,0 0-106 0 0,0 0-100 0 0,1-12-63 0 0,3-35-52 0 0,-5 46-171 0 0,0 0-1 0 0,0 0 0 0 0,0 0 1 0 0,0 0-1 0 0,0 0 0 0 0,-1 0 0 0 0,1 0 1 0 0,0 0-1 0 0,-1 0 0 0 0,1 0 0 0 0,0 1 1 0 0,-1-1-1 0 0,1 1 0 0 0,-1-1 1 0 0,1 1-1 0 0,-1-1 0 0 0,1 1 0 0 0,-1 0 1 0 0,1 0-1 0 0,-1 0 0 0 0,1 0 0 0 0,-1 0 1 0 0,0 0-1 0 0,1 0 0 0 0,-1 0 1 0 0,1 1-1 0 0,-1-1 0 0 0,1 1 0 0 0,-1-1 1 0 0,1 1-1 0 0,-1 0-10 0 0,1-1 8 0 0,-16 6 10 0 0,0 0 0 0 0,1 1 0 0 0,0 1 0 0 0,0 1 0 0 0,1 0 0 0 0,0 1 0 0 0,0 0 0 0 0,1 1 0 0 0,1 1 0 0 0,0 0 0 0 0,0 1 0 0 0,1 1 0 0 0,1 0 0 0 0,1 0 0 0 0,-8 13-18 0 0,9-15-5 0 0,2 0 0 0 0,-1 1 0 0 0,1 0 1 0 0,1 0-1 0 0,0 1 0 0 0,1-1 0 0 0,1 1 1 0 0,0 0-1 0 0,1 0 0 0 0,0 1 0 0 0,1-1 1 0 0,1 1-1 0 0,0-1 0 0 0,1 1 0 0 0,0 0 1 0 0,2 1 4 0 0,0-13 25 0 0,0 0 0 0 0,1 0 1 0 0,0 0-1 0 0,-1-1 0 0 0,1 1 1 0 0,0-1-1 0 0,0 0 0 0 0,0 0 1 0 0,0 0-1 0 0,1 0 0 0 0,-1 0 1 0 0,0-1-1 0 0,1 0 0 0 0,0 0 1 0 0,-1 0-1 0 0,1 0 0 0 0,-1 0 1 0 0,1 0-1 0 0,0-1 0 0 0,0 0 1 0 0,-1 0-1 0 0,1 0 0 0 0,0 0 1 0 0,-1-1-1 0 0,1 1 0 0 0,0-1 1 0 0,-1 0-1 0 0,1 0 0 0 0,0 0 1 0 0,-1-1-1 0 0,0 1 0 0 0,1-1 1 0 0,-1 0-1 0 0,2-1-25 0 0,16-9 143 0 0,-1-1-1 0 0,0-1 1 0 0,-1-1 0 0 0,-1-1 0 0 0,0 0-1 0 0,-1-2 1 0 0,0 0 0 0 0,-2 0-1 0 0,3-6-142 0 0,38-41 159 0 0,-37 44-143 0 0,2-3 16 0 0,2 1-1 0 0,0 1 0 0 0,1 1 0 0 0,1 1 0 0 0,15-8-31 0 0,-31 24-39 0 0,-8 26-131 0 0,-23 135 235 0 0,21-149-127 0 0,1 1 1 0 0,0-1-1 0 0,1 1 1 0 0,0-1-1 0 0,0 1 0 0 0,1-1 1 0 0,0 1-1 0 0,1-1 0 0 0,-1 0 1 0 0,1 0-1 0 0,1 0 0 0 0,0-1 1 0 0,0 1-1 0 0,1-1 62 0 0,25 32-1933 0 0,-17-29-1221 0 0,2-4-3657 0 0,-7-5-5396 0 0</inkml:trace>
  <inkml:trace contextRef="#ctx0" brushRef="#br0" timeOffset="3992.185">5175 605 16932 0 0,'0'0'1889'0'0,"0"0"-358"0"0,0 0-153 0 0,0 0-130 0 0,0 0-233 0 0,0 0-272 0 0,0 0-287 0 0,0 0-179 0 0,0 0-55 0 0,0 0 17 0 0,0 0 13 0 0,0 0-35 0 0,-7 12-46 0 0,-21 40-59 0 0,3 39 152 0 0,23-87-252 0 0,1-1 0 0 0,0 1 1 0 0,0-1-1 0 0,0 1 0 0 0,0 0 1 0 0,1-1-1 0 0,0 1 0 0 0,-1 0 0 0 0,1 0 1 0 0,1 0-1 0 0,-1-1 0 0 0,0 1 1 0 0,1 0-1 0 0,0-1 0 0 0,0 1 0 0 0,0 0 1 0 0,0-1-1 0 0,1 1 0 0 0,-1-1 1 0 0,1 0-1 0 0,0 1 0 0 0,0-1 1 0 0,0 0-1 0 0,0 0 0 0 0,1 0 0 0 0,-1 0 1 0 0,1-1-1 0 0,0 1 0 0 0,0-1 1 0 0,0 1-1 0 0,0-1 0 0 0,0 0 0 0 0,0 0 1 0 0,0 0-1 0 0,1-1 0 0 0,-1 1 1 0 0,1-1-1 0 0,0 0 0 0 0,-1 0 1 0 0,1 0-1 0 0,2 0-12 0 0,1-2 64 0 0,1 1 0 0 0,-1-2 0 0 0,0 1 0 0 0,0-1 1 0 0,0 0-1 0 0,0 0 0 0 0,0-1 0 0 0,0 0 0 0 0,-1 0 0 0 0,1-1 1 0 0,-1 1-1 0 0,0-1 0 0 0,0-1 0 0 0,-1 1 0 0 0,1-1 0 0 0,-1 0 0 0 0,0-1 1 0 0,0 1-1 0 0,0-1-64 0 0,104-116 948 0 0,-95 171-949 0 0,-10 4-25 0 0,-3 0 1 0 0,-3 0 0 0 0,-1-1 0 0 0,-3 3 25 0 0,-2 31-43 0 0,3-31 32 0 0,-2-1 0 0 0,-3 0 1 0 0,-16 52 10 0 0,26-102 6 0 0,-1 1-1 0 0,0 0 1 0 0,0-1 0 0 0,0 1 0 0 0,-1-1 0 0 0,0 1 0 0 0,0-1 0 0 0,0 0 0 0 0,0 0 0 0 0,0 0 0 0 0,-1 0 0 0 0,0 0 0 0 0,0 0 0 0 0,0-1 0 0 0,0 1-1 0 0,-1-1 1 0 0,1 0 0 0 0,-1 0 0 0 0,0 0 0 0 0,0 0 0 0 0,0-1 0 0 0,0 0 0 0 0,0 1 0 0 0,0-2 0 0 0,-1 1 0 0 0,1 0 0 0 0,-4 0-6 0 0,3-2 4 0 0,0 1 0 0 0,0-1 1 0 0,0 0-1 0 0,0-1 1 0 0,0 1-1 0 0,1-1 0 0 0,-1 0 1 0 0,0 0-1 0 0,0 0 0 0 0,1-1 1 0 0,-1 0-1 0 0,1 0 1 0 0,-1 0-1 0 0,1 0 0 0 0,0-1 1 0 0,0 0-1 0 0,0 1 1 0 0,0-2-1 0 0,0 1 0 0 0,1 0 1 0 0,0-1-1 0 0,-1 1 0 0 0,1-1 1 0 0,0 0-1 0 0,1 0 1 0 0,-1 0-1 0 0,1-1 0 0 0,0 1 1 0 0,0-1-1 0 0,0 1 1 0 0,0-1-1 0 0,1 0 0 0 0,0 1 1 0 0,0-1-1 0 0,0-3-4 0 0,1-5 1 0 0,0 0 0 0 0,1 1 0 0 0,1-1 0 0 0,0 1 0 0 0,1-1 0 0 0,0 1-1 0 0,1 0 1 0 0,0 0 0 0 0,1 0 0 0 0,1 0 0 0 0,-1 1 0 0 0,2 0 0 0 0,0 0 0 0 0,0 1 0 0 0,1 0 0 0 0,0 0 0 0 0,0 0 0 0 0,5-2-1 0 0,17-16-22 0 0,1 1 0 0 0,1 2 0 0 0,1 1 0 0 0,2 1 0 0 0,5 0 22 0 0,2 0-203 0 0,1 2 0 0 0,1 2-1 0 0,1 1 1 0 0,0 3 0 0 0,1 2 0 0 0,3 1 203 0 0,22-2-4696 0 0,0 1-4401 0 0,-49 10-3983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12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944 738 0 0 0,'0'0'1115'0'0,"0"0"177"0"0,0 0-73 0 0,0 0-120 0 0,0 0-36 0 0,0 0 16 0 0,2 0 45 0 0,-1 0-497 0 0,14-5 222 0 0,-11 4 2405 0 0,-3-1 3617 0 0,-43-33-5310 0 0,9 18-1340 0 0,0 2 1 0 0,-1 1-1 0 0,-1 2 1 0 0,0 1 0 0 0,0 2-1 0 0,-1 1 1 0 0,-1 2 0 0 0,1 2-1 0 0,-1 1 1 0 0,-13 2-222 0 0,25 0 95 0 0,-1 1-1 0 0,1 2 1 0 0,0 0-1 0 0,-1 2 1 0 0,2 0-1 0 0,-1 2 1 0 0,0 1-1 0 0,-9 5-94 0 0,20-6 23 0 0,9-5-11 0 0,-1 1 1 0 0,0 0 0 0 0,1 1-1 0 0,-1-1 1 0 0,1 1 0 0 0,0 0-1 0 0,0 1 1 0 0,0-1-1 0 0,0 1 1 0 0,1 0 0 0 0,-1 0-1 0 0,1 0 1 0 0,0 1 0 0 0,0 0-1 0 0,0-1 1 0 0,1 1 0 0 0,0 1-13 0 0,1-3 10 0 0,0 0 0 0 0,1 1 0 0 0,0-1 0 0 0,0 0 0 0 0,0 1 1 0 0,0-1-1 0 0,0 1 0 0 0,1-1 0 0 0,-1 1 0 0 0,1-1 1 0 0,0 1-1 0 0,0-1 0 0 0,1 1 0 0 0,-1-1 0 0 0,1 1 1 0 0,-1-1-1 0 0,1 1 0 0 0,0-1 0 0 0,0 0 0 0 0,1 1 1 0 0,-1-1-1 0 0,1 0 0 0 0,0 0 0 0 0,-1 0 0 0 0,3 3-10 0 0,3 1 85 0 0,0 0-1 0 0,1-1 1 0 0,0 1 0 0 0,0-1-1 0 0,0-1 1 0 0,1 1-1 0 0,0-2 1 0 0,0 1 0 0 0,0-1-1 0 0,1 0 1 0 0,-1-1-1 0 0,1 0 1 0 0,0-1 0 0 0,0 0-1 0 0,5 0-84 0 0,50 17 300 0 0,-1 1-107 0 0,-64-19-165 0 0,0-1 25 0 0,0 0-26 0 0,0 0-10 0 0,-19 19 198 0 0,-135 101 113 0 0,-28 42-249 0 0,154-135-55 0 0,19-17-22 0 0,0 1 1 0 0,1 0-1 0 0,0 0 1 0 0,0 0-1 0 0,1 1 1 0 0,1 0 0 0 0,0 1-1 0 0,1 0 1 0 0,0-1-1 0 0,1 2 1 0 0,0-1-1 0 0,1 0 1 0 0,0 1-1 0 0,2-1 1 0 0,-1 1-1 0 0,2 0 1 0 0,0 0-1 0 0,0-1 1 0 0,1 1-1 0 0,1 2-2 0 0,2-4 46 0 0,0 0 0 0 0,0 1-1 0 0,1-2 1 0 0,1 1-1 0 0,0-1 1 0 0,0 0-1 0 0,1 0 1 0 0,1 0 0 0 0,0-1-1 0 0,0-1 1 0 0,1 1-1 0 0,0-1 1 0 0,1-1-1 0 0,0 1 1 0 0,0-2 0 0 0,1 1-1 0 0,-1-2 1 0 0,2 1-1 0 0,-1-2 1 0 0,1 1 0 0 0,0-1-1 0 0,0-1 1 0 0,0 0-1 0 0,1-1 1 0 0,-1-1-1 0 0,1 0 1 0 0,0 0 0 0 0,-1-1-1 0 0,7-1-45 0 0,6 1 79 0 0,-16 0-69 0 0,-1 0 0 0 0,1-1 0 0 0,-1 0 0 0 0,1-1 0 0 0,-1 1 0 0 0,1-2 0 0 0,-1 1-1 0 0,0-1 1 0 0,1 0 0 0 0,-1-1 0 0 0,6-3-10 0 0,-3-46-3721 0 0,-7 17-3360 0 0,-4 22-4434 0 0</inkml:trace>
  <inkml:trace contextRef="#ctx0" brushRef="#br0" timeOffset="669.215">513 28 3689 0 0,'0'0'1335'0'0,"0"0"52"0"0,0 0 152 0 0,0 0 224 0 0,0 0 124 0 0,0 0-64 0 0,0 0-257 0 0,0 0-388 0 0,0 0-348 0 0,0 0-242 0 0,0 0-162 0 0,0 0-106 0 0,0-6-64 0 0,0-16-55 0 0,-8 36 683 0 0,-54 396 4481 0 0,25-139-4420 0 0,-126 555 364 0 0,84-430-1049 0 0,62-289-214 0 0,13-38 567 0 0,4-72-1497 0 0,0-4-2611 0 0,2 3-4241 0 0,0 0-4742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3:25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6 453 536 0 0,'0'0'2626'0'0,"0"0"-1242"0"0,0 0-565 0 0,0 0-147 0 0,0 0-40 0 0,0 0-21 0 0,0 0-12 0 0,0 0-7 0 0,0 0 31 0 0,0 0 49 0 0,-5-3 1642 0 0,23-9 1869 0 0,66-13-935 0 0,226-46-2173 0 0,217-6-308 0 0,-55 18-255 0 0,-167 45 87 0 0,25 13-599 0 0,-167 2 94 0 0,524-12 282 0 0,324 0-33 0 0,-197 11-210 0 0,46 3-131 0 0,-387 4 71 0 0,-108 8-45 0 0,371 26-21 0 0,81 2 42 0 0,-395-24-61 0 0,817-15 123 0 0,-129-8-134 0 0,-621 26-34 0 0,379 4 98 0 0,-160-18-58 0 0,318-11 66 0 0,-255-35 38 0 0,14-9 51 0 0,-491 42-171 0 0,386 1 188 0 0,-230-10 20 0 0,93-16-17 0 0,250 1 106 0 0,-338 18-1 0 0,602-11 265 0 0,-485 15-379 0 0,-125-1-39 0 0,162-3 79 0 0,208-33 42 0 0,-218-15 228 0 0,-350 42-309 0 0,158 12-26 0 0,565 5 458 0 0,-972 0-579 0 0,0 0 2 0 0,0 0-1 0 0,0 0-7 0 0,0 0 23 0 0,0 0-28 0 0,0 0 16 0 0,0 0 22 0 0,0 0-17 0 0,0 0-12 0 0,0 0-18 0 0,0 0 24 0 0,0 0 2 0 0,18 0 107 0 0,85 0 41 0 0,-91 3-117 0 0,-12-2-4327 0 0,-4-1-4547 0 0,4 0-3091 0 0</inkml:trace>
  <inkml:trace contextRef="#ctx0" brushRef="#br0" timeOffset="4584.742">680 1580 0 0 0,'0'0'1982'0'0,"0"0"-518"0"0,0 0-212 0 0,0 0 62 0 0,0 0 100 0 0,0 0 50 0 0,0 0-12 0 0,0 0-110 0 0,0 0-173 0 0,0 0-176 0 0,0 0-173 0 0,-18 13-147 0 0,-50 43-91 0 0,67-55-537 0 0,-1-1-1 0 0,1 1 1 0 0,0 0 0 0 0,0 0 0 0 0,0 0 0 0 0,0 0 0 0 0,0 0 0 0 0,0 0 0 0 0,0 0 0 0 0,0 0-1 0 0,0 0 1 0 0,1 0 0 0 0,-1 1 0 0 0,0-1 0 0 0,1 0 0 0 0,-1 1 0 0 0,1-1 0 0 0,-1 0 0 0 0,1 1-1 0 0,0-1 1 0 0,-1 0 0 0 0,1 1 0 0 0,0-1 0 0 0,0 1 0 0 0,0-1 0 0 0,0 1 0 0 0,0-1-1 0 0,0 0 1 0 0,1 1 0 0 0,-1-1 0 0 0,0 1 0 0 0,1-1 0 0 0,-1 0 0 0 0,1 0 0 0 0,0 1 0 0 0,-1-1-1 0 0,1 0 1 0 0,0 0 0 0 0,0 1 0 0 0,-1-1 0 0 0,1 0 0 0 0,0 0 0 0 0,0 0 0 0 0,0 0-1 0 0,1 0-44 0 0,2 4 225 0 0,7 6 49 0 0,0 1 0 0 0,1-1-1 0 0,0-1 1 0 0,1 0-1 0 0,0-1 1 0 0,0 0 0 0 0,1-1-1 0 0,0 0 1 0 0,1-1 0 0 0,-1-1-1 0 0,1-1 1 0 0,1 0 0 0 0,-1 0-1 0 0,1-2 1 0 0,0 0 0 0 0,0-1-1 0 0,0 0 1 0 0,0-1-1 0 0,0-1 1 0 0,0-1 0 0 0,11-2-274 0 0,5-2 227 0 0,0-3 0 0 0,0 0 0 0 0,-1-2 1 0 0,-1-1-1 0 0,0-2 0 0 0,0-1 0 0 0,-1-1 1 0 0,8-7-229 0 0,4-2 120 0 0,-1-1-1 0 0,0-2 0 0 0,-3-2 0 0 0,0-1 0 0 0,-2-2 0 0 0,-1-2 0 0 0,-2-1 0 0 0,4-8-118 0 0,35-51 170 0 0,-4-4 1 0 0,-5-2 0 0 0,-4-3 0 0 0,28-71-171 0 0,-21-13 246 0 0,-61 163-183 0 0,-1 27-207 0 0,0 6 113 0 0,21 55 92 0 0,-3 1-1 0 0,-3 1 0 0 0,7 55-60 0 0,-22-107 11 0 0,12 69 33 0 0,-3 0-1 0 0,-3 1 0 0 0,-5 1 1 0 0,-4 37-44 0 0,0-108 11 0 0,0 1 1 0 0,-2 0 0 0 0,0-1 0 0 0,-1 1 0 0 0,0-1-1 0 0,-1 0 1 0 0,-1 0 0 0 0,0 0 0 0 0,-1-1 0 0 0,0 0-1 0 0,-1 0 1 0 0,0 0 0 0 0,-2-1 0 0 0,1 0 0 0 0,-1 0-1 0 0,-1-1 1 0 0,0 0 0 0 0,0-1 0 0 0,-12 9-12 0 0,-17 5 1 0 0,-1-1 0 0 0,-1-1 0 0 0,-1-3 0 0 0,0-1 1 0 0,-2-2-1 0 0,0-3 0 0 0,0-1 0 0 0,-1-2 0 0 0,-6-1-1 0 0,-92 1-190 0 0,141-12 32 0 0,-1 0 1 0 0,1 0 0 0 0,0 0-1 0 0,0 0 1 0 0,0-1 0 0 0,0 1 0 0 0,0-1-1 0 0,1 0 1 0 0,-1 1 0 0 0,1-1 0 0 0,0 0-1 0 0,0 0 1 0 0,0 0 0 0 0,0 0-1 0 0,0 0 1 0 0,1 0 0 0 0,-1 0 0 0 0,1 0-1 0 0,0 0 1 0 0,0-1 0 0 0,0 1-1 0 0,0 0 1 0 0,0 0 0 0 0,1 0 0 0 0,-1 0-1 0 0,1 0 1 0 0,0 0 0 0 0,0 0-1 0 0,0 0 1 0 0,1 0 0 0 0,-1 1 0 0 0,1-2 157 0 0,9-15-4824 0 0,-2 3-6795 0 0</inkml:trace>
  <inkml:trace contextRef="#ctx0" brushRef="#br0" timeOffset="5002.16">2351 1447 9754 0 0,'0'0'1946'0'0,"0"0"-507"0"0,0 0-223 0 0,0 0 83 0 0,0 0 104 0 0,0 0 15 0 0,0 0-131 0 0,0 0-198 0 0,0 0-207 0 0,0 0-229 0 0,0 0-193 0 0,0 0-98 0 0,0 0-37 0 0,-2 11-1 0 0,-13 84 466 0 0,-8 94-202 0 0,19-146-1200 0 0,0-71-15659 0 0,4 20 7919 0 0</inkml:trace>
  <inkml:trace contextRef="#ctx0" brushRef="#br0" timeOffset="5170.113">2241 1130 12539 0 0,'0'0'2328'0'0,"0"0"-735"0"0,0 0-441 0 0,0 0-200 0 0,0 0-120 0 0,0 0-160 0 0,0 0-144 0 0,0 0-200 0 0,0 0-183 0 0,0 0-210 0 0,0 0-279 0 0,0 0-64 0 0,0 0-56 0 0,0 0-96 0 0,-44-47-216 0 0,56 69-752 0 0,-1-8-2489 0 0,-7-3-7842 0 0</inkml:trace>
  <inkml:trace contextRef="#ctx0" brushRef="#br0" timeOffset="5585.986">2532 1782 12859 0 0,'0'0'959'0'0,"0"0"-161"0"0,0 0 139 0 0,0 0 191 0 0,0 0 28 0 0,0 0-176 0 0,0 0-297 0 0,0 0-191 0 0,0 0-58 0 0,0 0-62 0 0,0 0-75 0 0,0 0-45 0 0,2-26-48 0 0,10-85-30 0 0,15 34 138 0 0,56-101 213 0 0,-73 240-574 0 0,-12-53 72 0 0,1 1 0 0 0,0-1 0 0 0,1 1 0 0 0,-1-1 0 0 0,2 1 1 0 0,0-1-1 0 0,0 1 0 0 0,0-1 0 0 0,1 1 0 0 0,1-1 0 0 0,-1 0 0 0 0,2 0 1 0 0,-1 0-1 0 0,1 0 0 0 0,1-1 0 0 0,-1 0 0 0 0,1 0 0 0 0,1 0 0 0 0,-1 0 0 0 0,1-1 1 0 0,1 0-1 0 0,0 0 0 0 0,0 0 0 0 0,0-1 0 0 0,0 0 0 0 0,4 1-23 0 0,-7-5 91 0 0,0 0-1 0 0,0-1 0 0 0,0 1 0 0 0,1-1 1 0 0,-1 0-1 0 0,0 0 0 0 0,1-1 0 0 0,-1 1 1 0 0,1-1-1 0 0,-1 0 0 0 0,1 0 1 0 0,-1-1-1 0 0,0 1 0 0 0,1-1 0 0 0,-1 0 1 0 0,1 0-1 0 0,-1 0 0 0 0,0-1 0 0 0,0 1 1 0 0,0-1-1 0 0,0 0 0 0 0,0 0 1 0 0,0-1-1 0 0,-1 1 0 0 0,1-1 0 0 0,-1 0 1 0 0,1 0-1 0 0,-1 0 0 0 0,0 0 1 0 0,0 0-1 0 0,0-2-90 0 0,76-121 1392 0 0,-76 121-1385 0 0,40-141 392 0 0,-39 132-1163 0 0,-1 23-1517 0 0,3 14 56 0 0,0-12 612 0 0,2 7-5655 0 0,-3-7-4236 0 0</inkml:trace>
  <inkml:trace contextRef="#ctx0" brushRef="#br0" timeOffset="11020.871">3515 1425 2849 0 0,'0'0'1315'0'0,"0"0"-127"0"0,0 0-57 0 0,0 0 42 0 0,0 0 57 0 0,0 0-49 0 0,0 0-100 0 0,0 0-173 0 0,0 0-195 0 0,0 0-158 0 0,0 0-120 0 0,-30 15-36 0 0,-93 46 9 0 0,75-22 294 0 0,45-29-508 0 0,-3 2 11 0 0,0 0 0 0 0,1 1 0 0 0,1 0 0 0 0,0 0 0 0 0,1 0 0 0 0,0 0 0 0 0,1 1 1 0 0,0-1-1 0 0,1 1 0 0 0,1-1 0 0 0,0 1 0 0 0,1-1 0 0 0,1 4-205 0 0,-2-16 36 0 0,-1 1-1 0 0,1 0 1 0 0,0 0 0 0 0,1-1 0 0 0,-1 1 0 0 0,0 0-1 0 0,0 0 1 0 0,1-1 0 0 0,-1 1 0 0 0,1-1 0 0 0,-1 1-1 0 0,1 0 1 0 0,0-1 0 0 0,0 1 0 0 0,-1-1 0 0 0,1 1-1 0 0,0-1 1 0 0,1 0 0 0 0,-1 1 0 0 0,0-1 0 0 0,0 0-1 0 0,0 0 1 0 0,1 0 0 0 0,-1 0 0 0 0,1 0 0 0 0,-1 0-1 0 0,1 0 1 0 0,-1 0 0 0 0,1 0 0 0 0,-1-1 0 0 0,1 1-1 0 0,0-1 1 0 0,-1 1 0 0 0,1-1 0 0 0,0 0 0 0 0,-1 1-1 0 0,1-1 1 0 0,0 0 0 0 0,0 0 0 0 0,-1 0 0 0 0,1-1-1 0 0,0 1-35 0 0,63-41 2566 0 0,-41 8-2157 0 0,-2-2 1 0 0,-1-1-1 0 0,-2-1 1 0 0,-2 0-1 0 0,8-26-409 0 0,-6 16 205 0 0,51-120 546 0 0,-69 267-108 0 0,2-52-552 0 0,2 0 0 0 0,2-1 0 0 0,3 1 0 0 0,6 14-91 0 0,3 19 60 0 0,-11-43-21 0 0,6 17-21 0 0,-3 1 0 0 0,-2 0-1 0 0,-3 0 1 0 0,-1 1 0 0 0,-4 0-1 0 0,-2 13-17 0 0,-2-51 5 0 0,0-1-1 0 0,-1 0 0 0 0,-1 0 0 0 0,0-1 0 0 0,-1 0 0 0 0,-1 0 1 0 0,-1 0-1 0 0,0 0 0 0 0,-2-2 0 0 0,1 1 0 0 0,-2-1 1 0 0,0 0-1 0 0,-1-1 0 0 0,-1 0-4 0 0,8-9-3 0 0,-1 0-1 0 0,1 0 1 0 0,-1 0-1 0 0,0-1 1 0 0,-1 0 0 0 0,1 0-1 0 0,-1-1 1 0 0,0 0 0 0 0,1 0-1 0 0,-1 0 1 0 0,-1-1-1 0 0,1 0 1 0 0,0-1 0 0 0,0 1-1 0 0,-7-1 4 0 0,12-2-4 0 0,1 1 0 0 0,0-1 0 0 0,-1 0 0 0 0,1 0 0 0 0,0-1-1 0 0,0 1 1 0 0,0 0 0 0 0,0 0 0 0 0,0 0 0 0 0,0-1 0 0 0,0 1-1 0 0,0-1 1 0 0,1 1 0 0 0,-1-1 0 0 0,0 1 0 0 0,1-1 0 0 0,-1 1-1 0 0,1-1 1 0 0,0 1 0 0 0,0-1 0 0 0,-1 1 0 0 0,1-1 0 0 0,0 0 0 0 0,0 1-1 0 0,0-1 1 0 0,1 0 0 0 0,-1 1 0 0 0,0-1 0 0 0,0 1 0 0 0,1-1-1 0 0,0 0 5 0 0,-1-4-12 0 0,2-12-3 0 0,1-1 1 0 0,1 1-1 0 0,1-1 0 0 0,0 1 1 0 0,2 1-1 0 0,0-1 1 0 0,0 1-1 0 0,9-12 15 0 0,-6 7 12 0 0,156-368-127 0 0,-133 306 114 0 0,4 2 1 0 0,4 1 0 0 0,15-18 0 0 0,-24 45 2 0 0,2-1-2 0 0,-3 0-1 0 0,-1-3 1 0 0,-4 0 0 0 0,-2-1 0 0 0,-2-2 0 0 0,10-51 0 0 0,-27-10 113 0 0,-7 119-115 0 0,1 1 1 0 0,0-1-1 0 0,-1 1 0 0 0,0 0 0 0 0,1 0 0 0 0,-1-1 1 0 0,0 1-1 0 0,0 0 0 0 0,0 0 0 0 0,0 1 0 0 0,-1-1 1 0 0,1 0-1 0 0,0 1 0 0 0,-1-1 0 0 0,1 1 0 0 0,-1 0 0 0 0,1 0 1 0 0,-1 0-1 0 0,0 0 0 0 0,0 0 0 0 0,1 1 0 0 0,-1-1 1 0 0,0 1-1 0 0,0 0 0 0 0,0 0 0 0 0,1 0 0 0 0,-1 0 1 0 0,0 0-1 0 0,0 1 0 0 0,0-1 0 0 0,1 1 0 0 0,-1-1 1 0 0,0 1-1 0 0,0 0 0 0 0,1 0 0 0 0,-1 1 0 0 0,1-1 0 0 0,-1 0 1 0 0,1 1-1 0 0,0 0 0 0 0,-1-1 0 0 0,1 2 2 0 0,-12 12-2 0 0,2 1 0 0 0,0 1 0 0 0,1 1 0 0 0,0-1 0 0 0,1 2 0 0 0,2-1 0 0 0,0 1 1 0 0,0 0-1 0 0,2 1 0 0 0,0 0 0 0 0,2 0 0 0 0,0 0 0 0 0,1 1 0 0 0,1-1 0 0 0,1 1 0 0 0,1-1 0 0 0,1 1 0 0 0,0 0 0 0 0,5 17 2 0 0,-1-3 13 0 0,1 0 0 0 0,2-1-1 0 0,1 1 1 0 0,1-2 0 0 0,3 0 0 0 0,0 0 0 0 0,2-1 0 0 0,11 15-13 0 0,-16-28 16 0 0,1-1 1 0 0,1 0 0 0 0,1-1-1 0 0,1 0 1 0 0,0-1 0 0 0,1-1-1 0 0,0 0 1 0 0,3 1-17 0 0,3 3 19 0 0,-16-14-18 0 0,0 0 1 0 0,0 0-1 0 0,0 0 0 0 0,1 0 1 0 0,0-1-1 0 0,0 0 0 0 0,0 0 1 0 0,0-1-1 0 0,0 0 0 0 0,1 0 0 0 0,-1 0 1 0 0,1-1-1 0 0,0 0 0 0 0,0 0 1 0 0,0-1-1 0 0,5 1-1 0 0,-4-3 14 0 0,1-1 1 0 0,0 0-1 0 0,-1-1 0 0 0,1 1 1 0 0,-1-2-1 0 0,0 1 1 0 0,0-1-1 0 0,0 0 0 0 0,-1-1 1 0 0,1 0-1 0 0,-1 0 0 0 0,0-1 1 0 0,-1 0-1 0 0,1 0 0 0 0,-1 0 1 0 0,1-2-15 0 0,12-9 46 0 0,-6 3-33 0 0,-1 1 0 0 0,-1-2 1 0 0,0 0-1 0 0,0 0 0 0 0,-2 0 0 0 0,0-2 0 0 0,0 1 1 0 0,-2-1-1 0 0,5-15-13 0 0,-9 28 0 0 0,-1 0 0 0 0,0-1 0 0 0,0 1 0 0 0,-1-1 0 0 0,1 0 1 0 0,-1 1-1 0 0,0-1 0 0 0,0 0 0 0 0,0 0 0 0 0,-1 0 0 0 0,0 0 1 0 0,0 0-1 0 0,0 1 0 0 0,0-1 0 0 0,-1 0 0 0 0,0 0 0 0 0,0 0 0 0 0,0 0 1 0 0,-1 1-1 0 0,0-1 0 0 0,1 1 0 0 0,-2-1 0 0 0,1 1 0 0 0,0 0 1 0 0,-1-1-1 0 0,0 1 0 0 0,0 1 0 0 0,0-1 0 0 0,0 0 0 0 0,-1 1 0 0 0,1-1 1 0 0,-1 1-1 0 0,0 0 0 0 0,0 1 0 0 0,0-1 0 0 0,-1 0 0 0 0,1 1 1 0 0,0 0-1 0 0,-1 0 0 0 0,0 1 0 0 0,1-1 0 0 0,-1 1 0 0 0,-4-1 0 0 0,-1 5-4 0 0,0-1-1 0 0,0 2 0 0 0,1 0 0 0 0,-1 0 0 0 0,1 0 1 0 0,0 1-1 0 0,0 1 0 0 0,1-1 0 0 0,0 2 1 0 0,0-1-1 0 0,0 1 0 0 0,1 0 0 0 0,0 0 0 0 0,0 1 1 0 0,1 0-1 0 0,0 0 0 0 0,0 1 0 0 0,1 0 1 0 0,0 0-1 0 0,0 0 0 0 0,1 0 0 0 0,1 1 0 0 0,-1 0 1 0 0,1 0 4 0 0,0-1 4 0 0,0 1 1 0 0,1-1-1 0 0,-1 1 1 0 0,2-1-1 0 0,-1 1 1 0 0,1 0 0 0 0,1-1-1 0 0,0 1 1 0 0,0 0-1 0 0,1 0 1 0 0,0 0-1 0 0,1-1 1 0 0,0 1-1 0 0,1-1 1 0 0,0 1 0 0 0,0-1-1 0 0,1 0 1 0 0,0 0-1 0 0,0 0 1 0 0,1-1-1 0 0,0 0 1 0 0,1 0-1 0 0,0 0 1 0 0,5 5-5 0 0,-1-2 7 0 0,0 0 1 0 0,1-1-1 0 0,1 0 0 0 0,0-1 0 0 0,0 0 1 0 0,1-1-1 0 0,0 0 0 0 0,0-1 1 0 0,1-1-1 0 0,-1 0 0 0 0,2-1 1 0 0,-1 0-1 0 0,0-1 0 0 0,1-1 0 0 0,14 2-7 0 0,33-5-148 0 0,-49-19-1177 0 0,-13 3-6350 0 0,0 15 5969 0 0,0-6-10615 0 0</inkml:trace>
  <inkml:trace contextRef="#ctx0" brushRef="#br0" timeOffset="12639.018">5541 1079 4617 0 0,'0'0'2717'0'0,"0"0"-1592"0"0,0 0-475 0 0,0 0 335 0 0,0 0 534 0 0,0 0 244 0 0,0 0-10 0 0,0 0-182 0 0,0 0-231 0 0,37-4-213 0 0,117-16-174 0 0,-28-15 524 0 0,-85 20-1089 0 0,-2-1 1 0 0,0-3-1 0 0,0-1 0 0 0,-2-1 1 0 0,-1-3-1 0 0,-1-1 1 0 0,29-26-389 0 0,-57 45 71 0 0,-1 0 0 0 0,1 0 0 0 0,-2-1-1 0 0,1 0 1 0 0,-1-1 0 0 0,0 1 0 0 0,0-1 0 0 0,-1 0 0 0 0,0 0 0 0 0,0 0 0 0 0,-1 0-1 0 0,0-1 1 0 0,-1 1 0 0 0,0-1 0 0 0,0 0 0 0 0,-1 0 0 0 0,0 0 0 0 0,0 0 0 0 0,-1 0 0 0 0,0-2-72 0 0,-2 9 15 0 0,1 0-1 0 0,-1 1 1 0 0,0-1-1 0 0,1 0 0 0 0,-1 0 1 0 0,0 1-1 0 0,0-1 0 0 0,0 1 1 0 0,0 0-1 0 0,0-1 0 0 0,0 1 1 0 0,-1 0-1 0 0,1 0 0 0 0,0 0 1 0 0,0 1-1 0 0,-1-1 0 0 0,1 1 1 0 0,-1-1-1 0 0,1 1 0 0 0,-1 0 1 0 0,1-1-1 0 0,0 1 0 0 0,-1 1 1 0 0,1-1-1 0 0,-1 0 0 0 0,1 1 1 0 0,-1-1-1 0 0,1 1 0 0 0,0-1 1 0 0,-1 1-1 0 0,1 0 0 0 0,0 0 1 0 0,0 0-1 0 0,0 1 0 0 0,-1-1 1 0 0,1 0-1 0 0,0 1 0 0 0,1 0 1 0 0,-1-1-1 0 0,0 1-13 0 0,-11 12-2 0 0,1 0 1 0 0,1 1-1 0 0,0 0 0 0 0,1 1 1 0 0,1 0-1 0 0,1 1 0 0 0,0 0 1 0 0,1 0-1 0 0,0 0 0 0 0,2 1 1 0 0,0 0-1 0 0,0 5 2 0 0,-19 86-17 0 0,5 0 1 0 0,4 1-1 0 0,1 94 17 0 0,5-62-66 0 0,-28 135 66 0 0,29-226-11 0 0,-3-1 1 0 0,-2-1-1 0 0,-2 0 0 0 0,-2-1 1 0 0,-2-1-1 0 0,-3 0 0 0 0,-1-2 1 0 0,-2 0-1 0 0,-3-2 0 0 0,-1-1 1 0 0,-2-1 10 0 0,23-31 4 0 0,0 0 1 0 0,-1 0 0 0 0,0-1-1 0 0,-1-1 1 0 0,0 1 0 0 0,-1-1-1 0 0,1-1 1 0 0,-1 0 0 0 0,-1-1-1 0 0,1 0 1 0 0,-1 0 0 0 0,0-2-1 0 0,0 1 1 0 0,-1-1 0 0 0,1-1-1 0 0,-1-1 1 0 0,0 1 0 0 0,-2-2-5 0 0,13-1-1 0 0,-1 0 1 0 0,1 0-1 0 0,0-1 1 0 0,0 1-1 0 0,0-1 1 0 0,0 0 0 0 0,-1 0-1 0 0,1 0 1 0 0,0 0-1 0 0,1 0 1 0 0,-1 0-1 0 0,0 0 1 0 0,0-1 0 0 0,0 1-1 0 0,1 0 1 0 0,-1-1-1 0 0,1 0 1 0 0,-1 1 0 0 0,1-1-1 0 0,0 0 1 0 0,-1 0-1 0 0,1 0 1 0 0,0 0-1 0 0,0 0 1 0 0,0 0 0 0 0,1 0-1 0 0,-1 0 1 0 0,0 0-1 0 0,1 0 1 0 0,-1-1-1 0 0,1 1 1 0 0,0 0 0 0 0,0-2 0 0 0,-1-80-23 0 0,1 79 24 0 0,4-24 12 0 0,2 0 1 0 0,1 0-1 0 0,1 1 1 0 0,1 0-1 0 0,10-18-13 0 0,-4 7 11 0 0,21-49 29 0 0,5 2-1 0 0,39-63-39 0 0,-72 134-1 0 0,0 1-1 0 0,0-1 1 0 0,2 2 0 0 0,0-1 0 0 0,0 1-1 0 0,1 0 1 0 0,1 1 0 0 0,0 1 0 0 0,1 0-1 0 0,0 0 1 0 0,1 1 0 0 0,0 1 0 0 0,0 0-1 0 0,1 1 1 0 0,0 1 0 0 0,1 0 1 0 0,146 3-1940 0 0,-120 1-763 0 0,-14 0-3185 0 0,-23 2 4180 0 0,6 1-9443 0 0</inkml:trace>
  <inkml:trace contextRef="#ctx0" brushRef="#br0" timeOffset="12971.394">6467 1425 6561 0 0,'0'0'1797'0'0,"0"0"-312"0"0,0 0-71 0 0,0 0 118 0 0,0 0 22 0 0,0 0-119 0 0,0 0-235 0 0,0 0-272 0 0,0 0-201 0 0,0 0-128 0 0,-32 23-116 0 0,-99 71-90 0 0,75-44 127 0 0,49-37-408 0 0,2-6-53 0 0,1 1-1 0 0,0 0 1 0 0,0 0-1 0 0,1 1 0 0 0,0-1 1 0 0,0 1-1 0 0,1-1 1 0 0,0 1-1 0 0,0 0 0 0 0,1 0 1 0 0,0 0-1 0 0,1 0 1 0 0,0 0-1 0 0,1 4-58 0 0,-1-9 29 0 0,0 0-1 0 0,1 0 1 0 0,0-1-1 0 0,-1 1 1 0 0,1 0 0 0 0,1-1-1 0 0,-1 1 1 0 0,0 0-1 0 0,1-1 1 0 0,0 0 0 0 0,0 1-1 0 0,0-1 1 0 0,0 0 0 0 0,0 0-1 0 0,1 0 1 0 0,-1 0-1 0 0,1-1 1 0 0,0 1 0 0 0,0-1-1 0 0,0 1 1 0 0,0-1-1 0 0,0 0 1 0 0,1 0 0 0 0,-1-1-1 0 0,0 1 1 0 0,1-1 0 0 0,0 1-1 0 0,-1-1 1 0 0,1 0-1 0 0,3 0-28 0 0,1 1 119 0 0,1 0-1 0 0,-1-1 0 0 0,1 0 0 0 0,-1 0 0 0 0,1-1 0 0 0,0 0 0 0 0,-1-1 0 0 0,1 0 0 0 0,-1 0 0 0 0,1-1 1 0 0,-1 0-1 0 0,0-1 0 0 0,3 0-118 0 0,1-3 95 0 0,-1 0-1 0 0,0 0 1 0 0,0-1 0 0 0,0 0 0 0 0,-1-1 0 0 0,0 0 0 0 0,-1-1 0 0 0,0 0-1 0 0,0 0 1 0 0,-1-1 0 0 0,0 0 0 0 0,0-1 0 0 0,-2 0 0 0 0,1 0-1 0 0,-1 0 1 0 0,-1-1 0 0 0,0 0 0 0 0,0 0 0 0 0,-1 0 0 0 0,-1 0-1 0 0,0-1 1 0 0,-1 0 0 0 0,0 1 0 0 0,-1-1 0 0 0,-1 0 0 0 0,0-10-95 0 0,-1 18-68 0 0,-1 0 1 0 0,1 0 0 0 0,-1 0-1 0 0,0 0 1 0 0,-1 1 0 0 0,1-1-1 0 0,-1 1 1 0 0,0 0 0 0 0,0-1-1 0 0,0 1 1 0 0,0 1 0 0 0,-1-1-1 0 0,0 0 1 0 0,0 1 0 0 0,0 0-1 0 0,0 0 1 0 0,0 0 0 0 0,0 0-1 0 0,-1 1 1 0 0,0-1 0 0 0,1 1-1 0 0,-1 1 1 0 0,0-1 0 0 0,0 1-1 0 0,0-1 1 0 0,0 1 0 0 0,0 1-1 0 0,0-1 1 0 0,0 1 0 0 0,-1 0-1 0 0,1 0 1 0 0,0 0 0 0 0,0 1-1 0 0,0-1 1 0 0,0 1 0 0 0,0 1-1 0 0,0-1 1 0 0,0 1 0 0 0,0 0-1 0 0,1 0 1 0 0,-1 0 0 0 0,0 1-1 0 0,1-1 1 0 0,0 1 0 0 0,-2 1 67 0 0,-16 26-2612 0 0,10-9-3637 0 0,6-10-4925 0 0</inkml:trace>
  <inkml:trace contextRef="#ctx0" brushRef="#br0" timeOffset="13305.89">6729 1863 7962 0 0,'0'0'1497'0'0,"0"0"-19"0"0,0 0 172 0 0,0 0 169 0 0,0 0 10 0 0,0 0-164 0 0,0 0-217 0 0,0 0-152 0 0,0 0-130 0 0,0 0-224 0 0,0 0-222 0 0,0 0-178 0 0,-3-3-124 0 0,0-5-292 0 0,0-1 0 0 0,1 0 0 0 0,0 0 0 0 0,1 0-1 0 0,-1 0 1 0 0,2 0 0 0 0,-1 0 0 0 0,1 0 0 0 0,1 0 0 0 0,0 0 0 0 0,0 0 0 0 0,1 0 0 0 0,0 0 0 0 0,0 0 0 0 0,1 0 0 0 0,0 1 0 0 0,1-1-1 0 0,2-3-125 0 0,1-11 140 0 0,2-3-75 0 0,1 1 0 0 0,2 0 0 0 0,0 1 1 0 0,1 0-1 0 0,2 1 0 0 0,0 0 0 0 0,2 2 0 0 0,0 0 1 0 0,1 0-1 0 0,10-7-65 0 0,26-6-490 0 0,-48 61-1138 0 0,-6-17 771 0 0,0 11-1170 0 0,-2-6-4274 0 0,0-7-5541 0 0</inkml:trace>
  <inkml:trace contextRef="#ctx0" brushRef="#br0" timeOffset="13635.695">7351 1458 12171 0 0,'0'0'2043'0'0,"0"0"-430"0"0,0 0-188 0 0,0 0-2 0 0,0 0-70 0 0,0 0-216 0 0,0 0-272 0 0,0 0-229 0 0,0 0-168 0 0,0 0-129 0 0,0 0-78 0 0,0 0-41 0 0,0 0-21 0 0,-28 4-20 0 0,-85 14-12 0 0,110-17-157 0 0,0-1 1 0 0,0 1-1 0 0,-1-1 1 0 0,1 1 0 0 0,0 0-1 0 0,1 0 1 0 0,-1 1-1 0 0,0-1 1 0 0,0 1 0 0 0,0-1-1 0 0,1 1 1 0 0,-1 0 0 0 0,1 0-1 0 0,-1 0 1 0 0,1 0-1 0 0,0 0 1 0 0,0 1 0 0 0,0-1-1 0 0,0 1 1 0 0,-1 1-11 0 0,-4 6 37 0 0,0-2-17 0 0,0 1 1 0 0,0-1-1 0 0,1 1 1 0 0,1 1-1 0 0,-1-1 1 0 0,1 1-1 0 0,1 0 1 0 0,0 0-1 0 0,0 0 0 0 0,1 0 1 0 0,1 1-1 0 0,-1 0 1 0 0,2-1-1 0 0,-1 1 1 0 0,2 0-1 0 0,-1 0 1 0 0,1 0-1 0 0,1 4-20 0 0,1-9 0 0 0,1 0 1 0 0,0 0-1 0 0,-1-1 0 0 0,2 1 1 0 0,-1-1-1 0 0,1 1 0 0 0,-1-1 1 0 0,1 0-1 0 0,1-1 0 0 0,-1 1 1 0 0,1-1-1 0 0,0 0 0 0 0,0 0 1 0 0,0 0-1 0 0,0 0 0 0 0,1-1 1 0 0,-1 0-1 0 0,1 0 0 0 0,0-1 1 0 0,0 0-1 0 0,0 0 0 0 0,0 0 1 0 0,0-1-1 0 0,7 1 0 0 0,0 1-65 0 0,1 0 0 0 0,0-2 0 0 0,0 1 1 0 0,0-2-1 0 0,0 0 0 0 0,0-1 0 0 0,0 0 0 0 0,0-1 0 0 0,0-1 1 0 0,0 0-1 0 0,0 0 0 0 0,-1-2 0 0 0,0 0 0 0 0,0 0 0 0 0,0-1 0 0 0,8-6 65 0 0,10-16-2025 0 0,-15 6-6997 0 0,-13 14-2513 0 0</inkml:trace>
  <inkml:trace contextRef="#ctx0" brushRef="#br0" timeOffset="14049.9">7519 1697 3201 0 0,'0'0'2486'0'0,"0"0"86"0"0,0 0 143 0 0,0 0-41 0 0,0 0-317 0 0,0 0-434 0 0,0 0-368 0 0,0 0-295 0 0,0 0-230 0 0,0 0-197 0 0,34-10-174 0 0,108-34-131 0 0,-64 3 258 0 0,-67 33-631 0 0,0-1 1 0 0,-1 0-1 0 0,0-1 1 0 0,-1-1-1 0 0,0 1 1 0 0,0-1-1 0 0,-1-1 1 0 0,0 0-1 0 0,-1 0 1 0 0,-1 0-1 0 0,0-1 1 0 0,0 0-1 0 0,2-12-155 0 0,-6 23 14 0 0,-1-1 0 0 0,0 1 0 0 0,0-1-1 0 0,-1 0 1 0 0,1 1 0 0 0,0-1 0 0 0,-1 0-1 0 0,0 0 1 0 0,0 1 0 0 0,1-1 0 0 0,-2 0-1 0 0,1 0 1 0 0,0 0 0 0 0,0 1 0 0 0,-1-1-1 0 0,0 0 1 0 0,1 0 0 0 0,-1 1 0 0 0,0-1-1 0 0,-1 1 1 0 0,1-1 0 0 0,0 1 0 0 0,-1-1 0 0 0,1 1-1 0 0,-1 0 1 0 0,0-1 0 0 0,1 1 0 0 0,-1 0-1 0 0,0 0 1 0 0,-1 0 0 0 0,1 1 0 0 0,0-1-1 0 0,0 1 1 0 0,-1-1 0 0 0,1 1 0 0 0,-1-1-1 0 0,1 1 1 0 0,-1 0-14 0 0,-8 2-10 0 0,0 0 0 0 0,0 1 0 0 0,0 0 0 0 0,0 1 0 0 0,0 0 0 0 0,1 0 0 0 0,-1 1 0 0 0,1 1 0 0 0,0 0 0 0 0,0 0 0 0 0,1 1 1 0 0,-1 0-1 0 0,1 1 0 0 0,1 0 0 0 0,-1 0 0 0 0,1 1 0 0 0,0 0 0 0 0,1 0 0 0 0,0 1 10 0 0,-11 8-27 0 0,1 0 0 0 0,0 2 0 0 0,2 0 0 0 0,0 0 0 0 0,1 2 0 0 0,1 0 0 0 0,1 0 1 0 0,1 1-1 0 0,0 1 0 0 0,2 0 0 0 0,1 0 0 0 0,-2 10 27 0 0,8-27 3 0 0,1 1-1 0 0,-1 0 1 0 0,1 0 0 0 0,1 0 0 0 0,-1 0-1 0 0,1 0 1 0 0,0 0 0 0 0,1 0-1 0 0,-1 0 1 0 0,2 0 0 0 0,-1 0 0 0 0,1 0-1 0 0,0-1 1 0 0,0 1 0 0 0,0 0-1 0 0,1-1 1 0 0,0 0 0 0 0,1 0 0 0 0,-1 0-1 0 0,1 0 1 0 0,1 0 0 0 0,-1-1-1 0 0,1 1 1 0 0,-1-1 0 0 0,2-1 0 0 0,-1 1-1 0 0,0-1 1 0 0,1 1 0 0 0,0-2-1 0 0,0 1 1 0 0,1 0-3 0 0,21 5 17 0 0,-1-1 0 0 0,1-1 1 0 0,1-1-1 0 0,-1-2 0 0 0,1 0 0 0 0,0-3 0 0 0,-1 0 0 0 0,28-3-17 0 0,-14 2-25 0 0,75-19-231 0 0,-85 11-2747 0 0,0 2-3905 0 0,-21 5-5195 0 0</inkml:trace>
  <inkml:trace contextRef="#ctx0" brushRef="#br0" timeOffset="19890.864">8533 1256 2200 0 0,'0'0'1650'0'0,"0"0"-29"0"0,0 0 268 0 0,0 0 252 0 0,0 0 22 0 0,0 0-199 0 0,0 0-351 0 0,0 0-369 0 0,0 0-248 0 0,0 0-162 0 0,0 0-112 0 0,6-3-79 0 0,19-10-40 0 0,-19 10-58 0 0,-6 3-70 0 0,0 0-16 0 0,0 0-50 0 0,0 0-51 0 0,0 0-31 0 0,0 0-33 0 0,-4 15 923 0 0,-31 35-368 0 0,35-48-828 0 0,0-2-6 0 0,0 0-2 0 0,0 0 11 0 0,0 0-4 0 0,11-2 513 0 0,38-27 668 0 0,-48 40-4804 0 0,-1-3-4006 0 0,0-4-4189 0 0</inkml:trace>
  <inkml:trace contextRef="#ctx0" brushRef="#br0" timeOffset="20418.695">8516 1727 8202 0 0,'0'0'2386'0'0,"0"0"-647"0"0,0 0-338 0 0,0 0-70 0 0,0 0 47 0 0,0 0-34 0 0,0 0-137 0 0,0 0-229 0 0,0 0-265 0 0,0 0-209 0 0,0 0-102 0 0,0 0-62 0 0,0 0-22 0 0,-4-7 697 0 0,-16 65 174 0 0,20-58-1153 0 0,0 0 24 0 0,0 0 17 0 0,0 0 35 0 0,0 0 37 0 0,0 0 30 0 0,0 0 38 0 0,0 0 38 0 0,12-15 755 0 0,48-49-753 0 0,-51 52 5 0 0,-16 20 194 0 0,-18 34-402 0 0,37-41-3796 0 0,-7-5-1411 0 0,-1 1-6866 0 0</inkml:trace>
  <inkml:trace contextRef="#ctx0" brushRef="#br0" timeOffset="27688.989">9912 1002 5769 0 0,'0'0'2185'0'0,"0"0"-473"0"0,0 0-320 0 0,0 0 21 0 0,0 0 199 0 0,0 0 82 0 0,0 0-139 0 0,0 0-275 0 0,0 0-330 0 0,0 0-318 0 0,12 27 2306 0 0,-8-9-2639 0 0,0 0 0 0 0,-2 0 1 0 0,0 0-1 0 0,-1 0 0 0 0,-1 0 0 0 0,0 0 1 0 0,-2 2-300 0 0,1 28 364 0 0,1-27-233 0 0,1 83 386 0 0,-4-1 1 0 0,-5 0-1 0 0,-13 55-517 0 0,-14-22 177 0 0,16-105-138 0 0,14-39-2622 0 0,5-19-1412 0 0,0 10-3451 0 0,0 9-3772 0 0</inkml:trace>
  <inkml:trace contextRef="#ctx0" brushRef="#br0" timeOffset="28073.065">9750 1175 5017 0 0,'0'0'3693'0'0,"0"0"-1265"0"0,0 0-571 0 0,0 0-134 0 0,0 0-83 0 0,0 0-233 0 0,0 0-280 0 0,0 0-283 0 0,0 0-261 0 0,0 0-179 0 0,0 0 34 0 0,0 0 72 0 0,0 0 76 0 0,11-6 75 0 0,137-52 1602 0 0,144-4 3 0 0,-92 48-1764 0 0,-237 32-2705 0 0,19-10 748 0 0,1-1-1520 0 0,6-4-2999 0 0,2-2-5527 0 0</inkml:trace>
  <inkml:trace contextRef="#ctx0" brushRef="#br0" timeOffset="28323.911">9810 1458 11466 0 0,'0'0'1209'0'0,"0"0"-216"0"0,0 0 172 0 0,0 0 363 0 0,0 0 227 0 0,0 0-83 0 0,0 0-199 0 0,0 0-257 0 0,0 0-201 0 0,0 0-163 0 0,0 0-159 0 0,32-5-107 0 0,98-15-89 0 0,34-9 838 0 0,-106 27-1803 0 0,-33 3-5317 0 0,-21-1-3086 0 0</inkml:trace>
  <inkml:trace contextRef="#ctx0" brushRef="#br0" timeOffset="28875.168">10567 1385 3465 0 0,'0'0'2779'0'0,"0"0"-723"0"0,0 0-163 0 0,0 0 57 0 0,0 0 101 0 0,0 0-106 0 0,0 0-335 0 0,0 0-362 0 0,0 0-289 0 0,0 0-224 0 0,0 0-117 0 0,0 0-60 0 0,0 0-48 0 0,-7 0 1629 0 0,70 0 677 0 0,100-4-1399 0 0,7 4-1300 0 0,-131-11-2149 0 0,-38 11 1214 0 0,-1 0-319 0 0,0 0-482 0 0,0 0-993 0 0,-1 0-2914 0 0,-4 0-5979 0 0</inkml:trace>
  <inkml:trace contextRef="#ctx0" brushRef="#br0" timeOffset="29139.95">10493 1635 8234 0 0,'0'0'4241'0'0,"0"0"-2090"0"0,0 0-1038 0 0,0 0-99 0 0,0 0 178 0 0,0 0 164 0 0,0 0 42 0 0,0 0-131 0 0,0 0-211 0 0,0 0-186 0 0,0 0-145 0 0,0 0-85 0 0,33-3-78 0 0,104-8-94 0 0,-26-9 516 0 0,-13-1-689 0 0,-79 20-1841 0 0,-12 2-4284 0 0,-5-1-6054 0 0</inkml:trace>
  <inkml:trace contextRef="#ctx0" brushRef="#br0" timeOffset="29961.196">11110 1874 9066 0 0,'0'0'2251'0'0,"0"0"-292"0"0,0 0-126 0 0,0 0-10 0 0,0 0-30 0 0,0 0-190 0 0,0 0-358 0 0,0 0-329 0 0,0 0-223 0 0,0 0-122 0 0,0 0-5 0 0,0 0-5 0 0,0 0-58 0 0,2-15-50 0 0,20-102 549 0 0,-10 86-822 0 0,1 1-1 0 0,1 0 1 0 0,2 2 0 0 0,0-1 0 0 0,2 2 0 0 0,2 0 0 0 0,11-11-180 0 0,-7 9 11 0 0,-18 20-10 0 0,0 0 0 0 0,1 0 0 0 0,0 1 1 0 0,0 0-1 0 0,0 1 0 0 0,1-1 0 0 0,0 1 1 0 0,1 1-1 0 0,0-1 0 0 0,0 2 0 0 0,0-1 1 0 0,1 1-1 0 0,-1 1 0 0 0,1-1 0 0 0,0 2 1 0 0,0-1-1 0 0,1 2 0 0 0,-1-1 0 0 0,9 0-1 0 0,-16 5-1 0 0,0 0 0 0 0,0 1 0 0 0,-1-1 0 0 0,1 1 0 0 0,0 0 0 0 0,-1-1 0 0 0,0 1 0 0 0,0 0 0 0 0,0 0 0 0 0,0 1 0 0 0,0-1 0 0 0,0 0 0 0 0,-1 1 0 0 0,0-1 0 0 0,1 1 0 0 0,-1-1 0 0 0,-1 1 0 0 0,1-1 0 0 0,0 1 0 0 0,-1 0 0 0 0,0 0 0 0 0,0 1 1 0 0,7 219 57 0 0,8-236 72 0 0,-2-11-123 0 0,0 1 0 0 0,1 1-1 0 0,1 0 1 0 0,1 1 0 0 0,0 0-1 0 0,2 2 1 0 0,7-7-6 0 0,5-6-29 0 0,-25 25 23 0 0,0 1 0 0 0,1-1-1 0 0,-1 1 1 0 0,1 0 0 0 0,1 0 0 0 0,-1 0 0 0 0,1 1-1 0 0,-1 0 1 0 0,1 0 0 0 0,0 1 0 0 0,0 0 0 0 0,1 0-1 0 0,-1 1 1 0 0,1 0 0 0 0,-1 0 0 0 0,1 1 0 0 0,2-1 6 0 0,-7 4 3 0 0,-1-1 0 0 0,0 1 0 0 0,0-1 0 0 0,0 1 0 0 0,0 0 0 0 0,0 0 0 0 0,0 0 0 0 0,-1 0 0 0 0,1 0 0 0 0,0 0 0 0 0,-1 0 1 0 0,0 0-1 0 0,1 1 0 0 0,-1-1 0 0 0,0 0 0 0 0,0 1 0 0 0,-1-1 0 0 0,1 1 0 0 0,0 0 0 0 0,-1-1 0 0 0,1 2-3 0 0,5 15 16 0 0,2-3-1 0 0,-2 0 1 0 0,0 0 0 0 0,0 1-1 0 0,-2 0 1 0 0,0 0-1 0 0,-1 1 1 0 0,-1-1 0 0 0,0 0-1 0 0,-2 1 1 0 0,0 7-16 0 0,0-20-18 0 0,0-1 0 0 0,-1 0 0 0 0,1 1 0 0 0,-1-1 0 0 0,0 0 0 0 0,0 1 0 0 0,-1-1 0 0 0,1 0 0 0 0,-1 0 0 0 0,0 0 0 0 0,0 0 0 0 0,0-1 0 0 0,-1 1 0 0 0,1 0 0 0 0,-1-1 1 0 0,-2 3 17 0 0,2-2-57 0 0,-2 10-533 0 0,4-10-8738 0 0,1-4 163 0 0</inkml:trace>
  <inkml:trace contextRef="#ctx0" brushRef="#br0" timeOffset="30491.648">12592 1443 12707 0 0,'0'0'2024'0'0,"0"0"-596"0"0,0 0-83 0 0,0 0 91 0 0,0 0-4 0 0,0 0-137 0 0,0 0-224 0 0,0 0-208 0 0,0 0-167 0 0,0 0-128 0 0,0 0-114 0 0,0 0-86 0 0,0 0-53 0 0,-32-3-65 0 0,-98-7-51 0 0,68 21 35 0 0,53-5-192 0 0,-5 2-12 0 0,1 0 0 0 0,0 0 0 0 0,1 1 0 0 0,-1 1 0 0 0,2 0 1 0 0,0 1-1 0 0,0 0 0 0 0,1 0 0 0 0,-6 9-30 0 0,13-14 5 0 0,-2-1-9 0 0,0 0 0 0 0,1 0 0 0 0,0 1 0 0 0,0 0 0 0 0,0 0 1 0 0,1 0-1 0 0,0 0 0 0 0,0 1 0 0 0,1-1 0 0 0,0 1 0 0 0,0-1 0 0 0,0 1 0 0 0,1 0 1 0 0,0 0-1 0 0,0 0 0 0 0,0 0 0 0 0,1 0 0 0 0,1 0 0 0 0,-1 0 0 0 0,1 0 1 0 0,0 0-1 0 0,1 2 4 0 0,-1-7-1 0 0,0 1-1 0 0,1-1 1 0 0,-1 1 0 0 0,1-1 0 0 0,-1 1 0 0 0,1-1 0 0 0,0 0-1 0 0,0 1 1 0 0,0-1 0 0 0,0 0 0 0 0,0-1 0 0 0,1 1 0 0 0,-1 0 0 0 0,1-1-1 0 0,-1 1 1 0 0,1-1 0 0 0,-1 0 0 0 0,1 1 0 0 0,0-1 0 0 0,0-1-1 0 0,-1 1 1 0 0,1 0 0 0 0,0-1 0 0 0,0 1 0 0 0,0-1 0 0 0,0 0 0 0 0,0 0-1 0 0,0 0 1 0 0,0 0 0 0 0,0-1 0 0 0,-1 1 0 0 0,2-1 1 0 0,86-39 275 0 0,-56 13-142 0 0,-1-1-1 0 0,-1-2 0 0 0,-1-2 0 0 0,-2 0 1 0 0,-1-2-1 0 0,11-19-132 0 0,-39 53 1 0 0,0 0-1 0 0,-1 1 1 0 0,1-1 0 0 0,0 0-1 0 0,0 1 1 0 0,0-1 0 0 0,0 0-1 0 0,0 1 1 0 0,0-1-1 0 0,0 0 1 0 0,0 1 0 0 0,1-1-1 0 0,-1 0 1 0 0,0 0 0 0 0,0 1-1 0 0,0-1 1 0 0,0 0 0 0 0,0 1-1 0 0,0-1 1 0 0,0 0 0 0 0,1 0-1 0 0,-1 1 1 0 0,0-1 0 0 0,0 0-1 0 0,0 0 1 0 0,1 0 0 0 0,-1 1-1 0 0,0-1 1 0 0,0 0 0 0 0,1 0-1 0 0,-1 0 1 0 0,0 1 0 0 0,1-1-1 0 0,-1 0 1 0 0,0 0-1 0 0,0 0 1 0 0,1 0 0 0 0,-1 0-1 0 0,0 0 1 0 0,1 0 0 0 0,-1 0-1 0 0,0 0 1 0 0,1 0 0 0 0,-1 0-1 0 0,0 0 1 0 0,0 0 0 0 0,1 0-1 0 0,-1 0 1 0 0,0 0 0 0 0,1 0-1 0 0,-1 0 1 0 0,0 0 0 0 0,0 0-1 0 0,1-1 1 0 0,-1 1 0 0 0,0 0-1 0 0,1 0 1 0 0,-1 0-1 0 0,0 0 1 0 0,0-1 0 0 0,0 1-1 0 0,1 0 1 0 0,-1 0 0 0 0,0-1-1 0 0,0 1 1 0 0,0 0 0 0 0,1 0-1 0 0,-1-1 1 0 0,0 1-1 0 0,3 36-5 0 0,-2-25 34 0 0,0 2-5 0 0,-1-4-22 0 0,0 0 0 0 0,1 0 1 0 0,-1 1-1 0 0,2-1 1 0 0,-1 0-1 0 0,1-1 0 0 0,1 1 1 0 0,0 0-1 0 0,0-1 0 0 0,1 1 1 0 0,-1-1-1 0 0,2 0 0 0 0,-1 0 1 0 0,1 0-1 0 0,1-1 1 0 0,-1 0-1 0 0,1 0 0 0 0,0 0 1 0 0,1-1-1 0 0,1 1-2 0 0,-3-4-3 0 0,-1 1-20 0 0,1-1 0 0 0,-1 0-1 0 0,1 0 1 0 0,0 0 0 0 0,0-1-1 0 0,0 0 1 0 0,0 0 0 0 0,0 0 0 0 0,0 0-1 0 0,0-1 1 0 0,1 0 0 0 0,-1 0-1 0 0,1-1 1 0 0,-1 1 0 0 0,1-1 0 0 0,-1 0-1 0 0,5-1 24 0 0,22-35-1974 0 0,-27 18-1676 0 0,-3 3-4205 0 0,-2 7-3796 0 0</inkml:trace>
  <inkml:trace contextRef="#ctx0" brushRef="#br0" timeOffset="30994.374">12093 1160 12067 0 0,'0'0'3358'0'0,"0"0"-1246"0"0,0 0-645 0 0,0 0-192 0 0,0 0-101 0 0,0 0-145 0 0,0 0-179 0 0,0 0-129 0 0,0 0-126 0 0,0 0-76 0 0,0 0-23 0 0,0 0-63 0 0,14-7-39 0 0,46-23-28 0 0,-49 25-204 0 0,0 1 0 0 0,1 0 0 0 0,0 1 0 0 0,-1 1 0 0 0,1 0 0 0 0,0 1 0 0 0,1 0 0 0 0,-1 0 0 0 0,11 2-162 0 0,-7-1 119 0 0,128 11 329 0 0,-90 3-419 0 0,-41-10 6 0 0,-12-4-14 0 0,-1 0-2 0 0,0 0-15 0 0,0 0 25 0 0,0 0 29 0 0,0 0 27 0 0,0 0 28 0 0,0 0 39 0 0,0 0-37 0 0,0 0-11 0 0,0 0 17 0 0,0 0-18 0 0,0 0 20 0 0,-10-4 246 0 0,-45-54-135 0 0,42 41-253 0 0,1 0 0 0 0,1-1 0 0 0,0 0 0 0 0,1-1 0 0 0,1-1 0 0 0,1 1 0 0 0,-3-12 19 0 0,1-45-4311 0 0,10 65-1805 0 0,0 3-6693 0 0</inkml:trace>
  <inkml:trace contextRef="#ctx0" brushRef="#br0" timeOffset="32073.387">9636 659 3305 0 0,'0'0'1285'0'0,"0"0"-104"0"0,0 0 171 0 0,0 0 372 0 0,0 0 277 0 0,0 0 92 0 0,0 0-189 0 0,0 0-345 0 0,0 0-327 0 0,0 0-249 0 0,-8-2-197 0 0,-23-8-133 0 0,24 7-87 0 0,7 3-95 0 0,0 0-53 0 0,0 0-65 0 0,0 0-64 0 0,0 0-46 0 0,0 0-4 0 0,15 1 858 0 0,184 32 2550 0 0,147 0-2434 0 0,-265-18-1073 0 0,-75-18 1075 0 0,-20-12-945 0 0,-25-15-288 0 0,22 18-25 0 0,1 0 0 0 0,0 0 0 0 0,1-2-1 0 0,0 0 1 0 0,1 0 0 0 0,0-1 0 0 0,2-1 0 0 0,-3-4 43 0 0,9-13-1730 0 0,10 23-1219 0 0,1 1-3279 0 0,1 2-6368 0 0</inkml:trace>
  <inkml:trace contextRef="#ctx0" brushRef="#br0" timeOffset="36630.376">650 2290 7802 0 0,'0'0'1081'0'0,"0"0"-217"0"0,0 0-325 0 0,0 0-223 0 0,0 0-108 0 0,0 0-50 0 0,0 0-16 0 0,0 0 28 0 0,0 0 67 0 0,0 0 62 0 0,0 0 42 0 0,3-4 53 0 0,-2 2-317 0 0,1-1 0 0 0,0 1 0 0 0,0 0 0 0 0,0 0 1 0 0,0 0-1 0 0,0 0 0 0 0,0 0 0 0 0,1 1 0 0 0,-1-1 0 0 0,1 1 1 0 0,-1-1-1 0 0,1 1 0 0 0,0 0 0 0 0,-1 0 0 0 0,1 0 1 0 0,0 0-1 0 0,0 1 0 0 0,-1-1 0 0 0,1 1 0 0 0,0-1 0 0 0,0 1 1 0 0,0 0-1 0 0,1 1-77 0 0,362-8 4083 0 0,-82-10-2469 0 0,137 16-1614 0 0,18 19 1119 0 0,311 16 44 0 0,355 24-384 0 0,147-36-198 0 0,-22-41-408 0 0,-480 41 412 0 0,-555-18 92 0 0,-194-4-661 0 0,-1 0-4 0 0,0 0 8 0 0,0 0-3 0 0,0 0 3 0 0,0 0 12 0 0,0 0-13 0 0,0 0-7 0 0,0 0 8 0 0,0 0-3 0 0,0 0-1 0 0,0 0 2 0 0,0 0 3 0 0,0 0 0 0 0,0 0 10 0 0,0 0-15 0 0,0 0 7 0 0,0 0 6 0 0,0 0 0 0 0,0 0 10 0 0,0 0-18 0 0,0 0-2 0 0,0 0 12 0 0,0 0 2 0 0,18 0 72 0 0,115-14 20 0 0,137 14-68 0 0,-270 0-53 0 0,0 0-5 0 0,0 0 11 0 0,0 0-4 0 0,0 0-20 0 0,0 0-12 0 0,0 0-26 0 0,0 0-58 0 0,0 0-119 0 0,0 0-178 0 0,0 0-306 0 0,0 0-482 0 0,0 0-674 0 0,0 0-1453 0 0,0 0-3543 0 0,0 0-4271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1 358 2937 0 0,'0'0'2109'0'0,"0"0"-367"0"0,0 0-75 0 0,0 0 176 0 0,0 0 147 0 0,0 0-107 0 0,0 0-348 0 0,0 0-411 0 0,0 0-321 0 0,0 0-208 0 0,0 0-102 0 0,0 9 636 0 0,46-1 2365 0 0,335 19 1052 0 0,-12-59-3821 0 0,-211 13-590 0 0,-131 18-148 0 0,-43 1-1353 0 0,12 0 784 0 0,-24 2-2484 0 0,10 3-5191 0 0,10-1-3472 0 0</inkml:trace>
  <inkml:trace contextRef="#ctx0" brushRef="#br0" timeOffset="389.275">39 648 9938 0 0,'0'0'1738'0'0,"0"0"-285"0"0,0 0-43 0 0,0 0 132 0 0,0 0 23 0 0,0 0-158 0 0,0 0-268 0 0,0 0-287 0 0,0 0-202 0 0,0 0-138 0 0,0 0-86 0 0,0 0-37 0 0,-6 2-12 0 0,-17 6-35 0 0,60 12 2144 0 0,16-11-1936 0 0,1-2 1 0 0,-1-3-1 0 0,1-1 1 0 0,0-4-1 0 0,27-3-550 0 0,114-10 290 0 0,-31-6-1129 0 0,-147-4-3310 0 0,-12 6-4140 0 0,-3 13-3477 0 0</inkml:trace>
  <inkml:trace contextRef="#ctx0" brushRef="#br0" timeOffset="1437.19">418 0 7418 0 0,'0'0'2007'0'0,"0"0"-279"0"0,0 0-133 0 0,0 0-12 0 0,0 0-9 0 0,0 0-82 0 0,0 0-213 0 0,0 0-265 0 0,0 0-221 0 0,0 0-185 0 0,0 0-112 0 0,0 0-52 0 0,0 0-4 0 0,-11 5-15 0 0,-37 13 1 0 0,47-17-387 0 0,0 0-1 0 0,0-1 1 0 0,0 1-1 0 0,0 0 0 0 0,1 0 1 0 0,-1 0-1 0 0,0 0 0 0 0,1 0 1 0 0,-1 0-1 0 0,0 0 1 0 0,1 0-1 0 0,0 0 0 0 0,-1 0 1 0 0,1 1-1 0 0,0-1 1 0 0,-1 0-1 0 0,1 0 0 0 0,0 0 1 0 0,0 0-1 0 0,0 1 1 0 0,0-1-1 0 0,0 0 0 0 0,0 0 1 0 0,0 0-1 0 0,0 1 1 0 0,1-1-1 0 0,-1 0 0 0 0,0 0 1 0 0,1 0-1 0 0,-1 0 1 0 0,1 0-1 0 0,-1 0 0 0 0,1 0 1 0 0,0 0-1 0 0,-1 0 1 0 0,1 0-1 0 0,0 0 0 0 0,0 0 1 0 0,0 0-1 0 0,-1 0 1 0 0,1-1-1 0 0,0 1 0 0 0,0 0 1 0 0,0-1-39 0 0,1 2 99 0 0,18 19 245 0 0,1-1 0 0 0,1 0 0 0 0,1-2 1 0 0,0-1-1 0 0,1-1 0 0 0,1-1 0 0 0,1-1 0 0 0,0-1 1 0 0,27 9-345 0 0,3 4 185 0 0,135 52 92 0 0,-178-73-261 0 0,-1 1-1 0 0,1 0 1 0 0,-1 1-1 0 0,-1 0 1 0 0,1 1-1 0 0,-1 0 1 0 0,-1 0-1 0 0,7 7-15 0 0,-16-13 21 0 0,-1 0 0 0 0,1 0 0 0 0,0 0-1 0 0,-1 0 1 0 0,1 1 0 0 0,-1-1 0 0 0,1 0-1 0 0,-1 0 1 0 0,0 0 0 0 0,0 0-1 0 0,0 1 1 0 0,0-1 0 0 0,-1 0 0 0 0,1 0-1 0 0,0 0 1 0 0,-1 1 0 0 0,0-1-1 0 0,1 0 1 0 0,-1 0 0 0 0,0 0 0 0 0,0 0-1 0 0,0 0 1 0 0,0-1 0 0 0,-1 1-1 0 0,1 0 1 0 0,0 0 0 0 0,-1-1 0 0 0,1 1-21 0 0,-40 35 273 0 0,-112 114 62 0 0,-47 73-50 0 0,43-77-114 0 0,123-114-107 0 0,27-54-2972 0 0,5 6-5872 0 0,2 11-3139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39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10642 0 0,'0'0'3002'0'0,"0"0"-1081"0"0,0 0-513 0 0,0 0-90 0 0,0 0-3 0 0,0 0 14 0 0,0 0-125 0 0,0 0-271 0 0,0 0-308 0 0,0 0-254 0 0,0 0-135 0 0,0 0 31 0 0,0 0 74 0 0,-2 14 63 0 0,-7 245 1307 0 0,-3 257-1100 0 0,6-457-2662 0 0,17-169-5193 0 0,-2 66-2553 0 0,-4 28 1251 0 0</inkml:trace>
  <inkml:trace contextRef="#ctx0" brushRef="#br0" timeOffset="249.509">23 20 10890 0 0,'0'0'1338'0'0,"0"0"-426"0"0,0 0-256 0 0,0 0 79 0 0,0 0 119 0 0,0 0 31 0 0,0 0 70 0 0,0 0 20 0 0,0 0 68 0 0,0 0 74 0 0,0 0-114 0 0,0 0-151 0 0,0 0-122 0 0,31 4-83 0 0,100 13-77 0 0,28-18 823 0 0,-122-5-1261 0 0,120-26-392 0 0,-144 30-359 0 0,-17 10-10733 0 0,-1-4-328 0 0</inkml:trace>
  <inkml:trace contextRef="#ctx0" brushRef="#br0" timeOffset="517.883">1 428 7170 0 0,'0'0'3360'0'0,"0"0"-2079"0"0,0 0 303 0 0,0 0 256 0 0,0 0-127 0 0,0 0-185 0 0,0 0-280 0 0,0 0-264 0 0,0 0-255 0 0,202-11-257 0 0,-172 8-216 0 0,-3-1-184 0 0,-3 0-128 0 0,4 1-184 0 0,-4 3-240 0 0,2 0-457 0 0,-10 0-1751 0 0,-7 0-9947 0 0</inkml:trace>
  <inkml:trace contextRef="#ctx0" brushRef="#br0" timeOffset="737.944">433 675 14691 0 0,'0'0'2055'0'0,"0"0"-1061"0"0,0 0-350 0 0,0 0 149 0 0,0 0 193 0 0,0 0 53 0 0,0 0-80 0 0,-2 32-228 0 0,-9 100-235 0 0,8-16 332 0 0,13-28-349 0 0,-8-79-4860 0 0,-1-10-4777 0 0,-1-3-1998 0 0</inkml:trace>
  <inkml:trace contextRef="#ctx0" brushRef="#br0" timeOffset="1024.941">349 624 8674 0 0,'0'0'3629'0'0,"0"0"-2128"0"0,0 0-719 0 0,0 0 179 0 0,0 0 317 0 0,0 0 221 0 0,0 0-53 0 0,0 0-194 0 0,0 0-228 0 0,0 0-218 0 0,0 0-164 0 0,0 0-135 0 0,35 2-121 0 0,111 8-114 0 0,-20-16 61 0 0,-82-2 129 0 0,-10 0-2555 0 0,-12 7-6656 0 0,-22 1-1486 0 0</inkml:trace>
  <inkml:trace contextRef="#ctx0" brushRef="#br0" timeOffset="1269.668">365 878 3961 0 0,'0'0'4545'0'0,"0"0"-3161"0"0,0 0 88 0 0,0 0 73 0 0,0 0-169 0 0,0 0-344 0 0,0 0-296 0 0,0 0-279 0 0,0 0-193 0 0,0 0-240 0 0,212-30-360 0 0,-182 23-593 0 0,-12-1-1831 0 0,-1 5-8731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37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172 143 11074 0 0,'0'0'2486'0'0,"0"0"-792"0"0,0 0-502 0 0,0 0-97 0 0,0 0 143 0 0,0 0 110 0 0,0 0-76 0 0,0 0-246 0 0,0 0-297 0 0,0 0-239 0 0,0 0-132 0 0,0 12 248 0 0,24 513 2695 0 0,-23-439-3292 0 0,-4-1 1 0 0,-4 0 0 0 0,-10 42-10 0 0,12-114-1591 0 0,1-29-1849 0 0,1 4 2695 0 0,-6-42-4094 0 0,6 17-3365 0 0,3 18-915 0 0</inkml:trace>
  <inkml:trace contextRef="#ctx0" brushRef="#br0" timeOffset="321.434">1 287 4433 0 0,'0'0'2375'0'0,"0"0"-278"0"0,0 0-140 0 0,0 0-46 0 0,0 0-86 0 0,0 0-196 0 0,0 0-332 0 0,0 0-286 0 0,0 0-194 0 0,13-34-142 0 0,44-101-43 0 0,-56 132-593 0 0,0-1 0 0 0,0 1 0 0 0,0 0 0 0 0,0 0 0 0 0,1 0 1 0 0,-1 0-1 0 0,1 1 0 0 0,0-1 0 0 0,0 0 0 0 0,0 1 0 0 0,0-1 0 0 0,0 1 0 0 0,0-1 0 0 0,1 1 0 0 0,-1 0 0 0 0,1 0 0 0 0,0 0 0 0 0,0 1 1 0 0,-1-1-1 0 0,1 1 0 0 0,0-1 0 0 0,0 1 0 0 0,1 0-39 0 0,10-4 235 0 0,20-7 133 0 0,1 1 1 0 0,-1 1 0 0 0,2 2 0 0 0,-1 2 0 0 0,1 1 0 0 0,0 2-1 0 0,1 1 1 0 0,-1 2 0 0 0,21 4-369 0 0,-41-4 85 0 0,1 2-1 0 0,-1 0 1 0 0,0 1 0 0 0,0 0 0 0 0,0 1-1 0 0,-1 1 1 0 0,1 1 0 0 0,12 6-85 0 0,-22-9 24 0 0,-1 0 0 0 0,1 0 1 0 0,-1 0-1 0 0,0 1 0 0 0,0 0 0 0 0,0 0 1 0 0,0 0-1 0 0,-1 1 0 0 0,0-1 1 0 0,0 1-1 0 0,0 0 0 0 0,0 0 0 0 0,-1 0 1 0 0,0 1-1 0 0,0-1 0 0 0,0 1 0 0 0,-1 0 1 0 0,0 0-1 0 0,0 0 0 0 0,0 0 1 0 0,-1 0-1 0 0,0 0 0 0 0,0 0 0 0 0,-1 2-24 0 0,-2 6 45 0 0,-1-1 1 0 0,-1 1-1 0 0,-1-1 0 0 0,0 0 0 0 0,0 0 0 0 0,-1-1 0 0 0,-1 0 0 0 0,0 0 1 0 0,0 0-1 0 0,-2-1 0 0 0,1 0 0 0 0,-1 0 0 0 0,-1-1 0 0 0,0-1 0 0 0,0 1 1 0 0,-1-2-1 0 0,0 1 0 0 0,-1-1 0 0 0,1-1 0 0 0,-8 3-45 0 0,-9 5-69 0 0,0 0 0 0 0,-1-2-1 0 0,0-1 1 0 0,-1-2 0 0 0,-1-1 0 0 0,0-1-1 0 0,0-1 1 0 0,0-2 0 0 0,-1-2 0 0 0,1 0 0 0 0,-1-2-1 0 0,-20-3 70 0 0,5-10-2167 0 0,40 5-2263 0 0,5-3-3841 0 0,2 6-3305 0 0</inkml:trace>
  <inkml:trace contextRef="#ctx0" brushRef="#br0" timeOffset="886.088">741 504 2120 0 0,'0'0'2892'0'0,"0"0"-724"0"0,0 0-157 0 0,0 0 48 0 0,0 0-62 0 0,0 0-246 0 0,0 0-344 0 0,0 0-316 0 0,0 0-222 0 0,0 0-131 0 0,0 0-53 0 0,0 0-41 0 0,0 0-24 0 0,-6 14 2328 0 0,6-14-2588 0 0,0 0-32 0 0,0 0-24 0 0,26 4 1208 0 0,146 4 517 0 0,-49-12-1382 0 0,-123-5-3565 0 0,0 3-6840 0 0,0 2-3081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2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2713 0 0,'0'0'3154'0'0,"0"0"-1005"0"0,0 0-287 0 0,0 0 125 0 0,0 0 158 0 0,0 0 16 0 0,0 0-225 0 0,0 0-399 0 0,0 0-371 0 0,0 0-263 0 0,0 0-170 0 0,0 0-97 0 0,0 0-62 0 0,-4 14 3851 0 0,154 8-2210 0 0,74-28-1607 0 0,-175 1-2503 0 0,-82 14-3115 0 0,19-3 429 0 0,6-2-1039 0 0,1 0-6498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2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3769 0 0,'0'0'4530'0'0,"0"0"-2208"0"0,0 0-691 0 0,0 0-28 0 0,0 0 12 0 0,0 0-48 0 0,0 0-160 0 0,0 0-195 0 0,0 0-208 0 0,0 0-191 0 0,0 0-173 0 0,0 0-140 0 0,0 0-31 0 0,-7 5-9 0 0,-22 18 6 0 0,22-18 5 0 0,7-5-29 0 0,0 0-28 0 0,14 4 1211 0 0,2 1-1297 0 0,0-1-1 0 0,1-1 0 0 0,-1 0 0 0 0,1-2 0 0 0,-1 1 0 0 0,1-2 0 0 0,-1 0 0 0 0,1-1 0 0 0,4-2-327 0 0,-12 3 88 0 0,233-22 920 0 0,-127 19-712 0 0,-115 3-292 0 0,0 0 3 0 0,0 0-46 0 0,0 0-26 0 0,0 0-31 0 0,0 0-59 0 0,-10-5-2774 0 0,7 3-2221 0 0,-1 1-7497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5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8 685 0 0 0,'0'0'255'0'0,"0"0"668"0"0,0 0 169 0 0,0 0-19 0 0,0 0-54 0 0,0 0-56 0 0,0 0 47 0 0,0 0 71 0 0,0 0 50 0 0,-1 4 28 0 0,-5 21 1840 0 0,6-24-2126 0 0,0-1-16 0 0,0 0 1 0 0,0 0 3 0 0,0 0-9 0 0,0 0-25 0 0,0 0-16 0 0,0 0-8 0 0,0 0-24 0 0,0 0-23 0 0,0 0-41 0 0,0 0-59 0 0,5-16 2094 0 0,9-31-2534 0 0,2 0 0 0 0,1 1 0 0 0,3 1 0 0 0,1 1 0 0 0,26-38-216 0 0,-15 29 48 0 0,2 3 0 0 0,2 1 0 0 0,3 1 0 0 0,17-14-48 0 0,-29 39 101 0 0,-27 23-87 0 0,1 31-137 0 0,15 89 314 0 0,-10-72-169 0 0,2-1 1 0 0,1 0 0 0 0,3 0-1 0 0,5 9-22 0 0,4-13-72 0 0,-20-43 80 0 0,-1 0-16 0 0,22-20 124 0 0,142-160 254 0 0,125-110-306 0 0,-222 239-71 0 0,-66 50-6 0 0,0 1-14 0 0,0 0-2 0 0,-4 91 206 0 0,-9 44 49 0 0,8 88-587 0 0,7-213-1591 0 0,3-8-7055 0 0,-4-2-3165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5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0 13723 0 0,'0'0'1232'0'0,"0"0"-81"0"0,0 0-80 0 0,0 0 0 0 0,0 0-40 0 0,0 0-138 0 0,0 0-107 0 0,0 0-94 0 0,0 0-105 0 0,0 0-98 0 0,0 0-83 0 0,0 0-60 0 0,-31 10-34 0 0,-100 32 2 0 0,55-5 286 0 0,63-27-548 0 0,0 1 1 0 0,1 1-1 0 0,0 0 0 0 0,1 0 1 0 0,0 2-1 0 0,1-1 0 0 0,0 1 1 0 0,1 0-1 0 0,1 1 0 0 0,0 0 1 0 0,1 1-1 0 0,1-1 0 0 0,0 1 1 0 0,1 1-1 0 0,1-1 0 0 0,-2 12-52 0 0,5 89 37 0 0,2-114-26 0 0,0 1 1 0 0,-1 0 0 0 0,1-1 0 0 0,1 1-1 0 0,-1-1 1 0 0,0 0 0 0 0,1 1-1 0 0,0-1 1 0 0,0 0 0 0 0,0 0 0 0 0,0 0-1 0 0,0 0 1 0 0,0 0 0 0 0,1 0 0 0 0,0-1-1 0 0,-1 1 1 0 0,1-1 0 0 0,0 0-1 0 0,0 1 1 0 0,0-1 0 0 0,0-1 0 0 0,1 1-1 0 0,-1 0 1 0 0,1-1 0 0 0,-1 0-1 0 0,1 0 1 0 0,-1 0 0 0 0,1 0 0 0 0,3 0-12 0 0,6-3 91 0 0,1 0 0 0 0,-1-2 1 0 0,0 1-1 0 0,0-2 0 0 0,0 1 1 0 0,-1-2-1 0 0,1 0 1 0 0,-1 0-1 0 0,-1-1 0 0 0,1-1 1 0 0,-1 1-1 0 0,0-2 1 0 0,-1 0-1 0 0,0 0 0 0 0,0-1 1 0 0,-1 0-1 0 0,-1-1 1 0 0,1 0-1 0 0,3-7-91 0 0,23-30 116 0 0,-2-1 0 0 0,-2-1 0 0 0,-2-2 0 0 0,-2 0 0 0 0,3-17-116 0 0,-17 37 49 0 0,-13 32-46 0 0,0 0 0 0 0,0 1-1 0 0,0-1 1 0 0,0 0 0 0 0,1 0-1 0 0,-1 0 1 0 0,0 0 0 0 0,0 0-1 0 0,0 0 1 0 0,1 0 0 0 0,-1 0-1 0 0,0 0 1 0 0,0 1 0 0 0,0-1-1 0 0,1 0 1 0 0,-1 0 0 0 0,0 0-1 0 0,0 0 1 0 0,1 0 0 0 0,-1 0-1 0 0,0 0 1 0 0,0-1 0 0 0,0 1-1 0 0,1 0 1 0 0,-1 0 0 0 0,0 0-1 0 0,0 0 1 0 0,0 0 0 0 0,1 0-1 0 0,-1 0 1 0 0,0 0 0 0 0,0 0-1 0 0,0-1 1 0 0,1 1 0 0 0,-1 0-3 0 0,0 0-8 0 0,-15 220 196 0 0,30-66-163 0 0,30-41-634 0 0,8-93-2333 0 0,-34-20-1028 0 0,-3-4-3761 0 0,-9 1-4311 0 0</inkml:trace>
  <inkml:trace contextRef="#ctx0" brushRef="#br0" timeOffset="244.154">1103 262 15363 0 0,'0'0'1727'0'0,"0"0"-534"0"0,0 0-29 0 0,0 0 225 0 0,0 0 69 0 0,0 0-103 0 0,0 0-272 0 0,-12 31-280 0 0,-39 100-202 0 0,-85 166 750 0 0,111-276-4585 0 0,6-26-8678 0 0,15 1 739 0 0</inkml:trace>
  <inkml:trace contextRef="#ctx0" brushRef="#br0" timeOffset="521.991">821 266 14387 0 0,'0'0'2221'0'0,"0"0"-782"0"0,0 0-437 0 0,0 0-99 0 0,0 0-7 0 0,0 0-66 0 0,0 0-106 0 0,0 0-36 0 0,0 0-5 0 0,0 0 32 0 0,0 0-2 0 0,0 0-86 0 0,9 16-59 0 0,63 107 983 0 0,64 79 471 0 0,-36-76-1763 0 0,-97-123-926 0 0,15 13 1796 0 0,-14-15-3589 0 0,-2-7-3708 0 0,-2 3-6260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58.96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 48 3665 0 0,'0'0'1580'0'0,"0"0"-494"0"0,0 0-369 0 0,0 0-83 0 0,0 0 83 0 0,0 0 147 0 0,0 0 82 0 0,0 0-7 0 0,0 0-86 0 0,0 0-139 0 0,0 0-143 0 0,-2 0 1328 0 0,51-3 1677 0 0,24-10-2346 0 0,-17 3-699 0 0,43 0 39 0 0,1 4-1 0 0,76 7-569 0 0,-73-1 209 0 0,330-3 841 0 0,-155-1-766 0 0,-94 8-139 0 0,113 22-82 0 0,102-19-69 0 0,-282 0 48 0 0,611-3 70 0 0,-448 7-74 0 0,329-7 402 0 0,-247 7-299 0 0,30 11-32 0 0,-101 4 8 0 0,-48-8-19 0 0,325-7 328 0 0,-358-4-242 0 0,-86-4-68 0 0,-88 1 115 0 0,-31-3-3259 0 0,-2-1-3290 0 0,-3 0-5387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6:01.3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3 111 1344 0 0,'0'0'1027'0'0,"0"0"-149"0"0,0 0-33 0 0,0 0 53 0 0,0 0 147 0 0,0 0 137 0 0,0 0 126 0 0,0 0 27 0 0,0 0-103 0 0,0 0-177 0 0,0 0-253 0 0,-2-2-255 0 0,122-4 2635 0 0,206-8-999 0 0,198-45-239 0 0,-187 36 2 0 0,172 16-1946 0 0,-410 7 157 0 0,290 4 125 0 0,72 22-112 0 0,-369-19-198 0 0,-5 1 26 0 0,256 32 138 0 0,0-25-14 0 0,228 36 54 0 0,-458-47-41 0 0,13 6-15 0 0,310 36 220 0 0,-268-29-210 0 0,128-9 138 0 0,60-12 57 0 0,-284 15-294 0 0,-53-2-1092 0 0,-12-4-2224 0 0,-2 0-3997 0 0,1-2-4757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9:01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19389 1873 10186 0 0,'0'0'2123'0'0,"0"0"-341"0"0,0 0-86 0 0,0 0-18 0 0,0 0-103 0 0,0 0-173 0 0,0 0-227 0 0,0 0-179 0 0,0 0-137 0 0,0 0-91 0 0,0 0-87 0 0,0 0-106 0 0,0 0-89 0 0,0-5-88 0 0,4-16-243 0 0,1-1 0 0 0,1 1 0 0 0,1 0-1 0 0,0 0 1 0 0,2 1 0 0 0,1 0 0 0 0,0 1 0 0 0,1 0-1 0 0,1 1 1 0 0,1 0 0 0 0,1 0 0 0 0,0 2 0 0 0,1 0-1 0 0,8-7-154 0 0,-4 2 17 0 0,0 0 0 0 0,2 2-1 0 0,0 0 1 0 0,1 1 0 0 0,1 1-1 0 0,0 2 1 0 0,1 0 0 0 0,20-9-17 0 0,37 10-19 0 0,-64 68-8 0 0,-9 226 131 0 0,-6-159-74 0 0,-6-107 67 0 0,0-19 20 0 0,-1-19-46 0 0,9 5-73 0 0,0-1-1 0 0,1 1 1 0 0,2 0-1 0 0,-1 0 1 0 0,2 1-1 0 0,1 0 1 0 0,0 0-1 0 0,1 1 1 0 0,1 0-1 0 0,1 1 1 0 0,0 1-1 0 0,1-1 1 0 0,0 2-1 0 0,2 0 1 0 0,-1 0-1 0 0,11-6 3 0 0,-11 8-1 0 0,1-1 0 0 0,-1 2 0 0 0,2 0 0 0 0,0 0-1 0 0,0 2 1 0 0,1 0 0 0 0,0 1 0 0 0,0 0 0 0 0,1 2 0 0 0,0 0-1 0 0,0 1 1 0 0,1 1 0 0 0,-1 0 0 0 0,1 2 0 0 0,0 0 0 0 0,13 1 1 0 0,-29 2 7 0 0,0 1 1 0 0,0 0 0 0 0,0 0-1 0 0,0 0 1 0 0,-1 1-1 0 0,1-1 1 0 0,-1 0 0 0 0,1 1-1 0 0,-1 0 1 0 0,0 0 0 0 0,0-1-1 0 0,0 1 1 0 0,0 1 0 0 0,-1-1-1 0 0,1 0 1 0 0,-1 0 0 0 0,0 0-1 0 0,0 1 1 0 0,0-1 0 0 0,0 1-1 0 0,-1-1 1 0 0,1 1 0 0 0,-1-1-1 0 0,0 1 1 0 0,0-1 0 0 0,0 1-1 0 0,0-1 1 0 0,-1 1 0 0 0,0-1-1 0 0,1 1 1 0 0,-1-1 0 0 0,0 0-1 0 0,-1 2-7 0 0,1 13 68 0 0,-21 218 716 0 0,13-159-684 0 0,7-77 158 0 0,2 0-5101 0 0,0 0-5247 0 0,0 0-2634 0 0</inkml:trace>
  <inkml:trace contextRef="#ctx0" brushRef="#br0" timeOffset="2238.9">21296 1483 864 0 0,'0'0'3432'0'0,"0"0"-1697"0"0,0 0-632 0 0,0 0 26 0 0,0 0 185 0 0,0 0 122 0 0,0 0-32 0 0,0 0-178 0 0,0 0-235 0 0,0 0-240 0 0,-4-4-202 0 0,2 2-520 0 0,2 1-10 0 0,-1 0 0 0 0,1 0 0 0 0,-1 0 0 0 0,1 1 0 0 0,-1-1 0 0 0,0 0 0 0 0,1 1 0 0 0,-1-1 0 0 0,0 1 0 0 0,1-1 0 0 0,-1 0 0 0 0,0 1 0 0 0,0 0 0 0 0,1-1 0 0 0,-1 1 0 0 0,0-1 0 0 0,0 1 0 0 0,0 0 0 0 0,0 0 0 0 0,0-1 0 0 0,1 1 0 0 0,-1 0 0 0 0,0 0 0 0 0,0 0 0 0 0,0 0 0 0 0,0 0 0 0 0,0 0 0 0 0,0 0 0 0 0,0 0 0 0 0,1 0 0 0 0,-1 1 0 0 0,0-1 0 0 0,0 0 0 0 0,0 1 0 0 0,0-1 0 0 0,1 0 0 0 0,-1 1 0 0 0,0-1 0 0 0,0 1 0 0 0,0-1 0 0 0,1 1 0 0 0,-1 0 0 0 0,0-1 0 0 0,1 1 0 0 0,-1 0 0 0 0,1-1 0 0 0,-1 1 0 0 0,1 0 0 0 0,-1 0-19 0 0,-9 10 181 0 0,1 0-1 0 0,0 1 1 0 0,0 1-1 0 0,1-1 1 0 0,1 1-1 0 0,0 1 1 0 0,0-1-1 0 0,2 1 1 0 0,0 0-1 0 0,0 1 1 0 0,1-1-1 0 0,1 1 1 0 0,1-1-1 0 0,0 1 1 0 0,1 0-1 0 0,0 0 1 0 0,2 12-181 0 0,-1-22 73 0 0,0 0 0 0 0,0 0 0 0 0,1 1 0 0 0,0-1 1 0 0,0-1-1 0 0,0 1 0 0 0,1 0 0 0 0,-1 0 0 0 0,1 0 0 0 0,0-1 0 0 0,1 1 1 0 0,-1-1-1 0 0,1 0 0 0 0,0 1 0 0 0,0-1 0 0 0,0 0 0 0 0,0-1 0 0 0,1 1 0 0 0,0-1 1 0 0,-1 1-1 0 0,1-1 0 0 0,1 0 0 0 0,-1-1 0 0 0,0 1 0 0 0,1-1 0 0 0,-1 0 1 0 0,1 0-1 0 0,0 0 0 0 0,-1 0 0 0 0,1-1 0 0 0,2 1-73 0 0,3-2 163 0 0,0 0 0 0 0,0-1 0 0 0,0 0 0 0 0,0 0 0 0 0,0-1 0 0 0,0 0 0 0 0,0-1 0 0 0,-1 0 0 0 0,1-1 0 0 0,-1 1 0 0 0,0-2 0 0 0,0 0 0 0 0,0 0-1 0 0,-1 0 1 0 0,1-1 0 0 0,-1 0 0 0 0,-1-1 0 0 0,1 0 0 0 0,-1 0 0 0 0,0 0 0 0 0,2-6-163 0 0,2 2 64 0 0,0 0 0 0 0,-1-1 0 0 0,-1-1 0 0 0,0 0 0 0 0,-1 0-1 0 0,0-1 1 0 0,-1 0 0 0 0,-1 0 0 0 0,0-1 0 0 0,-1 1 0 0 0,0-1 0 0 0,-1-1-1 0 0,-1 1 1 0 0,0 0 0 0 0,-1-1 0 0 0,-1 0 0 0 0,-1 1 0 0 0,0-1 0 0 0,-1-1-64 0 0,0 11-80 0 0,-1 0 1 0 0,0 1 0 0 0,0-1-1 0 0,-1 1 1 0 0,1-1-1 0 0,-1 1 1 0 0,0 0 0 0 0,-1 0-1 0 0,1 1 1 0 0,-1-1-1 0 0,0 1 1 0 0,0-1 0 0 0,0 1-1 0 0,-1 0 1 0 0,0 1 0 0 0,1-1-1 0 0,-1 1 1 0 0,0 0-1 0 0,-1 0 1 0 0,1 1 0 0 0,0-1-1 0 0,-1 1 1 0 0,0 1-1 0 0,1-1 1 0 0,-1 1 0 0 0,0 0-1 0 0,0 0 1 0 0,0 0-1 0 0,1 1 1 0 0,-1 0 0 0 0,0 0-1 0 0,0 0 1 0 0,0 1 0 0 0,0 0-1 0 0,0 0 1 0 0,-3 2 79 0 0,-23 17-3081 0 0,16-2-3012 0 0,10-6-5228 0 0</inkml:trace>
  <inkml:trace contextRef="#ctx0" brushRef="#br0" timeOffset="2682.647">21837 1726 9074 0 0,'0'0'4481'0'0,"0"0"-2421"0"0,0 0-761 0 0,0 0 108 0 0,0 0 40 0 0,0 0-117 0 0,0 0-227 0 0,0 0-220 0 0,0 0-191 0 0,0 0-125 0 0,0 0-71 0 0,0 0-104 0 0,0 0-55 0 0,8-7-31 0 0,146-148 939 0 0,15-2-838 0 0,-136 137-323 0 0,-32 20-95 0 0,-1 0-10 0 0,0 9-98 0 0,6 170 193 0 0,-4-173-60 0 0,0 0 0 0 0,1 0 1 0 0,-1-1-1 0 0,1 1 0 0 0,1-1 0 0 0,-1 0 1 0 0,1 0-1 0 0,0 0 0 0 0,0 0 1 0 0,0 0-1 0 0,1-1 0 0 0,0 0 1 0 0,0 0-1 0 0,0 0 0 0 0,0-1 1 0 0,0 0-1 0 0,1 0 0 0 0,0 0 1 0 0,-1 0-1 0 0,1-1 0 0 0,0 0 1 0 0,0 0-1 0 0,0-1 0 0 0,1 0 0 0 0,-1 0 1 0 0,0 0-1 0 0,3 0-14 0 0,1-1 86 0 0,0 1 0 0 0,-1-1-1 0 0,1-1 1 0 0,0 0 0 0 0,-1 0-1 0 0,1-1 1 0 0,-1 0 0 0 0,1 0-1 0 0,-1-1 1 0 0,0-1 0 0 0,0 0-1 0 0,0 0 1 0 0,-1 0 0 0 0,1-1-1 0 0,-1 0 1 0 0,0-1 0 0 0,5-5-86 0 0,-1 1 49 0 0,-1-1 0 0 0,0 0 1 0 0,-1 0-1 0 0,0-2 1 0 0,-1 1-1 0 0,0-1 1 0 0,-1 0-1 0 0,-1-1 0 0 0,0 0 1 0 0,-1 0-1 0 0,0 0 1 0 0,-1-1-1 0 0,-1 0 1 0 0,0 0-1 0 0,-1 0 0 0 0,0-7-49 0 0,-2 13-376 0 0,0-13-328 0 0,4 10-5441 0 0,-3 8-6370 0 0</inkml:trace>
  <inkml:trace contextRef="#ctx0" brushRef="#br0" timeOffset="-4787.863">11337 817 7882 0 0,'0'0'1584'0'0,"0"0"-152"0"0,0 0-125 0 0,0 0 6 0 0,0 0 90 0 0,0 0 63 0 0,0 0-43 0 0,0 0-140 0 0,0 0-192 0 0,0 0-248 0 0,0 0-241 0 0,-1-14-198 0 0,-3-37 439 0 0,27 153 726 0 0,-8 38-452 0 0,-7 0 0 0 0,-7 102-1117 0 0,-29 108 416 0 0,-3-221-528 0 0,30-129 15 0 0,0 0 0 0 0,0-1 0 0 0,0 1 0 0 0,0 0 0 0 0,1-1 1 0 0,-1 1-1 0 0,0 0 0 0 0,0-1 0 0 0,0 1 0 0 0,0-1 0 0 0,0 1 0 0 0,1-1 0 0 0,-1 1 0 0 0,0-1 0 0 0,1 0 0 0 0,-1 1 0 0 0,0-1 0 0 0,1 0 0 0 0,-1 0 0 0 0,1 0 1 0 0,-1 1-1 0 0,1-1 0 0 0,-1 0 0 0 0,1 0 0 0 0,0 0 0 0 0,-1 0 0 0 0,1 0 0 0 0,0 0 0 0 0,0 0 0 0 0,0 0 0 0 0,-1 0 0 0 0,1 1 0 0 0,0-1 0 0 0,0 0 1 0 0,1 0-1 0 0,-1 0 0 0 0,0 0 0 0 0,0 0 0 0 0,0 0 0 0 0,1 0 0 0 0,-1 0 97 0 0,-4-80-8245 0 0,4 65 4139 0 0,0-1-6552 0 0</inkml:trace>
  <inkml:trace contextRef="#ctx0" brushRef="#br0" timeOffset="-4550.363">11142 857 9442 0 0,'0'0'1278'0'0,"0"0"-115"0"0,0 0-42 0 0,0 0 93 0 0,0 0 158 0 0,0 0 82 0 0,0 0-121 0 0,0 0-235 0 0,0 0-253 0 0,0 0-246 0 0,0 0-183 0 0,0 0-122 0 0,0 0-53 0 0,4-16 4 0 0,-2 4-174 0 0,-1 7-47 0 0,-1 1-1 0 0,1 0 1 0 0,0 0-1 0 0,0-1 1 0 0,0 1 0 0 0,1 0-1 0 0,0 0 1 0 0,-1 0-1 0 0,1 0 1 0 0,0 1-1 0 0,1-1 1 0 0,-1 0 0 0 0,1 1-1 0 0,0-1 1 0 0,0 1-1 0 0,0 0 1 0 0,0 0 0 0 0,0 0-1 0 0,1 1 1 0 0,-1-1-1 0 0,1 1 1 0 0,3-2-24 0 0,91-40 480 0 0,2 5 0 0 0,2 4 0 0 0,2 5 0 0 0,60-9-480 0 0,-50 31 70 0 0,-112 8-68 0 0,0 0 0 0 0,-1 0-1 0 0,1 0 1 0 0,0 0 0 0 0,-1 0 0 0 0,1 1 0 0 0,-1-1 0 0 0,1 0 0 0 0,0 1 0 0 0,-1-1 0 0 0,1 1 0 0 0,-1-1 0 0 0,1 1 0 0 0,-1 0 0 0 0,1 0 0 0 0,-1 0 0 0 0,1 0 0 0 0,-1 0 0 0 0,0 0 0 0 0,0 0 0 0 0,0 0 0 0 0,1 0 0 0 0,-1 0 0 0 0,0 1 0 0 0,0-1 0 0 0,0 1 0 0 0,-1-1 0 0 0,1 0 0 0 0,0 1-1 0 0,-1-1 1 0 0,1 1 0 0 0,-1 0 0 0 0,1-1 0 0 0,-1 1 0 0 0,1 0 0 0 0,-1-1 0 0 0,0 1 0 0 0,0-1 0 0 0,0 1 0 0 0,0 0 0 0 0,0-1 0 0 0,-1 1 0 0 0,1 0 0 0 0,0-1 0 0 0,-1 1 0 0 0,1 0 0 0 0,-1 0-2 0 0,-34 76 392 0 0,-6-26-262 0 0,-3-2 0 0 0,-2-2 0 0 0,-2-2 0 0 0,-7 3-130 0 0,-150 157 52 0 0,202-204-55 0 0,1 0 1 0 0,-1 0-1 0 0,1 0 0 0 0,0 1 1 0 0,-1-1-1 0 0,1 1 0 0 0,0 0 1 0 0,1-1-1 0 0,-1 1 1 0 0,0 0-1 0 0,1 0 0 0 0,0 0 1 0 0,-1 1-1 0 0,1-1 0 0 0,1 0 1 0 0,-1 0-1 0 0,0 0 0 0 0,1 1 1 0 0,-1-1-1 0 0,1 0 1 0 0,0 1-1 0 0,0-1 0 0 0,1 1 1 0 0,-1-1-1 0 0,1 0 0 0 0,-1 0 1 0 0,1 1-1 0 0,0-1 1 0 0,0 0-1 0 0,0 0 0 0 0,1 0 1 0 0,-1 0-1 0 0,1 0 0 0 0,0 0 1 0 0,0 0-1 0 0,0 0 3 0 0,14 6-1 0 0,1-1-1 0 0,0 0 1 0 0,0-2 0 0 0,0 0 0 0 0,1-1-1 0 0,0 0 1 0 0,0-2 0 0 0,7 1 1 0 0,3 2-1 0 0,67 11 11 0 0,-58-13 0 0 0,-1 2-1 0 0,-1 2 1 0 0,1 1 0 0 0,-2 2-1 0 0,1 1 1 0 0,-1 2 0 0 0,25 14-10 0 0,-57-25 10 0 0,1-1 1 0 0,-1 0-1 0 0,0 1 1 0 0,0-1-1 0 0,0 1 1 0 0,-1 0-1 0 0,1-1 1 0 0,-1 1 0 0 0,1 0-1 0 0,-1 0 1 0 0,0 0-1 0 0,0 0 1 0 0,0 0-1 0 0,0 0 1 0 0,-1 0-1 0 0,1 1 1 0 0,-1-1-1 0 0,0 0 1 0 0,0 0-1 0 0,0 0 1 0 0,-1 0-1 0 0,1 1 1 0 0,-1-1-1 0 0,1 0 1 0 0,-1 0-1 0 0,0 0 1 0 0,0 0-1 0 0,0 0 1 0 0,-1 0-1 0 0,1 0 1 0 0,-1-1-1 0 0,0 1 1 0 0,1 0 0 0 0,-1-1-1 0 0,0 1 1 0 0,-1-1-1 0 0,1 0 1 0 0,0 0-1 0 0,-1 1 1 0 0,1-2-1 0 0,-1 1 1 0 0,1 0-1 0 0,-1 0 1 0 0,0-1-1 0 0,-2 1-10 0 0,-28 23 81 0 0,-1-2 0 0 0,-1-1-1 0 0,-1-1 1 0 0,-1-3 0 0 0,0-1-1 0 0,-36 11-80 0 0,66-25 4 0 0,-127 31-486 0 0,133-34 142 0 0,19 0-1370 0 0,35-6-2703 0 0,-20-2-5756 0 0,-19 4 599 0 0</inkml:trace>
  <inkml:trace contextRef="#ctx0" brushRef="#br0" timeOffset="-4549.363">12362 1303 13651 0 0,'0'0'1390'0'0,"0"0"-328"0"0,0 0-152 0 0,0 0 125 0 0,0 0 117 0 0,0 0 15 0 0,0 0-113 0 0,-26 36-184 0 0,-81 113-195 0 0,103-145-634 0 0,1-1 0 0 0,0 1 0 0 0,0-1 0 0 0,0 1-1 0 0,1 0 1 0 0,-1 0 0 0 0,1 0 0 0 0,0 0 0 0 0,0 1 0 0 0,0-1-1 0 0,1 0 1 0 0,0 1 0 0 0,0-1 0 0 0,0 1 0 0 0,0 0 0 0 0,0-1-1 0 0,1 1 1 0 0,0 1-41 0 0,1 7 131 0 0,-1-7-86 0 0,0 0-1 0 0,1-1 1 0 0,-1 1 0 0 0,1 0 0 0 0,1 0 0 0 0,-1-1 0 0 0,1 1-1 0 0,0-1 1 0 0,0 1 0 0 0,1-1 0 0 0,-1 0 0 0 0,1 1 0 0 0,0-2-1 0 0,1 1 1 0 0,-1 0 0 0 0,1-1 0 0 0,0 1 0 0 0,0-1 0 0 0,1 0-1 0 0,-1 0 1 0 0,1-1 0 0 0,-1 1 0 0 0,1-1 0 0 0,1 0 0 0 0,-1-1 0 0 0,0 1-1 0 0,0-1 1 0 0,1 0 0 0 0,1 0-45 0 0,2 3 68 0 0,0 0 0 0 0,0-1 0 0 0,1 0 0 0 0,-1 0 0 0 0,1-2 0 0 0,0 1 0 0 0,0-1 0 0 0,0 0 1 0 0,1-1-1 0 0,-1 0 0 0 0,0-1 0 0 0,0 0 0 0 0,1 0 0 0 0,-1-1 0 0 0,0-1 0 0 0,0 0 0 0 0,0 0 0 0 0,0-1 0 0 0,0 0 0 0 0,-1-1 0 0 0,1 0 0 0 0,-1 0 0 0 0,0-1 0 0 0,0 0 0 0 0,-1-1 0 0 0,1 0 1 0 0,-1 0-1 0 0,0-1 0 0 0,-1 0 0 0 0,0 0 0 0 0,0-1 0 0 0,0 0 0 0 0,0-1-68 0 0,-4 3-5 0 0,0-1 1 0 0,0 1-1 0 0,-1-1 0 0 0,0 0 1 0 0,0 0-1 0 0,0 0 0 0 0,-1 0 1 0 0,0 0-1 0 0,0 0 1 0 0,-1 0-1 0 0,0 0 0 0 0,0 0 1 0 0,-1-1-1 0 0,0 1 1 0 0,0 0-1 0 0,-1 0 0 0 0,1 0 1 0 0,-2 1-1 0 0,1-1 0 0 0,-1 0 1 0 0,0 1-1 0 0,0-1 1 0 0,-1 1-1 0 0,1 0 0 0 0,-2 0 1 0 0,1 1-1 0 0,-1-1 0 0 0,1 1 1 0 0,-1 0-1 0 0,-5-4 5 0 0,0 1-211 0 0,-1 1 0 0 0,0-1 0 0 0,0 2 1 0 0,0-1-1 0 0,-1 2 0 0 0,0-1 0 0 0,-1 2 0 0 0,1 0 0 0 0,-1 0 0 0 0,-6 0 211 0 0,-31-4-3034 0 0,1 6-3333 0 0,30 2-5225 0 0</inkml:trace>
  <inkml:trace contextRef="#ctx0" brushRef="#br0" timeOffset="-4548.363">13224 1214 18524 0 0,'0'0'952'0'0,"0"0"-561"0"0,0 0-276 0 0,0 0 205 0 0,0 0 314 0 0,0 0 215 0 0,0 0 34 0 0,0 0-222 0 0,0 0-213 0 0,0 0-143 0 0,0 0-120 0 0,-29 35-17 0 0,-89 107-43 0 0,18-6 74 0 0,41 19-2929 0 0,53-147 296 0 0,-1-5-5616 0 0,2 1-3111 0 0</inkml:trace>
  <inkml:trace contextRef="#ctx0" brushRef="#br0" timeOffset="-4379.823">12890 1192 14091 0 0,'0'0'2060'0'0,"0"0"-603"0"0,0 0-469 0 0,0 0-201 0 0,0 0-18 0 0,0 0 25 0 0,0 0 30 0 0,0 0 22 0 0,0 0-22 0 0,0 0-47 0 0,0 0-93 0 0,0 0-72 0 0,26 36-105 0 0,77 111-101 0 0,-16-27 291 0 0,15-7-435 0 0,-28-47-476 0 0,-52-52-1006 0 0,-16-13-2927 0 0,-1-1-3914 0 0,-4 0-4426 0 0</inkml:trace>
  <inkml:trace contextRef="#ctx0" brushRef="#br0" timeOffset="-3111.907">14404 1358 4425 0 0,'0'0'1976'0'0,"0"0"-475"0"0,0 0-218 0 0,0 0 22 0 0,0 0 109 0 0,0 0 20 0 0,0 0-126 0 0,0 0-177 0 0,0 0-204 0 0,0 0-202 0 0,0 0-141 0 0,-13 5-92 0 0,-41 17-66 0 0,48-19-350 0 0,1 0 0 0 0,0 0 1 0 0,0 1-1 0 0,1-1 1 0 0,-1 1-1 0 0,1 1 0 0 0,0-1 1 0 0,0 0-1 0 0,0 1 0 0 0,0 0 1 0 0,1 0-1 0 0,0 0 1 0 0,0 0-1 0 0,0 1 0 0 0,1-1-76 0 0,-5 9 139 0 0,-35 102 484 0 0,44-34-445 0 0,-1-78-128 0 0,1 0 0 0 0,0 0-1 0 0,1-1 1 0 0,-1 1-1 0 0,0-1 1 0 0,1 1-1 0 0,0-1 1 0 0,0 0-1 0 0,0 0 1 0 0,0 0-1 0 0,1-1 1 0 0,-1 1 0 0 0,1-1-1 0 0,-1 0 1 0 0,1 0-1 0 0,0 0 1 0 0,0 0-1 0 0,0-1 1 0 0,0 1-1 0 0,0-1 1 0 0,0 0-1 0 0,0 0 1 0 0,0-1-1 0 0,0 1 1 0 0,1-1 0 0 0,-1 0-1 0 0,0 0 1 0 0,0 0-1 0 0,1-1 1 0 0,-1 0-1 0 0,0 1 1 0 0,0-2-1 0 0,0 1 1 0 0,0 0-1 0 0,0-1 1 0 0,0 1-1 0 0,0-1 1 0 0,0 0 0 0 0,-1-1-1 0 0,1 1 1 0 0,2-3-50 0 0,3-1 33 0 0,0-1 0 0 0,0 0 1 0 0,-1-1-1 0 0,0 0 1 0 0,-1 0-1 0 0,1-1 0 0 0,-1 1 1 0 0,-1-2-1 0 0,0 1 1 0 0,0-1-1 0 0,-1 0 1 0 0,0 0-1 0 0,-1 0 0 0 0,0-1 1 0 0,-1 0-1 0 0,0 1 1 0 0,0-1-1 0 0,-1-1 0 0 0,0-7-33 0 0,-2 13-22 0 0,1-1-1 0 0,-1 1 1 0 0,-1 0-1 0 0,1 0 1 0 0,-1 0-1 0 0,-1 0 1 0 0,1 0-1 0 0,-1 0 1 0 0,0 0-1 0 0,0 0 1 0 0,0 0-1 0 0,-1 1 1 0 0,0-1-1 0 0,0 1 1 0 0,0 0-1 0 0,-4-4 23 0 0,-100-94-820 0 0,144 95 79 0 0,-9-3 904 0 0,-1-1 0 0 0,-1-1 1 0 0,0-1-1 0 0,0-1 1 0 0,-2-1-1 0 0,0-2 1 0 0,-1 0-1 0 0,0-1 0 0 0,-2-2 1 0 0,0 0-1 0 0,-2-1 1 0 0,0-1-1 0 0,-1-1 0 0 0,-2 0 1 0 0,4-8-164 0 0,114-231 557 0 0,-131 256-492 0 0,-3 8-70 0 0,1-1 0 0 0,-1 0 0 0 0,0 0 0 0 0,0 0 0 0 0,1 0 0 0 0,-1 0 0 0 0,0 0 0 0 0,0 0 0 0 0,1 0 0 0 0,-1 0 0 0 0,0 0 0 0 0,1 0 0 0 0,-1 0 0 0 0,0 0 0 0 0,0 0 0 0 0,1 0 0 0 0,-1 0 0 0 0,0 0-1 0 0,1 0 1 0 0,-1 0 0 0 0,0 0 0 0 0,0 0 0 0 0,1 0 0 0 0,-1-1 0 0 0,0 1 0 0 0,0 0 0 0 0,1 0 0 0 0,-1 0 0 0 0,0-1 0 0 0,0 1 0 0 0,0 0 0 0 0,0 0 0 0 0,1 0 0 0 0,-1-1 0 0 0,0 1 0 0 0,0 0 0 0 0,0 0 0 0 0,0-1-1 0 0,0 1 1 0 0,1 0 0 0 0,-1 0 0 0 0,0-1 0 0 0,0 1 5 0 0,107 998 218 0 0,-99-489-261 0 0,-8-478 57 0 0,-1 1 0 0 0,-2-1 1 0 0,-1 1-1 0 0,-1-1 0 0 0,-2 0 0 0 0,-1-1 1 0 0,-1 0-1 0 0,-2 0 0 0 0,-7 12-14 0 0,16-37 20 0 0,-1 0-1 0 0,1-1 1 0 0,-1 1-1 0 0,-1-1 1 0 0,1 0-1 0 0,-1 0 1 0 0,1 0-1 0 0,-1 0 1 0 0,0 0 0 0 0,-1-1-1 0 0,1 0 1 0 0,-1 0-1 0 0,1 0 1 0 0,-1-1-1 0 0,0 1 1 0 0,0-1 0 0 0,0 0-1 0 0,0 0 1 0 0,0-1-1 0 0,0 0 1 0 0,-1 0-1 0 0,1 0 1 0 0,-1 0-1 0 0,1-1 1 0 0,0 0 0 0 0,-1 0-1 0 0,1 0 1 0 0,-1-1-1 0 0,1 0 1 0 0,0 0-1 0 0,0 0 1 0 0,-1-1-1 0 0,1 0 1 0 0,0 0 0 0 0,0 0-1 0 0,0 0 1 0 0,1-1-1 0 0,-1 0 1 0 0,-3-2-20 0 0,-3-9 9 0 0,1-1-1 0 0,0 0 1 0 0,1 0 0 0 0,1-1 0 0 0,0 0-1 0 0,2-1 1 0 0,-1 1 0 0 0,2-1 0 0 0,0 0-1 0 0,1-1 1 0 0,1 1 0 0 0,1-1 0 0 0,0 0-1 0 0,2 1 1 0 0,-1-1 0 0 0,3-15-9 0 0,-1 7-43 0 0,1 0-1 0 0,1 0 1 0 0,2 0-1 0 0,0 0 1 0 0,1 1 0 0 0,2 0-1 0 0,1 0 1 0 0,0 1 0 0 0,2 0-1 0 0,11-18 44 0 0,-8 19-552 0 0,1 0-1 0 0,1 2 1 0 0,1 0-1 0 0,0 0 1 0 0,2 2-1 0 0,12-11 553 0 0,-5 8-4222 0 0,-9 6-5484 0 0</inkml:trace>
  <inkml:trace contextRef="#ctx0" brushRef="#br0" timeOffset="-2114.967">15799 1947 552 0 0,'0'0'3940'0'0,"0"0"-1868"0"0,0 0-533 0 0,0 0 67 0 0,0 0 147 0 0,0 0-14 0 0,0 0-168 0 0,0 0-184 0 0,0 0-154 0 0,0 0-94 0 0,0 0-80 0 0,0 0-25 0 0,-7 3-61 0 0,-21 7-100 0 0,29-61 1232 0 0,10 20-1915 0 0,1 0 0 0 0,2 0 1 0 0,1 1-1 0 0,1 0 1 0 0,2 2-1 0 0,0 0 0 0 0,2 1 1 0 0,1 1-1 0 0,2 1 1 0 0,0 1-1 0 0,1 1 0 0 0,2 1 1 0 0,21-15-191 0 0,-29 25 25 0 0,-8 3-23 0 0,1 1 0 0 0,0 0 0 0 0,0 1 0 0 0,1 0-1 0 0,0 1 1 0 0,0 1 0 0 0,1-1 0 0 0,0 2 0 0 0,0 0-1 0 0,0 0 1 0 0,12-1-2 0 0,-22 8 1 0 0,-1-1-1 0 0,1 1 0 0 0,-1 0 1 0 0,0-1-1 0 0,0 1 0 0 0,0 0 1 0 0,-1 0-1 0 0,1 0 1 0 0,-1 1-1 0 0,1-1 0 0 0,-1 0 1 0 0,0 0-1 0 0,0 1 0 0 0,-1-1 1 0 0,1 1-1 0 0,-1-1 1 0 0,1 1-1 0 0,-1-1 0 0 0,0 1 1 0 0,0-1-1 0 0,-1 1 0 0 0,1-1 1 0 0,-1 2-1 0 0,1-5 0 0 0,-1 43 36 0 0,-1 0-1 0 0,-2 0 0 0 0,-2-1 1 0 0,-9 33-36 0 0,-9 51 99 0 0,37-142-31 0 0,21-30-43 0 0,2 1 1 0 0,3 2-1 0 0,1 1 1 0 0,2 2-1 0 0,1 2 1 0 0,2 2-1 0 0,2 2 1 0 0,37-20-26 0 0,-10 32-36 0 0,-73 23 34 0 0,1 1 1 0 0,-1 0 0 0 0,1-1 0 0 0,-1 1 0 0 0,0 0 0 0 0,1 0 0 0 0,-1 0-1 0 0,0 0 1 0 0,0 1 0 0 0,-1-1 0 0 0,1 0 0 0 0,0 0 0 0 0,-1 0 0 0 0,1 1-1 0 0,-1-1 1 0 0,0 0 0 0 0,0 1 0 0 0,0-1 0 0 0,0 0 0 0 0,0 1-1 0 0,0-1 1 0 0,-1 2 1 0 0,1-2 3 0 0,-33 220 172 0 0,26-191-169 0 0,5 24-166 0 0,50-52-2987 0 0,-27-16 420 0 0,-5 2-3769 0 0,-6 7-4840 0 0</inkml:trace>
  <inkml:trace contextRef="#ctx0" brushRef="#br0" timeOffset="-1733.81">17334 1465 8098 0 0,'0'0'3994'0'0,"0"0"-1866"0"0,0 0-601 0 0,0 0 107 0 0,0 0-11 0 0,0 0-167 0 0,0 0-357 0 0,0 0-403 0 0,0 0-209 0 0,0 0-93 0 0,0 0-34 0 0,0 0-4 0 0,0 0-39 0 0,-37 16-27 0 0,-116 55-26 0 0,47-4 157 0 0,90-57-363 0 0,1 2 0 0 0,0 0 0 0 0,1 1 0 0 0,1 0 0 0 0,0 1 0 0 0,0 1 0 0 0,1 0 0 0 0,1 1-1 0 0,-6 11-57 0 0,16-25 2 0 0,0-1-1 0 0,-1 1 0 0 0,1-1 0 0 0,0 1 0 0 0,1-1 0 0 0,-1 1 0 0 0,0-1 1 0 0,0 1-1 0 0,1 0 0 0 0,-1 0 0 0 0,1-1 0 0 0,-1 1 0 0 0,1 0 0 0 0,0 0 1 0 0,0-1-1 0 0,0 1 0 0 0,0 0 0 0 0,0 0 0 0 0,0 0 0 0 0,0-1 0 0 0,1 1 0 0 0,-1 0 1 0 0,0 0-1 0 0,1-1 0 0 0,0 1 0 0 0,-1 0 0 0 0,1-1 0 0 0,0 1 0 0 0,0-1 1 0 0,0 1-1 0 0,0-1 0 0 0,0 1 0 0 0,0-1 0 0 0,0 0 0 0 0,1 1 0 0 0,-1-1 1 0 0,0 0-1 0 0,1 0 0 0 0,-1 0 0 0 0,1 0 0 0 0,-1 0 0 0 0,1 0 0 0 0,0 0 0 0 0,-1-1 1 0 0,1 1-1 0 0,0-1 0 0 0,-1 1 0 0 0,1-1 0 0 0,0 1 0 0 0,0-1 0 0 0,-1 0 1 0 0,1 0-1 0 0,0 0 0 0 0,1 0-1 0 0,16-2 52 0 0,0 0 0 0 0,1-2 0 0 0,-1 0 0 0 0,-1-1 0 0 0,1 0 0 0 0,-1-2 0 0 0,0 0 0 0 0,0-1 0 0 0,-1-1 0 0 0,0-1 0 0 0,0 0 0 0 0,12-11-52 0 0,-5 6 15 0 0,16-11 73 0 0,-2-2 0 0 0,-1-2 0 0 0,-1-1 0 0 0,10-12-88 0 0,3-2 108 0 0,-64 97-43 0 0,12-41-63 0 0,0 1-1 0 0,1 0 0 0 0,0 0 1 0 0,1 0-1 0 0,0 0 1 0 0,1 1-1 0 0,0-1 1 0 0,1 0-1 0 0,0 0 1 0 0,1 3-2 0 0,0-12-41 0 0,0 1 1 0 0,0-1-1 0 0,0 0 1 0 0,0 1-1 0 0,0-1 1 0 0,1 0-1 0 0,-1 0 1 0 0,1-1 0 0 0,0 1-1 0 0,0 0 1 0 0,0-1-1 0 0,0 0 1 0 0,0 0-1 0 0,0 0 1 0 0,1 0-1 0 0,-1 0 1 0 0,1-1-1 0 0,0 1 1 0 0,-1-1-1 0 0,1 0 1 0 0,0 0-1 0 0,0 0 1 0 0,-1-1 0 0 0,1 1-1 0 0,0-1 1 0 0,0 0-1 0 0,0 0 1 0 0,3-1 40 0 0,69-12-4400 0 0,-69 11 3689 0 0,14-7-2360 0 0,-7 2-1969 0 0,-1 0-6271 0 0</inkml:trace>
  <inkml:trace contextRef="#ctx0" brushRef="#br0" timeOffset="-1344.361">18111 1387 9186 0 0,'0'0'2861'0'0,"0"0"-614"0"0,0 0-252 0 0,0 0-145 0 0,0 0-278 0 0,0 0-353 0 0,0 0-339 0 0,0 0-249 0 0,0 0-132 0 0,0 0-66 0 0,0 0-48 0 0,0 0-38 0 0,0 0-29 0 0,-21 9-36 0 0,-67 30-24 0 0,-14 24 543 0 0,100-63-801 0 0,1 1-1 0 0,-1-1 1 0 0,1 1 0 0 0,-1 0-1 0 0,1 0 1 0 0,0 0-1 0 0,0-1 1 0 0,-1 1-1 0 0,1 0 1 0 0,0 1 0 0 0,0-1-1 0 0,0 0 1 0 0,0 0-1 0 0,0 0 1 0 0,0 1 0 0 0,0-1-1 0 0,0 0 1 0 0,1 1-1 0 0,-1-1 1 0 0,0 1 0 0 0,1-1-1 0 0,-1 1 1 0 0,1-1-1 0 0,0 1 1 0 0,-1-1 0 0 0,1 1-1 0 0,0 0 1 0 0,0-1-1 0 0,0 1 1 0 0,0-1-1 0 0,0 1 1 0 0,1-1 0 0 0,-1 1-1 0 0,0-1 1 0 0,1 1-1 0 0,-1-1 1 0 0,1 1 0 0 0,-1-1-1 0 0,1 1 1 0 0,0-1-1 0 0,0 1 1 0 0,0-1 0 0 0,-1 0-1 0 0,1 0 1 0 0,0 1-1 0 0,1-1 1 0 0,-1 0-1 0 0,0 0 1 0 0,0 0 0 0 0,0 0-1 0 0,1 0 1 0 0,0 0 0 0 0,103 43 93 0 0,-104-44-81 0 0,1 1 0 0 0,-1-1 0 0 0,0 1 0 0 0,0 0-1 0 0,0 0 1 0 0,0-1 0 0 0,1 1 0 0 0,-1 0 0 0 0,0 0 0 0 0,0 0 0 0 0,-1 0-1 0 0,1 0 1 0 0,0 1 0 0 0,0-1 0 0 0,0 0 0 0 0,-1 0 0 0 0,1 0 0 0 0,-1 1-1 0 0,1-1 1 0 0,-1 0 0 0 0,1 1 0 0 0,-1-1 0 0 0,0 0 0 0 0,0 1 0 0 0,1-1-1 0 0,-1 1 1 0 0,0-1 0 0 0,0 0 0 0 0,0 1 0 0 0,-1-1 0 0 0,1 1 0 0 0,0-1-1 0 0,-1 0 1 0 0,1 1 0 0 0,0-1 0 0 0,-1 0 0 0 0,0 1 0 0 0,1-1 0 0 0,-1 0-1 0 0,0 0 1 0 0,1 0 0 0 0,-1 1 0 0 0,0-1 0 0 0,0 0 0 0 0,0 0 0 0 0,0 0-1 0 0,0 0 1 0 0,0-1 0 0 0,0 1 0 0 0,-1 0 0 0 0,1 0 0 0 0,0-1 0 0 0,0 1-1 0 0,-1 0 1 0 0,0-1-12 0 0,-22 18 79 0 0,-2-1 0 0 0,0-2 0 0 0,-1 0 0 0 0,0-2 0 0 0,-1-1 0 0 0,-1-1-1 0 0,-20 4-78 0 0,49-15-55 0 0,0 0-1 0 0,0 0 1 0 0,0 0-1 0 0,1-1 0 0 0,-1 1 1 0 0,0 0-1 0 0,0 0 1 0 0,0 0-1 0 0,0-1 0 0 0,1 1 1 0 0,-1 0-1 0 0,0 0 0 0 0,0 0 1 0 0,0-1-1 0 0,0 1 1 0 0,0 0-1 0 0,0 0 0 0 0,0-1 1 0 0,0 1-1 0 0,0 0 0 0 0,0 0 1 0 0,0-1-1 0 0,0 1 1 0 0,0 0-1 0 0,0-1 0 0 0,0 1 1 0 0,0 0-1 0 0,0 0 1 0 0,0-1-1 0 0,0 1 0 0 0,0 0 1 0 0,0 0-1 0 0,0-1 0 0 0,0 1 1 0 0,-1 0-1 0 0,1 0 1 0 0,0 0-1 0 0,0-1 0 0 0,0 1 1 0 0,0 0-1 0 0,-1 0 1 0 0,1 0-1 0 0,0-1 0 0 0,0 1 1 0 0,0 0-1 0 0,-1 0 0 0 0,1 0 1 0 0,0 0-1 0 0,0 0 1 0 0,-1 0 55 0 0,23-19-2034 0 0,-2 7-113 0 0,4-3-2363 0 0,-8 7-1581 0 0,-3 3-3387 0 0</inkml:trace>
  <inkml:trace contextRef="#ctx0" brushRef="#br0" timeOffset="-1001.913">18592 1317 13195 0 0,'0'0'2734'0'0,"0"0"-743"0"0,0 0-439 0 0,0 0-216 0 0,0 0-253 0 0,0 0-268 0 0,0 0-172 0 0,0 0-103 0 0,0 0-70 0 0,0 0-45 0 0,-31 17-46 0 0,-98 52-85 0 0,28-8 312 0 0,60-23-412 0 0,40-37-195 0 0,1 0 1 0 0,-1 0 0 0 0,1-1 0 0 0,-1 1-1 0 0,1 0 1 0 0,0 0 0 0 0,-1 0 0 0 0,1 0-1 0 0,0 0 1 0 0,-1 0 0 0 0,1 0 0 0 0,0 0-1 0 0,0-1 1 0 0,0 1 0 0 0,0 0 0 0 0,0 0 0 0 0,0 0-1 0 0,0 0 1 0 0,0 0 0 0 0,0 0 0 0 0,1 0-1 0 0,-1 0 1 0 0,0 0 0 0 0,1 0 0 0 0,-1 0-1 0 0,0 0 1 0 0,1-1 0 0 0,-1 1 0 0 0,1 0-1 0 0,0 0 1 0 0,-1 0 0 0 0,1-1 0 0 0,-1 1 0 0 0,1 0-1 0 0,0-1 1 0 0,0 1 0 0 0,-1-1 0 0 0,1 1-1 0 0,0-1 1 0 0,0 1 0 0 0,0-1 0 0 0,0 1-1 0 0,0-1 1 0 0,-1 0 0 0 0,1 1 0 0 0,0-1-1 0 0,0 0 1 0 0,0 0 0 0 0,0 0 0 0 0,0 0 0 0 0,0 0-1 0 0,1 0 1 0 0,210 30 210 0 0,-211-29-198 0 0,1-1 0 0 0,0 1 0 0 0,-1 0 1 0 0,1-1-1 0 0,-1 1 0 0 0,0 0 0 0 0,1 0 1 0 0,-1 0-1 0 0,0 0 0 0 0,1 0 0 0 0,-1 1 1 0 0,0-1-1 0 0,0 0 0 0 0,0 1 0 0 0,0-1 0 0 0,0 0 1 0 0,0 1-1 0 0,0-1 0 0 0,-1 1 0 0 0,1-1 1 0 0,0 1-1 0 0,-1 0 0 0 0,1-1 0 0 0,-1 1 1 0 0,0 0-1 0 0,0-1 0 0 0,1 1 0 0 0,-1 0 1 0 0,0-1-1 0 0,0 1 0 0 0,-1 0 0 0 0,1-1 1 0 0,0 1-1 0 0,0 0 0 0 0,-1-1 0 0 0,1 1 1 0 0,-1-1-1 0 0,0 1 0 0 0,1 0 0 0 0,-1-1 0 0 0,0 1 1 0 0,0-1-1 0 0,0 0 0 0 0,0 1 0 0 0,0-1 1 0 0,0 0-1 0 0,0 0 0 0 0,0 1 0 0 0,-1-1 1 0 0,1 0-1 0 0,0 0 0 0 0,-1 0 0 0 0,1-1 1 0 0,-1 1-1 0 0,1 0 0 0 0,-2 0-12 0 0,-92 57 406 0 0,56-38-608 0 0,-1-1 1 0 0,-1-2-1 0 0,0-2 1 0 0,-27 6 201 0 0,65-20-1588 0 0,5-2-9637 0 0,1-2-901 0 0</inkml:trace>
  <inkml:trace contextRef="#ctx0" brushRef="#br0" timeOffset="-14836.25">5188 286 0 0 0,'0'0'716'0'0,"0"0"732"0"0,0 0 219 0 0,0 0-49 0 0,0 0-106 0 0,7 0-34 0 0,-2 0-1010 0 0,21-4 655 0 0,-8-6 2809 0 0,-18 9-3844 0 0,12-15 6139 0 0,-12 0-4977 0 0,-4 5-986 0 0,0 0-1 0 0,0 0 0 0 0,-1 1 1 0 0,-1 0-1 0 0,1 0 0 0 0,-2 0 0 0 0,1 1 1 0 0,-2 0-1 0 0,-5-7-263 0 0,6 8 105 0 0,-3-3-19 0 0,-2 1 0 0 0,0 0 0 0 0,0 0-1 0 0,-1 1 1 0 0,0 1 0 0 0,0 0-1 0 0,-1 0 1 0 0,0 2 0 0 0,0 0-1 0 0,-1 0 1 0 0,0 2 0 0 0,-8-3-86 0 0,-8 0 66 0 0,0 2 0 0 0,0 1 0 0 0,0 1 0 0 0,0 2-1 0 0,-1 1 1 0 0,1 1 0 0 0,0 2 0 0 0,-1 1 0 0 0,2 2 0 0 0,-1 0 0 0 0,1 2 0 0 0,0 2 0 0 0,-6 3-66 0 0,17-6 29 0 0,1 1 0 0 0,-1 1 1 0 0,1 0-1 0 0,1 1 0 0 0,0 1 0 0 0,0 1 0 0 0,1 0 0 0 0,1 1 1 0 0,0 1-1 0 0,0 1 0 0 0,2 0 0 0 0,0 0 0 0 0,1 1 0 0 0,-2 5-29 0 0,9-13 2 0 0,1 1 0 0 0,1 0 0 0 0,-1 0 0 0 0,2 0 0 0 0,-1 1 0 0 0,1-1 0 0 0,0 1 0 0 0,1-1 0 0 0,1 1 0 0 0,-1 0 0 0 0,1-1 0 0 0,1 1 0 0 0,0 0 0 0 0,0-1 0 0 0,1 1 0 0 0,0-1 0 0 0,0 1 0 0 0,1-1 0 0 0,1 0 0 0 0,0 0 0 0 0,0 0 0 0 0,0-1 0 0 0,1 1 0 0 0,1 0-2 0 0,5 1 32 0 0,0 0 0 0 0,0 0 0 0 0,1-1 0 0 0,1-1 0 0 0,-1 0 0 0 0,1-1 0 0 0,0 0-1 0 0,1-1 1 0 0,0-1 0 0 0,0 0 0 0 0,0 0 0 0 0,0-2 0 0 0,1 0 0 0 0,0 0 0 0 0,-1-1 0 0 0,1-1 0 0 0,0-1-1 0 0,0 0 1 0 0,0-1 0 0 0,0 0 0 0 0,-1-1 0 0 0,1-1 0 0 0,-1-1 0 0 0,1 0 0 0 0,3-2-32 0 0,75-15 229 0 0,-89 20-179 0 0,-4 1 0 0 0,0 0 4 0 0,0 0-1 0 0,0 0 19 0 0,-23 2 348 0 0,-135 67-268 0 0,107-46-137 0 0,0 2 0 0 0,1 2 0 0 0,2 3 0 0 0,1 1 1 0 0,1 3-1 0 0,2 1 0 0 0,2 3 0 0 0,1 1 0 0 0,-34 43-15 0 0,66-69 5 0 0,0 1-1 0 0,0 0 1 0 0,1 0-1 0 0,1 1 1 0 0,1 0-1 0 0,0 1 1 0 0,1-1-1 0 0,0 1 1 0 0,1 0-1 0 0,1 0 1 0 0,1 0-1 0 0,0 1 1 0 0,1-1-1 0 0,1 0 1 0 0,0 1-1 0 0,3 9-4 0 0,-2-20 13 0 0,1 1 0 0 0,-1-1-1 0 0,2 1 1 0 0,-1-1 0 0 0,1 0 0 0 0,0 1 0 0 0,0-2-1 0 0,1 1 1 0 0,-1 0 0 0 0,1-1 0 0 0,1 1 0 0 0,-1-1-1 0 0,1 0 1 0 0,0-1 0 0 0,0 1 0 0 0,0-1-1 0 0,1 0 1 0 0,-1 0 0 0 0,1-1 0 0 0,0 1 0 0 0,0-1-1 0 0,0-1 1 0 0,1 1 0 0 0,1 0-13 0 0,14 4 106 0 0,0-1-1 0 0,1-1 1 0 0,-1-1-1 0 0,1-1 1 0 0,0-1-1 0 0,10 0-105 0 0,12-5 111 0 0,-1-1 1 0 0,0-2-1 0 0,-1-2 0 0 0,1-2 0 0 0,-2-1 0 0 0,1-3 1 0 0,-2-1-1 0 0,15-9-111 0 0,58-30 149 0 0,-138 49-2548 0 0,2 8-1202 0 0,9 4-4690 0 0,6-3-4418 0 0</inkml:trace>
  <inkml:trace contextRef="#ctx0" brushRef="#br0" timeOffset="-14322.49">5803 817 7218 0 0,'0'0'3467'0'0,"0"0"-1281"0"0,0 0-639 0 0,0 0-211 0 0,0 0-41 0 0,0 0-35 0 0,0 0-121 0 0,0 0-159 0 0,0 0-147 0 0,0 0-143 0 0,0 0-122 0 0,0 0-82 0 0,-23 17-54 0 0,-73 56-44 0 0,48-13 179 0 0,43-48-443 0 0,-127 288 1402 0 0,120-278-1630 0 0,0-2 1 0 0,-2 1 0 0 0,0-2 0 0 0,-2 0 0 0 0,0-1 0 0 0,0 0-1 0 0,-2-1 1 0 0,0-1 0 0 0,-1-1 0 0 0,-1-1 0 0 0,-15 9 103 0 0,-2-13-2752 0 0,35-11 2351 0 0,1 1 0 0 0,-1-1 1 0 0,1 0-1 0 0,-1 0 0 0 0,1 1 0 0 0,-1-1 0 0 0,1 0 0 0 0,0-1 1 0 0,-1 1-1 0 0,1 0 0 0 0,0 0 0 0 0,0 0 0 0 0,0-1 0 0 0,0 1 1 0 0,0-1-1 0 0,0 1 0 0 0,0-1 0 0 0,0 1 0 0 0,1-1 0 0 0,-1 1 1 0 0,1-1-1 0 0,-1 0 0 0 0,1 1 0 0 0,-1-1 0 0 0,1 0 0 0 0,0 1 1 0 0,0-1-1 0 0,0 0 0 0 0,0 1 0 0 0,0-3 401 0 0,0-13-4641 0 0,0 5-848 0 0</inkml:trace>
  <inkml:trace contextRef="#ctx0" brushRef="#br0" timeOffset="-14071.553">5225 842 5297 0 0,'0'0'4349'0'0,"0"0"-1504"0"0,0 0-888 0 0,0 0-530 0 0,0 0-358 0 0,0 0-276 0 0,0 0-205 0 0,0 0 6 0 0,0 0 74 0 0,0 0 119 0 0,0 0 84 0 0,0 0-30 0 0,0 0-81 0 0,15 22-80 0 0,48 71-54 0 0,-55-82-447 0 0,1 0 0 0 0,-1-1 0 0 0,2 0 0 0 0,0-1 0 0 0,0 0 0 0 0,0 0 0 0 0,1-1 0 0 0,0-1 0 0 0,10 5-179 0 0,11 9 360 0 0,217 152 1372 0 0,-166-92-1921 0 0,-79-67-861 0 0,-4-9-8632 0 0,0-2-2315 0 0</inkml:trace>
  <inkml:trace contextRef="#ctx0" brushRef="#br0" timeOffset="-13578.346">6374 975 14883 0 0,'0'0'1590'0'0,"0"0"-362"0"0,0 0-189 0 0,0 0 48 0 0,0 0 70 0 0,0 0-28 0 0,0 0-153 0 0,0 0-197 0 0,0 0-171 0 0,0 0-173 0 0,0 0-107 0 0,0 0-86 0 0,0 0-62 0 0,-25-2-14 0 0,-79-3-9 0 0,100 4-135 0 0,-1 1 0 0 0,1 0 0 0 0,-1 0 0 0 0,1 1 0 0 0,-1-1 0 0 0,1 1 0 0 0,-1 0 0 0 0,1 0 0 0 0,-1 1-1 0 0,1-1 1 0 0,0 1 0 0 0,0 0 0 0 0,0 0 0 0 0,0 0 0 0 0,0 1 0 0 0,0 0 0 0 0,-1 1-22 0 0,-7 5 70 0 0,-2-1-41 0 0,1 0 0 0 0,0 1 0 0 0,0 1 0 0 0,1 0 0 0 0,0 1 0 0 0,1 0 0 0 0,0 1 0 0 0,1 0 0 0 0,0 1 0 0 0,1 0 0 0 0,0 0 0 0 0,1 1 0 0 0,1 0 0 0 0,0 1 1 0 0,1 0-1 0 0,0 0 0 0 0,1 0 0 0 0,1 0 0 0 0,1 1 0 0 0,0-1 0 0 0,1 1 0 0 0,0 6-29 0 0,3-17 42 0 0,0-1 0 0 0,1 0 0 0 0,-1 0 0 0 0,1 1 0 0 0,0-1 0 0 0,0 0 0 0 0,1 0 0 0 0,-1-1 0 0 0,1 1 0 0 0,0 0 0 0 0,0-1 0 0 0,0 0-1 0 0,0 0 1 0 0,1 0 0 0 0,-1 0 0 0 0,1 0 0 0 0,0-1 0 0 0,0 1 0 0 0,0-1 0 0 0,0 0 0 0 0,0 0 0 0 0,0-1 0 0 0,0 1 0 0 0,1-1 0 0 0,-1 0 0 0 0,1 0 0 0 0,-1 0 0 0 0,1-1 0 0 0,-1 1 0 0 0,1-1 0 0 0,-1 0 0 0 0,1-1 0 0 0,-1 1 0 0 0,1-1 0 0 0,-1 0 0 0 0,1 0 0 0 0,-1 0 0 0 0,0-1 0 0 0,1 1 0 0 0,-1-1 0 0 0,0 0 0 0 0,3-2-42 0 0,27-11 81 0 0,0-2 1 0 0,-1-1 0 0 0,-1-2-1 0 0,-1-1 1 0 0,-1-1-1 0 0,-1-2 1 0 0,-1-1 0 0 0,-1-1-1 0 0,-1-1 1 0 0,-1-1-1 0 0,2-6-81 0 0,70-65 58 0 0,-112 173-41 0 0,14-65-50 0 0,1 0 0 0 0,0 1-1 0 0,0-1 1 0 0,1 0 0 0 0,1 0 0 0 0,-1 0 0 0 0,1 0 0 0 0,1 0-1 0 0,0 0 1 0 0,0 0 0 0 0,1-1 0 0 0,0 0 0 0 0,0 1-1 0 0,1-1 1 0 0,0-1 0 0 0,0 1 0 0 0,3 2 33 0 0,64 80-1891 0 0,-45-62-1420 0 0,1-3-3756 0 0,-19-17-4636 0 0</inkml:trace>
  <inkml:trace contextRef="#ctx0" brushRef="#br0" timeOffset="-13103.413">6766 1509 11138 0 0,'0'0'3490'0'0,"0"0"-1290"0"0,0 0-516 0 0,0 0-114 0 0,0 0-98 0 0,0 0-108 0 0,0 0-226 0 0,0 0-194 0 0,0 0-177 0 0,0 0-170 0 0,0 0-117 0 0,0 0-93 0 0,-1-15-56 0 0,2-48-54 0 0,23-4 206 0 0,107-186 312 0 0,-73 187-671 0 0,-57 66-128 0 0,0 0 0 0 0,0 1 0 0 0,0-1 0 0 0,0 0 0 0 0,0 0 0 0 0,0 0 0 0 0,0 1 0 0 0,0-1 1 0 0,-1 0-1 0 0,1 1 0 0 0,0-1 0 0 0,0 1 0 0 0,0-1 0 0 0,0 1 0 0 0,0-1 0 0 0,-1 1 0 0 0,1 0 0 0 0,0-1 0 0 0,0 1 0 0 0,-1 0 0 0 0,1 0 0 0 0,-1-1 0 0 0,1 1 1 0 0,0 0-1 0 0,-1 0 0 0 0,0 0 0 0 0,1 0 0 0 0,-1 0 0 0 0,1 0 0 0 0,-1 0 0 0 0,0 0 0 0 0,0 0 0 0 0,0 0 0 0 0,0 0 0 0 0,1 0 0 0 0,-1 0 0 0 0,0 0 1 0 0,-1 0-1 0 0,1 0 0 0 0,0 0 0 0 0,0 0 0 0 0,0 0 0 0 0,-1 0 0 0 0,1 0 0 0 0,0 0 0 0 0,-1-1 0 0 0,1 1 0 0 0,-1 0 0 0 0,1 0 0 0 0,-1 0 0 0 0,1 0 0 0 0,-1 0 1 0 0,0 0 3 0 0,1 4-8 0 0,-1 30 9 0 0,-1-25 0 0 0,1-1-1 0 0,1 1 1 0 0,0 0-1 0 0,0-1 1 0 0,0 1 0 0 0,1-1-1 0 0,1 1 1 0 0,0-1 0 0 0,0 1-1 0 0,1-1 1 0 0,0 0 0 0 0,0 0-1 0 0,1 0 1 0 0,1 0 0 0 0,2 4-1 0 0,-5-11 6 0 0,1-1 0 0 0,-1 0 1 0 0,0 0-1 0 0,0 0 1 0 0,1 0-1 0 0,-1 0 1 0 0,0-1-1 0 0,1 1 1 0 0,-1-1-1 0 0,1 1 1 0 0,-1-1-1 0 0,1 0 1 0 0,-1 0-1 0 0,1 0 1 0 0,-1-1-1 0 0,1 1 1 0 0,-1 0-1 0 0,1-1 1 0 0,-1 1-1 0 0,0-1 1 0 0,1 0-1 0 0,-1 0 1 0 0,0 0-1 0 0,0 0 0 0 0,1 0 1 0 0,-1-1-1 0 0,0 1 1 0 0,0-1-7 0 0,194-167 188 0 0,-178 155-178 0 0,-13 9-8 0 0,1 0 0 0 0,0 0 0 0 0,0 1 0 0 0,1-1 0 0 0,-1 2 0 0 0,1-1 0 0 0,0 0 0 0 0,0 1 0 0 0,0 1 0 0 0,0-1 1 0 0,0 1-1 0 0,8-1-2 0 0,-10 32 68 0 0,-5-16-188 0 0,0 1 0 0 0,1-1 0 0 0,1 0 0 0 0,0 0 0 0 0,0 0 0 0 0,1-1 0 0 0,1 1 0 0 0,0-1 1 0 0,1 1-1 0 0,1-1 0 0 0,-1-1 0 0 0,2 1 0 0 0,0-1 0 0 0,0 0 0 0 0,1 0 0 0 0,0-1 0 0 0,1 0 0 0 0,0-1 1 0 0,0 0-1 0 0,1 0 0 0 0,4 1 120 0 0,13-2-3762 0 0,-15-8-1172 0 0,-3 0-1056 0 0,-2 0-6098 0 0</inkml:trace>
  <inkml:trace contextRef="#ctx0" brushRef="#br0" timeOffset="-12619.852">7756 1019 17220 0 0,'0'0'1967'0'0,"0"0"-791"0"0,0 0-410 0 0,0 0-154 0 0,0 0 21 0 0,0 0 79 0 0,0 0 12 0 0,0 0-47 0 0,0 0-48 0 0,0 0-60 0 0,0 0-76 0 0,0 31-45 0 0,2 101-67 0 0,15 268 639 0 0,-16-380-1010 0 0,0 0-1 0 0,-1 0 0 0 0,-1-1 1 0 0,-1 1-1 0 0,-1 0 0 0 0,0-1 1 0 0,-2 0-1 0 0,0 0 0 0 0,-1 0 1 0 0,-1 0-1 0 0,-1-1 0 0 0,0 0 1 0 0,-1-1-1 0 0,-5 7-9 0 0,12-22 12 0 0,0 0 1 0 0,0 0-1 0 0,0 0 0 0 0,0 0 1 0 0,0 0-1 0 0,-1 0 1 0 0,1 0-1 0 0,-1-1 0 0 0,1 1 1 0 0,-1-1-1 0 0,0 0 0 0 0,1 0 1 0 0,-1 0-1 0 0,0 0 1 0 0,0 0-1 0 0,0-1 0 0 0,0 1 1 0 0,1-1-1 0 0,-1 0 0 0 0,0 1 1 0 0,0-1-1 0 0,0-1 0 0 0,0 1 1 0 0,0 0-1 0 0,0-1 1 0 0,0 0-1 0 0,0 1 0 0 0,1-1 1 0 0,-1 0-1 0 0,0 0 0 0 0,0-1 1 0 0,1 1-1 0 0,-1-1 0 0 0,1 1 1 0 0,-1-1-1 0 0,1 0 1 0 0,0 0-1 0 0,0 0 0 0 0,0 0 1 0 0,0 0-1 0 0,0 0 0 0 0,0-1 1 0 0,0 1-1 0 0,1-1-12 0 0,-4-18 16 0 0,1-1-1 0 0,2 0 0 0 0,0 1 1 0 0,1-1-1 0 0,2 0 0 0 0,0 0 1 0 0,1 1-1 0 0,1-1 1 0 0,1 1-1 0 0,1 0 0 0 0,1 0 1 0 0,1 0-1 0 0,0 0 0 0 0,2 1 1 0 0,1 0-16 0 0,13-41-46 0 0,3 2-1 0 0,2 0 1 0 0,3 2 0 0 0,2 1 0 0 0,3 2-1 0 0,2 1 1 0 0,2 2 0 0 0,3 2 0 0 0,6-2 46 0 0,-41 42 3 0 0,2 1 0 0 0,-1 0-1 0 0,1 0 1 0 0,0 1 0 0 0,1 0 0 0 0,-1 1 0 0 0,1 0 0 0 0,1 0 0 0 0,-1 2 0 0 0,1-1-1 0 0,0 1 1 0 0,0 1 0 0 0,0 0 0 0 0,0 1 0 0 0,1 0 0 0 0,-1 1 0 0 0,0 1 0 0 0,1 0-1 0 0,1 0-2 0 0,-11 0 4 0 0,0 1-1 0 0,-1-1 1 0 0,1 1 0 0 0,0 0-1 0 0,-1 0 1 0 0,1 0-1 0 0,-1 0 1 0 0,1 0-1 0 0,-1 0 1 0 0,0 1-1 0 0,1-1 1 0 0,-1 1-1 0 0,0-1 1 0 0,0 1-1 0 0,0 0 1 0 0,0 0-1 0 0,0 0 1 0 0,-1 0-1 0 0,1 0 1 0 0,0 1 0 0 0,-1-1-1 0 0,0 0 1 0 0,0 1-1 0 0,1-1 1 0 0,-1 1-1 0 0,-1-1 1 0 0,1 1-1 0 0,0-1 1 0 0,-1 1-1 0 0,1 0 1 0 0,-1 0-1 0 0,0-1 1 0 0,0 1-1 0 0,0 2-3 0 0,-18 94 136 0 0,3-67-82 0 0,-3 0-1 0 0,0-2 0 0 0,-2 0 0 0 0,-1-1 0 0 0,-1 0 0 0 0,-26 23-53 0 0,42-45-26 0 0,-2 0 0 0 0,1-1-1 0 0,-1 1 1 0 0,0-1 0 0 0,0-1-1 0 0,0 0 1 0 0,-1 0 0 0 0,0 0-1 0 0,0-1 1 0 0,0-1 0 0 0,-1 1-1 0 0,1-2 1 0 0,-1 1 0 0 0,0-1-1 0 0,1-1 1 0 0,-1 1 0 0 0,0-2-1 0 0,0 0 1 0 0,-9 0 26 0 0,17-1-112 0 0,0 0 0 0 0,0 0 0 0 0,0 1 0 0 0,-1-2-1 0 0,1 1 1 0 0,0 0 0 0 0,0 0 0 0 0,1-1 0 0 0,-1 1 0 0 0,0-1 0 0 0,0 1 0 0 0,1-1-1 0 0,-1 0 1 0 0,1 0 0 0 0,-1 0 0 0 0,1 0 0 0 0,0 0 0 0 0,0 0 0 0 0,0 0 0 0 0,0 0-1 0 0,0 0 1 0 0,0-1 0 0 0,0 1 0 0 0,1 0 0 0 0,0-1 0 0 0,-1 1 0 0 0,1 0 0 0 0,0-1-1 0 0,0 0 113 0 0,-3-46-8934 0 0,3 43 6340 0 0,0-10-9480 0 0</inkml:trace>
  <inkml:trace contextRef="#ctx0" brushRef="#br0" timeOffset="-12299.981">8557 268 17404 0 0,'0'0'2696'0'0,"0"0"-1653"0"0,0 0-589 0 0,0 0 84 0 0,0 0 229 0 0,0 0 181 0 0,0 0 35 0 0,0 0-104 0 0,0 0-161 0 0,0 0-146 0 0,0 0-112 0 0,-10 34-68 0 0,-29 107-80 0 0,29-104-97 0 0,2 0-1 0 0,2 0 0 0 0,1 0 1 0 0,0 37-215 0 0,4-37 72 0 0,-2 105 96 0 0,6-1 0 0 0,14 80-168 0 0,-16-125-1673 0 0,11-174-6804 0 0,-8 66 4809 0 0,0-4-8257 0 0</inkml:trace>
  <inkml:trace contextRef="#ctx0" brushRef="#br0" timeOffset="-11929.766">8651 1071 10506 0 0,'0'0'2050'0'0,"0"0"-378"0"0,0 0-70 0 0,0 0 86 0 0,0 0 55 0 0,0 0-48 0 0,0 0-173 0 0,0 0-224 0 0,0 0-229 0 0,0 0-222 0 0,33 20-157 0 0,105 64-108 0 0,-134-81-539 0 0,-1-1 0 0 0,1 1-1 0 0,0-1 1 0 0,0 0-1 0 0,0 0 1 0 0,0 0 0 0 0,0-1-1 0 0,0 1 1 0 0,0-1-1 0 0,1 0 1 0 0,-1 0-1 0 0,1 0 1 0 0,-1-1 0 0 0,1 0-1 0 0,-1 0 1 0 0,0 0-1 0 0,1 0 1 0 0,3-1-43 0 0,4-1 146 0 0,3 0-30 0 0,-1-1 0 0 0,0 0 0 0 0,1-1 0 0 0,-2-1 0 0 0,1 0 0 0 0,0-1 0 0 0,-1 0 0 0 0,0-1 0 0 0,-1 0 0 0 0,1-1 0 0 0,-1-2-116 0 0,-6 7 15 0 0,-1-1 0 0 0,0-1 0 0 0,0 1 0 0 0,0-1 0 0 0,-1 1-1 0 0,0-1 1 0 0,0-1 0 0 0,0 1 0 0 0,0-1 0 0 0,-1 1 0 0 0,0-1 0 0 0,0 0-1 0 0,-1 0 1 0 0,1 0 0 0 0,-1-1 0 0 0,-1 1 0 0 0,1 0 0 0 0,-1-1 0 0 0,0 1 0 0 0,-1-1-1 0 0,1 0 1 0 0,-1 1 0 0 0,0-1 0 0 0,-1 1 0 0 0,0-3-15 0 0,0 5-7 0 0,0 1 0 0 0,0-1-1 0 0,-1 1 1 0 0,1 0 0 0 0,-1 0 0 0 0,0 0 0 0 0,0 0 0 0 0,0 0-1 0 0,0 0 1 0 0,0 0 0 0 0,-1 1 0 0 0,1-1 0 0 0,-1 1-1 0 0,1 0 1 0 0,-1 0 0 0 0,0 0 0 0 0,0 0 0 0 0,0 0 0 0 0,0 0-1 0 0,0 1 1 0 0,-1-1 0 0 0,1 1 0 0 0,0 0 0 0 0,-1 0 0 0 0,1 0-1 0 0,-1 1 1 0 0,1-1 0 0 0,-1 1 0 0 0,-2 0 7 0 0,-105 15-101 0 0,94-8 99 0 0,1 0 1 0 0,-1 2-1 0 0,2 0 1 0 0,-1 0-1 0 0,1 2 1 0 0,1-1-1 0 0,0 2 0 0 0,0 0 1 0 0,1 1-1 0 0,1 0 1 0 0,0 1-1 0 0,1 0 1 0 0,1 1-1 0 0,0 1 1 0 0,-2 4 1 0 0,7-11 13 0 0,1 1 1 0 0,1 0 0 0 0,-1 0-1 0 0,1 0 1 0 0,1 1-1 0 0,0-1 1 0 0,0 1-1 0 0,1-1 1 0 0,1 1 0 0 0,0 0-1 0 0,0-1 1 0 0,1 1-1 0 0,0-1 1 0 0,1 1-1 0 0,0-1 1 0 0,0 1 0 0 0,1-1-1 0 0,1 0 1 0 0,0 0-1 0 0,0-1 1 0 0,1 1-1 0 0,0-1 1 0 0,1 0-1 0 0,0 0 1 0 0,0 0 0 0 0,1-1-1 0 0,0 0 1 0 0,1-1-1 0 0,2 3-13 0 0,8 2 37 0 0,1 0-1 0 0,0-2 0 0 0,1 0 1 0 0,0-1-1 0 0,0-1 0 0 0,1 0 1 0 0,1-2-1 0 0,-1-1 0 0 0,1 0 1 0 0,-1-2-1 0 0,1 0 0 0 0,0-2 1 0 0,0 0-1 0 0,1-2 0 0 0,-1 0 1 0 0,9-3-37 0 0,49-8-1061 0 0,-48 3-4161 0 0,-22 5-6884 0 0</inkml:trace>
  <inkml:trace contextRef="#ctx0" brushRef="#br0" timeOffset="-9851.364">3240 2050 6673 0 0,'0'0'638'0'0,"0"0"-469"0"0,0 0-233 0 0,0 0 203 0 0,0 0 445 0 0,0 0 310 0 0,0 0 144 0 0,0 0 41 0 0,0 0-21 0 0,37-5-58 0 0,118-15-62 0 0,172-17 3171 0 0,314-15-829 0 0,1318-89 433 0 0,560 17-1090 0 0,-1881 88-2013 0 0,-492 31-342 0 0,-147 5-355 0 0,-9-3-2813 0 0,7 3-8259 0 0,2 0-923 0 0</inkml:trace>
  <inkml:trace contextRef="#ctx0" brushRef="#br0" timeOffset="-9331.857">9873 864 504 0 0,'0'0'1835'0'0,"0"0"-174"0"0,0 0 4 0 0,0 0 113 0 0,0 0 73 0 0,0 0 49 0 0,0 0-47 0 0,0 0-149 0 0,0 0-162 0 0,0 0-155 0 0,0 0-180 0 0,0 0-103 0 0,0 0-80 0 0,3-20-72 0 0,6-65-51 0 0,-9 85-865 0 0,1 0 0 0 0,-1-1 1 0 0,1 1-1 0 0,-1-1 1 0 0,1 0-1 0 0,-1 1 1 0 0,1-1-1 0 0,-1 1 1 0 0,0-1-1 0 0,1 0 1 0 0,-1 1-1 0 0,0-1 1 0 0,0 0-1 0 0,0 1 1 0 0,1-1-1 0 0,-1 0 1 0 0,0 1-1 0 0,0-1 0 0 0,0 0 1 0 0,0 1-1 0 0,0-1 1 0 0,0 0-1 0 0,0 0 1 0 0,0 1-1 0 0,0-1 1 0 0,-1 0-1 0 0,1 1 1 0 0,0-1-1 0 0,0 0 1 0 0,-1 1-1 0 0,1-1 1 0 0,0 0-1 0 0,-1 1 1 0 0,1-1-1 0 0,-1 1 0 0 0,1-1 1 0 0,0 1-1 0 0,-1-1 1 0 0,0 1-1 0 0,1-1 1 0 0,-1 1-1 0 0,1-1 1 0 0,-1 1-1 0 0,1 0 1 0 0,-1-1-1 0 0,0 1 1 0 0,1 0-1 0 0,-1-1 1 0 0,0 1-1 0 0,1 0 1 0 0,-1 0-1 0 0,0 0 0 0 0,1 0 1 0 0,-1 0-1 0 0,0 0 1 0 0,0 0-1 0 0,1 0 1 0 0,-1 0-1 0 0,0 0-36 0 0,-4 0 490 0 0,-6-1-339 0 0,0 0-1 0 0,0 1 1 0 0,-1 0-1 0 0,1 1 0 0 0,0 0 1 0 0,0 0-1 0 0,0 1 0 0 0,0 1 1 0 0,1 0-1 0 0,-1 0 0 0 0,1 1 1 0 0,-6 3-151 0 0,17-7 2 0 0,-1 0 1 0 0,1 0-1 0 0,-1 0 0 0 0,1 0 1 0 0,-1 0-1 0 0,1 0 0 0 0,-1 0 1 0 0,1 0-1 0 0,-1 0 0 0 0,1 0 1 0 0,-1 0-1 0 0,0 0 1 0 0,1 1-1 0 0,-1-1 0 0 0,1 0 1 0 0,-1 0-1 0 0,1 0 0 0 0,-1 1 1 0 0,0-1-1 0 0,1 0 0 0 0,-1 1 1 0 0,0-1-1 0 0,1 0 1 0 0,-1 1-1 0 0,0-1 0 0 0,1 0 1 0 0,-1 1-1 0 0,0-1 0 0 0,0 1 1 0 0,1-1-1 0 0,-1 0 0 0 0,0 1 1 0 0,0-1-1 0 0,0 1 1 0 0,0-1-1 0 0,0 1 0 0 0,1-1 1 0 0,-1 1-1 0 0,0-1 0 0 0,0 1 1 0 0,0-1-1 0 0,0 1 0 0 0,0-1 1 0 0,-1 1-1 0 0,1-1 1 0 0,0 1-1 0 0,0-1 0 0 0,0 0 1 0 0,0 1-1 0 0,0-1 0 0 0,-1 1 1 0 0,1-1-1 0 0,0 1 0 0 0,0-1 1 0 0,-1 0-1 0 0,1 1 1 0 0,-1-1-3 0 0,33 0 78 0 0,-1-1 0 0 0,0-2 0 0 0,0-2 0 0 0,0 0 1 0 0,-1-2-1 0 0,8-4-78 0 0,17-8 269 0 0,-126 24-1074 0 0,39 20-1040 0 0,17-4-4888 0 0,12-13-5230 0 0</inkml:trace>
  <inkml:trace contextRef="#ctx0" brushRef="#br0" timeOffset="-8685.898">9857 1155 3273 0 0,'0'0'3047'0'0,"0"0"-1571"0"0,0 0-437 0 0,0 0 291 0 0,0 0 336 0 0,0 0 171 0 0,0 0-160 0 0,0 0-384 0 0,0 0-329 0 0,0 0-225 0 0,0 0-80 0 0,0 0-55 0 0,0 0-10 0 0,-4 1-1 0 0,-108 23 3113 0 0,51 10-2775 0 0,62-33-919 0 0,-1 0 0 0 0,1 0 0 0 0,-1 0 0 0 0,1 0 0 0 0,0 0 0 0 0,-1 0 0 0 0,1 0 0 0 0,0 0 0 0 0,0 0 0 0 0,0 0 0 0 0,-1 0 0 0 0,1-1 0 0 0,0 1 0 0 0,0 0-1 0 0,0-1 1 0 0,1 1 0 0 0,-1 0 0 0 0,0-1 0 0 0,0 1 0 0 0,0-1 0 0 0,0 0 0 0 0,0 1 0 0 0,1-1 0 0 0,-1 0 0 0 0,0 0 0 0 0,0 0 0 0 0,1 0 0 0 0,-1 0 0 0 0,0 0 0 0 0,1 0-12 0 0,143 0 728 0 0,-91-10-180 0 0,-54 10-421 0 0,0 0 60 0 0,0 0 21 0 0,-28 0 618 0 0,-39 43-675 0 0,66-42-232 0 0,1-1 86 0 0,0 0 7 0 0,0 0 16 0 0,0 0-4 0 0,0 0-25 0 0,-10-1 90 0 0,-53-2-786 0 0,63 3 318 0 0,0 8-1553 0 0,0-1-1646 0 0,3-4-3251 0 0,1-3-5953 0 0</inkml:trace>
  <inkml:trace contextRef="#ctx0" brushRef="#br0" timeOffset="3785.649">0 3077 8842 0 0,'0'0'676'0'0,"0"0"-113"0"0,0 0 265 0 0,0 0 334 0 0,0 0 215 0 0,0 0 76 0 0,0 0-71 0 0,0 0-129 0 0,0 0-126 0 0,0 0-123 0 0,34-9-120 0 0,108-32-150 0 0,-64-4 195 0 0,-65 32-726 0 0,134-128 1194 0 0,-94 86-1089 0 0,3 3 1 0 0,1 2-1 0 0,3 3 1 0 0,33-19-309 0 0,-80 58 45 0 0,79-36 132 0 0,-89 43-169 0 0,0 0-1 0 0,0 1 1 0 0,0-1 0 0 0,0 1-1 0 0,0 0 1 0 0,0 0 0 0 0,0 0 0 0 0,0 1-1 0 0,0-1 1 0 0,0 1 0 0 0,-1-1-1 0 0,1 1 1 0 0,0 0 0 0 0,0 0-1 0 0,0 0 1 0 0,-1 0 0 0 0,1 1-1 0 0,0-1 1 0 0,-1 1 0 0 0,1 0-1 0 0,-1 0 1 0 0,0 0 0 0 0,0 0-1 0 0,0 0 1 0 0,0 0 0 0 0,0 0-1 0 0,0 1 1 0 0,0-1 0 0 0,-1 1-1 0 0,1-1 1 0 0,0 4-8 0 0,5 12 72 0 0,-1 1 1 0 0,0 0-1 0 0,-2 0 0 0 0,0 1 0 0 0,-1 0 1 0 0,-2-1-1 0 0,0 1 0 0 0,0 0 1 0 0,-2 0-1 0 0,-1 0 0 0 0,0-1 0 0 0,-1 1 1 0 0,-2-1-1 0 0,1 0 0 0 0,-2 0 0 0 0,-1 0 1 0 0,0 0-1 0 0,-2-1 0 0 0,0-1 0 0 0,0 0 1 0 0,-4 4-73 0 0,5-6-6 0 0,0-1 1 0 0,-1 0 0 0 0,0 0-1 0 0,-1-1 1 0 0,0-1-1 0 0,-1 1 1 0 0,-1-2 0 0 0,0 1-1 0 0,0-2 1 0 0,-1 0-1 0 0,-1 0 1 0 0,1-1 0 0 0,-2-1-1 0 0,1 0 1 0 0,-1-1-1 0 0,0-1 1 0 0,-1 0 0 0 0,1-1-1 0 0,-1 0 1 0 0,-8 0 5 0 0,20-3-60 0 0,-1-1 0 0 0,0 0 0 0 0,0 0 0 0 0,0 0 1 0 0,0-1-1 0 0,0 1 0 0 0,0-1 0 0 0,0 0 0 0 0,0-1 1 0 0,0 1-1 0 0,1-1 0 0 0,-1 0 0 0 0,0 0 0 0 0,0-1 1 0 0,0 1-1 0 0,1-1 0 0 0,-1 0 0 0 0,1 0 0 0 0,-1-1 0 0 0,1 1 1 0 0,0-1-1 0 0,0 0 0 0 0,0 0 0 0 0,0 0 0 0 0,1-1 1 0 0,-1 1-1 0 0,1-1 0 0 0,0 0 0 0 0,0 0 0 0 0,0 0 0 0 0,1 0 1 0 0,0-1-1 0 0,-1 1 0 0 0,0-4 60 0 0,-6-76-4087 0 0,25 29-6913 0 0,-7 40 1203 0 0</inkml:trace>
  <inkml:trace contextRef="#ctx0" brushRef="#br0" timeOffset="4536.099">1142 2705 3929 0 0,'0'0'3028'0'0,"0"0"-1167"0"0,0 0-390 0 0,0 0 60 0 0,0 0 24 0 0,0 0-47 0 0,0 0-166 0 0,0 0-213 0 0,0 0-235 0 0,0 0-203 0 0,0 0-103 0 0,0 0 5 0 0,0 0 62 0 0,11 0 55 0 0,36 3-6 0 0,-46-3-679 0 0,0 0 0 0 0,-1 1 0 0 0,1-1 1 0 0,0 0-1 0 0,0 1 0 0 0,-1-1 0 0 0,1 1 1 0 0,0-1-1 0 0,-1 1 0 0 0,1-1 0 0 0,-1 1 1 0 0,1-1-1 0 0,0 1 0 0 0,-1-1 0 0 0,1 1 1 0 0,-1 0-1 0 0,0-1 0 0 0,1 1 0 0 0,-1 0 1 0 0,0 0-1 0 0,1-1 0 0 0,-1 1 0 0 0,0 0 1 0 0,0 0-1 0 0,1 0 0 0 0,-1-1 0 0 0,0 1 1 0 0,0 0-1 0 0,0 0 0 0 0,0 0 0 0 0,0-1 1 0 0,0 1-1 0 0,0 0 0 0 0,-1 0 0 0 0,1 0 1 0 0,0-1-1 0 0,0 1 0 0 0,-1 0-25 0 0,1 5 152 0 0,17 131 1257 0 0,-15-132-1378 0 0,0 0 0 0 0,0-1 0 0 0,0 0 0 0 0,0 1 0 0 0,1-1 0 0 0,-1 0 0 0 0,1 0 0 0 0,0 0 0 0 0,1 0 0 0 0,-1-1 0 0 0,0 0 0 0 0,1 1 0 0 0,0-1 0 0 0,0 0 0 0 0,0-1 0 0 0,0 1 0 0 0,0-1 0 0 0,1 1 0 0 0,-1-1-1 0 0,1-1 1 0 0,-1 1 0 0 0,1-1 0 0 0,0 0 0 0 0,0 0 0 0 0,-1 0 0 0 0,1 0 0 0 0,0-1-31 0 0,10-1 119 0 0,-1 0 1 0 0,1-2-1 0 0,-1 1 0 0 0,0-2 0 0 0,0 0 0 0 0,0 0 0 0 0,-1-2 0 0 0,1 1 0 0 0,-1-2 0 0 0,-1 0 0 0 0,1 0 0 0 0,-1-1 0 0 0,0-1 0 0 0,-1 0 0 0 0,0 0 0 0 0,6-8-119 0 0,122-132 409 0 0,-137 151-421 0 0,-1 0-1 0 0,1 0 0 0 0,-1 0 1 0 0,1 0-1 0 0,-1 0 0 0 0,0 1 1 0 0,0-1-1 0 0,0 0 0 0 0,0 1 1 0 0,0-1-1 0 0,-1 1 0 0 0,1-1 1 0 0,-1 1-1 0 0,0 0 0 0 0,1-1 1 0 0,-1 1-1 0 0,0-1 0 0 0,0 1 1 0 0,-1-1-1 0 0,1 1 0 0 0,-1-1 1 0 0,1 1-1 0 0,-1-1 0 0 0,0 1 0 0 0,0 1 13 0 0,0 1-16 0 0,0 2 10 0 0,-1 0 0 0 0,1 0 0 0 0,-1 0 0 0 0,2 0-1 0 0,-1 0 1 0 0,1 0 0 0 0,0 1 0 0 0,1-1 0 0 0,0 0 0 0 0,0 0 0 0 0,0 0 0 0 0,1 0 0 0 0,0 0 0 0 0,1 0 0 0 0,-1 0-1 0 0,1-1 1 0 0,1 1 0 0 0,-1-1 0 0 0,1 0 0 0 0,0 0 0 0 0,0 0 0 0 0,1-1 0 0 0,0 1 0 0 0,0-1 0 0 0,0 0 0 0 0,0 0-1 0 0,1-1 1 0 0,0 0 0 0 0,0 0 0 0 0,5 3 6 0 0,2-5 12 0 0,0 1-1 0 0,1-2 0 0 0,-1 0 1 0 0,0 0-1 0 0,1-2 1 0 0,-1 1-1 0 0,0-2 1 0 0,1 0-1 0 0,-1 0 0 0 0,0-1 1 0 0,0-1-1 0 0,-1 0 1 0 0,1-1-1 0 0,-1 0 1 0 0,0-1-1 0 0,0 0 0 0 0,0-1 1 0 0,-1 0-1 0 0,0-1 1 0 0,-1 0-1 0 0,0-1 0 0 0,0 0 1 0 0,2-3-12 0 0,18-12 38 0 0,-1-2-1 0 0,-1-1 1 0 0,-1-1 0 0 0,-1-1 0 0 0,-2-1 0 0 0,7-12-38 0 0,-25 34-1 0 0,-1 0 0 0 0,1-1 0 0 0,-2 1 0 0 0,1-1 0 0 0,-1 0 1 0 0,0 0-1 0 0,-1-1 0 0 0,0 1 0 0 0,-1-1 0 0 0,0 0 0 0 0,0 0 1 0 0,-1 1-1 0 0,0-1 0 0 0,-1 0 0 0 0,0 0 0 0 0,-1-8 1 0 0,0 16-8 0 0,1 0 0 0 0,-1-1 0 0 0,0 1 0 0 0,0 0 0 0 0,0 0-1 0 0,0 0 1 0 0,0 0 0 0 0,0 1 0 0 0,-1-1 0 0 0,1 0 0 0 0,-1 0 0 0 0,1 1-1 0 0,-1-1 1 0 0,0 1 0 0 0,0-1 0 0 0,1 1 0 0 0,-1 0 0 0 0,0 0 0 0 0,0 0 0 0 0,0 0-1 0 0,0 0 1 0 0,0 0 0 0 0,-1 0 0 0 0,1 1 0 0 0,0-1 0 0 0,0 1 0 0 0,0 0-1 0 0,-1-1 1 0 0,1 1 0 0 0,0 0 0 0 0,0 0 0 0 0,-1 0 0 0 0,1 1 0 0 0,0-1-1 0 0,0 1 1 0 0,-1-1 8 0 0,-76 35-378 0 0,72-31 358 0 0,-1 1 0 0 0,1 0-1 0 0,1 0 1 0 0,-1 1-1 0 0,1 0 1 0 0,0 0-1 0 0,0 1 1 0 0,1-1-1 0 0,-1 1 1 0 0,2 1 0 0 0,-1-1-1 0 0,1 0 1 0 0,0 1-1 0 0,0 0 1 0 0,1 0-1 0 0,0 0 1 0 0,1 1-1 0 0,0-1 1 0 0,0 1-1 0 0,1-1 1 0 0,0 1 20 0 0,3-5-1 0 0,0 0 0 0 0,0-1 0 0 0,1 1 0 0 0,0-1 0 0 0,0 1 0 0 0,0-1 0 0 0,0 0 0 0 0,0 0 0 0 0,1 0 0 0 0,-1 0 0 0 0,1-1 0 0 0,0 1 0 0 0,0-1-1 0 0,0 0 1 0 0,0 0 0 0 0,0-1 0 0 0,0 1 0 0 0,1-1 0 0 0,-1 0 0 0 0,0 0 0 0 0,1 0 0 0 0,-1-1 0 0 0,1 1 0 0 0,-1-1 0 0 0,1 0 0 0 0,-1-1 0 0 0,0 1 0 0 0,1-1 0 0 0,-1 0 0 0 0,5-1 1 0 0,-3 2 6 0 0,150-6 3 0 0,-72 5 35 0 0,-82 2-37 0 0,1 1-1 0 0,-1 0 1 0 0,1 0 0 0 0,-1-1-1 0 0,0 1 1 0 0,0 1-1 0 0,0-1 1 0 0,0 0 0 0 0,0 0-1 0 0,-1 1 1 0 0,1-1 0 0 0,-1 1-1 0 0,1-1 1 0 0,-1 1 0 0 0,0 0-1 0 0,0 0 1 0 0,0-1-1 0 0,0 1 1 0 0,-1 0 0 0 0,1 0-1 0 0,-1 0 1 0 0,0 0 0 0 0,1 0-1 0 0,-1 0 1 0 0,-1 0-1 0 0,1 0 1 0 0,0-1 0 0 0,-1 1-1 0 0,1 0 1 0 0,-1 0 0 0 0,0 0-1 0 0,0 0 1 0 0,0-1-1 0 0,-1 1 1 0 0,1 0 0 0 0,-2 1-7 0 0,-49 101 147 0 0,44-92-159 0 0,-1 1 0 0 0,2 0-1 0 0,0 0 1 0 0,0 0 0 0 0,2 1-1 0 0,-1 0 1 0 0,2 0 0 0 0,0 0-1 0 0,1 0 1 0 0,1 1 0 0 0,0 1 12 0 0,2-16-44 0 0,0 1 0 0 0,0-1 0 0 0,0 1 1 0 0,1-1-1 0 0,-1 1 0 0 0,0-1 0 0 0,1 1 1 0 0,-1-1-1 0 0,1 0 0 0 0,0 1 0 0 0,0-1 0 0 0,-1 0 1 0 0,1 0-1 0 0,0 0 0 0 0,0 1 0 0 0,0-1 1 0 0,0 0-1 0 0,0 0 0 0 0,0 0 0 0 0,0 0 0 0 0,1-1 1 0 0,-1 1-1 0 0,0 0 0 0 0,0 0 0 0 0,1-1 1 0 0,-1 1-1 0 0,1-1 0 0 0,-1 1 0 0 0,0-1 0 0 0,1 1 1 0 0,-1-1-1 0 0,1 0 0 0 0,-1 0 0 0 0,1 0 1 0 0,-1 0-1 0 0,1 0 0 0 0,-1 0 0 0 0,1 0 0 0 0,-1 0 1 0 0,1-1-1 0 0,-1 1 0 0 0,1-1 44 0 0,21-3-4446 0 0,-5-2-4993 0 0,-9 5-1835 0 0</inkml:trace>
  <inkml:trace contextRef="#ctx0" brushRef="#br0" timeOffset="6168.95">2773 2510 3857 0 0,'0'0'1449'0'0,"0"0"-456"0"0,0 0 152 0 0,0 0 433 0 0,0 0 301 0 0,0 0 69 0 0,0 0-121 0 0,0 0-176 0 0,0 0-164 0 0,0 0-137 0 0,0 0-136 0 0,0 0-123 0 0,32 2-141 0 0,101 3-143 0 0,-57-23 202 0 0,-63 11-773 0 0,11-9 41 0 0,0 0 1 0 0,-2-2-1 0 0,1 0 0 0 0,-2-2 1 0 0,-1 0-1 0 0,12-17-277 0 0,-22 27 21 0 0,0-1-13 0 0,0 0 1 0 0,0 0-1 0 0,-2-2 0 0 0,1 1 0 0 0,-2-1 0 0 0,1 0 1 0 0,-2 0-1 0 0,0-1 0 0 0,0 0 0 0 0,-1 0 0 0 0,-1 0 0 0 0,-1-1 1 0 0,0 1-1 0 0,0-1 0 0 0,-1-12-8 0 0,-3 27-5 0 0,0-1-1 0 0,1 0 1 0 0,-1 1-1 0 0,0-1 1 0 0,0 1-1 0 0,0-1 1 0 0,0 1 0 0 0,0 0-1 0 0,0-1 1 0 0,0 1-1 0 0,0 0 1 0 0,0 0-1 0 0,0 0 1 0 0,0 0 0 0 0,0 0-1 0 0,1 0 1 0 0,-1 0-1 0 0,0 0 1 0 0,0 0-1 0 0,0 0 1 0 0,0 0 0 0 0,0 0-1 0 0,0 1 1 0 0,0-1-1 0 0,0 0 1 0 0,0 1 0 0 0,0-1-1 0 0,0 1 1 0 0,0-1-1 0 0,1 1 1 0 0,-1 0-1 0 0,0-1 1 0 0,0 1 0 0 0,1 0-1 0 0,-1-1 1 0 0,0 1-1 0 0,1 0 1 0 0,-1 0-1 0 0,1-1 1 0 0,-1 1 0 0 0,1 0-1 0 0,-1 0 1 0 0,1 0-1 0 0,-1 0 1 0 0,1 1 5 0 0,-16 26-1 0 0,1 0 0 0 0,2 2 0 0 0,1 0 0 0 0,1 0 1 0 0,-3 17 0 0 0,5-19-1 0 0,-99 372 9 0 0,72-225 61 0 0,-7 119-69 0 0,24-153 17 0 0,14-96 0 0 0,-31 124 157 0 0,33-163-169 0 0,0 1 1 0 0,0-1-1 0 0,0 0 1 0 0,-1-1-1 0 0,0 1 1 0 0,0 0-1 0 0,0-1 1 0 0,-1 0-1 0 0,0 0 0 0 0,0 0 1 0 0,0-1-1 0 0,0 0 1 0 0,-1 0-1 0 0,0 0 1 0 0,1-1-1 0 0,-1 1 1 0 0,-1-1-1 0 0,1-1 1 0 0,0 1-1 0 0,-1-1 0 0 0,0 0 1 0 0,1-1-1 0 0,-4 1-5 0 0,2 0-2 0 0,1-1 1 0 0,-1 0-1 0 0,0 0 0 0 0,0-1 0 0 0,0 0 0 0 0,0-1 0 0 0,0 1 1 0 0,1-2-1 0 0,-1 1 0 0 0,0-1 0 0 0,1 0 0 0 0,-1 0 0 0 0,1-1 0 0 0,-1 0 1 0 0,1 0-1 0 0,0-1 0 0 0,0 0 0 0 0,1 0 0 0 0,-1-1 0 0 0,1 0 0 0 0,0 0 1 0 0,0 0-1 0 0,1-1 0 0 0,0 0 0 0 0,0 0 0 0 0,0 0 0 0 0,0-1 0 0 0,1 1 1 0 0,0-1-1 0 0,1 0 0 0 0,-1-1 0 0 0,1 1 0 0 0,1 0 0 0 0,-1-1 1 0 0,1 0-1 0 0,0-5 2 0 0,3-3 11 0 0,2 0 0 0 0,0 0 0 0 0,1 0 0 0 0,0 1 0 0 0,1-1 0 0 0,1 1 1 0 0,0 0-1 0 0,1 1 0 0 0,1 0 0 0 0,0 0 0 0 0,1 0 0 0 0,1 1 0 0 0,0 0 1 0 0,0 1-1 0 0,1 0 0 0 0,1 1 0 0 0,10-8-11 0 0,15-15 10 0 0,0 2-1 0 0,3 2 1 0 0,0 2-1 0 0,1 1 1 0 0,2 2-1 0 0,1 2 1 0 0,9-2-10 0 0,42-20-723 0 0,-52 15-3251 0 0,10-28-7595 0 0,-23 23 6426 0 0,2 4 4108 0 0,-6 9 1402 0 0,34-26 3702 0 0,37-3 6306 0 0,-96 52-10241 0 0,0 1-1 0 0,0-1 0 0 0,0 1 1 0 0,-1-1-1 0 0,1 1 0 0 0,0 0 1 0 0,-1-1-1 0 0,1 1 0 0 0,-1 0 1 0 0,0-1-1 0 0,1 1 0 0 0,-1 0 1 0 0,0 0-1 0 0,0-1 0 0 0,0 1 1 0 0,0 0-1 0 0,-1-1 0 0 0,1 1 1 0 0,0 0-1 0 0,-1 0 0 0 0,1-1 0 0 0,-1 1 1 0 0,1-1-1 0 0,-1 1 0 0 0,0 0 1 0 0,0-1-1 0 0,0 1 0 0 0,0-1 1 0 0,0 0-1 0 0,0 1 0 0 0,0-1 1 0 0,0 0-1 0 0,0 0 0 0 0,-2 1-133 0 0,-14 22 319 0 0,-6 6-142 0 0,1 1 0 0 0,1 1 0 0 0,2 1 1 0 0,1 0-1 0 0,-4 16-177 0 0,11 43 42 0 0,13-90-18 0 0,0-1-1 0 0,0 1 0 0 0,1 0 1 0 0,-1 0-1 0 0,0-1 0 0 0,1 0 1 0 0,-1 1-1 0 0,1-1 0 0 0,-1 0 1 0 0,1 0-1 0 0,-1 0 0 0 0,1-1 1 0 0,0 1-1 0 0,-1 0 0 0 0,1-1 1 0 0,0 0-1 0 0,0 0 0 0 0,-1 0 1 0 0,1 0-1 0 0,0 0 0 0 0,0 0 1 0 0,-1-1-1 0 0,1 1 0 0 0,0-1 1 0 0,-1 0-1 0 0,1 0 0 0 0,0 0 1 0 0,-1 0-1 0 0,0 0 0 0 0,2-2-23 0 0,20-11 127 0 0,0-2 0 0 0,-2 0 0 0 0,0-2-1 0 0,-1-1 1 0 0,0 0 0 0 0,-2-1-1 0 0,-1-1 1 0 0,0-1 0 0 0,13-22-127 0 0,36-25 102 0 0,-65 70-106 0 0,0 0 1 0 0,0 0-1 0 0,0 0 0 0 0,-1 0 0 0 0,1 1 0 0 0,0-1 0 0 0,0 0 0 0 0,-1 1 0 0 0,1-1 0 0 0,-1 1 0 0 0,1 0 0 0 0,-1-1 0 0 0,0 1 1 0 0,0 0-1 0 0,0 0 0 0 0,0 0 0 0 0,0 0 0 0 0,0 0 0 0 0,0 0 0 0 0,0 0 0 0 0,-1 0 0 0 0,1 0 0 0 0,-1 0 0 0 0,0 0 1 0 0,1 0-1 0 0,-1 0 0 0 0,0 1 0 0 0,0-1 0 0 0,-1 0 0 0 0,1 0 0 0 0,0 1 4 0 0,1 3-7 0 0,-1 3 9 0 0,1-1 0 0 0,0 0 0 0 0,1 1 0 0 0,0-1 0 0 0,1 0 0 0 0,-1 0 0 0 0,1 0 0 0 0,1 0 0 0 0,0 0 0 0 0,0-1-1 0 0,0 0 1 0 0,1 1 0 0 0,0-2 0 0 0,0 1 0 0 0,1-1 0 0 0,2 2-2 0 0,-5-6 10 0 0,1-1-1 0 0,0 0 1 0 0,0 0 0 0 0,0-1-1 0 0,0 1 1 0 0,-1-1 0 0 0,1 0-1 0 0,0 0 1 0 0,0 0 0 0 0,0-1-1 0 0,0 1 1 0 0,0-1-1 0 0,0 0 1 0 0,0 0 0 0 0,-1 0-1 0 0,1 0 1 0 0,0-1 0 0 0,-1 0-1 0 0,1 0 1 0 0,-1 0 0 0 0,3-1-10 0 0,160-140 636 0 0,-141 123-569 0 0,1 2 1 0 0,1 1-1 0 0,0 1 0 0 0,1 1 1 0 0,1 2-1 0 0,13-4-67 0 0,90 4 60 0 0,-132 14-37 0 0,0-1 0 0 0,0 0 0 0 0,-1 0 0 0 0,1 0 0 0 0,0 1 0 0 0,0-1 0 0 0,0 0 0 0 0,-1 0 0 0 0,1 1 0 0 0,0-1 0 0 0,0 0 0 0 0,0 0 0 0 0,0 1 0 0 0,0-1 0 0 0,0 0 0 0 0,-1 0 0 0 0,1 1 0 0 0,0-1 0 0 0,0 0 0 0 0,0 1 0 0 0,0-1 0 0 0,0 0 0 0 0,0 0 0 0 0,0 1 0 0 0,0-1-23 0 0,-92-21 132 0 0,85 21-142 0 0,0 0 1 0 0,0 1 0 0 0,0 0-1 0 0,0 1 1 0 0,0-1 0 0 0,1 1-1 0 0,-1 1 1 0 0,1-1 0 0 0,-1 1-1 0 0,1 0 1 0 0,0 0 0 0 0,0 1-1 0 0,0 0 1 0 0,1 0 0 0 0,-1 0-1 0 0,1 1 1 0 0,0 0 0 0 0,0 0-1 0 0,1 0 1 0 0,-1 0 0 0 0,1 1-1 0 0,1 0 1 0 0,-1 0 0 0 0,1 0-1 0 0,0 0 1 0 0,0 1 0 0 0,0-1-1 0 0,1 1 1 0 0,0-1 0 0 0,1 1-1 0 0,-1 0 1 0 0,1 0 0 0 0,0 5 9 0 0,1-5-3 0 0,1-1 1 0 0,-1 1-1 0 0,1-1 0 0 0,1 1 1 0 0,-1-1-1 0 0,1 0 1 0 0,0 0-1 0 0,0 0 1 0 0,1 0-1 0 0,0 0 1 0 0,0 0-1 0 0,0-1 0 0 0,1 1 1 0 0,0-1-1 0 0,0 0 1 0 0,0 0-1 0 0,1 0 1 0 0,-1-1-1 0 0,1 0 1 0 0,0 0-1 0 0,0 0 0 0 0,1 0 1 0 0,-1-1-1 0 0,1 0 1 0 0,4 2 2 0 0,2 0 6 0 0,-1 0 0 0 0,1-1 0 0 0,0 0 0 0 0,0-1 0 0 0,0 0 0 0 0,1-1 0 0 0,-1-1 0 0 0,1 0 0 0 0,-1 0 0 0 0,1-1 0 0 0,-1-1 0 0 0,1 0 0 0 0,-1-1 0 0 0,1 0 0 0 0,3-2-6 0 0,180-64 188 0 0,-141 44-71 0 0,-1-2 0 0 0,-1-3-1 0 0,-2-2 1 0 0,-1-3-1 0 0,1-3-116 0 0,-45 33 3 0 0,-1 0 0 0 0,1 0 0 0 0,-1 0 0 0 0,0-1 1 0 0,-1 0-1 0 0,1 0 0 0 0,-1 0 0 0 0,0-1 0 0 0,0 1 0 0 0,-1-1 0 0 0,1 0 0 0 0,-1 0 0 0 0,-1 0 0 0 0,1 0 0 0 0,-1-1 0 0 0,0 1 0 0 0,0-1 0 0 0,-1 1 0 0 0,0-1 1 0 0,0-3-4 0 0,-2 8-4 0 0,-1 0 1 0 0,1 0 0 0 0,-1 0 0 0 0,0 1-1 0 0,0-1 1 0 0,1 0 0 0 0,-1 1 0 0 0,0-1 0 0 0,0 1-1 0 0,0 0 1 0 0,-1 0 0 0 0,1 0 0 0 0,0 0-1 0 0,0 0 1 0 0,-1 0 0 0 0,1 1 0 0 0,0-1 0 0 0,-1 1-1 0 0,1 0 1 0 0,-1-1 0 0 0,1 1 0 0 0,0 0-1 0 0,-1 0 1 0 0,1 1 0 0 0,-1-1 0 0 0,1 0 0 0 0,-1 1 3 0 0,-2-1-9 0 0,-12 2-10 0 0,0 1 0 0 0,1 1 1 0 0,-1 0-1 0 0,1 1 0 0 0,0 1 1 0 0,0 0-1 0 0,0 2 0 0 0,1-1 1 0 0,0 2-1 0 0,1 0 0 0 0,-1 1 0 0 0,2 0 1 0 0,0 1-1 0 0,0 1 0 0 0,1 0 1 0 0,0 0-1 0 0,-8 13 19 0 0,14-19 2 0 0,1 0-1 0 0,1 0 1 0 0,-1 1 0 0 0,1-1-1 0 0,1 1 1 0 0,-1 0-1 0 0,1 0 1 0 0,0 0 0 0 0,0 0-1 0 0,1 1 1 0 0,0-1 0 0 0,1 1-1 0 0,-1-1 1 0 0,1 1-1 0 0,1 0 1 0 0,-1-1 0 0 0,1 1-1 0 0,1 0 1 0 0,0-1 0 0 0,0 1-1 0 0,0 0 1 0 0,1-1-1 0 0,0 1 1 0 0,0-1 0 0 0,1 0-1 0 0,0 0 1 0 0,0 0-1 0 0,2 2-1 0 0,4 2 28 0 0,0-2 0 0 0,1 1 0 0 0,0-1-1 0 0,0 0 1 0 0,1-1 0 0 0,0 0 0 0 0,0-1-1 0 0,1 0 1 0 0,0-1 0 0 0,0 0-1 0 0,1-1 1 0 0,0-1 0 0 0,-1 0 0 0 0,2 0-1 0 0,12 1-27 0 0,14 1 154 0 0,0-1-1 0 0,0-2 1 0 0,1-2-1 0 0,30-4-153 0 0,-58 3-94 0 0,-1-1 1 0 0,1-1-1 0 0,-1 1 0 0 0,0-2 1 0 0,0 0-1 0 0,0-1 0 0 0,0 0 1 0 0,-1 0-1 0 0,1-1 0 0 0,-1-1 0 0 0,-1 0 1 0 0,8-5 93 0 0,-13 6-1600 0 0,-5 2-8235 0 0,0 3-3226 0 0</inkml:trace>
  <inkml:trace contextRef="#ctx0" brushRef="#br0" timeOffset="9057.474">6410 2227 8146 0 0,'0'0'1633'0'0,"0"0"-266"0"0,0 0-114 0 0,0 0 56 0 0,0 0 138 0 0,0 0 102 0 0,0 0-97 0 0,0 0-229 0 0,0 0-299 0 0,0 0-336 0 0,0 0-254 0 0,0-8-172 0 0,1-21 114 0 0,31 233 2256 0 0,-29-145-2231 0 0,-3 0 0 0 0,-3 0 1 0 0,-2 0-1 0 0,-3-1 0 0 0,-12 43-301 0 0,-77 183 581 0 0,97-284-580 0 0,0 0 1 0 0,1 0-1 0 0,-1 0 1 0 0,0-1 0 0 0,1 1-1 0 0,-1 0 1 0 0,0 0-1 0 0,1 0 1 0 0,-1 0 0 0 0,0 0-1 0 0,1 0 1 0 0,-1 0-1 0 0,0 0 1 0 0,1 1 0 0 0,-1-1-1 0 0,0 0 1 0 0,1 0-1 0 0,-1 0 1 0 0,0 0-1 0 0,1 0 1 0 0,-1 0 0 0 0,0 1-1 0 0,0-1 1 0 0,1 0-1 0 0,-1 0 1 0 0,0 0 0 0 0,0 1-1 0 0,1-1 1 0 0,-1 0-1 0 0,0 0 1 0 0,0 1 0 0 0,0-1-1 0 0,0 0 1 0 0,1 1-1 0 0,-1-1 1 0 0,0 0 0 0 0,0 0-1 0 0,0 1 1 0 0,0-1-1 0 0,0 0 1 0 0,0 1-2 0 0,227-132 155 0 0,-210 123-158 0 0,15-9 0 0 0,0 1 1 0 0,1 1 0 0 0,1 2-1 0 0,0 1 1 0 0,1 2 0 0 0,0 1-1 0 0,0 2 1 0 0,1 1 0 0 0,7 2 2 0 0,-41 3-1 0 0,0 1 1 0 0,-1 0 0 0 0,1 0 0 0 0,0 0-1 0 0,0 0 1 0 0,-1 0 0 0 0,1 0 0 0 0,0 0-1 0 0,0 0 1 0 0,-1 1 0 0 0,1-1-1 0 0,0 1 1 0 0,-1 0 0 0 0,1-1 0 0 0,0 1-1 0 0,-1 0 1 0 0,1 0 0 0 0,-1 0 0 0 0,1 0-1 0 0,-1 0 1 0 0,0 0 0 0 0,1 0 0 0 0,-1 1-1 0 0,0-1 1 0 0,0 0 0 0 0,0 1-1 0 0,0-1 1 0 0,0 1 0 0 0,0-1 0 0 0,0 1-1 0 0,-1-1 1 0 0,1 1 0 0 0,0 0 0 0 0,-1 0-1 0 0,1-1 1 0 0,-1 1 0 0 0,0 0-1 0 0,0-1 1 0 0,0 1 0 0 0,1 0 0 0 0,-2 0-1 0 0,1 0 1 0 0,0-1 0 0 0,0 1 0 0 0,0 0 0 0 0,-3 11 19 0 0,-1-1 0 0 0,0 0 1 0 0,0 1-1 0 0,-2-1 0 0 0,1-1 0 0 0,-1 1 1 0 0,-1-1-1 0 0,0 0 0 0 0,-1-1 1 0 0,0 0-1 0 0,0 0 0 0 0,-1 0 1 0 0,0-1-1 0 0,-1-1 0 0 0,0 1 0 0 0,0-2 1 0 0,-1 1-1 0 0,0-1 0 0 0,-8 3-19 0 0,5 1 3 0 0,-1-1-1 0 0,-1-1 0 0 0,0 0 1 0 0,0-1-1 0 0,0-1 1 0 0,-1 0-1 0 0,0-2 0 0 0,-1 0 1 0 0,1 0-1 0 0,-1-2 0 0 0,0 0 1 0 0,0-1-1 0 0,-1-1-2 0 0,2-1-132 0 0,-78-13-599 0 0,92 11 531 0 0,1 1 1 0 0,-1-1-1 0 0,1 0 1 0 0,0 0-1 0 0,-1 0 1 0 0,1 0-1 0 0,0-1 1 0 0,0 1-1 0 0,0-1 1 0 0,1 1-1 0 0,-1-1 1 0 0,0 0-1 0 0,1 1 1 0 0,0-1-1 0 0,0 0 1 0 0,0 0 0 0 0,0 0-1 0 0,0 0 1 0 0,0 0-1 0 0,1-1 200 0 0,-2-11-2593 0 0,1 5-2145 0 0,1 2-5892 0 0</inkml:trace>
  <inkml:trace contextRef="#ctx0" brushRef="#br0" timeOffset="10310.046">6871 2948 928 0 0,'0'0'2841'0'0,"0"0"-877"0"0,0 0-239 0 0,0 0 107 0 0,0 0 122 0 0,0 0 7 0 0,0 0-109 0 0,0 0-173 0 0,33 11-239 0 0,108 31-224 0 0,-44-27 800 0 0,-72-16-1486 0 0,-15 2-379 0 0,1 0-1 0 0,-1-1 1 0 0,0 0-1 0 0,1-1 1 0 0,-1 0 0 0 0,1 0-1 0 0,-1-1 1 0 0,0 0-1 0 0,0-1 1 0 0,0 0 0 0 0,0-1-1 0 0,0 0 1 0 0,-1-1-1 0 0,0 0 1 0 0,0 0-1 0 0,0-1 1 0 0,0 0 0 0 0,-1 0-1 0 0,0-1 1 0 0,-1 0-1 0 0,1-1 1 0 0,-1 1 0 0 0,-1-1-1 0 0,1-1 1 0 0,2-4-151 0 0,-7 8 2 0 0,1 1 0 0 0,-1-1 0 0 0,0 0 0 0 0,0 0 0 0 0,0 1 0 0 0,-1-1 1 0 0,1 0-1 0 0,-1 0 0 0 0,-1-1 0 0 0,1 1 0 0 0,-1 0 0 0 0,0 0 0 0 0,0 0 0 0 0,0 0 0 0 0,-1 0 0 0 0,1-1 1 0 0,-1 1-1 0 0,-1 0 0 0 0,1 0 0 0 0,-1 1 0 0 0,0-1 0 0 0,0 0 0 0 0,0 0 0 0 0,0 1 0 0 0,-1-1 0 0 0,0 1 1 0 0,0 0-1 0 0,0 0 0 0 0,-1 0 0 0 0,1 0 0 0 0,-1 1 0 0 0,0-1 0 0 0,0 1 0 0 0,0 0 0 0 0,0 0 0 0 0,-1 1 1 0 0,1-1-1 0 0,-1 1 0 0 0,1 0 0 0 0,-2 0-2 0 0,0 1-20 0 0,0 1 0 0 0,0 0 1 0 0,-1 0-1 0 0,1 0 0 0 0,0 1 0 0 0,0 0 0 0 0,-1 1 1 0 0,1-1-1 0 0,0 1 0 0 0,1 0 0 0 0,-1 0 0 0 0,0 1 1 0 0,0 0-1 0 0,1 0 0 0 0,0 0 0 0 0,-1 1 1 0 0,1 0-1 0 0,1 0 0 0 0,-1 0 0 0 0,-3 3 20 0 0,-73 105 53 0 0,78-107-41 0 0,0 0 1 0 0,0 0-1 0 0,0 1 0 0 0,1 0 0 0 0,0-1 1 0 0,0 1-1 0 0,1 0 0 0 0,-1 0 0 0 0,1 0 1 0 0,0 0-1 0 0,1 0 0 0 0,-1 0 0 0 0,1 0 1 0 0,1 0-1 0 0,-1 0 0 0 0,1 0 0 0 0,0 0 1 0 0,0 0-1 0 0,1 0 0 0 0,-1 0 0 0 0,1-1 1 0 0,1 1-1 0 0,-1 0 0 0 0,1-1 0 0 0,0 0 1 0 0,0 0-1 0 0,1 0 0 0 0,-1 0 0 0 0,1 0 1 0 0,0-1-1 0 0,1 1 0 0 0,2 1-12 0 0,10 2 110 0 0,0-1 0 0 0,0-1-1 0 0,1-1 1 0 0,0 0 0 0 0,0-2 0 0 0,0 0-1 0 0,0-1 1 0 0,1 0 0 0 0,-1-2 0 0 0,0 0-1 0 0,1-1 1 0 0,-1-1 0 0 0,0-1 0 0 0,14-3-110 0 0,-18 4 64 0 0,-1-1 0 0 0,1 0 0 0 0,-1 0 0 0 0,0-2 0 0 0,0 1 0 0 0,0-2 0 0 0,-1 1 0 0 0,0-2 1 0 0,0 0-1 0 0,0 0 0 0 0,-1-1 0 0 0,0-1 0 0 0,-1 0 0 0 0,2-2-64 0 0,2-5 21 0 0,-1-1 0 0 0,-1 0 0 0 0,0-1 1 0 0,-2-1-1 0 0,0 0 0 0 0,-1 0 0 0 0,4-13-21 0 0,-5 16 33 0 0,-8 17-23 0 0,0-1-1 0 0,0 0-1 0 0,0 0 0 0 0,0 0 0 0 0,0 0-3 0 0,0 0-11 0 0,-7 29 4 0 0,-2 30 31 0 0,-2 92-35 0 0,13-148 7 0 0,0-1 0 0 0,1 0 0 0 0,-1 0 0 0 0,1 0 0 0 0,0 0 0 0 0,0 0 0 0 0,0 0 0 0 0,0-1 0 0 0,0 1 0 0 0,0-1 0 0 0,0 0 0 0 0,0 0 0 0 0,0 0 0 0 0,1-1-1 0 0,-1 1 1 0 0,0-1 0 0 0,1 1 0 0 0,-1-1 0 0 0,0 0 0 0 0,1 0 0 0 0,-1-1 0 0 0,0 1 0 0 0,1-1 0 0 0,-1 0 0 0 0,0 0 0 0 0,0 0 0 0 0,1 0 0 0 0,-1 0 0 0 0,0-1 0 0 0,0 1 0 0 0,-1-1 0 0 0,4-1-1 0 0,22-15-1 0 0,-1-1-1 0 0,0-1 1 0 0,-1-1 0 0 0,-2-1 0 0 0,0-1-1 0 0,6-10 2 0 0,8-5-2 0 0,-28 28-8 0 0,0 1-1 0 0,0 0 1 0 0,1 1-1 0 0,0 0 1 0 0,1 1-1 0 0,-1 0 1 0 0,2 1-1 0 0,-1 0 1 0 0,1 1-1 0 0,-1 1 0 0 0,7-2 11 0 0,-17 6-1 0 0,-1 0 0 0 0,1 0 0 0 0,-1 0 0 0 0,1 1-1 0 0,-1-1 1 0 0,1 0 0 0 0,0 1 0 0 0,-1-1 0 0 0,0 1 0 0 0,1-1-1 0 0,-1 1 1 0 0,1 0 0 0 0,-1 0 0 0 0,0-1 0 0 0,1 1-1 0 0,-1 0 1 0 0,0 0 0 0 0,0 0 0 0 0,0 1 0 0 0,0-1-1 0 0,0 0 1 0 0,0 0 0 0 0,0 1 0 0 0,0-1 0 0 0,0 0 0 0 0,-1 1-1 0 0,1-1 1 0 0,-1 1 0 0 0,1-1 0 0 0,-1 1 0 0 0,1-1-1 0 0,-1 1 1 0 0,0-1 0 0 0,1 1 0 0 0,-1-1 0 0 0,0 1-1 0 0,0-1 1 0 0,0 1 0 0 0,-1 0 0 0 0,1-1 0 0 0,0 1 0 0 0,-1-1-1 0 0,1 1 1 0 0,0-1 0 0 0,-1 1 0 0 0,0-1 0 0 0,1 0-1 0 0,-1 1 1 0 0,0-1 0 0 0,0 1 1 0 0,0 4 6 0 0,-50 143 3 0 0,-13-23 95 0 0,64-123-121 0 0,0-2 1 0 0,7-3 16 0 0,0 0 0 0 0,0-1-1 0 0,0 1 1 0 0,0-1 0 0 0,-1-1 0 0 0,1 1 0 0 0,-1-1-1 0 0,0 0 1 0 0,0-1 0 0 0,0 1 0 0 0,-1-1-1 0 0,1-1 1 0 0,11-7-17 0 0,72-58-16 0 0,-51 38-28 0 0,2 2 0 0 0,1 2 1 0 0,1 1-1 0 0,5 1 61 0 0,30 4-93 0 0,-71 64 25 0 0,-41 95 248 0 0,34-122-173 0 0,0-10-1 0 0,0 0-1 0 0,1 1 0 0 0,0-1 0 0 0,-1 0 0 0 0,2 1 1 0 0,-1-1-1 0 0,0 0 0 0 0,1 1 0 0 0,0-1 0 0 0,0 0 1 0 0,0 1-1 0 0,0-1 0 0 0,1 0 0 0 0,-1 0 0 0 0,1 0 1 0 0,0 0-1 0 0,2 1-5 0 0,25 2-2220 0 0,8-38-6713 0 0,-35 26-3018 0 0</inkml:trace>
  <inkml:trace contextRef="#ctx0" brushRef="#br0" timeOffset="10885.821">9032 2812 16347 0 0,'0'0'1952'0'0,"0"0"-420"0"0,0 0-240 0 0,0 0-152 0 0,0 0-162 0 0,0 0-255 0 0,0 0-176 0 0,0 0-133 0 0,0 0-95 0 0,0 0-64 0 0,0 0-55 0 0,0 0-28 0 0,-33 15-35 0 0,-100 50-29 0 0,62-15 36 0 0,64-43-134 0 0,0 0-1 0 0,1 1 1 0 0,0-1-1 0 0,0 2 0 0 0,1-1 1 0 0,0 1-1 0 0,0-1 1 0 0,1 1-1 0 0,0 0 0 0 0,1 1 1 0 0,0-1-1 0 0,1 1 1 0 0,-1 0-1 0 0,2-1 0 0 0,-1 1 1 0 0,2 0-1 0 0,-1 0 1 0 0,2 9-10 0 0,2-15 17 0 0,0 0 0 0 0,0-1 0 0 0,1 0 0 0 0,-1 0 0 0 0,1 0 0 0 0,0 0 0 0 0,0 0 0 0 0,0-1 0 0 0,0 1 0 0 0,0-1 0 0 0,1 0 0 0 0,-1 0 0 0 0,1-1 0 0 0,-1 1 0 0 0,1-1 0 0 0,0 0 0 0 0,-1-1 0 0 0,1 1 0 0 0,0-1 0 0 0,0 0 0 0 0,0 0 0 0 0,-1 0 0 0 0,1-1 0 0 0,0 1 0 0 0,0-1 0 0 0,-1 0 0 0 0,1-1 0 0 0,-1 1 0 0 0,5-3-17 0 0,11-4 82 0 0,-1-1-1 0 0,0-2 1 0 0,0 0-1 0 0,-1 0 1 0 0,-1-2-1 0 0,0 0 1 0 0,0-1-1 0 0,0-3-81 0 0,0 3 16 0 0,16-15 25 0 0,77-51 72 0 0,-102 76-96 0 0,-7 3-16 0 0,0 0 0 0 0,0 0 1 0 0,0 0-1 0 0,0 0 0 0 0,1 0 1 0 0,-1 0-1 0 0,0 1 0 0 0,0-1 1 0 0,0 0-1 0 0,1 1 0 0 0,-1-1 1 0 0,0 1-1 0 0,1-1 0 0 0,-1 1 1 0 0,0 0-1 0 0,1 0 0 0 0,-1 0 1 0 0,1-1-1 0 0,-1 1 1 0 0,0 0-1 0 0,1 1 0 0 0,-1-1 1 0 0,0 0-1 0 0,1 0 0 0 0,-1 1 1 0 0,1-1-1 0 0,-1 0 0 0 0,0 1 1 0 0,0-1-1 0 0,1 1 0 0 0,-1 0 1 0 0,0-1-1 0 0,0 1 0 0 0,0 0 1 0 0,0 0-1 0 0,1 0 0 0 0,-1 0 1 0 0,-1 0-1 0 0,2 0-1 0 0,11 43 28 0 0,-1 0-1 0 0,-2 0 1 0 0,-2 1-1 0 0,-3 0 1 0 0,-1 1-1 0 0,-2-1 1 0 0,-2 1-1 0 0,-2-1 1 0 0,-3 7-28 0 0,0 5-39 0 0,-2-2 0 0 0,-3 1-1 0 0,-2-1 1 0 0,-3-1 0 0 0,-7 14 39 0 0,12-42-21 0 0,-1 0 0 0 0,-1-1 1 0 0,-1 0-1 0 0,-1-1 0 0 0,-13 16 21 0 0,24-35-1 0 0,0-1 0 0 0,-1 1 0 0 0,1-1 0 0 0,-1 0 0 0 0,0 0 0 0 0,-1-1 0 0 0,1 1 0 0 0,0-1 0 0 0,-1 0 0 0 0,0 0 0 0 0,0 0 0 0 0,0 0 0 0 0,0-1 0 0 0,0 0 0 0 0,0 0 0 0 0,-1-1 0 0 0,1 1 0 0 0,-1-1 0 0 0,1 0 0 0 0,-1-1 0 0 0,1 1 0 0 0,-1-1 0 0 0,-3 0 1 0 0,5-3-9 0 0,0 0 0 0 0,0-1 0 0 0,0 1 0 0 0,1 0 0 0 0,-1-1 0 0 0,1 0 0 0 0,0 0 0 0 0,0 0 0 0 0,0 0 0 0 0,1 0 0 0 0,0-1 0 0 0,-1 1 0 0 0,2-1 0 0 0,-1 0 0 0 0,0 1 0 0 0,1-1 0 0 0,0 0 0 0 0,0 0 0 0 0,0 0 0 0 0,1 0 0 0 0,0 0 0 0 0,0 0 0 0 0,0 0 0 0 0,0 0 0 0 0,1 0 0 0 0,1-3 9 0 0,0-10-6 0 0,2 1 1 0 0,0 0-1 0 0,1 0 1 0 0,0 0 0 0 0,1 0-1 0 0,1 1 1 0 0,1 0-1 0 0,1 0 1 0 0,0 1 0 0 0,0 1-1 0 0,2-1 6 0 0,-2 0 6 0 0,4-5-62 0 0,1 1 0 0 0,0 0 0 0 0,2 1 1 0 0,0 1-1 0 0,1 0 0 0 0,0 1 0 0 0,2 1 0 0 0,0 0 0 0 0,0 2 0 0 0,1 0 0 0 0,1 1 0 0 0,0 2 0 0 0,15-7 56 0 0,-33 17-399 0 0,17-9-278 0 0,-9 2-7342 0 0,-9 4-4017 0 0</inkml:trace>
  <inkml:trace contextRef="#ctx0" brushRef="#br0" timeOffset="11404.802">7841 2289 5649 0 0,'0'0'3525'0'0,"0"0"-1774"0"0,0 0-396 0 0,0 0 181 0 0,0 0 157 0 0,0 0-17 0 0,0 0-262 0 0,0 0-350 0 0,0 0-311 0 0,0 0-219 0 0,0 0-141 0 0,0 0-85 0 0,0 0-46 0 0,-3 0 23 0 0,-4 0 664 0 0,19-3 193 0 0,32-5 361 0 0,18-35-657 0 0,-62 42-765 0 0,0 1 15 0 0,-21 4 185 0 0,-53 42-446 0 0,106-37-4492 0 0,-28-9 1846 0 0,4 0-8690 0 0</inkml:trace>
  <inkml:trace contextRef="#ctx0" brushRef="#br0" timeOffset="12606.506">10348 2963 6929 0 0,'0'0'723'0'0,"0"0"-153"0"0,0 0 277 0 0,0 0 457 0 0,0 0 235 0 0,0 0 36 0 0,0 0-107 0 0,0 0-168 0 0,0 0-135 0 0,0 0-130 0 0,0 0-86 0 0,24 4-54 0 0,75 12-53 0 0,-51-24 412 0 0,-42 3-1015 0 0,15-15 185 0 0,-1-1-1 0 0,0-1 0 0 0,-2 0 1 0 0,0-1-1 0 0,-2-1 1 0 0,0-1-1 0 0,9-22-423 0 0,-7 16 494 0 0,-14 23-369 0 0,-4 8-123 0 0,0 1 0 0 0,0-1 0 0 0,0 1 0 0 0,1-1-1 0 0,-1 1 1 0 0,0 0 0 0 0,0-1 0 0 0,0 1-1 0 0,0-1 1 0 0,0 1 0 0 0,1-1 0 0 0,-1 0 0 0 0,0 1-1 0 0,1-1 1 0 0,-1 1 0 0 0,0-1 0 0 0,1 1 0 0 0,-1-1-1 0 0,0 0 1 0 0,1 1 0 0 0,-1-1 0 0 0,1 0 0 0 0,-1 1-1 0 0,0-1 1 0 0,1 0 0 0 0,-1 0 0 0 0,1 1-1 0 0,-1-1 1 0 0,1 0 0 0 0,-1 0 0 0 0,1 0 0 0 0,-1 0-1 0 0,1 0 1 0 0,-1 0 0 0 0,1 1 0 0 0,-1-1 0 0 0,1 0-1 0 0,0-1 1 0 0,-1 1 0 0 0,1 0 0 0 0,-1 0 0 0 0,1 0-1 0 0,-1 0 1 0 0,1 0 0 0 0,-1 0 0 0 0,1-1-1 0 0,-1 1 1 0 0,1 0 0 0 0,-1 0 0 0 0,0-1 0 0 0,1 1-1 0 0,-1 0 1 0 0,1-1 0 0 0,-1 1 0 0 0,0 0 0 0 0,1-1-1 0 0,-1 1 1 0 0,0-1 0 0 0,1 1 0 0 0,-1-1-1 0 0,0 1 1 0 0,1-1-2 0 0,9 26 55 0 0,-1 0-1 0 0,-1 1 0 0 0,-1 0 1 0 0,-1 0-1 0 0,-2 0 1 0 0,0 1-1 0 0,-2-1 0 0 0,0 1 1 0 0,-2 0-1 0 0,-3 21-54 0 0,2-7 59 0 0,2 44 130 0 0,-5-1 1 0 0,-12 77-190 0 0,15-155 4 0 0,-8 49 53 0 0,-2-1 1 0 0,-2-1 0 0 0,-20 50-58 0 0,33-102 1 0 0,-3 9 29 0 0,-1 0-1 0 0,0-1 1 0 0,-1 1-1 0 0,0-1 1 0 0,0 0 0 0 0,-1 0-1 0 0,0-1 1 0 0,-1 0 0 0 0,0 0-1 0 0,0 0 1 0 0,-3 1-30 0 0,9-9 15 0 0,-1 0 1 0 0,1 0-1 0 0,-1 0 1 0 0,0 0-1 0 0,1-1 1 0 0,-1 1-1 0 0,1-1 1 0 0,-1 1-1 0 0,1-1 1 0 0,-1 1-1 0 0,1-1 1 0 0,0 0-1 0 0,-1 1 1 0 0,1-1-1 0 0,0 0 1 0 0,-1 0-1 0 0,1 0 1 0 0,0 0-1 0 0,0 0 1 0 0,0 0-1 0 0,0-1 0 0 0,0 1 1 0 0,0 0-1 0 0,0-1 1 0 0,0 1-1 0 0,0 0 1 0 0,1-1-1 0 0,-1 1 1 0 0,1-1-1 0 0,-1 1 1 0 0,1-1-1 0 0,-1 1 1 0 0,1-1-1 0 0,0 1 1 0 0,0-1-1 0 0,0 0 1 0 0,0 1-1 0 0,0-1 1 0 0,0 1-1 0 0,0-1 1 0 0,0 0-1 0 0,1 1 1 0 0,-1-1-1 0 0,1 1 1 0 0,-1-1-1 0 0,1 1 0 0 0,0-2-15 0 0,-1 2 5 0 0,3-29 4 0 0,1 1 1 0 0,1 0-1 0 0,2 0 0 0 0,1 1 1 0 0,1 0-1 0 0,1 1 0 0 0,1-1 1 0 0,2 2-1 0 0,1 0 0 0 0,13-18-9 0 0,-4-1 3 0 0,10-19-34 0 0,3 1-1 0 0,3 1 0 0 0,2 3 1 0 0,3 1-1 0 0,2 2 1 0 0,2 2-1 0 0,3 2 1 0 0,2 3-1 0 0,29-20 32 0 0,-67 58-8 0 0,0 0 1 0 0,1 1-1 0 0,0 0 0 0 0,0 2 0 0 0,1 0 0 0 0,0 0 1 0 0,1 2-1 0 0,0 0 0 0 0,0 1 0 0 0,0 1 0 0 0,0 1 1 0 0,10-1 7 0 0,-26 4-2 0 0,0 0 1 0 0,0 1 0 0 0,-1-1-1 0 0,1 1 1 0 0,0-1 0 0 0,0 1 0 0 0,-1-1-1 0 0,1 1 1 0 0,0 0 0 0 0,-1 0-1 0 0,1 0 1 0 0,0 0 0 0 0,-1 0-1 0 0,0 0 1 0 0,1 1 0 0 0,-1-1 0 0 0,0 0-1 0 0,1 1 1 0 0,-1-1 0 0 0,0 1-1 0 0,0-1 1 0 0,0 1 0 0 0,0-1-1 0 0,-1 1 1 0 0,1 0 0 0 0,0 0 0 0 0,-1-1-1 0 0,1 1 1 0 0,-1 0 0 0 0,1 0-1 0 0,-1 0 1 0 0,0 0 0 0 0,0-1-1 0 0,0 1 1 0 0,0 0 0 0 0,0 0 0 0 0,-1 1 0 0 0,-11 73 55 0 0,-3-46-36 0 0,-2-1 0 0 0,-1 0-1 0 0,-1-1 1 0 0,-1-1 0 0 0,-1-1 0 0 0,-2-1-1 0 0,0-1 1 0 0,-2-1 0 0 0,-1-1 0 0 0,0-1-1 0 0,-1-1 1 0 0,-2-2 0 0 0,-21 11-18 0 0,36-21-25 0 0,1-1 1 0 0,-1-1 0 0 0,0 0-1 0 0,-1-1 1 0 0,0-1 0 0 0,1 0-1 0 0,-1-1 1 0 0,0 0-1 0 0,-1-1 1 0 0,1-1 0 0 0,-11-1 24 0 0,25 1-50 0 0,-1-1 1 0 0,1 0 0 0 0,0 0 0 0 0,0 0-1 0 0,-1 0 1 0 0,1 0 0 0 0,0 0 0 0 0,0 0-1 0 0,-1 0 1 0 0,1 0 0 0 0,0-1 0 0 0,0 1-1 0 0,-1 0 1 0 0,1-1 0 0 0,0 1-1 0 0,0-1 1 0 0,0 1 0 0 0,0-1 0 0 0,0 0-1 0 0,0 0 1 0 0,0 1 0 0 0,0-1 0 0 0,0 0-1 0 0,0 0 1 0 0,0 0 0 0 0,1 0 0 0 0,-1 0-1 0 0,0 0 1 0 0,0 0 0 0 0,1 0 0 0 0,-1 0-1 0 0,1 0 1 0 0,-1-1 0 0 0,1 1-1 0 0,0 0 1 0 0,-1 0 0 0 0,1 0 0 0 0,0-1-1 0 0,0 1 1 0 0,0 0 0 0 0,0 0 0 0 0,0-1-1 0 0,0 1 1 0 0,0 0 0 0 0,0 0 0 0 0,0-1-1 0 0,1 1 1 0 0,-1 0 49 0 0,30-53-5873 0 0,-16 41 352 0 0,-1 2-5960 0 0</inkml:trace>
  <inkml:trace contextRef="#ctx0" brushRef="#br0" timeOffset="13877.015">11720 2691 12859 0 0,'0'0'1879'0'0,"0"0"-695"0"0,0 0-336 0 0,0 0 67 0 0,0 0 151 0 0,0 0 121 0 0,0 0-51 0 0,0 0-172 0 0,0 0-154 0 0,0 0-160 0 0,0 0-118 0 0,0 0-91 0 0,0 0-85 0 0,-2 27-67 0 0,-3 88-58 0 0,4-104-182 0 0,0 1 0 0 0,1-1 1 0 0,0 1-1 0 0,0-1 0 0 0,1 1 1 0 0,1-1-1 0 0,0 1 0 0 0,1-1 1 0 0,0 0-1 0 0,0 0 0 0 0,1 0 1 0 0,2 2-50 0 0,-5-10 9 0 0,0 0 21 0 0,1 1 0 0 0,-1 0 0 0 0,1-1 0 0 0,0 1-1 0 0,1-1 1 0 0,-1 1 0 0 0,0-1 0 0 0,1 0 0 0 0,0 0 0 0 0,0 0-1 0 0,-1 0 1 0 0,2-1 0 0 0,-1 1 0 0 0,0-1 0 0 0,1 0 0 0 0,-1 0-1 0 0,1 0 1 0 0,-1 0 0 0 0,1 0 0 0 0,0-1 0 0 0,0 0 0 0 0,0 0-1 0 0,0 0 1 0 0,0 0 0 0 0,0 0 0 0 0,0-1 0 0 0,0 0 0 0 0,0 0-1 0 0,0 0 1 0 0,0 0 0 0 0,4-2-30 0 0,4 0 77 0 0,-1-1 0 0 0,1 0-1 0 0,-1-1 1 0 0,0 0 0 0 0,0-1 0 0 0,0 0-1 0 0,-1-1 1 0 0,0 0 0 0 0,0-1 0 0 0,3-2-77 0 0,11-11 62 0 0,-1-2 0 0 0,-1 0 0 0 0,-1-1 0 0 0,-2-1 0 0 0,0-1 0 0 0,-1-1 0 0 0,10-20-62 0 0,-28 46-4 0 0,0 0 0 0 0,0 1 0 0 0,0-1 0 0 0,0 0 0 0 0,0 0-1 0 0,0 0 1 0 0,0 0 0 0 0,1 1 0 0 0,-1-1 0 0 0,0 0 0 0 0,0 0 0 0 0,0 0-1 0 0,0 0 1 0 0,1 1 0 0 0,-1-1 0 0 0,0 0 0 0 0,0 0 0 0 0,0 0 0 0 0,0 0-1 0 0,1 0 1 0 0,-1 0 0 0 0,0 0 0 0 0,0 0 0 0 0,0 1 0 0 0,1-1-1 0 0,-1 0 1 0 0,0 0 0 0 0,0 0 0 0 0,1 0 0 0 0,-1 0 0 0 0,0 0 0 0 0,0 0-1 0 0,0 0 1 0 0,1 0 0 0 0,-1-1 4 0 0,-8 42-10 0 0,4-20 12 0 0,2-15-5 0 0,1-1 1 0 0,0 1 0 0 0,1 0-1 0 0,-1 0 1 0 0,1 0-1 0 0,0 0 1 0 0,0-1-1 0 0,1 1 1 0 0,0 0-1 0 0,0 0 1 0 0,1 0-1 0 0,-1-1 1 0 0,1 1-1 0 0,0-1 1 0 0,1 1-1 0 0,-1-1 1 0 0,1 0-1 0 0,0 0 1 0 0,0 0-1 0 0,1 0 1 0 0,-1-1-1 0 0,1 1 1 0 0,0-1 0 0 0,0 0-1 0 0,1 0 1 0 0,-1-1-1 0 0,1 1 1 0 0,0-1-1 0 0,0 0 1 0 0,0 0-1 0 0,0 0 1 0 0,1-1-1 0 0,-1 0 1 0 0,1 0-1 0 0,3 1 3 0 0,0-2 9 0 0,0 0-1 0 0,0 0 1 0 0,1-1-1 0 0,-1 0 1 0 0,0-1-1 0 0,0 0 0 0 0,0 0 1 0 0,1-1-1 0 0,-2 0 1 0 0,1-1-1 0 0,0 0 1 0 0,0 0-1 0 0,-1-1 1 0 0,0 0-1 0 0,1-1 1 0 0,-1 1-1 0 0,1-3-8 0 0,121-104 75 0 0,48-61-19 0 0,-172 167-61 0 0,0 0 0 0 0,0 1-1 0 0,1-1 1 0 0,-1 1 0 0 0,1 1 0 0 0,0-1-1 0 0,0 1 1 0 0,0 1 0 0 0,0-1 0 0 0,1 1-1 0 0,-1 0 1 0 0,1 1 0 0 0,5-1 5 0 0,-10 4-2 0 0,0-1 1 0 0,-1 1-1 0 0,0 0 0 0 0,1 0 1 0 0,-1 0-1 0 0,0 0 0 0 0,0 0 1 0 0,0 1-1 0 0,0-1 0 0 0,0 1 1 0 0,-1-1-1 0 0,1 1 0 0 0,-1 0 1 0 0,0-1-1 0 0,0 1 0 0 0,0 0 1 0 0,0 0-1 0 0,0 0 0 0 0,0 0 1 0 0,-1 0-1 0 0,0 0 0 0 0,1 0 1 0 0,-1 0 1 0 0,1 3 1 0 0,3 10 5 0 0,-1-1 0 0 0,0 0-1 0 0,-1 1 1 0 0,-1-1 0 0 0,0 1 0 0 0,-1 0 0 0 0,-1-1 0 0 0,-1 1 0 0 0,0-1 0 0 0,-1 1 0 0 0,0-1 0 0 0,-1 0 0 0 0,-1 0 0 0 0,-1 0 0 0 0,0-1-1 0 0,-1 0 1 0 0,0 0 0 0 0,-4 4-6 0 0,3-8-4 0 0,0 0 0 0 0,-1 0 0 0 0,0-1 0 0 0,-1-1-1 0 0,0 0 1 0 0,0 0 0 0 0,-1-1 0 0 0,0 0-1 0 0,0-1 1 0 0,0 0 0 0 0,-1 0 0 0 0,0-2 0 0 0,0 1-1 0 0,0-2 1 0 0,-1 1 0 0 0,1-2 0 0 0,-1 0 0 0 0,0 0-1 0 0,-2-1 5 0 0,14-1-16 0 0,-1-1 0 0 0,1 0 0 0 0,0 0 0 0 0,0 1-1 0 0,0-1 1 0 0,-1 0 0 0 0,1 0 0 0 0,0 0 0 0 0,0 0-1 0 0,0 0 1 0 0,1 0 0 0 0,-1 0 0 0 0,0 0 0 0 0,0-1-1 0 0,0 1 1 0 0,1 0 0 0 0,-1 0 0 0 0,1-1 0 0 0,-1 1 0 0 0,1 0-1 0 0,0-1 1 0 0,-1 1 0 0 0,1 0 0 0 0,0-1 0 0 0,0 1-1 0 0,0-1 1 0 0,0 1 0 0 0,0-1 0 0 0,0 1 0 0 0,0 0-1 0 0,0-1 1 0 0,1 1 0 0 0,-1 0 0 0 0,1-1 0 0 0,-1 1-1 0 0,1 0 1 0 0,-1-1 0 0 0,1 1 0 0 0,0 0 0 0 0,-1 0-1 0 0,1 0 1 0 0,0-1 0 0 0,0 1 0 0 0,0 0 0 0 0,0 0 0 0 0,0 0-1 0 0,0 1 1 0 0,0-1 0 0 0,1 0 0 0 0,0 0 16 0 0,9-8-13 0 0,0 2-1 0 0,1-1 1 0 0,0 1 0 0 0,0 1 0 0 0,1 0 0 0 0,0 1 0 0 0,0 1-1 0 0,0 0 1 0 0,11-2 13 0 0,73 5-12 0 0,0 23 77 0 0,-89-23-45 0 0,0 0-1 0 0,0 0 0 0 0,0-1 0 0 0,0 0 0 0 0,0-1 0 0 0,-1 1 0 0 0,1-1 0 0 0,-1-1 0 0 0,0 1 0 0 0,0-1 0 0 0,0-1 1 0 0,-1 1-1 0 0,1-1 0 0 0,-1 0 0 0 0,0-1 0 0 0,-1 1 0 0 0,1-1 0 0 0,0-2-19 0 0,85-123 137 0 0,-86 122-133 0 0,76-118 61 0 0,-45 75-93 0 0,-3-1 0 0 0,-3-2 0 0 0,19-45 28 0 0,-34 63-28 0 0,3-6 4 0 0,-1-1 0 0 0,-2 0 0 0 0,-2-2 0 0 0,2-21 24 0 0,-13 40 33 0 0,-17 31-54 0 0,-11 35 38 0 0,2 2 0 0 0,1 0-1 0 0,3 1 1 0 0,1 2 0 0 0,2 0 0 0 0,2 1 0 0 0,-6 34-17 0 0,19-73 2 0 0,-7 27 22 0 0,0 0 0 0 0,3 0 0 0 0,0 1 0 0 0,3 0 0 0 0,0 0 0 0 0,2 0 0 0 0,4 33-24 0 0,-3-60 3 0 0,1 0 0 0 0,-1-1 1 0 0,1 1-1 0 0,1-1 0 0 0,-1 1 0 0 0,1-1 0 0 0,1 0 0 0 0,-1 1 1 0 0,1-1-1 0 0,0 0 0 0 0,0-1 0 0 0,0 1 0 0 0,1 0 1 0 0,0-1-1 0 0,0 0 0 0 0,1 0 0 0 0,-1 0 0 0 0,1-1 1 0 0,0 1-1 0 0,0-1 0 0 0,1 0 0 0 0,-1-1 0 0 0,1 1 1 0 0,0-1-1 0 0,0 0 0 0 0,0 0 0 0 0,0-1 0 0 0,0 0 1 0 0,1 0-1 0 0,-1-1 0 0 0,1 1 0 0 0,-1-1 0 0 0,2-1-3 0 0,8-1 12 0 0,-1-2 0 0 0,0 0-1 0 0,1-1 1 0 0,-2-1 0 0 0,1 0-1 0 0,0 0 1 0 0,-1-2 0 0 0,0 0-1 0 0,-1-1 1 0 0,0 0 0 0 0,0-1-1 0 0,0 0-11 0 0,83-45 48 0 0,-42 35-34 0 0,-52 41-25 0 0,-20 141 324 0 0,18-158-298 0 0,-1 0-18 0 0,1-1 0 0 0,0 1 1 0 0,0-1-1 0 0,0 1 1 0 0,0-1-1 0 0,1 1 1 0 0,0-1-1 0 0,0 0 0 0 0,0 1 1 0 0,0-1-1 0 0,1 0 1 0 0,-1 0-1 0 0,1 0 1 0 0,0 0-1 0 0,0 0 1 0 0,1 0-1 0 0,-1 0 0 0 0,3 2 3 0 0,-3-5-46 0 0,-1 0 1 0 0,1 0-1 0 0,-1 0 0 0 0,1 0 0 0 0,-1 0 0 0 0,1-1 0 0 0,-1 1 0 0 0,1-1 0 0 0,0 1 0 0 0,-1-1 0 0 0,1 0 0 0 0,0 1 1 0 0,-1-1-1 0 0,1 0 0 0 0,0 0 0 0 0,-1 0 0 0 0,1 0 0 0 0,0 0 0 0 0,0-1 0 0 0,-1 1 0 0 0,1 0 0 0 0,0-1 0 0 0,-1 0 1 0 0,1 1-1 0 0,-1-1 0 0 0,1 0 0 0 0,-1 0 0 0 0,1 1 0 0 0,-1-1 0 0 0,0 0 0 0 0,1-1 0 0 0,-1 1 0 0 0,0 0 0 0 0,0 0 1 0 0,1 0-1 0 0,-1-1 0 0 0,0 0 46 0 0,8-9-4342 0 0,-1-2-3714 0 0,-5 9-4407 0 0</inkml:trace>
  <inkml:trace contextRef="#ctx0" brushRef="#br0" timeOffset="14717.063">14006 2864 8994 0 0,'0'0'2215'0'0,"0"0"-723"0"0,0 0-210 0 0,0 0 70 0 0,0 0 30 0 0,0 0-50 0 0,0 0-140 0 0,0 0-145 0 0,0 0-84 0 0,0 0-60 0 0,0 0-61 0 0,0 0-66 0 0,16 13-96 0 0,50 37-96 0 0,-65-48-559 0 0,1-1 1 0 0,-1 0-1 0 0,0 0 1 0 0,0-1-1 0 0,0 1 0 0 0,0 0 1 0 0,1 0-1 0 0,-1-1 1 0 0,0 1-1 0 0,1 0 0 0 0,-1-1 1 0 0,1 0-1 0 0,-1 1 1 0 0,1-1-1 0 0,-1 0 0 0 0,0 1 1 0 0,1-1-1 0 0,-1 0 1 0 0,1 0-1 0 0,-1 0 0 0 0,1-1 1 0 0,-1 1-1 0 0,1 0 1 0 0,-1 0-1 0 0,1-1 0 0 0,-1 1 1 0 0,0-1-1 0 0,1 1 1 0 0,-1-1-1 0 0,0 0 0 0 0,2 0-25 0 0,3-3 125 0 0,3 1-71 0 0,0-1-1 0 0,0 0 1 0 0,-1 0-1 0 0,0-1 1 0 0,0 0-1 0 0,0 0 1 0 0,0-1-1 0 0,-1 0 1 0 0,0 0-1 0 0,0-1 1 0 0,0 0-1 0 0,-1 0 1 0 0,0-1-1 0 0,-1 0 1 0 0,0 0-1 0 0,0 0 1 0 0,0 0-1 0 0,-1-1 1 0 0,-1 0-1 0 0,1 0 1 0 0,-1 0-1 0 0,-1 0 1 0 0,0 0-1 0 0,0-1 1 0 0,0-4-54 0 0,-3 12-8 0 0,1-1 0 0 0,0 0 0 0 0,-1 1 0 0 0,0-1 0 0 0,1 1 0 0 0,-1-1 1 0 0,0 1-1 0 0,0-1 0 0 0,-1 1 0 0 0,1-1 0 0 0,0 1 0 0 0,-1 0 0 0 0,1 0 0 0 0,-1 0 0 0 0,0 0 1 0 0,0 0-1 0 0,0 0 0 0 0,0 0 0 0 0,0 1 0 0 0,0-1 0 0 0,0 1 0 0 0,-1 0 0 0 0,1-1 0 0 0,0 1 0 0 0,-1 0 1 0 0,1 0-1 0 0,-1 0 0 0 0,1 1 0 0 0,-1-1 0 0 0,0 1 0 0 0,0-1 8 0 0,-86-3-253 0 0,76 6 230 0 0,0 1 0 0 0,1 0 0 0 0,-1 1 0 0 0,1 1 0 0 0,0 0 0 0 0,0 1 0 0 0,1 0 0 0 0,0 0 0 0 0,0 1 0 0 0,0 1 0 0 0,1 0 0 0 0,0 0 0 0 0,0 1 0 0 0,1 0 0 0 0,0 1 0 0 0,1 0 0 0 0,0 1 0 0 0,0-1 0 0 0,2 1 0 0 0,-1 1 0 0 0,1-1 0 0 0,1 1 0 0 0,-1 1 23 0 0,4-9 0 0 0,1 1-1 0 0,-1-1 1 0 0,1 1-1 0 0,0 0 1 0 0,0 0-1 0 0,0-1 1 0 0,0 1 0 0 0,1 0-1 0 0,0 0 1 0 0,0 0-1 0 0,0 0 1 0 0,1 0 0 0 0,-1-1-1 0 0,1 1 1 0 0,0 0-1 0 0,1 0 1 0 0,-1-1 0 0 0,1 1-1 0 0,0-1 1 0 0,0 1-1 0 0,1-1 1 0 0,-1 0 0 0 0,1 0-1 0 0,0 0 1 0 0,0 0-1 0 0,0 0 1 0 0,0-1 0 0 0,1 0-1 0 0,-1 1 1 0 0,1-1-1 0 0,0 0 1 0 0,0-1-1 0 0,0 1 1 0 0,0-1 0 0 0,1 0-1 0 0,2 1 1 0 0,13 3 2 0 0,1-2 0 0 0,0 0 0 0 0,0-1 0 0 0,0-2 0 0 0,1 0 0 0 0,-1-1 0 0 0,0-1 0 0 0,14-3-2 0 0,-1-1-21 0 0,1-3 1 0 0,-2-1-1 0 0,1-1 0 0 0,-1-2 0 0 0,16-8 21 0 0,-13 5-18 0 0,-14 9-174 0 0,0-2 0 0 0,-1 0-1 0 0,-1-2 1 0 0,1 0 0 0 0,-2-2 0 0 0,1 0 0 0 0,-1 0 0 0 0,-1-2 0 0 0,-1-1 0 0 0,0 0 0 0 0,-1-1 0 0 0,0-1 192 0 0,-15 17 2 0 0,-1-1 0 0 0,1 1 0 0 0,0-1 0 0 0,-1 1 0 0 0,1-1 0 0 0,-1 1 0 0 0,1-1 0 0 0,-1 1 0 0 0,0-1-1 0 0,1 0 1 0 0,-1 1 0 0 0,0-1 0 0 0,1 1 0 0 0,-1-1 0 0 0,0 0 0 0 0,0 0 0 0 0,1 1 0 0 0,-1-1 0 0 0,0 0 0 0 0,0 1 0 0 0,0-1 0 0 0,0 0 0 0 0,0 1 0 0 0,0-1 0 0 0,0 0 0 0 0,0 0-1 0 0,0 1 1 0 0,-1-1 0 0 0,1 0 0 0 0,0 1 0 0 0,0-1 0 0 0,0 0 0 0 0,-1 1 0 0 0,1-1 0 0 0,0 0 0 0 0,-1 1 0 0 0,1-1 0 0 0,-1 1 0 0 0,1-1 0 0 0,-1 1 0 0 0,1-1 0 0 0,-1 1-1 0 0,1-1 1 0 0,-1 1 0 0 0,1-1 0 0 0,-1 1 0 0 0,0 0 0 0 0,1-1 0 0 0,-1 1 0 0 0,0 0 0 0 0,1-1 0 0 0,-1 1 0 0 0,0 0 0 0 0,1 0 0 0 0,-1 0 0 0 0,0 0 0 0 0,0 0 0 0 0,1 0 0 0 0,-1 0-1 0 0,0 0 1 0 0,1 0 0 0 0,-1 0 0 0 0,0 0 0 0 0,0 0 0 0 0,1 0 0 0 0,-1 1-2 0 0,-9 0 20 0 0,1 0 1 0 0,0 1-1 0 0,0 1 0 0 0,0 0 1 0 0,0 0-1 0 0,0 1 0 0 0,1 0 1 0 0,-1 0-1 0 0,1 1 0 0 0,0 0 1 0 0,1 0-1 0 0,-1 1 0 0 0,1 0 0 0 0,0 0 1 0 0,0 1-1 0 0,1 0 0 0 0,0 0 1 0 0,0 0-1 0 0,1 1 0 0 0,0 0 1 0 0,0 0-1 0 0,1 1 0 0 0,0-1 1 0 0,0 1-1 0 0,1 0 0 0 0,-2 8-20 0 0,4-13 19 0 0,0-1 1 0 0,0 1-1 0 0,1 0 0 0 0,0 0 0 0 0,0-1 0 0 0,0 1 0 0 0,0 0 0 0 0,0-1 1 0 0,1 1-1 0 0,0 0 0 0 0,-1-1 0 0 0,1 1 0 0 0,1-1 0 0 0,-1 1 0 0 0,0-1 1 0 0,1 1-1 0 0,0-1 0 0 0,0 0 0 0 0,0 0 0 0 0,0 0 0 0 0,0 0 0 0 0,1 0 0 0 0,-1 0 1 0 0,1-1-1 0 0,0 1 0 0 0,0-1 0 0 0,0 0 0 0 0,0 0 0 0 0,0 0 0 0 0,0 0 1 0 0,0 0-1 0 0,1-1 0 0 0,-1 1 0 0 0,1-1 0 0 0,-1 0 0 0 0,2 0-19 0 0,136 18 1017 0 0,-109-21-875 0 0,0-2 1 0 0,0-1-1 0 0,0-1 1 0 0,-1-2-1 0 0,0-1 1 0 0,-1-2-1 0 0,0-1 1 0 0,0-1-1 0 0,-1-1 1 0 0,-1-2-1 0 0,-1 0 1 0 0,0-2-1 0 0,-1-2 1 0 0,-1 0-1 0 0,-1-1 1 0 0,-1-2-1 0 0,0 0 1 0 0,-2-1-1 0 0,-1-2-142 0 0,-5 11-33 0 0,-1-1 0 0 0,0-1 0 0 0,-1 0 0 0 0,-1-1 0 0 0,-1 0 0 0 0,-1 0 0 0 0,0-1 0 0 0,-1-1 0 0 0,-2 0 0 0 0,0 0 0 0 0,0 0 0 0 0,-2-1 0 0 0,-1 0 0 0 0,-1 0 0 0 0,0 0-1 0 0,-1 0 1 0 0,-2-1 0 0 0,0-1 33 0 0,-1 17-18 0 0,0 0-1 0 0,0-1 1 0 0,0 1-1 0 0,-1 0 1 0 0,0 0-1 0 0,0 0 1 0 0,-1 0-1 0 0,1 0 1 0 0,-1 0-1 0 0,-1 1 1 0 0,1-1-1 0 0,-1 1 1 0 0,0 0-1 0 0,0 0 1 0 0,0 0-1 0 0,-1 1 1 0 0,0-1 0 0 0,1 1-1 0 0,-2 0 1 0 0,1 1-1 0 0,0-1 1 0 0,-1 1-1 0 0,0 0 1 0 0,1 0-1 0 0,-1 1 1 0 0,0 0-1 0 0,-1 0 1 0 0,1 0-1 0 0,0 1 1 0 0,-1 0 18 0 0,-5 0-8 0 0,0 0 1 0 0,1 1-1 0 0,-1 1 0 0 0,0 0 1 0 0,1 0-1 0 0,-1 2 1 0 0,0-1-1 0 0,1 1 1 0 0,0 1-1 0 0,0 0 1 0 0,0 0-1 0 0,0 1 1 0 0,1 1-1 0 0,0 0 1 0 0,0 0-1 0 0,0 1 1 0 0,1 0-1 0 0,0 1 1 0 0,0 0-1 0 0,1 0 1 0 0,0 1-1 0 0,0 0 1 0 0,1 0-1 0 0,1 1 0 0 0,-1 0 1 0 0,1 0-1 0 0,1 0 1 0 0,0 2 7 0 0,-3 7 50 0 0,0 0-1 0 0,2 1 1 0 0,1 0 0 0 0,0 0 0 0 0,1 0 0 0 0,1 1-1 0 0,1-1 1 0 0,1 1 0 0 0,1-1 0 0 0,1 1-1 0 0,1 0 1 0 0,0-1 0 0 0,2 0 0 0 0,0 1-1 0 0,1-1 1 0 0,1-1 0 0 0,1 1 0 0 0,1-1 0 0 0,0 0-1 0 0,2-1 1 0 0,0 0 0 0 0,1-1 0 0 0,1 0-1 0 0,0 0 1 0 0,15 13-50 0 0,-6-13 81 0 0,1-1 0 0 0,0-1-1 0 0,2-1 1 0 0,-1-1 0 0 0,2-1-1 0 0,0-1 1 0 0,0-2 0 0 0,1 0 0 0 0,0-2-1 0 0,0 0 1 0 0,1-2 0 0 0,-1-1 0 0 0,1-1-1 0 0,0-2 1 0 0,0 0 0 0 0,1-2-1 0 0,1-1-80 0 0,63-24-847 0 0,-58 2-5350 0 0,-27 19-6419 0 0</inkml:trace>
  <inkml:trace contextRef="#ctx0" brushRef="#br0" timeOffset="18758.973">16707 2646 2873 0 0,'0'0'1516'0'0,"0"0"-60"0"0,0 0 235 0 0,0 0 280 0 0,0 0 72 0 0,0 0-137 0 0,0 0-353 0 0,0 0-388 0 0,0 0-318 0 0,0 0-244 0 0,0 0-195 0 0,-4 1 775 0 0,4 204 2838 0 0,1-199-3976 0 0,-1 1 1 0 0,1-1 0 0 0,0 1 0 0 0,0-1 0 0 0,1 0 0 0 0,0 1-1 0 0,0-1 1 0 0,0 0 0 0 0,1 0 0 0 0,0 0 0 0 0,0-1-1 0 0,0 1 1 0 0,1-1 0 0 0,0 0 0 0 0,0 0 0 0 0,0 0-1 0 0,1 0 1 0 0,-1-1 0 0 0,1 1 0 0 0,0-1 0 0 0,1 0 0 0 0,-1-1-1 0 0,1 0 1 0 0,-1 1 0 0 0,1-2 0 0 0,0 1 0 0 0,0-1-1 0 0,0 0 1 0 0,1 0 0 0 0,-1 0 0 0 0,0-1 0 0 0,1 0-1 0 0,-1-1 1 0 0,4 1-46 0 0,8-5 107 0 0,1-1 0 0 0,-1 0 0 0 0,1-2-1 0 0,-2 0 1 0 0,1-1 0 0 0,-1-1-1 0 0,0 0 1 0 0,-1-1 0 0 0,0-1 0 0 0,0 0-1 0 0,-1-2 1 0 0,-1 0 0 0 0,0 0 0 0 0,-1-1-1 0 0,-1-1 1 0 0,0 0 0 0 0,8-13-107 0 0,-6 11 52 0 0,76-93 51 0 0,-89 110-111 0 0,-1 0-19 0 0,-1 16-107 0 0,-10 147 159 0 0,13-158-19 0 0,0 0-1 0 0,0 0 1 0 0,0 0 0 0 0,1 0 0 0 0,0-1-1 0 0,0 1 1 0 0,0-1 0 0 0,1 0 0 0 0,-1 0-1 0 0,1 0 1 0 0,0 0 0 0 0,0 0 0 0 0,0-1-1 0 0,1 0 1 0 0,-1 0 0 0 0,1 0 0 0 0,0-1-1 0 0,-1 1 1 0 0,1-1 0 0 0,0 0-1 0 0,1 0 1 0 0,-1-1 0 0 0,0 0 0 0 0,0 0-1 0 0,1 0 1 0 0,-1 0 0 0 0,1-1 0 0 0,-1 0-1 0 0,0 0 1 0 0,1-1 0 0 0,-1 1 0 0 0,1-1-1 0 0,-1 0 1 0 0,0 0 0 0 0,0-1-1 0 0,0 0 1 0 0,0 0 0 0 0,0 0 0 0 0,0 0-1 0 0,2-2-5 0 0,10-5 88 0 0,-1 0 0 0 0,-1 0 0 0 0,0-1 0 0 0,0-1 0 0 0,-1-1 1 0 0,0 0-1 0 0,-1-1 0 0 0,0 0 0 0 0,-1-1 0 0 0,-1 0 0 0 0,0-1 0 0 0,-1-1 0 0 0,0 1 0 0 0,-2-1 0 0 0,2-3-88 0 0,-2-94-126 0 0,-16 108-626 0 0,7 6-9155 0 0,1 2-2044 0 0</inkml:trace>
  <inkml:trace contextRef="#ctx0" brushRef="#br0" timeOffset="19059.183">18054 2687 16908 0 0,'0'0'1449'0'0,"0"0"-499"0"0,0 0-205 0 0,0 0 43 0 0,0 0 30 0 0,0 0-33 0 0,0 0-132 0 0,0 0-163 0 0,0 0-110 0 0,0 0-49 0 0,0 0-29 0 0,0 0-37 0 0,0 0-36 0 0,0 23-43 0 0,-2 120 194 0 0,-8-83-531 0 0,2-51-3384 0 0,-3-2-3551 0 0,9-6-4696 0 0</inkml:trace>
  <inkml:trace contextRef="#ctx0" brushRef="#br0" timeOffset="19271.975">17979 2293 11715 0 0,'0'0'4136'0'0,"0"0"-3239"0"0,0 0-473 0 0,0 0-192 0 0,0 0-184 0 0,0 0-240 0 0,0 0-152 0 0,0 0-88 0 0,0 0-105 0 0,0 0-135 0 0,0 0-464 0 0,0 0-1921 0 0,0 0-8025 0 0</inkml:trace>
  <inkml:trace contextRef="#ctx0" brushRef="#br0" timeOffset="19605.04">18487 2146 8490 0 0,'0'0'4117'0'0,"0"0"-2552"0"0,0 0-863 0 0,0 0 139 0 0,0 0 309 0 0,0 0 237 0 0,0 0 12 0 0,0 0-175 0 0,0 0-224 0 0,0 0-169 0 0,0 0-155 0 0,0 0-132 0 0,0 0-93 0 0,3 33-64 0 0,11 104-23 0 0,-2 160 1518 0 0,-54 94-1509 0 0,42-392-466 0 0,1 1 1 0 0,-1 0-1 0 0,0 0 0 0 0,1 0 0 0 0,-1 0 0 0 0,0 0 0 0 0,1 0 0 0 0,-1 0 1 0 0,1 0-1 0 0,-1 0 0 0 0,0 0 0 0 0,1 0 0 0 0,-1 1 0 0 0,0-1 1 0 0,1 0-1 0 0,-1 0 0 0 0,0 0 0 0 0,1 0 0 0 0,-1 1 0 0 0,0-1 1 0 0,1 0-1 0 0,-1 0 0 0 0,0 0 0 0 0,1 1 0 0 0,-1-1 0 0 0,0 0 1 0 0,0 1-1 0 0,1-1 0 0 0,-1 0 0 0 0,0 1 0 0 0,0-1 0 0 0,0 0 1 0 0,0 1-1 0 0,1-1 0 0 0,-1 0 0 0 0,0 1 0 0 0,0-1 93 0 0,5-6-362 0 0,7-16-4301 0 0,-8 7-5423 0 0,-3 7 1249 0 0</inkml:trace>
  <inkml:trace contextRef="#ctx0" brushRef="#br0" timeOffset="19811.152">18198 2661 10650 0 0,'0'0'1854'0'0,"0"0"-456"0"0,0 0-207 0 0,0 0 46 0 0,0 0 43 0 0,0 0-23 0 0,0 0-142 0 0,0 0-209 0 0,0 0-175 0 0,0 0-152 0 0,37-8-132 0 0,117-26-104 0 0,63-27 270 0 0,-87 5-2110 0 0,-81 19-8254 0 0,-38 27-1402 0 0</inkml:trace>
  <inkml:trace contextRef="#ctx0" brushRef="#br0" timeOffset="23366.018">19087 2249 760 0 0,'0'0'1364'0'0,"0"0"-498"0"0,0 0-118 0 0,0 0 104 0 0,0 0 182 0 0,0 0 89 0 0,0 0-14 0 0,0 0-43 0 0,0 0-137 0 0,0 0-51 0 0,0 0 19 0 0,-2-17 26 0 0,-2-12-478 0 0,0-7 474 0 0,3 26 3272 0 0,1 3 3378 0 0,7 261-6075 0 0,15-12-1019 0 0,-20 97-248 0 0,-2-339-238 0 0,11-7 91 0 0,248-220 400 0 0,-176 189-437 0 0,-81 38-38 0 0,0 0 0 0 0,1 0 0 0 0,-1 0 0 0 0,0 0 0 0 0,0 1 0 0 0,0-1 1 0 0,0 1-1 0 0,1-1 0 0 0,-1 1 0 0 0,0 0 0 0 0,0 0 0 0 0,0 0 0 0 0,0 0 0 0 0,0 0 0 0 0,-1 0 0 0 0,1 0 1 0 0,0 1-1 0 0,0-1 0 0 0,-1 1 0 0 0,1-1 0 0 0,-1 1 0 0 0,1-1 0 0 0,-1 1 0 0 0,0 0 0 0 0,1 0 1 0 0,-1 0-1 0 0,0 0 0 0 0,-1 0 0 0 0,1 0 0 0 0,0 0 0 0 0,0 0 0 0 0,-1 0 0 0 0,1 1-5 0 0,14 76 313 0 0,-13 75 105 0 0,-2-154-457 0 0,0 1 0 0 0,1-1 0 0 0,-1 1 0 0 0,0 0 0 0 0,0-1 0 0 0,1 1 1 0 0,-1-1-1 0 0,0 1 0 0 0,1-1 0 0 0,-1 1 0 0 0,1-1 0 0 0,-1 1 0 0 0,1-1 1 0 0,-1 0-1 0 0,1 1 0 0 0,-1-1 0 0 0,1 1 0 0 0,-1-1 0 0 0,1 0 0 0 0,-1 0 1 0 0,1 1-1 0 0,-1-1 0 0 0,1 0 0 0 0,0 0 0 0 0,-1 0 0 0 0,1 0 0 0 0,0 1 1 0 0,-1-1-1 0 0,1 0 0 0 0,-1 0 0 0 0,1 0 0 0 0,0 0 0 0 0,-1-1 0 0 0,1 1 1 0 0,0 0-1 0 0,-1 0 0 0 0,1 0 0 0 0,-1 0 0 0 0,1-1 0 0 0,0 1 0 0 0,-1 0 0 0 0,1-1 1 0 0,-1 1-1 0 0,1 0 0 0 0,-1-1 0 0 0,1 1 0 0 0,-1 0 0 0 0,1-1 0 0 0,-1 1 1 0 0,0-1-1 0 0,1 1 0 0 0,-1-1 0 0 0,1 0 39 0 0,9-6-3588 0 0,-3 1-3467 0 0,-3-2-5817 0 0</inkml:trace>
  <inkml:trace contextRef="#ctx0" brushRef="#br0" timeOffset="24344.751">20580 2761 1320 0 0,'0'0'1502'0'0,"0"0"29"0"0,0 0 61 0 0,0 0 113 0 0,0 0 35 0 0,0 0-85 0 0,0 0-99 0 0,0 0-129 0 0,0 0-109 0 0,0 0-140 0 0,0 0-148 0 0,0 0-140 0 0,0 0-102 0 0,-9 0-77 0 0,-28 0-75 0 0,-12 24 929 0 0,38-15-1280 0 0,-5 4-94 0 0,0 1 0 0 0,1 0 0 0 0,1 1 1 0 0,0 1-1 0 0,1 0 0 0 0,0 1 0 0 0,2 0 0 0 0,0 1 1 0 0,1 0-1 0 0,1 0 0 0 0,-2 8-191 0 0,9-24 18 0 0,1 0 1 0 0,0 1-1 0 0,0-1 0 0 0,0 1 1 0 0,0-1-1 0 0,0 1 0 0 0,1-1 1 0 0,-1 1-1 0 0,1-1 0 0 0,0 1 1 0 0,-1 0-1 0 0,1-1 0 0 0,1 1 1 0 0,-1 0-1 0 0,0-1 0 0 0,1 1 1 0 0,-1 0-1 0 0,1-1 0 0 0,0 1 1 0 0,-1-1-1 0 0,1 1 0 0 0,1-1 1 0 0,-1 0-1 0 0,0 1 0 0 0,0-1 1 0 0,1 0-1 0 0,0 0 1 0 0,-1 0-1 0 0,1 0 0 0 0,0 0 1 0 0,0 0-1 0 0,0 0 0 0 0,0-1 1 0 0,0 1-1 0 0,0-1 0 0 0,1 1 1 0 0,-1-1-1 0 0,0 0 0 0 0,1 0 1 0 0,-1 0-1 0 0,1 0 0 0 0,-1 0 1 0 0,1-1-1 0 0,0 1 0 0 0,-1-1 1 0 0,1 0-1 0 0,0 1 0 0 0,-1-1 1 0 0,3-1-19 0 0,10-2 106 0 0,-1-1 1 0 0,1-1 0 0 0,-1 0-1 0 0,0-1 1 0 0,0 0-1 0 0,-1-1 1 0 0,0 0 0 0 0,0-2-1 0 0,-1 1 1 0 0,0-1-1 0 0,0-1 1 0 0,-1 0 0 0 0,-1-1-1 0 0,0 0 1 0 0,3-4-107 0 0,1 1 72 0 0,181-164 484 0 0,-194 177-554 0 0,-1 1 0 0 0,0-1 1 0 0,1 1-1 0 0,-1-1 0 0 0,1 1 0 0 0,0 0 1 0 0,-1-1-1 0 0,1 1 0 0 0,-1 0 0 0 0,1-1 0 0 0,-1 1 1 0 0,1 0-1 0 0,0 0 0 0 0,-1-1 0 0 0,1 1 1 0 0,0 0-1 0 0,-1 0 0 0 0,1 0 0 0 0,0 0 0 0 0,-1 0 1 0 0,1 0-1 0 0,0 0 0 0 0,-1 0 0 0 0,1 0 1 0 0,0 0-1 0 0,-1 0 0 0 0,1 1 0 0 0,0-1 1 0 0,-1 0-1 0 0,1 0 0 0 0,-1 1 0 0 0,1-1 0 0 0,0 0 1 0 0,-1 1-1 0 0,1-1 0 0 0,-1 1 0 0 0,1-1 1 0 0,-1 1-1 0 0,1-1 0 0 0,-1 1 0 0 0,0-1 1 0 0,1 1-1 0 0,-1-1 0 0 0,1 1 0 0 0,-1-1 0 0 0,0 1 1 0 0,0 0-1 0 0,1-1 0 0 0,-1 1 0 0 0,0 0 1 0 0,0-1-1 0 0,0 1 0 0 0,0-1 0 0 0,1 1 0 0 0,-1 0 1 0 0,0-1-1 0 0,0 1 0 0 0,-1 0 0 0 0,1 0 1 0 0,0-1-1 0 0,0 1 0 0 0,0-1 0 0 0,0 1 1 0 0,0 0-1 0 0,-1-1 0 0 0,1 1 0 0 0,0 0 0 0 0,-1-1-2 0 0,3 12 84 0 0,9 71 285 0 0,-10-68-340 0 0,0 0 0 0 0,0 0 0 0 0,1-1 0 0 0,1 0 0 0 0,1 1 0 0 0,0-1 0 0 0,1 0 0 0 0,0-1 0 0 0,1 1-1 0 0,1 0-28 0 0,-3-9 2 0 0,1 0-1 0 0,-1 0 1 0 0,1-1-1 0 0,0 0 1 0 0,0 0-1 0 0,0 0 1 0 0,0-1-1 0 0,1 1 1 0 0,0-1-1 0 0,0 0 1 0 0,0-1-1 0 0,0 0 1 0 0,0 0-1 0 0,0 0 1 0 0,0-1-1 0 0,1 1 1 0 0,-1-1-1 0 0,0-1 1 0 0,1 1-1 0 0,-1-1 1 0 0,1-1-1 0 0,-1 1 1 0 0,1-1-1 0 0,-1 0 1 0 0,4-1-2 0 0,39-25-332 0 0,-31 11-2639 0 0,-6 5-2185 0 0,-6 7-7004 0 0</inkml:trace>
  <inkml:trace contextRef="#ctx0" brushRef="#br0" timeOffset="25399.627">21657 2455 7098 0 0,'0'0'2047'0'0,"0"0"-971"0"0,0 0-461 0 0,0 0 154 0 0,0 0 325 0 0,0 0 265 0 0,0 0 77 0 0,0 0-125 0 0,0 0-145 0 0,0 0-144 0 0,0 0-109 0 0,31 6-72 0 0,100 19-55 0 0,-119-23-607 0 0,0 0 1 0 0,0-1-1 0 0,0-1 1 0 0,0 1-1 0 0,0-2 1 0 0,0 0-1 0 0,0 0 1 0 0,0-1-1 0 0,0-1 1 0 0,0 0-1 0 0,0 0 1 0 0,-1-1-1 0 0,9-5-179 0 0,5 0 288 0 0,9-3-71 0 0,0-1 0 0 0,-1-2 0 0 0,0-1 0 0 0,-1-2 0 0 0,-1-1-1 0 0,-1-1 1 0 0,-1-1 0 0 0,-1-2 0 0 0,-1-1 0 0 0,-1-1 0 0 0,-1-1-1 0 0,16-22-216 0 0,-38 43 31 0 0,1 1 0 0 0,-1-1 0 0 0,0 0 0 0 0,-1 0 0 0 0,1 0 0 0 0,-1 0 0 0 0,0 0 0 0 0,0-1 0 0 0,0 1-1 0 0,-1-1 1 0 0,0 1 0 0 0,0-1 0 0 0,-1 1 0 0 0,1-1 0 0 0,-1 0 0 0 0,0 1 0 0 0,-1-5-31 0 0,-1 8 9 0 0,0 1 0 0 0,-1 0 1 0 0,1-1-1 0 0,0 1 1 0 0,0 0-1 0 0,-1 0 0 0 0,1 0 1 0 0,-1 0-1 0 0,1 1 0 0 0,-1-1 1 0 0,1 1-1 0 0,-1-1 0 0 0,1 1 1 0 0,-1 0-1 0 0,1 0 0 0 0,-1 0 1 0 0,1 0-1 0 0,-1 1 0 0 0,0-1 1 0 0,1 1-1 0 0,0-1 0 0 0,-1 1 1 0 0,1 0-1 0 0,-1 0 0 0 0,1 0 1 0 0,0 0-1 0 0,-1 1 0 0 0,1-1 1 0 0,-1 1-10 0 0,-15 14 2 0 0,0 0 1 0 0,1 0 0 0 0,1 2 0 0 0,0 0-1 0 0,2 1 1 0 0,0 0 0 0 0,1 1 0 0 0,1 1 0 0 0,1 0-1 0 0,0 0 1 0 0,0 6-3 0 0,-19 57 2 0 0,3 1-1 0 0,4 0 1 0 0,3 2 0 0 0,5 1-1 0 0,-4 76-1 0 0,10-73-7 0 0,-4 0 0 0 0,-4-1 0 0 0,-4-1-1 0 0,-4 0 1 0 0,-18 39 7 0 0,33-100 4 0 0,-2-1-1 0 0,-1 1 1 0 0,-1-2-1 0 0,-1 0 1 0 0,-1 0-1 0 0,-1-2 0 0 0,-2 0 1 0 0,0-1-1 0 0,-1-1 1 0 0,-23 19-4 0 0,36-35 3 0 0,-1 0 1 0 0,1 0-1 0 0,-2-1 0 0 0,1 0 1 0 0,0 0-1 0 0,-1-1 1 0 0,0 0-1 0 0,0-1 0 0 0,0 1 1 0 0,-1-2-1 0 0,1 0 0 0 0,0 0 1 0 0,-1 0-1 0 0,0-1 0 0 0,1-1 1 0 0,-1 1-1 0 0,-9-2-3 0 0,14-3 4 0 0,1 1-1 0 0,0-1 1 0 0,-1 0-1 0 0,1 0 1 0 0,1-1-1 0 0,-1 1 1 0 0,1-1 0 0 0,0 0-1 0 0,0 0 1 0 0,0 0-1 0 0,1 0 1 0 0,-1 0-1 0 0,1 0 1 0 0,0-1-1 0 0,1 1 1 0 0,0-1-1 0 0,-1 0 1 0 0,2 1 0 0 0,-1-1-1 0 0,1 0 1 0 0,0 1-1 0 0,0-1 1 0 0,0 0-1 0 0,1 0 1 0 0,0 1-1 0 0,0-1 1 0 0,0 1-1 0 0,1-1 1 0 0,1-1-4 0 0,8-31 13 0 0,2 0 1 0 0,1 0-1 0 0,3 2 0 0 0,1 0 1 0 0,1 1-1 0 0,2 0 0 0 0,1 2 1 0 0,2 1-1 0 0,10-10-13 0 0,22-24-108 0 0,3 2 0 0 0,3 2 1 0 0,3 3-1 0 0,2 4 0 0 0,44-28 108 0 0,-33 39-2337 0 0,-22 23-8719 0 0,-30 11 1560 0 0,-19 6 5054 0 0</inkml:trace>
  <inkml:trace contextRef="#ctx0" brushRef="#br0" timeOffset="25699.279">22472 2705 0 0 0,'0'0'2176'0'0,"0"0"1076"0"0,0 0 19 0 0,0 0-446 0 0,0 0-501 0 0,0 0-443 0 0,0 0-336 0 0,0 0-174 0 0,0 0-102 0 0,0 0-110 0 0,0 0-134 0 0,0 0-195 0 0,17-9-208 0 0,49-25 196 0 0,-88 56-508 0 0,1 1 1 0 0,0 0-1 0 0,2 1 1 0 0,1 2-1 0 0,-9 17-310 0 0,20-33 32 0 0,1 1-1 0 0,1 0 0 0 0,-1 1 1 0 0,2-1-1 0 0,0 1 0 0 0,0 0 1 0 0,1 0-1 0 0,0 1 0 0 0,1-1 1 0 0,1 1-1 0 0,0-1 0 0 0,0 1 1 0 0,1-1-1 0 0,1 1 0 0 0,0-1 1 0 0,2 6-32 0 0,-2-14 22 0 0,1 0 0 0 0,0 1 0 0 0,0-1 0 0 0,0 0 0 0 0,0 0 0 0 0,1-1 1 0 0,0 1-1 0 0,0 0 0 0 0,0-1 0 0 0,0 0 0 0 0,0 0 0 0 0,1 0 0 0 0,-1 0 0 0 0,1 0 1 0 0,0-1-1 0 0,0 1 0 0 0,0-1 0 0 0,0 0 0 0 0,0 0 0 0 0,0-1 0 0 0,0 1 0 0 0,1-1 1 0 0,-1 0-1 0 0,1 0 0 0 0,-1 0 0 0 0,1-1 0 0 0,-1 1 0 0 0,1-1 0 0 0,0 0 0 0 0,-1-1 1 0 0,2 1-24 0 0,3-1 73 0 0,-1 0-1 0 0,1 0 1 0 0,0-1-1 0 0,-1 0 0 0 0,1 0 1 0 0,-1-1-1 0 0,1 0 0 0 0,-1 0 1 0 0,0-1-1 0 0,0 0 1 0 0,-1-1-1 0 0,1 0 0 0 0,-1 0 1 0 0,0 0-1 0 0,5-6-71 0 0,-6 3 38 0 0,0-1-1 0 0,0 1 0 0 0,-1-1 1 0 0,0-1-1 0 0,0 1 1 0 0,-1-1-1 0 0,0 1 1 0 0,-1-1-1 0 0,0 0 1 0 0,-1-1-1 0 0,0 1 1 0 0,0 0-1 0 0,-1-1 1 0 0,-1 1-1 0 0,0 0 1 0 0,0-1-1 0 0,-1 1 1 0 0,-1-9-38 0 0,-1 4-139 0 0,0 1 1 0 0,-1 0-1 0 0,-1 0 1 0 0,0 1-1 0 0,-1-1 1 0 0,-1 1-1 0 0,0 0 1 0 0,0 1-1 0 0,-1 0 1 0 0,-1 0-1 0 0,0 1 1 0 0,-1 0-1 0 0,-8-8 139 0 0,-18 2-2843 0 0,11 14-4377 0 0,18 3-4576 0 0</inkml:trace>
  <inkml:trace contextRef="#ctx0" brushRef="#br0" timeOffset="25993.764">22846 2941 7034 0 0,'0'0'2416'0'0,"0"0"-709"0"0,0 0-165 0 0,0 0 131 0 0,0 0 44 0 0,0 0-140 0 0,0 0-227 0 0,0 0-204 0 0,0 0-113 0 0,0 0-45 0 0,0 0-101 0 0,0 0-93 0 0,0 0-73 0 0,-11 12-41 0 0,-30 34-61 0 0,40-46-579 0 0,0 0 1 0 0,1 0-1 0 0,-1 0 0 0 0,0 0 0 0 0,1 0 0 0 0,-1 0 1 0 0,0 0-1 0 0,1 0 0 0 0,-1-1 0 0 0,0 1 0 0 0,1 0 1 0 0,-1 0-1 0 0,0-1 0 0 0,1 1 0 0 0,-1 0 0 0 0,1-1 1 0 0,-1 1-1 0 0,1-1 0 0 0,-1 1 0 0 0,1-1 0 0 0,-1 1 1 0 0,1-1-1 0 0,-1 1 0 0 0,1-1 0 0 0,0 1 0 0 0,-1-1 0 0 0,1 0 1 0 0,0 1-1 0 0,-1-1 0 0 0,1 0 0 0 0,0 1 0 0 0,0-1 1 0 0,0 0-1 0 0,-1 1 0 0 0,1-1 0 0 0,0 0 0 0 0,0 1 1 0 0,0-1-1 0 0,0 0 0 0 0,0 1 0 0 0,0-1 0 0 0,1 0 1 0 0,-1 1-1 0 0,0-1 0 0 0,0 0 0 0 0,0 1 0 0 0,1-1 1 0 0,-1 0-1 0 0,0 1 0 0 0,1-1 0 0 0,-1 1 0 0 0,0-1 1 0 0,1 0-1 0 0,-1 1 0 0 0,1-1 0 0 0,0 1-40 0 0,-1-2 102 0 0,49-142 951 0 0,32-25-665 0 0,-19 82-620 0 0,-61 86 129 0 0,0 0-1 0 0,1 0 1 0 0,-1 1-1 0 0,0-1 0 0 0,1 1 1 0 0,-1-1-1 0 0,0 1 1 0 0,1-1-1 0 0,-1 1 0 0 0,1 0 1 0 0,-1 0-1 0 0,1 0 1 0 0,-1 0-1 0 0,1 0 0 0 0,-1 0 1 0 0,0 0-1 0 0,1 0 1 0 0,-1 0-1 0 0,1 1 1 0 0,-1-1-1 0 0,1 1 0 0 0,-1-1 1 0 0,0 1-1 0 0,1-1 1 0 0,-1 1-1 0 0,0 0 0 0 0,0 0 1 0 0,1 0-1 0 0,-1-1 1 0 0,0 1-1 0 0,0 0 0 0 0,0 0 1 0 0,0 1-1 0 0,0-1 1 0 0,0 0-1 0 0,-1 0 1 0 0,1 0-1 0 0,0 1 0 0 0,0-1 1 0 0,-1 0 103 0 0,6 12-2615 0 0,-1-4-2928 0 0,-3-2-6529 0 0</inkml:trace>
  <inkml:trace contextRef="#ctx0" brushRef="#br0" timeOffset="26406.125">23428 2613 2769 0 0,'0'0'3834'0'0,"0"0"-1790"0"0,0 0-434 0 0,0 0 117 0 0,0 0 123 0 0,0 0-94 0 0,0 0-261 0 0,0 0-211 0 0,0 0-180 0 0,0 0-98 0 0,0 0-120 0 0,0 0-137 0 0,0 0-123 0 0,-4-3-132 0 0,2 1-494 0 0,1 0 46 0 0,0 1-1 0 0,0 0 1 0 0,0 0-1 0 0,0 0 1 0 0,0 1-1 0 0,0-1 0 0 0,0 0 1 0 0,0 0-1 0 0,0 0 1 0 0,0 1-1 0 0,-1-1 1 0 0,1 1-1 0 0,0-1 1 0 0,0 1-1 0 0,-1-1 1 0 0,1 1-1 0 0,0 0 1 0 0,-1-1-1 0 0,1 1 1 0 0,0 0-1 0 0,-1 0 0 0 0,1 0 1 0 0,0 0-1 0 0,-1 0 1 0 0,1 0-1 0 0,0 1 1 0 0,-1-1-1 0 0,1 0 1 0 0,0 1-1 0 0,-1-1 1 0 0,1 1-1 0 0,0-1 1 0 0,-1 2-46 0 0,-11 5 225 0 0,1 2 0 0 0,1 0 0 0 0,-1 0 0 0 0,1 1 0 0 0,1 1 0 0 0,0-1 0 0 0,0 2 1 0 0,2-1-1 0 0,-1 1 0 0 0,-6 13-225 0 0,8-13 62 0 0,1 0 0 0 0,0 1 1 0 0,1 0-1 0 0,0 0 0 0 0,1 0 1 0 0,0 0-1 0 0,1 0 0 0 0,1 1 0 0 0,0 0 1 0 0,1-1-1 0 0,0 1 0 0 0,1 0 1 0 0,1 0-1 0 0,2 11-62 0 0,0-19 18 0 0,0 0 1 0 0,1 0-1 0 0,0 0 1 0 0,0 0-1 0 0,1-1 0 0 0,-1 1 1 0 0,1-1-1 0 0,0 0 1 0 0,1-1-1 0 0,-1 1 0 0 0,1-1 1 0 0,0 0-1 0 0,0-1 1 0 0,0 1-1 0 0,1-1 0 0 0,-1 0 1 0 0,1-1-1 0 0,0 0 1 0 0,-1 0-1 0 0,1 0 0 0 0,0-1 1 0 0,0 0-1 0 0,0 0 1 0 0,1 0-1 0 0,-1-1 0 0 0,0-1 1 0 0,0 1-1 0 0,0-1 1 0 0,0 0-1 0 0,2-1-18 0 0,43-18-1351 0 0,-40 4-6194 0 0,-10 11-4143 0 0</inkml:trace>
  <inkml:trace contextRef="#ctx0" brushRef="#br0" timeOffset="26879.23">23663 2834 8554 0 0,'0'0'2082'0'0,"0"0"-442"0"0,0 0 60 0 0,0 0 186 0 0,0 0-118 0 0,0 0-243 0 0,0 0-206 0 0,0 0-156 0 0,0 0-106 0 0,0 0-90 0 0,32 0-101 0 0,101-2-126 0 0,-45-18 439 0 0,-55 7-877 0 0,-1-2 0 0 0,-1-1 1 0 0,0-1-1 0 0,-1-2 0 0 0,-1-1 1 0 0,-1-1-1 0 0,8-9-302 0 0,12-30 174 0 0,-47 58-172 0 0,-1 1-1 0 0,1-1 1 0 0,0 1-1 0 0,-1-1 0 0 0,1 0 1 0 0,-1 1-1 0 0,1-1 1 0 0,-1 0-1 0 0,0 0 0 0 0,1 1 1 0 0,-1-1-1 0 0,0 0 1 0 0,0 0-1 0 0,0 0 0 0 0,-1 1 1 0 0,1-1-1 0 0,0 0 1 0 0,-1 0-1 0 0,1 1 1 0 0,-1-1-1 0 0,1 0 0 0 0,-1 1 1 0 0,0-1-1 0 0,0 1 1 0 0,0-1-1 0 0,0 1 0 0 0,0-1 1 0 0,0 1-1 0 0,0 0 1 0 0,0-1-1 0 0,-1 1 0 0 0,1 0 1 0 0,0 0-1 0 0,-1 0 1 0 0,1 0-1 0 0,-1 0 1 0 0,1 0-1 0 0,-1 0 0 0 0,0 1 1 0 0,1-1-1 0 0,-2 0-1 0 0,-11-2-17 0 0,-1 0-1 0 0,0 1 1 0 0,0 0 0 0 0,0 2-1 0 0,0-1 1 0 0,1 2 0 0 0,-1 0-1 0 0,0 1 1 0 0,0 0 0 0 0,0 1-1 0 0,1 1 1 0 0,-1 0 0 0 0,1 1-1 0 0,0 1 1 0 0,1 0 0 0 0,-1 1-1 0 0,1 0 1 0 0,1 1 0 0 0,-9 6 17 0 0,-3 2 3 0 0,1 1 1 0 0,0 1 0 0 0,2 1-1 0 0,0 0 1 0 0,1 2 0 0 0,-10 13-4 0 0,24-26 3 0 0,-1 0 1 0 0,1 1 0 0 0,1 0 0 0 0,0 0-1 0 0,0 0 1 0 0,1 0 0 0 0,0 1 0 0 0,0 0-1 0 0,1 0 1 0 0,0 0 0 0 0,1 0 0 0 0,0 0-1 0 0,1 1 1 0 0,0-1 0 0 0,0 1 0 0 0,1-1 0 0 0,1 0-1 0 0,0 1 1 0 0,1 6-4 0 0,3-8 7 0 0,-1-1-1 0 0,1 1 1 0 0,0-1 0 0 0,1 0-1 0 0,0-1 1 0 0,0 1-1 0 0,1-1 1 0 0,0 0 0 0 0,0-1-1 0 0,1 0 1 0 0,-1 0-1 0 0,1 0 1 0 0,1-1 0 0 0,-1 0-1 0 0,1-1 1 0 0,0 0-1 0 0,0 0 1 0 0,0-1 0 0 0,0 0-1 0 0,0-1 1 0 0,1 0-1 0 0,4 1-6 0 0,30 4 22 0 0,0-2 0 0 0,0-1 0 0 0,0-3 0 0 0,1-1 0 0 0,40-6-22 0 0,84-24-520 0 0,-98 12-3113 0 0,-49 10-3555 0 0,-8 1-5787 0 0</inkml:trace>
  <inkml:trace contextRef="#ctx0" brushRef="#br0" timeOffset="29790.223">768 3799 6889 0 0,'0'0'4100'0'0,"0"0"-2144"0"0,0 0-833 0 0,0 0-176 0 0,0 0-55 0 0,0 0 49 0 0,0 0 7 0 0,0 0 27 0 0,0 0-14 0 0,0 0-62 0 0,0 0-31 0 0,-2 18-121 0 0,-1 118 371 0 0,18-2-273 0 0,-6-1 0 0 0,-6 1 0 0 0,-7 32-845 0 0,3-139-25 0 0,-2-1 1 0 0,-1 0-1 0 0,0 0 0 0 0,-2-1 1 0 0,-1 0-1 0 0,-2 0 0 0 0,0 0 0 0 0,-11 20 25 0 0,-8-7-1004 0 0,13-31-4124 0 0,8-15-7150 0 0,6 1 4987 0 0</inkml:trace>
  <inkml:trace contextRef="#ctx0" brushRef="#br0" timeOffset="30127.243">523 3957 8922 0 0,'0'0'1367'0'0,"0"0"-342"0"0,0 0-246 0 0,0 0 59 0 0,0 0 173 0 0,0 0 142 0 0,0 0 26 0 0,31-33-96 0 0,98-103-165 0 0,-58 84-153 0 0,-36 37-402 0 0,1 2 0 0 0,0 1 0 0 0,1 1 1 0 0,0 2-1 0 0,0 2 0 0 0,1 2 0 0 0,7 0-363 0 0,-26 4 138 0 0,-1 0 1 0 0,1 2-1 0 0,-1 0 0 0 0,1 1 1 0 0,-1 0-1 0 0,0 2 0 0 0,0 0 1 0 0,0 1-1 0 0,0 1 0 0 0,-1 1 1 0 0,0 0-1 0 0,0 1 0 0 0,-1 1 1 0 0,0 1-1 0 0,10 8-138 0 0,-17-10 66 0 0,0 0 0 0 0,-1 1 1 0 0,0 0-1 0 0,-1 0 0 0 0,0 1 0 0 0,0 0 0 0 0,-1 0 1 0 0,0 1-1 0 0,-1 0 0 0 0,0 0 0 0 0,-1 0 0 0 0,0 0 1 0 0,-1 1-1 0 0,0-1 0 0 0,-1 1 0 0 0,0 0 0 0 0,-1 0 1 0 0,0 0-1 0 0,-1 0 0 0 0,-1 0 0 0 0,0 0 0 0 0,0 3-66 0 0,-5 3 36 0 0,0-1 1 0 0,0 1-1 0 0,-2-1 0 0 0,0-1 0 0 0,-1 0 0 0 0,-1 0 0 0 0,0 0 0 0 0,-1-1 0 0 0,-1-1 0 0 0,0 0 0 0 0,-1-1 0 0 0,-1 0 0 0 0,0-1 0 0 0,0 0 1 0 0,-1-1-1 0 0,-1-1 0 0 0,0 0 0 0 0,0-1 0 0 0,-9 3-36 0 0,-4 5-133 0 0,-2-1 0 0 0,0-2 0 0 0,0-1 0 0 0,-1-1 0 0 0,-1-1 0 0 0,0-2 0 0 0,0-2 0 0 0,-1-1 0 0 0,0-1 0 0 0,-22-1 133 0 0,11-13-1539 0 0,23-11-5152 0 0,19 12-4683 0 0</inkml:trace>
  <inkml:trace contextRef="#ctx0" brushRef="#br0" timeOffset="31241.08">3051 3685 0 0 0,'0'0'715'0'0,"0"0"468"0"0,0 0 165 0 0,0 0 75 0 0,0 0 67 0 0,0 0 37 0 0,0 0 8 0 0,0 0-66 0 0,0 0-108 0 0,0 0-165 0 0,0 0-124 0 0,-27-4 3274 0 0,7 7-3995 0 0,0 1 0 0 0,1 1 0 0 0,-1 1 0 0 0,1 0 0 0 0,1 2 0 0 0,-1 0 1 0 0,1 1-1 0 0,0 1 0 0 0,1 0 0 0 0,0 2 0 0 0,1 0 0 0 0,0 0 0 0 0,1 2 0 0 0,0 0-351 0 0,-10 12 172 0 0,1 0 1 0 0,1 1 0 0 0,1 2 0 0 0,1 0-1 0 0,2 1 1 0 0,0 2 0 0 0,3-1-1 0 0,1 2 1 0 0,1 0 0 0 0,1 1-1 0 0,2 0 1 0 0,2 1 0 0 0,1 0 0 0 0,2 0-1 0 0,1 1 1 0 0,2-1 0 0 0,1 1-1 0 0,3 13-172 0 0,0-26 80 0 0,1-1-1 0 0,1-1 0 0 0,1 1 0 0 0,1 0 0 0 0,1-1 0 0 0,1 0 0 0 0,1 0 1 0 0,1-1-1 0 0,0 0 0 0 0,2-1 0 0 0,0 0 0 0 0,1 0 0 0 0,1-1 0 0 0,1-1 1 0 0,0 0-1 0 0,2-1 0 0 0,-1-1 0 0 0,2 0 0 0 0,0-1 0 0 0,1-1 0 0 0,0 0 1 0 0,1-2-1 0 0,7 4-79 0 0,-8-8 71 0 0,1-1-1 0 0,0-1 1 0 0,1-1 0 0 0,-1 0 0 0 0,1-1 0 0 0,-1-2 0 0 0,1 0 0 0 0,0 0 0 0 0,7-3-71 0 0,-26 2 1 0 0,1 1-74 0 0,1-1 0 0 0,-1 1 0 0 0,0-1 0 0 0,1 0 0 0 0,-1 0 0 0 0,0 0 0 0 0,0 0 0 0 0,1 0 0 0 0,-1-1 0 0 0,0 1 0 0 0,0-1 1 0 0,1 0-1 0 0,-1 1 0 0 0,0-1 0 0 0,0 0 0 0 0,0 0 0 0 0,0 0 0 0 0,0 0 0 0 0,0-1 0 0 0,0 1 0 0 0,-1-1 0 0 0,1 1 0 0 0,0-1 1 0 0,-1 1-1 0 0,1-1 0 0 0,-1 0 0 0 0,0 0 0 0 0,1 0 0 0 0,-1 0 0 0 0,0 0 0 0 0,0 0 0 0 0,0 0 0 0 0,0 0 0 0 0,-1 0 1 0 0,1 0-1 0 0,0 0 0 0 0,-1-3 73 0 0,0-4-2679 0 0,0 4-1997 0 0,0 1-7610 0 0</inkml:trace>
  <inkml:trace contextRef="#ctx0" brushRef="#br0" timeOffset="32028.494">3566 4307 6393 0 0,'0'0'1505'0'0,"0"0"-238"0"0,0 0-80 0 0,0 0 129 0 0,0 0 120 0 0,0 0-37 0 0,0 0-120 0 0,0 0-177 0 0,0 0-217 0 0,0 0-167 0 0,0 0-128 0 0,0 0-92 0 0,0 0-78 0 0,-26-2-57 0 0,-79-5-42 0 0,38 16 436 0 0,48-2-511 0 0,-71 37 978 0 0,90-42-1216 0 0,1 0 1 0 0,-1 0-1 0 0,0 0 0 0 0,1 0 0 0 0,0 0 0 0 0,-1 0 0 0 0,1 0 1 0 0,0 0-1 0 0,0 0 0 0 0,0 0 0 0 0,0 0 0 0 0,0-1 0 0 0,0 1 1 0 0,1 0-1 0 0,-1-1 0 0 0,1 1 0 0 0,-1-1 0 0 0,1 1 0 0 0,0-1 1 0 0,-1 0-1 0 0,1 0 0 0 0,0 0 0 0 0,0 0 0 0 0,1 1-8 0 0,94 67 459 0 0,-90-65-340 0 0,0 1-1 0 0,0 0 1 0 0,0 0 0 0 0,0 0-1 0 0,-1 1 1 0 0,0 0-1 0 0,0 0 1 0 0,-1 1 0 0 0,0 0-1 0 0,0 0 1 0 0,0 0 0 0 0,-1 0-1 0 0,0 1 1 0 0,0-1-1 0 0,-1 1 1 0 0,0 0 0 0 0,-1 0-1 0 0,1 1 1 0 0,-1-1 0 0 0,-1 2-119 0 0,-47 30 929 0 0,15-26-1103 0 0,-1-1-1 0 0,0-2 1 0 0,0-2-1 0 0,-1 0 1 0 0,0-3 0 0 0,-1 0-1 0 0,1-2 1 0 0,-1-2-1 0 0,-31-1 175 0 0,73-13-3771 0 0,9-2-5195 0 0,-10 7-2486 0 0</inkml:trace>
  <inkml:trace contextRef="#ctx0" brushRef="#br0" timeOffset="32618.776">3789 3891 11939 0 0,'0'0'1428'0'0,"0"0"-427"0"0,0 0-171 0 0,0 0 158 0 0,0 0 236 0 0,0 0 81 0 0,0 0-137 0 0,0 0-276 0 0,0 0-296 0 0,0 0-190 0 0,0 0-44 0 0,0 0 34 0 0,0 0 57 0 0,2 8 33 0 0,11 121 1431 0 0,-10-47-1453 0 0,-3 0 0 0 0,-4 0 0 0 0,-3 0 0 0 0,-9 30-464 0 0,-21 47 206 0 0,39-159-205 0 0,0 1 1 0 0,-1-1 0 0 0,1 0-1 0 0,0 1 1 0 0,0-1-1 0 0,0 0 1 0 0,-1 0 0 0 0,1 0-1 0 0,0 0 1 0 0,0-1 0 0 0,-1 1-1 0 0,1 0 1 0 0,0-1 0 0 0,0 1-1 0 0,-1-1 1 0 0,1 1 0 0 0,0-1-1 0 0,-1 0 1 0 0,1 0 0 0 0,-1 0-1 0 0,1 0 1 0 0,-1 0 0 0 0,1 0-1 0 0,-1 0 1 0 0,0-1 0 0 0,0 1-1 0 0,1 0 1 0 0,-1-1 0 0 0,0 1-1 0 0,0-2-1 0 0,11-4-9 0 0,173-95-29 0 0,-183 101 36 0 0,0 0 0 0 0,-1 0 0 0 0,1 0 0 0 0,0 1 0 0 0,1-1 1 0 0,-1 0-1 0 0,0 1 0 0 0,0 0 0 0 0,0-1 0 0 0,0 1 0 0 0,0 0 0 0 0,0 0 0 0 0,0 0 0 0 0,1 0 0 0 0,-1 1 0 0 0,0-1 0 0 0,0 0 0 0 0,0 1 0 0 0,0 0 0 0 0,0-1 0 0 0,0 1 1 0 0,0 0-1 0 0,0 0 0 0 0,0 0 0 0 0,0 0 0 0 0,-1 1 0 0 0,1-1 0 0 0,0 0 0 0 0,-1 1 0 0 0,1-1 0 0 0,-1 1 0 0 0,1 0 0 0 0,-1 0 2 0 0,16 65 135 0 0,-26 21-359 0 0,12-75-3542 0 0,10-11-5712 0 0,-8-3 5893 0 0,-1 1-6888 0 0</inkml:trace>
  <inkml:trace contextRef="#ctx0" brushRef="#br0" timeOffset="32913.521">4349 4484 6297 0 0,'0'0'1723'0'0,"0"0"-181"0"0,0 0 126 0 0,0 0 241 0 0,0 0 10 0 0,0 0-245 0 0,0 0-429 0 0,0 0-381 0 0,0 0-223 0 0,0 0-108 0 0,0 0-13 0 0,0 0-25 0 0,-4 11-40 0 0,-16 99 1002 0 0,20-108-1414 0 0,0 1 0 0 0,0-1-1 0 0,1 1 1 0 0,0-1 0 0 0,-1 1 0 0 0,1-1-1 0 0,0 1 1 0 0,0-1 0 0 0,0 0 0 0 0,0 1-1 0 0,1-1 1 0 0,-1 0 0 0 0,1 0 0 0 0,-1 0-1 0 0,1 0 1 0 0,0 0 0 0 0,0 0-1 0 0,0 0 1 0 0,0-1 0 0 0,0 1 0 0 0,0-1-1 0 0,0 0 1 0 0,0 1 0 0 0,1-1 0 0 0,-1 0-1 0 0,0 0 1 0 0,1 0 0 0 0,-1 0 0 0 0,1-1-1 0 0,-1 1 1 0 0,1-1 0 0 0,-1 0-1 0 0,1 1-42 0 0,84-9 1480 0 0,-79 4-1418 0 0,0-1 0 0 0,0 0 0 0 0,0 0-1 0 0,-1 0 1 0 0,0-1 0 0 0,0 0 0 0 0,0 0-1 0 0,-1-1 1 0 0,0 0 0 0 0,0 0 0 0 0,-1 0-1 0 0,1-1 1 0 0,-2 0 0 0 0,1 0 0 0 0,-1 0 0 0 0,0-1-1 0 0,-1 1 1 0 0,0-1 0 0 0,0 0 0 0 0,-1 0-1 0 0,0 0 1 0 0,-1 0 0 0 0,0 0 0 0 0,0 0 0 0 0,-1-4-62 0 0,0 8-28 0 0,0 1 0 0 0,1 0 0 0 0,-2 0-1 0 0,1 0 1 0 0,0-1 0 0 0,-1 1 0 0 0,0 0 0 0 0,0 0 0 0 0,0 0 0 0 0,0 0 0 0 0,-1 0 0 0 0,0 0 0 0 0,1 1 0 0 0,-2-1 0 0 0,1 0 0 0 0,0 1 0 0 0,-1 0 0 0 0,1-1 0 0 0,-1 1 0 0 0,0 0 0 0 0,0 0 0 0 0,0 1 0 0 0,0-1 0 0 0,-1 1 0 0 0,1-1 0 0 0,-1 1 0 0 0,0 0 0 0 0,1 0 0 0 0,-1 1 0 0 0,0-1 28 0 0,-69 12-2805 0 0,52 3-1024 0 0,-1 0-4298 0 0,19-10 6330 0 0,-10 5-8181 0 0</inkml:trace>
  <inkml:trace contextRef="#ctx0" brushRef="#br0" timeOffset="33466.837">4770 4439 6529 0 0,'0'0'2812'0'0,"0"0"-1029"0"0,0 0-300 0 0,0 0 25 0 0,0 0-41 0 0,0 0-139 0 0,0 0-239 0 0,0 0-219 0 0,0 0-145 0 0,0 0-107 0 0,0 0-58 0 0,0 0-51 0 0,0 0-56 0 0,-5 10-20 0 0,-17 28-62 0 0,16 17 1008 0 0,8-53-1294 0 0,0 1 0 0 0,0-1-1 0 0,-1 1 1 0 0,2-1 0 0 0,-1 0 0 0 0,0 0-1 0 0,0 0 1 0 0,1 0 0 0 0,-1-1 0 0 0,1 1 0 0 0,-1-1-1 0 0,1 1 1 0 0,0-1 0 0 0,-1 0 0 0 0,1 0-1 0 0,0 0 1 0 0,0 0 0 0 0,0 0 0 0 0,0-1-1 0 0,0 0 1 0 0,0 1 0 0 0,0-1 0 0 0,0 0 0 0 0,0 0-1 0 0,0-1 1 0 0,0 1 0 0 0,0-1 0 0 0,2 0-85 0 0,2 1 151 0 0,9-3-47 0 0,0-1 1 0 0,0 0-1 0 0,0-1 1 0 0,-1-1 0 0 0,0 0-1 0 0,0-1 1 0 0,-1-1-1 0 0,0 0 1 0 0,0-1 0 0 0,0 0-1 0 0,-2-1 1 0 0,1-1-1 0 0,-1 0 1 0 0,4-6-105 0 0,49-45 177 0 0,-63 88-262 0 0,-2-21 86 0 0,0-1 1 0 0,1 1-1 0 0,-1 0 0 0 0,1-1 0 0 0,0 1 1 0 0,1-1-1 0 0,-1 1 0 0 0,1-1 1 0 0,-1 1-1 0 0,1-1 0 0 0,1 0 0 0 0,-1 0 1 0 0,1 0-1 0 0,-1 0 0 0 0,1-1 1 0 0,0 1-1 0 0,0-1 0 0 0,1 1 0 0 0,-1-1 1 0 0,1 0-1 0 0,0 0 0 0 0,-1-1 1 0 0,1 1-1 0 0,1-1 0 0 0,-1 0 0 0 0,0 0 1 0 0,0 0-1 0 0,1 0 0 0 0,-1-1 1 0 0,1 0-2 0 0,5 0 16 0 0,0 0 0 0 0,0-1 0 0 0,-1 0 1 0 0,1-1-1 0 0,0 0 0 0 0,0-1 0 0 0,0 0 0 0 0,-1 0 1 0 0,1-1-1 0 0,-1 0 0 0 0,0 0 0 0 0,0-1 0 0 0,0-1 1 0 0,0 0-1 0 0,-1 0 0 0 0,0 0 0 0 0,0-1 1 0 0,0 0-1 0 0,-1-1 0 0 0,1 0 0 0 0,-2 0 0 0 0,1 0 1 0 0,-1-1-1 0 0,0 0 0 0 0,3-7-16 0 0,-1-33-589 0 0,-18 48-6079 0 0,9 0 3422 0 0,-5 0-9100 0 0</inkml:trace>
  <inkml:trace contextRef="#ctx0" brushRef="#br0" timeOffset="33845.969">5518 4491 16155 0 0,'0'0'1235'0'0,"0"0"-405"0"0,0 0 57 0 0,0 0 196 0 0,0 0 60 0 0,0 0-109 0 0,0 0-273 0 0,0 0-252 0 0,0 0-122 0 0,0 0-75 0 0,0 0-37 0 0,0 0-22 0 0,0 0-25 0 0,16-17-16 0 0,51-54-25 0 0,0-5 506 0 0,-65 77-696 0 0,0 0-1 0 0,0 0 1 0 0,0 1-1 0 0,0-1 0 0 0,-1 1 1 0 0,1 0-1 0 0,0-1 1 0 0,-1 1-1 0 0,0 0 0 0 0,1 0 1 0 0,-1 0-1 0 0,0 0 1 0 0,0 0-1 0 0,0 0 1 0 0,0 0-1 0 0,0 0 0 0 0,-1 0 1 0 0,1 1-1 0 0,0-1 1 0 0,-1 0-1 0 0,0 1 1 0 0,0-1-1 0 0,0 0 0 0 0,0 1 1 0 0,0-1-1 0 0,0 0 1 0 0,0 0-1 0 0,-1 1 0 0 0,1-1 1 0 0,-1 1 3 0 0,2 11 23 0 0,0-11-8 0 0,0 0-1 0 0,-1 0 0 0 0,1 0 0 0 0,1 0 1 0 0,-1-1-1 0 0,0 1 0 0 0,1 0 1 0 0,-1 0-1 0 0,1-1 0 0 0,0 1 0 0 0,0-1 1 0 0,0 0-1 0 0,0 1 0 0 0,0-1 1 0 0,0 0-1 0 0,1 0 0 0 0,-1 0 1 0 0,1-1-1 0 0,-1 1 0 0 0,1-1 0 0 0,0 1 1 0 0,0-1-1 0 0,0 0 0 0 0,-1 0 1 0 0,1 0-1 0 0,0 0 0 0 0,0 0 0 0 0,0-1 1 0 0,1 0-1 0 0,-1 1 0 0 0,2-1-14 0 0,96-19 1346 0 0,-86 11-1227 0 0,-1 0 0 0 0,0-1 0 0 0,0 0-1 0 0,-1-1 1 0 0,0-1 0 0 0,-1 0 0 0 0,0-1 0 0 0,-1 0 0 0 0,0-1 0 0 0,7-12-119 0 0,-12 4 205 0 0,-6 11-2682 0 0,0 3-2780 0 0,0 4-7106 0 0</inkml:trace>
  <inkml:trace contextRef="#ctx0" brushRef="#br0" timeOffset="34709.734">6690 3740 7154 0 0,'0'0'1911'0'0,"0"0"-138"0"0,0 0-34 0 0,0 0 64 0 0,0 0 34 0 0,0 0-111 0 0,0 0-244 0 0,0 0-255 0 0,0 0-246 0 0,0 0-245 0 0,0 0-179 0 0,0 0-138 0 0,0 0-110 0 0,0-8-45 0 0,-4-17 39 0 0,-6 55 285 0 0,-1 61 122 0 0,3-1-1 0 0,4 1 0 0 0,7 51-709 0 0,-2-23 262 0 0,-1 35-63 0 0,16-166-132 0 0,14-17-65 0 0,2 2 0 0 0,1 1 0 0 0,1 1 0 0 0,0 2 0 0 0,33-15-2 0 0,-43 23-4 0 0,1 2 0 0 0,0 1 1 0 0,1 1-1 0 0,1 1 0 0 0,0 2 0 0 0,0 0 0 0 0,0 2 0 0 0,1 1 0 0 0,0 1 1 0 0,9 1 3 0 0,-34 2-1 0 0,-1 0 0 0 0,0 1 1 0 0,0 0-1 0 0,0-1 1 0 0,0 1-1 0 0,0 0 1 0 0,0 0-1 0 0,0 0 1 0 0,1 1-1 0 0,-1-1 1 0 0,0 0-1 0 0,0 1 1 0 0,0-1-1 0 0,0 1 1 0 0,0 0-1 0 0,0 0 0 0 0,0 0 1 0 0,0 0-1 0 0,0 0 1 0 0,-1 0-1 0 0,1 0 1 0 0,0 0-1 0 0,-1 1 1 0 0,1-1-1 0 0,0 1 1 0 0,-1-1-1 0 0,0 1 1 0 0,1 0-1 0 0,-1 0 1 0 0,0-1-1 0 0,0 1 0 0 0,0 0 1 0 0,0 0-1 0 0,0 0 1 0 0,-1 0-1 0 0,1 0 1 0 0,-1 0-1 0 0,1 0 1 0 0,-1 1-1 0 0,0-1 1 0 0,1 0-1 0 0,-1 0 1 0 0,0 0-1 0 0,0 0 1 0 0,-1 0 0 0 0,1 5 4 0 0,0 0 0 0 0,-1 0 0 0 0,0 0 1 0 0,-1 0-1 0 0,0 0 0 0 0,0-1 0 0 0,0 1 1 0 0,-1-1-1 0 0,1 1 0 0 0,-2-1 0 0 0,1 0 1 0 0,-1 0-1 0 0,0-1 0 0 0,0 1 1 0 0,-4 4-5 0 0,-13 12-2 0 0,0 0 1 0 0,-2-2-1 0 0,-1 0 1 0 0,0-2-1 0 0,-1 0 1 0 0,-1-2-1 0 0,0 0 1 0 0,-1-2 0 0 0,-1-1-1 0 0,0-2 1 0 0,-1 0-1 0 0,0-2 1 0 0,-8 0 1 0 0,27-6-105 0 0,0 0 0 0 0,-1 0 0 0 0,1-1 0 0 0,-1-1-1 0 0,1 0 1 0 0,-1-1 0 0 0,0 1 0 0 0,1-2 0 0 0,-1 0 0 0 0,-1 0 105 0 0,10-1-265 0 0,1 1 0 0 0,-1-1 0 0 0,0 1-1 0 0,1-1 1 0 0,0 0 0 0 0,-1 0 0 0 0,1 1 0 0 0,0-1 0 0 0,0 0 0 0 0,0 0-1 0 0,0 0 1 0 0,0 0 0 0 0,1 0 0 0 0,-1-1 0 0 0,0 1 0 0 0,1 0 0 0 0,0 0-1 0 0,0 0 1 0 0,-1 0 0 0 0,1-1 0 0 0,0 1 0 0 0,1 0 0 0 0,-1 0 0 0 0,0 0-1 0 0,1-1 1 0 0,-1 1 0 0 0,1 0 0 0 0,0 0 0 0 0,-1 0 0 0 0,1 0 0 0 0,0 0-1 0 0,0 0 1 0 0,1 0 0 0 0,-1 0 0 0 0,0 1 0 0 0,0-1 0 0 0,1 0 0 0 0,-1 1-1 0 0,1-1 1 0 0,0 1 0 0 0,-1-1 0 0 0,1 1 0 0 0,1-1 265 0 0,24-22-9788 0 0,-14 19 4570 0 0</inkml:trace>
  <inkml:trace contextRef="#ctx0" brushRef="#br0" timeOffset="35332.774">7114 4406 0 0 0,'0'0'3582'0'0,"0"0"-948"0"0,0 0-398 0 0,0 0-80 0 0,0 0-115 0 0,0 0-192 0 0,0 0-228 0 0,0 0-182 0 0,0 0-164 0 0,0 0-122 0 0,0 0-117 0 0,0 0-133 0 0,34 11-139 0 0,110 33-119 0 0,-72-38 205 0 0,-62-9-679 0 0,2 0-85 0 0,-1 0 1 0 0,1-1 0 0 0,-1 0 0 0 0,1-1-1 0 0,-1 0 1 0 0,-1-1 0 0 0,1 0 0 0 0,-1-1-1 0 0,0 0 1 0 0,0 0 0 0 0,-1-1-1 0 0,0-1 1 0 0,-1 1 0 0 0,0-2 0 0 0,0 1-1 0 0,-1-1 1 0 0,0 0 0 0 0,0 0 0 0 0,-1-1-1 0 0,-1 0 1 0 0,0 0 0 0 0,2-7-87 0 0,-6 16 1 0 0,0 0 0 0 0,0-1-1 0 0,0 1 1 0 0,0 0 0 0 0,-1 0 0 0 0,1-1 0 0 0,-1 1 0 0 0,0 0 0 0 0,0 0-1 0 0,0-1 1 0 0,0 1 0 0 0,0 0 0 0 0,0-1 0 0 0,0 1 0 0 0,-1 0 0 0 0,1-1-1 0 0,-1 1 1 0 0,0 0 0 0 0,1 0 0 0 0,-1 0 0 0 0,0 0 0 0 0,-1 0-1 0 0,1 0 1 0 0,0 0 0 0 0,0 0 0 0 0,-1 0 0 0 0,1 0 0 0 0,-1 1 0 0 0,0-1-1 0 0,1 0 1 0 0,-1 1 0 0 0,0 0 0 0 0,0-1 0 0 0,0 1 0 0 0,0 0 0 0 0,0 0-1 0 0,0 0 1 0 0,0 0 0 0 0,-1 0 0 0 0,1 1 0 0 0,0-1 0 0 0,0 1-1 0 0,-1-1 1 0 0,0 1-1 0 0,-8 2-21 0 0,0 0-1 0 0,0 1 1 0 0,1 1-1 0 0,-1-1 0 0 0,1 2 1 0 0,0-1-1 0 0,0 2 1 0 0,1-1-1 0 0,0 1 1 0 0,-1 1-1 0 0,2-1 0 0 0,-1 2 1 0 0,1-1-1 0 0,0 1 1 0 0,1 0-1 0 0,0 1 1 0 0,0 0-1 0 0,1 0 0 0 0,0 0 1 0 0,0 1-1 0 0,1 0 1 0 0,1 0-1 0 0,-1 2 22 0 0,3-8-1 0 0,0 0 1 0 0,0 0-1 0 0,1 0 0 0 0,-1 0 1 0 0,1 0-1 0 0,0 1 0 0 0,0-1 1 0 0,1 0-1 0 0,-1 1 0 0 0,1-1 0 0 0,0 0 1 0 0,0 1-1 0 0,1-1 0 0 0,-1 0 1 0 0,1 1-1 0 0,0-1 0 0 0,0 0 0 0 0,0 0 1 0 0,1 1-1 0 0,0-1 0 0 0,-1 0 1 0 0,1-1-1 0 0,1 1 0 0 0,-1 0 1 0 0,0 0-1 0 0,1-1 0 0 0,0 0 0 0 0,0 1 1 0 0,0-1-1 0 0,0 0 0 0 0,0 0 1 0 0,1-1-1 0 0,-1 1 0 0 0,3 0 1 0 0,11 3 19 0 0,0-1 1 0 0,0-1-1 0 0,1 0 0 0 0,-1-2 0 0 0,1 0 0 0 0,-1-1 0 0 0,1 0 1 0 0,0-2-1 0 0,-1 0 0 0 0,1-1 0 0 0,-1 0 0 0 0,1-2 0 0 0,-1 0 1 0 0,0-1-1 0 0,-1-1 0 0 0,11-5-19 0 0,1 3 36 0 0,-2-1 1 0 0,1-1-1 0 0,-1-1 1 0 0,-1-2-1 0 0,0-1 0 0 0,-1 0 1 0 0,-1-2-1 0 0,0-1 1 0 0,-1-1-1 0 0,0 0 1 0 0,-2-2-1 0 0,-1 0 0 0 0,0-2 1 0 0,-1 0-1 0 0,-2-1 1 0 0,0 0-1 0 0,-1-2 1 0 0,-2 1-1 0 0,0-2 0 0 0,-2 0 1 0 0,-1 0-1 0 0,0-1 1 0 0,-3 0-1 0 0,0-1 0 0 0,-1 1 1 0 0,-2-1-1 0 0,-1-1 1 0 0,-1 1-1 0 0,-2-5-36 0 0,-1 24-2 0 0,0 1 0 0 0,0-1-1 0 0,-1 1 1 0 0,0 0 0 0 0,-1 0-1 0 0,1 0 1 0 0,-2 0 0 0 0,1 0-1 0 0,-1 1 1 0 0,0-1 0 0 0,-1 1 0 0 0,-4-5 2 0 0,7 9-3 0 0,0 1 0 0 0,-1-1 1 0 0,1 1-1 0 0,-1 0 1 0 0,1 0-1 0 0,-1 0 0 0 0,0 0 1 0 0,0 0-1 0 0,0 0 1 0 0,0 1-1 0 0,0 0 0 0 0,0-1 1 0 0,0 1-1 0 0,-1 1 1 0 0,1-1-1 0 0,0 0 0 0 0,-1 1 1 0 0,1-1-1 0 0,0 1 1 0 0,-1 0-1 0 0,1 0 0 0 0,0 0 1 0 0,-1 1-1 0 0,1-1 1 0 0,0 1-1 0 0,-1 0 0 0 0,1 0 1 0 0,0 0-1 0 0,0 0 1 0 0,0 1-1 0 0,0-1 0 0 0,0 1 1 0 0,-1 0 2 0 0,-6 4 3 0 0,0 1 0 0 0,1 0 0 0 0,-1 0 0 0 0,1 1 1 0 0,1 1-1 0 0,0-1 0 0 0,0 1 0 0 0,1 0 0 0 0,0 1 0 0 0,0 0 1 0 0,1 0-1 0 0,0 0 0 0 0,1 1 0 0 0,0 0 0 0 0,1 0 0 0 0,0 0 1 0 0,-1 8-4 0 0,-1 7 41 0 0,1 2-1 0 0,0-1 1 0 0,3 1 0 0 0,0-1 0 0 0,2 1 0 0 0,0 0 0 0 0,2 0-41 0 0,2-3 52 0 0,1 0 0 0 0,1 0 1 0 0,0-1-1 0 0,2 0 0 0 0,1 0 1 0 0,1-1-1 0 0,1 0 0 0 0,1-1 0 0 0,1 0 1 0 0,11 13-53 0 0,-21-31-24 0 0,0 0 0 0 0,-1 0 0 0 0,2-1 1 0 0,-1 0-1 0 0,0 1 0 0 0,1-1 0 0 0,-1 0 1 0 0,1-1-1 0 0,0 1 0 0 0,0-1 1 0 0,0 1-1 0 0,0-1 0 0 0,0-1 0 0 0,0 1 1 0 0,1 0-1 0 0,-1-1 0 0 0,1 0 0 0 0,-1 0 1 0 0,1 0-1 0 0,-1-1 0 0 0,1 1 0 0 0,0-1 1 0 0,-1 0-1 0 0,1-1 0 0 0,-1 1 0 0 0,1-1 1 0 0,-1 0-1 0 0,1 0 0 0 0,-1 0 0 0 0,4-2 24 0 0,22-17-2619 0 0,-21 12-1453 0 0,0-1-4414 0 0,-2 1-3517 0 0</inkml:trace>
  <inkml:trace contextRef="#ctx0" brushRef="#br0" timeOffset="35613.06">8316 4178 11907 0 0,'0'0'3547'0'0,"0"0"-1929"0"0,0 0-527 0 0,0 0 119 0 0,0 0 89 0 0,0 0-72 0 0,0 0-230 0 0,0 0-296 0 0,0 0-232 0 0,0 0-128 0 0,0 0-88 0 0,0 0-62 0 0,-14 34-54 0 0,-41 107-22 0 0,42-74 37 0 0,16-62-125 0 0,0-1 1 0 0,1 0-1 0 0,-1 0 1 0 0,1 0-1 0 0,0 0 1 0 0,0-1-1 0 0,1 1 1 0 0,-1-1-1 0 0,0 0 1 0 0,1-1-1 0 0,0 1 1 0 0,0-1-1 0 0,0 0 1 0 0,0 0-1 0 0,0 0 1 0 0,0-1-1 0 0,0 0 1 0 0,1 0-1 0 0,-1 0 1 0 0,0-1-1 0 0,1 1 1 0 0,-1-1-1 0 0,0 0 1 0 0,1-1-1 0 0,-1 0 1 0 0,0 1-1 0 0,1-2 1 0 0,-1 1-1 0 0,0-1 1 0 0,0 1-1 0 0,0-1 1 0 0,5-3-28 0 0,-1 1 40 0 0,1 0 1 0 0,-1 0 0 0 0,0-1-1 0 0,0-1 1 0 0,0 1-1 0 0,-1-2 1 0 0,0 1-1 0 0,0-1 1 0 0,-1 0 0 0 0,0 0-1 0 0,0-1 1 0 0,0 0-1 0 0,-1 0 1 0 0,0-1-1 0 0,-1 0 1 0 0,0 0 0 0 0,0 0-1 0 0,-1-1 1 0 0,0 1-1 0 0,-1-1 1 0 0,0 0-1 0 0,-1 0 1 0 0,0 0 0 0 0,0 0-1 0 0,-1-1 1 0 0,0 1-1 0 0,-1 0 1 0 0,0-1-1 0 0,-1 1 1 0 0,0 0-1 0 0,0-1-39 0 0,-2 5-44 0 0,1 1 0 0 0,-1-1 0 0 0,0 1 0 0 0,0-1 0 0 0,0 1 0 0 0,-1 0 0 0 0,0 0 0 0 0,0 1 0 0 0,0-1 1 0 0,0 1-1 0 0,-1 0 0 0 0,0 0 0 0 0,0 0 0 0 0,0 1 0 0 0,0-1 0 0 0,0 1 0 0 0,-1 1 0 0 0,1-1 0 0 0,-1 1 1 0 0,0 0-1 0 0,0 0 0 0 0,0 0 0 0 0,0 1 0 0 0,0 0 0 0 0,0 0 0 0 0,0 1 0 0 0,-1 0 43 0 0,-30 3-3961 0 0,2 10-3641 0 0,25-9-4532 0 0</inkml:trace>
  <inkml:trace contextRef="#ctx0" brushRef="#br0" timeOffset="36129.875">8735 4244 18820 0 0,'0'0'1878'0'0,"0"0"-643"0"0,0 0-258 0 0,0 0-58 0 0,0 0-55 0 0,0 0-100 0 0,0 0-161 0 0,0 0-177 0 0,0 0-104 0 0,0 0-52 0 0,0 0-82 0 0,0 0-67 0 0,0 0-29 0 0,9-3-30 0 0,24-10-14 0 0,-27 55 68 0 0,-5-37-95 0 0,1-1-1 0 0,-1 0 1 0 0,1 1 0 0 0,-1-1 0 0 0,1 0 0 0 0,1 0 0 0 0,-1 0 0 0 0,0 0 0 0 0,1 0 0 0 0,0-1 0 0 0,0 1 0 0 0,0-1 0 0 0,0 0 0 0 0,1 0-1 0 0,-1 0 1 0 0,1 0 0 0 0,0 0 0 0 0,0-1 0 0 0,0 0 0 0 0,0 1 0 0 0,0-2 0 0 0,0 1 0 0 0,0 0 0 0 0,1-1 0 0 0,-1 0 0 0 0,1 0 0 0 0,-1 0 0 0 0,1-1-1 0 0,-1 1 1 0 0,1-1 0 0 0,0 0 0 0 0,-1 0 0 0 0,1-1 0 0 0,-1 1 0 0 0,1-1 0 0 0,-1 0 0 0 0,1 0 0 0 0,-1-1 0 0 0,1 0-21 0 0,9-2 90 0 0,-1-1 0 0 0,0 0 0 0 0,-1-1 0 0 0,1-1 0 0 0,-1 0 0 0 0,0 0 0 0 0,-1-1 0 0 0,0-1 0 0 0,0 0 0 0 0,3-4-90 0 0,87-90 325 0 0,-72 173-498 0 0,-23-64 179 0 0,1 0 0 0 0,0-1 0 0 0,0 0 0 0 0,0 0 0 0 0,0-1 0 0 0,1 0-1 0 0,0 0 1 0 0,-1 0 0 0 0,2-1 0 0 0,-1-1 0 0 0,0 1 0 0 0,0-1 0 0 0,1-1 0 0 0,-1 0 0 0 0,1 0 0 0 0,0 0 0 0 0,-1-1 0 0 0,1 0 0 0 0,-1-1-1 0 0,1 0 1 0 0,0 0 0 0 0,-1-1 0 0 0,0 0 0 0 0,1-1 0 0 0,-1 0 0 0 0,0 0 0 0 0,0 0 0 0 0,-1-1 0 0 0,1 0 0 0 0,-1-1 0 0 0,0 0 0 0 0,0 0-1 0 0,0 0 1 0 0,0-2-6 0 0,-2 4-17 0 0,0-1-1 0 0,0 0 0 0 0,0-1 1 0 0,-1 1-1 0 0,0-1 0 0 0,1 0 0 0 0,-2 0 1 0 0,1 0-1 0 0,0-1 0 0 0,-1 1 1 0 0,0-1-1 0 0,-1 0 0 0 0,1 0 1 0 0,-1 0-1 0 0,0 0 0 0 0,-1 0 0 0 0,1-1 1 0 0,-1 1-1 0 0,0 0 0 0 0,-1-1 1 0 0,1 1-1 0 0,-2-2 18 0 0,-14-9-1596 0 0,8 15-1788 0 0,-1 2-4269 0 0,6 0-5210 0 0</inkml:trace>
  <inkml:trace contextRef="#ctx0" brushRef="#br0" timeOffset="36960.904">9717 3375 9298 0 0,'0'0'1922'0'0,"0"0"-202"0"0,0 0-100 0 0,0 0 7 0 0,0 0-13 0 0,0 0-112 0 0,0 0-206 0 0,0 0-232 0 0,0 0-241 0 0,0 0-157 0 0,0 0-124 0 0,0 0-86 0 0,0 0-50 0 0,-2-5-53 0 0,-2-13-19 0 0,3 23 638 0 0,45 68 743 0 0,-16-36-1486 0 0,-1 1 1 0 0,-2 1-1 0 0,-2 2 1 0 0,-1 0-1 0 0,-3 1 1 0 0,-1 1-1 0 0,-2 1 1 0 0,-2 0-1 0 0,-2 1 1 0 0,-2 1-1 0 0,-2 0 1 0 0,-1 9-230 0 0,-6-34 18 0 0,-1-1 0 0 0,-2 1 0 0 0,0 0 0 0 0,-1-1 0 0 0,0 1 0 0 0,-2-1 1 0 0,-1 0-1 0 0,0 0 0 0 0,-2-1 0 0 0,0 0 0 0 0,-1 0 0 0 0,-1-1 0 0 0,0 0 0 0 0,-11 13-18 0 0,-10 4-44 0 0,0-2 1 0 0,-2-1-1 0 0,-2-2 0 0 0,0-1 0 0 0,-2-1 0 0 0,-1-3 0 0 0,-1-1 1 0 0,-36 15 43 0 0,-82 24-3096 0 0,131-62-1273 0 0,20-1 866 0 0,-5 0-9034 0 0</inkml:trace>
  <inkml:trace contextRef="#ctx0" brushRef="#br0" timeOffset="39946.934">10341 4473 864 0 0,'0'0'911'0'0,"0"0"12"0"0,0 0 248 0 0,0 0 313 0 0,0 0 128 0 0,0 0-145 0 0,0 0-312 0 0,0 0-305 0 0,0 0-177 0 0,0 0-28 0 0,0 0 76 0 0,5 0 4778 0 0,-30 40-1236 0 0,61-87-2809 0 0,-36 46-1258 0 0,0 1 13 0 0,0 0-14 0 0,0 0-15 0 0,0 2-158 0 0,2 0-995 0 0,1-2-3255 0 0,2 0-3639 0 0,-2 0-3559 0 0</inkml:trace>
  <inkml:trace contextRef="#ctx0" brushRef="#br0" timeOffset="41698.836">11147 3913 6201 0 0,'0'0'1899'0'0,"0"0"-682"0"0,0 0-238 0 0,0 0 35 0 0,0 0 20 0 0,0 0-78 0 0,0 0-178 0 0,0 0-104 0 0,0 0-29 0 0,0 0 113 0 0,0 0 117 0 0,0 0 15 0 0,10 9 30 0 0,-2-2-711 0 0,-5-3-128 0 0,0-1 1 0 0,0 1-1 0 0,1-1 0 0 0,-1 0 1 0 0,1-1-1 0 0,0 1 0 0 0,0-1 0 0 0,0 1 1 0 0,0-1-1 0 0,0 0 0 0 0,0-1 1 0 0,1 1-1 0 0,-1-1 0 0 0,1 0 1 0 0,-1 0-1 0 0,1 0 0 0 0,-1 0 0 0 0,4-1-81 0 0,31-3 456 0 0,1-3 0 0 0,-1-1 0 0 0,-1-2 0 0 0,1-1 0 0 0,-2-2 0 0 0,1-2 0 0 0,-2-1 0 0 0,26-16-456 0 0,-20 12 150 0 0,-1-1 0 0 0,-1-2 0 0 0,-1-2-1 0 0,-2-2 1 0 0,16-14-150 0 0,-48 37 80 0 0,-1-1-1 0 0,1-1 0 0 0,-1 1 1 0 0,0-1-1 0 0,0 1 0 0 0,-1-1 1 0 0,1 0-1 0 0,-1-1 0 0 0,0 1 1 0 0,0 0-1 0 0,-1-1 1 0 0,0 0-1 0 0,0 0 0 0 0,0 1 1 0 0,-1-1-1 0 0,1 0 0 0 0,-2 0 1 0 0,1-4-80 0 0,-1 9 144 0 0,0 1-32 0 0,-2 5-47 0 0,-72 205 142 0 0,13 115-1 0 0,38-173-130 0 0,-78 385 46 0 0,98-516-142 0 0,-1 0 1 0 0,-1-1-1 0 0,0 1 0 0 0,-2-1 1 0 0,0 0-1 0 0,-2 0 1 0 0,0-1-1 0 0,-1-1 1 0 0,0 1-1 0 0,-2-1 0 0 0,0-1 1 0 0,-1 0-1 0 0,-1-1 1 0 0,-1-1-1 0 0,0 0 0 0 0,-1-1 1 0 0,0 0-1 0 0,-1-1 1 0 0,-2 0 19 0 0,10-8-249 0 0,1-1 0 0 0,-1 0 0 0 0,0 0 0 0 0,0-1 1 0 0,0 0-1 0 0,0-1 0 0 0,-1 0 0 0 0,1 0 0 0 0,-1-1 0 0 0,1-1 1 0 0,-1 1-1 0 0,1-1 0 0 0,-1-1 0 0 0,1 0 0 0 0,-1 0 0 0 0,1-1 1 0 0,0 0-1 0 0,-1 0 0 0 0,1-1 0 0 0,0-1 0 0 0,1 1 0 0 0,-1-2 0 0 0,0 1 1 0 0,1-1-1 0 0,0 0 0 0 0,0-1 0 0 0,1 1 0 0 0,0-2 0 0 0,0 1 1 0 0,0-1-1 0 0,0 0 0 0 0,1 0 0 0 0,1-1 0 0 0,-2-2 249 0 0,-1-4-327 0 0,1-1 0 0 0,0 0 0 0 0,1-1 0 0 0,1 1 0 0 0,0-1 0 0 0,1 0 0 0 0,1 0 0 0 0,0-1 0 0 0,2 1 0 0 0,-1 0 0 0 0,2-1-1 0 0,1-12 328 0 0,0 21 143 0 0,1 0 0 0 0,-1 0 0 0 0,1 0-1 0 0,1 0 1 0 0,0 0 0 0 0,0 0-1 0 0,0 1 1 0 0,1-1 0 0 0,0 1 0 0 0,1 0-1 0 0,-1 0 1 0 0,1 1 0 0 0,1-1-1 0 0,-1 1 1 0 0,1 0 0 0 0,0 1 0 0 0,0-1-1 0 0,1 1 1 0 0,0 0 0 0 0,0 1-1 0 0,4-3-142 0 0,15-7 629 0 0,1 0 0 0 0,0 1-1 0 0,0 2 1 0 0,1 1-1 0 0,14-2-628 0 0,312-77 2377 0 0,-140 34-2414 0 0,-202 54-383 0 0,-9 2-7484 0 0,-3-1-3051 0 0</inkml:trace>
  <inkml:trace contextRef="#ctx0" brushRef="#br0" timeOffset="41998.942">12323 4462 8114 0 0,'0'0'4481'0'0,"0"0"-2425"0"0,0 0-820 0 0,0 0-67 0 0,0 0 3 0 0,0 0-55 0 0,0 0-147 0 0,0 0-188 0 0,-32 22-176 0 0,-100 72-164 0 0,81-45 17 0 0,49-41-393 0 0,0-6-43 0 0,1 1-1 0 0,0 0 1 0 0,0 0 0 0 0,0 0-1 0 0,0 0 1 0 0,0 0-1 0 0,1 0 1 0 0,0 0-1 0 0,-1 0 1 0 0,1 0 0 0 0,0 0-1 0 0,0 0 1 0 0,1 0-1 0 0,-1 0 1 0 0,1 0 0 0 0,-1 0-1 0 0,1 0 1 0 0,0-1-1 0 0,0 1 1 0 0,0 0-1 0 0,1 0 1 0 0,-1-1 0 0 0,1 1-1 0 0,-1 0 1 0 0,1-1-1 0 0,0 1 1 0 0,0-1 0 0 0,0 0-1 0 0,0 0 1 0 0,0 0-1 0 0,1 0 1 0 0,-1 0-1 0 0,0 0 1 0 0,1-1 0 0 0,0 1-1 0 0,-1-1 1 0 0,1 0-1 0 0,0 1 1 0 0,0-1 0 0 0,0 0-1 0 0,0-1 1 0 0,0 1-1 0 0,0-1 1 0 0,0 1-1 0 0,1-1-22 0 0,6 2 98 0 0,0-1-1 0 0,0-1 0 0 0,1 0 1 0 0,-1 0-1 0 0,0-1 1 0 0,1 0-1 0 0,-1-1 0 0 0,0 0 1 0 0,0 0-1 0 0,0-1 0 0 0,0-1 1 0 0,-1 1-1 0 0,1-2 0 0 0,-1 1 1 0 0,0-1-1 0 0,0-1 0 0 0,0 0 1 0 0,-1 0-1 0 0,0 0 0 0 0,0-1 1 0 0,-1 0-1 0 0,0-1 1 0 0,0 0-1 0 0,-1 0 0 0 0,0 0 1 0 0,0-1-1 0 0,-1 0 0 0 0,0 0 1 0 0,3-8-98 0 0,-7 13-59 0 0,0-1 0 0 0,-1 0 0 0 0,1 1 1 0 0,-1-1-1 0 0,0 0 0 0 0,-1 1 0 0 0,1-1 1 0 0,-1 1-1 0 0,0-1 0 0 0,0 1 1 0 0,0-1-1 0 0,-1 1 0 0 0,1-1 0 0 0,-1 1 1 0 0,0 0-1 0 0,0 0 0 0 0,-1 0 0 0 0,1 0 1 0 0,-1 0-1 0 0,0 1 0 0 0,0-1 0 0 0,0 1 1 0 0,0 0-1 0 0,-1 0 0 0 0,0 0 0 0 0,1 0 1 0 0,-1 0-1 0 0,0 1 0 0 0,0 0 0 0 0,0 0 1 0 0,0 0-1 0 0,-1 0 0 0 0,1 0 0 0 0,-1 1 1 0 0,1 0-1 0 0,-1 0 0 0 0,1 0 1 0 0,-1 1-1 0 0,0 0 0 0 0,1-1 0 0 0,-1 1 1 0 0,1 1-1 0 0,-1-1 59 0 0,2 0-370 0 0,-27 2-2418 0 0,10 4-6015 0 0,12 1-3076 0 0</inkml:trace>
  <inkml:trace contextRef="#ctx0" brushRef="#br0" timeOffset="42248.893">12568 4808 15419 0 0,'0'0'1219'0'0,"0"0"-408"0"0,0 0 24 0 0,0 0 108 0 0,0 0 66 0 0,0 0-55 0 0,0 0-177 0 0,0 0-95 0 0,0 0-38 0 0,0 0-52 0 0,0 0-82 0 0,0 0-80 0 0,0 0-102 0 0,9-31-76 0 0,29-95-50 0 0,-2 54 83 0 0,-30 61-296 0 0,1 1 0 0 0,0-1 0 0 0,1 1 0 0 0,1 0 0 0 0,-1 1 0 0 0,1 0-1 0 0,1 0 1 0 0,0 1 0 0 0,0 0 0 0 0,0 1 0 0 0,1 0 0 0 0,0 1 0 0 0,1 0 0 0 0,-1 0 0 0 0,2 1 10 0 0,18 4-1711 0 0,-21 3-1729 0 0,0 1-4034 0 0,-1 0-4806 0 0</inkml:trace>
  <inkml:trace contextRef="#ctx0" brushRef="#br0" timeOffset="43850.442">13864 3747 3353 0 0,'0'0'2462'0'0,"0"0"-705"0"0,0 0-354 0 0,0 0 62 0 0,0 0 160 0 0,0 0 124 0 0,0 0 2 0 0,0 0-167 0 0,0 0-270 0 0,0 0-301 0 0,0 0-251 0 0,0-3-212 0 0,0-9 1108 0 0,1 23-956 0 0,0 34-57 0 0,13 258 1852 0 0,-10 159-1588 0 0,-39-175-709 0 0,26-240-1704 0 0,17-96-2055 0 0,-2 23-283 0 0,-3 0-4630 0 0,-3 15-1550 0 0</inkml:trace>
  <inkml:trace contextRef="#ctx0" brushRef="#br0" timeOffset="44095.978">13516 4392 11859 0 0,'0'0'762'0'0,"0"0"-291"0"0,0 0 71 0 0,0 0 390 0 0,0 0 340 0 0,0 0 148 0 0,0 0-79 0 0,0 0-201 0 0,33-3-212 0 0,104-8-228 0 0,8-25 353 0 0,-101 20-906 0 0,-18 9-392 0 0,-1-2-1 0 0,0 0 0 0 0,-1-2 1 0 0,0 0-1 0 0,0-2 0 0 0,-2 0 1 0 0,1-2-1 0 0,-2-1 0 0 0,11-10 246 0 0,-27 22-550 0 0,20-23-2719 0 0,-10 8-4349 0 0,-8 7-1301 0 0</inkml:trace>
  <inkml:trace contextRef="#ctx0" brushRef="#br0" timeOffset="44546.1">14289 3784 12483 0 0,'0'0'654'0'0,"0"0"-311"0"0,0 0 41 0 0,0 0 355 0 0,0 0 357 0 0,0 0 194 0 0,0 0 10 0 0,0 0-138 0 0,1 31-179 0 0,0 101-128 0 0,-1 40 1214 0 0,0-22 429 0 0,17 138-2498 0 0,-17-280 39 0 0,1 1 0 0 0,0-1 1 0 0,0 0-1 0 0,1 1 0 0 0,0-1 0 0 0,1 0 0 0 0,0 0 0 0 0,0 0 0 0 0,1 0 0 0 0,-1-1 0 0 0,2 1 1 0 0,-1-1-1 0 0,1 0 0 0 0,0-1 0 0 0,4 5-39 0 0,43-15 544 0 0,154-105 6 0 0,-181 96-536 0 0,-14 6-10 0 0,-1 2-1 0 0,0-1 1 0 0,1 2-1 0 0,0-1 0 0 0,0 1 1 0 0,1 1-1 0 0,-1 0 0 0 0,0 1 1 0 0,12-1-4 0 0,-21 4 1 0 0,1 0 0 0 0,-1 0 0 0 0,0 0-1 0 0,0 1 1 0 0,0-1 0 0 0,0 1 0 0 0,-1-1 0 0 0,1 1 0 0 0,0 0 0 0 0,-1 0 0 0 0,1 0 0 0 0,-1-1-1 0 0,1 2 1 0 0,-1-1 0 0 0,0 0 0 0 0,0 0 0 0 0,0 0 0 0 0,0 0 0 0 0,0 1 0 0 0,-1-1 0 0 0,1 0 0 0 0,0 2-1 0 0,4 8 28 0 0,40 135 241 0 0,-42-134-181 0 0,2-2-1366 0 0,8-9-3125 0 0,-4-4-88 0 0,-4-3-1512 0 0,-1 1-5809 0 0</inkml:trace>
  <inkml:trace contextRef="#ctx0" brushRef="#br0" timeOffset="44729.422">15162 4535 6161 0 0,'0'0'4521'0'0,"0"0"-3064"0"0,0 0-433 0 0,0 0-168 0 0,0 0-112 0 0,0 0-136 0 0,0 0-152 0 0,0 0-200 0 0,0 0-136 0 0,0 0-72 0 0,0 0-112 0 0,0 0-80 0 0,0 0-208 0 0,0 0-352 0 0,-11 129-1272 0 0,15-129-4946 0 0,-1 0 833 0 0</inkml:trace>
  <inkml:trace contextRef="#ctx0" brushRef="#br0" timeOffset="44879.172">15053 4156 17228 0 0,'0'0'1320'0'0,"0"0"-232"0"0,0 0-136 0 0,0 0-167 0 0,0 0-233 0 0,0 0-288 0 0,0 0-248 0 0,0 0-128 0 0,0 0-64 0 0,0 0-24 0 0,0 0-144 0 0,0 0-297 0 0,0 0-591 0 0,0 0-2241 0 0,102-22-8993 0 0</inkml:trace>
  <inkml:trace contextRef="#ctx0" brushRef="#br0" timeOffset="45232.317">15580 4340 9690 0 0,'0'0'1999'0'0,"0"0"-455"0"0,0 0-107 0 0,0 0 19 0 0,0 0-98 0 0,0 0-153 0 0,0 0-192 0 0,0 0-185 0 0,0 0-159 0 0,0 0-142 0 0,0 0-159 0 0,0 0-101 0 0,-25 2-74 0 0,-75 6-57 0 0,99-9-133 0 0,0 1 1 0 0,0-1-1 0 0,0 1 0 0 0,1-1 0 0 0,-1 1 0 0 0,0 0 0 0 0,0-1 0 0 0,0 1 1 0 0,0 0-1 0 0,0-1 0 0 0,0 1 0 0 0,0 0 0 0 0,0 0 0 0 0,0 0 1 0 0,0 0-1 0 0,0 0 0 0 0,0 0 0 0 0,0 0 0 0 0,0 1 0 0 0,0-1 1 0 0,0 0-1 0 0,0 0 0 0 0,0 1 0 0 0,0-1 0 0 0,1 1 0 0 0,-1-1 1 0 0,0 1-1 0 0,0-1 0 0 0,0 1 0 0 0,0-1 0 0 0,1 1 0 0 0,-1 0 0 0 0,0-1 1 0 0,1 1-1 0 0,-1 0 0 0 0,0 0 0 0 0,1-1 0 0 0,-1 1 0 0 0,1 0 1 0 0,-1 0-1 0 0,1 0 0 0 0,0 0 0 0 0,-1 0 0 0 0,1 0 0 0 0,0 0 1 0 0,0 0-1 0 0,-1 0 0 0 0,1 0 0 0 0,0 0 0 0 0,0 0 0 0 0,0 0 1 0 0,0 0-1 0 0,0 0-3 0 0,2 6-9 0 0,0-3 24 0 0,0 1 0 0 0,1-1 0 0 0,-1 0 0 0 0,1 0-1 0 0,0 0 1 0 0,1 0 0 0 0,-1 0 0 0 0,1 0 0 0 0,-1-1 0 0 0,1 0 0 0 0,0 1 0 0 0,0-2 0 0 0,1 1 0 0 0,-1 0 0 0 0,0-1-1 0 0,1 0 1 0 0,0 0 0 0 0,0 0-15 0 0,5 4 28 0 0,0-2 3 0 0,0 1 1 0 0,0 0-1 0 0,-1 1 0 0 0,1 0 1 0 0,-1 0-1 0 0,-1 1 0 0 0,1 0 1 0 0,-1 0-1 0 0,-1 1 0 0 0,1 0 1 0 0,-1 1-1 0 0,-1 0 0 0 0,1 0 1 0 0,-2 0-1 0 0,1 1 0 0 0,-1-1 1 0 0,-1 1-1 0 0,1 1 0 0 0,-2-1 1 0 0,0 0-1 0 0,0 1 0 0 0,0 0-31 0 0,-6-5 89 0 0,1-1-1 0 0,-1 1 1 0 0,1-1-1 0 0,-2 1 1 0 0,1-1-1 0 0,0 0 1 0 0,-1 0-1 0 0,0-1 1 0 0,0 1-1 0 0,-1-1 1 0 0,1 0-1 0 0,-1 0 0 0 0,0 0 1 0 0,0-1-1 0 0,0 1 1 0 0,0-1-1 0 0,-1-1 1 0 0,1 1-1 0 0,-1-1 1 0 0,0 0-1 0 0,0 0 1 0 0,0 0-1 0 0,-5 0-88 0 0,1 1 49 0 0,7-1-56 0 0,0 0 0 0 0,0 0 0 0 0,-1-1 0 0 0,1 1 0 0 0,-1-1 0 0 0,0 0 0 0 0,1 0 0 0 0,-1-1 0 0 0,1 1 1 0 0,-1-1-1 0 0,0 0 0 0 0,0 1 0 0 0,1-2 0 0 0,-1 1 0 0 0,0 0 0 0 0,1-1 0 0 0,-1 0 0 0 0,0 1 1 0 0,1-2-1 0 0,-1 1 0 0 0,1 0 0 0 0,-1-1 0 0 0,1 1 0 0 0,0-1 0 0 0,-1 0 0 0 0,1 0 0 0 0,0 0 0 0 0,0-1 1 0 0,1 1-1 0 0,-1-1 0 0 0,0 1 0 0 0,1-1 0 0 0,0 0 0 0 0,-1 0 0 0 0,0-3 7 0 0,2-19-2000 0 0,5 9-6615 0 0,-2 9-3397 0 0</inkml:trace>
  <inkml:trace contextRef="#ctx0" brushRef="#br0" timeOffset="47804.754">16543 4605 3329 0 0,'0'0'1357'0'0,"0"0"-765"0"0,0 0-347 0 0,0 0 187 0 0,0 0 558 0 0,0 0 581 0 0,0 0 363 0 0,0 0 109 0 0,0 0-210 0 0,0 0-313 0 0,0 0-308 0 0,21-7-246 0 0,65-24-171 0 0,-75 27-544 0 0,0-1 0 0 0,0 0 1 0 0,-1 0-1 0 0,0-1 0 0 0,0 0 1 0 0,0-1-1 0 0,-1 0 0 0 0,0 0 1 0 0,0-1-1 0 0,-1 0 0 0 0,2-3-251 0 0,5-4 403 0 0,-7 5-75 0 0,-1 0-1 0 0,0 0 1 0 0,-1 0 0 0 0,0-1-1 0 0,0 1 1 0 0,-1-1 0 0 0,-1-1-1 0 0,0 1 1 0 0,0-1 0 0 0,0-7-328 0 0,17 102 555 0 0,-7 24-250 0 0,-4 1 0 0 0,-6 0 0 0 0,-4 24-305 0 0,-1-88 61 0 0,-2 28 6 0 0,-3-1 1 0 0,-4 0 0 0 0,-2 0 0 0 0,-4-1-1 0 0,-3 1-67 0 0,17-62 27 0 0,0 0 0 0 0,0 0-1 0 0,-1 0 1 0 0,0 0 0 0 0,0-1-1 0 0,-1 1 1 0 0,0-1-1 0 0,0 0 1 0 0,-1 0 0 0 0,0-1-1 0 0,-1 1 1 0 0,0-1-1 0 0,0 0 1 0 0,0-1 0 0 0,-1 1-1 0 0,0-1 1 0 0,0 0-1 0 0,-1-1 1 0 0,1 0 0 0 0,-1 0-1 0 0,-7 3-26 0 0,12-9 14 0 0,1 0 0 0 0,-1 0 0 0 0,1 0 0 0 0,0 0 0 0 0,-1 0 0 0 0,1 0 0 0 0,0-1 0 0 0,0 1 0 0 0,0-1 0 0 0,0 0 0 0 0,0 1 0 0 0,0-1 0 0 0,1 0 0 0 0,-1 0 0 0 0,0 0 0 0 0,1 0 0 0 0,0-1 0 0 0,-1 1 0 0 0,1 0 0 0 0,0-1 0 0 0,0 1 0 0 0,0 0 0 0 0,1-1-1 0 0,-1 1 1 0 0,0-1 0 0 0,1 1 0 0 0,0-1 0 0 0,-1 1 0 0 0,1-1 0 0 0,0 0 0 0 0,1 1 0 0 0,-1-1 0 0 0,0 1 0 0 0,1-1 0 0 0,-1 1 0 0 0,2-3-14 0 0,-2 4 4 0 0,3-33-6 0 0,1 0 0 0 0,2 1 0 0 0,2 0 1 0 0,1 1-1 0 0,1-1 0 0 0,2 2 0 0 0,1-1 0 0 0,1 2 0 0 0,2 0 0 0 0,11-15 2 0 0,-17 26 6 0 0,20-39-3 0 0,2 2 1 0 0,2 1-1 0 0,4 1 1 0 0,1 2-1 0 0,2 2 1 0 0,3 2-1 0 0,2 2 1 0 0,23-16-4 0 0,-40 38-5 0 0,-13 9-1 0 0,1 2-1 0 0,0-1 1 0 0,1 2 0 0 0,1 0 0 0 0,0 2-1 0 0,0 0 1 0 0,1 1 0 0 0,0 0-1 0 0,16-3 7 0 0,-35 12-2 0 0,1 0-1 0 0,0-1 0 0 0,-1 1 0 0 0,1 0 0 0 0,0 0 1 0 0,-1 0-1 0 0,1 0 0 0 0,0 0 0 0 0,-1 1 1 0 0,1-1-1 0 0,0 0 0 0 0,-1 1 0 0 0,1-1 1 0 0,-1 1-1 0 0,1 0 0 0 0,-1-1 0 0 0,1 1 0 0 0,-1 0 1 0 0,1 0-1 0 0,-1 0 0 0 0,0 0 0 0 0,1 0 1 0 0,-1 0-1 0 0,0 1 0 0 0,0-1 0 0 0,0 0 1 0 0,0 0-1 0 0,0 1 0 0 0,0-1 0 0 0,0 1 0 0 0,0-1 1 0 0,-1 1-1 0 0,1-1 0 0 0,-1 1 0 0 0,1 0 1 0 0,-1-1-1 0 0,1 1 0 0 0,-1 0 0 0 0,0-1 0 0 0,0 1 1 0 0,0 0-1 0 0,0-1 0 0 0,0 1 0 0 0,0 0 1 0 0,0-1-1 0 0,-1 1 0 0 0,1 0 0 0 0,-1-1 1 0 0,1 1-1 0 0,-1-1 0 0 0,0 1 3 0 0,-1 13 11 0 0,-2-1 0 0 0,0 0 0 0 0,-1-1 0 0 0,0 1 0 0 0,-1-1 0 0 0,-1 0 0 0 0,0 0 0 0 0,0-1-1 0 0,-1 0 1 0 0,-1 0 0 0 0,0-1 0 0 0,-1 0 0 0 0,0-1 0 0 0,-3 2-11 0 0,-2 6 7 0 0,-15 16-40 0 0,-1-1 0 0 0,-2-2 0 0 0,-1-1-1 0 0,-1-1 1 0 0,-2-2 0 0 0,0-2 0 0 0,-38 19 33 0 0,23-32-1114 0 0,51-49-4660 0 0,21 11-2455 0 0,-12 15-2864 0 0</inkml:trace>
  <inkml:trace contextRef="#ctx0" brushRef="#br0" timeOffset="48333.919">17268 4881 5521 0 0,'0'0'2123'0'0,"0"0"-102"0"0,0 0 51 0 0,0 0 97 0 0,0 0-60 0 0,0 0-230 0 0,0 0-267 0 0,0 0-256 0 0,0 0-231 0 0,32 2-207 0 0,102 0-201 0 0,-45-23 115 0 0,-73 12-682 0 0,20-9 74 0 0,-2-1 1 0 0,0-1-1 0 0,-1-3 1 0 0,-1 0-1 0 0,-1-2 0 0 0,14-15-224 0 0,-33 28 30 0 0,0 0-1 0 0,-1-1 0 0 0,0 0 0 0 0,-1-1 1 0 0,-1 0-1 0 0,0-1 0 0 0,-1 0 1 0 0,-1 0-1 0 0,0 0 0 0 0,-1-1 1 0 0,0 0-1 0 0,-2-1 0 0 0,0 1 0 0 0,-1-1 1 0 0,0 0-1 0 0,-1-8-29 0 0,-11-74 35 0 0,9 95-36 0 0,-1 1 0 0 0,0 0 0 0 0,-1 0 0 0 0,1 0 0 0 0,0-1 0 0 0,-1 1-1 0 0,0 1 1 0 0,1-1 0 0 0,-1 0 0 0 0,0 0 0 0 0,-1 1 0 0 0,1-1 0 0 0,0 1 0 0 0,-1-1 0 0 0,1 1 0 0 0,-1 0 0 0 0,0 0 0 0 0,0 0 0 0 0,0 1 0 0 0,0-1 0 0 0,0 1 0 0 0,0-1 0 0 0,0 1 0 0 0,0 0 0 0 0,0 0-1 0 0,-1 0 1 0 0,1 1 0 0 0,-1-1 1 0 0,-8 2-7 0 0,1 0 0 0 0,0 1 0 0 0,0 0 0 0 0,0 0 0 0 0,0 1 0 0 0,1 1 0 0 0,-1 0 0 0 0,1 0 0 0 0,0 1 0 0 0,0 0 0 0 0,0 1-1 0 0,1 0 1 0 0,0 1 0 0 0,0 0 0 0 0,0 0 0 0 0,1 1 0 0 0,0 0 0 0 0,1 0 0 0 0,0 1 0 0 0,0 0 0 0 0,0 0 0 0 0,2 1 0 0 0,-2 2 7 0 0,5-10 2 0 0,1 0 0 0 0,-1 1 0 0 0,1-1 1 0 0,0 0-1 0 0,0 1 0 0 0,-1-1 0 0 0,2 1 1 0 0,-1 0-1 0 0,0-1 0 0 0,1 1 0 0 0,-1-1 1 0 0,1 1-1 0 0,0 0 0 0 0,0 0 0 0 0,0-1 1 0 0,0 1-1 0 0,0 0 0 0 0,0-1 0 0 0,1 1 0 0 0,-1 0 1 0 0,1-1-1 0 0,0 1 0 0 0,0-1 0 0 0,0 1 1 0 0,0-1-1 0 0,0 1 0 0 0,1-1 0 0 0,-1 0 1 0 0,1 0-1 0 0,0 0 0 0 0,-1 0 0 0 0,1 0 1 0 0,0 0-1 0 0,0 0 0 0 0,0 0 0 0 0,0-1 1 0 0,1 1-1 0 0,-1-1 0 0 0,0 1 0 0 0,1-1 1 0 0,1 1-3 0 0,18 7 21 0 0,1-2 0 0 0,1 0 0 0 0,-1-1 1 0 0,1-1-1 0 0,0-2 0 0 0,0 0 1 0 0,1-2-1 0 0,-1 0 0 0 0,0-2 0 0 0,15-2-21 0 0,23 2 36 0 0,60 5-2 0 0,-120-2-24 0 0,0-1 0 0 0,-1 1 0 0 0,0 0-1 0 0,1 0 1 0 0,-1 0 0 0 0,0 0-1 0 0,0 0 1 0 0,0 0 0 0 0,0 0 0 0 0,0 0-1 0 0,-1 1 1 0 0,1-1 0 0 0,0 0 0 0 0,-1 0-1 0 0,0 1 1 0 0,0-1 0 0 0,0 0-1 0 0,0 1 1 0 0,0-1 0 0 0,0 0 0 0 0,0 1-1 0 0,-1-1 1 0 0,1 0 0 0 0,-1 0 0 0 0,1 1-1 0 0,-1-1 1 0 0,0 0 0 0 0,0 0-1 0 0,0 0 1 0 0,0 0 0 0 0,-1 0 0 0 0,1 0-1 0 0,-1 0 1 0 0,0 0-10 0 0,-139 210 622 0 0,140-211-642 0 0,0 0 1 0 0,0 0 0 0 0,1 0-1 0 0,-1 0 1 0 0,0 0-1 0 0,1 0 1 0 0,-1 0 0 0 0,1 0-1 0 0,-1 0 1 0 0,1 0 0 0 0,-1 0-1 0 0,1 1 1 0 0,0-1 0 0 0,0 0-1 0 0,-1 0 1 0 0,1 0 0 0 0,0 0-1 0 0,0 1 1 0 0,0-1 0 0 0,0 0-1 0 0,1 0 1 0 0,-1 0 0 0 0,0 1-1 0 0,0-1 1 0 0,1 0-1 0 0,-1 0 1 0 0,1 0 0 0 0,-1 0-1 0 0,1 0 1 0 0,-1 0 0 0 0,1 0-1 0 0,-1 0 1 0 0,1 0 0 0 0,0 0-1 0 0,0 0 1 0 0,0 0 0 0 0,-1 0-1 0 0,1-1 1 0 0,0 1 0 0 0,0 0-1 0 0,0-1 1 0 0,0 1 0 0 0,0 0-1 0 0,0-1 1 0 0,1 1 0 0 0,-1-1-1 0 0,0 0 1 0 0,0 1-1 0 0,0-1 1 0 0,0 0 0 0 0,0 0-1 0 0,1 0 1 0 0,-1 0 0 0 0,0 0-1 0 0,0 0 1 0 0,0 0 0 0 0,1 0-1 0 0,-1 0 1 0 0,0 0 0 0 0,0-1-1 0 0,0 1 1 0 0,0 0 0 0 0,1-1 19 0 0,85-42-6841 0 0,-63 27-471 0 0,-10 5-3881 0 0</inkml:trace>
  <inkml:trace contextRef="#ctx0" brushRef="#br0" timeOffset="48582.136">18454 4546 10450 0 0,'0'0'2259'0'0,"0"0"-802"0"0,0 0-233 0 0,0 0 60 0 0,0 0 10 0 0,0 0-43 0 0,0 0-147 0 0,0 0-222 0 0,0 0-198 0 0,0 0-167 0 0,0 0-131 0 0,-25 32-80 0 0,-73 96-27 0 0,96-127-266 0 0,0 0 1 0 0,1 0-1 0 0,-1 0 0 0 0,0 0 0 0 0,1 1 1 0 0,-1-1-1 0 0,1 0 0 0 0,0 1 1 0 0,-1-1-1 0 0,1 1 0 0 0,0 0 0 0 0,0-1 1 0 0,0 1-1 0 0,0 0 0 0 0,0 0 0 0 0,0 0 1 0 0,1 0-1 0 0,-1-1 0 0 0,1 1 1 0 0,-1 0-1 0 0,1 0 0 0 0,0 0 0 0 0,0 0 1 0 0,0 0-1 0 0,0 0 0 0 0,0 0 1 0 0,0 0-1 0 0,0 0 0 0 0,0 0 0 0 0,1 0 1 0 0,-1 0-1 0 0,1 0 0 0 0,0 1-13 0 0,3 2 90 0 0,0 0-1 0 0,1 0 0 0 0,-1 0 0 0 0,1-1 0 0 0,0 0 0 0 0,1 0 0 0 0,-1 0 0 0 0,1-1 0 0 0,0 0 0 0 0,0 0 0 0 0,0 0 0 0 0,0-1 0 0 0,0 0 1 0 0,0 0-1 0 0,1 0 0 0 0,-1-1 0 0 0,1 0 0 0 0,-1 0 0 0 0,1-1 0 0 0,-1 0 0 0 0,1 0 0 0 0,-1 0 0 0 0,1-1 0 0 0,0 0 0 0 0,-1 0 0 0 0,4-2-89 0 0,-3 1 19 0 0,0 0 1 0 0,0 0-1 0 0,0-1 1 0 0,-1 0-1 0 0,1 0 1 0 0,-1-1-1 0 0,0 0 1 0 0,0 0-1 0 0,0 0 1 0 0,-1-1-1 0 0,1 0 1 0 0,-1 0-1 0 0,0 0 1 0 0,-1-1-1 0 0,1 1 1 0 0,-1-1-1 0 0,0 0 1 0 0,0-1-1 0 0,-1 1 1 0 0,0-1-1 0 0,0 1 1 0 0,-1-1-1 0 0,0 0 1 0 0,0 0-1 0 0,0 0 0 0 0,-1 0 1 0 0,0 0-1 0 0,0 0 1 0 0,-1-1-1 0 0,0 1 1 0 0,0 0-1 0 0,-1 0 1 0 0,0 0-1 0 0,0-1 1 0 0,0 1-1 0 0,-1 0 1 0 0,0 1-1 0 0,-1-1 1 0 0,1 0-1 0 0,-2 0 1 0 0,-2-5-20 0 0,1 6-169 0 0,0-1 1 0 0,0 1-1 0 0,-1 1 1 0 0,0-1-1 0 0,0 1 1 0 0,0 0 0 0 0,-1 0-1 0 0,1 1 1 0 0,-1-1-1 0 0,0 2 1 0 0,0-1-1 0 0,-1 1 1 0 0,1 0-1 0 0,-1 0 1 0 0,0 1-1 0 0,1 0 1 0 0,-2 1 168 0 0,-54-5-11479 0 0,49 6-396 0 0</inkml:trace>
  <inkml:trace contextRef="#ctx0" brushRef="#br0" timeOffset="49216.505">19011 3780 12867 0 0,'0'0'1325'0'0,"0"0"-307"0"0,0 0-93 0 0,0 0 88 0 0,0 0 95 0 0,0 0 45 0 0,0 0-99 0 0,0 0-202 0 0,0 0-198 0 0,0 0-164 0 0,0 0-105 0 0,0 0-49 0 0,2-4 30 0 0,9-6 326 0 0,-10 36 331 0 0,-2-8-733 0 0,-3 56 277 0 0,-4 0 1 0 0,-4-1 0 0 0,-2 0-1 0 0,-12 29-567 0 0,3-5 141 0 0,-77 292 147 0 0,98-348-235 0 0,47-45 11 0 0,189-168 107 0 0,-214 159-176 0 0,-2-1 5 0 0,0 1 0 0 0,1 1 0 0 0,1 1 0 0 0,0 0 0 0 0,0 2-1 0 0,1 0 1 0 0,0 1 0 0 0,0 1 0 0 0,1 1 0 0 0,0 1 0 0 0,0 1-1 0 0,3 1 1 0 0,-24 3-1 0 0,1 0 0 0 0,0 1-1 0 0,-1-1 1 0 0,1 0 0 0 0,0 1-1 0 0,-1-1 1 0 0,1 1 0 0 0,-1-1-1 0 0,1 1 1 0 0,-1 0-1 0 0,1-1 1 0 0,-1 1 0 0 0,0 0-1 0 0,1 0 1 0 0,-1 0 0 0 0,0 0-1 0 0,0 1 1 0 0,1-1 0 0 0,-1 0-1 0 0,0 0 1 0 0,0 1-1 0 0,0-1 1 0 0,-1 0 0 0 0,1 1-1 0 0,0-1 1 0 0,-1 1 0 0 0,1-1-1 0 0,0 1 1 0 0,-1 0 0 0 0,0-1-1 0 0,1 1 1 0 0,-1 0-1 0 0,0-1 1 0 0,0 1 0 0 0,0-1-1 0 0,0 1 1 0 0,0 0 0 0 0,0-1-1 0 0,0 1 1 0 0,-1 0 0 0 0,1-1-1 0 0,-1 1 1 0 0,1-1-1 0 0,-1 1 1 0 0,0 0 1 0 0,-2 8 5 0 0,-1 0 0 0 0,0 0 0 0 0,0-1 0 0 0,-1 0 0 0 0,0 0 0 0 0,0 0 0 0 0,-1-1 0 0 0,0 1 0 0 0,-1-1 0 0 0,0-1-1 0 0,0 1 1 0 0,-1-1 0 0 0,0-1 0 0 0,0 1 0 0 0,0-1 0 0 0,-4 1-5 0 0,-4 6 13 0 0,-10 8-13 0 0,-1-1 1 0 0,0-2-1 0 0,-2-1 0 0 0,0-1 1 0 0,0-1-1 0 0,-2-1 0 0 0,0-2 0 0 0,0-1 1 0 0,-16 2-1 0 0,-49-10-343 0 0,94-4 261 0 0,1 0-1 0 0,-1 0 1 0 0,1 0 0 0 0,-1 0 0 0 0,1 0-1 0 0,-1 0 1 0 0,1 0 0 0 0,0-1-1 0 0,-1 1 1 0 0,1-1 0 0 0,0 1 0 0 0,0-1-1 0 0,0 1 1 0 0,0-1 0 0 0,1 0-1 0 0,-1 1 1 0 0,0-1 0 0 0,1 0 0 0 0,-1 0-1 0 0,1 1 1 0 0,-1-1 0 0 0,1 0-1 0 0,0 0 1 0 0,0 0 0 0 0,0 0 0 0 0,0 1-1 0 0,0-1 1 0 0,0 0 0 0 0,0 0-1 0 0,1-1 84 0 0,13-56-6244 0 0,-4 41-297 0 0,-4 5-5223 0 0</inkml:trace>
  <inkml:trace contextRef="#ctx0" brushRef="#br0" timeOffset="49581.45">19788 3674 17276 0 0,'0'0'839'0'0,"0"0"-237"0"0,0 0 84 0 0,0 0 258 0 0,0 0 252 0 0,0 0 90 0 0,0 0-154 0 0,0 0-232 0 0,0 0-154 0 0,-7 32-98 0 0,-22 104-80 0 0,-48 388 1723 0 0,22-253-2083 0 0,41-222-293 0 0,22-72-1237 0 0,85-79-3875 0 0,-59 71-846 0 0,0 1-5171 0 0,-26 25 5753 0 0</inkml:trace>
  <inkml:trace contextRef="#ctx0" brushRef="#br0" timeOffset="49898.612">19818 4484 672 0 0,'0'0'4062'0'0,"0"0"-320"0"0,0 0-628 0 0,0 0-649 0 0,0 0-581 0 0,0 0-431 0 0,0 0-273 0 0,0 0-150 0 0,0 0-74 0 0,0 0-48 0 0,0 0-61 0 0,0 0-70 0 0,0 0-67 0 0,19 19-75 0 0,60 57-62 0 0,-77-75-545 0 0,-1 1 1 0 0,0 0-1 0 0,1-1 0 0 0,-1 1 1 0 0,1-1-1 0 0,0 0 0 0 0,-1 1 1 0 0,1-1-1 0 0,0 0 1 0 0,0 0-1 0 0,0 0 0 0 0,0 0 1 0 0,0-1-1 0 0,0 1 0 0 0,0 0 1 0 0,0-1-1 0 0,0 0 0 0 0,0 1 1 0 0,0-1-1 0 0,0 0 0 0 0,0 0 1 0 0,0 0-1 0 0,1 0 1 0 0,-1 0-1 0 0,0-1 0 0 0,0 1 1 0 0,0-1-1 0 0,0 1 0 0 0,0-1-28 0 0,6-1 124 0 0,6-2-31 0 0,0 0 0 0 0,0-1 0 0 0,0 0 0 0 0,-1-1 0 0 0,0-1 0 0 0,0 0 0 0 0,0 0 0 0 0,-1-1 0 0 0,0-1 0 0 0,-1 0 0 0 0,0-1 1 0 0,0 0-1 0 0,-1-1 0 0 0,0 0 0 0 0,2-4-93 0 0,-9 10 9 0 0,0 0 1 0 0,0-1 0 0 0,-1 1-1 0 0,1-1 1 0 0,-2 1-1 0 0,1-1 1 0 0,0 0 0 0 0,-1 0-1 0 0,0 1 1 0 0,0-1-1 0 0,-1 0 1 0 0,0 0-1 0 0,0 0 1 0 0,0 0 0 0 0,-1 0-1 0 0,0-3-9 0 0,-1 7-4 0 0,0 0 0 0 0,-1-1 0 0 0,1 1 1 0 0,-1 0-1 0 0,1 0 0 0 0,-1 0 0 0 0,1 1 0 0 0,-1-1 0 0 0,0 1 0 0 0,0-1 0 0 0,0 1 0 0 0,0 0 0 0 0,0 0 0 0 0,0 0 0 0 0,0 1 0 0 0,0-1 1 0 0,-1 1-1 0 0,1-1 0 0 0,0 1 0 0 0,0 0 0 0 0,0 0 0 0 0,-1 1 0 0 0,1-1 0 0 0,0 1 0 0 0,0-1 0 0 0,0 1 0 0 0,0 0 0 0 0,0 0 0 0 0,0 1 1 0 0,0-1-1 0 0,0 0 0 0 0,0 1 0 0 0,1 0 0 0 0,-2 1 4 0 0,-17 8-9 0 0,0 1 0 0 0,1 1 0 0 0,1 1 0 0 0,0 0 0 0 0,1 2 0 0 0,-6 6 9 0 0,18-16-1 0 0,1-1 1 0 0,0 1-1 0 0,0 1 0 0 0,1-1 1 0 0,-1 0-1 0 0,1 1 1 0 0,1 0-1 0 0,-1 0 0 0 0,1 0 1 0 0,1 1-1 0 0,-1-1 1 0 0,1 1-1 0 0,0-1 0 0 0,1 1 1 0 0,0 0-1 0 0,0 0 1 0 0,1-1-1 0 0,-1 1 0 0 0,2 0 1 0 0,-1 0-1 0 0,2 3 1 0 0,-1-6 3 0 0,1-1-1 0 0,0 0 1 0 0,0 0 0 0 0,0 0-1 0 0,0 0 1 0 0,1 0-1 0 0,-1 0 1 0 0,1-1 0 0 0,0 1-1 0 0,0-1 1 0 0,0 0-1 0 0,1 0 1 0 0,-1 0 0 0 0,1 0-1 0 0,-1-1 1 0 0,1 1-1 0 0,0-1 1 0 0,0 0 0 0 0,0 0-1 0 0,1-1 1 0 0,-1 1-1 0 0,0-1 1 0 0,5 1-3 0 0,106 14-91 0 0,44-35-1656 0 0,-92 1-6926 0 0,-59 14-3002 0 0</inkml:trace>
  <inkml:trace contextRef="#ctx0" brushRef="#br0" timeOffset="50398.128">20374 4701 9874 0 0,'0'0'2125'0'0,"0"0"-468"0"0,0 0-108 0 0,0 0 67 0 0,0 0 16 0 0,0 0-45 0 0,0 0-121 0 0,0 0-199 0 0,0 0-228 0 0,0 0-203 0 0,0 0-180 0 0,0 0-162 0 0,0 0-108 0 0,19-9-86 0 0,63-32-82 0 0,-8-26 338 0 0,-31 19-247 0 0,81-70 185 0 0,-118 159-438 0 0,-9 49 136 0 0,5-88-179 0 0,1 0 0 0 0,-1 0 0 0 0,1 0 0 0 0,-1 0 0 0 0,1 0 1 0 0,-1-1-1 0 0,1 0 0 0 0,0 1 0 0 0,0-1 0 0 0,0 0 0 0 0,0 0 0 0 0,0-1 1 0 0,0 1-1 0 0,0-1 0 0 0,0 1 0 0 0,0-1 0 0 0,0 0 0 0 0,0 0 1 0 0,0 0-1 0 0,0-1 0 0 0,3 0-13 0 0,-1 1 25 0 0,9-1 14 0 0,-1-1-1 0 0,1-1 1 0 0,-1 0-1 0 0,1-1 1 0 0,-1 0-1 0 0,0-1 1 0 0,0 0-1 0 0,-1-1 1 0 0,0-1 0 0 0,0 0-39 0 0,62-27 190 0 0,37-2 229 0 0,-103 80-78 0 0,-8-32-319 0 0,1 1 1 0 0,0-1-1 0 0,1 0 0 0 0,0 1 0 0 0,1-1 0 0 0,0 0 0 0 0,1 0 0 0 0,0-1 0 0 0,1 1 0 0 0,0-1 1 0 0,1 0-1 0 0,0 0 0 0 0,1-1 0 0 0,4 6-22 0 0,20 0-1056 0 0,-18-18-5428 0 0,-11-1-5694 0 0</inkml:trace>
  <inkml:trace contextRef="#ctx0" brushRef="#br0" timeOffset="60586.311">21986 3670 4153 0 0,'0'0'1542'0'0,"0"0"-209"0"0,0 0-42 0 0,0 0 120 0 0,0 0 53 0 0,0 0-58 0 0,0 0-188 0 0,0 0-221 0 0,0 0-141 0 0,0 0-110 0 0,0 0-62 0 0,1-2-17 0 0,3-3 3974 0 0,-3 31-2810 0 0,0-5-1424 0 0,20 238 1344 0 0,-13-100-1026 0 0,-10 127-725 0 0,-1-259 21 0 0,0 0-1 0 0,-2 1 0 0 0,0-2 1 0 0,-2 1-1 0 0,-1-1 1 0 0,-2 0-21 0 0,11 11-22 0 0,0-37 20 0 0,-1 0-8 0 0,0 0-6 0 0,0 0-9 0 0,0 0-15 0 0,0 0-11 0 0,0 0 7 0 0,0 0-2 0 0,0 0-1 0 0,0 0-5 0 0,0 0-51 0 0,-1-30-2812 0 0,-3 10-127 0 0,0 0-4752 0 0,3 13-1434 0 0</inkml:trace>
  <inkml:trace contextRef="#ctx0" brushRef="#br0" timeOffset="60855.915">21664 4237 8586 0 0,'0'0'2766'0'0,"0"0"-687"0"0,0 0-441 0 0,0 0-153 0 0,0 0-166 0 0,0 0-284 0 0,0 0-305 0 0,0 0-181 0 0,0 0-13 0 0,0 0 116 0 0,0 0 132 0 0,0 0 35 0 0,0 0-17 0 0,24-2-53 0 0,80-10-63 0 0,268-61 1936 0 0,-310 68-1674 0 0,-36 5-5170 0 0,-9 0-3884 0 0,-14 0-3862 0 0</inkml:trace>
  <inkml:trace contextRef="#ctx0" brushRef="#br0" timeOffset="61438.708">22406 3736 10650 0 0,'0'0'1906'0'0,"0"0"-415"0"0,0 0-247 0 0,0 0-75 0 0,0 0-60 0 0,0 0-101 0 0,0 0-108 0 0,0 0-90 0 0,0 0-78 0 0,0 0-64 0 0,0 0-73 0 0,0 0-64 0 0,0 0-48 0 0,-1 23-35 0 0,-4 113 317 0 0,13 184 876 0 0,-8-45-1468 0 0,11-234-202 0 0,18-53 335 0 0,-12-6-243 0 0,0 0 0 0 0,1 1-1 0 0,1 1 1 0 0,1 0 0 0 0,0 2-1 0 0,13-8-62 0 0,13-7 1 0 0,-37 22-2 0 0,0 0 0 0 0,1 0 0 0 0,-1 1 1 0 0,1 1-1 0 0,1-1 0 0 0,-1 2 0 0 0,1-1 0 0 0,0 2 0 0 0,0-1 0 0 0,0 2 0 0 0,0-1 1 0 0,1 1-1 0 0,0 1 1 0 0,-6 41 74 0 0,-28 177 389 0 0,54-220-2434 0 0,-27-4 497 0 0,0 2-1884 0 0,-1-1-3980 0 0,-1 2-4832 0 0</inkml:trace>
  <inkml:trace contextRef="#ctx0" brushRef="#br0" timeOffset="62520.308">22945 4443 9562 0 0,'0'0'1848'0'0,"0"0"-286"0"0,0 0 68 0 0,0 0 67 0 0,0 0-114 0 0,0 0-197 0 0,0 0-232 0 0,0 0-215 0 0,0 0-142 0 0,0 0-126 0 0,0 0-98 0 0,0 0-79 0 0,34-4-106 0 0,104-15-65 0 0,-85 0 91 0 0,-47 13-294 0 0,-2 3-73 0 0,-1 0 0 0 0,1 0-1 0 0,-1 0 1 0 0,1-1-1 0 0,-1 1 1 0 0,0-1 0 0 0,0 0-1 0 0,-1 0 1 0 0,1 0 0 0 0,-1-1-1 0 0,0 1 1 0 0,0 0-1 0 0,0-1 1 0 0,-1 1 0 0 0,1-1-1 0 0,-1 0 1 0 0,0 0 0 0 0,0 1-1 0 0,-1-1 1 0 0,0 0-1 0 0,0 0 1 0 0,0 0 0 0 0,0 1-1 0 0,-1-1 1 0 0,1 0-47 0 0,-3 2-14 0 0,0 1 0 0 0,0 0 1 0 0,1 0-1 0 0,-1 0 0 0 0,-1 0 0 0 0,1 0 1 0 0,0 0-1 0 0,0 1 0 0 0,-1-1 1 0 0,1 1-1 0 0,0 0 0 0 0,-1 0 0 0 0,0 1 1 0 0,1-1-1 0 0,-1 1 0 0 0,1-1 0 0 0,-1 1 1 0 0,1 0-1 0 0,-1 1 0 0 0,0-1 0 0 0,1 1 1 0 0,-1-1-1 0 0,1 1 0 0 0,-1 0 0 0 0,1 0 1 0 0,-3 2 13 0 0,-8 2-10 0 0,1 1 1 0 0,0 0 0 0 0,1 1-1 0 0,-1 1 1 0 0,1 0 0 0 0,1 1-1 0 0,-1 0 1 0 0,1 0 0 0 0,1 1-1 0 0,-2 3 10 0 0,8-10 4 0 0,0 1 0 0 0,-1 0 0 0 0,1 0 0 0 0,1 0 0 0 0,-1 0 0 0 0,1 1 0 0 0,-1 0 0 0 0,1-1 0 0 0,0 1 0 0 0,1 0 0 0 0,0 0 0 0 0,-1 1 0 0 0,1-1 0 0 0,1 0 0 0 0,-1 1 0 0 0,1-1 0 0 0,0 1 0 0 0,0 0 0 0 0,1-1-1 0 0,0 1 1 0 0,0 0 0 0 0,0-1 0 0 0,1 1 0 0 0,-1-1 0 0 0,1 1 0 0 0,1 0 0 0 0,-1-1 0 0 0,1 0 0 0 0,0 1 0 0 0,0-1 0 0 0,0 0 0 0 0,1 0 0 0 0,0 0 0 0 0,0 0 0 0 0,0-1 0 0 0,1 1 0 0 0,1 1-4 0 0,9 1 83 0 0,1-1 0 0 0,0 0 0 0 0,0-1 0 0 0,1-1 1 0 0,-1 0-1 0 0,1-1 0 0 0,0-1 0 0 0,0-1 0 0 0,0 0 0 0 0,0-1 1 0 0,0 0-1 0 0,6-2-83 0 0,6 2 171 0 0,-10-1-79 0 0,0 0 0 0 0,-1-1-1 0 0,0-1 1 0 0,1-1-1 0 0,-1 0 1 0 0,-1-1 0 0 0,1-1-1 0 0,-1-1 1 0 0,9-4-92 0 0,-14 5 14 0 0,0 0 0 0 0,0-1 1 0 0,0 0-1 0 0,-1-1 0 0 0,0 0 1 0 0,-1 0-1 0 0,0-1 0 0 0,0 0 1 0 0,-1-1-1 0 0,0 0 0 0 0,-1 0 1 0 0,0-1-1 0 0,0 1 0 0 0,-1-2 1 0 0,-1 1-1 0 0,0-1 0 0 0,-1 1 1 0 0,0-1-1 0 0,0-1 0 0 0,-1 0-14 0 0,6-93 32 0 0,-10 103-41 0 0,0 1-1 0 0,-1 0 1 0 0,1-1-1 0 0,0 1 0 0 0,0 0 1 0 0,-1 0-1 0 0,0 0 1 0 0,1 0-1 0 0,-1 0 0 0 0,0 0 1 0 0,0 1-1 0 0,0-1 1 0 0,0 0-1 0 0,0 1 1 0 0,0 0-1 0 0,-1-1 0 0 0,1 1 1 0 0,0 0-1 0 0,-1 0 1 0 0,1 0-1 0 0,-1 1 0 0 0,1-1 1 0 0,-1 0-1 0 0,1 1 1 0 0,-1 0-1 0 0,1-1 0 0 0,-1 1 1 0 0,0 0-1 0 0,1 1 1 0 0,-1-1-1 0 0,1 0 1 0 0,-1 1-1 0 0,1-1 0 0 0,-1 1 1 0 0,1 0-1 0 0,-1 0 1 0 0,1 0-1 0 0,0 0 0 0 0,-1 0 1 0 0,1 0-1 0 0,0 1 1 0 0,-2 1 9 0 0,0-1-8 0 0,1 0 1 0 0,-1 0-1 0 0,1 0 1 0 0,-1 1-1 0 0,1 0 1 0 0,0 0-1 0 0,0 0 1 0 0,0 0-1 0 0,0 0 1 0 0,0 1-1 0 0,1-1 1 0 0,0 1-1 0 0,-1 0 1 0 0,1-1-1 0 0,1 1 1 0 0,-1 0-1 0 0,1 0 0 0 0,-1 1 1 0 0,1-1-1 0 0,0 0 1 0 0,1 0-1 0 0,-1 0 1 0 0,1 1-1 0 0,-1-1 1 0 0,1 0-1 0 0,1 1 1 0 0,-1-1 7 0 0,3-1 5 0 0,0 0-1 0 0,0 0 1 0 0,1 0-1 0 0,-1-1 1 0 0,1 1-1 0 0,0-1 1 0 0,-1 0 0 0 0,1 0-1 0 0,0 0 1 0 0,0-1-1 0 0,1 1 1 0 0,-1-1-1 0 0,0 0 1 0 0,0 0 0 0 0,0 0-1 0 0,1-1 1 0 0,-1 0-1 0 0,1 0 1 0 0,2 0-5 0 0,-4 0 2 0 0,37 2 19 0 0,48 12 24 0 0,-86-11-40 0 0,0 0 1 0 0,1 0 0 0 0,-1 0-1 0 0,0 0 1 0 0,-1 1 0 0 0,1-1 0 0 0,-1 1-1 0 0,1-1 1 0 0,-1 1 0 0 0,0 0-1 0 0,0-1 1 0 0,-1 1 0 0 0,1 0 0 0 0,-1 0-1 0 0,0 0 1 0 0,0-1 0 0 0,0 1-1 0 0,0 0 1 0 0,-1 0 0 0 0,1 0 0 0 0,-2 2-6 0 0,1 12 12 0 0,1-10-15 0 0,-1-6 1 0 0,1 0-1 0 0,-1 0 1 0 0,1 0 0 0 0,-1 0-1 0 0,1 0 1 0 0,0 0-1 0 0,0 0 1 0 0,0 0 0 0 0,0 1-1 0 0,0-1 1 0 0,0 0 0 0 0,1 0-1 0 0,-1 0 1 0 0,1 0 0 0 0,-1 0-1 0 0,1 0 1 0 0,0 0-1 0 0,0 0 1 0 0,0 0 0 0 0,0 0-1 0 0,0-1 1 0 0,0 1 0 0 0,0 0-1 0 0,1-1 1 0 0,-1 1-1 0 0,1 0 1 0 0,-1-1 0 0 0,1 0-1 0 0,-1 1 1 0 0,1-1 0 0 0,0 0-1 0 0,0 0 1 0 0,0 0 0 0 0,0 0-1 0 0,0 0 1 0 0,-1 0-1 0 0,2-1 1 0 0,-1 1 0 0 0,0-1-1 0 0,2 1 3 0 0,116 6-100 0 0,-108-7 117 0 0,0-1-1 0 0,0 0 1 0 0,0-1 0 0 0,0 0-1 0 0,-1 0 1 0 0,1-1-1 0 0,-1-1 1 0 0,1 0 0 0 0,-1-1-1 0 0,0 0 1 0 0,-1 0-1 0 0,1-1 1 0 0,-1-1 0 0 0,-1 0-1 0 0,1 0 1 0 0,-1-1-1 0 0,0 0 1 0 0,-1 0-1 0 0,1-1 1 0 0,-2 0 0 0 0,1-1-1 0 0,-2 0 1 0 0,1 0-1 0 0,-1 0 1 0 0,1-5-17 0 0,-3 9 2 0 0,-1 0 0 0 0,-1 0 0 0 0,1 0 0 0 0,-1 0 0 0 0,0-1 0 0 0,0 1 0 0 0,-1-1 0 0 0,0 1 0 0 0,0-1 0 0 0,-1 0 0 0 0,0 1 0 0 0,0-1 0 0 0,0 0 0 0 0,-1 1 0 0 0,0-1 0 0 0,0-1-2 0 0,-2 6-5 0 0,1 0 0 0 0,-1 0 0 0 0,0 0 1 0 0,0 0-1 0 0,1 0 0 0 0,-2 0 0 0 0,1 1 0 0 0,0-1 0 0 0,0 1 1 0 0,0 0-1 0 0,-1 0 0 0 0,1 0 0 0 0,0 0 0 0 0,-1 1 0 0 0,1-1 0 0 0,-1 1 1 0 0,1 0-1 0 0,0 0 0 0 0,-1 0 0 0 0,1 1 0 0 0,-1-1 0 0 0,1 1 0 0 0,0 0 1 0 0,-1 0-1 0 0,1 0 0 0 0,0 0 0 0 0,0 0 0 0 0,-1 1 0 0 0,1 0 1 0 0,0-1-1 0 0,1 1 0 0 0,-1 0 0 0 0,-1 2 5 0 0,-3-1 0 0 0,0 1 0 0 0,0 0 1 0 0,1 0-1 0 0,-1 0 0 0 0,1 1 0 0 0,0 0 1 0 0,1 1-1 0 0,-1-1 0 0 0,1 1 0 0 0,0 0 1 0 0,0 0-1 0 0,1 0 0 0 0,0 1 0 0 0,0 0 0 0 0,1 0 1 0 0,-1 0-1 0 0,1 0 0 0 0,1 0 0 0 0,0 1 1 0 0,0-1-1 0 0,0 1 0 0 0,1-1 0 0 0,0 1 0 0 0,0 0 1 0 0,1 0-1 0 0,0-1 0 0 0,0 1 0 0 0,1 0 1 0 0,0 0-1 0 0,1-1 0 0 0,-1 1 0 0 0,2-1 1 0 0,-1 1-1 0 0,1-1 0 0 0,0 0 0 0 0,7 5 23 0 0,0-1 0 0 0,1 0 0 0 0,1-1 0 0 0,-1 0 0 0 0,2-1 0 0 0,-1-1 0 0 0,1 0 0 0 0,1 0 0 0 0,-1-1 0 0 0,1-1 0 0 0,0 0 0 0 0,1-1 0 0 0,-1-1 0 0 0,1 0 0 0 0,0-1 0 0 0,7 1-23 0 0,15 3-2 0 0,1-1 1 0 0,0-2-1 0 0,0-2 1 0 0,0-1-1 0 0,20-4 2 0 0,-22-4-1561 0 0,-22 0-6997 0 0,-10 4-4256 0 0</inkml:trace>
  <inkml:trace contextRef="#ctx0" brushRef="#br0" timeOffset="65622.061">676 5599 528 0 0,'0'0'1870'0'0,"0"0"-359"0"0,0 0 84 0 0,0 0 241 0 0,0 0 265 0 0,0 0 96 0 0,0 0-201 0 0,0 0-307 0 0,0 0-354 0 0,0 0-296 0 0,0 0-209 0 0,3-6-138 0 0,8-21-103 0 0,-5 69 3119 0 0,-6 251-1140 0 0,1-281-4890 0 0,-1-24-7038 0 0,-1 5-2513 0 0</inkml:trace>
  <inkml:trace contextRef="#ctx0" brushRef="#br0" timeOffset="65807.925">636 5176 13891 0 0,'0'0'1527'0'0,"0"0"-296"0"0,0 0-216 0 0,0 0-83 0 0,0 0-39 0 0,0 0-140 0 0,0 0-205 0 0,0 0-225 0 0,0 0-198 0 0,0 0-100 0 0,0 0-37 0 0,0 0-14 0 0,0 0-20 0 0,-6 7-18 0 0,3-4 56 0 0,2-3-2 0 0,0 1 0 0 0,0 0 0 0 0,0-1 0 0 0,0 1 1 0 0,0 0-1 0 0,0-1 0 0 0,1 1 0 0 0,-1 0 0 0 0,0 0 0 0 0,1 0 1 0 0,-1 0-1 0 0,0 0 0 0 0,1 0 0 0 0,-1-1 0 0 0,1 2 1 0 0,-1-1-1 0 0,1 0 0 0 0,0 0 0 0 0,-1 0 0 0 0,1 0 1 0 0,0 0-1 0 0,0 0 0 0 0,0 0 0 0 0,0 0 0 0 0,0 0 1 0 0,0 0-1 0 0,0 1 0 0 0,0-1 0 0 0,0 0 0 0 0,0 0 1 0 0,1 0-1 0 0,-1 0 0 0 0,0 0 0 0 0,1 0 0 0 0,-1 0 1 0 0,1 0-1 0 0,-1 0 0 0 0,1 0 0 0 0,0 0 0 0 0,-1 0 0 0 0,1 0 1 0 0,0-1-1 0 0,-1 1 0 0 0,1 0 0 0 0,0 0 0 0 0,0-1 1 0 0,0 1-1 0 0,0-1 0 0 0,0 1 0 0 0,0 0 0 0 0,0-1 1 0 0,0 0-1 0 0,0 1 0 0 0,0-1 0 0 0,0 0 0 0 0,0 1 1 0 0,0-1-1 0 0,0 0 0 0 0,0 0 0 0 0,0 0 0 0 0,1 0 10 0 0,47 20-1968 0 0,-16-10-6975 0 0,-19-6-654 0 0</inkml:trace>
  <inkml:trace contextRef="#ctx0" brushRef="#br0" timeOffset="66313.682">1160 5415 9546 0 0,'0'0'1787'0'0,"0"0"-261"0"0,0 0 3 0 0,0 0 40 0 0,0 0-93 0 0,0 0-244 0 0,0 0-314 0 0,0 0-218 0 0,0 0-83 0 0,0 0-46 0 0,0 0-40 0 0,0 0-62 0 0,0 0-71 0 0,-2 0-63 0 0,-5-2-260 0 0,0 2 0 0 0,1-1 0 0 0,-1 1 0 0 0,0 0 0 0 0,0 0-1 0 0,0 1 1 0 0,1 0 0 0 0,-1 0 0 0 0,0 0 0 0 0,1 1 0 0 0,-1 0 0 0 0,1 1 0 0 0,0-1 0 0 0,0 1 0 0 0,0 0 0 0 0,0 1 0 0 0,0-1 0 0 0,-3 4-75 0 0,8-5 1 0 0,0 0-1 0 0,0 0 1 0 0,0 0-1 0 0,1 0 1 0 0,-1 0 0 0 0,0 0-1 0 0,1 1 1 0 0,-1-1-1 0 0,1 0 1 0 0,0 0-1 0 0,0 1 1 0 0,0-1-1 0 0,0 0 1 0 0,0 0-1 0 0,1 1 1 0 0,-1-1 0 0 0,1 0-1 0 0,-1 0 1 0 0,1 0-1 0 0,0 1 1 0 0,0-1-1 0 0,0 0 1 0 0,0 0-1 0 0,0 0 1 0 0,0 0 0 0 0,0-1-1 0 0,1 1 1 0 0,-1 0-1 0 0,1 0 1 0 0,-1-1-1 0 0,1 1 1 0 0,0-1-1 0 0,0 1 1 0 0,0-1-1 0 0,142 95 227 0 0,-138-93-199 0 0,0 1 0 0 0,0 0 0 0 0,-1 0 0 0 0,0 1 0 0 0,1-1 0 0 0,-1 1 0 0 0,-1 0 1 0 0,1 0-1 0 0,-1 1 0 0 0,0 0 0 0 0,0-1 0 0 0,-1 1 0 0 0,0 0 0 0 0,0 1 0 0 0,0-1 1 0 0,0 1-1 0 0,-1-1 0 0 0,-1 1 0 0 0,1 0 0 0 0,-1-1 0 0 0,0 1 0 0 0,0 0 0 0 0,-1 1-28 0 0,-2 0 49 0 0,-1-1 1 0 0,-1 1-1 0 0,1 0 0 0 0,-2-1 0 0 0,1 0 0 0 0,0 0 0 0 0,-1 0 0 0 0,-1 0 0 0 0,1-1 0 0 0,-1 0 0 0 0,0 0 0 0 0,0 0 0 0 0,-1-1 0 0 0,0 0 0 0 0,0 0 0 0 0,0-1 0 0 0,0 0 0 0 0,-1 0 0 0 0,1 0 0 0 0,-1-1 0 0 0,0 0 0 0 0,0-1 0 0 0,0 0 0 0 0,-1 0 0 0 0,1-1 0 0 0,-1 0-49 0 0,6 0-32 0 0,1 0 0 0 0,-1 0 0 0 0,1-1 0 0 0,-1 1 0 0 0,1-1 1 0 0,-1 0-1 0 0,1 0 0 0 0,-1 0 0 0 0,0 0 0 0 0,1 0 0 0 0,-1 0 0 0 0,1-1 0 0 0,-1 1 0 0 0,1-1 0 0 0,-1 0 0 0 0,1 1 0 0 0,-1-1 0 0 0,1 0 0 0 0,0-1 0 0 0,0 1 0 0 0,-1 0 0 0 0,1-1 0 0 0,0 1 0 0 0,0-1 0 0 0,0 0 0 0 0,0 1 0 0 0,1-1 0 0 0,-1 0 0 0 0,0 0 0 0 0,1 0 0 0 0,-1 0 0 0 0,1-1 0 0 0,0 1 0 0 0,0 0 0 0 0,0-1 0 0 0,0 1 0 0 0,0-1 0 0 0,0 1 0 0 0,1-1 0 0 0,-1 1 0 0 0,1-1 0 0 0,0 1 0 0 0,0-1 0 0 0,0 1 0 0 0,0-1 32 0 0,1-20-2807 0 0,5 10-4048 0 0,1 8-5211 0 0</inkml:trace>
  <inkml:trace contextRef="#ctx0" brushRef="#br0" timeOffset="87320.526">2152 5316 0 0 0,'0'0'775'0'0,"0"0"396"0"0,0 0 54 0 0,0 0 45 0 0,0 0 82 0 0,0 0 50 0 0,0 0 12 0 0,0 0-9 0 0,0 0-27 0 0,0 0-66 0 0,-8-3-110 0 0,-22-4-393 0 0,25 6 2643 0 0,12 6-3214 0 0,0-1 1 0 0,0 0 0 0 0,1-1-1 0 0,-1 0 1 0 0,1 0-1 0 0,0-1 1 0 0,0 0 0 0 0,0 0-1 0 0,0 0 1 0 0,0-1 0 0 0,0-1-1 0 0,1 1 1 0 0,-1-2 0 0 0,0 1-1 0 0,0-1 1 0 0,1 0 0 0 0,-1 0-1 0 0,0-1 1 0 0,3-1-239 0 0,147-64 1359 0 0,-143 58-1229 0 0,-1 1 1 0 0,0-2-1 0 0,-1 0 0 0 0,0-1 1 0 0,0 0-1 0 0,-1 0 0 0 0,-1-2 1 0 0,0 1-1 0 0,-1-1 0 0 0,0-1 1 0 0,-1 0-1 0 0,4-9-130 0 0,-8 1 358 0 0,-19 35-162 0 0,-15 57-191 0 0,4 2 1 0 0,2 1 0 0 0,3 0 0 0 0,4 1 0 0 0,3 1 0 0 0,1 20-6 0 0,-48 229-114 0 0,-51 47 7 0 0,107-358 76 0 0,-1-1-1 0 0,-1 0 1 0 0,0 0-1 0 0,0-1 1 0 0,-1 0-1 0 0,-1 0 1 0 0,0 0-1 0 0,0-1 1 0 0,-1 0-1 0 0,0-1 1 0 0,-1 0-1 0 0,0-1 1 0 0,0 1-1 0 0,-1-2 1 0 0,0 0-1 0 0,0 0 1 0 0,-1-1-1 0 0,0 0 1 0 0,0-1-1 0 0,0 0 1 0 0,-1-1-1 0 0,1-1 1 0 0,-1 0-1 0 0,0 0 1 0 0,0-2-1 0 0,0 1 1 0 0,0-2-1 0 0,0 0 1 0 0,-1 0-1 0 0,1-1 1 0 0,-9-2 31 0 0,17 2-14 0 0,-1-1 1 0 0,1 1-1 0 0,0-1 0 0 0,0 0 0 0 0,0 0 1 0 0,0 0-1 0 0,1-1 0 0 0,-1 0 0 0 0,1 0 0 0 0,-1 0 1 0 0,1 0-1 0 0,0-1 0 0 0,0 1 0 0 0,0-1 1 0 0,1 0-1 0 0,0 0 0 0 0,-1-1 0 0 0,1 1 1 0 0,1-1-1 0 0,-1 1 0 0 0,1-1 0 0 0,-1 0 1 0 0,2 0-1 0 0,-1 0 0 0 0,0 0 0 0 0,1-1 1 0 0,0 1-1 0 0,0 0 0 0 0,1 0 0 0 0,-1-1 1 0 0,1 1-1 0 0,0 0 0 0 0,1-1 0 0 0,-1 1 1 0 0,1 0-1 0 0,0-1 0 0 0,0 1 0 0 0,1 0 1 0 0,-1 0-1 0 0,1 0 0 0 0,1 0 0 0 0,-1 0 1 0 0,0 0-1 0 0,1 1 0 0 0,2-4 14 0 0,30-34 139 0 0,1 1-1 0 0,2 2 0 0 0,2 1 0 0 0,1 3 1 0 0,2 1-1 0 0,7-3-138 0 0,-32 23 56 0 0,42-29 454 0 0,2 1 1 0 0,2 4-1 0 0,1 2 1 0 0,65-24-511 0 0,-109 50 128 0 0,0 1 0 0 0,1 2 0 0 0,0 0 0 0 0,0 1 0 0 0,1 1 0 0 0,0 1 0 0 0,0 1 0 0 0,9 1-128 0 0,-28 4-1524 0 0,-14 1-3264 0 0,3-1-5108 0 0,3-2-2245 0 0</inkml:trace>
  <inkml:trace contextRef="#ctx0" brushRef="#br0" timeOffset="87942.264">2997 5717 13491 0 0,'0'0'2023'0'0,"0"0"-1024"0"0,0 0-444 0 0,0 0 119 0 0,0 0 257 0 0,0 0 123 0 0,0 0-65 0 0,0 0-178 0 0,0 0-207 0 0,0 0-152 0 0,0 0-85 0 0,0 0-53 0 0,0 0-66 0 0,6 26-40 0 0,18 81-39 0 0,-20-15 154 0 0,-7-75-283 0 0,-27 88 529 0 0,30-198 2215 0 0,4 73-2695 0 0,0 0 0 0 0,2 0 0 0 0,0 0 0 0 0,1 1 0 0 0,1 0 1 0 0,1 0-1 0 0,1 1 0 0 0,4-6-89 0 0,-2 2 59 0 0,-3 4 0 0 0,-2 3-34 0 0,0 0 0 0 0,0 1 0 0 0,2 0 0 0 0,0 0 0 0 0,0 1 0 0 0,1 0 0 0 0,1 0 1 0 0,0 1-1 0 0,1 1 0 0 0,0 0 0 0 0,1 0 0 0 0,1 1-25 0 0,-13 9 0 0 0,0 0 0 0 0,0 1 0 0 0,0-1 0 0 0,0 1 0 0 0,0-1 0 0 0,0 1 0 0 0,0-1 0 0 0,0 1 0 0 0,0 0 0 0 0,0-1 0 0 0,1 1 0 0 0,-1 0 0 0 0,0 0 1 0 0,0 0-1 0 0,0 0 0 0 0,0 0 0 0 0,1 0 0 0 0,-1 0 0 0 0,0 1 0 0 0,0-1 0 0 0,0 0 0 0 0,0 0 0 0 0,1 1 0 0 0,-1-1 0 0 0,0 1 0 0 0,0-1 0 0 0,0 1 0 0 0,0 0 0 0 0,0-1 0 0 0,0 1 0 0 0,0 0 0 0 0,-1 0 1 0 0,1-1-1 0 0,0 1 0 0 0,0 0 0 0 0,-1 0 0 0 0,1 0 0 0 0,0 0 0 0 0,-1 0 0 0 0,1 0 0 0 0,-1 0 0 0 0,1 0 0 0 0,-1 1 0 0 0,12 59 111 0 0,-6-23 3 0 0,22 44-72 0 0,-27-73 334 0 0,0-6-5140 0 0,5-8-4621 0 0,-2 1-2495 0 0</inkml:trace>
  <inkml:trace contextRef="#ctx0" brushRef="#br0" timeOffset="88182.955">3596 5754 14075 0 0,'0'0'1956'0'0,"0"0"-475"0"0,0 0-158 0 0,0 0 5 0 0,0 0-69 0 0,0 0-234 0 0,0 0-364 0 0,0 0-299 0 0,0 0-192 0 0,0 0-117 0 0,0 0-37 0 0,0 0-79 0 0,0 0-98 0 0,1 27-159 0 0,5 81-283 0 0,2-79-688 0 0,-5-31-2197 0 0,-3 1 372 0 0,4-2-8038 0 0</inkml:trace>
  <inkml:trace contextRef="#ctx0" brushRef="#br0" timeOffset="88348.788">3631 5382 11787 0 0,'0'0'5745'0'0,"0"0"-4081"0"0,0 0-632 0 0,0 0-360 0 0,0 0-239 0 0,0 0-169 0 0,0 0-248 0 0,0 0-120 0 0,0 0-152 0 0,0 0-273 0 0,0 0-439 0 0,0 0-1056 0 0,0 0-4322 0 0,0 0-5040 0 0</inkml:trace>
  <inkml:trace contextRef="#ctx0" brushRef="#br0" timeOffset="88598.714">4152 5566 16171 0 0,'0'0'2437'0'0,"0"0"-1049"0"0,0 0-406 0 0,0 0-21 0 0,0 0-10 0 0,0 0-68 0 0,0 0-135 0 0,0 0-156 0 0,0 0-132 0 0,0 0-131 0 0,0 0-100 0 0,0 0-74 0 0,0 0-73 0 0,-33 4-10 0 0,-103 14-22 0 0,133-18-48 0 0,1 0 0 0 0,-1 0 1 0 0,0 0-1 0 0,0 0 0 0 0,0 1 0 0 0,1 0 1 0 0,-1-1-1 0 0,0 1 0 0 0,1 0 1 0 0,-1 0-1 0 0,0 0 0 0 0,1 1 0 0 0,-1-1 1 0 0,1 1-1 0 0,0-1 0 0 0,0 1 1 0 0,-1 0-1 0 0,1 0 0 0 0,0 0 0 0 0,0 0 1 0 0,-1 2-3 0 0,-2 4 13 0 0,-1-3-17 0 0,1 0-1 0 0,-1 1 1 0 0,2-1-1 0 0,-1 1 1 0 0,1 0 0 0 0,0 0-1 0 0,0 1 1 0 0,0-1-1 0 0,1 1 1 0 0,0 0 0 0 0,0 0-1 0 0,1 0 1 0 0,0 0-1 0 0,0 0 1 0 0,1 1 0 0 0,0-1-1 0 0,0 0 1 0 0,0 1-1 0 0,1-1 1 0 0,1 1 0 0 0,-1-1-1 0 0,1 1 1 0 0,0-1-1 0 0,1 0 1 0 0,-1 1 0 0 0,2-1-1 0 0,-1 0 1 0 0,1 0-1 0 0,0-1 1 0 0,3 7 4 0 0,3-5 5 0 0,0 1 0 0 0,0-2 1 0 0,1 0-1 0 0,0 0 0 0 0,0 0 0 0 0,0-1 0 0 0,1-1 1 0 0,0 0-1 0 0,0 0 0 0 0,0-1 0 0 0,1-1 0 0 0,-1 1 1 0 0,1-2-1 0 0,0 0 0 0 0,0 0 0 0 0,0-1 1 0 0,0-1-1 0 0,0 0 0 0 0,0 0 0 0 0,0-2 0 0 0,0 1 1 0 0,-1-1-1 0 0,1-1 0 0 0,0 0 0 0 0,-1-1 0 0 0,1 0 1 0 0,-1-1-1 0 0,-1 0 0 0 0,1 0 0 0 0,0-1 0 0 0,-1-1 1 0 0,4-3-6 0 0,40-44-1436 0 0,-23 15-6685 0 0,-28 36 6953 0 0,3-5-10508 0 0</inkml:trace>
  <inkml:trace contextRef="#ctx0" brushRef="#br0" timeOffset="89009.575">4801 5073 10434 0 0,'0'0'4216'0'0,"0"0"-2036"0"0,0 0-663 0 0,0 0 23 0 0,0 0 36 0 0,0 0-125 0 0,0 0-289 0 0,0 0-346 0 0,0 0-225 0 0,0 0-154 0 0,0 0-90 0 0,0 0-63 0 0,3-2-43 0 0,-3 2-223 0 0,-1 1 0 0 0,1-1 0 0 0,0 0 0 0 0,0 1-1 0 0,-1-1 1 0 0,1 0 0 0 0,0 1 0 0 0,0-1 0 0 0,0 1-1 0 0,0-1 1 0 0,0 0 0 0 0,0 1 0 0 0,-1-1 0 0 0,1 1-1 0 0,0-1 1 0 0,0 0 0 0 0,0 1 0 0 0,0-1-1 0 0,0 1 1 0 0,1-1 0 0 0,-1 1 0 0 0,0-1 0 0 0,0 0-1 0 0,0 1 1 0 0,0-1 0 0 0,0 1 0 0 0,0-1 0 0 0,1 0-1 0 0,-1 1 1 0 0,0-1 0 0 0,0 0 0 0 0,1 1 0 0 0,-1-1-1 0 0,0 0 1 0 0,0 1 0 0 0,1-1 0 0 0,-1 0 0 0 0,0 0-1 0 0,1 1 1 0 0,-1-1 0 0 0,1 0 0 0 0,-1 0 0 0 0,0 0-1 0 0,1 1 1 0 0,-1-1 0 0 0,1 0 0 0 0,-1 0 0 0 0,0 0-1 0 0,1 0 1 0 0,-1 0 0 0 0,1 0 0 0 0,-1 0-1 0 0,0 0 1 0 0,1 0 0 0 0,-1 0 0 0 0,1 0 0 0 0,-1 0-1 0 0,1 0 1 0 0,-1 0 0 0 0,0 0 0 0 0,1 0 0 0 0,-1-1-1 0 0,1 1 1 0 0,-1 0 0 0 0,0 0-18 0 0,0 9 105 0 0,-11 282 1157 0 0,6 232-865 0 0,-14-425-374 0 0,18-95 51 0 0,-6 19-419 0 0,1-39-859 0 0,1-109-5510 0 0,6 80-2190 0 0,-1 31-2339 0 0</inkml:trace>
  <inkml:trace contextRef="#ctx0" brushRef="#br0" timeOffset="89259.372">4573 5518 10738 0 0,'0'0'2908'0'0,"0"0"-901"0"0,0 0-415 0 0,0 0-105 0 0,0 0-36 0 0,0 0-129 0 0,0 0-248 0 0,0 0-280 0 0,0 0-229 0 0,0 0-128 0 0,0 0-72 0 0,0 0 14 0 0,0 0 19 0 0,5 2 47 0 0,22 6 8 0 0,1-1 0 0 0,1-2 0 0 0,0-1 0 0 0,-1-1 0 0 0,1-1 0 0 0,0-2 0 0 0,0-1 1 0 0,7-1-454 0 0,37 0 219 0 0,25 2-2435 0 0,-98 0 832 0 0,0 0-1276 0 0,0 0-3829 0 0,-2 0-6031 0 0</inkml:trace>
  <inkml:trace contextRef="#ctx0" brushRef="#br0" timeOffset="89515.231">5265 5588 17468 0 0,'0'0'2267'0'0,"0"0"-869"0"0,0 0-284 0 0,0 0-49 0 0,0 0-76 0 0,0 0-103 0 0,0 0-173 0 0,0 0-238 0 0,0 0-130 0 0,0 0-111 0 0,0 0-69 0 0,0 0-17 0 0,0 0-46 0 0,6 30-38 0 0,17 93-34 0 0,-26-70-87 0 0,-10-25-755 0 0,2-22-3355 0 0,6-6-1658 0 0,3 3-6272 0 0</inkml:trace>
  <inkml:trace contextRef="#ctx0" brushRef="#br0" timeOffset="89679.567">5322 5312 15587 0 0,'0'0'2281'0'0,"0"0"-673"0"0,0 0-352 0 0,0 0-199 0 0,0 0-249 0 0,0 0-224 0 0,0 0-336 0 0,0 0-240 0 0,0 0-176 0 0,0 0-168 0 0,0 0-200 0 0,0 0-336 0 0,0 0-777 0 0,45-37-2912 0 0,-42 45-8129 0 0</inkml:trace>
  <inkml:trace contextRef="#ctx0" brushRef="#br0" timeOffset="89994.835">5691 5529 18780 0 0,'0'0'1175'0'0,"0"0"-351"0"0,0 0-50 0 0,0 0 64 0 0,0 0 35 0 0,0 0-119 0 0,0 0-223 0 0,0 0-193 0 0,0 0-133 0 0,0 0-65 0 0,0 0-37 0 0,0 0-37 0 0,-19 34-26 0 0,-59 105-20 0 0,74-134-19 0 0,0 0 0 0 0,0 1 0 0 0,1-1 0 0 0,0 1 0 0 0,0 0 0 0 0,0 0 0 0 0,1 0 0 0 0,0 0 0 0 0,0 1 0 0 0,0-1 0 0 0,1 0 0 0 0,0 1 0 0 0,0-1 0 0 0,1 1 0 0 0,0-1 0 0 0,0 2-1 0 0,1 14 0 0 0,-1-19 24 0 0,0 0-1 0 0,0 0 1 0 0,1 0-1 0 0,-1 0 1 0 0,1 0-1 0 0,0 0 1 0 0,0 0-1 0 0,0 0 0 0 0,0 0 1 0 0,1 0-1 0 0,-1-1 1 0 0,1 1-1 0 0,-1 0 1 0 0,1-1-1 0 0,0 0 0 0 0,0 1 1 0 0,0-1-1 0 0,0 0 1 0 0,1 0-1 0 0,-1 0 1 0 0,0 0-1 0 0,1 0 1 0 0,0-1-1 0 0,-1 1 0 0 0,1-1 1 0 0,0 0-1 0 0,0 0 1 0 0,0 0-1 0 0,-1 0 1 0 0,1 0-1 0 0,0 0 0 0 0,0-1 1 0 0,1 1-24 0 0,2 0 105 0 0,0-1 0 0 0,1 1-1 0 0,-1-1 1 0 0,0 0 0 0 0,1 0 0 0 0,-1-1 0 0 0,0 0 0 0 0,1 0 0 0 0,-1-1-1 0 0,0 1 1 0 0,0-1 0 0 0,0-1 0 0 0,0 1 0 0 0,-1-1 0 0 0,1 0 0 0 0,0-1-105 0 0,5-3 71 0 0,-1-1 1 0 0,0 0-1 0 0,0-1 1 0 0,-1-1-1 0 0,0 1 1 0 0,-1-1-1 0 0,0-1 1 0 0,0 1-1 0 0,-1-1 1 0 0,0-1-1 0 0,-1 1 1 0 0,-1-1 0 0 0,0 0-1 0 0,0-1 1 0 0,-1 1-1 0 0,-1-1 1 0 0,0 1-1 0 0,-1-1 1 0 0,0 0-1 0 0,-1 0 1 0 0,0-1-1 0 0,-2-11-71 0 0,1 22-23 0 0,-1-1-1 0 0,0 1 0 0 0,0 0 0 0 0,0 0 1 0 0,0-1-1 0 0,-1 1 0 0 0,1 0 0 0 0,-1 0 0 0 0,0 0 1 0 0,0 0-1 0 0,0 0 0 0 0,0 1 0 0 0,0-1 1 0 0,0 1-1 0 0,-1-1 0 0 0,0 1 0 0 0,1 0 1 0 0,-1 0-1 0 0,0 0 0 0 0,0 0 0 0 0,0 0 1 0 0,0 1-1 0 0,0 0 0 0 0,0-1 0 0 0,-1 1 1 0 0,1 0-1 0 0,0 0 0 0 0,-1 1 0 0 0,1-1 1 0 0,-1 1-1 0 0,-1 0 24 0 0,-55 1-2874 0 0,9 15-6128 0 0,39-9-3071 0 0</inkml:trace>
  <inkml:trace contextRef="#ctx0" brushRef="#br0" timeOffset="90426.088">5983 5776 11410 0 0,'0'0'5326'0'0,"0"0"-3303"0"0,0 0-883 0 0,0 0 74 0 0,0 0 23 0 0,0 0-83 0 0,0 0-177 0 0,0 0-246 0 0,0 0-216 0 0,0 0-82 0 0,0 0-65 0 0,0 0-33 0 0,0 0-15 0 0,14-14-60 0 0,44-42-29 0 0,-3-15 377 0 0,37-20-192 0 0,-89 91-423 0 0,-1 1 0 0 0,0 0 0 0 0,0-1 0 0 0,0 1 0 0 0,0 0 0 0 0,0 0 1 0 0,0 0-1 0 0,0 0 0 0 0,0 1 0 0 0,0-1 0 0 0,-1 0 0 0 0,1 1 0 0 0,0 0 0 0 0,-1-1 0 0 0,1 1 0 0 0,-1 0 0 0 0,0-1 0 0 0,1 1 0 0 0,-1 0 0 0 0,0 0 0 0 0,0 0 0 0 0,0 0 0 0 0,-1 0 1 0 0,1 0-1 0 0,0 1 0 0 0,-1-1 0 0 0,1 0 0 0 0,-1 0 0 0 0,0 0 0 0 0,0 2 7 0 0,7 12 0 0 0,-4-6 32 0 0,1-1 1 0 0,1 0-1 0 0,0 0 0 0 0,0-1 0 0 0,0 0 0 0 0,1 1 1 0 0,0-2-1 0 0,1 1 0 0 0,0-1 0 0 0,0 0 1 0 0,0 0-1 0 0,1-1 0 0 0,0 0 0 0 0,1-1 0 0 0,-1 1 1 0 0,1-1-1 0 0,0-1 0 0 0,0 0 0 0 0,0 0 0 0 0,1-1 1 0 0,-1 0-1 0 0,1-1 0 0 0,0 0 0 0 0,0 0 1 0 0,3-1-33 0 0,-5 0 76 0 0,0 0 1 0 0,0-1 0 0 0,0 0-1 0 0,0-1 1 0 0,0 1 0 0 0,0-2-1 0 0,0 1 1 0 0,0-1-1 0 0,-1 0 1 0 0,1-1 0 0 0,-1 0-1 0 0,1 0 1 0 0,-1 0 0 0 0,0-1-1 0 0,0 0 1 0 0,-1-1 0 0 0,1 1-1 0 0,-1-1 1 0 0,0 0 0 0 0,0-1-1 0 0,-1 0 1 0 0,1 0 0 0 0,-1-1-77 0 0,0 0 43 0 0,0-1 1 0 0,-1-1 0 0 0,0 1 0 0 0,-1 0 0 0 0,1-1 0 0 0,-2 0-1 0 0,1 0 1 0 0,-1 0 0 0 0,-1 0 0 0 0,0 0 0 0 0,0 0 0 0 0,-1-2-44 0 0,1-42-6679 0 0,-1 41 3462 0 0,0 7-9502 0 0</inkml:trace>
  <inkml:trace contextRef="#ctx0" brushRef="#br0" timeOffset="97517.741">7633 4984 7274 0 0,'0'0'1604'0'0,"0"0"-232"0"0,0 0-141 0 0,0 0 43 0 0,0 0 177 0 0,0 0 76 0 0,0 0-50 0 0,0 0-198 0 0,0 0-315 0 0,0 0-279 0 0,0 0-209 0 0,-4-6 1404 0 0,5 112-468 0 0,-13 298 257 0 0,-4-205-1364 0 0,-7-81 15 0 0,69-170 865 0 0,-19 26-1190 0 0,0 0 1 0 0,2 2 0 0 0,1 0 0 0 0,0 3 0 0 0,2 0 0 0 0,1 2 0 0 0,0 2 0 0 0,1 1-1 0 0,1 1 1 0 0,0 2 0 0 0,16-3 4 0 0,-46 14-4 0 0,1 0-1 0 0,0 0 0 0 0,0 1 1 0 0,-1 0-1 0 0,1 0 0 0 0,0 0 1 0 0,0 0-1 0 0,0 1 1 0 0,0 0-1 0 0,0 1 0 0 0,0-1 1 0 0,0 1-1 0 0,0 0 0 0 0,0 1 1 0 0,0-1-1 0 0,-1 1 1 0 0,1 0-1 0 0,-1 1 0 0 0,1-1 1 0 0,-1 1-1 0 0,0 0 0 0 0,0 0 1 0 0,0 1-1 0 0,0 0 1 0 0,-1 0-1 0 0,0 0 0 0 0,1 0 1 0 0,-1 0-1 0 0,-1 1 0 0 0,2 1 5 0 0,-2 2 10 0 0,0 0 0 0 0,-1 1 0 0 0,0-1 0 0 0,-1 1 0 0 0,1-1 0 0 0,-1 1 0 0 0,-1-1 0 0 0,0 1 0 0 0,0 0 0 0 0,-1-1 0 0 0,0 1 0 0 0,0-1 0 0 0,-1 1 0 0 0,0-1 0 0 0,-1 0 0 0 0,0 1 0 0 0,0-1 0 0 0,0 0 0 0 0,-1-1 0 0 0,-1 1-1 0 0,1-1 1 0 0,-1 0 0 0 0,0 0 0 0 0,-1 0 0 0 0,1-1 0 0 0,-6 4-10 0 0,-3 5 17 0 0,-2 0 0 0 0,0-1-1 0 0,0-1 1 0 0,-1-1 0 0 0,-1-1-1 0 0,0 0 1 0 0,-1-1 0 0 0,0-1-1 0 0,0 0 1 0 0,-11 2-17 0 0,15-7-22 0 0,0 0 1 0 0,0-1-1 0 0,0 0 1 0 0,0-2-1 0 0,-1 1 1 0 0,1-2 0 0 0,0 0-1 0 0,-1-1 1 0 0,-5-1 21 0 0,18 1-75 0 0,0 0 1 0 0,0 0 0 0 0,0 0-1 0 0,0 0 1 0 0,1 0 0 0 0,-1 0-1 0 0,0-1 1 0 0,1 0 0 0 0,-1 1-1 0 0,1-1 1 0 0,-1 0-1 0 0,1 0 1 0 0,0 0 0 0 0,0-1-1 0 0,0 1 1 0 0,0 0 0 0 0,0-1-1 0 0,1 1 1 0 0,-1-1 0 0 0,1 0-1 0 0,0 1 1 0 0,-1-1 0 0 0,1 0-1 0 0,0 0 1 0 0,1 0 0 0 0,-1 0-1 0 0,1 0 1 0 0,-1 0 0 0 0,1 0-1 0 0,0 0 1 0 0,0-3 74 0 0,22-56-5032 0 0,-9 48 410 0 0,-4 2-5443 0 0</inkml:trace>
  <inkml:trace contextRef="#ctx0" brushRef="#br0" timeOffset="98200.581">8203 5735 7906 0 0,'0'0'1723'0'0,"0"0"-383"0"0,0 0-101 0 0,0 0 141 0 0,0 0 161 0 0,0 0 11 0 0,0 0-70 0 0,0 0-138 0 0,0 0-161 0 0,0 0-192 0 0,0 0-171 0 0,38 11-153 0 0,117 29-146 0 0,-148-38-472 0 0,-1-1-1 0 0,0 0 1 0 0,0 0-1 0 0,0 0 1 0 0,1-1 0 0 0,-1 1-1 0 0,0-2 1 0 0,1 1-1 0 0,-1-1 1 0 0,0 0-1 0 0,0 0 1 0 0,0 0 0 0 0,0-1-1 0 0,6-2-48 0 0,6-3 151 0 0,1 3-40 0 0,0-2 0 0 0,-1 0-1 0 0,1-1 1 0 0,-1 0 0 0 0,-1-2 0 0 0,0 0 0 0 0,0-1 0 0 0,-1-1 0 0 0,0-1-1 0 0,-1 0 1 0 0,0-1 0 0 0,-1 0 0 0 0,0-1 0 0 0,-1-1 0 0 0,-1 0 0 0 0,8-12-111 0 0,-18 24-1 0 0,0-1 0 0 0,-1 0 0 0 0,1 1 0 0 0,-1-1 0 0 0,1 0 0 0 0,-1 0 0 0 0,0 0 0 0 0,-1 0 0 0 0,1 0 0 0 0,-1 0 0 0 0,1 0 0 0 0,-1-1 0 0 0,-1 1 0 0 0,1 0 0 0 0,0 0 0 0 0,-1 0 0 0 0,0 0 0 0 0,0 0 0 0 0,0 0 0 0 0,-1 0 0 0 0,1 1 0 0 0,-1-1 0 0 0,0 0 0 0 0,0 1 0 0 0,0-1 0 0 0,0 1 0 0 0,-1 0 0 0 0,1-1 0 0 0,-1 1 0 0 0,0 0 0 0 0,0 1 0 0 0,0-1 0 0 0,0 1 0 0 0,-1-1 0 0 0,1 1 0 0 0,-1 0 0 0 0,1 0 0 0 0,-1 0 0 0 0,0 0 1 0 0,-7 0-22 0 0,1 1 0 0 0,0 0 1 0 0,-1 0-1 0 0,1 1 0 0 0,-1 0 0 0 0,1 1 0 0 0,0 0 0 0 0,-1 1 1 0 0,1 0-1 0 0,0 0 0 0 0,0 1 0 0 0,0 1 0 0 0,1-1 1 0 0,-1 2-1 0 0,1-1 0 0 0,0 1 0 0 0,0 1 0 0 0,0-1 0 0 0,1 2 1 0 0,-1-1-1 0 0,2 1 0 0 0,-1 0 0 0 0,1 1 0 0 0,0 0 1 0 0,1 0-1 0 0,0 0 0 0 0,0 1 0 0 0,0 0 0 0 0,1 0 1 0 0,1 0-1 0 0,0 1 0 0 0,0 0 0 0 0,1 0 0 0 0,0 0 0 0 0,0 0 1 0 0,1 0-1 0 0,1 0 0 0 0,0 1 0 0 0,0-1 0 0 0,1 1 1 0 0,0-1-1 0 0,2 10 22 0 0,1-13 2 0 0,1 1 0 0 0,1-1 1 0 0,-1 0-1 0 0,1 0 0 0 0,0-1 1 0 0,1 1-1 0 0,-1-1 0 0 0,1-1 1 0 0,1 1-1 0 0,-1-1 0 0 0,1 0 1 0 0,0 0-1 0 0,0-1 0 0 0,0 1 1 0 0,1-2-1 0 0,-1 1 0 0 0,1-1 1 0 0,0 0-1 0 0,0-1 0 0 0,0 0 0 0 0,0 0 1 0 0,0-1-1 0 0,5 0-2 0 0,21 4 98 0 0,0-1 0 0 0,0-2 0 0 0,0-2 0 0 0,0-1 0 0 0,1-1 0 0 0,-1-2 0 0 0,-1-1 0 0 0,1-2-1 0 0,-1-2 1 0 0,0-1 0 0 0,-1-1 0 0 0,0-2 0 0 0,0-1 0 0 0,2-3-98 0 0,-3 1 52 0 0,0-1 0 0 0,-1-1 0 0 0,-1-2 1 0 0,0-1-1 0 0,-2-1 0 0 0,0-2 0 0 0,-2 0 0 0 0,-1-2 0 0 0,-1-1 1 0 0,16-23-54 0 0,-29 33-8 0 0,0 0-1 0 0,-2-1 1 0 0,0-1-1 0 0,-1 1 1 0 0,0-1-1 0 0,-2 0 1 0 0,0-1-1 0 0,-1 1 1 0 0,-1-1-1 0 0,-1 0 1 0 0,-1 0-1 0 0,0 1 1 0 0,-2-1-1 0 0,-2-20 10 0 0,1 31-5 0 0,0-1 1 0 0,0 1-1 0 0,-1 0 0 0 0,0 0 1 0 0,-1 0-1 0 0,0 0 0 0 0,0 0 1 0 0,-1 1-1 0 0,0 0 0 0 0,-1 0 1 0 0,1 0-1 0 0,-1 1 0 0 0,-2-1 5 0 0,6 5-2 0 0,0 0 0 0 0,-1 1-1 0 0,0-1 1 0 0,1 1 0 0 0,-1 0-1 0 0,0-1 1 0 0,0 1 0 0 0,-1 1-1 0 0,1-1 1 0 0,0 0 0 0 0,0 1-1 0 0,-1 0 1 0 0,1 0 0 0 0,-1 0-1 0 0,1 0 1 0 0,-1 0 0 0 0,1 1-1 0 0,-1-1 1 0 0,0 1 0 0 0,1 0-1 0 0,-1 0 1 0 0,0 1-1 0 0,1-1 1 0 0,-1 1 0 0 0,1 0-1 0 0,-1-1 1 0 0,1 2 0 0 0,-1-1-1 0 0,1 0 1 0 0,0 1 0 0 0,-1-1-1 0 0,1 1 1 0 0,0 0 0 0 0,0 0-1 0 0,-1 2 3 0 0,-4 2 6 0 0,1 1-1 0 0,0 0 0 0 0,1 1 0 0 0,0-1 0 0 0,0 1 0 0 0,0 1 0 0 0,1-1 0 0 0,1 1 1 0 0,-1 0-1 0 0,1 0 0 0 0,1 0 0 0 0,-1 1 0 0 0,2-1 0 0 0,-1 1 0 0 0,1-1 0 0 0,1 4-5 0 0,-7 162 115 0 0,8-165-110 0 0,4 21 90 0 0,0 1 0 0 0,3-1 0 0 0,0 0 0 0 0,2 0 0 0 0,1-1 0 0 0,4 5-95 0 0,8 30 199 0 0,-1-4-89 0 0,-9-31-136 0 0,-2 0 0 0 0,-1 1 0 0 0,-1 1 1 0 0,-2-1-1 0 0,-1 1 0 0 0,0 23 26 0 0,-32-89-5030 0 0,23 28 3946 0 0,-3-5-1924 0 0,2 3-1836 0 0,-2-3-6788 0 0</inkml:trace>
  <inkml:trace contextRef="#ctx0" brushRef="#br0" timeOffset="98394.485">8958 5400 12227 0 0,'0'0'1705'0'0,"0"0"-556"0"0,0 0-293 0 0,0 0 133 0 0,0 0 194 0 0,0 0 80 0 0,0 0-109 0 0,0 0-187 0 0,0 0-221 0 0,36 3-171 0 0,111 7-104 0 0,73 3 968 0 0,-116-11-1003 0 0,0 0-5045 0 0,-97-3-487 0 0,-1-2-6318 0 0</inkml:trace>
  <inkml:trace contextRef="#ctx0" brushRef="#br0" timeOffset="98869.568">9645 5522 4033 0 0,'0'0'3122'0'0,"0"0"-1168"0"0,0 0-221 0 0,0 0 132 0 0,0 0-20 0 0,0 0-136 0 0,0 0-289 0 0,0 0-290 0 0,0 0-209 0 0,0 0-146 0 0,0 0-104 0 0,0 0-60 0 0,0 0-26 0 0,6 32-54 0 0,19 96-4 0 0,-25-127-507 0 0,-1 1 1 0 0,1-1 0 0 0,0 0-1 0 0,0 0 1 0 0,0 1 0 0 0,0-1-1 0 0,0 0 1 0 0,0 1 0 0 0,0-1-1 0 0,0 0 1 0 0,1 1-1 0 0,-1-1 1 0 0,0 0 0 0 0,1 0-1 0 0,-1 1 1 0 0,1-1 0 0 0,-1 0-1 0 0,1 0 1 0 0,-1 0 0 0 0,1 0-1 0 0,0 0 1 0 0,0 0 0 0 0,0 0-1 0 0,0 0 1 0 0,0 0 0 0 0,-1 0-1 0 0,2 0 1 0 0,-1 0-1 0 0,0-1 1 0 0,0 1 0 0 0,0 0-1 0 0,0-1 1 0 0,0 1 0 0 0,0-1-1 0 0,1 1 1 0 0,-1-1 0 0 0,0 0-1 0 0,2 1-20 0 0,2-1 188 0 0,4 1-46 0 0,-1 0 0 0 0,0 0 1 0 0,1 0-1 0 0,-1-1 0 0 0,1-1 1 0 0,-1 1-1 0 0,0-1 0 0 0,1-1 0 0 0,-1 0 1 0 0,0 0-1 0 0,0 0 0 0 0,0-1 1 0 0,0 0-1 0 0,0-1 0 0 0,-1 0 0 0 0,0 0 1 0 0,1 0-1 0 0,-1-1 0 0 0,2-2-142 0 0,116-115 450 0 0,-118 113-404 0 0,-2 3-152 0 0,-6 18-68 0 0,0-8 172 0 0,-2 1-2 0 0,1-1 0 0 0,0 1 0 0 0,0 0 0 0 0,0 0 0 0 0,1 0 1 0 0,0 0-1 0 0,0 0 0 0 0,0 0 0 0 0,0 0 0 0 0,1 0 0 0 0,0 0 0 0 0,0 1 0 0 0,0-1 0 0 0,1 0 0 0 0,0 0 1 0 0,0 0-1 0 0,0 0 0 0 0,0 0 0 0 0,1 0 0 0 0,0 0 0 0 0,0-1 0 0 0,0 1 0 0 0,1 0 0 0 0,-1-1 1 0 0,1 0-1 0 0,0 0 0 0 0,1 0 0 0 0,-1 0 0 0 0,1 0 0 0 0,-1 0 0 0 0,1-1 0 0 0,0 0 0 0 0,1 0 4 0 0,6 2 38 0 0,0-2-1 0 0,1 0 0 0 0,0 0 1 0 0,-1-1-1 0 0,1 0 1 0 0,0-1-1 0 0,0-1 0 0 0,0 1 1 0 0,0-2-1 0 0,0 0 0 0 0,0 0 1 0 0,0-1-1 0 0,0-1 0 0 0,-1 0 1 0 0,1-1-1 0 0,-1 0 0 0 0,0 0 1 0 0,0-1-1 0 0,0-1 0 0 0,-1 0 1 0 0,0 0-1 0 0,0-1 0 0 0,0 0 1 0 0,-1-1-1 0 0,0 0 0 0 0,-1 0 1 0 0,0-1-1 0 0,0 0 0 0 0,6-10-37 0 0,39-91-102 0 0,-55 85-1468 0 0,-8 23-6141 0 0,8 2-3971 0 0</inkml:trace>
  <inkml:trace contextRef="#ctx0" brushRef="#br0" timeOffset="99196.949">10532 5691 5969 0 0,'0'0'5028'0'0,"0"0"-1882"0"0,0 0-903 0 0,0 0-377 0 0,0 0-287 0 0,0 0-232 0 0,0 0-223 0 0,32-5-254 0 0,100-16-201 0 0,-60-4 259 0 0,-65 22-871 0 0,0-1-1 0 0,0 0 0 0 0,0 0 0 0 0,0 0 0 0 0,0-1 1 0 0,-1 0-1 0 0,0 0 0 0 0,0 0 0 0 0,-1-1 0 0 0,1 0 1 0 0,-1 0-1 0 0,0-1 0 0 0,-1 1 0 0 0,0-1 1 0 0,0 0-1 0 0,0 0 0 0 0,-1 0 0 0 0,0-1 0 0 0,0 1 1 0 0,-1-1-1 0 0,0 0 0 0 0,0 0 0 0 0,-1 0 1 0 0,0 0-1 0 0,0 1 0 0 0,-1-3-56 0 0,-2 7-16 0 0,-1 0 0 0 0,0 1 0 0 0,0-1 0 0 0,0 0 0 0 0,0 1 0 0 0,0 0 0 0 0,-1-1 0 0 0,1 1 0 0 0,0 1 0 0 0,-1-1 1 0 0,0 0-1 0 0,1 1 0 0 0,-1 0 0 0 0,0 0 0 0 0,0 0 0 0 0,0 0 0 0 0,0 1 0 0 0,0-1 0 0 0,0 1 0 0 0,0 0 0 0 0,0 0 0 0 0,0 0 0 0 0,0 1 0 0 0,-1 0 16 0 0,-5 1-29 0 0,1 1-1 0 0,-1-1 1 0 0,1 2-1 0 0,-1 0 1 0 0,1 0 0 0 0,0 0-1 0 0,1 1 1 0 0,-1 1-1 0 0,1-1 1 0 0,0 1-1 0 0,0 1 1 0 0,1-1 0 0 0,0 1-1 0 0,0 1 1 0 0,1-1-1 0 0,-1 1 1 0 0,2 0-1 0 0,-1 1 1 0 0,1-1 0 0 0,1 1-1 0 0,-1 0 1 0 0,1 1-1 0 0,1-1 1 0 0,0 0-1 0 0,0 1 1 0 0,1 0 0 0 0,0 0-1 0 0,1 0 1 0 0,0 3 29 0 0,1-8-3 0 0,0-1 0 0 0,1 1 0 0 0,-1 0 1 0 0,1-1-1 0 0,0 0 0 0 0,1 1 0 0 0,-1-1 0 0 0,1 1 1 0 0,0-1-1 0 0,0 0 0 0 0,0 0 0 0 0,0 0 1 0 0,1 0-1 0 0,0-1 0 0 0,0 1 0 0 0,0-1 1 0 0,0 1-1 0 0,0-1 0 0 0,1 0 0 0 0,-1 0 0 0 0,1-1 1 0 0,0 1-1 0 0,0-1 0 0 0,0 1 0 0 0,0-1 1 0 0,0-1-1 0 0,0 1 0 0 0,1 0 0 0 0,-1-1 0 0 0,1 0 1 0 0,1 0 2 0 0,143 9-245 0 0,-50-34-1466 0 0,-68 10-1814 0 0,-5-1-4011 0 0,-17 10-3724 0 0</inkml:trace>
  <inkml:trace contextRef="#ctx0" brushRef="#br0" timeOffset="99549.011">11009 5699 3561 0 0,'0'0'2135'0'0,"0"0"-103"0"0,0 0 97 0 0,0 0 43 0 0,0 0-73 0 0,0 0-161 0 0,0 0-222 0 0,0 0-197 0 0,0 0-222 0 0,0 0-230 0 0,0 0-210 0 0,31-1-162 0 0,97-3-123 0 0,-66-13 144 0 0,-53 10-530 0 0,-1 3-118 0 0,1-1 1 0 0,-2 0-1 0 0,1 0 1 0 0,0 0-1 0 0,-1-1 1 0 0,0-1-1 0 0,0 1 1 0 0,-1-1-1 0 0,0 0 1 0 0,0 0 0 0 0,-1-1-1 0 0,0 1 1 0 0,0-1-1 0 0,0-1 1 0 0,-1 1-1 0 0,-1 0 1 0 0,1-1-1 0 0,-1 0 1 0 0,-1 0-1 0 0,0 0 1 0 0,0 0-1 0 0,-1 0 1 0 0,1-3-69 0 0,-3 11-3 0 0,1-1 0 0 0,0 0 0 0 0,-1 0 1 0 0,1 0-1 0 0,-1 0 0 0 0,0 0 0 0 0,1 1 0 0 0,-1-1 0 0 0,0 0 1 0 0,0 1-1 0 0,0-1 0 0 0,-1 0 0 0 0,1 1 0 0 0,0-1 0 0 0,0 1 1 0 0,-1 0-1 0 0,1-1 0 0 0,-1 1 0 0 0,1 0 0 0 0,-1 0 0 0 0,0 0 1 0 0,1 0-1 0 0,-1 0 0 0 0,0 0 0 0 0,0 1 0 0 0,0-1 0 0 0,1 1 1 0 0,-1-1-1 0 0,0 1 0 0 0,0 0 0 0 0,0-1 0 0 0,0 1 0 0 0,0 0 1 0 0,0 0-1 0 0,0 0 0 0 0,0 1 0 0 0,0-1 0 0 0,-1 1 3 0 0,-77 16-188 0 0,70-13 155 0 0,0 1 0 0 0,0 0 0 0 0,0 1 0 0 0,1 0 0 0 0,0 1-1 0 0,0 0 1 0 0,1 0 0 0 0,0 0 0 0 0,0 1 0 0 0,0 1 0 0 0,1-1 0 0 0,1 1 0 0 0,-1 0 0 0 0,2 1 0 0 0,-1-1 0 0 0,1 1 0 0 0,1 1 0 0 0,-1-1-1 0 0,2 0 1 0 0,-1 1 0 0 0,2 0 0 0 0,-1 0 0 0 0,2 0 0 0 0,-1 0 0 0 0,1 8 33 0 0,5-13-41 0 0,-1 0-1 0 0,1 0 1 0 0,0-1-1 0 0,1 0 1 0 0,-1 0-1 0 0,1 0 1 0 0,0 0-1 0 0,0-1 1 0 0,1 0-1 0 0,-1 0 1 0 0,1 0-1 0 0,0 0 1 0 0,0-1-1 0 0,0 0 1 0 0,1-1-1 0 0,-1 1 1 0 0,1-1-1 0 0,-1-1 1 0 0,1 1-1 0 0,0-1 1 0 0,-1 0-1 0 0,1 0 1 0 0,0-1-1 0 0,0 0 1 0 0,0 0-1 0 0,3-1 42 0 0,98 0-1814 0 0,-73-4-1162 0 0,-1-3-3506 0 0,-20 4-4823 0 0</inkml:trace>
  <inkml:trace contextRef="#ctx0" brushRef="#br0" timeOffset="99929.682">11497 5769 2793 0 0,'0'0'2359'0'0,"0"0"-317"0"0,0 0-147 0 0,0 0 62 0 0,0 0-3 0 0,0 0-61 0 0,0 0-108 0 0,0 0-195 0 0,0 0-202 0 0,0 0-205 0 0,0 0-183 0 0,0 0-171 0 0,22-2-140 0 0,69-7-70 0 0,-87 8-556 0 0,-1 1 0 0 0,1 0 0 0 0,0-1 0 0 0,-1 0 0 0 0,0 1 0 0 0,1-1 0 0 0,-1-1 0 0 0,1 1 0 0 0,-1 0-1 0 0,0-1 1 0 0,0 0 0 0 0,0 0 0 0 0,0 0 0 0 0,0 0 0 0 0,0 0 0 0 0,-1 0 0 0 0,1-1 0 0 0,-1 0 0 0 0,2-1-63 0 0,5-6 240 0 0,7-5-1 0 0,0-1 1 0 0,-1-1-1 0 0,0-1 1 0 0,-2 0-1 0 0,0-1 0 0 0,-1 0 1 0 0,-1-1-1 0 0,3-6-239 0 0,-11 22-268 0 0,-6 23 147 0 0,2-12 116 0 0,0 0 1 0 0,0 0 0 0 0,0 1 0 0 0,1-1 0 0 0,0 0 0 0 0,1 1 1 0 0,-1-1-1 0 0,1 0 0 0 0,1 1 0 0 0,-1-1 0 0 0,1 0 1 0 0,1 0-1 0 0,-1 0 0 0 0,1 0 0 0 0,2 2 4 0 0,-1-2 44 0 0,1 0 0 0 0,0 0 0 0 0,0 0 0 0 0,0-1 0 0 0,1 0 0 0 0,0 0 0 0 0,0-1 0 0 0,1 0 0 0 0,0 0 0 0 0,0 0 0 0 0,0-1-1 0 0,0 0 1 0 0,0 0 0 0 0,1-1 0 0 0,0 0 0 0 0,0 0 0 0 0,0-1 0 0 0,0 0 0 0 0,0 0 0 0 0,0-1 0 0 0,0 0 0 0 0,1 0 0 0 0,5-1-44 0 0,-4 1 77 0 0,-1-1 0 0 0,0 0 0 0 0,0-1 0 0 0,0 0 0 0 0,0 0 0 0 0,0-1 0 0 0,0 0 0 0 0,0-1 0 0 0,0 0 0 0 0,-1 0 0 0 0,1-1 1 0 0,-1 0-1 0 0,0-1 0 0 0,0 1 0 0 0,0-1 0 0 0,-1-1 0 0 0,0 0 0 0 0,0 0 0 0 0,0 0 0 0 0,-1-1 0 0 0,0 0 0 0 0,5-6-77 0 0,-1-3-336 0 0,-1 1 1 0 0,0-1-1 0 0,-1-1 1 0 0,-1 1-1 0 0,-1-1 1 0 0,0-1-1 0 0,1-6 336 0 0,-3 9-4356 0 0,1 3-8114 0 0</inkml:trace>
  <inkml:trace contextRef="#ctx0" brushRef="#br0" timeOffset="100816.693">13332 5040 12747 0 0,'0'0'1364'0'0,"0"0"-214"0"0,0 0-80 0 0,0 0-3 0 0,0 0 16 0 0,0 0 3 0 0,0 0-103 0 0,0 0-138 0 0,0 0-153 0 0,0 0-159 0 0,0 0-109 0 0,-13 9-58 0 0,-39 33-22 0 0,51-41-310 0 0,-1 1-1 0 0,1-1 1 0 0,-1 1-1 0 0,1-1 1 0 0,0 1-1 0 0,-1 0 0 0 0,1 0 1 0 0,0-1-1 0 0,0 1 1 0 0,0 0-1 0 0,0 0 1 0 0,1 0-1 0 0,-1 0 0 0 0,0 0 1 0 0,1 0-1 0 0,0 0 1 0 0,-1 0-1 0 0,1 0 0 0 0,0 0 1 0 0,0 1-1 0 0,0-1 1 0 0,0 0-1 0 0,0 0 1 0 0,1 0-1 0 0,-1 0-33 0 0,1 9 214 0 0,13 210 2272 0 0,-8 102-1362 0 0,-13-224-1239 0 0,-8-99-4142 0 0,6 0-3426 0 0,4-3-3923 0 0</inkml:trace>
  <inkml:trace contextRef="#ctx0" brushRef="#br0" timeOffset="104953.552">13047 5375 656 0 0,'0'0'1408'0'0,"0"0"151"0"0,0 0 278 0 0,0 0 203 0 0,0 0 41 0 0,0 0-182 0 0,0 0-244 0 0,0 0-216 0 0,0 0-180 0 0,0 0-162 0 0,0 0-142 0 0,-4 0-99 0 0,-14 0-85 0 0,14 0-71 0 0,4 0-62 0 0,0 0-99 0 0,0 0-98 0 0,15 3 1563 0 0,92-3 1108 0 0,98-14-1893 0 0,-140 7-1477 0 0,-62 6-725 0 0,-1 0-1550 0 0,-1-2-4765 0 0,-1 0-5090 0 0</inkml:trace>
  <inkml:trace contextRef="#ctx0" brushRef="#br0" timeOffset="105483.577">13671 4977 8058 0 0,'0'0'4873'0'0,"0"0"-2338"0"0,0 0-967 0 0,0 0-166 0 0,0 0-31 0 0,0 0-87 0 0,0 0-193 0 0,0 0-260 0 0,0 0-228 0 0,0 0-125 0 0,0 0-11 0 0,0 0 20 0 0,0 0 2 0 0,0 11-56 0 0,2 203 1174 0 0,-2 175-1055 0 0,20-330-499 0 0,13-70 18 0 0,181-134 125 0 0,-142 115-143 0 0,-70 30-53 0 0,-1-1 0 0 0,0 1 0 0 0,1 0 0 0 0,-1 0 0 0 0,0-1 1 0 0,1 1-1 0 0,-1 0 0 0 0,0 0 0 0 0,1 0 0 0 0,-1 0 0 0 0,0 1 0 0 0,1-1 0 0 0,-1 0 0 0 0,0 0 0 0 0,0 1 0 0 0,1-1 0 0 0,-1 1 1 0 0,0-1-1 0 0,0 1 0 0 0,0 0 0 0 0,1-1 0 0 0,-1 1 0 0 0,0 0 0 0 0,0 0 0 0 0,0 0 0 0 0,0 0 0 0 0,0 0 0 0 0,-1 0 0 0 0,1 0 0 0 0,0 0 1 0 0,0 0-1 0 0,-1 0 0 0 0,1 0 0 0 0,0 1 0 0 0,-1-1 0 0 0,1 0 0 0 0,-1 0 0 0 0,0 1 0 0 0,1-1 0 0 0,-1 0 0 0 0,0 1 0 0 0,0-1 1 0 0,0 1-1 0 0,5 64 166 0 0,-5-59-133 0 0,1 143 659 0 0,14-105-497 0 0,-15-44-215 0 0,0 0 0 0 0,1 0-1 0 0,-1 0 1 0 0,0 0 0 0 0,1 0-1 0 0,-1 0 1 0 0,1-1-1 0 0,-1 1 1 0 0,1 0 0 0 0,-1 0-1 0 0,1 0 1 0 0,0-1 0 0 0,-1 1-1 0 0,1 0 1 0 0,0-1 0 0 0,0 1-1 0 0,0 0 1 0 0,-1-1 0 0 0,1 1-1 0 0,0-1 1 0 0,0 0 0 0 0,0 1-1 0 0,0-1 1 0 0,0 0 0 0 0,0 1-1 0 0,0-1 1 0 0,0 0-1 0 0,0 0 1 0 0,0 0 0 0 0,0 0-1 0 0,0 0 1 0 0,0 0 0 0 0,0 0-1 0 0,0 0 1 0 0,0 0 0 0 0,0 0-1 0 0,0-1 1 0 0,0 1 0 0 0,-1 0-1 0 0,1-1 1 0 0,0 1 0 0 0,0-1-1 0 0,0 1 1 0 0,1-1 20 0 0,11-18-2312 0 0,-6 6-5776 0 0,-5 5-4512 0 0</inkml:trace>
  <inkml:trace contextRef="#ctx0" brushRef="#br0" timeOffset="106049.682">14330 5515 7226 0 0,'0'0'1544'0'0,"0"0"-160"0"0,0 0 106 0 0,0 0 140 0 0,0 0 19 0 0,0 0-152 0 0,0 0-185 0 0,0 0-148 0 0,0 0-105 0 0,0 0-35 0 0,0 0-56 0 0,0 0-90 0 0,0 0-81 0 0,29 11-91 0 0,92 36-109 0 0,-59-35 368 0 0,-58-13-920 0 0,0 1 1 0 0,0-1 0 0 0,0 0 0 0 0,0 0 0 0 0,0 0-1 0 0,0 0 1 0 0,0-1 0 0 0,0 1 0 0 0,0-1 0 0 0,0 0-1 0 0,-1 0 1 0 0,1-1 0 0 0,-1 1 0 0 0,0-1 0 0 0,0 0-1 0 0,0 1 1 0 0,0-2 0 0 0,0 1 0 0 0,0 0 0 0 0,-1 0-1 0 0,1-1 1 0 0,-1 1 0 0 0,0-1 0 0 0,0 0 0 0 0,-1 0-1 0 0,1 0 1 0 0,-1 0 0 0 0,0 0 0 0 0,0 0 0 0 0,0 0-1 0 0,0 0 1 0 0,-1 0 0 0 0,1 0 0 0 0,-1 0 0 0 0,-1-4-46 0 0,-1 5-19 0 0,0-1 0 0 0,0 1 1 0 0,-1-1-1 0 0,1 1 0 0 0,-1 0 1 0 0,0 0-1 0 0,0 0 0 0 0,0 0 1 0 0,-1 1-1 0 0,1-1 0 0 0,0 1 0 0 0,-1 0 1 0 0,0 0-1 0 0,1 0 0 0 0,-1 0 1 0 0,0 1-1 0 0,0 0 0 0 0,0-1 1 0 0,0 2-1 0 0,0-1 0 0 0,-1 0 1 0 0,1 1-1 0 0,0-1 0 0 0,-4 2 19 0 0,-5-2-23 0 0,1 0 0 0 0,0 1-1 0 0,-1 1 1 0 0,1 0 0 0 0,0 1-1 0 0,-1 0 1 0 0,1 1 0 0 0,0 0-1 0 0,1 1 1 0 0,-1 0-1 0 0,1 1 1 0 0,-1 0 0 0 0,1 1-1 0 0,1 0 1 0 0,-1 1 0 0 0,1 0-1 0 0,0 1 1 0 0,1 0 0 0 0,0 0-1 0 0,0 1 1 0 0,1 0-1 0 0,0 1 1 0 0,1 0 0 0 0,-1 0-1 0 0,-4 10 24 0 0,10-15 25 0 0,1 0-1 0 0,0 0 0 0 0,-1-1 0 0 0,1 1 1 0 0,1 0-1 0 0,-1 0 0 0 0,1 0 0 0 0,0 0 0 0 0,0 0 1 0 0,0 1-1 0 0,1-1 0 0 0,0-1 0 0 0,0 1 1 0 0,0 0-1 0 0,1 0 0 0 0,-1 0 0 0 0,1 0 1 0 0,0-1-1 0 0,1 1 0 0 0,-1-1 0 0 0,1 0 1 0 0,0 0-1 0 0,0 1 0 0 0,0-2 0 0 0,0 1 0 0 0,1 0 1 0 0,-1-1-1 0 0,1 0 0 0 0,0 1 0 0 0,0-1 1 0 0,0-1-1 0 0,1 1 0 0 0,2 0-24 0 0,11 7 111 0 0,1 0 0 0 0,0-2 0 0 0,0 0 0 0 0,1-2 0 0 0,0 0 0 0 0,0-1 0 0 0,12 1-111 0 0,156 2-255 0 0,-138-8-2534 0 0,-39-1-3171 0 0,-2-2-6664 0 0</inkml:trace>
  <inkml:trace contextRef="#ctx0" brushRef="#br0" timeOffset="107099.722">15873 4988 11642 0 0,'0'0'2114'0'0,"0"0"-199"0"0,0 0-228 0 0,0 0-110 0 0,0 0-94 0 0,0 0-154 0 0,0 0-192 0 0,0 0-204 0 0,0 0-209 0 0,0 0-192 0 0,0 0-156 0 0,0 0-73 0 0,0 0 4 0 0,-8 4 33 0 0,3-1-277 0 0,3-2-33 0 0,0 0 0 0 0,-1 0-1 0 0,1 0 1 0 0,0 1 0 0 0,0-1 0 0 0,0 0-1 0 0,0 1 1 0 0,0 0 0 0 0,1-1-1 0 0,-1 1 1 0 0,0 0 0 0 0,1 0 0 0 0,-1 0-1 0 0,1 0 1 0 0,0 0 0 0 0,0 0-1 0 0,0 1 1 0 0,0-1 0 0 0,0 0 0 0 0,0 1-1 0 0,0-1 1 0 0,1 1 0 0 0,-1 0-30 0 0,-20 354 2019 0 0,19 120-1376 0 0,2-476-631 0 0,0-1 25 0 0,0 0 19 0 0,10-19 168 0 0,11-10-224 0 0,0 2-1 0 0,2 0 0 0 0,1 2 1 0 0,1 1-1 0 0,1 0 0 0 0,1 2 1 0 0,1 1-1 0 0,0 1 1 0 0,2 2-1 0 0,1 1 0 0 0,2 0 1 0 0,-22 11-4 0 0,1 1 0 0 0,0 1 0 0 0,0-1 0 0 0,0 2 0 0 0,0 0 0 0 0,1 0 0 0 0,-1 1-1 0 0,1 1 1 0 0,-1 0 0 0 0,1 0 0 0 0,8 2 4 0 0,-18-1 0 0 0,-1 1-1 0 0,1-1 1 0 0,-1 1 0 0 0,1 0-1 0 0,-1 0 1 0 0,0 0-1 0 0,1 0 1 0 0,-1 0 0 0 0,0 0-1 0 0,0 1 1 0 0,0-1-1 0 0,0 1 1 0 0,0-1 0 0 0,0 1-1 0 0,0 0 1 0 0,-1 0-1 0 0,1 0 1 0 0,0 0 0 0 0,-1 0-1 0 0,0 0 1 0 0,0 0-1 0 0,1 1 1 0 0,-1-1 0 0 0,0 0-1 0 0,-1 1 1 0 0,1-1-1 0 0,0 0 1 0 0,-1 1 0 0 0,1-1-1 0 0,-1 1 1 0 0,0-1 0 0 0,0 1-1 0 0,0 0 1 0 0,0 1 0 0 0,-22 86 13 0 0,11-73-16 0 0,-2-1 0 0 0,0 0 0 0 0,0 0 0 0 0,-2-2 0 0 0,0 0 0 0 0,0 0 0 0 0,-1-2 0 0 0,-1 0 0 0 0,0 0-1 0 0,-1-2 1 0 0,0 0 0 0 0,-1-1 0 0 0,1-1 0 0 0,-2-1 0 0 0,1-1 0 0 0,-1 0 0 0 0,-10 1 3 0 0,-67-3-423 0 0,96-4 355 0 0,0-1 1 0 0,-1 1-1 0 0,1 0 0 0 0,0-1 0 0 0,-1 1 0 0 0,1-1 0 0 0,0 0 0 0 0,0 1 0 0 0,-1-1 0 0 0,1 0 0 0 0,0 0 1 0 0,0 1-1 0 0,0-1 0 0 0,0 0 0 0 0,0 0 0 0 0,0 0 0 0 0,0 0 0 0 0,1-1 0 0 0,-1 1 0 0 0,0 0 1 0 0,1 0-1 0 0,-1 0 0 0 0,0-1 0 0 0,1 1 0 0 0,0 0 0 0 0,-1-1 0 0 0,1 1 0 0 0,0 0 0 0 0,-1-1 0 0 0,1 1 1 0 0,0 0-1 0 0,0-1 0 0 0,0 1 0 0 0,0-1 0 0 0,1 1 0 0 0,-1 0 0 0 0,0-1 0 0 0,0 1 0 0 0,1 0 0 0 0,-1-1 1 0 0,1 1-1 0 0,-1 0 0 0 0,1 0 0 0 0,0 0 0 0 0,-1-1 0 0 0,1 1 0 0 0,0 0 0 0 0,0 0 0 0 0,0 0 1 0 0,0 0-1 0 0,0 0 0 0 0,0 0 0 0 0,0 0 0 0 0,0 1 0 0 0,0-1 0 0 0,1 0 68 0 0,18-19-2278 0 0,-5 8-2335 0 0,0 3-7351 0 0</inkml:trace>
  <inkml:trace contextRef="#ctx0" brushRef="#br0" timeOffset="107442.281">16745 5640 18924 0 0,'0'0'1298'0'0,"0"0"-594"0"0,0 0-183 0 0,0 0 225 0 0,0 0 243 0 0,0 0 89 0 0,0 0-133 0 0,0 0-242 0 0,0 0-167 0 0,0 0-112 0 0,0 0-89 0 0,0 0-48 0 0,0 0-90 0 0,-11 18-50 0 0,-33 55-38 0 0,42-71-101 0 0,1 1-1 0 0,-1-1 1 0 0,1 1 0 0 0,0-1-1 0 0,-1 1 1 0 0,1-1-1 0 0,0 1 1 0 0,1 0-1 0 0,-1-1 1 0 0,0 1-1 0 0,1 0 1 0 0,0 0 0 0 0,-1 0-1 0 0,1-1 1 0 0,0 1-1 0 0,0 0 1 0 0,1 0-1 0 0,-1 0 1 0 0,1-1 0 0 0,-1 1-1 0 0,1 0 1 0 0,1 2-8 0 0,-1-3 5 0 0,2 3 8 0 0,0-1 0 0 0,1 1 0 0 0,0-1 0 0 0,0 0 0 0 0,0 0 0 0 0,1-1 0 0 0,-1 1 1 0 0,1-1-1 0 0,0 0 0 0 0,0-1 0 0 0,0 1 0 0 0,0-1 0 0 0,0 0 0 0 0,0 0 0 0 0,1 0 0 0 0,-1-1 0 0 0,5 1-13 0 0,15 3 52 0 0,1-1 1 0 0,1-1-1 0 0,-1-1 1 0 0,0-2-1 0 0,0 0 0 0 0,1-2 1 0 0,-1-1-1 0 0,0-1 1 0 0,0-1-1 0 0,-1-1 1 0 0,1-2-1 0 0,-1 0 1 0 0,-1-2-1 0 0,0 0 1 0 0,7-6-53 0 0,-25 14 17 0 0,0 0 0 0 0,0-1 1 0 0,0 1-1 0 0,-1-2 0 0 0,1 1 1 0 0,-1 0-1 0 0,0-1 1 0 0,1 0-1 0 0,-2-1 0 0 0,1 1 1 0 0,0-1-1 0 0,-1 0 1 0 0,0 0-1 0 0,0 0 0 0 0,0 0 1 0 0,-1-1-1 0 0,0 1 1 0 0,0-1-1 0 0,0 0 0 0 0,-1 0 1 0 0,0 0-1 0 0,0-1 0 0 0,0 1 1 0 0,-1 0-1 0 0,0-1 1 0 0,0 1-1 0 0,-1-5-17 0 0,-3 5 0 0 0,-1 1 0 0 0,1-1 1 0 0,-1 1-1 0 0,-1 0 0 0 0,1 0 0 0 0,-1 0 0 0 0,0 0 0 0 0,0 1 1 0 0,0 0-1 0 0,-1 0 0 0 0,1 0 0 0 0,-1 1 0 0 0,0 0 1 0 0,0 0-1 0 0,0 0 0 0 0,0 1 0 0 0,-1 0 0 0 0,1 0 0 0 0,-1 0 1 0 0,1 1-1 0 0,-1 0 0 0 0,-5 0 0 0 0,-12-3-73 0 0,-1 0 0 0 0,0 2-1 0 0,-1 1 1 0 0,1 1 0 0 0,0 1 0 0 0,0 1 0 0 0,0 2 0 0 0,-1 0 73 0 0,14-1-266 0 0,1 0 0 0 0,-1 1 0 0 0,1 1 1 0 0,0-1-1 0 0,0 2 0 0 0,0 0 1 0 0,1 0-1 0 0,0 1 0 0 0,0 0 1 0 0,-7 7 265 0 0,-4 8-4275 0 0,4 3-3437 0 0,12-16-4920 0 0</inkml:trace>
  <inkml:trace contextRef="#ctx0" brushRef="#br0" timeOffset="107698.658">17806 5481 16532 0 0,'0'0'1953'0'0,"0"0"-532"0"0,0 0-234 0 0,0 0-33 0 0,0 0-32 0 0,0 0-76 0 0,0 0-124 0 0,0 0-120 0 0,0 0-113 0 0,0 0-108 0 0,-34 26-128 0 0,-102 82-133 0 0,57-32 44 0 0,63-54-292 0 0,-55 84-165 0 0,68-92-211 0 0,2-3 1088 0 0,-1-6-3268 0 0,-2-3-3000 0 0,-1-4-4251 0 0,2-1-1567 0 0</inkml:trace>
  <inkml:trace contextRef="#ctx0" brushRef="#br0" timeOffset="107916.665">17434 5371 14195 0 0,'0'0'4958'0'0,"0"0"-2736"0"0,0 0-1082 0 0,0 0-179 0 0,0 0-54 0 0,0 0-10 0 0,0 0-41 0 0,0 0-105 0 0,0 0-95 0 0,0 0-82 0 0,0 0-60 0 0,0 0-45 0 0,30 35-55 0 0,95 110-44 0 0,-20-27 186 0 0,21 22-380 0 0,-80-104-3074 0 0,-45-35 2418 0 0,0-1-1698 0 0,-1 0-5040 0 0,0 0-5783 0 0</inkml:trace>
  <inkml:trace contextRef="#ctx0" brushRef="#br0" timeOffset="113057.681">18715 5470 0 0 0,'0'0'529'0'0,"0"0"369"0"0,0 0 280 0 0,0 0 154 0 0,0 0 28 0 0,0 0-13 0 0,0 0-57 0 0,0 0-39 0 0,0 0-47 0 0,23-4-39 0 0,67-14-43 0 0,-68 9 7642 0 0,-40-1-7775 0 0,-4 8-843 0 0,0 0-1 0 0,0 1 1 0 0,0 1 0 0 0,-1 1-1 0 0,1 2 1 0 0,0 0 0 0 0,-13 4-146 0 0,-42 4 383 0 0,5 3 185 0 0,80 12-547 0 0,85 36 171 0 0,-70-51-146 0 0,104 48 175 0 0,-127-58-208 0 0,1 0 0 0 0,0 0-1 0 0,-1-1 1 0 0,1 1 0 0 0,-1 0 0 0 0,0 0-1 0 0,1 0 1 0 0,-1 0 0 0 0,0 0 0 0 0,1-1-1 0 0,-1 1 1 0 0,0 0 0 0 0,0 0 0 0 0,0 0-1 0 0,0 0 1 0 0,0 0 0 0 0,0 0 0 0 0,0 0 0 0 0,0 0-1 0 0,0 0 1 0 0,0 0 0 0 0,-1 0 0 0 0,1 0-1 0 0,0 0 1 0 0,0-1 0 0 0,-1 1 0 0 0,1 0-1 0 0,-1 0 1 0 0,1 0 0 0 0,-1 0 0 0 0,1-1-1 0 0,-1 1 1 0 0,0 0 0 0 0,1-1 0 0 0,-1 1 0 0 0,0 0-1 0 0,1-1 1 0 0,-1 1 0 0 0,0-1 0 0 0,0 1-1 0 0,0-1 1 0 0,0 1 0 0 0,1-1 0 0 0,-1 0-1 0 0,0 1 1 0 0,0-1 0 0 0,0 0 0 0 0,0 0-1 0 0,0 0 1 0 0,0 0 0 0 0,0 1-13 0 0,-6 3 54 0 0,-114 75 205 0 0,-29 26-7 0 0,149-104-247 0 0,-1 0 0 0 0,1 1 0 0 0,0-1 0 0 0,0 0-1 0 0,0 1 1 0 0,1-1 0 0 0,-1 1 0 0 0,0-1 0 0 0,0 1-1 0 0,1-1 1 0 0,-1 1 0 0 0,1-1 0 0 0,-1 1 0 0 0,1 0 0 0 0,0-1-1 0 0,0 1 1 0 0,0 0 0 0 0,0-1 0 0 0,0 1 0 0 0,0 0-1 0 0,0-1 1 0 0,0 1 0 0 0,1 0 0 0 0,-1-1 0 0 0,0 1 0 0 0,1 0-1 0 0,0-1 1 0 0,-1 1 0 0 0,1-1 0 0 0,0 1 0 0 0,0-1-1 0 0,0 1 1 0 0,0-1 0 0 0,0 0 0 0 0,0 0 0 0 0,0 1 0 0 0,0-1-1 0 0,1 0 1 0 0,-1 0 0 0 0,0 0 0 0 0,1 0 0 0 0,0 0-5 0 0,67 36 260 0 0,-36-25-174 0 0,1-3 1 0 0,0 0-1 0 0,1-2 1 0 0,0-2-1 0 0,0-1 1 0 0,9-2-87 0 0,-41-3-196 0 0,-1-1 1 0 0,1 0-1 0 0,-1 0 1 0 0,0 0-1 0 0,0 0 1 0 0,0 0-1 0 0,0 0 1 0 0,0 0-1 0 0,0-1 0 0 0,-1 1 1 0 0,1-1-1 0 0,-1 1 1 0 0,1-1-1 0 0,-1 0 1 0 0,0 0-1 0 0,0 1 1 0 0,0-1-1 0 0,-1 0 1 0 0,1 0-1 0 0,0-1 196 0 0,-1 2-230 0 0,6-28-3881 0 0,-3 7-4701 0 0,1 11-1202 0 0</inkml:trace>
  <inkml:trace contextRef="#ctx0" brushRef="#br0" timeOffset="113383.871">18697 5058 11803 0 0,'0'0'1975'0'0,"0"0"-846"0"0,0 0-513 0 0,0 0-197 0 0,0 0-10 0 0,0 0 89 0 0,0 0 197 0 0,0 0 210 0 0,0 0 173 0 0,0 0 87 0 0,0 0-74 0 0,0 0-164 0 0,5 21-176 0 0,16 68-140 0 0,-11 78 1263 0 0,-15-59-1008 0 0,-5-1 0 0 0,-16 63-866 0 0,3-18 272 0 0,4 20-97 0 0,-10 104-106 0 0,15-243-528 0 0,4-30-2131 0 0,-2-8-3639 0 0,9 4-3765 0 0</inkml:trace>
  <inkml:trace contextRef="#ctx0" brushRef="#br0" timeOffset="114300.617">19247 5967 0 0 0,'0'0'487'0'0,"0"0"1282"0"0,0 0 367 0 0,0 0 52 0 0,0 0-63 0 0,0 0-154 0 0,0 0-215 0 0,0 0-202 0 0,0 0-158 0 0,0 0-130 0 0,0 0-108 0 0,2 2-43 0 0,-2-1-975 0 0,1-1 0 0 0,-1 1 0 0 0,1-1 0 0 0,0 1-1 0 0,-1-1 1 0 0,1 1 0 0 0,0-1 0 0 0,-1 0-1 0 0,1 1 1 0 0,0-1 0 0 0,0 0 0 0 0,-1 0 0 0 0,1 0-1 0 0,0 1 1 0 0,0-1 0 0 0,0 0 0 0 0,-1 0 0 0 0,1 0-1 0 0,0 0 1 0 0,0 0 0 0 0,0 0 0 0 0,-1-1-1 0 0,1 1 1 0 0,0 0 0 0 0,0 0 0 0 0,-1-1 0 0 0,1 1-1 0 0,0 0 1 0 0,-1-1 0 0 0,1 1 0 0 0,0 0 0 0 0,-1-1-1 0 0,1 1 1 0 0,0-1 0 0 0,-1 1 0 0 0,1-1-1 0 0,-1 0 1 0 0,1 1 0 0 0,-1-1 0 0 0,1 1 0 0 0,-1-1-1 0 0,1 0 1 0 0,-1 0 0 0 0,1 0-140 0 0,188-195 1436 0 0,-48 84-1253 0 0,-131 105-175 0 0,10-7 11 0 0,1 0 0 0 0,0 1-1 0 0,1 1 1 0 0,0 1-1 0 0,1 1 1 0 0,0 1 0 0 0,16-3-19 0 0,-37 11-1 0 0,-1 0 1 0 0,1 0 0 0 0,0 0-1 0 0,0 1 1 0 0,1-1 0 0 0,-1 1-1 0 0,0-1 1 0 0,0 1 0 0 0,0 0-1 0 0,0 0 1 0 0,0 0 0 0 0,0 0-1 0 0,0 0 1 0 0,1 0 0 0 0,-1 1 0 0 0,0-1-1 0 0,0 1 1 0 0,0-1 0 0 0,0 1-1 0 0,0 0 1 0 0,0 0 0 0 0,-1 0-1 0 0,1 0 1 0 0,0 0 0 0 0,0 0-1 0 0,0 1 1 0 0,-1-1 0 0 0,1 0-1 0 0,-1 1 1 0 0,1-1 0 0 0,-1 1-1 0 0,0 0 1 0 0,0 0 0 0 0,1-1-1 0 0,-1 1 1 0 0,0 0 0 0 0,0 0-1 0 0,-1 0 1 0 0,1 0 0 0 0,0 0-1 0 0,-1 0 1 0 0,1 0 0 0 0,-1 0-1 0 0,0 0 1 0 0,0 1 0 0 0,0 11 31 0 0,0 1-1 0 0,-2 0 0 0 0,1-1 1 0 0,-2 1-1 0 0,0-1 1 0 0,-1 0-1 0 0,-1 0 1 0 0,0 0-1 0 0,0 0 1 0 0,-2-1-1 0 0,1 0 1 0 0,-2 0-1 0 0,0-1 1 0 0,0 0-1 0 0,-1 0 0 0 0,-1-1 1 0 0,0 0-1 0 0,0-1 1 0 0,-9 7-31 0 0,4-3-7 0 0,0 0-1 0 0,-1-2 1 0 0,-1 1 0 0 0,0-2 0 0 0,0 0 0 0 0,-1-2-1 0 0,0 0 1 0 0,-1 0 0 0 0,0-2 0 0 0,-1 0-1 0 0,1-2 1 0 0,-1 0 0 0 0,0-1 0 0 0,0-1 0 0 0,-1-1-1 0 0,1 0 1 0 0,-16-2 7 0 0,34 0-67 0 0,0 0 1 0 0,1 0-1 0 0,-1 0 0 0 0,0-1 1 0 0,0 1-1 0 0,0 0 0 0 0,0-1 1 0 0,0 1-1 0 0,0-1 0 0 0,0 0 1 0 0,0 0-1 0 0,1 0 0 0 0,-1 0 1 0 0,0 0-1 0 0,1 0 0 0 0,-1 0 1 0 0,1 0-1 0 0,-1-1 0 0 0,1 1 1 0 0,-1 0-1 0 0,1-1 0 0 0,0 1 0 0 0,0-1 1 0 0,0 0-1 0 0,0 1 0 0 0,0-1 1 0 0,0 0-1 0 0,0 0 0 0 0,1 0 1 0 0,-1 0-1 0 0,1 1 0 0 0,-1-1 1 0 0,1 0-1 0 0,-1 0 0 0 0,1 0 1 0 0,0 0-1 0 0,0 0 0 0 0,0 0 1 0 0,0 0-1 0 0,1 0 0 0 0,-1 0 1 0 0,1 0-1 0 0,-1 0 0 0 0,1 0 0 0 0,-1 0 1 0 0,1 1-1 0 0,0-1 0 0 0,0 0 1 0 0,0 0-1 0 0,0 1 0 0 0,0-1 1 0 0,0 0 66 0 0,30-22-2970 0 0,-15 15-1300 0 0,-3 2-4924 0 0</inkml:trace>
  <inkml:trace contextRef="#ctx0" brushRef="#br0" timeOffset="115055.298">20002 5607 3353 0 0,'0'0'3455'0'0,"0"0"-1943"0"0,0 0-769 0 0,0 0 63 0 0,0 0 311 0 0,0 0 310 0 0,0 0 146 0 0,0 0-73 0 0,0 0-174 0 0,0 0-224 0 0,0 0-181 0 0,0 0-92 0 0,2 17-99 0 0,10 128 1322 0 0,-12-131-1843 0 0,-1-10-149 0 0,0 0 0 0 0,0 0 0 0 0,1-1-1 0 0,-1 1 1 0 0,1 0 0 0 0,0 0-1 0 0,0 0 1 0 0,0 0 0 0 0,0 0 0 0 0,1 0-1 0 0,0-1 1 0 0,0 1 0 0 0,0 0-1 0 0,0 0 1 0 0,0-1 0 0 0,1 1 0 0 0,-1-1-1 0 0,1 1 1 0 0,0-1 0 0 0,0 0-1 0 0,0 1 1 0 0,1-1 0 0 0,-1 0-1 0 0,1-1 1 0 0,0 1 0 0 0,0 0 0 0 0,0-1-1 0 0,0 1 1 0 0,0-1 0 0 0,0 0-1 0 0,1 0 1 0 0,-1 0 0 0 0,1-1 0 0 0,-1 1-1 0 0,4 0-59 0 0,3-3 115 0 0,1 0 0 0 0,-1 0 0 0 0,0-1 0 0 0,0 0 0 0 0,0-1-1 0 0,0 0 1 0 0,0-1 0 0 0,0 0 0 0 0,-1-1 0 0 0,0 0 0 0 0,0 0 0 0 0,0-1-1 0 0,0 0 1 0 0,-1 0 0 0 0,0-1 0 0 0,4-5-115 0 0,18-10 127 0 0,102-110 302 0 0,-139 141-464 0 0,1 1 0 0 0,0 0 0 0 0,0 1 1 0 0,1 0-1 0 0,0-1 0 0 0,1 2 0 0 0,0-1 0 0 0,1 0 0 0 0,0 1 0 0 0,1-1 0 0 0,0 1 0 0 0,1 4 35 0 0,2-10 4 0 0,1-1-1 0 0,0 1 1 0 0,0-1 0 0 0,0 1-1 0 0,1-1 1 0 0,0 0-1 0 0,0 0 1 0 0,0 0-1 0 0,1 0 1 0 0,-1 0-1 0 0,1-1 1 0 0,0 0-1 0 0,1 0 1 0 0,-1 0-1 0 0,1 0 1 0 0,-1-1-1 0 0,1 1 1 0 0,0-1 0 0 0,1 0-1 0 0,-1-1 1 0 0,0 1-1 0 0,1-1 1 0 0,-1 0-1 0 0,1-1 1 0 0,0 1-1 0 0,0-1 1 0 0,-1 0-1 0 0,1-1 1 0 0,0 1-1 0 0,0-1 1 0 0,0 0-1 0 0,0-1 1 0 0,0 1 0 0 0,0-1-1 0 0,-1 0 1 0 0,1-1-1 0 0,3 0-3 0 0,6-4 16 0 0,1 0 0 0 0,-1-1 0 0 0,0 0 0 0 0,-1-1 0 0 0,0-1 0 0 0,0 0 0 0 0,0-1 0 0 0,-2 0 0 0 0,1-1 0 0 0,-1-1 0 0 0,-1 0 0 0 0,0 0 0 0 0,-1-1 0 0 0,0-1 0 0 0,-1 1 0 0 0,0-2 0 0 0,-1 1 0 0 0,-1-1 0 0 0,0 0 0 0 0,-1-1 0 0 0,-1 0 0 0 0,-1 0 0 0 0,0 0 0 0 0,1-10-16 0 0,-3 12-25 0 0,-1 12 20 0 0,0 0-1 0 0,0-1 1 0 0,0 1-1 0 0,-1 0 1 0 0,1 0-1 0 0,0-1 1 0 0,-1 1-1 0 0,0 0 1 0 0,1-1-1 0 0,-1 1 1 0 0,0 0-1 0 0,0-1 1 0 0,-1 1-1 0 0,1-1 1 0 0,0 1-1 0 0,-1 0 1 0 0,1-1-1 0 0,-1 1 1 0 0,0 0-1 0 0,0 0 1 0 0,0 0-1 0 0,0 0 1 0 0,0-1-1 0 0,0 1 1 0 0,-1 0-1 0 0,1 1 1 0 0,-1-1-1 0 0,1 0 1 0 0,-1 0-1 0 0,0 1 1 0 0,1-1-1 0 0,-1 1 1 0 0,0-1-1 0 0,0 1 1 0 0,-1-1 5 0 0,-4 2-20 0 0,0 1 0 0 0,1-1 0 0 0,-1 1 0 0 0,0 0 0 0 0,1 1 0 0 0,-1 0 0 0 0,1 0 0 0 0,0 0 0 0 0,0 1 0 0 0,0 0 0 0 0,0 0 0 0 0,0 0 0 0 0,0 1 0 0 0,1 0 0 0 0,0 0 0 0 0,0 0 0 0 0,0 1 0 0 0,0-1 0 0 0,1 1 0 0 0,-1 0 0 0 0,1 1 0 0 0,0-1 0 0 0,1 1 0 0 0,0 0 0 0 0,-2 4 20 0 0,3-8-2 0 0,2 1 1 0 0,-1-1 0 0 0,0 0-1 0 0,0 1 1 0 0,1-1 0 0 0,-1 0-1 0 0,1 1 1 0 0,0-1 0 0 0,0 1-1 0 0,0-1 1 0 0,0 1 0 0 0,0-1-1 0 0,1 0 1 0 0,-1 1 0 0 0,1-1-1 0 0,-1 1 1 0 0,1-1 0 0 0,0 0-1 0 0,0 1 1 0 0,0-1 0 0 0,0 0-1 0 0,0 0 1 0 0,0 0 0 0 0,1 0-1 0 0,-1 0 1 0 0,1 0-1 0 0,0 0 1 0 0,-1-1 0 0 0,1 1-1 0 0,0 0 1 0 0,0-1 0 0 0,0 0-1 0 0,0 1 1 0 0,0-1 0 0 0,0 0-1 0 0,1 0 1 0 0,-1 0 0 0 0,0 0 1 0 0,93 19 77 0 0,113-17 141 0 0,-206-2-216 0 0,0 0 0 0 0,1 0 1 0 0,-1 0-1 0 0,0 0 0 0 0,0 0 1 0 0,0 0-1 0 0,0 0 0 0 0,0 1 1 0 0,0-1-1 0 0,0 1 0 0 0,-1 0 1 0 0,1-1-1 0 0,0 1 0 0 0,-1 0 1 0 0,1 0-1 0 0,-1 0 0 0 0,0 0 1 0 0,0 0-1 0 0,0 0 1 0 0,0 1-1 0 0,0-1 0 0 0,0 0 1 0 0,0 0-1 0 0,-1 1 0 0 0,1-1 1 0 0,-1 0-1 0 0,0 1 0 0 0,0-1 1 0 0,0 1-1 0 0,0-1 0 0 0,0 0 1 0 0,0 1-1 0 0,-1-1 0 0 0,1 1 1 0 0,-1-1-1 0 0,1 0 0 0 0,-1 0 1 0 0,0 1-1 0 0,0-1 0 0 0,0 0 1 0 0,0 0-1 0 0,0 0 0 0 0,-1 0 1 0 0,1 0-1 0 0,-1 0 0 0 0,1 0 1 0 0,-1-1-1 0 0,0 1 0 0 0,0 0-2 0 0,-5 7-189 0 0,0 0-1 0 0,0 1 0 0 0,1 0 1 0 0,0 0-1 0 0,1 1 0 0 0,1-1 0 0 0,-1 1 1 0 0,1 0-1 0 0,1 0 0 0 0,0 0 1 0 0,1 1-1 0 0,-1 10 190 0 0,15-18-6732 0 0,-7-5 1061 0 0,2 1-5598 0 0</inkml:trace>
  <inkml:trace contextRef="#ctx0" brushRef="#br0" timeOffset="115718.919">21132 5375 5113 0 0,'0'0'3055'0'0,"0"0"-2153"0"0,0 0-474 0 0,0 0 399 0 0,0 0 454 0 0,0 0 276 0 0,0 0 99 0 0,0 0-57 0 0,0 0-205 0 0,0 0-197 0 0,0 0-168 0 0,0 0-172 0 0,33 8-133 0 0,105 25-109 0 0,-134-32-573 0 0,0 0 0 0 0,0 0 0 0 0,0 0 0 0 0,0 0 0 0 0,0-1 0 0 0,0 0 0 0 0,0 0 0 0 0,0 0 1 0 0,0 0-1 0 0,0-1 0 0 0,0 1 0 0 0,0-1 0 0 0,0 0 0 0 0,0 0 0 0 0,0 0 0 0 0,0-1 0 0 0,-1 0 0 0 0,3-1-42 0 0,5-2 153 0 0,15-10 2 0 0,-2 0 0 0 0,0-1 0 0 0,0-2 0 0 0,-2 0 0 0 0,0-2 0 0 0,-2 0 0 0 0,0-1 0 0 0,-1-1 1 0 0,-1-1-1 0 0,0-2-155 0 0,71-121 116 0 0,-89 144-79 0 0,0 2-16 0 0,0 0-18 0 0,-24 60-167 0 0,-104 308 292 0 0,-46 282-204 0 0,174-648 76 0 0,-14 56-26 0 0,-1 0 0 0 0,-3-1 0 0 0,-3-1 0 0 0,-3 1 26 0 0,21-48 3 0 0,-1 0 1 0 0,-1 0-1 0 0,0-1 1 0 0,0 1 0 0 0,0-1-1 0 0,-1 0 1 0 0,0-1-1 0 0,-1 1 1 0 0,0-1-1 0 0,0 0 1 0 0,0-1-1 0 0,-1 0 1 0 0,0 0-1 0 0,0-1 1 0 0,-1 0-1 0 0,1 0 1 0 0,-1-1-1 0 0,0 0 1 0 0,0 0-1 0 0,-1-1 1 0 0,1 0-1 0 0,-10 1-3 0 0,15-6 7 0 0,0 0 1 0 0,1-1-1 0 0,-1 1 0 0 0,1-1 0 0 0,0 1 0 0 0,0-1 0 0 0,0 0 0 0 0,0 0 0 0 0,0-1 0 0 0,0 1 1 0 0,1 0-1 0 0,0-1 0 0 0,0 0 0 0 0,0 1 0 0 0,0-1 0 0 0,0 0 0 0 0,1 0 0 0 0,0 0 0 0 0,0 0 1 0 0,0 0-1 0 0,0 0 0 0 0,1-1 0 0 0,-1 1 0 0 0,1 0 0 0 0,0 0 0 0 0,0-1 0 0 0,1 1 0 0 0,-1 0 1 0 0,1 0-1 0 0,0-1-7 0 0,0-27 76 0 0,2 0 1 0 0,1 0 0 0 0,2 1 0 0 0,1-1 0 0 0,1 1 0 0 0,2 0-1 0 0,1 1 1 0 0,1 0 0 0 0,11-18-77 0 0,-3 11 121 0 0,2 1-1 0 0,1 1 1 0 0,1 1-1 0 0,14-14-120 0 0,-32 40 10 0 0,0 0 0 0 0,1 0 0 0 0,0 1 0 0 0,0-1 0 0 0,0 1 0 0 0,1 1 0 0 0,0 0 1 0 0,0 0-1 0 0,1 0 0 0 0,-1 1 0 0 0,1 1 0 0 0,1-1 0 0 0,-1 1 0 0 0,1 1 0 0 0,-1 0 0 0 0,1 0 0 0 0,0 1 0 0 0,0 0 0 0 0,4 0-10 0 0,50 8-1240 0 0,-12 0-2790 0 0,-1-10-7649 0 0,-39 0 2317 0 0</inkml:trace>
  <inkml:trace contextRef="#ctx0" brushRef="#br0" timeOffset="116755.983">21874 5717 3569 0 0,'0'0'2768'0'0,"0"0"-311"0"0,0 0-189 0 0,0 0-141 0 0,0 0-206 0 0,0 0-234 0 0,0 0-275 0 0,0 0-284 0 0,0 0-218 0 0,0 0-187 0 0,0 0-184 0 0,0 0-117 0 0,-3-13-96 0 0,-8-38-69 0 0,11 50-250 0 0,0 1 0 0 0,0-1 0 0 0,0 0 0 0 0,-1 1 0 0 0,1-1 0 0 0,0 1 0 0 0,0-1 0 0 0,0 1-1 0 0,-1-1 1 0 0,1 1 0 0 0,0-1 0 0 0,-1 1 0 0 0,1-1 0 0 0,0 1 0 0 0,-1-1 0 0 0,1 1 0 0 0,0 0 0 0 0,-1-1 0 0 0,1 1 0 0 0,-1-1 0 0 0,1 1 0 0 0,-1 0-1 0 0,1 0 1 0 0,-1-1 0 0 0,1 1 0 0 0,-1 0 0 0 0,1 0 0 0 0,-1-1 0 0 0,1 1 0 0 0,-1 0 0 0 0,0 0 0 0 0,1 0 0 0 0,-1 0 0 0 0,1 0 0 0 0,-1 0 0 0 0,1 0-1 0 0,-1 0 1 0 0,1 0 0 0 0,-1 0 0 0 0,0 0 0 0 0,1 1 0 0 0,-1-1 0 0 0,1 0 0 0 0,-1 0 0 0 0,1 0 0 0 0,-1 1 0 0 0,1-1 0 0 0,-1 0 0 0 0,1 1 0 0 0,-1-1-1 0 0,1 0 1 0 0,-1 1 0 0 0,1-1 0 0 0,0 1 0 0 0,-1-1-7 0 0,-2 2 53 0 0,-18 9 49 0 0,0 1 0 0 0,1 1 1 0 0,0 1-1 0 0,1 0 0 0 0,1 2 1 0 0,1 0-1 0 0,0 1 1 0 0,1 0-1 0 0,0 2 0 0 0,2 0 1 0 0,0 0-1 0 0,1 1 1 0 0,-1 5-103 0 0,12-22 16 0 0,-1 0 0 0 0,1 1 0 0 0,0-1 0 0 0,1 1 0 0 0,-1-1 1 0 0,1 1-1 0 0,-1 0 0 0 0,1 0 0 0 0,0-1 0 0 0,0 1 1 0 0,1 0-1 0 0,-1 0 0 0 0,1 0 0 0 0,0 0 0 0 0,0 0 0 0 0,0 0 1 0 0,1 0-1 0 0,-1 0 0 0 0,1-1 0 0 0,0 1 0 0 0,0 0 1 0 0,0 0-1 0 0,1 0 0 0 0,-1-1 0 0 0,1 1 0 0 0,0-1 1 0 0,0 1-1 0 0,0-1 0 0 0,0 0 0 0 0,1 0 0 0 0,-1 0 0 0 0,1 0 1 0 0,0 0-1 0 0,0-1 0 0 0,0 1 0 0 0,0-1 0 0 0,0 0 1 0 0,1 0-1 0 0,-1 0 0 0 0,1 0 0 0 0,-1 0 0 0 0,1-1 0 0 0,0 0 1 0 0,1 1-17 0 0,7-2 127 0 0,0 0 1 0 0,-1-1 0 0 0,1 0 0 0 0,0-1-1 0 0,-1 0 1 0 0,1-1 0 0 0,-1 0-1 0 0,0-1 1 0 0,0 0 0 0 0,0 0-1 0 0,-1-2 1 0 0,1 1 0 0 0,-1-1 0 0 0,9-8-128 0 0,125-111 537 0 0,-76 52-324 0 0,-66 125-427 0 0,-2-18 213 0 0,-2-22 3 0 0,2 1 0 0 0,-1-1 0 0 0,1 0 1 0 0,1 0-1 0 0,1 0 0 0 0,-1 0 0 0 0,2 0 0 0 0,0 0 0 0 0,0 0 0 0 0,1-1 1 0 0,0 1-1 0 0,1-1 0 0 0,5 8-2 0 0,-9-17 3 0 0,0-1-1 0 0,1 1 1 0 0,-1-1 0 0 0,1 1-1 0 0,-1-1 1 0 0,1 0 0 0 0,-1 0 0 0 0,1 0-1 0 0,0 0 1 0 0,-1 0 0 0 0,1 0 0 0 0,0 0-1 0 0,0-1 1 0 0,0 1 0 0 0,-1 0-1 0 0,1-1 1 0 0,0 0 0 0 0,0 1 0 0 0,0-1-1 0 0,0 0 1 0 0,0 0 0 0 0,0 0-1 0 0,0 0 1 0 0,0 0 0 0 0,0-1 0 0 0,0 1-1 0 0,0-1 1 0 0,-1 1 0 0 0,1-1 0 0 0,0 0-1 0 0,0 1 1 0 0,0-1 0 0 0,-1 0-1 0 0,2-1-2 0 0,53-42 179 0 0,17-47 88 0 0,-60 71-247 0 0,0 1 0 0 0,2 0 0 0 0,1 1 0 0 0,0 1 0 0 0,1 0 0 0 0,1 1-1 0 0,0 1 1 0 0,1 1 0 0 0,1 1 0 0 0,10-6-20 0 0,-7 10-3 0 0,0 0-1 0 0,1 2 1 0 0,0 1-1 0 0,0 0 1 0 0,0 2-1 0 0,2 1 4 0 0,-22 2-4 0 0,0 0-1 0 0,0 0 1 0 0,0 1-1 0 0,0 0 1 0 0,0-1-1 0 0,0 2 1 0 0,-1-1-1 0 0,1 0 1 0 0,0 1 0 0 0,0 0-1 0 0,0 0 1 0 0,0 0-1 0 0,0 0 1 0 0,-1 1-1 0 0,1-1 1 0 0,0 1-1 0 0,-1 0 1 0 0,4 2 4 0 0,-7-3 19 0 0,-10 2 615 0 0,-114-25-563 0 0,118 23-76 0 0,0 0-1 0 0,0 1 0 0 0,-1 0 1 0 0,1 0-1 0 0,0 0 0 0 0,1 1 1 0 0,-1 0-1 0 0,0 0 1 0 0,1 0-1 0 0,-1 1 0 0 0,1 0 1 0 0,0 0-1 0 0,0 0 0 0 0,1 0 1 0 0,-1 1-1 0 0,1 0 1 0 0,0 0-1 0 0,0 0 0 0 0,1 0 1 0 0,0 1-1 0 0,-1-1 0 0 0,2 1 1 0 0,-2 3 5 0 0,-2 89-70 0 0,7-93 68 0 0,0 0-1 0 0,0 0 1 0 0,0 0-1 0 0,1 0 1 0 0,0-1-1 0 0,0 1 1 0 0,0-1-1 0 0,1 1 1 0 0,-1-1-1 0 0,1 0 1 0 0,0 0-1 0 0,0 0 1 0 0,1 0-1 0 0,-1 0 0 0 0,1-1 1 0 0,0 1-1 0 0,0-1 1 0 0,0 0-1 0 0,0 0 1 0 0,0-1-1 0 0,1 1 1 0 0,-1-1-1 0 0,1 0 1 0 0,0 0-1 0 0,0-1 1 0 0,-1 1-1 0 0,6 0 3 0 0,137 10 126 0 0,-116-17-80 0 0,0 0 1 0 0,0-2 0 0 0,-1-2-1 0 0,1 0 1 0 0,-2-2-1 0 0,18-10-46 0 0,-12 7 73 0 0,-5 4-30 0 0,0-2 1 0 0,-1-1 0 0 0,-1-2-1 0 0,0 0 1 0 0,0-2-1 0 0,-2-1 1 0 0,0-1-1 0 0,-1-1 1 0 0,-1-1-1 0 0,-2-2 1 0 0,0 0 0 0 0,1-3-44 0 0,-23 26 0 0 0,6-7-1 0 0,0 1 0 0 0,-1 0 0 0 0,0-1 0 0 0,0 0 1 0 0,-1 0-1 0 0,0-1 0 0 0,0 1 0 0 0,-1-1 1 0 0,0 0-1 0 0,0 0 0 0 0,-1 0 0 0 0,0 0 1 0 0,0 0-1 0 0,-1-1 0 0 0,0 1 0 0 0,0 0 0 0 0,-1-1 1 0 0,0 1-1 0 0,-2-8 1 0 0,-2 13-3 0 0,0 0 0 0 0,0 0 0 0 0,0 0 0 0 0,-1 1 0 0 0,1 0 0 0 0,-1 0 0 0 0,0 0 0 0 0,1 0 0 0 0,-1 1 0 0 0,0 0 0 0 0,0 0 0 0 0,0 0 0 0 0,0 0 0 0 0,0 1 0 0 0,0 0 0 0 0,0 0 0 0 0,0 1 0 0 0,0-1 0 0 0,0 1 0 0 0,0 0 0 0 0,0 0 0 0 0,0 1 0 0 0,0-1 0 0 0,-1 2 3 0 0,-6-1 0 0 0,0 1 0 0 0,0 0 0 0 0,0 1-1 0 0,1 1 1 0 0,-1 0 0 0 0,1 1 0 0 0,0 0 0 0 0,0 0 0 0 0,1 1 0 0 0,0 0-1 0 0,0 1 1 0 0,1 0 0 0 0,0 1 0 0 0,0 0 0 0 0,1 0 0 0 0,0 1 0 0 0,0 0-1 0 0,2 1 1 0 0,-1-1 0 0 0,1 1 0 0 0,1 0 0 0 0,-1 1 0 0 0,2 0 0 0 0,0-1 0 0 0,0 1-1 0 0,1 0 1 0 0,1 1 0 0 0,0-1 0 0 0,1 1 0 0 0,0-1 0 0 0,1 0 0 0 0,0 1-1 0 0,1-1 1 0 0,0 1 0 0 0,1-1 0 0 0,0 0 0 0 0,1 1 0 0 0,1-1 0 0 0,2 4 0 0 0,6 5 38 0 0,1-1-1 0 0,1 0 1 0 0,1-2 0 0 0,0 1 0 0 0,2-2 0 0 0,0 0 0 0 0,1-1 0 0 0,0-1 0 0 0,2-1 0 0 0,-1 0 0 0 0,2-1 0 0 0,0-2 0 0 0,0 0-1 0 0,1-1 1 0 0,0-1 0 0 0,1-1 0 0 0,0-1 0 0 0,0-1 0 0 0,0-1 0 0 0,1-1 0 0 0,0-1 0 0 0,0-2 0 0 0,3 0-38 0 0,-9 0-89 0 0,0-1 1 0 0,0-1-1 0 0,0-1 1 0 0,-1 0-1 0 0,1-1 1 0 0,-1-1-1 0 0,1-1 1 0 0,8-3 88 0 0,5-11-4328 0 0,-6-7-4170 0 0,-20 18-4743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6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11803 0 0,'0'0'1600'0'0,"0"0"-920"0"0,0 0-400 0 0,0 0-136 0 0,0 0-176 0 0,0 0-336 0 0,0 0-24 0 0,0 0-48 0 0,0 0 24 0 0,0 0-32 0 0,0 0-961 0 0,0 0-4528 0 0,0 0 872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16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678 1675 776 0 0,'0'0'515'0'0,"0"0"-236"0"0,0 0-125 0 0,0 0 105 0 0,0 0 244 0 0,0 0 220 0 0,0 0 136 0 0,0 0 22 0 0,0 0-49 0 0,0 0-33 0 0,0 0-39 0 0,8 0-64 0 0,384-37 7757 0 0,600-48-4203 0 0,-143 34-2908 0 0,-407 36-799 0 0,586 1 294 0 0,-163-9-372 0 0,76 17 186 0 0,-632-2-412 0 0,277 4 128 0 0,-162 4-871 0 0,-423 0 226 0 0,-1 0-206 0 0,0 0-545 0 0,-4 0-5626 0 0,2 0-3033 0 0</inkml:trace>
  <inkml:trace contextRef="#ctx0" brushRef="#br0" timeOffset="570.781">1865 1660 5417 0 0,'0'0'906'0'0,"0"0"-292"0"0,0 0-72 0 0,0 0 154 0 0,0 0 258 0 0,-32 14 247 0 0,-105 45 101 0 0,-55 19 2469 0 0,-181 47-514 0 0,275-100-2794 0 0,121-23-6073 0 0,-4-3 569 0 0,-6 1-3431 0 0</inkml:trace>
  <inkml:trace contextRef="#ctx0" brushRef="#br0" timeOffset="869.439">2946 1557 6793 0 0,'0'0'1511'0'0,"0"0"-393"0"0,0 0-380 0 0,0 0-144 0 0,0 0 149 0 0,0 0 232 0 0,-33 9 84 0 0,-107 28-74 0 0,-49 28 1145 0 0,-253 117 245 0 0,203-81-1684 0 0,239-101-721 0 0,1 0-1 0 0,-1 1 0 0 0,1-1 0 0 0,-1 0 1 0 0,1 0-1 0 0,-1 1 0 0 0,1-1 1 0 0,-1 0-1 0 0,1 1 0 0 0,-1-1 0 0 0,0 1 1 0 0,1-1-1 0 0,-1 1 0 0 0,1-1 1 0 0,-1 0-1 0 0,0 1 0 0 0,0-1 0 0 0,1 1 1 0 0,-1 0-1 0 0,0-1 0 0 0,0 1 1 0 0,0-1-1 0 0,1 1 0 0 0,-1-1 0 0 0,0 1 1 0 0,0-1-1 0 0,0 1 0 0 0,0 0 1 0 0,0-1-1 0 0,0 1 0 0 0,0-1 0 0 0,0 1 1 0 0,0-1-1 0 0,-1 1 0 0 0,1-1 1 0 0,0 1-1 0 0,0 0 0 0 0,0-1 0 0 0,-1 1 1 0 0,1-1-1 0 0,0 1 0 0 0,-1-1 1 0 0,1 0-1 0 0,0 1 0 0 0,-1-1 0 0 0,1 1 1 0 0,0-1-1 0 0,-1 1 0 0 0,1-1 1 0 0,-1 0-1 0 0,1 1 0 0 0,-1-1 0 0 0,1 0 1 0 0,-1 0-1 0 0,1 1 0 0 0,-1-1 1 0 0,1 0-1 0 0,-1 0 0 0 0,1 0 0 0 0,-1 0 1 0 0,0 0-1 0 0,1 0 0 0 0,-1 1 1 0 0,1-1-1 0 0,-1-1 0 0 0,1 1 1 0 0,-1 0-1 0 0,0 0 0 0 0,1 0 31 0 0,121-8-3144 0 0,-43-12-4712 0 0,-48 12 1263 0 0</inkml:trace>
  <inkml:trace contextRef="#ctx0" brushRef="#br0" timeOffset="1122.947">3964 1469 7234 0 0,'0'0'1224'0'0,"0"0"-581"0"0,0 0-129 0 0,-33 17 209 0 0,-109 59 327 0 0,-144 44 3775 0 0,-156 42-1151 0 0,280-106-3290 0 0,175-49-3121 0 0,61-10-114 0 0,-26-5-3734 0 0,-24 0-1513 0 0</inkml:trace>
  <inkml:trace contextRef="#ctx0" brushRef="#br0" timeOffset="1302.033">5197 1502 13739 0 0,'0'0'523'0'0,"0"0"-155"0"0,0 0-21 0 0,-35 16 179 0 0,-115 52 201 0 0,-140 50 2392 0 0,-62 28-1924 0 0,307-108-2523 0 0,76-23-442 0 0,36-15-1923 0 0,-38 0-1223 0 0,-6 0-3921 0 0</inkml:trace>
  <inkml:trace contextRef="#ctx0" brushRef="#br0" timeOffset="1549.125">6278 1472 5529 0 0,'0'0'744'0'0,"0"0"-161"0"0,0 0-151 0 0,0 0 56 0 0,0 0 155 0 0,0 0 120 0 0,0 0 90 0 0,0 0-24 0 0,0 0-109 0 0,0 0-148 0 0,0 0-129 0 0,0 0-81 0 0,-27 33-57 0 0,-83 98-59 0 0,60-87 10 0 0,40-42-202 0 0,-3 4-285 0 0,1-1 0 0 0,-1-1-1 0 0,0 0 1 0 0,-1-1 0 0 0,1 0 0 0 0,-1-1 0 0 0,1-1 0 0 0,-13 1 231 0 0,21-2-363 0 0,-20 0-1650 0 0,10 0-3302 0 0,12 0 1033 0 0</inkml:trace>
  <inkml:trace contextRef="#ctx0" brushRef="#br0" timeOffset="1786.041">6996 1454 0 0 0,'-34'24'972'0'0,"-108"77"316"0"0,-17-14 1421 0 0,119-70-2214 0 0,-407 148 1969 0 0,347-126-4958 0 0,81-31 617 0 0,1 0-1680 0 0</inkml:trace>
  <inkml:trace contextRef="#ctx0" brushRef="#br0" timeOffset="2886.849">3244 128 4169 0 0,'0'0'1658'0'0,"0"0"-201"0"0,0 0-94 0 0,0 0 27 0 0,0 0 74 0 0,0 0-32 0 0,0 0-165 0 0,0 0-264 0 0,0 0-352 0 0,0 0-311 0 0,0 0-203 0 0,0 0-91 0 0,-3 0 25 0 0,2 2 14 0 0,-1 1 1 0 0,0-1 0 0 0,1 0 0 0 0,-1 0 0 0 0,1 1 0 0 0,0-1 0 0 0,0 0 0 0 0,0 1 0 0 0,0-1 0 0 0,0 1 0 0 0,0 0 0 0 0,1-1 0 0 0,-1 1 0 0 0,1 0 0 0 0,0-1 0 0 0,0 1 0 0 0,0 0 0 0 0,0-1 0 0 0,0 1 0 0 0,0 0 0 0 0,1-1 0 0 0,0 1 0 0 0,-1-1 0 0 0,1 2-86 0 0,0 14 341 0 0,-16 780 3491 0 0,4-610-3694 0 0,-3-88-42 0 0,0-52-4 0 0,1-8-66 0 0,-14 18-4 0 0,27-57-83 0 0,0-1-12 0 0,0 0-37 0 0,0 0-4 0 0,19-1-399 0 0,13-24-1908 0 0,-20 14-3505 0 0,-5 4-5209 0 0</inkml:trace>
  <inkml:trace contextRef="#ctx0" brushRef="#br0" timeOffset="4274.482">3240 224 0 0 0,'0'0'344'0'0,"0"0"440"0"0,0 0 90 0 0,0 0 29 0 0,0 0 23 0 0,0 0 77 0 0,0 0 94 0 0,-5-10 38 0 0,-12-22-442 0 0,4 8 8764 0 0,43 13-7557 0 0,37-2-1103 0 0,0 2 0 0 0,1 4 0 0 0,36 2-797 0 0,295 1 1008 0 0,-41 0-541 0 0,165-12 72 0 0,-318-2-326 0 0,-74 3-85 0 0,250 1 523 0 0,-376 36-583 0 0,10 32 83 0 0,-2 0 0 0 0,-3 0-1 0 0,-2 1 1 0 0,-2 0 0 0 0,-3 0-1 0 0,-3 1 1 0 0,-4 31-151 0 0,-49 363 202 0 0,50-89-114 0 0,8-283-46 0 0,-6-86 636 0 0,-13 1-3188 0 0,3 4-3424 0 0,6 2-28 0 0,-1-2-6166 0 0</inkml:trace>
  <inkml:trace contextRef="#ctx0" brushRef="#br0" timeOffset="6849.05">1293 854 2905 0 0,'0'0'1409'0'0,"0"0"-319"0"0,0 0-207 0 0,0 0 54 0 0,0 0 187 0 0,0 0 94 0 0,0 0-100 0 0,0 0-228 0 0,0 0-288 0 0,0 0-221 0 0,0 0-14 0 0,3 0 99 0 0,202 3 6103 0 0,7-10-4381 0 0,79-1-993 0 0,195-6-353 0 0,-325 14-677 0 0,49-4 254 0 0,-98-3-242 0 0,-112 7-165 0 0,0 0-2 0 0,0 0 0 0 0,0 0-16 0 0,0 0-9 0 0,0 0 19 0 0,0 0-9 0 0,0 0 14 0 0,0 0-4 0 0,0 0-13 0 0,0 0 12 0 0,0 0-2 0 0,0 0-21 0 0,0 0 18 0 0,11 0 700 0 0,-16 0 123 0 0,-5-2-750 0 0,1-1 0 0 0,-1 0 0 0 0,1 0 0 0 0,0-1-1 0 0,0 0 1 0 0,1-1 0 0 0,-1 0 0 0 0,1 0 0 0 0,0-1 0 0 0,0 0-1 0 0,1 0 1 0 0,0-1 0 0 0,0 0 0 0 0,-6-7-72 0 0,-13-16 27 0 0,16 17 4 0 0,-1 1 1 0 0,0 0-1 0 0,-1 1 0 0 0,-1 0 1 0 0,0 1-1 0 0,0 0 1 0 0,-12-7-32 0 0,23 18-5 0 0,1-1 0 0 0,0 1 0 0 0,0-1 1 0 0,0 1-1 0 0,0-1 0 0 0,0 1 0 0 0,0 0 1 0 0,0 0-1 0 0,0 0 0 0 0,0-1 1 0 0,0 1-1 0 0,0 0 0 0 0,0 0 0 0 0,0 0 1 0 0,1 0-1 0 0,-1 0 0 0 0,0 0 0 0 0,1 1 1 0 0,-1-1-1 0 0,1 0 0 0 0,-1 0 1 0 0,1 0-1 0 0,0 0 0 0 0,-1 1 0 0 0,1-1 1 0 0,0 0-1 0 0,0 0 0 0 0,0 1 0 0 0,0-1 1 0 0,0 0-1 0 0,0 1 0 0 0,0-1 1 0 0,0 0 4 0 0,-2 9-3 0 0,-35 207 20 0 0,18-99 5 0 0,-5 26-32 0 0,108-266 849 0 0,125-110-788 0 0,-111 133-98 0 0,-95 97-955 0 0,-14 3-7798 0 0,9 0-3335 0 0</inkml:trace>
  <inkml:trace contextRef="#ctx0" brushRef="#br0" timeOffset="7706.827">276 206 13811 0 0,'0'0'1304'0'0,"0"0"-394"0"0,0 0-217 0 0,0 0 203 0 0,0 0 378 0 0,0 0 198 0 0,0 0-109 0 0,0 0-354 0 0,0 0-400 0 0,0 0-252 0 0,0 0-111 0 0,-7 15-10 0 0,-23 51 0 0 0,26-57-157 0 0,1 0 0 0 0,1 0 0 0 0,0 0 0 0 0,0 1 0 0 0,1-1 0 0 0,0 0 0 0 0,0 1 0 0 0,1-1 0 0 0,1 1 0 0 0,0 6-79 0 0,1 15 195 0 0,7 137 536 0 0,-1-94-583 0 0,-2 1 0 0 0,-4-1-1 0 0,-3 1 1 0 0,-5 21-148 0 0,4-78-47 0 0,-1 0-1 0 0,0 0 1 0 0,-1 0 0 0 0,-1-1-1 0 0,-1 0 1 0 0,-1 0 0 0 0,0 0-1 0 0,-1-1 1 0 0,-1 0 0 0 0,-3 4 47 0 0,-12 4-1726 0 0,14-21-1722 0 0,-1-4-3764 0 0,8-2-2915 0 0</inkml:trace>
  <inkml:trace contextRef="#ctx0" brushRef="#br0" timeOffset="8075.884">0 180 9530 0 0,'0'0'1512'0'0,"0"0"-154"0"0,0 0-256 0 0,0 0-34 0 0,0 0 81 0 0,0 0 82 0 0,0 0-77 0 0,0 0-223 0 0,0 0-208 0 0,0 0-167 0 0,36-26-82 0 0,113-79-41 0 0,-142 100-383 0 0,-1 1 1 0 0,1-1-1 0 0,0 1 1 0 0,1 1 0 0 0,-1-1-1 0 0,1 1 1 0 0,-1 0-1 0 0,1 1 1 0 0,0 0 0 0 0,0 0-1 0 0,0 1 1 0 0,0 0-1 0 0,6 0-50 0 0,11-1 169 0 0,222-5 1289 0 0,-226 8-1393 0 0,0 1 0 0 0,0 1 0 0 0,-1 1 0 0 0,1 1 0 0 0,-1 0 0 0 0,0 2 0 0 0,-1 0 0 0 0,1 1 0 0 0,-1 1 0 0 0,2 3-65 0 0,-14-8 23 0 0,0 0 0 0 0,0 0 1 0 0,-1 0-1 0 0,0 1 0 0 0,0 0 1 0 0,0 0-1 0 0,0 1 0 0 0,-1 0 0 0 0,0 0 1 0 0,0 0-1 0 0,-1 1 0 0 0,1-1 1 0 0,-1 1-1 0 0,-1 0 0 0 0,1 0 0 0 0,-1 0 1 0 0,-1 1-1 0 0,1-1 0 0 0,-1 1 0 0 0,-1-1 1 0 0,1 1-1 0 0,-1 0 0 0 0,-1 0 1 0 0,1 0-1 0 0,-1 0 0 0 0,-1-1 0 0 0,1 1 1 0 0,-2 2-24 0 0,-5 8 73 0 0,0-1 1 0 0,-2 0 0 0 0,0-1 0 0 0,-1 0-1 0 0,0 0 1 0 0,-2-1 0 0 0,0 0-1 0 0,0-1 1 0 0,-1-1 0 0 0,-1 0 0 0 0,0 0-1 0 0,-1-2 1 0 0,0 0 0 0 0,-1 0-1 0 0,0-1 1 0 0,-1-1 0 0 0,0-1 0 0 0,-7 2-74 0 0,1 2 26 0 0,-1-1 0 0 0,1-1 0 0 0,-2-2 0 0 0,1 0 0 0 0,-1-1 0 0 0,0-2 0 0 0,0 0 0 0 0,-1-2 0 0 0,0-1 0 0 0,1-1 0 0 0,-1-1 0 0 0,0-1 0 0 0,-18-4-26 0 0,-40-25-1004 0 0,54 11-7108 0 0,26 17-3763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3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10666 0 0,'0'0'1447'0'0,"0"0"-197"0"0,0 0-295 0 0,0 0-59 0 0,0 0 117 0 0,0 0 76 0 0,0 0-80 0 0,0 0-178 0 0,0 0-223 0 0,0 0-165 0 0,0 0-11 0 0,6 0 55 0 0,37-8 29 0 0,-1-2 1 0 0,0-2 0 0 0,0-2-1 0 0,-1-1 1 0 0,-1-2-1 0 0,-1-2 1 0 0,0-1-1 0 0,-2-3 1 0 0,11-8-517 0 0,-12 6 122 0 0,-2-1 1 0 0,-1-1-1 0 0,-1-2 1 0 0,-1-2-1 0 0,17-22-122 0 0,-25 27 59 0 0,-15 19-6 0 0,-1 0 0 0 0,-1-1 0 0 0,1 0 0 0 0,-1 0-1 0 0,0-1 1 0 0,-1 0 0 0 0,0 0 0 0 0,-1 0 0 0 0,4-9-53 0 0,-16 104 193 0 0,-24 192-21 0 0,-58 639 422 0 0,35-550-456 0 0,36-300-111 0 0,19-67-39 0 0,0-22-1524 0 0,-3-16-3472 0 0,-1 15-4099 0 0,2 11-2932 0 0</inkml:trace>
  <inkml:trace contextRef="#ctx0" brushRef="#br0" timeOffset="243.698">201 1072 18524 0 0,'0'0'755'0'0,"0"0"-220"0"0,0 0-149 0 0,0 0 226 0 0,0 0 305 0 0,0 0 159 0 0,0 0-33 0 0,0 0-163 0 0,36-13-203 0 0,117-42-155 0 0,92-43 547 0 0,-61 11-1910 0 0,-169 86-2389 0 0,-11 1-1773 0 0,-2 0-4685 0 0</inkml:trace>
  <inkml:trace contextRef="#ctx0" brushRef="#br0" timeOffset="616.509">957 1153 8994 0 0,'0'0'2152'0'0,"0"0"-302"0"0,0 0-258 0 0,0 0-87 0 0,0 0-97 0 0,0 0-182 0 0,0 0-245 0 0,-1 31-197 0 0,-4 97-134 0 0,-1-45 2476 0 0,6-82-2637 0 0,0-1 35 0 0,0 0 25 0 0,0 0-1 0 0,-6-19 1652 0 0,2 3-2125 0 0,1 0 0 0 0,0 0 0 0 0,2 0 0 0 0,0-1 0 0 0,0 1 0 0 0,2-1 0 0 0,0 1 0 0 0,1-1 0 0 0,0 1 0 0 0,1 0 0 0 0,1 0 0 0 0,1 0 0 0 0,1 1 0 0 0,1-5-75 0 0,120-238 1 0 0,-122 244-326 0 0,-8 21-2269 0 0,0 12-1154 0 0,3-6-4039 0 0,0-8-3859 0 0</inkml:trace>
  <inkml:trace contextRef="#ctx0" brushRef="#br0" timeOffset="947.509">1327 961 5425 0 0,'0'0'2437'0'0,"0"0"-197"0"0,0 0-111 0 0,0 0 3 0 0,0 0-120 0 0,0 0-208 0 0,0 0-252 0 0,0 0-268 0 0,0 0-196 0 0,0 0-173 0 0,0 0-152 0 0,0 0-99 0 0,0 0-60 0 0,28 10-65 0 0,86 25-61 0 0,-112-34-458 0 0,-1 0 0 0 0,1 0 0 0 0,-1 0 1 0 0,1 0-1 0 0,0-1 0 0 0,-1 1 1 0 0,1-1-1 0 0,0 1 0 0 0,-1-1 1 0 0,1 1-1 0 0,0-1 0 0 0,0 0 1 0 0,-1 0-1 0 0,1 0 0 0 0,0 0 0 0 0,0 0 1 0 0,-1 0-1 0 0,1-1 0 0 0,0 1 1 0 0,-1 0-1 0 0,1-1 0 0 0,0 0 1 0 0,-1 1-1 0 0,1-1 0 0 0,0 0 0 0 0,-1 0 1 0 0,1 0-1 0 0,-1 0 0 0 0,0 0 1 0 0,1 0-1 0 0,-1 0-20 0 0,4-4 109 0 0,-1 3-55 0 0,-1-1-1 0 0,1 0 0 0 0,0 0 0 0 0,-1-1 0 0 0,0 1 0 0 0,0-1 0 0 0,0 0 0 0 0,0 0 1 0 0,0 1-1 0 0,-1-2 0 0 0,0 1 0 0 0,0 0 0 0 0,0 0 0 0 0,0-1 0 0 0,-1 1 0 0 0,1-1 1 0 0,-1 0-1 0 0,0 1 0 0 0,-1-1 0 0 0,1 0 0 0 0,-1 0 0 0 0,0 1 0 0 0,0-1 1 0 0,0 0-1 0 0,-1-3-53 0 0,-2 4-18 0 0,0 0 0 0 0,0 0 1 0 0,0 0-1 0 0,0 1 1 0 0,-1 0-1 0 0,1-1 0 0 0,-1 1 1 0 0,0 1-1 0 0,0-1 1 0 0,0 0-1 0 0,0 1 0 0 0,-1 0 1 0 0,1 0-1 0 0,-1 0 0 0 0,1 1 1 0 0,-1-1-1 0 0,1 1 1 0 0,-1 0-1 0 0,0 0 0 0 0,0 1 1 0 0,1-1-1 0 0,-1 1 1 0 0,0 0-1 0 0,0 1 0 0 0,0-1 1 0 0,1 1-1 0 0,-1 0 1 0 0,0 0-1 0 0,-1 1 18 0 0,-5 2-35 0 0,1 0-1 0 0,0 1 1 0 0,0 0 0 0 0,1 0-1 0 0,-1 1 1 0 0,1 1 0 0 0,0-1-1 0 0,1 2 1 0 0,0-1 0 0 0,0 1 0 0 0,0 0-1 0 0,1 1 1 0 0,0 0 0 0 0,1 0-1 0 0,0 0 1 0 0,0 1 0 0 0,0 1 35 0 0,4-7-8 0 0,-1-1 0 0 0,1 1 0 0 0,0-1 0 0 0,-1 1 0 0 0,2 0 0 0 0,-1 0 0 0 0,0 0 0 0 0,1 0 0 0 0,0 0 0 0 0,0 0 1 0 0,0 0-1 0 0,0 0 0 0 0,1 0 0 0 0,-1 1 0 0 0,1-1 0 0 0,0 0 0 0 0,1 0 0 0 0,-1 0 0 0 0,1 1 0 0 0,0-1 0 0 0,0 0 0 0 0,0 0 0 0 0,0 0 0 0 0,1 0 1 0 0,-1 0-1 0 0,1 0 0 0 0,0-1 0 0 0,0 1 0 0 0,1 0 0 0 0,-1-1 0 0 0,1 0 0 0 0,0 0 0 0 0,0 1 0 0 0,0-1 0 0 0,0-1 0 0 0,0 1 0 0 0,3 1 8 0 0,94 18-33 0 0,-70-22-232 0 0,-1-2 0 0 0,-1 0 1 0 0,1-2-1 0 0,0-2 0 0 0,-1 0 0 0 0,0-2 0 0 0,9-4 265 0 0,10-9-4251 0 0,-3-5-3466 0 0,-36 21-3420 0 0</inkml:trace>
  <inkml:trace contextRef="#ctx0" brushRef="#br0" timeOffset="1342.517">1721 1013 2849 0 0,'0'0'2084'0'0,"0"0"-292"0"0,0 0 92 0 0,0 0 41 0 0,0 0-3 0 0,0 0-106 0 0,0 0-182 0 0,0 0-164 0 0,0 0-146 0 0,0 0-73 0 0,0 0-73 0 0,0 0-77 0 0,35-1-87 0 0,110-4-108 0 0,-75-12 220 0 0,-59 9-853 0 0,-1 3-167 0 0,-1-1-1 0 0,1 0 0 0 0,-1-1 0 0 0,0 0 0 0 0,0-1 0 0 0,-1 0 0 0 0,0 0 0 0 0,-1 0 0 0 0,1-1 0 0 0,-2 0 0 0 0,1-1 0 0 0,-1 0 0 0 0,-1 0 0 0 0,0 0 0 0 0,0 0 0 0 0,-1-1 0 0 0,0 0 0 0 0,-1 0 0 0 0,0 0 1 0 0,-1 0-1 0 0,0 0 0 0 0,-1-4-105 0 0,-3 11-4 0 0,0 1 0 0 0,-1-1 0 0 0,1 1 0 0 0,-1 0 1 0 0,0 0-1 0 0,0 0 0 0 0,0 0 0 0 0,-1 1 0 0 0,1-1 1 0 0,-1 1-1 0 0,1 0 0 0 0,-1-1 0 0 0,0 2 0 0 0,0-1 1 0 0,0 0-1 0 0,0 1 0 0 0,0 0 0 0 0,0 0 0 0 0,0 0 1 0 0,0 0-1 0 0,-1 1 0 0 0,1 0 0 0 0,0 0 0 0 0,0 0 1 0 0,-1 0-1 0 0,1 1 0 0 0,0-1 0 0 0,0 1 0 0 0,0 0 0 0 0,0 0 1 0 0,0 1-1 0 0,0-1 0 0 0,0 1 0 0 0,-3 1 4 0 0,-2 3-11 0 0,-1 1 1 0 0,1 0-1 0 0,1 0 0 0 0,-1 0 0 0 0,1 1 1 0 0,1 0-1 0 0,-1 1 0 0 0,1 0 0 0 0,1 0 0 0 0,0 1 1 0 0,0-1-1 0 0,1 1 0 0 0,0 0 0 0 0,1 1 1 0 0,0-1-1 0 0,0 1 0 0 0,1 0 0 0 0,1 0 0 0 0,0 0 1 0 0,0 0-1 0 0,1 0 0 0 0,0 1 0 0 0,1-1 1 0 0,1 8 10 0 0,1-12-2 0 0,0-1 0 0 0,1 1 1 0 0,-1-1-1 0 0,1 0 1 0 0,0 0-1 0 0,1 0 1 0 0,0 0-1 0 0,-1 0 1 0 0,2-1-1 0 0,-1 0 1 0 0,1 1-1 0 0,0-2 0 0 0,0 1 1 0 0,0-1-1 0 0,0 1 1 0 0,1-2-1 0 0,0 1 1 0 0,0-1-1 0 0,0 1 1 0 0,0-1-1 0 0,1-1 0 0 0,-1 0 1 0 0,1 0-1 0 0,-1 0 1 0 0,1 0-1 0 0,0-1 1 0 0,0 0-1 0 0,-1-1 1 0 0,1 1-1 0 0,0-1 1 0 0,6-1 1 0 0,108-14-1082 0 0,-73-7-6038 0 0,-35 14-5029 0 0</inkml:trace>
  <inkml:trace contextRef="#ctx0" brushRef="#br0" timeOffset="3841.513">2918 170 4697 0 0,'0'0'1836'0'0,"0"0"-49"0"0,0 0-5 0 0,0 0 59 0 0,0 0 47 0 0,0 0-60 0 0,0 0-141 0 0,0 0-193 0 0,0 0-210 0 0,0 0-198 0 0,0 0-203 0 0,-7-14-191 0 0,-21-43-159 0 0,21 43-93 0 0,7 14-50 0 0,0 0-53 0 0,0 0-51 0 0,0 0-66 0 0,0 0-76 0 0,0 0-54 0 0,0 12 4 0 0,31 506 1589 0 0,18-18-1108 0 0,-47-441-355 0 0,-2-58-162 0 0,0-1 16 0 0,0 0 19 0 0,10-16 987 0 0,3-20-1047 0 0,2 1 0 0 0,1 0 0 0 0,1 2 0 0 0,2 0 0 0 0,2 0 0 0 0,1 2 1 0 0,1 1-1 0 0,1 1 0 0 0,25-23-33 0 0,77-38-38 0 0,-124 89 31 0 0,0-1 0 0 0,0 1 0 0 0,0 0 0 0 0,0 0-1 0 0,0 0 1 0 0,0 0 0 0 0,0 0 0 0 0,0 1 0 0 0,1-1-1 0 0,-1 0 1 0 0,0 1 0 0 0,0 0 0 0 0,0-1 0 0 0,1 1-1 0 0,-1 0 1 0 0,0 0 0 0 0,1 1 0 0 0,-1-1 0 0 0,0 0-1 0 0,0 1 1 0 0,0-1 0 0 0,1 1 0 0 0,-1 0 0 0 0,0-1-1 0 0,0 1 1 0 0,0 0 0 0 0,0 0 0 0 0,1 2 7 0 0,2 8 4 0 0,-1 1-1 0 0,-1 0 1 0 0,0 0 0 0 0,-1 0 0 0 0,0 0 0 0 0,-1 0-1 0 0,0 0 1 0 0,-1 1 0 0 0,-1-1 0 0 0,0 0-1 0 0,0 1 1 0 0,-1-1 0 0 0,-1 0 0 0 0,0 0-1 0 0,0-1 1 0 0,-1 1 0 0 0,-1-1 0 0 0,0 1 0 0 0,0-1-1 0 0,-1-1 1 0 0,-1 1 0 0 0,0-1 0 0 0,-3 4-4 0 0,4-5-4 0 0,0-1 1 0 0,0 1 0 0 0,-1-1 0 0 0,0 0-1 0 0,-1-1 1 0 0,1 1 0 0 0,-1-2 0 0 0,-1 1-1 0 0,1-1 1 0 0,-1 0 0 0 0,0-1 0 0 0,-1 0-1 0 0,1 0 1 0 0,-1-1 0 0 0,0 0 0 0 0,-3 0 3 0 0,-1 0-65 0 0,5-1-69 0 0,0-1-1 0 0,0 0 1 0 0,0 0 0 0 0,0 0-1 0 0,0-1 1 0 0,0-1-1 0 0,0 1 1 0 0,-1-2 0 0 0,1 1-1 0 0,-7-2 135 0 0,-7-30-3117 0 0,22 2-2241 0 0,1 23 2726 0 0,0-4-7191 0 0</inkml:trace>
  <inkml:trace contextRef="#ctx0" brushRef="#br0" timeOffset="4218.946">3660 645 13123 0 0,'0'0'1301'0'0,"0"0"-435"0"0,0 0-125 0 0,0 0 94 0 0,0 0 112 0 0,0 0 5 0 0,0 0-114 0 0,0 0-149 0 0,0 0-127 0 0,0 0-67 0 0,0 0-69 0 0,0 0-8 0 0,0 0-28 0 0,-12 34-55 0 0,-37 105-20 0 0,33-58 161 0 0,15-76-423 0 0,-1 0-1 0 0,2 0 0 0 0,-1 0 1 0 0,0 0-1 0 0,1 0 1 0 0,0 0-1 0 0,0 0 1 0 0,1 0-1 0 0,-1 0 0 0 0,1 0 1 0 0,0 0-1 0 0,1 0 1 0 0,-1 0-1 0 0,1-1 1 0 0,0 1-1 0 0,0 0 0 0 0,0-1 1 0 0,1 0-1 0 0,0 1 1 0 0,0-1-1 0 0,0 0 1 0 0,0 0-1 0 0,0 0 0 0 0,1-1 1 0 0,0 1-1 0 0,-1-1 1 0 0,1 0-1 0 0,1 0 1 0 0,-1-1-1 0 0,0 1 0 0 0,1-1 1 0 0,-1 1-1 0 0,1-2 1 0 0,0 1-1 0 0,0 0 1 0 0,-1-1-1 0 0,1 0 0 0 0,1 0-52 0 0,2-1 126 0 0,-1 0-1 0 0,1-1 1 0 0,0 0-1 0 0,-1 0 1 0 0,1 0-1 0 0,-1-1 1 0 0,0-1-1 0 0,0 1 0 0 0,1-1 1 0 0,-1 0-1 0 0,-1-1 1 0 0,1 1-1 0 0,-1-2 1 0 0,1 1-1 0 0,-1 0 0 0 0,0-1 1 0 0,2-3-126 0 0,1 0 64 0 0,-1-1 0 0 0,0 1 0 0 0,0-2 0 0 0,-1 1 0 0 0,0-1 0 0 0,-1 0 1 0 0,0 0-1 0 0,0-1 0 0 0,-1 0 0 0 0,-1 0 0 0 0,0 0 0 0 0,0 0 0 0 0,-1-1 0 0 0,-1 1 0 0 0,0-1 0 0 0,0 0 0 0 0,-1 0 0 0 0,-1 1 1 0 0,0-8-65 0 0,-1 13-56 0 0,-1 0 0 0 0,0-1 0 0 0,0 1 0 0 0,0 1 0 0 0,-1-1 0 0 0,0 0 0 0 0,0 1 0 0 0,0-1 0 0 0,-1 1 0 0 0,0 0 0 0 0,0 0 0 0 0,0 0 0 0 0,0 1 0 0 0,-1-1 0 0 0,0 1 0 0 0,0 0 0 0 0,0 0 0 0 0,0 1 1 0 0,-1 0-1 0 0,1 0 0 0 0,-1 0 0 0 0,0 0 0 0 0,0 1 0 0 0,0 0 0 0 0,0 1 0 0 0,0-1 0 0 0,-1 1 0 0 0,1 0 0 0 0,0 0 0 0 0,-1 1 0 0 0,1 0 0 0 0,0 0 0 0 0,-1 1 0 0 0,1-1 0 0 0,0 1 0 0 0,-1 1 0 0 0,1-1 0 0 0,0 1 1 0 0,0 0-1 0 0,0 1 0 0 0,0-1 0 0 0,1 1 0 0 0,-5 3 56 0 0,-31 27-2913 0 0,18-8-4352 0 0,20-21 5584 0 0,-2 4-9985 0 0</inkml:trace>
  <inkml:trace contextRef="#ctx0" brushRef="#br0" timeOffset="4678.191">4148 590 5185 0 0,'0'0'3011'0'0,"0"0"-785"0"0,0 0-312 0 0,0 0-112 0 0,0 0-235 0 0,0 0-332 0 0,0 0-326 0 0,0 0-245 0 0,0 0-132 0 0,0 0-79 0 0,0 0-32 0 0,0 0-36 0 0,0 0-57 0 0,-29 16-41 0 0,-87 55-67 0 0,112-69-206 0 0,0 1 0 0 0,0-1 0 0 0,1 1 0 0 0,-1 0 0 0 0,0 0-1 0 0,1 0 1 0 0,0 0 0 0 0,0 0 0 0 0,0 1 0 0 0,0-1 0 0 0,0 1 0 0 0,1 0-1 0 0,-1 0 1 0 0,1 0 0 0 0,0 0 0 0 0,0 2-14 0 0,-3 6 34 0 0,2-7-20 0 0,0 0 0 0 0,1 1 0 0 0,-1-1 0 0 0,1 0 1 0 0,0 1-1 0 0,1-1 0 0 0,0 1 0 0 0,-1 0 0 0 0,2-1 0 0 0,-1 1 0 0 0,1 0 0 0 0,0 0 0 0 0,0 0 0 0 0,0-1 0 0 0,1 1 0 0 0,0 0 0 0 0,0-1 0 0 0,1 1 0 0 0,-1 0 0 0 0,1-1 0 0 0,0 0 1 0 0,1 1-1 0 0,-1-1 0 0 0,1 0 0 0 0,0 0 0 0 0,0 0 0 0 0,1-1 0 0 0,0 1 0 0 0,-1-1 0 0 0,1 0 0 0 0,1 0 0 0 0,-1 0 0 0 0,1 0 0 0 0,-1-1 0 0 0,4 2-14 0 0,2-1 138 0 0,0-1 0 0 0,1 0 0 0 0,-1 0 0 0 0,0-1 0 0 0,1-1 0 0 0,-1 1 0 0 0,1-2 0 0 0,0 1 0 0 0,-1-2 0 0 0,1 1 0 0 0,0-2-1 0 0,-1 1 1 0 0,1-1 0 0 0,-1-1 0 0 0,0 0 0 0 0,0 0 0 0 0,0-1 0 0 0,0 0 0 0 0,0-1 0 0 0,-1 0 0 0 0,0-1 0 0 0,0 0 0 0 0,0 0 0 0 0,-1-1 0 0 0,0 0 0 0 0,0 0-1 0 0,-1-1 1 0 0,0 0 0 0 0,0 0 0 0 0,-1-1 0 0 0,0 0 0 0 0,0 0 0 0 0,3-9-138 0 0,14-26 120 0 0,-3 0 1 0 0,-1-1-1 0 0,-2-2 0 0 0,-3 1 1 0 0,-1-2-1 0 0,-3 0 1 0 0,-1 0-1 0 0,-3-1-120 0 0,-1 26-37 0 0,-1 1 0 0 0,-1-1 0 0 0,0 0 0 0 0,-2 0 0 0 0,-1 0 0 0 0,-1 0 0 0 0,-1 0 0 0 0,-1 0 0 0 0,0 1 0 0 0,-2-1 0 0 0,-1 1 0 0 0,-1 0 0 0 0,-1 0 0 0 0,-6-13 37 0 0,12 32-9 0 0,0 1 0 0 0,0-1-1 0 0,0 0 1 0 0,0 1-1 0 0,0 0 1 0 0,0-1 0 0 0,-1 1-1 0 0,1 0 1 0 0,-1 0-1 0 0,1 0 1 0 0,-1 1 0 0 0,0-1-1 0 0,0 1 1 0 0,1-1-1 0 0,-1 1 1 0 0,-1 0 0 0 0,1 0-1 0 0,0 0 1 0 0,0 0-1 0 0,0 1 1 0 0,0-1 0 0 0,0 1-1 0 0,-1 0 1 0 0,1 0-1 0 0,0 0 1 0 0,0 0 0 0 0,0 1-1 0 0,-1-1 1 0 0,1 1-1 0 0,0 0 1 0 0,0 0 0 0 0,0 0-1 0 0,0 0 1 0 0,0 1-1 0 0,0-1 1 0 0,0 1 0 0 0,1 0-1 0 0,-1-1 1 0 0,1 1-1 0 0,-1 0 1 0 0,1 1 0 0 0,-1-1-1 0 0,0 2 10 0 0,-13 14-7 0 0,0 1-1 0 0,2 0 0 0 0,0 1 0 0 0,2 1 0 0 0,0 0 1 0 0,1 1-1 0 0,1 0 0 0 0,1 0 0 0 0,1 1 1 0 0,1 0-1 0 0,1 1 0 0 0,1 0 0 0 0,1 0 0 0 0,1 0 1 0 0,2 0-1 0 0,0 0 0 0 0,1 0 0 0 0,3 17 8 0 0,0-29-23 0 0,0 0 0 0 0,0-1 0 0 0,1 0 0 0 0,1 0 0 0 0,0 0 0 0 0,0 0 0 0 0,1-1 0 0 0,1 1 0 0 0,0-2 0 0 0,0 1 0 0 0,0-1 0 0 0,1 0 1 0 0,1-1-1 0 0,0 1 0 0 0,0-2 0 0 0,0 1 0 0 0,1-1 0 0 0,0-1 0 0 0,0 0 0 0 0,1 0 0 0 0,0-1 0 0 0,0-1 0 0 0,0 1 0 0 0,0-2 0 0 0,1 0 0 0 0,-1 0 0 0 0,1-1 0 0 0,0 0 0 0 0,0-1 0 0 0,6 0 23 0 0,79-1-2752 0 0,-65-4-900 0 0,0-5-3530 0 0,-19 3-4011 0 0</inkml:trace>
  <inkml:trace contextRef="#ctx0" brushRef="#br0" timeOffset="5198.486">4726 472 12579 0 0,'0'0'1765'0'0,"0"0"-587"0"0,0 0-274 0 0,0 0-42 0 0,0 0-17 0 0,0 0-21 0 0,0 0-115 0 0,0 0-155 0 0,0 0-128 0 0,0 0-54 0 0,0 0-21 0 0,-9 33-10 0 0,-23 103 34 0 0,32-77 242 0 0,5-52-459 0 0,-3-2-51 0 0,1-1 0 0 0,-1-1 0 0 0,0 1 0 0 0,1 0 0 0 0,0 0 0 0 0,0-1 0 0 0,0 0 0 0 0,0 1 1 0 0,1-1-1 0 0,-1-1 0 0 0,1 1 0 0 0,0 0 0 0 0,0-1 0 0 0,0 0 0 0 0,0 0 0 0 0,0 0 0 0 0,0 0 1 0 0,0 0-1 0 0,1-1 0 0 0,-1 0 0 0 0,1 0 0 0 0,-1 0 0 0 0,1-1 0 0 0,-1 1 0 0 0,1-1 0 0 0,-1 0 1 0 0,1-1-1 0 0,-1 1 0 0 0,1-1 0 0 0,-1 0 0 0 0,1 0 0 0 0,-1 0 0 0 0,1 0 0 0 0,-1-1 0 0 0,0 0 1 0 0,0 0-1 0 0,0 0 0 0 0,3-2-107 0 0,9-11 148 0 0,-1 0 1 0 0,-1-1-1 0 0,0-1 1 0 0,-1 0-1 0 0,-1-1 1 0 0,-1-1 0 0 0,0 0-1 0 0,-1 0 1 0 0,-2-1-1 0 0,0 0 1 0 0,0 0-1 0 0,-2-1 1 0 0,0-3-149 0 0,15-72 896 0 0,-21 95-775 0 0,0 1-69 0 0,0 0-42 0 0,0 20-352 0 0,42 157 296 0 0,-22-112 54 0 0,101 329-194 0 0,-116-384 185 0 0,-1 0 0 0 0,-1 0 0 0 0,0 0 0 0 0,0 1 0 0 0,-1-1 0 0 0,-1 1 0 0 0,0-1 0 0 0,0 1 0 0 0,-1 0 0 0 0,0 0 0 0 0,-1-1 0 0 0,0 1 0 0 0,0 0-1 0 0,-2-1 1 0 0,1 1 0 0 0,-1-1 0 0 0,-1 0 0 0 0,0 0 0 0 0,0 0 0 0 0,-1-1 0 0 0,0 1 0 0 0,0-1 0 0 0,-1 0 0 0 0,-1 0 0 0 0,1-1 0 0 0,-2 0 0 0 0,1 0 0 0 0,-1-1 0 0 0,-2 2 1 0 0,0-3 3 0 0,-1 0 1 0 0,0-1 0 0 0,0 0 0 0 0,-1 0-1 0 0,0-1 1 0 0,0-1 0 0 0,0 0-1 0 0,0-1 1 0 0,0 0 0 0 0,0-1 0 0 0,-1 0-1 0 0,1-1 1 0 0,0 0 0 0 0,-1-1 0 0 0,-10-2-4 0 0,16-1 7 0 0,0 0 0 0 0,0 0 0 0 0,0-1 0 0 0,1 0 0 0 0,-1 0 0 0 0,1-1 0 0 0,1 1 0 0 0,-1-1 0 0 0,1-1-1 0 0,0 1 1 0 0,0-1 0 0 0,0 0 0 0 0,1 0 0 0 0,0 0 0 0 0,1 0 0 0 0,0-1 0 0 0,0 0 0 0 0,0 1 0 0 0,1-1 0 0 0,0 0 0 0 0,1 0 0 0 0,0-1 0 0 0,0 1 0 0 0,1 0 0 0 0,0-3-7 0 0,0-7-1 0 0,1-1 0 0 0,0 1 0 0 0,2-1 0 0 0,0 1 0 0 0,2 0 1 0 0,0 0-1 0 0,0 0 0 0 0,2 1 0 0 0,0 0 0 0 0,1 0 0 0 0,1 1 0 0 0,0 0 0 0 0,1 0 0 0 0,1 1 0 0 0,0 0 0 0 0,12-10 1 0 0,3-2-61 0 0,1 1-1 0 0,1 1 1 0 0,2 1 0 0 0,0 2 0 0 0,1 1-1 0 0,2 1 1 0 0,27-11 61 0 0,33-5-1231 0 0,-53 25-3996 0 0,-37 10 4594 0 0,15-3-11788 0 0</inkml:trace>
  <inkml:trace contextRef="#ctx0" brushRef="#br0" timeOffset="6262.286">1276 2228 9146 0 0,'0'0'1624'0'0,"0"0"-145"0"0,0 0-94 0 0,0 0 4 0 0,0 0-35 0 0,0 0-153 0 0,0 0-222 0 0,0 0-191 0 0,-32 15-158 0 0,-97 52-118 0 0,124-65-468 0 0,0 1 0 0 0,0 0 0 0 0,1-1 0 0 0,-1 2 0 0 0,1-1 0 0 0,0 0 0 0 0,0 1 0 0 0,0 0 0 0 0,0 0 0 0 0,1 0 0 0 0,0 0 0 0 0,0 0 0 0 0,0 1 0 0 0,0-1-1 0 0,0 1 1 0 0,0 3-44 0 0,-4 7 141 0 0,-8 14 7 0 0,2 1 1 0 0,1-1-1 0 0,2 2 0 0 0,0 0 1 0 0,3 0-1 0 0,0 1 0 0 0,2 0 0 0 0,1 0 1 0 0,2 0-1 0 0,1 0 0 0 0,2 2-148 0 0,-1-27 56 0 0,0 0-1 0 0,0 0 0 0 0,1 0 1 0 0,0 1-1 0 0,0-1 1 0 0,1 0-1 0 0,0 0 0 0 0,0 0 1 0 0,1-1-1 0 0,0 1 0 0 0,0-1 1 0 0,1 1-1 0 0,-1-1 1 0 0,1 0-1 0 0,1 0 0 0 0,-1-1 1 0 0,1 1-1 0 0,0-1 1 0 0,0 0-1 0 0,1 0 0 0 0,-1-1 1 0 0,1 1-1 0 0,0-1 0 0 0,0 0 1 0 0,1-1-1 0 0,-1 0 1 0 0,1 0-1 0 0,-1 0 0 0 0,1-1 1 0 0,0 0-1 0 0,0 0 1 0 0,0-1-1 0 0,1 0 0 0 0,2 1-55 0 0,0-3 116 0 0,0 0-1 0 0,-1-1 1 0 0,1 0 0 0 0,-1 0-1 0 0,1-1 1 0 0,-1 0-1 0 0,0-1 1 0 0,0 0 0 0 0,-1 0-1 0 0,1-1 1 0 0,-1 0-1 0 0,0-1 1 0 0,0 0 0 0 0,-1 0-1 0 0,1 0 1 0 0,1-4-116 0 0,100-124 700 0 0,-81 90-630 0 0,-2-1 1 0 0,-2-2-1 0 0,-2-1 0 0 0,-2 0 1 0 0,-3-1-1 0 0,-1-1 0 0 0,-3-1 0 0 0,-2 0 1 0 0,-2-1-1 0 0,-2 0 0 0 0,-3 0 0 0 0,-2 0 1 0 0,-2-5-71 0 0,-3 23-25 0 0,-1 0 0 0 0,-2 1 1 0 0,-1 0-1 0 0,-1 1 0 0 0,-2-1 1 0 0,-2 2-1 0 0,0-1 0 0 0,-2 2 1 0 0,-2 0-1 0 0,-16-25 25 0 0,30 50-6 0 0,-1 0-1 0 0,1 0 1 0 0,-1 0-1 0 0,0 0 1 0 0,0 0-1 0 0,0 1 1 0 0,0 0-1 0 0,-1 0 1 0 0,0 0-1 0 0,0 0 1 0 0,0 0 0 0 0,0 1-1 0 0,-1-1 1 0 0,1 1-1 0 0,-1 1 1 0 0,0-1-1 0 0,0 0 1 0 0,0 1-1 0 0,0 0 1 0 0,0 1-1 0 0,-1-1 1 0 0,1 1-1 0 0,-1 0 1 0 0,1 0 0 0 0,0 0-1 0 0,-1 1 1 0 0,0 0-1 0 0,1 0 1 0 0,-1 0-1 0 0,1 1 1 0 0,0 0-1 0 0,-1 0 1 0 0,1 0-1 0 0,-1 1 1 0 0,1-1 0 0 0,0 1-1 0 0,0 1 1 0 0,-3 1 6 0 0,-9 11-4 0 0,1 0 1 0 0,0 1 0 0 0,1 1-1 0 0,1 1 1 0 0,0 0 0 0 0,2 1 0 0 0,0 0-1 0 0,1 0 1 0 0,1 2 0 0 0,1-1-1 0 0,1 1 1 0 0,1 0 0 0 0,-4 17 3 0 0,6-15 33 0 0,1 0-1 0 0,2 0 1 0 0,0 1-1 0 0,1-1 1 0 0,1 0-1 0 0,1 0 1 0 0,2 1 0 0 0,0-1-1 0 0,1 0 1 0 0,1-1-1 0 0,2 1 1 0 0,0-1 0 0 0,1 0-1 0 0,1-1 1 0 0,1 1-1 0 0,3 1-32 0 0,22 36 300 0 0,3-1 1 0 0,2-2-1 0 0,3-2 0 0 0,2-1 0 0 0,3-2-300 0 0,-33-35 111 0 0,-1 0 0 0 0,2-1 0 0 0,0 0 0 0 0,1-2 0 0 0,1 0 0 0 0,0 0 0 0 0,0-2 0 0 0,1 0 0 0 0,0-2 0 0 0,1 0 0 0 0,16 5-111 0 0,-26-13 111 0 0,-2-8-88 0 0,-8 6-351 0 0,2-17-2876 0 0,3 11 1536 0 0,1-1-3693 0 0,0 1-6899 0 0</inkml:trace>
  <inkml:trace contextRef="#ctx0" brushRef="#br0" timeOffset="6466.348">1891 2338 18060 0 0,'0'0'1256'0'0,"0"0"-368"0"0,0 0-160 0 0,0 0 57 0 0,0 0-25 0 0,0 0-136 0 0,0 0-216 0 0,-32 207-208 0 0,36-185-112 0 0,2-4-48 0 0,5 1-40 0 0,0-8-88 0 0,-2-4-112 0 0,4 0-192 0 0,-2 1-384 0 0,-2-8-857 0 0,2 3-2663 0 0,-7-3-8475 0 0</inkml:trace>
  <inkml:trace contextRef="#ctx0" brushRef="#br0" timeOffset="6614.494">1861 1937 16788 0 0,'0'0'1824'0'0,"0"0"-376"0"0,0 0-415 0 0,0 0-201 0 0,0 0-176 0 0,0 0-240 0 0,0 0-208 0 0,0 0-224 0 0,0 0-272 0 0,0 0-24 0 0,0 0-24 0 0,0 0-24 0 0,0 0-56 0 0,0 0-513 0 0,-7 7-1799 0 0,20 5-9803 0 0</inkml:trace>
  <inkml:trace contextRef="#ctx0" brushRef="#br0" timeOffset="7116.468">2419 2095 13091 0 0,'0'0'2455'0'0,"0"0"-803"0"0,0 0-289 0 0,0 0 59 0 0,0 0 10 0 0,0 0-119 0 0,0 0-221 0 0,0 0-260 0 0,0 0-172 0 0,0 0-134 0 0,0 0-130 0 0,0 0-90 0 0,0 0-78 0 0,-8-1-24 0 0,-65 6 191 0 0,56 4-350 0 0,0 0 0 0 0,1 1 1 0 0,0 1-1 0 0,1 1 0 0 0,0 0 0 0 0,1 1 0 0 0,1 0 0 0 0,0 1 0 0 0,0 0 1 0 0,2 2-1 0 0,0-1 0 0 0,0 1 0 0 0,2 1 0 0 0,0-1 0 0 0,0 2 0 0 0,2-1 1 0 0,0 1-1 0 0,1 0 0 0 0,1 1 0 0 0,-1 11-45 0 0,6 72 5 0 0,1-99 0 0 0,0 0 0 0 0,-1 0 0 0 0,1 0 1 0 0,0 0-1 0 0,0-1 0 0 0,1 1 1 0 0,-1 0-1 0 0,0 0 0 0 0,1-1 1 0 0,0 1-1 0 0,0-1 0 0 0,0 0 1 0 0,0 1-1 0 0,0-1 0 0 0,0 0 1 0 0,0 0-1 0 0,1 0 0 0 0,-1 0 1 0 0,1-1-1 0 0,-1 1 0 0 0,1-1 1 0 0,0 1-1 0 0,-1-1 0 0 0,1 0 1 0 0,0 0-1 0 0,0 0 0 0 0,0-1 1 0 0,0 1-1 0 0,0-1 0 0 0,0 1 0 0 0,0-1 1 0 0,1 0-6 0 0,8-4 63 0 0,-1 1 1 0 0,0-2-1 0 0,0 0 0 0 0,0 0 1 0 0,0-1-1 0 0,-1 0 1 0 0,0 0-1 0 0,0-2 0 0 0,0 1 1 0 0,-1-1-1 0 0,-1 0 1 0 0,1-1-1 0 0,-1 0 1 0 0,-1 0-1 0 0,1-1 0 0 0,-2 0 1 0 0,1 0-1 0 0,1-6-63 0 0,-6 13 6 0 0,180-320 347 0 0,-146 283-358 0 0,-36 40 2 0 0,1 0 0 0 0,0 0 1 0 0,-1 0-1 0 0,1 0 0 0 0,-1 0 0 0 0,1 0 1 0 0,0 0-1 0 0,-1 0 0 0 0,1 0 0 0 0,-1 0 1 0 0,1 1-1 0 0,0-1 0 0 0,-1 0 0 0 0,1 1 1 0 0,-1-1-1 0 0,1 0 0 0 0,-1 1 1 0 0,1-1-1 0 0,-1 0 0 0 0,1 1 0 0 0,-1-1 1 0 0,0 1-1 0 0,1-1 0 0 0,-1 1 0 0 0,1-1 1 0 0,-1 1-1 0 0,0-1 0 0 0,1 1 0 0 0,-1-1 1 0 0,0 1-1 0 0,0-1 0 0 0,0 1 1 0 0,1 0-1 0 0,-1-1 0 0 0,0 1 0 0 0,0-1 1 0 0,0 1-1 0 0,0 0 0 0 0,0-1 0 0 0,0 1 1 0 0,0 0-1 0 0,0-1 0 0 0,0 1 1 0 0,-1-1-1 0 0,1 1 0 0 0,0 0 0 0 0,0-1 1 0 0,0 1 2 0 0,0 0 5 0 0,8 83 4 0 0,-9-70-7 0 0,0-1 0 0 0,1 0 1 0 0,0 1-1 0 0,1-1 0 0 0,1 1 0 0 0,0-1 0 0 0,0 0 1 0 0,2 0-1 0 0,0 0 0 0 0,0 0 0 0 0,1-1 0 0 0,0 0 0 0 0,2 0 1 0 0,-1 0-1 0 0,1 0 0 0 0,1-1 0 0 0,0-1 0 0 0,0 1 0 0 0,1-1 1 0 0,1-1-1 0 0,-1 1 0 0 0,1-2 0 0 0,4 3-2 0 0,-5-7-52 0 0,0-1 1 0 0,0 0-1 0 0,0-1 0 0 0,0 0 1 0 0,0-1-1 0 0,0 0 0 0 0,0 0 1 0 0,1-1-1 0 0,-1 0 0 0 0,0 0 1 0 0,0-1-1 0 0,0 0 0 0 0,1-1 1 0 0,-1 0-1 0 0,0-1 0 0 0,-1 0 1 0 0,1 0-1 0 0,0-1 0 0 0,-1 0 1 0 0,1-1 51 0 0,28-15-4281 0 0,-5-3-3964 0 0,-25 15-4348 0 0</inkml:trace>
  <inkml:trace contextRef="#ctx0" brushRef="#br0" timeOffset="8124.25">3281 1919 12939 0 0,'0'0'1808'0'0,"0"0"-213"0"0,0 0-123 0 0,0 0 9 0 0,0 0-82 0 0,0 0-208 0 0,0 0-236 0 0,0 0-215 0 0,0 0-160 0 0,0 0-121 0 0,0 0-74 0 0,0 0-52 0 0,0 0-26 0 0,-20 2-9 0 0,-60 10-10 0 0,77-12-257 0 0,-1 1 1 0 0,1-1 0 0 0,-1 1-1 0 0,1 0 1 0 0,0 0 0 0 0,-1 1 0 0 0,1-1-1 0 0,0 1 1 0 0,0-1 0 0 0,0 1-1 0 0,0 0 1 0 0,0 0 0 0 0,1 0 0 0 0,-1 1-1 0 0,0-1 1 0 0,1 1 0 0 0,0-1-1 0 0,-2 3-31 0 0,-6 7 120 0 0,-4 2-59 0 0,0 0-1 0 0,1 1 1 0 0,0 1-1 0 0,1 0 1 0 0,1 1-1 0 0,1 0 1 0 0,0 1-1 0 0,1 0 1 0 0,1 0-1 0 0,1 1 0 0 0,1 0 1 0 0,-2 7-61 0 0,7-24 10 0 0,0 0-1 0 0,0 0 1 0 0,0 1-1 0 0,1-1 1 0 0,-1 0 0 0 0,1 0-1 0 0,-1 0 1 0 0,1 1 0 0 0,0-1-1 0 0,0 0 1 0 0,0 1 0 0 0,0-1-1 0 0,0 0 1 0 0,0 0-1 0 0,0 1 1 0 0,1-1 0 0 0,0 0-1 0 0,-1 0 1 0 0,1 0 0 0 0,0 1-1 0 0,0-1 1 0 0,0 0 0 0 0,0 0-1 0 0,0 0 1 0 0,1-1-1 0 0,-1 1 1 0 0,0 0 0 0 0,1 0-1 0 0,0-1 1 0 0,-1 1 0 0 0,1-1-1 0 0,0 1 1 0 0,0-1-1 0 0,0 0 1 0 0,0 0 0 0 0,0 1-1 0 0,0-1 1 0 0,0-1 0 0 0,0 1-1 0 0,0 0 1 0 0,0 0 0 0 0,0-1-1 0 0,1 0 1 0 0,-1 1-1 0 0,0-1 1 0 0,1 0 0 0 0,-1 0-1 0 0,0 0 1 0 0,2 0-10 0 0,5-4 88 0 0,0 1 1 0 0,0-1-1 0 0,0-1 0 0 0,-1 1 1 0 0,0-2-1 0 0,0 1 0 0 0,0-1 1 0 0,0 0-1 0 0,-1-1 0 0 0,0 1 1 0 0,-1-2-1 0 0,2 0-88 0 0,4-4 64 0 0,142-146 642 0 0,-153 155-700 0 0,1 1 0 0 0,0-1 0 0 0,0 1 0 0 0,0-1 1 0 0,0 1-1 0 0,0 0 0 0 0,1 0 0 0 0,-1 0 0 0 0,1 0 0 0 0,-1 0 1 0 0,1 1-1 0 0,0-1 0 0 0,0 1 0 0 0,-1-1 0 0 0,1 1 0 0 0,0 0 1 0 0,0 0-1 0 0,0 1 0 0 0,1-1 0 0 0,-1 1 0 0 0,0-1 0 0 0,0 1 1 0 0,0 0-1 0 0,0 0 0 0 0,0 0 0 0 0,0 1 0 0 0,1-1 0 0 0,-1 1 1 0 0,0 0-1 0 0,0-1 0 0 0,0 1 0 0 0,0 1 0 0 0,-1-1 0 0 0,1 0 1 0 0,0 1-1 0 0,0-1 0 0 0,-1 1 0 0 0,1 0 0 0 0,-1 0 0 0 0,3 2-6 0 0,9 18 12 0 0,-1 1 0 0 0,-1 0 0 0 0,-1 1 0 0 0,-1 0 0 0 0,-1 1-1 0 0,-1 0 1 0 0,-1 0 0 0 0,-1 1 0 0 0,-2 0 0 0 0,0 0-12 0 0,9 268 17 0 0,-13-267-25 0 0,1-3 0 0 0,0-3 19 0 0,-1-1 0 0 0,0 1 0 0 0,-2 0 0 0 0,0-1 0 0 0,-1 1 0 0 0,-1-1 0 0 0,-1 0 0 0 0,-1 0 0 0 0,-6 14-11 0 0,8-25-1 0 0,0 1 0 0 0,-1-1 0 0 0,0-1 0 0 0,0 1 0 0 0,-1-1 1 0 0,0 0-1 0 0,-1 0 0 0 0,1-1 0 0 0,-2 0 0 0 0,1 0 0 0 0,-1 0 0 0 0,0-1 0 0 0,0 0 0 0 0,0-1 0 0 0,-1 0 0 0 0,0 0 0 0 0,0-1 0 0 0,0 0 0 0 0,-1-1 0 0 0,1 0 0 0 0,-1 0 0 0 0,0-1 0 0 0,0 0 0 0 0,-6 0 1 0 0,14-4-5 0 0,1 0 0 0 0,-1-1 0 0 0,0 1 0 0 0,1 0 0 0 0,-1-1 0 0 0,1 1 0 0 0,0-1-1 0 0,0 1 1 0 0,0-1 0 0 0,0 1 0 0 0,1-1 0 0 0,-1 0 0 0 0,1 0 0 0 0,-1 1 0 0 0,1-1-1 0 0,0 0 1 0 0,0 0 0 0 0,0 1 0 0 0,0-1 0 0 0,1 0 0 0 0,-1 0 0 0 0,1 1 0 0 0,0-1-1 0 0,-1 0 1 0 0,1 1 0 0 0,1-2 5 0 0,16-43-5 0 0,1 0 0 0 0,2 2-1 0 0,3 0 1 0 0,1 2 0 0 0,6-6 5 0 0,39-69 46 0 0,-40 66-60 0 0,-3-2 0 0 0,-3 0 0 0 0,-1-2 0 0 0,-4-1 0 0 0,-1 0 0 0 0,-3-1 0 0 0,-3-1 0 0 0,-3 0 0 0 0,-1-1 0 0 0,-4-2 14 0 0,-4-238-239 0 0,1 297 236 0 0,0-1-1 0 0,-1 1 0 0 0,1-1 0 0 0,-1 1 1 0 0,0 0-1 0 0,0-1 0 0 0,-1 1 0 0 0,1-1 1 0 0,-1 1-1 0 0,1 0 0 0 0,-1-1 0 0 0,0 1 1 0 0,0 0-1 0 0,-1 0 0 0 0,1-1 0 0 0,-1 1 1 0 0,1 0-1 0 0,-1 1 0 0 0,0-1 0 0 0,0 0 0 0 0,0 0 1 0 0,-1 1-1 0 0,1-1 0 0 0,-1 1 0 0 0,1 0 1 0 0,-1 0-1 0 0,0 0 0 0 0,0 0 0 0 0,0 0 1 0 0,0 1-1 0 0,0-1 0 0 0,0 1 0 0 0,0 0 1 0 0,0 0-1 0 0,-1 0 0 0 0,1 0 0 0 0,0 0 1 0 0,-1 1-1 0 0,1-1 0 0 0,-1 1 0 0 0,1 0 1 0 0,0 0-1 0 0,-1 1 0 0 0,-2 0 4 0 0,0 2-11 0 0,0 1 0 0 0,0 0-1 0 0,0 1 1 0 0,1 0 0 0 0,-1 0 0 0 0,1 0-1 0 0,0 0 1 0 0,0 1 0 0 0,1 0 0 0 0,0 0-1 0 0,0 0 1 0 0,0 0 0 0 0,1 1 0 0 0,0 0-1 0 0,0-1 1 0 0,1 1 0 0 0,0 0 0 0 0,0 0-1 0 0,0 0 1 0 0,1 1 0 0 0,0-1 0 0 0,1 0-1 0 0,-1 6 12 0 0,1-8-2 0 0,-1 1 0 0 0,1-1 0 0 0,0 1 0 0 0,1-1 0 0 0,-1 1 0 0 0,1-1 0 0 0,0 1 1 0 0,1-1-1 0 0,-1 0 0 0 0,1 0 0 0 0,0 1 0 0 0,0-1 0 0 0,1 0 0 0 0,-1-1 0 0 0,1 1 0 0 0,0 0 0 0 0,0-1 0 0 0,1 0 0 0 0,0 1 0 0 0,-1-1 0 0 0,1-1 0 0 0,0 1 0 0 0,1-1 0 0 0,-1 1 0 0 0,2 0 2 0 0,16 7 4 0 0,0 0 0 0 0,1-1-1 0 0,0-2 1 0 0,1 0 0 0 0,0-1 0 0 0,0-2 0 0 0,23 3-4 0 0,66 18 13 0 0,-110-25-11 0 0,1 0 1 0 0,-1 0 0 0 0,0 1-1 0 0,0-1 1 0 0,0 1-1 0 0,0 0 1 0 0,0 0-1 0 0,-1 0 1 0 0,1 0-1 0 0,0 0 1 0 0,-1 1-1 0 0,0-1 1 0 0,1 1-1 0 0,-1 0 1 0 0,0 0-1 0 0,-1 0 1 0 0,1-1-1 0 0,0 2 1 0 0,-1-1-1 0 0,0 0 1 0 0,1 0-1 0 0,-1 0 1 0 0,0 1-1 0 0,-1-1 1 0 0,1 0-1 0 0,-1 1 1 0 0,1-1-1 0 0,-1 1 1 0 0,0-1-1 0 0,0 1 1 0 0,-1 2-3 0 0,-25 108 77 0 0,23-89-144 0 0,4-21-3250 0 0,3-3-3490 0 0,1-1-5340 0 0</inkml:trace>
  <inkml:trace contextRef="#ctx0" brushRef="#br0" timeOffset="8518.689">4315 1683 16516 0 0,'0'0'1968'0'0,"0"0"-481"0"0,0 0-256 0 0,0 0-87 0 0,0 0-82 0 0,0 0-163 0 0,0 0-199 0 0,0 0-184 0 0,0 0-151 0 0,0 0-89 0 0,0 0-60 0 0,0 0-53 0 0,-23-1-32 0 0,-74-1 3 0 0,43 25 32 0 0,45-14-128 0 0,-4 1-17 0 0,0 1-1 0 0,1 1 0 0 0,1 0 1 0 0,0 1-1 0 0,1 0 0 0 0,0 0 0 0 0,1 1 1 0 0,0 0-1 0 0,1 1 0 0 0,0 2-20 0 0,-16 101-40 0 0,24-114 39 0 0,0 0-1 0 0,0 1 1 0 0,0-1-1 0 0,0 1 1 0 0,1-1 0 0 0,-1 0-1 0 0,1 0 1 0 0,0 1-1 0 0,1-1 1 0 0,-1 0-1 0 0,1 0 1 0 0,-1 0-1 0 0,1 0 1 0 0,1 0 0 0 0,-1 0-1 0 0,0-1 1 0 0,1 1-1 0 0,0-1 1 0 0,0 0-1 0 0,0 0 1 0 0,0 0-1 0 0,0 0 1 0 0,1 0 0 0 0,-1-1-1 0 0,3 2 2 0 0,1-3 69 0 0,0 0-1 0 0,0 0 1 0 0,0-1-1 0 0,0 0 1 0 0,0-1 0 0 0,1 1-1 0 0,-1-1 1 0 0,0-1-1 0 0,-1 1 1 0 0,1-1-1 0 0,0 0 1 0 0,0-1 0 0 0,-1 0-1 0 0,1 0 1 0 0,-1 0-1 0 0,0-1 1 0 0,0 1-1 0 0,0-2 1 0 0,-1 1 0 0 0,1-1-1 0 0,-1 1 1 0 0,0-2-1 0 0,4-4-68 0 0,-6 7 29 0 0,18-18 192 0 0,-1 0 1 0 0,-1-2 0 0 0,-1 0-1 0 0,-1-1 1 0 0,-1-1-1 0 0,-1 0 1 0 0,9-23-222 0 0,29-46 409 0 0,-36 189-872 0 0,21-5-1160 0 0,-18-64-1786 0 0,3-6-4268 0 0,-14-16-4471 0 0</inkml:trace>
  <inkml:trace contextRef="#ctx0" brushRef="#br0" timeOffset="12314.928">4740 2025 5017 0 0,'0'0'1844'0'0,"0"0"-554"0"0,0 0-211 0 0,0 0 112 0 0,0 0 145 0 0,0 0 56 0 0,0 0-61 0 0,0 0-90 0 0,0 0-29 0 0,0 0 4 0 0,0 0 6 0 0,0 3-17 0 0,-3 7-66 0 0,3-8-98 0 0,0-2-108 0 0,3-23 2289 0 0,0-5-3089 0 0,0 0 1 0 0,2 1-1 0 0,1 0 0 0 0,2 0 0 0 0,0 0 1 0 0,1 1-1 0 0,2 0 0 0 0,1 0 0 0 0,1 2 1 0 0,1-1-1 0 0,1 2 0 0 0,1 0 0 0 0,12-13-133 0 0,34-16 83 0 0,-60 53-84 0 0,1-1-1 0 0,-1 1 1 0 0,1 0 0 0 0,-1 0-1 0 0,0 0 1 0 0,1 0-1 0 0,-1 0 1 0 0,0 0 0 0 0,0 0-1 0 0,0 1 1 0 0,0-1-1 0 0,0 1 1 0 0,0 0 0 0 0,0 0-1 0 0,0-1 1 0 0,-1 1-1 0 0,1 0 1 0 0,-1 1 0 0 0,1-1-1 0 0,-1 0 1 0 0,0 0 0 0 0,0 0-1 0 0,0 1 1 0 0,0-1-1 0 0,0 1 1 0 0,-1-1 0 0 0,1 1 1 0 0,-1-2 0 0 0,29 93 31 0 0,-27-79-24 0 0,1 0 0 0 0,1-1-1 0 0,0 0 1 0 0,1 0 0 0 0,1 0 0 0 0,0-1-1 0 0,1 0 1 0 0,5 7-7 0 0,29 11-13 0 0,-24-58 170 0 0,8-19-70 0 0,-1 1-96 0 0,1 1-1 0 0,3 1 1 0 0,1 1 0 0 0,2 2-1 0 0,16-15 10 0 0,-42 49-9 0 0,1 0 0 0 0,-1 0 0 0 0,1 1 0 0 0,0-1 1 0 0,1 2-1 0 0,-1-1 0 0 0,1 1 0 0 0,0 0 0 0 0,0 0 0 0 0,0 0 0 0 0,1 1 0 0 0,-1 1 0 0 0,7-2 9 0 0,-12 5 1 0 0,0 1 0 0 0,1 0 0 0 0,-1 0-1 0 0,0 0 1 0 0,-1 0 0 0 0,1 1 0 0 0,0-1 0 0 0,-1 0-1 0 0,1 1 1 0 0,-1-1 0 0 0,0 1 0 0 0,1 0 0 0 0,-1-1-1 0 0,-1 1 1 0 0,1 0 0 0 0,0 0 0 0 0,-1-1 0 0 0,1 1-1 0 0,-1 0 1 0 0,0 0 0 0 0,0 0 0 0 0,0 0 0 0 0,0 2-1 0 0,0-1 0 0 0,4 235 89 0 0,-4-235-109 0 0,1 0-1 0 0,-1 1 1 0 0,1-1 0 0 0,-1 0-1 0 0,1 0 1 0 0,0 0 0 0 0,1-1-1 0 0,-1 1 1 0 0,1 0 0 0 0,0 0-1 0 0,0-1 1 0 0,0 1-1 0 0,0-1 1 0 0,0 1 0 0 0,1-1-1 0 0,0 0 1 0 0,-1 0 0 0 0,1 0-1 0 0,0 0 1 0 0,4 1 20 0 0,30-11-7016 0 0,-31 0-3357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47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7314 0 0,'0'0'2712'0'0,"0"0"-1270"0"0,0 0-642 0 0,0 0-51 0 0,0 0 148 0 0,0 0 122 0 0,0 0-3 0 0,0 0-152 0 0,0 0-183 0 0,0 0-166 0 0,0 0-116 0 0,-11 16-70 0 0,-32 49-29 0 0,32-40 245 0 0,11-24-269 0 0,0-1 2 0 0,0 0 61 0 0,0 0 81 0 0,3-3 2894 0 0,10-13-2114 0 0,26-64 481 0 0,-39 80-1478 0 0,0 0-10 0 0,0 0-32 0 0,0 0-3 0 0,-9 32 306 0 0,6-17-423 0 0,2-15-80 0 0,1 0-3 0 0,0 0-8 0 0,0 0-10 0 0,0 0-4 0 0,0 0-36 0 0,15 0-2677 0 0,-9 1-2134 0 0,-3 2-5738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16932 0 0,'0'0'1599'0'0,"0"0"-407"0"0,0 0-169 0 0,0 0-34 0 0,0 0-56 0 0,0 0-179 0 0,0 0-220 0 0,0 0-193 0 0,0 0-127 0 0,0 0-70 0 0,0 0 40 0 0,0 0 82 0 0,0 0 37 0 0,0 5 6 0 0,9 38 1142 0 0,16-66-364 0 0,-2 5-86 0 0,-31 29-897 0 0,-3 8-116 0 0,40-42-1059 0 0,-27 21 640 0 0,15-15-1166 0 0,-4 7-7399 0 0,-7 6-3392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50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1702 983 0 0 0,'0'0'771'0'0,"0"0"137"0"0,0 0 28 0 0,0 0-10 0 0,0 0-25 0 0,0 0-27 0 0,0 0 11 0 0,0 0 37 0 0,0 0 21 0 0,0-5 22 0 0,-1-2-2507 0 0,0-5 5256 0 0,0 9 3217 0 0,4 16-5269 0 0,14 277 879 0 0,-9-72-1849 0 0,12 43 4 0 0,-11-47-427 0 0,1-60-6 0 0,-5-35 193 0 0,-3 30 443 0 0,-9-128-788 0 0,0-4-3153 0 0,10-17-5924 0 0,-1 0-2108 0 0</inkml:trace>
  <inkml:trace contextRef="#ctx0" brushRef="#br0" timeOffset="3132.315">1659 1064 0 0 0,'0'0'533'0'0,"0"0"696"0"0,0 0 191 0 0,0 0 23 0 0,0 0-156 0 0,0 0-230 0 0,0 0-182 0 0,0 0-112 0 0,0 0-144 0 0,0 0-136 0 0,0-2-94 0 0,3-2-121 0 0,-1 1 0 0 0,1-1 0 0 0,-1 1 0 0 0,1 0 0 0 0,0 0 0 0 0,0 0 0 0 0,1 0 0 0 0,-1 0 0 0 0,0 1 0 0 0,1-1-1 0 0,0 1 1 0 0,-1 0 0 0 0,1 0 0 0 0,0 0 0 0 0,0 1 0 0 0,0-1 0 0 0,0 1 0 0 0,1 0 0 0 0,-1 0 0 0 0,0 1 0 0 0,0-1 0 0 0,1 1 0 0 0,-1 0 0 0 0,0 0 0 0 0,0 0 0 0 0,1 1-1 0 0,-1-1 1 0 0,0 1 0 0 0,0 0 0 0 0,0 0 0 0 0,2 1-268 0 0,19-1 308 0 0,428-1 3309 0 0,-48-4-2534 0 0,-88 8-643 0 0,-95-4-274 0 0,-88 4-75 0 0,148-23 136 0 0,-122-2-71 0 0,-8-1 125 0 0,-17 14-173 0 0,-23 4 60 0 0,-82 1-49 0 0,-26 17 146 0 0,22 148 77 0 0,-17-78-164 0 0,-3 2-1 0 0,-4-1 1 0 0,-4 10-178 0 0,1 8 98 0 0,10 107 58 0 0,1 88 150 0 0,1-210-152 0 0,-11 56 169 0 0,22-103-153 0 0,-17-33-397 0 0,-10-5 1922 0 0,-4-3-1602 0 0,-196 7-43 0 0,-152-14 1 0 0,136 4-34 0 0,33-5-31 0 0,-58 1 27 0 0,26-1 15 0 0,-46 1-155 0 0,-44 7 109 0 0,224 11 11 0 0,21-8 8 0 0,-54 1 35 0 0,37 3-65 0 0,-4 1 44 0 0,20-8 14 0 0,66 0-37 0 0,0 0 9 0 0,0 0-5 0 0,0 0 22 0 0,0 0-20 0 0,0 0 0 0 0,0 0 12 0 0,0 0-26 0 0,0 0-8 0 0,0 0-10 0 0,0 0-38 0 0,0 0 2 0 0,0 0-43 0 0,0 0-89 0 0,0 0-94 0 0,0 0-204 0 0,0 0-327 0 0,0 0-517 0 0,0 0-1316 0 0,0 0-3743 0 0,0 0-5809 0 0</inkml:trace>
  <inkml:trace contextRef="#ctx0" brushRef="#br0" timeOffset="7339.118">52 1653 0 0 0,'0'0'794'0'0,"0"0"512"0"0,0 0 228 0 0,0 0-8 0 0,0 0-34 0 0,0 0-5 0 0,0 0-155 0 0,0 0-87 0 0,0 0-45 0 0,0 0-36 0 0,-8 1-30 0 0,-2 0-696 0 0,-23 1 2726 0 0,33-2-2539 0 0,0 0-113 0 0,36 18 1869 0 0,117 0 478 0 0,27-5-1010 0 0,114-10-1849 0 0,-194-3 174 0 0,-43 7-152 0 0,40 0 166 0 0,15-13 34 0 0,111 1 18 0 0,45 2 44 0 0,-268 3-293 0 0,0 0-6 0 0,0 0 26 0 0,0 0 9 0 0,0 0-4 0 0,0 0 11 0 0,0 0-29 0 0,0 0-11 0 0,0 0 10 0 0,0 0 22 0 0,0 0-18 0 0,0 0 9 0 0,0 0 8 0 0,0 0-24 0 0,0 0 19 0 0,0 0-1 0 0,0 0 4 0 0,0 0 4 0 0,0 0-14 0 0,0 0-17 0 0,0 0 26 0 0,0 0 3 0 0,0 0-3 0 0,0 0-32 0 0,0 0-5 0 0,0 0 30 0 0,0 0-13 0 0,0 0 12 0 0,0 0 6 0 0,0 0-29 0 0,0 0 0 0 0,0 0 29 0 0,0 0-5 0 0,0 0-9 0 0,0 0 8 0 0,0 0-18 0 0,0 0-4 0 0,0 0 10 0 0,0 0 10 0 0,0 0-22 0 0,0 0-1 0 0,0 0 17 0 0,25 0-27 0 0,17 7 44 0 0,-11 0 56 0 0,-31-7-54 0 0,0 0 15 0 0,0 0 14 0 0,0 0-17 0 0,0 0 5 0 0,0 0 13 0 0,0 0-11 0 0,0 0 6 0 0,0 0 16 0 0,0 0-2 0 0,0 0 3 0 0,0 0 19 0 0,0 0 9 0 0,0 0-14 0 0,0 0 17 0 0,0 0 5 0 0,0 0 0 0 0,0 0 4 0 0,0 0 13 0 0,0 0-7 0 0,-21-15 383 0 0,-25-22-429 0 0,-82-99 30 0 0,34 49-50 0 0,41 68-66 0 0,52 19 8 0 0,1 0 0 0 0,0 0 8 0 0,0 0 22 0 0,0 0 2 0 0,0 0-24 0 0,0 0 7 0 0,0 0-22 0 0,0 0-25 0 0,0 0 20 0 0,0 0-18 0 0,-16 174-23 0 0,16-71 130 0 0,-5 0-1 0 0,-12 72-58 0 0,6-127-36 0 0,12-47 172 0 0,-1-1-116 0 0,17-12 44 0 0,174-109 224 0 0,-95 59-288 0 0,-56 33 136 0 0,-38 24-1134 0 0,-6 5-4835 0 0,0 0-3915 0 0,1 0-3167 0 0</inkml:trace>
  <inkml:trace contextRef="#ctx0" brushRef="#br0" timeOffset="7951.245">555 704 8362 0 0,'0'0'3610'0'0,"0"0"-1518"0"0,0 0-594 0 0,0 0-139 0 0,0 0 25 0 0,0 0-14 0 0,0 0-114 0 0,0 0-234 0 0,0 0-295 0 0,0 0-267 0 0,0 0-195 0 0,0 0-108 0 0,0 0-62 0 0,4-7 125 0 0,14 360 2911 0 0,-20-93-2618 0 0,-26-134-361 0 0,25-118-1468 0 0,2-13-5624 0 0,2-1 3394 0 0,-1 2-8012 0 0</inkml:trace>
  <inkml:trace contextRef="#ctx0" brushRef="#br0" timeOffset="8372.76">367 593 10386 0 0,'0'0'1453'0'0,"0"0"-104"0"0,0 0 35 0 0,0 0 126 0 0,0 0 72 0 0,0 0-89 0 0,0 0-298 0 0,0 0-372 0 0,0 0-272 0 0,0 0-139 0 0,0 0-28 0 0,0 0 20 0 0,0 0 11 0 0,19-12 2 0 0,60-39-3 0 0,-5 28 404 0 0,-51 20-561 0 0,-2-2-166 0 0,1 0 0 0 0,-1 2 0 0 0,1 1-1 0 0,-1 0 1 0 0,1 2 0 0 0,0 0 0 0 0,-1 1 0 0 0,1 1 0 0 0,-1 2 0 0 0,1 0 0 0 0,-1 1 0 0 0,0 1 0 0 0,-1 1 0 0 0,0 0 0 0 0,0 2 0 0 0,15 9-91 0 0,-28-13 19 0 0,-1 1 0 0 0,1 1 0 0 0,-1 0 0 0 0,0 0 0 0 0,0 0 1 0 0,-1 0-1 0 0,0 1 0 0 0,-1 0 0 0 0,1 0 0 0 0,-2 0 0 0 0,1 1 1 0 0,-1-1-1 0 0,0 1 0 0 0,-1 0 0 0 0,0-1 0 0 0,0 1 0 0 0,-1 0 1 0 0,0 1-1 0 0,-1-1 0 0 0,0 0 0 0 0,0 0 0 0 0,-1 5-19 0 0,-3-3 25 0 0,0-1 1 0 0,0 0-1 0 0,0-1 0 0 0,-2 1 0 0 0,1-1 0 0 0,-1 0 1 0 0,0 0-1 0 0,-1-1 0 0 0,0 0 0 0 0,0 0 0 0 0,-1 0 1 0 0,0-1-1 0 0,-1 0 0 0 0,1-1 0 0 0,-1 0 0 0 0,0 0 1 0 0,-1-1-1 0 0,1 0 0 0 0,-1-1 0 0 0,-7 3-25 0 0,-9 5 8 0 0,-1-1 0 0 0,0-1 0 0 0,0-1 0 0 0,0-1 0 0 0,-1-2 0 0 0,-1 0 0 0 0,1-2 0 0 0,-1-2 0 0 0,-18 0-8 0 0,-5-8-748 0 0,54-2-2820 0 0,1 4-1947 0 0,3 0-6488 0 0</inkml:trace>
  <inkml:trace contextRef="#ctx0" brushRef="#br0" timeOffset="12193.589">2499 1793 464 0 0,'0'0'1776'0'0,"0"0"-311"0"0,0 0-25 0 0,0 0 123 0 0,0 0 89 0 0,0 0-54 0 0,0 0-212 0 0,0 0-317 0 0,0 0-270 0 0,0 0-196 0 0,0 0-151 0 0,1-6 1340 0 0,11 71 1649 0 0,5 60-1483 0 0,16 89-435 0 0,12 319 213 0 0,-8-315-1073 0 0,-19-122-296 0 0,-14-43-194 0 0,0 0 195 0 0,-4-52-344 0 0,0-1-28 0 0,0 0-14 0 0,2 13 98 0 0,-1-2 549 0 0,-1-22 517 0 0,-3-6-1127 0 0,-1-1 1 0 0,-1 1-1 0 0,0 0 1 0 0,-1 0 0 0 0,-1 1-1 0 0,-1 0 1 0 0,0 0-1 0 0,-1 0 1 0 0,-1 1 0 0 0,0 1-1 0 0,-1 0 1 0 0,-1 0-1 0 0,-7-6-19 0 0,1 1-16 0 0,0 1 0 0 0,-1 1 0 0 0,0 0 0 0 0,-1 2 0 0 0,-1 0 0 0 0,-20-10 16 0 0,-7-7 63 0 0,47 32-78 0 0,1 0 25 0 0,0 0-9 0 0,0 0 11 0 0,0 0 3 0 0,0 0-11 0 0,0 0-22 0 0,0 0 2 0 0,0 0 7 0 0,0 0 8 0 0,0 0 23 0 0,0 0-4 0 0,0 0-5 0 0,0 0 8 0 0,0 0-19 0 0,0 0-1 0 0,0 0-14 0 0,0 0-11 0 0,0 0-7 0 0,71-12-20 0 0,-23 9 66 0 0,1 1 0 0 0,-1 3 0 0 0,1 2 0 0 0,27 6-15 0 0,53 5 3 0 0,-56-13-2 0 0,-47 6-23 0 0,-26-7 34 0 0,0 0-4 0 0,0 0 29 0 0,0 0-21 0 0,0 0-5 0 0,0 0 3 0 0,0 0-22 0 0,0 0 6 0 0,0 0 24 0 0,0 0-2 0 0,0 0 2 0 0,0 0-5 0 0,0 0-2 0 0,0 0-5 0 0,0 0 9 0 0,0 0 13 0 0,-9 12 340 0 0,-35 35-333 0 0,20-27-3 0 0,0 1 0 0 0,2 1 1 0 0,0 1-1 0 0,2 0 0 0 0,-17 26-36 0 0,11-12-9 0 0,26-37-908 0 0,-1-2 585 0 0,0 1-3022 0 0,1 0-3552 0 0,0 1-4945 0 0</inkml:trace>
  <inkml:trace contextRef="#ctx0" brushRef="#br0" timeOffset="13205.772">1632 3973 2064 0 0,'0'0'2974'0'0,"0"0"-982"0"0,0 0-277 0 0,0 0 74 0 0,0 0 114 0 0,0 0-50 0 0,0 0-158 0 0,0 0-238 0 0,0 0-254 0 0,0 0-248 0 0,0 0-141 0 0,0 0-87 0 0,0 0-43 0 0,-4 0-4 0 0,-8 0-49 0 0,9 0-39 0 0,3 0-35 0 0,0 0-42 0 0,0 0-31 0 0,0 0-10 0 0,0-19 911 0 0,-3-8-1048 0 0,1 14-249 0 0,0 0 1 0 0,1 0-1 0 0,0 0 0 0 0,1 0 0 0 0,1 0 1 0 0,0 0-1 0 0,1 0 0 0 0,3-9-88 0 0,4-9 69 0 0,2 0 1 0 0,1 2-1 0 0,2-1 1 0 0,1 2-1 0 0,1 0 1 0 0,1 0-1 0 0,1 2 1 0 0,2 0-1 0 0,1 2 1 0 0,0 0-1 0 0,6-3-69 0 0,34-10-38 0 0,-58 39 38 0 0,1 0 1 0 0,0 0 0 0 0,0 1 0 0 0,-1-1 0 0 0,1 1 0 0 0,-1 0 0 0 0,0 0 0 0 0,0 1 0 0 0,0-1 0 0 0,0 0 0 0 0,-1 1 0 0 0,1 0 0 0 0,-1 0 0 0 0,0-1 0 0 0,1 3-1 0 0,58 186 153 0 0,-50-146-164 0 0,24-70 25 0 0,248-200 1 0 0,-253 209-44 0 0,-26 37-1 0 0,-2 10 67 0 0,-1 1-1 0 0,-1-1 1 0 0,-2 0-1 0 0,-1 1 1 0 0,-1-1-1 0 0,-2 0 1 0 0,-1-1-1 0 0,-6 13-36 0 0,-18 19-100 0 0,31-63 23 0 0,0 0-42 0 0,0 0-64 0 0,0 0-70 0 0,0 0-102 0 0,0 0-134 0 0,0 0-114 0 0,23-8-5998 0 0,-14 1 367 0 0,0 0-5473 0 0</inkml:trace>
  <inkml:trace contextRef="#ctx0" brushRef="#br0" timeOffset="13891.705">2771 3505 7082 0 0,'0'0'2237'0'0,"0"0"-604"0"0,0 0-221 0 0,0 0-14 0 0,0 0-15 0 0,0 0-72 0 0,0 0-143 0 0,0 0-123 0 0,0 0-98 0 0,0 0-107 0 0,0 0-87 0 0,0 0-100 0 0,-13 6-54 0 0,-67 26 401 0 0,65-26-845 0 0,1 0 1 0 0,0 1-1 0 0,1 1 1 0 0,-1 0-1 0 0,1 1 1 0 0,1 0-1 0 0,0 1 1 0 0,0 1-1 0 0,1 0 1 0 0,0 0-1 0 0,1 1 1 0 0,1 0-1 0 0,-1 1 1 0 0,2 0-1 0 0,0 0 1 0 0,1 1-1 0 0,0 0 1 0 0,1 1-1 0 0,0-1 1 0 0,1 1-1 0 0,1 0 1 0 0,1 0-1 0 0,0 1 0 0 0,-1 14-155 0 0,3-27 15 0 0,1-1-1 0 0,-1 0 1 0 0,1 1-1 0 0,-1-1 1 0 0,1 1-1 0 0,0-1 0 0 0,0 1 1 0 0,0-1-1 0 0,1 1 1 0 0,-1-1-1 0 0,0 1 1 0 0,1-1-1 0 0,-1 1 1 0 0,1-1-1 0 0,0 0 0 0 0,0 1 1 0 0,0-1-1 0 0,0 0 1 0 0,1 0-1 0 0,-1 0 1 0 0,0 0-1 0 0,1 0 0 0 0,0 0 1 0 0,-1 0-1 0 0,1 0 1 0 0,0-1-1 0 0,0 1 1 0 0,0 0-1 0 0,0-1 0 0 0,0 0 1 0 0,0 1-1 0 0,0-1 1 0 0,1 0-1 0 0,-1 0 1 0 0,0 0-1 0 0,1-1 0 0 0,-1 1 1 0 0,0-1-1 0 0,3 1-14 0 0,6-3 91 0 0,-1-1-1 0 0,0-1 1 0 0,1 1-1 0 0,-1-2 0 0 0,0 1 1 0 0,-1-2-1 0 0,1 1 1 0 0,-1-1-1 0 0,0 0 0 0 0,-1-1 1 0 0,1 0-1 0 0,-1-1 1 0 0,-1 1-1 0 0,1-2 1 0 0,1-2-91 0 0,173-216 424 0 0,-167 262-400 0 0,-14-25-12 0 0,9 53 51 0 0,-3 0 0 0 0,-2 0 0 0 0,-4 0 1 0 0,-2 1-1 0 0,-9 53-63 0 0,-4-17 33 0 0,-5-2 0 0 0,-19 57-33 0 0,32-131 12 0 0,-1 1 0 0 0,-1-1-1 0 0,-2 0 1 0 0,0-1-1 0 0,-1 0 1 0 0,-1-1 0 0 0,-1 0-1 0 0,-2-1 1 0 0,0-1-1 0 0,-7 8-11 0 0,20-25 4 0 0,-1 0-1 0 0,0-1 1 0 0,0 1-1 0 0,0 0 1 0 0,0-1-1 0 0,0 0 1 0 0,-1 0-1 0 0,1 0 0 0 0,-1 0 1 0 0,1 0-1 0 0,-1-1 1 0 0,0 1-1 0 0,0-1 1 0 0,1 0-1 0 0,-1 0 1 0 0,0-1-1 0 0,0 1 0 0 0,0-1 1 0 0,0 0-1 0 0,0 0 1 0 0,0 0-1 0 0,0 0 1 0 0,0-1-1 0 0,-2 0-3 0 0,2-2 0 0 0,0 0 0 0 0,0-1 0 0 0,0 1-1 0 0,1-1 1 0 0,0 0 0 0 0,0 0 0 0 0,0 0 0 0 0,0 0 0 0 0,1 0-1 0 0,-1-1 1 0 0,1 1 0 0 0,0-1 0 0 0,1 1 0 0 0,-1-1 0 0 0,1 0-1 0 0,-1-3 1 0 0,0-12-12 0 0,1 0 0 0 0,0 0 0 0 0,2 1-1 0 0,0-1 1 0 0,1 0 0 0 0,1 0 0 0 0,1 1 0 0 0,1 0-1 0 0,0 0 1 0 0,2 0 0 0 0,0 0 0 0 0,1 1-1 0 0,1 0 1 0 0,0 1 0 0 0,1 0 0 0 0,1 0-1 0 0,4-3 13 0 0,98-127-701 0 0,-85 120-1311 0 0,-14 17-2357 0 0,-3 2-4587 0 0,-4 4-3756 0 0</inkml:trace>
  <inkml:trace contextRef="#ctx0" brushRef="#br0" timeOffset="15207.56">3535 2541 0 0 0,'0'0'681'0'0,"0"0"253"0"0,0 0 28 0 0,0 0-32 0 0,0 0-100 0 0,0 0-85 0 0,0 0-39 0 0,0 0-133 0 0,0 0-107 0 0,0 0-83 0 0,0 0-30 0 0,0 0 79 0 0,-2-6 101 0 0,0 2-295 0 0,-7-21 359 0 0,5 5 3103 0 0,-1 16 7662 0 0,3 7-11159 0 0,2-2 8 0 0,0-1-13 0 0,-1 19 916 0 0,-27 230 397 0 0,17 223-563 0 0,27-207-645 0 0,-30-177-131 0 0,-2-47 39 0 0,-1 81-89 0 0,16-101-79 0 0,-13-95-3580 0 0,14 38-638 0 0,0 26 959 0 0,0-2-8812 0 0</inkml:trace>
  <inkml:trace contextRef="#ctx0" brushRef="#br0" timeOffset="16165.474">3456 2574 3481 0 0,'0'0'1672'0'0,"0"0"-205"0"0,0 0 31 0 0,0 0 62 0 0,0 0-1 0 0,0 0-40 0 0,0 0-232 0 0,0 0-275 0 0,0 0-206 0 0,0 0-97 0 0,0 0-18 0 0,0 0 8 0 0,-4-4 5245 0 0,-33 27-3901 0 0,6-1-1843 0 0,0-1 1 0 0,-2-1 0 0 0,0-2-1 0 0,-1-1 1 0 0,-20 6-201 0 0,2 3 800 0 0,80-12-577 0 0,35 3-28 0 0,1-4 0 0 0,0-2 0 0 0,1-3 0 0 0,0-3 0 0 0,52-3-195 0 0,-3 5 16 0 0,-99-4-10 0 0,-16-11 1120 0 0,-285-255-834 0 0,250 215-380 0 0,75 40-4013 0 0,-16 8 899 0 0,-9 0-3385 0 0,-3 0-5982 0 0</inkml:trace>
  <inkml:trace contextRef="#ctx0" brushRef="#br0" timeOffset="17369.209">3870 3222 6393 0 0,'0'0'3776'0'0,"0"0"-1494"0"0,0 0-679 0 0,0 0-90 0 0,0 0 53 0 0,0 0 16 0 0,0 0-171 0 0,0 0-260 0 0,0 0-251 0 0,0 0-239 0 0,0 0-155 0 0,0 0-121 0 0,0 0-76 0 0,-8-5 225 0 0,-9 36 137 0 0,-23 60 166 0 0,3 1 1 0 0,-12 58-838 0 0,5-13 150 0 0,4-41-180 0 0,48-136-3494 0 0,63-170-4211 0 0,3 31 4268 0 0,-21 53 5225 0 0,-35 75 1853 0 0,-19 65 3413 0 0,2 15-6396 0 0,-1-10-77 0 0,9 47 231 0 0,4-28-552 0 0,-1 1 1 0 0,-2 1 0 0 0,-1 0-1 0 0,-2 0 1 0 0,-1 23-231 0 0,-4-47 12 0 0,49 119 49 0 0,-43-118-35 0 0,6 1 6 0 0,-13-18-28 0 0,-1 0-3 0 0,0 0 15 0 0,8-20 1718 0 0,27-100-1343 0 0,21-211-245 0 0,-50 235-3233 0 0,-6 96 2176 0 0,0 0-404 0 0,8-5-11918 0 0,-5 2 1537 0 0</inkml:trace>
  <inkml:trace contextRef="#ctx0" brushRef="#br0" timeOffset="20805.484">5650 2460 0 0 0,'0'0'1299'0'0,"0"0"593"0"0,0 0 159 0 0,0 0-94 0 0,0 0-246 0 0,0 0-329 0 0,0 0-277 0 0,0 0-183 0 0,0 3 3972 0 0,-249 4-397 0 0,-156 9-2203 0 0,138-5-1086 0 0,130-26-800 0 0,-244 19 1473 0 0,381-4-1844 0 0,0 0 26 0 0,0 0-47 0 0,-28 10 273 0 0,-31-2-22 0 0,59-8-245 0 0,0 0-14 0 0,15 14-33 0 0,-1 3 49 0 0,0 1 1 0 0,-2 0-1 0 0,0 1 1 0 0,-2 1-1 0 0,0 0 1 0 0,6 16-25 0 0,42 104 118 0 0,-13-71-30 0 0,-32-50 963 0 0,-9-56-635 0 0,-1 1-410 0 0,2 0 0 0 0,1 1 0 0 0,1-1 0 0 0,2 2-1 0 0,2-1 1 0 0,10-21-6 0 0,0-47 59 0 0,-21 103-75 0 0,0 0 22 0 0,0 0 13 0 0,0 0-28 0 0,0 0 9 0 0,0 0-12 0 0,0 0-23 0 0,0 0 16 0 0,0 0-6 0 0,0 0 6 0 0,0 0 5 0 0,0 0-4 0 0,0 0-31 0 0,0 0-12 0 0,0 0-9 0 0,0 0-48 0 0,0 0-41 0 0,0 0-92 0 0,0 0-119 0 0,0 0-151 0 0,0 0-211 0 0,0 0-300 0 0,4 1-5860 0 0,1 5-5153 0 0</inkml:trace>
  <inkml:trace contextRef="#ctx0" brushRef="#br0" timeOffset="21411.443">5685 2607 11178 0 0,'0'0'1966'0'0,"0"0"-371"0"0,0 0-116 0 0,0 0 15 0 0,0 0-39 0 0,0 0-162 0 0,0 0-234 0 0,0 0-265 0 0,0 0-242 0 0,0 0-159 0 0,0 0-173 0 0,0 0-82 0 0,0 0 40 0 0,0 6 81 0 0,13 294 3058 0 0,-25-55-2858 0 0,8-227-467 0 0,-25 61 124 0 0,21-131-5810 0 0,8 30 1475 0 0,0 15 525 0 0,0-4-7555 0 0</inkml:trace>
  <inkml:trace contextRef="#ctx0" brushRef="#br0" timeOffset="21707.137">5589 2618 7794 0 0,'0'0'3135'0'0,"0"0"-1097"0"0,0 0-658 0 0,0 0-116 0 0,0 0 62 0 0,0 0 14 0 0,0 0-110 0 0,0 0-151 0 0,0 0-147 0 0,0 0-95 0 0,0 0-76 0 0,0 0-124 0 0,0 0-78 0 0,26-1-39 0 0,170-7 802 0 0,85-34-27 0 0,-228 42-1393 0 0,-53 0 56 0 0,0 0-32 0 0,-24 7-1091 0 0,-5 8-421 0 0,-17 8-1672 0 0,16-10-3934 0 0,14-5-4193 0 0</inkml:trace>
  <inkml:trace contextRef="#ctx0" brushRef="#br0" timeOffset="21954.202">5621 2839 9474 0 0,'0'0'1786'0'0,"0"0"-357"0"0,0 0-104 0 0,0 0 82 0 0,0 0 61 0 0,0 0-96 0 0,0 0-61 0 0,0 0-47 0 0,0 0-62 0 0,0 0-124 0 0,0 0-152 0 0,0 0-155 0 0,0 0-144 0 0,32 8-123 0 0,101 24-89 0 0,-41-27 149 0 0,-70-10-448 0 0,22-2 56 0 0,4-2-560 0 0,-16 7-6001 0 0,-30 2-4011 0 0</inkml:trace>
  <inkml:trace contextRef="#ctx0" brushRef="#br0" timeOffset="22278.058">6114 3038 14491 0 0,'0'0'912'0'0,"0"0"-525"0"0,0 0 20 0 0,0 0 413 0 0,0 0 384 0 0,0 0 154 0 0,0 0-101 0 0,0 0-287 0 0,0 0-274 0 0,0 0-192 0 0,0 0-130 0 0,0 0-69 0 0,0 0-52 0 0,-9 34-50 0 0,-29 104-19 0 0,23-56 108 0 0,5 31-234 0 0,10-112-109 0 0,0-1-26 0 0,0 0-21 0 0,0 0-22 0 0,0 0-26 0 0,0 0-51 0 0,-6-5-7067 0 0,5 3 1503 0 0,-1 2-5200 0 0</inkml:trace>
  <inkml:trace contextRef="#ctx0" brushRef="#br0" timeOffset="22575.333">6040 3056 12091 0 0,'0'0'1736'0'0,"0"0"-418"0"0,0 0-92 0 0,0 0 91 0 0,0 0-12 0 0,0 0-111 0 0,0 0-190 0 0,0 0-206 0 0,0 0-147 0 0,0 0-91 0 0,0 0-75 0 0,0 0-56 0 0,33-7-58 0 0,102-20-52 0 0,-12 10 332 0 0,-60 17-841 0 0,-63 0-28 0 0,0 0-80 0 0,0 0-31 0 0,-10 12-3889 0 0,7-7-681 0 0,-1 0-6387 0 0</inkml:trace>
  <inkml:trace contextRef="#ctx0" brushRef="#br0" timeOffset="22790.965">5991 3244 8402 0 0,'0'0'5641'0'0,"0"0"-3459"0"0,0 0-1197 0 0,0 0 97 0 0,0 0 216 0 0,0 0 76 0 0,0 0-145 0 0,0 0-228 0 0,0 0-267 0 0,0 0-189 0 0,0 0-131 0 0,35-2-121 0 0,113-6-70 0 0,-9-8 496 0 0,-92 8-1999 0 0,6 5-4986 0 0,-44 3-5485 0 0</inkml:trace>
  <inkml:trace contextRef="#ctx0" brushRef="#br0" timeOffset="26332.333">5505 284 0 0 0,'0'0'1570'0'0,"0"0"322"0"0,0 0 335 0 0,0 0 130 0 0,0 0-151 0 0,0 0-333 0 0,0 0-312 0 0,0 0-228 0 0,0 0-146 0 0,2-3-101 0 0,2-2-1498 0 0,-4 5 527 0 0,0 1 0 0 0,0-1 0 0 0,0 0 0 0 0,0 0 0 0 0,0 1 0 0 0,0-1 0 0 0,0 0 0 0 0,0 1 0 0 0,0-1 0 0 0,0 0 0 0 0,0 1 0 0 0,0-1 0 0 0,0 0 1 0 0,0 0-1 0 0,0 1 0 0 0,0-1 0 0 0,1 0 0 0 0,-1 1 0 0 0,0-1 0 0 0,0 0 0 0 0,0 0 0 0 0,1 1 0 0 0,-1-1 0 0 0,0 0 0 0 0,0 0 0 0 0,1 0 0 0 0,-1 1 0 0 0,0-1 0 0 0,0 0 0 0 0,1 0 0 0 0,-1 0 1 0 0,0 0-1 0 0,0 0 0 0 0,1 0 0 0 0,-1 1 0 0 0,0-1 0 0 0,1 0 0 0 0,-1 0 0 0 0,0 0 0 0 0,1 0 0 0 0,-1 0 0 0 0,0 0 0 0 0,1 0 0 0 0,-1 0 0 0 0,0 0 0 0 0,0 0 0 0 0,1-1-115 0 0,19 116 1743 0 0,-11-28-1099 0 0,-3 0-1 0 0,-4 0 0 0 0,-4 6-643 0 0,1 9 288 0 0,-26 276 332 0 0,23-223 571 0 0,27-155-933 0 0,40-1 2 0 0,0-2 0 0 0,0-4 0 0 0,26-7-260 0 0,106-9 92 0 0,45 16 152 0 0,-173 22-175 0 0,76-11 149 0 0,-143-4-222 0 0,26 0 72 0 0,35 3 40 0 0,-96 1-1331 0 0,12-4-1331 0 0,8 0-8095 0 0,12 0-1248 0 0</inkml:trace>
  <inkml:trace contextRef="#ctx0" brushRef="#br0" timeOffset="26891.765">7193 1160 2505 0 0,'0'0'1687'0'0,"0"0"-155"0"0,0 0 183 0 0,0 0 324 0 0,0 0 194 0 0,0 0-66 0 0,0 0-294 0 0,0 0-379 0 0,0 0-319 0 0,0 0-204 0 0,0 0-124 0 0,0 0-59 0 0,0 0-57 0 0,-1 26 4823 0 0,-77 55-4327 0 0,-148 102-604 0 0,185-145-590 0 0,40-37-200 0 0,1 0 0 0 0,-1-1 1 0 0,0 1-1 0 0,0-1 0 0 0,1 1 0 0 0,-1-1 0 0 0,0 0 0 0 0,0 1 0 0 0,0-1 0 0 0,0 0 1 0 0,0 0-1 0 0,0 1 0 0 0,1-1 0 0 0,-1 0 0 0 0,0 0 0 0 0,0 0 0 0 0,0 0 0 0 0,0 0 1 0 0,0 0-1 0 0,0 0 0 0 0,0-1 0 0 0,0 1 0 0 0,0 0 0 0 0,1 0 0 0 0,-1-1 0 0 0,0 1 0 0 0,0 0 1 0 0,0-1-1 0 0,0 1 0 0 0,1-1 0 0 0,-1 1 0 0 0,0-1 0 0 0,0 0 0 0 0,1 1 0 0 0,-1-1 1 0 0,1 0-1 0 0,-1 1 0 0 0,0-1 0 0 0,1 0 167 0 0,-8-14-5568 0 0,7 5 115 0 0,1 2-5332 0 0</inkml:trace>
  <inkml:trace contextRef="#ctx0" brushRef="#br0" timeOffset="27197.505">6823 1120 7538 0 0,'0'0'3458'0'0,"0"0"-1000"0"0,0 0-563 0 0,0 0-196 0 0,0 0-162 0 0,0 0-164 0 0,0 0-192 0 0,0 0-239 0 0,0 0-257 0 0,0 0-226 0 0,0 0-168 0 0,0 0-113 0 0,0 0-50 0 0,-1 1 108 0 0,1 5-61 0 0,0-1-1 0 0,1 0 0 0 0,-1 0 0 0 0,1 0 1 0 0,0 0-1 0 0,1 0 0 0 0,0 0 0 0 0,-1 0 0 0 0,1 0 1 0 0,1-1-1 0 0,-1 1 0 0 0,1-1 0 0 0,0 1 1 0 0,0-1-1 0 0,0 0 0 0 0,0 0 0 0 0,1 0 0 0 0,2 1-174 0 0,5 10 367 0 0,152 180 1858 0 0,-99-103-2063 0 0,-55-82-1040 0 0,-7-11-2606 0 0,-1-4-3745 0 0,-1 2-5287 0 0</inkml:trace>
  <inkml:trace contextRef="#ctx0" brushRef="#br0" timeOffset="28451.23">5877 52 0 0 0,'0'0'1763'0'0,"0"0"-231"0"0,0 0-91 0 0,0 0 108 0 0,0 0 58 0 0,0 0 48 0 0,0 0-29 0 0,0 0-184 0 0,0 0-90 0 0,0 0-157 0 0,0 0-199 0 0,0 0-84 0 0,0 0-94 0 0,-3-8-33 0 0,-9-35 766 0 0,11 43 2536 0 0,-4 10-4087 0 0,-15 112 521 0 0,20-111-500 0 0,0-1 0 0 0,0 0 0 0 0,1 0 0 0 0,0 0 0 0 0,1 0 0 0 0,0 0-1 0 0,1 0 1 0 0,0-1 0 0 0,0 1 0 0 0,1-1 0 0 0,0 0 0 0 0,1 0 0 0 0,2 3-21 0 0,-5-8-44 0 0,-1-3 66 0 0,-1 0 0 0 0,0 0 0 0 0,0-1 1 0 0,1 1-1 0 0,-1 0 0 0 0,0 0 0 0 0,1 0 0 0 0,-1 0 0 0 0,1-1 0 0 0,-1 1 1 0 0,1 0-1 0 0,-1 0 0 0 0,1-1 0 0 0,0 1 0 0 0,-1 0 0 0 0,1-1 0 0 0,0 1 1 0 0,-1-1-1 0 0,1 1 0 0 0,0-1 0 0 0,0 1 0 0 0,0-1 0 0 0,-1 1 1 0 0,1-1-1 0 0,0 0 0 0 0,0 0 0 0 0,0 1 0 0 0,0-1 0 0 0,0 0 0 0 0,0 0 1 0 0,0 0-1 0 0,0 0 0 0 0,0 0 0 0 0,-1 0 0 0 0,1 0 0 0 0,0 0 0 0 0,0-1 1 0 0,0 1-1 0 0,0 0 0 0 0,0 0 0 0 0,0-1 0 0 0,0 1 0 0 0,-1 0 1 0 0,1-1-1 0 0,0 1 0 0 0,0-1 0 0 0,-1 1 0 0 0,1-1 0 0 0,0 0 0 0 0,0 1 1 0 0,-1-1-1 0 0,1 0 0 0 0,-1 1 0 0 0,1-1 0 0 0,-1 0 0 0 0,1 0-22 0 0,129-152 883 0 0,-58 58-803 0 0,-55 72-75 0 0,-16 22 20 0 0,-1 1 0 0 0,0 0 0 0 0,0 0 2 0 0,0 0-15 0 0,0 0-8 0 0,0 0-19 0 0,0 0-15 0 0,0 0-6 0 0,12 23-94 0 0,5 7 160 0 0,-1 0 1 0 0,-2 1-1 0 0,-1 0 0 0 0,-1 1 0 0 0,-2 1 1 0 0,1 8-31 0 0,-11-41 0 0 0,12 40 13 0 0,-2 0 0 0 0,-2 1 1 0 0,-2 0-1 0 0,-1 0 0 0 0,-2 0 1 0 0,-2 0-1 0 0,-2 1 0 0 0,-2 2-13 0 0,2-38 10 0 0,-1-1-1 0 0,-1 1 1 0 0,1-1-1 0 0,-1 1 0 0 0,0-1 1 0 0,-1 0-1 0 0,1 0 1 0 0,-1-1-1 0 0,0 1 1 0 0,0-1-1 0 0,0 1 1 0 0,-1-1-1 0 0,1-1 1 0 0,-1 1-1 0 0,0-1 0 0 0,0 1 1 0 0,0-1-1 0 0,-1-1 1 0 0,1 1-1 0 0,-1-1 1 0 0,1 0-1 0 0,-1 0 1 0 0,0-1-1 0 0,0 1 1 0 0,0-1-1 0 0,0-1 0 0 0,0 1 1 0 0,0-1-1 0 0,0 0 1 0 0,0 0-1 0 0,0-1 1 0 0,0 0-1 0 0,0 0 1 0 0,-4-1-10 0 0,8 1 1 0 0,-1 1 1 0 0,0-1 0 0 0,1 0-1 0 0,0 0 1 0 0,-1 0 0 0 0,1 0-1 0 0,-1 0 1 0 0,1-1-1 0 0,0 1 1 0 0,0-1 0 0 0,0 1-1 0 0,0-1 1 0 0,0 0 0 0 0,0 0-1 0 0,0 0 1 0 0,0 0 0 0 0,1 0-1 0 0,-1 0 1 0 0,1-1 0 0 0,0 1-1 0 0,0 0 1 0 0,-1-1 0 0 0,1 1-1 0 0,1-1 1 0 0,-1 1 0 0 0,0-1-1 0 0,1 1 1 0 0,-1-1 0 0 0,1 0-1 0 0,0 1 1 0 0,0-1 0 0 0,0 1-1 0 0,0-1 1 0 0,0 0 0 0 0,1 1-1 0 0,-1-1 1 0 0,1 0-1 0 0,-1 1 1 0 0,1-1 0 0 0,0 1-1 0 0,0-1 1 0 0,0 1 0 0 0,1 0-1 0 0,-1 0 1 0 0,0-1 0 0 0,1 1-1 0 0,0 0 1 0 0,-1 0 0 0 0,1 0-1 0 0,0 0 1 0 0,0 1 0 0 0,0-1-1 0 0,0 0 1 0 0,1 1-2 0 0,25-26 2 0 0,2 2 1 0 0,1 2-1 0 0,0 1 0 0 0,2 1 1 0 0,2 1-3 0 0,43-30-17 0 0,-27 18-250 0 0,23-17-586 0 0,-28 13-6856 0 0,-38 28-4402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54 487 6577 0 0,'0'0'3835'0'0,"0"0"-2482"0"0,0 0-906 0 0,0 0 136 0 0,0 0 474 0 0,0 0 464 0 0,0 0 138 0 0,0 0-123 0 0,0 0-312 0 0,0 0-293 0 0,11-1-181 0 0,492-35 4191 0 0,-49 32-3898 0 0,-220-3-629 0 0,-231 7-465 0 0,-3 0 49 0 0,1 1 0 0 0,-1-1-1 0 0,1 1 1 0 0,-1-1 0 0 0,1 1-1 0 0,0-1 1 0 0,-1 0 0 0 0,1 1-1 0 0,0-1 1 0 0,-1 0-1 0 0,1 0 1 0 0,0 1 0 0 0,-1-1-1 0 0,1 0 1 0 0,0 0 0 0 0,0 0-1 0 0,-1 0 1 0 0,1 0-1 0 0,0 0 1 0 0,0 0 0 0 0,-1 0-1 0 0,1 0 1 0 0,0 0 0 0 0,-1-1-1 0 0,1 1 1 0 0,0 0-1 0 0,-1 0 1 0 0,1-1 0 0 0,0 1-1 0 0,-1 0 1 0 0,1-1 0 0 0,0 1-1 0 0,-1-1 1 0 0,1 1 0 0 0,-1-1-1 0 0,1 1 1 0 0,-1-1-1 0 0,1 1 1 0 0,-1-1 0 0 0,1 1-1 0 0,-1-1 1 0 0,0 0 0 0 0,1 1-1 0 0,-1-1 1 0 0,0 0-1 0 0,1 1 1 0 0,-1-1 0 0 0,0 0-1 0 0,0 1 1 0 0,0-1 0 0 0,0 0-1 0 0,0 0 1 0 0,0 1 0 0 0,0-1-1 0 0,0 0 1 0 0,0 1-1 0 0,0-1 1 0 0,0 0 0 0 0,0 0-1 0 0,0 1 1 0 0,0-1 0 0 0,-1 0-1 0 0,1 0 3 0 0,-36-10-3842 0 0,19 11-556 0 0,5 0-1742 0 0,3 0-5311 0 0</inkml:trace>
  <inkml:trace contextRef="#ctx0" brushRef="#br0" timeOffset="430.902">1 748 5841 0 0,'0'0'1922'0'0,"0"0"-923"0"0,0 0-276 0 0,0 0 356 0 0,0 0 486 0 0,0 0 293 0 0,0 0-75 0 0,0 0-351 0 0,0 0-410 0 0,0 0-302 0 0,0 0-130 0 0,0 0-6 0 0,0 0 44 0 0,3-1 29 0 0,110 2 4142 0 0,-44 3-4091 0 0,276-18 625 0 0,151-13-1159 0 0,-471 31-762 0 0,-25-4 325 0 0,0 0-52 0 0,0 0-70 0 0,0 0-122 0 0,-9-1-5836 0 0,5-4 327 0 0,-1 4-5615 0 0</inkml:trace>
  <inkml:trace contextRef="#ctx0" brushRef="#br0" timeOffset="1149.178">511 1 7746 0 0,'0'0'1401'0'0,"0"0"-154"0"0,0 0-1 0 0,0 0 173 0 0,0 0 121 0 0,0 0-73 0 0,0 0-283 0 0,0 0-395 0 0,0 0-327 0 0,0 0-206 0 0,0 0-4 0 0,0 0 143 0 0,0 0 152 0 0,-6 4 140 0 0,3-1-621 0 0,2-3-27 0 0,0 0 0 0 0,0 1 0 0 0,1-1 0 0 0,-1 1-1 0 0,0-1 1 0 0,0 1 0 0 0,0-1 0 0 0,1 1 0 0 0,-1 0 0 0 0,0-1 0 0 0,1 1-1 0 0,-1 0 1 0 0,0-1 0 0 0,1 1 0 0 0,-1 0 0 0 0,1 0 0 0 0,-1 0 0 0 0,1 0-1 0 0,0 0 1 0 0,-1-1 0 0 0,1 1 0 0 0,0 0 0 0 0,0 0 0 0 0,-1 0-1 0 0,1 0 1 0 0,0 0 0 0 0,0 0 0 0 0,0 0 0 0 0,0 0 0 0 0,0 0 0 0 0,0 0-1 0 0,1 0 1 0 0,-1 0 0 0 0,0 0 0 0 0,0 0 0 0 0,1-1 0 0 0,-1 1-1 0 0,0 0 1 0 0,1 0 0 0 0,-1 0 0 0 0,1 0 0 0 0,-1 0 0 0 0,1-1 0 0 0,0 1-1 0 0,-1 0 1 0 0,1-1 0 0 0,0 1 0 0 0,-1 0 0 0 0,1-1 0 0 0,0 1 0 0 0,0-1-1 0 0,0 1 1 0 0,0-1 0 0 0,-1 1 0 0 0,2-1-39 0 0,20 18 476 0 0,1-2 0 0 0,0 0 1 0 0,2-1-1 0 0,0-2 0 0 0,0 0 0 0 0,1-2 0 0 0,0-1 1 0 0,4 0-477 0 0,14 7 293 0 0,28 11-2 0 0,-22-10-196 0 0,0 2 1 0 0,-2 2 0 0 0,0 2-1 0 0,-2 2 1 0 0,33 25-96 0 0,-75-48 2 0 0,2 1 3 0 0,1 1 0 0 0,-1 0 0 0 0,0 0 0 0 0,0 1 1 0 0,0-1-1 0 0,-1 1 0 0 0,0 0 0 0 0,0 1 0 0 0,-1-1 0 0 0,0 1 1 0 0,0 0-1 0 0,0 0 0 0 0,0 2-5 0 0,-9 4 97 0 0,-13 11 178 0 0,12-17-215 0 0,-107 111 185 0 0,-17-9-95 0 0,-3-7-1 0 0,-6-5 0 0 0,-83 41-149 0 0,175-109 43 0 0,-24 19 9 0 0,68-48-321 0 0,18-30-2409 0 0,-3 4-6257 0 0,-8 19-3136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35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800 0 1176 0 0,'0'0'732'0'0,"0"0"-39"0"0,0 0 221 0 0,0 0 459 0 0,0 0 436 0 0,0 0 108 0 0,0 0-78 0 0,0 0-197 0 0,0 0-225 0 0,0 0-237 0 0,0 0-182 0 0,19 3-115 0 0,138 12 2000 0 0,-39-3-438 0 0,-135 0 1110 0 0,-503 123-2244 0 0,179-51-847 0 0,273-61-162 0 0,97 17-242 0 0,-10-31 16 0 0,1-2 0 0 0,-1 0 1 0 0,1 0-1 0 0,0-2 1 0 0,1-1-1 0 0,-1-1 1 0 0,1 0-1 0 0,0-1 1 0 0,6-2-77 0 0,462 27 677 0 0,-359-9-586 0 0,-92 0-71 0 0,-38-17-16 0 0,0-1-15 0 0,-21 19 37 0 0,-22 11 26 0 0,-1-3 1 0 0,-2-1 0 0 0,0-3-1 0 0,-2-1 1 0 0,-5-1-53 0 0,-17 9 18 0 0,-345 140 14 0 0,239-100-17 0 0,96-33-3 0 0,114-23-35 0 0,106-6 399 0 0,0-5 1 0 0,0-7 0 0 0,136-21-377 0 0,-107 14 74 0 0,-159 0-3696 0 0,-4 0-3086 0 0,-3 11-5537 0 0</inkml:trace>
  <inkml:trace contextRef="#ctx0" brushRef="#br0" timeOffset="405.889">1524 92 13363 0 0,'0'0'1644'0'0,"0"0"-442"0"0,0 0-257 0 0,0 0 53 0 0,0 0 165 0 0,0 0 38 0 0,0 0-127 0 0,0 0-213 0 0,0 0-187 0 0,0 0-102 0 0,0 0-45 0 0,0 0-66 0 0,-9 22-47 0 0,-28 71-21 0 0,26-67-158 0 0,2 1-1 0 0,1 0 1 0 0,2 0-1 0 0,0 1 1 0 0,2 0 0 0 0,1 0-1 0 0,1 9-234 0 0,-1-3 81 0 0,1 8-29 0 0,-2-1 1 0 0,-2 1-1 0 0,-1-1 0 0 0,-3-1 0 0 0,-1 0 0 0 0,-2 0 1 0 0,-9 18-53 0 0,20-54-77 0 0,2-2 40 0 0,0-1 0 0 0,-1 1 0 0 0,1 0 0 0 0,-1-1 1 0 0,1 1-1 0 0,-1-1 0 0 0,0 1 0 0 0,1-1 0 0 0,-1 1 0 0 0,0-1 0 0 0,0 0 1 0 0,0 1-1 0 0,0-1 0 0 0,0 0 0 0 0,0 0 0 0 0,-1 0 0 0 0,1 0 0 0 0,0 0 1 0 0,-1 0-1 0 0,1 0 0 0 0,0 0 0 0 0,-1 0 0 0 0,1-1 0 0 0,-1 1 0 0 0,1-1 1 0 0,-1 1-1 0 0,0-1 0 0 0,1 1 0 0 0,-2-1 37 0 0,-2-52-4897 0 0,8 29 1857 0 0,1 7-1827 0 0,1 1-6307 0 0</inkml:trace>
  <inkml:trace contextRef="#ctx0" brushRef="#br0" timeOffset="676.853">1399 122 5321 0 0,'0'0'4138'0'0,"0"0"-1860"0"0,0 0-756 0 0,0 0-133 0 0,0 0 2 0 0,0 0-46 0 0,0 0-176 0 0,0 0-168 0 0,0 0-149 0 0,0 0-83 0 0,0 0-23 0 0,0 0-92 0 0,0 0-80 0 0,26-4-50 0 0,169-26 864 0 0,61-18-83 0 0,-145 23-1365 0 0,-123 32-3656 0 0,1 0-745 0 0,2-3-6314 0 0</inkml:trace>
  <inkml:trace contextRef="#ctx0" brushRef="#br0" timeOffset="928.29">1301 527 12643 0 0,'0'0'1548'0'0,"0"0"-154"0"0,0 0 181 0 0,0 0 126 0 0,0 0-39 0 0,0 0-190 0 0,0 0-290 0 0,32 2-321 0 0,102 7-210 0 0,-15-17 282 0 0,-88 1-747 0 0,9 0-50 0 0,-8 3-197 0 0,0-2 0 0 0,-1-1-1 0 0,0-2 1 0 0,-1 0-1 0 0,6-5 62 0 0,-25 7-1092 0 0,-6 1-3181 0 0,-4 5-7581 0 0</inkml:trace>
  <inkml:trace contextRef="#ctx0" brushRef="#br0" timeOffset="2683.74">1997 803 4129 0 0,'0'0'1503'0'0,"0"0"-164"0"0,0 0 181 0 0,0 0 482 0 0,0 0 320 0 0,0 0-58 0 0,0 0-357 0 0,0 0-413 0 0,0 0-311 0 0,0 0-180 0 0,0 0-94 0 0,2-3-109 0 0,3-5 2189 0 0,-13 15-1876 0 0,-22 25-1185 0 0,22-23 295 0 0,-146 192 33 0 0,53-67-274 0 0,62-80-320 0 0,33-83-8744 0 0,6 1-1264 0 0,0 20 3246 0 0</inkml:trace>
  <inkml:trace contextRef="#ctx0" brushRef="#br0" timeOffset="2947.947">1684 810 6145 0 0,'0'0'2154'0'0,"0"0"-3"0"0,0 0 104 0 0,0 0 75 0 0,0 0-103 0 0,0 0-470 0 0,0 0-653 0 0,0 0-479 0 0,0 0-212 0 0,0 0-51 0 0,0 0-8 0 0,0 0-14 0 0,0 0-19 0 0,2 3 117 0 0,97 120 3508 0 0,24 12-2793 0 0,-44-54-897 0 0,-61-62-238 0 0,-18-27-3487 0 0,-4-3-6401 0 0,2 4-2467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3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16 7346 0 0,'0'0'2723'0'0,"0"0"-697"0"0,0 0-319 0 0,0 0-80 0 0,0 0-64 0 0,0 0-174 0 0,0 0-293 0 0,0 0-273 0 0,0 0-181 0 0,0 0-65 0 0,0 0-29 0 0,0 0-12 0 0,9 5 3118 0 0,12 5-2501 0 0,-4-5-894 0 0,-1-2 0 0 0,1 0 0 0 0,0-1 0 0 0,0 0 0 0 0,0-2 0 0 0,0 0 0 0 0,0-1 0 0 0,0 0-259 0 0,30-1 159 0 0,76-1 120 0 0,-94-1-290 0 0,-29 4-1 0 0,0 0-19 0 0,0 0 3 0 0,0 0-36 0 0,0 0-41 0 0,0 0-30 0 0,0 0-82 0 0,0 0-116 0 0,-12 4-6509 0 0,8-1-788 0 0,2 1-4778 0 0</inkml:trace>
  <inkml:trace contextRef="#ctx0" brushRef="#br0" timeOffset="261.084">1 315 13691 0 0,'0'0'1863'0'0,"0"0"-527"0"0,0 0-114 0 0,0 0 217 0 0,0 0 131 0 0,0 0 1 0 0,0 0-174 0 0,0 0-247 0 0,0 0-227 0 0,0 0-169 0 0,0 0-116 0 0,34 5-106 0 0,107 13-65 0 0,-48-27 258 0 0,45-24 106 0 0,-129 22-1981 0 0,-8 7-2129 0 0,2 0-3380 0 0,-3 1-6201 0 0</inkml:trace>
  <inkml:trace contextRef="#ctx0" brushRef="#br0" timeOffset="1566.052">787 532 11250 0 0,'0'0'2176'0'0,"0"0"-297"0"0,0 0-198 0 0,0 0-23 0 0,0 0-88 0 0,0 0-182 0 0,0 0-232 0 0,0 0-198 0 0,0 0-183 0 0,0 0-121 0 0,0 0-76 0 0,-6 2-62 0 0,3-1-515 0 0,2-1 23 0 0,1 1 0 0 0,-1-1-1 0 0,0 1 1 0 0,0-1 0 0 0,1 0 0 0 0,-1 0 0 0 0,0 1 0 0 0,1-1-1 0 0,-1 0 1 0 0,0 0 0 0 0,0 0 0 0 0,0 0 0 0 0,1 1 0 0 0,-1-1 0 0 0,0 0-1 0 0,0-1 1 0 0,1 1 0 0 0,-1 0 0 0 0,0 0 0 0 0,0 0 0 0 0,0 0 0 0 0,1-1-1 0 0,-1 1 1 0 0,0 0 0 0 0,1-1 0 0 0,-1 1 0 0 0,0 0 0 0 0,1-1-1 0 0,-1 1 1 0 0,0-1 0 0 0,1 1 0 0 0,-1-1 0 0 0,1 1 0 0 0,-1-1 0 0 0,1 0-1 0 0,-1 1 1 0 0,1-1 0 0 0,-1 0 0 0 0,1 1 0 0 0,0-1 0 0 0,-1 0 0 0 0,1 1-1 0 0,0-1 1 0 0,0 0 0 0 0,-1 0 0 0 0,1 1 0 0 0,0-1 0 0 0,0 0 0 0 0,0 0-1 0 0,0 0 1 0 0,0 1 0 0 0,0-1 0 0 0,0 0 0 0 0,0 0 0 0 0,0 1-1 0 0,1-1 1 0 0,-1 0 0 0 0,0 0 0 0 0,0 1 0 0 0,1-1 0 0 0,-1 0 0 0 0,0 0-1 0 0,1 1 1 0 0,-1-1 0 0 0,1 0 0 0 0,-1 1-24 0 0,5-21 86 0 0,0 1 0 0 0,0 0 0 0 0,2 0 0 0 0,1 1 0 0 0,0 0 0 0 0,2 0-1 0 0,0 1 1 0 0,0 0 0 0 0,2 0 0 0 0,0 2 0 0 0,2-1 0 0 0,-1 2 0 0 0,2 0 0 0 0,0 0 0 0 0,11-7-86 0 0,-11 6 63 0 0,122-105 163 0 0,-105 109-258 0 0,-20 116 181 0 0,-12 148-69 0 0,0-252-82 0 0,0-1-1 0 0,1 1 1 0 0,-1 0 0 0 0,1 0-1 0 0,-1 0 1 0 0,0-1 0 0 0,1 1 0 0 0,-1 0-1 0 0,1 0 1 0 0,-1 0 0 0 0,1 0-1 0 0,-1 0 1 0 0,1 0 0 0 0,-1 0-1 0 0,1 0 1 0 0,-1 0 0 0 0,1 0-1 0 0,-1 0 1 0 0,1 0 0 0 0,-1 0-1 0 0,0 0 1 0 0,1 0 0 0 0,-1 1 0 0 0,1-1-1 0 0,-1 0 1 0 0,1 0 0 0 0,-1 1-1 0 0,0-1 1 0 0,1 0 0 0 0,-1 0-1 0 0,1 1 1 0 0,-1-1 0 0 0,0 0-1 0 0,0 1 1 0 0,1-1 0 0 0,-1 0 0 0 0,0 1-1 0 0,1-1 1 0 0,-1 1 0 0 0,0-1-1 0 0,0 1 1 0 0,0-1 0 0 0,0 0-1 0 0,1 1 1 0 0,-1-1 0 0 0,0 1-1 0 0,0-1 1 0 0,0 1 0 0 0,0-1-1 0 0,0 1 1 0 0,0-1 0 0 0,0 1 0 0 0,0-1-1 0 0,0 1 1 0 0,0-1 0 0 0,0 1-1 0 0,-1-1 1 0 0,1 0 0 0 0,0 1-1 0 0,0-1 1 0 0,0 1 0 0 0,-1-1-1 0 0,1 1 1 0 0,0-1 0 0 0,0 0-1 0 0,-1 1 1 0 0,1-1 2 0 0,25-34 34 0 0,-18 22-14 0 0,50-62-15 0 0,3 3 1 0 0,4 2 0 0 0,35-28-6 0 0,15 17-19 0 0,-113 79 19 0 0,0 1 1 0 0,0 0-1 0 0,0-1 0 0 0,1 1 0 0 0,-1 0 0 0 0,0 0 0 0 0,0-1 0 0 0,1 1 1 0 0,-1 0-1 0 0,0 0 0 0 0,0 0 0 0 0,1 1 0 0 0,-1-1 0 0 0,0 0 0 0 0,0 0 1 0 0,1 1-1 0 0,-1-1 0 0 0,0 1 0 0 0,0-1 0 0 0,0 1 0 0 0,0-1 1 0 0,0 1-1 0 0,0 0 0 0 0,0-1 0 0 0,0 1 0 0 0,0 0 0 0 0,0 0 0 0 0,0 0 1 0 0,0 0-1 0 0,0 0 0 0 0,-1 0 0 0 0,1 0 0 0 0,0 0 0 0 0,-1 0 0 0 0,1 0 1 0 0,-1 0-1 0 0,1 0 0 0 0,-1 0 0 0 0,1 1 0 0 0,-1-1 0 0 0,0 0 0 0 0,0 1 0 0 0,7 61 15 0 0,-7-51-10 0 0,-5 217 81 0 0,-26-122-372 0 0,31-106-701 0 0,-1 6 2135 0 0,1-6-4617 0 0,1 0-4586 0 0,-1-1-4101 0 0</inkml:trace>
  <inkml:trace contextRef="#ctx0" brushRef="#br0" timeOffset="2102.02">2351 86 14683 0 0,'0'0'1570'0'0,"0"0"-275"0"0,0 0-15 0 0,0 0 103 0 0,0 0-9 0 0,0 0-155 0 0,0 0-233 0 0,0 0-224 0 0,0 0-175 0 0,0 0-111 0 0,0 0-55 0 0,-34 7-49 0 0,-109 22-37 0 0,62-1 218 0 0,54-15-337 0 0,0 1 0 0 0,0 1 0 0 0,2 1-1 0 0,0 2 1 0 0,-14 13-216 0 0,32-25 11 0 0,0 0-1 0 0,1 1 0 0 0,0 0 1 0 0,0 0-1 0 0,0 0 1 0 0,1 1-1 0 0,0 0 0 0 0,0 0 1 0 0,1 0-1 0 0,0 1 1 0 0,1-1-1 0 0,0 1 1 0 0,0 0-1 0 0,1 0 0 0 0,0 0 1 0 0,0 0-1 0 0,1 1 1 0 0,1-1-1 0 0,-1 0 0 0 0,1 4-10 0 0,1-11 4 0 0,-1 0 0 0 0,0 1-1 0 0,1-1 1 0 0,0 0-1 0 0,-1 0 1 0 0,1 0-1 0 0,0 0 1 0 0,0 0-1 0 0,0 0 1 0 0,0 0-1 0 0,0 0 1 0 0,1 0-1 0 0,-1-1 1 0 0,0 1-1 0 0,1 0 1 0 0,-1-1-1 0 0,1 1 1 0 0,0-1 0 0 0,0 0-1 0 0,-1 1 1 0 0,1-1-1 0 0,0 0 1 0 0,0 0-1 0 0,0 0 1 0 0,0 0-1 0 0,0-1 1 0 0,1 1-1 0 0,-1-1 1 0 0,0 1-1 0 0,0-1 1 0 0,0 0-1 0 0,0 1 1 0 0,1-1-1 0 0,-1 0 1 0 0,2-1-4 0 0,78-16 322 0 0,-42-5-224 0 0,-1-2 0 0 0,-1-2 1 0 0,-2-1-1 0 0,-1-2 0 0 0,-1-1 1 0 0,-1-2-1 0 0,-2-1 0 0 0,-1-2 0 0 0,-2-1 1 0 0,15-26-99 0 0,-36 52 23 0 0,-7 10-21 0 0,0 0 0 0 0,1 1 0 0 0,-1-1 0 0 0,0 0 0 0 0,0 1 0 0 0,0-1 0 0 0,0 0 0 0 0,1 0 0 0 0,-1 1-1 0 0,0-1 1 0 0,0 0 0 0 0,1 0 0 0 0,-1 0 0 0 0,0 1 0 0 0,1-1 0 0 0,-1 0 0 0 0,0 0 0 0 0,0 0 0 0 0,1 0 0 0 0,-1 1 0 0 0,0-1 0 0 0,1 0 0 0 0,-1 0 0 0 0,0 0 0 0 0,1 0 0 0 0,-1 0 0 0 0,0 0 0 0 0,1 0 0 0 0,-1 0 0 0 0,0 0 0 0 0,1 0 0 0 0,-1 0-1 0 0,0 0 1 0 0,1 0 0 0 0,-1-1 0 0 0,0 1 0 0 0,1 0 0 0 0,-1 0 0 0 0,0 0 0 0 0,1 0 0 0 0,-1-1 0 0 0,0 1-2 0 0,11 154 161 0 0,-10-145-184 0 0,-1-1-1 0 0,1 1 0 0 0,1 0 0 0 0,-1-1 0 0 0,2 0 0 0 0,-1 1 0 0 0,1-1 0 0 0,0 0 0 0 0,1 0 0 0 0,-1-1 0 0 0,2 1 0 0 0,-1-1 0 0 0,1 0 0 0 0,0 0 0 0 0,1 0 0 0 0,-1 0 0 0 0,2-1 0 0 0,-1 0 1 0 0,0-1-1 0 0,1 1 0 0 0,0-1 0 0 0,4 2 24 0 0,29-1-1394 0 0,-16-8-5470 0 0,-19-2-4316 0 0</inkml:trace>
  <inkml:trace contextRef="#ctx0" brushRef="#br0" timeOffset="2379.949">2977 289 20172 0 0,'0'0'1138'0'0,"0"0"-141"0"0,0 0 182 0 0,0 0 200 0 0,0 0-52 0 0,0 0-255 0 0,0 0-329 0 0,0 0-232 0 0,0 0-119 0 0,0 0-89 0 0,0 0-62 0 0,-15 33-46 0 0,-47 103-42 0 0,11-51 78 0 0,-48 55-368 0 0,76-118-2341 0 0,19-51-8511 0 0,2 21 3686 0 0,-1 1-1823 0 0</inkml:trace>
  <inkml:trace contextRef="#ctx0" brushRef="#br0" timeOffset="2631.055">2716 322 12835 0 0,'0'0'2762'0'0,"0"0"-563"0"0,0 0-387 0 0,0 0-246 0 0,0 0-279 0 0,0 0-315 0 0,0 0-267 0 0,0 0-183 0 0,0 0-33 0 0,0 0 37 0 0,0 0 38 0 0,0 0 27 0 0,0 0-58 0 0,4 15-38 0 0,46 120 1185 0 0,-28-102-1390 0 0,2-1-1 0 0,1-2 1 0 0,2 0 0 0 0,1-2-1 0 0,1-1 1 0 0,1-2-1 0 0,30 21-289 0 0,-37-36-93 0 0,-17-9-6744 0 0,-6-1-5883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15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851 16 2489 0 0,'0'0'2917'0'0,"0"0"-1436"0"0,0 0-518 0 0,0 0 149 0 0,0 0 362 0 0,0 0 230 0 0,0 0-37 0 0,0 0-279 0 0,0 0-358 0 0,0 0-279 0 0,0 0-102 0 0,6 0-14 0 0,84-8 1837 0 0,67 1-447 0 0,-118 22-1833 0 0,-39-15-171 0 0,0 0 25 0 0,-8 11 932 0 0,-133 62 149 0 0,-180 56-652 0 0,52-26-104 0 0,228-81-244 0 0,54-10-221 0 0,19 2 217 0 0,1-2 0 0 0,0-2 0 0 0,1 0 0 0 0,0-3 0 0 0,1 0 0 0 0,-1-2-1 0 0,1-2 1 0 0,0-2 0 0 0,11-1-123 0 0,125 15 189 0 0,-59 4-110 0 0,-109-13-116 0 0,-16 3 125 0 0,-9 8-27 0 0,-1-2 1 0 0,0 0 0 0 0,-1-1 0 0 0,-1-1-1 0 0,0-2 1 0 0,-11 4-62 0 0,-13 6 40 0 0,-22 12-8 0 0,-96 43 87 0 0,-124 79-119 0 0,132-48 28 0 0,75-26-31 0 0,83-80-17 0 0,1-1 3 0 0,7 0 34 0 0,138 7 1002 0 0,329-25-33 0 0,-383 29-2503 0 0,-33-49-6255 0 0,-51 32 4367 0 0,1-2-8344 0 0</inkml:trace>
  <inkml:trace contextRef="#ctx0" brushRef="#br0" timeOffset="385.151">1622 86 7058 0 0,'0'0'2488'0'0,"0"0"-913"0"0,0 0-268 0 0,0 0 120 0 0,0 0 179 0 0,0 0 49 0 0,0 0-147 0 0,0 0-321 0 0,0 0-331 0 0,0 0-257 0 0,0 0-200 0 0,0 0-130 0 0,1-3-74 0 0,-78 268 2925 0 0,51-131-2487 0 0,-6-1 0 0 0,-22 51-633 0 0,25-114 17 0 0,29-69-39 0 0,0-1-2 0 0,0 0-2 0 0,0 0-4 0 0,0 0-5 0 0,0 0-17 0 0,0-12-664 0 0,16-78-5806 0 0,-1 53-811 0 0,-8 21-3367 0 0</inkml:trace>
  <inkml:trace contextRef="#ctx0" brushRef="#br0" timeOffset="669.24">1624 8 8370 0 0,'0'0'2582'0'0,"0"0"-607"0"0,0 0-364 0 0,0 0-138 0 0,0 0-88 0 0,0 0-80 0 0,0 0-172 0 0,0 0-251 0 0,0 0-268 0 0,0 0-214 0 0,0 0-149 0 0,0 0-46 0 0,0 0 64 0 0,11 2 640 0 0,94 18 1498 0 0,-44-19-1889 0 0,-26 1-460 0 0,1-2 0 0 0,-1-2 0 0 0,1-1 0 0 0,-1-2 0 0 0,7-2-58 0 0,3 3-2008 0 0,-44 4 1075 0 0,-18 7-4389 0 0,6 0-111 0 0,2-3-5554 0 0</inkml:trace>
  <inkml:trace contextRef="#ctx0" brushRef="#br0" timeOffset="866.92">1337 513 6953 0 0,'0'0'1451'0'0,"0"0"-22"0"0,0 0 151 0 0,0 0 231 0 0,0 0 150 0 0,0 0-57 0 0,0 0-222 0 0,0 0-261 0 0,0 0-278 0 0,0 0-201 0 0,0 0-185 0 0,0 0-157 0 0,34 12-129 0 0,108 37-147 0 0,-71-37-30 0 0,-57-15-242 0 0,50-3-134 0 0,-5 4-1389 0 0,-35 2-5211 0 0,-20 0-4633 0 0</inkml:trace>
  <inkml:trace contextRef="#ctx0" brushRef="#br0" timeOffset="1568.503">1745 678 10202 0 0,'0'0'2031'0'0,"0"0"-1168"0"0,0 0-405 0 0,0 0 206 0 0,0 0 355 0 0,0 0 298 0 0,0 0 51 0 0,0 0-171 0 0,0 0-257 0 0,0 0-237 0 0,0 0-159 0 0,0 0-80 0 0,0 0-59 0 0,8 16-29 0 0,26 46-1 0 0,-9-30 564 0 0,-22-30-816 0 0,0-1 0 0 0,0 0 1 0 0,0 0-1 0 0,0 0 0 0 0,0-1 0 0 0,0 1 0 0 0,0 0 0 0 0,0-1 1 0 0,0 0-1 0 0,0 0 0 0 0,1 0 0 0 0,-1 0 0 0 0,0-1 0 0 0,0 1 1 0 0,0-1-1 0 0,0 0 0 0 0,0 0 0 0 0,0 0 0 0 0,0 0 0 0 0,0 0 1 0 0,0-1-1 0 0,0 1 0 0 0,-1-1 0 0 0,1 0 0 0 0,-1 1 0 0 0,1-1 1 0 0,-1-1-1 0 0,0 1 0 0 0,1 0 0 0 0,-1 0 0 0 0,0-1 0 0 0,1-2-122 0 0,9-4 91 0 0,104-77 220 0 0,-66 53-204 0 0,-46 63-193 0 0,28 135 248 0 0,-22 132-113 0 0,-10-255-46 0 0,-2-1 0 0 0,-1 1-1 0 0,-3-1 1 0 0,-1 0 0 0 0,-2-1-1 0 0,-2 1 1 0 0,-2-2 0 0 0,-12 28-4 0 0,15-44-2 0 0,8-16 7 0 0,-1 0 0 0 0,1 0 0 0 0,-1-1 0 0 0,-1 1 0 0 0,1-1 0 0 0,-1 0 1 0 0,0 0-1 0 0,-1 0 0 0 0,1 0 0 0 0,-1-1 0 0 0,0 1 0 0 0,0-1 0 0 0,-1-1 0 0 0,-5 5-5 0 0,9-8 10 0 0,1-1 0 0 0,-1 1 0 0 0,1 0 0 0 0,-1-1 0 0 0,1 1 0 0 0,-1-1 0 0 0,0 1 0 0 0,1-1 0 0 0,-1 0 0 0 0,0 0 0 0 0,1 1-1 0 0,-1-1 1 0 0,0-1 0 0 0,0 1 0 0 0,1 0 0 0 0,-1 0 0 0 0,0-1 0 0 0,1 1 0 0 0,-1 0 0 0 0,0-1 0 0 0,1 0 0 0 0,-1 1 0 0 0,1-1 0 0 0,-1 0 0 0 0,1 0 0 0 0,-1 0 0 0 0,1 0 0 0 0,0 0 0 0 0,-1 0 0 0 0,1 0-1 0 0,0-1 1 0 0,0 1 0 0 0,0 0 0 0 0,0-1 0 0 0,0 1 0 0 0,0-1 0 0 0,0 1 0 0 0,1-1 0 0 0,-1 1 0 0 0,0-1 0 0 0,1 1 0 0 0,-1-1 0 0 0,1 0 0 0 0,0 1 0 0 0,-1-3-10 0 0,-10-84 94 0 0,11 70-101 0 0,1 0-1 0 0,0 0 1 0 0,1 1 0 0 0,1-1 0 0 0,1 0 0 0 0,0 1 0 0 0,1 0 0 0 0,1 0 0 0 0,1 0 0 0 0,0 0 0 0 0,6-7 7 0 0,0 2-30 0 0,0 0-1 0 0,2 1 1 0 0,0 1 0 0 0,1 1-1 0 0,1 0 1 0 0,1 1 0 0 0,1 1-1 0 0,0 1 1 0 0,2 0 0 0 0,-1 2-1 0 0,2 0 1 0 0,0 1-1 0 0,0 1 31 0 0,-18 11-1585 0 0,-1 1-3404 0 0,-1 1-787 0 0,1-1-6200 0 0</inkml:trace>
  <inkml:trace contextRef="#ctx0" brushRef="#br0" timeOffset="2038.543">2566 421 8122 0 0,'0'0'2372'0'0,"0"0"-146"0"0,0 0-80 0 0,0 0-175 0 0,0 0-240 0 0,0 0-300 0 0,0 0-312 0 0,0 0-270 0 0,0 0-171 0 0,0 0-70 0 0,0 0-41 0 0,0 0-20 0 0,9 7 1722 0 0,125 8 123 0 0,123-8-1688 0 0,-252-11-1510 0 0,-14 1-5342 0 0,4 3-547 0 0,-1 0-5699 0 0</inkml:trace>
  <inkml:trace contextRef="#ctx0" brushRef="#br0" timeOffset="2282.447">2484 719 14523 0 0,'0'0'2733'0'0,"0"0"-1329"0"0,0 0-542 0 0,0 0 92 0 0,0 0 197 0 0,0 0 74 0 0,0 0 0 0 0,0 0-153 0 0,0 0-173 0 0,0 0-133 0 0,0 0-231 0 0,0 0-175 0 0,33-3-138 0 0,105-8-79 0 0,-42-8-40 0 0,9-9-115 0 0,-53 13-1709 0 0,-1 3-4672 0 0,-37 8-5776 0 0</inkml:trace>
  <inkml:trace contextRef="#ctx0" brushRef="#br0" timeOffset="2889.736">3121 940 15203 0 0,'0'0'1409'0'0,"0"0"-236"0"0,0 0 75 0 0,0 0 229 0 0,0 0-18 0 0,0 0-250 0 0,0 0-362 0 0,0 0-292 0 0,0 0-122 0 0,0 0-17 0 0,0 0-3 0 0,0 0-21 0 0,0 0-23 0 0,4-22-20 0 0,35-137 532 0 0,-27 125-713 0 0,1 0 1 0 0,2 0 0 0 0,2 1 0 0 0,1 1 0 0 0,1 1-1 0 0,2 1 1 0 0,23-28-169 0 0,41-12 136 0 0,-44 62-200 0 0,-25 49-37 0 0,-19 193 40 0 0,3-233 62 0 0,0 1 1 0 0,0 0-1 0 0,0-1 1 0 0,0 1-1 0 0,0 0 1 0 0,1-1-1 0 0,-1 1 1 0 0,1-1-1 0 0,-1 1 1 0 0,1-1-1 0 0,0 1 1 0 0,-1-1-1 0 0,1 1 1 0 0,0-1-1 0 0,0 1 1 0 0,0-1-1 0 0,0 0 1 0 0,0 0 0 0 0,1 0-1 0 0,-1 1 1 0 0,0-1-1 0 0,0 0 1 0 0,1 0-1 0 0,-1-1 1 0 0,1 1-1 0 0,-1 0 1 0 0,1 0-1 0 0,-1-1 1 0 0,1 1-1 0 0,-1-1 1 0 0,1 1-1 0 0,-1-1 1 0 0,1 0-1 0 0,0 1 1 0 0,-1-1-1 0 0,1 0 1 0 0,0 0 0 0 0,-1 0-1 0 0,1-1 1 0 0,-1 1-1 0 0,1 0 1 0 0,0 0-1 0 0,-1-1 1 0 0,1 1-1 0 0,-1-1 1 0 0,1 0-1 0 0,-1 1 1 0 0,2-2-2 0 0,62-43 40 0 0,-1-3 0 0 0,-3-2 1 0 0,-2-4-41 0 0,-48 45 14 0 0,6-6-16 0 0,1 2 1 0 0,1 0 0 0 0,0 1-1 0 0,1 0 1 0 0,0 2 0 0 0,0 1-1 0 0,1 0 1 0 0,20-5 1 0 0,-39 13-1 0 0,-1 1 0 0 0,0-1 0 0 0,0 1 0 0 0,1-1 0 0 0,-1 1 1 0 0,1-1-1 0 0,-1 1 0 0 0,0 0 0 0 0,1-1 0 0 0,-1 1 0 0 0,1 0 0 0 0,-1 0 0 0 0,0 0 0 0 0,1 0 0 0 0,-1 0 1 0 0,1 1-1 0 0,-1-1 0 0 0,0 0 0 0 0,1 1 0 0 0,-1-1 0 0 0,0 0 0 0 0,1 1 0 0 0,-1 0 0 0 0,0-1 0 0 0,1 1 1 0 0,-1 0-1 0 0,0 0 0 0 0,0 0 0 0 0,0 0 0 0 0,0 0 0 0 0,0 0 0 0 0,0 0 0 0 0,0 0 0 0 0,0 0 0 0 0,0 0 1 0 0,-1 0-1 0 0,1 1 0 0 0,0-1 0 0 0,-1 0 0 0 0,1 0 0 0 0,-1 1 0 0 0,1-1 0 0 0,-1 1 0 0 0,0-1 0 0 0,0 0 1 0 0,1 1-1 0 0,-1-1 0 0 0,0 1 0 0 0,0-1 0 0 0,0 0 0 0 0,-1 1 0 0 0,1 0 1 0 0,0 21-7 0 0,-2-1 0 0 0,0 1 0 0 0,-2-1-1 0 0,0 1 1 0 0,-2-1 0 0 0,0 0 0 0 0,-1-1 0 0 0,-2 2 7 0 0,0 2-104 0 0,4 13-839 0 0,9-28-3517 0 0,3-4-6194 0 0,-2-3-1562 0 0</inkml:trace>
  <inkml:trace contextRef="#ctx0" brushRef="#br0" timeOffset="3377.733">4599 410 10714 0 0,'0'0'3950'0'0,"0"0"-1652"0"0,0 0-691 0 0,0 0-92 0 0,0 0-57 0 0,0 0-135 0 0,0 0-215 0 0,0 0-261 0 0,0 0-204 0 0,0 0-140 0 0,0 0-106 0 0,0 0-100 0 0,1-12-63 0 0,3-35-52 0 0,-5 46-171 0 0,0 0-1 0 0,0 0 0 0 0,0 0 1 0 0,0 0-1 0 0,0 0 0 0 0,-1 0 0 0 0,1 0 1 0 0,0 0-1 0 0,-1 0 0 0 0,1 0 0 0 0,0 1 1 0 0,-1-1-1 0 0,1 1 0 0 0,-1-1 1 0 0,1 1-1 0 0,-1-1 0 0 0,1 1 0 0 0,-1 0 1 0 0,1 0-1 0 0,-1 0 0 0 0,1 0 0 0 0,-1 0 1 0 0,0 0-1 0 0,1 0 0 0 0,-1 0 1 0 0,1 1-1 0 0,-1-1 0 0 0,1 1 0 0 0,-1-1 1 0 0,1 1-1 0 0,-1 0-10 0 0,1-1 8 0 0,-16 6 10 0 0,0 0 0 0 0,1 1 0 0 0,0 1 0 0 0,0 1 0 0 0,1 0 0 0 0,0 1 0 0 0,0 0 0 0 0,1 1 0 0 0,1 1 0 0 0,0 0 0 0 0,0 1 0 0 0,1 1 0 0 0,1 0 0 0 0,1 0 0 0 0,-8 13-18 0 0,9-15-5 0 0,2 0 0 0 0,-1 1 0 0 0,1 0 1 0 0,1 0-1 0 0,0 1 0 0 0,1-1 0 0 0,1 1 1 0 0,0 0-1 0 0,1 0 0 0 0,0 1 0 0 0,1-1 1 0 0,1 1-1 0 0,0-1 0 0 0,1 1 0 0 0,0 0 1 0 0,2 1 4 0 0,0-13 25 0 0,0 0 0 0 0,1 0 1 0 0,0 0-1 0 0,-1-1 0 0 0,1 1 1 0 0,0-1-1 0 0,0 0 0 0 0,0 0 1 0 0,0 0-1 0 0,1 0 0 0 0,-1 0 1 0 0,0-1-1 0 0,1 0 0 0 0,0 0 1 0 0,-1 0-1 0 0,1 0 0 0 0,-1 0 1 0 0,1 0-1 0 0,0-1 0 0 0,0 0 1 0 0,-1 0-1 0 0,1 0 0 0 0,0 0 1 0 0,-1-1-1 0 0,1 1 0 0 0,0-1 1 0 0,-1 0-1 0 0,1 0 0 0 0,0 0 1 0 0,-1-1-1 0 0,0 1 0 0 0,1-1 1 0 0,-1 0-1 0 0,2-1-25 0 0,16-9 143 0 0,-1-1-1 0 0,0-1 1 0 0,-1-1 0 0 0,-1-1 0 0 0,0 0-1 0 0,-1-2 1 0 0,0 0 0 0 0,-2 0-1 0 0,3-6-142 0 0,38-41 159 0 0,-37 44-143 0 0,2-3 16 0 0,2 1-1 0 0,0 1 0 0 0,1 1 0 0 0,1 1 0 0 0,15-8-31 0 0,-31 24-39 0 0,-8 26-131 0 0,-23 135 235 0 0,21-149-127 0 0,1 1 1 0 0,0-1-1 0 0,1 1 1 0 0,0-1-1 0 0,0 1 0 0 0,1-1 1 0 0,0 1-1 0 0,1-1 0 0 0,-1 0 1 0 0,1 0-1 0 0,1 0 0 0 0,0-1 1 0 0,0 1-1 0 0,1-1 62 0 0,25 32-1933 0 0,-17-29-1221 0 0,2-4-3657 0 0,-7-5-5396 0 0</inkml:trace>
  <inkml:trace contextRef="#ctx0" brushRef="#br0" timeOffset="3992.185">5175 605 16932 0 0,'0'0'1889'0'0,"0"0"-358"0"0,0 0-153 0 0,0 0-130 0 0,0 0-233 0 0,0 0-272 0 0,0 0-287 0 0,0 0-179 0 0,0 0-55 0 0,0 0 17 0 0,0 0 13 0 0,0 0-35 0 0,-7 12-46 0 0,-21 40-59 0 0,3 39 152 0 0,23-87-252 0 0,1-1 0 0 0,0 1 1 0 0,0-1-1 0 0,0 1 0 0 0,0 0 1 0 0,1-1-1 0 0,0 1 0 0 0,-1 0 0 0 0,1 0 1 0 0,1 0-1 0 0,-1-1 0 0 0,0 1 1 0 0,1 0-1 0 0,0-1 0 0 0,0 1 0 0 0,0 0 1 0 0,0-1-1 0 0,1 1 0 0 0,-1-1 1 0 0,1 0-1 0 0,0 1 0 0 0,0-1 1 0 0,0 0-1 0 0,0 0 0 0 0,1 0 0 0 0,-1 0 1 0 0,1-1-1 0 0,0 1 0 0 0,0-1 1 0 0,0 1-1 0 0,0-1 0 0 0,0 0 0 0 0,0 0 1 0 0,0 0-1 0 0,1-1 0 0 0,-1 1 1 0 0,1-1-1 0 0,0 0 0 0 0,-1 0 1 0 0,1 0-1 0 0,2 0-12 0 0,1-2 64 0 0,1 1 0 0 0,-1-2 0 0 0,0 1 0 0 0,0-1 1 0 0,0 0-1 0 0,0 0 0 0 0,0-1 0 0 0,0 0 0 0 0,-1 0 0 0 0,1-1 1 0 0,-1 1-1 0 0,0-1 0 0 0,0-1 0 0 0,-1 1 0 0 0,1-1 0 0 0,-1 0 0 0 0,0-1 1 0 0,0 1-1 0 0,0-1-64 0 0,104-116 948 0 0,-95 171-949 0 0,-10 4-25 0 0,-3 0 1 0 0,-3 0 0 0 0,-1-1 0 0 0,-3 3 25 0 0,-2 31-43 0 0,3-31 32 0 0,-2-1 0 0 0,-3 0 1 0 0,-16 52 10 0 0,26-102 6 0 0,-1 1-1 0 0,0 0 1 0 0,0-1 0 0 0,0 1 0 0 0,-1-1 0 0 0,0 1 0 0 0,0-1 0 0 0,0 0 0 0 0,0 0 0 0 0,0 0 0 0 0,-1 0 0 0 0,0 0 0 0 0,0 0 0 0 0,0-1 0 0 0,0 1-1 0 0,-1-1 1 0 0,1 0 0 0 0,-1 0 0 0 0,0 0 0 0 0,0 0 0 0 0,0-1 0 0 0,0 0 0 0 0,0 1 0 0 0,0-2 0 0 0,-1 1 0 0 0,1 0 0 0 0,-4 0-6 0 0,3-2 4 0 0,0 1 0 0 0,0-1 1 0 0,0 0-1 0 0,0-1 1 0 0,0 1-1 0 0,1-1 0 0 0,-1 0 1 0 0,0 0-1 0 0,0 0 0 0 0,1-1 1 0 0,-1 0-1 0 0,1 0 1 0 0,-1 0-1 0 0,1 0 0 0 0,0-1 1 0 0,0 0-1 0 0,0 1 1 0 0,0-2-1 0 0,0 1 0 0 0,1 0 1 0 0,0-1-1 0 0,-1 1 0 0 0,1-1 1 0 0,0 0-1 0 0,1 0 1 0 0,-1 0-1 0 0,1-1 0 0 0,0 1 1 0 0,0-1-1 0 0,0 1 1 0 0,0-1-1 0 0,1 0 0 0 0,0 1 1 0 0,0-1-1 0 0,0-3-4 0 0,1-5 1 0 0,0 0 0 0 0,1 1 0 0 0,1-1 0 0 0,0 1 0 0 0,1-1 0 0 0,0 1-1 0 0,1 0 1 0 0,0 0 0 0 0,1 0 0 0 0,1 0 0 0 0,-1 1 0 0 0,2 0 0 0 0,0 0 0 0 0,0 1 0 0 0,1 0 0 0 0,0 0 0 0 0,0 0 0 0 0,5-2-1 0 0,17-16-22 0 0,1 1 0 0 0,1 2 0 0 0,1 1 0 0 0,2 1 0 0 0,5 0 22 0 0,2 0-203 0 0,1 2 0 0 0,1 2-1 0 0,1 1 1 0 0,0 3 0 0 0,1 2 0 0 0,3 1 203 0 0,22-2-4696 0 0,0 1-4401 0 0,-49 10-3983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12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944 738 0 0 0,'0'0'1115'0'0,"0"0"177"0"0,0 0-73 0 0,0 0-120 0 0,0 0-36 0 0,0 0 16 0 0,2 0 45 0 0,-1 0-497 0 0,14-5 222 0 0,-11 4 2405 0 0,-3-1 3617 0 0,-43-33-5310 0 0,9 18-1340 0 0,0 2 1 0 0,-1 1-1 0 0,-1 2 1 0 0,0 1 0 0 0,0 2-1 0 0,-1 1 1 0 0,-1 2 0 0 0,1 2-1 0 0,-1 1 1 0 0,-13 2-222 0 0,25 0 95 0 0,-1 1-1 0 0,1 2 1 0 0,0 0-1 0 0,-1 2 1 0 0,2 0-1 0 0,-1 2 1 0 0,0 1-1 0 0,-9 5-94 0 0,20-6 23 0 0,9-5-11 0 0,-1 1 1 0 0,0 0 0 0 0,1 1-1 0 0,-1-1 1 0 0,1 1 0 0 0,0 0-1 0 0,0 1 1 0 0,0-1-1 0 0,0 1 1 0 0,1 0 0 0 0,-1 0-1 0 0,1 0 1 0 0,0 1 0 0 0,0 0-1 0 0,0-1 1 0 0,1 1 0 0 0,0 1-13 0 0,1-3 10 0 0,0 0 0 0 0,1 1 0 0 0,0-1 0 0 0,0 0 0 0 0,0 1 1 0 0,0-1-1 0 0,0 1 0 0 0,1-1 0 0 0,-1 1 0 0 0,1-1 1 0 0,0 1-1 0 0,0-1 0 0 0,1 1 0 0 0,-1-1 0 0 0,1 1 1 0 0,-1-1-1 0 0,1 1 0 0 0,0-1 0 0 0,0 0 0 0 0,1 1 1 0 0,-1-1-1 0 0,1 0 0 0 0,0 0 0 0 0,-1 0 0 0 0,3 3-10 0 0,3 1 85 0 0,0 0-1 0 0,1-1 1 0 0,0 1 0 0 0,0-1-1 0 0,0-1 1 0 0,1 1-1 0 0,0-2 1 0 0,0 1 0 0 0,0-1-1 0 0,1 0 1 0 0,-1-1-1 0 0,1 0 1 0 0,0-1 0 0 0,0 0-1 0 0,5 0-84 0 0,50 17 300 0 0,-1 1-107 0 0,-64-19-165 0 0,0-1 25 0 0,0 0-26 0 0,0 0-10 0 0,-19 19 198 0 0,-135 101 113 0 0,-28 42-249 0 0,154-135-55 0 0,19-17-22 0 0,0 1 1 0 0,1 0-1 0 0,0 0 1 0 0,0 0-1 0 0,1 1 1 0 0,1 0 0 0 0,0 1-1 0 0,1 0 1 0 0,0-1-1 0 0,1 2 1 0 0,0-1-1 0 0,1 0 1 0 0,0 1-1 0 0,2-1 1 0 0,-1 1-1 0 0,2 0 1 0 0,0 0-1 0 0,0-1 1 0 0,1 1-1 0 0,1 2-2 0 0,2-4 46 0 0,0 0 0 0 0,0 1-1 0 0,1-2 1 0 0,1 1-1 0 0,0-1 1 0 0,0 0-1 0 0,1 0 1 0 0,1 0 0 0 0,0-1-1 0 0,0-1 1 0 0,1 1-1 0 0,0-1 1 0 0,1-1-1 0 0,0 1 1 0 0,0-2 0 0 0,1 1-1 0 0,-1-2 1 0 0,2 1-1 0 0,-1-2 1 0 0,1 1 0 0 0,0-1-1 0 0,0-1 1 0 0,0 0-1 0 0,1-1 1 0 0,-1-1-1 0 0,1 0 1 0 0,0 0 0 0 0,-1-1-1 0 0,7-1-45 0 0,6 1 79 0 0,-16 0-69 0 0,-1 0 0 0 0,1-1 0 0 0,-1 0 0 0 0,1-1 0 0 0,-1 1 0 0 0,1-2 0 0 0,-1 1-1 0 0,0-1 1 0 0,1 0 0 0 0,-1-1 0 0 0,6-3-10 0 0,-3-46-3721 0 0,-7 17-3360 0 0,-4 22-4434 0 0</inkml:trace>
  <inkml:trace contextRef="#ctx0" brushRef="#br0" timeOffset="669.215">513 28 3689 0 0,'0'0'1335'0'0,"0"0"52"0"0,0 0 152 0 0,0 0 224 0 0,0 0 124 0 0,0 0-64 0 0,0 0-257 0 0,0 0-388 0 0,0 0-348 0 0,0 0-242 0 0,0 0-162 0 0,0 0-106 0 0,0-6-64 0 0,0-16-55 0 0,-8 36 683 0 0,-54 396 4481 0 0,25-139-4420 0 0,-126 555 364 0 0,84-430-1049 0 0,62-289-214 0 0,13-38 567 0 0,4-72-1497 0 0,0-4-2611 0 0,2 3-4241 0 0,0 0-4742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5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1 520 4377 0 0,'0'0'1166'0'0,"0"0"-332"0"0,0 0-49 0 0,0 0 203 0 0,0 0 385 0 0,0 0 276 0 0,0 0 36 0 0,0 0-115 0 0,0 0-244 0 0,0 0-209 0 0,0 0-129 0 0,0 0-63 0 0,10 7-42 0 0,33 20-50 0 0,-40-26-676 0 0,0 1-1 0 0,0-1 1 0 0,1 0 0 0 0,-1 0-1 0 0,0 0 1 0 0,1-1 0 0 0,-1 1-1 0 0,1-1 1 0 0,-1 0 0 0 0,1 0-1 0 0,0 0 1 0 0,-1 0 0 0 0,1 0-1 0 0,-1-1 1 0 0,1 0 0 0 0,-1 0-1 0 0,0 0 1 0 0,1 0 0 0 0,-1 0 0 0 0,0 0-1 0 0,0-1 1 0 0,0 0 0 0 0,0 0-1 0 0,0 0 1 0 0,1 0-157 0 0,33-25 582 0 0,-2-2 1 0 0,0-1-1 0 0,-2-2 1 0 0,20-25-583 0 0,11-11 234 0 0,-2 5-91 0 0,3 3 0 0 0,3 3 0 0 0,42-27-143 0 0,-97 75 2 0 0,57-19 41 0 0,-68 29-40 0 0,0 1 0 0 0,-1 0 1 0 0,1-1-1 0 0,-1 1 0 0 0,1 0 0 0 0,-1 0 0 0 0,0 0 1 0 0,0 0-1 0 0,0 0 0 0 0,0 0 0 0 0,0 0 0 0 0,0 0 1 0 0,0 1-1 0 0,-1-1 0 0 0,1 0 0 0 0,-1 1 0 0 0,0-1 1 0 0,0 0-1 0 0,0 0 0 0 0,0 1 0 0 0,0-1 1 0 0,0 1-4 0 0,-2 28 36 0 0,-2 0 0 0 0,-1-1 1 0 0,-1 1-1 0 0,-2-1 1 0 0,-1-1-1 0 0,-1 1 1 0 0,-1-2-1 0 0,-2 1 1 0 0,-1-2-1 0 0,-1 0 1 0 0,-12 15-37 0 0,22-33-3 0 0,-6 13 12 0 0,-2-1 0 0 0,0-1 0 0 0,-1 0 0 0 0,-1 0-1 0 0,-1-2 1 0 0,-1 0 0 0 0,0 0 0 0 0,-1-2 0 0 0,-1 0-1 0 0,-10 5-8 0 0,-57-1-54 0 0,84-20 47 0 0,0 0 0 0 0,0 0 1 0 0,0 0-1 0 0,-1 0 0 0 0,1-1 0 0 0,0 1 0 0 0,0-1 1 0 0,0 1-1 0 0,0-1 0 0 0,0 0 0 0 0,0 0 0 0 0,0 0 1 0 0,0 0-1 0 0,0 0 0 0 0,0 0 0 0 0,0-1 1 0 0,1 1-1 0 0,-1-1 0 0 0,0 1 0 0 0,1-1 0 0 0,0 0 1 0 0,-1 1-1 0 0,1-1 0 0 0,0 0 0 0 0,0 0 1 0 0,0 0-1 0 0,0 0 0 0 0,0 0 0 0 0,0 0 0 0 0,0 0 1 0 0,1 0-1 0 0,-1 0 0 0 0,1 0 0 0 0,0-1 0 0 0,-1 1 1 0 0,1 0-1 0 0,0-1 7 0 0,1-2-30 0 0,-1 0-1 0 0,1 0 1 0 0,0 0 0 0 0,0 0 0 0 0,0 0-1 0 0,1 0 1 0 0,0 0 0 0 0,0 1 0 0 0,0-1-1 0 0,1 1 1 0 0,-1-1 0 0 0,1 1 0 0 0,0 0-1 0 0,0 0 1 0 0,1 0 0 0 0,-1 1 0 0 0,1-1-1 0 0,0 1 1 0 0,0 0 0 0 0,0 0-1 0 0,0 0 1 0 0,0 0 0 0 0,1 1 0 0 0,-1-1-1 0 0,3 0 31 0 0,50-14-3073 0 0,-46 15 797 0 0,-4 0-2388 0 0,-1 2-6623 0 0</inkml:trace>
  <inkml:trace contextRef="#ctx0" brushRef="#br0" timeOffset="296.15">1070 321 3833 0 0,'0'0'2027'0'0,"0"0"-8"0"0,0 0 51 0 0,0 0 24 0 0,0 0-62 0 0,0 0-313 0 0,0 0-336 0 0,0 0-264 0 0,0 0-207 0 0,0 0-134 0 0,0 0-108 0 0,0 0-83 0 0,-11 33-91 0 0,-36 100-74 0 0,-7 39 450 0 0,47-156-1590 0 0,3-14-2412 0 0,-1-1-4095 0 0,4-1-3991 0 0</inkml:trace>
  <inkml:trace contextRef="#ctx0" brushRef="#br0" timeOffset="899.648">1223 590 13867 0 0,'0'0'1590'0'0,"0"0"-421"0"0,0 0-214 0 0,0 0-103 0 0,0 0-102 0 0,0 0-99 0 0,0 0-126 0 0,0 0-56 0 0,0 0-42 0 0,0 0-33 0 0,0 0-25 0 0,0 0-18 0 0,13-34-34 0 0,39-108-63 0 0,-15 67 134 0 0,-27 54-262 0 0,68-104 396 0 0,-73 159-952 0 0,-7 25 478 0 0,-1-46-44 0 0,2 0 1 0 0,0 0-1 0 0,0 0 0 0 0,1 0 1 0 0,1 0-1 0 0,0 1 0 0 0,1-1 1 0 0,1-1-1 0 0,-1 1 0 0 0,2 0 0 0 0,0-1 1 0 0,1 1-1 0 0,0-1 0 0 0,3 5-4 0 0,-6-14 45 0 0,1 1 1 0 0,0 0-1 0 0,0-1 0 0 0,0 1 0 0 0,0-1 0 0 0,1 0 0 0 0,-1 0 0 0 0,1 0 0 0 0,0-1 0 0 0,0 1 0 0 0,0-1 0 0 0,0 0 0 0 0,0 0 0 0 0,0 0 0 0 0,1-1 0 0 0,-1 1 0 0 0,1-1 0 0 0,-1 0 1 0 0,1-1-1 0 0,-1 1 0 0 0,1-1 0 0 0,-1 1 0 0 0,1-2 0 0 0,0 1 0 0 0,-1 0 0 0 0,1-1 0 0 0,-1 0 0 0 0,1 0 0 0 0,-1 0 0 0 0,1 0 0 0 0,-1-1 0 0 0,0 0 0 0 0,4-2-45 0 0,6-9 214 0 0,0-1 0 0 0,-1 0 0 0 0,0-1 0 0 0,-1-1 0 0 0,-1 0 0 0 0,-1 0 0 0 0,0-1 0 0 0,-1-1-1 0 0,0 1 1 0 0,-2-1 0 0 0,0-1 0 0 0,-1 1 0 0 0,1-9-214 0 0,11-76 214 0 0,-16 58-3046 0 0,0 49-4272 0 0,-1-1 3027 0 0,1 1-7814 0 0</inkml:trace>
  <inkml:trace contextRef="#ctx0" brushRef="#br0" timeOffset="1563.474">2256 108 13451 0 0,'0'0'1871'0'0,"0"0"-431"0"0,0 0-145 0 0,0 0-37 0 0,0 0-105 0 0,0 0-179 0 0,0 0-205 0 0,0 0-196 0 0,0 0-168 0 0,0 0-108 0 0,0 0-85 0 0,0 0-58 0 0,0 0-22 0 0,-31 4-26 0 0,-97 17-19 0 0,125-21-82 0 0,0 0-1 0 0,-1 1 1 0 0,1-1 0 0 0,0 1-1 0 0,0 0 1 0 0,0 0 0 0 0,0 0-1 0 0,0 1 1 0 0,0-1-1 0 0,0 1 1 0 0,0-1 0 0 0,0 1-1 0 0,1 0 1 0 0,-1 0 0 0 0,1 0-1 0 0,-1 0 1 0 0,1 1 0 0 0,0-1-1 0 0,0 1 1 0 0,0-1-1 0 0,-1 3-4 0 0,-3 4 18 0 0,2-4-15 0 0,-1 1-1 0 0,1 1 1 0 0,1-1 0 0 0,-1 0 0 0 0,1 1 0 0 0,0 0-1 0 0,1 0 1 0 0,0 0 0 0 0,0 0 0 0 0,0 0 0 0 0,1 0 0 0 0,0 1-1 0 0,0-1 1 0 0,1 0 0 0 0,0 1 0 0 0,0-1 0 0 0,1 0-1 0 0,0 1 1 0 0,0-1 0 0 0,1 0 0 0 0,0 0 0 0 0,0 0-1 0 0,0 0 1 0 0,1 0 0 0 0,0-1 0 0 0,1 1 0 0 0,-1-1-1 0 0,1 0 1 0 0,1 2-3 0 0,3 0-25 0 0,1-1 0 0 0,0 0-1 0 0,0 0 1 0 0,0-1 0 0 0,0 0 0 0 0,1-1-1 0 0,0 0 1 0 0,0 0 0 0 0,1-1-1 0 0,-1 0 1 0 0,1-1 0 0 0,0-1 0 0 0,0 1-1 0 0,0-2 1 0 0,0 1 0 0 0,0-2 0 0 0,1 1-1 0 0,-1-1 1 0 0,0-1 0 0 0,7-1 25 0 0,-10 0-154 0 0,1 1 0 0 0,-1-1 0 0 0,0-1 0 0 0,1 0 0 0 0,-1 0 0 0 0,-1-1 1 0 0,1 1-1 0 0,0-2 0 0 0,-1 1 0 0 0,0-1 0 0 0,0 0 0 0 0,0-1 0 0 0,-1 1 0 0 0,2-4 154 0 0,43-58-5891 0 0,-45 33-2841 0 0,-6 33 8425 0 0,-2 52 6655 0 0,3-48-6072 0 0,0 0 1 0 0,1-1-1 0 0,-1 0 0 0 0,0 1 1 0 0,1-1-1 0 0,0 0 1 0 0,-1 1-1 0 0,1-1 0 0 0,0 0 1 0 0,0 0-1 0 0,0 0 0 0 0,1-1 1 0 0,-1 1-1 0 0,0 0 1 0 0,1-1-1 0 0,-1 0 0 0 0,1 1 1 0 0,-1-1-1 0 0,1 0 1 0 0,-1 0-1 0 0,3 0-276 0 0,94 6 4302 0 0,-83-11-3962 0 0,0 0 0 0 0,0-1 0 0 0,-1-1 0 0 0,1-1 0 0 0,-2 0 0 0 0,1 0 0 0 0,-1-2-1 0 0,0 0 1 0 0,-1-1 0 0 0,13-10-340 0 0,-19 14 40 0 0,-1 0 1 0 0,1 0-1 0 0,-1 0 0 0 0,0-1 0 0 0,0 0 0 0 0,-1 0 0 0 0,0 0 0 0 0,0-1 1 0 0,-1 0-1 0 0,0 0 0 0 0,0 0 0 0 0,-1 0 0 0 0,0 0 0 0 0,0-1 0 0 0,-1 0 1 0 0,0 1-1 0 0,-1-1 0 0 0,0 0 0 0 0,0 0 0 0 0,-1 0 0 0 0,0-5-40 0 0,-1 10-4 0 0,-1 1 0 0 0,0-1 0 0 0,1 0 0 0 0,-1 0 0 0 0,-1 1 0 0 0,1-1-1 0 0,0 1 1 0 0,-1 0 0 0 0,0 0 0 0 0,0 0 0 0 0,0 0 0 0 0,0 0 0 0 0,0 1 0 0 0,0-1 0 0 0,-1 1 0 0 0,1 0-1 0 0,-1 0 1 0 0,0 0 0 0 0,1 0 0 0 0,-1 1 0 0 0,0-1 0 0 0,0 1 0 0 0,0 0 0 0 0,0 0 0 0 0,0 1 0 0 0,0-1-1 0 0,-1 1 1 0 0,1 0 0 0 0,0 0 0 0 0,0 0 0 0 0,0 1 0 0 0,0 0 0 0 0,0-1 0 0 0,0 1 0 0 0,0 0-1 0 0,0 1 1 0 0,0-1 0 0 0,0 1 0 0 0,-2 1 4 0 0,-10 8-12 0 0,1 0 1 0 0,0 0-1 0 0,0 2 0 0 0,2 0 1 0 0,-1 0-1 0 0,2 1 0 0 0,0 1 1 0 0,1 0-1 0 0,0 1 0 0 0,1 0 1 0 0,1 0-1 0 0,0 1 0 0 0,1 0 1 0 0,1 1-1 0 0,1 0 0 0 0,1 0 0 0 0,-3 16 12 0 0,5-26 0 0 0,1 1-1 0 0,1 0 0 0 0,-1 0 0 0 0,1 0 1 0 0,1 0-1 0 0,0 0 0 0 0,0 0 0 0 0,1 0 1 0 0,0 0-1 0 0,0 0 0 0 0,1-1 1 0 0,0 1-1 0 0,1 0 0 0 0,0-1 0 0 0,0 1 1 0 0,1-1-1 0 0,0 0 0 0 0,1 0 0 0 0,-1-1 1 0 0,1 1-1 0 0,1-1 0 0 0,0 0 0 0 0,0 0 1 0 0,0-1-1 0 0,4 3 1 0 0,4 0-36 0 0,0-1 0 0 0,1-1 1 0 0,0 0-1 0 0,1-1 1 0 0,-1-1-1 0 0,1 0 0 0 0,0-1 1 0 0,1-1-1 0 0,-1 0 0 0 0,0-1 1 0 0,1-1-1 0 0,-1-1 0 0 0,1 0 1 0 0,-1-1-1 0 0,1-1 0 0 0,-1 0 1 0 0,0-1-1 0 0,1-1 0 0 0,6-3 36 0 0,23-11-1607 0 0,-17 3-3448 0 0,-24 12 3293 0 0,9-5-10349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1 358 2937 0 0,'0'0'2109'0'0,"0"0"-367"0"0,0 0-75 0 0,0 0 176 0 0,0 0 147 0 0,0 0-107 0 0,0 0-348 0 0,0 0-411 0 0,0 0-321 0 0,0 0-208 0 0,0 0-102 0 0,0 9 636 0 0,46-1 2365 0 0,335 19 1052 0 0,-12-59-3821 0 0,-211 13-590 0 0,-131 18-148 0 0,-43 1-1353 0 0,12 0 784 0 0,-24 2-2484 0 0,10 3-5191 0 0,10-1-3472 0 0</inkml:trace>
  <inkml:trace contextRef="#ctx0" brushRef="#br0" timeOffset="389.275">39 648 9938 0 0,'0'0'1738'0'0,"0"0"-285"0"0,0 0-43 0 0,0 0 132 0 0,0 0 23 0 0,0 0-158 0 0,0 0-268 0 0,0 0-287 0 0,0 0-202 0 0,0 0-138 0 0,0 0-86 0 0,0 0-37 0 0,-6 2-12 0 0,-17 6-35 0 0,60 12 2144 0 0,16-11-1936 0 0,1-2 1 0 0,-1-3-1 0 0,1-1 1 0 0,0-4-1 0 0,27-3-550 0 0,114-10 290 0 0,-31-6-1129 0 0,-147-4-3310 0 0,-12 6-4140 0 0,-3 13-3477 0 0</inkml:trace>
  <inkml:trace contextRef="#ctx0" brushRef="#br0" timeOffset="1437.19">418 0 7418 0 0,'0'0'2007'0'0,"0"0"-279"0"0,0 0-133 0 0,0 0-12 0 0,0 0-9 0 0,0 0-82 0 0,0 0-213 0 0,0 0-265 0 0,0 0-221 0 0,0 0-185 0 0,0 0-112 0 0,0 0-52 0 0,0 0-4 0 0,-11 5-15 0 0,-37 13 1 0 0,47-17-387 0 0,0 0-1 0 0,0-1 1 0 0,0 1-1 0 0,0 0 0 0 0,1 0 1 0 0,-1 0-1 0 0,0 0 0 0 0,1 0 1 0 0,-1 0-1 0 0,0 0 1 0 0,1 0-1 0 0,0 0 0 0 0,-1 0 1 0 0,1 1-1 0 0,0-1 1 0 0,-1 0-1 0 0,1 0 0 0 0,0 0 1 0 0,0 0-1 0 0,0 1 1 0 0,0-1-1 0 0,0 0 0 0 0,0 0 1 0 0,0 0-1 0 0,0 1 1 0 0,1-1-1 0 0,-1 0 0 0 0,0 0 1 0 0,1 0-1 0 0,-1 0 1 0 0,1 0-1 0 0,-1 0 0 0 0,1 0 1 0 0,0 0-1 0 0,-1 0 1 0 0,1 0-1 0 0,0 0 0 0 0,0 0 1 0 0,0 0-1 0 0,-1 0 1 0 0,1-1-1 0 0,0 1 0 0 0,0 0 1 0 0,0-1-39 0 0,1 2 99 0 0,18 19 245 0 0,1-1 0 0 0,1 0 0 0 0,1-2 1 0 0,0-1-1 0 0,1-1 0 0 0,1-1 0 0 0,1-1 0 0 0,0-1 1 0 0,27 9-345 0 0,3 4 185 0 0,135 52 92 0 0,-178-73-261 0 0,-1 1-1 0 0,1 0 1 0 0,-1 1-1 0 0,-1 0 1 0 0,1 1-1 0 0,-1 0 1 0 0,-1 0-1 0 0,7 7-15 0 0,-16-13 21 0 0,-1 0 0 0 0,1 0 0 0 0,0 0-1 0 0,-1 0 1 0 0,1 1 0 0 0,-1-1 0 0 0,1 0-1 0 0,-1 0 1 0 0,0 0 0 0 0,0 0-1 0 0,0 1 1 0 0,0-1 0 0 0,-1 0 0 0 0,1 0-1 0 0,0 0 1 0 0,-1 1 0 0 0,0-1-1 0 0,1 0 1 0 0,-1 0 0 0 0,0 0 0 0 0,0 0-1 0 0,0 0 1 0 0,0-1 0 0 0,-1 1-1 0 0,1 0 1 0 0,0 0 0 0 0,-1-1 0 0 0,1 1-21 0 0,-40 35 273 0 0,-112 114 62 0 0,-47 73-50 0 0,43-77-114 0 0,123-114-107 0 0,27-54-2972 0 0,5 6-5872 0 0,2 11-3139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39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10642 0 0,'0'0'3002'0'0,"0"0"-1081"0"0,0 0-513 0 0,0 0-90 0 0,0 0-3 0 0,0 0 14 0 0,0 0-125 0 0,0 0-271 0 0,0 0-308 0 0,0 0-254 0 0,0 0-135 0 0,0 0 31 0 0,0 0 74 0 0,-2 14 63 0 0,-7 245 1307 0 0,-3 257-1100 0 0,6-457-2662 0 0,17-169-5193 0 0,-2 66-2553 0 0,-4 28 1251 0 0</inkml:trace>
  <inkml:trace contextRef="#ctx0" brushRef="#br0" timeOffset="249.509">23 20 10890 0 0,'0'0'1338'0'0,"0"0"-426"0"0,0 0-256 0 0,0 0 79 0 0,0 0 119 0 0,0 0 31 0 0,0 0 70 0 0,0 0 20 0 0,0 0 68 0 0,0 0 74 0 0,0 0-114 0 0,0 0-151 0 0,0 0-122 0 0,31 4-83 0 0,100 13-77 0 0,28-18 823 0 0,-122-5-1261 0 0,120-26-392 0 0,-144 30-359 0 0,-17 10-10733 0 0,-1-4-328 0 0</inkml:trace>
  <inkml:trace contextRef="#ctx0" brushRef="#br0" timeOffset="517.883">1 428 7170 0 0,'0'0'3360'0'0,"0"0"-2079"0"0,0 0 303 0 0,0 0 256 0 0,0 0-127 0 0,0 0-185 0 0,0 0-280 0 0,0 0-264 0 0,0 0-255 0 0,202-11-257 0 0,-172 8-216 0 0,-3-1-184 0 0,-3 0-128 0 0,4 1-184 0 0,-4 3-240 0 0,2 0-457 0 0,-10 0-1751 0 0,-7 0-9947 0 0</inkml:trace>
  <inkml:trace contextRef="#ctx0" brushRef="#br0" timeOffset="737.944">433 675 14691 0 0,'0'0'2055'0'0,"0"0"-1061"0"0,0 0-350 0 0,0 0 149 0 0,0 0 193 0 0,0 0 53 0 0,0 0-80 0 0,-2 32-228 0 0,-9 100-235 0 0,8-16 332 0 0,13-28-349 0 0,-8-79-4860 0 0,-1-10-4777 0 0,-1-3-1998 0 0</inkml:trace>
  <inkml:trace contextRef="#ctx0" brushRef="#br0" timeOffset="1024.941">349 624 8674 0 0,'0'0'3629'0'0,"0"0"-2128"0"0,0 0-719 0 0,0 0 179 0 0,0 0 317 0 0,0 0 221 0 0,0 0-53 0 0,0 0-194 0 0,0 0-228 0 0,0 0-218 0 0,0 0-164 0 0,0 0-135 0 0,35 2-121 0 0,111 8-114 0 0,-20-16 61 0 0,-82-2 129 0 0,-10 0-2555 0 0,-12 7-6656 0 0,-22 1-1486 0 0</inkml:trace>
  <inkml:trace contextRef="#ctx0" brushRef="#br0" timeOffset="1269.668">365 878 3961 0 0,'0'0'4545'0'0,"0"0"-3161"0"0,0 0 88 0 0,0 0 73 0 0,0 0-169 0 0,0 0-344 0 0,0 0-296 0 0,0 0-279 0 0,0 0-193 0 0,0 0-240 0 0,212-30-360 0 0,-182 23-593 0 0,-12-1-1831 0 0,-1 5-8731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37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172 143 11074 0 0,'0'0'2486'0'0,"0"0"-792"0"0,0 0-502 0 0,0 0-97 0 0,0 0 143 0 0,0 0 110 0 0,0 0-76 0 0,0 0-246 0 0,0 0-297 0 0,0 0-239 0 0,0 0-132 0 0,0 12 248 0 0,24 513 2695 0 0,-23-439-3292 0 0,-4-1 1 0 0,-4 0 0 0 0,-10 42-10 0 0,12-114-1591 0 0,1-29-1849 0 0,1 4 2695 0 0,-6-42-4094 0 0,6 17-3365 0 0,3 18-915 0 0</inkml:trace>
  <inkml:trace contextRef="#ctx0" brushRef="#br0" timeOffset="321.434">1 287 4433 0 0,'0'0'2375'0'0,"0"0"-278"0"0,0 0-140 0 0,0 0-46 0 0,0 0-86 0 0,0 0-196 0 0,0 0-332 0 0,0 0-286 0 0,0 0-194 0 0,13-34-142 0 0,44-101-43 0 0,-56 132-593 0 0,0-1 0 0 0,0 1 0 0 0,0 0 0 0 0,0 0 0 0 0,1 0 1 0 0,-1 0-1 0 0,1 1 0 0 0,0-1 0 0 0,0 0 0 0 0,0 1 0 0 0,0-1 0 0 0,0 1 0 0 0,0-1 0 0 0,1 1 0 0 0,-1 0 0 0 0,1 0 0 0 0,0 0 0 0 0,0 1 1 0 0,-1-1-1 0 0,1 1 0 0 0,0-1 0 0 0,0 1 0 0 0,1 0-39 0 0,10-4 235 0 0,20-7 133 0 0,1 1 1 0 0,-1 1 0 0 0,2 2 0 0 0,-1 2 0 0 0,1 1 0 0 0,0 2-1 0 0,1 1 1 0 0,-1 2 0 0 0,21 4-369 0 0,-41-4 85 0 0,1 2-1 0 0,-1 0 1 0 0,0 1 0 0 0,0 0 0 0 0,0 1-1 0 0,-1 1 1 0 0,1 1 0 0 0,12 6-85 0 0,-22-9 24 0 0,-1 0 0 0 0,1 0 1 0 0,-1 0-1 0 0,0 1 0 0 0,0 0 0 0 0,0 0 1 0 0,0 0-1 0 0,-1 1 0 0 0,0-1 1 0 0,0 1-1 0 0,0 0 0 0 0,0 0 0 0 0,-1 0 1 0 0,0 1-1 0 0,0-1 0 0 0,0 1 0 0 0,-1 0 1 0 0,0 0-1 0 0,0 0 0 0 0,0 0 1 0 0,-1 0-1 0 0,0 0 0 0 0,0 0 0 0 0,-1 2-24 0 0,-2 6 45 0 0,-1-1 1 0 0,-1 1-1 0 0,-1-1 0 0 0,0 0 0 0 0,0 0 0 0 0,-1-1 0 0 0,-1 0 0 0 0,0 0 1 0 0,0 0-1 0 0,-2-1 0 0 0,1 0 0 0 0,-1 0 0 0 0,-1-1 0 0 0,0-1 0 0 0,0 1 1 0 0,-1-2-1 0 0,0 1 0 0 0,-1-1 0 0 0,1-1 0 0 0,-8 3-45 0 0,-9 5-69 0 0,0 0 0 0 0,-1-2-1 0 0,0-1 1 0 0,-1-2 0 0 0,-1-1 0 0 0,0-1-1 0 0,0-1 1 0 0,0-2 0 0 0,-1-2 0 0 0,1 0 0 0 0,-1-2-1 0 0,-20-3 70 0 0,5-10-2167 0 0,40 5-2263 0 0,5-3-3841 0 0,2 6-3305 0 0</inkml:trace>
  <inkml:trace contextRef="#ctx0" brushRef="#br0" timeOffset="886.088">741 504 2120 0 0,'0'0'2892'0'0,"0"0"-724"0"0,0 0-157 0 0,0 0 48 0 0,0 0-62 0 0,0 0-246 0 0,0 0-344 0 0,0 0-316 0 0,0 0-222 0 0,0 0-131 0 0,0 0-53 0 0,0 0-41 0 0,0 0-24 0 0,-6 14 2328 0 0,6-14-2588 0 0,0 0-32 0 0,0 0-24 0 0,26 4 1208 0 0,146 4 517 0 0,-49-12-1382 0 0,-123-5-3565 0 0,0 3-6840 0 0,0 2-3081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2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2713 0 0,'0'0'3154'0'0,"0"0"-1005"0"0,0 0-287 0 0,0 0 125 0 0,0 0 158 0 0,0 0 16 0 0,0 0-225 0 0,0 0-399 0 0,0 0-371 0 0,0 0-263 0 0,0 0-170 0 0,0 0-97 0 0,0 0-62 0 0,-4 14 3851 0 0,154 8-2210 0 0,74-28-1607 0 0,-175 1-2503 0 0,-82 14-3115 0 0,19-3 429 0 0,6-2-1039 0 0,1 0-6498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2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3769 0 0,'0'0'4530'0'0,"0"0"-2208"0"0,0 0-691 0 0,0 0-28 0 0,0 0 12 0 0,0 0-48 0 0,0 0-160 0 0,0 0-195 0 0,0 0-208 0 0,0 0-191 0 0,0 0-173 0 0,0 0-140 0 0,0 0-31 0 0,-7 5-9 0 0,-22 18 6 0 0,22-18 5 0 0,7-5-29 0 0,0 0-28 0 0,14 4 1211 0 0,2 1-1297 0 0,0-1-1 0 0,1-1 0 0 0,-1 0 0 0 0,1-2 0 0 0,-1 1 0 0 0,1-2 0 0 0,-1 0 0 0 0,1-1 0 0 0,4-2-327 0 0,-12 3 88 0 0,233-22 920 0 0,-127 19-712 0 0,-115 3-292 0 0,0 0 3 0 0,0 0-46 0 0,0 0-26 0 0,0 0-31 0 0,0 0-59 0 0,-10-5-2774 0 0,7 3-2221 0 0,-1 1-7497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5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8 685 0 0 0,'0'0'255'0'0,"0"0"668"0"0,0 0 169 0 0,0 0-19 0 0,0 0-54 0 0,0 0-56 0 0,0 0 47 0 0,0 0 71 0 0,0 0 50 0 0,-1 4 28 0 0,-5 21 1840 0 0,6-24-2126 0 0,0-1-16 0 0,0 0 1 0 0,0 0 3 0 0,0 0-9 0 0,0 0-25 0 0,0 0-16 0 0,0 0-8 0 0,0 0-24 0 0,0 0-23 0 0,0 0-41 0 0,0 0-59 0 0,5-16 2094 0 0,9-31-2534 0 0,2 0 0 0 0,1 1 0 0 0,3 1 0 0 0,1 1 0 0 0,26-38-216 0 0,-15 29 48 0 0,2 3 0 0 0,2 1 0 0 0,3 1 0 0 0,17-14-48 0 0,-29 39 101 0 0,-27 23-87 0 0,1 31-137 0 0,15 89 314 0 0,-10-72-169 0 0,2-1 1 0 0,1 0 0 0 0,3 0-1 0 0,5 9-22 0 0,4-13-72 0 0,-20-43 80 0 0,-1 0-16 0 0,22-20 124 0 0,142-160 254 0 0,125-110-306 0 0,-222 239-71 0 0,-66 50-6 0 0,0 1-14 0 0,0 0-2 0 0,-4 91 206 0 0,-9 44 49 0 0,8 88-587 0 0,7-213-1591 0 0,3-8-7055 0 0,-4-2-3165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5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0 13723 0 0,'0'0'1232'0'0,"0"0"-81"0"0,0 0-80 0 0,0 0 0 0 0,0 0-40 0 0,0 0-138 0 0,0 0-107 0 0,0 0-94 0 0,0 0-105 0 0,0 0-98 0 0,0 0-83 0 0,0 0-60 0 0,-31 10-34 0 0,-100 32 2 0 0,55-5 286 0 0,63-27-548 0 0,0 1 1 0 0,1 1-1 0 0,0 0 0 0 0,1 0 1 0 0,0 2-1 0 0,1-1 0 0 0,0 1 1 0 0,1 0-1 0 0,1 1 0 0 0,0 0 1 0 0,1 1-1 0 0,1-1 0 0 0,0 1 1 0 0,1 1-1 0 0,1-1 0 0 0,-2 12-52 0 0,5 89 37 0 0,2-114-26 0 0,0 1 1 0 0,-1 0 0 0 0,1-1 0 0 0,1 1-1 0 0,-1-1 1 0 0,0 0 0 0 0,1 1-1 0 0,0-1 1 0 0,0 0 0 0 0,0 0 0 0 0,0 0-1 0 0,0 0 1 0 0,0 0 0 0 0,1 0 0 0 0,0-1-1 0 0,-1 1 1 0 0,1-1 0 0 0,0 0-1 0 0,0 1 1 0 0,0-1 0 0 0,0-1 0 0 0,1 1-1 0 0,-1 0 1 0 0,1-1 0 0 0,-1 0-1 0 0,1 0 1 0 0,-1 0 0 0 0,1 0 0 0 0,3 0-12 0 0,6-3 91 0 0,1 0 0 0 0,-1-2 1 0 0,0 1-1 0 0,0-2 0 0 0,0 1 1 0 0,-1-2-1 0 0,1 0 1 0 0,-1 0-1 0 0,-1-1 0 0 0,1-1 1 0 0,-1 1-1 0 0,0-2 1 0 0,-1 0-1 0 0,0 0 0 0 0,0-1 1 0 0,-1 0-1 0 0,-1-1 1 0 0,1 0-1 0 0,3-7-91 0 0,23-30 116 0 0,-2-1 0 0 0,-2-1 0 0 0,-2-2 0 0 0,-2 0 0 0 0,3-17-116 0 0,-17 37 49 0 0,-13 32-46 0 0,0 0 0 0 0,0 1-1 0 0,0-1 1 0 0,0 0 0 0 0,1 0-1 0 0,-1 0 1 0 0,0 0 0 0 0,0 0-1 0 0,0 0 1 0 0,1 0 0 0 0,-1 0-1 0 0,0 0 1 0 0,0 1 0 0 0,0-1-1 0 0,1 0 1 0 0,-1 0 0 0 0,0 0-1 0 0,0 0 1 0 0,1 0 0 0 0,-1 0-1 0 0,0 0 1 0 0,0-1 0 0 0,0 1-1 0 0,1 0 1 0 0,-1 0 0 0 0,0 0-1 0 0,0 0 1 0 0,0 0 0 0 0,1 0-1 0 0,-1 0 1 0 0,0 0 0 0 0,0 0-1 0 0,0-1 1 0 0,1 1 0 0 0,-1 0-3 0 0,0 0-8 0 0,-15 220 196 0 0,30-66-163 0 0,30-41-634 0 0,8-93-2333 0 0,-34-20-1028 0 0,-3-4-3761 0 0,-9 1-4311 0 0</inkml:trace>
  <inkml:trace contextRef="#ctx0" brushRef="#br0" timeOffset="244.154">1103 262 15363 0 0,'0'0'1727'0'0,"0"0"-534"0"0,0 0-29 0 0,0 0 225 0 0,0 0 69 0 0,0 0-103 0 0,0 0-272 0 0,-12 31-280 0 0,-39 100-202 0 0,-85 166 750 0 0,111-276-4585 0 0,6-26-8678 0 0,15 1 739 0 0</inkml:trace>
  <inkml:trace contextRef="#ctx0" brushRef="#br0" timeOffset="521.991">821 266 14387 0 0,'0'0'2221'0'0,"0"0"-782"0"0,0 0-437 0 0,0 0-99 0 0,0 0-7 0 0,0 0-66 0 0,0 0-106 0 0,0 0-36 0 0,0 0-5 0 0,0 0 32 0 0,0 0-2 0 0,0 0-86 0 0,9 16-59 0 0,63 107 983 0 0,64 79 471 0 0,-36-76-1763 0 0,-97-123-926 0 0,15 13 1796 0 0,-14-15-3589 0 0,-2-7-3708 0 0,-2 3-6260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58.96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 48 3665 0 0,'0'0'1580'0'0,"0"0"-494"0"0,0 0-369 0 0,0 0-83 0 0,0 0 83 0 0,0 0 147 0 0,0 0 82 0 0,0 0-7 0 0,0 0-86 0 0,0 0-139 0 0,0 0-143 0 0,-2 0 1328 0 0,51-3 1677 0 0,24-10-2346 0 0,-17 3-699 0 0,43 0 39 0 0,1 4-1 0 0,76 7-569 0 0,-73-1 209 0 0,330-3 841 0 0,-155-1-766 0 0,-94 8-139 0 0,113 22-82 0 0,102-19-69 0 0,-282 0 48 0 0,611-3 70 0 0,-448 7-74 0 0,329-7 402 0 0,-247 7-299 0 0,30 11-32 0 0,-101 4 8 0 0,-48-8-19 0 0,325-7 328 0 0,-358-4-242 0 0,-86-4-68 0 0,-88 1 115 0 0,-31-3-3259 0 0,-2-1-3290 0 0,-3 0-5387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6:01.3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3 111 1344 0 0,'0'0'1027'0'0,"0"0"-149"0"0,0 0-33 0 0,0 0 53 0 0,0 0 147 0 0,0 0 137 0 0,0 0 126 0 0,0 0 27 0 0,0 0-103 0 0,0 0-177 0 0,0 0-253 0 0,-2-2-255 0 0,122-4 2635 0 0,206-8-999 0 0,198-45-239 0 0,-187 36 2 0 0,172 16-1946 0 0,-410 7 157 0 0,290 4 125 0 0,72 22-112 0 0,-369-19-198 0 0,-5 1 26 0 0,256 32 138 0 0,0-25-14 0 0,228 36 54 0 0,-458-47-41 0 0,13 6-15 0 0,310 36 220 0 0,-268-29-210 0 0,128-9 138 0 0,60-12 57 0 0,-284 15-294 0 0,-53-2-1092 0 0,-12-4-2224 0 0,-2 0-3997 0 0,1-2-4757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6:15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661 508 0 0 0,'0'0'1270'0'0,"0"0"210"0"0,0 0-120 0 0,0 0-240 0 0,0 0-183 0 0,2 0-42 0 0,34-3 6466 0 0,-34-6-2368 0 0,-2-13-3426 0 0,0 20-1440 0 0,0-1-32 0 0,0 0 0 0 0,-1-1 0 0 0,1 1 0 0 0,-1 0 0 0 0,0 0 0 0 0,0-1 0 0 0,0 1 0 0 0,-1 0 0 0 0,1 0 0 0 0,-1 0 0 0 0,1 1 0 0 0,-1-1 0 0 0,0 0 0 0 0,0 0 0 0 0,0 1 0 0 0,0-1 0 0 0,-1 1 0 0 0,1 0 0 0 0,-1 0 1 0 0,1 0-1 0 0,-1 0 0 0 0,0 0 0 0 0,0 1 0 0 0,0-1 0 0 0,0 1 0 0 0,0 0 0 0 0,0-1 0 0 0,0 1 0 0 0,-3 0-95 0 0,-97-12 586 0 0,84 16-556 0 0,0 1 1 0 0,0 0 0 0 0,0 2-1 0 0,1 0 1 0 0,0 1-1 0 0,0 1 1 0 0,0 0-1 0 0,1 2 1 0 0,0 0 0 0 0,1 1-1 0 0,1 0 1 0 0,-4 4-31 0 0,-18 13 26 0 0,1 3 0 0 0,1 0 0 0 0,2 3 0 0 0,1 0 0 0 0,-5 10-26 0 0,-8 14 52 0 0,44-56-53 0 0,-1-1-1 0 0,1 1 0 0 0,0 0 0 0 0,0-1 0 0 0,0 1 1 0 0,0 0-1 0 0,0 0 0 0 0,0 0 0 0 0,0 0 0 0 0,1 0 1 0 0,-1 0-1 0 0,1 0 0 0 0,-1 0 0 0 0,1 0 0 0 0,0 0 1 0 0,0 0-1 0 0,0 0 0 0 0,0 1 0 0 0,0-1 0 0 0,0 0 1 0 0,1 0-1 0 0,-1 0 0 0 0,1 0 0 0 0,-1 0 0 0 0,1 0 1 0 0,0 0-1 0 0,0 0 0 0 0,0 0 0 0 0,0-1 0 0 0,0 1 1 0 0,0 0-1 0 0,0 0 0 0 0,1-1 0 0 0,-1 1 0 0 0,1-1 1 0 0,-1 1-1 0 0,1-1 0 0 0,-1 0 0 0 0,1 0 0 0 0,0 1 1 0 0,0-1-1 0 0,0 0 0 0 0,1 0 2 0 0,16 9 31 0 0,1-1 1 0 0,0-1-1 0 0,1-1 0 0 0,0-1 1 0 0,0 0-1 0 0,1-2 0 0 0,-1-1 0 0 0,1 0 1 0 0,0-2-1 0 0,-1 0 0 0 0,6-1-31 0 0,90 8 125 0 0,-95 3 85 0 0,-101 42 465 0 0,40-31-646 0 0,1 3 0 0 0,1 1 1 0 0,2 2-1 0 0,0 1 0 0 0,2 1 1 0 0,2 3-1 0 0,-11 13-29 0 0,32-36 3 0 0,1 0 1 0 0,1 1-1 0 0,0 0 0 0 0,0 0 0 0 0,1 1 1 0 0,0 0-1 0 0,1 0 0 0 0,0 0 1 0 0,1 1-1 0 0,1 0 0 0 0,0 0 0 0 0,1 0 1 0 0,0 0-1 0 0,1 1 0 0 0,0 5-3 0 0,1-10 15 0 0,0 1 0 0 0,1-1 0 0 0,1 0-1 0 0,-1 0 1 0 0,1 0 0 0 0,1 0 0 0 0,0 0-1 0 0,0 0 1 0 0,1 0 0 0 0,0 0 0 0 0,1-1 0 0 0,-1 1-1 0 0,2-1 1 0 0,-1 0 0 0 0,1 0 0 0 0,0-1-1 0 0,1 1 1 0 0,0-1 0 0 0,0 0 0 0 0,0-1-1 0 0,1 0 1 0 0,0 0 0 0 0,0 0 0 0 0,1-1 0 0 0,0 0-1 0 0,0 0 1 0 0,6 2-15 0 0,1-2 72 0 0,1-1 0 0 0,-1-1 1 0 0,1-1-1 0 0,0 0 0 0 0,0-1 0 0 0,0-1 0 0 0,0 0 0 0 0,0-1 0 0 0,-1-1 0 0 0,1 0 1 0 0,15-5-73 0 0,50-23 181 0 0,-66-4-1677 0 0,0-16-1539 0 0,-5 19-1525 0 0,-2-1-5610 0 0,-6 21 1525 0 0</inkml:trace>
  <inkml:trace contextRef="#ctx0" brushRef="#br0" timeOffset="635.903">502 118 2617 0 0,'0'0'1216'0'0,"0"0"-421"0"0,0 0-97 0 0,0 0 160 0 0,0 0 250 0 0,0 0 219 0 0,0 0 163 0 0,0 0 7 0 0,0 0-43 0 0,0 0-118 0 0,0 0-129 0 0,0 0-108 0 0,0 0-123 0 0,-10-20-125 0 0,-33-58-108 0 0,32 58-76 0 0,11 20-51 0 0,0 0-13 0 0,-6 24 3254 0 0,-1 1-3744 0 0,-60 483 2341 0 0,1 68-1474 0 0,15-27-444 0 0,26-339-338 0 0,6-106-52 0 0,13-86 25 0 0,-3-34-1301 0 0,-2-6-1117 0 0,5 6-3389 0 0,5 8-6642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602 575 0 0 0,'0'0'600'0'0,"0"0"688"0"0,0 0 422 0 0,0 0 351 0 0,0 0 152 0 0,0 0-82 0 0,0 0-227 0 0,0 0-311 0 0,0 0-274 0 0,0 0-204 0 0,4-2-173 0 0,-3 1-805 0 0,0 0 1 0 0,1 0 0 0 0,-1 0-1 0 0,0 0 1 0 0,0 0-1 0 0,0 0 1 0 0,0 0 0 0 0,0 0-1 0 0,0 0 1 0 0,0 0 0 0 0,0-1-1 0 0,0 1 1 0 0,0 0 0 0 0,-1-1-1 0 0,1 1 1 0 0,0-1 0 0 0,-1 1-1 0 0,1-1 1 0 0,-1 1 0 0 0,0-1-1 0 0,1 1 1 0 0,-1-1 0 0 0,0 1-1 0 0,0-1 1 0 0,0 1-1 0 0,0-1 1 0 0,0 1 0 0 0,-1-1-1 0 0,1 1 1 0 0,0-1 0 0 0,-1 1-1 0 0,1-1 1 0 0,-1 1 0 0 0,1-1-1 0 0,-1 1 1 0 0,0-1 0 0 0,0 1-1 0 0,1 0 1 0 0,-1 0 0 0 0,0-1-1 0 0,0 1 1 0 0,-1 0-138 0 0,-4-7 160 0 0,-1 1 0 0 0,0 0 0 0 0,-1 0 0 0 0,1 0 0 0 0,-1 1 0 0 0,0 1 0 0 0,-1-1 0 0 0,0 1 0 0 0,1 1 0 0 0,-2-1 0 0 0,1 2 0 0 0,0-1 0 0 0,-1 1 0 0 0,1 1 0 0 0,-1-1 0 0 0,-8 1-160 0 0,-1-1 81 0 0,0 1-1 0 0,-1 1 0 0 0,1 1 1 0 0,-1 1-1 0 0,1 1 0 0 0,0 0 0 0 0,-1 1 1 0 0,1 2-1 0 0,1 0 0 0 0,-3 1-80 0 0,19-6 9 0 0,1 0 0 0 0,0 1-1 0 0,0-1 1 0 0,-1 0 0 0 0,1 0 0 0 0,0 1-1 0 0,0-1 1 0 0,0 1 0 0 0,-1-1 0 0 0,1 1-1 0 0,0 0 1 0 0,0 0 0 0 0,0-1 0 0 0,0 1-1 0 0,0 0 1 0 0,0 0 0 0 0,0 0 0 0 0,1 0-1 0 0,-1 0 1 0 0,0 0 0 0 0,0 0 0 0 0,1 0-1 0 0,-1 0 1 0 0,0 0 0 0 0,1 1 0 0 0,0-1-1 0 0,-1 0 1 0 0,1 0 0 0 0,-1 0-1 0 0,1 1 1 0 0,0-1 0 0 0,0 0 0 0 0,0 1-1 0 0,0-1 1 0 0,0 0 0 0 0,0 0 0 0 0,0 1-1 0 0,0-1 1 0 0,1 0 0 0 0,-1 0 0 0 0,0 1-1 0 0,1-1 1 0 0,-1 0 0 0 0,1 0 0 0 0,0 1-9 0 0,4 6 20 0 0,1 0-1 0 0,0 0 1 0 0,1-1 0 0 0,-1 0 0 0 0,2 0 0 0 0,-1-1 0 0 0,1 0 0 0 0,0 0 0 0 0,0-1-1 0 0,5 3-19 0 0,29 22 154 0 0,-39-29-143 0 0,-1 1 1 0 0,1-1 0 0 0,-1 0 0 0 0,0 1-1 0 0,0-1 1 0 0,1 1 0 0 0,-1-1 0 0 0,0 1-1 0 0,-1 0 1 0 0,1 0 0 0 0,0 0 0 0 0,0 0-1 0 0,-1 0 1 0 0,1 1 0 0 0,-1-1-1 0 0,0 0 1 0 0,0 1 0 0 0,0-1 0 0 0,0 1-1 0 0,0-1 1 0 0,0 1 0 0 0,-1-1 0 0 0,1 1-1 0 0,-1 0 1 0 0,0-1 0 0 0,0 1 0 0 0,0 0-1 0 0,0-1 1 0 0,0 1 0 0 0,0 0 0 0 0,-1-1-1 0 0,1 1 1 0 0,-1 0 0 0 0,0-1-1 0 0,0 1 1 0 0,0-1 0 0 0,0 1 0 0 0,0-1-1 0 0,0 0 1 0 0,-2 3-12 0 0,-26 22 115 0 0,-1-1 0 0 0,-1-1 0 0 0,-1-2 0 0 0,-18 9-115 0 0,-39 29 44 0 0,70-47-27 0 0,10-8-10 0 0,0-1 0 0 0,0 2 0 0 0,1-1 0 0 0,0 1-1 0 0,0 1 1 0 0,1 0 0 0 0,0 0 0 0 0,0 0 0 0 0,1 0-1 0 0,0 1 1 0 0,-1 3-7 0 0,6-10 4 0 0,0 1 0 0 0,0 0-1 0 0,1 0 1 0 0,-1 0 0 0 0,1 0-1 0 0,-1 0 1 0 0,1 0-1 0 0,0 0 1 0 0,0-1 0 0 0,0 1-1 0 0,1 0 1 0 0,-1 0 0 0 0,1 0-1 0 0,-1 0 1 0 0,1 0 0 0 0,0 0-1 0 0,0-1 1 0 0,0 1 0 0 0,1 0-1 0 0,-1-1 1 0 0,1 1 0 0 0,-1-1-1 0 0,1 0 1 0 0,0 1 0 0 0,0-1-1 0 0,0 0 1 0 0,0 0 0 0 0,0 0-1 0 0,0 0 1 0 0,1 0-1 0 0,-1-1 1 0 0,1 1 0 0 0,0 0-4 0 0,93 34 529 0 0,74-32 354 0 0,-169-4-907 0 0,0 0 1 0 0,0 1-1 0 0,1-1 1 0 0,-1 0-1 0 0,0 0 1 0 0,0-1-1 0 0,0 1 1 0 0,0 0-1 0 0,0 0 1 0 0,0 0-1 0 0,0-1 1 0 0,0 1-1 0 0,0-1 1 0 0,0 1-1 0 0,0 0 1 0 0,0-1-1 0 0,0 0 1 0 0,0 1-1 0 0,0-1 1 0 0,0 0-1 0 0,-1 1 1 0 0,1-1-1 0 0,0 0 1 0 0,0 0-1 0 0,-1 0 1 0 0,1 1-1 0 0,-1-1 1 0 0,1 0-1 0 0,-1 0 1 0 0,1 0-1 0 0,-1 0 1 0 0,1 0-1 0 0,-1 0 1 0 0,0 0-1 0 0,1 0 1 0 0,-1-1-1 0 0,0 1 1 0 0,0 0-1 0 0,0 0 1 0 0,0 0-1 0 0,0 0 1 0 0,0 0-1 0 0,0 0 1 0 0,0 0-1 0 0,-1 0 1 0 0,1 0-1 0 0,-1-1 24 0 0,-3-24-3280 0 0,1 16-2806 0 0,2 5-6006 0 0</inkml:trace>
  <inkml:trace contextRef="#ctx0" brushRef="#br0" timeOffset="470.734">349 1 9066 0 0,'0'0'1746'0'0,"0"0"-207"0"0,0 0-110 0 0,0 0 53 0 0,0 0 17 0 0,0 0-79 0 0,0 0-209 0 0,0 0-264 0 0,0 0-270 0 0,0 0-186 0 0,0 0-144 0 0,0 0-92 0 0,0 0-34 0 0,-3 8 467 0 0,-10 146 2205 0 0,-15 137-1459 0 0,-112 411-684 0 0,105-522-714 0 0,15-120-138 0 0,11-50-2525 0 0,8-19-2047 0 0,2-3-3293 0 0,3 5-3874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6:55.27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0 114 0 0 0,'0'0'212'0'0,"0"0"251"0"0,0 0 93 0 0,0 0-41 0 0,0 0-83 0 0,0 0-77 0 0,6-4-31 0 0,0 0-95 0 0,-1 1 1 0 0,1 0 0 0 0,0 0-1 0 0,0 0 1 0 0,0 0 0 0 0,0 1-1 0 0,0 0 1 0 0,1 1 0 0 0,-1-1 0 0 0,1 1-1 0 0,-1 0 1 0 0,1 1 0 0 0,2-1-230 0 0,307-5 5322 0 0,33-9-4691 0 0,-142 4-175 0 0,17 7 41 0 0,61 7 161 0 0,-108-14-42 0 0,83 7-599 0 0,-71-3-7 0 0,-10-11 351 0 0,0 10 70 0 0,702 8 4130 0 0,-613 12-2753 0 0,311 20 694 0 0,-52-9-762 0 0,-57 2-650 0 0,-253-7-659 0 0,-148-14-255 0 0,-56 0 32 0 0,-13-4-199 0 0,12 0 33 0 0,75 8 155 0 0,-68-5-136 0 0,-19-3-50 0 0,0 0 1 0 0,0 0-13 0 0,0 0 3 0 0,0 0-4 0 0,0 0 3 0 0,0 0-18 0 0,0 0-25 0 0,-13 1-3539 0 0,7 8 701 0 0,-4 2-6758 0 0,6-10-1894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6:58.76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8 63 248 0 0,'0'0'1891'0'0,"0"0"-764"0"0,0 0-452 0 0,0 0-42 0 0,0 0 97 0 0,0 0 207 0 0,0 0 224 0 0,0 0 136 0 0,0 0 9 0 0,0 0-118 0 0,0 0-186 0 0,0 0-190 0 0,0 0-159 0 0,-7 8 2953 0 0,108-1 338 0 0,-1 0-3305 0 0,133-14 309 0 0,85-15-376 0 0,-58 18-299 0 0,77 0 67 0 0,163-18 115 0 0,-240 11-329 0 0,80-3-10 0 0,211 14-10 0 0,-321 14-116 0 0,59-6 40 0 0,29-5-4 0 0,-136 5-20 0 0,228 10-95 0 0,-205-10 112 0 0,195-1 21 0 0,-43-11 156 0 0,-84 4 29 0 0,6 11-64 0 0,149 0 114 0 0,-206-3-81 0 0,63-8 269 0 0,141 0 180 0 0,-246 3-448 0 0,-77 1 47 0 0,-78 3-196 0 0,22 1 64 0 0,-39-2-508 0 0,-10-9-6167 0 0,0 0-5243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6:23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1131 0 0 0,'0'0'907'0'0,"0"0"144"0"0,0 0-26 0 0,0 0 146 0 0,0 0 119 0 0,0 0 49 0 0,0 0-58 0 0,0 0-171 0 0,0 0-315 0 0,0 0-279 0 0,0 0-147 0 0,0-1-1019 0 0,-2-1 12511 0 0,-33 152-9585 0 0,15-91-2062 0 0,-144 396 467 0 0,70-236-564 0 0,17-68-65 0 0,53-93-114 0 0,1-14-29 0 0,22-43 78 0 0,12-58-8528 0 0,-3 33 153 0 0,-3 13 78 0 0</inkml:trace>
  <inkml:trace contextRef="#ctx0" brushRef="#br0" timeOffset="1770.912">310 1333 0 0 0,'0'0'253'0'0,"0"0"498"0"0,0 0 137 0 0,0 0 143 0 0,0 0 199 0 0,0 0 149 0 0,0 0-59 0 0,0 0-198 0 0,0 0-210 0 0,0 0-155 0 0,0 0-54 0 0,0 0 1 0 0,2-2-379 0 0,5-7 9474 0 0,-3-1-6201 0 0,-7-31-3609 0 0,-1 34 149 0 0,5 36 0 0 0,86 276 461 0 0,-36-66-227 0 0,-8-56-169 0 0,-20-119-182 0 0,-23-64-47 0 0,0 0 27 0 0,0 0 10 0 0,0 0-9 0 0,0 0 17 0 0,0 0-18 0 0,0 0 2 0 0,0 0-6 0 0,0 0 9 0 0,0 0 4 0 0,0 0 9 0 0,0 0-11 0 0,0 0-13 0 0,0 0-3 0 0,13 26 109 0 0,5 45 51 0 0,-17-62-139 0 0,-1-9 38 0 0,0 0 0 0 0,0-1 0 0 0,0 1 0 0 0,1 0 0 0 0,-1-1 0 0 0,0 1 0 0 0,0 0 0 0 0,1 0 0 0 0,-1-1 0 0 0,0 1 0 0 0,1 0 0 0 0,-1 0 0 0 0,0-1 0 0 0,1 1 0 0 0,-1 0 0 0 0,0 0 0 0 0,1 0 0 0 0,-1 0 0 0 0,0-1 0 0 0,1 1 0 0 0,-1 0 0 0 0,1 0 0 0 0,-1 0 0 0 0,0 0 0 0 0,1 0 0 0 0,-1 0 0 0 0,1 0 0 0 0,-1 0 0 0 0,0 0 0 0 0,1 0 0 0 0,-1 1 0 0 0,1-1 0 0 0,-1 0 0 0 0,0 0 0 0 0,1 0 0 0 0,-1 0 0 0 0,0 0 0 0 0,1 1-51 0 0,48-197 150 0 0,-10 61-113 0 0,-1-14-14 0 0,20-119 67 0 0,-43 96 77 0 0,5 36-83 0 0,-10 107-64 0 0,-9 28-13 0 0,-1 1-10 0 0,0 0 6 0 0,0 0-9 0 0,0 0 1 0 0,0 0 10 0 0,0 0 3 0 0,0 0 0 0 0,0 0-4 0 0,0 0-16 0 0,0 0-4 0 0,0 0 4 0 0,0 0 18 0 0,0 0 7 0 0,0 0-6 0 0,0 0-13 0 0,0 0-2 0 0,0 0 3 0 0,0 0 10 0 0,0 0-1 0 0,0 0-16 0 0,0 0-4 0 0,0 0 0 0 0,0 0 4 0 0,0 0 11 0 0,0 0-12 0 0,0 0 17 0 0,0 0 10 0 0,0 0 1 0 0,0 0-11 0 0,0 0-23 0 0,0 0 2 0 0,0 0 25 0 0,0 0-1 0 0,0 0-14 0 0,0 0-4 0 0,0 0 11 0 0,0 0-10 0 0,0 0-1 0 0,0 0-2 0 0,0 0 2 0 0,0 0 0 0 0,0 0 7 0 0,0 0-24 0 0,0 0 3 0 0,0 0-15 0 0,0 0 6 0 0,0 0 6 0 0,0 0-10 0 0,0 0-18 0 0,0 0-36 0 0,0 0-8 0 0,0 0-39 0 0,0 0-26 0 0,0 0-33 0 0,0 0-100 0 0,0 0-95 0 0,0 0-179 0 0,0 0-228 0 0,0 0-319 0 0,0 0-624 0 0,0 0-2773 0 0,1 0-424 0 0,-1 0-6830 0 0</inkml:trace>
  <inkml:trace contextRef="#ctx0" brushRef="#br0" timeOffset="2710.518">1131 1440 0 0 0,'0'0'1188'0'0,"0"0"329"0"0,0 0 196 0 0,0 0 134 0 0,0 0 35 0 0,0 0-126 0 0,0 0-235 0 0,0 0-254 0 0,0 0-226 0 0,0 0-146 0 0,0 0-95 0 0,0 0-52 0 0,0 0-30 0 0,-6 11 4516 0 0,59-2-882 0 0,3 0-3819 0 0,67 2 338 0 0,101-7 122 0 0,-223-4-996 0 0,-1 0 10 0 0,0 0 14 0 0,0 0 23 0 0,0 0-17 0 0,0 0-15 0 0,0 0-3 0 0,0 0-12 0 0,0 0 27 0 0,0 0 7 0 0,0 0-8 0 0,0 0-10 0 0,0 0 10 0 0,0 0 10 0 0,0 0 7 0 0,0 0-20 0 0,0 0-11 0 0,0 0 2 0 0,0 0 9 0 0,0 0-1 0 0,0 0 1 0 0,0 0-15 0 0,0 0-17 0 0,0 0 17 0 0,0 0-9 0 0,0 0-4 0 0,0 0 0 0 0,0 0 7 0 0,0 0 17 0 0,0 0-29 0 0,0 0-7 0 0,0 0-6 0 0,0-30-7615 0 0,0 16-3600 0 0,0 10 913 0 0</inkml:trace>
  <inkml:trace contextRef="#ctx0" brushRef="#br0" timeOffset="8301.028">1758 2066 4553 0 0,'0'0'1815'0'0,"0"0"-687"0"0,0 0-470 0 0,0 0-139 0 0,0 0 117 0 0,0 0 102 0 0,0 0 4 0 0,0 0-11 0 0,0 0 64 0 0,0 0 94 0 0,0 0 110 0 0,6-4 91 0 0,61-62 3473 0 0,-8-74-439 0 0,-51 115-3951 0 0,1 0 1 0 0,1 0-1 0 0,1 1 1 0 0,1 1 0 0 0,1 0-1 0 0,1 0 1 0 0,8-7-174 0 0,11-4 145 0 0,1 1 1 0 0,2 1-1 0 0,1 3 0 0 0,29-18-145 0 0,-43 30 48 0 0,55-31 220 0 0,-67 91-70 0 0,13 53-72 0 0,-13-56-93 0 0,-1 2 0 0 0,-2-1 0 0 0,-2 1 0 0 0,0 15-33 0 0,-7 100 43 0 0,1-156-34 0 0,0-1 13 0 0,0 0 0 0 0,12-23 72 0 0,253-311 79 0 0,-156 220-236 0 0,-86 96 58 0 0,-23 17-8 0 0,0 1-9 0 0,0 0-19 0 0,4 27-60 0 0,0 1 144 0 0,-2 1 1 0 0,-1 0 0 0 0,-1 0-1 0 0,-1 0 1 0 0,-2 0 0 0 0,-1 0-1 0 0,-2 3-43 0 0,-8 94 123 0 0,3-27-26 0 0,11-99-112 0 0,0 0-17 0 0,1-3-1638 0 0,-3-4-1998 0 0,4-1-3978 0 0,1 4-3849 0 0</inkml:trace>
  <inkml:trace contextRef="#ctx0" brushRef="#br0" timeOffset="9297.884">3448 1444 8250 0 0,'0'0'2390'0'0,"0"0"-670"0"0,0 0-228 0 0,0 0 18 0 0,0 0-7 0 0,0 0-83 0 0,0 0-205 0 0,0 0-236 0 0,0 0-211 0 0,0 0-146 0 0,0 0-126 0 0,0 0-71 0 0,0 0-77 0 0,-20 0-62 0 0,-62 0-36 0 0,77 0-201 0 0,1 0 0 0 0,-1 0-1 0 0,0 1 1 0 0,0-1-1 0 0,1 1 1 0 0,-1 0 0 0 0,0 1-1 0 0,1-1 1 0 0,-1 1-1 0 0,1 0 1 0 0,0 0 0 0 0,0 0-1 0 0,-1 0 1 0 0,1 1-1 0 0,1 0 1 0 0,-1-1-1 0 0,-2 3-47 0 0,-13 10 173 0 0,2-2-109 0 0,0 1 1 0 0,0 0 0 0 0,2 2-1 0 0,0-1 1 0 0,0 2 0 0 0,2 0 0 0 0,0 1-1 0 0,1 0 1 0 0,1 1 0 0 0,1 0-1 0 0,-8 19-65 0 0,12-22-1 0 0,0 0 0 0 0,1 0-1 0 0,0 1 1 0 0,1 0 0 0 0,1 0-1 0 0,1 0 1 0 0,1 0 0 0 0,0 13 1 0 0,1-27 6 0 0,0 0 0 0 0,0 0 0 0 0,0 0 0 0 0,1 0 0 0 0,0 0 0 0 0,-1 0 0 0 0,1 0 0 0 0,0-1 1 0 0,0 1-1 0 0,1 0 0 0 0,-1-1 0 0 0,1 1 0 0 0,-1-1 0 0 0,1 1 0 0 0,0-1 0 0 0,0 0 0 0 0,0 0 0 0 0,0 0 0 0 0,0 0 1 0 0,0 0-1 0 0,0 0 0 0 0,1 0 0 0 0,-1-1 0 0 0,1 1 0 0 0,-1-1 0 0 0,1 0 0 0 0,0 0 0 0 0,0 0 0 0 0,-1 0 0 0 0,1 0 0 0 0,0 0 1 0 0,0-1-1 0 0,0 1 0 0 0,0-1 0 0 0,0 0-6 0 0,6 1 75 0 0,-1-1-1 0 0,1 0 1 0 0,-1 0 0 0 0,1-1-1 0 0,-1 0 1 0 0,1 0 0 0 0,-1-1 0 0 0,0 0-1 0 0,0 0 1 0 0,0-1 0 0 0,5-2-75 0 0,8-7 118 0 0,0 0 1 0 0,-1-2-1 0 0,0 0 0 0 0,-1-1 1 0 0,-1-1-1 0 0,0-1 1 0 0,-1 0-1 0 0,-1-1 1 0 0,-1-1-1 0 0,0-1 1 0 0,7-14-119 0 0,37-66 550 0 0,-54 96-518 0 0,-1 14-104 0 0,4 5 76 0 0,-1 0 0 0 0,0 0 0 0 0,-1 0 0 0 0,0 1 0 0 0,-2 0 0 0 0,1 0 0 0 0,-2 1 0 0 0,0-1 0 0 0,-1 1 0 0 0,-1 13-4 0 0,7 33 14 0 0,29 166 2 0 0,-35-206 0 0 0,0 1 0 0 0,-2-1-1 0 0,-1 1 1 0 0,0 0 0 0 0,-2-1 0 0 0,-1 1 0 0 0,0-1 0 0 0,-2 0 0 0 0,-1-1 0 0 0,-1 1 0 0 0,0-1 0 0 0,-2-1 0 0 0,-1 0-1 0 0,0 1-15 0 0,-3 2 11 0 0,-2-1-1 0 0,0 0 1 0 0,-1-1 0 0 0,0-1-1 0 0,-2-1 1 0 0,-1-1-1 0 0,0 0 1 0 0,-2-1-1 0 0,0-2 1 0 0,-22 13-11 0 0,43-27 5 0 0,0-1-1 0 0,-1 0 1 0 0,1 0 0 0 0,-1 0 0 0 0,1 0 0 0 0,0-1 0 0 0,-1 1-1 0 0,0 0 1 0 0,1-1 0 0 0,-1 1 0 0 0,1-1 0 0 0,-1 1 0 0 0,0-1-1 0 0,1 0 1 0 0,-1 1 0 0 0,0-1 0 0 0,1 0 0 0 0,-1 0 0 0 0,0 0-1 0 0,0-1 1 0 0,1 1 0 0 0,-1 0 0 0 0,0-1 0 0 0,1 1 0 0 0,-1-1-1 0 0,1 1 1 0 0,-1-1 0 0 0,1 0 0 0 0,-1 0 0 0 0,1 1 0 0 0,-1-1-1 0 0,1 0 1 0 0,0-1 0 0 0,-1 1 0 0 0,1 0 0 0 0,0 0 0 0 0,0 0-1 0 0,0-1 1 0 0,0 1 0 0 0,0 0 0 0 0,0-1 0 0 0,0 1 0 0 0,0-1-1 0 0,1 1 1 0 0,-1-1 0 0 0,1 0 0 0 0,-1 1 0 0 0,1-1 0 0 0,-1 0-1 0 0,1 1 1 0 0,0-1 0 0 0,0 0 0 0 0,0-1-5 0 0,0-7-6 0 0,0-1 1 0 0,1 1 0 0 0,0 0-1 0 0,1-1 1 0 0,0 1-1 0 0,1 0 1 0 0,0 0-1 0 0,0 1 1 0 0,1-1-1 0 0,0 1 1 0 0,1-1 0 0 0,5-6 4 0 0,23-37 45 0 0,3 1 0 0 0,2 2-1 0 0,2 2 1 0 0,2 1 0 0 0,2 3-1 0 0,2 1 1 0 0,45-31-44 0 0,-84 69 23 0 0,0 0-1 0 0,1 1 1 0 0,-1 0 0 0 0,1 1 0 0 0,-1-1-1 0 0,1 1 1 0 0,0 1 0 0 0,0 0 0 0 0,0 0 0 0 0,1 0-1 0 0,-1 1 1 0 0,0 1 0 0 0,1-1 0 0 0,1 1-23 0 0,9 10 794 0 0,-14-6-2032 0 0,-3-8-6641 0 0,-2-2-4532 0 0</inkml:trace>
  <inkml:trace contextRef="#ctx0" brushRef="#br0" timeOffset="12515.367">4210 1676 1408 0 0,'0'0'2554'0'0,"0"0"-491"0"0,0 0-66 0 0,0 0-16 0 0,0 0-96 0 0,0 0-202 0 0,0 0-275 0 0,0 0-280 0 0,0 0-238 0 0,0 0-183 0 0,0 0-122 0 0,0 0-65 0 0,0 0-20 0 0,7 7 3776 0 0,48 0-1583 0 0,100 1-1462 0 0,109-16-343 0 0,-257 4-2905 0 0,-17 1-9022 0 0,7 3-397 0 0</inkml:trace>
  <inkml:trace contextRef="#ctx0" brushRef="#br0" timeOffset="12837.323">4144 1915 9818 0 0,'0'0'2922'0'0,"0"0"-1199"0"0,0 0-749 0 0,0 0-164 0 0,0 0 53 0 0,0 0 84 0 0,0 0-20 0 0,0 0-144 0 0,0 0-144 0 0,0 0-19 0 0,0 0 32 0 0,0 0 53 0 0,0 0 33 0 0,13 2-85 0 0,94 11 862 0 0,39-21 200 0 0,-12 1-1416 0 0,-115 1-1730 0 0,-13 0-7415 0 0,-6 3-3395 0 0</inkml:trace>
  <inkml:trace contextRef="#ctx0" brushRef="#br0" timeOffset="16782.817">4930 2147 0 0 0,'0'0'377'0'0,"0"0"688"0"0,0 0 335 0 0,0 0 64 0 0,0 0-81 0 0,0 0-171 0 0,0 0-167 0 0,0 0-137 0 0,0 0-77 0 0,0 0-39 0 0,1 0 1474 0 0,1 1 8827 0 0,-1-2-11805 0 0,-2-32 1679 0 0,12-70 98 0 0,93-69-466 0 0,-64 115-523 0 0,-23 34-42 0 0,1 1-1 0 0,1 0 1 0 0,1 1 0 0 0,0 1 0 0 0,2 1-1 0 0,0 1 1 0 0,1 1 0 0 0,1 1 0 0 0,0 1-1 0 0,21-9-33 0 0,1 2 59 0 0,-45 22-79 0 0,-1 0 0 0 0,0 0-11 0 0,0 0-9 0 0,11 29 31 0 0,5 12 53 0 0,-2 0 0 0 0,-2 0 0 0 0,-2 1 1 0 0,-2 0-1 0 0,-2 1 0 0 0,1 36-44 0 0,-5-65-1 0 0,2 144 36 0 0,-4-158-14 0 0,15-48 807 0 0,-6 9-822 0 0,2 0 0 0 0,1 2 0 0 0,2-1-1 0 0,2 1 1 0 0,1 2 0 0 0,2-1 0 0 0,2 2 0 0 0,3-2-6 0 0,-2 4-1 0 0,2 2 0 0 0,2 0 1 0 0,0 2-1 0 0,2 1 0 0 0,1 1 0 0 0,1 1 1 0 0,5-1-1 0 0,-17 14-1 0 0,1 1-1 0 0,1 0 0 0 0,0 2 0 0 0,0 0 0 0 0,1 1 1 0 0,0 1-1 0 0,0 1 0 0 0,1 1 0 0 0,20-2 3 0 0,-42 7 0 0 0,3-1-2 0 0,0 0 0 0 0,0 0-1 0 0,0 0 1 0 0,0 1 0 0 0,0-1 0 0 0,0 1 0 0 0,0 0-1 0 0,1 0 1 0 0,-1 0 0 0 0,0 0 0 0 0,0 0 0 0 0,0 1-1 0 0,0 0 1 0 0,0-1 0 0 0,0 1 0 0 0,0 0 0 0 0,0 0 0 0 0,0 1-1 0 0,0-1 1 0 0,0 1 0 0 0,-1-1 0 0 0,1 1 0 0 0,-1 0-1 0 0,1 0 1 0 0,-1 0 0 0 0,1 0 0 0 0,-1 0 0 0 0,0 1-1 0 0,0-1 1 0 0,0 1 0 0 0,-1-1 0 0 0,1 1 0 0 0,0 0 0 0 0,-1 1 1 0 0,1 9 21 0 0,0 1-1 0 0,-2 0 0 0 0,0 0 0 0 0,0 0 0 0 0,-1 0 0 0 0,-1 0 0 0 0,0-1 0 0 0,-1 1 0 0 0,-1-1 0 0 0,0 1 0 0 0,-1-1 0 0 0,0 0 1 0 0,-1-1-1 0 0,0 1 0 0 0,-6 7-19 0 0,-15 39 72 0 0,-70 172 104 0 0,91-193-246 0 0,6-37 38 0 0,0-1-7 0 0,0 0-1 0 0,0 0 0 0 0,0 0-3 0 0,0 0-10 0 0,0 0-4 0 0,9-23-1049 0 0,2 9 76 0 0,12-14-2316 0 0,-8 12-7219 0 0,-10 12-745 0 0</inkml:trace>
  <inkml:trace contextRef="#ctx0" brushRef="#br0" timeOffset="17440.715">6876 1572 0 0 0,'0'0'3031'0'0,"0"0"-1340"0"0,0 0-377 0 0,0 0 174 0 0,0 0 149 0 0,0 0 6 0 0,0 0-84 0 0,0 0-132 0 0,0 0-131 0 0,0 0-129 0 0,0 0-142 0 0,0 0-163 0 0,-6-4-145 0 0,-18-13-107 0 0,-31 13 2373 0 0,36 6-2797 0 0,1 1 0 0 0,0 1 0 0 0,-1 1 0 0 0,2 1 0 0 0,-1 0 0 0 0,1 1 1 0 0,0 1-1 0 0,0 1 0 0 0,1 0 0 0 0,0 1 0 0 0,-1 2-186 0 0,4-4 43 0 0,-4 3-23 0 0,0 1 0 0 0,1 1 0 0 0,0 0 0 0 0,1 1-1 0 0,1 1 1 0 0,0 0 0 0 0,1 1 0 0 0,1 0 0 0 0,0 1 0 0 0,1 1 0 0 0,1 0 0 0 0,1 0 0 0 0,0 1 0 0 0,1 0-20 0 0,6-15 8 0 0,0 0 0 0 0,0 0 1 0 0,0 0-1 0 0,0 1 1 0 0,1-1-1 0 0,-1 0 0 0 0,1 1 1 0 0,1-1-1 0 0,-1 1 0 0 0,0-1 1 0 0,1 1-1 0 0,0 0 1 0 0,0-1-1 0 0,0 1 0 0 0,1-1 1 0 0,0 1-1 0 0,0-1 1 0 0,0 1-1 0 0,0-1 0 0 0,0 1 1 0 0,1-1-1 0 0,0 0 0 0 0,0 0 1 0 0,0 0-1 0 0,1 0 1 0 0,-1 0-1 0 0,1 0 0 0 0,0-1 1 0 0,0 1-1 0 0,0-1 0 0 0,0 0 1 0 0,1 0-1 0 0,-1 0 1 0 0,1 0-1 0 0,0-1 0 0 0,0 1 1 0 0,0-1-1 0 0,0 0 1 0 0,0 0-1 0 0,1-1 0 0 0,-1 1 1 0 0,1-1-9 0 0,11 0 99 0 0,-1-2 0 0 0,0 0 0 0 0,0-1-1 0 0,0 0 1 0 0,0-1 0 0 0,0-1 0 0 0,0 0 0 0 0,-1-1 0 0 0,0-1 0 0 0,0 0 0 0 0,0-1 0 0 0,-1 0 0 0 0,0-1 0 0 0,0-1 0 0 0,-1 0 0 0 0,3-3-99 0 0,14-13 106 0 0,-1-1 0 0 0,-1-2 1 0 0,-1 0-1 0 0,-2-2 1 0 0,20-31-107 0 0,26-93 373 0 0,-89 332-217 0 0,19-148-289 0 0,15 167-2178 0 0,-9-188-478 0 0,-2-5-2246 0 0,-3-3 1452 0 0,1 0-8413 0 0</inkml:trace>
  <inkml:trace contextRef="#ctx0" brushRef="#br0" timeOffset="18122.875">7185 1882 11514 0 0,'0'0'2214'0'0,"0"0"-332"0"0,0 0-84 0 0,0 0-33 0 0,0 0-235 0 0,0 0-312 0 0,0 0-302 0 0,0 0-240 0 0,0 0-175 0 0,0 0-127 0 0,0 0-77 0 0,0 0-83 0 0,0 0-65 0 0,-3 2-41 0 0,-4 5-93 0 0,0 0 1 0 0,0 0-1 0 0,0 1 0 0 0,1-1 1 0 0,1 2-1 0 0,-1-1 0 0 0,1 0 0 0 0,0 1 1 0 0,1 0-1 0 0,0 0 0 0 0,1 1 1 0 0,0-1-1 0 0,0 1 0 0 0,1-1 1 0 0,0 1-1 0 0,1 0 0 0 0,0 0 1 0 0,0 0-1 0 0,1 0 0 0 0,1-1 0 0 0,0 4-15 0 0,0-11 24 0 0,0 1 0 0 0,0-1 0 0 0,0 0-1 0 0,0 1 1 0 0,1-1 0 0 0,-1 0-1 0 0,1 0 1 0 0,-1 0 0 0 0,1 0-1 0 0,0 0 1 0 0,0 0 0 0 0,0-1 0 0 0,0 1-1 0 0,0 0 1 0 0,0-1 0 0 0,1 0-1 0 0,-1 1 1 0 0,0-1 0 0 0,1 0 0 0 0,-1 0-1 0 0,1-1 1 0 0,-1 1 0 0 0,1 0-1 0 0,-1-1 1 0 0,1 0 0 0 0,0 1-1 0 0,-1-1 1 0 0,1 0 0 0 0,0 0 0 0 0,-1-1-1 0 0,1 1 1 0 0,-1 0 0 0 0,1-1-1 0 0,0 0 1 0 0,-1 1 0 0 0,0-1 0 0 0,1 0-1 0 0,-1 0 1 0 0,1-1 0 0 0,1 0-24 0 0,15-12 153 0 0,1-2 1 0 0,-2 0-1 0 0,0-1 1 0 0,-1-1 0 0 0,0 0-1 0 0,-1-3-153 0 0,13-12 156 0 0,19-19 88 0 0,-47 53-241 0 0,1 0 1 0 0,-1 0-1 0 0,0 0 0 0 0,0 0 0 0 0,0 0 0 0 0,0 0 0 0 0,0 0 0 0 0,0 0 1 0 0,0 0-1 0 0,-1 0 0 0 0,1 1 0 0 0,0-1 0 0 0,-1 0 0 0 0,1 1 0 0 0,-1-1 0 0 0,1 1 1 0 0,-1-1-1 0 0,1 0 0 0 0,-1 1 0 0 0,0-1 0 0 0,0 1 0 0 0,0-1 0 0 0,0 1 1 0 0,0-1-1 0 0,0 1 0 0 0,0-1 0 0 0,-1 1 0 0 0,1-1 0 0 0,0 0 0 0 0,-1 1 1 0 0,1-1-1 0 0,-1 1 0 0 0,0 0-3 0 0,2 11 59 0 0,11 287 18 0 0,-10-95-157 0 0,-5-166 77 0 0,-3-1 1 0 0,-1 1-1 0 0,-2-1 0 0 0,-2 0 0 0 0,-1-1 0 0 0,-8 14 3 0 0,14-37 2 0 0,0 0 1 0 0,-2-1 0 0 0,0 0-1 0 0,0-1 1 0 0,-1 1-1 0 0,0-2 1 0 0,-1 1-1 0 0,-1-1 1 0 0,0-1-1 0 0,0 0 1 0 0,-1 0-1 0 0,0-2 1 0 0,0 1-1 0 0,-1-1 1 0 0,0-1-1 0 0,-1 0 1 0 0,0-1-1 0 0,-13 4-2 0 0,22-8 8 0 0,1-1 0 0 0,-1 1 0 0 0,1-1 0 0 0,-1 0 1 0 0,0 0-1 0 0,0 0 0 0 0,0-1 0 0 0,1 0 0 0 0,-1 0 0 0 0,0 0 0 0 0,0 0 0 0 0,0-1 0 0 0,1 0 0 0 0,-1 0 0 0 0,0 0 0 0 0,1-1 0 0 0,-1 1 0 0 0,1-1 0 0 0,-1 0 0 0 0,1 0 0 0 0,0-1 0 0 0,0 1 0 0 0,0-1 0 0 0,0 0 0 0 0,0 0 0 0 0,1-1 0 0 0,-1 1 0 0 0,1-1 0 0 0,0 1 1 0 0,0-1-1 0 0,0 0 0 0 0,0 0 0 0 0,1 0 0 0 0,0-1 0 0 0,-1 0-8 0 0,1-6 0 0 0,0 1 0 0 0,0 0 1 0 0,1 0-1 0 0,1-1 0 0 0,-1 1 1 0 0,2-1-1 0 0,-1 1 1 0 0,2 0-1 0 0,-1-1 0 0 0,1 1 1 0 0,1 0-1 0 0,0 0 0 0 0,0 0 1 0 0,1 1-1 0 0,4-8 0 0 0,22-32-433 0 0,1 2 0 0 0,3 1 0 0 0,1 2 1 0 0,3 2-1 0 0,1 1 0 0 0,2 1 0 0 0,23-15 433 0 0,-62 54-131 0 0,19-18-2967 0 0,-9 6-2983 0 0,-4 2-6256 0 0</inkml:trace>
  <inkml:trace contextRef="#ctx0" brushRef="#br0" timeOffset="22090.198">7139 755 0 0 0,'0'0'1420'0'0,"0"0"77"0"0,0 0 127 0 0,0 0 19 0 0,0 0-129 0 0,0 0-193 0 0,0 0-215 0 0,0 0-174 0 0,3-1-108 0 0,-2 1-735 0 0,-1 0 0 0 0,1 0-1 0 0,0 0 1 0 0,-1 0 0 0 0,1 0-1 0 0,0 1 1 0 0,-1-1 0 0 0,1 0 0 0 0,0 0-1 0 0,-1 0 1 0 0,1 0 0 0 0,0 1-1 0 0,-1-1 1 0 0,1 0 0 0 0,-1 1 0 0 0,1-1-1 0 0,-1 0 1 0 0,1 1 0 0 0,-1-1-1 0 0,1 1 1 0 0,-1-1 0 0 0,1 1-1 0 0,-1-1 1 0 0,1 1 0 0 0,-1-1 0 0 0,0 1-1 0 0,1 0 1 0 0,-1-1 0 0 0,0 1-1 0 0,0-1 1 0 0,1 1 0 0 0,-1 0 0 0 0,0-1-1 0 0,0 1 1 0 0,0 0 0 0 0,0-1-1 0 0,0 1 1 0 0,0 0 0 0 0,0-1 0 0 0,0 1-1 0 0,0 0 1 0 0,0-1 0 0 0,0 1-1 0 0,0 0 1 0 0,0-1 0 0 0,0 1-1 0 0,-1-1 1 0 0,1 1 0 0 0,0 0 0 0 0,-1-1-1 0 0,1 1 1 0 0,0-1 0 0 0,-1 1-1 0 0,1-1 1 0 0,-1 1 0 0 0,1-1 0 0 0,-1 1-1 0 0,1-1-88 0 0,-50 137 1721 0 0,-145 316-310 0 0,-68 10-510 0 0,197-348-840 0 0,-76 156-34 0 0,92-167 44 0 0,-1-28-119 0 0,31-62-210 0 0,16-19-5980 0 0,4 1 1117 0 0,0 0-4432 0 0</inkml:trace>
  <inkml:trace contextRef="#ctx0" brushRef="#br0" timeOffset="22752.658">7121 726 1384 0 0,'0'0'1370'0'0,"0"0"-298"0"0,0 0 79 0 0,0 0 444 0 0,0 0 408 0 0,0 0 123 0 0,0 0-210 0 0,0 0-427 0 0,0 0-385 0 0,0 0-265 0 0,0 0-214 0 0,0 0-190 0 0,0 0-139 0 0,-8 3-81 0 0,-310 127 3072 0 0,143-79-1314 0 0,336-18-845 0 0,-124-21-1108 0 0,0 1 1 0 0,-1 2-1 0 0,-1 1 1 0 0,0 2-1 0 0,-1 2 1 0 0,1 2-21 0 0,42 23 50 0 0,18-11-3 0 0,-95-34-30 0 0,0 0 41 0 0,0 0 54 0 0,0 0 64 0 0,0 0 93 0 0,0 0 84 0 0,-1-15-261 0 0,-1 1 0 0 0,0-1 0 0 0,-1 1 0 0 0,0 0 0 0 0,-1 0-1 0 0,-1 0 1 0 0,0 0 0 0 0,-1 1 0 0 0,0-1 0 0 0,-1 2 0 0 0,-1-1-1 0 0,0 1 1 0 0,-1 0 0 0 0,0 1 0 0 0,-8-9-92 0 0,14 16 28 0 0,-26-30-60 0 0,-2 1-1 0 0,-1 2 1 0 0,-2 1 0 0 0,-8-4 32 0 0,30 24-43 0 0,1-1-242 0 0,11 11 169 0 0,0-1 0 0 0,-1 1 0 0 0,1 0 0 0 0,0-1 0 0 0,0 1 0 0 0,0-1 0 0 0,0 1 0 0 0,-1-1 0 0 0,1 1-1 0 0,0-1 1 0 0,0 1 0 0 0,0 0 0 0 0,0-1 0 0 0,0 1 0 0 0,0-1 0 0 0,0 1 0 0 0,0-1 0 0 0,0 1 0 0 0,1-1 0 0 0,-1 1 0 0 0,0-1 0 0 0,0 1-1 0 0,0 0 1 0 0,0-1 0 0 0,1 1 0 0 0,-1-1 0 0 0,0 1 0 0 0,0 0 0 0 0,1-1 0 0 0,-1 1 0 0 0,0 0 0 0 0,1-1 0 0 0,-1 1 0 0 0,0 0 0 0 0,1-1-1 0 0,-1 1 1 0 0,1 0 0 0 0,-1 0 0 0 0,0-1 0 0 0,1 1 0 0 0,-1 0 0 0 0,1 0 0 0 0,-1 0 0 0 0,1 0 0 0 0,-1 0 0 0 0,0 0 0 0 0,1 0 0 0 0,-1-1-1 0 0,1 1 1 0 0,-1 0 0 0 0,1 1 0 0 0,-1-1 0 0 0,1 0 0 0 0,-1 0 0 0 0,1 0 0 0 0,-1 0 0 0 0,1 0 0 0 0,-1 0 0 0 0,0 0 0 0 0,1 1-1 0 0,-1-1 1 0 0,1 0 116 0 0,13-1-6336 0 0,-3-2-5157 0 0</inkml:trace>
  <inkml:trace contextRef="#ctx0" brushRef="#br0" timeOffset="23157.799">7496 125 12491 0 0,'0'0'1249'0'0,"0"0"-152"0"0,0 0-32 0 0,0 0 19 0 0,0 0-1 0 0,0 0-151 0 0,0 0-202 0 0,0 0-202 0 0,0 0-183 0 0,0 0-103 0 0,0 0-49 0 0,-30 8-26 0 0,-96 26 0 0 0,123-34-156 0 0,0 1 1 0 0,0 0 0 0 0,0-1 0 0 0,0 2 0 0 0,0-1 0 0 0,0 0-1 0 0,0 0 1 0 0,1 1 0 0 0,-1 0 0 0 0,0-1 0 0 0,1 1 0 0 0,-1 0-1 0 0,1 0 1 0 0,0 1 0 0 0,0-1 0 0 0,0 0 0 0 0,0 1 0 0 0,0-1-1 0 0,0 1 1 0 0,1 0 0 0 0,-1-1 0 0 0,1 1 0 0 0,-1 3-12 0 0,-4 6 62 0 0,-5 12 30 0 0,1 0-1 0 0,0 1 1 0 0,2 1-1 0 0,1 0 1 0 0,1 0-1 0 0,1 0 1 0 0,2 0-1 0 0,0 1 0 0 0,2 0 1 0 0,1-1-1 0 0,1 1 1 0 0,3 18-92 0 0,-3-36 64 0 0,0 0-1 0 0,1 0 1 0 0,0 0 0 0 0,0-1-1 0 0,1 1 1 0 0,0-1 0 0 0,1 0-1 0 0,-1 0 1 0 0,2 0 0 0 0,-1 0-1 0 0,1-1 1 0 0,0 0 0 0 0,1 0-1 0 0,0 0 1 0 0,0 0 0 0 0,0-1-1 0 0,1 0 1 0 0,0-1 0 0 0,0 1-1 0 0,0-1 1 0 0,1-1 0 0 0,-1 1-1 0 0,1-1 1 0 0,0 0 0 0 0,1-1-1 0 0,-1 0 1 0 0,1-1 0 0 0,-1 1-1 0 0,1-2 1 0 0,0 1 0 0 0,0-1-1 0 0,-1 0 1 0 0,1-1 0 0 0,0 0-1 0 0,1-1-63 0 0,12-3 127 0 0,0-1-1 0 0,0-1 0 0 0,-1 0 0 0 0,1-2 0 0 0,-1-1 0 0 0,-1-1 0 0 0,0 0 1 0 0,0-1-1 0 0,-1-2 0 0 0,0 0 0 0 0,-2-1 0 0 0,1 0 0 0 0,-2-1 1 0 0,0-2-1 0 0,0 1 0 0 0,-2-2 0 0 0,0 0 0 0 0,-1 0 0 0 0,-1-1 1 0 0,1-4-127 0 0,-6 10-9 0 0,0 0 1 0 0,-1 0 0 0 0,-1-1 0 0 0,0 0 0 0 0,-1 0 0 0 0,-1 0 0 0 0,0 0 0 0 0,-1-1-1 0 0,0 1 1 0 0,-1-1 0 0 0,-1 1 0 0 0,0-1 0 0 0,-1 1 0 0 0,-1-1 0 0 0,0 1-1 0 0,-1 0 1 0 0,0-1 0 0 0,-1 1 0 0 0,-1 1 0 0 0,0-1 0 0 0,-1 1 0 0 0,0 0 0 0 0,-1 0-1 0 0,-1 0 1 0 0,0 1 0 0 0,-1 0 0 0 0,0 1 0 0 0,0 0 0 0 0,-1 1 0 0 0,-1 0 0 0 0,-10-8 7 0 0,8 9-199 0 0,-2 0-1 0 0,1 1 1 0 0,-1 0-1 0 0,0 1 1 0 0,0 1-1 0 0,-1 1 1 0 0,0 0-1 0 0,0 1 1 0 0,0 0-1 0 0,0 2 1 0 0,0 0-1 0 0,-2 1 201 0 0,-123 7-8801 0 0,112-2-2399 0 0</inkml:trace>
  <inkml:trace contextRef="#ctx0" brushRef="#br0" timeOffset="23622.89">6860 354 9658 0 0,'0'0'1890'0'0,"0"0"-601"0"0,0 0-216 0 0,0 0 187 0 0,0 0 250 0 0,0 0 97 0 0,0 0-155 0 0,0 0-316 0 0,0 0-326 0 0,0 0-242 0 0,0 0-147 0 0,0 0-74 0 0,0 0-46 0 0,1 2 11 0 0,6 5-20 0 0,0-1 0 0 0,0-1 0 0 0,1 1-1 0 0,-1-1 1 0 0,1-1 0 0 0,0 1 0 0 0,1-1-1 0 0,-1-1 1 0 0,1 1 0 0 0,0-1 0 0 0,0-1 0 0 0,6 1-292 0 0,-7 0 67 0 0,48 9 308 0 0,0-2-1 0 0,0-3 1 0 0,1-2 0 0 0,0-3-1 0 0,51-4-374 0 0,-33 1 145 0 0,647-35 370 0 0,-626 29-498 0 0,-47 6 42 0 0,-49 1-66 0 0,0 0 22 0 0,0 0-3 0 0,0 0-3 0 0,-4 0-336 0 0,4-7-1585 0 0,0 0-7173 0 0,0 7-2759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9:01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19389 1873 10186 0 0,'0'0'2123'0'0,"0"0"-341"0"0,0 0-86 0 0,0 0-18 0 0,0 0-103 0 0,0 0-173 0 0,0 0-227 0 0,0 0-179 0 0,0 0-137 0 0,0 0-91 0 0,0 0-87 0 0,0 0-106 0 0,0 0-89 0 0,0-5-88 0 0,4-16-243 0 0,1-1 0 0 0,1 1 0 0 0,1 0-1 0 0,0 0 1 0 0,2 1 0 0 0,1 0 0 0 0,0 1 0 0 0,1 0-1 0 0,1 1 1 0 0,1 0 0 0 0,1 0 0 0 0,0 2 0 0 0,1 0-1 0 0,8-7-154 0 0,-4 2 17 0 0,0 0 0 0 0,2 2-1 0 0,0 0 1 0 0,1 1 0 0 0,1 1-1 0 0,0 2 1 0 0,1 0 0 0 0,20-9-17 0 0,37 10-19 0 0,-64 68-8 0 0,-9 226 131 0 0,-6-159-74 0 0,-6-107 67 0 0,0-19 20 0 0,-1-19-46 0 0,9 5-73 0 0,0-1-1 0 0,1 1 1 0 0,2 0-1 0 0,-1 0 1 0 0,2 1-1 0 0,1 0 1 0 0,0 0-1 0 0,1 1 1 0 0,1 0-1 0 0,1 1 1 0 0,0 1-1 0 0,1-1 1 0 0,0 2-1 0 0,2 0 1 0 0,-1 0-1 0 0,11-6 3 0 0,-11 8-1 0 0,1-1 0 0 0,-1 2 0 0 0,2 0 0 0 0,0 0-1 0 0,0 2 1 0 0,1 0 0 0 0,0 1 0 0 0,0 0 0 0 0,1 2 0 0 0,0 0-1 0 0,0 1 1 0 0,1 1 0 0 0,-1 0 0 0 0,1 2 0 0 0,0 0 0 0 0,13 1 1 0 0,-29 2 7 0 0,0 1 1 0 0,0 0 0 0 0,0 0-1 0 0,0 0 1 0 0,-1 1-1 0 0,1-1 1 0 0,-1 0 0 0 0,1 1-1 0 0,-1 0 1 0 0,0 0 0 0 0,0-1-1 0 0,0 1 1 0 0,0 1 0 0 0,-1-1-1 0 0,1 0 1 0 0,-1 0 0 0 0,0 0-1 0 0,0 1 1 0 0,0-1 0 0 0,0 1-1 0 0,-1-1 1 0 0,1 1 0 0 0,-1-1-1 0 0,0 1 1 0 0,0-1 0 0 0,0 1-1 0 0,0-1 1 0 0,-1 1 0 0 0,0-1-1 0 0,1 1 1 0 0,-1-1 0 0 0,0 0-1 0 0,-1 2-7 0 0,1 13 68 0 0,-21 218 716 0 0,13-159-684 0 0,7-77 158 0 0,2 0-5101 0 0,0 0-5247 0 0,0 0-2634 0 0</inkml:trace>
  <inkml:trace contextRef="#ctx0" brushRef="#br0" timeOffset="2238.9">21296 1483 864 0 0,'0'0'3432'0'0,"0"0"-1697"0"0,0 0-632 0 0,0 0 26 0 0,0 0 185 0 0,0 0 122 0 0,0 0-32 0 0,0 0-178 0 0,0 0-235 0 0,0 0-240 0 0,-4-4-202 0 0,2 2-520 0 0,2 1-10 0 0,-1 0 0 0 0,1 0 0 0 0,-1 0 0 0 0,1 1 0 0 0,-1-1 0 0 0,0 0 0 0 0,1 1 0 0 0,-1-1 0 0 0,0 1 0 0 0,1-1 0 0 0,-1 0 0 0 0,0 1 0 0 0,0 0 0 0 0,1-1 0 0 0,-1 1 0 0 0,0-1 0 0 0,0 1 0 0 0,0 0 0 0 0,0 0 0 0 0,0-1 0 0 0,1 1 0 0 0,-1 0 0 0 0,0 0 0 0 0,0 0 0 0 0,0 0 0 0 0,0 0 0 0 0,0 0 0 0 0,0 0 0 0 0,0 0 0 0 0,1 0 0 0 0,-1 1 0 0 0,0-1 0 0 0,0 0 0 0 0,0 1 0 0 0,0-1 0 0 0,1 0 0 0 0,-1 1 0 0 0,0-1 0 0 0,0 1 0 0 0,0-1 0 0 0,1 1 0 0 0,-1 0 0 0 0,0-1 0 0 0,1 1 0 0 0,-1 0 0 0 0,1-1 0 0 0,-1 1 0 0 0,1 0 0 0 0,-1 0-19 0 0,-9 10 181 0 0,1 0-1 0 0,0 1 1 0 0,0 1-1 0 0,1-1 1 0 0,1 1-1 0 0,0 1 1 0 0,0-1-1 0 0,2 1 1 0 0,0 0-1 0 0,0 1 1 0 0,1-1-1 0 0,1 1 1 0 0,1-1-1 0 0,0 1 1 0 0,1 0-1 0 0,0 0 1 0 0,2 12-181 0 0,-1-22 73 0 0,0 0 0 0 0,0 0 0 0 0,1 1 0 0 0,0-1 1 0 0,0-1-1 0 0,0 1 0 0 0,1 0 0 0 0,-1 0 0 0 0,1 0 0 0 0,0-1 0 0 0,1 1 1 0 0,-1-1-1 0 0,1 0 0 0 0,0 1 0 0 0,0-1 0 0 0,0 0 0 0 0,0-1 0 0 0,1 1 0 0 0,0-1 1 0 0,-1 1-1 0 0,1-1 0 0 0,1 0 0 0 0,-1-1 0 0 0,0 1 0 0 0,1-1 0 0 0,-1 0 1 0 0,1 0-1 0 0,0 0 0 0 0,-1 0 0 0 0,1-1 0 0 0,2 1-73 0 0,3-2 163 0 0,0 0 0 0 0,0-1 0 0 0,0 0 0 0 0,0 0 0 0 0,0-1 0 0 0,0 0 0 0 0,0-1 0 0 0,-1 0 0 0 0,1-1 0 0 0,-1 1 0 0 0,0-2 0 0 0,0 0 0 0 0,0 0-1 0 0,-1 0 1 0 0,1-1 0 0 0,-1 0 0 0 0,-1-1 0 0 0,1 0 0 0 0,-1 0 0 0 0,0 0 0 0 0,2-6-163 0 0,2 2 64 0 0,0 0 0 0 0,-1-1 0 0 0,-1-1 0 0 0,0 0 0 0 0,-1 0-1 0 0,0-1 1 0 0,-1 0 0 0 0,-1 0 0 0 0,0-1 0 0 0,-1 1 0 0 0,0-1 0 0 0,-1-1-1 0 0,-1 1 1 0 0,0 0 0 0 0,-1-1 0 0 0,-1 0 0 0 0,-1 1 0 0 0,0-1 0 0 0,-1-1-64 0 0,0 11-80 0 0,-1 0 1 0 0,0 1 0 0 0,0-1-1 0 0,-1 1 1 0 0,1-1-1 0 0,-1 1 1 0 0,0 0 0 0 0,-1 0-1 0 0,1 1 1 0 0,-1-1-1 0 0,0 1 1 0 0,0-1 0 0 0,0 1-1 0 0,-1 0 1 0 0,0 1 0 0 0,1-1-1 0 0,-1 1 1 0 0,0 0-1 0 0,-1 0 1 0 0,1 1 0 0 0,0-1-1 0 0,-1 1 1 0 0,0 1-1 0 0,1-1 1 0 0,-1 1 0 0 0,0 0-1 0 0,0 0 1 0 0,0 0-1 0 0,1 1 1 0 0,-1 0 0 0 0,0 0-1 0 0,0 0 1 0 0,0 1 0 0 0,0 0-1 0 0,0 0 1 0 0,-3 2 79 0 0,-23 17-3081 0 0,16-2-3012 0 0,10-6-5228 0 0</inkml:trace>
  <inkml:trace contextRef="#ctx0" brushRef="#br0" timeOffset="2682.647">21837 1726 9074 0 0,'0'0'4481'0'0,"0"0"-2421"0"0,0 0-761 0 0,0 0 108 0 0,0 0 40 0 0,0 0-117 0 0,0 0-227 0 0,0 0-220 0 0,0 0-191 0 0,0 0-125 0 0,0 0-71 0 0,0 0-104 0 0,0 0-55 0 0,8-7-31 0 0,146-148 939 0 0,15-2-838 0 0,-136 137-323 0 0,-32 20-95 0 0,-1 0-10 0 0,0 9-98 0 0,6 170 193 0 0,-4-173-60 0 0,0 0 0 0 0,1 0 1 0 0,-1-1-1 0 0,1 1 0 0 0,1-1 0 0 0,-1 0 1 0 0,1 0-1 0 0,0 0 0 0 0,0 0 1 0 0,0 0-1 0 0,1-1 0 0 0,0 0 1 0 0,0 0-1 0 0,0 0 0 0 0,0-1 1 0 0,0 0-1 0 0,1 0 0 0 0,0 0 1 0 0,-1 0-1 0 0,1-1 0 0 0,0 0 1 0 0,0 0-1 0 0,0-1 0 0 0,1 0 0 0 0,-1 0 1 0 0,0 0-1 0 0,3 0-14 0 0,1-1 86 0 0,0 1 0 0 0,-1-1-1 0 0,1-1 1 0 0,0 0 0 0 0,-1 0-1 0 0,1-1 1 0 0,-1 0 0 0 0,1 0-1 0 0,-1-1 1 0 0,0-1 0 0 0,0 0-1 0 0,0 0 1 0 0,-1 0 0 0 0,1-1-1 0 0,-1 0 1 0 0,0-1 0 0 0,5-5-86 0 0,-1 1 49 0 0,-1-1 0 0 0,0 0 1 0 0,-1 0-1 0 0,0-2 1 0 0,-1 1-1 0 0,0-1 1 0 0,-1 0-1 0 0,-1-1 0 0 0,0 0 1 0 0,-1 0-1 0 0,0 0 1 0 0,-1-1-1 0 0,-1 0 1 0 0,0 0-1 0 0,-1 0 0 0 0,0-7-49 0 0,-2 13-376 0 0,0-13-328 0 0,4 10-5441 0 0,-3 8-6370 0 0</inkml:trace>
  <inkml:trace contextRef="#ctx0" brushRef="#br0" timeOffset="-4787.863">11337 817 7882 0 0,'0'0'1584'0'0,"0"0"-152"0"0,0 0-125 0 0,0 0 6 0 0,0 0 90 0 0,0 0 63 0 0,0 0-43 0 0,0 0-140 0 0,0 0-192 0 0,0 0-248 0 0,0 0-241 0 0,-1-14-198 0 0,-3-37 439 0 0,27 153 726 0 0,-8 38-452 0 0,-7 0 0 0 0,-7 102-1117 0 0,-29 108 416 0 0,-3-221-528 0 0,30-129 15 0 0,0 0 0 0 0,0-1 0 0 0,0 1 0 0 0,0 0 0 0 0,1-1 1 0 0,-1 1-1 0 0,0 0 0 0 0,0-1 0 0 0,0 1 0 0 0,0-1 0 0 0,0 1 0 0 0,1-1 0 0 0,-1 1 0 0 0,0-1 0 0 0,1 0 0 0 0,-1 1 0 0 0,0-1 0 0 0,1 0 0 0 0,-1 0 0 0 0,1 0 1 0 0,-1 1-1 0 0,1-1 0 0 0,-1 0 0 0 0,1 0 0 0 0,0 0 0 0 0,-1 0 0 0 0,1 0 0 0 0,0 0 0 0 0,0 0 0 0 0,0 0 0 0 0,-1 0 0 0 0,1 1 0 0 0,0-1 0 0 0,0 0 1 0 0,1 0-1 0 0,-1 0 0 0 0,0 0 0 0 0,0 0 0 0 0,0 0 0 0 0,1 0 0 0 0,-1 0 97 0 0,-4-80-8245 0 0,4 65 4139 0 0,0-1-6552 0 0</inkml:trace>
  <inkml:trace contextRef="#ctx0" brushRef="#br0" timeOffset="-4550.363">11142 857 9442 0 0,'0'0'1278'0'0,"0"0"-115"0"0,0 0-42 0 0,0 0 93 0 0,0 0 158 0 0,0 0 82 0 0,0 0-121 0 0,0 0-235 0 0,0 0-253 0 0,0 0-246 0 0,0 0-183 0 0,0 0-122 0 0,0 0-53 0 0,4-16 4 0 0,-2 4-174 0 0,-1 7-47 0 0,-1 1-1 0 0,1 0 1 0 0,0 0-1 0 0,0-1 1 0 0,0 1 0 0 0,1 0-1 0 0,0 0 1 0 0,-1 0-1 0 0,1 0 1 0 0,0 1-1 0 0,1-1 1 0 0,-1 0 0 0 0,1 1-1 0 0,0-1 1 0 0,0 1-1 0 0,0 0 1 0 0,0 0 0 0 0,0 0-1 0 0,1 1 1 0 0,-1-1-1 0 0,1 1 1 0 0,3-2-24 0 0,91-40 480 0 0,2 5 0 0 0,2 4 0 0 0,2 5 0 0 0,60-9-480 0 0,-50 31 70 0 0,-112 8-68 0 0,0 0 0 0 0,-1 0-1 0 0,1 0 1 0 0,0 0 0 0 0,-1 0 0 0 0,1 1 0 0 0,-1-1 0 0 0,1 0 0 0 0,0 1 0 0 0,-1-1 0 0 0,1 1 0 0 0,-1-1 0 0 0,1 1 0 0 0,-1 0 0 0 0,1 0 0 0 0,-1 0 0 0 0,1 0 0 0 0,-1 0 0 0 0,0 0 0 0 0,0 0 0 0 0,0 0 0 0 0,1 0 0 0 0,-1 0 0 0 0,0 1 0 0 0,0-1 0 0 0,0 1 0 0 0,-1-1 0 0 0,1 0 0 0 0,0 1-1 0 0,-1-1 1 0 0,1 1 0 0 0,-1 0 0 0 0,1-1 0 0 0,-1 1 0 0 0,1 0 0 0 0,-1-1 0 0 0,0 1 0 0 0,0-1 0 0 0,0 1 0 0 0,0 0 0 0 0,0-1 0 0 0,-1 1 0 0 0,1 0 0 0 0,0-1 0 0 0,-1 1 0 0 0,1 0 0 0 0,-1 0-2 0 0,-34 76 392 0 0,-6-26-262 0 0,-3-2 0 0 0,-2-2 0 0 0,-2-2 0 0 0,-7 3-130 0 0,-150 157 52 0 0,202-204-55 0 0,1 0 1 0 0,-1 0-1 0 0,1 0 0 0 0,0 1 1 0 0,-1-1-1 0 0,1 1 0 0 0,0 0 1 0 0,1-1-1 0 0,-1 1 1 0 0,0 0-1 0 0,1 0 0 0 0,0 0 1 0 0,-1 1-1 0 0,1-1 0 0 0,1 0 1 0 0,-1 0-1 0 0,0 0 0 0 0,1 1 1 0 0,-1-1-1 0 0,1 0 1 0 0,0 1-1 0 0,0-1 0 0 0,1 1 1 0 0,-1-1-1 0 0,1 0 0 0 0,-1 0 1 0 0,1 1-1 0 0,0-1 1 0 0,0 0-1 0 0,0 0 0 0 0,1 0 1 0 0,-1 0-1 0 0,1 0 0 0 0,0 0 1 0 0,0 0-1 0 0,0 0 3 0 0,14 6-1 0 0,1-1-1 0 0,0 0 1 0 0,0-2 0 0 0,0 0 0 0 0,1-1-1 0 0,0 0 1 0 0,0-2 0 0 0,7 1 1 0 0,3 2-1 0 0,67 11 11 0 0,-58-13 0 0 0,-1 2-1 0 0,-1 2 1 0 0,1 1 0 0 0,-2 2-1 0 0,1 1 1 0 0,-1 2 0 0 0,25 14-10 0 0,-57-25 10 0 0,1-1 1 0 0,-1 0-1 0 0,0 1 1 0 0,0-1-1 0 0,0 1 1 0 0,-1 0-1 0 0,1-1 1 0 0,-1 1 0 0 0,1 0-1 0 0,-1 0 1 0 0,0 0-1 0 0,0 0 1 0 0,0 0-1 0 0,0 0 1 0 0,-1 0-1 0 0,1 1 1 0 0,-1-1-1 0 0,0 0 1 0 0,0 0-1 0 0,0 0 1 0 0,-1 0-1 0 0,1 1 1 0 0,-1-1-1 0 0,1 0 1 0 0,-1 0-1 0 0,0 0 1 0 0,0 0-1 0 0,0 0 1 0 0,-1 0-1 0 0,1 0 1 0 0,-1-1-1 0 0,0 1 1 0 0,1 0 0 0 0,-1-1-1 0 0,0 1 1 0 0,-1-1-1 0 0,1 0 1 0 0,0 0-1 0 0,-1 1 1 0 0,1-2-1 0 0,-1 1 1 0 0,1 0-1 0 0,-1 0 1 0 0,0-1-1 0 0,-2 1-10 0 0,-28 23 81 0 0,-1-2 0 0 0,-1-1-1 0 0,-1-1 1 0 0,-1-3 0 0 0,0-1-1 0 0,-36 11-80 0 0,66-25 4 0 0,-127 31-486 0 0,133-34 142 0 0,19 0-1370 0 0,35-6-2703 0 0,-20-2-5756 0 0,-19 4 599 0 0</inkml:trace>
  <inkml:trace contextRef="#ctx0" brushRef="#br0" timeOffset="-4549.363">12362 1303 13651 0 0,'0'0'1390'0'0,"0"0"-328"0"0,0 0-152 0 0,0 0 125 0 0,0 0 117 0 0,0 0 15 0 0,0 0-113 0 0,-26 36-184 0 0,-81 113-195 0 0,103-145-634 0 0,1-1 0 0 0,0 1 0 0 0,0-1 0 0 0,0 1-1 0 0,1 0 1 0 0,-1 0 0 0 0,1 0 0 0 0,0 0 0 0 0,0 1 0 0 0,0-1-1 0 0,1 0 1 0 0,0 1 0 0 0,0-1 0 0 0,0 1 0 0 0,0 0 0 0 0,0-1-1 0 0,1 1 1 0 0,0 1-41 0 0,1 7 131 0 0,-1-7-86 0 0,0 0-1 0 0,1-1 1 0 0,-1 1 0 0 0,1 0 0 0 0,1 0 0 0 0,-1-1 0 0 0,1 1-1 0 0,0-1 1 0 0,0 1 0 0 0,1-1 0 0 0,-1 0 0 0 0,1 1 0 0 0,0-2-1 0 0,1 1 1 0 0,-1 0 0 0 0,1-1 0 0 0,0 1 0 0 0,0-1 0 0 0,1 0-1 0 0,-1 0 1 0 0,1-1 0 0 0,-1 1 0 0 0,1-1 0 0 0,1 0 0 0 0,-1-1 0 0 0,0 1-1 0 0,0-1 1 0 0,1 0 0 0 0,1 0-45 0 0,2 3 68 0 0,0 0 0 0 0,0-1 0 0 0,1 0 0 0 0,-1 0 0 0 0,1-2 0 0 0,0 1 0 0 0,0-1 0 0 0,0 0 1 0 0,1-1-1 0 0,-1 0 0 0 0,0-1 0 0 0,0 0 0 0 0,1 0 0 0 0,-1-1 0 0 0,0-1 0 0 0,0 0 0 0 0,0 0 0 0 0,0-1 0 0 0,0 0 0 0 0,-1-1 0 0 0,1 0 0 0 0,-1 0 0 0 0,0-1 0 0 0,0 0 0 0 0,-1-1 0 0 0,1 0 1 0 0,-1 0-1 0 0,0-1 0 0 0,-1 0 0 0 0,0 0 0 0 0,0-1 0 0 0,0 0 0 0 0,0-1-68 0 0,-4 3-5 0 0,0-1 1 0 0,0 1-1 0 0,-1-1 0 0 0,0 0 1 0 0,0 0-1 0 0,0 0 0 0 0,-1 0 1 0 0,0 0-1 0 0,0 0 1 0 0,-1 0-1 0 0,0 0 0 0 0,0 0 1 0 0,-1-1-1 0 0,0 1 1 0 0,0 0-1 0 0,-1 0 0 0 0,1 0 1 0 0,-2 1-1 0 0,1-1 0 0 0,-1 0 1 0 0,0 1-1 0 0,0-1 1 0 0,-1 1-1 0 0,1 0 0 0 0,-2 0 1 0 0,1 1-1 0 0,-1-1 0 0 0,1 1 1 0 0,-1 0-1 0 0,-5-4 5 0 0,0 1-211 0 0,-1 1 0 0 0,0-1 0 0 0,0 2 1 0 0,0-1-1 0 0,-1 2 0 0 0,0-1 0 0 0,-1 2 0 0 0,1 0 0 0 0,-1 0 0 0 0,-6 0 211 0 0,-31-4-3034 0 0,1 6-3333 0 0,30 2-5225 0 0</inkml:trace>
  <inkml:trace contextRef="#ctx0" brushRef="#br0" timeOffset="-4548.363">13224 1214 18524 0 0,'0'0'952'0'0,"0"0"-561"0"0,0 0-276 0 0,0 0 205 0 0,0 0 314 0 0,0 0 215 0 0,0 0 34 0 0,0 0-222 0 0,0 0-213 0 0,0 0-143 0 0,0 0-120 0 0,-29 35-17 0 0,-89 107-43 0 0,18-6 74 0 0,41 19-2929 0 0,53-147 296 0 0,-1-5-5616 0 0,2 1-3111 0 0</inkml:trace>
  <inkml:trace contextRef="#ctx0" brushRef="#br0" timeOffset="-4379.823">12890 1192 14091 0 0,'0'0'2060'0'0,"0"0"-603"0"0,0 0-469 0 0,0 0-201 0 0,0 0-18 0 0,0 0 25 0 0,0 0 30 0 0,0 0 22 0 0,0 0-22 0 0,0 0-47 0 0,0 0-93 0 0,0 0-72 0 0,26 36-105 0 0,77 111-101 0 0,-16-27 291 0 0,15-7-435 0 0,-28-47-476 0 0,-52-52-1006 0 0,-16-13-2927 0 0,-1-1-3914 0 0,-4 0-4426 0 0</inkml:trace>
  <inkml:trace contextRef="#ctx0" brushRef="#br0" timeOffset="-3111.907">14404 1358 4425 0 0,'0'0'1976'0'0,"0"0"-475"0"0,0 0-218 0 0,0 0 22 0 0,0 0 109 0 0,0 0 20 0 0,0 0-126 0 0,0 0-177 0 0,0 0-204 0 0,0 0-202 0 0,0 0-141 0 0,-13 5-92 0 0,-41 17-66 0 0,48-19-350 0 0,1 0 0 0 0,0 0 1 0 0,0 1-1 0 0,1-1 1 0 0,-1 1-1 0 0,1 1 0 0 0,0-1 1 0 0,0 0-1 0 0,0 1 0 0 0,0 0 1 0 0,1 0-1 0 0,0 0 1 0 0,0 0-1 0 0,0 1 0 0 0,1-1-76 0 0,-5 9 139 0 0,-35 102 484 0 0,44-34-445 0 0,-1-78-128 0 0,1 0 0 0 0,0 0-1 0 0,1-1 1 0 0,-1 1-1 0 0,0-1 1 0 0,1 1-1 0 0,0-1 1 0 0,0 0-1 0 0,0 0 1 0 0,0 0-1 0 0,1-1 1 0 0,-1 1 0 0 0,1-1-1 0 0,-1 0 1 0 0,1 0-1 0 0,0 0 1 0 0,0 0-1 0 0,0-1 1 0 0,0 1-1 0 0,0-1 1 0 0,0 0-1 0 0,0 0 1 0 0,0-1-1 0 0,0 1 1 0 0,1-1 0 0 0,-1 0-1 0 0,0 0 1 0 0,0 0-1 0 0,1-1 1 0 0,-1 0-1 0 0,0 1 1 0 0,0-2-1 0 0,0 1 1 0 0,0 0-1 0 0,0-1 1 0 0,0 1-1 0 0,0-1 1 0 0,0 0 0 0 0,-1-1-1 0 0,1 1 1 0 0,2-3-50 0 0,3-1 33 0 0,0-1 0 0 0,0 0 1 0 0,-1-1-1 0 0,0 0 1 0 0,-1 0-1 0 0,1-1 0 0 0,-1 1 1 0 0,-1-2-1 0 0,0 1 1 0 0,0-1-1 0 0,-1 0 1 0 0,0 0-1 0 0,-1 0 0 0 0,0-1 1 0 0,-1 0-1 0 0,0 1 1 0 0,0-1-1 0 0,-1-1 0 0 0,0-7-33 0 0,-2 13-22 0 0,1-1-1 0 0,-1 1 1 0 0,-1 0-1 0 0,1 0 1 0 0,-1 0-1 0 0,-1 0 1 0 0,1 0-1 0 0,-1 0 1 0 0,0 0-1 0 0,0 0 1 0 0,0 0-1 0 0,-1 1 1 0 0,0-1-1 0 0,0 1 1 0 0,0 0-1 0 0,-4-4 23 0 0,-100-94-820 0 0,144 95 79 0 0,-9-3 904 0 0,-1-1 0 0 0,-1-1 1 0 0,0-1-1 0 0,0-1 1 0 0,-2-1-1 0 0,0-2 1 0 0,-1 0-1 0 0,0-1 0 0 0,-2-2 1 0 0,0 0-1 0 0,-2-1 1 0 0,0-1-1 0 0,-1-1 0 0 0,-2 0 1 0 0,4-8-164 0 0,114-231 557 0 0,-131 256-492 0 0,-3 8-70 0 0,1-1 0 0 0,-1 0 0 0 0,0 0 0 0 0,0 0 0 0 0,1 0 0 0 0,-1 0 0 0 0,0 0 0 0 0,0 0 0 0 0,1 0 0 0 0,-1 0 0 0 0,0 0 0 0 0,1 0 0 0 0,-1 0 0 0 0,0 0 0 0 0,0 0 0 0 0,1 0 0 0 0,-1 0 0 0 0,0 0-1 0 0,1 0 1 0 0,-1 0 0 0 0,0 0 0 0 0,0 0 0 0 0,1 0 0 0 0,-1-1 0 0 0,0 1 0 0 0,0 0 0 0 0,1 0 0 0 0,-1 0 0 0 0,0-1 0 0 0,0 1 0 0 0,0 0 0 0 0,0 0 0 0 0,1 0 0 0 0,-1-1 0 0 0,0 1 0 0 0,0 0 0 0 0,0 0 0 0 0,0-1-1 0 0,0 1 1 0 0,1 0 0 0 0,-1 0 0 0 0,0-1 0 0 0,0 1 5 0 0,107 998 218 0 0,-99-489-261 0 0,-8-478 57 0 0,-1 1 0 0 0,-2-1 1 0 0,-1 1-1 0 0,-1-1 0 0 0,-2 0 0 0 0,-1-1 1 0 0,-1 0-1 0 0,-2 0 0 0 0,-7 12-14 0 0,16-37 20 0 0,-1 0-1 0 0,1-1 1 0 0,-1 1-1 0 0,-1-1 1 0 0,1 0-1 0 0,-1 0 1 0 0,1 0-1 0 0,-1 0 1 0 0,0 0 0 0 0,-1-1-1 0 0,1 0 1 0 0,-1 0-1 0 0,1 0 1 0 0,-1-1-1 0 0,0 1 1 0 0,0-1 0 0 0,0 0-1 0 0,0 0 1 0 0,0-1-1 0 0,0 0 1 0 0,-1 0-1 0 0,1 0 1 0 0,-1 0-1 0 0,1-1 1 0 0,0 0 0 0 0,-1 0-1 0 0,1 0 1 0 0,-1-1-1 0 0,1 0 1 0 0,0 0-1 0 0,0 0 1 0 0,-1-1-1 0 0,1 0 1 0 0,0 0 0 0 0,0 0-1 0 0,0 0 1 0 0,1-1-1 0 0,-1 0 1 0 0,-3-2-20 0 0,-3-9 9 0 0,1-1-1 0 0,0 0 1 0 0,1 0 0 0 0,1-1 0 0 0,0 0-1 0 0,2-1 1 0 0,-1 1 0 0 0,2-1 0 0 0,0 0-1 0 0,1-1 1 0 0,1 1 0 0 0,1-1 0 0 0,0 0-1 0 0,2 1 1 0 0,-1-1 0 0 0,3-15-9 0 0,-1 7-43 0 0,1 0-1 0 0,1 0 1 0 0,2 0-1 0 0,0 0 1 0 0,1 1 0 0 0,2 0-1 0 0,1 0 1 0 0,0 1 0 0 0,2 0-1 0 0,11-18 44 0 0,-8 19-552 0 0,1 0-1 0 0,1 2 1 0 0,1 0-1 0 0,0 0 1 0 0,2 2-1 0 0,12-11 553 0 0,-5 8-4222 0 0,-9 6-5484 0 0</inkml:trace>
  <inkml:trace contextRef="#ctx0" brushRef="#br0" timeOffset="-2114.967">15799 1947 552 0 0,'0'0'3940'0'0,"0"0"-1868"0"0,0 0-533 0 0,0 0 67 0 0,0 0 147 0 0,0 0-14 0 0,0 0-168 0 0,0 0-184 0 0,0 0-154 0 0,0 0-94 0 0,0 0-80 0 0,0 0-25 0 0,-7 3-61 0 0,-21 7-100 0 0,29-61 1232 0 0,10 20-1915 0 0,1 0 0 0 0,2 0 1 0 0,1 1-1 0 0,1 0 1 0 0,2 2-1 0 0,0 0 0 0 0,2 1 1 0 0,1 1-1 0 0,2 1 1 0 0,0 1-1 0 0,1 1 0 0 0,2 1 1 0 0,21-15-191 0 0,-29 25 25 0 0,-8 3-23 0 0,1 1 0 0 0,0 0 0 0 0,0 1 0 0 0,1 0-1 0 0,0 1 1 0 0,0 1 0 0 0,1-1 0 0 0,0 2 0 0 0,0 0-1 0 0,0 0 1 0 0,12-1-2 0 0,-22 8 1 0 0,-1-1-1 0 0,1 1 0 0 0,-1 0 1 0 0,0-1-1 0 0,0 1 0 0 0,0 0 1 0 0,-1 0-1 0 0,1 0 1 0 0,-1 1-1 0 0,1-1 0 0 0,-1 0 1 0 0,0 0-1 0 0,0 1 0 0 0,-1-1 1 0 0,1 1-1 0 0,-1-1 1 0 0,1 1-1 0 0,-1-1 0 0 0,0 1 1 0 0,0-1-1 0 0,-1 1 0 0 0,1-1 1 0 0,-1 2-1 0 0,1-5 0 0 0,-1 43 36 0 0,-1 0-1 0 0,-2 0 0 0 0,-2-1 1 0 0,-9 33-36 0 0,-9 51 99 0 0,37-142-31 0 0,21-30-43 0 0,2 1 1 0 0,3 2-1 0 0,1 1 1 0 0,2 2-1 0 0,1 2 1 0 0,2 2-1 0 0,2 2 1 0 0,37-20-26 0 0,-10 32-36 0 0,-73 23 34 0 0,1 1 1 0 0,-1 0 0 0 0,1-1 0 0 0,-1 1 0 0 0,0 0 0 0 0,1 0 0 0 0,-1 0-1 0 0,0 0 1 0 0,0 1 0 0 0,-1-1 0 0 0,1 0 0 0 0,0 0 0 0 0,-1 0 0 0 0,1 1-1 0 0,-1-1 1 0 0,0 0 0 0 0,0 1 0 0 0,0-1 0 0 0,0 0 0 0 0,0 1-1 0 0,0-1 1 0 0,-1 2 1 0 0,1-2 3 0 0,-33 220 172 0 0,26-191-169 0 0,5 24-166 0 0,50-52-2987 0 0,-27-16 420 0 0,-5 2-3769 0 0,-6 7-4840 0 0</inkml:trace>
  <inkml:trace contextRef="#ctx0" brushRef="#br0" timeOffset="-1733.81">17334 1465 8098 0 0,'0'0'3994'0'0,"0"0"-1866"0"0,0 0-601 0 0,0 0 107 0 0,0 0-11 0 0,0 0-167 0 0,0 0-357 0 0,0 0-403 0 0,0 0-209 0 0,0 0-93 0 0,0 0-34 0 0,0 0-4 0 0,0 0-39 0 0,-37 16-27 0 0,-116 55-26 0 0,47-4 157 0 0,90-57-363 0 0,1 2 0 0 0,0 0 0 0 0,1 1 0 0 0,1 0 0 0 0,0 1 0 0 0,0 1 0 0 0,1 0 0 0 0,1 1-1 0 0,-6 11-57 0 0,16-25 2 0 0,0-1-1 0 0,-1 1 0 0 0,1-1 0 0 0,0 1 0 0 0,1-1 0 0 0,-1 1 0 0 0,0-1 1 0 0,0 1-1 0 0,1 0 0 0 0,-1 0 0 0 0,1-1 0 0 0,-1 1 0 0 0,1 0 0 0 0,0 0 1 0 0,0-1-1 0 0,0 1 0 0 0,0 0 0 0 0,0 0 0 0 0,0 0 0 0 0,0-1 0 0 0,1 1 0 0 0,-1 0 1 0 0,0 0-1 0 0,1-1 0 0 0,0 1 0 0 0,-1 0 0 0 0,1-1 0 0 0,0 1 0 0 0,0-1 1 0 0,0 1-1 0 0,0-1 0 0 0,0 1 0 0 0,0-1 0 0 0,0 0 0 0 0,1 1 0 0 0,-1-1 1 0 0,0 0-1 0 0,1 0 0 0 0,-1 0 0 0 0,1 0 0 0 0,-1 0 0 0 0,1 0 0 0 0,0 0 0 0 0,-1-1 1 0 0,1 1-1 0 0,0-1 0 0 0,-1 1 0 0 0,1-1 0 0 0,0 1 0 0 0,0-1 0 0 0,-1 0 1 0 0,1 0-1 0 0,0 0 0 0 0,1 0-1 0 0,16-2 52 0 0,0 0 0 0 0,1-2 0 0 0,-1 0 0 0 0,-1-1 0 0 0,1 0 0 0 0,-1-2 0 0 0,0 0 0 0 0,0-1 0 0 0,-1-1 0 0 0,0-1 0 0 0,0 0 0 0 0,12-11-52 0 0,-5 6 15 0 0,16-11 73 0 0,-2-2 0 0 0,-1-2 0 0 0,-1-1 0 0 0,10-12-88 0 0,3-2 108 0 0,-64 97-43 0 0,12-41-63 0 0,0 1-1 0 0,1 0 0 0 0,0 0 1 0 0,1 0-1 0 0,0 0 1 0 0,1 1-1 0 0,0-1 1 0 0,1 0-1 0 0,0 0 1 0 0,1 3-2 0 0,0-12-41 0 0,0 1 1 0 0,0-1-1 0 0,0 0 1 0 0,0 1-1 0 0,0-1 1 0 0,1 0-1 0 0,-1 0 1 0 0,1-1 0 0 0,0 1-1 0 0,0 0 1 0 0,0-1-1 0 0,0 0 1 0 0,0 0-1 0 0,0 0 1 0 0,1 0-1 0 0,-1 0 1 0 0,1-1-1 0 0,0 1 1 0 0,-1-1-1 0 0,1 0 1 0 0,0 0-1 0 0,0 0 1 0 0,-1-1 0 0 0,1 1-1 0 0,0-1 1 0 0,0 0-1 0 0,0 0 1 0 0,3-1 40 0 0,69-12-4400 0 0,-69 11 3689 0 0,14-7-2360 0 0,-7 2-1969 0 0,-1 0-6271 0 0</inkml:trace>
  <inkml:trace contextRef="#ctx0" brushRef="#br0" timeOffset="-1344.361">18111 1387 9186 0 0,'0'0'2861'0'0,"0"0"-614"0"0,0 0-252 0 0,0 0-145 0 0,0 0-278 0 0,0 0-353 0 0,0 0-339 0 0,0 0-249 0 0,0 0-132 0 0,0 0-66 0 0,0 0-48 0 0,0 0-38 0 0,0 0-29 0 0,-21 9-36 0 0,-67 30-24 0 0,-14 24 543 0 0,100-63-801 0 0,1 1-1 0 0,-1-1 1 0 0,1 1 0 0 0,-1 0-1 0 0,1 0 1 0 0,0 0-1 0 0,0-1 1 0 0,-1 1-1 0 0,1 0 1 0 0,0 1 0 0 0,0-1-1 0 0,0 0 1 0 0,0 0-1 0 0,0 0 1 0 0,0 1 0 0 0,0-1-1 0 0,0 0 1 0 0,1 1-1 0 0,-1-1 1 0 0,0 1 0 0 0,1-1-1 0 0,-1 1 1 0 0,1-1-1 0 0,0 1 1 0 0,-1-1 0 0 0,1 1-1 0 0,0 0 1 0 0,0-1-1 0 0,0 1 1 0 0,0-1-1 0 0,0 1 1 0 0,1-1 0 0 0,-1 1-1 0 0,0-1 1 0 0,1 1-1 0 0,-1-1 1 0 0,1 1 0 0 0,-1-1-1 0 0,1 1 1 0 0,0-1-1 0 0,0 1 1 0 0,0-1 0 0 0,-1 0-1 0 0,1 0 1 0 0,0 1-1 0 0,1-1 1 0 0,-1 0-1 0 0,0 0 1 0 0,0 0 0 0 0,0 0-1 0 0,1 0 1 0 0,0 0 0 0 0,103 43 93 0 0,-104-44-81 0 0,1 1 0 0 0,-1-1 0 0 0,0 1 0 0 0,0 0-1 0 0,0 0 1 0 0,0-1 0 0 0,1 1 0 0 0,-1 0 0 0 0,0 0 0 0 0,0 0 0 0 0,-1 0-1 0 0,1 0 1 0 0,0 1 0 0 0,0-1 0 0 0,0 0 0 0 0,-1 0 0 0 0,1 0 0 0 0,-1 1-1 0 0,1-1 1 0 0,-1 0 0 0 0,1 1 0 0 0,-1-1 0 0 0,0 0 0 0 0,0 1 0 0 0,1-1-1 0 0,-1 1 1 0 0,0-1 0 0 0,0 0 0 0 0,0 1 0 0 0,-1-1 0 0 0,1 1 0 0 0,0-1-1 0 0,-1 0 1 0 0,1 1 0 0 0,0-1 0 0 0,-1 0 0 0 0,0 1 0 0 0,1-1 0 0 0,-1 0-1 0 0,0 0 1 0 0,1 0 0 0 0,-1 1 0 0 0,0-1 0 0 0,0 0 0 0 0,0 0 0 0 0,0 0-1 0 0,0 0 1 0 0,0-1 0 0 0,0 1 0 0 0,-1 0 0 0 0,1 0 0 0 0,0-1 0 0 0,0 1-1 0 0,-1 0 1 0 0,0-1-12 0 0,-22 18 79 0 0,-2-1 0 0 0,0-2 0 0 0,-1 0 0 0 0,0-2 0 0 0,-1-1 0 0 0,-1-1-1 0 0,-20 4-78 0 0,49-15-55 0 0,0 0-1 0 0,0 0 1 0 0,0 0-1 0 0,1-1 0 0 0,-1 1 1 0 0,0 0-1 0 0,0 0 1 0 0,0 0-1 0 0,0-1 0 0 0,1 1 1 0 0,-1 0-1 0 0,0 0 0 0 0,0 0 1 0 0,0-1-1 0 0,0 1 1 0 0,0 0-1 0 0,0 0 0 0 0,0-1 1 0 0,0 1-1 0 0,0 0 0 0 0,0 0 1 0 0,0-1-1 0 0,0 1 1 0 0,0 0-1 0 0,0-1 0 0 0,0 1 1 0 0,0 0-1 0 0,0 0 1 0 0,0-1-1 0 0,0 1 0 0 0,0 0 1 0 0,0 0-1 0 0,0-1 0 0 0,0 1 1 0 0,-1 0-1 0 0,1 0 1 0 0,0 0-1 0 0,0-1 0 0 0,0 1 1 0 0,0 0-1 0 0,-1 0 1 0 0,1 0-1 0 0,0-1 0 0 0,0 1 1 0 0,0 0-1 0 0,-1 0 0 0 0,1 0 1 0 0,0 0-1 0 0,0 0 1 0 0,-1 0 55 0 0,23-19-2034 0 0,-2 7-113 0 0,4-3-2363 0 0,-8 7-1581 0 0,-3 3-3387 0 0</inkml:trace>
  <inkml:trace contextRef="#ctx0" brushRef="#br0" timeOffset="-1001.913">18592 1317 13195 0 0,'0'0'2734'0'0,"0"0"-743"0"0,0 0-439 0 0,0 0-216 0 0,0 0-253 0 0,0 0-268 0 0,0 0-172 0 0,0 0-103 0 0,0 0-70 0 0,0 0-45 0 0,-31 17-46 0 0,-98 52-85 0 0,28-8 312 0 0,60-23-412 0 0,40-37-195 0 0,1 0 1 0 0,-1 0 0 0 0,1-1 0 0 0,-1 1-1 0 0,1 0 1 0 0,0 0 0 0 0,-1 0 0 0 0,1 0-1 0 0,0 0 1 0 0,-1 0 0 0 0,1 0 0 0 0,0 0-1 0 0,0-1 1 0 0,0 1 0 0 0,0 0 0 0 0,0 0 0 0 0,0 0-1 0 0,0 0 1 0 0,0 0 0 0 0,0 0 0 0 0,1 0-1 0 0,-1 0 1 0 0,0 0 0 0 0,1 0 0 0 0,-1 0-1 0 0,0 0 1 0 0,1-1 0 0 0,-1 1 0 0 0,1 0-1 0 0,0 0 1 0 0,-1 0 0 0 0,1-1 0 0 0,-1 1 0 0 0,1 0-1 0 0,0-1 1 0 0,0 1 0 0 0,-1-1 0 0 0,1 1-1 0 0,0-1 1 0 0,0 1 0 0 0,0-1 0 0 0,0 1-1 0 0,0-1 1 0 0,-1 0 0 0 0,1 1 0 0 0,0-1-1 0 0,0 0 1 0 0,0 0 0 0 0,0 0 0 0 0,0 0 0 0 0,0 0-1 0 0,1 0 1 0 0,210 30 210 0 0,-211-29-198 0 0,1-1 0 0 0,0 1 0 0 0,-1 0 1 0 0,1-1-1 0 0,-1 1 0 0 0,0 0 0 0 0,1 0 1 0 0,-1 0-1 0 0,0 0 0 0 0,1 0 0 0 0,-1 1 1 0 0,0-1-1 0 0,0 0 0 0 0,0 1 0 0 0,0-1 0 0 0,0 0 1 0 0,0 1-1 0 0,0-1 0 0 0,-1 1 0 0 0,1-1 1 0 0,0 1-1 0 0,-1 0 0 0 0,1-1 0 0 0,-1 1 1 0 0,0 0-1 0 0,0-1 0 0 0,1 1 0 0 0,-1 0 1 0 0,0-1-1 0 0,0 1 0 0 0,-1 0 0 0 0,1-1 1 0 0,0 1-1 0 0,0 0 0 0 0,-1-1 0 0 0,1 1 1 0 0,-1-1-1 0 0,0 1 0 0 0,1 0 0 0 0,-1-1 0 0 0,0 1 1 0 0,0-1-1 0 0,0 0 0 0 0,0 1 0 0 0,0-1 1 0 0,0 0-1 0 0,0 0 0 0 0,0 1 0 0 0,-1-1 1 0 0,1 0-1 0 0,0 0 0 0 0,-1 0 0 0 0,1-1 1 0 0,-1 1-1 0 0,1 0 0 0 0,-2 0-12 0 0,-92 57 406 0 0,56-38-608 0 0,-1-1 1 0 0,-1-2-1 0 0,0-2 1 0 0,-27 6 201 0 0,65-20-1588 0 0,5-2-9637 0 0,1-2-901 0 0</inkml:trace>
  <inkml:trace contextRef="#ctx0" brushRef="#br0" timeOffset="-14836.25">5188 286 0 0 0,'0'0'716'0'0,"0"0"732"0"0,0 0 219 0 0,0 0-49 0 0,0 0-106 0 0,7 0-34 0 0,-2 0-1010 0 0,21-4 655 0 0,-8-6 2809 0 0,-18 9-3844 0 0,12-15 6139 0 0,-12 0-4977 0 0,-4 5-986 0 0,0 0-1 0 0,0 0 0 0 0,-1 1 1 0 0,-1 0-1 0 0,1 0 0 0 0,-2 0 0 0 0,1 1 1 0 0,-2 0-1 0 0,-5-7-263 0 0,6 8 105 0 0,-3-3-19 0 0,-2 1 0 0 0,0 0 0 0 0,0 0-1 0 0,-1 1 1 0 0,0 1 0 0 0,0 0-1 0 0,-1 0 1 0 0,0 2 0 0 0,0 0-1 0 0,-1 0 1 0 0,0 2 0 0 0,-8-3-86 0 0,-8 0 66 0 0,0 2 0 0 0,0 1 0 0 0,0 1 0 0 0,0 2-1 0 0,-1 1 1 0 0,1 1 0 0 0,0 2 0 0 0,-1 1 0 0 0,2 2 0 0 0,-1 0 0 0 0,1 2 0 0 0,0 2 0 0 0,-6 3-66 0 0,17-6 29 0 0,1 1 0 0 0,-1 1 1 0 0,1 0-1 0 0,1 1 0 0 0,0 1 0 0 0,0 1 0 0 0,1 0 0 0 0,1 1 1 0 0,0 1-1 0 0,0 1 0 0 0,2 0 0 0 0,0 0 0 0 0,1 1 0 0 0,-2 5-29 0 0,9-13 2 0 0,1 1 0 0 0,1 0 0 0 0,-1 0 0 0 0,2 0 0 0 0,-1 1 0 0 0,1-1 0 0 0,0 1 0 0 0,1-1 0 0 0,1 1 0 0 0,-1 0 0 0 0,1-1 0 0 0,1 1 0 0 0,0 0 0 0 0,0-1 0 0 0,1 1 0 0 0,0-1 0 0 0,0 1 0 0 0,1-1 0 0 0,1 0 0 0 0,0 0 0 0 0,0 0 0 0 0,0-1 0 0 0,1 1 0 0 0,1 0-2 0 0,5 1 32 0 0,0 0 0 0 0,0 0 0 0 0,1-1 0 0 0,1-1 0 0 0,-1 0 0 0 0,1-1 0 0 0,0 0-1 0 0,1-1 1 0 0,0-1 0 0 0,0 0 0 0 0,0 0 0 0 0,0-2 0 0 0,1 0 0 0 0,0 0 0 0 0,-1-1 0 0 0,1-1 0 0 0,0-1-1 0 0,0 0 1 0 0,0-1 0 0 0,0 0 0 0 0,-1-1 0 0 0,1-1 0 0 0,-1-1 0 0 0,1 0 0 0 0,3-2-32 0 0,75-15 229 0 0,-89 20-179 0 0,-4 1 0 0 0,0 0 4 0 0,0 0-1 0 0,0 0 19 0 0,-23 2 348 0 0,-135 67-268 0 0,107-46-137 0 0,0 2 0 0 0,1 2 0 0 0,2 3 0 0 0,1 1 1 0 0,1 3-1 0 0,2 1 0 0 0,2 3 0 0 0,1 1 0 0 0,-34 43-15 0 0,66-69 5 0 0,0 1-1 0 0,0 0 1 0 0,1 0-1 0 0,1 1 1 0 0,1 0-1 0 0,0 1 1 0 0,1-1-1 0 0,0 1 1 0 0,1 0-1 0 0,1 0 1 0 0,1 0-1 0 0,0 1 1 0 0,1-1-1 0 0,1 0 1 0 0,0 1-1 0 0,3 9-4 0 0,-2-20 13 0 0,1 1 0 0 0,-1-1-1 0 0,2 1 1 0 0,-1-1 0 0 0,1 0 0 0 0,0 1 0 0 0,0-2-1 0 0,1 1 1 0 0,-1 0 0 0 0,1-1 0 0 0,1 1 0 0 0,-1-1-1 0 0,1 0 1 0 0,0-1 0 0 0,0 1 0 0 0,0-1-1 0 0,1 0 1 0 0,-1 0 0 0 0,1-1 0 0 0,0 1 0 0 0,0-1-1 0 0,0-1 1 0 0,1 1 0 0 0,1 0-13 0 0,14 4 106 0 0,0-1-1 0 0,1-1 1 0 0,-1-1-1 0 0,1-1 1 0 0,0-1-1 0 0,10 0-105 0 0,12-5 111 0 0,-1-1 1 0 0,0-2-1 0 0,-1-2 0 0 0,1-2 0 0 0,-2-1 0 0 0,1-3 1 0 0,-2-1-1 0 0,15-9-111 0 0,58-30 149 0 0,-138 49-2548 0 0,2 8-1202 0 0,9 4-4690 0 0,6-3-4418 0 0</inkml:trace>
  <inkml:trace contextRef="#ctx0" brushRef="#br0" timeOffset="-14322.49">5803 817 7218 0 0,'0'0'3467'0'0,"0"0"-1281"0"0,0 0-639 0 0,0 0-211 0 0,0 0-41 0 0,0 0-35 0 0,0 0-121 0 0,0 0-159 0 0,0 0-147 0 0,0 0-143 0 0,0 0-122 0 0,0 0-82 0 0,-23 17-54 0 0,-73 56-44 0 0,48-13 179 0 0,43-48-443 0 0,-127 288 1402 0 0,120-278-1630 0 0,0-2 1 0 0,-2 1 0 0 0,0-2 0 0 0,-2 0 0 0 0,0-1 0 0 0,0 0-1 0 0,-2-1 1 0 0,0-1 0 0 0,-1-1 0 0 0,-1-1 0 0 0,-15 9 103 0 0,-2-13-2752 0 0,35-11 2351 0 0,1 1 0 0 0,-1-1 1 0 0,1 0-1 0 0,-1 0 0 0 0,1 1 0 0 0,-1-1 0 0 0,1 0 0 0 0,0-1 1 0 0,-1 1-1 0 0,1 0 0 0 0,0 0 0 0 0,0 0 0 0 0,0-1 0 0 0,0 1 1 0 0,0-1-1 0 0,0 1 0 0 0,0-1 0 0 0,0 1 0 0 0,1-1 0 0 0,-1 1 1 0 0,1-1-1 0 0,-1 0 0 0 0,1 1 0 0 0,-1-1 0 0 0,1 0 0 0 0,0 1 1 0 0,0-1-1 0 0,0 0 0 0 0,0 1 0 0 0,0-3 401 0 0,0-13-4641 0 0,0 5-848 0 0</inkml:trace>
  <inkml:trace contextRef="#ctx0" brushRef="#br0" timeOffset="-14071.553">5225 842 5297 0 0,'0'0'4349'0'0,"0"0"-1504"0"0,0 0-888 0 0,0 0-530 0 0,0 0-358 0 0,0 0-276 0 0,0 0-205 0 0,0 0 6 0 0,0 0 74 0 0,0 0 119 0 0,0 0 84 0 0,0 0-30 0 0,0 0-81 0 0,15 22-80 0 0,48 71-54 0 0,-55-82-447 0 0,1 0 0 0 0,-1-1 0 0 0,2 0 0 0 0,0-1 0 0 0,0 0 0 0 0,0 0 0 0 0,1-1 0 0 0,0-1 0 0 0,10 5-179 0 0,11 9 360 0 0,217 152 1372 0 0,-166-92-1921 0 0,-79-67-861 0 0,-4-9-8632 0 0,0-2-2315 0 0</inkml:trace>
  <inkml:trace contextRef="#ctx0" brushRef="#br0" timeOffset="-13578.346">6374 975 14883 0 0,'0'0'1590'0'0,"0"0"-362"0"0,0 0-189 0 0,0 0 48 0 0,0 0 70 0 0,0 0-28 0 0,0 0-153 0 0,0 0-197 0 0,0 0-171 0 0,0 0-173 0 0,0 0-107 0 0,0 0-86 0 0,0 0-62 0 0,-25-2-14 0 0,-79-3-9 0 0,100 4-135 0 0,-1 1 0 0 0,1 0 0 0 0,-1 0 0 0 0,1 1 0 0 0,-1-1 0 0 0,1 1 0 0 0,-1 0 0 0 0,1 0 0 0 0,-1 1-1 0 0,1-1 1 0 0,0 1 0 0 0,0 0 0 0 0,0 0 0 0 0,0 0 0 0 0,0 1 0 0 0,0 0 0 0 0,-1 1-22 0 0,-7 5 70 0 0,-2-1-41 0 0,1 0 0 0 0,0 1 0 0 0,0 1 0 0 0,1 0 0 0 0,0 1 0 0 0,1 0 0 0 0,0 1 0 0 0,1 0 0 0 0,0 1 0 0 0,1 0 0 0 0,0 0 0 0 0,1 1 0 0 0,1 0 0 0 0,0 1 1 0 0,1 0-1 0 0,0 0 0 0 0,1 0 0 0 0,1 0 0 0 0,1 1 0 0 0,0-1 0 0 0,1 1 0 0 0,0 6-29 0 0,3-17 42 0 0,0-1 0 0 0,1 0 0 0 0,-1 0 0 0 0,1 1 0 0 0,0-1 0 0 0,0 0 0 0 0,1 0 0 0 0,-1-1 0 0 0,1 1 0 0 0,0 0 0 0 0,0-1 0 0 0,0 0-1 0 0,0 0 1 0 0,1 0 0 0 0,-1 0 0 0 0,1 0 0 0 0,0-1 0 0 0,0 1 0 0 0,0-1 0 0 0,0 0 0 0 0,0 0 0 0 0,0-1 0 0 0,0 1 0 0 0,1-1 0 0 0,-1 0 0 0 0,1 0 0 0 0,-1 0 0 0 0,1-1 0 0 0,-1 1 0 0 0,1-1 0 0 0,-1 0 0 0 0,1-1 0 0 0,-1 1 0 0 0,1-1 0 0 0,-1 0 0 0 0,1 0 0 0 0,-1 0 0 0 0,0-1 0 0 0,1 1 0 0 0,-1-1 0 0 0,0 0 0 0 0,3-2-42 0 0,27-11 81 0 0,0-2 1 0 0,-1-1 0 0 0,-1-2-1 0 0,-1-1 1 0 0,-1-1-1 0 0,-1-2 1 0 0,-1-1 0 0 0,-1-1-1 0 0,-1-1 1 0 0,-1-1-1 0 0,2-6-81 0 0,70-65 58 0 0,-112 173-41 0 0,14-65-50 0 0,1 0 0 0 0,0 1-1 0 0,0-1 1 0 0,1 0 0 0 0,1 0 0 0 0,-1 0 0 0 0,1 0 0 0 0,1 0-1 0 0,0 0 1 0 0,0 0 0 0 0,1-1 0 0 0,0 0 0 0 0,0 1-1 0 0,1-1 1 0 0,0-1 0 0 0,0 1 0 0 0,3 2 33 0 0,64 80-1891 0 0,-45-62-1420 0 0,1-3-3756 0 0,-19-17-4636 0 0</inkml:trace>
  <inkml:trace contextRef="#ctx0" brushRef="#br0" timeOffset="-13103.413">6766 1509 11138 0 0,'0'0'3490'0'0,"0"0"-1290"0"0,0 0-516 0 0,0 0-114 0 0,0 0-98 0 0,0 0-108 0 0,0 0-226 0 0,0 0-194 0 0,0 0-177 0 0,0 0-170 0 0,0 0-117 0 0,0 0-93 0 0,-1-15-56 0 0,2-48-54 0 0,23-4 206 0 0,107-186 312 0 0,-73 187-671 0 0,-57 66-128 0 0,0 0 0 0 0,0 1 0 0 0,0-1 0 0 0,0 0 0 0 0,0 0 0 0 0,0 0 0 0 0,0 1 0 0 0,0-1 1 0 0,-1 0-1 0 0,1 1 0 0 0,0-1 0 0 0,0 1 0 0 0,0-1 0 0 0,0 1 0 0 0,0-1 0 0 0,-1 1 0 0 0,1 0 0 0 0,0-1 0 0 0,0 1 0 0 0,-1 0 0 0 0,1 0 0 0 0,-1-1 0 0 0,1 1 1 0 0,0 0-1 0 0,-1 0 0 0 0,0 0 0 0 0,1 0 0 0 0,-1 0 0 0 0,1 0 0 0 0,-1 0 0 0 0,0 0 0 0 0,0 0 0 0 0,0 0 0 0 0,0 0 0 0 0,1 0 0 0 0,-1 0 0 0 0,0 0 1 0 0,-1 0-1 0 0,1 0 0 0 0,0 0 0 0 0,0 0 0 0 0,0 0 0 0 0,-1 0 0 0 0,1 0 0 0 0,0 0 0 0 0,-1-1 0 0 0,1 1 0 0 0,-1 0 0 0 0,1 0 0 0 0,-1 0 0 0 0,1 0 0 0 0,-1 0 1 0 0,0 0 3 0 0,1 4-8 0 0,-1 30 9 0 0,-1-25 0 0 0,1-1-1 0 0,1 1 1 0 0,0 0-1 0 0,0-1 1 0 0,0 1 0 0 0,1-1-1 0 0,1 1 1 0 0,0-1 0 0 0,0 1-1 0 0,1-1 1 0 0,0 0 0 0 0,0 0-1 0 0,1 0 1 0 0,1 0 0 0 0,2 4-1 0 0,-5-11 6 0 0,1-1 0 0 0,-1 0 1 0 0,0 0-1 0 0,0 0 1 0 0,1 0-1 0 0,-1 0 1 0 0,0-1-1 0 0,1 1 1 0 0,-1-1-1 0 0,1 1 1 0 0,-1-1-1 0 0,1 0 1 0 0,-1 0-1 0 0,1 0 1 0 0,-1-1-1 0 0,1 1 1 0 0,-1 0-1 0 0,1-1 1 0 0,-1 1-1 0 0,0-1 1 0 0,1 0-1 0 0,-1 0 1 0 0,0 0-1 0 0,0 0 0 0 0,1 0 1 0 0,-1-1-1 0 0,0 1 1 0 0,0-1-7 0 0,194-167 188 0 0,-178 155-178 0 0,-13 9-8 0 0,1 0 0 0 0,0 0 0 0 0,0 1 0 0 0,1-1 0 0 0,-1 2 0 0 0,1-1 0 0 0,0 0 0 0 0,0 1 0 0 0,0 1 0 0 0,0-1 1 0 0,0 1-1 0 0,8-1-2 0 0,-10 32 68 0 0,-5-16-188 0 0,0 1 0 0 0,1-1 0 0 0,1 0 0 0 0,0 0 0 0 0,0 0 0 0 0,1-1 0 0 0,1 1 0 0 0,0-1 1 0 0,1 1-1 0 0,1-1 0 0 0,-1-1 0 0 0,2 1 0 0 0,0-1 0 0 0,0 0 0 0 0,1 0 0 0 0,0-1 0 0 0,1 0 0 0 0,0-1 1 0 0,0 0-1 0 0,1 0 0 0 0,4 1 120 0 0,13-2-3762 0 0,-15-8-1172 0 0,-3 0-1056 0 0,-2 0-6098 0 0</inkml:trace>
  <inkml:trace contextRef="#ctx0" brushRef="#br0" timeOffset="-12619.852">7756 1019 17220 0 0,'0'0'1967'0'0,"0"0"-791"0"0,0 0-410 0 0,0 0-154 0 0,0 0 21 0 0,0 0 79 0 0,0 0 12 0 0,0 0-47 0 0,0 0-48 0 0,0 0-60 0 0,0 0-76 0 0,0 31-45 0 0,2 101-67 0 0,15 268 639 0 0,-16-380-1010 0 0,0 0-1 0 0,-1 0 0 0 0,-1-1 1 0 0,-1 1-1 0 0,-1 0 0 0 0,0-1 1 0 0,-2 0-1 0 0,0 0 0 0 0,-1 0 1 0 0,-1 0-1 0 0,-1-1 0 0 0,0 0 1 0 0,-1-1-1 0 0,-5 7-9 0 0,12-22 12 0 0,0 0 1 0 0,0 0-1 0 0,0 0 0 0 0,0 0 1 0 0,0 0-1 0 0,-1 0 1 0 0,1 0-1 0 0,-1-1 0 0 0,1 1 1 0 0,-1-1-1 0 0,0 0 0 0 0,1 0 1 0 0,-1 0-1 0 0,0 0 1 0 0,0 0-1 0 0,0-1 0 0 0,0 1 1 0 0,1-1-1 0 0,-1 0 0 0 0,0 1 1 0 0,0-1-1 0 0,0-1 0 0 0,0 1 1 0 0,0 0-1 0 0,0-1 1 0 0,0 0-1 0 0,0 1 0 0 0,1-1 1 0 0,-1 0-1 0 0,0 0 0 0 0,0-1 1 0 0,1 1-1 0 0,-1-1 0 0 0,1 1 1 0 0,-1-1-1 0 0,1 0 1 0 0,0 0-1 0 0,0 0 0 0 0,0 0 1 0 0,0 0-1 0 0,0 0 0 0 0,0-1 1 0 0,0 1-1 0 0,1-1-12 0 0,-4-18 16 0 0,1-1-1 0 0,2 0 0 0 0,0 1 1 0 0,1-1-1 0 0,2 0 0 0 0,0 0 1 0 0,1 1-1 0 0,1-1 1 0 0,1 1-1 0 0,1 0 0 0 0,1 0 1 0 0,1 0-1 0 0,0 0 0 0 0,2 1 1 0 0,1 0-16 0 0,13-41-46 0 0,3 2-1 0 0,2 0 1 0 0,3 2 0 0 0,2 1 0 0 0,3 2-1 0 0,2 1 1 0 0,2 2 0 0 0,3 2 0 0 0,6-2 46 0 0,-41 42 3 0 0,2 1 0 0 0,-1 0-1 0 0,1 0 1 0 0,0 1 0 0 0,1 0 0 0 0,-1 1 0 0 0,1 0 0 0 0,1 0 0 0 0,-1 2 0 0 0,1-1-1 0 0,0 1 1 0 0,0 1 0 0 0,0 0 0 0 0,0 1 0 0 0,1 0 0 0 0,-1 1 0 0 0,0 1 0 0 0,1 0-1 0 0,1 0-2 0 0,-11 0 4 0 0,0 1-1 0 0,-1-1 1 0 0,1 1 0 0 0,0 0-1 0 0,-1 0 1 0 0,1 0-1 0 0,-1 0 1 0 0,1 0-1 0 0,-1 0 1 0 0,0 1-1 0 0,1-1 1 0 0,-1 1-1 0 0,0-1 1 0 0,0 1-1 0 0,0 0 1 0 0,0 0-1 0 0,0 0 1 0 0,-1 0-1 0 0,1 0 1 0 0,0 1 0 0 0,-1-1-1 0 0,0 0 1 0 0,0 1-1 0 0,1-1 1 0 0,-1 1-1 0 0,-1-1 1 0 0,1 1-1 0 0,0-1 1 0 0,-1 1-1 0 0,1 0 1 0 0,-1 0-1 0 0,0-1 1 0 0,0 1-1 0 0,0 2-3 0 0,-18 94 136 0 0,3-67-82 0 0,-3 0-1 0 0,0-2 0 0 0,-2 0 0 0 0,-1-1 0 0 0,-1 0 0 0 0,-26 23-53 0 0,42-45-26 0 0,-2 0 0 0 0,1-1-1 0 0,-1 1 1 0 0,0-1 0 0 0,0-1-1 0 0,0 0 1 0 0,-1 0 0 0 0,0 0-1 0 0,0-1 1 0 0,0-1 0 0 0,-1 1-1 0 0,1-2 1 0 0,-1 1 0 0 0,0-1-1 0 0,1-1 1 0 0,-1 1 0 0 0,0-2-1 0 0,0 0 1 0 0,-9 0 26 0 0,17-1-112 0 0,0 0 0 0 0,0 0 0 0 0,0 1 0 0 0,-1-2-1 0 0,1 1 1 0 0,0 0 0 0 0,0 0 0 0 0,1-1 0 0 0,-1 1 0 0 0,0-1 0 0 0,0 1 0 0 0,1-1-1 0 0,-1 0 1 0 0,1 0 0 0 0,-1 0 0 0 0,1 0 0 0 0,0 0 0 0 0,0 0 0 0 0,0 0 0 0 0,0 0-1 0 0,0 0 1 0 0,0-1 0 0 0,0 1 0 0 0,1 0 0 0 0,0-1 0 0 0,-1 1 0 0 0,1 0 0 0 0,0-1-1 0 0,0 0 113 0 0,-3-46-8934 0 0,3 43 6340 0 0,0-10-9480 0 0</inkml:trace>
  <inkml:trace contextRef="#ctx0" brushRef="#br0" timeOffset="-12299.981">8557 268 17404 0 0,'0'0'2696'0'0,"0"0"-1653"0"0,0 0-589 0 0,0 0 84 0 0,0 0 229 0 0,0 0 181 0 0,0 0 35 0 0,0 0-104 0 0,0 0-161 0 0,0 0-146 0 0,0 0-112 0 0,-10 34-68 0 0,-29 107-80 0 0,29-104-97 0 0,2 0-1 0 0,2 0 0 0 0,1 0 1 0 0,0 37-215 0 0,4-37 72 0 0,-2 105 96 0 0,6-1 0 0 0,14 80-168 0 0,-16-125-1673 0 0,11-174-6804 0 0,-8 66 4809 0 0,0-4-8257 0 0</inkml:trace>
  <inkml:trace contextRef="#ctx0" brushRef="#br0" timeOffset="-11929.766">8651 1071 10506 0 0,'0'0'2050'0'0,"0"0"-378"0"0,0 0-70 0 0,0 0 86 0 0,0 0 55 0 0,0 0-48 0 0,0 0-173 0 0,0 0-224 0 0,0 0-229 0 0,0 0-222 0 0,33 20-157 0 0,105 64-108 0 0,-134-81-539 0 0,-1-1 0 0 0,1 1-1 0 0,0-1 1 0 0,0 0-1 0 0,0 0 1 0 0,0 0 0 0 0,0-1-1 0 0,0 1 1 0 0,0-1-1 0 0,1 0 1 0 0,-1 0-1 0 0,1 0 1 0 0,-1-1 0 0 0,1 0-1 0 0,-1 0 1 0 0,0 0-1 0 0,1 0 1 0 0,3-1-43 0 0,4-1 146 0 0,3 0-30 0 0,-1-1 0 0 0,0 0 0 0 0,1-1 0 0 0,-2-1 0 0 0,1 0 0 0 0,0-1 0 0 0,-1 0 0 0 0,0-1 0 0 0,-1 0 0 0 0,1-1 0 0 0,-1-2-116 0 0,-6 7 15 0 0,-1-1 0 0 0,0-1 0 0 0,0 1 0 0 0,0-1 0 0 0,-1 1-1 0 0,0-1 1 0 0,0-1 0 0 0,0 1 0 0 0,0-1 0 0 0,-1 1 0 0 0,0-1 0 0 0,0 0-1 0 0,-1 0 1 0 0,1 0 0 0 0,-1-1 0 0 0,-1 1 0 0 0,1 0 0 0 0,-1-1 0 0 0,0 1 0 0 0,-1-1-1 0 0,1 0 1 0 0,-1 1 0 0 0,0-1 0 0 0,-1 1 0 0 0,0-3-15 0 0,0 5-7 0 0,0 1 0 0 0,0-1-1 0 0,-1 1 1 0 0,1 0 0 0 0,-1 0 0 0 0,0 0 0 0 0,0 0 0 0 0,0 0-1 0 0,0 0 1 0 0,0 0 0 0 0,-1 1 0 0 0,1-1 0 0 0,-1 1-1 0 0,1 0 1 0 0,-1 0 0 0 0,0 0 0 0 0,0 0 0 0 0,0 0 0 0 0,0 0-1 0 0,0 1 1 0 0,-1-1 0 0 0,1 1 0 0 0,0 0 0 0 0,-1 0 0 0 0,1 0-1 0 0,-1 1 1 0 0,1-1 0 0 0,-1 1 0 0 0,-2 0 7 0 0,-105 15-101 0 0,94-8 99 0 0,1 0 1 0 0,-1 2-1 0 0,2 0 1 0 0,-1 0-1 0 0,1 2 1 0 0,1-1-1 0 0,0 2 0 0 0,0 0 1 0 0,1 1-1 0 0,1 0 1 0 0,0 1-1 0 0,1 0 1 0 0,1 1-1 0 0,0 1 1 0 0,-2 4 1 0 0,7-11 13 0 0,1 1 1 0 0,1 0 0 0 0,-1 0-1 0 0,1 0 1 0 0,1 1-1 0 0,0-1 1 0 0,0 1-1 0 0,1-1 1 0 0,1 1 0 0 0,0 0-1 0 0,0-1 1 0 0,1 1-1 0 0,0-1 1 0 0,1 1-1 0 0,0-1 1 0 0,0 1 0 0 0,1-1-1 0 0,1 0 1 0 0,0 0-1 0 0,0-1 1 0 0,1 1-1 0 0,0-1 1 0 0,1 0-1 0 0,0 0 1 0 0,0 0 0 0 0,1-1-1 0 0,0 0 1 0 0,1-1-1 0 0,2 3-13 0 0,8 2 37 0 0,1 0-1 0 0,0-2 0 0 0,1 0 1 0 0,0-1-1 0 0,0-1 0 0 0,1 0 1 0 0,1-2-1 0 0,-1-1 0 0 0,1 0 1 0 0,-1-2-1 0 0,1 0 0 0 0,0-2 1 0 0,0 0-1 0 0,1-2 0 0 0,-1 0 1 0 0,9-3-37 0 0,49-8-1061 0 0,-48 3-4161 0 0,-22 5-6884 0 0</inkml:trace>
  <inkml:trace contextRef="#ctx0" brushRef="#br0" timeOffset="-9851.364">3240 2050 6673 0 0,'0'0'638'0'0,"0"0"-469"0"0,0 0-233 0 0,0 0 203 0 0,0 0 445 0 0,0 0 310 0 0,0 0 144 0 0,0 0 41 0 0,0 0-21 0 0,37-5-58 0 0,118-15-62 0 0,172-17 3171 0 0,314-15-829 0 0,1318-89 433 0 0,560 17-1090 0 0,-1881 88-2013 0 0,-492 31-342 0 0,-147 5-355 0 0,-9-3-2813 0 0,7 3-8259 0 0,2 0-923 0 0</inkml:trace>
  <inkml:trace contextRef="#ctx0" brushRef="#br0" timeOffset="-9331.857">9873 864 504 0 0,'0'0'1835'0'0,"0"0"-174"0"0,0 0 4 0 0,0 0 113 0 0,0 0 73 0 0,0 0 49 0 0,0 0-47 0 0,0 0-149 0 0,0 0-162 0 0,0 0-155 0 0,0 0-180 0 0,0 0-103 0 0,0 0-80 0 0,3-20-72 0 0,6-65-51 0 0,-9 85-865 0 0,1 0 0 0 0,-1-1 1 0 0,1 1-1 0 0,-1-1 1 0 0,1 0-1 0 0,-1 1 1 0 0,1-1-1 0 0,-1 1 1 0 0,0-1-1 0 0,1 0 1 0 0,-1 1-1 0 0,0-1 1 0 0,0 0-1 0 0,0 1 1 0 0,1-1-1 0 0,-1 0 1 0 0,0 1-1 0 0,0-1 0 0 0,0 0 1 0 0,0 1-1 0 0,0-1 1 0 0,0 0-1 0 0,0 0 1 0 0,0 1-1 0 0,0-1 1 0 0,-1 0-1 0 0,1 1 1 0 0,0-1-1 0 0,0 0 1 0 0,-1 1-1 0 0,1-1 1 0 0,0 0-1 0 0,-1 1 1 0 0,1-1-1 0 0,-1 1 0 0 0,1-1 1 0 0,0 1-1 0 0,-1-1 1 0 0,0 1-1 0 0,1-1 1 0 0,-1 1-1 0 0,1-1 1 0 0,-1 1-1 0 0,1 0 1 0 0,-1-1-1 0 0,0 1 1 0 0,1 0-1 0 0,-1-1 1 0 0,0 1-1 0 0,1 0 1 0 0,-1 0-1 0 0,0 0 0 0 0,1 0 1 0 0,-1 0-1 0 0,0 0 1 0 0,0 0-1 0 0,1 0 1 0 0,-1 0-1 0 0,0 0-36 0 0,-4 0 490 0 0,-6-1-339 0 0,0 0-1 0 0,0 1 1 0 0,-1 0-1 0 0,1 1 0 0 0,0 0 1 0 0,0 0-1 0 0,0 1 0 0 0,0 1 1 0 0,1 0-1 0 0,-1 0 0 0 0,1 1 1 0 0,-6 3-151 0 0,17-7 2 0 0,-1 0 1 0 0,1 0-1 0 0,-1 0 0 0 0,1 0 1 0 0,-1 0-1 0 0,1 0 0 0 0,-1 0 1 0 0,1 0-1 0 0,-1 0 0 0 0,1 0 1 0 0,-1 0-1 0 0,0 0 1 0 0,1 1-1 0 0,-1-1 0 0 0,1 0 1 0 0,-1 0-1 0 0,1 0 0 0 0,-1 1 1 0 0,0-1-1 0 0,1 0 0 0 0,-1 1 1 0 0,0-1-1 0 0,1 0 1 0 0,-1 1-1 0 0,0-1 0 0 0,1 0 1 0 0,-1 1-1 0 0,0-1 0 0 0,0 1 1 0 0,1-1-1 0 0,-1 0 0 0 0,0 1 1 0 0,0-1-1 0 0,0 1 1 0 0,0-1-1 0 0,0 1 0 0 0,1-1 1 0 0,-1 1-1 0 0,0-1 0 0 0,0 1 1 0 0,0-1-1 0 0,0 1 0 0 0,0-1 1 0 0,-1 1-1 0 0,1-1 1 0 0,0 1-1 0 0,0-1 0 0 0,0 0 1 0 0,0 1-1 0 0,0-1 0 0 0,-1 1 1 0 0,1-1-1 0 0,0 1 0 0 0,0-1 1 0 0,-1 0-1 0 0,1 1 1 0 0,-1-1-3 0 0,33 0 78 0 0,-1-1 0 0 0,0-2 0 0 0,0-2 0 0 0,0 0 1 0 0,-1-2-1 0 0,8-4-78 0 0,17-8 269 0 0,-126 24-1074 0 0,39 20-1040 0 0,17-4-4888 0 0,12-13-5230 0 0</inkml:trace>
  <inkml:trace contextRef="#ctx0" brushRef="#br0" timeOffset="-8685.898">9857 1155 3273 0 0,'0'0'3047'0'0,"0"0"-1571"0"0,0 0-437 0 0,0 0 291 0 0,0 0 336 0 0,0 0 171 0 0,0 0-160 0 0,0 0-384 0 0,0 0-329 0 0,0 0-225 0 0,0 0-80 0 0,0 0-55 0 0,0 0-10 0 0,-4 1-1 0 0,-108 23 3113 0 0,51 10-2775 0 0,62-33-919 0 0,-1 0 0 0 0,1 0 0 0 0,-1 0 0 0 0,1 0 0 0 0,0 0 0 0 0,-1 0 0 0 0,1 0 0 0 0,0 0 0 0 0,0 0 0 0 0,0 0 0 0 0,-1 0 0 0 0,1-1 0 0 0,0 1 0 0 0,0 0-1 0 0,0-1 1 0 0,1 1 0 0 0,-1 0 0 0 0,0-1 0 0 0,0 1 0 0 0,0-1 0 0 0,0 0 0 0 0,0 1 0 0 0,1-1 0 0 0,-1 0 0 0 0,0 0 0 0 0,0 0 0 0 0,1 0 0 0 0,-1 0 0 0 0,0 0 0 0 0,1 0-12 0 0,143 0 728 0 0,-91-10-180 0 0,-54 10-421 0 0,0 0 60 0 0,0 0 21 0 0,-28 0 618 0 0,-39 43-675 0 0,66-42-232 0 0,1-1 86 0 0,0 0 7 0 0,0 0 16 0 0,0 0-4 0 0,0 0-25 0 0,-10-1 90 0 0,-53-2-786 0 0,63 3 318 0 0,0 8-1553 0 0,0-1-1646 0 0,3-4-3251 0 0,1-3-5953 0 0</inkml:trace>
  <inkml:trace contextRef="#ctx0" brushRef="#br0" timeOffset="3785.649">0 3077 8842 0 0,'0'0'676'0'0,"0"0"-113"0"0,0 0 265 0 0,0 0 334 0 0,0 0 215 0 0,0 0 76 0 0,0 0-71 0 0,0 0-129 0 0,0 0-126 0 0,0 0-123 0 0,34-9-120 0 0,108-32-150 0 0,-64-4 195 0 0,-65 32-726 0 0,134-128 1194 0 0,-94 86-1089 0 0,3 3 1 0 0,1 2-1 0 0,3 3 1 0 0,33-19-309 0 0,-80 58 45 0 0,79-36 132 0 0,-89 43-169 0 0,0 0-1 0 0,0 1 1 0 0,0-1 0 0 0,0 1-1 0 0,0 0 1 0 0,0 0 0 0 0,0 0 0 0 0,0 1-1 0 0,0-1 1 0 0,0 1 0 0 0,-1-1-1 0 0,1 1 1 0 0,0 0 0 0 0,0 0-1 0 0,0 0 1 0 0,-1 0 0 0 0,1 1-1 0 0,0-1 1 0 0,-1 1 0 0 0,1 0-1 0 0,-1 0 1 0 0,0 0 0 0 0,0 0-1 0 0,0 0 1 0 0,0 0 0 0 0,0 0-1 0 0,0 1 1 0 0,0-1 0 0 0,-1 1-1 0 0,1-1 1 0 0,0 4-8 0 0,5 12 72 0 0,-1 1 1 0 0,0 0-1 0 0,-2 0 0 0 0,0 1 0 0 0,-1 0 1 0 0,-2-1-1 0 0,0 1 0 0 0,0 0 1 0 0,-2 0-1 0 0,-1 0 0 0 0,0-1 0 0 0,-1 1 1 0 0,-2-1-1 0 0,1 0 0 0 0,-2 0 0 0 0,-1 0 1 0 0,0 0-1 0 0,-2-1 0 0 0,0-1 0 0 0,0 0 1 0 0,-4 4-73 0 0,5-6-6 0 0,0-1 1 0 0,-1 0 0 0 0,0 0-1 0 0,-1-1 1 0 0,0-1-1 0 0,-1 1 1 0 0,-1-2 0 0 0,0 1-1 0 0,0-2 1 0 0,-1 0-1 0 0,-1 0 1 0 0,1-1 0 0 0,-2-1-1 0 0,1 0 1 0 0,-1-1-1 0 0,0-1 1 0 0,-1 0 0 0 0,1-1-1 0 0,-1 0 1 0 0,-8 0 5 0 0,20-3-60 0 0,-1-1 0 0 0,0 0 0 0 0,0 0 0 0 0,0 0 1 0 0,0-1-1 0 0,0 1 0 0 0,0-1 0 0 0,0 0 0 0 0,0-1 1 0 0,0 1-1 0 0,1-1 0 0 0,-1 0 0 0 0,0 0 0 0 0,0-1 1 0 0,0 1-1 0 0,1-1 0 0 0,-1 0 0 0 0,1 0 0 0 0,-1-1 0 0 0,1 1 1 0 0,0-1-1 0 0,0 0 0 0 0,0 0 0 0 0,0 0 0 0 0,1-1 1 0 0,-1 1-1 0 0,1-1 0 0 0,0 0 0 0 0,0 0 0 0 0,0 0 0 0 0,1 0 1 0 0,0-1-1 0 0,-1 1 0 0 0,0-4 60 0 0,-6-76-4087 0 0,25 29-6913 0 0,-7 40 1203 0 0</inkml:trace>
  <inkml:trace contextRef="#ctx0" brushRef="#br0" timeOffset="4536.099">1142 2705 3929 0 0,'0'0'3028'0'0,"0"0"-1167"0"0,0 0-390 0 0,0 0 60 0 0,0 0 24 0 0,0 0-47 0 0,0 0-166 0 0,0 0-213 0 0,0 0-235 0 0,0 0-203 0 0,0 0-103 0 0,0 0 5 0 0,0 0 62 0 0,11 0 55 0 0,36 3-6 0 0,-46-3-679 0 0,0 0 0 0 0,-1 1 0 0 0,1-1 1 0 0,0 0-1 0 0,0 1 0 0 0,-1-1 0 0 0,1 1 1 0 0,0-1-1 0 0,-1 1 0 0 0,1-1 0 0 0,-1 1 1 0 0,1-1-1 0 0,0 1 0 0 0,-1-1 0 0 0,1 1 1 0 0,-1 0-1 0 0,0-1 0 0 0,1 1 0 0 0,-1 0 1 0 0,0 0-1 0 0,1-1 0 0 0,-1 1 0 0 0,0 0 1 0 0,0 0-1 0 0,1 0 0 0 0,-1-1 0 0 0,0 1 1 0 0,0 0-1 0 0,0 0 0 0 0,0 0 0 0 0,0-1 1 0 0,0 1-1 0 0,0 0 0 0 0,-1 0 0 0 0,1 0 1 0 0,0-1-1 0 0,0 1 0 0 0,-1 0-25 0 0,1 5 152 0 0,17 131 1257 0 0,-15-132-1378 0 0,0 0 0 0 0,0-1 0 0 0,0 0 0 0 0,0 1 0 0 0,1-1 0 0 0,-1 0 0 0 0,1 0 0 0 0,0 0 0 0 0,1 0 0 0 0,-1-1 0 0 0,0 0 0 0 0,1 1 0 0 0,0-1 0 0 0,0 0 0 0 0,0-1 0 0 0,0 1 0 0 0,0-1 0 0 0,1 1 0 0 0,-1-1-1 0 0,1-1 1 0 0,-1 1 0 0 0,1-1 0 0 0,0 0 0 0 0,0 0 0 0 0,-1 0 0 0 0,1 0 0 0 0,0-1-31 0 0,10-1 119 0 0,-1 0 1 0 0,1-2-1 0 0,-1 1 0 0 0,0-2 0 0 0,0 0 0 0 0,0 0 0 0 0,-1-2 0 0 0,1 1 0 0 0,-1-2 0 0 0,-1 0 0 0 0,1 0 0 0 0,-1-1 0 0 0,0-1 0 0 0,-1 0 0 0 0,0 0 0 0 0,6-8-119 0 0,122-132 409 0 0,-137 151-421 0 0,-1 0-1 0 0,1 0 0 0 0,-1 0 1 0 0,1 0-1 0 0,-1 0 0 0 0,0 1 1 0 0,0-1-1 0 0,0 0 0 0 0,0 1 1 0 0,0-1-1 0 0,-1 1 0 0 0,1-1 1 0 0,-1 1-1 0 0,0 0 0 0 0,1-1 1 0 0,-1 1-1 0 0,0-1 0 0 0,0 1 1 0 0,-1-1-1 0 0,1 1 0 0 0,-1-1 1 0 0,1 1-1 0 0,-1-1 0 0 0,0 1 0 0 0,0 1 13 0 0,0 1-16 0 0,0 2 10 0 0,-1 0 0 0 0,1 0 0 0 0,-1 0 0 0 0,2 0-1 0 0,-1 0 1 0 0,1 0 0 0 0,0 1 0 0 0,1-1 0 0 0,0 0 0 0 0,0 0 0 0 0,0 0 0 0 0,1 0 0 0 0,0 0 0 0 0,1 0 0 0 0,-1 0-1 0 0,1-1 1 0 0,1 1 0 0 0,-1-1 0 0 0,1 0 0 0 0,0 0 0 0 0,0 0 0 0 0,1-1 0 0 0,0 1 0 0 0,0-1 0 0 0,0 0 0 0 0,0 0-1 0 0,1-1 1 0 0,0 0 0 0 0,0 0 0 0 0,5 3 6 0 0,2-5 12 0 0,0 1-1 0 0,1-2 0 0 0,-1 0 1 0 0,0 0-1 0 0,1-2 1 0 0,-1 1-1 0 0,0-2 1 0 0,1 0-1 0 0,-1 0 0 0 0,0-1 1 0 0,0-1-1 0 0,-1 0 1 0 0,1-1-1 0 0,-1 0 1 0 0,0-1-1 0 0,0 0 0 0 0,0-1 1 0 0,-1 0-1 0 0,0-1 1 0 0,-1 0-1 0 0,0-1 0 0 0,0 0 1 0 0,2-3-12 0 0,18-12 38 0 0,-1-2-1 0 0,-1-1 1 0 0,-1-1 0 0 0,-1-1 0 0 0,-2-1 0 0 0,7-12-38 0 0,-25 34-1 0 0,-1 0 0 0 0,1-1 0 0 0,-2 1 0 0 0,1-1 0 0 0,-1 0 1 0 0,0 0-1 0 0,-1-1 0 0 0,0 1 0 0 0,-1-1 0 0 0,0 0 0 0 0,0 0 1 0 0,-1 1-1 0 0,0-1 0 0 0,-1 0 0 0 0,0 0 0 0 0,-1-8 1 0 0,0 16-8 0 0,1 0 0 0 0,-1-1 0 0 0,0 1 0 0 0,0 0 0 0 0,0 0-1 0 0,0 0 1 0 0,0 0 0 0 0,0 1 0 0 0,-1-1 0 0 0,1 0 0 0 0,-1 0 0 0 0,1 1-1 0 0,-1-1 1 0 0,0 1 0 0 0,0-1 0 0 0,1 1 0 0 0,-1 0 0 0 0,0 0 0 0 0,0 0 0 0 0,0 0-1 0 0,0 0 1 0 0,0 0 0 0 0,-1 0 0 0 0,1 1 0 0 0,0-1 0 0 0,0 1 0 0 0,0 0-1 0 0,-1-1 1 0 0,1 1 0 0 0,0 0 0 0 0,0 0 0 0 0,-1 0 0 0 0,1 1 0 0 0,0-1-1 0 0,0 1 1 0 0,-1-1 8 0 0,-76 35-378 0 0,72-31 358 0 0,-1 1 0 0 0,1 0-1 0 0,1 0 1 0 0,-1 1-1 0 0,1 0 1 0 0,0 0-1 0 0,0 1 1 0 0,1-1-1 0 0,-1 1 1 0 0,2 1 0 0 0,-1-1-1 0 0,1 0 1 0 0,0 1-1 0 0,0 0 1 0 0,1 0-1 0 0,0 0 1 0 0,1 1-1 0 0,0-1 1 0 0,0 1-1 0 0,1-1 1 0 0,0 1 20 0 0,3-5-1 0 0,0 0 0 0 0,0-1 0 0 0,1 1 0 0 0,0-1 0 0 0,0 1 0 0 0,0-1 0 0 0,0 0 0 0 0,0 0 0 0 0,1 0 0 0 0,-1 0 0 0 0,1-1 0 0 0,0 1 0 0 0,0-1-1 0 0,0 0 1 0 0,0 0 0 0 0,0-1 0 0 0,0 1 0 0 0,1-1 0 0 0,-1 0 0 0 0,0 0 0 0 0,1 0 0 0 0,-1-1 0 0 0,1 1 0 0 0,-1-1 0 0 0,1 0 0 0 0,-1-1 0 0 0,0 1 0 0 0,1-1 0 0 0,-1 0 0 0 0,5-1 1 0 0,-3 2 6 0 0,150-6 3 0 0,-72 5 35 0 0,-82 2-37 0 0,1 1-1 0 0,-1 0 1 0 0,1 0 0 0 0,-1-1-1 0 0,0 1 1 0 0,0 1-1 0 0,0-1 1 0 0,0 0 0 0 0,0 0-1 0 0,-1 1 1 0 0,1-1 0 0 0,-1 1-1 0 0,1-1 1 0 0,-1 1 0 0 0,0 0-1 0 0,0 0 1 0 0,0-1-1 0 0,0 1 1 0 0,-1 0 0 0 0,1 0-1 0 0,-1 0 1 0 0,0 0 0 0 0,1 0-1 0 0,-1 0 1 0 0,-1 0-1 0 0,1 0 1 0 0,0-1 0 0 0,-1 1-1 0 0,1 0 1 0 0,-1 0 0 0 0,0 0-1 0 0,0 0 1 0 0,0-1-1 0 0,-1 1 1 0 0,1 0 0 0 0,-2 1-7 0 0,-49 101 147 0 0,44-92-159 0 0,-1 1 0 0 0,2 0-1 0 0,0 0 1 0 0,0 0 0 0 0,2 1-1 0 0,-1 0 1 0 0,2 0 0 0 0,0 0-1 0 0,1 0 1 0 0,1 1 0 0 0,0 1 12 0 0,2-16-44 0 0,0 1 0 0 0,0-1 0 0 0,0 1 1 0 0,1-1-1 0 0,-1 1 0 0 0,0-1 0 0 0,1 1 1 0 0,-1-1-1 0 0,1 0 0 0 0,0 1 0 0 0,0-1 0 0 0,-1 0 1 0 0,1 0-1 0 0,0 0 0 0 0,0 1 0 0 0,0-1 1 0 0,0 0-1 0 0,0 0 0 0 0,0 0 0 0 0,0 0 0 0 0,1-1 1 0 0,-1 1-1 0 0,0 0 0 0 0,0 0 0 0 0,1-1 1 0 0,-1 1-1 0 0,1-1 0 0 0,-1 1 0 0 0,0-1 0 0 0,1 1 1 0 0,-1-1-1 0 0,1 0 0 0 0,-1 0 0 0 0,1 0 1 0 0,-1 0-1 0 0,1 0 0 0 0,-1 0 0 0 0,1 0 0 0 0,-1 0 1 0 0,1-1-1 0 0,-1 1 0 0 0,1-1 44 0 0,21-3-4446 0 0,-5-2-4993 0 0,-9 5-1835 0 0</inkml:trace>
  <inkml:trace contextRef="#ctx0" brushRef="#br0" timeOffset="6168.95">2773 2510 3857 0 0,'0'0'1449'0'0,"0"0"-456"0"0,0 0 152 0 0,0 0 433 0 0,0 0 301 0 0,0 0 69 0 0,0 0-121 0 0,0 0-176 0 0,0 0-164 0 0,0 0-137 0 0,0 0-136 0 0,0 0-123 0 0,32 2-141 0 0,101 3-143 0 0,-57-23 202 0 0,-63 11-773 0 0,11-9 41 0 0,0 0 1 0 0,-2-2-1 0 0,1 0 0 0 0,-2-2 1 0 0,-1 0-1 0 0,12-17-277 0 0,-22 27 21 0 0,0-1-13 0 0,0 0 1 0 0,0 0-1 0 0,-2-2 0 0 0,1 1 0 0 0,-2-1 0 0 0,1 0 1 0 0,-2 0-1 0 0,0-1 0 0 0,0 0 0 0 0,-1 0 0 0 0,-1 0 0 0 0,-1-1 1 0 0,0 1-1 0 0,0-1 0 0 0,-1-12-8 0 0,-3 27-5 0 0,0-1-1 0 0,1 0 1 0 0,-1 1-1 0 0,0-1 1 0 0,0 1-1 0 0,0-1 1 0 0,0 1 0 0 0,0 0-1 0 0,0-1 1 0 0,0 1-1 0 0,0 0 1 0 0,0 0-1 0 0,0 0 1 0 0,0 0 0 0 0,0 0-1 0 0,1 0 1 0 0,-1 0-1 0 0,0 0 1 0 0,0 0-1 0 0,0 0 1 0 0,0 0 0 0 0,0 0-1 0 0,0 1 1 0 0,0-1-1 0 0,0 0 1 0 0,0 1 0 0 0,0-1-1 0 0,0 1 1 0 0,0-1-1 0 0,1 1 1 0 0,-1 0-1 0 0,0-1 1 0 0,0 1 0 0 0,1 0-1 0 0,-1-1 1 0 0,0 1-1 0 0,1 0 1 0 0,-1 0-1 0 0,1-1 1 0 0,-1 1 0 0 0,1 0-1 0 0,-1 0 1 0 0,1 0-1 0 0,-1 0 1 0 0,1 1 5 0 0,-16 26-1 0 0,1 0 0 0 0,2 2 0 0 0,1 0 0 0 0,1 0 1 0 0,-3 17 0 0 0,5-19-1 0 0,-99 372 9 0 0,72-225 61 0 0,-7 119-69 0 0,24-153 17 0 0,14-96 0 0 0,-31 124 157 0 0,33-163-169 0 0,0 1 1 0 0,0-1-1 0 0,0 0 1 0 0,-1-1-1 0 0,0 1 1 0 0,0 0-1 0 0,0-1 1 0 0,-1 0-1 0 0,0 0 0 0 0,0 0 1 0 0,0-1-1 0 0,0 0 1 0 0,-1 0-1 0 0,0 0 1 0 0,1-1-1 0 0,-1 1 1 0 0,-1-1-1 0 0,1-1 1 0 0,0 1-1 0 0,-1-1 0 0 0,0 0 1 0 0,1-1-1 0 0,-4 1-5 0 0,2 0-2 0 0,1-1 1 0 0,-1 0-1 0 0,0 0 0 0 0,0-1 0 0 0,0 0 0 0 0,0-1 0 0 0,0 1 1 0 0,1-2-1 0 0,-1 1 0 0 0,0-1 0 0 0,1 0 0 0 0,-1 0 0 0 0,1-1 0 0 0,-1 0 1 0 0,1 0-1 0 0,0-1 0 0 0,0 0 0 0 0,1 0 0 0 0,-1-1 0 0 0,1 0 0 0 0,0 0 1 0 0,0 0-1 0 0,1-1 0 0 0,0 0 0 0 0,0 0 0 0 0,0 0 0 0 0,0-1 0 0 0,1 1 1 0 0,0-1-1 0 0,1 0 0 0 0,-1-1 0 0 0,1 1 0 0 0,1 0 0 0 0,-1-1 1 0 0,1 0-1 0 0,0-5 2 0 0,3-3 11 0 0,2 0 0 0 0,0 0 0 0 0,1 0 0 0 0,0 1 0 0 0,1-1 0 0 0,1 1 1 0 0,0 0-1 0 0,1 1 0 0 0,1 0 0 0 0,0 0 0 0 0,1 0 0 0 0,1 1 0 0 0,0 0 1 0 0,0 1-1 0 0,1 0 0 0 0,1 1 0 0 0,10-8-11 0 0,15-15 10 0 0,0 2-1 0 0,3 2 1 0 0,0 2-1 0 0,1 1 1 0 0,2 2-1 0 0,1 2 1 0 0,9-2-10 0 0,42-20-723 0 0,-52 15-3251 0 0,10-28-7595 0 0,-23 23 6426 0 0,2 4 4108 0 0,-6 9 1402 0 0,34-26 3702 0 0,37-3 6306 0 0,-96 52-10241 0 0,0 1-1 0 0,0-1 0 0 0,0 1 1 0 0,-1-1-1 0 0,1 1 0 0 0,0 0 1 0 0,-1-1-1 0 0,1 1 0 0 0,-1 0 1 0 0,0-1-1 0 0,1 1 0 0 0,-1 0 1 0 0,0 0-1 0 0,0-1 0 0 0,0 1 1 0 0,0 0-1 0 0,-1-1 0 0 0,1 1 1 0 0,0 0-1 0 0,-1 0 0 0 0,1-1 0 0 0,-1 1 1 0 0,1-1-1 0 0,-1 1 0 0 0,0 0 1 0 0,0-1-1 0 0,0 1 0 0 0,0-1 1 0 0,0 0-1 0 0,0 1 0 0 0,0-1 1 0 0,0 0-1 0 0,0 0 0 0 0,-2 1-133 0 0,-14 22 319 0 0,-6 6-142 0 0,1 1 0 0 0,1 1 0 0 0,2 1 1 0 0,1 0-1 0 0,-4 16-177 0 0,11 43 42 0 0,13-90-18 0 0,0-1-1 0 0,0 1 0 0 0,1 0 1 0 0,-1 0-1 0 0,0-1 0 0 0,1 0 1 0 0,-1 1-1 0 0,1-1 0 0 0,-1 0 1 0 0,1 0-1 0 0,-1 0 0 0 0,1-1 1 0 0,0 1-1 0 0,-1 0 0 0 0,1-1 1 0 0,0 0-1 0 0,0 0 0 0 0,-1 0 1 0 0,1 0-1 0 0,0 0 0 0 0,0 0 1 0 0,-1-1-1 0 0,1 1 0 0 0,0-1 1 0 0,-1 0-1 0 0,1 0 0 0 0,0 0 1 0 0,-1 0-1 0 0,0 0 0 0 0,2-2-23 0 0,20-11 127 0 0,0-2 0 0 0,-2 0 0 0 0,0-2-1 0 0,-1-1 1 0 0,0 0 0 0 0,-2-1-1 0 0,-1-1 1 0 0,0-1 0 0 0,13-22-127 0 0,36-25 102 0 0,-65 70-106 0 0,0 0 1 0 0,0 0-1 0 0,0 0 0 0 0,-1 0 0 0 0,1 1 0 0 0,0-1 0 0 0,0 0 0 0 0,-1 1 0 0 0,1-1 0 0 0,-1 1 0 0 0,1 0 0 0 0,-1-1 0 0 0,0 1 1 0 0,0 0-1 0 0,0 0 0 0 0,0 0 0 0 0,0 0 0 0 0,0 0 0 0 0,0 0 0 0 0,0 0 0 0 0,-1 0 0 0 0,1 0 0 0 0,-1 0 0 0 0,0 0 1 0 0,1 0-1 0 0,-1 0 0 0 0,0 1 0 0 0,0-1 0 0 0,-1 0 0 0 0,1 0 0 0 0,0 1 4 0 0,1 3-7 0 0,-1 3 9 0 0,1-1 0 0 0,0 0 0 0 0,1 1 0 0 0,0-1 0 0 0,1 0 0 0 0,-1 0 0 0 0,1 0 0 0 0,1 0 0 0 0,0 0 0 0 0,0-1-1 0 0,0 0 1 0 0,1 1 0 0 0,0-2 0 0 0,0 1 0 0 0,1-1 0 0 0,2 2-2 0 0,-5-6 10 0 0,1-1-1 0 0,0 0 1 0 0,0 0 0 0 0,0-1-1 0 0,0 1 1 0 0,-1-1 0 0 0,1 0-1 0 0,0 0 1 0 0,0 0 0 0 0,0-1-1 0 0,0 1 1 0 0,0-1-1 0 0,0 0 1 0 0,0 0 0 0 0,-1 0-1 0 0,1 0 1 0 0,0-1 0 0 0,-1 0-1 0 0,1 0 1 0 0,-1 0 0 0 0,3-1-10 0 0,160-140 636 0 0,-141 123-569 0 0,1 2 1 0 0,1 1-1 0 0,0 1 0 0 0,1 1 1 0 0,1 2-1 0 0,13-4-67 0 0,90 4 60 0 0,-132 14-37 0 0,0-1 0 0 0,0 0 0 0 0,-1 0 0 0 0,1 0 0 0 0,0 1 0 0 0,0-1 0 0 0,0 0 0 0 0,-1 0 0 0 0,1 1 0 0 0,0-1 0 0 0,0 0 0 0 0,0 0 0 0 0,0 1 0 0 0,0-1 0 0 0,0 0 0 0 0,-1 0 0 0 0,1 1 0 0 0,0-1 0 0 0,0 0 0 0 0,0 1 0 0 0,0-1 0 0 0,0 0 0 0 0,0 0 0 0 0,0 1 0 0 0,0-1-23 0 0,-92-21 132 0 0,85 21-142 0 0,0 0 1 0 0,0 1 0 0 0,0 0-1 0 0,0 1 1 0 0,0-1 0 0 0,1 1-1 0 0,-1 1 1 0 0,1-1 0 0 0,-1 1-1 0 0,1 0 1 0 0,0 0 0 0 0,0 1-1 0 0,0 0 1 0 0,1 0 0 0 0,-1 0-1 0 0,1 1 1 0 0,0 0 0 0 0,0 0-1 0 0,1 0 1 0 0,-1 0 0 0 0,1 1-1 0 0,1 0 1 0 0,-1 0 0 0 0,1 0-1 0 0,0 0 1 0 0,0 1 0 0 0,0-1-1 0 0,1 1 1 0 0,0-1 0 0 0,1 1-1 0 0,-1 0 1 0 0,1 0 0 0 0,0 5 9 0 0,1-5-3 0 0,1-1 1 0 0,-1 1-1 0 0,1-1 0 0 0,1 1 1 0 0,-1-1-1 0 0,1 0 1 0 0,0 0-1 0 0,0 0 1 0 0,1 0-1 0 0,0 0 1 0 0,0 0-1 0 0,0-1 0 0 0,1 1 1 0 0,0-1-1 0 0,0 0 1 0 0,0 0-1 0 0,1 0 1 0 0,-1-1-1 0 0,1 0 1 0 0,0 0-1 0 0,0 0 0 0 0,1 0 1 0 0,-1-1-1 0 0,1 0 1 0 0,4 2 2 0 0,2 0 6 0 0,-1 0 0 0 0,1-1 0 0 0,0 0 0 0 0,0-1 0 0 0,0 0 0 0 0,1-1 0 0 0,-1-1 0 0 0,1 0 0 0 0,-1 0 0 0 0,1-1 0 0 0,-1-1 0 0 0,1 0 0 0 0,-1-1 0 0 0,1 0 0 0 0,3-2-6 0 0,180-64 188 0 0,-141 44-71 0 0,-1-2 0 0 0,-1-3-1 0 0,-2-2 1 0 0,-1-3-1 0 0,1-3-116 0 0,-45 33 3 0 0,-1 0 0 0 0,1 0 0 0 0,-1 0 0 0 0,0-1 1 0 0,-1 0-1 0 0,1 0 0 0 0,-1 0 0 0 0,0-1 0 0 0,0 1 0 0 0,-1-1 0 0 0,1 0 0 0 0,-1 0 0 0 0,-1 0 0 0 0,1 0 0 0 0,-1-1 0 0 0,0 1 0 0 0,0-1 0 0 0,-1 1 0 0 0,0-1 1 0 0,0-3-4 0 0,-2 8-4 0 0,-1 0 1 0 0,1 0 0 0 0,-1 0 0 0 0,0 1-1 0 0,0-1 1 0 0,1 0 0 0 0,-1 1 0 0 0,0-1 0 0 0,0 1-1 0 0,0 0 1 0 0,-1 0 0 0 0,1 0 0 0 0,0 0-1 0 0,0 0 1 0 0,-1 0 0 0 0,1 1 0 0 0,0-1 0 0 0,-1 1-1 0 0,1 0 1 0 0,-1-1 0 0 0,1 1 0 0 0,0 0-1 0 0,-1 0 1 0 0,1 1 0 0 0,-1-1 0 0 0,1 0 0 0 0,-1 1 3 0 0,-2-1-9 0 0,-12 2-10 0 0,0 1 0 0 0,1 1 1 0 0,-1 0-1 0 0,1 1 0 0 0,0 1 1 0 0,0 0-1 0 0,0 2 0 0 0,1-1 1 0 0,0 2-1 0 0,1 0 0 0 0,-1 1 0 0 0,2 0 1 0 0,0 1-1 0 0,0 1 0 0 0,1 0 1 0 0,0 0-1 0 0,-8 13 19 0 0,14-19 2 0 0,1 0-1 0 0,1 0 1 0 0,-1 1 0 0 0,1-1-1 0 0,1 1 1 0 0,-1 0-1 0 0,1 0 1 0 0,0 0 0 0 0,0 0-1 0 0,1 1 1 0 0,0-1 0 0 0,1 1-1 0 0,-1-1 1 0 0,1 1-1 0 0,1 0 1 0 0,-1-1 0 0 0,1 1-1 0 0,1 0 1 0 0,0-1 0 0 0,0 1-1 0 0,0 0 1 0 0,1-1-1 0 0,0 1 1 0 0,0-1 0 0 0,1 0-1 0 0,0 0 1 0 0,0 0-1 0 0,2 2-1 0 0,4 2 28 0 0,0-2 0 0 0,1 1 0 0 0,0-1-1 0 0,0 0 1 0 0,1-1 0 0 0,0 0 0 0 0,0-1-1 0 0,1 0 1 0 0,0-1 0 0 0,0 0-1 0 0,1-1 1 0 0,0-1 0 0 0,-1 0 0 0 0,2 0-1 0 0,12 1-27 0 0,14 1 154 0 0,0-1-1 0 0,0-2 1 0 0,1-2-1 0 0,30-4-153 0 0,-58 3-94 0 0,-1-1 1 0 0,1-1-1 0 0,-1 1 0 0 0,0-2 1 0 0,0 0-1 0 0,0-1 0 0 0,0 0 1 0 0,-1 0-1 0 0,1-1 0 0 0,-1-1 0 0 0,-1 0 1 0 0,8-5 93 0 0,-13 6-1600 0 0,-5 2-8235 0 0,0 3-3226 0 0</inkml:trace>
  <inkml:trace contextRef="#ctx0" brushRef="#br0" timeOffset="9057.474">6410 2227 8146 0 0,'0'0'1633'0'0,"0"0"-266"0"0,0 0-114 0 0,0 0 56 0 0,0 0 138 0 0,0 0 102 0 0,0 0-97 0 0,0 0-229 0 0,0 0-299 0 0,0 0-336 0 0,0 0-254 0 0,0-8-172 0 0,1-21 114 0 0,31 233 2256 0 0,-29-145-2231 0 0,-3 0 0 0 0,-3 0 1 0 0,-2 0-1 0 0,-3-1 0 0 0,-12 43-301 0 0,-77 183 581 0 0,97-284-580 0 0,0 0 1 0 0,1 0-1 0 0,-1 0 1 0 0,0-1 0 0 0,1 1-1 0 0,-1 0 1 0 0,0 0-1 0 0,1 0 1 0 0,-1 0 0 0 0,0 0-1 0 0,1 0 1 0 0,-1 0-1 0 0,0 0 1 0 0,1 1 0 0 0,-1-1-1 0 0,0 0 1 0 0,1 0-1 0 0,-1 0 1 0 0,0 0-1 0 0,1 0 1 0 0,-1 0 0 0 0,0 1-1 0 0,0-1 1 0 0,1 0-1 0 0,-1 0 1 0 0,0 0 0 0 0,0 1-1 0 0,1-1 1 0 0,-1 0-1 0 0,0 0 1 0 0,0 1 0 0 0,0-1-1 0 0,0 0 1 0 0,1 1-1 0 0,-1-1 1 0 0,0 0 0 0 0,0 0-1 0 0,0 1 1 0 0,0-1-1 0 0,0 0 1 0 0,0 1-2 0 0,227-132 155 0 0,-210 123-158 0 0,15-9 0 0 0,0 1 1 0 0,1 1 0 0 0,1 2-1 0 0,0 1 1 0 0,1 2 0 0 0,0 1-1 0 0,0 2 1 0 0,1 1 0 0 0,7 2 2 0 0,-41 3-1 0 0,0 1 1 0 0,-1 0 0 0 0,1 0 0 0 0,0 0-1 0 0,0 0 1 0 0,-1 0 0 0 0,1 0 0 0 0,0 0-1 0 0,0 0 1 0 0,-1 1 0 0 0,1-1-1 0 0,0 1 1 0 0,-1 0 0 0 0,1-1 0 0 0,0 1-1 0 0,-1 0 1 0 0,1 0 0 0 0,-1 0 0 0 0,1 0-1 0 0,-1 0 1 0 0,0 0 0 0 0,1 0 0 0 0,-1 1-1 0 0,0-1 1 0 0,0 0 0 0 0,0 1-1 0 0,0-1 1 0 0,0 1 0 0 0,0-1 0 0 0,0 1-1 0 0,-1-1 1 0 0,1 1 0 0 0,0 0 0 0 0,-1 0-1 0 0,1-1 1 0 0,-1 1 0 0 0,0 0-1 0 0,0-1 1 0 0,0 1 0 0 0,1 0 0 0 0,-2 0-1 0 0,1 0 1 0 0,0-1 0 0 0,0 1 0 0 0,0 0 0 0 0,-3 11 19 0 0,-1-1 0 0 0,0 0 1 0 0,0 1-1 0 0,-2-1 0 0 0,1-1 0 0 0,-1 1 1 0 0,-1-1-1 0 0,0 0 0 0 0,-1-1 1 0 0,0 0-1 0 0,0 0 0 0 0,-1 0 1 0 0,0-1-1 0 0,-1-1 0 0 0,0 1 0 0 0,0-2 1 0 0,-1 1-1 0 0,0-1 0 0 0,-8 3-19 0 0,5 1 3 0 0,-1-1-1 0 0,-1-1 0 0 0,0 0 1 0 0,0-1-1 0 0,0-1 1 0 0,-1 0-1 0 0,0-2 0 0 0,-1 0 1 0 0,1 0-1 0 0,-1-2 0 0 0,0 0 1 0 0,0-1-1 0 0,-1-1-2 0 0,2-1-132 0 0,-78-13-599 0 0,92 11 531 0 0,1 1 1 0 0,-1-1-1 0 0,1 0 1 0 0,0 0-1 0 0,-1 0 1 0 0,1 0-1 0 0,0-1 1 0 0,0 1-1 0 0,0-1 1 0 0,1 1-1 0 0,-1-1 1 0 0,0 0-1 0 0,1 1 1 0 0,0-1-1 0 0,0 0 1 0 0,0 0 0 0 0,0 0-1 0 0,0 0 1 0 0,0 0-1 0 0,1-1 200 0 0,-2-11-2593 0 0,1 5-2145 0 0,1 2-5892 0 0</inkml:trace>
  <inkml:trace contextRef="#ctx0" brushRef="#br0" timeOffset="10310.046">6871 2948 928 0 0,'0'0'2841'0'0,"0"0"-877"0"0,0 0-239 0 0,0 0 107 0 0,0 0 122 0 0,0 0 7 0 0,0 0-109 0 0,0 0-173 0 0,33 11-239 0 0,108 31-224 0 0,-44-27 800 0 0,-72-16-1486 0 0,-15 2-379 0 0,1 0-1 0 0,-1-1 1 0 0,0 0-1 0 0,1-1 1 0 0,-1 0 0 0 0,1 0-1 0 0,-1-1 1 0 0,0 0-1 0 0,0-1 1 0 0,0 0 0 0 0,0-1-1 0 0,0 0 1 0 0,-1-1-1 0 0,0 0 1 0 0,0 0-1 0 0,0-1 1 0 0,0 0 0 0 0,-1 0-1 0 0,0-1 1 0 0,-1 0-1 0 0,1-1 1 0 0,-1 1 0 0 0,-1-1-1 0 0,1-1 1 0 0,2-4-151 0 0,-7 8 2 0 0,1 1 0 0 0,-1-1 0 0 0,0 0 0 0 0,0 0 0 0 0,0 1 0 0 0,-1-1 1 0 0,1 0-1 0 0,-1 0 0 0 0,-1-1 0 0 0,1 1 0 0 0,-1 0 0 0 0,0 0 0 0 0,0 0 0 0 0,0 0 0 0 0,-1 0 0 0 0,1-1 1 0 0,-1 1-1 0 0,-1 0 0 0 0,1 0 0 0 0,-1 1 0 0 0,0-1 0 0 0,0 0 0 0 0,0 0 0 0 0,0 1 0 0 0,-1-1 0 0 0,0 1 1 0 0,0 0-1 0 0,0 0 0 0 0,-1 0 0 0 0,1 0 0 0 0,-1 1 0 0 0,0-1 0 0 0,0 1 0 0 0,0 0 0 0 0,0 0 0 0 0,-1 1 1 0 0,1-1-1 0 0,-1 1 0 0 0,1 0 0 0 0,-2 0-2 0 0,0 1-20 0 0,0 1 0 0 0,0 0 1 0 0,-1 0-1 0 0,1 0 0 0 0,0 1 0 0 0,0 0 0 0 0,-1 1 1 0 0,1-1-1 0 0,0 1 0 0 0,1 0 0 0 0,-1 0 0 0 0,0 1 1 0 0,0 0-1 0 0,1 0 0 0 0,0 0 0 0 0,-1 1 1 0 0,1 0-1 0 0,1 0 0 0 0,-1 0 0 0 0,-3 3 20 0 0,-73 105 53 0 0,78-107-41 0 0,0 0 1 0 0,0 0-1 0 0,0 1 0 0 0,1 0 0 0 0,0-1 1 0 0,0 1-1 0 0,1 0 0 0 0,-1 0 0 0 0,1 0 1 0 0,0 0-1 0 0,1 0 0 0 0,-1 0 0 0 0,1 0 1 0 0,1 0-1 0 0,-1 0 0 0 0,1 0 0 0 0,0 0 1 0 0,0 0-1 0 0,1 0 0 0 0,-1 0 0 0 0,1-1 1 0 0,1 1-1 0 0,-1 0 0 0 0,1-1 0 0 0,0 0 1 0 0,0 0-1 0 0,1 0 0 0 0,-1 0 0 0 0,1 0 1 0 0,0-1-1 0 0,1 1 0 0 0,2 1-12 0 0,10 2 110 0 0,0-1 0 0 0,0-1-1 0 0,1-1 1 0 0,0 0 0 0 0,0-2 0 0 0,0 0-1 0 0,0-1 1 0 0,1 0 0 0 0,-1-2 0 0 0,0 0-1 0 0,1-1 1 0 0,-1-1 0 0 0,0-1 0 0 0,14-3-110 0 0,-18 4 64 0 0,-1-1 0 0 0,1 0 0 0 0,-1 0 0 0 0,0-2 0 0 0,0 1 0 0 0,0-2 0 0 0,-1 1 0 0 0,0-2 1 0 0,0 0-1 0 0,0 0 0 0 0,-1-1 0 0 0,0-1 0 0 0,-1 0 0 0 0,2-2-64 0 0,2-5 21 0 0,-1-1 0 0 0,-1 0 0 0 0,0-1 1 0 0,-2-1-1 0 0,0 0 0 0 0,-1 0 0 0 0,4-13-21 0 0,-5 16 33 0 0,-8 17-23 0 0,0-1-1 0 0,0 0-1 0 0,0 0 0 0 0,0 0 0 0 0,0 0-3 0 0,0 0-11 0 0,-7 29 4 0 0,-2 30 31 0 0,-2 92-35 0 0,13-148 7 0 0,0-1 0 0 0,1 0 0 0 0,-1 0 0 0 0,1 0 0 0 0,0 0 0 0 0,0 0 0 0 0,0 0 0 0 0,0-1 0 0 0,0 1 0 0 0,0-1 0 0 0,0 0 0 0 0,0 0 0 0 0,0 0 0 0 0,1-1-1 0 0,-1 1 1 0 0,0-1 0 0 0,1 1 0 0 0,-1-1 0 0 0,0 0 0 0 0,1 0 0 0 0,-1-1 0 0 0,0 1 0 0 0,1-1 0 0 0,-1 0 0 0 0,0 0 0 0 0,0 0 0 0 0,1 0 0 0 0,-1 0 0 0 0,0-1 0 0 0,0 1 0 0 0,-1-1 0 0 0,4-1-1 0 0,22-15-1 0 0,-1-1-1 0 0,0-1 1 0 0,-1-1 0 0 0,-2-1 0 0 0,0-1-1 0 0,6-10 2 0 0,8-5-2 0 0,-28 28-8 0 0,0 1-1 0 0,0 0 1 0 0,1 1-1 0 0,0 0 1 0 0,1 1-1 0 0,-1 0 1 0 0,2 1-1 0 0,-1 0 1 0 0,1 1-1 0 0,-1 1 0 0 0,7-2 11 0 0,-17 6-1 0 0,-1 0 0 0 0,1 0 0 0 0,-1 0 0 0 0,1 1-1 0 0,-1-1 1 0 0,1 0 0 0 0,0 1 0 0 0,-1-1 0 0 0,0 1 0 0 0,1-1-1 0 0,-1 1 1 0 0,1 0 0 0 0,-1 0 0 0 0,0-1 0 0 0,1 1-1 0 0,-1 0 1 0 0,0 0 0 0 0,0 0 0 0 0,0 1 0 0 0,0-1-1 0 0,0 0 1 0 0,0 0 0 0 0,0 1 0 0 0,0-1 0 0 0,0 0 0 0 0,-1 1-1 0 0,1-1 1 0 0,-1 1 0 0 0,1-1 0 0 0,-1 1 0 0 0,1-1-1 0 0,-1 1 1 0 0,0-1 0 0 0,1 1 0 0 0,-1-1 0 0 0,0 1-1 0 0,0-1 1 0 0,0 1 0 0 0,-1 0 0 0 0,1-1 0 0 0,0 1 0 0 0,-1-1-1 0 0,1 1 1 0 0,0-1 0 0 0,-1 1 0 0 0,0-1 0 0 0,1 0-1 0 0,-1 1 1 0 0,0-1 0 0 0,0 1 1 0 0,0 4 6 0 0,-50 143 3 0 0,-13-23 95 0 0,64-123-121 0 0,0-2 1 0 0,7-3 16 0 0,0 0 0 0 0,0-1-1 0 0,0 1 1 0 0,0-1 0 0 0,-1-1 0 0 0,1 1 0 0 0,-1-1-1 0 0,0 0 1 0 0,0-1 0 0 0,0 1 0 0 0,-1-1-1 0 0,1-1 1 0 0,11-7-17 0 0,72-58-16 0 0,-51 38-28 0 0,2 2 0 0 0,1 2 1 0 0,1 1-1 0 0,5 1 61 0 0,30 4-93 0 0,-71 64 25 0 0,-41 95 248 0 0,34-122-173 0 0,0-10-1 0 0,0 0-1 0 0,1 1 0 0 0,0-1 0 0 0,-1 0 0 0 0,2 1 1 0 0,-1-1-1 0 0,0 0 0 0 0,1 1 0 0 0,0-1 0 0 0,0 0 1 0 0,0 1-1 0 0,0-1 0 0 0,1 0 0 0 0,-1 0 0 0 0,1 0 1 0 0,0 0-1 0 0,2 1-5 0 0,25 2-2220 0 0,8-38-6713 0 0,-35 26-3018 0 0</inkml:trace>
  <inkml:trace contextRef="#ctx0" brushRef="#br0" timeOffset="10885.821">9032 2812 16347 0 0,'0'0'1952'0'0,"0"0"-420"0"0,0 0-240 0 0,0 0-152 0 0,0 0-162 0 0,0 0-255 0 0,0 0-176 0 0,0 0-133 0 0,0 0-95 0 0,0 0-64 0 0,0 0-55 0 0,0 0-28 0 0,-33 15-35 0 0,-100 50-29 0 0,62-15 36 0 0,64-43-134 0 0,0 0-1 0 0,1 1 1 0 0,0-1-1 0 0,0 2 0 0 0,1-1 1 0 0,0 1-1 0 0,0-1 1 0 0,1 1-1 0 0,0 0 0 0 0,1 1 1 0 0,0-1-1 0 0,1 1 1 0 0,-1 0-1 0 0,2-1 0 0 0,-1 1 1 0 0,2 0-1 0 0,-1 0 1 0 0,2 9-10 0 0,2-15 17 0 0,0 0 0 0 0,0-1 0 0 0,1 0 0 0 0,-1 0 0 0 0,1 0 0 0 0,0 0 0 0 0,0 0 0 0 0,0-1 0 0 0,0 1 0 0 0,0-1 0 0 0,1 0 0 0 0,-1 0 0 0 0,1-1 0 0 0,-1 1 0 0 0,1-1 0 0 0,0 0 0 0 0,-1-1 0 0 0,1 1 0 0 0,0-1 0 0 0,0 0 0 0 0,0 0 0 0 0,-1 0 0 0 0,1-1 0 0 0,0 1 0 0 0,0-1 0 0 0,-1 0 0 0 0,1-1 0 0 0,-1 1 0 0 0,5-3-17 0 0,11-4 82 0 0,-1-1-1 0 0,0-2 1 0 0,0 0-1 0 0,-1 0 1 0 0,-1-2-1 0 0,0 0 1 0 0,0-1-1 0 0,0-3-81 0 0,0 3 16 0 0,16-15 25 0 0,77-51 72 0 0,-102 76-96 0 0,-7 3-16 0 0,0 0 0 0 0,0 0 1 0 0,0 0-1 0 0,0 0 0 0 0,1 0 1 0 0,-1 0-1 0 0,0 1 0 0 0,0-1 1 0 0,0 0-1 0 0,1 1 0 0 0,-1-1 1 0 0,0 1-1 0 0,1-1 0 0 0,-1 1 1 0 0,0 0-1 0 0,1 0 0 0 0,-1 0 1 0 0,1-1-1 0 0,-1 1 1 0 0,0 0-1 0 0,1 1 0 0 0,-1-1 1 0 0,0 0-1 0 0,1 0 0 0 0,-1 1 1 0 0,1-1-1 0 0,-1 0 0 0 0,0 1 1 0 0,0-1-1 0 0,1 1 0 0 0,-1 0 1 0 0,0-1-1 0 0,0 1 0 0 0,0 0 1 0 0,0 0-1 0 0,1 0 0 0 0,-1 0 1 0 0,-1 0-1 0 0,2 0-1 0 0,11 43 28 0 0,-1 0-1 0 0,-2 0 1 0 0,-2 1-1 0 0,-3 0 1 0 0,-1 1-1 0 0,-2-1 1 0 0,-2 1-1 0 0,-2-1 1 0 0,-3 7-28 0 0,0 5-39 0 0,-2-2 0 0 0,-3 1-1 0 0,-2-1 1 0 0,-3-1 0 0 0,-7 14 39 0 0,12-42-21 0 0,-1 0 0 0 0,-1-1 1 0 0,-1 0-1 0 0,-1-1 0 0 0,-13 16 21 0 0,24-35-1 0 0,0-1 0 0 0,-1 1 0 0 0,1-1 0 0 0,-1 0 0 0 0,0 0 0 0 0,-1-1 0 0 0,1 1 0 0 0,0-1 0 0 0,-1 0 0 0 0,0 0 0 0 0,0 0 0 0 0,0 0 0 0 0,0-1 0 0 0,0 0 0 0 0,0 0 0 0 0,-1-1 0 0 0,1 1 0 0 0,-1-1 0 0 0,1 0 0 0 0,-1-1 0 0 0,1 1 0 0 0,-1-1 0 0 0,-3 0 1 0 0,5-3-9 0 0,0 0 0 0 0,0-1 0 0 0,0 1 0 0 0,1 0 0 0 0,-1-1 0 0 0,1 0 0 0 0,0 0 0 0 0,0 0 0 0 0,0 0 0 0 0,1 0 0 0 0,0-1 0 0 0,-1 1 0 0 0,2-1 0 0 0,-1 0 0 0 0,0 1 0 0 0,1-1 0 0 0,0 0 0 0 0,0 0 0 0 0,0 0 0 0 0,1 0 0 0 0,0 0 0 0 0,0 0 0 0 0,0 0 0 0 0,0 0 0 0 0,1 0 0 0 0,1-3 9 0 0,0-10-6 0 0,2 1 1 0 0,0 0-1 0 0,1 0 1 0 0,0 0 0 0 0,1 0-1 0 0,1 1 1 0 0,1 0-1 0 0,1 0 1 0 0,0 1 0 0 0,0 1-1 0 0,2-1 6 0 0,-2 0 6 0 0,4-5-62 0 0,1 1 0 0 0,0 0 0 0 0,2 1 1 0 0,0 1-1 0 0,1 0 0 0 0,0 1 0 0 0,2 1 0 0 0,0 0 0 0 0,0 2 0 0 0,1 0 0 0 0,1 1 0 0 0,0 2 0 0 0,15-7 56 0 0,-33 17-399 0 0,17-9-278 0 0,-9 2-7342 0 0,-9 4-4017 0 0</inkml:trace>
  <inkml:trace contextRef="#ctx0" brushRef="#br0" timeOffset="11404.802">7841 2289 5649 0 0,'0'0'3525'0'0,"0"0"-1774"0"0,0 0-396 0 0,0 0 181 0 0,0 0 157 0 0,0 0-17 0 0,0 0-262 0 0,0 0-350 0 0,0 0-311 0 0,0 0-219 0 0,0 0-141 0 0,0 0-85 0 0,0 0-46 0 0,-3 0 23 0 0,-4 0 664 0 0,19-3 193 0 0,32-5 361 0 0,18-35-657 0 0,-62 42-765 0 0,0 1 15 0 0,-21 4 185 0 0,-53 42-446 0 0,106-37-4492 0 0,-28-9 1846 0 0,4 0-8690 0 0</inkml:trace>
  <inkml:trace contextRef="#ctx0" brushRef="#br0" timeOffset="12606.506">10348 2963 6929 0 0,'0'0'723'0'0,"0"0"-153"0"0,0 0 277 0 0,0 0 457 0 0,0 0 235 0 0,0 0 36 0 0,0 0-107 0 0,0 0-168 0 0,0 0-135 0 0,0 0-130 0 0,0 0-86 0 0,24 4-54 0 0,75 12-53 0 0,-51-24 412 0 0,-42 3-1015 0 0,15-15 185 0 0,-1-1-1 0 0,0-1 0 0 0,-2 0 1 0 0,0-1-1 0 0,-2-1 1 0 0,0-1-1 0 0,9-22-423 0 0,-7 16 494 0 0,-14 23-369 0 0,-4 8-123 0 0,0 1 0 0 0,0-1 0 0 0,0 1 0 0 0,1-1-1 0 0,-1 1 1 0 0,0 0 0 0 0,0-1 0 0 0,0 1-1 0 0,0-1 1 0 0,0 1 0 0 0,1-1 0 0 0,-1 0 0 0 0,0 1-1 0 0,1-1 1 0 0,-1 1 0 0 0,0-1 0 0 0,1 1 0 0 0,-1-1-1 0 0,0 0 1 0 0,1 1 0 0 0,-1-1 0 0 0,1 0 0 0 0,-1 1-1 0 0,0-1 1 0 0,1 0 0 0 0,-1 0 0 0 0,1 1-1 0 0,-1-1 1 0 0,1 0 0 0 0,-1 0 0 0 0,1 0 0 0 0,-1 0-1 0 0,1 0 1 0 0,-1 0 0 0 0,1 1 0 0 0,-1-1 0 0 0,1 0-1 0 0,0-1 1 0 0,-1 1 0 0 0,1 0 0 0 0,-1 0 0 0 0,1 0-1 0 0,-1 0 1 0 0,1 0 0 0 0,-1 0 0 0 0,1-1-1 0 0,-1 1 1 0 0,1 0 0 0 0,-1 0 0 0 0,0-1 0 0 0,1 1-1 0 0,-1 0 1 0 0,1-1 0 0 0,-1 1 0 0 0,0 0 0 0 0,1-1-1 0 0,-1 1 1 0 0,0-1 0 0 0,1 1 0 0 0,-1-1-1 0 0,0 1 1 0 0,1-1-2 0 0,9 26 55 0 0,-1 0-1 0 0,-1 1 0 0 0,-1 0 1 0 0,-1 0-1 0 0,-2 0 1 0 0,0 1-1 0 0,-2-1 0 0 0,0 1 1 0 0,-2 0-1 0 0,-3 21-54 0 0,2-7 59 0 0,2 44 130 0 0,-5-1 1 0 0,-12 77-190 0 0,15-155 4 0 0,-8 49 53 0 0,-2-1 1 0 0,-2-1 0 0 0,-20 50-58 0 0,33-102 1 0 0,-3 9 29 0 0,-1 0-1 0 0,0-1 1 0 0,-1 1-1 0 0,0-1 1 0 0,0 0 0 0 0,-1 0-1 0 0,0-1 1 0 0,-1 0 0 0 0,0 0-1 0 0,0 0 1 0 0,-3 1-30 0 0,9-9 15 0 0,-1 0 1 0 0,1 0-1 0 0,-1 0 1 0 0,0 0-1 0 0,1-1 1 0 0,-1 1-1 0 0,1-1 1 0 0,-1 1-1 0 0,1-1 1 0 0,-1 1-1 0 0,1-1 1 0 0,0 0-1 0 0,-1 1 1 0 0,1-1-1 0 0,0 0 1 0 0,-1 0-1 0 0,1 0 1 0 0,0 0-1 0 0,0 0 1 0 0,0 0-1 0 0,0-1 0 0 0,0 1 1 0 0,0 0-1 0 0,0-1 1 0 0,0 1-1 0 0,0 0 1 0 0,1-1-1 0 0,-1 1 1 0 0,1-1-1 0 0,-1 1 1 0 0,1-1-1 0 0,-1 1 1 0 0,1-1-1 0 0,0 1 1 0 0,0-1-1 0 0,0 0 1 0 0,0 1-1 0 0,0-1 1 0 0,0 1-1 0 0,0-1 1 0 0,0 0-1 0 0,1 1 1 0 0,-1-1-1 0 0,1 1 1 0 0,-1-1-1 0 0,1 1 0 0 0,0-2-15 0 0,-1 2 5 0 0,3-29 4 0 0,1 1 1 0 0,1 0-1 0 0,2 0 0 0 0,1 1 1 0 0,1 0-1 0 0,1 1 0 0 0,1-1 1 0 0,2 2-1 0 0,1 0 0 0 0,13-18-9 0 0,-4-1 3 0 0,10-19-34 0 0,3 1-1 0 0,3 1 0 0 0,2 3 1 0 0,3 1-1 0 0,2 2 1 0 0,2 2-1 0 0,3 2 1 0 0,2 3-1 0 0,29-20 32 0 0,-67 58-8 0 0,0 0 1 0 0,1 1-1 0 0,0 0 0 0 0,0 2 0 0 0,1 0 0 0 0,0 0 1 0 0,1 2-1 0 0,0 0 0 0 0,0 1 0 0 0,0 1 0 0 0,0 1 1 0 0,10-1 7 0 0,-26 4-2 0 0,0 0 1 0 0,0 1 0 0 0,-1-1-1 0 0,1 1 1 0 0,0-1 0 0 0,0 1 0 0 0,-1-1-1 0 0,1 1 1 0 0,0 0 0 0 0,-1 0-1 0 0,1 0 1 0 0,0 0 0 0 0,-1 0-1 0 0,0 0 1 0 0,1 1 0 0 0,-1-1 0 0 0,0 0-1 0 0,1 1 1 0 0,-1-1 0 0 0,0 1-1 0 0,0-1 1 0 0,0 1 0 0 0,0-1-1 0 0,-1 1 1 0 0,1 0 0 0 0,0 0 0 0 0,-1-1-1 0 0,1 1 1 0 0,-1 0 0 0 0,1 0-1 0 0,-1 0 1 0 0,0 0 0 0 0,0-1-1 0 0,0 1 1 0 0,0 0 0 0 0,0 0 0 0 0,-1 1 0 0 0,-11 73 55 0 0,-3-46-36 0 0,-2-1 0 0 0,-1 0-1 0 0,-1-1 1 0 0,-1-1 0 0 0,-1-1 0 0 0,-2-1-1 0 0,0-1 1 0 0,-2-1 0 0 0,-1-1 0 0 0,0-1-1 0 0,-1-1 1 0 0,-2-2 0 0 0,-21 11-18 0 0,36-21-25 0 0,1-1 1 0 0,-1-1 0 0 0,0 0-1 0 0,-1-1 1 0 0,0-1 0 0 0,1 0-1 0 0,-1-1 1 0 0,0 0-1 0 0,-1-1 1 0 0,1-1 0 0 0,-11-1 24 0 0,25 1-50 0 0,-1-1 1 0 0,1 0 0 0 0,0 0 0 0 0,0 0-1 0 0,-1 0 1 0 0,1 0 0 0 0,0 0 0 0 0,0 0-1 0 0,-1 0 1 0 0,1 0 0 0 0,0-1 0 0 0,0 1-1 0 0,-1 0 1 0 0,1-1 0 0 0,0 1-1 0 0,0-1 1 0 0,0 1 0 0 0,0-1 0 0 0,0 0-1 0 0,0 0 1 0 0,0 1 0 0 0,0-1 0 0 0,0 0-1 0 0,0 0 1 0 0,0 0 0 0 0,1 0 0 0 0,-1 0-1 0 0,0 0 1 0 0,0 0 0 0 0,1 0 0 0 0,-1 0-1 0 0,1 0 1 0 0,-1-1 0 0 0,1 1-1 0 0,0 0 1 0 0,-1 0 0 0 0,1 0 0 0 0,0-1-1 0 0,0 1 1 0 0,0 0 0 0 0,0 0 0 0 0,0-1-1 0 0,0 1 1 0 0,0 0 0 0 0,0 0 0 0 0,0-1-1 0 0,1 1 1 0 0,-1 0 49 0 0,30-53-5873 0 0,-16 41 352 0 0,-1 2-5960 0 0</inkml:trace>
  <inkml:trace contextRef="#ctx0" brushRef="#br0" timeOffset="13877.015">11720 2691 12859 0 0,'0'0'1879'0'0,"0"0"-695"0"0,0 0-336 0 0,0 0 67 0 0,0 0 151 0 0,0 0 121 0 0,0 0-51 0 0,0 0-172 0 0,0 0-154 0 0,0 0-160 0 0,0 0-118 0 0,0 0-91 0 0,0 0-85 0 0,-2 27-67 0 0,-3 88-58 0 0,4-104-182 0 0,0 1 0 0 0,1-1 1 0 0,0 1-1 0 0,0-1 0 0 0,1 1 1 0 0,1-1-1 0 0,0 1 0 0 0,1-1 1 0 0,0 0-1 0 0,0 0 0 0 0,1 0 1 0 0,2 2-50 0 0,-5-10 9 0 0,0 0 21 0 0,1 1 0 0 0,-1 0 0 0 0,1-1 0 0 0,0 1-1 0 0,1-1 1 0 0,-1 1 0 0 0,0-1 0 0 0,1 0 0 0 0,0 0 0 0 0,0 0-1 0 0,-1 0 1 0 0,2-1 0 0 0,-1 1 0 0 0,0-1 0 0 0,1 0 0 0 0,-1 0-1 0 0,1 0 1 0 0,-1 0 0 0 0,1 0 0 0 0,0-1 0 0 0,0 0 0 0 0,0 0-1 0 0,0 0 1 0 0,0 0 0 0 0,0 0 0 0 0,0-1 0 0 0,0 0 0 0 0,0 0-1 0 0,0 0 1 0 0,0 0 0 0 0,4-2-30 0 0,4 0 77 0 0,-1-1 0 0 0,1 0-1 0 0,-1-1 1 0 0,0 0 0 0 0,0-1 0 0 0,0 0-1 0 0,-1-1 1 0 0,0 0 0 0 0,0-1 0 0 0,3-2-77 0 0,11-11 62 0 0,-1-2 0 0 0,-1 0 0 0 0,-1-1 0 0 0,-2-1 0 0 0,0-1 0 0 0,-1-1 0 0 0,10-20-62 0 0,-28 46-4 0 0,0 0 0 0 0,0 1 0 0 0,0-1 0 0 0,0 0 0 0 0,0 0-1 0 0,0 0 1 0 0,0 0 0 0 0,1 1 0 0 0,-1-1 0 0 0,0 0 0 0 0,0 0 0 0 0,0 0-1 0 0,0 0 1 0 0,1 1 0 0 0,-1-1 0 0 0,0 0 0 0 0,0 0 0 0 0,0 0 0 0 0,0 0-1 0 0,1 0 1 0 0,-1 0 0 0 0,0 0 0 0 0,0 0 0 0 0,0 1 0 0 0,1-1-1 0 0,-1 0 1 0 0,0 0 0 0 0,0 0 0 0 0,1 0 0 0 0,-1 0 0 0 0,0 0 0 0 0,0 0-1 0 0,0 0 1 0 0,1 0 0 0 0,-1-1 4 0 0,-8 42-10 0 0,4-20 12 0 0,2-15-5 0 0,1-1 1 0 0,0 1 0 0 0,1 0-1 0 0,-1 0 1 0 0,1 0-1 0 0,0 0 1 0 0,0-1-1 0 0,1 1 1 0 0,0 0-1 0 0,0 0 1 0 0,1 0-1 0 0,-1-1 1 0 0,1 1-1 0 0,0-1 1 0 0,1 1-1 0 0,-1-1 1 0 0,1 0-1 0 0,0 0 1 0 0,0 0-1 0 0,1 0 1 0 0,-1-1-1 0 0,1 1 1 0 0,0-1 0 0 0,0 0-1 0 0,1 0 1 0 0,-1-1-1 0 0,1 1 1 0 0,0-1-1 0 0,0 0 1 0 0,0 0-1 0 0,0 0 1 0 0,1-1-1 0 0,-1 0 1 0 0,1 0-1 0 0,3 1 3 0 0,0-2 9 0 0,0 0-1 0 0,0 0 1 0 0,1-1-1 0 0,-1 0 1 0 0,0-1-1 0 0,0 0 0 0 0,0 0 1 0 0,1-1-1 0 0,-2 0 1 0 0,1-1-1 0 0,0 0 1 0 0,0 0-1 0 0,-1-1 1 0 0,0 0-1 0 0,1-1 1 0 0,-1 1-1 0 0,1-3-8 0 0,121-104 75 0 0,48-61-19 0 0,-172 167-61 0 0,0 0 0 0 0,0 1-1 0 0,1-1 1 0 0,-1 1 0 0 0,1 1 0 0 0,0-1-1 0 0,0 1 1 0 0,0 1 0 0 0,0-1 0 0 0,1 1-1 0 0,-1 0 1 0 0,1 1 0 0 0,5-1 5 0 0,-10 4-2 0 0,0-1 1 0 0,-1 1-1 0 0,0 0 0 0 0,1 0 1 0 0,-1 0-1 0 0,0 0 0 0 0,0 0 1 0 0,0 1-1 0 0,0-1 0 0 0,0 1 1 0 0,-1-1-1 0 0,1 1 0 0 0,-1 0 1 0 0,0-1-1 0 0,0 1 0 0 0,0 0 1 0 0,0 0-1 0 0,0 0 0 0 0,0 0 1 0 0,-1 0-1 0 0,0 0 0 0 0,1 0 1 0 0,-1 0 1 0 0,1 3 1 0 0,3 10 5 0 0,-1-1 0 0 0,0 0-1 0 0,-1 1 1 0 0,-1-1 0 0 0,0 1 0 0 0,-1 0 0 0 0,-1-1 0 0 0,-1 1 0 0 0,0-1 0 0 0,-1 1 0 0 0,0-1 0 0 0,-1 0 0 0 0,-1 0 0 0 0,-1 0 0 0 0,0-1-1 0 0,-1 0 1 0 0,0 0 0 0 0,-4 4-6 0 0,3-8-4 0 0,0 0 0 0 0,-1 0 0 0 0,0-1 0 0 0,-1-1-1 0 0,0 0 1 0 0,0 0 0 0 0,-1-1 0 0 0,0 0-1 0 0,0-1 1 0 0,0 0 0 0 0,-1 0 0 0 0,0-2 0 0 0,0 1-1 0 0,0-2 1 0 0,-1 1 0 0 0,1-2 0 0 0,-1 0 0 0 0,0 0-1 0 0,-2-1 5 0 0,14-1-16 0 0,-1-1 0 0 0,1 0 0 0 0,0 0 0 0 0,0 1-1 0 0,0-1 1 0 0,-1 0 0 0 0,1 0 0 0 0,0 0 0 0 0,0 0-1 0 0,0 0 1 0 0,1 0 0 0 0,-1 0 0 0 0,0 0 0 0 0,0-1-1 0 0,0 1 1 0 0,1 0 0 0 0,-1 0 0 0 0,1-1 0 0 0,-1 1 0 0 0,1 0-1 0 0,0-1 1 0 0,-1 1 0 0 0,1 0 0 0 0,0-1 0 0 0,0 1-1 0 0,0-1 1 0 0,0 1 0 0 0,0-1 0 0 0,0 1 0 0 0,0 0-1 0 0,0-1 1 0 0,1 1 0 0 0,-1 0 0 0 0,1-1 0 0 0,-1 1-1 0 0,1 0 1 0 0,-1-1 0 0 0,1 1 0 0 0,0 0 0 0 0,-1 0-1 0 0,1 0 1 0 0,0-1 0 0 0,0 1 0 0 0,0 0 0 0 0,0 0 0 0 0,0 0-1 0 0,0 1 1 0 0,0-1 0 0 0,1 0 0 0 0,0 0 16 0 0,9-8-13 0 0,0 2-1 0 0,1-1 1 0 0,0 1 0 0 0,0 1 0 0 0,1 0 0 0 0,0 1 0 0 0,0 1-1 0 0,0 0 1 0 0,11-2 13 0 0,73 5-12 0 0,0 23 77 0 0,-89-23-45 0 0,0 0-1 0 0,0 0 0 0 0,0-1 0 0 0,0 0 0 0 0,0-1 0 0 0,-1 1 0 0 0,1-1 0 0 0,-1-1 0 0 0,0 1 0 0 0,0-1 0 0 0,0-1 1 0 0,-1 1-1 0 0,1-1 0 0 0,-1 0 0 0 0,0-1 0 0 0,-1 1 0 0 0,1-1 0 0 0,0-2-19 0 0,85-123 137 0 0,-86 122-133 0 0,76-118 61 0 0,-45 75-93 0 0,-3-1 0 0 0,-3-2 0 0 0,19-45 28 0 0,-34 63-28 0 0,3-6 4 0 0,-1-1 0 0 0,-2 0 0 0 0,-2-2 0 0 0,2-21 24 0 0,-13 40 33 0 0,-17 31-54 0 0,-11 35 38 0 0,2 2 0 0 0,1 0-1 0 0,3 1 1 0 0,1 2 0 0 0,2 0 0 0 0,2 1 0 0 0,-6 34-17 0 0,19-73 2 0 0,-7 27 22 0 0,0 0 0 0 0,3 0 0 0 0,0 1 0 0 0,3 0 0 0 0,0 0 0 0 0,2 0 0 0 0,4 33-24 0 0,-3-60 3 0 0,1 0 0 0 0,-1-1 1 0 0,1 1-1 0 0,1-1 0 0 0,-1 1 0 0 0,1-1 0 0 0,1 0 0 0 0,-1 1 1 0 0,1-1-1 0 0,0 0 0 0 0,0-1 0 0 0,0 1 0 0 0,1 0 1 0 0,0-1-1 0 0,0 0 0 0 0,1 0 0 0 0,-1 0 0 0 0,1-1 1 0 0,0 1-1 0 0,0-1 0 0 0,1 0 0 0 0,-1-1 0 0 0,1 1 1 0 0,0-1-1 0 0,0 0 0 0 0,0 0 0 0 0,0-1 0 0 0,0 0 1 0 0,1 0-1 0 0,-1-1 0 0 0,1 1 0 0 0,-1-1 0 0 0,2-1-3 0 0,8-1 12 0 0,-1-2 0 0 0,0 0-1 0 0,1-1 1 0 0,-2-1 0 0 0,1 0-1 0 0,0 0 1 0 0,-1-2 0 0 0,0 0-1 0 0,-1-1 1 0 0,0 0 0 0 0,0-1-1 0 0,0 0-11 0 0,83-45 48 0 0,-42 35-34 0 0,-52 41-25 0 0,-20 141 324 0 0,18-158-298 0 0,-1 0-18 0 0,1-1 0 0 0,0 1 1 0 0,0-1-1 0 0,0 1 1 0 0,0-1-1 0 0,1 1 1 0 0,0-1-1 0 0,0 0 0 0 0,0 1 1 0 0,0-1-1 0 0,1 0 1 0 0,-1 0-1 0 0,1 0 1 0 0,0 0-1 0 0,0 0 1 0 0,1 0-1 0 0,-1 0 0 0 0,3 2 3 0 0,-3-5-46 0 0,-1 0 1 0 0,1 0-1 0 0,-1 0 0 0 0,1 0 0 0 0,-1 0 0 0 0,1-1 0 0 0,-1 1 0 0 0,1-1 0 0 0,0 1 0 0 0,-1-1 0 0 0,1 0 0 0 0,0 1 1 0 0,-1-1-1 0 0,1 0 0 0 0,0 0 0 0 0,-1 0 0 0 0,1 0 0 0 0,0 0 0 0 0,0-1 0 0 0,-1 1 0 0 0,1 0 0 0 0,0-1 0 0 0,-1 0 1 0 0,1 1-1 0 0,-1-1 0 0 0,1 0 0 0 0,-1 0 0 0 0,1 1 0 0 0,-1-1 0 0 0,0 0 0 0 0,1-1 0 0 0,-1 1 0 0 0,0 0 0 0 0,0 0 1 0 0,1 0-1 0 0,-1-1 0 0 0,0 0 46 0 0,8-9-4342 0 0,-1-2-3714 0 0,-5 9-4407 0 0</inkml:trace>
  <inkml:trace contextRef="#ctx0" brushRef="#br0" timeOffset="14717.063">14006 2864 8994 0 0,'0'0'2215'0'0,"0"0"-723"0"0,0 0-210 0 0,0 0 70 0 0,0 0 30 0 0,0 0-50 0 0,0 0-140 0 0,0 0-145 0 0,0 0-84 0 0,0 0-60 0 0,0 0-61 0 0,0 0-66 0 0,16 13-96 0 0,50 37-96 0 0,-65-48-559 0 0,1-1 1 0 0,-1 0-1 0 0,0 0 1 0 0,0-1-1 0 0,0 1 0 0 0,0 0 1 0 0,1 0-1 0 0,-1-1 1 0 0,0 1-1 0 0,1 0 0 0 0,-1-1 1 0 0,1 0-1 0 0,-1 1 1 0 0,1-1-1 0 0,-1 0 0 0 0,0 1 1 0 0,1-1-1 0 0,-1 0 1 0 0,1 0-1 0 0,-1 0 0 0 0,1-1 1 0 0,-1 1-1 0 0,1 0 1 0 0,-1 0-1 0 0,1-1 0 0 0,-1 1 1 0 0,0-1-1 0 0,1 1 1 0 0,-1-1-1 0 0,0 0 0 0 0,2 0-25 0 0,3-3 125 0 0,3 1-71 0 0,0-1-1 0 0,0 0 1 0 0,-1 0-1 0 0,0-1 1 0 0,0 0-1 0 0,0 0 1 0 0,0-1-1 0 0,-1 0 1 0 0,0 0-1 0 0,0-1 1 0 0,0 0-1 0 0,-1 0 1 0 0,0-1-1 0 0,-1 0 1 0 0,0 0-1 0 0,0 0 1 0 0,0 0-1 0 0,-1-1 1 0 0,-1 0-1 0 0,1 0 1 0 0,-1 0-1 0 0,-1 0 1 0 0,0 0-1 0 0,0-1 1 0 0,0-4-54 0 0,-3 12-8 0 0,1-1 0 0 0,0 0 0 0 0,-1 1 0 0 0,0-1 0 0 0,1 1 0 0 0,-1-1 1 0 0,0 1-1 0 0,0-1 0 0 0,-1 1 0 0 0,1-1 0 0 0,0 1 0 0 0,-1 0 0 0 0,1 0 0 0 0,-1 0 0 0 0,0 0 1 0 0,0 0-1 0 0,0 0 0 0 0,0 0 0 0 0,0 1 0 0 0,0-1 0 0 0,0 1 0 0 0,-1 0 0 0 0,1-1 0 0 0,0 1 0 0 0,-1 0 1 0 0,1 0-1 0 0,-1 0 0 0 0,1 1 0 0 0,-1-1 0 0 0,0 1 0 0 0,0-1 8 0 0,-86-3-253 0 0,76 6 230 0 0,0 1 0 0 0,1 0 0 0 0,-1 1 0 0 0,1 1 0 0 0,0 0 0 0 0,0 1 0 0 0,1 0 0 0 0,0 0 0 0 0,0 1 0 0 0,0 1 0 0 0,1 0 0 0 0,0 0 0 0 0,0 1 0 0 0,1 0 0 0 0,0 1 0 0 0,1 0 0 0 0,0 1 0 0 0,0-1 0 0 0,2 1 0 0 0,-1 1 0 0 0,1-1 0 0 0,1 1 0 0 0,-1 1 23 0 0,4-9 0 0 0,1 1-1 0 0,-1-1 1 0 0,1 1-1 0 0,0 0 1 0 0,0 0-1 0 0,0-1 1 0 0,0 1 0 0 0,1 0-1 0 0,0 0 1 0 0,0 0-1 0 0,0 0 1 0 0,1 0 0 0 0,-1-1-1 0 0,1 1 1 0 0,0 0-1 0 0,1 0 1 0 0,-1-1 0 0 0,1 1-1 0 0,0-1 1 0 0,0 1-1 0 0,1-1 1 0 0,-1 0 0 0 0,1 0-1 0 0,0 0 1 0 0,0 0-1 0 0,0 0 1 0 0,0-1 0 0 0,1 0-1 0 0,-1 1 1 0 0,1-1-1 0 0,0 0 1 0 0,0-1-1 0 0,0 1 1 0 0,0-1 0 0 0,1 0-1 0 0,2 1 1 0 0,13 3 2 0 0,1-2 0 0 0,0 0 0 0 0,0-1 0 0 0,0-2 0 0 0,1 0 0 0 0,-1-1 0 0 0,0-1 0 0 0,14-3-2 0 0,-1-1-21 0 0,1-3 1 0 0,-2-1-1 0 0,1-1 0 0 0,-1-2 0 0 0,16-8 21 0 0,-13 5-18 0 0,-14 9-174 0 0,0-2 0 0 0,-1 0-1 0 0,-1-2 1 0 0,1 0 0 0 0,-2-2 0 0 0,1 0 0 0 0,-1 0 0 0 0,-1-2 0 0 0,-1-1 0 0 0,0 0 0 0 0,-1-1 0 0 0,0-1 192 0 0,-15 17 2 0 0,-1-1 0 0 0,1 1 0 0 0,0-1 0 0 0,-1 1 0 0 0,1-1 0 0 0,-1 1 0 0 0,1-1 0 0 0,-1 1 0 0 0,0-1-1 0 0,1 0 1 0 0,-1 1 0 0 0,0-1 0 0 0,1 1 0 0 0,-1-1 0 0 0,0 0 0 0 0,0 0 0 0 0,1 1 0 0 0,-1-1 0 0 0,0 0 0 0 0,0 1 0 0 0,0-1 0 0 0,0 0 0 0 0,0 1 0 0 0,0-1 0 0 0,0 0 0 0 0,0 0-1 0 0,0 1 1 0 0,-1-1 0 0 0,1 0 0 0 0,0 1 0 0 0,0-1 0 0 0,0 0 0 0 0,-1 1 0 0 0,1-1 0 0 0,0 0 0 0 0,-1 1 0 0 0,1-1 0 0 0,-1 1 0 0 0,1-1 0 0 0,-1 1 0 0 0,1-1 0 0 0,-1 1-1 0 0,1-1 1 0 0,-1 1 0 0 0,1-1 0 0 0,-1 1 0 0 0,0 0 0 0 0,1-1 0 0 0,-1 1 0 0 0,0 0 0 0 0,1-1 0 0 0,-1 1 0 0 0,0 0 0 0 0,1 0 0 0 0,-1 0 0 0 0,0 0 0 0 0,0 0 0 0 0,1 0 0 0 0,-1 0-1 0 0,0 0 1 0 0,1 0 0 0 0,-1 0 0 0 0,0 0 0 0 0,0 0 0 0 0,1 0 0 0 0,-1 1-2 0 0,-9 0 20 0 0,1 0 1 0 0,0 1-1 0 0,0 1 0 0 0,0 0 1 0 0,0 0-1 0 0,0 1 0 0 0,1 0 1 0 0,-1 0-1 0 0,1 1 0 0 0,0 0 1 0 0,1 0-1 0 0,-1 1 0 0 0,1 0 0 0 0,0 0 1 0 0,0 1-1 0 0,1 0 0 0 0,0 0 1 0 0,0 0-1 0 0,1 1 0 0 0,0 0 1 0 0,0 0-1 0 0,1 1 0 0 0,0-1 1 0 0,0 1-1 0 0,1 0 0 0 0,-2 8-20 0 0,4-13 19 0 0,0-1 1 0 0,0 1-1 0 0,1 0 0 0 0,0 0 0 0 0,0-1 0 0 0,0 1 0 0 0,0 0 0 0 0,0-1 1 0 0,1 1-1 0 0,0 0 0 0 0,-1-1 0 0 0,1 1 0 0 0,1-1 0 0 0,-1 1 0 0 0,0-1 1 0 0,1 1-1 0 0,0-1 0 0 0,0 0 0 0 0,0 0 0 0 0,0 0 0 0 0,0 0 0 0 0,1 0 0 0 0,-1 0 1 0 0,1-1-1 0 0,0 1 0 0 0,0-1 0 0 0,0 0 0 0 0,0 0 0 0 0,0 0 0 0 0,0 0 1 0 0,0 0-1 0 0,1-1 0 0 0,-1 1 0 0 0,1-1 0 0 0,-1 0 0 0 0,2 0-19 0 0,136 18 1017 0 0,-109-21-875 0 0,0-2 1 0 0,0-1-1 0 0,0-1 1 0 0,-1-2-1 0 0,0-1 1 0 0,-1-2-1 0 0,0-1 1 0 0,0-1-1 0 0,-1-1 1 0 0,-1-2-1 0 0,-1 0 1 0 0,0-2-1 0 0,-1-2 1 0 0,-1 0-1 0 0,-1-1 1 0 0,-1-2-1 0 0,0 0 1 0 0,-2-1-1 0 0,-1-2-142 0 0,-5 11-33 0 0,-1-1 0 0 0,0-1 0 0 0,-1 0 0 0 0,-1-1 0 0 0,-1 0 0 0 0,-1 0 0 0 0,0-1 0 0 0,-1-1 0 0 0,-2 0 0 0 0,0 0 0 0 0,0 0 0 0 0,-2-1 0 0 0,-1 0 0 0 0,-1 0 0 0 0,0 0-1 0 0,-1 0 1 0 0,-2-1 0 0 0,0-1 33 0 0,-1 17-18 0 0,0 0-1 0 0,0-1 1 0 0,0 1-1 0 0,-1 0 1 0 0,0 0-1 0 0,0 0 1 0 0,-1 0-1 0 0,1 0 1 0 0,-1 0-1 0 0,-1 1 1 0 0,1-1-1 0 0,-1 1 1 0 0,0 0-1 0 0,0 0 1 0 0,0 0-1 0 0,-1 1 1 0 0,0-1 0 0 0,1 1-1 0 0,-2 0 1 0 0,1 1-1 0 0,0-1 1 0 0,-1 1-1 0 0,0 0 1 0 0,1 0-1 0 0,-1 1 1 0 0,0 0-1 0 0,-1 0 1 0 0,1 0-1 0 0,0 1 1 0 0,-1 0 18 0 0,-5 0-8 0 0,0 0 1 0 0,1 1-1 0 0,-1 1 0 0 0,0 0 1 0 0,1 0-1 0 0,-1 2 1 0 0,0-1-1 0 0,1 1 1 0 0,0 1-1 0 0,0 0 1 0 0,0 0-1 0 0,0 1 1 0 0,1 1-1 0 0,0 0 1 0 0,0 0-1 0 0,0 1 1 0 0,1 0-1 0 0,0 1 1 0 0,0 0-1 0 0,1 0 1 0 0,0 1-1 0 0,0 0 1 0 0,1 0-1 0 0,1 1 0 0 0,-1 0 1 0 0,1 0-1 0 0,1 0 1 0 0,0 2 7 0 0,-3 7 50 0 0,0 0-1 0 0,2 1 1 0 0,1 0 0 0 0,0 0 0 0 0,1 0 0 0 0,1 1-1 0 0,1-1 1 0 0,1 1 0 0 0,1-1 0 0 0,1 1-1 0 0,1 0 1 0 0,0-1 0 0 0,2 0 0 0 0,0 1-1 0 0,1-1 1 0 0,1-1 0 0 0,1 1 0 0 0,1-1 0 0 0,0 0-1 0 0,2-1 1 0 0,0 0 0 0 0,1-1 0 0 0,1 0-1 0 0,0 0 1 0 0,15 13-50 0 0,-6-13 81 0 0,1-1 0 0 0,0-1-1 0 0,2-1 1 0 0,-1-1 0 0 0,2-1-1 0 0,0-1 1 0 0,0-2 0 0 0,1 0 0 0 0,0-2-1 0 0,0 0 1 0 0,1-2 0 0 0,-1-1 0 0 0,1-1-1 0 0,0-2 1 0 0,0 0 0 0 0,1-2-1 0 0,1-1-80 0 0,63-24-847 0 0,-58 2-5350 0 0,-27 19-6419 0 0</inkml:trace>
  <inkml:trace contextRef="#ctx0" brushRef="#br0" timeOffset="18758.973">16707 2646 2873 0 0,'0'0'1516'0'0,"0"0"-60"0"0,0 0 235 0 0,0 0 280 0 0,0 0 72 0 0,0 0-137 0 0,0 0-353 0 0,0 0-388 0 0,0 0-318 0 0,0 0-244 0 0,0 0-195 0 0,-4 1 775 0 0,4 204 2838 0 0,1-199-3976 0 0,-1 1 1 0 0,1-1 0 0 0,0 1 0 0 0,0-1 0 0 0,1 0 0 0 0,0 1-1 0 0,0-1 1 0 0,0 0 0 0 0,1 0 0 0 0,0 0 0 0 0,0-1-1 0 0,0 1 1 0 0,1-1 0 0 0,0 0 0 0 0,0 0 0 0 0,0 0-1 0 0,1 0 1 0 0,-1-1 0 0 0,1 1 0 0 0,0-1 0 0 0,1 0 0 0 0,-1-1-1 0 0,1 0 1 0 0,-1 1 0 0 0,1-2 0 0 0,0 1 0 0 0,0-1-1 0 0,0 0 1 0 0,1 0 0 0 0,-1 0 0 0 0,0-1 0 0 0,1 0-1 0 0,-1-1 1 0 0,4 1-46 0 0,8-5 107 0 0,1-1 0 0 0,-1 0 0 0 0,1-2-1 0 0,-2 0 1 0 0,1-1 0 0 0,-1-1-1 0 0,0 0 1 0 0,-1-1 0 0 0,0-1 0 0 0,0 0-1 0 0,-1-2 1 0 0,-1 0 0 0 0,0 0 0 0 0,-1-1-1 0 0,-1-1 1 0 0,0 0 0 0 0,8-13-107 0 0,-6 11 52 0 0,76-93 51 0 0,-89 110-111 0 0,-1 0-19 0 0,-1 16-107 0 0,-10 147 159 0 0,13-158-19 0 0,0 0-1 0 0,0 0 1 0 0,0 0 0 0 0,1 0 0 0 0,0-1-1 0 0,0 1 1 0 0,0-1 0 0 0,1 0 0 0 0,-1 0-1 0 0,1 0 1 0 0,0 0 0 0 0,0 0 0 0 0,0-1-1 0 0,1 0 1 0 0,-1 0 0 0 0,1 0 0 0 0,0-1-1 0 0,-1 1 1 0 0,1-1 0 0 0,0 0-1 0 0,1 0 1 0 0,-1-1 0 0 0,0 0 0 0 0,0 0-1 0 0,1 0 1 0 0,-1 0 0 0 0,1-1 0 0 0,-1 0-1 0 0,0 0 1 0 0,1-1 0 0 0,-1 1 0 0 0,1-1-1 0 0,-1 0 1 0 0,0 0 0 0 0,0-1-1 0 0,0 0 1 0 0,0 0 0 0 0,0 0 0 0 0,0 0-1 0 0,2-2-5 0 0,10-5 88 0 0,-1 0 0 0 0,-1 0 0 0 0,0-1 0 0 0,0-1 0 0 0,-1-1 1 0 0,0 0-1 0 0,-1-1 0 0 0,0 0 0 0 0,-1-1 0 0 0,-1 0 0 0 0,0-1 0 0 0,-1-1 0 0 0,0 1 0 0 0,-2-1 0 0 0,2-3-88 0 0,-2-94-126 0 0,-16 108-626 0 0,7 6-9155 0 0,1 2-2044 0 0</inkml:trace>
  <inkml:trace contextRef="#ctx0" brushRef="#br0" timeOffset="19059.183">18054 2687 16908 0 0,'0'0'1449'0'0,"0"0"-499"0"0,0 0-205 0 0,0 0 43 0 0,0 0 30 0 0,0 0-33 0 0,0 0-132 0 0,0 0-163 0 0,0 0-110 0 0,0 0-49 0 0,0 0-29 0 0,0 0-37 0 0,0 0-36 0 0,0 23-43 0 0,-2 120 194 0 0,-8-83-531 0 0,2-51-3384 0 0,-3-2-3551 0 0,9-6-4696 0 0</inkml:trace>
  <inkml:trace contextRef="#ctx0" brushRef="#br0" timeOffset="19271.975">17979 2293 11715 0 0,'0'0'4136'0'0,"0"0"-3239"0"0,0 0-473 0 0,0 0-192 0 0,0 0-184 0 0,0 0-240 0 0,0 0-152 0 0,0 0-88 0 0,0 0-105 0 0,0 0-135 0 0,0 0-464 0 0,0 0-1921 0 0,0 0-8025 0 0</inkml:trace>
  <inkml:trace contextRef="#ctx0" brushRef="#br0" timeOffset="19605.04">18487 2146 8490 0 0,'0'0'4117'0'0,"0"0"-2552"0"0,0 0-863 0 0,0 0 139 0 0,0 0 309 0 0,0 0 237 0 0,0 0 12 0 0,0 0-175 0 0,0 0-224 0 0,0 0-169 0 0,0 0-155 0 0,0 0-132 0 0,0 0-93 0 0,3 33-64 0 0,11 104-23 0 0,-2 160 1518 0 0,-54 94-1509 0 0,42-392-466 0 0,1 1 1 0 0,-1 0-1 0 0,0 0 0 0 0,1 0 0 0 0,-1 0 0 0 0,0 0 0 0 0,1 0 0 0 0,-1 0 1 0 0,1 0-1 0 0,-1 0 0 0 0,0 0 0 0 0,1 0 0 0 0,-1 1 0 0 0,0-1 1 0 0,1 0-1 0 0,-1 0 0 0 0,0 0 0 0 0,1 0 0 0 0,-1 1 0 0 0,0-1 1 0 0,1 0-1 0 0,-1 0 0 0 0,0 0 0 0 0,1 1 0 0 0,-1-1 0 0 0,0 0 1 0 0,0 1-1 0 0,1-1 0 0 0,-1 0 0 0 0,0 1 0 0 0,0-1 0 0 0,0 0 1 0 0,0 1-1 0 0,1-1 0 0 0,-1 0 0 0 0,0 1 0 0 0,0-1 93 0 0,5-6-362 0 0,7-16-4301 0 0,-8 7-5423 0 0,-3 7 1249 0 0</inkml:trace>
  <inkml:trace contextRef="#ctx0" brushRef="#br0" timeOffset="19811.152">18198 2661 10650 0 0,'0'0'1854'0'0,"0"0"-456"0"0,0 0-207 0 0,0 0 46 0 0,0 0 43 0 0,0 0-23 0 0,0 0-142 0 0,0 0-209 0 0,0 0-175 0 0,0 0-152 0 0,37-8-132 0 0,117-26-104 0 0,63-27 270 0 0,-87 5-2110 0 0,-81 19-8254 0 0,-38 27-1402 0 0</inkml:trace>
  <inkml:trace contextRef="#ctx0" brushRef="#br0" timeOffset="23366.018">19087 2249 760 0 0,'0'0'1364'0'0,"0"0"-498"0"0,0 0-118 0 0,0 0 104 0 0,0 0 182 0 0,0 0 89 0 0,0 0-14 0 0,0 0-43 0 0,0 0-137 0 0,0 0-51 0 0,0 0 19 0 0,-2-17 26 0 0,-2-12-478 0 0,0-7 474 0 0,3 26 3272 0 0,1 3 3378 0 0,7 261-6075 0 0,15-12-1019 0 0,-20 97-248 0 0,-2-339-238 0 0,11-7 91 0 0,248-220 400 0 0,-176 189-437 0 0,-81 38-38 0 0,0 0 0 0 0,1 0 0 0 0,-1 0 0 0 0,0 0 0 0 0,0 1 0 0 0,0-1 1 0 0,0 1-1 0 0,1-1 0 0 0,-1 1 0 0 0,0 0 0 0 0,0 0 0 0 0,0 0 0 0 0,0 0 0 0 0,0 0 0 0 0,-1 0 0 0 0,1 0 1 0 0,0 1-1 0 0,0-1 0 0 0,-1 1 0 0 0,1-1 0 0 0,-1 1 0 0 0,1-1 0 0 0,-1 1 0 0 0,0 0 0 0 0,1 0 1 0 0,-1 0-1 0 0,0 0 0 0 0,-1 0 0 0 0,1 0 0 0 0,0 0 0 0 0,0 0 0 0 0,-1 0 0 0 0,1 1-5 0 0,14 76 313 0 0,-13 75 105 0 0,-2-154-457 0 0,0 1 0 0 0,1-1 0 0 0,-1 1 0 0 0,0 0 0 0 0,0-1 0 0 0,1 1 1 0 0,-1-1-1 0 0,0 1 0 0 0,1-1 0 0 0,-1 1 0 0 0,1-1 0 0 0,-1 1 0 0 0,1-1 1 0 0,-1 0-1 0 0,1 1 0 0 0,-1-1 0 0 0,1 1 0 0 0,-1-1 0 0 0,1 0 0 0 0,-1 0 1 0 0,1 1-1 0 0,-1-1 0 0 0,1 0 0 0 0,0 0 0 0 0,-1 0 0 0 0,1 0 0 0 0,0 1 1 0 0,-1-1-1 0 0,1 0 0 0 0,-1 0 0 0 0,1 0 0 0 0,0 0 0 0 0,-1-1 0 0 0,1 1 1 0 0,0 0-1 0 0,-1 0 0 0 0,1 0 0 0 0,-1 0 0 0 0,1-1 0 0 0,0 1 0 0 0,-1 0 0 0 0,1-1 1 0 0,-1 1-1 0 0,1 0 0 0 0,-1-1 0 0 0,1 1 0 0 0,-1 0 0 0 0,1-1 0 0 0,-1 1 1 0 0,0-1-1 0 0,1 1 0 0 0,-1-1 0 0 0,1 0 39 0 0,9-6-3588 0 0,-3 1-3467 0 0,-3-2-5817 0 0</inkml:trace>
  <inkml:trace contextRef="#ctx0" brushRef="#br0" timeOffset="24344.751">20580 2761 1320 0 0,'0'0'1502'0'0,"0"0"29"0"0,0 0 61 0 0,0 0 113 0 0,0 0 35 0 0,0 0-85 0 0,0 0-99 0 0,0 0-129 0 0,0 0-109 0 0,0 0-140 0 0,0 0-148 0 0,0 0-140 0 0,0 0-102 0 0,-9 0-77 0 0,-28 0-75 0 0,-12 24 929 0 0,38-15-1280 0 0,-5 4-94 0 0,0 1 0 0 0,1 0 0 0 0,1 1 1 0 0,0 1-1 0 0,1 0 0 0 0,0 1 0 0 0,2 0 0 0 0,0 1 1 0 0,1 0-1 0 0,1 0 0 0 0,-2 8-191 0 0,9-24 18 0 0,1 0 1 0 0,0 1-1 0 0,0-1 0 0 0,0 1 1 0 0,0-1-1 0 0,0 1 0 0 0,1-1 1 0 0,-1 1-1 0 0,1-1 0 0 0,0 1 1 0 0,-1 0-1 0 0,1-1 0 0 0,1 1 1 0 0,-1 0-1 0 0,0-1 0 0 0,1 1 1 0 0,-1 0-1 0 0,1-1 0 0 0,0 1 1 0 0,-1-1-1 0 0,1 1 0 0 0,1-1 1 0 0,-1 0-1 0 0,0 1 0 0 0,0-1 1 0 0,1 0-1 0 0,0 0 1 0 0,-1 0-1 0 0,1 0 0 0 0,0 0 1 0 0,0 0-1 0 0,0 0 0 0 0,0-1 1 0 0,0 1-1 0 0,0-1 0 0 0,1 1 1 0 0,-1-1-1 0 0,0 0 0 0 0,1 0 1 0 0,-1 0-1 0 0,1 0 0 0 0,-1 0 1 0 0,1-1-1 0 0,0 1 0 0 0,-1-1 1 0 0,1 0-1 0 0,0 1 0 0 0,-1-1 1 0 0,3-1-19 0 0,10-2 106 0 0,-1-1 1 0 0,1-1 0 0 0,-1 0-1 0 0,0-1 1 0 0,0 0-1 0 0,-1-1 1 0 0,0 0 0 0 0,0-2-1 0 0,-1 1 1 0 0,0-1-1 0 0,0-1 1 0 0,-1 0 0 0 0,-1-1-1 0 0,0 0 1 0 0,3-4-107 0 0,1 1 72 0 0,181-164 484 0 0,-194 177-554 0 0,-1 1 0 0 0,0-1 1 0 0,1 1-1 0 0,-1-1 0 0 0,1 1 0 0 0,0 0 1 0 0,-1-1-1 0 0,1 1 0 0 0,-1 0 0 0 0,1-1 0 0 0,-1 1 1 0 0,1 0-1 0 0,0 0 0 0 0,-1-1 0 0 0,1 1 1 0 0,0 0-1 0 0,-1 0 0 0 0,1 0 0 0 0,0 0 0 0 0,-1 0 1 0 0,1 0-1 0 0,0 0 0 0 0,-1 0 0 0 0,1 0 1 0 0,0 0-1 0 0,-1 0 0 0 0,1 1 0 0 0,0-1 1 0 0,-1 0-1 0 0,1 0 0 0 0,-1 1 0 0 0,1-1 0 0 0,0 0 1 0 0,-1 1-1 0 0,1-1 0 0 0,-1 1 0 0 0,1-1 1 0 0,-1 1-1 0 0,1-1 0 0 0,-1 1 0 0 0,0-1 1 0 0,1 1-1 0 0,-1-1 0 0 0,1 1 0 0 0,-1-1 0 0 0,0 1 1 0 0,0 0-1 0 0,1-1 0 0 0,-1 1 0 0 0,0 0 1 0 0,0-1-1 0 0,0 1 0 0 0,0-1 0 0 0,1 1 0 0 0,-1 0 1 0 0,0-1-1 0 0,0 1 0 0 0,-1 0 0 0 0,1 0 1 0 0,0-1-1 0 0,0 1 0 0 0,0-1 0 0 0,0 1 1 0 0,0 0-1 0 0,-1-1 0 0 0,1 1 0 0 0,0 0 0 0 0,-1-1-2 0 0,3 12 84 0 0,9 71 285 0 0,-10-68-340 0 0,0 0 0 0 0,0 0 0 0 0,1-1 0 0 0,1 0 0 0 0,1 1 0 0 0,0-1 0 0 0,1 0 0 0 0,0-1 0 0 0,1 1-1 0 0,1 0-28 0 0,-3-9 2 0 0,1 0-1 0 0,-1 0 1 0 0,1-1-1 0 0,0 0 1 0 0,0 0-1 0 0,0 0 1 0 0,0-1-1 0 0,1 1 1 0 0,0-1-1 0 0,0 0 1 0 0,0-1-1 0 0,0 0 1 0 0,0 0-1 0 0,0 0 1 0 0,0-1-1 0 0,1 1 1 0 0,-1-1-1 0 0,0-1 1 0 0,1 1-1 0 0,-1-1 1 0 0,1-1-1 0 0,-1 1 1 0 0,1-1-1 0 0,-1 0 1 0 0,4-1-2 0 0,39-25-332 0 0,-31 11-2639 0 0,-6 5-2185 0 0,-6 7-7004 0 0</inkml:trace>
  <inkml:trace contextRef="#ctx0" brushRef="#br0" timeOffset="25399.627">21657 2455 7098 0 0,'0'0'2047'0'0,"0"0"-971"0"0,0 0-461 0 0,0 0 154 0 0,0 0 325 0 0,0 0 265 0 0,0 0 77 0 0,0 0-125 0 0,0 0-145 0 0,0 0-144 0 0,0 0-109 0 0,31 6-72 0 0,100 19-55 0 0,-119-23-607 0 0,0 0 1 0 0,0-1-1 0 0,0-1 1 0 0,0 1-1 0 0,0-2 1 0 0,0 0-1 0 0,0 0 1 0 0,0-1-1 0 0,0-1 1 0 0,0 0-1 0 0,0 0 1 0 0,-1-1-1 0 0,9-5-179 0 0,5 0 288 0 0,9-3-71 0 0,0-1 0 0 0,-1-2 0 0 0,0-1 0 0 0,-1-2 0 0 0,-1-1-1 0 0,-1-1 1 0 0,-1-1 0 0 0,-1-2 0 0 0,-1-1 0 0 0,-1-1 0 0 0,-1-1-1 0 0,16-22-216 0 0,-38 43 31 0 0,1 1 0 0 0,-1-1 0 0 0,0 0 0 0 0,-1 0 0 0 0,1 0 0 0 0,-1 0 0 0 0,0 0 0 0 0,0-1 0 0 0,0 1-1 0 0,-1-1 1 0 0,0 1 0 0 0,0-1 0 0 0,-1 1 0 0 0,1-1 0 0 0,-1 0 0 0 0,0 1 0 0 0,-1-5-31 0 0,-1 8 9 0 0,0 1 0 0 0,-1 0 1 0 0,1-1-1 0 0,0 1 1 0 0,0 0-1 0 0,-1 0 0 0 0,1 0 1 0 0,-1 0-1 0 0,1 1 0 0 0,-1-1 1 0 0,1 1-1 0 0,-1-1 0 0 0,1 1 1 0 0,-1 0-1 0 0,1 0 0 0 0,-1 0 1 0 0,1 0-1 0 0,-1 1 0 0 0,0-1 1 0 0,1 1-1 0 0,0-1 0 0 0,-1 1 1 0 0,1 0-1 0 0,-1 0 0 0 0,1 0 1 0 0,0 0-1 0 0,-1 1 0 0 0,1-1 1 0 0,-1 1-10 0 0,-15 14 2 0 0,0 0 1 0 0,1 0 0 0 0,1 2 0 0 0,0 0-1 0 0,2 1 1 0 0,0 0 0 0 0,1 1 0 0 0,1 1 0 0 0,1 0-1 0 0,0 0 1 0 0,0 6-3 0 0,-19 57 2 0 0,3 1-1 0 0,4 0 1 0 0,3 2 0 0 0,5 1-1 0 0,-4 76-1 0 0,10-73-7 0 0,-4 0 0 0 0,-4-1 0 0 0,-4-1-1 0 0,-4 0 1 0 0,-18 39 7 0 0,33-100 4 0 0,-2-1-1 0 0,-1 1 1 0 0,-1-2-1 0 0,-1 0 1 0 0,-1 0-1 0 0,-1-2 0 0 0,-2 0 1 0 0,0-1-1 0 0,-1-1 1 0 0,-23 19-4 0 0,36-35 3 0 0,-1 0 1 0 0,1 0-1 0 0,-2-1 0 0 0,1 0 1 0 0,0 0-1 0 0,-1-1 1 0 0,0 0-1 0 0,0-1 0 0 0,0 1 1 0 0,-1-2-1 0 0,1 0 0 0 0,0 0 1 0 0,-1 0-1 0 0,0-1 0 0 0,1-1 1 0 0,-1 1-1 0 0,-9-2-3 0 0,14-3 4 0 0,1 1-1 0 0,0-1 1 0 0,-1 0-1 0 0,1 0 1 0 0,1-1-1 0 0,-1 1 1 0 0,1-1 0 0 0,0 0-1 0 0,0 0 1 0 0,0 0-1 0 0,1 0 1 0 0,-1 0-1 0 0,1 0 1 0 0,0-1-1 0 0,1 1 1 0 0,0-1-1 0 0,-1 0 1 0 0,2 1 0 0 0,-1-1-1 0 0,1 0 1 0 0,0 1-1 0 0,0-1 1 0 0,0 0-1 0 0,1 0 1 0 0,0 1-1 0 0,0-1 1 0 0,0 1-1 0 0,1-1 1 0 0,1-1-4 0 0,8-31 13 0 0,2 0 1 0 0,1 0-1 0 0,3 2 0 0 0,1 0 1 0 0,1 1-1 0 0,2 0 0 0 0,1 2 1 0 0,2 1-1 0 0,10-10-13 0 0,22-24-108 0 0,3 2 0 0 0,3 2 1 0 0,3 3-1 0 0,2 4 0 0 0,44-28 108 0 0,-33 39-2337 0 0,-22 23-8719 0 0,-30 11 1560 0 0,-19 6 5054 0 0</inkml:trace>
  <inkml:trace contextRef="#ctx0" brushRef="#br0" timeOffset="25699.279">22472 2705 0 0 0,'0'0'2176'0'0,"0"0"1076"0"0,0 0 19 0 0,0 0-446 0 0,0 0-501 0 0,0 0-443 0 0,0 0-336 0 0,0 0-174 0 0,0 0-102 0 0,0 0-110 0 0,0 0-134 0 0,0 0-195 0 0,17-9-208 0 0,49-25 196 0 0,-88 56-508 0 0,1 1 1 0 0,0 0-1 0 0,2 1 1 0 0,1 2-1 0 0,-9 17-310 0 0,20-33 32 0 0,1 1-1 0 0,1 0 0 0 0,-1 1 1 0 0,2-1-1 0 0,0 1 0 0 0,0 0 1 0 0,1 0-1 0 0,0 1 0 0 0,1-1 1 0 0,1 1-1 0 0,0-1 0 0 0,0 1 1 0 0,1-1-1 0 0,1 1 0 0 0,0-1 1 0 0,2 6-32 0 0,-2-14 22 0 0,1 0 0 0 0,0 1 0 0 0,0-1 0 0 0,0 0 0 0 0,0 0 0 0 0,1-1 1 0 0,0 1-1 0 0,0 0 0 0 0,0-1 0 0 0,0 0 0 0 0,0 0 0 0 0,1 0 0 0 0,-1 0 0 0 0,1 0 1 0 0,0-1-1 0 0,0 1 0 0 0,0-1 0 0 0,0 0 0 0 0,0 0 0 0 0,0-1 0 0 0,0 1 0 0 0,1-1 1 0 0,-1 0-1 0 0,1 0 0 0 0,-1 0 0 0 0,1-1 0 0 0,-1 1 0 0 0,1-1 0 0 0,0 0 0 0 0,-1-1 1 0 0,2 1-24 0 0,3-1 73 0 0,-1 0-1 0 0,1 0 1 0 0,0-1-1 0 0,-1 0 0 0 0,1 0 1 0 0,-1-1-1 0 0,1 0 0 0 0,-1 0 1 0 0,0-1-1 0 0,0 0 1 0 0,-1-1-1 0 0,1 0 0 0 0,-1 0 1 0 0,0 0-1 0 0,5-6-71 0 0,-6 3 38 0 0,0-1-1 0 0,0 1 0 0 0,-1-1 1 0 0,0-1-1 0 0,0 1 1 0 0,-1-1-1 0 0,0 1 1 0 0,-1-1-1 0 0,0 0 1 0 0,-1-1-1 0 0,0 1 1 0 0,0 0-1 0 0,-1-1 1 0 0,-1 1-1 0 0,0 0 1 0 0,0-1-1 0 0,-1 1 1 0 0,-1-9-38 0 0,-1 4-139 0 0,0 1 1 0 0,-1 0-1 0 0,-1 0 1 0 0,0 1-1 0 0,-1-1 1 0 0,-1 1-1 0 0,0 0 1 0 0,0 1-1 0 0,-1 0 1 0 0,-1 0-1 0 0,0 1 1 0 0,-1 0-1 0 0,-8-8 139 0 0,-18 2-2843 0 0,11 14-4377 0 0,18 3-4576 0 0</inkml:trace>
  <inkml:trace contextRef="#ctx0" brushRef="#br0" timeOffset="25993.764">22846 2941 7034 0 0,'0'0'2416'0'0,"0"0"-709"0"0,0 0-165 0 0,0 0 131 0 0,0 0 44 0 0,0 0-140 0 0,0 0-227 0 0,0 0-204 0 0,0 0-113 0 0,0 0-45 0 0,0 0-101 0 0,0 0-93 0 0,0 0-73 0 0,-11 12-41 0 0,-30 34-61 0 0,40-46-579 0 0,0 0 1 0 0,1 0-1 0 0,-1 0 0 0 0,0 0 0 0 0,1 0 0 0 0,-1 0 1 0 0,0 0-1 0 0,1 0 0 0 0,-1-1 0 0 0,0 1 0 0 0,1 0 1 0 0,-1 0-1 0 0,0-1 0 0 0,1 1 0 0 0,-1 0 0 0 0,1-1 1 0 0,-1 1-1 0 0,1-1 0 0 0,-1 1 0 0 0,1-1 0 0 0,-1 1 1 0 0,1-1-1 0 0,-1 1 0 0 0,1-1 0 0 0,0 1 0 0 0,-1-1 0 0 0,1 0 1 0 0,0 1-1 0 0,-1-1 0 0 0,1 0 0 0 0,0 1 0 0 0,0-1 1 0 0,0 0-1 0 0,-1 1 0 0 0,1-1 0 0 0,0 0 0 0 0,0 1 1 0 0,0-1-1 0 0,0 0 0 0 0,0 1 0 0 0,0-1 0 0 0,1 0 1 0 0,-1 1-1 0 0,0-1 0 0 0,0 0 0 0 0,0 1 0 0 0,1-1 1 0 0,-1 0-1 0 0,0 1 0 0 0,1-1 0 0 0,-1 1 0 0 0,0-1 1 0 0,1 0-1 0 0,-1 1 0 0 0,1-1 0 0 0,0 1-40 0 0,-1-2 102 0 0,49-142 951 0 0,32-25-665 0 0,-19 82-620 0 0,-61 86 129 0 0,0 0-1 0 0,1 0 1 0 0,-1 1-1 0 0,0-1 0 0 0,1 1 1 0 0,-1-1-1 0 0,0 1 1 0 0,1-1-1 0 0,-1 1 0 0 0,1 0 1 0 0,-1 0-1 0 0,1 0 1 0 0,-1 0-1 0 0,1 0 0 0 0,-1 0 1 0 0,0 0-1 0 0,1 0 1 0 0,-1 0-1 0 0,1 1 1 0 0,-1-1-1 0 0,1 1 0 0 0,-1-1 1 0 0,0 1-1 0 0,1-1 1 0 0,-1 1-1 0 0,0 0 0 0 0,0 0 1 0 0,1 0-1 0 0,-1-1 1 0 0,0 1-1 0 0,0 0 0 0 0,0 0 1 0 0,0 1-1 0 0,0-1 1 0 0,0 0-1 0 0,-1 0 1 0 0,1 0-1 0 0,0 1 0 0 0,0-1 1 0 0,-1 0 103 0 0,6 12-2615 0 0,-1-4-2928 0 0,-3-2-6529 0 0</inkml:trace>
  <inkml:trace contextRef="#ctx0" brushRef="#br0" timeOffset="26406.125">23428 2613 2769 0 0,'0'0'3834'0'0,"0"0"-1790"0"0,0 0-434 0 0,0 0 117 0 0,0 0 123 0 0,0 0-94 0 0,0 0-261 0 0,0 0-211 0 0,0 0-180 0 0,0 0-98 0 0,0 0-120 0 0,0 0-137 0 0,0 0-123 0 0,-4-3-132 0 0,2 1-494 0 0,1 0 46 0 0,0 1-1 0 0,0 0 1 0 0,0 0-1 0 0,0 0 1 0 0,0 1-1 0 0,0-1 0 0 0,0 0 1 0 0,0 0-1 0 0,0 0 1 0 0,0 1-1 0 0,-1-1 1 0 0,1 1-1 0 0,0-1 1 0 0,0 1-1 0 0,-1-1 1 0 0,1 1-1 0 0,0 0 1 0 0,-1-1-1 0 0,1 1 1 0 0,0 0-1 0 0,-1 0 0 0 0,1 0 1 0 0,0 0-1 0 0,-1 0 1 0 0,1 0-1 0 0,0 1 1 0 0,-1-1-1 0 0,1 0 1 0 0,0 1-1 0 0,-1-1 1 0 0,1 1-1 0 0,0-1 1 0 0,-1 2-46 0 0,-11 5 225 0 0,1 2 0 0 0,1 0 0 0 0,-1 0 0 0 0,1 1 0 0 0,1 1 0 0 0,0-1 0 0 0,0 2 1 0 0,2-1-1 0 0,-1 1 0 0 0,-6 13-225 0 0,8-13 62 0 0,1 0 0 0 0,0 1 1 0 0,1 0-1 0 0,0 0 0 0 0,1 0 1 0 0,0 0-1 0 0,1 0 0 0 0,1 1 0 0 0,0 0 1 0 0,1-1-1 0 0,0 1 0 0 0,1 0 1 0 0,1 0-1 0 0,2 11-62 0 0,0-19 18 0 0,0 0 1 0 0,1 0-1 0 0,0 0 1 0 0,0 0-1 0 0,1-1 0 0 0,-1 1 1 0 0,1-1-1 0 0,0 0 1 0 0,1-1-1 0 0,-1 1 0 0 0,1-1 1 0 0,0 0-1 0 0,0-1 1 0 0,0 1-1 0 0,1-1 0 0 0,-1 0 1 0 0,1-1-1 0 0,0 0 1 0 0,-1 0-1 0 0,1 0 0 0 0,0-1 1 0 0,0 0-1 0 0,0 0 1 0 0,1 0-1 0 0,-1-1 0 0 0,0-1 1 0 0,0 1-1 0 0,0-1 1 0 0,0 0-1 0 0,2-1-18 0 0,43-18-1351 0 0,-40 4-6194 0 0,-10 11-4143 0 0</inkml:trace>
  <inkml:trace contextRef="#ctx0" brushRef="#br0" timeOffset="26879.23">23663 2834 8554 0 0,'0'0'2082'0'0,"0"0"-442"0"0,0 0 60 0 0,0 0 186 0 0,0 0-118 0 0,0 0-243 0 0,0 0-206 0 0,0 0-156 0 0,0 0-106 0 0,0 0-90 0 0,32 0-101 0 0,101-2-126 0 0,-45-18 439 0 0,-55 7-877 0 0,-1-2 0 0 0,-1-1 1 0 0,0-1-1 0 0,-1-2 0 0 0,-1-1 1 0 0,-1-1-1 0 0,8-9-302 0 0,12-30 174 0 0,-47 58-172 0 0,-1 1-1 0 0,1-1 1 0 0,0 1-1 0 0,-1-1 0 0 0,1 0 1 0 0,-1 1-1 0 0,1-1 1 0 0,-1 0-1 0 0,0 0 0 0 0,1 1 1 0 0,-1-1-1 0 0,0 0 1 0 0,0 0-1 0 0,0 0 0 0 0,-1 1 1 0 0,1-1-1 0 0,0 0 1 0 0,-1 0-1 0 0,1 1 1 0 0,-1-1-1 0 0,1 0 0 0 0,-1 1 1 0 0,0-1-1 0 0,0 1 1 0 0,0-1-1 0 0,0 1 0 0 0,0-1 1 0 0,0 1-1 0 0,0 0 1 0 0,0-1-1 0 0,-1 1 0 0 0,1 0 1 0 0,0 0-1 0 0,-1 0 1 0 0,1 0-1 0 0,-1 0 1 0 0,1 0-1 0 0,-1 0 0 0 0,0 1 1 0 0,1-1-1 0 0,-2 0-1 0 0,-11-2-17 0 0,-1 0-1 0 0,0 1 1 0 0,0 0 0 0 0,0 2-1 0 0,0-1 1 0 0,1 2 0 0 0,-1 0-1 0 0,0 1 1 0 0,0 0 0 0 0,0 1-1 0 0,1 1 1 0 0,-1 0 0 0 0,1 1-1 0 0,0 1 1 0 0,1 0 0 0 0,-1 1-1 0 0,1 0 1 0 0,1 1 0 0 0,-9 6 17 0 0,-3 2 3 0 0,1 1 1 0 0,0 1 0 0 0,2 1-1 0 0,0 0 1 0 0,1 2 0 0 0,-10 13-4 0 0,24-26 3 0 0,-1 0 1 0 0,1 1 0 0 0,1 0 0 0 0,0 0-1 0 0,0 0 1 0 0,1 0 0 0 0,0 1 0 0 0,0 0-1 0 0,1 0 1 0 0,0 0 0 0 0,1 0 0 0 0,0 0-1 0 0,1 1 1 0 0,0-1 0 0 0,0 1 0 0 0,1-1 0 0 0,1 0-1 0 0,0 1 1 0 0,1 6-4 0 0,3-8 7 0 0,-1-1-1 0 0,1 1 1 0 0,0-1 0 0 0,1 0-1 0 0,0-1 1 0 0,0 1-1 0 0,1-1 1 0 0,0 0 0 0 0,0-1-1 0 0,1 0 1 0 0,-1 0-1 0 0,1 0 1 0 0,1-1 0 0 0,-1 0-1 0 0,1-1 1 0 0,0 0-1 0 0,0 0 1 0 0,0-1 0 0 0,0 0-1 0 0,0-1 1 0 0,1 0-1 0 0,4 1-6 0 0,30 4 22 0 0,0-2 0 0 0,0-1 0 0 0,0-3 0 0 0,1-1 0 0 0,40-6-22 0 0,84-24-520 0 0,-98 12-3113 0 0,-49 10-3555 0 0,-8 1-5787 0 0</inkml:trace>
  <inkml:trace contextRef="#ctx0" brushRef="#br0" timeOffset="29790.223">768 3799 6889 0 0,'0'0'4100'0'0,"0"0"-2144"0"0,0 0-833 0 0,0 0-176 0 0,0 0-55 0 0,0 0 49 0 0,0 0 7 0 0,0 0 27 0 0,0 0-14 0 0,0 0-62 0 0,0 0-31 0 0,-2 18-121 0 0,-1 118 371 0 0,18-2-273 0 0,-6-1 0 0 0,-6 1 0 0 0,-7 32-845 0 0,3-139-25 0 0,-2-1 1 0 0,-1 0-1 0 0,0 0 0 0 0,-2-1 1 0 0,-1 0-1 0 0,-2 0 0 0 0,0 0 0 0 0,-11 20 25 0 0,-8-7-1004 0 0,13-31-4124 0 0,8-15-7150 0 0,6 1 4987 0 0</inkml:trace>
  <inkml:trace contextRef="#ctx0" brushRef="#br0" timeOffset="30127.243">523 3957 8922 0 0,'0'0'1367'0'0,"0"0"-342"0"0,0 0-246 0 0,0 0 59 0 0,0 0 173 0 0,0 0 142 0 0,0 0 26 0 0,31-33-96 0 0,98-103-165 0 0,-58 84-153 0 0,-36 37-402 0 0,1 2 0 0 0,0 1 0 0 0,1 1 1 0 0,0 2-1 0 0,0 2 0 0 0,1 2 0 0 0,7 0-363 0 0,-26 4 138 0 0,-1 0 1 0 0,1 2-1 0 0,-1 0 0 0 0,1 1 1 0 0,-1 0-1 0 0,0 2 0 0 0,0 0 1 0 0,0 1-1 0 0,0 1 0 0 0,-1 1 1 0 0,0 0-1 0 0,0 1 0 0 0,-1 1 1 0 0,0 1-1 0 0,10 8-138 0 0,-17-10 66 0 0,0 0 0 0 0,-1 1 1 0 0,0 0-1 0 0,-1 0 0 0 0,0 1 0 0 0,0 0 0 0 0,-1 0 1 0 0,0 1-1 0 0,-1 0 0 0 0,0 0 0 0 0,-1 0 0 0 0,0 0 1 0 0,-1 1-1 0 0,0-1 0 0 0,-1 1 0 0 0,0 0 0 0 0,-1 0 1 0 0,0 0-1 0 0,-1 0 0 0 0,-1 0 0 0 0,0 0 0 0 0,0 3-66 0 0,-5 3 36 0 0,0-1 1 0 0,0 1-1 0 0,-2-1 0 0 0,0-1 0 0 0,-1 0 0 0 0,-1 0 0 0 0,0 0 0 0 0,-1-1 0 0 0,-1-1 0 0 0,0 0 0 0 0,-1-1 0 0 0,-1 0 0 0 0,0-1 0 0 0,0 0 1 0 0,-1-1-1 0 0,-1-1 0 0 0,0 0 0 0 0,0-1 0 0 0,-9 3-36 0 0,-4 5-133 0 0,-2-1 0 0 0,0-2 0 0 0,0-1 0 0 0,-1-1 0 0 0,-1-1 0 0 0,0-2 0 0 0,0-2 0 0 0,-1-1 0 0 0,0-1 0 0 0,-22-1 133 0 0,11-13-1539 0 0,23-11-5152 0 0,19 12-4683 0 0</inkml:trace>
  <inkml:trace contextRef="#ctx0" brushRef="#br0" timeOffset="31241.08">3051 3685 0 0 0,'0'0'715'0'0,"0"0"468"0"0,0 0 165 0 0,0 0 75 0 0,0 0 67 0 0,0 0 37 0 0,0 0 8 0 0,0 0-66 0 0,0 0-108 0 0,0 0-165 0 0,0 0-124 0 0,-27-4 3274 0 0,7 7-3995 0 0,0 1 0 0 0,1 1 0 0 0,-1 1 0 0 0,1 0 0 0 0,1 2 0 0 0,-1 0 1 0 0,1 1-1 0 0,0 1 0 0 0,1 0 0 0 0,0 2 0 0 0,1 0 0 0 0,0 0 0 0 0,1 2 0 0 0,0 0-351 0 0,-10 12 172 0 0,1 0 1 0 0,1 1 0 0 0,1 2 0 0 0,1 0-1 0 0,2 1 1 0 0,0 2 0 0 0,3-1-1 0 0,1 2 1 0 0,1 0 0 0 0,1 1-1 0 0,2 0 1 0 0,2 1 0 0 0,1 0 0 0 0,2 0-1 0 0,1 1 1 0 0,2-1 0 0 0,1 1-1 0 0,3 13-172 0 0,0-26 80 0 0,1-1-1 0 0,1-1 0 0 0,1 1 0 0 0,1 0 0 0 0,1-1 0 0 0,1 0 0 0 0,1 0 1 0 0,1-1-1 0 0,0 0 0 0 0,2-1 0 0 0,0 0 0 0 0,1 0 0 0 0,1-1 0 0 0,1-1 1 0 0,0 0-1 0 0,2-1 0 0 0,-1-1 0 0 0,2 0 0 0 0,0-1 0 0 0,1-1 0 0 0,0 0 1 0 0,1-2-1 0 0,7 4-79 0 0,-8-8 71 0 0,1-1-1 0 0,0-1 1 0 0,1-1 0 0 0,-1 0 0 0 0,1-1 0 0 0,-1-2 0 0 0,1 0 0 0 0,0 0 0 0 0,7-3-71 0 0,-26 2 1 0 0,1 1-74 0 0,1-1 0 0 0,-1 1 0 0 0,0-1 0 0 0,1 0 0 0 0,-1 0 0 0 0,0 0 0 0 0,0 0 0 0 0,1 0 0 0 0,-1-1 0 0 0,0 1 0 0 0,0-1 1 0 0,1 0-1 0 0,-1 1 0 0 0,0-1 0 0 0,0 0 0 0 0,0 0 0 0 0,0 0 0 0 0,0 0 0 0 0,0-1 0 0 0,0 1 0 0 0,-1-1 0 0 0,1 1 0 0 0,0-1 1 0 0,-1 1-1 0 0,1-1 0 0 0,-1 0 0 0 0,0 0 0 0 0,1 0 0 0 0,-1 0 0 0 0,0 0 0 0 0,0 0 0 0 0,0 0 0 0 0,0 0 0 0 0,-1 0 1 0 0,1 0-1 0 0,0 0 0 0 0,-1-3 73 0 0,0-4-2679 0 0,0 4-1997 0 0,0 1-7610 0 0</inkml:trace>
  <inkml:trace contextRef="#ctx0" brushRef="#br0" timeOffset="32028.494">3566 4307 6393 0 0,'0'0'1505'0'0,"0"0"-238"0"0,0 0-80 0 0,0 0 129 0 0,0 0 120 0 0,0 0-37 0 0,0 0-120 0 0,0 0-177 0 0,0 0-217 0 0,0 0-167 0 0,0 0-128 0 0,0 0-92 0 0,0 0-78 0 0,-26-2-57 0 0,-79-5-42 0 0,38 16 436 0 0,48-2-511 0 0,-71 37 978 0 0,90-42-1216 0 0,1 0 1 0 0,-1 0-1 0 0,0 0 0 0 0,1 0 0 0 0,0 0 0 0 0,-1 0 0 0 0,1 0 1 0 0,0 0-1 0 0,0 0 0 0 0,0 0 0 0 0,0 0 0 0 0,0-1 0 0 0,0 1 1 0 0,1 0-1 0 0,-1-1 0 0 0,1 1 0 0 0,-1-1 0 0 0,1 1 0 0 0,0-1 1 0 0,-1 0-1 0 0,1 0 0 0 0,0 0 0 0 0,0 0 0 0 0,1 1-8 0 0,94 67 459 0 0,-90-65-340 0 0,0 1-1 0 0,0 0 1 0 0,0 0 0 0 0,0 0-1 0 0,-1 1 1 0 0,0 0-1 0 0,0 0 1 0 0,-1 1 0 0 0,0 0-1 0 0,0 0 1 0 0,0 0 0 0 0,-1 0-1 0 0,0 1 1 0 0,0-1-1 0 0,-1 1 1 0 0,0 0 0 0 0,-1 0-1 0 0,1 1 1 0 0,-1-1 0 0 0,-1 2-119 0 0,-47 30 929 0 0,15-26-1103 0 0,-1-1-1 0 0,0-2 1 0 0,0-2-1 0 0,-1 0 1 0 0,0-3 0 0 0,-1 0-1 0 0,1-2 1 0 0,-1-2-1 0 0,-31-1 175 0 0,73-13-3771 0 0,9-2-5195 0 0,-10 7-2486 0 0</inkml:trace>
  <inkml:trace contextRef="#ctx0" brushRef="#br0" timeOffset="32618.776">3789 3891 11939 0 0,'0'0'1428'0'0,"0"0"-427"0"0,0 0-171 0 0,0 0 158 0 0,0 0 236 0 0,0 0 81 0 0,0 0-137 0 0,0 0-276 0 0,0 0-296 0 0,0 0-190 0 0,0 0-44 0 0,0 0 34 0 0,0 0 57 0 0,2 8 33 0 0,11 121 1431 0 0,-10-47-1453 0 0,-3 0 0 0 0,-4 0 0 0 0,-3 0 0 0 0,-9 30-464 0 0,-21 47 206 0 0,39-159-205 0 0,0 1 1 0 0,-1-1 0 0 0,1 0-1 0 0,0 1 1 0 0,0-1-1 0 0,0 0 1 0 0,-1 0 0 0 0,1 0-1 0 0,0 0 1 0 0,0-1 0 0 0,-1 1-1 0 0,1 0 1 0 0,0-1 0 0 0,0 1-1 0 0,-1-1 1 0 0,1 1 0 0 0,0-1-1 0 0,-1 0 1 0 0,1 0 0 0 0,-1 0-1 0 0,1 0 1 0 0,-1 0 0 0 0,1 0-1 0 0,-1 0 1 0 0,0-1 0 0 0,0 1-1 0 0,1 0 1 0 0,-1-1 0 0 0,0 1-1 0 0,0-2-1 0 0,11-4-9 0 0,173-95-29 0 0,-183 101 36 0 0,0 0 0 0 0,-1 0 0 0 0,1 0 0 0 0,0 1 0 0 0,1-1 1 0 0,-1 0-1 0 0,0 1 0 0 0,0 0 0 0 0,0-1 0 0 0,0 1 0 0 0,0 0 0 0 0,0 0 0 0 0,0 0 0 0 0,1 0 0 0 0,-1 1 0 0 0,0-1 0 0 0,0 0 0 0 0,0 1 0 0 0,0 0 0 0 0,0-1 0 0 0,0 1 1 0 0,0 0-1 0 0,0 0 0 0 0,0 0 0 0 0,0 0 0 0 0,-1 1 0 0 0,1-1 0 0 0,0 0 0 0 0,-1 1 0 0 0,1-1 0 0 0,-1 1 0 0 0,1 0 0 0 0,-1 0 2 0 0,16 65 135 0 0,-26 21-359 0 0,12-75-3542 0 0,10-11-5712 0 0,-8-3 5893 0 0,-1 1-6888 0 0</inkml:trace>
  <inkml:trace contextRef="#ctx0" brushRef="#br0" timeOffset="32913.521">4349 4484 6297 0 0,'0'0'1723'0'0,"0"0"-181"0"0,0 0 126 0 0,0 0 241 0 0,0 0 10 0 0,0 0-245 0 0,0 0-429 0 0,0 0-381 0 0,0 0-223 0 0,0 0-108 0 0,0 0-13 0 0,0 0-25 0 0,-4 11-40 0 0,-16 99 1002 0 0,20-108-1414 0 0,0 1 0 0 0,0-1-1 0 0,1 1 1 0 0,0-1 0 0 0,-1 1 0 0 0,1-1-1 0 0,0 1 1 0 0,0-1 0 0 0,0 0 0 0 0,0 1-1 0 0,1-1 1 0 0,-1 0 0 0 0,1 0 0 0 0,-1 0-1 0 0,1 0 1 0 0,0 0 0 0 0,0 0-1 0 0,0 0 1 0 0,0-1 0 0 0,0 1 0 0 0,0-1-1 0 0,0 0 1 0 0,0 1 0 0 0,1-1 0 0 0,-1 0-1 0 0,0 0 1 0 0,1 0 0 0 0,-1 0 0 0 0,1-1-1 0 0,-1 1 1 0 0,1-1 0 0 0,-1 0-1 0 0,1 1-42 0 0,84-9 1480 0 0,-79 4-1418 0 0,0-1 0 0 0,0 0 0 0 0,0 0-1 0 0,-1 0 1 0 0,0-1 0 0 0,0 0 0 0 0,0 0-1 0 0,-1-1 1 0 0,0 0 0 0 0,0 0 0 0 0,-1 0-1 0 0,1-1 1 0 0,-2 0 0 0 0,1 0 0 0 0,-1 0 0 0 0,0-1-1 0 0,-1 1 1 0 0,0-1 0 0 0,0 0 0 0 0,-1 0-1 0 0,0 0 1 0 0,-1 0 0 0 0,0 0 0 0 0,0 0 0 0 0,-1-4-62 0 0,0 8-28 0 0,0 1 0 0 0,1 0 0 0 0,-2 0-1 0 0,1 0 1 0 0,0-1 0 0 0,-1 1 0 0 0,0 0 0 0 0,0 0 0 0 0,0 0 0 0 0,0 0 0 0 0,-1 0 0 0 0,0 0 0 0 0,1 1 0 0 0,-2-1 0 0 0,1 0 0 0 0,0 1 0 0 0,-1 0 0 0 0,1-1 0 0 0,-1 1 0 0 0,0 0 0 0 0,0 0 0 0 0,0 1 0 0 0,0-1 0 0 0,-1 1 0 0 0,1-1 0 0 0,-1 1 0 0 0,0 0 0 0 0,1 0 0 0 0,-1 1 0 0 0,0-1 28 0 0,-69 12-2805 0 0,52 3-1024 0 0,-1 0-4298 0 0,19-10 6330 0 0,-10 5-8181 0 0</inkml:trace>
  <inkml:trace contextRef="#ctx0" brushRef="#br0" timeOffset="33466.837">4770 4439 6529 0 0,'0'0'2812'0'0,"0"0"-1029"0"0,0 0-300 0 0,0 0 25 0 0,0 0-41 0 0,0 0-139 0 0,0 0-239 0 0,0 0-219 0 0,0 0-145 0 0,0 0-107 0 0,0 0-58 0 0,0 0-51 0 0,0 0-56 0 0,-5 10-20 0 0,-17 28-62 0 0,16 17 1008 0 0,8-53-1294 0 0,0 1 0 0 0,0-1-1 0 0,-1 1 1 0 0,2-1 0 0 0,-1 0 0 0 0,0 0-1 0 0,0 0 1 0 0,1 0 0 0 0,-1-1 0 0 0,1 1 0 0 0,-1-1-1 0 0,1 1 1 0 0,0-1 0 0 0,-1 0 0 0 0,1 0-1 0 0,0 0 1 0 0,0 0 0 0 0,0 0 0 0 0,0-1-1 0 0,0 0 1 0 0,0 1 0 0 0,0-1 0 0 0,0 0 0 0 0,0 0-1 0 0,0-1 1 0 0,0 1 0 0 0,0-1 0 0 0,2 0-85 0 0,2 1 151 0 0,9-3-47 0 0,0-1 1 0 0,0 0-1 0 0,0-1 1 0 0,-1-1 0 0 0,0 0-1 0 0,0-1 1 0 0,-1-1-1 0 0,0 0 1 0 0,0-1 0 0 0,0 0-1 0 0,-2-1 1 0 0,1-1-1 0 0,-1 0 1 0 0,4-6-105 0 0,49-45 177 0 0,-63 88-262 0 0,-2-21 86 0 0,0-1 1 0 0,1 1-1 0 0,-1 0 0 0 0,1-1 0 0 0,0 1 1 0 0,1-1-1 0 0,-1 1 0 0 0,1-1 1 0 0,-1 1-1 0 0,1-1 0 0 0,1 0 0 0 0,-1 0 1 0 0,1 0-1 0 0,-1 0 0 0 0,1-1 1 0 0,0 1-1 0 0,0-1 0 0 0,1 1 0 0 0,-1-1 1 0 0,1 0-1 0 0,0 0 0 0 0,-1-1 1 0 0,1 1-1 0 0,1-1 0 0 0,-1 0 0 0 0,0 0 1 0 0,0 0-1 0 0,1 0 0 0 0,-1-1 1 0 0,1 0-2 0 0,5 0 16 0 0,0 0 0 0 0,0-1 0 0 0,-1 0 1 0 0,1-1-1 0 0,0 0 0 0 0,0-1 0 0 0,0 0 0 0 0,-1 0 1 0 0,1-1-1 0 0,-1 0 0 0 0,0 0 0 0 0,0-1 0 0 0,0-1 1 0 0,0 0-1 0 0,-1 0 0 0 0,0 0 0 0 0,0-1 1 0 0,0 0-1 0 0,-1-1 0 0 0,1 0 0 0 0,-2 0 0 0 0,1 0 1 0 0,-1-1-1 0 0,0 0 0 0 0,3-7-16 0 0,-1-33-589 0 0,-18 48-6079 0 0,9 0 3422 0 0,-5 0-9100 0 0</inkml:trace>
  <inkml:trace contextRef="#ctx0" brushRef="#br0" timeOffset="33845.969">5518 4491 16155 0 0,'0'0'1235'0'0,"0"0"-405"0"0,0 0 57 0 0,0 0 196 0 0,0 0 60 0 0,0 0-109 0 0,0 0-273 0 0,0 0-252 0 0,0 0-122 0 0,0 0-75 0 0,0 0-37 0 0,0 0-22 0 0,0 0-25 0 0,16-17-16 0 0,51-54-25 0 0,0-5 506 0 0,-65 77-696 0 0,0 0-1 0 0,0 0 1 0 0,0 1-1 0 0,0-1 0 0 0,-1 1 1 0 0,1 0-1 0 0,0-1 1 0 0,-1 1-1 0 0,0 0 0 0 0,1 0 1 0 0,-1 0-1 0 0,0 0 1 0 0,0 0-1 0 0,0 0 1 0 0,0 0-1 0 0,0 0 0 0 0,-1 0 1 0 0,1 1-1 0 0,0-1 1 0 0,-1 0-1 0 0,0 1 1 0 0,0-1-1 0 0,0 0 0 0 0,0 1 1 0 0,0-1-1 0 0,0 0 1 0 0,0 0-1 0 0,-1 1 0 0 0,1-1 1 0 0,-1 1 3 0 0,2 11 23 0 0,0-11-8 0 0,0 0-1 0 0,-1 0 0 0 0,1 0 0 0 0,1 0 1 0 0,-1-1-1 0 0,0 1 0 0 0,1 0 1 0 0,-1 0-1 0 0,1-1 0 0 0,0 1 0 0 0,0-1 1 0 0,0 0-1 0 0,0 1 0 0 0,0-1 1 0 0,0 0-1 0 0,1 0 0 0 0,-1 0 1 0 0,1-1-1 0 0,-1 1 0 0 0,1-1 0 0 0,0 1 1 0 0,0-1-1 0 0,0 0 0 0 0,-1 0 1 0 0,1 0-1 0 0,0 0 0 0 0,0 0 0 0 0,0-1 1 0 0,1 0-1 0 0,-1 1 0 0 0,2-1-14 0 0,96-19 1346 0 0,-86 11-1227 0 0,-1 0 0 0 0,0-1 0 0 0,0 0-1 0 0,-1-1 1 0 0,0-1 0 0 0,-1 0 0 0 0,0-1 0 0 0,-1 0 0 0 0,0-1 0 0 0,7-12-119 0 0,-12 4 205 0 0,-6 11-2682 0 0,0 3-2780 0 0,0 4-7106 0 0</inkml:trace>
  <inkml:trace contextRef="#ctx0" brushRef="#br0" timeOffset="34709.734">6690 3740 7154 0 0,'0'0'1911'0'0,"0"0"-138"0"0,0 0-34 0 0,0 0 64 0 0,0 0 34 0 0,0 0-111 0 0,0 0-244 0 0,0 0-255 0 0,0 0-246 0 0,0 0-245 0 0,0 0-179 0 0,0 0-138 0 0,0 0-110 0 0,0-8-45 0 0,-4-17 39 0 0,-6 55 285 0 0,-1 61 122 0 0,3-1-1 0 0,4 1 0 0 0,7 51-709 0 0,-2-23 262 0 0,-1 35-63 0 0,16-166-132 0 0,14-17-65 0 0,2 2 0 0 0,1 1 0 0 0,1 1 0 0 0,0 2 0 0 0,33-15-2 0 0,-43 23-4 0 0,1 2 0 0 0,0 1 1 0 0,1 1-1 0 0,1 1 0 0 0,0 2 0 0 0,0 0 0 0 0,0 2 0 0 0,1 1 0 0 0,0 1 1 0 0,9 1 3 0 0,-34 2-1 0 0,-1 0 0 0 0,0 1 1 0 0,0 0-1 0 0,0-1 1 0 0,0 1-1 0 0,0 0 1 0 0,0 0-1 0 0,0 0 1 0 0,1 1-1 0 0,-1-1 1 0 0,0 0-1 0 0,0 1 1 0 0,0-1-1 0 0,0 1 1 0 0,0 0-1 0 0,0 0 0 0 0,0 0 1 0 0,0 0-1 0 0,0 0 1 0 0,-1 0-1 0 0,1 0 1 0 0,0 0-1 0 0,-1 1 1 0 0,1-1-1 0 0,0 1 1 0 0,-1-1-1 0 0,0 1 1 0 0,1 0-1 0 0,-1 0 1 0 0,0-1-1 0 0,0 1 0 0 0,0 0 1 0 0,0 0-1 0 0,0 0 1 0 0,-1 0-1 0 0,1 0 1 0 0,-1 0-1 0 0,1 0 1 0 0,-1 1-1 0 0,0-1 1 0 0,1 0-1 0 0,-1 0 1 0 0,0 0-1 0 0,0 0 1 0 0,-1 0 0 0 0,1 5 4 0 0,0 0 0 0 0,-1 0 0 0 0,0 0 1 0 0,-1 0-1 0 0,0 0 0 0 0,0-1 0 0 0,0 1 1 0 0,-1-1-1 0 0,1 1 0 0 0,-2-1 0 0 0,1 0 1 0 0,-1 0-1 0 0,0-1 0 0 0,0 1 1 0 0,-4 4-5 0 0,-13 12-2 0 0,0 0 1 0 0,-2-2-1 0 0,-1 0 1 0 0,0-2-1 0 0,-1 0 1 0 0,-1-2-1 0 0,0 0 1 0 0,-1-2 0 0 0,-1-1-1 0 0,0-2 1 0 0,-1 0-1 0 0,0-2 1 0 0,-8 0 1 0 0,27-6-105 0 0,0 0 0 0 0,-1 0 0 0 0,1-1 0 0 0,-1-1-1 0 0,1 0 1 0 0,-1-1 0 0 0,0 1 0 0 0,1-2 0 0 0,-1 0 0 0 0,-1 0 105 0 0,10-1-265 0 0,1 1 0 0 0,-1-1 0 0 0,0 1-1 0 0,1-1 1 0 0,0 0 0 0 0,-1 0 0 0 0,1 1 0 0 0,0-1 0 0 0,0 0 0 0 0,0 0-1 0 0,0 0 1 0 0,0 0 0 0 0,1 0 0 0 0,-1-1 0 0 0,0 1 0 0 0,1 0 0 0 0,0 0-1 0 0,0 0 1 0 0,-1 0 0 0 0,1-1 0 0 0,0 1 0 0 0,1 0 0 0 0,-1 0 0 0 0,0 0-1 0 0,1-1 1 0 0,-1 1 0 0 0,1 0 0 0 0,0 0 0 0 0,-1 0 0 0 0,1 0 0 0 0,0 0-1 0 0,0 0 1 0 0,1 0 0 0 0,-1 0 0 0 0,0 1 0 0 0,0-1 0 0 0,1 0 0 0 0,-1 1-1 0 0,1-1 1 0 0,0 1 0 0 0,-1-1 0 0 0,1 1 0 0 0,1-1 265 0 0,24-22-9788 0 0,-14 19 4570 0 0</inkml:trace>
  <inkml:trace contextRef="#ctx0" brushRef="#br0" timeOffset="35332.774">7114 4406 0 0 0,'0'0'3582'0'0,"0"0"-948"0"0,0 0-398 0 0,0 0-80 0 0,0 0-115 0 0,0 0-192 0 0,0 0-228 0 0,0 0-182 0 0,0 0-164 0 0,0 0-122 0 0,0 0-117 0 0,0 0-133 0 0,34 11-139 0 0,110 33-119 0 0,-72-38 205 0 0,-62-9-679 0 0,2 0-85 0 0,-1 0 1 0 0,1-1 0 0 0,-1 0 0 0 0,1-1-1 0 0,-1 0 1 0 0,-1-1 0 0 0,1 0 0 0 0,-1-1-1 0 0,0 0 1 0 0,0 0 0 0 0,-1-1-1 0 0,0-1 1 0 0,-1 1 0 0 0,0-2 0 0 0,0 1-1 0 0,-1-1 1 0 0,0 0 0 0 0,0 0 0 0 0,-1-1-1 0 0,-1 0 1 0 0,0 0 0 0 0,2-7-87 0 0,-6 16 1 0 0,0 0 0 0 0,0-1-1 0 0,0 1 1 0 0,0 0 0 0 0,-1 0 0 0 0,1-1 0 0 0,-1 1 0 0 0,0 0 0 0 0,0 0-1 0 0,0-1 1 0 0,0 1 0 0 0,0 0 0 0 0,0-1 0 0 0,0 1 0 0 0,-1 0 0 0 0,1-1-1 0 0,-1 1 1 0 0,0 0 0 0 0,1 0 0 0 0,-1 0 0 0 0,0 0 0 0 0,-1 0-1 0 0,1 0 1 0 0,0 0 0 0 0,0 0 0 0 0,-1 0 0 0 0,1 0 0 0 0,-1 1 0 0 0,0-1-1 0 0,1 0 1 0 0,-1 1 0 0 0,0 0 0 0 0,0-1 0 0 0,0 1 0 0 0,0 0 0 0 0,0 0-1 0 0,0 0 1 0 0,0 0 0 0 0,-1 0 0 0 0,1 1 0 0 0,0-1 0 0 0,0 1-1 0 0,-1-1 1 0 0,0 1-1 0 0,-8 2-21 0 0,0 0-1 0 0,0 1 1 0 0,1 1-1 0 0,-1-1 0 0 0,1 2 1 0 0,0-1-1 0 0,0 2 1 0 0,1-1-1 0 0,0 1 1 0 0,-1 1-1 0 0,2-1 0 0 0,-1 2 1 0 0,1-1-1 0 0,0 1 1 0 0,1 0-1 0 0,0 1 1 0 0,0 0-1 0 0,1 0 0 0 0,0 0 1 0 0,0 1-1 0 0,1 0 1 0 0,1 0-1 0 0,-1 2 22 0 0,3-8-1 0 0,0 0 1 0 0,0 0-1 0 0,1 0 0 0 0,-1 0 1 0 0,1 0-1 0 0,0 1 0 0 0,0-1 1 0 0,1 0-1 0 0,-1 1 0 0 0,1-1 0 0 0,0 0 1 0 0,0 1-1 0 0,1-1 0 0 0,-1 0 1 0 0,1 1-1 0 0,0-1 0 0 0,0 0 0 0 0,0 0 1 0 0,1 1-1 0 0,0-1 0 0 0,-1 0 1 0 0,1-1-1 0 0,1 1 0 0 0,-1 0 1 0 0,0 0-1 0 0,1-1 0 0 0,0 0 0 0 0,0 1 1 0 0,0-1-1 0 0,0 0 0 0 0,0 0 1 0 0,1-1-1 0 0,-1 1 0 0 0,3 0 1 0 0,11 3 19 0 0,0-1 1 0 0,0-1-1 0 0,1 0 0 0 0,-1-2 0 0 0,1 0 0 0 0,-1-1 0 0 0,1 0 1 0 0,0-2-1 0 0,-1 0 0 0 0,1-1 0 0 0,-1 0 0 0 0,1-2 0 0 0,-1 0 1 0 0,0-1-1 0 0,-1-1 0 0 0,11-5-19 0 0,1 3 36 0 0,-2-1 1 0 0,1-1-1 0 0,-1-1 1 0 0,-1-2-1 0 0,0-1 0 0 0,-1 0 1 0 0,-1-2-1 0 0,0-1 1 0 0,-1-1-1 0 0,0 0 1 0 0,-2-2-1 0 0,-1 0 0 0 0,0-2 1 0 0,-1 0-1 0 0,-2-1 1 0 0,0 0-1 0 0,-1-2 1 0 0,-2 1-1 0 0,0-2 0 0 0,-2 0 1 0 0,-1 0-1 0 0,0-1 1 0 0,-3 0-1 0 0,0-1 0 0 0,-1 1 1 0 0,-2-1-1 0 0,-1-1 1 0 0,-1 1-1 0 0,-2-5-36 0 0,-1 24-2 0 0,0 1 0 0 0,0-1-1 0 0,-1 1 1 0 0,0 0 0 0 0,-1 0-1 0 0,1 0 1 0 0,-2 0 0 0 0,1 0-1 0 0,-1 1 1 0 0,0-1 0 0 0,-1 1 0 0 0,-4-5 2 0 0,7 9-3 0 0,0 1 0 0 0,-1-1 1 0 0,1 1-1 0 0,-1 0 1 0 0,1 0-1 0 0,-1 0 0 0 0,0 0 1 0 0,0 0-1 0 0,0 0 1 0 0,0 1-1 0 0,0 0 0 0 0,0-1 1 0 0,0 1-1 0 0,-1 1 1 0 0,1-1-1 0 0,0 0 0 0 0,-1 1 1 0 0,1-1-1 0 0,0 1 1 0 0,-1 0-1 0 0,1 0 0 0 0,0 0 1 0 0,-1 1-1 0 0,1-1 1 0 0,0 1-1 0 0,-1 0 0 0 0,1 0 1 0 0,0 0-1 0 0,0 0 1 0 0,0 1-1 0 0,0-1 0 0 0,0 1 1 0 0,-1 0 2 0 0,-6 4 3 0 0,0 1 0 0 0,1 0 0 0 0,-1 0 0 0 0,1 1 1 0 0,1 1-1 0 0,0-1 0 0 0,0 1 0 0 0,1 0 0 0 0,0 1 0 0 0,0 0 1 0 0,1 0-1 0 0,0 0 0 0 0,1 1 0 0 0,0 0 0 0 0,1 0 0 0 0,0 0 1 0 0,-1 8-4 0 0,-1 7 41 0 0,1 2-1 0 0,0-1 1 0 0,3 1 0 0 0,0-1 0 0 0,2 1 0 0 0,0 0 0 0 0,2 0-41 0 0,2-3 52 0 0,1 0 0 0 0,1 0 1 0 0,0-1-1 0 0,2 0 0 0 0,1 0 1 0 0,1-1-1 0 0,1 0 0 0 0,1-1 0 0 0,1 0 1 0 0,11 13-53 0 0,-21-31-24 0 0,0 0 0 0 0,-1 0 0 0 0,2-1 1 0 0,-1 0-1 0 0,0 1 0 0 0,1-1 0 0 0,-1 0 1 0 0,1-1-1 0 0,0 1 0 0 0,0-1 1 0 0,0 1-1 0 0,0-1 0 0 0,0-1 0 0 0,0 1 1 0 0,1 0-1 0 0,-1-1 0 0 0,1 0 0 0 0,-1 0 1 0 0,1 0-1 0 0,-1-1 0 0 0,1 1 0 0 0,0-1 1 0 0,-1 0-1 0 0,1-1 0 0 0,-1 1 0 0 0,1-1 1 0 0,-1 0-1 0 0,1 0 0 0 0,-1 0 0 0 0,4-2 24 0 0,22-17-2619 0 0,-21 12-1453 0 0,0-1-4414 0 0,-2 1-3517 0 0</inkml:trace>
  <inkml:trace contextRef="#ctx0" brushRef="#br0" timeOffset="35613.06">8316 4178 11907 0 0,'0'0'3547'0'0,"0"0"-1929"0"0,0 0-527 0 0,0 0 119 0 0,0 0 89 0 0,0 0-72 0 0,0 0-230 0 0,0 0-296 0 0,0 0-232 0 0,0 0-128 0 0,0 0-88 0 0,0 0-62 0 0,-14 34-54 0 0,-41 107-22 0 0,42-74 37 0 0,16-62-125 0 0,0-1 1 0 0,1 0-1 0 0,-1 0 1 0 0,1 0-1 0 0,0 0 1 0 0,0-1-1 0 0,1 1 1 0 0,-1-1-1 0 0,0 0 1 0 0,1-1-1 0 0,0 1 1 0 0,0-1-1 0 0,0 0 1 0 0,0 0-1 0 0,0 0 1 0 0,0-1-1 0 0,0 0 1 0 0,1 0-1 0 0,-1 0 1 0 0,0-1-1 0 0,1 1 1 0 0,-1-1-1 0 0,0 0 1 0 0,1-1-1 0 0,-1 0 1 0 0,0 1-1 0 0,1-2 1 0 0,-1 1-1 0 0,0-1 1 0 0,0 1-1 0 0,0-1 1 0 0,5-3-28 0 0,-1 1 40 0 0,1 0 1 0 0,-1 0 0 0 0,0-1-1 0 0,0-1 1 0 0,0 1-1 0 0,-1-2 1 0 0,0 1-1 0 0,0-1 1 0 0,-1 0 0 0 0,0 0-1 0 0,0-1 1 0 0,0 0-1 0 0,-1 0 1 0 0,0-1-1 0 0,-1 0 1 0 0,0 0 0 0 0,0 0-1 0 0,-1-1 1 0 0,0 1-1 0 0,-1-1 1 0 0,0 0-1 0 0,-1 0 1 0 0,0 0 0 0 0,0 0-1 0 0,-1-1 1 0 0,0 1-1 0 0,-1 0 1 0 0,0-1-1 0 0,-1 1 1 0 0,0 0-1 0 0,0-1-39 0 0,-2 5-44 0 0,1 1 0 0 0,-1-1 0 0 0,0 1 0 0 0,0-1 0 0 0,0 1 0 0 0,-1 0 0 0 0,0 0 0 0 0,0 1 0 0 0,0-1 1 0 0,0 1-1 0 0,-1 0 0 0 0,0 0 0 0 0,0 0 0 0 0,0 1 0 0 0,0-1 0 0 0,0 1 0 0 0,-1 1 0 0 0,1-1 0 0 0,-1 1 1 0 0,0 0-1 0 0,0 0 0 0 0,0 0 0 0 0,0 1 0 0 0,0 0 0 0 0,0 0 0 0 0,0 1 0 0 0,-1 0 43 0 0,-30 3-3961 0 0,2 10-3641 0 0,25-9-4532 0 0</inkml:trace>
  <inkml:trace contextRef="#ctx0" brushRef="#br0" timeOffset="36129.875">8735 4244 18820 0 0,'0'0'1878'0'0,"0"0"-643"0"0,0 0-258 0 0,0 0-58 0 0,0 0-55 0 0,0 0-100 0 0,0 0-161 0 0,0 0-177 0 0,0 0-104 0 0,0 0-52 0 0,0 0-82 0 0,0 0-67 0 0,0 0-29 0 0,9-3-30 0 0,24-10-14 0 0,-27 55 68 0 0,-5-37-95 0 0,1-1-1 0 0,-1 0 1 0 0,1 1 0 0 0,-1-1 0 0 0,1 0 0 0 0,1 0 0 0 0,-1 0 0 0 0,0 0 0 0 0,1 0 0 0 0,0-1 0 0 0,0 1 0 0 0,0-1 0 0 0,0 0 0 0 0,1 0-1 0 0,-1 0 1 0 0,1 0 0 0 0,0 0 0 0 0,0-1 0 0 0,0 0 0 0 0,0 1 0 0 0,0-2 0 0 0,0 1 0 0 0,0 0 0 0 0,1-1 0 0 0,-1 0 0 0 0,1 0 0 0 0,-1 0 0 0 0,1-1-1 0 0,-1 1 1 0 0,1-1 0 0 0,0 0 0 0 0,-1 0 0 0 0,1-1 0 0 0,-1 1 0 0 0,1-1 0 0 0,-1 0 0 0 0,1 0 0 0 0,-1-1 0 0 0,1 0-21 0 0,9-2 90 0 0,-1-1 0 0 0,0 0 0 0 0,-1-1 0 0 0,1-1 0 0 0,-1 0 0 0 0,0 0 0 0 0,-1-1 0 0 0,0-1 0 0 0,0 0 0 0 0,3-4-90 0 0,87-90 325 0 0,-72 173-498 0 0,-23-64 179 0 0,1 0 0 0 0,0-1 0 0 0,0 0 0 0 0,0 0 0 0 0,0-1 0 0 0,1 0-1 0 0,0 0 1 0 0,-1 0 0 0 0,2-1 0 0 0,-1-1 0 0 0,0 1 0 0 0,0-1 0 0 0,1-1 0 0 0,-1 0 0 0 0,1 0 0 0 0,0 0 0 0 0,-1-1 0 0 0,1 0 0 0 0,-1-1-1 0 0,1 0 1 0 0,0 0 0 0 0,-1-1 0 0 0,0 0 0 0 0,1-1 0 0 0,-1 0 0 0 0,0 0 0 0 0,0 0 0 0 0,-1-1 0 0 0,1 0 0 0 0,-1-1 0 0 0,0 0 0 0 0,0 0-1 0 0,0 0 1 0 0,0-2-6 0 0,-2 4-17 0 0,0-1-1 0 0,0 0 0 0 0,0-1 1 0 0,-1 1-1 0 0,0-1 0 0 0,1 0 0 0 0,-2 0 1 0 0,1 0-1 0 0,0-1 0 0 0,-1 1 1 0 0,0-1-1 0 0,-1 0 0 0 0,1 0 1 0 0,-1 0-1 0 0,0 0 0 0 0,-1 0 0 0 0,1-1 1 0 0,-1 1-1 0 0,0 0 0 0 0,-1-1 1 0 0,1 1-1 0 0,-2-2 18 0 0,-14-9-1596 0 0,8 15-1788 0 0,-1 2-4269 0 0,6 0-5210 0 0</inkml:trace>
  <inkml:trace contextRef="#ctx0" brushRef="#br0" timeOffset="36960.904">9717 3375 9298 0 0,'0'0'1922'0'0,"0"0"-202"0"0,0 0-100 0 0,0 0 7 0 0,0 0-13 0 0,0 0-112 0 0,0 0-206 0 0,0 0-232 0 0,0 0-241 0 0,0 0-157 0 0,0 0-124 0 0,0 0-86 0 0,0 0-50 0 0,-2-5-53 0 0,-2-13-19 0 0,3 23 638 0 0,45 68 743 0 0,-16-36-1486 0 0,-1 1 1 0 0,-2 1-1 0 0,-2 2 1 0 0,-1 0-1 0 0,-3 1 1 0 0,-1 1-1 0 0,-2 1 1 0 0,-2 0-1 0 0,-2 1 1 0 0,-2 1-1 0 0,-2 0 1 0 0,-1 9-230 0 0,-6-34 18 0 0,-1-1 0 0 0,-2 1 0 0 0,0 0 0 0 0,-1-1 0 0 0,0 1 0 0 0,-2-1 1 0 0,-1 0-1 0 0,0 0 0 0 0,-2-1 0 0 0,0 0 0 0 0,-1 0 0 0 0,-1-1 0 0 0,0 0 0 0 0,-11 13-18 0 0,-10 4-44 0 0,0-2 1 0 0,-2-1-1 0 0,-2-2 0 0 0,0-1 0 0 0,-2-1 0 0 0,-1-3 0 0 0,-1-1 1 0 0,-36 15 43 0 0,-82 24-3096 0 0,131-62-1273 0 0,20-1 866 0 0,-5 0-9034 0 0</inkml:trace>
  <inkml:trace contextRef="#ctx0" brushRef="#br0" timeOffset="39946.934">10341 4473 864 0 0,'0'0'911'0'0,"0"0"12"0"0,0 0 248 0 0,0 0 313 0 0,0 0 128 0 0,0 0-145 0 0,0 0-312 0 0,0 0-305 0 0,0 0-177 0 0,0 0-28 0 0,0 0 76 0 0,5 0 4778 0 0,-30 40-1236 0 0,61-87-2809 0 0,-36 46-1258 0 0,0 1 13 0 0,0 0-14 0 0,0 0-15 0 0,0 2-158 0 0,2 0-995 0 0,1-2-3255 0 0,2 0-3639 0 0,-2 0-3559 0 0</inkml:trace>
  <inkml:trace contextRef="#ctx0" brushRef="#br0" timeOffset="41698.836">11147 3913 6201 0 0,'0'0'1899'0'0,"0"0"-682"0"0,0 0-238 0 0,0 0 35 0 0,0 0 20 0 0,0 0-78 0 0,0 0-178 0 0,0 0-104 0 0,0 0-29 0 0,0 0 113 0 0,0 0 117 0 0,0 0 15 0 0,10 9 30 0 0,-2-2-711 0 0,-5-3-128 0 0,0-1 1 0 0,0 1-1 0 0,1-1 0 0 0,-1 0 1 0 0,1-1-1 0 0,0 1 0 0 0,0-1 0 0 0,0 1 1 0 0,0-1-1 0 0,0 0 0 0 0,0-1 1 0 0,1 1-1 0 0,-1-1 0 0 0,1 0 1 0 0,-1 0-1 0 0,1 0 0 0 0,-1 0 0 0 0,4-1-81 0 0,31-3 456 0 0,1-3 0 0 0,-1-1 0 0 0,-1-2 0 0 0,1-1 0 0 0,-2-2 0 0 0,1-2 0 0 0,-2-1 0 0 0,26-16-456 0 0,-20 12 150 0 0,-1-1 0 0 0,-1-2 0 0 0,-1-2-1 0 0,-2-2 1 0 0,16-14-150 0 0,-48 37 80 0 0,-1-1-1 0 0,1-1 0 0 0,-1 1 1 0 0,0-1-1 0 0,0 1 0 0 0,-1-1 1 0 0,1 0-1 0 0,-1-1 0 0 0,0 1 1 0 0,0 0-1 0 0,-1-1 1 0 0,0 0-1 0 0,0 0 0 0 0,0 1 1 0 0,-1-1-1 0 0,1 0 0 0 0,-2 0 1 0 0,1-4-80 0 0,-1 9 144 0 0,0 1-32 0 0,-2 5-47 0 0,-72 205 142 0 0,13 115-1 0 0,38-173-130 0 0,-78 385 46 0 0,98-516-142 0 0,-1 0 1 0 0,-1-1-1 0 0,0 1 0 0 0,-2-1 1 0 0,0 0-1 0 0,-2 0 1 0 0,0-1-1 0 0,-1-1 1 0 0,0 1-1 0 0,-2-1 0 0 0,0-1 1 0 0,-1 0-1 0 0,-1-1 1 0 0,-1-1-1 0 0,0 0 0 0 0,-1-1 1 0 0,0 0-1 0 0,-1-1 1 0 0,-2 0 19 0 0,10-8-249 0 0,1-1 0 0 0,-1 0 0 0 0,0 0 0 0 0,0-1 1 0 0,0 0-1 0 0,0-1 0 0 0,-1 0 0 0 0,1 0 0 0 0,-1-1 0 0 0,1-1 1 0 0,-1 1-1 0 0,1-1 0 0 0,-1-1 0 0 0,1 0 0 0 0,-1 0 0 0 0,1-1 1 0 0,0 0-1 0 0,-1 0 0 0 0,1-1 0 0 0,0-1 0 0 0,1 1 0 0 0,-1-2 0 0 0,0 1 1 0 0,1-1-1 0 0,0 0 0 0 0,0-1 0 0 0,1 1 0 0 0,0-2 0 0 0,0 1 1 0 0,0-1-1 0 0,0 0 0 0 0,1 0 0 0 0,1-1 0 0 0,-2-2 249 0 0,-1-4-327 0 0,1-1 0 0 0,0 0 0 0 0,1-1 0 0 0,1 1 0 0 0,0-1 0 0 0,1 0 0 0 0,1 0 0 0 0,0-1 0 0 0,2 1 0 0 0,-1 0 0 0 0,2-1-1 0 0,1-12 328 0 0,0 21 143 0 0,1 0 0 0 0,-1 0 0 0 0,1 0-1 0 0,1 0 1 0 0,0 0 0 0 0,0 0-1 0 0,0 1 1 0 0,1-1 0 0 0,0 1 0 0 0,1 0-1 0 0,-1 0 1 0 0,1 1 0 0 0,1-1-1 0 0,-1 1 1 0 0,1 0 0 0 0,0 1 0 0 0,0-1-1 0 0,1 1 1 0 0,0 0 0 0 0,0 1-1 0 0,4-3-142 0 0,15-7 629 0 0,1 0 0 0 0,0 1-1 0 0,0 2 1 0 0,1 1-1 0 0,14-2-628 0 0,312-77 2377 0 0,-140 34-2414 0 0,-202 54-383 0 0,-9 2-7484 0 0,-3-1-3051 0 0</inkml:trace>
  <inkml:trace contextRef="#ctx0" brushRef="#br0" timeOffset="41998.942">12323 4462 8114 0 0,'0'0'4481'0'0,"0"0"-2425"0"0,0 0-820 0 0,0 0-67 0 0,0 0 3 0 0,0 0-55 0 0,0 0-147 0 0,0 0-188 0 0,-32 22-176 0 0,-100 72-164 0 0,81-45 17 0 0,49-41-393 0 0,0-6-43 0 0,1 1-1 0 0,0 0 1 0 0,0 0 0 0 0,0 0-1 0 0,0 0 1 0 0,0 0-1 0 0,1 0 1 0 0,0 0-1 0 0,-1 0 1 0 0,1 0 0 0 0,0 0-1 0 0,0 0 1 0 0,1 0-1 0 0,-1 0 1 0 0,1 0 0 0 0,-1 0-1 0 0,1 0 1 0 0,0-1-1 0 0,0 1 1 0 0,0 0-1 0 0,1 0 1 0 0,-1-1 0 0 0,1 1-1 0 0,-1 0 1 0 0,1-1-1 0 0,0 1 1 0 0,0-1 0 0 0,0 0-1 0 0,0 0 1 0 0,0 0-1 0 0,1 0 1 0 0,-1 0-1 0 0,0 0 1 0 0,1-1 0 0 0,0 1-1 0 0,-1-1 1 0 0,1 0-1 0 0,0 1 1 0 0,0-1 0 0 0,0 0-1 0 0,0-1 1 0 0,0 1-1 0 0,0-1 1 0 0,0 1-1 0 0,1-1-22 0 0,6 2 98 0 0,0-1-1 0 0,0-1 0 0 0,1 0 1 0 0,-1 0-1 0 0,0-1 1 0 0,1 0-1 0 0,-1-1 0 0 0,0 0 1 0 0,0 0-1 0 0,0-1 0 0 0,0-1 1 0 0,-1 1-1 0 0,1-2 0 0 0,-1 1 1 0 0,0-1-1 0 0,0-1 0 0 0,0 0 1 0 0,-1 0-1 0 0,0 0 0 0 0,0-1 1 0 0,-1 0-1 0 0,0-1 1 0 0,0 0-1 0 0,-1 0 0 0 0,0 0 1 0 0,0-1-1 0 0,-1 0 0 0 0,0 0 1 0 0,3-8-98 0 0,-7 13-59 0 0,0-1 0 0 0,-1 0 0 0 0,1 1 1 0 0,-1-1-1 0 0,0 0 0 0 0,-1 1 0 0 0,1-1 1 0 0,-1 1-1 0 0,0-1 0 0 0,0 1 1 0 0,0-1-1 0 0,-1 1 0 0 0,1-1 0 0 0,-1 1 1 0 0,0 0-1 0 0,0 0 0 0 0,-1 0 0 0 0,1 0 1 0 0,-1 0-1 0 0,0 1 0 0 0,0-1 0 0 0,0 1 1 0 0,0 0-1 0 0,-1 0 0 0 0,0 0 0 0 0,1 0 1 0 0,-1 0-1 0 0,0 1 0 0 0,0 0 0 0 0,0 0 1 0 0,0 0-1 0 0,-1 0 0 0 0,1 0 0 0 0,-1 1 1 0 0,1 0-1 0 0,-1 0 0 0 0,1 0 1 0 0,-1 1-1 0 0,0 0 0 0 0,1-1 0 0 0,-1 1 1 0 0,1 1-1 0 0,-1-1 59 0 0,2 0-370 0 0,-27 2-2418 0 0,10 4-6015 0 0,12 1-3076 0 0</inkml:trace>
  <inkml:trace contextRef="#ctx0" brushRef="#br0" timeOffset="42248.893">12568 4808 15419 0 0,'0'0'1219'0'0,"0"0"-408"0"0,0 0 24 0 0,0 0 108 0 0,0 0 66 0 0,0 0-55 0 0,0 0-177 0 0,0 0-95 0 0,0 0-38 0 0,0 0-52 0 0,0 0-82 0 0,0 0-80 0 0,0 0-102 0 0,9-31-76 0 0,29-95-50 0 0,-2 54 83 0 0,-30 61-296 0 0,1 1 0 0 0,0-1 0 0 0,1 1 0 0 0,1 0 0 0 0,-1 1 0 0 0,1 0-1 0 0,1 0 1 0 0,0 1 0 0 0,0 0 0 0 0,0 1 0 0 0,1 0 0 0 0,0 1 0 0 0,1 0 0 0 0,-1 0 0 0 0,2 1 10 0 0,18 4-1711 0 0,-21 3-1729 0 0,0 1-4034 0 0,-1 0-4806 0 0</inkml:trace>
  <inkml:trace contextRef="#ctx0" brushRef="#br0" timeOffset="43850.442">13864 3747 3353 0 0,'0'0'2462'0'0,"0"0"-705"0"0,0 0-354 0 0,0 0 62 0 0,0 0 160 0 0,0 0 124 0 0,0 0 2 0 0,0 0-167 0 0,0 0-270 0 0,0 0-301 0 0,0 0-251 0 0,0-3-212 0 0,0-9 1108 0 0,1 23-956 0 0,0 34-57 0 0,13 258 1852 0 0,-10 159-1588 0 0,-39-175-709 0 0,26-240-1704 0 0,17-96-2055 0 0,-2 23-283 0 0,-3 0-4630 0 0,-3 15-1550 0 0</inkml:trace>
  <inkml:trace contextRef="#ctx0" brushRef="#br0" timeOffset="44095.978">13516 4392 11859 0 0,'0'0'762'0'0,"0"0"-291"0"0,0 0 71 0 0,0 0 390 0 0,0 0 340 0 0,0 0 148 0 0,0 0-79 0 0,0 0-201 0 0,33-3-212 0 0,104-8-228 0 0,8-25 353 0 0,-101 20-906 0 0,-18 9-392 0 0,-1-2-1 0 0,0 0 0 0 0,-1-2 1 0 0,0 0-1 0 0,0-2 0 0 0,-2 0 1 0 0,1-2-1 0 0,-2-1 0 0 0,11-10 246 0 0,-27 22-550 0 0,20-23-2719 0 0,-10 8-4349 0 0,-8 7-1301 0 0</inkml:trace>
  <inkml:trace contextRef="#ctx0" brushRef="#br0" timeOffset="44546.1">14289 3784 12483 0 0,'0'0'654'0'0,"0"0"-311"0"0,0 0 41 0 0,0 0 355 0 0,0 0 357 0 0,0 0 194 0 0,0 0 10 0 0,0 0-138 0 0,1 31-179 0 0,0 101-128 0 0,-1 40 1214 0 0,0-22 429 0 0,17 138-2498 0 0,-17-280 39 0 0,1 1 0 0 0,0-1 1 0 0,0 0-1 0 0,1 1 0 0 0,0-1 0 0 0,1 0 0 0 0,0 0 0 0 0,0 0 0 0 0,1 0 0 0 0,-1-1 0 0 0,2 1 1 0 0,-1-1-1 0 0,1 0 0 0 0,0-1 0 0 0,4 5-39 0 0,43-15 544 0 0,154-105 6 0 0,-181 96-536 0 0,-14 6-10 0 0,-1 2-1 0 0,0-1 1 0 0,1 2-1 0 0,0-1 0 0 0,0 1 1 0 0,1 1-1 0 0,-1 0 0 0 0,0 1 1 0 0,12-1-4 0 0,-21 4 1 0 0,1 0 0 0 0,-1 0 0 0 0,0 0-1 0 0,0 1 1 0 0,0-1 0 0 0,0 1 0 0 0,-1-1 0 0 0,1 1 0 0 0,0 0 0 0 0,-1 0 0 0 0,1 0 0 0 0,-1-1-1 0 0,1 2 1 0 0,-1-1 0 0 0,0 0 0 0 0,0 0 0 0 0,0 0 0 0 0,0 0 0 0 0,0 1 0 0 0,-1-1 0 0 0,1 0 0 0 0,0 2-1 0 0,4 8 28 0 0,40 135 241 0 0,-42-134-181 0 0,2-2-1366 0 0,8-9-3125 0 0,-4-4-88 0 0,-4-3-1512 0 0,-1 1-5809 0 0</inkml:trace>
  <inkml:trace contextRef="#ctx0" brushRef="#br0" timeOffset="44729.422">15162 4535 6161 0 0,'0'0'4521'0'0,"0"0"-3064"0"0,0 0-433 0 0,0 0-168 0 0,0 0-112 0 0,0 0-136 0 0,0 0-152 0 0,0 0-200 0 0,0 0-136 0 0,0 0-72 0 0,0 0-112 0 0,0 0-80 0 0,0 0-208 0 0,0 0-352 0 0,-11 129-1272 0 0,15-129-4946 0 0,-1 0 833 0 0</inkml:trace>
  <inkml:trace contextRef="#ctx0" brushRef="#br0" timeOffset="44879.172">15053 4156 17228 0 0,'0'0'1320'0'0,"0"0"-232"0"0,0 0-136 0 0,0 0-167 0 0,0 0-233 0 0,0 0-288 0 0,0 0-248 0 0,0 0-128 0 0,0 0-64 0 0,0 0-24 0 0,0 0-144 0 0,0 0-297 0 0,0 0-591 0 0,0 0-2241 0 0,102-22-8993 0 0</inkml:trace>
  <inkml:trace contextRef="#ctx0" brushRef="#br0" timeOffset="45232.317">15580 4340 9690 0 0,'0'0'1999'0'0,"0"0"-455"0"0,0 0-107 0 0,0 0 19 0 0,0 0-98 0 0,0 0-153 0 0,0 0-192 0 0,0 0-185 0 0,0 0-159 0 0,0 0-142 0 0,0 0-159 0 0,0 0-101 0 0,-25 2-74 0 0,-75 6-57 0 0,99-9-133 0 0,0 1 1 0 0,0-1-1 0 0,0 1 0 0 0,1-1 0 0 0,-1 1 0 0 0,0 0 0 0 0,0-1 0 0 0,0 1 1 0 0,0 0-1 0 0,0-1 0 0 0,0 1 0 0 0,0 0 0 0 0,0 0 0 0 0,0 0 1 0 0,0 0-1 0 0,0 0 0 0 0,0 0 0 0 0,0 0 0 0 0,0 1 0 0 0,0-1 1 0 0,0 0-1 0 0,0 0 0 0 0,0 1 0 0 0,0-1 0 0 0,1 1 0 0 0,-1-1 1 0 0,0 1-1 0 0,0-1 0 0 0,0 1 0 0 0,0-1 0 0 0,1 1 0 0 0,-1 0 0 0 0,0-1 1 0 0,1 1-1 0 0,-1 0 0 0 0,0 0 0 0 0,1-1 0 0 0,-1 1 0 0 0,1 0 1 0 0,-1 0-1 0 0,1 0 0 0 0,0 0 0 0 0,-1 0 0 0 0,1 0 0 0 0,0 0 1 0 0,0 0-1 0 0,-1 0 0 0 0,1 0 0 0 0,0 0 0 0 0,0 0 0 0 0,0 0 1 0 0,0 0-1 0 0,0 0-3 0 0,2 6-9 0 0,0-3 24 0 0,0 1 0 0 0,1-1 0 0 0,-1 0 0 0 0,1 0-1 0 0,0 0 1 0 0,1 0 0 0 0,-1 0 0 0 0,1 0 0 0 0,-1-1 0 0 0,1 0 0 0 0,0 1 0 0 0,0-2 0 0 0,1 1 0 0 0,-1 0 0 0 0,0-1-1 0 0,1 0 1 0 0,0 0 0 0 0,0 0-15 0 0,5 4 28 0 0,0-2 3 0 0,0 1 1 0 0,0 0-1 0 0,-1 1 0 0 0,1 0 1 0 0,-1 0-1 0 0,-1 1 0 0 0,1 0 1 0 0,-1 0-1 0 0,-1 1 0 0 0,1 0 1 0 0,-1 1-1 0 0,-1 0 0 0 0,1 0 1 0 0,-2 0-1 0 0,1 1 0 0 0,-1-1 1 0 0,-1 1-1 0 0,1 1 0 0 0,-2-1 1 0 0,0 0-1 0 0,0 1 0 0 0,0 0-31 0 0,-6-5 89 0 0,1-1-1 0 0,-1 1 1 0 0,1-1-1 0 0,-2 1 1 0 0,1-1-1 0 0,0 0 1 0 0,-1 0-1 0 0,0-1 1 0 0,0 1-1 0 0,-1-1 1 0 0,1 0-1 0 0,-1 0 0 0 0,0 0 1 0 0,0-1-1 0 0,0 1 1 0 0,0-1-1 0 0,-1-1 1 0 0,1 1-1 0 0,-1-1 1 0 0,0 0-1 0 0,0 0 1 0 0,0 0-1 0 0,-5 0-88 0 0,1 1 49 0 0,7-1-56 0 0,0 0 0 0 0,0 0 0 0 0,-1-1 0 0 0,1 1 0 0 0,-1-1 0 0 0,0 0 0 0 0,1 0 0 0 0,-1-1 0 0 0,1 1 1 0 0,-1-1-1 0 0,0 0 0 0 0,0 1 0 0 0,1-2 0 0 0,-1 1 0 0 0,0 0 0 0 0,1-1 0 0 0,-1 0 0 0 0,0 1 1 0 0,1-2-1 0 0,-1 1 0 0 0,1 0 0 0 0,-1-1 0 0 0,1 1 0 0 0,0-1 0 0 0,-1 0 0 0 0,1 0 0 0 0,0 0 0 0 0,0-1 1 0 0,1 1-1 0 0,-1-1 0 0 0,0 1 0 0 0,1-1 0 0 0,0 0 0 0 0,-1 0 0 0 0,0-3 7 0 0,2-19-2000 0 0,5 9-6615 0 0,-2 9-3397 0 0</inkml:trace>
  <inkml:trace contextRef="#ctx0" brushRef="#br0" timeOffset="47804.754">16543 4605 3329 0 0,'0'0'1357'0'0,"0"0"-765"0"0,0 0-347 0 0,0 0 187 0 0,0 0 558 0 0,0 0 581 0 0,0 0 363 0 0,0 0 109 0 0,0 0-210 0 0,0 0-313 0 0,0 0-308 0 0,21-7-246 0 0,65-24-171 0 0,-75 27-544 0 0,0-1 0 0 0,0 0 1 0 0,-1 0-1 0 0,0-1 0 0 0,0 0 1 0 0,0-1-1 0 0,-1 0 0 0 0,0 0 1 0 0,0-1-1 0 0,-1 0 0 0 0,2-3-251 0 0,5-4 403 0 0,-7 5-75 0 0,-1 0-1 0 0,0 0 1 0 0,-1 0 0 0 0,0-1-1 0 0,0 1 1 0 0,-1-1 0 0 0,-1-1-1 0 0,0 1 1 0 0,0-1 0 0 0,0-7-328 0 0,17 102 555 0 0,-7 24-250 0 0,-4 1 0 0 0,-6 0 0 0 0,-4 24-305 0 0,-1-88 61 0 0,-2 28 6 0 0,-3-1 1 0 0,-4 0 0 0 0,-2 0 0 0 0,-4-1-1 0 0,-3 1-67 0 0,17-62 27 0 0,0 0 0 0 0,0 0-1 0 0,-1 0 1 0 0,0 0 0 0 0,0-1-1 0 0,-1 1 1 0 0,0-1-1 0 0,0 0 1 0 0,-1 0 0 0 0,0-1-1 0 0,-1 1 1 0 0,0-1-1 0 0,0 0 1 0 0,0-1 0 0 0,-1 1-1 0 0,0-1 1 0 0,0 0-1 0 0,-1-1 1 0 0,1 0 0 0 0,-1 0-1 0 0,-7 3-26 0 0,12-9 14 0 0,1 0 0 0 0,-1 0 0 0 0,1 0 0 0 0,0 0 0 0 0,-1 0 0 0 0,1 0 0 0 0,0-1 0 0 0,0 1 0 0 0,0-1 0 0 0,0 0 0 0 0,0 1 0 0 0,0-1 0 0 0,1 0 0 0 0,-1 0 0 0 0,0 0 0 0 0,1 0 0 0 0,0-1 0 0 0,-1 1 0 0 0,1 0 0 0 0,0-1 0 0 0,0 1 0 0 0,0 0 0 0 0,1-1-1 0 0,-1 1 1 0 0,0-1 0 0 0,1 1 0 0 0,0-1 0 0 0,-1 1 0 0 0,1-1 0 0 0,0 0 0 0 0,1 1 0 0 0,-1-1 0 0 0,0 1 0 0 0,1-1 0 0 0,-1 1 0 0 0,2-3-14 0 0,-2 4 4 0 0,3-33-6 0 0,1 0 0 0 0,2 1 0 0 0,2 0 1 0 0,1 1-1 0 0,1-1 0 0 0,2 2 0 0 0,1-1 0 0 0,1 2 0 0 0,2 0 0 0 0,11-15 2 0 0,-17 26 6 0 0,20-39-3 0 0,2 2 1 0 0,2 1-1 0 0,4 1 1 0 0,1 2-1 0 0,2 2 1 0 0,3 2-1 0 0,2 2 1 0 0,23-16-4 0 0,-40 38-5 0 0,-13 9-1 0 0,1 2-1 0 0,0-1 1 0 0,1 2 0 0 0,1 0 0 0 0,0 2-1 0 0,0 0 1 0 0,1 1 0 0 0,0 0-1 0 0,16-3 7 0 0,-35 12-2 0 0,1 0-1 0 0,0-1 0 0 0,-1 1 0 0 0,1 0 0 0 0,0 0 1 0 0,-1 0-1 0 0,1 0 0 0 0,0 0 0 0 0,-1 1 1 0 0,1-1-1 0 0,0 0 0 0 0,-1 1 0 0 0,1-1 1 0 0,-1 1-1 0 0,1 0 0 0 0,-1-1 0 0 0,1 1 0 0 0,-1 0 1 0 0,1 0-1 0 0,-1 0 0 0 0,0 0 0 0 0,1 0 1 0 0,-1 0-1 0 0,0 1 0 0 0,0-1 0 0 0,0 0 1 0 0,0 0-1 0 0,0 1 0 0 0,0-1 0 0 0,0 1 0 0 0,0-1 1 0 0,-1 1-1 0 0,1-1 0 0 0,-1 1 0 0 0,1 0 1 0 0,-1-1-1 0 0,1 1 0 0 0,-1 0 0 0 0,0-1 0 0 0,0 1 1 0 0,0 0-1 0 0,0-1 0 0 0,0 1 0 0 0,0 0 1 0 0,0-1-1 0 0,-1 1 0 0 0,1 0 0 0 0,-1-1 1 0 0,1 1-1 0 0,-1-1 0 0 0,0 1 3 0 0,-1 13 11 0 0,-2-1 0 0 0,0 0 0 0 0,-1-1 0 0 0,0 1 0 0 0,-1-1 0 0 0,-1 0 0 0 0,0 0 0 0 0,0-1-1 0 0,-1 0 1 0 0,-1 0 0 0 0,0-1 0 0 0,-1 0 0 0 0,0-1 0 0 0,-3 2-11 0 0,-2 6 7 0 0,-15 16-40 0 0,-1-1 0 0 0,-2-2 0 0 0,-1-1-1 0 0,-1-1 1 0 0,-2-2 0 0 0,0-2 0 0 0,-38 19 33 0 0,23-32-1114 0 0,51-49-4660 0 0,21 11-2455 0 0,-12 15-2864 0 0</inkml:trace>
  <inkml:trace contextRef="#ctx0" brushRef="#br0" timeOffset="48333.919">17268 4881 5521 0 0,'0'0'2123'0'0,"0"0"-102"0"0,0 0 51 0 0,0 0 97 0 0,0 0-60 0 0,0 0-230 0 0,0 0-267 0 0,0 0-256 0 0,0 0-231 0 0,32 2-207 0 0,102 0-201 0 0,-45-23 115 0 0,-73 12-682 0 0,20-9 74 0 0,-2-1 1 0 0,0-1-1 0 0,-1-3 1 0 0,-1 0-1 0 0,-1-2 0 0 0,14-15-224 0 0,-33 28 30 0 0,0 0-1 0 0,-1-1 0 0 0,0 0 0 0 0,-1-1 1 0 0,-1 0-1 0 0,0-1 0 0 0,-1 0 1 0 0,-1 0-1 0 0,0 0 0 0 0,-1-1 1 0 0,0 0-1 0 0,-2-1 0 0 0,0 1 0 0 0,-1-1 1 0 0,0 0-1 0 0,-1-8-29 0 0,-11-74 35 0 0,9 95-36 0 0,-1 1 0 0 0,0 0 0 0 0,-1 0 0 0 0,1 0 0 0 0,0-1 0 0 0,-1 1-1 0 0,0 1 1 0 0,1-1 0 0 0,-1 0 0 0 0,0 0 0 0 0,-1 1 0 0 0,1-1 0 0 0,0 1 0 0 0,-1-1 0 0 0,1 1 0 0 0,-1 0 0 0 0,0 0 0 0 0,0 0 0 0 0,0 1 0 0 0,0-1 0 0 0,0 1 0 0 0,0-1 0 0 0,0 1 0 0 0,0 0 0 0 0,0 0-1 0 0,-1 0 1 0 0,1 1 0 0 0,-1-1 1 0 0,-8 2-7 0 0,1 0 0 0 0,0 1 0 0 0,0 0 0 0 0,0 0 0 0 0,0 1 0 0 0,1 1 0 0 0,-1 0 0 0 0,1 0 0 0 0,0 1 0 0 0,0 0 0 0 0,0 1-1 0 0,1 0 1 0 0,0 1 0 0 0,0 0 0 0 0,0 0 0 0 0,1 1 0 0 0,0 0 0 0 0,1 0 0 0 0,0 1 0 0 0,0 0 0 0 0,0 0 0 0 0,2 1 0 0 0,-2 2 7 0 0,5-10 2 0 0,1 0 0 0 0,-1 1 0 0 0,1-1 1 0 0,0 0-1 0 0,0 1 0 0 0,-1-1 0 0 0,2 1 1 0 0,-1 0-1 0 0,0-1 0 0 0,1 1 0 0 0,-1-1 1 0 0,1 1-1 0 0,0 0 0 0 0,0 0 0 0 0,0-1 1 0 0,0 1-1 0 0,0 0 0 0 0,0-1 0 0 0,1 1 0 0 0,-1 0 1 0 0,1-1-1 0 0,0 1 0 0 0,0-1 0 0 0,0 1 1 0 0,0-1-1 0 0,0 1 0 0 0,1-1 0 0 0,-1 0 1 0 0,1 0-1 0 0,0 0 0 0 0,-1 0 0 0 0,1 0 1 0 0,0 0-1 0 0,0 0 0 0 0,0 0 0 0 0,0-1 1 0 0,1 1-1 0 0,-1-1 0 0 0,0 1 0 0 0,1-1 1 0 0,1 1-3 0 0,18 7 21 0 0,1-2 0 0 0,1 0 0 0 0,-1-1 1 0 0,1-1-1 0 0,0-2 0 0 0,0 0 1 0 0,1-2-1 0 0,-1 0 0 0 0,0-2 0 0 0,15-2-21 0 0,23 2 36 0 0,60 5-2 0 0,-120-2-24 0 0,0-1 0 0 0,-1 1 0 0 0,0 0-1 0 0,1 0 1 0 0,-1 0 0 0 0,0 0-1 0 0,0 0 1 0 0,0 0 0 0 0,0 0 0 0 0,0 0-1 0 0,-1 1 1 0 0,1-1 0 0 0,0 0 0 0 0,-1 0-1 0 0,0 1 1 0 0,0-1 0 0 0,0 0-1 0 0,0 1 1 0 0,0-1 0 0 0,0 0 0 0 0,0 1-1 0 0,-1-1 1 0 0,1 0 0 0 0,-1 0 0 0 0,1 1-1 0 0,-1-1 1 0 0,0 0 0 0 0,0 0-1 0 0,0 0 1 0 0,0 0 0 0 0,-1 0 0 0 0,1 0-1 0 0,-1 0 1 0 0,0 0-10 0 0,-139 210 622 0 0,140-211-642 0 0,0 0 1 0 0,0 0 0 0 0,1 0-1 0 0,-1 0 1 0 0,0 0-1 0 0,1 0 1 0 0,-1 0 0 0 0,1 0-1 0 0,-1 0 1 0 0,1 0 0 0 0,-1 0-1 0 0,1 1 1 0 0,0-1 0 0 0,0 0-1 0 0,-1 0 1 0 0,1 0 0 0 0,0 0-1 0 0,0 1 1 0 0,0-1 0 0 0,0 0-1 0 0,1 0 1 0 0,-1 0 0 0 0,0 1-1 0 0,0-1 1 0 0,1 0-1 0 0,-1 0 1 0 0,1 0 0 0 0,-1 0-1 0 0,1 0 1 0 0,-1 0 0 0 0,1 0-1 0 0,-1 0 1 0 0,1 0 0 0 0,0 0-1 0 0,0 0 1 0 0,0 0 0 0 0,-1 0-1 0 0,1-1 1 0 0,0 1 0 0 0,0 0-1 0 0,0-1 1 0 0,0 1 0 0 0,0 0-1 0 0,0-1 1 0 0,1 1 0 0 0,-1-1-1 0 0,0 0 1 0 0,0 1-1 0 0,0-1 1 0 0,0 0 0 0 0,0 0-1 0 0,1 0 1 0 0,-1 0 0 0 0,0 0-1 0 0,0 0 1 0 0,0 0 0 0 0,1 0-1 0 0,-1 0 1 0 0,0 0 0 0 0,0-1-1 0 0,0 1 1 0 0,0 0 0 0 0,1-1 19 0 0,85-42-6841 0 0,-63 27-471 0 0,-10 5-3881 0 0</inkml:trace>
  <inkml:trace contextRef="#ctx0" brushRef="#br0" timeOffset="48582.136">18454 4546 10450 0 0,'0'0'2259'0'0,"0"0"-802"0"0,0 0-233 0 0,0 0 60 0 0,0 0 10 0 0,0 0-43 0 0,0 0-147 0 0,0 0-222 0 0,0 0-198 0 0,0 0-167 0 0,0 0-131 0 0,-25 32-80 0 0,-73 96-27 0 0,96-127-266 0 0,0 0 1 0 0,1 0-1 0 0,-1 0 0 0 0,0 0 0 0 0,1 1 1 0 0,-1-1-1 0 0,1 0 0 0 0,0 1 1 0 0,-1-1-1 0 0,1 1 0 0 0,0 0 0 0 0,0-1 1 0 0,0 1-1 0 0,0 0 0 0 0,0 0 0 0 0,0 0 1 0 0,1 0-1 0 0,-1-1 0 0 0,1 1 1 0 0,-1 0-1 0 0,1 0 0 0 0,0 0 0 0 0,0 0 1 0 0,0 0-1 0 0,0 0 0 0 0,0 0 1 0 0,0 0-1 0 0,0 0 0 0 0,0 0 0 0 0,1 0 1 0 0,-1 0-1 0 0,1 0 0 0 0,0 1-13 0 0,3 2 90 0 0,0 0-1 0 0,1 0 0 0 0,-1 0 0 0 0,1-1 0 0 0,0 0 0 0 0,1 0 0 0 0,-1 0 0 0 0,1-1 0 0 0,0 0 0 0 0,0 0 0 0 0,0 0 0 0 0,0-1 0 0 0,0 0 1 0 0,0 0-1 0 0,1 0 0 0 0,-1-1 0 0 0,1 0 0 0 0,-1 0 0 0 0,1-1 0 0 0,-1 0 0 0 0,1 0 0 0 0,-1 0 0 0 0,1-1 0 0 0,0 0 0 0 0,-1 0 0 0 0,4-2-89 0 0,-3 1 19 0 0,0 0 1 0 0,0 0-1 0 0,0-1 1 0 0,-1 0-1 0 0,1 0 1 0 0,-1-1-1 0 0,0 0 1 0 0,0 0-1 0 0,0 0 1 0 0,-1-1-1 0 0,1 0 1 0 0,-1 0-1 0 0,0 0 1 0 0,-1-1-1 0 0,1 1 1 0 0,-1-1-1 0 0,0 0 1 0 0,0-1-1 0 0,-1 1 1 0 0,0-1-1 0 0,0 1 1 0 0,-1-1-1 0 0,0 0 1 0 0,0 0-1 0 0,0 0 0 0 0,-1 0 1 0 0,0 0-1 0 0,0 0 1 0 0,-1-1-1 0 0,0 1 1 0 0,0 0-1 0 0,-1 0 1 0 0,0 0-1 0 0,0-1 1 0 0,0 1-1 0 0,-1 0 1 0 0,0 1-1 0 0,-1-1 1 0 0,1 0-1 0 0,-2 0 1 0 0,-2-5-20 0 0,1 6-169 0 0,0-1 1 0 0,0 1-1 0 0,-1 1 1 0 0,0-1-1 0 0,0 1 1 0 0,0 0 0 0 0,-1 0-1 0 0,1 1 1 0 0,-1-1-1 0 0,0 2 1 0 0,0-1-1 0 0,-1 1 1 0 0,1 0-1 0 0,-1 0 1 0 0,0 1-1 0 0,1 0 1 0 0,-2 1 168 0 0,-54-5-11479 0 0,49 6-396 0 0</inkml:trace>
  <inkml:trace contextRef="#ctx0" brushRef="#br0" timeOffset="49216.505">19011 3780 12867 0 0,'0'0'1325'0'0,"0"0"-307"0"0,0 0-93 0 0,0 0 88 0 0,0 0 95 0 0,0 0 45 0 0,0 0-99 0 0,0 0-202 0 0,0 0-198 0 0,0 0-164 0 0,0 0-105 0 0,0 0-49 0 0,2-4 30 0 0,9-6 326 0 0,-10 36 331 0 0,-2-8-733 0 0,-3 56 277 0 0,-4 0 1 0 0,-4-1 0 0 0,-2 0-1 0 0,-12 29-567 0 0,3-5 141 0 0,-77 292 147 0 0,98-348-235 0 0,47-45 11 0 0,189-168 107 0 0,-214 159-176 0 0,-2-1 5 0 0,0 1 0 0 0,1 1 0 0 0,1 1 0 0 0,0 0 0 0 0,0 2-1 0 0,1 0 1 0 0,0 1 0 0 0,0 1 0 0 0,1 1 0 0 0,0 1 0 0 0,0 1-1 0 0,3 1 1 0 0,-24 3-1 0 0,1 0 0 0 0,0 1-1 0 0,-1-1 1 0 0,1 0 0 0 0,0 1-1 0 0,-1-1 1 0 0,1 1 0 0 0,-1-1-1 0 0,1 1 1 0 0,-1 0-1 0 0,1-1 1 0 0,-1 1 0 0 0,0 0-1 0 0,1 0 1 0 0,-1 0 0 0 0,0 0-1 0 0,0 1 1 0 0,1-1 0 0 0,-1 0-1 0 0,0 0 1 0 0,0 1-1 0 0,0-1 1 0 0,-1 0 0 0 0,1 1-1 0 0,0-1 1 0 0,-1 1 0 0 0,1-1-1 0 0,0 1 1 0 0,-1 0 0 0 0,0-1-1 0 0,1 1 1 0 0,-1 0-1 0 0,0-1 1 0 0,0 1 0 0 0,0-1-1 0 0,0 1 1 0 0,0 0 0 0 0,0-1-1 0 0,0 1 1 0 0,-1 0 0 0 0,1-1-1 0 0,-1 1 1 0 0,1-1-1 0 0,-1 1 1 0 0,0 0 1 0 0,-2 8 5 0 0,-1 0 0 0 0,0 0 0 0 0,0-1 0 0 0,-1 0 0 0 0,0 0 0 0 0,0 0 0 0 0,-1-1 0 0 0,0 1 0 0 0,-1-1 0 0 0,0-1-1 0 0,0 1 1 0 0,-1-1 0 0 0,0-1 0 0 0,0 1 0 0 0,0-1 0 0 0,-4 1-5 0 0,-4 6 13 0 0,-10 8-13 0 0,-1-1 1 0 0,0-2-1 0 0,-2-1 0 0 0,0-1 1 0 0,0-1-1 0 0,-2-1 0 0 0,0-2 0 0 0,0-1 1 0 0,-16 2-1 0 0,-49-10-343 0 0,94-4 261 0 0,1 0-1 0 0,-1 0 1 0 0,1 0 0 0 0,-1 0 0 0 0,1 0-1 0 0,-1 0 1 0 0,1 0 0 0 0,0-1-1 0 0,-1 1 1 0 0,1-1 0 0 0,0 1 0 0 0,0-1-1 0 0,0 1 1 0 0,0-1 0 0 0,1 0-1 0 0,-1 1 1 0 0,0-1 0 0 0,1 0 0 0 0,-1 0-1 0 0,1 1 1 0 0,-1-1 0 0 0,1 0-1 0 0,0 0 1 0 0,0 0 0 0 0,0 0 0 0 0,0 1-1 0 0,0-1 1 0 0,0 0 0 0 0,0 0-1 0 0,1-1 84 0 0,13-56-6244 0 0,-4 41-297 0 0,-4 5-5223 0 0</inkml:trace>
  <inkml:trace contextRef="#ctx0" brushRef="#br0" timeOffset="49581.45">19788 3674 17276 0 0,'0'0'839'0'0,"0"0"-237"0"0,0 0 84 0 0,0 0 258 0 0,0 0 252 0 0,0 0 90 0 0,0 0-154 0 0,0 0-232 0 0,0 0-154 0 0,-7 32-98 0 0,-22 104-80 0 0,-48 388 1723 0 0,22-253-2083 0 0,41-222-293 0 0,22-72-1237 0 0,85-79-3875 0 0,-59 71-846 0 0,0 1-5171 0 0,-26 25 5753 0 0</inkml:trace>
  <inkml:trace contextRef="#ctx0" brushRef="#br0" timeOffset="49898.612">19818 4484 672 0 0,'0'0'4062'0'0,"0"0"-320"0"0,0 0-628 0 0,0 0-649 0 0,0 0-581 0 0,0 0-431 0 0,0 0-273 0 0,0 0-150 0 0,0 0-74 0 0,0 0-48 0 0,0 0-61 0 0,0 0-70 0 0,0 0-67 0 0,19 19-75 0 0,60 57-62 0 0,-77-75-545 0 0,-1 1 1 0 0,0 0-1 0 0,1-1 0 0 0,-1 1 1 0 0,1-1-1 0 0,0 0 0 0 0,-1 1 1 0 0,1-1-1 0 0,0 0 1 0 0,0 0-1 0 0,0 0 0 0 0,0 0 1 0 0,0-1-1 0 0,0 1 0 0 0,0 0 1 0 0,0-1-1 0 0,0 0 0 0 0,0 1 1 0 0,0-1-1 0 0,0 0 0 0 0,0 0 1 0 0,0 0-1 0 0,1 0 1 0 0,-1 0-1 0 0,0-1 0 0 0,0 1 1 0 0,0-1-1 0 0,0 1 0 0 0,0-1-28 0 0,6-1 124 0 0,6-2-31 0 0,0 0 0 0 0,0-1 0 0 0,0 0 0 0 0,-1-1 0 0 0,0-1 0 0 0,0 0 0 0 0,0 0 0 0 0,-1-1 0 0 0,0-1 0 0 0,-1 0 0 0 0,0-1 1 0 0,0 0-1 0 0,-1-1 0 0 0,0 0 0 0 0,2-4-93 0 0,-9 10 9 0 0,0 0 1 0 0,0-1 0 0 0,-1 1-1 0 0,1-1 1 0 0,-2 1-1 0 0,1-1 1 0 0,0 0 0 0 0,-1 0-1 0 0,0 1 1 0 0,0-1-1 0 0,-1 0 1 0 0,0 0-1 0 0,0 0 1 0 0,0 0 0 0 0,-1 0-1 0 0,0-3-9 0 0,-1 7-4 0 0,0 0 0 0 0,-1-1 0 0 0,1 1 1 0 0,-1 0-1 0 0,1 0 0 0 0,-1 0 0 0 0,1 1 0 0 0,-1-1 0 0 0,0 1 0 0 0,0-1 0 0 0,0 1 0 0 0,0 0 0 0 0,0 0 0 0 0,0 0 0 0 0,0 1 0 0 0,0-1 1 0 0,-1 1-1 0 0,1-1 0 0 0,0 1 0 0 0,0 0 0 0 0,0 0 0 0 0,-1 1 0 0 0,1-1 0 0 0,0 1 0 0 0,0-1 0 0 0,0 1 0 0 0,0 0 0 0 0,0 0 0 0 0,0 1 1 0 0,0-1-1 0 0,0 0 0 0 0,0 1 0 0 0,1 0 0 0 0,-2 1 4 0 0,-17 8-9 0 0,0 1 0 0 0,1 1 0 0 0,1 1 0 0 0,0 0 0 0 0,1 2 0 0 0,-6 6 9 0 0,18-16-1 0 0,1-1 1 0 0,0 1-1 0 0,0 1 0 0 0,1-1 1 0 0,-1 0-1 0 0,1 1 1 0 0,1 0-1 0 0,-1 0 0 0 0,1 0 1 0 0,1 1-1 0 0,-1-1 1 0 0,1 1-1 0 0,0-1 0 0 0,1 1 1 0 0,0 0-1 0 0,0 0 1 0 0,1-1-1 0 0,-1 1 0 0 0,2 0 1 0 0,-1 0-1 0 0,2 3 1 0 0,-1-6 3 0 0,1-1-1 0 0,0 0 1 0 0,0 0 0 0 0,0 0-1 0 0,0 0 1 0 0,1 0-1 0 0,-1 0 1 0 0,1-1 0 0 0,0 1-1 0 0,0-1 1 0 0,0 0-1 0 0,1 0 1 0 0,-1 0 0 0 0,1 0-1 0 0,-1-1 1 0 0,1 1-1 0 0,0-1 1 0 0,0 0 0 0 0,0 0-1 0 0,1-1 1 0 0,-1 1-1 0 0,0-1 1 0 0,5 1-3 0 0,106 14-91 0 0,44-35-1656 0 0,-92 1-6926 0 0,-59 14-3002 0 0</inkml:trace>
  <inkml:trace contextRef="#ctx0" brushRef="#br0" timeOffset="50398.128">20374 4701 9874 0 0,'0'0'2125'0'0,"0"0"-468"0"0,0 0-108 0 0,0 0 67 0 0,0 0 16 0 0,0 0-45 0 0,0 0-121 0 0,0 0-199 0 0,0 0-228 0 0,0 0-203 0 0,0 0-180 0 0,0 0-162 0 0,0 0-108 0 0,19-9-86 0 0,63-32-82 0 0,-8-26 338 0 0,-31 19-247 0 0,81-70 185 0 0,-118 159-438 0 0,-9 49 136 0 0,5-88-179 0 0,1 0 0 0 0,-1 0 0 0 0,1 0 0 0 0,-1 0 0 0 0,1 0 1 0 0,-1-1-1 0 0,1 0 0 0 0,0 1 0 0 0,0-1 0 0 0,0 0 0 0 0,0 0 0 0 0,0-1 1 0 0,0 1-1 0 0,0-1 0 0 0,0 1 0 0 0,0-1 0 0 0,0 0 0 0 0,0 0 1 0 0,0 0-1 0 0,0-1 0 0 0,3 0-13 0 0,-1 1 25 0 0,9-1 14 0 0,-1-1-1 0 0,1-1 1 0 0,-1 0-1 0 0,1-1 1 0 0,-1 0-1 0 0,0-1 1 0 0,0 0-1 0 0,-1-1 1 0 0,0-1 0 0 0,0 0-39 0 0,62-27 190 0 0,37-2 229 0 0,-103 80-78 0 0,-8-32-319 0 0,1 1 1 0 0,0-1-1 0 0,1 0 0 0 0,0 1 0 0 0,1-1 0 0 0,0 0 0 0 0,1 0 0 0 0,0-1 0 0 0,1 1 0 0 0,0-1 1 0 0,1 0-1 0 0,0 0 0 0 0,1-1 0 0 0,4 6-22 0 0,20 0-1056 0 0,-18-18-5428 0 0,-11-1-5694 0 0</inkml:trace>
  <inkml:trace contextRef="#ctx0" brushRef="#br0" timeOffset="60586.311">21986 3670 4153 0 0,'0'0'1542'0'0,"0"0"-209"0"0,0 0-42 0 0,0 0 120 0 0,0 0 53 0 0,0 0-58 0 0,0 0-188 0 0,0 0-221 0 0,0 0-141 0 0,0 0-110 0 0,0 0-62 0 0,1-2-17 0 0,3-3 3974 0 0,-3 31-2810 0 0,0-5-1424 0 0,20 238 1344 0 0,-13-100-1026 0 0,-10 127-725 0 0,-1-259 21 0 0,0 0-1 0 0,-2 1 0 0 0,0-2 1 0 0,-2 1-1 0 0,-1-1 1 0 0,-2 0-21 0 0,11 11-22 0 0,0-37 20 0 0,-1 0-8 0 0,0 0-6 0 0,0 0-9 0 0,0 0-15 0 0,0 0-11 0 0,0 0 7 0 0,0 0-2 0 0,0 0-1 0 0,0 0-5 0 0,0 0-51 0 0,-1-30-2812 0 0,-3 10-127 0 0,0 0-4752 0 0,3 13-1434 0 0</inkml:trace>
  <inkml:trace contextRef="#ctx0" brushRef="#br0" timeOffset="60855.915">21664 4237 8586 0 0,'0'0'2766'0'0,"0"0"-687"0"0,0 0-441 0 0,0 0-153 0 0,0 0-166 0 0,0 0-284 0 0,0 0-305 0 0,0 0-181 0 0,0 0-13 0 0,0 0 116 0 0,0 0 132 0 0,0 0 35 0 0,0 0-17 0 0,24-2-53 0 0,80-10-63 0 0,268-61 1936 0 0,-310 68-1674 0 0,-36 5-5170 0 0,-9 0-3884 0 0,-14 0-3862 0 0</inkml:trace>
  <inkml:trace contextRef="#ctx0" brushRef="#br0" timeOffset="61438.708">22406 3736 10650 0 0,'0'0'1906'0'0,"0"0"-415"0"0,0 0-247 0 0,0 0-75 0 0,0 0-60 0 0,0 0-101 0 0,0 0-108 0 0,0 0-90 0 0,0 0-78 0 0,0 0-64 0 0,0 0-73 0 0,0 0-64 0 0,0 0-48 0 0,-1 23-35 0 0,-4 113 317 0 0,13 184 876 0 0,-8-45-1468 0 0,11-234-202 0 0,18-53 335 0 0,-12-6-243 0 0,0 0 0 0 0,1 1-1 0 0,1 1 1 0 0,1 0 0 0 0,0 2-1 0 0,13-8-62 0 0,13-7 1 0 0,-37 22-2 0 0,0 0 0 0 0,1 0 0 0 0,-1 1 1 0 0,1 1-1 0 0,1-1 0 0 0,-1 2 0 0 0,1-1 0 0 0,0 2 0 0 0,0-1 0 0 0,0 2 0 0 0,0-1 1 0 0,1 1-1 0 0,0 1 1 0 0,-6 41 74 0 0,-28 177 389 0 0,54-220-2434 0 0,-27-4 497 0 0,0 2-1884 0 0,-1-1-3980 0 0,-1 2-4832 0 0</inkml:trace>
  <inkml:trace contextRef="#ctx0" brushRef="#br0" timeOffset="62520.308">22945 4443 9562 0 0,'0'0'1848'0'0,"0"0"-286"0"0,0 0 68 0 0,0 0 67 0 0,0 0-114 0 0,0 0-197 0 0,0 0-232 0 0,0 0-215 0 0,0 0-142 0 0,0 0-126 0 0,0 0-98 0 0,0 0-79 0 0,34-4-106 0 0,104-15-65 0 0,-85 0 91 0 0,-47 13-294 0 0,-2 3-73 0 0,-1 0 0 0 0,1 0-1 0 0,-1 0 1 0 0,1-1-1 0 0,-1 1 1 0 0,0-1 0 0 0,0 0-1 0 0,-1 0 1 0 0,1 0 0 0 0,-1-1-1 0 0,0 1 1 0 0,0 0-1 0 0,0-1 1 0 0,-1 1 0 0 0,1-1-1 0 0,-1 0 1 0 0,0 0 0 0 0,0 1-1 0 0,-1-1 1 0 0,0 0-1 0 0,0 0 1 0 0,0 0 0 0 0,0 1-1 0 0,-1-1 1 0 0,1 0-47 0 0,-3 2-14 0 0,0 1 0 0 0,0 0 1 0 0,1 0-1 0 0,-1 0 0 0 0,-1 0 0 0 0,1 0 1 0 0,0 0-1 0 0,0 1 0 0 0,-1-1 1 0 0,1 1-1 0 0,0 0 0 0 0,-1 0 0 0 0,0 1 1 0 0,1-1-1 0 0,-1 1 0 0 0,1-1 0 0 0,-1 1 1 0 0,1 0-1 0 0,-1 1 0 0 0,0-1 0 0 0,1 1 1 0 0,-1-1-1 0 0,1 1 0 0 0,-1 0 0 0 0,1 0 1 0 0,-3 2 13 0 0,-8 2-10 0 0,1 1 1 0 0,0 0 0 0 0,1 1-1 0 0,-1 1 1 0 0,1 0 0 0 0,1 1-1 0 0,-1 0 1 0 0,1 0 0 0 0,1 1-1 0 0,-2 3 10 0 0,8-10 4 0 0,0 1 0 0 0,-1 0 0 0 0,1 0 0 0 0,1 0 0 0 0,-1 0 0 0 0,1 1 0 0 0,-1 0 0 0 0,1-1 0 0 0,0 1 0 0 0,1 0 0 0 0,0 0 0 0 0,-1 1 0 0 0,1-1 0 0 0,1 0 0 0 0,-1 1 0 0 0,1-1 0 0 0,0 1 0 0 0,0 0 0 0 0,1-1-1 0 0,0 1 1 0 0,0 0 0 0 0,0-1 0 0 0,1 1 0 0 0,-1-1 0 0 0,1 1 0 0 0,1 0 0 0 0,-1-1 0 0 0,1 0 0 0 0,0 1 0 0 0,0-1 0 0 0,0 0 0 0 0,1 0 0 0 0,0 0 0 0 0,0 0 0 0 0,0-1 0 0 0,1 1 0 0 0,1 1-4 0 0,9 1 83 0 0,1-1 0 0 0,0 0 0 0 0,0-1 0 0 0,1-1 1 0 0,-1 0-1 0 0,1-1 0 0 0,0-1 0 0 0,0-1 0 0 0,0 0 0 0 0,0-1 1 0 0,0 0-1 0 0,6-2-83 0 0,6 2 171 0 0,-10-1-79 0 0,0 0 0 0 0,-1-1-1 0 0,0-1 1 0 0,1-1-1 0 0,-1 0 1 0 0,-1-1 0 0 0,1-1-1 0 0,-1-1 1 0 0,9-4-92 0 0,-14 5 14 0 0,0 0 0 0 0,0-1 1 0 0,0 0-1 0 0,-1-1 0 0 0,0 0 1 0 0,-1 0-1 0 0,0-1 0 0 0,0 0 1 0 0,-1-1-1 0 0,0 0 0 0 0,-1 0 1 0 0,0-1-1 0 0,0 1 0 0 0,-1-2 1 0 0,-1 1-1 0 0,0-1 0 0 0,-1 1 1 0 0,0-1-1 0 0,0-1 0 0 0,-1 0-14 0 0,6-93 32 0 0,-10 103-41 0 0,0 1-1 0 0,-1 0 1 0 0,1-1-1 0 0,0 1 0 0 0,0 0 1 0 0,-1 0-1 0 0,0 0 1 0 0,1 0-1 0 0,-1 0 0 0 0,0 0 1 0 0,0 1-1 0 0,0-1 1 0 0,0 0-1 0 0,0 1 1 0 0,0 0-1 0 0,-1-1 0 0 0,1 1 1 0 0,0 0-1 0 0,-1 0 1 0 0,1 0-1 0 0,-1 1 0 0 0,1-1 1 0 0,-1 0-1 0 0,1 1 1 0 0,-1 0-1 0 0,1-1 0 0 0,-1 1 1 0 0,0 0-1 0 0,1 1 1 0 0,-1-1-1 0 0,1 0 1 0 0,-1 1-1 0 0,1-1 0 0 0,-1 1 1 0 0,1 0-1 0 0,-1 0 1 0 0,1 0-1 0 0,0 0 0 0 0,-1 0 1 0 0,1 0-1 0 0,0 1 1 0 0,-2 1 9 0 0,0-1-8 0 0,1 0 1 0 0,-1 0-1 0 0,1 0 1 0 0,-1 1-1 0 0,1 0 1 0 0,0 0-1 0 0,0 0 1 0 0,0 0-1 0 0,0 0 1 0 0,0 1-1 0 0,1-1 1 0 0,0 1-1 0 0,-1 0 1 0 0,1-1-1 0 0,1 1 1 0 0,-1 0-1 0 0,1 0 0 0 0,-1 1 1 0 0,1-1-1 0 0,0 0 1 0 0,1 0-1 0 0,-1 0 1 0 0,1 1-1 0 0,-1-1 1 0 0,1 0-1 0 0,1 1 1 0 0,-1-1 7 0 0,3-1 5 0 0,0 0-1 0 0,0 0 1 0 0,1 0-1 0 0,-1-1 1 0 0,1 1-1 0 0,0-1 1 0 0,-1 0 0 0 0,1 0-1 0 0,0 0 1 0 0,0-1-1 0 0,1 1 1 0 0,-1-1-1 0 0,0 0 1 0 0,0 0 0 0 0,0 0-1 0 0,1-1 1 0 0,-1 0-1 0 0,1 0 1 0 0,2 0-5 0 0,-4 0 2 0 0,37 2 19 0 0,48 12 24 0 0,-86-11-40 0 0,0 0 1 0 0,1 0 0 0 0,-1 0-1 0 0,0 0 1 0 0,-1 1 0 0 0,1-1 0 0 0,-1 1-1 0 0,1-1 1 0 0,-1 1 0 0 0,0 0-1 0 0,0-1 1 0 0,-1 1 0 0 0,1 0 0 0 0,-1 0-1 0 0,0 0 1 0 0,0-1 0 0 0,0 1-1 0 0,0 0 1 0 0,-1 0 0 0 0,1 0 0 0 0,-2 2-6 0 0,1 12 12 0 0,1-10-15 0 0,-1-6 1 0 0,1 0-1 0 0,-1 0 1 0 0,1 0 0 0 0,-1 0-1 0 0,1 0 1 0 0,0 0-1 0 0,0 0 1 0 0,0 0 0 0 0,0 1-1 0 0,0-1 1 0 0,0 0 0 0 0,1 0-1 0 0,-1 0 1 0 0,1 0 0 0 0,-1 0-1 0 0,1 0 1 0 0,0 0-1 0 0,0 0 1 0 0,0 0 0 0 0,0 0-1 0 0,0-1 1 0 0,0 1 0 0 0,0 0-1 0 0,1-1 1 0 0,-1 1-1 0 0,1 0 1 0 0,-1-1 0 0 0,1 0-1 0 0,-1 1 1 0 0,1-1 0 0 0,0 0-1 0 0,0 0 1 0 0,0 0 0 0 0,0 0-1 0 0,0 0 1 0 0,-1 0-1 0 0,2-1 1 0 0,-1 1 0 0 0,0-1-1 0 0,2 1 3 0 0,116 6-100 0 0,-108-7 117 0 0,0-1-1 0 0,0 0 1 0 0,0-1 0 0 0,0 0-1 0 0,-1 0 1 0 0,1-1-1 0 0,-1-1 1 0 0,1 0 0 0 0,-1-1-1 0 0,0 0 1 0 0,-1 0-1 0 0,1-1 1 0 0,-1-1 0 0 0,-1 0-1 0 0,1 0 1 0 0,-1-1-1 0 0,0 0 1 0 0,-1 0-1 0 0,1-1 1 0 0,-2 0 0 0 0,1-1-1 0 0,-2 0 1 0 0,1 0-1 0 0,-1 0 1 0 0,1-5-17 0 0,-3 9 2 0 0,-1 0 0 0 0,-1 0 0 0 0,1 0 0 0 0,-1 0 0 0 0,0-1 0 0 0,0 1 0 0 0,-1-1 0 0 0,0 1 0 0 0,0-1 0 0 0,-1 0 0 0 0,0 1 0 0 0,0-1 0 0 0,0 0 0 0 0,-1 1 0 0 0,0-1 0 0 0,0-1-2 0 0,-2 6-5 0 0,1 0 0 0 0,-1 0 0 0 0,0 0 1 0 0,0 0-1 0 0,1 0 0 0 0,-2 0 0 0 0,1 1 0 0 0,0-1 0 0 0,0 1 1 0 0,0 0-1 0 0,-1 0 0 0 0,1 0 0 0 0,0 0 0 0 0,-1 1 0 0 0,1-1 0 0 0,-1 1 1 0 0,1 0-1 0 0,0 0 0 0 0,-1 0 0 0 0,1 1 0 0 0,-1-1 0 0 0,1 1 0 0 0,0 0 1 0 0,-1 0-1 0 0,1 0 0 0 0,0 0 0 0 0,0 0 0 0 0,-1 1 0 0 0,1 0 1 0 0,0-1-1 0 0,1 1 0 0 0,-1 0 0 0 0,-1 2 5 0 0,-3-1 0 0 0,0 1 0 0 0,0 0 1 0 0,1 0-1 0 0,-1 0 0 0 0,1 1 0 0 0,0 0 1 0 0,1 1-1 0 0,-1-1 0 0 0,1 1 0 0 0,0 0 1 0 0,0 0-1 0 0,1 0 0 0 0,0 1 0 0 0,0 0 0 0 0,1 0 1 0 0,-1 0-1 0 0,1 0 0 0 0,1 0 0 0 0,0 1 1 0 0,0-1-1 0 0,0 1 0 0 0,1-1 0 0 0,0 1 0 0 0,0 0 1 0 0,1 0-1 0 0,0-1 0 0 0,0 1 0 0 0,1 0 1 0 0,0 0-1 0 0,1-1 0 0 0,-1 1 0 0 0,2-1 1 0 0,-1 1-1 0 0,1-1 0 0 0,0 0 0 0 0,7 5 23 0 0,0-1 0 0 0,1 0 0 0 0,1-1 0 0 0,-1 0 0 0 0,2-1 0 0 0,-1-1 0 0 0,1 0 0 0 0,1 0 0 0 0,-1-1 0 0 0,1-1 0 0 0,0 0 0 0 0,1-1 0 0 0,-1-1 0 0 0,1 0 0 0 0,0-1 0 0 0,7 1-23 0 0,15 3-2 0 0,1-1 1 0 0,0-2-1 0 0,0-2 1 0 0,0-1-1 0 0,20-4 2 0 0,-22-4-1561 0 0,-22 0-6997 0 0,-10 4-4256 0 0</inkml:trace>
  <inkml:trace contextRef="#ctx0" brushRef="#br0" timeOffset="65622.061">676 5599 528 0 0,'0'0'1870'0'0,"0"0"-359"0"0,0 0 84 0 0,0 0 241 0 0,0 0 265 0 0,0 0 96 0 0,0 0-201 0 0,0 0-307 0 0,0 0-354 0 0,0 0-296 0 0,0 0-209 0 0,3-6-138 0 0,8-21-103 0 0,-5 69 3119 0 0,-6 251-1140 0 0,1-281-4890 0 0,-1-24-7038 0 0,-1 5-2513 0 0</inkml:trace>
  <inkml:trace contextRef="#ctx0" brushRef="#br0" timeOffset="65807.925">636 5176 13891 0 0,'0'0'1527'0'0,"0"0"-296"0"0,0 0-216 0 0,0 0-83 0 0,0 0-39 0 0,0 0-140 0 0,0 0-205 0 0,0 0-225 0 0,0 0-198 0 0,0 0-100 0 0,0 0-37 0 0,0 0-14 0 0,0 0-20 0 0,-6 7-18 0 0,3-4 56 0 0,2-3-2 0 0,0 1 0 0 0,0 0 0 0 0,0-1 0 0 0,0 1 1 0 0,0 0-1 0 0,0-1 0 0 0,1 1 0 0 0,-1 0 0 0 0,0 0 0 0 0,1 0 1 0 0,-1 0-1 0 0,0 0 0 0 0,1 0 0 0 0,-1-1 0 0 0,1 2 1 0 0,-1-1-1 0 0,1 0 0 0 0,0 0 0 0 0,-1 0 0 0 0,1 0 1 0 0,0 0-1 0 0,0 0 0 0 0,0 0 0 0 0,0 0 0 0 0,0 0 1 0 0,0 0-1 0 0,0 1 0 0 0,0-1 0 0 0,0 0 0 0 0,0 0 1 0 0,1 0-1 0 0,-1 0 0 0 0,0 0 0 0 0,1 0 0 0 0,-1 0 1 0 0,1 0-1 0 0,-1 0 0 0 0,1 0 0 0 0,0 0 0 0 0,-1 0 0 0 0,1 0 1 0 0,0-1-1 0 0,-1 1 0 0 0,1 0 0 0 0,0 0 0 0 0,0-1 1 0 0,0 1-1 0 0,0-1 0 0 0,0 1 0 0 0,0 0 0 0 0,0-1 1 0 0,0 0-1 0 0,0 1 0 0 0,0-1 0 0 0,0 0 0 0 0,0 1 1 0 0,0-1-1 0 0,0 0 0 0 0,0 0 0 0 0,0 0 0 0 0,1 0 10 0 0,47 20-1968 0 0,-16-10-6975 0 0,-19-6-654 0 0</inkml:trace>
  <inkml:trace contextRef="#ctx0" brushRef="#br0" timeOffset="66313.682">1160 5415 9546 0 0,'0'0'1787'0'0,"0"0"-261"0"0,0 0 3 0 0,0 0 40 0 0,0 0-93 0 0,0 0-244 0 0,0 0-314 0 0,0 0-218 0 0,0 0-83 0 0,0 0-46 0 0,0 0-40 0 0,0 0-62 0 0,0 0-71 0 0,-2 0-63 0 0,-5-2-260 0 0,0 2 0 0 0,1-1 0 0 0,-1 1 0 0 0,0 0 0 0 0,0 0-1 0 0,0 1 1 0 0,1 0 0 0 0,-1 0 0 0 0,0 0 0 0 0,1 1 0 0 0,-1 0 0 0 0,1 1 0 0 0,0-1 0 0 0,0 1 0 0 0,0 0 0 0 0,0 1 0 0 0,0-1 0 0 0,-3 4-75 0 0,8-5 1 0 0,0 0-1 0 0,0 0 1 0 0,0 0-1 0 0,1 0 1 0 0,-1 0 0 0 0,0 0-1 0 0,1 1 1 0 0,-1-1-1 0 0,1 0 1 0 0,0 0-1 0 0,0 1 1 0 0,0-1-1 0 0,0 0 1 0 0,0 0-1 0 0,1 1 1 0 0,-1-1 0 0 0,1 0-1 0 0,-1 0 1 0 0,1 0-1 0 0,0 1 1 0 0,0-1-1 0 0,0 0 1 0 0,0 0-1 0 0,0 0 1 0 0,0 0 0 0 0,0-1-1 0 0,1 1 1 0 0,-1 0-1 0 0,1 0 1 0 0,-1-1-1 0 0,1 1 1 0 0,0-1-1 0 0,0 1 1 0 0,0-1-1 0 0,142 95 227 0 0,-138-93-199 0 0,0 1 0 0 0,0 0 0 0 0,-1 0 0 0 0,0 1 0 0 0,1-1 0 0 0,-1 1 0 0 0,-1 0 1 0 0,1 0-1 0 0,-1 1 0 0 0,0 0 0 0 0,0-1 0 0 0,-1 1 0 0 0,0 0 0 0 0,0 1 0 0 0,0-1 1 0 0,0 1-1 0 0,-1-1 0 0 0,-1 1 0 0 0,1 0 0 0 0,-1-1 0 0 0,0 1 0 0 0,0 0 0 0 0,-1 1-28 0 0,-2 0 49 0 0,-1-1 1 0 0,-1 1-1 0 0,1 0 0 0 0,-2-1 0 0 0,1 0 0 0 0,0 0 0 0 0,-1 0 0 0 0,-1 0 0 0 0,1-1 0 0 0,-1 0 0 0 0,0 0 0 0 0,0 0 0 0 0,-1-1 0 0 0,0 0 0 0 0,0 0 0 0 0,0-1 0 0 0,0 0 0 0 0,-1 0 0 0 0,1 0 0 0 0,-1-1 0 0 0,0 0 0 0 0,0-1 0 0 0,0 0 0 0 0,-1 0 0 0 0,1-1 0 0 0,-1 0-49 0 0,6 0-32 0 0,1 0 0 0 0,-1 0 0 0 0,1-1 0 0 0,-1 1 0 0 0,1-1 1 0 0,-1 0-1 0 0,1 0 0 0 0,-1 0 0 0 0,0 0 0 0 0,1 0 0 0 0,-1 0 0 0 0,1-1 0 0 0,-1 1 0 0 0,1-1 0 0 0,-1 0 0 0 0,1 1 0 0 0,-1-1 0 0 0,1 0 0 0 0,0-1 0 0 0,0 1 0 0 0,-1 0 0 0 0,1-1 0 0 0,0 1 0 0 0,0-1 0 0 0,0 0 0 0 0,0 1 0 0 0,1-1 0 0 0,-1 0 0 0 0,0 0 0 0 0,1 0 0 0 0,-1 0 0 0 0,1-1 0 0 0,0 1 0 0 0,0 0 0 0 0,0-1 0 0 0,0 1 0 0 0,0-1 0 0 0,0 1 0 0 0,1-1 0 0 0,-1 1 0 0 0,1-1 0 0 0,0 1 0 0 0,0-1 0 0 0,0 1 0 0 0,0-1 32 0 0,1-20-2807 0 0,5 10-4048 0 0,1 8-5211 0 0</inkml:trace>
  <inkml:trace contextRef="#ctx0" brushRef="#br0" timeOffset="87320.526">2152 5316 0 0 0,'0'0'775'0'0,"0"0"396"0"0,0 0 54 0 0,0 0 45 0 0,0 0 82 0 0,0 0 50 0 0,0 0 12 0 0,0 0-9 0 0,0 0-27 0 0,0 0-66 0 0,-8-3-110 0 0,-22-4-393 0 0,25 6 2643 0 0,12 6-3214 0 0,0-1 1 0 0,0 0 0 0 0,1-1-1 0 0,-1 0 1 0 0,1 0-1 0 0,0-1 1 0 0,0 0 0 0 0,0 0-1 0 0,0 0 1 0 0,0-1 0 0 0,0-1-1 0 0,1 1 1 0 0,-1-2 0 0 0,0 1-1 0 0,0-1 1 0 0,1 0 0 0 0,-1 0-1 0 0,0-1 1 0 0,3-1-239 0 0,147-64 1359 0 0,-143 58-1229 0 0,-1 1 1 0 0,0-2-1 0 0,-1 0 0 0 0,0-1 1 0 0,0 0-1 0 0,-1 0 0 0 0,-1-2 1 0 0,0 1-1 0 0,-1-1 0 0 0,0-1 1 0 0,-1 0-1 0 0,4-9-130 0 0,-8 1 358 0 0,-19 35-162 0 0,-15 57-191 0 0,4 2 1 0 0,2 1 0 0 0,3 0 0 0 0,4 1 0 0 0,3 1 0 0 0,1 20-6 0 0,-48 229-114 0 0,-51 47 7 0 0,107-358 76 0 0,-1-1-1 0 0,-1 0 1 0 0,0 0-1 0 0,0-1 1 0 0,-1 0-1 0 0,-1 0 1 0 0,0 0-1 0 0,0-1 1 0 0,-1 0-1 0 0,0-1 1 0 0,-1 0-1 0 0,0-1 1 0 0,0 1-1 0 0,-1-2 1 0 0,0 0-1 0 0,0 0 1 0 0,-1-1-1 0 0,0 0 1 0 0,0-1-1 0 0,0 0 1 0 0,-1-1-1 0 0,1-1 1 0 0,-1 0-1 0 0,0 0 1 0 0,0-2-1 0 0,0 1 1 0 0,0-2-1 0 0,0 0 1 0 0,-1 0-1 0 0,1-1 1 0 0,-9-2 31 0 0,17 2-14 0 0,-1-1 1 0 0,1 1-1 0 0,0-1 0 0 0,0 0 0 0 0,0 0 1 0 0,0 0-1 0 0,1-1 0 0 0,-1 0 0 0 0,1 0 0 0 0,-1 0 1 0 0,1 0-1 0 0,0-1 0 0 0,0 1 0 0 0,0-1 1 0 0,1 0-1 0 0,0 0 0 0 0,-1-1 0 0 0,1 1 1 0 0,1-1-1 0 0,-1 1 0 0 0,1-1 0 0 0,-1 0 1 0 0,2 0-1 0 0,-1 0 0 0 0,0 0 0 0 0,1-1 1 0 0,0 1-1 0 0,0 0 0 0 0,1 0 0 0 0,-1-1 1 0 0,1 1-1 0 0,0 0 0 0 0,1-1 0 0 0,-1 1 1 0 0,1 0-1 0 0,0-1 0 0 0,0 1 0 0 0,1 0 1 0 0,-1 0-1 0 0,1 0 0 0 0,1 0 0 0 0,-1 0 1 0 0,0 0-1 0 0,1 1 0 0 0,2-4 14 0 0,30-34 139 0 0,1 1-1 0 0,2 2 0 0 0,2 1 0 0 0,1 3 1 0 0,2 1-1 0 0,7-3-138 0 0,-32 23 56 0 0,42-29 454 0 0,2 1 1 0 0,2 4-1 0 0,1 2 1 0 0,65-24-511 0 0,-109 50 128 0 0,0 1 0 0 0,1 2 0 0 0,0 0 0 0 0,0 1 0 0 0,1 1 0 0 0,0 1 0 0 0,0 1 0 0 0,9 1-128 0 0,-28 4-1524 0 0,-14 1-3264 0 0,3-1-5108 0 0,3-2-2245 0 0</inkml:trace>
  <inkml:trace contextRef="#ctx0" brushRef="#br0" timeOffset="87942.264">2997 5717 13491 0 0,'0'0'2023'0'0,"0"0"-1024"0"0,0 0-444 0 0,0 0 119 0 0,0 0 257 0 0,0 0 123 0 0,0 0-65 0 0,0 0-178 0 0,0 0-207 0 0,0 0-152 0 0,0 0-85 0 0,0 0-53 0 0,0 0-66 0 0,6 26-40 0 0,18 81-39 0 0,-20-15 154 0 0,-7-75-283 0 0,-27 88 529 0 0,30-198 2215 0 0,4 73-2695 0 0,0 0 0 0 0,2 0 0 0 0,0 0 0 0 0,1 1 0 0 0,1 0 1 0 0,1 0-1 0 0,1 1 0 0 0,4-6-89 0 0,-2 2 59 0 0,-3 4 0 0 0,-2 3-34 0 0,0 0 0 0 0,0 1 0 0 0,2 0 0 0 0,0 0 0 0 0,0 1 0 0 0,1 0 0 0 0,1 0 1 0 0,0 1-1 0 0,1 1 0 0 0,0 0 0 0 0,1 0 0 0 0,1 1-25 0 0,-13 9 0 0 0,0 0 0 0 0,0 1 0 0 0,0-1 0 0 0,0 1 0 0 0,0-1 0 0 0,0 1 0 0 0,0-1 0 0 0,0 1 0 0 0,0 0 0 0 0,0-1 0 0 0,1 1 0 0 0,-1 0 0 0 0,0 0 1 0 0,0 0-1 0 0,0 0 0 0 0,0 0 0 0 0,1 0 0 0 0,-1 0 0 0 0,0 1 0 0 0,0-1 0 0 0,0 0 0 0 0,0 0 0 0 0,1 1 0 0 0,-1-1 0 0 0,0 1 0 0 0,0-1 0 0 0,0 1 0 0 0,0 0 0 0 0,0-1 0 0 0,0 1 0 0 0,0 0 0 0 0,-1 0 1 0 0,1-1-1 0 0,0 1 0 0 0,0 0 0 0 0,-1 0 0 0 0,1 0 0 0 0,0 0 0 0 0,-1 0 0 0 0,1 0 0 0 0,-1 0 0 0 0,1 0 0 0 0,-1 1 0 0 0,12 59 111 0 0,-6-23 3 0 0,22 44-72 0 0,-27-73 334 0 0,0-6-5140 0 0,5-8-4621 0 0,-2 1-2495 0 0</inkml:trace>
  <inkml:trace contextRef="#ctx0" brushRef="#br0" timeOffset="88182.955">3596 5754 14075 0 0,'0'0'1956'0'0,"0"0"-475"0"0,0 0-158 0 0,0 0 5 0 0,0 0-69 0 0,0 0-234 0 0,0 0-364 0 0,0 0-299 0 0,0 0-192 0 0,0 0-117 0 0,0 0-37 0 0,0 0-79 0 0,0 0-98 0 0,1 27-159 0 0,5 81-283 0 0,2-79-688 0 0,-5-31-2197 0 0,-3 1 372 0 0,4-2-8038 0 0</inkml:trace>
  <inkml:trace contextRef="#ctx0" brushRef="#br0" timeOffset="88348.788">3631 5382 11787 0 0,'0'0'5745'0'0,"0"0"-4081"0"0,0 0-632 0 0,0 0-360 0 0,0 0-239 0 0,0 0-169 0 0,0 0-248 0 0,0 0-120 0 0,0 0-152 0 0,0 0-273 0 0,0 0-439 0 0,0 0-1056 0 0,0 0-4322 0 0,0 0-5040 0 0</inkml:trace>
  <inkml:trace contextRef="#ctx0" brushRef="#br0" timeOffset="88598.714">4152 5566 16171 0 0,'0'0'2437'0'0,"0"0"-1049"0"0,0 0-406 0 0,0 0-21 0 0,0 0-10 0 0,0 0-68 0 0,0 0-135 0 0,0 0-156 0 0,0 0-132 0 0,0 0-131 0 0,0 0-100 0 0,0 0-74 0 0,0 0-73 0 0,-33 4-10 0 0,-103 14-22 0 0,133-18-48 0 0,1 0 0 0 0,-1 0 1 0 0,0 0-1 0 0,0 0 0 0 0,0 1 0 0 0,1 0 1 0 0,-1-1-1 0 0,0 1 0 0 0,1 0 1 0 0,-1 0-1 0 0,0 0 0 0 0,1 1 0 0 0,-1-1 1 0 0,1 1-1 0 0,0-1 0 0 0,0 1 1 0 0,-1 0-1 0 0,1 0 0 0 0,0 0 0 0 0,0 0 1 0 0,-1 2-3 0 0,-2 4 13 0 0,-1-3-17 0 0,1 0-1 0 0,-1 1 1 0 0,2-1-1 0 0,-1 1 1 0 0,1 0 0 0 0,0 0-1 0 0,0 1 1 0 0,0-1-1 0 0,1 1 1 0 0,0 0 0 0 0,0 0-1 0 0,1 0 1 0 0,0 0-1 0 0,0 0 1 0 0,1 1 0 0 0,0-1-1 0 0,0 0 1 0 0,0 1-1 0 0,1-1 1 0 0,1 1 0 0 0,-1-1-1 0 0,1 1 1 0 0,0-1-1 0 0,1 0 1 0 0,-1 1 0 0 0,2-1-1 0 0,-1 0 1 0 0,1 0-1 0 0,0-1 1 0 0,3 7 4 0 0,3-5 5 0 0,0 1 0 0 0,0-2 1 0 0,1 0-1 0 0,0 0 0 0 0,0 0 0 0 0,0-1 0 0 0,1-1 1 0 0,0 0-1 0 0,0 0 0 0 0,0-1 0 0 0,1-1 0 0 0,-1 1 1 0 0,1-2-1 0 0,0 0 0 0 0,0 0 0 0 0,0-1 1 0 0,0-1-1 0 0,0 0 0 0 0,0 0 0 0 0,0-2 0 0 0,0 1 1 0 0,-1-1-1 0 0,1-1 0 0 0,0 0 0 0 0,-1-1 0 0 0,1 0 1 0 0,-1-1-1 0 0,-1 0 0 0 0,1 0 0 0 0,0-1 0 0 0,-1-1 1 0 0,4-3-6 0 0,40-44-1436 0 0,-23 15-6685 0 0,-28 36 6953 0 0,3-5-10508 0 0</inkml:trace>
  <inkml:trace contextRef="#ctx0" brushRef="#br0" timeOffset="89009.575">4801 5073 10434 0 0,'0'0'4216'0'0,"0"0"-2036"0"0,0 0-663 0 0,0 0 23 0 0,0 0 36 0 0,0 0-125 0 0,0 0-289 0 0,0 0-346 0 0,0 0-225 0 0,0 0-154 0 0,0 0-90 0 0,0 0-63 0 0,3-2-43 0 0,-3 2-223 0 0,-1 1 0 0 0,1-1 0 0 0,0 0 0 0 0,0 1-1 0 0,-1-1 1 0 0,1 0 0 0 0,0 1 0 0 0,0-1 0 0 0,0 1-1 0 0,0-1 1 0 0,0 0 0 0 0,0 1 0 0 0,-1-1 0 0 0,1 1-1 0 0,0-1 1 0 0,0 0 0 0 0,0 1 0 0 0,0-1-1 0 0,0 1 1 0 0,1-1 0 0 0,-1 1 0 0 0,0-1 0 0 0,0 0-1 0 0,0 1 1 0 0,0-1 0 0 0,0 1 0 0 0,0-1 0 0 0,1 0-1 0 0,-1 1 1 0 0,0-1 0 0 0,0 0 0 0 0,1 1 0 0 0,-1-1-1 0 0,0 0 1 0 0,0 1 0 0 0,1-1 0 0 0,-1 0 0 0 0,0 0-1 0 0,1 1 1 0 0,-1-1 0 0 0,1 0 0 0 0,-1 0 0 0 0,0 0-1 0 0,1 1 1 0 0,-1-1 0 0 0,1 0 0 0 0,-1 0 0 0 0,0 0-1 0 0,1 0 1 0 0,-1 0 0 0 0,1 0 0 0 0,-1 0-1 0 0,0 0 1 0 0,1 0 0 0 0,-1 0 0 0 0,1 0 0 0 0,-1 0-1 0 0,1 0 1 0 0,-1 0 0 0 0,0 0 0 0 0,1 0 0 0 0,-1-1-1 0 0,1 1 1 0 0,-1 0 0 0 0,0 0-18 0 0,0 9 105 0 0,-11 282 1157 0 0,6 232-865 0 0,-14-425-374 0 0,18-95 51 0 0,-6 19-419 0 0,1-39-859 0 0,1-109-5510 0 0,6 80-2190 0 0,-1 31-2339 0 0</inkml:trace>
  <inkml:trace contextRef="#ctx0" brushRef="#br0" timeOffset="89259.372">4573 5518 10738 0 0,'0'0'2908'0'0,"0"0"-901"0"0,0 0-415 0 0,0 0-105 0 0,0 0-36 0 0,0 0-129 0 0,0 0-248 0 0,0 0-280 0 0,0 0-229 0 0,0 0-128 0 0,0 0-72 0 0,0 0 14 0 0,0 0 19 0 0,5 2 47 0 0,22 6 8 0 0,1-1 0 0 0,1-2 0 0 0,0-1 0 0 0,-1-1 0 0 0,1-1 0 0 0,0-2 0 0 0,0-1 1 0 0,7-1-454 0 0,37 0 219 0 0,25 2-2435 0 0,-98 0 832 0 0,0 0-1276 0 0,0 0-3829 0 0,-2 0-6031 0 0</inkml:trace>
  <inkml:trace contextRef="#ctx0" brushRef="#br0" timeOffset="89515.231">5265 5588 17468 0 0,'0'0'2267'0'0,"0"0"-869"0"0,0 0-284 0 0,0 0-49 0 0,0 0-76 0 0,0 0-103 0 0,0 0-173 0 0,0 0-238 0 0,0 0-130 0 0,0 0-111 0 0,0 0-69 0 0,0 0-17 0 0,0 0-46 0 0,6 30-38 0 0,17 93-34 0 0,-26-70-87 0 0,-10-25-755 0 0,2-22-3355 0 0,6-6-1658 0 0,3 3-6272 0 0</inkml:trace>
  <inkml:trace contextRef="#ctx0" brushRef="#br0" timeOffset="89679.567">5322 5312 15587 0 0,'0'0'2281'0'0,"0"0"-673"0"0,0 0-352 0 0,0 0-199 0 0,0 0-249 0 0,0 0-224 0 0,0 0-336 0 0,0 0-240 0 0,0 0-176 0 0,0 0-168 0 0,0 0-200 0 0,0 0-336 0 0,0 0-777 0 0,45-37-2912 0 0,-42 45-8129 0 0</inkml:trace>
  <inkml:trace contextRef="#ctx0" brushRef="#br0" timeOffset="89994.835">5691 5529 18780 0 0,'0'0'1175'0'0,"0"0"-351"0"0,0 0-50 0 0,0 0 64 0 0,0 0 35 0 0,0 0-119 0 0,0 0-223 0 0,0 0-193 0 0,0 0-133 0 0,0 0-65 0 0,0 0-37 0 0,0 0-37 0 0,-19 34-26 0 0,-59 105-20 0 0,74-134-19 0 0,0 0 0 0 0,0 1 0 0 0,1-1 0 0 0,0 1 0 0 0,0 0 0 0 0,0 0 0 0 0,1 0 0 0 0,0 0 0 0 0,0 1 0 0 0,0-1 0 0 0,1 0 0 0 0,0 1 0 0 0,0-1 0 0 0,1 1 0 0 0,0-1 0 0 0,0 2-1 0 0,1 14 0 0 0,-1-19 24 0 0,0 0-1 0 0,0 0 1 0 0,1 0-1 0 0,-1 0 1 0 0,1 0-1 0 0,0 0 1 0 0,0 0-1 0 0,0 0 0 0 0,0 0 1 0 0,1 0-1 0 0,-1-1 1 0 0,1 1-1 0 0,-1 0 1 0 0,1-1-1 0 0,0 0 0 0 0,0 1 1 0 0,0-1-1 0 0,0 0 1 0 0,1 0-1 0 0,-1 0 1 0 0,0 0-1 0 0,1 0 1 0 0,0-1-1 0 0,-1 1 0 0 0,1-1 1 0 0,0 0-1 0 0,0 0 1 0 0,0 0-1 0 0,-1 0 1 0 0,1 0-1 0 0,0 0 0 0 0,0-1 1 0 0,1 1-24 0 0,2 0 105 0 0,0-1 0 0 0,1 1-1 0 0,-1-1 1 0 0,0 0 0 0 0,1 0 0 0 0,-1-1 0 0 0,0 0 0 0 0,1 0 0 0 0,-1-1-1 0 0,0 1 1 0 0,0-1 0 0 0,0-1 0 0 0,0 1 0 0 0,-1-1 0 0 0,1 0 0 0 0,0-1-105 0 0,5-3 71 0 0,-1-1 1 0 0,0 0-1 0 0,0-1 1 0 0,-1-1-1 0 0,0 1 1 0 0,-1-1-1 0 0,0-1 1 0 0,0 1-1 0 0,-1-1 1 0 0,0-1-1 0 0,-1 1 1 0 0,-1-1 0 0 0,0 0-1 0 0,0-1 1 0 0,-1 1-1 0 0,-1-1 1 0 0,0 1-1 0 0,-1-1 1 0 0,0 0-1 0 0,-1 0 1 0 0,0-1-1 0 0,-2-11-71 0 0,1 22-23 0 0,-1-1-1 0 0,0 1 0 0 0,0 0 0 0 0,0 0 1 0 0,0-1-1 0 0,-1 1 0 0 0,1 0 0 0 0,-1 0 0 0 0,0 0 1 0 0,0 0-1 0 0,0 0 0 0 0,0 1 0 0 0,0-1 1 0 0,0 1-1 0 0,-1-1 0 0 0,0 1 0 0 0,1 0 1 0 0,-1 0-1 0 0,0 0 0 0 0,0 0 0 0 0,0 0 1 0 0,0 1-1 0 0,0 0 0 0 0,0-1 0 0 0,-1 1 1 0 0,1 0-1 0 0,0 0 0 0 0,-1 1 0 0 0,1-1 1 0 0,-1 1-1 0 0,-1 0 24 0 0,-55 1-2874 0 0,9 15-6128 0 0,39-9-3071 0 0</inkml:trace>
  <inkml:trace contextRef="#ctx0" brushRef="#br0" timeOffset="90426.088">5983 5776 11410 0 0,'0'0'5326'0'0,"0"0"-3303"0"0,0 0-883 0 0,0 0 74 0 0,0 0 23 0 0,0 0-83 0 0,0 0-177 0 0,0 0-246 0 0,0 0-216 0 0,0 0-82 0 0,0 0-65 0 0,0 0-33 0 0,0 0-15 0 0,14-14-60 0 0,44-42-29 0 0,-3-15 377 0 0,37-20-192 0 0,-89 91-423 0 0,-1 1 0 0 0,0 0 0 0 0,0-1 0 0 0,0 1 0 0 0,0 0 0 0 0,0 0 1 0 0,0 0-1 0 0,0 0 0 0 0,0 1 0 0 0,0-1 0 0 0,-1 0 0 0 0,1 1 0 0 0,0 0 0 0 0,-1-1 0 0 0,1 1 0 0 0,-1 0 0 0 0,0-1 0 0 0,1 1 0 0 0,-1 0 0 0 0,0 0 0 0 0,0 0 0 0 0,0 0 0 0 0,-1 0 1 0 0,1 0-1 0 0,0 1 0 0 0,-1-1 0 0 0,1 0 0 0 0,-1 0 0 0 0,0 0 0 0 0,0 2 7 0 0,7 12 0 0 0,-4-6 32 0 0,1-1 1 0 0,1 0-1 0 0,0 0 0 0 0,0-1 0 0 0,0 0 0 0 0,1 1 1 0 0,0-2-1 0 0,1 1 0 0 0,0-1 0 0 0,0 0 1 0 0,0 0-1 0 0,1-1 0 0 0,0 0 0 0 0,1-1 0 0 0,-1 1 1 0 0,1-1-1 0 0,0-1 0 0 0,0 0 0 0 0,0 0 0 0 0,1-1 1 0 0,-1 0-1 0 0,1-1 0 0 0,0 0 0 0 0,0 0 1 0 0,3-1-33 0 0,-5 0 76 0 0,0 0 1 0 0,0-1 0 0 0,0 0-1 0 0,0-1 1 0 0,0 1 0 0 0,0-2-1 0 0,0 1 1 0 0,0-1-1 0 0,-1 0 1 0 0,1-1 0 0 0,-1 0-1 0 0,1 0 1 0 0,-1 0 0 0 0,0-1-1 0 0,0 0 1 0 0,-1-1 0 0 0,1 1-1 0 0,-1-1 1 0 0,0 0 0 0 0,0-1-1 0 0,-1 0 1 0 0,1 0 0 0 0,-1-1-77 0 0,0 0 43 0 0,0-1 1 0 0,-1-1 0 0 0,0 1 0 0 0,-1 0 0 0 0,1-1 0 0 0,-2 0-1 0 0,1 0 1 0 0,-1 0 0 0 0,-1 0 0 0 0,0 0 0 0 0,0 0 0 0 0,-1-2-44 0 0,1-42-6679 0 0,-1 41 3462 0 0,0 7-9502 0 0</inkml:trace>
  <inkml:trace contextRef="#ctx0" brushRef="#br0" timeOffset="97517.741">7633 4984 7274 0 0,'0'0'1604'0'0,"0"0"-232"0"0,0 0-141 0 0,0 0 43 0 0,0 0 177 0 0,0 0 76 0 0,0 0-50 0 0,0 0-198 0 0,0 0-315 0 0,0 0-279 0 0,0 0-209 0 0,-4-6 1404 0 0,5 112-468 0 0,-13 298 257 0 0,-4-205-1364 0 0,-7-81 15 0 0,69-170 865 0 0,-19 26-1190 0 0,0 0 1 0 0,2 2 0 0 0,1 0 0 0 0,0 3 0 0 0,2 0 0 0 0,1 2 0 0 0,0 2 0 0 0,1 1-1 0 0,1 1 1 0 0,0 2 0 0 0,16-3 4 0 0,-46 14-4 0 0,1 0-1 0 0,0 0 0 0 0,0 1 1 0 0,-1 0-1 0 0,1 0 0 0 0,0 0 1 0 0,0 0-1 0 0,0 1 1 0 0,0 0-1 0 0,0 1 0 0 0,0-1 1 0 0,0 1-1 0 0,0 0 0 0 0,0 1 1 0 0,0-1-1 0 0,-1 1 1 0 0,1 0-1 0 0,-1 1 0 0 0,1-1 1 0 0,-1 1-1 0 0,0 0 0 0 0,0 0 1 0 0,0 1-1 0 0,0 0 1 0 0,-1 0-1 0 0,0 0 0 0 0,1 0 1 0 0,-1 0-1 0 0,-1 1 0 0 0,2 1 5 0 0,-2 2 10 0 0,0 0 0 0 0,-1 1 0 0 0,0-1 0 0 0,-1 1 0 0 0,1-1 0 0 0,-1 1 0 0 0,-1-1 0 0 0,0 1 0 0 0,0 0 0 0 0,-1-1 0 0 0,0 1 0 0 0,0-1 0 0 0,-1 1 0 0 0,0-1 0 0 0,-1 0 0 0 0,0 1 0 0 0,0-1 0 0 0,0 0 0 0 0,-1-1 0 0 0,-1 1-1 0 0,1-1 1 0 0,-1 0 0 0 0,0 0 0 0 0,-1 0 0 0 0,1-1 0 0 0,-6 4-10 0 0,-3 5 17 0 0,-2 0 0 0 0,0-1-1 0 0,0-1 1 0 0,-1-1 0 0 0,-1-1-1 0 0,0 0 1 0 0,-1-1 0 0 0,0-1-1 0 0,0 0 1 0 0,-11 2-17 0 0,15-7-22 0 0,0 0 1 0 0,0-1-1 0 0,0 0 1 0 0,0-2-1 0 0,-1 1 1 0 0,1-2 0 0 0,0 0-1 0 0,-1-1 1 0 0,-5-1 21 0 0,18 1-75 0 0,0 0 1 0 0,0 0 0 0 0,0 0-1 0 0,0 0 1 0 0,1 0 0 0 0,-1 0-1 0 0,0-1 1 0 0,1 0 0 0 0,-1 1-1 0 0,1-1 1 0 0,-1 0-1 0 0,1 0 1 0 0,0 0 0 0 0,0-1-1 0 0,0 1 1 0 0,0 0 0 0 0,0-1-1 0 0,1 1 1 0 0,-1-1 0 0 0,1 0-1 0 0,0 1 1 0 0,-1-1 0 0 0,1 0-1 0 0,0 0 1 0 0,1 0 0 0 0,-1 0-1 0 0,1 0 1 0 0,-1 0 0 0 0,1 0-1 0 0,0 0 1 0 0,0-3 74 0 0,22-56-5032 0 0,-9 48 410 0 0,-4 2-5443 0 0</inkml:trace>
  <inkml:trace contextRef="#ctx0" brushRef="#br0" timeOffset="98200.581">8203 5735 7906 0 0,'0'0'1723'0'0,"0"0"-383"0"0,0 0-101 0 0,0 0 141 0 0,0 0 161 0 0,0 0 11 0 0,0 0-70 0 0,0 0-138 0 0,0 0-161 0 0,0 0-192 0 0,0 0-171 0 0,38 11-153 0 0,117 29-146 0 0,-148-38-472 0 0,-1-1-1 0 0,0 0 1 0 0,0 0-1 0 0,0 0 1 0 0,1-1 0 0 0,-1 1-1 0 0,0-2 1 0 0,1 1-1 0 0,-1-1 1 0 0,0 0-1 0 0,0 0 1 0 0,0 0 0 0 0,0-1-1 0 0,6-2-48 0 0,6-3 151 0 0,1 3-40 0 0,0-2 0 0 0,-1 0-1 0 0,1-1 1 0 0,-1 0 0 0 0,-1-2 0 0 0,0 0 0 0 0,0-1 0 0 0,-1-1 0 0 0,0-1-1 0 0,-1 0 1 0 0,0-1 0 0 0,-1 0 0 0 0,0-1 0 0 0,-1-1 0 0 0,-1 0 0 0 0,8-12-111 0 0,-18 24-1 0 0,0-1 0 0 0,-1 0 0 0 0,1 1 0 0 0,-1-1 0 0 0,1 0 0 0 0,-1 0 0 0 0,0 0 0 0 0,-1 0 0 0 0,1 0 0 0 0,-1 0 0 0 0,1 0 0 0 0,-1-1 0 0 0,-1 1 0 0 0,1 0 0 0 0,0 0 0 0 0,-1 0 0 0 0,0 0 0 0 0,0 0 0 0 0,0 0 0 0 0,-1 0 0 0 0,1 1 0 0 0,-1-1 0 0 0,0 0 0 0 0,0 1 0 0 0,0-1 0 0 0,0 1 0 0 0,-1 0 0 0 0,1-1 0 0 0,-1 1 0 0 0,0 0 0 0 0,0 1 0 0 0,0-1 0 0 0,0 1 0 0 0,-1-1 0 0 0,1 1 0 0 0,-1 0 0 0 0,1 0 0 0 0,-1 0 0 0 0,0 0 1 0 0,-7 0-22 0 0,1 1 0 0 0,0 0 1 0 0,-1 0-1 0 0,1 1 0 0 0,-1 0 0 0 0,1 1 0 0 0,0 0 0 0 0,-1 1 1 0 0,1 0-1 0 0,0 0 0 0 0,0 1 0 0 0,0 1 0 0 0,1-1 1 0 0,-1 2-1 0 0,1-1 0 0 0,0 1 0 0 0,0 1 0 0 0,0-1 0 0 0,1 2 1 0 0,-1-1-1 0 0,2 1 0 0 0,-1 0 0 0 0,1 1 0 0 0,0 0 1 0 0,1 0-1 0 0,0 0 0 0 0,0 1 0 0 0,0 0 0 0 0,1 0 1 0 0,1 0-1 0 0,0 1 0 0 0,0 0 0 0 0,1 0 0 0 0,0 0 0 0 0,0 0 1 0 0,1 0-1 0 0,1 0 0 0 0,0 1 0 0 0,0-1 0 0 0,1 1 1 0 0,0-1-1 0 0,2 10 22 0 0,1-13 2 0 0,1 1 0 0 0,1-1 1 0 0,-1 0-1 0 0,1 0 0 0 0,0-1 1 0 0,1 1-1 0 0,-1-1 0 0 0,1-1 1 0 0,1 1-1 0 0,-1-1 0 0 0,1 0 1 0 0,0 0-1 0 0,0-1 0 0 0,0 1 1 0 0,1-2-1 0 0,-1 1 0 0 0,1-1 1 0 0,0 0-1 0 0,0-1 0 0 0,0 0 0 0 0,0 0 1 0 0,0-1-1 0 0,5 0-2 0 0,21 4 98 0 0,0-1 0 0 0,0-2 0 0 0,0-2 0 0 0,0-1 0 0 0,1-1 0 0 0,-1-2 0 0 0,-1-1 0 0 0,1-2-1 0 0,-1-2 1 0 0,0-1 0 0 0,-1-1 0 0 0,0-2 0 0 0,0-1 0 0 0,2-3-98 0 0,-3 1 52 0 0,0-1 0 0 0,-1-1 0 0 0,-1-2 1 0 0,0-1-1 0 0,-2-1 0 0 0,0-2 0 0 0,-2 0 0 0 0,-1-2 0 0 0,-1-1 1 0 0,16-23-54 0 0,-29 33-8 0 0,0 0-1 0 0,-2-1 1 0 0,0-1-1 0 0,-1 1 1 0 0,0-1-1 0 0,-2 0 1 0 0,0-1-1 0 0,-1 1 1 0 0,-1-1-1 0 0,-1 0 1 0 0,-1 0-1 0 0,0 1 1 0 0,-2-1-1 0 0,-2-20 10 0 0,1 31-5 0 0,0-1 1 0 0,0 1-1 0 0,-1 0 0 0 0,0 0 1 0 0,-1 0-1 0 0,0 0 0 0 0,0 0 1 0 0,-1 1-1 0 0,0 0 0 0 0,-1 0 1 0 0,1 0-1 0 0,-1 1 0 0 0,-2-1 5 0 0,6 5-2 0 0,0 0 0 0 0,-1 1-1 0 0,0-1 1 0 0,1 1 0 0 0,-1 0-1 0 0,0-1 1 0 0,0 1 0 0 0,-1 1-1 0 0,1-1 1 0 0,0 0 0 0 0,0 1-1 0 0,-1 0 1 0 0,1 0 0 0 0,-1 0-1 0 0,1 0 1 0 0,-1 0 0 0 0,1 1-1 0 0,-1-1 1 0 0,0 1 0 0 0,1 0-1 0 0,-1 0 1 0 0,0 1-1 0 0,1-1 1 0 0,-1 1 0 0 0,1 0-1 0 0,-1-1 1 0 0,1 2 0 0 0,-1-1-1 0 0,1 0 1 0 0,0 1 0 0 0,-1-1-1 0 0,1 1 1 0 0,0 0 0 0 0,0 0-1 0 0,-1 2 3 0 0,-4 2 6 0 0,1 1-1 0 0,0 0 0 0 0,1 1 0 0 0,0-1 0 0 0,0 1 0 0 0,0 1 0 0 0,1-1 0 0 0,1 1 1 0 0,-1 0-1 0 0,1 0 0 0 0,1 0 0 0 0,-1 1 0 0 0,2-1 0 0 0,-1 1 0 0 0,1-1 0 0 0,1 4-5 0 0,-7 162 115 0 0,8-165-110 0 0,4 21 90 0 0,0 1 0 0 0,3-1 0 0 0,0 0 0 0 0,2 0 0 0 0,1-1 0 0 0,4 5-95 0 0,8 30 199 0 0,-1-4-89 0 0,-9-31-136 0 0,-2 0 0 0 0,-1 1 0 0 0,-1 1 1 0 0,-2-1-1 0 0,-1 1 0 0 0,0 23 26 0 0,-32-89-5030 0 0,23 28 3946 0 0,-3-5-1924 0 0,2 3-1836 0 0,-2-3-6788 0 0</inkml:trace>
  <inkml:trace contextRef="#ctx0" brushRef="#br0" timeOffset="98394.485">8958 5400 12227 0 0,'0'0'1705'0'0,"0"0"-556"0"0,0 0-293 0 0,0 0 133 0 0,0 0 194 0 0,0 0 80 0 0,0 0-109 0 0,0 0-187 0 0,0 0-221 0 0,36 3-171 0 0,111 7-104 0 0,73 3 968 0 0,-116-11-1003 0 0,0 0-5045 0 0,-97-3-487 0 0,-1-2-6318 0 0</inkml:trace>
  <inkml:trace contextRef="#ctx0" brushRef="#br0" timeOffset="98869.568">9645 5522 4033 0 0,'0'0'3122'0'0,"0"0"-1168"0"0,0 0-221 0 0,0 0 132 0 0,0 0-20 0 0,0 0-136 0 0,0 0-289 0 0,0 0-290 0 0,0 0-209 0 0,0 0-146 0 0,0 0-104 0 0,0 0-60 0 0,0 0-26 0 0,6 32-54 0 0,19 96-4 0 0,-25-127-507 0 0,-1 1 1 0 0,1-1 0 0 0,0 0-1 0 0,0 0 1 0 0,0 1 0 0 0,0-1-1 0 0,0 0 1 0 0,0 1 0 0 0,0-1-1 0 0,0 0 1 0 0,1 1-1 0 0,-1-1 1 0 0,0 0 0 0 0,1 0-1 0 0,-1 1 1 0 0,1-1 0 0 0,-1 0-1 0 0,1 0 1 0 0,-1 0 0 0 0,1 0-1 0 0,0 0 1 0 0,0 0 0 0 0,0 0-1 0 0,0 0 1 0 0,0 0 0 0 0,-1 0-1 0 0,2 0 1 0 0,-1 0-1 0 0,0-1 1 0 0,0 1 0 0 0,0 0-1 0 0,0-1 1 0 0,0 1 0 0 0,0-1-1 0 0,1 1 1 0 0,-1-1 0 0 0,0 0-1 0 0,2 1-20 0 0,2-1 188 0 0,4 1-46 0 0,-1 0 0 0 0,0 0 1 0 0,1 0-1 0 0,-1-1 0 0 0,1-1 1 0 0,-1 1-1 0 0,0-1 0 0 0,1-1 0 0 0,-1 0 1 0 0,0 0-1 0 0,0 0 0 0 0,0-1 1 0 0,0 0-1 0 0,0-1 0 0 0,-1 0 0 0 0,0 0 1 0 0,1 0-1 0 0,-1-1 0 0 0,2-2-142 0 0,116-115 450 0 0,-118 113-404 0 0,-2 3-152 0 0,-6 18-68 0 0,0-8 172 0 0,-2 1-2 0 0,1-1 0 0 0,0 1 0 0 0,0 0 0 0 0,0 0 0 0 0,1 0 1 0 0,0 0-1 0 0,0 0 0 0 0,0 0 0 0 0,0 0 0 0 0,1 0 0 0 0,0 0 0 0 0,0 1 0 0 0,0-1 0 0 0,1 0 0 0 0,0 0 1 0 0,0 0-1 0 0,0 0 0 0 0,0 0 0 0 0,1 0 0 0 0,0 0 0 0 0,0-1 0 0 0,0 1 0 0 0,1 0 0 0 0,-1-1 1 0 0,1 0-1 0 0,0 0 0 0 0,1 0 0 0 0,-1 0 0 0 0,1 0 0 0 0,-1 0 0 0 0,1-1 0 0 0,0 0 0 0 0,1 0 4 0 0,6 2 38 0 0,0-2-1 0 0,1 0 0 0 0,0 0 1 0 0,-1-1-1 0 0,1 0 1 0 0,0-1-1 0 0,0-1 0 0 0,0 1 1 0 0,0-2-1 0 0,0 0 0 0 0,0 0 1 0 0,0-1-1 0 0,0-1 0 0 0,-1 0 1 0 0,1-1-1 0 0,-1 0 0 0 0,0 0 1 0 0,0-1-1 0 0,0-1 0 0 0,-1 0 1 0 0,0 0-1 0 0,0-1 0 0 0,0 0 1 0 0,-1-1-1 0 0,0 0 0 0 0,-1 0 1 0 0,0-1-1 0 0,0 0 0 0 0,6-10-37 0 0,39-91-102 0 0,-55 85-1468 0 0,-8 23-6141 0 0,8 2-3971 0 0</inkml:trace>
  <inkml:trace contextRef="#ctx0" brushRef="#br0" timeOffset="99196.949">10532 5691 5969 0 0,'0'0'5028'0'0,"0"0"-1882"0"0,0 0-903 0 0,0 0-377 0 0,0 0-287 0 0,0 0-232 0 0,0 0-223 0 0,32-5-254 0 0,100-16-201 0 0,-60-4 259 0 0,-65 22-871 0 0,0-1-1 0 0,0 0 0 0 0,0 0 0 0 0,0 0 0 0 0,0-1 1 0 0,-1 0-1 0 0,0 0 0 0 0,0 0 0 0 0,-1-1 0 0 0,1 0 1 0 0,-1 0-1 0 0,0-1 0 0 0,-1 1 0 0 0,0-1 1 0 0,0 0-1 0 0,0 0 0 0 0,-1 0 0 0 0,0-1 0 0 0,0 1 1 0 0,-1-1-1 0 0,0 0 0 0 0,0 0 0 0 0,-1 0 1 0 0,0 0-1 0 0,0 1 0 0 0,-1-3-56 0 0,-2 7-16 0 0,-1 0 0 0 0,0 1 0 0 0,0-1 0 0 0,0 0 0 0 0,0 1 0 0 0,0 0 0 0 0,-1-1 0 0 0,1 1 0 0 0,0 1 0 0 0,-1-1 1 0 0,0 0-1 0 0,1 1 0 0 0,-1 0 0 0 0,0 0 0 0 0,0 0 0 0 0,0 0 0 0 0,0 1 0 0 0,0-1 0 0 0,0 1 0 0 0,0 0 0 0 0,0 0 0 0 0,0 0 0 0 0,0 1 0 0 0,-1 0 16 0 0,-5 1-29 0 0,1 1-1 0 0,-1-1 1 0 0,1 2-1 0 0,-1 0 1 0 0,1 0 0 0 0,0 0-1 0 0,1 1 1 0 0,-1 1-1 0 0,1-1 1 0 0,0 1-1 0 0,0 1 1 0 0,1-1 0 0 0,0 1-1 0 0,0 1 1 0 0,1-1-1 0 0,-1 1 1 0 0,2 0-1 0 0,-1 1 1 0 0,1-1 0 0 0,1 1-1 0 0,-1 0 1 0 0,1 1-1 0 0,1-1 1 0 0,0 0-1 0 0,0 1 1 0 0,1 0 0 0 0,0 0-1 0 0,1 0 1 0 0,0 3 29 0 0,1-8-3 0 0,0-1 0 0 0,1 1 0 0 0,-1 0 1 0 0,1-1-1 0 0,0 0 0 0 0,1 1 0 0 0,-1-1 0 0 0,1 1 1 0 0,0-1-1 0 0,0 0 0 0 0,0 0 0 0 0,0 0 1 0 0,1 0-1 0 0,0-1 0 0 0,0 1 0 0 0,0-1 1 0 0,0 1-1 0 0,0-1 0 0 0,1 0 0 0 0,-1 0 0 0 0,1-1 1 0 0,0 1-1 0 0,0-1 0 0 0,0 1 0 0 0,0-1 1 0 0,0-1-1 0 0,0 1 0 0 0,1 0 0 0 0,-1-1 0 0 0,1 0 1 0 0,1 0 2 0 0,143 9-245 0 0,-50-34-1466 0 0,-68 10-1814 0 0,-5-1-4011 0 0,-17 10-3724 0 0</inkml:trace>
  <inkml:trace contextRef="#ctx0" brushRef="#br0" timeOffset="99549.011">11009 5699 3561 0 0,'0'0'2135'0'0,"0"0"-103"0"0,0 0 97 0 0,0 0 43 0 0,0 0-73 0 0,0 0-161 0 0,0 0-222 0 0,0 0-197 0 0,0 0-222 0 0,0 0-230 0 0,0 0-210 0 0,31-1-162 0 0,97-3-123 0 0,-66-13 144 0 0,-53 10-530 0 0,-1 3-118 0 0,1-1 1 0 0,-2 0-1 0 0,1 0 1 0 0,0 0-1 0 0,-1-1 1 0 0,0-1-1 0 0,0 1 1 0 0,-1-1-1 0 0,0 0 1 0 0,0 0 0 0 0,-1-1-1 0 0,0 1 1 0 0,0-1-1 0 0,0-1 1 0 0,-1 1-1 0 0,-1 0 1 0 0,1-1-1 0 0,-1 0 1 0 0,-1 0-1 0 0,0 0 1 0 0,0 0-1 0 0,-1 0 1 0 0,1-3-69 0 0,-3 11-3 0 0,1-1 0 0 0,0 0 0 0 0,-1 0 1 0 0,1 0-1 0 0,-1 0 0 0 0,0 0 0 0 0,1 1 0 0 0,-1-1 0 0 0,0 0 1 0 0,0 1-1 0 0,0-1 0 0 0,-1 0 0 0 0,1 1 0 0 0,0-1 0 0 0,0 1 1 0 0,-1 0-1 0 0,1-1 0 0 0,-1 1 0 0 0,1 0 0 0 0,-1 0 0 0 0,0 0 1 0 0,1 0-1 0 0,-1 0 0 0 0,0 0 0 0 0,0 1 0 0 0,0-1 0 0 0,1 1 1 0 0,-1-1-1 0 0,0 1 0 0 0,0 0 0 0 0,0-1 0 0 0,0 1 0 0 0,0 0 1 0 0,0 0-1 0 0,0 0 0 0 0,0 1 0 0 0,0-1 0 0 0,-1 1 3 0 0,-77 16-188 0 0,70-13 155 0 0,0 1 0 0 0,0 0 0 0 0,0 1 0 0 0,1 0 0 0 0,0 1-1 0 0,0 0 1 0 0,1 0 0 0 0,0 0 0 0 0,0 1 0 0 0,0 1 0 0 0,1-1 0 0 0,1 1 0 0 0,-1 0 0 0 0,2 1 0 0 0,-1-1 0 0 0,1 1 0 0 0,1 1 0 0 0,-1-1-1 0 0,2 0 1 0 0,-1 1 0 0 0,2 0 0 0 0,-1 0 0 0 0,2 0 0 0 0,-1 0 0 0 0,1 8 33 0 0,5-13-41 0 0,-1 0-1 0 0,1 0 1 0 0,0-1-1 0 0,1 0 1 0 0,-1 0-1 0 0,1 0 1 0 0,0 0-1 0 0,0-1 1 0 0,1 0-1 0 0,-1 0 1 0 0,1 0-1 0 0,0 0 1 0 0,0-1-1 0 0,0 0 1 0 0,1-1-1 0 0,-1 1 1 0 0,1-1-1 0 0,-1-1 1 0 0,1 1-1 0 0,0-1 1 0 0,-1 0-1 0 0,1 0 1 0 0,0-1-1 0 0,0 0 1 0 0,0 0-1 0 0,3-1 42 0 0,98 0-1814 0 0,-73-4-1162 0 0,-1-3-3506 0 0,-20 4-4823 0 0</inkml:trace>
  <inkml:trace contextRef="#ctx0" brushRef="#br0" timeOffset="99929.682">11497 5769 2793 0 0,'0'0'2359'0'0,"0"0"-317"0"0,0 0-147 0 0,0 0 62 0 0,0 0-3 0 0,0 0-61 0 0,0 0-108 0 0,0 0-195 0 0,0 0-202 0 0,0 0-205 0 0,0 0-183 0 0,0 0-171 0 0,22-2-140 0 0,69-7-70 0 0,-87 8-556 0 0,-1 1 0 0 0,1 0 0 0 0,0-1 0 0 0,-1 0 0 0 0,0 1 0 0 0,1-1 0 0 0,-1-1 0 0 0,1 1 0 0 0,-1 0-1 0 0,0-1 1 0 0,0 0 0 0 0,0 0 0 0 0,0 0 0 0 0,0 0 0 0 0,0 0 0 0 0,-1 0 0 0 0,1-1 0 0 0,-1 0 0 0 0,2-1-63 0 0,5-6 240 0 0,7-5-1 0 0,0-1 1 0 0,-1-1-1 0 0,0-1 1 0 0,-2 0-1 0 0,0-1 0 0 0,-1 0 1 0 0,-1-1-1 0 0,3-6-239 0 0,-11 22-268 0 0,-6 23 147 0 0,2-12 116 0 0,0 0 1 0 0,0 0 0 0 0,0 1 0 0 0,1-1 0 0 0,0 0 0 0 0,1 1 1 0 0,-1-1-1 0 0,1 0 0 0 0,1 1 0 0 0,-1-1 0 0 0,1 0 1 0 0,1 0-1 0 0,-1 0 0 0 0,1 0 0 0 0,2 2 4 0 0,-1-2 44 0 0,1 0 0 0 0,0 0 0 0 0,0 0 0 0 0,0-1 0 0 0,1 0 0 0 0,0 0 0 0 0,0-1 0 0 0,1 0 0 0 0,0 0 0 0 0,0 0 0 0 0,0-1-1 0 0,0 0 1 0 0,0 0 0 0 0,1-1 0 0 0,0 0 0 0 0,0 0 0 0 0,0-1 0 0 0,0 0 0 0 0,0 0 0 0 0,0-1 0 0 0,0 0 0 0 0,1 0 0 0 0,5-1-44 0 0,-4 1 77 0 0,-1-1 0 0 0,0 0 0 0 0,0-1 0 0 0,0 0 0 0 0,0 0 0 0 0,0-1 0 0 0,0 0 0 0 0,0-1 0 0 0,0 0 0 0 0,-1 0 0 0 0,1-1 1 0 0,-1 0-1 0 0,0-1 0 0 0,0 1 0 0 0,0-1 0 0 0,-1-1 0 0 0,0 0 0 0 0,0 0 0 0 0,0 0 0 0 0,-1-1 0 0 0,0 0 0 0 0,5-6-77 0 0,-1-3-336 0 0,-1 1 1 0 0,0-1-1 0 0,-1-1 1 0 0,-1 1-1 0 0,-1-1 1 0 0,0-1-1 0 0,1-6 336 0 0,-3 9-4356 0 0,1 3-8114 0 0</inkml:trace>
  <inkml:trace contextRef="#ctx0" brushRef="#br0" timeOffset="100816.693">13332 5040 12747 0 0,'0'0'1364'0'0,"0"0"-214"0"0,0 0-80 0 0,0 0-3 0 0,0 0 16 0 0,0 0 3 0 0,0 0-103 0 0,0 0-138 0 0,0 0-153 0 0,0 0-159 0 0,0 0-109 0 0,-13 9-58 0 0,-39 33-22 0 0,51-41-310 0 0,-1 1-1 0 0,1-1 1 0 0,-1 1-1 0 0,1-1 1 0 0,0 1-1 0 0,-1 0 0 0 0,1 0 1 0 0,0-1-1 0 0,0 1 1 0 0,0 0-1 0 0,0 0 1 0 0,1 0-1 0 0,-1 0 0 0 0,0 0 1 0 0,1 0-1 0 0,0 0 1 0 0,-1 0-1 0 0,1 0 0 0 0,0 0 1 0 0,0 1-1 0 0,0-1 1 0 0,0 0-1 0 0,0 0 1 0 0,1 0-1 0 0,-1 0-33 0 0,1 9 214 0 0,13 210 2272 0 0,-8 102-1362 0 0,-13-224-1239 0 0,-8-99-4142 0 0,6 0-3426 0 0,4-3-3923 0 0</inkml:trace>
  <inkml:trace contextRef="#ctx0" brushRef="#br0" timeOffset="104953.552">13047 5375 656 0 0,'0'0'1408'0'0,"0"0"151"0"0,0 0 278 0 0,0 0 203 0 0,0 0 41 0 0,0 0-182 0 0,0 0-244 0 0,0 0-216 0 0,0 0-180 0 0,0 0-162 0 0,0 0-142 0 0,-4 0-99 0 0,-14 0-85 0 0,14 0-71 0 0,4 0-62 0 0,0 0-99 0 0,0 0-98 0 0,15 3 1563 0 0,92-3 1108 0 0,98-14-1893 0 0,-140 7-1477 0 0,-62 6-725 0 0,-1 0-1550 0 0,-1-2-4765 0 0,-1 0-5090 0 0</inkml:trace>
  <inkml:trace contextRef="#ctx0" brushRef="#br0" timeOffset="105483.577">13671 4977 8058 0 0,'0'0'4873'0'0,"0"0"-2338"0"0,0 0-967 0 0,0 0-166 0 0,0 0-31 0 0,0 0-87 0 0,0 0-193 0 0,0 0-260 0 0,0 0-228 0 0,0 0-125 0 0,0 0-11 0 0,0 0 20 0 0,0 0 2 0 0,0 11-56 0 0,2 203 1174 0 0,-2 175-1055 0 0,20-330-499 0 0,13-70 18 0 0,181-134 125 0 0,-142 115-143 0 0,-70 30-53 0 0,-1-1 0 0 0,0 1 0 0 0,1 0 0 0 0,-1 0 0 0 0,0-1 1 0 0,1 1-1 0 0,-1 0 0 0 0,0 0 0 0 0,1 0 0 0 0,-1 0 0 0 0,0 1 0 0 0,1-1 0 0 0,-1 0 0 0 0,0 0 0 0 0,0 1 0 0 0,1-1 0 0 0,-1 1 1 0 0,0-1-1 0 0,0 1 0 0 0,0 0 0 0 0,1-1 0 0 0,-1 1 0 0 0,0 0 0 0 0,0 0 0 0 0,0 0 0 0 0,0 0 0 0 0,0 0 0 0 0,-1 0 0 0 0,1 0 0 0 0,0 0 1 0 0,0 0-1 0 0,-1 0 0 0 0,1 0 0 0 0,0 1 0 0 0,-1-1 0 0 0,1 0 0 0 0,-1 0 0 0 0,0 1 0 0 0,1-1 0 0 0,-1 0 0 0 0,0 1 0 0 0,0-1 1 0 0,0 1-1 0 0,5 64 166 0 0,-5-59-133 0 0,1 143 659 0 0,14-105-497 0 0,-15-44-215 0 0,0 0 0 0 0,1 0-1 0 0,-1 0 1 0 0,0 0 0 0 0,1 0-1 0 0,-1 0 1 0 0,1-1-1 0 0,-1 1 1 0 0,1 0 0 0 0,-1 0-1 0 0,1 0 1 0 0,0-1 0 0 0,-1 1-1 0 0,1 0 1 0 0,0-1 0 0 0,0 1-1 0 0,0 0 1 0 0,-1-1 0 0 0,1 1-1 0 0,0-1 1 0 0,0 0 0 0 0,0 1-1 0 0,0-1 1 0 0,0 0 0 0 0,0 1-1 0 0,0-1 1 0 0,0 0-1 0 0,0 0 1 0 0,0 0 0 0 0,0 0-1 0 0,0 0 1 0 0,0 0 0 0 0,0 0-1 0 0,0 0 1 0 0,0 0 0 0 0,0 0-1 0 0,0-1 1 0 0,0 1 0 0 0,-1 0-1 0 0,1-1 1 0 0,0 1 0 0 0,0-1-1 0 0,0 1 1 0 0,1-1 20 0 0,11-18-2312 0 0,-6 6-5776 0 0,-5 5-4512 0 0</inkml:trace>
  <inkml:trace contextRef="#ctx0" brushRef="#br0" timeOffset="106049.682">14330 5515 7226 0 0,'0'0'1544'0'0,"0"0"-160"0"0,0 0 106 0 0,0 0 140 0 0,0 0 19 0 0,0 0-152 0 0,0 0-185 0 0,0 0-148 0 0,0 0-105 0 0,0 0-35 0 0,0 0-56 0 0,0 0-90 0 0,0 0-81 0 0,29 11-91 0 0,92 36-109 0 0,-59-35 368 0 0,-58-13-920 0 0,0 1 1 0 0,0-1 0 0 0,0 0 0 0 0,0 0 0 0 0,0 0-1 0 0,0 0 1 0 0,0-1 0 0 0,0 1 0 0 0,0-1 0 0 0,0 0-1 0 0,-1 0 1 0 0,1-1 0 0 0,-1 1 0 0 0,0-1 0 0 0,0 0-1 0 0,0 1 1 0 0,0-2 0 0 0,0 1 0 0 0,0 0 0 0 0,-1 0-1 0 0,1-1 1 0 0,-1 1 0 0 0,0-1 0 0 0,0 0 0 0 0,-1 0-1 0 0,1 0 1 0 0,-1 0 0 0 0,0 0 0 0 0,0 0 0 0 0,0 0-1 0 0,0 0 1 0 0,-1 0 0 0 0,1 0 0 0 0,-1 0 0 0 0,-1-4-46 0 0,-1 5-19 0 0,0-1 0 0 0,0 1 1 0 0,-1-1-1 0 0,1 1 0 0 0,-1 0 1 0 0,0 0-1 0 0,0 0 0 0 0,0 0 1 0 0,-1 1-1 0 0,1-1 0 0 0,0 1 0 0 0,-1 0 1 0 0,0 0-1 0 0,1 0 0 0 0,-1 0 1 0 0,0 1-1 0 0,0 0 0 0 0,0-1 1 0 0,0 2-1 0 0,0-1 0 0 0,-1 0 1 0 0,1 1-1 0 0,0-1 0 0 0,-4 2 19 0 0,-5-2-23 0 0,1 0 0 0 0,0 1-1 0 0,-1 1 1 0 0,1 0 0 0 0,0 1-1 0 0,-1 0 1 0 0,1 1 0 0 0,0 0-1 0 0,1 1 1 0 0,-1 0-1 0 0,1 1 1 0 0,-1 0 0 0 0,1 1-1 0 0,1 0 1 0 0,-1 1 0 0 0,1 0-1 0 0,0 1 1 0 0,1 0 0 0 0,0 0-1 0 0,0 1 1 0 0,1 0-1 0 0,0 1 1 0 0,1 0 0 0 0,-1 0-1 0 0,-4 10 24 0 0,10-15 25 0 0,1 0-1 0 0,0 0 0 0 0,-1-1 0 0 0,1 1 1 0 0,1 0-1 0 0,-1 0 0 0 0,1 0 0 0 0,0 0 0 0 0,0 0 1 0 0,0 1-1 0 0,1-1 0 0 0,0-1 0 0 0,0 1 1 0 0,0 0-1 0 0,1 0 0 0 0,-1 0 0 0 0,1 0 1 0 0,0-1-1 0 0,1 1 0 0 0,-1-1 0 0 0,1 0 1 0 0,0 0-1 0 0,0 1 0 0 0,0-2 0 0 0,0 1 0 0 0,1 0 1 0 0,-1-1-1 0 0,1 0 0 0 0,0 1 0 0 0,0-1 1 0 0,0-1-1 0 0,1 1 0 0 0,2 0-24 0 0,11 7 111 0 0,1 0 0 0 0,0-2 0 0 0,0 0 0 0 0,1-2 0 0 0,0 0 0 0 0,0-1 0 0 0,12 1-111 0 0,156 2-255 0 0,-138-8-2534 0 0,-39-1-3171 0 0,-2-2-6664 0 0</inkml:trace>
  <inkml:trace contextRef="#ctx0" brushRef="#br0" timeOffset="107099.722">15873 4988 11642 0 0,'0'0'2114'0'0,"0"0"-199"0"0,0 0-228 0 0,0 0-110 0 0,0 0-94 0 0,0 0-154 0 0,0 0-192 0 0,0 0-204 0 0,0 0-209 0 0,0 0-192 0 0,0 0-156 0 0,0 0-73 0 0,0 0 4 0 0,-8 4 33 0 0,3-1-277 0 0,3-2-33 0 0,0 0 0 0 0,-1 0-1 0 0,1 0 1 0 0,0 1 0 0 0,0-1 0 0 0,0 0-1 0 0,0 1 1 0 0,0 0 0 0 0,1-1-1 0 0,-1 1 1 0 0,0 0 0 0 0,1 0 0 0 0,-1 0-1 0 0,1 0 1 0 0,0 0 0 0 0,0 0-1 0 0,0 1 1 0 0,0-1 0 0 0,0 0 0 0 0,0 1-1 0 0,0-1 1 0 0,1 1 0 0 0,-1 0-30 0 0,-20 354 2019 0 0,19 120-1376 0 0,2-476-631 0 0,0-1 25 0 0,0 0 19 0 0,10-19 168 0 0,11-10-224 0 0,0 2-1 0 0,2 0 0 0 0,1 2 1 0 0,1 1-1 0 0,1 0 0 0 0,1 2 1 0 0,1 1-1 0 0,0 1 1 0 0,2 2-1 0 0,1 1 0 0 0,2 0 1 0 0,-22 11-4 0 0,1 1 0 0 0,0 1 0 0 0,0-1 0 0 0,0 2 0 0 0,0 0 0 0 0,1 0 0 0 0,-1 1-1 0 0,1 1 1 0 0,-1 0 0 0 0,1 0 0 0 0,8 2 4 0 0,-18-1 0 0 0,-1 1-1 0 0,1-1 1 0 0,-1 1 0 0 0,1 0-1 0 0,-1 0 1 0 0,0 0-1 0 0,1 0 1 0 0,-1 0 0 0 0,0 0-1 0 0,0 1 1 0 0,0-1-1 0 0,0 1 1 0 0,0-1 0 0 0,0 1-1 0 0,0 0 1 0 0,-1 0-1 0 0,1 0 1 0 0,0 0 0 0 0,-1 0-1 0 0,0 0 1 0 0,0 0-1 0 0,1 1 1 0 0,-1-1 0 0 0,0 0-1 0 0,-1 1 1 0 0,1-1-1 0 0,0 0 1 0 0,-1 1 0 0 0,1-1-1 0 0,-1 1 1 0 0,0-1 0 0 0,0 1-1 0 0,0 0 1 0 0,0 1 0 0 0,-22 86 13 0 0,11-73-16 0 0,-2-1 0 0 0,0 0 0 0 0,0 0 0 0 0,-2-2 0 0 0,0 0 0 0 0,0 0 0 0 0,-1-2 0 0 0,-1 0 0 0 0,0 0-1 0 0,-1-2 1 0 0,0 0 0 0 0,-1-1 0 0 0,1-1 0 0 0,-2-1 0 0 0,1-1 0 0 0,-1 0 0 0 0,-10 1 3 0 0,-67-3-423 0 0,96-4 355 0 0,0-1 1 0 0,-1 1-1 0 0,1 0 0 0 0,0-1 0 0 0,-1 1 0 0 0,1-1 0 0 0,0 0 0 0 0,0 1 0 0 0,-1-1 0 0 0,1 0 0 0 0,0 0 1 0 0,0 1-1 0 0,0-1 0 0 0,0 0 0 0 0,0 0 0 0 0,0 0 0 0 0,0 0 0 0 0,1-1 0 0 0,-1 1 0 0 0,0 0 1 0 0,1 0-1 0 0,-1 0 0 0 0,0-1 0 0 0,1 1 0 0 0,0 0 0 0 0,-1-1 0 0 0,1 1 0 0 0,0 0 0 0 0,-1-1 0 0 0,1 1 1 0 0,0 0-1 0 0,0-1 0 0 0,0 1 0 0 0,0-1 0 0 0,1 1 0 0 0,-1 0 0 0 0,0-1 0 0 0,0 1 0 0 0,1 0 0 0 0,-1-1 1 0 0,1 1-1 0 0,-1 0 0 0 0,1 0 0 0 0,0 0 0 0 0,-1-1 0 0 0,1 1 0 0 0,0 0 0 0 0,0 0 0 0 0,0 0 1 0 0,0 0-1 0 0,0 0 0 0 0,0 0 0 0 0,0 0 0 0 0,0 1 0 0 0,0-1 0 0 0,1 0 68 0 0,18-19-2278 0 0,-5 8-2335 0 0,0 3-7351 0 0</inkml:trace>
  <inkml:trace contextRef="#ctx0" brushRef="#br0" timeOffset="107442.281">16745 5640 18924 0 0,'0'0'1298'0'0,"0"0"-594"0"0,0 0-183 0 0,0 0 225 0 0,0 0 243 0 0,0 0 89 0 0,0 0-133 0 0,0 0-242 0 0,0 0-167 0 0,0 0-112 0 0,0 0-89 0 0,0 0-48 0 0,0 0-90 0 0,-11 18-50 0 0,-33 55-38 0 0,42-71-101 0 0,1 1-1 0 0,-1-1 1 0 0,1 1 0 0 0,0-1-1 0 0,-1 1 1 0 0,1-1-1 0 0,0 1 1 0 0,1 0-1 0 0,-1-1 1 0 0,0 1-1 0 0,1 0 1 0 0,0 0 0 0 0,-1 0-1 0 0,1-1 1 0 0,0 1-1 0 0,0 0 1 0 0,1 0-1 0 0,-1 0 1 0 0,1-1 0 0 0,-1 1-1 0 0,1 0 1 0 0,1 2-8 0 0,-1-3 5 0 0,2 3 8 0 0,0-1 0 0 0,1 1 0 0 0,0-1 0 0 0,0 0 0 0 0,0 0 0 0 0,1-1 0 0 0,-1 1 1 0 0,1-1-1 0 0,0 0 0 0 0,0-1 0 0 0,0 1 0 0 0,0-1 0 0 0,0 0 0 0 0,0 0 0 0 0,1 0 0 0 0,-1-1 0 0 0,5 1-13 0 0,15 3 52 0 0,1-1 1 0 0,1-1-1 0 0,-1-1 1 0 0,0-2-1 0 0,0 0 0 0 0,1-2 1 0 0,-1-1-1 0 0,0-1 1 0 0,0-1-1 0 0,-1-1 1 0 0,1-2-1 0 0,-1 0 1 0 0,-1-2-1 0 0,0 0 1 0 0,7-6-53 0 0,-25 14 17 0 0,0 0 0 0 0,0-1 1 0 0,0 1-1 0 0,-1-2 0 0 0,1 1 1 0 0,-1 0-1 0 0,0-1 1 0 0,1 0-1 0 0,-2-1 0 0 0,1 1 1 0 0,0-1-1 0 0,-1 0 1 0 0,0 0-1 0 0,0 0 0 0 0,0 0 1 0 0,-1-1-1 0 0,0 1 1 0 0,0-1-1 0 0,0 0 0 0 0,-1 0 1 0 0,0 0-1 0 0,0-1 0 0 0,0 1 1 0 0,-1 0-1 0 0,0-1 1 0 0,0 1-1 0 0,-1-5-17 0 0,-3 5 0 0 0,-1 1 0 0 0,1-1 1 0 0,-1 1-1 0 0,-1 0 0 0 0,1 0 0 0 0,-1 0 0 0 0,0 0 0 0 0,0 1 1 0 0,0 0-1 0 0,-1 0 0 0 0,1 0 0 0 0,-1 1 0 0 0,0 0 1 0 0,0 0-1 0 0,0 0 0 0 0,0 1 0 0 0,-1 0 0 0 0,1 0 0 0 0,-1 0 1 0 0,1 1-1 0 0,-1 0 0 0 0,-5 0 0 0 0,-12-3-73 0 0,-1 0 0 0 0,0 2-1 0 0,-1 1 1 0 0,1 1 0 0 0,0 1 0 0 0,0 1 0 0 0,0 2 0 0 0,-1 0 73 0 0,14-1-266 0 0,1 0 0 0 0,-1 1 0 0 0,1 1 1 0 0,0-1-1 0 0,0 2 0 0 0,0 0 1 0 0,1 0-1 0 0,0 1 0 0 0,0 0 1 0 0,-7 7 265 0 0,-4 8-4275 0 0,4 3-3437 0 0,12-16-4920 0 0</inkml:trace>
  <inkml:trace contextRef="#ctx0" brushRef="#br0" timeOffset="107698.658">17806 5481 16532 0 0,'0'0'1953'0'0,"0"0"-532"0"0,0 0-234 0 0,0 0-33 0 0,0 0-32 0 0,0 0-76 0 0,0 0-124 0 0,0 0-120 0 0,0 0-113 0 0,0 0-108 0 0,-34 26-128 0 0,-102 82-133 0 0,57-32 44 0 0,63-54-292 0 0,-55 84-165 0 0,68-92-211 0 0,2-3 1088 0 0,-1-6-3268 0 0,-2-3-3000 0 0,-1-4-4251 0 0,2-1-1567 0 0</inkml:trace>
  <inkml:trace contextRef="#ctx0" brushRef="#br0" timeOffset="107916.665">17434 5371 14195 0 0,'0'0'4958'0'0,"0"0"-2736"0"0,0 0-1082 0 0,0 0-179 0 0,0 0-54 0 0,0 0-10 0 0,0 0-41 0 0,0 0-105 0 0,0 0-95 0 0,0 0-82 0 0,0 0-60 0 0,0 0-45 0 0,30 35-55 0 0,95 110-44 0 0,-20-27 186 0 0,21 22-380 0 0,-80-104-3074 0 0,-45-35 2418 0 0,0-1-1698 0 0,-1 0-5040 0 0,0 0-5783 0 0</inkml:trace>
  <inkml:trace contextRef="#ctx0" brushRef="#br0" timeOffset="113057.681">18715 5470 0 0 0,'0'0'529'0'0,"0"0"369"0"0,0 0 280 0 0,0 0 154 0 0,0 0 28 0 0,0 0-13 0 0,0 0-57 0 0,0 0-39 0 0,0 0-47 0 0,23-4-39 0 0,67-14-43 0 0,-68 9 7642 0 0,-40-1-7775 0 0,-4 8-843 0 0,0 0-1 0 0,0 1 1 0 0,0 1 0 0 0,-1 1-1 0 0,1 2 1 0 0,0 0 0 0 0,-13 4-146 0 0,-42 4 383 0 0,5 3 185 0 0,80 12-547 0 0,85 36 171 0 0,-70-51-146 0 0,104 48 175 0 0,-127-58-208 0 0,1 0 0 0 0,0 0-1 0 0,-1-1 1 0 0,1 1 0 0 0,-1 0 0 0 0,0 0-1 0 0,1 0 1 0 0,-1 0 0 0 0,0 0 0 0 0,1-1-1 0 0,-1 1 1 0 0,0 0 0 0 0,0 0 0 0 0,0 0-1 0 0,0 0 1 0 0,0 0 0 0 0,0 0 0 0 0,0 0 0 0 0,0 0-1 0 0,0 0 1 0 0,0 0 0 0 0,-1 0 0 0 0,1 0-1 0 0,0 0 1 0 0,0-1 0 0 0,-1 1 0 0 0,1 0-1 0 0,-1 0 1 0 0,1 0 0 0 0,-1 0 0 0 0,1-1-1 0 0,-1 1 1 0 0,0 0 0 0 0,1-1 0 0 0,-1 1 0 0 0,0 0-1 0 0,1-1 1 0 0,-1 1 0 0 0,0-1 0 0 0,0 1-1 0 0,0-1 1 0 0,0 1 0 0 0,1-1 0 0 0,-1 0-1 0 0,0 1 1 0 0,0-1 0 0 0,0 0 0 0 0,0 0-1 0 0,0 0 1 0 0,0 0 0 0 0,0 1-13 0 0,-6 3 54 0 0,-114 75 205 0 0,-29 26-7 0 0,149-104-247 0 0,-1 0 0 0 0,1 1 0 0 0,0-1 0 0 0,0 0-1 0 0,0 1 1 0 0,1-1 0 0 0,-1 1 0 0 0,0-1 0 0 0,0 1-1 0 0,1-1 1 0 0,-1 1 0 0 0,1-1 0 0 0,-1 1 0 0 0,1 0 0 0 0,0-1-1 0 0,0 1 1 0 0,0 0 0 0 0,0-1 0 0 0,0 1 0 0 0,0 0-1 0 0,0-1 1 0 0,0 1 0 0 0,1 0 0 0 0,-1-1 0 0 0,0 1 0 0 0,1 0-1 0 0,0-1 1 0 0,-1 1 0 0 0,1-1 0 0 0,0 1 0 0 0,0-1-1 0 0,0 1 1 0 0,0-1 0 0 0,0 0 0 0 0,0 0 0 0 0,0 1 0 0 0,0-1-1 0 0,1 0 1 0 0,-1 0 0 0 0,0 0 0 0 0,1 0 0 0 0,0 0-5 0 0,67 36 260 0 0,-36-25-174 0 0,1-3 1 0 0,0 0-1 0 0,1-2 1 0 0,0-2-1 0 0,0-1 1 0 0,9-2-87 0 0,-41-3-196 0 0,-1-1 1 0 0,1 0-1 0 0,-1 0 1 0 0,0 0-1 0 0,0 0 1 0 0,0 0-1 0 0,0 0 1 0 0,0 0-1 0 0,0-1 0 0 0,-1 1 1 0 0,1-1-1 0 0,-1 1 1 0 0,1-1-1 0 0,-1 0 1 0 0,0 0-1 0 0,0 1 1 0 0,0-1-1 0 0,-1 0 1 0 0,1 0-1 0 0,0-1 196 0 0,-1 2-230 0 0,6-28-3881 0 0,-3 7-4701 0 0,1 11-1202 0 0</inkml:trace>
  <inkml:trace contextRef="#ctx0" brushRef="#br0" timeOffset="113383.871">18697 5058 11803 0 0,'0'0'1975'0'0,"0"0"-846"0"0,0 0-513 0 0,0 0-197 0 0,0 0-10 0 0,0 0 89 0 0,0 0 197 0 0,0 0 210 0 0,0 0 173 0 0,0 0 87 0 0,0 0-74 0 0,0 0-164 0 0,5 21-176 0 0,16 68-140 0 0,-11 78 1263 0 0,-15-59-1008 0 0,-5-1 0 0 0,-16 63-866 0 0,3-18 272 0 0,4 20-97 0 0,-10 104-106 0 0,15-243-528 0 0,4-30-2131 0 0,-2-8-3639 0 0,9 4-3765 0 0</inkml:trace>
  <inkml:trace contextRef="#ctx0" brushRef="#br0" timeOffset="114300.617">19247 5967 0 0 0,'0'0'487'0'0,"0"0"1282"0"0,0 0 367 0 0,0 0 52 0 0,0 0-63 0 0,0 0-154 0 0,0 0-215 0 0,0 0-202 0 0,0 0-158 0 0,0 0-130 0 0,0 0-108 0 0,2 2-43 0 0,-2-1-975 0 0,1-1 0 0 0,-1 1 0 0 0,1-1 0 0 0,0 1-1 0 0,-1-1 1 0 0,1 1 0 0 0,0-1 0 0 0,-1 0-1 0 0,1 1 1 0 0,0-1 0 0 0,0 0 0 0 0,-1 0 0 0 0,1 0-1 0 0,0 1 1 0 0,0-1 0 0 0,0 0 0 0 0,-1 0 0 0 0,1 0-1 0 0,0 0 1 0 0,0 0 0 0 0,0 0 0 0 0,-1-1-1 0 0,1 1 1 0 0,0 0 0 0 0,0 0 0 0 0,-1-1 0 0 0,1 1-1 0 0,0 0 1 0 0,-1-1 0 0 0,1 1 0 0 0,0 0 0 0 0,-1-1-1 0 0,1 1 1 0 0,0-1 0 0 0,-1 1 0 0 0,1-1-1 0 0,-1 0 1 0 0,1 1 0 0 0,-1-1 0 0 0,1 1 0 0 0,-1-1-1 0 0,1 0 1 0 0,-1 0 0 0 0,1 0-140 0 0,188-195 1436 0 0,-48 84-1253 0 0,-131 105-175 0 0,10-7 11 0 0,1 0 0 0 0,0 1-1 0 0,1 1 1 0 0,0 1-1 0 0,1 1 1 0 0,0 1 0 0 0,16-3-19 0 0,-37 11-1 0 0,-1 0 1 0 0,1 0 0 0 0,0 0-1 0 0,0 1 1 0 0,1-1 0 0 0,-1 1-1 0 0,0-1 1 0 0,0 1 0 0 0,0 0-1 0 0,0 0 1 0 0,0 0 0 0 0,0 0-1 0 0,0 0 1 0 0,1 0 0 0 0,-1 1 0 0 0,0-1-1 0 0,0 1 1 0 0,0-1 0 0 0,0 1-1 0 0,0 0 1 0 0,0 0 0 0 0,-1 0-1 0 0,1 0 1 0 0,0 0 0 0 0,0 0-1 0 0,0 1 1 0 0,-1-1 0 0 0,1 0-1 0 0,-1 1 1 0 0,1-1 0 0 0,-1 1-1 0 0,0 0 1 0 0,0 0 0 0 0,1-1-1 0 0,-1 1 1 0 0,0 0 0 0 0,0 0-1 0 0,-1 0 1 0 0,1 0 0 0 0,0 0-1 0 0,-1 0 1 0 0,1 0 0 0 0,-1 0-1 0 0,0 0 1 0 0,0 1 0 0 0,0 11 31 0 0,0 1-1 0 0,-2 0 0 0 0,1-1 1 0 0,-2 1-1 0 0,0-1 1 0 0,-1 0-1 0 0,-1 0 1 0 0,0 0-1 0 0,0 0 1 0 0,-2-1-1 0 0,1 0 1 0 0,-2 0-1 0 0,0-1 1 0 0,0 0-1 0 0,-1 0 0 0 0,-1-1 1 0 0,0 0-1 0 0,0-1 1 0 0,-9 7-31 0 0,4-3-7 0 0,0 0-1 0 0,-1-2 1 0 0,-1 1 0 0 0,0-2 0 0 0,0 0 0 0 0,-1-2-1 0 0,0 0 1 0 0,-1 0 0 0 0,0-2 0 0 0,-1 0-1 0 0,1-2 1 0 0,-1 0 0 0 0,0-1 0 0 0,0-1 0 0 0,-1-1-1 0 0,1 0 1 0 0,-16-2 7 0 0,34 0-67 0 0,0 0 1 0 0,1 0-1 0 0,-1 0 0 0 0,0-1 1 0 0,0 1-1 0 0,0 0 0 0 0,0-1 1 0 0,0 1-1 0 0,0-1 0 0 0,0 0 1 0 0,0 0-1 0 0,1 0 0 0 0,-1 0 1 0 0,0 0-1 0 0,1 0 0 0 0,-1 0 1 0 0,1 0-1 0 0,-1-1 0 0 0,1 1 1 0 0,-1 0-1 0 0,1-1 0 0 0,0 1 0 0 0,0-1 1 0 0,0 0-1 0 0,0 1 0 0 0,0-1 1 0 0,0 0-1 0 0,0 0 0 0 0,1 0 1 0 0,-1 0-1 0 0,1 1 0 0 0,-1-1 1 0 0,1 0-1 0 0,-1 0 0 0 0,1 0 1 0 0,0 0-1 0 0,0 0 0 0 0,0 0 1 0 0,0 0-1 0 0,1 0 0 0 0,-1 0 1 0 0,1 0-1 0 0,-1 0 0 0 0,1 0 0 0 0,-1 0 1 0 0,1 1-1 0 0,0-1 0 0 0,0 0 1 0 0,0 0-1 0 0,0 1 0 0 0,0-1 1 0 0,0 0 66 0 0,30-22-2970 0 0,-15 15-1300 0 0,-3 2-4924 0 0</inkml:trace>
  <inkml:trace contextRef="#ctx0" brushRef="#br0" timeOffset="115055.298">20002 5607 3353 0 0,'0'0'3455'0'0,"0"0"-1943"0"0,0 0-769 0 0,0 0 63 0 0,0 0 311 0 0,0 0 310 0 0,0 0 146 0 0,0 0-73 0 0,0 0-174 0 0,0 0-224 0 0,0 0-181 0 0,0 0-92 0 0,2 17-99 0 0,10 128 1322 0 0,-12-131-1843 0 0,-1-10-149 0 0,0 0 0 0 0,0 0 0 0 0,1-1-1 0 0,-1 1 1 0 0,1 0 0 0 0,0 0-1 0 0,0 0 1 0 0,0 0 0 0 0,0 0 0 0 0,1 0-1 0 0,0-1 1 0 0,0 1 0 0 0,0 0-1 0 0,0 0 1 0 0,0-1 0 0 0,1 1 0 0 0,-1-1-1 0 0,1 1 1 0 0,0-1 0 0 0,0 0-1 0 0,0 1 1 0 0,1-1 0 0 0,-1 0-1 0 0,1-1 1 0 0,0 1 0 0 0,0 0 0 0 0,0-1-1 0 0,0 1 1 0 0,0-1 0 0 0,0 0-1 0 0,1 0 1 0 0,-1 0 0 0 0,1-1 0 0 0,-1 1-1 0 0,4 0-59 0 0,3-3 115 0 0,1 0 0 0 0,-1 0 0 0 0,0-1 0 0 0,0 0 0 0 0,0-1-1 0 0,0 0 1 0 0,0-1 0 0 0,0 0 0 0 0,-1-1 0 0 0,0 0 0 0 0,0 0 0 0 0,0-1-1 0 0,0 0 1 0 0,-1 0 0 0 0,0-1 0 0 0,4-5-115 0 0,18-10 127 0 0,102-110 302 0 0,-139 141-464 0 0,1 1 0 0 0,0 0 0 0 0,0 1 1 0 0,1 0-1 0 0,0-1 0 0 0,1 2 0 0 0,0-1 0 0 0,1 0 0 0 0,0 1 0 0 0,1-1 0 0 0,0 1 0 0 0,1 4 35 0 0,2-10 4 0 0,1-1-1 0 0,0 1 1 0 0,0-1 0 0 0,0 1-1 0 0,1-1 1 0 0,0 0-1 0 0,0 0 1 0 0,0 0-1 0 0,1 0 1 0 0,-1 0-1 0 0,1-1 1 0 0,0 0-1 0 0,1 0 1 0 0,-1 0-1 0 0,1 0 1 0 0,-1-1-1 0 0,1 1 1 0 0,0-1 0 0 0,1 0-1 0 0,-1-1 1 0 0,0 1-1 0 0,1-1 1 0 0,-1 0-1 0 0,1-1 1 0 0,0 1-1 0 0,0-1 1 0 0,-1 0-1 0 0,1-1 1 0 0,0 1-1 0 0,0-1 1 0 0,0 0-1 0 0,0-1 1 0 0,0 1 0 0 0,0-1-1 0 0,-1 0 1 0 0,1-1-1 0 0,3 0-3 0 0,6-4 16 0 0,1 0 0 0 0,-1-1 0 0 0,0 0 0 0 0,-1-1 0 0 0,0-1 0 0 0,0 0 0 0 0,0-1 0 0 0,-2 0 0 0 0,1-1 0 0 0,-1-1 0 0 0,-1 0 0 0 0,0 0 0 0 0,-1-1 0 0 0,0-1 0 0 0,-1 1 0 0 0,0-2 0 0 0,-1 1 0 0 0,-1-1 0 0 0,0 0 0 0 0,-1-1 0 0 0,-1 0 0 0 0,-1 0 0 0 0,0 0 0 0 0,1-10-16 0 0,-3 12-25 0 0,-1 12 20 0 0,0 0-1 0 0,0-1 1 0 0,0 1-1 0 0,-1 0 1 0 0,1 0-1 0 0,0-1 1 0 0,-1 1-1 0 0,0 0 1 0 0,1-1-1 0 0,-1 1 1 0 0,0 0-1 0 0,0-1 1 0 0,-1 1-1 0 0,1-1 1 0 0,0 1-1 0 0,-1 0 1 0 0,1-1-1 0 0,-1 1 1 0 0,0 0-1 0 0,0 0 1 0 0,0 0-1 0 0,0 0 1 0 0,0-1-1 0 0,0 1 1 0 0,-1 0-1 0 0,1 1 1 0 0,-1-1-1 0 0,1 0 1 0 0,-1 0-1 0 0,0 1 1 0 0,1-1-1 0 0,-1 1 1 0 0,0-1-1 0 0,0 1 1 0 0,-1-1 5 0 0,-4 2-20 0 0,0 1 0 0 0,1-1 0 0 0,-1 1 0 0 0,0 0 0 0 0,1 1 0 0 0,-1 0 0 0 0,1 0 0 0 0,0 0 0 0 0,0 1 0 0 0,0 0 0 0 0,0 0 0 0 0,0 0 0 0 0,0 1 0 0 0,1 0 0 0 0,0 0 0 0 0,0 0 0 0 0,0 1 0 0 0,0-1 0 0 0,1 1 0 0 0,-1 0 0 0 0,1 1 0 0 0,0-1 0 0 0,1 1 0 0 0,0 0 0 0 0,-2 4 20 0 0,3-8-2 0 0,2 1 1 0 0,-1-1 0 0 0,0 0-1 0 0,0 1 1 0 0,1-1 0 0 0,-1 0-1 0 0,1 1 1 0 0,0-1 0 0 0,0 1-1 0 0,0-1 1 0 0,0 1 0 0 0,0-1-1 0 0,1 0 1 0 0,-1 1 0 0 0,1-1-1 0 0,-1 1 1 0 0,1-1 0 0 0,0 0-1 0 0,0 1 1 0 0,0-1 0 0 0,0 0-1 0 0,0 0 1 0 0,0 0 0 0 0,1 0-1 0 0,-1 0 1 0 0,1 0-1 0 0,0 0 1 0 0,-1-1 0 0 0,1 1-1 0 0,0 0 1 0 0,0-1 0 0 0,0 0-1 0 0,0 1 1 0 0,0-1 0 0 0,0 0-1 0 0,1 0 1 0 0,-1 0 0 0 0,0 0 1 0 0,93 19 77 0 0,113-17 141 0 0,-206-2-216 0 0,0 0 0 0 0,1 0 1 0 0,-1 0-1 0 0,0 0 0 0 0,0 0 1 0 0,0 0-1 0 0,0 0 0 0 0,0 1 1 0 0,0-1-1 0 0,0 1 0 0 0,-1 0 1 0 0,1-1-1 0 0,0 1 0 0 0,-1 0 1 0 0,1 0-1 0 0,-1 0 0 0 0,0 0 1 0 0,0 0-1 0 0,0 0 1 0 0,0 1-1 0 0,0-1 0 0 0,0 0 1 0 0,0 0-1 0 0,-1 1 0 0 0,1-1 1 0 0,-1 0-1 0 0,0 1 0 0 0,0-1 1 0 0,0 1-1 0 0,0-1 0 0 0,0 0 1 0 0,0 1-1 0 0,-1-1 0 0 0,1 1 1 0 0,-1-1-1 0 0,1 0 0 0 0,-1 0 1 0 0,0 1-1 0 0,0-1 0 0 0,0 0 1 0 0,0 0-1 0 0,0 0 0 0 0,-1 0 1 0 0,1 0-1 0 0,-1 0 0 0 0,1 0 1 0 0,-1-1-1 0 0,0 1 0 0 0,0 0-2 0 0,-5 7-189 0 0,0 0-1 0 0,0 1 0 0 0,1 0 1 0 0,0 0-1 0 0,1 1 0 0 0,1-1 0 0 0,-1 1 1 0 0,1 0-1 0 0,1 0 0 0 0,0 0 1 0 0,1 1-1 0 0,-1 10 190 0 0,15-18-6732 0 0,-7-5 1061 0 0,2 1-5598 0 0</inkml:trace>
  <inkml:trace contextRef="#ctx0" brushRef="#br0" timeOffset="115718.919">21132 5375 5113 0 0,'0'0'3055'0'0,"0"0"-2153"0"0,0 0-474 0 0,0 0 399 0 0,0 0 454 0 0,0 0 276 0 0,0 0 99 0 0,0 0-57 0 0,0 0-205 0 0,0 0-197 0 0,0 0-168 0 0,0 0-172 0 0,33 8-133 0 0,105 25-109 0 0,-134-32-573 0 0,0 0 0 0 0,0 0 0 0 0,0 0 0 0 0,0 0 0 0 0,0-1 0 0 0,0 0 0 0 0,0 0 0 0 0,0 0 1 0 0,0 0-1 0 0,0-1 0 0 0,0 1 0 0 0,0-1 0 0 0,0 0 0 0 0,0 0 0 0 0,0 0 0 0 0,0-1 0 0 0,-1 0 0 0 0,3-1-42 0 0,5-2 153 0 0,15-10 2 0 0,-2 0 0 0 0,0-1 0 0 0,0-2 0 0 0,-2 0 0 0 0,0-2 0 0 0,-2 0 0 0 0,0-1 0 0 0,-1-1 1 0 0,-1-1-1 0 0,0-2-155 0 0,71-121 116 0 0,-89 144-79 0 0,0 2-16 0 0,0 0-18 0 0,-24 60-167 0 0,-104 308 292 0 0,-46 282-204 0 0,174-648 76 0 0,-14 56-26 0 0,-1 0 0 0 0,-3-1 0 0 0,-3-1 0 0 0,-3 1 26 0 0,21-48 3 0 0,-1 0 1 0 0,-1 0-1 0 0,0-1 1 0 0,0 1 0 0 0,0-1-1 0 0,-1 0 1 0 0,0-1-1 0 0,-1 1 1 0 0,0-1-1 0 0,0 0 1 0 0,0-1-1 0 0,-1 0 1 0 0,0 0-1 0 0,0-1 1 0 0,-1 0-1 0 0,1 0 1 0 0,-1-1-1 0 0,0 0 1 0 0,0 0-1 0 0,-1-1 1 0 0,1 0-1 0 0,-10 1-3 0 0,15-6 7 0 0,0 0 1 0 0,1-1-1 0 0,-1 1 0 0 0,1-1 0 0 0,0 1 0 0 0,0-1 0 0 0,0 0 0 0 0,0 0 0 0 0,0-1 0 0 0,0 1 1 0 0,1 0-1 0 0,0-1 0 0 0,0 0 0 0 0,0 1 0 0 0,0-1 0 0 0,0 0 0 0 0,1 0 0 0 0,0 0 0 0 0,0 0 1 0 0,0 0-1 0 0,0 0 0 0 0,1-1 0 0 0,-1 1 0 0 0,1 0 0 0 0,0 0 0 0 0,0-1 0 0 0,1 1 0 0 0,-1 0 1 0 0,1 0-1 0 0,0-1-7 0 0,0-27 76 0 0,2 0 1 0 0,1 0 0 0 0,2 1 0 0 0,1-1 0 0 0,1 1 0 0 0,2 0-1 0 0,1 1 1 0 0,1 0 0 0 0,11-18-77 0 0,-3 11 121 0 0,2 1-1 0 0,1 1 1 0 0,1 1-1 0 0,14-14-120 0 0,-32 40 10 0 0,0 0 0 0 0,1 0 0 0 0,0 1 0 0 0,0-1 0 0 0,0 1 0 0 0,1 1 0 0 0,0 0 1 0 0,0 0-1 0 0,1 0 0 0 0,-1 1 0 0 0,1 1 0 0 0,1-1 0 0 0,-1 1 0 0 0,1 1 0 0 0,-1 0 0 0 0,1 0 0 0 0,0 1 0 0 0,0 0 0 0 0,4 0-10 0 0,50 8-1240 0 0,-12 0-2790 0 0,-1-10-7649 0 0,-39 0 2317 0 0</inkml:trace>
  <inkml:trace contextRef="#ctx0" brushRef="#br0" timeOffset="116755.983">21874 5717 3569 0 0,'0'0'2768'0'0,"0"0"-311"0"0,0 0-189 0 0,0 0-141 0 0,0 0-206 0 0,0 0-234 0 0,0 0-275 0 0,0 0-284 0 0,0 0-218 0 0,0 0-187 0 0,0 0-184 0 0,0 0-117 0 0,-3-13-96 0 0,-8-38-69 0 0,11 50-250 0 0,0 1 0 0 0,0-1 0 0 0,0 0 0 0 0,-1 1 0 0 0,1-1 0 0 0,0 1 0 0 0,0-1 0 0 0,0 1-1 0 0,-1-1 1 0 0,1 1 0 0 0,0-1 0 0 0,-1 1 0 0 0,1-1 0 0 0,0 1 0 0 0,-1-1 0 0 0,1 1 0 0 0,0 0 0 0 0,-1-1 0 0 0,1 1 0 0 0,-1-1 0 0 0,1 1 0 0 0,-1 0-1 0 0,1 0 1 0 0,-1-1 0 0 0,1 1 0 0 0,-1 0 0 0 0,1 0 0 0 0,-1-1 0 0 0,1 1 0 0 0,-1 0 0 0 0,0 0 0 0 0,1 0 0 0 0,-1 0 0 0 0,1 0 0 0 0,-1 0 0 0 0,1 0-1 0 0,-1 0 1 0 0,1 0 0 0 0,-1 0 0 0 0,0 0 0 0 0,1 1 0 0 0,-1-1 0 0 0,1 0 0 0 0,-1 0 0 0 0,1 0 0 0 0,-1 1 0 0 0,1-1 0 0 0,-1 0 0 0 0,1 1 0 0 0,-1-1-1 0 0,1 0 1 0 0,-1 1 0 0 0,1-1 0 0 0,0 1 0 0 0,-1-1-7 0 0,-2 2 53 0 0,-18 9 49 0 0,0 1 0 0 0,1 1 1 0 0,0 1-1 0 0,1 0 0 0 0,1 2 1 0 0,1 0-1 0 0,0 1 1 0 0,1 0-1 0 0,0 2 0 0 0,2 0 1 0 0,0 0-1 0 0,1 1 1 0 0,-1 5-103 0 0,12-22 16 0 0,-1 0 0 0 0,1 1 0 0 0,0-1 0 0 0,1 1 0 0 0,-1-1 1 0 0,1 1-1 0 0,-1 0 0 0 0,1 0 0 0 0,0-1 0 0 0,0 1 1 0 0,1 0-1 0 0,-1 0 0 0 0,1 0 0 0 0,0 0 0 0 0,0 0 0 0 0,0 0 1 0 0,1 0-1 0 0,-1 0 0 0 0,1-1 0 0 0,0 1 0 0 0,0 0 1 0 0,0 0-1 0 0,1 0 0 0 0,-1-1 0 0 0,1 1 0 0 0,0-1 1 0 0,0 1-1 0 0,0-1 0 0 0,0 0 0 0 0,1 0 0 0 0,-1 0 0 0 0,1 0 1 0 0,0 0-1 0 0,0-1 0 0 0,0 1 0 0 0,0-1 0 0 0,0 0 1 0 0,1 0-1 0 0,-1 0 0 0 0,1 0 0 0 0,-1 0 0 0 0,1-1 0 0 0,0 0 1 0 0,1 1-17 0 0,7-2 127 0 0,0 0 1 0 0,-1-1 0 0 0,1 0 0 0 0,0-1-1 0 0,-1 0 1 0 0,1-1 0 0 0,-1 0-1 0 0,0-1 1 0 0,0 0 0 0 0,0 0-1 0 0,-1-2 1 0 0,1 1 0 0 0,-1-1 0 0 0,9-8-128 0 0,125-111 537 0 0,-76 52-324 0 0,-66 125-427 0 0,-2-18 213 0 0,-2-22 3 0 0,2 1 0 0 0,-1-1 0 0 0,1 0 1 0 0,1 0-1 0 0,1 0 0 0 0,-1 0 0 0 0,2 0 0 0 0,0 0 0 0 0,0 0 0 0 0,1-1 1 0 0,0 1-1 0 0,1-1 0 0 0,5 8-2 0 0,-9-17 3 0 0,0-1-1 0 0,1 1 1 0 0,-1-1 0 0 0,1 1-1 0 0,-1-1 1 0 0,1 0 0 0 0,-1 0 0 0 0,1 0-1 0 0,0 0 1 0 0,-1 0 0 0 0,1 0 0 0 0,0 0-1 0 0,0-1 1 0 0,0 1 0 0 0,-1 0-1 0 0,1-1 1 0 0,0 0 0 0 0,0 1 0 0 0,0-1-1 0 0,0 0 1 0 0,0 0 0 0 0,0 0-1 0 0,0 0 1 0 0,0 0 0 0 0,0-1 0 0 0,0 1-1 0 0,0-1 1 0 0,-1 1 0 0 0,1-1 0 0 0,0 0-1 0 0,0 1 1 0 0,0-1 0 0 0,-1 0-1 0 0,2-1-2 0 0,53-42 179 0 0,17-47 88 0 0,-60 71-247 0 0,0 1 0 0 0,2 0 0 0 0,1 1 0 0 0,0 1 0 0 0,1 0 0 0 0,1 1-1 0 0,0 1 1 0 0,1 1 0 0 0,1 1 0 0 0,10-6-20 0 0,-7 10-3 0 0,0 0-1 0 0,1 2 1 0 0,0 1-1 0 0,0 0 1 0 0,0 2-1 0 0,2 1 4 0 0,-22 2-4 0 0,0 0-1 0 0,0 0 1 0 0,0 1-1 0 0,0 0 1 0 0,0-1-1 0 0,0 2 1 0 0,-1-1-1 0 0,1 0 1 0 0,0 1 0 0 0,0 0-1 0 0,0 0 1 0 0,0 0-1 0 0,0 0 1 0 0,-1 1-1 0 0,1-1 1 0 0,0 1-1 0 0,-1 0 1 0 0,4 2 4 0 0,-7-3 19 0 0,-10 2 615 0 0,-114-25-563 0 0,118 23-76 0 0,0 0-1 0 0,0 1 0 0 0,-1 0 1 0 0,1 0-1 0 0,0 0 0 0 0,1 1 1 0 0,-1 0-1 0 0,0 0 1 0 0,1 0-1 0 0,-1 1 0 0 0,1 0 1 0 0,0 0-1 0 0,0 0 0 0 0,1 0 1 0 0,-1 1-1 0 0,1 0 1 0 0,0 0-1 0 0,0 0 0 0 0,1 0 1 0 0,0 1-1 0 0,-1-1 0 0 0,2 1 1 0 0,-2 3 5 0 0,-2 89-70 0 0,7-93 68 0 0,0 0-1 0 0,0 0 1 0 0,0 0-1 0 0,1 0 1 0 0,0-1-1 0 0,0 1 1 0 0,0-1-1 0 0,1 1 1 0 0,-1-1-1 0 0,1 0 1 0 0,0 0-1 0 0,0 0 1 0 0,1 0-1 0 0,-1 0 0 0 0,1-1 1 0 0,0 1-1 0 0,0-1 1 0 0,0 0-1 0 0,0 0 1 0 0,0-1-1 0 0,1 1 1 0 0,-1-1-1 0 0,1 0 1 0 0,0 0-1 0 0,0-1 1 0 0,-1 1-1 0 0,6 0 3 0 0,137 10 126 0 0,-116-17-80 0 0,0 0 1 0 0,0-2 0 0 0,-1-2-1 0 0,1 0 1 0 0,-2-2-1 0 0,18-10-46 0 0,-12 7 73 0 0,-5 4-30 0 0,0-2 1 0 0,-1-1 0 0 0,-1-2-1 0 0,0 0 1 0 0,0-2-1 0 0,-2-1 1 0 0,0-1-1 0 0,-1-1 1 0 0,-1-1-1 0 0,-2-2 1 0 0,0 0 0 0 0,1-3-44 0 0,-23 26 0 0 0,6-7-1 0 0,0 1 0 0 0,-1 0 0 0 0,0-1 0 0 0,0 0 1 0 0,-1 0-1 0 0,0-1 0 0 0,0 1 0 0 0,-1-1 1 0 0,0 0-1 0 0,0 0 0 0 0,-1 0 0 0 0,0 0 1 0 0,0 0-1 0 0,-1-1 0 0 0,0 1 0 0 0,0 0 0 0 0,-1-1 1 0 0,0 1-1 0 0,-2-8 1 0 0,-2 13-3 0 0,0 0 0 0 0,0 0 0 0 0,0 0 0 0 0,-1 1 0 0 0,1 0 0 0 0,-1 0 0 0 0,0 0 0 0 0,1 0 0 0 0,-1 1 0 0 0,0 0 0 0 0,0 0 0 0 0,0 0 0 0 0,0 0 0 0 0,0 1 0 0 0,0 0 0 0 0,0 0 0 0 0,0 1 0 0 0,0-1 0 0 0,0 1 0 0 0,0 0 0 0 0,0 0 0 0 0,0 1 0 0 0,0-1 0 0 0,-1 2 3 0 0,-6-1 0 0 0,0 1 0 0 0,0 0 0 0 0,0 1-1 0 0,1 1 1 0 0,-1 0 0 0 0,1 1 0 0 0,0 0 0 0 0,0 0 0 0 0,1 1 0 0 0,0 0-1 0 0,0 1 1 0 0,1 0 0 0 0,0 1 0 0 0,0 0 0 0 0,1 0 0 0 0,0 1 0 0 0,0 0-1 0 0,2 1 1 0 0,-1-1 0 0 0,1 1 0 0 0,1 0 0 0 0,-1 1 0 0 0,2 0 0 0 0,0-1 0 0 0,0 1-1 0 0,1 0 1 0 0,1 1 0 0 0,0-1 0 0 0,1 1 0 0 0,0-1 0 0 0,1 0 0 0 0,0 1-1 0 0,1-1 1 0 0,0 1 0 0 0,1-1 0 0 0,0 0 0 0 0,1 1 0 0 0,1-1 0 0 0,2 4 0 0 0,6 5 38 0 0,1-1-1 0 0,1 0 1 0 0,1-2 0 0 0,0 1 0 0 0,2-2 0 0 0,0 0 0 0 0,1-1 0 0 0,0-1 0 0 0,2-1 0 0 0,-1 0 0 0 0,2-1 0 0 0,0-2 0 0 0,0 0-1 0 0,1-1 1 0 0,0-1 0 0 0,1-1 0 0 0,0-1 0 0 0,0-1 0 0 0,0-1 0 0 0,1-1 0 0 0,0-1 0 0 0,0-2 0 0 0,3 0-38 0 0,-9 0-89 0 0,0-1 1 0 0,0-1-1 0 0,0-1 1 0 0,-1 0-1 0 0,1-1 1 0 0,-1-1-1 0 0,1-1 1 0 0,8-3 88 0 0,5-11-4328 0 0,-6-7-4170 0 0,-20 18-4743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16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678 1675 776 0 0,'0'0'515'0'0,"0"0"-236"0"0,0 0-125 0 0,0 0 105 0 0,0 0 244 0 0,0 0 220 0 0,0 0 136 0 0,0 0 22 0 0,0 0-49 0 0,0 0-33 0 0,0 0-39 0 0,8 0-64 0 0,384-37 7757 0 0,600-48-4203 0 0,-143 34-2908 0 0,-407 36-799 0 0,586 1 294 0 0,-163-9-372 0 0,76 17 186 0 0,-632-2-412 0 0,277 4 128 0 0,-162 4-871 0 0,-423 0 226 0 0,-1 0-206 0 0,0 0-545 0 0,-4 0-5626 0 0,2 0-3033 0 0</inkml:trace>
  <inkml:trace contextRef="#ctx0" brushRef="#br0" timeOffset="570.781">1865 1660 5417 0 0,'0'0'906'0'0,"0"0"-292"0"0,0 0-72 0 0,0 0 154 0 0,0 0 258 0 0,-32 14 247 0 0,-105 45 101 0 0,-55 19 2469 0 0,-181 47-514 0 0,275-100-2794 0 0,121-23-6073 0 0,-4-3 569 0 0,-6 1-3431 0 0</inkml:trace>
  <inkml:trace contextRef="#ctx0" brushRef="#br0" timeOffset="869.439">2946 1557 6793 0 0,'0'0'1511'0'0,"0"0"-393"0"0,0 0-380 0 0,0 0-144 0 0,0 0 149 0 0,0 0 232 0 0,-33 9 84 0 0,-107 28-74 0 0,-49 28 1145 0 0,-253 117 245 0 0,203-81-1684 0 0,239-101-721 0 0,1 0-1 0 0,-1 1 0 0 0,1-1 0 0 0,-1 0 1 0 0,1 0-1 0 0,-1 1 0 0 0,1-1 1 0 0,-1 0-1 0 0,1 1 0 0 0,-1-1 0 0 0,0 1 1 0 0,1-1-1 0 0,-1 1 0 0 0,1-1 1 0 0,-1 0-1 0 0,0 1 0 0 0,0-1 0 0 0,1 1 1 0 0,-1 0-1 0 0,0-1 0 0 0,0 1 1 0 0,0-1-1 0 0,1 1 0 0 0,-1-1 0 0 0,0 1 1 0 0,0-1-1 0 0,0 1 0 0 0,0 0 1 0 0,0-1-1 0 0,0 1 0 0 0,0-1 0 0 0,0 1 1 0 0,0-1-1 0 0,-1 1 0 0 0,1-1 1 0 0,0 1-1 0 0,0 0 0 0 0,0-1 0 0 0,-1 1 1 0 0,1-1-1 0 0,0 1 0 0 0,-1-1 1 0 0,1 0-1 0 0,0 1 0 0 0,-1-1 0 0 0,1 1 1 0 0,0-1-1 0 0,-1 1 0 0 0,1-1 1 0 0,-1 0-1 0 0,1 1 0 0 0,-1-1 0 0 0,1 0 1 0 0,-1 0-1 0 0,1 1 0 0 0,-1-1 1 0 0,1 0-1 0 0,-1 0 0 0 0,1 0 0 0 0,-1 0 1 0 0,0 0-1 0 0,1 0 0 0 0,-1 1 1 0 0,1-1-1 0 0,-1-1 0 0 0,1 1 1 0 0,-1 0-1 0 0,0 0 0 0 0,1 0 31 0 0,121-8-3144 0 0,-43-12-4712 0 0,-48 12 1263 0 0</inkml:trace>
  <inkml:trace contextRef="#ctx0" brushRef="#br0" timeOffset="1122.947">3964 1469 7234 0 0,'0'0'1224'0'0,"0"0"-581"0"0,0 0-129 0 0,-33 17 209 0 0,-109 59 327 0 0,-144 44 3775 0 0,-156 42-1151 0 0,280-106-3290 0 0,175-49-3121 0 0,61-10-114 0 0,-26-5-3734 0 0,-24 0-1513 0 0</inkml:trace>
  <inkml:trace contextRef="#ctx0" brushRef="#br0" timeOffset="1302.033">5197 1502 13739 0 0,'0'0'523'0'0,"0"0"-155"0"0,0 0-21 0 0,-35 16 179 0 0,-115 52 201 0 0,-140 50 2392 0 0,-62 28-1924 0 0,307-108-2523 0 0,76-23-442 0 0,36-15-1923 0 0,-38 0-1223 0 0,-6 0-3921 0 0</inkml:trace>
  <inkml:trace contextRef="#ctx0" brushRef="#br0" timeOffset="1549.125">6278 1472 5529 0 0,'0'0'744'0'0,"0"0"-161"0"0,0 0-151 0 0,0 0 56 0 0,0 0 155 0 0,0 0 120 0 0,0 0 90 0 0,0 0-24 0 0,0 0-109 0 0,0 0-148 0 0,0 0-129 0 0,0 0-81 0 0,-27 33-57 0 0,-83 98-59 0 0,60-87 10 0 0,40-42-202 0 0,-3 4-285 0 0,1-1 0 0 0,-1-1-1 0 0,0 0 1 0 0,-1-1 0 0 0,1 0 0 0 0,-1-1 0 0 0,1-1 0 0 0,-13 1 231 0 0,21-2-363 0 0,-20 0-1650 0 0,10 0-3302 0 0,12 0 1033 0 0</inkml:trace>
  <inkml:trace contextRef="#ctx0" brushRef="#br0" timeOffset="1786.041">6996 1454 0 0 0,'-34'24'972'0'0,"-108"77"316"0"0,-17-14 1421 0 0,119-70-2214 0 0,-407 148 1969 0 0,347-126-4958 0 0,81-31 617 0 0,1 0-1680 0 0</inkml:trace>
  <inkml:trace contextRef="#ctx0" brushRef="#br0" timeOffset="2886.849">3244 128 4169 0 0,'0'0'1658'0'0,"0"0"-201"0"0,0 0-94 0 0,0 0 27 0 0,0 0 74 0 0,0 0-32 0 0,0 0-165 0 0,0 0-264 0 0,0 0-352 0 0,0 0-311 0 0,0 0-203 0 0,0 0-91 0 0,-3 0 25 0 0,2 2 14 0 0,-1 1 1 0 0,0-1 0 0 0,1 0 0 0 0,-1 0 0 0 0,1 1 0 0 0,0-1 0 0 0,0 0 0 0 0,0 1 0 0 0,0-1 0 0 0,0 1 0 0 0,0 0 0 0 0,1-1 0 0 0,-1 1 0 0 0,1 0 0 0 0,0-1 0 0 0,0 1 0 0 0,0 0 0 0 0,0-1 0 0 0,0 1 0 0 0,0 0 0 0 0,1-1 0 0 0,0 1 0 0 0,-1-1 0 0 0,1 2-86 0 0,0 14 341 0 0,-16 780 3491 0 0,4-610-3694 0 0,-3-88-42 0 0,0-52-4 0 0,1-8-66 0 0,-14 18-4 0 0,27-57-83 0 0,0-1-12 0 0,0 0-37 0 0,0 0-4 0 0,19-1-399 0 0,13-24-1908 0 0,-20 14-3505 0 0,-5 4-5209 0 0</inkml:trace>
  <inkml:trace contextRef="#ctx0" brushRef="#br0" timeOffset="4274.482">3240 224 0 0 0,'0'0'344'0'0,"0"0"440"0"0,0 0 90 0 0,0 0 29 0 0,0 0 23 0 0,0 0 77 0 0,0 0 94 0 0,-5-10 38 0 0,-12-22-442 0 0,4 8 8764 0 0,43 13-7557 0 0,37-2-1103 0 0,0 2 0 0 0,1 4 0 0 0,36 2-797 0 0,295 1 1008 0 0,-41 0-541 0 0,165-12 72 0 0,-318-2-326 0 0,-74 3-85 0 0,250 1 523 0 0,-376 36-583 0 0,10 32 83 0 0,-2 0 0 0 0,-3 0-1 0 0,-2 1 1 0 0,-2 0 0 0 0,-3 0-1 0 0,-3 1 1 0 0,-4 31-151 0 0,-49 363 202 0 0,50-89-114 0 0,8-283-46 0 0,-6-86 636 0 0,-13 1-3188 0 0,3 4-3424 0 0,6 2-28 0 0,-1-2-6166 0 0</inkml:trace>
  <inkml:trace contextRef="#ctx0" brushRef="#br0" timeOffset="6849.05">1293 854 2905 0 0,'0'0'1409'0'0,"0"0"-319"0"0,0 0-207 0 0,0 0 54 0 0,0 0 187 0 0,0 0 94 0 0,0 0-100 0 0,0 0-228 0 0,0 0-288 0 0,0 0-221 0 0,0 0-14 0 0,3 0 99 0 0,202 3 6103 0 0,7-10-4381 0 0,79-1-993 0 0,195-6-353 0 0,-325 14-677 0 0,49-4 254 0 0,-98-3-242 0 0,-112 7-165 0 0,0 0-2 0 0,0 0 0 0 0,0 0-16 0 0,0 0-9 0 0,0 0 19 0 0,0 0-9 0 0,0 0 14 0 0,0 0-4 0 0,0 0-13 0 0,0 0 12 0 0,0 0-2 0 0,0 0-21 0 0,0 0 18 0 0,11 0 700 0 0,-16 0 123 0 0,-5-2-750 0 0,1-1 0 0 0,-1 0 0 0 0,1 0 0 0 0,0-1-1 0 0,0 0 1 0 0,1-1 0 0 0,-1 0 0 0 0,1 0 0 0 0,0-1 0 0 0,0 0-1 0 0,1 0 1 0 0,0-1 0 0 0,0 0 0 0 0,-6-7-72 0 0,-13-16 27 0 0,16 17 4 0 0,-1 1 1 0 0,0 0-1 0 0,-1 1 0 0 0,-1 0 1 0 0,0 1-1 0 0,0 0 1 0 0,-12-7-32 0 0,23 18-5 0 0,1-1 0 0 0,0 1 0 0 0,0-1 1 0 0,0 1-1 0 0,0-1 0 0 0,0 1 0 0 0,0 0 1 0 0,0 0-1 0 0,0 0 0 0 0,0-1 1 0 0,0 1-1 0 0,0 0 0 0 0,0 0 0 0 0,0 0 1 0 0,1 0-1 0 0,-1 0 0 0 0,0 0 0 0 0,1 1 1 0 0,-1-1-1 0 0,1 0 0 0 0,-1 0 1 0 0,1 0-1 0 0,0 0 0 0 0,-1 1 0 0 0,1-1 1 0 0,0 0-1 0 0,0 0 0 0 0,0 1 0 0 0,0-1 1 0 0,0 0-1 0 0,0 1 0 0 0,0-1 1 0 0,0 0 4 0 0,-2 9-3 0 0,-35 207 20 0 0,18-99 5 0 0,-5 26-32 0 0,108-266 849 0 0,125-110-788 0 0,-111 133-98 0 0,-95 97-955 0 0,-14 3-7798 0 0,9 0-3335 0 0</inkml:trace>
  <inkml:trace contextRef="#ctx0" brushRef="#br0" timeOffset="7706.827">276 206 13811 0 0,'0'0'1304'0'0,"0"0"-394"0"0,0 0-217 0 0,0 0 203 0 0,0 0 378 0 0,0 0 198 0 0,0 0-109 0 0,0 0-354 0 0,0 0-400 0 0,0 0-252 0 0,0 0-111 0 0,-7 15-10 0 0,-23 51 0 0 0,26-57-157 0 0,1 0 0 0 0,1 0 0 0 0,0 0 0 0 0,0 1 0 0 0,1-1 0 0 0,0 0 0 0 0,0 1 0 0 0,1-1 0 0 0,1 1 0 0 0,0 6-79 0 0,1 15 195 0 0,7 137 536 0 0,-1-94-583 0 0,-2 1 0 0 0,-4-1-1 0 0,-3 1 1 0 0,-5 21-148 0 0,4-78-47 0 0,-1 0-1 0 0,0 0 1 0 0,-1 0 0 0 0,-1-1-1 0 0,-1 0 1 0 0,-1 0 0 0 0,0 0-1 0 0,-1-1 1 0 0,-1 0 0 0 0,-3 4 47 0 0,-12 4-1726 0 0,14-21-1722 0 0,-1-4-3764 0 0,8-2-2915 0 0</inkml:trace>
  <inkml:trace contextRef="#ctx0" brushRef="#br0" timeOffset="8075.884">0 180 9530 0 0,'0'0'1512'0'0,"0"0"-154"0"0,0 0-256 0 0,0 0-34 0 0,0 0 81 0 0,0 0 82 0 0,0 0-77 0 0,0 0-223 0 0,0 0-208 0 0,0 0-167 0 0,36-26-82 0 0,113-79-41 0 0,-142 100-383 0 0,-1 1 1 0 0,1-1-1 0 0,0 1 1 0 0,1 1 0 0 0,-1-1-1 0 0,1 1 1 0 0,-1 0-1 0 0,1 1 1 0 0,0 0 0 0 0,0 0-1 0 0,0 1 1 0 0,0 0-1 0 0,6 0-50 0 0,11-1 169 0 0,222-5 1289 0 0,-226 8-1393 0 0,0 1 0 0 0,0 1 0 0 0,-1 1 0 0 0,1 1 0 0 0,-1 0 0 0 0,0 2 0 0 0,-1 0 0 0 0,1 1 0 0 0,-1 1 0 0 0,2 3-65 0 0,-14-8 23 0 0,0 0 0 0 0,0 0 1 0 0,-1 0-1 0 0,0 1 0 0 0,0 0 1 0 0,0 0-1 0 0,0 1 0 0 0,-1 0 0 0 0,0 0 1 0 0,0 0-1 0 0,-1 1 0 0 0,1-1 1 0 0,-1 1-1 0 0,-1 0 0 0 0,1 0 0 0 0,-1 0 1 0 0,-1 1-1 0 0,1-1 0 0 0,-1 1 0 0 0,-1-1 1 0 0,1 1-1 0 0,-1 0 0 0 0,-1 0 1 0 0,1 0-1 0 0,-1 0 0 0 0,-1-1 0 0 0,1 1 1 0 0,-2 2-24 0 0,-5 8 73 0 0,0-1 1 0 0,-2 0 0 0 0,0-1 0 0 0,-1 0-1 0 0,0 0 1 0 0,-2-1 0 0 0,0 0-1 0 0,0-1 1 0 0,-1-1 0 0 0,-1 0 0 0 0,0 0-1 0 0,-1-2 1 0 0,0 0 0 0 0,-1 0-1 0 0,0-1 1 0 0,-1-1 0 0 0,0-1 0 0 0,-7 2-74 0 0,1 2 26 0 0,-1-1 0 0 0,1-1 0 0 0,-2-2 0 0 0,1 0 0 0 0,-1-1 0 0 0,0-2 0 0 0,0 0 0 0 0,-1-2 0 0 0,0-1 0 0 0,1-1 0 0 0,-1-1 0 0 0,0-1 0 0 0,-18-4-26 0 0,-40-25-1004 0 0,54 11-7108 0 0,26 17-3763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3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10666 0 0,'0'0'1447'0'0,"0"0"-197"0"0,0 0-295 0 0,0 0-59 0 0,0 0 117 0 0,0 0 76 0 0,0 0-80 0 0,0 0-178 0 0,0 0-223 0 0,0 0-165 0 0,0 0-11 0 0,6 0 55 0 0,37-8 29 0 0,-1-2 1 0 0,0-2 0 0 0,0-2-1 0 0,-1-1 1 0 0,-1-2-1 0 0,-1-2 1 0 0,0-1-1 0 0,-2-3 1 0 0,11-8-517 0 0,-12 6 122 0 0,-2-1 1 0 0,-1-1-1 0 0,-1-2 1 0 0,-1-2-1 0 0,17-22-122 0 0,-25 27 59 0 0,-15 19-6 0 0,-1 0 0 0 0,-1-1 0 0 0,1 0 0 0 0,-1 0-1 0 0,0-1 1 0 0,-1 0 0 0 0,0 0 0 0 0,-1 0 0 0 0,4-9-53 0 0,-16 104 193 0 0,-24 192-21 0 0,-58 639 422 0 0,35-550-456 0 0,36-300-111 0 0,19-67-39 0 0,0-22-1524 0 0,-3-16-3472 0 0,-1 15-4099 0 0,2 11-2932 0 0</inkml:trace>
  <inkml:trace contextRef="#ctx0" brushRef="#br0" timeOffset="243.698">201 1072 18524 0 0,'0'0'755'0'0,"0"0"-220"0"0,0 0-149 0 0,0 0 226 0 0,0 0 305 0 0,0 0 159 0 0,0 0-33 0 0,0 0-163 0 0,36-13-203 0 0,117-42-155 0 0,92-43 547 0 0,-61 11-1910 0 0,-169 86-2389 0 0,-11 1-1773 0 0,-2 0-4685 0 0</inkml:trace>
  <inkml:trace contextRef="#ctx0" brushRef="#br0" timeOffset="616.509">957 1153 8994 0 0,'0'0'2152'0'0,"0"0"-302"0"0,0 0-258 0 0,0 0-87 0 0,0 0-97 0 0,0 0-182 0 0,0 0-245 0 0,-1 31-197 0 0,-4 97-134 0 0,-1-45 2476 0 0,6-82-2637 0 0,0-1 35 0 0,0 0 25 0 0,0 0-1 0 0,-6-19 1652 0 0,2 3-2125 0 0,1 0 0 0 0,0 0 0 0 0,2 0 0 0 0,0-1 0 0 0,0 1 0 0 0,2-1 0 0 0,0 1 0 0 0,1-1 0 0 0,0 1 0 0 0,1 0 0 0 0,1 0 0 0 0,1 0 0 0 0,1 1 0 0 0,1-5-75 0 0,120-238 1 0 0,-122 244-326 0 0,-8 21-2269 0 0,0 12-1154 0 0,3-6-4039 0 0,0-8-3859 0 0</inkml:trace>
  <inkml:trace contextRef="#ctx0" brushRef="#br0" timeOffset="947.509">1327 961 5425 0 0,'0'0'2437'0'0,"0"0"-197"0"0,0 0-111 0 0,0 0 3 0 0,0 0-120 0 0,0 0-208 0 0,0 0-252 0 0,0 0-268 0 0,0 0-196 0 0,0 0-173 0 0,0 0-152 0 0,0 0-99 0 0,0 0-60 0 0,28 10-65 0 0,86 25-61 0 0,-112-34-458 0 0,-1 0 0 0 0,1 0 0 0 0,-1 0 1 0 0,1 0-1 0 0,0-1 0 0 0,-1 1 1 0 0,1-1-1 0 0,0 1 0 0 0,-1-1 1 0 0,1 1-1 0 0,0-1 0 0 0,0 0 1 0 0,-1 0-1 0 0,1 0 0 0 0,0 0 0 0 0,0 0 1 0 0,-1 0-1 0 0,1-1 0 0 0,0 1 1 0 0,-1 0-1 0 0,1-1 0 0 0,0 0 1 0 0,-1 1-1 0 0,1-1 0 0 0,0 0 0 0 0,-1 0 1 0 0,1 0-1 0 0,-1 0 0 0 0,0 0 1 0 0,1 0-1 0 0,-1 0-20 0 0,4-4 109 0 0,-1 3-55 0 0,-1-1-1 0 0,1 0 0 0 0,0 0 0 0 0,-1-1 0 0 0,0 1 0 0 0,0-1 0 0 0,0 0 0 0 0,0 0 1 0 0,0 1-1 0 0,-1-2 0 0 0,0 1 0 0 0,0 0 0 0 0,0 0 0 0 0,0-1 0 0 0,-1 1 0 0 0,1-1 1 0 0,-1 0-1 0 0,0 1 0 0 0,-1-1 0 0 0,1 0 0 0 0,-1 0 0 0 0,0 1 0 0 0,0-1 1 0 0,0 0-1 0 0,-1-3-53 0 0,-2 4-18 0 0,0 0 0 0 0,0 0 1 0 0,0 0-1 0 0,0 1 1 0 0,-1 0-1 0 0,1-1 0 0 0,-1 1 1 0 0,0 1-1 0 0,0-1 1 0 0,0 0-1 0 0,0 1 0 0 0,-1 0 1 0 0,1 0-1 0 0,-1 0 0 0 0,1 1 1 0 0,-1-1-1 0 0,1 1 1 0 0,-1 0-1 0 0,0 0 0 0 0,0 1 1 0 0,1-1-1 0 0,-1 1 1 0 0,0 0-1 0 0,0 1 0 0 0,0-1 1 0 0,1 1-1 0 0,-1 0 1 0 0,0 0-1 0 0,-1 1 18 0 0,-5 2-35 0 0,1 0-1 0 0,0 1 1 0 0,0 0 0 0 0,1 0-1 0 0,-1 1 1 0 0,1 1 0 0 0,0-1-1 0 0,1 2 1 0 0,0-1 0 0 0,0 1 0 0 0,0 0-1 0 0,1 1 1 0 0,0 0 0 0 0,1 0-1 0 0,0 0 1 0 0,0 1 0 0 0,0 1 35 0 0,4-7-8 0 0,-1-1 0 0 0,1 1 0 0 0,0-1 0 0 0,-1 1 0 0 0,2 0 0 0 0,-1 0 0 0 0,0 0 0 0 0,1 0 0 0 0,0 0 0 0 0,0 0 1 0 0,0 0-1 0 0,0 0 0 0 0,1 0 0 0 0,-1 1 0 0 0,1-1 0 0 0,0 0 0 0 0,1 0 0 0 0,-1 0 0 0 0,1 1 0 0 0,0-1 0 0 0,0 0 0 0 0,0 0 0 0 0,0 0 0 0 0,1 0 1 0 0,-1 0-1 0 0,1 0 0 0 0,0-1 0 0 0,0 1 0 0 0,1 0 0 0 0,-1-1 0 0 0,1 0 0 0 0,0 0 0 0 0,0 1 0 0 0,0-1 0 0 0,0-1 0 0 0,0 1 0 0 0,3 1 8 0 0,94 18-33 0 0,-70-22-232 0 0,-1-2 0 0 0,-1 0 1 0 0,1-2-1 0 0,0-2 0 0 0,-1 0 0 0 0,0-2 0 0 0,9-4 265 0 0,10-9-4251 0 0,-3-5-3466 0 0,-36 21-3420 0 0</inkml:trace>
  <inkml:trace contextRef="#ctx0" brushRef="#br0" timeOffset="1342.517">1721 1013 2849 0 0,'0'0'2084'0'0,"0"0"-292"0"0,0 0 92 0 0,0 0 41 0 0,0 0-3 0 0,0 0-106 0 0,0 0-182 0 0,0 0-164 0 0,0 0-146 0 0,0 0-73 0 0,0 0-73 0 0,0 0-77 0 0,35-1-87 0 0,110-4-108 0 0,-75-12 220 0 0,-59 9-853 0 0,-1 3-167 0 0,-1-1-1 0 0,1 0 0 0 0,-1-1 0 0 0,0 0 0 0 0,0-1 0 0 0,-1 0 0 0 0,0 0 0 0 0,-1 0 0 0 0,1-1 0 0 0,-2 0 0 0 0,1-1 0 0 0,-1 0 0 0 0,-1 0 0 0 0,0 0 0 0 0,0 0 0 0 0,-1-1 0 0 0,0 0 0 0 0,-1 0 0 0 0,0 0 1 0 0,-1 0-1 0 0,0 0 0 0 0,-1-4-105 0 0,-3 11-4 0 0,0 1 0 0 0,-1-1 0 0 0,1 1 0 0 0,-1 0 1 0 0,0 0-1 0 0,0 0 0 0 0,0 0 0 0 0,-1 1 0 0 0,1-1 1 0 0,-1 1-1 0 0,1 0 0 0 0,-1-1 0 0 0,0 2 0 0 0,0-1 1 0 0,0 0-1 0 0,0 1 0 0 0,0 0 0 0 0,0 0 0 0 0,0 0 1 0 0,0 0-1 0 0,-1 1 0 0 0,1 0 0 0 0,0 0 0 0 0,0 0 1 0 0,-1 0-1 0 0,1 1 0 0 0,0-1 0 0 0,0 1 0 0 0,0 0 0 0 0,0 0 1 0 0,0 1-1 0 0,0-1 0 0 0,0 1 0 0 0,-3 1 4 0 0,-2 3-11 0 0,-1 1 1 0 0,1 0-1 0 0,1 0 0 0 0,-1 0 0 0 0,1 1 1 0 0,1 0-1 0 0,-1 1 0 0 0,1 0 0 0 0,1 0 0 0 0,0 1 1 0 0,0-1-1 0 0,1 1 0 0 0,0 0 0 0 0,1 1 1 0 0,0-1-1 0 0,0 1 0 0 0,1 0 0 0 0,1 0 0 0 0,0 0 1 0 0,0 0-1 0 0,1 0 0 0 0,0 1 0 0 0,1-1 1 0 0,1 8 10 0 0,1-12-2 0 0,0-1 0 0 0,1 1 1 0 0,-1-1-1 0 0,1 0 1 0 0,0 0-1 0 0,1 0 1 0 0,0 0-1 0 0,-1 0 1 0 0,2-1-1 0 0,-1 0 1 0 0,1 1-1 0 0,0-2 0 0 0,0 1 1 0 0,0-1-1 0 0,0 1 1 0 0,1-2-1 0 0,0 1 1 0 0,0-1-1 0 0,0 1 1 0 0,0-1-1 0 0,1-1 0 0 0,-1 0 1 0 0,1 0-1 0 0,-1 0 1 0 0,1 0-1 0 0,0-1 1 0 0,0 0-1 0 0,-1-1 1 0 0,1 1-1 0 0,0-1 1 0 0,6-1 1 0 0,108-14-1082 0 0,-73-7-6038 0 0,-35 14-5029 0 0</inkml:trace>
  <inkml:trace contextRef="#ctx0" brushRef="#br0" timeOffset="3841.513">2918 170 4697 0 0,'0'0'1836'0'0,"0"0"-49"0"0,0 0-5 0 0,0 0 59 0 0,0 0 47 0 0,0 0-60 0 0,0 0-141 0 0,0 0-193 0 0,0 0-210 0 0,0 0-198 0 0,0 0-203 0 0,-7-14-191 0 0,-21-43-159 0 0,21 43-93 0 0,7 14-50 0 0,0 0-53 0 0,0 0-51 0 0,0 0-66 0 0,0 0-76 0 0,0 0-54 0 0,0 12 4 0 0,31 506 1589 0 0,18-18-1108 0 0,-47-441-355 0 0,-2-58-162 0 0,0-1 16 0 0,0 0 19 0 0,10-16 987 0 0,3-20-1047 0 0,2 1 0 0 0,1 0 0 0 0,1 2 0 0 0,2 0 0 0 0,2 0 0 0 0,1 2 1 0 0,1 1-1 0 0,1 1 0 0 0,25-23-33 0 0,77-38-38 0 0,-124 89 31 0 0,0-1 0 0 0,0 1 0 0 0,0 0 0 0 0,0 0-1 0 0,0 0 1 0 0,0 0 0 0 0,0 0 0 0 0,0 1 0 0 0,1-1-1 0 0,-1 0 1 0 0,0 1 0 0 0,0 0 0 0 0,0-1 0 0 0,1 1-1 0 0,-1 0 1 0 0,0 0 0 0 0,1 1 0 0 0,-1-1 0 0 0,0 0-1 0 0,0 1 1 0 0,0-1 0 0 0,1 1 0 0 0,-1 0 0 0 0,0-1-1 0 0,0 1 1 0 0,0 0 0 0 0,0 0 0 0 0,1 2 7 0 0,2 8 4 0 0,-1 1-1 0 0,-1 0 1 0 0,0 0 0 0 0,-1 0 0 0 0,0 0 0 0 0,-1 0-1 0 0,0 0 1 0 0,-1 1 0 0 0,-1-1 0 0 0,0 0-1 0 0,0 1 1 0 0,-1-1 0 0 0,-1 0 0 0 0,0 0-1 0 0,0-1 1 0 0,-1 1 0 0 0,-1-1 0 0 0,0 1 0 0 0,0-1-1 0 0,-1-1 1 0 0,-1 1 0 0 0,0-1 0 0 0,-3 4-4 0 0,4-5-4 0 0,0-1 1 0 0,0 1 0 0 0,-1-1 0 0 0,0 0-1 0 0,-1-1 1 0 0,1 1 0 0 0,-1-2 0 0 0,-1 1-1 0 0,1-1 1 0 0,-1 0 0 0 0,0-1 0 0 0,-1 0-1 0 0,1 0 1 0 0,-1-1 0 0 0,0 0 0 0 0,-3 0 3 0 0,-1 0-65 0 0,5-1-69 0 0,0-1-1 0 0,0 0 1 0 0,0 0 0 0 0,0 0-1 0 0,0-1 1 0 0,0-1-1 0 0,0 1 1 0 0,-1-2 0 0 0,1 1-1 0 0,-7-2 135 0 0,-7-30-3117 0 0,22 2-2241 0 0,1 23 2726 0 0,0-4-7191 0 0</inkml:trace>
  <inkml:trace contextRef="#ctx0" brushRef="#br0" timeOffset="4218.946">3660 645 13123 0 0,'0'0'1301'0'0,"0"0"-435"0"0,0 0-125 0 0,0 0 94 0 0,0 0 112 0 0,0 0 5 0 0,0 0-114 0 0,0 0-149 0 0,0 0-127 0 0,0 0-67 0 0,0 0-69 0 0,0 0-8 0 0,0 0-28 0 0,-12 34-55 0 0,-37 105-20 0 0,33-58 161 0 0,15-76-423 0 0,-1 0-1 0 0,2 0 0 0 0,-1 0 1 0 0,0 0-1 0 0,1 0 1 0 0,0 0-1 0 0,0 0 1 0 0,1 0-1 0 0,-1 0 0 0 0,1 0 1 0 0,0 0-1 0 0,1 0 1 0 0,-1 0-1 0 0,1-1 1 0 0,0 1-1 0 0,0 0 0 0 0,0-1 1 0 0,1 0-1 0 0,0 1 1 0 0,0-1-1 0 0,0 0 1 0 0,0 0-1 0 0,0 0 0 0 0,1-1 1 0 0,0 1-1 0 0,-1-1 1 0 0,1 0-1 0 0,1 0 1 0 0,-1-1-1 0 0,0 1 0 0 0,1-1 1 0 0,-1 1-1 0 0,1-2 1 0 0,0 1-1 0 0,0 0 1 0 0,-1-1-1 0 0,1 0 0 0 0,1 0-52 0 0,2-1 126 0 0,-1 0-1 0 0,1-1 1 0 0,0 0-1 0 0,-1 0 1 0 0,1 0-1 0 0,-1-1 1 0 0,0-1-1 0 0,0 1 0 0 0,1-1 1 0 0,-1 0-1 0 0,-1-1 1 0 0,1 1-1 0 0,-1-2 1 0 0,1 1-1 0 0,-1 0 0 0 0,0-1 1 0 0,2-3-126 0 0,1 0 64 0 0,-1-1 0 0 0,0 1 0 0 0,0-2 0 0 0,-1 1 0 0 0,0-1 0 0 0,-1 0 1 0 0,0 0-1 0 0,0-1 0 0 0,-1 0 0 0 0,-1 0 0 0 0,0 0 0 0 0,0 0 0 0 0,-1-1 0 0 0,-1 1 0 0 0,0-1 0 0 0,0 0 0 0 0,-1 0 0 0 0,-1 1 1 0 0,0-8-65 0 0,-1 13-56 0 0,-1 0 0 0 0,0-1 0 0 0,0 1 0 0 0,0 1 0 0 0,-1-1 0 0 0,0 0 0 0 0,0 1 0 0 0,0-1 0 0 0,-1 1 0 0 0,0 0 0 0 0,0 0 0 0 0,0 0 0 0 0,0 1 0 0 0,-1-1 0 0 0,0 1 0 0 0,0 0 0 0 0,0 0 0 0 0,0 1 1 0 0,-1 0-1 0 0,1 0 0 0 0,-1 0 0 0 0,0 0 0 0 0,0 1 0 0 0,0 0 0 0 0,0 1 0 0 0,0-1 0 0 0,-1 1 0 0 0,1 0 0 0 0,0 0 0 0 0,-1 1 0 0 0,1 0 0 0 0,0 0 0 0 0,-1 1 0 0 0,1-1 0 0 0,0 1 0 0 0,-1 1 0 0 0,1-1 0 0 0,0 1 1 0 0,0 0-1 0 0,0 1 0 0 0,0-1 0 0 0,1 1 0 0 0,-5 3 56 0 0,-31 27-2913 0 0,18-8-4352 0 0,20-21 5584 0 0,-2 4-9985 0 0</inkml:trace>
  <inkml:trace contextRef="#ctx0" brushRef="#br0" timeOffset="4678.191">4148 590 5185 0 0,'0'0'3011'0'0,"0"0"-785"0"0,0 0-312 0 0,0 0-112 0 0,0 0-235 0 0,0 0-332 0 0,0 0-326 0 0,0 0-245 0 0,0 0-132 0 0,0 0-79 0 0,0 0-32 0 0,0 0-36 0 0,0 0-57 0 0,-29 16-41 0 0,-87 55-67 0 0,112-69-206 0 0,0 1 0 0 0,0-1 0 0 0,1 1 0 0 0,-1 0 0 0 0,0 0-1 0 0,1 0 1 0 0,0 0 0 0 0,0 0 0 0 0,0 1 0 0 0,0-1 0 0 0,0 1 0 0 0,1 0-1 0 0,-1 0 1 0 0,1 0 0 0 0,0 0 0 0 0,0 2-14 0 0,-3 6 34 0 0,2-7-20 0 0,0 0 0 0 0,1 1 0 0 0,-1-1 0 0 0,1 0 1 0 0,0 1-1 0 0,1-1 0 0 0,0 1 0 0 0,-1 0 0 0 0,2-1 0 0 0,-1 1 0 0 0,1 0 0 0 0,0 0 0 0 0,0 0 0 0 0,0-1 0 0 0,1 1 0 0 0,0 0 0 0 0,0-1 0 0 0,1 1 0 0 0,-1 0 0 0 0,1-1 0 0 0,0 0 1 0 0,1 1-1 0 0,-1-1 0 0 0,1 0 0 0 0,0 0 0 0 0,0 0 0 0 0,1-1 0 0 0,0 1 0 0 0,-1-1 0 0 0,1 0 0 0 0,1 0 0 0 0,-1 0 0 0 0,1 0 0 0 0,-1-1 0 0 0,4 2-14 0 0,2-1 138 0 0,0-1 0 0 0,1 0 0 0 0,-1 0 0 0 0,0-1 0 0 0,1-1 0 0 0,-1 1 0 0 0,1-2 0 0 0,0 1 0 0 0,-1-2 0 0 0,1 1 0 0 0,0-2-1 0 0,-1 1 1 0 0,1-1 0 0 0,-1-1 0 0 0,0 0 0 0 0,0 0 0 0 0,0-1 0 0 0,0 0 0 0 0,0-1 0 0 0,-1 0 0 0 0,0-1 0 0 0,0 0 0 0 0,0 0 0 0 0,-1-1 0 0 0,0 0 0 0 0,0 0-1 0 0,-1-1 1 0 0,0 0 0 0 0,0 0 0 0 0,-1-1 0 0 0,0 0 0 0 0,0 0 0 0 0,3-9-138 0 0,14-26 120 0 0,-3 0 1 0 0,-1-1-1 0 0,-2-2 0 0 0,-3 1 1 0 0,-1-2-1 0 0,-3 0 1 0 0,-1 0-1 0 0,-3-1-120 0 0,-1 26-37 0 0,-1 1 0 0 0,-1-1 0 0 0,0 0 0 0 0,-2 0 0 0 0,-1 0 0 0 0,-1 0 0 0 0,-1 0 0 0 0,-1 0 0 0 0,0 1 0 0 0,-2-1 0 0 0,-1 1 0 0 0,-1 0 0 0 0,-1 0 0 0 0,-6-13 37 0 0,12 32-9 0 0,0 1 0 0 0,0-1-1 0 0,0 0 1 0 0,0 1-1 0 0,0 0 1 0 0,0-1 0 0 0,-1 1-1 0 0,1 0 1 0 0,-1 0-1 0 0,1 0 1 0 0,-1 1 0 0 0,0-1-1 0 0,0 1 1 0 0,1-1-1 0 0,-1 1 1 0 0,-1 0 0 0 0,1 0-1 0 0,0 0 1 0 0,0 0-1 0 0,0 1 1 0 0,0-1 0 0 0,0 1-1 0 0,-1 0 1 0 0,1 0-1 0 0,0 0 1 0 0,0 0 0 0 0,0 1-1 0 0,-1-1 1 0 0,1 1-1 0 0,0 0 1 0 0,0 0 0 0 0,0 0-1 0 0,0 0 1 0 0,0 1-1 0 0,0-1 1 0 0,0 1 0 0 0,1 0-1 0 0,-1-1 1 0 0,1 1-1 0 0,-1 0 1 0 0,1 1 0 0 0,-1-1-1 0 0,0 2 10 0 0,-13 14-7 0 0,0 1-1 0 0,2 0 0 0 0,0 1 0 0 0,2 1 0 0 0,0 0 1 0 0,1 1-1 0 0,1 0 0 0 0,1 0 0 0 0,1 1 1 0 0,1 0-1 0 0,1 1 0 0 0,1 0 0 0 0,1 0 0 0 0,1 0 1 0 0,2 0-1 0 0,0 0 0 0 0,1 0 0 0 0,3 17 8 0 0,0-29-23 0 0,0 0 0 0 0,0-1 0 0 0,1 0 0 0 0,1 0 0 0 0,0 0 0 0 0,0 0 0 0 0,1-1 0 0 0,1 1 0 0 0,0-2 0 0 0,0 1 0 0 0,0-1 0 0 0,1 0 1 0 0,1-1-1 0 0,0 1 0 0 0,0-2 0 0 0,0 1 0 0 0,1-1 0 0 0,0-1 0 0 0,0 0 0 0 0,1 0 0 0 0,0-1 0 0 0,0-1 0 0 0,0 1 0 0 0,0-2 0 0 0,1 0 0 0 0,-1 0 0 0 0,1-1 0 0 0,0 0 0 0 0,0-1 0 0 0,6 0 23 0 0,79-1-2752 0 0,-65-4-900 0 0,0-5-3530 0 0,-19 3-4011 0 0</inkml:trace>
  <inkml:trace contextRef="#ctx0" brushRef="#br0" timeOffset="5198.486">4726 472 12579 0 0,'0'0'1765'0'0,"0"0"-587"0"0,0 0-274 0 0,0 0-42 0 0,0 0-17 0 0,0 0-21 0 0,0 0-115 0 0,0 0-155 0 0,0 0-128 0 0,0 0-54 0 0,0 0-21 0 0,-9 33-10 0 0,-23 103 34 0 0,32-77 242 0 0,5-52-459 0 0,-3-2-51 0 0,1-1 0 0 0,-1-1 0 0 0,0 1 0 0 0,1 0 0 0 0,0 0 0 0 0,0-1 0 0 0,0 0 0 0 0,0 1 1 0 0,1-1-1 0 0,-1-1 0 0 0,1 1 0 0 0,0 0 0 0 0,0-1 0 0 0,0 0 0 0 0,0 0 0 0 0,0 0 0 0 0,0 0 1 0 0,0 0-1 0 0,1-1 0 0 0,-1 0 0 0 0,1 0 0 0 0,-1 0 0 0 0,1-1 0 0 0,-1 1 0 0 0,1-1 0 0 0,-1 0 1 0 0,1-1-1 0 0,-1 1 0 0 0,1-1 0 0 0,-1 0 0 0 0,1 0 0 0 0,-1 0 0 0 0,1 0 0 0 0,-1-1 0 0 0,0 0 1 0 0,0 0-1 0 0,0 0 0 0 0,3-2-107 0 0,9-11 148 0 0,-1 0 1 0 0,-1-1-1 0 0,0-1 1 0 0,-1 0-1 0 0,-1-1 1 0 0,-1-1 0 0 0,0 0-1 0 0,-1 0 1 0 0,-2-1-1 0 0,0 0 1 0 0,0 0-1 0 0,-2-1 1 0 0,0-3-149 0 0,15-72 896 0 0,-21 95-775 0 0,0 1-69 0 0,0 0-42 0 0,0 20-352 0 0,42 157 296 0 0,-22-112 54 0 0,101 329-194 0 0,-116-384 185 0 0,-1 0 0 0 0,-1 0 0 0 0,0 0 0 0 0,0 1 0 0 0,-1-1 0 0 0,-1 1 0 0 0,0-1 0 0 0,0 1 0 0 0,-1 0 0 0 0,0 0 0 0 0,-1-1 0 0 0,0 1 0 0 0,0 0-1 0 0,-2-1 1 0 0,1 1 0 0 0,-1-1 0 0 0,-1 0 0 0 0,0 0 0 0 0,0 0 0 0 0,-1-1 0 0 0,0 1 0 0 0,0-1 0 0 0,-1 0 0 0 0,-1 0 0 0 0,1-1 0 0 0,-2 0 0 0 0,1 0 0 0 0,-1-1 0 0 0,-2 2 1 0 0,0-3 3 0 0,-1 0 1 0 0,0-1 0 0 0,0 0 0 0 0,-1 0-1 0 0,0-1 1 0 0,0-1 0 0 0,0 0-1 0 0,0-1 1 0 0,0 0 0 0 0,0-1 0 0 0,-1 0-1 0 0,1-1 1 0 0,0 0 0 0 0,-1-1 0 0 0,-10-2-4 0 0,16-1 7 0 0,0 0 0 0 0,0 0 0 0 0,0-1 0 0 0,1 0 0 0 0,-1 0 0 0 0,1-1 0 0 0,1 1 0 0 0,-1-1 0 0 0,1-1-1 0 0,0 1 1 0 0,0-1 0 0 0,0 0 0 0 0,1 0 0 0 0,0 0 0 0 0,1 0 0 0 0,0-1 0 0 0,0 0 0 0 0,0 1 0 0 0,1-1 0 0 0,0 0 0 0 0,1 0 0 0 0,0-1 0 0 0,0 1 0 0 0,1 0 0 0 0,0-3-7 0 0,0-7-1 0 0,1-1 0 0 0,0 1 0 0 0,2-1 0 0 0,0 1 0 0 0,2 0 1 0 0,0 0-1 0 0,0 0 0 0 0,2 1 0 0 0,0 0 0 0 0,1 0 0 0 0,1 1 0 0 0,0 0 0 0 0,1 0 0 0 0,1 1 0 0 0,0 0 0 0 0,12-10 1 0 0,3-2-61 0 0,1 1-1 0 0,1 1 1 0 0,2 1 0 0 0,0 2 0 0 0,1 1-1 0 0,2 1 1 0 0,27-11 61 0 0,33-5-1231 0 0,-53 25-3996 0 0,-37 10 4594 0 0,15-3-11788 0 0</inkml:trace>
  <inkml:trace contextRef="#ctx0" brushRef="#br0" timeOffset="6262.286">1276 2228 9146 0 0,'0'0'1624'0'0,"0"0"-145"0"0,0 0-94 0 0,0 0 4 0 0,0 0-35 0 0,0 0-153 0 0,0 0-222 0 0,0 0-191 0 0,-32 15-158 0 0,-97 52-118 0 0,124-65-468 0 0,0 1 0 0 0,0 0 0 0 0,1-1 0 0 0,-1 2 0 0 0,1-1 0 0 0,0 0 0 0 0,0 1 0 0 0,0 0 0 0 0,0 0 0 0 0,1 0 0 0 0,0 0 0 0 0,0 0 0 0 0,0 1 0 0 0,0-1-1 0 0,0 1 1 0 0,0 3-44 0 0,-4 7 141 0 0,-8 14 7 0 0,2 1 1 0 0,1-1-1 0 0,2 2 0 0 0,0 0 1 0 0,3 0-1 0 0,0 1 0 0 0,2 0 0 0 0,1 0 1 0 0,2 0-1 0 0,1 0 0 0 0,2 2-148 0 0,-1-27 56 0 0,0 0-1 0 0,0 0 0 0 0,1 0 1 0 0,0 1-1 0 0,0-1 1 0 0,1 0-1 0 0,0 0 0 0 0,0 0 1 0 0,1-1-1 0 0,0 1 0 0 0,0-1 1 0 0,1 1-1 0 0,-1-1 1 0 0,1 0-1 0 0,1 0 0 0 0,-1-1 1 0 0,1 1-1 0 0,0-1 1 0 0,0 0-1 0 0,1 0 0 0 0,-1-1 1 0 0,1 1-1 0 0,0-1 0 0 0,0 0 1 0 0,1-1-1 0 0,-1 0 1 0 0,1 0-1 0 0,-1 0 0 0 0,1-1 1 0 0,0 0-1 0 0,0 0 1 0 0,0-1-1 0 0,1 0 0 0 0,2 1-55 0 0,0-3 116 0 0,0 0-1 0 0,-1-1 1 0 0,1 0 0 0 0,-1 0-1 0 0,1-1 1 0 0,-1 0-1 0 0,0-1 1 0 0,0 0 0 0 0,-1 0-1 0 0,1-1 1 0 0,-1 0-1 0 0,0-1 1 0 0,0 0 0 0 0,-1 0-1 0 0,1 0 1 0 0,1-4-116 0 0,100-124 700 0 0,-81 90-630 0 0,-2-1 1 0 0,-2-2-1 0 0,-2-1 0 0 0,-2 0 1 0 0,-3-1-1 0 0,-1-1 0 0 0,-3-1 0 0 0,-2 0 1 0 0,-2-1-1 0 0,-2 0 0 0 0,-3 0 0 0 0,-2 0 1 0 0,-2-5-71 0 0,-3 23-25 0 0,-1 0 0 0 0,-2 1 1 0 0,-1 0-1 0 0,-1 1 0 0 0,-2-1 1 0 0,-2 2-1 0 0,0-1 0 0 0,-2 2 1 0 0,-2 0-1 0 0,-16-25 25 0 0,30 50-6 0 0,-1 0-1 0 0,1 0 1 0 0,-1 0-1 0 0,0 0 1 0 0,0 0-1 0 0,0 1 1 0 0,0 0-1 0 0,-1 0 1 0 0,0 0-1 0 0,0 0 1 0 0,0 0 0 0 0,0 1-1 0 0,-1-1 1 0 0,1 1-1 0 0,-1 1 1 0 0,0-1-1 0 0,0 0 1 0 0,0 1-1 0 0,0 0 1 0 0,0 1-1 0 0,-1-1 1 0 0,1 1-1 0 0,-1 0 1 0 0,1 0 0 0 0,0 0-1 0 0,-1 1 1 0 0,0 0-1 0 0,1 0 1 0 0,-1 0-1 0 0,1 1 1 0 0,0 0-1 0 0,-1 0 1 0 0,1 0-1 0 0,-1 1 1 0 0,1-1 0 0 0,0 1-1 0 0,0 1 1 0 0,-3 1 6 0 0,-9 11-4 0 0,1 0 1 0 0,0 1 0 0 0,1 1-1 0 0,1 1 1 0 0,0 0 0 0 0,2 1 0 0 0,0 0-1 0 0,1 0 1 0 0,1 2 0 0 0,1-1-1 0 0,1 1 1 0 0,1 0 0 0 0,-4 17 3 0 0,6-15 33 0 0,1 0-1 0 0,2 0 1 0 0,0 1-1 0 0,1-1 1 0 0,1 0-1 0 0,1 0 1 0 0,2 1 0 0 0,0-1-1 0 0,1 0 1 0 0,1-1-1 0 0,2 1 1 0 0,0-1 0 0 0,1 0-1 0 0,1-1 1 0 0,1 1-1 0 0,3 1-32 0 0,22 36 300 0 0,3-1 1 0 0,2-2-1 0 0,3-2 0 0 0,2-1 0 0 0,3-2-300 0 0,-33-35 111 0 0,-1 0 0 0 0,2-1 0 0 0,0 0 0 0 0,1-2 0 0 0,1 0 0 0 0,0 0 0 0 0,0-2 0 0 0,1 0 0 0 0,0-2 0 0 0,1 0 0 0 0,16 5-111 0 0,-26-13 111 0 0,-2-8-88 0 0,-8 6-351 0 0,2-17-2876 0 0,3 11 1536 0 0,1-1-3693 0 0,0 1-6899 0 0</inkml:trace>
  <inkml:trace contextRef="#ctx0" brushRef="#br0" timeOffset="6466.348">1891 2338 18060 0 0,'0'0'1256'0'0,"0"0"-368"0"0,0 0-160 0 0,0 0 57 0 0,0 0-25 0 0,0 0-136 0 0,0 0-216 0 0,-32 207-208 0 0,36-185-112 0 0,2-4-48 0 0,5 1-40 0 0,0-8-88 0 0,-2-4-112 0 0,4 0-192 0 0,-2 1-384 0 0,-2-8-857 0 0,2 3-2663 0 0,-7-3-8475 0 0</inkml:trace>
  <inkml:trace contextRef="#ctx0" brushRef="#br0" timeOffset="6614.494">1861 1937 16788 0 0,'0'0'1824'0'0,"0"0"-376"0"0,0 0-415 0 0,0 0-201 0 0,0 0-176 0 0,0 0-240 0 0,0 0-208 0 0,0 0-224 0 0,0 0-272 0 0,0 0-24 0 0,0 0-24 0 0,0 0-24 0 0,0 0-56 0 0,0 0-513 0 0,-7 7-1799 0 0,20 5-9803 0 0</inkml:trace>
  <inkml:trace contextRef="#ctx0" brushRef="#br0" timeOffset="7116.468">2419 2095 13091 0 0,'0'0'2455'0'0,"0"0"-803"0"0,0 0-289 0 0,0 0 59 0 0,0 0 10 0 0,0 0-119 0 0,0 0-221 0 0,0 0-260 0 0,0 0-172 0 0,0 0-134 0 0,0 0-130 0 0,0 0-90 0 0,0 0-78 0 0,-8-1-24 0 0,-65 6 191 0 0,56 4-350 0 0,0 0 0 0 0,1 1 1 0 0,0 1-1 0 0,1 1 0 0 0,0 0 0 0 0,1 1 0 0 0,1 0 0 0 0,0 1 0 0 0,0 0 1 0 0,2 2-1 0 0,0-1 0 0 0,0 1 0 0 0,2 1 0 0 0,0-1 0 0 0,0 2 0 0 0,2-1 1 0 0,0 1-1 0 0,1 0 0 0 0,1 1 0 0 0,-1 11-45 0 0,6 72 5 0 0,1-99 0 0 0,0 0 0 0 0,-1 0 0 0 0,1 0 1 0 0,0 0-1 0 0,0-1 0 0 0,1 1 1 0 0,-1 0-1 0 0,0 0 0 0 0,1-1 1 0 0,0 1-1 0 0,0-1 0 0 0,0 0 1 0 0,0 1-1 0 0,0-1 0 0 0,0 0 1 0 0,0 0-1 0 0,1 0 0 0 0,-1 0 1 0 0,1-1-1 0 0,-1 1 0 0 0,1-1 1 0 0,0 1-1 0 0,-1-1 0 0 0,1 0 1 0 0,0 0-1 0 0,0 0 0 0 0,0-1 1 0 0,0 1-1 0 0,0-1 0 0 0,0 1 0 0 0,0-1 1 0 0,1 0-6 0 0,8-4 63 0 0,-1 1 1 0 0,0-2-1 0 0,0 0 0 0 0,0 0 1 0 0,0-1-1 0 0,-1 0 1 0 0,0 0-1 0 0,0-2 0 0 0,0 1 1 0 0,-1-1-1 0 0,-1 0 1 0 0,1-1-1 0 0,-1 0 1 0 0,-1 0-1 0 0,1-1 0 0 0,-2 0 1 0 0,1 0-1 0 0,1-6-63 0 0,-6 13 6 0 0,180-320 347 0 0,-146 283-358 0 0,-36 40 2 0 0,1 0 0 0 0,0 0 1 0 0,-1 0-1 0 0,1 0 0 0 0,-1 0 0 0 0,1 0 1 0 0,0 0-1 0 0,-1 0 0 0 0,1 0 0 0 0,-1 0 1 0 0,1 1-1 0 0,0-1 0 0 0,-1 0 0 0 0,1 1 1 0 0,-1-1-1 0 0,1 0 0 0 0,-1 1 1 0 0,1-1-1 0 0,-1 0 0 0 0,1 1 0 0 0,-1-1 1 0 0,0 1-1 0 0,1-1 0 0 0,-1 1 0 0 0,1-1 1 0 0,-1 1-1 0 0,0-1 0 0 0,1 1 0 0 0,-1-1 1 0 0,0 1-1 0 0,0-1 0 0 0,0 1 1 0 0,1 0-1 0 0,-1-1 0 0 0,0 1 0 0 0,0-1 1 0 0,0 1-1 0 0,0 0 0 0 0,0-1 0 0 0,0 1 1 0 0,0 0-1 0 0,0-1 0 0 0,0 1 1 0 0,-1-1-1 0 0,1 1 0 0 0,0 0 0 0 0,0-1 1 0 0,0 1 2 0 0,0 0 5 0 0,8 83 4 0 0,-9-70-7 0 0,0-1 0 0 0,1 0 1 0 0,0 1-1 0 0,1-1 0 0 0,1 1 0 0 0,0-1 0 0 0,0 0 1 0 0,2 0-1 0 0,0 0 0 0 0,0 0 0 0 0,1-1 0 0 0,0 0 0 0 0,2 0 1 0 0,-1 0-1 0 0,1 0 0 0 0,1-1 0 0 0,0-1 0 0 0,0 1 0 0 0,1-1 1 0 0,1-1-1 0 0,-1 1 0 0 0,1-2 0 0 0,4 3-2 0 0,-5-7-52 0 0,0-1 1 0 0,0 0-1 0 0,0-1 0 0 0,0 0 1 0 0,0-1-1 0 0,0 0 0 0 0,0 0 1 0 0,1-1-1 0 0,-1 0 0 0 0,0 0 1 0 0,0-1-1 0 0,0 0 0 0 0,1-1 1 0 0,-1 0-1 0 0,0-1 0 0 0,-1 0 1 0 0,1 0-1 0 0,0-1 0 0 0,-1 0 1 0 0,1-1 51 0 0,28-15-4281 0 0,-5-3-3964 0 0,-25 15-4348 0 0</inkml:trace>
  <inkml:trace contextRef="#ctx0" brushRef="#br0" timeOffset="8124.25">3281 1919 12939 0 0,'0'0'1808'0'0,"0"0"-213"0"0,0 0-123 0 0,0 0 9 0 0,0 0-82 0 0,0 0-208 0 0,0 0-236 0 0,0 0-215 0 0,0 0-160 0 0,0 0-121 0 0,0 0-74 0 0,0 0-52 0 0,0 0-26 0 0,-20 2-9 0 0,-60 10-10 0 0,77-12-257 0 0,-1 1 1 0 0,1-1 0 0 0,-1 1-1 0 0,1 0 1 0 0,0 0 0 0 0,-1 1 0 0 0,1-1-1 0 0,0 1 1 0 0,0-1 0 0 0,0 1-1 0 0,0 0 1 0 0,0 0 0 0 0,1 0 0 0 0,-1 1-1 0 0,0-1 1 0 0,1 1 0 0 0,0-1-1 0 0,-2 3-31 0 0,-6 7 120 0 0,-4 2-59 0 0,0 0-1 0 0,1 1 1 0 0,0 1-1 0 0,1 0 1 0 0,1 1-1 0 0,1 0 1 0 0,0 1-1 0 0,1 0 1 0 0,1 0-1 0 0,1 1 0 0 0,1 0 1 0 0,-2 7-61 0 0,7-24 10 0 0,0 0-1 0 0,0 0 1 0 0,0 1-1 0 0,1-1 1 0 0,-1 0 0 0 0,1 0-1 0 0,-1 0 1 0 0,1 1 0 0 0,0-1-1 0 0,0 0 1 0 0,0 1 0 0 0,0-1-1 0 0,0 0 1 0 0,0 0-1 0 0,0 1 1 0 0,1-1 0 0 0,0 0-1 0 0,-1 0 1 0 0,1 0 0 0 0,0 1-1 0 0,0-1 1 0 0,0 0 0 0 0,0 0-1 0 0,0 0 1 0 0,1-1-1 0 0,-1 1 1 0 0,0 0 0 0 0,1 0-1 0 0,0-1 1 0 0,-1 1 0 0 0,1-1-1 0 0,0 1 1 0 0,0-1-1 0 0,0 0 1 0 0,0 0 0 0 0,0 1-1 0 0,0-1 1 0 0,0-1 0 0 0,0 1-1 0 0,0 0 1 0 0,0 0 0 0 0,0-1-1 0 0,1 0 1 0 0,-1 1-1 0 0,0-1 1 0 0,1 0 0 0 0,-1 0-1 0 0,0 0 1 0 0,2 0-10 0 0,5-4 88 0 0,0 1 1 0 0,0-1-1 0 0,0-1 0 0 0,-1 1 1 0 0,0-2-1 0 0,0 1 0 0 0,0-1 1 0 0,0 0-1 0 0,-1-1 0 0 0,0 1 1 0 0,-1-2-1 0 0,2 0-88 0 0,4-4 64 0 0,142-146 642 0 0,-153 155-700 0 0,1 1 0 0 0,0-1 0 0 0,0 1 0 0 0,0-1 1 0 0,0 1-1 0 0,0 0 0 0 0,1 0 0 0 0,-1 0 0 0 0,1 0 0 0 0,-1 0 1 0 0,1 1-1 0 0,0-1 0 0 0,0 1 0 0 0,-1-1 0 0 0,1 1 0 0 0,0 0 1 0 0,0 0-1 0 0,0 1 0 0 0,1-1 0 0 0,-1 1 0 0 0,0-1 0 0 0,0 1 1 0 0,0 0-1 0 0,0 0 0 0 0,0 0 0 0 0,0 1 0 0 0,1-1 0 0 0,-1 1 1 0 0,0 0-1 0 0,0-1 0 0 0,0 1 0 0 0,0 1 0 0 0,-1-1 0 0 0,1 0 1 0 0,0 1-1 0 0,0-1 0 0 0,-1 1 0 0 0,1 0 0 0 0,-1 0 0 0 0,3 2-6 0 0,9 18 12 0 0,-1 1 0 0 0,-1 0 0 0 0,-1 1 0 0 0,-1 0 0 0 0,-1 1-1 0 0,-1 0 1 0 0,-1 0 0 0 0,-1 1 0 0 0,-2 0 0 0 0,0 0-12 0 0,9 268 17 0 0,-13-267-25 0 0,1-3 0 0 0,0-3 19 0 0,-1-1 0 0 0,0 1 0 0 0,-2 0 0 0 0,0-1 0 0 0,-1 1 0 0 0,-1-1 0 0 0,-1 0 0 0 0,-1 0 0 0 0,-6 14-11 0 0,8-25-1 0 0,0 1 0 0 0,-1-1 0 0 0,0-1 0 0 0,0 1 0 0 0,-1-1 1 0 0,0 0-1 0 0,-1 0 0 0 0,1-1 0 0 0,-2 0 0 0 0,1 0 0 0 0,-1 0 0 0 0,0-1 0 0 0,0 0 0 0 0,0-1 0 0 0,-1 0 0 0 0,0 0 0 0 0,0-1 0 0 0,0 0 0 0 0,-1-1 0 0 0,1 0 0 0 0,-1 0 0 0 0,0-1 0 0 0,0 0 0 0 0,-6 0 1 0 0,14-4-5 0 0,1 0 0 0 0,-1-1 0 0 0,0 1 0 0 0,1 0 0 0 0,-1-1 0 0 0,1 1 0 0 0,0-1-1 0 0,0 1 1 0 0,0-1 0 0 0,0 1 0 0 0,1-1 0 0 0,-1 0 0 0 0,1 0 0 0 0,-1 1 0 0 0,1-1-1 0 0,0 0 1 0 0,0 0 0 0 0,0 1 0 0 0,0-1 0 0 0,1 0 0 0 0,-1 0 0 0 0,1 1 0 0 0,0-1-1 0 0,-1 0 1 0 0,1 1 0 0 0,1-2 5 0 0,16-43-5 0 0,1 0 0 0 0,2 2-1 0 0,3 0 1 0 0,1 2 0 0 0,6-6 5 0 0,39-69 46 0 0,-40 66-60 0 0,-3-2 0 0 0,-3 0 0 0 0,-1-2 0 0 0,-4-1 0 0 0,-1 0 0 0 0,-3-1 0 0 0,-3-1 0 0 0,-3 0 0 0 0,-1-1 0 0 0,-4-2 14 0 0,-4-238-239 0 0,1 297 236 0 0,0-1-1 0 0,-1 1 0 0 0,1-1 0 0 0,-1 1 1 0 0,0 0-1 0 0,0-1 0 0 0,-1 1 0 0 0,1-1 1 0 0,-1 1-1 0 0,1 0 0 0 0,-1-1 0 0 0,0 1 1 0 0,0 0-1 0 0,-1 0 0 0 0,1-1 0 0 0,-1 1 1 0 0,1 0-1 0 0,-1 1 0 0 0,0-1 0 0 0,0 0 0 0 0,0 0 1 0 0,-1 1-1 0 0,1-1 0 0 0,-1 1 0 0 0,1 0 1 0 0,-1 0-1 0 0,0 0 0 0 0,0 0 0 0 0,0 0 1 0 0,0 1-1 0 0,0-1 0 0 0,0 1 0 0 0,0 0 1 0 0,0 0-1 0 0,-1 0 0 0 0,1 0 0 0 0,0 0 1 0 0,-1 1-1 0 0,1-1 0 0 0,-1 1 0 0 0,1 0 1 0 0,0 0-1 0 0,-1 1 0 0 0,-2 0 4 0 0,0 2-11 0 0,0 1 0 0 0,0 0-1 0 0,0 1 1 0 0,1 0 0 0 0,-1 0 0 0 0,1 0-1 0 0,0 0 1 0 0,0 1 0 0 0,1 0 0 0 0,0 0-1 0 0,0 0 1 0 0,0 0 0 0 0,1 1 0 0 0,0 0-1 0 0,0-1 1 0 0,1 1 0 0 0,0 0 0 0 0,0 0-1 0 0,0 0 1 0 0,1 1 0 0 0,0-1 0 0 0,1 0-1 0 0,-1 6 12 0 0,1-8-2 0 0,-1 1 0 0 0,1-1 0 0 0,0 1 0 0 0,1-1 0 0 0,-1 1 0 0 0,1-1 0 0 0,0 1 1 0 0,1-1-1 0 0,-1 0 0 0 0,1 0 0 0 0,0 1 0 0 0,0-1 0 0 0,1 0 0 0 0,-1-1 0 0 0,1 1 0 0 0,0 0 0 0 0,0-1 0 0 0,1 0 0 0 0,0 1 0 0 0,-1-1 0 0 0,1-1 0 0 0,0 1 0 0 0,1-1 0 0 0,-1 1 0 0 0,2 0 2 0 0,16 7 4 0 0,0 0 0 0 0,1-1-1 0 0,0-2 1 0 0,1 0 0 0 0,0-1 0 0 0,0-2 0 0 0,23 3-4 0 0,66 18 13 0 0,-110-25-11 0 0,1 0 1 0 0,-1 0 0 0 0,0 1-1 0 0,0-1 1 0 0,0 1-1 0 0,0 0 1 0 0,0 0-1 0 0,-1 0 1 0 0,1 0-1 0 0,0 0 1 0 0,-1 1-1 0 0,0-1 1 0 0,1 1-1 0 0,-1 0 1 0 0,0 0-1 0 0,-1 0 1 0 0,1-1-1 0 0,0 2 1 0 0,-1-1-1 0 0,0 0 1 0 0,1 0-1 0 0,-1 0 1 0 0,0 1-1 0 0,-1-1 1 0 0,1 0-1 0 0,-1 1 1 0 0,1-1-1 0 0,-1 1 1 0 0,0-1-1 0 0,0 1 1 0 0,-1 2-3 0 0,-25 108 77 0 0,23-89-144 0 0,4-21-3250 0 0,3-3-3490 0 0,1-1-5340 0 0</inkml:trace>
  <inkml:trace contextRef="#ctx0" brushRef="#br0" timeOffset="8518.689">4315 1683 16516 0 0,'0'0'1968'0'0,"0"0"-481"0"0,0 0-256 0 0,0 0-87 0 0,0 0-82 0 0,0 0-163 0 0,0 0-199 0 0,0 0-184 0 0,0 0-151 0 0,0 0-89 0 0,0 0-60 0 0,0 0-53 0 0,-23-1-32 0 0,-74-1 3 0 0,43 25 32 0 0,45-14-128 0 0,-4 1-17 0 0,0 1-1 0 0,1 1 0 0 0,1 0 1 0 0,0 1-1 0 0,1 0 0 0 0,0 0 0 0 0,1 1 1 0 0,0 0-1 0 0,1 1 0 0 0,0 2-20 0 0,-16 101-40 0 0,24-114 39 0 0,0 0-1 0 0,0 1 1 0 0,0-1-1 0 0,0 1 1 0 0,1-1 0 0 0,-1 0-1 0 0,1 0 1 0 0,0 1-1 0 0,1-1 1 0 0,-1 0-1 0 0,1 0 1 0 0,-1 0-1 0 0,1 0 1 0 0,1 0 0 0 0,-1 0-1 0 0,0-1 1 0 0,1 1-1 0 0,0-1 1 0 0,0 0-1 0 0,0 0 1 0 0,0 0-1 0 0,0 0 1 0 0,1 0 0 0 0,-1-1-1 0 0,3 2 2 0 0,1-3 69 0 0,0 0-1 0 0,0 0 1 0 0,0-1-1 0 0,0 0 1 0 0,0-1 0 0 0,1 1-1 0 0,-1-1 1 0 0,0-1-1 0 0,-1 1 1 0 0,1-1-1 0 0,0 0 1 0 0,0-1 0 0 0,-1 0-1 0 0,1 0 1 0 0,-1 0-1 0 0,0-1 1 0 0,0 1-1 0 0,0-2 1 0 0,-1 1 0 0 0,1-1-1 0 0,-1 1 1 0 0,0-2-1 0 0,4-4-68 0 0,-6 7 29 0 0,18-18 192 0 0,-1 0 1 0 0,-1-2 0 0 0,-1 0-1 0 0,-1-1 1 0 0,-1-1-1 0 0,-1 0 1 0 0,9-23-222 0 0,29-46 409 0 0,-36 189-872 0 0,21-5-1160 0 0,-18-64-1786 0 0,3-6-4268 0 0,-14-16-4471 0 0</inkml:trace>
  <inkml:trace contextRef="#ctx0" brushRef="#br0" timeOffset="12314.928">4740 2025 5017 0 0,'0'0'1844'0'0,"0"0"-554"0"0,0 0-211 0 0,0 0 112 0 0,0 0 145 0 0,0 0 56 0 0,0 0-61 0 0,0 0-90 0 0,0 0-29 0 0,0 0 4 0 0,0 0 6 0 0,0 3-17 0 0,-3 7-66 0 0,3-8-98 0 0,0-2-108 0 0,3-23 2289 0 0,0-5-3089 0 0,0 0 1 0 0,2 1-1 0 0,1 0 0 0 0,2 0 0 0 0,0 0 1 0 0,1 1-1 0 0,2 0 0 0 0,1 0 0 0 0,1 2 1 0 0,1-1-1 0 0,1 2 0 0 0,1 0 0 0 0,12-13-133 0 0,34-16 83 0 0,-60 53-84 0 0,1-1-1 0 0,-1 1 1 0 0,1 0 0 0 0,-1 0-1 0 0,0 0 1 0 0,1 0-1 0 0,-1 0 1 0 0,0 0 0 0 0,0 0-1 0 0,0 1 1 0 0,0-1-1 0 0,0 1 1 0 0,0 0 0 0 0,0 0-1 0 0,0-1 1 0 0,-1 1-1 0 0,1 0 1 0 0,-1 1 0 0 0,1-1-1 0 0,-1 0 1 0 0,0 0 0 0 0,0 0-1 0 0,0 1 1 0 0,0-1-1 0 0,0 1 1 0 0,-1-1 0 0 0,1 1 1 0 0,-1-2 0 0 0,29 93 31 0 0,-27-79-24 0 0,1 0 0 0 0,1-1-1 0 0,0 0 1 0 0,1 0 0 0 0,1 0 0 0 0,0-1-1 0 0,1 0 1 0 0,5 7-7 0 0,29 11-13 0 0,-24-58 170 0 0,8-19-70 0 0,-1 1-96 0 0,1 1-1 0 0,3 1 1 0 0,1 1 0 0 0,2 2-1 0 0,16-15 10 0 0,-42 49-9 0 0,1 0 0 0 0,-1 0 0 0 0,1 1 0 0 0,0-1 1 0 0,1 2-1 0 0,-1-1 0 0 0,1 1 0 0 0,0 0 0 0 0,0 0 0 0 0,0 0 0 0 0,1 1 0 0 0,-1 1 0 0 0,7-2 9 0 0,-12 5 1 0 0,0 1 0 0 0,1 0 0 0 0,-1 0-1 0 0,0 0 1 0 0,-1 0 0 0 0,1 1 0 0 0,0-1 0 0 0,-1 0-1 0 0,1 1 1 0 0,-1-1 0 0 0,0 1 0 0 0,1 0 0 0 0,-1-1-1 0 0,-1 1 1 0 0,1 0 0 0 0,0 0 0 0 0,-1-1 0 0 0,1 1-1 0 0,-1 0 1 0 0,0 0 0 0 0,0 0 0 0 0,0 0 0 0 0,0 2-1 0 0,0-1 0 0 0,4 235 89 0 0,-4-235-109 0 0,1 0-1 0 0,-1 1 1 0 0,1-1 0 0 0,-1 0-1 0 0,1 0 1 0 0,0 0 0 0 0,1-1-1 0 0,-1 1 1 0 0,1 0 0 0 0,0 0-1 0 0,0-1 1 0 0,0 1-1 0 0,0-1 1 0 0,0 1 0 0 0,1-1-1 0 0,0 0 1 0 0,-1 0 0 0 0,1 0-1 0 0,0 0 1 0 0,4 1 20 0 0,30-11-7016 0 0,-31 0-3357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47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7314 0 0,'0'0'2712'0'0,"0"0"-1270"0"0,0 0-642 0 0,0 0-51 0 0,0 0 148 0 0,0 0 122 0 0,0 0-3 0 0,0 0-152 0 0,0 0-183 0 0,0 0-166 0 0,0 0-116 0 0,-11 16-70 0 0,-32 49-29 0 0,32-40 245 0 0,11-24-269 0 0,0-1 2 0 0,0 0 61 0 0,0 0 81 0 0,3-3 2894 0 0,10-13-2114 0 0,26-64 481 0 0,-39 80-1478 0 0,0 0-10 0 0,0 0-32 0 0,0 0-3 0 0,-9 32 306 0 0,6-17-423 0 0,2-15-80 0 0,1 0-3 0 0,0 0-8 0 0,0 0-10 0 0,0 0-4 0 0,0 0-36 0 0,15 0-2677 0 0,-9 1-2134 0 0,-3 2-5738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16932 0 0,'0'0'1599'0'0,"0"0"-407"0"0,0 0-169 0 0,0 0-34 0 0,0 0-56 0 0,0 0-179 0 0,0 0-220 0 0,0 0-193 0 0,0 0-127 0 0,0 0-70 0 0,0 0 40 0 0,0 0 82 0 0,0 0 37 0 0,0 5 6 0 0,9 38 1142 0 0,16-66-364 0 0,-2 5-86 0 0,-31 29-897 0 0,-3 8-116 0 0,40-42-1059 0 0,-27 21 640 0 0,15-15-1166 0 0,-4 7-7399 0 0,-7 6-3392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50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1702 983 0 0 0,'0'0'771'0'0,"0"0"137"0"0,0 0 28 0 0,0 0-10 0 0,0 0-25 0 0,0 0-27 0 0,0 0 11 0 0,0 0 37 0 0,0 0 21 0 0,0-5 22 0 0,-1-2-2507 0 0,0-5 5256 0 0,0 9 3217 0 0,4 16-5269 0 0,14 277 879 0 0,-9-72-1849 0 0,12 43 4 0 0,-11-47-427 0 0,1-60-6 0 0,-5-35 193 0 0,-3 30 443 0 0,-9-128-788 0 0,0-4-3153 0 0,10-17-5924 0 0,-1 0-2108 0 0</inkml:trace>
  <inkml:trace contextRef="#ctx0" brushRef="#br0" timeOffset="3132.315">1659 1064 0 0 0,'0'0'533'0'0,"0"0"696"0"0,0 0 191 0 0,0 0 23 0 0,0 0-156 0 0,0 0-230 0 0,0 0-182 0 0,0 0-112 0 0,0 0-144 0 0,0 0-136 0 0,0-2-94 0 0,3-2-121 0 0,-1 1 0 0 0,1-1 0 0 0,-1 1 0 0 0,1 0 0 0 0,0 0 0 0 0,0 0 0 0 0,1 0 0 0 0,-1 0 0 0 0,0 1 0 0 0,1-1-1 0 0,0 1 1 0 0,-1 0 0 0 0,1 0 0 0 0,0 0 0 0 0,0 1 0 0 0,0-1 0 0 0,0 1 0 0 0,1 0 0 0 0,-1 0 0 0 0,0 1 0 0 0,0-1 0 0 0,1 1 0 0 0,-1 0 0 0 0,0 0 0 0 0,0 0 0 0 0,1 1-1 0 0,-1-1 1 0 0,0 1 0 0 0,0 0 0 0 0,0 0 0 0 0,2 1-268 0 0,19-1 308 0 0,428-1 3309 0 0,-48-4-2534 0 0,-88 8-643 0 0,-95-4-274 0 0,-88 4-75 0 0,148-23 136 0 0,-122-2-71 0 0,-8-1 125 0 0,-17 14-173 0 0,-23 4 60 0 0,-82 1-49 0 0,-26 17 146 0 0,22 148 77 0 0,-17-78-164 0 0,-3 2-1 0 0,-4-1 1 0 0,-4 10-178 0 0,1 8 98 0 0,10 107 58 0 0,1 88 150 0 0,1-210-152 0 0,-11 56 169 0 0,22-103-153 0 0,-17-33-397 0 0,-10-5 1922 0 0,-4-3-1602 0 0,-196 7-43 0 0,-152-14 1 0 0,136 4-34 0 0,33-5-31 0 0,-58 1 27 0 0,26-1 15 0 0,-46 1-155 0 0,-44 7 109 0 0,224 11 11 0 0,21-8 8 0 0,-54 1 35 0 0,37 3-65 0 0,-4 1 44 0 0,20-8 14 0 0,66 0-37 0 0,0 0 9 0 0,0 0-5 0 0,0 0 22 0 0,0 0-20 0 0,0 0 0 0 0,0 0 12 0 0,0 0-26 0 0,0 0-8 0 0,0 0-10 0 0,0 0-38 0 0,0 0 2 0 0,0 0-43 0 0,0 0-89 0 0,0 0-94 0 0,0 0-204 0 0,0 0-327 0 0,0 0-517 0 0,0 0-1316 0 0,0 0-3743 0 0,0 0-5809 0 0</inkml:trace>
  <inkml:trace contextRef="#ctx0" brushRef="#br0" timeOffset="7339.118">52 1653 0 0 0,'0'0'794'0'0,"0"0"512"0"0,0 0 228 0 0,0 0-8 0 0,0 0-34 0 0,0 0-5 0 0,0 0-155 0 0,0 0-87 0 0,0 0-45 0 0,0 0-36 0 0,-8 1-30 0 0,-2 0-696 0 0,-23 1 2726 0 0,33-2-2539 0 0,0 0-113 0 0,36 18 1869 0 0,117 0 478 0 0,27-5-1010 0 0,114-10-1849 0 0,-194-3 174 0 0,-43 7-152 0 0,40 0 166 0 0,15-13 34 0 0,111 1 18 0 0,45 2 44 0 0,-268 3-293 0 0,0 0-6 0 0,0 0 26 0 0,0 0 9 0 0,0 0-4 0 0,0 0 11 0 0,0 0-29 0 0,0 0-11 0 0,0 0 10 0 0,0 0 22 0 0,0 0-18 0 0,0 0 9 0 0,0 0 8 0 0,0 0-24 0 0,0 0 19 0 0,0 0-1 0 0,0 0 4 0 0,0 0 4 0 0,0 0-14 0 0,0 0-17 0 0,0 0 26 0 0,0 0 3 0 0,0 0-3 0 0,0 0-32 0 0,0 0-5 0 0,0 0 30 0 0,0 0-13 0 0,0 0 12 0 0,0 0 6 0 0,0 0-29 0 0,0 0 0 0 0,0 0 29 0 0,0 0-5 0 0,0 0-9 0 0,0 0 8 0 0,0 0-18 0 0,0 0-4 0 0,0 0 10 0 0,0 0 10 0 0,0 0-22 0 0,0 0-1 0 0,0 0 17 0 0,25 0-27 0 0,17 7 44 0 0,-11 0 56 0 0,-31-7-54 0 0,0 0 15 0 0,0 0 14 0 0,0 0-17 0 0,0 0 5 0 0,0 0 13 0 0,0 0-11 0 0,0 0 6 0 0,0 0 16 0 0,0 0-2 0 0,0 0 3 0 0,0 0 19 0 0,0 0 9 0 0,0 0-14 0 0,0 0 17 0 0,0 0 5 0 0,0 0 0 0 0,0 0 4 0 0,0 0 13 0 0,0 0-7 0 0,-21-15 383 0 0,-25-22-429 0 0,-82-99 30 0 0,34 49-50 0 0,41 68-66 0 0,52 19 8 0 0,1 0 0 0 0,0 0 8 0 0,0 0 22 0 0,0 0 2 0 0,0 0-24 0 0,0 0 7 0 0,0 0-22 0 0,0 0-25 0 0,0 0 20 0 0,0 0-18 0 0,-16 174-23 0 0,16-71 130 0 0,-5 0-1 0 0,-12 72-58 0 0,6-127-36 0 0,12-47 172 0 0,-1-1-116 0 0,17-12 44 0 0,174-109 224 0 0,-95 59-288 0 0,-56 33 136 0 0,-38 24-1134 0 0,-6 5-4835 0 0,0 0-3915 0 0,1 0-3167 0 0</inkml:trace>
  <inkml:trace contextRef="#ctx0" brushRef="#br0" timeOffset="7951.245">555 704 8362 0 0,'0'0'3610'0'0,"0"0"-1518"0"0,0 0-594 0 0,0 0-139 0 0,0 0 25 0 0,0 0-14 0 0,0 0-114 0 0,0 0-234 0 0,0 0-295 0 0,0 0-267 0 0,0 0-195 0 0,0 0-108 0 0,0 0-62 0 0,4-7 125 0 0,14 360 2911 0 0,-20-93-2618 0 0,-26-134-361 0 0,25-118-1468 0 0,2-13-5624 0 0,2-1 3394 0 0,-1 2-8012 0 0</inkml:trace>
  <inkml:trace contextRef="#ctx0" brushRef="#br0" timeOffset="8372.76">367 593 10386 0 0,'0'0'1453'0'0,"0"0"-104"0"0,0 0 35 0 0,0 0 126 0 0,0 0 72 0 0,0 0-89 0 0,0 0-298 0 0,0 0-372 0 0,0 0-272 0 0,0 0-139 0 0,0 0-28 0 0,0 0 20 0 0,0 0 11 0 0,19-12 2 0 0,60-39-3 0 0,-5 28 404 0 0,-51 20-561 0 0,-2-2-166 0 0,1 0 0 0 0,-1 2 0 0 0,1 1-1 0 0,-1 0 1 0 0,1 2 0 0 0,0 0 0 0 0,-1 1 0 0 0,1 1 0 0 0,-1 2 0 0 0,1 0 0 0 0,-1 1 0 0 0,0 1 0 0 0,-1 1 0 0 0,0 0 0 0 0,0 2 0 0 0,15 9-91 0 0,-28-13 19 0 0,-1 1 0 0 0,1 1 0 0 0,-1 0 0 0 0,0 0 0 0 0,0 0 1 0 0,-1 0-1 0 0,0 1 0 0 0,-1 0 0 0 0,1 0 0 0 0,-2 0 0 0 0,1 1 1 0 0,-1-1-1 0 0,0 1 0 0 0,-1 0 0 0 0,0-1 0 0 0,0 1 0 0 0,-1 0 1 0 0,0 1-1 0 0,-1-1 0 0 0,0 0 0 0 0,0 0 0 0 0,-1 5-19 0 0,-3-3 25 0 0,0-1 1 0 0,0 0-1 0 0,0-1 0 0 0,-2 1 0 0 0,1-1 0 0 0,-1 0 1 0 0,0 0-1 0 0,-1-1 0 0 0,0 0 0 0 0,0 0 0 0 0,-1 0 1 0 0,0-1-1 0 0,-1 0 0 0 0,1-1 0 0 0,-1 0 0 0 0,0 0 1 0 0,-1-1-1 0 0,1 0 0 0 0,-1-1 0 0 0,-7 3-25 0 0,-9 5 8 0 0,-1-1 0 0 0,0-1 0 0 0,0-1 0 0 0,0-1 0 0 0,-1-2 0 0 0,-1 0 0 0 0,1-2 0 0 0,-1-2 0 0 0,-18 0-8 0 0,-5-8-748 0 0,54-2-2820 0 0,1 4-1947 0 0,3 0-6488 0 0</inkml:trace>
  <inkml:trace contextRef="#ctx0" brushRef="#br0" timeOffset="12193.589">2499 1793 464 0 0,'0'0'1776'0'0,"0"0"-311"0"0,0 0-25 0 0,0 0 123 0 0,0 0 89 0 0,0 0-54 0 0,0 0-212 0 0,0 0-317 0 0,0 0-270 0 0,0 0-196 0 0,0 0-151 0 0,1-6 1340 0 0,11 71 1649 0 0,5 60-1483 0 0,16 89-435 0 0,12 319 213 0 0,-8-315-1073 0 0,-19-122-296 0 0,-14-43-194 0 0,0 0 195 0 0,-4-52-344 0 0,0-1-28 0 0,0 0-14 0 0,2 13 98 0 0,-1-2 549 0 0,-1-22 517 0 0,-3-6-1127 0 0,-1-1 1 0 0,-1 1-1 0 0,0 0 1 0 0,-1 0 0 0 0,-1 1-1 0 0,-1 0 1 0 0,0 0-1 0 0,-1 0 1 0 0,-1 1 0 0 0,0 1-1 0 0,-1 0 1 0 0,-1 0-1 0 0,-7-6-19 0 0,1 1-16 0 0,0 1 0 0 0,-1 1 0 0 0,0 0 0 0 0,-1 2 0 0 0,-1 0 0 0 0,-20-10 16 0 0,-7-7 63 0 0,47 32-78 0 0,1 0 25 0 0,0 0-9 0 0,0 0 11 0 0,0 0 3 0 0,0 0-11 0 0,0 0-22 0 0,0 0 2 0 0,0 0 7 0 0,0 0 8 0 0,0 0 23 0 0,0 0-4 0 0,0 0-5 0 0,0 0 8 0 0,0 0-19 0 0,0 0-1 0 0,0 0-14 0 0,0 0-11 0 0,0 0-7 0 0,71-12-20 0 0,-23 9 66 0 0,1 1 0 0 0,-1 3 0 0 0,1 2 0 0 0,27 6-15 0 0,53 5 3 0 0,-56-13-2 0 0,-47 6-23 0 0,-26-7 34 0 0,0 0-4 0 0,0 0 29 0 0,0 0-21 0 0,0 0-5 0 0,0 0 3 0 0,0 0-22 0 0,0 0 6 0 0,0 0 24 0 0,0 0-2 0 0,0 0 2 0 0,0 0-5 0 0,0 0-2 0 0,0 0-5 0 0,0 0 9 0 0,0 0 13 0 0,-9 12 340 0 0,-35 35-333 0 0,20-27-3 0 0,0 1 0 0 0,2 1 1 0 0,0 1-1 0 0,2 0 0 0 0,-17 26-36 0 0,11-12-9 0 0,26-37-908 0 0,-1-2 585 0 0,0 1-3022 0 0,1 0-3552 0 0,0 1-4945 0 0</inkml:trace>
  <inkml:trace contextRef="#ctx0" brushRef="#br0" timeOffset="13205.772">1632 3973 2064 0 0,'0'0'2974'0'0,"0"0"-982"0"0,0 0-277 0 0,0 0 74 0 0,0 0 114 0 0,0 0-50 0 0,0 0-158 0 0,0 0-238 0 0,0 0-254 0 0,0 0-248 0 0,0 0-141 0 0,0 0-87 0 0,0 0-43 0 0,-4 0-4 0 0,-8 0-49 0 0,9 0-39 0 0,3 0-35 0 0,0 0-42 0 0,0 0-31 0 0,0 0-10 0 0,0-19 911 0 0,-3-8-1048 0 0,1 14-249 0 0,0 0 1 0 0,1 0-1 0 0,0 0 0 0 0,1 0 0 0 0,1 0 1 0 0,0 0-1 0 0,1 0 0 0 0,3-9-88 0 0,4-9 69 0 0,2 0 1 0 0,1 2-1 0 0,2-1 1 0 0,1 2-1 0 0,1 0 1 0 0,1 0-1 0 0,1 2 1 0 0,2 0-1 0 0,1 2 1 0 0,0 0-1 0 0,6-3-69 0 0,34-10-38 0 0,-58 39 38 0 0,1 0 1 0 0,0 0 0 0 0,0 1 0 0 0,-1-1 0 0 0,1 1 0 0 0,-1 0 0 0 0,0 0 0 0 0,0 1 0 0 0,0-1 0 0 0,0 0 0 0 0,-1 1 0 0 0,1 0 0 0 0,-1 0 0 0 0,0-1 0 0 0,1 3-1 0 0,58 186 153 0 0,-50-146-164 0 0,24-70 25 0 0,248-200 1 0 0,-253 209-44 0 0,-26 37-1 0 0,-2 10 67 0 0,-1 1-1 0 0,-1-1 1 0 0,-2 0-1 0 0,-1 1 1 0 0,-1-1-1 0 0,-2 0 1 0 0,-1-1-1 0 0,-6 13-36 0 0,-18 19-100 0 0,31-63 23 0 0,0 0-42 0 0,0 0-64 0 0,0 0-70 0 0,0 0-102 0 0,0 0-134 0 0,0 0-114 0 0,23-8-5998 0 0,-14 1 367 0 0,0 0-5473 0 0</inkml:trace>
  <inkml:trace contextRef="#ctx0" brushRef="#br0" timeOffset="13891.705">2771 3505 7082 0 0,'0'0'2237'0'0,"0"0"-604"0"0,0 0-221 0 0,0 0-14 0 0,0 0-15 0 0,0 0-72 0 0,0 0-143 0 0,0 0-123 0 0,0 0-98 0 0,0 0-107 0 0,0 0-87 0 0,0 0-100 0 0,-13 6-54 0 0,-67 26 401 0 0,65-26-845 0 0,1 0 1 0 0,0 1-1 0 0,1 1 1 0 0,-1 0-1 0 0,1 1 1 0 0,1 0-1 0 0,0 1 1 0 0,0 1-1 0 0,1 0 1 0 0,0 0-1 0 0,1 1 1 0 0,1 0-1 0 0,-1 1 1 0 0,2 0-1 0 0,0 0 1 0 0,1 1-1 0 0,0 0 1 0 0,1 1-1 0 0,0-1 1 0 0,1 1-1 0 0,1 0 1 0 0,1 0-1 0 0,0 1 0 0 0,-1 14-155 0 0,3-27 15 0 0,1-1-1 0 0,-1 0 1 0 0,1 1-1 0 0,-1-1 1 0 0,1 1-1 0 0,0-1 0 0 0,0 1 1 0 0,0-1-1 0 0,1 1 1 0 0,-1-1-1 0 0,0 1 1 0 0,1-1-1 0 0,-1 1 1 0 0,1-1-1 0 0,0 0 0 0 0,0 1 1 0 0,0-1-1 0 0,0 0 1 0 0,1 0-1 0 0,-1 0 1 0 0,0 0-1 0 0,1 0 0 0 0,0 0 1 0 0,-1 0-1 0 0,1 0 1 0 0,0-1-1 0 0,0 1 1 0 0,0 0-1 0 0,0-1 0 0 0,0 0 1 0 0,0 1-1 0 0,0-1 1 0 0,1 0-1 0 0,-1 0 1 0 0,0 0-1 0 0,1-1 0 0 0,-1 1 1 0 0,0-1-1 0 0,3 1-14 0 0,6-3 91 0 0,-1-1-1 0 0,0-1 1 0 0,1 1-1 0 0,-1-2 0 0 0,0 1 1 0 0,-1-2-1 0 0,1 1 1 0 0,-1-1-1 0 0,0 0 0 0 0,-1-1 1 0 0,1 0-1 0 0,-1-1 1 0 0,-1 1-1 0 0,1-2 1 0 0,1-2-91 0 0,173-216 424 0 0,-167 262-400 0 0,-14-25-12 0 0,9 53 51 0 0,-3 0 0 0 0,-2 0 0 0 0,-4 0 1 0 0,-2 1-1 0 0,-9 53-63 0 0,-4-17 33 0 0,-5-2 0 0 0,-19 57-33 0 0,32-131 12 0 0,-1 1 0 0 0,-1-1-1 0 0,-2 0 1 0 0,0-1-1 0 0,-1 0 1 0 0,-1-1 0 0 0,-1 0-1 0 0,-2-1 1 0 0,0-1-1 0 0,-7 8-11 0 0,20-25 4 0 0,-1 0-1 0 0,0-1 1 0 0,0 1-1 0 0,0 0 1 0 0,0-1-1 0 0,0 0 1 0 0,-1 0-1 0 0,1 0 0 0 0,-1 0 1 0 0,1 0-1 0 0,-1-1 1 0 0,0 1-1 0 0,0-1 1 0 0,1 0-1 0 0,-1 0 1 0 0,0-1-1 0 0,0 1 0 0 0,0-1 1 0 0,0 0-1 0 0,0 0 1 0 0,0 0-1 0 0,0 0 1 0 0,0-1-1 0 0,-2 0-3 0 0,2-2 0 0 0,0 0 0 0 0,0-1 0 0 0,0 1-1 0 0,1-1 1 0 0,0 0 0 0 0,0 0 0 0 0,0 0 0 0 0,0 0 0 0 0,1 0-1 0 0,-1-1 1 0 0,1 1 0 0 0,0-1 0 0 0,1 1 0 0 0,-1-1 0 0 0,1 0-1 0 0,-1-3 1 0 0,0-12-12 0 0,1 0 0 0 0,0 0 0 0 0,2 1-1 0 0,0-1 1 0 0,1 0 0 0 0,1 0 0 0 0,1 1 0 0 0,1 0-1 0 0,0 0 1 0 0,2 0 0 0 0,0 0 0 0 0,1 1-1 0 0,1 0 1 0 0,0 1 0 0 0,1 0 0 0 0,1 0-1 0 0,4-3 13 0 0,98-127-701 0 0,-85 120-1311 0 0,-14 17-2357 0 0,-3 2-4587 0 0,-4 4-3756 0 0</inkml:trace>
  <inkml:trace contextRef="#ctx0" brushRef="#br0" timeOffset="15207.56">3535 2541 0 0 0,'0'0'681'0'0,"0"0"253"0"0,0 0 28 0 0,0 0-32 0 0,0 0-100 0 0,0 0-85 0 0,0 0-39 0 0,0 0-133 0 0,0 0-107 0 0,0 0-83 0 0,0 0-30 0 0,0 0 79 0 0,-2-6 101 0 0,0 2-295 0 0,-7-21 359 0 0,5 5 3103 0 0,-1 16 7662 0 0,3 7-11159 0 0,2-2 8 0 0,0-1-13 0 0,-1 19 916 0 0,-27 230 397 0 0,17 223-563 0 0,27-207-645 0 0,-30-177-131 0 0,-2-47 39 0 0,-1 81-89 0 0,16-101-79 0 0,-13-95-3580 0 0,14 38-638 0 0,0 26 959 0 0,0-2-8812 0 0</inkml:trace>
  <inkml:trace contextRef="#ctx0" brushRef="#br0" timeOffset="16165.474">3456 2574 3481 0 0,'0'0'1672'0'0,"0"0"-205"0"0,0 0 31 0 0,0 0 62 0 0,0 0-1 0 0,0 0-40 0 0,0 0-232 0 0,0 0-275 0 0,0 0-206 0 0,0 0-97 0 0,0 0-18 0 0,0 0 8 0 0,-4-4 5245 0 0,-33 27-3901 0 0,6-1-1843 0 0,0-1 1 0 0,-2-1 0 0 0,0-2-1 0 0,-1-1 1 0 0,-20 6-201 0 0,2 3 800 0 0,80-12-577 0 0,35 3-28 0 0,1-4 0 0 0,0-2 0 0 0,1-3 0 0 0,0-3 0 0 0,52-3-195 0 0,-3 5 16 0 0,-99-4-10 0 0,-16-11 1120 0 0,-285-255-834 0 0,250 215-380 0 0,75 40-4013 0 0,-16 8 899 0 0,-9 0-3385 0 0,-3 0-5982 0 0</inkml:trace>
  <inkml:trace contextRef="#ctx0" brushRef="#br0" timeOffset="17369.209">3870 3222 6393 0 0,'0'0'3776'0'0,"0"0"-1494"0"0,0 0-679 0 0,0 0-90 0 0,0 0 53 0 0,0 0 16 0 0,0 0-171 0 0,0 0-260 0 0,0 0-251 0 0,0 0-239 0 0,0 0-155 0 0,0 0-121 0 0,0 0-76 0 0,-8-5 225 0 0,-9 36 137 0 0,-23 60 166 0 0,3 1 1 0 0,-12 58-838 0 0,5-13 150 0 0,4-41-180 0 0,48-136-3494 0 0,63-170-4211 0 0,3 31 4268 0 0,-21 53 5225 0 0,-35 75 1853 0 0,-19 65 3413 0 0,2 15-6396 0 0,-1-10-77 0 0,9 47 231 0 0,4-28-552 0 0,-1 1 1 0 0,-2 1 0 0 0,-1 0-1 0 0,-2 0 1 0 0,-1 23-231 0 0,-4-47 12 0 0,49 119 49 0 0,-43-118-35 0 0,6 1 6 0 0,-13-18-28 0 0,-1 0-3 0 0,0 0 15 0 0,8-20 1718 0 0,27-100-1343 0 0,21-211-245 0 0,-50 235-3233 0 0,-6 96 2176 0 0,0 0-404 0 0,8-5-11918 0 0,-5 2 1537 0 0</inkml:trace>
  <inkml:trace contextRef="#ctx0" brushRef="#br0" timeOffset="20805.484">5650 2460 0 0 0,'0'0'1299'0'0,"0"0"593"0"0,0 0 159 0 0,0 0-94 0 0,0 0-246 0 0,0 0-329 0 0,0 0-277 0 0,0 0-183 0 0,0 3 3972 0 0,-249 4-397 0 0,-156 9-2203 0 0,138-5-1086 0 0,130-26-800 0 0,-244 19 1473 0 0,381-4-1844 0 0,0 0 26 0 0,0 0-47 0 0,-28 10 273 0 0,-31-2-22 0 0,59-8-245 0 0,0 0-14 0 0,15 14-33 0 0,-1 3 49 0 0,0 1 1 0 0,-2 0-1 0 0,0 1 1 0 0,-2 1-1 0 0,0 0 1 0 0,6 16-25 0 0,42 104 118 0 0,-13-71-30 0 0,-32-50 963 0 0,-9-56-635 0 0,-1 1-410 0 0,2 0 0 0 0,1 1 0 0 0,1-1 0 0 0,2 2-1 0 0,2-1 1 0 0,10-21-6 0 0,0-47 59 0 0,-21 103-75 0 0,0 0 22 0 0,0 0 13 0 0,0 0-28 0 0,0 0 9 0 0,0 0-12 0 0,0 0-23 0 0,0 0 16 0 0,0 0-6 0 0,0 0 6 0 0,0 0 5 0 0,0 0-4 0 0,0 0-31 0 0,0 0-12 0 0,0 0-9 0 0,0 0-48 0 0,0 0-41 0 0,0 0-92 0 0,0 0-119 0 0,0 0-151 0 0,0 0-211 0 0,0 0-300 0 0,4 1-5860 0 0,1 5-5153 0 0</inkml:trace>
  <inkml:trace contextRef="#ctx0" brushRef="#br0" timeOffset="21411.443">5685 2607 11178 0 0,'0'0'1966'0'0,"0"0"-371"0"0,0 0-116 0 0,0 0 15 0 0,0 0-39 0 0,0 0-162 0 0,0 0-234 0 0,0 0-265 0 0,0 0-242 0 0,0 0-159 0 0,0 0-173 0 0,0 0-82 0 0,0 0 40 0 0,0 6 81 0 0,13 294 3058 0 0,-25-55-2858 0 0,8-227-467 0 0,-25 61 124 0 0,21-131-5810 0 0,8 30 1475 0 0,0 15 525 0 0,0-4-7555 0 0</inkml:trace>
  <inkml:trace contextRef="#ctx0" brushRef="#br0" timeOffset="21707.137">5589 2618 7794 0 0,'0'0'3135'0'0,"0"0"-1097"0"0,0 0-658 0 0,0 0-116 0 0,0 0 62 0 0,0 0 14 0 0,0 0-110 0 0,0 0-151 0 0,0 0-147 0 0,0 0-95 0 0,0 0-76 0 0,0 0-124 0 0,0 0-78 0 0,26-1-39 0 0,170-7 802 0 0,85-34-27 0 0,-228 42-1393 0 0,-53 0 56 0 0,0 0-32 0 0,-24 7-1091 0 0,-5 8-421 0 0,-17 8-1672 0 0,16-10-3934 0 0,14-5-4193 0 0</inkml:trace>
  <inkml:trace contextRef="#ctx0" brushRef="#br0" timeOffset="21954.202">5621 2839 9474 0 0,'0'0'1786'0'0,"0"0"-357"0"0,0 0-104 0 0,0 0 82 0 0,0 0 61 0 0,0 0-96 0 0,0 0-61 0 0,0 0-47 0 0,0 0-62 0 0,0 0-124 0 0,0 0-152 0 0,0 0-155 0 0,0 0-144 0 0,32 8-123 0 0,101 24-89 0 0,-41-27 149 0 0,-70-10-448 0 0,22-2 56 0 0,4-2-560 0 0,-16 7-6001 0 0,-30 2-4011 0 0</inkml:trace>
  <inkml:trace contextRef="#ctx0" brushRef="#br0" timeOffset="22278.058">6114 3038 14491 0 0,'0'0'912'0'0,"0"0"-525"0"0,0 0 20 0 0,0 0 413 0 0,0 0 384 0 0,0 0 154 0 0,0 0-101 0 0,0 0-287 0 0,0 0-274 0 0,0 0-192 0 0,0 0-130 0 0,0 0-69 0 0,0 0-52 0 0,-9 34-50 0 0,-29 104-19 0 0,23-56 108 0 0,5 31-234 0 0,10-112-109 0 0,0-1-26 0 0,0 0-21 0 0,0 0-22 0 0,0 0-26 0 0,0 0-51 0 0,-6-5-7067 0 0,5 3 1503 0 0,-1 2-5200 0 0</inkml:trace>
  <inkml:trace contextRef="#ctx0" brushRef="#br0" timeOffset="22575.333">6040 3056 12091 0 0,'0'0'1736'0'0,"0"0"-418"0"0,0 0-92 0 0,0 0 91 0 0,0 0-12 0 0,0 0-111 0 0,0 0-190 0 0,0 0-206 0 0,0 0-147 0 0,0 0-91 0 0,0 0-75 0 0,0 0-56 0 0,33-7-58 0 0,102-20-52 0 0,-12 10 332 0 0,-60 17-841 0 0,-63 0-28 0 0,0 0-80 0 0,0 0-31 0 0,-10 12-3889 0 0,7-7-681 0 0,-1 0-6387 0 0</inkml:trace>
  <inkml:trace contextRef="#ctx0" brushRef="#br0" timeOffset="22790.965">5991 3244 8402 0 0,'0'0'5641'0'0,"0"0"-3459"0"0,0 0-1197 0 0,0 0 97 0 0,0 0 216 0 0,0 0 76 0 0,0 0-145 0 0,0 0-228 0 0,0 0-267 0 0,0 0-189 0 0,0 0-131 0 0,35-2-121 0 0,113-6-70 0 0,-9-8 496 0 0,-92 8-1999 0 0,6 5-4986 0 0,-44 3-5485 0 0</inkml:trace>
  <inkml:trace contextRef="#ctx0" brushRef="#br0" timeOffset="26332.333">5505 284 0 0 0,'0'0'1570'0'0,"0"0"322"0"0,0 0 335 0 0,0 0 130 0 0,0 0-151 0 0,0 0-333 0 0,0 0-312 0 0,0 0-228 0 0,0 0-146 0 0,2-3-101 0 0,2-2-1498 0 0,-4 5 527 0 0,0 1 0 0 0,0-1 0 0 0,0 0 0 0 0,0 0 0 0 0,0 1 0 0 0,0-1 0 0 0,0 0 0 0 0,0 1 0 0 0,0-1 0 0 0,0 0 0 0 0,0 1 0 0 0,0-1 0 0 0,0 0 1 0 0,0 0-1 0 0,0 1 0 0 0,0-1 0 0 0,1 0 0 0 0,-1 1 0 0 0,0-1 0 0 0,0 0 0 0 0,0 0 0 0 0,1 1 0 0 0,-1-1 0 0 0,0 0 0 0 0,0 0 0 0 0,1 0 0 0 0,-1 1 0 0 0,0-1 0 0 0,0 0 0 0 0,1 0 0 0 0,-1 0 1 0 0,0 0-1 0 0,0 0 0 0 0,1 0 0 0 0,-1 1 0 0 0,0-1 0 0 0,1 0 0 0 0,-1 0 0 0 0,0 0 0 0 0,1 0 0 0 0,-1 0 0 0 0,0 0 0 0 0,1 0 0 0 0,-1 0 0 0 0,0 0 0 0 0,0 0 0 0 0,1-1-115 0 0,19 116 1743 0 0,-11-28-1099 0 0,-3 0-1 0 0,-4 0 0 0 0,-4 6-643 0 0,1 9 288 0 0,-26 276 332 0 0,23-223 571 0 0,27-155-933 0 0,40-1 2 0 0,0-2 0 0 0,0-4 0 0 0,26-7-260 0 0,106-9 92 0 0,45 16 152 0 0,-173 22-175 0 0,76-11 149 0 0,-143-4-222 0 0,26 0 72 0 0,35 3 40 0 0,-96 1-1331 0 0,12-4-1331 0 0,8 0-8095 0 0,12 0-1248 0 0</inkml:trace>
  <inkml:trace contextRef="#ctx0" brushRef="#br0" timeOffset="26891.765">7193 1160 2505 0 0,'0'0'1687'0'0,"0"0"-155"0"0,0 0 183 0 0,0 0 324 0 0,0 0 194 0 0,0 0-66 0 0,0 0-294 0 0,0 0-379 0 0,0 0-319 0 0,0 0-204 0 0,0 0-124 0 0,0 0-59 0 0,0 0-57 0 0,-1 26 4823 0 0,-77 55-4327 0 0,-148 102-604 0 0,185-145-590 0 0,40-37-200 0 0,1 0 0 0 0,-1-1 1 0 0,0 1-1 0 0,0-1 0 0 0,1 1 0 0 0,-1-1 0 0 0,0 0 0 0 0,0 1 0 0 0,0-1 0 0 0,0 0 1 0 0,0 0-1 0 0,0 1 0 0 0,1-1 0 0 0,-1 0 0 0 0,0 0 0 0 0,0 0 0 0 0,0 0 0 0 0,0 0 1 0 0,0 0-1 0 0,0 0 0 0 0,0-1 0 0 0,0 1 0 0 0,0 0 0 0 0,1 0 0 0 0,-1-1 0 0 0,0 1 0 0 0,0 0 1 0 0,0-1-1 0 0,0 1 0 0 0,1-1 0 0 0,-1 1 0 0 0,0-1 0 0 0,0 0 0 0 0,1 1 0 0 0,-1-1 1 0 0,1 0-1 0 0,-1 1 0 0 0,0-1 0 0 0,1 0 167 0 0,-8-14-5568 0 0,7 5 115 0 0,1 2-5332 0 0</inkml:trace>
  <inkml:trace contextRef="#ctx0" brushRef="#br0" timeOffset="27197.505">6823 1120 7538 0 0,'0'0'3458'0'0,"0"0"-1000"0"0,0 0-563 0 0,0 0-196 0 0,0 0-162 0 0,0 0-164 0 0,0 0-192 0 0,0 0-239 0 0,0 0-257 0 0,0 0-226 0 0,0 0-168 0 0,0 0-113 0 0,0 0-50 0 0,-1 1 108 0 0,1 5-61 0 0,0-1-1 0 0,1 0 0 0 0,-1 0 0 0 0,1 0 1 0 0,0 0-1 0 0,1 0 0 0 0,0 0 0 0 0,-1 0 0 0 0,1 0 1 0 0,1-1-1 0 0,-1 1 0 0 0,1-1 0 0 0,0 1 1 0 0,0-1-1 0 0,0 0 0 0 0,0 0 0 0 0,1 0 0 0 0,2 1-174 0 0,5 10 367 0 0,152 180 1858 0 0,-99-103-2063 0 0,-55-82-1040 0 0,-7-11-2606 0 0,-1-4-3745 0 0,-1 2-5287 0 0</inkml:trace>
  <inkml:trace contextRef="#ctx0" brushRef="#br0" timeOffset="28451.23">5877 52 0 0 0,'0'0'1763'0'0,"0"0"-231"0"0,0 0-91 0 0,0 0 108 0 0,0 0 58 0 0,0 0 48 0 0,0 0-29 0 0,0 0-184 0 0,0 0-90 0 0,0 0-157 0 0,0 0-199 0 0,0 0-84 0 0,0 0-94 0 0,-3-8-33 0 0,-9-35 766 0 0,11 43 2536 0 0,-4 10-4087 0 0,-15 112 521 0 0,20-111-500 0 0,0-1 0 0 0,0 0 0 0 0,1 0 0 0 0,0 0 0 0 0,1 0 0 0 0,0 0-1 0 0,1 0 1 0 0,0-1 0 0 0,0 1 0 0 0,1-1 0 0 0,0 0 0 0 0,1 0 0 0 0,2 3-21 0 0,-5-8-44 0 0,-1-3 66 0 0,-1 0 0 0 0,0 0 0 0 0,0-1 1 0 0,1 1-1 0 0,-1 0 0 0 0,0 0 0 0 0,1 0 0 0 0,-1 0 0 0 0,1-1 0 0 0,-1 1 1 0 0,1 0-1 0 0,-1 0 0 0 0,1-1 0 0 0,0 1 0 0 0,-1 0 0 0 0,1-1 0 0 0,0 1 1 0 0,-1-1-1 0 0,1 1 0 0 0,0-1 0 0 0,0 1 0 0 0,0-1 0 0 0,-1 1 1 0 0,1-1-1 0 0,0 0 0 0 0,0 0 0 0 0,0 1 0 0 0,0-1 0 0 0,0 0 0 0 0,0 0 1 0 0,0 0-1 0 0,0 0 0 0 0,0 0 0 0 0,-1 0 0 0 0,1 0 0 0 0,0 0 0 0 0,0-1 1 0 0,0 1-1 0 0,0 0 0 0 0,0 0 0 0 0,0-1 0 0 0,0 1 0 0 0,-1 0 1 0 0,1-1-1 0 0,0 1 0 0 0,0-1 0 0 0,-1 1 0 0 0,1-1 0 0 0,0 0 0 0 0,0 1 1 0 0,-1-1-1 0 0,1 0 0 0 0,-1 1 0 0 0,1-1 0 0 0,-1 0 0 0 0,1 0-22 0 0,129-152 883 0 0,-58 58-803 0 0,-55 72-75 0 0,-16 22 20 0 0,-1 1 0 0 0,0 0 0 0 0,0 0 2 0 0,0 0-15 0 0,0 0-8 0 0,0 0-19 0 0,0 0-15 0 0,0 0-6 0 0,12 23-94 0 0,5 7 160 0 0,-1 0 1 0 0,-2 1-1 0 0,-1 0 0 0 0,-1 1 0 0 0,-2 1 1 0 0,1 8-31 0 0,-11-41 0 0 0,12 40 13 0 0,-2 0 0 0 0,-2 1 1 0 0,-2 0-1 0 0,-1 0 0 0 0,-2 0 1 0 0,-2 0-1 0 0,-2 1 0 0 0,-2 2-13 0 0,2-38 10 0 0,-1-1-1 0 0,-1 1 1 0 0,1-1-1 0 0,-1 1 0 0 0,0-1 1 0 0,-1 0-1 0 0,1 0 1 0 0,-1-1-1 0 0,0 1 1 0 0,0-1-1 0 0,0 1 1 0 0,-1-1-1 0 0,1-1 1 0 0,-1 1-1 0 0,0-1 0 0 0,0 1 1 0 0,0-1-1 0 0,-1-1 1 0 0,1 1-1 0 0,-1-1 1 0 0,1 0-1 0 0,-1 0 1 0 0,0-1-1 0 0,0 1 1 0 0,0-1-1 0 0,0-1 0 0 0,0 1 1 0 0,0-1-1 0 0,0 0 1 0 0,0 0-1 0 0,0-1 1 0 0,0 0-1 0 0,0 0 1 0 0,-4-1-10 0 0,8 1 1 0 0,-1 1 1 0 0,0-1 0 0 0,1 0-1 0 0,0 0 1 0 0,-1 0 0 0 0,1 0-1 0 0,-1 0 1 0 0,1-1-1 0 0,0 1 1 0 0,0-1 0 0 0,0 1-1 0 0,0-1 1 0 0,0 0 0 0 0,0 0-1 0 0,0 0 1 0 0,0 0 0 0 0,1 0-1 0 0,-1 0 1 0 0,1-1 0 0 0,0 1-1 0 0,0 0 1 0 0,-1-1 0 0 0,1 1-1 0 0,1-1 1 0 0,-1 1 0 0 0,0-1-1 0 0,1 1 1 0 0,-1-1 0 0 0,1 0-1 0 0,0 1 1 0 0,0-1 0 0 0,0 1-1 0 0,0-1 1 0 0,0 0 0 0 0,1 1-1 0 0,-1-1 1 0 0,1 0-1 0 0,-1 1 1 0 0,1-1 0 0 0,0 1-1 0 0,0-1 1 0 0,0 1 0 0 0,1 0-1 0 0,-1 0 1 0 0,0-1 0 0 0,1 1-1 0 0,0 0 1 0 0,-1 0 0 0 0,1 0-1 0 0,0 0 1 0 0,0 1 0 0 0,0-1-1 0 0,0 0 1 0 0,1 1-2 0 0,25-26 2 0 0,2 2 1 0 0,1 2-1 0 0,0 1 0 0 0,2 1 1 0 0,2 1-3 0 0,43-30-17 0 0,-27 18-250 0 0,23-17-586 0 0,-28 13-6856 0 0,-38 28-4402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54 487 6577 0 0,'0'0'3835'0'0,"0"0"-2482"0"0,0 0-906 0 0,0 0 136 0 0,0 0 474 0 0,0 0 464 0 0,0 0 138 0 0,0 0-123 0 0,0 0-312 0 0,0 0-293 0 0,11-1-181 0 0,492-35 4191 0 0,-49 32-3898 0 0,-220-3-629 0 0,-231 7-465 0 0,-3 0 49 0 0,1 1 0 0 0,-1-1-1 0 0,1 1 1 0 0,-1-1 0 0 0,1 1-1 0 0,0-1 1 0 0,-1 0 0 0 0,1 1-1 0 0,0-1 1 0 0,-1 0-1 0 0,1 0 1 0 0,0 1 0 0 0,-1-1-1 0 0,1 0 1 0 0,0 0 0 0 0,0 0-1 0 0,-1 0 1 0 0,1 0-1 0 0,0 0 1 0 0,0 0 0 0 0,-1 0-1 0 0,1 0 1 0 0,0 0 0 0 0,-1-1-1 0 0,1 1 1 0 0,0 0-1 0 0,-1 0 1 0 0,1-1 0 0 0,0 1-1 0 0,-1 0 1 0 0,1-1 0 0 0,0 1-1 0 0,-1-1 1 0 0,1 1 0 0 0,-1-1-1 0 0,1 1 1 0 0,-1-1-1 0 0,1 1 1 0 0,-1-1 0 0 0,1 1-1 0 0,-1-1 1 0 0,0 0 0 0 0,1 1-1 0 0,-1-1 1 0 0,0 0-1 0 0,1 1 1 0 0,-1-1 0 0 0,0 0-1 0 0,0 1 1 0 0,0-1 0 0 0,0 0-1 0 0,0 0 1 0 0,0 1 0 0 0,0-1-1 0 0,0 0 1 0 0,0 1-1 0 0,0-1 1 0 0,0 0 0 0 0,0 0-1 0 0,0 1 1 0 0,0-1 0 0 0,-1 0-1 0 0,1 0 3 0 0,-36-10-3842 0 0,19 11-556 0 0,5 0-1742 0 0,3 0-5311 0 0</inkml:trace>
  <inkml:trace contextRef="#ctx0" brushRef="#br0" timeOffset="430.902">1 748 5841 0 0,'0'0'1922'0'0,"0"0"-923"0"0,0 0-276 0 0,0 0 356 0 0,0 0 486 0 0,0 0 293 0 0,0 0-75 0 0,0 0-351 0 0,0 0-410 0 0,0 0-302 0 0,0 0-130 0 0,0 0-6 0 0,0 0 44 0 0,3-1 29 0 0,110 2 4142 0 0,-44 3-4091 0 0,276-18 625 0 0,151-13-1159 0 0,-471 31-762 0 0,-25-4 325 0 0,0 0-52 0 0,0 0-70 0 0,0 0-122 0 0,-9-1-5836 0 0,5-4 327 0 0,-1 4-5615 0 0</inkml:trace>
  <inkml:trace contextRef="#ctx0" brushRef="#br0" timeOffset="1149.178">511 1 7746 0 0,'0'0'1401'0'0,"0"0"-154"0"0,0 0-1 0 0,0 0 173 0 0,0 0 121 0 0,0 0-73 0 0,0 0-283 0 0,0 0-395 0 0,0 0-327 0 0,0 0-206 0 0,0 0-4 0 0,0 0 143 0 0,0 0 152 0 0,-6 4 140 0 0,3-1-621 0 0,2-3-27 0 0,0 0 0 0 0,0 1 0 0 0,1-1 0 0 0,-1 1-1 0 0,0-1 1 0 0,0 1 0 0 0,0-1 0 0 0,1 1 0 0 0,-1 0 0 0 0,0-1 0 0 0,1 1-1 0 0,-1 0 1 0 0,0-1 0 0 0,1 1 0 0 0,-1 0 0 0 0,1 0 0 0 0,-1 0 0 0 0,1 0-1 0 0,0 0 1 0 0,-1-1 0 0 0,1 1 0 0 0,0 0 0 0 0,0 0 0 0 0,-1 0-1 0 0,1 0 1 0 0,0 0 0 0 0,0 0 0 0 0,0 0 0 0 0,0 0 0 0 0,0 0 0 0 0,0 0-1 0 0,1 0 1 0 0,-1 0 0 0 0,0 0 0 0 0,0 0 0 0 0,1-1 0 0 0,-1 1-1 0 0,0 0 1 0 0,1 0 0 0 0,-1 0 0 0 0,1 0 0 0 0,-1 0 0 0 0,1-1 0 0 0,0 1-1 0 0,-1 0 1 0 0,1-1 0 0 0,0 1 0 0 0,-1 0 0 0 0,1-1 0 0 0,0 1 0 0 0,0-1-1 0 0,0 1 1 0 0,0-1 0 0 0,-1 1 0 0 0,2-1-39 0 0,20 18 476 0 0,1-2 0 0 0,0 0 1 0 0,2-1-1 0 0,0-2 0 0 0,0 0 0 0 0,1-2 0 0 0,0-1 1 0 0,4 0-477 0 0,14 7 293 0 0,28 11-2 0 0,-22-10-196 0 0,0 2 1 0 0,-2 2 0 0 0,0 2-1 0 0,-2 2 1 0 0,33 25-96 0 0,-75-48 2 0 0,2 1 3 0 0,1 1 0 0 0,-1 0 0 0 0,0 0 0 0 0,0 1 1 0 0,0-1-1 0 0,-1 1 0 0 0,0 0 0 0 0,0 1 0 0 0,-1-1 0 0 0,0 1 1 0 0,0 0-1 0 0,0 0 0 0 0,0 2-5 0 0,-9 4 97 0 0,-13 11 178 0 0,12-17-215 0 0,-107 111 185 0 0,-17-9-95 0 0,-3-7-1 0 0,-6-5 0 0 0,-83 41-149 0 0,175-109 43 0 0,-24 19 9 0 0,68-48-321 0 0,18-30-2409 0 0,-3 4-6257 0 0,-8 19-3136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customXml" Target="../ink/ink26.xml"/><Relationship Id="rId13" Type="http://schemas.openxmlformats.org/officeDocument/2006/relationships/image" Target="../media/image887.png"/><Relationship Id="rId3" Type="http://schemas.openxmlformats.org/officeDocument/2006/relationships/image" Target="../media/image3100.png"/><Relationship Id="rId7" Type="http://schemas.openxmlformats.org/officeDocument/2006/relationships/image" Target="../media/image5100.png"/><Relationship Id="rId12" Type="http://schemas.openxmlformats.org/officeDocument/2006/relationships/customXml" Target="../ink/ink28.xml"/><Relationship Id="rId17" Type="http://schemas.openxmlformats.org/officeDocument/2006/relationships/image" Target="../media/image1010.png"/><Relationship Id="rId2" Type="http://schemas.openxmlformats.org/officeDocument/2006/relationships/customXml" Target="../ink/ink23.xml"/><Relationship Id="rId16" Type="http://schemas.openxmlformats.org/officeDocument/2006/relationships/customXml" Target="../ink/ink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.xml"/><Relationship Id="rId11" Type="http://schemas.openxmlformats.org/officeDocument/2006/relationships/image" Target="../media/image7100.png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10" Type="http://schemas.openxmlformats.org/officeDocument/2006/relationships/customXml" Target="../ink/ink27.xml"/><Relationship Id="rId4" Type="http://schemas.openxmlformats.org/officeDocument/2006/relationships/customXml" Target="../ink/ink24.xml"/><Relationship Id="rId9" Type="http://schemas.openxmlformats.org/officeDocument/2006/relationships/image" Target="../media/image6100.png"/><Relationship Id="rId14" Type="http://schemas.openxmlformats.org/officeDocument/2006/relationships/customXml" Target="../ink/ink29.xml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customXml" Target="../ink/ink2941.xml"/><Relationship Id="rId13" Type="http://schemas.openxmlformats.org/officeDocument/2006/relationships/image" Target="../media/image684.png"/><Relationship Id="rId18" Type="http://schemas.openxmlformats.org/officeDocument/2006/relationships/customXml" Target="../ink/ink2946.xml"/><Relationship Id="rId26" Type="http://schemas.openxmlformats.org/officeDocument/2006/relationships/customXml" Target="../ink/ink2950.xml"/><Relationship Id="rId3" Type="http://schemas.openxmlformats.org/officeDocument/2006/relationships/image" Target="../media/image679.png"/><Relationship Id="rId21" Type="http://schemas.openxmlformats.org/officeDocument/2006/relationships/image" Target="../media/image688.png"/><Relationship Id="rId7" Type="http://schemas.openxmlformats.org/officeDocument/2006/relationships/image" Target="../media/image681.png"/><Relationship Id="rId12" Type="http://schemas.openxmlformats.org/officeDocument/2006/relationships/customXml" Target="../ink/ink2943.xml"/><Relationship Id="rId17" Type="http://schemas.openxmlformats.org/officeDocument/2006/relationships/image" Target="../media/image686.png"/><Relationship Id="rId25" Type="http://schemas.openxmlformats.org/officeDocument/2006/relationships/image" Target="../media/image690.png"/><Relationship Id="rId2" Type="http://schemas.openxmlformats.org/officeDocument/2006/relationships/customXml" Target="../ink/ink2938.xml"/><Relationship Id="rId16" Type="http://schemas.openxmlformats.org/officeDocument/2006/relationships/customXml" Target="../ink/ink2945.xml"/><Relationship Id="rId20" Type="http://schemas.openxmlformats.org/officeDocument/2006/relationships/customXml" Target="../ink/ink2947.xml"/><Relationship Id="rId29" Type="http://schemas.openxmlformats.org/officeDocument/2006/relationships/image" Target="../media/image6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40.xml"/><Relationship Id="rId11" Type="http://schemas.openxmlformats.org/officeDocument/2006/relationships/image" Target="../media/image683.png"/><Relationship Id="rId24" Type="http://schemas.openxmlformats.org/officeDocument/2006/relationships/customXml" Target="../ink/ink2949.xml"/><Relationship Id="rId5" Type="http://schemas.openxmlformats.org/officeDocument/2006/relationships/image" Target="../media/image680.png"/><Relationship Id="rId15" Type="http://schemas.openxmlformats.org/officeDocument/2006/relationships/image" Target="../media/image685.png"/><Relationship Id="rId23" Type="http://schemas.openxmlformats.org/officeDocument/2006/relationships/image" Target="../media/image689.png"/><Relationship Id="rId28" Type="http://schemas.openxmlformats.org/officeDocument/2006/relationships/customXml" Target="../ink/ink2951.xml"/><Relationship Id="rId10" Type="http://schemas.openxmlformats.org/officeDocument/2006/relationships/customXml" Target="../ink/ink2942.xml"/><Relationship Id="rId19" Type="http://schemas.openxmlformats.org/officeDocument/2006/relationships/image" Target="../media/image687.png"/><Relationship Id="rId31" Type="http://schemas.openxmlformats.org/officeDocument/2006/relationships/image" Target="../media/image693.png"/><Relationship Id="rId4" Type="http://schemas.openxmlformats.org/officeDocument/2006/relationships/customXml" Target="../ink/ink2939.xml"/><Relationship Id="rId9" Type="http://schemas.openxmlformats.org/officeDocument/2006/relationships/image" Target="../media/image682.png"/><Relationship Id="rId14" Type="http://schemas.openxmlformats.org/officeDocument/2006/relationships/customXml" Target="../ink/ink2944.xml"/><Relationship Id="rId22" Type="http://schemas.openxmlformats.org/officeDocument/2006/relationships/customXml" Target="../ink/ink2948.xml"/><Relationship Id="rId27" Type="http://schemas.openxmlformats.org/officeDocument/2006/relationships/image" Target="../media/image691.png"/><Relationship Id="rId30" Type="http://schemas.openxmlformats.org/officeDocument/2006/relationships/customXml" Target="../ink/ink2952.xml"/></Relationships>
</file>

<file path=ppt/slides/_rels/slide10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84.png"/><Relationship Id="rId18" Type="http://schemas.openxmlformats.org/officeDocument/2006/relationships/customXml" Target="../ink/ink2961.xml"/><Relationship Id="rId26" Type="http://schemas.openxmlformats.org/officeDocument/2006/relationships/customXml" Target="../ink/ink2965.xml"/><Relationship Id="rId39" Type="http://schemas.openxmlformats.org/officeDocument/2006/relationships/image" Target="../media/image697.png"/><Relationship Id="rId21" Type="http://schemas.openxmlformats.org/officeDocument/2006/relationships/image" Target="../media/image688.png"/><Relationship Id="rId34" Type="http://schemas.openxmlformats.org/officeDocument/2006/relationships/customXml" Target="../ink/ink2969.xml"/><Relationship Id="rId42" Type="http://schemas.openxmlformats.org/officeDocument/2006/relationships/customXml" Target="../ink/ink2973.xml"/><Relationship Id="rId47" Type="http://schemas.openxmlformats.org/officeDocument/2006/relationships/image" Target="../media/image701.png"/><Relationship Id="rId7" Type="http://schemas.openxmlformats.org/officeDocument/2006/relationships/image" Target="../media/image681.png"/><Relationship Id="rId2" Type="http://schemas.openxmlformats.org/officeDocument/2006/relationships/customXml" Target="../ink/ink2953.xml"/><Relationship Id="rId16" Type="http://schemas.openxmlformats.org/officeDocument/2006/relationships/customXml" Target="../ink/ink2960.xml"/><Relationship Id="rId29" Type="http://schemas.openxmlformats.org/officeDocument/2006/relationships/image" Target="../media/image6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55.xml"/><Relationship Id="rId11" Type="http://schemas.openxmlformats.org/officeDocument/2006/relationships/image" Target="../media/image683.png"/><Relationship Id="rId24" Type="http://schemas.openxmlformats.org/officeDocument/2006/relationships/customXml" Target="../ink/ink2964.xml"/><Relationship Id="rId32" Type="http://schemas.openxmlformats.org/officeDocument/2006/relationships/customXml" Target="../ink/ink2968.xml"/><Relationship Id="rId37" Type="http://schemas.openxmlformats.org/officeDocument/2006/relationships/image" Target="../media/image696.png"/><Relationship Id="rId40" Type="http://schemas.openxmlformats.org/officeDocument/2006/relationships/customXml" Target="../ink/ink2972.xml"/><Relationship Id="rId45" Type="http://schemas.openxmlformats.org/officeDocument/2006/relationships/image" Target="../media/image700.png"/><Relationship Id="rId5" Type="http://schemas.openxmlformats.org/officeDocument/2006/relationships/image" Target="../media/image680.png"/><Relationship Id="rId15" Type="http://schemas.openxmlformats.org/officeDocument/2006/relationships/image" Target="../media/image685.png"/><Relationship Id="rId23" Type="http://schemas.openxmlformats.org/officeDocument/2006/relationships/image" Target="../media/image689.png"/><Relationship Id="rId28" Type="http://schemas.openxmlformats.org/officeDocument/2006/relationships/customXml" Target="../ink/ink2966.xml"/><Relationship Id="rId36" Type="http://schemas.openxmlformats.org/officeDocument/2006/relationships/customXml" Target="../ink/ink2970.xml"/><Relationship Id="rId10" Type="http://schemas.openxmlformats.org/officeDocument/2006/relationships/customXml" Target="../ink/ink2957.xml"/><Relationship Id="rId19" Type="http://schemas.openxmlformats.org/officeDocument/2006/relationships/image" Target="../media/image687.png"/><Relationship Id="rId31" Type="http://schemas.openxmlformats.org/officeDocument/2006/relationships/image" Target="../media/image693.png"/><Relationship Id="rId44" Type="http://schemas.openxmlformats.org/officeDocument/2006/relationships/customXml" Target="../ink/ink2974.xml"/><Relationship Id="rId4" Type="http://schemas.openxmlformats.org/officeDocument/2006/relationships/customXml" Target="../ink/ink2954.xml"/><Relationship Id="rId9" Type="http://schemas.openxmlformats.org/officeDocument/2006/relationships/image" Target="../media/image682.png"/><Relationship Id="rId14" Type="http://schemas.openxmlformats.org/officeDocument/2006/relationships/customXml" Target="../ink/ink2959.xml"/><Relationship Id="rId22" Type="http://schemas.openxmlformats.org/officeDocument/2006/relationships/customXml" Target="../ink/ink2963.xml"/><Relationship Id="rId27" Type="http://schemas.openxmlformats.org/officeDocument/2006/relationships/image" Target="../media/image691.png"/><Relationship Id="rId30" Type="http://schemas.openxmlformats.org/officeDocument/2006/relationships/customXml" Target="../ink/ink2967.xml"/><Relationship Id="rId35" Type="http://schemas.openxmlformats.org/officeDocument/2006/relationships/image" Target="../media/image695.png"/><Relationship Id="rId43" Type="http://schemas.openxmlformats.org/officeDocument/2006/relationships/image" Target="../media/image699.png"/><Relationship Id="rId8" Type="http://schemas.openxmlformats.org/officeDocument/2006/relationships/customXml" Target="../ink/ink2956.xml"/><Relationship Id="rId3" Type="http://schemas.openxmlformats.org/officeDocument/2006/relationships/image" Target="../media/image679.png"/><Relationship Id="rId12" Type="http://schemas.openxmlformats.org/officeDocument/2006/relationships/customXml" Target="../ink/ink2958.xml"/><Relationship Id="rId17" Type="http://schemas.openxmlformats.org/officeDocument/2006/relationships/image" Target="../media/image686.png"/><Relationship Id="rId25" Type="http://schemas.openxmlformats.org/officeDocument/2006/relationships/image" Target="../media/image690.png"/><Relationship Id="rId33" Type="http://schemas.openxmlformats.org/officeDocument/2006/relationships/image" Target="../media/image694.png"/><Relationship Id="rId38" Type="http://schemas.openxmlformats.org/officeDocument/2006/relationships/customXml" Target="../ink/ink2971.xml"/><Relationship Id="rId46" Type="http://schemas.openxmlformats.org/officeDocument/2006/relationships/customXml" Target="../ink/ink2975.xml"/><Relationship Id="rId20" Type="http://schemas.openxmlformats.org/officeDocument/2006/relationships/customXml" Target="../ink/ink2962.xml"/><Relationship Id="rId41" Type="http://schemas.openxmlformats.org/officeDocument/2006/relationships/image" Target="../media/image698.png"/></Relationships>
</file>

<file path=ppt/slides/_rels/slide10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84.png"/><Relationship Id="rId18" Type="http://schemas.openxmlformats.org/officeDocument/2006/relationships/customXml" Target="../ink/ink2984.xml"/><Relationship Id="rId26" Type="http://schemas.openxmlformats.org/officeDocument/2006/relationships/customXml" Target="../ink/ink2988.xml"/><Relationship Id="rId39" Type="http://schemas.openxmlformats.org/officeDocument/2006/relationships/image" Target="../media/image697.png"/><Relationship Id="rId21" Type="http://schemas.openxmlformats.org/officeDocument/2006/relationships/image" Target="../media/image688.png"/><Relationship Id="rId34" Type="http://schemas.openxmlformats.org/officeDocument/2006/relationships/customXml" Target="../ink/ink2992.xml"/><Relationship Id="rId42" Type="http://schemas.openxmlformats.org/officeDocument/2006/relationships/customXml" Target="../ink/ink2996.xml"/><Relationship Id="rId47" Type="http://schemas.openxmlformats.org/officeDocument/2006/relationships/image" Target="../media/image701.png"/><Relationship Id="rId50" Type="http://schemas.openxmlformats.org/officeDocument/2006/relationships/customXml" Target="../ink/ink3000.xml"/><Relationship Id="rId55" Type="http://schemas.openxmlformats.org/officeDocument/2006/relationships/image" Target="../media/image705.png"/><Relationship Id="rId7" Type="http://schemas.openxmlformats.org/officeDocument/2006/relationships/image" Target="../media/image681.png"/><Relationship Id="rId2" Type="http://schemas.openxmlformats.org/officeDocument/2006/relationships/customXml" Target="../ink/ink2976.xml"/><Relationship Id="rId16" Type="http://schemas.openxmlformats.org/officeDocument/2006/relationships/customXml" Target="../ink/ink2983.xml"/><Relationship Id="rId29" Type="http://schemas.openxmlformats.org/officeDocument/2006/relationships/image" Target="../media/image692.png"/><Relationship Id="rId11" Type="http://schemas.openxmlformats.org/officeDocument/2006/relationships/image" Target="../media/image683.png"/><Relationship Id="rId24" Type="http://schemas.openxmlformats.org/officeDocument/2006/relationships/customXml" Target="../ink/ink2987.xml"/><Relationship Id="rId32" Type="http://schemas.openxmlformats.org/officeDocument/2006/relationships/customXml" Target="../ink/ink2991.xml"/><Relationship Id="rId37" Type="http://schemas.openxmlformats.org/officeDocument/2006/relationships/image" Target="../media/image696.png"/><Relationship Id="rId40" Type="http://schemas.openxmlformats.org/officeDocument/2006/relationships/customXml" Target="../ink/ink2995.xml"/><Relationship Id="rId45" Type="http://schemas.openxmlformats.org/officeDocument/2006/relationships/image" Target="../media/image700.png"/><Relationship Id="rId53" Type="http://schemas.openxmlformats.org/officeDocument/2006/relationships/image" Target="../media/image704.png"/><Relationship Id="rId5" Type="http://schemas.openxmlformats.org/officeDocument/2006/relationships/image" Target="../media/image680.png"/><Relationship Id="rId10" Type="http://schemas.openxmlformats.org/officeDocument/2006/relationships/customXml" Target="../ink/ink2980.xml"/><Relationship Id="rId19" Type="http://schemas.openxmlformats.org/officeDocument/2006/relationships/image" Target="../media/image687.png"/><Relationship Id="rId31" Type="http://schemas.openxmlformats.org/officeDocument/2006/relationships/image" Target="../media/image693.png"/><Relationship Id="rId44" Type="http://schemas.openxmlformats.org/officeDocument/2006/relationships/customXml" Target="../ink/ink2997.xml"/><Relationship Id="rId52" Type="http://schemas.openxmlformats.org/officeDocument/2006/relationships/customXml" Target="../ink/ink3001.xml"/><Relationship Id="rId4" Type="http://schemas.openxmlformats.org/officeDocument/2006/relationships/customXml" Target="../ink/ink2977.xml"/><Relationship Id="rId9" Type="http://schemas.openxmlformats.org/officeDocument/2006/relationships/image" Target="../media/image682.png"/><Relationship Id="rId14" Type="http://schemas.openxmlformats.org/officeDocument/2006/relationships/customXml" Target="../ink/ink2982.xml"/><Relationship Id="rId22" Type="http://schemas.openxmlformats.org/officeDocument/2006/relationships/customXml" Target="../ink/ink2986.xml"/><Relationship Id="rId27" Type="http://schemas.openxmlformats.org/officeDocument/2006/relationships/image" Target="../media/image691.png"/><Relationship Id="rId30" Type="http://schemas.openxmlformats.org/officeDocument/2006/relationships/customXml" Target="../ink/ink2990.xml"/><Relationship Id="rId35" Type="http://schemas.openxmlformats.org/officeDocument/2006/relationships/image" Target="../media/image695.png"/><Relationship Id="rId43" Type="http://schemas.openxmlformats.org/officeDocument/2006/relationships/image" Target="../media/image699.png"/><Relationship Id="rId48" Type="http://schemas.openxmlformats.org/officeDocument/2006/relationships/customXml" Target="../ink/ink2999.xml"/><Relationship Id="rId8" Type="http://schemas.openxmlformats.org/officeDocument/2006/relationships/customXml" Target="../ink/ink2979.xml"/><Relationship Id="rId51" Type="http://schemas.openxmlformats.org/officeDocument/2006/relationships/image" Target="../media/image703.png"/><Relationship Id="rId3" Type="http://schemas.openxmlformats.org/officeDocument/2006/relationships/image" Target="../media/image679.png"/><Relationship Id="rId12" Type="http://schemas.openxmlformats.org/officeDocument/2006/relationships/customXml" Target="../ink/ink2981.xml"/><Relationship Id="rId17" Type="http://schemas.openxmlformats.org/officeDocument/2006/relationships/image" Target="../media/image686.png"/><Relationship Id="rId25" Type="http://schemas.openxmlformats.org/officeDocument/2006/relationships/image" Target="../media/image690.png"/><Relationship Id="rId33" Type="http://schemas.openxmlformats.org/officeDocument/2006/relationships/image" Target="../media/image694.png"/><Relationship Id="rId38" Type="http://schemas.openxmlformats.org/officeDocument/2006/relationships/customXml" Target="../ink/ink2994.xml"/><Relationship Id="rId46" Type="http://schemas.openxmlformats.org/officeDocument/2006/relationships/customXml" Target="../ink/ink2998.xml"/><Relationship Id="rId20" Type="http://schemas.openxmlformats.org/officeDocument/2006/relationships/customXml" Target="../ink/ink2985.xml"/><Relationship Id="rId41" Type="http://schemas.openxmlformats.org/officeDocument/2006/relationships/image" Target="../media/image698.png"/><Relationship Id="rId54" Type="http://schemas.openxmlformats.org/officeDocument/2006/relationships/customXml" Target="../ink/ink30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78.xml"/><Relationship Id="rId15" Type="http://schemas.openxmlformats.org/officeDocument/2006/relationships/image" Target="../media/image685.png"/><Relationship Id="rId23" Type="http://schemas.openxmlformats.org/officeDocument/2006/relationships/image" Target="../media/image689.png"/><Relationship Id="rId28" Type="http://schemas.openxmlformats.org/officeDocument/2006/relationships/customXml" Target="../ink/ink2989.xml"/><Relationship Id="rId36" Type="http://schemas.openxmlformats.org/officeDocument/2006/relationships/customXml" Target="../ink/ink2993.xml"/><Relationship Id="rId49" Type="http://schemas.openxmlformats.org/officeDocument/2006/relationships/image" Target="../media/image702.png"/></Relationships>
</file>

<file path=ppt/slides/_rels/slide10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15.xml"/><Relationship Id="rId21" Type="http://schemas.openxmlformats.org/officeDocument/2006/relationships/image" Target="../media/image688.png"/><Relationship Id="rId34" Type="http://schemas.openxmlformats.org/officeDocument/2006/relationships/customXml" Target="../ink/ink3019.xml"/><Relationship Id="rId42" Type="http://schemas.openxmlformats.org/officeDocument/2006/relationships/customXml" Target="../ink/ink3023.xml"/><Relationship Id="rId47" Type="http://schemas.openxmlformats.org/officeDocument/2006/relationships/image" Target="../media/image701.png"/><Relationship Id="rId50" Type="http://schemas.openxmlformats.org/officeDocument/2006/relationships/customXml" Target="../ink/ink3027.xml"/><Relationship Id="rId55" Type="http://schemas.openxmlformats.org/officeDocument/2006/relationships/image" Target="../media/image705.png"/><Relationship Id="rId63" Type="http://schemas.openxmlformats.org/officeDocument/2006/relationships/image" Target="../media/image709.png"/><Relationship Id="rId7" Type="http://schemas.openxmlformats.org/officeDocument/2006/relationships/image" Target="../media/image681.png"/><Relationship Id="rId2" Type="http://schemas.openxmlformats.org/officeDocument/2006/relationships/customXml" Target="../ink/ink3003.xml"/><Relationship Id="rId16" Type="http://schemas.openxmlformats.org/officeDocument/2006/relationships/customXml" Target="../ink/ink3010.xml"/><Relationship Id="rId29" Type="http://schemas.openxmlformats.org/officeDocument/2006/relationships/image" Target="../media/image692.png"/><Relationship Id="rId11" Type="http://schemas.openxmlformats.org/officeDocument/2006/relationships/image" Target="../media/image683.png"/><Relationship Id="rId24" Type="http://schemas.openxmlformats.org/officeDocument/2006/relationships/customXml" Target="../ink/ink3014.xml"/><Relationship Id="rId32" Type="http://schemas.openxmlformats.org/officeDocument/2006/relationships/customXml" Target="../ink/ink3018.xml"/><Relationship Id="rId37" Type="http://schemas.openxmlformats.org/officeDocument/2006/relationships/image" Target="../media/image696.png"/><Relationship Id="rId40" Type="http://schemas.openxmlformats.org/officeDocument/2006/relationships/customXml" Target="../ink/ink3022.xml"/><Relationship Id="rId45" Type="http://schemas.openxmlformats.org/officeDocument/2006/relationships/image" Target="../media/image700.png"/><Relationship Id="rId53" Type="http://schemas.openxmlformats.org/officeDocument/2006/relationships/image" Target="../media/image704.png"/><Relationship Id="rId58" Type="http://schemas.openxmlformats.org/officeDocument/2006/relationships/customXml" Target="../ink/ink3031.xml"/><Relationship Id="rId66" Type="http://schemas.openxmlformats.org/officeDocument/2006/relationships/customXml" Target="../ink/ink3035.xml"/><Relationship Id="rId5" Type="http://schemas.openxmlformats.org/officeDocument/2006/relationships/image" Target="../media/image680.png"/><Relationship Id="rId61" Type="http://schemas.openxmlformats.org/officeDocument/2006/relationships/image" Target="../media/image708.png"/><Relationship Id="rId19" Type="http://schemas.openxmlformats.org/officeDocument/2006/relationships/image" Target="../media/image687.png"/><Relationship Id="rId14" Type="http://schemas.openxmlformats.org/officeDocument/2006/relationships/customXml" Target="../ink/ink3009.xml"/><Relationship Id="rId22" Type="http://schemas.openxmlformats.org/officeDocument/2006/relationships/customXml" Target="../ink/ink3013.xml"/><Relationship Id="rId27" Type="http://schemas.openxmlformats.org/officeDocument/2006/relationships/image" Target="../media/image691.png"/><Relationship Id="rId30" Type="http://schemas.openxmlformats.org/officeDocument/2006/relationships/customXml" Target="../ink/ink3017.xml"/><Relationship Id="rId35" Type="http://schemas.openxmlformats.org/officeDocument/2006/relationships/image" Target="../media/image695.png"/><Relationship Id="rId43" Type="http://schemas.openxmlformats.org/officeDocument/2006/relationships/image" Target="../media/image699.png"/><Relationship Id="rId48" Type="http://schemas.openxmlformats.org/officeDocument/2006/relationships/customXml" Target="../ink/ink3026.xml"/><Relationship Id="rId56" Type="http://schemas.openxmlformats.org/officeDocument/2006/relationships/customXml" Target="../ink/ink3030.xml"/><Relationship Id="rId64" Type="http://schemas.openxmlformats.org/officeDocument/2006/relationships/customXml" Target="../ink/ink3034.xml"/><Relationship Id="rId8" Type="http://schemas.openxmlformats.org/officeDocument/2006/relationships/customXml" Target="../ink/ink3006.xml"/><Relationship Id="rId51" Type="http://schemas.openxmlformats.org/officeDocument/2006/relationships/image" Target="../media/image703.png"/><Relationship Id="rId3" Type="http://schemas.openxmlformats.org/officeDocument/2006/relationships/image" Target="../media/image679.png"/><Relationship Id="rId12" Type="http://schemas.openxmlformats.org/officeDocument/2006/relationships/customXml" Target="../ink/ink3008.xml"/><Relationship Id="rId17" Type="http://schemas.openxmlformats.org/officeDocument/2006/relationships/image" Target="../media/image686.png"/><Relationship Id="rId25" Type="http://schemas.openxmlformats.org/officeDocument/2006/relationships/image" Target="../media/image690.png"/><Relationship Id="rId33" Type="http://schemas.openxmlformats.org/officeDocument/2006/relationships/image" Target="../media/image694.png"/><Relationship Id="rId38" Type="http://schemas.openxmlformats.org/officeDocument/2006/relationships/customXml" Target="../ink/ink3021.xml"/><Relationship Id="rId46" Type="http://schemas.openxmlformats.org/officeDocument/2006/relationships/customXml" Target="../ink/ink3025.xml"/><Relationship Id="rId59" Type="http://schemas.openxmlformats.org/officeDocument/2006/relationships/image" Target="../media/image707.png"/><Relationship Id="rId67" Type="http://schemas.openxmlformats.org/officeDocument/2006/relationships/image" Target="../media/image711.png"/><Relationship Id="rId20" Type="http://schemas.openxmlformats.org/officeDocument/2006/relationships/customXml" Target="../ink/ink3012.xml"/><Relationship Id="rId41" Type="http://schemas.openxmlformats.org/officeDocument/2006/relationships/image" Target="../media/image698.png"/><Relationship Id="rId54" Type="http://schemas.openxmlformats.org/officeDocument/2006/relationships/customXml" Target="../ink/ink3029.xml"/><Relationship Id="rId62" Type="http://schemas.openxmlformats.org/officeDocument/2006/relationships/customXml" Target="../ink/ink30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05.xml"/><Relationship Id="rId15" Type="http://schemas.openxmlformats.org/officeDocument/2006/relationships/image" Target="../media/image685.png"/><Relationship Id="rId23" Type="http://schemas.openxmlformats.org/officeDocument/2006/relationships/image" Target="../media/image689.png"/><Relationship Id="rId28" Type="http://schemas.openxmlformats.org/officeDocument/2006/relationships/customXml" Target="../ink/ink3016.xml"/><Relationship Id="rId36" Type="http://schemas.openxmlformats.org/officeDocument/2006/relationships/customXml" Target="../ink/ink3020.xml"/><Relationship Id="rId49" Type="http://schemas.openxmlformats.org/officeDocument/2006/relationships/image" Target="../media/image702.png"/><Relationship Id="rId57" Type="http://schemas.openxmlformats.org/officeDocument/2006/relationships/image" Target="../media/image706.png"/><Relationship Id="rId10" Type="http://schemas.openxmlformats.org/officeDocument/2006/relationships/customXml" Target="../ink/ink3007.xml"/><Relationship Id="rId31" Type="http://schemas.openxmlformats.org/officeDocument/2006/relationships/image" Target="../media/image693.png"/><Relationship Id="rId44" Type="http://schemas.openxmlformats.org/officeDocument/2006/relationships/customXml" Target="../ink/ink3024.xml"/><Relationship Id="rId52" Type="http://schemas.openxmlformats.org/officeDocument/2006/relationships/customXml" Target="../ink/ink3028.xml"/><Relationship Id="rId60" Type="http://schemas.openxmlformats.org/officeDocument/2006/relationships/customXml" Target="../ink/ink3032.xml"/><Relationship Id="rId65" Type="http://schemas.openxmlformats.org/officeDocument/2006/relationships/image" Target="../media/image710.png"/><Relationship Id="rId4" Type="http://schemas.openxmlformats.org/officeDocument/2006/relationships/customXml" Target="../ink/ink3004.xml"/><Relationship Id="rId9" Type="http://schemas.openxmlformats.org/officeDocument/2006/relationships/image" Target="../media/image682.png"/><Relationship Id="rId13" Type="http://schemas.openxmlformats.org/officeDocument/2006/relationships/image" Target="../media/image684.png"/><Relationship Id="rId18" Type="http://schemas.openxmlformats.org/officeDocument/2006/relationships/customXml" Target="../ink/ink3011.xml"/><Relationship Id="rId39" Type="http://schemas.openxmlformats.org/officeDocument/2006/relationships/image" Target="../media/image697.png"/></Relationships>
</file>

<file path=ppt/slides/_rels/slide10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48.xml"/><Relationship Id="rId21" Type="http://schemas.openxmlformats.org/officeDocument/2006/relationships/image" Target="../media/image688.png"/><Relationship Id="rId42" Type="http://schemas.openxmlformats.org/officeDocument/2006/relationships/customXml" Target="../ink/ink3056.xml"/><Relationship Id="rId47" Type="http://schemas.openxmlformats.org/officeDocument/2006/relationships/image" Target="../media/image701.png"/><Relationship Id="rId63" Type="http://schemas.openxmlformats.org/officeDocument/2006/relationships/image" Target="../media/image709.png"/><Relationship Id="rId68" Type="http://schemas.openxmlformats.org/officeDocument/2006/relationships/customXml" Target="../ink/ink3069.xml"/><Relationship Id="rId84" Type="http://schemas.openxmlformats.org/officeDocument/2006/relationships/customXml" Target="../ink/ink3077.xml"/><Relationship Id="rId89" Type="http://schemas.openxmlformats.org/officeDocument/2006/relationships/image" Target="../media/image722.png"/><Relationship Id="rId112" Type="http://schemas.openxmlformats.org/officeDocument/2006/relationships/customXml" Target="../ink/ink3091.xml"/><Relationship Id="rId16" Type="http://schemas.openxmlformats.org/officeDocument/2006/relationships/customXml" Target="../ink/ink3043.xml"/><Relationship Id="rId107" Type="http://schemas.openxmlformats.org/officeDocument/2006/relationships/image" Target="../media/image731.png"/><Relationship Id="rId11" Type="http://schemas.openxmlformats.org/officeDocument/2006/relationships/image" Target="../media/image683.png"/><Relationship Id="rId32" Type="http://schemas.openxmlformats.org/officeDocument/2006/relationships/customXml" Target="../ink/ink3051.xml"/><Relationship Id="rId37" Type="http://schemas.openxmlformats.org/officeDocument/2006/relationships/image" Target="../media/image696.png"/><Relationship Id="rId53" Type="http://schemas.openxmlformats.org/officeDocument/2006/relationships/image" Target="../media/image704.png"/><Relationship Id="rId58" Type="http://schemas.openxmlformats.org/officeDocument/2006/relationships/customXml" Target="../ink/ink3064.xml"/><Relationship Id="rId74" Type="http://schemas.openxmlformats.org/officeDocument/2006/relationships/customXml" Target="../ink/ink3072.xml"/><Relationship Id="rId79" Type="http://schemas.openxmlformats.org/officeDocument/2006/relationships/image" Target="../media/image717.png"/><Relationship Id="rId102" Type="http://schemas.openxmlformats.org/officeDocument/2006/relationships/customXml" Target="../ink/ink3086.xml"/><Relationship Id="rId5" Type="http://schemas.openxmlformats.org/officeDocument/2006/relationships/image" Target="../media/image680.png"/><Relationship Id="rId90" Type="http://schemas.openxmlformats.org/officeDocument/2006/relationships/customXml" Target="../ink/ink3080.xml"/><Relationship Id="rId95" Type="http://schemas.openxmlformats.org/officeDocument/2006/relationships/image" Target="../media/image725.png"/><Relationship Id="rId22" Type="http://schemas.openxmlformats.org/officeDocument/2006/relationships/customXml" Target="../ink/ink3046.xml"/><Relationship Id="rId27" Type="http://schemas.openxmlformats.org/officeDocument/2006/relationships/image" Target="../media/image691.png"/><Relationship Id="rId43" Type="http://schemas.openxmlformats.org/officeDocument/2006/relationships/image" Target="../media/image699.png"/><Relationship Id="rId48" Type="http://schemas.openxmlformats.org/officeDocument/2006/relationships/customXml" Target="../ink/ink3059.xml"/><Relationship Id="rId64" Type="http://schemas.openxmlformats.org/officeDocument/2006/relationships/customXml" Target="../ink/ink3067.xml"/><Relationship Id="rId69" Type="http://schemas.openxmlformats.org/officeDocument/2006/relationships/image" Target="../media/image712.png"/><Relationship Id="rId113" Type="http://schemas.openxmlformats.org/officeDocument/2006/relationships/image" Target="../media/image734.png"/><Relationship Id="rId80" Type="http://schemas.openxmlformats.org/officeDocument/2006/relationships/customXml" Target="../ink/ink3075.xml"/><Relationship Id="rId85" Type="http://schemas.openxmlformats.org/officeDocument/2006/relationships/image" Target="../media/image720.png"/><Relationship Id="rId12" Type="http://schemas.openxmlformats.org/officeDocument/2006/relationships/customXml" Target="../ink/ink3041.xml"/><Relationship Id="rId17" Type="http://schemas.openxmlformats.org/officeDocument/2006/relationships/image" Target="../media/image686.png"/><Relationship Id="rId33" Type="http://schemas.openxmlformats.org/officeDocument/2006/relationships/image" Target="../media/image694.png"/><Relationship Id="rId38" Type="http://schemas.openxmlformats.org/officeDocument/2006/relationships/customXml" Target="../ink/ink3054.xml"/><Relationship Id="rId59" Type="http://schemas.openxmlformats.org/officeDocument/2006/relationships/image" Target="../media/image707.png"/><Relationship Id="rId103" Type="http://schemas.openxmlformats.org/officeDocument/2006/relationships/image" Target="../media/image729.png"/><Relationship Id="rId108" Type="http://schemas.openxmlformats.org/officeDocument/2006/relationships/customXml" Target="../ink/ink3089.xml"/><Relationship Id="rId54" Type="http://schemas.openxmlformats.org/officeDocument/2006/relationships/customXml" Target="../ink/ink3062.xml"/><Relationship Id="rId70" Type="http://schemas.openxmlformats.org/officeDocument/2006/relationships/customXml" Target="../ink/ink3070.xml"/><Relationship Id="rId75" Type="http://schemas.openxmlformats.org/officeDocument/2006/relationships/image" Target="../media/image715.png"/><Relationship Id="rId91" Type="http://schemas.openxmlformats.org/officeDocument/2006/relationships/image" Target="../media/image723.png"/><Relationship Id="rId96" Type="http://schemas.openxmlformats.org/officeDocument/2006/relationships/customXml" Target="../ink/ink30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38.xml"/><Relationship Id="rId15" Type="http://schemas.openxmlformats.org/officeDocument/2006/relationships/image" Target="../media/image685.png"/><Relationship Id="rId23" Type="http://schemas.openxmlformats.org/officeDocument/2006/relationships/image" Target="../media/image689.png"/><Relationship Id="rId28" Type="http://schemas.openxmlformats.org/officeDocument/2006/relationships/customXml" Target="../ink/ink3049.xml"/><Relationship Id="rId36" Type="http://schemas.openxmlformats.org/officeDocument/2006/relationships/customXml" Target="../ink/ink3053.xml"/><Relationship Id="rId49" Type="http://schemas.openxmlformats.org/officeDocument/2006/relationships/image" Target="../media/image702.png"/><Relationship Id="rId57" Type="http://schemas.openxmlformats.org/officeDocument/2006/relationships/image" Target="../media/image706.png"/><Relationship Id="rId106" Type="http://schemas.openxmlformats.org/officeDocument/2006/relationships/customXml" Target="../ink/ink3088.xml"/><Relationship Id="rId114" Type="http://schemas.openxmlformats.org/officeDocument/2006/relationships/customXml" Target="../ink/ink3092.xml"/><Relationship Id="rId10" Type="http://schemas.openxmlformats.org/officeDocument/2006/relationships/customXml" Target="../ink/ink3040.xml"/><Relationship Id="rId31" Type="http://schemas.openxmlformats.org/officeDocument/2006/relationships/image" Target="../media/image693.png"/><Relationship Id="rId44" Type="http://schemas.openxmlformats.org/officeDocument/2006/relationships/customXml" Target="../ink/ink3057.xml"/><Relationship Id="rId52" Type="http://schemas.openxmlformats.org/officeDocument/2006/relationships/customXml" Target="../ink/ink3061.xml"/><Relationship Id="rId60" Type="http://schemas.openxmlformats.org/officeDocument/2006/relationships/customXml" Target="../ink/ink3065.xml"/><Relationship Id="rId65" Type="http://schemas.openxmlformats.org/officeDocument/2006/relationships/image" Target="../media/image710.png"/><Relationship Id="rId73" Type="http://schemas.openxmlformats.org/officeDocument/2006/relationships/image" Target="../media/image714.png"/><Relationship Id="rId78" Type="http://schemas.openxmlformats.org/officeDocument/2006/relationships/customXml" Target="../ink/ink3074.xml"/><Relationship Id="rId81" Type="http://schemas.openxmlformats.org/officeDocument/2006/relationships/image" Target="../media/image718.png"/><Relationship Id="rId86" Type="http://schemas.openxmlformats.org/officeDocument/2006/relationships/customXml" Target="../ink/ink3078.xml"/><Relationship Id="rId94" Type="http://schemas.openxmlformats.org/officeDocument/2006/relationships/customXml" Target="../ink/ink3082.xml"/><Relationship Id="rId99" Type="http://schemas.openxmlformats.org/officeDocument/2006/relationships/image" Target="../media/image727.png"/><Relationship Id="rId101" Type="http://schemas.openxmlformats.org/officeDocument/2006/relationships/image" Target="../media/image728.png"/><Relationship Id="rId4" Type="http://schemas.openxmlformats.org/officeDocument/2006/relationships/customXml" Target="../ink/ink3037.xml"/><Relationship Id="rId9" Type="http://schemas.openxmlformats.org/officeDocument/2006/relationships/image" Target="../media/image682.png"/><Relationship Id="rId13" Type="http://schemas.openxmlformats.org/officeDocument/2006/relationships/image" Target="../media/image684.png"/><Relationship Id="rId18" Type="http://schemas.openxmlformats.org/officeDocument/2006/relationships/customXml" Target="../ink/ink3044.xml"/><Relationship Id="rId39" Type="http://schemas.openxmlformats.org/officeDocument/2006/relationships/image" Target="../media/image697.png"/><Relationship Id="rId109" Type="http://schemas.openxmlformats.org/officeDocument/2006/relationships/image" Target="../media/image732.png"/><Relationship Id="rId34" Type="http://schemas.openxmlformats.org/officeDocument/2006/relationships/customXml" Target="../ink/ink3052.xml"/><Relationship Id="rId50" Type="http://schemas.openxmlformats.org/officeDocument/2006/relationships/customXml" Target="../ink/ink3060.xml"/><Relationship Id="rId55" Type="http://schemas.openxmlformats.org/officeDocument/2006/relationships/image" Target="../media/image705.png"/><Relationship Id="rId76" Type="http://schemas.openxmlformats.org/officeDocument/2006/relationships/customXml" Target="../ink/ink3073.xml"/><Relationship Id="rId97" Type="http://schemas.openxmlformats.org/officeDocument/2006/relationships/image" Target="../media/image726.png"/><Relationship Id="rId104" Type="http://schemas.openxmlformats.org/officeDocument/2006/relationships/customXml" Target="../ink/ink3087.xml"/><Relationship Id="rId7" Type="http://schemas.openxmlformats.org/officeDocument/2006/relationships/image" Target="../media/image681.png"/><Relationship Id="rId71" Type="http://schemas.openxmlformats.org/officeDocument/2006/relationships/image" Target="../media/image713.png"/><Relationship Id="rId92" Type="http://schemas.openxmlformats.org/officeDocument/2006/relationships/customXml" Target="../ink/ink3081.xml"/><Relationship Id="rId2" Type="http://schemas.openxmlformats.org/officeDocument/2006/relationships/customXml" Target="../ink/ink3036.xml"/><Relationship Id="rId29" Type="http://schemas.openxmlformats.org/officeDocument/2006/relationships/image" Target="../media/image692.png"/><Relationship Id="rId24" Type="http://schemas.openxmlformats.org/officeDocument/2006/relationships/customXml" Target="../ink/ink3047.xml"/><Relationship Id="rId40" Type="http://schemas.openxmlformats.org/officeDocument/2006/relationships/customXml" Target="../ink/ink3055.xml"/><Relationship Id="rId45" Type="http://schemas.openxmlformats.org/officeDocument/2006/relationships/image" Target="../media/image700.png"/><Relationship Id="rId66" Type="http://schemas.openxmlformats.org/officeDocument/2006/relationships/customXml" Target="../ink/ink3068.xml"/><Relationship Id="rId87" Type="http://schemas.openxmlformats.org/officeDocument/2006/relationships/image" Target="../media/image721.png"/><Relationship Id="rId110" Type="http://schemas.openxmlformats.org/officeDocument/2006/relationships/customXml" Target="../ink/ink3090.xml"/><Relationship Id="rId115" Type="http://schemas.openxmlformats.org/officeDocument/2006/relationships/image" Target="../media/image735.png"/><Relationship Id="rId61" Type="http://schemas.openxmlformats.org/officeDocument/2006/relationships/image" Target="../media/image708.png"/><Relationship Id="rId82" Type="http://schemas.openxmlformats.org/officeDocument/2006/relationships/customXml" Target="../ink/ink3076.xml"/><Relationship Id="rId19" Type="http://schemas.openxmlformats.org/officeDocument/2006/relationships/image" Target="../media/image687.png"/><Relationship Id="rId14" Type="http://schemas.openxmlformats.org/officeDocument/2006/relationships/customXml" Target="../ink/ink3042.xml"/><Relationship Id="rId30" Type="http://schemas.openxmlformats.org/officeDocument/2006/relationships/customXml" Target="../ink/ink3050.xml"/><Relationship Id="rId35" Type="http://schemas.openxmlformats.org/officeDocument/2006/relationships/image" Target="../media/image695.png"/><Relationship Id="rId56" Type="http://schemas.openxmlformats.org/officeDocument/2006/relationships/customXml" Target="../ink/ink3063.xml"/><Relationship Id="rId77" Type="http://schemas.openxmlformats.org/officeDocument/2006/relationships/image" Target="../media/image716.png"/><Relationship Id="rId100" Type="http://schemas.openxmlformats.org/officeDocument/2006/relationships/customXml" Target="../ink/ink3085.xml"/><Relationship Id="rId105" Type="http://schemas.openxmlformats.org/officeDocument/2006/relationships/image" Target="../media/image730.png"/><Relationship Id="rId8" Type="http://schemas.openxmlformats.org/officeDocument/2006/relationships/customXml" Target="../ink/ink3039.xml"/><Relationship Id="rId51" Type="http://schemas.openxmlformats.org/officeDocument/2006/relationships/image" Target="../media/image703.png"/><Relationship Id="rId72" Type="http://schemas.openxmlformats.org/officeDocument/2006/relationships/customXml" Target="../ink/ink3071.xml"/><Relationship Id="rId93" Type="http://schemas.openxmlformats.org/officeDocument/2006/relationships/image" Target="../media/image724.png"/><Relationship Id="rId98" Type="http://schemas.openxmlformats.org/officeDocument/2006/relationships/customXml" Target="../ink/ink3084.xml"/><Relationship Id="rId3" Type="http://schemas.openxmlformats.org/officeDocument/2006/relationships/image" Target="../media/image679.png"/><Relationship Id="rId25" Type="http://schemas.openxmlformats.org/officeDocument/2006/relationships/image" Target="../media/image690.png"/><Relationship Id="rId46" Type="http://schemas.openxmlformats.org/officeDocument/2006/relationships/customXml" Target="../ink/ink3058.xml"/><Relationship Id="rId67" Type="http://schemas.openxmlformats.org/officeDocument/2006/relationships/image" Target="../media/image711.png"/><Relationship Id="rId20" Type="http://schemas.openxmlformats.org/officeDocument/2006/relationships/customXml" Target="../ink/ink3045.xml"/><Relationship Id="rId41" Type="http://schemas.openxmlformats.org/officeDocument/2006/relationships/image" Target="../media/image698.png"/><Relationship Id="rId62" Type="http://schemas.openxmlformats.org/officeDocument/2006/relationships/customXml" Target="../ink/ink3066.xml"/><Relationship Id="rId83" Type="http://schemas.openxmlformats.org/officeDocument/2006/relationships/image" Target="../media/image719.png"/><Relationship Id="rId88" Type="http://schemas.openxmlformats.org/officeDocument/2006/relationships/customXml" Target="../ink/ink3079.xml"/><Relationship Id="rId111" Type="http://schemas.openxmlformats.org/officeDocument/2006/relationships/image" Target="../media/image733.png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36.png"/><Relationship Id="rId21" Type="http://schemas.openxmlformats.org/officeDocument/2006/relationships/image" Target="../media/image688.png"/><Relationship Id="rId42" Type="http://schemas.openxmlformats.org/officeDocument/2006/relationships/customXml" Target="../ink/ink3113.xml"/><Relationship Id="rId63" Type="http://schemas.openxmlformats.org/officeDocument/2006/relationships/image" Target="../media/image709.png"/><Relationship Id="rId84" Type="http://schemas.openxmlformats.org/officeDocument/2006/relationships/customXml" Target="../ink/ink3134.xml"/><Relationship Id="rId138" Type="http://schemas.openxmlformats.org/officeDocument/2006/relationships/customXml" Target="../ink/ink3161.xml"/><Relationship Id="rId107" Type="http://schemas.openxmlformats.org/officeDocument/2006/relationships/image" Target="../media/image731.png"/><Relationship Id="rId11" Type="http://schemas.openxmlformats.org/officeDocument/2006/relationships/image" Target="../media/image683.png"/><Relationship Id="rId32" Type="http://schemas.openxmlformats.org/officeDocument/2006/relationships/customXml" Target="../ink/ink3108.xml"/><Relationship Id="rId37" Type="http://schemas.openxmlformats.org/officeDocument/2006/relationships/image" Target="../media/image696.png"/><Relationship Id="rId53" Type="http://schemas.openxmlformats.org/officeDocument/2006/relationships/image" Target="../media/image704.png"/><Relationship Id="rId58" Type="http://schemas.openxmlformats.org/officeDocument/2006/relationships/customXml" Target="../ink/ink3121.xml"/><Relationship Id="rId74" Type="http://schemas.openxmlformats.org/officeDocument/2006/relationships/customXml" Target="../ink/ink3129.xml"/><Relationship Id="rId79" Type="http://schemas.openxmlformats.org/officeDocument/2006/relationships/image" Target="../media/image717.png"/><Relationship Id="rId102" Type="http://schemas.openxmlformats.org/officeDocument/2006/relationships/customXml" Target="../ink/ink3143.xml"/><Relationship Id="rId123" Type="http://schemas.openxmlformats.org/officeDocument/2006/relationships/image" Target="../media/image739.png"/><Relationship Id="rId128" Type="http://schemas.openxmlformats.org/officeDocument/2006/relationships/customXml" Target="../ink/ink3156.xml"/><Relationship Id="rId5" Type="http://schemas.openxmlformats.org/officeDocument/2006/relationships/image" Target="../media/image680.png"/><Relationship Id="rId90" Type="http://schemas.openxmlformats.org/officeDocument/2006/relationships/customXml" Target="../ink/ink3137.xml"/><Relationship Id="rId95" Type="http://schemas.openxmlformats.org/officeDocument/2006/relationships/image" Target="../media/image725.png"/><Relationship Id="rId22" Type="http://schemas.openxmlformats.org/officeDocument/2006/relationships/customXml" Target="../ink/ink3103.xml"/><Relationship Id="rId27" Type="http://schemas.openxmlformats.org/officeDocument/2006/relationships/image" Target="../media/image691.png"/><Relationship Id="rId43" Type="http://schemas.openxmlformats.org/officeDocument/2006/relationships/image" Target="../media/image699.png"/><Relationship Id="rId48" Type="http://schemas.openxmlformats.org/officeDocument/2006/relationships/customXml" Target="../ink/ink3116.xml"/><Relationship Id="rId64" Type="http://schemas.openxmlformats.org/officeDocument/2006/relationships/customXml" Target="../ink/ink3124.xml"/><Relationship Id="rId69" Type="http://schemas.openxmlformats.org/officeDocument/2006/relationships/image" Target="../media/image712.png"/><Relationship Id="rId113" Type="http://schemas.openxmlformats.org/officeDocument/2006/relationships/image" Target="../media/image734.png"/><Relationship Id="rId118" Type="http://schemas.openxmlformats.org/officeDocument/2006/relationships/customXml" Target="../ink/ink3151.xml"/><Relationship Id="rId134" Type="http://schemas.openxmlformats.org/officeDocument/2006/relationships/customXml" Target="../ink/ink3159.xml"/><Relationship Id="rId139" Type="http://schemas.openxmlformats.org/officeDocument/2006/relationships/image" Target="../media/image747.png"/><Relationship Id="rId80" Type="http://schemas.openxmlformats.org/officeDocument/2006/relationships/customXml" Target="../ink/ink3132.xml"/><Relationship Id="rId85" Type="http://schemas.openxmlformats.org/officeDocument/2006/relationships/image" Target="../media/image720.png"/><Relationship Id="rId12" Type="http://schemas.openxmlformats.org/officeDocument/2006/relationships/customXml" Target="../ink/ink3098.xml"/><Relationship Id="rId17" Type="http://schemas.openxmlformats.org/officeDocument/2006/relationships/image" Target="../media/image686.png"/><Relationship Id="rId33" Type="http://schemas.openxmlformats.org/officeDocument/2006/relationships/image" Target="../media/image694.png"/><Relationship Id="rId38" Type="http://schemas.openxmlformats.org/officeDocument/2006/relationships/customXml" Target="../ink/ink3111.xml"/><Relationship Id="rId59" Type="http://schemas.openxmlformats.org/officeDocument/2006/relationships/image" Target="../media/image707.png"/><Relationship Id="rId103" Type="http://schemas.openxmlformats.org/officeDocument/2006/relationships/image" Target="../media/image729.png"/><Relationship Id="rId108" Type="http://schemas.openxmlformats.org/officeDocument/2006/relationships/customXml" Target="../ink/ink3146.xml"/><Relationship Id="rId124" Type="http://schemas.openxmlformats.org/officeDocument/2006/relationships/customXml" Target="../ink/ink3154.xml"/><Relationship Id="rId129" Type="http://schemas.openxmlformats.org/officeDocument/2006/relationships/image" Target="../media/image742.png"/><Relationship Id="rId54" Type="http://schemas.openxmlformats.org/officeDocument/2006/relationships/customXml" Target="../ink/ink3119.xml"/><Relationship Id="rId70" Type="http://schemas.openxmlformats.org/officeDocument/2006/relationships/customXml" Target="../ink/ink3127.xml"/><Relationship Id="rId75" Type="http://schemas.openxmlformats.org/officeDocument/2006/relationships/image" Target="../media/image715.png"/><Relationship Id="rId91" Type="http://schemas.openxmlformats.org/officeDocument/2006/relationships/image" Target="../media/image723.png"/><Relationship Id="rId96" Type="http://schemas.openxmlformats.org/officeDocument/2006/relationships/customXml" Target="../ink/ink3140.xml"/><Relationship Id="rId140" Type="http://schemas.openxmlformats.org/officeDocument/2006/relationships/customXml" Target="../ink/ink31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95.xml"/><Relationship Id="rId23" Type="http://schemas.openxmlformats.org/officeDocument/2006/relationships/image" Target="../media/image689.png"/><Relationship Id="rId28" Type="http://schemas.openxmlformats.org/officeDocument/2006/relationships/customXml" Target="../ink/ink3106.xml"/><Relationship Id="rId49" Type="http://schemas.openxmlformats.org/officeDocument/2006/relationships/image" Target="../media/image702.png"/><Relationship Id="rId114" Type="http://schemas.openxmlformats.org/officeDocument/2006/relationships/customXml" Target="../ink/ink3149.xml"/><Relationship Id="rId119" Type="http://schemas.openxmlformats.org/officeDocument/2006/relationships/image" Target="../media/image737.png"/><Relationship Id="rId44" Type="http://schemas.openxmlformats.org/officeDocument/2006/relationships/customXml" Target="../ink/ink3114.xml"/><Relationship Id="rId60" Type="http://schemas.openxmlformats.org/officeDocument/2006/relationships/customXml" Target="../ink/ink3122.xml"/><Relationship Id="rId65" Type="http://schemas.openxmlformats.org/officeDocument/2006/relationships/image" Target="../media/image710.png"/><Relationship Id="rId81" Type="http://schemas.openxmlformats.org/officeDocument/2006/relationships/image" Target="../media/image718.png"/><Relationship Id="rId86" Type="http://schemas.openxmlformats.org/officeDocument/2006/relationships/customXml" Target="../ink/ink3135.xml"/><Relationship Id="rId130" Type="http://schemas.openxmlformats.org/officeDocument/2006/relationships/customXml" Target="../ink/ink3157.xml"/><Relationship Id="rId135" Type="http://schemas.openxmlformats.org/officeDocument/2006/relationships/image" Target="../media/image745.png"/><Relationship Id="rId13" Type="http://schemas.openxmlformats.org/officeDocument/2006/relationships/image" Target="../media/image684.png"/><Relationship Id="rId18" Type="http://schemas.openxmlformats.org/officeDocument/2006/relationships/customXml" Target="../ink/ink3101.xml"/><Relationship Id="rId39" Type="http://schemas.openxmlformats.org/officeDocument/2006/relationships/image" Target="../media/image697.png"/><Relationship Id="rId109" Type="http://schemas.openxmlformats.org/officeDocument/2006/relationships/image" Target="../media/image732.png"/><Relationship Id="rId34" Type="http://schemas.openxmlformats.org/officeDocument/2006/relationships/customXml" Target="../ink/ink3109.xml"/><Relationship Id="rId50" Type="http://schemas.openxmlformats.org/officeDocument/2006/relationships/customXml" Target="../ink/ink3117.xml"/><Relationship Id="rId55" Type="http://schemas.openxmlformats.org/officeDocument/2006/relationships/image" Target="../media/image705.png"/><Relationship Id="rId76" Type="http://schemas.openxmlformats.org/officeDocument/2006/relationships/customXml" Target="../ink/ink3130.xml"/><Relationship Id="rId97" Type="http://schemas.openxmlformats.org/officeDocument/2006/relationships/image" Target="../media/image726.png"/><Relationship Id="rId104" Type="http://schemas.openxmlformats.org/officeDocument/2006/relationships/customXml" Target="../ink/ink3144.xml"/><Relationship Id="rId120" Type="http://schemas.openxmlformats.org/officeDocument/2006/relationships/customXml" Target="../ink/ink3152.xml"/><Relationship Id="rId125" Type="http://schemas.openxmlformats.org/officeDocument/2006/relationships/image" Target="../media/image740.png"/><Relationship Id="rId141" Type="http://schemas.openxmlformats.org/officeDocument/2006/relationships/image" Target="../media/image748.png"/><Relationship Id="rId7" Type="http://schemas.openxmlformats.org/officeDocument/2006/relationships/image" Target="../media/image681.png"/><Relationship Id="rId71" Type="http://schemas.openxmlformats.org/officeDocument/2006/relationships/image" Target="../media/image713.png"/><Relationship Id="rId92" Type="http://schemas.openxmlformats.org/officeDocument/2006/relationships/customXml" Target="../ink/ink3138.xml"/><Relationship Id="rId2" Type="http://schemas.openxmlformats.org/officeDocument/2006/relationships/customXml" Target="../ink/ink3093.xml"/><Relationship Id="rId29" Type="http://schemas.openxmlformats.org/officeDocument/2006/relationships/image" Target="../media/image692.png"/><Relationship Id="rId24" Type="http://schemas.openxmlformats.org/officeDocument/2006/relationships/customXml" Target="../ink/ink3104.xml"/><Relationship Id="rId40" Type="http://schemas.openxmlformats.org/officeDocument/2006/relationships/customXml" Target="../ink/ink3112.xml"/><Relationship Id="rId45" Type="http://schemas.openxmlformats.org/officeDocument/2006/relationships/image" Target="../media/image700.png"/><Relationship Id="rId66" Type="http://schemas.openxmlformats.org/officeDocument/2006/relationships/customXml" Target="../ink/ink3125.xml"/><Relationship Id="rId87" Type="http://schemas.openxmlformats.org/officeDocument/2006/relationships/image" Target="../media/image721.png"/><Relationship Id="rId110" Type="http://schemas.openxmlformats.org/officeDocument/2006/relationships/customXml" Target="../ink/ink3147.xml"/><Relationship Id="rId115" Type="http://schemas.openxmlformats.org/officeDocument/2006/relationships/image" Target="../media/image735.png"/><Relationship Id="rId131" Type="http://schemas.openxmlformats.org/officeDocument/2006/relationships/image" Target="../media/image743.png"/><Relationship Id="rId136" Type="http://schemas.openxmlformats.org/officeDocument/2006/relationships/customXml" Target="../ink/ink3160.xml"/><Relationship Id="rId61" Type="http://schemas.openxmlformats.org/officeDocument/2006/relationships/image" Target="../media/image708.png"/><Relationship Id="rId82" Type="http://schemas.openxmlformats.org/officeDocument/2006/relationships/customXml" Target="../ink/ink3133.xml"/><Relationship Id="rId19" Type="http://schemas.openxmlformats.org/officeDocument/2006/relationships/image" Target="../media/image687.png"/><Relationship Id="rId14" Type="http://schemas.openxmlformats.org/officeDocument/2006/relationships/customXml" Target="../ink/ink3099.xml"/><Relationship Id="rId30" Type="http://schemas.openxmlformats.org/officeDocument/2006/relationships/customXml" Target="../ink/ink3107.xml"/><Relationship Id="rId35" Type="http://schemas.openxmlformats.org/officeDocument/2006/relationships/image" Target="../media/image695.png"/><Relationship Id="rId56" Type="http://schemas.openxmlformats.org/officeDocument/2006/relationships/customXml" Target="../ink/ink3120.xml"/><Relationship Id="rId77" Type="http://schemas.openxmlformats.org/officeDocument/2006/relationships/image" Target="../media/image716.png"/><Relationship Id="rId100" Type="http://schemas.openxmlformats.org/officeDocument/2006/relationships/customXml" Target="../ink/ink3142.xml"/><Relationship Id="rId105" Type="http://schemas.openxmlformats.org/officeDocument/2006/relationships/image" Target="../media/image730.png"/><Relationship Id="rId126" Type="http://schemas.openxmlformats.org/officeDocument/2006/relationships/customXml" Target="../ink/ink3155.xml"/><Relationship Id="rId8" Type="http://schemas.openxmlformats.org/officeDocument/2006/relationships/customXml" Target="../ink/ink3096.xml"/><Relationship Id="rId51" Type="http://schemas.openxmlformats.org/officeDocument/2006/relationships/image" Target="../media/image703.png"/><Relationship Id="rId72" Type="http://schemas.openxmlformats.org/officeDocument/2006/relationships/customXml" Target="../ink/ink3128.xml"/><Relationship Id="rId93" Type="http://schemas.openxmlformats.org/officeDocument/2006/relationships/image" Target="../media/image724.png"/><Relationship Id="rId98" Type="http://schemas.openxmlformats.org/officeDocument/2006/relationships/customXml" Target="../ink/ink3141.xml"/><Relationship Id="rId121" Type="http://schemas.openxmlformats.org/officeDocument/2006/relationships/image" Target="../media/image738.png"/><Relationship Id="rId142" Type="http://schemas.openxmlformats.org/officeDocument/2006/relationships/customXml" Target="../ink/ink3163.xml"/><Relationship Id="rId3" Type="http://schemas.openxmlformats.org/officeDocument/2006/relationships/image" Target="../media/image679.png"/><Relationship Id="rId25" Type="http://schemas.openxmlformats.org/officeDocument/2006/relationships/image" Target="../media/image690.png"/><Relationship Id="rId46" Type="http://schemas.openxmlformats.org/officeDocument/2006/relationships/customXml" Target="../ink/ink3115.xml"/><Relationship Id="rId67" Type="http://schemas.openxmlformats.org/officeDocument/2006/relationships/image" Target="../media/image711.png"/><Relationship Id="rId116" Type="http://schemas.openxmlformats.org/officeDocument/2006/relationships/customXml" Target="../ink/ink3150.xml"/><Relationship Id="rId137" Type="http://schemas.openxmlformats.org/officeDocument/2006/relationships/image" Target="../media/image746.png"/><Relationship Id="rId20" Type="http://schemas.openxmlformats.org/officeDocument/2006/relationships/customXml" Target="../ink/ink3102.xml"/><Relationship Id="rId41" Type="http://schemas.openxmlformats.org/officeDocument/2006/relationships/image" Target="../media/image698.png"/><Relationship Id="rId62" Type="http://schemas.openxmlformats.org/officeDocument/2006/relationships/customXml" Target="../ink/ink3123.xml"/><Relationship Id="rId83" Type="http://schemas.openxmlformats.org/officeDocument/2006/relationships/image" Target="../media/image719.png"/><Relationship Id="rId88" Type="http://schemas.openxmlformats.org/officeDocument/2006/relationships/customXml" Target="../ink/ink3136.xml"/><Relationship Id="rId111" Type="http://schemas.openxmlformats.org/officeDocument/2006/relationships/image" Target="../media/image733.png"/><Relationship Id="rId132" Type="http://schemas.openxmlformats.org/officeDocument/2006/relationships/customXml" Target="../ink/ink3158.xml"/><Relationship Id="rId15" Type="http://schemas.openxmlformats.org/officeDocument/2006/relationships/image" Target="../media/image685.png"/><Relationship Id="rId36" Type="http://schemas.openxmlformats.org/officeDocument/2006/relationships/customXml" Target="../ink/ink3110.xml"/><Relationship Id="rId57" Type="http://schemas.openxmlformats.org/officeDocument/2006/relationships/image" Target="../media/image706.png"/><Relationship Id="rId106" Type="http://schemas.openxmlformats.org/officeDocument/2006/relationships/customXml" Target="../ink/ink3145.xml"/><Relationship Id="rId127" Type="http://schemas.openxmlformats.org/officeDocument/2006/relationships/image" Target="../media/image741.png"/><Relationship Id="rId10" Type="http://schemas.openxmlformats.org/officeDocument/2006/relationships/customXml" Target="../ink/ink3097.xml"/><Relationship Id="rId31" Type="http://schemas.openxmlformats.org/officeDocument/2006/relationships/image" Target="../media/image693.png"/><Relationship Id="rId52" Type="http://schemas.openxmlformats.org/officeDocument/2006/relationships/customXml" Target="../ink/ink3118.xml"/><Relationship Id="rId73" Type="http://schemas.openxmlformats.org/officeDocument/2006/relationships/image" Target="../media/image714.png"/><Relationship Id="rId78" Type="http://schemas.openxmlformats.org/officeDocument/2006/relationships/customXml" Target="../ink/ink3131.xml"/><Relationship Id="rId94" Type="http://schemas.openxmlformats.org/officeDocument/2006/relationships/customXml" Target="../ink/ink3139.xml"/><Relationship Id="rId99" Type="http://schemas.openxmlformats.org/officeDocument/2006/relationships/image" Target="../media/image727.png"/><Relationship Id="rId101" Type="http://schemas.openxmlformats.org/officeDocument/2006/relationships/image" Target="../media/image728.png"/><Relationship Id="rId122" Type="http://schemas.openxmlformats.org/officeDocument/2006/relationships/customXml" Target="../ink/ink3153.xml"/><Relationship Id="rId143" Type="http://schemas.openxmlformats.org/officeDocument/2006/relationships/image" Target="../media/image749.png"/><Relationship Id="rId4" Type="http://schemas.openxmlformats.org/officeDocument/2006/relationships/customXml" Target="../ink/ink3094.xml"/><Relationship Id="rId9" Type="http://schemas.openxmlformats.org/officeDocument/2006/relationships/image" Target="../media/image682.png"/><Relationship Id="rId26" Type="http://schemas.openxmlformats.org/officeDocument/2006/relationships/customXml" Target="../ink/ink3105.xml"/><Relationship Id="rId47" Type="http://schemas.openxmlformats.org/officeDocument/2006/relationships/image" Target="../media/image701.png"/><Relationship Id="rId68" Type="http://schemas.openxmlformats.org/officeDocument/2006/relationships/customXml" Target="../ink/ink3126.xml"/><Relationship Id="rId89" Type="http://schemas.openxmlformats.org/officeDocument/2006/relationships/image" Target="../media/image722.png"/><Relationship Id="rId112" Type="http://schemas.openxmlformats.org/officeDocument/2006/relationships/customXml" Target="../ink/ink3148.xml"/><Relationship Id="rId133" Type="http://schemas.openxmlformats.org/officeDocument/2006/relationships/image" Target="../media/image744.png"/><Relationship Id="rId16" Type="http://schemas.openxmlformats.org/officeDocument/2006/relationships/customXml" Target="../ink/ink3100.xml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36.png"/><Relationship Id="rId21" Type="http://schemas.openxmlformats.org/officeDocument/2006/relationships/image" Target="../media/image688.png"/><Relationship Id="rId42" Type="http://schemas.openxmlformats.org/officeDocument/2006/relationships/customXml" Target="../ink/ink3184.xml"/><Relationship Id="rId63" Type="http://schemas.openxmlformats.org/officeDocument/2006/relationships/image" Target="../media/image709.png"/><Relationship Id="rId84" Type="http://schemas.openxmlformats.org/officeDocument/2006/relationships/customXml" Target="../ink/ink3205.xml"/><Relationship Id="rId138" Type="http://schemas.openxmlformats.org/officeDocument/2006/relationships/customXml" Target="../ink/ink3232.xml"/><Relationship Id="rId159" Type="http://schemas.openxmlformats.org/officeDocument/2006/relationships/image" Target="../media/image757.png"/><Relationship Id="rId170" Type="http://schemas.openxmlformats.org/officeDocument/2006/relationships/customXml" Target="../ink/ink3248.xml"/><Relationship Id="rId107" Type="http://schemas.openxmlformats.org/officeDocument/2006/relationships/image" Target="../media/image731.png"/><Relationship Id="rId11" Type="http://schemas.openxmlformats.org/officeDocument/2006/relationships/image" Target="../media/image683.png"/><Relationship Id="rId32" Type="http://schemas.openxmlformats.org/officeDocument/2006/relationships/customXml" Target="../ink/ink3179.xml"/><Relationship Id="rId53" Type="http://schemas.openxmlformats.org/officeDocument/2006/relationships/image" Target="../media/image704.png"/><Relationship Id="rId74" Type="http://schemas.openxmlformats.org/officeDocument/2006/relationships/customXml" Target="../ink/ink3200.xml"/><Relationship Id="rId128" Type="http://schemas.openxmlformats.org/officeDocument/2006/relationships/customXml" Target="../ink/ink3227.xml"/><Relationship Id="rId149" Type="http://schemas.openxmlformats.org/officeDocument/2006/relationships/image" Target="../media/image752.png"/><Relationship Id="rId5" Type="http://schemas.openxmlformats.org/officeDocument/2006/relationships/image" Target="../media/image680.png"/><Relationship Id="rId95" Type="http://schemas.openxmlformats.org/officeDocument/2006/relationships/image" Target="../media/image725.png"/><Relationship Id="rId160" Type="http://schemas.openxmlformats.org/officeDocument/2006/relationships/customXml" Target="../ink/ink3243.xml"/><Relationship Id="rId22" Type="http://schemas.openxmlformats.org/officeDocument/2006/relationships/customXml" Target="../ink/ink3174.xml"/><Relationship Id="rId43" Type="http://schemas.openxmlformats.org/officeDocument/2006/relationships/image" Target="../media/image699.png"/><Relationship Id="rId64" Type="http://schemas.openxmlformats.org/officeDocument/2006/relationships/customXml" Target="../ink/ink3195.xml"/><Relationship Id="rId118" Type="http://schemas.openxmlformats.org/officeDocument/2006/relationships/customXml" Target="../ink/ink3222.xml"/><Relationship Id="rId139" Type="http://schemas.openxmlformats.org/officeDocument/2006/relationships/image" Target="../media/image747.png"/><Relationship Id="rId85" Type="http://schemas.openxmlformats.org/officeDocument/2006/relationships/image" Target="../media/image720.png"/><Relationship Id="rId150" Type="http://schemas.openxmlformats.org/officeDocument/2006/relationships/customXml" Target="../ink/ink3238.xml"/><Relationship Id="rId171" Type="http://schemas.openxmlformats.org/officeDocument/2006/relationships/image" Target="../media/image763.png"/><Relationship Id="rId12" Type="http://schemas.openxmlformats.org/officeDocument/2006/relationships/customXml" Target="../ink/ink3169.xml"/><Relationship Id="rId33" Type="http://schemas.openxmlformats.org/officeDocument/2006/relationships/image" Target="../media/image694.png"/><Relationship Id="rId108" Type="http://schemas.openxmlformats.org/officeDocument/2006/relationships/customXml" Target="../ink/ink3217.xml"/><Relationship Id="rId129" Type="http://schemas.openxmlformats.org/officeDocument/2006/relationships/image" Target="../media/image742.png"/><Relationship Id="rId54" Type="http://schemas.openxmlformats.org/officeDocument/2006/relationships/customXml" Target="../ink/ink3190.xml"/><Relationship Id="rId75" Type="http://schemas.openxmlformats.org/officeDocument/2006/relationships/image" Target="../media/image715.png"/><Relationship Id="rId96" Type="http://schemas.openxmlformats.org/officeDocument/2006/relationships/customXml" Target="../ink/ink3211.xml"/><Relationship Id="rId140" Type="http://schemas.openxmlformats.org/officeDocument/2006/relationships/customXml" Target="../ink/ink3233.xml"/><Relationship Id="rId161" Type="http://schemas.openxmlformats.org/officeDocument/2006/relationships/image" Target="../media/image75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66.xml"/><Relationship Id="rId23" Type="http://schemas.openxmlformats.org/officeDocument/2006/relationships/image" Target="../media/image689.png"/><Relationship Id="rId28" Type="http://schemas.openxmlformats.org/officeDocument/2006/relationships/customXml" Target="../ink/ink3177.xml"/><Relationship Id="rId49" Type="http://schemas.openxmlformats.org/officeDocument/2006/relationships/image" Target="../media/image702.png"/><Relationship Id="rId114" Type="http://schemas.openxmlformats.org/officeDocument/2006/relationships/customXml" Target="../ink/ink3220.xml"/><Relationship Id="rId119" Type="http://schemas.openxmlformats.org/officeDocument/2006/relationships/image" Target="../media/image737.png"/><Relationship Id="rId44" Type="http://schemas.openxmlformats.org/officeDocument/2006/relationships/customXml" Target="../ink/ink3185.xml"/><Relationship Id="rId60" Type="http://schemas.openxmlformats.org/officeDocument/2006/relationships/customXml" Target="../ink/ink3193.xml"/><Relationship Id="rId65" Type="http://schemas.openxmlformats.org/officeDocument/2006/relationships/image" Target="../media/image710.png"/><Relationship Id="rId81" Type="http://schemas.openxmlformats.org/officeDocument/2006/relationships/image" Target="../media/image718.png"/><Relationship Id="rId86" Type="http://schemas.openxmlformats.org/officeDocument/2006/relationships/customXml" Target="../ink/ink3206.xml"/><Relationship Id="rId130" Type="http://schemas.openxmlformats.org/officeDocument/2006/relationships/customXml" Target="../ink/ink3228.xml"/><Relationship Id="rId135" Type="http://schemas.openxmlformats.org/officeDocument/2006/relationships/image" Target="../media/image745.png"/><Relationship Id="rId151" Type="http://schemas.openxmlformats.org/officeDocument/2006/relationships/image" Target="../media/image753.png"/><Relationship Id="rId156" Type="http://schemas.openxmlformats.org/officeDocument/2006/relationships/customXml" Target="../ink/ink3241.xml"/><Relationship Id="rId172" Type="http://schemas.openxmlformats.org/officeDocument/2006/relationships/customXml" Target="../ink/ink3249.xml"/><Relationship Id="rId13" Type="http://schemas.openxmlformats.org/officeDocument/2006/relationships/image" Target="../media/image684.png"/><Relationship Id="rId18" Type="http://schemas.openxmlformats.org/officeDocument/2006/relationships/customXml" Target="../ink/ink3172.xml"/><Relationship Id="rId39" Type="http://schemas.openxmlformats.org/officeDocument/2006/relationships/image" Target="../media/image697.png"/><Relationship Id="rId109" Type="http://schemas.openxmlformats.org/officeDocument/2006/relationships/image" Target="../media/image732.png"/><Relationship Id="rId34" Type="http://schemas.openxmlformats.org/officeDocument/2006/relationships/customXml" Target="../ink/ink3180.xml"/><Relationship Id="rId50" Type="http://schemas.openxmlformats.org/officeDocument/2006/relationships/customXml" Target="../ink/ink3188.xml"/><Relationship Id="rId55" Type="http://schemas.openxmlformats.org/officeDocument/2006/relationships/image" Target="../media/image705.png"/><Relationship Id="rId76" Type="http://schemas.openxmlformats.org/officeDocument/2006/relationships/customXml" Target="../ink/ink3201.xml"/><Relationship Id="rId97" Type="http://schemas.openxmlformats.org/officeDocument/2006/relationships/image" Target="../media/image726.png"/><Relationship Id="rId104" Type="http://schemas.openxmlformats.org/officeDocument/2006/relationships/customXml" Target="../ink/ink3215.xml"/><Relationship Id="rId120" Type="http://schemas.openxmlformats.org/officeDocument/2006/relationships/customXml" Target="../ink/ink3223.xml"/><Relationship Id="rId125" Type="http://schemas.openxmlformats.org/officeDocument/2006/relationships/image" Target="../media/image740.png"/><Relationship Id="rId141" Type="http://schemas.openxmlformats.org/officeDocument/2006/relationships/image" Target="../media/image748.png"/><Relationship Id="rId146" Type="http://schemas.openxmlformats.org/officeDocument/2006/relationships/customXml" Target="../ink/ink3236.xml"/><Relationship Id="rId167" Type="http://schemas.openxmlformats.org/officeDocument/2006/relationships/image" Target="../media/image761.png"/><Relationship Id="rId7" Type="http://schemas.openxmlformats.org/officeDocument/2006/relationships/image" Target="../media/image681.png"/><Relationship Id="rId71" Type="http://schemas.openxmlformats.org/officeDocument/2006/relationships/image" Target="../media/image713.png"/><Relationship Id="rId92" Type="http://schemas.openxmlformats.org/officeDocument/2006/relationships/customXml" Target="../ink/ink3209.xml"/><Relationship Id="rId162" Type="http://schemas.openxmlformats.org/officeDocument/2006/relationships/customXml" Target="../ink/ink3244.xml"/><Relationship Id="rId2" Type="http://schemas.openxmlformats.org/officeDocument/2006/relationships/customXml" Target="../ink/ink3164.xml"/><Relationship Id="rId29" Type="http://schemas.openxmlformats.org/officeDocument/2006/relationships/image" Target="../media/image692.png"/><Relationship Id="rId24" Type="http://schemas.openxmlformats.org/officeDocument/2006/relationships/customXml" Target="../ink/ink3175.xml"/><Relationship Id="rId40" Type="http://schemas.openxmlformats.org/officeDocument/2006/relationships/customXml" Target="../ink/ink3183.xml"/><Relationship Id="rId45" Type="http://schemas.openxmlformats.org/officeDocument/2006/relationships/image" Target="../media/image700.png"/><Relationship Id="rId66" Type="http://schemas.openxmlformats.org/officeDocument/2006/relationships/customXml" Target="../ink/ink3196.xml"/><Relationship Id="rId87" Type="http://schemas.openxmlformats.org/officeDocument/2006/relationships/image" Target="../media/image721.png"/><Relationship Id="rId110" Type="http://schemas.openxmlformats.org/officeDocument/2006/relationships/customXml" Target="../ink/ink3218.xml"/><Relationship Id="rId115" Type="http://schemas.openxmlformats.org/officeDocument/2006/relationships/image" Target="../media/image735.png"/><Relationship Id="rId131" Type="http://schemas.openxmlformats.org/officeDocument/2006/relationships/image" Target="../media/image743.png"/><Relationship Id="rId136" Type="http://schemas.openxmlformats.org/officeDocument/2006/relationships/customXml" Target="../ink/ink3231.xml"/><Relationship Id="rId157" Type="http://schemas.openxmlformats.org/officeDocument/2006/relationships/image" Target="../media/image756.png"/><Relationship Id="rId61" Type="http://schemas.openxmlformats.org/officeDocument/2006/relationships/image" Target="../media/image708.png"/><Relationship Id="rId82" Type="http://schemas.openxmlformats.org/officeDocument/2006/relationships/customXml" Target="../ink/ink3204.xml"/><Relationship Id="rId152" Type="http://schemas.openxmlformats.org/officeDocument/2006/relationships/customXml" Target="../ink/ink3239.xml"/><Relationship Id="rId173" Type="http://schemas.openxmlformats.org/officeDocument/2006/relationships/image" Target="../media/image764.png"/><Relationship Id="rId19" Type="http://schemas.openxmlformats.org/officeDocument/2006/relationships/image" Target="../media/image687.png"/><Relationship Id="rId14" Type="http://schemas.openxmlformats.org/officeDocument/2006/relationships/customXml" Target="../ink/ink3170.xml"/><Relationship Id="rId30" Type="http://schemas.openxmlformats.org/officeDocument/2006/relationships/customXml" Target="../ink/ink3178.xml"/><Relationship Id="rId35" Type="http://schemas.openxmlformats.org/officeDocument/2006/relationships/image" Target="../media/image695.png"/><Relationship Id="rId56" Type="http://schemas.openxmlformats.org/officeDocument/2006/relationships/customXml" Target="../ink/ink3191.xml"/><Relationship Id="rId77" Type="http://schemas.openxmlformats.org/officeDocument/2006/relationships/image" Target="../media/image716.png"/><Relationship Id="rId100" Type="http://schemas.openxmlformats.org/officeDocument/2006/relationships/customXml" Target="../ink/ink3213.xml"/><Relationship Id="rId105" Type="http://schemas.openxmlformats.org/officeDocument/2006/relationships/image" Target="../media/image730.png"/><Relationship Id="rId126" Type="http://schemas.openxmlformats.org/officeDocument/2006/relationships/customXml" Target="../ink/ink3226.xml"/><Relationship Id="rId147" Type="http://schemas.openxmlformats.org/officeDocument/2006/relationships/image" Target="../media/image751.png"/><Relationship Id="rId168" Type="http://schemas.openxmlformats.org/officeDocument/2006/relationships/customXml" Target="../ink/ink3247.xml"/><Relationship Id="rId8" Type="http://schemas.openxmlformats.org/officeDocument/2006/relationships/customXml" Target="../ink/ink3167.xml"/><Relationship Id="rId51" Type="http://schemas.openxmlformats.org/officeDocument/2006/relationships/image" Target="../media/image703.png"/><Relationship Id="rId72" Type="http://schemas.openxmlformats.org/officeDocument/2006/relationships/customXml" Target="../ink/ink3199.xml"/><Relationship Id="rId93" Type="http://schemas.openxmlformats.org/officeDocument/2006/relationships/image" Target="../media/image724.png"/><Relationship Id="rId98" Type="http://schemas.openxmlformats.org/officeDocument/2006/relationships/customXml" Target="../ink/ink3212.xml"/><Relationship Id="rId121" Type="http://schemas.openxmlformats.org/officeDocument/2006/relationships/image" Target="../media/image738.png"/><Relationship Id="rId142" Type="http://schemas.openxmlformats.org/officeDocument/2006/relationships/customXml" Target="../ink/ink3234.xml"/><Relationship Id="rId163" Type="http://schemas.openxmlformats.org/officeDocument/2006/relationships/image" Target="../media/image759.png"/><Relationship Id="rId3" Type="http://schemas.openxmlformats.org/officeDocument/2006/relationships/image" Target="../media/image679.png"/><Relationship Id="rId25" Type="http://schemas.openxmlformats.org/officeDocument/2006/relationships/image" Target="../media/image690.png"/><Relationship Id="rId46" Type="http://schemas.openxmlformats.org/officeDocument/2006/relationships/customXml" Target="../ink/ink3186.xml"/><Relationship Id="rId67" Type="http://schemas.openxmlformats.org/officeDocument/2006/relationships/image" Target="../media/image711.png"/><Relationship Id="rId116" Type="http://schemas.openxmlformats.org/officeDocument/2006/relationships/customXml" Target="../ink/ink3221.xml"/><Relationship Id="rId137" Type="http://schemas.openxmlformats.org/officeDocument/2006/relationships/image" Target="../media/image746.png"/><Relationship Id="rId158" Type="http://schemas.openxmlformats.org/officeDocument/2006/relationships/customXml" Target="../ink/ink3242.xml"/><Relationship Id="rId20" Type="http://schemas.openxmlformats.org/officeDocument/2006/relationships/customXml" Target="../ink/ink3173.xml"/><Relationship Id="rId41" Type="http://schemas.openxmlformats.org/officeDocument/2006/relationships/image" Target="../media/image698.png"/><Relationship Id="rId62" Type="http://schemas.openxmlformats.org/officeDocument/2006/relationships/customXml" Target="../ink/ink3194.xml"/><Relationship Id="rId83" Type="http://schemas.openxmlformats.org/officeDocument/2006/relationships/image" Target="../media/image719.png"/><Relationship Id="rId88" Type="http://schemas.openxmlformats.org/officeDocument/2006/relationships/customXml" Target="../ink/ink3207.xml"/><Relationship Id="rId111" Type="http://schemas.openxmlformats.org/officeDocument/2006/relationships/image" Target="../media/image733.png"/><Relationship Id="rId132" Type="http://schemas.openxmlformats.org/officeDocument/2006/relationships/customXml" Target="../ink/ink3229.xml"/><Relationship Id="rId153" Type="http://schemas.openxmlformats.org/officeDocument/2006/relationships/image" Target="../media/image754.png"/><Relationship Id="rId174" Type="http://schemas.openxmlformats.org/officeDocument/2006/relationships/customXml" Target="../ink/ink3250.xml"/><Relationship Id="rId15" Type="http://schemas.openxmlformats.org/officeDocument/2006/relationships/image" Target="../media/image685.png"/><Relationship Id="rId36" Type="http://schemas.openxmlformats.org/officeDocument/2006/relationships/customXml" Target="../ink/ink3181.xml"/><Relationship Id="rId57" Type="http://schemas.openxmlformats.org/officeDocument/2006/relationships/image" Target="../media/image706.png"/><Relationship Id="rId106" Type="http://schemas.openxmlformats.org/officeDocument/2006/relationships/customXml" Target="../ink/ink3216.xml"/><Relationship Id="rId127" Type="http://schemas.openxmlformats.org/officeDocument/2006/relationships/image" Target="../media/image741.png"/><Relationship Id="rId10" Type="http://schemas.openxmlformats.org/officeDocument/2006/relationships/customXml" Target="../ink/ink3168.xml"/><Relationship Id="rId31" Type="http://schemas.openxmlformats.org/officeDocument/2006/relationships/image" Target="../media/image693.png"/><Relationship Id="rId52" Type="http://schemas.openxmlformats.org/officeDocument/2006/relationships/customXml" Target="../ink/ink3189.xml"/><Relationship Id="rId73" Type="http://schemas.openxmlformats.org/officeDocument/2006/relationships/image" Target="../media/image714.png"/><Relationship Id="rId78" Type="http://schemas.openxmlformats.org/officeDocument/2006/relationships/customXml" Target="../ink/ink3202.xml"/><Relationship Id="rId94" Type="http://schemas.openxmlformats.org/officeDocument/2006/relationships/customXml" Target="../ink/ink3210.xml"/><Relationship Id="rId99" Type="http://schemas.openxmlformats.org/officeDocument/2006/relationships/image" Target="../media/image727.png"/><Relationship Id="rId101" Type="http://schemas.openxmlformats.org/officeDocument/2006/relationships/image" Target="../media/image728.png"/><Relationship Id="rId122" Type="http://schemas.openxmlformats.org/officeDocument/2006/relationships/customXml" Target="../ink/ink3224.xml"/><Relationship Id="rId143" Type="http://schemas.openxmlformats.org/officeDocument/2006/relationships/image" Target="../media/image749.png"/><Relationship Id="rId148" Type="http://schemas.openxmlformats.org/officeDocument/2006/relationships/customXml" Target="../ink/ink3237.xml"/><Relationship Id="rId164" Type="http://schemas.openxmlformats.org/officeDocument/2006/relationships/customXml" Target="../ink/ink3245.xml"/><Relationship Id="rId169" Type="http://schemas.openxmlformats.org/officeDocument/2006/relationships/image" Target="../media/image762.png"/><Relationship Id="rId4" Type="http://schemas.openxmlformats.org/officeDocument/2006/relationships/customXml" Target="../ink/ink3165.xml"/><Relationship Id="rId9" Type="http://schemas.openxmlformats.org/officeDocument/2006/relationships/image" Target="../media/image682.png"/><Relationship Id="rId26" Type="http://schemas.openxmlformats.org/officeDocument/2006/relationships/customXml" Target="../ink/ink3176.xml"/><Relationship Id="rId47" Type="http://schemas.openxmlformats.org/officeDocument/2006/relationships/image" Target="../media/image701.png"/><Relationship Id="rId68" Type="http://schemas.openxmlformats.org/officeDocument/2006/relationships/customXml" Target="../ink/ink3197.xml"/><Relationship Id="rId89" Type="http://schemas.openxmlformats.org/officeDocument/2006/relationships/image" Target="../media/image722.png"/><Relationship Id="rId112" Type="http://schemas.openxmlformats.org/officeDocument/2006/relationships/customXml" Target="../ink/ink3219.xml"/><Relationship Id="rId133" Type="http://schemas.openxmlformats.org/officeDocument/2006/relationships/image" Target="../media/image744.png"/><Relationship Id="rId154" Type="http://schemas.openxmlformats.org/officeDocument/2006/relationships/customXml" Target="../ink/ink3240.xml"/><Relationship Id="rId175" Type="http://schemas.openxmlformats.org/officeDocument/2006/relationships/image" Target="../media/image765.png"/><Relationship Id="rId16" Type="http://schemas.openxmlformats.org/officeDocument/2006/relationships/customXml" Target="../ink/ink3171.xml"/><Relationship Id="rId37" Type="http://schemas.openxmlformats.org/officeDocument/2006/relationships/image" Target="../media/image696.png"/><Relationship Id="rId58" Type="http://schemas.openxmlformats.org/officeDocument/2006/relationships/customXml" Target="../ink/ink3192.xml"/><Relationship Id="rId79" Type="http://schemas.openxmlformats.org/officeDocument/2006/relationships/image" Target="../media/image717.png"/><Relationship Id="rId102" Type="http://schemas.openxmlformats.org/officeDocument/2006/relationships/customXml" Target="../ink/ink3214.xml"/><Relationship Id="rId123" Type="http://schemas.openxmlformats.org/officeDocument/2006/relationships/image" Target="../media/image739.png"/><Relationship Id="rId144" Type="http://schemas.openxmlformats.org/officeDocument/2006/relationships/customXml" Target="../ink/ink3235.xml"/><Relationship Id="rId90" Type="http://schemas.openxmlformats.org/officeDocument/2006/relationships/customXml" Target="../ink/ink3208.xml"/><Relationship Id="rId165" Type="http://schemas.openxmlformats.org/officeDocument/2006/relationships/image" Target="../media/image760.png"/><Relationship Id="rId27" Type="http://schemas.openxmlformats.org/officeDocument/2006/relationships/image" Target="../media/image691.png"/><Relationship Id="rId48" Type="http://schemas.openxmlformats.org/officeDocument/2006/relationships/customXml" Target="../ink/ink3187.xml"/><Relationship Id="rId69" Type="http://schemas.openxmlformats.org/officeDocument/2006/relationships/image" Target="../media/image712.png"/><Relationship Id="rId113" Type="http://schemas.openxmlformats.org/officeDocument/2006/relationships/image" Target="../media/image734.png"/><Relationship Id="rId134" Type="http://schemas.openxmlformats.org/officeDocument/2006/relationships/customXml" Target="../ink/ink3230.xml"/><Relationship Id="rId80" Type="http://schemas.openxmlformats.org/officeDocument/2006/relationships/customXml" Target="../ink/ink3203.xml"/><Relationship Id="rId155" Type="http://schemas.openxmlformats.org/officeDocument/2006/relationships/image" Target="../media/image755.png"/><Relationship Id="rId17" Type="http://schemas.openxmlformats.org/officeDocument/2006/relationships/image" Target="../media/image686.png"/><Relationship Id="rId38" Type="http://schemas.openxmlformats.org/officeDocument/2006/relationships/customXml" Target="../ink/ink3182.xml"/><Relationship Id="rId59" Type="http://schemas.openxmlformats.org/officeDocument/2006/relationships/image" Target="../media/image707.png"/><Relationship Id="rId103" Type="http://schemas.openxmlformats.org/officeDocument/2006/relationships/image" Target="../media/image729.png"/><Relationship Id="rId124" Type="http://schemas.openxmlformats.org/officeDocument/2006/relationships/customXml" Target="../ink/ink3225.xml"/><Relationship Id="rId70" Type="http://schemas.openxmlformats.org/officeDocument/2006/relationships/customXml" Target="../ink/ink3198.xml"/><Relationship Id="rId91" Type="http://schemas.openxmlformats.org/officeDocument/2006/relationships/image" Target="../media/image723.png"/><Relationship Id="rId145" Type="http://schemas.openxmlformats.org/officeDocument/2006/relationships/image" Target="../media/image750.png"/><Relationship Id="rId166" Type="http://schemas.openxmlformats.org/officeDocument/2006/relationships/customXml" Target="../ink/ink3246.xml"/></Relationships>
</file>

<file path=ppt/slides/_rels/slide10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36.png"/><Relationship Id="rId21" Type="http://schemas.openxmlformats.org/officeDocument/2006/relationships/image" Target="../media/image688.png"/><Relationship Id="rId42" Type="http://schemas.openxmlformats.org/officeDocument/2006/relationships/customXml" Target="../ink/ink3271.xml"/><Relationship Id="rId63" Type="http://schemas.openxmlformats.org/officeDocument/2006/relationships/image" Target="../media/image709.png"/><Relationship Id="rId84" Type="http://schemas.openxmlformats.org/officeDocument/2006/relationships/customXml" Target="../ink/ink3292.xml"/><Relationship Id="rId138" Type="http://schemas.openxmlformats.org/officeDocument/2006/relationships/customXml" Target="../ink/ink3319.xml"/><Relationship Id="rId159" Type="http://schemas.openxmlformats.org/officeDocument/2006/relationships/image" Target="../media/image757.png"/><Relationship Id="rId170" Type="http://schemas.openxmlformats.org/officeDocument/2006/relationships/customXml" Target="../ink/ink3335.xml"/><Relationship Id="rId191" Type="http://schemas.openxmlformats.org/officeDocument/2006/relationships/image" Target="../media/image773.png"/><Relationship Id="rId205" Type="http://schemas.openxmlformats.org/officeDocument/2006/relationships/image" Target="../media/image780.png"/><Relationship Id="rId107" Type="http://schemas.openxmlformats.org/officeDocument/2006/relationships/image" Target="../media/image731.png"/><Relationship Id="rId11" Type="http://schemas.openxmlformats.org/officeDocument/2006/relationships/image" Target="../media/image683.png"/><Relationship Id="rId32" Type="http://schemas.openxmlformats.org/officeDocument/2006/relationships/customXml" Target="../ink/ink3266.xml"/><Relationship Id="rId53" Type="http://schemas.openxmlformats.org/officeDocument/2006/relationships/image" Target="../media/image704.png"/><Relationship Id="rId74" Type="http://schemas.openxmlformats.org/officeDocument/2006/relationships/customXml" Target="../ink/ink3287.xml"/><Relationship Id="rId128" Type="http://schemas.openxmlformats.org/officeDocument/2006/relationships/customXml" Target="../ink/ink3314.xml"/><Relationship Id="rId149" Type="http://schemas.openxmlformats.org/officeDocument/2006/relationships/image" Target="../media/image752.png"/><Relationship Id="rId5" Type="http://schemas.openxmlformats.org/officeDocument/2006/relationships/image" Target="../media/image680.png"/><Relationship Id="rId95" Type="http://schemas.openxmlformats.org/officeDocument/2006/relationships/image" Target="../media/image725.png"/><Relationship Id="rId160" Type="http://schemas.openxmlformats.org/officeDocument/2006/relationships/customXml" Target="../ink/ink3330.xml"/><Relationship Id="rId181" Type="http://schemas.openxmlformats.org/officeDocument/2006/relationships/image" Target="../media/image768.png"/><Relationship Id="rId22" Type="http://schemas.openxmlformats.org/officeDocument/2006/relationships/customXml" Target="../ink/ink3261.xml"/><Relationship Id="rId43" Type="http://schemas.openxmlformats.org/officeDocument/2006/relationships/image" Target="../media/image699.png"/><Relationship Id="rId64" Type="http://schemas.openxmlformats.org/officeDocument/2006/relationships/customXml" Target="../ink/ink3282.xml"/><Relationship Id="rId118" Type="http://schemas.openxmlformats.org/officeDocument/2006/relationships/customXml" Target="../ink/ink3309.xml"/><Relationship Id="rId139" Type="http://schemas.openxmlformats.org/officeDocument/2006/relationships/image" Target="../media/image747.png"/><Relationship Id="rId85" Type="http://schemas.openxmlformats.org/officeDocument/2006/relationships/image" Target="../media/image720.png"/><Relationship Id="rId150" Type="http://schemas.openxmlformats.org/officeDocument/2006/relationships/customXml" Target="../ink/ink3325.xml"/><Relationship Id="rId171" Type="http://schemas.openxmlformats.org/officeDocument/2006/relationships/image" Target="../media/image763.png"/><Relationship Id="rId192" Type="http://schemas.openxmlformats.org/officeDocument/2006/relationships/customXml" Target="../ink/ink3346.xml"/><Relationship Id="rId206" Type="http://schemas.openxmlformats.org/officeDocument/2006/relationships/customXml" Target="../ink/ink3353.xml"/><Relationship Id="rId12" Type="http://schemas.openxmlformats.org/officeDocument/2006/relationships/customXml" Target="../ink/ink3256.xml"/><Relationship Id="rId33" Type="http://schemas.openxmlformats.org/officeDocument/2006/relationships/image" Target="../media/image694.png"/><Relationship Id="rId108" Type="http://schemas.openxmlformats.org/officeDocument/2006/relationships/customXml" Target="../ink/ink3304.xml"/><Relationship Id="rId129" Type="http://schemas.openxmlformats.org/officeDocument/2006/relationships/image" Target="../media/image742.png"/><Relationship Id="rId54" Type="http://schemas.openxmlformats.org/officeDocument/2006/relationships/customXml" Target="../ink/ink3277.xml"/><Relationship Id="rId75" Type="http://schemas.openxmlformats.org/officeDocument/2006/relationships/image" Target="../media/image715.png"/><Relationship Id="rId96" Type="http://schemas.openxmlformats.org/officeDocument/2006/relationships/customXml" Target="../ink/ink3298.xml"/><Relationship Id="rId140" Type="http://schemas.openxmlformats.org/officeDocument/2006/relationships/customXml" Target="../ink/ink3320.xml"/><Relationship Id="rId161" Type="http://schemas.openxmlformats.org/officeDocument/2006/relationships/image" Target="../media/image758.png"/><Relationship Id="rId182" Type="http://schemas.openxmlformats.org/officeDocument/2006/relationships/customXml" Target="../ink/ink3341.xml"/><Relationship Id="rId6" Type="http://schemas.openxmlformats.org/officeDocument/2006/relationships/customXml" Target="../ink/ink3253.xml"/><Relationship Id="rId23" Type="http://schemas.openxmlformats.org/officeDocument/2006/relationships/image" Target="../media/image689.png"/><Relationship Id="rId119" Type="http://schemas.openxmlformats.org/officeDocument/2006/relationships/image" Target="../media/image737.png"/><Relationship Id="rId44" Type="http://schemas.openxmlformats.org/officeDocument/2006/relationships/customXml" Target="../ink/ink3272.xml"/><Relationship Id="rId65" Type="http://schemas.openxmlformats.org/officeDocument/2006/relationships/image" Target="../media/image710.png"/><Relationship Id="rId86" Type="http://schemas.openxmlformats.org/officeDocument/2006/relationships/customXml" Target="../ink/ink3293.xml"/><Relationship Id="rId130" Type="http://schemas.openxmlformats.org/officeDocument/2006/relationships/customXml" Target="../ink/ink3315.xml"/><Relationship Id="rId151" Type="http://schemas.openxmlformats.org/officeDocument/2006/relationships/image" Target="../media/image753.png"/><Relationship Id="rId172" Type="http://schemas.openxmlformats.org/officeDocument/2006/relationships/customXml" Target="../ink/ink3336.xml"/><Relationship Id="rId193" Type="http://schemas.openxmlformats.org/officeDocument/2006/relationships/image" Target="../media/image774.png"/><Relationship Id="rId207" Type="http://schemas.openxmlformats.org/officeDocument/2006/relationships/image" Target="../media/image781.png"/><Relationship Id="rId13" Type="http://schemas.openxmlformats.org/officeDocument/2006/relationships/image" Target="../media/image684.png"/><Relationship Id="rId109" Type="http://schemas.openxmlformats.org/officeDocument/2006/relationships/image" Target="../media/image732.png"/><Relationship Id="rId34" Type="http://schemas.openxmlformats.org/officeDocument/2006/relationships/customXml" Target="../ink/ink3267.xml"/><Relationship Id="rId55" Type="http://schemas.openxmlformats.org/officeDocument/2006/relationships/image" Target="../media/image705.png"/><Relationship Id="rId76" Type="http://schemas.openxmlformats.org/officeDocument/2006/relationships/customXml" Target="../ink/ink3288.xml"/><Relationship Id="rId97" Type="http://schemas.openxmlformats.org/officeDocument/2006/relationships/image" Target="../media/image726.png"/><Relationship Id="rId120" Type="http://schemas.openxmlformats.org/officeDocument/2006/relationships/customXml" Target="../ink/ink3310.xml"/><Relationship Id="rId141" Type="http://schemas.openxmlformats.org/officeDocument/2006/relationships/image" Target="../media/image748.png"/><Relationship Id="rId7" Type="http://schemas.openxmlformats.org/officeDocument/2006/relationships/image" Target="../media/image681.png"/><Relationship Id="rId162" Type="http://schemas.openxmlformats.org/officeDocument/2006/relationships/customXml" Target="../ink/ink3331.xml"/><Relationship Id="rId183" Type="http://schemas.openxmlformats.org/officeDocument/2006/relationships/image" Target="../media/image769.png"/><Relationship Id="rId24" Type="http://schemas.openxmlformats.org/officeDocument/2006/relationships/customXml" Target="../ink/ink3262.xml"/><Relationship Id="rId45" Type="http://schemas.openxmlformats.org/officeDocument/2006/relationships/image" Target="../media/image700.png"/><Relationship Id="rId66" Type="http://schemas.openxmlformats.org/officeDocument/2006/relationships/customXml" Target="../ink/ink3283.xml"/><Relationship Id="rId87" Type="http://schemas.openxmlformats.org/officeDocument/2006/relationships/image" Target="../media/image721.png"/><Relationship Id="rId110" Type="http://schemas.openxmlformats.org/officeDocument/2006/relationships/customXml" Target="../ink/ink3305.xml"/><Relationship Id="rId131" Type="http://schemas.openxmlformats.org/officeDocument/2006/relationships/image" Target="../media/image743.png"/><Relationship Id="rId152" Type="http://schemas.openxmlformats.org/officeDocument/2006/relationships/customXml" Target="../ink/ink3326.xml"/><Relationship Id="rId173" Type="http://schemas.openxmlformats.org/officeDocument/2006/relationships/image" Target="../media/image764.png"/><Relationship Id="rId194" Type="http://schemas.openxmlformats.org/officeDocument/2006/relationships/customXml" Target="../ink/ink3347.xml"/><Relationship Id="rId208" Type="http://schemas.openxmlformats.org/officeDocument/2006/relationships/customXml" Target="../ink/ink3354.xml"/><Relationship Id="rId19" Type="http://schemas.openxmlformats.org/officeDocument/2006/relationships/image" Target="../media/image687.png"/><Relationship Id="rId14" Type="http://schemas.openxmlformats.org/officeDocument/2006/relationships/customXml" Target="../ink/ink3257.xml"/><Relationship Id="rId30" Type="http://schemas.openxmlformats.org/officeDocument/2006/relationships/customXml" Target="../ink/ink3265.xml"/><Relationship Id="rId35" Type="http://schemas.openxmlformats.org/officeDocument/2006/relationships/image" Target="../media/image695.png"/><Relationship Id="rId56" Type="http://schemas.openxmlformats.org/officeDocument/2006/relationships/customXml" Target="../ink/ink3278.xml"/><Relationship Id="rId77" Type="http://schemas.openxmlformats.org/officeDocument/2006/relationships/image" Target="../media/image716.png"/><Relationship Id="rId100" Type="http://schemas.openxmlformats.org/officeDocument/2006/relationships/customXml" Target="../ink/ink3300.xml"/><Relationship Id="rId105" Type="http://schemas.openxmlformats.org/officeDocument/2006/relationships/image" Target="../media/image730.png"/><Relationship Id="rId126" Type="http://schemas.openxmlformats.org/officeDocument/2006/relationships/customXml" Target="../ink/ink3313.xml"/><Relationship Id="rId147" Type="http://schemas.openxmlformats.org/officeDocument/2006/relationships/image" Target="../media/image751.png"/><Relationship Id="rId168" Type="http://schemas.openxmlformats.org/officeDocument/2006/relationships/customXml" Target="../ink/ink3334.xml"/><Relationship Id="rId8" Type="http://schemas.openxmlformats.org/officeDocument/2006/relationships/customXml" Target="../ink/ink3254.xml"/><Relationship Id="rId51" Type="http://schemas.openxmlformats.org/officeDocument/2006/relationships/image" Target="../media/image703.png"/><Relationship Id="rId72" Type="http://schemas.openxmlformats.org/officeDocument/2006/relationships/customXml" Target="../ink/ink3286.xml"/><Relationship Id="rId93" Type="http://schemas.openxmlformats.org/officeDocument/2006/relationships/image" Target="../media/image724.png"/><Relationship Id="rId98" Type="http://schemas.openxmlformats.org/officeDocument/2006/relationships/customXml" Target="../ink/ink3299.xml"/><Relationship Id="rId121" Type="http://schemas.openxmlformats.org/officeDocument/2006/relationships/image" Target="../media/image738.png"/><Relationship Id="rId142" Type="http://schemas.openxmlformats.org/officeDocument/2006/relationships/customXml" Target="../ink/ink3321.xml"/><Relationship Id="rId163" Type="http://schemas.openxmlformats.org/officeDocument/2006/relationships/image" Target="../media/image759.png"/><Relationship Id="rId184" Type="http://schemas.openxmlformats.org/officeDocument/2006/relationships/customXml" Target="../ink/ink3342.xml"/><Relationship Id="rId189" Type="http://schemas.openxmlformats.org/officeDocument/2006/relationships/image" Target="../media/image772.png"/><Relationship Id="rId3" Type="http://schemas.openxmlformats.org/officeDocument/2006/relationships/image" Target="../media/image679.png"/><Relationship Id="rId25" Type="http://schemas.openxmlformats.org/officeDocument/2006/relationships/image" Target="../media/image690.png"/><Relationship Id="rId46" Type="http://schemas.openxmlformats.org/officeDocument/2006/relationships/customXml" Target="../ink/ink3273.xml"/><Relationship Id="rId67" Type="http://schemas.openxmlformats.org/officeDocument/2006/relationships/image" Target="../media/image711.png"/><Relationship Id="rId116" Type="http://schemas.openxmlformats.org/officeDocument/2006/relationships/customXml" Target="../ink/ink3308.xml"/><Relationship Id="rId137" Type="http://schemas.openxmlformats.org/officeDocument/2006/relationships/image" Target="../media/image746.png"/><Relationship Id="rId158" Type="http://schemas.openxmlformats.org/officeDocument/2006/relationships/customXml" Target="../ink/ink3329.xml"/><Relationship Id="rId20" Type="http://schemas.openxmlformats.org/officeDocument/2006/relationships/customXml" Target="../ink/ink3260.xml"/><Relationship Id="rId41" Type="http://schemas.openxmlformats.org/officeDocument/2006/relationships/image" Target="../media/image698.png"/><Relationship Id="rId62" Type="http://schemas.openxmlformats.org/officeDocument/2006/relationships/customXml" Target="../ink/ink3281.xml"/><Relationship Id="rId83" Type="http://schemas.openxmlformats.org/officeDocument/2006/relationships/image" Target="../media/image719.png"/><Relationship Id="rId88" Type="http://schemas.openxmlformats.org/officeDocument/2006/relationships/customXml" Target="../ink/ink3294.xml"/><Relationship Id="rId111" Type="http://schemas.openxmlformats.org/officeDocument/2006/relationships/image" Target="../media/image733.png"/><Relationship Id="rId132" Type="http://schemas.openxmlformats.org/officeDocument/2006/relationships/customXml" Target="../ink/ink3316.xml"/><Relationship Id="rId153" Type="http://schemas.openxmlformats.org/officeDocument/2006/relationships/image" Target="../media/image754.png"/><Relationship Id="rId174" Type="http://schemas.openxmlformats.org/officeDocument/2006/relationships/customXml" Target="../ink/ink3337.xml"/><Relationship Id="rId179" Type="http://schemas.openxmlformats.org/officeDocument/2006/relationships/image" Target="../media/image767.png"/><Relationship Id="rId195" Type="http://schemas.openxmlformats.org/officeDocument/2006/relationships/image" Target="../media/image775.png"/><Relationship Id="rId209" Type="http://schemas.openxmlformats.org/officeDocument/2006/relationships/image" Target="../media/image782.png"/><Relationship Id="rId190" Type="http://schemas.openxmlformats.org/officeDocument/2006/relationships/customXml" Target="../ink/ink3345.xml"/><Relationship Id="rId204" Type="http://schemas.openxmlformats.org/officeDocument/2006/relationships/customXml" Target="../ink/ink3352.xml"/><Relationship Id="rId15" Type="http://schemas.openxmlformats.org/officeDocument/2006/relationships/image" Target="../media/image685.png"/><Relationship Id="rId36" Type="http://schemas.openxmlformats.org/officeDocument/2006/relationships/customXml" Target="../ink/ink3268.xml"/><Relationship Id="rId57" Type="http://schemas.openxmlformats.org/officeDocument/2006/relationships/image" Target="../media/image706.png"/><Relationship Id="rId106" Type="http://schemas.openxmlformats.org/officeDocument/2006/relationships/customXml" Target="../ink/ink3303.xml"/><Relationship Id="rId127" Type="http://schemas.openxmlformats.org/officeDocument/2006/relationships/image" Target="../media/image741.png"/><Relationship Id="rId10" Type="http://schemas.openxmlformats.org/officeDocument/2006/relationships/customXml" Target="../ink/ink3255.xml"/><Relationship Id="rId31" Type="http://schemas.openxmlformats.org/officeDocument/2006/relationships/image" Target="../media/image693.png"/><Relationship Id="rId52" Type="http://schemas.openxmlformats.org/officeDocument/2006/relationships/customXml" Target="../ink/ink3276.xml"/><Relationship Id="rId73" Type="http://schemas.openxmlformats.org/officeDocument/2006/relationships/image" Target="../media/image714.png"/><Relationship Id="rId78" Type="http://schemas.openxmlformats.org/officeDocument/2006/relationships/customXml" Target="../ink/ink3289.xml"/><Relationship Id="rId94" Type="http://schemas.openxmlformats.org/officeDocument/2006/relationships/customXml" Target="../ink/ink3297.xml"/><Relationship Id="rId99" Type="http://schemas.openxmlformats.org/officeDocument/2006/relationships/image" Target="../media/image727.png"/><Relationship Id="rId101" Type="http://schemas.openxmlformats.org/officeDocument/2006/relationships/image" Target="../media/image728.png"/><Relationship Id="rId122" Type="http://schemas.openxmlformats.org/officeDocument/2006/relationships/customXml" Target="../ink/ink3311.xml"/><Relationship Id="rId143" Type="http://schemas.openxmlformats.org/officeDocument/2006/relationships/image" Target="../media/image749.png"/><Relationship Id="rId148" Type="http://schemas.openxmlformats.org/officeDocument/2006/relationships/customXml" Target="../ink/ink3324.xml"/><Relationship Id="rId164" Type="http://schemas.openxmlformats.org/officeDocument/2006/relationships/customXml" Target="../ink/ink3332.xml"/><Relationship Id="rId169" Type="http://schemas.openxmlformats.org/officeDocument/2006/relationships/image" Target="../media/image762.png"/><Relationship Id="rId185" Type="http://schemas.openxmlformats.org/officeDocument/2006/relationships/image" Target="../media/image770.png"/><Relationship Id="rId4" Type="http://schemas.openxmlformats.org/officeDocument/2006/relationships/customXml" Target="../ink/ink3252.xml"/><Relationship Id="rId9" Type="http://schemas.openxmlformats.org/officeDocument/2006/relationships/image" Target="../media/image682.png"/><Relationship Id="rId180" Type="http://schemas.openxmlformats.org/officeDocument/2006/relationships/customXml" Target="../ink/ink3340.xml"/><Relationship Id="rId210" Type="http://schemas.openxmlformats.org/officeDocument/2006/relationships/customXml" Target="../ink/ink3355.xml"/><Relationship Id="rId26" Type="http://schemas.openxmlformats.org/officeDocument/2006/relationships/customXml" Target="../ink/ink3263.xml"/><Relationship Id="rId47" Type="http://schemas.openxmlformats.org/officeDocument/2006/relationships/image" Target="../media/image701.png"/><Relationship Id="rId68" Type="http://schemas.openxmlformats.org/officeDocument/2006/relationships/customXml" Target="../ink/ink3284.xml"/><Relationship Id="rId89" Type="http://schemas.openxmlformats.org/officeDocument/2006/relationships/image" Target="../media/image722.png"/><Relationship Id="rId112" Type="http://schemas.openxmlformats.org/officeDocument/2006/relationships/customXml" Target="../ink/ink3306.xml"/><Relationship Id="rId133" Type="http://schemas.openxmlformats.org/officeDocument/2006/relationships/image" Target="../media/image744.png"/><Relationship Id="rId154" Type="http://schemas.openxmlformats.org/officeDocument/2006/relationships/customXml" Target="../ink/ink3327.xml"/><Relationship Id="rId175" Type="http://schemas.openxmlformats.org/officeDocument/2006/relationships/image" Target="../media/image765.png"/><Relationship Id="rId196" Type="http://schemas.openxmlformats.org/officeDocument/2006/relationships/customXml" Target="../ink/ink3348.xml"/><Relationship Id="rId200" Type="http://schemas.openxmlformats.org/officeDocument/2006/relationships/customXml" Target="../ink/ink3350.xml"/><Relationship Id="rId16" Type="http://schemas.openxmlformats.org/officeDocument/2006/relationships/customXml" Target="../ink/ink3258.xml"/><Relationship Id="rId37" Type="http://schemas.openxmlformats.org/officeDocument/2006/relationships/image" Target="../media/image696.png"/><Relationship Id="rId58" Type="http://schemas.openxmlformats.org/officeDocument/2006/relationships/customXml" Target="../ink/ink3279.xml"/><Relationship Id="rId79" Type="http://schemas.openxmlformats.org/officeDocument/2006/relationships/image" Target="../media/image717.png"/><Relationship Id="rId102" Type="http://schemas.openxmlformats.org/officeDocument/2006/relationships/customXml" Target="../ink/ink3301.xml"/><Relationship Id="rId123" Type="http://schemas.openxmlformats.org/officeDocument/2006/relationships/image" Target="../media/image739.png"/><Relationship Id="rId144" Type="http://schemas.openxmlformats.org/officeDocument/2006/relationships/customXml" Target="../ink/ink3322.xml"/><Relationship Id="rId90" Type="http://schemas.openxmlformats.org/officeDocument/2006/relationships/customXml" Target="../ink/ink3295.xml"/><Relationship Id="rId165" Type="http://schemas.openxmlformats.org/officeDocument/2006/relationships/image" Target="../media/image760.png"/><Relationship Id="rId186" Type="http://schemas.openxmlformats.org/officeDocument/2006/relationships/customXml" Target="../ink/ink3343.xml"/><Relationship Id="rId211" Type="http://schemas.openxmlformats.org/officeDocument/2006/relationships/image" Target="../media/image783.png"/><Relationship Id="rId27" Type="http://schemas.openxmlformats.org/officeDocument/2006/relationships/image" Target="../media/image691.png"/><Relationship Id="rId48" Type="http://schemas.openxmlformats.org/officeDocument/2006/relationships/customXml" Target="../ink/ink3274.xml"/><Relationship Id="rId69" Type="http://schemas.openxmlformats.org/officeDocument/2006/relationships/image" Target="../media/image712.png"/><Relationship Id="rId113" Type="http://schemas.openxmlformats.org/officeDocument/2006/relationships/image" Target="../media/image734.png"/><Relationship Id="rId134" Type="http://schemas.openxmlformats.org/officeDocument/2006/relationships/customXml" Target="../ink/ink3317.xml"/><Relationship Id="rId80" Type="http://schemas.openxmlformats.org/officeDocument/2006/relationships/customXml" Target="../ink/ink3290.xml"/><Relationship Id="rId155" Type="http://schemas.openxmlformats.org/officeDocument/2006/relationships/image" Target="../media/image755.png"/><Relationship Id="rId176" Type="http://schemas.openxmlformats.org/officeDocument/2006/relationships/customXml" Target="../ink/ink3338.xml"/><Relationship Id="rId197" Type="http://schemas.openxmlformats.org/officeDocument/2006/relationships/image" Target="../media/image776.png"/><Relationship Id="rId201" Type="http://schemas.openxmlformats.org/officeDocument/2006/relationships/image" Target="../media/image778.png"/><Relationship Id="rId17" Type="http://schemas.openxmlformats.org/officeDocument/2006/relationships/image" Target="../media/image686.png"/><Relationship Id="rId38" Type="http://schemas.openxmlformats.org/officeDocument/2006/relationships/customXml" Target="../ink/ink3269.xml"/><Relationship Id="rId59" Type="http://schemas.openxmlformats.org/officeDocument/2006/relationships/image" Target="../media/image707.png"/><Relationship Id="rId103" Type="http://schemas.openxmlformats.org/officeDocument/2006/relationships/image" Target="../media/image729.png"/><Relationship Id="rId124" Type="http://schemas.openxmlformats.org/officeDocument/2006/relationships/customXml" Target="../ink/ink3312.xml"/><Relationship Id="rId70" Type="http://schemas.openxmlformats.org/officeDocument/2006/relationships/customXml" Target="../ink/ink3285.xml"/><Relationship Id="rId91" Type="http://schemas.openxmlformats.org/officeDocument/2006/relationships/image" Target="../media/image723.png"/><Relationship Id="rId145" Type="http://schemas.openxmlformats.org/officeDocument/2006/relationships/image" Target="../media/image750.png"/><Relationship Id="rId166" Type="http://schemas.openxmlformats.org/officeDocument/2006/relationships/customXml" Target="../ink/ink3333.xml"/><Relationship Id="rId187" Type="http://schemas.openxmlformats.org/officeDocument/2006/relationships/image" Target="../media/image77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356.xml"/><Relationship Id="rId28" Type="http://schemas.openxmlformats.org/officeDocument/2006/relationships/customXml" Target="../ink/ink3264.xml"/><Relationship Id="rId49" Type="http://schemas.openxmlformats.org/officeDocument/2006/relationships/image" Target="../media/image702.png"/><Relationship Id="rId114" Type="http://schemas.openxmlformats.org/officeDocument/2006/relationships/customXml" Target="../ink/ink3307.xml"/><Relationship Id="rId60" Type="http://schemas.openxmlformats.org/officeDocument/2006/relationships/customXml" Target="../ink/ink3280.xml"/><Relationship Id="rId81" Type="http://schemas.openxmlformats.org/officeDocument/2006/relationships/image" Target="../media/image718.png"/><Relationship Id="rId135" Type="http://schemas.openxmlformats.org/officeDocument/2006/relationships/image" Target="../media/image745.png"/><Relationship Id="rId156" Type="http://schemas.openxmlformats.org/officeDocument/2006/relationships/customXml" Target="../ink/ink3328.xml"/><Relationship Id="rId177" Type="http://schemas.openxmlformats.org/officeDocument/2006/relationships/image" Target="../media/image766.png"/><Relationship Id="rId198" Type="http://schemas.openxmlformats.org/officeDocument/2006/relationships/customXml" Target="../ink/ink3349.xml"/><Relationship Id="rId202" Type="http://schemas.openxmlformats.org/officeDocument/2006/relationships/customXml" Target="../ink/ink3351.xml"/><Relationship Id="rId18" Type="http://schemas.openxmlformats.org/officeDocument/2006/relationships/customXml" Target="../ink/ink3259.xml"/><Relationship Id="rId39" Type="http://schemas.openxmlformats.org/officeDocument/2006/relationships/image" Target="../media/image697.png"/><Relationship Id="rId50" Type="http://schemas.openxmlformats.org/officeDocument/2006/relationships/customXml" Target="../ink/ink3275.xml"/><Relationship Id="rId104" Type="http://schemas.openxmlformats.org/officeDocument/2006/relationships/customXml" Target="../ink/ink3302.xml"/><Relationship Id="rId125" Type="http://schemas.openxmlformats.org/officeDocument/2006/relationships/image" Target="../media/image740.png"/><Relationship Id="rId146" Type="http://schemas.openxmlformats.org/officeDocument/2006/relationships/customXml" Target="../ink/ink3323.xml"/><Relationship Id="rId167" Type="http://schemas.openxmlformats.org/officeDocument/2006/relationships/image" Target="../media/image761.png"/><Relationship Id="rId188" Type="http://schemas.openxmlformats.org/officeDocument/2006/relationships/customXml" Target="../ink/ink3344.xml"/><Relationship Id="rId71" Type="http://schemas.openxmlformats.org/officeDocument/2006/relationships/image" Target="../media/image713.png"/><Relationship Id="rId92" Type="http://schemas.openxmlformats.org/officeDocument/2006/relationships/customXml" Target="../ink/ink3296.xml"/><Relationship Id="rId213" Type="http://schemas.openxmlformats.org/officeDocument/2006/relationships/image" Target="../media/image784.png"/><Relationship Id="rId2" Type="http://schemas.openxmlformats.org/officeDocument/2006/relationships/customXml" Target="../ink/ink3251.xml"/><Relationship Id="rId29" Type="http://schemas.openxmlformats.org/officeDocument/2006/relationships/image" Target="../media/image692.png"/><Relationship Id="rId40" Type="http://schemas.openxmlformats.org/officeDocument/2006/relationships/customXml" Target="../ink/ink3270.xml"/><Relationship Id="rId115" Type="http://schemas.openxmlformats.org/officeDocument/2006/relationships/image" Target="../media/image735.png"/><Relationship Id="rId136" Type="http://schemas.openxmlformats.org/officeDocument/2006/relationships/customXml" Target="../ink/ink3318.xml"/><Relationship Id="rId157" Type="http://schemas.openxmlformats.org/officeDocument/2006/relationships/image" Target="../media/image756.png"/><Relationship Id="rId178" Type="http://schemas.openxmlformats.org/officeDocument/2006/relationships/customXml" Target="../ink/ink3339.xml"/><Relationship Id="rId61" Type="http://schemas.openxmlformats.org/officeDocument/2006/relationships/image" Target="../media/image708.png"/><Relationship Id="rId82" Type="http://schemas.openxmlformats.org/officeDocument/2006/relationships/customXml" Target="../ink/ink3291.xml"/><Relationship Id="rId199" Type="http://schemas.openxmlformats.org/officeDocument/2006/relationships/image" Target="../media/image777.png"/><Relationship Id="rId203" Type="http://schemas.openxmlformats.org/officeDocument/2006/relationships/image" Target="../media/image779.png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60.xml"/><Relationship Id="rId13" Type="http://schemas.openxmlformats.org/officeDocument/2006/relationships/image" Target="../media/image790.png"/><Relationship Id="rId3" Type="http://schemas.openxmlformats.org/officeDocument/2006/relationships/image" Target="../media/image785.png"/><Relationship Id="rId7" Type="http://schemas.openxmlformats.org/officeDocument/2006/relationships/image" Target="../media/image787.png"/><Relationship Id="rId12" Type="http://schemas.openxmlformats.org/officeDocument/2006/relationships/customXml" Target="../ink/ink3362.xml"/><Relationship Id="rId2" Type="http://schemas.openxmlformats.org/officeDocument/2006/relationships/customXml" Target="../ink/ink33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59.xml"/><Relationship Id="rId11" Type="http://schemas.openxmlformats.org/officeDocument/2006/relationships/image" Target="../media/image789.png"/><Relationship Id="rId5" Type="http://schemas.openxmlformats.org/officeDocument/2006/relationships/image" Target="../media/image786.png"/><Relationship Id="rId15" Type="http://schemas.openxmlformats.org/officeDocument/2006/relationships/image" Target="../media/image791.png"/><Relationship Id="rId10" Type="http://schemas.openxmlformats.org/officeDocument/2006/relationships/customXml" Target="../ink/ink3361.xml"/><Relationship Id="rId4" Type="http://schemas.openxmlformats.org/officeDocument/2006/relationships/customXml" Target="../ink/ink3358.xml"/><Relationship Id="rId9" Type="http://schemas.openxmlformats.org/officeDocument/2006/relationships/image" Target="../media/image788.png"/><Relationship Id="rId14" Type="http://schemas.openxmlformats.org/officeDocument/2006/relationships/customXml" Target="../ink/ink3363.xml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67.xml"/><Relationship Id="rId13" Type="http://schemas.openxmlformats.org/officeDocument/2006/relationships/image" Target="../media/image790.png"/><Relationship Id="rId18" Type="http://schemas.openxmlformats.org/officeDocument/2006/relationships/customXml" Target="../ink/ink3372.xml"/><Relationship Id="rId26" Type="http://schemas.openxmlformats.org/officeDocument/2006/relationships/customXml" Target="../ink/ink3376.xml"/><Relationship Id="rId3" Type="http://schemas.openxmlformats.org/officeDocument/2006/relationships/image" Target="../media/image785.png"/><Relationship Id="rId21" Type="http://schemas.openxmlformats.org/officeDocument/2006/relationships/image" Target="../media/image794.png"/><Relationship Id="rId7" Type="http://schemas.openxmlformats.org/officeDocument/2006/relationships/image" Target="../media/image787.png"/><Relationship Id="rId12" Type="http://schemas.openxmlformats.org/officeDocument/2006/relationships/customXml" Target="../ink/ink3369.xml"/><Relationship Id="rId17" Type="http://schemas.openxmlformats.org/officeDocument/2006/relationships/image" Target="../media/image792.png"/><Relationship Id="rId25" Type="http://schemas.openxmlformats.org/officeDocument/2006/relationships/image" Target="../media/image796.png"/><Relationship Id="rId2" Type="http://schemas.openxmlformats.org/officeDocument/2006/relationships/customXml" Target="../ink/ink3364.xml"/><Relationship Id="rId16" Type="http://schemas.openxmlformats.org/officeDocument/2006/relationships/customXml" Target="../ink/ink3371.xml"/><Relationship Id="rId20" Type="http://schemas.openxmlformats.org/officeDocument/2006/relationships/customXml" Target="../ink/ink33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66.xml"/><Relationship Id="rId11" Type="http://schemas.openxmlformats.org/officeDocument/2006/relationships/image" Target="../media/image789.png"/><Relationship Id="rId24" Type="http://schemas.openxmlformats.org/officeDocument/2006/relationships/customXml" Target="../ink/ink3375.xml"/><Relationship Id="rId5" Type="http://schemas.openxmlformats.org/officeDocument/2006/relationships/image" Target="../media/image786.png"/><Relationship Id="rId15" Type="http://schemas.openxmlformats.org/officeDocument/2006/relationships/image" Target="../media/image791.png"/><Relationship Id="rId23" Type="http://schemas.openxmlformats.org/officeDocument/2006/relationships/image" Target="../media/image795.png"/><Relationship Id="rId10" Type="http://schemas.openxmlformats.org/officeDocument/2006/relationships/customXml" Target="../ink/ink3368.xml"/><Relationship Id="rId19" Type="http://schemas.openxmlformats.org/officeDocument/2006/relationships/image" Target="../media/image793.png"/><Relationship Id="rId4" Type="http://schemas.openxmlformats.org/officeDocument/2006/relationships/customXml" Target="../ink/ink3365.xml"/><Relationship Id="rId9" Type="http://schemas.openxmlformats.org/officeDocument/2006/relationships/image" Target="../media/image788.png"/><Relationship Id="rId14" Type="http://schemas.openxmlformats.org/officeDocument/2006/relationships/customXml" Target="../ink/ink3370.xml"/><Relationship Id="rId22" Type="http://schemas.openxmlformats.org/officeDocument/2006/relationships/customXml" Target="../ink/ink3374.xml"/><Relationship Id="rId27" Type="http://schemas.openxmlformats.org/officeDocument/2006/relationships/image" Target="../media/image797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4.xml"/><Relationship Id="rId13" Type="http://schemas.openxmlformats.org/officeDocument/2006/relationships/image" Target="../media/image887.png"/><Relationship Id="rId18" Type="http://schemas.openxmlformats.org/officeDocument/2006/relationships/customXml" Target="../ink/ink39.xml"/><Relationship Id="rId3" Type="http://schemas.openxmlformats.org/officeDocument/2006/relationships/image" Target="../media/image3100.png"/><Relationship Id="rId21" Type="http://schemas.openxmlformats.org/officeDocument/2006/relationships/image" Target="../media/image1210.png"/><Relationship Id="rId7" Type="http://schemas.openxmlformats.org/officeDocument/2006/relationships/image" Target="../media/image5100.png"/><Relationship Id="rId12" Type="http://schemas.openxmlformats.org/officeDocument/2006/relationships/customXml" Target="../ink/ink36.xml"/><Relationship Id="rId17" Type="http://schemas.openxmlformats.org/officeDocument/2006/relationships/image" Target="../media/image1010.png"/><Relationship Id="rId25" Type="http://schemas.openxmlformats.org/officeDocument/2006/relationships/image" Target="../media/image143.png"/><Relationship Id="rId2" Type="http://schemas.openxmlformats.org/officeDocument/2006/relationships/customXml" Target="../ink/ink31.xml"/><Relationship Id="rId16" Type="http://schemas.openxmlformats.org/officeDocument/2006/relationships/customXml" Target="../ink/ink38.xml"/><Relationship Id="rId20" Type="http://schemas.openxmlformats.org/officeDocument/2006/relationships/customXml" Target="../ink/ink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.xml"/><Relationship Id="rId11" Type="http://schemas.openxmlformats.org/officeDocument/2006/relationships/image" Target="../media/image7100.png"/><Relationship Id="rId24" Type="http://schemas.openxmlformats.org/officeDocument/2006/relationships/customXml" Target="../ink/ink42.xml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10" Type="http://schemas.openxmlformats.org/officeDocument/2006/relationships/customXml" Target="../ink/ink35.xml"/><Relationship Id="rId19" Type="http://schemas.openxmlformats.org/officeDocument/2006/relationships/image" Target="../media/image1110.png"/><Relationship Id="rId4" Type="http://schemas.openxmlformats.org/officeDocument/2006/relationships/customXml" Target="../ink/ink32.xml"/><Relationship Id="rId9" Type="http://schemas.openxmlformats.org/officeDocument/2006/relationships/image" Target="../media/image6100.png"/><Relationship Id="rId14" Type="http://schemas.openxmlformats.org/officeDocument/2006/relationships/customXml" Target="../ink/ink37.xml"/><Relationship Id="rId22" Type="http://schemas.openxmlformats.org/officeDocument/2006/relationships/customXml" Target="../ink/ink41.xml"/></Relationships>
</file>

<file path=ppt/slides/_rels/slide1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90.png"/><Relationship Id="rId18" Type="http://schemas.openxmlformats.org/officeDocument/2006/relationships/customXml" Target="../ink/ink3385.xml"/><Relationship Id="rId26" Type="http://schemas.openxmlformats.org/officeDocument/2006/relationships/customXml" Target="../ink/ink3389.xml"/><Relationship Id="rId39" Type="http://schemas.openxmlformats.org/officeDocument/2006/relationships/image" Target="../media/image803.png"/><Relationship Id="rId21" Type="http://schemas.openxmlformats.org/officeDocument/2006/relationships/image" Target="../media/image794.png"/><Relationship Id="rId34" Type="http://schemas.openxmlformats.org/officeDocument/2006/relationships/customXml" Target="../ink/ink3393.xml"/><Relationship Id="rId42" Type="http://schemas.openxmlformats.org/officeDocument/2006/relationships/customXml" Target="../ink/ink3397.xml"/><Relationship Id="rId7" Type="http://schemas.openxmlformats.org/officeDocument/2006/relationships/image" Target="../media/image787.png"/><Relationship Id="rId2" Type="http://schemas.openxmlformats.org/officeDocument/2006/relationships/customXml" Target="../ink/ink3377.xml"/><Relationship Id="rId16" Type="http://schemas.openxmlformats.org/officeDocument/2006/relationships/customXml" Target="../ink/ink3384.xml"/><Relationship Id="rId20" Type="http://schemas.openxmlformats.org/officeDocument/2006/relationships/customXml" Target="../ink/ink3386.xml"/><Relationship Id="rId29" Type="http://schemas.openxmlformats.org/officeDocument/2006/relationships/image" Target="../media/image798.png"/><Relationship Id="rId41" Type="http://schemas.openxmlformats.org/officeDocument/2006/relationships/image" Target="../media/image80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79.xml"/><Relationship Id="rId11" Type="http://schemas.openxmlformats.org/officeDocument/2006/relationships/image" Target="../media/image789.png"/><Relationship Id="rId24" Type="http://schemas.openxmlformats.org/officeDocument/2006/relationships/customXml" Target="../ink/ink3388.xml"/><Relationship Id="rId32" Type="http://schemas.openxmlformats.org/officeDocument/2006/relationships/customXml" Target="../ink/ink3392.xml"/><Relationship Id="rId37" Type="http://schemas.openxmlformats.org/officeDocument/2006/relationships/image" Target="../media/image802.png"/><Relationship Id="rId40" Type="http://schemas.openxmlformats.org/officeDocument/2006/relationships/customXml" Target="../ink/ink3396.xml"/><Relationship Id="rId5" Type="http://schemas.openxmlformats.org/officeDocument/2006/relationships/image" Target="../media/image786.png"/><Relationship Id="rId15" Type="http://schemas.openxmlformats.org/officeDocument/2006/relationships/image" Target="../media/image791.png"/><Relationship Id="rId23" Type="http://schemas.openxmlformats.org/officeDocument/2006/relationships/image" Target="../media/image795.png"/><Relationship Id="rId28" Type="http://schemas.openxmlformats.org/officeDocument/2006/relationships/customXml" Target="../ink/ink3390.xml"/><Relationship Id="rId36" Type="http://schemas.openxmlformats.org/officeDocument/2006/relationships/customXml" Target="../ink/ink3394.xml"/><Relationship Id="rId10" Type="http://schemas.openxmlformats.org/officeDocument/2006/relationships/customXml" Target="../ink/ink3381.xml"/><Relationship Id="rId19" Type="http://schemas.openxmlformats.org/officeDocument/2006/relationships/image" Target="../media/image793.png"/><Relationship Id="rId31" Type="http://schemas.openxmlformats.org/officeDocument/2006/relationships/image" Target="../media/image799.png"/><Relationship Id="rId4" Type="http://schemas.openxmlformats.org/officeDocument/2006/relationships/customXml" Target="../ink/ink3378.xml"/><Relationship Id="rId9" Type="http://schemas.openxmlformats.org/officeDocument/2006/relationships/image" Target="../media/image788.png"/><Relationship Id="rId14" Type="http://schemas.openxmlformats.org/officeDocument/2006/relationships/customXml" Target="../ink/ink3383.xml"/><Relationship Id="rId22" Type="http://schemas.openxmlformats.org/officeDocument/2006/relationships/customXml" Target="../ink/ink3387.xml"/><Relationship Id="rId27" Type="http://schemas.openxmlformats.org/officeDocument/2006/relationships/image" Target="../media/image797.png"/><Relationship Id="rId30" Type="http://schemas.openxmlformats.org/officeDocument/2006/relationships/customXml" Target="../ink/ink3391.xml"/><Relationship Id="rId35" Type="http://schemas.openxmlformats.org/officeDocument/2006/relationships/image" Target="../media/image801.png"/><Relationship Id="rId43" Type="http://schemas.openxmlformats.org/officeDocument/2006/relationships/image" Target="../media/image805.png"/><Relationship Id="rId8" Type="http://schemas.openxmlformats.org/officeDocument/2006/relationships/customXml" Target="../ink/ink3380.xml"/><Relationship Id="rId3" Type="http://schemas.openxmlformats.org/officeDocument/2006/relationships/image" Target="../media/image785.png"/><Relationship Id="rId12" Type="http://schemas.openxmlformats.org/officeDocument/2006/relationships/customXml" Target="../ink/ink3382.xml"/><Relationship Id="rId17" Type="http://schemas.openxmlformats.org/officeDocument/2006/relationships/image" Target="../media/image792.png"/><Relationship Id="rId25" Type="http://schemas.openxmlformats.org/officeDocument/2006/relationships/image" Target="../media/image796.png"/><Relationship Id="rId33" Type="http://schemas.openxmlformats.org/officeDocument/2006/relationships/image" Target="../media/image800.png"/><Relationship Id="rId38" Type="http://schemas.openxmlformats.org/officeDocument/2006/relationships/customXml" Target="../ink/ink3395.xml"/></Relationships>
</file>

<file path=ppt/slides/_rels/slide1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10.xml"/><Relationship Id="rId21" Type="http://schemas.openxmlformats.org/officeDocument/2006/relationships/image" Target="../media/image794.png"/><Relationship Id="rId42" Type="http://schemas.openxmlformats.org/officeDocument/2006/relationships/customXml" Target="../ink/ink3418.xml"/><Relationship Id="rId47" Type="http://schemas.openxmlformats.org/officeDocument/2006/relationships/image" Target="../media/image807.png"/><Relationship Id="rId63" Type="http://schemas.openxmlformats.org/officeDocument/2006/relationships/image" Target="../media/image815.png"/><Relationship Id="rId68" Type="http://schemas.openxmlformats.org/officeDocument/2006/relationships/customXml" Target="../ink/ink3431.xml"/><Relationship Id="rId84" Type="http://schemas.openxmlformats.org/officeDocument/2006/relationships/customXml" Target="../ink/ink3439.xml"/><Relationship Id="rId89" Type="http://schemas.openxmlformats.org/officeDocument/2006/relationships/image" Target="../media/image827.png"/><Relationship Id="rId16" Type="http://schemas.openxmlformats.org/officeDocument/2006/relationships/customXml" Target="../ink/ink3405.xml"/><Relationship Id="rId11" Type="http://schemas.openxmlformats.org/officeDocument/2006/relationships/image" Target="../media/image789.png"/><Relationship Id="rId32" Type="http://schemas.openxmlformats.org/officeDocument/2006/relationships/customXml" Target="../ink/ink3413.xml"/><Relationship Id="rId37" Type="http://schemas.openxmlformats.org/officeDocument/2006/relationships/image" Target="../media/image802.png"/><Relationship Id="rId53" Type="http://schemas.openxmlformats.org/officeDocument/2006/relationships/image" Target="../media/image810.png"/><Relationship Id="rId58" Type="http://schemas.openxmlformats.org/officeDocument/2006/relationships/customXml" Target="../ink/ink3426.xml"/><Relationship Id="rId74" Type="http://schemas.openxmlformats.org/officeDocument/2006/relationships/customXml" Target="../ink/ink3434.xml"/><Relationship Id="rId79" Type="http://schemas.openxmlformats.org/officeDocument/2006/relationships/image" Target="../media/image822.png"/><Relationship Id="rId5" Type="http://schemas.openxmlformats.org/officeDocument/2006/relationships/image" Target="../media/image786.png"/><Relationship Id="rId14" Type="http://schemas.openxmlformats.org/officeDocument/2006/relationships/customXml" Target="../ink/ink3404.xml"/><Relationship Id="rId22" Type="http://schemas.openxmlformats.org/officeDocument/2006/relationships/customXml" Target="../ink/ink3408.xml"/><Relationship Id="rId27" Type="http://schemas.openxmlformats.org/officeDocument/2006/relationships/image" Target="../media/image797.png"/><Relationship Id="rId30" Type="http://schemas.openxmlformats.org/officeDocument/2006/relationships/customXml" Target="../ink/ink3412.xml"/><Relationship Id="rId35" Type="http://schemas.openxmlformats.org/officeDocument/2006/relationships/image" Target="../media/image801.png"/><Relationship Id="rId43" Type="http://schemas.openxmlformats.org/officeDocument/2006/relationships/image" Target="../media/image805.png"/><Relationship Id="rId48" Type="http://schemas.openxmlformats.org/officeDocument/2006/relationships/customXml" Target="../ink/ink3421.xml"/><Relationship Id="rId56" Type="http://schemas.openxmlformats.org/officeDocument/2006/relationships/customXml" Target="../ink/ink3425.xml"/><Relationship Id="rId64" Type="http://schemas.openxmlformats.org/officeDocument/2006/relationships/customXml" Target="../ink/ink3429.xml"/><Relationship Id="rId69" Type="http://schemas.openxmlformats.org/officeDocument/2006/relationships/image" Target="../media/image818.png"/><Relationship Id="rId77" Type="http://schemas.openxmlformats.org/officeDocument/2006/relationships/image" Target="../media/image821.png"/><Relationship Id="rId8" Type="http://schemas.openxmlformats.org/officeDocument/2006/relationships/customXml" Target="../ink/ink3401.xml"/><Relationship Id="rId51" Type="http://schemas.openxmlformats.org/officeDocument/2006/relationships/image" Target="../media/image809.png"/><Relationship Id="rId72" Type="http://schemas.openxmlformats.org/officeDocument/2006/relationships/customXml" Target="../ink/ink3433.xml"/><Relationship Id="rId80" Type="http://schemas.openxmlformats.org/officeDocument/2006/relationships/customXml" Target="../ink/ink3437.xml"/><Relationship Id="rId85" Type="http://schemas.openxmlformats.org/officeDocument/2006/relationships/image" Target="../media/image825.png"/><Relationship Id="rId3" Type="http://schemas.openxmlformats.org/officeDocument/2006/relationships/image" Target="../media/image785.png"/><Relationship Id="rId12" Type="http://schemas.openxmlformats.org/officeDocument/2006/relationships/customXml" Target="../ink/ink3403.xml"/><Relationship Id="rId17" Type="http://schemas.openxmlformats.org/officeDocument/2006/relationships/image" Target="../media/image792.png"/><Relationship Id="rId25" Type="http://schemas.openxmlformats.org/officeDocument/2006/relationships/image" Target="../media/image796.png"/><Relationship Id="rId33" Type="http://schemas.openxmlformats.org/officeDocument/2006/relationships/image" Target="../media/image800.png"/><Relationship Id="rId38" Type="http://schemas.openxmlformats.org/officeDocument/2006/relationships/customXml" Target="../ink/ink3416.xml"/><Relationship Id="rId46" Type="http://schemas.openxmlformats.org/officeDocument/2006/relationships/customXml" Target="../ink/ink3420.xml"/><Relationship Id="rId59" Type="http://schemas.openxmlformats.org/officeDocument/2006/relationships/image" Target="../media/image813.png"/><Relationship Id="rId67" Type="http://schemas.openxmlformats.org/officeDocument/2006/relationships/image" Target="../media/image817.png"/><Relationship Id="rId20" Type="http://schemas.openxmlformats.org/officeDocument/2006/relationships/customXml" Target="../ink/ink3407.xml"/><Relationship Id="rId41" Type="http://schemas.openxmlformats.org/officeDocument/2006/relationships/image" Target="../media/image804.png"/><Relationship Id="rId54" Type="http://schemas.openxmlformats.org/officeDocument/2006/relationships/customXml" Target="../ink/ink3424.xml"/><Relationship Id="rId62" Type="http://schemas.openxmlformats.org/officeDocument/2006/relationships/customXml" Target="../ink/ink3428.xml"/><Relationship Id="rId70" Type="http://schemas.openxmlformats.org/officeDocument/2006/relationships/customXml" Target="../ink/ink3432.xml"/><Relationship Id="rId75" Type="http://schemas.openxmlformats.org/officeDocument/2006/relationships/image" Target="../media/image1110.png"/><Relationship Id="rId83" Type="http://schemas.openxmlformats.org/officeDocument/2006/relationships/image" Target="../media/image824.png"/><Relationship Id="rId88" Type="http://schemas.openxmlformats.org/officeDocument/2006/relationships/customXml" Target="../ink/ink34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00.xml"/><Relationship Id="rId15" Type="http://schemas.openxmlformats.org/officeDocument/2006/relationships/image" Target="../media/image791.png"/><Relationship Id="rId23" Type="http://schemas.openxmlformats.org/officeDocument/2006/relationships/image" Target="../media/image795.png"/><Relationship Id="rId28" Type="http://schemas.openxmlformats.org/officeDocument/2006/relationships/customXml" Target="../ink/ink3411.xml"/><Relationship Id="rId36" Type="http://schemas.openxmlformats.org/officeDocument/2006/relationships/customXml" Target="../ink/ink3415.xml"/><Relationship Id="rId49" Type="http://schemas.openxmlformats.org/officeDocument/2006/relationships/image" Target="../media/image808.png"/><Relationship Id="rId57" Type="http://schemas.openxmlformats.org/officeDocument/2006/relationships/image" Target="../media/image812.png"/><Relationship Id="rId10" Type="http://schemas.openxmlformats.org/officeDocument/2006/relationships/customXml" Target="../ink/ink3402.xml"/><Relationship Id="rId31" Type="http://schemas.openxmlformats.org/officeDocument/2006/relationships/image" Target="../media/image799.png"/><Relationship Id="rId44" Type="http://schemas.openxmlformats.org/officeDocument/2006/relationships/customXml" Target="../ink/ink3419.xml"/><Relationship Id="rId52" Type="http://schemas.openxmlformats.org/officeDocument/2006/relationships/customXml" Target="../ink/ink3423.xml"/><Relationship Id="rId60" Type="http://schemas.openxmlformats.org/officeDocument/2006/relationships/customXml" Target="../ink/ink3427.xml"/><Relationship Id="rId65" Type="http://schemas.openxmlformats.org/officeDocument/2006/relationships/image" Target="../media/image816.png"/><Relationship Id="rId73" Type="http://schemas.openxmlformats.org/officeDocument/2006/relationships/image" Target="../media/image820.png"/><Relationship Id="rId78" Type="http://schemas.openxmlformats.org/officeDocument/2006/relationships/customXml" Target="../ink/ink3436.xml"/><Relationship Id="rId81" Type="http://schemas.openxmlformats.org/officeDocument/2006/relationships/image" Target="../media/image823.png"/><Relationship Id="rId86" Type="http://schemas.openxmlformats.org/officeDocument/2006/relationships/customXml" Target="../ink/ink3440.xml"/><Relationship Id="rId4" Type="http://schemas.openxmlformats.org/officeDocument/2006/relationships/customXml" Target="../ink/ink3399.xml"/><Relationship Id="rId9" Type="http://schemas.openxmlformats.org/officeDocument/2006/relationships/image" Target="../media/image788.png"/><Relationship Id="rId13" Type="http://schemas.openxmlformats.org/officeDocument/2006/relationships/image" Target="../media/image790.png"/><Relationship Id="rId18" Type="http://schemas.openxmlformats.org/officeDocument/2006/relationships/customXml" Target="../ink/ink3406.xml"/><Relationship Id="rId39" Type="http://schemas.openxmlformats.org/officeDocument/2006/relationships/image" Target="../media/image803.png"/><Relationship Id="rId34" Type="http://schemas.openxmlformats.org/officeDocument/2006/relationships/customXml" Target="../ink/ink3414.xml"/><Relationship Id="rId50" Type="http://schemas.openxmlformats.org/officeDocument/2006/relationships/customXml" Target="../ink/ink3422.xml"/><Relationship Id="rId55" Type="http://schemas.openxmlformats.org/officeDocument/2006/relationships/image" Target="../media/image811.png"/><Relationship Id="rId76" Type="http://schemas.openxmlformats.org/officeDocument/2006/relationships/customXml" Target="../ink/ink3435.xml"/><Relationship Id="rId7" Type="http://schemas.openxmlformats.org/officeDocument/2006/relationships/image" Target="../media/image787.png"/><Relationship Id="rId71" Type="http://schemas.openxmlformats.org/officeDocument/2006/relationships/image" Target="../media/image819.png"/><Relationship Id="rId2" Type="http://schemas.openxmlformats.org/officeDocument/2006/relationships/customXml" Target="../ink/ink3398.xml"/><Relationship Id="rId29" Type="http://schemas.openxmlformats.org/officeDocument/2006/relationships/image" Target="../media/image798.png"/><Relationship Id="rId24" Type="http://schemas.openxmlformats.org/officeDocument/2006/relationships/customXml" Target="../ink/ink3409.xml"/><Relationship Id="rId40" Type="http://schemas.openxmlformats.org/officeDocument/2006/relationships/customXml" Target="../ink/ink3417.xml"/><Relationship Id="rId45" Type="http://schemas.openxmlformats.org/officeDocument/2006/relationships/image" Target="../media/image806.png"/><Relationship Id="rId66" Type="http://schemas.openxmlformats.org/officeDocument/2006/relationships/customXml" Target="../ink/ink3430.xml"/><Relationship Id="rId87" Type="http://schemas.openxmlformats.org/officeDocument/2006/relationships/image" Target="../media/image826.png"/><Relationship Id="rId61" Type="http://schemas.openxmlformats.org/officeDocument/2006/relationships/image" Target="../media/image814.png"/><Relationship Id="rId82" Type="http://schemas.openxmlformats.org/officeDocument/2006/relationships/customXml" Target="../ink/ink3438.xml"/><Relationship Id="rId19" Type="http://schemas.openxmlformats.org/officeDocument/2006/relationships/image" Target="../media/image793.png"/></Relationships>
</file>

<file path=ppt/slides/_rels/slide1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54.xml"/><Relationship Id="rId21" Type="http://schemas.openxmlformats.org/officeDocument/2006/relationships/image" Target="../media/image794.png"/><Relationship Id="rId42" Type="http://schemas.openxmlformats.org/officeDocument/2006/relationships/customXml" Target="../ink/ink3462.xml"/><Relationship Id="rId47" Type="http://schemas.openxmlformats.org/officeDocument/2006/relationships/image" Target="../media/image807.png"/><Relationship Id="rId63" Type="http://schemas.openxmlformats.org/officeDocument/2006/relationships/image" Target="../media/image815.png"/><Relationship Id="rId68" Type="http://schemas.openxmlformats.org/officeDocument/2006/relationships/customXml" Target="../ink/ink3475.xml"/><Relationship Id="rId84" Type="http://schemas.openxmlformats.org/officeDocument/2006/relationships/customXml" Target="../ink/ink3483.xml"/><Relationship Id="rId89" Type="http://schemas.openxmlformats.org/officeDocument/2006/relationships/image" Target="../media/image827.png"/><Relationship Id="rId16" Type="http://schemas.openxmlformats.org/officeDocument/2006/relationships/customXml" Target="../ink/ink3449.xml"/><Relationship Id="rId107" Type="http://schemas.openxmlformats.org/officeDocument/2006/relationships/image" Target="../media/image836.png"/><Relationship Id="rId11" Type="http://schemas.openxmlformats.org/officeDocument/2006/relationships/image" Target="../media/image789.png"/><Relationship Id="rId32" Type="http://schemas.openxmlformats.org/officeDocument/2006/relationships/customXml" Target="../ink/ink3457.xml"/><Relationship Id="rId37" Type="http://schemas.openxmlformats.org/officeDocument/2006/relationships/image" Target="../media/image802.png"/><Relationship Id="rId53" Type="http://schemas.openxmlformats.org/officeDocument/2006/relationships/image" Target="../media/image810.png"/><Relationship Id="rId58" Type="http://schemas.openxmlformats.org/officeDocument/2006/relationships/customXml" Target="../ink/ink3470.xml"/><Relationship Id="rId74" Type="http://schemas.openxmlformats.org/officeDocument/2006/relationships/customXml" Target="../ink/ink3478.xml"/><Relationship Id="rId79" Type="http://schemas.openxmlformats.org/officeDocument/2006/relationships/image" Target="../media/image822.png"/><Relationship Id="rId102" Type="http://schemas.openxmlformats.org/officeDocument/2006/relationships/customXml" Target="../ink/ink3492.xml"/><Relationship Id="rId5" Type="http://schemas.openxmlformats.org/officeDocument/2006/relationships/image" Target="../media/image786.png"/><Relationship Id="rId90" Type="http://schemas.openxmlformats.org/officeDocument/2006/relationships/customXml" Target="../ink/ink3486.xml"/><Relationship Id="rId95" Type="http://schemas.openxmlformats.org/officeDocument/2006/relationships/image" Target="../media/image830.png"/><Relationship Id="rId22" Type="http://schemas.openxmlformats.org/officeDocument/2006/relationships/customXml" Target="../ink/ink3452.xml"/><Relationship Id="rId27" Type="http://schemas.openxmlformats.org/officeDocument/2006/relationships/image" Target="../media/image797.png"/><Relationship Id="rId43" Type="http://schemas.openxmlformats.org/officeDocument/2006/relationships/image" Target="../media/image805.png"/><Relationship Id="rId48" Type="http://schemas.openxmlformats.org/officeDocument/2006/relationships/customXml" Target="../ink/ink3465.xml"/><Relationship Id="rId64" Type="http://schemas.openxmlformats.org/officeDocument/2006/relationships/customXml" Target="../ink/ink3473.xml"/><Relationship Id="rId69" Type="http://schemas.openxmlformats.org/officeDocument/2006/relationships/image" Target="../media/image818.png"/><Relationship Id="rId80" Type="http://schemas.openxmlformats.org/officeDocument/2006/relationships/customXml" Target="../ink/ink3481.xml"/><Relationship Id="rId85" Type="http://schemas.openxmlformats.org/officeDocument/2006/relationships/image" Target="../media/image825.png"/><Relationship Id="rId12" Type="http://schemas.openxmlformats.org/officeDocument/2006/relationships/customXml" Target="../ink/ink3447.xml"/><Relationship Id="rId17" Type="http://schemas.openxmlformats.org/officeDocument/2006/relationships/image" Target="../media/image792.png"/><Relationship Id="rId33" Type="http://schemas.openxmlformats.org/officeDocument/2006/relationships/image" Target="../media/image800.png"/><Relationship Id="rId38" Type="http://schemas.openxmlformats.org/officeDocument/2006/relationships/customXml" Target="../ink/ink3460.xml"/><Relationship Id="rId59" Type="http://schemas.openxmlformats.org/officeDocument/2006/relationships/image" Target="../media/image813.png"/><Relationship Id="rId103" Type="http://schemas.openxmlformats.org/officeDocument/2006/relationships/image" Target="../media/image834.png"/><Relationship Id="rId108" Type="http://schemas.openxmlformats.org/officeDocument/2006/relationships/customXml" Target="../ink/ink3495.xml"/><Relationship Id="rId54" Type="http://schemas.openxmlformats.org/officeDocument/2006/relationships/customXml" Target="../ink/ink3468.xml"/><Relationship Id="rId70" Type="http://schemas.openxmlformats.org/officeDocument/2006/relationships/customXml" Target="../ink/ink3476.xml"/><Relationship Id="rId75" Type="http://schemas.openxmlformats.org/officeDocument/2006/relationships/image" Target="../media/image1110.png"/><Relationship Id="rId91" Type="http://schemas.openxmlformats.org/officeDocument/2006/relationships/image" Target="../media/image828.png"/><Relationship Id="rId96" Type="http://schemas.openxmlformats.org/officeDocument/2006/relationships/customXml" Target="../ink/ink34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44.xml"/><Relationship Id="rId15" Type="http://schemas.openxmlformats.org/officeDocument/2006/relationships/image" Target="../media/image791.png"/><Relationship Id="rId23" Type="http://schemas.openxmlformats.org/officeDocument/2006/relationships/image" Target="../media/image795.png"/><Relationship Id="rId28" Type="http://schemas.openxmlformats.org/officeDocument/2006/relationships/customXml" Target="../ink/ink3455.xml"/><Relationship Id="rId36" Type="http://schemas.openxmlformats.org/officeDocument/2006/relationships/customXml" Target="../ink/ink3459.xml"/><Relationship Id="rId49" Type="http://schemas.openxmlformats.org/officeDocument/2006/relationships/image" Target="../media/image808.png"/><Relationship Id="rId57" Type="http://schemas.openxmlformats.org/officeDocument/2006/relationships/image" Target="../media/image812.png"/><Relationship Id="rId106" Type="http://schemas.openxmlformats.org/officeDocument/2006/relationships/customXml" Target="../ink/ink3494.xml"/><Relationship Id="rId10" Type="http://schemas.openxmlformats.org/officeDocument/2006/relationships/customXml" Target="../ink/ink3446.xml"/><Relationship Id="rId31" Type="http://schemas.openxmlformats.org/officeDocument/2006/relationships/image" Target="../media/image799.png"/><Relationship Id="rId44" Type="http://schemas.openxmlformats.org/officeDocument/2006/relationships/customXml" Target="../ink/ink3463.xml"/><Relationship Id="rId52" Type="http://schemas.openxmlformats.org/officeDocument/2006/relationships/customXml" Target="../ink/ink3467.xml"/><Relationship Id="rId60" Type="http://schemas.openxmlformats.org/officeDocument/2006/relationships/customXml" Target="../ink/ink3471.xml"/><Relationship Id="rId65" Type="http://schemas.openxmlformats.org/officeDocument/2006/relationships/image" Target="../media/image816.png"/><Relationship Id="rId73" Type="http://schemas.openxmlformats.org/officeDocument/2006/relationships/image" Target="../media/image820.png"/><Relationship Id="rId78" Type="http://schemas.openxmlformats.org/officeDocument/2006/relationships/customXml" Target="../ink/ink3480.xml"/><Relationship Id="rId81" Type="http://schemas.openxmlformats.org/officeDocument/2006/relationships/image" Target="../media/image823.png"/><Relationship Id="rId86" Type="http://schemas.openxmlformats.org/officeDocument/2006/relationships/customXml" Target="../ink/ink3484.xml"/><Relationship Id="rId94" Type="http://schemas.openxmlformats.org/officeDocument/2006/relationships/customXml" Target="../ink/ink3488.xml"/><Relationship Id="rId99" Type="http://schemas.openxmlformats.org/officeDocument/2006/relationships/image" Target="../media/image832.png"/><Relationship Id="rId101" Type="http://schemas.openxmlformats.org/officeDocument/2006/relationships/image" Target="../media/image833.png"/><Relationship Id="rId4" Type="http://schemas.openxmlformats.org/officeDocument/2006/relationships/customXml" Target="../ink/ink3443.xml"/><Relationship Id="rId9" Type="http://schemas.openxmlformats.org/officeDocument/2006/relationships/image" Target="../media/image788.png"/><Relationship Id="rId13" Type="http://schemas.openxmlformats.org/officeDocument/2006/relationships/image" Target="../media/image790.png"/><Relationship Id="rId18" Type="http://schemas.openxmlformats.org/officeDocument/2006/relationships/customXml" Target="../ink/ink3450.xml"/><Relationship Id="rId39" Type="http://schemas.openxmlformats.org/officeDocument/2006/relationships/image" Target="../media/image803.png"/><Relationship Id="rId109" Type="http://schemas.openxmlformats.org/officeDocument/2006/relationships/image" Target="../media/image837.png"/><Relationship Id="rId34" Type="http://schemas.openxmlformats.org/officeDocument/2006/relationships/customXml" Target="../ink/ink3458.xml"/><Relationship Id="rId50" Type="http://schemas.openxmlformats.org/officeDocument/2006/relationships/customXml" Target="../ink/ink3466.xml"/><Relationship Id="rId55" Type="http://schemas.openxmlformats.org/officeDocument/2006/relationships/image" Target="../media/image811.png"/><Relationship Id="rId76" Type="http://schemas.openxmlformats.org/officeDocument/2006/relationships/customXml" Target="../ink/ink3479.xml"/><Relationship Id="rId97" Type="http://schemas.openxmlformats.org/officeDocument/2006/relationships/image" Target="../media/image831.png"/><Relationship Id="rId104" Type="http://schemas.openxmlformats.org/officeDocument/2006/relationships/customXml" Target="../ink/ink3493.xml"/><Relationship Id="rId7" Type="http://schemas.openxmlformats.org/officeDocument/2006/relationships/image" Target="../media/image787.png"/><Relationship Id="rId71" Type="http://schemas.openxmlformats.org/officeDocument/2006/relationships/image" Target="../media/image819.png"/><Relationship Id="rId92" Type="http://schemas.openxmlformats.org/officeDocument/2006/relationships/customXml" Target="../ink/ink3487.xml"/><Relationship Id="rId2" Type="http://schemas.openxmlformats.org/officeDocument/2006/relationships/customXml" Target="../ink/ink3442.xml"/><Relationship Id="rId29" Type="http://schemas.openxmlformats.org/officeDocument/2006/relationships/image" Target="../media/image798.png"/><Relationship Id="rId24" Type="http://schemas.openxmlformats.org/officeDocument/2006/relationships/customXml" Target="../ink/ink3453.xml"/><Relationship Id="rId40" Type="http://schemas.openxmlformats.org/officeDocument/2006/relationships/customXml" Target="../ink/ink3461.xml"/><Relationship Id="rId45" Type="http://schemas.openxmlformats.org/officeDocument/2006/relationships/image" Target="../media/image806.png"/><Relationship Id="rId66" Type="http://schemas.openxmlformats.org/officeDocument/2006/relationships/customXml" Target="../ink/ink3474.xml"/><Relationship Id="rId87" Type="http://schemas.openxmlformats.org/officeDocument/2006/relationships/image" Target="../media/image826.png"/><Relationship Id="rId110" Type="http://schemas.openxmlformats.org/officeDocument/2006/relationships/customXml" Target="../ink/ink3496.xml"/><Relationship Id="rId61" Type="http://schemas.openxmlformats.org/officeDocument/2006/relationships/image" Target="../media/image814.png"/><Relationship Id="rId82" Type="http://schemas.openxmlformats.org/officeDocument/2006/relationships/customXml" Target="../ink/ink3482.xml"/><Relationship Id="rId19" Type="http://schemas.openxmlformats.org/officeDocument/2006/relationships/image" Target="../media/image793.png"/><Relationship Id="rId14" Type="http://schemas.openxmlformats.org/officeDocument/2006/relationships/customXml" Target="../ink/ink3448.xml"/><Relationship Id="rId30" Type="http://schemas.openxmlformats.org/officeDocument/2006/relationships/customXml" Target="../ink/ink3456.xml"/><Relationship Id="rId35" Type="http://schemas.openxmlformats.org/officeDocument/2006/relationships/image" Target="../media/image801.png"/><Relationship Id="rId56" Type="http://schemas.openxmlformats.org/officeDocument/2006/relationships/customXml" Target="../ink/ink3469.xml"/><Relationship Id="rId77" Type="http://schemas.openxmlformats.org/officeDocument/2006/relationships/image" Target="../media/image821.png"/><Relationship Id="rId100" Type="http://schemas.openxmlformats.org/officeDocument/2006/relationships/customXml" Target="../ink/ink3491.xml"/><Relationship Id="rId105" Type="http://schemas.openxmlformats.org/officeDocument/2006/relationships/image" Target="../media/image835.png"/><Relationship Id="rId8" Type="http://schemas.openxmlformats.org/officeDocument/2006/relationships/customXml" Target="../ink/ink3445.xml"/><Relationship Id="rId51" Type="http://schemas.openxmlformats.org/officeDocument/2006/relationships/image" Target="../media/image809.png"/><Relationship Id="rId72" Type="http://schemas.openxmlformats.org/officeDocument/2006/relationships/customXml" Target="../ink/ink3477.xml"/><Relationship Id="rId93" Type="http://schemas.openxmlformats.org/officeDocument/2006/relationships/image" Target="../media/image829.png"/><Relationship Id="rId98" Type="http://schemas.openxmlformats.org/officeDocument/2006/relationships/customXml" Target="../ink/ink3490.xml"/><Relationship Id="rId3" Type="http://schemas.openxmlformats.org/officeDocument/2006/relationships/image" Target="../media/image785.png"/><Relationship Id="rId25" Type="http://schemas.openxmlformats.org/officeDocument/2006/relationships/image" Target="../media/image796.png"/><Relationship Id="rId46" Type="http://schemas.openxmlformats.org/officeDocument/2006/relationships/customXml" Target="../ink/ink3464.xml"/><Relationship Id="rId67" Type="http://schemas.openxmlformats.org/officeDocument/2006/relationships/image" Target="../media/image817.png"/><Relationship Id="rId20" Type="http://schemas.openxmlformats.org/officeDocument/2006/relationships/customXml" Target="../ink/ink3451.xml"/><Relationship Id="rId41" Type="http://schemas.openxmlformats.org/officeDocument/2006/relationships/image" Target="../media/image804.png"/><Relationship Id="rId62" Type="http://schemas.openxmlformats.org/officeDocument/2006/relationships/customXml" Target="../ink/ink3472.xml"/><Relationship Id="rId83" Type="http://schemas.openxmlformats.org/officeDocument/2006/relationships/image" Target="../media/image824.png"/><Relationship Id="rId88" Type="http://schemas.openxmlformats.org/officeDocument/2006/relationships/customXml" Target="../ink/ink3485.xml"/><Relationship Id="rId111" Type="http://schemas.openxmlformats.org/officeDocument/2006/relationships/image" Target="../media/image838.png"/></Relationships>
</file>

<file path=ppt/slides/_rels/slide1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1.png"/><Relationship Id="rId21" Type="http://schemas.openxmlformats.org/officeDocument/2006/relationships/image" Target="../media/image794.png"/><Relationship Id="rId42" Type="http://schemas.openxmlformats.org/officeDocument/2006/relationships/customXml" Target="../ink/ink3517.xml"/><Relationship Id="rId63" Type="http://schemas.openxmlformats.org/officeDocument/2006/relationships/image" Target="../media/image815.png"/><Relationship Id="rId84" Type="http://schemas.openxmlformats.org/officeDocument/2006/relationships/customXml" Target="../ink/ink3538.xml"/><Relationship Id="rId138" Type="http://schemas.openxmlformats.org/officeDocument/2006/relationships/image" Target="../media/image851.png"/><Relationship Id="rId16" Type="http://schemas.openxmlformats.org/officeDocument/2006/relationships/customXml" Target="../ink/ink3504.xml"/><Relationship Id="rId107" Type="http://schemas.openxmlformats.org/officeDocument/2006/relationships/image" Target="../media/image836.png"/><Relationship Id="rId11" Type="http://schemas.openxmlformats.org/officeDocument/2006/relationships/image" Target="../media/image789.png"/><Relationship Id="rId32" Type="http://schemas.openxmlformats.org/officeDocument/2006/relationships/customXml" Target="../ink/ink3512.xml"/><Relationship Id="rId37" Type="http://schemas.openxmlformats.org/officeDocument/2006/relationships/image" Target="../media/image802.png"/><Relationship Id="rId53" Type="http://schemas.openxmlformats.org/officeDocument/2006/relationships/image" Target="../media/image810.png"/><Relationship Id="rId58" Type="http://schemas.openxmlformats.org/officeDocument/2006/relationships/customXml" Target="../ink/ink3525.xml"/><Relationship Id="rId74" Type="http://schemas.openxmlformats.org/officeDocument/2006/relationships/customXml" Target="../ink/ink3533.xml"/><Relationship Id="rId79" Type="http://schemas.openxmlformats.org/officeDocument/2006/relationships/image" Target="../media/image822.png"/><Relationship Id="rId102" Type="http://schemas.openxmlformats.org/officeDocument/2006/relationships/customXml" Target="../ink/ink3547.xml"/><Relationship Id="rId123" Type="http://schemas.openxmlformats.org/officeDocument/2006/relationships/image" Target="../media/image844.png"/><Relationship Id="rId128" Type="http://schemas.openxmlformats.org/officeDocument/2006/relationships/image" Target="../media/image846.png"/><Relationship Id="rId5" Type="http://schemas.openxmlformats.org/officeDocument/2006/relationships/image" Target="../media/image786.png"/><Relationship Id="rId90" Type="http://schemas.openxmlformats.org/officeDocument/2006/relationships/customXml" Target="../ink/ink3541.xml"/><Relationship Id="rId95" Type="http://schemas.openxmlformats.org/officeDocument/2006/relationships/image" Target="../media/image830.png"/><Relationship Id="rId22" Type="http://schemas.openxmlformats.org/officeDocument/2006/relationships/customXml" Target="../ink/ink3507.xml"/><Relationship Id="rId27" Type="http://schemas.openxmlformats.org/officeDocument/2006/relationships/image" Target="../media/image797.png"/><Relationship Id="rId43" Type="http://schemas.openxmlformats.org/officeDocument/2006/relationships/image" Target="../media/image805.png"/><Relationship Id="rId48" Type="http://schemas.openxmlformats.org/officeDocument/2006/relationships/customXml" Target="../ink/ink3520.xml"/><Relationship Id="rId64" Type="http://schemas.openxmlformats.org/officeDocument/2006/relationships/customXml" Target="../ink/ink3528.xml"/><Relationship Id="rId69" Type="http://schemas.openxmlformats.org/officeDocument/2006/relationships/image" Target="../media/image818.png"/><Relationship Id="rId113" Type="http://schemas.openxmlformats.org/officeDocument/2006/relationships/image" Target="../media/image839.png"/><Relationship Id="rId118" Type="http://schemas.openxmlformats.org/officeDocument/2006/relationships/customXml" Target="../ink/ink3555.xml"/><Relationship Id="rId134" Type="http://schemas.openxmlformats.org/officeDocument/2006/relationships/image" Target="../media/image849.png"/><Relationship Id="rId139" Type="http://schemas.openxmlformats.org/officeDocument/2006/relationships/customXml" Target="../ink/ink3566.xml"/><Relationship Id="rId80" Type="http://schemas.openxmlformats.org/officeDocument/2006/relationships/customXml" Target="../ink/ink3536.xml"/><Relationship Id="rId85" Type="http://schemas.openxmlformats.org/officeDocument/2006/relationships/image" Target="../media/image825.png"/><Relationship Id="rId12" Type="http://schemas.openxmlformats.org/officeDocument/2006/relationships/customXml" Target="../ink/ink3502.xml"/><Relationship Id="rId17" Type="http://schemas.openxmlformats.org/officeDocument/2006/relationships/image" Target="../media/image792.png"/><Relationship Id="rId33" Type="http://schemas.openxmlformats.org/officeDocument/2006/relationships/image" Target="../media/image800.png"/><Relationship Id="rId38" Type="http://schemas.openxmlformats.org/officeDocument/2006/relationships/customXml" Target="../ink/ink3515.xml"/><Relationship Id="rId59" Type="http://schemas.openxmlformats.org/officeDocument/2006/relationships/image" Target="../media/image813.png"/><Relationship Id="rId103" Type="http://schemas.openxmlformats.org/officeDocument/2006/relationships/image" Target="../media/image834.png"/><Relationship Id="rId108" Type="http://schemas.openxmlformats.org/officeDocument/2006/relationships/customXml" Target="../ink/ink3550.xml"/><Relationship Id="rId124" Type="http://schemas.openxmlformats.org/officeDocument/2006/relationships/customXml" Target="../ink/ink3558.xml"/><Relationship Id="rId129" Type="http://schemas.openxmlformats.org/officeDocument/2006/relationships/customXml" Target="../ink/ink3561.xml"/><Relationship Id="rId54" Type="http://schemas.openxmlformats.org/officeDocument/2006/relationships/customXml" Target="../ink/ink3523.xml"/><Relationship Id="rId70" Type="http://schemas.openxmlformats.org/officeDocument/2006/relationships/customXml" Target="../ink/ink3531.xml"/><Relationship Id="rId75" Type="http://schemas.openxmlformats.org/officeDocument/2006/relationships/image" Target="../media/image1110.png"/><Relationship Id="rId91" Type="http://schemas.openxmlformats.org/officeDocument/2006/relationships/image" Target="../media/image828.png"/><Relationship Id="rId96" Type="http://schemas.openxmlformats.org/officeDocument/2006/relationships/customXml" Target="../ink/ink3544.xml"/><Relationship Id="rId140" Type="http://schemas.openxmlformats.org/officeDocument/2006/relationships/image" Target="../media/image8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99.xml"/><Relationship Id="rId23" Type="http://schemas.openxmlformats.org/officeDocument/2006/relationships/image" Target="../media/image795.png"/><Relationship Id="rId28" Type="http://schemas.openxmlformats.org/officeDocument/2006/relationships/customXml" Target="../ink/ink3510.xml"/><Relationship Id="rId49" Type="http://schemas.openxmlformats.org/officeDocument/2006/relationships/image" Target="../media/image808.png"/><Relationship Id="rId114" Type="http://schemas.openxmlformats.org/officeDocument/2006/relationships/customXml" Target="../ink/ink3553.xml"/><Relationship Id="rId119" Type="http://schemas.openxmlformats.org/officeDocument/2006/relationships/image" Target="../media/image842.png"/><Relationship Id="rId44" Type="http://schemas.openxmlformats.org/officeDocument/2006/relationships/customXml" Target="../ink/ink3518.xml"/><Relationship Id="rId60" Type="http://schemas.openxmlformats.org/officeDocument/2006/relationships/customXml" Target="../ink/ink3526.xml"/><Relationship Id="rId65" Type="http://schemas.openxmlformats.org/officeDocument/2006/relationships/image" Target="../media/image816.png"/><Relationship Id="rId81" Type="http://schemas.openxmlformats.org/officeDocument/2006/relationships/image" Target="../media/image823.png"/><Relationship Id="rId86" Type="http://schemas.openxmlformats.org/officeDocument/2006/relationships/customXml" Target="../ink/ink3539.xml"/><Relationship Id="rId130" Type="http://schemas.openxmlformats.org/officeDocument/2006/relationships/image" Target="../media/image847.png"/><Relationship Id="rId135" Type="http://schemas.openxmlformats.org/officeDocument/2006/relationships/customXml" Target="../ink/ink3564.xml"/><Relationship Id="rId13" Type="http://schemas.openxmlformats.org/officeDocument/2006/relationships/image" Target="../media/image790.png"/><Relationship Id="rId18" Type="http://schemas.openxmlformats.org/officeDocument/2006/relationships/customXml" Target="../ink/ink3505.xml"/><Relationship Id="rId39" Type="http://schemas.openxmlformats.org/officeDocument/2006/relationships/image" Target="../media/image803.png"/><Relationship Id="rId109" Type="http://schemas.openxmlformats.org/officeDocument/2006/relationships/image" Target="../media/image837.png"/><Relationship Id="rId34" Type="http://schemas.openxmlformats.org/officeDocument/2006/relationships/customXml" Target="../ink/ink3513.xml"/><Relationship Id="rId50" Type="http://schemas.openxmlformats.org/officeDocument/2006/relationships/customXml" Target="../ink/ink3521.xml"/><Relationship Id="rId55" Type="http://schemas.openxmlformats.org/officeDocument/2006/relationships/image" Target="../media/image811.png"/><Relationship Id="rId76" Type="http://schemas.openxmlformats.org/officeDocument/2006/relationships/customXml" Target="../ink/ink3534.xml"/><Relationship Id="rId97" Type="http://schemas.openxmlformats.org/officeDocument/2006/relationships/image" Target="../media/image831.png"/><Relationship Id="rId104" Type="http://schemas.openxmlformats.org/officeDocument/2006/relationships/customXml" Target="../ink/ink3548.xml"/><Relationship Id="rId120" Type="http://schemas.openxmlformats.org/officeDocument/2006/relationships/customXml" Target="../ink/ink3556.xml"/><Relationship Id="rId125" Type="http://schemas.openxmlformats.org/officeDocument/2006/relationships/customXml" Target="../ink/ink3559.xml"/><Relationship Id="rId7" Type="http://schemas.openxmlformats.org/officeDocument/2006/relationships/image" Target="../media/image787.png"/><Relationship Id="rId71" Type="http://schemas.openxmlformats.org/officeDocument/2006/relationships/image" Target="../media/image819.png"/><Relationship Id="rId92" Type="http://schemas.openxmlformats.org/officeDocument/2006/relationships/customXml" Target="../ink/ink3542.xml"/><Relationship Id="rId2" Type="http://schemas.openxmlformats.org/officeDocument/2006/relationships/customXml" Target="../ink/ink3497.xml"/><Relationship Id="rId29" Type="http://schemas.openxmlformats.org/officeDocument/2006/relationships/image" Target="../media/image798.png"/><Relationship Id="rId24" Type="http://schemas.openxmlformats.org/officeDocument/2006/relationships/customXml" Target="../ink/ink3508.xml"/><Relationship Id="rId40" Type="http://schemas.openxmlformats.org/officeDocument/2006/relationships/customXml" Target="../ink/ink3516.xml"/><Relationship Id="rId45" Type="http://schemas.openxmlformats.org/officeDocument/2006/relationships/image" Target="../media/image806.png"/><Relationship Id="rId66" Type="http://schemas.openxmlformats.org/officeDocument/2006/relationships/customXml" Target="../ink/ink3529.xml"/><Relationship Id="rId87" Type="http://schemas.openxmlformats.org/officeDocument/2006/relationships/image" Target="../media/image826.png"/><Relationship Id="rId110" Type="http://schemas.openxmlformats.org/officeDocument/2006/relationships/customXml" Target="../ink/ink3551.xml"/><Relationship Id="rId115" Type="http://schemas.openxmlformats.org/officeDocument/2006/relationships/image" Target="../media/image840.png"/><Relationship Id="rId131" Type="http://schemas.openxmlformats.org/officeDocument/2006/relationships/customXml" Target="../ink/ink3562.xml"/><Relationship Id="rId136" Type="http://schemas.openxmlformats.org/officeDocument/2006/relationships/image" Target="../media/image850.png"/><Relationship Id="rId61" Type="http://schemas.openxmlformats.org/officeDocument/2006/relationships/image" Target="../media/image814.png"/><Relationship Id="rId82" Type="http://schemas.openxmlformats.org/officeDocument/2006/relationships/customXml" Target="../ink/ink3537.xml"/><Relationship Id="rId19" Type="http://schemas.openxmlformats.org/officeDocument/2006/relationships/image" Target="../media/image793.png"/><Relationship Id="rId14" Type="http://schemas.openxmlformats.org/officeDocument/2006/relationships/customXml" Target="../ink/ink3503.xml"/><Relationship Id="rId30" Type="http://schemas.openxmlformats.org/officeDocument/2006/relationships/customXml" Target="../ink/ink3511.xml"/><Relationship Id="rId35" Type="http://schemas.openxmlformats.org/officeDocument/2006/relationships/image" Target="../media/image801.png"/><Relationship Id="rId56" Type="http://schemas.openxmlformats.org/officeDocument/2006/relationships/customXml" Target="../ink/ink3524.xml"/><Relationship Id="rId77" Type="http://schemas.openxmlformats.org/officeDocument/2006/relationships/image" Target="../media/image821.png"/><Relationship Id="rId100" Type="http://schemas.openxmlformats.org/officeDocument/2006/relationships/customXml" Target="../ink/ink3546.xml"/><Relationship Id="rId105" Type="http://schemas.openxmlformats.org/officeDocument/2006/relationships/image" Target="../media/image835.png"/><Relationship Id="rId126" Type="http://schemas.openxmlformats.org/officeDocument/2006/relationships/image" Target="../media/image845.png"/><Relationship Id="rId8" Type="http://schemas.openxmlformats.org/officeDocument/2006/relationships/customXml" Target="../ink/ink3500.xml"/><Relationship Id="rId51" Type="http://schemas.openxmlformats.org/officeDocument/2006/relationships/image" Target="../media/image809.png"/><Relationship Id="rId72" Type="http://schemas.openxmlformats.org/officeDocument/2006/relationships/customXml" Target="../ink/ink3532.xml"/><Relationship Id="rId93" Type="http://schemas.openxmlformats.org/officeDocument/2006/relationships/image" Target="../media/image829.png"/><Relationship Id="rId98" Type="http://schemas.openxmlformats.org/officeDocument/2006/relationships/customXml" Target="../ink/ink3545.xml"/><Relationship Id="rId121" Type="http://schemas.openxmlformats.org/officeDocument/2006/relationships/image" Target="../media/image843.png"/><Relationship Id="rId3" Type="http://schemas.openxmlformats.org/officeDocument/2006/relationships/image" Target="../media/image785.png"/><Relationship Id="rId25" Type="http://schemas.openxmlformats.org/officeDocument/2006/relationships/image" Target="../media/image796.png"/><Relationship Id="rId46" Type="http://schemas.openxmlformats.org/officeDocument/2006/relationships/customXml" Target="../ink/ink3519.xml"/><Relationship Id="rId67" Type="http://schemas.openxmlformats.org/officeDocument/2006/relationships/image" Target="../media/image817.png"/><Relationship Id="rId116" Type="http://schemas.openxmlformats.org/officeDocument/2006/relationships/customXml" Target="../ink/ink3554.xml"/><Relationship Id="rId137" Type="http://schemas.openxmlformats.org/officeDocument/2006/relationships/customXml" Target="../ink/ink3565.xml"/><Relationship Id="rId20" Type="http://schemas.openxmlformats.org/officeDocument/2006/relationships/customXml" Target="../ink/ink3506.xml"/><Relationship Id="rId41" Type="http://schemas.openxmlformats.org/officeDocument/2006/relationships/image" Target="../media/image804.png"/><Relationship Id="rId62" Type="http://schemas.openxmlformats.org/officeDocument/2006/relationships/customXml" Target="../ink/ink3527.xml"/><Relationship Id="rId83" Type="http://schemas.openxmlformats.org/officeDocument/2006/relationships/image" Target="../media/image824.png"/><Relationship Id="rId88" Type="http://schemas.openxmlformats.org/officeDocument/2006/relationships/customXml" Target="../ink/ink3540.xml"/><Relationship Id="rId111" Type="http://schemas.openxmlformats.org/officeDocument/2006/relationships/image" Target="../media/image838.png"/><Relationship Id="rId132" Type="http://schemas.openxmlformats.org/officeDocument/2006/relationships/image" Target="../media/image848.png"/><Relationship Id="rId15" Type="http://schemas.openxmlformats.org/officeDocument/2006/relationships/image" Target="../media/image791.png"/><Relationship Id="rId36" Type="http://schemas.openxmlformats.org/officeDocument/2006/relationships/customXml" Target="../ink/ink3514.xml"/><Relationship Id="rId57" Type="http://schemas.openxmlformats.org/officeDocument/2006/relationships/image" Target="../media/image812.png"/><Relationship Id="rId106" Type="http://schemas.openxmlformats.org/officeDocument/2006/relationships/customXml" Target="../ink/ink3549.xml"/><Relationship Id="rId127" Type="http://schemas.openxmlformats.org/officeDocument/2006/relationships/customXml" Target="../ink/ink3560.xml"/><Relationship Id="rId10" Type="http://schemas.openxmlformats.org/officeDocument/2006/relationships/customXml" Target="../ink/ink3501.xml"/><Relationship Id="rId31" Type="http://schemas.openxmlformats.org/officeDocument/2006/relationships/image" Target="../media/image799.png"/><Relationship Id="rId52" Type="http://schemas.openxmlformats.org/officeDocument/2006/relationships/customXml" Target="../ink/ink3522.xml"/><Relationship Id="rId73" Type="http://schemas.openxmlformats.org/officeDocument/2006/relationships/image" Target="../media/image820.png"/><Relationship Id="rId78" Type="http://schemas.openxmlformats.org/officeDocument/2006/relationships/customXml" Target="../ink/ink3535.xml"/><Relationship Id="rId94" Type="http://schemas.openxmlformats.org/officeDocument/2006/relationships/customXml" Target="../ink/ink3543.xml"/><Relationship Id="rId99" Type="http://schemas.openxmlformats.org/officeDocument/2006/relationships/image" Target="../media/image832.png"/><Relationship Id="rId101" Type="http://schemas.openxmlformats.org/officeDocument/2006/relationships/image" Target="../media/image833.png"/><Relationship Id="rId122" Type="http://schemas.openxmlformats.org/officeDocument/2006/relationships/customXml" Target="../ink/ink3557.xml"/><Relationship Id="rId4" Type="http://schemas.openxmlformats.org/officeDocument/2006/relationships/customXml" Target="../ink/ink3498.xml"/><Relationship Id="rId9" Type="http://schemas.openxmlformats.org/officeDocument/2006/relationships/image" Target="../media/image788.png"/><Relationship Id="rId26" Type="http://schemas.openxmlformats.org/officeDocument/2006/relationships/customXml" Target="../ink/ink3509.xml"/><Relationship Id="rId47" Type="http://schemas.openxmlformats.org/officeDocument/2006/relationships/image" Target="../media/image807.png"/><Relationship Id="rId68" Type="http://schemas.openxmlformats.org/officeDocument/2006/relationships/customXml" Target="../ink/ink3530.xml"/><Relationship Id="rId89" Type="http://schemas.openxmlformats.org/officeDocument/2006/relationships/image" Target="../media/image827.png"/><Relationship Id="rId112" Type="http://schemas.openxmlformats.org/officeDocument/2006/relationships/customXml" Target="../ink/ink3552.xml"/><Relationship Id="rId133" Type="http://schemas.openxmlformats.org/officeDocument/2006/relationships/customXml" Target="../ink/ink3563.xml"/></Relationships>
</file>

<file path=ppt/slides/_rels/slide1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1.png"/><Relationship Id="rId21" Type="http://schemas.openxmlformats.org/officeDocument/2006/relationships/image" Target="../media/image794.png"/><Relationship Id="rId42" Type="http://schemas.openxmlformats.org/officeDocument/2006/relationships/customXml" Target="../ink/ink3587.xml"/><Relationship Id="rId63" Type="http://schemas.openxmlformats.org/officeDocument/2006/relationships/image" Target="../media/image815.png"/><Relationship Id="rId84" Type="http://schemas.openxmlformats.org/officeDocument/2006/relationships/customXml" Target="../ink/ink3608.xml"/><Relationship Id="rId138" Type="http://schemas.openxmlformats.org/officeDocument/2006/relationships/image" Target="../media/image857.png"/><Relationship Id="rId159" Type="http://schemas.openxmlformats.org/officeDocument/2006/relationships/image" Target="../media/image867.png"/><Relationship Id="rId170" Type="http://schemas.openxmlformats.org/officeDocument/2006/relationships/customXml" Target="../ink/ink3652.xml"/><Relationship Id="rId191" Type="http://schemas.openxmlformats.org/officeDocument/2006/relationships/image" Target="../media/image883.png"/><Relationship Id="rId107" Type="http://schemas.openxmlformats.org/officeDocument/2006/relationships/image" Target="../media/image836.png"/><Relationship Id="rId11" Type="http://schemas.openxmlformats.org/officeDocument/2006/relationships/image" Target="../media/image789.png"/><Relationship Id="rId32" Type="http://schemas.openxmlformats.org/officeDocument/2006/relationships/customXml" Target="../ink/ink3582.xml"/><Relationship Id="rId53" Type="http://schemas.openxmlformats.org/officeDocument/2006/relationships/image" Target="../media/image810.png"/><Relationship Id="rId74" Type="http://schemas.openxmlformats.org/officeDocument/2006/relationships/customXml" Target="../ink/ink3603.xml"/><Relationship Id="rId128" Type="http://schemas.openxmlformats.org/officeDocument/2006/relationships/image" Target="../media/image846.png"/><Relationship Id="rId149" Type="http://schemas.openxmlformats.org/officeDocument/2006/relationships/customXml" Target="../ink/ink3641.xml"/><Relationship Id="rId5" Type="http://schemas.openxmlformats.org/officeDocument/2006/relationships/image" Target="../media/image786.png"/><Relationship Id="rId95" Type="http://schemas.openxmlformats.org/officeDocument/2006/relationships/image" Target="../media/image830.png"/><Relationship Id="rId160" Type="http://schemas.openxmlformats.org/officeDocument/2006/relationships/customXml" Target="../ink/ink3647.xml"/><Relationship Id="rId181" Type="http://schemas.openxmlformats.org/officeDocument/2006/relationships/image" Target="../media/image878.png"/><Relationship Id="rId22" Type="http://schemas.openxmlformats.org/officeDocument/2006/relationships/customXml" Target="../ink/ink3577.xml"/><Relationship Id="rId43" Type="http://schemas.openxmlformats.org/officeDocument/2006/relationships/image" Target="../media/image805.png"/><Relationship Id="rId64" Type="http://schemas.openxmlformats.org/officeDocument/2006/relationships/customXml" Target="../ink/ink3598.xml"/><Relationship Id="rId118" Type="http://schemas.openxmlformats.org/officeDocument/2006/relationships/customXml" Target="../ink/ink3625.xml"/><Relationship Id="rId139" Type="http://schemas.openxmlformats.org/officeDocument/2006/relationships/customXml" Target="../ink/ink3636.xml"/><Relationship Id="rId85" Type="http://schemas.openxmlformats.org/officeDocument/2006/relationships/image" Target="../media/image825.png"/><Relationship Id="rId150" Type="http://schemas.openxmlformats.org/officeDocument/2006/relationships/customXml" Target="../ink/ink3642.xml"/><Relationship Id="rId171" Type="http://schemas.openxmlformats.org/officeDocument/2006/relationships/image" Target="../media/image873.png"/><Relationship Id="rId192" Type="http://schemas.openxmlformats.org/officeDocument/2006/relationships/customXml" Target="../ink/ink3663.xml"/><Relationship Id="rId12" Type="http://schemas.openxmlformats.org/officeDocument/2006/relationships/customXml" Target="../ink/ink3572.xml"/><Relationship Id="rId33" Type="http://schemas.openxmlformats.org/officeDocument/2006/relationships/image" Target="../media/image800.png"/><Relationship Id="rId108" Type="http://schemas.openxmlformats.org/officeDocument/2006/relationships/customXml" Target="../ink/ink3620.xml"/><Relationship Id="rId129" Type="http://schemas.openxmlformats.org/officeDocument/2006/relationships/customXml" Target="../ink/ink3631.xml"/><Relationship Id="rId54" Type="http://schemas.openxmlformats.org/officeDocument/2006/relationships/customXml" Target="../ink/ink3593.xml"/><Relationship Id="rId75" Type="http://schemas.openxmlformats.org/officeDocument/2006/relationships/image" Target="../media/image1110.png"/><Relationship Id="rId96" Type="http://schemas.openxmlformats.org/officeDocument/2006/relationships/customXml" Target="../ink/ink3614.xml"/><Relationship Id="rId140" Type="http://schemas.openxmlformats.org/officeDocument/2006/relationships/image" Target="../media/image858.png"/><Relationship Id="rId161" Type="http://schemas.openxmlformats.org/officeDocument/2006/relationships/image" Target="../media/image868.png"/><Relationship Id="rId182" Type="http://schemas.openxmlformats.org/officeDocument/2006/relationships/customXml" Target="../ink/ink3658.xml"/><Relationship Id="rId6" Type="http://schemas.openxmlformats.org/officeDocument/2006/relationships/customXml" Target="../ink/ink3569.xml"/><Relationship Id="rId23" Type="http://schemas.openxmlformats.org/officeDocument/2006/relationships/image" Target="../media/image795.png"/><Relationship Id="rId119" Type="http://schemas.openxmlformats.org/officeDocument/2006/relationships/image" Target="../media/image842.png"/><Relationship Id="rId44" Type="http://schemas.openxmlformats.org/officeDocument/2006/relationships/customXml" Target="../ink/ink3588.xml"/><Relationship Id="rId65" Type="http://schemas.openxmlformats.org/officeDocument/2006/relationships/image" Target="../media/image816.png"/><Relationship Id="rId86" Type="http://schemas.openxmlformats.org/officeDocument/2006/relationships/customXml" Target="../ink/ink3609.xml"/><Relationship Id="rId130" Type="http://schemas.openxmlformats.org/officeDocument/2006/relationships/image" Target="../media/image853.png"/><Relationship Id="rId151" Type="http://schemas.openxmlformats.org/officeDocument/2006/relationships/image" Target="../media/image863.png"/><Relationship Id="rId172" Type="http://schemas.openxmlformats.org/officeDocument/2006/relationships/customXml" Target="../ink/ink3653.xml"/><Relationship Id="rId193" Type="http://schemas.openxmlformats.org/officeDocument/2006/relationships/image" Target="../media/image884.png"/><Relationship Id="rId13" Type="http://schemas.openxmlformats.org/officeDocument/2006/relationships/image" Target="../media/image790.png"/><Relationship Id="rId109" Type="http://schemas.openxmlformats.org/officeDocument/2006/relationships/image" Target="../media/image837.png"/><Relationship Id="rId34" Type="http://schemas.openxmlformats.org/officeDocument/2006/relationships/customXml" Target="../ink/ink3583.xml"/><Relationship Id="rId55" Type="http://schemas.openxmlformats.org/officeDocument/2006/relationships/image" Target="../media/image811.png"/><Relationship Id="rId76" Type="http://schemas.openxmlformats.org/officeDocument/2006/relationships/customXml" Target="../ink/ink3604.xml"/><Relationship Id="rId97" Type="http://schemas.openxmlformats.org/officeDocument/2006/relationships/image" Target="../media/image831.png"/><Relationship Id="rId120" Type="http://schemas.openxmlformats.org/officeDocument/2006/relationships/customXml" Target="../ink/ink3626.xml"/><Relationship Id="rId141" Type="http://schemas.openxmlformats.org/officeDocument/2006/relationships/customXml" Target="../ink/ink3637.xml"/><Relationship Id="rId7" Type="http://schemas.openxmlformats.org/officeDocument/2006/relationships/image" Target="../media/image787.png"/><Relationship Id="rId71" Type="http://schemas.openxmlformats.org/officeDocument/2006/relationships/image" Target="../media/image819.png"/><Relationship Id="rId92" Type="http://schemas.openxmlformats.org/officeDocument/2006/relationships/customXml" Target="../ink/ink3612.xml"/><Relationship Id="rId162" Type="http://schemas.openxmlformats.org/officeDocument/2006/relationships/customXml" Target="../ink/ink3648.xml"/><Relationship Id="rId183" Type="http://schemas.openxmlformats.org/officeDocument/2006/relationships/image" Target="../media/image879.png"/><Relationship Id="rId2" Type="http://schemas.openxmlformats.org/officeDocument/2006/relationships/customXml" Target="../ink/ink3567.xml"/><Relationship Id="rId29" Type="http://schemas.openxmlformats.org/officeDocument/2006/relationships/image" Target="../media/image798.png"/><Relationship Id="rId24" Type="http://schemas.openxmlformats.org/officeDocument/2006/relationships/customXml" Target="../ink/ink3578.xml"/><Relationship Id="rId40" Type="http://schemas.openxmlformats.org/officeDocument/2006/relationships/customXml" Target="../ink/ink3586.xml"/><Relationship Id="rId45" Type="http://schemas.openxmlformats.org/officeDocument/2006/relationships/image" Target="../media/image806.png"/><Relationship Id="rId66" Type="http://schemas.openxmlformats.org/officeDocument/2006/relationships/customXml" Target="../ink/ink3599.xml"/><Relationship Id="rId87" Type="http://schemas.openxmlformats.org/officeDocument/2006/relationships/image" Target="../media/image826.png"/><Relationship Id="rId110" Type="http://schemas.openxmlformats.org/officeDocument/2006/relationships/customXml" Target="../ink/ink3621.xml"/><Relationship Id="rId115" Type="http://schemas.openxmlformats.org/officeDocument/2006/relationships/image" Target="../media/image840.png"/><Relationship Id="rId131" Type="http://schemas.openxmlformats.org/officeDocument/2006/relationships/customXml" Target="../ink/ink3632.xml"/><Relationship Id="rId136" Type="http://schemas.openxmlformats.org/officeDocument/2006/relationships/image" Target="../media/image856.png"/><Relationship Id="rId157" Type="http://schemas.openxmlformats.org/officeDocument/2006/relationships/image" Target="../media/image866.png"/><Relationship Id="rId178" Type="http://schemas.openxmlformats.org/officeDocument/2006/relationships/customXml" Target="../ink/ink3656.xml"/><Relationship Id="rId61" Type="http://schemas.openxmlformats.org/officeDocument/2006/relationships/image" Target="../media/image814.png"/><Relationship Id="rId82" Type="http://schemas.openxmlformats.org/officeDocument/2006/relationships/customXml" Target="../ink/ink3607.xml"/><Relationship Id="rId152" Type="http://schemas.openxmlformats.org/officeDocument/2006/relationships/customXml" Target="../ink/ink3643.xml"/><Relationship Id="rId173" Type="http://schemas.openxmlformats.org/officeDocument/2006/relationships/image" Target="../media/image874.png"/><Relationship Id="rId194" Type="http://schemas.openxmlformats.org/officeDocument/2006/relationships/customXml" Target="../ink/ink3664.xml"/><Relationship Id="rId19" Type="http://schemas.openxmlformats.org/officeDocument/2006/relationships/image" Target="../media/image793.png"/><Relationship Id="rId14" Type="http://schemas.openxmlformats.org/officeDocument/2006/relationships/customXml" Target="../ink/ink3573.xml"/><Relationship Id="rId30" Type="http://schemas.openxmlformats.org/officeDocument/2006/relationships/customXml" Target="../ink/ink3581.xml"/><Relationship Id="rId35" Type="http://schemas.openxmlformats.org/officeDocument/2006/relationships/image" Target="../media/image801.png"/><Relationship Id="rId56" Type="http://schemas.openxmlformats.org/officeDocument/2006/relationships/customXml" Target="../ink/ink3594.xml"/><Relationship Id="rId77" Type="http://schemas.openxmlformats.org/officeDocument/2006/relationships/image" Target="../media/image821.png"/><Relationship Id="rId100" Type="http://schemas.openxmlformats.org/officeDocument/2006/relationships/customXml" Target="../ink/ink3616.xml"/><Relationship Id="rId105" Type="http://schemas.openxmlformats.org/officeDocument/2006/relationships/image" Target="../media/image835.png"/><Relationship Id="rId126" Type="http://schemas.openxmlformats.org/officeDocument/2006/relationships/image" Target="../media/image845.png"/><Relationship Id="rId147" Type="http://schemas.openxmlformats.org/officeDocument/2006/relationships/customXml" Target="../ink/ink3640.xml"/><Relationship Id="rId168" Type="http://schemas.openxmlformats.org/officeDocument/2006/relationships/customXml" Target="../ink/ink3651.xml"/><Relationship Id="rId8" Type="http://schemas.openxmlformats.org/officeDocument/2006/relationships/customXml" Target="../ink/ink3570.xml"/><Relationship Id="rId51" Type="http://schemas.openxmlformats.org/officeDocument/2006/relationships/image" Target="../media/image809.png"/><Relationship Id="rId72" Type="http://schemas.openxmlformats.org/officeDocument/2006/relationships/customXml" Target="../ink/ink3602.xml"/><Relationship Id="rId93" Type="http://schemas.openxmlformats.org/officeDocument/2006/relationships/image" Target="../media/image829.png"/><Relationship Id="rId98" Type="http://schemas.openxmlformats.org/officeDocument/2006/relationships/customXml" Target="../ink/ink3615.xml"/><Relationship Id="rId121" Type="http://schemas.openxmlformats.org/officeDocument/2006/relationships/image" Target="../media/image843.png"/><Relationship Id="rId142" Type="http://schemas.openxmlformats.org/officeDocument/2006/relationships/image" Target="../media/image859.png"/><Relationship Id="rId163" Type="http://schemas.openxmlformats.org/officeDocument/2006/relationships/image" Target="../media/image869.png"/><Relationship Id="rId184" Type="http://schemas.openxmlformats.org/officeDocument/2006/relationships/customXml" Target="../ink/ink3659.xml"/><Relationship Id="rId189" Type="http://schemas.openxmlformats.org/officeDocument/2006/relationships/image" Target="../media/image882.png"/><Relationship Id="rId3" Type="http://schemas.openxmlformats.org/officeDocument/2006/relationships/image" Target="../media/image785.png"/><Relationship Id="rId25" Type="http://schemas.openxmlformats.org/officeDocument/2006/relationships/image" Target="../media/image796.png"/><Relationship Id="rId46" Type="http://schemas.openxmlformats.org/officeDocument/2006/relationships/customXml" Target="../ink/ink3589.xml"/><Relationship Id="rId67" Type="http://schemas.openxmlformats.org/officeDocument/2006/relationships/image" Target="../media/image817.png"/><Relationship Id="rId116" Type="http://schemas.openxmlformats.org/officeDocument/2006/relationships/customXml" Target="../ink/ink3624.xml"/><Relationship Id="rId137" Type="http://schemas.openxmlformats.org/officeDocument/2006/relationships/customXml" Target="../ink/ink3635.xml"/><Relationship Id="rId158" Type="http://schemas.openxmlformats.org/officeDocument/2006/relationships/customXml" Target="../ink/ink3646.xml"/><Relationship Id="rId20" Type="http://schemas.openxmlformats.org/officeDocument/2006/relationships/customXml" Target="../ink/ink3576.xml"/><Relationship Id="rId41" Type="http://schemas.openxmlformats.org/officeDocument/2006/relationships/image" Target="../media/image804.png"/><Relationship Id="rId62" Type="http://schemas.openxmlformats.org/officeDocument/2006/relationships/customXml" Target="../ink/ink3597.xml"/><Relationship Id="rId83" Type="http://schemas.openxmlformats.org/officeDocument/2006/relationships/image" Target="../media/image824.png"/><Relationship Id="rId88" Type="http://schemas.openxmlformats.org/officeDocument/2006/relationships/customXml" Target="../ink/ink3610.xml"/><Relationship Id="rId111" Type="http://schemas.openxmlformats.org/officeDocument/2006/relationships/image" Target="../media/image838.png"/><Relationship Id="rId132" Type="http://schemas.openxmlformats.org/officeDocument/2006/relationships/image" Target="../media/image854.png"/><Relationship Id="rId153" Type="http://schemas.openxmlformats.org/officeDocument/2006/relationships/image" Target="../media/image864.png"/><Relationship Id="rId174" Type="http://schemas.openxmlformats.org/officeDocument/2006/relationships/customXml" Target="../ink/ink3654.xml"/><Relationship Id="rId179" Type="http://schemas.openxmlformats.org/officeDocument/2006/relationships/image" Target="../media/image877.png"/><Relationship Id="rId195" Type="http://schemas.openxmlformats.org/officeDocument/2006/relationships/image" Target="../media/image885.png"/><Relationship Id="rId190" Type="http://schemas.openxmlformats.org/officeDocument/2006/relationships/customXml" Target="../ink/ink3662.xml"/><Relationship Id="rId15" Type="http://schemas.openxmlformats.org/officeDocument/2006/relationships/image" Target="../media/image791.png"/><Relationship Id="rId36" Type="http://schemas.openxmlformats.org/officeDocument/2006/relationships/customXml" Target="../ink/ink3584.xml"/><Relationship Id="rId57" Type="http://schemas.openxmlformats.org/officeDocument/2006/relationships/image" Target="../media/image812.png"/><Relationship Id="rId106" Type="http://schemas.openxmlformats.org/officeDocument/2006/relationships/customXml" Target="../ink/ink3619.xml"/><Relationship Id="rId127" Type="http://schemas.openxmlformats.org/officeDocument/2006/relationships/customXml" Target="../ink/ink3630.xml"/><Relationship Id="rId10" Type="http://schemas.openxmlformats.org/officeDocument/2006/relationships/customXml" Target="../ink/ink3571.xml"/><Relationship Id="rId31" Type="http://schemas.openxmlformats.org/officeDocument/2006/relationships/image" Target="../media/image799.png"/><Relationship Id="rId52" Type="http://schemas.openxmlformats.org/officeDocument/2006/relationships/customXml" Target="../ink/ink3592.xml"/><Relationship Id="rId73" Type="http://schemas.openxmlformats.org/officeDocument/2006/relationships/image" Target="../media/image820.png"/><Relationship Id="rId78" Type="http://schemas.openxmlformats.org/officeDocument/2006/relationships/customXml" Target="../ink/ink3605.xml"/><Relationship Id="rId94" Type="http://schemas.openxmlformats.org/officeDocument/2006/relationships/customXml" Target="../ink/ink3613.xml"/><Relationship Id="rId99" Type="http://schemas.openxmlformats.org/officeDocument/2006/relationships/image" Target="../media/image832.png"/><Relationship Id="rId101" Type="http://schemas.openxmlformats.org/officeDocument/2006/relationships/image" Target="../media/image833.png"/><Relationship Id="rId122" Type="http://schemas.openxmlformats.org/officeDocument/2006/relationships/customXml" Target="../ink/ink3627.xml"/><Relationship Id="rId143" Type="http://schemas.openxmlformats.org/officeDocument/2006/relationships/customXml" Target="../ink/ink3638.xml"/><Relationship Id="rId148" Type="http://schemas.openxmlformats.org/officeDocument/2006/relationships/image" Target="../media/image862.png"/><Relationship Id="rId164" Type="http://schemas.openxmlformats.org/officeDocument/2006/relationships/customXml" Target="../ink/ink3649.xml"/><Relationship Id="rId169" Type="http://schemas.openxmlformats.org/officeDocument/2006/relationships/image" Target="../media/image872.png"/><Relationship Id="rId185" Type="http://schemas.openxmlformats.org/officeDocument/2006/relationships/image" Target="../media/image880.png"/><Relationship Id="rId4" Type="http://schemas.openxmlformats.org/officeDocument/2006/relationships/customXml" Target="../ink/ink3568.xml"/><Relationship Id="rId9" Type="http://schemas.openxmlformats.org/officeDocument/2006/relationships/image" Target="../media/image788.png"/><Relationship Id="rId180" Type="http://schemas.openxmlformats.org/officeDocument/2006/relationships/customXml" Target="../ink/ink3657.xml"/><Relationship Id="rId26" Type="http://schemas.openxmlformats.org/officeDocument/2006/relationships/customXml" Target="../ink/ink3579.xml"/><Relationship Id="rId47" Type="http://schemas.openxmlformats.org/officeDocument/2006/relationships/image" Target="../media/image807.png"/><Relationship Id="rId68" Type="http://schemas.openxmlformats.org/officeDocument/2006/relationships/customXml" Target="../ink/ink3600.xml"/><Relationship Id="rId89" Type="http://schemas.openxmlformats.org/officeDocument/2006/relationships/image" Target="../media/image827.png"/><Relationship Id="rId112" Type="http://schemas.openxmlformats.org/officeDocument/2006/relationships/customXml" Target="../ink/ink3622.xml"/><Relationship Id="rId133" Type="http://schemas.openxmlformats.org/officeDocument/2006/relationships/customXml" Target="../ink/ink3633.xml"/><Relationship Id="rId154" Type="http://schemas.openxmlformats.org/officeDocument/2006/relationships/customXml" Target="../ink/ink3644.xml"/><Relationship Id="rId175" Type="http://schemas.openxmlformats.org/officeDocument/2006/relationships/image" Target="../media/image875.png"/><Relationship Id="rId196" Type="http://schemas.openxmlformats.org/officeDocument/2006/relationships/customXml" Target="../ink/ink3665.xml"/><Relationship Id="rId16" Type="http://schemas.openxmlformats.org/officeDocument/2006/relationships/customXml" Target="../ink/ink3574.xml"/><Relationship Id="rId37" Type="http://schemas.openxmlformats.org/officeDocument/2006/relationships/image" Target="../media/image802.png"/><Relationship Id="rId58" Type="http://schemas.openxmlformats.org/officeDocument/2006/relationships/customXml" Target="../ink/ink3595.xml"/><Relationship Id="rId79" Type="http://schemas.openxmlformats.org/officeDocument/2006/relationships/image" Target="../media/image822.png"/><Relationship Id="rId102" Type="http://schemas.openxmlformats.org/officeDocument/2006/relationships/customXml" Target="../ink/ink3617.xml"/><Relationship Id="rId123" Type="http://schemas.openxmlformats.org/officeDocument/2006/relationships/image" Target="../media/image844.png"/><Relationship Id="rId144" Type="http://schemas.openxmlformats.org/officeDocument/2006/relationships/image" Target="../media/image860.png"/><Relationship Id="rId90" Type="http://schemas.openxmlformats.org/officeDocument/2006/relationships/customXml" Target="../ink/ink3611.xml"/><Relationship Id="rId165" Type="http://schemas.openxmlformats.org/officeDocument/2006/relationships/image" Target="../media/image870.png"/><Relationship Id="rId186" Type="http://schemas.openxmlformats.org/officeDocument/2006/relationships/customXml" Target="../ink/ink3660.xml"/><Relationship Id="rId27" Type="http://schemas.openxmlformats.org/officeDocument/2006/relationships/image" Target="../media/image797.png"/><Relationship Id="rId48" Type="http://schemas.openxmlformats.org/officeDocument/2006/relationships/customXml" Target="../ink/ink3590.xml"/><Relationship Id="rId69" Type="http://schemas.openxmlformats.org/officeDocument/2006/relationships/image" Target="../media/image818.png"/><Relationship Id="rId113" Type="http://schemas.openxmlformats.org/officeDocument/2006/relationships/image" Target="../media/image839.png"/><Relationship Id="rId134" Type="http://schemas.openxmlformats.org/officeDocument/2006/relationships/image" Target="../media/image855.png"/><Relationship Id="rId80" Type="http://schemas.openxmlformats.org/officeDocument/2006/relationships/customXml" Target="../ink/ink3606.xml"/><Relationship Id="rId155" Type="http://schemas.openxmlformats.org/officeDocument/2006/relationships/image" Target="../media/image865.png"/><Relationship Id="rId176" Type="http://schemas.openxmlformats.org/officeDocument/2006/relationships/customXml" Target="../ink/ink3655.xml"/><Relationship Id="rId197" Type="http://schemas.openxmlformats.org/officeDocument/2006/relationships/image" Target="../media/image886.png"/><Relationship Id="rId17" Type="http://schemas.openxmlformats.org/officeDocument/2006/relationships/image" Target="../media/image792.png"/><Relationship Id="rId38" Type="http://schemas.openxmlformats.org/officeDocument/2006/relationships/customXml" Target="../ink/ink3585.xml"/><Relationship Id="rId59" Type="http://schemas.openxmlformats.org/officeDocument/2006/relationships/image" Target="../media/image813.png"/><Relationship Id="rId103" Type="http://schemas.openxmlformats.org/officeDocument/2006/relationships/image" Target="../media/image834.png"/><Relationship Id="rId124" Type="http://schemas.openxmlformats.org/officeDocument/2006/relationships/customXml" Target="../ink/ink3628.xml"/><Relationship Id="rId70" Type="http://schemas.openxmlformats.org/officeDocument/2006/relationships/customXml" Target="../ink/ink3601.xml"/><Relationship Id="rId91" Type="http://schemas.openxmlformats.org/officeDocument/2006/relationships/image" Target="../media/image828.png"/><Relationship Id="rId145" Type="http://schemas.openxmlformats.org/officeDocument/2006/relationships/customXml" Target="../ink/ink3639.xml"/><Relationship Id="rId166" Type="http://schemas.openxmlformats.org/officeDocument/2006/relationships/customXml" Target="../ink/ink3650.xml"/><Relationship Id="rId187" Type="http://schemas.openxmlformats.org/officeDocument/2006/relationships/image" Target="../media/image881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580.xml"/><Relationship Id="rId49" Type="http://schemas.openxmlformats.org/officeDocument/2006/relationships/image" Target="../media/image808.png"/><Relationship Id="rId114" Type="http://schemas.openxmlformats.org/officeDocument/2006/relationships/customXml" Target="../ink/ink3623.xml"/><Relationship Id="rId60" Type="http://schemas.openxmlformats.org/officeDocument/2006/relationships/customXml" Target="../ink/ink3596.xml"/><Relationship Id="rId81" Type="http://schemas.openxmlformats.org/officeDocument/2006/relationships/image" Target="../media/image823.png"/><Relationship Id="rId135" Type="http://schemas.openxmlformats.org/officeDocument/2006/relationships/customXml" Target="../ink/ink3634.xml"/><Relationship Id="rId156" Type="http://schemas.openxmlformats.org/officeDocument/2006/relationships/customXml" Target="../ink/ink3645.xml"/><Relationship Id="rId177" Type="http://schemas.openxmlformats.org/officeDocument/2006/relationships/image" Target="../media/image876.png"/><Relationship Id="rId18" Type="http://schemas.openxmlformats.org/officeDocument/2006/relationships/customXml" Target="../ink/ink3575.xml"/><Relationship Id="rId39" Type="http://schemas.openxmlformats.org/officeDocument/2006/relationships/image" Target="../media/image803.png"/><Relationship Id="rId50" Type="http://schemas.openxmlformats.org/officeDocument/2006/relationships/customXml" Target="../ink/ink3591.xml"/><Relationship Id="rId104" Type="http://schemas.openxmlformats.org/officeDocument/2006/relationships/customXml" Target="../ink/ink3618.xml"/><Relationship Id="rId125" Type="http://schemas.openxmlformats.org/officeDocument/2006/relationships/customXml" Target="../ink/ink3629.xml"/><Relationship Id="rId146" Type="http://schemas.openxmlformats.org/officeDocument/2006/relationships/image" Target="../media/image861.png"/><Relationship Id="rId167" Type="http://schemas.openxmlformats.org/officeDocument/2006/relationships/image" Target="../media/image871.png"/><Relationship Id="rId188" Type="http://schemas.openxmlformats.org/officeDocument/2006/relationships/customXml" Target="../ink/ink3661.xml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87.png"/><Relationship Id="rId18" Type="http://schemas.openxmlformats.org/officeDocument/2006/relationships/customXml" Target="../ink/ink51.xml"/><Relationship Id="rId26" Type="http://schemas.openxmlformats.org/officeDocument/2006/relationships/customXml" Target="../ink/ink55.xml"/><Relationship Id="rId39" Type="http://schemas.openxmlformats.org/officeDocument/2006/relationships/image" Target="../media/image210.png"/><Relationship Id="rId21" Type="http://schemas.openxmlformats.org/officeDocument/2006/relationships/image" Target="../media/image1210.png"/><Relationship Id="rId34" Type="http://schemas.openxmlformats.org/officeDocument/2006/relationships/customXml" Target="../ink/ink59.xml"/><Relationship Id="rId42" Type="http://schemas.openxmlformats.org/officeDocument/2006/relationships/customXml" Target="../ink/ink63.xml"/><Relationship Id="rId7" Type="http://schemas.openxmlformats.org/officeDocument/2006/relationships/image" Target="../media/image5100.png"/><Relationship Id="rId2" Type="http://schemas.openxmlformats.org/officeDocument/2006/relationships/customXml" Target="../ink/ink43.xml"/><Relationship Id="rId16" Type="http://schemas.openxmlformats.org/officeDocument/2006/relationships/customXml" Target="../ink/ink50.xml"/><Relationship Id="rId20" Type="http://schemas.openxmlformats.org/officeDocument/2006/relationships/customXml" Target="../ink/ink52.xml"/><Relationship Id="rId29" Type="http://schemas.openxmlformats.org/officeDocument/2006/relationships/image" Target="../media/image1610.png"/><Relationship Id="rId41" Type="http://schemas.openxmlformats.org/officeDocument/2006/relationships/image" Target="../media/image2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.xml"/><Relationship Id="rId11" Type="http://schemas.openxmlformats.org/officeDocument/2006/relationships/image" Target="../media/image7100.png"/><Relationship Id="rId24" Type="http://schemas.openxmlformats.org/officeDocument/2006/relationships/customXml" Target="../ink/ink54.xml"/><Relationship Id="rId32" Type="http://schemas.openxmlformats.org/officeDocument/2006/relationships/customXml" Target="../ink/ink58.xml"/><Relationship Id="rId37" Type="http://schemas.openxmlformats.org/officeDocument/2006/relationships/image" Target="../media/image200.png"/><Relationship Id="rId40" Type="http://schemas.openxmlformats.org/officeDocument/2006/relationships/customXml" Target="../ink/ink62.xml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56.xml"/><Relationship Id="rId36" Type="http://schemas.openxmlformats.org/officeDocument/2006/relationships/customXml" Target="../ink/ink60.xml"/><Relationship Id="rId10" Type="http://schemas.openxmlformats.org/officeDocument/2006/relationships/customXml" Target="../ink/ink47.xml"/><Relationship Id="rId19" Type="http://schemas.openxmlformats.org/officeDocument/2006/relationships/image" Target="../media/image1110.png"/><Relationship Id="rId31" Type="http://schemas.openxmlformats.org/officeDocument/2006/relationships/image" Target="../media/image1710.png"/><Relationship Id="rId4" Type="http://schemas.openxmlformats.org/officeDocument/2006/relationships/customXml" Target="../ink/ink44.xml"/><Relationship Id="rId9" Type="http://schemas.openxmlformats.org/officeDocument/2006/relationships/image" Target="../media/image6100.png"/><Relationship Id="rId14" Type="http://schemas.openxmlformats.org/officeDocument/2006/relationships/customXml" Target="../ink/ink49.xml"/><Relationship Id="rId22" Type="http://schemas.openxmlformats.org/officeDocument/2006/relationships/customXml" Target="../ink/ink53.xml"/><Relationship Id="rId27" Type="http://schemas.openxmlformats.org/officeDocument/2006/relationships/image" Target="../media/image1510.png"/><Relationship Id="rId30" Type="http://schemas.openxmlformats.org/officeDocument/2006/relationships/customXml" Target="../ink/ink57.xml"/><Relationship Id="rId35" Type="http://schemas.openxmlformats.org/officeDocument/2006/relationships/image" Target="../media/image194.png"/><Relationship Id="rId43" Type="http://schemas.openxmlformats.org/officeDocument/2006/relationships/image" Target="../media/image230.png"/><Relationship Id="rId8" Type="http://schemas.openxmlformats.org/officeDocument/2006/relationships/customXml" Target="../ink/ink46.xml"/><Relationship Id="rId3" Type="http://schemas.openxmlformats.org/officeDocument/2006/relationships/image" Target="../media/image3100.png"/><Relationship Id="rId12" Type="http://schemas.openxmlformats.org/officeDocument/2006/relationships/customXml" Target="../ink/ink48.xml"/><Relationship Id="rId17" Type="http://schemas.openxmlformats.org/officeDocument/2006/relationships/image" Target="../media/image1010.png"/><Relationship Id="rId25" Type="http://schemas.openxmlformats.org/officeDocument/2006/relationships/image" Target="../media/image143.png"/><Relationship Id="rId33" Type="http://schemas.openxmlformats.org/officeDocument/2006/relationships/image" Target="../media/image1810.png"/><Relationship Id="rId38" Type="http://schemas.openxmlformats.org/officeDocument/2006/relationships/customXml" Target="../ink/ink61.xml"/></Relationships>
</file>

<file path=ppt/slides/_rels/slide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87.png"/><Relationship Id="rId18" Type="http://schemas.openxmlformats.org/officeDocument/2006/relationships/customXml" Target="../ink/ink72.xml"/><Relationship Id="rId26" Type="http://schemas.openxmlformats.org/officeDocument/2006/relationships/customXml" Target="../ink/ink76.xml"/><Relationship Id="rId39" Type="http://schemas.openxmlformats.org/officeDocument/2006/relationships/image" Target="../media/image210.png"/><Relationship Id="rId21" Type="http://schemas.openxmlformats.org/officeDocument/2006/relationships/image" Target="../media/image1210.png"/><Relationship Id="rId34" Type="http://schemas.openxmlformats.org/officeDocument/2006/relationships/customXml" Target="../ink/ink80.xml"/><Relationship Id="rId42" Type="http://schemas.openxmlformats.org/officeDocument/2006/relationships/customXml" Target="../ink/ink84.xml"/><Relationship Id="rId47" Type="http://schemas.openxmlformats.org/officeDocument/2006/relationships/image" Target="../media/image2510.png"/><Relationship Id="rId50" Type="http://schemas.openxmlformats.org/officeDocument/2006/relationships/customXml" Target="../ink/ink88.xml"/><Relationship Id="rId7" Type="http://schemas.openxmlformats.org/officeDocument/2006/relationships/image" Target="../media/image5100.png"/><Relationship Id="rId2" Type="http://schemas.openxmlformats.org/officeDocument/2006/relationships/customXml" Target="../ink/ink64.xml"/><Relationship Id="rId16" Type="http://schemas.openxmlformats.org/officeDocument/2006/relationships/customXml" Target="../ink/ink71.xml"/><Relationship Id="rId29" Type="http://schemas.openxmlformats.org/officeDocument/2006/relationships/image" Target="../media/image1610.png"/><Relationship Id="rId11" Type="http://schemas.openxmlformats.org/officeDocument/2006/relationships/image" Target="../media/image7100.png"/><Relationship Id="rId24" Type="http://schemas.openxmlformats.org/officeDocument/2006/relationships/customXml" Target="../ink/ink75.xml"/><Relationship Id="rId32" Type="http://schemas.openxmlformats.org/officeDocument/2006/relationships/customXml" Target="../ink/ink79.xml"/><Relationship Id="rId37" Type="http://schemas.openxmlformats.org/officeDocument/2006/relationships/image" Target="../media/image200.png"/><Relationship Id="rId40" Type="http://schemas.openxmlformats.org/officeDocument/2006/relationships/customXml" Target="../ink/ink83.xml"/><Relationship Id="rId45" Type="http://schemas.openxmlformats.org/officeDocument/2006/relationships/image" Target="../media/image240.png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77.xml"/><Relationship Id="rId36" Type="http://schemas.openxmlformats.org/officeDocument/2006/relationships/customXml" Target="../ink/ink81.xml"/><Relationship Id="rId49" Type="http://schemas.openxmlformats.org/officeDocument/2006/relationships/image" Target="../media/image2610.png"/><Relationship Id="rId10" Type="http://schemas.openxmlformats.org/officeDocument/2006/relationships/customXml" Target="../ink/ink68.xml"/><Relationship Id="rId19" Type="http://schemas.openxmlformats.org/officeDocument/2006/relationships/image" Target="../media/image1110.png"/><Relationship Id="rId31" Type="http://schemas.openxmlformats.org/officeDocument/2006/relationships/image" Target="../media/image1710.png"/><Relationship Id="rId44" Type="http://schemas.openxmlformats.org/officeDocument/2006/relationships/customXml" Target="../ink/ink85.xml"/><Relationship Id="rId4" Type="http://schemas.openxmlformats.org/officeDocument/2006/relationships/customXml" Target="../ink/ink65.xml"/><Relationship Id="rId9" Type="http://schemas.openxmlformats.org/officeDocument/2006/relationships/image" Target="../media/image6100.png"/><Relationship Id="rId14" Type="http://schemas.openxmlformats.org/officeDocument/2006/relationships/customXml" Target="../ink/ink70.xml"/><Relationship Id="rId22" Type="http://schemas.openxmlformats.org/officeDocument/2006/relationships/customXml" Target="../ink/ink74.xml"/><Relationship Id="rId27" Type="http://schemas.openxmlformats.org/officeDocument/2006/relationships/image" Target="../media/image1510.png"/><Relationship Id="rId30" Type="http://schemas.openxmlformats.org/officeDocument/2006/relationships/customXml" Target="../ink/ink78.xml"/><Relationship Id="rId35" Type="http://schemas.openxmlformats.org/officeDocument/2006/relationships/image" Target="../media/image194.png"/><Relationship Id="rId43" Type="http://schemas.openxmlformats.org/officeDocument/2006/relationships/image" Target="../media/image230.png"/><Relationship Id="rId48" Type="http://schemas.openxmlformats.org/officeDocument/2006/relationships/customXml" Target="../ink/ink87.xml"/><Relationship Id="rId8" Type="http://schemas.openxmlformats.org/officeDocument/2006/relationships/customXml" Target="../ink/ink67.xml"/><Relationship Id="rId51" Type="http://schemas.openxmlformats.org/officeDocument/2006/relationships/image" Target="../media/image2710.png"/><Relationship Id="rId3" Type="http://schemas.openxmlformats.org/officeDocument/2006/relationships/image" Target="../media/image3100.png"/><Relationship Id="rId12" Type="http://schemas.openxmlformats.org/officeDocument/2006/relationships/customXml" Target="../ink/ink69.xml"/><Relationship Id="rId17" Type="http://schemas.openxmlformats.org/officeDocument/2006/relationships/image" Target="../media/image1010.png"/><Relationship Id="rId25" Type="http://schemas.openxmlformats.org/officeDocument/2006/relationships/image" Target="../media/image143.png"/><Relationship Id="rId33" Type="http://schemas.openxmlformats.org/officeDocument/2006/relationships/image" Target="../media/image1810.png"/><Relationship Id="rId38" Type="http://schemas.openxmlformats.org/officeDocument/2006/relationships/customXml" Target="../ink/ink82.xml"/><Relationship Id="rId46" Type="http://schemas.openxmlformats.org/officeDocument/2006/relationships/customXml" Target="../ink/ink86.xml"/><Relationship Id="rId20" Type="http://schemas.openxmlformats.org/officeDocument/2006/relationships/customXml" Target="../ink/ink73.xml"/><Relationship Id="rId41" Type="http://schemas.openxmlformats.org/officeDocument/2006/relationships/image" Target="../media/image2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.xml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87.png"/><Relationship Id="rId18" Type="http://schemas.openxmlformats.org/officeDocument/2006/relationships/customXml" Target="../ink/ink97.xml"/><Relationship Id="rId26" Type="http://schemas.openxmlformats.org/officeDocument/2006/relationships/customXml" Target="../ink/ink101.xml"/><Relationship Id="rId39" Type="http://schemas.openxmlformats.org/officeDocument/2006/relationships/image" Target="../media/image210.png"/><Relationship Id="rId21" Type="http://schemas.openxmlformats.org/officeDocument/2006/relationships/image" Target="../media/image1210.png"/><Relationship Id="rId34" Type="http://schemas.openxmlformats.org/officeDocument/2006/relationships/customXml" Target="../ink/ink105.xml"/><Relationship Id="rId42" Type="http://schemas.openxmlformats.org/officeDocument/2006/relationships/customXml" Target="../ink/ink109.xml"/><Relationship Id="rId47" Type="http://schemas.openxmlformats.org/officeDocument/2006/relationships/image" Target="../media/image2510.png"/><Relationship Id="rId50" Type="http://schemas.openxmlformats.org/officeDocument/2006/relationships/customXml" Target="../ink/ink113.xml"/><Relationship Id="rId7" Type="http://schemas.openxmlformats.org/officeDocument/2006/relationships/image" Target="../media/image5100.png"/><Relationship Id="rId2" Type="http://schemas.openxmlformats.org/officeDocument/2006/relationships/customXml" Target="../ink/ink89.xml"/><Relationship Id="rId16" Type="http://schemas.openxmlformats.org/officeDocument/2006/relationships/customXml" Target="../ink/ink96.xml"/><Relationship Id="rId29" Type="http://schemas.openxmlformats.org/officeDocument/2006/relationships/image" Target="../media/image1610.png"/><Relationship Id="rId11" Type="http://schemas.openxmlformats.org/officeDocument/2006/relationships/image" Target="../media/image7100.png"/><Relationship Id="rId24" Type="http://schemas.openxmlformats.org/officeDocument/2006/relationships/customXml" Target="../ink/ink100.xml"/><Relationship Id="rId32" Type="http://schemas.openxmlformats.org/officeDocument/2006/relationships/customXml" Target="../ink/ink104.xml"/><Relationship Id="rId37" Type="http://schemas.openxmlformats.org/officeDocument/2006/relationships/image" Target="../media/image200.png"/><Relationship Id="rId40" Type="http://schemas.openxmlformats.org/officeDocument/2006/relationships/customXml" Target="../ink/ink108.xml"/><Relationship Id="rId45" Type="http://schemas.openxmlformats.org/officeDocument/2006/relationships/image" Target="../media/image240.png"/><Relationship Id="rId58" Type="http://schemas.openxmlformats.org/officeDocument/2006/relationships/customXml" Target="../ink/ink115.xml"/><Relationship Id="rId5" Type="http://schemas.openxmlformats.org/officeDocument/2006/relationships/image" Target="../media/image4100.png"/><Relationship Id="rId10" Type="http://schemas.openxmlformats.org/officeDocument/2006/relationships/customXml" Target="../ink/ink93.xml"/><Relationship Id="rId19" Type="http://schemas.openxmlformats.org/officeDocument/2006/relationships/image" Target="../media/image1110.png"/><Relationship Id="rId31" Type="http://schemas.openxmlformats.org/officeDocument/2006/relationships/image" Target="../media/image1710.png"/><Relationship Id="rId44" Type="http://schemas.openxmlformats.org/officeDocument/2006/relationships/customXml" Target="../ink/ink110.xml"/><Relationship Id="rId52" Type="http://schemas.openxmlformats.org/officeDocument/2006/relationships/customXml" Target="../ink/ink114.xml"/><Relationship Id="rId4" Type="http://schemas.openxmlformats.org/officeDocument/2006/relationships/customXml" Target="../ink/ink90.xml"/><Relationship Id="rId9" Type="http://schemas.openxmlformats.org/officeDocument/2006/relationships/image" Target="../media/image6100.png"/><Relationship Id="rId14" Type="http://schemas.openxmlformats.org/officeDocument/2006/relationships/customXml" Target="../ink/ink95.xml"/><Relationship Id="rId22" Type="http://schemas.openxmlformats.org/officeDocument/2006/relationships/customXml" Target="../ink/ink99.xml"/><Relationship Id="rId27" Type="http://schemas.openxmlformats.org/officeDocument/2006/relationships/image" Target="../media/image1510.png"/><Relationship Id="rId30" Type="http://schemas.openxmlformats.org/officeDocument/2006/relationships/customXml" Target="../ink/ink103.xml"/><Relationship Id="rId35" Type="http://schemas.openxmlformats.org/officeDocument/2006/relationships/image" Target="../media/image194.png"/><Relationship Id="rId43" Type="http://schemas.openxmlformats.org/officeDocument/2006/relationships/image" Target="../media/image230.png"/><Relationship Id="rId48" Type="http://schemas.openxmlformats.org/officeDocument/2006/relationships/customXml" Target="../ink/ink112.xml"/><Relationship Id="rId8" Type="http://schemas.openxmlformats.org/officeDocument/2006/relationships/customXml" Target="../ink/ink92.xml"/><Relationship Id="rId51" Type="http://schemas.openxmlformats.org/officeDocument/2006/relationships/image" Target="../media/image2710.png"/><Relationship Id="rId3" Type="http://schemas.openxmlformats.org/officeDocument/2006/relationships/image" Target="../media/image3100.png"/><Relationship Id="rId12" Type="http://schemas.openxmlformats.org/officeDocument/2006/relationships/customXml" Target="../ink/ink94.xml"/><Relationship Id="rId17" Type="http://schemas.openxmlformats.org/officeDocument/2006/relationships/image" Target="../media/image1010.png"/><Relationship Id="rId25" Type="http://schemas.openxmlformats.org/officeDocument/2006/relationships/image" Target="../media/image143.png"/><Relationship Id="rId33" Type="http://schemas.openxmlformats.org/officeDocument/2006/relationships/image" Target="../media/image1810.png"/><Relationship Id="rId38" Type="http://schemas.openxmlformats.org/officeDocument/2006/relationships/customXml" Target="../ink/ink107.xml"/><Relationship Id="rId46" Type="http://schemas.openxmlformats.org/officeDocument/2006/relationships/customXml" Target="../ink/ink111.xml"/><Relationship Id="rId59" Type="http://schemas.openxmlformats.org/officeDocument/2006/relationships/image" Target="../media/image2810.png"/><Relationship Id="rId20" Type="http://schemas.openxmlformats.org/officeDocument/2006/relationships/customXml" Target="../ink/ink98.xml"/><Relationship Id="rId41" Type="http://schemas.openxmlformats.org/officeDocument/2006/relationships/image" Target="../media/image2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1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102.xml"/><Relationship Id="rId36" Type="http://schemas.openxmlformats.org/officeDocument/2006/relationships/customXml" Target="../ink/ink106.xml"/><Relationship Id="rId49" Type="http://schemas.openxmlformats.org/officeDocument/2006/relationships/image" Target="../media/image2610.png"/><Relationship Id="rId57" Type="http://schemas.openxmlformats.org/officeDocument/2006/relationships/image" Target="../media/image3010.png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8.xml"/><Relationship Id="rId21" Type="http://schemas.openxmlformats.org/officeDocument/2006/relationships/image" Target="../media/image1210.png"/><Relationship Id="rId42" Type="http://schemas.openxmlformats.org/officeDocument/2006/relationships/customXml" Target="../ink/ink136.xml"/><Relationship Id="rId47" Type="http://schemas.openxmlformats.org/officeDocument/2006/relationships/image" Target="../media/image2510.png"/><Relationship Id="rId63" Type="http://schemas.openxmlformats.org/officeDocument/2006/relationships/image" Target="../media/image3310.png"/><Relationship Id="rId68" Type="http://schemas.openxmlformats.org/officeDocument/2006/relationships/customXml" Target="../ink/ink147.xml"/><Relationship Id="rId2" Type="http://schemas.openxmlformats.org/officeDocument/2006/relationships/customXml" Target="../ink/ink116.xml"/><Relationship Id="rId16" Type="http://schemas.openxmlformats.org/officeDocument/2006/relationships/customXml" Target="../ink/ink123.xml"/><Relationship Id="rId29" Type="http://schemas.openxmlformats.org/officeDocument/2006/relationships/image" Target="../media/image1610.png"/><Relationship Id="rId11" Type="http://schemas.openxmlformats.org/officeDocument/2006/relationships/image" Target="../media/image7100.png"/><Relationship Id="rId24" Type="http://schemas.openxmlformats.org/officeDocument/2006/relationships/customXml" Target="../ink/ink127.xml"/><Relationship Id="rId32" Type="http://schemas.openxmlformats.org/officeDocument/2006/relationships/customXml" Target="../ink/ink131.xml"/><Relationship Id="rId37" Type="http://schemas.openxmlformats.org/officeDocument/2006/relationships/image" Target="../media/image200.png"/><Relationship Id="rId40" Type="http://schemas.openxmlformats.org/officeDocument/2006/relationships/customXml" Target="../ink/ink135.xml"/><Relationship Id="rId45" Type="http://schemas.openxmlformats.org/officeDocument/2006/relationships/image" Target="../media/image240.png"/><Relationship Id="rId58" Type="http://schemas.openxmlformats.org/officeDocument/2006/relationships/customXml" Target="../ink/ink142.xml"/><Relationship Id="rId66" Type="http://schemas.openxmlformats.org/officeDocument/2006/relationships/customXml" Target="../ink/ink146.xml"/><Relationship Id="rId74" Type="http://schemas.openxmlformats.org/officeDocument/2006/relationships/customXml" Target="../ink/ink150.xml"/><Relationship Id="rId79" Type="http://schemas.openxmlformats.org/officeDocument/2006/relationships/image" Target="../media/image2810.png"/><Relationship Id="rId5" Type="http://schemas.openxmlformats.org/officeDocument/2006/relationships/image" Target="../media/image4100.png"/><Relationship Id="rId61" Type="http://schemas.openxmlformats.org/officeDocument/2006/relationships/image" Target="../media/image3210.png"/><Relationship Id="rId19" Type="http://schemas.openxmlformats.org/officeDocument/2006/relationships/image" Target="../media/image1110.png"/><Relationship Id="rId14" Type="http://schemas.openxmlformats.org/officeDocument/2006/relationships/customXml" Target="../ink/ink122.xml"/><Relationship Id="rId22" Type="http://schemas.openxmlformats.org/officeDocument/2006/relationships/customXml" Target="../ink/ink126.xml"/><Relationship Id="rId27" Type="http://schemas.openxmlformats.org/officeDocument/2006/relationships/image" Target="../media/image1510.png"/><Relationship Id="rId30" Type="http://schemas.openxmlformats.org/officeDocument/2006/relationships/customXml" Target="../ink/ink130.xml"/><Relationship Id="rId35" Type="http://schemas.openxmlformats.org/officeDocument/2006/relationships/image" Target="../media/image194.png"/><Relationship Id="rId43" Type="http://schemas.openxmlformats.org/officeDocument/2006/relationships/image" Target="../media/image230.png"/><Relationship Id="rId48" Type="http://schemas.openxmlformats.org/officeDocument/2006/relationships/customXml" Target="../ink/ink139.xml"/><Relationship Id="rId64" Type="http://schemas.openxmlformats.org/officeDocument/2006/relationships/customXml" Target="../ink/ink145.xml"/><Relationship Id="rId69" Type="http://schemas.openxmlformats.org/officeDocument/2006/relationships/image" Target="../media/image3610.png"/><Relationship Id="rId77" Type="http://schemas.openxmlformats.org/officeDocument/2006/relationships/image" Target="../media/image4010.png"/><Relationship Id="rId8" Type="http://schemas.openxmlformats.org/officeDocument/2006/relationships/customXml" Target="../ink/ink119.xml"/><Relationship Id="rId51" Type="http://schemas.openxmlformats.org/officeDocument/2006/relationships/image" Target="../media/image2710.png"/><Relationship Id="rId72" Type="http://schemas.openxmlformats.org/officeDocument/2006/relationships/customXml" Target="../ink/ink149.xml"/><Relationship Id="rId3" Type="http://schemas.openxmlformats.org/officeDocument/2006/relationships/image" Target="../media/image3100.png"/><Relationship Id="rId12" Type="http://schemas.openxmlformats.org/officeDocument/2006/relationships/customXml" Target="../ink/ink121.xml"/><Relationship Id="rId17" Type="http://schemas.openxmlformats.org/officeDocument/2006/relationships/image" Target="../media/image1010.png"/><Relationship Id="rId25" Type="http://schemas.openxmlformats.org/officeDocument/2006/relationships/image" Target="../media/image143.png"/><Relationship Id="rId33" Type="http://schemas.openxmlformats.org/officeDocument/2006/relationships/image" Target="../media/image1810.png"/><Relationship Id="rId38" Type="http://schemas.openxmlformats.org/officeDocument/2006/relationships/customXml" Target="../ink/ink134.xml"/><Relationship Id="rId46" Type="http://schemas.openxmlformats.org/officeDocument/2006/relationships/customXml" Target="../ink/ink138.xml"/><Relationship Id="rId59" Type="http://schemas.openxmlformats.org/officeDocument/2006/relationships/image" Target="../media/image3110.png"/><Relationship Id="rId67" Type="http://schemas.openxmlformats.org/officeDocument/2006/relationships/image" Target="../media/image3510.png"/><Relationship Id="rId20" Type="http://schemas.openxmlformats.org/officeDocument/2006/relationships/customXml" Target="../ink/ink125.xml"/><Relationship Id="rId41" Type="http://schemas.openxmlformats.org/officeDocument/2006/relationships/image" Target="../media/image221.png"/><Relationship Id="rId62" Type="http://schemas.openxmlformats.org/officeDocument/2006/relationships/customXml" Target="../ink/ink144.xml"/><Relationship Id="rId70" Type="http://schemas.openxmlformats.org/officeDocument/2006/relationships/customXml" Target="../ink/ink148.xml"/><Relationship Id="rId75" Type="http://schemas.openxmlformats.org/officeDocument/2006/relationships/image" Target="../media/image39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8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129.xml"/><Relationship Id="rId36" Type="http://schemas.openxmlformats.org/officeDocument/2006/relationships/customXml" Target="../ink/ink133.xml"/><Relationship Id="rId49" Type="http://schemas.openxmlformats.org/officeDocument/2006/relationships/image" Target="../media/image2610.png"/><Relationship Id="rId57" Type="http://schemas.openxmlformats.org/officeDocument/2006/relationships/image" Target="../media/image3010.png"/><Relationship Id="rId10" Type="http://schemas.openxmlformats.org/officeDocument/2006/relationships/customXml" Target="../ink/ink120.xml"/><Relationship Id="rId31" Type="http://schemas.openxmlformats.org/officeDocument/2006/relationships/image" Target="../media/image1710.png"/><Relationship Id="rId44" Type="http://schemas.openxmlformats.org/officeDocument/2006/relationships/customXml" Target="../ink/ink137.xml"/><Relationship Id="rId52" Type="http://schemas.openxmlformats.org/officeDocument/2006/relationships/customXml" Target="../ink/ink141.xml"/><Relationship Id="rId60" Type="http://schemas.openxmlformats.org/officeDocument/2006/relationships/customXml" Target="../ink/ink143.xml"/><Relationship Id="rId65" Type="http://schemas.openxmlformats.org/officeDocument/2006/relationships/image" Target="../media/image3410.png"/><Relationship Id="rId73" Type="http://schemas.openxmlformats.org/officeDocument/2006/relationships/image" Target="../media/image3810.png"/><Relationship Id="rId78" Type="http://schemas.openxmlformats.org/officeDocument/2006/relationships/customXml" Target="../ink/ink152.xml"/><Relationship Id="rId4" Type="http://schemas.openxmlformats.org/officeDocument/2006/relationships/customXml" Target="../ink/ink117.xml"/><Relationship Id="rId9" Type="http://schemas.openxmlformats.org/officeDocument/2006/relationships/image" Target="../media/image6100.png"/><Relationship Id="rId13" Type="http://schemas.openxmlformats.org/officeDocument/2006/relationships/image" Target="../media/image887.png"/><Relationship Id="rId18" Type="http://schemas.openxmlformats.org/officeDocument/2006/relationships/customXml" Target="../ink/ink124.xml"/><Relationship Id="rId39" Type="http://schemas.openxmlformats.org/officeDocument/2006/relationships/image" Target="../media/image210.png"/><Relationship Id="rId34" Type="http://schemas.openxmlformats.org/officeDocument/2006/relationships/customXml" Target="../ink/ink132.xml"/><Relationship Id="rId50" Type="http://schemas.openxmlformats.org/officeDocument/2006/relationships/customXml" Target="../ink/ink140.xml"/><Relationship Id="rId76" Type="http://schemas.openxmlformats.org/officeDocument/2006/relationships/customXml" Target="../ink/ink151.xml"/><Relationship Id="rId7" Type="http://schemas.openxmlformats.org/officeDocument/2006/relationships/image" Target="../media/image5100.png"/><Relationship Id="rId71" Type="http://schemas.openxmlformats.org/officeDocument/2006/relationships/image" Target="../media/image3710.png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5.xml"/><Relationship Id="rId21" Type="http://schemas.openxmlformats.org/officeDocument/2006/relationships/image" Target="../media/image1210.png"/><Relationship Id="rId42" Type="http://schemas.openxmlformats.org/officeDocument/2006/relationships/customXml" Target="../ink/ink173.xml"/><Relationship Id="rId47" Type="http://schemas.openxmlformats.org/officeDocument/2006/relationships/image" Target="../media/image2510.png"/><Relationship Id="rId63" Type="http://schemas.openxmlformats.org/officeDocument/2006/relationships/image" Target="../media/image3310.png"/><Relationship Id="rId68" Type="http://schemas.openxmlformats.org/officeDocument/2006/relationships/customXml" Target="../ink/ink184.xml"/><Relationship Id="rId84" Type="http://schemas.openxmlformats.org/officeDocument/2006/relationships/customXml" Target="../ink/ink192.xml"/><Relationship Id="rId89" Type="http://schemas.openxmlformats.org/officeDocument/2006/relationships/image" Target="../media/image4610.png"/><Relationship Id="rId16" Type="http://schemas.openxmlformats.org/officeDocument/2006/relationships/customXml" Target="../ink/ink160.xml"/><Relationship Id="rId11" Type="http://schemas.openxmlformats.org/officeDocument/2006/relationships/image" Target="../media/image7100.png"/><Relationship Id="rId32" Type="http://schemas.openxmlformats.org/officeDocument/2006/relationships/customXml" Target="../ink/ink168.xml"/><Relationship Id="rId37" Type="http://schemas.openxmlformats.org/officeDocument/2006/relationships/image" Target="../media/image200.png"/><Relationship Id="rId58" Type="http://schemas.openxmlformats.org/officeDocument/2006/relationships/customXml" Target="../ink/ink179.xml"/><Relationship Id="rId74" Type="http://schemas.openxmlformats.org/officeDocument/2006/relationships/customXml" Target="../ink/ink187.xml"/><Relationship Id="rId79" Type="http://schemas.openxmlformats.org/officeDocument/2006/relationships/image" Target="../media/image4110.png"/><Relationship Id="rId5" Type="http://schemas.openxmlformats.org/officeDocument/2006/relationships/image" Target="../media/image4100.png"/><Relationship Id="rId90" Type="http://schemas.openxmlformats.org/officeDocument/2006/relationships/customXml" Target="../ink/ink195.xml"/><Relationship Id="rId95" Type="http://schemas.openxmlformats.org/officeDocument/2006/relationships/image" Target="../media/image4910.png"/><Relationship Id="rId22" Type="http://schemas.openxmlformats.org/officeDocument/2006/relationships/customXml" Target="../ink/ink163.xml"/><Relationship Id="rId27" Type="http://schemas.openxmlformats.org/officeDocument/2006/relationships/image" Target="../media/image1510.png"/><Relationship Id="rId43" Type="http://schemas.openxmlformats.org/officeDocument/2006/relationships/image" Target="../media/image230.png"/><Relationship Id="rId48" Type="http://schemas.openxmlformats.org/officeDocument/2006/relationships/customXml" Target="../ink/ink176.xml"/><Relationship Id="rId64" Type="http://schemas.openxmlformats.org/officeDocument/2006/relationships/customXml" Target="../ink/ink182.xml"/><Relationship Id="rId69" Type="http://schemas.openxmlformats.org/officeDocument/2006/relationships/image" Target="../media/image3610.png"/><Relationship Id="rId80" Type="http://schemas.openxmlformats.org/officeDocument/2006/relationships/customXml" Target="../ink/ink190.xml"/><Relationship Id="rId85" Type="http://schemas.openxmlformats.org/officeDocument/2006/relationships/image" Target="../media/image4410.png"/><Relationship Id="rId3" Type="http://schemas.openxmlformats.org/officeDocument/2006/relationships/image" Target="../media/image3100.png"/><Relationship Id="rId12" Type="http://schemas.openxmlformats.org/officeDocument/2006/relationships/customXml" Target="../ink/ink158.xml"/><Relationship Id="rId17" Type="http://schemas.openxmlformats.org/officeDocument/2006/relationships/image" Target="../media/image1010.png"/><Relationship Id="rId25" Type="http://schemas.openxmlformats.org/officeDocument/2006/relationships/image" Target="../media/image143.png"/><Relationship Id="rId33" Type="http://schemas.openxmlformats.org/officeDocument/2006/relationships/image" Target="../media/image1810.png"/><Relationship Id="rId38" Type="http://schemas.openxmlformats.org/officeDocument/2006/relationships/customXml" Target="../ink/ink171.xml"/><Relationship Id="rId46" Type="http://schemas.openxmlformats.org/officeDocument/2006/relationships/customXml" Target="../ink/ink175.xml"/><Relationship Id="rId59" Type="http://schemas.openxmlformats.org/officeDocument/2006/relationships/image" Target="../media/image3110.png"/><Relationship Id="rId67" Type="http://schemas.openxmlformats.org/officeDocument/2006/relationships/image" Target="../media/image3510.png"/><Relationship Id="rId20" Type="http://schemas.openxmlformats.org/officeDocument/2006/relationships/customXml" Target="../ink/ink162.xml"/><Relationship Id="rId41" Type="http://schemas.openxmlformats.org/officeDocument/2006/relationships/image" Target="../media/image221.png"/><Relationship Id="rId62" Type="http://schemas.openxmlformats.org/officeDocument/2006/relationships/customXml" Target="../ink/ink181.xml"/><Relationship Id="rId70" Type="http://schemas.openxmlformats.org/officeDocument/2006/relationships/customXml" Target="../ink/ink185.xml"/><Relationship Id="rId75" Type="http://schemas.openxmlformats.org/officeDocument/2006/relationships/image" Target="../media/image3910.png"/><Relationship Id="rId83" Type="http://schemas.openxmlformats.org/officeDocument/2006/relationships/image" Target="../media/image4310.png"/><Relationship Id="rId88" Type="http://schemas.openxmlformats.org/officeDocument/2006/relationships/customXml" Target="../ink/ink194.xml"/><Relationship Id="rId91" Type="http://schemas.openxmlformats.org/officeDocument/2006/relationships/image" Target="../media/image4710.png"/><Relationship Id="rId96" Type="http://schemas.openxmlformats.org/officeDocument/2006/relationships/customXml" Target="../ink/ink1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5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166.xml"/><Relationship Id="rId36" Type="http://schemas.openxmlformats.org/officeDocument/2006/relationships/customXml" Target="../ink/ink170.xml"/><Relationship Id="rId49" Type="http://schemas.openxmlformats.org/officeDocument/2006/relationships/image" Target="../media/image2610.png"/><Relationship Id="rId57" Type="http://schemas.openxmlformats.org/officeDocument/2006/relationships/image" Target="../media/image3010.png"/><Relationship Id="rId10" Type="http://schemas.openxmlformats.org/officeDocument/2006/relationships/customXml" Target="../ink/ink157.xml"/><Relationship Id="rId31" Type="http://schemas.openxmlformats.org/officeDocument/2006/relationships/image" Target="../media/image1710.png"/><Relationship Id="rId44" Type="http://schemas.openxmlformats.org/officeDocument/2006/relationships/customXml" Target="../ink/ink174.xml"/><Relationship Id="rId52" Type="http://schemas.openxmlformats.org/officeDocument/2006/relationships/customXml" Target="../ink/ink178.xml"/><Relationship Id="rId60" Type="http://schemas.openxmlformats.org/officeDocument/2006/relationships/customXml" Target="../ink/ink180.xml"/><Relationship Id="rId65" Type="http://schemas.openxmlformats.org/officeDocument/2006/relationships/image" Target="../media/image3410.png"/><Relationship Id="rId73" Type="http://schemas.openxmlformats.org/officeDocument/2006/relationships/image" Target="../media/image3810.png"/><Relationship Id="rId78" Type="http://schemas.openxmlformats.org/officeDocument/2006/relationships/customXml" Target="../ink/ink189.xml"/><Relationship Id="rId81" Type="http://schemas.openxmlformats.org/officeDocument/2006/relationships/image" Target="../media/image4210.png"/><Relationship Id="rId86" Type="http://schemas.openxmlformats.org/officeDocument/2006/relationships/customXml" Target="../ink/ink193.xml"/><Relationship Id="rId94" Type="http://schemas.openxmlformats.org/officeDocument/2006/relationships/customXml" Target="../ink/ink197.xml"/><Relationship Id="rId99" Type="http://schemas.openxmlformats.org/officeDocument/2006/relationships/image" Target="../media/image5110.png"/><Relationship Id="rId101" Type="http://schemas.openxmlformats.org/officeDocument/2006/relationships/image" Target="../media/image2810.png"/><Relationship Id="rId4" Type="http://schemas.openxmlformats.org/officeDocument/2006/relationships/customXml" Target="../ink/ink154.xml"/><Relationship Id="rId9" Type="http://schemas.openxmlformats.org/officeDocument/2006/relationships/image" Target="../media/image6100.png"/><Relationship Id="rId13" Type="http://schemas.openxmlformats.org/officeDocument/2006/relationships/image" Target="../media/image887.png"/><Relationship Id="rId18" Type="http://schemas.openxmlformats.org/officeDocument/2006/relationships/customXml" Target="../ink/ink161.xml"/><Relationship Id="rId39" Type="http://schemas.openxmlformats.org/officeDocument/2006/relationships/image" Target="../media/image210.png"/><Relationship Id="rId34" Type="http://schemas.openxmlformats.org/officeDocument/2006/relationships/customXml" Target="../ink/ink169.xml"/><Relationship Id="rId50" Type="http://schemas.openxmlformats.org/officeDocument/2006/relationships/customXml" Target="../ink/ink177.xml"/><Relationship Id="rId76" Type="http://schemas.openxmlformats.org/officeDocument/2006/relationships/customXml" Target="../ink/ink188.xml"/><Relationship Id="rId97" Type="http://schemas.openxmlformats.org/officeDocument/2006/relationships/image" Target="../media/image5010.png"/><Relationship Id="rId7" Type="http://schemas.openxmlformats.org/officeDocument/2006/relationships/image" Target="../media/image5100.png"/><Relationship Id="rId71" Type="http://schemas.openxmlformats.org/officeDocument/2006/relationships/image" Target="../media/image3710.png"/><Relationship Id="rId92" Type="http://schemas.openxmlformats.org/officeDocument/2006/relationships/customXml" Target="../ink/ink196.xml"/><Relationship Id="rId2" Type="http://schemas.openxmlformats.org/officeDocument/2006/relationships/customXml" Target="../ink/ink153.xml"/><Relationship Id="rId29" Type="http://schemas.openxmlformats.org/officeDocument/2006/relationships/image" Target="../media/image1610.png"/><Relationship Id="rId24" Type="http://schemas.openxmlformats.org/officeDocument/2006/relationships/customXml" Target="../ink/ink164.xml"/><Relationship Id="rId40" Type="http://schemas.openxmlformats.org/officeDocument/2006/relationships/customXml" Target="../ink/ink172.xml"/><Relationship Id="rId45" Type="http://schemas.openxmlformats.org/officeDocument/2006/relationships/image" Target="../media/image240.png"/><Relationship Id="rId66" Type="http://schemas.openxmlformats.org/officeDocument/2006/relationships/customXml" Target="../ink/ink183.xml"/><Relationship Id="rId87" Type="http://schemas.openxmlformats.org/officeDocument/2006/relationships/image" Target="../media/image4510.png"/><Relationship Id="rId61" Type="http://schemas.openxmlformats.org/officeDocument/2006/relationships/image" Target="../media/image3210.png"/><Relationship Id="rId82" Type="http://schemas.openxmlformats.org/officeDocument/2006/relationships/customXml" Target="../ink/ink191.xml"/><Relationship Id="rId19" Type="http://schemas.openxmlformats.org/officeDocument/2006/relationships/image" Target="../media/image1110.png"/><Relationship Id="rId14" Type="http://schemas.openxmlformats.org/officeDocument/2006/relationships/customXml" Target="../ink/ink159.xml"/><Relationship Id="rId30" Type="http://schemas.openxmlformats.org/officeDocument/2006/relationships/customXml" Target="../ink/ink167.xml"/><Relationship Id="rId35" Type="http://schemas.openxmlformats.org/officeDocument/2006/relationships/image" Target="../media/image194.png"/><Relationship Id="rId77" Type="http://schemas.openxmlformats.org/officeDocument/2006/relationships/image" Target="../media/image4010.png"/><Relationship Id="rId100" Type="http://schemas.openxmlformats.org/officeDocument/2006/relationships/customXml" Target="../ink/ink200.xml"/><Relationship Id="rId8" Type="http://schemas.openxmlformats.org/officeDocument/2006/relationships/customXml" Target="../ink/ink156.xml"/><Relationship Id="rId51" Type="http://schemas.openxmlformats.org/officeDocument/2006/relationships/image" Target="../media/image2710.png"/><Relationship Id="rId72" Type="http://schemas.openxmlformats.org/officeDocument/2006/relationships/customXml" Target="../ink/ink186.xml"/><Relationship Id="rId93" Type="http://schemas.openxmlformats.org/officeDocument/2006/relationships/image" Target="../media/image4810.png"/><Relationship Id="rId98" Type="http://schemas.openxmlformats.org/officeDocument/2006/relationships/customXml" Target="../ink/ink199.xml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3.xml"/><Relationship Id="rId21" Type="http://schemas.openxmlformats.org/officeDocument/2006/relationships/image" Target="../media/image1210.png"/><Relationship Id="rId42" Type="http://schemas.openxmlformats.org/officeDocument/2006/relationships/customXml" Target="../ink/ink221.xml"/><Relationship Id="rId47" Type="http://schemas.openxmlformats.org/officeDocument/2006/relationships/image" Target="../media/image2510.png"/><Relationship Id="rId63" Type="http://schemas.openxmlformats.org/officeDocument/2006/relationships/image" Target="../media/image3310.png"/><Relationship Id="rId68" Type="http://schemas.openxmlformats.org/officeDocument/2006/relationships/customXml" Target="../ink/ink232.xml"/><Relationship Id="rId84" Type="http://schemas.openxmlformats.org/officeDocument/2006/relationships/customXml" Target="../ink/ink240.xml"/><Relationship Id="rId89" Type="http://schemas.openxmlformats.org/officeDocument/2006/relationships/image" Target="../media/image4610.png"/><Relationship Id="rId16" Type="http://schemas.openxmlformats.org/officeDocument/2006/relationships/customXml" Target="../ink/ink208.xml"/><Relationship Id="rId107" Type="http://schemas.openxmlformats.org/officeDocument/2006/relationships/image" Target="../media/image2910.png"/><Relationship Id="rId11" Type="http://schemas.openxmlformats.org/officeDocument/2006/relationships/image" Target="../media/image7100.png"/><Relationship Id="rId32" Type="http://schemas.openxmlformats.org/officeDocument/2006/relationships/customXml" Target="../ink/ink216.xml"/><Relationship Id="rId37" Type="http://schemas.openxmlformats.org/officeDocument/2006/relationships/image" Target="../media/image200.png"/><Relationship Id="rId58" Type="http://schemas.openxmlformats.org/officeDocument/2006/relationships/customXml" Target="../ink/ink227.xml"/><Relationship Id="rId74" Type="http://schemas.openxmlformats.org/officeDocument/2006/relationships/customXml" Target="../ink/ink235.xml"/><Relationship Id="rId79" Type="http://schemas.openxmlformats.org/officeDocument/2006/relationships/image" Target="../media/image4110.png"/><Relationship Id="rId5" Type="http://schemas.openxmlformats.org/officeDocument/2006/relationships/image" Target="../media/image4100.png"/><Relationship Id="rId90" Type="http://schemas.openxmlformats.org/officeDocument/2006/relationships/customXml" Target="../ink/ink243.xml"/><Relationship Id="rId95" Type="http://schemas.openxmlformats.org/officeDocument/2006/relationships/image" Target="../media/image4910.png"/><Relationship Id="rId22" Type="http://schemas.openxmlformats.org/officeDocument/2006/relationships/customXml" Target="../ink/ink211.xml"/><Relationship Id="rId27" Type="http://schemas.openxmlformats.org/officeDocument/2006/relationships/image" Target="../media/image1510.png"/><Relationship Id="rId43" Type="http://schemas.openxmlformats.org/officeDocument/2006/relationships/image" Target="../media/image230.png"/><Relationship Id="rId48" Type="http://schemas.openxmlformats.org/officeDocument/2006/relationships/customXml" Target="../ink/ink224.xml"/><Relationship Id="rId64" Type="http://schemas.openxmlformats.org/officeDocument/2006/relationships/customXml" Target="../ink/ink230.xml"/><Relationship Id="rId69" Type="http://schemas.openxmlformats.org/officeDocument/2006/relationships/image" Target="../media/image3610.png"/><Relationship Id="rId80" Type="http://schemas.openxmlformats.org/officeDocument/2006/relationships/customXml" Target="../ink/ink238.xml"/><Relationship Id="rId85" Type="http://schemas.openxmlformats.org/officeDocument/2006/relationships/image" Target="../media/image4410.png"/><Relationship Id="rId12" Type="http://schemas.openxmlformats.org/officeDocument/2006/relationships/customXml" Target="../ink/ink206.xml"/><Relationship Id="rId17" Type="http://schemas.openxmlformats.org/officeDocument/2006/relationships/image" Target="../media/image1010.png"/><Relationship Id="rId25" Type="http://schemas.openxmlformats.org/officeDocument/2006/relationships/image" Target="../media/image143.png"/><Relationship Id="rId33" Type="http://schemas.openxmlformats.org/officeDocument/2006/relationships/image" Target="../media/image1810.png"/><Relationship Id="rId38" Type="http://schemas.openxmlformats.org/officeDocument/2006/relationships/customXml" Target="../ink/ink219.xml"/><Relationship Id="rId46" Type="http://schemas.openxmlformats.org/officeDocument/2006/relationships/customXml" Target="../ink/ink223.xml"/><Relationship Id="rId59" Type="http://schemas.openxmlformats.org/officeDocument/2006/relationships/image" Target="../media/image3110.png"/><Relationship Id="rId67" Type="http://schemas.openxmlformats.org/officeDocument/2006/relationships/image" Target="../media/image3510.png"/><Relationship Id="rId103" Type="http://schemas.openxmlformats.org/officeDocument/2006/relationships/image" Target="../media/image5310.png"/><Relationship Id="rId20" Type="http://schemas.openxmlformats.org/officeDocument/2006/relationships/customXml" Target="../ink/ink210.xml"/><Relationship Id="rId41" Type="http://schemas.openxmlformats.org/officeDocument/2006/relationships/image" Target="../media/image221.png"/><Relationship Id="rId62" Type="http://schemas.openxmlformats.org/officeDocument/2006/relationships/customXml" Target="../ink/ink229.xml"/><Relationship Id="rId70" Type="http://schemas.openxmlformats.org/officeDocument/2006/relationships/customXml" Target="../ink/ink233.xml"/><Relationship Id="rId75" Type="http://schemas.openxmlformats.org/officeDocument/2006/relationships/image" Target="../media/image3910.png"/><Relationship Id="rId83" Type="http://schemas.openxmlformats.org/officeDocument/2006/relationships/image" Target="../media/image4310.png"/><Relationship Id="rId88" Type="http://schemas.openxmlformats.org/officeDocument/2006/relationships/customXml" Target="../ink/ink242.xml"/><Relationship Id="rId91" Type="http://schemas.openxmlformats.org/officeDocument/2006/relationships/image" Target="../media/image4710.png"/><Relationship Id="rId96" Type="http://schemas.openxmlformats.org/officeDocument/2006/relationships/customXml" Target="../ink/ink2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3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214.xml"/><Relationship Id="rId36" Type="http://schemas.openxmlformats.org/officeDocument/2006/relationships/customXml" Target="../ink/ink218.xml"/><Relationship Id="rId49" Type="http://schemas.openxmlformats.org/officeDocument/2006/relationships/image" Target="../media/image2610.png"/><Relationship Id="rId57" Type="http://schemas.openxmlformats.org/officeDocument/2006/relationships/image" Target="../media/image3010.png"/><Relationship Id="rId106" Type="http://schemas.openxmlformats.org/officeDocument/2006/relationships/customXml" Target="../ink/ink250.xml"/><Relationship Id="rId10" Type="http://schemas.openxmlformats.org/officeDocument/2006/relationships/customXml" Target="../ink/ink205.xml"/><Relationship Id="rId31" Type="http://schemas.openxmlformats.org/officeDocument/2006/relationships/image" Target="../media/image1710.png"/><Relationship Id="rId44" Type="http://schemas.openxmlformats.org/officeDocument/2006/relationships/customXml" Target="../ink/ink222.xml"/><Relationship Id="rId52" Type="http://schemas.openxmlformats.org/officeDocument/2006/relationships/customXml" Target="../ink/ink226.xml"/><Relationship Id="rId60" Type="http://schemas.openxmlformats.org/officeDocument/2006/relationships/customXml" Target="../ink/ink228.xml"/><Relationship Id="rId65" Type="http://schemas.openxmlformats.org/officeDocument/2006/relationships/image" Target="../media/image3410.png"/><Relationship Id="rId73" Type="http://schemas.openxmlformats.org/officeDocument/2006/relationships/image" Target="../media/image3810.png"/><Relationship Id="rId78" Type="http://schemas.openxmlformats.org/officeDocument/2006/relationships/customXml" Target="../ink/ink237.xml"/><Relationship Id="rId81" Type="http://schemas.openxmlformats.org/officeDocument/2006/relationships/image" Target="../media/image4210.png"/><Relationship Id="rId86" Type="http://schemas.openxmlformats.org/officeDocument/2006/relationships/customXml" Target="../ink/ink241.xml"/><Relationship Id="rId94" Type="http://schemas.openxmlformats.org/officeDocument/2006/relationships/customXml" Target="../ink/ink245.xml"/><Relationship Id="rId99" Type="http://schemas.openxmlformats.org/officeDocument/2006/relationships/image" Target="../media/image5110.png"/><Relationship Id="rId4" Type="http://schemas.openxmlformats.org/officeDocument/2006/relationships/customXml" Target="../ink/ink202.xml"/><Relationship Id="rId9" Type="http://schemas.openxmlformats.org/officeDocument/2006/relationships/image" Target="../media/image6100.png"/><Relationship Id="rId13" Type="http://schemas.openxmlformats.org/officeDocument/2006/relationships/image" Target="../media/image887.png"/><Relationship Id="rId18" Type="http://schemas.openxmlformats.org/officeDocument/2006/relationships/customXml" Target="../ink/ink209.xml"/><Relationship Id="rId39" Type="http://schemas.openxmlformats.org/officeDocument/2006/relationships/image" Target="../media/image210.png"/><Relationship Id="rId34" Type="http://schemas.openxmlformats.org/officeDocument/2006/relationships/customXml" Target="../ink/ink217.xml"/><Relationship Id="rId50" Type="http://schemas.openxmlformats.org/officeDocument/2006/relationships/customXml" Target="../ink/ink225.xml"/><Relationship Id="rId76" Type="http://schemas.openxmlformats.org/officeDocument/2006/relationships/customXml" Target="../ink/ink236.xml"/><Relationship Id="rId97" Type="http://schemas.openxmlformats.org/officeDocument/2006/relationships/image" Target="../media/image5010.png"/><Relationship Id="rId104" Type="http://schemas.openxmlformats.org/officeDocument/2006/relationships/customXml" Target="../ink/ink249.xml"/><Relationship Id="rId7" Type="http://schemas.openxmlformats.org/officeDocument/2006/relationships/image" Target="../media/image5100.png"/><Relationship Id="rId71" Type="http://schemas.openxmlformats.org/officeDocument/2006/relationships/image" Target="../media/image3710.png"/><Relationship Id="rId92" Type="http://schemas.openxmlformats.org/officeDocument/2006/relationships/customXml" Target="../ink/ink244.xml"/><Relationship Id="rId2" Type="http://schemas.openxmlformats.org/officeDocument/2006/relationships/customXml" Target="../ink/ink201.xml"/><Relationship Id="rId29" Type="http://schemas.openxmlformats.org/officeDocument/2006/relationships/image" Target="../media/image1610.png"/><Relationship Id="rId24" Type="http://schemas.openxmlformats.org/officeDocument/2006/relationships/customXml" Target="../ink/ink212.xml"/><Relationship Id="rId40" Type="http://schemas.openxmlformats.org/officeDocument/2006/relationships/customXml" Target="../ink/ink220.xml"/><Relationship Id="rId45" Type="http://schemas.openxmlformats.org/officeDocument/2006/relationships/image" Target="../media/image240.png"/><Relationship Id="rId66" Type="http://schemas.openxmlformats.org/officeDocument/2006/relationships/customXml" Target="../ink/ink231.xml"/><Relationship Id="rId87" Type="http://schemas.openxmlformats.org/officeDocument/2006/relationships/image" Target="../media/image4510.png"/><Relationship Id="rId61" Type="http://schemas.openxmlformats.org/officeDocument/2006/relationships/image" Target="../media/image3210.png"/><Relationship Id="rId82" Type="http://schemas.openxmlformats.org/officeDocument/2006/relationships/customXml" Target="../ink/ink239.xml"/><Relationship Id="rId19" Type="http://schemas.openxmlformats.org/officeDocument/2006/relationships/image" Target="../media/image1110.png"/><Relationship Id="rId14" Type="http://schemas.openxmlformats.org/officeDocument/2006/relationships/customXml" Target="../ink/ink207.xml"/><Relationship Id="rId30" Type="http://schemas.openxmlformats.org/officeDocument/2006/relationships/customXml" Target="../ink/ink215.xml"/><Relationship Id="rId35" Type="http://schemas.openxmlformats.org/officeDocument/2006/relationships/image" Target="../media/image194.png"/><Relationship Id="rId77" Type="http://schemas.openxmlformats.org/officeDocument/2006/relationships/image" Target="../media/image4010.png"/><Relationship Id="rId100" Type="http://schemas.openxmlformats.org/officeDocument/2006/relationships/customXml" Target="../ink/ink248.xml"/><Relationship Id="rId105" Type="http://schemas.openxmlformats.org/officeDocument/2006/relationships/image" Target="../media/image2810.png"/><Relationship Id="rId8" Type="http://schemas.openxmlformats.org/officeDocument/2006/relationships/customXml" Target="../ink/ink204.xml"/><Relationship Id="rId51" Type="http://schemas.openxmlformats.org/officeDocument/2006/relationships/image" Target="../media/image2710.png"/><Relationship Id="rId72" Type="http://schemas.openxmlformats.org/officeDocument/2006/relationships/customXml" Target="../ink/ink234.xml"/><Relationship Id="rId93" Type="http://schemas.openxmlformats.org/officeDocument/2006/relationships/image" Target="../media/image4810.png"/><Relationship Id="rId98" Type="http://schemas.openxmlformats.org/officeDocument/2006/relationships/customXml" Target="../ink/ink247.xml"/><Relationship Id="rId3" Type="http://schemas.openxmlformats.org/officeDocument/2006/relationships/image" Target="../media/image310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10.png"/><Relationship Id="rId2" Type="http://schemas.openxmlformats.org/officeDocument/2006/relationships/customXml" Target="../ink/ink251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5.xml"/><Relationship Id="rId13" Type="http://schemas.openxmlformats.org/officeDocument/2006/relationships/image" Target="../media/image5910.png"/><Relationship Id="rId3" Type="http://schemas.openxmlformats.org/officeDocument/2006/relationships/image" Target="../media/image5410.png"/><Relationship Id="rId7" Type="http://schemas.openxmlformats.org/officeDocument/2006/relationships/image" Target="../media/image5610.png"/><Relationship Id="rId12" Type="http://schemas.openxmlformats.org/officeDocument/2006/relationships/customXml" Target="../ink/ink257.xml"/><Relationship Id="rId2" Type="http://schemas.openxmlformats.org/officeDocument/2006/relationships/customXml" Target="../ink/ink2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4.xml"/><Relationship Id="rId11" Type="http://schemas.openxmlformats.org/officeDocument/2006/relationships/image" Target="../media/image5810.png"/><Relationship Id="rId5" Type="http://schemas.openxmlformats.org/officeDocument/2006/relationships/image" Target="../media/image5510.png"/><Relationship Id="rId10" Type="http://schemas.openxmlformats.org/officeDocument/2006/relationships/customXml" Target="../ink/ink256.xml"/><Relationship Id="rId4" Type="http://schemas.openxmlformats.org/officeDocument/2006/relationships/customXml" Target="../ink/ink253.xml"/><Relationship Id="rId9" Type="http://schemas.openxmlformats.org/officeDocument/2006/relationships/image" Target="../media/image571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customXml" Target="../ink/ink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customXml" Target="../ink/ink3.xml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910.png"/><Relationship Id="rId18" Type="http://schemas.openxmlformats.org/officeDocument/2006/relationships/customXml" Target="../ink/ink266.xml"/><Relationship Id="rId26" Type="http://schemas.openxmlformats.org/officeDocument/2006/relationships/customXml" Target="../ink/ink270.xml"/><Relationship Id="rId21" Type="http://schemas.openxmlformats.org/officeDocument/2006/relationships/image" Target="../media/image6310.png"/><Relationship Id="rId34" Type="http://schemas.openxmlformats.org/officeDocument/2006/relationships/customXml" Target="../ink/ink274.xml"/><Relationship Id="rId7" Type="http://schemas.openxmlformats.org/officeDocument/2006/relationships/image" Target="../media/image5610.png"/><Relationship Id="rId12" Type="http://schemas.openxmlformats.org/officeDocument/2006/relationships/customXml" Target="../ink/ink263.xml"/><Relationship Id="rId17" Type="http://schemas.openxmlformats.org/officeDocument/2006/relationships/image" Target="../media/image6110.png"/><Relationship Id="rId25" Type="http://schemas.openxmlformats.org/officeDocument/2006/relationships/image" Target="../media/image6510.png"/><Relationship Id="rId33" Type="http://schemas.openxmlformats.org/officeDocument/2006/relationships/image" Target="../media/image69.png"/><Relationship Id="rId2" Type="http://schemas.openxmlformats.org/officeDocument/2006/relationships/customXml" Target="../ink/ink258.xml"/><Relationship Id="rId16" Type="http://schemas.openxmlformats.org/officeDocument/2006/relationships/customXml" Target="../ink/ink265.xml"/><Relationship Id="rId20" Type="http://schemas.openxmlformats.org/officeDocument/2006/relationships/customXml" Target="../ink/ink267.xml"/><Relationship Id="rId29" Type="http://schemas.openxmlformats.org/officeDocument/2006/relationships/image" Target="../media/image6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0.xml"/><Relationship Id="rId11" Type="http://schemas.openxmlformats.org/officeDocument/2006/relationships/image" Target="../media/image5810.png"/><Relationship Id="rId24" Type="http://schemas.openxmlformats.org/officeDocument/2006/relationships/customXml" Target="../ink/ink269.xml"/><Relationship Id="rId32" Type="http://schemas.openxmlformats.org/officeDocument/2006/relationships/customXml" Target="../ink/ink273.xml"/><Relationship Id="rId37" Type="http://schemas.openxmlformats.org/officeDocument/2006/relationships/image" Target="../media/image71.png"/><Relationship Id="rId5" Type="http://schemas.openxmlformats.org/officeDocument/2006/relationships/image" Target="../media/image5510.png"/><Relationship Id="rId15" Type="http://schemas.openxmlformats.org/officeDocument/2006/relationships/image" Target="../media/image6010.png"/><Relationship Id="rId23" Type="http://schemas.openxmlformats.org/officeDocument/2006/relationships/image" Target="../media/image6410.png"/><Relationship Id="rId28" Type="http://schemas.openxmlformats.org/officeDocument/2006/relationships/customXml" Target="../ink/ink271.xml"/><Relationship Id="rId36" Type="http://schemas.openxmlformats.org/officeDocument/2006/relationships/customXml" Target="../ink/ink275.xml"/><Relationship Id="rId10" Type="http://schemas.openxmlformats.org/officeDocument/2006/relationships/customXml" Target="../ink/ink262.xml"/><Relationship Id="rId19" Type="http://schemas.openxmlformats.org/officeDocument/2006/relationships/image" Target="../media/image6210.png"/><Relationship Id="rId31" Type="http://schemas.openxmlformats.org/officeDocument/2006/relationships/image" Target="../media/image68.png"/><Relationship Id="rId4" Type="http://schemas.openxmlformats.org/officeDocument/2006/relationships/customXml" Target="../ink/ink259.xml"/><Relationship Id="rId9" Type="http://schemas.openxmlformats.org/officeDocument/2006/relationships/image" Target="../media/image5710.png"/><Relationship Id="rId14" Type="http://schemas.openxmlformats.org/officeDocument/2006/relationships/customXml" Target="../ink/ink264.xml"/><Relationship Id="rId22" Type="http://schemas.openxmlformats.org/officeDocument/2006/relationships/customXml" Target="../ink/ink268.xml"/><Relationship Id="rId27" Type="http://schemas.openxmlformats.org/officeDocument/2006/relationships/image" Target="../media/image6610.png"/><Relationship Id="rId30" Type="http://schemas.openxmlformats.org/officeDocument/2006/relationships/customXml" Target="../ink/ink272.xml"/><Relationship Id="rId35" Type="http://schemas.openxmlformats.org/officeDocument/2006/relationships/image" Target="../media/image70.png"/><Relationship Id="rId8" Type="http://schemas.openxmlformats.org/officeDocument/2006/relationships/customXml" Target="../ink/ink261.xml"/><Relationship Id="rId3" Type="http://schemas.openxmlformats.org/officeDocument/2006/relationships/image" Target="../media/image5410.png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910.png"/><Relationship Id="rId18" Type="http://schemas.openxmlformats.org/officeDocument/2006/relationships/customXml" Target="../ink/ink284.xml"/><Relationship Id="rId26" Type="http://schemas.openxmlformats.org/officeDocument/2006/relationships/customXml" Target="../ink/ink288.xml"/><Relationship Id="rId39" Type="http://schemas.openxmlformats.org/officeDocument/2006/relationships/image" Target="../media/image72.png"/><Relationship Id="rId21" Type="http://schemas.openxmlformats.org/officeDocument/2006/relationships/image" Target="../media/image6310.png"/><Relationship Id="rId34" Type="http://schemas.openxmlformats.org/officeDocument/2006/relationships/customXml" Target="../ink/ink292.xml"/><Relationship Id="rId42" Type="http://schemas.openxmlformats.org/officeDocument/2006/relationships/customXml" Target="../ink/ink296.xml"/><Relationship Id="rId47" Type="http://schemas.openxmlformats.org/officeDocument/2006/relationships/image" Target="../media/image76.png"/><Relationship Id="rId7" Type="http://schemas.openxmlformats.org/officeDocument/2006/relationships/image" Target="../media/image5610.png"/><Relationship Id="rId2" Type="http://schemas.openxmlformats.org/officeDocument/2006/relationships/customXml" Target="../ink/ink276.xml"/><Relationship Id="rId16" Type="http://schemas.openxmlformats.org/officeDocument/2006/relationships/customXml" Target="../ink/ink283.xml"/><Relationship Id="rId29" Type="http://schemas.openxmlformats.org/officeDocument/2006/relationships/image" Target="../media/image67.png"/><Relationship Id="rId11" Type="http://schemas.openxmlformats.org/officeDocument/2006/relationships/image" Target="../media/image5810.png"/><Relationship Id="rId24" Type="http://schemas.openxmlformats.org/officeDocument/2006/relationships/customXml" Target="../ink/ink287.xml"/><Relationship Id="rId32" Type="http://schemas.openxmlformats.org/officeDocument/2006/relationships/customXml" Target="../ink/ink291.xml"/><Relationship Id="rId37" Type="http://schemas.openxmlformats.org/officeDocument/2006/relationships/image" Target="../media/image71.png"/><Relationship Id="rId40" Type="http://schemas.openxmlformats.org/officeDocument/2006/relationships/customXml" Target="../ink/ink295.xml"/><Relationship Id="rId45" Type="http://schemas.openxmlformats.org/officeDocument/2006/relationships/image" Target="../media/image75.png"/><Relationship Id="rId5" Type="http://schemas.openxmlformats.org/officeDocument/2006/relationships/image" Target="../media/image5510.png"/><Relationship Id="rId15" Type="http://schemas.openxmlformats.org/officeDocument/2006/relationships/image" Target="../media/image6010.png"/><Relationship Id="rId23" Type="http://schemas.openxmlformats.org/officeDocument/2006/relationships/image" Target="../media/image6410.png"/><Relationship Id="rId28" Type="http://schemas.openxmlformats.org/officeDocument/2006/relationships/customXml" Target="../ink/ink289.xml"/><Relationship Id="rId36" Type="http://schemas.openxmlformats.org/officeDocument/2006/relationships/customXml" Target="../ink/ink293.xml"/><Relationship Id="rId49" Type="http://schemas.openxmlformats.org/officeDocument/2006/relationships/image" Target="../media/image77.png"/><Relationship Id="rId10" Type="http://schemas.openxmlformats.org/officeDocument/2006/relationships/customXml" Target="../ink/ink280.xml"/><Relationship Id="rId19" Type="http://schemas.openxmlformats.org/officeDocument/2006/relationships/image" Target="../media/image6210.png"/><Relationship Id="rId31" Type="http://schemas.openxmlformats.org/officeDocument/2006/relationships/image" Target="../media/image68.png"/><Relationship Id="rId44" Type="http://schemas.openxmlformats.org/officeDocument/2006/relationships/customXml" Target="../ink/ink297.xml"/><Relationship Id="rId4" Type="http://schemas.openxmlformats.org/officeDocument/2006/relationships/customXml" Target="../ink/ink277.xml"/><Relationship Id="rId9" Type="http://schemas.openxmlformats.org/officeDocument/2006/relationships/image" Target="../media/image5710.png"/><Relationship Id="rId14" Type="http://schemas.openxmlformats.org/officeDocument/2006/relationships/customXml" Target="../ink/ink282.xml"/><Relationship Id="rId22" Type="http://schemas.openxmlformats.org/officeDocument/2006/relationships/customXml" Target="../ink/ink286.xml"/><Relationship Id="rId27" Type="http://schemas.openxmlformats.org/officeDocument/2006/relationships/image" Target="../media/image6610.png"/><Relationship Id="rId30" Type="http://schemas.openxmlformats.org/officeDocument/2006/relationships/customXml" Target="../ink/ink290.xml"/><Relationship Id="rId35" Type="http://schemas.openxmlformats.org/officeDocument/2006/relationships/image" Target="../media/image70.png"/><Relationship Id="rId43" Type="http://schemas.openxmlformats.org/officeDocument/2006/relationships/image" Target="../media/image74.png"/><Relationship Id="rId48" Type="http://schemas.openxmlformats.org/officeDocument/2006/relationships/customXml" Target="../ink/ink299.xml"/><Relationship Id="rId8" Type="http://schemas.openxmlformats.org/officeDocument/2006/relationships/customXml" Target="../ink/ink279.xml"/><Relationship Id="rId3" Type="http://schemas.openxmlformats.org/officeDocument/2006/relationships/image" Target="../media/image5410.png"/><Relationship Id="rId12" Type="http://schemas.openxmlformats.org/officeDocument/2006/relationships/customXml" Target="../ink/ink281.xml"/><Relationship Id="rId17" Type="http://schemas.openxmlformats.org/officeDocument/2006/relationships/image" Target="../media/image6110.png"/><Relationship Id="rId25" Type="http://schemas.openxmlformats.org/officeDocument/2006/relationships/image" Target="../media/image6510.png"/><Relationship Id="rId33" Type="http://schemas.openxmlformats.org/officeDocument/2006/relationships/image" Target="../media/image69.png"/><Relationship Id="rId38" Type="http://schemas.openxmlformats.org/officeDocument/2006/relationships/customXml" Target="../ink/ink294.xml"/><Relationship Id="rId46" Type="http://schemas.openxmlformats.org/officeDocument/2006/relationships/customXml" Target="../ink/ink298.xml"/><Relationship Id="rId20" Type="http://schemas.openxmlformats.org/officeDocument/2006/relationships/customXml" Target="../ink/ink285.xml"/><Relationship Id="rId41" Type="http://schemas.openxmlformats.org/officeDocument/2006/relationships/image" Target="../media/image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8.xml"/></Relationships>
</file>

<file path=ppt/slides/_rels/slide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2.xml"/><Relationship Id="rId21" Type="http://schemas.openxmlformats.org/officeDocument/2006/relationships/image" Target="../media/image6310.png"/><Relationship Id="rId42" Type="http://schemas.openxmlformats.org/officeDocument/2006/relationships/customXml" Target="../ink/ink320.xml"/><Relationship Id="rId47" Type="http://schemas.openxmlformats.org/officeDocument/2006/relationships/image" Target="../media/image76.png"/><Relationship Id="rId63" Type="http://schemas.openxmlformats.org/officeDocument/2006/relationships/image" Target="../media/image84.png"/><Relationship Id="rId68" Type="http://schemas.openxmlformats.org/officeDocument/2006/relationships/customXml" Target="../ink/ink333.xml"/><Relationship Id="rId2" Type="http://schemas.openxmlformats.org/officeDocument/2006/relationships/customXml" Target="../ink/ink300.xml"/><Relationship Id="rId16" Type="http://schemas.openxmlformats.org/officeDocument/2006/relationships/customXml" Target="../ink/ink307.xml"/><Relationship Id="rId29" Type="http://schemas.openxmlformats.org/officeDocument/2006/relationships/image" Target="../media/image67.png"/><Relationship Id="rId11" Type="http://schemas.openxmlformats.org/officeDocument/2006/relationships/image" Target="../media/image5810.png"/><Relationship Id="rId24" Type="http://schemas.openxmlformats.org/officeDocument/2006/relationships/customXml" Target="../ink/ink311.xml"/><Relationship Id="rId32" Type="http://schemas.openxmlformats.org/officeDocument/2006/relationships/customXml" Target="../ink/ink315.xml"/><Relationship Id="rId37" Type="http://schemas.openxmlformats.org/officeDocument/2006/relationships/image" Target="../media/image71.png"/><Relationship Id="rId40" Type="http://schemas.openxmlformats.org/officeDocument/2006/relationships/customXml" Target="../ink/ink319.xml"/><Relationship Id="rId45" Type="http://schemas.openxmlformats.org/officeDocument/2006/relationships/image" Target="../media/image75.png"/><Relationship Id="rId53" Type="http://schemas.openxmlformats.org/officeDocument/2006/relationships/image" Target="../media/image79.png"/><Relationship Id="rId58" Type="http://schemas.openxmlformats.org/officeDocument/2006/relationships/customXml" Target="../ink/ink328.xml"/><Relationship Id="rId66" Type="http://schemas.openxmlformats.org/officeDocument/2006/relationships/customXml" Target="../ink/ink332.xml"/><Relationship Id="rId74" Type="http://schemas.openxmlformats.org/officeDocument/2006/relationships/customXml" Target="../ink/ink336.xml"/><Relationship Id="rId5" Type="http://schemas.openxmlformats.org/officeDocument/2006/relationships/image" Target="../media/image5510.png"/><Relationship Id="rId61" Type="http://schemas.openxmlformats.org/officeDocument/2006/relationships/image" Target="../media/image83.png"/><Relationship Id="rId19" Type="http://schemas.openxmlformats.org/officeDocument/2006/relationships/image" Target="../media/image6210.png"/><Relationship Id="rId14" Type="http://schemas.openxmlformats.org/officeDocument/2006/relationships/customXml" Target="../ink/ink306.xml"/><Relationship Id="rId22" Type="http://schemas.openxmlformats.org/officeDocument/2006/relationships/customXml" Target="../ink/ink310.xml"/><Relationship Id="rId27" Type="http://schemas.openxmlformats.org/officeDocument/2006/relationships/image" Target="../media/image6610.png"/><Relationship Id="rId30" Type="http://schemas.openxmlformats.org/officeDocument/2006/relationships/customXml" Target="../ink/ink314.xml"/><Relationship Id="rId35" Type="http://schemas.openxmlformats.org/officeDocument/2006/relationships/image" Target="../media/image70.png"/><Relationship Id="rId43" Type="http://schemas.openxmlformats.org/officeDocument/2006/relationships/image" Target="../media/image74.png"/><Relationship Id="rId48" Type="http://schemas.openxmlformats.org/officeDocument/2006/relationships/customXml" Target="../ink/ink323.xml"/><Relationship Id="rId56" Type="http://schemas.openxmlformats.org/officeDocument/2006/relationships/customXml" Target="../ink/ink327.xml"/><Relationship Id="rId64" Type="http://schemas.openxmlformats.org/officeDocument/2006/relationships/customXml" Target="../ink/ink331.xml"/><Relationship Id="rId69" Type="http://schemas.openxmlformats.org/officeDocument/2006/relationships/image" Target="../media/image87.png"/><Relationship Id="rId8" Type="http://schemas.openxmlformats.org/officeDocument/2006/relationships/customXml" Target="../ink/ink303.xml"/><Relationship Id="rId51" Type="http://schemas.openxmlformats.org/officeDocument/2006/relationships/image" Target="../media/image78.png"/><Relationship Id="rId72" Type="http://schemas.openxmlformats.org/officeDocument/2006/relationships/customXml" Target="../ink/ink335.xml"/><Relationship Id="rId3" Type="http://schemas.openxmlformats.org/officeDocument/2006/relationships/image" Target="../media/image5410.png"/><Relationship Id="rId12" Type="http://schemas.openxmlformats.org/officeDocument/2006/relationships/customXml" Target="../ink/ink305.xml"/><Relationship Id="rId17" Type="http://schemas.openxmlformats.org/officeDocument/2006/relationships/image" Target="../media/image6110.png"/><Relationship Id="rId25" Type="http://schemas.openxmlformats.org/officeDocument/2006/relationships/image" Target="../media/image6510.png"/><Relationship Id="rId33" Type="http://schemas.openxmlformats.org/officeDocument/2006/relationships/image" Target="../media/image69.png"/><Relationship Id="rId38" Type="http://schemas.openxmlformats.org/officeDocument/2006/relationships/customXml" Target="../ink/ink318.xml"/><Relationship Id="rId46" Type="http://schemas.openxmlformats.org/officeDocument/2006/relationships/customXml" Target="../ink/ink322.xml"/><Relationship Id="rId59" Type="http://schemas.openxmlformats.org/officeDocument/2006/relationships/image" Target="../media/image82.png"/><Relationship Id="rId67" Type="http://schemas.openxmlformats.org/officeDocument/2006/relationships/image" Target="../media/image86.png"/><Relationship Id="rId20" Type="http://schemas.openxmlformats.org/officeDocument/2006/relationships/customXml" Target="../ink/ink309.xml"/><Relationship Id="rId41" Type="http://schemas.openxmlformats.org/officeDocument/2006/relationships/image" Target="../media/image73.png"/><Relationship Id="rId54" Type="http://schemas.openxmlformats.org/officeDocument/2006/relationships/customXml" Target="../ink/ink326.xml"/><Relationship Id="rId62" Type="http://schemas.openxmlformats.org/officeDocument/2006/relationships/customXml" Target="../ink/ink330.xml"/><Relationship Id="rId70" Type="http://schemas.openxmlformats.org/officeDocument/2006/relationships/customXml" Target="../ink/ink334.xml"/><Relationship Id="rId75" Type="http://schemas.openxmlformats.org/officeDocument/2006/relationships/image" Target="../media/image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2.xml"/><Relationship Id="rId15" Type="http://schemas.openxmlformats.org/officeDocument/2006/relationships/image" Target="../media/image6010.png"/><Relationship Id="rId23" Type="http://schemas.openxmlformats.org/officeDocument/2006/relationships/image" Target="../media/image6410.png"/><Relationship Id="rId28" Type="http://schemas.openxmlformats.org/officeDocument/2006/relationships/customXml" Target="../ink/ink313.xml"/><Relationship Id="rId36" Type="http://schemas.openxmlformats.org/officeDocument/2006/relationships/customXml" Target="../ink/ink317.xml"/><Relationship Id="rId49" Type="http://schemas.openxmlformats.org/officeDocument/2006/relationships/image" Target="../media/image77.png"/><Relationship Id="rId57" Type="http://schemas.openxmlformats.org/officeDocument/2006/relationships/image" Target="../media/image81.png"/><Relationship Id="rId10" Type="http://schemas.openxmlformats.org/officeDocument/2006/relationships/customXml" Target="../ink/ink304.xml"/><Relationship Id="rId31" Type="http://schemas.openxmlformats.org/officeDocument/2006/relationships/image" Target="../media/image68.png"/><Relationship Id="rId44" Type="http://schemas.openxmlformats.org/officeDocument/2006/relationships/customXml" Target="../ink/ink321.xml"/><Relationship Id="rId52" Type="http://schemas.openxmlformats.org/officeDocument/2006/relationships/customXml" Target="../ink/ink325.xml"/><Relationship Id="rId60" Type="http://schemas.openxmlformats.org/officeDocument/2006/relationships/customXml" Target="../ink/ink329.xml"/><Relationship Id="rId65" Type="http://schemas.openxmlformats.org/officeDocument/2006/relationships/image" Target="../media/image85.png"/><Relationship Id="rId73" Type="http://schemas.openxmlformats.org/officeDocument/2006/relationships/image" Target="../media/image89.png"/><Relationship Id="rId4" Type="http://schemas.openxmlformats.org/officeDocument/2006/relationships/customXml" Target="../ink/ink301.xml"/><Relationship Id="rId9" Type="http://schemas.openxmlformats.org/officeDocument/2006/relationships/image" Target="../media/image5710.png"/><Relationship Id="rId13" Type="http://schemas.openxmlformats.org/officeDocument/2006/relationships/image" Target="../media/image5910.png"/><Relationship Id="rId18" Type="http://schemas.openxmlformats.org/officeDocument/2006/relationships/customXml" Target="../ink/ink308.xml"/><Relationship Id="rId39" Type="http://schemas.openxmlformats.org/officeDocument/2006/relationships/image" Target="../media/image72.png"/><Relationship Id="rId34" Type="http://schemas.openxmlformats.org/officeDocument/2006/relationships/customXml" Target="../ink/ink316.xml"/><Relationship Id="rId50" Type="http://schemas.openxmlformats.org/officeDocument/2006/relationships/customXml" Target="../ink/ink324.xml"/><Relationship Id="rId55" Type="http://schemas.openxmlformats.org/officeDocument/2006/relationships/image" Target="../media/image80.png"/><Relationship Id="rId7" Type="http://schemas.openxmlformats.org/officeDocument/2006/relationships/image" Target="../media/image5610.png"/><Relationship Id="rId71" Type="http://schemas.openxmlformats.org/officeDocument/2006/relationships/image" Target="../media/image88.png"/></Relationships>
</file>

<file path=ppt/slides/_rels/slide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9.xml"/><Relationship Id="rId117" Type="http://schemas.openxmlformats.org/officeDocument/2006/relationships/image" Target="../media/image111.png"/><Relationship Id="rId21" Type="http://schemas.openxmlformats.org/officeDocument/2006/relationships/image" Target="../media/image6310.png"/><Relationship Id="rId42" Type="http://schemas.openxmlformats.org/officeDocument/2006/relationships/customXml" Target="../ink/ink357.xml"/><Relationship Id="rId47" Type="http://schemas.openxmlformats.org/officeDocument/2006/relationships/image" Target="../media/image76.png"/><Relationship Id="rId63" Type="http://schemas.openxmlformats.org/officeDocument/2006/relationships/image" Target="../media/image84.png"/><Relationship Id="rId68" Type="http://schemas.openxmlformats.org/officeDocument/2006/relationships/customXml" Target="../ink/ink370.xml"/><Relationship Id="rId84" Type="http://schemas.openxmlformats.org/officeDocument/2006/relationships/customXml" Target="../ink/ink378.xml"/><Relationship Id="rId89" Type="http://schemas.openxmlformats.org/officeDocument/2006/relationships/image" Target="../media/image97.png"/><Relationship Id="rId112" Type="http://schemas.openxmlformats.org/officeDocument/2006/relationships/customXml" Target="../ink/ink392.xml"/><Relationship Id="rId16" Type="http://schemas.openxmlformats.org/officeDocument/2006/relationships/customXml" Target="../ink/ink344.xml"/><Relationship Id="rId107" Type="http://schemas.openxmlformats.org/officeDocument/2006/relationships/image" Target="../media/image106.png"/><Relationship Id="rId11" Type="http://schemas.openxmlformats.org/officeDocument/2006/relationships/image" Target="../media/image5810.png"/><Relationship Id="rId32" Type="http://schemas.openxmlformats.org/officeDocument/2006/relationships/customXml" Target="../ink/ink352.xml"/><Relationship Id="rId37" Type="http://schemas.openxmlformats.org/officeDocument/2006/relationships/image" Target="../media/image71.png"/><Relationship Id="rId53" Type="http://schemas.openxmlformats.org/officeDocument/2006/relationships/image" Target="../media/image79.png"/><Relationship Id="rId58" Type="http://schemas.openxmlformats.org/officeDocument/2006/relationships/customXml" Target="../ink/ink365.xml"/><Relationship Id="rId74" Type="http://schemas.openxmlformats.org/officeDocument/2006/relationships/customXml" Target="../ink/ink373.xml"/><Relationship Id="rId79" Type="http://schemas.openxmlformats.org/officeDocument/2006/relationships/image" Target="../media/image92.png"/><Relationship Id="rId102" Type="http://schemas.openxmlformats.org/officeDocument/2006/relationships/customXml" Target="../ink/ink387.xml"/><Relationship Id="rId123" Type="http://schemas.openxmlformats.org/officeDocument/2006/relationships/image" Target="../media/image114.png"/><Relationship Id="rId5" Type="http://schemas.openxmlformats.org/officeDocument/2006/relationships/image" Target="../media/image5510.png"/><Relationship Id="rId90" Type="http://schemas.openxmlformats.org/officeDocument/2006/relationships/customXml" Target="../ink/ink381.xml"/><Relationship Id="rId95" Type="http://schemas.openxmlformats.org/officeDocument/2006/relationships/image" Target="../media/image100.png"/><Relationship Id="rId22" Type="http://schemas.openxmlformats.org/officeDocument/2006/relationships/customXml" Target="../ink/ink347.xml"/><Relationship Id="rId27" Type="http://schemas.openxmlformats.org/officeDocument/2006/relationships/image" Target="../media/image6610.png"/><Relationship Id="rId43" Type="http://schemas.openxmlformats.org/officeDocument/2006/relationships/image" Target="../media/image74.png"/><Relationship Id="rId48" Type="http://schemas.openxmlformats.org/officeDocument/2006/relationships/customXml" Target="../ink/ink360.xml"/><Relationship Id="rId64" Type="http://schemas.openxmlformats.org/officeDocument/2006/relationships/customXml" Target="../ink/ink368.xml"/><Relationship Id="rId69" Type="http://schemas.openxmlformats.org/officeDocument/2006/relationships/image" Target="../media/image87.png"/><Relationship Id="rId113" Type="http://schemas.openxmlformats.org/officeDocument/2006/relationships/image" Target="../media/image109.png"/><Relationship Id="rId118" Type="http://schemas.openxmlformats.org/officeDocument/2006/relationships/customXml" Target="../ink/ink395.xml"/><Relationship Id="rId80" Type="http://schemas.openxmlformats.org/officeDocument/2006/relationships/customXml" Target="../ink/ink376.xml"/><Relationship Id="rId85" Type="http://schemas.openxmlformats.org/officeDocument/2006/relationships/image" Target="../media/image95.png"/><Relationship Id="rId12" Type="http://schemas.openxmlformats.org/officeDocument/2006/relationships/customXml" Target="../ink/ink342.xml"/><Relationship Id="rId17" Type="http://schemas.openxmlformats.org/officeDocument/2006/relationships/image" Target="../media/image6110.png"/><Relationship Id="rId33" Type="http://schemas.openxmlformats.org/officeDocument/2006/relationships/image" Target="../media/image69.png"/><Relationship Id="rId38" Type="http://schemas.openxmlformats.org/officeDocument/2006/relationships/customXml" Target="../ink/ink355.xml"/><Relationship Id="rId59" Type="http://schemas.openxmlformats.org/officeDocument/2006/relationships/image" Target="../media/image82.png"/><Relationship Id="rId103" Type="http://schemas.openxmlformats.org/officeDocument/2006/relationships/image" Target="../media/image104.png"/><Relationship Id="rId108" Type="http://schemas.openxmlformats.org/officeDocument/2006/relationships/customXml" Target="../ink/ink390.xml"/><Relationship Id="rId54" Type="http://schemas.openxmlformats.org/officeDocument/2006/relationships/customXml" Target="../ink/ink363.xml"/><Relationship Id="rId70" Type="http://schemas.openxmlformats.org/officeDocument/2006/relationships/customXml" Target="../ink/ink371.xml"/><Relationship Id="rId75" Type="http://schemas.openxmlformats.org/officeDocument/2006/relationships/image" Target="../media/image90.png"/><Relationship Id="rId91" Type="http://schemas.openxmlformats.org/officeDocument/2006/relationships/image" Target="../media/image98.png"/><Relationship Id="rId96" Type="http://schemas.openxmlformats.org/officeDocument/2006/relationships/customXml" Target="../ink/ink38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9.xml"/><Relationship Id="rId23" Type="http://schemas.openxmlformats.org/officeDocument/2006/relationships/image" Target="../media/image6410.png"/><Relationship Id="rId28" Type="http://schemas.openxmlformats.org/officeDocument/2006/relationships/customXml" Target="../ink/ink350.xml"/><Relationship Id="rId49" Type="http://schemas.openxmlformats.org/officeDocument/2006/relationships/image" Target="../media/image77.png"/><Relationship Id="rId114" Type="http://schemas.openxmlformats.org/officeDocument/2006/relationships/customXml" Target="../ink/ink393.xml"/><Relationship Id="rId119" Type="http://schemas.openxmlformats.org/officeDocument/2006/relationships/image" Target="../media/image112.png"/><Relationship Id="rId44" Type="http://schemas.openxmlformats.org/officeDocument/2006/relationships/customXml" Target="../ink/ink358.xml"/><Relationship Id="rId60" Type="http://schemas.openxmlformats.org/officeDocument/2006/relationships/customXml" Target="../ink/ink366.xml"/><Relationship Id="rId65" Type="http://schemas.openxmlformats.org/officeDocument/2006/relationships/image" Target="../media/image85.png"/><Relationship Id="rId81" Type="http://schemas.openxmlformats.org/officeDocument/2006/relationships/image" Target="../media/image93.png"/><Relationship Id="rId86" Type="http://schemas.openxmlformats.org/officeDocument/2006/relationships/customXml" Target="../ink/ink379.xml"/><Relationship Id="rId4" Type="http://schemas.openxmlformats.org/officeDocument/2006/relationships/customXml" Target="../ink/ink338.xml"/><Relationship Id="rId9" Type="http://schemas.openxmlformats.org/officeDocument/2006/relationships/image" Target="../media/image5710.png"/><Relationship Id="rId13" Type="http://schemas.openxmlformats.org/officeDocument/2006/relationships/image" Target="../media/image5910.png"/><Relationship Id="rId18" Type="http://schemas.openxmlformats.org/officeDocument/2006/relationships/customXml" Target="../ink/ink345.xml"/><Relationship Id="rId39" Type="http://schemas.openxmlformats.org/officeDocument/2006/relationships/image" Target="../media/image72.png"/><Relationship Id="rId109" Type="http://schemas.openxmlformats.org/officeDocument/2006/relationships/image" Target="../media/image107.png"/><Relationship Id="rId34" Type="http://schemas.openxmlformats.org/officeDocument/2006/relationships/customXml" Target="../ink/ink353.xml"/><Relationship Id="rId50" Type="http://schemas.openxmlformats.org/officeDocument/2006/relationships/customXml" Target="../ink/ink361.xml"/><Relationship Id="rId55" Type="http://schemas.openxmlformats.org/officeDocument/2006/relationships/image" Target="../media/image80.png"/><Relationship Id="rId76" Type="http://schemas.openxmlformats.org/officeDocument/2006/relationships/customXml" Target="../ink/ink374.xml"/><Relationship Id="rId97" Type="http://schemas.openxmlformats.org/officeDocument/2006/relationships/image" Target="../media/image101.png"/><Relationship Id="rId104" Type="http://schemas.openxmlformats.org/officeDocument/2006/relationships/customXml" Target="../ink/ink388.xml"/><Relationship Id="rId120" Type="http://schemas.openxmlformats.org/officeDocument/2006/relationships/customXml" Target="../ink/ink396.xml"/><Relationship Id="rId7" Type="http://schemas.openxmlformats.org/officeDocument/2006/relationships/image" Target="../media/image5610.png"/><Relationship Id="rId71" Type="http://schemas.openxmlformats.org/officeDocument/2006/relationships/image" Target="../media/image88.png"/><Relationship Id="rId92" Type="http://schemas.openxmlformats.org/officeDocument/2006/relationships/customXml" Target="../ink/ink382.xml"/><Relationship Id="rId2" Type="http://schemas.openxmlformats.org/officeDocument/2006/relationships/customXml" Target="../ink/ink337.xml"/><Relationship Id="rId29" Type="http://schemas.openxmlformats.org/officeDocument/2006/relationships/image" Target="../media/image67.png"/><Relationship Id="rId24" Type="http://schemas.openxmlformats.org/officeDocument/2006/relationships/customXml" Target="../ink/ink348.xml"/><Relationship Id="rId40" Type="http://schemas.openxmlformats.org/officeDocument/2006/relationships/customXml" Target="../ink/ink356.xml"/><Relationship Id="rId45" Type="http://schemas.openxmlformats.org/officeDocument/2006/relationships/image" Target="../media/image75.png"/><Relationship Id="rId66" Type="http://schemas.openxmlformats.org/officeDocument/2006/relationships/customXml" Target="../ink/ink369.xml"/><Relationship Id="rId87" Type="http://schemas.openxmlformats.org/officeDocument/2006/relationships/image" Target="../media/image96.png"/><Relationship Id="rId110" Type="http://schemas.openxmlformats.org/officeDocument/2006/relationships/customXml" Target="../ink/ink391.xml"/><Relationship Id="rId115" Type="http://schemas.openxmlformats.org/officeDocument/2006/relationships/image" Target="../media/image110.png"/><Relationship Id="rId61" Type="http://schemas.openxmlformats.org/officeDocument/2006/relationships/image" Target="../media/image83.png"/><Relationship Id="rId82" Type="http://schemas.openxmlformats.org/officeDocument/2006/relationships/customXml" Target="../ink/ink377.xml"/><Relationship Id="rId19" Type="http://schemas.openxmlformats.org/officeDocument/2006/relationships/image" Target="../media/image6210.png"/><Relationship Id="rId14" Type="http://schemas.openxmlformats.org/officeDocument/2006/relationships/customXml" Target="../ink/ink343.xml"/><Relationship Id="rId30" Type="http://schemas.openxmlformats.org/officeDocument/2006/relationships/customXml" Target="../ink/ink351.xml"/><Relationship Id="rId35" Type="http://schemas.openxmlformats.org/officeDocument/2006/relationships/image" Target="../media/image70.png"/><Relationship Id="rId56" Type="http://schemas.openxmlformats.org/officeDocument/2006/relationships/customXml" Target="../ink/ink364.xml"/><Relationship Id="rId77" Type="http://schemas.openxmlformats.org/officeDocument/2006/relationships/image" Target="../media/image91.png"/><Relationship Id="rId100" Type="http://schemas.openxmlformats.org/officeDocument/2006/relationships/customXml" Target="../ink/ink386.xml"/><Relationship Id="rId105" Type="http://schemas.openxmlformats.org/officeDocument/2006/relationships/image" Target="../media/image105.png"/><Relationship Id="rId8" Type="http://schemas.openxmlformats.org/officeDocument/2006/relationships/customXml" Target="../ink/ink340.xml"/><Relationship Id="rId51" Type="http://schemas.openxmlformats.org/officeDocument/2006/relationships/image" Target="../media/image78.png"/><Relationship Id="rId72" Type="http://schemas.openxmlformats.org/officeDocument/2006/relationships/customXml" Target="../ink/ink372.xml"/><Relationship Id="rId93" Type="http://schemas.openxmlformats.org/officeDocument/2006/relationships/image" Target="../media/image99.png"/><Relationship Id="rId98" Type="http://schemas.openxmlformats.org/officeDocument/2006/relationships/customXml" Target="../ink/ink385.xml"/><Relationship Id="rId121" Type="http://schemas.openxmlformats.org/officeDocument/2006/relationships/image" Target="../media/image113.png"/><Relationship Id="rId3" Type="http://schemas.openxmlformats.org/officeDocument/2006/relationships/image" Target="../media/image5410.png"/><Relationship Id="rId25" Type="http://schemas.openxmlformats.org/officeDocument/2006/relationships/image" Target="../media/image6510.png"/><Relationship Id="rId46" Type="http://schemas.openxmlformats.org/officeDocument/2006/relationships/customXml" Target="../ink/ink359.xml"/><Relationship Id="rId67" Type="http://schemas.openxmlformats.org/officeDocument/2006/relationships/image" Target="../media/image86.png"/><Relationship Id="rId116" Type="http://schemas.openxmlformats.org/officeDocument/2006/relationships/customXml" Target="../ink/ink394.xml"/><Relationship Id="rId20" Type="http://schemas.openxmlformats.org/officeDocument/2006/relationships/customXml" Target="../ink/ink346.xml"/><Relationship Id="rId41" Type="http://schemas.openxmlformats.org/officeDocument/2006/relationships/image" Target="../media/image73.png"/><Relationship Id="rId62" Type="http://schemas.openxmlformats.org/officeDocument/2006/relationships/customXml" Target="../ink/ink367.xml"/><Relationship Id="rId83" Type="http://schemas.openxmlformats.org/officeDocument/2006/relationships/image" Target="../media/image94.png"/><Relationship Id="rId88" Type="http://schemas.openxmlformats.org/officeDocument/2006/relationships/customXml" Target="../ink/ink380.xml"/><Relationship Id="rId111" Type="http://schemas.openxmlformats.org/officeDocument/2006/relationships/image" Target="../media/image108.png"/><Relationship Id="rId15" Type="http://schemas.openxmlformats.org/officeDocument/2006/relationships/image" Target="../media/image6010.png"/><Relationship Id="rId36" Type="http://schemas.openxmlformats.org/officeDocument/2006/relationships/customXml" Target="../ink/ink354.xml"/><Relationship Id="rId57" Type="http://schemas.openxmlformats.org/officeDocument/2006/relationships/image" Target="../media/image81.png"/><Relationship Id="rId106" Type="http://schemas.openxmlformats.org/officeDocument/2006/relationships/customXml" Target="../ink/ink389.xml"/><Relationship Id="rId10" Type="http://schemas.openxmlformats.org/officeDocument/2006/relationships/customXml" Target="../ink/ink341.xml"/><Relationship Id="rId31" Type="http://schemas.openxmlformats.org/officeDocument/2006/relationships/image" Target="../media/image68.png"/><Relationship Id="rId52" Type="http://schemas.openxmlformats.org/officeDocument/2006/relationships/customXml" Target="../ink/ink362.xml"/><Relationship Id="rId73" Type="http://schemas.openxmlformats.org/officeDocument/2006/relationships/image" Target="../media/image89.png"/><Relationship Id="rId78" Type="http://schemas.openxmlformats.org/officeDocument/2006/relationships/customXml" Target="../ink/ink375.xml"/><Relationship Id="rId94" Type="http://schemas.openxmlformats.org/officeDocument/2006/relationships/customXml" Target="../ink/ink383.xml"/><Relationship Id="rId99" Type="http://schemas.openxmlformats.org/officeDocument/2006/relationships/image" Target="../media/image102.png"/><Relationship Id="rId101" Type="http://schemas.openxmlformats.org/officeDocument/2006/relationships/image" Target="../media/image103.png"/><Relationship Id="rId122" Type="http://schemas.openxmlformats.org/officeDocument/2006/relationships/customXml" Target="../ink/ink397.xml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1.png"/><Relationship Id="rId21" Type="http://schemas.openxmlformats.org/officeDocument/2006/relationships/image" Target="../media/image6310.png"/><Relationship Id="rId42" Type="http://schemas.openxmlformats.org/officeDocument/2006/relationships/customXml" Target="../ink/ink418.xml"/><Relationship Id="rId47" Type="http://schemas.openxmlformats.org/officeDocument/2006/relationships/image" Target="../media/image76.png"/><Relationship Id="rId63" Type="http://schemas.openxmlformats.org/officeDocument/2006/relationships/image" Target="../media/image84.png"/><Relationship Id="rId68" Type="http://schemas.openxmlformats.org/officeDocument/2006/relationships/customXml" Target="../ink/ink431.xml"/><Relationship Id="rId84" Type="http://schemas.openxmlformats.org/officeDocument/2006/relationships/customXml" Target="../ink/ink439.xml"/><Relationship Id="rId89" Type="http://schemas.openxmlformats.org/officeDocument/2006/relationships/image" Target="../media/image97.png"/><Relationship Id="rId112" Type="http://schemas.openxmlformats.org/officeDocument/2006/relationships/customXml" Target="../ink/ink453.xml"/><Relationship Id="rId16" Type="http://schemas.openxmlformats.org/officeDocument/2006/relationships/customXml" Target="../ink/ink405.xml"/><Relationship Id="rId107" Type="http://schemas.openxmlformats.org/officeDocument/2006/relationships/image" Target="../media/image106.png"/><Relationship Id="rId11" Type="http://schemas.openxmlformats.org/officeDocument/2006/relationships/image" Target="../media/image5810.png"/><Relationship Id="rId32" Type="http://schemas.openxmlformats.org/officeDocument/2006/relationships/customXml" Target="../ink/ink413.xml"/><Relationship Id="rId37" Type="http://schemas.openxmlformats.org/officeDocument/2006/relationships/image" Target="../media/image71.png"/><Relationship Id="rId53" Type="http://schemas.openxmlformats.org/officeDocument/2006/relationships/image" Target="../media/image79.png"/><Relationship Id="rId58" Type="http://schemas.openxmlformats.org/officeDocument/2006/relationships/customXml" Target="../ink/ink426.xml"/><Relationship Id="rId74" Type="http://schemas.openxmlformats.org/officeDocument/2006/relationships/customXml" Target="../ink/ink434.xml"/><Relationship Id="rId79" Type="http://schemas.openxmlformats.org/officeDocument/2006/relationships/image" Target="../media/image92.png"/><Relationship Id="rId102" Type="http://schemas.openxmlformats.org/officeDocument/2006/relationships/customXml" Target="../ink/ink448.xml"/><Relationship Id="rId123" Type="http://schemas.openxmlformats.org/officeDocument/2006/relationships/image" Target="../media/image114.png"/><Relationship Id="rId128" Type="http://schemas.openxmlformats.org/officeDocument/2006/relationships/customXml" Target="../ink/ink461.xml"/><Relationship Id="rId5" Type="http://schemas.openxmlformats.org/officeDocument/2006/relationships/image" Target="../media/image5510.png"/><Relationship Id="rId90" Type="http://schemas.openxmlformats.org/officeDocument/2006/relationships/customXml" Target="../ink/ink442.xml"/><Relationship Id="rId95" Type="http://schemas.openxmlformats.org/officeDocument/2006/relationships/image" Target="../media/image100.png"/><Relationship Id="rId22" Type="http://schemas.openxmlformats.org/officeDocument/2006/relationships/customXml" Target="../ink/ink408.xml"/><Relationship Id="rId27" Type="http://schemas.openxmlformats.org/officeDocument/2006/relationships/image" Target="../media/image6610.png"/><Relationship Id="rId43" Type="http://schemas.openxmlformats.org/officeDocument/2006/relationships/image" Target="../media/image74.png"/><Relationship Id="rId48" Type="http://schemas.openxmlformats.org/officeDocument/2006/relationships/customXml" Target="../ink/ink421.xml"/><Relationship Id="rId64" Type="http://schemas.openxmlformats.org/officeDocument/2006/relationships/customXml" Target="../ink/ink429.xml"/><Relationship Id="rId69" Type="http://schemas.openxmlformats.org/officeDocument/2006/relationships/image" Target="../media/image87.png"/><Relationship Id="rId113" Type="http://schemas.openxmlformats.org/officeDocument/2006/relationships/image" Target="../media/image109.png"/><Relationship Id="rId118" Type="http://schemas.openxmlformats.org/officeDocument/2006/relationships/customXml" Target="../ink/ink456.xml"/><Relationship Id="rId80" Type="http://schemas.openxmlformats.org/officeDocument/2006/relationships/customXml" Target="../ink/ink437.xml"/><Relationship Id="rId85" Type="http://schemas.openxmlformats.org/officeDocument/2006/relationships/image" Target="../media/image95.png"/><Relationship Id="rId12" Type="http://schemas.openxmlformats.org/officeDocument/2006/relationships/customXml" Target="../ink/ink403.xml"/><Relationship Id="rId17" Type="http://schemas.openxmlformats.org/officeDocument/2006/relationships/image" Target="../media/image6110.png"/><Relationship Id="rId33" Type="http://schemas.openxmlformats.org/officeDocument/2006/relationships/image" Target="../media/image69.png"/><Relationship Id="rId38" Type="http://schemas.openxmlformats.org/officeDocument/2006/relationships/customXml" Target="../ink/ink416.xml"/><Relationship Id="rId59" Type="http://schemas.openxmlformats.org/officeDocument/2006/relationships/image" Target="../media/image82.png"/><Relationship Id="rId103" Type="http://schemas.openxmlformats.org/officeDocument/2006/relationships/image" Target="../media/image104.png"/><Relationship Id="rId108" Type="http://schemas.openxmlformats.org/officeDocument/2006/relationships/customXml" Target="../ink/ink451.xml"/><Relationship Id="rId124" Type="http://schemas.openxmlformats.org/officeDocument/2006/relationships/customXml" Target="../ink/ink459.xml"/><Relationship Id="rId129" Type="http://schemas.openxmlformats.org/officeDocument/2006/relationships/image" Target="../media/image117.png"/><Relationship Id="rId54" Type="http://schemas.openxmlformats.org/officeDocument/2006/relationships/customXml" Target="../ink/ink424.xml"/><Relationship Id="rId70" Type="http://schemas.openxmlformats.org/officeDocument/2006/relationships/customXml" Target="../ink/ink432.xml"/><Relationship Id="rId75" Type="http://schemas.openxmlformats.org/officeDocument/2006/relationships/image" Target="../media/image90.png"/><Relationship Id="rId91" Type="http://schemas.openxmlformats.org/officeDocument/2006/relationships/image" Target="../media/image98.png"/><Relationship Id="rId96" Type="http://schemas.openxmlformats.org/officeDocument/2006/relationships/customXml" Target="../ink/ink4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0.xml"/><Relationship Id="rId23" Type="http://schemas.openxmlformats.org/officeDocument/2006/relationships/image" Target="../media/image6410.png"/><Relationship Id="rId28" Type="http://schemas.openxmlformats.org/officeDocument/2006/relationships/customXml" Target="../ink/ink411.xml"/><Relationship Id="rId49" Type="http://schemas.openxmlformats.org/officeDocument/2006/relationships/image" Target="../media/image77.png"/><Relationship Id="rId114" Type="http://schemas.openxmlformats.org/officeDocument/2006/relationships/customXml" Target="../ink/ink454.xml"/><Relationship Id="rId119" Type="http://schemas.openxmlformats.org/officeDocument/2006/relationships/image" Target="../media/image112.png"/><Relationship Id="rId44" Type="http://schemas.openxmlformats.org/officeDocument/2006/relationships/customXml" Target="../ink/ink419.xml"/><Relationship Id="rId60" Type="http://schemas.openxmlformats.org/officeDocument/2006/relationships/customXml" Target="../ink/ink427.xml"/><Relationship Id="rId65" Type="http://schemas.openxmlformats.org/officeDocument/2006/relationships/image" Target="../media/image85.png"/><Relationship Id="rId81" Type="http://schemas.openxmlformats.org/officeDocument/2006/relationships/image" Target="../media/image93.png"/><Relationship Id="rId86" Type="http://schemas.openxmlformats.org/officeDocument/2006/relationships/customXml" Target="../ink/ink440.xml"/><Relationship Id="rId13" Type="http://schemas.openxmlformats.org/officeDocument/2006/relationships/image" Target="../media/image5910.png"/><Relationship Id="rId18" Type="http://schemas.openxmlformats.org/officeDocument/2006/relationships/customXml" Target="../ink/ink406.xml"/><Relationship Id="rId39" Type="http://schemas.openxmlformats.org/officeDocument/2006/relationships/image" Target="../media/image72.png"/><Relationship Id="rId109" Type="http://schemas.openxmlformats.org/officeDocument/2006/relationships/image" Target="../media/image107.png"/><Relationship Id="rId34" Type="http://schemas.openxmlformats.org/officeDocument/2006/relationships/customXml" Target="../ink/ink414.xml"/><Relationship Id="rId50" Type="http://schemas.openxmlformats.org/officeDocument/2006/relationships/customXml" Target="../ink/ink422.xml"/><Relationship Id="rId55" Type="http://schemas.openxmlformats.org/officeDocument/2006/relationships/image" Target="../media/image80.png"/><Relationship Id="rId76" Type="http://schemas.openxmlformats.org/officeDocument/2006/relationships/customXml" Target="../ink/ink435.xml"/><Relationship Id="rId97" Type="http://schemas.openxmlformats.org/officeDocument/2006/relationships/image" Target="../media/image101.png"/><Relationship Id="rId104" Type="http://schemas.openxmlformats.org/officeDocument/2006/relationships/customXml" Target="../ink/ink449.xml"/><Relationship Id="rId120" Type="http://schemas.openxmlformats.org/officeDocument/2006/relationships/customXml" Target="../ink/ink457.xml"/><Relationship Id="rId125" Type="http://schemas.openxmlformats.org/officeDocument/2006/relationships/image" Target="../media/image115.png"/><Relationship Id="rId7" Type="http://schemas.openxmlformats.org/officeDocument/2006/relationships/image" Target="../media/image5610.png"/><Relationship Id="rId71" Type="http://schemas.openxmlformats.org/officeDocument/2006/relationships/image" Target="../media/image88.png"/><Relationship Id="rId92" Type="http://schemas.openxmlformats.org/officeDocument/2006/relationships/customXml" Target="../ink/ink443.xml"/><Relationship Id="rId2" Type="http://schemas.openxmlformats.org/officeDocument/2006/relationships/customXml" Target="../ink/ink398.xml"/><Relationship Id="rId29" Type="http://schemas.openxmlformats.org/officeDocument/2006/relationships/image" Target="../media/image67.png"/><Relationship Id="rId24" Type="http://schemas.openxmlformats.org/officeDocument/2006/relationships/customXml" Target="../ink/ink409.xml"/><Relationship Id="rId40" Type="http://schemas.openxmlformats.org/officeDocument/2006/relationships/customXml" Target="../ink/ink417.xml"/><Relationship Id="rId45" Type="http://schemas.openxmlformats.org/officeDocument/2006/relationships/image" Target="../media/image75.png"/><Relationship Id="rId66" Type="http://schemas.openxmlformats.org/officeDocument/2006/relationships/customXml" Target="../ink/ink430.xml"/><Relationship Id="rId87" Type="http://schemas.openxmlformats.org/officeDocument/2006/relationships/image" Target="../media/image96.png"/><Relationship Id="rId110" Type="http://schemas.openxmlformats.org/officeDocument/2006/relationships/customXml" Target="../ink/ink452.xml"/><Relationship Id="rId115" Type="http://schemas.openxmlformats.org/officeDocument/2006/relationships/image" Target="../media/image110.png"/><Relationship Id="rId61" Type="http://schemas.openxmlformats.org/officeDocument/2006/relationships/image" Target="../media/image83.png"/><Relationship Id="rId82" Type="http://schemas.openxmlformats.org/officeDocument/2006/relationships/customXml" Target="../ink/ink438.xml"/><Relationship Id="rId19" Type="http://schemas.openxmlformats.org/officeDocument/2006/relationships/image" Target="../media/image6210.png"/><Relationship Id="rId14" Type="http://schemas.openxmlformats.org/officeDocument/2006/relationships/customXml" Target="../ink/ink404.xml"/><Relationship Id="rId30" Type="http://schemas.openxmlformats.org/officeDocument/2006/relationships/customXml" Target="../ink/ink412.xml"/><Relationship Id="rId35" Type="http://schemas.openxmlformats.org/officeDocument/2006/relationships/image" Target="../media/image70.png"/><Relationship Id="rId56" Type="http://schemas.openxmlformats.org/officeDocument/2006/relationships/customXml" Target="../ink/ink425.xml"/><Relationship Id="rId77" Type="http://schemas.openxmlformats.org/officeDocument/2006/relationships/image" Target="../media/image91.png"/><Relationship Id="rId100" Type="http://schemas.openxmlformats.org/officeDocument/2006/relationships/customXml" Target="../ink/ink447.xml"/><Relationship Id="rId105" Type="http://schemas.openxmlformats.org/officeDocument/2006/relationships/image" Target="../media/image105.png"/><Relationship Id="rId126" Type="http://schemas.openxmlformats.org/officeDocument/2006/relationships/customXml" Target="../ink/ink460.xml"/><Relationship Id="rId8" Type="http://schemas.openxmlformats.org/officeDocument/2006/relationships/customXml" Target="../ink/ink401.xml"/><Relationship Id="rId51" Type="http://schemas.openxmlformats.org/officeDocument/2006/relationships/image" Target="../media/image78.png"/><Relationship Id="rId72" Type="http://schemas.openxmlformats.org/officeDocument/2006/relationships/customXml" Target="../ink/ink433.xml"/><Relationship Id="rId93" Type="http://schemas.openxmlformats.org/officeDocument/2006/relationships/image" Target="../media/image99.png"/><Relationship Id="rId98" Type="http://schemas.openxmlformats.org/officeDocument/2006/relationships/customXml" Target="../ink/ink446.xml"/><Relationship Id="rId121" Type="http://schemas.openxmlformats.org/officeDocument/2006/relationships/image" Target="../media/image113.png"/><Relationship Id="rId3" Type="http://schemas.openxmlformats.org/officeDocument/2006/relationships/image" Target="../media/image5410.png"/><Relationship Id="rId25" Type="http://schemas.openxmlformats.org/officeDocument/2006/relationships/image" Target="../media/image6510.png"/><Relationship Id="rId46" Type="http://schemas.openxmlformats.org/officeDocument/2006/relationships/customXml" Target="../ink/ink420.xml"/><Relationship Id="rId67" Type="http://schemas.openxmlformats.org/officeDocument/2006/relationships/image" Target="../media/image86.png"/><Relationship Id="rId116" Type="http://schemas.openxmlformats.org/officeDocument/2006/relationships/customXml" Target="../ink/ink455.xml"/><Relationship Id="rId20" Type="http://schemas.openxmlformats.org/officeDocument/2006/relationships/customXml" Target="../ink/ink407.xml"/><Relationship Id="rId41" Type="http://schemas.openxmlformats.org/officeDocument/2006/relationships/image" Target="../media/image73.png"/><Relationship Id="rId62" Type="http://schemas.openxmlformats.org/officeDocument/2006/relationships/customXml" Target="../ink/ink428.xml"/><Relationship Id="rId83" Type="http://schemas.openxmlformats.org/officeDocument/2006/relationships/image" Target="../media/image94.png"/><Relationship Id="rId88" Type="http://schemas.openxmlformats.org/officeDocument/2006/relationships/customXml" Target="../ink/ink441.xml"/><Relationship Id="rId111" Type="http://schemas.openxmlformats.org/officeDocument/2006/relationships/image" Target="../media/image108.png"/><Relationship Id="rId15" Type="http://schemas.openxmlformats.org/officeDocument/2006/relationships/image" Target="../media/image6010.png"/><Relationship Id="rId36" Type="http://schemas.openxmlformats.org/officeDocument/2006/relationships/customXml" Target="../ink/ink415.xml"/><Relationship Id="rId57" Type="http://schemas.openxmlformats.org/officeDocument/2006/relationships/image" Target="../media/image81.png"/><Relationship Id="rId106" Type="http://schemas.openxmlformats.org/officeDocument/2006/relationships/customXml" Target="../ink/ink450.xml"/><Relationship Id="rId127" Type="http://schemas.openxmlformats.org/officeDocument/2006/relationships/image" Target="../media/image116.png"/><Relationship Id="rId10" Type="http://schemas.openxmlformats.org/officeDocument/2006/relationships/customXml" Target="../ink/ink402.xml"/><Relationship Id="rId31" Type="http://schemas.openxmlformats.org/officeDocument/2006/relationships/image" Target="../media/image68.png"/><Relationship Id="rId52" Type="http://schemas.openxmlformats.org/officeDocument/2006/relationships/customXml" Target="../ink/ink423.xml"/><Relationship Id="rId73" Type="http://schemas.openxmlformats.org/officeDocument/2006/relationships/image" Target="../media/image89.png"/><Relationship Id="rId78" Type="http://schemas.openxmlformats.org/officeDocument/2006/relationships/customXml" Target="../ink/ink436.xml"/><Relationship Id="rId94" Type="http://schemas.openxmlformats.org/officeDocument/2006/relationships/customXml" Target="../ink/ink444.xml"/><Relationship Id="rId99" Type="http://schemas.openxmlformats.org/officeDocument/2006/relationships/image" Target="../media/image102.png"/><Relationship Id="rId101" Type="http://schemas.openxmlformats.org/officeDocument/2006/relationships/image" Target="../media/image103.png"/><Relationship Id="rId122" Type="http://schemas.openxmlformats.org/officeDocument/2006/relationships/customXml" Target="../ink/ink458.xml"/><Relationship Id="rId4" Type="http://schemas.openxmlformats.org/officeDocument/2006/relationships/customXml" Target="../ink/ink399.xml"/><Relationship Id="rId9" Type="http://schemas.openxmlformats.org/officeDocument/2006/relationships/image" Target="../media/image5710.png"/><Relationship Id="rId26" Type="http://schemas.openxmlformats.org/officeDocument/2006/relationships/customXml" Target="../ink/ink410.xml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1.png"/><Relationship Id="rId21" Type="http://schemas.openxmlformats.org/officeDocument/2006/relationships/image" Target="../media/image6310.png"/><Relationship Id="rId42" Type="http://schemas.openxmlformats.org/officeDocument/2006/relationships/customXml" Target="../ink/ink482.xml"/><Relationship Id="rId47" Type="http://schemas.openxmlformats.org/officeDocument/2006/relationships/image" Target="../media/image76.png"/><Relationship Id="rId63" Type="http://schemas.openxmlformats.org/officeDocument/2006/relationships/image" Target="../media/image84.png"/><Relationship Id="rId68" Type="http://schemas.openxmlformats.org/officeDocument/2006/relationships/customXml" Target="../ink/ink495.xml"/><Relationship Id="rId84" Type="http://schemas.openxmlformats.org/officeDocument/2006/relationships/customXml" Target="../ink/ink503.xml"/><Relationship Id="rId89" Type="http://schemas.openxmlformats.org/officeDocument/2006/relationships/image" Target="../media/image97.png"/><Relationship Id="rId112" Type="http://schemas.openxmlformats.org/officeDocument/2006/relationships/customXml" Target="../ink/ink517.xml"/><Relationship Id="rId16" Type="http://schemas.openxmlformats.org/officeDocument/2006/relationships/customXml" Target="../ink/ink469.xml"/><Relationship Id="rId107" Type="http://schemas.openxmlformats.org/officeDocument/2006/relationships/image" Target="../media/image106.png"/><Relationship Id="rId11" Type="http://schemas.openxmlformats.org/officeDocument/2006/relationships/image" Target="../media/image5810.png"/><Relationship Id="rId32" Type="http://schemas.openxmlformats.org/officeDocument/2006/relationships/customXml" Target="../ink/ink477.xml"/><Relationship Id="rId37" Type="http://schemas.openxmlformats.org/officeDocument/2006/relationships/image" Target="../media/image71.png"/><Relationship Id="rId53" Type="http://schemas.openxmlformats.org/officeDocument/2006/relationships/image" Target="../media/image79.png"/><Relationship Id="rId58" Type="http://schemas.openxmlformats.org/officeDocument/2006/relationships/customXml" Target="../ink/ink490.xml"/><Relationship Id="rId74" Type="http://schemas.openxmlformats.org/officeDocument/2006/relationships/customXml" Target="../ink/ink498.xml"/><Relationship Id="rId79" Type="http://schemas.openxmlformats.org/officeDocument/2006/relationships/image" Target="../media/image92.png"/><Relationship Id="rId102" Type="http://schemas.openxmlformats.org/officeDocument/2006/relationships/customXml" Target="../ink/ink512.xml"/><Relationship Id="rId123" Type="http://schemas.openxmlformats.org/officeDocument/2006/relationships/image" Target="../media/image114.png"/><Relationship Id="rId128" Type="http://schemas.openxmlformats.org/officeDocument/2006/relationships/customXml" Target="../ink/ink525.xml"/><Relationship Id="rId5" Type="http://schemas.openxmlformats.org/officeDocument/2006/relationships/image" Target="../media/image5510.png"/><Relationship Id="rId90" Type="http://schemas.openxmlformats.org/officeDocument/2006/relationships/customXml" Target="../ink/ink506.xml"/><Relationship Id="rId95" Type="http://schemas.openxmlformats.org/officeDocument/2006/relationships/image" Target="../media/image100.png"/><Relationship Id="rId22" Type="http://schemas.openxmlformats.org/officeDocument/2006/relationships/customXml" Target="../ink/ink472.xml"/><Relationship Id="rId27" Type="http://schemas.openxmlformats.org/officeDocument/2006/relationships/image" Target="../media/image6610.png"/><Relationship Id="rId43" Type="http://schemas.openxmlformats.org/officeDocument/2006/relationships/image" Target="../media/image74.png"/><Relationship Id="rId48" Type="http://schemas.openxmlformats.org/officeDocument/2006/relationships/customXml" Target="../ink/ink485.xml"/><Relationship Id="rId64" Type="http://schemas.openxmlformats.org/officeDocument/2006/relationships/customXml" Target="../ink/ink493.xml"/><Relationship Id="rId69" Type="http://schemas.openxmlformats.org/officeDocument/2006/relationships/image" Target="../media/image87.png"/><Relationship Id="rId113" Type="http://schemas.openxmlformats.org/officeDocument/2006/relationships/image" Target="../media/image109.png"/><Relationship Id="rId118" Type="http://schemas.openxmlformats.org/officeDocument/2006/relationships/customXml" Target="../ink/ink520.xml"/><Relationship Id="rId80" Type="http://schemas.openxmlformats.org/officeDocument/2006/relationships/customXml" Target="../ink/ink501.xml"/><Relationship Id="rId85" Type="http://schemas.openxmlformats.org/officeDocument/2006/relationships/image" Target="../media/image95.png"/><Relationship Id="rId12" Type="http://schemas.openxmlformats.org/officeDocument/2006/relationships/customXml" Target="../ink/ink467.xml"/><Relationship Id="rId17" Type="http://schemas.openxmlformats.org/officeDocument/2006/relationships/image" Target="../media/image6110.png"/><Relationship Id="rId33" Type="http://schemas.openxmlformats.org/officeDocument/2006/relationships/image" Target="../media/image69.png"/><Relationship Id="rId38" Type="http://schemas.openxmlformats.org/officeDocument/2006/relationships/customXml" Target="../ink/ink480.xml"/><Relationship Id="rId59" Type="http://schemas.openxmlformats.org/officeDocument/2006/relationships/image" Target="../media/image82.png"/><Relationship Id="rId103" Type="http://schemas.openxmlformats.org/officeDocument/2006/relationships/image" Target="../media/image104.png"/><Relationship Id="rId108" Type="http://schemas.openxmlformats.org/officeDocument/2006/relationships/customXml" Target="../ink/ink515.xml"/><Relationship Id="rId124" Type="http://schemas.openxmlformats.org/officeDocument/2006/relationships/customXml" Target="../ink/ink523.xml"/><Relationship Id="rId129" Type="http://schemas.openxmlformats.org/officeDocument/2006/relationships/image" Target="../media/image117.png"/><Relationship Id="rId54" Type="http://schemas.openxmlformats.org/officeDocument/2006/relationships/customXml" Target="../ink/ink488.xml"/><Relationship Id="rId70" Type="http://schemas.openxmlformats.org/officeDocument/2006/relationships/customXml" Target="../ink/ink496.xml"/><Relationship Id="rId75" Type="http://schemas.openxmlformats.org/officeDocument/2006/relationships/image" Target="../media/image90.png"/><Relationship Id="rId91" Type="http://schemas.openxmlformats.org/officeDocument/2006/relationships/image" Target="../media/image98.png"/><Relationship Id="rId96" Type="http://schemas.openxmlformats.org/officeDocument/2006/relationships/customXml" Target="../ink/ink5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4.xml"/><Relationship Id="rId23" Type="http://schemas.openxmlformats.org/officeDocument/2006/relationships/image" Target="../media/image6410.png"/><Relationship Id="rId28" Type="http://schemas.openxmlformats.org/officeDocument/2006/relationships/customXml" Target="../ink/ink475.xml"/><Relationship Id="rId49" Type="http://schemas.openxmlformats.org/officeDocument/2006/relationships/image" Target="../media/image77.png"/><Relationship Id="rId114" Type="http://schemas.openxmlformats.org/officeDocument/2006/relationships/customXml" Target="../ink/ink518.xml"/><Relationship Id="rId119" Type="http://schemas.openxmlformats.org/officeDocument/2006/relationships/image" Target="../media/image112.png"/><Relationship Id="rId44" Type="http://schemas.openxmlformats.org/officeDocument/2006/relationships/customXml" Target="../ink/ink483.xml"/><Relationship Id="rId60" Type="http://schemas.openxmlformats.org/officeDocument/2006/relationships/customXml" Target="../ink/ink491.xml"/><Relationship Id="rId65" Type="http://schemas.openxmlformats.org/officeDocument/2006/relationships/image" Target="../media/image85.png"/><Relationship Id="rId81" Type="http://schemas.openxmlformats.org/officeDocument/2006/relationships/image" Target="../media/image93.png"/><Relationship Id="rId86" Type="http://schemas.openxmlformats.org/officeDocument/2006/relationships/customXml" Target="../ink/ink504.xml"/><Relationship Id="rId130" Type="http://schemas.openxmlformats.org/officeDocument/2006/relationships/customXml" Target="../ink/ink526.xml"/><Relationship Id="rId13" Type="http://schemas.openxmlformats.org/officeDocument/2006/relationships/image" Target="../media/image5910.png"/><Relationship Id="rId18" Type="http://schemas.openxmlformats.org/officeDocument/2006/relationships/customXml" Target="../ink/ink470.xml"/><Relationship Id="rId39" Type="http://schemas.openxmlformats.org/officeDocument/2006/relationships/image" Target="../media/image72.png"/><Relationship Id="rId109" Type="http://schemas.openxmlformats.org/officeDocument/2006/relationships/image" Target="../media/image107.png"/><Relationship Id="rId34" Type="http://schemas.openxmlformats.org/officeDocument/2006/relationships/customXml" Target="../ink/ink478.xml"/><Relationship Id="rId50" Type="http://schemas.openxmlformats.org/officeDocument/2006/relationships/customXml" Target="../ink/ink486.xml"/><Relationship Id="rId55" Type="http://schemas.openxmlformats.org/officeDocument/2006/relationships/image" Target="../media/image80.png"/><Relationship Id="rId76" Type="http://schemas.openxmlformats.org/officeDocument/2006/relationships/customXml" Target="../ink/ink499.xml"/><Relationship Id="rId97" Type="http://schemas.openxmlformats.org/officeDocument/2006/relationships/image" Target="../media/image101.png"/><Relationship Id="rId104" Type="http://schemas.openxmlformats.org/officeDocument/2006/relationships/customXml" Target="../ink/ink513.xml"/><Relationship Id="rId120" Type="http://schemas.openxmlformats.org/officeDocument/2006/relationships/customXml" Target="../ink/ink521.xml"/><Relationship Id="rId125" Type="http://schemas.openxmlformats.org/officeDocument/2006/relationships/image" Target="../media/image115.png"/><Relationship Id="rId7" Type="http://schemas.openxmlformats.org/officeDocument/2006/relationships/image" Target="../media/image5610.png"/><Relationship Id="rId71" Type="http://schemas.openxmlformats.org/officeDocument/2006/relationships/image" Target="../media/image88.png"/><Relationship Id="rId92" Type="http://schemas.openxmlformats.org/officeDocument/2006/relationships/customXml" Target="../ink/ink507.xml"/><Relationship Id="rId2" Type="http://schemas.openxmlformats.org/officeDocument/2006/relationships/customXml" Target="../ink/ink462.xml"/><Relationship Id="rId29" Type="http://schemas.openxmlformats.org/officeDocument/2006/relationships/image" Target="../media/image67.png"/><Relationship Id="rId24" Type="http://schemas.openxmlformats.org/officeDocument/2006/relationships/customXml" Target="../ink/ink473.xml"/><Relationship Id="rId40" Type="http://schemas.openxmlformats.org/officeDocument/2006/relationships/customXml" Target="../ink/ink481.xml"/><Relationship Id="rId45" Type="http://schemas.openxmlformats.org/officeDocument/2006/relationships/image" Target="../media/image75.png"/><Relationship Id="rId66" Type="http://schemas.openxmlformats.org/officeDocument/2006/relationships/customXml" Target="../ink/ink494.xml"/><Relationship Id="rId87" Type="http://schemas.openxmlformats.org/officeDocument/2006/relationships/image" Target="../media/image96.png"/><Relationship Id="rId110" Type="http://schemas.openxmlformats.org/officeDocument/2006/relationships/customXml" Target="../ink/ink516.xml"/><Relationship Id="rId115" Type="http://schemas.openxmlformats.org/officeDocument/2006/relationships/image" Target="../media/image110.png"/><Relationship Id="rId131" Type="http://schemas.openxmlformats.org/officeDocument/2006/relationships/image" Target="../media/image118.png"/><Relationship Id="rId61" Type="http://schemas.openxmlformats.org/officeDocument/2006/relationships/image" Target="../media/image83.png"/><Relationship Id="rId82" Type="http://schemas.openxmlformats.org/officeDocument/2006/relationships/customXml" Target="../ink/ink502.xml"/><Relationship Id="rId19" Type="http://schemas.openxmlformats.org/officeDocument/2006/relationships/image" Target="../media/image6210.png"/><Relationship Id="rId14" Type="http://schemas.openxmlformats.org/officeDocument/2006/relationships/customXml" Target="../ink/ink468.xml"/><Relationship Id="rId30" Type="http://schemas.openxmlformats.org/officeDocument/2006/relationships/customXml" Target="../ink/ink476.xml"/><Relationship Id="rId35" Type="http://schemas.openxmlformats.org/officeDocument/2006/relationships/image" Target="../media/image70.png"/><Relationship Id="rId56" Type="http://schemas.openxmlformats.org/officeDocument/2006/relationships/customXml" Target="../ink/ink489.xml"/><Relationship Id="rId77" Type="http://schemas.openxmlformats.org/officeDocument/2006/relationships/image" Target="../media/image91.png"/><Relationship Id="rId100" Type="http://schemas.openxmlformats.org/officeDocument/2006/relationships/customXml" Target="../ink/ink511.xml"/><Relationship Id="rId105" Type="http://schemas.openxmlformats.org/officeDocument/2006/relationships/image" Target="../media/image105.png"/><Relationship Id="rId126" Type="http://schemas.openxmlformats.org/officeDocument/2006/relationships/customXml" Target="../ink/ink524.xml"/><Relationship Id="rId8" Type="http://schemas.openxmlformats.org/officeDocument/2006/relationships/customXml" Target="../ink/ink465.xml"/><Relationship Id="rId51" Type="http://schemas.openxmlformats.org/officeDocument/2006/relationships/image" Target="../media/image78.png"/><Relationship Id="rId72" Type="http://schemas.openxmlformats.org/officeDocument/2006/relationships/customXml" Target="../ink/ink497.xml"/><Relationship Id="rId93" Type="http://schemas.openxmlformats.org/officeDocument/2006/relationships/image" Target="../media/image99.png"/><Relationship Id="rId98" Type="http://schemas.openxmlformats.org/officeDocument/2006/relationships/customXml" Target="../ink/ink510.xml"/><Relationship Id="rId121" Type="http://schemas.openxmlformats.org/officeDocument/2006/relationships/image" Target="../media/image113.png"/><Relationship Id="rId3" Type="http://schemas.openxmlformats.org/officeDocument/2006/relationships/image" Target="../media/image5410.png"/><Relationship Id="rId25" Type="http://schemas.openxmlformats.org/officeDocument/2006/relationships/image" Target="../media/image6510.png"/><Relationship Id="rId46" Type="http://schemas.openxmlformats.org/officeDocument/2006/relationships/customXml" Target="../ink/ink484.xml"/><Relationship Id="rId67" Type="http://schemas.openxmlformats.org/officeDocument/2006/relationships/image" Target="../media/image86.png"/><Relationship Id="rId116" Type="http://schemas.openxmlformats.org/officeDocument/2006/relationships/customXml" Target="../ink/ink519.xml"/><Relationship Id="rId20" Type="http://schemas.openxmlformats.org/officeDocument/2006/relationships/customXml" Target="../ink/ink471.xml"/><Relationship Id="rId41" Type="http://schemas.openxmlformats.org/officeDocument/2006/relationships/image" Target="../media/image73.png"/><Relationship Id="rId62" Type="http://schemas.openxmlformats.org/officeDocument/2006/relationships/customXml" Target="../ink/ink492.xml"/><Relationship Id="rId83" Type="http://schemas.openxmlformats.org/officeDocument/2006/relationships/image" Target="../media/image94.png"/><Relationship Id="rId88" Type="http://schemas.openxmlformats.org/officeDocument/2006/relationships/customXml" Target="../ink/ink505.xml"/><Relationship Id="rId111" Type="http://schemas.openxmlformats.org/officeDocument/2006/relationships/image" Target="../media/image108.png"/><Relationship Id="rId15" Type="http://schemas.openxmlformats.org/officeDocument/2006/relationships/image" Target="../media/image6010.png"/><Relationship Id="rId36" Type="http://schemas.openxmlformats.org/officeDocument/2006/relationships/customXml" Target="../ink/ink479.xml"/><Relationship Id="rId57" Type="http://schemas.openxmlformats.org/officeDocument/2006/relationships/image" Target="../media/image81.png"/><Relationship Id="rId106" Type="http://schemas.openxmlformats.org/officeDocument/2006/relationships/customXml" Target="../ink/ink514.xml"/><Relationship Id="rId127" Type="http://schemas.openxmlformats.org/officeDocument/2006/relationships/image" Target="../media/image116.png"/><Relationship Id="rId10" Type="http://schemas.openxmlformats.org/officeDocument/2006/relationships/customXml" Target="../ink/ink466.xml"/><Relationship Id="rId31" Type="http://schemas.openxmlformats.org/officeDocument/2006/relationships/image" Target="../media/image68.png"/><Relationship Id="rId52" Type="http://schemas.openxmlformats.org/officeDocument/2006/relationships/customXml" Target="../ink/ink487.xml"/><Relationship Id="rId73" Type="http://schemas.openxmlformats.org/officeDocument/2006/relationships/image" Target="../media/image89.png"/><Relationship Id="rId78" Type="http://schemas.openxmlformats.org/officeDocument/2006/relationships/customXml" Target="../ink/ink500.xml"/><Relationship Id="rId94" Type="http://schemas.openxmlformats.org/officeDocument/2006/relationships/customXml" Target="../ink/ink508.xml"/><Relationship Id="rId99" Type="http://schemas.openxmlformats.org/officeDocument/2006/relationships/image" Target="../media/image102.png"/><Relationship Id="rId101" Type="http://schemas.openxmlformats.org/officeDocument/2006/relationships/image" Target="../media/image103.png"/><Relationship Id="rId122" Type="http://schemas.openxmlformats.org/officeDocument/2006/relationships/customXml" Target="../ink/ink522.xml"/><Relationship Id="rId4" Type="http://schemas.openxmlformats.org/officeDocument/2006/relationships/customXml" Target="../ink/ink463.xml"/><Relationship Id="rId9" Type="http://schemas.openxmlformats.org/officeDocument/2006/relationships/image" Target="../media/image5710.png"/><Relationship Id="rId26" Type="http://schemas.openxmlformats.org/officeDocument/2006/relationships/customXml" Target="../ink/ink474.xml"/></Relationships>
</file>

<file path=ppt/slides/_rels/slide2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4.png"/><Relationship Id="rId18" Type="http://schemas.openxmlformats.org/officeDocument/2006/relationships/customXml" Target="../ink/ink530.xml"/><Relationship Id="rId26" Type="http://schemas.openxmlformats.org/officeDocument/2006/relationships/customXml" Target="../ink/ink534.xml"/><Relationship Id="rId21" Type="http://schemas.openxmlformats.org/officeDocument/2006/relationships/image" Target="../media/image121.png"/><Relationship Id="rId17" Type="http://schemas.openxmlformats.org/officeDocument/2006/relationships/image" Target="../media/image119.png"/><Relationship Id="rId25" Type="http://schemas.openxmlformats.org/officeDocument/2006/relationships/image" Target="../media/image123.png"/><Relationship Id="rId2" Type="http://schemas.openxmlformats.org/officeDocument/2006/relationships/customXml" Target="../ink/ink527.xml"/><Relationship Id="rId16" Type="http://schemas.openxmlformats.org/officeDocument/2006/relationships/customXml" Target="../ink/ink529.xml"/><Relationship Id="rId20" Type="http://schemas.openxmlformats.org/officeDocument/2006/relationships/customXml" Target="../ink/ink531.xml"/><Relationship Id="rId1" Type="http://schemas.openxmlformats.org/officeDocument/2006/relationships/slideLayout" Target="../slideLayouts/slideLayout2.xml"/><Relationship Id="rId24" Type="http://schemas.openxmlformats.org/officeDocument/2006/relationships/customXml" Target="../ink/ink533.xml"/><Relationship Id="rId15" Type="http://schemas.openxmlformats.org/officeDocument/2006/relationships/image" Target="../media/image5210.png"/><Relationship Id="rId23" Type="http://schemas.openxmlformats.org/officeDocument/2006/relationships/image" Target="../media/image122.png"/><Relationship Id="rId19" Type="http://schemas.openxmlformats.org/officeDocument/2006/relationships/image" Target="../media/image120.png"/><Relationship Id="rId14" Type="http://schemas.openxmlformats.org/officeDocument/2006/relationships/customXml" Target="../ink/ink528.xml"/><Relationship Id="rId22" Type="http://schemas.openxmlformats.org/officeDocument/2006/relationships/customXml" Target="../ink/ink532.xml"/><Relationship Id="rId27" Type="http://schemas.openxmlformats.org/officeDocument/2006/relationships/image" Target="../media/image125.png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4.png"/><Relationship Id="rId63" Type="http://schemas.openxmlformats.org/officeDocument/2006/relationships/image" Target="../media/image149.png"/><Relationship Id="rId68" Type="http://schemas.openxmlformats.org/officeDocument/2006/relationships/customXml" Target="../ink/ink540.xml"/><Relationship Id="rId76" Type="http://schemas.openxmlformats.org/officeDocument/2006/relationships/customXml" Target="../ink/ink544.xml"/><Relationship Id="rId84" Type="http://schemas.openxmlformats.org/officeDocument/2006/relationships/customXml" Target="../ink/ink548.xml"/><Relationship Id="rId89" Type="http://schemas.openxmlformats.org/officeDocument/2006/relationships/image" Target="../media/image162.png"/><Relationship Id="rId97" Type="http://schemas.openxmlformats.org/officeDocument/2006/relationships/image" Target="../media/image119.png"/><Relationship Id="rId104" Type="http://schemas.openxmlformats.org/officeDocument/2006/relationships/customXml" Target="../ink/ink558.xml"/><Relationship Id="rId71" Type="http://schemas.openxmlformats.org/officeDocument/2006/relationships/image" Target="../media/image153.png"/><Relationship Id="rId92" Type="http://schemas.openxmlformats.org/officeDocument/2006/relationships/customXml" Target="../ink/ink552.xml"/><Relationship Id="rId2" Type="http://schemas.openxmlformats.org/officeDocument/2006/relationships/customXml" Target="../ink/ink535.xml"/><Relationship Id="rId107" Type="http://schemas.openxmlformats.org/officeDocument/2006/relationships/image" Target="../media/image125.png"/><Relationship Id="rId66" Type="http://schemas.openxmlformats.org/officeDocument/2006/relationships/customXml" Target="../ink/ink539.xml"/><Relationship Id="rId74" Type="http://schemas.openxmlformats.org/officeDocument/2006/relationships/customXml" Target="../ink/ink543.xml"/><Relationship Id="rId79" Type="http://schemas.openxmlformats.org/officeDocument/2006/relationships/image" Target="../media/image157.png"/><Relationship Id="rId87" Type="http://schemas.openxmlformats.org/officeDocument/2006/relationships/image" Target="../media/image161.png"/><Relationship Id="rId102" Type="http://schemas.openxmlformats.org/officeDocument/2006/relationships/customXml" Target="../ink/ink557.xml"/><Relationship Id="rId61" Type="http://schemas.openxmlformats.org/officeDocument/2006/relationships/image" Target="../media/image148.png"/><Relationship Id="rId82" Type="http://schemas.openxmlformats.org/officeDocument/2006/relationships/customXml" Target="../ink/ink547.xml"/><Relationship Id="rId90" Type="http://schemas.openxmlformats.org/officeDocument/2006/relationships/customXml" Target="../ink/ink551.xml"/><Relationship Id="rId95" Type="http://schemas.openxmlformats.org/officeDocument/2006/relationships/image" Target="../media/image5210.png"/><Relationship Id="rId106" Type="http://schemas.openxmlformats.org/officeDocument/2006/relationships/customXml" Target="../ink/ink559.xml"/><Relationship Id="rId65" Type="http://schemas.openxmlformats.org/officeDocument/2006/relationships/image" Target="../media/image150.png"/><Relationship Id="rId73" Type="http://schemas.openxmlformats.org/officeDocument/2006/relationships/image" Target="../media/image154.png"/><Relationship Id="rId78" Type="http://schemas.openxmlformats.org/officeDocument/2006/relationships/customXml" Target="../ink/ink545.xml"/><Relationship Id="rId81" Type="http://schemas.openxmlformats.org/officeDocument/2006/relationships/image" Target="../media/image158.png"/><Relationship Id="rId86" Type="http://schemas.openxmlformats.org/officeDocument/2006/relationships/customXml" Target="../ink/ink549.xml"/><Relationship Id="rId94" Type="http://schemas.openxmlformats.org/officeDocument/2006/relationships/customXml" Target="../ink/ink553.xml"/><Relationship Id="rId99" Type="http://schemas.openxmlformats.org/officeDocument/2006/relationships/image" Target="../media/image120.png"/><Relationship Id="rId101" Type="http://schemas.openxmlformats.org/officeDocument/2006/relationships/image" Target="../media/image121.png"/><Relationship Id="rId14" Type="http://schemas.openxmlformats.org/officeDocument/2006/relationships/customXml" Target="../ink/ink536.xml"/><Relationship Id="rId64" Type="http://schemas.openxmlformats.org/officeDocument/2006/relationships/customXml" Target="../ink/ink538.xml"/><Relationship Id="rId69" Type="http://schemas.openxmlformats.org/officeDocument/2006/relationships/image" Target="../media/image152.png"/><Relationship Id="rId77" Type="http://schemas.openxmlformats.org/officeDocument/2006/relationships/image" Target="../media/image156.png"/><Relationship Id="rId100" Type="http://schemas.openxmlformats.org/officeDocument/2006/relationships/customXml" Target="../ink/ink556.xml"/><Relationship Id="rId105" Type="http://schemas.openxmlformats.org/officeDocument/2006/relationships/image" Target="../media/image123.png"/><Relationship Id="rId72" Type="http://schemas.openxmlformats.org/officeDocument/2006/relationships/customXml" Target="../ink/ink542.xml"/><Relationship Id="rId80" Type="http://schemas.openxmlformats.org/officeDocument/2006/relationships/customXml" Target="../ink/ink546.xml"/><Relationship Id="rId85" Type="http://schemas.openxmlformats.org/officeDocument/2006/relationships/image" Target="../media/image160.png"/><Relationship Id="rId93" Type="http://schemas.openxmlformats.org/officeDocument/2006/relationships/image" Target="../media/image126.png"/><Relationship Id="rId98" Type="http://schemas.openxmlformats.org/officeDocument/2006/relationships/customXml" Target="../ink/ink555.xml"/><Relationship Id="rId67" Type="http://schemas.openxmlformats.org/officeDocument/2006/relationships/image" Target="../media/image151.png"/><Relationship Id="rId103" Type="http://schemas.openxmlformats.org/officeDocument/2006/relationships/image" Target="../media/image122.png"/><Relationship Id="rId62" Type="http://schemas.openxmlformats.org/officeDocument/2006/relationships/customXml" Target="../ink/ink537.xml"/><Relationship Id="rId70" Type="http://schemas.openxmlformats.org/officeDocument/2006/relationships/customXml" Target="../ink/ink541.xml"/><Relationship Id="rId75" Type="http://schemas.openxmlformats.org/officeDocument/2006/relationships/image" Target="../media/image155.png"/><Relationship Id="rId83" Type="http://schemas.openxmlformats.org/officeDocument/2006/relationships/image" Target="../media/image159.png"/><Relationship Id="rId88" Type="http://schemas.openxmlformats.org/officeDocument/2006/relationships/customXml" Target="../ink/ink550.xml"/><Relationship Id="rId91" Type="http://schemas.openxmlformats.org/officeDocument/2006/relationships/image" Target="../media/image163.png"/><Relationship Id="rId96" Type="http://schemas.openxmlformats.org/officeDocument/2006/relationships/customXml" Target="../ink/ink554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0.png"/><Relationship Id="rId63" Type="http://schemas.openxmlformats.org/officeDocument/2006/relationships/image" Target="../media/image149.png"/><Relationship Id="rId68" Type="http://schemas.openxmlformats.org/officeDocument/2006/relationships/customXml" Target="../ink/ink564.xml"/><Relationship Id="rId76" Type="http://schemas.openxmlformats.org/officeDocument/2006/relationships/customXml" Target="../ink/ink568.xml"/><Relationship Id="rId84" Type="http://schemas.openxmlformats.org/officeDocument/2006/relationships/customXml" Target="../ink/ink572.xml"/><Relationship Id="rId89" Type="http://schemas.openxmlformats.org/officeDocument/2006/relationships/image" Target="../media/image162.png"/><Relationship Id="rId97" Type="http://schemas.openxmlformats.org/officeDocument/2006/relationships/image" Target="../media/image166.png"/><Relationship Id="rId104" Type="http://schemas.openxmlformats.org/officeDocument/2006/relationships/customXml" Target="../ink/ink582.xml"/><Relationship Id="rId112" Type="http://schemas.openxmlformats.org/officeDocument/2006/relationships/customXml" Target="../ink/ink586.xml"/><Relationship Id="rId120" Type="http://schemas.openxmlformats.org/officeDocument/2006/relationships/customXml" Target="../ink/ink590.xml"/><Relationship Id="rId125" Type="http://schemas.openxmlformats.org/officeDocument/2006/relationships/image" Target="../media/image125.png"/><Relationship Id="rId71" Type="http://schemas.openxmlformats.org/officeDocument/2006/relationships/image" Target="../media/image153.png"/><Relationship Id="rId92" Type="http://schemas.openxmlformats.org/officeDocument/2006/relationships/customXml" Target="../ink/ink576.xml"/><Relationship Id="rId2" Type="http://schemas.openxmlformats.org/officeDocument/2006/relationships/customXml" Target="../ink/ink560.xml"/><Relationship Id="rId107" Type="http://schemas.openxmlformats.org/officeDocument/2006/relationships/image" Target="../media/image171.png"/><Relationship Id="rId66" Type="http://schemas.openxmlformats.org/officeDocument/2006/relationships/customXml" Target="../ink/ink563.xml"/><Relationship Id="rId74" Type="http://schemas.openxmlformats.org/officeDocument/2006/relationships/customXml" Target="../ink/ink567.xml"/><Relationship Id="rId79" Type="http://schemas.openxmlformats.org/officeDocument/2006/relationships/image" Target="../media/image157.png"/><Relationship Id="rId87" Type="http://schemas.openxmlformats.org/officeDocument/2006/relationships/image" Target="../media/image161.png"/><Relationship Id="rId102" Type="http://schemas.openxmlformats.org/officeDocument/2006/relationships/customXml" Target="../ink/ink581.xml"/><Relationship Id="rId110" Type="http://schemas.openxmlformats.org/officeDocument/2006/relationships/customXml" Target="../ink/ink585.xml"/><Relationship Id="rId115" Type="http://schemas.openxmlformats.org/officeDocument/2006/relationships/image" Target="../media/image119.png"/><Relationship Id="rId123" Type="http://schemas.openxmlformats.org/officeDocument/2006/relationships/image" Target="../media/image123.png"/><Relationship Id="rId61" Type="http://schemas.openxmlformats.org/officeDocument/2006/relationships/image" Target="../media/image148.png"/><Relationship Id="rId82" Type="http://schemas.openxmlformats.org/officeDocument/2006/relationships/customXml" Target="../ink/ink571.xml"/><Relationship Id="rId90" Type="http://schemas.openxmlformats.org/officeDocument/2006/relationships/customXml" Target="../ink/ink575.xml"/><Relationship Id="rId95" Type="http://schemas.openxmlformats.org/officeDocument/2006/relationships/image" Target="../media/image165.png"/><Relationship Id="rId64" Type="http://schemas.openxmlformats.org/officeDocument/2006/relationships/customXml" Target="../ink/ink562.xml"/><Relationship Id="rId69" Type="http://schemas.openxmlformats.org/officeDocument/2006/relationships/image" Target="../media/image152.png"/><Relationship Id="rId77" Type="http://schemas.openxmlformats.org/officeDocument/2006/relationships/image" Target="../media/image156.png"/><Relationship Id="rId100" Type="http://schemas.openxmlformats.org/officeDocument/2006/relationships/customXml" Target="../ink/ink580.xml"/><Relationship Id="rId105" Type="http://schemas.openxmlformats.org/officeDocument/2006/relationships/image" Target="../media/image170.png"/><Relationship Id="rId113" Type="http://schemas.openxmlformats.org/officeDocument/2006/relationships/image" Target="../media/image5210.png"/><Relationship Id="rId118" Type="http://schemas.openxmlformats.org/officeDocument/2006/relationships/customXml" Target="../ink/ink589.xml"/><Relationship Id="rId72" Type="http://schemas.openxmlformats.org/officeDocument/2006/relationships/customXml" Target="../ink/ink566.xml"/><Relationship Id="rId80" Type="http://schemas.openxmlformats.org/officeDocument/2006/relationships/customXml" Target="../ink/ink570.xml"/><Relationship Id="rId85" Type="http://schemas.openxmlformats.org/officeDocument/2006/relationships/image" Target="../media/image160.png"/><Relationship Id="rId93" Type="http://schemas.openxmlformats.org/officeDocument/2006/relationships/image" Target="../media/image164.png"/><Relationship Id="rId98" Type="http://schemas.openxmlformats.org/officeDocument/2006/relationships/customXml" Target="../ink/ink579.xml"/><Relationship Id="rId121" Type="http://schemas.openxmlformats.org/officeDocument/2006/relationships/image" Target="../media/image122.png"/><Relationship Id="rId67" Type="http://schemas.openxmlformats.org/officeDocument/2006/relationships/image" Target="../media/image151.png"/><Relationship Id="rId103" Type="http://schemas.openxmlformats.org/officeDocument/2006/relationships/image" Target="../media/image169.png"/><Relationship Id="rId108" Type="http://schemas.openxmlformats.org/officeDocument/2006/relationships/customXml" Target="../ink/ink584.xml"/><Relationship Id="rId116" Type="http://schemas.openxmlformats.org/officeDocument/2006/relationships/customXml" Target="../ink/ink588.xml"/><Relationship Id="rId124" Type="http://schemas.openxmlformats.org/officeDocument/2006/relationships/customXml" Target="../ink/ink592.xml"/><Relationship Id="rId62" Type="http://schemas.openxmlformats.org/officeDocument/2006/relationships/customXml" Target="../ink/ink561.xml"/><Relationship Id="rId70" Type="http://schemas.openxmlformats.org/officeDocument/2006/relationships/customXml" Target="../ink/ink565.xml"/><Relationship Id="rId75" Type="http://schemas.openxmlformats.org/officeDocument/2006/relationships/image" Target="../media/image155.png"/><Relationship Id="rId83" Type="http://schemas.openxmlformats.org/officeDocument/2006/relationships/image" Target="../media/image159.png"/><Relationship Id="rId88" Type="http://schemas.openxmlformats.org/officeDocument/2006/relationships/customXml" Target="../ink/ink574.xml"/><Relationship Id="rId91" Type="http://schemas.openxmlformats.org/officeDocument/2006/relationships/image" Target="../media/image163.png"/><Relationship Id="rId96" Type="http://schemas.openxmlformats.org/officeDocument/2006/relationships/customXml" Target="../ink/ink578.xml"/><Relationship Id="rId111" Type="http://schemas.openxmlformats.org/officeDocument/2006/relationships/image" Target="../media/image126.png"/><Relationship Id="rId1" Type="http://schemas.openxmlformats.org/officeDocument/2006/relationships/slideLayout" Target="../slideLayouts/slideLayout2.xml"/><Relationship Id="rId106" Type="http://schemas.openxmlformats.org/officeDocument/2006/relationships/customXml" Target="../ink/ink583.xml"/><Relationship Id="rId114" Type="http://schemas.openxmlformats.org/officeDocument/2006/relationships/customXml" Target="../ink/ink587.xml"/><Relationship Id="rId119" Type="http://schemas.openxmlformats.org/officeDocument/2006/relationships/image" Target="../media/image121.png"/><Relationship Id="rId65" Type="http://schemas.openxmlformats.org/officeDocument/2006/relationships/image" Target="../media/image150.png"/><Relationship Id="rId73" Type="http://schemas.openxmlformats.org/officeDocument/2006/relationships/image" Target="../media/image154.png"/><Relationship Id="rId78" Type="http://schemas.openxmlformats.org/officeDocument/2006/relationships/customXml" Target="../ink/ink569.xml"/><Relationship Id="rId81" Type="http://schemas.openxmlformats.org/officeDocument/2006/relationships/image" Target="../media/image158.png"/><Relationship Id="rId86" Type="http://schemas.openxmlformats.org/officeDocument/2006/relationships/customXml" Target="../ink/ink573.xml"/><Relationship Id="rId94" Type="http://schemas.openxmlformats.org/officeDocument/2006/relationships/customXml" Target="../ink/ink577.xml"/><Relationship Id="rId99" Type="http://schemas.openxmlformats.org/officeDocument/2006/relationships/image" Target="../media/image167.png"/><Relationship Id="rId101" Type="http://schemas.openxmlformats.org/officeDocument/2006/relationships/image" Target="../media/image168.png"/><Relationship Id="rId122" Type="http://schemas.openxmlformats.org/officeDocument/2006/relationships/customXml" Target="../ink/ink591.xml"/><Relationship Id="rId109" Type="http://schemas.openxmlformats.org/officeDocument/2006/relationships/image" Target="../media/image172.png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76.png"/><Relationship Id="rId63" Type="http://schemas.openxmlformats.org/officeDocument/2006/relationships/image" Target="../media/image149.png"/><Relationship Id="rId68" Type="http://schemas.openxmlformats.org/officeDocument/2006/relationships/customXml" Target="../ink/ink597.xml"/><Relationship Id="rId84" Type="http://schemas.openxmlformats.org/officeDocument/2006/relationships/customXml" Target="../ink/ink605.xml"/><Relationship Id="rId89" Type="http://schemas.openxmlformats.org/officeDocument/2006/relationships/image" Target="../media/image162.png"/><Relationship Id="rId112" Type="http://schemas.openxmlformats.org/officeDocument/2006/relationships/customXml" Target="../ink/ink619.xml"/><Relationship Id="rId133" Type="http://schemas.openxmlformats.org/officeDocument/2006/relationships/image" Target="../media/image184.png"/><Relationship Id="rId138" Type="http://schemas.openxmlformats.org/officeDocument/2006/relationships/customXml" Target="../ink/ink632.xml"/><Relationship Id="rId107" Type="http://schemas.openxmlformats.org/officeDocument/2006/relationships/image" Target="../media/image171.png"/><Relationship Id="rId74" Type="http://schemas.openxmlformats.org/officeDocument/2006/relationships/customXml" Target="../ink/ink600.xml"/><Relationship Id="rId79" Type="http://schemas.openxmlformats.org/officeDocument/2006/relationships/image" Target="../media/image157.png"/><Relationship Id="rId102" Type="http://schemas.openxmlformats.org/officeDocument/2006/relationships/customXml" Target="../ink/ink614.xml"/><Relationship Id="rId123" Type="http://schemas.openxmlformats.org/officeDocument/2006/relationships/image" Target="../media/image179.png"/><Relationship Id="rId128" Type="http://schemas.openxmlformats.org/officeDocument/2006/relationships/customXml" Target="../ink/ink627.xml"/><Relationship Id="rId144" Type="http://schemas.openxmlformats.org/officeDocument/2006/relationships/customXml" Target="../ink/ink635.xml"/><Relationship Id="rId149" Type="http://schemas.openxmlformats.org/officeDocument/2006/relationships/image" Target="../media/image122.png"/><Relationship Id="rId90" Type="http://schemas.openxmlformats.org/officeDocument/2006/relationships/customXml" Target="../ink/ink608.xml"/><Relationship Id="rId95" Type="http://schemas.openxmlformats.org/officeDocument/2006/relationships/image" Target="../media/image165.png"/><Relationship Id="rId64" Type="http://schemas.openxmlformats.org/officeDocument/2006/relationships/customXml" Target="../ink/ink595.xml"/><Relationship Id="rId69" Type="http://schemas.openxmlformats.org/officeDocument/2006/relationships/image" Target="../media/image152.png"/><Relationship Id="rId113" Type="http://schemas.openxmlformats.org/officeDocument/2006/relationships/image" Target="../media/image174.png"/><Relationship Id="rId118" Type="http://schemas.openxmlformats.org/officeDocument/2006/relationships/customXml" Target="../ink/ink622.xml"/><Relationship Id="rId134" Type="http://schemas.openxmlformats.org/officeDocument/2006/relationships/customXml" Target="../ink/ink630.xml"/><Relationship Id="rId139" Type="http://schemas.openxmlformats.org/officeDocument/2006/relationships/image" Target="../media/image126.png"/><Relationship Id="rId72" Type="http://schemas.openxmlformats.org/officeDocument/2006/relationships/customXml" Target="../ink/ink599.xml"/><Relationship Id="rId80" Type="http://schemas.openxmlformats.org/officeDocument/2006/relationships/customXml" Target="../ink/ink603.xml"/><Relationship Id="rId85" Type="http://schemas.openxmlformats.org/officeDocument/2006/relationships/image" Target="../media/image160.png"/><Relationship Id="rId93" Type="http://schemas.openxmlformats.org/officeDocument/2006/relationships/image" Target="../media/image164.png"/><Relationship Id="rId98" Type="http://schemas.openxmlformats.org/officeDocument/2006/relationships/customXml" Target="../ink/ink612.xml"/><Relationship Id="rId121" Type="http://schemas.openxmlformats.org/officeDocument/2006/relationships/image" Target="../media/image178.png"/><Relationship Id="rId142" Type="http://schemas.openxmlformats.org/officeDocument/2006/relationships/customXml" Target="../ink/ink634.xml"/><Relationship Id="rId150" Type="http://schemas.openxmlformats.org/officeDocument/2006/relationships/customXml" Target="../ink/ink638.xml"/><Relationship Id="rId67" Type="http://schemas.openxmlformats.org/officeDocument/2006/relationships/image" Target="../media/image151.png"/><Relationship Id="rId103" Type="http://schemas.openxmlformats.org/officeDocument/2006/relationships/image" Target="../media/image169.png"/><Relationship Id="rId108" Type="http://schemas.openxmlformats.org/officeDocument/2006/relationships/customXml" Target="../ink/ink617.xml"/><Relationship Id="rId116" Type="http://schemas.openxmlformats.org/officeDocument/2006/relationships/customXml" Target="../ink/ink621.xml"/><Relationship Id="rId124" Type="http://schemas.openxmlformats.org/officeDocument/2006/relationships/customXml" Target="../ink/ink625.xml"/><Relationship Id="rId129" Type="http://schemas.openxmlformats.org/officeDocument/2006/relationships/image" Target="../media/image182.png"/><Relationship Id="rId137" Type="http://schemas.openxmlformats.org/officeDocument/2006/relationships/image" Target="../media/image186.png"/><Relationship Id="rId62" Type="http://schemas.openxmlformats.org/officeDocument/2006/relationships/customXml" Target="../ink/ink594.xml"/><Relationship Id="rId70" Type="http://schemas.openxmlformats.org/officeDocument/2006/relationships/customXml" Target="../ink/ink598.xml"/><Relationship Id="rId75" Type="http://schemas.openxmlformats.org/officeDocument/2006/relationships/image" Target="../media/image155.png"/><Relationship Id="rId83" Type="http://schemas.openxmlformats.org/officeDocument/2006/relationships/image" Target="../media/image159.png"/><Relationship Id="rId88" Type="http://schemas.openxmlformats.org/officeDocument/2006/relationships/customXml" Target="../ink/ink607.xml"/><Relationship Id="rId91" Type="http://schemas.openxmlformats.org/officeDocument/2006/relationships/image" Target="../media/image163.png"/><Relationship Id="rId96" Type="http://schemas.openxmlformats.org/officeDocument/2006/relationships/customXml" Target="../ink/ink611.xml"/><Relationship Id="rId111" Type="http://schemas.openxmlformats.org/officeDocument/2006/relationships/image" Target="../media/image173.png"/><Relationship Id="rId132" Type="http://schemas.openxmlformats.org/officeDocument/2006/relationships/customXml" Target="../ink/ink629.xml"/><Relationship Id="rId140" Type="http://schemas.openxmlformats.org/officeDocument/2006/relationships/customXml" Target="../ink/ink633.xml"/><Relationship Id="rId145" Type="http://schemas.openxmlformats.org/officeDocument/2006/relationships/image" Target="../media/image120.png"/><Relationship Id="rId153" Type="http://schemas.openxmlformats.org/officeDocument/2006/relationships/image" Target="../media/image125.png"/><Relationship Id="rId1" Type="http://schemas.openxmlformats.org/officeDocument/2006/relationships/slideLayout" Target="../slideLayouts/slideLayout2.xml"/><Relationship Id="rId106" Type="http://schemas.openxmlformats.org/officeDocument/2006/relationships/customXml" Target="../ink/ink616.xml"/><Relationship Id="rId114" Type="http://schemas.openxmlformats.org/officeDocument/2006/relationships/customXml" Target="../ink/ink620.xml"/><Relationship Id="rId119" Type="http://schemas.openxmlformats.org/officeDocument/2006/relationships/image" Target="../media/image177.png"/><Relationship Id="rId127" Type="http://schemas.openxmlformats.org/officeDocument/2006/relationships/image" Target="../media/image181.png"/><Relationship Id="rId65" Type="http://schemas.openxmlformats.org/officeDocument/2006/relationships/image" Target="../media/image150.png"/><Relationship Id="rId73" Type="http://schemas.openxmlformats.org/officeDocument/2006/relationships/image" Target="../media/image154.png"/><Relationship Id="rId78" Type="http://schemas.openxmlformats.org/officeDocument/2006/relationships/customXml" Target="../ink/ink602.xml"/><Relationship Id="rId81" Type="http://schemas.openxmlformats.org/officeDocument/2006/relationships/image" Target="../media/image158.png"/><Relationship Id="rId86" Type="http://schemas.openxmlformats.org/officeDocument/2006/relationships/customXml" Target="../ink/ink606.xml"/><Relationship Id="rId94" Type="http://schemas.openxmlformats.org/officeDocument/2006/relationships/customXml" Target="../ink/ink610.xml"/><Relationship Id="rId99" Type="http://schemas.openxmlformats.org/officeDocument/2006/relationships/image" Target="../media/image167.png"/><Relationship Id="rId101" Type="http://schemas.openxmlformats.org/officeDocument/2006/relationships/image" Target="../media/image168.png"/><Relationship Id="rId122" Type="http://schemas.openxmlformats.org/officeDocument/2006/relationships/customXml" Target="../ink/ink624.xml"/><Relationship Id="rId130" Type="http://schemas.openxmlformats.org/officeDocument/2006/relationships/customXml" Target="../ink/ink628.xml"/><Relationship Id="rId135" Type="http://schemas.openxmlformats.org/officeDocument/2006/relationships/image" Target="../media/image185.png"/><Relationship Id="rId143" Type="http://schemas.openxmlformats.org/officeDocument/2006/relationships/image" Target="../media/image119.png"/><Relationship Id="rId148" Type="http://schemas.openxmlformats.org/officeDocument/2006/relationships/customXml" Target="../ink/ink637.xml"/><Relationship Id="rId151" Type="http://schemas.openxmlformats.org/officeDocument/2006/relationships/image" Target="../media/image123.png"/><Relationship Id="rId109" Type="http://schemas.openxmlformats.org/officeDocument/2006/relationships/image" Target="../media/image172.png"/><Relationship Id="rId76" Type="http://schemas.openxmlformats.org/officeDocument/2006/relationships/customXml" Target="../ink/ink601.xml"/><Relationship Id="rId97" Type="http://schemas.openxmlformats.org/officeDocument/2006/relationships/image" Target="../media/image166.png"/><Relationship Id="rId104" Type="http://schemas.openxmlformats.org/officeDocument/2006/relationships/customXml" Target="../ink/ink615.xml"/><Relationship Id="rId120" Type="http://schemas.openxmlformats.org/officeDocument/2006/relationships/customXml" Target="../ink/ink623.xml"/><Relationship Id="rId125" Type="http://schemas.openxmlformats.org/officeDocument/2006/relationships/image" Target="../media/image180.png"/><Relationship Id="rId141" Type="http://schemas.openxmlformats.org/officeDocument/2006/relationships/image" Target="../media/image5210.png"/><Relationship Id="rId146" Type="http://schemas.openxmlformats.org/officeDocument/2006/relationships/customXml" Target="../ink/ink636.xml"/><Relationship Id="rId71" Type="http://schemas.openxmlformats.org/officeDocument/2006/relationships/image" Target="../media/image153.png"/><Relationship Id="rId92" Type="http://schemas.openxmlformats.org/officeDocument/2006/relationships/customXml" Target="../ink/ink609.xml"/><Relationship Id="rId2" Type="http://schemas.openxmlformats.org/officeDocument/2006/relationships/customXml" Target="../ink/ink593.xml"/><Relationship Id="rId66" Type="http://schemas.openxmlformats.org/officeDocument/2006/relationships/customXml" Target="../ink/ink596.xml"/><Relationship Id="rId87" Type="http://schemas.openxmlformats.org/officeDocument/2006/relationships/image" Target="../media/image161.png"/><Relationship Id="rId110" Type="http://schemas.openxmlformats.org/officeDocument/2006/relationships/customXml" Target="../ink/ink618.xml"/><Relationship Id="rId115" Type="http://schemas.openxmlformats.org/officeDocument/2006/relationships/image" Target="../media/image175.png"/><Relationship Id="rId131" Type="http://schemas.openxmlformats.org/officeDocument/2006/relationships/image" Target="../media/image183.png"/><Relationship Id="rId136" Type="http://schemas.openxmlformats.org/officeDocument/2006/relationships/customXml" Target="../ink/ink631.xml"/><Relationship Id="rId61" Type="http://schemas.openxmlformats.org/officeDocument/2006/relationships/image" Target="../media/image148.png"/><Relationship Id="rId82" Type="http://schemas.openxmlformats.org/officeDocument/2006/relationships/customXml" Target="../ink/ink604.xml"/><Relationship Id="rId152" Type="http://schemas.openxmlformats.org/officeDocument/2006/relationships/customXml" Target="../ink/ink639.xml"/><Relationship Id="rId77" Type="http://schemas.openxmlformats.org/officeDocument/2006/relationships/image" Target="../media/image156.png"/><Relationship Id="rId100" Type="http://schemas.openxmlformats.org/officeDocument/2006/relationships/customXml" Target="../ink/ink613.xml"/><Relationship Id="rId105" Type="http://schemas.openxmlformats.org/officeDocument/2006/relationships/image" Target="../media/image170.png"/><Relationship Id="rId126" Type="http://schemas.openxmlformats.org/officeDocument/2006/relationships/customXml" Target="../ink/ink626.xml"/><Relationship Id="rId147" Type="http://schemas.openxmlformats.org/officeDocument/2006/relationships/image" Target="../media/image12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customXml" Target="../ink/ink4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76.png"/><Relationship Id="rId63" Type="http://schemas.openxmlformats.org/officeDocument/2006/relationships/image" Target="../media/image149.png"/><Relationship Id="rId68" Type="http://schemas.openxmlformats.org/officeDocument/2006/relationships/customXml" Target="../ink/ink644.xml"/><Relationship Id="rId84" Type="http://schemas.openxmlformats.org/officeDocument/2006/relationships/customXml" Target="../ink/ink652.xml"/><Relationship Id="rId89" Type="http://schemas.openxmlformats.org/officeDocument/2006/relationships/image" Target="../media/image162.png"/><Relationship Id="rId112" Type="http://schemas.openxmlformats.org/officeDocument/2006/relationships/customXml" Target="../ink/ink666.xml"/><Relationship Id="rId133" Type="http://schemas.openxmlformats.org/officeDocument/2006/relationships/image" Target="../media/image184.png"/><Relationship Id="rId138" Type="http://schemas.openxmlformats.org/officeDocument/2006/relationships/customXml" Target="../ink/ink679.xml"/><Relationship Id="rId154" Type="http://schemas.openxmlformats.org/officeDocument/2006/relationships/customXml" Target="../ink/ink687.xml"/><Relationship Id="rId107" Type="http://schemas.openxmlformats.org/officeDocument/2006/relationships/image" Target="../media/image171.png"/><Relationship Id="rId74" Type="http://schemas.openxmlformats.org/officeDocument/2006/relationships/customXml" Target="../ink/ink647.xml"/><Relationship Id="rId79" Type="http://schemas.openxmlformats.org/officeDocument/2006/relationships/image" Target="../media/image157.png"/><Relationship Id="rId102" Type="http://schemas.openxmlformats.org/officeDocument/2006/relationships/customXml" Target="../ink/ink661.xml"/><Relationship Id="rId123" Type="http://schemas.openxmlformats.org/officeDocument/2006/relationships/image" Target="../media/image179.png"/><Relationship Id="rId128" Type="http://schemas.openxmlformats.org/officeDocument/2006/relationships/customXml" Target="../ink/ink674.xml"/><Relationship Id="rId144" Type="http://schemas.openxmlformats.org/officeDocument/2006/relationships/customXml" Target="../ink/ink682.xml"/><Relationship Id="rId149" Type="http://schemas.openxmlformats.org/officeDocument/2006/relationships/image" Target="../media/image121.png"/><Relationship Id="rId90" Type="http://schemas.openxmlformats.org/officeDocument/2006/relationships/customXml" Target="../ink/ink655.xml"/><Relationship Id="rId95" Type="http://schemas.openxmlformats.org/officeDocument/2006/relationships/image" Target="../media/image165.png"/><Relationship Id="rId64" Type="http://schemas.openxmlformats.org/officeDocument/2006/relationships/customXml" Target="../ink/ink642.xml"/><Relationship Id="rId69" Type="http://schemas.openxmlformats.org/officeDocument/2006/relationships/image" Target="../media/image152.png"/><Relationship Id="rId113" Type="http://schemas.openxmlformats.org/officeDocument/2006/relationships/image" Target="../media/image174.png"/><Relationship Id="rId118" Type="http://schemas.openxmlformats.org/officeDocument/2006/relationships/customXml" Target="../ink/ink669.xml"/><Relationship Id="rId134" Type="http://schemas.openxmlformats.org/officeDocument/2006/relationships/customXml" Target="../ink/ink677.xml"/><Relationship Id="rId139" Type="http://schemas.openxmlformats.org/officeDocument/2006/relationships/image" Target="../media/image187.png"/><Relationship Id="rId80" Type="http://schemas.openxmlformats.org/officeDocument/2006/relationships/customXml" Target="../ink/ink650.xml"/><Relationship Id="rId85" Type="http://schemas.openxmlformats.org/officeDocument/2006/relationships/image" Target="../media/image160.png"/><Relationship Id="rId150" Type="http://schemas.openxmlformats.org/officeDocument/2006/relationships/customXml" Target="../ink/ink685.xml"/><Relationship Id="rId155" Type="http://schemas.openxmlformats.org/officeDocument/2006/relationships/image" Target="../media/image125.png"/><Relationship Id="rId67" Type="http://schemas.openxmlformats.org/officeDocument/2006/relationships/image" Target="../media/image151.png"/><Relationship Id="rId103" Type="http://schemas.openxmlformats.org/officeDocument/2006/relationships/image" Target="../media/image169.png"/><Relationship Id="rId108" Type="http://schemas.openxmlformats.org/officeDocument/2006/relationships/customXml" Target="../ink/ink664.xml"/><Relationship Id="rId116" Type="http://schemas.openxmlformats.org/officeDocument/2006/relationships/customXml" Target="../ink/ink668.xml"/><Relationship Id="rId124" Type="http://schemas.openxmlformats.org/officeDocument/2006/relationships/customXml" Target="../ink/ink672.xml"/><Relationship Id="rId129" Type="http://schemas.openxmlformats.org/officeDocument/2006/relationships/image" Target="../media/image182.png"/><Relationship Id="rId137" Type="http://schemas.openxmlformats.org/officeDocument/2006/relationships/image" Target="../media/image186.png"/><Relationship Id="rId62" Type="http://schemas.openxmlformats.org/officeDocument/2006/relationships/customXml" Target="../ink/ink641.xml"/><Relationship Id="rId70" Type="http://schemas.openxmlformats.org/officeDocument/2006/relationships/customXml" Target="../ink/ink645.xml"/><Relationship Id="rId75" Type="http://schemas.openxmlformats.org/officeDocument/2006/relationships/image" Target="../media/image155.png"/><Relationship Id="rId83" Type="http://schemas.openxmlformats.org/officeDocument/2006/relationships/image" Target="../media/image159.png"/><Relationship Id="rId88" Type="http://schemas.openxmlformats.org/officeDocument/2006/relationships/customXml" Target="../ink/ink654.xml"/><Relationship Id="rId91" Type="http://schemas.openxmlformats.org/officeDocument/2006/relationships/image" Target="../media/image163.png"/><Relationship Id="rId96" Type="http://schemas.openxmlformats.org/officeDocument/2006/relationships/customXml" Target="../ink/ink658.xml"/><Relationship Id="rId111" Type="http://schemas.openxmlformats.org/officeDocument/2006/relationships/image" Target="../media/image173.png"/><Relationship Id="rId132" Type="http://schemas.openxmlformats.org/officeDocument/2006/relationships/customXml" Target="../ink/ink676.xml"/><Relationship Id="rId140" Type="http://schemas.openxmlformats.org/officeDocument/2006/relationships/customXml" Target="../ink/ink680.xml"/><Relationship Id="rId145" Type="http://schemas.openxmlformats.org/officeDocument/2006/relationships/image" Target="../media/image119.png"/><Relationship Id="rId153" Type="http://schemas.openxmlformats.org/officeDocument/2006/relationships/image" Target="../media/image123.png"/><Relationship Id="rId1" Type="http://schemas.openxmlformats.org/officeDocument/2006/relationships/slideLayout" Target="../slideLayouts/slideLayout2.xml"/><Relationship Id="rId106" Type="http://schemas.openxmlformats.org/officeDocument/2006/relationships/customXml" Target="../ink/ink663.xml"/><Relationship Id="rId114" Type="http://schemas.openxmlformats.org/officeDocument/2006/relationships/customXml" Target="../ink/ink667.xml"/><Relationship Id="rId119" Type="http://schemas.openxmlformats.org/officeDocument/2006/relationships/image" Target="../media/image177.png"/><Relationship Id="rId127" Type="http://schemas.openxmlformats.org/officeDocument/2006/relationships/image" Target="../media/image181.png"/><Relationship Id="rId65" Type="http://schemas.openxmlformats.org/officeDocument/2006/relationships/image" Target="../media/image150.png"/><Relationship Id="rId73" Type="http://schemas.openxmlformats.org/officeDocument/2006/relationships/image" Target="../media/image154.png"/><Relationship Id="rId78" Type="http://schemas.openxmlformats.org/officeDocument/2006/relationships/customXml" Target="../ink/ink649.xml"/><Relationship Id="rId81" Type="http://schemas.openxmlformats.org/officeDocument/2006/relationships/image" Target="../media/image158.png"/><Relationship Id="rId86" Type="http://schemas.openxmlformats.org/officeDocument/2006/relationships/customXml" Target="../ink/ink653.xml"/><Relationship Id="rId94" Type="http://schemas.openxmlformats.org/officeDocument/2006/relationships/customXml" Target="../ink/ink657.xml"/><Relationship Id="rId99" Type="http://schemas.openxmlformats.org/officeDocument/2006/relationships/image" Target="../media/image167.png"/><Relationship Id="rId101" Type="http://schemas.openxmlformats.org/officeDocument/2006/relationships/image" Target="../media/image168.png"/><Relationship Id="rId122" Type="http://schemas.openxmlformats.org/officeDocument/2006/relationships/customXml" Target="../ink/ink671.xml"/><Relationship Id="rId130" Type="http://schemas.openxmlformats.org/officeDocument/2006/relationships/customXml" Target="../ink/ink675.xml"/><Relationship Id="rId135" Type="http://schemas.openxmlformats.org/officeDocument/2006/relationships/image" Target="../media/image185.png"/><Relationship Id="rId143" Type="http://schemas.openxmlformats.org/officeDocument/2006/relationships/image" Target="../media/image5210.png"/><Relationship Id="rId148" Type="http://schemas.openxmlformats.org/officeDocument/2006/relationships/customXml" Target="../ink/ink684.xml"/><Relationship Id="rId151" Type="http://schemas.openxmlformats.org/officeDocument/2006/relationships/image" Target="../media/image122.png"/><Relationship Id="rId109" Type="http://schemas.openxmlformats.org/officeDocument/2006/relationships/image" Target="../media/image172.png"/><Relationship Id="rId76" Type="http://schemas.openxmlformats.org/officeDocument/2006/relationships/customXml" Target="../ink/ink648.xml"/><Relationship Id="rId97" Type="http://schemas.openxmlformats.org/officeDocument/2006/relationships/image" Target="../media/image166.png"/><Relationship Id="rId104" Type="http://schemas.openxmlformats.org/officeDocument/2006/relationships/customXml" Target="../ink/ink662.xml"/><Relationship Id="rId120" Type="http://schemas.openxmlformats.org/officeDocument/2006/relationships/customXml" Target="../ink/ink670.xml"/><Relationship Id="rId125" Type="http://schemas.openxmlformats.org/officeDocument/2006/relationships/image" Target="../media/image180.png"/><Relationship Id="rId141" Type="http://schemas.openxmlformats.org/officeDocument/2006/relationships/image" Target="../media/image126.png"/><Relationship Id="rId146" Type="http://schemas.openxmlformats.org/officeDocument/2006/relationships/customXml" Target="../ink/ink683.xml"/><Relationship Id="rId71" Type="http://schemas.openxmlformats.org/officeDocument/2006/relationships/image" Target="../media/image153.png"/><Relationship Id="rId92" Type="http://schemas.openxmlformats.org/officeDocument/2006/relationships/customXml" Target="../ink/ink656.xml"/><Relationship Id="rId2" Type="http://schemas.openxmlformats.org/officeDocument/2006/relationships/customXml" Target="../ink/ink640.xml"/><Relationship Id="rId66" Type="http://schemas.openxmlformats.org/officeDocument/2006/relationships/customXml" Target="../ink/ink643.xml"/><Relationship Id="rId87" Type="http://schemas.openxmlformats.org/officeDocument/2006/relationships/image" Target="../media/image161.png"/><Relationship Id="rId110" Type="http://schemas.openxmlformats.org/officeDocument/2006/relationships/customXml" Target="../ink/ink665.xml"/><Relationship Id="rId115" Type="http://schemas.openxmlformats.org/officeDocument/2006/relationships/image" Target="../media/image175.png"/><Relationship Id="rId131" Type="http://schemas.openxmlformats.org/officeDocument/2006/relationships/image" Target="../media/image183.png"/><Relationship Id="rId136" Type="http://schemas.openxmlformats.org/officeDocument/2006/relationships/customXml" Target="../ink/ink678.xml"/><Relationship Id="rId61" Type="http://schemas.openxmlformats.org/officeDocument/2006/relationships/image" Target="../media/image148.png"/><Relationship Id="rId82" Type="http://schemas.openxmlformats.org/officeDocument/2006/relationships/customXml" Target="../ink/ink651.xml"/><Relationship Id="rId152" Type="http://schemas.openxmlformats.org/officeDocument/2006/relationships/customXml" Target="../ink/ink686.xml"/><Relationship Id="rId77" Type="http://schemas.openxmlformats.org/officeDocument/2006/relationships/image" Target="../media/image156.png"/><Relationship Id="rId100" Type="http://schemas.openxmlformats.org/officeDocument/2006/relationships/customXml" Target="../ink/ink660.xml"/><Relationship Id="rId105" Type="http://schemas.openxmlformats.org/officeDocument/2006/relationships/image" Target="../media/image170.png"/><Relationship Id="rId126" Type="http://schemas.openxmlformats.org/officeDocument/2006/relationships/customXml" Target="../ink/ink673.xml"/><Relationship Id="rId147" Type="http://schemas.openxmlformats.org/officeDocument/2006/relationships/image" Target="../media/image120.png"/><Relationship Id="rId72" Type="http://schemas.openxmlformats.org/officeDocument/2006/relationships/customXml" Target="../ink/ink646.xml"/><Relationship Id="rId93" Type="http://schemas.openxmlformats.org/officeDocument/2006/relationships/image" Target="../media/image164.png"/><Relationship Id="rId98" Type="http://schemas.openxmlformats.org/officeDocument/2006/relationships/customXml" Target="../ink/ink659.xml"/><Relationship Id="rId121" Type="http://schemas.openxmlformats.org/officeDocument/2006/relationships/image" Target="../media/image178.png"/><Relationship Id="rId142" Type="http://schemas.openxmlformats.org/officeDocument/2006/relationships/customXml" Target="../ink/ink681.xml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76.png"/><Relationship Id="rId63" Type="http://schemas.openxmlformats.org/officeDocument/2006/relationships/image" Target="../media/image149.png"/><Relationship Id="rId68" Type="http://schemas.openxmlformats.org/officeDocument/2006/relationships/customXml" Target="../ink/ink692.xml"/><Relationship Id="rId84" Type="http://schemas.openxmlformats.org/officeDocument/2006/relationships/customXml" Target="../ink/ink700.xml"/><Relationship Id="rId89" Type="http://schemas.openxmlformats.org/officeDocument/2006/relationships/image" Target="../media/image162.png"/><Relationship Id="rId112" Type="http://schemas.openxmlformats.org/officeDocument/2006/relationships/customXml" Target="../ink/ink714.xml"/><Relationship Id="rId133" Type="http://schemas.openxmlformats.org/officeDocument/2006/relationships/image" Target="../media/image184.png"/><Relationship Id="rId138" Type="http://schemas.openxmlformats.org/officeDocument/2006/relationships/customXml" Target="../ink/ink727.xml"/><Relationship Id="rId154" Type="http://schemas.openxmlformats.org/officeDocument/2006/relationships/customXml" Target="../ink/ink735.xml"/><Relationship Id="rId159" Type="http://schemas.openxmlformats.org/officeDocument/2006/relationships/image" Target="../media/image121.png"/><Relationship Id="rId107" Type="http://schemas.openxmlformats.org/officeDocument/2006/relationships/image" Target="../media/image171.png"/><Relationship Id="rId74" Type="http://schemas.openxmlformats.org/officeDocument/2006/relationships/customXml" Target="../ink/ink695.xml"/><Relationship Id="rId79" Type="http://schemas.openxmlformats.org/officeDocument/2006/relationships/image" Target="../media/image157.png"/><Relationship Id="rId102" Type="http://schemas.openxmlformats.org/officeDocument/2006/relationships/customXml" Target="../ink/ink709.xml"/><Relationship Id="rId123" Type="http://schemas.openxmlformats.org/officeDocument/2006/relationships/image" Target="../media/image179.png"/><Relationship Id="rId128" Type="http://schemas.openxmlformats.org/officeDocument/2006/relationships/customXml" Target="../ink/ink722.xml"/><Relationship Id="rId144" Type="http://schemas.openxmlformats.org/officeDocument/2006/relationships/customXml" Target="../ink/ink730.xml"/><Relationship Id="rId149" Type="http://schemas.openxmlformats.org/officeDocument/2006/relationships/image" Target="../media/image192.png"/><Relationship Id="rId90" Type="http://schemas.openxmlformats.org/officeDocument/2006/relationships/customXml" Target="../ink/ink703.xml"/><Relationship Id="rId95" Type="http://schemas.openxmlformats.org/officeDocument/2006/relationships/image" Target="../media/image165.png"/><Relationship Id="rId160" Type="http://schemas.openxmlformats.org/officeDocument/2006/relationships/customXml" Target="../ink/ink738.xml"/><Relationship Id="rId165" Type="http://schemas.openxmlformats.org/officeDocument/2006/relationships/image" Target="../media/image125.png"/><Relationship Id="rId64" Type="http://schemas.openxmlformats.org/officeDocument/2006/relationships/customXml" Target="../ink/ink690.xml"/><Relationship Id="rId69" Type="http://schemas.openxmlformats.org/officeDocument/2006/relationships/image" Target="../media/image152.png"/><Relationship Id="rId113" Type="http://schemas.openxmlformats.org/officeDocument/2006/relationships/image" Target="../media/image174.png"/><Relationship Id="rId118" Type="http://schemas.openxmlformats.org/officeDocument/2006/relationships/customXml" Target="../ink/ink717.xml"/><Relationship Id="rId134" Type="http://schemas.openxmlformats.org/officeDocument/2006/relationships/customXml" Target="../ink/ink725.xml"/><Relationship Id="rId139" Type="http://schemas.openxmlformats.org/officeDocument/2006/relationships/image" Target="../media/image187.png"/><Relationship Id="rId80" Type="http://schemas.openxmlformats.org/officeDocument/2006/relationships/customXml" Target="../ink/ink698.xml"/><Relationship Id="rId85" Type="http://schemas.openxmlformats.org/officeDocument/2006/relationships/image" Target="../media/image160.png"/><Relationship Id="rId150" Type="http://schemas.openxmlformats.org/officeDocument/2006/relationships/customXml" Target="../ink/ink733.xml"/><Relationship Id="rId155" Type="http://schemas.openxmlformats.org/officeDocument/2006/relationships/image" Target="../media/image119.png"/><Relationship Id="rId103" Type="http://schemas.openxmlformats.org/officeDocument/2006/relationships/image" Target="../media/image169.png"/><Relationship Id="rId108" Type="http://schemas.openxmlformats.org/officeDocument/2006/relationships/customXml" Target="../ink/ink712.xml"/><Relationship Id="rId124" Type="http://schemas.openxmlformats.org/officeDocument/2006/relationships/customXml" Target="../ink/ink720.xml"/><Relationship Id="rId129" Type="http://schemas.openxmlformats.org/officeDocument/2006/relationships/image" Target="../media/image182.png"/><Relationship Id="rId62" Type="http://schemas.openxmlformats.org/officeDocument/2006/relationships/customXml" Target="../ink/ink689.xml"/><Relationship Id="rId70" Type="http://schemas.openxmlformats.org/officeDocument/2006/relationships/customXml" Target="../ink/ink693.xml"/><Relationship Id="rId75" Type="http://schemas.openxmlformats.org/officeDocument/2006/relationships/image" Target="../media/image155.png"/><Relationship Id="rId83" Type="http://schemas.openxmlformats.org/officeDocument/2006/relationships/image" Target="../media/image159.png"/><Relationship Id="rId88" Type="http://schemas.openxmlformats.org/officeDocument/2006/relationships/customXml" Target="../ink/ink702.xml"/><Relationship Id="rId91" Type="http://schemas.openxmlformats.org/officeDocument/2006/relationships/image" Target="../media/image163.png"/><Relationship Id="rId96" Type="http://schemas.openxmlformats.org/officeDocument/2006/relationships/customXml" Target="../ink/ink706.xml"/><Relationship Id="rId111" Type="http://schemas.openxmlformats.org/officeDocument/2006/relationships/image" Target="../media/image173.png"/><Relationship Id="rId132" Type="http://schemas.openxmlformats.org/officeDocument/2006/relationships/customXml" Target="../ink/ink724.xml"/><Relationship Id="rId140" Type="http://schemas.openxmlformats.org/officeDocument/2006/relationships/customXml" Target="../ink/ink728.xml"/><Relationship Id="rId145" Type="http://schemas.openxmlformats.org/officeDocument/2006/relationships/image" Target="../media/image190.png"/><Relationship Id="rId153" Type="http://schemas.openxmlformats.org/officeDocument/2006/relationships/image" Target="../media/image5210.png"/><Relationship Id="rId161" Type="http://schemas.openxmlformats.org/officeDocument/2006/relationships/image" Target="../media/image122.png"/><Relationship Id="rId1" Type="http://schemas.openxmlformats.org/officeDocument/2006/relationships/slideLayout" Target="../slideLayouts/slideLayout2.xml"/><Relationship Id="rId106" Type="http://schemas.openxmlformats.org/officeDocument/2006/relationships/customXml" Target="../ink/ink711.xml"/><Relationship Id="rId114" Type="http://schemas.openxmlformats.org/officeDocument/2006/relationships/customXml" Target="../ink/ink715.xml"/><Relationship Id="rId119" Type="http://schemas.openxmlformats.org/officeDocument/2006/relationships/image" Target="../media/image177.png"/><Relationship Id="rId127" Type="http://schemas.openxmlformats.org/officeDocument/2006/relationships/image" Target="../media/image181.png"/><Relationship Id="rId65" Type="http://schemas.openxmlformats.org/officeDocument/2006/relationships/image" Target="../media/image150.png"/><Relationship Id="rId73" Type="http://schemas.openxmlformats.org/officeDocument/2006/relationships/image" Target="../media/image154.png"/><Relationship Id="rId78" Type="http://schemas.openxmlformats.org/officeDocument/2006/relationships/customXml" Target="../ink/ink697.xml"/><Relationship Id="rId81" Type="http://schemas.openxmlformats.org/officeDocument/2006/relationships/image" Target="../media/image158.png"/><Relationship Id="rId86" Type="http://schemas.openxmlformats.org/officeDocument/2006/relationships/customXml" Target="../ink/ink701.xml"/><Relationship Id="rId94" Type="http://schemas.openxmlformats.org/officeDocument/2006/relationships/customXml" Target="../ink/ink705.xml"/><Relationship Id="rId99" Type="http://schemas.openxmlformats.org/officeDocument/2006/relationships/image" Target="../media/image167.png"/><Relationship Id="rId101" Type="http://schemas.openxmlformats.org/officeDocument/2006/relationships/image" Target="../media/image168.png"/><Relationship Id="rId122" Type="http://schemas.openxmlformats.org/officeDocument/2006/relationships/customXml" Target="../ink/ink719.xml"/><Relationship Id="rId130" Type="http://schemas.openxmlformats.org/officeDocument/2006/relationships/customXml" Target="../ink/ink723.xml"/><Relationship Id="rId135" Type="http://schemas.openxmlformats.org/officeDocument/2006/relationships/image" Target="../media/image185.png"/><Relationship Id="rId143" Type="http://schemas.openxmlformats.org/officeDocument/2006/relationships/image" Target="../media/image189.png"/><Relationship Id="rId148" Type="http://schemas.openxmlformats.org/officeDocument/2006/relationships/customXml" Target="../ink/ink732.xml"/><Relationship Id="rId151" Type="http://schemas.openxmlformats.org/officeDocument/2006/relationships/image" Target="../media/image126.png"/><Relationship Id="rId156" Type="http://schemas.openxmlformats.org/officeDocument/2006/relationships/customXml" Target="../ink/ink736.xml"/><Relationship Id="rId164" Type="http://schemas.openxmlformats.org/officeDocument/2006/relationships/customXml" Target="../ink/ink740.xml"/><Relationship Id="rId109" Type="http://schemas.openxmlformats.org/officeDocument/2006/relationships/image" Target="../media/image172.png"/><Relationship Id="rId76" Type="http://schemas.openxmlformats.org/officeDocument/2006/relationships/customXml" Target="../ink/ink696.xml"/><Relationship Id="rId97" Type="http://schemas.openxmlformats.org/officeDocument/2006/relationships/image" Target="../media/image166.png"/><Relationship Id="rId104" Type="http://schemas.openxmlformats.org/officeDocument/2006/relationships/customXml" Target="../ink/ink710.xml"/><Relationship Id="rId120" Type="http://schemas.openxmlformats.org/officeDocument/2006/relationships/customXml" Target="../ink/ink718.xml"/><Relationship Id="rId125" Type="http://schemas.openxmlformats.org/officeDocument/2006/relationships/image" Target="../media/image180.png"/><Relationship Id="rId141" Type="http://schemas.openxmlformats.org/officeDocument/2006/relationships/image" Target="../media/image188.png"/><Relationship Id="rId146" Type="http://schemas.openxmlformats.org/officeDocument/2006/relationships/customXml" Target="../ink/ink731.xml"/><Relationship Id="rId71" Type="http://schemas.openxmlformats.org/officeDocument/2006/relationships/image" Target="../media/image153.png"/><Relationship Id="rId92" Type="http://schemas.openxmlformats.org/officeDocument/2006/relationships/customXml" Target="../ink/ink704.xml"/><Relationship Id="rId162" Type="http://schemas.openxmlformats.org/officeDocument/2006/relationships/customXml" Target="../ink/ink739.xml"/><Relationship Id="rId2" Type="http://schemas.openxmlformats.org/officeDocument/2006/relationships/customXml" Target="../ink/ink688.xml"/><Relationship Id="rId66" Type="http://schemas.openxmlformats.org/officeDocument/2006/relationships/customXml" Target="../ink/ink691.xml"/><Relationship Id="rId87" Type="http://schemas.openxmlformats.org/officeDocument/2006/relationships/image" Target="../media/image161.png"/><Relationship Id="rId110" Type="http://schemas.openxmlformats.org/officeDocument/2006/relationships/customXml" Target="../ink/ink713.xml"/><Relationship Id="rId115" Type="http://schemas.openxmlformats.org/officeDocument/2006/relationships/image" Target="../media/image175.png"/><Relationship Id="rId131" Type="http://schemas.openxmlformats.org/officeDocument/2006/relationships/image" Target="../media/image183.png"/><Relationship Id="rId136" Type="http://schemas.openxmlformats.org/officeDocument/2006/relationships/customXml" Target="../ink/ink726.xml"/><Relationship Id="rId157" Type="http://schemas.openxmlformats.org/officeDocument/2006/relationships/image" Target="../media/image120.png"/><Relationship Id="rId61" Type="http://schemas.openxmlformats.org/officeDocument/2006/relationships/image" Target="../media/image148.png"/><Relationship Id="rId82" Type="http://schemas.openxmlformats.org/officeDocument/2006/relationships/customXml" Target="../ink/ink699.xml"/><Relationship Id="rId152" Type="http://schemas.openxmlformats.org/officeDocument/2006/relationships/customXml" Target="../ink/ink734.xml"/><Relationship Id="rId77" Type="http://schemas.openxmlformats.org/officeDocument/2006/relationships/image" Target="../media/image156.png"/><Relationship Id="rId100" Type="http://schemas.openxmlformats.org/officeDocument/2006/relationships/customXml" Target="../ink/ink708.xml"/><Relationship Id="rId105" Type="http://schemas.openxmlformats.org/officeDocument/2006/relationships/image" Target="../media/image170.png"/><Relationship Id="rId126" Type="http://schemas.openxmlformats.org/officeDocument/2006/relationships/customXml" Target="../ink/ink721.xml"/><Relationship Id="rId147" Type="http://schemas.openxmlformats.org/officeDocument/2006/relationships/image" Target="../media/image191.png"/><Relationship Id="rId72" Type="http://schemas.openxmlformats.org/officeDocument/2006/relationships/customXml" Target="../ink/ink694.xml"/><Relationship Id="rId93" Type="http://schemas.openxmlformats.org/officeDocument/2006/relationships/image" Target="../media/image164.png"/><Relationship Id="rId98" Type="http://schemas.openxmlformats.org/officeDocument/2006/relationships/customXml" Target="../ink/ink707.xml"/><Relationship Id="rId121" Type="http://schemas.openxmlformats.org/officeDocument/2006/relationships/image" Target="../media/image178.png"/><Relationship Id="rId142" Type="http://schemas.openxmlformats.org/officeDocument/2006/relationships/customXml" Target="../ink/ink729.xml"/><Relationship Id="rId163" Type="http://schemas.openxmlformats.org/officeDocument/2006/relationships/image" Target="../media/image123.png"/><Relationship Id="rId67" Type="http://schemas.openxmlformats.org/officeDocument/2006/relationships/image" Target="../media/image151.png"/><Relationship Id="rId116" Type="http://schemas.openxmlformats.org/officeDocument/2006/relationships/customXml" Target="../ink/ink716.xml"/><Relationship Id="rId137" Type="http://schemas.openxmlformats.org/officeDocument/2006/relationships/image" Target="../media/image186.png"/><Relationship Id="rId158" Type="http://schemas.openxmlformats.org/officeDocument/2006/relationships/customXml" Target="../ink/ink73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customXml" Target="../ink/ink741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1.png"/><Relationship Id="rId18" Type="http://schemas.openxmlformats.org/officeDocument/2006/relationships/customXml" Target="../ink/ink750.xml"/><Relationship Id="rId26" Type="http://schemas.openxmlformats.org/officeDocument/2006/relationships/customXml" Target="../ink/ink754.xml"/><Relationship Id="rId3" Type="http://schemas.openxmlformats.org/officeDocument/2006/relationships/image" Target="../media/image193.png"/><Relationship Id="rId21" Type="http://schemas.openxmlformats.org/officeDocument/2006/relationships/image" Target="../media/image135.png"/><Relationship Id="rId7" Type="http://schemas.openxmlformats.org/officeDocument/2006/relationships/image" Target="../media/image128.png"/><Relationship Id="rId12" Type="http://schemas.openxmlformats.org/officeDocument/2006/relationships/customXml" Target="../ink/ink747.xml"/><Relationship Id="rId17" Type="http://schemas.openxmlformats.org/officeDocument/2006/relationships/image" Target="../media/image133.png"/><Relationship Id="rId25" Type="http://schemas.openxmlformats.org/officeDocument/2006/relationships/image" Target="../media/image137.png"/><Relationship Id="rId33" Type="http://schemas.openxmlformats.org/officeDocument/2006/relationships/image" Target="../media/image141.png"/><Relationship Id="rId2" Type="http://schemas.openxmlformats.org/officeDocument/2006/relationships/customXml" Target="../ink/ink742.xml"/><Relationship Id="rId16" Type="http://schemas.openxmlformats.org/officeDocument/2006/relationships/customXml" Target="../ink/ink749.xml"/><Relationship Id="rId20" Type="http://schemas.openxmlformats.org/officeDocument/2006/relationships/customXml" Target="../ink/ink751.xml"/><Relationship Id="rId29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4.xml"/><Relationship Id="rId11" Type="http://schemas.openxmlformats.org/officeDocument/2006/relationships/image" Target="../media/image130.png"/><Relationship Id="rId24" Type="http://schemas.openxmlformats.org/officeDocument/2006/relationships/customXml" Target="../ink/ink753.xml"/><Relationship Id="rId32" Type="http://schemas.openxmlformats.org/officeDocument/2006/relationships/customXml" Target="../ink/ink757.xml"/><Relationship Id="rId5" Type="http://schemas.openxmlformats.org/officeDocument/2006/relationships/image" Target="../media/image127.png"/><Relationship Id="rId15" Type="http://schemas.openxmlformats.org/officeDocument/2006/relationships/image" Target="../media/image132.png"/><Relationship Id="rId23" Type="http://schemas.openxmlformats.org/officeDocument/2006/relationships/image" Target="../media/image136.png"/><Relationship Id="rId28" Type="http://schemas.openxmlformats.org/officeDocument/2006/relationships/customXml" Target="../ink/ink755.xml"/><Relationship Id="rId10" Type="http://schemas.openxmlformats.org/officeDocument/2006/relationships/customXml" Target="../ink/ink746.xml"/><Relationship Id="rId19" Type="http://schemas.openxmlformats.org/officeDocument/2006/relationships/image" Target="../media/image134.png"/><Relationship Id="rId31" Type="http://schemas.openxmlformats.org/officeDocument/2006/relationships/image" Target="../media/image140.png"/><Relationship Id="rId4" Type="http://schemas.openxmlformats.org/officeDocument/2006/relationships/customXml" Target="../ink/ink743.xml"/><Relationship Id="rId9" Type="http://schemas.openxmlformats.org/officeDocument/2006/relationships/image" Target="../media/image129.png"/><Relationship Id="rId14" Type="http://schemas.openxmlformats.org/officeDocument/2006/relationships/customXml" Target="../ink/ink748.xml"/><Relationship Id="rId22" Type="http://schemas.openxmlformats.org/officeDocument/2006/relationships/customXml" Target="../ink/ink752.xml"/><Relationship Id="rId27" Type="http://schemas.openxmlformats.org/officeDocument/2006/relationships/image" Target="../media/image138.png"/><Relationship Id="rId30" Type="http://schemas.openxmlformats.org/officeDocument/2006/relationships/customXml" Target="../ink/ink756.xml"/><Relationship Id="rId8" Type="http://schemas.openxmlformats.org/officeDocument/2006/relationships/customXml" Target="../ink/ink745.xml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64.xml"/><Relationship Id="rId112" Type="http://schemas.openxmlformats.org/officeDocument/2006/relationships/image" Target="../media/image245.png"/><Relationship Id="rId133" Type="http://schemas.openxmlformats.org/officeDocument/2006/relationships/customXml" Target="../ink/ink772.xml"/><Relationship Id="rId138" Type="http://schemas.openxmlformats.org/officeDocument/2006/relationships/image" Target="../media/image258.png"/><Relationship Id="rId154" Type="http://schemas.openxmlformats.org/officeDocument/2006/relationships/image" Target="../media/image132.png"/><Relationship Id="rId159" Type="http://schemas.openxmlformats.org/officeDocument/2006/relationships/customXml" Target="../ink/ink785.xml"/><Relationship Id="rId162" Type="http://schemas.openxmlformats.org/officeDocument/2006/relationships/image" Target="../media/image136.png"/><Relationship Id="rId170" Type="http://schemas.openxmlformats.org/officeDocument/2006/relationships/image" Target="../media/image140.png"/><Relationship Id="rId2" Type="http://schemas.openxmlformats.org/officeDocument/2006/relationships/customXml" Target="../ink/ink758.xml"/><Relationship Id="rId107" Type="http://schemas.openxmlformats.org/officeDocument/2006/relationships/customXml" Target="../ink/ink759.xml"/><Relationship Id="rId110" Type="http://schemas.openxmlformats.org/officeDocument/2006/relationships/image" Target="../media/image244.png"/><Relationship Id="rId115" Type="http://schemas.openxmlformats.org/officeDocument/2006/relationships/customXml" Target="../ink/ink763.xml"/><Relationship Id="rId123" Type="http://schemas.openxmlformats.org/officeDocument/2006/relationships/customXml" Target="../ink/ink767.xml"/><Relationship Id="rId128" Type="http://schemas.openxmlformats.org/officeDocument/2006/relationships/image" Target="../media/image253.png"/><Relationship Id="rId131" Type="http://schemas.openxmlformats.org/officeDocument/2006/relationships/customXml" Target="../ink/ink771.xml"/><Relationship Id="rId136" Type="http://schemas.openxmlformats.org/officeDocument/2006/relationships/image" Target="../media/image257.png"/><Relationship Id="rId144" Type="http://schemas.openxmlformats.org/officeDocument/2006/relationships/image" Target="../media/image127.png"/><Relationship Id="rId149" Type="http://schemas.openxmlformats.org/officeDocument/2006/relationships/customXml" Target="../ink/ink780.xml"/><Relationship Id="rId157" Type="http://schemas.openxmlformats.org/officeDocument/2006/relationships/customXml" Target="../ink/ink784.xml"/><Relationship Id="rId152" Type="http://schemas.openxmlformats.org/officeDocument/2006/relationships/image" Target="../media/image131.png"/><Relationship Id="rId160" Type="http://schemas.openxmlformats.org/officeDocument/2006/relationships/image" Target="../media/image135.png"/><Relationship Id="rId165" Type="http://schemas.openxmlformats.org/officeDocument/2006/relationships/customXml" Target="../ink/ink788.xml"/><Relationship Id="rId113" Type="http://schemas.openxmlformats.org/officeDocument/2006/relationships/customXml" Target="../ink/ink762.xml"/><Relationship Id="rId118" Type="http://schemas.openxmlformats.org/officeDocument/2006/relationships/image" Target="../media/image248.png"/><Relationship Id="rId126" Type="http://schemas.openxmlformats.org/officeDocument/2006/relationships/image" Target="../media/image252.png"/><Relationship Id="rId134" Type="http://schemas.openxmlformats.org/officeDocument/2006/relationships/image" Target="../media/image256.png"/><Relationship Id="rId139" Type="http://schemas.openxmlformats.org/officeDocument/2006/relationships/customXml" Target="../ink/ink775.xml"/><Relationship Id="rId147" Type="http://schemas.openxmlformats.org/officeDocument/2006/relationships/customXml" Target="../ink/ink779.xml"/><Relationship Id="rId168" Type="http://schemas.openxmlformats.org/officeDocument/2006/relationships/image" Target="../media/image139.png"/><Relationship Id="rId121" Type="http://schemas.openxmlformats.org/officeDocument/2006/relationships/customXml" Target="../ink/ink766.xml"/><Relationship Id="rId142" Type="http://schemas.openxmlformats.org/officeDocument/2006/relationships/image" Target="../media/image142.png"/><Relationship Id="rId150" Type="http://schemas.openxmlformats.org/officeDocument/2006/relationships/image" Target="../media/image130.png"/><Relationship Id="rId155" Type="http://schemas.openxmlformats.org/officeDocument/2006/relationships/customXml" Target="../ink/ink783.xml"/><Relationship Id="rId163" Type="http://schemas.openxmlformats.org/officeDocument/2006/relationships/customXml" Target="../ink/ink787.xml"/><Relationship Id="rId171" Type="http://schemas.openxmlformats.org/officeDocument/2006/relationships/customXml" Target="../ink/ink791.xml"/><Relationship Id="rId108" Type="http://schemas.openxmlformats.org/officeDocument/2006/relationships/image" Target="../media/image243.png"/><Relationship Id="rId116" Type="http://schemas.openxmlformats.org/officeDocument/2006/relationships/image" Target="../media/image247.png"/><Relationship Id="rId124" Type="http://schemas.openxmlformats.org/officeDocument/2006/relationships/image" Target="../media/image251.png"/><Relationship Id="rId129" Type="http://schemas.openxmlformats.org/officeDocument/2006/relationships/customXml" Target="../ink/ink770.xml"/><Relationship Id="rId137" Type="http://schemas.openxmlformats.org/officeDocument/2006/relationships/customXml" Target="../ink/ink774.xml"/><Relationship Id="rId158" Type="http://schemas.openxmlformats.org/officeDocument/2006/relationships/image" Target="../media/image134.png"/><Relationship Id="rId111" Type="http://schemas.openxmlformats.org/officeDocument/2006/relationships/customXml" Target="../ink/ink761.xml"/><Relationship Id="rId132" Type="http://schemas.openxmlformats.org/officeDocument/2006/relationships/image" Target="../media/image255.png"/><Relationship Id="rId140" Type="http://schemas.openxmlformats.org/officeDocument/2006/relationships/image" Target="../media/image259.png"/><Relationship Id="rId145" Type="http://schemas.openxmlformats.org/officeDocument/2006/relationships/customXml" Target="../ink/ink778.xml"/><Relationship Id="rId153" Type="http://schemas.openxmlformats.org/officeDocument/2006/relationships/customXml" Target="../ink/ink782.xml"/><Relationship Id="rId161" Type="http://schemas.openxmlformats.org/officeDocument/2006/relationships/customXml" Target="../ink/ink786.xml"/><Relationship Id="rId166" Type="http://schemas.openxmlformats.org/officeDocument/2006/relationships/image" Target="../media/image138.png"/><Relationship Id="rId1" Type="http://schemas.openxmlformats.org/officeDocument/2006/relationships/slideLayout" Target="../slideLayouts/slideLayout2.xml"/><Relationship Id="rId106" Type="http://schemas.openxmlformats.org/officeDocument/2006/relationships/image" Target="../media/image242.png"/><Relationship Id="rId114" Type="http://schemas.openxmlformats.org/officeDocument/2006/relationships/image" Target="../media/image246.png"/><Relationship Id="rId119" Type="http://schemas.openxmlformats.org/officeDocument/2006/relationships/customXml" Target="../ink/ink765.xml"/><Relationship Id="rId127" Type="http://schemas.openxmlformats.org/officeDocument/2006/relationships/customXml" Target="../ink/ink769.xml"/><Relationship Id="rId122" Type="http://schemas.openxmlformats.org/officeDocument/2006/relationships/image" Target="../media/image250.png"/><Relationship Id="rId130" Type="http://schemas.openxmlformats.org/officeDocument/2006/relationships/image" Target="../media/image254.png"/><Relationship Id="rId135" Type="http://schemas.openxmlformats.org/officeDocument/2006/relationships/customXml" Target="../ink/ink773.xml"/><Relationship Id="rId143" Type="http://schemas.openxmlformats.org/officeDocument/2006/relationships/customXml" Target="../ink/ink777.xml"/><Relationship Id="rId148" Type="http://schemas.openxmlformats.org/officeDocument/2006/relationships/image" Target="../media/image129.png"/><Relationship Id="rId151" Type="http://schemas.openxmlformats.org/officeDocument/2006/relationships/customXml" Target="../ink/ink781.xml"/><Relationship Id="rId156" Type="http://schemas.openxmlformats.org/officeDocument/2006/relationships/image" Target="../media/image133.png"/><Relationship Id="rId164" Type="http://schemas.openxmlformats.org/officeDocument/2006/relationships/image" Target="../media/image137.png"/><Relationship Id="rId169" Type="http://schemas.openxmlformats.org/officeDocument/2006/relationships/customXml" Target="../ink/ink790.xml"/><Relationship Id="rId172" Type="http://schemas.openxmlformats.org/officeDocument/2006/relationships/image" Target="../media/image141.png"/><Relationship Id="rId109" Type="http://schemas.openxmlformats.org/officeDocument/2006/relationships/customXml" Target="../ink/ink760.xml"/><Relationship Id="rId120" Type="http://schemas.openxmlformats.org/officeDocument/2006/relationships/image" Target="../media/image249.png"/><Relationship Id="rId125" Type="http://schemas.openxmlformats.org/officeDocument/2006/relationships/customXml" Target="../ink/ink768.xml"/><Relationship Id="rId141" Type="http://schemas.openxmlformats.org/officeDocument/2006/relationships/customXml" Target="../ink/ink776.xml"/><Relationship Id="rId146" Type="http://schemas.openxmlformats.org/officeDocument/2006/relationships/image" Target="../media/image128.png"/><Relationship Id="rId167" Type="http://schemas.openxmlformats.org/officeDocument/2006/relationships/customXml" Target="../ink/ink789.xml"/></Relationships>
</file>

<file path=ppt/slides/_rels/slide3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99.xml"/><Relationship Id="rId112" Type="http://schemas.openxmlformats.org/officeDocument/2006/relationships/image" Target="../media/image245.png"/><Relationship Id="rId133" Type="http://schemas.openxmlformats.org/officeDocument/2006/relationships/customXml" Target="../ink/ink807.xml"/><Relationship Id="rId138" Type="http://schemas.openxmlformats.org/officeDocument/2006/relationships/image" Target="../media/image258.png"/><Relationship Id="rId154" Type="http://schemas.openxmlformats.org/officeDocument/2006/relationships/image" Target="../media/image128.png"/><Relationship Id="rId159" Type="http://schemas.openxmlformats.org/officeDocument/2006/relationships/customXml" Target="../ink/ink820.xml"/><Relationship Id="rId175" Type="http://schemas.openxmlformats.org/officeDocument/2006/relationships/customXml" Target="../ink/ink828.xml"/><Relationship Id="rId170" Type="http://schemas.openxmlformats.org/officeDocument/2006/relationships/image" Target="../media/image136.png"/><Relationship Id="rId107" Type="http://schemas.openxmlformats.org/officeDocument/2006/relationships/customXml" Target="../ink/ink794.xml"/><Relationship Id="rId110" Type="http://schemas.openxmlformats.org/officeDocument/2006/relationships/image" Target="../media/image244.png"/><Relationship Id="rId115" Type="http://schemas.openxmlformats.org/officeDocument/2006/relationships/customXml" Target="../ink/ink798.xml"/><Relationship Id="rId123" Type="http://schemas.openxmlformats.org/officeDocument/2006/relationships/customXml" Target="../ink/ink802.xml"/><Relationship Id="rId128" Type="http://schemas.openxmlformats.org/officeDocument/2006/relationships/image" Target="../media/image253.png"/><Relationship Id="rId131" Type="http://schemas.openxmlformats.org/officeDocument/2006/relationships/customXml" Target="../ink/ink806.xml"/><Relationship Id="rId136" Type="http://schemas.openxmlformats.org/officeDocument/2006/relationships/image" Target="../media/image257.png"/><Relationship Id="rId144" Type="http://schemas.openxmlformats.org/officeDocument/2006/relationships/image" Target="../media/image261.png"/><Relationship Id="rId149" Type="http://schemas.openxmlformats.org/officeDocument/2006/relationships/customXml" Target="../ink/ink815.xml"/><Relationship Id="rId157" Type="http://schemas.openxmlformats.org/officeDocument/2006/relationships/customXml" Target="../ink/ink819.xml"/><Relationship Id="rId178" Type="http://schemas.openxmlformats.org/officeDocument/2006/relationships/image" Target="../media/image140.png"/><Relationship Id="rId152" Type="http://schemas.openxmlformats.org/officeDocument/2006/relationships/image" Target="../media/image127.png"/><Relationship Id="rId160" Type="http://schemas.openxmlformats.org/officeDocument/2006/relationships/image" Target="../media/image131.png"/><Relationship Id="rId165" Type="http://schemas.openxmlformats.org/officeDocument/2006/relationships/customXml" Target="../ink/ink823.xml"/><Relationship Id="rId173" Type="http://schemas.openxmlformats.org/officeDocument/2006/relationships/customXml" Target="../ink/ink827.xml"/><Relationship Id="rId113" Type="http://schemas.openxmlformats.org/officeDocument/2006/relationships/customXml" Target="../ink/ink797.xml"/><Relationship Id="rId118" Type="http://schemas.openxmlformats.org/officeDocument/2006/relationships/image" Target="../media/image248.png"/><Relationship Id="rId126" Type="http://schemas.openxmlformats.org/officeDocument/2006/relationships/image" Target="../media/image252.png"/><Relationship Id="rId134" Type="http://schemas.openxmlformats.org/officeDocument/2006/relationships/image" Target="../media/image256.png"/><Relationship Id="rId139" Type="http://schemas.openxmlformats.org/officeDocument/2006/relationships/customXml" Target="../ink/ink810.xml"/><Relationship Id="rId147" Type="http://schemas.openxmlformats.org/officeDocument/2006/relationships/customXml" Target="../ink/ink814.xml"/><Relationship Id="rId168" Type="http://schemas.openxmlformats.org/officeDocument/2006/relationships/image" Target="../media/image135.png"/><Relationship Id="rId121" Type="http://schemas.openxmlformats.org/officeDocument/2006/relationships/customXml" Target="../ink/ink801.xml"/><Relationship Id="rId142" Type="http://schemas.openxmlformats.org/officeDocument/2006/relationships/image" Target="../media/image260.png"/><Relationship Id="rId150" Type="http://schemas.openxmlformats.org/officeDocument/2006/relationships/image" Target="../media/image264.png"/><Relationship Id="rId155" Type="http://schemas.openxmlformats.org/officeDocument/2006/relationships/customXml" Target="../ink/ink818.xml"/><Relationship Id="rId163" Type="http://schemas.openxmlformats.org/officeDocument/2006/relationships/customXml" Target="../ink/ink822.xml"/><Relationship Id="rId171" Type="http://schemas.openxmlformats.org/officeDocument/2006/relationships/customXml" Target="../ink/ink826.xml"/><Relationship Id="rId176" Type="http://schemas.openxmlformats.org/officeDocument/2006/relationships/image" Target="../media/image139.png"/><Relationship Id="rId3" Type="http://schemas.openxmlformats.org/officeDocument/2006/relationships/image" Target="../media/image193.png"/><Relationship Id="rId108" Type="http://schemas.openxmlformats.org/officeDocument/2006/relationships/image" Target="../media/image243.png"/><Relationship Id="rId116" Type="http://schemas.openxmlformats.org/officeDocument/2006/relationships/image" Target="../media/image247.png"/><Relationship Id="rId124" Type="http://schemas.openxmlformats.org/officeDocument/2006/relationships/image" Target="../media/image251.png"/><Relationship Id="rId129" Type="http://schemas.openxmlformats.org/officeDocument/2006/relationships/customXml" Target="../ink/ink805.xml"/><Relationship Id="rId137" Type="http://schemas.openxmlformats.org/officeDocument/2006/relationships/customXml" Target="../ink/ink809.xml"/><Relationship Id="rId158" Type="http://schemas.openxmlformats.org/officeDocument/2006/relationships/image" Target="../media/image130.png"/><Relationship Id="rId111" Type="http://schemas.openxmlformats.org/officeDocument/2006/relationships/customXml" Target="../ink/ink796.xml"/><Relationship Id="rId132" Type="http://schemas.openxmlformats.org/officeDocument/2006/relationships/image" Target="../media/image255.png"/><Relationship Id="rId140" Type="http://schemas.openxmlformats.org/officeDocument/2006/relationships/image" Target="../media/image259.png"/><Relationship Id="rId145" Type="http://schemas.openxmlformats.org/officeDocument/2006/relationships/customXml" Target="../ink/ink813.xml"/><Relationship Id="rId153" Type="http://schemas.openxmlformats.org/officeDocument/2006/relationships/customXml" Target="../ink/ink817.xml"/><Relationship Id="rId161" Type="http://schemas.openxmlformats.org/officeDocument/2006/relationships/customXml" Target="../ink/ink821.xml"/><Relationship Id="rId166" Type="http://schemas.openxmlformats.org/officeDocument/2006/relationships/image" Target="../media/image134.png"/><Relationship Id="rId174" Type="http://schemas.openxmlformats.org/officeDocument/2006/relationships/image" Target="../media/image138.png"/><Relationship Id="rId179" Type="http://schemas.openxmlformats.org/officeDocument/2006/relationships/customXml" Target="../ink/ink830.xml"/><Relationship Id="rId1" Type="http://schemas.openxmlformats.org/officeDocument/2006/relationships/slideLayout" Target="../slideLayouts/slideLayout2.xml"/><Relationship Id="rId106" Type="http://schemas.openxmlformats.org/officeDocument/2006/relationships/image" Target="../media/image242.png"/><Relationship Id="rId114" Type="http://schemas.openxmlformats.org/officeDocument/2006/relationships/image" Target="../media/image246.png"/><Relationship Id="rId119" Type="http://schemas.openxmlformats.org/officeDocument/2006/relationships/customXml" Target="../ink/ink800.xml"/><Relationship Id="rId127" Type="http://schemas.openxmlformats.org/officeDocument/2006/relationships/customXml" Target="../ink/ink804.xml"/><Relationship Id="rId122" Type="http://schemas.openxmlformats.org/officeDocument/2006/relationships/image" Target="../media/image250.png"/><Relationship Id="rId130" Type="http://schemas.openxmlformats.org/officeDocument/2006/relationships/image" Target="../media/image254.png"/><Relationship Id="rId135" Type="http://schemas.openxmlformats.org/officeDocument/2006/relationships/customXml" Target="../ink/ink808.xml"/><Relationship Id="rId143" Type="http://schemas.openxmlformats.org/officeDocument/2006/relationships/customXml" Target="../ink/ink812.xml"/><Relationship Id="rId148" Type="http://schemas.openxmlformats.org/officeDocument/2006/relationships/image" Target="../media/image263.png"/><Relationship Id="rId151" Type="http://schemas.openxmlformats.org/officeDocument/2006/relationships/customXml" Target="../ink/ink816.xml"/><Relationship Id="rId156" Type="http://schemas.openxmlformats.org/officeDocument/2006/relationships/image" Target="../media/image129.png"/><Relationship Id="rId164" Type="http://schemas.openxmlformats.org/officeDocument/2006/relationships/image" Target="../media/image133.png"/><Relationship Id="rId169" Type="http://schemas.openxmlformats.org/officeDocument/2006/relationships/customXml" Target="../ink/ink825.xml"/><Relationship Id="rId177" Type="http://schemas.openxmlformats.org/officeDocument/2006/relationships/customXml" Target="../ink/ink829.xml"/><Relationship Id="rId4" Type="http://schemas.openxmlformats.org/officeDocument/2006/relationships/customXml" Target="../ink/ink793.xml"/><Relationship Id="rId172" Type="http://schemas.openxmlformats.org/officeDocument/2006/relationships/image" Target="../media/image137.png"/><Relationship Id="rId180" Type="http://schemas.openxmlformats.org/officeDocument/2006/relationships/image" Target="../media/image141.png"/><Relationship Id="rId109" Type="http://schemas.openxmlformats.org/officeDocument/2006/relationships/customXml" Target="../ink/ink795.xml"/><Relationship Id="rId120" Type="http://schemas.openxmlformats.org/officeDocument/2006/relationships/image" Target="../media/image249.png"/><Relationship Id="rId125" Type="http://schemas.openxmlformats.org/officeDocument/2006/relationships/customXml" Target="../ink/ink803.xml"/><Relationship Id="rId141" Type="http://schemas.openxmlformats.org/officeDocument/2006/relationships/customXml" Target="../ink/ink811.xml"/><Relationship Id="rId146" Type="http://schemas.openxmlformats.org/officeDocument/2006/relationships/image" Target="../media/image262.png"/><Relationship Id="rId167" Type="http://schemas.openxmlformats.org/officeDocument/2006/relationships/customXml" Target="../ink/ink824.xml"/><Relationship Id="rId162" Type="http://schemas.openxmlformats.org/officeDocument/2006/relationships/image" Target="../media/image132.png"/><Relationship Id="rId2" Type="http://schemas.openxmlformats.org/officeDocument/2006/relationships/customXml" Target="../ink/ink792.xml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38.xml"/><Relationship Id="rId112" Type="http://schemas.openxmlformats.org/officeDocument/2006/relationships/image" Target="../media/image245.png"/><Relationship Id="rId133" Type="http://schemas.openxmlformats.org/officeDocument/2006/relationships/customXml" Target="../ink/ink846.xml"/><Relationship Id="rId138" Type="http://schemas.openxmlformats.org/officeDocument/2006/relationships/image" Target="../media/image258.png"/><Relationship Id="rId154" Type="http://schemas.openxmlformats.org/officeDocument/2006/relationships/image" Target="../media/image266.png"/><Relationship Id="rId159" Type="http://schemas.openxmlformats.org/officeDocument/2006/relationships/customXml" Target="../ink/ink859.xml"/><Relationship Id="rId175" Type="http://schemas.openxmlformats.org/officeDocument/2006/relationships/customXml" Target="../ink/ink867.xml"/><Relationship Id="rId170" Type="http://schemas.openxmlformats.org/officeDocument/2006/relationships/image" Target="../media/image128.png"/><Relationship Id="rId191" Type="http://schemas.openxmlformats.org/officeDocument/2006/relationships/customXml" Target="../ink/ink875.xml"/><Relationship Id="rId196" Type="http://schemas.openxmlformats.org/officeDocument/2006/relationships/image" Target="../media/image141.png"/><Relationship Id="rId107" Type="http://schemas.openxmlformats.org/officeDocument/2006/relationships/customXml" Target="../ink/ink833.xml"/><Relationship Id="rId123" Type="http://schemas.openxmlformats.org/officeDocument/2006/relationships/customXml" Target="../ink/ink841.xml"/><Relationship Id="rId128" Type="http://schemas.openxmlformats.org/officeDocument/2006/relationships/image" Target="../media/image253.png"/><Relationship Id="rId144" Type="http://schemas.openxmlformats.org/officeDocument/2006/relationships/image" Target="../media/image261.png"/><Relationship Id="rId149" Type="http://schemas.openxmlformats.org/officeDocument/2006/relationships/customXml" Target="../ink/ink854.xml"/><Relationship Id="rId160" Type="http://schemas.openxmlformats.org/officeDocument/2006/relationships/image" Target="../media/image269.png"/><Relationship Id="rId165" Type="http://schemas.openxmlformats.org/officeDocument/2006/relationships/customXml" Target="../ink/ink862.xml"/><Relationship Id="rId181" Type="http://schemas.openxmlformats.org/officeDocument/2006/relationships/customXml" Target="../ink/ink870.xml"/><Relationship Id="rId186" Type="http://schemas.openxmlformats.org/officeDocument/2006/relationships/image" Target="../media/image136.png"/><Relationship Id="rId113" Type="http://schemas.openxmlformats.org/officeDocument/2006/relationships/customXml" Target="../ink/ink836.xml"/><Relationship Id="rId118" Type="http://schemas.openxmlformats.org/officeDocument/2006/relationships/image" Target="../media/image248.png"/><Relationship Id="rId134" Type="http://schemas.openxmlformats.org/officeDocument/2006/relationships/image" Target="../media/image256.png"/><Relationship Id="rId139" Type="http://schemas.openxmlformats.org/officeDocument/2006/relationships/customXml" Target="../ink/ink849.xml"/><Relationship Id="rId121" Type="http://schemas.openxmlformats.org/officeDocument/2006/relationships/customXml" Target="../ink/ink840.xml"/><Relationship Id="rId142" Type="http://schemas.openxmlformats.org/officeDocument/2006/relationships/image" Target="../media/image260.png"/><Relationship Id="rId150" Type="http://schemas.openxmlformats.org/officeDocument/2006/relationships/image" Target="../media/image264.png"/><Relationship Id="rId155" Type="http://schemas.openxmlformats.org/officeDocument/2006/relationships/customXml" Target="../ink/ink857.xml"/><Relationship Id="rId163" Type="http://schemas.openxmlformats.org/officeDocument/2006/relationships/customXml" Target="../ink/ink861.xml"/><Relationship Id="rId171" Type="http://schemas.openxmlformats.org/officeDocument/2006/relationships/customXml" Target="../ink/ink865.xml"/><Relationship Id="rId176" Type="http://schemas.openxmlformats.org/officeDocument/2006/relationships/image" Target="../media/image131.png"/><Relationship Id="rId184" Type="http://schemas.openxmlformats.org/officeDocument/2006/relationships/image" Target="../media/image135.png"/><Relationship Id="rId189" Type="http://schemas.openxmlformats.org/officeDocument/2006/relationships/customXml" Target="../ink/ink874.xml"/><Relationship Id="rId192" Type="http://schemas.openxmlformats.org/officeDocument/2006/relationships/image" Target="../media/image139.png"/><Relationship Id="rId3" Type="http://schemas.openxmlformats.org/officeDocument/2006/relationships/image" Target="../media/image193.png"/><Relationship Id="rId108" Type="http://schemas.openxmlformats.org/officeDocument/2006/relationships/image" Target="../media/image243.png"/><Relationship Id="rId116" Type="http://schemas.openxmlformats.org/officeDocument/2006/relationships/image" Target="../media/image247.png"/><Relationship Id="rId124" Type="http://schemas.openxmlformats.org/officeDocument/2006/relationships/image" Target="../media/image251.png"/><Relationship Id="rId129" Type="http://schemas.openxmlformats.org/officeDocument/2006/relationships/customXml" Target="../ink/ink844.xml"/><Relationship Id="rId137" Type="http://schemas.openxmlformats.org/officeDocument/2006/relationships/customXml" Target="../ink/ink848.xml"/><Relationship Id="rId158" Type="http://schemas.openxmlformats.org/officeDocument/2006/relationships/image" Target="../media/image268.png"/><Relationship Id="rId111" Type="http://schemas.openxmlformats.org/officeDocument/2006/relationships/customXml" Target="../ink/ink835.xml"/><Relationship Id="rId132" Type="http://schemas.openxmlformats.org/officeDocument/2006/relationships/image" Target="../media/image255.png"/><Relationship Id="rId140" Type="http://schemas.openxmlformats.org/officeDocument/2006/relationships/image" Target="../media/image259.png"/><Relationship Id="rId145" Type="http://schemas.openxmlformats.org/officeDocument/2006/relationships/customXml" Target="../ink/ink852.xml"/><Relationship Id="rId153" Type="http://schemas.openxmlformats.org/officeDocument/2006/relationships/customXml" Target="../ink/ink856.xml"/><Relationship Id="rId161" Type="http://schemas.openxmlformats.org/officeDocument/2006/relationships/customXml" Target="../ink/ink860.xml"/><Relationship Id="rId166" Type="http://schemas.openxmlformats.org/officeDocument/2006/relationships/image" Target="../media/image272.png"/><Relationship Id="rId174" Type="http://schemas.openxmlformats.org/officeDocument/2006/relationships/image" Target="../media/image130.png"/><Relationship Id="rId179" Type="http://schemas.openxmlformats.org/officeDocument/2006/relationships/customXml" Target="../ink/ink869.xml"/><Relationship Id="rId182" Type="http://schemas.openxmlformats.org/officeDocument/2006/relationships/image" Target="../media/image134.png"/><Relationship Id="rId187" Type="http://schemas.openxmlformats.org/officeDocument/2006/relationships/customXml" Target="../ink/ink873.xml"/><Relationship Id="rId195" Type="http://schemas.openxmlformats.org/officeDocument/2006/relationships/customXml" Target="../ink/ink877.xml"/><Relationship Id="rId1" Type="http://schemas.openxmlformats.org/officeDocument/2006/relationships/slideLayout" Target="../slideLayouts/slideLayout2.xml"/><Relationship Id="rId190" Type="http://schemas.openxmlformats.org/officeDocument/2006/relationships/image" Target="../media/image138.png"/><Relationship Id="rId106" Type="http://schemas.openxmlformats.org/officeDocument/2006/relationships/image" Target="../media/image242.png"/><Relationship Id="rId114" Type="http://schemas.openxmlformats.org/officeDocument/2006/relationships/image" Target="../media/image246.png"/><Relationship Id="rId119" Type="http://schemas.openxmlformats.org/officeDocument/2006/relationships/customXml" Target="../ink/ink839.xml"/><Relationship Id="rId127" Type="http://schemas.openxmlformats.org/officeDocument/2006/relationships/customXml" Target="../ink/ink843.xml"/><Relationship Id="rId122" Type="http://schemas.openxmlformats.org/officeDocument/2006/relationships/image" Target="../media/image250.png"/><Relationship Id="rId130" Type="http://schemas.openxmlformats.org/officeDocument/2006/relationships/image" Target="../media/image254.png"/><Relationship Id="rId135" Type="http://schemas.openxmlformats.org/officeDocument/2006/relationships/customXml" Target="../ink/ink847.xml"/><Relationship Id="rId143" Type="http://schemas.openxmlformats.org/officeDocument/2006/relationships/customXml" Target="../ink/ink851.xml"/><Relationship Id="rId148" Type="http://schemas.openxmlformats.org/officeDocument/2006/relationships/image" Target="../media/image263.png"/><Relationship Id="rId151" Type="http://schemas.openxmlformats.org/officeDocument/2006/relationships/customXml" Target="../ink/ink855.xml"/><Relationship Id="rId156" Type="http://schemas.openxmlformats.org/officeDocument/2006/relationships/image" Target="../media/image267.png"/><Relationship Id="rId164" Type="http://schemas.openxmlformats.org/officeDocument/2006/relationships/image" Target="../media/image271.png"/><Relationship Id="rId169" Type="http://schemas.openxmlformats.org/officeDocument/2006/relationships/customXml" Target="../ink/ink864.xml"/><Relationship Id="rId177" Type="http://schemas.openxmlformats.org/officeDocument/2006/relationships/customXml" Target="../ink/ink868.xml"/><Relationship Id="rId185" Type="http://schemas.openxmlformats.org/officeDocument/2006/relationships/customXml" Target="../ink/ink872.xml"/><Relationship Id="rId4" Type="http://schemas.openxmlformats.org/officeDocument/2006/relationships/customXml" Target="../ink/ink832.xml"/><Relationship Id="rId172" Type="http://schemas.openxmlformats.org/officeDocument/2006/relationships/image" Target="../media/image129.png"/><Relationship Id="rId180" Type="http://schemas.openxmlformats.org/officeDocument/2006/relationships/image" Target="../media/image133.png"/><Relationship Id="rId193" Type="http://schemas.openxmlformats.org/officeDocument/2006/relationships/customXml" Target="../ink/ink876.xml"/><Relationship Id="rId109" Type="http://schemas.openxmlformats.org/officeDocument/2006/relationships/customXml" Target="../ink/ink834.xml"/><Relationship Id="rId120" Type="http://schemas.openxmlformats.org/officeDocument/2006/relationships/image" Target="../media/image249.png"/><Relationship Id="rId125" Type="http://schemas.openxmlformats.org/officeDocument/2006/relationships/customXml" Target="../ink/ink842.xml"/><Relationship Id="rId141" Type="http://schemas.openxmlformats.org/officeDocument/2006/relationships/customXml" Target="../ink/ink850.xml"/><Relationship Id="rId146" Type="http://schemas.openxmlformats.org/officeDocument/2006/relationships/image" Target="../media/image262.png"/><Relationship Id="rId167" Type="http://schemas.openxmlformats.org/officeDocument/2006/relationships/customXml" Target="../ink/ink863.xml"/><Relationship Id="rId188" Type="http://schemas.openxmlformats.org/officeDocument/2006/relationships/image" Target="../media/image137.png"/><Relationship Id="rId162" Type="http://schemas.openxmlformats.org/officeDocument/2006/relationships/image" Target="../media/image270.png"/><Relationship Id="rId183" Type="http://schemas.openxmlformats.org/officeDocument/2006/relationships/customXml" Target="../ink/ink871.xml"/><Relationship Id="rId2" Type="http://schemas.openxmlformats.org/officeDocument/2006/relationships/customXml" Target="../ink/ink831.xml"/><Relationship Id="rId110" Type="http://schemas.openxmlformats.org/officeDocument/2006/relationships/image" Target="../media/image244.png"/><Relationship Id="rId115" Type="http://schemas.openxmlformats.org/officeDocument/2006/relationships/customXml" Target="../ink/ink837.xml"/><Relationship Id="rId131" Type="http://schemas.openxmlformats.org/officeDocument/2006/relationships/customXml" Target="../ink/ink845.xml"/><Relationship Id="rId136" Type="http://schemas.openxmlformats.org/officeDocument/2006/relationships/image" Target="../media/image257.png"/><Relationship Id="rId157" Type="http://schemas.openxmlformats.org/officeDocument/2006/relationships/customXml" Target="../ink/ink858.xml"/><Relationship Id="rId178" Type="http://schemas.openxmlformats.org/officeDocument/2006/relationships/image" Target="../media/image132.png"/><Relationship Id="rId152" Type="http://schemas.openxmlformats.org/officeDocument/2006/relationships/image" Target="../media/image265.png"/><Relationship Id="rId173" Type="http://schemas.openxmlformats.org/officeDocument/2006/relationships/customXml" Target="../ink/ink866.xml"/><Relationship Id="rId194" Type="http://schemas.openxmlformats.org/officeDocument/2006/relationships/image" Target="../media/image140.png"/><Relationship Id="rId126" Type="http://schemas.openxmlformats.org/officeDocument/2006/relationships/image" Target="../media/image252.png"/><Relationship Id="rId147" Type="http://schemas.openxmlformats.org/officeDocument/2006/relationships/customXml" Target="../ink/ink853.xml"/><Relationship Id="rId168" Type="http://schemas.openxmlformats.org/officeDocument/2006/relationships/image" Target="../media/image127.png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85.xml"/><Relationship Id="rId112" Type="http://schemas.openxmlformats.org/officeDocument/2006/relationships/image" Target="../media/image245.png"/><Relationship Id="rId133" Type="http://schemas.openxmlformats.org/officeDocument/2006/relationships/customXml" Target="../ink/ink893.xml"/><Relationship Id="rId138" Type="http://schemas.openxmlformats.org/officeDocument/2006/relationships/image" Target="../media/image258.png"/><Relationship Id="rId154" Type="http://schemas.openxmlformats.org/officeDocument/2006/relationships/image" Target="../media/image266.png"/><Relationship Id="rId159" Type="http://schemas.openxmlformats.org/officeDocument/2006/relationships/customXml" Target="../ink/ink906.xml"/><Relationship Id="rId175" Type="http://schemas.openxmlformats.org/officeDocument/2006/relationships/customXml" Target="../ink/ink914.xml"/><Relationship Id="rId170" Type="http://schemas.openxmlformats.org/officeDocument/2006/relationships/image" Target="../media/image274.png"/><Relationship Id="rId191" Type="http://schemas.openxmlformats.org/officeDocument/2006/relationships/customXml" Target="../ink/ink922.xml"/><Relationship Id="rId196" Type="http://schemas.openxmlformats.org/officeDocument/2006/relationships/image" Target="../media/image136.png"/><Relationship Id="rId200" Type="http://schemas.openxmlformats.org/officeDocument/2006/relationships/image" Target="../media/image138.png"/><Relationship Id="rId205" Type="http://schemas.openxmlformats.org/officeDocument/2006/relationships/customXml" Target="../ink/ink929.xml"/><Relationship Id="rId107" Type="http://schemas.openxmlformats.org/officeDocument/2006/relationships/customXml" Target="../ink/ink880.xml"/><Relationship Id="rId123" Type="http://schemas.openxmlformats.org/officeDocument/2006/relationships/customXml" Target="../ink/ink888.xml"/><Relationship Id="rId128" Type="http://schemas.openxmlformats.org/officeDocument/2006/relationships/image" Target="../media/image253.png"/><Relationship Id="rId144" Type="http://schemas.openxmlformats.org/officeDocument/2006/relationships/image" Target="../media/image261.png"/><Relationship Id="rId149" Type="http://schemas.openxmlformats.org/officeDocument/2006/relationships/customXml" Target="../ink/ink901.xml"/><Relationship Id="rId160" Type="http://schemas.openxmlformats.org/officeDocument/2006/relationships/image" Target="../media/image269.png"/><Relationship Id="rId165" Type="http://schemas.openxmlformats.org/officeDocument/2006/relationships/customXml" Target="../ink/ink909.xml"/><Relationship Id="rId181" Type="http://schemas.openxmlformats.org/officeDocument/2006/relationships/customXml" Target="../ink/ink917.xml"/><Relationship Id="rId186" Type="http://schemas.openxmlformats.org/officeDocument/2006/relationships/image" Target="../media/image131.png"/><Relationship Id="rId113" Type="http://schemas.openxmlformats.org/officeDocument/2006/relationships/customXml" Target="../ink/ink883.xml"/><Relationship Id="rId118" Type="http://schemas.openxmlformats.org/officeDocument/2006/relationships/image" Target="../media/image248.png"/><Relationship Id="rId134" Type="http://schemas.openxmlformats.org/officeDocument/2006/relationships/image" Target="../media/image256.png"/><Relationship Id="rId139" Type="http://schemas.openxmlformats.org/officeDocument/2006/relationships/customXml" Target="../ink/ink896.xml"/><Relationship Id="rId150" Type="http://schemas.openxmlformats.org/officeDocument/2006/relationships/image" Target="../media/image264.png"/><Relationship Id="rId155" Type="http://schemas.openxmlformats.org/officeDocument/2006/relationships/customXml" Target="../ink/ink904.xml"/><Relationship Id="rId171" Type="http://schemas.openxmlformats.org/officeDocument/2006/relationships/customXml" Target="../ink/ink912.xml"/><Relationship Id="rId176" Type="http://schemas.openxmlformats.org/officeDocument/2006/relationships/image" Target="../media/image277.png"/><Relationship Id="rId192" Type="http://schemas.openxmlformats.org/officeDocument/2006/relationships/image" Target="../media/image134.png"/><Relationship Id="rId197" Type="http://schemas.openxmlformats.org/officeDocument/2006/relationships/customXml" Target="../ink/ink925.xml"/><Relationship Id="rId206" Type="http://schemas.openxmlformats.org/officeDocument/2006/relationships/image" Target="../media/image141.png"/><Relationship Id="rId201" Type="http://schemas.openxmlformats.org/officeDocument/2006/relationships/customXml" Target="../ink/ink927.xml"/><Relationship Id="rId108" Type="http://schemas.openxmlformats.org/officeDocument/2006/relationships/image" Target="../media/image243.png"/><Relationship Id="rId124" Type="http://schemas.openxmlformats.org/officeDocument/2006/relationships/image" Target="../media/image251.png"/><Relationship Id="rId129" Type="http://schemas.openxmlformats.org/officeDocument/2006/relationships/customXml" Target="../ink/ink891.xml"/><Relationship Id="rId111" Type="http://schemas.openxmlformats.org/officeDocument/2006/relationships/customXml" Target="../ink/ink882.xml"/><Relationship Id="rId132" Type="http://schemas.openxmlformats.org/officeDocument/2006/relationships/image" Target="../media/image255.png"/><Relationship Id="rId140" Type="http://schemas.openxmlformats.org/officeDocument/2006/relationships/image" Target="../media/image259.png"/><Relationship Id="rId145" Type="http://schemas.openxmlformats.org/officeDocument/2006/relationships/customXml" Target="../ink/ink899.xml"/><Relationship Id="rId153" Type="http://schemas.openxmlformats.org/officeDocument/2006/relationships/customXml" Target="../ink/ink903.xml"/><Relationship Id="rId161" Type="http://schemas.openxmlformats.org/officeDocument/2006/relationships/customXml" Target="../ink/ink907.xml"/><Relationship Id="rId166" Type="http://schemas.openxmlformats.org/officeDocument/2006/relationships/image" Target="../media/image272.png"/><Relationship Id="rId174" Type="http://schemas.openxmlformats.org/officeDocument/2006/relationships/image" Target="../media/image276.png"/><Relationship Id="rId179" Type="http://schemas.openxmlformats.org/officeDocument/2006/relationships/customXml" Target="../ink/ink916.xml"/><Relationship Id="rId182" Type="http://schemas.openxmlformats.org/officeDocument/2006/relationships/image" Target="../media/image129.png"/><Relationship Id="rId187" Type="http://schemas.openxmlformats.org/officeDocument/2006/relationships/customXml" Target="../ink/ink920.xml"/><Relationship Id="rId195" Type="http://schemas.openxmlformats.org/officeDocument/2006/relationships/customXml" Target="../ink/ink924.xml"/><Relationship Id="rId1" Type="http://schemas.openxmlformats.org/officeDocument/2006/relationships/slideLayout" Target="../slideLayouts/slideLayout2.xml"/><Relationship Id="rId190" Type="http://schemas.openxmlformats.org/officeDocument/2006/relationships/image" Target="../media/image133.png"/><Relationship Id="rId204" Type="http://schemas.openxmlformats.org/officeDocument/2006/relationships/image" Target="../media/image140.png"/><Relationship Id="rId106" Type="http://schemas.openxmlformats.org/officeDocument/2006/relationships/image" Target="../media/image242.png"/><Relationship Id="rId114" Type="http://schemas.openxmlformats.org/officeDocument/2006/relationships/image" Target="../media/image246.png"/><Relationship Id="rId119" Type="http://schemas.openxmlformats.org/officeDocument/2006/relationships/customXml" Target="../ink/ink886.xml"/><Relationship Id="rId127" Type="http://schemas.openxmlformats.org/officeDocument/2006/relationships/customXml" Target="../ink/ink890.xml"/><Relationship Id="rId122" Type="http://schemas.openxmlformats.org/officeDocument/2006/relationships/image" Target="../media/image250.png"/><Relationship Id="rId130" Type="http://schemas.openxmlformats.org/officeDocument/2006/relationships/image" Target="../media/image254.png"/><Relationship Id="rId135" Type="http://schemas.openxmlformats.org/officeDocument/2006/relationships/customXml" Target="../ink/ink894.xml"/><Relationship Id="rId143" Type="http://schemas.openxmlformats.org/officeDocument/2006/relationships/customXml" Target="../ink/ink898.xml"/><Relationship Id="rId148" Type="http://schemas.openxmlformats.org/officeDocument/2006/relationships/image" Target="../media/image263.png"/><Relationship Id="rId151" Type="http://schemas.openxmlformats.org/officeDocument/2006/relationships/customXml" Target="../ink/ink902.xml"/><Relationship Id="rId156" Type="http://schemas.openxmlformats.org/officeDocument/2006/relationships/image" Target="../media/image267.png"/><Relationship Id="rId164" Type="http://schemas.openxmlformats.org/officeDocument/2006/relationships/image" Target="../media/image271.png"/><Relationship Id="rId169" Type="http://schemas.openxmlformats.org/officeDocument/2006/relationships/customXml" Target="../ink/ink911.xml"/><Relationship Id="rId177" Type="http://schemas.openxmlformats.org/officeDocument/2006/relationships/customXml" Target="../ink/ink915.xml"/><Relationship Id="rId185" Type="http://schemas.openxmlformats.org/officeDocument/2006/relationships/customXml" Target="../ink/ink919.xml"/><Relationship Id="rId198" Type="http://schemas.openxmlformats.org/officeDocument/2006/relationships/image" Target="../media/image137.png"/><Relationship Id="rId4" Type="http://schemas.openxmlformats.org/officeDocument/2006/relationships/customXml" Target="../ink/ink879.xml"/><Relationship Id="rId172" Type="http://schemas.openxmlformats.org/officeDocument/2006/relationships/image" Target="../media/image275.png"/><Relationship Id="rId180" Type="http://schemas.openxmlformats.org/officeDocument/2006/relationships/image" Target="../media/image128.png"/><Relationship Id="rId193" Type="http://schemas.openxmlformats.org/officeDocument/2006/relationships/customXml" Target="../ink/ink923.xml"/><Relationship Id="rId202" Type="http://schemas.openxmlformats.org/officeDocument/2006/relationships/image" Target="../media/image139.png"/><Relationship Id="rId109" Type="http://schemas.openxmlformats.org/officeDocument/2006/relationships/customXml" Target="../ink/ink881.xml"/><Relationship Id="rId120" Type="http://schemas.openxmlformats.org/officeDocument/2006/relationships/image" Target="../media/image249.png"/><Relationship Id="rId125" Type="http://schemas.openxmlformats.org/officeDocument/2006/relationships/customXml" Target="../ink/ink889.xml"/><Relationship Id="rId141" Type="http://schemas.openxmlformats.org/officeDocument/2006/relationships/customXml" Target="../ink/ink897.xml"/><Relationship Id="rId146" Type="http://schemas.openxmlformats.org/officeDocument/2006/relationships/image" Target="../media/image262.png"/><Relationship Id="rId167" Type="http://schemas.openxmlformats.org/officeDocument/2006/relationships/customXml" Target="../ink/ink910.xml"/><Relationship Id="rId188" Type="http://schemas.openxmlformats.org/officeDocument/2006/relationships/image" Target="../media/image132.png"/><Relationship Id="rId162" Type="http://schemas.openxmlformats.org/officeDocument/2006/relationships/image" Target="../media/image270.png"/><Relationship Id="rId183" Type="http://schemas.openxmlformats.org/officeDocument/2006/relationships/customXml" Target="../ink/ink918.xml"/><Relationship Id="rId2" Type="http://schemas.openxmlformats.org/officeDocument/2006/relationships/customXml" Target="../ink/ink878.xml"/><Relationship Id="rId110" Type="http://schemas.openxmlformats.org/officeDocument/2006/relationships/image" Target="../media/image244.png"/><Relationship Id="rId115" Type="http://schemas.openxmlformats.org/officeDocument/2006/relationships/customXml" Target="../ink/ink884.xml"/><Relationship Id="rId131" Type="http://schemas.openxmlformats.org/officeDocument/2006/relationships/customXml" Target="../ink/ink892.xml"/><Relationship Id="rId136" Type="http://schemas.openxmlformats.org/officeDocument/2006/relationships/image" Target="../media/image257.png"/><Relationship Id="rId157" Type="http://schemas.openxmlformats.org/officeDocument/2006/relationships/customXml" Target="../ink/ink905.xml"/><Relationship Id="rId178" Type="http://schemas.openxmlformats.org/officeDocument/2006/relationships/image" Target="../media/image127.png"/><Relationship Id="rId152" Type="http://schemas.openxmlformats.org/officeDocument/2006/relationships/image" Target="../media/image265.png"/><Relationship Id="rId173" Type="http://schemas.openxmlformats.org/officeDocument/2006/relationships/customXml" Target="../ink/ink913.xml"/><Relationship Id="rId194" Type="http://schemas.openxmlformats.org/officeDocument/2006/relationships/image" Target="../media/image135.png"/><Relationship Id="rId199" Type="http://schemas.openxmlformats.org/officeDocument/2006/relationships/customXml" Target="../ink/ink926.xml"/><Relationship Id="rId203" Type="http://schemas.openxmlformats.org/officeDocument/2006/relationships/customXml" Target="../ink/ink928.xml"/><Relationship Id="rId126" Type="http://schemas.openxmlformats.org/officeDocument/2006/relationships/image" Target="../media/image252.png"/><Relationship Id="rId147" Type="http://schemas.openxmlformats.org/officeDocument/2006/relationships/customXml" Target="../ink/ink900.xml"/><Relationship Id="rId168" Type="http://schemas.openxmlformats.org/officeDocument/2006/relationships/image" Target="../media/image273.png"/><Relationship Id="rId121" Type="http://schemas.openxmlformats.org/officeDocument/2006/relationships/customXml" Target="../ink/ink887.xml"/><Relationship Id="rId142" Type="http://schemas.openxmlformats.org/officeDocument/2006/relationships/image" Target="../media/image260.png"/><Relationship Id="rId163" Type="http://schemas.openxmlformats.org/officeDocument/2006/relationships/customXml" Target="../ink/ink908.xml"/><Relationship Id="rId184" Type="http://schemas.openxmlformats.org/officeDocument/2006/relationships/image" Target="../media/image130.png"/><Relationship Id="rId189" Type="http://schemas.openxmlformats.org/officeDocument/2006/relationships/customXml" Target="../ink/ink921.xml"/><Relationship Id="rId3" Type="http://schemas.openxmlformats.org/officeDocument/2006/relationships/image" Target="../media/image193.png"/><Relationship Id="rId116" Type="http://schemas.openxmlformats.org/officeDocument/2006/relationships/image" Target="../media/image247.png"/><Relationship Id="rId137" Type="http://schemas.openxmlformats.org/officeDocument/2006/relationships/customXml" Target="../ink/ink895.xml"/><Relationship Id="rId158" Type="http://schemas.openxmlformats.org/officeDocument/2006/relationships/image" Target="../media/image26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.png"/><Relationship Id="rId2" Type="http://schemas.openxmlformats.org/officeDocument/2006/relationships/customXml" Target="../ink/ink93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79.png"/><Relationship Id="rId4" Type="http://schemas.openxmlformats.org/officeDocument/2006/relationships/customXml" Target="../ink/ink931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customXml" Target="../ink/ink935.xml"/><Relationship Id="rId13" Type="http://schemas.openxmlformats.org/officeDocument/2006/relationships/image" Target="../media/image283.png"/><Relationship Id="rId3" Type="http://schemas.openxmlformats.org/officeDocument/2006/relationships/image" Target="../media/image278.png"/><Relationship Id="rId7" Type="http://schemas.openxmlformats.org/officeDocument/2006/relationships/image" Target="../media/image280.png"/><Relationship Id="rId12" Type="http://schemas.openxmlformats.org/officeDocument/2006/relationships/customXml" Target="../ink/ink937.xml"/><Relationship Id="rId2" Type="http://schemas.openxmlformats.org/officeDocument/2006/relationships/customXml" Target="../ink/ink9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34.xml"/><Relationship Id="rId11" Type="http://schemas.openxmlformats.org/officeDocument/2006/relationships/image" Target="../media/image282.png"/><Relationship Id="rId5" Type="http://schemas.openxmlformats.org/officeDocument/2006/relationships/image" Target="../media/image279.png"/><Relationship Id="rId10" Type="http://schemas.openxmlformats.org/officeDocument/2006/relationships/customXml" Target="../ink/ink936.xml"/><Relationship Id="rId4" Type="http://schemas.openxmlformats.org/officeDocument/2006/relationships/customXml" Target="../ink/ink933.xml"/><Relationship Id="rId9" Type="http://schemas.openxmlformats.org/officeDocument/2006/relationships/image" Target="../media/image28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customXml" Target="../ink/ink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customXml" Target="../ink/ink6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customXml" Target="../ink/ink941.xml"/><Relationship Id="rId13" Type="http://schemas.openxmlformats.org/officeDocument/2006/relationships/image" Target="../media/image283.png"/><Relationship Id="rId18" Type="http://schemas.openxmlformats.org/officeDocument/2006/relationships/customXml" Target="../ink/ink946.xml"/><Relationship Id="rId3" Type="http://schemas.openxmlformats.org/officeDocument/2006/relationships/image" Target="../media/image278.png"/><Relationship Id="rId21" Type="http://schemas.openxmlformats.org/officeDocument/2006/relationships/image" Target="../media/image287.png"/><Relationship Id="rId7" Type="http://schemas.openxmlformats.org/officeDocument/2006/relationships/image" Target="../media/image280.png"/><Relationship Id="rId12" Type="http://schemas.openxmlformats.org/officeDocument/2006/relationships/customXml" Target="../ink/ink943.xml"/><Relationship Id="rId17" Type="http://schemas.openxmlformats.org/officeDocument/2006/relationships/image" Target="../media/image285.png"/><Relationship Id="rId2" Type="http://schemas.openxmlformats.org/officeDocument/2006/relationships/customXml" Target="../ink/ink938.xml"/><Relationship Id="rId16" Type="http://schemas.openxmlformats.org/officeDocument/2006/relationships/customXml" Target="../ink/ink945.xml"/><Relationship Id="rId20" Type="http://schemas.openxmlformats.org/officeDocument/2006/relationships/customXml" Target="../ink/ink9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40.xml"/><Relationship Id="rId11" Type="http://schemas.openxmlformats.org/officeDocument/2006/relationships/image" Target="../media/image282.png"/><Relationship Id="rId5" Type="http://schemas.openxmlformats.org/officeDocument/2006/relationships/image" Target="../media/image279.png"/><Relationship Id="rId15" Type="http://schemas.openxmlformats.org/officeDocument/2006/relationships/image" Target="../media/image284.png"/><Relationship Id="rId23" Type="http://schemas.openxmlformats.org/officeDocument/2006/relationships/image" Target="../media/image288.png"/><Relationship Id="rId10" Type="http://schemas.openxmlformats.org/officeDocument/2006/relationships/customXml" Target="../ink/ink942.xml"/><Relationship Id="rId19" Type="http://schemas.openxmlformats.org/officeDocument/2006/relationships/image" Target="../media/image286.png"/><Relationship Id="rId4" Type="http://schemas.openxmlformats.org/officeDocument/2006/relationships/customXml" Target="../ink/ink939.xml"/><Relationship Id="rId9" Type="http://schemas.openxmlformats.org/officeDocument/2006/relationships/image" Target="../media/image281.png"/><Relationship Id="rId14" Type="http://schemas.openxmlformats.org/officeDocument/2006/relationships/customXml" Target="../ink/ink944.xml"/><Relationship Id="rId22" Type="http://schemas.openxmlformats.org/officeDocument/2006/relationships/customXml" Target="../ink/ink948.xml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3.png"/><Relationship Id="rId18" Type="http://schemas.openxmlformats.org/officeDocument/2006/relationships/customXml" Target="../ink/ink957.xml"/><Relationship Id="rId26" Type="http://schemas.openxmlformats.org/officeDocument/2006/relationships/customXml" Target="../ink/ink961.xml"/><Relationship Id="rId39" Type="http://schemas.openxmlformats.org/officeDocument/2006/relationships/image" Target="../media/image296.png"/><Relationship Id="rId21" Type="http://schemas.openxmlformats.org/officeDocument/2006/relationships/image" Target="../media/image287.png"/><Relationship Id="rId34" Type="http://schemas.openxmlformats.org/officeDocument/2006/relationships/customXml" Target="../ink/ink965.xml"/><Relationship Id="rId7" Type="http://schemas.openxmlformats.org/officeDocument/2006/relationships/image" Target="../media/image280.png"/><Relationship Id="rId2" Type="http://schemas.openxmlformats.org/officeDocument/2006/relationships/customXml" Target="../ink/ink949.xml"/><Relationship Id="rId16" Type="http://schemas.openxmlformats.org/officeDocument/2006/relationships/customXml" Target="../ink/ink956.xml"/><Relationship Id="rId20" Type="http://schemas.openxmlformats.org/officeDocument/2006/relationships/customXml" Target="../ink/ink958.xml"/><Relationship Id="rId29" Type="http://schemas.openxmlformats.org/officeDocument/2006/relationships/image" Target="../media/image291.png"/><Relationship Id="rId41" Type="http://schemas.openxmlformats.org/officeDocument/2006/relationships/image" Target="../media/image29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51.xml"/><Relationship Id="rId11" Type="http://schemas.openxmlformats.org/officeDocument/2006/relationships/image" Target="../media/image282.png"/><Relationship Id="rId24" Type="http://schemas.openxmlformats.org/officeDocument/2006/relationships/customXml" Target="../ink/ink960.xml"/><Relationship Id="rId32" Type="http://schemas.openxmlformats.org/officeDocument/2006/relationships/customXml" Target="../ink/ink964.xml"/><Relationship Id="rId37" Type="http://schemas.openxmlformats.org/officeDocument/2006/relationships/image" Target="../media/image295.png"/><Relationship Id="rId40" Type="http://schemas.openxmlformats.org/officeDocument/2006/relationships/customXml" Target="../ink/ink968.xml"/><Relationship Id="rId5" Type="http://schemas.openxmlformats.org/officeDocument/2006/relationships/image" Target="../media/image279.png"/><Relationship Id="rId15" Type="http://schemas.openxmlformats.org/officeDocument/2006/relationships/image" Target="../media/image284.png"/><Relationship Id="rId23" Type="http://schemas.openxmlformats.org/officeDocument/2006/relationships/image" Target="../media/image288.png"/><Relationship Id="rId28" Type="http://schemas.openxmlformats.org/officeDocument/2006/relationships/customXml" Target="../ink/ink962.xml"/><Relationship Id="rId36" Type="http://schemas.openxmlformats.org/officeDocument/2006/relationships/customXml" Target="../ink/ink966.xml"/><Relationship Id="rId10" Type="http://schemas.openxmlformats.org/officeDocument/2006/relationships/customXml" Target="../ink/ink953.xml"/><Relationship Id="rId19" Type="http://schemas.openxmlformats.org/officeDocument/2006/relationships/image" Target="../media/image286.png"/><Relationship Id="rId31" Type="http://schemas.openxmlformats.org/officeDocument/2006/relationships/image" Target="../media/image292.png"/><Relationship Id="rId4" Type="http://schemas.openxmlformats.org/officeDocument/2006/relationships/customXml" Target="../ink/ink950.xml"/><Relationship Id="rId9" Type="http://schemas.openxmlformats.org/officeDocument/2006/relationships/image" Target="../media/image281.png"/><Relationship Id="rId14" Type="http://schemas.openxmlformats.org/officeDocument/2006/relationships/customXml" Target="../ink/ink955.xml"/><Relationship Id="rId22" Type="http://schemas.openxmlformats.org/officeDocument/2006/relationships/customXml" Target="../ink/ink959.xml"/><Relationship Id="rId27" Type="http://schemas.openxmlformats.org/officeDocument/2006/relationships/image" Target="../media/image290.png"/><Relationship Id="rId30" Type="http://schemas.openxmlformats.org/officeDocument/2006/relationships/customXml" Target="../ink/ink963.xml"/><Relationship Id="rId35" Type="http://schemas.openxmlformats.org/officeDocument/2006/relationships/image" Target="../media/image294.png"/><Relationship Id="rId8" Type="http://schemas.openxmlformats.org/officeDocument/2006/relationships/customXml" Target="../ink/ink952.xml"/><Relationship Id="rId3" Type="http://schemas.openxmlformats.org/officeDocument/2006/relationships/image" Target="../media/image278.png"/><Relationship Id="rId12" Type="http://schemas.openxmlformats.org/officeDocument/2006/relationships/customXml" Target="../ink/ink954.xml"/><Relationship Id="rId17" Type="http://schemas.openxmlformats.org/officeDocument/2006/relationships/image" Target="../media/image285.png"/><Relationship Id="rId25" Type="http://schemas.openxmlformats.org/officeDocument/2006/relationships/image" Target="../media/image289.png"/><Relationship Id="rId33" Type="http://schemas.openxmlformats.org/officeDocument/2006/relationships/image" Target="../media/image293.png"/><Relationship Id="rId38" Type="http://schemas.openxmlformats.org/officeDocument/2006/relationships/customXml" Target="../ink/ink967.xml"/></Relationships>
</file>

<file path=ppt/slides/_rels/slide4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3.png"/><Relationship Id="rId18" Type="http://schemas.openxmlformats.org/officeDocument/2006/relationships/customXml" Target="../ink/ink977.xml"/><Relationship Id="rId26" Type="http://schemas.openxmlformats.org/officeDocument/2006/relationships/customXml" Target="../ink/ink981.xml"/><Relationship Id="rId39" Type="http://schemas.openxmlformats.org/officeDocument/2006/relationships/image" Target="../media/image296.png"/><Relationship Id="rId21" Type="http://schemas.openxmlformats.org/officeDocument/2006/relationships/image" Target="../media/image287.png"/><Relationship Id="rId34" Type="http://schemas.openxmlformats.org/officeDocument/2006/relationships/customXml" Target="../ink/ink985.xml"/><Relationship Id="rId42" Type="http://schemas.openxmlformats.org/officeDocument/2006/relationships/customXml" Target="../ink/ink989.xml"/><Relationship Id="rId47" Type="http://schemas.openxmlformats.org/officeDocument/2006/relationships/image" Target="../media/image300.png"/><Relationship Id="rId7" Type="http://schemas.openxmlformats.org/officeDocument/2006/relationships/image" Target="../media/image280.png"/><Relationship Id="rId2" Type="http://schemas.openxmlformats.org/officeDocument/2006/relationships/customXml" Target="../ink/ink969.xml"/><Relationship Id="rId16" Type="http://schemas.openxmlformats.org/officeDocument/2006/relationships/customXml" Target="../ink/ink976.xml"/><Relationship Id="rId29" Type="http://schemas.openxmlformats.org/officeDocument/2006/relationships/image" Target="../media/image291.png"/><Relationship Id="rId11" Type="http://schemas.openxmlformats.org/officeDocument/2006/relationships/image" Target="../media/image282.png"/><Relationship Id="rId24" Type="http://schemas.openxmlformats.org/officeDocument/2006/relationships/customXml" Target="../ink/ink980.xml"/><Relationship Id="rId32" Type="http://schemas.openxmlformats.org/officeDocument/2006/relationships/customXml" Target="../ink/ink984.xml"/><Relationship Id="rId37" Type="http://schemas.openxmlformats.org/officeDocument/2006/relationships/image" Target="../media/image295.png"/><Relationship Id="rId40" Type="http://schemas.openxmlformats.org/officeDocument/2006/relationships/customXml" Target="../ink/ink988.xml"/><Relationship Id="rId45" Type="http://schemas.openxmlformats.org/officeDocument/2006/relationships/image" Target="../media/image299.png"/><Relationship Id="rId5" Type="http://schemas.openxmlformats.org/officeDocument/2006/relationships/image" Target="../media/image279.png"/><Relationship Id="rId15" Type="http://schemas.openxmlformats.org/officeDocument/2006/relationships/image" Target="../media/image284.png"/><Relationship Id="rId23" Type="http://schemas.openxmlformats.org/officeDocument/2006/relationships/image" Target="../media/image288.png"/><Relationship Id="rId28" Type="http://schemas.openxmlformats.org/officeDocument/2006/relationships/customXml" Target="../ink/ink982.xml"/><Relationship Id="rId36" Type="http://schemas.openxmlformats.org/officeDocument/2006/relationships/customXml" Target="../ink/ink986.xml"/><Relationship Id="rId49" Type="http://schemas.openxmlformats.org/officeDocument/2006/relationships/image" Target="../media/image301.png"/><Relationship Id="rId10" Type="http://schemas.openxmlformats.org/officeDocument/2006/relationships/customXml" Target="../ink/ink973.xml"/><Relationship Id="rId19" Type="http://schemas.openxmlformats.org/officeDocument/2006/relationships/image" Target="../media/image286.png"/><Relationship Id="rId31" Type="http://schemas.openxmlformats.org/officeDocument/2006/relationships/image" Target="../media/image292.png"/><Relationship Id="rId44" Type="http://schemas.openxmlformats.org/officeDocument/2006/relationships/customXml" Target="../ink/ink990.xml"/><Relationship Id="rId4" Type="http://schemas.openxmlformats.org/officeDocument/2006/relationships/customXml" Target="../ink/ink970.xml"/><Relationship Id="rId9" Type="http://schemas.openxmlformats.org/officeDocument/2006/relationships/image" Target="../media/image281.png"/><Relationship Id="rId14" Type="http://schemas.openxmlformats.org/officeDocument/2006/relationships/customXml" Target="../ink/ink975.xml"/><Relationship Id="rId22" Type="http://schemas.openxmlformats.org/officeDocument/2006/relationships/customXml" Target="../ink/ink979.xml"/><Relationship Id="rId27" Type="http://schemas.openxmlformats.org/officeDocument/2006/relationships/image" Target="../media/image290.png"/><Relationship Id="rId30" Type="http://schemas.openxmlformats.org/officeDocument/2006/relationships/customXml" Target="../ink/ink983.xml"/><Relationship Id="rId35" Type="http://schemas.openxmlformats.org/officeDocument/2006/relationships/image" Target="../media/image294.png"/><Relationship Id="rId43" Type="http://schemas.openxmlformats.org/officeDocument/2006/relationships/image" Target="../media/image298.png"/><Relationship Id="rId48" Type="http://schemas.openxmlformats.org/officeDocument/2006/relationships/customXml" Target="../ink/ink992.xml"/><Relationship Id="rId8" Type="http://schemas.openxmlformats.org/officeDocument/2006/relationships/customXml" Target="../ink/ink972.xml"/><Relationship Id="rId3" Type="http://schemas.openxmlformats.org/officeDocument/2006/relationships/image" Target="../media/image278.png"/><Relationship Id="rId12" Type="http://schemas.openxmlformats.org/officeDocument/2006/relationships/customXml" Target="../ink/ink974.xml"/><Relationship Id="rId17" Type="http://schemas.openxmlformats.org/officeDocument/2006/relationships/image" Target="../media/image285.png"/><Relationship Id="rId25" Type="http://schemas.openxmlformats.org/officeDocument/2006/relationships/image" Target="../media/image289.png"/><Relationship Id="rId33" Type="http://schemas.openxmlformats.org/officeDocument/2006/relationships/image" Target="../media/image293.png"/><Relationship Id="rId38" Type="http://schemas.openxmlformats.org/officeDocument/2006/relationships/customXml" Target="../ink/ink987.xml"/><Relationship Id="rId46" Type="http://schemas.openxmlformats.org/officeDocument/2006/relationships/customXml" Target="../ink/ink991.xml"/><Relationship Id="rId20" Type="http://schemas.openxmlformats.org/officeDocument/2006/relationships/customXml" Target="../ink/ink978.xml"/><Relationship Id="rId41" Type="http://schemas.openxmlformats.org/officeDocument/2006/relationships/image" Target="../media/image29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71.xml"/></Relationships>
</file>

<file path=ppt/slides/_rels/slide4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3.png"/><Relationship Id="rId18" Type="http://schemas.openxmlformats.org/officeDocument/2006/relationships/customXml" Target="../ink/ink1001.xml"/><Relationship Id="rId26" Type="http://schemas.openxmlformats.org/officeDocument/2006/relationships/customXml" Target="../ink/ink1005.xml"/><Relationship Id="rId39" Type="http://schemas.openxmlformats.org/officeDocument/2006/relationships/image" Target="../media/image296.png"/><Relationship Id="rId21" Type="http://schemas.openxmlformats.org/officeDocument/2006/relationships/image" Target="../media/image287.png"/><Relationship Id="rId34" Type="http://schemas.openxmlformats.org/officeDocument/2006/relationships/customXml" Target="../ink/ink1009.xml"/><Relationship Id="rId42" Type="http://schemas.openxmlformats.org/officeDocument/2006/relationships/customXml" Target="../ink/ink1013.xml"/><Relationship Id="rId47" Type="http://schemas.openxmlformats.org/officeDocument/2006/relationships/image" Target="../media/image300.png"/><Relationship Id="rId50" Type="http://schemas.openxmlformats.org/officeDocument/2006/relationships/customXml" Target="../ink/ink1017.xml"/><Relationship Id="rId7" Type="http://schemas.openxmlformats.org/officeDocument/2006/relationships/image" Target="../media/image280.png"/><Relationship Id="rId2" Type="http://schemas.openxmlformats.org/officeDocument/2006/relationships/customXml" Target="../ink/ink993.xml"/><Relationship Id="rId16" Type="http://schemas.openxmlformats.org/officeDocument/2006/relationships/customXml" Target="../ink/ink1000.xml"/><Relationship Id="rId29" Type="http://schemas.openxmlformats.org/officeDocument/2006/relationships/image" Target="../media/image291.png"/><Relationship Id="rId11" Type="http://schemas.openxmlformats.org/officeDocument/2006/relationships/image" Target="../media/image282.png"/><Relationship Id="rId24" Type="http://schemas.openxmlformats.org/officeDocument/2006/relationships/customXml" Target="../ink/ink1004.xml"/><Relationship Id="rId32" Type="http://schemas.openxmlformats.org/officeDocument/2006/relationships/customXml" Target="../ink/ink1008.xml"/><Relationship Id="rId37" Type="http://schemas.openxmlformats.org/officeDocument/2006/relationships/image" Target="../media/image295.png"/><Relationship Id="rId40" Type="http://schemas.openxmlformats.org/officeDocument/2006/relationships/customXml" Target="../ink/ink1012.xml"/><Relationship Id="rId45" Type="http://schemas.openxmlformats.org/officeDocument/2006/relationships/image" Target="../media/image299.png"/><Relationship Id="rId53" Type="http://schemas.openxmlformats.org/officeDocument/2006/relationships/image" Target="../media/image304.png"/><Relationship Id="rId5" Type="http://schemas.openxmlformats.org/officeDocument/2006/relationships/image" Target="../media/image279.png"/><Relationship Id="rId10" Type="http://schemas.openxmlformats.org/officeDocument/2006/relationships/customXml" Target="../ink/ink997.xml"/><Relationship Id="rId19" Type="http://schemas.openxmlformats.org/officeDocument/2006/relationships/image" Target="../media/image286.png"/><Relationship Id="rId31" Type="http://schemas.openxmlformats.org/officeDocument/2006/relationships/image" Target="../media/image292.png"/><Relationship Id="rId44" Type="http://schemas.openxmlformats.org/officeDocument/2006/relationships/customXml" Target="../ink/ink1014.xml"/><Relationship Id="rId52" Type="http://schemas.openxmlformats.org/officeDocument/2006/relationships/customXml" Target="../ink/ink1018.xml"/><Relationship Id="rId4" Type="http://schemas.openxmlformats.org/officeDocument/2006/relationships/customXml" Target="../ink/ink994.xml"/><Relationship Id="rId9" Type="http://schemas.openxmlformats.org/officeDocument/2006/relationships/image" Target="../media/image281.png"/><Relationship Id="rId14" Type="http://schemas.openxmlformats.org/officeDocument/2006/relationships/customXml" Target="../ink/ink999.xml"/><Relationship Id="rId22" Type="http://schemas.openxmlformats.org/officeDocument/2006/relationships/customXml" Target="../ink/ink1003.xml"/><Relationship Id="rId27" Type="http://schemas.openxmlformats.org/officeDocument/2006/relationships/image" Target="../media/image290.png"/><Relationship Id="rId30" Type="http://schemas.openxmlformats.org/officeDocument/2006/relationships/customXml" Target="../ink/ink1007.xml"/><Relationship Id="rId35" Type="http://schemas.openxmlformats.org/officeDocument/2006/relationships/image" Target="../media/image294.png"/><Relationship Id="rId43" Type="http://schemas.openxmlformats.org/officeDocument/2006/relationships/image" Target="../media/image298.png"/><Relationship Id="rId48" Type="http://schemas.openxmlformats.org/officeDocument/2006/relationships/customXml" Target="../ink/ink1016.xml"/><Relationship Id="rId8" Type="http://schemas.openxmlformats.org/officeDocument/2006/relationships/customXml" Target="../ink/ink996.xml"/><Relationship Id="rId51" Type="http://schemas.openxmlformats.org/officeDocument/2006/relationships/image" Target="../media/image303.png"/><Relationship Id="rId3" Type="http://schemas.openxmlformats.org/officeDocument/2006/relationships/image" Target="../media/image278.png"/><Relationship Id="rId12" Type="http://schemas.openxmlformats.org/officeDocument/2006/relationships/customXml" Target="../ink/ink998.xml"/><Relationship Id="rId17" Type="http://schemas.openxmlformats.org/officeDocument/2006/relationships/image" Target="../media/image285.png"/><Relationship Id="rId25" Type="http://schemas.openxmlformats.org/officeDocument/2006/relationships/image" Target="../media/image289.png"/><Relationship Id="rId33" Type="http://schemas.openxmlformats.org/officeDocument/2006/relationships/image" Target="../media/image293.png"/><Relationship Id="rId38" Type="http://schemas.openxmlformats.org/officeDocument/2006/relationships/customXml" Target="../ink/ink1011.xml"/><Relationship Id="rId46" Type="http://schemas.openxmlformats.org/officeDocument/2006/relationships/customXml" Target="../ink/ink1015.xml"/><Relationship Id="rId20" Type="http://schemas.openxmlformats.org/officeDocument/2006/relationships/customXml" Target="../ink/ink1002.xml"/><Relationship Id="rId41" Type="http://schemas.openxmlformats.org/officeDocument/2006/relationships/image" Target="../media/image29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95.xml"/><Relationship Id="rId15" Type="http://schemas.openxmlformats.org/officeDocument/2006/relationships/image" Target="../media/image284.png"/><Relationship Id="rId23" Type="http://schemas.openxmlformats.org/officeDocument/2006/relationships/image" Target="../media/image288.png"/><Relationship Id="rId28" Type="http://schemas.openxmlformats.org/officeDocument/2006/relationships/customXml" Target="../ink/ink1006.xml"/><Relationship Id="rId36" Type="http://schemas.openxmlformats.org/officeDocument/2006/relationships/customXml" Target="../ink/ink1010.xml"/><Relationship Id="rId49" Type="http://schemas.openxmlformats.org/officeDocument/2006/relationships/image" Target="../media/image302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22.xml"/><Relationship Id="rId13" Type="http://schemas.openxmlformats.org/officeDocument/2006/relationships/image" Target="../media/image310.png"/><Relationship Id="rId18" Type="http://schemas.openxmlformats.org/officeDocument/2006/relationships/customXml" Target="../ink/ink1027.xml"/><Relationship Id="rId3" Type="http://schemas.openxmlformats.org/officeDocument/2006/relationships/image" Target="../media/image305.png"/><Relationship Id="rId21" Type="http://schemas.openxmlformats.org/officeDocument/2006/relationships/image" Target="../media/image314.png"/><Relationship Id="rId7" Type="http://schemas.openxmlformats.org/officeDocument/2006/relationships/image" Target="../media/image307.png"/><Relationship Id="rId12" Type="http://schemas.openxmlformats.org/officeDocument/2006/relationships/customXml" Target="../ink/ink1024.xml"/><Relationship Id="rId17" Type="http://schemas.openxmlformats.org/officeDocument/2006/relationships/image" Target="../media/image312.png"/><Relationship Id="rId2" Type="http://schemas.openxmlformats.org/officeDocument/2006/relationships/customXml" Target="../ink/ink1019.xml"/><Relationship Id="rId16" Type="http://schemas.openxmlformats.org/officeDocument/2006/relationships/customXml" Target="../ink/ink1026.xml"/><Relationship Id="rId20" Type="http://schemas.openxmlformats.org/officeDocument/2006/relationships/customXml" Target="../ink/ink10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21.xml"/><Relationship Id="rId11" Type="http://schemas.openxmlformats.org/officeDocument/2006/relationships/image" Target="../media/image309.png"/><Relationship Id="rId5" Type="http://schemas.openxmlformats.org/officeDocument/2006/relationships/image" Target="../media/image306.png"/><Relationship Id="rId15" Type="http://schemas.openxmlformats.org/officeDocument/2006/relationships/image" Target="../media/image311.png"/><Relationship Id="rId23" Type="http://schemas.openxmlformats.org/officeDocument/2006/relationships/image" Target="../media/image315.png"/><Relationship Id="rId10" Type="http://schemas.openxmlformats.org/officeDocument/2006/relationships/customXml" Target="../ink/ink1023.xml"/><Relationship Id="rId19" Type="http://schemas.openxmlformats.org/officeDocument/2006/relationships/image" Target="../media/image313.png"/><Relationship Id="rId4" Type="http://schemas.openxmlformats.org/officeDocument/2006/relationships/customXml" Target="../ink/ink1020.xml"/><Relationship Id="rId9" Type="http://schemas.openxmlformats.org/officeDocument/2006/relationships/image" Target="../media/image308.png"/><Relationship Id="rId14" Type="http://schemas.openxmlformats.org/officeDocument/2006/relationships/customXml" Target="../ink/ink1025.xml"/><Relationship Id="rId22" Type="http://schemas.openxmlformats.org/officeDocument/2006/relationships/customXml" Target="../ink/ink1029.xml"/></Relationships>
</file>

<file path=ppt/slides/_rels/slide4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10.png"/><Relationship Id="rId18" Type="http://schemas.openxmlformats.org/officeDocument/2006/relationships/customXml" Target="../ink/ink1038.xml"/><Relationship Id="rId26" Type="http://schemas.openxmlformats.org/officeDocument/2006/relationships/customXml" Target="../ink/ink1042.xml"/><Relationship Id="rId39" Type="http://schemas.openxmlformats.org/officeDocument/2006/relationships/image" Target="../media/image323.png"/><Relationship Id="rId21" Type="http://schemas.openxmlformats.org/officeDocument/2006/relationships/image" Target="../media/image314.png"/><Relationship Id="rId34" Type="http://schemas.openxmlformats.org/officeDocument/2006/relationships/customXml" Target="../ink/ink1046.xml"/><Relationship Id="rId7" Type="http://schemas.openxmlformats.org/officeDocument/2006/relationships/image" Target="../media/image307.png"/><Relationship Id="rId2" Type="http://schemas.openxmlformats.org/officeDocument/2006/relationships/customXml" Target="../ink/ink1030.xml"/><Relationship Id="rId16" Type="http://schemas.openxmlformats.org/officeDocument/2006/relationships/customXml" Target="../ink/ink1037.xml"/><Relationship Id="rId20" Type="http://schemas.openxmlformats.org/officeDocument/2006/relationships/customXml" Target="../ink/ink1039.xml"/><Relationship Id="rId29" Type="http://schemas.openxmlformats.org/officeDocument/2006/relationships/image" Target="../media/image318.png"/><Relationship Id="rId41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32.xml"/><Relationship Id="rId11" Type="http://schemas.openxmlformats.org/officeDocument/2006/relationships/image" Target="../media/image309.png"/><Relationship Id="rId24" Type="http://schemas.openxmlformats.org/officeDocument/2006/relationships/customXml" Target="../ink/ink1041.xml"/><Relationship Id="rId32" Type="http://schemas.openxmlformats.org/officeDocument/2006/relationships/customXml" Target="../ink/ink1045.xml"/><Relationship Id="rId37" Type="http://schemas.openxmlformats.org/officeDocument/2006/relationships/image" Target="../media/image322.png"/><Relationship Id="rId40" Type="http://schemas.openxmlformats.org/officeDocument/2006/relationships/customXml" Target="../ink/ink1049.xml"/><Relationship Id="rId5" Type="http://schemas.openxmlformats.org/officeDocument/2006/relationships/image" Target="../media/image306.png"/><Relationship Id="rId15" Type="http://schemas.openxmlformats.org/officeDocument/2006/relationships/image" Target="../media/image311.png"/><Relationship Id="rId23" Type="http://schemas.openxmlformats.org/officeDocument/2006/relationships/image" Target="../media/image315.png"/><Relationship Id="rId28" Type="http://schemas.openxmlformats.org/officeDocument/2006/relationships/customXml" Target="../ink/ink1043.xml"/><Relationship Id="rId36" Type="http://schemas.openxmlformats.org/officeDocument/2006/relationships/customXml" Target="../ink/ink1047.xml"/><Relationship Id="rId10" Type="http://schemas.openxmlformats.org/officeDocument/2006/relationships/customXml" Target="../ink/ink1034.xml"/><Relationship Id="rId19" Type="http://schemas.openxmlformats.org/officeDocument/2006/relationships/image" Target="../media/image313.png"/><Relationship Id="rId31" Type="http://schemas.openxmlformats.org/officeDocument/2006/relationships/image" Target="../media/image319.png"/><Relationship Id="rId4" Type="http://schemas.openxmlformats.org/officeDocument/2006/relationships/customXml" Target="../ink/ink1031.xml"/><Relationship Id="rId9" Type="http://schemas.openxmlformats.org/officeDocument/2006/relationships/image" Target="../media/image308.png"/><Relationship Id="rId14" Type="http://schemas.openxmlformats.org/officeDocument/2006/relationships/customXml" Target="../ink/ink1036.xml"/><Relationship Id="rId22" Type="http://schemas.openxmlformats.org/officeDocument/2006/relationships/customXml" Target="../ink/ink1040.xml"/><Relationship Id="rId27" Type="http://schemas.openxmlformats.org/officeDocument/2006/relationships/image" Target="../media/image317.png"/><Relationship Id="rId30" Type="http://schemas.openxmlformats.org/officeDocument/2006/relationships/customXml" Target="../ink/ink1044.xml"/><Relationship Id="rId35" Type="http://schemas.openxmlformats.org/officeDocument/2006/relationships/image" Target="../media/image321.png"/><Relationship Id="rId8" Type="http://schemas.openxmlformats.org/officeDocument/2006/relationships/customXml" Target="../ink/ink1033.xml"/><Relationship Id="rId3" Type="http://schemas.openxmlformats.org/officeDocument/2006/relationships/image" Target="../media/image305.png"/><Relationship Id="rId12" Type="http://schemas.openxmlformats.org/officeDocument/2006/relationships/customXml" Target="../ink/ink1035.xml"/><Relationship Id="rId17" Type="http://schemas.openxmlformats.org/officeDocument/2006/relationships/image" Target="../media/image312.png"/><Relationship Id="rId25" Type="http://schemas.openxmlformats.org/officeDocument/2006/relationships/image" Target="../media/image316.png"/><Relationship Id="rId33" Type="http://schemas.openxmlformats.org/officeDocument/2006/relationships/image" Target="../media/image320.png"/><Relationship Id="rId38" Type="http://schemas.openxmlformats.org/officeDocument/2006/relationships/customXml" Target="../ink/ink1048.xml"/></Relationships>
</file>

<file path=ppt/slides/_rels/slide4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10.png"/><Relationship Id="rId18" Type="http://schemas.openxmlformats.org/officeDocument/2006/relationships/customXml" Target="../ink/ink1058.xml"/><Relationship Id="rId26" Type="http://schemas.openxmlformats.org/officeDocument/2006/relationships/customXml" Target="../ink/ink1062.xml"/><Relationship Id="rId39" Type="http://schemas.openxmlformats.org/officeDocument/2006/relationships/image" Target="../media/image323.png"/><Relationship Id="rId21" Type="http://schemas.openxmlformats.org/officeDocument/2006/relationships/image" Target="../media/image314.png"/><Relationship Id="rId34" Type="http://schemas.openxmlformats.org/officeDocument/2006/relationships/customXml" Target="../ink/ink1066.xml"/><Relationship Id="rId42" Type="http://schemas.openxmlformats.org/officeDocument/2006/relationships/customXml" Target="../ink/ink1070.xml"/><Relationship Id="rId47" Type="http://schemas.openxmlformats.org/officeDocument/2006/relationships/image" Target="../media/image327.png"/><Relationship Id="rId50" Type="http://schemas.openxmlformats.org/officeDocument/2006/relationships/customXml" Target="../ink/ink1074.xml"/><Relationship Id="rId7" Type="http://schemas.openxmlformats.org/officeDocument/2006/relationships/image" Target="../media/image307.png"/><Relationship Id="rId2" Type="http://schemas.openxmlformats.org/officeDocument/2006/relationships/customXml" Target="../ink/ink1050.xml"/><Relationship Id="rId16" Type="http://schemas.openxmlformats.org/officeDocument/2006/relationships/customXml" Target="../ink/ink1057.xml"/><Relationship Id="rId29" Type="http://schemas.openxmlformats.org/officeDocument/2006/relationships/image" Target="../media/image318.png"/><Relationship Id="rId11" Type="http://schemas.openxmlformats.org/officeDocument/2006/relationships/image" Target="../media/image309.png"/><Relationship Id="rId24" Type="http://schemas.openxmlformats.org/officeDocument/2006/relationships/customXml" Target="../ink/ink1061.xml"/><Relationship Id="rId32" Type="http://schemas.openxmlformats.org/officeDocument/2006/relationships/customXml" Target="../ink/ink1065.xml"/><Relationship Id="rId37" Type="http://schemas.openxmlformats.org/officeDocument/2006/relationships/image" Target="../media/image322.png"/><Relationship Id="rId40" Type="http://schemas.openxmlformats.org/officeDocument/2006/relationships/customXml" Target="../ink/ink1069.xml"/><Relationship Id="rId45" Type="http://schemas.openxmlformats.org/officeDocument/2006/relationships/image" Target="../media/image326.png"/><Relationship Id="rId53" Type="http://schemas.openxmlformats.org/officeDocument/2006/relationships/image" Target="../media/image330.png"/><Relationship Id="rId5" Type="http://schemas.openxmlformats.org/officeDocument/2006/relationships/image" Target="../media/image306.png"/><Relationship Id="rId10" Type="http://schemas.openxmlformats.org/officeDocument/2006/relationships/customXml" Target="../ink/ink1054.xml"/><Relationship Id="rId19" Type="http://schemas.openxmlformats.org/officeDocument/2006/relationships/image" Target="../media/image313.png"/><Relationship Id="rId31" Type="http://schemas.openxmlformats.org/officeDocument/2006/relationships/image" Target="../media/image319.png"/><Relationship Id="rId44" Type="http://schemas.openxmlformats.org/officeDocument/2006/relationships/customXml" Target="../ink/ink1071.xml"/><Relationship Id="rId52" Type="http://schemas.openxmlformats.org/officeDocument/2006/relationships/customXml" Target="../ink/ink1075.xml"/><Relationship Id="rId4" Type="http://schemas.openxmlformats.org/officeDocument/2006/relationships/customXml" Target="../ink/ink1051.xml"/><Relationship Id="rId9" Type="http://schemas.openxmlformats.org/officeDocument/2006/relationships/image" Target="../media/image308.png"/><Relationship Id="rId14" Type="http://schemas.openxmlformats.org/officeDocument/2006/relationships/customXml" Target="../ink/ink1056.xml"/><Relationship Id="rId22" Type="http://schemas.openxmlformats.org/officeDocument/2006/relationships/customXml" Target="../ink/ink1060.xml"/><Relationship Id="rId27" Type="http://schemas.openxmlformats.org/officeDocument/2006/relationships/image" Target="../media/image317.png"/><Relationship Id="rId30" Type="http://schemas.openxmlformats.org/officeDocument/2006/relationships/customXml" Target="../ink/ink1064.xml"/><Relationship Id="rId35" Type="http://schemas.openxmlformats.org/officeDocument/2006/relationships/image" Target="../media/image321.png"/><Relationship Id="rId43" Type="http://schemas.openxmlformats.org/officeDocument/2006/relationships/image" Target="../media/image325.png"/><Relationship Id="rId48" Type="http://schemas.openxmlformats.org/officeDocument/2006/relationships/customXml" Target="../ink/ink1073.xml"/><Relationship Id="rId8" Type="http://schemas.openxmlformats.org/officeDocument/2006/relationships/customXml" Target="../ink/ink1053.xml"/><Relationship Id="rId51" Type="http://schemas.openxmlformats.org/officeDocument/2006/relationships/image" Target="../media/image329.png"/><Relationship Id="rId3" Type="http://schemas.openxmlformats.org/officeDocument/2006/relationships/image" Target="../media/image305.png"/><Relationship Id="rId12" Type="http://schemas.openxmlformats.org/officeDocument/2006/relationships/customXml" Target="../ink/ink1055.xml"/><Relationship Id="rId17" Type="http://schemas.openxmlformats.org/officeDocument/2006/relationships/image" Target="../media/image312.png"/><Relationship Id="rId25" Type="http://schemas.openxmlformats.org/officeDocument/2006/relationships/image" Target="../media/image316.png"/><Relationship Id="rId33" Type="http://schemas.openxmlformats.org/officeDocument/2006/relationships/image" Target="../media/image320.png"/><Relationship Id="rId38" Type="http://schemas.openxmlformats.org/officeDocument/2006/relationships/customXml" Target="../ink/ink1068.xml"/><Relationship Id="rId46" Type="http://schemas.openxmlformats.org/officeDocument/2006/relationships/customXml" Target="../ink/ink1072.xml"/><Relationship Id="rId20" Type="http://schemas.openxmlformats.org/officeDocument/2006/relationships/customXml" Target="../ink/ink1059.xml"/><Relationship Id="rId41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52.xml"/><Relationship Id="rId15" Type="http://schemas.openxmlformats.org/officeDocument/2006/relationships/image" Target="../media/image311.png"/><Relationship Id="rId23" Type="http://schemas.openxmlformats.org/officeDocument/2006/relationships/image" Target="../media/image315.png"/><Relationship Id="rId28" Type="http://schemas.openxmlformats.org/officeDocument/2006/relationships/customXml" Target="../ink/ink1063.xml"/><Relationship Id="rId36" Type="http://schemas.openxmlformats.org/officeDocument/2006/relationships/customXml" Target="../ink/ink1067.xml"/><Relationship Id="rId49" Type="http://schemas.openxmlformats.org/officeDocument/2006/relationships/image" Target="../media/image328.png"/></Relationships>
</file>

<file path=ppt/slides/_rels/slide4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88.xml"/><Relationship Id="rId21" Type="http://schemas.openxmlformats.org/officeDocument/2006/relationships/image" Target="../media/image314.png"/><Relationship Id="rId34" Type="http://schemas.openxmlformats.org/officeDocument/2006/relationships/customXml" Target="../ink/ink1092.xml"/><Relationship Id="rId42" Type="http://schemas.openxmlformats.org/officeDocument/2006/relationships/customXml" Target="../ink/ink1096.xml"/><Relationship Id="rId47" Type="http://schemas.openxmlformats.org/officeDocument/2006/relationships/image" Target="../media/image327.png"/><Relationship Id="rId50" Type="http://schemas.openxmlformats.org/officeDocument/2006/relationships/customXml" Target="../ink/ink1100.xml"/><Relationship Id="rId55" Type="http://schemas.openxmlformats.org/officeDocument/2006/relationships/image" Target="../media/image331.png"/><Relationship Id="rId63" Type="http://schemas.openxmlformats.org/officeDocument/2006/relationships/image" Target="../media/image335.png"/><Relationship Id="rId7" Type="http://schemas.openxmlformats.org/officeDocument/2006/relationships/image" Target="../media/image307.png"/><Relationship Id="rId2" Type="http://schemas.openxmlformats.org/officeDocument/2006/relationships/customXml" Target="../ink/ink1076.xml"/><Relationship Id="rId16" Type="http://schemas.openxmlformats.org/officeDocument/2006/relationships/customXml" Target="../ink/ink1083.xml"/><Relationship Id="rId29" Type="http://schemas.openxmlformats.org/officeDocument/2006/relationships/image" Target="../media/image318.png"/><Relationship Id="rId11" Type="http://schemas.openxmlformats.org/officeDocument/2006/relationships/image" Target="../media/image309.png"/><Relationship Id="rId24" Type="http://schemas.openxmlformats.org/officeDocument/2006/relationships/customXml" Target="../ink/ink1087.xml"/><Relationship Id="rId32" Type="http://schemas.openxmlformats.org/officeDocument/2006/relationships/customXml" Target="../ink/ink1091.xml"/><Relationship Id="rId37" Type="http://schemas.openxmlformats.org/officeDocument/2006/relationships/image" Target="../media/image322.png"/><Relationship Id="rId40" Type="http://schemas.openxmlformats.org/officeDocument/2006/relationships/customXml" Target="../ink/ink1095.xml"/><Relationship Id="rId45" Type="http://schemas.openxmlformats.org/officeDocument/2006/relationships/image" Target="../media/image326.png"/><Relationship Id="rId53" Type="http://schemas.openxmlformats.org/officeDocument/2006/relationships/image" Target="../media/image330.png"/><Relationship Id="rId58" Type="http://schemas.openxmlformats.org/officeDocument/2006/relationships/customXml" Target="../ink/ink1104.xml"/><Relationship Id="rId5" Type="http://schemas.openxmlformats.org/officeDocument/2006/relationships/image" Target="../media/image306.png"/><Relationship Id="rId61" Type="http://schemas.openxmlformats.org/officeDocument/2006/relationships/image" Target="../media/image334.png"/><Relationship Id="rId19" Type="http://schemas.openxmlformats.org/officeDocument/2006/relationships/image" Target="../media/image313.png"/><Relationship Id="rId14" Type="http://schemas.openxmlformats.org/officeDocument/2006/relationships/customXml" Target="../ink/ink1082.xml"/><Relationship Id="rId22" Type="http://schemas.openxmlformats.org/officeDocument/2006/relationships/customXml" Target="../ink/ink1086.xml"/><Relationship Id="rId27" Type="http://schemas.openxmlformats.org/officeDocument/2006/relationships/image" Target="../media/image317.png"/><Relationship Id="rId30" Type="http://schemas.openxmlformats.org/officeDocument/2006/relationships/customXml" Target="../ink/ink1090.xml"/><Relationship Id="rId35" Type="http://schemas.openxmlformats.org/officeDocument/2006/relationships/image" Target="../media/image321.png"/><Relationship Id="rId43" Type="http://schemas.openxmlformats.org/officeDocument/2006/relationships/image" Target="../media/image325.png"/><Relationship Id="rId48" Type="http://schemas.openxmlformats.org/officeDocument/2006/relationships/customXml" Target="../ink/ink1099.xml"/><Relationship Id="rId56" Type="http://schemas.openxmlformats.org/officeDocument/2006/relationships/customXml" Target="../ink/ink1103.xml"/><Relationship Id="rId64" Type="http://schemas.openxmlformats.org/officeDocument/2006/relationships/customXml" Target="../ink/ink1107.xml"/><Relationship Id="rId8" Type="http://schemas.openxmlformats.org/officeDocument/2006/relationships/customXml" Target="../ink/ink1079.xml"/><Relationship Id="rId51" Type="http://schemas.openxmlformats.org/officeDocument/2006/relationships/image" Target="../media/image329.png"/><Relationship Id="rId3" Type="http://schemas.openxmlformats.org/officeDocument/2006/relationships/image" Target="../media/image305.png"/><Relationship Id="rId12" Type="http://schemas.openxmlformats.org/officeDocument/2006/relationships/customXml" Target="../ink/ink1081.xml"/><Relationship Id="rId17" Type="http://schemas.openxmlformats.org/officeDocument/2006/relationships/image" Target="../media/image312.png"/><Relationship Id="rId25" Type="http://schemas.openxmlformats.org/officeDocument/2006/relationships/image" Target="../media/image316.png"/><Relationship Id="rId33" Type="http://schemas.openxmlformats.org/officeDocument/2006/relationships/image" Target="../media/image320.png"/><Relationship Id="rId38" Type="http://schemas.openxmlformats.org/officeDocument/2006/relationships/customXml" Target="../ink/ink1094.xml"/><Relationship Id="rId46" Type="http://schemas.openxmlformats.org/officeDocument/2006/relationships/customXml" Target="../ink/ink1098.xml"/><Relationship Id="rId59" Type="http://schemas.openxmlformats.org/officeDocument/2006/relationships/image" Target="../media/image333.png"/><Relationship Id="rId20" Type="http://schemas.openxmlformats.org/officeDocument/2006/relationships/customXml" Target="../ink/ink1085.xml"/><Relationship Id="rId41" Type="http://schemas.openxmlformats.org/officeDocument/2006/relationships/image" Target="../media/image324.png"/><Relationship Id="rId54" Type="http://schemas.openxmlformats.org/officeDocument/2006/relationships/customXml" Target="../ink/ink1102.xml"/><Relationship Id="rId62" Type="http://schemas.openxmlformats.org/officeDocument/2006/relationships/customXml" Target="../ink/ink11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78.xml"/><Relationship Id="rId15" Type="http://schemas.openxmlformats.org/officeDocument/2006/relationships/image" Target="../media/image311.png"/><Relationship Id="rId23" Type="http://schemas.openxmlformats.org/officeDocument/2006/relationships/image" Target="../media/image315.png"/><Relationship Id="rId28" Type="http://schemas.openxmlformats.org/officeDocument/2006/relationships/customXml" Target="../ink/ink1089.xml"/><Relationship Id="rId36" Type="http://schemas.openxmlformats.org/officeDocument/2006/relationships/customXml" Target="../ink/ink1093.xml"/><Relationship Id="rId49" Type="http://schemas.openxmlformats.org/officeDocument/2006/relationships/image" Target="../media/image328.png"/><Relationship Id="rId57" Type="http://schemas.openxmlformats.org/officeDocument/2006/relationships/image" Target="../media/image332.png"/><Relationship Id="rId10" Type="http://schemas.openxmlformats.org/officeDocument/2006/relationships/customXml" Target="../ink/ink1080.xml"/><Relationship Id="rId31" Type="http://schemas.openxmlformats.org/officeDocument/2006/relationships/image" Target="../media/image319.png"/><Relationship Id="rId44" Type="http://schemas.openxmlformats.org/officeDocument/2006/relationships/customXml" Target="../ink/ink1097.xml"/><Relationship Id="rId52" Type="http://schemas.openxmlformats.org/officeDocument/2006/relationships/customXml" Target="../ink/ink1101.xml"/><Relationship Id="rId60" Type="http://schemas.openxmlformats.org/officeDocument/2006/relationships/customXml" Target="../ink/ink1105.xml"/><Relationship Id="rId65" Type="http://schemas.openxmlformats.org/officeDocument/2006/relationships/image" Target="../media/image336.png"/><Relationship Id="rId4" Type="http://schemas.openxmlformats.org/officeDocument/2006/relationships/customXml" Target="../ink/ink1077.xml"/><Relationship Id="rId9" Type="http://schemas.openxmlformats.org/officeDocument/2006/relationships/image" Target="../media/image308.png"/><Relationship Id="rId13" Type="http://schemas.openxmlformats.org/officeDocument/2006/relationships/image" Target="../media/image310.png"/><Relationship Id="rId18" Type="http://schemas.openxmlformats.org/officeDocument/2006/relationships/customXml" Target="../ink/ink1084.xml"/><Relationship Id="rId39" Type="http://schemas.openxmlformats.org/officeDocument/2006/relationships/image" Target="../media/image323.png"/></Relationships>
</file>

<file path=ppt/slides/_rels/slide4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20.xml"/><Relationship Id="rId21" Type="http://schemas.openxmlformats.org/officeDocument/2006/relationships/image" Target="../media/image314.png"/><Relationship Id="rId42" Type="http://schemas.openxmlformats.org/officeDocument/2006/relationships/customXml" Target="../ink/ink1128.xml"/><Relationship Id="rId47" Type="http://schemas.openxmlformats.org/officeDocument/2006/relationships/image" Target="../media/image327.png"/><Relationship Id="rId63" Type="http://schemas.openxmlformats.org/officeDocument/2006/relationships/image" Target="../media/image335.png"/><Relationship Id="rId68" Type="http://schemas.openxmlformats.org/officeDocument/2006/relationships/customXml" Target="../ink/ink1141.xml"/><Relationship Id="rId16" Type="http://schemas.openxmlformats.org/officeDocument/2006/relationships/customXml" Target="../ink/ink1115.xml"/><Relationship Id="rId11" Type="http://schemas.openxmlformats.org/officeDocument/2006/relationships/image" Target="../media/image309.png"/><Relationship Id="rId24" Type="http://schemas.openxmlformats.org/officeDocument/2006/relationships/customXml" Target="../ink/ink1119.xml"/><Relationship Id="rId32" Type="http://schemas.openxmlformats.org/officeDocument/2006/relationships/customXml" Target="../ink/ink1123.xml"/><Relationship Id="rId37" Type="http://schemas.openxmlformats.org/officeDocument/2006/relationships/image" Target="../media/image322.png"/><Relationship Id="rId40" Type="http://schemas.openxmlformats.org/officeDocument/2006/relationships/customXml" Target="../ink/ink1127.xml"/><Relationship Id="rId45" Type="http://schemas.openxmlformats.org/officeDocument/2006/relationships/image" Target="../media/image326.png"/><Relationship Id="rId53" Type="http://schemas.openxmlformats.org/officeDocument/2006/relationships/image" Target="../media/image330.png"/><Relationship Id="rId58" Type="http://schemas.openxmlformats.org/officeDocument/2006/relationships/customXml" Target="../ink/ink1136.xml"/><Relationship Id="rId66" Type="http://schemas.openxmlformats.org/officeDocument/2006/relationships/customXml" Target="../ink/ink1140.xml"/><Relationship Id="rId74" Type="http://schemas.openxmlformats.org/officeDocument/2006/relationships/customXml" Target="../ink/ink1144.xml"/><Relationship Id="rId79" Type="http://schemas.openxmlformats.org/officeDocument/2006/relationships/image" Target="../media/image343.png"/><Relationship Id="rId5" Type="http://schemas.openxmlformats.org/officeDocument/2006/relationships/image" Target="../media/image306.png"/><Relationship Id="rId61" Type="http://schemas.openxmlformats.org/officeDocument/2006/relationships/image" Target="../media/image334.png"/><Relationship Id="rId19" Type="http://schemas.openxmlformats.org/officeDocument/2006/relationships/image" Target="../media/image313.png"/><Relationship Id="rId14" Type="http://schemas.openxmlformats.org/officeDocument/2006/relationships/customXml" Target="../ink/ink1114.xml"/><Relationship Id="rId22" Type="http://schemas.openxmlformats.org/officeDocument/2006/relationships/customXml" Target="../ink/ink1118.xml"/><Relationship Id="rId27" Type="http://schemas.openxmlformats.org/officeDocument/2006/relationships/image" Target="../media/image317.png"/><Relationship Id="rId30" Type="http://schemas.openxmlformats.org/officeDocument/2006/relationships/customXml" Target="../ink/ink1122.xml"/><Relationship Id="rId35" Type="http://schemas.openxmlformats.org/officeDocument/2006/relationships/image" Target="../media/image321.png"/><Relationship Id="rId43" Type="http://schemas.openxmlformats.org/officeDocument/2006/relationships/image" Target="../media/image325.png"/><Relationship Id="rId48" Type="http://schemas.openxmlformats.org/officeDocument/2006/relationships/customXml" Target="../ink/ink1131.xml"/><Relationship Id="rId56" Type="http://schemas.openxmlformats.org/officeDocument/2006/relationships/customXml" Target="../ink/ink1135.xml"/><Relationship Id="rId64" Type="http://schemas.openxmlformats.org/officeDocument/2006/relationships/customXml" Target="../ink/ink1139.xml"/><Relationship Id="rId69" Type="http://schemas.openxmlformats.org/officeDocument/2006/relationships/image" Target="../media/image338.png"/><Relationship Id="rId77" Type="http://schemas.openxmlformats.org/officeDocument/2006/relationships/image" Target="../media/image342.png"/><Relationship Id="rId8" Type="http://schemas.openxmlformats.org/officeDocument/2006/relationships/customXml" Target="../ink/ink1111.xml"/><Relationship Id="rId51" Type="http://schemas.openxmlformats.org/officeDocument/2006/relationships/image" Target="../media/image329.png"/><Relationship Id="rId72" Type="http://schemas.openxmlformats.org/officeDocument/2006/relationships/customXml" Target="../ink/ink1143.xml"/><Relationship Id="rId3" Type="http://schemas.openxmlformats.org/officeDocument/2006/relationships/image" Target="../media/image305.png"/><Relationship Id="rId12" Type="http://schemas.openxmlformats.org/officeDocument/2006/relationships/customXml" Target="../ink/ink1113.xml"/><Relationship Id="rId17" Type="http://schemas.openxmlformats.org/officeDocument/2006/relationships/image" Target="../media/image312.png"/><Relationship Id="rId25" Type="http://schemas.openxmlformats.org/officeDocument/2006/relationships/image" Target="../media/image316.png"/><Relationship Id="rId33" Type="http://schemas.openxmlformats.org/officeDocument/2006/relationships/image" Target="../media/image320.png"/><Relationship Id="rId38" Type="http://schemas.openxmlformats.org/officeDocument/2006/relationships/customXml" Target="../ink/ink1126.xml"/><Relationship Id="rId46" Type="http://schemas.openxmlformats.org/officeDocument/2006/relationships/customXml" Target="../ink/ink1130.xml"/><Relationship Id="rId59" Type="http://schemas.openxmlformats.org/officeDocument/2006/relationships/image" Target="../media/image333.png"/><Relationship Id="rId67" Type="http://schemas.openxmlformats.org/officeDocument/2006/relationships/image" Target="../media/image337.png"/><Relationship Id="rId20" Type="http://schemas.openxmlformats.org/officeDocument/2006/relationships/customXml" Target="../ink/ink1117.xml"/><Relationship Id="rId41" Type="http://schemas.openxmlformats.org/officeDocument/2006/relationships/image" Target="../media/image324.png"/><Relationship Id="rId54" Type="http://schemas.openxmlformats.org/officeDocument/2006/relationships/customXml" Target="../ink/ink1134.xml"/><Relationship Id="rId62" Type="http://schemas.openxmlformats.org/officeDocument/2006/relationships/customXml" Target="../ink/ink1138.xml"/><Relationship Id="rId70" Type="http://schemas.openxmlformats.org/officeDocument/2006/relationships/customXml" Target="../ink/ink1142.xml"/><Relationship Id="rId75" Type="http://schemas.openxmlformats.org/officeDocument/2006/relationships/image" Target="../media/image34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10.xml"/><Relationship Id="rId15" Type="http://schemas.openxmlformats.org/officeDocument/2006/relationships/image" Target="../media/image311.png"/><Relationship Id="rId23" Type="http://schemas.openxmlformats.org/officeDocument/2006/relationships/image" Target="../media/image315.png"/><Relationship Id="rId28" Type="http://schemas.openxmlformats.org/officeDocument/2006/relationships/customXml" Target="../ink/ink1121.xml"/><Relationship Id="rId36" Type="http://schemas.openxmlformats.org/officeDocument/2006/relationships/customXml" Target="../ink/ink1125.xml"/><Relationship Id="rId49" Type="http://schemas.openxmlformats.org/officeDocument/2006/relationships/image" Target="../media/image328.png"/><Relationship Id="rId57" Type="http://schemas.openxmlformats.org/officeDocument/2006/relationships/image" Target="../media/image332.png"/><Relationship Id="rId10" Type="http://schemas.openxmlformats.org/officeDocument/2006/relationships/customXml" Target="../ink/ink1112.xml"/><Relationship Id="rId31" Type="http://schemas.openxmlformats.org/officeDocument/2006/relationships/image" Target="../media/image319.png"/><Relationship Id="rId44" Type="http://schemas.openxmlformats.org/officeDocument/2006/relationships/customXml" Target="../ink/ink1129.xml"/><Relationship Id="rId52" Type="http://schemas.openxmlformats.org/officeDocument/2006/relationships/customXml" Target="../ink/ink1133.xml"/><Relationship Id="rId60" Type="http://schemas.openxmlformats.org/officeDocument/2006/relationships/customXml" Target="../ink/ink1137.xml"/><Relationship Id="rId65" Type="http://schemas.openxmlformats.org/officeDocument/2006/relationships/image" Target="../media/image336.png"/><Relationship Id="rId73" Type="http://schemas.openxmlformats.org/officeDocument/2006/relationships/image" Target="../media/image340.png"/><Relationship Id="rId78" Type="http://schemas.openxmlformats.org/officeDocument/2006/relationships/customXml" Target="../ink/ink1146.xml"/><Relationship Id="rId4" Type="http://schemas.openxmlformats.org/officeDocument/2006/relationships/customXml" Target="../ink/ink1109.xml"/><Relationship Id="rId9" Type="http://schemas.openxmlformats.org/officeDocument/2006/relationships/image" Target="../media/image308.png"/><Relationship Id="rId13" Type="http://schemas.openxmlformats.org/officeDocument/2006/relationships/image" Target="../media/image310.png"/><Relationship Id="rId18" Type="http://schemas.openxmlformats.org/officeDocument/2006/relationships/customXml" Target="../ink/ink1116.xml"/><Relationship Id="rId39" Type="http://schemas.openxmlformats.org/officeDocument/2006/relationships/image" Target="../media/image323.png"/><Relationship Id="rId34" Type="http://schemas.openxmlformats.org/officeDocument/2006/relationships/customXml" Target="../ink/ink1124.xml"/><Relationship Id="rId50" Type="http://schemas.openxmlformats.org/officeDocument/2006/relationships/customXml" Target="../ink/ink1132.xml"/><Relationship Id="rId55" Type="http://schemas.openxmlformats.org/officeDocument/2006/relationships/image" Target="../media/image331.png"/><Relationship Id="rId76" Type="http://schemas.openxmlformats.org/officeDocument/2006/relationships/customXml" Target="../ink/ink1145.xml"/><Relationship Id="rId7" Type="http://schemas.openxmlformats.org/officeDocument/2006/relationships/image" Target="../media/image307.png"/><Relationship Id="rId71" Type="http://schemas.openxmlformats.org/officeDocument/2006/relationships/image" Target="../media/image339.png"/><Relationship Id="rId2" Type="http://schemas.openxmlformats.org/officeDocument/2006/relationships/customXml" Target="../ink/ink1108.xml"/><Relationship Id="rId29" Type="http://schemas.openxmlformats.org/officeDocument/2006/relationships/image" Target="../media/image318.png"/></Relationships>
</file>

<file path=ppt/slides/_rels/slide4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59.xml"/><Relationship Id="rId21" Type="http://schemas.openxmlformats.org/officeDocument/2006/relationships/image" Target="../media/image314.png"/><Relationship Id="rId42" Type="http://schemas.openxmlformats.org/officeDocument/2006/relationships/customXml" Target="../ink/ink1167.xml"/><Relationship Id="rId47" Type="http://schemas.openxmlformats.org/officeDocument/2006/relationships/image" Target="../media/image327.png"/><Relationship Id="rId63" Type="http://schemas.openxmlformats.org/officeDocument/2006/relationships/image" Target="../media/image335.png"/><Relationship Id="rId68" Type="http://schemas.openxmlformats.org/officeDocument/2006/relationships/customXml" Target="../ink/ink1180.xml"/><Relationship Id="rId16" Type="http://schemas.openxmlformats.org/officeDocument/2006/relationships/customXml" Target="../ink/ink1154.xml"/><Relationship Id="rId11" Type="http://schemas.openxmlformats.org/officeDocument/2006/relationships/image" Target="../media/image309.png"/><Relationship Id="rId32" Type="http://schemas.openxmlformats.org/officeDocument/2006/relationships/customXml" Target="../ink/ink1162.xml"/><Relationship Id="rId37" Type="http://schemas.openxmlformats.org/officeDocument/2006/relationships/image" Target="../media/image322.png"/><Relationship Id="rId53" Type="http://schemas.openxmlformats.org/officeDocument/2006/relationships/image" Target="../media/image330.png"/><Relationship Id="rId58" Type="http://schemas.openxmlformats.org/officeDocument/2006/relationships/customXml" Target="../ink/ink1175.xml"/><Relationship Id="rId74" Type="http://schemas.openxmlformats.org/officeDocument/2006/relationships/customXml" Target="../ink/ink1183.xml"/><Relationship Id="rId79" Type="http://schemas.openxmlformats.org/officeDocument/2006/relationships/image" Target="../media/image343.png"/><Relationship Id="rId5" Type="http://schemas.openxmlformats.org/officeDocument/2006/relationships/image" Target="../media/image306.png"/><Relationship Id="rId61" Type="http://schemas.openxmlformats.org/officeDocument/2006/relationships/image" Target="../media/image334.png"/><Relationship Id="rId82" Type="http://schemas.openxmlformats.org/officeDocument/2006/relationships/customXml" Target="../ink/ink1187.xml"/><Relationship Id="rId19" Type="http://schemas.openxmlformats.org/officeDocument/2006/relationships/image" Target="../media/image313.png"/><Relationship Id="rId14" Type="http://schemas.openxmlformats.org/officeDocument/2006/relationships/customXml" Target="../ink/ink1153.xml"/><Relationship Id="rId22" Type="http://schemas.openxmlformats.org/officeDocument/2006/relationships/customXml" Target="../ink/ink1157.xml"/><Relationship Id="rId27" Type="http://schemas.openxmlformats.org/officeDocument/2006/relationships/image" Target="../media/image317.png"/><Relationship Id="rId30" Type="http://schemas.openxmlformats.org/officeDocument/2006/relationships/customXml" Target="../ink/ink1161.xml"/><Relationship Id="rId35" Type="http://schemas.openxmlformats.org/officeDocument/2006/relationships/image" Target="../media/image321.png"/><Relationship Id="rId43" Type="http://schemas.openxmlformats.org/officeDocument/2006/relationships/image" Target="../media/image325.png"/><Relationship Id="rId48" Type="http://schemas.openxmlformats.org/officeDocument/2006/relationships/customXml" Target="../ink/ink1170.xml"/><Relationship Id="rId56" Type="http://schemas.openxmlformats.org/officeDocument/2006/relationships/customXml" Target="../ink/ink1174.xml"/><Relationship Id="rId64" Type="http://schemas.openxmlformats.org/officeDocument/2006/relationships/customXml" Target="../ink/ink1178.xml"/><Relationship Id="rId69" Type="http://schemas.openxmlformats.org/officeDocument/2006/relationships/image" Target="../media/image338.png"/><Relationship Id="rId77" Type="http://schemas.openxmlformats.org/officeDocument/2006/relationships/image" Target="../media/image342.png"/><Relationship Id="rId8" Type="http://schemas.openxmlformats.org/officeDocument/2006/relationships/customXml" Target="../ink/ink1150.xml"/><Relationship Id="rId51" Type="http://schemas.openxmlformats.org/officeDocument/2006/relationships/image" Target="../media/image329.png"/><Relationship Id="rId72" Type="http://schemas.openxmlformats.org/officeDocument/2006/relationships/customXml" Target="../ink/ink1182.xml"/><Relationship Id="rId80" Type="http://schemas.openxmlformats.org/officeDocument/2006/relationships/customXml" Target="../ink/ink1186.xml"/><Relationship Id="rId3" Type="http://schemas.openxmlformats.org/officeDocument/2006/relationships/image" Target="../media/image305.png"/><Relationship Id="rId12" Type="http://schemas.openxmlformats.org/officeDocument/2006/relationships/customXml" Target="../ink/ink1152.xml"/><Relationship Id="rId17" Type="http://schemas.openxmlformats.org/officeDocument/2006/relationships/image" Target="../media/image312.png"/><Relationship Id="rId25" Type="http://schemas.openxmlformats.org/officeDocument/2006/relationships/image" Target="../media/image316.png"/><Relationship Id="rId33" Type="http://schemas.openxmlformats.org/officeDocument/2006/relationships/image" Target="../media/image320.png"/><Relationship Id="rId38" Type="http://schemas.openxmlformats.org/officeDocument/2006/relationships/customXml" Target="../ink/ink1165.xml"/><Relationship Id="rId46" Type="http://schemas.openxmlformats.org/officeDocument/2006/relationships/customXml" Target="../ink/ink1169.xml"/><Relationship Id="rId59" Type="http://schemas.openxmlformats.org/officeDocument/2006/relationships/image" Target="../media/image333.png"/><Relationship Id="rId67" Type="http://schemas.openxmlformats.org/officeDocument/2006/relationships/image" Target="../media/image337.png"/><Relationship Id="rId20" Type="http://schemas.openxmlformats.org/officeDocument/2006/relationships/customXml" Target="../ink/ink1156.xml"/><Relationship Id="rId41" Type="http://schemas.openxmlformats.org/officeDocument/2006/relationships/image" Target="../media/image324.png"/><Relationship Id="rId54" Type="http://schemas.openxmlformats.org/officeDocument/2006/relationships/customXml" Target="../ink/ink1173.xml"/><Relationship Id="rId62" Type="http://schemas.openxmlformats.org/officeDocument/2006/relationships/customXml" Target="../ink/ink1177.xml"/><Relationship Id="rId70" Type="http://schemas.openxmlformats.org/officeDocument/2006/relationships/customXml" Target="../ink/ink1181.xml"/><Relationship Id="rId75" Type="http://schemas.openxmlformats.org/officeDocument/2006/relationships/image" Target="../media/image341.png"/><Relationship Id="rId83" Type="http://schemas.openxmlformats.org/officeDocument/2006/relationships/image" Target="../media/image3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49.xml"/><Relationship Id="rId15" Type="http://schemas.openxmlformats.org/officeDocument/2006/relationships/image" Target="../media/image311.png"/><Relationship Id="rId23" Type="http://schemas.openxmlformats.org/officeDocument/2006/relationships/image" Target="../media/image315.png"/><Relationship Id="rId28" Type="http://schemas.openxmlformats.org/officeDocument/2006/relationships/customXml" Target="../ink/ink1160.xml"/><Relationship Id="rId36" Type="http://schemas.openxmlformats.org/officeDocument/2006/relationships/customXml" Target="../ink/ink1164.xml"/><Relationship Id="rId49" Type="http://schemas.openxmlformats.org/officeDocument/2006/relationships/image" Target="../media/image328.png"/><Relationship Id="rId57" Type="http://schemas.openxmlformats.org/officeDocument/2006/relationships/image" Target="../media/image332.png"/><Relationship Id="rId10" Type="http://schemas.openxmlformats.org/officeDocument/2006/relationships/customXml" Target="../ink/ink1151.xml"/><Relationship Id="rId31" Type="http://schemas.openxmlformats.org/officeDocument/2006/relationships/image" Target="../media/image319.png"/><Relationship Id="rId44" Type="http://schemas.openxmlformats.org/officeDocument/2006/relationships/customXml" Target="../ink/ink1168.xml"/><Relationship Id="rId52" Type="http://schemas.openxmlformats.org/officeDocument/2006/relationships/customXml" Target="../ink/ink1172.xml"/><Relationship Id="rId60" Type="http://schemas.openxmlformats.org/officeDocument/2006/relationships/customXml" Target="../ink/ink1176.xml"/><Relationship Id="rId65" Type="http://schemas.openxmlformats.org/officeDocument/2006/relationships/image" Target="../media/image336.png"/><Relationship Id="rId73" Type="http://schemas.openxmlformats.org/officeDocument/2006/relationships/image" Target="../media/image340.png"/><Relationship Id="rId78" Type="http://schemas.openxmlformats.org/officeDocument/2006/relationships/customXml" Target="../ink/ink1185.xml"/><Relationship Id="rId81" Type="http://schemas.openxmlformats.org/officeDocument/2006/relationships/image" Target="../media/image344.png"/><Relationship Id="rId4" Type="http://schemas.openxmlformats.org/officeDocument/2006/relationships/customXml" Target="../ink/ink1148.xml"/><Relationship Id="rId9" Type="http://schemas.openxmlformats.org/officeDocument/2006/relationships/image" Target="../media/image308.png"/><Relationship Id="rId13" Type="http://schemas.openxmlformats.org/officeDocument/2006/relationships/image" Target="../media/image310.png"/><Relationship Id="rId18" Type="http://schemas.openxmlformats.org/officeDocument/2006/relationships/customXml" Target="../ink/ink1155.xml"/><Relationship Id="rId39" Type="http://schemas.openxmlformats.org/officeDocument/2006/relationships/image" Target="../media/image323.png"/><Relationship Id="rId34" Type="http://schemas.openxmlformats.org/officeDocument/2006/relationships/customXml" Target="../ink/ink1163.xml"/><Relationship Id="rId50" Type="http://schemas.openxmlformats.org/officeDocument/2006/relationships/customXml" Target="../ink/ink1171.xml"/><Relationship Id="rId55" Type="http://schemas.openxmlformats.org/officeDocument/2006/relationships/image" Target="../media/image331.png"/><Relationship Id="rId76" Type="http://schemas.openxmlformats.org/officeDocument/2006/relationships/customXml" Target="../ink/ink1184.xml"/><Relationship Id="rId7" Type="http://schemas.openxmlformats.org/officeDocument/2006/relationships/image" Target="../media/image307.png"/><Relationship Id="rId71" Type="http://schemas.openxmlformats.org/officeDocument/2006/relationships/image" Target="../media/image339.png"/><Relationship Id="rId2" Type="http://schemas.openxmlformats.org/officeDocument/2006/relationships/customXml" Target="../ink/ink1147.xml"/><Relationship Id="rId29" Type="http://schemas.openxmlformats.org/officeDocument/2006/relationships/image" Target="../media/image318.png"/><Relationship Id="rId24" Type="http://schemas.openxmlformats.org/officeDocument/2006/relationships/customXml" Target="../ink/ink1158.xml"/><Relationship Id="rId40" Type="http://schemas.openxmlformats.org/officeDocument/2006/relationships/customXml" Target="../ink/ink1166.xml"/><Relationship Id="rId45" Type="http://schemas.openxmlformats.org/officeDocument/2006/relationships/image" Target="../media/image326.png"/><Relationship Id="rId66" Type="http://schemas.openxmlformats.org/officeDocument/2006/relationships/customXml" Target="../ink/ink117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customXml" Target="../ink/ink7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00.xml"/><Relationship Id="rId21" Type="http://schemas.openxmlformats.org/officeDocument/2006/relationships/image" Target="../media/image314.png"/><Relationship Id="rId42" Type="http://schemas.openxmlformats.org/officeDocument/2006/relationships/customXml" Target="../ink/ink1208.xml"/><Relationship Id="rId47" Type="http://schemas.openxmlformats.org/officeDocument/2006/relationships/image" Target="../media/image327.png"/><Relationship Id="rId63" Type="http://schemas.openxmlformats.org/officeDocument/2006/relationships/image" Target="../media/image335.png"/><Relationship Id="rId68" Type="http://schemas.openxmlformats.org/officeDocument/2006/relationships/customXml" Target="../ink/ink1221.xml"/><Relationship Id="rId84" Type="http://schemas.openxmlformats.org/officeDocument/2006/relationships/customXml" Target="../ink/ink1229.xml"/><Relationship Id="rId16" Type="http://schemas.openxmlformats.org/officeDocument/2006/relationships/customXml" Target="../ink/ink1195.xml"/><Relationship Id="rId11" Type="http://schemas.openxmlformats.org/officeDocument/2006/relationships/image" Target="../media/image309.png"/><Relationship Id="rId32" Type="http://schemas.openxmlformats.org/officeDocument/2006/relationships/customXml" Target="../ink/ink1203.xml"/><Relationship Id="rId37" Type="http://schemas.openxmlformats.org/officeDocument/2006/relationships/image" Target="../media/image322.png"/><Relationship Id="rId53" Type="http://schemas.openxmlformats.org/officeDocument/2006/relationships/image" Target="../media/image330.png"/><Relationship Id="rId58" Type="http://schemas.openxmlformats.org/officeDocument/2006/relationships/customXml" Target="../ink/ink1216.xml"/><Relationship Id="rId74" Type="http://schemas.openxmlformats.org/officeDocument/2006/relationships/customXml" Target="../ink/ink1224.xml"/><Relationship Id="rId79" Type="http://schemas.openxmlformats.org/officeDocument/2006/relationships/image" Target="../media/image343.png"/><Relationship Id="rId5" Type="http://schemas.openxmlformats.org/officeDocument/2006/relationships/image" Target="../media/image306.png"/><Relationship Id="rId19" Type="http://schemas.openxmlformats.org/officeDocument/2006/relationships/image" Target="../media/image313.png"/><Relationship Id="rId14" Type="http://schemas.openxmlformats.org/officeDocument/2006/relationships/customXml" Target="../ink/ink1194.xml"/><Relationship Id="rId22" Type="http://schemas.openxmlformats.org/officeDocument/2006/relationships/customXml" Target="../ink/ink1198.xml"/><Relationship Id="rId27" Type="http://schemas.openxmlformats.org/officeDocument/2006/relationships/image" Target="../media/image317.png"/><Relationship Id="rId30" Type="http://schemas.openxmlformats.org/officeDocument/2006/relationships/customXml" Target="../ink/ink1202.xml"/><Relationship Id="rId35" Type="http://schemas.openxmlformats.org/officeDocument/2006/relationships/image" Target="../media/image321.png"/><Relationship Id="rId43" Type="http://schemas.openxmlformats.org/officeDocument/2006/relationships/image" Target="../media/image325.png"/><Relationship Id="rId48" Type="http://schemas.openxmlformats.org/officeDocument/2006/relationships/customXml" Target="../ink/ink1211.xml"/><Relationship Id="rId56" Type="http://schemas.openxmlformats.org/officeDocument/2006/relationships/customXml" Target="../ink/ink1215.xml"/><Relationship Id="rId64" Type="http://schemas.openxmlformats.org/officeDocument/2006/relationships/customXml" Target="../ink/ink1219.xml"/><Relationship Id="rId69" Type="http://schemas.openxmlformats.org/officeDocument/2006/relationships/image" Target="../media/image338.png"/><Relationship Id="rId77" Type="http://schemas.openxmlformats.org/officeDocument/2006/relationships/image" Target="../media/image342.png"/><Relationship Id="rId8" Type="http://schemas.openxmlformats.org/officeDocument/2006/relationships/customXml" Target="../ink/ink1191.xml"/><Relationship Id="rId51" Type="http://schemas.openxmlformats.org/officeDocument/2006/relationships/image" Target="../media/image329.png"/><Relationship Id="rId72" Type="http://schemas.openxmlformats.org/officeDocument/2006/relationships/customXml" Target="../ink/ink1223.xml"/><Relationship Id="rId80" Type="http://schemas.openxmlformats.org/officeDocument/2006/relationships/customXml" Target="../ink/ink1227.xml"/><Relationship Id="rId85" Type="http://schemas.openxmlformats.org/officeDocument/2006/relationships/image" Target="../media/image346.png"/><Relationship Id="rId3" Type="http://schemas.openxmlformats.org/officeDocument/2006/relationships/image" Target="../media/image305.png"/><Relationship Id="rId12" Type="http://schemas.openxmlformats.org/officeDocument/2006/relationships/customXml" Target="../ink/ink1193.xml"/><Relationship Id="rId17" Type="http://schemas.openxmlformats.org/officeDocument/2006/relationships/image" Target="../media/image312.png"/><Relationship Id="rId25" Type="http://schemas.openxmlformats.org/officeDocument/2006/relationships/image" Target="../media/image316.png"/><Relationship Id="rId33" Type="http://schemas.openxmlformats.org/officeDocument/2006/relationships/image" Target="../media/image320.png"/><Relationship Id="rId38" Type="http://schemas.openxmlformats.org/officeDocument/2006/relationships/customXml" Target="../ink/ink1206.xml"/><Relationship Id="rId46" Type="http://schemas.openxmlformats.org/officeDocument/2006/relationships/customXml" Target="../ink/ink1210.xml"/><Relationship Id="rId59" Type="http://schemas.openxmlformats.org/officeDocument/2006/relationships/image" Target="../media/image333.png"/><Relationship Id="rId67" Type="http://schemas.openxmlformats.org/officeDocument/2006/relationships/image" Target="../media/image337.png"/><Relationship Id="rId20" Type="http://schemas.openxmlformats.org/officeDocument/2006/relationships/customXml" Target="../ink/ink1197.xml"/><Relationship Id="rId41" Type="http://schemas.openxmlformats.org/officeDocument/2006/relationships/image" Target="../media/image324.png"/><Relationship Id="rId54" Type="http://schemas.openxmlformats.org/officeDocument/2006/relationships/customXml" Target="../ink/ink1214.xml"/><Relationship Id="rId62" Type="http://schemas.openxmlformats.org/officeDocument/2006/relationships/customXml" Target="../ink/ink1218.xml"/><Relationship Id="rId70" Type="http://schemas.openxmlformats.org/officeDocument/2006/relationships/customXml" Target="../ink/ink1222.xml"/><Relationship Id="rId75" Type="http://schemas.openxmlformats.org/officeDocument/2006/relationships/image" Target="../media/image341.png"/><Relationship Id="rId83" Type="http://schemas.openxmlformats.org/officeDocument/2006/relationships/image" Target="../media/image3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90.xml"/><Relationship Id="rId15" Type="http://schemas.openxmlformats.org/officeDocument/2006/relationships/image" Target="../media/image311.png"/><Relationship Id="rId23" Type="http://schemas.openxmlformats.org/officeDocument/2006/relationships/image" Target="../media/image315.png"/><Relationship Id="rId28" Type="http://schemas.openxmlformats.org/officeDocument/2006/relationships/customXml" Target="../ink/ink1201.xml"/><Relationship Id="rId36" Type="http://schemas.openxmlformats.org/officeDocument/2006/relationships/customXml" Target="../ink/ink1205.xml"/><Relationship Id="rId49" Type="http://schemas.openxmlformats.org/officeDocument/2006/relationships/image" Target="../media/image328.png"/><Relationship Id="rId57" Type="http://schemas.openxmlformats.org/officeDocument/2006/relationships/image" Target="../media/image332.png"/><Relationship Id="rId10" Type="http://schemas.openxmlformats.org/officeDocument/2006/relationships/customXml" Target="../ink/ink1192.xml"/><Relationship Id="rId31" Type="http://schemas.openxmlformats.org/officeDocument/2006/relationships/image" Target="../media/image319.png"/><Relationship Id="rId44" Type="http://schemas.openxmlformats.org/officeDocument/2006/relationships/customXml" Target="../ink/ink1209.xml"/><Relationship Id="rId52" Type="http://schemas.openxmlformats.org/officeDocument/2006/relationships/customXml" Target="../ink/ink1213.xml"/><Relationship Id="rId60" Type="http://schemas.openxmlformats.org/officeDocument/2006/relationships/customXml" Target="../ink/ink1217.xml"/><Relationship Id="rId65" Type="http://schemas.openxmlformats.org/officeDocument/2006/relationships/image" Target="../media/image336.png"/><Relationship Id="rId73" Type="http://schemas.openxmlformats.org/officeDocument/2006/relationships/image" Target="../media/image340.png"/><Relationship Id="rId78" Type="http://schemas.openxmlformats.org/officeDocument/2006/relationships/customXml" Target="../ink/ink1226.xml"/><Relationship Id="rId81" Type="http://schemas.openxmlformats.org/officeDocument/2006/relationships/image" Target="../media/image344.png"/><Relationship Id="rId4" Type="http://schemas.openxmlformats.org/officeDocument/2006/relationships/customXml" Target="../ink/ink1189.xml"/><Relationship Id="rId9" Type="http://schemas.openxmlformats.org/officeDocument/2006/relationships/image" Target="../media/image308.png"/><Relationship Id="rId13" Type="http://schemas.openxmlformats.org/officeDocument/2006/relationships/image" Target="../media/image310.png"/><Relationship Id="rId18" Type="http://schemas.openxmlformats.org/officeDocument/2006/relationships/customXml" Target="../ink/ink1196.xml"/><Relationship Id="rId39" Type="http://schemas.openxmlformats.org/officeDocument/2006/relationships/image" Target="../media/image323.png"/><Relationship Id="rId34" Type="http://schemas.openxmlformats.org/officeDocument/2006/relationships/customXml" Target="../ink/ink1204.xml"/><Relationship Id="rId50" Type="http://schemas.openxmlformats.org/officeDocument/2006/relationships/customXml" Target="../ink/ink1212.xml"/><Relationship Id="rId55" Type="http://schemas.openxmlformats.org/officeDocument/2006/relationships/image" Target="../media/image331.png"/><Relationship Id="rId76" Type="http://schemas.openxmlformats.org/officeDocument/2006/relationships/customXml" Target="../ink/ink1225.xml"/><Relationship Id="rId7" Type="http://schemas.openxmlformats.org/officeDocument/2006/relationships/image" Target="../media/image307.png"/><Relationship Id="rId71" Type="http://schemas.openxmlformats.org/officeDocument/2006/relationships/image" Target="../media/image339.png"/><Relationship Id="rId2" Type="http://schemas.openxmlformats.org/officeDocument/2006/relationships/customXml" Target="../ink/ink1188.xml"/><Relationship Id="rId29" Type="http://schemas.openxmlformats.org/officeDocument/2006/relationships/image" Target="../media/image318.png"/><Relationship Id="rId24" Type="http://schemas.openxmlformats.org/officeDocument/2006/relationships/customXml" Target="../ink/ink1199.xml"/><Relationship Id="rId40" Type="http://schemas.openxmlformats.org/officeDocument/2006/relationships/customXml" Target="../ink/ink1207.xml"/><Relationship Id="rId45" Type="http://schemas.openxmlformats.org/officeDocument/2006/relationships/image" Target="../media/image326.png"/><Relationship Id="rId66" Type="http://schemas.openxmlformats.org/officeDocument/2006/relationships/customXml" Target="../ink/ink1220.xml"/><Relationship Id="rId61" Type="http://schemas.openxmlformats.org/officeDocument/2006/relationships/image" Target="../media/image334.png"/><Relationship Id="rId82" Type="http://schemas.openxmlformats.org/officeDocument/2006/relationships/customXml" Target="../ink/ink1228.xml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42.xml"/><Relationship Id="rId21" Type="http://schemas.openxmlformats.org/officeDocument/2006/relationships/image" Target="../media/image314.png"/><Relationship Id="rId42" Type="http://schemas.openxmlformats.org/officeDocument/2006/relationships/customXml" Target="../ink/ink1250.xml"/><Relationship Id="rId47" Type="http://schemas.openxmlformats.org/officeDocument/2006/relationships/image" Target="../media/image327.png"/><Relationship Id="rId63" Type="http://schemas.openxmlformats.org/officeDocument/2006/relationships/image" Target="../media/image335.png"/><Relationship Id="rId68" Type="http://schemas.openxmlformats.org/officeDocument/2006/relationships/customXml" Target="../ink/ink1263.xml"/><Relationship Id="rId84" Type="http://schemas.openxmlformats.org/officeDocument/2006/relationships/customXml" Target="../ink/ink1271.xml"/><Relationship Id="rId89" Type="http://schemas.openxmlformats.org/officeDocument/2006/relationships/image" Target="../media/image348.png"/><Relationship Id="rId16" Type="http://schemas.openxmlformats.org/officeDocument/2006/relationships/customXml" Target="../ink/ink1237.xml"/><Relationship Id="rId11" Type="http://schemas.openxmlformats.org/officeDocument/2006/relationships/image" Target="../media/image309.png"/><Relationship Id="rId32" Type="http://schemas.openxmlformats.org/officeDocument/2006/relationships/customXml" Target="../ink/ink1245.xml"/><Relationship Id="rId37" Type="http://schemas.openxmlformats.org/officeDocument/2006/relationships/image" Target="../media/image322.png"/><Relationship Id="rId53" Type="http://schemas.openxmlformats.org/officeDocument/2006/relationships/image" Target="../media/image330.png"/><Relationship Id="rId58" Type="http://schemas.openxmlformats.org/officeDocument/2006/relationships/customXml" Target="../ink/ink1258.xml"/><Relationship Id="rId74" Type="http://schemas.openxmlformats.org/officeDocument/2006/relationships/customXml" Target="../ink/ink1266.xml"/><Relationship Id="rId79" Type="http://schemas.openxmlformats.org/officeDocument/2006/relationships/image" Target="../media/image343.png"/><Relationship Id="rId102" Type="http://schemas.openxmlformats.org/officeDocument/2006/relationships/customXml" Target="../ink/ink1280.xml"/><Relationship Id="rId5" Type="http://schemas.openxmlformats.org/officeDocument/2006/relationships/image" Target="../media/image306.png"/><Relationship Id="rId90" Type="http://schemas.openxmlformats.org/officeDocument/2006/relationships/customXml" Target="../ink/ink1274.xml"/><Relationship Id="rId95" Type="http://schemas.openxmlformats.org/officeDocument/2006/relationships/image" Target="../media/image351.png"/><Relationship Id="rId22" Type="http://schemas.openxmlformats.org/officeDocument/2006/relationships/customXml" Target="../ink/ink1240.xml"/><Relationship Id="rId27" Type="http://schemas.openxmlformats.org/officeDocument/2006/relationships/image" Target="../media/image317.png"/><Relationship Id="rId43" Type="http://schemas.openxmlformats.org/officeDocument/2006/relationships/image" Target="../media/image325.png"/><Relationship Id="rId48" Type="http://schemas.openxmlformats.org/officeDocument/2006/relationships/customXml" Target="../ink/ink1253.xml"/><Relationship Id="rId64" Type="http://schemas.openxmlformats.org/officeDocument/2006/relationships/customXml" Target="../ink/ink1261.xml"/><Relationship Id="rId69" Type="http://schemas.openxmlformats.org/officeDocument/2006/relationships/image" Target="../media/image338.png"/><Relationship Id="rId80" Type="http://schemas.openxmlformats.org/officeDocument/2006/relationships/customXml" Target="../ink/ink1269.xml"/><Relationship Id="rId85" Type="http://schemas.openxmlformats.org/officeDocument/2006/relationships/image" Target="../media/image346.png"/><Relationship Id="rId12" Type="http://schemas.openxmlformats.org/officeDocument/2006/relationships/customXml" Target="../ink/ink1235.xml"/><Relationship Id="rId17" Type="http://schemas.openxmlformats.org/officeDocument/2006/relationships/image" Target="../media/image312.png"/><Relationship Id="rId25" Type="http://schemas.openxmlformats.org/officeDocument/2006/relationships/image" Target="../media/image316.png"/><Relationship Id="rId33" Type="http://schemas.openxmlformats.org/officeDocument/2006/relationships/image" Target="../media/image320.png"/><Relationship Id="rId38" Type="http://schemas.openxmlformats.org/officeDocument/2006/relationships/customXml" Target="../ink/ink1248.xml"/><Relationship Id="rId46" Type="http://schemas.openxmlformats.org/officeDocument/2006/relationships/customXml" Target="../ink/ink1252.xml"/><Relationship Id="rId59" Type="http://schemas.openxmlformats.org/officeDocument/2006/relationships/image" Target="../media/image333.png"/><Relationship Id="rId67" Type="http://schemas.openxmlformats.org/officeDocument/2006/relationships/image" Target="../media/image337.png"/><Relationship Id="rId103" Type="http://schemas.openxmlformats.org/officeDocument/2006/relationships/image" Target="../media/image355.png"/><Relationship Id="rId20" Type="http://schemas.openxmlformats.org/officeDocument/2006/relationships/customXml" Target="../ink/ink1239.xml"/><Relationship Id="rId41" Type="http://schemas.openxmlformats.org/officeDocument/2006/relationships/image" Target="../media/image324.png"/><Relationship Id="rId54" Type="http://schemas.openxmlformats.org/officeDocument/2006/relationships/customXml" Target="../ink/ink1256.xml"/><Relationship Id="rId62" Type="http://schemas.openxmlformats.org/officeDocument/2006/relationships/customXml" Target="../ink/ink1260.xml"/><Relationship Id="rId70" Type="http://schemas.openxmlformats.org/officeDocument/2006/relationships/customXml" Target="../ink/ink1264.xml"/><Relationship Id="rId75" Type="http://schemas.openxmlformats.org/officeDocument/2006/relationships/image" Target="../media/image341.png"/><Relationship Id="rId83" Type="http://schemas.openxmlformats.org/officeDocument/2006/relationships/image" Target="../media/image345.png"/><Relationship Id="rId88" Type="http://schemas.openxmlformats.org/officeDocument/2006/relationships/customXml" Target="../ink/ink1273.xml"/><Relationship Id="rId91" Type="http://schemas.openxmlformats.org/officeDocument/2006/relationships/image" Target="../media/image349.png"/><Relationship Id="rId96" Type="http://schemas.openxmlformats.org/officeDocument/2006/relationships/customXml" Target="../ink/ink12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32.xml"/><Relationship Id="rId15" Type="http://schemas.openxmlformats.org/officeDocument/2006/relationships/image" Target="../media/image311.png"/><Relationship Id="rId23" Type="http://schemas.openxmlformats.org/officeDocument/2006/relationships/image" Target="../media/image315.png"/><Relationship Id="rId28" Type="http://schemas.openxmlformats.org/officeDocument/2006/relationships/customXml" Target="../ink/ink1243.xml"/><Relationship Id="rId36" Type="http://schemas.openxmlformats.org/officeDocument/2006/relationships/customXml" Target="../ink/ink1247.xml"/><Relationship Id="rId49" Type="http://schemas.openxmlformats.org/officeDocument/2006/relationships/image" Target="../media/image328.png"/><Relationship Id="rId57" Type="http://schemas.openxmlformats.org/officeDocument/2006/relationships/image" Target="../media/image332.png"/><Relationship Id="rId10" Type="http://schemas.openxmlformats.org/officeDocument/2006/relationships/customXml" Target="../ink/ink1234.xml"/><Relationship Id="rId31" Type="http://schemas.openxmlformats.org/officeDocument/2006/relationships/image" Target="../media/image319.png"/><Relationship Id="rId44" Type="http://schemas.openxmlformats.org/officeDocument/2006/relationships/customXml" Target="../ink/ink1251.xml"/><Relationship Id="rId52" Type="http://schemas.openxmlformats.org/officeDocument/2006/relationships/customXml" Target="../ink/ink1255.xml"/><Relationship Id="rId60" Type="http://schemas.openxmlformats.org/officeDocument/2006/relationships/customXml" Target="../ink/ink1259.xml"/><Relationship Id="rId65" Type="http://schemas.openxmlformats.org/officeDocument/2006/relationships/image" Target="../media/image336.png"/><Relationship Id="rId73" Type="http://schemas.openxmlformats.org/officeDocument/2006/relationships/image" Target="../media/image340.png"/><Relationship Id="rId78" Type="http://schemas.openxmlformats.org/officeDocument/2006/relationships/customXml" Target="../ink/ink1268.xml"/><Relationship Id="rId81" Type="http://schemas.openxmlformats.org/officeDocument/2006/relationships/image" Target="../media/image344.png"/><Relationship Id="rId86" Type="http://schemas.openxmlformats.org/officeDocument/2006/relationships/customXml" Target="../ink/ink1272.xml"/><Relationship Id="rId94" Type="http://schemas.openxmlformats.org/officeDocument/2006/relationships/customXml" Target="../ink/ink1276.xml"/><Relationship Id="rId99" Type="http://schemas.openxmlformats.org/officeDocument/2006/relationships/image" Target="../media/image353.png"/><Relationship Id="rId101" Type="http://schemas.openxmlformats.org/officeDocument/2006/relationships/image" Target="../media/image354.png"/><Relationship Id="rId4" Type="http://schemas.openxmlformats.org/officeDocument/2006/relationships/customXml" Target="../ink/ink1231.xml"/><Relationship Id="rId9" Type="http://schemas.openxmlformats.org/officeDocument/2006/relationships/image" Target="../media/image308.png"/><Relationship Id="rId13" Type="http://schemas.openxmlformats.org/officeDocument/2006/relationships/image" Target="../media/image310.png"/><Relationship Id="rId18" Type="http://schemas.openxmlformats.org/officeDocument/2006/relationships/customXml" Target="../ink/ink1238.xml"/><Relationship Id="rId39" Type="http://schemas.openxmlformats.org/officeDocument/2006/relationships/image" Target="../media/image323.png"/><Relationship Id="rId34" Type="http://schemas.openxmlformats.org/officeDocument/2006/relationships/customXml" Target="../ink/ink1246.xml"/><Relationship Id="rId50" Type="http://schemas.openxmlformats.org/officeDocument/2006/relationships/customXml" Target="../ink/ink1254.xml"/><Relationship Id="rId55" Type="http://schemas.openxmlformats.org/officeDocument/2006/relationships/image" Target="../media/image331.png"/><Relationship Id="rId76" Type="http://schemas.openxmlformats.org/officeDocument/2006/relationships/customXml" Target="../ink/ink1267.xml"/><Relationship Id="rId97" Type="http://schemas.openxmlformats.org/officeDocument/2006/relationships/image" Target="../media/image352.png"/><Relationship Id="rId7" Type="http://schemas.openxmlformats.org/officeDocument/2006/relationships/image" Target="../media/image307.png"/><Relationship Id="rId71" Type="http://schemas.openxmlformats.org/officeDocument/2006/relationships/image" Target="../media/image339.png"/><Relationship Id="rId92" Type="http://schemas.openxmlformats.org/officeDocument/2006/relationships/customXml" Target="../ink/ink1275.xml"/><Relationship Id="rId2" Type="http://schemas.openxmlformats.org/officeDocument/2006/relationships/customXml" Target="../ink/ink1230.xml"/><Relationship Id="rId29" Type="http://schemas.openxmlformats.org/officeDocument/2006/relationships/image" Target="../media/image318.png"/><Relationship Id="rId24" Type="http://schemas.openxmlformats.org/officeDocument/2006/relationships/customXml" Target="../ink/ink1241.xml"/><Relationship Id="rId40" Type="http://schemas.openxmlformats.org/officeDocument/2006/relationships/customXml" Target="../ink/ink1249.xml"/><Relationship Id="rId45" Type="http://schemas.openxmlformats.org/officeDocument/2006/relationships/image" Target="../media/image326.png"/><Relationship Id="rId66" Type="http://schemas.openxmlformats.org/officeDocument/2006/relationships/customXml" Target="../ink/ink1262.xml"/><Relationship Id="rId87" Type="http://schemas.openxmlformats.org/officeDocument/2006/relationships/image" Target="../media/image347.png"/><Relationship Id="rId61" Type="http://schemas.openxmlformats.org/officeDocument/2006/relationships/image" Target="../media/image334.png"/><Relationship Id="rId82" Type="http://schemas.openxmlformats.org/officeDocument/2006/relationships/customXml" Target="../ink/ink1270.xml"/><Relationship Id="rId19" Type="http://schemas.openxmlformats.org/officeDocument/2006/relationships/image" Target="../media/image313.png"/><Relationship Id="rId14" Type="http://schemas.openxmlformats.org/officeDocument/2006/relationships/customXml" Target="../ink/ink1236.xml"/><Relationship Id="rId30" Type="http://schemas.openxmlformats.org/officeDocument/2006/relationships/customXml" Target="../ink/ink1244.xml"/><Relationship Id="rId35" Type="http://schemas.openxmlformats.org/officeDocument/2006/relationships/image" Target="../media/image321.png"/><Relationship Id="rId56" Type="http://schemas.openxmlformats.org/officeDocument/2006/relationships/customXml" Target="../ink/ink1257.xml"/><Relationship Id="rId77" Type="http://schemas.openxmlformats.org/officeDocument/2006/relationships/image" Target="../media/image342.png"/><Relationship Id="rId100" Type="http://schemas.openxmlformats.org/officeDocument/2006/relationships/customXml" Target="../ink/ink1279.xml"/><Relationship Id="rId8" Type="http://schemas.openxmlformats.org/officeDocument/2006/relationships/customXml" Target="../ink/ink1233.xml"/><Relationship Id="rId51" Type="http://schemas.openxmlformats.org/officeDocument/2006/relationships/image" Target="../media/image329.png"/><Relationship Id="rId72" Type="http://schemas.openxmlformats.org/officeDocument/2006/relationships/customXml" Target="../ink/ink1265.xml"/><Relationship Id="rId93" Type="http://schemas.openxmlformats.org/officeDocument/2006/relationships/image" Target="../media/image350.png"/><Relationship Id="rId98" Type="http://schemas.openxmlformats.org/officeDocument/2006/relationships/customXml" Target="../ink/ink1278.xml"/><Relationship Id="rId3" Type="http://schemas.openxmlformats.org/officeDocument/2006/relationships/image" Target="../media/image305.png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93.xml"/><Relationship Id="rId21" Type="http://schemas.openxmlformats.org/officeDocument/2006/relationships/image" Target="../media/image314.png"/><Relationship Id="rId42" Type="http://schemas.openxmlformats.org/officeDocument/2006/relationships/customXml" Target="../ink/ink1301.xml"/><Relationship Id="rId47" Type="http://schemas.openxmlformats.org/officeDocument/2006/relationships/image" Target="../media/image327.png"/><Relationship Id="rId63" Type="http://schemas.openxmlformats.org/officeDocument/2006/relationships/image" Target="../media/image335.png"/><Relationship Id="rId68" Type="http://schemas.openxmlformats.org/officeDocument/2006/relationships/customXml" Target="../ink/ink1314.xml"/><Relationship Id="rId84" Type="http://schemas.openxmlformats.org/officeDocument/2006/relationships/customXml" Target="../ink/ink1322.xml"/><Relationship Id="rId89" Type="http://schemas.openxmlformats.org/officeDocument/2006/relationships/image" Target="../media/image348.png"/><Relationship Id="rId112" Type="http://schemas.openxmlformats.org/officeDocument/2006/relationships/customXml" Target="../ink/ink1336.xml"/><Relationship Id="rId16" Type="http://schemas.openxmlformats.org/officeDocument/2006/relationships/customXml" Target="../ink/ink1288.xml"/><Relationship Id="rId107" Type="http://schemas.openxmlformats.org/officeDocument/2006/relationships/image" Target="../media/image357.png"/><Relationship Id="rId11" Type="http://schemas.openxmlformats.org/officeDocument/2006/relationships/image" Target="../media/image309.png"/><Relationship Id="rId32" Type="http://schemas.openxmlformats.org/officeDocument/2006/relationships/customXml" Target="../ink/ink1296.xml"/><Relationship Id="rId37" Type="http://schemas.openxmlformats.org/officeDocument/2006/relationships/image" Target="../media/image322.png"/><Relationship Id="rId53" Type="http://schemas.openxmlformats.org/officeDocument/2006/relationships/image" Target="../media/image330.png"/><Relationship Id="rId58" Type="http://schemas.openxmlformats.org/officeDocument/2006/relationships/customXml" Target="../ink/ink1309.xml"/><Relationship Id="rId74" Type="http://schemas.openxmlformats.org/officeDocument/2006/relationships/customXml" Target="../ink/ink1317.xml"/><Relationship Id="rId79" Type="http://schemas.openxmlformats.org/officeDocument/2006/relationships/image" Target="../media/image343.png"/><Relationship Id="rId102" Type="http://schemas.openxmlformats.org/officeDocument/2006/relationships/customXml" Target="../ink/ink1331.xml"/><Relationship Id="rId5" Type="http://schemas.openxmlformats.org/officeDocument/2006/relationships/image" Target="../media/image306.png"/><Relationship Id="rId90" Type="http://schemas.openxmlformats.org/officeDocument/2006/relationships/customXml" Target="../ink/ink1325.xml"/><Relationship Id="rId95" Type="http://schemas.openxmlformats.org/officeDocument/2006/relationships/image" Target="../media/image351.png"/><Relationship Id="rId22" Type="http://schemas.openxmlformats.org/officeDocument/2006/relationships/customXml" Target="../ink/ink1291.xml"/><Relationship Id="rId27" Type="http://schemas.openxmlformats.org/officeDocument/2006/relationships/image" Target="../media/image317.png"/><Relationship Id="rId43" Type="http://schemas.openxmlformats.org/officeDocument/2006/relationships/image" Target="../media/image325.png"/><Relationship Id="rId48" Type="http://schemas.openxmlformats.org/officeDocument/2006/relationships/customXml" Target="../ink/ink1304.xml"/><Relationship Id="rId64" Type="http://schemas.openxmlformats.org/officeDocument/2006/relationships/customXml" Target="../ink/ink1312.xml"/><Relationship Id="rId69" Type="http://schemas.openxmlformats.org/officeDocument/2006/relationships/image" Target="../media/image338.png"/><Relationship Id="rId113" Type="http://schemas.openxmlformats.org/officeDocument/2006/relationships/image" Target="../media/image360.png"/><Relationship Id="rId80" Type="http://schemas.openxmlformats.org/officeDocument/2006/relationships/customXml" Target="../ink/ink1320.xml"/><Relationship Id="rId85" Type="http://schemas.openxmlformats.org/officeDocument/2006/relationships/image" Target="../media/image346.png"/><Relationship Id="rId12" Type="http://schemas.openxmlformats.org/officeDocument/2006/relationships/customXml" Target="../ink/ink1286.xml"/><Relationship Id="rId17" Type="http://schemas.openxmlformats.org/officeDocument/2006/relationships/image" Target="../media/image312.png"/><Relationship Id="rId33" Type="http://schemas.openxmlformats.org/officeDocument/2006/relationships/image" Target="../media/image320.png"/><Relationship Id="rId38" Type="http://schemas.openxmlformats.org/officeDocument/2006/relationships/customXml" Target="../ink/ink1299.xml"/><Relationship Id="rId59" Type="http://schemas.openxmlformats.org/officeDocument/2006/relationships/image" Target="../media/image333.png"/><Relationship Id="rId103" Type="http://schemas.openxmlformats.org/officeDocument/2006/relationships/image" Target="../media/image355.png"/><Relationship Id="rId108" Type="http://schemas.openxmlformats.org/officeDocument/2006/relationships/customXml" Target="../ink/ink1334.xml"/><Relationship Id="rId54" Type="http://schemas.openxmlformats.org/officeDocument/2006/relationships/customXml" Target="../ink/ink1307.xml"/><Relationship Id="rId70" Type="http://schemas.openxmlformats.org/officeDocument/2006/relationships/customXml" Target="../ink/ink1315.xml"/><Relationship Id="rId75" Type="http://schemas.openxmlformats.org/officeDocument/2006/relationships/image" Target="../media/image341.png"/><Relationship Id="rId91" Type="http://schemas.openxmlformats.org/officeDocument/2006/relationships/image" Target="../media/image349.png"/><Relationship Id="rId96" Type="http://schemas.openxmlformats.org/officeDocument/2006/relationships/customXml" Target="../ink/ink13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83.xml"/><Relationship Id="rId15" Type="http://schemas.openxmlformats.org/officeDocument/2006/relationships/image" Target="../media/image311.png"/><Relationship Id="rId23" Type="http://schemas.openxmlformats.org/officeDocument/2006/relationships/image" Target="../media/image315.png"/><Relationship Id="rId28" Type="http://schemas.openxmlformats.org/officeDocument/2006/relationships/customXml" Target="../ink/ink1294.xml"/><Relationship Id="rId36" Type="http://schemas.openxmlformats.org/officeDocument/2006/relationships/customXml" Target="../ink/ink1298.xml"/><Relationship Id="rId49" Type="http://schemas.openxmlformats.org/officeDocument/2006/relationships/image" Target="../media/image328.png"/><Relationship Id="rId57" Type="http://schemas.openxmlformats.org/officeDocument/2006/relationships/image" Target="../media/image332.png"/><Relationship Id="rId106" Type="http://schemas.openxmlformats.org/officeDocument/2006/relationships/customXml" Target="../ink/ink1333.xml"/><Relationship Id="rId10" Type="http://schemas.openxmlformats.org/officeDocument/2006/relationships/customXml" Target="../ink/ink1285.xml"/><Relationship Id="rId31" Type="http://schemas.openxmlformats.org/officeDocument/2006/relationships/image" Target="../media/image319.png"/><Relationship Id="rId44" Type="http://schemas.openxmlformats.org/officeDocument/2006/relationships/customXml" Target="../ink/ink1302.xml"/><Relationship Id="rId52" Type="http://schemas.openxmlformats.org/officeDocument/2006/relationships/customXml" Target="../ink/ink1306.xml"/><Relationship Id="rId60" Type="http://schemas.openxmlformats.org/officeDocument/2006/relationships/customXml" Target="../ink/ink1310.xml"/><Relationship Id="rId65" Type="http://schemas.openxmlformats.org/officeDocument/2006/relationships/image" Target="../media/image336.png"/><Relationship Id="rId73" Type="http://schemas.openxmlformats.org/officeDocument/2006/relationships/image" Target="../media/image340.png"/><Relationship Id="rId78" Type="http://schemas.openxmlformats.org/officeDocument/2006/relationships/customXml" Target="../ink/ink1319.xml"/><Relationship Id="rId81" Type="http://schemas.openxmlformats.org/officeDocument/2006/relationships/image" Target="../media/image344.png"/><Relationship Id="rId86" Type="http://schemas.openxmlformats.org/officeDocument/2006/relationships/customXml" Target="../ink/ink1323.xml"/><Relationship Id="rId94" Type="http://schemas.openxmlformats.org/officeDocument/2006/relationships/customXml" Target="../ink/ink1327.xml"/><Relationship Id="rId99" Type="http://schemas.openxmlformats.org/officeDocument/2006/relationships/image" Target="../media/image353.png"/><Relationship Id="rId101" Type="http://schemas.openxmlformats.org/officeDocument/2006/relationships/image" Target="../media/image354.png"/><Relationship Id="rId4" Type="http://schemas.openxmlformats.org/officeDocument/2006/relationships/customXml" Target="../ink/ink1282.xml"/><Relationship Id="rId9" Type="http://schemas.openxmlformats.org/officeDocument/2006/relationships/image" Target="../media/image308.png"/><Relationship Id="rId13" Type="http://schemas.openxmlformats.org/officeDocument/2006/relationships/image" Target="../media/image310.png"/><Relationship Id="rId18" Type="http://schemas.openxmlformats.org/officeDocument/2006/relationships/customXml" Target="../ink/ink1289.xml"/><Relationship Id="rId39" Type="http://schemas.openxmlformats.org/officeDocument/2006/relationships/image" Target="../media/image323.png"/><Relationship Id="rId109" Type="http://schemas.openxmlformats.org/officeDocument/2006/relationships/image" Target="../media/image358.png"/><Relationship Id="rId34" Type="http://schemas.openxmlformats.org/officeDocument/2006/relationships/customXml" Target="../ink/ink1297.xml"/><Relationship Id="rId50" Type="http://schemas.openxmlformats.org/officeDocument/2006/relationships/customXml" Target="../ink/ink1305.xml"/><Relationship Id="rId55" Type="http://schemas.openxmlformats.org/officeDocument/2006/relationships/image" Target="../media/image331.png"/><Relationship Id="rId76" Type="http://schemas.openxmlformats.org/officeDocument/2006/relationships/customXml" Target="../ink/ink1318.xml"/><Relationship Id="rId97" Type="http://schemas.openxmlformats.org/officeDocument/2006/relationships/image" Target="../media/image352.png"/><Relationship Id="rId104" Type="http://schemas.openxmlformats.org/officeDocument/2006/relationships/customXml" Target="../ink/ink1332.xml"/><Relationship Id="rId7" Type="http://schemas.openxmlformats.org/officeDocument/2006/relationships/image" Target="../media/image307.png"/><Relationship Id="rId71" Type="http://schemas.openxmlformats.org/officeDocument/2006/relationships/image" Target="../media/image339.png"/><Relationship Id="rId92" Type="http://schemas.openxmlformats.org/officeDocument/2006/relationships/customXml" Target="../ink/ink1326.xml"/><Relationship Id="rId2" Type="http://schemas.openxmlformats.org/officeDocument/2006/relationships/customXml" Target="../ink/ink1281.xml"/><Relationship Id="rId29" Type="http://schemas.openxmlformats.org/officeDocument/2006/relationships/image" Target="../media/image318.png"/><Relationship Id="rId24" Type="http://schemas.openxmlformats.org/officeDocument/2006/relationships/customXml" Target="../ink/ink1292.xml"/><Relationship Id="rId40" Type="http://schemas.openxmlformats.org/officeDocument/2006/relationships/customXml" Target="../ink/ink1300.xml"/><Relationship Id="rId45" Type="http://schemas.openxmlformats.org/officeDocument/2006/relationships/image" Target="../media/image326.png"/><Relationship Id="rId66" Type="http://schemas.openxmlformats.org/officeDocument/2006/relationships/customXml" Target="../ink/ink1313.xml"/><Relationship Id="rId87" Type="http://schemas.openxmlformats.org/officeDocument/2006/relationships/image" Target="../media/image347.png"/><Relationship Id="rId110" Type="http://schemas.openxmlformats.org/officeDocument/2006/relationships/customXml" Target="../ink/ink1335.xml"/><Relationship Id="rId61" Type="http://schemas.openxmlformats.org/officeDocument/2006/relationships/image" Target="../media/image334.png"/><Relationship Id="rId82" Type="http://schemas.openxmlformats.org/officeDocument/2006/relationships/customXml" Target="../ink/ink1321.xml"/><Relationship Id="rId19" Type="http://schemas.openxmlformats.org/officeDocument/2006/relationships/image" Target="../media/image313.png"/><Relationship Id="rId14" Type="http://schemas.openxmlformats.org/officeDocument/2006/relationships/customXml" Target="../ink/ink1287.xml"/><Relationship Id="rId30" Type="http://schemas.openxmlformats.org/officeDocument/2006/relationships/customXml" Target="../ink/ink1295.xml"/><Relationship Id="rId35" Type="http://schemas.openxmlformats.org/officeDocument/2006/relationships/image" Target="../media/image321.png"/><Relationship Id="rId56" Type="http://schemas.openxmlformats.org/officeDocument/2006/relationships/customXml" Target="../ink/ink1308.xml"/><Relationship Id="rId77" Type="http://schemas.openxmlformats.org/officeDocument/2006/relationships/image" Target="../media/image342.png"/><Relationship Id="rId100" Type="http://schemas.openxmlformats.org/officeDocument/2006/relationships/customXml" Target="../ink/ink1330.xml"/><Relationship Id="rId105" Type="http://schemas.openxmlformats.org/officeDocument/2006/relationships/image" Target="../media/image356.png"/><Relationship Id="rId8" Type="http://schemas.openxmlformats.org/officeDocument/2006/relationships/customXml" Target="../ink/ink1284.xml"/><Relationship Id="rId51" Type="http://schemas.openxmlformats.org/officeDocument/2006/relationships/image" Target="../media/image329.png"/><Relationship Id="rId72" Type="http://schemas.openxmlformats.org/officeDocument/2006/relationships/customXml" Target="../ink/ink1316.xml"/><Relationship Id="rId93" Type="http://schemas.openxmlformats.org/officeDocument/2006/relationships/image" Target="../media/image350.png"/><Relationship Id="rId98" Type="http://schemas.openxmlformats.org/officeDocument/2006/relationships/customXml" Target="../ink/ink1329.xml"/><Relationship Id="rId3" Type="http://schemas.openxmlformats.org/officeDocument/2006/relationships/image" Target="../media/image305.png"/><Relationship Id="rId25" Type="http://schemas.openxmlformats.org/officeDocument/2006/relationships/image" Target="../media/image316.png"/><Relationship Id="rId46" Type="http://schemas.openxmlformats.org/officeDocument/2006/relationships/customXml" Target="../ink/ink1303.xml"/><Relationship Id="rId67" Type="http://schemas.openxmlformats.org/officeDocument/2006/relationships/image" Target="../media/image337.png"/><Relationship Id="rId20" Type="http://schemas.openxmlformats.org/officeDocument/2006/relationships/customXml" Target="../ink/ink1290.xml"/><Relationship Id="rId41" Type="http://schemas.openxmlformats.org/officeDocument/2006/relationships/image" Target="../media/image324.png"/><Relationship Id="rId62" Type="http://schemas.openxmlformats.org/officeDocument/2006/relationships/customXml" Target="../ink/ink1311.xml"/><Relationship Id="rId83" Type="http://schemas.openxmlformats.org/officeDocument/2006/relationships/image" Target="../media/image345.png"/><Relationship Id="rId88" Type="http://schemas.openxmlformats.org/officeDocument/2006/relationships/customXml" Target="../ink/ink1324.xml"/><Relationship Id="rId111" Type="http://schemas.openxmlformats.org/officeDocument/2006/relationships/image" Target="../media/image359.png"/></Relationships>
</file>

<file path=ppt/slides/_rels/slide5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49.xml"/><Relationship Id="rId117" Type="http://schemas.openxmlformats.org/officeDocument/2006/relationships/image" Target="../media/image362.png"/><Relationship Id="rId21" Type="http://schemas.openxmlformats.org/officeDocument/2006/relationships/image" Target="../media/image314.png"/><Relationship Id="rId42" Type="http://schemas.openxmlformats.org/officeDocument/2006/relationships/customXml" Target="../ink/ink1357.xml"/><Relationship Id="rId47" Type="http://schemas.openxmlformats.org/officeDocument/2006/relationships/image" Target="../media/image327.png"/><Relationship Id="rId63" Type="http://schemas.openxmlformats.org/officeDocument/2006/relationships/image" Target="../media/image335.png"/><Relationship Id="rId68" Type="http://schemas.openxmlformats.org/officeDocument/2006/relationships/customXml" Target="../ink/ink1370.xml"/><Relationship Id="rId84" Type="http://schemas.openxmlformats.org/officeDocument/2006/relationships/customXml" Target="../ink/ink1378.xml"/><Relationship Id="rId89" Type="http://schemas.openxmlformats.org/officeDocument/2006/relationships/image" Target="../media/image348.png"/><Relationship Id="rId112" Type="http://schemas.openxmlformats.org/officeDocument/2006/relationships/customXml" Target="../ink/ink1392.xml"/><Relationship Id="rId16" Type="http://schemas.openxmlformats.org/officeDocument/2006/relationships/customXml" Target="../ink/ink1344.xml"/><Relationship Id="rId107" Type="http://schemas.openxmlformats.org/officeDocument/2006/relationships/image" Target="../media/image357.png"/><Relationship Id="rId11" Type="http://schemas.openxmlformats.org/officeDocument/2006/relationships/image" Target="../media/image309.png"/><Relationship Id="rId32" Type="http://schemas.openxmlformats.org/officeDocument/2006/relationships/customXml" Target="../ink/ink1352.xml"/><Relationship Id="rId37" Type="http://schemas.openxmlformats.org/officeDocument/2006/relationships/image" Target="../media/image322.png"/><Relationship Id="rId53" Type="http://schemas.openxmlformats.org/officeDocument/2006/relationships/image" Target="../media/image330.png"/><Relationship Id="rId58" Type="http://schemas.openxmlformats.org/officeDocument/2006/relationships/customXml" Target="../ink/ink1365.xml"/><Relationship Id="rId74" Type="http://schemas.openxmlformats.org/officeDocument/2006/relationships/customXml" Target="../ink/ink1373.xml"/><Relationship Id="rId79" Type="http://schemas.openxmlformats.org/officeDocument/2006/relationships/image" Target="../media/image343.png"/><Relationship Id="rId102" Type="http://schemas.openxmlformats.org/officeDocument/2006/relationships/customXml" Target="../ink/ink1387.xml"/><Relationship Id="rId123" Type="http://schemas.openxmlformats.org/officeDocument/2006/relationships/image" Target="../media/image365.png"/><Relationship Id="rId5" Type="http://schemas.openxmlformats.org/officeDocument/2006/relationships/image" Target="../media/image306.png"/><Relationship Id="rId90" Type="http://schemas.openxmlformats.org/officeDocument/2006/relationships/customXml" Target="../ink/ink1381.xml"/><Relationship Id="rId95" Type="http://schemas.openxmlformats.org/officeDocument/2006/relationships/image" Target="../media/image351.png"/><Relationship Id="rId22" Type="http://schemas.openxmlformats.org/officeDocument/2006/relationships/customXml" Target="../ink/ink1347.xml"/><Relationship Id="rId27" Type="http://schemas.openxmlformats.org/officeDocument/2006/relationships/image" Target="../media/image317.png"/><Relationship Id="rId43" Type="http://schemas.openxmlformats.org/officeDocument/2006/relationships/image" Target="../media/image325.png"/><Relationship Id="rId48" Type="http://schemas.openxmlformats.org/officeDocument/2006/relationships/customXml" Target="../ink/ink1360.xml"/><Relationship Id="rId64" Type="http://schemas.openxmlformats.org/officeDocument/2006/relationships/customXml" Target="../ink/ink1368.xml"/><Relationship Id="rId69" Type="http://schemas.openxmlformats.org/officeDocument/2006/relationships/image" Target="../media/image338.png"/><Relationship Id="rId113" Type="http://schemas.openxmlformats.org/officeDocument/2006/relationships/image" Target="../media/image360.png"/><Relationship Id="rId118" Type="http://schemas.openxmlformats.org/officeDocument/2006/relationships/customXml" Target="../ink/ink1395.xml"/><Relationship Id="rId80" Type="http://schemas.openxmlformats.org/officeDocument/2006/relationships/customXml" Target="../ink/ink1376.xml"/><Relationship Id="rId85" Type="http://schemas.openxmlformats.org/officeDocument/2006/relationships/image" Target="../media/image346.png"/><Relationship Id="rId12" Type="http://schemas.openxmlformats.org/officeDocument/2006/relationships/customXml" Target="../ink/ink1342.xml"/><Relationship Id="rId17" Type="http://schemas.openxmlformats.org/officeDocument/2006/relationships/image" Target="../media/image312.png"/><Relationship Id="rId33" Type="http://schemas.openxmlformats.org/officeDocument/2006/relationships/image" Target="../media/image320.png"/><Relationship Id="rId38" Type="http://schemas.openxmlformats.org/officeDocument/2006/relationships/customXml" Target="../ink/ink1355.xml"/><Relationship Id="rId59" Type="http://schemas.openxmlformats.org/officeDocument/2006/relationships/image" Target="../media/image333.png"/><Relationship Id="rId103" Type="http://schemas.openxmlformats.org/officeDocument/2006/relationships/image" Target="../media/image355.png"/><Relationship Id="rId108" Type="http://schemas.openxmlformats.org/officeDocument/2006/relationships/customXml" Target="../ink/ink1390.xml"/><Relationship Id="rId54" Type="http://schemas.openxmlformats.org/officeDocument/2006/relationships/customXml" Target="../ink/ink1363.xml"/><Relationship Id="rId70" Type="http://schemas.openxmlformats.org/officeDocument/2006/relationships/customXml" Target="../ink/ink1371.xml"/><Relationship Id="rId75" Type="http://schemas.openxmlformats.org/officeDocument/2006/relationships/image" Target="../media/image341.png"/><Relationship Id="rId91" Type="http://schemas.openxmlformats.org/officeDocument/2006/relationships/image" Target="../media/image349.png"/><Relationship Id="rId96" Type="http://schemas.openxmlformats.org/officeDocument/2006/relationships/customXml" Target="../ink/ink138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39.xml"/><Relationship Id="rId23" Type="http://schemas.openxmlformats.org/officeDocument/2006/relationships/image" Target="../media/image315.png"/><Relationship Id="rId28" Type="http://schemas.openxmlformats.org/officeDocument/2006/relationships/customXml" Target="../ink/ink1350.xml"/><Relationship Id="rId49" Type="http://schemas.openxmlformats.org/officeDocument/2006/relationships/image" Target="../media/image328.png"/><Relationship Id="rId114" Type="http://schemas.openxmlformats.org/officeDocument/2006/relationships/customXml" Target="../ink/ink1393.xml"/><Relationship Id="rId119" Type="http://schemas.openxmlformats.org/officeDocument/2006/relationships/image" Target="../media/image363.png"/><Relationship Id="rId44" Type="http://schemas.openxmlformats.org/officeDocument/2006/relationships/customXml" Target="../ink/ink1358.xml"/><Relationship Id="rId60" Type="http://schemas.openxmlformats.org/officeDocument/2006/relationships/customXml" Target="../ink/ink1366.xml"/><Relationship Id="rId65" Type="http://schemas.openxmlformats.org/officeDocument/2006/relationships/image" Target="../media/image336.png"/><Relationship Id="rId81" Type="http://schemas.openxmlformats.org/officeDocument/2006/relationships/image" Target="../media/image344.png"/><Relationship Id="rId86" Type="http://schemas.openxmlformats.org/officeDocument/2006/relationships/customXml" Target="../ink/ink1379.xml"/><Relationship Id="rId4" Type="http://schemas.openxmlformats.org/officeDocument/2006/relationships/customXml" Target="../ink/ink1338.xml"/><Relationship Id="rId9" Type="http://schemas.openxmlformats.org/officeDocument/2006/relationships/image" Target="../media/image308.png"/><Relationship Id="rId13" Type="http://schemas.openxmlformats.org/officeDocument/2006/relationships/image" Target="../media/image310.png"/><Relationship Id="rId18" Type="http://schemas.openxmlformats.org/officeDocument/2006/relationships/customXml" Target="../ink/ink1345.xml"/><Relationship Id="rId39" Type="http://schemas.openxmlformats.org/officeDocument/2006/relationships/image" Target="../media/image323.png"/><Relationship Id="rId109" Type="http://schemas.openxmlformats.org/officeDocument/2006/relationships/image" Target="../media/image358.png"/><Relationship Id="rId34" Type="http://schemas.openxmlformats.org/officeDocument/2006/relationships/customXml" Target="../ink/ink1353.xml"/><Relationship Id="rId50" Type="http://schemas.openxmlformats.org/officeDocument/2006/relationships/customXml" Target="../ink/ink1361.xml"/><Relationship Id="rId55" Type="http://schemas.openxmlformats.org/officeDocument/2006/relationships/image" Target="../media/image331.png"/><Relationship Id="rId76" Type="http://schemas.openxmlformats.org/officeDocument/2006/relationships/customXml" Target="../ink/ink1374.xml"/><Relationship Id="rId97" Type="http://schemas.openxmlformats.org/officeDocument/2006/relationships/image" Target="../media/image352.png"/><Relationship Id="rId104" Type="http://schemas.openxmlformats.org/officeDocument/2006/relationships/customXml" Target="../ink/ink1388.xml"/><Relationship Id="rId120" Type="http://schemas.openxmlformats.org/officeDocument/2006/relationships/customXml" Target="../ink/ink1396.xml"/><Relationship Id="rId7" Type="http://schemas.openxmlformats.org/officeDocument/2006/relationships/image" Target="../media/image307.png"/><Relationship Id="rId71" Type="http://schemas.openxmlformats.org/officeDocument/2006/relationships/image" Target="../media/image339.png"/><Relationship Id="rId92" Type="http://schemas.openxmlformats.org/officeDocument/2006/relationships/customXml" Target="../ink/ink1382.xml"/><Relationship Id="rId2" Type="http://schemas.openxmlformats.org/officeDocument/2006/relationships/customXml" Target="../ink/ink1337.xml"/><Relationship Id="rId29" Type="http://schemas.openxmlformats.org/officeDocument/2006/relationships/image" Target="../media/image318.png"/><Relationship Id="rId24" Type="http://schemas.openxmlformats.org/officeDocument/2006/relationships/customXml" Target="../ink/ink1348.xml"/><Relationship Id="rId40" Type="http://schemas.openxmlformats.org/officeDocument/2006/relationships/customXml" Target="../ink/ink1356.xml"/><Relationship Id="rId45" Type="http://schemas.openxmlformats.org/officeDocument/2006/relationships/image" Target="../media/image326.png"/><Relationship Id="rId66" Type="http://schemas.openxmlformats.org/officeDocument/2006/relationships/customXml" Target="../ink/ink1369.xml"/><Relationship Id="rId87" Type="http://schemas.openxmlformats.org/officeDocument/2006/relationships/image" Target="../media/image347.png"/><Relationship Id="rId110" Type="http://schemas.openxmlformats.org/officeDocument/2006/relationships/customXml" Target="../ink/ink1391.xml"/><Relationship Id="rId115" Type="http://schemas.openxmlformats.org/officeDocument/2006/relationships/image" Target="../media/image361.png"/><Relationship Id="rId61" Type="http://schemas.openxmlformats.org/officeDocument/2006/relationships/image" Target="../media/image334.png"/><Relationship Id="rId82" Type="http://schemas.openxmlformats.org/officeDocument/2006/relationships/customXml" Target="../ink/ink1377.xml"/><Relationship Id="rId19" Type="http://schemas.openxmlformats.org/officeDocument/2006/relationships/image" Target="../media/image313.png"/><Relationship Id="rId14" Type="http://schemas.openxmlformats.org/officeDocument/2006/relationships/customXml" Target="../ink/ink1343.xml"/><Relationship Id="rId30" Type="http://schemas.openxmlformats.org/officeDocument/2006/relationships/customXml" Target="../ink/ink1351.xml"/><Relationship Id="rId35" Type="http://schemas.openxmlformats.org/officeDocument/2006/relationships/image" Target="../media/image321.png"/><Relationship Id="rId56" Type="http://schemas.openxmlformats.org/officeDocument/2006/relationships/customXml" Target="../ink/ink1364.xml"/><Relationship Id="rId77" Type="http://schemas.openxmlformats.org/officeDocument/2006/relationships/image" Target="../media/image342.png"/><Relationship Id="rId100" Type="http://schemas.openxmlformats.org/officeDocument/2006/relationships/customXml" Target="../ink/ink1386.xml"/><Relationship Id="rId105" Type="http://schemas.openxmlformats.org/officeDocument/2006/relationships/image" Target="../media/image356.png"/><Relationship Id="rId8" Type="http://schemas.openxmlformats.org/officeDocument/2006/relationships/customXml" Target="../ink/ink1340.xml"/><Relationship Id="rId51" Type="http://schemas.openxmlformats.org/officeDocument/2006/relationships/image" Target="../media/image329.png"/><Relationship Id="rId72" Type="http://schemas.openxmlformats.org/officeDocument/2006/relationships/customXml" Target="../ink/ink1372.xml"/><Relationship Id="rId93" Type="http://schemas.openxmlformats.org/officeDocument/2006/relationships/image" Target="../media/image350.png"/><Relationship Id="rId98" Type="http://schemas.openxmlformats.org/officeDocument/2006/relationships/customXml" Target="../ink/ink1385.xml"/><Relationship Id="rId121" Type="http://schemas.openxmlformats.org/officeDocument/2006/relationships/image" Target="../media/image364.png"/><Relationship Id="rId3" Type="http://schemas.openxmlformats.org/officeDocument/2006/relationships/image" Target="../media/image305.png"/><Relationship Id="rId25" Type="http://schemas.openxmlformats.org/officeDocument/2006/relationships/image" Target="../media/image316.png"/><Relationship Id="rId46" Type="http://schemas.openxmlformats.org/officeDocument/2006/relationships/customXml" Target="../ink/ink1359.xml"/><Relationship Id="rId67" Type="http://schemas.openxmlformats.org/officeDocument/2006/relationships/image" Target="../media/image337.png"/><Relationship Id="rId116" Type="http://schemas.openxmlformats.org/officeDocument/2006/relationships/customXml" Target="../ink/ink1394.xml"/><Relationship Id="rId20" Type="http://schemas.openxmlformats.org/officeDocument/2006/relationships/customXml" Target="../ink/ink1346.xml"/><Relationship Id="rId41" Type="http://schemas.openxmlformats.org/officeDocument/2006/relationships/image" Target="../media/image324.png"/><Relationship Id="rId62" Type="http://schemas.openxmlformats.org/officeDocument/2006/relationships/customXml" Target="../ink/ink1367.xml"/><Relationship Id="rId83" Type="http://schemas.openxmlformats.org/officeDocument/2006/relationships/image" Target="../media/image345.png"/><Relationship Id="rId88" Type="http://schemas.openxmlformats.org/officeDocument/2006/relationships/customXml" Target="../ink/ink1380.xml"/><Relationship Id="rId111" Type="http://schemas.openxmlformats.org/officeDocument/2006/relationships/image" Target="../media/image359.png"/><Relationship Id="rId15" Type="http://schemas.openxmlformats.org/officeDocument/2006/relationships/image" Target="../media/image311.png"/><Relationship Id="rId36" Type="http://schemas.openxmlformats.org/officeDocument/2006/relationships/customXml" Target="../ink/ink1354.xml"/><Relationship Id="rId57" Type="http://schemas.openxmlformats.org/officeDocument/2006/relationships/image" Target="../media/image332.png"/><Relationship Id="rId106" Type="http://schemas.openxmlformats.org/officeDocument/2006/relationships/customXml" Target="../ink/ink1389.xml"/><Relationship Id="rId10" Type="http://schemas.openxmlformats.org/officeDocument/2006/relationships/customXml" Target="../ink/ink1341.xml"/><Relationship Id="rId31" Type="http://schemas.openxmlformats.org/officeDocument/2006/relationships/image" Target="../media/image319.png"/><Relationship Id="rId52" Type="http://schemas.openxmlformats.org/officeDocument/2006/relationships/customXml" Target="../ink/ink1362.xml"/><Relationship Id="rId73" Type="http://schemas.openxmlformats.org/officeDocument/2006/relationships/image" Target="../media/image340.png"/><Relationship Id="rId78" Type="http://schemas.openxmlformats.org/officeDocument/2006/relationships/customXml" Target="../ink/ink1375.xml"/><Relationship Id="rId94" Type="http://schemas.openxmlformats.org/officeDocument/2006/relationships/customXml" Target="../ink/ink1383.xml"/><Relationship Id="rId99" Type="http://schemas.openxmlformats.org/officeDocument/2006/relationships/image" Target="../media/image353.png"/><Relationship Id="rId101" Type="http://schemas.openxmlformats.org/officeDocument/2006/relationships/image" Target="../media/image354.png"/><Relationship Id="rId122" Type="http://schemas.openxmlformats.org/officeDocument/2006/relationships/customXml" Target="../ink/ink1397.xml"/></Relationships>
</file>

<file path=ppt/slides/_rels/slide5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62.png"/><Relationship Id="rId21" Type="http://schemas.openxmlformats.org/officeDocument/2006/relationships/image" Target="../media/image314.png"/><Relationship Id="rId42" Type="http://schemas.openxmlformats.org/officeDocument/2006/relationships/customXml" Target="../ink/ink1418.xml"/><Relationship Id="rId63" Type="http://schemas.openxmlformats.org/officeDocument/2006/relationships/image" Target="../media/image335.png"/><Relationship Id="rId84" Type="http://schemas.openxmlformats.org/officeDocument/2006/relationships/customXml" Target="../ink/ink1439.xml"/><Relationship Id="rId138" Type="http://schemas.openxmlformats.org/officeDocument/2006/relationships/customXml" Target="../ink/ink1466.xml"/><Relationship Id="rId159" Type="http://schemas.openxmlformats.org/officeDocument/2006/relationships/image" Target="../media/image383.png"/><Relationship Id="rId107" Type="http://schemas.openxmlformats.org/officeDocument/2006/relationships/image" Target="../media/image357.png"/><Relationship Id="rId11" Type="http://schemas.openxmlformats.org/officeDocument/2006/relationships/image" Target="../media/image309.png"/><Relationship Id="rId32" Type="http://schemas.openxmlformats.org/officeDocument/2006/relationships/customXml" Target="../ink/ink1413.xml"/><Relationship Id="rId53" Type="http://schemas.openxmlformats.org/officeDocument/2006/relationships/image" Target="../media/image330.png"/><Relationship Id="rId74" Type="http://schemas.openxmlformats.org/officeDocument/2006/relationships/customXml" Target="../ink/ink1434.xml"/><Relationship Id="rId128" Type="http://schemas.openxmlformats.org/officeDocument/2006/relationships/customXml" Target="../ink/ink1461.xml"/><Relationship Id="rId149" Type="http://schemas.openxmlformats.org/officeDocument/2006/relationships/image" Target="../media/image378.png"/><Relationship Id="rId5" Type="http://schemas.openxmlformats.org/officeDocument/2006/relationships/image" Target="../media/image306.png"/><Relationship Id="rId95" Type="http://schemas.openxmlformats.org/officeDocument/2006/relationships/image" Target="../media/image351.png"/><Relationship Id="rId160" Type="http://schemas.openxmlformats.org/officeDocument/2006/relationships/customXml" Target="../ink/ink1477.xml"/><Relationship Id="rId22" Type="http://schemas.openxmlformats.org/officeDocument/2006/relationships/customXml" Target="../ink/ink1408.xml"/><Relationship Id="rId43" Type="http://schemas.openxmlformats.org/officeDocument/2006/relationships/image" Target="../media/image325.png"/><Relationship Id="rId64" Type="http://schemas.openxmlformats.org/officeDocument/2006/relationships/customXml" Target="../ink/ink1429.xml"/><Relationship Id="rId118" Type="http://schemas.openxmlformats.org/officeDocument/2006/relationships/customXml" Target="../ink/ink1456.xml"/><Relationship Id="rId139" Type="http://schemas.openxmlformats.org/officeDocument/2006/relationships/image" Target="../media/image373.png"/><Relationship Id="rId85" Type="http://schemas.openxmlformats.org/officeDocument/2006/relationships/image" Target="../media/image346.png"/><Relationship Id="rId150" Type="http://schemas.openxmlformats.org/officeDocument/2006/relationships/customXml" Target="../ink/ink1472.xml"/><Relationship Id="rId12" Type="http://schemas.openxmlformats.org/officeDocument/2006/relationships/customXml" Target="../ink/ink1403.xml"/><Relationship Id="rId17" Type="http://schemas.openxmlformats.org/officeDocument/2006/relationships/image" Target="../media/image312.png"/><Relationship Id="rId33" Type="http://schemas.openxmlformats.org/officeDocument/2006/relationships/image" Target="../media/image320.png"/><Relationship Id="rId38" Type="http://schemas.openxmlformats.org/officeDocument/2006/relationships/customXml" Target="../ink/ink1416.xml"/><Relationship Id="rId59" Type="http://schemas.openxmlformats.org/officeDocument/2006/relationships/image" Target="../media/image333.png"/><Relationship Id="rId103" Type="http://schemas.openxmlformats.org/officeDocument/2006/relationships/image" Target="../media/image355.png"/><Relationship Id="rId108" Type="http://schemas.openxmlformats.org/officeDocument/2006/relationships/customXml" Target="../ink/ink1451.xml"/><Relationship Id="rId124" Type="http://schemas.openxmlformats.org/officeDocument/2006/relationships/customXml" Target="../ink/ink1459.xml"/><Relationship Id="rId129" Type="http://schemas.openxmlformats.org/officeDocument/2006/relationships/image" Target="../media/image368.png"/><Relationship Id="rId54" Type="http://schemas.openxmlformats.org/officeDocument/2006/relationships/customXml" Target="../ink/ink1424.xml"/><Relationship Id="rId70" Type="http://schemas.openxmlformats.org/officeDocument/2006/relationships/customXml" Target="../ink/ink1432.xml"/><Relationship Id="rId75" Type="http://schemas.openxmlformats.org/officeDocument/2006/relationships/image" Target="../media/image341.png"/><Relationship Id="rId91" Type="http://schemas.openxmlformats.org/officeDocument/2006/relationships/image" Target="../media/image349.png"/><Relationship Id="rId96" Type="http://schemas.openxmlformats.org/officeDocument/2006/relationships/customXml" Target="../ink/ink1445.xml"/><Relationship Id="rId140" Type="http://schemas.openxmlformats.org/officeDocument/2006/relationships/customXml" Target="../ink/ink1467.xml"/><Relationship Id="rId145" Type="http://schemas.openxmlformats.org/officeDocument/2006/relationships/image" Target="../media/image376.png"/><Relationship Id="rId161" Type="http://schemas.openxmlformats.org/officeDocument/2006/relationships/image" Target="../media/image38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00.xml"/><Relationship Id="rId23" Type="http://schemas.openxmlformats.org/officeDocument/2006/relationships/image" Target="../media/image315.png"/><Relationship Id="rId28" Type="http://schemas.openxmlformats.org/officeDocument/2006/relationships/customXml" Target="../ink/ink1411.xml"/><Relationship Id="rId49" Type="http://schemas.openxmlformats.org/officeDocument/2006/relationships/image" Target="../media/image328.png"/><Relationship Id="rId114" Type="http://schemas.openxmlformats.org/officeDocument/2006/relationships/customXml" Target="../ink/ink1454.xml"/><Relationship Id="rId119" Type="http://schemas.openxmlformats.org/officeDocument/2006/relationships/image" Target="../media/image363.png"/><Relationship Id="rId44" Type="http://schemas.openxmlformats.org/officeDocument/2006/relationships/customXml" Target="../ink/ink1419.xml"/><Relationship Id="rId60" Type="http://schemas.openxmlformats.org/officeDocument/2006/relationships/customXml" Target="../ink/ink1427.xml"/><Relationship Id="rId65" Type="http://schemas.openxmlformats.org/officeDocument/2006/relationships/image" Target="../media/image336.png"/><Relationship Id="rId81" Type="http://schemas.openxmlformats.org/officeDocument/2006/relationships/image" Target="../media/image344.png"/><Relationship Id="rId86" Type="http://schemas.openxmlformats.org/officeDocument/2006/relationships/customXml" Target="../ink/ink1440.xml"/><Relationship Id="rId130" Type="http://schemas.openxmlformats.org/officeDocument/2006/relationships/customXml" Target="../ink/ink1462.xml"/><Relationship Id="rId135" Type="http://schemas.openxmlformats.org/officeDocument/2006/relationships/image" Target="../media/image371.png"/><Relationship Id="rId151" Type="http://schemas.openxmlformats.org/officeDocument/2006/relationships/image" Target="../media/image379.png"/><Relationship Id="rId156" Type="http://schemas.openxmlformats.org/officeDocument/2006/relationships/customXml" Target="../ink/ink1475.xml"/><Relationship Id="rId13" Type="http://schemas.openxmlformats.org/officeDocument/2006/relationships/image" Target="../media/image310.png"/><Relationship Id="rId18" Type="http://schemas.openxmlformats.org/officeDocument/2006/relationships/customXml" Target="../ink/ink1406.xml"/><Relationship Id="rId39" Type="http://schemas.openxmlformats.org/officeDocument/2006/relationships/image" Target="../media/image323.png"/><Relationship Id="rId109" Type="http://schemas.openxmlformats.org/officeDocument/2006/relationships/image" Target="../media/image358.png"/><Relationship Id="rId34" Type="http://schemas.openxmlformats.org/officeDocument/2006/relationships/customXml" Target="../ink/ink1414.xml"/><Relationship Id="rId50" Type="http://schemas.openxmlformats.org/officeDocument/2006/relationships/customXml" Target="../ink/ink1422.xml"/><Relationship Id="rId55" Type="http://schemas.openxmlformats.org/officeDocument/2006/relationships/image" Target="../media/image331.png"/><Relationship Id="rId76" Type="http://schemas.openxmlformats.org/officeDocument/2006/relationships/customXml" Target="../ink/ink1435.xml"/><Relationship Id="rId97" Type="http://schemas.openxmlformats.org/officeDocument/2006/relationships/image" Target="../media/image352.png"/><Relationship Id="rId104" Type="http://schemas.openxmlformats.org/officeDocument/2006/relationships/customXml" Target="../ink/ink1449.xml"/><Relationship Id="rId120" Type="http://schemas.openxmlformats.org/officeDocument/2006/relationships/customXml" Target="../ink/ink1457.xml"/><Relationship Id="rId125" Type="http://schemas.openxmlformats.org/officeDocument/2006/relationships/image" Target="../media/image366.png"/><Relationship Id="rId141" Type="http://schemas.openxmlformats.org/officeDocument/2006/relationships/image" Target="../media/image374.png"/><Relationship Id="rId146" Type="http://schemas.openxmlformats.org/officeDocument/2006/relationships/customXml" Target="../ink/ink1470.xml"/><Relationship Id="rId7" Type="http://schemas.openxmlformats.org/officeDocument/2006/relationships/image" Target="../media/image307.png"/><Relationship Id="rId71" Type="http://schemas.openxmlformats.org/officeDocument/2006/relationships/image" Target="../media/image339.png"/><Relationship Id="rId92" Type="http://schemas.openxmlformats.org/officeDocument/2006/relationships/customXml" Target="../ink/ink1443.xml"/><Relationship Id="rId162" Type="http://schemas.openxmlformats.org/officeDocument/2006/relationships/customXml" Target="../ink/ink1478.xml"/><Relationship Id="rId2" Type="http://schemas.openxmlformats.org/officeDocument/2006/relationships/customXml" Target="../ink/ink1398.xml"/><Relationship Id="rId29" Type="http://schemas.openxmlformats.org/officeDocument/2006/relationships/image" Target="../media/image318.png"/><Relationship Id="rId24" Type="http://schemas.openxmlformats.org/officeDocument/2006/relationships/customXml" Target="../ink/ink1409.xml"/><Relationship Id="rId40" Type="http://schemas.openxmlformats.org/officeDocument/2006/relationships/customXml" Target="../ink/ink1417.xml"/><Relationship Id="rId45" Type="http://schemas.openxmlformats.org/officeDocument/2006/relationships/image" Target="../media/image326.png"/><Relationship Id="rId66" Type="http://schemas.openxmlformats.org/officeDocument/2006/relationships/customXml" Target="../ink/ink1430.xml"/><Relationship Id="rId87" Type="http://schemas.openxmlformats.org/officeDocument/2006/relationships/image" Target="../media/image347.png"/><Relationship Id="rId110" Type="http://schemas.openxmlformats.org/officeDocument/2006/relationships/customXml" Target="../ink/ink1452.xml"/><Relationship Id="rId115" Type="http://schemas.openxmlformats.org/officeDocument/2006/relationships/image" Target="../media/image361.png"/><Relationship Id="rId131" Type="http://schemas.openxmlformats.org/officeDocument/2006/relationships/image" Target="../media/image369.png"/><Relationship Id="rId136" Type="http://schemas.openxmlformats.org/officeDocument/2006/relationships/customXml" Target="../ink/ink1465.xml"/><Relationship Id="rId157" Type="http://schemas.openxmlformats.org/officeDocument/2006/relationships/image" Target="../media/image382.png"/><Relationship Id="rId61" Type="http://schemas.openxmlformats.org/officeDocument/2006/relationships/image" Target="../media/image334.png"/><Relationship Id="rId82" Type="http://schemas.openxmlformats.org/officeDocument/2006/relationships/customXml" Target="../ink/ink1438.xml"/><Relationship Id="rId152" Type="http://schemas.openxmlformats.org/officeDocument/2006/relationships/customXml" Target="../ink/ink1473.xml"/><Relationship Id="rId19" Type="http://schemas.openxmlformats.org/officeDocument/2006/relationships/image" Target="../media/image313.png"/><Relationship Id="rId14" Type="http://schemas.openxmlformats.org/officeDocument/2006/relationships/customXml" Target="../ink/ink1404.xml"/><Relationship Id="rId30" Type="http://schemas.openxmlformats.org/officeDocument/2006/relationships/customXml" Target="../ink/ink1412.xml"/><Relationship Id="rId35" Type="http://schemas.openxmlformats.org/officeDocument/2006/relationships/image" Target="../media/image321.png"/><Relationship Id="rId56" Type="http://schemas.openxmlformats.org/officeDocument/2006/relationships/customXml" Target="../ink/ink1425.xml"/><Relationship Id="rId77" Type="http://schemas.openxmlformats.org/officeDocument/2006/relationships/image" Target="../media/image342.png"/><Relationship Id="rId100" Type="http://schemas.openxmlformats.org/officeDocument/2006/relationships/customXml" Target="../ink/ink1447.xml"/><Relationship Id="rId105" Type="http://schemas.openxmlformats.org/officeDocument/2006/relationships/image" Target="../media/image356.png"/><Relationship Id="rId126" Type="http://schemas.openxmlformats.org/officeDocument/2006/relationships/customXml" Target="../ink/ink1460.xml"/><Relationship Id="rId147" Type="http://schemas.openxmlformats.org/officeDocument/2006/relationships/image" Target="../media/image377.png"/><Relationship Id="rId8" Type="http://schemas.openxmlformats.org/officeDocument/2006/relationships/customXml" Target="../ink/ink1401.xml"/><Relationship Id="rId51" Type="http://schemas.openxmlformats.org/officeDocument/2006/relationships/image" Target="../media/image329.png"/><Relationship Id="rId72" Type="http://schemas.openxmlformats.org/officeDocument/2006/relationships/customXml" Target="../ink/ink1433.xml"/><Relationship Id="rId93" Type="http://schemas.openxmlformats.org/officeDocument/2006/relationships/image" Target="../media/image350.png"/><Relationship Id="rId98" Type="http://schemas.openxmlformats.org/officeDocument/2006/relationships/customXml" Target="../ink/ink1446.xml"/><Relationship Id="rId121" Type="http://schemas.openxmlformats.org/officeDocument/2006/relationships/image" Target="../media/image364.png"/><Relationship Id="rId142" Type="http://schemas.openxmlformats.org/officeDocument/2006/relationships/customXml" Target="../ink/ink1468.xml"/><Relationship Id="rId163" Type="http://schemas.openxmlformats.org/officeDocument/2006/relationships/image" Target="../media/image385.png"/><Relationship Id="rId3" Type="http://schemas.openxmlformats.org/officeDocument/2006/relationships/image" Target="../media/image305.png"/><Relationship Id="rId25" Type="http://schemas.openxmlformats.org/officeDocument/2006/relationships/image" Target="../media/image316.png"/><Relationship Id="rId46" Type="http://schemas.openxmlformats.org/officeDocument/2006/relationships/customXml" Target="../ink/ink1420.xml"/><Relationship Id="rId67" Type="http://schemas.openxmlformats.org/officeDocument/2006/relationships/image" Target="../media/image337.png"/><Relationship Id="rId116" Type="http://schemas.openxmlformats.org/officeDocument/2006/relationships/customXml" Target="../ink/ink1455.xml"/><Relationship Id="rId137" Type="http://schemas.openxmlformats.org/officeDocument/2006/relationships/image" Target="../media/image372.png"/><Relationship Id="rId158" Type="http://schemas.openxmlformats.org/officeDocument/2006/relationships/customXml" Target="../ink/ink1476.xml"/><Relationship Id="rId20" Type="http://schemas.openxmlformats.org/officeDocument/2006/relationships/customXml" Target="../ink/ink1407.xml"/><Relationship Id="rId41" Type="http://schemas.openxmlformats.org/officeDocument/2006/relationships/image" Target="../media/image324.png"/><Relationship Id="rId62" Type="http://schemas.openxmlformats.org/officeDocument/2006/relationships/customXml" Target="../ink/ink1428.xml"/><Relationship Id="rId83" Type="http://schemas.openxmlformats.org/officeDocument/2006/relationships/image" Target="../media/image345.png"/><Relationship Id="rId88" Type="http://schemas.openxmlformats.org/officeDocument/2006/relationships/customXml" Target="../ink/ink1441.xml"/><Relationship Id="rId111" Type="http://schemas.openxmlformats.org/officeDocument/2006/relationships/image" Target="../media/image359.png"/><Relationship Id="rId132" Type="http://schemas.openxmlformats.org/officeDocument/2006/relationships/customXml" Target="../ink/ink1463.xml"/><Relationship Id="rId153" Type="http://schemas.openxmlformats.org/officeDocument/2006/relationships/image" Target="../media/image380.png"/><Relationship Id="rId15" Type="http://schemas.openxmlformats.org/officeDocument/2006/relationships/image" Target="../media/image311.png"/><Relationship Id="rId36" Type="http://schemas.openxmlformats.org/officeDocument/2006/relationships/customXml" Target="../ink/ink1415.xml"/><Relationship Id="rId57" Type="http://schemas.openxmlformats.org/officeDocument/2006/relationships/image" Target="../media/image332.png"/><Relationship Id="rId106" Type="http://schemas.openxmlformats.org/officeDocument/2006/relationships/customXml" Target="../ink/ink1450.xml"/><Relationship Id="rId127" Type="http://schemas.openxmlformats.org/officeDocument/2006/relationships/image" Target="../media/image367.png"/><Relationship Id="rId10" Type="http://schemas.openxmlformats.org/officeDocument/2006/relationships/customXml" Target="../ink/ink1402.xml"/><Relationship Id="rId31" Type="http://schemas.openxmlformats.org/officeDocument/2006/relationships/image" Target="../media/image319.png"/><Relationship Id="rId52" Type="http://schemas.openxmlformats.org/officeDocument/2006/relationships/customXml" Target="../ink/ink1423.xml"/><Relationship Id="rId73" Type="http://schemas.openxmlformats.org/officeDocument/2006/relationships/image" Target="../media/image340.png"/><Relationship Id="rId78" Type="http://schemas.openxmlformats.org/officeDocument/2006/relationships/customXml" Target="../ink/ink1436.xml"/><Relationship Id="rId94" Type="http://schemas.openxmlformats.org/officeDocument/2006/relationships/customXml" Target="../ink/ink1444.xml"/><Relationship Id="rId99" Type="http://schemas.openxmlformats.org/officeDocument/2006/relationships/image" Target="../media/image353.png"/><Relationship Id="rId101" Type="http://schemas.openxmlformats.org/officeDocument/2006/relationships/image" Target="../media/image354.png"/><Relationship Id="rId122" Type="http://schemas.openxmlformats.org/officeDocument/2006/relationships/customXml" Target="../ink/ink1458.xml"/><Relationship Id="rId143" Type="http://schemas.openxmlformats.org/officeDocument/2006/relationships/image" Target="../media/image375.png"/><Relationship Id="rId148" Type="http://schemas.openxmlformats.org/officeDocument/2006/relationships/customXml" Target="../ink/ink1471.xml"/><Relationship Id="rId164" Type="http://schemas.openxmlformats.org/officeDocument/2006/relationships/customXml" Target="../ink/ink1479.xml"/><Relationship Id="rId4" Type="http://schemas.openxmlformats.org/officeDocument/2006/relationships/customXml" Target="../ink/ink1399.xml"/><Relationship Id="rId9" Type="http://schemas.openxmlformats.org/officeDocument/2006/relationships/image" Target="../media/image308.png"/><Relationship Id="rId26" Type="http://schemas.openxmlformats.org/officeDocument/2006/relationships/customXml" Target="../ink/ink1410.xml"/><Relationship Id="rId47" Type="http://schemas.openxmlformats.org/officeDocument/2006/relationships/image" Target="../media/image327.png"/><Relationship Id="rId68" Type="http://schemas.openxmlformats.org/officeDocument/2006/relationships/customXml" Target="../ink/ink1431.xml"/><Relationship Id="rId89" Type="http://schemas.openxmlformats.org/officeDocument/2006/relationships/image" Target="../media/image348.png"/><Relationship Id="rId112" Type="http://schemas.openxmlformats.org/officeDocument/2006/relationships/customXml" Target="../ink/ink1453.xml"/><Relationship Id="rId133" Type="http://schemas.openxmlformats.org/officeDocument/2006/relationships/image" Target="../media/image370.png"/><Relationship Id="rId154" Type="http://schemas.openxmlformats.org/officeDocument/2006/relationships/customXml" Target="../ink/ink1474.xml"/><Relationship Id="rId16" Type="http://schemas.openxmlformats.org/officeDocument/2006/relationships/customXml" Target="../ink/ink1405.xml"/><Relationship Id="rId37" Type="http://schemas.openxmlformats.org/officeDocument/2006/relationships/image" Target="../media/image322.png"/><Relationship Id="rId58" Type="http://schemas.openxmlformats.org/officeDocument/2006/relationships/customXml" Target="../ink/ink1426.xml"/><Relationship Id="rId79" Type="http://schemas.openxmlformats.org/officeDocument/2006/relationships/image" Target="../media/image343.png"/><Relationship Id="rId102" Type="http://schemas.openxmlformats.org/officeDocument/2006/relationships/customXml" Target="../ink/ink1448.xml"/><Relationship Id="rId123" Type="http://schemas.openxmlformats.org/officeDocument/2006/relationships/image" Target="../media/image365.png"/><Relationship Id="rId144" Type="http://schemas.openxmlformats.org/officeDocument/2006/relationships/customXml" Target="../ink/ink1469.xml"/><Relationship Id="rId90" Type="http://schemas.openxmlformats.org/officeDocument/2006/relationships/customXml" Target="../ink/ink1442.xml"/><Relationship Id="rId165" Type="http://schemas.openxmlformats.org/officeDocument/2006/relationships/image" Target="../media/image386.png"/><Relationship Id="rId27" Type="http://schemas.openxmlformats.org/officeDocument/2006/relationships/image" Target="../media/image317.png"/><Relationship Id="rId48" Type="http://schemas.openxmlformats.org/officeDocument/2006/relationships/customXml" Target="../ink/ink1421.xml"/><Relationship Id="rId69" Type="http://schemas.openxmlformats.org/officeDocument/2006/relationships/image" Target="../media/image338.png"/><Relationship Id="rId113" Type="http://schemas.openxmlformats.org/officeDocument/2006/relationships/image" Target="../media/image360.png"/><Relationship Id="rId134" Type="http://schemas.openxmlformats.org/officeDocument/2006/relationships/customXml" Target="../ink/ink1464.xml"/><Relationship Id="rId80" Type="http://schemas.openxmlformats.org/officeDocument/2006/relationships/customXml" Target="../ink/ink1437.xml"/><Relationship Id="rId155" Type="http://schemas.openxmlformats.org/officeDocument/2006/relationships/image" Target="../media/image381.png"/></Relationships>
</file>

<file path=ppt/slides/_rels/slide5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62.png"/><Relationship Id="rId21" Type="http://schemas.openxmlformats.org/officeDocument/2006/relationships/image" Target="../media/image314.png"/><Relationship Id="rId42" Type="http://schemas.openxmlformats.org/officeDocument/2006/relationships/customXml" Target="../ink/ink1500.xml"/><Relationship Id="rId63" Type="http://schemas.openxmlformats.org/officeDocument/2006/relationships/image" Target="../media/image335.png"/><Relationship Id="rId84" Type="http://schemas.openxmlformats.org/officeDocument/2006/relationships/customXml" Target="../ink/ink1521.xml"/><Relationship Id="rId138" Type="http://schemas.openxmlformats.org/officeDocument/2006/relationships/customXml" Target="../ink/ink1548.xml"/><Relationship Id="rId159" Type="http://schemas.openxmlformats.org/officeDocument/2006/relationships/image" Target="../media/image383.png"/><Relationship Id="rId170" Type="http://schemas.openxmlformats.org/officeDocument/2006/relationships/customXml" Target="../ink/ink1564.xml"/><Relationship Id="rId191" Type="http://schemas.openxmlformats.org/officeDocument/2006/relationships/image" Target="../media/image399.png"/><Relationship Id="rId107" Type="http://schemas.openxmlformats.org/officeDocument/2006/relationships/image" Target="../media/image357.png"/><Relationship Id="rId11" Type="http://schemas.openxmlformats.org/officeDocument/2006/relationships/image" Target="../media/image309.png"/><Relationship Id="rId32" Type="http://schemas.openxmlformats.org/officeDocument/2006/relationships/customXml" Target="../ink/ink1495.xml"/><Relationship Id="rId53" Type="http://schemas.openxmlformats.org/officeDocument/2006/relationships/image" Target="../media/image330.png"/><Relationship Id="rId74" Type="http://schemas.openxmlformats.org/officeDocument/2006/relationships/customXml" Target="../ink/ink1516.xml"/><Relationship Id="rId128" Type="http://schemas.openxmlformats.org/officeDocument/2006/relationships/customXml" Target="../ink/ink1543.xml"/><Relationship Id="rId149" Type="http://schemas.openxmlformats.org/officeDocument/2006/relationships/image" Target="../media/image378.png"/><Relationship Id="rId5" Type="http://schemas.openxmlformats.org/officeDocument/2006/relationships/image" Target="../media/image306.png"/><Relationship Id="rId95" Type="http://schemas.openxmlformats.org/officeDocument/2006/relationships/image" Target="../media/image351.png"/><Relationship Id="rId160" Type="http://schemas.openxmlformats.org/officeDocument/2006/relationships/customXml" Target="../ink/ink1559.xml"/><Relationship Id="rId181" Type="http://schemas.openxmlformats.org/officeDocument/2006/relationships/image" Target="../media/image394.png"/><Relationship Id="rId22" Type="http://schemas.openxmlformats.org/officeDocument/2006/relationships/customXml" Target="../ink/ink1490.xml"/><Relationship Id="rId43" Type="http://schemas.openxmlformats.org/officeDocument/2006/relationships/image" Target="../media/image325.png"/><Relationship Id="rId64" Type="http://schemas.openxmlformats.org/officeDocument/2006/relationships/customXml" Target="../ink/ink1511.xml"/><Relationship Id="rId118" Type="http://schemas.openxmlformats.org/officeDocument/2006/relationships/customXml" Target="../ink/ink1538.xml"/><Relationship Id="rId139" Type="http://schemas.openxmlformats.org/officeDocument/2006/relationships/image" Target="../media/image373.png"/><Relationship Id="rId85" Type="http://schemas.openxmlformats.org/officeDocument/2006/relationships/image" Target="../media/image346.png"/><Relationship Id="rId150" Type="http://schemas.openxmlformats.org/officeDocument/2006/relationships/customXml" Target="../ink/ink1554.xml"/><Relationship Id="rId171" Type="http://schemas.openxmlformats.org/officeDocument/2006/relationships/image" Target="../media/image389.png"/><Relationship Id="rId192" Type="http://schemas.openxmlformats.org/officeDocument/2006/relationships/customXml" Target="../ink/ink1575.xml"/><Relationship Id="rId12" Type="http://schemas.openxmlformats.org/officeDocument/2006/relationships/customXml" Target="../ink/ink1485.xml"/><Relationship Id="rId33" Type="http://schemas.openxmlformats.org/officeDocument/2006/relationships/image" Target="../media/image320.png"/><Relationship Id="rId108" Type="http://schemas.openxmlformats.org/officeDocument/2006/relationships/customXml" Target="../ink/ink1533.xml"/><Relationship Id="rId129" Type="http://schemas.openxmlformats.org/officeDocument/2006/relationships/image" Target="../media/image368.png"/><Relationship Id="rId54" Type="http://schemas.openxmlformats.org/officeDocument/2006/relationships/customXml" Target="../ink/ink1506.xml"/><Relationship Id="rId75" Type="http://schemas.openxmlformats.org/officeDocument/2006/relationships/image" Target="../media/image341.png"/><Relationship Id="rId96" Type="http://schemas.openxmlformats.org/officeDocument/2006/relationships/customXml" Target="../ink/ink1527.xml"/><Relationship Id="rId140" Type="http://schemas.openxmlformats.org/officeDocument/2006/relationships/customXml" Target="../ink/ink1549.xml"/><Relationship Id="rId161" Type="http://schemas.openxmlformats.org/officeDocument/2006/relationships/image" Target="../media/image384.png"/><Relationship Id="rId182" Type="http://schemas.openxmlformats.org/officeDocument/2006/relationships/customXml" Target="../ink/ink1570.xml"/><Relationship Id="rId6" Type="http://schemas.openxmlformats.org/officeDocument/2006/relationships/customXml" Target="../ink/ink1482.xml"/><Relationship Id="rId23" Type="http://schemas.openxmlformats.org/officeDocument/2006/relationships/image" Target="../media/image315.png"/><Relationship Id="rId119" Type="http://schemas.openxmlformats.org/officeDocument/2006/relationships/image" Target="../media/image363.png"/><Relationship Id="rId44" Type="http://schemas.openxmlformats.org/officeDocument/2006/relationships/customXml" Target="../ink/ink1501.xml"/><Relationship Id="rId65" Type="http://schemas.openxmlformats.org/officeDocument/2006/relationships/image" Target="../media/image336.png"/><Relationship Id="rId86" Type="http://schemas.openxmlformats.org/officeDocument/2006/relationships/customXml" Target="../ink/ink1522.xml"/><Relationship Id="rId130" Type="http://schemas.openxmlformats.org/officeDocument/2006/relationships/customXml" Target="../ink/ink1544.xml"/><Relationship Id="rId151" Type="http://schemas.openxmlformats.org/officeDocument/2006/relationships/image" Target="../media/image379.png"/><Relationship Id="rId172" Type="http://schemas.openxmlformats.org/officeDocument/2006/relationships/customXml" Target="../ink/ink1565.xml"/><Relationship Id="rId193" Type="http://schemas.openxmlformats.org/officeDocument/2006/relationships/image" Target="../media/image400.png"/><Relationship Id="rId13" Type="http://schemas.openxmlformats.org/officeDocument/2006/relationships/image" Target="../media/image310.png"/><Relationship Id="rId109" Type="http://schemas.openxmlformats.org/officeDocument/2006/relationships/image" Target="../media/image358.png"/><Relationship Id="rId34" Type="http://schemas.openxmlformats.org/officeDocument/2006/relationships/customXml" Target="../ink/ink1496.xml"/><Relationship Id="rId50" Type="http://schemas.openxmlformats.org/officeDocument/2006/relationships/customXml" Target="../ink/ink1504.xml"/><Relationship Id="rId55" Type="http://schemas.openxmlformats.org/officeDocument/2006/relationships/image" Target="../media/image331.png"/><Relationship Id="rId76" Type="http://schemas.openxmlformats.org/officeDocument/2006/relationships/customXml" Target="../ink/ink1517.xml"/><Relationship Id="rId97" Type="http://schemas.openxmlformats.org/officeDocument/2006/relationships/image" Target="../media/image352.png"/><Relationship Id="rId104" Type="http://schemas.openxmlformats.org/officeDocument/2006/relationships/customXml" Target="../ink/ink1531.xml"/><Relationship Id="rId120" Type="http://schemas.openxmlformats.org/officeDocument/2006/relationships/customXml" Target="../ink/ink1539.xml"/><Relationship Id="rId125" Type="http://schemas.openxmlformats.org/officeDocument/2006/relationships/image" Target="../media/image366.png"/><Relationship Id="rId141" Type="http://schemas.openxmlformats.org/officeDocument/2006/relationships/image" Target="../media/image374.png"/><Relationship Id="rId146" Type="http://schemas.openxmlformats.org/officeDocument/2006/relationships/customXml" Target="../ink/ink1552.xml"/><Relationship Id="rId167" Type="http://schemas.openxmlformats.org/officeDocument/2006/relationships/image" Target="../media/image387.png"/><Relationship Id="rId188" Type="http://schemas.openxmlformats.org/officeDocument/2006/relationships/customXml" Target="../ink/ink1573.xml"/><Relationship Id="rId7" Type="http://schemas.openxmlformats.org/officeDocument/2006/relationships/image" Target="../media/image307.png"/><Relationship Id="rId71" Type="http://schemas.openxmlformats.org/officeDocument/2006/relationships/image" Target="../media/image339.png"/><Relationship Id="rId92" Type="http://schemas.openxmlformats.org/officeDocument/2006/relationships/customXml" Target="../ink/ink1525.xml"/><Relationship Id="rId162" Type="http://schemas.openxmlformats.org/officeDocument/2006/relationships/customXml" Target="../ink/ink1560.xml"/><Relationship Id="rId183" Type="http://schemas.openxmlformats.org/officeDocument/2006/relationships/image" Target="../media/image395.png"/><Relationship Id="rId2" Type="http://schemas.openxmlformats.org/officeDocument/2006/relationships/customXml" Target="../ink/ink1480.xml"/><Relationship Id="rId29" Type="http://schemas.openxmlformats.org/officeDocument/2006/relationships/image" Target="../media/image318.png"/><Relationship Id="rId24" Type="http://schemas.openxmlformats.org/officeDocument/2006/relationships/customXml" Target="../ink/ink1491.xml"/><Relationship Id="rId40" Type="http://schemas.openxmlformats.org/officeDocument/2006/relationships/customXml" Target="../ink/ink1499.xml"/><Relationship Id="rId45" Type="http://schemas.openxmlformats.org/officeDocument/2006/relationships/image" Target="../media/image326.png"/><Relationship Id="rId66" Type="http://schemas.openxmlformats.org/officeDocument/2006/relationships/customXml" Target="../ink/ink1512.xml"/><Relationship Id="rId87" Type="http://schemas.openxmlformats.org/officeDocument/2006/relationships/image" Target="../media/image347.png"/><Relationship Id="rId110" Type="http://schemas.openxmlformats.org/officeDocument/2006/relationships/customXml" Target="../ink/ink1534.xml"/><Relationship Id="rId115" Type="http://schemas.openxmlformats.org/officeDocument/2006/relationships/image" Target="../media/image361.png"/><Relationship Id="rId131" Type="http://schemas.openxmlformats.org/officeDocument/2006/relationships/image" Target="../media/image369.png"/><Relationship Id="rId136" Type="http://schemas.openxmlformats.org/officeDocument/2006/relationships/customXml" Target="../ink/ink1547.xml"/><Relationship Id="rId157" Type="http://schemas.openxmlformats.org/officeDocument/2006/relationships/image" Target="../media/image382.png"/><Relationship Id="rId178" Type="http://schemas.openxmlformats.org/officeDocument/2006/relationships/customXml" Target="../ink/ink1568.xml"/><Relationship Id="rId61" Type="http://schemas.openxmlformats.org/officeDocument/2006/relationships/image" Target="../media/image334.png"/><Relationship Id="rId82" Type="http://schemas.openxmlformats.org/officeDocument/2006/relationships/customXml" Target="../ink/ink1520.xml"/><Relationship Id="rId152" Type="http://schemas.openxmlformats.org/officeDocument/2006/relationships/customXml" Target="../ink/ink1555.xml"/><Relationship Id="rId173" Type="http://schemas.openxmlformats.org/officeDocument/2006/relationships/image" Target="../media/image390.png"/><Relationship Id="rId194" Type="http://schemas.openxmlformats.org/officeDocument/2006/relationships/customXml" Target="../ink/ink1576.xml"/><Relationship Id="rId19" Type="http://schemas.openxmlformats.org/officeDocument/2006/relationships/image" Target="../media/image313.png"/><Relationship Id="rId14" Type="http://schemas.openxmlformats.org/officeDocument/2006/relationships/customXml" Target="../ink/ink1486.xml"/><Relationship Id="rId30" Type="http://schemas.openxmlformats.org/officeDocument/2006/relationships/customXml" Target="../ink/ink1494.xml"/><Relationship Id="rId35" Type="http://schemas.openxmlformats.org/officeDocument/2006/relationships/image" Target="../media/image321.png"/><Relationship Id="rId56" Type="http://schemas.openxmlformats.org/officeDocument/2006/relationships/customXml" Target="../ink/ink1507.xml"/><Relationship Id="rId77" Type="http://schemas.openxmlformats.org/officeDocument/2006/relationships/image" Target="../media/image342.png"/><Relationship Id="rId100" Type="http://schemas.openxmlformats.org/officeDocument/2006/relationships/customXml" Target="../ink/ink1529.xml"/><Relationship Id="rId105" Type="http://schemas.openxmlformats.org/officeDocument/2006/relationships/image" Target="../media/image356.png"/><Relationship Id="rId126" Type="http://schemas.openxmlformats.org/officeDocument/2006/relationships/customXml" Target="../ink/ink1542.xml"/><Relationship Id="rId147" Type="http://schemas.openxmlformats.org/officeDocument/2006/relationships/image" Target="../media/image377.png"/><Relationship Id="rId168" Type="http://schemas.openxmlformats.org/officeDocument/2006/relationships/customXml" Target="../ink/ink1563.xml"/><Relationship Id="rId8" Type="http://schemas.openxmlformats.org/officeDocument/2006/relationships/customXml" Target="../ink/ink1483.xml"/><Relationship Id="rId51" Type="http://schemas.openxmlformats.org/officeDocument/2006/relationships/image" Target="../media/image329.png"/><Relationship Id="rId72" Type="http://schemas.openxmlformats.org/officeDocument/2006/relationships/customXml" Target="../ink/ink1515.xml"/><Relationship Id="rId93" Type="http://schemas.openxmlformats.org/officeDocument/2006/relationships/image" Target="../media/image350.png"/><Relationship Id="rId98" Type="http://schemas.openxmlformats.org/officeDocument/2006/relationships/customXml" Target="../ink/ink1528.xml"/><Relationship Id="rId121" Type="http://schemas.openxmlformats.org/officeDocument/2006/relationships/image" Target="../media/image364.png"/><Relationship Id="rId142" Type="http://schemas.openxmlformats.org/officeDocument/2006/relationships/customXml" Target="../ink/ink1550.xml"/><Relationship Id="rId163" Type="http://schemas.openxmlformats.org/officeDocument/2006/relationships/image" Target="../media/image385.png"/><Relationship Id="rId184" Type="http://schemas.openxmlformats.org/officeDocument/2006/relationships/customXml" Target="../ink/ink1571.xml"/><Relationship Id="rId189" Type="http://schemas.openxmlformats.org/officeDocument/2006/relationships/image" Target="../media/image398.png"/><Relationship Id="rId3" Type="http://schemas.openxmlformats.org/officeDocument/2006/relationships/image" Target="../media/image305.png"/><Relationship Id="rId25" Type="http://schemas.openxmlformats.org/officeDocument/2006/relationships/image" Target="../media/image316.png"/><Relationship Id="rId46" Type="http://schemas.openxmlformats.org/officeDocument/2006/relationships/customXml" Target="../ink/ink1502.xml"/><Relationship Id="rId67" Type="http://schemas.openxmlformats.org/officeDocument/2006/relationships/image" Target="../media/image337.png"/><Relationship Id="rId116" Type="http://schemas.openxmlformats.org/officeDocument/2006/relationships/customXml" Target="../ink/ink1537.xml"/><Relationship Id="rId137" Type="http://schemas.openxmlformats.org/officeDocument/2006/relationships/image" Target="../media/image372.png"/><Relationship Id="rId158" Type="http://schemas.openxmlformats.org/officeDocument/2006/relationships/customXml" Target="../ink/ink1558.xml"/><Relationship Id="rId20" Type="http://schemas.openxmlformats.org/officeDocument/2006/relationships/customXml" Target="../ink/ink1489.xml"/><Relationship Id="rId41" Type="http://schemas.openxmlformats.org/officeDocument/2006/relationships/image" Target="../media/image324.png"/><Relationship Id="rId62" Type="http://schemas.openxmlformats.org/officeDocument/2006/relationships/customXml" Target="../ink/ink1510.xml"/><Relationship Id="rId83" Type="http://schemas.openxmlformats.org/officeDocument/2006/relationships/image" Target="../media/image345.png"/><Relationship Id="rId88" Type="http://schemas.openxmlformats.org/officeDocument/2006/relationships/customXml" Target="../ink/ink1523.xml"/><Relationship Id="rId111" Type="http://schemas.openxmlformats.org/officeDocument/2006/relationships/image" Target="../media/image359.png"/><Relationship Id="rId132" Type="http://schemas.openxmlformats.org/officeDocument/2006/relationships/customXml" Target="../ink/ink1545.xml"/><Relationship Id="rId153" Type="http://schemas.openxmlformats.org/officeDocument/2006/relationships/image" Target="../media/image380.png"/><Relationship Id="rId174" Type="http://schemas.openxmlformats.org/officeDocument/2006/relationships/customXml" Target="../ink/ink1566.xml"/><Relationship Id="rId179" Type="http://schemas.openxmlformats.org/officeDocument/2006/relationships/image" Target="../media/image393.png"/><Relationship Id="rId195" Type="http://schemas.openxmlformats.org/officeDocument/2006/relationships/image" Target="../media/image401.png"/><Relationship Id="rId190" Type="http://schemas.openxmlformats.org/officeDocument/2006/relationships/customXml" Target="../ink/ink1574.xml"/><Relationship Id="rId15" Type="http://schemas.openxmlformats.org/officeDocument/2006/relationships/image" Target="../media/image311.png"/><Relationship Id="rId36" Type="http://schemas.openxmlformats.org/officeDocument/2006/relationships/customXml" Target="../ink/ink1497.xml"/><Relationship Id="rId57" Type="http://schemas.openxmlformats.org/officeDocument/2006/relationships/image" Target="../media/image332.png"/><Relationship Id="rId106" Type="http://schemas.openxmlformats.org/officeDocument/2006/relationships/customXml" Target="../ink/ink1532.xml"/><Relationship Id="rId127" Type="http://schemas.openxmlformats.org/officeDocument/2006/relationships/image" Target="../media/image367.png"/><Relationship Id="rId10" Type="http://schemas.openxmlformats.org/officeDocument/2006/relationships/customXml" Target="../ink/ink1484.xml"/><Relationship Id="rId31" Type="http://schemas.openxmlformats.org/officeDocument/2006/relationships/image" Target="../media/image319.png"/><Relationship Id="rId52" Type="http://schemas.openxmlformats.org/officeDocument/2006/relationships/customXml" Target="../ink/ink1505.xml"/><Relationship Id="rId73" Type="http://schemas.openxmlformats.org/officeDocument/2006/relationships/image" Target="../media/image340.png"/><Relationship Id="rId78" Type="http://schemas.openxmlformats.org/officeDocument/2006/relationships/customXml" Target="../ink/ink1518.xml"/><Relationship Id="rId94" Type="http://schemas.openxmlformats.org/officeDocument/2006/relationships/customXml" Target="../ink/ink1526.xml"/><Relationship Id="rId99" Type="http://schemas.openxmlformats.org/officeDocument/2006/relationships/image" Target="../media/image353.png"/><Relationship Id="rId101" Type="http://schemas.openxmlformats.org/officeDocument/2006/relationships/image" Target="../media/image354.png"/><Relationship Id="rId122" Type="http://schemas.openxmlformats.org/officeDocument/2006/relationships/customXml" Target="../ink/ink1540.xml"/><Relationship Id="rId143" Type="http://schemas.openxmlformats.org/officeDocument/2006/relationships/image" Target="../media/image375.png"/><Relationship Id="rId148" Type="http://schemas.openxmlformats.org/officeDocument/2006/relationships/customXml" Target="../ink/ink1553.xml"/><Relationship Id="rId164" Type="http://schemas.openxmlformats.org/officeDocument/2006/relationships/customXml" Target="../ink/ink1561.xml"/><Relationship Id="rId169" Type="http://schemas.openxmlformats.org/officeDocument/2006/relationships/image" Target="../media/image388.png"/><Relationship Id="rId185" Type="http://schemas.openxmlformats.org/officeDocument/2006/relationships/image" Target="../media/image396.png"/><Relationship Id="rId4" Type="http://schemas.openxmlformats.org/officeDocument/2006/relationships/customXml" Target="../ink/ink1481.xml"/><Relationship Id="rId9" Type="http://schemas.openxmlformats.org/officeDocument/2006/relationships/image" Target="../media/image308.png"/><Relationship Id="rId180" Type="http://schemas.openxmlformats.org/officeDocument/2006/relationships/customXml" Target="../ink/ink1569.xml"/><Relationship Id="rId26" Type="http://schemas.openxmlformats.org/officeDocument/2006/relationships/customXml" Target="../ink/ink1492.xml"/><Relationship Id="rId47" Type="http://schemas.openxmlformats.org/officeDocument/2006/relationships/image" Target="../media/image327.png"/><Relationship Id="rId68" Type="http://schemas.openxmlformats.org/officeDocument/2006/relationships/customXml" Target="../ink/ink1513.xml"/><Relationship Id="rId89" Type="http://schemas.openxmlformats.org/officeDocument/2006/relationships/image" Target="../media/image348.png"/><Relationship Id="rId112" Type="http://schemas.openxmlformats.org/officeDocument/2006/relationships/customXml" Target="../ink/ink1535.xml"/><Relationship Id="rId133" Type="http://schemas.openxmlformats.org/officeDocument/2006/relationships/image" Target="../media/image370.png"/><Relationship Id="rId154" Type="http://schemas.openxmlformats.org/officeDocument/2006/relationships/customXml" Target="../ink/ink1556.xml"/><Relationship Id="rId175" Type="http://schemas.openxmlformats.org/officeDocument/2006/relationships/image" Target="../media/image391.png"/><Relationship Id="rId16" Type="http://schemas.openxmlformats.org/officeDocument/2006/relationships/customXml" Target="../ink/ink1487.xml"/><Relationship Id="rId37" Type="http://schemas.openxmlformats.org/officeDocument/2006/relationships/image" Target="../media/image322.png"/><Relationship Id="rId58" Type="http://schemas.openxmlformats.org/officeDocument/2006/relationships/customXml" Target="../ink/ink1508.xml"/><Relationship Id="rId79" Type="http://schemas.openxmlformats.org/officeDocument/2006/relationships/image" Target="../media/image343.png"/><Relationship Id="rId102" Type="http://schemas.openxmlformats.org/officeDocument/2006/relationships/customXml" Target="../ink/ink1530.xml"/><Relationship Id="rId123" Type="http://schemas.openxmlformats.org/officeDocument/2006/relationships/image" Target="../media/image365.png"/><Relationship Id="rId144" Type="http://schemas.openxmlformats.org/officeDocument/2006/relationships/customXml" Target="../ink/ink1551.xml"/><Relationship Id="rId90" Type="http://schemas.openxmlformats.org/officeDocument/2006/relationships/customXml" Target="../ink/ink1524.xml"/><Relationship Id="rId165" Type="http://schemas.openxmlformats.org/officeDocument/2006/relationships/image" Target="../media/image386.png"/><Relationship Id="rId186" Type="http://schemas.openxmlformats.org/officeDocument/2006/relationships/customXml" Target="../ink/ink1572.xml"/><Relationship Id="rId27" Type="http://schemas.openxmlformats.org/officeDocument/2006/relationships/image" Target="../media/image317.png"/><Relationship Id="rId48" Type="http://schemas.openxmlformats.org/officeDocument/2006/relationships/customXml" Target="../ink/ink1503.xml"/><Relationship Id="rId69" Type="http://schemas.openxmlformats.org/officeDocument/2006/relationships/image" Target="../media/image338.png"/><Relationship Id="rId113" Type="http://schemas.openxmlformats.org/officeDocument/2006/relationships/image" Target="../media/image360.png"/><Relationship Id="rId134" Type="http://schemas.openxmlformats.org/officeDocument/2006/relationships/customXml" Target="../ink/ink1546.xml"/><Relationship Id="rId80" Type="http://schemas.openxmlformats.org/officeDocument/2006/relationships/customXml" Target="../ink/ink1519.xml"/><Relationship Id="rId155" Type="http://schemas.openxmlformats.org/officeDocument/2006/relationships/image" Target="../media/image381.png"/><Relationship Id="rId176" Type="http://schemas.openxmlformats.org/officeDocument/2006/relationships/customXml" Target="../ink/ink1567.xml"/><Relationship Id="rId17" Type="http://schemas.openxmlformats.org/officeDocument/2006/relationships/image" Target="../media/image312.png"/><Relationship Id="rId38" Type="http://schemas.openxmlformats.org/officeDocument/2006/relationships/customXml" Target="../ink/ink1498.xml"/><Relationship Id="rId59" Type="http://schemas.openxmlformats.org/officeDocument/2006/relationships/image" Target="../media/image333.png"/><Relationship Id="rId103" Type="http://schemas.openxmlformats.org/officeDocument/2006/relationships/image" Target="../media/image355.png"/><Relationship Id="rId124" Type="http://schemas.openxmlformats.org/officeDocument/2006/relationships/customXml" Target="../ink/ink1541.xml"/><Relationship Id="rId70" Type="http://schemas.openxmlformats.org/officeDocument/2006/relationships/customXml" Target="../ink/ink1514.xml"/><Relationship Id="rId91" Type="http://schemas.openxmlformats.org/officeDocument/2006/relationships/image" Target="../media/image349.png"/><Relationship Id="rId145" Type="http://schemas.openxmlformats.org/officeDocument/2006/relationships/image" Target="../media/image376.png"/><Relationship Id="rId166" Type="http://schemas.openxmlformats.org/officeDocument/2006/relationships/customXml" Target="../ink/ink1562.xml"/><Relationship Id="rId187" Type="http://schemas.openxmlformats.org/officeDocument/2006/relationships/image" Target="../media/image397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493.xml"/><Relationship Id="rId49" Type="http://schemas.openxmlformats.org/officeDocument/2006/relationships/image" Target="../media/image328.png"/><Relationship Id="rId114" Type="http://schemas.openxmlformats.org/officeDocument/2006/relationships/customXml" Target="../ink/ink1536.xml"/><Relationship Id="rId60" Type="http://schemas.openxmlformats.org/officeDocument/2006/relationships/customXml" Target="../ink/ink1509.xml"/><Relationship Id="rId81" Type="http://schemas.openxmlformats.org/officeDocument/2006/relationships/image" Target="../media/image344.png"/><Relationship Id="rId135" Type="http://schemas.openxmlformats.org/officeDocument/2006/relationships/image" Target="../media/image371.png"/><Relationship Id="rId156" Type="http://schemas.openxmlformats.org/officeDocument/2006/relationships/customXml" Target="../ink/ink1557.xml"/><Relationship Id="rId177" Type="http://schemas.openxmlformats.org/officeDocument/2006/relationships/image" Target="../media/image392.png"/><Relationship Id="rId18" Type="http://schemas.openxmlformats.org/officeDocument/2006/relationships/customXml" Target="../ink/ink1488.xml"/><Relationship Id="rId39" Type="http://schemas.openxmlformats.org/officeDocument/2006/relationships/image" Target="../media/image323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2.png"/><Relationship Id="rId2" Type="http://schemas.openxmlformats.org/officeDocument/2006/relationships/customXml" Target="../ink/ink157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3.png"/><Relationship Id="rId4" Type="http://schemas.openxmlformats.org/officeDocument/2006/relationships/customXml" Target="../ink/ink1578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customXml" Target="../ink/ink1582.xml"/><Relationship Id="rId13" Type="http://schemas.openxmlformats.org/officeDocument/2006/relationships/image" Target="../media/image408.png"/><Relationship Id="rId18" Type="http://schemas.openxmlformats.org/officeDocument/2006/relationships/customXml" Target="../ink/ink1587.xml"/><Relationship Id="rId26" Type="http://schemas.openxmlformats.org/officeDocument/2006/relationships/customXml" Target="../ink/ink1591.xml"/><Relationship Id="rId3" Type="http://schemas.openxmlformats.org/officeDocument/2006/relationships/image" Target="../media/image404.png"/><Relationship Id="rId21" Type="http://schemas.openxmlformats.org/officeDocument/2006/relationships/image" Target="../media/image412.png"/><Relationship Id="rId7" Type="http://schemas.openxmlformats.org/officeDocument/2006/relationships/image" Target="../media/image405.png"/><Relationship Id="rId12" Type="http://schemas.openxmlformats.org/officeDocument/2006/relationships/customXml" Target="../ink/ink1584.xml"/><Relationship Id="rId17" Type="http://schemas.openxmlformats.org/officeDocument/2006/relationships/image" Target="../media/image410.png"/><Relationship Id="rId25" Type="http://schemas.openxmlformats.org/officeDocument/2006/relationships/image" Target="../media/image414.png"/><Relationship Id="rId2" Type="http://schemas.openxmlformats.org/officeDocument/2006/relationships/customXml" Target="../ink/ink1579.xml"/><Relationship Id="rId16" Type="http://schemas.openxmlformats.org/officeDocument/2006/relationships/customXml" Target="../ink/ink1586.xml"/><Relationship Id="rId20" Type="http://schemas.openxmlformats.org/officeDocument/2006/relationships/customXml" Target="../ink/ink15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81.xml"/><Relationship Id="rId11" Type="http://schemas.openxmlformats.org/officeDocument/2006/relationships/image" Target="../media/image407.png"/><Relationship Id="rId24" Type="http://schemas.openxmlformats.org/officeDocument/2006/relationships/customXml" Target="../ink/ink1590.xml"/><Relationship Id="rId5" Type="http://schemas.openxmlformats.org/officeDocument/2006/relationships/image" Target="../media/image402.png"/><Relationship Id="rId15" Type="http://schemas.openxmlformats.org/officeDocument/2006/relationships/image" Target="../media/image409.png"/><Relationship Id="rId23" Type="http://schemas.openxmlformats.org/officeDocument/2006/relationships/image" Target="../media/image413.png"/><Relationship Id="rId10" Type="http://schemas.openxmlformats.org/officeDocument/2006/relationships/customXml" Target="../ink/ink1583.xml"/><Relationship Id="rId19" Type="http://schemas.openxmlformats.org/officeDocument/2006/relationships/image" Target="../media/image411.png"/><Relationship Id="rId4" Type="http://schemas.openxmlformats.org/officeDocument/2006/relationships/customXml" Target="../ink/ink1580.xml"/><Relationship Id="rId9" Type="http://schemas.openxmlformats.org/officeDocument/2006/relationships/image" Target="../media/image406.png"/><Relationship Id="rId14" Type="http://schemas.openxmlformats.org/officeDocument/2006/relationships/customXml" Target="../ink/ink1585.xml"/><Relationship Id="rId22" Type="http://schemas.openxmlformats.org/officeDocument/2006/relationships/customXml" Target="../ink/ink1589.xml"/><Relationship Id="rId27" Type="http://schemas.openxmlformats.org/officeDocument/2006/relationships/image" Target="../media/image415.png"/></Relationships>
</file>

<file path=ppt/slides/_rels/slide5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08.png"/><Relationship Id="rId18" Type="http://schemas.openxmlformats.org/officeDocument/2006/relationships/customXml" Target="../ink/ink1600.xml"/><Relationship Id="rId26" Type="http://schemas.openxmlformats.org/officeDocument/2006/relationships/customXml" Target="../ink/ink1604.xml"/><Relationship Id="rId39" Type="http://schemas.openxmlformats.org/officeDocument/2006/relationships/image" Target="../media/image422.png"/><Relationship Id="rId21" Type="http://schemas.openxmlformats.org/officeDocument/2006/relationships/image" Target="../media/image412.png"/><Relationship Id="rId34" Type="http://schemas.openxmlformats.org/officeDocument/2006/relationships/customXml" Target="../ink/ink1608.xml"/><Relationship Id="rId42" Type="http://schemas.openxmlformats.org/officeDocument/2006/relationships/customXml" Target="../ink/ink1612.xml"/><Relationship Id="rId7" Type="http://schemas.openxmlformats.org/officeDocument/2006/relationships/image" Target="../media/image405.png"/><Relationship Id="rId2" Type="http://schemas.openxmlformats.org/officeDocument/2006/relationships/customXml" Target="../ink/ink1592.xml"/><Relationship Id="rId16" Type="http://schemas.openxmlformats.org/officeDocument/2006/relationships/customXml" Target="../ink/ink1599.xml"/><Relationship Id="rId29" Type="http://schemas.openxmlformats.org/officeDocument/2006/relationships/image" Target="../media/image41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94.xml"/><Relationship Id="rId11" Type="http://schemas.openxmlformats.org/officeDocument/2006/relationships/image" Target="../media/image407.png"/><Relationship Id="rId24" Type="http://schemas.openxmlformats.org/officeDocument/2006/relationships/customXml" Target="../ink/ink1603.xml"/><Relationship Id="rId32" Type="http://schemas.openxmlformats.org/officeDocument/2006/relationships/customXml" Target="../ink/ink1607.xml"/><Relationship Id="rId37" Type="http://schemas.openxmlformats.org/officeDocument/2006/relationships/image" Target="../media/image421.png"/><Relationship Id="rId40" Type="http://schemas.openxmlformats.org/officeDocument/2006/relationships/customXml" Target="../ink/ink1611.xml"/><Relationship Id="rId45" Type="http://schemas.openxmlformats.org/officeDocument/2006/relationships/image" Target="../media/image425.png"/><Relationship Id="rId5" Type="http://schemas.openxmlformats.org/officeDocument/2006/relationships/image" Target="../media/image402.png"/><Relationship Id="rId15" Type="http://schemas.openxmlformats.org/officeDocument/2006/relationships/image" Target="../media/image409.png"/><Relationship Id="rId23" Type="http://schemas.openxmlformats.org/officeDocument/2006/relationships/image" Target="../media/image413.png"/><Relationship Id="rId28" Type="http://schemas.openxmlformats.org/officeDocument/2006/relationships/customXml" Target="../ink/ink1605.xml"/><Relationship Id="rId36" Type="http://schemas.openxmlformats.org/officeDocument/2006/relationships/customXml" Target="../ink/ink1609.xml"/><Relationship Id="rId10" Type="http://schemas.openxmlformats.org/officeDocument/2006/relationships/customXml" Target="../ink/ink1596.xml"/><Relationship Id="rId19" Type="http://schemas.openxmlformats.org/officeDocument/2006/relationships/image" Target="../media/image411.png"/><Relationship Id="rId31" Type="http://schemas.openxmlformats.org/officeDocument/2006/relationships/image" Target="../media/image418.png"/><Relationship Id="rId44" Type="http://schemas.openxmlformats.org/officeDocument/2006/relationships/customXml" Target="../ink/ink1613.xml"/><Relationship Id="rId4" Type="http://schemas.openxmlformats.org/officeDocument/2006/relationships/customXml" Target="../ink/ink1593.xml"/><Relationship Id="rId9" Type="http://schemas.openxmlformats.org/officeDocument/2006/relationships/image" Target="../media/image406.png"/><Relationship Id="rId14" Type="http://schemas.openxmlformats.org/officeDocument/2006/relationships/customXml" Target="../ink/ink1598.xml"/><Relationship Id="rId22" Type="http://schemas.openxmlformats.org/officeDocument/2006/relationships/customXml" Target="../ink/ink1602.xml"/><Relationship Id="rId27" Type="http://schemas.openxmlformats.org/officeDocument/2006/relationships/image" Target="../media/image415.png"/><Relationship Id="rId30" Type="http://schemas.openxmlformats.org/officeDocument/2006/relationships/customXml" Target="../ink/ink1606.xml"/><Relationship Id="rId35" Type="http://schemas.openxmlformats.org/officeDocument/2006/relationships/image" Target="../media/image420.png"/><Relationship Id="rId43" Type="http://schemas.openxmlformats.org/officeDocument/2006/relationships/image" Target="../media/image424.png"/><Relationship Id="rId8" Type="http://schemas.openxmlformats.org/officeDocument/2006/relationships/customXml" Target="../ink/ink1595.xml"/><Relationship Id="rId3" Type="http://schemas.openxmlformats.org/officeDocument/2006/relationships/image" Target="../media/image416.png"/><Relationship Id="rId12" Type="http://schemas.openxmlformats.org/officeDocument/2006/relationships/customXml" Target="../ink/ink1597.xml"/><Relationship Id="rId17" Type="http://schemas.openxmlformats.org/officeDocument/2006/relationships/image" Target="../media/image410.png"/><Relationship Id="rId25" Type="http://schemas.openxmlformats.org/officeDocument/2006/relationships/image" Target="../media/image414.png"/><Relationship Id="rId33" Type="http://schemas.openxmlformats.org/officeDocument/2006/relationships/image" Target="../media/image419.png"/><Relationship Id="rId38" Type="http://schemas.openxmlformats.org/officeDocument/2006/relationships/customXml" Target="../ink/ink1610.xml"/><Relationship Id="rId20" Type="http://schemas.openxmlformats.org/officeDocument/2006/relationships/customXml" Target="../ink/ink1601.xml"/><Relationship Id="rId41" Type="http://schemas.openxmlformats.org/officeDocument/2006/relationships/image" Target="../media/image423.png"/></Relationships>
</file>

<file path=ppt/slides/_rels/slide5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08.png"/><Relationship Id="rId18" Type="http://schemas.openxmlformats.org/officeDocument/2006/relationships/customXml" Target="../ink/ink1622.xml"/><Relationship Id="rId26" Type="http://schemas.openxmlformats.org/officeDocument/2006/relationships/customXml" Target="../ink/ink1626.xml"/><Relationship Id="rId39" Type="http://schemas.openxmlformats.org/officeDocument/2006/relationships/image" Target="../media/image422.png"/><Relationship Id="rId21" Type="http://schemas.openxmlformats.org/officeDocument/2006/relationships/image" Target="../media/image412.png"/><Relationship Id="rId34" Type="http://schemas.openxmlformats.org/officeDocument/2006/relationships/customXml" Target="../ink/ink1630.xml"/><Relationship Id="rId42" Type="http://schemas.openxmlformats.org/officeDocument/2006/relationships/customXml" Target="../ink/ink1634.xml"/><Relationship Id="rId47" Type="http://schemas.openxmlformats.org/officeDocument/2006/relationships/image" Target="../media/image426.png"/><Relationship Id="rId50" Type="http://schemas.openxmlformats.org/officeDocument/2006/relationships/customXml" Target="../ink/ink1638.xml"/><Relationship Id="rId55" Type="http://schemas.openxmlformats.org/officeDocument/2006/relationships/image" Target="../media/image430.png"/><Relationship Id="rId7" Type="http://schemas.openxmlformats.org/officeDocument/2006/relationships/image" Target="../media/image405.png"/><Relationship Id="rId2" Type="http://schemas.openxmlformats.org/officeDocument/2006/relationships/customXml" Target="../ink/ink1614.xml"/><Relationship Id="rId16" Type="http://schemas.openxmlformats.org/officeDocument/2006/relationships/customXml" Target="../ink/ink1621.xml"/><Relationship Id="rId29" Type="http://schemas.openxmlformats.org/officeDocument/2006/relationships/image" Target="../media/image417.png"/><Relationship Id="rId11" Type="http://schemas.openxmlformats.org/officeDocument/2006/relationships/image" Target="../media/image407.png"/><Relationship Id="rId24" Type="http://schemas.openxmlformats.org/officeDocument/2006/relationships/customXml" Target="../ink/ink1625.xml"/><Relationship Id="rId32" Type="http://schemas.openxmlformats.org/officeDocument/2006/relationships/customXml" Target="../ink/ink1629.xml"/><Relationship Id="rId37" Type="http://schemas.openxmlformats.org/officeDocument/2006/relationships/image" Target="../media/image421.png"/><Relationship Id="rId40" Type="http://schemas.openxmlformats.org/officeDocument/2006/relationships/customXml" Target="../ink/ink1633.xml"/><Relationship Id="rId45" Type="http://schemas.openxmlformats.org/officeDocument/2006/relationships/image" Target="../media/image425.png"/><Relationship Id="rId53" Type="http://schemas.openxmlformats.org/officeDocument/2006/relationships/image" Target="../media/image429.png"/><Relationship Id="rId5" Type="http://schemas.openxmlformats.org/officeDocument/2006/relationships/image" Target="../media/image402.png"/><Relationship Id="rId19" Type="http://schemas.openxmlformats.org/officeDocument/2006/relationships/image" Target="../media/image411.png"/><Relationship Id="rId4" Type="http://schemas.openxmlformats.org/officeDocument/2006/relationships/customXml" Target="../ink/ink1615.xml"/><Relationship Id="rId9" Type="http://schemas.openxmlformats.org/officeDocument/2006/relationships/image" Target="../media/image406.png"/><Relationship Id="rId14" Type="http://schemas.openxmlformats.org/officeDocument/2006/relationships/customXml" Target="../ink/ink1620.xml"/><Relationship Id="rId22" Type="http://schemas.openxmlformats.org/officeDocument/2006/relationships/customXml" Target="../ink/ink1624.xml"/><Relationship Id="rId27" Type="http://schemas.openxmlformats.org/officeDocument/2006/relationships/image" Target="../media/image415.png"/><Relationship Id="rId30" Type="http://schemas.openxmlformats.org/officeDocument/2006/relationships/customXml" Target="../ink/ink1628.xml"/><Relationship Id="rId35" Type="http://schemas.openxmlformats.org/officeDocument/2006/relationships/image" Target="../media/image420.png"/><Relationship Id="rId43" Type="http://schemas.openxmlformats.org/officeDocument/2006/relationships/image" Target="../media/image424.png"/><Relationship Id="rId48" Type="http://schemas.openxmlformats.org/officeDocument/2006/relationships/customXml" Target="../ink/ink1637.xml"/><Relationship Id="rId56" Type="http://schemas.openxmlformats.org/officeDocument/2006/relationships/customXml" Target="../ink/ink1641.xml"/><Relationship Id="rId8" Type="http://schemas.openxmlformats.org/officeDocument/2006/relationships/customXml" Target="../ink/ink1617.xml"/><Relationship Id="rId51" Type="http://schemas.openxmlformats.org/officeDocument/2006/relationships/image" Target="../media/image428.png"/><Relationship Id="rId3" Type="http://schemas.openxmlformats.org/officeDocument/2006/relationships/image" Target="../media/image416.png"/><Relationship Id="rId12" Type="http://schemas.openxmlformats.org/officeDocument/2006/relationships/customXml" Target="../ink/ink1619.xml"/><Relationship Id="rId17" Type="http://schemas.openxmlformats.org/officeDocument/2006/relationships/image" Target="../media/image410.png"/><Relationship Id="rId25" Type="http://schemas.openxmlformats.org/officeDocument/2006/relationships/image" Target="../media/image414.png"/><Relationship Id="rId33" Type="http://schemas.openxmlformats.org/officeDocument/2006/relationships/image" Target="../media/image419.png"/><Relationship Id="rId38" Type="http://schemas.openxmlformats.org/officeDocument/2006/relationships/customXml" Target="../ink/ink1632.xml"/><Relationship Id="rId46" Type="http://schemas.openxmlformats.org/officeDocument/2006/relationships/customXml" Target="../ink/ink1636.xml"/><Relationship Id="rId20" Type="http://schemas.openxmlformats.org/officeDocument/2006/relationships/customXml" Target="../ink/ink1623.xml"/><Relationship Id="rId41" Type="http://schemas.openxmlformats.org/officeDocument/2006/relationships/image" Target="../media/image423.png"/><Relationship Id="rId54" Type="http://schemas.openxmlformats.org/officeDocument/2006/relationships/customXml" Target="../ink/ink16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16.xml"/><Relationship Id="rId15" Type="http://schemas.openxmlformats.org/officeDocument/2006/relationships/image" Target="../media/image409.png"/><Relationship Id="rId23" Type="http://schemas.openxmlformats.org/officeDocument/2006/relationships/image" Target="../media/image413.png"/><Relationship Id="rId28" Type="http://schemas.openxmlformats.org/officeDocument/2006/relationships/customXml" Target="../ink/ink1627.xml"/><Relationship Id="rId36" Type="http://schemas.openxmlformats.org/officeDocument/2006/relationships/customXml" Target="../ink/ink1631.xml"/><Relationship Id="rId49" Type="http://schemas.openxmlformats.org/officeDocument/2006/relationships/image" Target="../media/image427.png"/><Relationship Id="rId57" Type="http://schemas.openxmlformats.org/officeDocument/2006/relationships/image" Target="../media/image431.png"/><Relationship Id="rId10" Type="http://schemas.openxmlformats.org/officeDocument/2006/relationships/customXml" Target="../ink/ink1618.xml"/><Relationship Id="rId31" Type="http://schemas.openxmlformats.org/officeDocument/2006/relationships/image" Target="../media/image418.png"/><Relationship Id="rId44" Type="http://schemas.openxmlformats.org/officeDocument/2006/relationships/customXml" Target="../ink/ink1635.xml"/><Relationship Id="rId52" Type="http://schemas.openxmlformats.org/officeDocument/2006/relationships/customXml" Target="../ink/ink163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customXml" Target="../ink/ink8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54.xml"/><Relationship Id="rId21" Type="http://schemas.openxmlformats.org/officeDocument/2006/relationships/image" Target="../media/image412.png"/><Relationship Id="rId42" Type="http://schemas.openxmlformats.org/officeDocument/2006/relationships/customXml" Target="../ink/ink1662.xml"/><Relationship Id="rId47" Type="http://schemas.openxmlformats.org/officeDocument/2006/relationships/image" Target="../media/image426.png"/><Relationship Id="rId63" Type="http://schemas.openxmlformats.org/officeDocument/2006/relationships/image" Target="../media/image434.png"/><Relationship Id="rId68" Type="http://schemas.openxmlformats.org/officeDocument/2006/relationships/customXml" Target="../ink/ink1675.xml"/><Relationship Id="rId7" Type="http://schemas.openxmlformats.org/officeDocument/2006/relationships/image" Target="../media/image405.png"/><Relationship Id="rId2" Type="http://schemas.openxmlformats.org/officeDocument/2006/relationships/customXml" Target="../ink/ink1642.xml"/><Relationship Id="rId16" Type="http://schemas.openxmlformats.org/officeDocument/2006/relationships/customXml" Target="../ink/ink1649.xml"/><Relationship Id="rId29" Type="http://schemas.openxmlformats.org/officeDocument/2006/relationships/image" Target="../media/image417.png"/><Relationship Id="rId11" Type="http://schemas.openxmlformats.org/officeDocument/2006/relationships/image" Target="../media/image407.png"/><Relationship Id="rId24" Type="http://schemas.openxmlformats.org/officeDocument/2006/relationships/customXml" Target="../ink/ink1653.xml"/><Relationship Id="rId32" Type="http://schemas.openxmlformats.org/officeDocument/2006/relationships/customXml" Target="../ink/ink1657.xml"/><Relationship Id="rId37" Type="http://schemas.openxmlformats.org/officeDocument/2006/relationships/image" Target="../media/image421.png"/><Relationship Id="rId40" Type="http://schemas.openxmlformats.org/officeDocument/2006/relationships/customXml" Target="../ink/ink1661.xml"/><Relationship Id="rId45" Type="http://schemas.openxmlformats.org/officeDocument/2006/relationships/image" Target="../media/image425.png"/><Relationship Id="rId53" Type="http://schemas.openxmlformats.org/officeDocument/2006/relationships/image" Target="../media/image429.png"/><Relationship Id="rId58" Type="http://schemas.openxmlformats.org/officeDocument/2006/relationships/customXml" Target="../ink/ink1670.xml"/><Relationship Id="rId66" Type="http://schemas.openxmlformats.org/officeDocument/2006/relationships/customXml" Target="../ink/ink1674.xml"/><Relationship Id="rId5" Type="http://schemas.openxmlformats.org/officeDocument/2006/relationships/image" Target="../media/image402.png"/><Relationship Id="rId61" Type="http://schemas.openxmlformats.org/officeDocument/2006/relationships/image" Target="../media/image433.png"/><Relationship Id="rId19" Type="http://schemas.openxmlformats.org/officeDocument/2006/relationships/image" Target="../media/image411.png"/><Relationship Id="rId14" Type="http://schemas.openxmlformats.org/officeDocument/2006/relationships/customXml" Target="../ink/ink1648.xml"/><Relationship Id="rId22" Type="http://schemas.openxmlformats.org/officeDocument/2006/relationships/customXml" Target="../ink/ink1652.xml"/><Relationship Id="rId27" Type="http://schemas.openxmlformats.org/officeDocument/2006/relationships/image" Target="../media/image415.png"/><Relationship Id="rId30" Type="http://schemas.openxmlformats.org/officeDocument/2006/relationships/customXml" Target="../ink/ink1656.xml"/><Relationship Id="rId35" Type="http://schemas.openxmlformats.org/officeDocument/2006/relationships/image" Target="../media/image420.png"/><Relationship Id="rId43" Type="http://schemas.openxmlformats.org/officeDocument/2006/relationships/image" Target="../media/image424.png"/><Relationship Id="rId48" Type="http://schemas.openxmlformats.org/officeDocument/2006/relationships/customXml" Target="../ink/ink1665.xml"/><Relationship Id="rId56" Type="http://schemas.openxmlformats.org/officeDocument/2006/relationships/customXml" Target="../ink/ink1669.xml"/><Relationship Id="rId64" Type="http://schemas.openxmlformats.org/officeDocument/2006/relationships/customXml" Target="../ink/ink1673.xml"/><Relationship Id="rId69" Type="http://schemas.openxmlformats.org/officeDocument/2006/relationships/image" Target="../media/image437.png"/><Relationship Id="rId8" Type="http://schemas.openxmlformats.org/officeDocument/2006/relationships/customXml" Target="../ink/ink1645.xml"/><Relationship Id="rId51" Type="http://schemas.openxmlformats.org/officeDocument/2006/relationships/image" Target="../media/image428.png"/><Relationship Id="rId3" Type="http://schemas.openxmlformats.org/officeDocument/2006/relationships/image" Target="../media/image416.png"/><Relationship Id="rId12" Type="http://schemas.openxmlformats.org/officeDocument/2006/relationships/customXml" Target="../ink/ink1647.xml"/><Relationship Id="rId17" Type="http://schemas.openxmlformats.org/officeDocument/2006/relationships/image" Target="../media/image410.png"/><Relationship Id="rId25" Type="http://schemas.openxmlformats.org/officeDocument/2006/relationships/image" Target="../media/image414.png"/><Relationship Id="rId33" Type="http://schemas.openxmlformats.org/officeDocument/2006/relationships/image" Target="../media/image419.png"/><Relationship Id="rId38" Type="http://schemas.openxmlformats.org/officeDocument/2006/relationships/customXml" Target="../ink/ink1660.xml"/><Relationship Id="rId46" Type="http://schemas.openxmlformats.org/officeDocument/2006/relationships/customXml" Target="../ink/ink1664.xml"/><Relationship Id="rId59" Type="http://schemas.openxmlformats.org/officeDocument/2006/relationships/image" Target="../media/image432.png"/><Relationship Id="rId67" Type="http://schemas.openxmlformats.org/officeDocument/2006/relationships/image" Target="../media/image436.png"/><Relationship Id="rId20" Type="http://schemas.openxmlformats.org/officeDocument/2006/relationships/customXml" Target="../ink/ink1651.xml"/><Relationship Id="rId41" Type="http://schemas.openxmlformats.org/officeDocument/2006/relationships/image" Target="../media/image423.png"/><Relationship Id="rId54" Type="http://schemas.openxmlformats.org/officeDocument/2006/relationships/customXml" Target="../ink/ink1668.xml"/><Relationship Id="rId62" Type="http://schemas.openxmlformats.org/officeDocument/2006/relationships/customXml" Target="../ink/ink16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44.xml"/><Relationship Id="rId15" Type="http://schemas.openxmlformats.org/officeDocument/2006/relationships/image" Target="../media/image409.png"/><Relationship Id="rId23" Type="http://schemas.openxmlformats.org/officeDocument/2006/relationships/image" Target="../media/image413.png"/><Relationship Id="rId28" Type="http://schemas.openxmlformats.org/officeDocument/2006/relationships/customXml" Target="../ink/ink1655.xml"/><Relationship Id="rId36" Type="http://schemas.openxmlformats.org/officeDocument/2006/relationships/customXml" Target="../ink/ink1659.xml"/><Relationship Id="rId49" Type="http://schemas.openxmlformats.org/officeDocument/2006/relationships/image" Target="../media/image427.png"/><Relationship Id="rId57" Type="http://schemas.openxmlformats.org/officeDocument/2006/relationships/image" Target="../media/image431.png"/><Relationship Id="rId10" Type="http://schemas.openxmlformats.org/officeDocument/2006/relationships/customXml" Target="../ink/ink1646.xml"/><Relationship Id="rId31" Type="http://schemas.openxmlformats.org/officeDocument/2006/relationships/image" Target="../media/image418.png"/><Relationship Id="rId44" Type="http://schemas.openxmlformats.org/officeDocument/2006/relationships/customXml" Target="../ink/ink1663.xml"/><Relationship Id="rId52" Type="http://schemas.openxmlformats.org/officeDocument/2006/relationships/customXml" Target="../ink/ink1667.xml"/><Relationship Id="rId60" Type="http://schemas.openxmlformats.org/officeDocument/2006/relationships/customXml" Target="../ink/ink1671.xml"/><Relationship Id="rId65" Type="http://schemas.openxmlformats.org/officeDocument/2006/relationships/image" Target="../media/image435.png"/><Relationship Id="rId4" Type="http://schemas.openxmlformats.org/officeDocument/2006/relationships/customXml" Target="../ink/ink1643.xml"/><Relationship Id="rId9" Type="http://schemas.openxmlformats.org/officeDocument/2006/relationships/image" Target="../media/image406.png"/><Relationship Id="rId13" Type="http://schemas.openxmlformats.org/officeDocument/2006/relationships/image" Target="../media/image408.png"/><Relationship Id="rId18" Type="http://schemas.openxmlformats.org/officeDocument/2006/relationships/customXml" Target="../ink/ink1650.xml"/><Relationship Id="rId39" Type="http://schemas.openxmlformats.org/officeDocument/2006/relationships/image" Target="../media/image422.png"/><Relationship Id="rId34" Type="http://schemas.openxmlformats.org/officeDocument/2006/relationships/customXml" Target="../ink/ink1658.xml"/><Relationship Id="rId50" Type="http://schemas.openxmlformats.org/officeDocument/2006/relationships/customXml" Target="../ink/ink1666.xml"/><Relationship Id="rId55" Type="http://schemas.openxmlformats.org/officeDocument/2006/relationships/image" Target="../media/image430.png"/></Relationships>
</file>

<file path=ppt/slides/_rels/slide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88.xml"/><Relationship Id="rId21" Type="http://schemas.openxmlformats.org/officeDocument/2006/relationships/image" Target="../media/image412.png"/><Relationship Id="rId42" Type="http://schemas.openxmlformats.org/officeDocument/2006/relationships/customXml" Target="../ink/ink1696.xml"/><Relationship Id="rId47" Type="http://schemas.openxmlformats.org/officeDocument/2006/relationships/image" Target="../media/image426.png"/><Relationship Id="rId63" Type="http://schemas.openxmlformats.org/officeDocument/2006/relationships/image" Target="../media/image434.png"/><Relationship Id="rId68" Type="http://schemas.openxmlformats.org/officeDocument/2006/relationships/customXml" Target="../ink/ink1709.xml"/><Relationship Id="rId7" Type="http://schemas.openxmlformats.org/officeDocument/2006/relationships/image" Target="../media/image405.png"/><Relationship Id="rId71" Type="http://schemas.openxmlformats.org/officeDocument/2006/relationships/image" Target="../media/image438.png"/><Relationship Id="rId2" Type="http://schemas.openxmlformats.org/officeDocument/2006/relationships/customXml" Target="../ink/ink1676.xml"/><Relationship Id="rId16" Type="http://schemas.openxmlformats.org/officeDocument/2006/relationships/customXml" Target="../ink/ink1683.xml"/><Relationship Id="rId29" Type="http://schemas.openxmlformats.org/officeDocument/2006/relationships/image" Target="../media/image417.png"/><Relationship Id="rId11" Type="http://schemas.openxmlformats.org/officeDocument/2006/relationships/image" Target="../media/image407.png"/><Relationship Id="rId24" Type="http://schemas.openxmlformats.org/officeDocument/2006/relationships/customXml" Target="../ink/ink1687.xml"/><Relationship Id="rId32" Type="http://schemas.openxmlformats.org/officeDocument/2006/relationships/customXml" Target="../ink/ink1691.xml"/><Relationship Id="rId37" Type="http://schemas.openxmlformats.org/officeDocument/2006/relationships/image" Target="../media/image421.png"/><Relationship Id="rId40" Type="http://schemas.openxmlformats.org/officeDocument/2006/relationships/customXml" Target="../ink/ink1695.xml"/><Relationship Id="rId45" Type="http://schemas.openxmlformats.org/officeDocument/2006/relationships/image" Target="../media/image425.png"/><Relationship Id="rId53" Type="http://schemas.openxmlformats.org/officeDocument/2006/relationships/image" Target="../media/image429.png"/><Relationship Id="rId58" Type="http://schemas.openxmlformats.org/officeDocument/2006/relationships/customXml" Target="../ink/ink1704.xml"/><Relationship Id="rId66" Type="http://schemas.openxmlformats.org/officeDocument/2006/relationships/customXml" Target="../ink/ink1708.xml"/><Relationship Id="rId5" Type="http://schemas.openxmlformats.org/officeDocument/2006/relationships/image" Target="../media/image402.png"/><Relationship Id="rId61" Type="http://schemas.openxmlformats.org/officeDocument/2006/relationships/image" Target="../media/image433.png"/><Relationship Id="rId19" Type="http://schemas.openxmlformats.org/officeDocument/2006/relationships/image" Target="../media/image411.png"/><Relationship Id="rId14" Type="http://schemas.openxmlformats.org/officeDocument/2006/relationships/customXml" Target="../ink/ink1682.xml"/><Relationship Id="rId22" Type="http://schemas.openxmlformats.org/officeDocument/2006/relationships/customXml" Target="../ink/ink1686.xml"/><Relationship Id="rId27" Type="http://schemas.openxmlformats.org/officeDocument/2006/relationships/image" Target="../media/image415.png"/><Relationship Id="rId30" Type="http://schemas.openxmlformats.org/officeDocument/2006/relationships/customXml" Target="../ink/ink1690.xml"/><Relationship Id="rId35" Type="http://schemas.openxmlformats.org/officeDocument/2006/relationships/image" Target="../media/image420.png"/><Relationship Id="rId43" Type="http://schemas.openxmlformats.org/officeDocument/2006/relationships/image" Target="../media/image424.png"/><Relationship Id="rId48" Type="http://schemas.openxmlformats.org/officeDocument/2006/relationships/customXml" Target="../ink/ink1699.xml"/><Relationship Id="rId56" Type="http://schemas.openxmlformats.org/officeDocument/2006/relationships/customXml" Target="../ink/ink1703.xml"/><Relationship Id="rId64" Type="http://schemas.openxmlformats.org/officeDocument/2006/relationships/customXml" Target="../ink/ink1707.xml"/><Relationship Id="rId69" Type="http://schemas.openxmlformats.org/officeDocument/2006/relationships/image" Target="../media/image437.png"/><Relationship Id="rId8" Type="http://schemas.openxmlformats.org/officeDocument/2006/relationships/customXml" Target="../ink/ink1679.xml"/><Relationship Id="rId51" Type="http://schemas.openxmlformats.org/officeDocument/2006/relationships/image" Target="../media/image428.png"/><Relationship Id="rId3" Type="http://schemas.openxmlformats.org/officeDocument/2006/relationships/image" Target="../media/image416.png"/><Relationship Id="rId12" Type="http://schemas.openxmlformats.org/officeDocument/2006/relationships/customXml" Target="../ink/ink1681.xml"/><Relationship Id="rId17" Type="http://schemas.openxmlformats.org/officeDocument/2006/relationships/image" Target="../media/image410.png"/><Relationship Id="rId25" Type="http://schemas.openxmlformats.org/officeDocument/2006/relationships/image" Target="../media/image414.png"/><Relationship Id="rId33" Type="http://schemas.openxmlformats.org/officeDocument/2006/relationships/image" Target="../media/image419.png"/><Relationship Id="rId38" Type="http://schemas.openxmlformats.org/officeDocument/2006/relationships/customXml" Target="../ink/ink1694.xml"/><Relationship Id="rId46" Type="http://schemas.openxmlformats.org/officeDocument/2006/relationships/customXml" Target="../ink/ink1698.xml"/><Relationship Id="rId59" Type="http://schemas.openxmlformats.org/officeDocument/2006/relationships/image" Target="../media/image432.png"/><Relationship Id="rId67" Type="http://schemas.openxmlformats.org/officeDocument/2006/relationships/image" Target="../media/image436.png"/><Relationship Id="rId20" Type="http://schemas.openxmlformats.org/officeDocument/2006/relationships/customXml" Target="../ink/ink1685.xml"/><Relationship Id="rId41" Type="http://schemas.openxmlformats.org/officeDocument/2006/relationships/image" Target="../media/image423.png"/><Relationship Id="rId54" Type="http://schemas.openxmlformats.org/officeDocument/2006/relationships/customXml" Target="../ink/ink1702.xml"/><Relationship Id="rId62" Type="http://schemas.openxmlformats.org/officeDocument/2006/relationships/customXml" Target="../ink/ink1706.xml"/><Relationship Id="rId70" Type="http://schemas.openxmlformats.org/officeDocument/2006/relationships/customXml" Target="../ink/ink17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78.xml"/><Relationship Id="rId15" Type="http://schemas.openxmlformats.org/officeDocument/2006/relationships/image" Target="../media/image409.png"/><Relationship Id="rId23" Type="http://schemas.openxmlformats.org/officeDocument/2006/relationships/image" Target="../media/image413.png"/><Relationship Id="rId28" Type="http://schemas.openxmlformats.org/officeDocument/2006/relationships/customXml" Target="../ink/ink1689.xml"/><Relationship Id="rId36" Type="http://schemas.openxmlformats.org/officeDocument/2006/relationships/customXml" Target="../ink/ink1693.xml"/><Relationship Id="rId49" Type="http://schemas.openxmlformats.org/officeDocument/2006/relationships/image" Target="../media/image427.png"/><Relationship Id="rId57" Type="http://schemas.openxmlformats.org/officeDocument/2006/relationships/image" Target="../media/image431.png"/><Relationship Id="rId10" Type="http://schemas.openxmlformats.org/officeDocument/2006/relationships/customXml" Target="../ink/ink1680.xml"/><Relationship Id="rId31" Type="http://schemas.openxmlformats.org/officeDocument/2006/relationships/image" Target="../media/image418.png"/><Relationship Id="rId44" Type="http://schemas.openxmlformats.org/officeDocument/2006/relationships/customXml" Target="../ink/ink1697.xml"/><Relationship Id="rId52" Type="http://schemas.openxmlformats.org/officeDocument/2006/relationships/customXml" Target="../ink/ink1701.xml"/><Relationship Id="rId60" Type="http://schemas.openxmlformats.org/officeDocument/2006/relationships/customXml" Target="../ink/ink1705.xml"/><Relationship Id="rId65" Type="http://schemas.openxmlformats.org/officeDocument/2006/relationships/image" Target="../media/image435.png"/><Relationship Id="rId4" Type="http://schemas.openxmlformats.org/officeDocument/2006/relationships/customXml" Target="../ink/ink1677.xml"/><Relationship Id="rId9" Type="http://schemas.openxmlformats.org/officeDocument/2006/relationships/image" Target="../media/image406.png"/><Relationship Id="rId13" Type="http://schemas.openxmlformats.org/officeDocument/2006/relationships/image" Target="../media/image408.png"/><Relationship Id="rId18" Type="http://schemas.openxmlformats.org/officeDocument/2006/relationships/customXml" Target="../ink/ink1684.xml"/><Relationship Id="rId39" Type="http://schemas.openxmlformats.org/officeDocument/2006/relationships/image" Target="../media/image422.png"/><Relationship Id="rId34" Type="http://schemas.openxmlformats.org/officeDocument/2006/relationships/customXml" Target="../ink/ink1692.xml"/><Relationship Id="rId50" Type="http://schemas.openxmlformats.org/officeDocument/2006/relationships/customXml" Target="../ink/ink1700.xml"/><Relationship Id="rId55" Type="http://schemas.openxmlformats.org/officeDocument/2006/relationships/image" Target="../media/image430.png"/></Relationships>
</file>

<file path=ppt/slides/_rels/slide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23.xml"/><Relationship Id="rId21" Type="http://schemas.openxmlformats.org/officeDocument/2006/relationships/image" Target="../media/image412.png"/><Relationship Id="rId42" Type="http://schemas.openxmlformats.org/officeDocument/2006/relationships/customXml" Target="../ink/ink1731.xml"/><Relationship Id="rId47" Type="http://schemas.openxmlformats.org/officeDocument/2006/relationships/image" Target="../media/image426.png"/><Relationship Id="rId63" Type="http://schemas.openxmlformats.org/officeDocument/2006/relationships/image" Target="../media/image434.png"/><Relationship Id="rId68" Type="http://schemas.openxmlformats.org/officeDocument/2006/relationships/customXml" Target="../ink/ink1744.xml"/><Relationship Id="rId16" Type="http://schemas.openxmlformats.org/officeDocument/2006/relationships/customXml" Target="../ink/ink1718.xml"/><Relationship Id="rId11" Type="http://schemas.openxmlformats.org/officeDocument/2006/relationships/image" Target="../media/image407.png"/><Relationship Id="rId32" Type="http://schemas.openxmlformats.org/officeDocument/2006/relationships/customXml" Target="../ink/ink1726.xml"/><Relationship Id="rId37" Type="http://schemas.openxmlformats.org/officeDocument/2006/relationships/image" Target="../media/image421.png"/><Relationship Id="rId53" Type="http://schemas.openxmlformats.org/officeDocument/2006/relationships/image" Target="../media/image429.png"/><Relationship Id="rId58" Type="http://schemas.openxmlformats.org/officeDocument/2006/relationships/customXml" Target="../ink/ink1739.xml"/><Relationship Id="rId74" Type="http://schemas.openxmlformats.org/officeDocument/2006/relationships/customXml" Target="../ink/ink1747.xml"/><Relationship Id="rId79" Type="http://schemas.openxmlformats.org/officeDocument/2006/relationships/image" Target="../media/image442.png"/><Relationship Id="rId5" Type="http://schemas.openxmlformats.org/officeDocument/2006/relationships/image" Target="../media/image402.png"/><Relationship Id="rId61" Type="http://schemas.openxmlformats.org/officeDocument/2006/relationships/image" Target="../media/image433.png"/><Relationship Id="rId82" Type="http://schemas.openxmlformats.org/officeDocument/2006/relationships/customXml" Target="../ink/ink1751.xml"/><Relationship Id="rId19" Type="http://schemas.openxmlformats.org/officeDocument/2006/relationships/image" Target="../media/image411.png"/><Relationship Id="rId14" Type="http://schemas.openxmlformats.org/officeDocument/2006/relationships/customXml" Target="../ink/ink1717.xml"/><Relationship Id="rId22" Type="http://schemas.openxmlformats.org/officeDocument/2006/relationships/customXml" Target="../ink/ink1721.xml"/><Relationship Id="rId27" Type="http://schemas.openxmlformats.org/officeDocument/2006/relationships/image" Target="../media/image415.png"/><Relationship Id="rId30" Type="http://schemas.openxmlformats.org/officeDocument/2006/relationships/customXml" Target="../ink/ink1725.xml"/><Relationship Id="rId35" Type="http://schemas.openxmlformats.org/officeDocument/2006/relationships/image" Target="../media/image420.png"/><Relationship Id="rId43" Type="http://schemas.openxmlformats.org/officeDocument/2006/relationships/image" Target="../media/image424.png"/><Relationship Id="rId48" Type="http://schemas.openxmlformats.org/officeDocument/2006/relationships/customXml" Target="../ink/ink1734.xml"/><Relationship Id="rId56" Type="http://schemas.openxmlformats.org/officeDocument/2006/relationships/customXml" Target="../ink/ink1738.xml"/><Relationship Id="rId64" Type="http://schemas.openxmlformats.org/officeDocument/2006/relationships/customXml" Target="../ink/ink1742.xml"/><Relationship Id="rId69" Type="http://schemas.openxmlformats.org/officeDocument/2006/relationships/image" Target="../media/image437.png"/><Relationship Id="rId77" Type="http://schemas.openxmlformats.org/officeDocument/2006/relationships/image" Target="../media/image441.png"/><Relationship Id="rId8" Type="http://schemas.openxmlformats.org/officeDocument/2006/relationships/customXml" Target="../ink/ink1714.xml"/><Relationship Id="rId51" Type="http://schemas.openxmlformats.org/officeDocument/2006/relationships/image" Target="../media/image428.png"/><Relationship Id="rId72" Type="http://schemas.openxmlformats.org/officeDocument/2006/relationships/customXml" Target="../ink/ink1746.xml"/><Relationship Id="rId80" Type="http://schemas.openxmlformats.org/officeDocument/2006/relationships/customXml" Target="../ink/ink1750.xml"/><Relationship Id="rId3" Type="http://schemas.openxmlformats.org/officeDocument/2006/relationships/image" Target="../media/image416.png"/><Relationship Id="rId12" Type="http://schemas.openxmlformats.org/officeDocument/2006/relationships/customXml" Target="../ink/ink1716.xml"/><Relationship Id="rId17" Type="http://schemas.openxmlformats.org/officeDocument/2006/relationships/image" Target="../media/image410.png"/><Relationship Id="rId25" Type="http://schemas.openxmlformats.org/officeDocument/2006/relationships/image" Target="../media/image414.png"/><Relationship Id="rId33" Type="http://schemas.openxmlformats.org/officeDocument/2006/relationships/image" Target="../media/image419.png"/><Relationship Id="rId38" Type="http://schemas.openxmlformats.org/officeDocument/2006/relationships/customXml" Target="../ink/ink1729.xml"/><Relationship Id="rId46" Type="http://schemas.openxmlformats.org/officeDocument/2006/relationships/customXml" Target="../ink/ink1733.xml"/><Relationship Id="rId59" Type="http://schemas.openxmlformats.org/officeDocument/2006/relationships/image" Target="../media/image432.png"/><Relationship Id="rId67" Type="http://schemas.openxmlformats.org/officeDocument/2006/relationships/image" Target="../media/image436.png"/><Relationship Id="rId20" Type="http://schemas.openxmlformats.org/officeDocument/2006/relationships/customXml" Target="../ink/ink1720.xml"/><Relationship Id="rId41" Type="http://schemas.openxmlformats.org/officeDocument/2006/relationships/image" Target="../media/image423.png"/><Relationship Id="rId54" Type="http://schemas.openxmlformats.org/officeDocument/2006/relationships/customXml" Target="../ink/ink1737.xml"/><Relationship Id="rId62" Type="http://schemas.openxmlformats.org/officeDocument/2006/relationships/customXml" Target="../ink/ink1741.xml"/><Relationship Id="rId70" Type="http://schemas.openxmlformats.org/officeDocument/2006/relationships/customXml" Target="../ink/ink1745.xml"/><Relationship Id="rId75" Type="http://schemas.openxmlformats.org/officeDocument/2006/relationships/image" Target="../media/image440.png"/><Relationship Id="rId83" Type="http://schemas.openxmlformats.org/officeDocument/2006/relationships/image" Target="../media/image4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13.xml"/><Relationship Id="rId15" Type="http://schemas.openxmlformats.org/officeDocument/2006/relationships/image" Target="../media/image409.png"/><Relationship Id="rId23" Type="http://schemas.openxmlformats.org/officeDocument/2006/relationships/image" Target="../media/image413.png"/><Relationship Id="rId28" Type="http://schemas.openxmlformats.org/officeDocument/2006/relationships/customXml" Target="../ink/ink1724.xml"/><Relationship Id="rId36" Type="http://schemas.openxmlformats.org/officeDocument/2006/relationships/customXml" Target="../ink/ink1728.xml"/><Relationship Id="rId49" Type="http://schemas.openxmlformats.org/officeDocument/2006/relationships/image" Target="../media/image427.png"/><Relationship Id="rId57" Type="http://schemas.openxmlformats.org/officeDocument/2006/relationships/image" Target="../media/image431.png"/><Relationship Id="rId10" Type="http://schemas.openxmlformats.org/officeDocument/2006/relationships/customXml" Target="../ink/ink1715.xml"/><Relationship Id="rId31" Type="http://schemas.openxmlformats.org/officeDocument/2006/relationships/image" Target="../media/image418.png"/><Relationship Id="rId44" Type="http://schemas.openxmlformats.org/officeDocument/2006/relationships/customXml" Target="../ink/ink1732.xml"/><Relationship Id="rId52" Type="http://schemas.openxmlformats.org/officeDocument/2006/relationships/customXml" Target="../ink/ink1736.xml"/><Relationship Id="rId60" Type="http://schemas.openxmlformats.org/officeDocument/2006/relationships/customXml" Target="../ink/ink1740.xml"/><Relationship Id="rId65" Type="http://schemas.openxmlformats.org/officeDocument/2006/relationships/image" Target="../media/image435.png"/><Relationship Id="rId73" Type="http://schemas.openxmlformats.org/officeDocument/2006/relationships/image" Target="../media/image439.png"/><Relationship Id="rId78" Type="http://schemas.openxmlformats.org/officeDocument/2006/relationships/customXml" Target="../ink/ink1749.xml"/><Relationship Id="rId81" Type="http://schemas.openxmlformats.org/officeDocument/2006/relationships/image" Target="../media/image443.png"/><Relationship Id="rId4" Type="http://schemas.openxmlformats.org/officeDocument/2006/relationships/customXml" Target="../ink/ink1712.xml"/><Relationship Id="rId9" Type="http://schemas.openxmlformats.org/officeDocument/2006/relationships/image" Target="../media/image406.png"/><Relationship Id="rId13" Type="http://schemas.openxmlformats.org/officeDocument/2006/relationships/image" Target="../media/image408.png"/><Relationship Id="rId18" Type="http://schemas.openxmlformats.org/officeDocument/2006/relationships/customXml" Target="../ink/ink1719.xml"/><Relationship Id="rId39" Type="http://schemas.openxmlformats.org/officeDocument/2006/relationships/image" Target="../media/image422.png"/><Relationship Id="rId34" Type="http://schemas.openxmlformats.org/officeDocument/2006/relationships/customXml" Target="../ink/ink1727.xml"/><Relationship Id="rId50" Type="http://schemas.openxmlformats.org/officeDocument/2006/relationships/customXml" Target="../ink/ink1735.xml"/><Relationship Id="rId55" Type="http://schemas.openxmlformats.org/officeDocument/2006/relationships/image" Target="../media/image430.png"/><Relationship Id="rId76" Type="http://schemas.openxmlformats.org/officeDocument/2006/relationships/customXml" Target="../ink/ink1748.xml"/><Relationship Id="rId7" Type="http://schemas.openxmlformats.org/officeDocument/2006/relationships/image" Target="../media/image405.png"/><Relationship Id="rId71" Type="http://schemas.openxmlformats.org/officeDocument/2006/relationships/image" Target="../media/image438.png"/><Relationship Id="rId2" Type="http://schemas.openxmlformats.org/officeDocument/2006/relationships/customXml" Target="../ink/ink1711.xml"/><Relationship Id="rId29" Type="http://schemas.openxmlformats.org/officeDocument/2006/relationships/image" Target="../media/image417.png"/><Relationship Id="rId24" Type="http://schemas.openxmlformats.org/officeDocument/2006/relationships/customXml" Target="../ink/ink1722.xml"/><Relationship Id="rId40" Type="http://schemas.openxmlformats.org/officeDocument/2006/relationships/customXml" Target="../ink/ink1730.xml"/><Relationship Id="rId45" Type="http://schemas.openxmlformats.org/officeDocument/2006/relationships/image" Target="../media/image425.png"/><Relationship Id="rId66" Type="http://schemas.openxmlformats.org/officeDocument/2006/relationships/customXml" Target="../ink/ink1743.xml"/></Relationships>
</file>

<file path=ppt/slides/_rels/slide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64.xml"/><Relationship Id="rId21" Type="http://schemas.openxmlformats.org/officeDocument/2006/relationships/image" Target="../media/image412.png"/><Relationship Id="rId42" Type="http://schemas.openxmlformats.org/officeDocument/2006/relationships/customXml" Target="../ink/ink1772.xml"/><Relationship Id="rId47" Type="http://schemas.openxmlformats.org/officeDocument/2006/relationships/image" Target="../media/image426.png"/><Relationship Id="rId63" Type="http://schemas.openxmlformats.org/officeDocument/2006/relationships/image" Target="../media/image434.png"/><Relationship Id="rId68" Type="http://schemas.openxmlformats.org/officeDocument/2006/relationships/customXml" Target="../ink/ink1785.xml"/><Relationship Id="rId84" Type="http://schemas.openxmlformats.org/officeDocument/2006/relationships/customXml" Target="../ink/ink1793.xml"/><Relationship Id="rId89" Type="http://schemas.openxmlformats.org/officeDocument/2006/relationships/image" Target="../media/image447.png"/><Relationship Id="rId16" Type="http://schemas.openxmlformats.org/officeDocument/2006/relationships/customXml" Target="../ink/ink1759.xml"/><Relationship Id="rId11" Type="http://schemas.openxmlformats.org/officeDocument/2006/relationships/image" Target="../media/image407.png"/><Relationship Id="rId32" Type="http://schemas.openxmlformats.org/officeDocument/2006/relationships/customXml" Target="../ink/ink1767.xml"/><Relationship Id="rId37" Type="http://schemas.openxmlformats.org/officeDocument/2006/relationships/image" Target="../media/image421.png"/><Relationship Id="rId53" Type="http://schemas.openxmlformats.org/officeDocument/2006/relationships/image" Target="../media/image429.png"/><Relationship Id="rId58" Type="http://schemas.openxmlformats.org/officeDocument/2006/relationships/customXml" Target="../ink/ink1780.xml"/><Relationship Id="rId74" Type="http://schemas.openxmlformats.org/officeDocument/2006/relationships/customXml" Target="../ink/ink1788.xml"/><Relationship Id="rId79" Type="http://schemas.openxmlformats.org/officeDocument/2006/relationships/image" Target="../media/image442.png"/><Relationship Id="rId5" Type="http://schemas.openxmlformats.org/officeDocument/2006/relationships/image" Target="../media/image402.png"/><Relationship Id="rId90" Type="http://schemas.openxmlformats.org/officeDocument/2006/relationships/customXml" Target="../ink/ink1796.xml"/><Relationship Id="rId95" Type="http://schemas.openxmlformats.org/officeDocument/2006/relationships/image" Target="../media/image450.png"/><Relationship Id="rId22" Type="http://schemas.openxmlformats.org/officeDocument/2006/relationships/customXml" Target="../ink/ink1762.xml"/><Relationship Id="rId27" Type="http://schemas.openxmlformats.org/officeDocument/2006/relationships/image" Target="../media/image415.png"/><Relationship Id="rId43" Type="http://schemas.openxmlformats.org/officeDocument/2006/relationships/image" Target="../media/image424.png"/><Relationship Id="rId48" Type="http://schemas.openxmlformats.org/officeDocument/2006/relationships/customXml" Target="../ink/ink1775.xml"/><Relationship Id="rId64" Type="http://schemas.openxmlformats.org/officeDocument/2006/relationships/customXml" Target="../ink/ink1783.xml"/><Relationship Id="rId69" Type="http://schemas.openxmlformats.org/officeDocument/2006/relationships/image" Target="../media/image437.png"/><Relationship Id="rId8" Type="http://schemas.openxmlformats.org/officeDocument/2006/relationships/customXml" Target="../ink/ink1755.xml"/><Relationship Id="rId51" Type="http://schemas.openxmlformats.org/officeDocument/2006/relationships/image" Target="../media/image428.png"/><Relationship Id="rId72" Type="http://schemas.openxmlformats.org/officeDocument/2006/relationships/customXml" Target="../ink/ink1787.xml"/><Relationship Id="rId80" Type="http://schemas.openxmlformats.org/officeDocument/2006/relationships/customXml" Target="../ink/ink1791.xml"/><Relationship Id="rId85" Type="http://schemas.openxmlformats.org/officeDocument/2006/relationships/image" Target="../media/image445.png"/><Relationship Id="rId93" Type="http://schemas.openxmlformats.org/officeDocument/2006/relationships/image" Target="../media/image449.png"/><Relationship Id="rId3" Type="http://schemas.openxmlformats.org/officeDocument/2006/relationships/image" Target="../media/image416.png"/><Relationship Id="rId12" Type="http://schemas.openxmlformats.org/officeDocument/2006/relationships/customXml" Target="../ink/ink1757.xml"/><Relationship Id="rId17" Type="http://schemas.openxmlformats.org/officeDocument/2006/relationships/image" Target="../media/image410.png"/><Relationship Id="rId25" Type="http://schemas.openxmlformats.org/officeDocument/2006/relationships/image" Target="../media/image414.png"/><Relationship Id="rId33" Type="http://schemas.openxmlformats.org/officeDocument/2006/relationships/image" Target="../media/image419.png"/><Relationship Id="rId38" Type="http://schemas.openxmlformats.org/officeDocument/2006/relationships/customXml" Target="../ink/ink1770.xml"/><Relationship Id="rId46" Type="http://schemas.openxmlformats.org/officeDocument/2006/relationships/customXml" Target="../ink/ink1774.xml"/><Relationship Id="rId59" Type="http://schemas.openxmlformats.org/officeDocument/2006/relationships/image" Target="../media/image432.png"/><Relationship Id="rId67" Type="http://schemas.openxmlformats.org/officeDocument/2006/relationships/image" Target="../media/image436.png"/><Relationship Id="rId20" Type="http://schemas.openxmlformats.org/officeDocument/2006/relationships/customXml" Target="../ink/ink1761.xml"/><Relationship Id="rId41" Type="http://schemas.openxmlformats.org/officeDocument/2006/relationships/image" Target="../media/image423.png"/><Relationship Id="rId54" Type="http://schemas.openxmlformats.org/officeDocument/2006/relationships/customXml" Target="../ink/ink1778.xml"/><Relationship Id="rId62" Type="http://schemas.openxmlformats.org/officeDocument/2006/relationships/customXml" Target="../ink/ink1782.xml"/><Relationship Id="rId70" Type="http://schemas.openxmlformats.org/officeDocument/2006/relationships/customXml" Target="../ink/ink1786.xml"/><Relationship Id="rId75" Type="http://schemas.openxmlformats.org/officeDocument/2006/relationships/image" Target="../media/image440.png"/><Relationship Id="rId83" Type="http://schemas.openxmlformats.org/officeDocument/2006/relationships/image" Target="../media/image444.png"/><Relationship Id="rId88" Type="http://schemas.openxmlformats.org/officeDocument/2006/relationships/customXml" Target="../ink/ink1795.xml"/><Relationship Id="rId91" Type="http://schemas.openxmlformats.org/officeDocument/2006/relationships/image" Target="../media/image44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54.xml"/><Relationship Id="rId15" Type="http://schemas.openxmlformats.org/officeDocument/2006/relationships/image" Target="../media/image409.png"/><Relationship Id="rId23" Type="http://schemas.openxmlformats.org/officeDocument/2006/relationships/image" Target="../media/image413.png"/><Relationship Id="rId28" Type="http://schemas.openxmlformats.org/officeDocument/2006/relationships/customXml" Target="../ink/ink1765.xml"/><Relationship Id="rId36" Type="http://schemas.openxmlformats.org/officeDocument/2006/relationships/customXml" Target="../ink/ink1769.xml"/><Relationship Id="rId49" Type="http://schemas.openxmlformats.org/officeDocument/2006/relationships/image" Target="../media/image427.png"/><Relationship Id="rId57" Type="http://schemas.openxmlformats.org/officeDocument/2006/relationships/image" Target="../media/image431.png"/><Relationship Id="rId10" Type="http://schemas.openxmlformats.org/officeDocument/2006/relationships/customXml" Target="../ink/ink1756.xml"/><Relationship Id="rId31" Type="http://schemas.openxmlformats.org/officeDocument/2006/relationships/image" Target="../media/image418.png"/><Relationship Id="rId44" Type="http://schemas.openxmlformats.org/officeDocument/2006/relationships/customXml" Target="../ink/ink1773.xml"/><Relationship Id="rId52" Type="http://schemas.openxmlformats.org/officeDocument/2006/relationships/customXml" Target="../ink/ink1777.xml"/><Relationship Id="rId60" Type="http://schemas.openxmlformats.org/officeDocument/2006/relationships/customXml" Target="../ink/ink1781.xml"/><Relationship Id="rId65" Type="http://schemas.openxmlformats.org/officeDocument/2006/relationships/image" Target="../media/image435.png"/><Relationship Id="rId73" Type="http://schemas.openxmlformats.org/officeDocument/2006/relationships/image" Target="../media/image439.png"/><Relationship Id="rId78" Type="http://schemas.openxmlformats.org/officeDocument/2006/relationships/customXml" Target="../ink/ink1790.xml"/><Relationship Id="rId81" Type="http://schemas.openxmlformats.org/officeDocument/2006/relationships/image" Target="../media/image443.png"/><Relationship Id="rId86" Type="http://schemas.openxmlformats.org/officeDocument/2006/relationships/customXml" Target="../ink/ink1794.xml"/><Relationship Id="rId94" Type="http://schemas.openxmlformats.org/officeDocument/2006/relationships/customXml" Target="../ink/ink1798.xml"/><Relationship Id="rId4" Type="http://schemas.openxmlformats.org/officeDocument/2006/relationships/customXml" Target="../ink/ink1753.xml"/><Relationship Id="rId9" Type="http://schemas.openxmlformats.org/officeDocument/2006/relationships/image" Target="../media/image406.png"/><Relationship Id="rId13" Type="http://schemas.openxmlformats.org/officeDocument/2006/relationships/image" Target="../media/image408.png"/><Relationship Id="rId18" Type="http://schemas.openxmlformats.org/officeDocument/2006/relationships/customXml" Target="../ink/ink1760.xml"/><Relationship Id="rId39" Type="http://schemas.openxmlformats.org/officeDocument/2006/relationships/image" Target="../media/image422.png"/><Relationship Id="rId34" Type="http://schemas.openxmlformats.org/officeDocument/2006/relationships/customXml" Target="../ink/ink1768.xml"/><Relationship Id="rId50" Type="http://schemas.openxmlformats.org/officeDocument/2006/relationships/customXml" Target="../ink/ink1776.xml"/><Relationship Id="rId55" Type="http://schemas.openxmlformats.org/officeDocument/2006/relationships/image" Target="../media/image430.png"/><Relationship Id="rId76" Type="http://schemas.openxmlformats.org/officeDocument/2006/relationships/customXml" Target="../ink/ink1789.xml"/><Relationship Id="rId7" Type="http://schemas.openxmlformats.org/officeDocument/2006/relationships/image" Target="../media/image405.png"/><Relationship Id="rId71" Type="http://schemas.openxmlformats.org/officeDocument/2006/relationships/image" Target="../media/image438.png"/><Relationship Id="rId92" Type="http://schemas.openxmlformats.org/officeDocument/2006/relationships/customXml" Target="../ink/ink1797.xml"/><Relationship Id="rId2" Type="http://schemas.openxmlformats.org/officeDocument/2006/relationships/customXml" Target="../ink/ink1752.xml"/><Relationship Id="rId29" Type="http://schemas.openxmlformats.org/officeDocument/2006/relationships/image" Target="../media/image417.png"/><Relationship Id="rId24" Type="http://schemas.openxmlformats.org/officeDocument/2006/relationships/customXml" Target="../ink/ink1763.xml"/><Relationship Id="rId40" Type="http://schemas.openxmlformats.org/officeDocument/2006/relationships/customXml" Target="../ink/ink1771.xml"/><Relationship Id="rId45" Type="http://schemas.openxmlformats.org/officeDocument/2006/relationships/image" Target="../media/image425.png"/><Relationship Id="rId66" Type="http://schemas.openxmlformats.org/officeDocument/2006/relationships/customXml" Target="../ink/ink1784.xml"/><Relationship Id="rId87" Type="http://schemas.openxmlformats.org/officeDocument/2006/relationships/image" Target="../media/image446.png"/><Relationship Id="rId61" Type="http://schemas.openxmlformats.org/officeDocument/2006/relationships/image" Target="../media/image433.png"/><Relationship Id="rId82" Type="http://schemas.openxmlformats.org/officeDocument/2006/relationships/customXml" Target="../ink/ink1792.xml"/><Relationship Id="rId19" Type="http://schemas.openxmlformats.org/officeDocument/2006/relationships/image" Target="../media/image411.png"/><Relationship Id="rId14" Type="http://schemas.openxmlformats.org/officeDocument/2006/relationships/customXml" Target="../ink/ink1758.xml"/><Relationship Id="rId30" Type="http://schemas.openxmlformats.org/officeDocument/2006/relationships/customXml" Target="../ink/ink1766.xml"/><Relationship Id="rId35" Type="http://schemas.openxmlformats.org/officeDocument/2006/relationships/image" Target="../media/image420.png"/><Relationship Id="rId56" Type="http://schemas.openxmlformats.org/officeDocument/2006/relationships/customXml" Target="../ink/ink1779.xml"/><Relationship Id="rId77" Type="http://schemas.openxmlformats.org/officeDocument/2006/relationships/image" Target="../media/image441.png"/></Relationships>
</file>

<file path=ppt/slides/_rels/slide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11.xml"/><Relationship Id="rId21" Type="http://schemas.openxmlformats.org/officeDocument/2006/relationships/image" Target="../media/image412.png"/><Relationship Id="rId42" Type="http://schemas.openxmlformats.org/officeDocument/2006/relationships/customXml" Target="../ink/ink1819.xml"/><Relationship Id="rId47" Type="http://schemas.openxmlformats.org/officeDocument/2006/relationships/image" Target="../media/image426.png"/><Relationship Id="rId63" Type="http://schemas.openxmlformats.org/officeDocument/2006/relationships/image" Target="../media/image434.png"/><Relationship Id="rId68" Type="http://schemas.openxmlformats.org/officeDocument/2006/relationships/customXml" Target="../ink/ink1832.xml"/><Relationship Id="rId84" Type="http://schemas.openxmlformats.org/officeDocument/2006/relationships/customXml" Target="../ink/ink1840.xml"/><Relationship Id="rId89" Type="http://schemas.openxmlformats.org/officeDocument/2006/relationships/image" Target="../media/image447.png"/><Relationship Id="rId16" Type="http://schemas.openxmlformats.org/officeDocument/2006/relationships/customXml" Target="../ink/ink1806.xml"/><Relationship Id="rId11" Type="http://schemas.openxmlformats.org/officeDocument/2006/relationships/image" Target="../media/image407.png"/><Relationship Id="rId32" Type="http://schemas.openxmlformats.org/officeDocument/2006/relationships/customXml" Target="../ink/ink1814.xml"/><Relationship Id="rId37" Type="http://schemas.openxmlformats.org/officeDocument/2006/relationships/image" Target="../media/image421.png"/><Relationship Id="rId53" Type="http://schemas.openxmlformats.org/officeDocument/2006/relationships/image" Target="../media/image429.png"/><Relationship Id="rId58" Type="http://schemas.openxmlformats.org/officeDocument/2006/relationships/customXml" Target="../ink/ink1827.xml"/><Relationship Id="rId74" Type="http://schemas.openxmlformats.org/officeDocument/2006/relationships/customXml" Target="../ink/ink1835.xml"/><Relationship Id="rId79" Type="http://schemas.openxmlformats.org/officeDocument/2006/relationships/image" Target="../media/image442.png"/><Relationship Id="rId102" Type="http://schemas.openxmlformats.org/officeDocument/2006/relationships/customXml" Target="../ink/ink1849.xml"/><Relationship Id="rId5" Type="http://schemas.openxmlformats.org/officeDocument/2006/relationships/image" Target="../media/image402.png"/><Relationship Id="rId90" Type="http://schemas.openxmlformats.org/officeDocument/2006/relationships/customXml" Target="../ink/ink1843.xml"/><Relationship Id="rId95" Type="http://schemas.openxmlformats.org/officeDocument/2006/relationships/image" Target="../media/image450.png"/><Relationship Id="rId22" Type="http://schemas.openxmlformats.org/officeDocument/2006/relationships/customXml" Target="../ink/ink1809.xml"/><Relationship Id="rId27" Type="http://schemas.openxmlformats.org/officeDocument/2006/relationships/image" Target="../media/image415.png"/><Relationship Id="rId43" Type="http://schemas.openxmlformats.org/officeDocument/2006/relationships/image" Target="../media/image424.png"/><Relationship Id="rId48" Type="http://schemas.openxmlformats.org/officeDocument/2006/relationships/customXml" Target="../ink/ink1822.xml"/><Relationship Id="rId64" Type="http://schemas.openxmlformats.org/officeDocument/2006/relationships/customXml" Target="../ink/ink1830.xml"/><Relationship Id="rId69" Type="http://schemas.openxmlformats.org/officeDocument/2006/relationships/image" Target="../media/image437.png"/><Relationship Id="rId80" Type="http://schemas.openxmlformats.org/officeDocument/2006/relationships/customXml" Target="../ink/ink1838.xml"/><Relationship Id="rId85" Type="http://schemas.openxmlformats.org/officeDocument/2006/relationships/image" Target="../media/image445.png"/><Relationship Id="rId12" Type="http://schemas.openxmlformats.org/officeDocument/2006/relationships/customXml" Target="../ink/ink1804.xml"/><Relationship Id="rId17" Type="http://schemas.openxmlformats.org/officeDocument/2006/relationships/image" Target="../media/image410.png"/><Relationship Id="rId33" Type="http://schemas.openxmlformats.org/officeDocument/2006/relationships/image" Target="../media/image419.png"/><Relationship Id="rId38" Type="http://schemas.openxmlformats.org/officeDocument/2006/relationships/customXml" Target="../ink/ink1817.xml"/><Relationship Id="rId59" Type="http://schemas.openxmlformats.org/officeDocument/2006/relationships/image" Target="../media/image432.png"/><Relationship Id="rId103" Type="http://schemas.openxmlformats.org/officeDocument/2006/relationships/image" Target="../media/image454.png"/><Relationship Id="rId20" Type="http://schemas.openxmlformats.org/officeDocument/2006/relationships/customXml" Target="../ink/ink1808.xml"/><Relationship Id="rId41" Type="http://schemas.openxmlformats.org/officeDocument/2006/relationships/image" Target="../media/image423.png"/><Relationship Id="rId54" Type="http://schemas.openxmlformats.org/officeDocument/2006/relationships/customXml" Target="../ink/ink1825.xml"/><Relationship Id="rId62" Type="http://schemas.openxmlformats.org/officeDocument/2006/relationships/customXml" Target="../ink/ink1829.xml"/><Relationship Id="rId70" Type="http://schemas.openxmlformats.org/officeDocument/2006/relationships/customXml" Target="../ink/ink1833.xml"/><Relationship Id="rId75" Type="http://schemas.openxmlformats.org/officeDocument/2006/relationships/image" Target="../media/image440.png"/><Relationship Id="rId83" Type="http://schemas.openxmlformats.org/officeDocument/2006/relationships/image" Target="../media/image444.png"/><Relationship Id="rId88" Type="http://schemas.openxmlformats.org/officeDocument/2006/relationships/customXml" Target="../ink/ink1842.xml"/><Relationship Id="rId91" Type="http://schemas.openxmlformats.org/officeDocument/2006/relationships/image" Target="../media/image448.png"/><Relationship Id="rId96" Type="http://schemas.openxmlformats.org/officeDocument/2006/relationships/customXml" Target="../ink/ink18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01.xml"/><Relationship Id="rId15" Type="http://schemas.openxmlformats.org/officeDocument/2006/relationships/image" Target="../media/image409.png"/><Relationship Id="rId23" Type="http://schemas.openxmlformats.org/officeDocument/2006/relationships/image" Target="../media/image413.png"/><Relationship Id="rId28" Type="http://schemas.openxmlformats.org/officeDocument/2006/relationships/customXml" Target="../ink/ink1812.xml"/><Relationship Id="rId36" Type="http://schemas.openxmlformats.org/officeDocument/2006/relationships/customXml" Target="../ink/ink1816.xml"/><Relationship Id="rId49" Type="http://schemas.openxmlformats.org/officeDocument/2006/relationships/image" Target="../media/image427.png"/><Relationship Id="rId57" Type="http://schemas.openxmlformats.org/officeDocument/2006/relationships/image" Target="../media/image431.png"/><Relationship Id="rId10" Type="http://schemas.openxmlformats.org/officeDocument/2006/relationships/customXml" Target="../ink/ink1803.xml"/><Relationship Id="rId31" Type="http://schemas.openxmlformats.org/officeDocument/2006/relationships/image" Target="../media/image418.png"/><Relationship Id="rId44" Type="http://schemas.openxmlformats.org/officeDocument/2006/relationships/customXml" Target="../ink/ink1820.xml"/><Relationship Id="rId52" Type="http://schemas.openxmlformats.org/officeDocument/2006/relationships/customXml" Target="../ink/ink1824.xml"/><Relationship Id="rId60" Type="http://schemas.openxmlformats.org/officeDocument/2006/relationships/customXml" Target="../ink/ink1828.xml"/><Relationship Id="rId65" Type="http://schemas.openxmlformats.org/officeDocument/2006/relationships/image" Target="../media/image435.png"/><Relationship Id="rId73" Type="http://schemas.openxmlformats.org/officeDocument/2006/relationships/image" Target="../media/image439.png"/><Relationship Id="rId78" Type="http://schemas.openxmlformats.org/officeDocument/2006/relationships/customXml" Target="../ink/ink1837.xml"/><Relationship Id="rId81" Type="http://schemas.openxmlformats.org/officeDocument/2006/relationships/image" Target="../media/image443.png"/><Relationship Id="rId86" Type="http://schemas.openxmlformats.org/officeDocument/2006/relationships/customXml" Target="../ink/ink1841.xml"/><Relationship Id="rId94" Type="http://schemas.openxmlformats.org/officeDocument/2006/relationships/customXml" Target="../ink/ink1845.xml"/><Relationship Id="rId99" Type="http://schemas.openxmlformats.org/officeDocument/2006/relationships/image" Target="../media/image452.png"/><Relationship Id="rId101" Type="http://schemas.openxmlformats.org/officeDocument/2006/relationships/image" Target="../media/image453.png"/><Relationship Id="rId4" Type="http://schemas.openxmlformats.org/officeDocument/2006/relationships/customXml" Target="../ink/ink1800.xml"/><Relationship Id="rId9" Type="http://schemas.openxmlformats.org/officeDocument/2006/relationships/image" Target="../media/image406.png"/><Relationship Id="rId13" Type="http://schemas.openxmlformats.org/officeDocument/2006/relationships/image" Target="../media/image408.png"/><Relationship Id="rId18" Type="http://schemas.openxmlformats.org/officeDocument/2006/relationships/customXml" Target="../ink/ink1807.xml"/><Relationship Id="rId39" Type="http://schemas.openxmlformats.org/officeDocument/2006/relationships/image" Target="../media/image422.png"/><Relationship Id="rId34" Type="http://schemas.openxmlformats.org/officeDocument/2006/relationships/customXml" Target="../ink/ink1815.xml"/><Relationship Id="rId50" Type="http://schemas.openxmlformats.org/officeDocument/2006/relationships/customXml" Target="../ink/ink1823.xml"/><Relationship Id="rId55" Type="http://schemas.openxmlformats.org/officeDocument/2006/relationships/image" Target="../media/image430.png"/><Relationship Id="rId76" Type="http://schemas.openxmlformats.org/officeDocument/2006/relationships/customXml" Target="../ink/ink1836.xml"/><Relationship Id="rId97" Type="http://schemas.openxmlformats.org/officeDocument/2006/relationships/image" Target="../media/image451.png"/><Relationship Id="rId104" Type="http://schemas.openxmlformats.org/officeDocument/2006/relationships/customXml" Target="../ink/ink1850.xml"/><Relationship Id="rId7" Type="http://schemas.openxmlformats.org/officeDocument/2006/relationships/image" Target="../media/image405.png"/><Relationship Id="rId71" Type="http://schemas.openxmlformats.org/officeDocument/2006/relationships/image" Target="../media/image438.png"/><Relationship Id="rId92" Type="http://schemas.openxmlformats.org/officeDocument/2006/relationships/customXml" Target="../ink/ink1844.xml"/><Relationship Id="rId2" Type="http://schemas.openxmlformats.org/officeDocument/2006/relationships/customXml" Target="../ink/ink1799.xml"/><Relationship Id="rId29" Type="http://schemas.openxmlformats.org/officeDocument/2006/relationships/image" Target="../media/image417.png"/><Relationship Id="rId24" Type="http://schemas.openxmlformats.org/officeDocument/2006/relationships/customXml" Target="../ink/ink1810.xml"/><Relationship Id="rId40" Type="http://schemas.openxmlformats.org/officeDocument/2006/relationships/customXml" Target="../ink/ink1818.xml"/><Relationship Id="rId45" Type="http://schemas.openxmlformats.org/officeDocument/2006/relationships/image" Target="../media/image425.png"/><Relationship Id="rId66" Type="http://schemas.openxmlformats.org/officeDocument/2006/relationships/customXml" Target="../ink/ink1831.xml"/><Relationship Id="rId87" Type="http://schemas.openxmlformats.org/officeDocument/2006/relationships/image" Target="../media/image446.png"/><Relationship Id="rId61" Type="http://schemas.openxmlformats.org/officeDocument/2006/relationships/image" Target="../media/image433.png"/><Relationship Id="rId82" Type="http://schemas.openxmlformats.org/officeDocument/2006/relationships/customXml" Target="../ink/ink1839.xml"/><Relationship Id="rId19" Type="http://schemas.openxmlformats.org/officeDocument/2006/relationships/image" Target="../media/image411.png"/><Relationship Id="rId14" Type="http://schemas.openxmlformats.org/officeDocument/2006/relationships/customXml" Target="../ink/ink1805.xml"/><Relationship Id="rId30" Type="http://schemas.openxmlformats.org/officeDocument/2006/relationships/customXml" Target="../ink/ink1813.xml"/><Relationship Id="rId35" Type="http://schemas.openxmlformats.org/officeDocument/2006/relationships/image" Target="../media/image420.png"/><Relationship Id="rId56" Type="http://schemas.openxmlformats.org/officeDocument/2006/relationships/customXml" Target="../ink/ink1826.xml"/><Relationship Id="rId77" Type="http://schemas.openxmlformats.org/officeDocument/2006/relationships/image" Target="../media/image441.png"/><Relationship Id="rId100" Type="http://schemas.openxmlformats.org/officeDocument/2006/relationships/customXml" Target="../ink/ink1848.xml"/><Relationship Id="rId105" Type="http://schemas.openxmlformats.org/officeDocument/2006/relationships/image" Target="../media/image455.png"/><Relationship Id="rId8" Type="http://schemas.openxmlformats.org/officeDocument/2006/relationships/customXml" Target="../ink/ink1802.xml"/><Relationship Id="rId51" Type="http://schemas.openxmlformats.org/officeDocument/2006/relationships/image" Target="../media/image428.png"/><Relationship Id="rId72" Type="http://schemas.openxmlformats.org/officeDocument/2006/relationships/customXml" Target="../ink/ink1834.xml"/><Relationship Id="rId93" Type="http://schemas.openxmlformats.org/officeDocument/2006/relationships/image" Target="../media/image449.png"/><Relationship Id="rId98" Type="http://schemas.openxmlformats.org/officeDocument/2006/relationships/customXml" Target="../ink/ink1847.xml"/><Relationship Id="rId3" Type="http://schemas.openxmlformats.org/officeDocument/2006/relationships/image" Target="../media/image416.png"/><Relationship Id="rId25" Type="http://schemas.openxmlformats.org/officeDocument/2006/relationships/image" Target="../media/image414.png"/><Relationship Id="rId46" Type="http://schemas.openxmlformats.org/officeDocument/2006/relationships/customXml" Target="../ink/ink1821.xml"/><Relationship Id="rId67" Type="http://schemas.openxmlformats.org/officeDocument/2006/relationships/image" Target="../media/image436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customXml" Target="../ink/ink1854.xml"/><Relationship Id="rId13" Type="http://schemas.openxmlformats.org/officeDocument/2006/relationships/image" Target="../media/image461.png"/><Relationship Id="rId3" Type="http://schemas.openxmlformats.org/officeDocument/2006/relationships/image" Target="../media/image456.png"/><Relationship Id="rId7" Type="http://schemas.openxmlformats.org/officeDocument/2006/relationships/image" Target="../media/image458.png"/><Relationship Id="rId12" Type="http://schemas.openxmlformats.org/officeDocument/2006/relationships/customXml" Target="../ink/ink1856.xml"/><Relationship Id="rId2" Type="http://schemas.openxmlformats.org/officeDocument/2006/relationships/customXml" Target="../ink/ink18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53.xml"/><Relationship Id="rId11" Type="http://schemas.openxmlformats.org/officeDocument/2006/relationships/image" Target="../media/image460.png"/><Relationship Id="rId5" Type="http://schemas.openxmlformats.org/officeDocument/2006/relationships/image" Target="../media/image457.png"/><Relationship Id="rId10" Type="http://schemas.openxmlformats.org/officeDocument/2006/relationships/customXml" Target="../ink/ink1855.xml"/><Relationship Id="rId4" Type="http://schemas.openxmlformats.org/officeDocument/2006/relationships/customXml" Target="../ink/ink1852.xml"/><Relationship Id="rId9" Type="http://schemas.openxmlformats.org/officeDocument/2006/relationships/image" Target="../media/image459.png"/></Relationships>
</file>

<file path=ppt/slides/_rels/slide6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61.png"/><Relationship Id="rId18" Type="http://schemas.openxmlformats.org/officeDocument/2006/relationships/customXml" Target="../ink/ink1865.xml"/><Relationship Id="rId26" Type="http://schemas.openxmlformats.org/officeDocument/2006/relationships/customXml" Target="../ink/ink1869.xml"/><Relationship Id="rId3" Type="http://schemas.openxmlformats.org/officeDocument/2006/relationships/image" Target="../media/image456.png"/><Relationship Id="rId21" Type="http://schemas.openxmlformats.org/officeDocument/2006/relationships/image" Target="../media/image465.png"/><Relationship Id="rId7" Type="http://schemas.openxmlformats.org/officeDocument/2006/relationships/image" Target="../media/image458.png"/><Relationship Id="rId12" Type="http://schemas.openxmlformats.org/officeDocument/2006/relationships/customXml" Target="../ink/ink1862.xml"/><Relationship Id="rId17" Type="http://schemas.openxmlformats.org/officeDocument/2006/relationships/image" Target="../media/image463.png"/><Relationship Id="rId25" Type="http://schemas.openxmlformats.org/officeDocument/2006/relationships/image" Target="../media/image467.png"/><Relationship Id="rId33" Type="http://schemas.openxmlformats.org/officeDocument/2006/relationships/image" Target="../media/image471.png"/><Relationship Id="rId2" Type="http://schemas.openxmlformats.org/officeDocument/2006/relationships/customXml" Target="../ink/ink1857.xml"/><Relationship Id="rId16" Type="http://schemas.openxmlformats.org/officeDocument/2006/relationships/customXml" Target="../ink/ink1864.xml"/><Relationship Id="rId20" Type="http://schemas.openxmlformats.org/officeDocument/2006/relationships/customXml" Target="../ink/ink1866.xml"/><Relationship Id="rId29" Type="http://schemas.openxmlformats.org/officeDocument/2006/relationships/image" Target="../media/image4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59.xml"/><Relationship Id="rId11" Type="http://schemas.openxmlformats.org/officeDocument/2006/relationships/image" Target="../media/image460.png"/><Relationship Id="rId24" Type="http://schemas.openxmlformats.org/officeDocument/2006/relationships/customXml" Target="../ink/ink1868.xml"/><Relationship Id="rId32" Type="http://schemas.openxmlformats.org/officeDocument/2006/relationships/customXml" Target="../ink/ink1872.xml"/><Relationship Id="rId5" Type="http://schemas.openxmlformats.org/officeDocument/2006/relationships/image" Target="../media/image457.png"/><Relationship Id="rId15" Type="http://schemas.openxmlformats.org/officeDocument/2006/relationships/image" Target="../media/image462.png"/><Relationship Id="rId23" Type="http://schemas.openxmlformats.org/officeDocument/2006/relationships/image" Target="../media/image466.png"/><Relationship Id="rId28" Type="http://schemas.openxmlformats.org/officeDocument/2006/relationships/customXml" Target="../ink/ink1870.xml"/><Relationship Id="rId10" Type="http://schemas.openxmlformats.org/officeDocument/2006/relationships/customXml" Target="../ink/ink1861.xml"/><Relationship Id="rId19" Type="http://schemas.openxmlformats.org/officeDocument/2006/relationships/image" Target="../media/image464.png"/><Relationship Id="rId31" Type="http://schemas.openxmlformats.org/officeDocument/2006/relationships/image" Target="../media/image470.png"/><Relationship Id="rId4" Type="http://schemas.openxmlformats.org/officeDocument/2006/relationships/customXml" Target="../ink/ink1858.xml"/><Relationship Id="rId9" Type="http://schemas.openxmlformats.org/officeDocument/2006/relationships/image" Target="../media/image459.png"/><Relationship Id="rId14" Type="http://schemas.openxmlformats.org/officeDocument/2006/relationships/customXml" Target="../ink/ink1863.xml"/><Relationship Id="rId22" Type="http://schemas.openxmlformats.org/officeDocument/2006/relationships/customXml" Target="../ink/ink1867.xml"/><Relationship Id="rId27" Type="http://schemas.openxmlformats.org/officeDocument/2006/relationships/image" Target="../media/image468.png"/><Relationship Id="rId30" Type="http://schemas.openxmlformats.org/officeDocument/2006/relationships/customXml" Target="../ink/ink1871.xml"/><Relationship Id="rId8" Type="http://schemas.openxmlformats.org/officeDocument/2006/relationships/customXml" Target="../ink/ink1860.xml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85.xml"/><Relationship Id="rId21" Type="http://schemas.openxmlformats.org/officeDocument/2006/relationships/image" Target="../media/image465.png"/><Relationship Id="rId42" Type="http://schemas.openxmlformats.org/officeDocument/2006/relationships/customXml" Target="../ink/ink1893.xml"/><Relationship Id="rId47" Type="http://schemas.openxmlformats.org/officeDocument/2006/relationships/customXml" Target="../ink/ink1896.xml"/><Relationship Id="rId63" Type="http://schemas.openxmlformats.org/officeDocument/2006/relationships/image" Target="../media/image484.png"/><Relationship Id="rId68" Type="http://schemas.openxmlformats.org/officeDocument/2006/relationships/customXml" Target="../ink/ink1907.xml"/><Relationship Id="rId84" Type="http://schemas.openxmlformats.org/officeDocument/2006/relationships/customXml" Target="../ink/ink1915.xml"/><Relationship Id="rId89" Type="http://schemas.openxmlformats.org/officeDocument/2006/relationships/image" Target="../media/image497.png"/><Relationship Id="rId16" Type="http://schemas.openxmlformats.org/officeDocument/2006/relationships/customXml" Target="../ink/ink1880.xml"/><Relationship Id="rId11" Type="http://schemas.openxmlformats.org/officeDocument/2006/relationships/image" Target="../media/image460.png"/><Relationship Id="rId32" Type="http://schemas.openxmlformats.org/officeDocument/2006/relationships/customXml" Target="../ink/ink1888.xml"/><Relationship Id="rId37" Type="http://schemas.openxmlformats.org/officeDocument/2006/relationships/image" Target="../media/image472.png"/><Relationship Id="rId53" Type="http://schemas.openxmlformats.org/officeDocument/2006/relationships/image" Target="../media/image479.png"/><Relationship Id="rId58" Type="http://schemas.openxmlformats.org/officeDocument/2006/relationships/customXml" Target="../ink/ink1902.xml"/><Relationship Id="rId74" Type="http://schemas.openxmlformats.org/officeDocument/2006/relationships/customXml" Target="../ink/ink1910.xml"/><Relationship Id="rId79" Type="http://schemas.openxmlformats.org/officeDocument/2006/relationships/image" Target="../media/image492.png"/><Relationship Id="rId5" Type="http://schemas.openxmlformats.org/officeDocument/2006/relationships/image" Target="../media/image457.png"/><Relationship Id="rId90" Type="http://schemas.openxmlformats.org/officeDocument/2006/relationships/customXml" Target="../ink/ink1918.xml"/><Relationship Id="rId95" Type="http://schemas.openxmlformats.org/officeDocument/2006/relationships/image" Target="../media/image500.png"/><Relationship Id="rId22" Type="http://schemas.openxmlformats.org/officeDocument/2006/relationships/customXml" Target="../ink/ink1883.xml"/><Relationship Id="rId27" Type="http://schemas.openxmlformats.org/officeDocument/2006/relationships/image" Target="../media/image468.png"/><Relationship Id="rId43" Type="http://schemas.openxmlformats.org/officeDocument/2006/relationships/image" Target="../media/image475.png"/><Relationship Id="rId48" Type="http://schemas.openxmlformats.org/officeDocument/2006/relationships/image" Target="../media/image477.png"/><Relationship Id="rId64" Type="http://schemas.openxmlformats.org/officeDocument/2006/relationships/customXml" Target="../ink/ink1905.xml"/><Relationship Id="rId69" Type="http://schemas.openxmlformats.org/officeDocument/2006/relationships/image" Target="../media/image487.png"/><Relationship Id="rId80" Type="http://schemas.openxmlformats.org/officeDocument/2006/relationships/customXml" Target="../ink/ink1913.xml"/><Relationship Id="rId85" Type="http://schemas.openxmlformats.org/officeDocument/2006/relationships/image" Target="../media/image495.png"/><Relationship Id="rId12" Type="http://schemas.openxmlformats.org/officeDocument/2006/relationships/customXml" Target="../ink/ink1878.xml"/><Relationship Id="rId17" Type="http://schemas.openxmlformats.org/officeDocument/2006/relationships/image" Target="../media/image463.png"/><Relationship Id="rId25" Type="http://schemas.openxmlformats.org/officeDocument/2006/relationships/image" Target="../media/image467.png"/><Relationship Id="rId33" Type="http://schemas.openxmlformats.org/officeDocument/2006/relationships/image" Target="../media/image471.png"/><Relationship Id="rId38" Type="http://schemas.openxmlformats.org/officeDocument/2006/relationships/customXml" Target="../ink/ink1891.xml"/><Relationship Id="rId46" Type="http://schemas.openxmlformats.org/officeDocument/2006/relationships/image" Target="../media/image476.png"/><Relationship Id="rId59" Type="http://schemas.openxmlformats.org/officeDocument/2006/relationships/image" Target="../media/image482.png"/><Relationship Id="rId67" Type="http://schemas.openxmlformats.org/officeDocument/2006/relationships/image" Target="../media/image486.png"/><Relationship Id="rId20" Type="http://schemas.openxmlformats.org/officeDocument/2006/relationships/customXml" Target="../ink/ink1882.xml"/><Relationship Id="rId41" Type="http://schemas.openxmlformats.org/officeDocument/2006/relationships/image" Target="../media/image474.png"/><Relationship Id="rId54" Type="http://schemas.openxmlformats.org/officeDocument/2006/relationships/customXml" Target="../ink/ink1900.xml"/><Relationship Id="rId62" Type="http://schemas.openxmlformats.org/officeDocument/2006/relationships/customXml" Target="../ink/ink1904.xml"/><Relationship Id="rId70" Type="http://schemas.openxmlformats.org/officeDocument/2006/relationships/customXml" Target="../ink/ink1908.xml"/><Relationship Id="rId75" Type="http://schemas.openxmlformats.org/officeDocument/2006/relationships/image" Target="../media/image490.png"/><Relationship Id="rId83" Type="http://schemas.openxmlformats.org/officeDocument/2006/relationships/image" Target="../media/image494.png"/><Relationship Id="rId88" Type="http://schemas.openxmlformats.org/officeDocument/2006/relationships/customXml" Target="../ink/ink1917.xml"/><Relationship Id="rId91" Type="http://schemas.openxmlformats.org/officeDocument/2006/relationships/image" Target="../media/image498.png"/><Relationship Id="rId96" Type="http://schemas.openxmlformats.org/officeDocument/2006/relationships/customXml" Target="../ink/ink19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75.xml"/><Relationship Id="rId15" Type="http://schemas.openxmlformats.org/officeDocument/2006/relationships/image" Target="../media/image462.png"/><Relationship Id="rId23" Type="http://schemas.openxmlformats.org/officeDocument/2006/relationships/image" Target="../media/image466.png"/><Relationship Id="rId28" Type="http://schemas.openxmlformats.org/officeDocument/2006/relationships/customXml" Target="../ink/ink1886.xml"/><Relationship Id="rId36" Type="http://schemas.openxmlformats.org/officeDocument/2006/relationships/customXml" Target="../ink/ink1890.xml"/><Relationship Id="rId49" Type="http://schemas.openxmlformats.org/officeDocument/2006/relationships/customXml" Target="../ink/ink1897.xml"/><Relationship Id="rId57" Type="http://schemas.openxmlformats.org/officeDocument/2006/relationships/image" Target="../media/image481.png"/><Relationship Id="rId10" Type="http://schemas.openxmlformats.org/officeDocument/2006/relationships/customXml" Target="../ink/ink1877.xml"/><Relationship Id="rId31" Type="http://schemas.openxmlformats.org/officeDocument/2006/relationships/image" Target="../media/image470.png"/><Relationship Id="rId44" Type="http://schemas.openxmlformats.org/officeDocument/2006/relationships/customXml" Target="../ink/ink1894.xml"/><Relationship Id="rId52" Type="http://schemas.openxmlformats.org/officeDocument/2006/relationships/customXml" Target="../ink/ink1899.xml"/><Relationship Id="rId60" Type="http://schemas.openxmlformats.org/officeDocument/2006/relationships/customXml" Target="../ink/ink1903.xml"/><Relationship Id="rId65" Type="http://schemas.openxmlformats.org/officeDocument/2006/relationships/image" Target="../media/image485.png"/><Relationship Id="rId73" Type="http://schemas.openxmlformats.org/officeDocument/2006/relationships/image" Target="../media/image489.png"/><Relationship Id="rId78" Type="http://schemas.openxmlformats.org/officeDocument/2006/relationships/customXml" Target="../ink/ink1912.xml"/><Relationship Id="rId81" Type="http://schemas.openxmlformats.org/officeDocument/2006/relationships/image" Target="../media/image493.png"/><Relationship Id="rId86" Type="http://schemas.openxmlformats.org/officeDocument/2006/relationships/customXml" Target="../ink/ink1916.xml"/><Relationship Id="rId94" Type="http://schemas.openxmlformats.org/officeDocument/2006/relationships/customXml" Target="../ink/ink1920.xml"/><Relationship Id="rId99" Type="http://schemas.openxmlformats.org/officeDocument/2006/relationships/image" Target="../media/image501.png"/><Relationship Id="rId101" Type="http://schemas.openxmlformats.org/officeDocument/2006/relationships/image" Target="../media/image502.png"/><Relationship Id="rId4" Type="http://schemas.openxmlformats.org/officeDocument/2006/relationships/customXml" Target="../ink/ink1874.xml"/><Relationship Id="rId9" Type="http://schemas.openxmlformats.org/officeDocument/2006/relationships/image" Target="../media/image459.png"/><Relationship Id="rId13" Type="http://schemas.openxmlformats.org/officeDocument/2006/relationships/image" Target="../media/image461.png"/><Relationship Id="rId18" Type="http://schemas.openxmlformats.org/officeDocument/2006/relationships/customXml" Target="../ink/ink1881.xml"/><Relationship Id="rId39" Type="http://schemas.openxmlformats.org/officeDocument/2006/relationships/image" Target="../media/image473.png"/><Relationship Id="rId34" Type="http://schemas.openxmlformats.org/officeDocument/2006/relationships/customXml" Target="../ink/ink1889.xml"/><Relationship Id="rId50" Type="http://schemas.openxmlformats.org/officeDocument/2006/relationships/customXml" Target="../ink/ink1898.xml"/><Relationship Id="rId55" Type="http://schemas.openxmlformats.org/officeDocument/2006/relationships/image" Target="../media/image480.png"/><Relationship Id="rId76" Type="http://schemas.openxmlformats.org/officeDocument/2006/relationships/customXml" Target="../ink/ink1911.xml"/><Relationship Id="rId97" Type="http://schemas.openxmlformats.org/officeDocument/2006/relationships/image" Target="../media/image220.png"/><Relationship Id="rId7" Type="http://schemas.openxmlformats.org/officeDocument/2006/relationships/image" Target="../media/image458.png"/><Relationship Id="rId71" Type="http://schemas.openxmlformats.org/officeDocument/2006/relationships/image" Target="../media/image488.png"/><Relationship Id="rId92" Type="http://schemas.openxmlformats.org/officeDocument/2006/relationships/customXml" Target="../ink/ink1919.xml"/><Relationship Id="rId2" Type="http://schemas.openxmlformats.org/officeDocument/2006/relationships/customXml" Target="../ink/ink1873.xml"/><Relationship Id="rId29" Type="http://schemas.openxmlformats.org/officeDocument/2006/relationships/image" Target="../media/image469.png"/><Relationship Id="rId24" Type="http://schemas.openxmlformats.org/officeDocument/2006/relationships/customXml" Target="../ink/ink1884.xml"/><Relationship Id="rId40" Type="http://schemas.openxmlformats.org/officeDocument/2006/relationships/customXml" Target="../ink/ink1892.xml"/><Relationship Id="rId45" Type="http://schemas.openxmlformats.org/officeDocument/2006/relationships/customXml" Target="../ink/ink1895.xml"/><Relationship Id="rId66" Type="http://schemas.openxmlformats.org/officeDocument/2006/relationships/customXml" Target="../ink/ink1906.xml"/><Relationship Id="rId87" Type="http://schemas.openxmlformats.org/officeDocument/2006/relationships/image" Target="../media/image496.png"/><Relationship Id="rId61" Type="http://schemas.openxmlformats.org/officeDocument/2006/relationships/image" Target="../media/image483.png"/><Relationship Id="rId82" Type="http://schemas.openxmlformats.org/officeDocument/2006/relationships/customXml" Target="../ink/ink1914.xml"/><Relationship Id="rId19" Type="http://schemas.openxmlformats.org/officeDocument/2006/relationships/image" Target="../media/image464.png"/><Relationship Id="rId14" Type="http://schemas.openxmlformats.org/officeDocument/2006/relationships/customXml" Target="../ink/ink1879.xml"/><Relationship Id="rId30" Type="http://schemas.openxmlformats.org/officeDocument/2006/relationships/customXml" Target="../ink/ink1887.xml"/><Relationship Id="rId35" Type="http://schemas.openxmlformats.org/officeDocument/2006/relationships/image" Target="../media/image1110.png"/><Relationship Id="rId56" Type="http://schemas.openxmlformats.org/officeDocument/2006/relationships/customXml" Target="../ink/ink1901.xml"/><Relationship Id="rId77" Type="http://schemas.openxmlformats.org/officeDocument/2006/relationships/image" Target="../media/image491.png"/><Relationship Id="rId100" Type="http://schemas.openxmlformats.org/officeDocument/2006/relationships/customXml" Target="../ink/ink1923.xml"/><Relationship Id="rId8" Type="http://schemas.openxmlformats.org/officeDocument/2006/relationships/customXml" Target="../ink/ink1876.xml"/><Relationship Id="rId51" Type="http://schemas.openxmlformats.org/officeDocument/2006/relationships/image" Target="../media/image478.png"/><Relationship Id="rId72" Type="http://schemas.openxmlformats.org/officeDocument/2006/relationships/customXml" Target="../ink/ink1909.xml"/><Relationship Id="rId93" Type="http://schemas.openxmlformats.org/officeDocument/2006/relationships/image" Target="../media/image499.png"/><Relationship Id="rId98" Type="http://schemas.openxmlformats.org/officeDocument/2006/relationships/customXml" Target="../ink/ink1922.xml"/><Relationship Id="rId3" Type="http://schemas.openxmlformats.org/officeDocument/2006/relationships/image" Target="../media/image456.png"/></Relationships>
</file>

<file path=ppt/slides/_rels/slide6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36.xml"/><Relationship Id="rId21" Type="http://schemas.openxmlformats.org/officeDocument/2006/relationships/image" Target="../media/image465.png"/><Relationship Id="rId42" Type="http://schemas.openxmlformats.org/officeDocument/2006/relationships/customXml" Target="../ink/ink1944.xml"/><Relationship Id="rId47" Type="http://schemas.openxmlformats.org/officeDocument/2006/relationships/customXml" Target="../ink/ink1947.xml"/><Relationship Id="rId63" Type="http://schemas.openxmlformats.org/officeDocument/2006/relationships/image" Target="../media/image483.png"/><Relationship Id="rId68" Type="http://schemas.openxmlformats.org/officeDocument/2006/relationships/customXml" Target="../ink/ink1958.xml"/><Relationship Id="rId84" Type="http://schemas.openxmlformats.org/officeDocument/2006/relationships/customXml" Target="../ink/ink1966.xml"/><Relationship Id="rId89" Type="http://schemas.openxmlformats.org/officeDocument/2006/relationships/image" Target="../media/image496.png"/><Relationship Id="rId16" Type="http://schemas.openxmlformats.org/officeDocument/2006/relationships/customXml" Target="../ink/ink1931.xml"/><Relationship Id="rId11" Type="http://schemas.openxmlformats.org/officeDocument/2006/relationships/image" Target="../media/image460.png"/><Relationship Id="rId32" Type="http://schemas.openxmlformats.org/officeDocument/2006/relationships/customXml" Target="../ink/ink1939.xml"/><Relationship Id="rId37" Type="http://schemas.openxmlformats.org/officeDocument/2006/relationships/image" Target="../media/image472.png"/><Relationship Id="rId53" Type="http://schemas.openxmlformats.org/officeDocument/2006/relationships/image" Target="../media/image478.png"/><Relationship Id="rId58" Type="http://schemas.openxmlformats.org/officeDocument/2006/relationships/customXml" Target="../ink/ink1953.xml"/><Relationship Id="rId74" Type="http://schemas.openxmlformats.org/officeDocument/2006/relationships/customXml" Target="../ink/ink1961.xml"/><Relationship Id="rId79" Type="http://schemas.openxmlformats.org/officeDocument/2006/relationships/image" Target="../media/image491.png"/><Relationship Id="rId102" Type="http://schemas.openxmlformats.org/officeDocument/2006/relationships/customXml" Target="../ink/ink1975.xml"/><Relationship Id="rId5" Type="http://schemas.openxmlformats.org/officeDocument/2006/relationships/image" Target="../media/image457.png"/><Relationship Id="rId90" Type="http://schemas.openxmlformats.org/officeDocument/2006/relationships/customXml" Target="../ink/ink1969.xml"/><Relationship Id="rId95" Type="http://schemas.openxmlformats.org/officeDocument/2006/relationships/image" Target="../media/image499.png"/><Relationship Id="rId22" Type="http://schemas.openxmlformats.org/officeDocument/2006/relationships/customXml" Target="../ink/ink1934.xml"/><Relationship Id="rId27" Type="http://schemas.openxmlformats.org/officeDocument/2006/relationships/image" Target="../media/image468.png"/><Relationship Id="rId43" Type="http://schemas.openxmlformats.org/officeDocument/2006/relationships/image" Target="../media/image474.png"/><Relationship Id="rId48" Type="http://schemas.openxmlformats.org/officeDocument/2006/relationships/image" Target="../media/image476.png"/><Relationship Id="rId64" Type="http://schemas.openxmlformats.org/officeDocument/2006/relationships/customXml" Target="../ink/ink1956.xml"/><Relationship Id="rId69" Type="http://schemas.openxmlformats.org/officeDocument/2006/relationships/image" Target="../media/image486.png"/><Relationship Id="rId80" Type="http://schemas.openxmlformats.org/officeDocument/2006/relationships/customXml" Target="../ink/ink1964.xml"/><Relationship Id="rId85" Type="http://schemas.openxmlformats.org/officeDocument/2006/relationships/image" Target="../media/image494.png"/><Relationship Id="rId12" Type="http://schemas.openxmlformats.org/officeDocument/2006/relationships/customXml" Target="../ink/ink1929.xml"/><Relationship Id="rId17" Type="http://schemas.openxmlformats.org/officeDocument/2006/relationships/image" Target="../media/image463.png"/><Relationship Id="rId25" Type="http://schemas.openxmlformats.org/officeDocument/2006/relationships/image" Target="../media/image467.png"/><Relationship Id="rId33" Type="http://schemas.openxmlformats.org/officeDocument/2006/relationships/image" Target="../media/image471.png"/><Relationship Id="rId38" Type="http://schemas.openxmlformats.org/officeDocument/2006/relationships/customXml" Target="../ink/ink1942.xml"/><Relationship Id="rId46" Type="http://schemas.openxmlformats.org/officeDocument/2006/relationships/customXml" Target="../ink/ink1946.xml"/><Relationship Id="rId59" Type="http://schemas.openxmlformats.org/officeDocument/2006/relationships/image" Target="../media/image481.png"/><Relationship Id="rId67" Type="http://schemas.openxmlformats.org/officeDocument/2006/relationships/image" Target="../media/image485.png"/><Relationship Id="rId103" Type="http://schemas.openxmlformats.org/officeDocument/2006/relationships/image" Target="../media/image502.png"/><Relationship Id="rId20" Type="http://schemas.openxmlformats.org/officeDocument/2006/relationships/customXml" Target="../ink/ink1933.xml"/><Relationship Id="rId41" Type="http://schemas.openxmlformats.org/officeDocument/2006/relationships/image" Target="../media/image503.png"/><Relationship Id="rId54" Type="http://schemas.openxmlformats.org/officeDocument/2006/relationships/customXml" Target="../ink/ink1951.xml"/><Relationship Id="rId62" Type="http://schemas.openxmlformats.org/officeDocument/2006/relationships/customXml" Target="../ink/ink1955.xml"/><Relationship Id="rId70" Type="http://schemas.openxmlformats.org/officeDocument/2006/relationships/customXml" Target="../ink/ink1959.xml"/><Relationship Id="rId75" Type="http://schemas.openxmlformats.org/officeDocument/2006/relationships/image" Target="../media/image489.png"/><Relationship Id="rId83" Type="http://schemas.openxmlformats.org/officeDocument/2006/relationships/image" Target="../media/image493.png"/><Relationship Id="rId88" Type="http://schemas.openxmlformats.org/officeDocument/2006/relationships/customXml" Target="../ink/ink1968.xml"/><Relationship Id="rId91" Type="http://schemas.openxmlformats.org/officeDocument/2006/relationships/image" Target="../media/image497.png"/><Relationship Id="rId96" Type="http://schemas.openxmlformats.org/officeDocument/2006/relationships/customXml" Target="../ink/ink19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26.xml"/><Relationship Id="rId15" Type="http://schemas.openxmlformats.org/officeDocument/2006/relationships/image" Target="../media/image462.png"/><Relationship Id="rId23" Type="http://schemas.openxmlformats.org/officeDocument/2006/relationships/image" Target="../media/image466.png"/><Relationship Id="rId28" Type="http://schemas.openxmlformats.org/officeDocument/2006/relationships/customXml" Target="../ink/ink1937.xml"/><Relationship Id="rId36" Type="http://schemas.openxmlformats.org/officeDocument/2006/relationships/customXml" Target="../ink/ink1941.xml"/><Relationship Id="rId49" Type="http://schemas.openxmlformats.org/officeDocument/2006/relationships/customXml" Target="../ink/ink1948.xml"/><Relationship Id="rId57" Type="http://schemas.openxmlformats.org/officeDocument/2006/relationships/image" Target="../media/image480.png"/><Relationship Id="rId10" Type="http://schemas.openxmlformats.org/officeDocument/2006/relationships/customXml" Target="../ink/ink1928.xml"/><Relationship Id="rId31" Type="http://schemas.openxmlformats.org/officeDocument/2006/relationships/image" Target="../media/image470.png"/><Relationship Id="rId44" Type="http://schemas.openxmlformats.org/officeDocument/2006/relationships/customXml" Target="../ink/ink1945.xml"/><Relationship Id="rId52" Type="http://schemas.openxmlformats.org/officeDocument/2006/relationships/customXml" Target="../ink/ink1950.xml"/><Relationship Id="rId60" Type="http://schemas.openxmlformats.org/officeDocument/2006/relationships/customXml" Target="../ink/ink1954.xml"/><Relationship Id="rId65" Type="http://schemas.openxmlformats.org/officeDocument/2006/relationships/image" Target="../media/image484.png"/><Relationship Id="rId73" Type="http://schemas.openxmlformats.org/officeDocument/2006/relationships/image" Target="../media/image488.png"/><Relationship Id="rId78" Type="http://schemas.openxmlformats.org/officeDocument/2006/relationships/customXml" Target="../ink/ink1963.xml"/><Relationship Id="rId81" Type="http://schemas.openxmlformats.org/officeDocument/2006/relationships/image" Target="../media/image492.png"/><Relationship Id="rId86" Type="http://schemas.openxmlformats.org/officeDocument/2006/relationships/customXml" Target="../ink/ink1967.xml"/><Relationship Id="rId94" Type="http://schemas.openxmlformats.org/officeDocument/2006/relationships/customXml" Target="../ink/ink1971.xml"/><Relationship Id="rId99" Type="http://schemas.openxmlformats.org/officeDocument/2006/relationships/image" Target="../media/image220.png"/><Relationship Id="rId101" Type="http://schemas.openxmlformats.org/officeDocument/2006/relationships/image" Target="../media/image501.png"/><Relationship Id="rId4" Type="http://schemas.openxmlformats.org/officeDocument/2006/relationships/customXml" Target="../ink/ink1925.xml"/><Relationship Id="rId9" Type="http://schemas.openxmlformats.org/officeDocument/2006/relationships/image" Target="../media/image459.png"/><Relationship Id="rId13" Type="http://schemas.openxmlformats.org/officeDocument/2006/relationships/image" Target="../media/image461.png"/><Relationship Id="rId18" Type="http://schemas.openxmlformats.org/officeDocument/2006/relationships/customXml" Target="../ink/ink1932.xml"/><Relationship Id="rId39" Type="http://schemas.openxmlformats.org/officeDocument/2006/relationships/image" Target="../media/image473.png"/><Relationship Id="rId34" Type="http://schemas.openxmlformats.org/officeDocument/2006/relationships/customXml" Target="../ink/ink1940.xml"/><Relationship Id="rId50" Type="http://schemas.openxmlformats.org/officeDocument/2006/relationships/image" Target="../media/image477.png"/><Relationship Id="rId55" Type="http://schemas.openxmlformats.org/officeDocument/2006/relationships/image" Target="../media/image479.png"/><Relationship Id="rId76" Type="http://schemas.openxmlformats.org/officeDocument/2006/relationships/customXml" Target="../ink/ink1962.xml"/><Relationship Id="rId97" Type="http://schemas.openxmlformats.org/officeDocument/2006/relationships/image" Target="../media/image500.png"/><Relationship Id="rId7" Type="http://schemas.openxmlformats.org/officeDocument/2006/relationships/image" Target="../media/image458.png"/><Relationship Id="rId71" Type="http://schemas.openxmlformats.org/officeDocument/2006/relationships/image" Target="../media/image487.png"/><Relationship Id="rId92" Type="http://schemas.openxmlformats.org/officeDocument/2006/relationships/customXml" Target="../ink/ink1970.xml"/><Relationship Id="rId2" Type="http://schemas.openxmlformats.org/officeDocument/2006/relationships/customXml" Target="../ink/ink1924.xml"/><Relationship Id="rId29" Type="http://schemas.openxmlformats.org/officeDocument/2006/relationships/image" Target="../media/image469.png"/><Relationship Id="rId24" Type="http://schemas.openxmlformats.org/officeDocument/2006/relationships/customXml" Target="../ink/ink1935.xml"/><Relationship Id="rId40" Type="http://schemas.openxmlformats.org/officeDocument/2006/relationships/customXml" Target="../ink/ink1943.xml"/><Relationship Id="rId45" Type="http://schemas.openxmlformats.org/officeDocument/2006/relationships/image" Target="../media/image475.png"/><Relationship Id="rId66" Type="http://schemas.openxmlformats.org/officeDocument/2006/relationships/customXml" Target="../ink/ink1957.xml"/><Relationship Id="rId87" Type="http://schemas.openxmlformats.org/officeDocument/2006/relationships/image" Target="../media/image495.png"/><Relationship Id="rId61" Type="http://schemas.openxmlformats.org/officeDocument/2006/relationships/image" Target="../media/image482.png"/><Relationship Id="rId82" Type="http://schemas.openxmlformats.org/officeDocument/2006/relationships/customXml" Target="../ink/ink1965.xml"/><Relationship Id="rId19" Type="http://schemas.openxmlformats.org/officeDocument/2006/relationships/image" Target="../media/image464.png"/><Relationship Id="rId14" Type="http://schemas.openxmlformats.org/officeDocument/2006/relationships/customXml" Target="../ink/ink1930.xml"/><Relationship Id="rId30" Type="http://schemas.openxmlformats.org/officeDocument/2006/relationships/customXml" Target="../ink/ink1938.xml"/><Relationship Id="rId35" Type="http://schemas.openxmlformats.org/officeDocument/2006/relationships/image" Target="../media/image1110.png"/><Relationship Id="rId56" Type="http://schemas.openxmlformats.org/officeDocument/2006/relationships/customXml" Target="../ink/ink1952.xml"/><Relationship Id="rId77" Type="http://schemas.openxmlformats.org/officeDocument/2006/relationships/image" Target="../media/image490.png"/><Relationship Id="rId100" Type="http://schemas.openxmlformats.org/officeDocument/2006/relationships/customXml" Target="../ink/ink1974.xml"/><Relationship Id="rId8" Type="http://schemas.openxmlformats.org/officeDocument/2006/relationships/customXml" Target="../ink/ink1927.xml"/><Relationship Id="rId51" Type="http://schemas.openxmlformats.org/officeDocument/2006/relationships/customXml" Target="../ink/ink1949.xml"/><Relationship Id="rId72" Type="http://schemas.openxmlformats.org/officeDocument/2006/relationships/customXml" Target="../ink/ink1960.xml"/><Relationship Id="rId93" Type="http://schemas.openxmlformats.org/officeDocument/2006/relationships/image" Target="../media/image498.png"/><Relationship Id="rId98" Type="http://schemas.openxmlformats.org/officeDocument/2006/relationships/customXml" Target="../ink/ink1973.xml"/><Relationship Id="rId3" Type="http://schemas.openxmlformats.org/officeDocument/2006/relationships/image" Target="../media/image456.png"/></Relationships>
</file>

<file path=ppt/slides/_rels/slide6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88.xml"/><Relationship Id="rId21" Type="http://schemas.openxmlformats.org/officeDocument/2006/relationships/image" Target="../media/image465.png"/><Relationship Id="rId42" Type="http://schemas.openxmlformats.org/officeDocument/2006/relationships/customXml" Target="../ink/ink1996.xml"/><Relationship Id="rId47" Type="http://schemas.openxmlformats.org/officeDocument/2006/relationships/image" Target="../media/image474.png"/><Relationship Id="rId63" Type="http://schemas.openxmlformats.org/officeDocument/2006/relationships/image" Target="../media/image481.png"/><Relationship Id="rId68" Type="http://schemas.openxmlformats.org/officeDocument/2006/relationships/customXml" Target="../ink/ink2010.xml"/><Relationship Id="rId84" Type="http://schemas.openxmlformats.org/officeDocument/2006/relationships/customXml" Target="../ink/ink2018.xml"/><Relationship Id="rId89" Type="http://schemas.openxmlformats.org/officeDocument/2006/relationships/image" Target="../media/image494.png"/><Relationship Id="rId16" Type="http://schemas.openxmlformats.org/officeDocument/2006/relationships/customXml" Target="../ink/ink1983.xml"/><Relationship Id="rId107" Type="http://schemas.openxmlformats.org/officeDocument/2006/relationships/image" Target="../media/image502.png"/><Relationship Id="rId11" Type="http://schemas.openxmlformats.org/officeDocument/2006/relationships/image" Target="../media/image460.png"/><Relationship Id="rId32" Type="http://schemas.openxmlformats.org/officeDocument/2006/relationships/customXml" Target="../ink/ink1991.xml"/><Relationship Id="rId37" Type="http://schemas.openxmlformats.org/officeDocument/2006/relationships/image" Target="../media/image472.png"/><Relationship Id="rId53" Type="http://schemas.openxmlformats.org/officeDocument/2006/relationships/customXml" Target="../ink/ink2002.xml"/><Relationship Id="rId58" Type="http://schemas.openxmlformats.org/officeDocument/2006/relationships/customXml" Target="../ink/ink2005.xml"/><Relationship Id="rId74" Type="http://schemas.openxmlformats.org/officeDocument/2006/relationships/customXml" Target="../ink/ink2013.xml"/><Relationship Id="rId79" Type="http://schemas.openxmlformats.org/officeDocument/2006/relationships/image" Target="../media/image489.png"/><Relationship Id="rId102" Type="http://schemas.openxmlformats.org/officeDocument/2006/relationships/customXml" Target="../ink/ink2027.xml"/><Relationship Id="rId5" Type="http://schemas.openxmlformats.org/officeDocument/2006/relationships/image" Target="../media/image457.png"/><Relationship Id="rId90" Type="http://schemas.openxmlformats.org/officeDocument/2006/relationships/customXml" Target="../ink/ink2021.xml"/><Relationship Id="rId95" Type="http://schemas.openxmlformats.org/officeDocument/2006/relationships/image" Target="../media/image497.png"/><Relationship Id="rId22" Type="http://schemas.openxmlformats.org/officeDocument/2006/relationships/customXml" Target="../ink/ink1986.xml"/><Relationship Id="rId27" Type="http://schemas.openxmlformats.org/officeDocument/2006/relationships/image" Target="../media/image468.png"/><Relationship Id="rId43" Type="http://schemas.openxmlformats.org/officeDocument/2006/relationships/image" Target="../media/image504.png"/><Relationship Id="rId48" Type="http://schemas.openxmlformats.org/officeDocument/2006/relationships/customXml" Target="../ink/ink1999.xml"/><Relationship Id="rId64" Type="http://schemas.openxmlformats.org/officeDocument/2006/relationships/customXml" Target="../ink/ink2008.xml"/><Relationship Id="rId69" Type="http://schemas.openxmlformats.org/officeDocument/2006/relationships/image" Target="../media/image484.png"/><Relationship Id="rId80" Type="http://schemas.openxmlformats.org/officeDocument/2006/relationships/customXml" Target="../ink/ink2016.xml"/><Relationship Id="rId85" Type="http://schemas.openxmlformats.org/officeDocument/2006/relationships/image" Target="../media/image492.png"/><Relationship Id="rId12" Type="http://schemas.openxmlformats.org/officeDocument/2006/relationships/customXml" Target="../ink/ink1981.xml"/><Relationship Id="rId17" Type="http://schemas.openxmlformats.org/officeDocument/2006/relationships/image" Target="../media/image463.png"/><Relationship Id="rId33" Type="http://schemas.openxmlformats.org/officeDocument/2006/relationships/image" Target="../media/image471.png"/><Relationship Id="rId38" Type="http://schemas.openxmlformats.org/officeDocument/2006/relationships/customXml" Target="../ink/ink1994.xml"/><Relationship Id="rId59" Type="http://schemas.openxmlformats.org/officeDocument/2006/relationships/image" Target="../media/image479.png"/><Relationship Id="rId103" Type="http://schemas.openxmlformats.org/officeDocument/2006/relationships/image" Target="../media/image220.png"/><Relationship Id="rId20" Type="http://schemas.openxmlformats.org/officeDocument/2006/relationships/customXml" Target="../ink/ink1985.xml"/><Relationship Id="rId41" Type="http://schemas.openxmlformats.org/officeDocument/2006/relationships/image" Target="../media/image503.png"/><Relationship Id="rId54" Type="http://schemas.openxmlformats.org/officeDocument/2006/relationships/image" Target="../media/image477.png"/><Relationship Id="rId62" Type="http://schemas.openxmlformats.org/officeDocument/2006/relationships/customXml" Target="../ink/ink2007.xml"/><Relationship Id="rId70" Type="http://schemas.openxmlformats.org/officeDocument/2006/relationships/customXml" Target="../ink/ink2011.xml"/><Relationship Id="rId75" Type="http://schemas.openxmlformats.org/officeDocument/2006/relationships/image" Target="../media/image487.png"/><Relationship Id="rId83" Type="http://schemas.openxmlformats.org/officeDocument/2006/relationships/image" Target="../media/image491.png"/><Relationship Id="rId88" Type="http://schemas.openxmlformats.org/officeDocument/2006/relationships/customXml" Target="../ink/ink2020.xml"/><Relationship Id="rId91" Type="http://schemas.openxmlformats.org/officeDocument/2006/relationships/image" Target="../media/image495.png"/><Relationship Id="rId96" Type="http://schemas.openxmlformats.org/officeDocument/2006/relationships/customXml" Target="../ink/ink202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78.xml"/><Relationship Id="rId15" Type="http://schemas.openxmlformats.org/officeDocument/2006/relationships/image" Target="../media/image462.png"/><Relationship Id="rId23" Type="http://schemas.openxmlformats.org/officeDocument/2006/relationships/image" Target="../media/image466.png"/><Relationship Id="rId28" Type="http://schemas.openxmlformats.org/officeDocument/2006/relationships/customXml" Target="../ink/ink1989.xml"/><Relationship Id="rId36" Type="http://schemas.openxmlformats.org/officeDocument/2006/relationships/customXml" Target="../ink/ink1993.xml"/><Relationship Id="rId49" Type="http://schemas.openxmlformats.org/officeDocument/2006/relationships/image" Target="../media/image475.png"/><Relationship Id="rId57" Type="http://schemas.openxmlformats.org/officeDocument/2006/relationships/image" Target="../media/image478.png"/><Relationship Id="rId106" Type="http://schemas.openxmlformats.org/officeDocument/2006/relationships/customXml" Target="../ink/ink2029.xml"/><Relationship Id="rId10" Type="http://schemas.openxmlformats.org/officeDocument/2006/relationships/customXml" Target="../ink/ink1980.xml"/><Relationship Id="rId31" Type="http://schemas.openxmlformats.org/officeDocument/2006/relationships/image" Target="../media/image470.png"/><Relationship Id="rId44" Type="http://schemas.openxmlformats.org/officeDocument/2006/relationships/customXml" Target="../ink/ink1997.xml"/><Relationship Id="rId52" Type="http://schemas.openxmlformats.org/officeDocument/2006/relationships/image" Target="../media/image476.png"/><Relationship Id="rId60" Type="http://schemas.openxmlformats.org/officeDocument/2006/relationships/customXml" Target="../ink/ink2006.xml"/><Relationship Id="rId65" Type="http://schemas.openxmlformats.org/officeDocument/2006/relationships/image" Target="../media/image482.png"/><Relationship Id="rId73" Type="http://schemas.openxmlformats.org/officeDocument/2006/relationships/image" Target="../media/image486.png"/><Relationship Id="rId78" Type="http://schemas.openxmlformats.org/officeDocument/2006/relationships/customXml" Target="../ink/ink2015.xml"/><Relationship Id="rId81" Type="http://schemas.openxmlformats.org/officeDocument/2006/relationships/image" Target="../media/image490.png"/><Relationship Id="rId86" Type="http://schemas.openxmlformats.org/officeDocument/2006/relationships/customXml" Target="../ink/ink2019.xml"/><Relationship Id="rId94" Type="http://schemas.openxmlformats.org/officeDocument/2006/relationships/customXml" Target="../ink/ink2023.xml"/><Relationship Id="rId99" Type="http://schemas.openxmlformats.org/officeDocument/2006/relationships/image" Target="../media/image499.png"/><Relationship Id="rId101" Type="http://schemas.openxmlformats.org/officeDocument/2006/relationships/image" Target="../media/image500.png"/><Relationship Id="rId4" Type="http://schemas.openxmlformats.org/officeDocument/2006/relationships/customXml" Target="../ink/ink1977.xml"/><Relationship Id="rId9" Type="http://schemas.openxmlformats.org/officeDocument/2006/relationships/image" Target="../media/image459.png"/><Relationship Id="rId13" Type="http://schemas.openxmlformats.org/officeDocument/2006/relationships/image" Target="../media/image461.png"/><Relationship Id="rId18" Type="http://schemas.openxmlformats.org/officeDocument/2006/relationships/customXml" Target="../ink/ink1984.xml"/><Relationship Id="rId39" Type="http://schemas.openxmlformats.org/officeDocument/2006/relationships/image" Target="../media/image473.png"/><Relationship Id="rId34" Type="http://schemas.openxmlformats.org/officeDocument/2006/relationships/customXml" Target="../ink/ink1992.xml"/><Relationship Id="rId50" Type="http://schemas.openxmlformats.org/officeDocument/2006/relationships/customXml" Target="../ink/ink2000.xml"/><Relationship Id="rId55" Type="http://schemas.openxmlformats.org/officeDocument/2006/relationships/customXml" Target="../ink/ink2003.xml"/><Relationship Id="rId76" Type="http://schemas.openxmlformats.org/officeDocument/2006/relationships/customXml" Target="../ink/ink2014.xml"/><Relationship Id="rId97" Type="http://schemas.openxmlformats.org/officeDocument/2006/relationships/image" Target="../media/image498.png"/><Relationship Id="rId104" Type="http://schemas.openxmlformats.org/officeDocument/2006/relationships/customXml" Target="../ink/ink2028.xml"/><Relationship Id="rId7" Type="http://schemas.openxmlformats.org/officeDocument/2006/relationships/image" Target="../media/image458.png"/><Relationship Id="rId71" Type="http://schemas.openxmlformats.org/officeDocument/2006/relationships/image" Target="../media/image485.png"/><Relationship Id="rId92" Type="http://schemas.openxmlformats.org/officeDocument/2006/relationships/customXml" Target="../ink/ink2022.xml"/><Relationship Id="rId2" Type="http://schemas.openxmlformats.org/officeDocument/2006/relationships/customXml" Target="../ink/ink1976.xml"/><Relationship Id="rId29" Type="http://schemas.openxmlformats.org/officeDocument/2006/relationships/image" Target="../media/image469.png"/><Relationship Id="rId24" Type="http://schemas.openxmlformats.org/officeDocument/2006/relationships/customXml" Target="../ink/ink1987.xml"/><Relationship Id="rId40" Type="http://schemas.openxmlformats.org/officeDocument/2006/relationships/customXml" Target="../ink/ink1995.xml"/><Relationship Id="rId45" Type="http://schemas.openxmlformats.org/officeDocument/2006/relationships/image" Target="../media/image505.png"/><Relationship Id="rId66" Type="http://schemas.openxmlformats.org/officeDocument/2006/relationships/customXml" Target="../ink/ink2009.xml"/><Relationship Id="rId87" Type="http://schemas.openxmlformats.org/officeDocument/2006/relationships/image" Target="../media/image493.png"/><Relationship Id="rId61" Type="http://schemas.openxmlformats.org/officeDocument/2006/relationships/image" Target="../media/image480.png"/><Relationship Id="rId82" Type="http://schemas.openxmlformats.org/officeDocument/2006/relationships/customXml" Target="../ink/ink2017.xml"/><Relationship Id="rId19" Type="http://schemas.openxmlformats.org/officeDocument/2006/relationships/image" Target="../media/image464.png"/><Relationship Id="rId14" Type="http://schemas.openxmlformats.org/officeDocument/2006/relationships/customXml" Target="../ink/ink1982.xml"/><Relationship Id="rId30" Type="http://schemas.openxmlformats.org/officeDocument/2006/relationships/customXml" Target="../ink/ink1990.xml"/><Relationship Id="rId35" Type="http://schemas.openxmlformats.org/officeDocument/2006/relationships/image" Target="../media/image1110.png"/><Relationship Id="rId56" Type="http://schemas.openxmlformats.org/officeDocument/2006/relationships/customXml" Target="../ink/ink2004.xml"/><Relationship Id="rId77" Type="http://schemas.openxmlformats.org/officeDocument/2006/relationships/image" Target="../media/image488.png"/><Relationship Id="rId100" Type="http://schemas.openxmlformats.org/officeDocument/2006/relationships/customXml" Target="../ink/ink2026.xml"/><Relationship Id="rId105" Type="http://schemas.openxmlformats.org/officeDocument/2006/relationships/image" Target="../media/image501.png"/><Relationship Id="rId8" Type="http://schemas.openxmlformats.org/officeDocument/2006/relationships/customXml" Target="../ink/ink1979.xml"/><Relationship Id="rId51" Type="http://schemas.openxmlformats.org/officeDocument/2006/relationships/customXml" Target="../ink/ink2001.xml"/><Relationship Id="rId72" Type="http://schemas.openxmlformats.org/officeDocument/2006/relationships/customXml" Target="../ink/ink2012.xml"/><Relationship Id="rId93" Type="http://schemas.openxmlformats.org/officeDocument/2006/relationships/image" Target="../media/image496.png"/><Relationship Id="rId98" Type="http://schemas.openxmlformats.org/officeDocument/2006/relationships/customXml" Target="../ink/ink2025.xml"/><Relationship Id="rId3" Type="http://schemas.openxmlformats.org/officeDocument/2006/relationships/image" Target="../media/image456.png"/><Relationship Id="rId25" Type="http://schemas.openxmlformats.org/officeDocument/2006/relationships/image" Target="../media/image467.png"/><Relationship Id="rId46" Type="http://schemas.openxmlformats.org/officeDocument/2006/relationships/customXml" Target="../ink/ink1998.xml"/><Relationship Id="rId67" Type="http://schemas.openxmlformats.org/officeDocument/2006/relationships/image" Target="../media/image48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customXml" Target="../ink/ink9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42.xml"/><Relationship Id="rId21" Type="http://schemas.openxmlformats.org/officeDocument/2006/relationships/image" Target="../media/image465.png"/><Relationship Id="rId42" Type="http://schemas.openxmlformats.org/officeDocument/2006/relationships/customXml" Target="../ink/ink2050.xml"/><Relationship Id="rId47" Type="http://schemas.openxmlformats.org/officeDocument/2006/relationships/image" Target="../media/image507.png"/><Relationship Id="rId63" Type="http://schemas.openxmlformats.org/officeDocument/2006/relationships/customXml" Target="../ink/ink2061.xml"/><Relationship Id="rId68" Type="http://schemas.openxmlformats.org/officeDocument/2006/relationships/customXml" Target="../ink/ink2064.xml"/><Relationship Id="rId84" Type="http://schemas.openxmlformats.org/officeDocument/2006/relationships/customXml" Target="../ink/ink2072.xml"/><Relationship Id="rId89" Type="http://schemas.openxmlformats.org/officeDocument/2006/relationships/image" Target="../media/image490.png"/><Relationship Id="rId112" Type="http://schemas.openxmlformats.org/officeDocument/2006/relationships/customXml" Target="../ink/ink2086.xml"/><Relationship Id="rId16" Type="http://schemas.openxmlformats.org/officeDocument/2006/relationships/customXml" Target="../ink/ink2037.xml"/><Relationship Id="rId107" Type="http://schemas.openxmlformats.org/officeDocument/2006/relationships/image" Target="../media/image499.png"/><Relationship Id="rId11" Type="http://schemas.openxmlformats.org/officeDocument/2006/relationships/image" Target="../media/image460.png"/><Relationship Id="rId32" Type="http://schemas.openxmlformats.org/officeDocument/2006/relationships/customXml" Target="../ink/ink2045.xml"/><Relationship Id="rId37" Type="http://schemas.openxmlformats.org/officeDocument/2006/relationships/image" Target="../media/image472.png"/><Relationship Id="rId53" Type="http://schemas.openxmlformats.org/officeDocument/2006/relationships/image" Target="../media/image505.png"/><Relationship Id="rId58" Type="http://schemas.openxmlformats.org/officeDocument/2006/relationships/customXml" Target="../ink/ink2058.xml"/><Relationship Id="rId74" Type="http://schemas.openxmlformats.org/officeDocument/2006/relationships/customXml" Target="../ink/ink2067.xml"/><Relationship Id="rId79" Type="http://schemas.openxmlformats.org/officeDocument/2006/relationships/image" Target="../media/image485.png"/><Relationship Id="rId102" Type="http://schemas.openxmlformats.org/officeDocument/2006/relationships/customXml" Target="../ink/ink2081.xml"/><Relationship Id="rId5" Type="http://schemas.openxmlformats.org/officeDocument/2006/relationships/image" Target="../media/image457.png"/><Relationship Id="rId90" Type="http://schemas.openxmlformats.org/officeDocument/2006/relationships/customXml" Target="../ink/ink2075.xml"/><Relationship Id="rId95" Type="http://schemas.openxmlformats.org/officeDocument/2006/relationships/image" Target="../media/image493.png"/><Relationship Id="rId22" Type="http://schemas.openxmlformats.org/officeDocument/2006/relationships/customXml" Target="../ink/ink2040.xml"/><Relationship Id="rId27" Type="http://schemas.openxmlformats.org/officeDocument/2006/relationships/image" Target="../media/image468.png"/><Relationship Id="rId43" Type="http://schemas.openxmlformats.org/officeDocument/2006/relationships/image" Target="../media/image504.png"/><Relationship Id="rId48" Type="http://schemas.openxmlformats.org/officeDocument/2006/relationships/customXml" Target="../ink/ink2053.xml"/><Relationship Id="rId64" Type="http://schemas.openxmlformats.org/officeDocument/2006/relationships/customXml" Target="../ink/ink2062.xml"/><Relationship Id="rId69" Type="http://schemas.openxmlformats.org/officeDocument/2006/relationships/image" Target="../media/image480.png"/><Relationship Id="rId113" Type="http://schemas.openxmlformats.org/officeDocument/2006/relationships/image" Target="../media/image501.png"/><Relationship Id="rId80" Type="http://schemas.openxmlformats.org/officeDocument/2006/relationships/customXml" Target="../ink/ink2070.xml"/><Relationship Id="rId85" Type="http://schemas.openxmlformats.org/officeDocument/2006/relationships/image" Target="../media/image488.png"/><Relationship Id="rId12" Type="http://schemas.openxmlformats.org/officeDocument/2006/relationships/customXml" Target="../ink/ink2035.xml"/><Relationship Id="rId17" Type="http://schemas.openxmlformats.org/officeDocument/2006/relationships/image" Target="../media/image463.png"/><Relationship Id="rId33" Type="http://schemas.openxmlformats.org/officeDocument/2006/relationships/image" Target="../media/image471.png"/><Relationship Id="rId38" Type="http://schemas.openxmlformats.org/officeDocument/2006/relationships/customXml" Target="../ink/ink2048.xml"/><Relationship Id="rId59" Type="http://schemas.openxmlformats.org/officeDocument/2006/relationships/customXml" Target="../ink/ink2059.xml"/><Relationship Id="rId103" Type="http://schemas.openxmlformats.org/officeDocument/2006/relationships/image" Target="../media/image497.png"/><Relationship Id="rId108" Type="http://schemas.openxmlformats.org/officeDocument/2006/relationships/customXml" Target="../ink/ink2084.xml"/><Relationship Id="rId54" Type="http://schemas.openxmlformats.org/officeDocument/2006/relationships/customXml" Target="../ink/ink2056.xml"/><Relationship Id="rId70" Type="http://schemas.openxmlformats.org/officeDocument/2006/relationships/customXml" Target="../ink/ink2065.xml"/><Relationship Id="rId75" Type="http://schemas.openxmlformats.org/officeDocument/2006/relationships/image" Target="../media/image483.png"/><Relationship Id="rId91" Type="http://schemas.openxmlformats.org/officeDocument/2006/relationships/image" Target="../media/image491.png"/><Relationship Id="rId96" Type="http://schemas.openxmlformats.org/officeDocument/2006/relationships/customXml" Target="../ink/ink20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32.xml"/><Relationship Id="rId15" Type="http://schemas.openxmlformats.org/officeDocument/2006/relationships/image" Target="../media/image462.png"/><Relationship Id="rId23" Type="http://schemas.openxmlformats.org/officeDocument/2006/relationships/image" Target="../media/image466.png"/><Relationship Id="rId28" Type="http://schemas.openxmlformats.org/officeDocument/2006/relationships/customXml" Target="../ink/ink2043.xml"/><Relationship Id="rId36" Type="http://schemas.openxmlformats.org/officeDocument/2006/relationships/customXml" Target="../ink/ink2047.xml"/><Relationship Id="rId49" Type="http://schemas.openxmlformats.org/officeDocument/2006/relationships/image" Target="../media/image508.png"/><Relationship Id="rId57" Type="http://schemas.openxmlformats.org/officeDocument/2006/relationships/image" Target="../media/image475.png"/><Relationship Id="rId106" Type="http://schemas.openxmlformats.org/officeDocument/2006/relationships/customXml" Target="../ink/ink2083.xml"/><Relationship Id="rId114" Type="http://schemas.openxmlformats.org/officeDocument/2006/relationships/customXml" Target="../ink/ink2087.xml"/><Relationship Id="rId10" Type="http://schemas.openxmlformats.org/officeDocument/2006/relationships/customXml" Target="../ink/ink2034.xml"/><Relationship Id="rId31" Type="http://schemas.openxmlformats.org/officeDocument/2006/relationships/image" Target="../media/image470.png"/><Relationship Id="rId44" Type="http://schemas.openxmlformats.org/officeDocument/2006/relationships/customXml" Target="../ink/ink2051.xml"/><Relationship Id="rId52" Type="http://schemas.openxmlformats.org/officeDocument/2006/relationships/customXml" Target="../ink/ink2055.xml"/><Relationship Id="rId60" Type="http://schemas.openxmlformats.org/officeDocument/2006/relationships/image" Target="../media/image476.png"/><Relationship Id="rId65" Type="http://schemas.openxmlformats.org/officeDocument/2006/relationships/image" Target="../media/image478.png"/><Relationship Id="rId73" Type="http://schemas.openxmlformats.org/officeDocument/2006/relationships/image" Target="../media/image482.png"/><Relationship Id="rId78" Type="http://schemas.openxmlformats.org/officeDocument/2006/relationships/customXml" Target="../ink/ink2069.xml"/><Relationship Id="rId81" Type="http://schemas.openxmlformats.org/officeDocument/2006/relationships/image" Target="../media/image486.png"/><Relationship Id="rId86" Type="http://schemas.openxmlformats.org/officeDocument/2006/relationships/customXml" Target="../ink/ink2073.xml"/><Relationship Id="rId94" Type="http://schemas.openxmlformats.org/officeDocument/2006/relationships/customXml" Target="../ink/ink2077.xml"/><Relationship Id="rId99" Type="http://schemas.openxmlformats.org/officeDocument/2006/relationships/image" Target="../media/image495.png"/><Relationship Id="rId101" Type="http://schemas.openxmlformats.org/officeDocument/2006/relationships/image" Target="../media/image496.png"/><Relationship Id="rId4" Type="http://schemas.openxmlformats.org/officeDocument/2006/relationships/customXml" Target="../ink/ink2031.xml"/><Relationship Id="rId9" Type="http://schemas.openxmlformats.org/officeDocument/2006/relationships/image" Target="../media/image459.png"/><Relationship Id="rId13" Type="http://schemas.openxmlformats.org/officeDocument/2006/relationships/image" Target="../media/image461.png"/><Relationship Id="rId18" Type="http://schemas.openxmlformats.org/officeDocument/2006/relationships/customXml" Target="../ink/ink2038.xml"/><Relationship Id="rId39" Type="http://schemas.openxmlformats.org/officeDocument/2006/relationships/image" Target="../media/image473.png"/><Relationship Id="rId109" Type="http://schemas.openxmlformats.org/officeDocument/2006/relationships/image" Target="../media/image500.png"/><Relationship Id="rId34" Type="http://schemas.openxmlformats.org/officeDocument/2006/relationships/customXml" Target="../ink/ink2046.xml"/><Relationship Id="rId50" Type="http://schemas.openxmlformats.org/officeDocument/2006/relationships/customXml" Target="../ink/ink2054.xml"/><Relationship Id="rId55" Type="http://schemas.openxmlformats.org/officeDocument/2006/relationships/image" Target="../media/image474.png"/><Relationship Id="rId76" Type="http://schemas.openxmlformats.org/officeDocument/2006/relationships/customXml" Target="../ink/ink2068.xml"/><Relationship Id="rId97" Type="http://schemas.openxmlformats.org/officeDocument/2006/relationships/image" Target="../media/image494.png"/><Relationship Id="rId104" Type="http://schemas.openxmlformats.org/officeDocument/2006/relationships/customXml" Target="../ink/ink2082.xml"/><Relationship Id="rId7" Type="http://schemas.openxmlformats.org/officeDocument/2006/relationships/image" Target="../media/image458.png"/><Relationship Id="rId71" Type="http://schemas.openxmlformats.org/officeDocument/2006/relationships/image" Target="../media/image481.png"/><Relationship Id="rId92" Type="http://schemas.openxmlformats.org/officeDocument/2006/relationships/customXml" Target="../ink/ink2076.xml"/><Relationship Id="rId2" Type="http://schemas.openxmlformats.org/officeDocument/2006/relationships/customXml" Target="../ink/ink2030.xml"/><Relationship Id="rId29" Type="http://schemas.openxmlformats.org/officeDocument/2006/relationships/image" Target="../media/image469.png"/><Relationship Id="rId24" Type="http://schemas.openxmlformats.org/officeDocument/2006/relationships/customXml" Target="../ink/ink2041.xml"/><Relationship Id="rId40" Type="http://schemas.openxmlformats.org/officeDocument/2006/relationships/customXml" Target="../ink/ink2049.xml"/><Relationship Id="rId45" Type="http://schemas.openxmlformats.org/officeDocument/2006/relationships/image" Target="../media/image506.png"/><Relationship Id="rId66" Type="http://schemas.openxmlformats.org/officeDocument/2006/relationships/customXml" Target="../ink/ink2063.xml"/><Relationship Id="rId87" Type="http://schemas.openxmlformats.org/officeDocument/2006/relationships/image" Target="../media/image489.png"/><Relationship Id="rId110" Type="http://schemas.openxmlformats.org/officeDocument/2006/relationships/customXml" Target="../ink/ink2085.xml"/><Relationship Id="rId115" Type="http://schemas.openxmlformats.org/officeDocument/2006/relationships/image" Target="../media/image502.png"/><Relationship Id="rId61" Type="http://schemas.openxmlformats.org/officeDocument/2006/relationships/customXml" Target="../ink/ink2060.xml"/><Relationship Id="rId82" Type="http://schemas.openxmlformats.org/officeDocument/2006/relationships/customXml" Target="../ink/ink2071.xml"/><Relationship Id="rId19" Type="http://schemas.openxmlformats.org/officeDocument/2006/relationships/image" Target="../media/image464.png"/><Relationship Id="rId14" Type="http://schemas.openxmlformats.org/officeDocument/2006/relationships/customXml" Target="../ink/ink2036.xml"/><Relationship Id="rId30" Type="http://schemas.openxmlformats.org/officeDocument/2006/relationships/customXml" Target="../ink/ink2044.xml"/><Relationship Id="rId35" Type="http://schemas.openxmlformats.org/officeDocument/2006/relationships/image" Target="../media/image1110.png"/><Relationship Id="rId56" Type="http://schemas.openxmlformats.org/officeDocument/2006/relationships/customXml" Target="../ink/ink2057.xml"/><Relationship Id="rId77" Type="http://schemas.openxmlformats.org/officeDocument/2006/relationships/image" Target="../media/image484.png"/><Relationship Id="rId100" Type="http://schemas.openxmlformats.org/officeDocument/2006/relationships/customXml" Target="../ink/ink2080.xml"/><Relationship Id="rId105" Type="http://schemas.openxmlformats.org/officeDocument/2006/relationships/image" Target="../media/image498.png"/><Relationship Id="rId8" Type="http://schemas.openxmlformats.org/officeDocument/2006/relationships/customXml" Target="../ink/ink2033.xml"/><Relationship Id="rId51" Type="http://schemas.openxmlformats.org/officeDocument/2006/relationships/image" Target="../media/image509.png"/><Relationship Id="rId72" Type="http://schemas.openxmlformats.org/officeDocument/2006/relationships/customXml" Target="../ink/ink2066.xml"/><Relationship Id="rId93" Type="http://schemas.openxmlformats.org/officeDocument/2006/relationships/image" Target="../media/image492.png"/><Relationship Id="rId98" Type="http://schemas.openxmlformats.org/officeDocument/2006/relationships/customXml" Target="../ink/ink2079.xml"/><Relationship Id="rId3" Type="http://schemas.openxmlformats.org/officeDocument/2006/relationships/image" Target="../media/image456.png"/><Relationship Id="rId25" Type="http://schemas.openxmlformats.org/officeDocument/2006/relationships/image" Target="../media/image467.png"/><Relationship Id="rId46" Type="http://schemas.openxmlformats.org/officeDocument/2006/relationships/customXml" Target="../ink/ink2052.xml"/><Relationship Id="rId67" Type="http://schemas.openxmlformats.org/officeDocument/2006/relationships/image" Target="../media/image479.png"/><Relationship Id="rId20" Type="http://schemas.openxmlformats.org/officeDocument/2006/relationships/customXml" Target="../ink/ink2039.xml"/><Relationship Id="rId41" Type="http://schemas.openxmlformats.org/officeDocument/2006/relationships/image" Target="../media/image503.png"/><Relationship Id="rId62" Type="http://schemas.openxmlformats.org/officeDocument/2006/relationships/image" Target="../media/image477.png"/><Relationship Id="rId83" Type="http://schemas.openxmlformats.org/officeDocument/2006/relationships/image" Target="../media/image487.png"/><Relationship Id="rId88" Type="http://schemas.openxmlformats.org/officeDocument/2006/relationships/customXml" Target="../ink/ink2074.xml"/><Relationship Id="rId111" Type="http://schemas.openxmlformats.org/officeDocument/2006/relationships/image" Target="../media/image220.png"/></Relationships>
</file>

<file path=ppt/slides/_rels/slide7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6.png"/><Relationship Id="rId21" Type="http://schemas.openxmlformats.org/officeDocument/2006/relationships/image" Target="../media/image465.png"/><Relationship Id="rId42" Type="http://schemas.openxmlformats.org/officeDocument/2006/relationships/customXml" Target="../ink/ink2108.xml"/><Relationship Id="rId47" Type="http://schemas.openxmlformats.org/officeDocument/2006/relationships/image" Target="../media/image507.png"/><Relationship Id="rId63" Type="http://schemas.openxmlformats.org/officeDocument/2006/relationships/image" Target="../media/image514.png"/><Relationship Id="rId68" Type="http://schemas.openxmlformats.org/officeDocument/2006/relationships/customXml" Target="../ink/ink2121.xml"/><Relationship Id="rId84" Type="http://schemas.openxmlformats.org/officeDocument/2006/relationships/customXml" Target="../ink/ink2130.xml"/><Relationship Id="rId89" Type="http://schemas.openxmlformats.org/officeDocument/2006/relationships/image" Target="../media/image482.png"/><Relationship Id="rId112" Type="http://schemas.openxmlformats.org/officeDocument/2006/relationships/customXml" Target="../ink/ink2144.xml"/><Relationship Id="rId16" Type="http://schemas.openxmlformats.org/officeDocument/2006/relationships/customXml" Target="../ink/ink2095.xml"/><Relationship Id="rId107" Type="http://schemas.openxmlformats.org/officeDocument/2006/relationships/image" Target="../media/image491.png"/><Relationship Id="rId11" Type="http://schemas.openxmlformats.org/officeDocument/2006/relationships/image" Target="../media/image460.png"/><Relationship Id="rId32" Type="http://schemas.openxmlformats.org/officeDocument/2006/relationships/customXml" Target="../ink/ink2103.xml"/><Relationship Id="rId37" Type="http://schemas.openxmlformats.org/officeDocument/2006/relationships/image" Target="../media/image472.png"/><Relationship Id="rId53" Type="http://schemas.openxmlformats.org/officeDocument/2006/relationships/image" Target="../media/image505.png"/><Relationship Id="rId58" Type="http://schemas.openxmlformats.org/officeDocument/2006/relationships/customXml" Target="../ink/ink2116.xml"/><Relationship Id="rId74" Type="http://schemas.openxmlformats.org/officeDocument/2006/relationships/customXml" Target="../ink/ink2124.xml"/><Relationship Id="rId79" Type="http://schemas.openxmlformats.org/officeDocument/2006/relationships/customXml" Target="../ink/ink2127.xml"/><Relationship Id="rId102" Type="http://schemas.openxmlformats.org/officeDocument/2006/relationships/customXml" Target="../ink/ink2139.xml"/><Relationship Id="rId123" Type="http://schemas.openxmlformats.org/officeDocument/2006/relationships/image" Target="../media/image499.png"/><Relationship Id="rId128" Type="http://schemas.openxmlformats.org/officeDocument/2006/relationships/customXml" Target="../ink/ink2152.xml"/><Relationship Id="rId5" Type="http://schemas.openxmlformats.org/officeDocument/2006/relationships/image" Target="../media/image457.png"/><Relationship Id="rId90" Type="http://schemas.openxmlformats.org/officeDocument/2006/relationships/customXml" Target="../ink/ink2133.xml"/><Relationship Id="rId95" Type="http://schemas.openxmlformats.org/officeDocument/2006/relationships/image" Target="../media/image485.png"/><Relationship Id="rId22" Type="http://schemas.openxmlformats.org/officeDocument/2006/relationships/customXml" Target="../ink/ink2098.xml"/><Relationship Id="rId27" Type="http://schemas.openxmlformats.org/officeDocument/2006/relationships/image" Target="../media/image468.png"/><Relationship Id="rId43" Type="http://schemas.openxmlformats.org/officeDocument/2006/relationships/image" Target="../media/image504.png"/><Relationship Id="rId48" Type="http://schemas.openxmlformats.org/officeDocument/2006/relationships/customXml" Target="../ink/ink2111.xml"/><Relationship Id="rId64" Type="http://schemas.openxmlformats.org/officeDocument/2006/relationships/customXml" Target="../ink/ink2119.xml"/><Relationship Id="rId69" Type="http://schemas.openxmlformats.org/officeDocument/2006/relationships/image" Target="../media/image517.png"/><Relationship Id="rId113" Type="http://schemas.openxmlformats.org/officeDocument/2006/relationships/image" Target="../media/image494.png"/><Relationship Id="rId118" Type="http://schemas.openxmlformats.org/officeDocument/2006/relationships/customXml" Target="../ink/ink2147.xml"/><Relationship Id="rId80" Type="http://schemas.openxmlformats.org/officeDocument/2006/relationships/customXml" Target="../ink/ink2128.xml"/><Relationship Id="rId85" Type="http://schemas.openxmlformats.org/officeDocument/2006/relationships/image" Target="../media/image480.png"/><Relationship Id="rId12" Type="http://schemas.openxmlformats.org/officeDocument/2006/relationships/customXml" Target="../ink/ink2093.xml"/><Relationship Id="rId17" Type="http://schemas.openxmlformats.org/officeDocument/2006/relationships/image" Target="../media/image463.png"/><Relationship Id="rId33" Type="http://schemas.openxmlformats.org/officeDocument/2006/relationships/image" Target="../media/image471.png"/><Relationship Id="rId38" Type="http://schemas.openxmlformats.org/officeDocument/2006/relationships/customXml" Target="../ink/ink2106.xml"/><Relationship Id="rId59" Type="http://schemas.openxmlformats.org/officeDocument/2006/relationships/image" Target="../media/image512.png"/><Relationship Id="rId103" Type="http://schemas.openxmlformats.org/officeDocument/2006/relationships/image" Target="../media/image489.png"/><Relationship Id="rId108" Type="http://schemas.openxmlformats.org/officeDocument/2006/relationships/customXml" Target="../ink/ink2142.xml"/><Relationship Id="rId124" Type="http://schemas.openxmlformats.org/officeDocument/2006/relationships/customXml" Target="../ink/ink2150.xml"/><Relationship Id="rId129" Type="http://schemas.openxmlformats.org/officeDocument/2006/relationships/image" Target="../media/image501.png"/><Relationship Id="rId54" Type="http://schemas.openxmlformats.org/officeDocument/2006/relationships/customXml" Target="../ink/ink2114.xml"/><Relationship Id="rId70" Type="http://schemas.openxmlformats.org/officeDocument/2006/relationships/customXml" Target="../ink/ink2122.xml"/><Relationship Id="rId75" Type="http://schemas.openxmlformats.org/officeDocument/2006/relationships/customXml" Target="../ink/ink2125.xml"/><Relationship Id="rId91" Type="http://schemas.openxmlformats.org/officeDocument/2006/relationships/image" Target="../media/image483.png"/><Relationship Id="rId96" Type="http://schemas.openxmlformats.org/officeDocument/2006/relationships/customXml" Target="../ink/ink21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90.xml"/><Relationship Id="rId23" Type="http://schemas.openxmlformats.org/officeDocument/2006/relationships/image" Target="../media/image466.png"/><Relationship Id="rId28" Type="http://schemas.openxmlformats.org/officeDocument/2006/relationships/customXml" Target="../ink/ink2101.xml"/><Relationship Id="rId49" Type="http://schemas.openxmlformats.org/officeDocument/2006/relationships/image" Target="../media/image508.png"/><Relationship Id="rId114" Type="http://schemas.openxmlformats.org/officeDocument/2006/relationships/customXml" Target="../ink/ink2145.xml"/><Relationship Id="rId119" Type="http://schemas.openxmlformats.org/officeDocument/2006/relationships/image" Target="../media/image497.png"/><Relationship Id="rId44" Type="http://schemas.openxmlformats.org/officeDocument/2006/relationships/customXml" Target="../ink/ink2109.xml"/><Relationship Id="rId60" Type="http://schemas.openxmlformats.org/officeDocument/2006/relationships/customXml" Target="../ink/ink2117.xml"/><Relationship Id="rId65" Type="http://schemas.openxmlformats.org/officeDocument/2006/relationships/image" Target="../media/image515.png"/><Relationship Id="rId81" Type="http://schemas.openxmlformats.org/officeDocument/2006/relationships/image" Target="../media/image478.png"/><Relationship Id="rId86" Type="http://schemas.openxmlformats.org/officeDocument/2006/relationships/customXml" Target="../ink/ink2131.xml"/><Relationship Id="rId130" Type="http://schemas.openxmlformats.org/officeDocument/2006/relationships/customXml" Target="../ink/ink2153.xml"/><Relationship Id="rId13" Type="http://schemas.openxmlformats.org/officeDocument/2006/relationships/image" Target="../media/image461.png"/><Relationship Id="rId18" Type="http://schemas.openxmlformats.org/officeDocument/2006/relationships/customXml" Target="../ink/ink2096.xml"/><Relationship Id="rId39" Type="http://schemas.openxmlformats.org/officeDocument/2006/relationships/image" Target="../media/image473.png"/><Relationship Id="rId109" Type="http://schemas.openxmlformats.org/officeDocument/2006/relationships/image" Target="../media/image492.png"/><Relationship Id="rId34" Type="http://schemas.openxmlformats.org/officeDocument/2006/relationships/customXml" Target="../ink/ink2104.xml"/><Relationship Id="rId50" Type="http://schemas.openxmlformats.org/officeDocument/2006/relationships/customXml" Target="../ink/ink2112.xml"/><Relationship Id="rId55" Type="http://schemas.openxmlformats.org/officeDocument/2006/relationships/image" Target="../media/image510.png"/><Relationship Id="rId76" Type="http://schemas.openxmlformats.org/officeDocument/2006/relationships/image" Target="../media/image476.png"/><Relationship Id="rId97" Type="http://schemas.openxmlformats.org/officeDocument/2006/relationships/image" Target="../media/image486.png"/><Relationship Id="rId104" Type="http://schemas.openxmlformats.org/officeDocument/2006/relationships/customXml" Target="../ink/ink2140.xml"/><Relationship Id="rId120" Type="http://schemas.openxmlformats.org/officeDocument/2006/relationships/customXml" Target="../ink/ink2148.xml"/><Relationship Id="rId125" Type="http://schemas.openxmlformats.org/officeDocument/2006/relationships/image" Target="../media/image500.png"/><Relationship Id="rId7" Type="http://schemas.openxmlformats.org/officeDocument/2006/relationships/image" Target="../media/image458.png"/><Relationship Id="rId71" Type="http://schemas.openxmlformats.org/officeDocument/2006/relationships/image" Target="../media/image474.png"/><Relationship Id="rId92" Type="http://schemas.openxmlformats.org/officeDocument/2006/relationships/customXml" Target="../ink/ink2134.xml"/><Relationship Id="rId2" Type="http://schemas.openxmlformats.org/officeDocument/2006/relationships/customXml" Target="../ink/ink2088.xml"/><Relationship Id="rId29" Type="http://schemas.openxmlformats.org/officeDocument/2006/relationships/image" Target="../media/image469.png"/><Relationship Id="rId24" Type="http://schemas.openxmlformats.org/officeDocument/2006/relationships/customXml" Target="../ink/ink2099.xml"/><Relationship Id="rId40" Type="http://schemas.openxmlformats.org/officeDocument/2006/relationships/customXml" Target="../ink/ink2107.xml"/><Relationship Id="rId45" Type="http://schemas.openxmlformats.org/officeDocument/2006/relationships/image" Target="../media/image506.png"/><Relationship Id="rId66" Type="http://schemas.openxmlformats.org/officeDocument/2006/relationships/customXml" Target="../ink/ink2120.xml"/><Relationship Id="rId87" Type="http://schemas.openxmlformats.org/officeDocument/2006/relationships/image" Target="../media/image481.png"/><Relationship Id="rId110" Type="http://schemas.openxmlformats.org/officeDocument/2006/relationships/customXml" Target="../ink/ink2143.xml"/><Relationship Id="rId115" Type="http://schemas.openxmlformats.org/officeDocument/2006/relationships/image" Target="../media/image495.png"/><Relationship Id="rId131" Type="http://schemas.openxmlformats.org/officeDocument/2006/relationships/image" Target="../media/image502.png"/><Relationship Id="rId61" Type="http://schemas.openxmlformats.org/officeDocument/2006/relationships/image" Target="../media/image513.png"/><Relationship Id="rId82" Type="http://schemas.openxmlformats.org/officeDocument/2006/relationships/customXml" Target="../ink/ink2129.xml"/><Relationship Id="rId19" Type="http://schemas.openxmlformats.org/officeDocument/2006/relationships/image" Target="../media/image464.png"/><Relationship Id="rId14" Type="http://schemas.openxmlformats.org/officeDocument/2006/relationships/customXml" Target="../ink/ink2094.xml"/><Relationship Id="rId30" Type="http://schemas.openxmlformats.org/officeDocument/2006/relationships/customXml" Target="../ink/ink2102.xml"/><Relationship Id="rId35" Type="http://schemas.openxmlformats.org/officeDocument/2006/relationships/image" Target="../media/image1110.png"/><Relationship Id="rId56" Type="http://schemas.openxmlformats.org/officeDocument/2006/relationships/customXml" Target="../ink/ink2115.xml"/><Relationship Id="rId77" Type="http://schemas.openxmlformats.org/officeDocument/2006/relationships/customXml" Target="../ink/ink2126.xml"/><Relationship Id="rId100" Type="http://schemas.openxmlformats.org/officeDocument/2006/relationships/customXml" Target="../ink/ink2138.xml"/><Relationship Id="rId105" Type="http://schemas.openxmlformats.org/officeDocument/2006/relationships/image" Target="../media/image490.png"/><Relationship Id="rId126" Type="http://schemas.openxmlformats.org/officeDocument/2006/relationships/customXml" Target="../ink/ink2151.xml"/><Relationship Id="rId8" Type="http://schemas.openxmlformats.org/officeDocument/2006/relationships/customXml" Target="../ink/ink2091.xml"/><Relationship Id="rId51" Type="http://schemas.openxmlformats.org/officeDocument/2006/relationships/image" Target="../media/image509.png"/><Relationship Id="rId72" Type="http://schemas.openxmlformats.org/officeDocument/2006/relationships/customXml" Target="../ink/ink2123.xml"/><Relationship Id="rId93" Type="http://schemas.openxmlformats.org/officeDocument/2006/relationships/image" Target="../media/image484.png"/><Relationship Id="rId98" Type="http://schemas.openxmlformats.org/officeDocument/2006/relationships/customXml" Target="../ink/ink2137.xml"/><Relationship Id="rId121" Type="http://schemas.openxmlformats.org/officeDocument/2006/relationships/image" Target="../media/image498.png"/><Relationship Id="rId3" Type="http://schemas.openxmlformats.org/officeDocument/2006/relationships/image" Target="../media/image456.png"/><Relationship Id="rId25" Type="http://schemas.openxmlformats.org/officeDocument/2006/relationships/image" Target="../media/image467.png"/><Relationship Id="rId46" Type="http://schemas.openxmlformats.org/officeDocument/2006/relationships/customXml" Target="../ink/ink2110.xml"/><Relationship Id="rId67" Type="http://schemas.openxmlformats.org/officeDocument/2006/relationships/image" Target="../media/image516.png"/><Relationship Id="rId116" Type="http://schemas.openxmlformats.org/officeDocument/2006/relationships/customXml" Target="../ink/ink2146.xml"/><Relationship Id="rId20" Type="http://schemas.openxmlformats.org/officeDocument/2006/relationships/customXml" Target="../ink/ink2097.xml"/><Relationship Id="rId41" Type="http://schemas.openxmlformats.org/officeDocument/2006/relationships/image" Target="../media/image503.png"/><Relationship Id="rId62" Type="http://schemas.openxmlformats.org/officeDocument/2006/relationships/customXml" Target="../ink/ink2118.xml"/><Relationship Id="rId83" Type="http://schemas.openxmlformats.org/officeDocument/2006/relationships/image" Target="../media/image479.png"/><Relationship Id="rId88" Type="http://schemas.openxmlformats.org/officeDocument/2006/relationships/customXml" Target="../ink/ink2132.xml"/><Relationship Id="rId111" Type="http://schemas.openxmlformats.org/officeDocument/2006/relationships/image" Target="../media/image493.png"/><Relationship Id="rId15" Type="http://schemas.openxmlformats.org/officeDocument/2006/relationships/image" Target="../media/image462.png"/><Relationship Id="rId36" Type="http://schemas.openxmlformats.org/officeDocument/2006/relationships/customXml" Target="../ink/ink2105.xml"/><Relationship Id="rId57" Type="http://schemas.openxmlformats.org/officeDocument/2006/relationships/image" Target="../media/image511.png"/><Relationship Id="rId106" Type="http://schemas.openxmlformats.org/officeDocument/2006/relationships/customXml" Target="../ink/ink2141.xml"/><Relationship Id="rId127" Type="http://schemas.openxmlformats.org/officeDocument/2006/relationships/image" Target="../media/image220.png"/><Relationship Id="rId10" Type="http://schemas.openxmlformats.org/officeDocument/2006/relationships/customXml" Target="../ink/ink2092.xml"/><Relationship Id="rId31" Type="http://schemas.openxmlformats.org/officeDocument/2006/relationships/image" Target="../media/image470.png"/><Relationship Id="rId52" Type="http://schemas.openxmlformats.org/officeDocument/2006/relationships/customXml" Target="../ink/ink2113.xml"/><Relationship Id="rId73" Type="http://schemas.openxmlformats.org/officeDocument/2006/relationships/image" Target="../media/image475.png"/><Relationship Id="rId78" Type="http://schemas.openxmlformats.org/officeDocument/2006/relationships/image" Target="../media/image477.png"/><Relationship Id="rId94" Type="http://schemas.openxmlformats.org/officeDocument/2006/relationships/customXml" Target="../ink/ink2135.xml"/><Relationship Id="rId99" Type="http://schemas.openxmlformats.org/officeDocument/2006/relationships/image" Target="../media/image487.png"/><Relationship Id="rId101" Type="http://schemas.openxmlformats.org/officeDocument/2006/relationships/image" Target="../media/image488.png"/><Relationship Id="rId122" Type="http://schemas.openxmlformats.org/officeDocument/2006/relationships/customXml" Target="../ink/ink2149.xml"/><Relationship Id="rId4" Type="http://schemas.openxmlformats.org/officeDocument/2006/relationships/customXml" Target="../ink/ink2089.xml"/><Relationship Id="rId9" Type="http://schemas.openxmlformats.org/officeDocument/2006/relationships/image" Target="../media/image459.png"/><Relationship Id="rId26" Type="http://schemas.openxmlformats.org/officeDocument/2006/relationships/customXml" Target="../ink/ink2100.xml"/></Relationships>
</file>

<file path=ppt/slides/_rels/slide7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5.png"/><Relationship Id="rId21" Type="http://schemas.openxmlformats.org/officeDocument/2006/relationships/image" Target="../media/image465.png"/><Relationship Id="rId42" Type="http://schemas.openxmlformats.org/officeDocument/2006/relationships/customXml" Target="../ink/ink2174.xml"/><Relationship Id="rId63" Type="http://schemas.openxmlformats.org/officeDocument/2006/relationships/image" Target="../media/image514.png"/><Relationship Id="rId84" Type="http://schemas.openxmlformats.org/officeDocument/2006/relationships/customXml" Target="../ink/ink2196.xml"/><Relationship Id="rId16" Type="http://schemas.openxmlformats.org/officeDocument/2006/relationships/customXml" Target="../ink/ink2161.xml"/><Relationship Id="rId107" Type="http://schemas.openxmlformats.org/officeDocument/2006/relationships/image" Target="../media/image490.png"/><Relationship Id="rId11" Type="http://schemas.openxmlformats.org/officeDocument/2006/relationships/image" Target="../media/image460.png"/><Relationship Id="rId32" Type="http://schemas.openxmlformats.org/officeDocument/2006/relationships/customXml" Target="../ink/ink2169.xml"/><Relationship Id="rId37" Type="http://schemas.openxmlformats.org/officeDocument/2006/relationships/image" Target="../media/image472.png"/><Relationship Id="rId53" Type="http://schemas.openxmlformats.org/officeDocument/2006/relationships/image" Target="../media/image505.png"/><Relationship Id="rId58" Type="http://schemas.openxmlformats.org/officeDocument/2006/relationships/customXml" Target="../ink/ink2182.xml"/><Relationship Id="rId74" Type="http://schemas.openxmlformats.org/officeDocument/2006/relationships/customXml" Target="../ink/ink2190.xml"/><Relationship Id="rId79" Type="http://schemas.openxmlformats.org/officeDocument/2006/relationships/customXml" Target="../ink/ink2193.xml"/><Relationship Id="rId102" Type="http://schemas.openxmlformats.org/officeDocument/2006/relationships/customXml" Target="../ink/ink2205.xml"/><Relationship Id="rId123" Type="http://schemas.openxmlformats.org/officeDocument/2006/relationships/image" Target="../media/image498.png"/><Relationship Id="rId128" Type="http://schemas.openxmlformats.org/officeDocument/2006/relationships/customXml" Target="../ink/ink2218.xml"/><Relationship Id="rId5" Type="http://schemas.openxmlformats.org/officeDocument/2006/relationships/image" Target="../media/image457.png"/><Relationship Id="rId90" Type="http://schemas.openxmlformats.org/officeDocument/2006/relationships/customXml" Target="../ink/ink2199.xml"/><Relationship Id="rId95" Type="http://schemas.openxmlformats.org/officeDocument/2006/relationships/image" Target="../media/image484.png"/><Relationship Id="rId22" Type="http://schemas.openxmlformats.org/officeDocument/2006/relationships/customXml" Target="../ink/ink2164.xml"/><Relationship Id="rId27" Type="http://schemas.openxmlformats.org/officeDocument/2006/relationships/image" Target="../media/image468.png"/><Relationship Id="rId43" Type="http://schemas.openxmlformats.org/officeDocument/2006/relationships/image" Target="../media/image504.png"/><Relationship Id="rId48" Type="http://schemas.openxmlformats.org/officeDocument/2006/relationships/customXml" Target="../ink/ink2177.xml"/><Relationship Id="rId64" Type="http://schemas.openxmlformats.org/officeDocument/2006/relationships/customXml" Target="../ink/ink2185.xml"/><Relationship Id="rId69" Type="http://schemas.openxmlformats.org/officeDocument/2006/relationships/image" Target="../media/image517.png"/><Relationship Id="rId113" Type="http://schemas.openxmlformats.org/officeDocument/2006/relationships/image" Target="../media/image493.png"/><Relationship Id="rId118" Type="http://schemas.openxmlformats.org/officeDocument/2006/relationships/customXml" Target="../ink/ink2213.xml"/><Relationship Id="rId80" Type="http://schemas.openxmlformats.org/officeDocument/2006/relationships/image" Target="../media/image477.png"/><Relationship Id="rId85" Type="http://schemas.openxmlformats.org/officeDocument/2006/relationships/image" Target="../media/image479.png"/><Relationship Id="rId12" Type="http://schemas.openxmlformats.org/officeDocument/2006/relationships/customXml" Target="../ink/ink2159.xml"/><Relationship Id="rId17" Type="http://schemas.openxmlformats.org/officeDocument/2006/relationships/image" Target="../media/image463.png"/><Relationship Id="rId33" Type="http://schemas.openxmlformats.org/officeDocument/2006/relationships/image" Target="../media/image471.png"/><Relationship Id="rId38" Type="http://schemas.openxmlformats.org/officeDocument/2006/relationships/customXml" Target="../ink/ink2172.xml"/><Relationship Id="rId59" Type="http://schemas.openxmlformats.org/officeDocument/2006/relationships/image" Target="../media/image512.png"/><Relationship Id="rId103" Type="http://schemas.openxmlformats.org/officeDocument/2006/relationships/image" Target="../media/image488.png"/><Relationship Id="rId108" Type="http://schemas.openxmlformats.org/officeDocument/2006/relationships/customXml" Target="../ink/ink2208.xml"/><Relationship Id="rId124" Type="http://schemas.openxmlformats.org/officeDocument/2006/relationships/customXml" Target="../ink/ink2216.xml"/><Relationship Id="rId129" Type="http://schemas.openxmlformats.org/officeDocument/2006/relationships/image" Target="../media/image220.png"/><Relationship Id="rId54" Type="http://schemas.openxmlformats.org/officeDocument/2006/relationships/customXml" Target="../ink/ink2180.xml"/><Relationship Id="rId70" Type="http://schemas.openxmlformats.org/officeDocument/2006/relationships/customXml" Target="../ink/ink2188.xml"/><Relationship Id="rId75" Type="http://schemas.openxmlformats.org/officeDocument/2006/relationships/image" Target="../media/image475.png"/><Relationship Id="rId91" Type="http://schemas.openxmlformats.org/officeDocument/2006/relationships/image" Target="../media/image482.png"/><Relationship Id="rId96" Type="http://schemas.openxmlformats.org/officeDocument/2006/relationships/customXml" Target="../ink/ink22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56.xml"/><Relationship Id="rId23" Type="http://schemas.openxmlformats.org/officeDocument/2006/relationships/image" Target="../media/image466.png"/><Relationship Id="rId28" Type="http://schemas.openxmlformats.org/officeDocument/2006/relationships/customXml" Target="../ink/ink2167.xml"/><Relationship Id="rId49" Type="http://schemas.openxmlformats.org/officeDocument/2006/relationships/image" Target="../media/image508.png"/><Relationship Id="rId114" Type="http://schemas.openxmlformats.org/officeDocument/2006/relationships/customXml" Target="../ink/ink2211.xml"/><Relationship Id="rId119" Type="http://schemas.openxmlformats.org/officeDocument/2006/relationships/image" Target="../media/image496.png"/><Relationship Id="rId44" Type="http://schemas.openxmlformats.org/officeDocument/2006/relationships/customXml" Target="../ink/ink2175.xml"/><Relationship Id="rId60" Type="http://schemas.openxmlformats.org/officeDocument/2006/relationships/customXml" Target="../ink/ink2183.xml"/><Relationship Id="rId65" Type="http://schemas.openxmlformats.org/officeDocument/2006/relationships/image" Target="../media/image515.png"/><Relationship Id="rId81" Type="http://schemas.openxmlformats.org/officeDocument/2006/relationships/customXml" Target="../ink/ink2194.xml"/><Relationship Id="rId86" Type="http://schemas.openxmlformats.org/officeDocument/2006/relationships/customXml" Target="../ink/ink2197.xml"/><Relationship Id="rId130" Type="http://schemas.openxmlformats.org/officeDocument/2006/relationships/customXml" Target="../ink/ink2219.xml"/><Relationship Id="rId13" Type="http://schemas.openxmlformats.org/officeDocument/2006/relationships/image" Target="../media/image461.png"/><Relationship Id="rId18" Type="http://schemas.openxmlformats.org/officeDocument/2006/relationships/customXml" Target="../ink/ink2162.xml"/><Relationship Id="rId39" Type="http://schemas.openxmlformats.org/officeDocument/2006/relationships/image" Target="../media/image473.png"/><Relationship Id="rId109" Type="http://schemas.openxmlformats.org/officeDocument/2006/relationships/image" Target="../media/image491.png"/><Relationship Id="rId34" Type="http://schemas.openxmlformats.org/officeDocument/2006/relationships/customXml" Target="../ink/ink2170.xml"/><Relationship Id="rId50" Type="http://schemas.openxmlformats.org/officeDocument/2006/relationships/customXml" Target="../ink/ink2178.xml"/><Relationship Id="rId55" Type="http://schemas.openxmlformats.org/officeDocument/2006/relationships/image" Target="../media/image510.png"/><Relationship Id="rId76" Type="http://schemas.openxmlformats.org/officeDocument/2006/relationships/customXml" Target="../ink/ink2191.xml"/><Relationship Id="rId97" Type="http://schemas.openxmlformats.org/officeDocument/2006/relationships/image" Target="../media/image485.png"/><Relationship Id="rId104" Type="http://schemas.openxmlformats.org/officeDocument/2006/relationships/customXml" Target="../ink/ink2206.xml"/><Relationship Id="rId120" Type="http://schemas.openxmlformats.org/officeDocument/2006/relationships/customXml" Target="../ink/ink2214.xml"/><Relationship Id="rId125" Type="http://schemas.openxmlformats.org/officeDocument/2006/relationships/image" Target="../media/image499.png"/><Relationship Id="rId7" Type="http://schemas.openxmlformats.org/officeDocument/2006/relationships/image" Target="../media/image458.png"/><Relationship Id="rId71" Type="http://schemas.openxmlformats.org/officeDocument/2006/relationships/image" Target="../media/image518.png"/><Relationship Id="rId92" Type="http://schemas.openxmlformats.org/officeDocument/2006/relationships/customXml" Target="../ink/ink2200.xml"/><Relationship Id="rId2" Type="http://schemas.openxmlformats.org/officeDocument/2006/relationships/customXml" Target="../ink/ink2154.xml"/><Relationship Id="rId29" Type="http://schemas.openxmlformats.org/officeDocument/2006/relationships/image" Target="../media/image469.png"/><Relationship Id="rId24" Type="http://schemas.openxmlformats.org/officeDocument/2006/relationships/customXml" Target="../ink/ink2165.xml"/><Relationship Id="rId40" Type="http://schemas.openxmlformats.org/officeDocument/2006/relationships/customXml" Target="../ink/ink2173.xml"/><Relationship Id="rId45" Type="http://schemas.openxmlformats.org/officeDocument/2006/relationships/image" Target="../media/image506.png"/><Relationship Id="rId66" Type="http://schemas.openxmlformats.org/officeDocument/2006/relationships/customXml" Target="../ink/ink2186.xml"/><Relationship Id="rId87" Type="http://schemas.openxmlformats.org/officeDocument/2006/relationships/image" Target="../media/image480.png"/><Relationship Id="rId110" Type="http://schemas.openxmlformats.org/officeDocument/2006/relationships/customXml" Target="../ink/ink2209.xml"/><Relationship Id="rId115" Type="http://schemas.openxmlformats.org/officeDocument/2006/relationships/image" Target="../media/image494.png"/><Relationship Id="rId131" Type="http://schemas.openxmlformats.org/officeDocument/2006/relationships/image" Target="../media/image501.png"/><Relationship Id="rId61" Type="http://schemas.openxmlformats.org/officeDocument/2006/relationships/image" Target="../media/image513.png"/><Relationship Id="rId82" Type="http://schemas.openxmlformats.org/officeDocument/2006/relationships/customXml" Target="../ink/ink2195.xml"/><Relationship Id="rId19" Type="http://schemas.openxmlformats.org/officeDocument/2006/relationships/image" Target="../media/image464.png"/><Relationship Id="rId14" Type="http://schemas.openxmlformats.org/officeDocument/2006/relationships/customXml" Target="../ink/ink2160.xml"/><Relationship Id="rId30" Type="http://schemas.openxmlformats.org/officeDocument/2006/relationships/customXml" Target="../ink/ink2168.xml"/><Relationship Id="rId35" Type="http://schemas.openxmlformats.org/officeDocument/2006/relationships/image" Target="../media/image1110.png"/><Relationship Id="rId56" Type="http://schemas.openxmlformats.org/officeDocument/2006/relationships/customXml" Target="../ink/ink2181.xml"/><Relationship Id="rId77" Type="http://schemas.openxmlformats.org/officeDocument/2006/relationships/customXml" Target="../ink/ink2192.xml"/><Relationship Id="rId100" Type="http://schemas.openxmlformats.org/officeDocument/2006/relationships/customXml" Target="../ink/ink2204.xml"/><Relationship Id="rId105" Type="http://schemas.openxmlformats.org/officeDocument/2006/relationships/image" Target="../media/image489.png"/><Relationship Id="rId126" Type="http://schemas.openxmlformats.org/officeDocument/2006/relationships/customXml" Target="../ink/ink2217.xml"/><Relationship Id="rId8" Type="http://schemas.openxmlformats.org/officeDocument/2006/relationships/customXml" Target="../ink/ink2157.xml"/><Relationship Id="rId51" Type="http://schemas.openxmlformats.org/officeDocument/2006/relationships/image" Target="../media/image509.png"/><Relationship Id="rId72" Type="http://schemas.openxmlformats.org/officeDocument/2006/relationships/customXml" Target="../ink/ink2189.xml"/><Relationship Id="rId93" Type="http://schemas.openxmlformats.org/officeDocument/2006/relationships/image" Target="../media/image483.png"/><Relationship Id="rId98" Type="http://schemas.openxmlformats.org/officeDocument/2006/relationships/customXml" Target="../ink/ink2203.xml"/><Relationship Id="rId121" Type="http://schemas.openxmlformats.org/officeDocument/2006/relationships/image" Target="../media/image497.png"/><Relationship Id="rId3" Type="http://schemas.openxmlformats.org/officeDocument/2006/relationships/image" Target="../media/image456.png"/><Relationship Id="rId25" Type="http://schemas.openxmlformats.org/officeDocument/2006/relationships/image" Target="../media/image467.png"/><Relationship Id="rId46" Type="http://schemas.openxmlformats.org/officeDocument/2006/relationships/customXml" Target="../ink/ink2176.xml"/><Relationship Id="rId67" Type="http://schemas.openxmlformats.org/officeDocument/2006/relationships/image" Target="../media/image516.png"/><Relationship Id="rId116" Type="http://schemas.openxmlformats.org/officeDocument/2006/relationships/customXml" Target="../ink/ink2212.xml"/><Relationship Id="rId20" Type="http://schemas.openxmlformats.org/officeDocument/2006/relationships/customXml" Target="../ink/ink2163.xml"/><Relationship Id="rId41" Type="http://schemas.openxmlformats.org/officeDocument/2006/relationships/image" Target="../media/image503.png"/><Relationship Id="rId62" Type="http://schemas.openxmlformats.org/officeDocument/2006/relationships/customXml" Target="../ink/ink2184.xml"/><Relationship Id="rId83" Type="http://schemas.openxmlformats.org/officeDocument/2006/relationships/image" Target="../media/image478.png"/><Relationship Id="rId88" Type="http://schemas.openxmlformats.org/officeDocument/2006/relationships/customXml" Target="../ink/ink2198.xml"/><Relationship Id="rId111" Type="http://schemas.openxmlformats.org/officeDocument/2006/relationships/image" Target="../media/image492.png"/><Relationship Id="rId132" Type="http://schemas.openxmlformats.org/officeDocument/2006/relationships/customXml" Target="../ink/ink2220.xml"/><Relationship Id="rId15" Type="http://schemas.openxmlformats.org/officeDocument/2006/relationships/image" Target="../media/image462.png"/><Relationship Id="rId36" Type="http://schemas.openxmlformats.org/officeDocument/2006/relationships/customXml" Target="../ink/ink2171.xml"/><Relationship Id="rId57" Type="http://schemas.openxmlformats.org/officeDocument/2006/relationships/image" Target="../media/image511.png"/><Relationship Id="rId106" Type="http://schemas.openxmlformats.org/officeDocument/2006/relationships/customXml" Target="../ink/ink2207.xml"/><Relationship Id="rId127" Type="http://schemas.openxmlformats.org/officeDocument/2006/relationships/image" Target="../media/image500.png"/><Relationship Id="rId10" Type="http://schemas.openxmlformats.org/officeDocument/2006/relationships/customXml" Target="../ink/ink2158.xml"/><Relationship Id="rId31" Type="http://schemas.openxmlformats.org/officeDocument/2006/relationships/image" Target="../media/image470.png"/><Relationship Id="rId52" Type="http://schemas.openxmlformats.org/officeDocument/2006/relationships/customXml" Target="../ink/ink2179.xml"/><Relationship Id="rId73" Type="http://schemas.openxmlformats.org/officeDocument/2006/relationships/image" Target="../media/image474.png"/><Relationship Id="rId78" Type="http://schemas.openxmlformats.org/officeDocument/2006/relationships/image" Target="../media/image476.png"/><Relationship Id="rId94" Type="http://schemas.openxmlformats.org/officeDocument/2006/relationships/customXml" Target="../ink/ink2201.xml"/><Relationship Id="rId99" Type="http://schemas.openxmlformats.org/officeDocument/2006/relationships/image" Target="../media/image486.png"/><Relationship Id="rId101" Type="http://schemas.openxmlformats.org/officeDocument/2006/relationships/image" Target="../media/image487.png"/><Relationship Id="rId122" Type="http://schemas.openxmlformats.org/officeDocument/2006/relationships/customXml" Target="../ink/ink2215.xml"/><Relationship Id="rId4" Type="http://schemas.openxmlformats.org/officeDocument/2006/relationships/customXml" Target="../ink/ink2155.xml"/><Relationship Id="rId9" Type="http://schemas.openxmlformats.org/officeDocument/2006/relationships/image" Target="../media/image459.png"/><Relationship Id="rId26" Type="http://schemas.openxmlformats.org/officeDocument/2006/relationships/customXml" Target="../ink/ink2166.xml"/><Relationship Id="rId47" Type="http://schemas.openxmlformats.org/officeDocument/2006/relationships/image" Target="../media/image507.png"/><Relationship Id="rId68" Type="http://schemas.openxmlformats.org/officeDocument/2006/relationships/customXml" Target="../ink/ink2187.xml"/><Relationship Id="rId89" Type="http://schemas.openxmlformats.org/officeDocument/2006/relationships/image" Target="../media/image481.png"/><Relationship Id="rId112" Type="http://schemas.openxmlformats.org/officeDocument/2006/relationships/customXml" Target="../ink/ink2210.xml"/><Relationship Id="rId133" Type="http://schemas.openxmlformats.org/officeDocument/2006/relationships/image" Target="../media/image502.png"/></Relationships>
</file>

<file path=ppt/slides/_rels/slide7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4.png"/><Relationship Id="rId21" Type="http://schemas.openxmlformats.org/officeDocument/2006/relationships/image" Target="../media/image465.png"/><Relationship Id="rId42" Type="http://schemas.openxmlformats.org/officeDocument/2006/relationships/customXml" Target="../ink/ink2241.xml"/><Relationship Id="rId63" Type="http://schemas.openxmlformats.org/officeDocument/2006/relationships/image" Target="../media/image514.png"/><Relationship Id="rId84" Type="http://schemas.openxmlformats.org/officeDocument/2006/relationships/customXml" Target="../ink/ink2263.xml"/><Relationship Id="rId16" Type="http://schemas.openxmlformats.org/officeDocument/2006/relationships/customXml" Target="../ink/ink2228.xml"/><Relationship Id="rId107" Type="http://schemas.openxmlformats.org/officeDocument/2006/relationships/image" Target="../media/image489.png"/><Relationship Id="rId11" Type="http://schemas.openxmlformats.org/officeDocument/2006/relationships/image" Target="../media/image460.png"/><Relationship Id="rId32" Type="http://schemas.openxmlformats.org/officeDocument/2006/relationships/customXml" Target="../ink/ink2236.xml"/><Relationship Id="rId37" Type="http://schemas.openxmlformats.org/officeDocument/2006/relationships/image" Target="../media/image472.png"/><Relationship Id="rId53" Type="http://schemas.openxmlformats.org/officeDocument/2006/relationships/image" Target="../media/image505.png"/><Relationship Id="rId58" Type="http://schemas.openxmlformats.org/officeDocument/2006/relationships/customXml" Target="../ink/ink2249.xml"/><Relationship Id="rId74" Type="http://schemas.openxmlformats.org/officeDocument/2006/relationships/customXml" Target="../ink/ink2257.xml"/><Relationship Id="rId79" Type="http://schemas.openxmlformats.org/officeDocument/2006/relationships/customXml" Target="../ink/ink2260.xml"/><Relationship Id="rId102" Type="http://schemas.openxmlformats.org/officeDocument/2006/relationships/customXml" Target="../ink/ink2272.xml"/><Relationship Id="rId123" Type="http://schemas.openxmlformats.org/officeDocument/2006/relationships/image" Target="../media/image497.png"/><Relationship Id="rId128" Type="http://schemas.openxmlformats.org/officeDocument/2006/relationships/customXml" Target="../ink/ink2285.xml"/><Relationship Id="rId5" Type="http://schemas.openxmlformats.org/officeDocument/2006/relationships/image" Target="../media/image457.png"/><Relationship Id="rId90" Type="http://schemas.openxmlformats.org/officeDocument/2006/relationships/customXml" Target="../ink/ink2266.xml"/><Relationship Id="rId95" Type="http://schemas.openxmlformats.org/officeDocument/2006/relationships/image" Target="../media/image483.png"/><Relationship Id="rId22" Type="http://schemas.openxmlformats.org/officeDocument/2006/relationships/customXml" Target="../ink/ink2231.xml"/><Relationship Id="rId27" Type="http://schemas.openxmlformats.org/officeDocument/2006/relationships/image" Target="../media/image468.png"/><Relationship Id="rId43" Type="http://schemas.openxmlformats.org/officeDocument/2006/relationships/image" Target="../media/image504.png"/><Relationship Id="rId48" Type="http://schemas.openxmlformats.org/officeDocument/2006/relationships/customXml" Target="../ink/ink2244.xml"/><Relationship Id="rId64" Type="http://schemas.openxmlformats.org/officeDocument/2006/relationships/customXml" Target="../ink/ink2252.xml"/><Relationship Id="rId69" Type="http://schemas.openxmlformats.org/officeDocument/2006/relationships/image" Target="../media/image517.png"/><Relationship Id="rId113" Type="http://schemas.openxmlformats.org/officeDocument/2006/relationships/image" Target="../media/image492.png"/><Relationship Id="rId118" Type="http://schemas.openxmlformats.org/officeDocument/2006/relationships/customXml" Target="../ink/ink2280.xml"/><Relationship Id="rId134" Type="http://schemas.openxmlformats.org/officeDocument/2006/relationships/customXml" Target="../ink/ink2288.xml"/><Relationship Id="rId80" Type="http://schemas.openxmlformats.org/officeDocument/2006/relationships/image" Target="../media/image476.png"/><Relationship Id="rId85" Type="http://schemas.openxmlformats.org/officeDocument/2006/relationships/image" Target="../media/image478.png"/><Relationship Id="rId12" Type="http://schemas.openxmlformats.org/officeDocument/2006/relationships/customXml" Target="../ink/ink2226.xml"/><Relationship Id="rId17" Type="http://schemas.openxmlformats.org/officeDocument/2006/relationships/image" Target="../media/image463.png"/><Relationship Id="rId33" Type="http://schemas.openxmlformats.org/officeDocument/2006/relationships/image" Target="../media/image471.png"/><Relationship Id="rId38" Type="http://schemas.openxmlformats.org/officeDocument/2006/relationships/customXml" Target="../ink/ink2239.xml"/><Relationship Id="rId59" Type="http://schemas.openxmlformats.org/officeDocument/2006/relationships/image" Target="../media/image512.png"/><Relationship Id="rId103" Type="http://schemas.openxmlformats.org/officeDocument/2006/relationships/image" Target="../media/image487.png"/><Relationship Id="rId108" Type="http://schemas.openxmlformats.org/officeDocument/2006/relationships/customXml" Target="../ink/ink2275.xml"/><Relationship Id="rId124" Type="http://schemas.openxmlformats.org/officeDocument/2006/relationships/customXml" Target="../ink/ink2283.xml"/><Relationship Id="rId129" Type="http://schemas.openxmlformats.org/officeDocument/2006/relationships/image" Target="../media/image500.png"/><Relationship Id="rId54" Type="http://schemas.openxmlformats.org/officeDocument/2006/relationships/customXml" Target="../ink/ink2247.xml"/><Relationship Id="rId70" Type="http://schemas.openxmlformats.org/officeDocument/2006/relationships/customXml" Target="../ink/ink2255.xml"/><Relationship Id="rId75" Type="http://schemas.openxmlformats.org/officeDocument/2006/relationships/image" Target="../media/image474.png"/><Relationship Id="rId91" Type="http://schemas.openxmlformats.org/officeDocument/2006/relationships/image" Target="../media/image481.png"/><Relationship Id="rId96" Type="http://schemas.openxmlformats.org/officeDocument/2006/relationships/customXml" Target="../ink/ink22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23.xml"/><Relationship Id="rId23" Type="http://schemas.openxmlformats.org/officeDocument/2006/relationships/image" Target="../media/image466.png"/><Relationship Id="rId28" Type="http://schemas.openxmlformats.org/officeDocument/2006/relationships/customXml" Target="../ink/ink2234.xml"/><Relationship Id="rId49" Type="http://schemas.openxmlformats.org/officeDocument/2006/relationships/image" Target="../media/image508.png"/><Relationship Id="rId114" Type="http://schemas.openxmlformats.org/officeDocument/2006/relationships/customXml" Target="../ink/ink2278.xml"/><Relationship Id="rId119" Type="http://schemas.openxmlformats.org/officeDocument/2006/relationships/image" Target="../media/image495.png"/><Relationship Id="rId44" Type="http://schemas.openxmlformats.org/officeDocument/2006/relationships/customXml" Target="../ink/ink2242.xml"/><Relationship Id="rId60" Type="http://schemas.openxmlformats.org/officeDocument/2006/relationships/customXml" Target="../ink/ink2250.xml"/><Relationship Id="rId65" Type="http://schemas.openxmlformats.org/officeDocument/2006/relationships/image" Target="../media/image515.png"/><Relationship Id="rId81" Type="http://schemas.openxmlformats.org/officeDocument/2006/relationships/customXml" Target="../ink/ink2261.xml"/><Relationship Id="rId86" Type="http://schemas.openxmlformats.org/officeDocument/2006/relationships/customXml" Target="../ink/ink2264.xml"/><Relationship Id="rId130" Type="http://schemas.openxmlformats.org/officeDocument/2006/relationships/customXml" Target="../ink/ink2286.xml"/><Relationship Id="rId135" Type="http://schemas.openxmlformats.org/officeDocument/2006/relationships/image" Target="../media/image502.png"/><Relationship Id="rId13" Type="http://schemas.openxmlformats.org/officeDocument/2006/relationships/image" Target="../media/image461.png"/><Relationship Id="rId18" Type="http://schemas.openxmlformats.org/officeDocument/2006/relationships/customXml" Target="../ink/ink2229.xml"/><Relationship Id="rId39" Type="http://schemas.openxmlformats.org/officeDocument/2006/relationships/image" Target="../media/image473.png"/><Relationship Id="rId109" Type="http://schemas.openxmlformats.org/officeDocument/2006/relationships/image" Target="../media/image490.png"/><Relationship Id="rId34" Type="http://schemas.openxmlformats.org/officeDocument/2006/relationships/customXml" Target="../ink/ink2237.xml"/><Relationship Id="rId50" Type="http://schemas.openxmlformats.org/officeDocument/2006/relationships/customXml" Target="../ink/ink2245.xml"/><Relationship Id="rId55" Type="http://schemas.openxmlformats.org/officeDocument/2006/relationships/image" Target="../media/image510.png"/><Relationship Id="rId76" Type="http://schemas.openxmlformats.org/officeDocument/2006/relationships/customXml" Target="../ink/ink2258.xml"/><Relationship Id="rId97" Type="http://schemas.openxmlformats.org/officeDocument/2006/relationships/image" Target="../media/image484.png"/><Relationship Id="rId104" Type="http://schemas.openxmlformats.org/officeDocument/2006/relationships/customXml" Target="../ink/ink2273.xml"/><Relationship Id="rId120" Type="http://schemas.openxmlformats.org/officeDocument/2006/relationships/customXml" Target="../ink/ink2281.xml"/><Relationship Id="rId125" Type="http://schemas.openxmlformats.org/officeDocument/2006/relationships/image" Target="../media/image498.png"/><Relationship Id="rId7" Type="http://schemas.openxmlformats.org/officeDocument/2006/relationships/image" Target="../media/image458.png"/><Relationship Id="rId71" Type="http://schemas.openxmlformats.org/officeDocument/2006/relationships/image" Target="../media/image518.png"/><Relationship Id="rId92" Type="http://schemas.openxmlformats.org/officeDocument/2006/relationships/customXml" Target="../ink/ink2267.xml"/><Relationship Id="rId2" Type="http://schemas.openxmlformats.org/officeDocument/2006/relationships/customXml" Target="../ink/ink2221.xml"/><Relationship Id="rId29" Type="http://schemas.openxmlformats.org/officeDocument/2006/relationships/image" Target="../media/image469.png"/><Relationship Id="rId24" Type="http://schemas.openxmlformats.org/officeDocument/2006/relationships/customXml" Target="../ink/ink2232.xml"/><Relationship Id="rId40" Type="http://schemas.openxmlformats.org/officeDocument/2006/relationships/customXml" Target="../ink/ink2240.xml"/><Relationship Id="rId45" Type="http://schemas.openxmlformats.org/officeDocument/2006/relationships/image" Target="../media/image506.png"/><Relationship Id="rId66" Type="http://schemas.openxmlformats.org/officeDocument/2006/relationships/customXml" Target="../ink/ink2253.xml"/><Relationship Id="rId87" Type="http://schemas.openxmlformats.org/officeDocument/2006/relationships/image" Target="../media/image479.png"/><Relationship Id="rId110" Type="http://schemas.openxmlformats.org/officeDocument/2006/relationships/customXml" Target="../ink/ink2276.xml"/><Relationship Id="rId115" Type="http://schemas.openxmlformats.org/officeDocument/2006/relationships/image" Target="../media/image493.png"/><Relationship Id="rId131" Type="http://schemas.openxmlformats.org/officeDocument/2006/relationships/image" Target="../media/image220.png"/><Relationship Id="rId136" Type="http://schemas.openxmlformats.org/officeDocument/2006/relationships/customXml" Target="../ink/ink2289.xml"/><Relationship Id="rId61" Type="http://schemas.openxmlformats.org/officeDocument/2006/relationships/image" Target="../media/image513.png"/><Relationship Id="rId82" Type="http://schemas.openxmlformats.org/officeDocument/2006/relationships/image" Target="../media/image477.png"/><Relationship Id="rId19" Type="http://schemas.openxmlformats.org/officeDocument/2006/relationships/image" Target="../media/image464.png"/><Relationship Id="rId14" Type="http://schemas.openxmlformats.org/officeDocument/2006/relationships/customXml" Target="../ink/ink2227.xml"/><Relationship Id="rId30" Type="http://schemas.openxmlformats.org/officeDocument/2006/relationships/customXml" Target="../ink/ink2235.xml"/><Relationship Id="rId35" Type="http://schemas.openxmlformats.org/officeDocument/2006/relationships/image" Target="../media/image1110.png"/><Relationship Id="rId56" Type="http://schemas.openxmlformats.org/officeDocument/2006/relationships/customXml" Target="../ink/ink2248.xml"/><Relationship Id="rId77" Type="http://schemas.openxmlformats.org/officeDocument/2006/relationships/image" Target="../media/image475.png"/><Relationship Id="rId100" Type="http://schemas.openxmlformats.org/officeDocument/2006/relationships/customXml" Target="../ink/ink2271.xml"/><Relationship Id="rId105" Type="http://schemas.openxmlformats.org/officeDocument/2006/relationships/image" Target="../media/image488.png"/><Relationship Id="rId126" Type="http://schemas.openxmlformats.org/officeDocument/2006/relationships/customXml" Target="../ink/ink2284.xml"/><Relationship Id="rId8" Type="http://schemas.openxmlformats.org/officeDocument/2006/relationships/customXml" Target="../ink/ink2224.xml"/><Relationship Id="rId51" Type="http://schemas.openxmlformats.org/officeDocument/2006/relationships/image" Target="../media/image509.png"/><Relationship Id="rId72" Type="http://schemas.openxmlformats.org/officeDocument/2006/relationships/customXml" Target="../ink/ink2256.xml"/><Relationship Id="rId93" Type="http://schemas.openxmlformats.org/officeDocument/2006/relationships/image" Target="../media/image482.png"/><Relationship Id="rId98" Type="http://schemas.openxmlformats.org/officeDocument/2006/relationships/customXml" Target="../ink/ink2270.xml"/><Relationship Id="rId121" Type="http://schemas.openxmlformats.org/officeDocument/2006/relationships/image" Target="../media/image496.png"/><Relationship Id="rId3" Type="http://schemas.openxmlformats.org/officeDocument/2006/relationships/image" Target="../media/image456.png"/><Relationship Id="rId25" Type="http://schemas.openxmlformats.org/officeDocument/2006/relationships/image" Target="../media/image467.png"/><Relationship Id="rId46" Type="http://schemas.openxmlformats.org/officeDocument/2006/relationships/customXml" Target="../ink/ink2243.xml"/><Relationship Id="rId67" Type="http://schemas.openxmlformats.org/officeDocument/2006/relationships/image" Target="../media/image516.png"/><Relationship Id="rId116" Type="http://schemas.openxmlformats.org/officeDocument/2006/relationships/customXml" Target="../ink/ink2279.xml"/><Relationship Id="rId137" Type="http://schemas.openxmlformats.org/officeDocument/2006/relationships/image" Target="../media/image520.png"/><Relationship Id="rId20" Type="http://schemas.openxmlformats.org/officeDocument/2006/relationships/customXml" Target="../ink/ink2230.xml"/><Relationship Id="rId41" Type="http://schemas.openxmlformats.org/officeDocument/2006/relationships/image" Target="../media/image503.png"/><Relationship Id="rId62" Type="http://schemas.openxmlformats.org/officeDocument/2006/relationships/customXml" Target="../ink/ink2251.xml"/><Relationship Id="rId83" Type="http://schemas.openxmlformats.org/officeDocument/2006/relationships/customXml" Target="../ink/ink2262.xml"/><Relationship Id="rId88" Type="http://schemas.openxmlformats.org/officeDocument/2006/relationships/customXml" Target="../ink/ink2265.xml"/><Relationship Id="rId111" Type="http://schemas.openxmlformats.org/officeDocument/2006/relationships/image" Target="../media/image491.png"/><Relationship Id="rId132" Type="http://schemas.openxmlformats.org/officeDocument/2006/relationships/customXml" Target="../ink/ink2287.xml"/><Relationship Id="rId15" Type="http://schemas.openxmlformats.org/officeDocument/2006/relationships/image" Target="../media/image462.png"/><Relationship Id="rId36" Type="http://schemas.openxmlformats.org/officeDocument/2006/relationships/customXml" Target="../ink/ink2238.xml"/><Relationship Id="rId57" Type="http://schemas.openxmlformats.org/officeDocument/2006/relationships/image" Target="../media/image511.png"/><Relationship Id="rId106" Type="http://schemas.openxmlformats.org/officeDocument/2006/relationships/customXml" Target="../ink/ink2274.xml"/><Relationship Id="rId127" Type="http://schemas.openxmlformats.org/officeDocument/2006/relationships/image" Target="../media/image499.png"/><Relationship Id="rId10" Type="http://schemas.openxmlformats.org/officeDocument/2006/relationships/customXml" Target="../ink/ink2225.xml"/><Relationship Id="rId31" Type="http://schemas.openxmlformats.org/officeDocument/2006/relationships/image" Target="../media/image470.png"/><Relationship Id="rId52" Type="http://schemas.openxmlformats.org/officeDocument/2006/relationships/customXml" Target="../ink/ink2246.xml"/><Relationship Id="rId73" Type="http://schemas.openxmlformats.org/officeDocument/2006/relationships/image" Target="../media/image519.png"/><Relationship Id="rId78" Type="http://schemas.openxmlformats.org/officeDocument/2006/relationships/customXml" Target="../ink/ink2259.xml"/><Relationship Id="rId94" Type="http://schemas.openxmlformats.org/officeDocument/2006/relationships/customXml" Target="../ink/ink2268.xml"/><Relationship Id="rId99" Type="http://schemas.openxmlformats.org/officeDocument/2006/relationships/image" Target="../media/image485.png"/><Relationship Id="rId101" Type="http://schemas.openxmlformats.org/officeDocument/2006/relationships/image" Target="../media/image486.png"/><Relationship Id="rId122" Type="http://schemas.openxmlformats.org/officeDocument/2006/relationships/customXml" Target="../ink/ink2282.xml"/><Relationship Id="rId4" Type="http://schemas.openxmlformats.org/officeDocument/2006/relationships/customXml" Target="../ink/ink2222.xml"/><Relationship Id="rId9" Type="http://schemas.openxmlformats.org/officeDocument/2006/relationships/image" Target="../media/image459.png"/><Relationship Id="rId26" Type="http://schemas.openxmlformats.org/officeDocument/2006/relationships/customXml" Target="../ink/ink2233.xml"/><Relationship Id="rId47" Type="http://schemas.openxmlformats.org/officeDocument/2006/relationships/image" Target="../media/image507.png"/><Relationship Id="rId68" Type="http://schemas.openxmlformats.org/officeDocument/2006/relationships/customXml" Target="../ink/ink2254.xml"/><Relationship Id="rId89" Type="http://schemas.openxmlformats.org/officeDocument/2006/relationships/image" Target="../media/image480.png"/><Relationship Id="rId112" Type="http://schemas.openxmlformats.org/officeDocument/2006/relationships/customXml" Target="../ink/ink2277.xml"/><Relationship Id="rId133" Type="http://schemas.openxmlformats.org/officeDocument/2006/relationships/image" Target="../media/image501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293.xml"/><Relationship Id="rId13" Type="http://schemas.openxmlformats.org/officeDocument/2006/relationships/image" Target="../media/image526.png"/><Relationship Id="rId3" Type="http://schemas.openxmlformats.org/officeDocument/2006/relationships/image" Target="../media/image521.png"/><Relationship Id="rId7" Type="http://schemas.openxmlformats.org/officeDocument/2006/relationships/image" Target="../media/image523.png"/><Relationship Id="rId12" Type="http://schemas.openxmlformats.org/officeDocument/2006/relationships/customXml" Target="../ink/ink2295.xml"/><Relationship Id="rId2" Type="http://schemas.openxmlformats.org/officeDocument/2006/relationships/customXml" Target="../ink/ink22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92.xml"/><Relationship Id="rId11" Type="http://schemas.openxmlformats.org/officeDocument/2006/relationships/image" Target="../media/image525.png"/><Relationship Id="rId5" Type="http://schemas.openxmlformats.org/officeDocument/2006/relationships/image" Target="../media/image522.png"/><Relationship Id="rId15" Type="http://schemas.openxmlformats.org/officeDocument/2006/relationships/image" Target="../media/image527.png"/><Relationship Id="rId10" Type="http://schemas.openxmlformats.org/officeDocument/2006/relationships/customXml" Target="../ink/ink2294.xml"/><Relationship Id="rId4" Type="http://schemas.openxmlformats.org/officeDocument/2006/relationships/customXml" Target="../ink/ink2291.xml"/><Relationship Id="rId9" Type="http://schemas.openxmlformats.org/officeDocument/2006/relationships/image" Target="../media/image524.png"/><Relationship Id="rId14" Type="http://schemas.openxmlformats.org/officeDocument/2006/relationships/customXml" Target="../ink/ink2296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00.xml"/><Relationship Id="rId13" Type="http://schemas.openxmlformats.org/officeDocument/2006/relationships/image" Target="../media/image526.png"/><Relationship Id="rId18" Type="http://schemas.openxmlformats.org/officeDocument/2006/relationships/customXml" Target="../ink/ink2305.xml"/><Relationship Id="rId26" Type="http://schemas.openxmlformats.org/officeDocument/2006/relationships/customXml" Target="../ink/ink2309.xml"/><Relationship Id="rId3" Type="http://schemas.openxmlformats.org/officeDocument/2006/relationships/image" Target="../media/image521.png"/><Relationship Id="rId21" Type="http://schemas.openxmlformats.org/officeDocument/2006/relationships/image" Target="../media/image529.png"/><Relationship Id="rId7" Type="http://schemas.openxmlformats.org/officeDocument/2006/relationships/image" Target="../media/image523.png"/><Relationship Id="rId12" Type="http://schemas.openxmlformats.org/officeDocument/2006/relationships/customXml" Target="../ink/ink2302.xml"/><Relationship Id="rId17" Type="http://schemas.openxmlformats.org/officeDocument/2006/relationships/image" Target="../media/image1110.png"/><Relationship Id="rId25" Type="http://schemas.openxmlformats.org/officeDocument/2006/relationships/image" Target="../media/image531.png"/><Relationship Id="rId2" Type="http://schemas.openxmlformats.org/officeDocument/2006/relationships/customXml" Target="../ink/ink2297.xml"/><Relationship Id="rId16" Type="http://schemas.openxmlformats.org/officeDocument/2006/relationships/customXml" Target="../ink/ink2304.xml"/><Relationship Id="rId20" Type="http://schemas.openxmlformats.org/officeDocument/2006/relationships/customXml" Target="../ink/ink23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99.xml"/><Relationship Id="rId11" Type="http://schemas.openxmlformats.org/officeDocument/2006/relationships/image" Target="../media/image525.png"/><Relationship Id="rId24" Type="http://schemas.openxmlformats.org/officeDocument/2006/relationships/customXml" Target="../ink/ink2308.xml"/><Relationship Id="rId5" Type="http://schemas.openxmlformats.org/officeDocument/2006/relationships/image" Target="../media/image522.png"/><Relationship Id="rId15" Type="http://schemas.openxmlformats.org/officeDocument/2006/relationships/image" Target="../media/image527.png"/><Relationship Id="rId23" Type="http://schemas.openxmlformats.org/officeDocument/2006/relationships/image" Target="../media/image530.png"/><Relationship Id="rId10" Type="http://schemas.openxmlformats.org/officeDocument/2006/relationships/customXml" Target="../ink/ink2301.xml"/><Relationship Id="rId19" Type="http://schemas.openxmlformats.org/officeDocument/2006/relationships/image" Target="../media/image528.png"/><Relationship Id="rId4" Type="http://schemas.openxmlformats.org/officeDocument/2006/relationships/customXml" Target="../ink/ink2298.xml"/><Relationship Id="rId9" Type="http://schemas.openxmlformats.org/officeDocument/2006/relationships/image" Target="../media/image524.png"/><Relationship Id="rId14" Type="http://schemas.openxmlformats.org/officeDocument/2006/relationships/customXml" Target="../ink/ink2303.xml"/><Relationship Id="rId22" Type="http://schemas.openxmlformats.org/officeDocument/2006/relationships/customXml" Target="../ink/ink2307.xml"/><Relationship Id="rId27" Type="http://schemas.openxmlformats.org/officeDocument/2006/relationships/image" Target="../media/image532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13.xml"/><Relationship Id="rId13" Type="http://schemas.openxmlformats.org/officeDocument/2006/relationships/image" Target="../media/image526.png"/><Relationship Id="rId18" Type="http://schemas.openxmlformats.org/officeDocument/2006/relationships/customXml" Target="../ink/ink2318.xml"/><Relationship Id="rId26" Type="http://schemas.openxmlformats.org/officeDocument/2006/relationships/customXml" Target="../ink/ink2322.xml"/><Relationship Id="rId3" Type="http://schemas.openxmlformats.org/officeDocument/2006/relationships/image" Target="../media/image521.png"/><Relationship Id="rId21" Type="http://schemas.openxmlformats.org/officeDocument/2006/relationships/image" Target="../media/image529.png"/><Relationship Id="rId7" Type="http://schemas.openxmlformats.org/officeDocument/2006/relationships/image" Target="../media/image523.png"/><Relationship Id="rId12" Type="http://schemas.openxmlformats.org/officeDocument/2006/relationships/customXml" Target="../ink/ink2315.xml"/><Relationship Id="rId17" Type="http://schemas.openxmlformats.org/officeDocument/2006/relationships/image" Target="../media/image1110.png"/><Relationship Id="rId25" Type="http://schemas.openxmlformats.org/officeDocument/2006/relationships/image" Target="../media/image531.png"/><Relationship Id="rId2" Type="http://schemas.openxmlformats.org/officeDocument/2006/relationships/customXml" Target="../ink/ink2310.xml"/><Relationship Id="rId16" Type="http://schemas.openxmlformats.org/officeDocument/2006/relationships/customXml" Target="../ink/ink2317.xml"/><Relationship Id="rId20" Type="http://schemas.openxmlformats.org/officeDocument/2006/relationships/customXml" Target="../ink/ink2319.xml"/><Relationship Id="rId29" Type="http://schemas.openxmlformats.org/officeDocument/2006/relationships/image" Target="../media/image53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12.xml"/><Relationship Id="rId11" Type="http://schemas.openxmlformats.org/officeDocument/2006/relationships/image" Target="../media/image525.png"/><Relationship Id="rId24" Type="http://schemas.openxmlformats.org/officeDocument/2006/relationships/customXml" Target="../ink/ink2321.xml"/><Relationship Id="rId5" Type="http://schemas.openxmlformats.org/officeDocument/2006/relationships/image" Target="../media/image522.png"/><Relationship Id="rId15" Type="http://schemas.openxmlformats.org/officeDocument/2006/relationships/image" Target="../media/image527.png"/><Relationship Id="rId23" Type="http://schemas.openxmlformats.org/officeDocument/2006/relationships/image" Target="../media/image530.png"/><Relationship Id="rId28" Type="http://schemas.openxmlformats.org/officeDocument/2006/relationships/customXml" Target="../ink/ink2323.xml"/><Relationship Id="rId10" Type="http://schemas.openxmlformats.org/officeDocument/2006/relationships/customXml" Target="../ink/ink2314.xml"/><Relationship Id="rId19" Type="http://schemas.openxmlformats.org/officeDocument/2006/relationships/image" Target="../media/image528.png"/><Relationship Id="rId4" Type="http://schemas.openxmlformats.org/officeDocument/2006/relationships/customXml" Target="../ink/ink2311.xml"/><Relationship Id="rId9" Type="http://schemas.openxmlformats.org/officeDocument/2006/relationships/image" Target="../media/image524.png"/><Relationship Id="rId14" Type="http://schemas.openxmlformats.org/officeDocument/2006/relationships/customXml" Target="../ink/ink2316.xml"/><Relationship Id="rId22" Type="http://schemas.openxmlformats.org/officeDocument/2006/relationships/customXml" Target="../ink/ink2320.xml"/><Relationship Id="rId27" Type="http://schemas.openxmlformats.org/officeDocument/2006/relationships/image" Target="../media/image532.png"/></Relationships>
</file>

<file path=ppt/slides/_rels/slide7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26.png"/><Relationship Id="rId18" Type="http://schemas.openxmlformats.org/officeDocument/2006/relationships/customXml" Target="../ink/ink2332.xml"/><Relationship Id="rId26" Type="http://schemas.openxmlformats.org/officeDocument/2006/relationships/customXml" Target="../ink/ink2336.xml"/><Relationship Id="rId39" Type="http://schemas.openxmlformats.org/officeDocument/2006/relationships/image" Target="../media/image538.png"/><Relationship Id="rId21" Type="http://schemas.openxmlformats.org/officeDocument/2006/relationships/image" Target="../media/image529.png"/><Relationship Id="rId34" Type="http://schemas.openxmlformats.org/officeDocument/2006/relationships/customXml" Target="../ink/ink2340.xml"/><Relationship Id="rId42" Type="http://schemas.openxmlformats.org/officeDocument/2006/relationships/customXml" Target="../ink/ink2344.xml"/><Relationship Id="rId47" Type="http://schemas.openxmlformats.org/officeDocument/2006/relationships/image" Target="../media/image542.png"/><Relationship Id="rId50" Type="http://schemas.openxmlformats.org/officeDocument/2006/relationships/customXml" Target="../ink/ink2348.xml"/><Relationship Id="rId55" Type="http://schemas.openxmlformats.org/officeDocument/2006/relationships/image" Target="../media/image546.png"/><Relationship Id="rId7" Type="http://schemas.openxmlformats.org/officeDocument/2006/relationships/image" Target="../media/image523.png"/><Relationship Id="rId2" Type="http://schemas.openxmlformats.org/officeDocument/2006/relationships/customXml" Target="../ink/ink2324.xml"/><Relationship Id="rId16" Type="http://schemas.openxmlformats.org/officeDocument/2006/relationships/customXml" Target="../ink/ink2331.xml"/><Relationship Id="rId29" Type="http://schemas.openxmlformats.org/officeDocument/2006/relationships/image" Target="../media/image533.png"/><Relationship Id="rId11" Type="http://schemas.openxmlformats.org/officeDocument/2006/relationships/image" Target="../media/image525.png"/><Relationship Id="rId24" Type="http://schemas.openxmlformats.org/officeDocument/2006/relationships/customXml" Target="../ink/ink2335.xml"/><Relationship Id="rId32" Type="http://schemas.openxmlformats.org/officeDocument/2006/relationships/customXml" Target="../ink/ink2339.xml"/><Relationship Id="rId37" Type="http://schemas.openxmlformats.org/officeDocument/2006/relationships/image" Target="../media/image537.png"/><Relationship Id="rId40" Type="http://schemas.openxmlformats.org/officeDocument/2006/relationships/customXml" Target="../ink/ink2343.xml"/><Relationship Id="rId45" Type="http://schemas.openxmlformats.org/officeDocument/2006/relationships/image" Target="../media/image541.png"/><Relationship Id="rId53" Type="http://schemas.openxmlformats.org/officeDocument/2006/relationships/image" Target="../media/image545.png"/><Relationship Id="rId58" Type="http://schemas.openxmlformats.org/officeDocument/2006/relationships/customXml" Target="../ink/ink2352.xml"/><Relationship Id="rId5" Type="http://schemas.openxmlformats.org/officeDocument/2006/relationships/image" Target="../media/image522.png"/><Relationship Id="rId61" Type="http://schemas.openxmlformats.org/officeDocument/2006/relationships/image" Target="../media/image549.png"/><Relationship Id="rId19" Type="http://schemas.openxmlformats.org/officeDocument/2006/relationships/image" Target="../media/image528.png"/><Relationship Id="rId14" Type="http://schemas.openxmlformats.org/officeDocument/2006/relationships/customXml" Target="../ink/ink2330.xml"/><Relationship Id="rId22" Type="http://schemas.openxmlformats.org/officeDocument/2006/relationships/customXml" Target="../ink/ink2334.xml"/><Relationship Id="rId27" Type="http://schemas.openxmlformats.org/officeDocument/2006/relationships/image" Target="../media/image532.png"/><Relationship Id="rId30" Type="http://schemas.openxmlformats.org/officeDocument/2006/relationships/customXml" Target="../ink/ink2338.xml"/><Relationship Id="rId35" Type="http://schemas.openxmlformats.org/officeDocument/2006/relationships/image" Target="../media/image536.png"/><Relationship Id="rId43" Type="http://schemas.openxmlformats.org/officeDocument/2006/relationships/image" Target="../media/image540.png"/><Relationship Id="rId48" Type="http://schemas.openxmlformats.org/officeDocument/2006/relationships/customXml" Target="../ink/ink2347.xml"/><Relationship Id="rId56" Type="http://schemas.openxmlformats.org/officeDocument/2006/relationships/customXml" Target="../ink/ink2351.xml"/><Relationship Id="rId8" Type="http://schemas.openxmlformats.org/officeDocument/2006/relationships/customXml" Target="../ink/ink2327.xml"/><Relationship Id="rId51" Type="http://schemas.openxmlformats.org/officeDocument/2006/relationships/image" Target="../media/image544.png"/><Relationship Id="rId3" Type="http://schemas.openxmlformats.org/officeDocument/2006/relationships/image" Target="../media/image521.png"/><Relationship Id="rId12" Type="http://schemas.openxmlformats.org/officeDocument/2006/relationships/customXml" Target="../ink/ink2329.xml"/><Relationship Id="rId17" Type="http://schemas.openxmlformats.org/officeDocument/2006/relationships/image" Target="../media/image1110.png"/><Relationship Id="rId25" Type="http://schemas.openxmlformats.org/officeDocument/2006/relationships/image" Target="../media/image531.png"/><Relationship Id="rId33" Type="http://schemas.openxmlformats.org/officeDocument/2006/relationships/image" Target="../media/image535.png"/><Relationship Id="rId38" Type="http://schemas.openxmlformats.org/officeDocument/2006/relationships/customXml" Target="../ink/ink2342.xml"/><Relationship Id="rId46" Type="http://schemas.openxmlformats.org/officeDocument/2006/relationships/customXml" Target="../ink/ink2346.xml"/><Relationship Id="rId59" Type="http://schemas.openxmlformats.org/officeDocument/2006/relationships/image" Target="../media/image548.png"/><Relationship Id="rId20" Type="http://schemas.openxmlformats.org/officeDocument/2006/relationships/customXml" Target="../ink/ink2333.xml"/><Relationship Id="rId41" Type="http://schemas.openxmlformats.org/officeDocument/2006/relationships/image" Target="../media/image539.png"/><Relationship Id="rId54" Type="http://schemas.openxmlformats.org/officeDocument/2006/relationships/customXml" Target="../ink/ink23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26.xml"/><Relationship Id="rId15" Type="http://schemas.openxmlformats.org/officeDocument/2006/relationships/image" Target="../media/image527.png"/><Relationship Id="rId23" Type="http://schemas.openxmlformats.org/officeDocument/2006/relationships/image" Target="../media/image530.png"/><Relationship Id="rId28" Type="http://schemas.openxmlformats.org/officeDocument/2006/relationships/customXml" Target="../ink/ink2337.xml"/><Relationship Id="rId36" Type="http://schemas.openxmlformats.org/officeDocument/2006/relationships/customXml" Target="../ink/ink2341.xml"/><Relationship Id="rId49" Type="http://schemas.openxmlformats.org/officeDocument/2006/relationships/image" Target="../media/image543.png"/><Relationship Id="rId57" Type="http://schemas.openxmlformats.org/officeDocument/2006/relationships/image" Target="../media/image547.png"/><Relationship Id="rId10" Type="http://schemas.openxmlformats.org/officeDocument/2006/relationships/customXml" Target="../ink/ink2328.xml"/><Relationship Id="rId31" Type="http://schemas.openxmlformats.org/officeDocument/2006/relationships/image" Target="../media/image534.png"/><Relationship Id="rId44" Type="http://schemas.openxmlformats.org/officeDocument/2006/relationships/customXml" Target="../ink/ink2345.xml"/><Relationship Id="rId52" Type="http://schemas.openxmlformats.org/officeDocument/2006/relationships/customXml" Target="../ink/ink2349.xml"/><Relationship Id="rId60" Type="http://schemas.openxmlformats.org/officeDocument/2006/relationships/customXml" Target="../ink/ink2353.xml"/><Relationship Id="rId4" Type="http://schemas.openxmlformats.org/officeDocument/2006/relationships/customXml" Target="../ink/ink2325.xml"/><Relationship Id="rId9" Type="http://schemas.openxmlformats.org/officeDocument/2006/relationships/image" Target="../media/image524.png"/></Relationships>
</file>

<file path=ppt/slides/_rels/slide7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66.xml"/><Relationship Id="rId21" Type="http://schemas.openxmlformats.org/officeDocument/2006/relationships/image" Target="../media/image529.png"/><Relationship Id="rId42" Type="http://schemas.openxmlformats.org/officeDocument/2006/relationships/customXml" Target="../ink/ink2374.xml"/><Relationship Id="rId47" Type="http://schemas.openxmlformats.org/officeDocument/2006/relationships/image" Target="../media/image542.png"/><Relationship Id="rId63" Type="http://schemas.openxmlformats.org/officeDocument/2006/relationships/image" Target="../media/image550.png"/><Relationship Id="rId68" Type="http://schemas.openxmlformats.org/officeDocument/2006/relationships/customXml" Target="../ink/ink2387.xml"/><Relationship Id="rId2" Type="http://schemas.openxmlformats.org/officeDocument/2006/relationships/customXml" Target="../ink/ink2354.xml"/><Relationship Id="rId16" Type="http://schemas.openxmlformats.org/officeDocument/2006/relationships/customXml" Target="../ink/ink2361.xml"/><Relationship Id="rId29" Type="http://schemas.openxmlformats.org/officeDocument/2006/relationships/image" Target="../media/image533.png"/><Relationship Id="rId11" Type="http://schemas.openxmlformats.org/officeDocument/2006/relationships/image" Target="../media/image525.png"/><Relationship Id="rId24" Type="http://schemas.openxmlformats.org/officeDocument/2006/relationships/customXml" Target="../ink/ink2365.xml"/><Relationship Id="rId32" Type="http://schemas.openxmlformats.org/officeDocument/2006/relationships/customXml" Target="../ink/ink2369.xml"/><Relationship Id="rId37" Type="http://schemas.openxmlformats.org/officeDocument/2006/relationships/image" Target="../media/image537.png"/><Relationship Id="rId40" Type="http://schemas.openxmlformats.org/officeDocument/2006/relationships/customXml" Target="../ink/ink2373.xml"/><Relationship Id="rId45" Type="http://schemas.openxmlformats.org/officeDocument/2006/relationships/image" Target="../media/image541.png"/><Relationship Id="rId53" Type="http://schemas.openxmlformats.org/officeDocument/2006/relationships/image" Target="../media/image545.png"/><Relationship Id="rId58" Type="http://schemas.openxmlformats.org/officeDocument/2006/relationships/customXml" Target="../ink/ink2382.xml"/><Relationship Id="rId66" Type="http://schemas.openxmlformats.org/officeDocument/2006/relationships/customXml" Target="../ink/ink2386.xml"/><Relationship Id="rId5" Type="http://schemas.openxmlformats.org/officeDocument/2006/relationships/image" Target="../media/image522.png"/><Relationship Id="rId61" Type="http://schemas.openxmlformats.org/officeDocument/2006/relationships/image" Target="../media/image549.png"/><Relationship Id="rId19" Type="http://schemas.openxmlformats.org/officeDocument/2006/relationships/image" Target="../media/image528.png"/><Relationship Id="rId14" Type="http://schemas.openxmlformats.org/officeDocument/2006/relationships/customXml" Target="../ink/ink2360.xml"/><Relationship Id="rId22" Type="http://schemas.openxmlformats.org/officeDocument/2006/relationships/customXml" Target="../ink/ink2364.xml"/><Relationship Id="rId27" Type="http://schemas.openxmlformats.org/officeDocument/2006/relationships/image" Target="../media/image532.png"/><Relationship Id="rId30" Type="http://schemas.openxmlformats.org/officeDocument/2006/relationships/customXml" Target="../ink/ink2368.xml"/><Relationship Id="rId35" Type="http://schemas.openxmlformats.org/officeDocument/2006/relationships/image" Target="../media/image536.png"/><Relationship Id="rId43" Type="http://schemas.openxmlformats.org/officeDocument/2006/relationships/image" Target="../media/image540.png"/><Relationship Id="rId48" Type="http://schemas.openxmlformats.org/officeDocument/2006/relationships/customXml" Target="../ink/ink2377.xml"/><Relationship Id="rId56" Type="http://schemas.openxmlformats.org/officeDocument/2006/relationships/customXml" Target="../ink/ink2381.xml"/><Relationship Id="rId64" Type="http://schemas.openxmlformats.org/officeDocument/2006/relationships/customXml" Target="../ink/ink2385.xml"/><Relationship Id="rId69" Type="http://schemas.openxmlformats.org/officeDocument/2006/relationships/image" Target="../media/image553.png"/><Relationship Id="rId8" Type="http://schemas.openxmlformats.org/officeDocument/2006/relationships/customXml" Target="../ink/ink2357.xml"/><Relationship Id="rId51" Type="http://schemas.openxmlformats.org/officeDocument/2006/relationships/image" Target="../media/image544.png"/><Relationship Id="rId72" Type="http://schemas.openxmlformats.org/officeDocument/2006/relationships/customXml" Target="../ink/ink2389.xml"/><Relationship Id="rId3" Type="http://schemas.openxmlformats.org/officeDocument/2006/relationships/image" Target="../media/image521.png"/><Relationship Id="rId12" Type="http://schemas.openxmlformats.org/officeDocument/2006/relationships/customXml" Target="../ink/ink2359.xml"/><Relationship Id="rId17" Type="http://schemas.openxmlformats.org/officeDocument/2006/relationships/image" Target="../media/image1110.png"/><Relationship Id="rId25" Type="http://schemas.openxmlformats.org/officeDocument/2006/relationships/image" Target="../media/image531.png"/><Relationship Id="rId33" Type="http://schemas.openxmlformats.org/officeDocument/2006/relationships/image" Target="../media/image535.png"/><Relationship Id="rId38" Type="http://schemas.openxmlformats.org/officeDocument/2006/relationships/customXml" Target="../ink/ink2372.xml"/><Relationship Id="rId46" Type="http://schemas.openxmlformats.org/officeDocument/2006/relationships/customXml" Target="../ink/ink2376.xml"/><Relationship Id="rId59" Type="http://schemas.openxmlformats.org/officeDocument/2006/relationships/image" Target="../media/image548.png"/><Relationship Id="rId67" Type="http://schemas.openxmlformats.org/officeDocument/2006/relationships/image" Target="../media/image552.png"/><Relationship Id="rId20" Type="http://schemas.openxmlformats.org/officeDocument/2006/relationships/customXml" Target="../ink/ink2363.xml"/><Relationship Id="rId41" Type="http://schemas.openxmlformats.org/officeDocument/2006/relationships/image" Target="../media/image539.png"/><Relationship Id="rId54" Type="http://schemas.openxmlformats.org/officeDocument/2006/relationships/customXml" Target="../ink/ink2380.xml"/><Relationship Id="rId62" Type="http://schemas.openxmlformats.org/officeDocument/2006/relationships/customXml" Target="../ink/ink2384.xml"/><Relationship Id="rId70" Type="http://schemas.openxmlformats.org/officeDocument/2006/relationships/customXml" Target="../ink/ink23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56.xml"/><Relationship Id="rId15" Type="http://schemas.openxmlformats.org/officeDocument/2006/relationships/image" Target="../media/image527.png"/><Relationship Id="rId23" Type="http://schemas.openxmlformats.org/officeDocument/2006/relationships/image" Target="../media/image530.png"/><Relationship Id="rId28" Type="http://schemas.openxmlformats.org/officeDocument/2006/relationships/customXml" Target="../ink/ink2367.xml"/><Relationship Id="rId36" Type="http://schemas.openxmlformats.org/officeDocument/2006/relationships/customXml" Target="../ink/ink2371.xml"/><Relationship Id="rId49" Type="http://schemas.openxmlformats.org/officeDocument/2006/relationships/image" Target="../media/image543.png"/><Relationship Id="rId57" Type="http://schemas.openxmlformats.org/officeDocument/2006/relationships/image" Target="../media/image547.png"/><Relationship Id="rId10" Type="http://schemas.openxmlformats.org/officeDocument/2006/relationships/customXml" Target="../ink/ink2358.xml"/><Relationship Id="rId31" Type="http://schemas.openxmlformats.org/officeDocument/2006/relationships/image" Target="../media/image534.png"/><Relationship Id="rId44" Type="http://schemas.openxmlformats.org/officeDocument/2006/relationships/customXml" Target="../ink/ink2375.xml"/><Relationship Id="rId52" Type="http://schemas.openxmlformats.org/officeDocument/2006/relationships/customXml" Target="../ink/ink2379.xml"/><Relationship Id="rId60" Type="http://schemas.openxmlformats.org/officeDocument/2006/relationships/customXml" Target="../ink/ink2383.xml"/><Relationship Id="rId65" Type="http://schemas.openxmlformats.org/officeDocument/2006/relationships/image" Target="../media/image551.png"/><Relationship Id="rId73" Type="http://schemas.openxmlformats.org/officeDocument/2006/relationships/image" Target="../media/image555.png"/><Relationship Id="rId4" Type="http://schemas.openxmlformats.org/officeDocument/2006/relationships/customXml" Target="../ink/ink2355.xml"/><Relationship Id="rId9" Type="http://schemas.openxmlformats.org/officeDocument/2006/relationships/image" Target="../media/image524.png"/><Relationship Id="rId13" Type="http://schemas.openxmlformats.org/officeDocument/2006/relationships/image" Target="../media/image526.png"/><Relationship Id="rId18" Type="http://schemas.openxmlformats.org/officeDocument/2006/relationships/customXml" Target="../ink/ink2362.xml"/><Relationship Id="rId39" Type="http://schemas.openxmlformats.org/officeDocument/2006/relationships/image" Target="../media/image538.png"/><Relationship Id="rId34" Type="http://schemas.openxmlformats.org/officeDocument/2006/relationships/customXml" Target="../ink/ink2370.xml"/><Relationship Id="rId50" Type="http://schemas.openxmlformats.org/officeDocument/2006/relationships/customXml" Target="../ink/ink2378.xml"/><Relationship Id="rId55" Type="http://schemas.openxmlformats.org/officeDocument/2006/relationships/image" Target="../media/image546.png"/><Relationship Id="rId7" Type="http://schemas.openxmlformats.org/officeDocument/2006/relationships/image" Target="../media/image523.png"/><Relationship Id="rId71" Type="http://schemas.openxmlformats.org/officeDocument/2006/relationships/image" Target="../media/image554.png"/></Relationships>
</file>

<file path=ppt/slides/_rels/slide7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02.xml"/><Relationship Id="rId21" Type="http://schemas.openxmlformats.org/officeDocument/2006/relationships/image" Target="../media/image529.png"/><Relationship Id="rId42" Type="http://schemas.openxmlformats.org/officeDocument/2006/relationships/customXml" Target="../ink/ink2410.xml"/><Relationship Id="rId47" Type="http://schemas.openxmlformats.org/officeDocument/2006/relationships/image" Target="../media/image542.png"/><Relationship Id="rId63" Type="http://schemas.openxmlformats.org/officeDocument/2006/relationships/image" Target="../media/image550.png"/><Relationship Id="rId68" Type="http://schemas.openxmlformats.org/officeDocument/2006/relationships/customXml" Target="../ink/ink2423.xml"/><Relationship Id="rId2" Type="http://schemas.openxmlformats.org/officeDocument/2006/relationships/customXml" Target="../ink/ink2390.xml"/><Relationship Id="rId16" Type="http://schemas.openxmlformats.org/officeDocument/2006/relationships/customXml" Target="../ink/ink2397.xml"/><Relationship Id="rId29" Type="http://schemas.openxmlformats.org/officeDocument/2006/relationships/image" Target="../media/image533.png"/><Relationship Id="rId11" Type="http://schemas.openxmlformats.org/officeDocument/2006/relationships/image" Target="../media/image525.png"/><Relationship Id="rId24" Type="http://schemas.openxmlformats.org/officeDocument/2006/relationships/customXml" Target="../ink/ink2401.xml"/><Relationship Id="rId32" Type="http://schemas.openxmlformats.org/officeDocument/2006/relationships/customXml" Target="../ink/ink2405.xml"/><Relationship Id="rId37" Type="http://schemas.openxmlformats.org/officeDocument/2006/relationships/image" Target="../media/image537.png"/><Relationship Id="rId40" Type="http://schemas.openxmlformats.org/officeDocument/2006/relationships/customXml" Target="../ink/ink2409.xml"/><Relationship Id="rId45" Type="http://schemas.openxmlformats.org/officeDocument/2006/relationships/image" Target="../media/image541.png"/><Relationship Id="rId53" Type="http://schemas.openxmlformats.org/officeDocument/2006/relationships/image" Target="../media/image545.png"/><Relationship Id="rId58" Type="http://schemas.openxmlformats.org/officeDocument/2006/relationships/customXml" Target="../ink/ink2418.xml"/><Relationship Id="rId66" Type="http://schemas.openxmlformats.org/officeDocument/2006/relationships/customXml" Target="../ink/ink2422.xml"/><Relationship Id="rId74" Type="http://schemas.openxmlformats.org/officeDocument/2006/relationships/customXml" Target="../ink/ink2426.xml"/><Relationship Id="rId5" Type="http://schemas.openxmlformats.org/officeDocument/2006/relationships/image" Target="../media/image522.png"/><Relationship Id="rId61" Type="http://schemas.openxmlformats.org/officeDocument/2006/relationships/image" Target="../media/image549.png"/><Relationship Id="rId19" Type="http://schemas.openxmlformats.org/officeDocument/2006/relationships/image" Target="../media/image528.png"/><Relationship Id="rId14" Type="http://schemas.openxmlformats.org/officeDocument/2006/relationships/customXml" Target="../ink/ink2396.xml"/><Relationship Id="rId22" Type="http://schemas.openxmlformats.org/officeDocument/2006/relationships/customXml" Target="../ink/ink2400.xml"/><Relationship Id="rId27" Type="http://schemas.openxmlformats.org/officeDocument/2006/relationships/image" Target="../media/image532.png"/><Relationship Id="rId30" Type="http://schemas.openxmlformats.org/officeDocument/2006/relationships/customXml" Target="../ink/ink2404.xml"/><Relationship Id="rId35" Type="http://schemas.openxmlformats.org/officeDocument/2006/relationships/image" Target="../media/image536.png"/><Relationship Id="rId43" Type="http://schemas.openxmlformats.org/officeDocument/2006/relationships/image" Target="../media/image540.png"/><Relationship Id="rId48" Type="http://schemas.openxmlformats.org/officeDocument/2006/relationships/customXml" Target="../ink/ink2413.xml"/><Relationship Id="rId56" Type="http://schemas.openxmlformats.org/officeDocument/2006/relationships/customXml" Target="../ink/ink2417.xml"/><Relationship Id="rId64" Type="http://schemas.openxmlformats.org/officeDocument/2006/relationships/customXml" Target="../ink/ink2421.xml"/><Relationship Id="rId69" Type="http://schemas.openxmlformats.org/officeDocument/2006/relationships/image" Target="../media/image553.png"/><Relationship Id="rId8" Type="http://schemas.openxmlformats.org/officeDocument/2006/relationships/customXml" Target="../ink/ink2393.xml"/><Relationship Id="rId51" Type="http://schemas.openxmlformats.org/officeDocument/2006/relationships/image" Target="../media/image544.png"/><Relationship Id="rId72" Type="http://schemas.openxmlformats.org/officeDocument/2006/relationships/customXml" Target="../ink/ink2425.xml"/><Relationship Id="rId3" Type="http://schemas.openxmlformats.org/officeDocument/2006/relationships/image" Target="../media/image521.png"/><Relationship Id="rId12" Type="http://schemas.openxmlformats.org/officeDocument/2006/relationships/customXml" Target="../ink/ink2395.xml"/><Relationship Id="rId17" Type="http://schemas.openxmlformats.org/officeDocument/2006/relationships/image" Target="../media/image1110.png"/><Relationship Id="rId25" Type="http://schemas.openxmlformats.org/officeDocument/2006/relationships/image" Target="../media/image531.png"/><Relationship Id="rId33" Type="http://schemas.openxmlformats.org/officeDocument/2006/relationships/image" Target="../media/image535.png"/><Relationship Id="rId38" Type="http://schemas.openxmlformats.org/officeDocument/2006/relationships/customXml" Target="../ink/ink2408.xml"/><Relationship Id="rId46" Type="http://schemas.openxmlformats.org/officeDocument/2006/relationships/customXml" Target="../ink/ink2412.xml"/><Relationship Id="rId59" Type="http://schemas.openxmlformats.org/officeDocument/2006/relationships/image" Target="../media/image548.png"/><Relationship Id="rId67" Type="http://schemas.openxmlformats.org/officeDocument/2006/relationships/image" Target="../media/image552.png"/><Relationship Id="rId20" Type="http://schemas.openxmlformats.org/officeDocument/2006/relationships/customXml" Target="../ink/ink2399.xml"/><Relationship Id="rId41" Type="http://schemas.openxmlformats.org/officeDocument/2006/relationships/image" Target="../media/image539.png"/><Relationship Id="rId54" Type="http://schemas.openxmlformats.org/officeDocument/2006/relationships/customXml" Target="../ink/ink2416.xml"/><Relationship Id="rId62" Type="http://schemas.openxmlformats.org/officeDocument/2006/relationships/customXml" Target="../ink/ink2420.xml"/><Relationship Id="rId70" Type="http://schemas.openxmlformats.org/officeDocument/2006/relationships/customXml" Target="../ink/ink2424.xml"/><Relationship Id="rId75" Type="http://schemas.openxmlformats.org/officeDocument/2006/relationships/image" Target="../media/image5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92.xml"/><Relationship Id="rId15" Type="http://schemas.openxmlformats.org/officeDocument/2006/relationships/image" Target="../media/image527.png"/><Relationship Id="rId23" Type="http://schemas.openxmlformats.org/officeDocument/2006/relationships/image" Target="../media/image530.png"/><Relationship Id="rId28" Type="http://schemas.openxmlformats.org/officeDocument/2006/relationships/customXml" Target="../ink/ink2403.xml"/><Relationship Id="rId36" Type="http://schemas.openxmlformats.org/officeDocument/2006/relationships/customXml" Target="../ink/ink2407.xml"/><Relationship Id="rId49" Type="http://schemas.openxmlformats.org/officeDocument/2006/relationships/image" Target="../media/image543.png"/><Relationship Id="rId57" Type="http://schemas.openxmlformats.org/officeDocument/2006/relationships/image" Target="../media/image547.png"/><Relationship Id="rId10" Type="http://schemas.openxmlformats.org/officeDocument/2006/relationships/customXml" Target="../ink/ink2394.xml"/><Relationship Id="rId31" Type="http://schemas.openxmlformats.org/officeDocument/2006/relationships/image" Target="../media/image534.png"/><Relationship Id="rId44" Type="http://schemas.openxmlformats.org/officeDocument/2006/relationships/customXml" Target="../ink/ink2411.xml"/><Relationship Id="rId52" Type="http://schemas.openxmlformats.org/officeDocument/2006/relationships/customXml" Target="../ink/ink2415.xml"/><Relationship Id="rId60" Type="http://schemas.openxmlformats.org/officeDocument/2006/relationships/customXml" Target="../ink/ink2419.xml"/><Relationship Id="rId65" Type="http://schemas.openxmlformats.org/officeDocument/2006/relationships/image" Target="../media/image551.png"/><Relationship Id="rId73" Type="http://schemas.openxmlformats.org/officeDocument/2006/relationships/image" Target="../media/image555.png"/><Relationship Id="rId4" Type="http://schemas.openxmlformats.org/officeDocument/2006/relationships/customXml" Target="../ink/ink2391.xml"/><Relationship Id="rId9" Type="http://schemas.openxmlformats.org/officeDocument/2006/relationships/image" Target="../media/image524.png"/><Relationship Id="rId13" Type="http://schemas.openxmlformats.org/officeDocument/2006/relationships/image" Target="../media/image526.png"/><Relationship Id="rId18" Type="http://schemas.openxmlformats.org/officeDocument/2006/relationships/customXml" Target="../ink/ink2398.xml"/><Relationship Id="rId39" Type="http://schemas.openxmlformats.org/officeDocument/2006/relationships/image" Target="../media/image538.png"/><Relationship Id="rId34" Type="http://schemas.openxmlformats.org/officeDocument/2006/relationships/customXml" Target="../ink/ink2406.xml"/><Relationship Id="rId50" Type="http://schemas.openxmlformats.org/officeDocument/2006/relationships/customXml" Target="../ink/ink2414.xml"/><Relationship Id="rId55" Type="http://schemas.openxmlformats.org/officeDocument/2006/relationships/image" Target="../media/image546.png"/><Relationship Id="rId7" Type="http://schemas.openxmlformats.org/officeDocument/2006/relationships/image" Target="../media/image523.png"/><Relationship Id="rId71" Type="http://schemas.openxmlformats.org/officeDocument/2006/relationships/image" Target="../media/image55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.xml"/><Relationship Id="rId13" Type="http://schemas.openxmlformats.org/officeDocument/2006/relationships/image" Target="../media/image887.png"/><Relationship Id="rId3" Type="http://schemas.openxmlformats.org/officeDocument/2006/relationships/image" Target="../media/image3100.png"/><Relationship Id="rId7" Type="http://schemas.openxmlformats.org/officeDocument/2006/relationships/image" Target="../media/image5100.png"/><Relationship Id="rId12" Type="http://schemas.openxmlformats.org/officeDocument/2006/relationships/customXml" Target="../ink/ink15.xml"/><Relationship Id="rId2" Type="http://schemas.openxmlformats.org/officeDocument/2006/relationships/customXml" Target="../ink/ink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.xml"/><Relationship Id="rId11" Type="http://schemas.openxmlformats.org/officeDocument/2006/relationships/image" Target="../media/image7100.png"/><Relationship Id="rId5" Type="http://schemas.openxmlformats.org/officeDocument/2006/relationships/image" Target="../media/image4100.png"/><Relationship Id="rId10" Type="http://schemas.openxmlformats.org/officeDocument/2006/relationships/customXml" Target="../ink/ink14.xml"/><Relationship Id="rId4" Type="http://schemas.openxmlformats.org/officeDocument/2006/relationships/customXml" Target="../ink/ink11.xml"/><Relationship Id="rId9" Type="http://schemas.openxmlformats.org/officeDocument/2006/relationships/image" Target="../media/image6100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7.png"/><Relationship Id="rId7" Type="http://schemas.openxmlformats.org/officeDocument/2006/relationships/image" Target="../media/image559.png"/><Relationship Id="rId2" Type="http://schemas.openxmlformats.org/officeDocument/2006/relationships/customXml" Target="../ink/ink24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29.xml"/><Relationship Id="rId5" Type="http://schemas.openxmlformats.org/officeDocument/2006/relationships/image" Target="../media/image558.png"/><Relationship Id="rId4" Type="http://schemas.openxmlformats.org/officeDocument/2006/relationships/customXml" Target="../ink/ink2428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customXml" Target="../ink/ink2433.xml"/><Relationship Id="rId3" Type="http://schemas.openxmlformats.org/officeDocument/2006/relationships/image" Target="../media/image560.png"/><Relationship Id="rId7" Type="http://schemas.openxmlformats.org/officeDocument/2006/relationships/image" Target="../media/image562.png"/><Relationship Id="rId2" Type="http://schemas.openxmlformats.org/officeDocument/2006/relationships/customXml" Target="../ink/ink24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32.xml"/><Relationship Id="rId5" Type="http://schemas.openxmlformats.org/officeDocument/2006/relationships/image" Target="../media/image561.png"/><Relationship Id="rId4" Type="http://schemas.openxmlformats.org/officeDocument/2006/relationships/customXml" Target="../ink/ink2431.xml"/><Relationship Id="rId9" Type="http://schemas.openxmlformats.org/officeDocument/2006/relationships/image" Target="../media/image563.pn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customXml" Target="../ink/ink2437.xml"/><Relationship Id="rId13" Type="http://schemas.openxmlformats.org/officeDocument/2006/relationships/image" Target="../media/image565.png"/><Relationship Id="rId3" Type="http://schemas.openxmlformats.org/officeDocument/2006/relationships/image" Target="../media/image560.png"/><Relationship Id="rId7" Type="http://schemas.openxmlformats.org/officeDocument/2006/relationships/image" Target="../media/image562.png"/><Relationship Id="rId12" Type="http://schemas.openxmlformats.org/officeDocument/2006/relationships/customXml" Target="../ink/ink2439.xml"/><Relationship Id="rId17" Type="http://schemas.openxmlformats.org/officeDocument/2006/relationships/image" Target="../media/image567.png"/><Relationship Id="rId2" Type="http://schemas.openxmlformats.org/officeDocument/2006/relationships/customXml" Target="../ink/ink2434.xml"/><Relationship Id="rId16" Type="http://schemas.openxmlformats.org/officeDocument/2006/relationships/customXml" Target="../ink/ink24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36.xml"/><Relationship Id="rId11" Type="http://schemas.openxmlformats.org/officeDocument/2006/relationships/image" Target="../media/image564.png"/><Relationship Id="rId5" Type="http://schemas.openxmlformats.org/officeDocument/2006/relationships/image" Target="../media/image561.png"/><Relationship Id="rId15" Type="http://schemas.openxmlformats.org/officeDocument/2006/relationships/image" Target="../media/image566.png"/><Relationship Id="rId10" Type="http://schemas.openxmlformats.org/officeDocument/2006/relationships/customXml" Target="../ink/ink2438.xml"/><Relationship Id="rId4" Type="http://schemas.openxmlformats.org/officeDocument/2006/relationships/customXml" Target="../ink/ink2435.xml"/><Relationship Id="rId9" Type="http://schemas.openxmlformats.org/officeDocument/2006/relationships/image" Target="../media/image563.png"/><Relationship Id="rId14" Type="http://schemas.openxmlformats.org/officeDocument/2006/relationships/customXml" Target="../ink/ink2440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445.xml"/><Relationship Id="rId13" Type="http://schemas.openxmlformats.org/officeDocument/2006/relationships/image" Target="../media/image565.png"/><Relationship Id="rId18" Type="http://schemas.openxmlformats.org/officeDocument/2006/relationships/customXml" Target="../ink/ink2450.xml"/><Relationship Id="rId26" Type="http://schemas.openxmlformats.org/officeDocument/2006/relationships/customXml" Target="../ink/ink2454.xml"/><Relationship Id="rId3" Type="http://schemas.openxmlformats.org/officeDocument/2006/relationships/image" Target="../media/image560.png"/><Relationship Id="rId21" Type="http://schemas.openxmlformats.org/officeDocument/2006/relationships/image" Target="../media/image569.png"/><Relationship Id="rId7" Type="http://schemas.openxmlformats.org/officeDocument/2006/relationships/image" Target="../media/image562.png"/><Relationship Id="rId12" Type="http://schemas.openxmlformats.org/officeDocument/2006/relationships/customXml" Target="../ink/ink2447.xml"/><Relationship Id="rId17" Type="http://schemas.openxmlformats.org/officeDocument/2006/relationships/image" Target="../media/image567.png"/><Relationship Id="rId25" Type="http://schemas.openxmlformats.org/officeDocument/2006/relationships/image" Target="../media/image571.png"/><Relationship Id="rId2" Type="http://schemas.openxmlformats.org/officeDocument/2006/relationships/customXml" Target="../ink/ink2442.xml"/><Relationship Id="rId16" Type="http://schemas.openxmlformats.org/officeDocument/2006/relationships/customXml" Target="../ink/ink2449.xml"/><Relationship Id="rId20" Type="http://schemas.openxmlformats.org/officeDocument/2006/relationships/customXml" Target="../ink/ink2451.xml"/><Relationship Id="rId29" Type="http://schemas.openxmlformats.org/officeDocument/2006/relationships/image" Target="../media/image5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44.xml"/><Relationship Id="rId11" Type="http://schemas.openxmlformats.org/officeDocument/2006/relationships/image" Target="../media/image564.png"/><Relationship Id="rId24" Type="http://schemas.openxmlformats.org/officeDocument/2006/relationships/customXml" Target="../ink/ink2453.xml"/><Relationship Id="rId5" Type="http://schemas.openxmlformats.org/officeDocument/2006/relationships/image" Target="../media/image561.png"/><Relationship Id="rId15" Type="http://schemas.openxmlformats.org/officeDocument/2006/relationships/image" Target="../media/image566.png"/><Relationship Id="rId23" Type="http://schemas.openxmlformats.org/officeDocument/2006/relationships/image" Target="../media/image570.png"/><Relationship Id="rId28" Type="http://schemas.openxmlformats.org/officeDocument/2006/relationships/customXml" Target="../ink/ink2455.xml"/><Relationship Id="rId10" Type="http://schemas.openxmlformats.org/officeDocument/2006/relationships/customXml" Target="../ink/ink2446.xml"/><Relationship Id="rId19" Type="http://schemas.openxmlformats.org/officeDocument/2006/relationships/image" Target="../media/image568.png"/><Relationship Id="rId4" Type="http://schemas.openxmlformats.org/officeDocument/2006/relationships/customXml" Target="../ink/ink2443.xml"/><Relationship Id="rId9" Type="http://schemas.openxmlformats.org/officeDocument/2006/relationships/image" Target="../media/image563.png"/><Relationship Id="rId14" Type="http://schemas.openxmlformats.org/officeDocument/2006/relationships/customXml" Target="../ink/ink2448.xml"/><Relationship Id="rId22" Type="http://schemas.openxmlformats.org/officeDocument/2006/relationships/customXml" Target="../ink/ink2452.xml"/><Relationship Id="rId27" Type="http://schemas.openxmlformats.org/officeDocument/2006/relationships/image" Target="../media/image572.png"/></Relationships>
</file>

<file path=ppt/slides/_rels/slide8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65.png"/><Relationship Id="rId18" Type="http://schemas.openxmlformats.org/officeDocument/2006/relationships/customXml" Target="../ink/ink2464.xml"/><Relationship Id="rId26" Type="http://schemas.openxmlformats.org/officeDocument/2006/relationships/customXml" Target="../ink/ink2468.xml"/><Relationship Id="rId39" Type="http://schemas.openxmlformats.org/officeDocument/2006/relationships/image" Target="../media/image578.png"/><Relationship Id="rId21" Type="http://schemas.openxmlformats.org/officeDocument/2006/relationships/image" Target="../media/image569.png"/><Relationship Id="rId34" Type="http://schemas.openxmlformats.org/officeDocument/2006/relationships/customXml" Target="../ink/ink2472.xml"/><Relationship Id="rId42" Type="http://schemas.openxmlformats.org/officeDocument/2006/relationships/customXml" Target="../ink/ink2476.xml"/><Relationship Id="rId7" Type="http://schemas.openxmlformats.org/officeDocument/2006/relationships/image" Target="../media/image562.png"/><Relationship Id="rId2" Type="http://schemas.openxmlformats.org/officeDocument/2006/relationships/customXml" Target="../ink/ink2456.xml"/><Relationship Id="rId16" Type="http://schemas.openxmlformats.org/officeDocument/2006/relationships/customXml" Target="../ink/ink2463.xml"/><Relationship Id="rId20" Type="http://schemas.openxmlformats.org/officeDocument/2006/relationships/customXml" Target="../ink/ink2465.xml"/><Relationship Id="rId29" Type="http://schemas.openxmlformats.org/officeDocument/2006/relationships/image" Target="../media/image573.png"/><Relationship Id="rId41" Type="http://schemas.openxmlformats.org/officeDocument/2006/relationships/image" Target="../media/image57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58.xml"/><Relationship Id="rId11" Type="http://schemas.openxmlformats.org/officeDocument/2006/relationships/image" Target="../media/image564.png"/><Relationship Id="rId24" Type="http://schemas.openxmlformats.org/officeDocument/2006/relationships/customXml" Target="../ink/ink2467.xml"/><Relationship Id="rId32" Type="http://schemas.openxmlformats.org/officeDocument/2006/relationships/customXml" Target="../ink/ink2471.xml"/><Relationship Id="rId37" Type="http://schemas.openxmlformats.org/officeDocument/2006/relationships/image" Target="../media/image577.png"/><Relationship Id="rId40" Type="http://schemas.openxmlformats.org/officeDocument/2006/relationships/customXml" Target="../ink/ink2475.xml"/><Relationship Id="rId5" Type="http://schemas.openxmlformats.org/officeDocument/2006/relationships/image" Target="../media/image561.png"/><Relationship Id="rId15" Type="http://schemas.openxmlformats.org/officeDocument/2006/relationships/image" Target="../media/image566.png"/><Relationship Id="rId23" Type="http://schemas.openxmlformats.org/officeDocument/2006/relationships/image" Target="../media/image570.png"/><Relationship Id="rId28" Type="http://schemas.openxmlformats.org/officeDocument/2006/relationships/customXml" Target="../ink/ink2469.xml"/><Relationship Id="rId36" Type="http://schemas.openxmlformats.org/officeDocument/2006/relationships/customXml" Target="../ink/ink2473.xml"/><Relationship Id="rId10" Type="http://schemas.openxmlformats.org/officeDocument/2006/relationships/customXml" Target="../ink/ink2460.xml"/><Relationship Id="rId19" Type="http://schemas.openxmlformats.org/officeDocument/2006/relationships/image" Target="../media/image568.png"/><Relationship Id="rId31" Type="http://schemas.openxmlformats.org/officeDocument/2006/relationships/image" Target="../media/image574.png"/><Relationship Id="rId4" Type="http://schemas.openxmlformats.org/officeDocument/2006/relationships/customXml" Target="../ink/ink2457.xml"/><Relationship Id="rId9" Type="http://schemas.openxmlformats.org/officeDocument/2006/relationships/image" Target="../media/image563.png"/><Relationship Id="rId14" Type="http://schemas.openxmlformats.org/officeDocument/2006/relationships/customXml" Target="../ink/ink2462.xml"/><Relationship Id="rId22" Type="http://schemas.openxmlformats.org/officeDocument/2006/relationships/customXml" Target="../ink/ink2466.xml"/><Relationship Id="rId27" Type="http://schemas.openxmlformats.org/officeDocument/2006/relationships/image" Target="../media/image572.png"/><Relationship Id="rId30" Type="http://schemas.openxmlformats.org/officeDocument/2006/relationships/customXml" Target="../ink/ink2470.xml"/><Relationship Id="rId35" Type="http://schemas.openxmlformats.org/officeDocument/2006/relationships/image" Target="../media/image576.png"/><Relationship Id="rId43" Type="http://schemas.openxmlformats.org/officeDocument/2006/relationships/image" Target="../media/image580.png"/><Relationship Id="rId8" Type="http://schemas.openxmlformats.org/officeDocument/2006/relationships/customXml" Target="../ink/ink2459.xml"/><Relationship Id="rId3" Type="http://schemas.openxmlformats.org/officeDocument/2006/relationships/image" Target="../media/image560.png"/><Relationship Id="rId12" Type="http://schemas.openxmlformats.org/officeDocument/2006/relationships/customXml" Target="../ink/ink2461.xml"/><Relationship Id="rId17" Type="http://schemas.openxmlformats.org/officeDocument/2006/relationships/image" Target="../media/image567.png"/><Relationship Id="rId25" Type="http://schemas.openxmlformats.org/officeDocument/2006/relationships/image" Target="../media/image571.png"/><Relationship Id="rId33" Type="http://schemas.openxmlformats.org/officeDocument/2006/relationships/image" Target="../media/image575.png"/><Relationship Id="rId38" Type="http://schemas.openxmlformats.org/officeDocument/2006/relationships/customXml" Target="../ink/ink2474.xml"/></Relationships>
</file>

<file path=ppt/slides/_rels/slide8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65.png"/><Relationship Id="rId18" Type="http://schemas.openxmlformats.org/officeDocument/2006/relationships/customXml" Target="../ink/ink2485.xml"/><Relationship Id="rId26" Type="http://schemas.openxmlformats.org/officeDocument/2006/relationships/customXml" Target="../ink/ink2489.xml"/><Relationship Id="rId39" Type="http://schemas.openxmlformats.org/officeDocument/2006/relationships/image" Target="../media/image578.png"/><Relationship Id="rId21" Type="http://schemas.openxmlformats.org/officeDocument/2006/relationships/image" Target="../media/image569.png"/><Relationship Id="rId34" Type="http://schemas.openxmlformats.org/officeDocument/2006/relationships/customXml" Target="../ink/ink2493.xml"/><Relationship Id="rId42" Type="http://schemas.openxmlformats.org/officeDocument/2006/relationships/customXml" Target="../ink/ink2497.xml"/><Relationship Id="rId47" Type="http://schemas.openxmlformats.org/officeDocument/2006/relationships/image" Target="../media/image582.png"/><Relationship Id="rId50" Type="http://schemas.openxmlformats.org/officeDocument/2006/relationships/customXml" Target="../ink/ink2501.xml"/><Relationship Id="rId7" Type="http://schemas.openxmlformats.org/officeDocument/2006/relationships/image" Target="../media/image562.png"/><Relationship Id="rId2" Type="http://schemas.openxmlformats.org/officeDocument/2006/relationships/customXml" Target="../ink/ink2477.xml"/><Relationship Id="rId16" Type="http://schemas.openxmlformats.org/officeDocument/2006/relationships/customXml" Target="../ink/ink2484.xml"/><Relationship Id="rId29" Type="http://schemas.openxmlformats.org/officeDocument/2006/relationships/image" Target="../media/image573.png"/><Relationship Id="rId11" Type="http://schemas.openxmlformats.org/officeDocument/2006/relationships/image" Target="../media/image564.png"/><Relationship Id="rId24" Type="http://schemas.openxmlformats.org/officeDocument/2006/relationships/customXml" Target="../ink/ink2488.xml"/><Relationship Id="rId32" Type="http://schemas.openxmlformats.org/officeDocument/2006/relationships/customXml" Target="../ink/ink2492.xml"/><Relationship Id="rId37" Type="http://schemas.openxmlformats.org/officeDocument/2006/relationships/image" Target="../media/image577.png"/><Relationship Id="rId40" Type="http://schemas.openxmlformats.org/officeDocument/2006/relationships/customXml" Target="../ink/ink2496.xml"/><Relationship Id="rId45" Type="http://schemas.openxmlformats.org/officeDocument/2006/relationships/image" Target="../media/image581.png"/><Relationship Id="rId5" Type="http://schemas.openxmlformats.org/officeDocument/2006/relationships/image" Target="../media/image561.png"/><Relationship Id="rId15" Type="http://schemas.openxmlformats.org/officeDocument/2006/relationships/image" Target="../media/image566.png"/><Relationship Id="rId23" Type="http://schemas.openxmlformats.org/officeDocument/2006/relationships/image" Target="../media/image570.png"/><Relationship Id="rId28" Type="http://schemas.openxmlformats.org/officeDocument/2006/relationships/customXml" Target="../ink/ink2490.xml"/><Relationship Id="rId36" Type="http://schemas.openxmlformats.org/officeDocument/2006/relationships/customXml" Target="../ink/ink2494.xml"/><Relationship Id="rId49" Type="http://schemas.openxmlformats.org/officeDocument/2006/relationships/image" Target="../media/image583.png"/><Relationship Id="rId10" Type="http://schemas.openxmlformats.org/officeDocument/2006/relationships/customXml" Target="../ink/ink2481.xml"/><Relationship Id="rId19" Type="http://schemas.openxmlformats.org/officeDocument/2006/relationships/image" Target="../media/image568.png"/><Relationship Id="rId31" Type="http://schemas.openxmlformats.org/officeDocument/2006/relationships/image" Target="../media/image574.png"/><Relationship Id="rId44" Type="http://schemas.openxmlformats.org/officeDocument/2006/relationships/customXml" Target="../ink/ink2498.xml"/><Relationship Id="rId4" Type="http://schemas.openxmlformats.org/officeDocument/2006/relationships/customXml" Target="../ink/ink2478.xml"/><Relationship Id="rId9" Type="http://schemas.openxmlformats.org/officeDocument/2006/relationships/image" Target="../media/image563.png"/><Relationship Id="rId14" Type="http://schemas.openxmlformats.org/officeDocument/2006/relationships/customXml" Target="../ink/ink2483.xml"/><Relationship Id="rId22" Type="http://schemas.openxmlformats.org/officeDocument/2006/relationships/customXml" Target="../ink/ink2487.xml"/><Relationship Id="rId27" Type="http://schemas.openxmlformats.org/officeDocument/2006/relationships/image" Target="../media/image572.png"/><Relationship Id="rId30" Type="http://schemas.openxmlformats.org/officeDocument/2006/relationships/customXml" Target="../ink/ink2491.xml"/><Relationship Id="rId35" Type="http://schemas.openxmlformats.org/officeDocument/2006/relationships/image" Target="../media/image576.png"/><Relationship Id="rId43" Type="http://schemas.openxmlformats.org/officeDocument/2006/relationships/image" Target="../media/image580.png"/><Relationship Id="rId48" Type="http://schemas.openxmlformats.org/officeDocument/2006/relationships/customXml" Target="../ink/ink2500.xml"/><Relationship Id="rId8" Type="http://schemas.openxmlformats.org/officeDocument/2006/relationships/customXml" Target="../ink/ink2480.xml"/><Relationship Id="rId51" Type="http://schemas.openxmlformats.org/officeDocument/2006/relationships/image" Target="../media/image584.png"/><Relationship Id="rId3" Type="http://schemas.openxmlformats.org/officeDocument/2006/relationships/image" Target="../media/image560.png"/><Relationship Id="rId12" Type="http://schemas.openxmlformats.org/officeDocument/2006/relationships/customXml" Target="../ink/ink2482.xml"/><Relationship Id="rId17" Type="http://schemas.openxmlformats.org/officeDocument/2006/relationships/image" Target="../media/image567.png"/><Relationship Id="rId25" Type="http://schemas.openxmlformats.org/officeDocument/2006/relationships/image" Target="../media/image571.png"/><Relationship Id="rId33" Type="http://schemas.openxmlformats.org/officeDocument/2006/relationships/image" Target="../media/image575.png"/><Relationship Id="rId38" Type="http://schemas.openxmlformats.org/officeDocument/2006/relationships/customXml" Target="../ink/ink2495.xml"/><Relationship Id="rId46" Type="http://schemas.openxmlformats.org/officeDocument/2006/relationships/customXml" Target="../ink/ink2499.xml"/><Relationship Id="rId20" Type="http://schemas.openxmlformats.org/officeDocument/2006/relationships/customXml" Target="../ink/ink2486.xml"/><Relationship Id="rId41" Type="http://schemas.openxmlformats.org/officeDocument/2006/relationships/image" Target="../media/image57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79.xml"/></Relationships>
</file>

<file path=ppt/slides/_rels/slide8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65.png"/><Relationship Id="rId18" Type="http://schemas.openxmlformats.org/officeDocument/2006/relationships/customXml" Target="../ink/ink2510.xml"/><Relationship Id="rId26" Type="http://schemas.openxmlformats.org/officeDocument/2006/relationships/customXml" Target="../ink/ink2514.xml"/><Relationship Id="rId39" Type="http://schemas.openxmlformats.org/officeDocument/2006/relationships/image" Target="../media/image578.png"/><Relationship Id="rId21" Type="http://schemas.openxmlformats.org/officeDocument/2006/relationships/image" Target="../media/image569.png"/><Relationship Id="rId34" Type="http://schemas.openxmlformats.org/officeDocument/2006/relationships/customXml" Target="../ink/ink2518.xml"/><Relationship Id="rId42" Type="http://schemas.openxmlformats.org/officeDocument/2006/relationships/customXml" Target="../ink/ink2522.xml"/><Relationship Id="rId47" Type="http://schemas.openxmlformats.org/officeDocument/2006/relationships/image" Target="../media/image582.png"/><Relationship Id="rId50" Type="http://schemas.openxmlformats.org/officeDocument/2006/relationships/customXml" Target="../ink/ink2526.xml"/><Relationship Id="rId55" Type="http://schemas.openxmlformats.org/officeDocument/2006/relationships/image" Target="../media/image586.png"/><Relationship Id="rId7" Type="http://schemas.openxmlformats.org/officeDocument/2006/relationships/image" Target="../media/image562.png"/><Relationship Id="rId2" Type="http://schemas.openxmlformats.org/officeDocument/2006/relationships/customXml" Target="../ink/ink2502.xml"/><Relationship Id="rId16" Type="http://schemas.openxmlformats.org/officeDocument/2006/relationships/customXml" Target="../ink/ink2509.xml"/><Relationship Id="rId29" Type="http://schemas.openxmlformats.org/officeDocument/2006/relationships/image" Target="../media/image573.png"/><Relationship Id="rId11" Type="http://schemas.openxmlformats.org/officeDocument/2006/relationships/image" Target="../media/image564.png"/><Relationship Id="rId24" Type="http://schemas.openxmlformats.org/officeDocument/2006/relationships/customXml" Target="../ink/ink2513.xml"/><Relationship Id="rId32" Type="http://schemas.openxmlformats.org/officeDocument/2006/relationships/customXml" Target="../ink/ink2517.xml"/><Relationship Id="rId37" Type="http://schemas.openxmlformats.org/officeDocument/2006/relationships/image" Target="../media/image577.png"/><Relationship Id="rId40" Type="http://schemas.openxmlformats.org/officeDocument/2006/relationships/customXml" Target="../ink/ink2521.xml"/><Relationship Id="rId45" Type="http://schemas.openxmlformats.org/officeDocument/2006/relationships/image" Target="../media/image581.png"/><Relationship Id="rId53" Type="http://schemas.openxmlformats.org/officeDocument/2006/relationships/image" Target="../media/image585.png"/><Relationship Id="rId5" Type="http://schemas.openxmlformats.org/officeDocument/2006/relationships/image" Target="../media/image561.png"/><Relationship Id="rId10" Type="http://schemas.openxmlformats.org/officeDocument/2006/relationships/customXml" Target="../ink/ink2506.xml"/><Relationship Id="rId19" Type="http://schemas.openxmlformats.org/officeDocument/2006/relationships/image" Target="../media/image568.png"/><Relationship Id="rId31" Type="http://schemas.openxmlformats.org/officeDocument/2006/relationships/image" Target="../media/image574.png"/><Relationship Id="rId44" Type="http://schemas.openxmlformats.org/officeDocument/2006/relationships/customXml" Target="../ink/ink2523.xml"/><Relationship Id="rId52" Type="http://schemas.openxmlformats.org/officeDocument/2006/relationships/customXml" Target="../ink/ink2527.xml"/><Relationship Id="rId4" Type="http://schemas.openxmlformats.org/officeDocument/2006/relationships/customXml" Target="../ink/ink2503.xml"/><Relationship Id="rId9" Type="http://schemas.openxmlformats.org/officeDocument/2006/relationships/image" Target="../media/image563.png"/><Relationship Id="rId14" Type="http://schemas.openxmlformats.org/officeDocument/2006/relationships/customXml" Target="../ink/ink2508.xml"/><Relationship Id="rId22" Type="http://schemas.openxmlformats.org/officeDocument/2006/relationships/customXml" Target="../ink/ink2512.xml"/><Relationship Id="rId27" Type="http://schemas.openxmlformats.org/officeDocument/2006/relationships/image" Target="../media/image572.png"/><Relationship Id="rId30" Type="http://schemas.openxmlformats.org/officeDocument/2006/relationships/customXml" Target="../ink/ink2516.xml"/><Relationship Id="rId35" Type="http://schemas.openxmlformats.org/officeDocument/2006/relationships/image" Target="../media/image576.png"/><Relationship Id="rId43" Type="http://schemas.openxmlformats.org/officeDocument/2006/relationships/image" Target="../media/image580.png"/><Relationship Id="rId48" Type="http://schemas.openxmlformats.org/officeDocument/2006/relationships/customXml" Target="../ink/ink2525.xml"/><Relationship Id="rId8" Type="http://schemas.openxmlformats.org/officeDocument/2006/relationships/customXml" Target="../ink/ink2505.xml"/><Relationship Id="rId51" Type="http://schemas.openxmlformats.org/officeDocument/2006/relationships/image" Target="../media/image584.png"/><Relationship Id="rId3" Type="http://schemas.openxmlformats.org/officeDocument/2006/relationships/image" Target="../media/image560.png"/><Relationship Id="rId12" Type="http://schemas.openxmlformats.org/officeDocument/2006/relationships/customXml" Target="../ink/ink2507.xml"/><Relationship Id="rId17" Type="http://schemas.openxmlformats.org/officeDocument/2006/relationships/image" Target="../media/image567.png"/><Relationship Id="rId25" Type="http://schemas.openxmlformats.org/officeDocument/2006/relationships/image" Target="../media/image571.png"/><Relationship Id="rId33" Type="http://schemas.openxmlformats.org/officeDocument/2006/relationships/image" Target="../media/image575.png"/><Relationship Id="rId38" Type="http://schemas.openxmlformats.org/officeDocument/2006/relationships/customXml" Target="../ink/ink2520.xml"/><Relationship Id="rId46" Type="http://schemas.openxmlformats.org/officeDocument/2006/relationships/customXml" Target="../ink/ink2524.xml"/><Relationship Id="rId20" Type="http://schemas.openxmlformats.org/officeDocument/2006/relationships/customXml" Target="../ink/ink2511.xml"/><Relationship Id="rId41" Type="http://schemas.openxmlformats.org/officeDocument/2006/relationships/image" Target="../media/image579.png"/><Relationship Id="rId54" Type="http://schemas.openxmlformats.org/officeDocument/2006/relationships/customXml" Target="../ink/ink25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04.xml"/><Relationship Id="rId15" Type="http://schemas.openxmlformats.org/officeDocument/2006/relationships/image" Target="../media/image566.png"/><Relationship Id="rId23" Type="http://schemas.openxmlformats.org/officeDocument/2006/relationships/image" Target="../media/image570.png"/><Relationship Id="rId28" Type="http://schemas.openxmlformats.org/officeDocument/2006/relationships/customXml" Target="../ink/ink2515.xml"/><Relationship Id="rId36" Type="http://schemas.openxmlformats.org/officeDocument/2006/relationships/customXml" Target="../ink/ink2519.xml"/><Relationship Id="rId49" Type="http://schemas.openxmlformats.org/officeDocument/2006/relationships/image" Target="../media/image583.png"/></Relationships>
</file>

<file path=ppt/slides/_rels/slide8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41.xml"/><Relationship Id="rId21" Type="http://schemas.openxmlformats.org/officeDocument/2006/relationships/image" Target="../media/image569.png"/><Relationship Id="rId42" Type="http://schemas.openxmlformats.org/officeDocument/2006/relationships/customXml" Target="../ink/ink2549.xml"/><Relationship Id="rId47" Type="http://schemas.openxmlformats.org/officeDocument/2006/relationships/image" Target="../media/image582.png"/><Relationship Id="rId63" Type="http://schemas.openxmlformats.org/officeDocument/2006/relationships/image" Target="../media/image590.png"/><Relationship Id="rId68" Type="http://schemas.openxmlformats.org/officeDocument/2006/relationships/customXml" Target="../ink/ink2562.xml"/><Relationship Id="rId7" Type="http://schemas.openxmlformats.org/officeDocument/2006/relationships/image" Target="../media/image562.png"/><Relationship Id="rId71" Type="http://schemas.openxmlformats.org/officeDocument/2006/relationships/image" Target="../media/image594.png"/><Relationship Id="rId2" Type="http://schemas.openxmlformats.org/officeDocument/2006/relationships/customXml" Target="../ink/ink2529.xml"/><Relationship Id="rId16" Type="http://schemas.openxmlformats.org/officeDocument/2006/relationships/customXml" Target="../ink/ink2536.xml"/><Relationship Id="rId29" Type="http://schemas.openxmlformats.org/officeDocument/2006/relationships/image" Target="../media/image573.png"/><Relationship Id="rId11" Type="http://schemas.openxmlformats.org/officeDocument/2006/relationships/image" Target="../media/image564.png"/><Relationship Id="rId24" Type="http://schemas.openxmlformats.org/officeDocument/2006/relationships/customXml" Target="../ink/ink2540.xml"/><Relationship Id="rId32" Type="http://schemas.openxmlformats.org/officeDocument/2006/relationships/customXml" Target="../ink/ink2544.xml"/><Relationship Id="rId37" Type="http://schemas.openxmlformats.org/officeDocument/2006/relationships/image" Target="../media/image577.png"/><Relationship Id="rId40" Type="http://schemas.openxmlformats.org/officeDocument/2006/relationships/customXml" Target="../ink/ink2548.xml"/><Relationship Id="rId45" Type="http://schemas.openxmlformats.org/officeDocument/2006/relationships/image" Target="../media/image581.png"/><Relationship Id="rId53" Type="http://schemas.openxmlformats.org/officeDocument/2006/relationships/image" Target="../media/image585.png"/><Relationship Id="rId58" Type="http://schemas.openxmlformats.org/officeDocument/2006/relationships/customXml" Target="../ink/ink2557.xml"/><Relationship Id="rId66" Type="http://schemas.openxmlformats.org/officeDocument/2006/relationships/customXml" Target="../ink/ink2561.xml"/><Relationship Id="rId5" Type="http://schemas.openxmlformats.org/officeDocument/2006/relationships/image" Target="../media/image561.png"/><Relationship Id="rId61" Type="http://schemas.openxmlformats.org/officeDocument/2006/relationships/image" Target="../media/image589.png"/><Relationship Id="rId19" Type="http://schemas.openxmlformats.org/officeDocument/2006/relationships/image" Target="../media/image568.png"/><Relationship Id="rId14" Type="http://schemas.openxmlformats.org/officeDocument/2006/relationships/customXml" Target="../ink/ink2535.xml"/><Relationship Id="rId22" Type="http://schemas.openxmlformats.org/officeDocument/2006/relationships/customXml" Target="../ink/ink2539.xml"/><Relationship Id="rId27" Type="http://schemas.openxmlformats.org/officeDocument/2006/relationships/image" Target="../media/image572.png"/><Relationship Id="rId30" Type="http://schemas.openxmlformats.org/officeDocument/2006/relationships/customXml" Target="../ink/ink2543.xml"/><Relationship Id="rId35" Type="http://schemas.openxmlformats.org/officeDocument/2006/relationships/image" Target="../media/image576.png"/><Relationship Id="rId43" Type="http://schemas.openxmlformats.org/officeDocument/2006/relationships/image" Target="../media/image580.png"/><Relationship Id="rId48" Type="http://schemas.openxmlformats.org/officeDocument/2006/relationships/customXml" Target="../ink/ink2552.xml"/><Relationship Id="rId56" Type="http://schemas.openxmlformats.org/officeDocument/2006/relationships/customXml" Target="../ink/ink2556.xml"/><Relationship Id="rId64" Type="http://schemas.openxmlformats.org/officeDocument/2006/relationships/customXml" Target="../ink/ink2560.xml"/><Relationship Id="rId69" Type="http://schemas.openxmlformats.org/officeDocument/2006/relationships/image" Target="../media/image593.png"/><Relationship Id="rId8" Type="http://schemas.openxmlformats.org/officeDocument/2006/relationships/customXml" Target="../ink/ink2532.xml"/><Relationship Id="rId51" Type="http://schemas.openxmlformats.org/officeDocument/2006/relationships/image" Target="../media/image584.png"/><Relationship Id="rId3" Type="http://schemas.openxmlformats.org/officeDocument/2006/relationships/image" Target="../media/image560.png"/><Relationship Id="rId12" Type="http://schemas.openxmlformats.org/officeDocument/2006/relationships/customXml" Target="../ink/ink2534.xml"/><Relationship Id="rId17" Type="http://schemas.openxmlformats.org/officeDocument/2006/relationships/image" Target="../media/image567.png"/><Relationship Id="rId25" Type="http://schemas.openxmlformats.org/officeDocument/2006/relationships/image" Target="../media/image571.png"/><Relationship Id="rId33" Type="http://schemas.openxmlformats.org/officeDocument/2006/relationships/image" Target="../media/image575.png"/><Relationship Id="rId38" Type="http://schemas.openxmlformats.org/officeDocument/2006/relationships/customXml" Target="../ink/ink2547.xml"/><Relationship Id="rId46" Type="http://schemas.openxmlformats.org/officeDocument/2006/relationships/customXml" Target="../ink/ink2551.xml"/><Relationship Id="rId59" Type="http://schemas.openxmlformats.org/officeDocument/2006/relationships/image" Target="../media/image588.png"/><Relationship Id="rId67" Type="http://schemas.openxmlformats.org/officeDocument/2006/relationships/image" Target="../media/image592.png"/><Relationship Id="rId20" Type="http://schemas.openxmlformats.org/officeDocument/2006/relationships/customXml" Target="../ink/ink2538.xml"/><Relationship Id="rId41" Type="http://schemas.openxmlformats.org/officeDocument/2006/relationships/image" Target="../media/image579.png"/><Relationship Id="rId54" Type="http://schemas.openxmlformats.org/officeDocument/2006/relationships/customXml" Target="../ink/ink2555.xml"/><Relationship Id="rId62" Type="http://schemas.openxmlformats.org/officeDocument/2006/relationships/customXml" Target="../ink/ink2559.xml"/><Relationship Id="rId70" Type="http://schemas.openxmlformats.org/officeDocument/2006/relationships/customXml" Target="../ink/ink25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31.xml"/><Relationship Id="rId15" Type="http://schemas.openxmlformats.org/officeDocument/2006/relationships/image" Target="../media/image566.png"/><Relationship Id="rId23" Type="http://schemas.openxmlformats.org/officeDocument/2006/relationships/image" Target="../media/image570.png"/><Relationship Id="rId28" Type="http://schemas.openxmlformats.org/officeDocument/2006/relationships/customXml" Target="../ink/ink2542.xml"/><Relationship Id="rId36" Type="http://schemas.openxmlformats.org/officeDocument/2006/relationships/customXml" Target="../ink/ink2546.xml"/><Relationship Id="rId49" Type="http://schemas.openxmlformats.org/officeDocument/2006/relationships/image" Target="../media/image583.png"/><Relationship Id="rId57" Type="http://schemas.openxmlformats.org/officeDocument/2006/relationships/image" Target="../media/image587.png"/><Relationship Id="rId10" Type="http://schemas.openxmlformats.org/officeDocument/2006/relationships/customXml" Target="../ink/ink2533.xml"/><Relationship Id="rId31" Type="http://schemas.openxmlformats.org/officeDocument/2006/relationships/image" Target="../media/image574.png"/><Relationship Id="rId44" Type="http://schemas.openxmlformats.org/officeDocument/2006/relationships/customXml" Target="../ink/ink2550.xml"/><Relationship Id="rId52" Type="http://schemas.openxmlformats.org/officeDocument/2006/relationships/customXml" Target="../ink/ink2554.xml"/><Relationship Id="rId60" Type="http://schemas.openxmlformats.org/officeDocument/2006/relationships/customXml" Target="../ink/ink2558.xml"/><Relationship Id="rId65" Type="http://schemas.openxmlformats.org/officeDocument/2006/relationships/image" Target="../media/image591.png"/><Relationship Id="rId4" Type="http://schemas.openxmlformats.org/officeDocument/2006/relationships/customXml" Target="../ink/ink2530.xml"/><Relationship Id="rId9" Type="http://schemas.openxmlformats.org/officeDocument/2006/relationships/image" Target="../media/image563.png"/><Relationship Id="rId13" Type="http://schemas.openxmlformats.org/officeDocument/2006/relationships/image" Target="../media/image565.png"/><Relationship Id="rId18" Type="http://schemas.openxmlformats.org/officeDocument/2006/relationships/customXml" Target="../ink/ink2537.xml"/><Relationship Id="rId39" Type="http://schemas.openxmlformats.org/officeDocument/2006/relationships/image" Target="../media/image578.png"/><Relationship Id="rId34" Type="http://schemas.openxmlformats.org/officeDocument/2006/relationships/customXml" Target="../ink/ink2545.xml"/><Relationship Id="rId50" Type="http://schemas.openxmlformats.org/officeDocument/2006/relationships/customXml" Target="../ink/ink2553.xml"/><Relationship Id="rId55" Type="http://schemas.openxmlformats.org/officeDocument/2006/relationships/image" Target="../media/image586.png"/></Relationships>
</file>

<file path=ppt/slides/_rels/slide8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76.xml"/><Relationship Id="rId21" Type="http://schemas.openxmlformats.org/officeDocument/2006/relationships/image" Target="../media/image569.png"/><Relationship Id="rId42" Type="http://schemas.openxmlformats.org/officeDocument/2006/relationships/customXml" Target="../ink/ink2584.xml"/><Relationship Id="rId47" Type="http://schemas.openxmlformats.org/officeDocument/2006/relationships/image" Target="../media/image582.png"/><Relationship Id="rId63" Type="http://schemas.openxmlformats.org/officeDocument/2006/relationships/image" Target="../media/image590.png"/><Relationship Id="rId68" Type="http://schemas.openxmlformats.org/officeDocument/2006/relationships/customXml" Target="../ink/ink2597.xml"/><Relationship Id="rId16" Type="http://schemas.openxmlformats.org/officeDocument/2006/relationships/customXml" Target="../ink/ink2571.xml"/><Relationship Id="rId11" Type="http://schemas.openxmlformats.org/officeDocument/2006/relationships/image" Target="../media/image564.png"/><Relationship Id="rId32" Type="http://schemas.openxmlformats.org/officeDocument/2006/relationships/customXml" Target="../ink/ink2579.xml"/><Relationship Id="rId37" Type="http://schemas.openxmlformats.org/officeDocument/2006/relationships/image" Target="../media/image577.png"/><Relationship Id="rId53" Type="http://schemas.openxmlformats.org/officeDocument/2006/relationships/image" Target="../media/image585.png"/><Relationship Id="rId58" Type="http://schemas.openxmlformats.org/officeDocument/2006/relationships/customXml" Target="../ink/ink2592.xml"/><Relationship Id="rId74" Type="http://schemas.openxmlformats.org/officeDocument/2006/relationships/customXml" Target="../ink/ink2600.xml"/><Relationship Id="rId79" Type="http://schemas.openxmlformats.org/officeDocument/2006/relationships/image" Target="../media/image598.png"/><Relationship Id="rId5" Type="http://schemas.openxmlformats.org/officeDocument/2006/relationships/image" Target="../media/image561.png"/><Relationship Id="rId61" Type="http://schemas.openxmlformats.org/officeDocument/2006/relationships/image" Target="../media/image589.png"/><Relationship Id="rId19" Type="http://schemas.openxmlformats.org/officeDocument/2006/relationships/image" Target="../media/image568.png"/><Relationship Id="rId14" Type="http://schemas.openxmlformats.org/officeDocument/2006/relationships/customXml" Target="../ink/ink2570.xml"/><Relationship Id="rId22" Type="http://schemas.openxmlformats.org/officeDocument/2006/relationships/customXml" Target="../ink/ink2574.xml"/><Relationship Id="rId27" Type="http://schemas.openxmlformats.org/officeDocument/2006/relationships/image" Target="../media/image572.png"/><Relationship Id="rId30" Type="http://schemas.openxmlformats.org/officeDocument/2006/relationships/customXml" Target="../ink/ink2578.xml"/><Relationship Id="rId35" Type="http://schemas.openxmlformats.org/officeDocument/2006/relationships/image" Target="../media/image576.png"/><Relationship Id="rId43" Type="http://schemas.openxmlformats.org/officeDocument/2006/relationships/image" Target="../media/image580.png"/><Relationship Id="rId48" Type="http://schemas.openxmlformats.org/officeDocument/2006/relationships/customXml" Target="../ink/ink2587.xml"/><Relationship Id="rId56" Type="http://schemas.openxmlformats.org/officeDocument/2006/relationships/customXml" Target="../ink/ink2591.xml"/><Relationship Id="rId64" Type="http://schemas.openxmlformats.org/officeDocument/2006/relationships/customXml" Target="../ink/ink2595.xml"/><Relationship Id="rId69" Type="http://schemas.openxmlformats.org/officeDocument/2006/relationships/image" Target="../media/image593.png"/><Relationship Id="rId77" Type="http://schemas.openxmlformats.org/officeDocument/2006/relationships/image" Target="../media/image597.png"/><Relationship Id="rId8" Type="http://schemas.openxmlformats.org/officeDocument/2006/relationships/customXml" Target="../ink/ink2567.xml"/><Relationship Id="rId51" Type="http://schemas.openxmlformats.org/officeDocument/2006/relationships/image" Target="../media/image584.png"/><Relationship Id="rId72" Type="http://schemas.openxmlformats.org/officeDocument/2006/relationships/customXml" Target="../ink/ink2599.xml"/><Relationship Id="rId80" Type="http://schemas.openxmlformats.org/officeDocument/2006/relationships/customXml" Target="../ink/ink2603.xml"/><Relationship Id="rId3" Type="http://schemas.openxmlformats.org/officeDocument/2006/relationships/image" Target="../media/image560.png"/><Relationship Id="rId12" Type="http://schemas.openxmlformats.org/officeDocument/2006/relationships/customXml" Target="../ink/ink2569.xml"/><Relationship Id="rId17" Type="http://schemas.openxmlformats.org/officeDocument/2006/relationships/image" Target="../media/image567.png"/><Relationship Id="rId25" Type="http://schemas.openxmlformats.org/officeDocument/2006/relationships/image" Target="../media/image571.png"/><Relationship Id="rId33" Type="http://schemas.openxmlformats.org/officeDocument/2006/relationships/image" Target="../media/image575.png"/><Relationship Id="rId38" Type="http://schemas.openxmlformats.org/officeDocument/2006/relationships/customXml" Target="../ink/ink2582.xml"/><Relationship Id="rId46" Type="http://schemas.openxmlformats.org/officeDocument/2006/relationships/customXml" Target="../ink/ink2586.xml"/><Relationship Id="rId59" Type="http://schemas.openxmlformats.org/officeDocument/2006/relationships/image" Target="../media/image588.png"/><Relationship Id="rId67" Type="http://schemas.openxmlformats.org/officeDocument/2006/relationships/image" Target="../media/image592.png"/><Relationship Id="rId20" Type="http://schemas.openxmlformats.org/officeDocument/2006/relationships/customXml" Target="../ink/ink2573.xml"/><Relationship Id="rId41" Type="http://schemas.openxmlformats.org/officeDocument/2006/relationships/image" Target="../media/image579.png"/><Relationship Id="rId54" Type="http://schemas.openxmlformats.org/officeDocument/2006/relationships/customXml" Target="../ink/ink2590.xml"/><Relationship Id="rId62" Type="http://schemas.openxmlformats.org/officeDocument/2006/relationships/customXml" Target="../ink/ink2594.xml"/><Relationship Id="rId70" Type="http://schemas.openxmlformats.org/officeDocument/2006/relationships/customXml" Target="../ink/ink2598.xml"/><Relationship Id="rId75" Type="http://schemas.openxmlformats.org/officeDocument/2006/relationships/image" Target="../media/image59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66.xml"/><Relationship Id="rId15" Type="http://schemas.openxmlformats.org/officeDocument/2006/relationships/image" Target="../media/image566.png"/><Relationship Id="rId23" Type="http://schemas.openxmlformats.org/officeDocument/2006/relationships/image" Target="../media/image570.png"/><Relationship Id="rId28" Type="http://schemas.openxmlformats.org/officeDocument/2006/relationships/customXml" Target="../ink/ink2577.xml"/><Relationship Id="rId36" Type="http://schemas.openxmlformats.org/officeDocument/2006/relationships/customXml" Target="../ink/ink2581.xml"/><Relationship Id="rId49" Type="http://schemas.openxmlformats.org/officeDocument/2006/relationships/image" Target="../media/image583.png"/><Relationship Id="rId57" Type="http://schemas.openxmlformats.org/officeDocument/2006/relationships/image" Target="../media/image587.png"/><Relationship Id="rId10" Type="http://schemas.openxmlformats.org/officeDocument/2006/relationships/customXml" Target="../ink/ink2568.xml"/><Relationship Id="rId31" Type="http://schemas.openxmlformats.org/officeDocument/2006/relationships/image" Target="../media/image574.png"/><Relationship Id="rId44" Type="http://schemas.openxmlformats.org/officeDocument/2006/relationships/customXml" Target="../ink/ink2585.xml"/><Relationship Id="rId52" Type="http://schemas.openxmlformats.org/officeDocument/2006/relationships/customXml" Target="../ink/ink2589.xml"/><Relationship Id="rId60" Type="http://schemas.openxmlformats.org/officeDocument/2006/relationships/customXml" Target="../ink/ink2593.xml"/><Relationship Id="rId65" Type="http://schemas.openxmlformats.org/officeDocument/2006/relationships/image" Target="../media/image591.png"/><Relationship Id="rId73" Type="http://schemas.openxmlformats.org/officeDocument/2006/relationships/image" Target="../media/image595.png"/><Relationship Id="rId78" Type="http://schemas.openxmlformats.org/officeDocument/2006/relationships/customXml" Target="../ink/ink2602.xml"/><Relationship Id="rId81" Type="http://schemas.openxmlformats.org/officeDocument/2006/relationships/image" Target="../media/image599.png"/><Relationship Id="rId4" Type="http://schemas.openxmlformats.org/officeDocument/2006/relationships/customXml" Target="../ink/ink2565.xml"/><Relationship Id="rId9" Type="http://schemas.openxmlformats.org/officeDocument/2006/relationships/image" Target="../media/image563.png"/><Relationship Id="rId13" Type="http://schemas.openxmlformats.org/officeDocument/2006/relationships/image" Target="../media/image565.png"/><Relationship Id="rId18" Type="http://schemas.openxmlformats.org/officeDocument/2006/relationships/customXml" Target="../ink/ink2572.xml"/><Relationship Id="rId39" Type="http://schemas.openxmlformats.org/officeDocument/2006/relationships/image" Target="../media/image578.png"/><Relationship Id="rId34" Type="http://schemas.openxmlformats.org/officeDocument/2006/relationships/customXml" Target="../ink/ink2580.xml"/><Relationship Id="rId50" Type="http://schemas.openxmlformats.org/officeDocument/2006/relationships/customXml" Target="../ink/ink2588.xml"/><Relationship Id="rId55" Type="http://schemas.openxmlformats.org/officeDocument/2006/relationships/image" Target="../media/image586.png"/><Relationship Id="rId76" Type="http://schemas.openxmlformats.org/officeDocument/2006/relationships/customXml" Target="../ink/ink2601.xml"/><Relationship Id="rId7" Type="http://schemas.openxmlformats.org/officeDocument/2006/relationships/image" Target="../media/image562.png"/><Relationship Id="rId71" Type="http://schemas.openxmlformats.org/officeDocument/2006/relationships/image" Target="../media/image594.png"/><Relationship Id="rId2" Type="http://schemas.openxmlformats.org/officeDocument/2006/relationships/customXml" Target="../ink/ink2564.xml"/><Relationship Id="rId29" Type="http://schemas.openxmlformats.org/officeDocument/2006/relationships/image" Target="../media/image573.png"/><Relationship Id="rId24" Type="http://schemas.openxmlformats.org/officeDocument/2006/relationships/customXml" Target="../ink/ink2575.xml"/><Relationship Id="rId40" Type="http://schemas.openxmlformats.org/officeDocument/2006/relationships/customXml" Target="../ink/ink2583.xml"/><Relationship Id="rId45" Type="http://schemas.openxmlformats.org/officeDocument/2006/relationships/image" Target="../media/image581.png"/><Relationship Id="rId66" Type="http://schemas.openxmlformats.org/officeDocument/2006/relationships/customXml" Target="../ink/ink2596.xml"/></Relationships>
</file>

<file path=ppt/slides/_rels/slide8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16.xml"/><Relationship Id="rId21" Type="http://schemas.openxmlformats.org/officeDocument/2006/relationships/image" Target="../media/image569.png"/><Relationship Id="rId42" Type="http://schemas.openxmlformats.org/officeDocument/2006/relationships/customXml" Target="../ink/ink2624.xml"/><Relationship Id="rId47" Type="http://schemas.openxmlformats.org/officeDocument/2006/relationships/image" Target="../media/image582.png"/><Relationship Id="rId63" Type="http://schemas.openxmlformats.org/officeDocument/2006/relationships/image" Target="../media/image590.png"/><Relationship Id="rId68" Type="http://schemas.openxmlformats.org/officeDocument/2006/relationships/customXml" Target="../ink/ink2637.xml"/><Relationship Id="rId84" Type="http://schemas.openxmlformats.org/officeDocument/2006/relationships/customXml" Target="../ink/ink2645.xml"/><Relationship Id="rId89" Type="http://schemas.openxmlformats.org/officeDocument/2006/relationships/image" Target="../media/image603.png"/><Relationship Id="rId16" Type="http://schemas.openxmlformats.org/officeDocument/2006/relationships/customXml" Target="../ink/ink2611.xml"/><Relationship Id="rId11" Type="http://schemas.openxmlformats.org/officeDocument/2006/relationships/image" Target="../media/image564.png"/><Relationship Id="rId32" Type="http://schemas.openxmlformats.org/officeDocument/2006/relationships/customXml" Target="../ink/ink2619.xml"/><Relationship Id="rId37" Type="http://schemas.openxmlformats.org/officeDocument/2006/relationships/image" Target="../media/image577.png"/><Relationship Id="rId53" Type="http://schemas.openxmlformats.org/officeDocument/2006/relationships/image" Target="../media/image585.png"/><Relationship Id="rId58" Type="http://schemas.openxmlformats.org/officeDocument/2006/relationships/customXml" Target="../ink/ink2632.xml"/><Relationship Id="rId74" Type="http://schemas.openxmlformats.org/officeDocument/2006/relationships/customXml" Target="../ink/ink2640.xml"/><Relationship Id="rId79" Type="http://schemas.openxmlformats.org/officeDocument/2006/relationships/image" Target="../media/image598.png"/><Relationship Id="rId5" Type="http://schemas.openxmlformats.org/officeDocument/2006/relationships/image" Target="../media/image561.png"/><Relationship Id="rId90" Type="http://schemas.openxmlformats.org/officeDocument/2006/relationships/customXml" Target="../ink/ink2648.xml"/><Relationship Id="rId95" Type="http://schemas.openxmlformats.org/officeDocument/2006/relationships/image" Target="../media/image606.png"/><Relationship Id="rId22" Type="http://schemas.openxmlformats.org/officeDocument/2006/relationships/customXml" Target="../ink/ink2614.xml"/><Relationship Id="rId27" Type="http://schemas.openxmlformats.org/officeDocument/2006/relationships/image" Target="../media/image572.png"/><Relationship Id="rId43" Type="http://schemas.openxmlformats.org/officeDocument/2006/relationships/image" Target="../media/image580.png"/><Relationship Id="rId48" Type="http://schemas.openxmlformats.org/officeDocument/2006/relationships/customXml" Target="../ink/ink2627.xml"/><Relationship Id="rId64" Type="http://schemas.openxmlformats.org/officeDocument/2006/relationships/customXml" Target="../ink/ink2635.xml"/><Relationship Id="rId69" Type="http://schemas.openxmlformats.org/officeDocument/2006/relationships/image" Target="../media/image593.png"/><Relationship Id="rId8" Type="http://schemas.openxmlformats.org/officeDocument/2006/relationships/customXml" Target="../ink/ink2607.xml"/><Relationship Id="rId51" Type="http://schemas.openxmlformats.org/officeDocument/2006/relationships/image" Target="../media/image584.png"/><Relationship Id="rId72" Type="http://schemas.openxmlformats.org/officeDocument/2006/relationships/customXml" Target="../ink/ink2639.xml"/><Relationship Id="rId80" Type="http://schemas.openxmlformats.org/officeDocument/2006/relationships/customXml" Target="../ink/ink2643.xml"/><Relationship Id="rId85" Type="http://schemas.openxmlformats.org/officeDocument/2006/relationships/image" Target="../media/image601.png"/><Relationship Id="rId93" Type="http://schemas.openxmlformats.org/officeDocument/2006/relationships/image" Target="../media/image605.png"/><Relationship Id="rId3" Type="http://schemas.openxmlformats.org/officeDocument/2006/relationships/image" Target="../media/image560.png"/><Relationship Id="rId12" Type="http://schemas.openxmlformats.org/officeDocument/2006/relationships/customXml" Target="../ink/ink2609.xml"/><Relationship Id="rId17" Type="http://schemas.openxmlformats.org/officeDocument/2006/relationships/image" Target="../media/image567.png"/><Relationship Id="rId25" Type="http://schemas.openxmlformats.org/officeDocument/2006/relationships/image" Target="../media/image571.png"/><Relationship Id="rId33" Type="http://schemas.openxmlformats.org/officeDocument/2006/relationships/image" Target="../media/image575.png"/><Relationship Id="rId38" Type="http://schemas.openxmlformats.org/officeDocument/2006/relationships/customXml" Target="../ink/ink2622.xml"/><Relationship Id="rId46" Type="http://schemas.openxmlformats.org/officeDocument/2006/relationships/customXml" Target="../ink/ink2626.xml"/><Relationship Id="rId59" Type="http://schemas.openxmlformats.org/officeDocument/2006/relationships/image" Target="../media/image588.png"/><Relationship Id="rId67" Type="http://schemas.openxmlformats.org/officeDocument/2006/relationships/image" Target="../media/image592.png"/><Relationship Id="rId20" Type="http://schemas.openxmlformats.org/officeDocument/2006/relationships/customXml" Target="../ink/ink2613.xml"/><Relationship Id="rId41" Type="http://schemas.openxmlformats.org/officeDocument/2006/relationships/image" Target="../media/image579.png"/><Relationship Id="rId54" Type="http://schemas.openxmlformats.org/officeDocument/2006/relationships/customXml" Target="../ink/ink2630.xml"/><Relationship Id="rId62" Type="http://schemas.openxmlformats.org/officeDocument/2006/relationships/customXml" Target="../ink/ink2634.xml"/><Relationship Id="rId70" Type="http://schemas.openxmlformats.org/officeDocument/2006/relationships/customXml" Target="../ink/ink2638.xml"/><Relationship Id="rId75" Type="http://schemas.openxmlformats.org/officeDocument/2006/relationships/image" Target="../media/image596.png"/><Relationship Id="rId83" Type="http://schemas.openxmlformats.org/officeDocument/2006/relationships/image" Target="../media/image600.png"/><Relationship Id="rId88" Type="http://schemas.openxmlformats.org/officeDocument/2006/relationships/customXml" Target="../ink/ink2647.xml"/><Relationship Id="rId91" Type="http://schemas.openxmlformats.org/officeDocument/2006/relationships/image" Target="../media/image60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06.xml"/><Relationship Id="rId15" Type="http://schemas.openxmlformats.org/officeDocument/2006/relationships/image" Target="../media/image566.png"/><Relationship Id="rId23" Type="http://schemas.openxmlformats.org/officeDocument/2006/relationships/image" Target="../media/image570.png"/><Relationship Id="rId28" Type="http://schemas.openxmlformats.org/officeDocument/2006/relationships/customXml" Target="../ink/ink2617.xml"/><Relationship Id="rId36" Type="http://schemas.openxmlformats.org/officeDocument/2006/relationships/customXml" Target="../ink/ink2621.xml"/><Relationship Id="rId49" Type="http://schemas.openxmlformats.org/officeDocument/2006/relationships/image" Target="../media/image583.png"/><Relationship Id="rId57" Type="http://schemas.openxmlformats.org/officeDocument/2006/relationships/image" Target="../media/image587.png"/><Relationship Id="rId10" Type="http://schemas.openxmlformats.org/officeDocument/2006/relationships/customXml" Target="../ink/ink2608.xml"/><Relationship Id="rId31" Type="http://schemas.openxmlformats.org/officeDocument/2006/relationships/image" Target="../media/image574.png"/><Relationship Id="rId44" Type="http://schemas.openxmlformats.org/officeDocument/2006/relationships/customXml" Target="../ink/ink2625.xml"/><Relationship Id="rId52" Type="http://schemas.openxmlformats.org/officeDocument/2006/relationships/customXml" Target="../ink/ink2629.xml"/><Relationship Id="rId60" Type="http://schemas.openxmlformats.org/officeDocument/2006/relationships/customXml" Target="../ink/ink2633.xml"/><Relationship Id="rId65" Type="http://schemas.openxmlformats.org/officeDocument/2006/relationships/image" Target="../media/image591.png"/><Relationship Id="rId73" Type="http://schemas.openxmlformats.org/officeDocument/2006/relationships/image" Target="../media/image595.png"/><Relationship Id="rId78" Type="http://schemas.openxmlformats.org/officeDocument/2006/relationships/customXml" Target="../ink/ink2642.xml"/><Relationship Id="rId81" Type="http://schemas.openxmlformats.org/officeDocument/2006/relationships/image" Target="../media/image599.png"/><Relationship Id="rId86" Type="http://schemas.openxmlformats.org/officeDocument/2006/relationships/customXml" Target="../ink/ink2646.xml"/><Relationship Id="rId94" Type="http://schemas.openxmlformats.org/officeDocument/2006/relationships/customXml" Target="../ink/ink2650.xml"/><Relationship Id="rId4" Type="http://schemas.openxmlformats.org/officeDocument/2006/relationships/customXml" Target="../ink/ink2605.xml"/><Relationship Id="rId9" Type="http://schemas.openxmlformats.org/officeDocument/2006/relationships/image" Target="../media/image563.png"/><Relationship Id="rId13" Type="http://schemas.openxmlformats.org/officeDocument/2006/relationships/image" Target="../media/image565.png"/><Relationship Id="rId18" Type="http://schemas.openxmlformats.org/officeDocument/2006/relationships/customXml" Target="../ink/ink2612.xml"/><Relationship Id="rId39" Type="http://schemas.openxmlformats.org/officeDocument/2006/relationships/image" Target="../media/image578.png"/><Relationship Id="rId34" Type="http://schemas.openxmlformats.org/officeDocument/2006/relationships/customXml" Target="../ink/ink2620.xml"/><Relationship Id="rId50" Type="http://schemas.openxmlformats.org/officeDocument/2006/relationships/customXml" Target="../ink/ink2628.xml"/><Relationship Id="rId55" Type="http://schemas.openxmlformats.org/officeDocument/2006/relationships/image" Target="../media/image586.png"/><Relationship Id="rId76" Type="http://schemas.openxmlformats.org/officeDocument/2006/relationships/customXml" Target="../ink/ink2641.xml"/><Relationship Id="rId7" Type="http://schemas.openxmlformats.org/officeDocument/2006/relationships/image" Target="../media/image562.png"/><Relationship Id="rId71" Type="http://schemas.openxmlformats.org/officeDocument/2006/relationships/image" Target="../media/image594.png"/><Relationship Id="rId92" Type="http://schemas.openxmlformats.org/officeDocument/2006/relationships/customXml" Target="../ink/ink2649.xml"/><Relationship Id="rId2" Type="http://schemas.openxmlformats.org/officeDocument/2006/relationships/customXml" Target="../ink/ink2604.xml"/><Relationship Id="rId29" Type="http://schemas.openxmlformats.org/officeDocument/2006/relationships/image" Target="../media/image573.png"/><Relationship Id="rId24" Type="http://schemas.openxmlformats.org/officeDocument/2006/relationships/customXml" Target="../ink/ink2615.xml"/><Relationship Id="rId40" Type="http://schemas.openxmlformats.org/officeDocument/2006/relationships/customXml" Target="../ink/ink2623.xml"/><Relationship Id="rId45" Type="http://schemas.openxmlformats.org/officeDocument/2006/relationships/image" Target="../media/image581.png"/><Relationship Id="rId66" Type="http://schemas.openxmlformats.org/officeDocument/2006/relationships/customXml" Target="../ink/ink2636.xml"/><Relationship Id="rId87" Type="http://schemas.openxmlformats.org/officeDocument/2006/relationships/image" Target="../media/image602.png"/><Relationship Id="rId61" Type="http://schemas.openxmlformats.org/officeDocument/2006/relationships/image" Target="../media/image589.png"/><Relationship Id="rId82" Type="http://schemas.openxmlformats.org/officeDocument/2006/relationships/customXml" Target="../ink/ink2644.xml"/><Relationship Id="rId19" Type="http://schemas.openxmlformats.org/officeDocument/2006/relationships/image" Target="../media/image568.png"/><Relationship Id="rId14" Type="http://schemas.openxmlformats.org/officeDocument/2006/relationships/customXml" Target="../ink/ink2610.xml"/><Relationship Id="rId30" Type="http://schemas.openxmlformats.org/officeDocument/2006/relationships/customXml" Target="../ink/ink2618.xml"/><Relationship Id="rId35" Type="http://schemas.openxmlformats.org/officeDocument/2006/relationships/image" Target="../media/image576.png"/><Relationship Id="rId56" Type="http://schemas.openxmlformats.org/officeDocument/2006/relationships/customXml" Target="../ink/ink2631.xml"/><Relationship Id="rId77" Type="http://schemas.openxmlformats.org/officeDocument/2006/relationships/image" Target="../media/image597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.xml"/><Relationship Id="rId13" Type="http://schemas.openxmlformats.org/officeDocument/2006/relationships/image" Target="../media/image887.png"/><Relationship Id="rId3" Type="http://schemas.openxmlformats.org/officeDocument/2006/relationships/image" Target="../media/image3100.png"/><Relationship Id="rId7" Type="http://schemas.openxmlformats.org/officeDocument/2006/relationships/image" Target="../media/image5100.png"/><Relationship Id="rId12" Type="http://schemas.openxmlformats.org/officeDocument/2006/relationships/customXml" Target="../ink/ink21.xml"/><Relationship Id="rId2" Type="http://schemas.openxmlformats.org/officeDocument/2006/relationships/customXml" Target="../ink/ink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.xml"/><Relationship Id="rId11" Type="http://schemas.openxmlformats.org/officeDocument/2006/relationships/image" Target="../media/image7100.png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10" Type="http://schemas.openxmlformats.org/officeDocument/2006/relationships/customXml" Target="../ink/ink20.xml"/><Relationship Id="rId4" Type="http://schemas.openxmlformats.org/officeDocument/2006/relationships/customXml" Target="../ink/ink17.xml"/><Relationship Id="rId9" Type="http://schemas.openxmlformats.org/officeDocument/2006/relationships/image" Target="../media/image6100.png"/><Relationship Id="rId14" Type="http://schemas.openxmlformats.org/officeDocument/2006/relationships/customXml" Target="../ink/ink22.xml"/></Relationships>
</file>

<file path=ppt/slides/_rels/slide9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63.xml"/><Relationship Id="rId21" Type="http://schemas.openxmlformats.org/officeDocument/2006/relationships/image" Target="../media/image569.png"/><Relationship Id="rId42" Type="http://schemas.openxmlformats.org/officeDocument/2006/relationships/customXml" Target="../ink/ink2671.xml"/><Relationship Id="rId47" Type="http://schemas.openxmlformats.org/officeDocument/2006/relationships/image" Target="../media/image582.png"/><Relationship Id="rId63" Type="http://schemas.openxmlformats.org/officeDocument/2006/relationships/image" Target="../media/image590.png"/><Relationship Id="rId68" Type="http://schemas.openxmlformats.org/officeDocument/2006/relationships/customXml" Target="../ink/ink2684.xml"/><Relationship Id="rId84" Type="http://schemas.openxmlformats.org/officeDocument/2006/relationships/customXml" Target="../ink/ink2692.xml"/><Relationship Id="rId89" Type="http://schemas.openxmlformats.org/officeDocument/2006/relationships/image" Target="../media/image603.png"/><Relationship Id="rId16" Type="http://schemas.openxmlformats.org/officeDocument/2006/relationships/customXml" Target="../ink/ink2658.xml"/><Relationship Id="rId11" Type="http://schemas.openxmlformats.org/officeDocument/2006/relationships/image" Target="../media/image564.png"/><Relationship Id="rId32" Type="http://schemas.openxmlformats.org/officeDocument/2006/relationships/customXml" Target="../ink/ink2666.xml"/><Relationship Id="rId37" Type="http://schemas.openxmlformats.org/officeDocument/2006/relationships/image" Target="../media/image577.png"/><Relationship Id="rId53" Type="http://schemas.openxmlformats.org/officeDocument/2006/relationships/image" Target="../media/image585.png"/><Relationship Id="rId58" Type="http://schemas.openxmlformats.org/officeDocument/2006/relationships/customXml" Target="../ink/ink2679.xml"/><Relationship Id="rId74" Type="http://schemas.openxmlformats.org/officeDocument/2006/relationships/customXml" Target="../ink/ink2687.xml"/><Relationship Id="rId79" Type="http://schemas.openxmlformats.org/officeDocument/2006/relationships/image" Target="../media/image598.png"/><Relationship Id="rId102" Type="http://schemas.openxmlformats.org/officeDocument/2006/relationships/customXml" Target="../ink/ink2701.xml"/><Relationship Id="rId5" Type="http://schemas.openxmlformats.org/officeDocument/2006/relationships/image" Target="../media/image561.png"/><Relationship Id="rId90" Type="http://schemas.openxmlformats.org/officeDocument/2006/relationships/customXml" Target="../ink/ink2695.xml"/><Relationship Id="rId95" Type="http://schemas.openxmlformats.org/officeDocument/2006/relationships/image" Target="../media/image606.png"/><Relationship Id="rId22" Type="http://schemas.openxmlformats.org/officeDocument/2006/relationships/customXml" Target="../ink/ink2661.xml"/><Relationship Id="rId27" Type="http://schemas.openxmlformats.org/officeDocument/2006/relationships/image" Target="../media/image572.png"/><Relationship Id="rId43" Type="http://schemas.openxmlformats.org/officeDocument/2006/relationships/image" Target="../media/image580.png"/><Relationship Id="rId48" Type="http://schemas.openxmlformats.org/officeDocument/2006/relationships/customXml" Target="../ink/ink2674.xml"/><Relationship Id="rId64" Type="http://schemas.openxmlformats.org/officeDocument/2006/relationships/customXml" Target="../ink/ink2682.xml"/><Relationship Id="rId69" Type="http://schemas.openxmlformats.org/officeDocument/2006/relationships/image" Target="../media/image593.png"/><Relationship Id="rId80" Type="http://schemas.openxmlformats.org/officeDocument/2006/relationships/customXml" Target="../ink/ink2690.xml"/><Relationship Id="rId85" Type="http://schemas.openxmlformats.org/officeDocument/2006/relationships/image" Target="../media/image601.png"/><Relationship Id="rId12" Type="http://schemas.openxmlformats.org/officeDocument/2006/relationships/customXml" Target="../ink/ink2656.xml"/><Relationship Id="rId17" Type="http://schemas.openxmlformats.org/officeDocument/2006/relationships/image" Target="../media/image567.png"/><Relationship Id="rId33" Type="http://schemas.openxmlformats.org/officeDocument/2006/relationships/image" Target="../media/image575.png"/><Relationship Id="rId38" Type="http://schemas.openxmlformats.org/officeDocument/2006/relationships/customXml" Target="../ink/ink2669.xml"/><Relationship Id="rId59" Type="http://schemas.openxmlformats.org/officeDocument/2006/relationships/image" Target="../media/image588.png"/><Relationship Id="rId103" Type="http://schemas.openxmlformats.org/officeDocument/2006/relationships/image" Target="../media/image610.png"/><Relationship Id="rId20" Type="http://schemas.openxmlformats.org/officeDocument/2006/relationships/customXml" Target="../ink/ink2660.xml"/><Relationship Id="rId41" Type="http://schemas.openxmlformats.org/officeDocument/2006/relationships/image" Target="../media/image579.png"/><Relationship Id="rId54" Type="http://schemas.openxmlformats.org/officeDocument/2006/relationships/customXml" Target="../ink/ink2677.xml"/><Relationship Id="rId62" Type="http://schemas.openxmlformats.org/officeDocument/2006/relationships/customXml" Target="../ink/ink2681.xml"/><Relationship Id="rId70" Type="http://schemas.openxmlformats.org/officeDocument/2006/relationships/customXml" Target="../ink/ink2685.xml"/><Relationship Id="rId75" Type="http://schemas.openxmlformats.org/officeDocument/2006/relationships/image" Target="../media/image596.png"/><Relationship Id="rId83" Type="http://schemas.openxmlformats.org/officeDocument/2006/relationships/image" Target="../media/image600.png"/><Relationship Id="rId88" Type="http://schemas.openxmlformats.org/officeDocument/2006/relationships/customXml" Target="../ink/ink2694.xml"/><Relationship Id="rId91" Type="http://schemas.openxmlformats.org/officeDocument/2006/relationships/image" Target="../media/image604.png"/><Relationship Id="rId96" Type="http://schemas.openxmlformats.org/officeDocument/2006/relationships/customXml" Target="../ink/ink26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53.xml"/><Relationship Id="rId15" Type="http://schemas.openxmlformats.org/officeDocument/2006/relationships/image" Target="../media/image566.png"/><Relationship Id="rId23" Type="http://schemas.openxmlformats.org/officeDocument/2006/relationships/image" Target="../media/image570.png"/><Relationship Id="rId28" Type="http://schemas.openxmlformats.org/officeDocument/2006/relationships/customXml" Target="../ink/ink2664.xml"/><Relationship Id="rId36" Type="http://schemas.openxmlformats.org/officeDocument/2006/relationships/customXml" Target="../ink/ink2668.xml"/><Relationship Id="rId49" Type="http://schemas.openxmlformats.org/officeDocument/2006/relationships/image" Target="../media/image583.png"/><Relationship Id="rId57" Type="http://schemas.openxmlformats.org/officeDocument/2006/relationships/image" Target="../media/image587.png"/><Relationship Id="rId10" Type="http://schemas.openxmlformats.org/officeDocument/2006/relationships/customXml" Target="../ink/ink2655.xml"/><Relationship Id="rId31" Type="http://schemas.openxmlformats.org/officeDocument/2006/relationships/image" Target="../media/image574.png"/><Relationship Id="rId44" Type="http://schemas.openxmlformats.org/officeDocument/2006/relationships/customXml" Target="../ink/ink2672.xml"/><Relationship Id="rId52" Type="http://schemas.openxmlformats.org/officeDocument/2006/relationships/customXml" Target="../ink/ink2676.xml"/><Relationship Id="rId60" Type="http://schemas.openxmlformats.org/officeDocument/2006/relationships/customXml" Target="../ink/ink2680.xml"/><Relationship Id="rId65" Type="http://schemas.openxmlformats.org/officeDocument/2006/relationships/image" Target="../media/image591.png"/><Relationship Id="rId73" Type="http://schemas.openxmlformats.org/officeDocument/2006/relationships/image" Target="../media/image595.png"/><Relationship Id="rId78" Type="http://schemas.openxmlformats.org/officeDocument/2006/relationships/customXml" Target="../ink/ink2689.xml"/><Relationship Id="rId81" Type="http://schemas.openxmlformats.org/officeDocument/2006/relationships/image" Target="../media/image599.png"/><Relationship Id="rId86" Type="http://schemas.openxmlformats.org/officeDocument/2006/relationships/customXml" Target="../ink/ink2693.xml"/><Relationship Id="rId94" Type="http://schemas.openxmlformats.org/officeDocument/2006/relationships/customXml" Target="../ink/ink2697.xml"/><Relationship Id="rId99" Type="http://schemas.openxmlformats.org/officeDocument/2006/relationships/image" Target="../media/image608.png"/><Relationship Id="rId101" Type="http://schemas.openxmlformats.org/officeDocument/2006/relationships/image" Target="../media/image609.png"/><Relationship Id="rId4" Type="http://schemas.openxmlformats.org/officeDocument/2006/relationships/customXml" Target="../ink/ink2652.xml"/><Relationship Id="rId9" Type="http://schemas.openxmlformats.org/officeDocument/2006/relationships/image" Target="../media/image563.png"/><Relationship Id="rId13" Type="http://schemas.openxmlformats.org/officeDocument/2006/relationships/image" Target="../media/image565.png"/><Relationship Id="rId18" Type="http://schemas.openxmlformats.org/officeDocument/2006/relationships/customXml" Target="../ink/ink2659.xml"/><Relationship Id="rId39" Type="http://schemas.openxmlformats.org/officeDocument/2006/relationships/image" Target="../media/image578.png"/><Relationship Id="rId34" Type="http://schemas.openxmlformats.org/officeDocument/2006/relationships/customXml" Target="../ink/ink2667.xml"/><Relationship Id="rId50" Type="http://schemas.openxmlformats.org/officeDocument/2006/relationships/customXml" Target="../ink/ink2675.xml"/><Relationship Id="rId55" Type="http://schemas.openxmlformats.org/officeDocument/2006/relationships/image" Target="../media/image586.png"/><Relationship Id="rId76" Type="http://schemas.openxmlformats.org/officeDocument/2006/relationships/customXml" Target="../ink/ink2688.xml"/><Relationship Id="rId97" Type="http://schemas.openxmlformats.org/officeDocument/2006/relationships/image" Target="../media/image607.png"/><Relationship Id="rId104" Type="http://schemas.openxmlformats.org/officeDocument/2006/relationships/customXml" Target="../ink/ink2702.xml"/><Relationship Id="rId7" Type="http://schemas.openxmlformats.org/officeDocument/2006/relationships/image" Target="../media/image562.png"/><Relationship Id="rId71" Type="http://schemas.openxmlformats.org/officeDocument/2006/relationships/image" Target="../media/image594.png"/><Relationship Id="rId92" Type="http://schemas.openxmlformats.org/officeDocument/2006/relationships/customXml" Target="../ink/ink2696.xml"/><Relationship Id="rId2" Type="http://schemas.openxmlformats.org/officeDocument/2006/relationships/customXml" Target="../ink/ink2651.xml"/><Relationship Id="rId29" Type="http://schemas.openxmlformats.org/officeDocument/2006/relationships/image" Target="../media/image573.png"/><Relationship Id="rId24" Type="http://schemas.openxmlformats.org/officeDocument/2006/relationships/customXml" Target="../ink/ink2662.xml"/><Relationship Id="rId40" Type="http://schemas.openxmlformats.org/officeDocument/2006/relationships/customXml" Target="../ink/ink2670.xml"/><Relationship Id="rId45" Type="http://schemas.openxmlformats.org/officeDocument/2006/relationships/image" Target="../media/image581.png"/><Relationship Id="rId66" Type="http://schemas.openxmlformats.org/officeDocument/2006/relationships/customXml" Target="../ink/ink2683.xml"/><Relationship Id="rId87" Type="http://schemas.openxmlformats.org/officeDocument/2006/relationships/image" Target="../media/image602.png"/><Relationship Id="rId61" Type="http://schemas.openxmlformats.org/officeDocument/2006/relationships/image" Target="../media/image589.png"/><Relationship Id="rId82" Type="http://schemas.openxmlformats.org/officeDocument/2006/relationships/customXml" Target="../ink/ink2691.xml"/><Relationship Id="rId19" Type="http://schemas.openxmlformats.org/officeDocument/2006/relationships/image" Target="../media/image568.png"/><Relationship Id="rId14" Type="http://schemas.openxmlformats.org/officeDocument/2006/relationships/customXml" Target="../ink/ink2657.xml"/><Relationship Id="rId30" Type="http://schemas.openxmlformats.org/officeDocument/2006/relationships/customXml" Target="../ink/ink2665.xml"/><Relationship Id="rId35" Type="http://schemas.openxmlformats.org/officeDocument/2006/relationships/image" Target="../media/image576.png"/><Relationship Id="rId56" Type="http://schemas.openxmlformats.org/officeDocument/2006/relationships/customXml" Target="../ink/ink2678.xml"/><Relationship Id="rId77" Type="http://schemas.openxmlformats.org/officeDocument/2006/relationships/image" Target="../media/image597.png"/><Relationship Id="rId100" Type="http://schemas.openxmlformats.org/officeDocument/2006/relationships/customXml" Target="../ink/ink2700.xml"/><Relationship Id="rId105" Type="http://schemas.openxmlformats.org/officeDocument/2006/relationships/image" Target="../media/image611.png"/><Relationship Id="rId8" Type="http://schemas.openxmlformats.org/officeDocument/2006/relationships/customXml" Target="../ink/ink2654.xml"/><Relationship Id="rId51" Type="http://schemas.openxmlformats.org/officeDocument/2006/relationships/image" Target="../media/image584.png"/><Relationship Id="rId72" Type="http://schemas.openxmlformats.org/officeDocument/2006/relationships/customXml" Target="../ink/ink2686.xml"/><Relationship Id="rId93" Type="http://schemas.openxmlformats.org/officeDocument/2006/relationships/image" Target="../media/image605.png"/><Relationship Id="rId98" Type="http://schemas.openxmlformats.org/officeDocument/2006/relationships/customXml" Target="../ink/ink2699.xml"/><Relationship Id="rId3" Type="http://schemas.openxmlformats.org/officeDocument/2006/relationships/image" Target="../media/image560.png"/><Relationship Id="rId25" Type="http://schemas.openxmlformats.org/officeDocument/2006/relationships/image" Target="../media/image571.png"/><Relationship Id="rId46" Type="http://schemas.openxmlformats.org/officeDocument/2006/relationships/customXml" Target="../ink/ink2673.xml"/><Relationship Id="rId67" Type="http://schemas.openxmlformats.org/officeDocument/2006/relationships/image" Target="../media/image592.png"/></Relationships>
</file>

<file path=ppt/slides/_rels/slide9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15.xml"/><Relationship Id="rId117" Type="http://schemas.openxmlformats.org/officeDocument/2006/relationships/image" Target="../media/image616.png"/><Relationship Id="rId21" Type="http://schemas.openxmlformats.org/officeDocument/2006/relationships/image" Target="../media/image569.png"/><Relationship Id="rId42" Type="http://schemas.openxmlformats.org/officeDocument/2006/relationships/customXml" Target="../ink/ink2723.xml"/><Relationship Id="rId47" Type="http://schemas.openxmlformats.org/officeDocument/2006/relationships/image" Target="../media/image582.png"/><Relationship Id="rId63" Type="http://schemas.openxmlformats.org/officeDocument/2006/relationships/image" Target="../media/image590.png"/><Relationship Id="rId68" Type="http://schemas.openxmlformats.org/officeDocument/2006/relationships/customXml" Target="../ink/ink2736.xml"/><Relationship Id="rId84" Type="http://schemas.openxmlformats.org/officeDocument/2006/relationships/customXml" Target="../ink/ink2744.xml"/><Relationship Id="rId89" Type="http://schemas.openxmlformats.org/officeDocument/2006/relationships/image" Target="../media/image603.png"/><Relationship Id="rId112" Type="http://schemas.openxmlformats.org/officeDocument/2006/relationships/customXml" Target="../ink/ink2758.xml"/><Relationship Id="rId16" Type="http://schemas.openxmlformats.org/officeDocument/2006/relationships/customXml" Target="../ink/ink2710.xml"/><Relationship Id="rId107" Type="http://schemas.openxmlformats.org/officeDocument/2006/relationships/image" Target="../media/image612.png"/><Relationship Id="rId11" Type="http://schemas.openxmlformats.org/officeDocument/2006/relationships/image" Target="../media/image564.png"/><Relationship Id="rId32" Type="http://schemas.openxmlformats.org/officeDocument/2006/relationships/customXml" Target="../ink/ink2718.xml"/><Relationship Id="rId37" Type="http://schemas.openxmlformats.org/officeDocument/2006/relationships/image" Target="../media/image577.png"/><Relationship Id="rId53" Type="http://schemas.openxmlformats.org/officeDocument/2006/relationships/image" Target="../media/image585.png"/><Relationship Id="rId58" Type="http://schemas.openxmlformats.org/officeDocument/2006/relationships/customXml" Target="../ink/ink2731.xml"/><Relationship Id="rId74" Type="http://schemas.openxmlformats.org/officeDocument/2006/relationships/customXml" Target="../ink/ink2739.xml"/><Relationship Id="rId79" Type="http://schemas.openxmlformats.org/officeDocument/2006/relationships/image" Target="../media/image598.png"/><Relationship Id="rId102" Type="http://schemas.openxmlformats.org/officeDocument/2006/relationships/customXml" Target="../ink/ink2753.xml"/><Relationship Id="rId5" Type="http://schemas.openxmlformats.org/officeDocument/2006/relationships/image" Target="../media/image561.png"/><Relationship Id="rId90" Type="http://schemas.openxmlformats.org/officeDocument/2006/relationships/customXml" Target="../ink/ink2747.xml"/><Relationship Id="rId95" Type="http://schemas.openxmlformats.org/officeDocument/2006/relationships/image" Target="../media/image606.png"/><Relationship Id="rId22" Type="http://schemas.openxmlformats.org/officeDocument/2006/relationships/customXml" Target="../ink/ink2713.xml"/><Relationship Id="rId27" Type="http://schemas.openxmlformats.org/officeDocument/2006/relationships/image" Target="../media/image572.png"/><Relationship Id="rId43" Type="http://schemas.openxmlformats.org/officeDocument/2006/relationships/image" Target="../media/image580.png"/><Relationship Id="rId48" Type="http://schemas.openxmlformats.org/officeDocument/2006/relationships/customXml" Target="../ink/ink2726.xml"/><Relationship Id="rId64" Type="http://schemas.openxmlformats.org/officeDocument/2006/relationships/customXml" Target="../ink/ink2734.xml"/><Relationship Id="rId69" Type="http://schemas.openxmlformats.org/officeDocument/2006/relationships/image" Target="../media/image593.png"/><Relationship Id="rId113" Type="http://schemas.openxmlformats.org/officeDocument/2006/relationships/image" Target="../media/image614.png"/><Relationship Id="rId80" Type="http://schemas.openxmlformats.org/officeDocument/2006/relationships/customXml" Target="../ink/ink2742.xml"/><Relationship Id="rId85" Type="http://schemas.openxmlformats.org/officeDocument/2006/relationships/image" Target="../media/image601.png"/><Relationship Id="rId12" Type="http://schemas.openxmlformats.org/officeDocument/2006/relationships/customXml" Target="../ink/ink2708.xml"/><Relationship Id="rId17" Type="http://schemas.openxmlformats.org/officeDocument/2006/relationships/image" Target="../media/image567.png"/><Relationship Id="rId33" Type="http://schemas.openxmlformats.org/officeDocument/2006/relationships/image" Target="../media/image575.png"/><Relationship Id="rId38" Type="http://schemas.openxmlformats.org/officeDocument/2006/relationships/customXml" Target="../ink/ink2721.xml"/><Relationship Id="rId59" Type="http://schemas.openxmlformats.org/officeDocument/2006/relationships/image" Target="../media/image588.png"/><Relationship Id="rId103" Type="http://schemas.openxmlformats.org/officeDocument/2006/relationships/image" Target="../media/image610.png"/><Relationship Id="rId108" Type="http://schemas.openxmlformats.org/officeDocument/2006/relationships/customXml" Target="../ink/ink2756.xml"/><Relationship Id="rId54" Type="http://schemas.openxmlformats.org/officeDocument/2006/relationships/customXml" Target="../ink/ink2729.xml"/><Relationship Id="rId70" Type="http://schemas.openxmlformats.org/officeDocument/2006/relationships/customXml" Target="../ink/ink2737.xml"/><Relationship Id="rId75" Type="http://schemas.openxmlformats.org/officeDocument/2006/relationships/image" Target="../media/image596.png"/><Relationship Id="rId91" Type="http://schemas.openxmlformats.org/officeDocument/2006/relationships/image" Target="../media/image604.png"/><Relationship Id="rId96" Type="http://schemas.openxmlformats.org/officeDocument/2006/relationships/customXml" Target="../ink/ink27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05.xml"/><Relationship Id="rId23" Type="http://schemas.openxmlformats.org/officeDocument/2006/relationships/image" Target="../media/image570.png"/><Relationship Id="rId28" Type="http://schemas.openxmlformats.org/officeDocument/2006/relationships/customXml" Target="../ink/ink2716.xml"/><Relationship Id="rId49" Type="http://schemas.openxmlformats.org/officeDocument/2006/relationships/image" Target="../media/image583.png"/><Relationship Id="rId114" Type="http://schemas.openxmlformats.org/officeDocument/2006/relationships/customXml" Target="../ink/ink2759.xml"/><Relationship Id="rId10" Type="http://schemas.openxmlformats.org/officeDocument/2006/relationships/customXml" Target="../ink/ink2707.xml"/><Relationship Id="rId31" Type="http://schemas.openxmlformats.org/officeDocument/2006/relationships/image" Target="../media/image574.png"/><Relationship Id="rId44" Type="http://schemas.openxmlformats.org/officeDocument/2006/relationships/customXml" Target="../ink/ink2724.xml"/><Relationship Id="rId52" Type="http://schemas.openxmlformats.org/officeDocument/2006/relationships/customXml" Target="../ink/ink2728.xml"/><Relationship Id="rId60" Type="http://schemas.openxmlformats.org/officeDocument/2006/relationships/customXml" Target="../ink/ink2732.xml"/><Relationship Id="rId65" Type="http://schemas.openxmlformats.org/officeDocument/2006/relationships/image" Target="../media/image591.png"/><Relationship Id="rId73" Type="http://schemas.openxmlformats.org/officeDocument/2006/relationships/image" Target="../media/image595.png"/><Relationship Id="rId78" Type="http://schemas.openxmlformats.org/officeDocument/2006/relationships/customXml" Target="../ink/ink2741.xml"/><Relationship Id="rId81" Type="http://schemas.openxmlformats.org/officeDocument/2006/relationships/image" Target="../media/image599.png"/><Relationship Id="rId86" Type="http://schemas.openxmlformats.org/officeDocument/2006/relationships/customXml" Target="../ink/ink2745.xml"/><Relationship Id="rId94" Type="http://schemas.openxmlformats.org/officeDocument/2006/relationships/customXml" Target="../ink/ink2749.xml"/><Relationship Id="rId99" Type="http://schemas.openxmlformats.org/officeDocument/2006/relationships/image" Target="../media/image608.png"/><Relationship Id="rId101" Type="http://schemas.openxmlformats.org/officeDocument/2006/relationships/image" Target="../media/image609.png"/><Relationship Id="rId4" Type="http://schemas.openxmlformats.org/officeDocument/2006/relationships/customXml" Target="../ink/ink2704.xml"/><Relationship Id="rId9" Type="http://schemas.openxmlformats.org/officeDocument/2006/relationships/image" Target="../media/image563.png"/><Relationship Id="rId13" Type="http://schemas.openxmlformats.org/officeDocument/2006/relationships/image" Target="../media/image565.png"/><Relationship Id="rId18" Type="http://schemas.openxmlformats.org/officeDocument/2006/relationships/customXml" Target="../ink/ink2711.xml"/><Relationship Id="rId39" Type="http://schemas.openxmlformats.org/officeDocument/2006/relationships/image" Target="../media/image578.png"/><Relationship Id="rId109" Type="http://schemas.openxmlformats.org/officeDocument/2006/relationships/image" Target="../media/image424.png"/><Relationship Id="rId34" Type="http://schemas.openxmlformats.org/officeDocument/2006/relationships/customXml" Target="../ink/ink2719.xml"/><Relationship Id="rId50" Type="http://schemas.openxmlformats.org/officeDocument/2006/relationships/customXml" Target="../ink/ink2727.xml"/><Relationship Id="rId55" Type="http://schemas.openxmlformats.org/officeDocument/2006/relationships/image" Target="../media/image586.png"/><Relationship Id="rId76" Type="http://schemas.openxmlformats.org/officeDocument/2006/relationships/customXml" Target="../ink/ink2740.xml"/><Relationship Id="rId97" Type="http://schemas.openxmlformats.org/officeDocument/2006/relationships/image" Target="../media/image607.png"/><Relationship Id="rId104" Type="http://schemas.openxmlformats.org/officeDocument/2006/relationships/customXml" Target="../ink/ink2754.xml"/><Relationship Id="rId7" Type="http://schemas.openxmlformats.org/officeDocument/2006/relationships/image" Target="../media/image562.png"/><Relationship Id="rId71" Type="http://schemas.openxmlformats.org/officeDocument/2006/relationships/image" Target="../media/image594.png"/><Relationship Id="rId92" Type="http://schemas.openxmlformats.org/officeDocument/2006/relationships/customXml" Target="../ink/ink2748.xml"/><Relationship Id="rId2" Type="http://schemas.openxmlformats.org/officeDocument/2006/relationships/customXml" Target="../ink/ink2703.xml"/><Relationship Id="rId29" Type="http://schemas.openxmlformats.org/officeDocument/2006/relationships/image" Target="../media/image573.png"/><Relationship Id="rId24" Type="http://schemas.openxmlformats.org/officeDocument/2006/relationships/customXml" Target="../ink/ink2714.xml"/><Relationship Id="rId40" Type="http://schemas.openxmlformats.org/officeDocument/2006/relationships/customXml" Target="../ink/ink2722.xml"/><Relationship Id="rId45" Type="http://schemas.openxmlformats.org/officeDocument/2006/relationships/image" Target="../media/image581.png"/><Relationship Id="rId66" Type="http://schemas.openxmlformats.org/officeDocument/2006/relationships/customXml" Target="../ink/ink2735.xml"/><Relationship Id="rId87" Type="http://schemas.openxmlformats.org/officeDocument/2006/relationships/image" Target="../media/image602.png"/><Relationship Id="rId110" Type="http://schemas.openxmlformats.org/officeDocument/2006/relationships/customXml" Target="../ink/ink2757.xml"/><Relationship Id="rId115" Type="http://schemas.openxmlformats.org/officeDocument/2006/relationships/image" Target="../media/image615.png"/><Relationship Id="rId61" Type="http://schemas.openxmlformats.org/officeDocument/2006/relationships/image" Target="../media/image589.png"/><Relationship Id="rId82" Type="http://schemas.openxmlformats.org/officeDocument/2006/relationships/customXml" Target="../ink/ink2743.xml"/><Relationship Id="rId19" Type="http://schemas.openxmlformats.org/officeDocument/2006/relationships/image" Target="../media/image568.png"/><Relationship Id="rId14" Type="http://schemas.openxmlformats.org/officeDocument/2006/relationships/customXml" Target="../ink/ink2709.xml"/><Relationship Id="rId30" Type="http://schemas.openxmlformats.org/officeDocument/2006/relationships/customXml" Target="../ink/ink2717.xml"/><Relationship Id="rId35" Type="http://schemas.openxmlformats.org/officeDocument/2006/relationships/image" Target="../media/image576.png"/><Relationship Id="rId56" Type="http://schemas.openxmlformats.org/officeDocument/2006/relationships/customXml" Target="../ink/ink2730.xml"/><Relationship Id="rId77" Type="http://schemas.openxmlformats.org/officeDocument/2006/relationships/image" Target="../media/image597.png"/><Relationship Id="rId100" Type="http://schemas.openxmlformats.org/officeDocument/2006/relationships/customXml" Target="../ink/ink2752.xml"/><Relationship Id="rId105" Type="http://schemas.openxmlformats.org/officeDocument/2006/relationships/image" Target="../media/image611.png"/><Relationship Id="rId8" Type="http://schemas.openxmlformats.org/officeDocument/2006/relationships/customXml" Target="../ink/ink2706.xml"/><Relationship Id="rId51" Type="http://schemas.openxmlformats.org/officeDocument/2006/relationships/image" Target="../media/image584.png"/><Relationship Id="rId72" Type="http://schemas.openxmlformats.org/officeDocument/2006/relationships/customXml" Target="../ink/ink2738.xml"/><Relationship Id="rId93" Type="http://schemas.openxmlformats.org/officeDocument/2006/relationships/image" Target="../media/image605.png"/><Relationship Id="rId98" Type="http://schemas.openxmlformats.org/officeDocument/2006/relationships/customXml" Target="../ink/ink2751.xml"/><Relationship Id="rId3" Type="http://schemas.openxmlformats.org/officeDocument/2006/relationships/image" Target="../media/image560.png"/><Relationship Id="rId25" Type="http://schemas.openxmlformats.org/officeDocument/2006/relationships/image" Target="../media/image571.png"/><Relationship Id="rId46" Type="http://schemas.openxmlformats.org/officeDocument/2006/relationships/customXml" Target="../ink/ink2725.xml"/><Relationship Id="rId67" Type="http://schemas.openxmlformats.org/officeDocument/2006/relationships/image" Target="../media/image592.png"/><Relationship Id="rId116" Type="http://schemas.openxmlformats.org/officeDocument/2006/relationships/customXml" Target="../ink/ink2760.xml"/><Relationship Id="rId20" Type="http://schemas.openxmlformats.org/officeDocument/2006/relationships/customXml" Target="../ink/ink2712.xml"/><Relationship Id="rId41" Type="http://schemas.openxmlformats.org/officeDocument/2006/relationships/image" Target="../media/image579.png"/><Relationship Id="rId62" Type="http://schemas.openxmlformats.org/officeDocument/2006/relationships/customXml" Target="../ink/ink2733.xml"/><Relationship Id="rId83" Type="http://schemas.openxmlformats.org/officeDocument/2006/relationships/image" Target="../media/image600.png"/><Relationship Id="rId88" Type="http://schemas.openxmlformats.org/officeDocument/2006/relationships/customXml" Target="../ink/ink2746.xml"/><Relationship Id="rId111" Type="http://schemas.openxmlformats.org/officeDocument/2006/relationships/image" Target="../media/image613.png"/><Relationship Id="rId15" Type="http://schemas.openxmlformats.org/officeDocument/2006/relationships/image" Target="../media/image566.png"/><Relationship Id="rId36" Type="http://schemas.openxmlformats.org/officeDocument/2006/relationships/customXml" Target="../ink/ink2720.xml"/><Relationship Id="rId57" Type="http://schemas.openxmlformats.org/officeDocument/2006/relationships/image" Target="../media/image587.png"/><Relationship Id="rId106" Type="http://schemas.openxmlformats.org/officeDocument/2006/relationships/customXml" Target="../ink/ink2755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7.png"/><Relationship Id="rId2" Type="http://schemas.openxmlformats.org/officeDocument/2006/relationships/customXml" Target="../ink/ink2761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7.png"/><Relationship Id="rId2" Type="http://schemas.openxmlformats.org/officeDocument/2006/relationships/customXml" Target="../ink/ink276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18.png"/><Relationship Id="rId4" Type="http://schemas.openxmlformats.org/officeDocument/2006/relationships/customXml" Target="../ink/ink2763.xml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767.xml"/><Relationship Id="rId13" Type="http://schemas.openxmlformats.org/officeDocument/2006/relationships/image" Target="../media/image622.png"/><Relationship Id="rId3" Type="http://schemas.openxmlformats.org/officeDocument/2006/relationships/image" Target="../media/image617.png"/><Relationship Id="rId7" Type="http://schemas.openxmlformats.org/officeDocument/2006/relationships/image" Target="../media/image619.png"/><Relationship Id="rId12" Type="http://schemas.openxmlformats.org/officeDocument/2006/relationships/customXml" Target="../ink/ink2769.xml"/><Relationship Id="rId2" Type="http://schemas.openxmlformats.org/officeDocument/2006/relationships/customXml" Target="../ink/ink27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66.xml"/><Relationship Id="rId11" Type="http://schemas.openxmlformats.org/officeDocument/2006/relationships/image" Target="../media/image621.png"/><Relationship Id="rId5" Type="http://schemas.openxmlformats.org/officeDocument/2006/relationships/image" Target="../media/image618.png"/><Relationship Id="rId10" Type="http://schemas.openxmlformats.org/officeDocument/2006/relationships/customXml" Target="../ink/ink2768.xml"/><Relationship Id="rId4" Type="http://schemas.openxmlformats.org/officeDocument/2006/relationships/customXml" Target="../ink/ink2765.xml"/><Relationship Id="rId9" Type="http://schemas.openxmlformats.org/officeDocument/2006/relationships/image" Target="../media/image620.png"/></Relationships>
</file>

<file path=ppt/slides/_rels/slide9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22.png"/><Relationship Id="rId18" Type="http://schemas.openxmlformats.org/officeDocument/2006/relationships/customXml" Target="../ink/ink2778.xml"/><Relationship Id="rId26" Type="http://schemas.openxmlformats.org/officeDocument/2006/relationships/customXml" Target="../ink/ink2782.xml"/><Relationship Id="rId3" Type="http://schemas.openxmlformats.org/officeDocument/2006/relationships/image" Target="../media/image617.png"/><Relationship Id="rId21" Type="http://schemas.openxmlformats.org/officeDocument/2006/relationships/image" Target="../media/image626.png"/><Relationship Id="rId34" Type="http://schemas.openxmlformats.org/officeDocument/2006/relationships/customXml" Target="../ink/ink2786.xml"/><Relationship Id="rId7" Type="http://schemas.openxmlformats.org/officeDocument/2006/relationships/image" Target="../media/image619.png"/><Relationship Id="rId12" Type="http://schemas.openxmlformats.org/officeDocument/2006/relationships/customXml" Target="../ink/ink2775.xml"/><Relationship Id="rId17" Type="http://schemas.openxmlformats.org/officeDocument/2006/relationships/image" Target="../media/image624.png"/><Relationship Id="rId25" Type="http://schemas.openxmlformats.org/officeDocument/2006/relationships/image" Target="../media/image628.png"/><Relationship Id="rId33" Type="http://schemas.openxmlformats.org/officeDocument/2006/relationships/image" Target="../media/image632.png"/><Relationship Id="rId2" Type="http://schemas.openxmlformats.org/officeDocument/2006/relationships/customXml" Target="../ink/ink2770.xml"/><Relationship Id="rId16" Type="http://schemas.openxmlformats.org/officeDocument/2006/relationships/customXml" Target="../ink/ink2777.xml"/><Relationship Id="rId20" Type="http://schemas.openxmlformats.org/officeDocument/2006/relationships/customXml" Target="../ink/ink2779.xml"/><Relationship Id="rId29" Type="http://schemas.openxmlformats.org/officeDocument/2006/relationships/image" Target="../media/image6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72.xml"/><Relationship Id="rId11" Type="http://schemas.openxmlformats.org/officeDocument/2006/relationships/image" Target="../media/image621.png"/><Relationship Id="rId24" Type="http://schemas.openxmlformats.org/officeDocument/2006/relationships/customXml" Target="../ink/ink2781.xml"/><Relationship Id="rId32" Type="http://schemas.openxmlformats.org/officeDocument/2006/relationships/customXml" Target="../ink/ink2785.xml"/><Relationship Id="rId5" Type="http://schemas.openxmlformats.org/officeDocument/2006/relationships/image" Target="../media/image618.png"/><Relationship Id="rId15" Type="http://schemas.openxmlformats.org/officeDocument/2006/relationships/image" Target="../media/image623.png"/><Relationship Id="rId23" Type="http://schemas.openxmlformats.org/officeDocument/2006/relationships/image" Target="../media/image627.png"/><Relationship Id="rId28" Type="http://schemas.openxmlformats.org/officeDocument/2006/relationships/customXml" Target="../ink/ink2783.xml"/><Relationship Id="rId10" Type="http://schemas.openxmlformats.org/officeDocument/2006/relationships/customXml" Target="../ink/ink2774.xml"/><Relationship Id="rId19" Type="http://schemas.openxmlformats.org/officeDocument/2006/relationships/image" Target="../media/image625.png"/><Relationship Id="rId31" Type="http://schemas.openxmlformats.org/officeDocument/2006/relationships/image" Target="../media/image631.png"/><Relationship Id="rId4" Type="http://schemas.openxmlformats.org/officeDocument/2006/relationships/customXml" Target="../ink/ink2771.xml"/><Relationship Id="rId9" Type="http://schemas.openxmlformats.org/officeDocument/2006/relationships/image" Target="../media/image620.png"/><Relationship Id="rId14" Type="http://schemas.openxmlformats.org/officeDocument/2006/relationships/customXml" Target="../ink/ink2776.xml"/><Relationship Id="rId22" Type="http://schemas.openxmlformats.org/officeDocument/2006/relationships/customXml" Target="../ink/ink2780.xml"/><Relationship Id="rId27" Type="http://schemas.openxmlformats.org/officeDocument/2006/relationships/image" Target="../media/image629.png"/><Relationship Id="rId30" Type="http://schemas.openxmlformats.org/officeDocument/2006/relationships/customXml" Target="../ink/ink2784.xml"/><Relationship Id="rId35" Type="http://schemas.openxmlformats.org/officeDocument/2006/relationships/image" Target="../media/image633.png"/><Relationship Id="rId8" Type="http://schemas.openxmlformats.org/officeDocument/2006/relationships/customXml" Target="../ink/ink2773.xml"/></Relationships>
</file>

<file path=ppt/slides/_rels/slide9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99.xml"/><Relationship Id="rId21" Type="http://schemas.openxmlformats.org/officeDocument/2006/relationships/image" Target="../media/image626.png"/><Relationship Id="rId42" Type="http://schemas.openxmlformats.org/officeDocument/2006/relationships/customXml" Target="../ink/ink2807.xml"/><Relationship Id="rId47" Type="http://schemas.openxmlformats.org/officeDocument/2006/relationships/image" Target="../media/image639.png"/><Relationship Id="rId63" Type="http://schemas.openxmlformats.org/officeDocument/2006/relationships/image" Target="../media/image647.png"/><Relationship Id="rId68" Type="http://schemas.openxmlformats.org/officeDocument/2006/relationships/customXml" Target="../ink/ink2820.xml"/><Relationship Id="rId7" Type="http://schemas.openxmlformats.org/officeDocument/2006/relationships/image" Target="../media/image619.png"/><Relationship Id="rId71" Type="http://schemas.openxmlformats.org/officeDocument/2006/relationships/image" Target="../media/image651.png"/><Relationship Id="rId2" Type="http://schemas.openxmlformats.org/officeDocument/2006/relationships/customXml" Target="../ink/ink2787.xml"/><Relationship Id="rId16" Type="http://schemas.openxmlformats.org/officeDocument/2006/relationships/customXml" Target="../ink/ink2794.xml"/><Relationship Id="rId29" Type="http://schemas.openxmlformats.org/officeDocument/2006/relationships/image" Target="../media/image630.png"/><Relationship Id="rId11" Type="http://schemas.openxmlformats.org/officeDocument/2006/relationships/image" Target="../media/image621.png"/><Relationship Id="rId24" Type="http://schemas.openxmlformats.org/officeDocument/2006/relationships/customXml" Target="../ink/ink2798.xml"/><Relationship Id="rId32" Type="http://schemas.openxmlformats.org/officeDocument/2006/relationships/customXml" Target="../ink/ink2802.xml"/><Relationship Id="rId37" Type="http://schemas.openxmlformats.org/officeDocument/2006/relationships/image" Target="../media/image634.png"/><Relationship Id="rId40" Type="http://schemas.openxmlformats.org/officeDocument/2006/relationships/customXml" Target="../ink/ink2806.xml"/><Relationship Id="rId45" Type="http://schemas.openxmlformats.org/officeDocument/2006/relationships/image" Target="../media/image638.png"/><Relationship Id="rId53" Type="http://schemas.openxmlformats.org/officeDocument/2006/relationships/image" Target="../media/image642.png"/><Relationship Id="rId58" Type="http://schemas.openxmlformats.org/officeDocument/2006/relationships/customXml" Target="../ink/ink2815.xml"/><Relationship Id="rId66" Type="http://schemas.openxmlformats.org/officeDocument/2006/relationships/customXml" Target="../ink/ink2819.xml"/><Relationship Id="rId5" Type="http://schemas.openxmlformats.org/officeDocument/2006/relationships/image" Target="../media/image618.png"/><Relationship Id="rId61" Type="http://schemas.openxmlformats.org/officeDocument/2006/relationships/image" Target="../media/image646.png"/><Relationship Id="rId19" Type="http://schemas.openxmlformats.org/officeDocument/2006/relationships/image" Target="../media/image625.png"/><Relationship Id="rId14" Type="http://schemas.openxmlformats.org/officeDocument/2006/relationships/customXml" Target="../ink/ink2793.xml"/><Relationship Id="rId22" Type="http://schemas.openxmlformats.org/officeDocument/2006/relationships/customXml" Target="../ink/ink2797.xml"/><Relationship Id="rId27" Type="http://schemas.openxmlformats.org/officeDocument/2006/relationships/image" Target="../media/image629.png"/><Relationship Id="rId30" Type="http://schemas.openxmlformats.org/officeDocument/2006/relationships/customXml" Target="../ink/ink2801.xml"/><Relationship Id="rId35" Type="http://schemas.openxmlformats.org/officeDocument/2006/relationships/image" Target="../media/image633.png"/><Relationship Id="rId43" Type="http://schemas.openxmlformats.org/officeDocument/2006/relationships/image" Target="../media/image637.png"/><Relationship Id="rId48" Type="http://schemas.openxmlformats.org/officeDocument/2006/relationships/customXml" Target="../ink/ink2810.xml"/><Relationship Id="rId56" Type="http://schemas.openxmlformats.org/officeDocument/2006/relationships/customXml" Target="../ink/ink2814.xml"/><Relationship Id="rId64" Type="http://schemas.openxmlformats.org/officeDocument/2006/relationships/customXml" Target="../ink/ink2818.xml"/><Relationship Id="rId69" Type="http://schemas.openxmlformats.org/officeDocument/2006/relationships/image" Target="../media/image650.png"/><Relationship Id="rId8" Type="http://schemas.openxmlformats.org/officeDocument/2006/relationships/customXml" Target="../ink/ink2790.xml"/><Relationship Id="rId51" Type="http://schemas.openxmlformats.org/officeDocument/2006/relationships/image" Target="../media/image641.png"/><Relationship Id="rId3" Type="http://schemas.openxmlformats.org/officeDocument/2006/relationships/image" Target="../media/image617.png"/><Relationship Id="rId12" Type="http://schemas.openxmlformats.org/officeDocument/2006/relationships/customXml" Target="../ink/ink2792.xml"/><Relationship Id="rId17" Type="http://schemas.openxmlformats.org/officeDocument/2006/relationships/image" Target="../media/image624.png"/><Relationship Id="rId25" Type="http://schemas.openxmlformats.org/officeDocument/2006/relationships/image" Target="../media/image628.png"/><Relationship Id="rId33" Type="http://schemas.openxmlformats.org/officeDocument/2006/relationships/image" Target="../media/image632.png"/><Relationship Id="rId38" Type="http://schemas.openxmlformats.org/officeDocument/2006/relationships/customXml" Target="../ink/ink2805.xml"/><Relationship Id="rId46" Type="http://schemas.openxmlformats.org/officeDocument/2006/relationships/customXml" Target="../ink/ink2809.xml"/><Relationship Id="rId59" Type="http://schemas.openxmlformats.org/officeDocument/2006/relationships/image" Target="../media/image645.png"/><Relationship Id="rId67" Type="http://schemas.openxmlformats.org/officeDocument/2006/relationships/image" Target="../media/image649.png"/><Relationship Id="rId20" Type="http://schemas.openxmlformats.org/officeDocument/2006/relationships/customXml" Target="../ink/ink2796.xml"/><Relationship Id="rId41" Type="http://schemas.openxmlformats.org/officeDocument/2006/relationships/image" Target="../media/image636.png"/><Relationship Id="rId54" Type="http://schemas.openxmlformats.org/officeDocument/2006/relationships/customXml" Target="../ink/ink2813.xml"/><Relationship Id="rId62" Type="http://schemas.openxmlformats.org/officeDocument/2006/relationships/customXml" Target="../ink/ink2817.xml"/><Relationship Id="rId70" Type="http://schemas.openxmlformats.org/officeDocument/2006/relationships/customXml" Target="../ink/ink28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89.xml"/><Relationship Id="rId15" Type="http://schemas.openxmlformats.org/officeDocument/2006/relationships/image" Target="../media/image623.png"/><Relationship Id="rId23" Type="http://schemas.openxmlformats.org/officeDocument/2006/relationships/image" Target="../media/image627.png"/><Relationship Id="rId28" Type="http://schemas.openxmlformats.org/officeDocument/2006/relationships/customXml" Target="../ink/ink2800.xml"/><Relationship Id="rId36" Type="http://schemas.openxmlformats.org/officeDocument/2006/relationships/customXml" Target="../ink/ink2804.xml"/><Relationship Id="rId49" Type="http://schemas.openxmlformats.org/officeDocument/2006/relationships/image" Target="../media/image640.png"/><Relationship Id="rId57" Type="http://schemas.openxmlformats.org/officeDocument/2006/relationships/image" Target="../media/image644.png"/><Relationship Id="rId10" Type="http://schemas.openxmlformats.org/officeDocument/2006/relationships/customXml" Target="../ink/ink2791.xml"/><Relationship Id="rId31" Type="http://schemas.openxmlformats.org/officeDocument/2006/relationships/image" Target="../media/image631.png"/><Relationship Id="rId44" Type="http://schemas.openxmlformats.org/officeDocument/2006/relationships/customXml" Target="../ink/ink2808.xml"/><Relationship Id="rId52" Type="http://schemas.openxmlformats.org/officeDocument/2006/relationships/customXml" Target="../ink/ink2812.xml"/><Relationship Id="rId60" Type="http://schemas.openxmlformats.org/officeDocument/2006/relationships/customXml" Target="../ink/ink2816.xml"/><Relationship Id="rId65" Type="http://schemas.openxmlformats.org/officeDocument/2006/relationships/image" Target="../media/image648.png"/><Relationship Id="rId4" Type="http://schemas.openxmlformats.org/officeDocument/2006/relationships/customXml" Target="../ink/ink2788.xml"/><Relationship Id="rId9" Type="http://schemas.openxmlformats.org/officeDocument/2006/relationships/image" Target="../media/image620.png"/><Relationship Id="rId13" Type="http://schemas.openxmlformats.org/officeDocument/2006/relationships/image" Target="../media/image622.png"/><Relationship Id="rId18" Type="http://schemas.openxmlformats.org/officeDocument/2006/relationships/customXml" Target="../ink/ink2795.xml"/><Relationship Id="rId39" Type="http://schemas.openxmlformats.org/officeDocument/2006/relationships/image" Target="../media/image635.png"/><Relationship Id="rId34" Type="http://schemas.openxmlformats.org/officeDocument/2006/relationships/customXml" Target="../ink/ink2803.xml"/><Relationship Id="rId50" Type="http://schemas.openxmlformats.org/officeDocument/2006/relationships/customXml" Target="../ink/ink2811.xml"/><Relationship Id="rId55" Type="http://schemas.openxmlformats.org/officeDocument/2006/relationships/image" Target="../media/image643.png"/></Relationships>
</file>

<file path=ppt/slides/_rels/slide9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34.xml"/><Relationship Id="rId21" Type="http://schemas.openxmlformats.org/officeDocument/2006/relationships/image" Target="../media/image626.png"/><Relationship Id="rId42" Type="http://schemas.openxmlformats.org/officeDocument/2006/relationships/customXml" Target="../ink/ink2842.xml"/><Relationship Id="rId47" Type="http://schemas.openxmlformats.org/officeDocument/2006/relationships/image" Target="../media/image639.png"/><Relationship Id="rId63" Type="http://schemas.openxmlformats.org/officeDocument/2006/relationships/image" Target="../media/image647.png"/><Relationship Id="rId68" Type="http://schemas.openxmlformats.org/officeDocument/2006/relationships/customXml" Target="../ink/ink2855.xml"/><Relationship Id="rId84" Type="http://schemas.openxmlformats.org/officeDocument/2006/relationships/customXml" Target="../ink/ink2863.xml"/><Relationship Id="rId89" Type="http://schemas.openxmlformats.org/officeDocument/2006/relationships/image" Target="../media/image660.png"/><Relationship Id="rId16" Type="http://schemas.openxmlformats.org/officeDocument/2006/relationships/customXml" Target="../ink/ink2829.xml"/><Relationship Id="rId11" Type="http://schemas.openxmlformats.org/officeDocument/2006/relationships/image" Target="../media/image621.png"/><Relationship Id="rId32" Type="http://schemas.openxmlformats.org/officeDocument/2006/relationships/customXml" Target="../ink/ink2837.xml"/><Relationship Id="rId37" Type="http://schemas.openxmlformats.org/officeDocument/2006/relationships/image" Target="../media/image634.png"/><Relationship Id="rId53" Type="http://schemas.openxmlformats.org/officeDocument/2006/relationships/image" Target="../media/image642.png"/><Relationship Id="rId58" Type="http://schemas.openxmlformats.org/officeDocument/2006/relationships/customXml" Target="../ink/ink2850.xml"/><Relationship Id="rId74" Type="http://schemas.openxmlformats.org/officeDocument/2006/relationships/customXml" Target="../ink/ink2858.xml"/><Relationship Id="rId79" Type="http://schemas.openxmlformats.org/officeDocument/2006/relationships/image" Target="../media/image655.png"/><Relationship Id="rId5" Type="http://schemas.openxmlformats.org/officeDocument/2006/relationships/image" Target="../media/image618.png"/><Relationship Id="rId90" Type="http://schemas.openxmlformats.org/officeDocument/2006/relationships/customXml" Target="../ink/ink2866.xml"/><Relationship Id="rId22" Type="http://schemas.openxmlformats.org/officeDocument/2006/relationships/customXml" Target="../ink/ink2832.xml"/><Relationship Id="rId27" Type="http://schemas.openxmlformats.org/officeDocument/2006/relationships/image" Target="../media/image629.png"/><Relationship Id="rId43" Type="http://schemas.openxmlformats.org/officeDocument/2006/relationships/image" Target="../media/image637.png"/><Relationship Id="rId48" Type="http://schemas.openxmlformats.org/officeDocument/2006/relationships/customXml" Target="../ink/ink2845.xml"/><Relationship Id="rId64" Type="http://schemas.openxmlformats.org/officeDocument/2006/relationships/customXml" Target="../ink/ink2853.xml"/><Relationship Id="rId69" Type="http://schemas.openxmlformats.org/officeDocument/2006/relationships/image" Target="../media/image650.png"/><Relationship Id="rId8" Type="http://schemas.openxmlformats.org/officeDocument/2006/relationships/customXml" Target="../ink/ink2825.xml"/><Relationship Id="rId51" Type="http://schemas.openxmlformats.org/officeDocument/2006/relationships/image" Target="../media/image641.png"/><Relationship Id="rId72" Type="http://schemas.openxmlformats.org/officeDocument/2006/relationships/customXml" Target="../ink/ink2857.xml"/><Relationship Id="rId80" Type="http://schemas.openxmlformats.org/officeDocument/2006/relationships/customXml" Target="../ink/ink2861.xml"/><Relationship Id="rId85" Type="http://schemas.openxmlformats.org/officeDocument/2006/relationships/image" Target="../media/image658.png"/><Relationship Id="rId93" Type="http://schemas.openxmlformats.org/officeDocument/2006/relationships/image" Target="../media/image662.png"/><Relationship Id="rId3" Type="http://schemas.openxmlformats.org/officeDocument/2006/relationships/image" Target="../media/image617.png"/><Relationship Id="rId12" Type="http://schemas.openxmlformats.org/officeDocument/2006/relationships/customXml" Target="../ink/ink2827.xml"/><Relationship Id="rId17" Type="http://schemas.openxmlformats.org/officeDocument/2006/relationships/image" Target="../media/image624.png"/><Relationship Id="rId25" Type="http://schemas.openxmlformats.org/officeDocument/2006/relationships/image" Target="../media/image628.png"/><Relationship Id="rId33" Type="http://schemas.openxmlformats.org/officeDocument/2006/relationships/image" Target="../media/image632.png"/><Relationship Id="rId38" Type="http://schemas.openxmlformats.org/officeDocument/2006/relationships/customXml" Target="../ink/ink2840.xml"/><Relationship Id="rId46" Type="http://schemas.openxmlformats.org/officeDocument/2006/relationships/customXml" Target="../ink/ink2844.xml"/><Relationship Id="rId59" Type="http://schemas.openxmlformats.org/officeDocument/2006/relationships/image" Target="../media/image645.png"/><Relationship Id="rId67" Type="http://schemas.openxmlformats.org/officeDocument/2006/relationships/image" Target="../media/image649.png"/><Relationship Id="rId20" Type="http://schemas.openxmlformats.org/officeDocument/2006/relationships/customXml" Target="../ink/ink2831.xml"/><Relationship Id="rId41" Type="http://schemas.openxmlformats.org/officeDocument/2006/relationships/image" Target="../media/image636.png"/><Relationship Id="rId54" Type="http://schemas.openxmlformats.org/officeDocument/2006/relationships/customXml" Target="../ink/ink2848.xml"/><Relationship Id="rId62" Type="http://schemas.openxmlformats.org/officeDocument/2006/relationships/customXml" Target="../ink/ink2852.xml"/><Relationship Id="rId70" Type="http://schemas.openxmlformats.org/officeDocument/2006/relationships/customXml" Target="../ink/ink2856.xml"/><Relationship Id="rId75" Type="http://schemas.openxmlformats.org/officeDocument/2006/relationships/image" Target="../media/image653.png"/><Relationship Id="rId83" Type="http://schemas.openxmlformats.org/officeDocument/2006/relationships/image" Target="../media/image657.png"/><Relationship Id="rId88" Type="http://schemas.openxmlformats.org/officeDocument/2006/relationships/customXml" Target="../ink/ink2865.xml"/><Relationship Id="rId91" Type="http://schemas.openxmlformats.org/officeDocument/2006/relationships/image" Target="../media/image6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24.xml"/><Relationship Id="rId15" Type="http://schemas.openxmlformats.org/officeDocument/2006/relationships/image" Target="../media/image623.png"/><Relationship Id="rId23" Type="http://schemas.openxmlformats.org/officeDocument/2006/relationships/image" Target="../media/image627.png"/><Relationship Id="rId28" Type="http://schemas.openxmlformats.org/officeDocument/2006/relationships/customXml" Target="../ink/ink2835.xml"/><Relationship Id="rId36" Type="http://schemas.openxmlformats.org/officeDocument/2006/relationships/customXml" Target="../ink/ink2839.xml"/><Relationship Id="rId49" Type="http://schemas.openxmlformats.org/officeDocument/2006/relationships/image" Target="../media/image640.png"/><Relationship Id="rId57" Type="http://schemas.openxmlformats.org/officeDocument/2006/relationships/image" Target="../media/image644.png"/><Relationship Id="rId10" Type="http://schemas.openxmlformats.org/officeDocument/2006/relationships/customXml" Target="../ink/ink2826.xml"/><Relationship Id="rId31" Type="http://schemas.openxmlformats.org/officeDocument/2006/relationships/image" Target="../media/image631.png"/><Relationship Id="rId44" Type="http://schemas.openxmlformats.org/officeDocument/2006/relationships/customXml" Target="../ink/ink2843.xml"/><Relationship Id="rId52" Type="http://schemas.openxmlformats.org/officeDocument/2006/relationships/customXml" Target="../ink/ink2847.xml"/><Relationship Id="rId60" Type="http://schemas.openxmlformats.org/officeDocument/2006/relationships/customXml" Target="../ink/ink2851.xml"/><Relationship Id="rId65" Type="http://schemas.openxmlformats.org/officeDocument/2006/relationships/image" Target="../media/image648.png"/><Relationship Id="rId73" Type="http://schemas.openxmlformats.org/officeDocument/2006/relationships/image" Target="../media/image652.png"/><Relationship Id="rId78" Type="http://schemas.openxmlformats.org/officeDocument/2006/relationships/customXml" Target="../ink/ink2860.xml"/><Relationship Id="rId81" Type="http://schemas.openxmlformats.org/officeDocument/2006/relationships/image" Target="../media/image656.png"/><Relationship Id="rId86" Type="http://schemas.openxmlformats.org/officeDocument/2006/relationships/customXml" Target="../ink/ink2864.xml"/><Relationship Id="rId4" Type="http://schemas.openxmlformats.org/officeDocument/2006/relationships/customXml" Target="../ink/ink2823.xml"/><Relationship Id="rId9" Type="http://schemas.openxmlformats.org/officeDocument/2006/relationships/image" Target="../media/image620.png"/><Relationship Id="rId13" Type="http://schemas.openxmlformats.org/officeDocument/2006/relationships/image" Target="../media/image622.png"/><Relationship Id="rId18" Type="http://schemas.openxmlformats.org/officeDocument/2006/relationships/customXml" Target="../ink/ink2830.xml"/><Relationship Id="rId39" Type="http://schemas.openxmlformats.org/officeDocument/2006/relationships/image" Target="../media/image635.png"/><Relationship Id="rId34" Type="http://schemas.openxmlformats.org/officeDocument/2006/relationships/customXml" Target="../ink/ink2838.xml"/><Relationship Id="rId50" Type="http://schemas.openxmlformats.org/officeDocument/2006/relationships/customXml" Target="../ink/ink2846.xml"/><Relationship Id="rId55" Type="http://schemas.openxmlformats.org/officeDocument/2006/relationships/image" Target="../media/image643.png"/><Relationship Id="rId76" Type="http://schemas.openxmlformats.org/officeDocument/2006/relationships/customXml" Target="../ink/ink2859.xml"/><Relationship Id="rId7" Type="http://schemas.openxmlformats.org/officeDocument/2006/relationships/image" Target="../media/image619.png"/><Relationship Id="rId71" Type="http://schemas.openxmlformats.org/officeDocument/2006/relationships/image" Target="../media/image651.png"/><Relationship Id="rId92" Type="http://schemas.openxmlformats.org/officeDocument/2006/relationships/customXml" Target="../ink/ink2867.xml"/><Relationship Id="rId2" Type="http://schemas.openxmlformats.org/officeDocument/2006/relationships/customXml" Target="../ink/ink2822.xml"/><Relationship Id="rId29" Type="http://schemas.openxmlformats.org/officeDocument/2006/relationships/image" Target="../media/image630.png"/><Relationship Id="rId24" Type="http://schemas.openxmlformats.org/officeDocument/2006/relationships/customXml" Target="../ink/ink2833.xml"/><Relationship Id="rId40" Type="http://schemas.openxmlformats.org/officeDocument/2006/relationships/customXml" Target="../ink/ink2841.xml"/><Relationship Id="rId45" Type="http://schemas.openxmlformats.org/officeDocument/2006/relationships/image" Target="../media/image638.png"/><Relationship Id="rId66" Type="http://schemas.openxmlformats.org/officeDocument/2006/relationships/customXml" Target="../ink/ink2854.xml"/><Relationship Id="rId87" Type="http://schemas.openxmlformats.org/officeDocument/2006/relationships/image" Target="../media/image659.png"/><Relationship Id="rId61" Type="http://schemas.openxmlformats.org/officeDocument/2006/relationships/image" Target="../media/image646.png"/><Relationship Id="rId82" Type="http://schemas.openxmlformats.org/officeDocument/2006/relationships/customXml" Target="../ink/ink2862.xml"/><Relationship Id="rId19" Type="http://schemas.openxmlformats.org/officeDocument/2006/relationships/image" Target="../media/image625.png"/><Relationship Id="rId14" Type="http://schemas.openxmlformats.org/officeDocument/2006/relationships/customXml" Target="../ink/ink2828.xml"/><Relationship Id="rId30" Type="http://schemas.openxmlformats.org/officeDocument/2006/relationships/customXml" Target="../ink/ink2836.xml"/><Relationship Id="rId35" Type="http://schemas.openxmlformats.org/officeDocument/2006/relationships/image" Target="../media/image633.png"/><Relationship Id="rId56" Type="http://schemas.openxmlformats.org/officeDocument/2006/relationships/customXml" Target="../ink/ink2849.xml"/><Relationship Id="rId77" Type="http://schemas.openxmlformats.org/officeDocument/2006/relationships/image" Target="../media/image654.png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80.xml"/><Relationship Id="rId117" Type="http://schemas.openxmlformats.org/officeDocument/2006/relationships/image" Target="../media/image674.png"/><Relationship Id="rId21" Type="http://schemas.openxmlformats.org/officeDocument/2006/relationships/image" Target="../media/image626.png"/><Relationship Id="rId42" Type="http://schemas.openxmlformats.org/officeDocument/2006/relationships/customXml" Target="../ink/ink2888.xml"/><Relationship Id="rId47" Type="http://schemas.openxmlformats.org/officeDocument/2006/relationships/image" Target="../media/image639.png"/><Relationship Id="rId63" Type="http://schemas.openxmlformats.org/officeDocument/2006/relationships/image" Target="../media/image647.png"/><Relationship Id="rId68" Type="http://schemas.openxmlformats.org/officeDocument/2006/relationships/customXml" Target="../ink/ink2901.xml"/><Relationship Id="rId84" Type="http://schemas.openxmlformats.org/officeDocument/2006/relationships/customXml" Target="../ink/ink2909.xml"/><Relationship Id="rId89" Type="http://schemas.openxmlformats.org/officeDocument/2006/relationships/image" Target="../media/image660.png"/><Relationship Id="rId112" Type="http://schemas.openxmlformats.org/officeDocument/2006/relationships/customXml" Target="../ink/ink2923.xml"/><Relationship Id="rId16" Type="http://schemas.openxmlformats.org/officeDocument/2006/relationships/customXml" Target="../ink/ink2875.xml"/><Relationship Id="rId107" Type="http://schemas.openxmlformats.org/officeDocument/2006/relationships/image" Target="../media/image669.png"/><Relationship Id="rId11" Type="http://schemas.openxmlformats.org/officeDocument/2006/relationships/image" Target="../media/image621.png"/><Relationship Id="rId32" Type="http://schemas.openxmlformats.org/officeDocument/2006/relationships/customXml" Target="../ink/ink2883.xml"/><Relationship Id="rId37" Type="http://schemas.openxmlformats.org/officeDocument/2006/relationships/image" Target="../media/image634.png"/><Relationship Id="rId53" Type="http://schemas.openxmlformats.org/officeDocument/2006/relationships/image" Target="../media/image642.png"/><Relationship Id="rId58" Type="http://schemas.openxmlformats.org/officeDocument/2006/relationships/customXml" Target="../ink/ink2896.xml"/><Relationship Id="rId74" Type="http://schemas.openxmlformats.org/officeDocument/2006/relationships/customXml" Target="../ink/ink2904.xml"/><Relationship Id="rId79" Type="http://schemas.openxmlformats.org/officeDocument/2006/relationships/image" Target="../media/image655.png"/><Relationship Id="rId102" Type="http://schemas.openxmlformats.org/officeDocument/2006/relationships/customXml" Target="../ink/ink2918.xml"/><Relationship Id="rId123" Type="http://schemas.openxmlformats.org/officeDocument/2006/relationships/image" Target="../media/image677.png"/><Relationship Id="rId5" Type="http://schemas.openxmlformats.org/officeDocument/2006/relationships/image" Target="../media/image618.png"/><Relationship Id="rId90" Type="http://schemas.openxmlformats.org/officeDocument/2006/relationships/customXml" Target="../ink/ink2912.xml"/><Relationship Id="rId95" Type="http://schemas.openxmlformats.org/officeDocument/2006/relationships/image" Target="../media/image663.png"/><Relationship Id="rId22" Type="http://schemas.openxmlformats.org/officeDocument/2006/relationships/customXml" Target="../ink/ink2878.xml"/><Relationship Id="rId27" Type="http://schemas.openxmlformats.org/officeDocument/2006/relationships/image" Target="../media/image629.png"/><Relationship Id="rId43" Type="http://schemas.openxmlformats.org/officeDocument/2006/relationships/image" Target="../media/image637.png"/><Relationship Id="rId48" Type="http://schemas.openxmlformats.org/officeDocument/2006/relationships/customXml" Target="../ink/ink2891.xml"/><Relationship Id="rId64" Type="http://schemas.openxmlformats.org/officeDocument/2006/relationships/customXml" Target="../ink/ink2899.xml"/><Relationship Id="rId69" Type="http://schemas.openxmlformats.org/officeDocument/2006/relationships/image" Target="../media/image650.png"/><Relationship Id="rId113" Type="http://schemas.openxmlformats.org/officeDocument/2006/relationships/image" Target="../media/image672.png"/><Relationship Id="rId118" Type="http://schemas.openxmlformats.org/officeDocument/2006/relationships/customXml" Target="../ink/ink2926.xml"/><Relationship Id="rId80" Type="http://schemas.openxmlformats.org/officeDocument/2006/relationships/customXml" Target="../ink/ink2907.xml"/><Relationship Id="rId85" Type="http://schemas.openxmlformats.org/officeDocument/2006/relationships/image" Target="../media/image658.png"/><Relationship Id="rId12" Type="http://schemas.openxmlformats.org/officeDocument/2006/relationships/customXml" Target="../ink/ink2873.xml"/><Relationship Id="rId17" Type="http://schemas.openxmlformats.org/officeDocument/2006/relationships/image" Target="../media/image624.png"/><Relationship Id="rId33" Type="http://schemas.openxmlformats.org/officeDocument/2006/relationships/image" Target="../media/image632.png"/><Relationship Id="rId38" Type="http://schemas.openxmlformats.org/officeDocument/2006/relationships/customXml" Target="../ink/ink2886.xml"/><Relationship Id="rId59" Type="http://schemas.openxmlformats.org/officeDocument/2006/relationships/image" Target="../media/image645.png"/><Relationship Id="rId103" Type="http://schemas.openxmlformats.org/officeDocument/2006/relationships/image" Target="../media/image667.png"/><Relationship Id="rId108" Type="http://schemas.openxmlformats.org/officeDocument/2006/relationships/customXml" Target="../ink/ink2921.xml"/><Relationship Id="rId124" Type="http://schemas.openxmlformats.org/officeDocument/2006/relationships/customXml" Target="../ink/ink2929.xml"/><Relationship Id="rId54" Type="http://schemas.openxmlformats.org/officeDocument/2006/relationships/customXml" Target="../ink/ink2894.xml"/><Relationship Id="rId70" Type="http://schemas.openxmlformats.org/officeDocument/2006/relationships/customXml" Target="../ink/ink2902.xml"/><Relationship Id="rId75" Type="http://schemas.openxmlformats.org/officeDocument/2006/relationships/image" Target="../media/image653.png"/><Relationship Id="rId91" Type="http://schemas.openxmlformats.org/officeDocument/2006/relationships/image" Target="../media/image661.png"/><Relationship Id="rId96" Type="http://schemas.openxmlformats.org/officeDocument/2006/relationships/customXml" Target="../ink/ink29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70.xml"/><Relationship Id="rId23" Type="http://schemas.openxmlformats.org/officeDocument/2006/relationships/image" Target="../media/image627.png"/><Relationship Id="rId28" Type="http://schemas.openxmlformats.org/officeDocument/2006/relationships/customXml" Target="../ink/ink2881.xml"/><Relationship Id="rId49" Type="http://schemas.openxmlformats.org/officeDocument/2006/relationships/image" Target="../media/image640.png"/><Relationship Id="rId114" Type="http://schemas.openxmlformats.org/officeDocument/2006/relationships/customXml" Target="../ink/ink2924.xml"/><Relationship Id="rId119" Type="http://schemas.openxmlformats.org/officeDocument/2006/relationships/image" Target="../media/image675.png"/><Relationship Id="rId44" Type="http://schemas.openxmlformats.org/officeDocument/2006/relationships/customXml" Target="../ink/ink2889.xml"/><Relationship Id="rId60" Type="http://schemas.openxmlformats.org/officeDocument/2006/relationships/customXml" Target="../ink/ink2897.xml"/><Relationship Id="rId65" Type="http://schemas.openxmlformats.org/officeDocument/2006/relationships/image" Target="../media/image648.png"/><Relationship Id="rId81" Type="http://schemas.openxmlformats.org/officeDocument/2006/relationships/image" Target="../media/image656.png"/><Relationship Id="rId86" Type="http://schemas.openxmlformats.org/officeDocument/2006/relationships/customXml" Target="../ink/ink2910.xml"/><Relationship Id="rId13" Type="http://schemas.openxmlformats.org/officeDocument/2006/relationships/image" Target="../media/image622.png"/><Relationship Id="rId18" Type="http://schemas.openxmlformats.org/officeDocument/2006/relationships/customXml" Target="../ink/ink2876.xml"/><Relationship Id="rId39" Type="http://schemas.openxmlformats.org/officeDocument/2006/relationships/image" Target="../media/image635.png"/><Relationship Id="rId109" Type="http://schemas.openxmlformats.org/officeDocument/2006/relationships/image" Target="../media/image670.png"/><Relationship Id="rId34" Type="http://schemas.openxmlformats.org/officeDocument/2006/relationships/customXml" Target="../ink/ink2884.xml"/><Relationship Id="rId50" Type="http://schemas.openxmlformats.org/officeDocument/2006/relationships/customXml" Target="../ink/ink2892.xml"/><Relationship Id="rId55" Type="http://schemas.openxmlformats.org/officeDocument/2006/relationships/image" Target="../media/image643.png"/><Relationship Id="rId76" Type="http://schemas.openxmlformats.org/officeDocument/2006/relationships/customXml" Target="../ink/ink2905.xml"/><Relationship Id="rId97" Type="http://schemas.openxmlformats.org/officeDocument/2006/relationships/image" Target="../media/image664.png"/><Relationship Id="rId104" Type="http://schemas.openxmlformats.org/officeDocument/2006/relationships/customXml" Target="../ink/ink2919.xml"/><Relationship Id="rId120" Type="http://schemas.openxmlformats.org/officeDocument/2006/relationships/customXml" Target="../ink/ink2927.xml"/><Relationship Id="rId125" Type="http://schemas.openxmlformats.org/officeDocument/2006/relationships/image" Target="../media/image678.png"/><Relationship Id="rId7" Type="http://schemas.openxmlformats.org/officeDocument/2006/relationships/image" Target="../media/image619.png"/><Relationship Id="rId71" Type="http://schemas.openxmlformats.org/officeDocument/2006/relationships/image" Target="../media/image651.png"/><Relationship Id="rId92" Type="http://schemas.openxmlformats.org/officeDocument/2006/relationships/customXml" Target="../ink/ink2913.xml"/><Relationship Id="rId2" Type="http://schemas.openxmlformats.org/officeDocument/2006/relationships/customXml" Target="../ink/ink2868.xml"/><Relationship Id="rId29" Type="http://schemas.openxmlformats.org/officeDocument/2006/relationships/image" Target="../media/image630.png"/><Relationship Id="rId24" Type="http://schemas.openxmlformats.org/officeDocument/2006/relationships/customXml" Target="../ink/ink2879.xml"/><Relationship Id="rId40" Type="http://schemas.openxmlformats.org/officeDocument/2006/relationships/customXml" Target="../ink/ink2887.xml"/><Relationship Id="rId45" Type="http://schemas.openxmlformats.org/officeDocument/2006/relationships/image" Target="../media/image638.png"/><Relationship Id="rId66" Type="http://schemas.openxmlformats.org/officeDocument/2006/relationships/customXml" Target="../ink/ink2900.xml"/><Relationship Id="rId87" Type="http://schemas.openxmlformats.org/officeDocument/2006/relationships/image" Target="../media/image659.png"/><Relationship Id="rId110" Type="http://schemas.openxmlformats.org/officeDocument/2006/relationships/customXml" Target="../ink/ink2922.xml"/><Relationship Id="rId115" Type="http://schemas.openxmlformats.org/officeDocument/2006/relationships/image" Target="../media/image673.png"/><Relationship Id="rId61" Type="http://schemas.openxmlformats.org/officeDocument/2006/relationships/image" Target="../media/image646.png"/><Relationship Id="rId82" Type="http://schemas.openxmlformats.org/officeDocument/2006/relationships/customXml" Target="../ink/ink2908.xml"/><Relationship Id="rId19" Type="http://schemas.openxmlformats.org/officeDocument/2006/relationships/image" Target="../media/image625.png"/><Relationship Id="rId14" Type="http://schemas.openxmlformats.org/officeDocument/2006/relationships/customXml" Target="../ink/ink2874.xml"/><Relationship Id="rId30" Type="http://schemas.openxmlformats.org/officeDocument/2006/relationships/customXml" Target="../ink/ink2882.xml"/><Relationship Id="rId35" Type="http://schemas.openxmlformats.org/officeDocument/2006/relationships/image" Target="../media/image633.png"/><Relationship Id="rId56" Type="http://schemas.openxmlformats.org/officeDocument/2006/relationships/customXml" Target="../ink/ink2895.xml"/><Relationship Id="rId77" Type="http://schemas.openxmlformats.org/officeDocument/2006/relationships/image" Target="../media/image654.png"/><Relationship Id="rId100" Type="http://schemas.openxmlformats.org/officeDocument/2006/relationships/customXml" Target="../ink/ink2917.xml"/><Relationship Id="rId105" Type="http://schemas.openxmlformats.org/officeDocument/2006/relationships/image" Target="../media/image668.png"/><Relationship Id="rId8" Type="http://schemas.openxmlformats.org/officeDocument/2006/relationships/customXml" Target="../ink/ink2871.xml"/><Relationship Id="rId51" Type="http://schemas.openxmlformats.org/officeDocument/2006/relationships/image" Target="../media/image641.png"/><Relationship Id="rId72" Type="http://schemas.openxmlformats.org/officeDocument/2006/relationships/customXml" Target="../ink/ink2903.xml"/><Relationship Id="rId93" Type="http://schemas.openxmlformats.org/officeDocument/2006/relationships/image" Target="../media/image662.png"/><Relationship Id="rId98" Type="http://schemas.openxmlformats.org/officeDocument/2006/relationships/customXml" Target="../ink/ink2916.xml"/><Relationship Id="rId121" Type="http://schemas.openxmlformats.org/officeDocument/2006/relationships/image" Target="../media/image676.png"/><Relationship Id="rId3" Type="http://schemas.openxmlformats.org/officeDocument/2006/relationships/image" Target="../media/image617.png"/><Relationship Id="rId25" Type="http://schemas.openxmlformats.org/officeDocument/2006/relationships/image" Target="../media/image628.png"/><Relationship Id="rId46" Type="http://schemas.openxmlformats.org/officeDocument/2006/relationships/customXml" Target="../ink/ink2890.xml"/><Relationship Id="rId67" Type="http://schemas.openxmlformats.org/officeDocument/2006/relationships/image" Target="../media/image649.png"/><Relationship Id="rId116" Type="http://schemas.openxmlformats.org/officeDocument/2006/relationships/customXml" Target="../ink/ink2925.xml"/><Relationship Id="rId20" Type="http://schemas.openxmlformats.org/officeDocument/2006/relationships/customXml" Target="../ink/ink2877.xml"/><Relationship Id="rId41" Type="http://schemas.openxmlformats.org/officeDocument/2006/relationships/image" Target="../media/image636.png"/><Relationship Id="rId62" Type="http://schemas.openxmlformats.org/officeDocument/2006/relationships/customXml" Target="../ink/ink2898.xml"/><Relationship Id="rId83" Type="http://schemas.openxmlformats.org/officeDocument/2006/relationships/image" Target="../media/image657.png"/><Relationship Id="rId88" Type="http://schemas.openxmlformats.org/officeDocument/2006/relationships/customXml" Target="../ink/ink2911.xml"/><Relationship Id="rId111" Type="http://schemas.openxmlformats.org/officeDocument/2006/relationships/image" Target="../media/image671.png"/><Relationship Id="rId15" Type="http://schemas.openxmlformats.org/officeDocument/2006/relationships/image" Target="../media/image623.png"/><Relationship Id="rId36" Type="http://schemas.openxmlformats.org/officeDocument/2006/relationships/customXml" Target="../ink/ink2885.xml"/><Relationship Id="rId57" Type="http://schemas.openxmlformats.org/officeDocument/2006/relationships/image" Target="../media/image644.png"/><Relationship Id="rId106" Type="http://schemas.openxmlformats.org/officeDocument/2006/relationships/customXml" Target="../ink/ink2920.xml"/><Relationship Id="rId10" Type="http://schemas.openxmlformats.org/officeDocument/2006/relationships/customXml" Target="../ink/ink2872.xml"/><Relationship Id="rId31" Type="http://schemas.openxmlformats.org/officeDocument/2006/relationships/image" Target="../media/image631.png"/><Relationship Id="rId52" Type="http://schemas.openxmlformats.org/officeDocument/2006/relationships/customXml" Target="../ink/ink2893.xml"/><Relationship Id="rId73" Type="http://schemas.openxmlformats.org/officeDocument/2006/relationships/image" Target="../media/image652.png"/><Relationship Id="rId78" Type="http://schemas.openxmlformats.org/officeDocument/2006/relationships/customXml" Target="../ink/ink2906.xml"/><Relationship Id="rId94" Type="http://schemas.openxmlformats.org/officeDocument/2006/relationships/customXml" Target="../ink/ink2914.xml"/><Relationship Id="rId99" Type="http://schemas.openxmlformats.org/officeDocument/2006/relationships/image" Target="../media/image665.png"/><Relationship Id="rId101" Type="http://schemas.openxmlformats.org/officeDocument/2006/relationships/image" Target="../media/image666.png"/><Relationship Id="rId122" Type="http://schemas.openxmlformats.org/officeDocument/2006/relationships/customXml" Target="../ink/ink2928.xml"/><Relationship Id="rId4" Type="http://schemas.openxmlformats.org/officeDocument/2006/relationships/customXml" Target="../ink/ink2869.xml"/><Relationship Id="rId9" Type="http://schemas.openxmlformats.org/officeDocument/2006/relationships/image" Target="../media/image620.pn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customXml" Target="../ink/ink2933.xml"/><Relationship Id="rId13" Type="http://schemas.openxmlformats.org/officeDocument/2006/relationships/image" Target="../media/image684.png"/><Relationship Id="rId3" Type="http://schemas.openxmlformats.org/officeDocument/2006/relationships/image" Target="../media/image679.png"/><Relationship Id="rId7" Type="http://schemas.openxmlformats.org/officeDocument/2006/relationships/image" Target="../media/image681.png"/><Relationship Id="rId12" Type="http://schemas.openxmlformats.org/officeDocument/2006/relationships/customXml" Target="../ink/ink2935.xml"/><Relationship Id="rId17" Type="http://schemas.openxmlformats.org/officeDocument/2006/relationships/image" Target="../media/image686.png"/><Relationship Id="rId2" Type="http://schemas.openxmlformats.org/officeDocument/2006/relationships/customXml" Target="../ink/ink2930.xml"/><Relationship Id="rId16" Type="http://schemas.openxmlformats.org/officeDocument/2006/relationships/customXml" Target="../ink/ink29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32.xml"/><Relationship Id="rId11" Type="http://schemas.openxmlformats.org/officeDocument/2006/relationships/image" Target="../media/image683.png"/><Relationship Id="rId5" Type="http://schemas.openxmlformats.org/officeDocument/2006/relationships/image" Target="../media/image680.png"/><Relationship Id="rId15" Type="http://schemas.openxmlformats.org/officeDocument/2006/relationships/image" Target="../media/image685.png"/><Relationship Id="rId10" Type="http://schemas.openxmlformats.org/officeDocument/2006/relationships/customXml" Target="../ink/ink2934.xml"/><Relationship Id="rId4" Type="http://schemas.openxmlformats.org/officeDocument/2006/relationships/customXml" Target="../ink/ink2931.xml"/><Relationship Id="rId9" Type="http://schemas.openxmlformats.org/officeDocument/2006/relationships/image" Target="../media/image682.png"/><Relationship Id="rId14" Type="http://schemas.openxmlformats.org/officeDocument/2006/relationships/customXml" Target="../ink/ink293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D2BBF230-96D8-4C79-8A0C-D7777D9E7C43}"/>
                  </a:ext>
                </a:extLst>
              </p14:cNvPr>
              <p14:cNvContentPartPr/>
              <p14:nvPr/>
            </p14:nvContentPartPr>
            <p14:xfrm>
              <a:off x="663240" y="91240"/>
              <a:ext cx="8128440" cy="935640"/>
            </p14:xfrm>
          </p:contentPart>
        </mc:Choice>
        <mc:Fallback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D2BBF230-96D8-4C79-8A0C-D7777D9E7C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5240" y="73240"/>
                <a:ext cx="8164080" cy="971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201456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14:cNvPr>
              <p14:cNvContentPartPr/>
              <p14:nvPr/>
            </p14:nvContentPartPr>
            <p14:xfrm>
              <a:off x="1753320" y="99520"/>
              <a:ext cx="2093760" cy="9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4680" y="90880"/>
                <a:ext cx="2111400" cy="9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14:cNvPr>
              <p14:cNvContentPartPr/>
              <p14:nvPr/>
            </p14:nvContentPartPr>
            <p14:xfrm>
              <a:off x="4208880" y="505240"/>
              <a:ext cx="271476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9880" y="496240"/>
                <a:ext cx="2732400" cy="5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14:cNvPr>
              <p14:cNvContentPartPr/>
              <p14:nvPr/>
            </p14:nvContentPartPr>
            <p14:xfrm>
              <a:off x="7547160" y="433960"/>
              <a:ext cx="399240" cy="86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38160" y="424960"/>
                <a:ext cx="416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14:cNvPr>
              <p14:cNvContentPartPr/>
              <p14:nvPr/>
            </p14:nvContentPartPr>
            <p14:xfrm>
              <a:off x="1092720" y="1286080"/>
              <a:ext cx="463680" cy="9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20" y="1277440"/>
                <a:ext cx="481320" cy="10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14:cNvPr>
              <p14:cNvContentPartPr/>
              <p14:nvPr/>
            </p14:nvContentPartPr>
            <p14:xfrm>
              <a:off x="1117920" y="1666960"/>
              <a:ext cx="525960" cy="27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8920" y="1657960"/>
                <a:ext cx="5436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14:cNvPr>
              <p14:cNvContentPartPr/>
              <p14:nvPr/>
            </p14:nvContentPartPr>
            <p14:xfrm>
              <a:off x="1981920" y="1750480"/>
              <a:ext cx="1724040" cy="428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3280" y="1741840"/>
                <a:ext cx="174168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14:cNvPr>
              <p14:cNvContentPartPr/>
              <p14:nvPr/>
            </p14:nvContentPartPr>
            <p14:xfrm>
              <a:off x="199920" y="2380840"/>
              <a:ext cx="8718480" cy="794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1280" y="2372196"/>
                <a:ext cx="8736120" cy="812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14:cNvPr>
              <p14:cNvContentPartPr/>
              <p14:nvPr/>
            </p14:nvContentPartPr>
            <p14:xfrm>
              <a:off x="130440" y="3126040"/>
              <a:ext cx="8808840" cy="89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800" y="3117040"/>
                <a:ext cx="8826480" cy="916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9985717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14:cNvPr>
              <p14:cNvContentPartPr/>
              <p14:nvPr/>
            </p14:nvContentPartPr>
            <p14:xfrm>
              <a:off x="548040" y="220480"/>
              <a:ext cx="3874680" cy="762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39040" y="211840"/>
                <a:ext cx="389232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14:cNvPr>
              <p14:cNvContentPartPr/>
              <p14:nvPr/>
            </p14:nvContentPartPr>
            <p14:xfrm>
              <a:off x="4611000" y="476440"/>
              <a:ext cx="324360" cy="21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2360" y="467440"/>
                <a:ext cx="3420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14:cNvPr>
              <p14:cNvContentPartPr/>
              <p14:nvPr/>
            </p14:nvContentPartPr>
            <p14:xfrm>
              <a:off x="4535760" y="186280"/>
              <a:ext cx="387720" cy="24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6768" y="177280"/>
                <a:ext cx="405344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14:cNvPr>
              <p14:cNvContentPartPr/>
              <p14:nvPr/>
            </p14:nvContentPartPr>
            <p14:xfrm>
              <a:off x="4605960" y="572920"/>
              <a:ext cx="358560" cy="208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7320" y="563920"/>
                <a:ext cx="3762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14:cNvPr>
              <p14:cNvContentPartPr/>
              <p14:nvPr/>
            </p14:nvContentPartPr>
            <p14:xfrm>
              <a:off x="5187720" y="458800"/>
              <a:ext cx="69840" cy="16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79080" y="449800"/>
                <a:ext cx="874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14:cNvPr>
              <p14:cNvContentPartPr/>
              <p14:nvPr/>
            </p14:nvContentPartPr>
            <p14:xfrm>
              <a:off x="7177800" y="207160"/>
              <a:ext cx="173880" cy="561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68800" y="198520"/>
                <a:ext cx="191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14:cNvPr>
              <p14:cNvContentPartPr/>
              <p14:nvPr/>
            </p14:nvContentPartPr>
            <p14:xfrm>
              <a:off x="5461680" y="136240"/>
              <a:ext cx="1617120" cy="67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3040" y="127595"/>
                <a:ext cx="1634760" cy="690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14:cNvPr>
              <p14:cNvContentPartPr/>
              <p14:nvPr/>
            </p14:nvContentPartPr>
            <p14:xfrm>
              <a:off x="7456800" y="364840"/>
              <a:ext cx="1404000" cy="352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47800" y="356191"/>
                <a:ext cx="1421640" cy="370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14:cNvPr>
              <p14:cNvContentPartPr/>
              <p14:nvPr/>
            </p14:nvContentPartPr>
            <p14:xfrm>
              <a:off x="363720" y="1162600"/>
              <a:ext cx="913320" cy="36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4720" y="1153600"/>
                <a:ext cx="93096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14:cNvPr>
              <p14:cNvContentPartPr/>
              <p14:nvPr/>
            </p14:nvContentPartPr>
            <p14:xfrm>
              <a:off x="1797240" y="922120"/>
              <a:ext cx="1731240" cy="72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88240" y="913124"/>
                <a:ext cx="1748880" cy="738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14:cNvPr>
              <p14:cNvContentPartPr/>
              <p14:nvPr/>
            </p14:nvContentPartPr>
            <p14:xfrm>
              <a:off x="3737640" y="1204000"/>
              <a:ext cx="160560" cy="2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8640" y="1195360"/>
                <a:ext cx="178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14:cNvPr>
              <p14:cNvContentPartPr/>
              <p14:nvPr/>
            </p14:nvContentPartPr>
            <p14:xfrm>
              <a:off x="3761040" y="1290040"/>
              <a:ext cx="159840" cy="25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2400" y="1281400"/>
                <a:ext cx="1774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14:cNvPr>
              <p14:cNvContentPartPr/>
              <p14:nvPr/>
            </p14:nvContentPartPr>
            <p14:xfrm>
              <a:off x="4074240" y="1279600"/>
              <a:ext cx="344160" cy="29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65600" y="1270600"/>
                <a:ext cx="3618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14:cNvPr>
              <p14:cNvContentPartPr/>
              <p14:nvPr/>
            </p14:nvContentPartPr>
            <p14:xfrm>
              <a:off x="4120680" y="1359160"/>
              <a:ext cx="419760" cy="23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11680" y="1350507"/>
                <a:ext cx="437400" cy="252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14:cNvPr>
              <p14:cNvContentPartPr/>
              <p14:nvPr/>
            </p14:nvContentPartPr>
            <p14:xfrm>
              <a:off x="4099800" y="956320"/>
              <a:ext cx="300600" cy="24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0800" y="947320"/>
                <a:ext cx="318240" cy="26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09866324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14:cNvPr>
              <p14:cNvContentPartPr/>
              <p14:nvPr/>
            </p14:nvContentPartPr>
            <p14:xfrm>
              <a:off x="548040" y="220480"/>
              <a:ext cx="3874680" cy="762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39040" y="211840"/>
                <a:ext cx="389232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14:cNvPr>
              <p14:cNvContentPartPr/>
              <p14:nvPr/>
            </p14:nvContentPartPr>
            <p14:xfrm>
              <a:off x="4611000" y="476440"/>
              <a:ext cx="324360" cy="21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2360" y="467440"/>
                <a:ext cx="3420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14:cNvPr>
              <p14:cNvContentPartPr/>
              <p14:nvPr/>
            </p14:nvContentPartPr>
            <p14:xfrm>
              <a:off x="4535760" y="186280"/>
              <a:ext cx="387720" cy="24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6768" y="177280"/>
                <a:ext cx="405344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14:cNvPr>
              <p14:cNvContentPartPr/>
              <p14:nvPr/>
            </p14:nvContentPartPr>
            <p14:xfrm>
              <a:off x="4605960" y="572920"/>
              <a:ext cx="358560" cy="208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7320" y="563920"/>
                <a:ext cx="3762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14:cNvPr>
              <p14:cNvContentPartPr/>
              <p14:nvPr/>
            </p14:nvContentPartPr>
            <p14:xfrm>
              <a:off x="5187720" y="458800"/>
              <a:ext cx="69840" cy="16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79080" y="449800"/>
                <a:ext cx="874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14:cNvPr>
              <p14:cNvContentPartPr/>
              <p14:nvPr/>
            </p14:nvContentPartPr>
            <p14:xfrm>
              <a:off x="7177800" y="207160"/>
              <a:ext cx="173880" cy="561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68800" y="198520"/>
                <a:ext cx="191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14:cNvPr>
              <p14:cNvContentPartPr/>
              <p14:nvPr/>
            </p14:nvContentPartPr>
            <p14:xfrm>
              <a:off x="5461680" y="136240"/>
              <a:ext cx="1617120" cy="67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3040" y="127595"/>
                <a:ext cx="1634760" cy="690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14:cNvPr>
              <p14:cNvContentPartPr/>
              <p14:nvPr/>
            </p14:nvContentPartPr>
            <p14:xfrm>
              <a:off x="7456800" y="364840"/>
              <a:ext cx="1404000" cy="352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47800" y="356191"/>
                <a:ext cx="1421640" cy="370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14:cNvPr>
              <p14:cNvContentPartPr/>
              <p14:nvPr/>
            </p14:nvContentPartPr>
            <p14:xfrm>
              <a:off x="363720" y="1162600"/>
              <a:ext cx="913320" cy="36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4720" y="1153600"/>
                <a:ext cx="93096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14:cNvPr>
              <p14:cNvContentPartPr/>
              <p14:nvPr/>
            </p14:nvContentPartPr>
            <p14:xfrm>
              <a:off x="1797240" y="922120"/>
              <a:ext cx="1731240" cy="72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88240" y="913124"/>
                <a:ext cx="1748880" cy="738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14:cNvPr>
              <p14:cNvContentPartPr/>
              <p14:nvPr/>
            </p14:nvContentPartPr>
            <p14:xfrm>
              <a:off x="3737640" y="1204000"/>
              <a:ext cx="160560" cy="2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8640" y="1195360"/>
                <a:ext cx="178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14:cNvPr>
              <p14:cNvContentPartPr/>
              <p14:nvPr/>
            </p14:nvContentPartPr>
            <p14:xfrm>
              <a:off x="3761040" y="1290040"/>
              <a:ext cx="159840" cy="25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2400" y="1281400"/>
                <a:ext cx="1774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14:cNvPr>
              <p14:cNvContentPartPr/>
              <p14:nvPr/>
            </p14:nvContentPartPr>
            <p14:xfrm>
              <a:off x="4074240" y="1279600"/>
              <a:ext cx="344160" cy="29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65600" y="1270600"/>
                <a:ext cx="3618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14:cNvPr>
              <p14:cNvContentPartPr/>
              <p14:nvPr/>
            </p14:nvContentPartPr>
            <p14:xfrm>
              <a:off x="4120680" y="1359160"/>
              <a:ext cx="419760" cy="23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11680" y="1350507"/>
                <a:ext cx="437400" cy="252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14:cNvPr>
              <p14:cNvContentPartPr/>
              <p14:nvPr/>
            </p14:nvContentPartPr>
            <p14:xfrm>
              <a:off x="4099800" y="956320"/>
              <a:ext cx="300600" cy="24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0800" y="947320"/>
                <a:ext cx="3182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14:cNvPr>
              <p14:cNvContentPartPr/>
              <p14:nvPr/>
            </p14:nvContentPartPr>
            <p14:xfrm>
              <a:off x="4884960" y="968200"/>
              <a:ext cx="799200" cy="428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5964" y="959208"/>
                <a:ext cx="816832" cy="446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14:cNvPr>
              <p14:cNvContentPartPr/>
              <p14:nvPr/>
            </p14:nvContentPartPr>
            <p14:xfrm>
              <a:off x="6037320" y="1201480"/>
              <a:ext cx="1604160" cy="407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8678" y="1192480"/>
                <a:ext cx="1621804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14:cNvPr>
              <p14:cNvContentPartPr/>
              <p14:nvPr/>
            </p14:nvContentPartPr>
            <p14:xfrm>
              <a:off x="407640" y="1905280"/>
              <a:ext cx="471240" cy="312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8640" y="1896280"/>
                <a:ext cx="48888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14:cNvPr>
              <p14:cNvContentPartPr/>
              <p14:nvPr/>
            </p14:nvContentPartPr>
            <p14:xfrm>
              <a:off x="2100720" y="2020480"/>
              <a:ext cx="10440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91720" y="2011840"/>
                <a:ext cx="122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14:cNvPr>
              <p14:cNvContentPartPr/>
              <p14:nvPr/>
            </p14:nvContentPartPr>
            <p14:xfrm>
              <a:off x="2084160" y="2141080"/>
              <a:ext cx="11628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5160" y="2132440"/>
                <a:ext cx="1339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14:cNvPr>
              <p14:cNvContentPartPr/>
              <p14:nvPr/>
            </p14:nvContentPartPr>
            <p14:xfrm>
              <a:off x="1550640" y="1968640"/>
              <a:ext cx="327240" cy="27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41640" y="1959989"/>
                <a:ext cx="34488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14:cNvPr>
              <p14:cNvContentPartPr/>
              <p14:nvPr/>
            </p14:nvContentPartPr>
            <p14:xfrm>
              <a:off x="2487000" y="1780720"/>
              <a:ext cx="1669320" cy="661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78358" y="1771720"/>
                <a:ext cx="1686964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14:cNvPr>
              <p14:cNvContentPartPr/>
              <p14:nvPr/>
            </p14:nvContentPartPr>
            <p14:xfrm>
              <a:off x="4255320" y="1844080"/>
              <a:ext cx="1210320" cy="617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6320" y="1835435"/>
                <a:ext cx="1227960" cy="63541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43199983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14:cNvPr>
              <p14:cNvContentPartPr/>
              <p14:nvPr/>
            </p14:nvContentPartPr>
            <p14:xfrm>
              <a:off x="548040" y="220480"/>
              <a:ext cx="3874680" cy="762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39040" y="211840"/>
                <a:ext cx="389232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14:cNvPr>
              <p14:cNvContentPartPr/>
              <p14:nvPr/>
            </p14:nvContentPartPr>
            <p14:xfrm>
              <a:off x="4611000" y="476440"/>
              <a:ext cx="324360" cy="21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2360" y="467440"/>
                <a:ext cx="3420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14:cNvPr>
              <p14:cNvContentPartPr/>
              <p14:nvPr/>
            </p14:nvContentPartPr>
            <p14:xfrm>
              <a:off x="4535760" y="186280"/>
              <a:ext cx="387720" cy="24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6768" y="177280"/>
                <a:ext cx="405344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14:cNvPr>
              <p14:cNvContentPartPr/>
              <p14:nvPr/>
            </p14:nvContentPartPr>
            <p14:xfrm>
              <a:off x="4605960" y="572920"/>
              <a:ext cx="358560" cy="208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7320" y="563920"/>
                <a:ext cx="3762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14:cNvPr>
              <p14:cNvContentPartPr/>
              <p14:nvPr/>
            </p14:nvContentPartPr>
            <p14:xfrm>
              <a:off x="5187720" y="458800"/>
              <a:ext cx="69840" cy="16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79080" y="449800"/>
                <a:ext cx="874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14:cNvPr>
              <p14:cNvContentPartPr/>
              <p14:nvPr/>
            </p14:nvContentPartPr>
            <p14:xfrm>
              <a:off x="7177800" y="207160"/>
              <a:ext cx="173880" cy="561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68800" y="198520"/>
                <a:ext cx="191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14:cNvPr>
              <p14:cNvContentPartPr/>
              <p14:nvPr/>
            </p14:nvContentPartPr>
            <p14:xfrm>
              <a:off x="5461680" y="136240"/>
              <a:ext cx="1617120" cy="67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3040" y="127595"/>
                <a:ext cx="1634760" cy="690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14:cNvPr>
              <p14:cNvContentPartPr/>
              <p14:nvPr/>
            </p14:nvContentPartPr>
            <p14:xfrm>
              <a:off x="7456800" y="364840"/>
              <a:ext cx="1404000" cy="352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47800" y="356191"/>
                <a:ext cx="1421640" cy="370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14:cNvPr>
              <p14:cNvContentPartPr/>
              <p14:nvPr/>
            </p14:nvContentPartPr>
            <p14:xfrm>
              <a:off x="363720" y="1162600"/>
              <a:ext cx="913320" cy="36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4720" y="1153600"/>
                <a:ext cx="93096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14:cNvPr>
              <p14:cNvContentPartPr/>
              <p14:nvPr/>
            </p14:nvContentPartPr>
            <p14:xfrm>
              <a:off x="1797240" y="922120"/>
              <a:ext cx="1731240" cy="72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88240" y="913124"/>
                <a:ext cx="1748880" cy="738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14:cNvPr>
              <p14:cNvContentPartPr/>
              <p14:nvPr/>
            </p14:nvContentPartPr>
            <p14:xfrm>
              <a:off x="3737640" y="1204000"/>
              <a:ext cx="160560" cy="2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8640" y="1195360"/>
                <a:ext cx="178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14:cNvPr>
              <p14:cNvContentPartPr/>
              <p14:nvPr/>
            </p14:nvContentPartPr>
            <p14:xfrm>
              <a:off x="3761040" y="1290040"/>
              <a:ext cx="159840" cy="25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2400" y="1281400"/>
                <a:ext cx="1774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14:cNvPr>
              <p14:cNvContentPartPr/>
              <p14:nvPr/>
            </p14:nvContentPartPr>
            <p14:xfrm>
              <a:off x="4074240" y="1279600"/>
              <a:ext cx="344160" cy="29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65600" y="1270600"/>
                <a:ext cx="3618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14:cNvPr>
              <p14:cNvContentPartPr/>
              <p14:nvPr/>
            </p14:nvContentPartPr>
            <p14:xfrm>
              <a:off x="4120680" y="1359160"/>
              <a:ext cx="419760" cy="23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11680" y="1350507"/>
                <a:ext cx="437400" cy="252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14:cNvPr>
              <p14:cNvContentPartPr/>
              <p14:nvPr/>
            </p14:nvContentPartPr>
            <p14:xfrm>
              <a:off x="4099800" y="956320"/>
              <a:ext cx="300600" cy="24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0800" y="947320"/>
                <a:ext cx="3182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14:cNvPr>
              <p14:cNvContentPartPr/>
              <p14:nvPr/>
            </p14:nvContentPartPr>
            <p14:xfrm>
              <a:off x="4884960" y="968200"/>
              <a:ext cx="799200" cy="428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5964" y="959208"/>
                <a:ext cx="816832" cy="446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14:cNvPr>
              <p14:cNvContentPartPr/>
              <p14:nvPr/>
            </p14:nvContentPartPr>
            <p14:xfrm>
              <a:off x="6037320" y="1201480"/>
              <a:ext cx="1604160" cy="407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8678" y="1192480"/>
                <a:ext cx="1621804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14:cNvPr>
              <p14:cNvContentPartPr/>
              <p14:nvPr/>
            </p14:nvContentPartPr>
            <p14:xfrm>
              <a:off x="407640" y="1905280"/>
              <a:ext cx="471240" cy="312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8640" y="1896280"/>
                <a:ext cx="48888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14:cNvPr>
              <p14:cNvContentPartPr/>
              <p14:nvPr/>
            </p14:nvContentPartPr>
            <p14:xfrm>
              <a:off x="2100720" y="2020480"/>
              <a:ext cx="10440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91720" y="2011840"/>
                <a:ext cx="122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14:cNvPr>
              <p14:cNvContentPartPr/>
              <p14:nvPr/>
            </p14:nvContentPartPr>
            <p14:xfrm>
              <a:off x="2084160" y="2141080"/>
              <a:ext cx="11628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5160" y="2132440"/>
                <a:ext cx="1339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14:cNvPr>
              <p14:cNvContentPartPr/>
              <p14:nvPr/>
            </p14:nvContentPartPr>
            <p14:xfrm>
              <a:off x="1550640" y="1968640"/>
              <a:ext cx="327240" cy="27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41640" y="1959989"/>
                <a:ext cx="34488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14:cNvPr>
              <p14:cNvContentPartPr/>
              <p14:nvPr/>
            </p14:nvContentPartPr>
            <p14:xfrm>
              <a:off x="2487000" y="1780720"/>
              <a:ext cx="1669320" cy="661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78358" y="1771720"/>
                <a:ext cx="1686964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14:cNvPr>
              <p14:cNvContentPartPr/>
              <p14:nvPr/>
            </p14:nvContentPartPr>
            <p14:xfrm>
              <a:off x="4255320" y="1844080"/>
              <a:ext cx="1210320" cy="617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6320" y="1835435"/>
                <a:ext cx="1227960" cy="635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14:cNvPr>
              <p14:cNvContentPartPr/>
              <p14:nvPr/>
            </p14:nvContentPartPr>
            <p14:xfrm>
              <a:off x="6438720" y="1698280"/>
              <a:ext cx="211320" cy="28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65" y="1689640"/>
                <a:ext cx="22899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14:cNvPr>
              <p14:cNvContentPartPr/>
              <p14:nvPr/>
            </p14:nvContentPartPr>
            <p14:xfrm>
              <a:off x="6812040" y="1699360"/>
              <a:ext cx="979560" cy="115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03040" y="1690360"/>
                <a:ext cx="997200" cy="11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14:cNvPr>
              <p14:cNvContentPartPr/>
              <p14:nvPr/>
            </p14:nvContentPartPr>
            <p14:xfrm>
              <a:off x="7944600" y="2045680"/>
              <a:ext cx="261720" cy="316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35588" y="2036680"/>
                <a:ext cx="279384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14:cNvPr>
              <p14:cNvContentPartPr/>
              <p14:nvPr/>
            </p14:nvContentPartPr>
            <p14:xfrm>
              <a:off x="8287680" y="2024440"/>
              <a:ext cx="611280" cy="357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79035" y="2015791"/>
                <a:ext cx="628930" cy="37477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6060305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14:cNvPr>
              <p14:cNvContentPartPr/>
              <p14:nvPr/>
            </p14:nvContentPartPr>
            <p14:xfrm>
              <a:off x="548040" y="220480"/>
              <a:ext cx="3874680" cy="762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39040" y="211840"/>
                <a:ext cx="389232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14:cNvPr>
              <p14:cNvContentPartPr/>
              <p14:nvPr/>
            </p14:nvContentPartPr>
            <p14:xfrm>
              <a:off x="4611000" y="476440"/>
              <a:ext cx="324360" cy="21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2360" y="467440"/>
                <a:ext cx="3420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14:cNvPr>
              <p14:cNvContentPartPr/>
              <p14:nvPr/>
            </p14:nvContentPartPr>
            <p14:xfrm>
              <a:off x="4535760" y="186280"/>
              <a:ext cx="387720" cy="24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6768" y="177280"/>
                <a:ext cx="405344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14:cNvPr>
              <p14:cNvContentPartPr/>
              <p14:nvPr/>
            </p14:nvContentPartPr>
            <p14:xfrm>
              <a:off x="4605960" y="572920"/>
              <a:ext cx="358560" cy="208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7320" y="563920"/>
                <a:ext cx="3762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14:cNvPr>
              <p14:cNvContentPartPr/>
              <p14:nvPr/>
            </p14:nvContentPartPr>
            <p14:xfrm>
              <a:off x="5187720" y="458800"/>
              <a:ext cx="69840" cy="16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79080" y="449800"/>
                <a:ext cx="874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14:cNvPr>
              <p14:cNvContentPartPr/>
              <p14:nvPr/>
            </p14:nvContentPartPr>
            <p14:xfrm>
              <a:off x="7177800" y="207160"/>
              <a:ext cx="173880" cy="561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68800" y="198520"/>
                <a:ext cx="191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14:cNvPr>
              <p14:cNvContentPartPr/>
              <p14:nvPr/>
            </p14:nvContentPartPr>
            <p14:xfrm>
              <a:off x="5461680" y="136240"/>
              <a:ext cx="1617120" cy="67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3040" y="127595"/>
                <a:ext cx="1634760" cy="690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14:cNvPr>
              <p14:cNvContentPartPr/>
              <p14:nvPr/>
            </p14:nvContentPartPr>
            <p14:xfrm>
              <a:off x="7456800" y="364840"/>
              <a:ext cx="1404000" cy="352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47800" y="356191"/>
                <a:ext cx="1421640" cy="370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14:cNvPr>
              <p14:cNvContentPartPr/>
              <p14:nvPr/>
            </p14:nvContentPartPr>
            <p14:xfrm>
              <a:off x="363720" y="1162600"/>
              <a:ext cx="913320" cy="36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4720" y="1153600"/>
                <a:ext cx="93096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14:cNvPr>
              <p14:cNvContentPartPr/>
              <p14:nvPr/>
            </p14:nvContentPartPr>
            <p14:xfrm>
              <a:off x="1797240" y="922120"/>
              <a:ext cx="1731240" cy="72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88240" y="913124"/>
                <a:ext cx="1748880" cy="738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14:cNvPr>
              <p14:cNvContentPartPr/>
              <p14:nvPr/>
            </p14:nvContentPartPr>
            <p14:xfrm>
              <a:off x="3737640" y="1204000"/>
              <a:ext cx="160560" cy="2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8640" y="1195360"/>
                <a:ext cx="178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14:cNvPr>
              <p14:cNvContentPartPr/>
              <p14:nvPr/>
            </p14:nvContentPartPr>
            <p14:xfrm>
              <a:off x="3761040" y="1290040"/>
              <a:ext cx="159840" cy="25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2400" y="1281400"/>
                <a:ext cx="1774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14:cNvPr>
              <p14:cNvContentPartPr/>
              <p14:nvPr/>
            </p14:nvContentPartPr>
            <p14:xfrm>
              <a:off x="4074240" y="1279600"/>
              <a:ext cx="344160" cy="29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65600" y="1270600"/>
                <a:ext cx="3618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14:cNvPr>
              <p14:cNvContentPartPr/>
              <p14:nvPr/>
            </p14:nvContentPartPr>
            <p14:xfrm>
              <a:off x="4120680" y="1359160"/>
              <a:ext cx="419760" cy="23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11680" y="1350507"/>
                <a:ext cx="437400" cy="252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14:cNvPr>
              <p14:cNvContentPartPr/>
              <p14:nvPr/>
            </p14:nvContentPartPr>
            <p14:xfrm>
              <a:off x="4099800" y="956320"/>
              <a:ext cx="300600" cy="24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0800" y="947320"/>
                <a:ext cx="3182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14:cNvPr>
              <p14:cNvContentPartPr/>
              <p14:nvPr/>
            </p14:nvContentPartPr>
            <p14:xfrm>
              <a:off x="4884960" y="968200"/>
              <a:ext cx="799200" cy="428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5964" y="959208"/>
                <a:ext cx="816832" cy="446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14:cNvPr>
              <p14:cNvContentPartPr/>
              <p14:nvPr/>
            </p14:nvContentPartPr>
            <p14:xfrm>
              <a:off x="6037320" y="1201480"/>
              <a:ext cx="1604160" cy="407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8678" y="1192480"/>
                <a:ext cx="1621804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14:cNvPr>
              <p14:cNvContentPartPr/>
              <p14:nvPr/>
            </p14:nvContentPartPr>
            <p14:xfrm>
              <a:off x="407640" y="1905280"/>
              <a:ext cx="471240" cy="312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8640" y="1896280"/>
                <a:ext cx="48888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14:cNvPr>
              <p14:cNvContentPartPr/>
              <p14:nvPr/>
            </p14:nvContentPartPr>
            <p14:xfrm>
              <a:off x="2100720" y="2020480"/>
              <a:ext cx="10440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91720" y="2011840"/>
                <a:ext cx="122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14:cNvPr>
              <p14:cNvContentPartPr/>
              <p14:nvPr/>
            </p14:nvContentPartPr>
            <p14:xfrm>
              <a:off x="2084160" y="2141080"/>
              <a:ext cx="11628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5160" y="2132440"/>
                <a:ext cx="1339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14:cNvPr>
              <p14:cNvContentPartPr/>
              <p14:nvPr/>
            </p14:nvContentPartPr>
            <p14:xfrm>
              <a:off x="1550640" y="1968640"/>
              <a:ext cx="327240" cy="27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41640" y="1959989"/>
                <a:ext cx="34488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14:cNvPr>
              <p14:cNvContentPartPr/>
              <p14:nvPr/>
            </p14:nvContentPartPr>
            <p14:xfrm>
              <a:off x="2487000" y="1780720"/>
              <a:ext cx="1669320" cy="661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78358" y="1771720"/>
                <a:ext cx="1686964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14:cNvPr>
              <p14:cNvContentPartPr/>
              <p14:nvPr/>
            </p14:nvContentPartPr>
            <p14:xfrm>
              <a:off x="4255320" y="1844080"/>
              <a:ext cx="1210320" cy="617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6320" y="1835435"/>
                <a:ext cx="1227960" cy="635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14:cNvPr>
              <p14:cNvContentPartPr/>
              <p14:nvPr/>
            </p14:nvContentPartPr>
            <p14:xfrm>
              <a:off x="6438720" y="1698280"/>
              <a:ext cx="211320" cy="28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65" y="1689640"/>
                <a:ext cx="22899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14:cNvPr>
              <p14:cNvContentPartPr/>
              <p14:nvPr/>
            </p14:nvContentPartPr>
            <p14:xfrm>
              <a:off x="6812040" y="1699360"/>
              <a:ext cx="979560" cy="115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03040" y="1690360"/>
                <a:ext cx="997200" cy="11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14:cNvPr>
              <p14:cNvContentPartPr/>
              <p14:nvPr/>
            </p14:nvContentPartPr>
            <p14:xfrm>
              <a:off x="7944600" y="2045680"/>
              <a:ext cx="261720" cy="316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35588" y="2036680"/>
                <a:ext cx="279384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14:cNvPr>
              <p14:cNvContentPartPr/>
              <p14:nvPr/>
            </p14:nvContentPartPr>
            <p14:xfrm>
              <a:off x="8287680" y="2024440"/>
              <a:ext cx="611280" cy="357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79035" y="2015791"/>
                <a:ext cx="628930" cy="374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AFBC3CB-7BA5-43D7-AE28-4205F8D36913}"/>
                  </a:ext>
                </a:extLst>
              </p14:cNvPr>
              <p14:cNvContentPartPr/>
              <p14:nvPr/>
            </p14:nvContentPartPr>
            <p14:xfrm>
              <a:off x="1890480" y="2916520"/>
              <a:ext cx="11700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AFBC3CB-7BA5-43D7-AE28-4205F8D3691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81840" y="2907520"/>
                <a:ext cx="134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03BCE2-5C32-474E-8690-26695F2B79EF}"/>
                  </a:ext>
                </a:extLst>
              </p14:cNvPr>
              <p14:cNvContentPartPr/>
              <p14:nvPr/>
            </p14:nvContentPartPr>
            <p14:xfrm>
              <a:off x="1891920" y="3001480"/>
              <a:ext cx="118440" cy="11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03BCE2-5C32-474E-8690-26695F2B79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82920" y="2992480"/>
                <a:ext cx="1360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388FFD2-93F6-4BFD-958E-4EA253532A24}"/>
                  </a:ext>
                </a:extLst>
              </p14:cNvPr>
              <p14:cNvContentPartPr/>
              <p14:nvPr/>
            </p14:nvContentPartPr>
            <p14:xfrm>
              <a:off x="1402680" y="2803480"/>
              <a:ext cx="310320" cy="30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388FFD2-93F6-4BFD-958E-4EA253532A2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4030" y="2794840"/>
                <a:ext cx="32798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874D52D-C2B0-4AB2-ACFB-564963B63CEE}"/>
                  </a:ext>
                </a:extLst>
              </p14:cNvPr>
              <p14:cNvContentPartPr/>
              <p14:nvPr/>
            </p14:nvContentPartPr>
            <p14:xfrm>
              <a:off x="504840" y="2864680"/>
              <a:ext cx="477000" cy="259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874D52D-C2B0-4AB2-ACFB-564963B63CE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5840" y="2856040"/>
                <a:ext cx="49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968486-CE65-4EB4-89A7-D890996DE238}"/>
                  </a:ext>
                </a:extLst>
              </p14:cNvPr>
              <p14:cNvContentPartPr/>
              <p14:nvPr/>
            </p14:nvContentPartPr>
            <p14:xfrm>
              <a:off x="4338120" y="2659480"/>
              <a:ext cx="791280" cy="502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968486-CE65-4EB4-89A7-D890996DE2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29120" y="2650480"/>
                <a:ext cx="80892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E25EFC5-4C3A-4A21-BE58-F79268F1141C}"/>
                  </a:ext>
                </a:extLst>
              </p14:cNvPr>
              <p14:cNvContentPartPr/>
              <p14:nvPr/>
            </p14:nvContentPartPr>
            <p14:xfrm>
              <a:off x="2220600" y="2646160"/>
              <a:ext cx="1932840" cy="597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E25EFC5-4C3A-4A21-BE58-F79268F114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1600" y="2637160"/>
                <a:ext cx="1950480" cy="615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26539451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14:cNvPr>
              <p14:cNvContentPartPr/>
              <p14:nvPr/>
            </p14:nvContentPartPr>
            <p14:xfrm>
              <a:off x="548040" y="220480"/>
              <a:ext cx="3874680" cy="762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39040" y="211840"/>
                <a:ext cx="389232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14:cNvPr>
              <p14:cNvContentPartPr/>
              <p14:nvPr/>
            </p14:nvContentPartPr>
            <p14:xfrm>
              <a:off x="4611000" y="476440"/>
              <a:ext cx="324360" cy="21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2360" y="467440"/>
                <a:ext cx="3420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14:cNvPr>
              <p14:cNvContentPartPr/>
              <p14:nvPr/>
            </p14:nvContentPartPr>
            <p14:xfrm>
              <a:off x="4535760" y="186280"/>
              <a:ext cx="387720" cy="24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6768" y="177280"/>
                <a:ext cx="405344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14:cNvPr>
              <p14:cNvContentPartPr/>
              <p14:nvPr/>
            </p14:nvContentPartPr>
            <p14:xfrm>
              <a:off x="4605960" y="572920"/>
              <a:ext cx="358560" cy="208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7320" y="563920"/>
                <a:ext cx="3762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14:cNvPr>
              <p14:cNvContentPartPr/>
              <p14:nvPr/>
            </p14:nvContentPartPr>
            <p14:xfrm>
              <a:off x="5187720" y="458800"/>
              <a:ext cx="69840" cy="16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79080" y="449800"/>
                <a:ext cx="874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14:cNvPr>
              <p14:cNvContentPartPr/>
              <p14:nvPr/>
            </p14:nvContentPartPr>
            <p14:xfrm>
              <a:off x="7177800" y="207160"/>
              <a:ext cx="173880" cy="561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68800" y="198520"/>
                <a:ext cx="191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14:cNvPr>
              <p14:cNvContentPartPr/>
              <p14:nvPr/>
            </p14:nvContentPartPr>
            <p14:xfrm>
              <a:off x="5461680" y="136240"/>
              <a:ext cx="1617120" cy="67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3040" y="127595"/>
                <a:ext cx="1634760" cy="690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14:cNvPr>
              <p14:cNvContentPartPr/>
              <p14:nvPr/>
            </p14:nvContentPartPr>
            <p14:xfrm>
              <a:off x="7456800" y="364840"/>
              <a:ext cx="1404000" cy="352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47800" y="356191"/>
                <a:ext cx="1421640" cy="370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14:cNvPr>
              <p14:cNvContentPartPr/>
              <p14:nvPr/>
            </p14:nvContentPartPr>
            <p14:xfrm>
              <a:off x="363720" y="1162600"/>
              <a:ext cx="913320" cy="36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4720" y="1153600"/>
                <a:ext cx="93096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14:cNvPr>
              <p14:cNvContentPartPr/>
              <p14:nvPr/>
            </p14:nvContentPartPr>
            <p14:xfrm>
              <a:off x="1797240" y="922120"/>
              <a:ext cx="1731240" cy="72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88240" y="913124"/>
                <a:ext cx="1748880" cy="738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14:cNvPr>
              <p14:cNvContentPartPr/>
              <p14:nvPr/>
            </p14:nvContentPartPr>
            <p14:xfrm>
              <a:off x="3737640" y="1204000"/>
              <a:ext cx="160560" cy="2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8640" y="1195360"/>
                <a:ext cx="178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14:cNvPr>
              <p14:cNvContentPartPr/>
              <p14:nvPr/>
            </p14:nvContentPartPr>
            <p14:xfrm>
              <a:off x="3761040" y="1290040"/>
              <a:ext cx="159840" cy="25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2400" y="1281400"/>
                <a:ext cx="1774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14:cNvPr>
              <p14:cNvContentPartPr/>
              <p14:nvPr/>
            </p14:nvContentPartPr>
            <p14:xfrm>
              <a:off x="4074240" y="1279600"/>
              <a:ext cx="344160" cy="29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65600" y="1270600"/>
                <a:ext cx="3618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14:cNvPr>
              <p14:cNvContentPartPr/>
              <p14:nvPr/>
            </p14:nvContentPartPr>
            <p14:xfrm>
              <a:off x="4120680" y="1359160"/>
              <a:ext cx="419760" cy="23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11680" y="1350507"/>
                <a:ext cx="437400" cy="252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14:cNvPr>
              <p14:cNvContentPartPr/>
              <p14:nvPr/>
            </p14:nvContentPartPr>
            <p14:xfrm>
              <a:off x="4099800" y="956320"/>
              <a:ext cx="300600" cy="24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0800" y="947320"/>
                <a:ext cx="3182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14:cNvPr>
              <p14:cNvContentPartPr/>
              <p14:nvPr/>
            </p14:nvContentPartPr>
            <p14:xfrm>
              <a:off x="4884960" y="968200"/>
              <a:ext cx="799200" cy="428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5964" y="959208"/>
                <a:ext cx="816832" cy="446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14:cNvPr>
              <p14:cNvContentPartPr/>
              <p14:nvPr/>
            </p14:nvContentPartPr>
            <p14:xfrm>
              <a:off x="6037320" y="1201480"/>
              <a:ext cx="1604160" cy="407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8678" y="1192480"/>
                <a:ext cx="1621804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14:cNvPr>
              <p14:cNvContentPartPr/>
              <p14:nvPr/>
            </p14:nvContentPartPr>
            <p14:xfrm>
              <a:off x="407640" y="1905280"/>
              <a:ext cx="471240" cy="312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8640" y="1896280"/>
                <a:ext cx="48888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14:cNvPr>
              <p14:cNvContentPartPr/>
              <p14:nvPr/>
            </p14:nvContentPartPr>
            <p14:xfrm>
              <a:off x="2100720" y="2020480"/>
              <a:ext cx="10440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91720" y="2011840"/>
                <a:ext cx="122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14:cNvPr>
              <p14:cNvContentPartPr/>
              <p14:nvPr/>
            </p14:nvContentPartPr>
            <p14:xfrm>
              <a:off x="2084160" y="2141080"/>
              <a:ext cx="11628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5160" y="2132440"/>
                <a:ext cx="1339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14:cNvPr>
              <p14:cNvContentPartPr/>
              <p14:nvPr/>
            </p14:nvContentPartPr>
            <p14:xfrm>
              <a:off x="1550640" y="1968640"/>
              <a:ext cx="327240" cy="27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41640" y="1959989"/>
                <a:ext cx="34488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14:cNvPr>
              <p14:cNvContentPartPr/>
              <p14:nvPr/>
            </p14:nvContentPartPr>
            <p14:xfrm>
              <a:off x="2487000" y="1780720"/>
              <a:ext cx="1669320" cy="661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78358" y="1771720"/>
                <a:ext cx="1686964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14:cNvPr>
              <p14:cNvContentPartPr/>
              <p14:nvPr/>
            </p14:nvContentPartPr>
            <p14:xfrm>
              <a:off x="4255320" y="1844080"/>
              <a:ext cx="1210320" cy="617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6320" y="1835435"/>
                <a:ext cx="1227960" cy="635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14:cNvPr>
              <p14:cNvContentPartPr/>
              <p14:nvPr/>
            </p14:nvContentPartPr>
            <p14:xfrm>
              <a:off x="6438720" y="1698280"/>
              <a:ext cx="211320" cy="28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65" y="1689640"/>
                <a:ext cx="22899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14:cNvPr>
              <p14:cNvContentPartPr/>
              <p14:nvPr/>
            </p14:nvContentPartPr>
            <p14:xfrm>
              <a:off x="6812040" y="1699360"/>
              <a:ext cx="979560" cy="115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03040" y="1690360"/>
                <a:ext cx="997200" cy="11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14:cNvPr>
              <p14:cNvContentPartPr/>
              <p14:nvPr/>
            </p14:nvContentPartPr>
            <p14:xfrm>
              <a:off x="7944600" y="2045680"/>
              <a:ext cx="261720" cy="316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35588" y="2036680"/>
                <a:ext cx="279384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14:cNvPr>
              <p14:cNvContentPartPr/>
              <p14:nvPr/>
            </p14:nvContentPartPr>
            <p14:xfrm>
              <a:off x="8287680" y="2024440"/>
              <a:ext cx="611280" cy="357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79035" y="2015791"/>
                <a:ext cx="628930" cy="374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AFBC3CB-7BA5-43D7-AE28-4205F8D36913}"/>
                  </a:ext>
                </a:extLst>
              </p14:cNvPr>
              <p14:cNvContentPartPr/>
              <p14:nvPr/>
            </p14:nvContentPartPr>
            <p14:xfrm>
              <a:off x="1890480" y="2916520"/>
              <a:ext cx="11700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AFBC3CB-7BA5-43D7-AE28-4205F8D3691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81840" y="2907520"/>
                <a:ext cx="134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03BCE2-5C32-474E-8690-26695F2B79EF}"/>
                  </a:ext>
                </a:extLst>
              </p14:cNvPr>
              <p14:cNvContentPartPr/>
              <p14:nvPr/>
            </p14:nvContentPartPr>
            <p14:xfrm>
              <a:off x="1891920" y="3001480"/>
              <a:ext cx="118440" cy="11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03BCE2-5C32-474E-8690-26695F2B79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82920" y="2992480"/>
                <a:ext cx="1360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388FFD2-93F6-4BFD-958E-4EA253532A24}"/>
                  </a:ext>
                </a:extLst>
              </p14:cNvPr>
              <p14:cNvContentPartPr/>
              <p14:nvPr/>
            </p14:nvContentPartPr>
            <p14:xfrm>
              <a:off x="1402680" y="2803480"/>
              <a:ext cx="310320" cy="30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388FFD2-93F6-4BFD-958E-4EA253532A2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4030" y="2794840"/>
                <a:ext cx="32798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874D52D-C2B0-4AB2-ACFB-564963B63CEE}"/>
                  </a:ext>
                </a:extLst>
              </p14:cNvPr>
              <p14:cNvContentPartPr/>
              <p14:nvPr/>
            </p14:nvContentPartPr>
            <p14:xfrm>
              <a:off x="504840" y="2864680"/>
              <a:ext cx="477000" cy="259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874D52D-C2B0-4AB2-ACFB-564963B63CE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5840" y="2856040"/>
                <a:ext cx="49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968486-CE65-4EB4-89A7-D890996DE238}"/>
                  </a:ext>
                </a:extLst>
              </p14:cNvPr>
              <p14:cNvContentPartPr/>
              <p14:nvPr/>
            </p14:nvContentPartPr>
            <p14:xfrm>
              <a:off x="4338120" y="2659480"/>
              <a:ext cx="791280" cy="502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968486-CE65-4EB4-89A7-D890996DE2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29120" y="2650480"/>
                <a:ext cx="80892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E25EFC5-4C3A-4A21-BE58-F79268F1141C}"/>
                  </a:ext>
                </a:extLst>
              </p14:cNvPr>
              <p14:cNvContentPartPr/>
              <p14:nvPr/>
            </p14:nvContentPartPr>
            <p14:xfrm>
              <a:off x="2220600" y="2646160"/>
              <a:ext cx="1932840" cy="597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E25EFC5-4C3A-4A21-BE58-F79268F114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1600" y="2637160"/>
                <a:ext cx="19504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A41EEF-25E1-41E4-8754-37CF3439F03A}"/>
                  </a:ext>
                </a:extLst>
              </p14:cNvPr>
              <p14:cNvContentPartPr/>
              <p14:nvPr/>
            </p14:nvContentPartPr>
            <p14:xfrm>
              <a:off x="5285640" y="2885920"/>
              <a:ext cx="281520" cy="236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A41EEF-25E1-41E4-8754-37CF3439F03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7000" y="2877280"/>
                <a:ext cx="2991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4E6FBD9-2F01-4757-ABDD-35CDE45CF0B7}"/>
                  </a:ext>
                </a:extLst>
              </p14:cNvPr>
              <p14:cNvContentPartPr/>
              <p14:nvPr/>
            </p14:nvContentPartPr>
            <p14:xfrm>
              <a:off x="1101360" y="3441400"/>
              <a:ext cx="457560" cy="433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4E6FBD9-2F01-4757-ABDD-35CDE45CF0B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92360" y="3432400"/>
                <a:ext cx="47520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DB87B32-361C-401C-9A84-DB785C630B10}"/>
                  </a:ext>
                </a:extLst>
              </p14:cNvPr>
              <p14:cNvContentPartPr/>
              <p14:nvPr/>
            </p14:nvContentPartPr>
            <p14:xfrm>
              <a:off x="527160" y="3477040"/>
              <a:ext cx="434520" cy="321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DB87B32-361C-401C-9A84-DB785C630B1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8160" y="3468400"/>
                <a:ext cx="452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168BA48-9CCB-439A-A1F1-D695B0951E5A}"/>
                  </a:ext>
                </a:extLst>
              </p14:cNvPr>
              <p14:cNvContentPartPr/>
              <p14:nvPr/>
            </p14:nvContentPartPr>
            <p14:xfrm>
              <a:off x="2369640" y="3552640"/>
              <a:ext cx="173880" cy="9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168BA48-9CCB-439A-A1F1-D695B0951E5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361000" y="3544000"/>
                <a:ext cx="1915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3684817-3BF8-4BF6-8B01-FA67EC0B3F69}"/>
                  </a:ext>
                </a:extLst>
              </p14:cNvPr>
              <p14:cNvContentPartPr/>
              <p14:nvPr/>
            </p14:nvContentPartPr>
            <p14:xfrm>
              <a:off x="2427960" y="3646960"/>
              <a:ext cx="142200" cy="15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3684817-3BF8-4BF6-8B01-FA67EC0B3F6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19320" y="3637960"/>
                <a:ext cx="15984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3DFCF6C-48A8-4628-969A-91C0AB900DBF}"/>
                  </a:ext>
                </a:extLst>
              </p14:cNvPr>
              <p14:cNvContentPartPr/>
              <p14:nvPr/>
            </p14:nvContentPartPr>
            <p14:xfrm>
              <a:off x="1718400" y="3443920"/>
              <a:ext cx="478800" cy="29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3DFCF6C-48A8-4628-969A-91C0AB900D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09400" y="3435269"/>
                <a:ext cx="496440" cy="309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332D16B-D473-41B7-88AE-9F25B12CC602}"/>
                  </a:ext>
                </a:extLst>
              </p14:cNvPr>
              <p14:cNvContentPartPr/>
              <p14:nvPr/>
            </p14:nvContentPartPr>
            <p14:xfrm>
              <a:off x="2678160" y="3420160"/>
              <a:ext cx="1121400" cy="440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332D16B-D473-41B7-88AE-9F25B12CC60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69160" y="3411513"/>
                <a:ext cx="1139040" cy="458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954746-E71E-4431-BBEF-DE48A4C001A1}"/>
                  </a:ext>
                </a:extLst>
              </p14:cNvPr>
              <p14:cNvContentPartPr/>
              <p14:nvPr/>
            </p14:nvContentPartPr>
            <p14:xfrm>
              <a:off x="4130760" y="3430600"/>
              <a:ext cx="283320" cy="313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954746-E71E-4431-BBEF-DE48A4C001A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21760" y="3421960"/>
                <a:ext cx="300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DBA8CB6-B09D-4009-A3EF-9744BD73A918}"/>
                  </a:ext>
                </a:extLst>
              </p14:cNvPr>
              <p14:cNvContentPartPr/>
              <p14:nvPr/>
            </p14:nvContentPartPr>
            <p14:xfrm>
              <a:off x="5242440" y="3367240"/>
              <a:ext cx="202680" cy="39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DBA8CB6-B09D-4009-A3EF-9744BD73A91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33440" y="3358240"/>
                <a:ext cx="2203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EF33890-3E78-496B-9025-F54423BAF704}"/>
                  </a:ext>
                </a:extLst>
              </p14:cNvPr>
              <p14:cNvContentPartPr/>
              <p14:nvPr/>
            </p14:nvContentPartPr>
            <p14:xfrm>
              <a:off x="5552760" y="3383080"/>
              <a:ext cx="635760" cy="481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EF33890-3E78-496B-9025-F54423BAF70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44120" y="3374080"/>
                <a:ext cx="65340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4AA1454-2040-4470-A559-C9F33817346E}"/>
                  </a:ext>
                </a:extLst>
              </p14:cNvPr>
              <p14:cNvContentPartPr/>
              <p14:nvPr/>
            </p14:nvContentPartPr>
            <p14:xfrm>
              <a:off x="4822320" y="3425560"/>
              <a:ext cx="292320" cy="381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4AA1454-2040-4470-A559-C9F33817346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813669" y="3416920"/>
                <a:ext cx="309982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5BFF0B6-2412-4A46-9D39-EAC01221D0AA}"/>
                  </a:ext>
                </a:extLst>
              </p14:cNvPr>
              <p14:cNvContentPartPr/>
              <p14:nvPr/>
            </p14:nvContentPartPr>
            <p14:xfrm>
              <a:off x="6285720" y="3603040"/>
              <a:ext cx="122040" cy="17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5BFF0B6-2412-4A46-9D39-EAC01221D0A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77080" y="3594400"/>
                <a:ext cx="1396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029A6BC-B5CE-4B26-B402-64F03BA973A0}"/>
                  </a:ext>
                </a:extLst>
              </p14:cNvPr>
              <p14:cNvContentPartPr/>
              <p14:nvPr/>
            </p14:nvContentPartPr>
            <p14:xfrm>
              <a:off x="6315600" y="3536800"/>
              <a:ext cx="42840" cy="168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029A6BC-B5CE-4B26-B402-64F03BA973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6960" y="3528160"/>
                <a:ext cx="604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05BEC39-0703-45B7-B19E-8ACD4FDA0024}"/>
                  </a:ext>
                </a:extLst>
              </p14:cNvPr>
              <p14:cNvContentPartPr/>
              <p14:nvPr/>
            </p14:nvContentPartPr>
            <p14:xfrm>
              <a:off x="6529800" y="3388480"/>
              <a:ext cx="30600" cy="364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05BEC39-0703-45B7-B19E-8ACD4FDA002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520800" y="3379480"/>
                <a:ext cx="4824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1D7AE6-112C-4C64-9EFC-38D19E5392E9}"/>
                  </a:ext>
                </a:extLst>
              </p14:cNvPr>
              <p14:cNvContentPartPr/>
              <p14:nvPr/>
            </p14:nvContentPartPr>
            <p14:xfrm>
              <a:off x="6568680" y="3284800"/>
              <a:ext cx="199080" cy="453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1D7AE6-112C-4C64-9EFC-38D19E5392E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60040" y="3276160"/>
                <a:ext cx="2167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0B78CE0-EC27-4F95-ACCF-5331D027BD85}"/>
                  </a:ext>
                </a:extLst>
              </p14:cNvPr>
              <p14:cNvContentPartPr/>
              <p14:nvPr/>
            </p14:nvContentPartPr>
            <p14:xfrm>
              <a:off x="6954960" y="3486400"/>
              <a:ext cx="126360" cy="43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0B78CE0-EC27-4F95-ACCF-5331D027BD8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946320" y="3477760"/>
                <a:ext cx="1440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D68CBDA-81A6-4BC1-A85E-180959EBB520}"/>
                  </a:ext>
                </a:extLst>
              </p14:cNvPr>
              <p14:cNvContentPartPr/>
              <p14:nvPr/>
            </p14:nvContentPartPr>
            <p14:xfrm>
              <a:off x="6933360" y="3559480"/>
              <a:ext cx="180000" cy="28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D68CBDA-81A6-4BC1-A85E-180959EBB5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24360" y="3550480"/>
                <a:ext cx="1976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F92906-CB68-4507-AFCC-DD7DDCC1D951}"/>
                  </a:ext>
                </a:extLst>
              </p14:cNvPr>
              <p14:cNvContentPartPr/>
              <p14:nvPr/>
            </p14:nvContentPartPr>
            <p14:xfrm>
              <a:off x="7268160" y="3385960"/>
              <a:ext cx="1123560" cy="522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F92906-CB68-4507-AFCC-DD7DDCC1D95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259517" y="3376960"/>
                <a:ext cx="1141206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C7FB5FB-5788-427E-905F-B50D06982D86}"/>
                  </a:ext>
                </a:extLst>
              </p14:cNvPr>
              <p14:cNvContentPartPr/>
              <p14:nvPr/>
            </p14:nvContentPartPr>
            <p14:xfrm>
              <a:off x="591600" y="4059160"/>
              <a:ext cx="366480" cy="335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C7FB5FB-5788-427E-905F-B50D06982D8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2952" y="4050160"/>
                <a:ext cx="38413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D74FD9D-C27F-4AD7-8510-A158D653DADD}"/>
                  </a:ext>
                </a:extLst>
              </p14:cNvPr>
              <p14:cNvContentPartPr/>
              <p14:nvPr/>
            </p14:nvContentPartPr>
            <p14:xfrm>
              <a:off x="1262280" y="4129360"/>
              <a:ext cx="329400" cy="394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D74FD9D-C27F-4AD7-8510-A158D653DA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53631" y="4120368"/>
                <a:ext cx="347059" cy="412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2342D5A-4E9F-4321-926C-373893805D10}"/>
                  </a:ext>
                </a:extLst>
              </p14:cNvPr>
              <p14:cNvContentPartPr/>
              <p14:nvPr/>
            </p14:nvContentPartPr>
            <p14:xfrm>
              <a:off x="593760" y="4819840"/>
              <a:ext cx="380520" cy="3837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2342D5A-4E9F-4321-926C-373893805D1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4760" y="4811200"/>
                <a:ext cx="39816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90D3D0AD-EB1B-4177-B650-61988E977C2E}"/>
                  </a:ext>
                </a:extLst>
              </p14:cNvPr>
              <p14:cNvContentPartPr/>
              <p14:nvPr/>
            </p14:nvContentPartPr>
            <p14:xfrm>
              <a:off x="1282800" y="4879600"/>
              <a:ext cx="343440" cy="4032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90D3D0AD-EB1B-4177-B650-61988E977C2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274160" y="4870600"/>
                <a:ext cx="36108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3DF41C4E-62A0-42AA-8CA1-9DE514B4257D}"/>
                  </a:ext>
                </a:extLst>
              </p14:cNvPr>
              <p14:cNvContentPartPr/>
              <p14:nvPr/>
            </p14:nvContentPartPr>
            <p14:xfrm>
              <a:off x="1777800" y="4023160"/>
              <a:ext cx="6734160" cy="146772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3DF41C4E-62A0-42AA-8CA1-9DE514B4257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69160" y="4014520"/>
                <a:ext cx="6751800" cy="14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91" name="Ink 290">
                <a:extLst>
                  <a:ext uri="{FF2B5EF4-FFF2-40B4-BE49-F238E27FC236}">
                    <a16:creationId xmlns:a16="http://schemas.microsoft.com/office/drawing/2014/main" id="{F5F8A647-B23D-46B9-AC37-A0D68AFDEEA4}"/>
                  </a:ext>
                </a:extLst>
              </p14:cNvPr>
              <p14:cNvContentPartPr/>
              <p14:nvPr/>
            </p14:nvContentPartPr>
            <p14:xfrm>
              <a:off x="1101360" y="4683400"/>
              <a:ext cx="5832360" cy="847080"/>
            </p14:xfrm>
          </p:contentPart>
        </mc:Choice>
        <mc:Fallback xmlns="">
          <p:pic>
            <p:nvPicPr>
              <p:cNvPr id="291" name="Ink 290">
                <a:extLst>
                  <a:ext uri="{FF2B5EF4-FFF2-40B4-BE49-F238E27FC236}">
                    <a16:creationId xmlns:a16="http://schemas.microsoft.com/office/drawing/2014/main" id="{F5F8A647-B23D-46B9-AC37-A0D68AFDEEA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83360" y="4647760"/>
                <a:ext cx="5868000" cy="91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92465756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14:cNvPr>
              <p14:cNvContentPartPr/>
              <p14:nvPr/>
            </p14:nvContentPartPr>
            <p14:xfrm>
              <a:off x="548040" y="220480"/>
              <a:ext cx="3874680" cy="762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39040" y="211840"/>
                <a:ext cx="389232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14:cNvPr>
              <p14:cNvContentPartPr/>
              <p14:nvPr/>
            </p14:nvContentPartPr>
            <p14:xfrm>
              <a:off x="4611000" y="476440"/>
              <a:ext cx="324360" cy="21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2360" y="467440"/>
                <a:ext cx="3420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14:cNvPr>
              <p14:cNvContentPartPr/>
              <p14:nvPr/>
            </p14:nvContentPartPr>
            <p14:xfrm>
              <a:off x="4535760" y="186280"/>
              <a:ext cx="387720" cy="24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6768" y="177280"/>
                <a:ext cx="405344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14:cNvPr>
              <p14:cNvContentPartPr/>
              <p14:nvPr/>
            </p14:nvContentPartPr>
            <p14:xfrm>
              <a:off x="4605960" y="572920"/>
              <a:ext cx="358560" cy="208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7320" y="563920"/>
                <a:ext cx="3762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14:cNvPr>
              <p14:cNvContentPartPr/>
              <p14:nvPr/>
            </p14:nvContentPartPr>
            <p14:xfrm>
              <a:off x="5187720" y="458800"/>
              <a:ext cx="69840" cy="16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79080" y="449800"/>
                <a:ext cx="874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14:cNvPr>
              <p14:cNvContentPartPr/>
              <p14:nvPr/>
            </p14:nvContentPartPr>
            <p14:xfrm>
              <a:off x="7177800" y="207160"/>
              <a:ext cx="173880" cy="561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68800" y="198520"/>
                <a:ext cx="191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14:cNvPr>
              <p14:cNvContentPartPr/>
              <p14:nvPr/>
            </p14:nvContentPartPr>
            <p14:xfrm>
              <a:off x="5461680" y="136240"/>
              <a:ext cx="1617120" cy="67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3040" y="127595"/>
                <a:ext cx="1634760" cy="690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14:cNvPr>
              <p14:cNvContentPartPr/>
              <p14:nvPr/>
            </p14:nvContentPartPr>
            <p14:xfrm>
              <a:off x="7456800" y="364840"/>
              <a:ext cx="1404000" cy="352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47800" y="356191"/>
                <a:ext cx="1421640" cy="370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14:cNvPr>
              <p14:cNvContentPartPr/>
              <p14:nvPr/>
            </p14:nvContentPartPr>
            <p14:xfrm>
              <a:off x="363720" y="1162600"/>
              <a:ext cx="913320" cy="36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4720" y="1153600"/>
                <a:ext cx="93096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14:cNvPr>
              <p14:cNvContentPartPr/>
              <p14:nvPr/>
            </p14:nvContentPartPr>
            <p14:xfrm>
              <a:off x="1797240" y="922120"/>
              <a:ext cx="1731240" cy="72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88240" y="913124"/>
                <a:ext cx="1748880" cy="738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14:cNvPr>
              <p14:cNvContentPartPr/>
              <p14:nvPr/>
            </p14:nvContentPartPr>
            <p14:xfrm>
              <a:off x="3737640" y="1204000"/>
              <a:ext cx="160560" cy="2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8640" y="1195360"/>
                <a:ext cx="178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14:cNvPr>
              <p14:cNvContentPartPr/>
              <p14:nvPr/>
            </p14:nvContentPartPr>
            <p14:xfrm>
              <a:off x="3761040" y="1290040"/>
              <a:ext cx="159840" cy="25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2400" y="1281400"/>
                <a:ext cx="1774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14:cNvPr>
              <p14:cNvContentPartPr/>
              <p14:nvPr/>
            </p14:nvContentPartPr>
            <p14:xfrm>
              <a:off x="4074240" y="1279600"/>
              <a:ext cx="344160" cy="29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65600" y="1270600"/>
                <a:ext cx="3618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14:cNvPr>
              <p14:cNvContentPartPr/>
              <p14:nvPr/>
            </p14:nvContentPartPr>
            <p14:xfrm>
              <a:off x="4120680" y="1359160"/>
              <a:ext cx="419760" cy="23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11680" y="1350507"/>
                <a:ext cx="437400" cy="252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14:cNvPr>
              <p14:cNvContentPartPr/>
              <p14:nvPr/>
            </p14:nvContentPartPr>
            <p14:xfrm>
              <a:off x="4099800" y="956320"/>
              <a:ext cx="300600" cy="24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0800" y="947320"/>
                <a:ext cx="3182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14:cNvPr>
              <p14:cNvContentPartPr/>
              <p14:nvPr/>
            </p14:nvContentPartPr>
            <p14:xfrm>
              <a:off x="4884960" y="968200"/>
              <a:ext cx="799200" cy="428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5964" y="959208"/>
                <a:ext cx="816832" cy="446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14:cNvPr>
              <p14:cNvContentPartPr/>
              <p14:nvPr/>
            </p14:nvContentPartPr>
            <p14:xfrm>
              <a:off x="6037320" y="1201480"/>
              <a:ext cx="1604160" cy="407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8678" y="1192480"/>
                <a:ext cx="1621804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14:cNvPr>
              <p14:cNvContentPartPr/>
              <p14:nvPr/>
            </p14:nvContentPartPr>
            <p14:xfrm>
              <a:off x="407640" y="1905280"/>
              <a:ext cx="471240" cy="312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8640" y="1896280"/>
                <a:ext cx="48888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14:cNvPr>
              <p14:cNvContentPartPr/>
              <p14:nvPr/>
            </p14:nvContentPartPr>
            <p14:xfrm>
              <a:off x="2100720" y="2020480"/>
              <a:ext cx="10440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91720" y="2011840"/>
                <a:ext cx="122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14:cNvPr>
              <p14:cNvContentPartPr/>
              <p14:nvPr/>
            </p14:nvContentPartPr>
            <p14:xfrm>
              <a:off x="2084160" y="2141080"/>
              <a:ext cx="11628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5160" y="2132440"/>
                <a:ext cx="1339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14:cNvPr>
              <p14:cNvContentPartPr/>
              <p14:nvPr/>
            </p14:nvContentPartPr>
            <p14:xfrm>
              <a:off x="1550640" y="1968640"/>
              <a:ext cx="327240" cy="27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41640" y="1959989"/>
                <a:ext cx="34488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14:cNvPr>
              <p14:cNvContentPartPr/>
              <p14:nvPr/>
            </p14:nvContentPartPr>
            <p14:xfrm>
              <a:off x="2487000" y="1780720"/>
              <a:ext cx="1669320" cy="661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78358" y="1771720"/>
                <a:ext cx="1686964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14:cNvPr>
              <p14:cNvContentPartPr/>
              <p14:nvPr/>
            </p14:nvContentPartPr>
            <p14:xfrm>
              <a:off x="4255320" y="1844080"/>
              <a:ext cx="1210320" cy="617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6320" y="1835435"/>
                <a:ext cx="1227960" cy="635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14:cNvPr>
              <p14:cNvContentPartPr/>
              <p14:nvPr/>
            </p14:nvContentPartPr>
            <p14:xfrm>
              <a:off x="6438720" y="1698280"/>
              <a:ext cx="211320" cy="28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65" y="1689640"/>
                <a:ext cx="22899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14:cNvPr>
              <p14:cNvContentPartPr/>
              <p14:nvPr/>
            </p14:nvContentPartPr>
            <p14:xfrm>
              <a:off x="6812040" y="1699360"/>
              <a:ext cx="979560" cy="115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03040" y="1690360"/>
                <a:ext cx="997200" cy="11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14:cNvPr>
              <p14:cNvContentPartPr/>
              <p14:nvPr/>
            </p14:nvContentPartPr>
            <p14:xfrm>
              <a:off x="7944600" y="2045680"/>
              <a:ext cx="261720" cy="316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35588" y="2036680"/>
                <a:ext cx="279384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14:cNvPr>
              <p14:cNvContentPartPr/>
              <p14:nvPr/>
            </p14:nvContentPartPr>
            <p14:xfrm>
              <a:off x="8287680" y="2024440"/>
              <a:ext cx="611280" cy="357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79035" y="2015791"/>
                <a:ext cx="628930" cy="374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AFBC3CB-7BA5-43D7-AE28-4205F8D36913}"/>
                  </a:ext>
                </a:extLst>
              </p14:cNvPr>
              <p14:cNvContentPartPr/>
              <p14:nvPr/>
            </p14:nvContentPartPr>
            <p14:xfrm>
              <a:off x="1890480" y="2916520"/>
              <a:ext cx="11700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AFBC3CB-7BA5-43D7-AE28-4205F8D3691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81840" y="2907520"/>
                <a:ext cx="134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03BCE2-5C32-474E-8690-26695F2B79EF}"/>
                  </a:ext>
                </a:extLst>
              </p14:cNvPr>
              <p14:cNvContentPartPr/>
              <p14:nvPr/>
            </p14:nvContentPartPr>
            <p14:xfrm>
              <a:off x="1891920" y="3001480"/>
              <a:ext cx="118440" cy="11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03BCE2-5C32-474E-8690-26695F2B79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82920" y="2992480"/>
                <a:ext cx="1360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388FFD2-93F6-4BFD-958E-4EA253532A24}"/>
                  </a:ext>
                </a:extLst>
              </p14:cNvPr>
              <p14:cNvContentPartPr/>
              <p14:nvPr/>
            </p14:nvContentPartPr>
            <p14:xfrm>
              <a:off x="1402680" y="2803480"/>
              <a:ext cx="310320" cy="30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388FFD2-93F6-4BFD-958E-4EA253532A2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4030" y="2794840"/>
                <a:ext cx="32798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874D52D-C2B0-4AB2-ACFB-564963B63CEE}"/>
                  </a:ext>
                </a:extLst>
              </p14:cNvPr>
              <p14:cNvContentPartPr/>
              <p14:nvPr/>
            </p14:nvContentPartPr>
            <p14:xfrm>
              <a:off x="504840" y="2864680"/>
              <a:ext cx="477000" cy="259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874D52D-C2B0-4AB2-ACFB-564963B63CE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5840" y="2856040"/>
                <a:ext cx="49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968486-CE65-4EB4-89A7-D890996DE238}"/>
                  </a:ext>
                </a:extLst>
              </p14:cNvPr>
              <p14:cNvContentPartPr/>
              <p14:nvPr/>
            </p14:nvContentPartPr>
            <p14:xfrm>
              <a:off x="4338120" y="2659480"/>
              <a:ext cx="791280" cy="502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968486-CE65-4EB4-89A7-D890996DE2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29120" y="2650480"/>
                <a:ext cx="80892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E25EFC5-4C3A-4A21-BE58-F79268F1141C}"/>
                  </a:ext>
                </a:extLst>
              </p14:cNvPr>
              <p14:cNvContentPartPr/>
              <p14:nvPr/>
            </p14:nvContentPartPr>
            <p14:xfrm>
              <a:off x="2220600" y="2646160"/>
              <a:ext cx="1932840" cy="597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E25EFC5-4C3A-4A21-BE58-F79268F114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1600" y="2637160"/>
                <a:ext cx="19504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A41EEF-25E1-41E4-8754-37CF3439F03A}"/>
                  </a:ext>
                </a:extLst>
              </p14:cNvPr>
              <p14:cNvContentPartPr/>
              <p14:nvPr/>
            </p14:nvContentPartPr>
            <p14:xfrm>
              <a:off x="5285640" y="2885920"/>
              <a:ext cx="281520" cy="236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A41EEF-25E1-41E4-8754-37CF3439F03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7000" y="2877280"/>
                <a:ext cx="2991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4E6FBD9-2F01-4757-ABDD-35CDE45CF0B7}"/>
                  </a:ext>
                </a:extLst>
              </p14:cNvPr>
              <p14:cNvContentPartPr/>
              <p14:nvPr/>
            </p14:nvContentPartPr>
            <p14:xfrm>
              <a:off x="1101360" y="3441400"/>
              <a:ext cx="457560" cy="433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4E6FBD9-2F01-4757-ABDD-35CDE45CF0B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92360" y="3432400"/>
                <a:ext cx="47520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DB87B32-361C-401C-9A84-DB785C630B10}"/>
                  </a:ext>
                </a:extLst>
              </p14:cNvPr>
              <p14:cNvContentPartPr/>
              <p14:nvPr/>
            </p14:nvContentPartPr>
            <p14:xfrm>
              <a:off x="527160" y="3477040"/>
              <a:ext cx="434520" cy="321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DB87B32-361C-401C-9A84-DB785C630B1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8160" y="3468400"/>
                <a:ext cx="452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168BA48-9CCB-439A-A1F1-D695B0951E5A}"/>
                  </a:ext>
                </a:extLst>
              </p14:cNvPr>
              <p14:cNvContentPartPr/>
              <p14:nvPr/>
            </p14:nvContentPartPr>
            <p14:xfrm>
              <a:off x="2369640" y="3552640"/>
              <a:ext cx="173880" cy="9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168BA48-9CCB-439A-A1F1-D695B0951E5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361000" y="3544000"/>
                <a:ext cx="1915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3684817-3BF8-4BF6-8B01-FA67EC0B3F69}"/>
                  </a:ext>
                </a:extLst>
              </p14:cNvPr>
              <p14:cNvContentPartPr/>
              <p14:nvPr/>
            </p14:nvContentPartPr>
            <p14:xfrm>
              <a:off x="2427960" y="3646960"/>
              <a:ext cx="142200" cy="15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3684817-3BF8-4BF6-8B01-FA67EC0B3F6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19320" y="3637960"/>
                <a:ext cx="15984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3DFCF6C-48A8-4628-969A-91C0AB900DBF}"/>
                  </a:ext>
                </a:extLst>
              </p14:cNvPr>
              <p14:cNvContentPartPr/>
              <p14:nvPr/>
            </p14:nvContentPartPr>
            <p14:xfrm>
              <a:off x="1718400" y="3443920"/>
              <a:ext cx="478800" cy="29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3DFCF6C-48A8-4628-969A-91C0AB900D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09400" y="3435269"/>
                <a:ext cx="496440" cy="309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332D16B-D473-41B7-88AE-9F25B12CC602}"/>
                  </a:ext>
                </a:extLst>
              </p14:cNvPr>
              <p14:cNvContentPartPr/>
              <p14:nvPr/>
            </p14:nvContentPartPr>
            <p14:xfrm>
              <a:off x="2678160" y="3420160"/>
              <a:ext cx="1121400" cy="440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332D16B-D473-41B7-88AE-9F25B12CC60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69160" y="3411513"/>
                <a:ext cx="1139040" cy="458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954746-E71E-4431-BBEF-DE48A4C001A1}"/>
                  </a:ext>
                </a:extLst>
              </p14:cNvPr>
              <p14:cNvContentPartPr/>
              <p14:nvPr/>
            </p14:nvContentPartPr>
            <p14:xfrm>
              <a:off x="4130760" y="3430600"/>
              <a:ext cx="283320" cy="313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954746-E71E-4431-BBEF-DE48A4C001A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21760" y="3421960"/>
                <a:ext cx="300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DBA8CB6-B09D-4009-A3EF-9744BD73A918}"/>
                  </a:ext>
                </a:extLst>
              </p14:cNvPr>
              <p14:cNvContentPartPr/>
              <p14:nvPr/>
            </p14:nvContentPartPr>
            <p14:xfrm>
              <a:off x="5242440" y="3367240"/>
              <a:ext cx="202680" cy="39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DBA8CB6-B09D-4009-A3EF-9744BD73A91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33440" y="3358240"/>
                <a:ext cx="2203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EF33890-3E78-496B-9025-F54423BAF704}"/>
                  </a:ext>
                </a:extLst>
              </p14:cNvPr>
              <p14:cNvContentPartPr/>
              <p14:nvPr/>
            </p14:nvContentPartPr>
            <p14:xfrm>
              <a:off x="5552760" y="3383080"/>
              <a:ext cx="635760" cy="481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EF33890-3E78-496B-9025-F54423BAF70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44120" y="3374080"/>
                <a:ext cx="65340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4AA1454-2040-4470-A559-C9F33817346E}"/>
                  </a:ext>
                </a:extLst>
              </p14:cNvPr>
              <p14:cNvContentPartPr/>
              <p14:nvPr/>
            </p14:nvContentPartPr>
            <p14:xfrm>
              <a:off x="4822320" y="3425560"/>
              <a:ext cx="292320" cy="381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4AA1454-2040-4470-A559-C9F33817346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813669" y="3416920"/>
                <a:ext cx="309982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5BFF0B6-2412-4A46-9D39-EAC01221D0AA}"/>
                  </a:ext>
                </a:extLst>
              </p14:cNvPr>
              <p14:cNvContentPartPr/>
              <p14:nvPr/>
            </p14:nvContentPartPr>
            <p14:xfrm>
              <a:off x="6285720" y="3603040"/>
              <a:ext cx="122040" cy="17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5BFF0B6-2412-4A46-9D39-EAC01221D0A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77080" y="3594400"/>
                <a:ext cx="1396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029A6BC-B5CE-4B26-B402-64F03BA973A0}"/>
                  </a:ext>
                </a:extLst>
              </p14:cNvPr>
              <p14:cNvContentPartPr/>
              <p14:nvPr/>
            </p14:nvContentPartPr>
            <p14:xfrm>
              <a:off x="6315600" y="3536800"/>
              <a:ext cx="42840" cy="168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029A6BC-B5CE-4B26-B402-64F03BA973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6960" y="3528160"/>
                <a:ext cx="604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05BEC39-0703-45B7-B19E-8ACD4FDA0024}"/>
                  </a:ext>
                </a:extLst>
              </p14:cNvPr>
              <p14:cNvContentPartPr/>
              <p14:nvPr/>
            </p14:nvContentPartPr>
            <p14:xfrm>
              <a:off x="6529800" y="3388480"/>
              <a:ext cx="30600" cy="364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05BEC39-0703-45B7-B19E-8ACD4FDA002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520800" y="3379480"/>
                <a:ext cx="4824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1D7AE6-112C-4C64-9EFC-38D19E5392E9}"/>
                  </a:ext>
                </a:extLst>
              </p14:cNvPr>
              <p14:cNvContentPartPr/>
              <p14:nvPr/>
            </p14:nvContentPartPr>
            <p14:xfrm>
              <a:off x="6568680" y="3284800"/>
              <a:ext cx="199080" cy="453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1D7AE6-112C-4C64-9EFC-38D19E5392E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60040" y="3276160"/>
                <a:ext cx="2167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0B78CE0-EC27-4F95-ACCF-5331D027BD85}"/>
                  </a:ext>
                </a:extLst>
              </p14:cNvPr>
              <p14:cNvContentPartPr/>
              <p14:nvPr/>
            </p14:nvContentPartPr>
            <p14:xfrm>
              <a:off x="6954960" y="3486400"/>
              <a:ext cx="126360" cy="43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0B78CE0-EC27-4F95-ACCF-5331D027BD8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946320" y="3477760"/>
                <a:ext cx="1440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D68CBDA-81A6-4BC1-A85E-180959EBB520}"/>
                  </a:ext>
                </a:extLst>
              </p14:cNvPr>
              <p14:cNvContentPartPr/>
              <p14:nvPr/>
            </p14:nvContentPartPr>
            <p14:xfrm>
              <a:off x="6933360" y="3559480"/>
              <a:ext cx="180000" cy="28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D68CBDA-81A6-4BC1-A85E-180959EBB5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24360" y="3550480"/>
                <a:ext cx="1976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F92906-CB68-4507-AFCC-DD7DDCC1D951}"/>
                  </a:ext>
                </a:extLst>
              </p14:cNvPr>
              <p14:cNvContentPartPr/>
              <p14:nvPr/>
            </p14:nvContentPartPr>
            <p14:xfrm>
              <a:off x="7268160" y="3385960"/>
              <a:ext cx="1123560" cy="522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F92906-CB68-4507-AFCC-DD7DDCC1D95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259517" y="3376960"/>
                <a:ext cx="1141206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C7FB5FB-5788-427E-905F-B50D06982D86}"/>
                  </a:ext>
                </a:extLst>
              </p14:cNvPr>
              <p14:cNvContentPartPr/>
              <p14:nvPr/>
            </p14:nvContentPartPr>
            <p14:xfrm>
              <a:off x="591600" y="4059160"/>
              <a:ext cx="366480" cy="335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C7FB5FB-5788-427E-905F-B50D06982D8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2952" y="4050160"/>
                <a:ext cx="38413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D74FD9D-C27F-4AD7-8510-A158D653DADD}"/>
                  </a:ext>
                </a:extLst>
              </p14:cNvPr>
              <p14:cNvContentPartPr/>
              <p14:nvPr/>
            </p14:nvContentPartPr>
            <p14:xfrm>
              <a:off x="1262280" y="4129360"/>
              <a:ext cx="329400" cy="394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D74FD9D-C27F-4AD7-8510-A158D653DA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53631" y="4120368"/>
                <a:ext cx="347059" cy="412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2342D5A-4E9F-4321-926C-373893805D10}"/>
                  </a:ext>
                </a:extLst>
              </p14:cNvPr>
              <p14:cNvContentPartPr/>
              <p14:nvPr/>
            </p14:nvContentPartPr>
            <p14:xfrm>
              <a:off x="593760" y="4819840"/>
              <a:ext cx="380520" cy="3837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2342D5A-4E9F-4321-926C-373893805D1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4760" y="4811200"/>
                <a:ext cx="39816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90D3D0AD-EB1B-4177-B650-61988E977C2E}"/>
                  </a:ext>
                </a:extLst>
              </p14:cNvPr>
              <p14:cNvContentPartPr/>
              <p14:nvPr/>
            </p14:nvContentPartPr>
            <p14:xfrm>
              <a:off x="1282800" y="4879600"/>
              <a:ext cx="343440" cy="4032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90D3D0AD-EB1B-4177-B650-61988E977C2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274160" y="4870600"/>
                <a:ext cx="36108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3DF41C4E-62A0-42AA-8CA1-9DE514B4257D}"/>
                  </a:ext>
                </a:extLst>
              </p14:cNvPr>
              <p14:cNvContentPartPr/>
              <p14:nvPr/>
            </p14:nvContentPartPr>
            <p14:xfrm>
              <a:off x="1777800" y="4023160"/>
              <a:ext cx="6734160" cy="146772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3DF41C4E-62A0-42AA-8CA1-9DE514B4257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69160" y="4014520"/>
                <a:ext cx="6751800" cy="14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91" name="Ink 290">
                <a:extLst>
                  <a:ext uri="{FF2B5EF4-FFF2-40B4-BE49-F238E27FC236}">
                    <a16:creationId xmlns:a16="http://schemas.microsoft.com/office/drawing/2014/main" id="{F5F8A647-B23D-46B9-AC37-A0D68AFDEEA4}"/>
                  </a:ext>
                </a:extLst>
              </p14:cNvPr>
              <p14:cNvContentPartPr/>
              <p14:nvPr/>
            </p14:nvContentPartPr>
            <p14:xfrm>
              <a:off x="1101360" y="4683400"/>
              <a:ext cx="5832360" cy="847080"/>
            </p14:xfrm>
          </p:contentPart>
        </mc:Choice>
        <mc:Fallback xmlns="">
          <p:pic>
            <p:nvPicPr>
              <p:cNvPr id="291" name="Ink 290">
                <a:extLst>
                  <a:ext uri="{FF2B5EF4-FFF2-40B4-BE49-F238E27FC236}">
                    <a16:creationId xmlns:a16="http://schemas.microsoft.com/office/drawing/2014/main" id="{F5F8A647-B23D-46B9-AC37-A0D68AFDEEA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83360" y="4647760"/>
                <a:ext cx="5868000" cy="9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80D1159-D6BB-4FF5-84FF-DF2A8BC52839}"/>
                  </a:ext>
                </a:extLst>
              </p14:cNvPr>
              <p14:cNvContentPartPr/>
              <p14:nvPr/>
            </p14:nvContentPartPr>
            <p14:xfrm>
              <a:off x="7717080" y="5037280"/>
              <a:ext cx="142200" cy="2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80D1159-D6BB-4FF5-84FF-DF2A8BC5283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708440" y="5028280"/>
                <a:ext cx="1598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62CE4E-EC4D-4AC7-A7A8-599DC5713C21}"/>
                  </a:ext>
                </a:extLst>
              </p14:cNvPr>
              <p14:cNvContentPartPr/>
              <p14:nvPr/>
            </p14:nvContentPartPr>
            <p14:xfrm>
              <a:off x="7758840" y="5116840"/>
              <a:ext cx="119160" cy="2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62CE4E-EC4D-4AC7-A7A8-599DC5713C2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750200" y="5107840"/>
                <a:ext cx="1368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0BBF5B8-C024-4F16-8D43-F93948D28A12}"/>
                  </a:ext>
                </a:extLst>
              </p14:cNvPr>
              <p14:cNvContentPartPr/>
              <p14:nvPr/>
            </p14:nvContentPartPr>
            <p14:xfrm>
              <a:off x="7990320" y="4913440"/>
              <a:ext cx="14004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0BBF5B8-C024-4F16-8D43-F93948D28A1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981680" y="4904800"/>
                <a:ext cx="1576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86D7A80-B1A4-49E0-931E-E8855A4EC540}"/>
                  </a:ext>
                </a:extLst>
              </p14:cNvPr>
              <p14:cNvContentPartPr/>
              <p14:nvPr/>
            </p14:nvContentPartPr>
            <p14:xfrm>
              <a:off x="8193720" y="4912000"/>
              <a:ext cx="213120" cy="31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86D7A80-B1A4-49E0-931E-E8855A4EC54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185080" y="4903360"/>
                <a:ext cx="23076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9BDDF70-9F0B-4132-9382-181623ACBE88}"/>
                  </a:ext>
                </a:extLst>
              </p14:cNvPr>
              <p14:cNvContentPartPr/>
              <p14:nvPr/>
            </p14:nvContentPartPr>
            <p14:xfrm>
              <a:off x="7117320" y="4752160"/>
              <a:ext cx="532080" cy="477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9BDDF70-9F0B-4132-9382-181623ACBE8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08674" y="4743520"/>
                <a:ext cx="549732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E123ACB-1E12-45F1-AB72-C43129A17F9F}"/>
                  </a:ext>
                </a:extLst>
              </p14:cNvPr>
              <p14:cNvContentPartPr/>
              <p14:nvPr/>
            </p14:nvContentPartPr>
            <p14:xfrm>
              <a:off x="353640" y="5634880"/>
              <a:ext cx="328320" cy="276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E123ACB-1E12-45F1-AB72-C43129A17F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5000" y="5626240"/>
                <a:ext cx="3459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8374270-A4BA-4FEA-A9C4-0C4269FB4FEF}"/>
                  </a:ext>
                </a:extLst>
              </p14:cNvPr>
              <p14:cNvContentPartPr/>
              <p14:nvPr/>
            </p14:nvContentPartPr>
            <p14:xfrm>
              <a:off x="1143840" y="5780680"/>
              <a:ext cx="16920" cy="187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8374270-A4BA-4FEA-A9C4-0C4269FB4FE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34840" y="5772040"/>
                <a:ext cx="3456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BDDEC14-1101-4BF0-9FE6-FF875CB97034}"/>
                  </a:ext>
                </a:extLst>
              </p14:cNvPr>
              <p14:cNvContentPartPr/>
              <p14:nvPr/>
            </p14:nvContentPartPr>
            <p14:xfrm>
              <a:off x="1046280" y="5700040"/>
              <a:ext cx="243000" cy="38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BDDEC14-1101-4BF0-9FE6-FF875CB9703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37280" y="5691040"/>
                <a:ext cx="2606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DF68ED9-C6A9-433D-80F4-B9999F1E6D82}"/>
                  </a:ext>
                </a:extLst>
              </p14:cNvPr>
              <p14:cNvContentPartPr/>
              <p14:nvPr/>
            </p14:nvContentPartPr>
            <p14:xfrm>
              <a:off x="1263000" y="5872480"/>
              <a:ext cx="160560" cy="11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DF68ED9-C6A9-433D-80F4-B9999F1E6D8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254000" y="5863840"/>
                <a:ext cx="1782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E513D18-1B5D-4BA6-BFA8-4FB5F6F85778}"/>
                  </a:ext>
                </a:extLst>
              </p14:cNvPr>
              <p14:cNvContentPartPr/>
              <p14:nvPr/>
            </p14:nvContentPartPr>
            <p14:xfrm>
              <a:off x="1579800" y="5808760"/>
              <a:ext cx="160920" cy="13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E513D18-1B5D-4BA6-BFA8-4FB5F6F8577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570800" y="5799760"/>
                <a:ext cx="1785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3A2C8E6-9182-4986-9686-CAA5CF94B783}"/>
                  </a:ext>
                </a:extLst>
              </p14:cNvPr>
              <p14:cNvContentPartPr/>
              <p14:nvPr/>
            </p14:nvContentPartPr>
            <p14:xfrm>
              <a:off x="1575840" y="5902720"/>
              <a:ext cx="175320" cy="2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3A2C8E6-9182-4986-9686-CAA5CF94B78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66840" y="5894080"/>
                <a:ext cx="192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C0DD55C-A32B-491B-A465-8E507DFD4A45}"/>
                  </a:ext>
                </a:extLst>
              </p14:cNvPr>
              <p14:cNvContentPartPr/>
              <p14:nvPr/>
            </p14:nvContentPartPr>
            <p14:xfrm>
              <a:off x="1916040" y="5665840"/>
              <a:ext cx="823680" cy="31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C0DD55C-A32B-491B-A465-8E507DFD4A4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907400" y="5656840"/>
                <a:ext cx="84132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EA4F105-D4DF-4675-B209-07F327790BA8}"/>
                  </a:ext>
                </a:extLst>
              </p14:cNvPr>
              <p14:cNvContentPartPr/>
              <p14:nvPr/>
            </p14:nvContentPartPr>
            <p14:xfrm>
              <a:off x="2851680" y="5629840"/>
              <a:ext cx="263160" cy="349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EA4F105-D4DF-4675-B209-07F327790BA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42680" y="5620840"/>
                <a:ext cx="28080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6366C97-C7BC-47FD-9CF5-DBDF3C809F39}"/>
                  </a:ext>
                </a:extLst>
              </p14:cNvPr>
              <p14:cNvContentPartPr/>
              <p14:nvPr/>
            </p14:nvContentPartPr>
            <p14:xfrm>
              <a:off x="891840" y="5500960"/>
              <a:ext cx="2260080" cy="595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6366C97-C7BC-47FD-9CF5-DBDF3C809F3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73840" y="5464960"/>
                <a:ext cx="2295720" cy="66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2682639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14:cNvPr>
              <p14:cNvContentPartPr/>
              <p14:nvPr/>
            </p14:nvContentPartPr>
            <p14:xfrm>
              <a:off x="548040" y="220480"/>
              <a:ext cx="3874680" cy="762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39040" y="211840"/>
                <a:ext cx="389232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14:cNvPr>
              <p14:cNvContentPartPr/>
              <p14:nvPr/>
            </p14:nvContentPartPr>
            <p14:xfrm>
              <a:off x="4611000" y="476440"/>
              <a:ext cx="324360" cy="21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2360" y="467440"/>
                <a:ext cx="3420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14:cNvPr>
              <p14:cNvContentPartPr/>
              <p14:nvPr/>
            </p14:nvContentPartPr>
            <p14:xfrm>
              <a:off x="4535760" y="186280"/>
              <a:ext cx="387720" cy="24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6768" y="177280"/>
                <a:ext cx="405344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14:cNvPr>
              <p14:cNvContentPartPr/>
              <p14:nvPr/>
            </p14:nvContentPartPr>
            <p14:xfrm>
              <a:off x="4605960" y="572920"/>
              <a:ext cx="358560" cy="208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7320" y="563920"/>
                <a:ext cx="3762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14:cNvPr>
              <p14:cNvContentPartPr/>
              <p14:nvPr/>
            </p14:nvContentPartPr>
            <p14:xfrm>
              <a:off x="5187720" y="458800"/>
              <a:ext cx="69840" cy="16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79080" y="449800"/>
                <a:ext cx="874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14:cNvPr>
              <p14:cNvContentPartPr/>
              <p14:nvPr/>
            </p14:nvContentPartPr>
            <p14:xfrm>
              <a:off x="7177800" y="207160"/>
              <a:ext cx="173880" cy="561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68800" y="198520"/>
                <a:ext cx="191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14:cNvPr>
              <p14:cNvContentPartPr/>
              <p14:nvPr/>
            </p14:nvContentPartPr>
            <p14:xfrm>
              <a:off x="5461680" y="136240"/>
              <a:ext cx="1617120" cy="67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3040" y="127595"/>
                <a:ext cx="1634760" cy="690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14:cNvPr>
              <p14:cNvContentPartPr/>
              <p14:nvPr/>
            </p14:nvContentPartPr>
            <p14:xfrm>
              <a:off x="7456800" y="364840"/>
              <a:ext cx="1404000" cy="352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47800" y="356191"/>
                <a:ext cx="1421640" cy="370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14:cNvPr>
              <p14:cNvContentPartPr/>
              <p14:nvPr/>
            </p14:nvContentPartPr>
            <p14:xfrm>
              <a:off x="363720" y="1162600"/>
              <a:ext cx="913320" cy="36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4720" y="1153600"/>
                <a:ext cx="93096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14:cNvPr>
              <p14:cNvContentPartPr/>
              <p14:nvPr/>
            </p14:nvContentPartPr>
            <p14:xfrm>
              <a:off x="1797240" y="922120"/>
              <a:ext cx="1731240" cy="72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88240" y="913124"/>
                <a:ext cx="1748880" cy="738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14:cNvPr>
              <p14:cNvContentPartPr/>
              <p14:nvPr/>
            </p14:nvContentPartPr>
            <p14:xfrm>
              <a:off x="3737640" y="1204000"/>
              <a:ext cx="160560" cy="2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8640" y="1195360"/>
                <a:ext cx="178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14:cNvPr>
              <p14:cNvContentPartPr/>
              <p14:nvPr/>
            </p14:nvContentPartPr>
            <p14:xfrm>
              <a:off x="3761040" y="1290040"/>
              <a:ext cx="159840" cy="25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2400" y="1281400"/>
                <a:ext cx="1774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14:cNvPr>
              <p14:cNvContentPartPr/>
              <p14:nvPr/>
            </p14:nvContentPartPr>
            <p14:xfrm>
              <a:off x="4074240" y="1279600"/>
              <a:ext cx="344160" cy="29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65600" y="1270600"/>
                <a:ext cx="3618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14:cNvPr>
              <p14:cNvContentPartPr/>
              <p14:nvPr/>
            </p14:nvContentPartPr>
            <p14:xfrm>
              <a:off x="4120680" y="1359160"/>
              <a:ext cx="419760" cy="23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11680" y="1350507"/>
                <a:ext cx="437400" cy="252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14:cNvPr>
              <p14:cNvContentPartPr/>
              <p14:nvPr/>
            </p14:nvContentPartPr>
            <p14:xfrm>
              <a:off x="4099800" y="956320"/>
              <a:ext cx="300600" cy="24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0800" y="947320"/>
                <a:ext cx="3182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14:cNvPr>
              <p14:cNvContentPartPr/>
              <p14:nvPr/>
            </p14:nvContentPartPr>
            <p14:xfrm>
              <a:off x="4884960" y="968200"/>
              <a:ext cx="799200" cy="428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5964" y="959208"/>
                <a:ext cx="816832" cy="446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14:cNvPr>
              <p14:cNvContentPartPr/>
              <p14:nvPr/>
            </p14:nvContentPartPr>
            <p14:xfrm>
              <a:off x="6037320" y="1201480"/>
              <a:ext cx="1604160" cy="407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8678" y="1192480"/>
                <a:ext cx="1621804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14:cNvPr>
              <p14:cNvContentPartPr/>
              <p14:nvPr/>
            </p14:nvContentPartPr>
            <p14:xfrm>
              <a:off x="407640" y="1905280"/>
              <a:ext cx="471240" cy="312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8640" y="1896280"/>
                <a:ext cx="48888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14:cNvPr>
              <p14:cNvContentPartPr/>
              <p14:nvPr/>
            </p14:nvContentPartPr>
            <p14:xfrm>
              <a:off x="2100720" y="2020480"/>
              <a:ext cx="10440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91720" y="2011840"/>
                <a:ext cx="122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14:cNvPr>
              <p14:cNvContentPartPr/>
              <p14:nvPr/>
            </p14:nvContentPartPr>
            <p14:xfrm>
              <a:off x="2084160" y="2141080"/>
              <a:ext cx="11628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5160" y="2132440"/>
                <a:ext cx="1339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14:cNvPr>
              <p14:cNvContentPartPr/>
              <p14:nvPr/>
            </p14:nvContentPartPr>
            <p14:xfrm>
              <a:off x="1550640" y="1968640"/>
              <a:ext cx="327240" cy="27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41640" y="1959989"/>
                <a:ext cx="34488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14:cNvPr>
              <p14:cNvContentPartPr/>
              <p14:nvPr/>
            </p14:nvContentPartPr>
            <p14:xfrm>
              <a:off x="2487000" y="1780720"/>
              <a:ext cx="1669320" cy="661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78358" y="1771720"/>
                <a:ext cx="1686964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14:cNvPr>
              <p14:cNvContentPartPr/>
              <p14:nvPr/>
            </p14:nvContentPartPr>
            <p14:xfrm>
              <a:off x="4255320" y="1844080"/>
              <a:ext cx="1210320" cy="617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6320" y="1835435"/>
                <a:ext cx="1227960" cy="635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14:cNvPr>
              <p14:cNvContentPartPr/>
              <p14:nvPr/>
            </p14:nvContentPartPr>
            <p14:xfrm>
              <a:off x="6438720" y="1698280"/>
              <a:ext cx="211320" cy="28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65" y="1689640"/>
                <a:ext cx="22899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14:cNvPr>
              <p14:cNvContentPartPr/>
              <p14:nvPr/>
            </p14:nvContentPartPr>
            <p14:xfrm>
              <a:off x="6812040" y="1699360"/>
              <a:ext cx="979560" cy="115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03040" y="1690360"/>
                <a:ext cx="997200" cy="11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14:cNvPr>
              <p14:cNvContentPartPr/>
              <p14:nvPr/>
            </p14:nvContentPartPr>
            <p14:xfrm>
              <a:off x="7944600" y="2045680"/>
              <a:ext cx="261720" cy="316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35588" y="2036680"/>
                <a:ext cx="279384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14:cNvPr>
              <p14:cNvContentPartPr/>
              <p14:nvPr/>
            </p14:nvContentPartPr>
            <p14:xfrm>
              <a:off x="8287680" y="2024440"/>
              <a:ext cx="611280" cy="357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79035" y="2015791"/>
                <a:ext cx="628930" cy="374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AFBC3CB-7BA5-43D7-AE28-4205F8D36913}"/>
                  </a:ext>
                </a:extLst>
              </p14:cNvPr>
              <p14:cNvContentPartPr/>
              <p14:nvPr/>
            </p14:nvContentPartPr>
            <p14:xfrm>
              <a:off x="1890480" y="2916520"/>
              <a:ext cx="11700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AFBC3CB-7BA5-43D7-AE28-4205F8D3691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81840" y="2907520"/>
                <a:ext cx="134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03BCE2-5C32-474E-8690-26695F2B79EF}"/>
                  </a:ext>
                </a:extLst>
              </p14:cNvPr>
              <p14:cNvContentPartPr/>
              <p14:nvPr/>
            </p14:nvContentPartPr>
            <p14:xfrm>
              <a:off x="1891920" y="3001480"/>
              <a:ext cx="118440" cy="11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03BCE2-5C32-474E-8690-26695F2B79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82920" y="2992480"/>
                <a:ext cx="1360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388FFD2-93F6-4BFD-958E-4EA253532A24}"/>
                  </a:ext>
                </a:extLst>
              </p14:cNvPr>
              <p14:cNvContentPartPr/>
              <p14:nvPr/>
            </p14:nvContentPartPr>
            <p14:xfrm>
              <a:off x="1402680" y="2803480"/>
              <a:ext cx="310320" cy="30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388FFD2-93F6-4BFD-958E-4EA253532A2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4030" y="2794840"/>
                <a:ext cx="32798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874D52D-C2B0-4AB2-ACFB-564963B63CEE}"/>
                  </a:ext>
                </a:extLst>
              </p14:cNvPr>
              <p14:cNvContentPartPr/>
              <p14:nvPr/>
            </p14:nvContentPartPr>
            <p14:xfrm>
              <a:off x="504840" y="2864680"/>
              <a:ext cx="477000" cy="259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874D52D-C2B0-4AB2-ACFB-564963B63CE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5840" y="2856040"/>
                <a:ext cx="49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968486-CE65-4EB4-89A7-D890996DE238}"/>
                  </a:ext>
                </a:extLst>
              </p14:cNvPr>
              <p14:cNvContentPartPr/>
              <p14:nvPr/>
            </p14:nvContentPartPr>
            <p14:xfrm>
              <a:off x="4338120" y="2659480"/>
              <a:ext cx="791280" cy="502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968486-CE65-4EB4-89A7-D890996DE2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29120" y="2650480"/>
                <a:ext cx="80892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E25EFC5-4C3A-4A21-BE58-F79268F1141C}"/>
                  </a:ext>
                </a:extLst>
              </p14:cNvPr>
              <p14:cNvContentPartPr/>
              <p14:nvPr/>
            </p14:nvContentPartPr>
            <p14:xfrm>
              <a:off x="2220600" y="2646160"/>
              <a:ext cx="1932840" cy="597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E25EFC5-4C3A-4A21-BE58-F79268F114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1600" y="2637160"/>
                <a:ext cx="19504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A41EEF-25E1-41E4-8754-37CF3439F03A}"/>
                  </a:ext>
                </a:extLst>
              </p14:cNvPr>
              <p14:cNvContentPartPr/>
              <p14:nvPr/>
            </p14:nvContentPartPr>
            <p14:xfrm>
              <a:off x="5285640" y="2885920"/>
              <a:ext cx="281520" cy="236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A41EEF-25E1-41E4-8754-37CF3439F03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7000" y="2877280"/>
                <a:ext cx="2991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4E6FBD9-2F01-4757-ABDD-35CDE45CF0B7}"/>
                  </a:ext>
                </a:extLst>
              </p14:cNvPr>
              <p14:cNvContentPartPr/>
              <p14:nvPr/>
            </p14:nvContentPartPr>
            <p14:xfrm>
              <a:off x="1101360" y="3441400"/>
              <a:ext cx="457560" cy="433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4E6FBD9-2F01-4757-ABDD-35CDE45CF0B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92360" y="3432400"/>
                <a:ext cx="47520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DB87B32-361C-401C-9A84-DB785C630B10}"/>
                  </a:ext>
                </a:extLst>
              </p14:cNvPr>
              <p14:cNvContentPartPr/>
              <p14:nvPr/>
            </p14:nvContentPartPr>
            <p14:xfrm>
              <a:off x="527160" y="3477040"/>
              <a:ext cx="434520" cy="321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DB87B32-361C-401C-9A84-DB785C630B1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8160" y="3468400"/>
                <a:ext cx="452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168BA48-9CCB-439A-A1F1-D695B0951E5A}"/>
                  </a:ext>
                </a:extLst>
              </p14:cNvPr>
              <p14:cNvContentPartPr/>
              <p14:nvPr/>
            </p14:nvContentPartPr>
            <p14:xfrm>
              <a:off x="2369640" y="3552640"/>
              <a:ext cx="173880" cy="9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168BA48-9CCB-439A-A1F1-D695B0951E5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361000" y="3544000"/>
                <a:ext cx="1915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3684817-3BF8-4BF6-8B01-FA67EC0B3F69}"/>
                  </a:ext>
                </a:extLst>
              </p14:cNvPr>
              <p14:cNvContentPartPr/>
              <p14:nvPr/>
            </p14:nvContentPartPr>
            <p14:xfrm>
              <a:off x="2427960" y="3646960"/>
              <a:ext cx="142200" cy="15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3684817-3BF8-4BF6-8B01-FA67EC0B3F6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19320" y="3637960"/>
                <a:ext cx="15984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3DFCF6C-48A8-4628-969A-91C0AB900DBF}"/>
                  </a:ext>
                </a:extLst>
              </p14:cNvPr>
              <p14:cNvContentPartPr/>
              <p14:nvPr/>
            </p14:nvContentPartPr>
            <p14:xfrm>
              <a:off x="1718400" y="3443920"/>
              <a:ext cx="478800" cy="29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3DFCF6C-48A8-4628-969A-91C0AB900D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09400" y="3435269"/>
                <a:ext cx="496440" cy="309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332D16B-D473-41B7-88AE-9F25B12CC602}"/>
                  </a:ext>
                </a:extLst>
              </p14:cNvPr>
              <p14:cNvContentPartPr/>
              <p14:nvPr/>
            </p14:nvContentPartPr>
            <p14:xfrm>
              <a:off x="2678160" y="3420160"/>
              <a:ext cx="1121400" cy="440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332D16B-D473-41B7-88AE-9F25B12CC60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69160" y="3411513"/>
                <a:ext cx="1139040" cy="458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954746-E71E-4431-BBEF-DE48A4C001A1}"/>
                  </a:ext>
                </a:extLst>
              </p14:cNvPr>
              <p14:cNvContentPartPr/>
              <p14:nvPr/>
            </p14:nvContentPartPr>
            <p14:xfrm>
              <a:off x="4130760" y="3430600"/>
              <a:ext cx="283320" cy="313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954746-E71E-4431-BBEF-DE48A4C001A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21760" y="3421960"/>
                <a:ext cx="300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DBA8CB6-B09D-4009-A3EF-9744BD73A918}"/>
                  </a:ext>
                </a:extLst>
              </p14:cNvPr>
              <p14:cNvContentPartPr/>
              <p14:nvPr/>
            </p14:nvContentPartPr>
            <p14:xfrm>
              <a:off x="5242440" y="3367240"/>
              <a:ext cx="202680" cy="39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DBA8CB6-B09D-4009-A3EF-9744BD73A91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33440" y="3358240"/>
                <a:ext cx="2203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EF33890-3E78-496B-9025-F54423BAF704}"/>
                  </a:ext>
                </a:extLst>
              </p14:cNvPr>
              <p14:cNvContentPartPr/>
              <p14:nvPr/>
            </p14:nvContentPartPr>
            <p14:xfrm>
              <a:off x="5552760" y="3383080"/>
              <a:ext cx="635760" cy="481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EF33890-3E78-496B-9025-F54423BAF70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44120" y="3374080"/>
                <a:ext cx="65340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4AA1454-2040-4470-A559-C9F33817346E}"/>
                  </a:ext>
                </a:extLst>
              </p14:cNvPr>
              <p14:cNvContentPartPr/>
              <p14:nvPr/>
            </p14:nvContentPartPr>
            <p14:xfrm>
              <a:off x="4822320" y="3425560"/>
              <a:ext cx="292320" cy="381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4AA1454-2040-4470-A559-C9F33817346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813669" y="3416920"/>
                <a:ext cx="309982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5BFF0B6-2412-4A46-9D39-EAC01221D0AA}"/>
                  </a:ext>
                </a:extLst>
              </p14:cNvPr>
              <p14:cNvContentPartPr/>
              <p14:nvPr/>
            </p14:nvContentPartPr>
            <p14:xfrm>
              <a:off x="6285720" y="3603040"/>
              <a:ext cx="122040" cy="17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5BFF0B6-2412-4A46-9D39-EAC01221D0A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77080" y="3594400"/>
                <a:ext cx="1396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029A6BC-B5CE-4B26-B402-64F03BA973A0}"/>
                  </a:ext>
                </a:extLst>
              </p14:cNvPr>
              <p14:cNvContentPartPr/>
              <p14:nvPr/>
            </p14:nvContentPartPr>
            <p14:xfrm>
              <a:off x="6315600" y="3536800"/>
              <a:ext cx="42840" cy="168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029A6BC-B5CE-4B26-B402-64F03BA973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6960" y="3528160"/>
                <a:ext cx="604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05BEC39-0703-45B7-B19E-8ACD4FDA0024}"/>
                  </a:ext>
                </a:extLst>
              </p14:cNvPr>
              <p14:cNvContentPartPr/>
              <p14:nvPr/>
            </p14:nvContentPartPr>
            <p14:xfrm>
              <a:off x="6529800" y="3388480"/>
              <a:ext cx="30600" cy="364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05BEC39-0703-45B7-B19E-8ACD4FDA002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520800" y="3379480"/>
                <a:ext cx="4824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1D7AE6-112C-4C64-9EFC-38D19E5392E9}"/>
                  </a:ext>
                </a:extLst>
              </p14:cNvPr>
              <p14:cNvContentPartPr/>
              <p14:nvPr/>
            </p14:nvContentPartPr>
            <p14:xfrm>
              <a:off x="6568680" y="3284800"/>
              <a:ext cx="199080" cy="453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1D7AE6-112C-4C64-9EFC-38D19E5392E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60040" y="3276160"/>
                <a:ext cx="2167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0B78CE0-EC27-4F95-ACCF-5331D027BD85}"/>
                  </a:ext>
                </a:extLst>
              </p14:cNvPr>
              <p14:cNvContentPartPr/>
              <p14:nvPr/>
            </p14:nvContentPartPr>
            <p14:xfrm>
              <a:off x="6954960" y="3486400"/>
              <a:ext cx="126360" cy="43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0B78CE0-EC27-4F95-ACCF-5331D027BD8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946320" y="3477760"/>
                <a:ext cx="1440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D68CBDA-81A6-4BC1-A85E-180959EBB520}"/>
                  </a:ext>
                </a:extLst>
              </p14:cNvPr>
              <p14:cNvContentPartPr/>
              <p14:nvPr/>
            </p14:nvContentPartPr>
            <p14:xfrm>
              <a:off x="6933360" y="3559480"/>
              <a:ext cx="180000" cy="28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D68CBDA-81A6-4BC1-A85E-180959EBB5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24360" y="3550480"/>
                <a:ext cx="1976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F92906-CB68-4507-AFCC-DD7DDCC1D951}"/>
                  </a:ext>
                </a:extLst>
              </p14:cNvPr>
              <p14:cNvContentPartPr/>
              <p14:nvPr/>
            </p14:nvContentPartPr>
            <p14:xfrm>
              <a:off x="7268160" y="3385960"/>
              <a:ext cx="1123560" cy="522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F92906-CB68-4507-AFCC-DD7DDCC1D95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259517" y="3376960"/>
                <a:ext cx="1141206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C7FB5FB-5788-427E-905F-B50D06982D86}"/>
                  </a:ext>
                </a:extLst>
              </p14:cNvPr>
              <p14:cNvContentPartPr/>
              <p14:nvPr/>
            </p14:nvContentPartPr>
            <p14:xfrm>
              <a:off x="591600" y="4059160"/>
              <a:ext cx="366480" cy="335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C7FB5FB-5788-427E-905F-B50D06982D8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2952" y="4050160"/>
                <a:ext cx="38413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D74FD9D-C27F-4AD7-8510-A158D653DADD}"/>
                  </a:ext>
                </a:extLst>
              </p14:cNvPr>
              <p14:cNvContentPartPr/>
              <p14:nvPr/>
            </p14:nvContentPartPr>
            <p14:xfrm>
              <a:off x="1262280" y="4129360"/>
              <a:ext cx="329400" cy="394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D74FD9D-C27F-4AD7-8510-A158D653DA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53631" y="4120368"/>
                <a:ext cx="347059" cy="412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2342D5A-4E9F-4321-926C-373893805D10}"/>
                  </a:ext>
                </a:extLst>
              </p14:cNvPr>
              <p14:cNvContentPartPr/>
              <p14:nvPr/>
            </p14:nvContentPartPr>
            <p14:xfrm>
              <a:off x="593760" y="4819840"/>
              <a:ext cx="380520" cy="3837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2342D5A-4E9F-4321-926C-373893805D1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4760" y="4811200"/>
                <a:ext cx="39816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90D3D0AD-EB1B-4177-B650-61988E977C2E}"/>
                  </a:ext>
                </a:extLst>
              </p14:cNvPr>
              <p14:cNvContentPartPr/>
              <p14:nvPr/>
            </p14:nvContentPartPr>
            <p14:xfrm>
              <a:off x="1282800" y="4879600"/>
              <a:ext cx="343440" cy="4032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90D3D0AD-EB1B-4177-B650-61988E977C2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274160" y="4870600"/>
                <a:ext cx="36108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3DF41C4E-62A0-42AA-8CA1-9DE514B4257D}"/>
                  </a:ext>
                </a:extLst>
              </p14:cNvPr>
              <p14:cNvContentPartPr/>
              <p14:nvPr/>
            </p14:nvContentPartPr>
            <p14:xfrm>
              <a:off x="1777800" y="4023160"/>
              <a:ext cx="6734160" cy="146772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3DF41C4E-62A0-42AA-8CA1-9DE514B4257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69160" y="4014520"/>
                <a:ext cx="6751800" cy="14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91" name="Ink 290">
                <a:extLst>
                  <a:ext uri="{FF2B5EF4-FFF2-40B4-BE49-F238E27FC236}">
                    <a16:creationId xmlns:a16="http://schemas.microsoft.com/office/drawing/2014/main" id="{F5F8A647-B23D-46B9-AC37-A0D68AFDEEA4}"/>
                  </a:ext>
                </a:extLst>
              </p14:cNvPr>
              <p14:cNvContentPartPr/>
              <p14:nvPr/>
            </p14:nvContentPartPr>
            <p14:xfrm>
              <a:off x="1101360" y="4683400"/>
              <a:ext cx="5832360" cy="847080"/>
            </p14:xfrm>
          </p:contentPart>
        </mc:Choice>
        <mc:Fallback xmlns="">
          <p:pic>
            <p:nvPicPr>
              <p:cNvPr id="291" name="Ink 290">
                <a:extLst>
                  <a:ext uri="{FF2B5EF4-FFF2-40B4-BE49-F238E27FC236}">
                    <a16:creationId xmlns:a16="http://schemas.microsoft.com/office/drawing/2014/main" id="{F5F8A647-B23D-46B9-AC37-A0D68AFDEEA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83360" y="4647760"/>
                <a:ext cx="5868000" cy="9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80D1159-D6BB-4FF5-84FF-DF2A8BC52839}"/>
                  </a:ext>
                </a:extLst>
              </p14:cNvPr>
              <p14:cNvContentPartPr/>
              <p14:nvPr/>
            </p14:nvContentPartPr>
            <p14:xfrm>
              <a:off x="7717080" y="5037280"/>
              <a:ext cx="142200" cy="2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80D1159-D6BB-4FF5-84FF-DF2A8BC5283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708440" y="5028280"/>
                <a:ext cx="1598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62CE4E-EC4D-4AC7-A7A8-599DC5713C21}"/>
                  </a:ext>
                </a:extLst>
              </p14:cNvPr>
              <p14:cNvContentPartPr/>
              <p14:nvPr/>
            </p14:nvContentPartPr>
            <p14:xfrm>
              <a:off x="7758840" y="5116840"/>
              <a:ext cx="119160" cy="2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62CE4E-EC4D-4AC7-A7A8-599DC5713C2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750200" y="5107840"/>
                <a:ext cx="1368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0BBF5B8-C024-4F16-8D43-F93948D28A12}"/>
                  </a:ext>
                </a:extLst>
              </p14:cNvPr>
              <p14:cNvContentPartPr/>
              <p14:nvPr/>
            </p14:nvContentPartPr>
            <p14:xfrm>
              <a:off x="7990320" y="4913440"/>
              <a:ext cx="14004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0BBF5B8-C024-4F16-8D43-F93948D28A1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981680" y="4904800"/>
                <a:ext cx="1576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86D7A80-B1A4-49E0-931E-E8855A4EC540}"/>
                  </a:ext>
                </a:extLst>
              </p14:cNvPr>
              <p14:cNvContentPartPr/>
              <p14:nvPr/>
            </p14:nvContentPartPr>
            <p14:xfrm>
              <a:off x="8193720" y="4912000"/>
              <a:ext cx="213120" cy="31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86D7A80-B1A4-49E0-931E-E8855A4EC54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185080" y="4903360"/>
                <a:ext cx="23076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9BDDF70-9F0B-4132-9382-181623ACBE88}"/>
                  </a:ext>
                </a:extLst>
              </p14:cNvPr>
              <p14:cNvContentPartPr/>
              <p14:nvPr/>
            </p14:nvContentPartPr>
            <p14:xfrm>
              <a:off x="7117320" y="4752160"/>
              <a:ext cx="532080" cy="477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9BDDF70-9F0B-4132-9382-181623ACBE8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08674" y="4743520"/>
                <a:ext cx="549732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E123ACB-1E12-45F1-AB72-C43129A17F9F}"/>
                  </a:ext>
                </a:extLst>
              </p14:cNvPr>
              <p14:cNvContentPartPr/>
              <p14:nvPr/>
            </p14:nvContentPartPr>
            <p14:xfrm>
              <a:off x="353640" y="5634880"/>
              <a:ext cx="328320" cy="276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E123ACB-1E12-45F1-AB72-C43129A17F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5000" y="5626240"/>
                <a:ext cx="3459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8374270-A4BA-4FEA-A9C4-0C4269FB4FEF}"/>
                  </a:ext>
                </a:extLst>
              </p14:cNvPr>
              <p14:cNvContentPartPr/>
              <p14:nvPr/>
            </p14:nvContentPartPr>
            <p14:xfrm>
              <a:off x="1143840" y="5780680"/>
              <a:ext cx="16920" cy="187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8374270-A4BA-4FEA-A9C4-0C4269FB4FE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34840" y="5772040"/>
                <a:ext cx="3456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BDDEC14-1101-4BF0-9FE6-FF875CB97034}"/>
                  </a:ext>
                </a:extLst>
              </p14:cNvPr>
              <p14:cNvContentPartPr/>
              <p14:nvPr/>
            </p14:nvContentPartPr>
            <p14:xfrm>
              <a:off x="1046280" y="5700040"/>
              <a:ext cx="243000" cy="38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BDDEC14-1101-4BF0-9FE6-FF875CB9703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37280" y="5691040"/>
                <a:ext cx="2606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DF68ED9-C6A9-433D-80F4-B9999F1E6D82}"/>
                  </a:ext>
                </a:extLst>
              </p14:cNvPr>
              <p14:cNvContentPartPr/>
              <p14:nvPr/>
            </p14:nvContentPartPr>
            <p14:xfrm>
              <a:off x="1263000" y="5872480"/>
              <a:ext cx="160560" cy="11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DF68ED9-C6A9-433D-80F4-B9999F1E6D8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254000" y="5863840"/>
                <a:ext cx="1782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E513D18-1B5D-4BA6-BFA8-4FB5F6F85778}"/>
                  </a:ext>
                </a:extLst>
              </p14:cNvPr>
              <p14:cNvContentPartPr/>
              <p14:nvPr/>
            </p14:nvContentPartPr>
            <p14:xfrm>
              <a:off x="1579800" y="5808760"/>
              <a:ext cx="160920" cy="13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E513D18-1B5D-4BA6-BFA8-4FB5F6F8577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570800" y="5799760"/>
                <a:ext cx="1785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3A2C8E6-9182-4986-9686-CAA5CF94B783}"/>
                  </a:ext>
                </a:extLst>
              </p14:cNvPr>
              <p14:cNvContentPartPr/>
              <p14:nvPr/>
            </p14:nvContentPartPr>
            <p14:xfrm>
              <a:off x="1575840" y="5902720"/>
              <a:ext cx="175320" cy="2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3A2C8E6-9182-4986-9686-CAA5CF94B78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66840" y="5894080"/>
                <a:ext cx="192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C0DD55C-A32B-491B-A465-8E507DFD4A45}"/>
                  </a:ext>
                </a:extLst>
              </p14:cNvPr>
              <p14:cNvContentPartPr/>
              <p14:nvPr/>
            </p14:nvContentPartPr>
            <p14:xfrm>
              <a:off x="1916040" y="5665840"/>
              <a:ext cx="823680" cy="31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C0DD55C-A32B-491B-A465-8E507DFD4A4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907400" y="5656840"/>
                <a:ext cx="84132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EA4F105-D4DF-4675-B209-07F327790BA8}"/>
                  </a:ext>
                </a:extLst>
              </p14:cNvPr>
              <p14:cNvContentPartPr/>
              <p14:nvPr/>
            </p14:nvContentPartPr>
            <p14:xfrm>
              <a:off x="2851680" y="5629840"/>
              <a:ext cx="263160" cy="349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EA4F105-D4DF-4675-B209-07F327790BA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42680" y="5620840"/>
                <a:ext cx="28080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6366C97-C7BC-47FD-9CF5-DBDF3C809F39}"/>
                  </a:ext>
                </a:extLst>
              </p14:cNvPr>
              <p14:cNvContentPartPr/>
              <p14:nvPr/>
            </p14:nvContentPartPr>
            <p14:xfrm>
              <a:off x="891840" y="5500960"/>
              <a:ext cx="2260080" cy="595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6366C97-C7BC-47FD-9CF5-DBDF3C809F3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73840" y="5464960"/>
                <a:ext cx="2295720" cy="66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5D12284-9504-4F9C-89CB-F9711FEE6207}"/>
                  </a:ext>
                </a:extLst>
              </p14:cNvPr>
              <p14:cNvContentPartPr/>
              <p14:nvPr/>
            </p14:nvContentPartPr>
            <p14:xfrm>
              <a:off x="3358560" y="5613640"/>
              <a:ext cx="145800" cy="37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5D12284-9504-4F9C-89CB-F9711FEE620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49920" y="5605000"/>
                <a:ext cx="163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1CE062-0333-4AEE-A59E-C9B567F42B0F}"/>
                  </a:ext>
                </a:extLst>
              </p14:cNvPr>
              <p14:cNvContentPartPr/>
              <p14:nvPr/>
            </p14:nvContentPartPr>
            <p14:xfrm>
              <a:off x="4577880" y="5855200"/>
              <a:ext cx="329040" cy="52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1CE062-0333-4AEE-A59E-C9B567F42B0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69240" y="5846200"/>
                <a:ext cx="34668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9E6590F-120D-44CE-B5B0-ACDE4CEBEE9B}"/>
                  </a:ext>
                </a:extLst>
              </p14:cNvPr>
              <p14:cNvContentPartPr/>
              <p14:nvPr/>
            </p14:nvContentPartPr>
            <p14:xfrm>
              <a:off x="5073600" y="5775640"/>
              <a:ext cx="124200" cy="14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9E6590F-120D-44CE-B5B0-ACDE4CEBEE9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064960" y="5766640"/>
                <a:ext cx="14184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83636D3-C376-406A-88FB-43B9C2AFA7C4}"/>
                  </a:ext>
                </a:extLst>
              </p14:cNvPr>
              <p14:cNvContentPartPr/>
              <p14:nvPr/>
            </p14:nvContentPartPr>
            <p14:xfrm>
              <a:off x="5083680" y="5848360"/>
              <a:ext cx="91080" cy="12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83636D3-C376-406A-88FB-43B9C2AFA7C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074680" y="5839720"/>
                <a:ext cx="10872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D803539-2BA8-471C-9758-08A3D45AB2A8}"/>
                  </a:ext>
                </a:extLst>
              </p14:cNvPr>
              <p14:cNvContentPartPr/>
              <p14:nvPr/>
            </p14:nvContentPartPr>
            <p14:xfrm>
              <a:off x="4616400" y="5938720"/>
              <a:ext cx="349560" cy="155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D803539-2BA8-471C-9758-08A3D45AB2A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607409" y="5929720"/>
                <a:ext cx="367182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87CF740-DF95-44B3-8700-725ABE3031A3}"/>
                  </a:ext>
                </a:extLst>
              </p14:cNvPr>
              <p14:cNvContentPartPr/>
              <p14:nvPr/>
            </p14:nvContentPartPr>
            <p14:xfrm>
              <a:off x="4545840" y="5628400"/>
              <a:ext cx="338040" cy="190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87CF740-DF95-44B3-8700-725ABE3031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36840" y="5619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2E463F3-119E-4C43-824D-C5A6899D0333}"/>
                  </a:ext>
                </a:extLst>
              </p14:cNvPr>
              <p14:cNvContentPartPr/>
              <p14:nvPr/>
            </p14:nvContentPartPr>
            <p14:xfrm>
              <a:off x="3741240" y="5719480"/>
              <a:ext cx="641880" cy="244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2E463F3-119E-4C43-824D-C5A6899D033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732595" y="5710480"/>
                <a:ext cx="65953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6FC9DDD-5CF1-4CA3-A633-F47A1C76CF5E}"/>
                  </a:ext>
                </a:extLst>
              </p14:cNvPr>
              <p14:cNvContentPartPr/>
              <p14:nvPr/>
            </p14:nvContentPartPr>
            <p14:xfrm>
              <a:off x="6574080" y="5751520"/>
              <a:ext cx="102960" cy="5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6FC9DDD-5CF1-4CA3-A633-F47A1C76CF5E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565080" y="5742880"/>
                <a:ext cx="1206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420DDA4-D063-431F-90A6-5C1BF6C1D86C}"/>
                  </a:ext>
                </a:extLst>
              </p14:cNvPr>
              <p14:cNvContentPartPr/>
              <p14:nvPr/>
            </p14:nvContentPartPr>
            <p14:xfrm>
              <a:off x="6571560" y="5828560"/>
              <a:ext cx="114480" cy="17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420DDA4-D063-431F-90A6-5C1BF6C1D86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62560" y="5819560"/>
                <a:ext cx="1321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3B1C990-D609-4D4A-A43C-DCE0D9CEAF55}"/>
                  </a:ext>
                </a:extLst>
              </p14:cNvPr>
              <p14:cNvContentPartPr/>
              <p14:nvPr/>
            </p14:nvContentPartPr>
            <p14:xfrm>
              <a:off x="6202920" y="5872120"/>
              <a:ext cx="208080" cy="130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3B1C990-D609-4D4A-A43C-DCE0D9CEAF5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93904" y="5863480"/>
                <a:ext cx="225751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493A9F6-5611-4786-9212-59CD503791D1}"/>
                  </a:ext>
                </a:extLst>
              </p14:cNvPr>
              <p14:cNvContentPartPr/>
              <p14:nvPr/>
            </p14:nvContentPartPr>
            <p14:xfrm>
              <a:off x="6110760" y="5680240"/>
              <a:ext cx="281520" cy="138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493A9F6-5611-4786-9212-59CD503791D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02120" y="5671600"/>
                <a:ext cx="2991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D59905C-95D6-4CB7-AD06-2CA68C0D48C6}"/>
                  </a:ext>
                </a:extLst>
              </p14:cNvPr>
              <p14:cNvContentPartPr/>
              <p14:nvPr/>
            </p14:nvContentPartPr>
            <p14:xfrm>
              <a:off x="5377080" y="5525080"/>
              <a:ext cx="645840" cy="485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D59905C-95D6-4CB7-AD06-2CA68C0D48C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368080" y="5516087"/>
                <a:ext cx="663480" cy="502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44C47AA-12E9-4EBE-A590-F1ADDEAF0537}"/>
                  </a:ext>
                </a:extLst>
              </p14:cNvPr>
              <p14:cNvContentPartPr/>
              <p14:nvPr/>
            </p14:nvContentPartPr>
            <p14:xfrm>
              <a:off x="6901320" y="5742520"/>
              <a:ext cx="123120" cy="20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44C47AA-12E9-4EBE-A590-F1ADDEAF053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892320" y="5733520"/>
                <a:ext cx="1407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E82259F-4FEF-471C-BA1F-1BFCC5984404}"/>
                  </a:ext>
                </a:extLst>
              </p14:cNvPr>
              <p14:cNvContentPartPr/>
              <p14:nvPr/>
            </p14:nvContentPartPr>
            <p14:xfrm>
              <a:off x="7869720" y="5597800"/>
              <a:ext cx="528480" cy="361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E82259F-4FEF-471C-BA1F-1BFCC598440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860720" y="5589169"/>
                <a:ext cx="546120" cy="379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A4C808D-E894-482F-837B-ACFC07DEC921}"/>
                  </a:ext>
                </a:extLst>
              </p14:cNvPr>
              <p14:cNvContentPartPr/>
              <p14:nvPr/>
            </p14:nvContentPartPr>
            <p14:xfrm>
              <a:off x="7121640" y="5575480"/>
              <a:ext cx="637920" cy="318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A4C808D-E894-482F-837B-ACFC07DEC92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112995" y="5566490"/>
                <a:ext cx="655570" cy="335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70FF99F-8B81-401E-93D2-BC4BA45402DE}"/>
                  </a:ext>
                </a:extLst>
              </p14:cNvPr>
              <p14:cNvContentPartPr/>
              <p14:nvPr/>
            </p14:nvContentPartPr>
            <p14:xfrm>
              <a:off x="3559440" y="5459920"/>
              <a:ext cx="4950720" cy="6804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70FF99F-8B81-401E-93D2-BC4BA45402D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541440" y="5424280"/>
                <a:ext cx="4986360" cy="75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32257288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14:cNvPr>
              <p14:cNvContentPartPr/>
              <p14:nvPr/>
            </p14:nvContentPartPr>
            <p14:xfrm>
              <a:off x="548040" y="220480"/>
              <a:ext cx="3874680" cy="762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39040" y="211840"/>
                <a:ext cx="389232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14:cNvPr>
              <p14:cNvContentPartPr/>
              <p14:nvPr/>
            </p14:nvContentPartPr>
            <p14:xfrm>
              <a:off x="4611000" y="476440"/>
              <a:ext cx="324360" cy="21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2360" y="467440"/>
                <a:ext cx="3420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14:cNvPr>
              <p14:cNvContentPartPr/>
              <p14:nvPr/>
            </p14:nvContentPartPr>
            <p14:xfrm>
              <a:off x="4535760" y="186280"/>
              <a:ext cx="387720" cy="24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6768" y="177280"/>
                <a:ext cx="405344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14:cNvPr>
              <p14:cNvContentPartPr/>
              <p14:nvPr/>
            </p14:nvContentPartPr>
            <p14:xfrm>
              <a:off x="4605960" y="572920"/>
              <a:ext cx="358560" cy="208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7320" y="563920"/>
                <a:ext cx="3762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14:cNvPr>
              <p14:cNvContentPartPr/>
              <p14:nvPr/>
            </p14:nvContentPartPr>
            <p14:xfrm>
              <a:off x="5187720" y="458800"/>
              <a:ext cx="69840" cy="16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79080" y="449800"/>
                <a:ext cx="874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14:cNvPr>
              <p14:cNvContentPartPr/>
              <p14:nvPr/>
            </p14:nvContentPartPr>
            <p14:xfrm>
              <a:off x="7177800" y="207160"/>
              <a:ext cx="173880" cy="561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68800" y="198520"/>
                <a:ext cx="191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14:cNvPr>
              <p14:cNvContentPartPr/>
              <p14:nvPr/>
            </p14:nvContentPartPr>
            <p14:xfrm>
              <a:off x="5461680" y="136240"/>
              <a:ext cx="1617120" cy="67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3040" y="127595"/>
                <a:ext cx="1634760" cy="690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14:cNvPr>
              <p14:cNvContentPartPr/>
              <p14:nvPr/>
            </p14:nvContentPartPr>
            <p14:xfrm>
              <a:off x="7456800" y="364840"/>
              <a:ext cx="1404000" cy="352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47800" y="356191"/>
                <a:ext cx="1421640" cy="370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14:cNvPr>
              <p14:cNvContentPartPr/>
              <p14:nvPr/>
            </p14:nvContentPartPr>
            <p14:xfrm>
              <a:off x="363720" y="1162600"/>
              <a:ext cx="913320" cy="36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4720" y="1153600"/>
                <a:ext cx="93096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14:cNvPr>
              <p14:cNvContentPartPr/>
              <p14:nvPr/>
            </p14:nvContentPartPr>
            <p14:xfrm>
              <a:off x="1797240" y="922120"/>
              <a:ext cx="1731240" cy="72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88240" y="913124"/>
                <a:ext cx="1748880" cy="738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14:cNvPr>
              <p14:cNvContentPartPr/>
              <p14:nvPr/>
            </p14:nvContentPartPr>
            <p14:xfrm>
              <a:off x="3737640" y="1204000"/>
              <a:ext cx="160560" cy="2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8640" y="1195360"/>
                <a:ext cx="178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14:cNvPr>
              <p14:cNvContentPartPr/>
              <p14:nvPr/>
            </p14:nvContentPartPr>
            <p14:xfrm>
              <a:off x="3761040" y="1290040"/>
              <a:ext cx="159840" cy="25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2400" y="1281400"/>
                <a:ext cx="1774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14:cNvPr>
              <p14:cNvContentPartPr/>
              <p14:nvPr/>
            </p14:nvContentPartPr>
            <p14:xfrm>
              <a:off x="4074240" y="1279600"/>
              <a:ext cx="344160" cy="29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65600" y="1270600"/>
                <a:ext cx="3618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14:cNvPr>
              <p14:cNvContentPartPr/>
              <p14:nvPr/>
            </p14:nvContentPartPr>
            <p14:xfrm>
              <a:off x="4120680" y="1359160"/>
              <a:ext cx="419760" cy="23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11680" y="1350507"/>
                <a:ext cx="437400" cy="252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14:cNvPr>
              <p14:cNvContentPartPr/>
              <p14:nvPr/>
            </p14:nvContentPartPr>
            <p14:xfrm>
              <a:off x="4099800" y="956320"/>
              <a:ext cx="300600" cy="24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0800" y="947320"/>
                <a:ext cx="3182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14:cNvPr>
              <p14:cNvContentPartPr/>
              <p14:nvPr/>
            </p14:nvContentPartPr>
            <p14:xfrm>
              <a:off x="4884960" y="968200"/>
              <a:ext cx="799200" cy="428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5964" y="959208"/>
                <a:ext cx="816832" cy="446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14:cNvPr>
              <p14:cNvContentPartPr/>
              <p14:nvPr/>
            </p14:nvContentPartPr>
            <p14:xfrm>
              <a:off x="6037320" y="1201480"/>
              <a:ext cx="1604160" cy="407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8678" y="1192480"/>
                <a:ext cx="1621804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14:cNvPr>
              <p14:cNvContentPartPr/>
              <p14:nvPr/>
            </p14:nvContentPartPr>
            <p14:xfrm>
              <a:off x="407640" y="1905280"/>
              <a:ext cx="471240" cy="312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8640" y="1896280"/>
                <a:ext cx="48888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14:cNvPr>
              <p14:cNvContentPartPr/>
              <p14:nvPr/>
            </p14:nvContentPartPr>
            <p14:xfrm>
              <a:off x="2100720" y="2020480"/>
              <a:ext cx="10440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91720" y="2011840"/>
                <a:ext cx="122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14:cNvPr>
              <p14:cNvContentPartPr/>
              <p14:nvPr/>
            </p14:nvContentPartPr>
            <p14:xfrm>
              <a:off x="2084160" y="2141080"/>
              <a:ext cx="11628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5160" y="2132440"/>
                <a:ext cx="1339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14:cNvPr>
              <p14:cNvContentPartPr/>
              <p14:nvPr/>
            </p14:nvContentPartPr>
            <p14:xfrm>
              <a:off x="1550640" y="1968640"/>
              <a:ext cx="327240" cy="27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41640" y="1959989"/>
                <a:ext cx="34488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14:cNvPr>
              <p14:cNvContentPartPr/>
              <p14:nvPr/>
            </p14:nvContentPartPr>
            <p14:xfrm>
              <a:off x="2487000" y="1780720"/>
              <a:ext cx="1669320" cy="661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78358" y="1771720"/>
                <a:ext cx="1686964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14:cNvPr>
              <p14:cNvContentPartPr/>
              <p14:nvPr/>
            </p14:nvContentPartPr>
            <p14:xfrm>
              <a:off x="4255320" y="1844080"/>
              <a:ext cx="1210320" cy="617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6320" y="1835435"/>
                <a:ext cx="1227960" cy="635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14:cNvPr>
              <p14:cNvContentPartPr/>
              <p14:nvPr/>
            </p14:nvContentPartPr>
            <p14:xfrm>
              <a:off x="6438720" y="1698280"/>
              <a:ext cx="211320" cy="28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65" y="1689640"/>
                <a:ext cx="22899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14:cNvPr>
              <p14:cNvContentPartPr/>
              <p14:nvPr/>
            </p14:nvContentPartPr>
            <p14:xfrm>
              <a:off x="6812040" y="1699360"/>
              <a:ext cx="979560" cy="115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03040" y="1690360"/>
                <a:ext cx="997200" cy="11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14:cNvPr>
              <p14:cNvContentPartPr/>
              <p14:nvPr/>
            </p14:nvContentPartPr>
            <p14:xfrm>
              <a:off x="7944600" y="2045680"/>
              <a:ext cx="261720" cy="316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35588" y="2036680"/>
                <a:ext cx="279384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14:cNvPr>
              <p14:cNvContentPartPr/>
              <p14:nvPr/>
            </p14:nvContentPartPr>
            <p14:xfrm>
              <a:off x="8287680" y="2024440"/>
              <a:ext cx="611280" cy="357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79035" y="2015791"/>
                <a:ext cx="628930" cy="374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AFBC3CB-7BA5-43D7-AE28-4205F8D36913}"/>
                  </a:ext>
                </a:extLst>
              </p14:cNvPr>
              <p14:cNvContentPartPr/>
              <p14:nvPr/>
            </p14:nvContentPartPr>
            <p14:xfrm>
              <a:off x="1890480" y="2916520"/>
              <a:ext cx="11700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AFBC3CB-7BA5-43D7-AE28-4205F8D3691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81840" y="2907520"/>
                <a:ext cx="134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03BCE2-5C32-474E-8690-26695F2B79EF}"/>
                  </a:ext>
                </a:extLst>
              </p14:cNvPr>
              <p14:cNvContentPartPr/>
              <p14:nvPr/>
            </p14:nvContentPartPr>
            <p14:xfrm>
              <a:off x="1891920" y="3001480"/>
              <a:ext cx="118440" cy="11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03BCE2-5C32-474E-8690-26695F2B79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82920" y="2992480"/>
                <a:ext cx="1360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388FFD2-93F6-4BFD-958E-4EA253532A24}"/>
                  </a:ext>
                </a:extLst>
              </p14:cNvPr>
              <p14:cNvContentPartPr/>
              <p14:nvPr/>
            </p14:nvContentPartPr>
            <p14:xfrm>
              <a:off x="1402680" y="2803480"/>
              <a:ext cx="310320" cy="30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388FFD2-93F6-4BFD-958E-4EA253532A2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4030" y="2794840"/>
                <a:ext cx="32798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874D52D-C2B0-4AB2-ACFB-564963B63CEE}"/>
                  </a:ext>
                </a:extLst>
              </p14:cNvPr>
              <p14:cNvContentPartPr/>
              <p14:nvPr/>
            </p14:nvContentPartPr>
            <p14:xfrm>
              <a:off x="504840" y="2864680"/>
              <a:ext cx="477000" cy="259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874D52D-C2B0-4AB2-ACFB-564963B63CE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5840" y="2856040"/>
                <a:ext cx="49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968486-CE65-4EB4-89A7-D890996DE238}"/>
                  </a:ext>
                </a:extLst>
              </p14:cNvPr>
              <p14:cNvContentPartPr/>
              <p14:nvPr/>
            </p14:nvContentPartPr>
            <p14:xfrm>
              <a:off x="4338120" y="2659480"/>
              <a:ext cx="791280" cy="502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968486-CE65-4EB4-89A7-D890996DE2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29120" y="2650480"/>
                <a:ext cx="80892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E25EFC5-4C3A-4A21-BE58-F79268F1141C}"/>
                  </a:ext>
                </a:extLst>
              </p14:cNvPr>
              <p14:cNvContentPartPr/>
              <p14:nvPr/>
            </p14:nvContentPartPr>
            <p14:xfrm>
              <a:off x="2220600" y="2646160"/>
              <a:ext cx="1932840" cy="597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E25EFC5-4C3A-4A21-BE58-F79268F114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1600" y="2637160"/>
                <a:ext cx="19504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A41EEF-25E1-41E4-8754-37CF3439F03A}"/>
                  </a:ext>
                </a:extLst>
              </p14:cNvPr>
              <p14:cNvContentPartPr/>
              <p14:nvPr/>
            </p14:nvContentPartPr>
            <p14:xfrm>
              <a:off x="5285640" y="2885920"/>
              <a:ext cx="281520" cy="236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A41EEF-25E1-41E4-8754-37CF3439F03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7000" y="2877280"/>
                <a:ext cx="2991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4E6FBD9-2F01-4757-ABDD-35CDE45CF0B7}"/>
                  </a:ext>
                </a:extLst>
              </p14:cNvPr>
              <p14:cNvContentPartPr/>
              <p14:nvPr/>
            </p14:nvContentPartPr>
            <p14:xfrm>
              <a:off x="1101360" y="3441400"/>
              <a:ext cx="457560" cy="433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4E6FBD9-2F01-4757-ABDD-35CDE45CF0B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92360" y="3432400"/>
                <a:ext cx="47520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DB87B32-361C-401C-9A84-DB785C630B10}"/>
                  </a:ext>
                </a:extLst>
              </p14:cNvPr>
              <p14:cNvContentPartPr/>
              <p14:nvPr/>
            </p14:nvContentPartPr>
            <p14:xfrm>
              <a:off x="527160" y="3477040"/>
              <a:ext cx="434520" cy="321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DB87B32-361C-401C-9A84-DB785C630B1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8160" y="3468400"/>
                <a:ext cx="452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168BA48-9CCB-439A-A1F1-D695B0951E5A}"/>
                  </a:ext>
                </a:extLst>
              </p14:cNvPr>
              <p14:cNvContentPartPr/>
              <p14:nvPr/>
            </p14:nvContentPartPr>
            <p14:xfrm>
              <a:off x="2369640" y="3552640"/>
              <a:ext cx="173880" cy="9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168BA48-9CCB-439A-A1F1-D695B0951E5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361000" y="3544000"/>
                <a:ext cx="1915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3684817-3BF8-4BF6-8B01-FA67EC0B3F69}"/>
                  </a:ext>
                </a:extLst>
              </p14:cNvPr>
              <p14:cNvContentPartPr/>
              <p14:nvPr/>
            </p14:nvContentPartPr>
            <p14:xfrm>
              <a:off x="2427960" y="3646960"/>
              <a:ext cx="142200" cy="15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3684817-3BF8-4BF6-8B01-FA67EC0B3F6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19320" y="3637960"/>
                <a:ext cx="15984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3DFCF6C-48A8-4628-969A-91C0AB900DBF}"/>
                  </a:ext>
                </a:extLst>
              </p14:cNvPr>
              <p14:cNvContentPartPr/>
              <p14:nvPr/>
            </p14:nvContentPartPr>
            <p14:xfrm>
              <a:off x="1718400" y="3443920"/>
              <a:ext cx="478800" cy="29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3DFCF6C-48A8-4628-969A-91C0AB900D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09400" y="3435269"/>
                <a:ext cx="496440" cy="309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332D16B-D473-41B7-88AE-9F25B12CC602}"/>
                  </a:ext>
                </a:extLst>
              </p14:cNvPr>
              <p14:cNvContentPartPr/>
              <p14:nvPr/>
            </p14:nvContentPartPr>
            <p14:xfrm>
              <a:off x="2678160" y="3420160"/>
              <a:ext cx="1121400" cy="440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332D16B-D473-41B7-88AE-9F25B12CC60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69160" y="3411513"/>
                <a:ext cx="1139040" cy="458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954746-E71E-4431-BBEF-DE48A4C001A1}"/>
                  </a:ext>
                </a:extLst>
              </p14:cNvPr>
              <p14:cNvContentPartPr/>
              <p14:nvPr/>
            </p14:nvContentPartPr>
            <p14:xfrm>
              <a:off x="4130760" y="3430600"/>
              <a:ext cx="283320" cy="313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954746-E71E-4431-BBEF-DE48A4C001A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21760" y="3421960"/>
                <a:ext cx="300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DBA8CB6-B09D-4009-A3EF-9744BD73A918}"/>
                  </a:ext>
                </a:extLst>
              </p14:cNvPr>
              <p14:cNvContentPartPr/>
              <p14:nvPr/>
            </p14:nvContentPartPr>
            <p14:xfrm>
              <a:off x="5242440" y="3367240"/>
              <a:ext cx="202680" cy="39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DBA8CB6-B09D-4009-A3EF-9744BD73A91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33440" y="3358240"/>
                <a:ext cx="2203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EF33890-3E78-496B-9025-F54423BAF704}"/>
                  </a:ext>
                </a:extLst>
              </p14:cNvPr>
              <p14:cNvContentPartPr/>
              <p14:nvPr/>
            </p14:nvContentPartPr>
            <p14:xfrm>
              <a:off x="5552760" y="3383080"/>
              <a:ext cx="635760" cy="481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EF33890-3E78-496B-9025-F54423BAF70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44120" y="3374080"/>
                <a:ext cx="65340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4AA1454-2040-4470-A559-C9F33817346E}"/>
                  </a:ext>
                </a:extLst>
              </p14:cNvPr>
              <p14:cNvContentPartPr/>
              <p14:nvPr/>
            </p14:nvContentPartPr>
            <p14:xfrm>
              <a:off x="4822320" y="3425560"/>
              <a:ext cx="292320" cy="381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4AA1454-2040-4470-A559-C9F33817346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813669" y="3416920"/>
                <a:ext cx="309982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5BFF0B6-2412-4A46-9D39-EAC01221D0AA}"/>
                  </a:ext>
                </a:extLst>
              </p14:cNvPr>
              <p14:cNvContentPartPr/>
              <p14:nvPr/>
            </p14:nvContentPartPr>
            <p14:xfrm>
              <a:off x="6285720" y="3603040"/>
              <a:ext cx="122040" cy="17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5BFF0B6-2412-4A46-9D39-EAC01221D0A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77080" y="3594400"/>
                <a:ext cx="1396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029A6BC-B5CE-4B26-B402-64F03BA973A0}"/>
                  </a:ext>
                </a:extLst>
              </p14:cNvPr>
              <p14:cNvContentPartPr/>
              <p14:nvPr/>
            </p14:nvContentPartPr>
            <p14:xfrm>
              <a:off x="6315600" y="3536800"/>
              <a:ext cx="42840" cy="168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029A6BC-B5CE-4B26-B402-64F03BA973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6960" y="3528160"/>
                <a:ext cx="604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05BEC39-0703-45B7-B19E-8ACD4FDA0024}"/>
                  </a:ext>
                </a:extLst>
              </p14:cNvPr>
              <p14:cNvContentPartPr/>
              <p14:nvPr/>
            </p14:nvContentPartPr>
            <p14:xfrm>
              <a:off x="6529800" y="3388480"/>
              <a:ext cx="30600" cy="364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05BEC39-0703-45B7-B19E-8ACD4FDA002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520800" y="3379480"/>
                <a:ext cx="4824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1D7AE6-112C-4C64-9EFC-38D19E5392E9}"/>
                  </a:ext>
                </a:extLst>
              </p14:cNvPr>
              <p14:cNvContentPartPr/>
              <p14:nvPr/>
            </p14:nvContentPartPr>
            <p14:xfrm>
              <a:off x="6568680" y="3284800"/>
              <a:ext cx="199080" cy="453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1D7AE6-112C-4C64-9EFC-38D19E5392E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60040" y="3276160"/>
                <a:ext cx="2167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0B78CE0-EC27-4F95-ACCF-5331D027BD85}"/>
                  </a:ext>
                </a:extLst>
              </p14:cNvPr>
              <p14:cNvContentPartPr/>
              <p14:nvPr/>
            </p14:nvContentPartPr>
            <p14:xfrm>
              <a:off x="6954960" y="3486400"/>
              <a:ext cx="126360" cy="43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0B78CE0-EC27-4F95-ACCF-5331D027BD8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946320" y="3477760"/>
                <a:ext cx="1440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D68CBDA-81A6-4BC1-A85E-180959EBB520}"/>
                  </a:ext>
                </a:extLst>
              </p14:cNvPr>
              <p14:cNvContentPartPr/>
              <p14:nvPr/>
            </p14:nvContentPartPr>
            <p14:xfrm>
              <a:off x="6933360" y="3559480"/>
              <a:ext cx="180000" cy="28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D68CBDA-81A6-4BC1-A85E-180959EBB5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24360" y="3550480"/>
                <a:ext cx="1976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F92906-CB68-4507-AFCC-DD7DDCC1D951}"/>
                  </a:ext>
                </a:extLst>
              </p14:cNvPr>
              <p14:cNvContentPartPr/>
              <p14:nvPr/>
            </p14:nvContentPartPr>
            <p14:xfrm>
              <a:off x="7268160" y="3385960"/>
              <a:ext cx="1123560" cy="522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F92906-CB68-4507-AFCC-DD7DDCC1D95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259517" y="3376960"/>
                <a:ext cx="1141206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C7FB5FB-5788-427E-905F-B50D06982D86}"/>
                  </a:ext>
                </a:extLst>
              </p14:cNvPr>
              <p14:cNvContentPartPr/>
              <p14:nvPr/>
            </p14:nvContentPartPr>
            <p14:xfrm>
              <a:off x="591600" y="4059160"/>
              <a:ext cx="366480" cy="335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C7FB5FB-5788-427E-905F-B50D06982D8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2952" y="4050160"/>
                <a:ext cx="38413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D74FD9D-C27F-4AD7-8510-A158D653DADD}"/>
                  </a:ext>
                </a:extLst>
              </p14:cNvPr>
              <p14:cNvContentPartPr/>
              <p14:nvPr/>
            </p14:nvContentPartPr>
            <p14:xfrm>
              <a:off x="1262280" y="4129360"/>
              <a:ext cx="329400" cy="394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D74FD9D-C27F-4AD7-8510-A158D653DA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53631" y="4120368"/>
                <a:ext cx="347059" cy="412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2342D5A-4E9F-4321-926C-373893805D10}"/>
                  </a:ext>
                </a:extLst>
              </p14:cNvPr>
              <p14:cNvContentPartPr/>
              <p14:nvPr/>
            </p14:nvContentPartPr>
            <p14:xfrm>
              <a:off x="593760" y="4819840"/>
              <a:ext cx="380520" cy="3837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2342D5A-4E9F-4321-926C-373893805D1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4760" y="4811200"/>
                <a:ext cx="39816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90D3D0AD-EB1B-4177-B650-61988E977C2E}"/>
                  </a:ext>
                </a:extLst>
              </p14:cNvPr>
              <p14:cNvContentPartPr/>
              <p14:nvPr/>
            </p14:nvContentPartPr>
            <p14:xfrm>
              <a:off x="1282800" y="4879600"/>
              <a:ext cx="343440" cy="4032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90D3D0AD-EB1B-4177-B650-61988E977C2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274160" y="4870600"/>
                <a:ext cx="36108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3DF41C4E-62A0-42AA-8CA1-9DE514B4257D}"/>
                  </a:ext>
                </a:extLst>
              </p14:cNvPr>
              <p14:cNvContentPartPr/>
              <p14:nvPr/>
            </p14:nvContentPartPr>
            <p14:xfrm>
              <a:off x="1777800" y="4023160"/>
              <a:ext cx="6734160" cy="146772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3DF41C4E-62A0-42AA-8CA1-9DE514B4257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69160" y="4014520"/>
                <a:ext cx="6751800" cy="14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91" name="Ink 290">
                <a:extLst>
                  <a:ext uri="{FF2B5EF4-FFF2-40B4-BE49-F238E27FC236}">
                    <a16:creationId xmlns:a16="http://schemas.microsoft.com/office/drawing/2014/main" id="{F5F8A647-B23D-46B9-AC37-A0D68AFDEEA4}"/>
                  </a:ext>
                </a:extLst>
              </p14:cNvPr>
              <p14:cNvContentPartPr/>
              <p14:nvPr/>
            </p14:nvContentPartPr>
            <p14:xfrm>
              <a:off x="1101360" y="4683400"/>
              <a:ext cx="5832360" cy="847080"/>
            </p14:xfrm>
          </p:contentPart>
        </mc:Choice>
        <mc:Fallback xmlns="">
          <p:pic>
            <p:nvPicPr>
              <p:cNvPr id="291" name="Ink 290">
                <a:extLst>
                  <a:ext uri="{FF2B5EF4-FFF2-40B4-BE49-F238E27FC236}">
                    <a16:creationId xmlns:a16="http://schemas.microsoft.com/office/drawing/2014/main" id="{F5F8A647-B23D-46B9-AC37-A0D68AFDEEA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83360" y="4647760"/>
                <a:ext cx="5868000" cy="9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80D1159-D6BB-4FF5-84FF-DF2A8BC52839}"/>
                  </a:ext>
                </a:extLst>
              </p14:cNvPr>
              <p14:cNvContentPartPr/>
              <p14:nvPr/>
            </p14:nvContentPartPr>
            <p14:xfrm>
              <a:off x="7717080" y="5037280"/>
              <a:ext cx="142200" cy="2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80D1159-D6BB-4FF5-84FF-DF2A8BC5283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708440" y="5028280"/>
                <a:ext cx="1598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62CE4E-EC4D-4AC7-A7A8-599DC5713C21}"/>
                  </a:ext>
                </a:extLst>
              </p14:cNvPr>
              <p14:cNvContentPartPr/>
              <p14:nvPr/>
            </p14:nvContentPartPr>
            <p14:xfrm>
              <a:off x="7758840" y="5116840"/>
              <a:ext cx="119160" cy="2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62CE4E-EC4D-4AC7-A7A8-599DC5713C2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750200" y="5107840"/>
                <a:ext cx="1368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0BBF5B8-C024-4F16-8D43-F93948D28A12}"/>
                  </a:ext>
                </a:extLst>
              </p14:cNvPr>
              <p14:cNvContentPartPr/>
              <p14:nvPr/>
            </p14:nvContentPartPr>
            <p14:xfrm>
              <a:off x="7990320" y="4913440"/>
              <a:ext cx="14004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0BBF5B8-C024-4F16-8D43-F93948D28A1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981680" y="4904800"/>
                <a:ext cx="1576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86D7A80-B1A4-49E0-931E-E8855A4EC540}"/>
                  </a:ext>
                </a:extLst>
              </p14:cNvPr>
              <p14:cNvContentPartPr/>
              <p14:nvPr/>
            </p14:nvContentPartPr>
            <p14:xfrm>
              <a:off x="8193720" y="4912000"/>
              <a:ext cx="213120" cy="31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86D7A80-B1A4-49E0-931E-E8855A4EC54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185080" y="4903360"/>
                <a:ext cx="23076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9BDDF70-9F0B-4132-9382-181623ACBE88}"/>
                  </a:ext>
                </a:extLst>
              </p14:cNvPr>
              <p14:cNvContentPartPr/>
              <p14:nvPr/>
            </p14:nvContentPartPr>
            <p14:xfrm>
              <a:off x="7117320" y="4752160"/>
              <a:ext cx="532080" cy="477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9BDDF70-9F0B-4132-9382-181623ACBE8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08674" y="4743520"/>
                <a:ext cx="549732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E123ACB-1E12-45F1-AB72-C43129A17F9F}"/>
                  </a:ext>
                </a:extLst>
              </p14:cNvPr>
              <p14:cNvContentPartPr/>
              <p14:nvPr/>
            </p14:nvContentPartPr>
            <p14:xfrm>
              <a:off x="353640" y="5634880"/>
              <a:ext cx="328320" cy="276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E123ACB-1E12-45F1-AB72-C43129A17F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5000" y="5626240"/>
                <a:ext cx="3459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8374270-A4BA-4FEA-A9C4-0C4269FB4FEF}"/>
                  </a:ext>
                </a:extLst>
              </p14:cNvPr>
              <p14:cNvContentPartPr/>
              <p14:nvPr/>
            </p14:nvContentPartPr>
            <p14:xfrm>
              <a:off x="1143840" y="5780680"/>
              <a:ext cx="16920" cy="187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8374270-A4BA-4FEA-A9C4-0C4269FB4FE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34840" y="5772040"/>
                <a:ext cx="3456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BDDEC14-1101-4BF0-9FE6-FF875CB97034}"/>
                  </a:ext>
                </a:extLst>
              </p14:cNvPr>
              <p14:cNvContentPartPr/>
              <p14:nvPr/>
            </p14:nvContentPartPr>
            <p14:xfrm>
              <a:off x="1046280" y="5700040"/>
              <a:ext cx="243000" cy="38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BDDEC14-1101-4BF0-9FE6-FF875CB9703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37280" y="5691040"/>
                <a:ext cx="2606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DF68ED9-C6A9-433D-80F4-B9999F1E6D82}"/>
                  </a:ext>
                </a:extLst>
              </p14:cNvPr>
              <p14:cNvContentPartPr/>
              <p14:nvPr/>
            </p14:nvContentPartPr>
            <p14:xfrm>
              <a:off x="1263000" y="5872480"/>
              <a:ext cx="160560" cy="11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DF68ED9-C6A9-433D-80F4-B9999F1E6D8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254000" y="5863840"/>
                <a:ext cx="1782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E513D18-1B5D-4BA6-BFA8-4FB5F6F85778}"/>
                  </a:ext>
                </a:extLst>
              </p14:cNvPr>
              <p14:cNvContentPartPr/>
              <p14:nvPr/>
            </p14:nvContentPartPr>
            <p14:xfrm>
              <a:off x="1579800" y="5808760"/>
              <a:ext cx="160920" cy="13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E513D18-1B5D-4BA6-BFA8-4FB5F6F8577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570800" y="5799760"/>
                <a:ext cx="1785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3A2C8E6-9182-4986-9686-CAA5CF94B783}"/>
                  </a:ext>
                </a:extLst>
              </p14:cNvPr>
              <p14:cNvContentPartPr/>
              <p14:nvPr/>
            </p14:nvContentPartPr>
            <p14:xfrm>
              <a:off x="1575840" y="5902720"/>
              <a:ext cx="175320" cy="2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3A2C8E6-9182-4986-9686-CAA5CF94B78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66840" y="5894080"/>
                <a:ext cx="192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C0DD55C-A32B-491B-A465-8E507DFD4A45}"/>
                  </a:ext>
                </a:extLst>
              </p14:cNvPr>
              <p14:cNvContentPartPr/>
              <p14:nvPr/>
            </p14:nvContentPartPr>
            <p14:xfrm>
              <a:off x="1916040" y="5665840"/>
              <a:ext cx="823680" cy="31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C0DD55C-A32B-491B-A465-8E507DFD4A4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907400" y="5656840"/>
                <a:ext cx="84132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EA4F105-D4DF-4675-B209-07F327790BA8}"/>
                  </a:ext>
                </a:extLst>
              </p14:cNvPr>
              <p14:cNvContentPartPr/>
              <p14:nvPr/>
            </p14:nvContentPartPr>
            <p14:xfrm>
              <a:off x="2851680" y="5629840"/>
              <a:ext cx="263160" cy="349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EA4F105-D4DF-4675-B209-07F327790BA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42680" y="5620840"/>
                <a:ext cx="28080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6366C97-C7BC-47FD-9CF5-DBDF3C809F39}"/>
                  </a:ext>
                </a:extLst>
              </p14:cNvPr>
              <p14:cNvContentPartPr/>
              <p14:nvPr/>
            </p14:nvContentPartPr>
            <p14:xfrm>
              <a:off x="891840" y="5500960"/>
              <a:ext cx="2260080" cy="595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6366C97-C7BC-47FD-9CF5-DBDF3C809F3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73840" y="5464960"/>
                <a:ext cx="2295720" cy="66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5D12284-9504-4F9C-89CB-F9711FEE6207}"/>
                  </a:ext>
                </a:extLst>
              </p14:cNvPr>
              <p14:cNvContentPartPr/>
              <p14:nvPr/>
            </p14:nvContentPartPr>
            <p14:xfrm>
              <a:off x="3358560" y="5613640"/>
              <a:ext cx="145800" cy="37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5D12284-9504-4F9C-89CB-F9711FEE620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49920" y="5605000"/>
                <a:ext cx="163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1CE062-0333-4AEE-A59E-C9B567F42B0F}"/>
                  </a:ext>
                </a:extLst>
              </p14:cNvPr>
              <p14:cNvContentPartPr/>
              <p14:nvPr/>
            </p14:nvContentPartPr>
            <p14:xfrm>
              <a:off x="4577880" y="5855200"/>
              <a:ext cx="329040" cy="52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1CE062-0333-4AEE-A59E-C9B567F42B0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69240" y="5846200"/>
                <a:ext cx="34668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9E6590F-120D-44CE-B5B0-ACDE4CEBEE9B}"/>
                  </a:ext>
                </a:extLst>
              </p14:cNvPr>
              <p14:cNvContentPartPr/>
              <p14:nvPr/>
            </p14:nvContentPartPr>
            <p14:xfrm>
              <a:off x="5073600" y="5775640"/>
              <a:ext cx="124200" cy="14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9E6590F-120D-44CE-B5B0-ACDE4CEBEE9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064960" y="5766640"/>
                <a:ext cx="14184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83636D3-C376-406A-88FB-43B9C2AFA7C4}"/>
                  </a:ext>
                </a:extLst>
              </p14:cNvPr>
              <p14:cNvContentPartPr/>
              <p14:nvPr/>
            </p14:nvContentPartPr>
            <p14:xfrm>
              <a:off x="5083680" y="5848360"/>
              <a:ext cx="91080" cy="12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83636D3-C376-406A-88FB-43B9C2AFA7C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074680" y="5839720"/>
                <a:ext cx="10872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D803539-2BA8-471C-9758-08A3D45AB2A8}"/>
                  </a:ext>
                </a:extLst>
              </p14:cNvPr>
              <p14:cNvContentPartPr/>
              <p14:nvPr/>
            </p14:nvContentPartPr>
            <p14:xfrm>
              <a:off x="4616400" y="5938720"/>
              <a:ext cx="349560" cy="155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D803539-2BA8-471C-9758-08A3D45AB2A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607409" y="5929720"/>
                <a:ext cx="367182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87CF740-DF95-44B3-8700-725ABE3031A3}"/>
                  </a:ext>
                </a:extLst>
              </p14:cNvPr>
              <p14:cNvContentPartPr/>
              <p14:nvPr/>
            </p14:nvContentPartPr>
            <p14:xfrm>
              <a:off x="4545840" y="5628400"/>
              <a:ext cx="338040" cy="190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87CF740-DF95-44B3-8700-725ABE3031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36840" y="5619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2E463F3-119E-4C43-824D-C5A6899D0333}"/>
                  </a:ext>
                </a:extLst>
              </p14:cNvPr>
              <p14:cNvContentPartPr/>
              <p14:nvPr/>
            </p14:nvContentPartPr>
            <p14:xfrm>
              <a:off x="3741240" y="5719480"/>
              <a:ext cx="641880" cy="244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2E463F3-119E-4C43-824D-C5A6899D033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732595" y="5710480"/>
                <a:ext cx="65953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6FC9DDD-5CF1-4CA3-A633-F47A1C76CF5E}"/>
                  </a:ext>
                </a:extLst>
              </p14:cNvPr>
              <p14:cNvContentPartPr/>
              <p14:nvPr/>
            </p14:nvContentPartPr>
            <p14:xfrm>
              <a:off x="6574080" y="5751520"/>
              <a:ext cx="102960" cy="5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6FC9DDD-5CF1-4CA3-A633-F47A1C76CF5E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565080" y="5742880"/>
                <a:ext cx="1206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420DDA4-D063-431F-90A6-5C1BF6C1D86C}"/>
                  </a:ext>
                </a:extLst>
              </p14:cNvPr>
              <p14:cNvContentPartPr/>
              <p14:nvPr/>
            </p14:nvContentPartPr>
            <p14:xfrm>
              <a:off x="6571560" y="5828560"/>
              <a:ext cx="114480" cy="17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420DDA4-D063-431F-90A6-5C1BF6C1D86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62560" y="5819560"/>
                <a:ext cx="1321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3B1C990-D609-4D4A-A43C-DCE0D9CEAF55}"/>
                  </a:ext>
                </a:extLst>
              </p14:cNvPr>
              <p14:cNvContentPartPr/>
              <p14:nvPr/>
            </p14:nvContentPartPr>
            <p14:xfrm>
              <a:off x="6202920" y="5872120"/>
              <a:ext cx="208080" cy="130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3B1C990-D609-4D4A-A43C-DCE0D9CEAF5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93904" y="5863480"/>
                <a:ext cx="225751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493A9F6-5611-4786-9212-59CD503791D1}"/>
                  </a:ext>
                </a:extLst>
              </p14:cNvPr>
              <p14:cNvContentPartPr/>
              <p14:nvPr/>
            </p14:nvContentPartPr>
            <p14:xfrm>
              <a:off x="6110760" y="5680240"/>
              <a:ext cx="281520" cy="138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493A9F6-5611-4786-9212-59CD503791D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02120" y="5671600"/>
                <a:ext cx="2991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D59905C-95D6-4CB7-AD06-2CA68C0D48C6}"/>
                  </a:ext>
                </a:extLst>
              </p14:cNvPr>
              <p14:cNvContentPartPr/>
              <p14:nvPr/>
            </p14:nvContentPartPr>
            <p14:xfrm>
              <a:off x="5377080" y="5525080"/>
              <a:ext cx="645840" cy="485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D59905C-95D6-4CB7-AD06-2CA68C0D48C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368080" y="5516087"/>
                <a:ext cx="663480" cy="502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44C47AA-12E9-4EBE-A590-F1ADDEAF0537}"/>
                  </a:ext>
                </a:extLst>
              </p14:cNvPr>
              <p14:cNvContentPartPr/>
              <p14:nvPr/>
            </p14:nvContentPartPr>
            <p14:xfrm>
              <a:off x="6901320" y="5742520"/>
              <a:ext cx="123120" cy="20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44C47AA-12E9-4EBE-A590-F1ADDEAF053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892320" y="5733520"/>
                <a:ext cx="1407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E82259F-4FEF-471C-BA1F-1BFCC5984404}"/>
                  </a:ext>
                </a:extLst>
              </p14:cNvPr>
              <p14:cNvContentPartPr/>
              <p14:nvPr/>
            </p14:nvContentPartPr>
            <p14:xfrm>
              <a:off x="7869720" y="5597800"/>
              <a:ext cx="528480" cy="361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E82259F-4FEF-471C-BA1F-1BFCC598440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860720" y="5589169"/>
                <a:ext cx="546120" cy="379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A4C808D-E894-482F-837B-ACFC07DEC921}"/>
                  </a:ext>
                </a:extLst>
              </p14:cNvPr>
              <p14:cNvContentPartPr/>
              <p14:nvPr/>
            </p14:nvContentPartPr>
            <p14:xfrm>
              <a:off x="7121640" y="5575480"/>
              <a:ext cx="637920" cy="318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A4C808D-E894-482F-837B-ACFC07DEC92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112995" y="5566490"/>
                <a:ext cx="655570" cy="335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70FF99F-8B81-401E-93D2-BC4BA45402DE}"/>
                  </a:ext>
                </a:extLst>
              </p14:cNvPr>
              <p14:cNvContentPartPr/>
              <p14:nvPr/>
            </p14:nvContentPartPr>
            <p14:xfrm>
              <a:off x="3559440" y="5459920"/>
              <a:ext cx="4950720" cy="6804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70FF99F-8B81-401E-93D2-BC4BA45402D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541440" y="5424280"/>
                <a:ext cx="4986360" cy="75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922FDA4-4FC3-4059-B38B-4587BB0D4563}"/>
                  </a:ext>
                </a:extLst>
              </p14:cNvPr>
              <p14:cNvContentPartPr/>
              <p14:nvPr/>
            </p14:nvContentPartPr>
            <p14:xfrm>
              <a:off x="1285680" y="6073720"/>
              <a:ext cx="235440" cy="578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922FDA4-4FC3-4059-B38B-4587BB0D4563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277040" y="6065080"/>
                <a:ext cx="2530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A8A520-AD57-45E7-A7A6-A2F4103C2139}"/>
                  </a:ext>
                </a:extLst>
              </p14:cNvPr>
              <p14:cNvContentPartPr/>
              <p14:nvPr/>
            </p14:nvContentPartPr>
            <p14:xfrm>
              <a:off x="1949880" y="6318160"/>
              <a:ext cx="291600" cy="239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A8A520-AD57-45E7-A7A6-A2F4103C213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940880" y="6309160"/>
                <a:ext cx="309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4DAAFFD-AD92-42E5-8AD4-0BCE41463233}"/>
                  </a:ext>
                </a:extLst>
              </p14:cNvPr>
              <p14:cNvContentPartPr/>
              <p14:nvPr/>
            </p14:nvContentPartPr>
            <p14:xfrm>
              <a:off x="2712000" y="6378640"/>
              <a:ext cx="160560" cy="17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4DAAFFD-AD92-42E5-8AD4-0BCE4146323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703000" y="6369640"/>
                <a:ext cx="17820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4DB261E-414F-4049-973A-E33F18FF72AD}"/>
                  </a:ext>
                </a:extLst>
              </p14:cNvPr>
              <p14:cNvContentPartPr/>
              <p14:nvPr/>
            </p14:nvContentPartPr>
            <p14:xfrm>
              <a:off x="2727480" y="6458200"/>
              <a:ext cx="158760" cy="20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4DB261E-414F-4049-973A-E33F18FF72A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718840" y="6449200"/>
                <a:ext cx="1764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E57DA3F-C5AC-41FC-A2E1-B50B8B33DA5C}"/>
                  </a:ext>
                </a:extLst>
              </p14:cNvPr>
              <p14:cNvContentPartPr/>
              <p14:nvPr/>
            </p14:nvContentPartPr>
            <p14:xfrm>
              <a:off x="3420120" y="6526600"/>
              <a:ext cx="150840" cy="161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E57DA3F-C5AC-41FC-A2E1-B50B8B33DA5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11480" y="6517960"/>
                <a:ext cx="168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B863BFE-C82D-40CB-8DAF-BB5C956E2447}"/>
                  </a:ext>
                </a:extLst>
              </p14:cNvPr>
              <p14:cNvContentPartPr/>
              <p14:nvPr/>
            </p14:nvContentPartPr>
            <p14:xfrm>
              <a:off x="3059040" y="6206560"/>
              <a:ext cx="633240" cy="2530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B863BFE-C82D-40CB-8DAF-BB5C956E244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050040" y="6197908"/>
                <a:ext cx="650880" cy="270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363D698-8E30-4F24-ACC8-D110AA1E5C2F}"/>
                  </a:ext>
                </a:extLst>
              </p14:cNvPr>
              <p14:cNvContentPartPr/>
              <p14:nvPr/>
            </p14:nvContentPartPr>
            <p14:xfrm>
              <a:off x="2370360" y="6381160"/>
              <a:ext cx="134640" cy="242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363D698-8E30-4F24-ACC8-D110AA1E5C2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361720" y="6372520"/>
                <a:ext cx="1522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D32BC7C-2DAE-4CA0-9A61-2CFF64257109}"/>
                  </a:ext>
                </a:extLst>
              </p14:cNvPr>
              <p14:cNvContentPartPr/>
              <p14:nvPr/>
            </p14:nvContentPartPr>
            <p14:xfrm>
              <a:off x="3898560" y="6362800"/>
              <a:ext cx="223200" cy="24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D32BC7C-2DAE-4CA0-9A61-2CFF6425710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889920" y="6353800"/>
                <a:ext cx="2408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4EBDA9C-97F8-4EFF-8D7E-C412C48C089D}"/>
                  </a:ext>
                </a:extLst>
              </p14:cNvPr>
              <p14:cNvContentPartPr/>
              <p14:nvPr/>
            </p14:nvContentPartPr>
            <p14:xfrm>
              <a:off x="3916560" y="6444880"/>
              <a:ext cx="182520" cy="19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4EBDA9C-97F8-4EFF-8D7E-C412C48C089D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907560" y="6435880"/>
                <a:ext cx="2001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5873FEA-45A6-4A38-8F90-A6A259A15100}"/>
                  </a:ext>
                </a:extLst>
              </p14:cNvPr>
              <p14:cNvContentPartPr/>
              <p14:nvPr/>
            </p14:nvContentPartPr>
            <p14:xfrm>
              <a:off x="4726200" y="6321040"/>
              <a:ext cx="220320" cy="283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5873FEA-45A6-4A38-8F90-A6A259A1510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717560" y="6312040"/>
                <a:ext cx="23796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F3D1F14-B776-4EB8-8CC4-9AB5B4D68C93}"/>
                  </a:ext>
                </a:extLst>
              </p14:cNvPr>
              <p14:cNvContentPartPr/>
              <p14:nvPr/>
            </p14:nvContentPartPr>
            <p14:xfrm>
              <a:off x="5059560" y="6374320"/>
              <a:ext cx="221040" cy="214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F3D1F14-B776-4EB8-8CC4-9AB5B4D68C9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050560" y="6365680"/>
                <a:ext cx="23868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8F86D8C-8A94-4FCA-BBBD-9E7677482F98}"/>
                  </a:ext>
                </a:extLst>
              </p14:cNvPr>
              <p14:cNvContentPartPr/>
              <p14:nvPr/>
            </p14:nvContentPartPr>
            <p14:xfrm>
              <a:off x="4257480" y="6224920"/>
              <a:ext cx="338760" cy="380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8F86D8C-8A94-4FCA-BBBD-9E7677482F9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248480" y="6215920"/>
                <a:ext cx="3564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8E472BB-BA13-4188-9D0F-18A8F5EE1083}"/>
                  </a:ext>
                </a:extLst>
              </p14:cNvPr>
              <p14:cNvContentPartPr/>
              <p14:nvPr/>
            </p14:nvContentPartPr>
            <p14:xfrm>
              <a:off x="5388600" y="6267760"/>
              <a:ext cx="717480" cy="425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8E472BB-BA13-4188-9D0F-18A8F5EE1083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379600" y="6259120"/>
                <a:ext cx="73512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7F6A373-DA68-49B0-A37B-49F88A17284C}"/>
                  </a:ext>
                </a:extLst>
              </p14:cNvPr>
              <p14:cNvContentPartPr/>
              <p14:nvPr/>
            </p14:nvContentPartPr>
            <p14:xfrm>
              <a:off x="1614720" y="6033040"/>
              <a:ext cx="48240" cy="691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7F6A373-DA68-49B0-A37B-49F88A17284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597080" y="5997040"/>
                <a:ext cx="83880" cy="76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5516F2F-028D-46E5-9AE9-E18DADAC0184}"/>
                  </a:ext>
                </a:extLst>
              </p14:cNvPr>
              <p14:cNvContentPartPr/>
              <p14:nvPr/>
            </p14:nvContentPartPr>
            <p14:xfrm>
              <a:off x="1608960" y="6052120"/>
              <a:ext cx="1977840" cy="763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5516F2F-028D-46E5-9AE9-E18DADAC0184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590960" y="6016480"/>
                <a:ext cx="201348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66FE92A-B86B-4C24-B23E-57E3A79F06E3}"/>
                  </a:ext>
                </a:extLst>
              </p14:cNvPr>
              <p14:cNvContentPartPr/>
              <p14:nvPr/>
            </p14:nvContentPartPr>
            <p14:xfrm>
              <a:off x="1416720" y="5939800"/>
              <a:ext cx="4872240" cy="851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66FE92A-B86B-4C24-B23E-57E3A79F06E3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399080" y="5904160"/>
                <a:ext cx="4907880" cy="9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F3BEFEE-5284-49D5-87F7-FE7DC11E255D}"/>
                  </a:ext>
                </a:extLst>
              </p14:cNvPr>
              <p14:cNvContentPartPr/>
              <p14:nvPr/>
            </p14:nvContentPartPr>
            <p14:xfrm>
              <a:off x="1449120" y="5968960"/>
              <a:ext cx="272160" cy="855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F3BEFEE-5284-49D5-87F7-FE7DC11E255D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31480" y="5933320"/>
                <a:ext cx="307800" cy="9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1EB31A47-4954-496B-B439-8C406DFEBAE1}"/>
                  </a:ext>
                </a:extLst>
              </p14:cNvPr>
              <p14:cNvContentPartPr/>
              <p14:nvPr/>
            </p14:nvContentPartPr>
            <p14:xfrm>
              <a:off x="1445160" y="6102880"/>
              <a:ext cx="188640" cy="6231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1EB31A47-4954-496B-B439-8C406DFEBAE1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520" y="6067240"/>
                <a:ext cx="224280" cy="69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0D5AAD1-847C-454E-8BFF-EA14FD7538CB}"/>
                  </a:ext>
                </a:extLst>
              </p14:cNvPr>
              <p14:cNvContentPartPr/>
              <p14:nvPr/>
            </p14:nvContentPartPr>
            <p14:xfrm>
              <a:off x="1476480" y="6217000"/>
              <a:ext cx="252360" cy="529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0D5AAD1-847C-454E-8BFF-EA14FD7538C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458480" y="6181000"/>
                <a:ext cx="288000" cy="60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06134189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14:cNvPr>
              <p14:cNvContentPartPr/>
              <p14:nvPr/>
            </p14:nvContentPartPr>
            <p14:xfrm>
              <a:off x="2080200" y="129040"/>
              <a:ext cx="3913560" cy="576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71200" y="120400"/>
                <a:ext cx="393120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14:cNvPr>
              <p14:cNvContentPartPr/>
              <p14:nvPr/>
            </p14:nvContentPartPr>
            <p14:xfrm>
              <a:off x="6448440" y="238120"/>
              <a:ext cx="919800" cy="281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39800" y="229120"/>
                <a:ext cx="9374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14:cNvPr>
              <p14:cNvContentPartPr/>
              <p14:nvPr/>
            </p14:nvContentPartPr>
            <p14:xfrm>
              <a:off x="7577400" y="175480"/>
              <a:ext cx="831960" cy="28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8400" y="166480"/>
                <a:ext cx="849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14:cNvPr>
              <p14:cNvContentPartPr/>
              <p14:nvPr/>
            </p14:nvContentPartPr>
            <p14:xfrm>
              <a:off x="8461560" y="1076920"/>
              <a:ext cx="254160" cy="160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52560" y="1067900"/>
                <a:ext cx="271800" cy="1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14:cNvPr>
              <p14:cNvContentPartPr/>
              <p14:nvPr/>
            </p14:nvContentPartPr>
            <p14:xfrm>
              <a:off x="6280320" y="648160"/>
              <a:ext cx="2102040" cy="1162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1679" y="639160"/>
                <a:ext cx="2119683" cy="11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14:cNvPr>
              <p14:cNvContentPartPr/>
              <p14:nvPr/>
            </p14:nvContentPartPr>
            <p14:xfrm>
              <a:off x="5998800" y="84040"/>
              <a:ext cx="2826720" cy="1874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80800" y="48040"/>
                <a:ext cx="2862360" cy="19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14:cNvPr>
              <p14:cNvContentPartPr/>
              <p14:nvPr/>
            </p14:nvContentPartPr>
            <p14:xfrm>
              <a:off x="475680" y="801160"/>
              <a:ext cx="2815200" cy="2026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6680" y="792520"/>
                <a:ext cx="2832840" cy="2044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14:cNvPr>
              <p14:cNvContentPartPr/>
              <p14:nvPr/>
            </p14:nvContentPartPr>
            <p14:xfrm>
              <a:off x="2080200" y="129040"/>
              <a:ext cx="3913560" cy="576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71200" y="120400"/>
                <a:ext cx="393120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14:cNvPr>
              <p14:cNvContentPartPr/>
              <p14:nvPr/>
            </p14:nvContentPartPr>
            <p14:xfrm>
              <a:off x="6448440" y="238120"/>
              <a:ext cx="919800" cy="281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39800" y="229120"/>
                <a:ext cx="9374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14:cNvPr>
              <p14:cNvContentPartPr/>
              <p14:nvPr/>
            </p14:nvContentPartPr>
            <p14:xfrm>
              <a:off x="7577400" y="175480"/>
              <a:ext cx="831960" cy="28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8400" y="166480"/>
                <a:ext cx="849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14:cNvPr>
              <p14:cNvContentPartPr/>
              <p14:nvPr/>
            </p14:nvContentPartPr>
            <p14:xfrm>
              <a:off x="8461560" y="1076920"/>
              <a:ext cx="254160" cy="160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52560" y="1067900"/>
                <a:ext cx="271800" cy="1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14:cNvPr>
              <p14:cNvContentPartPr/>
              <p14:nvPr/>
            </p14:nvContentPartPr>
            <p14:xfrm>
              <a:off x="6280320" y="648160"/>
              <a:ext cx="2102040" cy="1162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1679" y="639160"/>
                <a:ext cx="2119683" cy="11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14:cNvPr>
              <p14:cNvContentPartPr/>
              <p14:nvPr/>
            </p14:nvContentPartPr>
            <p14:xfrm>
              <a:off x="5998800" y="84040"/>
              <a:ext cx="2826720" cy="1874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80800" y="48040"/>
                <a:ext cx="2862360" cy="19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14:cNvPr>
              <p14:cNvContentPartPr/>
              <p14:nvPr/>
            </p14:nvContentPartPr>
            <p14:xfrm>
              <a:off x="475680" y="801160"/>
              <a:ext cx="2815200" cy="2026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6680" y="792520"/>
                <a:ext cx="2832840" cy="20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14:cNvPr>
              <p14:cNvContentPartPr/>
              <p14:nvPr/>
            </p14:nvContentPartPr>
            <p14:xfrm>
              <a:off x="3853200" y="1888360"/>
              <a:ext cx="1813320" cy="2032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44200" y="1879720"/>
                <a:ext cx="1830960" cy="20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14:cNvPr>
              <p14:cNvContentPartPr/>
              <p14:nvPr/>
            </p14:nvContentPartPr>
            <p14:xfrm>
              <a:off x="4742760" y="4532200"/>
              <a:ext cx="3600" cy="33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34120" y="4523560"/>
                <a:ext cx="212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14:cNvPr>
              <p14:cNvContentPartPr/>
              <p14:nvPr/>
            </p14:nvContentPartPr>
            <p14:xfrm>
              <a:off x="5647440" y="4019200"/>
              <a:ext cx="107280" cy="95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38800" y="4010560"/>
                <a:ext cx="1249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14:cNvPr>
              <p14:cNvContentPartPr/>
              <p14:nvPr/>
            </p14:nvContentPartPr>
            <p14:xfrm>
              <a:off x="4502280" y="3991840"/>
              <a:ext cx="465840" cy="458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93633" y="3982840"/>
                <a:ext cx="483494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14:cNvPr>
              <p14:cNvContentPartPr/>
              <p14:nvPr/>
            </p14:nvContentPartPr>
            <p14:xfrm>
              <a:off x="4731240" y="4614280"/>
              <a:ext cx="295920" cy="20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22240" y="4605640"/>
                <a:ext cx="31356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14:cNvPr>
              <p14:cNvContentPartPr/>
              <p14:nvPr/>
            </p14:nvContentPartPr>
            <p14:xfrm>
              <a:off x="5160720" y="4183720"/>
              <a:ext cx="1011600" cy="453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7" y="4174720"/>
                <a:ext cx="1029246" cy="47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8195245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14:cNvPr>
              <p14:cNvContentPartPr/>
              <p14:nvPr/>
            </p14:nvContentPartPr>
            <p14:xfrm>
              <a:off x="1753320" y="99520"/>
              <a:ext cx="2093760" cy="9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4680" y="90880"/>
                <a:ext cx="2111400" cy="9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14:cNvPr>
              <p14:cNvContentPartPr/>
              <p14:nvPr/>
            </p14:nvContentPartPr>
            <p14:xfrm>
              <a:off x="4208880" y="505240"/>
              <a:ext cx="271476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9880" y="496240"/>
                <a:ext cx="2732400" cy="5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14:cNvPr>
              <p14:cNvContentPartPr/>
              <p14:nvPr/>
            </p14:nvContentPartPr>
            <p14:xfrm>
              <a:off x="7547160" y="433960"/>
              <a:ext cx="399240" cy="86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38160" y="424960"/>
                <a:ext cx="416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14:cNvPr>
              <p14:cNvContentPartPr/>
              <p14:nvPr/>
            </p14:nvContentPartPr>
            <p14:xfrm>
              <a:off x="1092720" y="1286080"/>
              <a:ext cx="463680" cy="9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20" y="1277440"/>
                <a:ext cx="481320" cy="10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14:cNvPr>
              <p14:cNvContentPartPr/>
              <p14:nvPr/>
            </p14:nvContentPartPr>
            <p14:xfrm>
              <a:off x="1117920" y="1666960"/>
              <a:ext cx="525960" cy="27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8920" y="1657960"/>
                <a:ext cx="5436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14:cNvPr>
              <p14:cNvContentPartPr/>
              <p14:nvPr/>
            </p14:nvContentPartPr>
            <p14:xfrm>
              <a:off x="1981920" y="1750480"/>
              <a:ext cx="1724040" cy="428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3280" y="1741840"/>
                <a:ext cx="174168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14:cNvPr>
              <p14:cNvContentPartPr/>
              <p14:nvPr/>
            </p14:nvContentPartPr>
            <p14:xfrm>
              <a:off x="199920" y="2380840"/>
              <a:ext cx="8718480" cy="794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1280" y="2372196"/>
                <a:ext cx="8736120" cy="812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14:cNvPr>
              <p14:cNvContentPartPr/>
              <p14:nvPr/>
            </p14:nvContentPartPr>
            <p14:xfrm>
              <a:off x="130440" y="3126040"/>
              <a:ext cx="8808840" cy="89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800" y="3117040"/>
                <a:ext cx="8826480" cy="9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14:cNvPr>
              <p14:cNvContentPartPr/>
              <p14:nvPr/>
            </p14:nvContentPartPr>
            <p14:xfrm>
              <a:off x="5839680" y="349432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1040" y="3485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14:cNvPr>
              <p14:cNvContentPartPr/>
              <p14:nvPr/>
            </p14:nvContentPartPr>
            <p14:xfrm>
              <a:off x="5468520" y="3622840"/>
              <a:ext cx="1068480" cy="244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59883" y="3614187"/>
                <a:ext cx="1086114" cy="26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14:cNvPr>
              <p14:cNvContentPartPr/>
              <p14:nvPr/>
            </p14:nvContentPartPr>
            <p14:xfrm>
              <a:off x="5073960" y="3418720"/>
              <a:ext cx="225000" cy="506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65320" y="3410080"/>
                <a:ext cx="24264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14:cNvPr>
              <p14:cNvContentPartPr/>
              <p14:nvPr/>
            </p14:nvContentPartPr>
            <p14:xfrm>
              <a:off x="6820680" y="3271840"/>
              <a:ext cx="1955160" cy="775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11682" y="3262840"/>
                <a:ext cx="1972797" cy="79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05571756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14:cNvPr>
              <p14:cNvContentPartPr/>
              <p14:nvPr/>
            </p14:nvContentPartPr>
            <p14:xfrm>
              <a:off x="2080200" y="129040"/>
              <a:ext cx="3913560" cy="576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71200" y="120400"/>
                <a:ext cx="393120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14:cNvPr>
              <p14:cNvContentPartPr/>
              <p14:nvPr/>
            </p14:nvContentPartPr>
            <p14:xfrm>
              <a:off x="6448440" y="238120"/>
              <a:ext cx="919800" cy="281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39800" y="229120"/>
                <a:ext cx="9374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14:cNvPr>
              <p14:cNvContentPartPr/>
              <p14:nvPr/>
            </p14:nvContentPartPr>
            <p14:xfrm>
              <a:off x="7577400" y="175480"/>
              <a:ext cx="831960" cy="28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8400" y="166480"/>
                <a:ext cx="849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14:cNvPr>
              <p14:cNvContentPartPr/>
              <p14:nvPr/>
            </p14:nvContentPartPr>
            <p14:xfrm>
              <a:off x="8461560" y="1076920"/>
              <a:ext cx="254160" cy="160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52560" y="1067900"/>
                <a:ext cx="271800" cy="1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14:cNvPr>
              <p14:cNvContentPartPr/>
              <p14:nvPr/>
            </p14:nvContentPartPr>
            <p14:xfrm>
              <a:off x="6280320" y="648160"/>
              <a:ext cx="2102040" cy="1162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1679" y="639160"/>
                <a:ext cx="2119683" cy="11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14:cNvPr>
              <p14:cNvContentPartPr/>
              <p14:nvPr/>
            </p14:nvContentPartPr>
            <p14:xfrm>
              <a:off x="5998800" y="84040"/>
              <a:ext cx="2826720" cy="1874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80800" y="48040"/>
                <a:ext cx="2862360" cy="19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14:cNvPr>
              <p14:cNvContentPartPr/>
              <p14:nvPr/>
            </p14:nvContentPartPr>
            <p14:xfrm>
              <a:off x="475680" y="801160"/>
              <a:ext cx="2815200" cy="2026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6680" y="792520"/>
                <a:ext cx="2832840" cy="20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14:cNvPr>
              <p14:cNvContentPartPr/>
              <p14:nvPr/>
            </p14:nvContentPartPr>
            <p14:xfrm>
              <a:off x="3853200" y="1888360"/>
              <a:ext cx="1813320" cy="2032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44200" y="1879720"/>
                <a:ext cx="1830960" cy="20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14:cNvPr>
              <p14:cNvContentPartPr/>
              <p14:nvPr/>
            </p14:nvContentPartPr>
            <p14:xfrm>
              <a:off x="4742760" y="4532200"/>
              <a:ext cx="3600" cy="33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34120" y="4523560"/>
                <a:ext cx="212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14:cNvPr>
              <p14:cNvContentPartPr/>
              <p14:nvPr/>
            </p14:nvContentPartPr>
            <p14:xfrm>
              <a:off x="5647440" y="4019200"/>
              <a:ext cx="107280" cy="95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38800" y="4010560"/>
                <a:ext cx="1249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14:cNvPr>
              <p14:cNvContentPartPr/>
              <p14:nvPr/>
            </p14:nvContentPartPr>
            <p14:xfrm>
              <a:off x="4502280" y="3991840"/>
              <a:ext cx="465840" cy="458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93633" y="3982840"/>
                <a:ext cx="483494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14:cNvPr>
              <p14:cNvContentPartPr/>
              <p14:nvPr/>
            </p14:nvContentPartPr>
            <p14:xfrm>
              <a:off x="4731240" y="4614280"/>
              <a:ext cx="295920" cy="20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22240" y="4605640"/>
                <a:ext cx="31356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14:cNvPr>
              <p14:cNvContentPartPr/>
              <p14:nvPr/>
            </p14:nvContentPartPr>
            <p14:xfrm>
              <a:off x="5160720" y="4183720"/>
              <a:ext cx="1011600" cy="453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7" y="4174720"/>
                <a:ext cx="1029246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327AC7D-579E-4AE2-8666-19D8A9C305CE}"/>
                  </a:ext>
                </a:extLst>
              </p14:cNvPr>
              <p14:cNvContentPartPr/>
              <p14:nvPr/>
            </p14:nvContentPartPr>
            <p14:xfrm>
              <a:off x="3673920" y="2663080"/>
              <a:ext cx="130320" cy="104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327AC7D-579E-4AE2-8666-19D8A9C305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6280" y="2645440"/>
                <a:ext cx="165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1E55444-0F72-4674-A541-FD8F391BEFA8}"/>
                  </a:ext>
                </a:extLst>
              </p14:cNvPr>
              <p14:cNvContentPartPr/>
              <p14:nvPr/>
            </p14:nvContentPartPr>
            <p14:xfrm>
              <a:off x="3639720" y="2910760"/>
              <a:ext cx="548640" cy="101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1E55444-0F72-4674-A541-FD8F391BE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21720" y="2892760"/>
                <a:ext cx="584280" cy="10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54C5638-573B-4788-BBDF-F8D61C1F8A6C}"/>
                  </a:ext>
                </a:extLst>
              </p14:cNvPr>
              <p14:cNvContentPartPr/>
              <p14:nvPr/>
            </p14:nvContentPartPr>
            <p14:xfrm>
              <a:off x="6148560" y="2430520"/>
              <a:ext cx="275400" cy="19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54C5638-573B-4788-BBDF-F8D61C1F8A6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39560" y="2421520"/>
                <a:ext cx="2930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0BDD2F6-D4AD-4B08-8B00-6E0D5A96975F}"/>
                  </a:ext>
                </a:extLst>
              </p14:cNvPr>
              <p14:cNvContentPartPr/>
              <p14:nvPr/>
            </p14:nvContentPartPr>
            <p14:xfrm>
              <a:off x="6173040" y="2215240"/>
              <a:ext cx="202320" cy="7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0BDD2F6-D4AD-4B08-8B00-6E0D5A9697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64400" y="2206240"/>
                <a:ext cx="2199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BB419FA-9F26-43D8-83DC-0AB67C30EB3E}"/>
                  </a:ext>
                </a:extLst>
              </p14:cNvPr>
              <p14:cNvContentPartPr/>
              <p14:nvPr/>
            </p14:nvContentPartPr>
            <p14:xfrm>
              <a:off x="6568680" y="2412880"/>
              <a:ext cx="12024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BB419FA-9F26-43D8-83DC-0AB67C30EB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60040" y="2403880"/>
                <a:ext cx="1378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67F493-190A-4B38-BBF0-B2DFC9B716D4}"/>
                  </a:ext>
                </a:extLst>
              </p14:cNvPr>
              <p14:cNvContentPartPr/>
              <p14:nvPr/>
            </p14:nvContentPartPr>
            <p14:xfrm>
              <a:off x="6562920" y="2497480"/>
              <a:ext cx="123480" cy="9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67F493-190A-4B38-BBF0-B2DFC9B716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53920" y="2488840"/>
                <a:ext cx="141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3CC79C-C3DE-4DF6-9FA4-5E756FD4438A}"/>
                  </a:ext>
                </a:extLst>
              </p14:cNvPr>
              <p14:cNvContentPartPr/>
              <p14:nvPr/>
            </p14:nvContentPartPr>
            <p14:xfrm>
              <a:off x="6910680" y="2129560"/>
              <a:ext cx="788400" cy="575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3CC79C-C3DE-4DF6-9FA4-5E756FD4438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01680" y="2120920"/>
                <a:ext cx="806040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9924E8B-AD2E-4830-94DE-6FB6FF4BCB2A}"/>
                  </a:ext>
                </a:extLst>
              </p14:cNvPr>
              <p14:cNvContentPartPr/>
              <p14:nvPr/>
            </p14:nvContentPartPr>
            <p14:xfrm>
              <a:off x="7867920" y="2182120"/>
              <a:ext cx="906480" cy="659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9924E8B-AD2E-4830-94DE-6FB6FF4BCB2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58920" y="2173475"/>
                <a:ext cx="924120" cy="67717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36767671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14:cNvPr>
              <p14:cNvContentPartPr/>
              <p14:nvPr/>
            </p14:nvContentPartPr>
            <p14:xfrm>
              <a:off x="2080200" y="129040"/>
              <a:ext cx="3913560" cy="576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71200" y="120400"/>
                <a:ext cx="393120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14:cNvPr>
              <p14:cNvContentPartPr/>
              <p14:nvPr/>
            </p14:nvContentPartPr>
            <p14:xfrm>
              <a:off x="6448440" y="238120"/>
              <a:ext cx="919800" cy="281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39800" y="229120"/>
                <a:ext cx="9374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14:cNvPr>
              <p14:cNvContentPartPr/>
              <p14:nvPr/>
            </p14:nvContentPartPr>
            <p14:xfrm>
              <a:off x="7577400" y="175480"/>
              <a:ext cx="831960" cy="28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8400" y="166480"/>
                <a:ext cx="849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14:cNvPr>
              <p14:cNvContentPartPr/>
              <p14:nvPr/>
            </p14:nvContentPartPr>
            <p14:xfrm>
              <a:off x="8461560" y="1076920"/>
              <a:ext cx="254160" cy="160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52560" y="1067900"/>
                <a:ext cx="271800" cy="1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14:cNvPr>
              <p14:cNvContentPartPr/>
              <p14:nvPr/>
            </p14:nvContentPartPr>
            <p14:xfrm>
              <a:off x="6280320" y="648160"/>
              <a:ext cx="2102040" cy="1162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1679" y="639160"/>
                <a:ext cx="2119683" cy="11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14:cNvPr>
              <p14:cNvContentPartPr/>
              <p14:nvPr/>
            </p14:nvContentPartPr>
            <p14:xfrm>
              <a:off x="5998800" y="84040"/>
              <a:ext cx="2826720" cy="1874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80800" y="48040"/>
                <a:ext cx="2862360" cy="19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14:cNvPr>
              <p14:cNvContentPartPr/>
              <p14:nvPr/>
            </p14:nvContentPartPr>
            <p14:xfrm>
              <a:off x="475680" y="801160"/>
              <a:ext cx="2815200" cy="2026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6680" y="792520"/>
                <a:ext cx="2832840" cy="20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14:cNvPr>
              <p14:cNvContentPartPr/>
              <p14:nvPr/>
            </p14:nvContentPartPr>
            <p14:xfrm>
              <a:off x="3853200" y="1888360"/>
              <a:ext cx="1813320" cy="2032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44200" y="1879720"/>
                <a:ext cx="1830960" cy="20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14:cNvPr>
              <p14:cNvContentPartPr/>
              <p14:nvPr/>
            </p14:nvContentPartPr>
            <p14:xfrm>
              <a:off x="4742760" y="4532200"/>
              <a:ext cx="3600" cy="33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34120" y="4523560"/>
                <a:ext cx="212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14:cNvPr>
              <p14:cNvContentPartPr/>
              <p14:nvPr/>
            </p14:nvContentPartPr>
            <p14:xfrm>
              <a:off x="5647440" y="4019200"/>
              <a:ext cx="107280" cy="95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38800" y="4010560"/>
                <a:ext cx="1249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14:cNvPr>
              <p14:cNvContentPartPr/>
              <p14:nvPr/>
            </p14:nvContentPartPr>
            <p14:xfrm>
              <a:off x="4502280" y="3991840"/>
              <a:ext cx="465840" cy="458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93633" y="3982840"/>
                <a:ext cx="483494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14:cNvPr>
              <p14:cNvContentPartPr/>
              <p14:nvPr/>
            </p14:nvContentPartPr>
            <p14:xfrm>
              <a:off x="4731240" y="4614280"/>
              <a:ext cx="295920" cy="20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22240" y="4605640"/>
                <a:ext cx="31356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14:cNvPr>
              <p14:cNvContentPartPr/>
              <p14:nvPr/>
            </p14:nvContentPartPr>
            <p14:xfrm>
              <a:off x="5160720" y="4183720"/>
              <a:ext cx="1011600" cy="453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7" y="4174720"/>
                <a:ext cx="1029246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327AC7D-579E-4AE2-8666-19D8A9C305CE}"/>
                  </a:ext>
                </a:extLst>
              </p14:cNvPr>
              <p14:cNvContentPartPr/>
              <p14:nvPr/>
            </p14:nvContentPartPr>
            <p14:xfrm>
              <a:off x="3673920" y="2663080"/>
              <a:ext cx="130320" cy="104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327AC7D-579E-4AE2-8666-19D8A9C305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6280" y="2645440"/>
                <a:ext cx="165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1E55444-0F72-4674-A541-FD8F391BEFA8}"/>
                  </a:ext>
                </a:extLst>
              </p14:cNvPr>
              <p14:cNvContentPartPr/>
              <p14:nvPr/>
            </p14:nvContentPartPr>
            <p14:xfrm>
              <a:off x="3639720" y="2910760"/>
              <a:ext cx="548640" cy="101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1E55444-0F72-4674-A541-FD8F391BE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21720" y="2892760"/>
                <a:ext cx="584280" cy="10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54C5638-573B-4788-BBDF-F8D61C1F8A6C}"/>
                  </a:ext>
                </a:extLst>
              </p14:cNvPr>
              <p14:cNvContentPartPr/>
              <p14:nvPr/>
            </p14:nvContentPartPr>
            <p14:xfrm>
              <a:off x="6148560" y="2430520"/>
              <a:ext cx="275400" cy="19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54C5638-573B-4788-BBDF-F8D61C1F8A6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39560" y="2421520"/>
                <a:ext cx="2930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0BDD2F6-D4AD-4B08-8B00-6E0D5A96975F}"/>
                  </a:ext>
                </a:extLst>
              </p14:cNvPr>
              <p14:cNvContentPartPr/>
              <p14:nvPr/>
            </p14:nvContentPartPr>
            <p14:xfrm>
              <a:off x="6173040" y="2215240"/>
              <a:ext cx="202320" cy="7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0BDD2F6-D4AD-4B08-8B00-6E0D5A9697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64400" y="2206240"/>
                <a:ext cx="2199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BB419FA-9F26-43D8-83DC-0AB67C30EB3E}"/>
                  </a:ext>
                </a:extLst>
              </p14:cNvPr>
              <p14:cNvContentPartPr/>
              <p14:nvPr/>
            </p14:nvContentPartPr>
            <p14:xfrm>
              <a:off x="6568680" y="2412880"/>
              <a:ext cx="12024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BB419FA-9F26-43D8-83DC-0AB67C30EB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60040" y="2403880"/>
                <a:ext cx="1378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67F493-190A-4B38-BBF0-B2DFC9B716D4}"/>
                  </a:ext>
                </a:extLst>
              </p14:cNvPr>
              <p14:cNvContentPartPr/>
              <p14:nvPr/>
            </p14:nvContentPartPr>
            <p14:xfrm>
              <a:off x="6562920" y="2497480"/>
              <a:ext cx="123480" cy="9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67F493-190A-4B38-BBF0-B2DFC9B716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53920" y="2488840"/>
                <a:ext cx="141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3CC79C-C3DE-4DF6-9FA4-5E756FD4438A}"/>
                  </a:ext>
                </a:extLst>
              </p14:cNvPr>
              <p14:cNvContentPartPr/>
              <p14:nvPr/>
            </p14:nvContentPartPr>
            <p14:xfrm>
              <a:off x="6910680" y="2129560"/>
              <a:ext cx="788400" cy="575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3CC79C-C3DE-4DF6-9FA4-5E756FD4438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01680" y="2120920"/>
                <a:ext cx="806040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9924E8B-AD2E-4830-94DE-6FB6FF4BCB2A}"/>
                  </a:ext>
                </a:extLst>
              </p14:cNvPr>
              <p14:cNvContentPartPr/>
              <p14:nvPr/>
            </p14:nvContentPartPr>
            <p14:xfrm>
              <a:off x="7867920" y="2182120"/>
              <a:ext cx="906480" cy="659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9924E8B-AD2E-4830-94DE-6FB6FF4BCB2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58920" y="2173475"/>
                <a:ext cx="924120" cy="677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6AAD461-2087-4FB1-96C9-533FD36C0E07}"/>
                  </a:ext>
                </a:extLst>
              </p14:cNvPr>
              <p14:cNvContentPartPr/>
              <p14:nvPr/>
            </p14:nvContentPartPr>
            <p14:xfrm>
              <a:off x="5249280" y="2899240"/>
              <a:ext cx="267840" cy="25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6AAD461-2087-4FB1-96C9-533FD36C0E0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40640" y="2890600"/>
                <a:ext cx="2854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82986F3-BDE0-43E7-92C7-15F74A8BF7DE}"/>
                  </a:ext>
                </a:extLst>
              </p14:cNvPr>
              <p14:cNvContentPartPr/>
              <p14:nvPr/>
            </p14:nvContentPartPr>
            <p14:xfrm>
              <a:off x="6042000" y="2941720"/>
              <a:ext cx="9108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82986F3-BDE0-43E7-92C7-15F74A8BF7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33000" y="2932720"/>
                <a:ext cx="108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659DC3-BD51-4B5B-B9F4-6895A00C4593}"/>
                  </a:ext>
                </a:extLst>
              </p14:cNvPr>
              <p14:cNvContentPartPr/>
              <p14:nvPr/>
            </p14:nvContentPartPr>
            <p14:xfrm>
              <a:off x="6026520" y="3015880"/>
              <a:ext cx="125640" cy="18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659DC3-BD51-4B5B-B9F4-6895A00C459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17880" y="3007240"/>
                <a:ext cx="143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89BC20-D19F-4366-AD31-740B40542591}"/>
                  </a:ext>
                </a:extLst>
              </p14:cNvPr>
              <p14:cNvContentPartPr/>
              <p14:nvPr/>
            </p14:nvContentPartPr>
            <p14:xfrm>
              <a:off x="5635560" y="2848840"/>
              <a:ext cx="277200" cy="305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89BC20-D19F-4366-AD31-740B405425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26920" y="2839840"/>
                <a:ext cx="29484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A6C2791-691F-4059-8A15-A565E7091DDE}"/>
                  </a:ext>
                </a:extLst>
              </p14:cNvPr>
              <p14:cNvContentPartPr/>
              <p14:nvPr/>
            </p14:nvContentPartPr>
            <p14:xfrm>
              <a:off x="6330720" y="2897800"/>
              <a:ext cx="12600" cy="17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A6C2791-691F-4059-8A15-A565E7091D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22080" y="2889160"/>
                <a:ext cx="302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871DCE7-ED2F-40BC-A30B-85729586DA9B}"/>
                  </a:ext>
                </a:extLst>
              </p14:cNvPr>
              <p14:cNvContentPartPr/>
              <p14:nvPr/>
            </p14:nvContentPartPr>
            <p14:xfrm>
              <a:off x="6258000" y="2891320"/>
              <a:ext cx="175320" cy="2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871DCE7-ED2F-40BC-A30B-85729586DA9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49000" y="2882320"/>
                <a:ext cx="1929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7FC98BE-2299-4AC0-AB44-1DC98EDE8B33}"/>
                  </a:ext>
                </a:extLst>
              </p14:cNvPr>
              <p14:cNvContentPartPr/>
              <p14:nvPr/>
            </p14:nvContentPartPr>
            <p14:xfrm>
              <a:off x="6475440" y="3013360"/>
              <a:ext cx="99720" cy="5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7FC98BE-2299-4AC0-AB44-1DC98EDE8B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66440" y="3004720"/>
                <a:ext cx="11736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44AD69-1700-43DA-A548-6D98989D2F59}"/>
                  </a:ext>
                </a:extLst>
              </p14:cNvPr>
              <p14:cNvContentPartPr/>
              <p14:nvPr/>
            </p14:nvContentPartPr>
            <p14:xfrm>
              <a:off x="6601080" y="2974840"/>
              <a:ext cx="295920" cy="144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44AD69-1700-43DA-A548-6D98989D2F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92440" y="2965840"/>
                <a:ext cx="3135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B41C0C-76E3-4B8F-B071-C2B531D311BF}"/>
                  </a:ext>
                </a:extLst>
              </p14:cNvPr>
              <p14:cNvContentPartPr/>
              <p14:nvPr/>
            </p14:nvContentPartPr>
            <p14:xfrm>
              <a:off x="6924360" y="3007960"/>
              <a:ext cx="146880" cy="391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B41C0C-76E3-4B8F-B071-C2B531D311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15720" y="2998960"/>
                <a:ext cx="1645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62E00FF-9A74-45E6-9E35-7A60C9087422}"/>
                  </a:ext>
                </a:extLst>
              </p14:cNvPr>
              <p14:cNvContentPartPr/>
              <p14:nvPr/>
            </p14:nvContentPartPr>
            <p14:xfrm>
              <a:off x="7171320" y="2965480"/>
              <a:ext cx="787680" cy="175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62E00FF-9A74-45E6-9E35-7A60C908742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2680" y="2956840"/>
                <a:ext cx="8053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9F4BF05-0D93-4B5E-8C6A-974A37740E53}"/>
                  </a:ext>
                </a:extLst>
              </p14:cNvPr>
              <p14:cNvContentPartPr/>
              <p14:nvPr/>
            </p14:nvContentPartPr>
            <p14:xfrm>
              <a:off x="8100840" y="2835520"/>
              <a:ext cx="831240" cy="573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9F4BF05-0D93-4B5E-8C6A-974A37740E5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92200" y="2826880"/>
                <a:ext cx="84888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1458118-73F9-4B8D-8B20-83559684B39F}"/>
                  </a:ext>
                </a:extLst>
              </p14:cNvPr>
              <p14:cNvContentPartPr/>
              <p14:nvPr/>
            </p14:nvContentPartPr>
            <p14:xfrm>
              <a:off x="5338920" y="3387040"/>
              <a:ext cx="253800" cy="254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1458118-73F9-4B8D-8B20-83559684B3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30280" y="3378040"/>
                <a:ext cx="2714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EB5110A-0334-43AF-BA73-A22BE7D77FCC}"/>
                  </a:ext>
                </a:extLst>
              </p14:cNvPr>
              <p14:cNvContentPartPr/>
              <p14:nvPr/>
            </p14:nvContentPartPr>
            <p14:xfrm>
              <a:off x="6068280" y="3507640"/>
              <a:ext cx="127440" cy="17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EB5110A-0334-43AF-BA73-A22BE7D77FC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59640" y="3499000"/>
                <a:ext cx="145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BE8C37-92D2-4991-8082-D38C483F1810}"/>
                  </a:ext>
                </a:extLst>
              </p14:cNvPr>
              <p14:cNvContentPartPr/>
              <p14:nvPr/>
            </p14:nvContentPartPr>
            <p14:xfrm>
              <a:off x="6079800" y="3599080"/>
              <a:ext cx="136080" cy="20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BE8C37-92D2-4991-8082-D38C483F181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70800" y="3590440"/>
                <a:ext cx="15372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0A0A641-506E-48B9-A429-62C5DF4BCB9D}"/>
                  </a:ext>
                </a:extLst>
              </p14:cNvPr>
              <p14:cNvContentPartPr/>
              <p14:nvPr/>
            </p14:nvContentPartPr>
            <p14:xfrm>
              <a:off x="5693160" y="3352480"/>
              <a:ext cx="241200" cy="35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0A0A641-506E-48B9-A429-62C5DF4BCB9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84507" y="3343831"/>
                <a:ext cx="258866" cy="373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3960AE-6601-43E8-8BDB-EB02049F6166}"/>
                  </a:ext>
                </a:extLst>
              </p14:cNvPr>
              <p14:cNvContentPartPr/>
              <p14:nvPr/>
            </p14:nvContentPartPr>
            <p14:xfrm>
              <a:off x="7249440" y="344788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3960AE-6601-43E8-8BDB-EB02049F61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40440" y="3439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4F30AE2-8DBE-4422-9F79-AE4A07D232A7}"/>
                  </a:ext>
                </a:extLst>
              </p14:cNvPr>
              <p14:cNvContentPartPr/>
              <p14:nvPr/>
            </p14:nvContentPartPr>
            <p14:xfrm>
              <a:off x="8004720" y="3528880"/>
              <a:ext cx="131400" cy="97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4F30AE2-8DBE-4422-9F79-AE4A07D232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6080" y="3519880"/>
                <a:ext cx="1490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B5DCBC5-CE93-4194-8F56-92666BFA2AEB}"/>
                  </a:ext>
                </a:extLst>
              </p14:cNvPr>
              <p14:cNvContentPartPr/>
              <p14:nvPr/>
            </p14:nvContentPartPr>
            <p14:xfrm>
              <a:off x="8002920" y="3589720"/>
              <a:ext cx="117000" cy="23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B5DCBC5-CE93-4194-8F56-92666BFA2A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993920" y="3581080"/>
                <a:ext cx="1346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16B7AFB-0F61-48FF-A1CF-BF050A9E2058}"/>
                  </a:ext>
                </a:extLst>
              </p14:cNvPr>
              <p14:cNvContentPartPr/>
              <p14:nvPr/>
            </p14:nvContentPartPr>
            <p14:xfrm>
              <a:off x="7649760" y="3443560"/>
              <a:ext cx="247680" cy="203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16B7AFB-0F61-48FF-A1CF-BF050A9E205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640760" y="3434920"/>
                <a:ext cx="2653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7CE338D-4CC9-41DA-987D-571524FE3BE4}"/>
                  </a:ext>
                </a:extLst>
              </p14:cNvPr>
              <p14:cNvContentPartPr/>
              <p14:nvPr/>
            </p14:nvContentPartPr>
            <p14:xfrm>
              <a:off x="7217400" y="3484960"/>
              <a:ext cx="305280" cy="162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7CE338D-4CC9-41DA-987D-571524FE3BE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08760" y="3476301"/>
                <a:ext cx="322920" cy="1800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0EF14F6-823F-4BA4-9E20-3EFA49295CC0}"/>
                  </a:ext>
                </a:extLst>
              </p14:cNvPr>
              <p14:cNvContentPartPr/>
              <p14:nvPr/>
            </p14:nvContentPartPr>
            <p14:xfrm>
              <a:off x="6342600" y="3498640"/>
              <a:ext cx="788040" cy="410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0EF14F6-823F-4BA4-9E20-3EFA49295CC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33600" y="3489640"/>
                <a:ext cx="80568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5603D71-D65D-4D2F-88D4-FFEE0C092199}"/>
                  </a:ext>
                </a:extLst>
              </p14:cNvPr>
              <p14:cNvContentPartPr/>
              <p14:nvPr/>
            </p14:nvContentPartPr>
            <p14:xfrm>
              <a:off x="8189760" y="3527440"/>
              <a:ext cx="309240" cy="160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5603D71-D65D-4D2F-88D4-FFEE0C09219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180760" y="3518800"/>
                <a:ext cx="3268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90CDEF0-889D-490C-B6C9-5E7E7ACC5937}"/>
                  </a:ext>
                </a:extLst>
              </p14:cNvPr>
              <p14:cNvContentPartPr/>
              <p14:nvPr/>
            </p14:nvContentPartPr>
            <p14:xfrm>
              <a:off x="8563440" y="3548680"/>
              <a:ext cx="116640" cy="162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90CDEF0-889D-490C-B6C9-5E7E7ACC593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554440" y="3540040"/>
                <a:ext cx="134280" cy="17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20385859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14:cNvPr>
              <p14:cNvContentPartPr/>
              <p14:nvPr/>
            </p14:nvContentPartPr>
            <p14:xfrm>
              <a:off x="2080200" y="129040"/>
              <a:ext cx="3913560" cy="576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71200" y="120400"/>
                <a:ext cx="393120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14:cNvPr>
              <p14:cNvContentPartPr/>
              <p14:nvPr/>
            </p14:nvContentPartPr>
            <p14:xfrm>
              <a:off x="6448440" y="238120"/>
              <a:ext cx="919800" cy="281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39800" y="229120"/>
                <a:ext cx="9374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14:cNvPr>
              <p14:cNvContentPartPr/>
              <p14:nvPr/>
            </p14:nvContentPartPr>
            <p14:xfrm>
              <a:off x="7577400" y="175480"/>
              <a:ext cx="831960" cy="28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8400" y="166480"/>
                <a:ext cx="849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14:cNvPr>
              <p14:cNvContentPartPr/>
              <p14:nvPr/>
            </p14:nvContentPartPr>
            <p14:xfrm>
              <a:off x="8461560" y="1076920"/>
              <a:ext cx="254160" cy="160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52560" y="1067900"/>
                <a:ext cx="271800" cy="1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14:cNvPr>
              <p14:cNvContentPartPr/>
              <p14:nvPr/>
            </p14:nvContentPartPr>
            <p14:xfrm>
              <a:off x="6280320" y="648160"/>
              <a:ext cx="2102040" cy="1162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1679" y="639160"/>
                <a:ext cx="2119683" cy="11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14:cNvPr>
              <p14:cNvContentPartPr/>
              <p14:nvPr/>
            </p14:nvContentPartPr>
            <p14:xfrm>
              <a:off x="5998800" y="84040"/>
              <a:ext cx="2826720" cy="1874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80800" y="48040"/>
                <a:ext cx="2862360" cy="19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14:cNvPr>
              <p14:cNvContentPartPr/>
              <p14:nvPr/>
            </p14:nvContentPartPr>
            <p14:xfrm>
              <a:off x="475680" y="801160"/>
              <a:ext cx="2815200" cy="2026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6680" y="792520"/>
                <a:ext cx="2832840" cy="20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14:cNvPr>
              <p14:cNvContentPartPr/>
              <p14:nvPr/>
            </p14:nvContentPartPr>
            <p14:xfrm>
              <a:off x="3853200" y="1888360"/>
              <a:ext cx="1813320" cy="2032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44200" y="1879720"/>
                <a:ext cx="1830960" cy="20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14:cNvPr>
              <p14:cNvContentPartPr/>
              <p14:nvPr/>
            </p14:nvContentPartPr>
            <p14:xfrm>
              <a:off x="4742760" y="4532200"/>
              <a:ext cx="3600" cy="33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34120" y="4523560"/>
                <a:ext cx="212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14:cNvPr>
              <p14:cNvContentPartPr/>
              <p14:nvPr/>
            </p14:nvContentPartPr>
            <p14:xfrm>
              <a:off x="5647440" y="4019200"/>
              <a:ext cx="107280" cy="95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38800" y="4010560"/>
                <a:ext cx="1249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14:cNvPr>
              <p14:cNvContentPartPr/>
              <p14:nvPr/>
            </p14:nvContentPartPr>
            <p14:xfrm>
              <a:off x="4502280" y="3991840"/>
              <a:ext cx="465840" cy="458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93633" y="3982840"/>
                <a:ext cx="483494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14:cNvPr>
              <p14:cNvContentPartPr/>
              <p14:nvPr/>
            </p14:nvContentPartPr>
            <p14:xfrm>
              <a:off x="4731240" y="4614280"/>
              <a:ext cx="295920" cy="20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22240" y="4605640"/>
                <a:ext cx="31356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14:cNvPr>
              <p14:cNvContentPartPr/>
              <p14:nvPr/>
            </p14:nvContentPartPr>
            <p14:xfrm>
              <a:off x="5160720" y="4183720"/>
              <a:ext cx="1011600" cy="453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7" y="4174720"/>
                <a:ext cx="1029246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327AC7D-579E-4AE2-8666-19D8A9C305CE}"/>
                  </a:ext>
                </a:extLst>
              </p14:cNvPr>
              <p14:cNvContentPartPr/>
              <p14:nvPr/>
            </p14:nvContentPartPr>
            <p14:xfrm>
              <a:off x="3673920" y="2663080"/>
              <a:ext cx="130320" cy="104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327AC7D-579E-4AE2-8666-19D8A9C305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6280" y="2645440"/>
                <a:ext cx="165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1E55444-0F72-4674-A541-FD8F391BEFA8}"/>
                  </a:ext>
                </a:extLst>
              </p14:cNvPr>
              <p14:cNvContentPartPr/>
              <p14:nvPr/>
            </p14:nvContentPartPr>
            <p14:xfrm>
              <a:off x="3639720" y="2910760"/>
              <a:ext cx="548640" cy="101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1E55444-0F72-4674-A541-FD8F391BE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21720" y="2892760"/>
                <a:ext cx="584280" cy="10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54C5638-573B-4788-BBDF-F8D61C1F8A6C}"/>
                  </a:ext>
                </a:extLst>
              </p14:cNvPr>
              <p14:cNvContentPartPr/>
              <p14:nvPr/>
            </p14:nvContentPartPr>
            <p14:xfrm>
              <a:off x="6148560" y="2430520"/>
              <a:ext cx="275400" cy="19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54C5638-573B-4788-BBDF-F8D61C1F8A6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39560" y="2421520"/>
                <a:ext cx="2930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0BDD2F6-D4AD-4B08-8B00-6E0D5A96975F}"/>
                  </a:ext>
                </a:extLst>
              </p14:cNvPr>
              <p14:cNvContentPartPr/>
              <p14:nvPr/>
            </p14:nvContentPartPr>
            <p14:xfrm>
              <a:off x="6173040" y="2215240"/>
              <a:ext cx="202320" cy="7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0BDD2F6-D4AD-4B08-8B00-6E0D5A9697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64400" y="2206240"/>
                <a:ext cx="2199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BB419FA-9F26-43D8-83DC-0AB67C30EB3E}"/>
                  </a:ext>
                </a:extLst>
              </p14:cNvPr>
              <p14:cNvContentPartPr/>
              <p14:nvPr/>
            </p14:nvContentPartPr>
            <p14:xfrm>
              <a:off x="6568680" y="2412880"/>
              <a:ext cx="12024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BB419FA-9F26-43D8-83DC-0AB67C30EB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60040" y="2403880"/>
                <a:ext cx="1378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67F493-190A-4B38-BBF0-B2DFC9B716D4}"/>
                  </a:ext>
                </a:extLst>
              </p14:cNvPr>
              <p14:cNvContentPartPr/>
              <p14:nvPr/>
            </p14:nvContentPartPr>
            <p14:xfrm>
              <a:off x="6562920" y="2497480"/>
              <a:ext cx="123480" cy="9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67F493-190A-4B38-BBF0-B2DFC9B716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53920" y="2488840"/>
                <a:ext cx="141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3CC79C-C3DE-4DF6-9FA4-5E756FD4438A}"/>
                  </a:ext>
                </a:extLst>
              </p14:cNvPr>
              <p14:cNvContentPartPr/>
              <p14:nvPr/>
            </p14:nvContentPartPr>
            <p14:xfrm>
              <a:off x="6910680" y="2129560"/>
              <a:ext cx="788400" cy="575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3CC79C-C3DE-4DF6-9FA4-5E756FD4438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01680" y="2120920"/>
                <a:ext cx="806040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9924E8B-AD2E-4830-94DE-6FB6FF4BCB2A}"/>
                  </a:ext>
                </a:extLst>
              </p14:cNvPr>
              <p14:cNvContentPartPr/>
              <p14:nvPr/>
            </p14:nvContentPartPr>
            <p14:xfrm>
              <a:off x="7867920" y="2182120"/>
              <a:ext cx="906480" cy="659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9924E8B-AD2E-4830-94DE-6FB6FF4BCB2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58920" y="2173475"/>
                <a:ext cx="924120" cy="677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6AAD461-2087-4FB1-96C9-533FD36C0E07}"/>
                  </a:ext>
                </a:extLst>
              </p14:cNvPr>
              <p14:cNvContentPartPr/>
              <p14:nvPr/>
            </p14:nvContentPartPr>
            <p14:xfrm>
              <a:off x="5249280" y="2899240"/>
              <a:ext cx="267840" cy="25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6AAD461-2087-4FB1-96C9-533FD36C0E0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40640" y="2890600"/>
                <a:ext cx="2854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82986F3-BDE0-43E7-92C7-15F74A8BF7DE}"/>
                  </a:ext>
                </a:extLst>
              </p14:cNvPr>
              <p14:cNvContentPartPr/>
              <p14:nvPr/>
            </p14:nvContentPartPr>
            <p14:xfrm>
              <a:off x="6042000" y="2941720"/>
              <a:ext cx="9108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82986F3-BDE0-43E7-92C7-15F74A8BF7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33000" y="2932720"/>
                <a:ext cx="108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659DC3-BD51-4B5B-B9F4-6895A00C4593}"/>
                  </a:ext>
                </a:extLst>
              </p14:cNvPr>
              <p14:cNvContentPartPr/>
              <p14:nvPr/>
            </p14:nvContentPartPr>
            <p14:xfrm>
              <a:off x="6026520" y="3015880"/>
              <a:ext cx="125640" cy="18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659DC3-BD51-4B5B-B9F4-6895A00C459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17880" y="3007240"/>
                <a:ext cx="143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89BC20-D19F-4366-AD31-740B40542591}"/>
                  </a:ext>
                </a:extLst>
              </p14:cNvPr>
              <p14:cNvContentPartPr/>
              <p14:nvPr/>
            </p14:nvContentPartPr>
            <p14:xfrm>
              <a:off x="5635560" y="2848840"/>
              <a:ext cx="277200" cy="305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89BC20-D19F-4366-AD31-740B405425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26920" y="2839840"/>
                <a:ext cx="29484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A6C2791-691F-4059-8A15-A565E7091DDE}"/>
                  </a:ext>
                </a:extLst>
              </p14:cNvPr>
              <p14:cNvContentPartPr/>
              <p14:nvPr/>
            </p14:nvContentPartPr>
            <p14:xfrm>
              <a:off x="6330720" y="2897800"/>
              <a:ext cx="12600" cy="17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A6C2791-691F-4059-8A15-A565E7091D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22080" y="2889160"/>
                <a:ext cx="302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871DCE7-ED2F-40BC-A30B-85729586DA9B}"/>
                  </a:ext>
                </a:extLst>
              </p14:cNvPr>
              <p14:cNvContentPartPr/>
              <p14:nvPr/>
            </p14:nvContentPartPr>
            <p14:xfrm>
              <a:off x="6258000" y="2891320"/>
              <a:ext cx="175320" cy="2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871DCE7-ED2F-40BC-A30B-85729586DA9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49000" y="2882320"/>
                <a:ext cx="1929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7FC98BE-2299-4AC0-AB44-1DC98EDE8B33}"/>
                  </a:ext>
                </a:extLst>
              </p14:cNvPr>
              <p14:cNvContentPartPr/>
              <p14:nvPr/>
            </p14:nvContentPartPr>
            <p14:xfrm>
              <a:off x="6475440" y="3013360"/>
              <a:ext cx="99720" cy="5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7FC98BE-2299-4AC0-AB44-1DC98EDE8B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66440" y="3004720"/>
                <a:ext cx="11736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44AD69-1700-43DA-A548-6D98989D2F59}"/>
                  </a:ext>
                </a:extLst>
              </p14:cNvPr>
              <p14:cNvContentPartPr/>
              <p14:nvPr/>
            </p14:nvContentPartPr>
            <p14:xfrm>
              <a:off x="6601080" y="2974840"/>
              <a:ext cx="295920" cy="144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44AD69-1700-43DA-A548-6D98989D2F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92440" y="2965840"/>
                <a:ext cx="3135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B41C0C-76E3-4B8F-B071-C2B531D311BF}"/>
                  </a:ext>
                </a:extLst>
              </p14:cNvPr>
              <p14:cNvContentPartPr/>
              <p14:nvPr/>
            </p14:nvContentPartPr>
            <p14:xfrm>
              <a:off x="6924360" y="3007960"/>
              <a:ext cx="146880" cy="391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B41C0C-76E3-4B8F-B071-C2B531D311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15720" y="2998960"/>
                <a:ext cx="1645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62E00FF-9A74-45E6-9E35-7A60C9087422}"/>
                  </a:ext>
                </a:extLst>
              </p14:cNvPr>
              <p14:cNvContentPartPr/>
              <p14:nvPr/>
            </p14:nvContentPartPr>
            <p14:xfrm>
              <a:off x="7171320" y="2965480"/>
              <a:ext cx="787680" cy="175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62E00FF-9A74-45E6-9E35-7A60C908742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2680" y="2956840"/>
                <a:ext cx="8053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9F4BF05-0D93-4B5E-8C6A-974A37740E53}"/>
                  </a:ext>
                </a:extLst>
              </p14:cNvPr>
              <p14:cNvContentPartPr/>
              <p14:nvPr/>
            </p14:nvContentPartPr>
            <p14:xfrm>
              <a:off x="8100840" y="2835520"/>
              <a:ext cx="831240" cy="573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9F4BF05-0D93-4B5E-8C6A-974A37740E5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92200" y="2826880"/>
                <a:ext cx="84888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1458118-73F9-4B8D-8B20-83559684B39F}"/>
                  </a:ext>
                </a:extLst>
              </p14:cNvPr>
              <p14:cNvContentPartPr/>
              <p14:nvPr/>
            </p14:nvContentPartPr>
            <p14:xfrm>
              <a:off x="5338920" y="3387040"/>
              <a:ext cx="253800" cy="254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1458118-73F9-4B8D-8B20-83559684B3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30280" y="3378040"/>
                <a:ext cx="2714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EB5110A-0334-43AF-BA73-A22BE7D77FCC}"/>
                  </a:ext>
                </a:extLst>
              </p14:cNvPr>
              <p14:cNvContentPartPr/>
              <p14:nvPr/>
            </p14:nvContentPartPr>
            <p14:xfrm>
              <a:off x="6068280" y="3507640"/>
              <a:ext cx="127440" cy="17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EB5110A-0334-43AF-BA73-A22BE7D77FC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59640" y="3499000"/>
                <a:ext cx="145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BE8C37-92D2-4991-8082-D38C483F1810}"/>
                  </a:ext>
                </a:extLst>
              </p14:cNvPr>
              <p14:cNvContentPartPr/>
              <p14:nvPr/>
            </p14:nvContentPartPr>
            <p14:xfrm>
              <a:off x="6079800" y="3599080"/>
              <a:ext cx="136080" cy="20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BE8C37-92D2-4991-8082-D38C483F181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70800" y="3590440"/>
                <a:ext cx="15372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0A0A641-506E-48B9-A429-62C5DF4BCB9D}"/>
                  </a:ext>
                </a:extLst>
              </p14:cNvPr>
              <p14:cNvContentPartPr/>
              <p14:nvPr/>
            </p14:nvContentPartPr>
            <p14:xfrm>
              <a:off x="5693160" y="3352480"/>
              <a:ext cx="241200" cy="35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0A0A641-506E-48B9-A429-62C5DF4BCB9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84507" y="3343831"/>
                <a:ext cx="258866" cy="373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3960AE-6601-43E8-8BDB-EB02049F6166}"/>
                  </a:ext>
                </a:extLst>
              </p14:cNvPr>
              <p14:cNvContentPartPr/>
              <p14:nvPr/>
            </p14:nvContentPartPr>
            <p14:xfrm>
              <a:off x="7249440" y="344788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3960AE-6601-43E8-8BDB-EB02049F61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40440" y="3439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4F30AE2-8DBE-4422-9F79-AE4A07D232A7}"/>
                  </a:ext>
                </a:extLst>
              </p14:cNvPr>
              <p14:cNvContentPartPr/>
              <p14:nvPr/>
            </p14:nvContentPartPr>
            <p14:xfrm>
              <a:off x="8004720" y="3528880"/>
              <a:ext cx="131400" cy="97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4F30AE2-8DBE-4422-9F79-AE4A07D232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6080" y="3519880"/>
                <a:ext cx="1490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B5DCBC5-CE93-4194-8F56-92666BFA2AEB}"/>
                  </a:ext>
                </a:extLst>
              </p14:cNvPr>
              <p14:cNvContentPartPr/>
              <p14:nvPr/>
            </p14:nvContentPartPr>
            <p14:xfrm>
              <a:off x="8002920" y="3589720"/>
              <a:ext cx="117000" cy="23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B5DCBC5-CE93-4194-8F56-92666BFA2A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993920" y="3581080"/>
                <a:ext cx="1346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16B7AFB-0F61-48FF-A1CF-BF050A9E2058}"/>
                  </a:ext>
                </a:extLst>
              </p14:cNvPr>
              <p14:cNvContentPartPr/>
              <p14:nvPr/>
            </p14:nvContentPartPr>
            <p14:xfrm>
              <a:off x="7649760" y="3443560"/>
              <a:ext cx="247680" cy="203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16B7AFB-0F61-48FF-A1CF-BF050A9E205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640760" y="3434920"/>
                <a:ext cx="2653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7CE338D-4CC9-41DA-987D-571524FE3BE4}"/>
                  </a:ext>
                </a:extLst>
              </p14:cNvPr>
              <p14:cNvContentPartPr/>
              <p14:nvPr/>
            </p14:nvContentPartPr>
            <p14:xfrm>
              <a:off x="7217400" y="3484960"/>
              <a:ext cx="305280" cy="162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7CE338D-4CC9-41DA-987D-571524FE3BE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08760" y="3476301"/>
                <a:ext cx="322920" cy="1800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0EF14F6-823F-4BA4-9E20-3EFA49295CC0}"/>
                  </a:ext>
                </a:extLst>
              </p14:cNvPr>
              <p14:cNvContentPartPr/>
              <p14:nvPr/>
            </p14:nvContentPartPr>
            <p14:xfrm>
              <a:off x="6342600" y="3498640"/>
              <a:ext cx="788040" cy="410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0EF14F6-823F-4BA4-9E20-3EFA49295CC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33600" y="3489640"/>
                <a:ext cx="80568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5603D71-D65D-4D2F-88D4-FFEE0C092199}"/>
                  </a:ext>
                </a:extLst>
              </p14:cNvPr>
              <p14:cNvContentPartPr/>
              <p14:nvPr/>
            </p14:nvContentPartPr>
            <p14:xfrm>
              <a:off x="8189760" y="3527440"/>
              <a:ext cx="309240" cy="160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5603D71-D65D-4D2F-88D4-FFEE0C09219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180760" y="3518800"/>
                <a:ext cx="3268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90CDEF0-889D-490C-B6C9-5E7E7ACC5937}"/>
                  </a:ext>
                </a:extLst>
              </p14:cNvPr>
              <p14:cNvContentPartPr/>
              <p14:nvPr/>
            </p14:nvContentPartPr>
            <p14:xfrm>
              <a:off x="8563440" y="3548680"/>
              <a:ext cx="116640" cy="162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90CDEF0-889D-490C-B6C9-5E7E7ACC593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554440" y="3540040"/>
                <a:ext cx="1342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EB3A112-35ED-4E65-A4DA-14DF72281B24}"/>
                  </a:ext>
                </a:extLst>
              </p14:cNvPr>
              <p14:cNvContentPartPr/>
              <p14:nvPr/>
            </p14:nvContentPartPr>
            <p14:xfrm>
              <a:off x="286680" y="4026040"/>
              <a:ext cx="1249920" cy="978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EB3A112-35ED-4E65-A4DA-14DF72281B2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8038" y="4017040"/>
                <a:ext cx="1267565" cy="9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6D72A0C-2678-44BC-957A-23DC438ABA80}"/>
                  </a:ext>
                </a:extLst>
              </p14:cNvPr>
              <p14:cNvContentPartPr/>
              <p14:nvPr/>
            </p14:nvContentPartPr>
            <p14:xfrm>
              <a:off x="1641720" y="4075000"/>
              <a:ext cx="1928160" cy="904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6D72A0C-2678-44BC-957A-23DC438ABA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632720" y="4066000"/>
                <a:ext cx="1945800" cy="9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7C4739D-A4A0-4B17-B52E-3183A04EB8BC}"/>
                  </a:ext>
                </a:extLst>
              </p14:cNvPr>
              <p14:cNvContentPartPr/>
              <p14:nvPr/>
            </p14:nvContentPartPr>
            <p14:xfrm>
              <a:off x="815160" y="5229520"/>
              <a:ext cx="162000" cy="2296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7C4739D-A4A0-4B17-B52E-3183A04EB8B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06160" y="5220520"/>
                <a:ext cx="179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F5F0901-1808-4241-B93C-1A55D550A459}"/>
                  </a:ext>
                </a:extLst>
              </p14:cNvPr>
              <p14:cNvContentPartPr/>
              <p14:nvPr/>
            </p14:nvContentPartPr>
            <p14:xfrm>
              <a:off x="1060320" y="5273080"/>
              <a:ext cx="171360" cy="190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F5F0901-1808-4241-B93C-1A55D550A45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51320" y="5264440"/>
                <a:ext cx="189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8F44312-9CFC-434D-BCF2-47BA09EB07FB}"/>
                  </a:ext>
                </a:extLst>
              </p14:cNvPr>
              <p14:cNvContentPartPr/>
              <p14:nvPr/>
            </p14:nvContentPartPr>
            <p14:xfrm>
              <a:off x="1077600" y="5380360"/>
              <a:ext cx="142200" cy="13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8F44312-9CFC-434D-BCF2-47BA09EB07F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68600" y="5371720"/>
                <a:ext cx="15984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F5E89B2-9002-4517-95D6-CDB5800EA5B4}"/>
                  </a:ext>
                </a:extLst>
              </p14:cNvPr>
              <p14:cNvContentPartPr/>
              <p14:nvPr/>
            </p14:nvContentPartPr>
            <p14:xfrm>
              <a:off x="1408800" y="5196400"/>
              <a:ext cx="326160" cy="270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F5E89B2-9002-4517-95D6-CDB5800EA5B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99810" y="5187412"/>
                <a:ext cx="343781" cy="287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0761CFF-12A8-4DCB-A8D5-20EEC0CB606A}"/>
                  </a:ext>
                </a:extLst>
              </p14:cNvPr>
              <p14:cNvContentPartPr/>
              <p14:nvPr/>
            </p14:nvContentPartPr>
            <p14:xfrm>
              <a:off x="318000" y="5074360"/>
              <a:ext cx="262800" cy="2361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0761CFF-12A8-4DCB-A8D5-20EEC0CB606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9000" y="5065360"/>
                <a:ext cx="280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184AA45-BF17-4ED1-94F5-5A73145C5D56}"/>
                  </a:ext>
                </a:extLst>
              </p14:cNvPr>
              <p14:cNvContentPartPr/>
              <p14:nvPr/>
            </p14:nvContentPartPr>
            <p14:xfrm>
              <a:off x="2092800" y="5188480"/>
              <a:ext cx="223920" cy="2660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184AA45-BF17-4ED1-94F5-5A73145C5D5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084160" y="5179480"/>
                <a:ext cx="2415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CFC230CB-4001-41F6-89A5-37A93C7DC832}"/>
                  </a:ext>
                </a:extLst>
              </p14:cNvPr>
              <p14:cNvContentPartPr/>
              <p14:nvPr/>
            </p14:nvContentPartPr>
            <p14:xfrm>
              <a:off x="1828200" y="5218720"/>
              <a:ext cx="175320" cy="241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CFC230CB-4001-41F6-89A5-37A93C7DC83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19200" y="5210080"/>
                <a:ext cx="1929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175185-EF41-4363-9203-E6385CB10C3B}"/>
                  </a:ext>
                </a:extLst>
              </p14:cNvPr>
              <p14:cNvContentPartPr/>
              <p14:nvPr/>
            </p14:nvContentPartPr>
            <p14:xfrm>
              <a:off x="2424720" y="5130160"/>
              <a:ext cx="497520" cy="3726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175185-EF41-4363-9203-E6385CB10C3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16080" y="5121169"/>
                <a:ext cx="515160" cy="390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6ED33B5D-CF26-442B-8F3F-843E30FD8BF1}"/>
                  </a:ext>
                </a:extLst>
              </p14:cNvPr>
              <p14:cNvContentPartPr/>
              <p14:nvPr/>
            </p14:nvContentPartPr>
            <p14:xfrm>
              <a:off x="624720" y="4978960"/>
              <a:ext cx="2449080" cy="6192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6ED33B5D-CF26-442B-8F3F-843E30FD8BF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07080" y="4942960"/>
                <a:ext cx="2484720" cy="69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44075448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14:cNvPr>
              <p14:cNvContentPartPr/>
              <p14:nvPr/>
            </p14:nvContentPartPr>
            <p14:xfrm>
              <a:off x="2080200" y="129040"/>
              <a:ext cx="3913560" cy="576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71200" y="120400"/>
                <a:ext cx="393120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14:cNvPr>
              <p14:cNvContentPartPr/>
              <p14:nvPr/>
            </p14:nvContentPartPr>
            <p14:xfrm>
              <a:off x="6448440" y="238120"/>
              <a:ext cx="919800" cy="281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39800" y="229120"/>
                <a:ext cx="9374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14:cNvPr>
              <p14:cNvContentPartPr/>
              <p14:nvPr/>
            </p14:nvContentPartPr>
            <p14:xfrm>
              <a:off x="7577400" y="175480"/>
              <a:ext cx="831960" cy="28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8400" y="166480"/>
                <a:ext cx="849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14:cNvPr>
              <p14:cNvContentPartPr/>
              <p14:nvPr/>
            </p14:nvContentPartPr>
            <p14:xfrm>
              <a:off x="8461560" y="1076920"/>
              <a:ext cx="254160" cy="160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52560" y="1067900"/>
                <a:ext cx="271800" cy="1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14:cNvPr>
              <p14:cNvContentPartPr/>
              <p14:nvPr/>
            </p14:nvContentPartPr>
            <p14:xfrm>
              <a:off x="6280320" y="648160"/>
              <a:ext cx="2102040" cy="1162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1679" y="639160"/>
                <a:ext cx="2119683" cy="11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14:cNvPr>
              <p14:cNvContentPartPr/>
              <p14:nvPr/>
            </p14:nvContentPartPr>
            <p14:xfrm>
              <a:off x="5998800" y="84040"/>
              <a:ext cx="2826720" cy="1874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80800" y="48040"/>
                <a:ext cx="2862360" cy="19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14:cNvPr>
              <p14:cNvContentPartPr/>
              <p14:nvPr/>
            </p14:nvContentPartPr>
            <p14:xfrm>
              <a:off x="475680" y="801160"/>
              <a:ext cx="2815200" cy="2026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6680" y="792520"/>
                <a:ext cx="2832840" cy="20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14:cNvPr>
              <p14:cNvContentPartPr/>
              <p14:nvPr/>
            </p14:nvContentPartPr>
            <p14:xfrm>
              <a:off x="3853200" y="1888360"/>
              <a:ext cx="1813320" cy="2032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44200" y="1879720"/>
                <a:ext cx="1830960" cy="20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14:cNvPr>
              <p14:cNvContentPartPr/>
              <p14:nvPr/>
            </p14:nvContentPartPr>
            <p14:xfrm>
              <a:off x="4742760" y="4532200"/>
              <a:ext cx="3600" cy="33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34120" y="4523560"/>
                <a:ext cx="212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14:cNvPr>
              <p14:cNvContentPartPr/>
              <p14:nvPr/>
            </p14:nvContentPartPr>
            <p14:xfrm>
              <a:off x="5647440" y="4019200"/>
              <a:ext cx="107280" cy="95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38800" y="4010560"/>
                <a:ext cx="1249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14:cNvPr>
              <p14:cNvContentPartPr/>
              <p14:nvPr/>
            </p14:nvContentPartPr>
            <p14:xfrm>
              <a:off x="4502280" y="3991840"/>
              <a:ext cx="465840" cy="458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93633" y="3982840"/>
                <a:ext cx="483494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14:cNvPr>
              <p14:cNvContentPartPr/>
              <p14:nvPr/>
            </p14:nvContentPartPr>
            <p14:xfrm>
              <a:off x="4731240" y="4614280"/>
              <a:ext cx="295920" cy="20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22240" y="4605640"/>
                <a:ext cx="31356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14:cNvPr>
              <p14:cNvContentPartPr/>
              <p14:nvPr/>
            </p14:nvContentPartPr>
            <p14:xfrm>
              <a:off x="5160720" y="4183720"/>
              <a:ext cx="1011600" cy="453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7" y="4174720"/>
                <a:ext cx="1029246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327AC7D-579E-4AE2-8666-19D8A9C305CE}"/>
                  </a:ext>
                </a:extLst>
              </p14:cNvPr>
              <p14:cNvContentPartPr/>
              <p14:nvPr/>
            </p14:nvContentPartPr>
            <p14:xfrm>
              <a:off x="3673920" y="2663080"/>
              <a:ext cx="130320" cy="104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327AC7D-579E-4AE2-8666-19D8A9C305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6280" y="2645440"/>
                <a:ext cx="165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1E55444-0F72-4674-A541-FD8F391BEFA8}"/>
                  </a:ext>
                </a:extLst>
              </p14:cNvPr>
              <p14:cNvContentPartPr/>
              <p14:nvPr/>
            </p14:nvContentPartPr>
            <p14:xfrm>
              <a:off x="3639720" y="2910760"/>
              <a:ext cx="548640" cy="101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1E55444-0F72-4674-A541-FD8F391BE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21720" y="2892760"/>
                <a:ext cx="584280" cy="10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54C5638-573B-4788-BBDF-F8D61C1F8A6C}"/>
                  </a:ext>
                </a:extLst>
              </p14:cNvPr>
              <p14:cNvContentPartPr/>
              <p14:nvPr/>
            </p14:nvContentPartPr>
            <p14:xfrm>
              <a:off x="6148560" y="2430520"/>
              <a:ext cx="275400" cy="19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54C5638-573B-4788-BBDF-F8D61C1F8A6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39560" y="2421520"/>
                <a:ext cx="2930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0BDD2F6-D4AD-4B08-8B00-6E0D5A96975F}"/>
                  </a:ext>
                </a:extLst>
              </p14:cNvPr>
              <p14:cNvContentPartPr/>
              <p14:nvPr/>
            </p14:nvContentPartPr>
            <p14:xfrm>
              <a:off x="6173040" y="2215240"/>
              <a:ext cx="202320" cy="7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0BDD2F6-D4AD-4B08-8B00-6E0D5A9697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64400" y="2206240"/>
                <a:ext cx="2199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BB419FA-9F26-43D8-83DC-0AB67C30EB3E}"/>
                  </a:ext>
                </a:extLst>
              </p14:cNvPr>
              <p14:cNvContentPartPr/>
              <p14:nvPr/>
            </p14:nvContentPartPr>
            <p14:xfrm>
              <a:off x="6568680" y="2412880"/>
              <a:ext cx="12024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BB419FA-9F26-43D8-83DC-0AB67C30EB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60040" y="2403880"/>
                <a:ext cx="1378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67F493-190A-4B38-BBF0-B2DFC9B716D4}"/>
                  </a:ext>
                </a:extLst>
              </p14:cNvPr>
              <p14:cNvContentPartPr/>
              <p14:nvPr/>
            </p14:nvContentPartPr>
            <p14:xfrm>
              <a:off x="6562920" y="2497480"/>
              <a:ext cx="123480" cy="9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67F493-190A-4B38-BBF0-B2DFC9B716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53920" y="2488840"/>
                <a:ext cx="141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3CC79C-C3DE-4DF6-9FA4-5E756FD4438A}"/>
                  </a:ext>
                </a:extLst>
              </p14:cNvPr>
              <p14:cNvContentPartPr/>
              <p14:nvPr/>
            </p14:nvContentPartPr>
            <p14:xfrm>
              <a:off x="6910680" y="2129560"/>
              <a:ext cx="788400" cy="575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3CC79C-C3DE-4DF6-9FA4-5E756FD4438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01680" y="2120920"/>
                <a:ext cx="806040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9924E8B-AD2E-4830-94DE-6FB6FF4BCB2A}"/>
                  </a:ext>
                </a:extLst>
              </p14:cNvPr>
              <p14:cNvContentPartPr/>
              <p14:nvPr/>
            </p14:nvContentPartPr>
            <p14:xfrm>
              <a:off x="7867920" y="2182120"/>
              <a:ext cx="906480" cy="659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9924E8B-AD2E-4830-94DE-6FB6FF4BCB2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58920" y="2173475"/>
                <a:ext cx="924120" cy="677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6AAD461-2087-4FB1-96C9-533FD36C0E07}"/>
                  </a:ext>
                </a:extLst>
              </p14:cNvPr>
              <p14:cNvContentPartPr/>
              <p14:nvPr/>
            </p14:nvContentPartPr>
            <p14:xfrm>
              <a:off x="5249280" y="2899240"/>
              <a:ext cx="267840" cy="25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6AAD461-2087-4FB1-96C9-533FD36C0E0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40640" y="2890600"/>
                <a:ext cx="2854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82986F3-BDE0-43E7-92C7-15F74A8BF7DE}"/>
                  </a:ext>
                </a:extLst>
              </p14:cNvPr>
              <p14:cNvContentPartPr/>
              <p14:nvPr/>
            </p14:nvContentPartPr>
            <p14:xfrm>
              <a:off x="6042000" y="2941720"/>
              <a:ext cx="9108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82986F3-BDE0-43E7-92C7-15F74A8BF7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33000" y="2932720"/>
                <a:ext cx="108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659DC3-BD51-4B5B-B9F4-6895A00C4593}"/>
                  </a:ext>
                </a:extLst>
              </p14:cNvPr>
              <p14:cNvContentPartPr/>
              <p14:nvPr/>
            </p14:nvContentPartPr>
            <p14:xfrm>
              <a:off x="6026520" y="3015880"/>
              <a:ext cx="125640" cy="18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659DC3-BD51-4B5B-B9F4-6895A00C459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17880" y="3007240"/>
                <a:ext cx="143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89BC20-D19F-4366-AD31-740B40542591}"/>
                  </a:ext>
                </a:extLst>
              </p14:cNvPr>
              <p14:cNvContentPartPr/>
              <p14:nvPr/>
            </p14:nvContentPartPr>
            <p14:xfrm>
              <a:off x="5635560" y="2848840"/>
              <a:ext cx="277200" cy="305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89BC20-D19F-4366-AD31-740B405425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26920" y="2839840"/>
                <a:ext cx="29484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A6C2791-691F-4059-8A15-A565E7091DDE}"/>
                  </a:ext>
                </a:extLst>
              </p14:cNvPr>
              <p14:cNvContentPartPr/>
              <p14:nvPr/>
            </p14:nvContentPartPr>
            <p14:xfrm>
              <a:off x="6330720" y="2897800"/>
              <a:ext cx="12600" cy="17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A6C2791-691F-4059-8A15-A565E7091D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22080" y="2889160"/>
                <a:ext cx="302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871DCE7-ED2F-40BC-A30B-85729586DA9B}"/>
                  </a:ext>
                </a:extLst>
              </p14:cNvPr>
              <p14:cNvContentPartPr/>
              <p14:nvPr/>
            </p14:nvContentPartPr>
            <p14:xfrm>
              <a:off x="6258000" y="2891320"/>
              <a:ext cx="175320" cy="2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871DCE7-ED2F-40BC-A30B-85729586DA9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49000" y="2882320"/>
                <a:ext cx="1929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7FC98BE-2299-4AC0-AB44-1DC98EDE8B33}"/>
                  </a:ext>
                </a:extLst>
              </p14:cNvPr>
              <p14:cNvContentPartPr/>
              <p14:nvPr/>
            </p14:nvContentPartPr>
            <p14:xfrm>
              <a:off x="6475440" y="3013360"/>
              <a:ext cx="99720" cy="5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7FC98BE-2299-4AC0-AB44-1DC98EDE8B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66440" y="3004720"/>
                <a:ext cx="11736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44AD69-1700-43DA-A548-6D98989D2F59}"/>
                  </a:ext>
                </a:extLst>
              </p14:cNvPr>
              <p14:cNvContentPartPr/>
              <p14:nvPr/>
            </p14:nvContentPartPr>
            <p14:xfrm>
              <a:off x="6601080" y="2974840"/>
              <a:ext cx="295920" cy="144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44AD69-1700-43DA-A548-6D98989D2F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92440" y="2965840"/>
                <a:ext cx="3135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B41C0C-76E3-4B8F-B071-C2B531D311BF}"/>
                  </a:ext>
                </a:extLst>
              </p14:cNvPr>
              <p14:cNvContentPartPr/>
              <p14:nvPr/>
            </p14:nvContentPartPr>
            <p14:xfrm>
              <a:off x="6924360" y="3007960"/>
              <a:ext cx="146880" cy="391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B41C0C-76E3-4B8F-B071-C2B531D311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15720" y="2998960"/>
                <a:ext cx="1645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62E00FF-9A74-45E6-9E35-7A60C9087422}"/>
                  </a:ext>
                </a:extLst>
              </p14:cNvPr>
              <p14:cNvContentPartPr/>
              <p14:nvPr/>
            </p14:nvContentPartPr>
            <p14:xfrm>
              <a:off x="7171320" y="2965480"/>
              <a:ext cx="787680" cy="175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62E00FF-9A74-45E6-9E35-7A60C908742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2680" y="2956840"/>
                <a:ext cx="8053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9F4BF05-0D93-4B5E-8C6A-974A37740E53}"/>
                  </a:ext>
                </a:extLst>
              </p14:cNvPr>
              <p14:cNvContentPartPr/>
              <p14:nvPr/>
            </p14:nvContentPartPr>
            <p14:xfrm>
              <a:off x="8100840" y="2835520"/>
              <a:ext cx="831240" cy="573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9F4BF05-0D93-4B5E-8C6A-974A37740E5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92200" y="2826880"/>
                <a:ext cx="84888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1458118-73F9-4B8D-8B20-83559684B39F}"/>
                  </a:ext>
                </a:extLst>
              </p14:cNvPr>
              <p14:cNvContentPartPr/>
              <p14:nvPr/>
            </p14:nvContentPartPr>
            <p14:xfrm>
              <a:off x="5338920" y="3387040"/>
              <a:ext cx="253800" cy="254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1458118-73F9-4B8D-8B20-83559684B3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30280" y="3378040"/>
                <a:ext cx="2714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EB5110A-0334-43AF-BA73-A22BE7D77FCC}"/>
                  </a:ext>
                </a:extLst>
              </p14:cNvPr>
              <p14:cNvContentPartPr/>
              <p14:nvPr/>
            </p14:nvContentPartPr>
            <p14:xfrm>
              <a:off x="6068280" y="3507640"/>
              <a:ext cx="127440" cy="17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EB5110A-0334-43AF-BA73-A22BE7D77FC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59640" y="3499000"/>
                <a:ext cx="145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BE8C37-92D2-4991-8082-D38C483F1810}"/>
                  </a:ext>
                </a:extLst>
              </p14:cNvPr>
              <p14:cNvContentPartPr/>
              <p14:nvPr/>
            </p14:nvContentPartPr>
            <p14:xfrm>
              <a:off x="6079800" y="3599080"/>
              <a:ext cx="136080" cy="20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BE8C37-92D2-4991-8082-D38C483F181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70800" y="3590440"/>
                <a:ext cx="15372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0A0A641-506E-48B9-A429-62C5DF4BCB9D}"/>
                  </a:ext>
                </a:extLst>
              </p14:cNvPr>
              <p14:cNvContentPartPr/>
              <p14:nvPr/>
            </p14:nvContentPartPr>
            <p14:xfrm>
              <a:off x="5693160" y="3352480"/>
              <a:ext cx="241200" cy="35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0A0A641-506E-48B9-A429-62C5DF4BCB9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84507" y="3343831"/>
                <a:ext cx="258866" cy="373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3960AE-6601-43E8-8BDB-EB02049F6166}"/>
                  </a:ext>
                </a:extLst>
              </p14:cNvPr>
              <p14:cNvContentPartPr/>
              <p14:nvPr/>
            </p14:nvContentPartPr>
            <p14:xfrm>
              <a:off x="7249440" y="344788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3960AE-6601-43E8-8BDB-EB02049F61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40440" y="3439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4F30AE2-8DBE-4422-9F79-AE4A07D232A7}"/>
                  </a:ext>
                </a:extLst>
              </p14:cNvPr>
              <p14:cNvContentPartPr/>
              <p14:nvPr/>
            </p14:nvContentPartPr>
            <p14:xfrm>
              <a:off x="8004720" y="3528880"/>
              <a:ext cx="131400" cy="97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4F30AE2-8DBE-4422-9F79-AE4A07D232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6080" y="3519880"/>
                <a:ext cx="1490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B5DCBC5-CE93-4194-8F56-92666BFA2AEB}"/>
                  </a:ext>
                </a:extLst>
              </p14:cNvPr>
              <p14:cNvContentPartPr/>
              <p14:nvPr/>
            </p14:nvContentPartPr>
            <p14:xfrm>
              <a:off x="8002920" y="3589720"/>
              <a:ext cx="117000" cy="23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B5DCBC5-CE93-4194-8F56-92666BFA2A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993920" y="3581080"/>
                <a:ext cx="1346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16B7AFB-0F61-48FF-A1CF-BF050A9E2058}"/>
                  </a:ext>
                </a:extLst>
              </p14:cNvPr>
              <p14:cNvContentPartPr/>
              <p14:nvPr/>
            </p14:nvContentPartPr>
            <p14:xfrm>
              <a:off x="7649760" y="3443560"/>
              <a:ext cx="247680" cy="203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16B7AFB-0F61-48FF-A1CF-BF050A9E205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640760" y="3434920"/>
                <a:ext cx="2653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7CE338D-4CC9-41DA-987D-571524FE3BE4}"/>
                  </a:ext>
                </a:extLst>
              </p14:cNvPr>
              <p14:cNvContentPartPr/>
              <p14:nvPr/>
            </p14:nvContentPartPr>
            <p14:xfrm>
              <a:off x="7217400" y="3484960"/>
              <a:ext cx="305280" cy="162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7CE338D-4CC9-41DA-987D-571524FE3BE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08760" y="3476301"/>
                <a:ext cx="322920" cy="1800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0EF14F6-823F-4BA4-9E20-3EFA49295CC0}"/>
                  </a:ext>
                </a:extLst>
              </p14:cNvPr>
              <p14:cNvContentPartPr/>
              <p14:nvPr/>
            </p14:nvContentPartPr>
            <p14:xfrm>
              <a:off x="6342600" y="3498640"/>
              <a:ext cx="788040" cy="410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0EF14F6-823F-4BA4-9E20-3EFA49295CC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33600" y="3489640"/>
                <a:ext cx="80568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5603D71-D65D-4D2F-88D4-FFEE0C092199}"/>
                  </a:ext>
                </a:extLst>
              </p14:cNvPr>
              <p14:cNvContentPartPr/>
              <p14:nvPr/>
            </p14:nvContentPartPr>
            <p14:xfrm>
              <a:off x="8189760" y="3527440"/>
              <a:ext cx="309240" cy="160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5603D71-D65D-4D2F-88D4-FFEE0C09219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180760" y="3518800"/>
                <a:ext cx="3268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90CDEF0-889D-490C-B6C9-5E7E7ACC5937}"/>
                  </a:ext>
                </a:extLst>
              </p14:cNvPr>
              <p14:cNvContentPartPr/>
              <p14:nvPr/>
            </p14:nvContentPartPr>
            <p14:xfrm>
              <a:off x="8563440" y="3548680"/>
              <a:ext cx="116640" cy="162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90CDEF0-889D-490C-B6C9-5E7E7ACC593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554440" y="3540040"/>
                <a:ext cx="1342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EB3A112-35ED-4E65-A4DA-14DF72281B24}"/>
                  </a:ext>
                </a:extLst>
              </p14:cNvPr>
              <p14:cNvContentPartPr/>
              <p14:nvPr/>
            </p14:nvContentPartPr>
            <p14:xfrm>
              <a:off x="286680" y="4026040"/>
              <a:ext cx="1249920" cy="978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EB3A112-35ED-4E65-A4DA-14DF72281B2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8038" y="4017040"/>
                <a:ext cx="1267565" cy="9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6D72A0C-2678-44BC-957A-23DC438ABA80}"/>
                  </a:ext>
                </a:extLst>
              </p14:cNvPr>
              <p14:cNvContentPartPr/>
              <p14:nvPr/>
            </p14:nvContentPartPr>
            <p14:xfrm>
              <a:off x="1641720" y="4075000"/>
              <a:ext cx="1928160" cy="904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6D72A0C-2678-44BC-957A-23DC438ABA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632720" y="4066000"/>
                <a:ext cx="1945800" cy="9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7C4739D-A4A0-4B17-B52E-3183A04EB8BC}"/>
                  </a:ext>
                </a:extLst>
              </p14:cNvPr>
              <p14:cNvContentPartPr/>
              <p14:nvPr/>
            </p14:nvContentPartPr>
            <p14:xfrm>
              <a:off x="815160" y="5229520"/>
              <a:ext cx="162000" cy="2296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7C4739D-A4A0-4B17-B52E-3183A04EB8B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06160" y="5220520"/>
                <a:ext cx="179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F5F0901-1808-4241-B93C-1A55D550A459}"/>
                  </a:ext>
                </a:extLst>
              </p14:cNvPr>
              <p14:cNvContentPartPr/>
              <p14:nvPr/>
            </p14:nvContentPartPr>
            <p14:xfrm>
              <a:off x="1060320" y="5273080"/>
              <a:ext cx="171360" cy="190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F5F0901-1808-4241-B93C-1A55D550A45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51320" y="5264440"/>
                <a:ext cx="189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8F44312-9CFC-434D-BCF2-47BA09EB07FB}"/>
                  </a:ext>
                </a:extLst>
              </p14:cNvPr>
              <p14:cNvContentPartPr/>
              <p14:nvPr/>
            </p14:nvContentPartPr>
            <p14:xfrm>
              <a:off x="1077600" y="5380360"/>
              <a:ext cx="142200" cy="13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8F44312-9CFC-434D-BCF2-47BA09EB07F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68600" y="5371720"/>
                <a:ext cx="15984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F5E89B2-9002-4517-95D6-CDB5800EA5B4}"/>
                  </a:ext>
                </a:extLst>
              </p14:cNvPr>
              <p14:cNvContentPartPr/>
              <p14:nvPr/>
            </p14:nvContentPartPr>
            <p14:xfrm>
              <a:off x="1408800" y="5196400"/>
              <a:ext cx="326160" cy="270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F5E89B2-9002-4517-95D6-CDB5800EA5B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99810" y="5187412"/>
                <a:ext cx="343781" cy="287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0761CFF-12A8-4DCB-A8D5-20EEC0CB606A}"/>
                  </a:ext>
                </a:extLst>
              </p14:cNvPr>
              <p14:cNvContentPartPr/>
              <p14:nvPr/>
            </p14:nvContentPartPr>
            <p14:xfrm>
              <a:off x="318000" y="5074360"/>
              <a:ext cx="262800" cy="2361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0761CFF-12A8-4DCB-A8D5-20EEC0CB606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9000" y="5065360"/>
                <a:ext cx="280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184AA45-BF17-4ED1-94F5-5A73145C5D56}"/>
                  </a:ext>
                </a:extLst>
              </p14:cNvPr>
              <p14:cNvContentPartPr/>
              <p14:nvPr/>
            </p14:nvContentPartPr>
            <p14:xfrm>
              <a:off x="2092800" y="5188480"/>
              <a:ext cx="223920" cy="2660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184AA45-BF17-4ED1-94F5-5A73145C5D5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084160" y="5179480"/>
                <a:ext cx="2415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CFC230CB-4001-41F6-89A5-37A93C7DC832}"/>
                  </a:ext>
                </a:extLst>
              </p14:cNvPr>
              <p14:cNvContentPartPr/>
              <p14:nvPr/>
            </p14:nvContentPartPr>
            <p14:xfrm>
              <a:off x="1828200" y="5218720"/>
              <a:ext cx="175320" cy="241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CFC230CB-4001-41F6-89A5-37A93C7DC83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19200" y="5210080"/>
                <a:ext cx="1929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175185-EF41-4363-9203-E6385CB10C3B}"/>
                  </a:ext>
                </a:extLst>
              </p14:cNvPr>
              <p14:cNvContentPartPr/>
              <p14:nvPr/>
            </p14:nvContentPartPr>
            <p14:xfrm>
              <a:off x="2424720" y="5130160"/>
              <a:ext cx="497520" cy="3726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175185-EF41-4363-9203-E6385CB10C3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16080" y="5121169"/>
                <a:ext cx="515160" cy="390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6ED33B5D-CF26-442B-8F3F-843E30FD8BF1}"/>
                  </a:ext>
                </a:extLst>
              </p14:cNvPr>
              <p14:cNvContentPartPr/>
              <p14:nvPr/>
            </p14:nvContentPartPr>
            <p14:xfrm>
              <a:off x="624720" y="4978960"/>
              <a:ext cx="2449080" cy="6192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6ED33B5D-CF26-442B-8F3F-843E30FD8BF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07080" y="4942960"/>
                <a:ext cx="2484720" cy="69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B3FEB09-42EA-4A01-B88D-A8A94ECAFC8C}"/>
                  </a:ext>
                </a:extLst>
              </p14:cNvPr>
              <p14:cNvContentPartPr/>
              <p14:nvPr/>
            </p14:nvContentPartPr>
            <p14:xfrm>
              <a:off x="3371520" y="5076880"/>
              <a:ext cx="235800" cy="50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B3FEB09-42EA-4A01-B88D-A8A94ECAFC8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362520" y="5068240"/>
                <a:ext cx="2534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A654CC9-5314-4A84-92DA-E90B18083741}"/>
                  </a:ext>
                </a:extLst>
              </p14:cNvPr>
              <p14:cNvContentPartPr/>
              <p14:nvPr/>
            </p14:nvContentPartPr>
            <p14:xfrm>
              <a:off x="3844920" y="5181640"/>
              <a:ext cx="351360" cy="231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A654CC9-5314-4A84-92DA-E90B1808374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836280" y="5173000"/>
                <a:ext cx="36900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CA69823-9008-4865-A5BB-399E920B724D}"/>
                  </a:ext>
                </a:extLst>
              </p14:cNvPr>
              <p14:cNvContentPartPr/>
              <p14:nvPr/>
            </p14:nvContentPartPr>
            <p14:xfrm>
              <a:off x="4317600" y="5266600"/>
              <a:ext cx="237600" cy="141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CA69823-9008-4865-A5BB-399E920B724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308600" y="5257600"/>
                <a:ext cx="2552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C9DB699-AF19-405B-B1E0-EFD21BC12559}"/>
                  </a:ext>
                </a:extLst>
              </p14:cNvPr>
              <p14:cNvContentPartPr/>
              <p14:nvPr/>
            </p14:nvContentPartPr>
            <p14:xfrm>
              <a:off x="4326240" y="5016040"/>
              <a:ext cx="169200" cy="109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C9DB699-AF19-405B-B1E0-EFD21BC1255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17240" y="5007040"/>
                <a:ext cx="1868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2E525C-AEB8-4795-AF7E-E849FB99AD7D}"/>
                  </a:ext>
                </a:extLst>
              </p14:cNvPr>
              <p14:cNvContentPartPr/>
              <p14:nvPr/>
            </p14:nvContentPartPr>
            <p14:xfrm>
              <a:off x="4681200" y="4897960"/>
              <a:ext cx="2449440" cy="685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2E525C-AEB8-4795-AF7E-E849FB99AD7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672560" y="4889320"/>
                <a:ext cx="2467080" cy="70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53E40E-F621-49B1-AA45-568BA2F8A02D}"/>
                  </a:ext>
                </a:extLst>
              </p14:cNvPr>
              <p14:cNvContentPartPr/>
              <p14:nvPr/>
            </p14:nvContentPartPr>
            <p14:xfrm>
              <a:off x="7258800" y="5149600"/>
              <a:ext cx="825480" cy="465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53E40E-F621-49B1-AA45-568BA2F8A0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49800" y="5140960"/>
                <a:ext cx="84312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1C585EC-4B04-4A5E-B82A-3F435351108E}"/>
                  </a:ext>
                </a:extLst>
              </p14:cNvPr>
              <p14:cNvContentPartPr/>
              <p14:nvPr/>
            </p14:nvContentPartPr>
            <p14:xfrm>
              <a:off x="8327640" y="5046640"/>
              <a:ext cx="36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1C585EC-4B04-4A5E-B82A-3F435351108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318640" y="50376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7272179-7331-4BF7-99B2-16F7F4FDB008}"/>
                  </a:ext>
                </a:extLst>
              </p14:cNvPr>
              <p14:cNvContentPartPr/>
              <p14:nvPr/>
            </p14:nvContentPartPr>
            <p14:xfrm>
              <a:off x="8178600" y="5103520"/>
              <a:ext cx="729000" cy="337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7272179-7331-4BF7-99B2-16F7F4FDB00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169600" y="5094530"/>
                <a:ext cx="746640" cy="35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006D062-AF53-43AE-B3FC-E1151C465CE1}"/>
                  </a:ext>
                </a:extLst>
              </p14:cNvPr>
              <p14:cNvContentPartPr/>
              <p14:nvPr/>
            </p14:nvContentPartPr>
            <p14:xfrm>
              <a:off x="8713920" y="4944040"/>
              <a:ext cx="113760" cy="106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006D062-AF53-43AE-B3FC-E1151C465CE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705280" y="4935400"/>
                <a:ext cx="1314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087AD6F-5360-4FF1-8C61-D1BA52AE7A5A}"/>
                  </a:ext>
                </a:extLst>
              </p14:cNvPr>
              <p14:cNvContentPartPr/>
              <p14:nvPr/>
            </p14:nvContentPartPr>
            <p14:xfrm>
              <a:off x="4918440" y="5440120"/>
              <a:ext cx="1838520" cy="43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087AD6F-5360-4FF1-8C61-D1BA52AE7A5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900800" y="5404480"/>
                <a:ext cx="1874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59D774B-C6F3-4ED1-9200-901C34F435A6}"/>
                  </a:ext>
                </a:extLst>
              </p14:cNvPr>
              <p14:cNvContentPartPr/>
              <p14:nvPr/>
            </p14:nvContentPartPr>
            <p14:xfrm>
              <a:off x="6240000" y="3198760"/>
              <a:ext cx="2670480" cy="349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59D774B-C6F3-4ED1-9200-901C34F435A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222360" y="3163120"/>
                <a:ext cx="270612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B43BA8C-6DC7-478B-BD8E-97C15A18A987}"/>
                  </a:ext>
                </a:extLst>
              </p14:cNvPr>
              <p14:cNvContentPartPr/>
              <p14:nvPr/>
            </p14:nvContentPartPr>
            <p14:xfrm>
              <a:off x="6268440" y="3763600"/>
              <a:ext cx="2299320" cy="3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B43BA8C-6DC7-478B-BD8E-97C15A18A987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250800" y="3727600"/>
                <a:ext cx="23349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CF46A57-75F1-45DD-8961-05B7E902C9FB}"/>
                  </a:ext>
                </a:extLst>
              </p14:cNvPr>
              <p14:cNvContentPartPr/>
              <p14:nvPr/>
            </p14:nvContentPartPr>
            <p14:xfrm>
              <a:off x="7440960" y="5393680"/>
              <a:ext cx="1222560" cy="45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CF46A57-75F1-45DD-8961-05B7E902C9FB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422960" y="5358040"/>
                <a:ext cx="125820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3817897-F167-4308-B468-6E0D8684FE03}"/>
                  </a:ext>
                </a:extLst>
              </p14:cNvPr>
              <p14:cNvContentPartPr/>
              <p14:nvPr/>
            </p14:nvContentPartPr>
            <p14:xfrm>
              <a:off x="7980960" y="2699080"/>
              <a:ext cx="752400" cy="32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3817897-F167-4308-B468-6E0D8684FE03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963320" y="2663440"/>
                <a:ext cx="7880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4DDD0DEF-DD87-4887-9E76-70A8928980B8}"/>
                  </a:ext>
                </a:extLst>
              </p14:cNvPr>
              <p14:cNvContentPartPr/>
              <p14:nvPr/>
            </p14:nvContentPartPr>
            <p14:xfrm>
              <a:off x="6841200" y="2713840"/>
              <a:ext cx="882360" cy="201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4DDD0DEF-DD87-4887-9E76-70A8928980B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823200" y="2677840"/>
                <a:ext cx="918000" cy="9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7064245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14:cNvPr>
              <p14:cNvContentPartPr/>
              <p14:nvPr/>
            </p14:nvContentPartPr>
            <p14:xfrm>
              <a:off x="2080200" y="129040"/>
              <a:ext cx="3913560" cy="576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71200" y="120400"/>
                <a:ext cx="393120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14:cNvPr>
              <p14:cNvContentPartPr/>
              <p14:nvPr/>
            </p14:nvContentPartPr>
            <p14:xfrm>
              <a:off x="6448440" y="238120"/>
              <a:ext cx="919800" cy="281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39800" y="229120"/>
                <a:ext cx="9374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14:cNvPr>
              <p14:cNvContentPartPr/>
              <p14:nvPr/>
            </p14:nvContentPartPr>
            <p14:xfrm>
              <a:off x="7577400" y="175480"/>
              <a:ext cx="831960" cy="28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8400" y="166480"/>
                <a:ext cx="849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14:cNvPr>
              <p14:cNvContentPartPr/>
              <p14:nvPr/>
            </p14:nvContentPartPr>
            <p14:xfrm>
              <a:off x="8461560" y="1076920"/>
              <a:ext cx="254160" cy="160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52560" y="1067900"/>
                <a:ext cx="271800" cy="1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14:cNvPr>
              <p14:cNvContentPartPr/>
              <p14:nvPr/>
            </p14:nvContentPartPr>
            <p14:xfrm>
              <a:off x="6280320" y="648160"/>
              <a:ext cx="2102040" cy="1162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1679" y="639160"/>
                <a:ext cx="2119683" cy="11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14:cNvPr>
              <p14:cNvContentPartPr/>
              <p14:nvPr/>
            </p14:nvContentPartPr>
            <p14:xfrm>
              <a:off x="5998800" y="84040"/>
              <a:ext cx="2826720" cy="1874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80800" y="48040"/>
                <a:ext cx="2862360" cy="19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14:cNvPr>
              <p14:cNvContentPartPr/>
              <p14:nvPr/>
            </p14:nvContentPartPr>
            <p14:xfrm>
              <a:off x="475680" y="801160"/>
              <a:ext cx="2815200" cy="2026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6680" y="792520"/>
                <a:ext cx="2832840" cy="20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14:cNvPr>
              <p14:cNvContentPartPr/>
              <p14:nvPr/>
            </p14:nvContentPartPr>
            <p14:xfrm>
              <a:off x="3853200" y="1888360"/>
              <a:ext cx="1813320" cy="2032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44200" y="1879720"/>
                <a:ext cx="1830960" cy="20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14:cNvPr>
              <p14:cNvContentPartPr/>
              <p14:nvPr/>
            </p14:nvContentPartPr>
            <p14:xfrm>
              <a:off x="4742760" y="4532200"/>
              <a:ext cx="3600" cy="33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34120" y="4523560"/>
                <a:ext cx="212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14:cNvPr>
              <p14:cNvContentPartPr/>
              <p14:nvPr/>
            </p14:nvContentPartPr>
            <p14:xfrm>
              <a:off x="5647440" y="4019200"/>
              <a:ext cx="107280" cy="95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38800" y="4010560"/>
                <a:ext cx="1249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14:cNvPr>
              <p14:cNvContentPartPr/>
              <p14:nvPr/>
            </p14:nvContentPartPr>
            <p14:xfrm>
              <a:off x="4502280" y="3991840"/>
              <a:ext cx="465840" cy="458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93633" y="3982840"/>
                <a:ext cx="483494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14:cNvPr>
              <p14:cNvContentPartPr/>
              <p14:nvPr/>
            </p14:nvContentPartPr>
            <p14:xfrm>
              <a:off x="4731240" y="4614280"/>
              <a:ext cx="295920" cy="20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22240" y="4605640"/>
                <a:ext cx="31356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14:cNvPr>
              <p14:cNvContentPartPr/>
              <p14:nvPr/>
            </p14:nvContentPartPr>
            <p14:xfrm>
              <a:off x="5160720" y="4183720"/>
              <a:ext cx="1011600" cy="453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7" y="4174720"/>
                <a:ext cx="1029246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327AC7D-579E-4AE2-8666-19D8A9C305CE}"/>
                  </a:ext>
                </a:extLst>
              </p14:cNvPr>
              <p14:cNvContentPartPr/>
              <p14:nvPr/>
            </p14:nvContentPartPr>
            <p14:xfrm>
              <a:off x="3673920" y="2663080"/>
              <a:ext cx="130320" cy="104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327AC7D-579E-4AE2-8666-19D8A9C305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6280" y="2645440"/>
                <a:ext cx="165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1E55444-0F72-4674-A541-FD8F391BEFA8}"/>
                  </a:ext>
                </a:extLst>
              </p14:cNvPr>
              <p14:cNvContentPartPr/>
              <p14:nvPr/>
            </p14:nvContentPartPr>
            <p14:xfrm>
              <a:off x="3639720" y="2910760"/>
              <a:ext cx="548640" cy="101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1E55444-0F72-4674-A541-FD8F391BE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21720" y="2892760"/>
                <a:ext cx="584280" cy="10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54C5638-573B-4788-BBDF-F8D61C1F8A6C}"/>
                  </a:ext>
                </a:extLst>
              </p14:cNvPr>
              <p14:cNvContentPartPr/>
              <p14:nvPr/>
            </p14:nvContentPartPr>
            <p14:xfrm>
              <a:off x="6148560" y="2430520"/>
              <a:ext cx="275400" cy="19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54C5638-573B-4788-BBDF-F8D61C1F8A6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39560" y="2421520"/>
                <a:ext cx="2930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0BDD2F6-D4AD-4B08-8B00-6E0D5A96975F}"/>
                  </a:ext>
                </a:extLst>
              </p14:cNvPr>
              <p14:cNvContentPartPr/>
              <p14:nvPr/>
            </p14:nvContentPartPr>
            <p14:xfrm>
              <a:off x="6173040" y="2215240"/>
              <a:ext cx="202320" cy="7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0BDD2F6-D4AD-4B08-8B00-6E0D5A9697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64400" y="2206240"/>
                <a:ext cx="2199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BB419FA-9F26-43D8-83DC-0AB67C30EB3E}"/>
                  </a:ext>
                </a:extLst>
              </p14:cNvPr>
              <p14:cNvContentPartPr/>
              <p14:nvPr/>
            </p14:nvContentPartPr>
            <p14:xfrm>
              <a:off x="6568680" y="2412880"/>
              <a:ext cx="12024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BB419FA-9F26-43D8-83DC-0AB67C30EB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60040" y="2403880"/>
                <a:ext cx="1378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67F493-190A-4B38-BBF0-B2DFC9B716D4}"/>
                  </a:ext>
                </a:extLst>
              </p14:cNvPr>
              <p14:cNvContentPartPr/>
              <p14:nvPr/>
            </p14:nvContentPartPr>
            <p14:xfrm>
              <a:off x="6562920" y="2497480"/>
              <a:ext cx="123480" cy="9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67F493-190A-4B38-BBF0-B2DFC9B716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53920" y="2488840"/>
                <a:ext cx="141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3CC79C-C3DE-4DF6-9FA4-5E756FD4438A}"/>
                  </a:ext>
                </a:extLst>
              </p14:cNvPr>
              <p14:cNvContentPartPr/>
              <p14:nvPr/>
            </p14:nvContentPartPr>
            <p14:xfrm>
              <a:off x="6910680" y="2129560"/>
              <a:ext cx="788400" cy="575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3CC79C-C3DE-4DF6-9FA4-5E756FD4438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01680" y="2120920"/>
                <a:ext cx="806040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9924E8B-AD2E-4830-94DE-6FB6FF4BCB2A}"/>
                  </a:ext>
                </a:extLst>
              </p14:cNvPr>
              <p14:cNvContentPartPr/>
              <p14:nvPr/>
            </p14:nvContentPartPr>
            <p14:xfrm>
              <a:off x="7867920" y="2182120"/>
              <a:ext cx="906480" cy="659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9924E8B-AD2E-4830-94DE-6FB6FF4BCB2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58920" y="2173475"/>
                <a:ext cx="924120" cy="677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6AAD461-2087-4FB1-96C9-533FD36C0E07}"/>
                  </a:ext>
                </a:extLst>
              </p14:cNvPr>
              <p14:cNvContentPartPr/>
              <p14:nvPr/>
            </p14:nvContentPartPr>
            <p14:xfrm>
              <a:off x="5249280" y="2899240"/>
              <a:ext cx="267840" cy="25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6AAD461-2087-4FB1-96C9-533FD36C0E0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40640" y="2890600"/>
                <a:ext cx="2854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82986F3-BDE0-43E7-92C7-15F74A8BF7DE}"/>
                  </a:ext>
                </a:extLst>
              </p14:cNvPr>
              <p14:cNvContentPartPr/>
              <p14:nvPr/>
            </p14:nvContentPartPr>
            <p14:xfrm>
              <a:off x="6042000" y="2941720"/>
              <a:ext cx="9108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82986F3-BDE0-43E7-92C7-15F74A8BF7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33000" y="2932720"/>
                <a:ext cx="108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659DC3-BD51-4B5B-B9F4-6895A00C4593}"/>
                  </a:ext>
                </a:extLst>
              </p14:cNvPr>
              <p14:cNvContentPartPr/>
              <p14:nvPr/>
            </p14:nvContentPartPr>
            <p14:xfrm>
              <a:off x="6026520" y="3015880"/>
              <a:ext cx="125640" cy="18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659DC3-BD51-4B5B-B9F4-6895A00C459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17880" y="3007240"/>
                <a:ext cx="143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89BC20-D19F-4366-AD31-740B40542591}"/>
                  </a:ext>
                </a:extLst>
              </p14:cNvPr>
              <p14:cNvContentPartPr/>
              <p14:nvPr/>
            </p14:nvContentPartPr>
            <p14:xfrm>
              <a:off x="5635560" y="2848840"/>
              <a:ext cx="277200" cy="305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89BC20-D19F-4366-AD31-740B405425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26920" y="2839840"/>
                <a:ext cx="29484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A6C2791-691F-4059-8A15-A565E7091DDE}"/>
                  </a:ext>
                </a:extLst>
              </p14:cNvPr>
              <p14:cNvContentPartPr/>
              <p14:nvPr/>
            </p14:nvContentPartPr>
            <p14:xfrm>
              <a:off x="6330720" y="2897800"/>
              <a:ext cx="12600" cy="17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A6C2791-691F-4059-8A15-A565E7091D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22080" y="2889160"/>
                <a:ext cx="302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871DCE7-ED2F-40BC-A30B-85729586DA9B}"/>
                  </a:ext>
                </a:extLst>
              </p14:cNvPr>
              <p14:cNvContentPartPr/>
              <p14:nvPr/>
            </p14:nvContentPartPr>
            <p14:xfrm>
              <a:off x="6258000" y="2891320"/>
              <a:ext cx="175320" cy="2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871DCE7-ED2F-40BC-A30B-85729586DA9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49000" y="2882320"/>
                <a:ext cx="1929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7FC98BE-2299-4AC0-AB44-1DC98EDE8B33}"/>
                  </a:ext>
                </a:extLst>
              </p14:cNvPr>
              <p14:cNvContentPartPr/>
              <p14:nvPr/>
            </p14:nvContentPartPr>
            <p14:xfrm>
              <a:off x="6475440" y="3013360"/>
              <a:ext cx="99720" cy="5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7FC98BE-2299-4AC0-AB44-1DC98EDE8B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66440" y="3004720"/>
                <a:ext cx="11736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44AD69-1700-43DA-A548-6D98989D2F59}"/>
                  </a:ext>
                </a:extLst>
              </p14:cNvPr>
              <p14:cNvContentPartPr/>
              <p14:nvPr/>
            </p14:nvContentPartPr>
            <p14:xfrm>
              <a:off x="6601080" y="2974840"/>
              <a:ext cx="295920" cy="144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44AD69-1700-43DA-A548-6D98989D2F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92440" y="2965840"/>
                <a:ext cx="3135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B41C0C-76E3-4B8F-B071-C2B531D311BF}"/>
                  </a:ext>
                </a:extLst>
              </p14:cNvPr>
              <p14:cNvContentPartPr/>
              <p14:nvPr/>
            </p14:nvContentPartPr>
            <p14:xfrm>
              <a:off x="6924360" y="3007960"/>
              <a:ext cx="146880" cy="391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B41C0C-76E3-4B8F-B071-C2B531D311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15720" y="2998960"/>
                <a:ext cx="1645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62E00FF-9A74-45E6-9E35-7A60C9087422}"/>
                  </a:ext>
                </a:extLst>
              </p14:cNvPr>
              <p14:cNvContentPartPr/>
              <p14:nvPr/>
            </p14:nvContentPartPr>
            <p14:xfrm>
              <a:off x="7171320" y="2965480"/>
              <a:ext cx="787680" cy="175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62E00FF-9A74-45E6-9E35-7A60C908742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2680" y="2956840"/>
                <a:ext cx="8053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9F4BF05-0D93-4B5E-8C6A-974A37740E53}"/>
                  </a:ext>
                </a:extLst>
              </p14:cNvPr>
              <p14:cNvContentPartPr/>
              <p14:nvPr/>
            </p14:nvContentPartPr>
            <p14:xfrm>
              <a:off x="8100840" y="2835520"/>
              <a:ext cx="831240" cy="573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9F4BF05-0D93-4B5E-8C6A-974A37740E5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92200" y="2826880"/>
                <a:ext cx="84888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1458118-73F9-4B8D-8B20-83559684B39F}"/>
                  </a:ext>
                </a:extLst>
              </p14:cNvPr>
              <p14:cNvContentPartPr/>
              <p14:nvPr/>
            </p14:nvContentPartPr>
            <p14:xfrm>
              <a:off x="5338920" y="3387040"/>
              <a:ext cx="253800" cy="254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1458118-73F9-4B8D-8B20-83559684B3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30280" y="3378040"/>
                <a:ext cx="2714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EB5110A-0334-43AF-BA73-A22BE7D77FCC}"/>
                  </a:ext>
                </a:extLst>
              </p14:cNvPr>
              <p14:cNvContentPartPr/>
              <p14:nvPr/>
            </p14:nvContentPartPr>
            <p14:xfrm>
              <a:off x="6068280" y="3507640"/>
              <a:ext cx="127440" cy="17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EB5110A-0334-43AF-BA73-A22BE7D77FC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59640" y="3499000"/>
                <a:ext cx="145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BE8C37-92D2-4991-8082-D38C483F1810}"/>
                  </a:ext>
                </a:extLst>
              </p14:cNvPr>
              <p14:cNvContentPartPr/>
              <p14:nvPr/>
            </p14:nvContentPartPr>
            <p14:xfrm>
              <a:off x="6079800" y="3599080"/>
              <a:ext cx="136080" cy="20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BE8C37-92D2-4991-8082-D38C483F181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70800" y="3590440"/>
                <a:ext cx="15372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0A0A641-506E-48B9-A429-62C5DF4BCB9D}"/>
                  </a:ext>
                </a:extLst>
              </p14:cNvPr>
              <p14:cNvContentPartPr/>
              <p14:nvPr/>
            </p14:nvContentPartPr>
            <p14:xfrm>
              <a:off x="5693160" y="3352480"/>
              <a:ext cx="241200" cy="35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0A0A641-506E-48B9-A429-62C5DF4BCB9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84507" y="3343831"/>
                <a:ext cx="258866" cy="373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3960AE-6601-43E8-8BDB-EB02049F6166}"/>
                  </a:ext>
                </a:extLst>
              </p14:cNvPr>
              <p14:cNvContentPartPr/>
              <p14:nvPr/>
            </p14:nvContentPartPr>
            <p14:xfrm>
              <a:off x="7249440" y="344788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3960AE-6601-43E8-8BDB-EB02049F61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40440" y="3439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4F30AE2-8DBE-4422-9F79-AE4A07D232A7}"/>
                  </a:ext>
                </a:extLst>
              </p14:cNvPr>
              <p14:cNvContentPartPr/>
              <p14:nvPr/>
            </p14:nvContentPartPr>
            <p14:xfrm>
              <a:off x="8004720" y="3528880"/>
              <a:ext cx="131400" cy="97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4F30AE2-8DBE-4422-9F79-AE4A07D232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6080" y="3519880"/>
                <a:ext cx="1490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B5DCBC5-CE93-4194-8F56-92666BFA2AEB}"/>
                  </a:ext>
                </a:extLst>
              </p14:cNvPr>
              <p14:cNvContentPartPr/>
              <p14:nvPr/>
            </p14:nvContentPartPr>
            <p14:xfrm>
              <a:off x="8002920" y="3589720"/>
              <a:ext cx="117000" cy="23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B5DCBC5-CE93-4194-8F56-92666BFA2A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993920" y="3581080"/>
                <a:ext cx="1346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16B7AFB-0F61-48FF-A1CF-BF050A9E2058}"/>
                  </a:ext>
                </a:extLst>
              </p14:cNvPr>
              <p14:cNvContentPartPr/>
              <p14:nvPr/>
            </p14:nvContentPartPr>
            <p14:xfrm>
              <a:off x="7649760" y="3443560"/>
              <a:ext cx="247680" cy="203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16B7AFB-0F61-48FF-A1CF-BF050A9E205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640760" y="3434920"/>
                <a:ext cx="2653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7CE338D-4CC9-41DA-987D-571524FE3BE4}"/>
                  </a:ext>
                </a:extLst>
              </p14:cNvPr>
              <p14:cNvContentPartPr/>
              <p14:nvPr/>
            </p14:nvContentPartPr>
            <p14:xfrm>
              <a:off x="7217400" y="3484960"/>
              <a:ext cx="305280" cy="162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7CE338D-4CC9-41DA-987D-571524FE3BE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08760" y="3476301"/>
                <a:ext cx="322920" cy="1800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0EF14F6-823F-4BA4-9E20-3EFA49295CC0}"/>
                  </a:ext>
                </a:extLst>
              </p14:cNvPr>
              <p14:cNvContentPartPr/>
              <p14:nvPr/>
            </p14:nvContentPartPr>
            <p14:xfrm>
              <a:off x="6342600" y="3498640"/>
              <a:ext cx="788040" cy="410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0EF14F6-823F-4BA4-9E20-3EFA49295CC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33600" y="3489640"/>
                <a:ext cx="80568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5603D71-D65D-4D2F-88D4-FFEE0C092199}"/>
                  </a:ext>
                </a:extLst>
              </p14:cNvPr>
              <p14:cNvContentPartPr/>
              <p14:nvPr/>
            </p14:nvContentPartPr>
            <p14:xfrm>
              <a:off x="8189760" y="3527440"/>
              <a:ext cx="309240" cy="160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5603D71-D65D-4D2F-88D4-FFEE0C09219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180760" y="3518800"/>
                <a:ext cx="3268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90CDEF0-889D-490C-B6C9-5E7E7ACC5937}"/>
                  </a:ext>
                </a:extLst>
              </p14:cNvPr>
              <p14:cNvContentPartPr/>
              <p14:nvPr/>
            </p14:nvContentPartPr>
            <p14:xfrm>
              <a:off x="8563440" y="3548680"/>
              <a:ext cx="116640" cy="162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90CDEF0-889D-490C-B6C9-5E7E7ACC593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554440" y="3540040"/>
                <a:ext cx="1342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EB3A112-35ED-4E65-A4DA-14DF72281B24}"/>
                  </a:ext>
                </a:extLst>
              </p14:cNvPr>
              <p14:cNvContentPartPr/>
              <p14:nvPr/>
            </p14:nvContentPartPr>
            <p14:xfrm>
              <a:off x="286680" y="4026040"/>
              <a:ext cx="1249920" cy="978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EB3A112-35ED-4E65-A4DA-14DF72281B2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8038" y="4017040"/>
                <a:ext cx="1267565" cy="9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6D72A0C-2678-44BC-957A-23DC438ABA80}"/>
                  </a:ext>
                </a:extLst>
              </p14:cNvPr>
              <p14:cNvContentPartPr/>
              <p14:nvPr/>
            </p14:nvContentPartPr>
            <p14:xfrm>
              <a:off x="1641720" y="4075000"/>
              <a:ext cx="1928160" cy="904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6D72A0C-2678-44BC-957A-23DC438ABA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632720" y="4066000"/>
                <a:ext cx="1945800" cy="9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7C4739D-A4A0-4B17-B52E-3183A04EB8BC}"/>
                  </a:ext>
                </a:extLst>
              </p14:cNvPr>
              <p14:cNvContentPartPr/>
              <p14:nvPr/>
            </p14:nvContentPartPr>
            <p14:xfrm>
              <a:off x="815160" y="5229520"/>
              <a:ext cx="162000" cy="2296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7C4739D-A4A0-4B17-B52E-3183A04EB8B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06160" y="5220520"/>
                <a:ext cx="179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F5F0901-1808-4241-B93C-1A55D550A459}"/>
                  </a:ext>
                </a:extLst>
              </p14:cNvPr>
              <p14:cNvContentPartPr/>
              <p14:nvPr/>
            </p14:nvContentPartPr>
            <p14:xfrm>
              <a:off x="1060320" y="5273080"/>
              <a:ext cx="171360" cy="190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F5F0901-1808-4241-B93C-1A55D550A45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51320" y="5264440"/>
                <a:ext cx="189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8F44312-9CFC-434D-BCF2-47BA09EB07FB}"/>
                  </a:ext>
                </a:extLst>
              </p14:cNvPr>
              <p14:cNvContentPartPr/>
              <p14:nvPr/>
            </p14:nvContentPartPr>
            <p14:xfrm>
              <a:off x="1077600" y="5380360"/>
              <a:ext cx="142200" cy="13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8F44312-9CFC-434D-BCF2-47BA09EB07F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68600" y="5371720"/>
                <a:ext cx="15984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F5E89B2-9002-4517-95D6-CDB5800EA5B4}"/>
                  </a:ext>
                </a:extLst>
              </p14:cNvPr>
              <p14:cNvContentPartPr/>
              <p14:nvPr/>
            </p14:nvContentPartPr>
            <p14:xfrm>
              <a:off x="1408800" y="5196400"/>
              <a:ext cx="326160" cy="270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F5E89B2-9002-4517-95D6-CDB5800EA5B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99810" y="5187412"/>
                <a:ext cx="343781" cy="287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0761CFF-12A8-4DCB-A8D5-20EEC0CB606A}"/>
                  </a:ext>
                </a:extLst>
              </p14:cNvPr>
              <p14:cNvContentPartPr/>
              <p14:nvPr/>
            </p14:nvContentPartPr>
            <p14:xfrm>
              <a:off x="318000" y="5074360"/>
              <a:ext cx="262800" cy="2361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0761CFF-12A8-4DCB-A8D5-20EEC0CB606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9000" y="5065360"/>
                <a:ext cx="280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184AA45-BF17-4ED1-94F5-5A73145C5D56}"/>
                  </a:ext>
                </a:extLst>
              </p14:cNvPr>
              <p14:cNvContentPartPr/>
              <p14:nvPr/>
            </p14:nvContentPartPr>
            <p14:xfrm>
              <a:off x="2092800" y="5188480"/>
              <a:ext cx="223920" cy="2660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184AA45-BF17-4ED1-94F5-5A73145C5D5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084160" y="5179480"/>
                <a:ext cx="2415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CFC230CB-4001-41F6-89A5-37A93C7DC832}"/>
                  </a:ext>
                </a:extLst>
              </p14:cNvPr>
              <p14:cNvContentPartPr/>
              <p14:nvPr/>
            </p14:nvContentPartPr>
            <p14:xfrm>
              <a:off x="1828200" y="5218720"/>
              <a:ext cx="175320" cy="241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CFC230CB-4001-41F6-89A5-37A93C7DC83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19200" y="5210080"/>
                <a:ext cx="1929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175185-EF41-4363-9203-E6385CB10C3B}"/>
                  </a:ext>
                </a:extLst>
              </p14:cNvPr>
              <p14:cNvContentPartPr/>
              <p14:nvPr/>
            </p14:nvContentPartPr>
            <p14:xfrm>
              <a:off x="2424720" y="5130160"/>
              <a:ext cx="497520" cy="3726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175185-EF41-4363-9203-E6385CB10C3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16080" y="5121169"/>
                <a:ext cx="515160" cy="390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6ED33B5D-CF26-442B-8F3F-843E30FD8BF1}"/>
                  </a:ext>
                </a:extLst>
              </p14:cNvPr>
              <p14:cNvContentPartPr/>
              <p14:nvPr/>
            </p14:nvContentPartPr>
            <p14:xfrm>
              <a:off x="624720" y="4978960"/>
              <a:ext cx="2449080" cy="6192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6ED33B5D-CF26-442B-8F3F-843E30FD8BF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07080" y="4942960"/>
                <a:ext cx="2484720" cy="69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B3FEB09-42EA-4A01-B88D-A8A94ECAFC8C}"/>
                  </a:ext>
                </a:extLst>
              </p14:cNvPr>
              <p14:cNvContentPartPr/>
              <p14:nvPr/>
            </p14:nvContentPartPr>
            <p14:xfrm>
              <a:off x="3371520" y="5076880"/>
              <a:ext cx="235800" cy="50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B3FEB09-42EA-4A01-B88D-A8A94ECAFC8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362520" y="5068240"/>
                <a:ext cx="2534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A654CC9-5314-4A84-92DA-E90B18083741}"/>
                  </a:ext>
                </a:extLst>
              </p14:cNvPr>
              <p14:cNvContentPartPr/>
              <p14:nvPr/>
            </p14:nvContentPartPr>
            <p14:xfrm>
              <a:off x="3844920" y="5181640"/>
              <a:ext cx="351360" cy="231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A654CC9-5314-4A84-92DA-E90B1808374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836280" y="5173000"/>
                <a:ext cx="36900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CA69823-9008-4865-A5BB-399E920B724D}"/>
                  </a:ext>
                </a:extLst>
              </p14:cNvPr>
              <p14:cNvContentPartPr/>
              <p14:nvPr/>
            </p14:nvContentPartPr>
            <p14:xfrm>
              <a:off x="4317600" y="5266600"/>
              <a:ext cx="237600" cy="141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CA69823-9008-4865-A5BB-399E920B724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308600" y="5257600"/>
                <a:ext cx="2552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C9DB699-AF19-405B-B1E0-EFD21BC12559}"/>
                  </a:ext>
                </a:extLst>
              </p14:cNvPr>
              <p14:cNvContentPartPr/>
              <p14:nvPr/>
            </p14:nvContentPartPr>
            <p14:xfrm>
              <a:off x="4326240" y="5016040"/>
              <a:ext cx="169200" cy="109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C9DB699-AF19-405B-B1E0-EFD21BC1255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17240" y="5007040"/>
                <a:ext cx="1868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2E525C-AEB8-4795-AF7E-E849FB99AD7D}"/>
                  </a:ext>
                </a:extLst>
              </p14:cNvPr>
              <p14:cNvContentPartPr/>
              <p14:nvPr/>
            </p14:nvContentPartPr>
            <p14:xfrm>
              <a:off x="4681200" y="4897960"/>
              <a:ext cx="2449440" cy="685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2E525C-AEB8-4795-AF7E-E849FB99AD7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672560" y="4889320"/>
                <a:ext cx="2467080" cy="70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53E40E-F621-49B1-AA45-568BA2F8A02D}"/>
                  </a:ext>
                </a:extLst>
              </p14:cNvPr>
              <p14:cNvContentPartPr/>
              <p14:nvPr/>
            </p14:nvContentPartPr>
            <p14:xfrm>
              <a:off x="7258800" y="5149600"/>
              <a:ext cx="825480" cy="465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53E40E-F621-49B1-AA45-568BA2F8A0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49800" y="5140960"/>
                <a:ext cx="84312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1C585EC-4B04-4A5E-B82A-3F435351108E}"/>
                  </a:ext>
                </a:extLst>
              </p14:cNvPr>
              <p14:cNvContentPartPr/>
              <p14:nvPr/>
            </p14:nvContentPartPr>
            <p14:xfrm>
              <a:off x="8327640" y="5046640"/>
              <a:ext cx="36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1C585EC-4B04-4A5E-B82A-3F435351108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318640" y="50376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7272179-7331-4BF7-99B2-16F7F4FDB008}"/>
                  </a:ext>
                </a:extLst>
              </p14:cNvPr>
              <p14:cNvContentPartPr/>
              <p14:nvPr/>
            </p14:nvContentPartPr>
            <p14:xfrm>
              <a:off x="8178600" y="5103520"/>
              <a:ext cx="729000" cy="337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7272179-7331-4BF7-99B2-16F7F4FDB00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169600" y="5094530"/>
                <a:ext cx="746640" cy="35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006D062-AF53-43AE-B3FC-E1151C465CE1}"/>
                  </a:ext>
                </a:extLst>
              </p14:cNvPr>
              <p14:cNvContentPartPr/>
              <p14:nvPr/>
            </p14:nvContentPartPr>
            <p14:xfrm>
              <a:off x="8713920" y="4944040"/>
              <a:ext cx="113760" cy="106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006D062-AF53-43AE-B3FC-E1151C465CE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705280" y="4935400"/>
                <a:ext cx="1314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C27FC31-028E-4AE4-AB0B-155A5ABDF81C}"/>
                  </a:ext>
                </a:extLst>
              </p14:cNvPr>
              <p14:cNvContentPartPr/>
              <p14:nvPr/>
            </p14:nvContentPartPr>
            <p14:xfrm>
              <a:off x="671880" y="5684200"/>
              <a:ext cx="300600" cy="264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C27FC31-028E-4AE4-AB0B-155A5ABDF81C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62880" y="5675200"/>
                <a:ext cx="31824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89DDAC-EB53-4179-B6B6-9C32F7F729D9}"/>
                  </a:ext>
                </a:extLst>
              </p14:cNvPr>
              <p14:cNvContentPartPr/>
              <p14:nvPr/>
            </p14:nvContentPartPr>
            <p14:xfrm>
              <a:off x="1198560" y="5644240"/>
              <a:ext cx="160560" cy="55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89DDAC-EB53-4179-B6B6-9C32F7F729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189920" y="5635600"/>
                <a:ext cx="17820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8BAD97E-76EA-4DF3-9B10-466B60A5B0CE}"/>
                  </a:ext>
                </a:extLst>
              </p14:cNvPr>
              <p14:cNvContentPartPr/>
              <p14:nvPr/>
            </p14:nvContentPartPr>
            <p14:xfrm>
              <a:off x="1873200" y="5805160"/>
              <a:ext cx="250920" cy="36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8BAD97E-76EA-4DF3-9B10-466B60A5B0C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864560" y="5796160"/>
                <a:ext cx="2685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B4DC13-23E9-411D-B28B-CBF7DF0E970C}"/>
                  </a:ext>
                </a:extLst>
              </p14:cNvPr>
              <p14:cNvContentPartPr/>
              <p14:nvPr/>
            </p14:nvContentPartPr>
            <p14:xfrm>
              <a:off x="1267680" y="5795440"/>
              <a:ext cx="492840" cy="19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B4DC13-23E9-411D-B28B-CBF7DF0E970C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258680" y="5786440"/>
                <a:ext cx="5104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F7E7A7-8479-45FE-A705-CDD24213B56B}"/>
                  </a:ext>
                </a:extLst>
              </p14:cNvPr>
              <p14:cNvContentPartPr/>
              <p14:nvPr/>
            </p14:nvContentPartPr>
            <p14:xfrm>
              <a:off x="2727480" y="5910640"/>
              <a:ext cx="98280" cy="9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F7E7A7-8479-45FE-A705-CDD24213B56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718840" y="5902000"/>
                <a:ext cx="115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9BD5774-F24B-4710-8A02-740724339AFE}"/>
                  </a:ext>
                </a:extLst>
              </p14:cNvPr>
              <p14:cNvContentPartPr/>
              <p14:nvPr/>
            </p14:nvContentPartPr>
            <p14:xfrm>
              <a:off x="2831160" y="5809120"/>
              <a:ext cx="201960" cy="150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9BD5774-F24B-4710-8A02-740724339AFE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822160" y="5800120"/>
                <a:ext cx="2196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1DE8EBA-E70C-43AA-B680-D4B06BAFECE1}"/>
                  </a:ext>
                </a:extLst>
              </p14:cNvPr>
              <p14:cNvContentPartPr/>
              <p14:nvPr/>
            </p14:nvContentPartPr>
            <p14:xfrm>
              <a:off x="2994240" y="5807320"/>
              <a:ext cx="151920" cy="134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1DE8EBA-E70C-43AA-B680-D4B06BAFEC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985600" y="5798680"/>
                <a:ext cx="1695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C4A22D-FF23-4D68-BC24-86F479AA3B21}"/>
                  </a:ext>
                </a:extLst>
              </p14:cNvPr>
              <p14:cNvContentPartPr/>
              <p14:nvPr/>
            </p14:nvContentPartPr>
            <p14:xfrm>
              <a:off x="3233280" y="5788600"/>
              <a:ext cx="128880" cy="160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C4A22D-FF23-4D68-BC24-86F479AA3B21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24280" y="5779960"/>
                <a:ext cx="1465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97690E9-D9DA-413D-ADC3-4416CAC9C700}"/>
                  </a:ext>
                </a:extLst>
              </p14:cNvPr>
              <p14:cNvContentPartPr/>
              <p14:nvPr/>
            </p14:nvContentPartPr>
            <p14:xfrm>
              <a:off x="2229600" y="5597800"/>
              <a:ext cx="340560" cy="501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97690E9-D9DA-413D-ADC3-4416CAC9C70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20960" y="5589160"/>
                <a:ext cx="3582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78FDA6A-F64F-4182-B48D-99E338374878}"/>
                  </a:ext>
                </a:extLst>
              </p14:cNvPr>
              <p14:cNvContentPartPr/>
              <p14:nvPr/>
            </p14:nvContentPartPr>
            <p14:xfrm>
              <a:off x="4991520" y="5713360"/>
              <a:ext cx="216360" cy="342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78FDA6A-F64F-4182-B48D-99E33837487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982880" y="5704360"/>
                <a:ext cx="23400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FCC92EF-4AFE-4918-9C53-D3087740C3A6}"/>
                  </a:ext>
                </a:extLst>
              </p14:cNvPr>
              <p14:cNvContentPartPr/>
              <p14:nvPr/>
            </p14:nvContentPartPr>
            <p14:xfrm>
              <a:off x="5532960" y="567340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FCC92EF-4AFE-4918-9C53-D3087740C3A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23960" y="56647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7DFC501-AA47-436C-8518-D2E706C5FF05}"/>
                  </a:ext>
                </a:extLst>
              </p14:cNvPr>
              <p14:cNvContentPartPr/>
              <p14:nvPr/>
            </p14:nvContentPartPr>
            <p14:xfrm>
              <a:off x="5359800" y="5745760"/>
              <a:ext cx="387360" cy="157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7DFC501-AA47-436C-8518-D2E706C5FF0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350792" y="5737120"/>
                <a:ext cx="405016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C27766A-E8CF-4F4A-BC19-5B44FDB4F988}"/>
                  </a:ext>
                </a:extLst>
              </p14:cNvPr>
              <p14:cNvContentPartPr/>
              <p14:nvPr/>
            </p14:nvContentPartPr>
            <p14:xfrm>
              <a:off x="4663560" y="5722360"/>
              <a:ext cx="177120" cy="171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C27766A-E8CF-4F4A-BC19-5B44FDB4F98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654560" y="5713720"/>
                <a:ext cx="1947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B089D36-A061-4842-980F-AF1D657B1A0A}"/>
                  </a:ext>
                </a:extLst>
              </p14:cNvPr>
              <p14:cNvContentPartPr/>
              <p14:nvPr/>
            </p14:nvContentPartPr>
            <p14:xfrm>
              <a:off x="3479880" y="5537320"/>
              <a:ext cx="951840" cy="494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B089D36-A061-4842-980F-AF1D657B1A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470883" y="5528327"/>
                <a:ext cx="969473" cy="51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33ED4D7-BB9D-4560-AF20-0BF9E616F610}"/>
                  </a:ext>
                </a:extLst>
              </p14:cNvPr>
              <p14:cNvContentPartPr/>
              <p14:nvPr/>
            </p14:nvContentPartPr>
            <p14:xfrm>
              <a:off x="5916720" y="5527960"/>
              <a:ext cx="803520" cy="428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33ED4D7-BB9D-4560-AF20-0BF9E616F61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907720" y="5518960"/>
                <a:ext cx="82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E5A720-6FD2-4467-9479-68E95C3B8F0D}"/>
                  </a:ext>
                </a:extLst>
              </p14:cNvPr>
              <p14:cNvContentPartPr/>
              <p14:nvPr/>
            </p14:nvContentPartPr>
            <p14:xfrm>
              <a:off x="6988080" y="5652160"/>
              <a:ext cx="365760" cy="353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E5A720-6FD2-4467-9479-68E95C3B8F0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979431" y="5643520"/>
                <a:ext cx="383417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70B1A27-F59C-4688-8A6E-6D354AA3B05D}"/>
                  </a:ext>
                </a:extLst>
              </p14:cNvPr>
              <p14:cNvContentPartPr/>
              <p14:nvPr/>
            </p14:nvContentPartPr>
            <p14:xfrm>
              <a:off x="1924320" y="6350200"/>
              <a:ext cx="318600" cy="1713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70B1A27-F59C-4688-8A6E-6D354AA3B05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915320" y="6341560"/>
                <a:ext cx="3362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F58AF67-67B3-44A1-BA8A-96FE25B7F60E}"/>
                  </a:ext>
                </a:extLst>
              </p14:cNvPr>
              <p14:cNvContentPartPr/>
              <p14:nvPr/>
            </p14:nvContentPartPr>
            <p14:xfrm>
              <a:off x="2388360" y="6391960"/>
              <a:ext cx="138240" cy="151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F58AF67-67B3-44A1-BA8A-96FE25B7F60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379360" y="6382960"/>
                <a:ext cx="1558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D8C0817-330D-437F-B780-CEEFA7A79873}"/>
                  </a:ext>
                </a:extLst>
              </p14:cNvPr>
              <p14:cNvContentPartPr/>
              <p14:nvPr/>
            </p14:nvContentPartPr>
            <p14:xfrm>
              <a:off x="2382960" y="6499240"/>
              <a:ext cx="87840" cy="16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D8C0817-330D-437F-B780-CEEFA7A7987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374320" y="6490240"/>
                <a:ext cx="1054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D8A221A-6352-43E9-82B6-E71BA3FA42F6}"/>
                  </a:ext>
                </a:extLst>
              </p14:cNvPr>
              <p14:cNvContentPartPr/>
              <p14:nvPr/>
            </p14:nvContentPartPr>
            <p14:xfrm>
              <a:off x="1956360" y="6213040"/>
              <a:ext cx="199440" cy="691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D8A221A-6352-43E9-82B6-E71BA3FA42F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947360" y="6204040"/>
                <a:ext cx="2170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992ED0A-A175-401D-B9FE-3D21EE5AB524}"/>
                  </a:ext>
                </a:extLst>
              </p14:cNvPr>
              <p14:cNvContentPartPr/>
              <p14:nvPr/>
            </p14:nvContentPartPr>
            <p14:xfrm>
              <a:off x="2714880" y="6278560"/>
              <a:ext cx="53280" cy="2710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992ED0A-A175-401D-B9FE-3D21EE5AB52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706240" y="6269920"/>
                <a:ext cx="7092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1E49F5B-1FDA-4448-AFB4-BB90828DE6EE}"/>
                  </a:ext>
                </a:extLst>
              </p14:cNvPr>
              <p14:cNvContentPartPr/>
              <p14:nvPr/>
            </p14:nvContentPartPr>
            <p14:xfrm>
              <a:off x="2853120" y="6281800"/>
              <a:ext cx="148320" cy="31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1E49F5B-1FDA-4448-AFB4-BB90828DE6EE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844480" y="6273160"/>
                <a:ext cx="16596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A9F3751B-9D48-45EA-B08E-2BC28568C09B}"/>
                  </a:ext>
                </a:extLst>
              </p14:cNvPr>
              <p14:cNvContentPartPr/>
              <p14:nvPr/>
            </p14:nvContentPartPr>
            <p14:xfrm>
              <a:off x="3128160" y="6513640"/>
              <a:ext cx="11520" cy="219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A9F3751B-9D48-45EA-B08E-2BC28568C09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19160" y="6505000"/>
                <a:ext cx="291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4ACE28B8-F2E5-4BEA-B1B0-CC858D435377}"/>
                  </a:ext>
                </a:extLst>
              </p14:cNvPr>
              <p14:cNvContentPartPr/>
              <p14:nvPr/>
            </p14:nvContentPartPr>
            <p14:xfrm>
              <a:off x="3241560" y="6348040"/>
              <a:ext cx="169560" cy="203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4ACE28B8-F2E5-4BEA-B1B0-CC858D43537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232920" y="6339400"/>
                <a:ext cx="18720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6B435249-8BF4-4938-B470-EEA5FD56D472}"/>
                  </a:ext>
                </a:extLst>
              </p14:cNvPr>
              <p14:cNvContentPartPr/>
              <p14:nvPr/>
            </p14:nvContentPartPr>
            <p14:xfrm>
              <a:off x="3530280" y="6308440"/>
              <a:ext cx="158400" cy="2628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6B435249-8BF4-4938-B470-EEA5FD56D47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521280" y="6299440"/>
                <a:ext cx="176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1AD2BABB-E592-4A65-8838-DF3E3F6221C2}"/>
                  </a:ext>
                </a:extLst>
              </p14:cNvPr>
              <p14:cNvContentPartPr/>
              <p14:nvPr/>
            </p14:nvContentPartPr>
            <p14:xfrm>
              <a:off x="3780840" y="6163720"/>
              <a:ext cx="843120" cy="5371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1AD2BABB-E592-4A65-8838-DF3E3F6221C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771844" y="6155080"/>
                <a:ext cx="860752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58EB6274-C571-4C20-8689-CBA38A74A9F8}"/>
                  </a:ext>
                </a:extLst>
              </p14:cNvPr>
              <p14:cNvContentPartPr/>
              <p14:nvPr/>
            </p14:nvContentPartPr>
            <p14:xfrm>
              <a:off x="4862280" y="6399880"/>
              <a:ext cx="200880" cy="30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58EB6274-C571-4C20-8689-CBA38A74A9F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853280" y="6390880"/>
                <a:ext cx="21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CCF43C6D-B2EB-4637-99FF-9BEC5844685E}"/>
                  </a:ext>
                </a:extLst>
              </p14:cNvPr>
              <p14:cNvContentPartPr/>
              <p14:nvPr/>
            </p14:nvContentPartPr>
            <p14:xfrm>
              <a:off x="4960920" y="6292600"/>
              <a:ext cx="19440" cy="2070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CCF43C6D-B2EB-4637-99FF-9BEC5844685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952280" y="6283600"/>
                <a:ext cx="3708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EA76598A-1910-4AE4-8EFD-806F0C3510FC}"/>
                  </a:ext>
                </a:extLst>
              </p14:cNvPr>
              <p14:cNvContentPartPr/>
              <p14:nvPr/>
            </p14:nvContentPartPr>
            <p14:xfrm>
              <a:off x="5262960" y="6211600"/>
              <a:ext cx="700200" cy="35028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EA76598A-1910-4AE4-8EFD-806F0C3510F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254320" y="6202600"/>
                <a:ext cx="7178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3D94D004-A344-4FF4-92EC-7F3D8F5CE444}"/>
                  </a:ext>
                </a:extLst>
              </p14:cNvPr>
              <p14:cNvContentPartPr/>
              <p14:nvPr/>
            </p14:nvContentPartPr>
            <p14:xfrm>
              <a:off x="6132720" y="6471520"/>
              <a:ext cx="293400" cy="19584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3D94D004-A344-4FF4-92EC-7F3D8F5CE44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124069" y="6462537"/>
                <a:ext cx="311062" cy="2134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FB32B2B8-309B-4A1C-8C91-05CE01D21733}"/>
                  </a:ext>
                </a:extLst>
              </p14:cNvPr>
              <p14:cNvContentPartPr/>
              <p14:nvPr/>
            </p14:nvContentPartPr>
            <p14:xfrm>
              <a:off x="6057120" y="6206560"/>
              <a:ext cx="322560" cy="2080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FB32B2B8-309B-4A1C-8C91-05CE01D2173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048120" y="6197920"/>
                <a:ext cx="3402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976D8D7D-E1E8-4068-9F4F-9FE288E420F0}"/>
                  </a:ext>
                </a:extLst>
              </p14:cNvPr>
              <p14:cNvContentPartPr/>
              <p14:nvPr/>
            </p14:nvContentPartPr>
            <p14:xfrm>
              <a:off x="6601080" y="6053920"/>
              <a:ext cx="177840" cy="1220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976D8D7D-E1E8-4068-9F4F-9FE288E420F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592440" y="6045280"/>
                <a:ext cx="19548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178A0B40-E560-4B7A-B673-BDA8FC3A1F28}"/>
                  </a:ext>
                </a:extLst>
              </p14:cNvPr>
              <p14:cNvContentPartPr/>
              <p14:nvPr/>
            </p14:nvContentPartPr>
            <p14:xfrm>
              <a:off x="6571560" y="6240040"/>
              <a:ext cx="344880" cy="31140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178A0B40-E560-4B7A-B673-BDA8FC3A1F2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562560" y="6231040"/>
                <a:ext cx="3625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CFE935BC-AC04-4AC8-8A94-04129A99B85B}"/>
                  </a:ext>
                </a:extLst>
              </p14:cNvPr>
              <p14:cNvContentPartPr/>
              <p14:nvPr/>
            </p14:nvContentPartPr>
            <p14:xfrm>
              <a:off x="1660440" y="6032680"/>
              <a:ext cx="47160" cy="6274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CFE935BC-AC04-4AC8-8A94-04129A99B85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642800" y="5996680"/>
                <a:ext cx="82800" cy="69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D47D3D2A-F658-4BC3-82D6-7048132C992D}"/>
                  </a:ext>
                </a:extLst>
              </p14:cNvPr>
              <p14:cNvContentPartPr/>
              <p14:nvPr/>
            </p14:nvContentPartPr>
            <p14:xfrm>
              <a:off x="1569000" y="6035200"/>
              <a:ext cx="5438520" cy="67644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D47D3D2A-F658-4BC3-82D6-7048132C992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551360" y="5999560"/>
                <a:ext cx="5474160" cy="74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4037842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14:cNvPr>
              <p14:cNvContentPartPr/>
              <p14:nvPr/>
            </p14:nvContentPartPr>
            <p14:xfrm>
              <a:off x="1753320" y="99520"/>
              <a:ext cx="2093760" cy="9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4680" y="90880"/>
                <a:ext cx="2111400" cy="9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14:cNvPr>
              <p14:cNvContentPartPr/>
              <p14:nvPr/>
            </p14:nvContentPartPr>
            <p14:xfrm>
              <a:off x="4208880" y="505240"/>
              <a:ext cx="271476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9880" y="496240"/>
                <a:ext cx="2732400" cy="5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14:cNvPr>
              <p14:cNvContentPartPr/>
              <p14:nvPr/>
            </p14:nvContentPartPr>
            <p14:xfrm>
              <a:off x="7547160" y="433960"/>
              <a:ext cx="399240" cy="86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38160" y="424960"/>
                <a:ext cx="416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14:cNvPr>
              <p14:cNvContentPartPr/>
              <p14:nvPr/>
            </p14:nvContentPartPr>
            <p14:xfrm>
              <a:off x="1092720" y="1286080"/>
              <a:ext cx="463680" cy="9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20" y="1277440"/>
                <a:ext cx="481320" cy="10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14:cNvPr>
              <p14:cNvContentPartPr/>
              <p14:nvPr/>
            </p14:nvContentPartPr>
            <p14:xfrm>
              <a:off x="1117920" y="1666960"/>
              <a:ext cx="525960" cy="27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8920" y="1657960"/>
                <a:ext cx="5436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14:cNvPr>
              <p14:cNvContentPartPr/>
              <p14:nvPr/>
            </p14:nvContentPartPr>
            <p14:xfrm>
              <a:off x="1981920" y="1750480"/>
              <a:ext cx="1724040" cy="428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3280" y="1741840"/>
                <a:ext cx="174168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14:cNvPr>
              <p14:cNvContentPartPr/>
              <p14:nvPr/>
            </p14:nvContentPartPr>
            <p14:xfrm>
              <a:off x="199920" y="2380840"/>
              <a:ext cx="8718480" cy="794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1280" y="2372196"/>
                <a:ext cx="8736120" cy="812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14:cNvPr>
              <p14:cNvContentPartPr/>
              <p14:nvPr/>
            </p14:nvContentPartPr>
            <p14:xfrm>
              <a:off x="130440" y="3126040"/>
              <a:ext cx="8808840" cy="89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800" y="3117040"/>
                <a:ext cx="8826480" cy="9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14:cNvPr>
              <p14:cNvContentPartPr/>
              <p14:nvPr/>
            </p14:nvContentPartPr>
            <p14:xfrm>
              <a:off x="5839680" y="349432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1040" y="3485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14:cNvPr>
              <p14:cNvContentPartPr/>
              <p14:nvPr/>
            </p14:nvContentPartPr>
            <p14:xfrm>
              <a:off x="5468520" y="3622840"/>
              <a:ext cx="1068480" cy="244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59883" y="3614187"/>
                <a:ext cx="1086114" cy="26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14:cNvPr>
              <p14:cNvContentPartPr/>
              <p14:nvPr/>
            </p14:nvContentPartPr>
            <p14:xfrm>
              <a:off x="5073960" y="3418720"/>
              <a:ext cx="225000" cy="506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65320" y="3410080"/>
                <a:ext cx="24264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14:cNvPr>
              <p14:cNvContentPartPr/>
              <p14:nvPr/>
            </p14:nvContentPartPr>
            <p14:xfrm>
              <a:off x="6820680" y="3271840"/>
              <a:ext cx="1955160" cy="775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11682" y="3262840"/>
                <a:ext cx="1972797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14:cNvPr>
              <p14:cNvContentPartPr/>
              <p14:nvPr/>
            </p14:nvContentPartPr>
            <p14:xfrm>
              <a:off x="480360" y="4219000"/>
              <a:ext cx="671760" cy="216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360" y="4210360"/>
                <a:ext cx="689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14:cNvPr>
              <p14:cNvContentPartPr/>
              <p14:nvPr/>
            </p14:nvContentPartPr>
            <p14:xfrm>
              <a:off x="1450920" y="4219360"/>
              <a:ext cx="797400" cy="234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41920" y="4210707"/>
                <a:ext cx="815040" cy="252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14:cNvPr>
              <p14:cNvContentPartPr/>
              <p14:nvPr/>
            </p14:nvContentPartPr>
            <p14:xfrm>
              <a:off x="2563320" y="4117480"/>
              <a:ext cx="1101600" cy="378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54323" y="4108480"/>
                <a:ext cx="1119234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14:cNvPr>
              <p14:cNvContentPartPr/>
              <p14:nvPr/>
            </p14:nvContentPartPr>
            <p14:xfrm>
              <a:off x="4116360" y="4024600"/>
              <a:ext cx="202320" cy="10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07360" y="4015600"/>
                <a:ext cx="2199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14:cNvPr>
              <p14:cNvContentPartPr/>
              <p14:nvPr/>
            </p14:nvContentPartPr>
            <p14:xfrm>
              <a:off x="4514880" y="4349320"/>
              <a:ext cx="178560" cy="12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06240" y="4340320"/>
                <a:ext cx="19620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14:cNvPr>
              <p14:cNvContentPartPr/>
              <p14:nvPr/>
            </p14:nvContentPartPr>
            <p14:xfrm>
              <a:off x="4533600" y="4444720"/>
              <a:ext cx="155520" cy="15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24600" y="4436080"/>
                <a:ext cx="173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14:cNvPr>
              <p14:cNvContentPartPr/>
              <p14:nvPr/>
            </p14:nvContentPartPr>
            <p14:xfrm>
              <a:off x="4137960" y="4220080"/>
              <a:ext cx="227160" cy="336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28960" y="4211440"/>
                <a:ext cx="2448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14:cNvPr>
              <p14:cNvContentPartPr/>
              <p14:nvPr/>
            </p14:nvContentPartPr>
            <p14:xfrm>
              <a:off x="5104200" y="3914440"/>
              <a:ext cx="157320" cy="114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95200" y="3905800"/>
                <a:ext cx="1749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14:cNvPr>
              <p14:cNvContentPartPr/>
              <p14:nvPr/>
            </p14:nvContentPartPr>
            <p14:xfrm>
              <a:off x="4849320" y="4065280"/>
              <a:ext cx="505440" cy="55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0326" y="4056280"/>
                <a:ext cx="523067" cy="57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5972056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14:cNvPr>
              <p14:cNvContentPartPr/>
              <p14:nvPr/>
            </p14:nvContentPartPr>
            <p14:xfrm>
              <a:off x="1753320" y="99520"/>
              <a:ext cx="2093760" cy="9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4680" y="90880"/>
                <a:ext cx="2111400" cy="9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14:cNvPr>
              <p14:cNvContentPartPr/>
              <p14:nvPr/>
            </p14:nvContentPartPr>
            <p14:xfrm>
              <a:off x="4208880" y="505240"/>
              <a:ext cx="271476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9880" y="496240"/>
                <a:ext cx="2732400" cy="5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14:cNvPr>
              <p14:cNvContentPartPr/>
              <p14:nvPr/>
            </p14:nvContentPartPr>
            <p14:xfrm>
              <a:off x="7547160" y="433960"/>
              <a:ext cx="399240" cy="86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38160" y="424960"/>
                <a:ext cx="416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14:cNvPr>
              <p14:cNvContentPartPr/>
              <p14:nvPr/>
            </p14:nvContentPartPr>
            <p14:xfrm>
              <a:off x="1092720" y="1286080"/>
              <a:ext cx="463680" cy="9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20" y="1277440"/>
                <a:ext cx="481320" cy="10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14:cNvPr>
              <p14:cNvContentPartPr/>
              <p14:nvPr/>
            </p14:nvContentPartPr>
            <p14:xfrm>
              <a:off x="1117920" y="1666960"/>
              <a:ext cx="525960" cy="27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8920" y="1657960"/>
                <a:ext cx="5436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14:cNvPr>
              <p14:cNvContentPartPr/>
              <p14:nvPr/>
            </p14:nvContentPartPr>
            <p14:xfrm>
              <a:off x="1981920" y="1750480"/>
              <a:ext cx="1724040" cy="428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3280" y="1741840"/>
                <a:ext cx="174168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14:cNvPr>
              <p14:cNvContentPartPr/>
              <p14:nvPr/>
            </p14:nvContentPartPr>
            <p14:xfrm>
              <a:off x="199920" y="2380840"/>
              <a:ext cx="8718480" cy="794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1280" y="2372196"/>
                <a:ext cx="8736120" cy="812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14:cNvPr>
              <p14:cNvContentPartPr/>
              <p14:nvPr/>
            </p14:nvContentPartPr>
            <p14:xfrm>
              <a:off x="130440" y="3126040"/>
              <a:ext cx="8808840" cy="89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800" y="3117040"/>
                <a:ext cx="8826480" cy="9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14:cNvPr>
              <p14:cNvContentPartPr/>
              <p14:nvPr/>
            </p14:nvContentPartPr>
            <p14:xfrm>
              <a:off x="5839680" y="349432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1040" y="3485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14:cNvPr>
              <p14:cNvContentPartPr/>
              <p14:nvPr/>
            </p14:nvContentPartPr>
            <p14:xfrm>
              <a:off x="5468520" y="3622840"/>
              <a:ext cx="1068480" cy="244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59883" y="3614187"/>
                <a:ext cx="1086114" cy="26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14:cNvPr>
              <p14:cNvContentPartPr/>
              <p14:nvPr/>
            </p14:nvContentPartPr>
            <p14:xfrm>
              <a:off x="5073960" y="3418720"/>
              <a:ext cx="225000" cy="506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65320" y="3410080"/>
                <a:ext cx="24264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14:cNvPr>
              <p14:cNvContentPartPr/>
              <p14:nvPr/>
            </p14:nvContentPartPr>
            <p14:xfrm>
              <a:off x="6820680" y="3271840"/>
              <a:ext cx="1955160" cy="775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11682" y="3262840"/>
                <a:ext cx="1972797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14:cNvPr>
              <p14:cNvContentPartPr/>
              <p14:nvPr/>
            </p14:nvContentPartPr>
            <p14:xfrm>
              <a:off x="480360" y="4219000"/>
              <a:ext cx="671760" cy="216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360" y="4210360"/>
                <a:ext cx="689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14:cNvPr>
              <p14:cNvContentPartPr/>
              <p14:nvPr/>
            </p14:nvContentPartPr>
            <p14:xfrm>
              <a:off x="1450920" y="4219360"/>
              <a:ext cx="797400" cy="234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41920" y="4210707"/>
                <a:ext cx="815040" cy="252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14:cNvPr>
              <p14:cNvContentPartPr/>
              <p14:nvPr/>
            </p14:nvContentPartPr>
            <p14:xfrm>
              <a:off x="2563320" y="4117480"/>
              <a:ext cx="1101600" cy="378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54323" y="4108480"/>
                <a:ext cx="1119234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14:cNvPr>
              <p14:cNvContentPartPr/>
              <p14:nvPr/>
            </p14:nvContentPartPr>
            <p14:xfrm>
              <a:off x="4116360" y="4024600"/>
              <a:ext cx="202320" cy="10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07360" y="4015600"/>
                <a:ext cx="2199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14:cNvPr>
              <p14:cNvContentPartPr/>
              <p14:nvPr/>
            </p14:nvContentPartPr>
            <p14:xfrm>
              <a:off x="4514880" y="4349320"/>
              <a:ext cx="178560" cy="12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06240" y="4340320"/>
                <a:ext cx="19620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14:cNvPr>
              <p14:cNvContentPartPr/>
              <p14:nvPr/>
            </p14:nvContentPartPr>
            <p14:xfrm>
              <a:off x="4533600" y="4444720"/>
              <a:ext cx="155520" cy="15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24600" y="4436080"/>
                <a:ext cx="173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14:cNvPr>
              <p14:cNvContentPartPr/>
              <p14:nvPr/>
            </p14:nvContentPartPr>
            <p14:xfrm>
              <a:off x="4137960" y="4220080"/>
              <a:ext cx="227160" cy="336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28960" y="4211440"/>
                <a:ext cx="2448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14:cNvPr>
              <p14:cNvContentPartPr/>
              <p14:nvPr/>
            </p14:nvContentPartPr>
            <p14:xfrm>
              <a:off x="5104200" y="3914440"/>
              <a:ext cx="157320" cy="114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95200" y="3905800"/>
                <a:ext cx="1749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14:cNvPr>
              <p14:cNvContentPartPr/>
              <p14:nvPr/>
            </p14:nvContentPartPr>
            <p14:xfrm>
              <a:off x="4849320" y="4065280"/>
              <a:ext cx="505440" cy="55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0326" y="4056280"/>
                <a:ext cx="52306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B0525FD-983B-484A-B820-41BDE68DAA3C}"/>
                  </a:ext>
                </a:extLst>
              </p14:cNvPr>
              <p14:cNvContentPartPr/>
              <p14:nvPr/>
            </p14:nvContentPartPr>
            <p14:xfrm>
              <a:off x="6704400" y="4150600"/>
              <a:ext cx="183960" cy="9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B0525FD-983B-484A-B820-41BDE68DAA3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5400" y="4141600"/>
                <a:ext cx="2016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AC1B00-EFB2-410C-8E79-83D74189F0A1}"/>
                  </a:ext>
                </a:extLst>
              </p14:cNvPr>
              <p14:cNvContentPartPr/>
              <p14:nvPr/>
            </p14:nvContentPartPr>
            <p14:xfrm>
              <a:off x="7062960" y="4156000"/>
              <a:ext cx="583200" cy="482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AC1B00-EFB2-410C-8E79-83D74189F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54315" y="4147360"/>
                <a:ext cx="600851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8DCF7B-FED5-498D-9004-33E9C2781046}"/>
                  </a:ext>
                </a:extLst>
              </p14:cNvPr>
              <p14:cNvContentPartPr/>
              <p14:nvPr/>
            </p14:nvContentPartPr>
            <p14:xfrm>
              <a:off x="6719880" y="4334200"/>
              <a:ext cx="216360" cy="32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8DCF7B-FED5-498D-9004-33E9C27810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10880" y="4325560"/>
                <a:ext cx="2340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73E47B9-9812-4B68-9373-BBD9F5613316}"/>
                  </a:ext>
                </a:extLst>
              </p14:cNvPr>
              <p14:cNvContentPartPr/>
              <p14:nvPr/>
            </p14:nvContentPartPr>
            <p14:xfrm>
              <a:off x="5709000" y="4197040"/>
              <a:ext cx="455040" cy="410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73E47B9-9812-4B68-9373-BBD9F561331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00353" y="4188040"/>
                <a:ext cx="472694" cy="42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3402122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14:cNvPr>
              <p14:cNvContentPartPr/>
              <p14:nvPr/>
            </p14:nvContentPartPr>
            <p14:xfrm>
              <a:off x="1753320" y="99520"/>
              <a:ext cx="2093760" cy="9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4680" y="90880"/>
                <a:ext cx="2111400" cy="9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14:cNvPr>
              <p14:cNvContentPartPr/>
              <p14:nvPr/>
            </p14:nvContentPartPr>
            <p14:xfrm>
              <a:off x="4208880" y="505240"/>
              <a:ext cx="271476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9880" y="496240"/>
                <a:ext cx="2732400" cy="5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14:cNvPr>
              <p14:cNvContentPartPr/>
              <p14:nvPr/>
            </p14:nvContentPartPr>
            <p14:xfrm>
              <a:off x="7547160" y="433960"/>
              <a:ext cx="399240" cy="86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38160" y="424960"/>
                <a:ext cx="416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14:cNvPr>
              <p14:cNvContentPartPr/>
              <p14:nvPr/>
            </p14:nvContentPartPr>
            <p14:xfrm>
              <a:off x="1092720" y="1286080"/>
              <a:ext cx="463680" cy="9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20" y="1277440"/>
                <a:ext cx="481320" cy="10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14:cNvPr>
              <p14:cNvContentPartPr/>
              <p14:nvPr/>
            </p14:nvContentPartPr>
            <p14:xfrm>
              <a:off x="1117920" y="1666960"/>
              <a:ext cx="525960" cy="27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8920" y="1657960"/>
                <a:ext cx="5436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14:cNvPr>
              <p14:cNvContentPartPr/>
              <p14:nvPr/>
            </p14:nvContentPartPr>
            <p14:xfrm>
              <a:off x="1981920" y="1750480"/>
              <a:ext cx="1724040" cy="428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3280" y="1741840"/>
                <a:ext cx="174168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14:cNvPr>
              <p14:cNvContentPartPr/>
              <p14:nvPr/>
            </p14:nvContentPartPr>
            <p14:xfrm>
              <a:off x="199920" y="2380840"/>
              <a:ext cx="8718480" cy="794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1280" y="2372196"/>
                <a:ext cx="8736120" cy="812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14:cNvPr>
              <p14:cNvContentPartPr/>
              <p14:nvPr/>
            </p14:nvContentPartPr>
            <p14:xfrm>
              <a:off x="130440" y="3126040"/>
              <a:ext cx="8808840" cy="89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800" y="3117040"/>
                <a:ext cx="8826480" cy="9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14:cNvPr>
              <p14:cNvContentPartPr/>
              <p14:nvPr/>
            </p14:nvContentPartPr>
            <p14:xfrm>
              <a:off x="5839680" y="349432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1040" y="3485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14:cNvPr>
              <p14:cNvContentPartPr/>
              <p14:nvPr/>
            </p14:nvContentPartPr>
            <p14:xfrm>
              <a:off x="5468520" y="3622840"/>
              <a:ext cx="1068480" cy="244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59883" y="3614187"/>
                <a:ext cx="1086114" cy="26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14:cNvPr>
              <p14:cNvContentPartPr/>
              <p14:nvPr/>
            </p14:nvContentPartPr>
            <p14:xfrm>
              <a:off x="5073960" y="3418720"/>
              <a:ext cx="225000" cy="506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65320" y="3410080"/>
                <a:ext cx="24264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14:cNvPr>
              <p14:cNvContentPartPr/>
              <p14:nvPr/>
            </p14:nvContentPartPr>
            <p14:xfrm>
              <a:off x="6820680" y="3271840"/>
              <a:ext cx="1955160" cy="775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11682" y="3262840"/>
                <a:ext cx="1972797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14:cNvPr>
              <p14:cNvContentPartPr/>
              <p14:nvPr/>
            </p14:nvContentPartPr>
            <p14:xfrm>
              <a:off x="480360" y="4219000"/>
              <a:ext cx="671760" cy="216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360" y="4210360"/>
                <a:ext cx="689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14:cNvPr>
              <p14:cNvContentPartPr/>
              <p14:nvPr/>
            </p14:nvContentPartPr>
            <p14:xfrm>
              <a:off x="1450920" y="4219360"/>
              <a:ext cx="797400" cy="234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41920" y="4210707"/>
                <a:ext cx="815040" cy="252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14:cNvPr>
              <p14:cNvContentPartPr/>
              <p14:nvPr/>
            </p14:nvContentPartPr>
            <p14:xfrm>
              <a:off x="2563320" y="4117480"/>
              <a:ext cx="1101600" cy="378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54323" y="4108480"/>
                <a:ext cx="1119234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14:cNvPr>
              <p14:cNvContentPartPr/>
              <p14:nvPr/>
            </p14:nvContentPartPr>
            <p14:xfrm>
              <a:off x="4116360" y="4024600"/>
              <a:ext cx="202320" cy="10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07360" y="4015600"/>
                <a:ext cx="2199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14:cNvPr>
              <p14:cNvContentPartPr/>
              <p14:nvPr/>
            </p14:nvContentPartPr>
            <p14:xfrm>
              <a:off x="4514880" y="4349320"/>
              <a:ext cx="178560" cy="12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06240" y="4340320"/>
                <a:ext cx="19620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14:cNvPr>
              <p14:cNvContentPartPr/>
              <p14:nvPr/>
            </p14:nvContentPartPr>
            <p14:xfrm>
              <a:off x="4533600" y="4444720"/>
              <a:ext cx="155520" cy="15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24600" y="4436080"/>
                <a:ext cx="173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14:cNvPr>
              <p14:cNvContentPartPr/>
              <p14:nvPr/>
            </p14:nvContentPartPr>
            <p14:xfrm>
              <a:off x="4137960" y="4220080"/>
              <a:ext cx="227160" cy="336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28960" y="4211440"/>
                <a:ext cx="2448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14:cNvPr>
              <p14:cNvContentPartPr/>
              <p14:nvPr/>
            </p14:nvContentPartPr>
            <p14:xfrm>
              <a:off x="5104200" y="3914440"/>
              <a:ext cx="157320" cy="114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95200" y="3905800"/>
                <a:ext cx="1749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14:cNvPr>
              <p14:cNvContentPartPr/>
              <p14:nvPr/>
            </p14:nvContentPartPr>
            <p14:xfrm>
              <a:off x="4849320" y="4065280"/>
              <a:ext cx="505440" cy="55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0326" y="4056280"/>
                <a:ext cx="52306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B0525FD-983B-484A-B820-41BDE68DAA3C}"/>
                  </a:ext>
                </a:extLst>
              </p14:cNvPr>
              <p14:cNvContentPartPr/>
              <p14:nvPr/>
            </p14:nvContentPartPr>
            <p14:xfrm>
              <a:off x="6704400" y="4150600"/>
              <a:ext cx="183960" cy="9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B0525FD-983B-484A-B820-41BDE68DAA3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5400" y="4141600"/>
                <a:ext cx="2016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AC1B00-EFB2-410C-8E79-83D74189F0A1}"/>
                  </a:ext>
                </a:extLst>
              </p14:cNvPr>
              <p14:cNvContentPartPr/>
              <p14:nvPr/>
            </p14:nvContentPartPr>
            <p14:xfrm>
              <a:off x="7062960" y="4156000"/>
              <a:ext cx="583200" cy="482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AC1B00-EFB2-410C-8E79-83D74189F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54315" y="4147360"/>
                <a:ext cx="600851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8DCF7B-FED5-498D-9004-33E9C2781046}"/>
                  </a:ext>
                </a:extLst>
              </p14:cNvPr>
              <p14:cNvContentPartPr/>
              <p14:nvPr/>
            </p14:nvContentPartPr>
            <p14:xfrm>
              <a:off x="6719880" y="4334200"/>
              <a:ext cx="216360" cy="32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8DCF7B-FED5-498D-9004-33E9C27810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10880" y="4325560"/>
                <a:ext cx="2340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73E47B9-9812-4B68-9373-BBD9F5613316}"/>
                  </a:ext>
                </a:extLst>
              </p14:cNvPr>
              <p14:cNvContentPartPr/>
              <p14:nvPr/>
            </p14:nvContentPartPr>
            <p14:xfrm>
              <a:off x="5709000" y="4197040"/>
              <a:ext cx="455040" cy="410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73E47B9-9812-4B68-9373-BBD9F561331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00353" y="4188040"/>
                <a:ext cx="472694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75A42FA-F808-47A6-80EE-FD588AE2B2C3}"/>
                  </a:ext>
                </a:extLst>
              </p14:cNvPr>
              <p14:cNvContentPartPr/>
              <p14:nvPr/>
            </p14:nvContentPartPr>
            <p14:xfrm>
              <a:off x="90120" y="4622920"/>
              <a:ext cx="8867160" cy="1259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75A42FA-F808-47A6-80EE-FD588AE2B2C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20" y="4614278"/>
                <a:ext cx="8884800" cy="1276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362F173-B7BD-4369-8DC9-CB008B0CF0A3}"/>
                  </a:ext>
                </a:extLst>
              </p14:cNvPr>
              <p14:cNvContentPartPr/>
              <p14:nvPr/>
            </p14:nvContentPartPr>
            <p14:xfrm>
              <a:off x="297480" y="4722280"/>
              <a:ext cx="1774800" cy="1261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362F173-B7BD-4369-8DC9-CB008B0CF0A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480" y="4704640"/>
                <a:ext cx="1810440" cy="129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2016904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14:cNvPr>
              <p14:cNvContentPartPr/>
              <p14:nvPr/>
            </p14:nvContentPartPr>
            <p14:xfrm>
              <a:off x="1753320" y="99520"/>
              <a:ext cx="2093760" cy="9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4680" y="90880"/>
                <a:ext cx="2111400" cy="9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14:cNvPr>
              <p14:cNvContentPartPr/>
              <p14:nvPr/>
            </p14:nvContentPartPr>
            <p14:xfrm>
              <a:off x="4208880" y="505240"/>
              <a:ext cx="271476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9880" y="496240"/>
                <a:ext cx="2732400" cy="5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14:cNvPr>
              <p14:cNvContentPartPr/>
              <p14:nvPr/>
            </p14:nvContentPartPr>
            <p14:xfrm>
              <a:off x="7547160" y="433960"/>
              <a:ext cx="399240" cy="86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38160" y="424960"/>
                <a:ext cx="416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14:cNvPr>
              <p14:cNvContentPartPr/>
              <p14:nvPr/>
            </p14:nvContentPartPr>
            <p14:xfrm>
              <a:off x="1092720" y="1286080"/>
              <a:ext cx="463680" cy="9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20" y="1277440"/>
                <a:ext cx="481320" cy="10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14:cNvPr>
              <p14:cNvContentPartPr/>
              <p14:nvPr/>
            </p14:nvContentPartPr>
            <p14:xfrm>
              <a:off x="1117920" y="1666960"/>
              <a:ext cx="525960" cy="27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8920" y="1657960"/>
                <a:ext cx="5436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14:cNvPr>
              <p14:cNvContentPartPr/>
              <p14:nvPr/>
            </p14:nvContentPartPr>
            <p14:xfrm>
              <a:off x="1981920" y="1750480"/>
              <a:ext cx="1724040" cy="428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3280" y="1741840"/>
                <a:ext cx="174168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14:cNvPr>
              <p14:cNvContentPartPr/>
              <p14:nvPr/>
            </p14:nvContentPartPr>
            <p14:xfrm>
              <a:off x="199920" y="2380840"/>
              <a:ext cx="8718480" cy="794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1280" y="2372196"/>
                <a:ext cx="8736120" cy="812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14:cNvPr>
              <p14:cNvContentPartPr/>
              <p14:nvPr/>
            </p14:nvContentPartPr>
            <p14:xfrm>
              <a:off x="130440" y="3126040"/>
              <a:ext cx="8808840" cy="89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800" y="3117040"/>
                <a:ext cx="8826480" cy="9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14:cNvPr>
              <p14:cNvContentPartPr/>
              <p14:nvPr/>
            </p14:nvContentPartPr>
            <p14:xfrm>
              <a:off x="5839680" y="349432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1040" y="3485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14:cNvPr>
              <p14:cNvContentPartPr/>
              <p14:nvPr/>
            </p14:nvContentPartPr>
            <p14:xfrm>
              <a:off x="5468520" y="3622840"/>
              <a:ext cx="1068480" cy="244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59883" y="3614187"/>
                <a:ext cx="1086114" cy="26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14:cNvPr>
              <p14:cNvContentPartPr/>
              <p14:nvPr/>
            </p14:nvContentPartPr>
            <p14:xfrm>
              <a:off x="5073960" y="3418720"/>
              <a:ext cx="225000" cy="506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65320" y="3410080"/>
                <a:ext cx="24264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14:cNvPr>
              <p14:cNvContentPartPr/>
              <p14:nvPr/>
            </p14:nvContentPartPr>
            <p14:xfrm>
              <a:off x="6820680" y="3271840"/>
              <a:ext cx="1955160" cy="775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11682" y="3262840"/>
                <a:ext cx="1972797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14:cNvPr>
              <p14:cNvContentPartPr/>
              <p14:nvPr/>
            </p14:nvContentPartPr>
            <p14:xfrm>
              <a:off x="480360" y="4219000"/>
              <a:ext cx="671760" cy="216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360" y="4210360"/>
                <a:ext cx="689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14:cNvPr>
              <p14:cNvContentPartPr/>
              <p14:nvPr/>
            </p14:nvContentPartPr>
            <p14:xfrm>
              <a:off x="1450920" y="4219360"/>
              <a:ext cx="797400" cy="234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41920" y="4210707"/>
                <a:ext cx="815040" cy="252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14:cNvPr>
              <p14:cNvContentPartPr/>
              <p14:nvPr/>
            </p14:nvContentPartPr>
            <p14:xfrm>
              <a:off x="2563320" y="4117480"/>
              <a:ext cx="1101600" cy="378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54323" y="4108480"/>
                <a:ext cx="1119234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14:cNvPr>
              <p14:cNvContentPartPr/>
              <p14:nvPr/>
            </p14:nvContentPartPr>
            <p14:xfrm>
              <a:off x="4116360" y="4024600"/>
              <a:ext cx="202320" cy="10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07360" y="4015600"/>
                <a:ext cx="2199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14:cNvPr>
              <p14:cNvContentPartPr/>
              <p14:nvPr/>
            </p14:nvContentPartPr>
            <p14:xfrm>
              <a:off x="4514880" y="4349320"/>
              <a:ext cx="178560" cy="12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06240" y="4340320"/>
                <a:ext cx="19620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14:cNvPr>
              <p14:cNvContentPartPr/>
              <p14:nvPr/>
            </p14:nvContentPartPr>
            <p14:xfrm>
              <a:off x="4533600" y="4444720"/>
              <a:ext cx="155520" cy="15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24600" y="4436080"/>
                <a:ext cx="173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14:cNvPr>
              <p14:cNvContentPartPr/>
              <p14:nvPr/>
            </p14:nvContentPartPr>
            <p14:xfrm>
              <a:off x="4137960" y="4220080"/>
              <a:ext cx="227160" cy="336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28960" y="4211440"/>
                <a:ext cx="2448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14:cNvPr>
              <p14:cNvContentPartPr/>
              <p14:nvPr/>
            </p14:nvContentPartPr>
            <p14:xfrm>
              <a:off x="5104200" y="3914440"/>
              <a:ext cx="157320" cy="114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95200" y="3905800"/>
                <a:ext cx="1749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14:cNvPr>
              <p14:cNvContentPartPr/>
              <p14:nvPr/>
            </p14:nvContentPartPr>
            <p14:xfrm>
              <a:off x="4849320" y="4065280"/>
              <a:ext cx="505440" cy="55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0326" y="4056280"/>
                <a:ext cx="52306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B0525FD-983B-484A-B820-41BDE68DAA3C}"/>
                  </a:ext>
                </a:extLst>
              </p14:cNvPr>
              <p14:cNvContentPartPr/>
              <p14:nvPr/>
            </p14:nvContentPartPr>
            <p14:xfrm>
              <a:off x="6704400" y="4150600"/>
              <a:ext cx="183960" cy="9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B0525FD-983B-484A-B820-41BDE68DAA3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5400" y="4141600"/>
                <a:ext cx="2016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AC1B00-EFB2-410C-8E79-83D74189F0A1}"/>
                  </a:ext>
                </a:extLst>
              </p14:cNvPr>
              <p14:cNvContentPartPr/>
              <p14:nvPr/>
            </p14:nvContentPartPr>
            <p14:xfrm>
              <a:off x="7062960" y="4156000"/>
              <a:ext cx="583200" cy="482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AC1B00-EFB2-410C-8E79-83D74189F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54315" y="4147360"/>
                <a:ext cx="600851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8DCF7B-FED5-498D-9004-33E9C2781046}"/>
                  </a:ext>
                </a:extLst>
              </p14:cNvPr>
              <p14:cNvContentPartPr/>
              <p14:nvPr/>
            </p14:nvContentPartPr>
            <p14:xfrm>
              <a:off x="6719880" y="4334200"/>
              <a:ext cx="216360" cy="32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8DCF7B-FED5-498D-9004-33E9C27810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10880" y="4325560"/>
                <a:ext cx="2340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73E47B9-9812-4B68-9373-BBD9F5613316}"/>
                  </a:ext>
                </a:extLst>
              </p14:cNvPr>
              <p14:cNvContentPartPr/>
              <p14:nvPr/>
            </p14:nvContentPartPr>
            <p14:xfrm>
              <a:off x="5709000" y="4197040"/>
              <a:ext cx="455040" cy="410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73E47B9-9812-4B68-9373-BBD9F561331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00353" y="4188040"/>
                <a:ext cx="472694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75A42FA-F808-47A6-80EE-FD588AE2B2C3}"/>
                  </a:ext>
                </a:extLst>
              </p14:cNvPr>
              <p14:cNvContentPartPr/>
              <p14:nvPr/>
            </p14:nvContentPartPr>
            <p14:xfrm>
              <a:off x="90120" y="4622920"/>
              <a:ext cx="8867160" cy="1259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75A42FA-F808-47A6-80EE-FD588AE2B2C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20" y="4614278"/>
                <a:ext cx="8884800" cy="1276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B3D447-3EEB-42D7-AF64-4C8DB0DDA430}"/>
                  </a:ext>
                </a:extLst>
              </p14:cNvPr>
              <p14:cNvContentPartPr/>
              <p14:nvPr/>
            </p14:nvContentPartPr>
            <p14:xfrm>
              <a:off x="2370000" y="5349400"/>
              <a:ext cx="160920" cy="213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B3D447-3EEB-42D7-AF64-4C8DB0DDA4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1360" y="5340400"/>
                <a:ext cx="17856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F2EFC6A-F0B9-418B-9A38-2F4BF3B77A47}"/>
                  </a:ext>
                </a:extLst>
              </p14:cNvPr>
              <p14:cNvContentPartPr/>
              <p14:nvPr/>
            </p14:nvContentPartPr>
            <p14:xfrm>
              <a:off x="2618400" y="5285320"/>
              <a:ext cx="99720" cy="207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F2EFC6A-F0B9-418B-9A38-2F4BF3B77A4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609400" y="5276320"/>
                <a:ext cx="1173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14F67CC-04ED-4DBA-A563-8A0AE863E71F}"/>
                  </a:ext>
                </a:extLst>
              </p14:cNvPr>
              <p14:cNvContentPartPr/>
              <p14:nvPr/>
            </p14:nvContentPartPr>
            <p14:xfrm>
              <a:off x="2346600" y="5589880"/>
              <a:ext cx="238320" cy="55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14F67CC-04ED-4DBA-A563-8A0AE863E7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37600" y="5581240"/>
                <a:ext cx="2559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ABD701-0FB0-4530-8BE4-FE450DD940EC}"/>
                  </a:ext>
                </a:extLst>
              </p14:cNvPr>
              <p14:cNvContentPartPr/>
              <p14:nvPr/>
            </p14:nvContentPartPr>
            <p14:xfrm>
              <a:off x="3028080" y="5317000"/>
              <a:ext cx="399600" cy="371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ABD701-0FB0-4530-8BE4-FE450DD940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19440" y="5308000"/>
                <a:ext cx="417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FE84287-5236-436A-8A04-30A4DE8A87E4}"/>
                  </a:ext>
                </a:extLst>
              </p14:cNvPr>
              <p14:cNvContentPartPr/>
              <p14:nvPr/>
            </p14:nvContentPartPr>
            <p14:xfrm>
              <a:off x="3219240" y="5113960"/>
              <a:ext cx="209160" cy="130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FE84287-5236-436A-8A04-30A4DE8A87E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10600" y="5105320"/>
                <a:ext cx="2268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0FE6191-DC72-4D45-A396-A155B568A894}"/>
                  </a:ext>
                </a:extLst>
              </p14:cNvPr>
              <p14:cNvContentPartPr/>
              <p14:nvPr/>
            </p14:nvContentPartPr>
            <p14:xfrm>
              <a:off x="3590760" y="5188120"/>
              <a:ext cx="208800" cy="93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0FE6191-DC72-4D45-A396-A155B568A89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82120" y="5179480"/>
                <a:ext cx="2264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4DB212F-DDA8-439A-8EFF-4780C2642995}"/>
                  </a:ext>
                </a:extLst>
              </p14:cNvPr>
              <p14:cNvContentPartPr/>
              <p14:nvPr/>
            </p14:nvContentPartPr>
            <p14:xfrm>
              <a:off x="3927720" y="5421760"/>
              <a:ext cx="1857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4DB212F-DDA8-439A-8EFF-4780C264299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19080" y="5412760"/>
                <a:ext cx="2034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EEAD816-9FF2-4198-AC80-979F11E07DBC}"/>
                  </a:ext>
                </a:extLst>
              </p14:cNvPr>
              <p14:cNvContentPartPr/>
              <p14:nvPr/>
            </p14:nvContentPartPr>
            <p14:xfrm>
              <a:off x="3947160" y="5515720"/>
              <a:ext cx="154080" cy="5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EEAD816-9FF2-4198-AC80-979F11E07DB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38160" y="5507080"/>
                <a:ext cx="1717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802F3CD-2D5B-4CD2-8EB5-F3EFED37DD2B}"/>
                  </a:ext>
                </a:extLst>
              </p14:cNvPr>
              <p14:cNvContentPartPr/>
              <p14:nvPr/>
            </p14:nvContentPartPr>
            <p14:xfrm>
              <a:off x="3573840" y="5317000"/>
              <a:ext cx="254520" cy="311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802F3CD-2D5B-4CD2-8EB5-F3EFED37DD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65188" y="5308000"/>
                <a:ext cx="272185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7BA4B5B-7D8F-43E9-BF6C-22F951DC9276}"/>
                  </a:ext>
                </a:extLst>
              </p14:cNvPr>
              <p14:cNvContentPartPr/>
              <p14:nvPr/>
            </p14:nvContentPartPr>
            <p14:xfrm>
              <a:off x="4208880" y="5228080"/>
              <a:ext cx="294120" cy="337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7BA4B5B-7D8F-43E9-BF6C-22F951DC92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199880" y="5219440"/>
                <a:ext cx="3117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B29656B-397E-4505-BB47-1DB910A8977C}"/>
                  </a:ext>
                </a:extLst>
              </p14:cNvPr>
              <p14:cNvContentPartPr/>
              <p14:nvPr/>
            </p14:nvContentPartPr>
            <p14:xfrm>
              <a:off x="297480" y="4722280"/>
              <a:ext cx="1774800" cy="1261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B29656B-397E-4505-BB47-1DB910A8977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9480" y="4704640"/>
                <a:ext cx="1810440" cy="129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4057721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14:cNvPr>
              <p14:cNvContentPartPr/>
              <p14:nvPr/>
            </p14:nvContentPartPr>
            <p14:xfrm>
              <a:off x="1753320" y="99520"/>
              <a:ext cx="2093760" cy="9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4680" y="90880"/>
                <a:ext cx="2111400" cy="9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14:cNvPr>
              <p14:cNvContentPartPr/>
              <p14:nvPr/>
            </p14:nvContentPartPr>
            <p14:xfrm>
              <a:off x="4208880" y="505240"/>
              <a:ext cx="271476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9880" y="496240"/>
                <a:ext cx="2732400" cy="5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14:cNvPr>
              <p14:cNvContentPartPr/>
              <p14:nvPr/>
            </p14:nvContentPartPr>
            <p14:xfrm>
              <a:off x="7547160" y="433960"/>
              <a:ext cx="399240" cy="86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38160" y="424960"/>
                <a:ext cx="416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14:cNvPr>
              <p14:cNvContentPartPr/>
              <p14:nvPr/>
            </p14:nvContentPartPr>
            <p14:xfrm>
              <a:off x="1092720" y="1286080"/>
              <a:ext cx="463680" cy="9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20" y="1277440"/>
                <a:ext cx="481320" cy="10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14:cNvPr>
              <p14:cNvContentPartPr/>
              <p14:nvPr/>
            </p14:nvContentPartPr>
            <p14:xfrm>
              <a:off x="1117920" y="1666960"/>
              <a:ext cx="525960" cy="27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8920" y="1657960"/>
                <a:ext cx="5436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14:cNvPr>
              <p14:cNvContentPartPr/>
              <p14:nvPr/>
            </p14:nvContentPartPr>
            <p14:xfrm>
              <a:off x="1981920" y="1750480"/>
              <a:ext cx="1724040" cy="428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3280" y="1741840"/>
                <a:ext cx="174168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14:cNvPr>
              <p14:cNvContentPartPr/>
              <p14:nvPr/>
            </p14:nvContentPartPr>
            <p14:xfrm>
              <a:off x="199920" y="2380840"/>
              <a:ext cx="8718480" cy="794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1280" y="2372196"/>
                <a:ext cx="8736120" cy="812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14:cNvPr>
              <p14:cNvContentPartPr/>
              <p14:nvPr/>
            </p14:nvContentPartPr>
            <p14:xfrm>
              <a:off x="130440" y="3126040"/>
              <a:ext cx="8808840" cy="89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800" y="3117040"/>
                <a:ext cx="8826480" cy="9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14:cNvPr>
              <p14:cNvContentPartPr/>
              <p14:nvPr/>
            </p14:nvContentPartPr>
            <p14:xfrm>
              <a:off x="5839680" y="349432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1040" y="3485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14:cNvPr>
              <p14:cNvContentPartPr/>
              <p14:nvPr/>
            </p14:nvContentPartPr>
            <p14:xfrm>
              <a:off x="5468520" y="3622840"/>
              <a:ext cx="1068480" cy="244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59883" y="3614187"/>
                <a:ext cx="1086114" cy="26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14:cNvPr>
              <p14:cNvContentPartPr/>
              <p14:nvPr/>
            </p14:nvContentPartPr>
            <p14:xfrm>
              <a:off x="5073960" y="3418720"/>
              <a:ext cx="225000" cy="506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65320" y="3410080"/>
                <a:ext cx="24264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14:cNvPr>
              <p14:cNvContentPartPr/>
              <p14:nvPr/>
            </p14:nvContentPartPr>
            <p14:xfrm>
              <a:off x="6820680" y="3271840"/>
              <a:ext cx="1955160" cy="775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11682" y="3262840"/>
                <a:ext cx="1972797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14:cNvPr>
              <p14:cNvContentPartPr/>
              <p14:nvPr/>
            </p14:nvContentPartPr>
            <p14:xfrm>
              <a:off x="480360" y="4219000"/>
              <a:ext cx="671760" cy="216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360" y="4210360"/>
                <a:ext cx="689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14:cNvPr>
              <p14:cNvContentPartPr/>
              <p14:nvPr/>
            </p14:nvContentPartPr>
            <p14:xfrm>
              <a:off x="1450920" y="4219360"/>
              <a:ext cx="797400" cy="234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41920" y="4210707"/>
                <a:ext cx="815040" cy="252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14:cNvPr>
              <p14:cNvContentPartPr/>
              <p14:nvPr/>
            </p14:nvContentPartPr>
            <p14:xfrm>
              <a:off x="2563320" y="4117480"/>
              <a:ext cx="1101600" cy="378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54323" y="4108480"/>
                <a:ext cx="1119234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14:cNvPr>
              <p14:cNvContentPartPr/>
              <p14:nvPr/>
            </p14:nvContentPartPr>
            <p14:xfrm>
              <a:off x="4116360" y="4024600"/>
              <a:ext cx="202320" cy="10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07360" y="4015600"/>
                <a:ext cx="2199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14:cNvPr>
              <p14:cNvContentPartPr/>
              <p14:nvPr/>
            </p14:nvContentPartPr>
            <p14:xfrm>
              <a:off x="4514880" y="4349320"/>
              <a:ext cx="178560" cy="12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06240" y="4340320"/>
                <a:ext cx="19620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14:cNvPr>
              <p14:cNvContentPartPr/>
              <p14:nvPr/>
            </p14:nvContentPartPr>
            <p14:xfrm>
              <a:off x="4533600" y="4444720"/>
              <a:ext cx="155520" cy="15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24600" y="4436080"/>
                <a:ext cx="173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14:cNvPr>
              <p14:cNvContentPartPr/>
              <p14:nvPr/>
            </p14:nvContentPartPr>
            <p14:xfrm>
              <a:off x="4137960" y="4220080"/>
              <a:ext cx="227160" cy="336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28960" y="4211440"/>
                <a:ext cx="2448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14:cNvPr>
              <p14:cNvContentPartPr/>
              <p14:nvPr/>
            </p14:nvContentPartPr>
            <p14:xfrm>
              <a:off x="5104200" y="3914440"/>
              <a:ext cx="157320" cy="114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95200" y="3905800"/>
                <a:ext cx="1749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14:cNvPr>
              <p14:cNvContentPartPr/>
              <p14:nvPr/>
            </p14:nvContentPartPr>
            <p14:xfrm>
              <a:off x="4849320" y="4065280"/>
              <a:ext cx="505440" cy="55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0326" y="4056280"/>
                <a:ext cx="52306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B0525FD-983B-484A-B820-41BDE68DAA3C}"/>
                  </a:ext>
                </a:extLst>
              </p14:cNvPr>
              <p14:cNvContentPartPr/>
              <p14:nvPr/>
            </p14:nvContentPartPr>
            <p14:xfrm>
              <a:off x="6704400" y="4150600"/>
              <a:ext cx="183960" cy="9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B0525FD-983B-484A-B820-41BDE68DAA3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5400" y="4141600"/>
                <a:ext cx="2016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AC1B00-EFB2-410C-8E79-83D74189F0A1}"/>
                  </a:ext>
                </a:extLst>
              </p14:cNvPr>
              <p14:cNvContentPartPr/>
              <p14:nvPr/>
            </p14:nvContentPartPr>
            <p14:xfrm>
              <a:off x="7062960" y="4156000"/>
              <a:ext cx="583200" cy="482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AC1B00-EFB2-410C-8E79-83D74189F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54315" y="4147360"/>
                <a:ext cx="600851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8DCF7B-FED5-498D-9004-33E9C2781046}"/>
                  </a:ext>
                </a:extLst>
              </p14:cNvPr>
              <p14:cNvContentPartPr/>
              <p14:nvPr/>
            </p14:nvContentPartPr>
            <p14:xfrm>
              <a:off x="6719880" y="4334200"/>
              <a:ext cx="216360" cy="32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8DCF7B-FED5-498D-9004-33E9C27810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10880" y="4325560"/>
                <a:ext cx="2340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73E47B9-9812-4B68-9373-BBD9F5613316}"/>
                  </a:ext>
                </a:extLst>
              </p14:cNvPr>
              <p14:cNvContentPartPr/>
              <p14:nvPr/>
            </p14:nvContentPartPr>
            <p14:xfrm>
              <a:off x="5709000" y="4197040"/>
              <a:ext cx="455040" cy="410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73E47B9-9812-4B68-9373-BBD9F561331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00353" y="4188040"/>
                <a:ext cx="472694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75A42FA-F808-47A6-80EE-FD588AE2B2C3}"/>
                  </a:ext>
                </a:extLst>
              </p14:cNvPr>
              <p14:cNvContentPartPr/>
              <p14:nvPr/>
            </p14:nvContentPartPr>
            <p14:xfrm>
              <a:off x="90120" y="4622920"/>
              <a:ext cx="8867160" cy="1259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75A42FA-F808-47A6-80EE-FD588AE2B2C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20" y="4614278"/>
                <a:ext cx="8884800" cy="1276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B3D447-3EEB-42D7-AF64-4C8DB0DDA430}"/>
                  </a:ext>
                </a:extLst>
              </p14:cNvPr>
              <p14:cNvContentPartPr/>
              <p14:nvPr/>
            </p14:nvContentPartPr>
            <p14:xfrm>
              <a:off x="2370000" y="5349400"/>
              <a:ext cx="160920" cy="213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B3D447-3EEB-42D7-AF64-4C8DB0DDA4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1360" y="5340400"/>
                <a:ext cx="17856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F2EFC6A-F0B9-418B-9A38-2F4BF3B77A47}"/>
                  </a:ext>
                </a:extLst>
              </p14:cNvPr>
              <p14:cNvContentPartPr/>
              <p14:nvPr/>
            </p14:nvContentPartPr>
            <p14:xfrm>
              <a:off x="2618400" y="5285320"/>
              <a:ext cx="99720" cy="207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F2EFC6A-F0B9-418B-9A38-2F4BF3B77A4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609400" y="5276320"/>
                <a:ext cx="1173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14F67CC-04ED-4DBA-A563-8A0AE863E71F}"/>
                  </a:ext>
                </a:extLst>
              </p14:cNvPr>
              <p14:cNvContentPartPr/>
              <p14:nvPr/>
            </p14:nvContentPartPr>
            <p14:xfrm>
              <a:off x="2346600" y="5589880"/>
              <a:ext cx="238320" cy="55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14F67CC-04ED-4DBA-A563-8A0AE863E7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37600" y="5581240"/>
                <a:ext cx="2559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ABD701-0FB0-4530-8BE4-FE450DD940EC}"/>
                  </a:ext>
                </a:extLst>
              </p14:cNvPr>
              <p14:cNvContentPartPr/>
              <p14:nvPr/>
            </p14:nvContentPartPr>
            <p14:xfrm>
              <a:off x="3028080" y="5317000"/>
              <a:ext cx="399600" cy="371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ABD701-0FB0-4530-8BE4-FE450DD940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19440" y="5308000"/>
                <a:ext cx="417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FE84287-5236-436A-8A04-30A4DE8A87E4}"/>
                  </a:ext>
                </a:extLst>
              </p14:cNvPr>
              <p14:cNvContentPartPr/>
              <p14:nvPr/>
            </p14:nvContentPartPr>
            <p14:xfrm>
              <a:off x="3219240" y="5113960"/>
              <a:ext cx="209160" cy="130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FE84287-5236-436A-8A04-30A4DE8A87E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10600" y="5105320"/>
                <a:ext cx="2268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0FE6191-DC72-4D45-A396-A155B568A894}"/>
                  </a:ext>
                </a:extLst>
              </p14:cNvPr>
              <p14:cNvContentPartPr/>
              <p14:nvPr/>
            </p14:nvContentPartPr>
            <p14:xfrm>
              <a:off x="3590760" y="5188120"/>
              <a:ext cx="208800" cy="93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0FE6191-DC72-4D45-A396-A155B568A89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82120" y="5179480"/>
                <a:ext cx="2264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4DB212F-DDA8-439A-8EFF-4780C2642995}"/>
                  </a:ext>
                </a:extLst>
              </p14:cNvPr>
              <p14:cNvContentPartPr/>
              <p14:nvPr/>
            </p14:nvContentPartPr>
            <p14:xfrm>
              <a:off x="3927720" y="5421760"/>
              <a:ext cx="1857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4DB212F-DDA8-439A-8EFF-4780C264299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19080" y="5412760"/>
                <a:ext cx="2034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EEAD816-9FF2-4198-AC80-979F11E07DBC}"/>
                  </a:ext>
                </a:extLst>
              </p14:cNvPr>
              <p14:cNvContentPartPr/>
              <p14:nvPr/>
            </p14:nvContentPartPr>
            <p14:xfrm>
              <a:off x="3947160" y="5515720"/>
              <a:ext cx="154080" cy="5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EEAD816-9FF2-4198-AC80-979F11E07DB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38160" y="5507080"/>
                <a:ext cx="1717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802F3CD-2D5B-4CD2-8EB5-F3EFED37DD2B}"/>
                  </a:ext>
                </a:extLst>
              </p14:cNvPr>
              <p14:cNvContentPartPr/>
              <p14:nvPr/>
            </p14:nvContentPartPr>
            <p14:xfrm>
              <a:off x="3573840" y="5317000"/>
              <a:ext cx="254520" cy="311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802F3CD-2D5B-4CD2-8EB5-F3EFED37DD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65188" y="5308000"/>
                <a:ext cx="272185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7BA4B5B-7D8F-43E9-BF6C-22F951DC9276}"/>
                  </a:ext>
                </a:extLst>
              </p14:cNvPr>
              <p14:cNvContentPartPr/>
              <p14:nvPr/>
            </p14:nvContentPartPr>
            <p14:xfrm>
              <a:off x="4208880" y="5228080"/>
              <a:ext cx="294120" cy="337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7BA4B5B-7D8F-43E9-BF6C-22F951DC92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199880" y="5219440"/>
                <a:ext cx="3117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7F4B3AD-391A-40FB-93A7-C13F7F5E251A}"/>
                  </a:ext>
                </a:extLst>
              </p14:cNvPr>
              <p14:cNvContentPartPr/>
              <p14:nvPr/>
            </p14:nvContentPartPr>
            <p14:xfrm>
              <a:off x="4850400" y="5347240"/>
              <a:ext cx="378000" cy="324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7F4B3AD-391A-40FB-93A7-C13F7F5E25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41400" y="5338600"/>
                <a:ext cx="395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DFF00A-BFB0-42C7-BC50-2D127ED6BA9A}"/>
                  </a:ext>
                </a:extLst>
              </p14:cNvPr>
              <p14:cNvContentPartPr/>
              <p14:nvPr/>
            </p14:nvContentPartPr>
            <p14:xfrm>
              <a:off x="5764800" y="5257240"/>
              <a:ext cx="179280" cy="118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DFF00A-BFB0-42C7-BC50-2D127ED6BA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755800" y="5248600"/>
                <a:ext cx="196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990450C-716F-41B6-84B5-4C79E020F950}"/>
                  </a:ext>
                </a:extLst>
              </p14:cNvPr>
              <p14:cNvContentPartPr/>
              <p14:nvPr/>
            </p14:nvContentPartPr>
            <p14:xfrm>
              <a:off x="5656440" y="5420320"/>
              <a:ext cx="343440" cy="399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990450C-716F-41B6-84B5-4C79E020F95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647800" y="5411672"/>
                <a:ext cx="361080" cy="417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CA850D-5E6B-4549-87F0-9F87D8575DB5}"/>
                  </a:ext>
                </a:extLst>
              </p14:cNvPr>
              <p14:cNvContentPartPr/>
              <p14:nvPr/>
            </p14:nvContentPartPr>
            <p14:xfrm>
              <a:off x="6099600" y="5252200"/>
              <a:ext cx="181080" cy="99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CA850D-5E6B-4549-87F0-9F87D8575D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090600" y="5243200"/>
                <a:ext cx="198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E232FFF-9D54-489B-8354-970E5D535BDD}"/>
                  </a:ext>
                </a:extLst>
              </p14:cNvPr>
              <p14:cNvContentPartPr/>
              <p14:nvPr/>
            </p14:nvContentPartPr>
            <p14:xfrm>
              <a:off x="6501720" y="5490520"/>
              <a:ext cx="142200" cy="2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E232FFF-9D54-489B-8354-970E5D535BD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492720" y="5481880"/>
                <a:ext cx="1598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D723F12-AB69-4E32-A1C4-47B07D2FF1E2}"/>
                  </a:ext>
                </a:extLst>
              </p14:cNvPr>
              <p14:cNvContentPartPr/>
              <p14:nvPr/>
            </p14:nvContentPartPr>
            <p14:xfrm>
              <a:off x="6477960" y="5572600"/>
              <a:ext cx="174600" cy="19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D723F12-AB69-4E32-A1C4-47B07D2FF1E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68960" y="5563960"/>
                <a:ext cx="1922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152027D-EE28-4904-812D-64B81B75D3BA}"/>
                  </a:ext>
                </a:extLst>
              </p14:cNvPr>
              <p14:cNvContentPartPr/>
              <p14:nvPr/>
            </p14:nvContentPartPr>
            <p14:xfrm>
              <a:off x="6106800" y="5400520"/>
              <a:ext cx="280800" cy="299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152027D-EE28-4904-812D-64B81B75D3B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98160" y="5391531"/>
                <a:ext cx="298440" cy="31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A46DC53-FB4C-40EC-ACB4-5F82D606F595}"/>
                  </a:ext>
                </a:extLst>
              </p14:cNvPr>
              <p14:cNvContentPartPr/>
              <p14:nvPr/>
            </p14:nvContentPartPr>
            <p14:xfrm>
              <a:off x="6825720" y="5250040"/>
              <a:ext cx="283320" cy="23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A46DC53-FB4C-40EC-ACB4-5F82D606F59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17080" y="5241040"/>
                <a:ext cx="3009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757BDC6-BA20-4ABF-B04C-7BBF6DA832DD}"/>
                  </a:ext>
                </a:extLst>
              </p14:cNvPr>
              <p14:cNvContentPartPr/>
              <p14:nvPr/>
            </p14:nvContentPartPr>
            <p14:xfrm>
              <a:off x="7325040" y="5416360"/>
              <a:ext cx="156600" cy="245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757BDC6-BA20-4ABF-B04C-7BBF6DA832D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316400" y="5407360"/>
                <a:ext cx="1742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ADA7799-ED70-455A-871F-DEDB52276BB2}"/>
                  </a:ext>
                </a:extLst>
              </p14:cNvPr>
              <p14:cNvContentPartPr/>
              <p14:nvPr/>
            </p14:nvContentPartPr>
            <p14:xfrm>
              <a:off x="7259160" y="5258680"/>
              <a:ext cx="180720" cy="91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ADA7799-ED70-455A-871F-DEDB52276B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50520" y="5249680"/>
                <a:ext cx="19836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037124-5014-40BD-81CB-571CEAD661AC}"/>
                  </a:ext>
                </a:extLst>
              </p14:cNvPr>
              <p14:cNvContentPartPr/>
              <p14:nvPr/>
            </p14:nvContentPartPr>
            <p14:xfrm>
              <a:off x="6795480" y="5529040"/>
              <a:ext cx="408960" cy="223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037124-5014-40BD-81CB-571CEAD661A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86488" y="5520040"/>
                <a:ext cx="426584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447570A-FA1C-4CEA-B38F-B688C8D06E21}"/>
                  </a:ext>
                </a:extLst>
              </p14:cNvPr>
              <p14:cNvContentPartPr/>
              <p14:nvPr/>
            </p14:nvContentPartPr>
            <p14:xfrm>
              <a:off x="297480" y="4722280"/>
              <a:ext cx="1774800" cy="1261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447570A-FA1C-4CEA-B38F-B688C8D06E2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79480" y="4704640"/>
                <a:ext cx="1810440" cy="129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4438945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14:cNvPr>
              <p14:cNvContentPartPr/>
              <p14:nvPr/>
            </p14:nvContentPartPr>
            <p14:xfrm>
              <a:off x="1753320" y="99520"/>
              <a:ext cx="2093760" cy="9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4680" y="90880"/>
                <a:ext cx="2111400" cy="9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14:cNvPr>
              <p14:cNvContentPartPr/>
              <p14:nvPr/>
            </p14:nvContentPartPr>
            <p14:xfrm>
              <a:off x="4208880" y="505240"/>
              <a:ext cx="271476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9880" y="496240"/>
                <a:ext cx="2732400" cy="5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14:cNvPr>
              <p14:cNvContentPartPr/>
              <p14:nvPr/>
            </p14:nvContentPartPr>
            <p14:xfrm>
              <a:off x="7547160" y="433960"/>
              <a:ext cx="399240" cy="86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38160" y="424960"/>
                <a:ext cx="416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14:cNvPr>
              <p14:cNvContentPartPr/>
              <p14:nvPr/>
            </p14:nvContentPartPr>
            <p14:xfrm>
              <a:off x="1092720" y="1286080"/>
              <a:ext cx="463680" cy="9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20" y="1277440"/>
                <a:ext cx="481320" cy="10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14:cNvPr>
              <p14:cNvContentPartPr/>
              <p14:nvPr/>
            </p14:nvContentPartPr>
            <p14:xfrm>
              <a:off x="1117920" y="1666960"/>
              <a:ext cx="525960" cy="27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8920" y="1657960"/>
                <a:ext cx="5436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14:cNvPr>
              <p14:cNvContentPartPr/>
              <p14:nvPr/>
            </p14:nvContentPartPr>
            <p14:xfrm>
              <a:off x="1981920" y="1750480"/>
              <a:ext cx="1724040" cy="428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3280" y="1741840"/>
                <a:ext cx="174168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14:cNvPr>
              <p14:cNvContentPartPr/>
              <p14:nvPr/>
            </p14:nvContentPartPr>
            <p14:xfrm>
              <a:off x="199920" y="2380840"/>
              <a:ext cx="8718480" cy="794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1280" y="2372196"/>
                <a:ext cx="8736120" cy="812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14:cNvPr>
              <p14:cNvContentPartPr/>
              <p14:nvPr/>
            </p14:nvContentPartPr>
            <p14:xfrm>
              <a:off x="130440" y="3126040"/>
              <a:ext cx="8808840" cy="89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800" y="3117040"/>
                <a:ext cx="8826480" cy="9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14:cNvPr>
              <p14:cNvContentPartPr/>
              <p14:nvPr/>
            </p14:nvContentPartPr>
            <p14:xfrm>
              <a:off x="5839680" y="349432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1040" y="3485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14:cNvPr>
              <p14:cNvContentPartPr/>
              <p14:nvPr/>
            </p14:nvContentPartPr>
            <p14:xfrm>
              <a:off x="5468520" y="3622840"/>
              <a:ext cx="1068480" cy="244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59883" y="3614187"/>
                <a:ext cx="1086114" cy="26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14:cNvPr>
              <p14:cNvContentPartPr/>
              <p14:nvPr/>
            </p14:nvContentPartPr>
            <p14:xfrm>
              <a:off x="5073960" y="3418720"/>
              <a:ext cx="225000" cy="506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65320" y="3410080"/>
                <a:ext cx="24264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14:cNvPr>
              <p14:cNvContentPartPr/>
              <p14:nvPr/>
            </p14:nvContentPartPr>
            <p14:xfrm>
              <a:off x="6820680" y="3271840"/>
              <a:ext cx="1955160" cy="775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11682" y="3262840"/>
                <a:ext cx="1972797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14:cNvPr>
              <p14:cNvContentPartPr/>
              <p14:nvPr/>
            </p14:nvContentPartPr>
            <p14:xfrm>
              <a:off x="480360" y="4219000"/>
              <a:ext cx="671760" cy="216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360" y="4210360"/>
                <a:ext cx="689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14:cNvPr>
              <p14:cNvContentPartPr/>
              <p14:nvPr/>
            </p14:nvContentPartPr>
            <p14:xfrm>
              <a:off x="1450920" y="4219360"/>
              <a:ext cx="797400" cy="234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41920" y="4210707"/>
                <a:ext cx="815040" cy="252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14:cNvPr>
              <p14:cNvContentPartPr/>
              <p14:nvPr/>
            </p14:nvContentPartPr>
            <p14:xfrm>
              <a:off x="2563320" y="4117480"/>
              <a:ext cx="1101600" cy="378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54323" y="4108480"/>
                <a:ext cx="1119234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14:cNvPr>
              <p14:cNvContentPartPr/>
              <p14:nvPr/>
            </p14:nvContentPartPr>
            <p14:xfrm>
              <a:off x="4116360" y="4024600"/>
              <a:ext cx="202320" cy="10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07360" y="4015600"/>
                <a:ext cx="2199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14:cNvPr>
              <p14:cNvContentPartPr/>
              <p14:nvPr/>
            </p14:nvContentPartPr>
            <p14:xfrm>
              <a:off x="4514880" y="4349320"/>
              <a:ext cx="178560" cy="12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06240" y="4340320"/>
                <a:ext cx="19620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14:cNvPr>
              <p14:cNvContentPartPr/>
              <p14:nvPr/>
            </p14:nvContentPartPr>
            <p14:xfrm>
              <a:off x="4533600" y="4444720"/>
              <a:ext cx="155520" cy="15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24600" y="4436080"/>
                <a:ext cx="173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14:cNvPr>
              <p14:cNvContentPartPr/>
              <p14:nvPr/>
            </p14:nvContentPartPr>
            <p14:xfrm>
              <a:off x="4137960" y="4220080"/>
              <a:ext cx="227160" cy="336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28960" y="4211440"/>
                <a:ext cx="2448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14:cNvPr>
              <p14:cNvContentPartPr/>
              <p14:nvPr/>
            </p14:nvContentPartPr>
            <p14:xfrm>
              <a:off x="5104200" y="3914440"/>
              <a:ext cx="157320" cy="114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95200" y="3905800"/>
                <a:ext cx="1749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14:cNvPr>
              <p14:cNvContentPartPr/>
              <p14:nvPr/>
            </p14:nvContentPartPr>
            <p14:xfrm>
              <a:off x="4849320" y="4065280"/>
              <a:ext cx="505440" cy="55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0326" y="4056280"/>
                <a:ext cx="52306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B0525FD-983B-484A-B820-41BDE68DAA3C}"/>
                  </a:ext>
                </a:extLst>
              </p14:cNvPr>
              <p14:cNvContentPartPr/>
              <p14:nvPr/>
            </p14:nvContentPartPr>
            <p14:xfrm>
              <a:off x="6704400" y="4150600"/>
              <a:ext cx="183960" cy="9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B0525FD-983B-484A-B820-41BDE68DAA3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5400" y="4141600"/>
                <a:ext cx="2016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AC1B00-EFB2-410C-8E79-83D74189F0A1}"/>
                  </a:ext>
                </a:extLst>
              </p14:cNvPr>
              <p14:cNvContentPartPr/>
              <p14:nvPr/>
            </p14:nvContentPartPr>
            <p14:xfrm>
              <a:off x="7062960" y="4156000"/>
              <a:ext cx="583200" cy="482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AC1B00-EFB2-410C-8E79-83D74189F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54315" y="4147360"/>
                <a:ext cx="600851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8DCF7B-FED5-498D-9004-33E9C2781046}"/>
                  </a:ext>
                </a:extLst>
              </p14:cNvPr>
              <p14:cNvContentPartPr/>
              <p14:nvPr/>
            </p14:nvContentPartPr>
            <p14:xfrm>
              <a:off x="6719880" y="4334200"/>
              <a:ext cx="216360" cy="32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8DCF7B-FED5-498D-9004-33E9C27810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10880" y="4325560"/>
                <a:ext cx="2340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73E47B9-9812-4B68-9373-BBD9F5613316}"/>
                  </a:ext>
                </a:extLst>
              </p14:cNvPr>
              <p14:cNvContentPartPr/>
              <p14:nvPr/>
            </p14:nvContentPartPr>
            <p14:xfrm>
              <a:off x="5709000" y="4197040"/>
              <a:ext cx="455040" cy="410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73E47B9-9812-4B68-9373-BBD9F561331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00353" y="4188040"/>
                <a:ext cx="472694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75A42FA-F808-47A6-80EE-FD588AE2B2C3}"/>
                  </a:ext>
                </a:extLst>
              </p14:cNvPr>
              <p14:cNvContentPartPr/>
              <p14:nvPr/>
            </p14:nvContentPartPr>
            <p14:xfrm>
              <a:off x="90120" y="4622920"/>
              <a:ext cx="8867160" cy="1259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75A42FA-F808-47A6-80EE-FD588AE2B2C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20" y="4614278"/>
                <a:ext cx="8884800" cy="1276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B3D447-3EEB-42D7-AF64-4C8DB0DDA430}"/>
                  </a:ext>
                </a:extLst>
              </p14:cNvPr>
              <p14:cNvContentPartPr/>
              <p14:nvPr/>
            </p14:nvContentPartPr>
            <p14:xfrm>
              <a:off x="2370000" y="5349400"/>
              <a:ext cx="160920" cy="213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B3D447-3EEB-42D7-AF64-4C8DB0DDA4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1360" y="5340400"/>
                <a:ext cx="17856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F2EFC6A-F0B9-418B-9A38-2F4BF3B77A47}"/>
                  </a:ext>
                </a:extLst>
              </p14:cNvPr>
              <p14:cNvContentPartPr/>
              <p14:nvPr/>
            </p14:nvContentPartPr>
            <p14:xfrm>
              <a:off x="2618400" y="5285320"/>
              <a:ext cx="99720" cy="207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F2EFC6A-F0B9-418B-9A38-2F4BF3B77A4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609400" y="5276320"/>
                <a:ext cx="1173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14F67CC-04ED-4DBA-A563-8A0AE863E71F}"/>
                  </a:ext>
                </a:extLst>
              </p14:cNvPr>
              <p14:cNvContentPartPr/>
              <p14:nvPr/>
            </p14:nvContentPartPr>
            <p14:xfrm>
              <a:off x="2346600" y="5589880"/>
              <a:ext cx="238320" cy="55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14F67CC-04ED-4DBA-A563-8A0AE863E7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37600" y="5581240"/>
                <a:ext cx="2559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ABD701-0FB0-4530-8BE4-FE450DD940EC}"/>
                  </a:ext>
                </a:extLst>
              </p14:cNvPr>
              <p14:cNvContentPartPr/>
              <p14:nvPr/>
            </p14:nvContentPartPr>
            <p14:xfrm>
              <a:off x="3028080" y="5317000"/>
              <a:ext cx="399600" cy="371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ABD701-0FB0-4530-8BE4-FE450DD940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19440" y="5308000"/>
                <a:ext cx="417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FE84287-5236-436A-8A04-30A4DE8A87E4}"/>
                  </a:ext>
                </a:extLst>
              </p14:cNvPr>
              <p14:cNvContentPartPr/>
              <p14:nvPr/>
            </p14:nvContentPartPr>
            <p14:xfrm>
              <a:off x="3219240" y="5113960"/>
              <a:ext cx="209160" cy="130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FE84287-5236-436A-8A04-30A4DE8A87E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10600" y="5105320"/>
                <a:ext cx="2268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0FE6191-DC72-4D45-A396-A155B568A894}"/>
                  </a:ext>
                </a:extLst>
              </p14:cNvPr>
              <p14:cNvContentPartPr/>
              <p14:nvPr/>
            </p14:nvContentPartPr>
            <p14:xfrm>
              <a:off x="3590760" y="5188120"/>
              <a:ext cx="208800" cy="93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0FE6191-DC72-4D45-A396-A155B568A89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82120" y="5179480"/>
                <a:ext cx="2264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4DB212F-DDA8-439A-8EFF-4780C2642995}"/>
                  </a:ext>
                </a:extLst>
              </p14:cNvPr>
              <p14:cNvContentPartPr/>
              <p14:nvPr/>
            </p14:nvContentPartPr>
            <p14:xfrm>
              <a:off x="3927720" y="5421760"/>
              <a:ext cx="1857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4DB212F-DDA8-439A-8EFF-4780C264299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19080" y="5412760"/>
                <a:ext cx="2034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EEAD816-9FF2-4198-AC80-979F11E07DBC}"/>
                  </a:ext>
                </a:extLst>
              </p14:cNvPr>
              <p14:cNvContentPartPr/>
              <p14:nvPr/>
            </p14:nvContentPartPr>
            <p14:xfrm>
              <a:off x="3947160" y="5515720"/>
              <a:ext cx="154080" cy="5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EEAD816-9FF2-4198-AC80-979F11E07DB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38160" y="5507080"/>
                <a:ext cx="1717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802F3CD-2D5B-4CD2-8EB5-F3EFED37DD2B}"/>
                  </a:ext>
                </a:extLst>
              </p14:cNvPr>
              <p14:cNvContentPartPr/>
              <p14:nvPr/>
            </p14:nvContentPartPr>
            <p14:xfrm>
              <a:off x="3573840" y="5317000"/>
              <a:ext cx="254520" cy="311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802F3CD-2D5B-4CD2-8EB5-F3EFED37DD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65188" y="5308000"/>
                <a:ext cx="272185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7BA4B5B-7D8F-43E9-BF6C-22F951DC9276}"/>
                  </a:ext>
                </a:extLst>
              </p14:cNvPr>
              <p14:cNvContentPartPr/>
              <p14:nvPr/>
            </p14:nvContentPartPr>
            <p14:xfrm>
              <a:off x="4208880" y="5228080"/>
              <a:ext cx="294120" cy="337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7BA4B5B-7D8F-43E9-BF6C-22F951DC92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199880" y="5219440"/>
                <a:ext cx="3117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7F4B3AD-391A-40FB-93A7-C13F7F5E251A}"/>
                  </a:ext>
                </a:extLst>
              </p14:cNvPr>
              <p14:cNvContentPartPr/>
              <p14:nvPr/>
            </p14:nvContentPartPr>
            <p14:xfrm>
              <a:off x="4850400" y="5347240"/>
              <a:ext cx="378000" cy="324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7F4B3AD-391A-40FB-93A7-C13F7F5E25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41400" y="5338600"/>
                <a:ext cx="395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DFF00A-BFB0-42C7-BC50-2D127ED6BA9A}"/>
                  </a:ext>
                </a:extLst>
              </p14:cNvPr>
              <p14:cNvContentPartPr/>
              <p14:nvPr/>
            </p14:nvContentPartPr>
            <p14:xfrm>
              <a:off x="5764800" y="5257240"/>
              <a:ext cx="179280" cy="118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DFF00A-BFB0-42C7-BC50-2D127ED6BA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755800" y="5248600"/>
                <a:ext cx="196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990450C-716F-41B6-84B5-4C79E020F950}"/>
                  </a:ext>
                </a:extLst>
              </p14:cNvPr>
              <p14:cNvContentPartPr/>
              <p14:nvPr/>
            </p14:nvContentPartPr>
            <p14:xfrm>
              <a:off x="5656440" y="5420320"/>
              <a:ext cx="343440" cy="399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990450C-716F-41B6-84B5-4C79E020F95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647800" y="5411672"/>
                <a:ext cx="361080" cy="417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CA850D-5E6B-4549-87F0-9F87D8575DB5}"/>
                  </a:ext>
                </a:extLst>
              </p14:cNvPr>
              <p14:cNvContentPartPr/>
              <p14:nvPr/>
            </p14:nvContentPartPr>
            <p14:xfrm>
              <a:off x="6099600" y="5252200"/>
              <a:ext cx="181080" cy="99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CA850D-5E6B-4549-87F0-9F87D8575D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090600" y="5243200"/>
                <a:ext cx="198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E232FFF-9D54-489B-8354-970E5D535BDD}"/>
                  </a:ext>
                </a:extLst>
              </p14:cNvPr>
              <p14:cNvContentPartPr/>
              <p14:nvPr/>
            </p14:nvContentPartPr>
            <p14:xfrm>
              <a:off x="6501720" y="5490520"/>
              <a:ext cx="142200" cy="2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E232FFF-9D54-489B-8354-970E5D535BD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492720" y="5481880"/>
                <a:ext cx="1598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D723F12-AB69-4E32-A1C4-47B07D2FF1E2}"/>
                  </a:ext>
                </a:extLst>
              </p14:cNvPr>
              <p14:cNvContentPartPr/>
              <p14:nvPr/>
            </p14:nvContentPartPr>
            <p14:xfrm>
              <a:off x="6477960" y="5572600"/>
              <a:ext cx="174600" cy="19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D723F12-AB69-4E32-A1C4-47B07D2FF1E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68960" y="5563960"/>
                <a:ext cx="1922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152027D-EE28-4904-812D-64B81B75D3BA}"/>
                  </a:ext>
                </a:extLst>
              </p14:cNvPr>
              <p14:cNvContentPartPr/>
              <p14:nvPr/>
            </p14:nvContentPartPr>
            <p14:xfrm>
              <a:off x="6106800" y="5400520"/>
              <a:ext cx="280800" cy="299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152027D-EE28-4904-812D-64B81B75D3B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98160" y="5391531"/>
                <a:ext cx="298440" cy="31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A46DC53-FB4C-40EC-ACB4-5F82D606F595}"/>
                  </a:ext>
                </a:extLst>
              </p14:cNvPr>
              <p14:cNvContentPartPr/>
              <p14:nvPr/>
            </p14:nvContentPartPr>
            <p14:xfrm>
              <a:off x="6825720" y="5250040"/>
              <a:ext cx="283320" cy="23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A46DC53-FB4C-40EC-ACB4-5F82D606F59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17080" y="5241040"/>
                <a:ext cx="3009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757BDC6-BA20-4ABF-B04C-7BBF6DA832DD}"/>
                  </a:ext>
                </a:extLst>
              </p14:cNvPr>
              <p14:cNvContentPartPr/>
              <p14:nvPr/>
            </p14:nvContentPartPr>
            <p14:xfrm>
              <a:off x="7325040" y="5416360"/>
              <a:ext cx="156600" cy="245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757BDC6-BA20-4ABF-B04C-7BBF6DA832D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316400" y="5407360"/>
                <a:ext cx="1742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ADA7799-ED70-455A-871F-DEDB52276BB2}"/>
                  </a:ext>
                </a:extLst>
              </p14:cNvPr>
              <p14:cNvContentPartPr/>
              <p14:nvPr/>
            </p14:nvContentPartPr>
            <p14:xfrm>
              <a:off x="7259160" y="5258680"/>
              <a:ext cx="180720" cy="91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ADA7799-ED70-455A-871F-DEDB52276B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50520" y="5249680"/>
                <a:ext cx="19836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037124-5014-40BD-81CB-571CEAD661AC}"/>
                  </a:ext>
                </a:extLst>
              </p14:cNvPr>
              <p14:cNvContentPartPr/>
              <p14:nvPr/>
            </p14:nvContentPartPr>
            <p14:xfrm>
              <a:off x="6795480" y="5529040"/>
              <a:ext cx="408960" cy="223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037124-5014-40BD-81CB-571CEAD661A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86488" y="5520040"/>
                <a:ext cx="426584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D1348063-8CE5-42CB-A463-6FFC7219CE8E}"/>
                  </a:ext>
                </a:extLst>
              </p14:cNvPr>
              <p14:cNvContentPartPr/>
              <p14:nvPr/>
            </p14:nvContentPartPr>
            <p14:xfrm>
              <a:off x="244920" y="5790040"/>
              <a:ext cx="8743680" cy="9201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D1348063-8CE5-42CB-A463-6FFC7219CE8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6280" y="5781400"/>
                <a:ext cx="8761320" cy="9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A8A4E36-E5BA-463A-B9E7-44E1BC8DBCC6}"/>
                  </a:ext>
                </a:extLst>
              </p14:cNvPr>
              <p14:cNvContentPartPr/>
              <p14:nvPr/>
            </p14:nvContentPartPr>
            <p14:xfrm>
              <a:off x="297480" y="4722280"/>
              <a:ext cx="1774800" cy="1261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A8A4E36-E5BA-463A-B9E7-44E1BC8DBCC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79480" y="4704640"/>
                <a:ext cx="1810440" cy="12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6A968B7-800B-40A1-82D7-0C84FA509EA7}"/>
                  </a:ext>
                </a:extLst>
              </p14:cNvPr>
              <p14:cNvContentPartPr/>
              <p14:nvPr/>
            </p14:nvContentPartPr>
            <p14:xfrm>
              <a:off x="4012680" y="5902720"/>
              <a:ext cx="32040" cy="901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6A968B7-800B-40A1-82D7-0C84FA509EA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95040" y="5884720"/>
                <a:ext cx="67680" cy="93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752824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14:cNvPr>
              <p14:cNvContentPartPr/>
              <p14:nvPr/>
            </p14:nvContentPartPr>
            <p14:xfrm>
              <a:off x="232320" y="228400"/>
              <a:ext cx="1525320" cy="577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680" y="219760"/>
                <a:ext cx="1542960" cy="59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14:cNvPr>
              <p14:cNvContentPartPr/>
              <p14:nvPr/>
            </p14:nvContentPartPr>
            <p14:xfrm>
              <a:off x="232320" y="228400"/>
              <a:ext cx="1525320" cy="577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680" y="219760"/>
                <a:ext cx="15429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14:cNvPr>
              <p14:cNvContentPartPr/>
              <p14:nvPr/>
            </p14:nvContentPartPr>
            <p14:xfrm>
              <a:off x="3793800" y="567880"/>
              <a:ext cx="165240" cy="1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5160" y="55888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14:cNvPr>
              <p14:cNvContentPartPr/>
              <p14:nvPr/>
            </p14:nvContentPartPr>
            <p14:xfrm>
              <a:off x="3807840" y="683080"/>
              <a:ext cx="1936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8840" y="674440"/>
                <a:ext cx="211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14:cNvPr>
              <p14:cNvContentPartPr/>
              <p14:nvPr/>
            </p14:nvContentPartPr>
            <p14:xfrm>
              <a:off x="3130680" y="624760"/>
              <a:ext cx="38592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22040" y="616120"/>
                <a:ext cx="403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14:cNvPr>
              <p14:cNvContentPartPr/>
              <p14:nvPr/>
            </p14:nvContentPartPr>
            <p14:xfrm>
              <a:off x="2476920" y="373120"/>
              <a:ext cx="563040" cy="46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68280" y="364120"/>
                <a:ext cx="5806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14:cNvPr>
              <p14:cNvContentPartPr/>
              <p14:nvPr/>
            </p14:nvContentPartPr>
            <p14:xfrm>
              <a:off x="4301400" y="144880"/>
              <a:ext cx="3006720" cy="844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2760" y="136236"/>
                <a:ext cx="3024360" cy="86256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9377809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D2BBF230-96D8-4C79-8A0C-D7777D9E7C43}"/>
                  </a:ext>
                </a:extLst>
              </p14:cNvPr>
              <p14:cNvContentPartPr/>
              <p14:nvPr/>
            </p14:nvContentPartPr>
            <p14:xfrm>
              <a:off x="663240" y="91240"/>
              <a:ext cx="8128440" cy="935640"/>
            </p14:xfrm>
          </p:contentPart>
        </mc:Choice>
        <mc:Fallback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D2BBF230-96D8-4C79-8A0C-D7777D9E7C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5240" y="73240"/>
                <a:ext cx="8164080" cy="9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09A1CC2-1A83-4D6D-96F8-925426AD9327}"/>
                  </a:ext>
                </a:extLst>
              </p14:cNvPr>
              <p14:cNvContentPartPr/>
              <p14:nvPr/>
            </p14:nvContentPartPr>
            <p14:xfrm>
              <a:off x="2275320" y="649960"/>
              <a:ext cx="4753440" cy="27554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09A1CC2-1A83-4D6D-96F8-925426AD93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57680" y="631960"/>
                <a:ext cx="4789080" cy="2791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8746697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14:cNvPr>
              <p14:cNvContentPartPr/>
              <p14:nvPr/>
            </p14:nvContentPartPr>
            <p14:xfrm>
              <a:off x="232320" y="228400"/>
              <a:ext cx="1525320" cy="577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680" y="219760"/>
                <a:ext cx="15429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14:cNvPr>
              <p14:cNvContentPartPr/>
              <p14:nvPr/>
            </p14:nvContentPartPr>
            <p14:xfrm>
              <a:off x="3793800" y="567880"/>
              <a:ext cx="165240" cy="1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5160" y="55888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14:cNvPr>
              <p14:cNvContentPartPr/>
              <p14:nvPr/>
            </p14:nvContentPartPr>
            <p14:xfrm>
              <a:off x="3807840" y="683080"/>
              <a:ext cx="1936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8840" y="674440"/>
                <a:ext cx="211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14:cNvPr>
              <p14:cNvContentPartPr/>
              <p14:nvPr/>
            </p14:nvContentPartPr>
            <p14:xfrm>
              <a:off x="3130680" y="624760"/>
              <a:ext cx="38592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22040" y="616120"/>
                <a:ext cx="403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14:cNvPr>
              <p14:cNvContentPartPr/>
              <p14:nvPr/>
            </p14:nvContentPartPr>
            <p14:xfrm>
              <a:off x="2476920" y="373120"/>
              <a:ext cx="563040" cy="46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68280" y="364120"/>
                <a:ext cx="5806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14:cNvPr>
              <p14:cNvContentPartPr/>
              <p14:nvPr/>
            </p14:nvContentPartPr>
            <p14:xfrm>
              <a:off x="4301400" y="144880"/>
              <a:ext cx="3006720" cy="844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2760" y="136236"/>
                <a:ext cx="3024360" cy="862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14:cNvPr>
              <p14:cNvContentPartPr/>
              <p14:nvPr/>
            </p14:nvContentPartPr>
            <p14:xfrm>
              <a:off x="1609680" y="1465000"/>
              <a:ext cx="30600" cy="2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0680" y="1456000"/>
                <a:ext cx="48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14:cNvPr>
              <p14:cNvContentPartPr/>
              <p14:nvPr/>
            </p14:nvContentPartPr>
            <p14:xfrm>
              <a:off x="1616160" y="1632040"/>
              <a:ext cx="39960" cy="2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07520" y="1623400"/>
                <a:ext cx="576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14:cNvPr>
              <p14:cNvContentPartPr/>
              <p14:nvPr/>
            </p14:nvContentPartPr>
            <p14:xfrm>
              <a:off x="645600" y="1362040"/>
              <a:ext cx="718200" cy="47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960" y="1353400"/>
                <a:ext cx="7358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14:cNvPr>
              <p14:cNvContentPartPr/>
              <p14:nvPr/>
            </p14:nvContentPartPr>
            <p14:xfrm>
              <a:off x="3638640" y="1441240"/>
              <a:ext cx="17208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30000" y="1432600"/>
                <a:ext cx="1897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14:cNvPr>
              <p14:cNvContentPartPr/>
              <p14:nvPr/>
            </p14:nvContentPartPr>
            <p14:xfrm>
              <a:off x="3628200" y="1530160"/>
              <a:ext cx="169920" cy="17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560" y="1521160"/>
                <a:ext cx="1875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14:cNvPr>
              <p14:cNvContentPartPr/>
              <p14:nvPr/>
            </p14:nvContentPartPr>
            <p14:xfrm>
              <a:off x="3588600" y="1649320"/>
              <a:ext cx="185760" cy="1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79600" y="1640680"/>
                <a:ext cx="2034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14:cNvPr>
              <p14:cNvContentPartPr/>
              <p14:nvPr/>
            </p14:nvContentPartPr>
            <p14:xfrm>
              <a:off x="3919440" y="1344400"/>
              <a:ext cx="259200" cy="311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10440" y="1335760"/>
                <a:ext cx="27684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14:cNvPr>
              <p14:cNvContentPartPr/>
              <p14:nvPr/>
            </p14:nvContentPartPr>
            <p14:xfrm>
              <a:off x="4327680" y="1497040"/>
              <a:ext cx="17244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18680" y="1488040"/>
                <a:ext cx="190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14:cNvPr>
              <p14:cNvContentPartPr/>
              <p14:nvPr/>
            </p14:nvContentPartPr>
            <p14:xfrm>
              <a:off x="4346760" y="1583080"/>
              <a:ext cx="235440" cy="13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37760" y="1574440"/>
                <a:ext cx="253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14:cNvPr>
              <p14:cNvContentPartPr/>
              <p14:nvPr/>
            </p14:nvContentPartPr>
            <p14:xfrm>
              <a:off x="2859600" y="1356280"/>
              <a:ext cx="548280" cy="281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50600" y="1347640"/>
                <a:ext cx="5659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14:cNvPr>
              <p14:cNvContentPartPr/>
              <p14:nvPr/>
            </p14:nvContentPartPr>
            <p14:xfrm>
              <a:off x="1918920" y="1402720"/>
              <a:ext cx="821520" cy="285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09920" y="1394080"/>
                <a:ext cx="83916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14:cNvPr>
              <p14:cNvContentPartPr/>
              <p14:nvPr/>
            </p14:nvContentPartPr>
            <p14:xfrm>
              <a:off x="4730520" y="1221640"/>
              <a:ext cx="1111680" cy="655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21520" y="1213000"/>
                <a:ext cx="1129320" cy="67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786075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14:cNvPr>
              <p14:cNvContentPartPr/>
              <p14:nvPr/>
            </p14:nvContentPartPr>
            <p14:xfrm>
              <a:off x="232320" y="228400"/>
              <a:ext cx="1525320" cy="577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680" y="219760"/>
                <a:ext cx="15429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14:cNvPr>
              <p14:cNvContentPartPr/>
              <p14:nvPr/>
            </p14:nvContentPartPr>
            <p14:xfrm>
              <a:off x="3793800" y="567880"/>
              <a:ext cx="165240" cy="1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5160" y="55888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14:cNvPr>
              <p14:cNvContentPartPr/>
              <p14:nvPr/>
            </p14:nvContentPartPr>
            <p14:xfrm>
              <a:off x="3807840" y="683080"/>
              <a:ext cx="1936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8840" y="674440"/>
                <a:ext cx="211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14:cNvPr>
              <p14:cNvContentPartPr/>
              <p14:nvPr/>
            </p14:nvContentPartPr>
            <p14:xfrm>
              <a:off x="3130680" y="624760"/>
              <a:ext cx="38592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22040" y="616120"/>
                <a:ext cx="403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14:cNvPr>
              <p14:cNvContentPartPr/>
              <p14:nvPr/>
            </p14:nvContentPartPr>
            <p14:xfrm>
              <a:off x="2476920" y="373120"/>
              <a:ext cx="563040" cy="46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68280" y="364120"/>
                <a:ext cx="5806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14:cNvPr>
              <p14:cNvContentPartPr/>
              <p14:nvPr/>
            </p14:nvContentPartPr>
            <p14:xfrm>
              <a:off x="4301400" y="144880"/>
              <a:ext cx="3006720" cy="844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2760" y="136236"/>
                <a:ext cx="3024360" cy="862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14:cNvPr>
              <p14:cNvContentPartPr/>
              <p14:nvPr/>
            </p14:nvContentPartPr>
            <p14:xfrm>
              <a:off x="1609680" y="1465000"/>
              <a:ext cx="30600" cy="2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0680" y="1456000"/>
                <a:ext cx="48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14:cNvPr>
              <p14:cNvContentPartPr/>
              <p14:nvPr/>
            </p14:nvContentPartPr>
            <p14:xfrm>
              <a:off x="1616160" y="1632040"/>
              <a:ext cx="39960" cy="2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07520" y="1623400"/>
                <a:ext cx="576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14:cNvPr>
              <p14:cNvContentPartPr/>
              <p14:nvPr/>
            </p14:nvContentPartPr>
            <p14:xfrm>
              <a:off x="645600" y="1362040"/>
              <a:ext cx="718200" cy="47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960" y="1353400"/>
                <a:ext cx="7358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14:cNvPr>
              <p14:cNvContentPartPr/>
              <p14:nvPr/>
            </p14:nvContentPartPr>
            <p14:xfrm>
              <a:off x="3638640" y="1441240"/>
              <a:ext cx="17208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30000" y="1432600"/>
                <a:ext cx="1897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14:cNvPr>
              <p14:cNvContentPartPr/>
              <p14:nvPr/>
            </p14:nvContentPartPr>
            <p14:xfrm>
              <a:off x="3628200" y="1530160"/>
              <a:ext cx="169920" cy="17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560" y="1521160"/>
                <a:ext cx="1875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14:cNvPr>
              <p14:cNvContentPartPr/>
              <p14:nvPr/>
            </p14:nvContentPartPr>
            <p14:xfrm>
              <a:off x="3588600" y="1649320"/>
              <a:ext cx="185760" cy="1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79600" y="1640680"/>
                <a:ext cx="2034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14:cNvPr>
              <p14:cNvContentPartPr/>
              <p14:nvPr/>
            </p14:nvContentPartPr>
            <p14:xfrm>
              <a:off x="3919440" y="1344400"/>
              <a:ext cx="259200" cy="311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10440" y="1335760"/>
                <a:ext cx="27684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14:cNvPr>
              <p14:cNvContentPartPr/>
              <p14:nvPr/>
            </p14:nvContentPartPr>
            <p14:xfrm>
              <a:off x="4327680" y="1497040"/>
              <a:ext cx="17244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18680" y="1488040"/>
                <a:ext cx="190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14:cNvPr>
              <p14:cNvContentPartPr/>
              <p14:nvPr/>
            </p14:nvContentPartPr>
            <p14:xfrm>
              <a:off x="4346760" y="1583080"/>
              <a:ext cx="235440" cy="13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37760" y="1574440"/>
                <a:ext cx="253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14:cNvPr>
              <p14:cNvContentPartPr/>
              <p14:nvPr/>
            </p14:nvContentPartPr>
            <p14:xfrm>
              <a:off x="2859600" y="1356280"/>
              <a:ext cx="548280" cy="281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50600" y="1347640"/>
                <a:ext cx="5659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14:cNvPr>
              <p14:cNvContentPartPr/>
              <p14:nvPr/>
            </p14:nvContentPartPr>
            <p14:xfrm>
              <a:off x="1918920" y="1402720"/>
              <a:ext cx="821520" cy="285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09920" y="1394080"/>
                <a:ext cx="83916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14:cNvPr>
              <p14:cNvContentPartPr/>
              <p14:nvPr/>
            </p14:nvContentPartPr>
            <p14:xfrm>
              <a:off x="4730520" y="1221640"/>
              <a:ext cx="1111680" cy="655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21520" y="1213000"/>
                <a:ext cx="1129320" cy="67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5B8744-59CD-4E90-863C-ECBC6FC39597}"/>
                  </a:ext>
                </a:extLst>
              </p14:cNvPr>
              <p14:cNvContentPartPr/>
              <p14:nvPr/>
            </p14:nvContentPartPr>
            <p14:xfrm>
              <a:off x="1287120" y="2154760"/>
              <a:ext cx="172080" cy="37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5B8744-59CD-4E90-863C-ECBC6FC395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78480" y="2146120"/>
                <a:ext cx="18972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2730CEE-816E-44B4-833A-AC8A9FBC20BD}"/>
                  </a:ext>
                </a:extLst>
              </p14:cNvPr>
              <p14:cNvContentPartPr/>
              <p14:nvPr/>
            </p14:nvContentPartPr>
            <p14:xfrm>
              <a:off x="1585560" y="2442040"/>
              <a:ext cx="19440" cy="2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2730CEE-816E-44B4-833A-AC8A9FBC20B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76920" y="2433040"/>
                <a:ext cx="37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9F36B38-3327-4DE4-B9F7-87A623D37C9D}"/>
                  </a:ext>
                </a:extLst>
              </p14:cNvPr>
              <p14:cNvContentPartPr/>
              <p14:nvPr/>
            </p14:nvContentPartPr>
            <p14:xfrm>
              <a:off x="1936920" y="2212360"/>
              <a:ext cx="24840" cy="8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9F36B38-3327-4DE4-B9F7-87A623D37C9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28280" y="2203720"/>
                <a:ext cx="424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CAE6496-A63B-413E-8E98-6ACB8D405C66}"/>
                  </a:ext>
                </a:extLst>
              </p14:cNvPr>
              <p14:cNvContentPartPr/>
              <p14:nvPr/>
            </p14:nvContentPartPr>
            <p14:xfrm>
              <a:off x="1944480" y="2375800"/>
              <a:ext cx="25920" cy="24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CAE6496-A63B-413E-8E98-6ACB8D405C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5840" y="2366800"/>
                <a:ext cx="435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65F0FE9-EA3C-4957-871C-E392282C11F0}"/>
                  </a:ext>
                </a:extLst>
              </p14:cNvPr>
              <p14:cNvContentPartPr/>
              <p14:nvPr/>
            </p14:nvContentPartPr>
            <p14:xfrm>
              <a:off x="812640" y="2096440"/>
              <a:ext cx="33084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65F0FE9-EA3C-4957-871C-E392282C11F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3640" y="2087440"/>
                <a:ext cx="34848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CD20207-932B-49D9-A491-B8BC79884BE8}"/>
                  </a:ext>
                </a:extLst>
              </p14:cNvPr>
              <p14:cNvContentPartPr/>
              <p14:nvPr/>
            </p14:nvContentPartPr>
            <p14:xfrm>
              <a:off x="2230680" y="1964680"/>
              <a:ext cx="4642560" cy="82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CD20207-932B-49D9-A491-B8BC79884BE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21680" y="1956036"/>
                <a:ext cx="4660200" cy="84492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036847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14:cNvPr>
              <p14:cNvContentPartPr/>
              <p14:nvPr/>
            </p14:nvContentPartPr>
            <p14:xfrm>
              <a:off x="232320" y="228400"/>
              <a:ext cx="1525320" cy="577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680" y="219760"/>
                <a:ext cx="15429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14:cNvPr>
              <p14:cNvContentPartPr/>
              <p14:nvPr/>
            </p14:nvContentPartPr>
            <p14:xfrm>
              <a:off x="3793800" y="567880"/>
              <a:ext cx="165240" cy="1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5160" y="55888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14:cNvPr>
              <p14:cNvContentPartPr/>
              <p14:nvPr/>
            </p14:nvContentPartPr>
            <p14:xfrm>
              <a:off x="3807840" y="683080"/>
              <a:ext cx="1936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8840" y="674440"/>
                <a:ext cx="211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14:cNvPr>
              <p14:cNvContentPartPr/>
              <p14:nvPr/>
            </p14:nvContentPartPr>
            <p14:xfrm>
              <a:off x="3130680" y="624760"/>
              <a:ext cx="38592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22040" y="616120"/>
                <a:ext cx="403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14:cNvPr>
              <p14:cNvContentPartPr/>
              <p14:nvPr/>
            </p14:nvContentPartPr>
            <p14:xfrm>
              <a:off x="2476920" y="373120"/>
              <a:ext cx="563040" cy="46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68280" y="364120"/>
                <a:ext cx="5806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14:cNvPr>
              <p14:cNvContentPartPr/>
              <p14:nvPr/>
            </p14:nvContentPartPr>
            <p14:xfrm>
              <a:off x="4301400" y="144880"/>
              <a:ext cx="3006720" cy="844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2760" y="136236"/>
                <a:ext cx="3024360" cy="862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14:cNvPr>
              <p14:cNvContentPartPr/>
              <p14:nvPr/>
            </p14:nvContentPartPr>
            <p14:xfrm>
              <a:off x="1609680" y="1465000"/>
              <a:ext cx="30600" cy="2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0680" y="1456000"/>
                <a:ext cx="48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14:cNvPr>
              <p14:cNvContentPartPr/>
              <p14:nvPr/>
            </p14:nvContentPartPr>
            <p14:xfrm>
              <a:off x="1616160" y="1632040"/>
              <a:ext cx="39960" cy="2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07520" y="1623400"/>
                <a:ext cx="576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14:cNvPr>
              <p14:cNvContentPartPr/>
              <p14:nvPr/>
            </p14:nvContentPartPr>
            <p14:xfrm>
              <a:off x="645600" y="1362040"/>
              <a:ext cx="718200" cy="47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960" y="1353400"/>
                <a:ext cx="7358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14:cNvPr>
              <p14:cNvContentPartPr/>
              <p14:nvPr/>
            </p14:nvContentPartPr>
            <p14:xfrm>
              <a:off x="3638640" y="1441240"/>
              <a:ext cx="17208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30000" y="1432600"/>
                <a:ext cx="1897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14:cNvPr>
              <p14:cNvContentPartPr/>
              <p14:nvPr/>
            </p14:nvContentPartPr>
            <p14:xfrm>
              <a:off x="3628200" y="1530160"/>
              <a:ext cx="169920" cy="17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560" y="1521160"/>
                <a:ext cx="1875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14:cNvPr>
              <p14:cNvContentPartPr/>
              <p14:nvPr/>
            </p14:nvContentPartPr>
            <p14:xfrm>
              <a:off x="3588600" y="1649320"/>
              <a:ext cx="185760" cy="1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79600" y="1640680"/>
                <a:ext cx="2034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14:cNvPr>
              <p14:cNvContentPartPr/>
              <p14:nvPr/>
            </p14:nvContentPartPr>
            <p14:xfrm>
              <a:off x="3919440" y="1344400"/>
              <a:ext cx="259200" cy="311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10440" y="1335760"/>
                <a:ext cx="27684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14:cNvPr>
              <p14:cNvContentPartPr/>
              <p14:nvPr/>
            </p14:nvContentPartPr>
            <p14:xfrm>
              <a:off x="4327680" y="1497040"/>
              <a:ext cx="17244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18680" y="1488040"/>
                <a:ext cx="190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14:cNvPr>
              <p14:cNvContentPartPr/>
              <p14:nvPr/>
            </p14:nvContentPartPr>
            <p14:xfrm>
              <a:off x="4346760" y="1583080"/>
              <a:ext cx="235440" cy="13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37760" y="1574440"/>
                <a:ext cx="253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14:cNvPr>
              <p14:cNvContentPartPr/>
              <p14:nvPr/>
            </p14:nvContentPartPr>
            <p14:xfrm>
              <a:off x="2859600" y="1356280"/>
              <a:ext cx="548280" cy="281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50600" y="1347640"/>
                <a:ext cx="5659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14:cNvPr>
              <p14:cNvContentPartPr/>
              <p14:nvPr/>
            </p14:nvContentPartPr>
            <p14:xfrm>
              <a:off x="1918920" y="1402720"/>
              <a:ext cx="821520" cy="285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09920" y="1394080"/>
                <a:ext cx="83916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14:cNvPr>
              <p14:cNvContentPartPr/>
              <p14:nvPr/>
            </p14:nvContentPartPr>
            <p14:xfrm>
              <a:off x="4730520" y="1221640"/>
              <a:ext cx="1111680" cy="655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21520" y="1213000"/>
                <a:ext cx="1129320" cy="67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5B8744-59CD-4E90-863C-ECBC6FC39597}"/>
                  </a:ext>
                </a:extLst>
              </p14:cNvPr>
              <p14:cNvContentPartPr/>
              <p14:nvPr/>
            </p14:nvContentPartPr>
            <p14:xfrm>
              <a:off x="1287120" y="2154760"/>
              <a:ext cx="172080" cy="37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5B8744-59CD-4E90-863C-ECBC6FC395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78480" y="2146120"/>
                <a:ext cx="18972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2730CEE-816E-44B4-833A-AC8A9FBC20BD}"/>
                  </a:ext>
                </a:extLst>
              </p14:cNvPr>
              <p14:cNvContentPartPr/>
              <p14:nvPr/>
            </p14:nvContentPartPr>
            <p14:xfrm>
              <a:off x="1585560" y="2442040"/>
              <a:ext cx="19440" cy="2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2730CEE-816E-44B4-833A-AC8A9FBC20B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76920" y="2433040"/>
                <a:ext cx="37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9F36B38-3327-4DE4-B9F7-87A623D37C9D}"/>
                  </a:ext>
                </a:extLst>
              </p14:cNvPr>
              <p14:cNvContentPartPr/>
              <p14:nvPr/>
            </p14:nvContentPartPr>
            <p14:xfrm>
              <a:off x="1936920" y="2212360"/>
              <a:ext cx="24840" cy="8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9F36B38-3327-4DE4-B9F7-87A623D37C9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28280" y="2203720"/>
                <a:ext cx="424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CAE6496-A63B-413E-8E98-6ACB8D405C66}"/>
                  </a:ext>
                </a:extLst>
              </p14:cNvPr>
              <p14:cNvContentPartPr/>
              <p14:nvPr/>
            </p14:nvContentPartPr>
            <p14:xfrm>
              <a:off x="1944480" y="2375800"/>
              <a:ext cx="25920" cy="24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CAE6496-A63B-413E-8E98-6ACB8D405C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5840" y="2366800"/>
                <a:ext cx="435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65F0FE9-EA3C-4957-871C-E392282C11F0}"/>
                  </a:ext>
                </a:extLst>
              </p14:cNvPr>
              <p14:cNvContentPartPr/>
              <p14:nvPr/>
            </p14:nvContentPartPr>
            <p14:xfrm>
              <a:off x="812640" y="2096440"/>
              <a:ext cx="33084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65F0FE9-EA3C-4957-871C-E392282C11F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3640" y="2087440"/>
                <a:ext cx="34848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CD20207-932B-49D9-A491-B8BC79884BE8}"/>
                  </a:ext>
                </a:extLst>
              </p14:cNvPr>
              <p14:cNvContentPartPr/>
              <p14:nvPr/>
            </p14:nvContentPartPr>
            <p14:xfrm>
              <a:off x="2230680" y="1964680"/>
              <a:ext cx="4642560" cy="82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CD20207-932B-49D9-A491-B8BC79884BE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21680" y="1956036"/>
                <a:ext cx="4660200" cy="844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82B50E4-CEC9-44FD-B709-279A18B09832}"/>
                  </a:ext>
                </a:extLst>
              </p14:cNvPr>
              <p14:cNvContentPartPr/>
              <p14:nvPr/>
            </p14:nvContentPartPr>
            <p14:xfrm>
              <a:off x="6950640" y="2044240"/>
              <a:ext cx="1617840" cy="60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82B50E4-CEC9-44FD-B709-279A18B0983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2000" y="2035595"/>
                <a:ext cx="1635480" cy="619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01EB9BC-2972-48C4-95E5-9145B2326701}"/>
                  </a:ext>
                </a:extLst>
              </p14:cNvPr>
              <p14:cNvContentPartPr/>
              <p14:nvPr/>
            </p14:nvContentPartPr>
            <p14:xfrm>
              <a:off x="423480" y="2964400"/>
              <a:ext cx="1321560" cy="604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01EB9BC-2972-48C4-95E5-9145B232670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4482" y="2955760"/>
                <a:ext cx="1339195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5D887D9-CF3A-42C3-8DDE-F2B8A0F65827}"/>
                  </a:ext>
                </a:extLst>
              </p14:cNvPr>
              <p14:cNvContentPartPr/>
              <p14:nvPr/>
            </p14:nvContentPartPr>
            <p14:xfrm>
              <a:off x="2019720" y="3101920"/>
              <a:ext cx="5040" cy="13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5D887D9-CF3A-42C3-8DDE-F2B8A0F658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11080" y="3093280"/>
                <a:ext cx="226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FFF5299-87CE-4365-B2C0-5F01C108ABE8}"/>
                  </a:ext>
                </a:extLst>
              </p14:cNvPr>
              <p14:cNvContentPartPr/>
              <p14:nvPr/>
            </p14:nvContentPartPr>
            <p14:xfrm>
              <a:off x="1964280" y="2952160"/>
              <a:ext cx="43560" cy="2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FFF5299-87CE-4365-B2C0-5F01C108ABE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55280" y="2943520"/>
                <a:ext cx="612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0EAEA3-E3F4-4605-9CBF-F0945518DD90}"/>
                  </a:ext>
                </a:extLst>
              </p14:cNvPr>
              <p14:cNvContentPartPr/>
              <p14:nvPr/>
            </p14:nvContentPartPr>
            <p14:xfrm>
              <a:off x="2141760" y="3058360"/>
              <a:ext cx="123120" cy="198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0EAEA3-E3F4-4605-9CBF-F0945518DD9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32760" y="3049360"/>
                <a:ext cx="14076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2F89DD8-4661-457B-89FF-BB4CF525EDEB}"/>
                  </a:ext>
                </a:extLst>
              </p14:cNvPr>
              <p14:cNvContentPartPr/>
              <p14:nvPr/>
            </p14:nvContentPartPr>
            <p14:xfrm>
              <a:off x="3105120" y="2934880"/>
              <a:ext cx="135000" cy="335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2F89DD8-4661-457B-89FF-BB4CF525ED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96480" y="2925880"/>
                <a:ext cx="15264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8B4CF68-A522-40ED-8392-2E6BC9794FF8}"/>
                  </a:ext>
                </a:extLst>
              </p14:cNvPr>
              <p14:cNvContentPartPr/>
              <p14:nvPr/>
            </p14:nvContentPartPr>
            <p14:xfrm>
              <a:off x="3362880" y="3196240"/>
              <a:ext cx="19440" cy="20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8B4CF68-A522-40ED-8392-2E6BC9794F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54240" y="3187240"/>
                <a:ext cx="37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207A76B-E6F2-42B8-BD8F-36AD98BEE812}"/>
                  </a:ext>
                </a:extLst>
              </p14:cNvPr>
              <p14:cNvContentPartPr/>
              <p14:nvPr/>
            </p14:nvContentPartPr>
            <p14:xfrm>
              <a:off x="2613000" y="2946400"/>
              <a:ext cx="378000" cy="336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207A76B-E6F2-42B8-BD8F-36AD98BEE81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04000" y="2937400"/>
                <a:ext cx="3956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E59A141-60A8-4023-8711-D53E10E44289}"/>
                  </a:ext>
                </a:extLst>
              </p14:cNvPr>
              <p14:cNvContentPartPr/>
              <p14:nvPr/>
            </p14:nvContentPartPr>
            <p14:xfrm>
              <a:off x="4290960" y="2941720"/>
              <a:ext cx="315720" cy="32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E59A141-60A8-4023-8711-D53E10E442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82320" y="2932720"/>
                <a:ext cx="33336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B40991A-AD01-49A5-9C19-DD87844BB016}"/>
                  </a:ext>
                </a:extLst>
              </p14:cNvPr>
              <p14:cNvContentPartPr/>
              <p14:nvPr/>
            </p14:nvContentPartPr>
            <p14:xfrm>
              <a:off x="3724320" y="3108400"/>
              <a:ext cx="456120" cy="190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B40991A-AD01-49A5-9C19-DD87844BB01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715680" y="3099400"/>
                <a:ext cx="4737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524B365-2EB7-4EC4-8EF9-FD1E51FB0CC7}"/>
                  </a:ext>
                </a:extLst>
              </p14:cNvPr>
              <p14:cNvContentPartPr/>
              <p14:nvPr/>
            </p14:nvContentPartPr>
            <p14:xfrm>
              <a:off x="4851840" y="2916880"/>
              <a:ext cx="286200" cy="642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524B365-2EB7-4EC4-8EF9-FD1E51FB0CC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42840" y="2908240"/>
                <a:ext cx="303840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F18E31F-4BCC-4809-A4AF-0EC583864119}"/>
                  </a:ext>
                </a:extLst>
              </p14:cNvPr>
              <p14:cNvContentPartPr/>
              <p14:nvPr/>
            </p14:nvContentPartPr>
            <p14:xfrm>
              <a:off x="5422440" y="3122080"/>
              <a:ext cx="992160" cy="201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F18E31F-4BCC-4809-A4AF-0EC58386411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13440" y="3113080"/>
                <a:ext cx="10098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2CAE35A-3FC7-4253-B94D-672EF614F4E6}"/>
                  </a:ext>
                </a:extLst>
              </p14:cNvPr>
              <p14:cNvContentPartPr/>
              <p14:nvPr/>
            </p14:nvContentPartPr>
            <p14:xfrm>
              <a:off x="6742200" y="2879800"/>
              <a:ext cx="2225160" cy="952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2CAE35A-3FC7-4253-B94D-672EF614F4E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33560" y="2870800"/>
                <a:ext cx="2242800" cy="969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7756731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14:cNvPr>
              <p14:cNvContentPartPr/>
              <p14:nvPr/>
            </p14:nvContentPartPr>
            <p14:xfrm>
              <a:off x="232320" y="228400"/>
              <a:ext cx="1525320" cy="577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680" y="219760"/>
                <a:ext cx="15429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14:cNvPr>
              <p14:cNvContentPartPr/>
              <p14:nvPr/>
            </p14:nvContentPartPr>
            <p14:xfrm>
              <a:off x="3793800" y="567880"/>
              <a:ext cx="165240" cy="1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5160" y="55888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14:cNvPr>
              <p14:cNvContentPartPr/>
              <p14:nvPr/>
            </p14:nvContentPartPr>
            <p14:xfrm>
              <a:off x="3807840" y="683080"/>
              <a:ext cx="1936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8840" y="674440"/>
                <a:ext cx="211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14:cNvPr>
              <p14:cNvContentPartPr/>
              <p14:nvPr/>
            </p14:nvContentPartPr>
            <p14:xfrm>
              <a:off x="3130680" y="624760"/>
              <a:ext cx="38592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22040" y="616120"/>
                <a:ext cx="403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14:cNvPr>
              <p14:cNvContentPartPr/>
              <p14:nvPr/>
            </p14:nvContentPartPr>
            <p14:xfrm>
              <a:off x="2476920" y="373120"/>
              <a:ext cx="563040" cy="46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68280" y="364120"/>
                <a:ext cx="5806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14:cNvPr>
              <p14:cNvContentPartPr/>
              <p14:nvPr/>
            </p14:nvContentPartPr>
            <p14:xfrm>
              <a:off x="4301400" y="144880"/>
              <a:ext cx="3006720" cy="844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2760" y="136236"/>
                <a:ext cx="3024360" cy="862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14:cNvPr>
              <p14:cNvContentPartPr/>
              <p14:nvPr/>
            </p14:nvContentPartPr>
            <p14:xfrm>
              <a:off x="1609680" y="1465000"/>
              <a:ext cx="30600" cy="2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0680" y="1456000"/>
                <a:ext cx="48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14:cNvPr>
              <p14:cNvContentPartPr/>
              <p14:nvPr/>
            </p14:nvContentPartPr>
            <p14:xfrm>
              <a:off x="1616160" y="1632040"/>
              <a:ext cx="39960" cy="2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07520" y="1623400"/>
                <a:ext cx="576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14:cNvPr>
              <p14:cNvContentPartPr/>
              <p14:nvPr/>
            </p14:nvContentPartPr>
            <p14:xfrm>
              <a:off x="645600" y="1362040"/>
              <a:ext cx="718200" cy="47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960" y="1353400"/>
                <a:ext cx="7358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14:cNvPr>
              <p14:cNvContentPartPr/>
              <p14:nvPr/>
            </p14:nvContentPartPr>
            <p14:xfrm>
              <a:off x="3638640" y="1441240"/>
              <a:ext cx="17208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30000" y="1432600"/>
                <a:ext cx="1897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14:cNvPr>
              <p14:cNvContentPartPr/>
              <p14:nvPr/>
            </p14:nvContentPartPr>
            <p14:xfrm>
              <a:off x="3628200" y="1530160"/>
              <a:ext cx="169920" cy="17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560" y="1521160"/>
                <a:ext cx="1875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14:cNvPr>
              <p14:cNvContentPartPr/>
              <p14:nvPr/>
            </p14:nvContentPartPr>
            <p14:xfrm>
              <a:off x="3588600" y="1649320"/>
              <a:ext cx="185760" cy="1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79600" y="1640680"/>
                <a:ext cx="2034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14:cNvPr>
              <p14:cNvContentPartPr/>
              <p14:nvPr/>
            </p14:nvContentPartPr>
            <p14:xfrm>
              <a:off x="3919440" y="1344400"/>
              <a:ext cx="259200" cy="311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10440" y="1335760"/>
                <a:ext cx="27684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14:cNvPr>
              <p14:cNvContentPartPr/>
              <p14:nvPr/>
            </p14:nvContentPartPr>
            <p14:xfrm>
              <a:off x="4327680" y="1497040"/>
              <a:ext cx="17244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18680" y="1488040"/>
                <a:ext cx="190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14:cNvPr>
              <p14:cNvContentPartPr/>
              <p14:nvPr/>
            </p14:nvContentPartPr>
            <p14:xfrm>
              <a:off x="4346760" y="1583080"/>
              <a:ext cx="235440" cy="13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37760" y="1574440"/>
                <a:ext cx="253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14:cNvPr>
              <p14:cNvContentPartPr/>
              <p14:nvPr/>
            </p14:nvContentPartPr>
            <p14:xfrm>
              <a:off x="2859600" y="1356280"/>
              <a:ext cx="548280" cy="281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50600" y="1347640"/>
                <a:ext cx="5659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14:cNvPr>
              <p14:cNvContentPartPr/>
              <p14:nvPr/>
            </p14:nvContentPartPr>
            <p14:xfrm>
              <a:off x="1918920" y="1402720"/>
              <a:ext cx="821520" cy="285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09920" y="1394080"/>
                <a:ext cx="83916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14:cNvPr>
              <p14:cNvContentPartPr/>
              <p14:nvPr/>
            </p14:nvContentPartPr>
            <p14:xfrm>
              <a:off x="4730520" y="1221640"/>
              <a:ext cx="1111680" cy="655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21520" y="1213000"/>
                <a:ext cx="1129320" cy="67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5B8744-59CD-4E90-863C-ECBC6FC39597}"/>
                  </a:ext>
                </a:extLst>
              </p14:cNvPr>
              <p14:cNvContentPartPr/>
              <p14:nvPr/>
            </p14:nvContentPartPr>
            <p14:xfrm>
              <a:off x="1287120" y="2154760"/>
              <a:ext cx="172080" cy="37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5B8744-59CD-4E90-863C-ECBC6FC395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78480" y="2146120"/>
                <a:ext cx="18972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2730CEE-816E-44B4-833A-AC8A9FBC20BD}"/>
                  </a:ext>
                </a:extLst>
              </p14:cNvPr>
              <p14:cNvContentPartPr/>
              <p14:nvPr/>
            </p14:nvContentPartPr>
            <p14:xfrm>
              <a:off x="1585560" y="2442040"/>
              <a:ext cx="19440" cy="2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2730CEE-816E-44B4-833A-AC8A9FBC20B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76920" y="2433040"/>
                <a:ext cx="37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9F36B38-3327-4DE4-B9F7-87A623D37C9D}"/>
                  </a:ext>
                </a:extLst>
              </p14:cNvPr>
              <p14:cNvContentPartPr/>
              <p14:nvPr/>
            </p14:nvContentPartPr>
            <p14:xfrm>
              <a:off x="1936920" y="2212360"/>
              <a:ext cx="24840" cy="8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9F36B38-3327-4DE4-B9F7-87A623D37C9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28280" y="2203720"/>
                <a:ext cx="424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CAE6496-A63B-413E-8E98-6ACB8D405C66}"/>
                  </a:ext>
                </a:extLst>
              </p14:cNvPr>
              <p14:cNvContentPartPr/>
              <p14:nvPr/>
            </p14:nvContentPartPr>
            <p14:xfrm>
              <a:off x="1944480" y="2375800"/>
              <a:ext cx="25920" cy="24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CAE6496-A63B-413E-8E98-6ACB8D405C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5840" y="2366800"/>
                <a:ext cx="435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65F0FE9-EA3C-4957-871C-E392282C11F0}"/>
                  </a:ext>
                </a:extLst>
              </p14:cNvPr>
              <p14:cNvContentPartPr/>
              <p14:nvPr/>
            </p14:nvContentPartPr>
            <p14:xfrm>
              <a:off x="812640" y="2096440"/>
              <a:ext cx="33084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65F0FE9-EA3C-4957-871C-E392282C11F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3640" y="2087440"/>
                <a:ext cx="34848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CD20207-932B-49D9-A491-B8BC79884BE8}"/>
                  </a:ext>
                </a:extLst>
              </p14:cNvPr>
              <p14:cNvContentPartPr/>
              <p14:nvPr/>
            </p14:nvContentPartPr>
            <p14:xfrm>
              <a:off x="2230680" y="1964680"/>
              <a:ext cx="4642560" cy="82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CD20207-932B-49D9-A491-B8BC79884BE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21680" y="1956036"/>
                <a:ext cx="4660200" cy="844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82B50E4-CEC9-44FD-B709-279A18B09832}"/>
                  </a:ext>
                </a:extLst>
              </p14:cNvPr>
              <p14:cNvContentPartPr/>
              <p14:nvPr/>
            </p14:nvContentPartPr>
            <p14:xfrm>
              <a:off x="6950640" y="2044240"/>
              <a:ext cx="1617840" cy="60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82B50E4-CEC9-44FD-B709-279A18B0983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2000" y="2035595"/>
                <a:ext cx="1635480" cy="619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01EB9BC-2972-48C4-95E5-9145B2326701}"/>
                  </a:ext>
                </a:extLst>
              </p14:cNvPr>
              <p14:cNvContentPartPr/>
              <p14:nvPr/>
            </p14:nvContentPartPr>
            <p14:xfrm>
              <a:off x="423480" y="2964400"/>
              <a:ext cx="1321560" cy="604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01EB9BC-2972-48C4-95E5-9145B232670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4482" y="2955760"/>
                <a:ext cx="1339195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5D887D9-CF3A-42C3-8DDE-F2B8A0F65827}"/>
                  </a:ext>
                </a:extLst>
              </p14:cNvPr>
              <p14:cNvContentPartPr/>
              <p14:nvPr/>
            </p14:nvContentPartPr>
            <p14:xfrm>
              <a:off x="2019720" y="3101920"/>
              <a:ext cx="5040" cy="13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5D887D9-CF3A-42C3-8DDE-F2B8A0F658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11080" y="3093280"/>
                <a:ext cx="226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FFF5299-87CE-4365-B2C0-5F01C108ABE8}"/>
                  </a:ext>
                </a:extLst>
              </p14:cNvPr>
              <p14:cNvContentPartPr/>
              <p14:nvPr/>
            </p14:nvContentPartPr>
            <p14:xfrm>
              <a:off x="1964280" y="2952160"/>
              <a:ext cx="43560" cy="2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FFF5299-87CE-4365-B2C0-5F01C108ABE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55280" y="2943520"/>
                <a:ext cx="612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0EAEA3-E3F4-4605-9CBF-F0945518DD90}"/>
                  </a:ext>
                </a:extLst>
              </p14:cNvPr>
              <p14:cNvContentPartPr/>
              <p14:nvPr/>
            </p14:nvContentPartPr>
            <p14:xfrm>
              <a:off x="2141760" y="3058360"/>
              <a:ext cx="123120" cy="198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0EAEA3-E3F4-4605-9CBF-F0945518DD9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32760" y="3049360"/>
                <a:ext cx="14076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2F89DD8-4661-457B-89FF-BB4CF525EDEB}"/>
                  </a:ext>
                </a:extLst>
              </p14:cNvPr>
              <p14:cNvContentPartPr/>
              <p14:nvPr/>
            </p14:nvContentPartPr>
            <p14:xfrm>
              <a:off x="3105120" y="2934880"/>
              <a:ext cx="135000" cy="335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2F89DD8-4661-457B-89FF-BB4CF525ED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96480" y="2925880"/>
                <a:ext cx="15264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8B4CF68-A522-40ED-8392-2E6BC9794FF8}"/>
                  </a:ext>
                </a:extLst>
              </p14:cNvPr>
              <p14:cNvContentPartPr/>
              <p14:nvPr/>
            </p14:nvContentPartPr>
            <p14:xfrm>
              <a:off x="3362880" y="3196240"/>
              <a:ext cx="19440" cy="20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8B4CF68-A522-40ED-8392-2E6BC9794F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54240" y="3187240"/>
                <a:ext cx="37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207A76B-E6F2-42B8-BD8F-36AD98BEE812}"/>
                  </a:ext>
                </a:extLst>
              </p14:cNvPr>
              <p14:cNvContentPartPr/>
              <p14:nvPr/>
            </p14:nvContentPartPr>
            <p14:xfrm>
              <a:off x="2613000" y="2946400"/>
              <a:ext cx="378000" cy="336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207A76B-E6F2-42B8-BD8F-36AD98BEE81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04000" y="2937400"/>
                <a:ext cx="3956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E59A141-60A8-4023-8711-D53E10E44289}"/>
                  </a:ext>
                </a:extLst>
              </p14:cNvPr>
              <p14:cNvContentPartPr/>
              <p14:nvPr/>
            </p14:nvContentPartPr>
            <p14:xfrm>
              <a:off x="4290960" y="2941720"/>
              <a:ext cx="315720" cy="32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E59A141-60A8-4023-8711-D53E10E442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82320" y="2932720"/>
                <a:ext cx="33336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B40991A-AD01-49A5-9C19-DD87844BB016}"/>
                  </a:ext>
                </a:extLst>
              </p14:cNvPr>
              <p14:cNvContentPartPr/>
              <p14:nvPr/>
            </p14:nvContentPartPr>
            <p14:xfrm>
              <a:off x="3724320" y="3108400"/>
              <a:ext cx="456120" cy="190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B40991A-AD01-49A5-9C19-DD87844BB01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715680" y="3099400"/>
                <a:ext cx="4737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524B365-2EB7-4EC4-8EF9-FD1E51FB0CC7}"/>
                  </a:ext>
                </a:extLst>
              </p14:cNvPr>
              <p14:cNvContentPartPr/>
              <p14:nvPr/>
            </p14:nvContentPartPr>
            <p14:xfrm>
              <a:off x="4851840" y="2916880"/>
              <a:ext cx="286200" cy="642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524B365-2EB7-4EC4-8EF9-FD1E51FB0CC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42840" y="2908240"/>
                <a:ext cx="303840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F18E31F-4BCC-4809-A4AF-0EC583864119}"/>
                  </a:ext>
                </a:extLst>
              </p14:cNvPr>
              <p14:cNvContentPartPr/>
              <p14:nvPr/>
            </p14:nvContentPartPr>
            <p14:xfrm>
              <a:off x="5422440" y="3122080"/>
              <a:ext cx="992160" cy="201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F18E31F-4BCC-4809-A4AF-0EC58386411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13440" y="3113080"/>
                <a:ext cx="10098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2CAE35A-3FC7-4253-B94D-672EF614F4E6}"/>
                  </a:ext>
                </a:extLst>
              </p14:cNvPr>
              <p14:cNvContentPartPr/>
              <p14:nvPr/>
            </p14:nvContentPartPr>
            <p14:xfrm>
              <a:off x="6742200" y="2879800"/>
              <a:ext cx="2225160" cy="952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2CAE35A-3FC7-4253-B94D-672EF614F4E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33560" y="2870800"/>
                <a:ext cx="2242800" cy="9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3782108-84CA-4C0A-A3D3-34525B2FACED}"/>
                  </a:ext>
                </a:extLst>
              </p14:cNvPr>
              <p14:cNvContentPartPr/>
              <p14:nvPr/>
            </p14:nvContentPartPr>
            <p14:xfrm>
              <a:off x="638040" y="3564520"/>
              <a:ext cx="1324440" cy="534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3782108-84CA-4C0A-A3D3-34525B2FAC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29400" y="3555880"/>
                <a:ext cx="134208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DE6853-7C1B-41FF-9456-88E77D25AD92}"/>
                  </a:ext>
                </a:extLst>
              </p14:cNvPr>
              <p14:cNvContentPartPr/>
              <p14:nvPr/>
            </p14:nvContentPartPr>
            <p14:xfrm>
              <a:off x="2689680" y="3815800"/>
              <a:ext cx="22320" cy="238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DE6853-7C1B-41FF-9456-88E77D25AD9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81040" y="3806800"/>
                <a:ext cx="39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89B5C8D-A30E-4356-9FBF-E662A78DC8B9}"/>
                  </a:ext>
                </a:extLst>
              </p14:cNvPr>
              <p14:cNvContentPartPr/>
              <p14:nvPr/>
            </p14:nvContentPartPr>
            <p14:xfrm>
              <a:off x="2506080" y="3780520"/>
              <a:ext cx="40248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89B5C8D-A30E-4356-9FBF-E662A78DC8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497440" y="3771880"/>
                <a:ext cx="420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3C1E59-1B5A-46B7-BB0F-C45AF04744E5}"/>
                  </a:ext>
                </a:extLst>
              </p14:cNvPr>
              <p14:cNvContentPartPr/>
              <p14:nvPr/>
            </p14:nvContentPartPr>
            <p14:xfrm>
              <a:off x="2573040" y="4023160"/>
              <a:ext cx="275400" cy="70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3C1E59-1B5A-46B7-BB0F-C45AF04744E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564400" y="4014520"/>
                <a:ext cx="2930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F2EAF3C-9289-4982-87B9-815A6FA2A322}"/>
                  </a:ext>
                </a:extLst>
              </p14:cNvPr>
              <p14:cNvContentPartPr/>
              <p14:nvPr/>
            </p14:nvContentPartPr>
            <p14:xfrm>
              <a:off x="2974800" y="3684760"/>
              <a:ext cx="285120" cy="53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F2EAF3C-9289-4982-87B9-815A6FA2A32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66160" y="3676120"/>
                <a:ext cx="30276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51B3E41-5BA2-4899-BD68-3E774C070727}"/>
                  </a:ext>
                </a:extLst>
              </p14:cNvPr>
              <p14:cNvContentPartPr/>
              <p14:nvPr/>
            </p14:nvContentPartPr>
            <p14:xfrm>
              <a:off x="3533520" y="3956560"/>
              <a:ext cx="277200" cy="202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51B3E41-5BA2-4899-BD68-3E774C07072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24520" y="3947920"/>
                <a:ext cx="29484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6CC115D-0B74-4953-BD6C-0500E475D81D}"/>
                  </a:ext>
                </a:extLst>
              </p14:cNvPr>
              <p14:cNvContentPartPr/>
              <p14:nvPr/>
            </p14:nvContentPartPr>
            <p14:xfrm>
              <a:off x="3897840" y="3997960"/>
              <a:ext cx="136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6CC115D-0B74-4953-BD6C-0500E475D81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9200" y="3988960"/>
                <a:ext cx="15372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19A3420-FD33-4A8E-9D90-C65F4DBAF7BF}"/>
                  </a:ext>
                </a:extLst>
              </p14:cNvPr>
              <p14:cNvContentPartPr/>
              <p14:nvPr/>
            </p14:nvContentPartPr>
            <p14:xfrm>
              <a:off x="4059840" y="3998320"/>
              <a:ext cx="273960" cy="131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19A3420-FD33-4A8E-9D90-C65F4DBAF7B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50840" y="3989320"/>
                <a:ext cx="2916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1158F02-8E9F-42C3-BB05-6B25EB620E7F}"/>
                  </a:ext>
                </a:extLst>
              </p14:cNvPr>
              <p14:cNvContentPartPr/>
              <p14:nvPr/>
            </p14:nvContentPartPr>
            <p14:xfrm>
              <a:off x="4387080" y="3965200"/>
              <a:ext cx="150120" cy="152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1158F02-8E9F-42C3-BB05-6B25EB620E7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378080" y="3956200"/>
                <a:ext cx="1677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04D83AA-AEEC-415D-9989-DB4912EA403C}"/>
                  </a:ext>
                </a:extLst>
              </p14:cNvPr>
              <p14:cNvContentPartPr/>
              <p14:nvPr/>
            </p14:nvContentPartPr>
            <p14:xfrm>
              <a:off x="4689120" y="3734080"/>
              <a:ext cx="19080" cy="379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04D83AA-AEEC-415D-9989-DB4912EA403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80480" y="3725440"/>
                <a:ext cx="3672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0E6385-B406-4E8A-8761-40DE72769EF4}"/>
                  </a:ext>
                </a:extLst>
              </p14:cNvPr>
              <p14:cNvContentPartPr/>
              <p14:nvPr/>
            </p14:nvContentPartPr>
            <p14:xfrm>
              <a:off x="4566720" y="3866920"/>
              <a:ext cx="238320" cy="89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0E6385-B406-4E8A-8761-40DE72769E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57720" y="3857920"/>
                <a:ext cx="2559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DFB2DF7-707B-4C05-A2A6-90C597C31477}"/>
                  </a:ext>
                </a:extLst>
              </p14:cNvPr>
              <p14:cNvContentPartPr/>
              <p14:nvPr/>
            </p14:nvContentPartPr>
            <p14:xfrm>
              <a:off x="4834200" y="3750280"/>
              <a:ext cx="227520" cy="31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DFB2DF7-707B-4C05-A2A6-90C597C314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25200" y="3741280"/>
                <a:ext cx="2451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2004E52-F1B2-4383-94F8-10CB9FB5DF0E}"/>
                  </a:ext>
                </a:extLst>
              </p14:cNvPr>
              <p14:cNvContentPartPr/>
              <p14:nvPr/>
            </p14:nvContentPartPr>
            <p14:xfrm>
              <a:off x="5145240" y="3980680"/>
              <a:ext cx="9000" cy="97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2004E52-F1B2-4383-94F8-10CB9FB5DF0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136240" y="3972040"/>
                <a:ext cx="266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C890348-35AA-4D00-BD0C-38D9D8981F6F}"/>
                  </a:ext>
                </a:extLst>
              </p14:cNvPr>
              <p14:cNvContentPartPr/>
              <p14:nvPr/>
            </p14:nvContentPartPr>
            <p14:xfrm>
              <a:off x="5133360" y="3821920"/>
              <a:ext cx="2232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C890348-35AA-4D00-BD0C-38D9D8981F6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124360" y="3812920"/>
                <a:ext cx="39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33D7A82-9297-4465-B643-6048BC4F61F7}"/>
                  </a:ext>
                </a:extLst>
              </p14:cNvPr>
              <p14:cNvContentPartPr/>
              <p14:nvPr/>
            </p14:nvContentPartPr>
            <p14:xfrm>
              <a:off x="5236680" y="3927760"/>
              <a:ext cx="181440" cy="146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33D7A82-9297-4465-B643-6048BC4F61F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27680" y="3918760"/>
                <a:ext cx="199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66211A3-D709-47C2-98C3-98F2516E35A1}"/>
                  </a:ext>
                </a:extLst>
              </p14:cNvPr>
              <p14:cNvContentPartPr/>
              <p14:nvPr/>
            </p14:nvContentPartPr>
            <p14:xfrm>
              <a:off x="5447280" y="3967720"/>
              <a:ext cx="218880" cy="561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66211A3-D709-47C2-98C3-98F2516E35A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438640" y="3958720"/>
                <a:ext cx="236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57D47FA-BA1A-444F-8099-42534B5204C1}"/>
                  </a:ext>
                </a:extLst>
              </p14:cNvPr>
              <p14:cNvContentPartPr/>
              <p14:nvPr/>
            </p14:nvContentPartPr>
            <p14:xfrm>
              <a:off x="5971080" y="3882760"/>
              <a:ext cx="599400" cy="219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57D47FA-BA1A-444F-8099-42534B5204C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62435" y="3873760"/>
                <a:ext cx="617051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B0CCF0D-7778-4D66-98AF-F80F0408A23B}"/>
                  </a:ext>
                </a:extLst>
              </p14:cNvPr>
              <p14:cNvContentPartPr/>
              <p14:nvPr/>
            </p14:nvContentPartPr>
            <p14:xfrm>
              <a:off x="6670920" y="3727600"/>
              <a:ext cx="512640" cy="607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B0CCF0D-7778-4D66-98AF-F80F0408A23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1926" y="3718955"/>
                <a:ext cx="530268" cy="625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45ADEAE-BE5D-4615-B730-FBB29A3FE7F9}"/>
                  </a:ext>
                </a:extLst>
              </p14:cNvPr>
              <p14:cNvContentPartPr/>
              <p14:nvPr/>
            </p14:nvContentPartPr>
            <p14:xfrm>
              <a:off x="7286520" y="3898600"/>
              <a:ext cx="114120" cy="192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45ADEAE-BE5D-4615-B730-FBB29A3FE7F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277880" y="3889960"/>
                <a:ext cx="1317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E918B98-B7AE-4D06-969F-5559B4A2ABF7}"/>
                  </a:ext>
                </a:extLst>
              </p14:cNvPr>
              <p14:cNvContentPartPr/>
              <p14:nvPr/>
            </p14:nvContentPartPr>
            <p14:xfrm>
              <a:off x="7667040" y="3792760"/>
              <a:ext cx="375480" cy="383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E918B98-B7AE-4D06-969F-5559B4A2ABF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658040" y="3783760"/>
                <a:ext cx="3931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A62E16D-81C3-463B-A186-2560CCA15D7C}"/>
                  </a:ext>
                </a:extLst>
              </p14:cNvPr>
              <p14:cNvContentPartPr/>
              <p14:nvPr/>
            </p14:nvContentPartPr>
            <p14:xfrm>
              <a:off x="580800" y="4358680"/>
              <a:ext cx="168120" cy="21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A62E16D-81C3-463B-A186-2560CCA15D7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72160" y="4350040"/>
                <a:ext cx="1857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3EA36B8-DAAF-4948-9DA1-C27A61A74094}"/>
                  </a:ext>
                </a:extLst>
              </p14:cNvPr>
              <p14:cNvContentPartPr/>
              <p14:nvPr/>
            </p14:nvContentPartPr>
            <p14:xfrm>
              <a:off x="813720" y="4405120"/>
              <a:ext cx="216360" cy="177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3EA36B8-DAAF-4948-9DA1-C27A61A7409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4720" y="4396480"/>
                <a:ext cx="2340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3C854A7-7D6D-4AD6-8478-2E3DA5D4C24D}"/>
                  </a:ext>
                </a:extLst>
              </p14:cNvPr>
              <p14:cNvContentPartPr/>
              <p14:nvPr/>
            </p14:nvContentPartPr>
            <p14:xfrm>
              <a:off x="1354440" y="4199560"/>
              <a:ext cx="1284840" cy="374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3C854A7-7D6D-4AD6-8478-2E3DA5D4C24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45440" y="4190560"/>
                <a:ext cx="130248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A29C53-0FFD-42A1-A0C4-46F73CD02BEF}"/>
                  </a:ext>
                </a:extLst>
              </p14:cNvPr>
              <p14:cNvContentPartPr/>
              <p14:nvPr/>
            </p14:nvContentPartPr>
            <p14:xfrm>
              <a:off x="2763480" y="4492600"/>
              <a:ext cx="101880" cy="144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A29C53-0FFD-42A1-A0C4-46F73CD02BE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754480" y="4483960"/>
                <a:ext cx="119520" cy="16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1183667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14:cNvPr>
              <p14:cNvContentPartPr/>
              <p14:nvPr/>
            </p14:nvContentPartPr>
            <p14:xfrm>
              <a:off x="232320" y="228400"/>
              <a:ext cx="1525320" cy="577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680" y="219760"/>
                <a:ext cx="15429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14:cNvPr>
              <p14:cNvContentPartPr/>
              <p14:nvPr/>
            </p14:nvContentPartPr>
            <p14:xfrm>
              <a:off x="3793800" y="567880"/>
              <a:ext cx="165240" cy="1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5160" y="55888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14:cNvPr>
              <p14:cNvContentPartPr/>
              <p14:nvPr/>
            </p14:nvContentPartPr>
            <p14:xfrm>
              <a:off x="3807840" y="683080"/>
              <a:ext cx="1936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8840" y="674440"/>
                <a:ext cx="211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14:cNvPr>
              <p14:cNvContentPartPr/>
              <p14:nvPr/>
            </p14:nvContentPartPr>
            <p14:xfrm>
              <a:off x="3130680" y="624760"/>
              <a:ext cx="38592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22040" y="616120"/>
                <a:ext cx="403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14:cNvPr>
              <p14:cNvContentPartPr/>
              <p14:nvPr/>
            </p14:nvContentPartPr>
            <p14:xfrm>
              <a:off x="2476920" y="373120"/>
              <a:ext cx="563040" cy="46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68280" y="364120"/>
                <a:ext cx="5806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14:cNvPr>
              <p14:cNvContentPartPr/>
              <p14:nvPr/>
            </p14:nvContentPartPr>
            <p14:xfrm>
              <a:off x="4301400" y="144880"/>
              <a:ext cx="3006720" cy="844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2760" y="136236"/>
                <a:ext cx="3024360" cy="862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14:cNvPr>
              <p14:cNvContentPartPr/>
              <p14:nvPr/>
            </p14:nvContentPartPr>
            <p14:xfrm>
              <a:off x="1609680" y="1465000"/>
              <a:ext cx="30600" cy="2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0680" y="1456000"/>
                <a:ext cx="48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14:cNvPr>
              <p14:cNvContentPartPr/>
              <p14:nvPr/>
            </p14:nvContentPartPr>
            <p14:xfrm>
              <a:off x="1616160" y="1632040"/>
              <a:ext cx="39960" cy="2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07520" y="1623400"/>
                <a:ext cx="576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14:cNvPr>
              <p14:cNvContentPartPr/>
              <p14:nvPr/>
            </p14:nvContentPartPr>
            <p14:xfrm>
              <a:off x="645600" y="1362040"/>
              <a:ext cx="718200" cy="47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960" y="1353400"/>
                <a:ext cx="7358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14:cNvPr>
              <p14:cNvContentPartPr/>
              <p14:nvPr/>
            </p14:nvContentPartPr>
            <p14:xfrm>
              <a:off x="3638640" y="1441240"/>
              <a:ext cx="17208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30000" y="1432600"/>
                <a:ext cx="1897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14:cNvPr>
              <p14:cNvContentPartPr/>
              <p14:nvPr/>
            </p14:nvContentPartPr>
            <p14:xfrm>
              <a:off x="3628200" y="1530160"/>
              <a:ext cx="169920" cy="17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560" y="1521160"/>
                <a:ext cx="1875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14:cNvPr>
              <p14:cNvContentPartPr/>
              <p14:nvPr/>
            </p14:nvContentPartPr>
            <p14:xfrm>
              <a:off x="3588600" y="1649320"/>
              <a:ext cx="185760" cy="1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79600" y="1640680"/>
                <a:ext cx="2034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14:cNvPr>
              <p14:cNvContentPartPr/>
              <p14:nvPr/>
            </p14:nvContentPartPr>
            <p14:xfrm>
              <a:off x="3919440" y="1344400"/>
              <a:ext cx="259200" cy="311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10440" y="1335760"/>
                <a:ext cx="27684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14:cNvPr>
              <p14:cNvContentPartPr/>
              <p14:nvPr/>
            </p14:nvContentPartPr>
            <p14:xfrm>
              <a:off x="4327680" y="1497040"/>
              <a:ext cx="17244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18680" y="1488040"/>
                <a:ext cx="190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14:cNvPr>
              <p14:cNvContentPartPr/>
              <p14:nvPr/>
            </p14:nvContentPartPr>
            <p14:xfrm>
              <a:off x="4346760" y="1583080"/>
              <a:ext cx="235440" cy="13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37760" y="1574440"/>
                <a:ext cx="253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14:cNvPr>
              <p14:cNvContentPartPr/>
              <p14:nvPr/>
            </p14:nvContentPartPr>
            <p14:xfrm>
              <a:off x="2859600" y="1356280"/>
              <a:ext cx="548280" cy="281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50600" y="1347640"/>
                <a:ext cx="5659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14:cNvPr>
              <p14:cNvContentPartPr/>
              <p14:nvPr/>
            </p14:nvContentPartPr>
            <p14:xfrm>
              <a:off x="1918920" y="1402720"/>
              <a:ext cx="821520" cy="285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09920" y="1394080"/>
                <a:ext cx="83916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14:cNvPr>
              <p14:cNvContentPartPr/>
              <p14:nvPr/>
            </p14:nvContentPartPr>
            <p14:xfrm>
              <a:off x="4730520" y="1221640"/>
              <a:ext cx="1111680" cy="655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21520" y="1213000"/>
                <a:ext cx="1129320" cy="67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5B8744-59CD-4E90-863C-ECBC6FC39597}"/>
                  </a:ext>
                </a:extLst>
              </p14:cNvPr>
              <p14:cNvContentPartPr/>
              <p14:nvPr/>
            </p14:nvContentPartPr>
            <p14:xfrm>
              <a:off x="1287120" y="2154760"/>
              <a:ext cx="172080" cy="37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5B8744-59CD-4E90-863C-ECBC6FC395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78480" y="2146120"/>
                <a:ext cx="18972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2730CEE-816E-44B4-833A-AC8A9FBC20BD}"/>
                  </a:ext>
                </a:extLst>
              </p14:cNvPr>
              <p14:cNvContentPartPr/>
              <p14:nvPr/>
            </p14:nvContentPartPr>
            <p14:xfrm>
              <a:off x="1585560" y="2442040"/>
              <a:ext cx="19440" cy="2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2730CEE-816E-44B4-833A-AC8A9FBC20B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76920" y="2433040"/>
                <a:ext cx="37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9F36B38-3327-4DE4-B9F7-87A623D37C9D}"/>
                  </a:ext>
                </a:extLst>
              </p14:cNvPr>
              <p14:cNvContentPartPr/>
              <p14:nvPr/>
            </p14:nvContentPartPr>
            <p14:xfrm>
              <a:off x="1936920" y="2212360"/>
              <a:ext cx="24840" cy="8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9F36B38-3327-4DE4-B9F7-87A623D37C9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28280" y="2203720"/>
                <a:ext cx="424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CAE6496-A63B-413E-8E98-6ACB8D405C66}"/>
                  </a:ext>
                </a:extLst>
              </p14:cNvPr>
              <p14:cNvContentPartPr/>
              <p14:nvPr/>
            </p14:nvContentPartPr>
            <p14:xfrm>
              <a:off x="1944480" y="2375800"/>
              <a:ext cx="25920" cy="24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CAE6496-A63B-413E-8E98-6ACB8D405C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5840" y="2366800"/>
                <a:ext cx="435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65F0FE9-EA3C-4957-871C-E392282C11F0}"/>
                  </a:ext>
                </a:extLst>
              </p14:cNvPr>
              <p14:cNvContentPartPr/>
              <p14:nvPr/>
            </p14:nvContentPartPr>
            <p14:xfrm>
              <a:off x="812640" y="2096440"/>
              <a:ext cx="33084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65F0FE9-EA3C-4957-871C-E392282C11F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3640" y="2087440"/>
                <a:ext cx="34848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CD20207-932B-49D9-A491-B8BC79884BE8}"/>
                  </a:ext>
                </a:extLst>
              </p14:cNvPr>
              <p14:cNvContentPartPr/>
              <p14:nvPr/>
            </p14:nvContentPartPr>
            <p14:xfrm>
              <a:off x="2230680" y="1964680"/>
              <a:ext cx="4642560" cy="82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CD20207-932B-49D9-A491-B8BC79884BE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21680" y="1956036"/>
                <a:ext cx="4660200" cy="844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82B50E4-CEC9-44FD-B709-279A18B09832}"/>
                  </a:ext>
                </a:extLst>
              </p14:cNvPr>
              <p14:cNvContentPartPr/>
              <p14:nvPr/>
            </p14:nvContentPartPr>
            <p14:xfrm>
              <a:off x="6950640" y="2044240"/>
              <a:ext cx="1617840" cy="60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82B50E4-CEC9-44FD-B709-279A18B0983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2000" y="2035595"/>
                <a:ext cx="1635480" cy="619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01EB9BC-2972-48C4-95E5-9145B2326701}"/>
                  </a:ext>
                </a:extLst>
              </p14:cNvPr>
              <p14:cNvContentPartPr/>
              <p14:nvPr/>
            </p14:nvContentPartPr>
            <p14:xfrm>
              <a:off x="423480" y="2964400"/>
              <a:ext cx="1321560" cy="604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01EB9BC-2972-48C4-95E5-9145B232670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4482" y="2955760"/>
                <a:ext cx="1339195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5D887D9-CF3A-42C3-8DDE-F2B8A0F65827}"/>
                  </a:ext>
                </a:extLst>
              </p14:cNvPr>
              <p14:cNvContentPartPr/>
              <p14:nvPr/>
            </p14:nvContentPartPr>
            <p14:xfrm>
              <a:off x="2019720" y="3101920"/>
              <a:ext cx="5040" cy="13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5D887D9-CF3A-42C3-8DDE-F2B8A0F658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11080" y="3093280"/>
                <a:ext cx="226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FFF5299-87CE-4365-B2C0-5F01C108ABE8}"/>
                  </a:ext>
                </a:extLst>
              </p14:cNvPr>
              <p14:cNvContentPartPr/>
              <p14:nvPr/>
            </p14:nvContentPartPr>
            <p14:xfrm>
              <a:off x="1964280" y="2952160"/>
              <a:ext cx="43560" cy="2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FFF5299-87CE-4365-B2C0-5F01C108ABE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55280" y="2943520"/>
                <a:ext cx="612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0EAEA3-E3F4-4605-9CBF-F0945518DD90}"/>
                  </a:ext>
                </a:extLst>
              </p14:cNvPr>
              <p14:cNvContentPartPr/>
              <p14:nvPr/>
            </p14:nvContentPartPr>
            <p14:xfrm>
              <a:off x="2141760" y="3058360"/>
              <a:ext cx="123120" cy="198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0EAEA3-E3F4-4605-9CBF-F0945518DD9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32760" y="3049360"/>
                <a:ext cx="14076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2F89DD8-4661-457B-89FF-BB4CF525EDEB}"/>
                  </a:ext>
                </a:extLst>
              </p14:cNvPr>
              <p14:cNvContentPartPr/>
              <p14:nvPr/>
            </p14:nvContentPartPr>
            <p14:xfrm>
              <a:off x="3105120" y="2934880"/>
              <a:ext cx="135000" cy="335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2F89DD8-4661-457B-89FF-BB4CF525ED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96480" y="2925880"/>
                <a:ext cx="15264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8B4CF68-A522-40ED-8392-2E6BC9794FF8}"/>
                  </a:ext>
                </a:extLst>
              </p14:cNvPr>
              <p14:cNvContentPartPr/>
              <p14:nvPr/>
            </p14:nvContentPartPr>
            <p14:xfrm>
              <a:off x="3362880" y="3196240"/>
              <a:ext cx="19440" cy="20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8B4CF68-A522-40ED-8392-2E6BC9794F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54240" y="3187240"/>
                <a:ext cx="37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207A76B-E6F2-42B8-BD8F-36AD98BEE812}"/>
                  </a:ext>
                </a:extLst>
              </p14:cNvPr>
              <p14:cNvContentPartPr/>
              <p14:nvPr/>
            </p14:nvContentPartPr>
            <p14:xfrm>
              <a:off x="2613000" y="2946400"/>
              <a:ext cx="378000" cy="336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207A76B-E6F2-42B8-BD8F-36AD98BEE81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04000" y="2937400"/>
                <a:ext cx="3956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E59A141-60A8-4023-8711-D53E10E44289}"/>
                  </a:ext>
                </a:extLst>
              </p14:cNvPr>
              <p14:cNvContentPartPr/>
              <p14:nvPr/>
            </p14:nvContentPartPr>
            <p14:xfrm>
              <a:off x="4290960" y="2941720"/>
              <a:ext cx="315720" cy="32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E59A141-60A8-4023-8711-D53E10E442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82320" y="2932720"/>
                <a:ext cx="33336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B40991A-AD01-49A5-9C19-DD87844BB016}"/>
                  </a:ext>
                </a:extLst>
              </p14:cNvPr>
              <p14:cNvContentPartPr/>
              <p14:nvPr/>
            </p14:nvContentPartPr>
            <p14:xfrm>
              <a:off x="3724320" y="3108400"/>
              <a:ext cx="456120" cy="190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B40991A-AD01-49A5-9C19-DD87844BB01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715680" y="3099400"/>
                <a:ext cx="4737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524B365-2EB7-4EC4-8EF9-FD1E51FB0CC7}"/>
                  </a:ext>
                </a:extLst>
              </p14:cNvPr>
              <p14:cNvContentPartPr/>
              <p14:nvPr/>
            </p14:nvContentPartPr>
            <p14:xfrm>
              <a:off x="4851840" y="2916880"/>
              <a:ext cx="286200" cy="642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524B365-2EB7-4EC4-8EF9-FD1E51FB0CC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42840" y="2908240"/>
                <a:ext cx="303840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F18E31F-4BCC-4809-A4AF-0EC583864119}"/>
                  </a:ext>
                </a:extLst>
              </p14:cNvPr>
              <p14:cNvContentPartPr/>
              <p14:nvPr/>
            </p14:nvContentPartPr>
            <p14:xfrm>
              <a:off x="5422440" y="3122080"/>
              <a:ext cx="992160" cy="201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F18E31F-4BCC-4809-A4AF-0EC58386411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13440" y="3113080"/>
                <a:ext cx="10098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2CAE35A-3FC7-4253-B94D-672EF614F4E6}"/>
                  </a:ext>
                </a:extLst>
              </p14:cNvPr>
              <p14:cNvContentPartPr/>
              <p14:nvPr/>
            </p14:nvContentPartPr>
            <p14:xfrm>
              <a:off x="6742200" y="2879800"/>
              <a:ext cx="2225160" cy="952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2CAE35A-3FC7-4253-B94D-672EF614F4E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33560" y="2870800"/>
                <a:ext cx="2242800" cy="9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3782108-84CA-4C0A-A3D3-34525B2FACED}"/>
                  </a:ext>
                </a:extLst>
              </p14:cNvPr>
              <p14:cNvContentPartPr/>
              <p14:nvPr/>
            </p14:nvContentPartPr>
            <p14:xfrm>
              <a:off x="638040" y="3564520"/>
              <a:ext cx="1324440" cy="534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3782108-84CA-4C0A-A3D3-34525B2FAC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29400" y="3555880"/>
                <a:ext cx="134208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DE6853-7C1B-41FF-9456-88E77D25AD92}"/>
                  </a:ext>
                </a:extLst>
              </p14:cNvPr>
              <p14:cNvContentPartPr/>
              <p14:nvPr/>
            </p14:nvContentPartPr>
            <p14:xfrm>
              <a:off x="2689680" y="3815800"/>
              <a:ext cx="22320" cy="238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DE6853-7C1B-41FF-9456-88E77D25AD9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81040" y="3806800"/>
                <a:ext cx="39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89B5C8D-A30E-4356-9FBF-E662A78DC8B9}"/>
                  </a:ext>
                </a:extLst>
              </p14:cNvPr>
              <p14:cNvContentPartPr/>
              <p14:nvPr/>
            </p14:nvContentPartPr>
            <p14:xfrm>
              <a:off x="2506080" y="3780520"/>
              <a:ext cx="40248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89B5C8D-A30E-4356-9FBF-E662A78DC8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497440" y="3771880"/>
                <a:ext cx="420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3C1E59-1B5A-46B7-BB0F-C45AF04744E5}"/>
                  </a:ext>
                </a:extLst>
              </p14:cNvPr>
              <p14:cNvContentPartPr/>
              <p14:nvPr/>
            </p14:nvContentPartPr>
            <p14:xfrm>
              <a:off x="2573040" y="4023160"/>
              <a:ext cx="275400" cy="70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3C1E59-1B5A-46B7-BB0F-C45AF04744E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564400" y="4014520"/>
                <a:ext cx="2930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F2EAF3C-9289-4982-87B9-815A6FA2A322}"/>
                  </a:ext>
                </a:extLst>
              </p14:cNvPr>
              <p14:cNvContentPartPr/>
              <p14:nvPr/>
            </p14:nvContentPartPr>
            <p14:xfrm>
              <a:off x="2974800" y="3684760"/>
              <a:ext cx="285120" cy="53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F2EAF3C-9289-4982-87B9-815A6FA2A32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66160" y="3676120"/>
                <a:ext cx="30276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51B3E41-5BA2-4899-BD68-3E774C070727}"/>
                  </a:ext>
                </a:extLst>
              </p14:cNvPr>
              <p14:cNvContentPartPr/>
              <p14:nvPr/>
            </p14:nvContentPartPr>
            <p14:xfrm>
              <a:off x="3533520" y="3956560"/>
              <a:ext cx="277200" cy="202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51B3E41-5BA2-4899-BD68-3E774C07072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24520" y="3947920"/>
                <a:ext cx="29484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6CC115D-0B74-4953-BD6C-0500E475D81D}"/>
                  </a:ext>
                </a:extLst>
              </p14:cNvPr>
              <p14:cNvContentPartPr/>
              <p14:nvPr/>
            </p14:nvContentPartPr>
            <p14:xfrm>
              <a:off x="3897840" y="3997960"/>
              <a:ext cx="136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6CC115D-0B74-4953-BD6C-0500E475D81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9200" y="3988960"/>
                <a:ext cx="15372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19A3420-FD33-4A8E-9D90-C65F4DBAF7BF}"/>
                  </a:ext>
                </a:extLst>
              </p14:cNvPr>
              <p14:cNvContentPartPr/>
              <p14:nvPr/>
            </p14:nvContentPartPr>
            <p14:xfrm>
              <a:off x="4059840" y="3998320"/>
              <a:ext cx="273960" cy="131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19A3420-FD33-4A8E-9D90-C65F4DBAF7B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50840" y="3989320"/>
                <a:ext cx="2916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1158F02-8E9F-42C3-BB05-6B25EB620E7F}"/>
                  </a:ext>
                </a:extLst>
              </p14:cNvPr>
              <p14:cNvContentPartPr/>
              <p14:nvPr/>
            </p14:nvContentPartPr>
            <p14:xfrm>
              <a:off x="4387080" y="3965200"/>
              <a:ext cx="150120" cy="152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1158F02-8E9F-42C3-BB05-6B25EB620E7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378080" y="3956200"/>
                <a:ext cx="1677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04D83AA-AEEC-415D-9989-DB4912EA403C}"/>
                  </a:ext>
                </a:extLst>
              </p14:cNvPr>
              <p14:cNvContentPartPr/>
              <p14:nvPr/>
            </p14:nvContentPartPr>
            <p14:xfrm>
              <a:off x="4689120" y="3734080"/>
              <a:ext cx="19080" cy="379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04D83AA-AEEC-415D-9989-DB4912EA403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80480" y="3725440"/>
                <a:ext cx="3672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0E6385-B406-4E8A-8761-40DE72769EF4}"/>
                  </a:ext>
                </a:extLst>
              </p14:cNvPr>
              <p14:cNvContentPartPr/>
              <p14:nvPr/>
            </p14:nvContentPartPr>
            <p14:xfrm>
              <a:off x="4566720" y="3866920"/>
              <a:ext cx="238320" cy="89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0E6385-B406-4E8A-8761-40DE72769E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57720" y="3857920"/>
                <a:ext cx="2559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DFB2DF7-707B-4C05-A2A6-90C597C31477}"/>
                  </a:ext>
                </a:extLst>
              </p14:cNvPr>
              <p14:cNvContentPartPr/>
              <p14:nvPr/>
            </p14:nvContentPartPr>
            <p14:xfrm>
              <a:off x="4834200" y="3750280"/>
              <a:ext cx="227520" cy="31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DFB2DF7-707B-4C05-A2A6-90C597C314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25200" y="3741280"/>
                <a:ext cx="2451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2004E52-F1B2-4383-94F8-10CB9FB5DF0E}"/>
                  </a:ext>
                </a:extLst>
              </p14:cNvPr>
              <p14:cNvContentPartPr/>
              <p14:nvPr/>
            </p14:nvContentPartPr>
            <p14:xfrm>
              <a:off x="5145240" y="3980680"/>
              <a:ext cx="9000" cy="97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2004E52-F1B2-4383-94F8-10CB9FB5DF0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136240" y="3972040"/>
                <a:ext cx="266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C890348-35AA-4D00-BD0C-38D9D8981F6F}"/>
                  </a:ext>
                </a:extLst>
              </p14:cNvPr>
              <p14:cNvContentPartPr/>
              <p14:nvPr/>
            </p14:nvContentPartPr>
            <p14:xfrm>
              <a:off x="5133360" y="3821920"/>
              <a:ext cx="2232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C890348-35AA-4D00-BD0C-38D9D8981F6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124360" y="3812920"/>
                <a:ext cx="39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33D7A82-9297-4465-B643-6048BC4F61F7}"/>
                  </a:ext>
                </a:extLst>
              </p14:cNvPr>
              <p14:cNvContentPartPr/>
              <p14:nvPr/>
            </p14:nvContentPartPr>
            <p14:xfrm>
              <a:off x="5236680" y="3927760"/>
              <a:ext cx="181440" cy="146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33D7A82-9297-4465-B643-6048BC4F61F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27680" y="3918760"/>
                <a:ext cx="199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66211A3-D709-47C2-98C3-98F2516E35A1}"/>
                  </a:ext>
                </a:extLst>
              </p14:cNvPr>
              <p14:cNvContentPartPr/>
              <p14:nvPr/>
            </p14:nvContentPartPr>
            <p14:xfrm>
              <a:off x="5447280" y="3967720"/>
              <a:ext cx="218880" cy="561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66211A3-D709-47C2-98C3-98F2516E35A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438640" y="3958720"/>
                <a:ext cx="236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57D47FA-BA1A-444F-8099-42534B5204C1}"/>
                  </a:ext>
                </a:extLst>
              </p14:cNvPr>
              <p14:cNvContentPartPr/>
              <p14:nvPr/>
            </p14:nvContentPartPr>
            <p14:xfrm>
              <a:off x="5971080" y="3882760"/>
              <a:ext cx="599400" cy="219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57D47FA-BA1A-444F-8099-42534B5204C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62435" y="3873760"/>
                <a:ext cx="617051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B0CCF0D-7778-4D66-98AF-F80F0408A23B}"/>
                  </a:ext>
                </a:extLst>
              </p14:cNvPr>
              <p14:cNvContentPartPr/>
              <p14:nvPr/>
            </p14:nvContentPartPr>
            <p14:xfrm>
              <a:off x="6670920" y="3727600"/>
              <a:ext cx="512640" cy="607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B0CCF0D-7778-4D66-98AF-F80F0408A23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1926" y="3718955"/>
                <a:ext cx="530268" cy="625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45ADEAE-BE5D-4615-B730-FBB29A3FE7F9}"/>
                  </a:ext>
                </a:extLst>
              </p14:cNvPr>
              <p14:cNvContentPartPr/>
              <p14:nvPr/>
            </p14:nvContentPartPr>
            <p14:xfrm>
              <a:off x="7286520" y="3898600"/>
              <a:ext cx="114120" cy="192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45ADEAE-BE5D-4615-B730-FBB29A3FE7F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277880" y="3889960"/>
                <a:ext cx="1317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E918B98-B7AE-4D06-969F-5559B4A2ABF7}"/>
                  </a:ext>
                </a:extLst>
              </p14:cNvPr>
              <p14:cNvContentPartPr/>
              <p14:nvPr/>
            </p14:nvContentPartPr>
            <p14:xfrm>
              <a:off x="7667040" y="3792760"/>
              <a:ext cx="375480" cy="383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E918B98-B7AE-4D06-969F-5559B4A2ABF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658040" y="3783760"/>
                <a:ext cx="3931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A62E16D-81C3-463B-A186-2560CCA15D7C}"/>
                  </a:ext>
                </a:extLst>
              </p14:cNvPr>
              <p14:cNvContentPartPr/>
              <p14:nvPr/>
            </p14:nvContentPartPr>
            <p14:xfrm>
              <a:off x="580800" y="4358680"/>
              <a:ext cx="168120" cy="21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A62E16D-81C3-463B-A186-2560CCA15D7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72160" y="4350040"/>
                <a:ext cx="1857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3EA36B8-DAAF-4948-9DA1-C27A61A74094}"/>
                  </a:ext>
                </a:extLst>
              </p14:cNvPr>
              <p14:cNvContentPartPr/>
              <p14:nvPr/>
            </p14:nvContentPartPr>
            <p14:xfrm>
              <a:off x="813720" y="4405120"/>
              <a:ext cx="216360" cy="177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3EA36B8-DAAF-4948-9DA1-C27A61A7409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4720" y="4396480"/>
                <a:ext cx="2340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3C854A7-7D6D-4AD6-8478-2E3DA5D4C24D}"/>
                  </a:ext>
                </a:extLst>
              </p14:cNvPr>
              <p14:cNvContentPartPr/>
              <p14:nvPr/>
            </p14:nvContentPartPr>
            <p14:xfrm>
              <a:off x="1354440" y="4199560"/>
              <a:ext cx="1284840" cy="374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3C854A7-7D6D-4AD6-8478-2E3DA5D4C24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45440" y="4190560"/>
                <a:ext cx="130248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A29C53-0FFD-42A1-A0C4-46F73CD02BEF}"/>
                  </a:ext>
                </a:extLst>
              </p14:cNvPr>
              <p14:cNvContentPartPr/>
              <p14:nvPr/>
            </p14:nvContentPartPr>
            <p14:xfrm>
              <a:off x="2763480" y="4492600"/>
              <a:ext cx="101880" cy="144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A29C53-0FFD-42A1-A0C4-46F73CD02BE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754480" y="4483960"/>
                <a:ext cx="1195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E973017-90BD-49C7-BE6D-9A5876F0271A}"/>
                  </a:ext>
                </a:extLst>
              </p14:cNvPr>
              <p14:cNvContentPartPr/>
              <p14:nvPr/>
            </p14:nvContentPartPr>
            <p14:xfrm>
              <a:off x="3176040" y="4271200"/>
              <a:ext cx="914040" cy="330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E973017-90BD-49C7-BE6D-9A5876F0271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67400" y="4262200"/>
                <a:ext cx="9316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5837D4F-29B7-4214-9AEB-468C650ECF8B}"/>
                  </a:ext>
                </a:extLst>
              </p14:cNvPr>
              <p14:cNvContentPartPr/>
              <p14:nvPr/>
            </p14:nvContentPartPr>
            <p14:xfrm>
              <a:off x="5520720" y="4507360"/>
              <a:ext cx="284400" cy="429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5837D4F-29B7-4214-9AEB-468C650ECF8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511720" y="4498360"/>
                <a:ext cx="302040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BBD5049-D886-4BD4-B664-FEC108987383}"/>
                  </a:ext>
                </a:extLst>
              </p14:cNvPr>
              <p14:cNvContentPartPr/>
              <p14:nvPr/>
            </p14:nvContentPartPr>
            <p14:xfrm>
              <a:off x="4492560" y="4343920"/>
              <a:ext cx="917640" cy="346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BBD5049-D886-4BD4-B664-FEC10898738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483560" y="4335280"/>
                <a:ext cx="935280" cy="363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796133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14:cNvPr>
              <p14:cNvContentPartPr/>
              <p14:nvPr/>
            </p14:nvContentPartPr>
            <p14:xfrm>
              <a:off x="232320" y="228400"/>
              <a:ext cx="1525320" cy="577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680" y="219760"/>
                <a:ext cx="15429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14:cNvPr>
              <p14:cNvContentPartPr/>
              <p14:nvPr/>
            </p14:nvContentPartPr>
            <p14:xfrm>
              <a:off x="3793800" y="567880"/>
              <a:ext cx="165240" cy="1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5160" y="55888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14:cNvPr>
              <p14:cNvContentPartPr/>
              <p14:nvPr/>
            </p14:nvContentPartPr>
            <p14:xfrm>
              <a:off x="3807840" y="683080"/>
              <a:ext cx="1936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8840" y="674440"/>
                <a:ext cx="211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14:cNvPr>
              <p14:cNvContentPartPr/>
              <p14:nvPr/>
            </p14:nvContentPartPr>
            <p14:xfrm>
              <a:off x="3130680" y="624760"/>
              <a:ext cx="38592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22040" y="616120"/>
                <a:ext cx="403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14:cNvPr>
              <p14:cNvContentPartPr/>
              <p14:nvPr/>
            </p14:nvContentPartPr>
            <p14:xfrm>
              <a:off x="2476920" y="373120"/>
              <a:ext cx="563040" cy="46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68280" y="364120"/>
                <a:ext cx="5806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14:cNvPr>
              <p14:cNvContentPartPr/>
              <p14:nvPr/>
            </p14:nvContentPartPr>
            <p14:xfrm>
              <a:off x="4301400" y="144880"/>
              <a:ext cx="3006720" cy="844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2760" y="136236"/>
                <a:ext cx="3024360" cy="862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14:cNvPr>
              <p14:cNvContentPartPr/>
              <p14:nvPr/>
            </p14:nvContentPartPr>
            <p14:xfrm>
              <a:off x="1609680" y="1465000"/>
              <a:ext cx="30600" cy="2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0680" y="1456000"/>
                <a:ext cx="48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14:cNvPr>
              <p14:cNvContentPartPr/>
              <p14:nvPr/>
            </p14:nvContentPartPr>
            <p14:xfrm>
              <a:off x="1616160" y="1632040"/>
              <a:ext cx="39960" cy="2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07520" y="1623400"/>
                <a:ext cx="576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14:cNvPr>
              <p14:cNvContentPartPr/>
              <p14:nvPr/>
            </p14:nvContentPartPr>
            <p14:xfrm>
              <a:off x="645600" y="1362040"/>
              <a:ext cx="718200" cy="47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960" y="1353400"/>
                <a:ext cx="7358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14:cNvPr>
              <p14:cNvContentPartPr/>
              <p14:nvPr/>
            </p14:nvContentPartPr>
            <p14:xfrm>
              <a:off x="3638640" y="1441240"/>
              <a:ext cx="17208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30000" y="1432600"/>
                <a:ext cx="1897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14:cNvPr>
              <p14:cNvContentPartPr/>
              <p14:nvPr/>
            </p14:nvContentPartPr>
            <p14:xfrm>
              <a:off x="3628200" y="1530160"/>
              <a:ext cx="169920" cy="17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560" y="1521160"/>
                <a:ext cx="1875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14:cNvPr>
              <p14:cNvContentPartPr/>
              <p14:nvPr/>
            </p14:nvContentPartPr>
            <p14:xfrm>
              <a:off x="3588600" y="1649320"/>
              <a:ext cx="185760" cy="1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79600" y="1640680"/>
                <a:ext cx="2034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14:cNvPr>
              <p14:cNvContentPartPr/>
              <p14:nvPr/>
            </p14:nvContentPartPr>
            <p14:xfrm>
              <a:off x="3919440" y="1344400"/>
              <a:ext cx="259200" cy="311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10440" y="1335760"/>
                <a:ext cx="27684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14:cNvPr>
              <p14:cNvContentPartPr/>
              <p14:nvPr/>
            </p14:nvContentPartPr>
            <p14:xfrm>
              <a:off x="4327680" y="1497040"/>
              <a:ext cx="17244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18680" y="1488040"/>
                <a:ext cx="190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14:cNvPr>
              <p14:cNvContentPartPr/>
              <p14:nvPr/>
            </p14:nvContentPartPr>
            <p14:xfrm>
              <a:off x="4346760" y="1583080"/>
              <a:ext cx="235440" cy="13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37760" y="1574440"/>
                <a:ext cx="253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14:cNvPr>
              <p14:cNvContentPartPr/>
              <p14:nvPr/>
            </p14:nvContentPartPr>
            <p14:xfrm>
              <a:off x="2859600" y="1356280"/>
              <a:ext cx="548280" cy="281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50600" y="1347640"/>
                <a:ext cx="5659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14:cNvPr>
              <p14:cNvContentPartPr/>
              <p14:nvPr/>
            </p14:nvContentPartPr>
            <p14:xfrm>
              <a:off x="1918920" y="1402720"/>
              <a:ext cx="821520" cy="285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09920" y="1394080"/>
                <a:ext cx="83916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14:cNvPr>
              <p14:cNvContentPartPr/>
              <p14:nvPr/>
            </p14:nvContentPartPr>
            <p14:xfrm>
              <a:off x="4730520" y="1221640"/>
              <a:ext cx="1111680" cy="655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21520" y="1213000"/>
                <a:ext cx="1129320" cy="67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5B8744-59CD-4E90-863C-ECBC6FC39597}"/>
                  </a:ext>
                </a:extLst>
              </p14:cNvPr>
              <p14:cNvContentPartPr/>
              <p14:nvPr/>
            </p14:nvContentPartPr>
            <p14:xfrm>
              <a:off x="1287120" y="2154760"/>
              <a:ext cx="172080" cy="37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5B8744-59CD-4E90-863C-ECBC6FC395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78480" y="2146120"/>
                <a:ext cx="18972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2730CEE-816E-44B4-833A-AC8A9FBC20BD}"/>
                  </a:ext>
                </a:extLst>
              </p14:cNvPr>
              <p14:cNvContentPartPr/>
              <p14:nvPr/>
            </p14:nvContentPartPr>
            <p14:xfrm>
              <a:off x="1585560" y="2442040"/>
              <a:ext cx="19440" cy="2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2730CEE-816E-44B4-833A-AC8A9FBC20B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76920" y="2433040"/>
                <a:ext cx="37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9F36B38-3327-4DE4-B9F7-87A623D37C9D}"/>
                  </a:ext>
                </a:extLst>
              </p14:cNvPr>
              <p14:cNvContentPartPr/>
              <p14:nvPr/>
            </p14:nvContentPartPr>
            <p14:xfrm>
              <a:off x="1936920" y="2212360"/>
              <a:ext cx="24840" cy="8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9F36B38-3327-4DE4-B9F7-87A623D37C9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28280" y="2203720"/>
                <a:ext cx="424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CAE6496-A63B-413E-8E98-6ACB8D405C66}"/>
                  </a:ext>
                </a:extLst>
              </p14:cNvPr>
              <p14:cNvContentPartPr/>
              <p14:nvPr/>
            </p14:nvContentPartPr>
            <p14:xfrm>
              <a:off x="1944480" y="2375800"/>
              <a:ext cx="25920" cy="24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CAE6496-A63B-413E-8E98-6ACB8D405C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5840" y="2366800"/>
                <a:ext cx="435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65F0FE9-EA3C-4957-871C-E392282C11F0}"/>
                  </a:ext>
                </a:extLst>
              </p14:cNvPr>
              <p14:cNvContentPartPr/>
              <p14:nvPr/>
            </p14:nvContentPartPr>
            <p14:xfrm>
              <a:off x="812640" y="2096440"/>
              <a:ext cx="33084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65F0FE9-EA3C-4957-871C-E392282C11F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3640" y="2087440"/>
                <a:ext cx="34848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CD20207-932B-49D9-A491-B8BC79884BE8}"/>
                  </a:ext>
                </a:extLst>
              </p14:cNvPr>
              <p14:cNvContentPartPr/>
              <p14:nvPr/>
            </p14:nvContentPartPr>
            <p14:xfrm>
              <a:off x="2230680" y="1964680"/>
              <a:ext cx="4642560" cy="82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CD20207-932B-49D9-A491-B8BC79884BE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21680" y="1956036"/>
                <a:ext cx="4660200" cy="844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82B50E4-CEC9-44FD-B709-279A18B09832}"/>
                  </a:ext>
                </a:extLst>
              </p14:cNvPr>
              <p14:cNvContentPartPr/>
              <p14:nvPr/>
            </p14:nvContentPartPr>
            <p14:xfrm>
              <a:off x="6950640" y="2044240"/>
              <a:ext cx="1617840" cy="60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82B50E4-CEC9-44FD-B709-279A18B0983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2000" y="2035595"/>
                <a:ext cx="1635480" cy="619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01EB9BC-2972-48C4-95E5-9145B2326701}"/>
                  </a:ext>
                </a:extLst>
              </p14:cNvPr>
              <p14:cNvContentPartPr/>
              <p14:nvPr/>
            </p14:nvContentPartPr>
            <p14:xfrm>
              <a:off x="423480" y="2964400"/>
              <a:ext cx="1321560" cy="604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01EB9BC-2972-48C4-95E5-9145B232670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4482" y="2955760"/>
                <a:ext cx="1339195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5D887D9-CF3A-42C3-8DDE-F2B8A0F65827}"/>
                  </a:ext>
                </a:extLst>
              </p14:cNvPr>
              <p14:cNvContentPartPr/>
              <p14:nvPr/>
            </p14:nvContentPartPr>
            <p14:xfrm>
              <a:off x="2019720" y="3101920"/>
              <a:ext cx="5040" cy="13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5D887D9-CF3A-42C3-8DDE-F2B8A0F658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11080" y="3093280"/>
                <a:ext cx="226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FFF5299-87CE-4365-B2C0-5F01C108ABE8}"/>
                  </a:ext>
                </a:extLst>
              </p14:cNvPr>
              <p14:cNvContentPartPr/>
              <p14:nvPr/>
            </p14:nvContentPartPr>
            <p14:xfrm>
              <a:off x="1964280" y="2952160"/>
              <a:ext cx="43560" cy="2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FFF5299-87CE-4365-B2C0-5F01C108ABE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55280" y="2943520"/>
                <a:ext cx="612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0EAEA3-E3F4-4605-9CBF-F0945518DD90}"/>
                  </a:ext>
                </a:extLst>
              </p14:cNvPr>
              <p14:cNvContentPartPr/>
              <p14:nvPr/>
            </p14:nvContentPartPr>
            <p14:xfrm>
              <a:off x="2141760" y="3058360"/>
              <a:ext cx="123120" cy="198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0EAEA3-E3F4-4605-9CBF-F0945518DD9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32760" y="3049360"/>
                <a:ext cx="14076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2F89DD8-4661-457B-89FF-BB4CF525EDEB}"/>
                  </a:ext>
                </a:extLst>
              </p14:cNvPr>
              <p14:cNvContentPartPr/>
              <p14:nvPr/>
            </p14:nvContentPartPr>
            <p14:xfrm>
              <a:off x="3105120" y="2934880"/>
              <a:ext cx="135000" cy="335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2F89DD8-4661-457B-89FF-BB4CF525ED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96480" y="2925880"/>
                <a:ext cx="15264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8B4CF68-A522-40ED-8392-2E6BC9794FF8}"/>
                  </a:ext>
                </a:extLst>
              </p14:cNvPr>
              <p14:cNvContentPartPr/>
              <p14:nvPr/>
            </p14:nvContentPartPr>
            <p14:xfrm>
              <a:off x="3362880" y="3196240"/>
              <a:ext cx="19440" cy="20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8B4CF68-A522-40ED-8392-2E6BC9794F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54240" y="3187240"/>
                <a:ext cx="37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207A76B-E6F2-42B8-BD8F-36AD98BEE812}"/>
                  </a:ext>
                </a:extLst>
              </p14:cNvPr>
              <p14:cNvContentPartPr/>
              <p14:nvPr/>
            </p14:nvContentPartPr>
            <p14:xfrm>
              <a:off x="2613000" y="2946400"/>
              <a:ext cx="378000" cy="336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207A76B-E6F2-42B8-BD8F-36AD98BEE81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04000" y="2937400"/>
                <a:ext cx="3956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E59A141-60A8-4023-8711-D53E10E44289}"/>
                  </a:ext>
                </a:extLst>
              </p14:cNvPr>
              <p14:cNvContentPartPr/>
              <p14:nvPr/>
            </p14:nvContentPartPr>
            <p14:xfrm>
              <a:off x="4290960" y="2941720"/>
              <a:ext cx="315720" cy="32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E59A141-60A8-4023-8711-D53E10E442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82320" y="2932720"/>
                <a:ext cx="33336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B40991A-AD01-49A5-9C19-DD87844BB016}"/>
                  </a:ext>
                </a:extLst>
              </p14:cNvPr>
              <p14:cNvContentPartPr/>
              <p14:nvPr/>
            </p14:nvContentPartPr>
            <p14:xfrm>
              <a:off x="3724320" y="3108400"/>
              <a:ext cx="456120" cy="190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B40991A-AD01-49A5-9C19-DD87844BB01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715680" y="3099400"/>
                <a:ext cx="4737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524B365-2EB7-4EC4-8EF9-FD1E51FB0CC7}"/>
                  </a:ext>
                </a:extLst>
              </p14:cNvPr>
              <p14:cNvContentPartPr/>
              <p14:nvPr/>
            </p14:nvContentPartPr>
            <p14:xfrm>
              <a:off x="4851840" y="2916880"/>
              <a:ext cx="286200" cy="642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524B365-2EB7-4EC4-8EF9-FD1E51FB0CC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42840" y="2908240"/>
                <a:ext cx="303840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F18E31F-4BCC-4809-A4AF-0EC583864119}"/>
                  </a:ext>
                </a:extLst>
              </p14:cNvPr>
              <p14:cNvContentPartPr/>
              <p14:nvPr/>
            </p14:nvContentPartPr>
            <p14:xfrm>
              <a:off x="5422440" y="3122080"/>
              <a:ext cx="992160" cy="201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F18E31F-4BCC-4809-A4AF-0EC58386411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13440" y="3113080"/>
                <a:ext cx="10098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2CAE35A-3FC7-4253-B94D-672EF614F4E6}"/>
                  </a:ext>
                </a:extLst>
              </p14:cNvPr>
              <p14:cNvContentPartPr/>
              <p14:nvPr/>
            </p14:nvContentPartPr>
            <p14:xfrm>
              <a:off x="6742200" y="2879800"/>
              <a:ext cx="2225160" cy="952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2CAE35A-3FC7-4253-B94D-672EF614F4E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33560" y="2870800"/>
                <a:ext cx="2242800" cy="9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3782108-84CA-4C0A-A3D3-34525B2FACED}"/>
                  </a:ext>
                </a:extLst>
              </p14:cNvPr>
              <p14:cNvContentPartPr/>
              <p14:nvPr/>
            </p14:nvContentPartPr>
            <p14:xfrm>
              <a:off x="638040" y="3564520"/>
              <a:ext cx="1324440" cy="534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3782108-84CA-4C0A-A3D3-34525B2FAC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29400" y="3555880"/>
                <a:ext cx="134208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DE6853-7C1B-41FF-9456-88E77D25AD92}"/>
                  </a:ext>
                </a:extLst>
              </p14:cNvPr>
              <p14:cNvContentPartPr/>
              <p14:nvPr/>
            </p14:nvContentPartPr>
            <p14:xfrm>
              <a:off x="2689680" y="3815800"/>
              <a:ext cx="22320" cy="238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DE6853-7C1B-41FF-9456-88E77D25AD9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81040" y="3806800"/>
                <a:ext cx="39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89B5C8D-A30E-4356-9FBF-E662A78DC8B9}"/>
                  </a:ext>
                </a:extLst>
              </p14:cNvPr>
              <p14:cNvContentPartPr/>
              <p14:nvPr/>
            </p14:nvContentPartPr>
            <p14:xfrm>
              <a:off x="2506080" y="3780520"/>
              <a:ext cx="40248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89B5C8D-A30E-4356-9FBF-E662A78DC8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497440" y="3771880"/>
                <a:ext cx="420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3C1E59-1B5A-46B7-BB0F-C45AF04744E5}"/>
                  </a:ext>
                </a:extLst>
              </p14:cNvPr>
              <p14:cNvContentPartPr/>
              <p14:nvPr/>
            </p14:nvContentPartPr>
            <p14:xfrm>
              <a:off x="2573040" y="4023160"/>
              <a:ext cx="275400" cy="70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3C1E59-1B5A-46B7-BB0F-C45AF04744E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564400" y="4014520"/>
                <a:ext cx="2930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F2EAF3C-9289-4982-87B9-815A6FA2A322}"/>
                  </a:ext>
                </a:extLst>
              </p14:cNvPr>
              <p14:cNvContentPartPr/>
              <p14:nvPr/>
            </p14:nvContentPartPr>
            <p14:xfrm>
              <a:off x="2974800" y="3684760"/>
              <a:ext cx="285120" cy="53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F2EAF3C-9289-4982-87B9-815A6FA2A32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66160" y="3676120"/>
                <a:ext cx="30276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51B3E41-5BA2-4899-BD68-3E774C070727}"/>
                  </a:ext>
                </a:extLst>
              </p14:cNvPr>
              <p14:cNvContentPartPr/>
              <p14:nvPr/>
            </p14:nvContentPartPr>
            <p14:xfrm>
              <a:off x="3533520" y="3956560"/>
              <a:ext cx="277200" cy="202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51B3E41-5BA2-4899-BD68-3E774C07072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24520" y="3947920"/>
                <a:ext cx="29484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6CC115D-0B74-4953-BD6C-0500E475D81D}"/>
                  </a:ext>
                </a:extLst>
              </p14:cNvPr>
              <p14:cNvContentPartPr/>
              <p14:nvPr/>
            </p14:nvContentPartPr>
            <p14:xfrm>
              <a:off x="3897840" y="3997960"/>
              <a:ext cx="136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6CC115D-0B74-4953-BD6C-0500E475D81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9200" y="3988960"/>
                <a:ext cx="15372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19A3420-FD33-4A8E-9D90-C65F4DBAF7BF}"/>
                  </a:ext>
                </a:extLst>
              </p14:cNvPr>
              <p14:cNvContentPartPr/>
              <p14:nvPr/>
            </p14:nvContentPartPr>
            <p14:xfrm>
              <a:off x="4059840" y="3998320"/>
              <a:ext cx="273960" cy="131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19A3420-FD33-4A8E-9D90-C65F4DBAF7B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50840" y="3989320"/>
                <a:ext cx="2916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1158F02-8E9F-42C3-BB05-6B25EB620E7F}"/>
                  </a:ext>
                </a:extLst>
              </p14:cNvPr>
              <p14:cNvContentPartPr/>
              <p14:nvPr/>
            </p14:nvContentPartPr>
            <p14:xfrm>
              <a:off x="4387080" y="3965200"/>
              <a:ext cx="150120" cy="152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1158F02-8E9F-42C3-BB05-6B25EB620E7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378080" y="3956200"/>
                <a:ext cx="1677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04D83AA-AEEC-415D-9989-DB4912EA403C}"/>
                  </a:ext>
                </a:extLst>
              </p14:cNvPr>
              <p14:cNvContentPartPr/>
              <p14:nvPr/>
            </p14:nvContentPartPr>
            <p14:xfrm>
              <a:off x="4689120" y="3734080"/>
              <a:ext cx="19080" cy="379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04D83AA-AEEC-415D-9989-DB4912EA403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80480" y="3725440"/>
                <a:ext cx="3672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0E6385-B406-4E8A-8761-40DE72769EF4}"/>
                  </a:ext>
                </a:extLst>
              </p14:cNvPr>
              <p14:cNvContentPartPr/>
              <p14:nvPr/>
            </p14:nvContentPartPr>
            <p14:xfrm>
              <a:off x="4566720" y="3866920"/>
              <a:ext cx="238320" cy="89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0E6385-B406-4E8A-8761-40DE72769E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57720" y="3857920"/>
                <a:ext cx="2559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DFB2DF7-707B-4C05-A2A6-90C597C31477}"/>
                  </a:ext>
                </a:extLst>
              </p14:cNvPr>
              <p14:cNvContentPartPr/>
              <p14:nvPr/>
            </p14:nvContentPartPr>
            <p14:xfrm>
              <a:off x="4834200" y="3750280"/>
              <a:ext cx="227520" cy="31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DFB2DF7-707B-4C05-A2A6-90C597C314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25200" y="3741280"/>
                <a:ext cx="2451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2004E52-F1B2-4383-94F8-10CB9FB5DF0E}"/>
                  </a:ext>
                </a:extLst>
              </p14:cNvPr>
              <p14:cNvContentPartPr/>
              <p14:nvPr/>
            </p14:nvContentPartPr>
            <p14:xfrm>
              <a:off x="5145240" y="3980680"/>
              <a:ext cx="9000" cy="97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2004E52-F1B2-4383-94F8-10CB9FB5DF0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136240" y="3972040"/>
                <a:ext cx="266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C890348-35AA-4D00-BD0C-38D9D8981F6F}"/>
                  </a:ext>
                </a:extLst>
              </p14:cNvPr>
              <p14:cNvContentPartPr/>
              <p14:nvPr/>
            </p14:nvContentPartPr>
            <p14:xfrm>
              <a:off x="5133360" y="3821920"/>
              <a:ext cx="2232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C890348-35AA-4D00-BD0C-38D9D8981F6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124360" y="3812920"/>
                <a:ext cx="39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33D7A82-9297-4465-B643-6048BC4F61F7}"/>
                  </a:ext>
                </a:extLst>
              </p14:cNvPr>
              <p14:cNvContentPartPr/>
              <p14:nvPr/>
            </p14:nvContentPartPr>
            <p14:xfrm>
              <a:off x="5236680" y="3927760"/>
              <a:ext cx="181440" cy="146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33D7A82-9297-4465-B643-6048BC4F61F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27680" y="3918760"/>
                <a:ext cx="199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66211A3-D709-47C2-98C3-98F2516E35A1}"/>
                  </a:ext>
                </a:extLst>
              </p14:cNvPr>
              <p14:cNvContentPartPr/>
              <p14:nvPr/>
            </p14:nvContentPartPr>
            <p14:xfrm>
              <a:off x="5447280" y="3967720"/>
              <a:ext cx="218880" cy="561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66211A3-D709-47C2-98C3-98F2516E35A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438640" y="3958720"/>
                <a:ext cx="236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57D47FA-BA1A-444F-8099-42534B5204C1}"/>
                  </a:ext>
                </a:extLst>
              </p14:cNvPr>
              <p14:cNvContentPartPr/>
              <p14:nvPr/>
            </p14:nvContentPartPr>
            <p14:xfrm>
              <a:off x="5971080" y="3882760"/>
              <a:ext cx="599400" cy="219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57D47FA-BA1A-444F-8099-42534B5204C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62435" y="3873760"/>
                <a:ext cx="617051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B0CCF0D-7778-4D66-98AF-F80F0408A23B}"/>
                  </a:ext>
                </a:extLst>
              </p14:cNvPr>
              <p14:cNvContentPartPr/>
              <p14:nvPr/>
            </p14:nvContentPartPr>
            <p14:xfrm>
              <a:off x="6670920" y="3727600"/>
              <a:ext cx="512640" cy="607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B0CCF0D-7778-4D66-98AF-F80F0408A23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1926" y="3718955"/>
                <a:ext cx="530268" cy="625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45ADEAE-BE5D-4615-B730-FBB29A3FE7F9}"/>
                  </a:ext>
                </a:extLst>
              </p14:cNvPr>
              <p14:cNvContentPartPr/>
              <p14:nvPr/>
            </p14:nvContentPartPr>
            <p14:xfrm>
              <a:off x="7286520" y="3898600"/>
              <a:ext cx="114120" cy="192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45ADEAE-BE5D-4615-B730-FBB29A3FE7F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277880" y="3889960"/>
                <a:ext cx="1317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E918B98-B7AE-4D06-969F-5559B4A2ABF7}"/>
                  </a:ext>
                </a:extLst>
              </p14:cNvPr>
              <p14:cNvContentPartPr/>
              <p14:nvPr/>
            </p14:nvContentPartPr>
            <p14:xfrm>
              <a:off x="7667040" y="3792760"/>
              <a:ext cx="375480" cy="383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E918B98-B7AE-4D06-969F-5559B4A2ABF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658040" y="3783760"/>
                <a:ext cx="3931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A62E16D-81C3-463B-A186-2560CCA15D7C}"/>
                  </a:ext>
                </a:extLst>
              </p14:cNvPr>
              <p14:cNvContentPartPr/>
              <p14:nvPr/>
            </p14:nvContentPartPr>
            <p14:xfrm>
              <a:off x="580800" y="4358680"/>
              <a:ext cx="168120" cy="21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A62E16D-81C3-463B-A186-2560CCA15D7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72160" y="4350040"/>
                <a:ext cx="1857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3EA36B8-DAAF-4948-9DA1-C27A61A74094}"/>
                  </a:ext>
                </a:extLst>
              </p14:cNvPr>
              <p14:cNvContentPartPr/>
              <p14:nvPr/>
            </p14:nvContentPartPr>
            <p14:xfrm>
              <a:off x="813720" y="4405120"/>
              <a:ext cx="216360" cy="177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3EA36B8-DAAF-4948-9DA1-C27A61A7409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4720" y="4396480"/>
                <a:ext cx="2340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3C854A7-7D6D-4AD6-8478-2E3DA5D4C24D}"/>
                  </a:ext>
                </a:extLst>
              </p14:cNvPr>
              <p14:cNvContentPartPr/>
              <p14:nvPr/>
            </p14:nvContentPartPr>
            <p14:xfrm>
              <a:off x="1354440" y="4199560"/>
              <a:ext cx="1284840" cy="374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3C854A7-7D6D-4AD6-8478-2E3DA5D4C24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45440" y="4190560"/>
                <a:ext cx="130248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A29C53-0FFD-42A1-A0C4-46F73CD02BEF}"/>
                  </a:ext>
                </a:extLst>
              </p14:cNvPr>
              <p14:cNvContentPartPr/>
              <p14:nvPr/>
            </p14:nvContentPartPr>
            <p14:xfrm>
              <a:off x="2763480" y="4492600"/>
              <a:ext cx="101880" cy="144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A29C53-0FFD-42A1-A0C4-46F73CD02BE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754480" y="4483960"/>
                <a:ext cx="1195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E973017-90BD-49C7-BE6D-9A5876F0271A}"/>
                  </a:ext>
                </a:extLst>
              </p14:cNvPr>
              <p14:cNvContentPartPr/>
              <p14:nvPr/>
            </p14:nvContentPartPr>
            <p14:xfrm>
              <a:off x="3176040" y="4271200"/>
              <a:ext cx="914040" cy="330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E973017-90BD-49C7-BE6D-9A5876F0271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67400" y="4262200"/>
                <a:ext cx="9316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5837D4F-29B7-4214-9AEB-468C650ECF8B}"/>
                  </a:ext>
                </a:extLst>
              </p14:cNvPr>
              <p14:cNvContentPartPr/>
              <p14:nvPr/>
            </p14:nvContentPartPr>
            <p14:xfrm>
              <a:off x="5520720" y="4507360"/>
              <a:ext cx="284400" cy="429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5837D4F-29B7-4214-9AEB-468C650ECF8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511720" y="4498360"/>
                <a:ext cx="302040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BBD5049-D886-4BD4-B664-FEC108987383}"/>
                  </a:ext>
                </a:extLst>
              </p14:cNvPr>
              <p14:cNvContentPartPr/>
              <p14:nvPr/>
            </p14:nvContentPartPr>
            <p14:xfrm>
              <a:off x="4492560" y="4343920"/>
              <a:ext cx="917640" cy="346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BBD5049-D886-4BD4-B664-FEC10898738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483560" y="4335280"/>
                <a:ext cx="93528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015E1B4-352A-4E67-9158-11C832649B66}"/>
                  </a:ext>
                </a:extLst>
              </p14:cNvPr>
              <p14:cNvContentPartPr/>
              <p14:nvPr/>
            </p14:nvContentPartPr>
            <p14:xfrm>
              <a:off x="4137960" y="4950520"/>
              <a:ext cx="3608640" cy="1439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015E1B4-352A-4E67-9158-11C832649B6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28960" y="4941880"/>
                <a:ext cx="3626280" cy="1457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873721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5B2627F-5A98-4BE8-9FB3-A21AECF03961}"/>
                  </a:ext>
                </a:extLst>
              </p14:cNvPr>
              <p14:cNvContentPartPr/>
              <p14:nvPr/>
            </p14:nvContentPartPr>
            <p14:xfrm>
              <a:off x="2831880" y="36520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5B2627F-5A98-4BE8-9FB3-A21AECF039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3679" y="230564"/>
                <a:ext cx="2880722" cy="8747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7F8FCC5-3B00-45C3-8CBC-CC24DBA1B014}"/>
                  </a:ext>
                </a:extLst>
              </p14:cNvPr>
              <p14:cNvContentPartPr/>
              <p14:nvPr/>
            </p14:nvContentPartPr>
            <p14:xfrm>
              <a:off x="4053720" y="173480"/>
              <a:ext cx="810000" cy="48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7F8FCC5-3B00-45C3-8CBC-CC24DBA1B0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35720" y="155840"/>
                <a:ext cx="8456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6999183-71FA-4458-82B4-DF39C2D93B84}"/>
                  </a:ext>
                </a:extLst>
              </p14:cNvPr>
              <p14:cNvContentPartPr/>
              <p14:nvPr/>
            </p14:nvContentPartPr>
            <p14:xfrm>
              <a:off x="3343800" y="342680"/>
              <a:ext cx="433080" cy="295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6999183-71FA-4458-82B4-DF39C2D93B8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26160" y="324680"/>
                <a:ext cx="4687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671D695-3DFB-4F4C-B0E2-BBA6B12B72DC}"/>
                  </a:ext>
                </a:extLst>
              </p14:cNvPr>
              <p14:cNvContentPartPr/>
              <p14:nvPr/>
            </p14:nvContentPartPr>
            <p14:xfrm>
              <a:off x="5178360" y="355280"/>
              <a:ext cx="43920" cy="131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671D695-3DFB-4F4C-B0E2-BBA6B12B72D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160720" y="337280"/>
                <a:ext cx="795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7B9F3F-E6DC-4E40-9CBC-DCEB60E308E7}"/>
                  </a:ext>
                </a:extLst>
              </p14:cNvPr>
              <p14:cNvContentPartPr/>
              <p14:nvPr/>
            </p14:nvContentPartPr>
            <p14:xfrm>
              <a:off x="5181240" y="213080"/>
              <a:ext cx="27000" cy="30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7B9F3F-E6DC-4E40-9CBC-DCEB60E308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63240" y="195440"/>
                <a:ext cx="62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3165623-5420-437A-B65F-8916F3A43D46}"/>
                  </a:ext>
                </a:extLst>
              </p14:cNvPr>
              <p14:cNvContentPartPr/>
              <p14:nvPr/>
            </p14:nvContentPartPr>
            <p14:xfrm>
              <a:off x="6179880" y="137840"/>
              <a:ext cx="1772280" cy="493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3165623-5420-437A-B65F-8916F3A43D4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62240" y="120200"/>
                <a:ext cx="180792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B37D98B-DAE0-4513-9987-841936E16399}"/>
                  </a:ext>
                </a:extLst>
              </p14:cNvPr>
              <p14:cNvContentPartPr/>
              <p14:nvPr/>
            </p14:nvContentPartPr>
            <p14:xfrm>
              <a:off x="5333520" y="152240"/>
              <a:ext cx="630000" cy="325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B37D98B-DAE0-4513-9987-841936E1639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530" y="134240"/>
                <a:ext cx="6656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0539F7C-0640-454A-AF7C-620DA15A99DD}"/>
                  </a:ext>
                </a:extLst>
              </p14:cNvPr>
              <p14:cNvContentPartPr/>
              <p14:nvPr/>
            </p14:nvContentPartPr>
            <p14:xfrm>
              <a:off x="565680" y="165200"/>
              <a:ext cx="2665080" cy="984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0539F7C-0640-454A-AF7C-620DA15A99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7682" y="147563"/>
                <a:ext cx="2700715" cy="102043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5B2627F-5A98-4BE8-9FB3-A21AECF03961}"/>
                  </a:ext>
                </a:extLst>
              </p14:cNvPr>
              <p14:cNvContentPartPr/>
              <p14:nvPr/>
            </p14:nvContentPartPr>
            <p14:xfrm>
              <a:off x="2831880" y="36520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5B2627F-5A98-4BE8-9FB3-A21AECF039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3679" y="230564"/>
                <a:ext cx="2880722" cy="8747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E7ED9E-65D7-4E09-B113-4960B104F34D}"/>
                  </a:ext>
                </a:extLst>
              </p14:cNvPr>
              <p14:cNvContentPartPr/>
              <p14:nvPr/>
            </p14:nvContentPartPr>
            <p14:xfrm>
              <a:off x="1976160" y="1402160"/>
              <a:ext cx="993240" cy="66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E7ED9E-65D7-4E09-B113-4960B104F34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67517" y="1393520"/>
                <a:ext cx="1010886" cy="68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3FC47C4-B78C-4359-9509-6852ADFE3A1C}"/>
                  </a:ext>
                </a:extLst>
              </p14:cNvPr>
              <p14:cNvContentPartPr/>
              <p14:nvPr/>
            </p14:nvContentPartPr>
            <p14:xfrm>
              <a:off x="379200" y="1443560"/>
              <a:ext cx="1463040" cy="650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3FC47C4-B78C-4359-9509-6852ADFE3A1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0198" y="1434560"/>
                <a:ext cx="1480684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09B0044-2E79-4305-A047-68864EDE07AB}"/>
                  </a:ext>
                </a:extLst>
              </p14:cNvPr>
              <p14:cNvContentPartPr/>
              <p14:nvPr/>
            </p14:nvContentPartPr>
            <p14:xfrm>
              <a:off x="3242640" y="1645880"/>
              <a:ext cx="169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09B0044-2E79-4305-A047-68864EDE07A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4000" y="1636880"/>
                <a:ext cx="34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3645260-1955-48AE-861D-32D5DB9DDE08}"/>
                  </a:ext>
                </a:extLst>
              </p14:cNvPr>
              <p14:cNvContentPartPr/>
              <p14:nvPr/>
            </p14:nvContentPartPr>
            <p14:xfrm>
              <a:off x="3235800" y="1799600"/>
              <a:ext cx="2556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3645260-1955-48AE-861D-32D5DB9DDE0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27160" y="1790600"/>
                <a:ext cx="43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526875-C395-4296-99D6-985E0C6B2675}"/>
                  </a:ext>
                </a:extLst>
              </p14:cNvPr>
              <p14:cNvContentPartPr/>
              <p14:nvPr/>
            </p14:nvContentPartPr>
            <p14:xfrm>
              <a:off x="3554760" y="1530680"/>
              <a:ext cx="36720" cy="27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526875-C395-4296-99D6-985E0C6B267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45760" y="1521680"/>
                <a:ext cx="543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F059BA-E671-44D1-B372-E8C83E2D9577}"/>
                  </a:ext>
                </a:extLst>
              </p14:cNvPr>
              <p14:cNvContentPartPr/>
              <p14:nvPr/>
            </p14:nvContentPartPr>
            <p14:xfrm>
              <a:off x="3547920" y="1510880"/>
              <a:ext cx="197280" cy="3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F059BA-E671-44D1-B372-E8C83E2D957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39280" y="1501880"/>
                <a:ext cx="214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F2C3635-BA8E-43F9-AFD1-B74EDE30B83A}"/>
                  </a:ext>
                </a:extLst>
              </p14:cNvPr>
              <p14:cNvContentPartPr/>
              <p14:nvPr/>
            </p14:nvContentPartPr>
            <p14:xfrm>
              <a:off x="3530280" y="1644440"/>
              <a:ext cx="185400" cy="3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F2C3635-BA8E-43F9-AFD1-B74EDE30B83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1280" y="1635800"/>
                <a:ext cx="2030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4C305F6-3036-4D7E-B867-3C83E83D9C0A}"/>
                  </a:ext>
                </a:extLst>
              </p14:cNvPr>
              <p14:cNvContentPartPr/>
              <p14:nvPr/>
            </p14:nvContentPartPr>
            <p14:xfrm>
              <a:off x="3553320" y="1333040"/>
              <a:ext cx="140040" cy="6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4C305F6-3036-4D7E-B867-3C83E83D9C0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44680" y="1324040"/>
                <a:ext cx="15768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DBF7BC-81A2-4861-80EC-6C2E3D4A0575}"/>
                  </a:ext>
                </a:extLst>
              </p14:cNvPr>
              <p14:cNvContentPartPr/>
              <p14:nvPr/>
            </p14:nvContentPartPr>
            <p14:xfrm>
              <a:off x="3856080" y="1572800"/>
              <a:ext cx="14472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DBF7BC-81A2-4861-80EC-6C2E3D4A057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47440" y="1564160"/>
                <a:ext cx="1623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1A5C444-791A-4A0B-9FFE-60368939E77C}"/>
                  </a:ext>
                </a:extLst>
              </p14:cNvPr>
              <p14:cNvContentPartPr/>
              <p14:nvPr/>
            </p14:nvContentPartPr>
            <p14:xfrm>
              <a:off x="3827640" y="1660280"/>
              <a:ext cx="166680" cy="1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1A5C444-791A-4A0B-9FFE-60368939E77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19000" y="1651640"/>
                <a:ext cx="1843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2097060-D890-4519-AAA1-4F38EAB66C67}"/>
                  </a:ext>
                </a:extLst>
              </p14:cNvPr>
              <p14:cNvContentPartPr/>
              <p14:nvPr/>
            </p14:nvContentPartPr>
            <p14:xfrm>
              <a:off x="4144440" y="1554440"/>
              <a:ext cx="292680" cy="19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2097060-D890-4519-AAA1-4F38EAB66C6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35440" y="1545440"/>
                <a:ext cx="3103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DFE7533-815E-4B3F-908C-BCEE33E3EF18}"/>
                  </a:ext>
                </a:extLst>
              </p14:cNvPr>
              <p14:cNvContentPartPr/>
              <p14:nvPr/>
            </p14:nvContentPartPr>
            <p14:xfrm>
              <a:off x="4541520" y="1374080"/>
              <a:ext cx="523080" cy="360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DFE7533-815E-4B3F-908C-BCEE33E3EF1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32520" y="1365440"/>
                <a:ext cx="54072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79C5BA-3F61-4B24-AF4C-FDF3F324FAD1}"/>
                  </a:ext>
                </a:extLst>
              </p14:cNvPr>
              <p14:cNvContentPartPr/>
              <p14:nvPr/>
            </p14:nvContentPartPr>
            <p14:xfrm>
              <a:off x="5542320" y="1506920"/>
              <a:ext cx="813960" cy="203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79C5BA-3F61-4B24-AF4C-FDF3F324FAD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533324" y="1497920"/>
                <a:ext cx="831592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6D446C4-877F-44AA-BDB0-844A1107E590}"/>
                  </a:ext>
                </a:extLst>
              </p14:cNvPr>
              <p14:cNvContentPartPr/>
              <p14:nvPr/>
            </p14:nvContentPartPr>
            <p14:xfrm>
              <a:off x="5180160" y="1347440"/>
              <a:ext cx="275040" cy="33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6D446C4-877F-44AA-BDB0-844A1107E59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71509" y="1338440"/>
                <a:ext cx="292703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7AE48E7-7774-4C45-B3C9-98D8B1193980}"/>
                  </a:ext>
                </a:extLst>
              </p14:cNvPr>
              <p14:cNvContentPartPr/>
              <p14:nvPr/>
            </p14:nvContentPartPr>
            <p14:xfrm>
              <a:off x="6464640" y="1639040"/>
              <a:ext cx="63000" cy="118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7AE48E7-7774-4C45-B3C9-98D8B119398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56000" y="1630400"/>
                <a:ext cx="80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43F9380-8FA4-414D-B359-1F65AC698460}"/>
                  </a:ext>
                </a:extLst>
              </p14:cNvPr>
              <p14:cNvContentPartPr/>
              <p14:nvPr/>
            </p14:nvContentPartPr>
            <p14:xfrm>
              <a:off x="6661920" y="1358240"/>
              <a:ext cx="2380680" cy="588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43F9380-8FA4-414D-B359-1F65AC6984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53279" y="1349240"/>
                <a:ext cx="2398323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ED96907-9CB3-47CA-B6EF-D4CEAF616B9E}"/>
                  </a:ext>
                </a:extLst>
              </p14:cNvPr>
              <p14:cNvContentPartPr/>
              <p14:nvPr/>
            </p14:nvContentPartPr>
            <p14:xfrm>
              <a:off x="2831880" y="36520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ED96907-9CB3-47CA-B6EF-D4CEAF616B9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822880" y="356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B0EF2DF-4497-4676-BA9F-2CA74325472E}"/>
                  </a:ext>
                </a:extLst>
              </p14:cNvPr>
              <p14:cNvContentPartPr/>
              <p14:nvPr/>
            </p14:nvContentPartPr>
            <p14:xfrm>
              <a:off x="4053720" y="173480"/>
              <a:ext cx="810000" cy="489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B0EF2DF-4497-4676-BA9F-2CA74325472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35720" y="155840"/>
                <a:ext cx="8456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4C3B22-F12F-4C3B-B099-823203BA8780}"/>
                  </a:ext>
                </a:extLst>
              </p14:cNvPr>
              <p14:cNvContentPartPr/>
              <p14:nvPr/>
            </p14:nvContentPartPr>
            <p14:xfrm>
              <a:off x="3343800" y="342680"/>
              <a:ext cx="433080" cy="295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4C3B22-F12F-4C3B-B099-823203BA878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26160" y="324680"/>
                <a:ext cx="4687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785EECD-A8A8-4CCA-B619-51C28C991C63}"/>
                  </a:ext>
                </a:extLst>
              </p14:cNvPr>
              <p14:cNvContentPartPr/>
              <p14:nvPr/>
            </p14:nvContentPartPr>
            <p14:xfrm>
              <a:off x="5178360" y="355280"/>
              <a:ext cx="43920" cy="131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785EECD-A8A8-4CCA-B619-51C28C991C6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60720" y="337280"/>
                <a:ext cx="795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7385D7B-B714-49D7-BD47-27E385D0F7A3}"/>
                  </a:ext>
                </a:extLst>
              </p14:cNvPr>
              <p14:cNvContentPartPr/>
              <p14:nvPr/>
            </p14:nvContentPartPr>
            <p14:xfrm>
              <a:off x="5181240" y="213080"/>
              <a:ext cx="27000" cy="30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7385D7B-B714-49D7-BD47-27E385D0F7A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163240" y="195440"/>
                <a:ext cx="62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479489B-7093-4E79-BEAE-37273D65CC6D}"/>
                  </a:ext>
                </a:extLst>
              </p14:cNvPr>
              <p14:cNvContentPartPr/>
              <p14:nvPr/>
            </p14:nvContentPartPr>
            <p14:xfrm>
              <a:off x="6179880" y="137840"/>
              <a:ext cx="1772280" cy="493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479489B-7093-4E79-BEAE-37273D65CC6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62240" y="120200"/>
                <a:ext cx="180792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C737DDE-4D81-4EFA-A886-CFBA35F8CB65}"/>
                  </a:ext>
                </a:extLst>
              </p14:cNvPr>
              <p14:cNvContentPartPr/>
              <p14:nvPr/>
            </p14:nvContentPartPr>
            <p14:xfrm>
              <a:off x="5333520" y="152240"/>
              <a:ext cx="630000" cy="325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C737DDE-4D81-4EFA-A886-CFBA35F8CB6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15530" y="134240"/>
                <a:ext cx="6656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F08426E-57DE-4E91-98C4-96B47FC70874}"/>
                  </a:ext>
                </a:extLst>
              </p14:cNvPr>
              <p14:cNvContentPartPr/>
              <p14:nvPr/>
            </p14:nvContentPartPr>
            <p14:xfrm>
              <a:off x="565680" y="165200"/>
              <a:ext cx="2665080" cy="984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F08426E-57DE-4E91-98C4-96B47FC7087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47682" y="147563"/>
                <a:ext cx="2700715" cy="102043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778662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E7ED9E-65D7-4E09-B113-4960B104F34D}"/>
                  </a:ext>
                </a:extLst>
              </p14:cNvPr>
              <p14:cNvContentPartPr/>
              <p14:nvPr/>
            </p14:nvContentPartPr>
            <p14:xfrm>
              <a:off x="1976160" y="1402160"/>
              <a:ext cx="993240" cy="66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E7ED9E-65D7-4E09-B113-4960B104F34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67517" y="1393520"/>
                <a:ext cx="1010886" cy="68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3FC47C4-B78C-4359-9509-6852ADFE3A1C}"/>
                  </a:ext>
                </a:extLst>
              </p14:cNvPr>
              <p14:cNvContentPartPr/>
              <p14:nvPr/>
            </p14:nvContentPartPr>
            <p14:xfrm>
              <a:off x="379200" y="1443560"/>
              <a:ext cx="1463040" cy="650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3FC47C4-B78C-4359-9509-6852ADFE3A1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0198" y="1434560"/>
                <a:ext cx="1480684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09B0044-2E79-4305-A047-68864EDE07AB}"/>
                  </a:ext>
                </a:extLst>
              </p14:cNvPr>
              <p14:cNvContentPartPr/>
              <p14:nvPr/>
            </p14:nvContentPartPr>
            <p14:xfrm>
              <a:off x="3242640" y="1645880"/>
              <a:ext cx="169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09B0044-2E79-4305-A047-68864EDE07A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4000" y="1636880"/>
                <a:ext cx="34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3645260-1955-48AE-861D-32D5DB9DDE08}"/>
                  </a:ext>
                </a:extLst>
              </p14:cNvPr>
              <p14:cNvContentPartPr/>
              <p14:nvPr/>
            </p14:nvContentPartPr>
            <p14:xfrm>
              <a:off x="3235800" y="1799600"/>
              <a:ext cx="2556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3645260-1955-48AE-861D-32D5DB9DDE0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27160" y="1790600"/>
                <a:ext cx="43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526875-C395-4296-99D6-985E0C6B2675}"/>
                  </a:ext>
                </a:extLst>
              </p14:cNvPr>
              <p14:cNvContentPartPr/>
              <p14:nvPr/>
            </p14:nvContentPartPr>
            <p14:xfrm>
              <a:off x="3554760" y="1530680"/>
              <a:ext cx="36720" cy="27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526875-C395-4296-99D6-985E0C6B267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45760" y="1521680"/>
                <a:ext cx="543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F059BA-E671-44D1-B372-E8C83E2D9577}"/>
                  </a:ext>
                </a:extLst>
              </p14:cNvPr>
              <p14:cNvContentPartPr/>
              <p14:nvPr/>
            </p14:nvContentPartPr>
            <p14:xfrm>
              <a:off x="3547920" y="1510880"/>
              <a:ext cx="197280" cy="3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F059BA-E671-44D1-B372-E8C83E2D957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39280" y="1501880"/>
                <a:ext cx="214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F2C3635-BA8E-43F9-AFD1-B74EDE30B83A}"/>
                  </a:ext>
                </a:extLst>
              </p14:cNvPr>
              <p14:cNvContentPartPr/>
              <p14:nvPr/>
            </p14:nvContentPartPr>
            <p14:xfrm>
              <a:off x="3530280" y="1644440"/>
              <a:ext cx="185400" cy="3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F2C3635-BA8E-43F9-AFD1-B74EDE30B83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1280" y="1635800"/>
                <a:ext cx="2030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4C305F6-3036-4D7E-B867-3C83E83D9C0A}"/>
                  </a:ext>
                </a:extLst>
              </p14:cNvPr>
              <p14:cNvContentPartPr/>
              <p14:nvPr/>
            </p14:nvContentPartPr>
            <p14:xfrm>
              <a:off x="3553320" y="1333040"/>
              <a:ext cx="140040" cy="6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4C305F6-3036-4D7E-B867-3C83E83D9C0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44680" y="1324040"/>
                <a:ext cx="15768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DBF7BC-81A2-4861-80EC-6C2E3D4A0575}"/>
                  </a:ext>
                </a:extLst>
              </p14:cNvPr>
              <p14:cNvContentPartPr/>
              <p14:nvPr/>
            </p14:nvContentPartPr>
            <p14:xfrm>
              <a:off x="3856080" y="1572800"/>
              <a:ext cx="14472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DBF7BC-81A2-4861-80EC-6C2E3D4A057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47440" y="1564160"/>
                <a:ext cx="1623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1A5C444-791A-4A0B-9FFE-60368939E77C}"/>
                  </a:ext>
                </a:extLst>
              </p14:cNvPr>
              <p14:cNvContentPartPr/>
              <p14:nvPr/>
            </p14:nvContentPartPr>
            <p14:xfrm>
              <a:off x="3827640" y="1660280"/>
              <a:ext cx="166680" cy="1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1A5C444-791A-4A0B-9FFE-60368939E77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19000" y="1651640"/>
                <a:ext cx="1843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2097060-D890-4519-AAA1-4F38EAB66C67}"/>
                  </a:ext>
                </a:extLst>
              </p14:cNvPr>
              <p14:cNvContentPartPr/>
              <p14:nvPr/>
            </p14:nvContentPartPr>
            <p14:xfrm>
              <a:off x="4144440" y="1554440"/>
              <a:ext cx="292680" cy="19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2097060-D890-4519-AAA1-4F38EAB66C6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35440" y="1545440"/>
                <a:ext cx="3103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DFE7533-815E-4B3F-908C-BCEE33E3EF18}"/>
                  </a:ext>
                </a:extLst>
              </p14:cNvPr>
              <p14:cNvContentPartPr/>
              <p14:nvPr/>
            </p14:nvContentPartPr>
            <p14:xfrm>
              <a:off x="4541520" y="1374080"/>
              <a:ext cx="523080" cy="360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DFE7533-815E-4B3F-908C-BCEE33E3EF1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32520" y="1365440"/>
                <a:ext cx="54072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79C5BA-3F61-4B24-AF4C-FDF3F324FAD1}"/>
                  </a:ext>
                </a:extLst>
              </p14:cNvPr>
              <p14:cNvContentPartPr/>
              <p14:nvPr/>
            </p14:nvContentPartPr>
            <p14:xfrm>
              <a:off x="5542320" y="1506920"/>
              <a:ext cx="813960" cy="203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79C5BA-3F61-4B24-AF4C-FDF3F324FAD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533324" y="1497920"/>
                <a:ext cx="831592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6D446C4-877F-44AA-BDB0-844A1107E590}"/>
                  </a:ext>
                </a:extLst>
              </p14:cNvPr>
              <p14:cNvContentPartPr/>
              <p14:nvPr/>
            </p14:nvContentPartPr>
            <p14:xfrm>
              <a:off x="5180160" y="1347440"/>
              <a:ext cx="275040" cy="33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6D446C4-877F-44AA-BDB0-844A1107E59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71509" y="1338440"/>
                <a:ext cx="292703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7AE48E7-7774-4C45-B3C9-98D8B1193980}"/>
                  </a:ext>
                </a:extLst>
              </p14:cNvPr>
              <p14:cNvContentPartPr/>
              <p14:nvPr/>
            </p14:nvContentPartPr>
            <p14:xfrm>
              <a:off x="6464640" y="1639040"/>
              <a:ext cx="63000" cy="118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7AE48E7-7774-4C45-B3C9-98D8B119398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56000" y="1630400"/>
                <a:ext cx="80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43F9380-8FA4-414D-B359-1F65AC698460}"/>
                  </a:ext>
                </a:extLst>
              </p14:cNvPr>
              <p14:cNvContentPartPr/>
              <p14:nvPr/>
            </p14:nvContentPartPr>
            <p14:xfrm>
              <a:off x="6661920" y="1358240"/>
              <a:ext cx="2380680" cy="588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43F9380-8FA4-414D-B359-1F65AC6984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53279" y="1349240"/>
                <a:ext cx="2398323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FD3338B-0665-4301-88C3-1360707D695F}"/>
                  </a:ext>
                </a:extLst>
              </p14:cNvPr>
              <p14:cNvContentPartPr/>
              <p14:nvPr/>
            </p14:nvContentPartPr>
            <p14:xfrm>
              <a:off x="411240" y="2103800"/>
              <a:ext cx="391680" cy="328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FD3338B-0665-4301-88C3-1360707D695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2600" y="2094800"/>
                <a:ext cx="409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D045ABE-D554-4C66-A7CA-FF8036CD8FBC}"/>
                  </a:ext>
                </a:extLst>
              </p14:cNvPr>
              <p14:cNvContentPartPr/>
              <p14:nvPr/>
            </p14:nvContentPartPr>
            <p14:xfrm>
              <a:off x="909120" y="2024600"/>
              <a:ext cx="1289520" cy="469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D045ABE-D554-4C66-A7CA-FF8036CD8FB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900478" y="2015600"/>
                <a:ext cx="1307165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4B3086E-19E1-4FB5-A7C0-5ED09FBB2AFD}"/>
                  </a:ext>
                </a:extLst>
              </p14:cNvPr>
              <p14:cNvContentPartPr/>
              <p14:nvPr/>
            </p14:nvContentPartPr>
            <p14:xfrm>
              <a:off x="3668520" y="2207480"/>
              <a:ext cx="36720" cy="37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4B3086E-19E1-4FB5-A7C0-5ED09FBB2A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659880" y="2198840"/>
                <a:ext cx="5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3F34E04-05EB-4770-BDD9-6FF7A10EC0B6}"/>
                  </a:ext>
                </a:extLst>
              </p14:cNvPr>
              <p14:cNvContentPartPr/>
              <p14:nvPr/>
            </p14:nvContentPartPr>
            <p14:xfrm>
              <a:off x="3681120" y="2329880"/>
              <a:ext cx="26280" cy="30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3F34E04-05EB-4770-BDD9-6FF7A10EC0B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72480" y="232088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CE350D-C2FC-4D65-9B77-74E9B0EF8F35}"/>
                  </a:ext>
                </a:extLst>
              </p14:cNvPr>
              <p14:cNvContentPartPr/>
              <p14:nvPr/>
            </p14:nvContentPartPr>
            <p14:xfrm>
              <a:off x="2368560" y="1988240"/>
              <a:ext cx="1144080" cy="63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CE350D-C2FC-4D65-9B77-74E9B0EF8F3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59920" y="1979240"/>
                <a:ext cx="11617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44BE967-2A9D-4D80-B830-A9FDA60D3CD6}"/>
                  </a:ext>
                </a:extLst>
              </p14:cNvPr>
              <p14:cNvContentPartPr/>
              <p14:nvPr/>
            </p14:nvContentPartPr>
            <p14:xfrm>
              <a:off x="4033920" y="2122880"/>
              <a:ext cx="338400" cy="364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44BE967-2A9D-4D80-B830-A9FDA60D3CD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25280" y="2114240"/>
                <a:ext cx="35604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2E721AB-9877-4482-B0A0-0428654FBF78}"/>
                  </a:ext>
                </a:extLst>
              </p14:cNvPr>
              <p14:cNvContentPartPr/>
              <p14:nvPr/>
            </p14:nvContentPartPr>
            <p14:xfrm>
              <a:off x="4518840" y="1978880"/>
              <a:ext cx="1247040" cy="505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2E721AB-9877-4482-B0A0-0428654FBF7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10200" y="1969880"/>
                <a:ext cx="126468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11A6E4-A7F2-4F0B-AA0B-523846EAC404}"/>
                  </a:ext>
                </a:extLst>
              </p14:cNvPr>
              <p14:cNvContentPartPr/>
              <p14:nvPr/>
            </p14:nvContentPartPr>
            <p14:xfrm>
              <a:off x="6039120" y="2137640"/>
              <a:ext cx="392760" cy="360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11A6E4-A7F2-4F0B-AA0B-523846EAC40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30480" y="2128640"/>
                <a:ext cx="41040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ACD2670A-8CA4-4C66-B753-E8455F442623}"/>
                  </a:ext>
                </a:extLst>
              </p14:cNvPr>
              <p14:cNvContentPartPr/>
              <p14:nvPr/>
            </p14:nvContentPartPr>
            <p14:xfrm>
              <a:off x="216480" y="2750000"/>
              <a:ext cx="8761320" cy="121284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ACD2670A-8CA4-4C66-B753-E8455F44262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07840" y="2741360"/>
                <a:ext cx="8778960" cy="12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31FD140-1571-46A0-8CF1-14149F4179EE}"/>
                  </a:ext>
                </a:extLst>
              </p14:cNvPr>
              <p14:cNvContentPartPr/>
              <p14:nvPr/>
            </p14:nvContentPartPr>
            <p14:xfrm>
              <a:off x="2831880" y="365200"/>
              <a:ext cx="360" cy="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31FD140-1571-46A0-8CF1-14149F4179E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822880" y="356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815973E-B2CE-47E2-8D9C-44AA570BE379}"/>
                  </a:ext>
                </a:extLst>
              </p14:cNvPr>
              <p14:cNvContentPartPr/>
              <p14:nvPr/>
            </p14:nvContentPartPr>
            <p14:xfrm>
              <a:off x="4053720" y="173480"/>
              <a:ext cx="810000" cy="489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815973E-B2CE-47E2-8D9C-44AA570BE37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35720" y="155840"/>
                <a:ext cx="8456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167D4EF-4884-4D31-9B25-8DFFEE857ADF}"/>
                  </a:ext>
                </a:extLst>
              </p14:cNvPr>
              <p14:cNvContentPartPr/>
              <p14:nvPr/>
            </p14:nvContentPartPr>
            <p14:xfrm>
              <a:off x="3343800" y="342680"/>
              <a:ext cx="433080" cy="295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167D4EF-4884-4D31-9B25-8DFFEE857AD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326160" y="324680"/>
                <a:ext cx="4687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FCDBAC1-2985-49FC-AE1A-3DA663A08827}"/>
                  </a:ext>
                </a:extLst>
              </p14:cNvPr>
              <p14:cNvContentPartPr/>
              <p14:nvPr/>
            </p14:nvContentPartPr>
            <p14:xfrm>
              <a:off x="5178360" y="355280"/>
              <a:ext cx="43920" cy="131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FCDBAC1-2985-49FC-AE1A-3DA663A0882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0720" y="337280"/>
                <a:ext cx="795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6E07AF8-20CC-4CC4-887B-890E94937689}"/>
                  </a:ext>
                </a:extLst>
              </p14:cNvPr>
              <p14:cNvContentPartPr/>
              <p14:nvPr/>
            </p14:nvContentPartPr>
            <p14:xfrm>
              <a:off x="5181240" y="213080"/>
              <a:ext cx="27000" cy="30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6E07AF8-20CC-4CC4-887B-890E9493768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163240" y="195440"/>
                <a:ext cx="62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491A27E-DD30-4D4E-B5EF-6A3289637E7D}"/>
                  </a:ext>
                </a:extLst>
              </p14:cNvPr>
              <p14:cNvContentPartPr/>
              <p14:nvPr/>
            </p14:nvContentPartPr>
            <p14:xfrm>
              <a:off x="6179880" y="137840"/>
              <a:ext cx="1772280" cy="493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491A27E-DD30-4D4E-B5EF-6A3289637E7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62240" y="120200"/>
                <a:ext cx="180792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B85BBA0-710C-4414-A34F-0B7ADD58B54C}"/>
                  </a:ext>
                </a:extLst>
              </p14:cNvPr>
              <p14:cNvContentPartPr/>
              <p14:nvPr/>
            </p14:nvContentPartPr>
            <p14:xfrm>
              <a:off x="5333520" y="152240"/>
              <a:ext cx="630000" cy="325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B85BBA0-710C-4414-A34F-0B7ADD58B54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315530" y="134240"/>
                <a:ext cx="6656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EC030AF-F858-4CC0-8CEE-576E84722A25}"/>
                  </a:ext>
                </a:extLst>
              </p14:cNvPr>
              <p14:cNvContentPartPr/>
              <p14:nvPr/>
            </p14:nvContentPartPr>
            <p14:xfrm>
              <a:off x="565680" y="165200"/>
              <a:ext cx="2665080" cy="984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EC030AF-F858-4CC0-8CEE-576E84722A2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47682" y="147563"/>
                <a:ext cx="2700715" cy="102043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9382886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E7ED9E-65D7-4E09-B113-4960B104F34D}"/>
                  </a:ext>
                </a:extLst>
              </p14:cNvPr>
              <p14:cNvContentPartPr/>
              <p14:nvPr/>
            </p14:nvContentPartPr>
            <p14:xfrm>
              <a:off x="1976160" y="1402160"/>
              <a:ext cx="993240" cy="66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E7ED9E-65D7-4E09-B113-4960B104F34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67517" y="1393520"/>
                <a:ext cx="1010886" cy="68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3FC47C4-B78C-4359-9509-6852ADFE3A1C}"/>
                  </a:ext>
                </a:extLst>
              </p14:cNvPr>
              <p14:cNvContentPartPr/>
              <p14:nvPr/>
            </p14:nvContentPartPr>
            <p14:xfrm>
              <a:off x="379200" y="1443560"/>
              <a:ext cx="1463040" cy="650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3FC47C4-B78C-4359-9509-6852ADFE3A1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0198" y="1434560"/>
                <a:ext cx="1480684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09B0044-2E79-4305-A047-68864EDE07AB}"/>
                  </a:ext>
                </a:extLst>
              </p14:cNvPr>
              <p14:cNvContentPartPr/>
              <p14:nvPr/>
            </p14:nvContentPartPr>
            <p14:xfrm>
              <a:off x="3242640" y="1645880"/>
              <a:ext cx="169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09B0044-2E79-4305-A047-68864EDE07A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4000" y="1636880"/>
                <a:ext cx="34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3645260-1955-48AE-861D-32D5DB9DDE08}"/>
                  </a:ext>
                </a:extLst>
              </p14:cNvPr>
              <p14:cNvContentPartPr/>
              <p14:nvPr/>
            </p14:nvContentPartPr>
            <p14:xfrm>
              <a:off x="3235800" y="1799600"/>
              <a:ext cx="2556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3645260-1955-48AE-861D-32D5DB9DDE0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27160" y="1790600"/>
                <a:ext cx="43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526875-C395-4296-99D6-985E0C6B2675}"/>
                  </a:ext>
                </a:extLst>
              </p14:cNvPr>
              <p14:cNvContentPartPr/>
              <p14:nvPr/>
            </p14:nvContentPartPr>
            <p14:xfrm>
              <a:off x="3554760" y="1530680"/>
              <a:ext cx="36720" cy="27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526875-C395-4296-99D6-985E0C6B267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45760" y="1521680"/>
                <a:ext cx="543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F059BA-E671-44D1-B372-E8C83E2D9577}"/>
                  </a:ext>
                </a:extLst>
              </p14:cNvPr>
              <p14:cNvContentPartPr/>
              <p14:nvPr/>
            </p14:nvContentPartPr>
            <p14:xfrm>
              <a:off x="3547920" y="1510880"/>
              <a:ext cx="197280" cy="3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F059BA-E671-44D1-B372-E8C83E2D957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39280" y="1501880"/>
                <a:ext cx="214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F2C3635-BA8E-43F9-AFD1-B74EDE30B83A}"/>
                  </a:ext>
                </a:extLst>
              </p14:cNvPr>
              <p14:cNvContentPartPr/>
              <p14:nvPr/>
            </p14:nvContentPartPr>
            <p14:xfrm>
              <a:off x="3530280" y="1644440"/>
              <a:ext cx="185400" cy="3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F2C3635-BA8E-43F9-AFD1-B74EDE30B83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1280" y="1635800"/>
                <a:ext cx="2030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4C305F6-3036-4D7E-B867-3C83E83D9C0A}"/>
                  </a:ext>
                </a:extLst>
              </p14:cNvPr>
              <p14:cNvContentPartPr/>
              <p14:nvPr/>
            </p14:nvContentPartPr>
            <p14:xfrm>
              <a:off x="3553320" y="1333040"/>
              <a:ext cx="140040" cy="6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4C305F6-3036-4D7E-B867-3C83E83D9C0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44680" y="1324040"/>
                <a:ext cx="15768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DBF7BC-81A2-4861-80EC-6C2E3D4A0575}"/>
                  </a:ext>
                </a:extLst>
              </p14:cNvPr>
              <p14:cNvContentPartPr/>
              <p14:nvPr/>
            </p14:nvContentPartPr>
            <p14:xfrm>
              <a:off x="3856080" y="1572800"/>
              <a:ext cx="14472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DBF7BC-81A2-4861-80EC-6C2E3D4A057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47440" y="1564160"/>
                <a:ext cx="1623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1A5C444-791A-4A0B-9FFE-60368939E77C}"/>
                  </a:ext>
                </a:extLst>
              </p14:cNvPr>
              <p14:cNvContentPartPr/>
              <p14:nvPr/>
            </p14:nvContentPartPr>
            <p14:xfrm>
              <a:off x="3827640" y="1660280"/>
              <a:ext cx="166680" cy="1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1A5C444-791A-4A0B-9FFE-60368939E77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19000" y="1651640"/>
                <a:ext cx="1843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2097060-D890-4519-AAA1-4F38EAB66C67}"/>
                  </a:ext>
                </a:extLst>
              </p14:cNvPr>
              <p14:cNvContentPartPr/>
              <p14:nvPr/>
            </p14:nvContentPartPr>
            <p14:xfrm>
              <a:off x="4144440" y="1554440"/>
              <a:ext cx="292680" cy="19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2097060-D890-4519-AAA1-4F38EAB66C6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35440" y="1545440"/>
                <a:ext cx="3103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DFE7533-815E-4B3F-908C-BCEE33E3EF18}"/>
                  </a:ext>
                </a:extLst>
              </p14:cNvPr>
              <p14:cNvContentPartPr/>
              <p14:nvPr/>
            </p14:nvContentPartPr>
            <p14:xfrm>
              <a:off x="4541520" y="1374080"/>
              <a:ext cx="523080" cy="360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DFE7533-815E-4B3F-908C-BCEE33E3EF1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32520" y="1365440"/>
                <a:ext cx="54072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79C5BA-3F61-4B24-AF4C-FDF3F324FAD1}"/>
                  </a:ext>
                </a:extLst>
              </p14:cNvPr>
              <p14:cNvContentPartPr/>
              <p14:nvPr/>
            </p14:nvContentPartPr>
            <p14:xfrm>
              <a:off x="5542320" y="1506920"/>
              <a:ext cx="813960" cy="203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79C5BA-3F61-4B24-AF4C-FDF3F324FAD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533324" y="1497920"/>
                <a:ext cx="831592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6D446C4-877F-44AA-BDB0-844A1107E590}"/>
                  </a:ext>
                </a:extLst>
              </p14:cNvPr>
              <p14:cNvContentPartPr/>
              <p14:nvPr/>
            </p14:nvContentPartPr>
            <p14:xfrm>
              <a:off x="5180160" y="1347440"/>
              <a:ext cx="275040" cy="33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6D446C4-877F-44AA-BDB0-844A1107E59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71509" y="1338440"/>
                <a:ext cx="292703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7AE48E7-7774-4C45-B3C9-98D8B1193980}"/>
                  </a:ext>
                </a:extLst>
              </p14:cNvPr>
              <p14:cNvContentPartPr/>
              <p14:nvPr/>
            </p14:nvContentPartPr>
            <p14:xfrm>
              <a:off x="6464640" y="1639040"/>
              <a:ext cx="63000" cy="118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7AE48E7-7774-4C45-B3C9-98D8B119398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56000" y="1630400"/>
                <a:ext cx="80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43F9380-8FA4-414D-B359-1F65AC698460}"/>
                  </a:ext>
                </a:extLst>
              </p14:cNvPr>
              <p14:cNvContentPartPr/>
              <p14:nvPr/>
            </p14:nvContentPartPr>
            <p14:xfrm>
              <a:off x="6661920" y="1358240"/>
              <a:ext cx="2380680" cy="588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43F9380-8FA4-414D-B359-1F65AC6984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53279" y="1349240"/>
                <a:ext cx="2398323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FD3338B-0665-4301-88C3-1360707D695F}"/>
                  </a:ext>
                </a:extLst>
              </p14:cNvPr>
              <p14:cNvContentPartPr/>
              <p14:nvPr/>
            </p14:nvContentPartPr>
            <p14:xfrm>
              <a:off x="411240" y="2103800"/>
              <a:ext cx="391680" cy="328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FD3338B-0665-4301-88C3-1360707D695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2600" y="2094800"/>
                <a:ext cx="409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D045ABE-D554-4C66-A7CA-FF8036CD8FBC}"/>
                  </a:ext>
                </a:extLst>
              </p14:cNvPr>
              <p14:cNvContentPartPr/>
              <p14:nvPr/>
            </p14:nvContentPartPr>
            <p14:xfrm>
              <a:off x="909120" y="2024600"/>
              <a:ext cx="1289520" cy="469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D045ABE-D554-4C66-A7CA-FF8036CD8FB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900478" y="2015600"/>
                <a:ext cx="1307165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4B3086E-19E1-4FB5-A7C0-5ED09FBB2AFD}"/>
                  </a:ext>
                </a:extLst>
              </p14:cNvPr>
              <p14:cNvContentPartPr/>
              <p14:nvPr/>
            </p14:nvContentPartPr>
            <p14:xfrm>
              <a:off x="3668520" y="2207480"/>
              <a:ext cx="36720" cy="37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4B3086E-19E1-4FB5-A7C0-5ED09FBB2A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659880" y="2198840"/>
                <a:ext cx="5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3F34E04-05EB-4770-BDD9-6FF7A10EC0B6}"/>
                  </a:ext>
                </a:extLst>
              </p14:cNvPr>
              <p14:cNvContentPartPr/>
              <p14:nvPr/>
            </p14:nvContentPartPr>
            <p14:xfrm>
              <a:off x="3681120" y="2329880"/>
              <a:ext cx="26280" cy="30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3F34E04-05EB-4770-BDD9-6FF7A10EC0B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72480" y="232088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CE350D-C2FC-4D65-9B77-74E9B0EF8F35}"/>
                  </a:ext>
                </a:extLst>
              </p14:cNvPr>
              <p14:cNvContentPartPr/>
              <p14:nvPr/>
            </p14:nvContentPartPr>
            <p14:xfrm>
              <a:off x="2368560" y="1988240"/>
              <a:ext cx="1144080" cy="63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CE350D-C2FC-4D65-9B77-74E9B0EF8F3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59920" y="1979240"/>
                <a:ext cx="11617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44BE967-2A9D-4D80-B830-A9FDA60D3CD6}"/>
                  </a:ext>
                </a:extLst>
              </p14:cNvPr>
              <p14:cNvContentPartPr/>
              <p14:nvPr/>
            </p14:nvContentPartPr>
            <p14:xfrm>
              <a:off x="4033920" y="2122880"/>
              <a:ext cx="338400" cy="364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44BE967-2A9D-4D80-B830-A9FDA60D3CD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25280" y="2114240"/>
                <a:ext cx="35604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2E721AB-9877-4482-B0A0-0428654FBF78}"/>
                  </a:ext>
                </a:extLst>
              </p14:cNvPr>
              <p14:cNvContentPartPr/>
              <p14:nvPr/>
            </p14:nvContentPartPr>
            <p14:xfrm>
              <a:off x="4518840" y="1978880"/>
              <a:ext cx="1247040" cy="505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2E721AB-9877-4482-B0A0-0428654FBF7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10200" y="1969880"/>
                <a:ext cx="126468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11A6E4-A7F2-4F0B-AA0B-523846EAC404}"/>
                  </a:ext>
                </a:extLst>
              </p14:cNvPr>
              <p14:cNvContentPartPr/>
              <p14:nvPr/>
            </p14:nvContentPartPr>
            <p14:xfrm>
              <a:off x="6039120" y="2137640"/>
              <a:ext cx="392760" cy="360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11A6E4-A7F2-4F0B-AA0B-523846EAC40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30480" y="2128640"/>
                <a:ext cx="41040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ACD2670A-8CA4-4C66-B753-E8455F442623}"/>
                  </a:ext>
                </a:extLst>
              </p14:cNvPr>
              <p14:cNvContentPartPr/>
              <p14:nvPr/>
            </p14:nvContentPartPr>
            <p14:xfrm>
              <a:off x="216480" y="2750000"/>
              <a:ext cx="8761320" cy="121284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ACD2670A-8CA4-4C66-B753-E8455F44262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07840" y="2741360"/>
                <a:ext cx="8778960" cy="12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524DEBA-FB1D-4119-8BC0-FFCA99B05036}"/>
                  </a:ext>
                </a:extLst>
              </p14:cNvPr>
              <p14:cNvContentPartPr/>
              <p14:nvPr/>
            </p14:nvContentPartPr>
            <p14:xfrm>
              <a:off x="864120" y="3911000"/>
              <a:ext cx="153360" cy="70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524DEBA-FB1D-4119-8BC0-FFCA99B0503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5480" y="3902360"/>
                <a:ext cx="17100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E502FD3-D124-45DB-B7EE-7436FB1B103E}"/>
                  </a:ext>
                </a:extLst>
              </p14:cNvPr>
              <p14:cNvContentPartPr/>
              <p14:nvPr/>
            </p14:nvContentPartPr>
            <p14:xfrm>
              <a:off x="2031600" y="4005680"/>
              <a:ext cx="259560" cy="288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E502FD3-D124-45DB-B7EE-7436FB1B103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022960" y="3997040"/>
                <a:ext cx="2772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03C429-6CB9-416D-9262-4E2EF423FBAE}"/>
                  </a:ext>
                </a:extLst>
              </p14:cNvPr>
              <p14:cNvContentPartPr/>
              <p14:nvPr/>
            </p14:nvContentPartPr>
            <p14:xfrm>
              <a:off x="522480" y="4026200"/>
              <a:ext cx="1392480" cy="322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03C429-6CB9-416D-9262-4E2EF423FBA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3838" y="4017550"/>
                <a:ext cx="1410125" cy="340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33B998D-2120-4DE6-BEEE-56883A95C2EC}"/>
                  </a:ext>
                </a:extLst>
              </p14:cNvPr>
              <p14:cNvContentPartPr/>
              <p14:nvPr/>
            </p14:nvContentPartPr>
            <p14:xfrm>
              <a:off x="3468360" y="4146800"/>
              <a:ext cx="131400" cy="19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33B998D-2120-4DE6-BEEE-56883A95C2E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59720" y="4138160"/>
                <a:ext cx="1490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68CECB9-BC26-4125-BB4C-49E352A86CB7}"/>
                  </a:ext>
                </a:extLst>
              </p14:cNvPr>
              <p14:cNvContentPartPr/>
              <p14:nvPr/>
            </p14:nvContentPartPr>
            <p14:xfrm>
              <a:off x="3458640" y="4245080"/>
              <a:ext cx="122400" cy="1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68CECB9-BC26-4125-BB4C-49E352A86CB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49640" y="4236080"/>
                <a:ext cx="14004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20D682A-78E3-45D6-97C7-FFE3F7F2ED7E}"/>
                  </a:ext>
                </a:extLst>
              </p14:cNvPr>
              <p14:cNvContentPartPr/>
              <p14:nvPr/>
            </p14:nvContentPartPr>
            <p14:xfrm>
              <a:off x="2763480" y="4060760"/>
              <a:ext cx="557640" cy="319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20D682A-78E3-45D6-97C7-FFE3F7F2ED7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754480" y="4052120"/>
                <a:ext cx="57528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AC3981B-3A23-4FA1-9A85-716684808C61}"/>
                  </a:ext>
                </a:extLst>
              </p14:cNvPr>
              <p14:cNvContentPartPr/>
              <p14:nvPr/>
            </p14:nvContentPartPr>
            <p14:xfrm>
              <a:off x="3763920" y="4159040"/>
              <a:ext cx="385920" cy="194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AC3981B-3A23-4FA1-9A85-716684808C6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55280" y="4150040"/>
                <a:ext cx="403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C44A6A2-EFCA-4432-B64F-E86C8839915D}"/>
                  </a:ext>
                </a:extLst>
              </p14:cNvPr>
              <p14:cNvContentPartPr/>
              <p14:nvPr/>
            </p14:nvContentPartPr>
            <p14:xfrm>
              <a:off x="4265760" y="4132400"/>
              <a:ext cx="180720" cy="19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C44A6A2-EFCA-4432-B64F-E86C8839915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57120" y="4123400"/>
                <a:ext cx="198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9B4F298-E9E6-47CE-BA21-D8D592EDB015}"/>
                  </a:ext>
                </a:extLst>
              </p14:cNvPr>
              <p14:cNvContentPartPr/>
              <p14:nvPr/>
            </p14:nvContentPartPr>
            <p14:xfrm>
              <a:off x="4344600" y="4033040"/>
              <a:ext cx="34200" cy="33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9B4F298-E9E6-47CE-BA21-D8D592EDB01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35960" y="4024040"/>
                <a:ext cx="518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C00676-6555-4FB2-B990-422B30647AD8}"/>
                  </a:ext>
                </a:extLst>
              </p14:cNvPr>
              <p14:cNvContentPartPr/>
              <p14:nvPr/>
            </p14:nvContentPartPr>
            <p14:xfrm>
              <a:off x="4924200" y="3974720"/>
              <a:ext cx="186480" cy="511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C00676-6555-4FB2-B990-422B30647AD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15200" y="3965720"/>
                <a:ext cx="20412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6D5727F-E25A-4711-95A0-A95EE2888D37}"/>
                  </a:ext>
                </a:extLst>
              </p14:cNvPr>
              <p14:cNvContentPartPr/>
              <p14:nvPr/>
            </p14:nvContentPartPr>
            <p14:xfrm>
              <a:off x="6204720" y="4169480"/>
              <a:ext cx="135000" cy="1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6D5727F-E25A-4711-95A0-A95EE2888D3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196080" y="4160840"/>
                <a:ext cx="152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C4350EC-0078-44FD-812F-5D857540DF3C}"/>
                  </a:ext>
                </a:extLst>
              </p14:cNvPr>
              <p14:cNvContentPartPr/>
              <p14:nvPr/>
            </p14:nvContentPartPr>
            <p14:xfrm>
              <a:off x="6160440" y="4295480"/>
              <a:ext cx="142200" cy="13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C4350EC-0078-44FD-812F-5D857540DF3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51800" y="4286480"/>
                <a:ext cx="1598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FFBFDA7-5072-4D34-AF46-8AE70BCFD826}"/>
                  </a:ext>
                </a:extLst>
              </p14:cNvPr>
              <p14:cNvContentPartPr/>
              <p14:nvPr/>
            </p14:nvContentPartPr>
            <p14:xfrm>
              <a:off x="5343960" y="4057160"/>
              <a:ext cx="677520" cy="353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FFBFDA7-5072-4D34-AF46-8AE70BCFD82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335320" y="4048160"/>
                <a:ext cx="6951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9044847-462B-4521-8639-7E90865E11C3}"/>
                  </a:ext>
                </a:extLst>
              </p14:cNvPr>
              <p14:cNvContentPartPr/>
              <p14:nvPr/>
            </p14:nvContentPartPr>
            <p14:xfrm>
              <a:off x="6479760" y="3903080"/>
              <a:ext cx="1078920" cy="5065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9044847-462B-4521-8639-7E90865E11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471120" y="3894440"/>
                <a:ext cx="109656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95992A1-63DD-4725-92BC-5A56A29EC855}"/>
                  </a:ext>
                </a:extLst>
              </p14:cNvPr>
              <p14:cNvContentPartPr/>
              <p14:nvPr/>
            </p14:nvContentPartPr>
            <p14:xfrm>
              <a:off x="2831880" y="36520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95992A1-63DD-4725-92BC-5A56A29EC85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822880" y="356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6C9B832-BECA-49D9-B798-CEEEF81AAC21}"/>
                  </a:ext>
                </a:extLst>
              </p14:cNvPr>
              <p14:cNvContentPartPr/>
              <p14:nvPr/>
            </p14:nvContentPartPr>
            <p14:xfrm>
              <a:off x="4053720" y="173480"/>
              <a:ext cx="810000" cy="48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6C9B832-BECA-49D9-B798-CEEEF81AAC2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035720" y="155840"/>
                <a:ext cx="8456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681AD24-B7C7-4ECD-A618-AAE598C629F9}"/>
                  </a:ext>
                </a:extLst>
              </p14:cNvPr>
              <p14:cNvContentPartPr/>
              <p14:nvPr/>
            </p14:nvContentPartPr>
            <p14:xfrm>
              <a:off x="3343800" y="342680"/>
              <a:ext cx="433080" cy="295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681AD24-B7C7-4ECD-A618-AAE598C629F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326160" y="324680"/>
                <a:ext cx="4687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4F20DC8-3374-40E4-9FD8-0A55825471EB}"/>
                  </a:ext>
                </a:extLst>
              </p14:cNvPr>
              <p14:cNvContentPartPr/>
              <p14:nvPr/>
            </p14:nvContentPartPr>
            <p14:xfrm>
              <a:off x="5178360" y="355280"/>
              <a:ext cx="43920" cy="1310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4F20DC8-3374-40E4-9FD8-0A55825471E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160720" y="337280"/>
                <a:ext cx="795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8E55270-535A-47C3-AB0F-2DD42BB1F37B}"/>
                  </a:ext>
                </a:extLst>
              </p14:cNvPr>
              <p14:cNvContentPartPr/>
              <p14:nvPr/>
            </p14:nvContentPartPr>
            <p14:xfrm>
              <a:off x="5181240" y="213080"/>
              <a:ext cx="27000" cy="30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8E55270-535A-47C3-AB0F-2DD42BB1F37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63240" y="195440"/>
                <a:ext cx="62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7E41CAA-A518-4FB4-8E93-52CE5A5ED2E5}"/>
                  </a:ext>
                </a:extLst>
              </p14:cNvPr>
              <p14:cNvContentPartPr/>
              <p14:nvPr/>
            </p14:nvContentPartPr>
            <p14:xfrm>
              <a:off x="6179880" y="137840"/>
              <a:ext cx="1772280" cy="4932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7E41CAA-A518-4FB4-8E93-52CE5A5ED2E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62240" y="120200"/>
                <a:ext cx="180792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D514E51-4AFD-447F-AA82-DFE909A159BC}"/>
                  </a:ext>
                </a:extLst>
              </p14:cNvPr>
              <p14:cNvContentPartPr/>
              <p14:nvPr/>
            </p14:nvContentPartPr>
            <p14:xfrm>
              <a:off x="5333520" y="152240"/>
              <a:ext cx="630000" cy="325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D514E51-4AFD-447F-AA82-DFE909A159B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315530" y="134240"/>
                <a:ext cx="6656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D022311-FF36-48F9-8659-09779D42DEDF}"/>
                  </a:ext>
                </a:extLst>
              </p14:cNvPr>
              <p14:cNvContentPartPr/>
              <p14:nvPr/>
            </p14:nvContentPartPr>
            <p14:xfrm>
              <a:off x="565680" y="165200"/>
              <a:ext cx="2665080" cy="984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D022311-FF36-48F9-8659-09779D42DED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47682" y="147563"/>
                <a:ext cx="2700715" cy="102043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2551587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D2BBF230-96D8-4C79-8A0C-D7777D9E7C43}"/>
                  </a:ext>
                </a:extLst>
              </p14:cNvPr>
              <p14:cNvContentPartPr/>
              <p14:nvPr/>
            </p14:nvContentPartPr>
            <p14:xfrm>
              <a:off x="629760" y="91240"/>
              <a:ext cx="8161920" cy="1844640"/>
            </p14:xfrm>
          </p:contentPart>
        </mc:Choice>
        <mc:Fallback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D2BBF230-96D8-4C79-8A0C-D7777D9E7C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1760" y="73240"/>
                <a:ext cx="8197560" cy="188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1465976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E7ED9E-65D7-4E09-B113-4960B104F34D}"/>
                  </a:ext>
                </a:extLst>
              </p14:cNvPr>
              <p14:cNvContentPartPr/>
              <p14:nvPr/>
            </p14:nvContentPartPr>
            <p14:xfrm>
              <a:off x="1976160" y="1402160"/>
              <a:ext cx="993240" cy="66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E7ED9E-65D7-4E09-B113-4960B104F34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67517" y="1393520"/>
                <a:ext cx="1010886" cy="68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3FC47C4-B78C-4359-9509-6852ADFE3A1C}"/>
                  </a:ext>
                </a:extLst>
              </p14:cNvPr>
              <p14:cNvContentPartPr/>
              <p14:nvPr/>
            </p14:nvContentPartPr>
            <p14:xfrm>
              <a:off x="379200" y="1443560"/>
              <a:ext cx="1463040" cy="650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3FC47C4-B78C-4359-9509-6852ADFE3A1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0198" y="1434560"/>
                <a:ext cx="1480684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09B0044-2E79-4305-A047-68864EDE07AB}"/>
                  </a:ext>
                </a:extLst>
              </p14:cNvPr>
              <p14:cNvContentPartPr/>
              <p14:nvPr/>
            </p14:nvContentPartPr>
            <p14:xfrm>
              <a:off x="3242640" y="1645880"/>
              <a:ext cx="169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09B0044-2E79-4305-A047-68864EDE07A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4000" y="1636880"/>
                <a:ext cx="34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3645260-1955-48AE-861D-32D5DB9DDE08}"/>
                  </a:ext>
                </a:extLst>
              </p14:cNvPr>
              <p14:cNvContentPartPr/>
              <p14:nvPr/>
            </p14:nvContentPartPr>
            <p14:xfrm>
              <a:off x="3235800" y="1799600"/>
              <a:ext cx="2556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3645260-1955-48AE-861D-32D5DB9DDE0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27160" y="1790600"/>
                <a:ext cx="43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526875-C395-4296-99D6-985E0C6B2675}"/>
                  </a:ext>
                </a:extLst>
              </p14:cNvPr>
              <p14:cNvContentPartPr/>
              <p14:nvPr/>
            </p14:nvContentPartPr>
            <p14:xfrm>
              <a:off x="3554760" y="1530680"/>
              <a:ext cx="36720" cy="27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526875-C395-4296-99D6-985E0C6B267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45760" y="1521680"/>
                <a:ext cx="543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F059BA-E671-44D1-B372-E8C83E2D9577}"/>
                  </a:ext>
                </a:extLst>
              </p14:cNvPr>
              <p14:cNvContentPartPr/>
              <p14:nvPr/>
            </p14:nvContentPartPr>
            <p14:xfrm>
              <a:off x="3547920" y="1510880"/>
              <a:ext cx="197280" cy="3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F059BA-E671-44D1-B372-E8C83E2D957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39280" y="1501880"/>
                <a:ext cx="214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F2C3635-BA8E-43F9-AFD1-B74EDE30B83A}"/>
                  </a:ext>
                </a:extLst>
              </p14:cNvPr>
              <p14:cNvContentPartPr/>
              <p14:nvPr/>
            </p14:nvContentPartPr>
            <p14:xfrm>
              <a:off x="3530280" y="1644440"/>
              <a:ext cx="185400" cy="3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F2C3635-BA8E-43F9-AFD1-B74EDE30B83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1280" y="1635800"/>
                <a:ext cx="2030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4C305F6-3036-4D7E-B867-3C83E83D9C0A}"/>
                  </a:ext>
                </a:extLst>
              </p14:cNvPr>
              <p14:cNvContentPartPr/>
              <p14:nvPr/>
            </p14:nvContentPartPr>
            <p14:xfrm>
              <a:off x="3553320" y="1333040"/>
              <a:ext cx="140040" cy="6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4C305F6-3036-4D7E-B867-3C83E83D9C0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44680" y="1324040"/>
                <a:ext cx="15768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DBF7BC-81A2-4861-80EC-6C2E3D4A0575}"/>
                  </a:ext>
                </a:extLst>
              </p14:cNvPr>
              <p14:cNvContentPartPr/>
              <p14:nvPr/>
            </p14:nvContentPartPr>
            <p14:xfrm>
              <a:off x="3856080" y="1572800"/>
              <a:ext cx="14472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DBF7BC-81A2-4861-80EC-6C2E3D4A057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47440" y="1564160"/>
                <a:ext cx="1623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1A5C444-791A-4A0B-9FFE-60368939E77C}"/>
                  </a:ext>
                </a:extLst>
              </p14:cNvPr>
              <p14:cNvContentPartPr/>
              <p14:nvPr/>
            </p14:nvContentPartPr>
            <p14:xfrm>
              <a:off x="3827640" y="1660280"/>
              <a:ext cx="166680" cy="1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1A5C444-791A-4A0B-9FFE-60368939E77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19000" y="1651640"/>
                <a:ext cx="1843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2097060-D890-4519-AAA1-4F38EAB66C67}"/>
                  </a:ext>
                </a:extLst>
              </p14:cNvPr>
              <p14:cNvContentPartPr/>
              <p14:nvPr/>
            </p14:nvContentPartPr>
            <p14:xfrm>
              <a:off x="4144440" y="1554440"/>
              <a:ext cx="292680" cy="19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2097060-D890-4519-AAA1-4F38EAB66C6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35440" y="1545440"/>
                <a:ext cx="3103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DFE7533-815E-4B3F-908C-BCEE33E3EF18}"/>
                  </a:ext>
                </a:extLst>
              </p14:cNvPr>
              <p14:cNvContentPartPr/>
              <p14:nvPr/>
            </p14:nvContentPartPr>
            <p14:xfrm>
              <a:off x="4541520" y="1374080"/>
              <a:ext cx="523080" cy="360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DFE7533-815E-4B3F-908C-BCEE33E3EF1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32520" y="1365440"/>
                <a:ext cx="54072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79C5BA-3F61-4B24-AF4C-FDF3F324FAD1}"/>
                  </a:ext>
                </a:extLst>
              </p14:cNvPr>
              <p14:cNvContentPartPr/>
              <p14:nvPr/>
            </p14:nvContentPartPr>
            <p14:xfrm>
              <a:off x="5542320" y="1506920"/>
              <a:ext cx="813960" cy="203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79C5BA-3F61-4B24-AF4C-FDF3F324FAD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533324" y="1497920"/>
                <a:ext cx="831592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6D446C4-877F-44AA-BDB0-844A1107E590}"/>
                  </a:ext>
                </a:extLst>
              </p14:cNvPr>
              <p14:cNvContentPartPr/>
              <p14:nvPr/>
            </p14:nvContentPartPr>
            <p14:xfrm>
              <a:off x="5180160" y="1347440"/>
              <a:ext cx="275040" cy="33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6D446C4-877F-44AA-BDB0-844A1107E59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71509" y="1338440"/>
                <a:ext cx="292703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7AE48E7-7774-4C45-B3C9-98D8B1193980}"/>
                  </a:ext>
                </a:extLst>
              </p14:cNvPr>
              <p14:cNvContentPartPr/>
              <p14:nvPr/>
            </p14:nvContentPartPr>
            <p14:xfrm>
              <a:off x="6464640" y="1639040"/>
              <a:ext cx="63000" cy="118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7AE48E7-7774-4C45-B3C9-98D8B119398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56000" y="1630400"/>
                <a:ext cx="80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43F9380-8FA4-414D-B359-1F65AC698460}"/>
                  </a:ext>
                </a:extLst>
              </p14:cNvPr>
              <p14:cNvContentPartPr/>
              <p14:nvPr/>
            </p14:nvContentPartPr>
            <p14:xfrm>
              <a:off x="6661920" y="1358240"/>
              <a:ext cx="2380680" cy="588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43F9380-8FA4-414D-B359-1F65AC6984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53279" y="1349240"/>
                <a:ext cx="2398323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FD3338B-0665-4301-88C3-1360707D695F}"/>
                  </a:ext>
                </a:extLst>
              </p14:cNvPr>
              <p14:cNvContentPartPr/>
              <p14:nvPr/>
            </p14:nvContentPartPr>
            <p14:xfrm>
              <a:off x="411240" y="2103800"/>
              <a:ext cx="391680" cy="328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FD3338B-0665-4301-88C3-1360707D695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2600" y="2094800"/>
                <a:ext cx="409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D045ABE-D554-4C66-A7CA-FF8036CD8FBC}"/>
                  </a:ext>
                </a:extLst>
              </p14:cNvPr>
              <p14:cNvContentPartPr/>
              <p14:nvPr/>
            </p14:nvContentPartPr>
            <p14:xfrm>
              <a:off x="909120" y="2024600"/>
              <a:ext cx="1289520" cy="469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D045ABE-D554-4C66-A7CA-FF8036CD8FB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900478" y="2015600"/>
                <a:ext cx="1307165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4B3086E-19E1-4FB5-A7C0-5ED09FBB2AFD}"/>
                  </a:ext>
                </a:extLst>
              </p14:cNvPr>
              <p14:cNvContentPartPr/>
              <p14:nvPr/>
            </p14:nvContentPartPr>
            <p14:xfrm>
              <a:off x="3668520" y="2207480"/>
              <a:ext cx="36720" cy="37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4B3086E-19E1-4FB5-A7C0-5ED09FBB2A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659880" y="2198840"/>
                <a:ext cx="5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3F34E04-05EB-4770-BDD9-6FF7A10EC0B6}"/>
                  </a:ext>
                </a:extLst>
              </p14:cNvPr>
              <p14:cNvContentPartPr/>
              <p14:nvPr/>
            </p14:nvContentPartPr>
            <p14:xfrm>
              <a:off x="3681120" y="2329880"/>
              <a:ext cx="26280" cy="30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3F34E04-05EB-4770-BDD9-6FF7A10EC0B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72480" y="232088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CE350D-C2FC-4D65-9B77-74E9B0EF8F35}"/>
                  </a:ext>
                </a:extLst>
              </p14:cNvPr>
              <p14:cNvContentPartPr/>
              <p14:nvPr/>
            </p14:nvContentPartPr>
            <p14:xfrm>
              <a:off x="2368560" y="1988240"/>
              <a:ext cx="1144080" cy="63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CE350D-C2FC-4D65-9B77-74E9B0EF8F3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59920" y="1979240"/>
                <a:ext cx="11617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44BE967-2A9D-4D80-B830-A9FDA60D3CD6}"/>
                  </a:ext>
                </a:extLst>
              </p14:cNvPr>
              <p14:cNvContentPartPr/>
              <p14:nvPr/>
            </p14:nvContentPartPr>
            <p14:xfrm>
              <a:off x="4033920" y="2122880"/>
              <a:ext cx="338400" cy="364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44BE967-2A9D-4D80-B830-A9FDA60D3CD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25280" y="2114240"/>
                <a:ext cx="35604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2E721AB-9877-4482-B0A0-0428654FBF78}"/>
                  </a:ext>
                </a:extLst>
              </p14:cNvPr>
              <p14:cNvContentPartPr/>
              <p14:nvPr/>
            </p14:nvContentPartPr>
            <p14:xfrm>
              <a:off x="4518840" y="1978880"/>
              <a:ext cx="1247040" cy="505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2E721AB-9877-4482-B0A0-0428654FBF7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10200" y="1969880"/>
                <a:ext cx="126468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11A6E4-A7F2-4F0B-AA0B-523846EAC404}"/>
                  </a:ext>
                </a:extLst>
              </p14:cNvPr>
              <p14:cNvContentPartPr/>
              <p14:nvPr/>
            </p14:nvContentPartPr>
            <p14:xfrm>
              <a:off x="6039120" y="2137640"/>
              <a:ext cx="392760" cy="360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11A6E4-A7F2-4F0B-AA0B-523846EAC40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30480" y="2128640"/>
                <a:ext cx="41040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ACD2670A-8CA4-4C66-B753-E8455F442623}"/>
                  </a:ext>
                </a:extLst>
              </p14:cNvPr>
              <p14:cNvContentPartPr/>
              <p14:nvPr/>
            </p14:nvContentPartPr>
            <p14:xfrm>
              <a:off x="216480" y="2750000"/>
              <a:ext cx="8761320" cy="121284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ACD2670A-8CA4-4C66-B753-E8455F44262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07840" y="2741360"/>
                <a:ext cx="8778960" cy="12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524DEBA-FB1D-4119-8BC0-FFCA99B05036}"/>
                  </a:ext>
                </a:extLst>
              </p14:cNvPr>
              <p14:cNvContentPartPr/>
              <p14:nvPr/>
            </p14:nvContentPartPr>
            <p14:xfrm>
              <a:off x="864120" y="3911000"/>
              <a:ext cx="153360" cy="70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524DEBA-FB1D-4119-8BC0-FFCA99B0503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5480" y="3902360"/>
                <a:ext cx="17100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E502FD3-D124-45DB-B7EE-7436FB1B103E}"/>
                  </a:ext>
                </a:extLst>
              </p14:cNvPr>
              <p14:cNvContentPartPr/>
              <p14:nvPr/>
            </p14:nvContentPartPr>
            <p14:xfrm>
              <a:off x="2031600" y="4005680"/>
              <a:ext cx="259560" cy="288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E502FD3-D124-45DB-B7EE-7436FB1B103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022960" y="3997040"/>
                <a:ext cx="2772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03C429-6CB9-416D-9262-4E2EF423FBAE}"/>
                  </a:ext>
                </a:extLst>
              </p14:cNvPr>
              <p14:cNvContentPartPr/>
              <p14:nvPr/>
            </p14:nvContentPartPr>
            <p14:xfrm>
              <a:off x="522480" y="4026200"/>
              <a:ext cx="1392480" cy="322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03C429-6CB9-416D-9262-4E2EF423FBA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3838" y="4017550"/>
                <a:ext cx="1410125" cy="340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33B998D-2120-4DE6-BEEE-56883A95C2EC}"/>
                  </a:ext>
                </a:extLst>
              </p14:cNvPr>
              <p14:cNvContentPartPr/>
              <p14:nvPr/>
            </p14:nvContentPartPr>
            <p14:xfrm>
              <a:off x="3468360" y="4146800"/>
              <a:ext cx="131400" cy="19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33B998D-2120-4DE6-BEEE-56883A95C2E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59720" y="4138160"/>
                <a:ext cx="1490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68CECB9-BC26-4125-BB4C-49E352A86CB7}"/>
                  </a:ext>
                </a:extLst>
              </p14:cNvPr>
              <p14:cNvContentPartPr/>
              <p14:nvPr/>
            </p14:nvContentPartPr>
            <p14:xfrm>
              <a:off x="3458640" y="4245080"/>
              <a:ext cx="122400" cy="1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68CECB9-BC26-4125-BB4C-49E352A86CB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49640" y="4236080"/>
                <a:ext cx="14004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20D682A-78E3-45D6-97C7-FFE3F7F2ED7E}"/>
                  </a:ext>
                </a:extLst>
              </p14:cNvPr>
              <p14:cNvContentPartPr/>
              <p14:nvPr/>
            </p14:nvContentPartPr>
            <p14:xfrm>
              <a:off x="2763480" y="4060760"/>
              <a:ext cx="557640" cy="319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20D682A-78E3-45D6-97C7-FFE3F7F2ED7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754480" y="4052120"/>
                <a:ext cx="57528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AC3981B-3A23-4FA1-9A85-716684808C61}"/>
                  </a:ext>
                </a:extLst>
              </p14:cNvPr>
              <p14:cNvContentPartPr/>
              <p14:nvPr/>
            </p14:nvContentPartPr>
            <p14:xfrm>
              <a:off x="3763920" y="4159040"/>
              <a:ext cx="385920" cy="194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AC3981B-3A23-4FA1-9A85-716684808C6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55280" y="4150040"/>
                <a:ext cx="403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C44A6A2-EFCA-4432-B64F-E86C8839915D}"/>
                  </a:ext>
                </a:extLst>
              </p14:cNvPr>
              <p14:cNvContentPartPr/>
              <p14:nvPr/>
            </p14:nvContentPartPr>
            <p14:xfrm>
              <a:off x="4265760" y="4132400"/>
              <a:ext cx="180720" cy="19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C44A6A2-EFCA-4432-B64F-E86C8839915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57120" y="4123400"/>
                <a:ext cx="198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9B4F298-E9E6-47CE-BA21-D8D592EDB015}"/>
                  </a:ext>
                </a:extLst>
              </p14:cNvPr>
              <p14:cNvContentPartPr/>
              <p14:nvPr/>
            </p14:nvContentPartPr>
            <p14:xfrm>
              <a:off x="4344600" y="4033040"/>
              <a:ext cx="34200" cy="33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9B4F298-E9E6-47CE-BA21-D8D592EDB01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35960" y="4024040"/>
                <a:ext cx="518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C00676-6555-4FB2-B990-422B30647AD8}"/>
                  </a:ext>
                </a:extLst>
              </p14:cNvPr>
              <p14:cNvContentPartPr/>
              <p14:nvPr/>
            </p14:nvContentPartPr>
            <p14:xfrm>
              <a:off x="4924200" y="3974720"/>
              <a:ext cx="186480" cy="511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C00676-6555-4FB2-B990-422B30647AD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15200" y="3965720"/>
                <a:ext cx="20412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6D5727F-E25A-4711-95A0-A95EE2888D37}"/>
                  </a:ext>
                </a:extLst>
              </p14:cNvPr>
              <p14:cNvContentPartPr/>
              <p14:nvPr/>
            </p14:nvContentPartPr>
            <p14:xfrm>
              <a:off x="6204720" y="4169480"/>
              <a:ext cx="135000" cy="1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6D5727F-E25A-4711-95A0-A95EE2888D3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196080" y="4160840"/>
                <a:ext cx="152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C4350EC-0078-44FD-812F-5D857540DF3C}"/>
                  </a:ext>
                </a:extLst>
              </p14:cNvPr>
              <p14:cNvContentPartPr/>
              <p14:nvPr/>
            </p14:nvContentPartPr>
            <p14:xfrm>
              <a:off x="6160440" y="4295480"/>
              <a:ext cx="142200" cy="13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C4350EC-0078-44FD-812F-5D857540DF3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51800" y="4286480"/>
                <a:ext cx="1598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FFBFDA7-5072-4D34-AF46-8AE70BCFD826}"/>
                  </a:ext>
                </a:extLst>
              </p14:cNvPr>
              <p14:cNvContentPartPr/>
              <p14:nvPr/>
            </p14:nvContentPartPr>
            <p14:xfrm>
              <a:off x="5343960" y="4057160"/>
              <a:ext cx="677520" cy="353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FFBFDA7-5072-4D34-AF46-8AE70BCFD82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335320" y="4048160"/>
                <a:ext cx="6951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9044847-462B-4521-8639-7E90865E11C3}"/>
                  </a:ext>
                </a:extLst>
              </p14:cNvPr>
              <p14:cNvContentPartPr/>
              <p14:nvPr/>
            </p14:nvContentPartPr>
            <p14:xfrm>
              <a:off x="6479760" y="3903080"/>
              <a:ext cx="1078920" cy="5065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9044847-462B-4521-8639-7E90865E11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471120" y="3894440"/>
                <a:ext cx="109656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DA3AD02-4E14-4B6B-9CCF-62DC80DDF091}"/>
                  </a:ext>
                </a:extLst>
              </p14:cNvPr>
              <p14:cNvContentPartPr/>
              <p14:nvPr/>
            </p14:nvContentPartPr>
            <p14:xfrm>
              <a:off x="1019640" y="4490240"/>
              <a:ext cx="7418160" cy="739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DA3AD02-4E14-4B6B-9CCF-62DC80DDF09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011000" y="4481600"/>
                <a:ext cx="7435800" cy="75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28ECBBF-B509-4F71-B196-0CDE7807044F}"/>
                  </a:ext>
                </a:extLst>
              </p14:cNvPr>
              <p14:cNvContentPartPr/>
              <p14:nvPr/>
            </p14:nvContentPartPr>
            <p14:xfrm>
              <a:off x="2831880" y="36520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28ECBBF-B509-4F71-B196-0CDE780704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2880" y="356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3C65886-8D9A-41E0-A15E-90116124054F}"/>
                  </a:ext>
                </a:extLst>
              </p14:cNvPr>
              <p14:cNvContentPartPr/>
              <p14:nvPr/>
            </p14:nvContentPartPr>
            <p14:xfrm>
              <a:off x="4053720" y="173480"/>
              <a:ext cx="810000" cy="48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3C65886-8D9A-41E0-A15E-90116124054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035720" y="155840"/>
                <a:ext cx="8456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FA843B2-23BC-4E8A-A4F5-96B31B24864C}"/>
                  </a:ext>
                </a:extLst>
              </p14:cNvPr>
              <p14:cNvContentPartPr/>
              <p14:nvPr/>
            </p14:nvContentPartPr>
            <p14:xfrm>
              <a:off x="3343800" y="342680"/>
              <a:ext cx="433080" cy="295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FA843B2-23BC-4E8A-A4F5-96B31B24864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26160" y="324680"/>
                <a:ext cx="4687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611B56F-9C4A-491D-ABF7-39ACCBD22269}"/>
                  </a:ext>
                </a:extLst>
              </p14:cNvPr>
              <p14:cNvContentPartPr/>
              <p14:nvPr/>
            </p14:nvContentPartPr>
            <p14:xfrm>
              <a:off x="5178360" y="355280"/>
              <a:ext cx="43920" cy="1310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611B56F-9C4A-491D-ABF7-39ACCBD2226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60720" y="337280"/>
                <a:ext cx="795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0B6C3E5-0577-4AEB-9B58-F0CDDB82CC66}"/>
                  </a:ext>
                </a:extLst>
              </p14:cNvPr>
              <p14:cNvContentPartPr/>
              <p14:nvPr/>
            </p14:nvContentPartPr>
            <p14:xfrm>
              <a:off x="5181240" y="213080"/>
              <a:ext cx="27000" cy="30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0B6C3E5-0577-4AEB-9B58-F0CDDB82CC6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163240" y="195440"/>
                <a:ext cx="62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4ACF5AA-DA9E-4AE7-8A3C-25977791A659}"/>
                  </a:ext>
                </a:extLst>
              </p14:cNvPr>
              <p14:cNvContentPartPr/>
              <p14:nvPr/>
            </p14:nvContentPartPr>
            <p14:xfrm>
              <a:off x="6179880" y="137840"/>
              <a:ext cx="1772280" cy="4932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4ACF5AA-DA9E-4AE7-8A3C-25977791A65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162240" y="120200"/>
                <a:ext cx="180792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1013174-BD61-4BA5-BABD-92BA6E980566}"/>
                  </a:ext>
                </a:extLst>
              </p14:cNvPr>
              <p14:cNvContentPartPr/>
              <p14:nvPr/>
            </p14:nvContentPartPr>
            <p14:xfrm>
              <a:off x="5333520" y="152240"/>
              <a:ext cx="630000" cy="325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1013174-BD61-4BA5-BABD-92BA6E98056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15530" y="134240"/>
                <a:ext cx="6656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6B04336-34D1-4AC4-AAF2-2F020245521D}"/>
                  </a:ext>
                </a:extLst>
              </p14:cNvPr>
              <p14:cNvContentPartPr/>
              <p14:nvPr/>
            </p14:nvContentPartPr>
            <p14:xfrm>
              <a:off x="565680" y="165200"/>
              <a:ext cx="2665080" cy="984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6B04336-34D1-4AC4-AAF2-2F020245521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47682" y="147563"/>
                <a:ext cx="2700715" cy="102043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3964038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E7ED9E-65D7-4E09-B113-4960B104F34D}"/>
                  </a:ext>
                </a:extLst>
              </p14:cNvPr>
              <p14:cNvContentPartPr/>
              <p14:nvPr/>
            </p14:nvContentPartPr>
            <p14:xfrm>
              <a:off x="1976160" y="1402160"/>
              <a:ext cx="993240" cy="66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E7ED9E-65D7-4E09-B113-4960B104F34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67517" y="1393520"/>
                <a:ext cx="1010886" cy="68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3FC47C4-B78C-4359-9509-6852ADFE3A1C}"/>
                  </a:ext>
                </a:extLst>
              </p14:cNvPr>
              <p14:cNvContentPartPr/>
              <p14:nvPr/>
            </p14:nvContentPartPr>
            <p14:xfrm>
              <a:off x="379200" y="1443560"/>
              <a:ext cx="1463040" cy="650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3FC47C4-B78C-4359-9509-6852ADFE3A1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0198" y="1434560"/>
                <a:ext cx="1480684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09B0044-2E79-4305-A047-68864EDE07AB}"/>
                  </a:ext>
                </a:extLst>
              </p14:cNvPr>
              <p14:cNvContentPartPr/>
              <p14:nvPr/>
            </p14:nvContentPartPr>
            <p14:xfrm>
              <a:off x="3242640" y="1645880"/>
              <a:ext cx="169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09B0044-2E79-4305-A047-68864EDE07A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4000" y="1636880"/>
                <a:ext cx="34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3645260-1955-48AE-861D-32D5DB9DDE08}"/>
                  </a:ext>
                </a:extLst>
              </p14:cNvPr>
              <p14:cNvContentPartPr/>
              <p14:nvPr/>
            </p14:nvContentPartPr>
            <p14:xfrm>
              <a:off x="3235800" y="1799600"/>
              <a:ext cx="2556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3645260-1955-48AE-861D-32D5DB9DDE0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27160" y="1790600"/>
                <a:ext cx="43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526875-C395-4296-99D6-985E0C6B2675}"/>
                  </a:ext>
                </a:extLst>
              </p14:cNvPr>
              <p14:cNvContentPartPr/>
              <p14:nvPr/>
            </p14:nvContentPartPr>
            <p14:xfrm>
              <a:off x="3554760" y="1530680"/>
              <a:ext cx="36720" cy="27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526875-C395-4296-99D6-985E0C6B267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45760" y="1521680"/>
                <a:ext cx="543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F059BA-E671-44D1-B372-E8C83E2D9577}"/>
                  </a:ext>
                </a:extLst>
              </p14:cNvPr>
              <p14:cNvContentPartPr/>
              <p14:nvPr/>
            </p14:nvContentPartPr>
            <p14:xfrm>
              <a:off x="3547920" y="1510880"/>
              <a:ext cx="197280" cy="3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F059BA-E671-44D1-B372-E8C83E2D957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39280" y="1501880"/>
                <a:ext cx="214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F2C3635-BA8E-43F9-AFD1-B74EDE30B83A}"/>
                  </a:ext>
                </a:extLst>
              </p14:cNvPr>
              <p14:cNvContentPartPr/>
              <p14:nvPr/>
            </p14:nvContentPartPr>
            <p14:xfrm>
              <a:off x="3530280" y="1644440"/>
              <a:ext cx="185400" cy="3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F2C3635-BA8E-43F9-AFD1-B74EDE30B83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1280" y="1635800"/>
                <a:ext cx="2030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4C305F6-3036-4D7E-B867-3C83E83D9C0A}"/>
                  </a:ext>
                </a:extLst>
              </p14:cNvPr>
              <p14:cNvContentPartPr/>
              <p14:nvPr/>
            </p14:nvContentPartPr>
            <p14:xfrm>
              <a:off x="3553320" y="1333040"/>
              <a:ext cx="140040" cy="6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4C305F6-3036-4D7E-B867-3C83E83D9C0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44680" y="1324040"/>
                <a:ext cx="15768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DBF7BC-81A2-4861-80EC-6C2E3D4A0575}"/>
                  </a:ext>
                </a:extLst>
              </p14:cNvPr>
              <p14:cNvContentPartPr/>
              <p14:nvPr/>
            </p14:nvContentPartPr>
            <p14:xfrm>
              <a:off x="3856080" y="1572800"/>
              <a:ext cx="14472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DBF7BC-81A2-4861-80EC-6C2E3D4A057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47440" y="1564160"/>
                <a:ext cx="1623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1A5C444-791A-4A0B-9FFE-60368939E77C}"/>
                  </a:ext>
                </a:extLst>
              </p14:cNvPr>
              <p14:cNvContentPartPr/>
              <p14:nvPr/>
            </p14:nvContentPartPr>
            <p14:xfrm>
              <a:off x="3827640" y="1660280"/>
              <a:ext cx="166680" cy="1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1A5C444-791A-4A0B-9FFE-60368939E77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19000" y="1651640"/>
                <a:ext cx="1843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2097060-D890-4519-AAA1-4F38EAB66C67}"/>
                  </a:ext>
                </a:extLst>
              </p14:cNvPr>
              <p14:cNvContentPartPr/>
              <p14:nvPr/>
            </p14:nvContentPartPr>
            <p14:xfrm>
              <a:off x="4144440" y="1554440"/>
              <a:ext cx="292680" cy="19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2097060-D890-4519-AAA1-4F38EAB66C6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35440" y="1545440"/>
                <a:ext cx="3103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DFE7533-815E-4B3F-908C-BCEE33E3EF18}"/>
                  </a:ext>
                </a:extLst>
              </p14:cNvPr>
              <p14:cNvContentPartPr/>
              <p14:nvPr/>
            </p14:nvContentPartPr>
            <p14:xfrm>
              <a:off x="4541520" y="1374080"/>
              <a:ext cx="523080" cy="360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DFE7533-815E-4B3F-908C-BCEE33E3EF1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32520" y="1365440"/>
                <a:ext cx="54072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79C5BA-3F61-4B24-AF4C-FDF3F324FAD1}"/>
                  </a:ext>
                </a:extLst>
              </p14:cNvPr>
              <p14:cNvContentPartPr/>
              <p14:nvPr/>
            </p14:nvContentPartPr>
            <p14:xfrm>
              <a:off x="5542320" y="1506920"/>
              <a:ext cx="813960" cy="203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79C5BA-3F61-4B24-AF4C-FDF3F324FAD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533324" y="1497920"/>
                <a:ext cx="831592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6D446C4-877F-44AA-BDB0-844A1107E590}"/>
                  </a:ext>
                </a:extLst>
              </p14:cNvPr>
              <p14:cNvContentPartPr/>
              <p14:nvPr/>
            </p14:nvContentPartPr>
            <p14:xfrm>
              <a:off x="5180160" y="1347440"/>
              <a:ext cx="275040" cy="33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6D446C4-877F-44AA-BDB0-844A1107E59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71509" y="1338440"/>
                <a:ext cx="292703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7AE48E7-7774-4C45-B3C9-98D8B1193980}"/>
                  </a:ext>
                </a:extLst>
              </p14:cNvPr>
              <p14:cNvContentPartPr/>
              <p14:nvPr/>
            </p14:nvContentPartPr>
            <p14:xfrm>
              <a:off x="6464640" y="1639040"/>
              <a:ext cx="63000" cy="118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7AE48E7-7774-4C45-B3C9-98D8B119398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56000" y="1630400"/>
                <a:ext cx="80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43F9380-8FA4-414D-B359-1F65AC698460}"/>
                  </a:ext>
                </a:extLst>
              </p14:cNvPr>
              <p14:cNvContentPartPr/>
              <p14:nvPr/>
            </p14:nvContentPartPr>
            <p14:xfrm>
              <a:off x="6661920" y="1358240"/>
              <a:ext cx="2380680" cy="588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43F9380-8FA4-414D-B359-1F65AC6984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53279" y="1349240"/>
                <a:ext cx="2398323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FD3338B-0665-4301-88C3-1360707D695F}"/>
                  </a:ext>
                </a:extLst>
              </p14:cNvPr>
              <p14:cNvContentPartPr/>
              <p14:nvPr/>
            </p14:nvContentPartPr>
            <p14:xfrm>
              <a:off x="411240" y="2103800"/>
              <a:ext cx="391680" cy="328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FD3338B-0665-4301-88C3-1360707D695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2600" y="2094800"/>
                <a:ext cx="409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D045ABE-D554-4C66-A7CA-FF8036CD8FBC}"/>
                  </a:ext>
                </a:extLst>
              </p14:cNvPr>
              <p14:cNvContentPartPr/>
              <p14:nvPr/>
            </p14:nvContentPartPr>
            <p14:xfrm>
              <a:off x="909120" y="2024600"/>
              <a:ext cx="1289520" cy="469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D045ABE-D554-4C66-A7CA-FF8036CD8FB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900478" y="2015600"/>
                <a:ext cx="1307165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4B3086E-19E1-4FB5-A7C0-5ED09FBB2AFD}"/>
                  </a:ext>
                </a:extLst>
              </p14:cNvPr>
              <p14:cNvContentPartPr/>
              <p14:nvPr/>
            </p14:nvContentPartPr>
            <p14:xfrm>
              <a:off x="3668520" y="2207480"/>
              <a:ext cx="36720" cy="37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4B3086E-19E1-4FB5-A7C0-5ED09FBB2A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659880" y="2198840"/>
                <a:ext cx="5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3F34E04-05EB-4770-BDD9-6FF7A10EC0B6}"/>
                  </a:ext>
                </a:extLst>
              </p14:cNvPr>
              <p14:cNvContentPartPr/>
              <p14:nvPr/>
            </p14:nvContentPartPr>
            <p14:xfrm>
              <a:off x="3681120" y="2329880"/>
              <a:ext cx="26280" cy="30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3F34E04-05EB-4770-BDD9-6FF7A10EC0B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72480" y="232088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CE350D-C2FC-4D65-9B77-74E9B0EF8F35}"/>
                  </a:ext>
                </a:extLst>
              </p14:cNvPr>
              <p14:cNvContentPartPr/>
              <p14:nvPr/>
            </p14:nvContentPartPr>
            <p14:xfrm>
              <a:off x="2368560" y="1988240"/>
              <a:ext cx="1144080" cy="63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CE350D-C2FC-4D65-9B77-74E9B0EF8F3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59920" y="1979240"/>
                <a:ext cx="11617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44BE967-2A9D-4D80-B830-A9FDA60D3CD6}"/>
                  </a:ext>
                </a:extLst>
              </p14:cNvPr>
              <p14:cNvContentPartPr/>
              <p14:nvPr/>
            </p14:nvContentPartPr>
            <p14:xfrm>
              <a:off x="4033920" y="2122880"/>
              <a:ext cx="338400" cy="364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44BE967-2A9D-4D80-B830-A9FDA60D3CD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25280" y="2114240"/>
                <a:ext cx="35604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2E721AB-9877-4482-B0A0-0428654FBF78}"/>
                  </a:ext>
                </a:extLst>
              </p14:cNvPr>
              <p14:cNvContentPartPr/>
              <p14:nvPr/>
            </p14:nvContentPartPr>
            <p14:xfrm>
              <a:off x="4518840" y="1978880"/>
              <a:ext cx="1247040" cy="505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2E721AB-9877-4482-B0A0-0428654FBF7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10200" y="1969880"/>
                <a:ext cx="126468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11A6E4-A7F2-4F0B-AA0B-523846EAC404}"/>
                  </a:ext>
                </a:extLst>
              </p14:cNvPr>
              <p14:cNvContentPartPr/>
              <p14:nvPr/>
            </p14:nvContentPartPr>
            <p14:xfrm>
              <a:off x="6039120" y="2137640"/>
              <a:ext cx="392760" cy="360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11A6E4-A7F2-4F0B-AA0B-523846EAC40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30480" y="2128640"/>
                <a:ext cx="41040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ACD2670A-8CA4-4C66-B753-E8455F442623}"/>
                  </a:ext>
                </a:extLst>
              </p14:cNvPr>
              <p14:cNvContentPartPr/>
              <p14:nvPr/>
            </p14:nvContentPartPr>
            <p14:xfrm>
              <a:off x="216480" y="2750000"/>
              <a:ext cx="8761320" cy="121284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ACD2670A-8CA4-4C66-B753-E8455F44262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07840" y="2741360"/>
                <a:ext cx="8778960" cy="12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524DEBA-FB1D-4119-8BC0-FFCA99B05036}"/>
                  </a:ext>
                </a:extLst>
              </p14:cNvPr>
              <p14:cNvContentPartPr/>
              <p14:nvPr/>
            </p14:nvContentPartPr>
            <p14:xfrm>
              <a:off x="864120" y="3911000"/>
              <a:ext cx="153360" cy="70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524DEBA-FB1D-4119-8BC0-FFCA99B0503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5480" y="3902360"/>
                <a:ext cx="17100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E502FD3-D124-45DB-B7EE-7436FB1B103E}"/>
                  </a:ext>
                </a:extLst>
              </p14:cNvPr>
              <p14:cNvContentPartPr/>
              <p14:nvPr/>
            </p14:nvContentPartPr>
            <p14:xfrm>
              <a:off x="2031600" y="4005680"/>
              <a:ext cx="259560" cy="288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E502FD3-D124-45DB-B7EE-7436FB1B103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022960" y="3997040"/>
                <a:ext cx="2772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03C429-6CB9-416D-9262-4E2EF423FBAE}"/>
                  </a:ext>
                </a:extLst>
              </p14:cNvPr>
              <p14:cNvContentPartPr/>
              <p14:nvPr/>
            </p14:nvContentPartPr>
            <p14:xfrm>
              <a:off x="522480" y="4026200"/>
              <a:ext cx="1392480" cy="322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03C429-6CB9-416D-9262-4E2EF423FBA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3838" y="4017550"/>
                <a:ext cx="1410125" cy="340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33B998D-2120-4DE6-BEEE-56883A95C2EC}"/>
                  </a:ext>
                </a:extLst>
              </p14:cNvPr>
              <p14:cNvContentPartPr/>
              <p14:nvPr/>
            </p14:nvContentPartPr>
            <p14:xfrm>
              <a:off x="3468360" y="4146800"/>
              <a:ext cx="131400" cy="19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33B998D-2120-4DE6-BEEE-56883A95C2E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59720" y="4138160"/>
                <a:ext cx="1490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68CECB9-BC26-4125-BB4C-49E352A86CB7}"/>
                  </a:ext>
                </a:extLst>
              </p14:cNvPr>
              <p14:cNvContentPartPr/>
              <p14:nvPr/>
            </p14:nvContentPartPr>
            <p14:xfrm>
              <a:off x="3458640" y="4245080"/>
              <a:ext cx="122400" cy="1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68CECB9-BC26-4125-BB4C-49E352A86CB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49640" y="4236080"/>
                <a:ext cx="14004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20D682A-78E3-45D6-97C7-FFE3F7F2ED7E}"/>
                  </a:ext>
                </a:extLst>
              </p14:cNvPr>
              <p14:cNvContentPartPr/>
              <p14:nvPr/>
            </p14:nvContentPartPr>
            <p14:xfrm>
              <a:off x="2763480" y="4060760"/>
              <a:ext cx="557640" cy="319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20D682A-78E3-45D6-97C7-FFE3F7F2ED7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754480" y="4052120"/>
                <a:ext cx="57528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AC3981B-3A23-4FA1-9A85-716684808C61}"/>
                  </a:ext>
                </a:extLst>
              </p14:cNvPr>
              <p14:cNvContentPartPr/>
              <p14:nvPr/>
            </p14:nvContentPartPr>
            <p14:xfrm>
              <a:off x="3763920" y="4159040"/>
              <a:ext cx="385920" cy="194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AC3981B-3A23-4FA1-9A85-716684808C6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55280" y="4150040"/>
                <a:ext cx="403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C44A6A2-EFCA-4432-B64F-E86C8839915D}"/>
                  </a:ext>
                </a:extLst>
              </p14:cNvPr>
              <p14:cNvContentPartPr/>
              <p14:nvPr/>
            </p14:nvContentPartPr>
            <p14:xfrm>
              <a:off x="4265760" y="4132400"/>
              <a:ext cx="180720" cy="19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C44A6A2-EFCA-4432-B64F-E86C8839915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57120" y="4123400"/>
                <a:ext cx="198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9B4F298-E9E6-47CE-BA21-D8D592EDB015}"/>
                  </a:ext>
                </a:extLst>
              </p14:cNvPr>
              <p14:cNvContentPartPr/>
              <p14:nvPr/>
            </p14:nvContentPartPr>
            <p14:xfrm>
              <a:off x="4344600" y="4033040"/>
              <a:ext cx="34200" cy="33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9B4F298-E9E6-47CE-BA21-D8D592EDB01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35960" y="4024040"/>
                <a:ext cx="518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C00676-6555-4FB2-B990-422B30647AD8}"/>
                  </a:ext>
                </a:extLst>
              </p14:cNvPr>
              <p14:cNvContentPartPr/>
              <p14:nvPr/>
            </p14:nvContentPartPr>
            <p14:xfrm>
              <a:off x="4924200" y="3974720"/>
              <a:ext cx="186480" cy="511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C00676-6555-4FB2-B990-422B30647AD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15200" y="3965720"/>
                <a:ext cx="20412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6D5727F-E25A-4711-95A0-A95EE2888D37}"/>
                  </a:ext>
                </a:extLst>
              </p14:cNvPr>
              <p14:cNvContentPartPr/>
              <p14:nvPr/>
            </p14:nvContentPartPr>
            <p14:xfrm>
              <a:off x="6204720" y="4169480"/>
              <a:ext cx="135000" cy="1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6D5727F-E25A-4711-95A0-A95EE2888D3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196080" y="4160840"/>
                <a:ext cx="152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C4350EC-0078-44FD-812F-5D857540DF3C}"/>
                  </a:ext>
                </a:extLst>
              </p14:cNvPr>
              <p14:cNvContentPartPr/>
              <p14:nvPr/>
            </p14:nvContentPartPr>
            <p14:xfrm>
              <a:off x="6160440" y="4295480"/>
              <a:ext cx="142200" cy="13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C4350EC-0078-44FD-812F-5D857540DF3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51800" y="4286480"/>
                <a:ext cx="1598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FFBFDA7-5072-4D34-AF46-8AE70BCFD826}"/>
                  </a:ext>
                </a:extLst>
              </p14:cNvPr>
              <p14:cNvContentPartPr/>
              <p14:nvPr/>
            </p14:nvContentPartPr>
            <p14:xfrm>
              <a:off x="5343960" y="4057160"/>
              <a:ext cx="677520" cy="353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FFBFDA7-5072-4D34-AF46-8AE70BCFD82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335320" y="4048160"/>
                <a:ext cx="6951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9044847-462B-4521-8639-7E90865E11C3}"/>
                  </a:ext>
                </a:extLst>
              </p14:cNvPr>
              <p14:cNvContentPartPr/>
              <p14:nvPr/>
            </p14:nvContentPartPr>
            <p14:xfrm>
              <a:off x="6479760" y="3903080"/>
              <a:ext cx="1078920" cy="5065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9044847-462B-4521-8639-7E90865E11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471120" y="3894440"/>
                <a:ext cx="109656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DA3AD02-4E14-4B6B-9CCF-62DC80DDF091}"/>
                  </a:ext>
                </a:extLst>
              </p14:cNvPr>
              <p14:cNvContentPartPr/>
              <p14:nvPr/>
            </p14:nvContentPartPr>
            <p14:xfrm>
              <a:off x="1019640" y="4490240"/>
              <a:ext cx="7418160" cy="739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DA3AD02-4E14-4B6B-9CCF-62DC80DDF09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011000" y="4481600"/>
                <a:ext cx="7435800" cy="75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C113131-BE86-4BE4-9713-5DED2CEEBD6A}"/>
                  </a:ext>
                </a:extLst>
              </p14:cNvPr>
              <p14:cNvContentPartPr/>
              <p14:nvPr/>
            </p14:nvContentPartPr>
            <p14:xfrm>
              <a:off x="1238880" y="5210960"/>
              <a:ext cx="161640" cy="124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C113131-BE86-4BE4-9713-5DED2CEEBD6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229880" y="5201960"/>
                <a:ext cx="1792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B57389D-29D8-4DC4-9AD6-CDD00582E618}"/>
                  </a:ext>
                </a:extLst>
              </p14:cNvPr>
              <p14:cNvContentPartPr/>
              <p14:nvPr/>
            </p14:nvContentPartPr>
            <p14:xfrm>
              <a:off x="2156160" y="5138600"/>
              <a:ext cx="15552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B57389D-29D8-4DC4-9AD6-CDD00582E61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47520" y="5129600"/>
                <a:ext cx="173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FF15D43-3C52-46BD-B707-8AAB04B80FD3}"/>
                  </a:ext>
                </a:extLst>
              </p14:cNvPr>
              <p14:cNvContentPartPr/>
              <p14:nvPr/>
            </p14:nvContentPartPr>
            <p14:xfrm>
              <a:off x="2582400" y="5370080"/>
              <a:ext cx="297000" cy="36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FF15D43-3C52-46BD-B707-8AAB04B80FD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573760" y="5361440"/>
                <a:ext cx="3146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412D23C-A1BB-4579-A166-308E71CA9067}"/>
                  </a:ext>
                </a:extLst>
              </p14:cNvPr>
              <p14:cNvContentPartPr/>
              <p14:nvPr/>
            </p14:nvContentPartPr>
            <p14:xfrm>
              <a:off x="835680" y="5434160"/>
              <a:ext cx="1602000" cy="331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412D23C-A1BB-4579-A166-308E71CA906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7040" y="5425160"/>
                <a:ext cx="16196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A65C699-3EFB-4A84-A1F7-387CE42B71F0}"/>
                  </a:ext>
                </a:extLst>
              </p14:cNvPr>
              <p14:cNvContentPartPr/>
              <p14:nvPr/>
            </p14:nvContentPartPr>
            <p14:xfrm>
              <a:off x="3135360" y="5252720"/>
              <a:ext cx="3840120" cy="13453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A65C699-3EFB-4A84-A1F7-387CE42B71F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126359" y="5243720"/>
                <a:ext cx="3857762" cy="13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8D8C426-4826-4378-A053-DB8F46F66445}"/>
                  </a:ext>
                </a:extLst>
              </p14:cNvPr>
              <p14:cNvContentPartPr/>
              <p14:nvPr/>
            </p14:nvContentPartPr>
            <p14:xfrm>
              <a:off x="2831880" y="36520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8D8C426-4826-4378-A053-DB8F46F6644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822880" y="356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C0AA299-7A77-4766-9EF6-047555D405AD}"/>
                  </a:ext>
                </a:extLst>
              </p14:cNvPr>
              <p14:cNvContentPartPr/>
              <p14:nvPr/>
            </p14:nvContentPartPr>
            <p14:xfrm>
              <a:off x="4053720" y="173480"/>
              <a:ext cx="810000" cy="489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C0AA299-7A77-4766-9EF6-047555D405A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035720" y="155840"/>
                <a:ext cx="8456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686D944-9A04-467B-AD51-2AB3B3ABF8FA}"/>
                  </a:ext>
                </a:extLst>
              </p14:cNvPr>
              <p14:cNvContentPartPr/>
              <p14:nvPr/>
            </p14:nvContentPartPr>
            <p14:xfrm>
              <a:off x="3343800" y="342680"/>
              <a:ext cx="433080" cy="295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686D944-9A04-467B-AD51-2AB3B3ABF8F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326160" y="324680"/>
                <a:ext cx="4687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2AA827A-3511-402D-B216-8437A57CA107}"/>
                  </a:ext>
                </a:extLst>
              </p14:cNvPr>
              <p14:cNvContentPartPr/>
              <p14:nvPr/>
            </p14:nvContentPartPr>
            <p14:xfrm>
              <a:off x="5178360" y="355280"/>
              <a:ext cx="43920" cy="131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2AA827A-3511-402D-B216-8437A57CA10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160720" y="337280"/>
                <a:ext cx="795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C4E1CE0-4A74-4186-806D-DF1F7C31647F}"/>
                  </a:ext>
                </a:extLst>
              </p14:cNvPr>
              <p14:cNvContentPartPr/>
              <p14:nvPr/>
            </p14:nvContentPartPr>
            <p14:xfrm>
              <a:off x="5181240" y="213080"/>
              <a:ext cx="27000" cy="30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C4E1CE0-4A74-4186-806D-DF1F7C31647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63240" y="195440"/>
                <a:ext cx="62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0E69AB7-4693-4AA3-A2A7-5A1046E1C225}"/>
                  </a:ext>
                </a:extLst>
              </p14:cNvPr>
              <p14:cNvContentPartPr/>
              <p14:nvPr/>
            </p14:nvContentPartPr>
            <p14:xfrm>
              <a:off x="6179880" y="137840"/>
              <a:ext cx="1772280" cy="493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0E69AB7-4693-4AA3-A2A7-5A1046E1C225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162240" y="120200"/>
                <a:ext cx="180792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D8E3A4A-04F2-4974-B526-C3028064B01F}"/>
                  </a:ext>
                </a:extLst>
              </p14:cNvPr>
              <p14:cNvContentPartPr/>
              <p14:nvPr/>
            </p14:nvContentPartPr>
            <p14:xfrm>
              <a:off x="5333520" y="152240"/>
              <a:ext cx="630000" cy="325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D8E3A4A-04F2-4974-B526-C3028064B01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315530" y="134240"/>
                <a:ext cx="6656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F26E76A-BDDA-4B8F-99E6-3223FA2ECEE6}"/>
                  </a:ext>
                </a:extLst>
              </p14:cNvPr>
              <p14:cNvContentPartPr/>
              <p14:nvPr/>
            </p14:nvContentPartPr>
            <p14:xfrm>
              <a:off x="565680" y="165200"/>
              <a:ext cx="2665080" cy="984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F26E76A-BDDA-4B8F-99E6-3223FA2ECEE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47682" y="147563"/>
                <a:ext cx="2700715" cy="102043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562034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A920C64-DD91-4B0C-A173-FC58AF655A9E}"/>
                  </a:ext>
                </a:extLst>
              </p14:cNvPr>
              <p14:cNvContentPartPr/>
              <p14:nvPr/>
            </p14:nvContentPartPr>
            <p14:xfrm>
              <a:off x="329160" y="243880"/>
              <a:ext cx="1810800" cy="623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A920C64-DD91-4B0C-A173-FC58AF655A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0520" y="234880"/>
                <a:ext cx="1828440" cy="64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A920C64-DD91-4B0C-A173-FC58AF655A9E}"/>
                  </a:ext>
                </a:extLst>
              </p14:cNvPr>
              <p14:cNvContentPartPr/>
              <p14:nvPr/>
            </p14:nvContentPartPr>
            <p14:xfrm>
              <a:off x="329160" y="243880"/>
              <a:ext cx="1810800" cy="623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A920C64-DD91-4B0C-A173-FC58AF655A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0520" y="234880"/>
                <a:ext cx="1828440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BC9055-E297-4E2E-A24D-7638688CAF7B}"/>
                  </a:ext>
                </a:extLst>
              </p14:cNvPr>
              <p14:cNvContentPartPr/>
              <p14:nvPr/>
            </p14:nvContentPartPr>
            <p14:xfrm>
              <a:off x="3819720" y="288520"/>
              <a:ext cx="90000" cy="127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BC9055-E297-4E2E-A24D-7638688CAF7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080" y="270880"/>
                <a:ext cx="1256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6D76104-EBDF-4800-8F5F-41DD8D449A23}"/>
                  </a:ext>
                </a:extLst>
              </p14:cNvPr>
              <p14:cNvContentPartPr/>
              <p14:nvPr/>
            </p14:nvContentPartPr>
            <p14:xfrm>
              <a:off x="5855880" y="253600"/>
              <a:ext cx="86400" cy="91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6D76104-EBDF-4800-8F5F-41DD8D449A2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38240" y="235600"/>
                <a:ext cx="12204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513A940-9483-4D7E-95F5-39F3BDB3DD99}"/>
                  </a:ext>
                </a:extLst>
              </p14:cNvPr>
              <p14:cNvContentPartPr/>
              <p14:nvPr/>
            </p14:nvContentPartPr>
            <p14:xfrm>
              <a:off x="5027880" y="123280"/>
              <a:ext cx="740880" cy="27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513A940-9483-4D7E-95F5-39F3BDB3DD9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10231" y="105640"/>
                <a:ext cx="776537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0E7335-F71A-4C41-A8ED-94BD458B9BDA}"/>
                  </a:ext>
                </a:extLst>
              </p14:cNvPr>
              <p14:cNvContentPartPr/>
              <p14:nvPr/>
            </p14:nvContentPartPr>
            <p14:xfrm>
              <a:off x="3992520" y="152080"/>
              <a:ext cx="315360" cy="22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0E7335-F71A-4C41-A8ED-94BD458B9B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74880" y="134440"/>
                <a:ext cx="3510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0E3AC40-7611-4259-BD7F-1181D82C7E3E}"/>
                  </a:ext>
                </a:extLst>
              </p14:cNvPr>
              <p14:cNvContentPartPr/>
              <p14:nvPr/>
            </p14:nvContentPartPr>
            <p14:xfrm>
              <a:off x="7654800" y="182320"/>
              <a:ext cx="442800" cy="262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0E3AC40-7611-4259-BD7F-1181D82C7E3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7160" y="164680"/>
                <a:ext cx="4784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9DCF27B-7C52-4987-BD2D-BE8222E1A96F}"/>
                  </a:ext>
                </a:extLst>
              </p14:cNvPr>
              <p14:cNvContentPartPr/>
              <p14:nvPr/>
            </p14:nvContentPartPr>
            <p14:xfrm>
              <a:off x="4490400" y="144160"/>
              <a:ext cx="266040" cy="858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9DCF27B-7C52-4987-BD2D-BE8222E1A9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72400" y="126160"/>
                <a:ext cx="301680" cy="89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2159C26-6127-43DF-AF52-0ABEBC86AF9D}"/>
                  </a:ext>
                </a:extLst>
              </p14:cNvPr>
              <p14:cNvContentPartPr/>
              <p14:nvPr/>
            </p14:nvContentPartPr>
            <p14:xfrm>
              <a:off x="3819720" y="611800"/>
              <a:ext cx="421920" cy="257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2159C26-6127-43DF-AF52-0ABEBC86AF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02080" y="594160"/>
                <a:ext cx="45756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1142153-2BBB-4178-930B-5CD287BB969A}"/>
                  </a:ext>
                </a:extLst>
              </p14:cNvPr>
              <p14:cNvContentPartPr/>
              <p14:nvPr/>
            </p14:nvContentPartPr>
            <p14:xfrm>
              <a:off x="2532360" y="133720"/>
              <a:ext cx="1206360" cy="972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1142153-2BBB-4178-930B-5CD287BB96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14720" y="115720"/>
                <a:ext cx="1242000" cy="10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A6B593-4AF8-4DEA-AB48-EB21BE928DD6}"/>
                  </a:ext>
                </a:extLst>
              </p14:cNvPr>
              <p14:cNvContentPartPr/>
              <p14:nvPr/>
            </p14:nvContentPartPr>
            <p14:xfrm>
              <a:off x="5851560" y="599200"/>
              <a:ext cx="12600" cy="16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A6B593-4AF8-4DEA-AB48-EB21BE928DD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33920" y="581200"/>
                <a:ext cx="482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A20755F-FF60-4D57-BF10-C8061786842C}"/>
                  </a:ext>
                </a:extLst>
              </p14:cNvPr>
              <p14:cNvContentPartPr/>
              <p14:nvPr/>
            </p14:nvContentPartPr>
            <p14:xfrm>
              <a:off x="5966040" y="660040"/>
              <a:ext cx="55800" cy="126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A20755F-FF60-4D57-BF10-C8061786842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48400" y="642400"/>
                <a:ext cx="9144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5398504-8595-4754-929E-0AE3467E1C19}"/>
                  </a:ext>
                </a:extLst>
              </p14:cNvPr>
              <p14:cNvContentPartPr/>
              <p14:nvPr/>
            </p14:nvContentPartPr>
            <p14:xfrm>
              <a:off x="7765680" y="660040"/>
              <a:ext cx="218880" cy="289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5398504-8595-4754-929E-0AE3467E1C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47650" y="642400"/>
                <a:ext cx="254579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668553D-8009-4998-819B-6500AF0FA70A}"/>
                  </a:ext>
                </a:extLst>
              </p14:cNvPr>
              <p14:cNvContentPartPr/>
              <p14:nvPr/>
            </p14:nvContentPartPr>
            <p14:xfrm>
              <a:off x="6141360" y="121480"/>
              <a:ext cx="1438920" cy="828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668553D-8009-4998-819B-6500AF0FA70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23720" y="103840"/>
                <a:ext cx="1474560" cy="86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CA0FFA9-645A-4340-B1AF-78AE1970105E}"/>
                  </a:ext>
                </a:extLst>
              </p14:cNvPr>
              <p14:cNvContentPartPr/>
              <p14:nvPr/>
            </p14:nvContentPartPr>
            <p14:xfrm>
              <a:off x="5282760" y="518200"/>
              <a:ext cx="469080" cy="29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CA0FFA9-645A-4340-B1AF-78AE197010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65120" y="500560"/>
                <a:ext cx="5047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3D578FD-3F2F-4147-B1C7-146633D12D9A}"/>
                  </a:ext>
                </a:extLst>
              </p14:cNvPr>
              <p14:cNvContentPartPr/>
              <p14:nvPr/>
            </p14:nvContentPartPr>
            <p14:xfrm>
              <a:off x="4978200" y="578680"/>
              <a:ext cx="213840" cy="235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3D578FD-3F2F-4147-B1C7-146633D12D9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60200" y="561040"/>
                <a:ext cx="249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DF69231-3527-476A-8E64-E032C2C1164D}"/>
                  </a:ext>
                </a:extLst>
              </p14:cNvPr>
              <p14:cNvContentPartPr/>
              <p14:nvPr/>
            </p14:nvContentPartPr>
            <p14:xfrm>
              <a:off x="8075280" y="782080"/>
              <a:ext cx="113400" cy="164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DF69231-3527-476A-8E64-E032C2C116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57696" y="764080"/>
                <a:ext cx="148927" cy="19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5821913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FFF4BE-A658-4093-92B5-189BEBD5DA1F}"/>
                  </a:ext>
                </a:extLst>
              </p14:cNvPr>
              <p14:cNvContentPartPr/>
              <p14:nvPr/>
            </p14:nvContentPartPr>
            <p14:xfrm>
              <a:off x="397200" y="925160"/>
              <a:ext cx="956880" cy="483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FFF4BE-A658-4093-92B5-189BEBD5DA1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8560" y="916160"/>
                <a:ext cx="97452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83337B-804F-4137-B550-1399CC7B91CE}"/>
                  </a:ext>
                </a:extLst>
              </p14:cNvPr>
              <p14:cNvContentPartPr/>
              <p14:nvPr/>
            </p14:nvContentPartPr>
            <p14:xfrm>
              <a:off x="2189640" y="1156280"/>
              <a:ext cx="174600" cy="2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83337B-804F-4137-B550-1399CC7B91C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180640" y="1147640"/>
                <a:ext cx="1922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924EA56-F742-4615-971E-3B4E55C9911B}"/>
                  </a:ext>
                </a:extLst>
              </p14:cNvPr>
              <p14:cNvContentPartPr/>
              <p14:nvPr/>
            </p14:nvContentPartPr>
            <p14:xfrm>
              <a:off x="2178840" y="1252040"/>
              <a:ext cx="181800" cy="2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924EA56-F742-4615-971E-3B4E55C9911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170200" y="1243400"/>
                <a:ext cx="199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6AF7D-FDBC-4B15-86A3-2BE18D12C905}"/>
                  </a:ext>
                </a:extLst>
              </p14:cNvPr>
              <p14:cNvContentPartPr/>
              <p14:nvPr/>
            </p14:nvContentPartPr>
            <p14:xfrm>
              <a:off x="2196840" y="1355720"/>
              <a:ext cx="16884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6AF7D-FDBC-4B15-86A3-2BE18D12C90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187840" y="1346720"/>
                <a:ext cx="186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28EA2D9-96D2-456E-A5D9-E1983A6C89D8}"/>
                  </a:ext>
                </a:extLst>
              </p14:cNvPr>
              <p14:cNvContentPartPr/>
              <p14:nvPr/>
            </p14:nvContentPartPr>
            <p14:xfrm>
              <a:off x="1737480" y="1070600"/>
              <a:ext cx="255960" cy="435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28EA2D9-96D2-456E-A5D9-E1983A6C89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728852" y="1061600"/>
                <a:ext cx="273575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CB26F3-7D90-4713-B33E-BE641A801D07}"/>
                  </a:ext>
                </a:extLst>
              </p14:cNvPr>
              <p14:cNvContentPartPr/>
              <p14:nvPr/>
            </p14:nvContentPartPr>
            <p14:xfrm>
              <a:off x="2518680" y="1015520"/>
              <a:ext cx="230400" cy="486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CB26F3-7D90-4713-B33E-BE641A801D0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510040" y="1006520"/>
                <a:ext cx="24804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64EDF8E-E765-490A-A74D-7A1D39A5CFF3}"/>
                  </a:ext>
                </a:extLst>
              </p14:cNvPr>
              <p14:cNvContentPartPr/>
              <p14:nvPr/>
            </p14:nvContentPartPr>
            <p14:xfrm>
              <a:off x="2585280" y="1264280"/>
              <a:ext cx="195840" cy="119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64EDF8E-E765-490A-A74D-7A1D39A5CFF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576280" y="1255280"/>
                <a:ext cx="213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D5CF42C-06B1-486C-B977-828D417A8F63}"/>
                  </a:ext>
                </a:extLst>
              </p14:cNvPr>
              <p14:cNvContentPartPr/>
              <p14:nvPr/>
            </p14:nvContentPartPr>
            <p14:xfrm>
              <a:off x="2850240" y="1330160"/>
              <a:ext cx="107280" cy="137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D5CF42C-06B1-486C-B977-828D417A8F6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2841240" y="1321520"/>
                <a:ext cx="12492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DD17BD-6E91-43A7-86BB-7879CE7C9D6D}"/>
                  </a:ext>
                </a:extLst>
              </p14:cNvPr>
              <p14:cNvContentPartPr/>
              <p14:nvPr/>
            </p14:nvContentPartPr>
            <p14:xfrm>
              <a:off x="3079560" y="1285520"/>
              <a:ext cx="463320" cy="18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DD17BD-6E91-43A7-86BB-7879CE7C9D6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070560" y="1276880"/>
                <a:ext cx="4809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86FAB7C-0F80-4024-933D-6D3D48BFD3E5}"/>
                  </a:ext>
                </a:extLst>
              </p14:cNvPr>
              <p14:cNvContentPartPr/>
              <p14:nvPr/>
            </p14:nvContentPartPr>
            <p14:xfrm>
              <a:off x="3806760" y="1037840"/>
              <a:ext cx="218160" cy="443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86FAB7C-0F80-4024-933D-6D3D48BFD3E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797760" y="1029200"/>
                <a:ext cx="23580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CA16C5-0710-4950-B9E8-AD04135D63A9}"/>
                  </a:ext>
                </a:extLst>
              </p14:cNvPr>
              <p14:cNvContentPartPr/>
              <p14:nvPr/>
            </p14:nvContentPartPr>
            <p14:xfrm>
              <a:off x="4101600" y="1313240"/>
              <a:ext cx="129960" cy="12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CA16C5-0710-4950-B9E8-AD04135D63A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92600" y="1304240"/>
                <a:ext cx="1476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332BDB-0AF3-44A3-A34B-65E87E67F682}"/>
                  </a:ext>
                </a:extLst>
              </p14:cNvPr>
              <p14:cNvContentPartPr/>
              <p14:nvPr/>
            </p14:nvContentPartPr>
            <p14:xfrm>
              <a:off x="4298160" y="1289480"/>
              <a:ext cx="166680" cy="159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332BDB-0AF3-44A3-A34B-65E87E67F68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89520" y="1280840"/>
                <a:ext cx="1843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AE7DF27-5E80-4E60-84B3-D12639A16375}"/>
                  </a:ext>
                </a:extLst>
              </p14:cNvPr>
              <p14:cNvContentPartPr/>
              <p14:nvPr/>
            </p14:nvContentPartPr>
            <p14:xfrm>
              <a:off x="5284200" y="1109480"/>
              <a:ext cx="183240" cy="535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AE7DF27-5E80-4E60-84B3-D12639A16375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275560" y="1100840"/>
                <a:ext cx="2008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E252A67-6655-4510-8061-C2F8E19FDB90}"/>
                  </a:ext>
                </a:extLst>
              </p14:cNvPr>
              <p14:cNvContentPartPr/>
              <p14:nvPr/>
            </p14:nvContentPartPr>
            <p14:xfrm>
              <a:off x="4666080" y="1085000"/>
              <a:ext cx="325080" cy="352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E252A67-6655-4510-8061-C2F8E19FDB9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57080" y="1076360"/>
                <a:ext cx="3427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9477039-500B-46D0-81D6-423B469A1C19}"/>
                  </a:ext>
                </a:extLst>
              </p14:cNvPr>
              <p14:cNvContentPartPr/>
              <p14:nvPr/>
            </p14:nvContentPartPr>
            <p14:xfrm>
              <a:off x="6231360" y="1310360"/>
              <a:ext cx="1080" cy="92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9477039-500B-46D0-81D6-423B469A1C19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222720" y="1301720"/>
                <a:ext cx="187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7484C30-338C-4253-882E-3B1FFF15825E}"/>
                  </a:ext>
                </a:extLst>
              </p14:cNvPr>
              <p14:cNvContentPartPr/>
              <p14:nvPr/>
            </p14:nvContentPartPr>
            <p14:xfrm>
              <a:off x="6202200" y="1237640"/>
              <a:ext cx="24120" cy="12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7484C30-338C-4253-882E-3B1FFF15825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193560" y="1228640"/>
                <a:ext cx="417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9CBACAD-963D-46E2-A09F-3B9EE257DDD3}"/>
                  </a:ext>
                </a:extLst>
              </p14:cNvPr>
              <p14:cNvContentPartPr/>
              <p14:nvPr/>
            </p14:nvContentPartPr>
            <p14:xfrm>
              <a:off x="6324240" y="1294520"/>
              <a:ext cx="326520" cy="145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9CBACAD-963D-46E2-A09F-3B9EE257DDD3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315240" y="1285880"/>
                <a:ext cx="3441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246694-C5A0-46B0-9D06-00EAF19AAD53}"/>
                  </a:ext>
                </a:extLst>
              </p14:cNvPr>
              <p14:cNvContentPartPr/>
              <p14:nvPr/>
            </p14:nvContentPartPr>
            <p14:xfrm>
              <a:off x="5550960" y="1117040"/>
              <a:ext cx="589320" cy="343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246694-C5A0-46B0-9D06-00EAF19AAD53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41965" y="1108040"/>
                <a:ext cx="606949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BFF62B6-9DF5-4BC3-8B54-B8C51AC5BFD0}"/>
                  </a:ext>
                </a:extLst>
              </p14:cNvPr>
              <p14:cNvContentPartPr/>
              <p14:nvPr/>
            </p14:nvContentPartPr>
            <p14:xfrm>
              <a:off x="329160" y="243880"/>
              <a:ext cx="1810800" cy="623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BFF62B6-9DF5-4BC3-8B54-B8C51AC5BFD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20160" y="234880"/>
                <a:ext cx="1828440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F45F232-4100-4FB2-8492-588376807971}"/>
                  </a:ext>
                </a:extLst>
              </p14:cNvPr>
              <p14:cNvContentPartPr/>
              <p14:nvPr/>
            </p14:nvContentPartPr>
            <p14:xfrm>
              <a:off x="3819720" y="288520"/>
              <a:ext cx="90000" cy="127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F45F232-4100-4FB2-8492-588376807971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802080" y="270880"/>
                <a:ext cx="1256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C3BE14C-5383-4733-BBBD-059C29991815}"/>
                  </a:ext>
                </a:extLst>
              </p14:cNvPr>
              <p14:cNvContentPartPr/>
              <p14:nvPr/>
            </p14:nvContentPartPr>
            <p14:xfrm>
              <a:off x="5855880" y="253600"/>
              <a:ext cx="86400" cy="91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C3BE14C-5383-4733-BBBD-059C29991815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838240" y="235600"/>
                <a:ext cx="12204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2D9B8AD-EB22-4AF3-8EE8-60ACC89479BF}"/>
                  </a:ext>
                </a:extLst>
              </p14:cNvPr>
              <p14:cNvContentPartPr/>
              <p14:nvPr/>
            </p14:nvContentPartPr>
            <p14:xfrm>
              <a:off x="5027880" y="123280"/>
              <a:ext cx="740880" cy="2728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2D9B8AD-EB22-4AF3-8EE8-60ACC89479BF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010231" y="105640"/>
                <a:ext cx="776537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90225987-54E0-4903-A18A-E797F0F9F358}"/>
                  </a:ext>
                </a:extLst>
              </p14:cNvPr>
              <p14:cNvContentPartPr/>
              <p14:nvPr/>
            </p14:nvContentPartPr>
            <p14:xfrm>
              <a:off x="3992520" y="152080"/>
              <a:ext cx="315360" cy="2253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90225987-54E0-4903-A18A-E797F0F9F358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974880" y="134440"/>
                <a:ext cx="3510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8C4A6EC-D250-480C-8322-0D40DEE6E143}"/>
                  </a:ext>
                </a:extLst>
              </p14:cNvPr>
              <p14:cNvContentPartPr/>
              <p14:nvPr/>
            </p14:nvContentPartPr>
            <p14:xfrm>
              <a:off x="7654800" y="182320"/>
              <a:ext cx="442800" cy="2624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8C4A6EC-D250-480C-8322-0D40DEE6E14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37160" y="164680"/>
                <a:ext cx="4784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3C3F4228-39AE-47B4-901D-5DA3517360D3}"/>
                  </a:ext>
                </a:extLst>
              </p14:cNvPr>
              <p14:cNvContentPartPr/>
              <p14:nvPr/>
            </p14:nvContentPartPr>
            <p14:xfrm>
              <a:off x="4490400" y="144160"/>
              <a:ext cx="266040" cy="8589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3C3F4228-39AE-47B4-901D-5DA3517360D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472400" y="126160"/>
                <a:ext cx="301680" cy="89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B7C6BB6-3FDB-4C93-BA44-36DDE97C0124}"/>
                  </a:ext>
                </a:extLst>
              </p14:cNvPr>
              <p14:cNvContentPartPr/>
              <p14:nvPr/>
            </p14:nvContentPartPr>
            <p14:xfrm>
              <a:off x="3819720" y="611800"/>
              <a:ext cx="421920" cy="2574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B7C6BB6-3FDB-4C93-BA44-36DDE97C012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802080" y="594160"/>
                <a:ext cx="45756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C0D47B56-1EFF-4C64-9E47-2F4A06B607F8}"/>
                  </a:ext>
                </a:extLst>
              </p14:cNvPr>
              <p14:cNvContentPartPr/>
              <p14:nvPr/>
            </p14:nvContentPartPr>
            <p14:xfrm>
              <a:off x="2532360" y="133720"/>
              <a:ext cx="1206360" cy="9727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C0D47B56-1EFF-4C64-9E47-2F4A06B607F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514720" y="115720"/>
                <a:ext cx="1242000" cy="10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D6AFFA43-EE1B-441A-B9CF-FBB7CF4717FD}"/>
                  </a:ext>
                </a:extLst>
              </p14:cNvPr>
              <p14:cNvContentPartPr/>
              <p14:nvPr/>
            </p14:nvContentPartPr>
            <p14:xfrm>
              <a:off x="5851560" y="599200"/>
              <a:ext cx="12600" cy="1670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D6AFFA43-EE1B-441A-B9CF-FBB7CF4717FD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833920" y="581200"/>
                <a:ext cx="482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5F286610-B49C-40D8-871E-BCF1147B0429}"/>
                  </a:ext>
                </a:extLst>
              </p14:cNvPr>
              <p14:cNvContentPartPr/>
              <p14:nvPr/>
            </p14:nvContentPartPr>
            <p14:xfrm>
              <a:off x="5966040" y="660040"/>
              <a:ext cx="55800" cy="1260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5F286610-B49C-40D8-871E-BCF1147B0429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948400" y="642400"/>
                <a:ext cx="9144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629A2D72-C928-4B01-B8AC-E4736EA3070D}"/>
                  </a:ext>
                </a:extLst>
              </p14:cNvPr>
              <p14:cNvContentPartPr/>
              <p14:nvPr/>
            </p14:nvContentPartPr>
            <p14:xfrm>
              <a:off x="7765680" y="660040"/>
              <a:ext cx="218880" cy="2890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629A2D72-C928-4B01-B8AC-E4736EA3070D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747650" y="642400"/>
                <a:ext cx="254579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78D7A568-D211-44CA-A795-19738E41447F}"/>
                  </a:ext>
                </a:extLst>
              </p14:cNvPr>
              <p14:cNvContentPartPr/>
              <p14:nvPr/>
            </p14:nvContentPartPr>
            <p14:xfrm>
              <a:off x="6141360" y="121480"/>
              <a:ext cx="1438920" cy="8287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78D7A568-D211-44CA-A795-19738E41447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123720" y="103840"/>
                <a:ext cx="1474560" cy="86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4BFBF1DF-64CB-4BA1-91C3-EB5BF86F1B18}"/>
                  </a:ext>
                </a:extLst>
              </p14:cNvPr>
              <p14:cNvContentPartPr/>
              <p14:nvPr/>
            </p14:nvContentPartPr>
            <p14:xfrm>
              <a:off x="5282760" y="518200"/>
              <a:ext cx="469080" cy="2944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4BFBF1DF-64CB-4BA1-91C3-EB5BF86F1B1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265120" y="500560"/>
                <a:ext cx="5047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7BB534B2-52CA-4FB5-857A-A427139D62CF}"/>
                  </a:ext>
                </a:extLst>
              </p14:cNvPr>
              <p14:cNvContentPartPr/>
              <p14:nvPr/>
            </p14:nvContentPartPr>
            <p14:xfrm>
              <a:off x="4978200" y="578680"/>
              <a:ext cx="213840" cy="2350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7BB534B2-52CA-4FB5-857A-A427139D62CF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960200" y="561040"/>
                <a:ext cx="249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4AB3E5C-6867-4BA2-ACE1-E3461A600CB8}"/>
                  </a:ext>
                </a:extLst>
              </p14:cNvPr>
              <p14:cNvContentPartPr/>
              <p14:nvPr/>
            </p14:nvContentPartPr>
            <p14:xfrm>
              <a:off x="8075280" y="782080"/>
              <a:ext cx="113400" cy="164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4AB3E5C-6867-4BA2-ACE1-E3461A600CB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8057696" y="764080"/>
                <a:ext cx="148927" cy="19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735913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A920C64-DD91-4B0C-A173-FC58AF655A9E}"/>
                  </a:ext>
                </a:extLst>
              </p14:cNvPr>
              <p14:cNvContentPartPr/>
              <p14:nvPr/>
            </p14:nvContentPartPr>
            <p14:xfrm>
              <a:off x="329160" y="243880"/>
              <a:ext cx="1810800" cy="623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A920C64-DD91-4B0C-A173-FC58AF655A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0520" y="234880"/>
                <a:ext cx="1828440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FFF4BE-A658-4093-92B5-189BEBD5DA1F}"/>
                  </a:ext>
                </a:extLst>
              </p14:cNvPr>
              <p14:cNvContentPartPr/>
              <p14:nvPr/>
            </p14:nvContentPartPr>
            <p14:xfrm>
              <a:off x="397200" y="925160"/>
              <a:ext cx="956880" cy="483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FFF4BE-A658-4093-92B5-189BEBD5DA1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8560" y="916160"/>
                <a:ext cx="97452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83337B-804F-4137-B550-1399CC7B91CE}"/>
                  </a:ext>
                </a:extLst>
              </p14:cNvPr>
              <p14:cNvContentPartPr/>
              <p14:nvPr/>
            </p14:nvContentPartPr>
            <p14:xfrm>
              <a:off x="2189640" y="1156280"/>
              <a:ext cx="174600" cy="2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83337B-804F-4137-B550-1399CC7B91C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180640" y="1147640"/>
                <a:ext cx="1922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924EA56-F742-4615-971E-3B4E55C9911B}"/>
                  </a:ext>
                </a:extLst>
              </p14:cNvPr>
              <p14:cNvContentPartPr/>
              <p14:nvPr/>
            </p14:nvContentPartPr>
            <p14:xfrm>
              <a:off x="2178840" y="1252040"/>
              <a:ext cx="181800" cy="2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924EA56-F742-4615-971E-3B4E55C9911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170200" y="1243400"/>
                <a:ext cx="199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6AF7D-FDBC-4B15-86A3-2BE18D12C905}"/>
                  </a:ext>
                </a:extLst>
              </p14:cNvPr>
              <p14:cNvContentPartPr/>
              <p14:nvPr/>
            </p14:nvContentPartPr>
            <p14:xfrm>
              <a:off x="2196840" y="1355720"/>
              <a:ext cx="16884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6AF7D-FDBC-4B15-86A3-2BE18D12C90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187840" y="1346720"/>
                <a:ext cx="186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28EA2D9-96D2-456E-A5D9-E1983A6C89D8}"/>
                  </a:ext>
                </a:extLst>
              </p14:cNvPr>
              <p14:cNvContentPartPr/>
              <p14:nvPr/>
            </p14:nvContentPartPr>
            <p14:xfrm>
              <a:off x="1737480" y="1070600"/>
              <a:ext cx="255960" cy="435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28EA2D9-96D2-456E-A5D9-E1983A6C89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728852" y="1061600"/>
                <a:ext cx="273575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CB26F3-7D90-4713-B33E-BE641A801D07}"/>
                  </a:ext>
                </a:extLst>
              </p14:cNvPr>
              <p14:cNvContentPartPr/>
              <p14:nvPr/>
            </p14:nvContentPartPr>
            <p14:xfrm>
              <a:off x="2518680" y="1015520"/>
              <a:ext cx="230400" cy="486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CB26F3-7D90-4713-B33E-BE641A801D0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510040" y="1006520"/>
                <a:ext cx="24804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64EDF8E-E765-490A-A74D-7A1D39A5CFF3}"/>
                  </a:ext>
                </a:extLst>
              </p14:cNvPr>
              <p14:cNvContentPartPr/>
              <p14:nvPr/>
            </p14:nvContentPartPr>
            <p14:xfrm>
              <a:off x="2585280" y="1264280"/>
              <a:ext cx="195840" cy="119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64EDF8E-E765-490A-A74D-7A1D39A5CFF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576280" y="1255280"/>
                <a:ext cx="213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D5CF42C-06B1-486C-B977-828D417A8F63}"/>
                  </a:ext>
                </a:extLst>
              </p14:cNvPr>
              <p14:cNvContentPartPr/>
              <p14:nvPr/>
            </p14:nvContentPartPr>
            <p14:xfrm>
              <a:off x="2850240" y="1330160"/>
              <a:ext cx="107280" cy="137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D5CF42C-06B1-486C-B977-828D417A8F6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2841240" y="1321520"/>
                <a:ext cx="12492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DD17BD-6E91-43A7-86BB-7879CE7C9D6D}"/>
                  </a:ext>
                </a:extLst>
              </p14:cNvPr>
              <p14:cNvContentPartPr/>
              <p14:nvPr/>
            </p14:nvContentPartPr>
            <p14:xfrm>
              <a:off x="3079560" y="1285520"/>
              <a:ext cx="463320" cy="18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DD17BD-6E91-43A7-86BB-7879CE7C9D6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070560" y="1276880"/>
                <a:ext cx="4809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86FAB7C-0F80-4024-933D-6D3D48BFD3E5}"/>
                  </a:ext>
                </a:extLst>
              </p14:cNvPr>
              <p14:cNvContentPartPr/>
              <p14:nvPr/>
            </p14:nvContentPartPr>
            <p14:xfrm>
              <a:off x="3806760" y="1037840"/>
              <a:ext cx="218160" cy="443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86FAB7C-0F80-4024-933D-6D3D48BFD3E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797760" y="1029200"/>
                <a:ext cx="23580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CA16C5-0710-4950-B9E8-AD04135D63A9}"/>
                  </a:ext>
                </a:extLst>
              </p14:cNvPr>
              <p14:cNvContentPartPr/>
              <p14:nvPr/>
            </p14:nvContentPartPr>
            <p14:xfrm>
              <a:off x="4101600" y="1313240"/>
              <a:ext cx="129960" cy="12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CA16C5-0710-4950-B9E8-AD04135D63A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92600" y="1304240"/>
                <a:ext cx="1476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332BDB-0AF3-44A3-A34B-65E87E67F682}"/>
                  </a:ext>
                </a:extLst>
              </p14:cNvPr>
              <p14:cNvContentPartPr/>
              <p14:nvPr/>
            </p14:nvContentPartPr>
            <p14:xfrm>
              <a:off x="4298160" y="1289480"/>
              <a:ext cx="166680" cy="159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332BDB-0AF3-44A3-A34B-65E87E67F68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89520" y="1280840"/>
                <a:ext cx="1843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AE7DF27-5E80-4E60-84B3-D12639A16375}"/>
                  </a:ext>
                </a:extLst>
              </p14:cNvPr>
              <p14:cNvContentPartPr/>
              <p14:nvPr/>
            </p14:nvContentPartPr>
            <p14:xfrm>
              <a:off x="5284200" y="1109480"/>
              <a:ext cx="183240" cy="535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AE7DF27-5E80-4E60-84B3-D12639A16375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275560" y="1100840"/>
                <a:ext cx="2008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E252A67-6655-4510-8061-C2F8E19FDB90}"/>
                  </a:ext>
                </a:extLst>
              </p14:cNvPr>
              <p14:cNvContentPartPr/>
              <p14:nvPr/>
            </p14:nvContentPartPr>
            <p14:xfrm>
              <a:off x="4666080" y="1085000"/>
              <a:ext cx="325080" cy="352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E252A67-6655-4510-8061-C2F8E19FDB9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57080" y="1076360"/>
                <a:ext cx="3427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9477039-500B-46D0-81D6-423B469A1C19}"/>
                  </a:ext>
                </a:extLst>
              </p14:cNvPr>
              <p14:cNvContentPartPr/>
              <p14:nvPr/>
            </p14:nvContentPartPr>
            <p14:xfrm>
              <a:off x="6231360" y="1310360"/>
              <a:ext cx="1080" cy="92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9477039-500B-46D0-81D6-423B469A1C19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222720" y="1301720"/>
                <a:ext cx="187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7484C30-338C-4253-882E-3B1FFF15825E}"/>
                  </a:ext>
                </a:extLst>
              </p14:cNvPr>
              <p14:cNvContentPartPr/>
              <p14:nvPr/>
            </p14:nvContentPartPr>
            <p14:xfrm>
              <a:off x="6202200" y="1237640"/>
              <a:ext cx="24120" cy="12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7484C30-338C-4253-882E-3B1FFF15825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193560" y="1228640"/>
                <a:ext cx="417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9CBACAD-963D-46E2-A09F-3B9EE257DDD3}"/>
                  </a:ext>
                </a:extLst>
              </p14:cNvPr>
              <p14:cNvContentPartPr/>
              <p14:nvPr/>
            </p14:nvContentPartPr>
            <p14:xfrm>
              <a:off x="6324240" y="1294520"/>
              <a:ext cx="326520" cy="145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9CBACAD-963D-46E2-A09F-3B9EE257DDD3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315240" y="1285880"/>
                <a:ext cx="3441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246694-C5A0-46B0-9D06-00EAF19AAD53}"/>
                  </a:ext>
                </a:extLst>
              </p14:cNvPr>
              <p14:cNvContentPartPr/>
              <p14:nvPr/>
            </p14:nvContentPartPr>
            <p14:xfrm>
              <a:off x="5550960" y="1117040"/>
              <a:ext cx="589320" cy="343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246694-C5A0-46B0-9D06-00EAF19AAD53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41965" y="1108040"/>
                <a:ext cx="606949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C724D9-42DC-4D73-9DC1-EC3804AB9512}"/>
                  </a:ext>
                </a:extLst>
              </p14:cNvPr>
              <p14:cNvContentPartPr/>
              <p14:nvPr/>
            </p14:nvContentPartPr>
            <p14:xfrm>
              <a:off x="6811320" y="1443560"/>
              <a:ext cx="23400" cy="3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C724D9-42DC-4D73-9DC1-EC3804AB951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802320" y="1434920"/>
                <a:ext cx="41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4C0816-0B38-4C19-B1B1-DCF9FEE8705A}"/>
                  </a:ext>
                </a:extLst>
              </p14:cNvPr>
              <p14:cNvContentPartPr/>
              <p14:nvPr/>
            </p14:nvContentPartPr>
            <p14:xfrm>
              <a:off x="7045680" y="1204160"/>
              <a:ext cx="1481400" cy="335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4C0816-0B38-4C19-B1B1-DCF9FEE8705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037040" y="1195520"/>
                <a:ext cx="14990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56A9825-988D-4415-A887-918019F457C7}"/>
                  </a:ext>
                </a:extLst>
              </p14:cNvPr>
              <p14:cNvContentPartPr/>
              <p14:nvPr/>
            </p14:nvContentPartPr>
            <p14:xfrm>
              <a:off x="8710680" y="1463000"/>
              <a:ext cx="5220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56A9825-988D-4415-A887-918019F457C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701680" y="1454000"/>
                <a:ext cx="6984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4CD09F-A4DB-4EFE-9F3E-073C79950020}"/>
                  </a:ext>
                </a:extLst>
              </p14:cNvPr>
              <p14:cNvContentPartPr/>
              <p14:nvPr/>
            </p14:nvContentPartPr>
            <p14:xfrm>
              <a:off x="8708160" y="1343480"/>
              <a:ext cx="39960" cy="417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4CD09F-A4DB-4EFE-9F3E-073C7995002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99240" y="1334765"/>
                <a:ext cx="57443" cy="595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3D952C06-5500-40E4-BEA1-957622D5A699}"/>
                  </a:ext>
                </a:extLst>
              </p14:cNvPr>
              <p14:cNvContentPartPr/>
              <p14:nvPr/>
            </p14:nvContentPartPr>
            <p14:xfrm>
              <a:off x="298200" y="1530680"/>
              <a:ext cx="4220280" cy="16466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3D952C06-5500-40E4-BEA1-957622D5A69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89200" y="1521680"/>
                <a:ext cx="4237920" cy="16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8C022FA-0B43-4B6E-8CC9-6F633E012A58}"/>
                  </a:ext>
                </a:extLst>
              </p14:cNvPr>
              <p14:cNvContentPartPr/>
              <p14:nvPr/>
            </p14:nvContentPartPr>
            <p14:xfrm>
              <a:off x="3819720" y="288520"/>
              <a:ext cx="90000" cy="127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8C022FA-0B43-4B6E-8CC9-6F633E012A58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802080" y="270880"/>
                <a:ext cx="1256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45E8C3B-C236-4C74-B526-B04EB8AD2B12}"/>
                  </a:ext>
                </a:extLst>
              </p14:cNvPr>
              <p14:cNvContentPartPr/>
              <p14:nvPr/>
            </p14:nvContentPartPr>
            <p14:xfrm>
              <a:off x="5855880" y="253600"/>
              <a:ext cx="86400" cy="91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45E8C3B-C236-4C74-B526-B04EB8AD2B12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838240" y="235600"/>
                <a:ext cx="12204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366CA84-895F-4820-8FB2-FC1F66C4321C}"/>
                  </a:ext>
                </a:extLst>
              </p14:cNvPr>
              <p14:cNvContentPartPr/>
              <p14:nvPr/>
            </p14:nvContentPartPr>
            <p14:xfrm>
              <a:off x="5027880" y="123280"/>
              <a:ext cx="740880" cy="2728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366CA84-895F-4820-8FB2-FC1F66C4321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010231" y="105640"/>
                <a:ext cx="776537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D592C6-3567-4E77-B9F6-C551DC213486}"/>
                  </a:ext>
                </a:extLst>
              </p14:cNvPr>
              <p14:cNvContentPartPr/>
              <p14:nvPr/>
            </p14:nvContentPartPr>
            <p14:xfrm>
              <a:off x="3992520" y="152080"/>
              <a:ext cx="315360" cy="225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D592C6-3567-4E77-B9F6-C551DC21348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974880" y="134440"/>
                <a:ext cx="3510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49D8CB8-CC48-484E-AF43-DA915E63A81D}"/>
                  </a:ext>
                </a:extLst>
              </p14:cNvPr>
              <p14:cNvContentPartPr/>
              <p14:nvPr/>
            </p14:nvContentPartPr>
            <p14:xfrm>
              <a:off x="7654800" y="182320"/>
              <a:ext cx="442800" cy="262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49D8CB8-CC48-484E-AF43-DA915E63A81D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637160" y="164680"/>
                <a:ext cx="4784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C12746F-5FEF-494D-9999-547C040950E8}"/>
                  </a:ext>
                </a:extLst>
              </p14:cNvPr>
              <p14:cNvContentPartPr/>
              <p14:nvPr/>
            </p14:nvContentPartPr>
            <p14:xfrm>
              <a:off x="4490400" y="144160"/>
              <a:ext cx="266040" cy="858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C12746F-5FEF-494D-9999-547C040950E8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472400" y="126160"/>
                <a:ext cx="301680" cy="89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430C21B-B3AB-4A0E-8113-152725B908D3}"/>
                  </a:ext>
                </a:extLst>
              </p14:cNvPr>
              <p14:cNvContentPartPr/>
              <p14:nvPr/>
            </p14:nvContentPartPr>
            <p14:xfrm>
              <a:off x="3819720" y="611800"/>
              <a:ext cx="421920" cy="257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430C21B-B3AB-4A0E-8113-152725B908D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802080" y="594160"/>
                <a:ext cx="45756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CDAEF40-6A37-4669-831C-A743718333BB}"/>
                  </a:ext>
                </a:extLst>
              </p14:cNvPr>
              <p14:cNvContentPartPr/>
              <p14:nvPr/>
            </p14:nvContentPartPr>
            <p14:xfrm>
              <a:off x="2532360" y="133720"/>
              <a:ext cx="1206360" cy="972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CDAEF40-6A37-4669-831C-A743718333B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514720" y="115720"/>
                <a:ext cx="1242000" cy="10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D740591-40AD-46FE-BE4E-3CD1CB4CFC4C}"/>
                  </a:ext>
                </a:extLst>
              </p14:cNvPr>
              <p14:cNvContentPartPr/>
              <p14:nvPr/>
            </p14:nvContentPartPr>
            <p14:xfrm>
              <a:off x="5851560" y="599200"/>
              <a:ext cx="12600" cy="1670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D740591-40AD-46FE-BE4E-3CD1CB4CFC4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33920" y="581200"/>
                <a:ext cx="482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7FDFEEB-ADE2-4D47-AFA7-BC55FF10F1AE}"/>
                  </a:ext>
                </a:extLst>
              </p14:cNvPr>
              <p14:cNvContentPartPr/>
              <p14:nvPr/>
            </p14:nvContentPartPr>
            <p14:xfrm>
              <a:off x="5966040" y="660040"/>
              <a:ext cx="55800" cy="1260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7FDFEEB-ADE2-4D47-AFA7-BC55FF10F1A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948400" y="642400"/>
                <a:ext cx="9144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53781CF-A048-4E04-A1E6-E053E2757E72}"/>
                  </a:ext>
                </a:extLst>
              </p14:cNvPr>
              <p14:cNvContentPartPr/>
              <p14:nvPr/>
            </p14:nvContentPartPr>
            <p14:xfrm>
              <a:off x="7765680" y="660040"/>
              <a:ext cx="218880" cy="2890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53781CF-A048-4E04-A1E6-E053E2757E72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747650" y="642400"/>
                <a:ext cx="254579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79D1425-A73B-410E-B852-2C70B7A7423B}"/>
                  </a:ext>
                </a:extLst>
              </p14:cNvPr>
              <p14:cNvContentPartPr/>
              <p14:nvPr/>
            </p14:nvContentPartPr>
            <p14:xfrm>
              <a:off x="6141360" y="121480"/>
              <a:ext cx="1438920" cy="828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79D1425-A73B-410E-B852-2C70B7A7423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123720" y="103840"/>
                <a:ext cx="1474560" cy="86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477790C-7FEA-4051-8F11-9497F58ED28B}"/>
                  </a:ext>
                </a:extLst>
              </p14:cNvPr>
              <p14:cNvContentPartPr/>
              <p14:nvPr/>
            </p14:nvContentPartPr>
            <p14:xfrm>
              <a:off x="5282760" y="518200"/>
              <a:ext cx="469080" cy="294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477790C-7FEA-4051-8F11-9497F58ED28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265120" y="500560"/>
                <a:ext cx="5047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DDD814D-5ADC-4312-B62D-3794D016DF4A}"/>
                  </a:ext>
                </a:extLst>
              </p14:cNvPr>
              <p14:cNvContentPartPr/>
              <p14:nvPr/>
            </p14:nvContentPartPr>
            <p14:xfrm>
              <a:off x="4978200" y="578680"/>
              <a:ext cx="213840" cy="2350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DDD814D-5ADC-4312-B62D-3794D016DF4A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960200" y="561040"/>
                <a:ext cx="249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4EB1288-FD9A-4BDD-A8A5-2D8B83D4756A}"/>
                  </a:ext>
                </a:extLst>
              </p14:cNvPr>
              <p14:cNvContentPartPr/>
              <p14:nvPr/>
            </p14:nvContentPartPr>
            <p14:xfrm>
              <a:off x="8075280" y="782080"/>
              <a:ext cx="113400" cy="164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4EB1288-FD9A-4BDD-A8A5-2D8B83D4756A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8057696" y="764080"/>
                <a:ext cx="148927" cy="19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4871447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A920C64-DD91-4B0C-A173-FC58AF655A9E}"/>
                  </a:ext>
                </a:extLst>
              </p14:cNvPr>
              <p14:cNvContentPartPr/>
              <p14:nvPr/>
            </p14:nvContentPartPr>
            <p14:xfrm>
              <a:off x="329160" y="243880"/>
              <a:ext cx="1810800" cy="623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A920C64-DD91-4B0C-A173-FC58AF655A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0520" y="234880"/>
                <a:ext cx="1828440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FFF4BE-A658-4093-92B5-189BEBD5DA1F}"/>
                  </a:ext>
                </a:extLst>
              </p14:cNvPr>
              <p14:cNvContentPartPr/>
              <p14:nvPr/>
            </p14:nvContentPartPr>
            <p14:xfrm>
              <a:off x="397200" y="925160"/>
              <a:ext cx="956880" cy="483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FFF4BE-A658-4093-92B5-189BEBD5DA1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8560" y="916160"/>
                <a:ext cx="97452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83337B-804F-4137-B550-1399CC7B91CE}"/>
                  </a:ext>
                </a:extLst>
              </p14:cNvPr>
              <p14:cNvContentPartPr/>
              <p14:nvPr/>
            </p14:nvContentPartPr>
            <p14:xfrm>
              <a:off x="2189640" y="1156280"/>
              <a:ext cx="174600" cy="2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83337B-804F-4137-B550-1399CC7B91C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180640" y="1147640"/>
                <a:ext cx="1922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924EA56-F742-4615-971E-3B4E55C9911B}"/>
                  </a:ext>
                </a:extLst>
              </p14:cNvPr>
              <p14:cNvContentPartPr/>
              <p14:nvPr/>
            </p14:nvContentPartPr>
            <p14:xfrm>
              <a:off x="2178840" y="1252040"/>
              <a:ext cx="181800" cy="2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924EA56-F742-4615-971E-3B4E55C9911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170200" y="1243400"/>
                <a:ext cx="199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6AF7D-FDBC-4B15-86A3-2BE18D12C905}"/>
                  </a:ext>
                </a:extLst>
              </p14:cNvPr>
              <p14:cNvContentPartPr/>
              <p14:nvPr/>
            </p14:nvContentPartPr>
            <p14:xfrm>
              <a:off x="2196840" y="1355720"/>
              <a:ext cx="16884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6AF7D-FDBC-4B15-86A3-2BE18D12C90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187840" y="1346720"/>
                <a:ext cx="186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28EA2D9-96D2-456E-A5D9-E1983A6C89D8}"/>
                  </a:ext>
                </a:extLst>
              </p14:cNvPr>
              <p14:cNvContentPartPr/>
              <p14:nvPr/>
            </p14:nvContentPartPr>
            <p14:xfrm>
              <a:off x="1737480" y="1070600"/>
              <a:ext cx="255960" cy="435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28EA2D9-96D2-456E-A5D9-E1983A6C89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728852" y="1061600"/>
                <a:ext cx="273575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CB26F3-7D90-4713-B33E-BE641A801D07}"/>
                  </a:ext>
                </a:extLst>
              </p14:cNvPr>
              <p14:cNvContentPartPr/>
              <p14:nvPr/>
            </p14:nvContentPartPr>
            <p14:xfrm>
              <a:off x="2518680" y="1015520"/>
              <a:ext cx="230400" cy="486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CB26F3-7D90-4713-B33E-BE641A801D0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510040" y="1006520"/>
                <a:ext cx="24804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64EDF8E-E765-490A-A74D-7A1D39A5CFF3}"/>
                  </a:ext>
                </a:extLst>
              </p14:cNvPr>
              <p14:cNvContentPartPr/>
              <p14:nvPr/>
            </p14:nvContentPartPr>
            <p14:xfrm>
              <a:off x="2585280" y="1264280"/>
              <a:ext cx="195840" cy="119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64EDF8E-E765-490A-A74D-7A1D39A5CFF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576280" y="1255280"/>
                <a:ext cx="213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D5CF42C-06B1-486C-B977-828D417A8F63}"/>
                  </a:ext>
                </a:extLst>
              </p14:cNvPr>
              <p14:cNvContentPartPr/>
              <p14:nvPr/>
            </p14:nvContentPartPr>
            <p14:xfrm>
              <a:off x="2850240" y="1330160"/>
              <a:ext cx="107280" cy="137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D5CF42C-06B1-486C-B977-828D417A8F6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2841240" y="1321520"/>
                <a:ext cx="12492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DD17BD-6E91-43A7-86BB-7879CE7C9D6D}"/>
                  </a:ext>
                </a:extLst>
              </p14:cNvPr>
              <p14:cNvContentPartPr/>
              <p14:nvPr/>
            </p14:nvContentPartPr>
            <p14:xfrm>
              <a:off x="3079560" y="1285520"/>
              <a:ext cx="463320" cy="18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DD17BD-6E91-43A7-86BB-7879CE7C9D6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070560" y="1276880"/>
                <a:ext cx="4809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86FAB7C-0F80-4024-933D-6D3D48BFD3E5}"/>
                  </a:ext>
                </a:extLst>
              </p14:cNvPr>
              <p14:cNvContentPartPr/>
              <p14:nvPr/>
            </p14:nvContentPartPr>
            <p14:xfrm>
              <a:off x="3806760" y="1037840"/>
              <a:ext cx="218160" cy="443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86FAB7C-0F80-4024-933D-6D3D48BFD3E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797760" y="1029200"/>
                <a:ext cx="23580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CA16C5-0710-4950-B9E8-AD04135D63A9}"/>
                  </a:ext>
                </a:extLst>
              </p14:cNvPr>
              <p14:cNvContentPartPr/>
              <p14:nvPr/>
            </p14:nvContentPartPr>
            <p14:xfrm>
              <a:off x="4101600" y="1313240"/>
              <a:ext cx="129960" cy="12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CA16C5-0710-4950-B9E8-AD04135D63A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92600" y="1304240"/>
                <a:ext cx="1476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332BDB-0AF3-44A3-A34B-65E87E67F682}"/>
                  </a:ext>
                </a:extLst>
              </p14:cNvPr>
              <p14:cNvContentPartPr/>
              <p14:nvPr/>
            </p14:nvContentPartPr>
            <p14:xfrm>
              <a:off x="4298160" y="1289480"/>
              <a:ext cx="166680" cy="159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332BDB-0AF3-44A3-A34B-65E87E67F68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89520" y="1280840"/>
                <a:ext cx="1843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AE7DF27-5E80-4E60-84B3-D12639A16375}"/>
                  </a:ext>
                </a:extLst>
              </p14:cNvPr>
              <p14:cNvContentPartPr/>
              <p14:nvPr/>
            </p14:nvContentPartPr>
            <p14:xfrm>
              <a:off x="5284200" y="1109480"/>
              <a:ext cx="183240" cy="535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AE7DF27-5E80-4E60-84B3-D12639A16375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275560" y="1100840"/>
                <a:ext cx="2008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E252A67-6655-4510-8061-C2F8E19FDB90}"/>
                  </a:ext>
                </a:extLst>
              </p14:cNvPr>
              <p14:cNvContentPartPr/>
              <p14:nvPr/>
            </p14:nvContentPartPr>
            <p14:xfrm>
              <a:off x="4666080" y="1085000"/>
              <a:ext cx="325080" cy="352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E252A67-6655-4510-8061-C2F8E19FDB9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57080" y="1076360"/>
                <a:ext cx="3427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9477039-500B-46D0-81D6-423B469A1C19}"/>
                  </a:ext>
                </a:extLst>
              </p14:cNvPr>
              <p14:cNvContentPartPr/>
              <p14:nvPr/>
            </p14:nvContentPartPr>
            <p14:xfrm>
              <a:off x="6231360" y="1310360"/>
              <a:ext cx="1080" cy="92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9477039-500B-46D0-81D6-423B469A1C19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222720" y="1301720"/>
                <a:ext cx="187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7484C30-338C-4253-882E-3B1FFF15825E}"/>
                  </a:ext>
                </a:extLst>
              </p14:cNvPr>
              <p14:cNvContentPartPr/>
              <p14:nvPr/>
            </p14:nvContentPartPr>
            <p14:xfrm>
              <a:off x="6202200" y="1237640"/>
              <a:ext cx="24120" cy="12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7484C30-338C-4253-882E-3B1FFF15825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193560" y="1228640"/>
                <a:ext cx="417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9CBACAD-963D-46E2-A09F-3B9EE257DDD3}"/>
                  </a:ext>
                </a:extLst>
              </p14:cNvPr>
              <p14:cNvContentPartPr/>
              <p14:nvPr/>
            </p14:nvContentPartPr>
            <p14:xfrm>
              <a:off x="6324240" y="1294520"/>
              <a:ext cx="326520" cy="145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9CBACAD-963D-46E2-A09F-3B9EE257DDD3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315240" y="1285880"/>
                <a:ext cx="3441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246694-C5A0-46B0-9D06-00EAF19AAD53}"/>
                  </a:ext>
                </a:extLst>
              </p14:cNvPr>
              <p14:cNvContentPartPr/>
              <p14:nvPr/>
            </p14:nvContentPartPr>
            <p14:xfrm>
              <a:off x="5550960" y="1117040"/>
              <a:ext cx="589320" cy="343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246694-C5A0-46B0-9D06-00EAF19AAD53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41965" y="1108040"/>
                <a:ext cx="606949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C724D9-42DC-4D73-9DC1-EC3804AB9512}"/>
                  </a:ext>
                </a:extLst>
              </p14:cNvPr>
              <p14:cNvContentPartPr/>
              <p14:nvPr/>
            </p14:nvContentPartPr>
            <p14:xfrm>
              <a:off x="6811320" y="1443560"/>
              <a:ext cx="23400" cy="3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C724D9-42DC-4D73-9DC1-EC3804AB951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802320" y="1434920"/>
                <a:ext cx="41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4C0816-0B38-4C19-B1B1-DCF9FEE8705A}"/>
                  </a:ext>
                </a:extLst>
              </p14:cNvPr>
              <p14:cNvContentPartPr/>
              <p14:nvPr/>
            </p14:nvContentPartPr>
            <p14:xfrm>
              <a:off x="7045680" y="1204160"/>
              <a:ext cx="1481400" cy="335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4C0816-0B38-4C19-B1B1-DCF9FEE8705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037040" y="1195520"/>
                <a:ext cx="14990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56A9825-988D-4415-A887-918019F457C7}"/>
                  </a:ext>
                </a:extLst>
              </p14:cNvPr>
              <p14:cNvContentPartPr/>
              <p14:nvPr/>
            </p14:nvContentPartPr>
            <p14:xfrm>
              <a:off x="8710680" y="1463000"/>
              <a:ext cx="5220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56A9825-988D-4415-A887-918019F457C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701680" y="1454000"/>
                <a:ext cx="6984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4CD09F-A4DB-4EFE-9F3E-073C79950020}"/>
                  </a:ext>
                </a:extLst>
              </p14:cNvPr>
              <p14:cNvContentPartPr/>
              <p14:nvPr/>
            </p14:nvContentPartPr>
            <p14:xfrm>
              <a:off x="8708160" y="1343480"/>
              <a:ext cx="39960" cy="417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4CD09F-A4DB-4EFE-9F3E-073C7995002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99240" y="1334765"/>
                <a:ext cx="57443" cy="595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3D952C06-5500-40E4-BEA1-957622D5A699}"/>
                  </a:ext>
                </a:extLst>
              </p14:cNvPr>
              <p14:cNvContentPartPr/>
              <p14:nvPr/>
            </p14:nvContentPartPr>
            <p14:xfrm>
              <a:off x="298200" y="1530680"/>
              <a:ext cx="4220280" cy="16466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3D952C06-5500-40E4-BEA1-957622D5A69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89200" y="1521680"/>
                <a:ext cx="4237920" cy="16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A59A0C4-F327-43C5-B8CE-06F125E47347}"/>
                  </a:ext>
                </a:extLst>
              </p14:cNvPr>
              <p14:cNvContentPartPr/>
              <p14:nvPr/>
            </p14:nvContentPartPr>
            <p14:xfrm>
              <a:off x="5401560" y="1802120"/>
              <a:ext cx="116280" cy="178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A59A0C4-F327-43C5-B8CE-06F125E47347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392560" y="1793120"/>
                <a:ext cx="13392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797689-972A-417F-B64B-2939D5B6C09F}"/>
                  </a:ext>
                </a:extLst>
              </p14:cNvPr>
              <p14:cNvContentPartPr/>
              <p14:nvPr/>
            </p14:nvContentPartPr>
            <p14:xfrm>
              <a:off x="6365280" y="1760000"/>
              <a:ext cx="266760" cy="168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797689-972A-417F-B64B-2939D5B6C09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356280" y="1751000"/>
                <a:ext cx="2844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C23DFCC-AFE0-4CA1-92A4-62BF67D53676}"/>
                  </a:ext>
                </a:extLst>
              </p14:cNvPr>
              <p14:cNvContentPartPr/>
              <p14:nvPr/>
            </p14:nvContentPartPr>
            <p14:xfrm>
              <a:off x="5622960" y="1611680"/>
              <a:ext cx="651960" cy="375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C23DFCC-AFE0-4CA1-92A4-62BF67D5367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614320" y="1602680"/>
                <a:ext cx="66960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5AE1F61-0DDB-4B2A-90FC-83784DDB62FB}"/>
                  </a:ext>
                </a:extLst>
              </p14:cNvPr>
              <p14:cNvContentPartPr/>
              <p14:nvPr/>
            </p14:nvContentPartPr>
            <p14:xfrm>
              <a:off x="4607040" y="1549040"/>
              <a:ext cx="541800" cy="54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5AE1F61-0DDB-4B2A-90FC-83784DDB62FB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598400" y="1540400"/>
                <a:ext cx="55944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4C67297-6880-4958-ABDC-28638946B639}"/>
                  </a:ext>
                </a:extLst>
              </p14:cNvPr>
              <p14:cNvContentPartPr/>
              <p14:nvPr/>
            </p14:nvContentPartPr>
            <p14:xfrm>
              <a:off x="6908160" y="1808240"/>
              <a:ext cx="1010880" cy="28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4C67297-6880-4958-ABDC-28638946B639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899160" y="1799229"/>
                <a:ext cx="1028520" cy="306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F7DC782-5785-443C-8835-B331C112F16F}"/>
                  </a:ext>
                </a:extLst>
              </p14:cNvPr>
              <p14:cNvContentPartPr/>
              <p14:nvPr/>
            </p14:nvContentPartPr>
            <p14:xfrm>
              <a:off x="8045760" y="1716080"/>
              <a:ext cx="296280" cy="379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F7DC782-5785-443C-8835-B331C112F16F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037109" y="1707440"/>
                <a:ext cx="313941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474F124-4C80-4C79-8B81-B5B74C991E2F}"/>
                  </a:ext>
                </a:extLst>
              </p14:cNvPr>
              <p14:cNvContentPartPr/>
              <p14:nvPr/>
            </p14:nvContentPartPr>
            <p14:xfrm>
              <a:off x="4449720" y="2150960"/>
              <a:ext cx="974160" cy="116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474F124-4C80-4C79-8B81-B5B74C991E2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440720" y="2141960"/>
                <a:ext cx="991800" cy="11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0E7367C6-7FF3-4252-9972-0F27076C953A}"/>
                  </a:ext>
                </a:extLst>
              </p14:cNvPr>
              <p14:cNvContentPartPr/>
              <p14:nvPr/>
            </p14:nvContentPartPr>
            <p14:xfrm>
              <a:off x="5637000" y="2308640"/>
              <a:ext cx="3377160" cy="9543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0E7367C6-7FF3-4252-9972-0F27076C953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627999" y="2299640"/>
                <a:ext cx="3394802" cy="9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B91D7D6-B2CA-48CF-BAB9-5B951FA01F1D}"/>
                  </a:ext>
                </a:extLst>
              </p14:cNvPr>
              <p14:cNvContentPartPr/>
              <p14:nvPr/>
            </p14:nvContentPartPr>
            <p14:xfrm>
              <a:off x="3819720" y="288520"/>
              <a:ext cx="90000" cy="127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B91D7D6-B2CA-48CF-BAB9-5B951FA01F1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802080" y="270880"/>
                <a:ext cx="1256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BFC0017-3776-498F-96B8-A45FAE8DC9CE}"/>
                  </a:ext>
                </a:extLst>
              </p14:cNvPr>
              <p14:cNvContentPartPr/>
              <p14:nvPr/>
            </p14:nvContentPartPr>
            <p14:xfrm>
              <a:off x="5855880" y="253600"/>
              <a:ext cx="86400" cy="9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BFC0017-3776-498F-96B8-A45FAE8DC9C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38240" y="235600"/>
                <a:ext cx="12204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B63D3C8-27E5-402D-8BAF-6720C9F2F9A2}"/>
                  </a:ext>
                </a:extLst>
              </p14:cNvPr>
              <p14:cNvContentPartPr/>
              <p14:nvPr/>
            </p14:nvContentPartPr>
            <p14:xfrm>
              <a:off x="5027880" y="123280"/>
              <a:ext cx="740880" cy="27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B63D3C8-27E5-402D-8BAF-6720C9F2F9A2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010231" y="105640"/>
                <a:ext cx="776537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01BA127-0219-4437-A755-7F78BF0C203F}"/>
                  </a:ext>
                </a:extLst>
              </p14:cNvPr>
              <p14:cNvContentPartPr/>
              <p14:nvPr/>
            </p14:nvContentPartPr>
            <p14:xfrm>
              <a:off x="3992520" y="152080"/>
              <a:ext cx="315360" cy="225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01BA127-0219-4437-A755-7F78BF0C203F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974880" y="134440"/>
                <a:ext cx="3510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4A39C21E-D1AB-43AE-B0F3-2E02B251C80D}"/>
                  </a:ext>
                </a:extLst>
              </p14:cNvPr>
              <p14:cNvContentPartPr/>
              <p14:nvPr/>
            </p14:nvContentPartPr>
            <p14:xfrm>
              <a:off x="7654800" y="182320"/>
              <a:ext cx="442800" cy="262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4A39C21E-D1AB-43AE-B0F3-2E02B251C80D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7637160" y="164680"/>
                <a:ext cx="4784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CA8DB89-EE57-4DE7-B92D-FE10A7281423}"/>
                  </a:ext>
                </a:extLst>
              </p14:cNvPr>
              <p14:cNvContentPartPr/>
              <p14:nvPr/>
            </p14:nvContentPartPr>
            <p14:xfrm>
              <a:off x="4490400" y="144160"/>
              <a:ext cx="266040" cy="858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CA8DB89-EE57-4DE7-B92D-FE10A7281423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472400" y="126160"/>
                <a:ext cx="301680" cy="89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280634A-E1D8-448F-8781-37755F102DEE}"/>
                  </a:ext>
                </a:extLst>
              </p14:cNvPr>
              <p14:cNvContentPartPr/>
              <p14:nvPr/>
            </p14:nvContentPartPr>
            <p14:xfrm>
              <a:off x="3819720" y="611800"/>
              <a:ext cx="421920" cy="257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280634A-E1D8-448F-8781-37755F102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3802080" y="594160"/>
                <a:ext cx="45756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8993590-A670-43B0-B716-B3A8899AA6D8}"/>
                  </a:ext>
                </a:extLst>
              </p14:cNvPr>
              <p14:cNvContentPartPr/>
              <p14:nvPr/>
            </p14:nvContentPartPr>
            <p14:xfrm>
              <a:off x="2532360" y="133720"/>
              <a:ext cx="1206360" cy="9727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8993590-A670-43B0-B716-B3A8899AA6D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514720" y="115720"/>
                <a:ext cx="1242000" cy="10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7339D64-4365-482C-B1FD-AF4DF329C0B5}"/>
                  </a:ext>
                </a:extLst>
              </p14:cNvPr>
              <p14:cNvContentPartPr/>
              <p14:nvPr/>
            </p14:nvContentPartPr>
            <p14:xfrm>
              <a:off x="5851560" y="599200"/>
              <a:ext cx="12600" cy="167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7339D64-4365-482C-B1FD-AF4DF329C0B5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833920" y="581200"/>
                <a:ext cx="482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760D1C3-7431-415B-816C-14A3B500B435}"/>
                  </a:ext>
                </a:extLst>
              </p14:cNvPr>
              <p14:cNvContentPartPr/>
              <p14:nvPr/>
            </p14:nvContentPartPr>
            <p14:xfrm>
              <a:off x="5966040" y="660040"/>
              <a:ext cx="55800" cy="1260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760D1C3-7431-415B-816C-14A3B500B435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948400" y="642400"/>
                <a:ext cx="9144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8DE238D-862E-4765-AD7D-49C6E313B9E8}"/>
                  </a:ext>
                </a:extLst>
              </p14:cNvPr>
              <p14:cNvContentPartPr/>
              <p14:nvPr/>
            </p14:nvContentPartPr>
            <p14:xfrm>
              <a:off x="7765680" y="660040"/>
              <a:ext cx="218880" cy="289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8DE238D-862E-4765-AD7D-49C6E313B9E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747650" y="642400"/>
                <a:ext cx="254579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E067FFC-8EDF-4640-AB99-FFBD2ACEEA64}"/>
                  </a:ext>
                </a:extLst>
              </p14:cNvPr>
              <p14:cNvContentPartPr/>
              <p14:nvPr/>
            </p14:nvContentPartPr>
            <p14:xfrm>
              <a:off x="6141360" y="121480"/>
              <a:ext cx="1438920" cy="828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E067FFC-8EDF-4640-AB99-FFBD2ACEEA6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123720" y="103840"/>
                <a:ext cx="1474560" cy="86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32B394D-060C-49A2-9EB3-A537037EF87F}"/>
                  </a:ext>
                </a:extLst>
              </p14:cNvPr>
              <p14:cNvContentPartPr/>
              <p14:nvPr/>
            </p14:nvContentPartPr>
            <p14:xfrm>
              <a:off x="5282760" y="518200"/>
              <a:ext cx="469080" cy="294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32B394D-060C-49A2-9EB3-A537037EF87F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265120" y="500560"/>
                <a:ext cx="5047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D0BAB69-0DCE-4159-BC9A-9F3816651938}"/>
                  </a:ext>
                </a:extLst>
              </p14:cNvPr>
              <p14:cNvContentPartPr/>
              <p14:nvPr/>
            </p14:nvContentPartPr>
            <p14:xfrm>
              <a:off x="4978200" y="578680"/>
              <a:ext cx="213840" cy="235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D0BAB69-0DCE-4159-BC9A-9F381665193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960200" y="561040"/>
                <a:ext cx="249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0BB2263-EDCD-4858-BBDD-178FCF6249F9}"/>
                  </a:ext>
                </a:extLst>
              </p14:cNvPr>
              <p14:cNvContentPartPr/>
              <p14:nvPr/>
            </p14:nvContentPartPr>
            <p14:xfrm>
              <a:off x="8075280" y="782080"/>
              <a:ext cx="113400" cy="164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0BB2263-EDCD-4858-BBDD-178FCF6249F9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057696" y="764080"/>
                <a:ext cx="148927" cy="19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6755715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A920C64-DD91-4B0C-A173-FC58AF655A9E}"/>
                  </a:ext>
                </a:extLst>
              </p14:cNvPr>
              <p14:cNvContentPartPr/>
              <p14:nvPr/>
            </p14:nvContentPartPr>
            <p14:xfrm>
              <a:off x="329160" y="243880"/>
              <a:ext cx="1810800" cy="623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A920C64-DD91-4B0C-A173-FC58AF655A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0520" y="234880"/>
                <a:ext cx="1828440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FFF4BE-A658-4093-92B5-189BEBD5DA1F}"/>
                  </a:ext>
                </a:extLst>
              </p14:cNvPr>
              <p14:cNvContentPartPr/>
              <p14:nvPr/>
            </p14:nvContentPartPr>
            <p14:xfrm>
              <a:off x="397200" y="925160"/>
              <a:ext cx="956880" cy="483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FFF4BE-A658-4093-92B5-189BEBD5DA1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8560" y="916160"/>
                <a:ext cx="97452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83337B-804F-4137-B550-1399CC7B91CE}"/>
                  </a:ext>
                </a:extLst>
              </p14:cNvPr>
              <p14:cNvContentPartPr/>
              <p14:nvPr/>
            </p14:nvContentPartPr>
            <p14:xfrm>
              <a:off x="2189640" y="1156280"/>
              <a:ext cx="174600" cy="2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83337B-804F-4137-B550-1399CC7B91C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180640" y="1147640"/>
                <a:ext cx="1922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924EA56-F742-4615-971E-3B4E55C9911B}"/>
                  </a:ext>
                </a:extLst>
              </p14:cNvPr>
              <p14:cNvContentPartPr/>
              <p14:nvPr/>
            </p14:nvContentPartPr>
            <p14:xfrm>
              <a:off x="2178840" y="1252040"/>
              <a:ext cx="181800" cy="2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924EA56-F742-4615-971E-3B4E55C9911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170200" y="1243400"/>
                <a:ext cx="199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6AF7D-FDBC-4B15-86A3-2BE18D12C905}"/>
                  </a:ext>
                </a:extLst>
              </p14:cNvPr>
              <p14:cNvContentPartPr/>
              <p14:nvPr/>
            </p14:nvContentPartPr>
            <p14:xfrm>
              <a:off x="2196840" y="1355720"/>
              <a:ext cx="16884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6AF7D-FDBC-4B15-86A3-2BE18D12C90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187840" y="1346720"/>
                <a:ext cx="186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28EA2D9-96D2-456E-A5D9-E1983A6C89D8}"/>
                  </a:ext>
                </a:extLst>
              </p14:cNvPr>
              <p14:cNvContentPartPr/>
              <p14:nvPr/>
            </p14:nvContentPartPr>
            <p14:xfrm>
              <a:off x="1737480" y="1070600"/>
              <a:ext cx="255960" cy="435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28EA2D9-96D2-456E-A5D9-E1983A6C89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728852" y="1061600"/>
                <a:ext cx="273575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CB26F3-7D90-4713-B33E-BE641A801D07}"/>
                  </a:ext>
                </a:extLst>
              </p14:cNvPr>
              <p14:cNvContentPartPr/>
              <p14:nvPr/>
            </p14:nvContentPartPr>
            <p14:xfrm>
              <a:off x="2518680" y="1015520"/>
              <a:ext cx="230400" cy="486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CB26F3-7D90-4713-B33E-BE641A801D0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510040" y="1006520"/>
                <a:ext cx="24804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64EDF8E-E765-490A-A74D-7A1D39A5CFF3}"/>
                  </a:ext>
                </a:extLst>
              </p14:cNvPr>
              <p14:cNvContentPartPr/>
              <p14:nvPr/>
            </p14:nvContentPartPr>
            <p14:xfrm>
              <a:off x="2585280" y="1264280"/>
              <a:ext cx="195840" cy="119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64EDF8E-E765-490A-A74D-7A1D39A5CFF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576280" y="1255280"/>
                <a:ext cx="213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D5CF42C-06B1-486C-B977-828D417A8F63}"/>
                  </a:ext>
                </a:extLst>
              </p14:cNvPr>
              <p14:cNvContentPartPr/>
              <p14:nvPr/>
            </p14:nvContentPartPr>
            <p14:xfrm>
              <a:off x="2850240" y="1330160"/>
              <a:ext cx="107280" cy="137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D5CF42C-06B1-486C-B977-828D417A8F6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2841240" y="1321520"/>
                <a:ext cx="12492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DD17BD-6E91-43A7-86BB-7879CE7C9D6D}"/>
                  </a:ext>
                </a:extLst>
              </p14:cNvPr>
              <p14:cNvContentPartPr/>
              <p14:nvPr/>
            </p14:nvContentPartPr>
            <p14:xfrm>
              <a:off x="3079560" y="1285520"/>
              <a:ext cx="463320" cy="18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DD17BD-6E91-43A7-86BB-7879CE7C9D6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070560" y="1276880"/>
                <a:ext cx="4809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86FAB7C-0F80-4024-933D-6D3D48BFD3E5}"/>
                  </a:ext>
                </a:extLst>
              </p14:cNvPr>
              <p14:cNvContentPartPr/>
              <p14:nvPr/>
            </p14:nvContentPartPr>
            <p14:xfrm>
              <a:off x="3806760" y="1037840"/>
              <a:ext cx="218160" cy="443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86FAB7C-0F80-4024-933D-6D3D48BFD3E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797760" y="1029200"/>
                <a:ext cx="23580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CA16C5-0710-4950-B9E8-AD04135D63A9}"/>
                  </a:ext>
                </a:extLst>
              </p14:cNvPr>
              <p14:cNvContentPartPr/>
              <p14:nvPr/>
            </p14:nvContentPartPr>
            <p14:xfrm>
              <a:off x="4101600" y="1313240"/>
              <a:ext cx="129960" cy="12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CA16C5-0710-4950-B9E8-AD04135D63A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92600" y="1304240"/>
                <a:ext cx="1476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332BDB-0AF3-44A3-A34B-65E87E67F682}"/>
                  </a:ext>
                </a:extLst>
              </p14:cNvPr>
              <p14:cNvContentPartPr/>
              <p14:nvPr/>
            </p14:nvContentPartPr>
            <p14:xfrm>
              <a:off x="4298160" y="1289480"/>
              <a:ext cx="166680" cy="159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332BDB-0AF3-44A3-A34B-65E87E67F68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89520" y="1280840"/>
                <a:ext cx="1843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AE7DF27-5E80-4E60-84B3-D12639A16375}"/>
                  </a:ext>
                </a:extLst>
              </p14:cNvPr>
              <p14:cNvContentPartPr/>
              <p14:nvPr/>
            </p14:nvContentPartPr>
            <p14:xfrm>
              <a:off x="5284200" y="1109480"/>
              <a:ext cx="183240" cy="535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AE7DF27-5E80-4E60-84B3-D12639A16375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275560" y="1100840"/>
                <a:ext cx="2008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E252A67-6655-4510-8061-C2F8E19FDB90}"/>
                  </a:ext>
                </a:extLst>
              </p14:cNvPr>
              <p14:cNvContentPartPr/>
              <p14:nvPr/>
            </p14:nvContentPartPr>
            <p14:xfrm>
              <a:off x="4666080" y="1085000"/>
              <a:ext cx="325080" cy="352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E252A67-6655-4510-8061-C2F8E19FDB9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57080" y="1076360"/>
                <a:ext cx="3427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9477039-500B-46D0-81D6-423B469A1C19}"/>
                  </a:ext>
                </a:extLst>
              </p14:cNvPr>
              <p14:cNvContentPartPr/>
              <p14:nvPr/>
            </p14:nvContentPartPr>
            <p14:xfrm>
              <a:off x="6231360" y="1310360"/>
              <a:ext cx="1080" cy="92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9477039-500B-46D0-81D6-423B469A1C19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222720" y="1301720"/>
                <a:ext cx="187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7484C30-338C-4253-882E-3B1FFF15825E}"/>
                  </a:ext>
                </a:extLst>
              </p14:cNvPr>
              <p14:cNvContentPartPr/>
              <p14:nvPr/>
            </p14:nvContentPartPr>
            <p14:xfrm>
              <a:off x="6202200" y="1237640"/>
              <a:ext cx="24120" cy="12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7484C30-338C-4253-882E-3B1FFF15825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193560" y="1228640"/>
                <a:ext cx="417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9CBACAD-963D-46E2-A09F-3B9EE257DDD3}"/>
                  </a:ext>
                </a:extLst>
              </p14:cNvPr>
              <p14:cNvContentPartPr/>
              <p14:nvPr/>
            </p14:nvContentPartPr>
            <p14:xfrm>
              <a:off x="6324240" y="1294520"/>
              <a:ext cx="326520" cy="145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9CBACAD-963D-46E2-A09F-3B9EE257DDD3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315240" y="1285880"/>
                <a:ext cx="3441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246694-C5A0-46B0-9D06-00EAF19AAD53}"/>
                  </a:ext>
                </a:extLst>
              </p14:cNvPr>
              <p14:cNvContentPartPr/>
              <p14:nvPr/>
            </p14:nvContentPartPr>
            <p14:xfrm>
              <a:off x="5550960" y="1117040"/>
              <a:ext cx="589320" cy="343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246694-C5A0-46B0-9D06-00EAF19AAD53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41965" y="1108040"/>
                <a:ext cx="606949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C724D9-42DC-4D73-9DC1-EC3804AB9512}"/>
                  </a:ext>
                </a:extLst>
              </p14:cNvPr>
              <p14:cNvContentPartPr/>
              <p14:nvPr/>
            </p14:nvContentPartPr>
            <p14:xfrm>
              <a:off x="6811320" y="1443560"/>
              <a:ext cx="23400" cy="3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C724D9-42DC-4D73-9DC1-EC3804AB951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802320" y="1434920"/>
                <a:ext cx="41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4C0816-0B38-4C19-B1B1-DCF9FEE8705A}"/>
                  </a:ext>
                </a:extLst>
              </p14:cNvPr>
              <p14:cNvContentPartPr/>
              <p14:nvPr/>
            </p14:nvContentPartPr>
            <p14:xfrm>
              <a:off x="7045680" y="1204160"/>
              <a:ext cx="1481400" cy="335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4C0816-0B38-4C19-B1B1-DCF9FEE8705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037040" y="1195520"/>
                <a:ext cx="14990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56A9825-988D-4415-A887-918019F457C7}"/>
                  </a:ext>
                </a:extLst>
              </p14:cNvPr>
              <p14:cNvContentPartPr/>
              <p14:nvPr/>
            </p14:nvContentPartPr>
            <p14:xfrm>
              <a:off x="8710680" y="1463000"/>
              <a:ext cx="5220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56A9825-988D-4415-A887-918019F457C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701680" y="1454000"/>
                <a:ext cx="6984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4CD09F-A4DB-4EFE-9F3E-073C79950020}"/>
                  </a:ext>
                </a:extLst>
              </p14:cNvPr>
              <p14:cNvContentPartPr/>
              <p14:nvPr/>
            </p14:nvContentPartPr>
            <p14:xfrm>
              <a:off x="8708160" y="1343480"/>
              <a:ext cx="39960" cy="417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4CD09F-A4DB-4EFE-9F3E-073C7995002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99240" y="1334765"/>
                <a:ext cx="57443" cy="595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3D952C06-5500-40E4-BEA1-957622D5A699}"/>
                  </a:ext>
                </a:extLst>
              </p14:cNvPr>
              <p14:cNvContentPartPr/>
              <p14:nvPr/>
            </p14:nvContentPartPr>
            <p14:xfrm>
              <a:off x="298200" y="1530680"/>
              <a:ext cx="4220280" cy="16466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3D952C06-5500-40E4-BEA1-957622D5A69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89200" y="1521680"/>
                <a:ext cx="4237920" cy="16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A59A0C4-F327-43C5-B8CE-06F125E47347}"/>
                  </a:ext>
                </a:extLst>
              </p14:cNvPr>
              <p14:cNvContentPartPr/>
              <p14:nvPr/>
            </p14:nvContentPartPr>
            <p14:xfrm>
              <a:off x="5401560" y="1802120"/>
              <a:ext cx="116280" cy="178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A59A0C4-F327-43C5-B8CE-06F125E47347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392560" y="1793120"/>
                <a:ext cx="13392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797689-972A-417F-B64B-2939D5B6C09F}"/>
                  </a:ext>
                </a:extLst>
              </p14:cNvPr>
              <p14:cNvContentPartPr/>
              <p14:nvPr/>
            </p14:nvContentPartPr>
            <p14:xfrm>
              <a:off x="6365280" y="1760000"/>
              <a:ext cx="266760" cy="168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797689-972A-417F-B64B-2939D5B6C09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356280" y="1751000"/>
                <a:ext cx="2844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C23DFCC-AFE0-4CA1-92A4-62BF67D53676}"/>
                  </a:ext>
                </a:extLst>
              </p14:cNvPr>
              <p14:cNvContentPartPr/>
              <p14:nvPr/>
            </p14:nvContentPartPr>
            <p14:xfrm>
              <a:off x="5622960" y="1611680"/>
              <a:ext cx="651960" cy="375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C23DFCC-AFE0-4CA1-92A4-62BF67D5367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614320" y="1602680"/>
                <a:ext cx="66960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5AE1F61-0DDB-4B2A-90FC-83784DDB62FB}"/>
                  </a:ext>
                </a:extLst>
              </p14:cNvPr>
              <p14:cNvContentPartPr/>
              <p14:nvPr/>
            </p14:nvContentPartPr>
            <p14:xfrm>
              <a:off x="4607040" y="1549040"/>
              <a:ext cx="541800" cy="54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5AE1F61-0DDB-4B2A-90FC-83784DDB62FB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598400" y="1540400"/>
                <a:ext cx="55944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4C67297-6880-4958-ABDC-28638946B639}"/>
                  </a:ext>
                </a:extLst>
              </p14:cNvPr>
              <p14:cNvContentPartPr/>
              <p14:nvPr/>
            </p14:nvContentPartPr>
            <p14:xfrm>
              <a:off x="6908160" y="1808240"/>
              <a:ext cx="1010880" cy="28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4C67297-6880-4958-ABDC-28638946B639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899160" y="1799229"/>
                <a:ext cx="1028520" cy="306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F7DC782-5785-443C-8835-B331C112F16F}"/>
                  </a:ext>
                </a:extLst>
              </p14:cNvPr>
              <p14:cNvContentPartPr/>
              <p14:nvPr/>
            </p14:nvContentPartPr>
            <p14:xfrm>
              <a:off x="8045760" y="1716080"/>
              <a:ext cx="296280" cy="379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F7DC782-5785-443C-8835-B331C112F16F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037109" y="1707440"/>
                <a:ext cx="313941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474F124-4C80-4C79-8B81-B5B74C991E2F}"/>
                  </a:ext>
                </a:extLst>
              </p14:cNvPr>
              <p14:cNvContentPartPr/>
              <p14:nvPr/>
            </p14:nvContentPartPr>
            <p14:xfrm>
              <a:off x="4449720" y="2150960"/>
              <a:ext cx="974160" cy="116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474F124-4C80-4C79-8B81-B5B74C991E2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440720" y="2141960"/>
                <a:ext cx="991800" cy="11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0E7367C6-7FF3-4252-9972-0F27076C953A}"/>
                  </a:ext>
                </a:extLst>
              </p14:cNvPr>
              <p14:cNvContentPartPr/>
              <p14:nvPr/>
            </p14:nvContentPartPr>
            <p14:xfrm>
              <a:off x="5637000" y="2308640"/>
              <a:ext cx="3377160" cy="9543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0E7367C6-7FF3-4252-9972-0F27076C953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627999" y="2299640"/>
                <a:ext cx="3394802" cy="9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31BDDB9-62BD-4202-9E89-C53F59F17E5D}"/>
                  </a:ext>
                </a:extLst>
              </p14:cNvPr>
              <p14:cNvContentPartPr/>
              <p14:nvPr/>
            </p14:nvContentPartPr>
            <p14:xfrm>
              <a:off x="351120" y="3316640"/>
              <a:ext cx="3798360" cy="10576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31BDDB9-62BD-4202-9E89-C53F59F17E5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42120" y="3307640"/>
                <a:ext cx="3816000" cy="10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1DAA3770-BE04-4E94-9C71-A7C6D6A06374}"/>
                  </a:ext>
                </a:extLst>
              </p14:cNvPr>
              <p14:cNvContentPartPr/>
              <p14:nvPr/>
            </p14:nvContentPartPr>
            <p14:xfrm>
              <a:off x="4355400" y="3413840"/>
              <a:ext cx="4184640" cy="9450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1DAA3770-BE04-4E94-9C71-A7C6D6A06374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346400" y="3405200"/>
                <a:ext cx="4202280" cy="9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5CDDDD1D-2DDD-41B9-AF05-9DDFD6752EE2}"/>
                  </a:ext>
                </a:extLst>
              </p14:cNvPr>
              <p14:cNvContentPartPr/>
              <p14:nvPr/>
            </p14:nvContentPartPr>
            <p14:xfrm>
              <a:off x="1733160" y="4508240"/>
              <a:ext cx="907920" cy="31752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5CDDDD1D-2DDD-41B9-AF05-9DDFD6752EE2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724520" y="4499230"/>
                <a:ext cx="925560" cy="335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33762C62-21F4-4C93-BAA5-A322610A4C11}"/>
                  </a:ext>
                </a:extLst>
              </p14:cNvPr>
              <p14:cNvContentPartPr/>
              <p14:nvPr/>
            </p14:nvContentPartPr>
            <p14:xfrm>
              <a:off x="485040" y="4465040"/>
              <a:ext cx="1143360" cy="56088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33762C62-21F4-4C93-BAA5-A322610A4C11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76400" y="4456400"/>
                <a:ext cx="116100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8CCA4BEF-11F2-4A4E-85D7-C12935BA6B1A}"/>
                  </a:ext>
                </a:extLst>
              </p14:cNvPr>
              <p14:cNvContentPartPr/>
              <p14:nvPr/>
            </p14:nvContentPartPr>
            <p14:xfrm>
              <a:off x="2979840" y="4470440"/>
              <a:ext cx="1845720" cy="3938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8CCA4BEF-11F2-4A4E-85D7-C12935BA6B1A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971198" y="4461440"/>
                <a:ext cx="1863363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61D4DD1-DAFB-411A-A95D-6520377D518D}"/>
                  </a:ext>
                </a:extLst>
              </p14:cNvPr>
              <p14:cNvContentPartPr/>
              <p14:nvPr/>
            </p14:nvContentPartPr>
            <p14:xfrm>
              <a:off x="3819720" y="288520"/>
              <a:ext cx="90000" cy="127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61D4DD1-DAFB-411A-A95D-6520377D518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802080" y="270880"/>
                <a:ext cx="1256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2A4D8A1-A792-47D0-86AA-99B94E5431B2}"/>
                  </a:ext>
                </a:extLst>
              </p14:cNvPr>
              <p14:cNvContentPartPr/>
              <p14:nvPr/>
            </p14:nvContentPartPr>
            <p14:xfrm>
              <a:off x="5855880" y="253600"/>
              <a:ext cx="86400" cy="9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2A4D8A1-A792-47D0-86AA-99B94E5431B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838240" y="235600"/>
                <a:ext cx="12204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66F29D2-C253-463E-9BFB-7E3D2AA487AE}"/>
                  </a:ext>
                </a:extLst>
              </p14:cNvPr>
              <p14:cNvContentPartPr/>
              <p14:nvPr/>
            </p14:nvContentPartPr>
            <p14:xfrm>
              <a:off x="5027880" y="123280"/>
              <a:ext cx="740880" cy="27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66F29D2-C253-463E-9BFB-7E3D2AA487A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5010231" y="105640"/>
                <a:ext cx="776537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650F5C8-1A33-41B3-9271-073FEA28DC25}"/>
                  </a:ext>
                </a:extLst>
              </p14:cNvPr>
              <p14:cNvContentPartPr/>
              <p14:nvPr/>
            </p14:nvContentPartPr>
            <p14:xfrm>
              <a:off x="3992520" y="152080"/>
              <a:ext cx="315360" cy="225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650F5C8-1A33-41B3-9271-073FEA28DC25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974880" y="134440"/>
                <a:ext cx="3510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1C0249-8B52-4BF5-820A-60C22A439AEC}"/>
                  </a:ext>
                </a:extLst>
              </p14:cNvPr>
              <p14:cNvContentPartPr/>
              <p14:nvPr/>
            </p14:nvContentPartPr>
            <p14:xfrm>
              <a:off x="7654800" y="182320"/>
              <a:ext cx="442800" cy="262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1C0249-8B52-4BF5-820A-60C22A439AE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637160" y="164680"/>
                <a:ext cx="4784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BE5EEB2-C132-4E32-83E6-08DC4042EF52}"/>
                  </a:ext>
                </a:extLst>
              </p14:cNvPr>
              <p14:cNvContentPartPr/>
              <p14:nvPr/>
            </p14:nvContentPartPr>
            <p14:xfrm>
              <a:off x="4490400" y="144160"/>
              <a:ext cx="266040" cy="858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BE5EEB2-C132-4E32-83E6-08DC4042EF52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472400" y="126160"/>
                <a:ext cx="301680" cy="89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F31E394-D34C-49FF-A294-18FD12476CD8}"/>
                  </a:ext>
                </a:extLst>
              </p14:cNvPr>
              <p14:cNvContentPartPr/>
              <p14:nvPr/>
            </p14:nvContentPartPr>
            <p14:xfrm>
              <a:off x="3819720" y="611800"/>
              <a:ext cx="421920" cy="257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F31E394-D34C-49FF-A294-18FD12476CD8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802080" y="594160"/>
                <a:ext cx="45756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C3577FA-7858-4907-9AD1-9E95D003D32D}"/>
                  </a:ext>
                </a:extLst>
              </p14:cNvPr>
              <p14:cNvContentPartPr/>
              <p14:nvPr/>
            </p14:nvContentPartPr>
            <p14:xfrm>
              <a:off x="2532360" y="133720"/>
              <a:ext cx="1206360" cy="9727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C3577FA-7858-4907-9AD1-9E95D003D32D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514720" y="115720"/>
                <a:ext cx="1242000" cy="10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FF845E5-C255-4420-BDB7-A261C307DB67}"/>
                  </a:ext>
                </a:extLst>
              </p14:cNvPr>
              <p14:cNvContentPartPr/>
              <p14:nvPr/>
            </p14:nvContentPartPr>
            <p14:xfrm>
              <a:off x="5851560" y="599200"/>
              <a:ext cx="12600" cy="167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FF845E5-C255-4420-BDB7-A261C307DB6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833920" y="581200"/>
                <a:ext cx="482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543FEAF-84D4-4410-9C40-F64A2F9D7E2A}"/>
                  </a:ext>
                </a:extLst>
              </p14:cNvPr>
              <p14:cNvContentPartPr/>
              <p14:nvPr/>
            </p14:nvContentPartPr>
            <p14:xfrm>
              <a:off x="5966040" y="660040"/>
              <a:ext cx="55800" cy="1260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543FEAF-84D4-4410-9C40-F64A2F9D7E2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948400" y="642400"/>
                <a:ext cx="9144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4F415AF-A3C2-449F-B770-1F25B01DE04D}"/>
                  </a:ext>
                </a:extLst>
              </p14:cNvPr>
              <p14:cNvContentPartPr/>
              <p14:nvPr/>
            </p14:nvContentPartPr>
            <p14:xfrm>
              <a:off x="7765680" y="660040"/>
              <a:ext cx="218880" cy="289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4F415AF-A3C2-449F-B770-1F25B01DE04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7747650" y="642400"/>
                <a:ext cx="254579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AC09163-7AE9-4EC8-B1B4-6483BD4A4834}"/>
                  </a:ext>
                </a:extLst>
              </p14:cNvPr>
              <p14:cNvContentPartPr/>
              <p14:nvPr/>
            </p14:nvContentPartPr>
            <p14:xfrm>
              <a:off x="6141360" y="121480"/>
              <a:ext cx="1438920" cy="828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AC09163-7AE9-4EC8-B1B4-6483BD4A4834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123720" y="103840"/>
                <a:ext cx="1474560" cy="86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E4EACE0-5630-4095-B61E-40AA439C002C}"/>
                  </a:ext>
                </a:extLst>
              </p14:cNvPr>
              <p14:cNvContentPartPr/>
              <p14:nvPr/>
            </p14:nvContentPartPr>
            <p14:xfrm>
              <a:off x="5282760" y="518200"/>
              <a:ext cx="469080" cy="294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E4EACE0-5630-4095-B61E-40AA439C002C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265120" y="500560"/>
                <a:ext cx="5047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E720DAB-CA50-46F7-BDFE-2B8E125C543B}"/>
                  </a:ext>
                </a:extLst>
              </p14:cNvPr>
              <p14:cNvContentPartPr/>
              <p14:nvPr/>
            </p14:nvContentPartPr>
            <p14:xfrm>
              <a:off x="4978200" y="578680"/>
              <a:ext cx="213840" cy="235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E720DAB-CA50-46F7-BDFE-2B8E125C543B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960200" y="561040"/>
                <a:ext cx="249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3D63D79-F0D4-4509-B32E-86BDB7FC0852}"/>
                  </a:ext>
                </a:extLst>
              </p14:cNvPr>
              <p14:cNvContentPartPr/>
              <p14:nvPr/>
            </p14:nvContentPartPr>
            <p14:xfrm>
              <a:off x="8075280" y="782080"/>
              <a:ext cx="113400" cy="164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3D63D79-F0D4-4509-B32E-86BDB7FC0852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8057696" y="764080"/>
                <a:ext cx="148927" cy="19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0172877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14:cNvPr>
              <p14:cNvContentPartPr/>
              <p14:nvPr/>
            </p14:nvContentPartPr>
            <p14:xfrm>
              <a:off x="150960" y="185200"/>
              <a:ext cx="8798040" cy="2359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1960" y="176559"/>
                <a:ext cx="8815680" cy="2377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14:cNvPr>
              <p14:cNvContentPartPr/>
              <p14:nvPr/>
            </p14:nvContentPartPr>
            <p14:xfrm>
              <a:off x="293520" y="2874400"/>
              <a:ext cx="2705400" cy="7117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4521" y="2865400"/>
                <a:ext cx="2723038" cy="72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14:cNvPr>
              <p14:cNvContentPartPr/>
              <p14:nvPr/>
            </p14:nvContentPartPr>
            <p14:xfrm>
              <a:off x="150960" y="185200"/>
              <a:ext cx="8798040" cy="2359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1960" y="176559"/>
                <a:ext cx="8815680" cy="2377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14:cNvPr>
              <p14:cNvContentPartPr/>
              <p14:nvPr/>
            </p14:nvContentPartPr>
            <p14:xfrm>
              <a:off x="293520" y="2874400"/>
              <a:ext cx="2705400" cy="7117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4521" y="2865400"/>
                <a:ext cx="2723038" cy="72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F0B4A0-26F2-4490-8131-8F661D1F5958}"/>
                  </a:ext>
                </a:extLst>
              </p14:cNvPr>
              <p14:cNvContentPartPr/>
              <p14:nvPr/>
            </p14:nvContentPartPr>
            <p14:xfrm>
              <a:off x="3355320" y="2599720"/>
              <a:ext cx="2000880" cy="108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F0B4A0-26F2-4490-8131-8F661D1F59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6322" y="2591077"/>
                <a:ext cx="2018517" cy="1099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E57645D-DF93-4F33-AB74-0E1927F328C6}"/>
                  </a:ext>
                </a:extLst>
              </p14:cNvPr>
              <p14:cNvContentPartPr/>
              <p14:nvPr/>
            </p14:nvContentPartPr>
            <p14:xfrm>
              <a:off x="5671560" y="2871520"/>
              <a:ext cx="24120" cy="3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E57645D-DF93-4F33-AB74-0E1927F328C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662560" y="2862520"/>
                <a:ext cx="41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27E440-0C32-4E81-9BE5-FA11F070699F}"/>
                  </a:ext>
                </a:extLst>
              </p14:cNvPr>
              <p14:cNvContentPartPr/>
              <p14:nvPr/>
            </p14:nvContentPartPr>
            <p14:xfrm>
              <a:off x="5730960" y="3062320"/>
              <a:ext cx="38160" cy="24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27E440-0C32-4E81-9BE5-FA11F070699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22320" y="3053320"/>
                <a:ext cx="55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2A9F7A4-8909-48FB-98F3-1A89C668200B}"/>
                  </a:ext>
                </a:extLst>
              </p14:cNvPr>
              <p14:cNvContentPartPr/>
              <p14:nvPr/>
            </p14:nvContentPartPr>
            <p14:xfrm>
              <a:off x="6002760" y="2496400"/>
              <a:ext cx="2589840" cy="1701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2A9F7A4-8909-48FB-98F3-1A89C668200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94119" y="2487758"/>
                <a:ext cx="2607482" cy="171900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051809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D2BBF230-96D8-4C79-8A0C-D7777D9E7C43}"/>
                  </a:ext>
                </a:extLst>
              </p14:cNvPr>
              <p14:cNvContentPartPr/>
              <p14:nvPr/>
            </p14:nvContentPartPr>
            <p14:xfrm>
              <a:off x="629760" y="91240"/>
              <a:ext cx="8161920" cy="1844640"/>
            </p14:xfrm>
          </p:contentPart>
        </mc:Choice>
        <mc:Fallback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D2BBF230-96D8-4C79-8A0C-D7777D9E7C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1760" y="73240"/>
                <a:ext cx="8197560" cy="18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643AC-A417-4676-9CC7-47DB99705186}"/>
                  </a:ext>
                </a:extLst>
              </p14:cNvPr>
              <p14:cNvContentPartPr/>
              <p14:nvPr/>
            </p14:nvContentPartPr>
            <p14:xfrm>
              <a:off x="2460000" y="1337560"/>
              <a:ext cx="5577480" cy="32965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643AC-A417-4676-9CC7-47DB9970518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42360" y="1319562"/>
                <a:ext cx="5613120" cy="33321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7637796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14:cNvPr>
              <p14:cNvContentPartPr/>
              <p14:nvPr/>
            </p14:nvContentPartPr>
            <p14:xfrm>
              <a:off x="150960" y="185200"/>
              <a:ext cx="8798040" cy="2359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1960" y="176559"/>
                <a:ext cx="8815680" cy="2377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14:cNvPr>
              <p14:cNvContentPartPr/>
              <p14:nvPr/>
            </p14:nvContentPartPr>
            <p14:xfrm>
              <a:off x="293520" y="2874400"/>
              <a:ext cx="2705400" cy="7117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4521" y="2865400"/>
                <a:ext cx="2723038" cy="72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F0B4A0-26F2-4490-8131-8F661D1F5958}"/>
                  </a:ext>
                </a:extLst>
              </p14:cNvPr>
              <p14:cNvContentPartPr/>
              <p14:nvPr/>
            </p14:nvContentPartPr>
            <p14:xfrm>
              <a:off x="3355320" y="2599720"/>
              <a:ext cx="2000880" cy="108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F0B4A0-26F2-4490-8131-8F661D1F59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6322" y="2591077"/>
                <a:ext cx="2018517" cy="1099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E57645D-DF93-4F33-AB74-0E1927F328C6}"/>
                  </a:ext>
                </a:extLst>
              </p14:cNvPr>
              <p14:cNvContentPartPr/>
              <p14:nvPr/>
            </p14:nvContentPartPr>
            <p14:xfrm>
              <a:off x="5671560" y="2871520"/>
              <a:ext cx="24120" cy="3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E57645D-DF93-4F33-AB74-0E1927F328C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662560" y="2862520"/>
                <a:ext cx="41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27E440-0C32-4E81-9BE5-FA11F070699F}"/>
                  </a:ext>
                </a:extLst>
              </p14:cNvPr>
              <p14:cNvContentPartPr/>
              <p14:nvPr/>
            </p14:nvContentPartPr>
            <p14:xfrm>
              <a:off x="5730960" y="3062320"/>
              <a:ext cx="38160" cy="24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27E440-0C32-4E81-9BE5-FA11F070699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22320" y="3053320"/>
                <a:ext cx="55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2A9F7A4-8909-48FB-98F3-1A89C668200B}"/>
                  </a:ext>
                </a:extLst>
              </p14:cNvPr>
              <p14:cNvContentPartPr/>
              <p14:nvPr/>
            </p14:nvContentPartPr>
            <p14:xfrm>
              <a:off x="6002760" y="2496400"/>
              <a:ext cx="2589840" cy="1701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2A9F7A4-8909-48FB-98F3-1A89C668200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94119" y="2487758"/>
                <a:ext cx="2607482" cy="1719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129EB3E-A8CB-4602-A188-F04971C57E3E}"/>
                  </a:ext>
                </a:extLst>
              </p14:cNvPr>
              <p14:cNvContentPartPr/>
              <p14:nvPr/>
            </p14:nvContentPartPr>
            <p14:xfrm>
              <a:off x="460920" y="4015240"/>
              <a:ext cx="463680" cy="414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129EB3E-A8CB-4602-A188-F04971C57E3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273" y="4006600"/>
                <a:ext cx="481334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BD925E-87FE-4258-A54E-45C90F9040EE}"/>
                  </a:ext>
                </a:extLst>
              </p14:cNvPr>
              <p14:cNvContentPartPr/>
              <p14:nvPr/>
            </p14:nvContentPartPr>
            <p14:xfrm>
              <a:off x="1324920" y="4051240"/>
              <a:ext cx="722160" cy="442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BD925E-87FE-4258-A54E-45C90F9040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15920" y="4042240"/>
                <a:ext cx="73980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E49A633-2BE9-4B94-9ED5-FDB43FB80BDE}"/>
                  </a:ext>
                </a:extLst>
              </p14:cNvPr>
              <p14:cNvContentPartPr/>
              <p14:nvPr/>
            </p14:nvContentPartPr>
            <p14:xfrm>
              <a:off x="2208000" y="4226920"/>
              <a:ext cx="1095840" cy="264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E49A633-2BE9-4B94-9ED5-FDB43FB80BD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99360" y="4217920"/>
                <a:ext cx="111348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85A27B-0AF5-408D-BEBB-83288B12F19B}"/>
                  </a:ext>
                </a:extLst>
              </p14:cNvPr>
              <p14:cNvContentPartPr/>
              <p14:nvPr/>
            </p14:nvContentPartPr>
            <p14:xfrm>
              <a:off x="4458720" y="4155640"/>
              <a:ext cx="2136240" cy="591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85A27B-0AF5-408D-BEBB-83288B12F19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49720" y="4147000"/>
                <a:ext cx="2153880" cy="60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CF1F075-D801-4A0B-AD29-9C78C70143B5}"/>
                  </a:ext>
                </a:extLst>
              </p14:cNvPr>
              <p14:cNvContentPartPr/>
              <p14:nvPr/>
            </p14:nvContentPartPr>
            <p14:xfrm>
              <a:off x="3934200" y="3896800"/>
              <a:ext cx="348120" cy="75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CF1F075-D801-4A0B-AD29-9C78C70143B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25560" y="3887800"/>
                <a:ext cx="365760" cy="77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6313645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14:cNvPr>
              <p14:cNvContentPartPr/>
              <p14:nvPr/>
            </p14:nvContentPartPr>
            <p14:xfrm>
              <a:off x="150960" y="185200"/>
              <a:ext cx="8798040" cy="2359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1960" y="176559"/>
                <a:ext cx="8815680" cy="2377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14:cNvPr>
              <p14:cNvContentPartPr/>
              <p14:nvPr/>
            </p14:nvContentPartPr>
            <p14:xfrm>
              <a:off x="293520" y="2874400"/>
              <a:ext cx="2705400" cy="7117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4521" y="2865400"/>
                <a:ext cx="2723038" cy="72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F0B4A0-26F2-4490-8131-8F661D1F5958}"/>
                  </a:ext>
                </a:extLst>
              </p14:cNvPr>
              <p14:cNvContentPartPr/>
              <p14:nvPr/>
            </p14:nvContentPartPr>
            <p14:xfrm>
              <a:off x="3355320" y="2599720"/>
              <a:ext cx="2000880" cy="108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F0B4A0-26F2-4490-8131-8F661D1F59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6322" y="2591077"/>
                <a:ext cx="2018517" cy="1099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E57645D-DF93-4F33-AB74-0E1927F328C6}"/>
                  </a:ext>
                </a:extLst>
              </p14:cNvPr>
              <p14:cNvContentPartPr/>
              <p14:nvPr/>
            </p14:nvContentPartPr>
            <p14:xfrm>
              <a:off x="5671560" y="2871520"/>
              <a:ext cx="24120" cy="3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E57645D-DF93-4F33-AB74-0E1927F328C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662560" y="2862520"/>
                <a:ext cx="41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27E440-0C32-4E81-9BE5-FA11F070699F}"/>
                  </a:ext>
                </a:extLst>
              </p14:cNvPr>
              <p14:cNvContentPartPr/>
              <p14:nvPr/>
            </p14:nvContentPartPr>
            <p14:xfrm>
              <a:off x="5730960" y="3062320"/>
              <a:ext cx="38160" cy="24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27E440-0C32-4E81-9BE5-FA11F070699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22320" y="3053320"/>
                <a:ext cx="55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2A9F7A4-8909-48FB-98F3-1A89C668200B}"/>
                  </a:ext>
                </a:extLst>
              </p14:cNvPr>
              <p14:cNvContentPartPr/>
              <p14:nvPr/>
            </p14:nvContentPartPr>
            <p14:xfrm>
              <a:off x="6002760" y="2496400"/>
              <a:ext cx="2589840" cy="1701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2A9F7A4-8909-48FB-98F3-1A89C668200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94119" y="2487758"/>
                <a:ext cx="2607482" cy="1719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129EB3E-A8CB-4602-A188-F04971C57E3E}"/>
                  </a:ext>
                </a:extLst>
              </p14:cNvPr>
              <p14:cNvContentPartPr/>
              <p14:nvPr/>
            </p14:nvContentPartPr>
            <p14:xfrm>
              <a:off x="460920" y="4015240"/>
              <a:ext cx="463680" cy="414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129EB3E-A8CB-4602-A188-F04971C57E3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273" y="4006600"/>
                <a:ext cx="481334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BD925E-87FE-4258-A54E-45C90F9040EE}"/>
                  </a:ext>
                </a:extLst>
              </p14:cNvPr>
              <p14:cNvContentPartPr/>
              <p14:nvPr/>
            </p14:nvContentPartPr>
            <p14:xfrm>
              <a:off x="1324920" y="4051240"/>
              <a:ext cx="722160" cy="442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BD925E-87FE-4258-A54E-45C90F9040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15920" y="4042240"/>
                <a:ext cx="73980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E49A633-2BE9-4B94-9ED5-FDB43FB80BDE}"/>
                  </a:ext>
                </a:extLst>
              </p14:cNvPr>
              <p14:cNvContentPartPr/>
              <p14:nvPr/>
            </p14:nvContentPartPr>
            <p14:xfrm>
              <a:off x="2208000" y="4226920"/>
              <a:ext cx="1095840" cy="264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E49A633-2BE9-4B94-9ED5-FDB43FB80BD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99360" y="4217920"/>
                <a:ext cx="111348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85A27B-0AF5-408D-BEBB-83288B12F19B}"/>
                  </a:ext>
                </a:extLst>
              </p14:cNvPr>
              <p14:cNvContentPartPr/>
              <p14:nvPr/>
            </p14:nvContentPartPr>
            <p14:xfrm>
              <a:off x="4458720" y="4155640"/>
              <a:ext cx="2136240" cy="591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85A27B-0AF5-408D-BEBB-83288B12F19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49720" y="4147000"/>
                <a:ext cx="2153880" cy="60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CF1F075-D801-4A0B-AD29-9C78C70143B5}"/>
                  </a:ext>
                </a:extLst>
              </p14:cNvPr>
              <p14:cNvContentPartPr/>
              <p14:nvPr/>
            </p14:nvContentPartPr>
            <p14:xfrm>
              <a:off x="3934200" y="3896800"/>
              <a:ext cx="348120" cy="75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CF1F075-D801-4A0B-AD29-9C78C70143B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25560" y="3887800"/>
                <a:ext cx="365760" cy="77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857F2-BBD4-446D-B14E-FD03418A1F58}"/>
                  </a:ext>
                </a:extLst>
              </p14:cNvPr>
              <p14:cNvContentPartPr/>
              <p14:nvPr/>
            </p14:nvContentPartPr>
            <p14:xfrm>
              <a:off x="370920" y="5008120"/>
              <a:ext cx="356040" cy="385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857F2-BBD4-446D-B14E-FD03418A1F5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280" y="4999120"/>
                <a:ext cx="37368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9748DF2-5ED8-4C4C-B4CB-6B6CB78BE45D}"/>
                  </a:ext>
                </a:extLst>
              </p14:cNvPr>
              <p14:cNvContentPartPr/>
              <p14:nvPr/>
            </p14:nvContentPartPr>
            <p14:xfrm>
              <a:off x="1431840" y="5032960"/>
              <a:ext cx="272160" cy="37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9748DF2-5ED8-4C4C-B4CB-6B6CB78BE4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23200" y="5023960"/>
                <a:ext cx="2898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BE4F4BD-2540-412F-A0E2-9E1A33C013CF}"/>
                  </a:ext>
                </a:extLst>
              </p14:cNvPr>
              <p14:cNvContentPartPr/>
              <p14:nvPr/>
            </p14:nvContentPartPr>
            <p14:xfrm>
              <a:off x="953400" y="5033680"/>
              <a:ext cx="380160" cy="387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BE4F4BD-2540-412F-A0E2-9E1A33C013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44760" y="5024680"/>
                <a:ext cx="39780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BA83F1C-B37A-462D-9060-D9809025E9C3}"/>
                  </a:ext>
                </a:extLst>
              </p14:cNvPr>
              <p14:cNvContentPartPr/>
              <p14:nvPr/>
            </p14:nvContentPartPr>
            <p14:xfrm>
              <a:off x="1954200" y="5181640"/>
              <a:ext cx="15264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BA83F1C-B37A-462D-9060-D9809025E9C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5200" y="5173000"/>
                <a:ext cx="1702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B9EDCC4-785F-45ED-9F80-4E154CFD8A92}"/>
                  </a:ext>
                </a:extLst>
              </p14:cNvPr>
              <p14:cNvContentPartPr/>
              <p14:nvPr/>
            </p14:nvContentPartPr>
            <p14:xfrm>
              <a:off x="1921800" y="5292880"/>
              <a:ext cx="19800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B9EDCC4-785F-45ED-9F80-4E154CFD8A9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12800" y="5284240"/>
                <a:ext cx="2156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654D3E6-8043-4672-8B09-D0980521DC2E}"/>
                  </a:ext>
                </a:extLst>
              </p14:cNvPr>
              <p14:cNvContentPartPr/>
              <p14:nvPr/>
            </p14:nvContentPartPr>
            <p14:xfrm>
              <a:off x="2239680" y="5149960"/>
              <a:ext cx="360360" cy="25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654D3E6-8043-4672-8B09-D0980521DC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31040" y="5140960"/>
                <a:ext cx="37800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918104D-D23D-4AF6-A346-C048CCE2339B}"/>
                  </a:ext>
                </a:extLst>
              </p14:cNvPr>
              <p14:cNvContentPartPr/>
              <p14:nvPr/>
            </p14:nvContentPartPr>
            <p14:xfrm>
              <a:off x="2694000" y="5157880"/>
              <a:ext cx="419400" cy="271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918104D-D23D-4AF6-A346-C048CCE2339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685008" y="5148880"/>
                <a:ext cx="437025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AFDCC2-C56D-4B71-BA55-5EFBF93C3FD3}"/>
                  </a:ext>
                </a:extLst>
              </p14:cNvPr>
              <p14:cNvContentPartPr/>
              <p14:nvPr/>
            </p14:nvContentPartPr>
            <p14:xfrm>
              <a:off x="869880" y="5480080"/>
              <a:ext cx="2237760" cy="60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AFDCC2-C56D-4B71-BA55-5EFBF93C3F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51880" y="5444080"/>
                <a:ext cx="22734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020425B-0AF9-4178-A961-D4D2C64141B6}"/>
                  </a:ext>
                </a:extLst>
              </p14:cNvPr>
              <p14:cNvContentPartPr/>
              <p14:nvPr/>
            </p14:nvContentPartPr>
            <p14:xfrm>
              <a:off x="1226280" y="4525720"/>
              <a:ext cx="2090160" cy="9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020425B-0AF9-4178-A961-D4D2C64141B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08640" y="4489720"/>
                <a:ext cx="2125800" cy="167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8981572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14:cNvPr>
              <p14:cNvContentPartPr/>
              <p14:nvPr/>
            </p14:nvContentPartPr>
            <p14:xfrm>
              <a:off x="150960" y="185200"/>
              <a:ext cx="8798040" cy="2359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1960" y="176559"/>
                <a:ext cx="8815680" cy="2377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14:cNvPr>
              <p14:cNvContentPartPr/>
              <p14:nvPr/>
            </p14:nvContentPartPr>
            <p14:xfrm>
              <a:off x="293520" y="2874400"/>
              <a:ext cx="2705400" cy="7117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4521" y="2865400"/>
                <a:ext cx="2723038" cy="72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F0B4A0-26F2-4490-8131-8F661D1F5958}"/>
                  </a:ext>
                </a:extLst>
              </p14:cNvPr>
              <p14:cNvContentPartPr/>
              <p14:nvPr/>
            </p14:nvContentPartPr>
            <p14:xfrm>
              <a:off x="3355320" y="2599720"/>
              <a:ext cx="2000880" cy="108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F0B4A0-26F2-4490-8131-8F661D1F59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6322" y="2591077"/>
                <a:ext cx="2018517" cy="1099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E57645D-DF93-4F33-AB74-0E1927F328C6}"/>
                  </a:ext>
                </a:extLst>
              </p14:cNvPr>
              <p14:cNvContentPartPr/>
              <p14:nvPr/>
            </p14:nvContentPartPr>
            <p14:xfrm>
              <a:off x="5671560" y="2871520"/>
              <a:ext cx="24120" cy="3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E57645D-DF93-4F33-AB74-0E1927F328C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662560" y="2862520"/>
                <a:ext cx="41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27E440-0C32-4E81-9BE5-FA11F070699F}"/>
                  </a:ext>
                </a:extLst>
              </p14:cNvPr>
              <p14:cNvContentPartPr/>
              <p14:nvPr/>
            </p14:nvContentPartPr>
            <p14:xfrm>
              <a:off x="5730960" y="3062320"/>
              <a:ext cx="38160" cy="24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27E440-0C32-4E81-9BE5-FA11F070699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22320" y="3053320"/>
                <a:ext cx="55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2A9F7A4-8909-48FB-98F3-1A89C668200B}"/>
                  </a:ext>
                </a:extLst>
              </p14:cNvPr>
              <p14:cNvContentPartPr/>
              <p14:nvPr/>
            </p14:nvContentPartPr>
            <p14:xfrm>
              <a:off x="6002760" y="2496400"/>
              <a:ext cx="2589840" cy="1701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2A9F7A4-8909-48FB-98F3-1A89C668200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94119" y="2487758"/>
                <a:ext cx="2607482" cy="1719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129EB3E-A8CB-4602-A188-F04971C57E3E}"/>
                  </a:ext>
                </a:extLst>
              </p14:cNvPr>
              <p14:cNvContentPartPr/>
              <p14:nvPr/>
            </p14:nvContentPartPr>
            <p14:xfrm>
              <a:off x="460920" y="4015240"/>
              <a:ext cx="463680" cy="414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129EB3E-A8CB-4602-A188-F04971C57E3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273" y="4006600"/>
                <a:ext cx="481334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BD925E-87FE-4258-A54E-45C90F9040EE}"/>
                  </a:ext>
                </a:extLst>
              </p14:cNvPr>
              <p14:cNvContentPartPr/>
              <p14:nvPr/>
            </p14:nvContentPartPr>
            <p14:xfrm>
              <a:off x="1324920" y="4051240"/>
              <a:ext cx="722160" cy="442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BD925E-87FE-4258-A54E-45C90F9040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15920" y="4042240"/>
                <a:ext cx="73980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E49A633-2BE9-4B94-9ED5-FDB43FB80BDE}"/>
                  </a:ext>
                </a:extLst>
              </p14:cNvPr>
              <p14:cNvContentPartPr/>
              <p14:nvPr/>
            </p14:nvContentPartPr>
            <p14:xfrm>
              <a:off x="2208000" y="4226920"/>
              <a:ext cx="1095840" cy="264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E49A633-2BE9-4B94-9ED5-FDB43FB80BD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99360" y="4217920"/>
                <a:ext cx="111348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85A27B-0AF5-408D-BEBB-83288B12F19B}"/>
                  </a:ext>
                </a:extLst>
              </p14:cNvPr>
              <p14:cNvContentPartPr/>
              <p14:nvPr/>
            </p14:nvContentPartPr>
            <p14:xfrm>
              <a:off x="4458720" y="4155640"/>
              <a:ext cx="2136240" cy="591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85A27B-0AF5-408D-BEBB-83288B12F19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49720" y="4147000"/>
                <a:ext cx="2153880" cy="60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CF1F075-D801-4A0B-AD29-9C78C70143B5}"/>
                  </a:ext>
                </a:extLst>
              </p14:cNvPr>
              <p14:cNvContentPartPr/>
              <p14:nvPr/>
            </p14:nvContentPartPr>
            <p14:xfrm>
              <a:off x="3934200" y="3896800"/>
              <a:ext cx="348120" cy="75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CF1F075-D801-4A0B-AD29-9C78C70143B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25560" y="3887800"/>
                <a:ext cx="365760" cy="77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857F2-BBD4-446D-B14E-FD03418A1F58}"/>
                  </a:ext>
                </a:extLst>
              </p14:cNvPr>
              <p14:cNvContentPartPr/>
              <p14:nvPr/>
            </p14:nvContentPartPr>
            <p14:xfrm>
              <a:off x="370920" y="5008120"/>
              <a:ext cx="356040" cy="385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857F2-BBD4-446D-B14E-FD03418A1F5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280" y="4999120"/>
                <a:ext cx="37368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9748DF2-5ED8-4C4C-B4CB-6B6CB78BE45D}"/>
                  </a:ext>
                </a:extLst>
              </p14:cNvPr>
              <p14:cNvContentPartPr/>
              <p14:nvPr/>
            </p14:nvContentPartPr>
            <p14:xfrm>
              <a:off x="1431840" y="5032960"/>
              <a:ext cx="272160" cy="37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9748DF2-5ED8-4C4C-B4CB-6B6CB78BE4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23200" y="5023960"/>
                <a:ext cx="2898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BE4F4BD-2540-412F-A0E2-9E1A33C013CF}"/>
                  </a:ext>
                </a:extLst>
              </p14:cNvPr>
              <p14:cNvContentPartPr/>
              <p14:nvPr/>
            </p14:nvContentPartPr>
            <p14:xfrm>
              <a:off x="953400" y="5033680"/>
              <a:ext cx="380160" cy="387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BE4F4BD-2540-412F-A0E2-9E1A33C013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44760" y="5024680"/>
                <a:ext cx="39780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BA83F1C-B37A-462D-9060-D9809025E9C3}"/>
                  </a:ext>
                </a:extLst>
              </p14:cNvPr>
              <p14:cNvContentPartPr/>
              <p14:nvPr/>
            </p14:nvContentPartPr>
            <p14:xfrm>
              <a:off x="1954200" y="5181640"/>
              <a:ext cx="15264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BA83F1C-B37A-462D-9060-D9809025E9C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5200" y="5173000"/>
                <a:ext cx="1702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B9EDCC4-785F-45ED-9F80-4E154CFD8A92}"/>
                  </a:ext>
                </a:extLst>
              </p14:cNvPr>
              <p14:cNvContentPartPr/>
              <p14:nvPr/>
            </p14:nvContentPartPr>
            <p14:xfrm>
              <a:off x="1921800" y="5292880"/>
              <a:ext cx="19800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B9EDCC4-785F-45ED-9F80-4E154CFD8A9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12800" y="5284240"/>
                <a:ext cx="2156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654D3E6-8043-4672-8B09-D0980521DC2E}"/>
                  </a:ext>
                </a:extLst>
              </p14:cNvPr>
              <p14:cNvContentPartPr/>
              <p14:nvPr/>
            </p14:nvContentPartPr>
            <p14:xfrm>
              <a:off x="2239680" y="5149960"/>
              <a:ext cx="360360" cy="25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654D3E6-8043-4672-8B09-D0980521DC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31040" y="5140960"/>
                <a:ext cx="37800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918104D-D23D-4AF6-A346-C048CCE2339B}"/>
                  </a:ext>
                </a:extLst>
              </p14:cNvPr>
              <p14:cNvContentPartPr/>
              <p14:nvPr/>
            </p14:nvContentPartPr>
            <p14:xfrm>
              <a:off x="2694000" y="5157880"/>
              <a:ext cx="419400" cy="271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918104D-D23D-4AF6-A346-C048CCE2339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685008" y="5148880"/>
                <a:ext cx="437025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AFDCC2-C56D-4B71-BA55-5EFBF93C3FD3}"/>
                  </a:ext>
                </a:extLst>
              </p14:cNvPr>
              <p14:cNvContentPartPr/>
              <p14:nvPr/>
            </p14:nvContentPartPr>
            <p14:xfrm>
              <a:off x="869880" y="5480080"/>
              <a:ext cx="2237760" cy="60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AFDCC2-C56D-4B71-BA55-5EFBF93C3F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51880" y="5444080"/>
                <a:ext cx="22734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020425B-0AF9-4178-A961-D4D2C64141B6}"/>
                  </a:ext>
                </a:extLst>
              </p14:cNvPr>
              <p14:cNvContentPartPr/>
              <p14:nvPr/>
            </p14:nvContentPartPr>
            <p14:xfrm>
              <a:off x="1226280" y="4525720"/>
              <a:ext cx="2090160" cy="9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020425B-0AF9-4178-A961-D4D2C64141B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08640" y="4489720"/>
                <a:ext cx="21258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122A911-D345-4878-9590-8C267514FC3C}"/>
                  </a:ext>
                </a:extLst>
              </p14:cNvPr>
              <p14:cNvContentPartPr/>
              <p14:nvPr/>
            </p14:nvContentPartPr>
            <p14:xfrm>
              <a:off x="3769680" y="4908760"/>
              <a:ext cx="252720" cy="725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122A911-D345-4878-9590-8C267514FC3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0680" y="4899760"/>
                <a:ext cx="270360" cy="74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2DAFD0C-03D7-4C7C-B67E-4873F65FB23A}"/>
                  </a:ext>
                </a:extLst>
              </p14:cNvPr>
              <p14:cNvContentPartPr/>
              <p14:nvPr/>
            </p14:nvContentPartPr>
            <p14:xfrm>
              <a:off x="4420920" y="4599880"/>
              <a:ext cx="2017080" cy="54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2DAFD0C-03D7-4C7C-B67E-4873F65FB2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02920" y="4563880"/>
                <a:ext cx="20527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FF7434E-7C13-4936-8FEF-982F6CFBBB39}"/>
                  </a:ext>
                </a:extLst>
              </p14:cNvPr>
              <p14:cNvContentPartPr/>
              <p14:nvPr/>
            </p14:nvContentPartPr>
            <p14:xfrm>
              <a:off x="4186920" y="5611120"/>
              <a:ext cx="2760480" cy="43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FF7434E-7C13-4936-8FEF-982F6CFBBB3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169280" y="5575480"/>
                <a:ext cx="27961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BC6D53-E6C6-4D9E-A7CD-0E54B55F0AC4}"/>
                  </a:ext>
                </a:extLst>
              </p14:cNvPr>
              <p14:cNvContentPartPr/>
              <p14:nvPr/>
            </p14:nvContentPartPr>
            <p14:xfrm>
              <a:off x="4279080" y="4683400"/>
              <a:ext cx="2992680" cy="1065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BC6D53-E6C6-4D9E-A7CD-0E54B55F0AC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70080" y="4674760"/>
                <a:ext cx="3010320" cy="1082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216814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14:cNvPr>
              <p14:cNvContentPartPr/>
              <p14:nvPr/>
            </p14:nvContentPartPr>
            <p14:xfrm>
              <a:off x="150960" y="185200"/>
              <a:ext cx="8798040" cy="2359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1960" y="176559"/>
                <a:ext cx="8815680" cy="2377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14:cNvPr>
              <p14:cNvContentPartPr/>
              <p14:nvPr/>
            </p14:nvContentPartPr>
            <p14:xfrm>
              <a:off x="293520" y="2874400"/>
              <a:ext cx="2705400" cy="7117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4521" y="2865400"/>
                <a:ext cx="2723038" cy="72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F0B4A0-26F2-4490-8131-8F661D1F5958}"/>
                  </a:ext>
                </a:extLst>
              </p14:cNvPr>
              <p14:cNvContentPartPr/>
              <p14:nvPr/>
            </p14:nvContentPartPr>
            <p14:xfrm>
              <a:off x="3355320" y="2599720"/>
              <a:ext cx="2000880" cy="108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F0B4A0-26F2-4490-8131-8F661D1F59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6322" y="2591077"/>
                <a:ext cx="2018517" cy="1099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E57645D-DF93-4F33-AB74-0E1927F328C6}"/>
                  </a:ext>
                </a:extLst>
              </p14:cNvPr>
              <p14:cNvContentPartPr/>
              <p14:nvPr/>
            </p14:nvContentPartPr>
            <p14:xfrm>
              <a:off x="5671560" y="2871520"/>
              <a:ext cx="24120" cy="3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E57645D-DF93-4F33-AB74-0E1927F328C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662560" y="2862520"/>
                <a:ext cx="41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27E440-0C32-4E81-9BE5-FA11F070699F}"/>
                  </a:ext>
                </a:extLst>
              </p14:cNvPr>
              <p14:cNvContentPartPr/>
              <p14:nvPr/>
            </p14:nvContentPartPr>
            <p14:xfrm>
              <a:off x="5730960" y="3062320"/>
              <a:ext cx="38160" cy="24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27E440-0C32-4E81-9BE5-FA11F070699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22320" y="3053320"/>
                <a:ext cx="55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2A9F7A4-8909-48FB-98F3-1A89C668200B}"/>
                  </a:ext>
                </a:extLst>
              </p14:cNvPr>
              <p14:cNvContentPartPr/>
              <p14:nvPr/>
            </p14:nvContentPartPr>
            <p14:xfrm>
              <a:off x="6002760" y="2496400"/>
              <a:ext cx="2589840" cy="1701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2A9F7A4-8909-48FB-98F3-1A89C668200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94119" y="2487758"/>
                <a:ext cx="2607482" cy="1719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129EB3E-A8CB-4602-A188-F04971C57E3E}"/>
                  </a:ext>
                </a:extLst>
              </p14:cNvPr>
              <p14:cNvContentPartPr/>
              <p14:nvPr/>
            </p14:nvContentPartPr>
            <p14:xfrm>
              <a:off x="460920" y="4015240"/>
              <a:ext cx="463680" cy="414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129EB3E-A8CB-4602-A188-F04971C57E3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273" y="4006600"/>
                <a:ext cx="481334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BD925E-87FE-4258-A54E-45C90F9040EE}"/>
                  </a:ext>
                </a:extLst>
              </p14:cNvPr>
              <p14:cNvContentPartPr/>
              <p14:nvPr/>
            </p14:nvContentPartPr>
            <p14:xfrm>
              <a:off x="1324920" y="4051240"/>
              <a:ext cx="722160" cy="442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BD925E-87FE-4258-A54E-45C90F9040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15920" y="4042240"/>
                <a:ext cx="73980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E49A633-2BE9-4B94-9ED5-FDB43FB80BDE}"/>
                  </a:ext>
                </a:extLst>
              </p14:cNvPr>
              <p14:cNvContentPartPr/>
              <p14:nvPr/>
            </p14:nvContentPartPr>
            <p14:xfrm>
              <a:off x="2208000" y="4226920"/>
              <a:ext cx="1095840" cy="264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E49A633-2BE9-4B94-9ED5-FDB43FB80BD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99360" y="4217920"/>
                <a:ext cx="111348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85A27B-0AF5-408D-BEBB-83288B12F19B}"/>
                  </a:ext>
                </a:extLst>
              </p14:cNvPr>
              <p14:cNvContentPartPr/>
              <p14:nvPr/>
            </p14:nvContentPartPr>
            <p14:xfrm>
              <a:off x="4458720" y="4155640"/>
              <a:ext cx="2136240" cy="591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85A27B-0AF5-408D-BEBB-83288B12F19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49720" y="4147000"/>
                <a:ext cx="2153880" cy="60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CF1F075-D801-4A0B-AD29-9C78C70143B5}"/>
                  </a:ext>
                </a:extLst>
              </p14:cNvPr>
              <p14:cNvContentPartPr/>
              <p14:nvPr/>
            </p14:nvContentPartPr>
            <p14:xfrm>
              <a:off x="3934200" y="3896800"/>
              <a:ext cx="348120" cy="75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CF1F075-D801-4A0B-AD29-9C78C70143B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25560" y="3887800"/>
                <a:ext cx="365760" cy="77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857F2-BBD4-446D-B14E-FD03418A1F58}"/>
                  </a:ext>
                </a:extLst>
              </p14:cNvPr>
              <p14:cNvContentPartPr/>
              <p14:nvPr/>
            </p14:nvContentPartPr>
            <p14:xfrm>
              <a:off x="370920" y="5008120"/>
              <a:ext cx="356040" cy="385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857F2-BBD4-446D-B14E-FD03418A1F5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280" y="4999120"/>
                <a:ext cx="37368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9748DF2-5ED8-4C4C-B4CB-6B6CB78BE45D}"/>
                  </a:ext>
                </a:extLst>
              </p14:cNvPr>
              <p14:cNvContentPartPr/>
              <p14:nvPr/>
            </p14:nvContentPartPr>
            <p14:xfrm>
              <a:off x="1431840" y="5032960"/>
              <a:ext cx="272160" cy="37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9748DF2-5ED8-4C4C-B4CB-6B6CB78BE4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23200" y="5023960"/>
                <a:ext cx="2898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BE4F4BD-2540-412F-A0E2-9E1A33C013CF}"/>
                  </a:ext>
                </a:extLst>
              </p14:cNvPr>
              <p14:cNvContentPartPr/>
              <p14:nvPr/>
            </p14:nvContentPartPr>
            <p14:xfrm>
              <a:off x="953400" y="5033680"/>
              <a:ext cx="380160" cy="387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BE4F4BD-2540-412F-A0E2-9E1A33C013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44760" y="5024680"/>
                <a:ext cx="39780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BA83F1C-B37A-462D-9060-D9809025E9C3}"/>
                  </a:ext>
                </a:extLst>
              </p14:cNvPr>
              <p14:cNvContentPartPr/>
              <p14:nvPr/>
            </p14:nvContentPartPr>
            <p14:xfrm>
              <a:off x="1954200" y="5181640"/>
              <a:ext cx="15264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BA83F1C-B37A-462D-9060-D9809025E9C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5200" y="5173000"/>
                <a:ext cx="1702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B9EDCC4-785F-45ED-9F80-4E154CFD8A92}"/>
                  </a:ext>
                </a:extLst>
              </p14:cNvPr>
              <p14:cNvContentPartPr/>
              <p14:nvPr/>
            </p14:nvContentPartPr>
            <p14:xfrm>
              <a:off x="1921800" y="5292880"/>
              <a:ext cx="19800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B9EDCC4-785F-45ED-9F80-4E154CFD8A9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12800" y="5284240"/>
                <a:ext cx="2156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654D3E6-8043-4672-8B09-D0980521DC2E}"/>
                  </a:ext>
                </a:extLst>
              </p14:cNvPr>
              <p14:cNvContentPartPr/>
              <p14:nvPr/>
            </p14:nvContentPartPr>
            <p14:xfrm>
              <a:off x="2239680" y="5149960"/>
              <a:ext cx="360360" cy="25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654D3E6-8043-4672-8B09-D0980521DC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31040" y="5140960"/>
                <a:ext cx="37800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918104D-D23D-4AF6-A346-C048CCE2339B}"/>
                  </a:ext>
                </a:extLst>
              </p14:cNvPr>
              <p14:cNvContentPartPr/>
              <p14:nvPr/>
            </p14:nvContentPartPr>
            <p14:xfrm>
              <a:off x="2694000" y="5157880"/>
              <a:ext cx="419400" cy="271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918104D-D23D-4AF6-A346-C048CCE2339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685008" y="5148880"/>
                <a:ext cx="437025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AFDCC2-C56D-4B71-BA55-5EFBF93C3FD3}"/>
                  </a:ext>
                </a:extLst>
              </p14:cNvPr>
              <p14:cNvContentPartPr/>
              <p14:nvPr/>
            </p14:nvContentPartPr>
            <p14:xfrm>
              <a:off x="869880" y="5480080"/>
              <a:ext cx="2237760" cy="60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AFDCC2-C56D-4B71-BA55-5EFBF93C3F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51880" y="5444080"/>
                <a:ext cx="22734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020425B-0AF9-4178-A961-D4D2C64141B6}"/>
                  </a:ext>
                </a:extLst>
              </p14:cNvPr>
              <p14:cNvContentPartPr/>
              <p14:nvPr/>
            </p14:nvContentPartPr>
            <p14:xfrm>
              <a:off x="1226280" y="4525720"/>
              <a:ext cx="2090160" cy="9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020425B-0AF9-4178-A961-D4D2C64141B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08640" y="4489720"/>
                <a:ext cx="21258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122A911-D345-4878-9590-8C267514FC3C}"/>
                  </a:ext>
                </a:extLst>
              </p14:cNvPr>
              <p14:cNvContentPartPr/>
              <p14:nvPr/>
            </p14:nvContentPartPr>
            <p14:xfrm>
              <a:off x="3769680" y="4908760"/>
              <a:ext cx="252720" cy="725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122A911-D345-4878-9590-8C267514FC3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0680" y="4899760"/>
                <a:ext cx="270360" cy="74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2DAFD0C-03D7-4C7C-B67E-4873F65FB23A}"/>
                  </a:ext>
                </a:extLst>
              </p14:cNvPr>
              <p14:cNvContentPartPr/>
              <p14:nvPr/>
            </p14:nvContentPartPr>
            <p14:xfrm>
              <a:off x="4420920" y="4599880"/>
              <a:ext cx="2017080" cy="54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2DAFD0C-03D7-4C7C-B67E-4873F65FB2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02920" y="4563880"/>
                <a:ext cx="20527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FF7434E-7C13-4936-8FEF-982F6CFBBB39}"/>
                  </a:ext>
                </a:extLst>
              </p14:cNvPr>
              <p14:cNvContentPartPr/>
              <p14:nvPr/>
            </p14:nvContentPartPr>
            <p14:xfrm>
              <a:off x="4186920" y="5611120"/>
              <a:ext cx="2760480" cy="43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FF7434E-7C13-4936-8FEF-982F6CFBBB3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169280" y="5575480"/>
                <a:ext cx="27961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BC6D53-E6C6-4D9E-A7CD-0E54B55F0AC4}"/>
                  </a:ext>
                </a:extLst>
              </p14:cNvPr>
              <p14:cNvContentPartPr/>
              <p14:nvPr/>
            </p14:nvContentPartPr>
            <p14:xfrm>
              <a:off x="4279080" y="4683400"/>
              <a:ext cx="3196080" cy="1064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BC6D53-E6C6-4D9E-A7CD-0E54B55F0AC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70080" y="4674763"/>
                <a:ext cx="3213720" cy="1082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145BF3-2425-4F46-9073-82C4FF0A8917}"/>
                  </a:ext>
                </a:extLst>
              </p14:cNvPr>
              <p14:cNvContentPartPr/>
              <p14:nvPr/>
            </p14:nvContentPartPr>
            <p14:xfrm>
              <a:off x="7708440" y="5122240"/>
              <a:ext cx="1078560" cy="670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145BF3-2425-4F46-9073-82C4FF0A891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99800" y="5113600"/>
                <a:ext cx="1096200" cy="68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0BD2162-3E47-431C-BCA1-1BC300A0DDD4}"/>
                  </a:ext>
                </a:extLst>
              </p14:cNvPr>
              <p14:cNvContentPartPr/>
              <p14:nvPr/>
            </p14:nvContentPartPr>
            <p14:xfrm>
              <a:off x="7638960" y="5588440"/>
              <a:ext cx="1046160" cy="90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0BD2162-3E47-431C-BCA1-1BC300A0DD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20960" y="5552440"/>
                <a:ext cx="1081800" cy="16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040304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14:cNvPr>
              <p14:cNvContentPartPr/>
              <p14:nvPr/>
            </p14:nvContentPartPr>
            <p14:xfrm>
              <a:off x="408000" y="851920"/>
              <a:ext cx="3785400" cy="64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99359" y="842920"/>
                <a:ext cx="380304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14:cNvPr>
              <p14:cNvContentPartPr/>
              <p14:nvPr/>
            </p14:nvContentPartPr>
            <p14:xfrm>
              <a:off x="4614240" y="1007080"/>
              <a:ext cx="117288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5240" y="998080"/>
                <a:ext cx="1190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14:cNvPr>
              <p14:cNvContentPartPr/>
              <p14:nvPr/>
            </p14:nvContentPartPr>
            <p14:xfrm>
              <a:off x="6079080" y="1143160"/>
              <a:ext cx="21348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70440" y="1134160"/>
                <a:ext cx="231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14:cNvPr>
              <p14:cNvContentPartPr/>
              <p14:nvPr/>
            </p14:nvContentPartPr>
            <p14:xfrm>
              <a:off x="6102120" y="1226680"/>
              <a:ext cx="24228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3480" y="1217680"/>
                <a:ext cx="25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14:cNvPr>
              <p14:cNvContentPartPr/>
              <p14:nvPr/>
            </p14:nvContentPartPr>
            <p14:xfrm>
              <a:off x="6222000" y="1055680"/>
              <a:ext cx="211320" cy="28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3360" y="1047040"/>
                <a:ext cx="228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14:cNvPr>
              <p14:cNvContentPartPr/>
              <p14:nvPr/>
            </p14:nvContentPartPr>
            <p14:xfrm>
              <a:off x="6982320" y="1140280"/>
              <a:ext cx="149760" cy="12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3320" y="1131640"/>
                <a:ext cx="167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14:cNvPr>
              <p14:cNvContentPartPr/>
              <p14:nvPr/>
            </p14:nvContentPartPr>
            <p14:xfrm>
              <a:off x="7001400" y="1218760"/>
              <a:ext cx="11628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92760" y="1209760"/>
                <a:ext cx="133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14:cNvPr>
              <p14:cNvContentPartPr/>
              <p14:nvPr/>
            </p14:nvContentPartPr>
            <p14:xfrm>
              <a:off x="6664800" y="1039480"/>
              <a:ext cx="204120" cy="25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56160" y="1030828"/>
                <a:ext cx="221760" cy="271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14:cNvPr>
              <p14:cNvContentPartPr/>
              <p14:nvPr/>
            </p14:nvContentPartPr>
            <p14:xfrm>
              <a:off x="7240800" y="1092760"/>
              <a:ext cx="25668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31800" y="1083774"/>
                <a:ext cx="274320" cy="2548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671605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14:cNvPr>
              <p14:cNvContentPartPr/>
              <p14:nvPr/>
            </p14:nvContentPartPr>
            <p14:xfrm>
              <a:off x="408000" y="851920"/>
              <a:ext cx="3785400" cy="64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99359" y="842920"/>
                <a:ext cx="380304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14:cNvPr>
              <p14:cNvContentPartPr/>
              <p14:nvPr/>
            </p14:nvContentPartPr>
            <p14:xfrm>
              <a:off x="4614240" y="1007080"/>
              <a:ext cx="117288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5240" y="998080"/>
                <a:ext cx="1190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14:cNvPr>
              <p14:cNvContentPartPr/>
              <p14:nvPr/>
            </p14:nvContentPartPr>
            <p14:xfrm>
              <a:off x="6079080" y="1143160"/>
              <a:ext cx="21348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70440" y="1134160"/>
                <a:ext cx="231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14:cNvPr>
              <p14:cNvContentPartPr/>
              <p14:nvPr/>
            </p14:nvContentPartPr>
            <p14:xfrm>
              <a:off x="6102120" y="1226680"/>
              <a:ext cx="24228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3480" y="1217680"/>
                <a:ext cx="25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14:cNvPr>
              <p14:cNvContentPartPr/>
              <p14:nvPr/>
            </p14:nvContentPartPr>
            <p14:xfrm>
              <a:off x="6222000" y="1055680"/>
              <a:ext cx="211320" cy="28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3360" y="1047040"/>
                <a:ext cx="228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14:cNvPr>
              <p14:cNvContentPartPr/>
              <p14:nvPr/>
            </p14:nvContentPartPr>
            <p14:xfrm>
              <a:off x="6982320" y="1140280"/>
              <a:ext cx="149760" cy="12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3320" y="1131640"/>
                <a:ext cx="167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14:cNvPr>
              <p14:cNvContentPartPr/>
              <p14:nvPr/>
            </p14:nvContentPartPr>
            <p14:xfrm>
              <a:off x="7001400" y="1218760"/>
              <a:ext cx="11628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92760" y="1209760"/>
                <a:ext cx="133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14:cNvPr>
              <p14:cNvContentPartPr/>
              <p14:nvPr/>
            </p14:nvContentPartPr>
            <p14:xfrm>
              <a:off x="6664800" y="1039480"/>
              <a:ext cx="204120" cy="25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56160" y="1030828"/>
                <a:ext cx="221760" cy="271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14:cNvPr>
              <p14:cNvContentPartPr/>
              <p14:nvPr/>
            </p14:nvContentPartPr>
            <p14:xfrm>
              <a:off x="7240800" y="1092760"/>
              <a:ext cx="25668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31800" y="1083774"/>
                <a:ext cx="274320" cy="254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14:cNvPr>
              <p14:cNvContentPartPr/>
              <p14:nvPr/>
            </p14:nvContentPartPr>
            <p14:xfrm>
              <a:off x="7873680" y="960280"/>
              <a:ext cx="922680" cy="49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64684" y="951287"/>
                <a:ext cx="940313" cy="513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14:cNvPr>
              <p14:cNvContentPartPr/>
              <p14:nvPr/>
            </p14:nvContentPartPr>
            <p14:xfrm>
              <a:off x="464520" y="1714480"/>
              <a:ext cx="298440" cy="36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5520" y="1705480"/>
                <a:ext cx="316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14:cNvPr>
              <p14:cNvContentPartPr/>
              <p14:nvPr/>
            </p14:nvContentPartPr>
            <p14:xfrm>
              <a:off x="1127280" y="1785760"/>
              <a:ext cx="195480" cy="248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8640" y="1777120"/>
                <a:ext cx="21312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14:cNvPr>
              <p14:cNvContentPartPr/>
              <p14:nvPr/>
            </p14:nvContentPartPr>
            <p14:xfrm>
              <a:off x="1058160" y="1985920"/>
              <a:ext cx="160200" cy="14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49520" y="1977280"/>
                <a:ext cx="177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14:cNvPr>
              <p14:cNvContentPartPr/>
              <p14:nvPr/>
            </p14:nvContentPartPr>
            <p14:xfrm>
              <a:off x="1747560" y="1852000"/>
              <a:ext cx="236160" cy="23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38560" y="1843360"/>
                <a:ext cx="2538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14:cNvPr>
              <p14:cNvContentPartPr/>
              <p14:nvPr/>
            </p14:nvContentPartPr>
            <p14:xfrm>
              <a:off x="1427160" y="1749040"/>
              <a:ext cx="224640" cy="31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18506" y="1740040"/>
                <a:ext cx="242308" cy="331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294437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14:cNvPr>
              <p14:cNvContentPartPr/>
              <p14:nvPr/>
            </p14:nvContentPartPr>
            <p14:xfrm>
              <a:off x="408000" y="851920"/>
              <a:ext cx="3785400" cy="64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99359" y="842920"/>
                <a:ext cx="380304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14:cNvPr>
              <p14:cNvContentPartPr/>
              <p14:nvPr/>
            </p14:nvContentPartPr>
            <p14:xfrm>
              <a:off x="4614240" y="1007080"/>
              <a:ext cx="117288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5240" y="998080"/>
                <a:ext cx="1190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14:cNvPr>
              <p14:cNvContentPartPr/>
              <p14:nvPr/>
            </p14:nvContentPartPr>
            <p14:xfrm>
              <a:off x="6079080" y="1143160"/>
              <a:ext cx="21348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70440" y="1134160"/>
                <a:ext cx="231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14:cNvPr>
              <p14:cNvContentPartPr/>
              <p14:nvPr/>
            </p14:nvContentPartPr>
            <p14:xfrm>
              <a:off x="6102120" y="1226680"/>
              <a:ext cx="24228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3480" y="1217680"/>
                <a:ext cx="25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14:cNvPr>
              <p14:cNvContentPartPr/>
              <p14:nvPr/>
            </p14:nvContentPartPr>
            <p14:xfrm>
              <a:off x="6222000" y="1055680"/>
              <a:ext cx="211320" cy="28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3360" y="1047040"/>
                <a:ext cx="228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14:cNvPr>
              <p14:cNvContentPartPr/>
              <p14:nvPr/>
            </p14:nvContentPartPr>
            <p14:xfrm>
              <a:off x="6982320" y="1140280"/>
              <a:ext cx="149760" cy="12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3320" y="1131640"/>
                <a:ext cx="167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14:cNvPr>
              <p14:cNvContentPartPr/>
              <p14:nvPr/>
            </p14:nvContentPartPr>
            <p14:xfrm>
              <a:off x="7001400" y="1218760"/>
              <a:ext cx="11628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92760" y="1209760"/>
                <a:ext cx="133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14:cNvPr>
              <p14:cNvContentPartPr/>
              <p14:nvPr/>
            </p14:nvContentPartPr>
            <p14:xfrm>
              <a:off x="6664800" y="1039480"/>
              <a:ext cx="204120" cy="25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56160" y="1030828"/>
                <a:ext cx="221760" cy="271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14:cNvPr>
              <p14:cNvContentPartPr/>
              <p14:nvPr/>
            </p14:nvContentPartPr>
            <p14:xfrm>
              <a:off x="7240800" y="1092760"/>
              <a:ext cx="25668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31800" y="1083774"/>
                <a:ext cx="274320" cy="254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14:cNvPr>
              <p14:cNvContentPartPr/>
              <p14:nvPr/>
            </p14:nvContentPartPr>
            <p14:xfrm>
              <a:off x="7873680" y="960280"/>
              <a:ext cx="922680" cy="49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64684" y="951287"/>
                <a:ext cx="940313" cy="513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14:cNvPr>
              <p14:cNvContentPartPr/>
              <p14:nvPr/>
            </p14:nvContentPartPr>
            <p14:xfrm>
              <a:off x="464520" y="1714480"/>
              <a:ext cx="298440" cy="36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5520" y="1705480"/>
                <a:ext cx="316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14:cNvPr>
              <p14:cNvContentPartPr/>
              <p14:nvPr/>
            </p14:nvContentPartPr>
            <p14:xfrm>
              <a:off x="1127280" y="1785760"/>
              <a:ext cx="195480" cy="248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8640" y="1777120"/>
                <a:ext cx="21312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14:cNvPr>
              <p14:cNvContentPartPr/>
              <p14:nvPr/>
            </p14:nvContentPartPr>
            <p14:xfrm>
              <a:off x="1058160" y="1985920"/>
              <a:ext cx="160200" cy="14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49520" y="1977280"/>
                <a:ext cx="177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14:cNvPr>
              <p14:cNvContentPartPr/>
              <p14:nvPr/>
            </p14:nvContentPartPr>
            <p14:xfrm>
              <a:off x="1747560" y="1852000"/>
              <a:ext cx="236160" cy="23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38560" y="1843360"/>
                <a:ext cx="2538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14:cNvPr>
              <p14:cNvContentPartPr/>
              <p14:nvPr/>
            </p14:nvContentPartPr>
            <p14:xfrm>
              <a:off x="1427160" y="1749040"/>
              <a:ext cx="224640" cy="31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18506" y="1740040"/>
                <a:ext cx="242308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14:cNvPr>
              <p14:cNvContentPartPr/>
              <p14:nvPr/>
            </p14:nvContentPartPr>
            <p14:xfrm>
              <a:off x="3109440" y="1695760"/>
              <a:ext cx="1046880" cy="588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00440" y="1686754"/>
                <a:ext cx="1064520" cy="60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14:cNvPr>
              <p14:cNvContentPartPr/>
              <p14:nvPr/>
            </p14:nvContentPartPr>
            <p14:xfrm>
              <a:off x="2435520" y="1605760"/>
              <a:ext cx="224640" cy="53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26880" y="1596760"/>
                <a:ext cx="2422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14:cNvPr>
              <p14:cNvContentPartPr/>
              <p14:nvPr/>
            </p14:nvContentPartPr>
            <p14:xfrm>
              <a:off x="4476000" y="1760560"/>
              <a:ext cx="315720" cy="318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67000" y="1751920"/>
                <a:ext cx="3333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14:cNvPr>
              <p14:cNvContentPartPr/>
              <p14:nvPr/>
            </p14:nvContentPartPr>
            <p14:xfrm>
              <a:off x="5319480" y="1690720"/>
              <a:ext cx="586080" cy="441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0840" y="1681720"/>
                <a:ext cx="60372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14:cNvPr>
              <p14:cNvContentPartPr/>
              <p14:nvPr/>
            </p14:nvContentPartPr>
            <p14:xfrm>
              <a:off x="6774960" y="1711600"/>
              <a:ext cx="360720" cy="367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65969" y="1702960"/>
                <a:ext cx="378342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14:cNvPr>
              <p14:cNvContentPartPr/>
              <p14:nvPr/>
            </p14:nvContentPartPr>
            <p14:xfrm>
              <a:off x="6011400" y="1852720"/>
              <a:ext cx="653400" cy="43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02395" y="1843720"/>
                <a:ext cx="671050" cy="452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59239533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14:cNvPr>
              <p14:cNvContentPartPr/>
              <p14:nvPr/>
            </p14:nvContentPartPr>
            <p14:xfrm>
              <a:off x="408000" y="851920"/>
              <a:ext cx="3785400" cy="64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99359" y="842920"/>
                <a:ext cx="380304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14:cNvPr>
              <p14:cNvContentPartPr/>
              <p14:nvPr/>
            </p14:nvContentPartPr>
            <p14:xfrm>
              <a:off x="4614240" y="1007080"/>
              <a:ext cx="117288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5240" y="998080"/>
                <a:ext cx="1190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14:cNvPr>
              <p14:cNvContentPartPr/>
              <p14:nvPr/>
            </p14:nvContentPartPr>
            <p14:xfrm>
              <a:off x="6079080" y="1143160"/>
              <a:ext cx="21348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70440" y="1134160"/>
                <a:ext cx="231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14:cNvPr>
              <p14:cNvContentPartPr/>
              <p14:nvPr/>
            </p14:nvContentPartPr>
            <p14:xfrm>
              <a:off x="6102120" y="1226680"/>
              <a:ext cx="24228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3480" y="1217680"/>
                <a:ext cx="25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14:cNvPr>
              <p14:cNvContentPartPr/>
              <p14:nvPr/>
            </p14:nvContentPartPr>
            <p14:xfrm>
              <a:off x="6222000" y="1055680"/>
              <a:ext cx="211320" cy="28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3360" y="1047040"/>
                <a:ext cx="228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14:cNvPr>
              <p14:cNvContentPartPr/>
              <p14:nvPr/>
            </p14:nvContentPartPr>
            <p14:xfrm>
              <a:off x="6982320" y="1140280"/>
              <a:ext cx="149760" cy="12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3320" y="1131640"/>
                <a:ext cx="167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14:cNvPr>
              <p14:cNvContentPartPr/>
              <p14:nvPr/>
            </p14:nvContentPartPr>
            <p14:xfrm>
              <a:off x="7001400" y="1218760"/>
              <a:ext cx="11628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92760" y="1209760"/>
                <a:ext cx="133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14:cNvPr>
              <p14:cNvContentPartPr/>
              <p14:nvPr/>
            </p14:nvContentPartPr>
            <p14:xfrm>
              <a:off x="6664800" y="1039480"/>
              <a:ext cx="204120" cy="25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56160" y="1030828"/>
                <a:ext cx="221760" cy="271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14:cNvPr>
              <p14:cNvContentPartPr/>
              <p14:nvPr/>
            </p14:nvContentPartPr>
            <p14:xfrm>
              <a:off x="7240800" y="1092760"/>
              <a:ext cx="25668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31800" y="1083774"/>
                <a:ext cx="274320" cy="254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14:cNvPr>
              <p14:cNvContentPartPr/>
              <p14:nvPr/>
            </p14:nvContentPartPr>
            <p14:xfrm>
              <a:off x="7873680" y="960280"/>
              <a:ext cx="922680" cy="49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64684" y="951287"/>
                <a:ext cx="940313" cy="513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14:cNvPr>
              <p14:cNvContentPartPr/>
              <p14:nvPr/>
            </p14:nvContentPartPr>
            <p14:xfrm>
              <a:off x="464520" y="1714480"/>
              <a:ext cx="298440" cy="36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5520" y="1705480"/>
                <a:ext cx="316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14:cNvPr>
              <p14:cNvContentPartPr/>
              <p14:nvPr/>
            </p14:nvContentPartPr>
            <p14:xfrm>
              <a:off x="1127280" y="1785760"/>
              <a:ext cx="195480" cy="248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8640" y="1777120"/>
                <a:ext cx="21312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14:cNvPr>
              <p14:cNvContentPartPr/>
              <p14:nvPr/>
            </p14:nvContentPartPr>
            <p14:xfrm>
              <a:off x="1058160" y="1985920"/>
              <a:ext cx="160200" cy="14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49520" y="1977280"/>
                <a:ext cx="177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14:cNvPr>
              <p14:cNvContentPartPr/>
              <p14:nvPr/>
            </p14:nvContentPartPr>
            <p14:xfrm>
              <a:off x="1747560" y="1852000"/>
              <a:ext cx="236160" cy="23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38560" y="1843360"/>
                <a:ext cx="2538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14:cNvPr>
              <p14:cNvContentPartPr/>
              <p14:nvPr/>
            </p14:nvContentPartPr>
            <p14:xfrm>
              <a:off x="1427160" y="1749040"/>
              <a:ext cx="224640" cy="31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18506" y="1740040"/>
                <a:ext cx="242308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14:cNvPr>
              <p14:cNvContentPartPr/>
              <p14:nvPr/>
            </p14:nvContentPartPr>
            <p14:xfrm>
              <a:off x="3109440" y="1695760"/>
              <a:ext cx="1046880" cy="588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00440" y="1686754"/>
                <a:ext cx="1064520" cy="60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14:cNvPr>
              <p14:cNvContentPartPr/>
              <p14:nvPr/>
            </p14:nvContentPartPr>
            <p14:xfrm>
              <a:off x="2435520" y="1605760"/>
              <a:ext cx="224640" cy="53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26880" y="1596760"/>
                <a:ext cx="2422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14:cNvPr>
              <p14:cNvContentPartPr/>
              <p14:nvPr/>
            </p14:nvContentPartPr>
            <p14:xfrm>
              <a:off x="4476000" y="1760560"/>
              <a:ext cx="315720" cy="318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67000" y="1751920"/>
                <a:ext cx="3333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14:cNvPr>
              <p14:cNvContentPartPr/>
              <p14:nvPr/>
            </p14:nvContentPartPr>
            <p14:xfrm>
              <a:off x="5319480" y="1690720"/>
              <a:ext cx="586080" cy="441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0840" y="1681720"/>
                <a:ext cx="60372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14:cNvPr>
              <p14:cNvContentPartPr/>
              <p14:nvPr/>
            </p14:nvContentPartPr>
            <p14:xfrm>
              <a:off x="6774960" y="1711600"/>
              <a:ext cx="360720" cy="367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65969" y="1702960"/>
                <a:ext cx="378342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14:cNvPr>
              <p14:cNvContentPartPr/>
              <p14:nvPr/>
            </p14:nvContentPartPr>
            <p14:xfrm>
              <a:off x="6011400" y="1852720"/>
              <a:ext cx="653400" cy="43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02395" y="1843720"/>
                <a:ext cx="67105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14:cNvPr>
              <p14:cNvContentPartPr/>
              <p14:nvPr/>
            </p14:nvContentPartPr>
            <p14:xfrm>
              <a:off x="1638120" y="2407480"/>
              <a:ext cx="324360" cy="313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29120" y="2398850"/>
                <a:ext cx="34200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14:cNvPr>
              <p14:cNvContentPartPr/>
              <p14:nvPr/>
            </p14:nvContentPartPr>
            <p14:xfrm>
              <a:off x="434640" y="2376160"/>
              <a:ext cx="1098000" cy="54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640" y="2367514"/>
                <a:ext cx="1115640" cy="566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14:cNvPr>
              <p14:cNvContentPartPr/>
              <p14:nvPr/>
            </p14:nvContentPartPr>
            <p14:xfrm>
              <a:off x="2189640" y="2736160"/>
              <a:ext cx="64080" cy="10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180640" y="2727520"/>
                <a:ext cx="81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14:cNvPr>
              <p14:cNvContentPartPr/>
              <p14:nvPr/>
            </p14:nvContentPartPr>
            <p14:xfrm>
              <a:off x="2540640" y="2363560"/>
              <a:ext cx="1838160" cy="546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532000" y="2354920"/>
                <a:ext cx="1855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14:cNvPr>
              <p14:cNvContentPartPr/>
              <p14:nvPr/>
            </p14:nvContentPartPr>
            <p14:xfrm>
              <a:off x="4711800" y="2504320"/>
              <a:ext cx="504000" cy="423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02800" y="2495320"/>
                <a:ext cx="52164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14:cNvPr>
              <p14:cNvContentPartPr/>
              <p14:nvPr/>
            </p14:nvContentPartPr>
            <p14:xfrm>
              <a:off x="5441520" y="2378680"/>
              <a:ext cx="427680" cy="32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32528" y="2370040"/>
                <a:ext cx="445305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14:cNvPr>
              <p14:cNvContentPartPr/>
              <p14:nvPr/>
            </p14:nvContentPartPr>
            <p14:xfrm>
              <a:off x="6210840" y="1758040"/>
              <a:ext cx="2681640" cy="1027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2200" y="1749400"/>
                <a:ext cx="2699280" cy="104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719310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14:cNvPr>
              <p14:cNvContentPartPr/>
              <p14:nvPr/>
            </p14:nvContentPartPr>
            <p14:xfrm>
              <a:off x="408000" y="851920"/>
              <a:ext cx="3785400" cy="64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99359" y="842920"/>
                <a:ext cx="380304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14:cNvPr>
              <p14:cNvContentPartPr/>
              <p14:nvPr/>
            </p14:nvContentPartPr>
            <p14:xfrm>
              <a:off x="4614240" y="1007080"/>
              <a:ext cx="117288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5240" y="998080"/>
                <a:ext cx="1190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14:cNvPr>
              <p14:cNvContentPartPr/>
              <p14:nvPr/>
            </p14:nvContentPartPr>
            <p14:xfrm>
              <a:off x="6079080" y="1143160"/>
              <a:ext cx="21348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70440" y="1134160"/>
                <a:ext cx="231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14:cNvPr>
              <p14:cNvContentPartPr/>
              <p14:nvPr/>
            </p14:nvContentPartPr>
            <p14:xfrm>
              <a:off x="6102120" y="1226680"/>
              <a:ext cx="24228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3480" y="1217680"/>
                <a:ext cx="25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14:cNvPr>
              <p14:cNvContentPartPr/>
              <p14:nvPr/>
            </p14:nvContentPartPr>
            <p14:xfrm>
              <a:off x="6222000" y="1055680"/>
              <a:ext cx="211320" cy="28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3360" y="1047040"/>
                <a:ext cx="228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14:cNvPr>
              <p14:cNvContentPartPr/>
              <p14:nvPr/>
            </p14:nvContentPartPr>
            <p14:xfrm>
              <a:off x="6982320" y="1140280"/>
              <a:ext cx="149760" cy="12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3320" y="1131640"/>
                <a:ext cx="167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14:cNvPr>
              <p14:cNvContentPartPr/>
              <p14:nvPr/>
            </p14:nvContentPartPr>
            <p14:xfrm>
              <a:off x="7001400" y="1218760"/>
              <a:ext cx="11628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92760" y="1209760"/>
                <a:ext cx="133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14:cNvPr>
              <p14:cNvContentPartPr/>
              <p14:nvPr/>
            </p14:nvContentPartPr>
            <p14:xfrm>
              <a:off x="6664800" y="1039480"/>
              <a:ext cx="204120" cy="25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56160" y="1030828"/>
                <a:ext cx="221760" cy="271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14:cNvPr>
              <p14:cNvContentPartPr/>
              <p14:nvPr/>
            </p14:nvContentPartPr>
            <p14:xfrm>
              <a:off x="7240800" y="1092760"/>
              <a:ext cx="25668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31800" y="1083774"/>
                <a:ext cx="274320" cy="254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14:cNvPr>
              <p14:cNvContentPartPr/>
              <p14:nvPr/>
            </p14:nvContentPartPr>
            <p14:xfrm>
              <a:off x="7873680" y="960280"/>
              <a:ext cx="922680" cy="49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64684" y="951287"/>
                <a:ext cx="940313" cy="513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14:cNvPr>
              <p14:cNvContentPartPr/>
              <p14:nvPr/>
            </p14:nvContentPartPr>
            <p14:xfrm>
              <a:off x="464520" y="1714480"/>
              <a:ext cx="298440" cy="36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5520" y="1705480"/>
                <a:ext cx="316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14:cNvPr>
              <p14:cNvContentPartPr/>
              <p14:nvPr/>
            </p14:nvContentPartPr>
            <p14:xfrm>
              <a:off x="1127280" y="1785760"/>
              <a:ext cx="195480" cy="248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8640" y="1777120"/>
                <a:ext cx="21312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14:cNvPr>
              <p14:cNvContentPartPr/>
              <p14:nvPr/>
            </p14:nvContentPartPr>
            <p14:xfrm>
              <a:off x="1058160" y="1985920"/>
              <a:ext cx="160200" cy="14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49520" y="1977280"/>
                <a:ext cx="177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14:cNvPr>
              <p14:cNvContentPartPr/>
              <p14:nvPr/>
            </p14:nvContentPartPr>
            <p14:xfrm>
              <a:off x="1747560" y="1852000"/>
              <a:ext cx="236160" cy="23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38560" y="1843360"/>
                <a:ext cx="2538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14:cNvPr>
              <p14:cNvContentPartPr/>
              <p14:nvPr/>
            </p14:nvContentPartPr>
            <p14:xfrm>
              <a:off x="1427160" y="1749040"/>
              <a:ext cx="224640" cy="31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18506" y="1740040"/>
                <a:ext cx="242308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14:cNvPr>
              <p14:cNvContentPartPr/>
              <p14:nvPr/>
            </p14:nvContentPartPr>
            <p14:xfrm>
              <a:off x="3109440" y="1695760"/>
              <a:ext cx="1046880" cy="588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00440" y="1686754"/>
                <a:ext cx="1064520" cy="60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14:cNvPr>
              <p14:cNvContentPartPr/>
              <p14:nvPr/>
            </p14:nvContentPartPr>
            <p14:xfrm>
              <a:off x="2435520" y="1605760"/>
              <a:ext cx="224640" cy="53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26880" y="1596760"/>
                <a:ext cx="2422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14:cNvPr>
              <p14:cNvContentPartPr/>
              <p14:nvPr/>
            </p14:nvContentPartPr>
            <p14:xfrm>
              <a:off x="4476000" y="1760560"/>
              <a:ext cx="315720" cy="318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67000" y="1751920"/>
                <a:ext cx="3333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14:cNvPr>
              <p14:cNvContentPartPr/>
              <p14:nvPr/>
            </p14:nvContentPartPr>
            <p14:xfrm>
              <a:off x="5319480" y="1690720"/>
              <a:ext cx="586080" cy="441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0840" y="1681720"/>
                <a:ext cx="60372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14:cNvPr>
              <p14:cNvContentPartPr/>
              <p14:nvPr/>
            </p14:nvContentPartPr>
            <p14:xfrm>
              <a:off x="6774960" y="1711600"/>
              <a:ext cx="360720" cy="367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65969" y="1702960"/>
                <a:ext cx="378342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14:cNvPr>
              <p14:cNvContentPartPr/>
              <p14:nvPr/>
            </p14:nvContentPartPr>
            <p14:xfrm>
              <a:off x="6011400" y="1852720"/>
              <a:ext cx="653400" cy="43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02395" y="1843720"/>
                <a:ext cx="67105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14:cNvPr>
              <p14:cNvContentPartPr/>
              <p14:nvPr/>
            </p14:nvContentPartPr>
            <p14:xfrm>
              <a:off x="1638120" y="2407480"/>
              <a:ext cx="324360" cy="313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29120" y="2398850"/>
                <a:ext cx="34200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14:cNvPr>
              <p14:cNvContentPartPr/>
              <p14:nvPr/>
            </p14:nvContentPartPr>
            <p14:xfrm>
              <a:off x="434640" y="2376160"/>
              <a:ext cx="1098000" cy="54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640" y="2367514"/>
                <a:ext cx="1115640" cy="566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14:cNvPr>
              <p14:cNvContentPartPr/>
              <p14:nvPr/>
            </p14:nvContentPartPr>
            <p14:xfrm>
              <a:off x="2189640" y="2736160"/>
              <a:ext cx="64080" cy="10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180640" y="2727520"/>
                <a:ext cx="81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14:cNvPr>
              <p14:cNvContentPartPr/>
              <p14:nvPr/>
            </p14:nvContentPartPr>
            <p14:xfrm>
              <a:off x="2540640" y="2363560"/>
              <a:ext cx="1838160" cy="546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532000" y="2354920"/>
                <a:ext cx="1855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14:cNvPr>
              <p14:cNvContentPartPr/>
              <p14:nvPr/>
            </p14:nvContentPartPr>
            <p14:xfrm>
              <a:off x="4711800" y="2504320"/>
              <a:ext cx="504000" cy="423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02800" y="2495320"/>
                <a:ext cx="52164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14:cNvPr>
              <p14:cNvContentPartPr/>
              <p14:nvPr/>
            </p14:nvContentPartPr>
            <p14:xfrm>
              <a:off x="5441520" y="2378680"/>
              <a:ext cx="427680" cy="32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32528" y="2370040"/>
                <a:ext cx="445305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14:cNvPr>
              <p14:cNvContentPartPr/>
              <p14:nvPr/>
            </p14:nvContentPartPr>
            <p14:xfrm>
              <a:off x="6210840" y="1758040"/>
              <a:ext cx="2681640" cy="1027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2200" y="1749400"/>
                <a:ext cx="2699280" cy="10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14:cNvPr>
              <p14:cNvContentPartPr/>
              <p14:nvPr/>
            </p14:nvContentPartPr>
            <p14:xfrm>
              <a:off x="8411520" y="3340600"/>
              <a:ext cx="484920" cy="18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02520" y="3331960"/>
                <a:ext cx="5025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14:cNvPr>
              <p14:cNvContentPartPr/>
              <p14:nvPr/>
            </p14:nvContentPartPr>
            <p14:xfrm>
              <a:off x="302160" y="3081760"/>
              <a:ext cx="8003880" cy="1503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160" y="3073118"/>
                <a:ext cx="8021520" cy="152136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13102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D2BBF230-96D8-4C79-8A0C-D7777D9E7C43}"/>
                  </a:ext>
                </a:extLst>
              </p14:cNvPr>
              <p14:cNvContentPartPr/>
              <p14:nvPr/>
            </p14:nvContentPartPr>
            <p14:xfrm>
              <a:off x="629760" y="91240"/>
              <a:ext cx="8161920" cy="2704680"/>
            </p14:xfrm>
          </p:contentPart>
        </mc:Choice>
        <mc:Fallback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D2BBF230-96D8-4C79-8A0C-D7777D9E7C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1760" y="73240"/>
                <a:ext cx="8197560" cy="2740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7979577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14:cNvPr>
              <p14:cNvContentPartPr/>
              <p14:nvPr/>
            </p14:nvContentPartPr>
            <p14:xfrm>
              <a:off x="408000" y="851920"/>
              <a:ext cx="3785400" cy="64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99359" y="842920"/>
                <a:ext cx="380304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14:cNvPr>
              <p14:cNvContentPartPr/>
              <p14:nvPr/>
            </p14:nvContentPartPr>
            <p14:xfrm>
              <a:off x="4614240" y="1007080"/>
              <a:ext cx="117288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5240" y="998080"/>
                <a:ext cx="1190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14:cNvPr>
              <p14:cNvContentPartPr/>
              <p14:nvPr/>
            </p14:nvContentPartPr>
            <p14:xfrm>
              <a:off x="6079080" y="1143160"/>
              <a:ext cx="21348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70440" y="1134160"/>
                <a:ext cx="231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14:cNvPr>
              <p14:cNvContentPartPr/>
              <p14:nvPr/>
            </p14:nvContentPartPr>
            <p14:xfrm>
              <a:off x="6102120" y="1226680"/>
              <a:ext cx="24228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3480" y="1217680"/>
                <a:ext cx="25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14:cNvPr>
              <p14:cNvContentPartPr/>
              <p14:nvPr/>
            </p14:nvContentPartPr>
            <p14:xfrm>
              <a:off x="6222000" y="1055680"/>
              <a:ext cx="211320" cy="28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3360" y="1047040"/>
                <a:ext cx="228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14:cNvPr>
              <p14:cNvContentPartPr/>
              <p14:nvPr/>
            </p14:nvContentPartPr>
            <p14:xfrm>
              <a:off x="6982320" y="1140280"/>
              <a:ext cx="149760" cy="12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3320" y="1131640"/>
                <a:ext cx="167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14:cNvPr>
              <p14:cNvContentPartPr/>
              <p14:nvPr/>
            </p14:nvContentPartPr>
            <p14:xfrm>
              <a:off x="7001400" y="1218760"/>
              <a:ext cx="11628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92760" y="1209760"/>
                <a:ext cx="133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14:cNvPr>
              <p14:cNvContentPartPr/>
              <p14:nvPr/>
            </p14:nvContentPartPr>
            <p14:xfrm>
              <a:off x="6664800" y="1039480"/>
              <a:ext cx="204120" cy="25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56160" y="1030828"/>
                <a:ext cx="221760" cy="271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14:cNvPr>
              <p14:cNvContentPartPr/>
              <p14:nvPr/>
            </p14:nvContentPartPr>
            <p14:xfrm>
              <a:off x="7240800" y="1092760"/>
              <a:ext cx="25668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31800" y="1083774"/>
                <a:ext cx="274320" cy="254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14:cNvPr>
              <p14:cNvContentPartPr/>
              <p14:nvPr/>
            </p14:nvContentPartPr>
            <p14:xfrm>
              <a:off x="7873680" y="960280"/>
              <a:ext cx="922680" cy="49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64684" y="951287"/>
                <a:ext cx="940313" cy="513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14:cNvPr>
              <p14:cNvContentPartPr/>
              <p14:nvPr/>
            </p14:nvContentPartPr>
            <p14:xfrm>
              <a:off x="464520" y="1714480"/>
              <a:ext cx="298440" cy="36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5520" y="1705480"/>
                <a:ext cx="316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14:cNvPr>
              <p14:cNvContentPartPr/>
              <p14:nvPr/>
            </p14:nvContentPartPr>
            <p14:xfrm>
              <a:off x="1127280" y="1785760"/>
              <a:ext cx="195480" cy="248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8640" y="1777120"/>
                <a:ext cx="21312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14:cNvPr>
              <p14:cNvContentPartPr/>
              <p14:nvPr/>
            </p14:nvContentPartPr>
            <p14:xfrm>
              <a:off x="1058160" y="1985920"/>
              <a:ext cx="160200" cy="14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49520" y="1977280"/>
                <a:ext cx="177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14:cNvPr>
              <p14:cNvContentPartPr/>
              <p14:nvPr/>
            </p14:nvContentPartPr>
            <p14:xfrm>
              <a:off x="1747560" y="1852000"/>
              <a:ext cx="236160" cy="23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38560" y="1843360"/>
                <a:ext cx="2538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14:cNvPr>
              <p14:cNvContentPartPr/>
              <p14:nvPr/>
            </p14:nvContentPartPr>
            <p14:xfrm>
              <a:off x="1427160" y="1749040"/>
              <a:ext cx="224640" cy="31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18506" y="1740040"/>
                <a:ext cx="242308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14:cNvPr>
              <p14:cNvContentPartPr/>
              <p14:nvPr/>
            </p14:nvContentPartPr>
            <p14:xfrm>
              <a:off x="3109440" y="1695760"/>
              <a:ext cx="1046880" cy="588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00440" y="1686754"/>
                <a:ext cx="1064520" cy="60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14:cNvPr>
              <p14:cNvContentPartPr/>
              <p14:nvPr/>
            </p14:nvContentPartPr>
            <p14:xfrm>
              <a:off x="2435520" y="1605760"/>
              <a:ext cx="224640" cy="53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26880" y="1596760"/>
                <a:ext cx="2422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14:cNvPr>
              <p14:cNvContentPartPr/>
              <p14:nvPr/>
            </p14:nvContentPartPr>
            <p14:xfrm>
              <a:off x="4476000" y="1760560"/>
              <a:ext cx="315720" cy="318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67000" y="1751920"/>
                <a:ext cx="3333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14:cNvPr>
              <p14:cNvContentPartPr/>
              <p14:nvPr/>
            </p14:nvContentPartPr>
            <p14:xfrm>
              <a:off x="5319480" y="1690720"/>
              <a:ext cx="586080" cy="441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0840" y="1681720"/>
                <a:ext cx="60372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14:cNvPr>
              <p14:cNvContentPartPr/>
              <p14:nvPr/>
            </p14:nvContentPartPr>
            <p14:xfrm>
              <a:off x="6774960" y="1711600"/>
              <a:ext cx="360720" cy="367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65969" y="1702960"/>
                <a:ext cx="378342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14:cNvPr>
              <p14:cNvContentPartPr/>
              <p14:nvPr/>
            </p14:nvContentPartPr>
            <p14:xfrm>
              <a:off x="6011400" y="1852720"/>
              <a:ext cx="653400" cy="43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02395" y="1843720"/>
                <a:ext cx="67105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14:cNvPr>
              <p14:cNvContentPartPr/>
              <p14:nvPr/>
            </p14:nvContentPartPr>
            <p14:xfrm>
              <a:off x="1638120" y="2407480"/>
              <a:ext cx="324360" cy="313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29120" y="2398850"/>
                <a:ext cx="34200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14:cNvPr>
              <p14:cNvContentPartPr/>
              <p14:nvPr/>
            </p14:nvContentPartPr>
            <p14:xfrm>
              <a:off x="434640" y="2376160"/>
              <a:ext cx="1098000" cy="54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640" y="2367514"/>
                <a:ext cx="1115640" cy="566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14:cNvPr>
              <p14:cNvContentPartPr/>
              <p14:nvPr/>
            </p14:nvContentPartPr>
            <p14:xfrm>
              <a:off x="2189640" y="2736160"/>
              <a:ext cx="64080" cy="10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180640" y="2727520"/>
                <a:ext cx="81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14:cNvPr>
              <p14:cNvContentPartPr/>
              <p14:nvPr/>
            </p14:nvContentPartPr>
            <p14:xfrm>
              <a:off x="2540640" y="2363560"/>
              <a:ext cx="1838160" cy="546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532000" y="2354920"/>
                <a:ext cx="1855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14:cNvPr>
              <p14:cNvContentPartPr/>
              <p14:nvPr/>
            </p14:nvContentPartPr>
            <p14:xfrm>
              <a:off x="4711800" y="2504320"/>
              <a:ext cx="504000" cy="423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02800" y="2495320"/>
                <a:ext cx="52164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14:cNvPr>
              <p14:cNvContentPartPr/>
              <p14:nvPr/>
            </p14:nvContentPartPr>
            <p14:xfrm>
              <a:off x="5441520" y="2378680"/>
              <a:ext cx="427680" cy="32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32528" y="2370040"/>
                <a:ext cx="445305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14:cNvPr>
              <p14:cNvContentPartPr/>
              <p14:nvPr/>
            </p14:nvContentPartPr>
            <p14:xfrm>
              <a:off x="6210840" y="1758040"/>
              <a:ext cx="2681640" cy="1027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2200" y="1749400"/>
                <a:ext cx="2699280" cy="10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14:cNvPr>
              <p14:cNvContentPartPr/>
              <p14:nvPr/>
            </p14:nvContentPartPr>
            <p14:xfrm>
              <a:off x="8411520" y="3340600"/>
              <a:ext cx="484920" cy="18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02520" y="3331960"/>
                <a:ext cx="5025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14:cNvPr>
              <p14:cNvContentPartPr/>
              <p14:nvPr/>
            </p14:nvContentPartPr>
            <p14:xfrm>
              <a:off x="302160" y="3081760"/>
              <a:ext cx="8003880" cy="1503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160" y="3073118"/>
                <a:ext cx="8021520" cy="1521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14:cNvPr>
              <p14:cNvContentPartPr/>
              <p14:nvPr/>
            </p14:nvContentPartPr>
            <p14:xfrm>
              <a:off x="548040" y="4502320"/>
              <a:ext cx="3264840" cy="57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9040" y="4493680"/>
                <a:ext cx="3282480" cy="59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5138076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14:cNvPr>
              <p14:cNvContentPartPr/>
              <p14:nvPr/>
            </p14:nvContentPartPr>
            <p14:xfrm>
              <a:off x="408000" y="851920"/>
              <a:ext cx="3785400" cy="64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99359" y="842920"/>
                <a:ext cx="380304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14:cNvPr>
              <p14:cNvContentPartPr/>
              <p14:nvPr/>
            </p14:nvContentPartPr>
            <p14:xfrm>
              <a:off x="4614240" y="1007080"/>
              <a:ext cx="117288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5240" y="998080"/>
                <a:ext cx="1190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14:cNvPr>
              <p14:cNvContentPartPr/>
              <p14:nvPr/>
            </p14:nvContentPartPr>
            <p14:xfrm>
              <a:off x="6079080" y="1143160"/>
              <a:ext cx="21348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70440" y="1134160"/>
                <a:ext cx="231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14:cNvPr>
              <p14:cNvContentPartPr/>
              <p14:nvPr/>
            </p14:nvContentPartPr>
            <p14:xfrm>
              <a:off x="6102120" y="1226680"/>
              <a:ext cx="24228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3480" y="1217680"/>
                <a:ext cx="25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14:cNvPr>
              <p14:cNvContentPartPr/>
              <p14:nvPr/>
            </p14:nvContentPartPr>
            <p14:xfrm>
              <a:off x="6222000" y="1055680"/>
              <a:ext cx="211320" cy="28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3360" y="1047040"/>
                <a:ext cx="228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14:cNvPr>
              <p14:cNvContentPartPr/>
              <p14:nvPr/>
            </p14:nvContentPartPr>
            <p14:xfrm>
              <a:off x="6982320" y="1140280"/>
              <a:ext cx="149760" cy="12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3320" y="1131640"/>
                <a:ext cx="167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14:cNvPr>
              <p14:cNvContentPartPr/>
              <p14:nvPr/>
            </p14:nvContentPartPr>
            <p14:xfrm>
              <a:off x="7001400" y="1218760"/>
              <a:ext cx="11628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92760" y="1209760"/>
                <a:ext cx="133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14:cNvPr>
              <p14:cNvContentPartPr/>
              <p14:nvPr/>
            </p14:nvContentPartPr>
            <p14:xfrm>
              <a:off x="6664800" y="1039480"/>
              <a:ext cx="204120" cy="25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56160" y="1030828"/>
                <a:ext cx="221760" cy="271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14:cNvPr>
              <p14:cNvContentPartPr/>
              <p14:nvPr/>
            </p14:nvContentPartPr>
            <p14:xfrm>
              <a:off x="7240800" y="1092760"/>
              <a:ext cx="25668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31800" y="1083774"/>
                <a:ext cx="274320" cy="254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14:cNvPr>
              <p14:cNvContentPartPr/>
              <p14:nvPr/>
            </p14:nvContentPartPr>
            <p14:xfrm>
              <a:off x="7873680" y="960280"/>
              <a:ext cx="922680" cy="49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64684" y="951287"/>
                <a:ext cx="940313" cy="513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14:cNvPr>
              <p14:cNvContentPartPr/>
              <p14:nvPr/>
            </p14:nvContentPartPr>
            <p14:xfrm>
              <a:off x="464520" y="1714480"/>
              <a:ext cx="298440" cy="36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5520" y="1705480"/>
                <a:ext cx="316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14:cNvPr>
              <p14:cNvContentPartPr/>
              <p14:nvPr/>
            </p14:nvContentPartPr>
            <p14:xfrm>
              <a:off x="1127280" y="1785760"/>
              <a:ext cx="195480" cy="248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8640" y="1777120"/>
                <a:ext cx="21312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14:cNvPr>
              <p14:cNvContentPartPr/>
              <p14:nvPr/>
            </p14:nvContentPartPr>
            <p14:xfrm>
              <a:off x="1058160" y="1985920"/>
              <a:ext cx="160200" cy="14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49520" y="1977280"/>
                <a:ext cx="177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14:cNvPr>
              <p14:cNvContentPartPr/>
              <p14:nvPr/>
            </p14:nvContentPartPr>
            <p14:xfrm>
              <a:off x="1747560" y="1852000"/>
              <a:ext cx="236160" cy="23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38560" y="1843360"/>
                <a:ext cx="2538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14:cNvPr>
              <p14:cNvContentPartPr/>
              <p14:nvPr/>
            </p14:nvContentPartPr>
            <p14:xfrm>
              <a:off x="1427160" y="1749040"/>
              <a:ext cx="224640" cy="31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18506" y="1740040"/>
                <a:ext cx="242308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14:cNvPr>
              <p14:cNvContentPartPr/>
              <p14:nvPr/>
            </p14:nvContentPartPr>
            <p14:xfrm>
              <a:off x="3109440" y="1695760"/>
              <a:ext cx="1046880" cy="588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00440" y="1686754"/>
                <a:ext cx="1064520" cy="60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14:cNvPr>
              <p14:cNvContentPartPr/>
              <p14:nvPr/>
            </p14:nvContentPartPr>
            <p14:xfrm>
              <a:off x="2435520" y="1605760"/>
              <a:ext cx="224640" cy="53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26880" y="1596760"/>
                <a:ext cx="2422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14:cNvPr>
              <p14:cNvContentPartPr/>
              <p14:nvPr/>
            </p14:nvContentPartPr>
            <p14:xfrm>
              <a:off x="4476000" y="1760560"/>
              <a:ext cx="315720" cy="318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67000" y="1751920"/>
                <a:ext cx="3333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14:cNvPr>
              <p14:cNvContentPartPr/>
              <p14:nvPr/>
            </p14:nvContentPartPr>
            <p14:xfrm>
              <a:off x="5319480" y="1690720"/>
              <a:ext cx="586080" cy="441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0840" y="1681720"/>
                <a:ext cx="60372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14:cNvPr>
              <p14:cNvContentPartPr/>
              <p14:nvPr/>
            </p14:nvContentPartPr>
            <p14:xfrm>
              <a:off x="6774960" y="1711600"/>
              <a:ext cx="360720" cy="367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65969" y="1702960"/>
                <a:ext cx="378342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14:cNvPr>
              <p14:cNvContentPartPr/>
              <p14:nvPr/>
            </p14:nvContentPartPr>
            <p14:xfrm>
              <a:off x="6011400" y="1852720"/>
              <a:ext cx="653400" cy="43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02395" y="1843720"/>
                <a:ext cx="67105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14:cNvPr>
              <p14:cNvContentPartPr/>
              <p14:nvPr/>
            </p14:nvContentPartPr>
            <p14:xfrm>
              <a:off x="1638120" y="2407480"/>
              <a:ext cx="324360" cy="313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29120" y="2398850"/>
                <a:ext cx="34200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14:cNvPr>
              <p14:cNvContentPartPr/>
              <p14:nvPr/>
            </p14:nvContentPartPr>
            <p14:xfrm>
              <a:off x="434640" y="2376160"/>
              <a:ext cx="1098000" cy="54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640" y="2367514"/>
                <a:ext cx="1115640" cy="566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14:cNvPr>
              <p14:cNvContentPartPr/>
              <p14:nvPr/>
            </p14:nvContentPartPr>
            <p14:xfrm>
              <a:off x="2189640" y="2736160"/>
              <a:ext cx="64080" cy="10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180640" y="2727520"/>
                <a:ext cx="81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14:cNvPr>
              <p14:cNvContentPartPr/>
              <p14:nvPr/>
            </p14:nvContentPartPr>
            <p14:xfrm>
              <a:off x="2540640" y="2363560"/>
              <a:ext cx="1838160" cy="546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532000" y="2354920"/>
                <a:ext cx="1855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14:cNvPr>
              <p14:cNvContentPartPr/>
              <p14:nvPr/>
            </p14:nvContentPartPr>
            <p14:xfrm>
              <a:off x="4711800" y="2504320"/>
              <a:ext cx="504000" cy="423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02800" y="2495320"/>
                <a:ext cx="52164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14:cNvPr>
              <p14:cNvContentPartPr/>
              <p14:nvPr/>
            </p14:nvContentPartPr>
            <p14:xfrm>
              <a:off x="5441520" y="2378680"/>
              <a:ext cx="427680" cy="32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32528" y="2370040"/>
                <a:ext cx="445305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14:cNvPr>
              <p14:cNvContentPartPr/>
              <p14:nvPr/>
            </p14:nvContentPartPr>
            <p14:xfrm>
              <a:off x="6210840" y="1758040"/>
              <a:ext cx="2681640" cy="1027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2200" y="1749400"/>
                <a:ext cx="2699280" cy="10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14:cNvPr>
              <p14:cNvContentPartPr/>
              <p14:nvPr/>
            </p14:nvContentPartPr>
            <p14:xfrm>
              <a:off x="8411520" y="3340600"/>
              <a:ext cx="484920" cy="18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02520" y="3331960"/>
                <a:ext cx="5025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14:cNvPr>
              <p14:cNvContentPartPr/>
              <p14:nvPr/>
            </p14:nvContentPartPr>
            <p14:xfrm>
              <a:off x="302160" y="3081760"/>
              <a:ext cx="8003880" cy="1503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160" y="3073118"/>
                <a:ext cx="8021520" cy="1521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14:cNvPr>
              <p14:cNvContentPartPr/>
              <p14:nvPr/>
            </p14:nvContentPartPr>
            <p14:xfrm>
              <a:off x="548040" y="4502320"/>
              <a:ext cx="3264840" cy="57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9040" y="4493680"/>
                <a:ext cx="3282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8E5126-0AAB-4FD7-BAA5-55E267C11DAB}"/>
                  </a:ext>
                </a:extLst>
              </p14:cNvPr>
              <p14:cNvContentPartPr/>
              <p14:nvPr/>
            </p14:nvContentPartPr>
            <p14:xfrm>
              <a:off x="4144440" y="4617160"/>
              <a:ext cx="607320" cy="30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8E5126-0AAB-4FD7-BAA5-55E267C11DA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35445" y="4608160"/>
                <a:ext cx="62495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D46C848-1D23-4C95-8300-889BEB01D773}"/>
                  </a:ext>
                </a:extLst>
              </p14:cNvPr>
              <p14:cNvContentPartPr/>
              <p14:nvPr/>
            </p14:nvContentPartPr>
            <p14:xfrm>
              <a:off x="6173040" y="4683400"/>
              <a:ext cx="279360" cy="29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D46C848-1D23-4C95-8300-889BEB01D77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64400" y="4674400"/>
                <a:ext cx="29700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2A2C682-6756-469B-8F78-150C2ACD21A5}"/>
                  </a:ext>
                </a:extLst>
              </p14:cNvPr>
              <p14:cNvContentPartPr/>
              <p14:nvPr/>
            </p14:nvContentPartPr>
            <p14:xfrm>
              <a:off x="4926360" y="4725880"/>
              <a:ext cx="1064880" cy="243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2A2C682-6756-469B-8F78-150C2ACD21A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17717" y="4717227"/>
                <a:ext cx="1082526" cy="26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362ACD3-8159-4CC5-97C0-ADFDFEF9E83C}"/>
                  </a:ext>
                </a:extLst>
              </p14:cNvPr>
              <p14:cNvContentPartPr/>
              <p14:nvPr/>
            </p14:nvContentPartPr>
            <p14:xfrm>
              <a:off x="6723840" y="4703920"/>
              <a:ext cx="336960" cy="247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362ACD3-8159-4CC5-97C0-ADFDFEF9E83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14840" y="4694933"/>
                <a:ext cx="354600" cy="264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26FDF89-3D64-4F59-8921-8C7DF3266260}"/>
                  </a:ext>
                </a:extLst>
              </p14:cNvPr>
              <p14:cNvContentPartPr/>
              <p14:nvPr/>
            </p14:nvContentPartPr>
            <p14:xfrm>
              <a:off x="7527000" y="4771960"/>
              <a:ext cx="131040" cy="5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26FDF89-3D64-4F59-8921-8C7DF326626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518360" y="4763320"/>
                <a:ext cx="1486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AF15A3E-AADA-4E19-9F69-861ED160BA6D}"/>
                  </a:ext>
                </a:extLst>
              </p14:cNvPr>
              <p14:cNvContentPartPr/>
              <p14:nvPr/>
            </p14:nvContentPartPr>
            <p14:xfrm>
              <a:off x="7512960" y="4866280"/>
              <a:ext cx="121680" cy="14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AF15A3E-AADA-4E19-9F69-861ED160BA6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04320" y="4857280"/>
                <a:ext cx="1393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02448C0-539E-4EB5-83F4-3F1FE4DC2D9F}"/>
                  </a:ext>
                </a:extLst>
              </p14:cNvPr>
              <p14:cNvContentPartPr/>
              <p14:nvPr/>
            </p14:nvContentPartPr>
            <p14:xfrm>
              <a:off x="7171680" y="4685920"/>
              <a:ext cx="229680" cy="317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02448C0-539E-4EB5-83F4-3F1FE4DC2D9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63040" y="4677270"/>
                <a:ext cx="247320" cy="335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6DF6A6C-F447-45A8-99BF-659A11A07138}"/>
                  </a:ext>
                </a:extLst>
              </p14:cNvPr>
              <p14:cNvContentPartPr/>
              <p14:nvPr/>
            </p14:nvContentPartPr>
            <p14:xfrm>
              <a:off x="7764960" y="4783120"/>
              <a:ext cx="364680" cy="162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6DF6A6C-F447-45A8-99BF-659A11A0713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55960" y="4774120"/>
                <a:ext cx="3823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4138F45-84D9-47CB-9369-FDFC6212E308}"/>
                  </a:ext>
                </a:extLst>
              </p14:cNvPr>
              <p14:cNvContentPartPr/>
              <p14:nvPr/>
            </p14:nvContentPartPr>
            <p14:xfrm>
              <a:off x="8235120" y="4760080"/>
              <a:ext cx="418680" cy="210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4138F45-84D9-47CB-9369-FDFC6212E3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26480" y="4751440"/>
                <a:ext cx="436320" cy="22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1280997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14:cNvPr>
              <p14:cNvContentPartPr/>
              <p14:nvPr/>
            </p14:nvContentPartPr>
            <p14:xfrm>
              <a:off x="408000" y="851920"/>
              <a:ext cx="3785400" cy="64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99359" y="842920"/>
                <a:ext cx="380304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14:cNvPr>
              <p14:cNvContentPartPr/>
              <p14:nvPr/>
            </p14:nvContentPartPr>
            <p14:xfrm>
              <a:off x="4614240" y="1007080"/>
              <a:ext cx="117288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5240" y="998080"/>
                <a:ext cx="1190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14:cNvPr>
              <p14:cNvContentPartPr/>
              <p14:nvPr/>
            </p14:nvContentPartPr>
            <p14:xfrm>
              <a:off x="6079080" y="1143160"/>
              <a:ext cx="21348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70440" y="1134160"/>
                <a:ext cx="231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14:cNvPr>
              <p14:cNvContentPartPr/>
              <p14:nvPr/>
            </p14:nvContentPartPr>
            <p14:xfrm>
              <a:off x="6102120" y="1226680"/>
              <a:ext cx="24228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3480" y="1217680"/>
                <a:ext cx="25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14:cNvPr>
              <p14:cNvContentPartPr/>
              <p14:nvPr/>
            </p14:nvContentPartPr>
            <p14:xfrm>
              <a:off x="6222000" y="1055680"/>
              <a:ext cx="211320" cy="28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3360" y="1047040"/>
                <a:ext cx="228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14:cNvPr>
              <p14:cNvContentPartPr/>
              <p14:nvPr/>
            </p14:nvContentPartPr>
            <p14:xfrm>
              <a:off x="6982320" y="1140280"/>
              <a:ext cx="149760" cy="12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3320" y="1131640"/>
                <a:ext cx="167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14:cNvPr>
              <p14:cNvContentPartPr/>
              <p14:nvPr/>
            </p14:nvContentPartPr>
            <p14:xfrm>
              <a:off x="7001400" y="1218760"/>
              <a:ext cx="11628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92760" y="1209760"/>
                <a:ext cx="133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14:cNvPr>
              <p14:cNvContentPartPr/>
              <p14:nvPr/>
            </p14:nvContentPartPr>
            <p14:xfrm>
              <a:off x="6664800" y="1039480"/>
              <a:ext cx="204120" cy="25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56160" y="1030828"/>
                <a:ext cx="221760" cy="271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14:cNvPr>
              <p14:cNvContentPartPr/>
              <p14:nvPr/>
            </p14:nvContentPartPr>
            <p14:xfrm>
              <a:off x="7240800" y="1092760"/>
              <a:ext cx="25668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31800" y="1083774"/>
                <a:ext cx="274320" cy="254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14:cNvPr>
              <p14:cNvContentPartPr/>
              <p14:nvPr/>
            </p14:nvContentPartPr>
            <p14:xfrm>
              <a:off x="7873680" y="960280"/>
              <a:ext cx="922680" cy="49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64684" y="951287"/>
                <a:ext cx="940313" cy="513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14:cNvPr>
              <p14:cNvContentPartPr/>
              <p14:nvPr/>
            </p14:nvContentPartPr>
            <p14:xfrm>
              <a:off x="464520" y="1714480"/>
              <a:ext cx="298440" cy="36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5520" y="1705480"/>
                <a:ext cx="316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14:cNvPr>
              <p14:cNvContentPartPr/>
              <p14:nvPr/>
            </p14:nvContentPartPr>
            <p14:xfrm>
              <a:off x="1127280" y="1785760"/>
              <a:ext cx="195480" cy="248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8640" y="1777120"/>
                <a:ext cx="21312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14:cNvPr>
              <p14:cNvContentPartPr/>
              <p14:nvPr/>
            </p14:nvContentPartPr>
            <p14:xfrm>
              <a:off x="1058160" y="1985920"/>
              <a:ext cx="160200" cy="14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49520" y="1977280"/>
                <a:ext cx="177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14:cNvPr>
              <p14:cNvContentPartPr/>
              <p14:nvPr/>
            </p14:nvContentPartPr>
            <p14:xfrm>
              <a:off x="1747560" y="1852000"/>
              <a:ext cx="236160" cy="23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38560" y="1843360"/>
                <a:ext cx="2538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14:cNvPr>
              <p14:cNvContentPartPr/>
              <p14:nvPr/>
            </p14:nvContentPartPr>
            <p14:xfrm>
              <a:off x="1427160" y="1749040"/>
              <a:ext cx="224640" cy="31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18506" y="1740040"/>
                <a:ext cx="242308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14:cNvPr>
              <p14:cNvContentPartPr/>
              <p14:nvPr/>
            </p14:nvContentPartPr>
            <p14:xfrm>
              <a:off x="3109440" y="1695760"/>
              <a:ext cx="1046880" cy="588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00440" y="1686754"/>
                <a:ext cx="1064520" cy="60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14:cNvPr>
              <p14:cNvContentPartPr/>
              <p14:nvPr/>
            </p14:nvContentPartPr>
            <p14:xfrm>
              <a:off x="2435520" y="1605760"/>
              <a:ext cx="224640" cy="53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26880" y="1596760"/>
                <a:ext cx="2422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14:cNvPr>
              <p14:cNvContentPartPr/>
              <p14:nvPr/>
            </p14:nvContentPartPr>
            <p14:xfrm>
              <a:off x="4476000" y="1760560"/>
              <a:ext cx="315720" cy="318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67000" y="1751920"/>
                <a:ext cx="3333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14:cNvPr>
              <p14:cNvContentPartPr/>
              <p14:nvPr/>
            </p14:nvContentPartPr>
            <p14:xfrm>
              <a:off x="5319480" y="1690720"/>
              <a:ext cx="586080" cy="441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0840" y="1681720"/>
                <a:ext cx="60372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14:cNvPr>
              <p14:cNvContentPartPr/>
              <p14:nvPr/>
            </p14:nvContentPartPr>
            <p14:xfrm>
              <a:off x="6774960" y="1711600"/>
              <a:ext cx="360720" cy="367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65969" y="1702960"/>
                <a:ext cx="378342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14:cNvPr>
              <p14:cNvContentPartPr/>
              <p14:nvPr/>
            </p14:nvContentPartPr>
            <p14:xfrm>
              <a:off x="6011400" y="1852720"/>
              <a:ext cx="653400" cy="43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02395" y="1843720"/>
                <a:ext cx="67105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14:cNvPr>
              <p14:cNvContentPartPr/>
              <p14:nvPr/>
            </p14:nvContentPartPr>
            <p14:xfrm>
              <a:off x="1638120" y="2407480"/>
              <a:ext cx="324360" cy="313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29120" y="2398850"/>
                <a:ext cx="34200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14:cNvPr>
              <p14:cNvContentPartPr/>
              <p14:nvPr/>
            </p14:nvContentPartPr>
            <p14:xfrm>
              <a:off x="434640" y="2376160"/>
              <a:ext cx="1098000" cy="54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640" y="2367514"/>
                <a:ext cx="1115640" cy="566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14:cNvPr>
              <p14:cNvContentPartPr/>
              <p14:nvPr/>
            </p14:nvContentPartPr>
            <p14:xfrm>
              <a:off x="2189640" y="2736160"/>
              <a:ext cx="64080" cy="10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180640" y="2727520"/>
                <a:ext cx="81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14:cNvPr>
              <p14:cNvContentPartPr/>
              <p14:nvPr/>
            </p14:nvContentPartPr>
            <p14:xfrm>
              <a:off x="2540640" y="2363560"/>
              <a:ext cx="1838160" cy="546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532000" y="2354920"/>
                <a:ext cx="1855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14:cNvPr>
              <p14:cNvContentPartPr/>
              <p14:nvPr/>
            </p14:nvContentPartPr>
            <p14:xfrm>
              <a:off x="4711800" y="2504320"/>
              <a:ext cx="504000" cy="423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02800" y="2495320"/>
                <a:ext cx="52164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14:cNvPr>
              <p14:cNvContentPartPr/>
              <p14:nvPr/>
            </p14:nvContentPartPr>
            <p14:xfrm>
              <a:off x="5441520" y="2378680"/>
              <a:ext cx="427680" cy="32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32528" y="2370040"/>
                <a:ext cx="445305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14:cNvPr>
              <p14:cNvContentPartPr/>
              <p14:nvPr/>
            </p14:nvContentPartPr>
            <p14:xfrm>
              <a:off x="6210840" y="1758040"/>
              <a:ext cx="2681640" cy="1027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2200" y="1749400"/>
                <a:ext cx="2699280" cy="10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14:cNvPr>
              <p14:cNvContentPartPr/>
              <p14:nvPr/>
            </p14:nvContentPartPr>
            <p14:xfrm>
              <a:off x="8411520" y="3340600"/>
              <a:ext cx="484920" cy="18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02520" y="3331960"/>
                <a:ext cx="5025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14:cNvPr>
              <p14:cNvContentPartPr/>
              <p14:nvPr/>
            </p14:nvContentPartPr>
            <p14:xfrm>
              <a:off x="302160" y="3081760"/>
              <a:ext cx="8003880" cy="1503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160" y="3073118"/>
                <a:ext cx="8021520" cy="1521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14:cNvPr>
              <p14:cNvContentPartPr/>
              <p14:nvPr/>
            </p14:nvContentPartPr>
            <p14:xfrm>
              <a:off x="548040" y="4502320"/>
              <a:ext cx="3264840" cy="57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9040" y="4493680"/>
                <a:ext cx="3282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8E5126-0AAB-4FD7-BAA5-55E267C11DAB}"/>
                  </a:ext>
                </a:extLst>
              </p14:cNvPr>
              <p14:cNvContentPartPr/>
              <p14:nvPr/>
            </p14:nvContentPartPr>
            <p14:xfrm>
              <a:off x="4144440" y="4617160"/>
              <a:ext cx="607320" cy="30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8E5126-0AAB-4FD7-BAA5-55E267C11DA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35445" y="4608160"/>
                <a:ext cx="62495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D46C848-1D23-4C95-8300-889BEB01D773}"/>
                  </a:ext>
                </a:extLst>
              </p14:cNvPr>
              <p14:cNvContentPartPr/>
              <p14:nvPr/>
            </p14:nvContentPartPr>
            <p14:xfrm>
              <a:off x="6173040" y="4683400"/>
              <a:ext cx="279360" cy="29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D46C848-1D23-4C95-8300-889BEB01D77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64400" y="4674400"/>
                <a:ext cx="29700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2A2C682-6756-469B-8F78-150C2ACD21A5}"/>
                  </a:ext>
                </a:extLst>
              </p14:cNvPr>
              <p14:cNvContentPartPr/>
              <p14:nvPr/>
            </p14:nvContentPartPr>
            <p14:xfrm>
              <a:off x="4926360" y="4725880"/>
              <a:ext cx="1064880" cy="243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2A2C682-6756-469B-8F78-150C2ACD21A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17717" y="4717227"/>
                <a:ext cx="1082526" cy="26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362ACD3-8159-4CC5-97C0-ADFDFEF9E83C}"/>
                  </a:ext>
                </a:extLst>
              </p14:cNvPr>
              <p14:cNvContentPartPr/>
              <p14:nvPr/>
            </p14:nvContentPartPr>
            <p14:xfrm>
              <a:off x="6723840" y="4703920"/>
              <a:ext cx="336960" cy="247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362ACD3-8159-4CC5-97C0-ADFDFEF9E83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14840" y="4694933"/>
                <a:ext cx="354600" cy="264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26FDF89-3D64-4F59-8921-8C7DF3266260}"/>
                  </a:ext>
                </a:extLst>
              </p14:cNvPr>
              <p14:cNvContentPartPr/>
              <p14:nvPr/>
            </p14:nvContentPartPr>
            <p14:xfrm>
              <a:off x="7527000" y="4771960"/>
              <a:ext cx="131040" cy="5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26FDF89-3D64-4F59-8921-8C7DF326626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518360" y="4763320"/>
                <a:ext cx="1486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AF15A3E-AADA-4E19-9F69-861ED160BA6D}"/>
                  </a:ext>
                </a:extLst>
              </p14:cNvPr>
              <p14:cNvContentPartPr/>
              <p14:nvPr/>
            </p14:nvContentPartPr>
            <p14:xfrm>
              <a:off x="7512960" y="4866280"/>
              <a:ext cx="121680" cy="14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AF15A3E-AADA-4E19-9F69-861ED160BA6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04320" y="4857280"/>
                <a:ext cx="1393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02448C0-539E-4EB5-83F4-3F1FE4DC2D9F}"/>
                  </a:ext>
                </a:extLst>
              </p14:cNvPr>
              <p14:cNvContentPartPr/>
              <p14:nvPr/>
            </p14:nvContentPartPr>
            <p14:xfrm>
              <a:off x="7171680" y="4685920"/>
              <a:ext cx="229680" cy="317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02448C0-539E-4EB5-83F4-3F1FE4DC2D9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63040" y="4677270"/>
                <a:ext cx="247320" cy="335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6DF6A6C-F447-45A8-99BF-659A11A07138}"/>
                  </a:ext>
                </a:extLst>
              </p14:cNvPr>
              <p14:cNvContentPartPr/>
              <p14:nvPr/>
            </p14:nvContentPartPr>
            <p14:xfrm>
              <a:off x="7764960" y="4783120"/>
              <a:ext cx="364680" cy="162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6DF6A6C-F447-45A8-99BF-659A11A0713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55960" y="4774120"/>
                <a:ext cx="3823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4138F45-84D9-47CB-9369-FDFC6212E308}"/>
                  </a:ext>
                </a:extLst>
              </p14:cNvPr>
              <p14:cNvContentPartPr/>
              <p14:nvPr/>
            </p14:nvContentPartPr>
            <p14:xfrm>
              <a:off x="8235120" y="4760080"/>
              <a:ext cx="418680" cy="210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4138F45-84D9-47CB-9369-FDFC6212E3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26480" y="4751440"/>
                <a:ext cx="43632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09BCD9-C207-43CC-A9D5-C46D546965B1}"/>
                  </a:ext>
                </a:extLst>
              </p14:cNvPr>
              <p14:cNvContentPartPr/>
              <p14:nvPr/>
            </p14:nvContentPartPr>
            <p14:xfrm>
              <a:off x="347880" y="5247520"/>
              <a:ext cx="357840" cy="32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09BCD9-C207-43CC-A9D5-C46D546965B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8880" y="5238880"/>
                <a:ext cx="375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D3B65B-8FBB-4C30-BD9B-5D75022920D9}"/>
                  </a:ext>
                </a:extLst>
              </p14:cNvPr>
              <p14:cNvContentPartPr/>
              <p14:nvPr/>
            </p14:nvContentPartPr>
            <p14:xfrm>
              <a:off x="2580600" y="5218720"/>
              <a:ext cx="122760" cy="1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D3B65B-8FBB-4C30-BD9B-5D75022920D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571600" y="5210080"/>
                <a:ext cx="1404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53D8692-329E-4AAE-9555-3F92235A05DF}"/>
                  </a:ext>
                </a:extLst>
              </p14:cNvPr>
              <p14:cNvContentPartPr/>
              <p14:nvPr/>
            </p14:nvContentPartPr>
            <p14:xfrm>
              <a:off x="2577000" y="5298280"/>
              <a:ext cx="119520" cy="2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53D8692-329E-4AAE-9555-3F92235A05D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68360" y="5289640"/>
                <a:ext cx="137160" cy="2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03DAB25-8CC6-41AB-BFCE-CF5267DB9E18}"/>
                  </a:ext>
                </a:extLst>
              </p14:cNvPr>
              <p14:cNvContentPartPr/>
              <p14:nvPr/>
            </p14:nvContentPartPr>
            <p14:xfrm>
              <a:off x="1045560" y="5138080"/>
              <a:ext cx="1396080" cy="48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03DAB25-8CC6-41AB-BFCE-CF5267DB9E1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036920" y="5129434"/>
                <a:ext cx="1413720" cy="501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326C38A-2CDC-4ABC-9937-BFA2E42F0F3C}"/>
                  </a:ext>
                </a:extLst>
              </p14:cNvPr>
              <p14:cNvContentPartPr/>
              <p14:nvPr/>
            </p14:nvContentPartPr>
            <p14:xfrm>
              <a:off x="2824320" y="5216200"/>
              <a:ext cx="927360" cy="19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326C38A-2CDC-4ABC-9937-BFA2E42F0F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15680" y="5207216"/>
                <a:ext cx="945000" cy="2138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381281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14:cNvPr>
              <p14:cNvContentPartPr/>
              <p14:nvPr/>
            </p14:nvContentPartPr>
            <p14:xfrm>
              <a:off x="408000" y="851920"/>
              <a:ext cx="3785400" cy="64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99359" y="842920"/>
                <a:ext cx="380304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14:cNvPr>
              <p14:cNvContentPartPr/>
              <p14:nvPr/>
            </p14:nvContentPartPr>
            <p14:xfrm>
              <a:off x="4614240" y="1007080"/>
              <a:ext cx="117288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5240" y="998080"/>
                <a:ext cx="1190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14:cNvPr>
              <p14:cNvContentPartPr/>
              <p14:nvPr/>
            </p14:nvContentPartPr>
            <p14:xfrm>
              <a:off x="6079080" y="1143160"/>
              <a:ext cx="21348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70440" y="1134160"/>
                <a:ext cx="231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14:cNvPr>
              <p14:cNvContentPartPr/>
              <p14:nvPr/>
            </p14:nvContentPartPr>
            <p14:xfrm>
              <a:off x="6102120" y="1226680"/>
              <a:ext cx="24228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3480" y="1217680"/>
                <a:ext cx="25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14:cNvPr>
              <p14:cNvContentPartPr/>
              <p14:nvPr/>
            </p14:nvContentPartPr>
            <p14:xfrm>
              <a:off x="6222000" y="1055680"/>
              <a:ext cx="211320" cy="28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3360" y="1047040"/>
                <a:ext cx="228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14:cNvPr>
              <p14:cNvContentPartPr/>
              <p14:nvPr/>
            </p14:nvContentPartPr>
            <p14:xfrm>
              <a:off x="6982320" y="1140280"/>
              <a:ext cx="149760" cy="12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3320" y="1131640"/>
                <a:ext cx="167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14:cNvPr>
              <p14:cNvContentPartPr/>
              <p14:nvPr/>
            </p14:nvContentPartPr>
            <p14:xfrm>
              <a:off x="7001400" y="1218760"/>
              <a:ext cx="11628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92760" y="1209760"/>
                <a:ext cx="133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14:cNvPr>
              <p14:cNvContentPartPr/>
              <p14:nvPr/>
            </p14:nvContentPartPr>
            <p14:xfrm>
              <a:off x="6664800" y="1039480"/>
              <a:ext cx="204120" cy="25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56160" y="1030828"/>
                <a:ext cx="221760" cy="271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14:cNvPr>
              <p14:cNvContentPartPr/>
              <p14:nvPr/>
            </p14:nvContentPartPr>
            <p14:xfrm>
              <a:off x="7240800" y="1092760"/>
              <a:ext cx="25668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31800" y="1083774"/>
                <a:ext cx="274320" cy="254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14:cNvPr>
              <p14:cNvContentPartPr/>
              <p14:nvPr/>
            </p14:nvContentPartPr>
            <p14:xfrm>
              <a:off x="7873680" y="960280"/>
              <a:ext cx="922680" cy="49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64684" y="951287"/>
                <a:ext cx="940313" cy="513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14:cNvPr>
              <p14:cNvContentPartPr/>
              <p14:nvPr/>
            </p14:nvContentPartPr>
            <p14:xfrm>
              <a:off x="464520" y="1714480"/>
              <a:ext cx="298440" cy="36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5520" y="1705480"/>
                <a:ext cx="316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14:cNvPr>
              <p14:cNvContentPartPr/>
              <p14:nvPr/>
            </p14:nvContentPartPr>
            <p14:xfrm>
              <a:off x="1127280" y="1785760"/>
              <a:ext cx="195480" cy="248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8640" y="1777120"/>
                <a:ext cx="21312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14:cNvPr>
              <p14:cNvContentPartPr/>
              <p14:nvPr/>
            </p14:nvContentPartPr>
            <p14:xfrm>
              <a:off x="1058160" y="1985920"/>
              <a:ext cx="160200" cy="14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49520" y="1977280"/>
                <a:ext cx="177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14:cNvPr>
              <p14:cNvContentPartPr/>
              <p14:nvPr/>
            </p14:nvContentPartPr>
            <p14:xfrm>
              <a:off x="1747560" y="1852000"/>
              <a:ext cx="236160" cy="23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38560" y="1843360"/>
                <a:ext cx="2538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14:cNvPr>
              <p14:cNvContentPartPr/>
              <p14:nvPr/>
            </p14:nvContentPartPr>
            <p14:xfrm>
              <a:off x="1427160" y="1749040"/>
              <a:ext cx="224640" cy="31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18506" y="1740040"/>
                <a:ext cx="242308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14:cNvPr>
              <p14:cNvContentPartPr/>
              <p14:nvPr/>
            </p14:nvContentPartPr>
            <p14:xfrm>
              <a:off x="3109440" y="1695760"/>
              <a:ext cx="1046880" cy="588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00440" y="1686754"/>
                <a:ext cx="1064520" cy="60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14:cNvPr>
              <p14:cNvContentPartPr/>
              <p14:nvPr/>
            </p14:nvContentPartPr>
            <p14:xfrm>
              <a:off x="2435520" y="1605760"/>
              <a:ext cx="224640" cy="53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26880" y="1596760"/>
                <a:ext cx="2422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14:cNvPr>
              <p14:cNvContentPartPr/>
              <p14:nvPr/>
            </p14:nvContentPartPr>
            <p14:xfrm>
              <a:off x="4476000" y="1760560"/>
              <a:ext cx="315720" cy="318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67000" y="1751920"/>
                <a:ext cx="3333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14:cNvPr>
              <p14:cNvContentPartPr/>
              <p14:nvPr/>
            </p14:nvContentPartPr>
            <p14:xfrm>
              <a:off x="5319480" y="1690720"/>
              <a:ext cx="586080" cy="441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0840" y="1681720"/>
                <a:ext cx="60372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14:cNvPr>
              <p14:cNvContentPartPr/>
              <p14:nvPr/>
            </p14:nvContentPartPr>
            <p14:xfrm>
              <a:off x="6774960" y="1711600"/>
              <a:ext cx="360720" cy="367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65969" y="1702960"/>
                <a:ext cx="378342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14:cNvPr>
              <p14:cNvContentPartPr/>
              <p14:nvPr/>
            </p14:nvContentPartPr>
            <p14:xfrm>
              <a:off x="6011400" y="1852720"/>
              <a:ext cx="653400" cy="43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02395" y="1843720"/>
                <a:ext cx="67105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14:cNvPr>
              <p14:cNvContentPartPr/>
              <p14:nvPr/>
            </p14:nvContentPartPr>
            <p14:xfrm>
              <a:off x="1638120" y="2407480"/>
              <a:ext cx="324360" cy="313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29120" y="2398850"/>
                <a:ext cx="34200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14:cNvPr>
              <p14:cNvContentPartPr/>
              <p14:nvPr/>
            </p14:nvContentPartPr>
            <p14:xfrm>
              <a:off x="434640" y="2376160"/>
              <a:ext cx="1098000" cy="54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640" y="2367514"/>
                <a:ext cx="1115640" cy="566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14:cNvPr>
              <p14:cNvContentPartPr/>
              <p14:nvPr/>
            </p14:nvContentPartPr>
            <p14:xfrm>
              <a:off x="2189640" y="2736160"/>
              <a:ext cx="64080" cy="10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180640" y="2727520"/>
                <a:ext cx="81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14:cNvPr>
              <p14:cNvContentPartPr/>
              <p14:nvPr/>
            </p14:nvContentPartPr>
            <p14:xfrm>
              <a:off x="2540640" y="2363560"/>
              <a:ext cx="1838160" cy="546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532000" y="2354920"/>
                <a:ext cx="1855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14:cNvPr>
              <p14:cNvContentPartPr/>
              <p14:nvPr/>
            </p14:nvContentPartPr>
            <p14:xfrm>
              <a:off x="4711800" y="2504320"/>
              <a:ext cx="504000" cy="423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02800" y="2495320"/>
                <a:ext cx="52164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14:cNvPr>
              <p14:cNvContentPartPr/>
              <p14:nvPr/>
            </p14:nvContentPartPr>
            <p14:xfrm>
              <a:off x="5441520" y="2378680"/>
              <a:ext cx="427680" cy="32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32528" y="2370040"/>
                <a:ext cx="445305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14:cNvPr>
              <p14:cNvContentPartPr/>
              <p14:nvPr/>
            </p14:nvContentPartPr>
            <p14:xfrm>
              <a:off x="6210840" y="1758040"/>
              <a:ext cx="2681640" cy="1027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2200" y="1749400"/>
                <a:ext cx="2699280" cy="10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14:cNvPr>
              <p14:cNvContentPartPr/>
              <p14:nvPr/>
            </p14:nvContentPartPr>
            <p14:xfrm>
              <a:off x="8411520" y="3340600"/>
              <a:ext cx="484920" cy="18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02520" y="3331960"/>
                <a:ext cx="5025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14:cNvPr>
              <p14:cNvContentPartPr/>
              <p14:nvPr/>
            </p14:nvContentPartPr>
            <p14:xfrm>
              <a:off x="302160" y="3081760"/>
              <a:ext cx="8003880" cy="1503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160" y="3073118"/>
                <a:ext cx="8021520" cy="1521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14:cNvPr>
              <p14:cNvContentPartPr/>
              <p14:nvPr/>
            </p14:nvContentPartPr>
            <p14:xfrm>
              <a:off x="548040" y="4502320"/>
              <a:ext cx="3264840" cy="57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9040" y="4493680"/>
                <a:ext cx="3282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8E5126-0AAB-4FD7-BAA5-55E267C11DAB}"/>
                  </a:ext>
                </a:extLst>
              </p14:cNvPr>
              <p14:cNvContentPartPr/>
              <p14:nvPr/>
            </p14:nvContentPartPr>
            <p14:xfrm>
              <a:off x="4144440" y="4617160"/>
              <a:ext cx="607320" cy="30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8E5126-0AAB-4FD7-BAA5-55E267C11DA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35445" y="4608160"/>
                <a:ext cx="62495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D46C848-1D23-4C95-8300-889BEB01D773}"/>
                  </a:ext>
                </a:extLst>
              </p14:cNvPr>
              <p14:cNvContentPartPr/>
              <p14:nvPr/>
            </p14:nvContentPartPr>
            <p14:xfrm>
              <a:off x="6173040" y="4683400"/>
              <a:ext cx="279360" cy="29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D46C848-1D23-4C95-8300-889BEB01D77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64400" y="4674400"/>
                <a:ext cx="29700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2A2C682-6756-469B-8F78-150C2ACD21A5}"/>
                  </a:ext>
                </a:extLst>
              </p14:cNvPr>
              <p14:cNvContentPartPr/>
              <p14:nvPr/>
            </p14:nvContentPartPr>
            <p14:xfrm>
              <a:off x="4926360" y="4725880"/>
              <a:ext cx="1064880" cy="243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2A2C682-6756-469B-8F78-150C2ACD21A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17717" y="4717227"/>
                <a:ext cx="1082526" cy="26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362ACD3-8159-4CC5-97C0-ADFDFEF9E83C}"/>
                  </a:ext>
                </a:extLst>
              </p14:cNvPr>
              <p14:cNvContentPartPr/>
              <p14:nvPr/>
            </p14:nvContentPartPr>
            <p14:xfrm>
              <a:off x="6723840" y="4703920"/>
              <a:ext cx="336960" cy="247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362ACD3-8159-4CC5-97C0-ADFDFEF9E83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14840" y="4694933"/>
                <a:ext cx="354600" cy="264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26FDF89-3D64-4F59-8921-8C7DF3266260}"/>
                  </a:ext>
                </a:extLst>
              </p14:cNvPr>
              <p14:cNvContentPartPr/>
              <p14:nvPr/>
            </p14:nvContentPartPr>
            <p14:xfrm>
              <a:off x="7527000" y="4771960"/>
              <a:ext cx="131040" cy="5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26FDF89-3D64-4F59-8921-8C7DF326626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518360" y="4763320"/>
                <a:ext cx="1486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AF15A3E-AADA-4E19-9F69-861ED160BA6D}"/>
                  </a:ext>
                </a:extLst>
              </p14:cNvPr>
              <p14:cNvContentPartPr/>
              <p14:nvPr/>
            </p14:nvContentPartPr>
            <p14:xfrm>
              <a:off x="7512960" y="4866280"/>
              <a:ext cx="121680" cy="14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AF15A3E-AADA-4E19-9F69-861ED160BA6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04320" y="4857280"/>
                <a:ext cx="1393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02448C0-539E-4EB5-83F4-3F1FE4DC2D9F}"/>
                  </a:ext>
                </a:extLst>
              </p14:cNvPr>
              <p14:cNvContentPartPr/>
              <p14:nvPr/>
            </p14:nvContentPartPr>
            <p14:xfrm>
              <a:off x="7171680" y="4685920"/>
              <a:ext cx="229680" cy="317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02448C0-539E-4EB5-83F4-3F1FE4DC2D9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63040" y="4677270"/>
                <a:ext cx="247320" cy="335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6DF6A6C-F447-45A8-99BF-659A11A07138}"/>
                  </a:ext>
                </a:extLst>
              </p14:cNvPr>
              <p14:cNvContentPartPr/>
              <p14:nvPr/>
            </p14:nvContentPartPr>
            <p14:xfrm>
              <a:off x="7764960" y="4783120"/>
              <a:ext cx="364680" cy="162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6DF6A6C-F447-45A8-99BF-659A11A0713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55960" y="4774120"/>
                <a:ext cx="3823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4138F45-84D9-47CB-9369-FDFC6212E308}"/>
                  </a:ext>
                </a:extLst>
              </p14:cNvPr>
              <p14:cNvContentPartPr/>
              <p14:nvPr/>
            </p14:nvContentPartPr>
            <p14:xfrm>
              <a:off x="8235120" y="4760080"/>
              <a:ext cx="418680" cy="210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4138F45-84D9-47CB-9369-FDFC6212E3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26480" y="4751440"/>
                <a:ext cx="43632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09BCD9-C207-43CC-A9D5-C46D546965B1}"/>
                  </a:ext>
                </a:extLst>
              </p14:cNvPr>
              <p14:cNvContentPartPr/>
              <p14:nvPr/>
            </p14:nvContentPartPr>
            <p14:xfrm>
              <a:off x="347880" y="5247520"/>
              <a:ext cx="357840" cy="32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09BCD9-C207-43CC-A9D5-C46D546965B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8880" y="5238880"/>
                <a:ext cx="375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D3B65B-8FBB-4C30-BD9B-5D75022920D9}"/>
                  </a:ext>
                </a:extLst>
              </p14:cNvPr>
              <p14:cNvContentPartPr/>
              <p14:nvPr/>
            </p14:nvContentPartPr>
            <p14:xfrm>
              <a:off x="2580600" y="5218720"/>
              <a:ext cx="122760" cy="1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D3B65B-8FBB-4C30-BD9B-5D75022920D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571600" y="5210080"/>
                <a:ext cx="1404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53D8692-329E-4AAE-9555-3F92235A05DF}"/>
                  </a:ext>
                </a:extLst>
              </p14:cNvPr>
              <p14:cNvContentPartPr/>
              <p14:nvPr/>
            </p14:nvContentPartPr>
            <p14:xfrm>
              <a:off x="2577000" y="5298280"/>
              <a:ext cx="119520" cy="2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53D8692-329E-4AAE-9555-3F92235A05D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68360" y="5289640"/>
                <a:ext cx="137160" cy="2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03DAB25-8CC6-41AB-BFCE-CF5267DB9E18}"/>
                  </a:ext>
                </a:extLst>
              </p14:cNvPr>
              <p14:cNvContentPartPr/>
              <p14:nvPr/>
            </p14:nvContentPartPr>
            <p14:xfrm>
              <a:off x="1045560" y="5138080"/>
              <a:ext cx="1396080" cy="48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03DAB25-8CC6-41AB-BFCE-CF5267DB9E1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036920" y="5129434"/>
                <a:ext cx="1413720" cy="501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326C38A-2CDC-4ABC-9937-BFA2E42F0F3C}"/>
                  </a:ext>
                </a:extLst>
              </p14:cNvPr>
              <p14:cNvContentPartPr/>
              <p14:nvPr/>
            </p14:nvContentPartPr>
            <p14:xfrm>
              <a:off x="2824320" y="5216200"/>
              <a:ext cx="927360" cy="19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326C38A-2CDC-4ABC-9937-BFA2E42F0F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15680" y="5207216"/>
                <a:ext cx="945000" cy="213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F27C866-112F-4496-946A-09C0C4C950EF}"/>
                  </a:ext>
                </a:extLst>
              </p14:cNvPr>
              <p14:cNvContentPartPr/>
              <p14:nvPr/>
            </p14:nvContentPartPr>
            <p14:xfrm>
              <a:off x="3961560" y="5139160"/>
              <a:ext cx="288000" cy="30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F27C866-112F-4496-946A-09C0C4C950E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52909" y="5130520"/>
                <a:ext cx="305662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A62473-7086-4136-A972-E023E86689F7}"/>
                  </a:ext>
                </a:extLst>
              </p14:cNvPr>
              <p14:cNvContentPartPr/>
              <p14:nvPr/>
            </p14:nvContentPartPr>
            <p14:xfrm>
              <a:off x="4620720" y="5209360"/>
              <a:ext cx="546120" cy="255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A62473-7086-4136-A972-E023E86689F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11720" y="5200720"/>
                <a:ext cx="56376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B6D9D0-88D2-4791-B571-D6BDDA63C944}"/>
                  </a:ext>
                </a:extLst>
              </p14:cNvPr>
              <p14:cNvContentPartPr/>
              <p14:nvPr/>
            </p14:nvContentPartPr>
            <p14:xfrm>
              <a:off x="5287080" y="5364520"/>
              <a:ext cx="523080" cy="131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B6D9D0-88D2-4791-B571-D6BDDA63C94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78080" y="5355520"/>
                <a:ext cx="540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37CFD3E-D603-405D-8AEF-A2562BAD54E7}"/>
                  </a:ext>
                </a:extLst>
              </p14:cNvPr>
              <p14:cNvContentPartPr/>
              <p14:nvPr/>
            </p14:nvContentPartPr>
            <p14:xfrm>
              <a:off x="5301480" y="5061400"/>
              <a:ext cx="531000" cy="253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37CFD3E-D603-405D-8AEF-A2562BAD54E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292840" y="5052400"/>
                <a:ext cx="54864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9F2CD14-80CC-4F0D-AE55-861C0AFA9097}"/>
                  </a:ext>
                </a:extLst>
              </p14:cNvPr>
              <p14:cNvContentPartPr/>
              <p14:nvPr/>
            </p14:nvContentPartPr>
            <p14:xfrm>
              <a:off x="5975040" y="5116840"/>
              <a:ext cx="861480" cy="428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9F2CD14-80CC-4F0D-AE55-861C0AFA909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966044" y="5107840"/>
                <a:ext cx="879113" cy="44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3330357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14:cNvPr>
              <p14:cNvContentPartPr/>
              <p14:nvPr/>
            </p14:nvContentPartPr>
            <p14:xfrm>
              <a:off x="408000" y="851920"/>
              <a:ext cx="3785400" cy="64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99359" y="842920"/>
                <a:ext cx="380304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14:cNvPr>
              <p14:cNvContentPartPr/>
              <p14:nvPr/>
            </p14:nvContentPartPr>
            <p14:xfrm>
              <a:off x="4614240" y="1007080"/>
              <a:ext cx="117288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5240" y="998080"/>
                <a:ext cx="1190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14:cNvPr>
              <p14:cNvContentPartPr/>
              <p14:nvPr/>
            </p14:nvContentPartPr>
            <p14:xfrm>
              <a:off x="6079080" y="1143160"/>
              <a:ext cx="21348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70440" y="1134160"/>
                <a:ext cx="231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14:cNvPr>
              <p14:cNvContentPartPr/>
              <p14:nvPr/>
            </p14:nvContentPartPr>
            <p14:xfrm>
              <a:off x="6102120" y="1226680"/>
              <a:ext cx="24228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3480" y="1217680"/>
                <a:ext cx="25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14:cNvPr>
              <p14:cNvContentPartPr/>
              <p14:nvPr/>
            </p14:nvContentPartPr>
            <p14:xfrm>
              <a:off x="6222000" y="1055680"/>
              <a:ext cx="211320" cy="28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3360" y="1047040"/>
                <a:ext cx="228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14:cNvPr>
              <p14:cNvContentPartPr/>
              <p14:nvPr/>
            </p14:nvContentPartPr>
            <p14:xfrm>
              <a:off x="6982320" y="1140280"/>
              <a:ext cx="149760" cy="12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3320" y="1131640"/>
                <a:ext cx="167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14:cNvPr>
              <p14:cNvContentPartPr/>
              <p14:nvPr/>
            </p14:nvContentPartPr>
            <p14:xfrm>
              <a:off x="7001400" y="1218760"/>
              <a:ext cx="11628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92760" y="1209760"/>
                <a:ext cx="133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14:cNvPr>
              <p14:cNvContentPartPr/>
              <p14:nvPr/>
            </p14:nvContentPartPr>
            <p14:xfrm>
              <a:off x="6664800" y="1039480"/>
              <a:ext cx="204120" cy="25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56160" y="1030828"/>
                <a:ext cx="221760" cy="271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14:cNvPr>
              <p14:cNvContentPartPr/>
              <p14:nvPr/>
            </p14:nvContentPartPr>
            <p14:xfrm>
              <a:off x="7240800" y="1092760"/>
              <a:ext cx="25668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31800" y="1083774"/>
                <a:ext cx="274320" cy="254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14:cNvPr>
              <p14:cNvContentPartPr/>
              <p14:nvPr/>
            </p14:nvContentPartPr>
            <p14:xfrm>
              <a:off x="7873680" y="960280"/>
              <a:ext cx="922680" cy="49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64684" y="951287"/>
                <a:ext cx="940313" cy="513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14:cNvPr>
              <p14:cNvContentPartPr/>
              <p14:nvPr/>
            </p14:nvContentPartPr>
            <p14:xfrm>
              <a:off x="464520" y="1714480"/>
              <a:ext cx="298440" cy="36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5520" y="1705480"/>
                <a:ext cx="316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14:cNvPr>
              <p14:cNvContentPartPr/>
              <p14:nvPr/>
            </p14:nvContentPartPr>
            <p14:xfrm>
              <a:off x="1127280" y="1785760"/>
              <a:ext cx="195480" cy="248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8640" y="1777120"/>
                <a:ext cx="21312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14:cNvPr>
              <p14:cNvContentPartPr/>
              <p14:nvPr/>
            </p14:nvContentPartPr>
            <p14:xfrm>
              <a:off x="1058160" y="1985920"/>
              <a:ext cx="160200" cy="14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49520" y="1977280"/>
                <a:ext cx="177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14:cNvPr>
              <p14:cNvContentPartPr/>
              <p14:nvPr/>
            </p14:nvContentPartPr>
            <p14:xfrm>
              <a:off x="1747560" y="1852000"/>
              <a:ext cx="236160" cy="23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38560" y="1843360"/>
                <a:ext cx="2538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14:cNvPr>
              <p14:cNvContentPartPr/>
              <p14:nvPr/>
            </p14:nvContentPartPr>
            <p14:xfrm>
              <a:off x="1427160" y="1749040"/>
              <a:ext cx="224640" cy="31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18506" y="1740040"/>
                <a:ext cx="242308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14:cNvPr>
              <p14:cNvContentPartPr/>
              <p14:nvPr/>
            </p14:nvContentPartPr>
            <p14:xfrm>
              <a:off x="3109440" y="1695760"/>
              <a:ext cx="1046880" cy="588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00440" y="1686754"/>
                <a:ext cx="1064520" cy="60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14:cNvPr>
              <p14:cNvContentPartPr/>
              <p14:nvPr/>
            </p14:nvContentPartPr>
            <p14:xfrm>
              <a:off x="2435520" y="1605760"/>
              <a:ext cx="224640" cy="53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26880" y="1596760"/>
                <a:ext cx="2422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14:cNvPr>
              <p14:cNvContentPartPr/>
              <p14:nvPr/>
            </p14:nvContentPartPr>
            <p14:xfrm>
              <a:off x="4476000" y="1760560"/>
              <a:ext cx="315720" cy="318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67000" y="1751920"/>
                <a:ext cx="3333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14:cNvPr>
              <p14:cNvContentPartPr/>
              <p14:nvPr/>
            </p14:nvContentPartPr>
            <p14:xfrm>
              <a:off x="5319480" y="1690720"/>
              <a:ext cx="586080" cy="441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0840" y="1681720"/>
                <a:ext cx="60372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14:cNvPr>
              <p14:cNvContentPartPr/>
              <p14:nvPr/>
            </p14:nvContentPartPr>
            <p14:xfrm>
              <a:off x="6774960" y="1711600"/>
              <a:ext cx="360720" cy="367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65969" y="1702960"/>
                <a:ext cx="378342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14:cNvPr>
              <p14:cNvContentPartPr/>
              <p14:nvPr/>
            </p14:nvContentPartPr>
            <p14:xfrm>
              <a:off x="6011400" y="1852720"/>
              <a:ext cx="653400" cy="43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02395" y="1843720"/>
                <a:ext cx="67105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14:cNvPr>
              <p14:cNvContentPartPr/>
              <p14:nvPr/>
            </p14:nvContentPartPr>
            <p14:xfrm>
              <a:off x="1638120" y="2407480"/>
              <a:ext cx="324360" cy="313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29120" y="2398850"/>
                <a:ext cx="34200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14:cNvPr>
              <p14:cNvContentPartPr/>
              <p14:nvPr/>
            </p14:nvContentPartPr>
            <p14:xfrm>
              <a:off x="434640" y="2376160"/>
              <a:ext cx="1098000" cy="54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640" y="2367514"/>
                <a:ext cx="1115640" cy="566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14:cNvPr>
              <p14:cNvContentPartPr/>
              <p14:nvPr/>
            </p14:nvContentPartPr>
            <p14:xfrm>
              <a:off x="2189640" y="2736160"/>
              <a:ext cx="64080" cy="10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180640" y="2727520"/>
                <a:ext cx="81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14:cNvPr>
              <p14:cNvContentPartPr/>
              <p14:nvPr/>
            </p14:nvContentPartPr>
            <p14:xfrm>
              <a:off x="2540640" y="2363560"/>
              <a:ext cx="1838160" cy="546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532000" y="2354920"/>
                <a:ext cx="1855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14:cNvPr>
              <p14:cNvContentPartPr/>
              <p14:nvPr/>
            </p14:nvContentPartPr>
            <p14:xfrm>
              <a:off x="4711800" y="2504320"/>
              <a:ext cx="504000" cy="423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02800" y="2495320"/>
                <a:ext cx="52164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14:cNvPr>
              <p14:cNvContentPartPr/>
              <p14:nvPr/>
            </p14:nvContentPartPr>
            <p14:xfrm>
              <a:off x="5441520" y="2378680"/>
              <a:ext cx="427680" cy="32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32528" y="2370040"/>
                <a:ext cx="445305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14:cNvPr>
              <p14:cNvContentPartPr/>
              <p14:nvPr/>
            </p14:nvContentPartPr>
            <p14:xfrm>
              <a:off x="6210840" y="1758040"/>
              <a:ext cx="2681640" cy="1027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2200" y="1749400"/>
                <a:ext cx="2699280" cy="10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14:cNvPr>
              <p14:cNvContentPartPr/>
              <p14:nvPr/>
            </p14:nvContentPartPr>
            <p14:xfrm>
              <a:off x="8411520" y="3340600"/>
              <a:ext cx="484920" cy="18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02520" y="3331960"/>
                <a:ext cx="5025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14:cNvPr>
              <p14:cNvContentPartPr/>
              <p14:nvPr/>
            </p14:nvContentPartPr>
            <p14:xfrm>
              <a:off x="302160" y="3081760"/>
              <a:ext cx="8003880" cy="1503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160" y="3073118"/>
                <a:ext cx="8021520" cy="1521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14:cNvPr>
              <p14:cNvContentPartPr/>
              <p14:nvPr/>
            </p14:nvContentPartPr>
            <p14:xfrm>
              <a:off x="548040" y="4502320"/>
              <a:ext cx="3264840" cy="57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9040" y="4493680"/>
                <a:ext cx="3282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8E5126-0AAB-4FD7-BAA5-55E267C11DAB}"/>
                  </a:ext>
                </a:extLst>
              </p14:cNvPr>
              <p14:cNvContentPartPr/>
              <p14:nvPr/>
            </p14:nvContentPartPr>
            <p14:xfrm>
              <a:off x="4144440" y="4617160"/>
              <a:ext cx="607320" cy="30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8E5126-0AAB-4FD7-BAA5-55E267C11DA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35445" y="4608160"/>
                <a:ext cx="62495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D46C848-1D23-4C95-8300-889BEB01D773}"/>
                  </a:ext>
                </a:extLst>
              </p14:cNvPr>
              <p14:cNvContentPartPr/>
              <p14:nvPr/>
            </p14:nvContentPartPr>
            <p14:xfrm>
              <a:off x="6173040" y="4683400"/>
              <a:ext cx="279360" cy="29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D46C848-1D23-4C95-8300-889BEB01D77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64400" y="4674400"/>
                <a:ext cx="29700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2A2C682-6756-469B-8F78-150C2ACD21A5}"/>
                  </a:ext>
                </a:extLst>
              </p14:cNvPr>
              <p14:cNvContentPartPr/>
              <p14:nvPr/>
            </p14:nvContentPartPr>
            <p14:xfrm>
              <a:off x="4926360" y="4725880"/>
              <a:ext cx="1064880" cy="243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2A2C682-6756-469B-8F78-150C2ACD21A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17717" y="4717227"/>
                <a:ext cx="1082526" cy="26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362ACD3-8159-4CC5-97C0-ADFDFEF9E83C}"/>
                  </a:ext>
                </a:extLst>
              </p14:cNvPr>
              <p14:cNvContentPartPr/>
              <p14:nvPr/>
            </p14:nvContentPartPr>
            <p14:xfrm>
              <a:off x="6723840" y="4703920"/>
              <a:ext cx="336960" cy="247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362ACD3-8159-4CC5-97C0-ADFDFEF9E83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14840" y="4694933"/>
                <a:ext cx="354600" cy="264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26FDF89-3D64-4F59-8921-8C7DF3266260}"/>
                  </a:ext>
                </a:extLst>
              </p14:cNvPr>
              <p14:cNvContentPartPr/>
              <p14:nvPr/>
            </p14:nvContentPartPr>
            <p14:xfrm>
              <a:off x="7527000" y="4771960"/>
              <a:ext cx="131040" cy="5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26FDF89-3D64-4F59-8921-8C7DF326626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518360" y="4763320"/>
                <a:ext cx="1486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AF15A3E-AADA-4E19-9F69-861ED160BA6D}"/>
                  </a:ext>
                </a:extLst>
              </p14:cNvPr>
              <p14:cNvContentPartPr/>
              <p14:nvPr/>
            </p14:nvContentPartPr>
            <p14:xfrm>
              <a:off x="7512960" y="4866280"/>
              <a:ext cx="121680" cy="14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AF15A3E-AADA-4E19-9F69-861ED160BA6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04320" y="4857280"/>
                <a:ext cx="1393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02448C0-539E-4EB5-83F4-3F1FE4DC2D9F}"/>
                  </a:ext>
                </a:extLst>
              </p14:cNvPr>
              <p14:cNvContentPartPr/>
              <p14:nvPr/>
            </p14:nvContentPartPr>
            <p14:xfrm>
              <a:off x="7171680" y="4685920"/>
              <a:ext cx="229680" cy="317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02448C0-539E-4EB5-83F4-3F1FE4DC2D9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63040" y="4677270"/>
                <a:ext cx="247320" cy="335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6DF6A6C-F447-45A8-99BF-659A11A07138}"/>
                  </a:ext>
                </a:extLst>
              </p14:cNvPr>
              <p14:cNvContentPartPr/>
              <p14:nvPr/>
            </p14:nvContentPartPr>
            <p14:xfrm>
              <a:off x="7764960" y="4783120"/>
              <a:ext cx="364680" cy="162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6DF6A6C-F447-45A8-99BF-659A11A0713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55960" y="4774120"/>
                <a:ext cx="3823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4138F45-84D9-47CB-9369-FDFC6212E308}"/>
                  </a:ext>
                </a:extLst>
              </p14:cNvPr>
              <p14:cNvContentPartPr/>
              <p14:nvPr/>
            </p14:nvContentPartPr>
            <p14:xfrm>
              <a:off x="8235120" y="4760080"/>
              <a:ext cx="418680" cy="210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4138F45-84D9-47CB-9369-FDFC6212E3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26480" y="4751440"/>
                <a:ext cx="43632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09BCD9-C207-43CC-A9D5-C46D546965B1}"/>
                  </a:ext>
                </a:extLst>
              </p14:cNvPr>
              <p14:cNvContentPartPr/>
              <p14:nvPr/>
            </p14:nvContentPartPr>
            <p14:xfrm>
              <a:off x="347880" y="5247520"/>
              <a:ext cx="357840" cy="32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09BCD9-C207-43CC-A9D5-C46D546965B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8880" y="5238880"/>
                <a:ext cx="375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D3B65B-8FBB-4C30-BD9B-5D75022920D9}"/>
                  </a:ext>
                </a:extLst>
              </p14:cNvPr>
              <p14:cNvContentPartPr/>
              <p14:nvPr/>
            </p14:nvContentPartPr>
            <p14:xfrm>
              <a:off x="2580600" y="5218720"/>
              <a:ext cx="122760" cy="1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D3B65B-8FBB-4C30-BD9B-5D75022920D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571600" y="5210080"/>
                <a:ext cx="1404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53D8692-329E-4AAE-9555-3F92235A05DF}"/>
                  </a:ext>
                </a:extLst>
              </p14:cNvPr>
              <p14:cNvContentPartPr/>
              <p14:nvPr/>
            </p14:nvContentPartPr>
            <p14:xfrm>
              <a:off x="2577000" y="5298280"/>
              <a:ext cx="119520" cy="2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53D8692-329E-4AAE-9555-3F92235A05D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68360" y="5289640"/>
                <a:ext cx="137160" cy="2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03DAB25-8CC6-41AB-BFCE-CF5267DB9E18}"/>
                  </a:ext>
                </a:extLst>
              </p14:cNvPr>
              <p14:cNvContentPartPr/>
              <p14:nvPr/>
            </p14:nvContentPartPr>
            <p14:xfrm>
              <a:off x="1045560" y="5138080"/>
              <a:ext cx="1396080" cy="48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03DAB25-8CC6-41AB-BFCE-CF5267DB9E1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036920" y="5129434"/>
                <a:ext cx="1413720" cy="501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326C38A-2CDC-4ABC-9937-BFA2E42F0F3C}"/>
                  </a:ext>
                </a:extLst>
              </p14:cNvPr>
              <p14:cNvContentPartPr/>
              <p14:nvPr/>
            </p14:nvContentPartPr>
            <p14:xfrm>
              <a:off x="2824320" y="5216200"/>
              <a:ext cx="927360" cy="19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326C38A-2CDC-4ABC-9937-BFA2E42F0F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15680" y="5207216"/>
                <a:ext cx="945000" cy="213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F27C866-112F-4496-946A-09C0C4C950EF}"/>
                  </a:ext>
                </a:extLst>
              </p14:cNvPr>
              <p14:cNvContentPartPr/>
              <p14:nvPr/>
            </p14:nvContentPartPr>
            <p14:xfrm>
              <a:off x="3961560" y="5139160"/>
              <a:ext cx="288000" cy="30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F27C866-112F-4496-946A-09C0C4C950E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52909" y="5130520"/>
                <a:ext cx="305662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A62473-7086-4136-A972-E023E86689F7}"/>
                  </a:ext>
                </a:extLst>
              </p14:cNvPr>
              <p14:cNvContentPartPr/>
              <p14:nvPr/>
            </p14:nvContentPartPr>
            <p14:xfrm>
              <a:off x="4620720" y="5209360"/>
              <a:ext cx="546120" cy="255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A62473-7086-4136-A972-E023E86689F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11720" y="5200720"/>
                <a:ext cx="56376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B6D9D0-88D2-4791-B571-D6BDDA63C944}"/>
                  </a:ext>
                </a:extLst>
              </p14:cNvPr>
              <p14:cNvContentPartPr/>
              <p14:nvPr/>
            </p14:nvContentPartPr>
            <p14:xfrm>
              <a:off x="5287080" y="5364520"/>
              <a:ext cx="523080" cy="131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B6D9D0-88D2-4791-B571-D6BDDA63C94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78080" y="5355520"/>
                <a:ext cx="540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37CFD3E-D603-405D-8AEF-A2562BAD54E7}"/>
                  </a:ext>
                </a:extLst>
              </p14:cNvPr>
              <p14:cNvContentPartPr/>
              <p14:nvPr/>
            </p14:nvContentPartPr>
            <p14:xfrm>
              <a:off x="5301480" y="5061400"/>
              <a:ext cx="531000" cy="253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37CFD3E-D603-405D-8AEF-A2562BAD54E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292840" y="5052400"/>
                <a:ext cx="54864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9F2CD14-80CC-4F0D-AE55-861C0AFA9097}"/>
                  </a:ext>
                </a:extLst>
              </p14:cNvPr>
              <p14:cNvContentPartPr/>
              <p14:nvPr/>
            </p14:nvContentPartPr>
            <p14:xfrm>
              <a:off x="5975040" y="5116840"/>
              <a:ext cx="861480" cy="428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9F2CD14-80CC-4F0D-AE55-861C0AFA909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966044" y="5107840"/>
                <a:ext cx="879113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2C709E5-714D-4D7F-AF88-9E7B1F0CDFEB}"/>
                  </a:ext>
                </a:extLst>
              </p14:cNvPr>
              <p14:cNvContentPartPr/>
              <p14:nvPr/>
            </p14:nvContentPartPr>
            <p14:xfrm>
              <a:off x="7369680" y="5152120"/>
              <a:ext cx="159840" cy="271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2C709E5-714D-4D7F-AF88-9E7B1F0CDFE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61040" y="5143480"/>
                <a:ext cx="1774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4EC815-A2D6-4A51-9871-0D83614A25BE}"/>
                  </a:ext>
                </a:extLst>
              </p14:cNvPr>
              <p14:cNvContentPartPr/>
              <p14:nvPr/>
            </p14:nvContentPartPr>
            <p14:xfrm>
              <a:off x="7599720" y="5307640"/>
              <a:ext cx="154440" cy="11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4EC815-A2D6-4A51-9871-0D83614A25B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590720" y="5298640"/>
                <a:ext cx="1720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415D72B-C20E-4547-B7FF-D44C60074013}"/>
                  </a:ext>
                </a:extLst>
              </p14:cNvPr>
              <p14:cNvContentPartPr/>
              <p14:nvPr/>
            </p14:nvContentPartPr>
            <p14:xfrm>
              <a:off x="7058640" y="5396560"/>
              <a:ext cx="36000" cy="2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415D72B-C20E-4547-B7FF-D44C6007401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49640" y="5387560"/>
                <a:ext cx="536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A3D76CE-A43A-4E1E-A355-F489D6E1F104}"/>
                  </a:ext>
                </a:extLst>
              </p14:cNvPr>
              <p14:cNvContentPartPr/>
              <p14:nvPr/>
            </p14:nvContentPartPr>
            <p14:xfrm>
              <a:off x="7836600" y="5401600"/>
              <a:ext cx="5148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A3D76CE-A43A-4E1E-A355-F489D6E1F10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827600" y="5392960"/>
                <a:ext cx="691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12DC64-0B0D-4BA6-BCDB-375B5DA75022}"/>
                  </a:ext>
                </a:extLst>
              </p14:cNvPr>
              <p14:cNvContentPartPr/>
              <p14:nvPr/>
            </p14:nvContentPartPr>
            <p14:xfrm>
              <a:off x="8056560" y="5126200"/>
              <a:ext cx="227160" cy="57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12DC64-0B0D-4BA6-BCDB-375B5DA7502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47560" y="5117200"/>
                <a:ext cx="244800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1750972-0E04-4EE8-B9F2-29A075DF55E7}"/>
                  </a:ext>
                </a:extLst>
              </p14:cNvPr>
              <p14:cNvContentPartPr/>
              <p14:nvPr/>
            </p14:nvContentPartPr>
            <p14:xfrm>
              <a:off x="755400" y="5675200"/>
              <a:ext cx="415800" cy="357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1750972-0E04-4EE8-B9F2-29A075DF55E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46400" y="5666200"/>
                <a:ext cx="43344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CC3BF02-D498-4C3D-A37F-7AE8FB2E4A3D}"/>
                  </a:ext>
                </a:extLst>
              </p14:cNvPr>
              <p14:cNvContentPartPr/>
              <p14:nvPr/>
            </p14:nvContentPartPr>
            <p14:xfrm>
              <a:off x="1318080" y="5700040"/>
              <a:ext cx="191160" cy="321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CC3BF02-D498-4C3D-A37F-7AE8FB2E4A3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09080" y="5691040"/>
                <a:ext cx="20880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2E59275-0CAF-4088-ADD3-F9BE73C96E09}"/>
                  </a:ext>
                </a:extLst>
              </p14:cNvPr>
              <p14:cNvContentPartPr/>
              <p14:nvPr/>
            </p14:nvContentPartPr>
            <p14:xfrm>
              <a:off x="1637400" y="5817760"/>
              <a:ext cx="234360" cy="195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2E59275-0CAF-4088-ADD3-F9BE73C96E0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628760" y="5809104"/>
                <a:ext cx="252000" cy="213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C3033E6-4321-4E57-8E6F-21912E105CE5}"/>
                  </a:ext>
                </a:extLst>
              </p14:cNvPr>
              <p14:cNvContentPartPr/>
              <p14:nvPr/>
            </p14:nvContentPartPr>
            <p14:xfrm>
              <a:off x="2236800" y="5661520"/>
              <a:ext cx="183960" cy="470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C3033E6-4321-4E57-8E6F-21912E105CE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227800" y="5652520"/>
                <a:ext cx="20160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5F77B81-FD58-4348-9303-F303ED8861F0}"/>
                  </a:ext>
                </a:extLst>
              </p14:cNvPr>
              <p14:cNvContentPartPr/>
              <p14:nvPr/>
            </p14:nvContentPartPr>
            <p14:xfrm>
              <a:off x="2758800" y="5821360"/>
              <a:ext cx="39672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5F77B81-FD58-4348-9303-F303ED8861F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749800" y="5812360"/>
                <a:ext cx="41436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7F987BC-AFAF-43EC-B986-B74DD813A501}"/>
                  </a:ext>
                </a:extLst>
              </p14:cNvPr>
              <p14:cNvContentPartPr/>
              <p14:nvPr/>
            </p14:nvContentPartPr>
            <p14:xfrm>
              <a:off x="3369360" y="5839000"/>
              <a:ext cx="157320" cy="23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7F987BC-AFAF-43EC-B986-B74DD813A50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60360" y="5830000"/>
                <a:ext cx="174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657DEF4-0E48-4096-A731-E8C0C6D6B7CD}"/>
                  </a:ext>
                </a:extLst>
              </p14:cNvPr>
              <p14:cNvContentPartPr/>
              <p14:nvPr/>
            </p14:nvContentPartPr>
            <p14:xfrm>
              <a:off x="3361800" y="5926480"/>
              <a:ext cx="127440" cy="14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657DEF4-0E48-4096-A731-E8C0C6D6B7C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353160" y="5917840"/>
                <a:ext cx="145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B136F6-8D46-42D1-BE16-A0FAF7AB18D0}"/>
                  </a:ext>
                </a:extLst>
              </p14:cNvPr>
              <p14:cNvContentPartPr/>
              <p14:nvPr/>
            </p14:nvContentPartPr>
            <p14:xfrm>
              <a:off x="3652680" y="5670520"/>
              <a:ext cx="82440" cy="341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B136F6-8D46-42D1-BE16-A0FAF7AB18D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644040" y="5661880"/>
                <a:ext cx="10008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0837E95-47B2-4C61-A3AF-E80980D6D28D}"/>
                  </a:ext>
                </a:extLst>
              </p14:cNvPr>
              <p14:cNvContentPartPr/>
              <p14:nvPr/>
            </p14:nvContentPartPr>
            <p14:xfrm>
              <a:off x="3858240" y="5694640"/>
              <a:ext cx="430920" cy="496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0837E95-47B2-4C61-A3AF-E80980D6D28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849248" y="5686000"/>
                <a:ext cx="448545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B25B572-69D5-4BE2-8152-9F0050E4983C}"/>
                  </a:ext>
                </a:extLst>
              </p14:cNvPr>
              <p14:cNvContentPartPr/>
              <p14:nvPr/>
            </p14:nvContentPartPr>
            <p14:xfrm>
              <a:off x="5421720" y="5763760"/>
              <a:ext cx="142920" cy="6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B25B572-69D5-4BE2-8152-9F0050E4983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412720" y="5754760"/>
                <a:ext cx="160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99B7809-F147-48D1-A469-4B9A69F712AD}"/>
                  </a:ext>
                </a:extLst>
              </p14:cNvPr>
              <p14:cNvContentPartPr/>
              <p14:nvPr/>
            </p14:nvContentPartPr>
            <p14:xfrm>
              <a:off x="5432880" y="5848360"/>
              <a:ext cx="160200" cy="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99B7809-F147-48D1-A469-4B9A69F712A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423880" y="5839720"/>
                <a:ext cx="1778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DCA18E2-9687-45A4-859B-5399C5976AF2}"/>
                  </a:ext>
                </a:extLst>
              </p14:cNvPr>
              <p14:cNvContentPartPr/>
              <p14:nvPr/>
            </p14:nvContentPartPr>
            <p14:xfrm>
              <a:off x="4892160" y="5681320"/>
              <a:ext cx="392040" cy="272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DCA18E2-9687-45A4-859B-5399C5976AF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83160" y="5672680"/>
                <a:ext cx="409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1128CB6-1445-4F94-AEAF-75A156C559E3}"/>
                  </a:ext>
                </a:extLst>
              </p14:cNvPr>
              <p14:cNvContentPartPr/>
              <p14:nvPr/>
            </p14:nvContentPartPr>
            <p14:xfrm>
              <a:off x="4542600" y="5651080"/>
              <a:ext cx="174960" cy="427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1128CB6-1445-4F94-AEAF-75A156C559E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533600" y="5642080"/>
                <a:ext cx="19260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68EBEA1-A1CE-4562-90E9-B3D1F8B0D926}"/>
                  </a:ext>
                </a:extLst>
              </p14:cNvPr>
              <p14:cNvContentPartPr/>
              <p14:nvPr/>
            </p14:nvContentPartPr>
            <p14:xfrm>
              <a:off x="5746440" y="5697160"/>
              <a:ext cx="250920" cy="248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68EBEA1-A1CE-4562-90E9-B3D1F8B0D92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737800" y="5688160"/>
                <a:ext cx="2685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01357C4-DD99-427D-983D-F8FF792617CC}"/>
                  </a:ext>
                </a:extLst>
              </p14:cNvPr>
              <p14:cNvContentPartPr/>
              <p14:nvPr/>
            </p14:nvContentPartPr>
            <p14:xfrm>
              <a:off x="6077280" y="5885440"/>
              <a:ext cx="4320" cy="33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01357C4-DD99-427D-983D-F8FF792617C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068280" y="5876800"/>
                <a:ext cx="21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3D31B11-FC91-4916-B603-2D0442710BEA}"/>
                  </a:ext>
                </a:extLst>
              </p14:cNvPr>
              <p14:cNvContentPartPr/>
              <p14:nvPr/>
            </p14:nvContentPartPr>
            <p14:xfrm>
              <a:off x="6236760" y="5690320"/>
              <a:ext cx="20160" cy="276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3D31B11-FC91-4916-B603-2D0442710BE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227760" y="5681680"/>
                <a:ext cx="37800" cy="293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7916085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14:cNvPr>
              <p14:cNvContentPartPr/>
              <p14:nvPr/>
            </p14:nvContentPartPr>
            <p14:xfrm>
              <a:off x="408000" y="851920"/>
              <a:ext cx="3785400" cy="64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99359" y="842920"/>
                <a:ext cx="380304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14:cNvPr>
              <p14:cNvContentPartPr/>
              <p14:nvPr/>
            </p14:nvContentPartPr>
            <p14:xfrm>
              <a:off x="4614240" y="1007080"/>
              <a:ext cx="117288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5240" y="998080"/>
                <a:ext cx="1190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14:cNvPr>
              <p14:cNvContentPartPr/>
              <p14:nvPr/>
            </p14:nvContentPartPr>
            <p14:xfrm>
              <a:off x="6079080" y="1143160"/>
              <a:ext cx="21348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70440" y="1134160"/>
                <a:ext cx="231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14:cNvPr>
              <p14:cNvContentPartPr/>
              <p14:nvPr/>
            </p14:nvContentPartPr>
            <p14:xfrm>
              <a:off x="6102120" y="1226680"/>
              <a:ext cx="24228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3480" y="1217680"/>
                <a:ext cx="25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14:cNvPr>
              <p14:cNvContentPartPr/>
              <p14:nvPr/>
            </p14:nvContentPartPr>
            <p14:xfrm>
              <a:off x="6222000" y="1055680"/>
              <a:ext cx="211320" cy="28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3360" y="1047040"/>
                <a:ext cx="228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14:cNvPr>
              <p14:cNvContentPartPr/>
              <p14:nvPr/>
            </p14:nvContentPartPr>
            <p14:xfrm>
              <a:off x="6982320" y="1140280"/>
              <a:ext cx="149760" cy="12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3320" y="1131640"/>
                <a:ext cx="167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14:cNvPr>
              <p14:cNvContentPartPr/>
              <p14:nvPr/>
            </p14:nvContentPartPr>
            <p14:xfrm>
              <a:off x="7001400" y="1218760"/>
              <a:ext cx="11628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92760" y="1209760"/>
                <a:ext cx="133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14:cNvPr>
              <p14:cNvContentPartPr/>
              <p14:nvPr/>
            </p14:nvContentPartPr>
            <p14:xfrm>
              <a:off x="6664800" y="1039480"/>
              <a:ext cx="204120" cy="25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56160" y="1030828"/>
                <a:ext cx="221760" cy="271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14:cNvPr>
              <p14:cNvContentPartPr/>
              <p14:nvPr/>
            </p14:nvContentPartPr>
            <p14:xfrm>
              <a:off x="7240800" y="1092760"/>
              <a:ext cx="25668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31800" y="1083774"/>
                <a:ext cx="274320" cy="254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14:cNvPr>
              <p14:cNvContentPartPr/>
              <p14:nvPr/>
            </p14:nvContentPartPr>
            <p14:xfrm>
              <a:off x="7873680" y="960280"/>
              <a:ext cx="922680" cy="49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64684" y="951287"/>
                <a:ext cx="940313" cy="513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14:cNvPr>
              <p14:cNvContentPartPr/>
              <p14:nvPr/>
            </p14:nvContentPartPr>
            <p14:xfrm>
              <a:off x="464520" y="1714480"/>
              <a:ext cx="298440" cy="36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5520" y="1705480"/>
                <a:ext cx="316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14:cNvPr>
              <p14:cNvContentPartPr/>
              <p14:nvPr/>
            </p14:nvContentPartPr>
            <p14:xfrm>
              <a:off x="1127280" y="1785760"/>
              <a:ext cx="195480" cy="248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8640" y="1777120"/>
                <a:ext cx="21312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14:cNvPr>
              <p14:cNvContentPartPr/>
              <p14:nvPr/>
            </p14:nvContentPartPr>
            <p14:xfrm>
              <a:off x="1058160" y="1985920"/>
              <a:ext cx="160200" cy="14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49520" y="1977280"/>
                <a:ext cx="177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14:cNvPr>
              <p14:cNvContentPartPr/>
              <p14:nvPr/>
            </p14:nvContentPartPr>
            <p14:xfrm>
              <a:off x="1747560" y="1852000"/>
              <a:ext cx="236160" cy="23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38560" y="1843360"/>
                <a:ext cx="2538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14:cNvPr>
              <p14:cNvContentPartPr/>
              <p14:nvPr/>
            </p14:nvContentPartPr>
            <p14:xfrm>
              <a:off x="1427160" y="1749040"/>
              <a:ext cx="224640" cy="31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18506" y="1740040"/>
                <a:ext cx="242308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14:cNvPr>
              <p14:cNvContentPartPr/>
              <p14:nvPr/>
            </p14:nvContentPartPr>
            <p14:xfrm>
              <a:off x="3109440" y="1695760"/>
              <a:ext cx="1046880" cy="588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00440" y="1686754"/>
                <a:ext cx="1064520" cy="60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14:cNvPr>
              <p14:cNvContentPartPr/>
              <p14:nvPr/>
            </p14:nvContentPartPr>
            <p14:xfrm>
              <a:off x="2435520" y="1605760"/>
              <a:ext cx="224640" cy="53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26880" y="1596760"/>
                <a:ext cx="2422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14:cNvPr>
              <p14:cNvContentPartPr/>
              <p14:nvPr/>
            </p14:nvContentPartPr>
            <p14:xfrm>
              <a:off x="4476000" y="1760560"/>
              <a:ext cx="315720" cy="318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67000" y="1751920"/>
                <a:ext cx="3333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14:cNvPr>
              <p14:cNvContentPartPr/>
              <p14:nvPr/>
            </p14:nvContentPartPr>
            <p14:xfrm>
              <a:off x="5319480" y="1690720"/>
              <a:ext cx="586080" cy="441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0840" y="1681720"/>
                <a:ext cx="60372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14:cNvPr>
              <p14:cNvContentPartPr/>
              <p14:nvPr/>
            </p14:nvContentPartPr>
            <p14:xfrm>
              <a:off x="6774960" y="1711600"/>
              <a:ext cx="360720" cy="367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65969" y="1702960"/>
                <a:ext cx="378342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14:cNvPr>
              <p14:cNvContentPartPr/>
              <p14:nvPr/>
            </p14:nvContentPartPr>
            <p14:xfrm>
              <a:off x="6011400" y="1852720"/>
              <a:ext cx="653400" cy="43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02395" y="1843720"/>
                <a:ext cx="67105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14:cNvPr>
              <p14:cNvContentPartPr/>
              <p14:nvPr/>
            </p14:nvContentPartPr>
            <p14:xfrm>
              <a:off x="1638120" y="2407480"/>
              <a:ext cx="324360" cy="313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29120" y="2398850"/>
                <a:ext cx="34200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14:cNvPr>
              <p14:cNvContentPartPr/>
              <p14:nvPr/>
            </p14:nvContentPartPr>
            <p14:xfrm>
              <a:off x="434640" y="2376160"/>
              <a:ext cx="1098000" cy="54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640" y="2367514"/>
                <a:ext cx="1115640" cy="566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14:cNvPr>
              <p14:cNvContentPartPr/>
              <p14:nvPr/>
            </p14:nvContentPartPr>
            <p14:xfrm>
              <a:off x="2189640" y="2736160"/>
              <a:ext cx="64080" cy="10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180640" y="2727520"/>
                <a:ext cx="81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14:cNvPr>
              <p14:cNvContentPartPr/>
              <p14:nvPr/>
            </p14:nvContentPartPr>
            <p14:xfrm>
              <a:off x="2540640" y="2363560"/>
              <a:ext cx="1838160" cy="546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532000" y="2354920"/>
                <a:ext cx="1855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14:cNvPr>
              <p14:cNvContentPartPr/>
              <p14:nvPr/>
            </p14:nvContentPartPr>
            <p14:xfrm>
              <a:off x="4711800" y="2504320"/>
              <a:ext cx="504000" cy="423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02800" y="2495320"/>
                <a:ext cx="52164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14:cNvPr>
              <p14:cNvContentPartPr/>
              <p14:nvPr/>
            </p14:nvContentPartPr>
            <p14:xfrm>
              <a:off x="5441520" y="2378680"/>
              <a:ext cx="427680" cy="32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32528" y="2370040"/>
                <a:ext cx="445305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14:cNvPr>
              <p14:cNvContentPartPr/>
              <p14:nvPr/>
            </p14:nvContentPartPr>
            <p14:xfrm>
              <a:off x="6210840" y="1758040"/>
              <a:ext cx="2681640" cy="1027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2200" y="1749400"/>
                <a:ext cx="2699280" cy="10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14:cNvPr>
              <p14:cNvContentPartPr/>
              <p14:nvPr/>
            </p14:nvContentPartPr>
            <p14:xfrm>
              <a:off x="8411520" y="3340600"/>
              <a:ext cx="484920" cy="18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02520" y="3331960"/>
                <a:ext cx="5025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14:cNvPr>
              <p14:cNvContentPartPr/>
              <p14:nvPr/>
            </p14:nvContentPartPr>
            <p14:xfrm>
              <a:off x="302160" y="3081760"/>
              <a:ext cx="8003880" cy="1503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160" y="3073118"/>
                <a:ext cx="8021520" cy="1521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14:cNvPr>
              <p14:cNvContentPartPr/>
              <p14:nvPr/>
            </p14:nvContentPartPr>
            <p14:xfrm>
              <a:off x="548040" y="4502320"/>
              <a:ext cx="3264840" cy="57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9040" y="4493680"/>
                <a:ext cx="3282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8E5126-0AAB-4FD7-BAA5-55E267C11DAB}"/>
                  </a:ext>
                </a:extLst>
              </p14:cNvPr>
              <p14:cNvContentPartPr/>
              <p14:nvPr/>
            </p14:nvContentPartPr>
            <p14:xfrm>
              <a:off x="4144440" y="4617160"/>
              <a:ext cx="607320" cy="30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8E5126-0AAB-4FD7-BAA5-55E267C11DA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35445" y="4608160"/>
                <a:ext cx="62495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D46C848-1D23-4C95-8300-889BEB01D773}"/>
                  </a:ext>
                </a:extLst>
              </p14:cNvPr>
              <p14:cNvContentPartPr/>
              <p14:nvPr/>
            </p14:nvContentPartPr>
            <p14:xfrm>
              <a:off x="6173040" y="4683400"/>
              <a:ext cx="279360" cy="29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D46C848-1D23-4C95-8300-889BEB01D77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64400" y="4674400"/>
                <a:ext cx="29700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2A2C682-6756-469B-8F78-150C2ACD21A5}"/>
                  </a:ext>
                </a:extLst>
              </p14:cNvPr>
              <p14:cNvContentPartPr/>
              <p14:nvPr/>
            </p14:nvContentPartPr>
            <p14:xfrm>
              <a:off x="4926360" y="4725880"/>
              <a:ext cx="1064880" cy="243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2A2C682-6756-469B-8F78-150C2ACD21A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17717" y="4717227"/>
                <a:ext cx="1082526" cy="26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362ACD3-8159-4CC5-97C0-ADFDFEF9E83C}"/>
                  </a:ext>
                </a:extLst>
              </p14:cNvPr>
              <p14:cNvContentPartPr/>
              <p14:nvPr/>
            </p14:nvContentPartPr>
            <p14:xfrm>
              <a:off x="6723840" y="4703920"/>
              <a:ext cx="336960" cy="247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362ACD3-8159-4CC5-97C0-ADFDFEF9E83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14840" y="4694933"/>
                <a:ext cx="354600" cy="264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26FDF89-3D64-4F59-8921-8C7DF3266260}"/>
                  </a:ext>
                </a:extLst>
              </p14:cNvPr>
              <p14:cNvContentPartPr/>
              <p14:nvPr/>
            </p14:nvContentPartPr>
            <p14:xfrm>
              <a:off x="7527000" y="4771960"/>
              <a:ext cx="131040" cy="5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26FDF89-3D64-4F59-8921-8C7DF326626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518360" y="4763320"/>
                <a:ext cx="1486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AF15A3E-AADA-4E19-9F69-861ED160BA6D}"/>
                  </a:ext>
                </a:extLst>
              </p14:cNvPr>
              <p14:cNvContentPartPr/>
              <p14:nvPr/>
            </p14:nvContentPartPr>
            <p14:xfrm>
              <a:off x="7512960" y="4866280"/>
              <a:ext cx="121680" cy="14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AF15A3E-AADA-4E19-9F69-861ED160BA6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04320" y="4857280"/>
                <a:ext cx="1393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02448C0-539E-4EB5-83F4-3F1FE4DC2D9F}"/>
                  </a:ext>
                </a:extLst>
              </p14:cNvPr>
              <p14:cNvContentPartPr/>
              <p14:nvPr/>
            </p14:nvContentPartPr>
            <p14:xfrm>
              <a:off x="7171680" y="4685920"/>
              <a:ext cx="229680" cy="317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02448C0-539E-4EB5-83F4-3F1FE4DC2D9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63040" y="4677270"/>
                <a:ext cx="247320" cy="335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6DF6A6C-F447-45A8-99BF-659A11A07138}"/>
                  </a:ext>
                </a:extLst>
              </p14:cNvPr>
              <p14:cNvContentPartPr/>
              <p14:nvPr/>
            </p14:nvContentPartPr>
            <p14:xfrm>
              <a:off x="7764960" y="4783120"/>
              <a:ext cx="364680" cy="162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6DF6A6C-F447-45A8-99BF-659A11A0713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55960" y="4774120"/>
                <a:ext cx="3823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4138F45-84D9-47CB-9369-FDFC6212E308}"/>
                  </a:ext>
                </a:extLst>
              </p14:cNvPr>
              <p14:cNvContentPartPr/>
              <p14:nvPr/>
            </p14:nvContentPartPr>
            <p14:xfrm>
              <a:off x="8235120" y="4760080"/>
              <a:ext cx="418680" cy="210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4138F45-84D9-47CB-9369-FDFC6212E3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26480" y="4751440"/>
                <a:ext cx="43632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09BCD9-C207-43CC-A9D5-C46D546965B1}"/>
                  </a:ext>
                </a:extLst>
              </p14:cNvPr>
              <p14:cNvContentPartPr/>
              <p14:nvPr/>
            </p14:nvContentPartPr>
            <p14:xfrm>
              <a:off x="347880" y="5247520"/>
              <a:ext cx="357840" cy="32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09BCD9-C207-43CC-A9D5-C46D546965B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8880" y="5238880"/>
                <a:ext cx="375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D3B65B-8FBB-4C30-BD9B-5D75022920D9}"/>
                  </a:ext>
                </a:extLst>
              </p14:cNvPr>
              <p14:cNvContentPartPr/>
              <p14:nvPr/>
            </p14:nvContentPartPr>
            <p14:xfrm>
              <a:off x="2580600" y="5218720"/>
              <a:ext cx="122760" cy="1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D3B65B-8FBB-4C30-BD9B-5D75022920D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571600" y="5210080"/>
                <a:ext cx="1404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53D8692-329E-4AAE-9555-3F92235A05DF}"/>
                  </a:ext>
                </a:extLst>
              </p14:cNvPr>
              <p14:cNvContentPartPr/>
              <p14:nvPr/>
            </p14:nvContentPartPr>
            <p14:xfrm>
              <a:off x="2577000" y="5298280"/>
              <a:ext cx="119520" cy="2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53D8692-329E-4AAE-9555-3F92235A05D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68360" y="5289640"/>
                <a:ext cx="137160" cy="2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03DAB25-8CC6-41AB-BFCE-CF5267DB9E18}"/>
                  </a:ext>
                </a:extLst>
              </p14:cNvPr>
              <p14:cNvContentPartPr/>
              <p14:nvPr/>
            </p14:nvContentPartPr>
            <p14:xfrm>
              <a:off x="1045560" y="5138080"/>
              <a:ext cx="1396080" cy="48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03DAB25-8CC6-41AB-BFCE-CF5267DB9E1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036920" y="5129434"/>
                <a:ext cx="1413720" cy="501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326C38A-2CDC-4ABC-9937-BFA2E42F0F3C}"/>
                  </a:ext>
                </a:extLst>
              </p14:cNvPr>
              <p14:cNvContentPartPr/>
              <p14:nvPr/>
            </p14:nvContentPartPr>
            <p14:xfrm>
              <a:off x="2824320" y="5216200"/>
              <a:ext cx="927360" cy="19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326C38A-2CDC-4ABC-9937-BFA2E42F0F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15680" y="5207216"/>
                <a:ext cx="945000" cy="213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F27C866-112F-4496-946A-09C0C4C950EF}"/>
                  </a:ext>
                </a:extLst>
              </p14:cNvPr>
              <p14:cNvContentPartPr/>
              <p14:nvPr/>
            </p14:nvContentPartPr>
            <p14:xfrm>
              <a:off x="3961560" y="5139160"/>
              <a:ext cx="288000" cy="30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F27C866-112F-4496-946A-09C0C4C950E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52909" y="5130520"/>
                <a:ext cx="305662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A62473-7086-4136-A972-E023E86689F7}"/>
                  </a:ext>
                </a:extLst>
              </p14:cNvPr>
              <p14:cNvContentPartPr/>
              <p14:nvPr/>
            </p14:nvContentPartPr>
            <p14:xfrm>
              <a:off x="4620720" y="5209360"/>
              <a:ext cx="546120" cy="255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A62473-7086-4136-A972-E023E86689F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11720" y="5200720"/>
                <a:ext cx="56376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B6D9D0-88D2-4791-B571-D6BDDA63C944}"/>
                  </a:ext>
                </a:extLst>
              </p14:cNvPr>
              <p14:cNvContentPartPr/>
              <p14:nvPr/>
            </p14:nvContentPartPr>
            <p14:xfrm>
              <a:off x="5287080" y="5364520"/>
              <a:ext cx="523080" cy="131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B6D9D0-88D2-4791-B571-D6BDDA63C94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78080" y="5355520"/>
                <a:ext cx="540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37CFD3E-D603-405D-8AEF-A2562BAD54E7}"/>
                  </a:ext>
                </a:extLst>
              </p14:cNvPr>
              <p14:cNvContentPartPr/>
              <p14:nvPr/>
            </p14:nvContentPartPr>
            <p14:xfrm>
              <a:off x="5301480" y="5061400"/>
              <a:ext cx="531000" cy="253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37CFD3E-D603-405D-8AEF-A2562BAD54E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292840" y="5052400"/>
                <a:ext cx="54864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9F2CD14-80CC-4F0D-AE55-861C0AFA9097}"/>
                  </a:ext>
                </a:extLst>
              </p14:cNvPr>
              <p14:cNvContentPartPr/>
              <p14:nvPr/>
            </p14:nvContentPartPr>
            <p14:xfrm>
              <a:off x="5975040" y="5116840"/>
              <a:ext cx="861480" cy="428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9F2CD14-80CC-4F0D-AE55-861C0AFA909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966044" y="5107840"/>
                <a:ext cx="879113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2C709E5-714D-4D7F-AF88-9E7B1F0CDFEB}"/>
                  </a:ext>
                </a:extLst>
              </p14:cNvPr>
              <p14:cNvContentPartPr/>
              <p14:nvPr/>
            </p14:nvContentPartPr>
            <p14:xfrm>
              <a:off x="7369680" y="5152120"/>
              <a:ext cx="159840" cy="271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2C709E5-714D-4D7F-AF88-9E7B1F0CDFE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61040" y="5143480"/>
                <a:ext cx="1774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4EC815-A2D6-4A51-9871-0D83614A25BE}"/>
                  </a:ext>
                </a:extLst>
              </p14:cNvPr>
              <p14:cNvContentPartPr/>
              <p14:nvPr/>
            </p14:nvContentPartPr>
            <p14:xfrm>
              <a:off x="7599720" y="5307640"/>
              <a:ext cx="154440" cy="11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4EC815-A2D6-4A51-9871-0D83614A25B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590720" y="5298640"/>
                <a:ext cx="1720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415D72B-C20E-4547-B7FF-D44C60074013}"/>
                  </a:ext>
                </a:extLst>
              </p14:cNvPr>
              <p14:cNvContentPartPr/>
              <p14:nvPr/>
            </p14:nvContentPartPr>
            <p14:xfrm>
              <a:off x="7058640" y="5396560"/>
              <a:ext cx="36000" cy="2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415D72B-C20E-4547-B7FF-D44C6007401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49640" y="5387560"/>
                <a:ext cx="536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A3D76CE-A43A-4E1E-A355-F489D6E1F104}"/>
                  </a:ext>
                </a:extLst>
              </p14:cNvPr>
              <p14:cNvContentPartPr/>
              <p14:nvPr/>
            </p14:nvContentPartPr>
            <p14:xfrm>
              <a:off x="7836600" y="5401600"/>
              <a:ext cx="5148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A3D76CE-A43A-4E1E-A355-F489D6E1F10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827600" y="5392960"/>
                <a:ext cx="691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12DC64-0B0D-4BA6-BCDB-375B5DA75022}"/>
                  </a:ext>
                </a:extLst>
              </p14:cNvPr>
              <p14:cNvContentPartPr/>
              <p14:nvPr/>
            </p14:nvContentPartPr>
            <p14:xfrm>
              <a:off x="8056560" y="5126200"/>
              <a:ext cx="227160" cy="57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12DC64-0B0D-4BA6-BCDB-375B5DA7502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47560" y="5117200"/>
                <a:ext cx="244800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1750972-0E04-4EE8-B9F2-29A075DF55E7}"/>
                  </a:ext>
                </a:extLst>
              </p14:cNvPr>
              <p14:cNvContentPartPr/>
              <p14:nvPr/>
            </p14:nvContentPartPr>
            <p14:xfrm>
              <a:off x="755400" y="5675200"/>
              <a:ext cx="415800" cy="357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1750972-0E04-4EE8-B9F2-29A075DF55E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46400" y="5666200"/>
                <a:ext cx="43344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CC3BF02-D498-4C3D-A37F-7AE8FB2E4A3D}"/>
                  </a:ext>
                </a:extLst>
              </p14:cNvPr>
              <p14:cNvContentPartPr/>
              <p14:nvPr/>
            </p14:nvContentPartPr>
            <p14:xfrm>
              <a:off x="1318080" y="5700040"/>
              <a:ext cx="191160" cy="321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CC3BF02-D498-4C3D-A37F-7AE8FB2E4A3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09080" y="5691040"/>
                <a:ext cx="20880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2E59275-0CAF-4088-ADD3-F9BE73C96E09}"/>
                  </a:ext>
                </a:extLst>
              </p14:cNvPr>
              <p14:cNvContentPartPr/>
              <p14:nvPr/>
            </p14:nvContentPartPr>
            <p14:xfrm>
              <a:off x="1637400" y="5817760"/>
              <a:ext cx="234360" cy="195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2E59275-0CAF-4088-ADD3-F9BE73C96E0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628760" y="5809104"/>
                <a:ext cx="252000" cy="213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C3033E6-4321-4E57-8E6F-21912E105CE5}"/>
                  </a:ext>
                </a:extLst>
              </p14:cNvPr>
              <p14:cNvContentPartPr/>
              <p14:nvPr/>
            </p14:nvContentPartPr>
            <p14:xfrm>
              <a:off x="2236800" y="5661520"/>
              <a:ext cx="183960" cy="470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C3033E6-4321-4E57-8E6F-21912E105CE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227800" y="5652520"/>
                <a:ext cx="20160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5F77B81-FD58-4348-9303-F303ED8861F0}"/>
                  </a:ext>
                </a:extLst>
              </p14:cNvPr>
              <p14:cNvContentPartPr/>
              <p14:nvPr/>
            </p14:nvContentPartPr>
            <p14:xfrm>
              <a:off x="2758800" y="5821360"/>
              <a:ext cx="39672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5F77B81-FD58-4348-9303-F303ED8861F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749800" y="5812360"/>
                <a:ext cx="41436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7F987BC-AFAF-43EC-B986-B74DD813A501}"/>
                  </a:ext>
                </a:extLst>
              </p14:cNvPr>
              <p14:cNvContentPartPr/>
              <p14:nvPr/>
            </p14:nvContentPartPr>
            <p14:xfrm>
              <a:off x="3369360" y="5839000"/>
              <a:ext cx="157320" cy="23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7F987BC-AFAF-43EC-B986-B74DD813A50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60360" y="5830000"/>
                <a:ext cx="174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657DEF4-0E48-4096-A731-E8C0C6D6B7CD}"/>
                  </a:ext>
                </a:extLst>
              </p14:cNvPr>
              <p14:cNvContentPartPr/>
              <p14:nvPr/>
            </p14:nvContentPartPr>
            <p14:xfrm>
              <a:off x="3361800" y="5926480"/>
              <a:ext cx="127440" cy="14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657DEF4-0E48-4096-A731-E8C0C6D6B7C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353160" y="5917840"/>
                <a:ext cx="145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B136F6-8D46-42D1-BE16-A0FAF7AB18D0}"/>
                  </a:ext>
                </a:extLst>
              </p14:cNvPr>
              <p14:cNvContentPartPr/>
              <p14:nvPr/>
            </p14:nvContentPartPr>
            <p14:xfrm>
              <a:off x="3652680" y="5670520"/>
              <a:ext cx="82440" cy="341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B136F6-8D46-42D1-BE16-A0FAF7AB18D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644040" y="5661880"/>
                <a:ext cx="10008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0837E95-47B2-4C61-A3AF-E80980D6D28D}"/>
                  </a:ext>
                </a:extLst>
              </p14:cNvPr>
              <p14:cNvContentPartPr/>
              <p14:nvPr/>
            </p14:nvContentPartPr>
            <p14:xfrm>
              <a:off x="3858240" y="5694640"/>
              <a:ext cx="430920" cy="496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0837E95-47B2-4C61-A3AF-E80980D6D28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849248" y="5686000"/>
                <a:ext cx="448545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B25B572-69D5-4BE2-8152-9F0050E4983C}"/>
                  </a:ext>
                </a:extLst>
              </p14:cNvPr>
              <p14:cNvContentPartPr/>
              <p14:nvPr/>
            </p14:nvContentPartPr>
            <p14:xfrm>
              <a:off x="5421720" y="5763760"/>
              <a:ext cx="142920" cy="6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B25B572-69D5-4BE2-8152-9F0050E4983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412720" y="5754760"/>
                <a:ext cx="160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99B7809-F147-48D1-A469-4B9A69F712AD}"/>
                  </a:ext>
                </a:extLst>
              </p14:cNvPr>
              <p14:cNvContentPartPr/>
              <p14:nvPr/>
            </p14:nvContentPartPr>
            <p14:xfrm>
              <a:off x="5432880" y="5848360"/>
              <a:ext cx="160200" cy="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99B7809-F147-48D1-A469-4B9A69F712A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423880" y="5839720"/>
                <a:ext cx="1778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DCA18E2-9687-45A4-859B-5399C5976AF2}"/>
                  </a:ext>
                </a:extLst>
              </p14:cNvPr>
              <p14:cNvContentPartPr/>
              <p14:nvPr/>
            </p14:nvContentPartPr>
            <p14:xfrm>
              <a:off x="4892160" y="5681320"/>
              <a:ext cx="392040" cy="272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DCA18E2-9687-45A4-859B-5399C5976AF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83160" y="5672680"/>
                <a:ext cx="409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1128CB6-1445-4F94-AEAF-75A156C559E3}"/>
                  </a:ext>
                </a:extLst>
              </p14:cNvPr>
              <p14:cNvContentPartPr/>
              <p14:nvPr/>
            </p14:nvContentPartPr>
            <p14:xfrm>
              <a:off x="4542600" y="5651080"/>
              <a:ext cx="174960" cy="427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1128CB6-1445-4F94-AEAF-75A156C559E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533600" y="5642080"/>
                <a:ext cx="19260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68EBEA1-A1CE-4562-90E9-B3D1F8B0D926}"/>
                  </a:ext>
                </a:extLst>
              </p14:cNvPr>
              <p14:cNvContentPartPr/>
              <p14:nvPr/>
            </p14:nvContentPartPr>
            <p14:xfrm>
              <a:off x="5746440" y="5697160"/>
              <a:ext cx="250920" cy="248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68EBEA1-A1CE-4562-90E9-B3D1F8B0D92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737800" y="5688160"/>
                <a:ext cx="2685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01357C4-DD99-427D-983D-F8FF792617CC}"/>
                  </a:ext>
                </a:extLst>
              </p14:cNvPr>
              <p14:cNvContentPartPr/>
              <p14:nvPr/>
            </p14:nvContentPartPr>
            <p14:xfrm>
              <a:off x="6077280" y="5885440"/>
              <a:ext cx="4320" cy="33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01357C4-DD99-427D-983D-F8FF792617C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068280" y="5876800"/>
                <a:ext cx="21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3D31B11-FC91-4916-B603-2D0442710BEA}"/>
                  </a:ext>
                </a:extLst>
              </p14:cNvPr>
              <p14:cNvContentPartPr/>
              <p14:nvPr/>
            </p14:nvContentPartPr>
            <p14:xfrm>
              <a:off x="6236760" y="5690320"/>
              <a:ext cx="20160" cy="276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3D31B11-FC91-4916-B603-2D0442710BE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227760" y="5681680"/>
                <a:ext cx="3780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CFAB4EB-79E6-4C8D-A642-709F6972C6DA}"/>
                  </a:ext>
                </a:extLst>
              </p14:cNvPr>
              <p14:cNvContentPartPr/>
              <p14:nvPr/>
            </p14:nvContentPartPr>
            <p14:xfrm>
              <a:off x="6456000" y="5900200"/>
              <a:ext cx="85680" cy="14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CFAB4EB-79E6-4C8D-A642-709F6972C6D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447360" y="5891200"/>
                <a:ext cx="1033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A9EFAD-35AF-4BCB-8E1E-49171E313957}"/>
                  </a:ext>
                </a:extLst>
              </p14:cNvPr>
              <p14:cNvContentPartPr/>
              <p14:nvPr/>
            </p14:nvContentPartPr>
            <p14:xfrm>
              <a:off x="6690720" y="5690680"/>
              <a:ext cx="883800" cy="282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A9EFAD-35AF-4BCB-8E1E-49171E31395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681720" y="5682040"/>
                <a:ext cx="9014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B1EF6F-9246-4F77-A430-1441186AE16E}"/>
                  </a:ext>
                </a:extLst>
              </p14:cNvPr>
              <p14:cNvContentPartPr/>
              <p14:nvPr/>
            </p14:nvContentPartPr>
            <p14:xfrm>
              <a:off x="1375680" y="6275680"/>
              <a:ext cx="802440" cy="25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B1EF6F-9246-4F77-A430-1441186AE16E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366680" y="6266693"/>
                <a:ext cx="820080" cy="272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D352E43-63A7-4FC2-BF9D-1FD4155F5986}"/>
                  </a:ext>
                </a:extLst>
              </p14:cNvPr>
              <p14:cNvContentPartPr/>
              <p14:nvPr/>
            </p14:nvContentPartPr>
            <p14:xfrm>
              <a:off x="2898480" y="6395920"/>
              <a:ext cx="104400" cy="1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D352E43-63A7-4FC2-BF9D-1FD4155F598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889840" y="6386920"/>
                <a:ext cx="1220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2B171D-8E06-40B7-88BF-29EF2480F0BB}"/>
                  </a:ext>
                </a:extLst>
              </p14:cNvPr>
              <p14:cNvContentPartPr/>
              <p14:nvPr/>
            </p14:nvContentPartPr>
            <p14:xfrm>
              <a:off x="2304840" y="6170560"/>
              <a:ext cx="436320" cy="398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2B171D-8E06-40B7-88BF-29EF2480F0BB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295847" y="6161560"/>
                <a:ext cx="453945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278D24-2FAE-424E-B3B2-D8F50CDAB237}"/>
                  </a:ext>
                </a:extLst>
              </p14:cNvPr>
              <p14:cNvContentPartPr/>
              <p14:nvPr/>
            </p14:nvContentPartPr>
            <p14:xfrm>
              <a:off x="3125280" y="6290440"/>
              <a:ext cx="327960" cy="218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278D24-2FAE-424E-B3B2-D8F50CDAB23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116290" y="6281800"/>
                <a:ext cx="345581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963F7A5-5596-4C99-8EE6-B46293785817}"/>
                  </a:ext>
                </a:extLst>
              </p14:cNvPr>
              <p14:cNvContentPartPr/>
              <p14:nvPr/>
            </p14:nvContentPartPr>
            <p14:xfrm>
              <a:off x="3559800" y="6270280"/>
              <a:ext cx="458640" cy="266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963F7A5-5596-4C99-8EE6-B4629378581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551160" y="6261640"/>
                <a:ext cx="4762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71EC471-1813-4714-95E3-13EEBEF02C66}"/>
                  </a:ext>
                </a:extLst>
              </p14:cNvPr>
              <p14:cNvContentPartPr/>
              <p14:nvPr/>
            </p14:nvContentPartPr>
            <p14:xfrm>
              <a:off x="4137960" y="6248680"/>
              <a:ext cx="790200" cy="4338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71EC471-1813-4714-95E3-13EEBEF02C6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128960" y="6240040"/>
                <a:ext cx="8078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F7D25EB-606B-4DF2-8A09-212F7EA0B99A}"/>
                  </a:ext>
                </a:extLst>
              </p14:cNvPr>
              <p14:cNvContentPartPr/>
              <p14:nvPr/>
            </p14:nvContentPartPr>
            <p14:xfrm>
              <a:off x="5086200" y="6400960"/>
              <a:ext cx="189720" cy="16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F7D25EB-606B-4DF2-8A09-212F7EA0B99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077560" y="6392320"/>
                <a:ext cx="2073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BDA2443-9EC3-4B51-AC91-51A6DB8CBB98}"/>
                  </a:ext>
                </a:extLst>
              </p14:cNvPr>
              <p14:cNvContentPartPr/>
              <p14:nvPr/>
            </p14:nvContentPartPr>
            <p14:xfrm>
              <a:off x="5096640" y="6499240"/>
              <a:ext cx="178200" cy="108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BDA2443-9EC3-4B51-AC91-51A6DB8CBB9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088000" y="6490240"/>
                <a:ext cx="195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EB2F0B6-7CD0-4F89-ACA1-0DA83613CAAF}"/>
                  </a:ext>
                </a:extLst>
              </p14:cNvPr>
              <p14:cNvContentPartPr/>
              <p14:nvPr/>
            </p14:nvContentPartPr>
            <p14:xfrm>
              <a:off x="5803680" y="6358840"/>
              <a:ext cx="273600" cy="2210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EB2F0B6-7CD0-4F89-ACA1-0DA83613CAA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94680" y="6349840"/>
                <a:ext cx="29124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DAA2D7-84E6-4BDA-A7F7-D098A7FF1AE3}"/>
                  </a:ext>
                </a:extLst>
              </p14:cNvPr>
              <p14:cNvContentPartPr/>
              <p14:nvPr/>
            </p14:nvContentPartPr>
            <p14:xfrm>
              <a:off x="6170520" y="6334720"/>
              <a:ext cx="46800" cy="297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DAA2D7-84E6-4BDA-A7F7-D098A7FF1AE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161520" y="6326080"/>
                <a:ext cx="644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84E7E30-F7C5-48C1-A8F6-3F1BC6B8F402}"/>
                  </a:ext>
                </a:extLst>
              </p14:cNvPr>
              <p14:cNvContentPartPr/>
              <p14:nvPr/>
            </p14:nvContentPartPr>
            <p14:xfrm>
              <a:off x="6306960" y="6340120"/>
              <a:ext cx="210960" cy="3128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84E7E30-F7C5-48C1-A8F6-3F1BC6B8F4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297960" y="6331480"/>
                <a:ext cx="2286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0BAC0A0D-A0C2-4021-84A8-031487B5366C}"/>
                  </a:ext>
                </a:extLst>
              </p14:cNvPr>
              <p14:cNvContentPartPr/>
              <p14:nvPr/>
            </p14:nvContentPartPr>
            <p14:xfrm>
              <a:off x="5522880" y="6202240"/>
              <a:ext cx="143640" cy="453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0BAC0A0D-A0C2-4021-84A8-031487B5366C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14240" y="6193600"/>
                <a:ext cx="16128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93FA00E0-9C45-45C3-80AE-80EE283A2FDB}"/>
                  </a:ext>
                </a:extLst>
              </p14:cNvPr>
              <p14:cNvContentPartPr/>
              <p14:nvPr/>
            </p14:nvContentPartPr>
            <p14:xfrm>
              <a:off x="6687480" y="6283240"/>
              <a:ext cx="646200" cy="396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93FA00E0-9C45-45C3-80AE-80EE283A2FD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678485" y="6274240"/>
                <a:ext cx="663830" cy="41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886093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14:cNvPr>
              <p14:cNvContentPartPr/>
              <p14:nvPr/>
            </p14:nvContentPartPr>
            <p14:xfrm>
              <a:off x="360480" y="2729680"/>
              <a:ext cx="1894320" cy="5076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2480" y="2693680"/>
                <a:ext cx="1929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4B74E5C8-A68B-46C8-BE4E-1896827719A3}"/>
                  </a:ext>
                </a:extLst>
              </p14:cNvPr>
              <p14:cNvContentPartPr/>
              <p14:nvPr/>
            </p14:nvContentPartPr>
            <p14:xfrm>
              <a:off x="252480" y="195640"/>
              <a:ext cx="7619040" cy="282060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4B74E5C8-A68B-46C8-BE4E-1896827719A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480" y="186640"/>
                <a:ext cx="7636680" cy="283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14:cNvPr>
              <p14:cNvContentPartPr/>
              <p14:nvPr/>
            </p14:nvContentPartPr>
            <p14:xfrm>
              <a:off x="252480" y="195640"/>
              <a:ext cx="6860160" cy="282060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480" y="186640"/>
                <a:ext cx="6877800" cy="28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14:cNvPr>
              <p14:cNvContentPartPr/>
              <p14:nvPr/>
            </p14:nvContentPartPr>
            <p14:xfrm>
              <a:off x="360480" y="2729680"/>
              <a:ext cx="1894320" cy="5076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480" y="2693680"/>
                <a:ext cx="1929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14:cNvPr>
              <p14:cNvContentPartPr/>
              <p14:nvPr/>
            </p14:nvContentPartPr>
            <p14:xfrm>
              <a:off x="8229720" y="2677840"/>
              <a:ext cx="232560" cy="150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21080" y="2669200"/>
                <a:ext cx="250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14:cNvPr>
              <p14:cNvContentPartPr/>
              <p14:nvPr/>
            </p14:nvContentPartPr>
            <p14:xfrm>
              <a:off x="8554080" y="2671360"/>
              <a:ext cx="113760" cy="125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45440" y="2662720"/>
                <a:ext cx="131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14:cNvPr>
              <p14:cNvContentPartPr/>
              <p14:nvPr/>
            </p14:nvContentPartPr>
            <p14:xfrm>
              <a:off x="3421560" y="3235840"/>
              <a:ext cx="56880" cy="87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12560" y="3227200"/>
                <a:ext cx="74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14:cNvPr>
              <p14:cNvContentPartPr/>
              <p14:nvPr/>
            </p14:nvContentPartPr>
            <p14:xfrm>
              <a:off x="3913680" y="3190840"/>
              <a:ext cx="9000" cy="114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5040" y="3182200"/>
                <a:ext cx="266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14:cNvPr>
              <p14:cNvContentPartPr/>
              <p14:nvPr/>
            </p14:nvContentPartPr>
            <p14:xfrm>
              <a:off x="3899280" y="3071320"/>
              <a:ext cx="11520" cy="1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0640" y="3062680"/>
                <a:ext cx="29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14:cNvPr>
              <p14:cNvContentPartPr/>
              <p14:nvPr/>
            </p14:nvContentPartPr>
            <p14:xfrm>
              <a:off x="4010160" y="3133960"/>
              <a:ext cx="162000" cy="150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1160" y="3125320"/>
                <a:ext cx="1796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14:cNvPr>
              <p14:cNvContentPartPr/>
              <p14:nvPr/>
            </p14:nvContentPartPr>
            <p14:xfrm>
              <a:off x="4257120" y="2908960"/>
              <a:ext cx="238680" cy="349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48480" y="2899960"/>
                <a:ext cx="2563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14:cNvPr>
              <p14:cNvContentPartPr/>
              <p14:nvPr/>
            </p14:nvContentPartPr>
            <p14:xfrm>
              <a:off x="3593640" y="2933800"/>
              <a:ext cx="212400" cy="421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85000" y="2924800"/>
                <a:ext cx="23004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14:cNvPr>
              <p14:cNvContentPartPr/>
              <p14:nvPr/>
            </p14:nvContentPartPr>
            <p14:xfrm>
              <a:off x="4607760" y="2428000"/>
              <a:ext cx="3371040" cy="84024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98760" y="2419000"/>
                <a:ext cx="338868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14:cNvPr>
              <p14:cNvContentPartPr/>
              <p14:nvPr/>
            </p14:nvContentPartPr>
            <p14:xfrm>
              <a:off x="8117400" y="2977360"/>
              <a:ext cx="701640" cy="29448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08760" y="2968720"/>
                <a:ext cx="719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14:cNvPr>
              <p14:cNvContentPartPr/>
              <p14:nvPr/>
            </p14:nvContentPartPr>
            <p14:xfrm>
              <a:off x="295320" y="2893840"/>
              <a:ext cx="2989440" cy="93348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320" y="2885200"/>
                <a:ext cx="3007080" cy="95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6248777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14:cNvPr>
              <p14:cNvContentPartPr/>
              <p14:nvPr/>
            </p14:nvContentPartPr>
            <p14:xfrm>
              <a:off x="252480" y="195640"/>
              <a:ext cx="8565480" cy="28202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480" y="186641"/>
                <a:ext cx="8583120" cy="28378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14:cNvPr>
              <p14:cNvContentPartPr/>
              <p14:nvPr/>
            </p14:nvContentPartPr>
            <p14:xfrm>
              <a:off x="360480" y="2729680"/>
              <a:ext cx="1894320" cy="5076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480" y="2693680"/>
                <a:ext cx="1929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14:cNvPr>
              <p14:cNvContentPartPr/>
              <p14:nvPr/>
            </p14:nvContentPartPr>
            <p14:xfrm>
              <a:off x="8229720" y="2677840"/>
              <a:ext cx="232560" cy="150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21080" y="2669200"/>
                <a:ext cx="250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14:cNvPr>
              <p14:cNvContentPartPr/>
              <p14:nvPr/>
            </p14:nvContentPartPr>
            <p14:xfrm>
              <a:off x="8554080" y="2671360"/>
              <a:ext cx="113760" cy="125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45440" y="2662720"/>
                <a:ext cx="131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14:cNvPr>
              <p14:cNvContentPartPr/>
              <p14:nvPr/>
            </p14:nvContentPartPr>
            <p14:xfrm>
              <a:off x="3421560" y="3235840"/>
              <a:ext cx="56880" cy="87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12560" y="3227200"/>
                <a:ext cx="74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14:cNvPr>
              <p14:cNvContentPartPr/>
              <p14:nvPr/>
            </p14:nvContentPartPr>
            <p14:xfrm>
              <a:off x="3913680" y="3190840"/>
              <a:ext cx="9000" cy="114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5040" y="3182200"/>
                <a:ext cx="266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14:cNvPr>
              <p14:cNvContentPartPr/>
              <p14:nvPr/>
            </p14:nvContentPartPr>
            <p14:xfrm>
              <a:off x="3899280" y="3071320"/>
              <a:ext cx="11520" cy="1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0640" y="3062680"/>
                <a:ext cx="29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14:cNvPr>
              <p14:cNvContentPartPr/>
              <p14:nvPr/>
            </p14:nvContentPartPr>
            <p14:xfrm>
              <a:off x="4010160" y="3133960"/>
              <a:ext cx="162000" cy="150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1160" y="3125320"/>
                <a:ext cx="1796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14:cNvPr>
              <p14:cNvContentPartPr/>
              <p14:nvPr/>
            </p14:nvContentPartPr>
            <p14:xfrm>
              <a:off x="4257120" y="2908960"/>
              <a:ext cx="238680" cy="349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48480" y="2899960"/>
                <a:ext cx="2563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14:cNvPr>
              <p14:cNvContentPartPr/>
              <p14:nvPr/>
            </p14:nvContentPartPr>
            <p14:xfrm>
              <a:off x="3593640" y="2933800"/>
              <a:ext cx="212400" cy="421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85000" y="2924800"/>
                <a:ext cx="23004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14:cNvPr>
              <p14:cNvContentPartPr/>
              <p14:nvPr/>
            </p14:nvContentPartPr>
            <p14:xfrm>
              <a:off x="4607760" y="2428000"/>
              <a:ext cx="3371040" cy="84024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98760" y="2419000"/>
                <a:ext cx="338868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14:cNvPr>
              <p14:cNvContentPartPr/>
              <p14:nvPr/>
            </p14:nvContentPartPr>
            <p14:xfrm>
              <a:off x="8117400" y="2977360"/>
              <a:ext cx="701640" cy="29448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08760" y="2968720"/>
                <a:ext cx="719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14:cNvPr>
              <p14:cNvContentPartPr/>
              <p14:nvPr/>
            </p14:nvContentPartPr>
            <p14:xfrm>
              <a:off x="295320" y="2893840"/>
              <a:ext cx="2989440" cy="93348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320" y="2885200"/>
                <a:ext cx="3007080" cy="9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14:cNvPr>
              <p14:cNvContentPartPr/>
              <p14:nvPr/>
            </p14:nvContentPartPr>
            <p14:xfrm>
              <a:off x="7028040" y="194200"/>
              <a:ext cx="1881000" cy="215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10040" y="158200"/>
                <a:ext cx="1916640" cy="22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14:cNvPr>
              <p14:cNvContentPartPr/>
              <p14:nvPr/>
            </p14:nvContentPartPr>
            <p14:xfrm>
              <a:off x="1241400" y="3835600"/>
              <a:ext cx="29520" cy="44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32400" y="3826600"/>
                <a:ext cx="4716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14:cNvPr>
              <p14:cNvContentPartPr/>
              <p14:nvPr/>
            </p14:nvContentPartPr>
            <p14:xfrm>
              <a:off x="1457400" y="3739840"/>
              <a:ext cx="288360" cy="275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48400" y="3730840"/>
                <a:ext cx="306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14:cNvPr>
              <p14:cNvContentPartPr/>
              <p14:nvPr/>
            </p14:nvContentPartPr>
            <p14:xfrm>
              <a:off x="3099000" y="3790960"/>
              <a:ext cx="1242000" cy="412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0360" y="3781960"/>
                <a:ext cx="12596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14:cNvPr>
              <p14:cNvContentPartPr/>
              <p14:nvPr/>
            </p14:nvContentPartPr>
            <p14:xfrm>
              <a:off x="2043840" y="3819040"/>
              <a:ext cx="81468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4840" y="3810400"/>
                <a:ext cx="8323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14:cNvPr>
              <p14:cNvContentPartPr/>
              <p14:nvPr/>
            </p14:nvContentPartPr>
            <p14:xfrm>
              <a:off x="4620360" y="3996880"/>
              <a:ext cx="309960" cy="244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11360" y="3987880"/>
                <a:ext cx="32760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14:cNvPr>
              <p14:cNvContentPartPr/>
              <p14:nvPr/>
            </p14:nvContentPartPr>
            <p14:xfrm>
              <a:off x="5148120" y="3881320"/>
              <a:ext cx="680040" cy="4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39120" y="3872680"/>
                <a:ext cx="69768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14:cNvPr>
              <p14:cNvContentPartPr/>
              <p14:nvPr/>
            </p14:nvContentPartPr>
            <p14:xfrm>
              <a:off x="6053880" y="4010200"/>
              <a:ext cx="29520" cy="2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240" y="4001560"/>
                <a:ext cx="471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14:cNvPr>
              <p14:cNvContentPartPr/>
              <p14:nvPr/>
            </p14:nvContentPartPr>
            <p14:xfrm>
              <a:off x="6076920" y="4167880"/>
              <a:ext cx="4932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8280" y="4158880"/>
                <a:ext cx="66960" cy="4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80935142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14:cNvPr>
              <p14:cNvContentPartPr/>
              <p14:nvPr/>
            </p14:nvContentPartPr>
            <p14:xfrm>
              <a:off x="252480" y="195640"/>
              <a:ext cx="8565480" cy="28202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480" y="186641"/>
                <a:ext cx="8583120" cy="28378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14:cNvPr>
              <p14:cNvContentPartPr/>
              <p14:nvPr/>
            </p14:nvContentPartPr>
            <p14:xfrm>
              <a:off x="360480" y="2729680"/>
              <a:ext cx="1894320" cy="5076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480" y="2693680"/>
                <a:ext cx="1929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14:cNvPr>
              <p14:cNvContentPartPr/>
              <p14:nvPr/>
            </p14:nvContentPartPr>
            <p14:xfrm>
              <a:off x="8229720" y="2677840"/>
              <a:ext cx="232560" cy="150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21080" y="2669200"/>
                <a:ext cx="250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14:cNvPr>
              <p14:cNvContentPartPr/>
              <p14:nvPr/>
            </p14:nvContentPartPr>
            <p14:xfrm>
              <a:off x="8554080" y="2671360"/>
              <a:ext cx="113760" cy="125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45440" y="2662720"/>
                <a:ext cx="131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14:cNvPr>
              <p14:cNvContentPartPr/>
              <p14:nvPr/>
            </p14:nvContentPartPr>
            <p14:xfrm>
              <a:off x="3421560" y="3235840"/>
              <a:ext cx="56880" cy="87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12560" y="3227200"/>
                <a:ext cx="74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14:cNvPr>
              <p14:cNvContentPartPr/>
              <p14:nvPr/>
            </p14:nvContentPartPr>
            <p14:xfrm>
              <a:off x="3913680" y="3190840"/>
              <a:ext cx="9000" cy="114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5040" y="3182200"/>
                <a:ext cx="266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14:cNvPr>
              <p14:cNvContentPartPr/>
              <p14:nvPr/>
            </p14:nvContentPartPr>
            <p14:xfrm>
              <a:off x="3899280" y="3071320"/>
              <a:ext cx="11520" cy="1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0640" y="3062680"/>
                <a:ext cx="29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14:cNvPr>
              <p14:cNvContentPartPr/>
              <p14:nvPr/>
            </p14:nvContentPartPr>
            <p14:xfrm>
              <a:off x="4010160" y="3133960"/>
              <a:ext cx="162000" cy="150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1160" y="3125320"/>
                <a:ext cx="1796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14:cNvPr>
              <p14:cNvContentPartPr/>
              <p14:nvPr/>
            </p14:nvContentPartPr>
            <p14:xfrm>
              <a:off x="4257120" y="2908960"/>
              <a:ext cx="238680" cy="349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48480" y="2899960"/>
                <a:ext cx="2563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14:cNvPr>
              <p14:cNvContentPartPr/>
              <p14:nvPr/>
            </p14:nvContentPartPr>
            <p14:xfrm>
              <a:off x="3593640" y="2933800"/>
              <a:ext cx="212400" cy="421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85000" y="2924800"/>
                <a:ext cx="23004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14:cNvPr>
              <p14:cNvContentPartPr/>
              <p14:nvPr/>
            </p14:nvContentPartPr>
            <p14:xfrm>
              <a:off x="4607760" y="2428000"/>
              <a:ext cx="3371040" cy="84024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98760" y="2419000"/>
                <a:ext cx="338868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14:cNvPr>
              <p14:cNvContentPartPr/>
              <p14:nvPr/>
            </p14:nvContentPartPr>
            <p14:xfrm>
              <a:off x="8117400" y="2977360"/>
              <a:ext cx="701640" cy="29448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08760" y="2968720"/>
                <a:ext cx="719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14:cNvPr>
              <p14:cNvContentPartPr/>
              <p14:nvPr/>
            </p14:nvContentPartPr>
            <p14:xfrm>
              <a:off x="295320" y="2893840"/>
              <a:ext cx="2989440" cy="93348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320" y="2885200"/>
                <a:ext cx="3007080" cy="9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14:cNvPr>
              <p14:cNvContentPartPr/>
              <p14:nvPr/>
            </p14:nvContentPartPr>
            <p14:xfrm>
              <a:off x="7028040" y="194200"/>
              <a:ext cx="1881000" cy="215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10040" y="158200"/>
                <a:ext cx="1916640" cy="22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14:cNvPr>
              <p14:cNvContentPartPr/>
              <p14:nvPr/>
            </p14:nvContentPartPr>
            <p14:xfrm>
              <a:off x="1241400" y="3835600"/>
              <a:ext cx="29520" cy="44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32400" y="3826600"/>
                <a:ext cx="4716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14:cNvPr>
              <p14:cNvContentPartPr/>
              <p14:nvPr/>
            </p14:nvContentPartPr>
            <p14:xfrm>
              <a:off x="1457400" y="3739840"/>
              <a:ext cx="288360" cy="275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48400" y="3730840"/>
                <a:ext cx="306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14:cNvPr>
              <p14:cNvContentPartPr/>
              <p14:nvPr/>
            </p14:nvContentPartPr>
            <p14:xfrm>
              <a:off x="3099000" y="3790960"/>
              <a:ext cx="1242000" cy="412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0360" y="3781960"/>
                <a:ext cx="12596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14:cNvPr>
              <p14:cNvContentPartPr/>
              <p14:nvPr/>
            </p14:nvContentPartPr>
            <p14:xfrm>
              <a:off x="2043840" y="3819040"/>
              <a:ext cx="81468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4840" y="3810400"/>
                <a:ext cx="8323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14:cNvPr>
              <p14:cNvContentPartPr/>
              <p14:nvPr/>
            </p14:nvContentPartPr>
            <p14:xfrm>
              <a:off x="4620360" y="3996880"/>
              <a:ext cx="309960" cy="244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11360" y="3987880"/>
                <a:ext cx="32760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14:cNvPr>
              <p14:cNvContentPartPr/>
              <p14:nvPr/>
            </p14:nvContentPartPr>
            <p14:xfrm>
              <a:off x="5148120" y="3881320"/>
              <a:ext cx="680040" cy="4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39120" y="3872680"/>
                <a:ext cx="69768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14:cNvPr>
              <p14:cNvContentPartPr/>
              <p14:nvPr/>
            </p14:nvContentPartPr>
            <p14:xfrm>
              <a:off x="6053880" y="4010200"/>
              <a:ext cx="29520" cy="2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240" y="4001560"/>
                <a:ext cx="471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14:cNvPr>
              <p14:cNvContentPartPr/>
              <p14:nvPr/>
            </p14:nvContentPartPr>
            <p14:xfrm>
              <a:off x="6076920" y="4167880"/>
              <a:ext cx="4932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8280" y="4158880"/>
                <a:ext cx="66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14:cNvPr>
              <p14:cNvContentPartPr/>
              <p14:nvPr/>
            </p14:nvContentPartPr>
            <p14:xfrm>
              <a:off x="6395160" y="4024600"/>
              <a:ext cx="152280" cy="250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6160" y="4015600"/>
                <a:ext cx="1699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14:cNvPr>
              <p14:cNvContentPartPr/>
              <p14:nvPr/>
            </p14:nvContentPartPr>
            <p14:xfrm>
              <a:off x="6647160" y="4097680"/>
              <a:ext cx="573840" cy="421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38166" y="4089040"/>
                <a:ext cx="591469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14:cNvPr>
              <p14:cNvContentPartPr/>
              <p14:nvPr/>
            </p14:nvContentPartPr>
            <p14:xfrm>
              <a:off x="7764240" y="4110640"/>
              <a:ext cx="137520" cy="15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55600" y="4102000"/>
                <a:ext cx="155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14:cNvPr>
              <p14:cNvContentPartPr/>
              <p14:nvPr/>
            </p14:nvContentPartPr>
            <p14:xfrm>
              <a:off x="7741920" y="4201000"/>
              <a:ext cx="169920" cy="5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32920" y="4192000"/>
                <a:ext cx="1875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14:cNvPr>
              <p14:cNvContentPartPr/>
              <p14:nvPr/>
            </p14:nvContentPartPr>
            <p14:xfrm>
              <a:off x="7342680" y="4051240"/>
              <a:ext cx="307440" cy="43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3680" y="4042240"/>
                <a:ext cx="3250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14:cNvPr>
              <p14:cNvContentPartPr/>
              <p14:nvPr/>
            </p14:nvContentPartPr>
            <p14:xfrm>
              <a:off x="7985280" y="4063120"/>
              <a:ext cx="812160" cy="212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76280" y="4054120"/>
                <a:ext cx="829800" cy="22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7243591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D2BBF230-96D8-4C79-8A0C-D7777D9E7C43}"/>
                  </a:ext>
                </a:extLst>
              </p14:cNvPr>
              <p14:cNvContentPartPr/>
              <p14:nvPr/>
            </p14:nvContentPartPr>
            <p14:xfrm>
              <a:off x="629760" y="91240"/>
              <a:ext cx="8161920" cy="5500080"/>
            </p14:xfrm>
          </p:contentPart>
        </mc:Choice>
        <mc:Fallback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D2BBF230-96D8-4C79-8A0C-D7777D9E7C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1760" y="73240"/>
                <a:ext cx="8197560" cy="5535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46787646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14:cNvPr>
              <p14:cNvContentPartPr/>
              <p14:nvPr/>
            </p14:nvContentPartPr>
            <p14:xfrm>
              <a:off x="252480" y="195640"/>
              <a:ext cx="8565480" cy="28202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480" y="186641"/>
                <a:ext cx="8583120" cy="28378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14:cNvPr>
              <p14:cNvContentPartPr/>
              <p14:nvPr/>
            </p14:nvContentPartPr>
            <p14:xfrm>
              <a:off x="360480" y="2729680"/>
              <a:ext cx="1894320" cy="5076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480" y="2693680"/>
                <a:ext cx="1929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14:cNvPr>
              <p14:cNvContentPartPr/>
              <p14:nvPr/>
            </p14:nvContentPartPr>
            <p14:xfrm>
              <a:off x="8229720" y="2677840"/>
              <a:ext cx="232560" cy="150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21080" y="2669200"/>
                <a:ext cx="250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14:cNvPr>
              <p14:cNvContentPartPr/>
              <p14:nvPr/>
            </p14:nvContentPartPr>
            <p14:xfrm>
              <a:off x="8554080" y="2671360"/>
              <a:ext cx="113760" cy="125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45440" y="2662720"/>
                <a:ext cx="131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14:cNvPr>
              <p14:cNvContentPartPr/>
              <p14:nvPr/>
            </p14:nvContentPartPr>
            <p14:xfrm>
              <a:off x="3421560" y="3235840"/>
              <a:ext cx="56880" cy="87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12560" y="3227200"/>
                <a:ext cx="74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14:cNvPr>
              <p14:cNvContentPartPr/>
              <p14:nvPr/>
            </p14:nvContentPartPr>
            <p14:xfrm>
              <a:off x="3913680" y="3190840"/>
              <a:ext cx="9000" cy="114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5040" y="3182200"/>
                <a:ext cx="266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14:cNvPr>
              <p14:cNvContentPartPr/>
              <p14:nvPr/>
            </p14:nvContentPartPr>
            <p14:xfrm>
              <a:off x="3899280" y="3071320"/>
              <a:ext cx="11520" cy="1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0640" y="3062680"/>
                <a:ext cx="29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14:cNvPr>
              <p14:cNvContentPartPr/>
              <p14:nvPr/>
            </p14:nvContentPartPr>
            <p14:xfrm>
              <a:off x="4010160" y="3133960"/>
              <a:ext cx="162000" cy="150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1160" y="3125320"/>
                <a:ext cx="1796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14:cNvPr>
              <p14:cNvContentPartPr/>
              <p14:nvPr/>
            </p14:nvContentPartPr>
            <p14:xfrm>
              <a:off x="4257120" y="2908960"/>
              <a:ext cx="238680" cy="349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48480" y="2899960"/>
                <a:ext cx="2563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14:cNvPr>
              <p14:cNvContentPartPr/>
              <p14:nvPr/>
            </p14:nvContentPartPr>
            <p14:xfrm>
              <a:off x="3593640" y="2933800"/>
              <a:ext cx="212400" cy="421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85000" y="2924800"/>
                <a:ext cx="23004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14:cNvPr>
              <p14:cNvContentPartPr/>
              <p14:nvPr/>
            </p14:nvContentPartPr>
            <p14:xfrm>
              <a:off x="4607760" y="2428000"/>
              <a:ext cx="3371040" cy="84024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98760" y="2419000"/>
                <a:ext cx="338868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14:cNvPr>
              <p14:cNvContentPartPr/>
              <p14:nvPr/>
            </p14:nvContentPartPr>
            <p14:xfrm>
              <a:off x="8117400" y="2977360"/>
              <a:ext cx="701640" cy="29448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08760" y="2968720"/>
                <a:ext cx="719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14:cNvPr>
              <p14:cNvContentPartPr/>
              <p14:nvPr/>
            </p14:nvContentPartPr>
            <p14:xfrm>
              <a:off x="295320" y="2893840"/>
              <a:ext cx="2989440" cy="93348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320" y="2885200"/>
                <a:ext cx="3007080" cy="9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14:cNvPr>
              <p14:cNvContentPartPr/>
              <p14:nvPr/>
            </p14:nvContentPartPr>
            <p14:xfrm>
              <a:off x="7028040" y="194200"/>
              <a:ext cx="1881000" cy="215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10040" y="158200"/>
                <a:ext cx="1916640" cy="22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14:cNvPr>
              <p14:cNvContentPartPr/>
              <p14:nvPr/>
            </p14:nvContentPartPr>
            <p14:xfrm>
              <a:off x="1241400" y="3835600"/>
              <a:ext cx="29520" cy="44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32400" y="3826600"/>
                <a:ext cx="4716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14:cNvPr>
              <p14:cNvContentPartPr/>
              <p14:nvPr/>
            </p14:nvContentPartPr>
            <p14:xfrm>
              <a:off x="1457400" y="3739840"/>
              <a:ext cx="288360" cy="275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48400" y="3730840"/>
                <a:ext cx="306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14:cNvPr>
              <p14:cNvContentPartPr/>
              <p14:nvPr/>
            </p14:nvContentPartPr>
            <p14:xfrm>
              <a:off x="3099000" y="3790960"/>
              <a:ext cx="1242000" cy="412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0360" y="3781960"/>
                <a:ext cx="12596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14:cNvPr>
              <p14:cNvContentPartPr/>
              <p14:nvPr/>
            </p14:nvContentPartPr>
            <p14:xfrm>
              <a:off x="2043840" y="3819040"/>
              <a:ext cx="81468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4840" y="3810400"/>
                <a:ext cx="8323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14:cNvPr>
              <p14:cNvContentPartPr/>
              <p14:nvPr/>
            </p14:nvContentPartPr>
            <p14:xfrm>
              <a:off x="4620360" y="3996880"/>
              <a:ext cx="309960" cy="244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11360" y="3987880"/>
                <a:ext cx="32760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14:cNvPr>
              <p14:cNvContentPartPr/>
              <p14:nvPr/>
            </p14:nvContentPartPr>
            <p14:xfrm>
              <a:off x="5148120" y="3881320"/>
              <a:ext cx="680040" cy="4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39120" y="3872680"/>
                <a:ext cx="69768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14:cNvPr>
              <p14:cNvContentPartPr/>
              <p14:nvPr/>
            </p14:nvContentPartPr>
            <p14:xfrm>
              <a:off x="6053880" y="4010200"/>
              <a:ext cx="29520" cy="2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240" y="4001560"/>
                <a:ext cx="471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14:cNvPr>
              <p14:cNvContentPartPr/>
              <p14:nvPr/>
            </p14:nvContentPartPr>
            <p14:xfrm>
              <a:off x="6076920" y="4167880"/>
              <a:ext cx="4932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8280" y="4158880"/>
                <a:ext cx="66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14:cNvPr>
              <p14:cNvContentPartPr/>
              <p14:nvPr/>
            </p14:nvContentPartPr>
            <p14:xfrm>
              <a:off x="6395160" y="4024600"/>
              <a:ext cx="152280" cy="250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6160" y="4015600"/>
                <a:ext cx="1699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14:cNvPr>
              <p14:cNvContentPartPr/>
              <p14:nvPr/>
            </p14:nvContentPartPr>
            <p14:xfrm>
              <a:off x="6647160" y="4097680"/>
              <a:ext cx="573840" cy="421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38166" y="4089040"/>
                <a:ext cx="591469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14:cNvPr>
              <p14:cNvContentPartPr/>
              <p14:nvPr/>
            </p14:nvContentPartPr>
            <p14:xfrm>
              <a:off x="7764240" y="4110640"/>
              <a:ext cx="137520" cy="15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55600" y="4102000"/>
                <a:ext cx="155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14:cNvPr>
              <p14:cNvContentPartPr/>
              <p14:nvPr/>
            </p14:nvContentPartPr>
            <p14:xfrm>
              <a:off x="7741920" y="4201000"/>
              <a:ext cx="169920" cy="5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32920" y="4192000"/>
                <a:ext cx="1875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14:cNvPr>
              <p14:cNvContentPartPr/>
              <p14:nvPr/>
            </p14:nvContentPartPr>
            <p14:xfrm>
              <a:off x="7342680" y="4051240"/>
              <a:ext cx="307440" cy="43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3680" y="4042240"/>
                <a:ext cx="3250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14:cNvPr>
              <p14:cNvContentPartPr/>
              <p14:nvPr/>
            </p14:nvContentPartPr>
            <p14:xfrm>
              <a:off x="7985280" y="4063120"/>
              <a:ext cx="812160" cy="212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76280" y="4054120"/>
                <a:ext cx="8298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83533F-8014-46D3-9799-BE7E0AF48637}"/>
                  </a:ext>
                </a:extLst>
              </p14:cNvPr>
              <p14:cNvContentPartPr/>
              <p14:nvPr/>
            </p14:nvContentPartPr>
            <p14:xfrm>
              <a:off x="440040" y="4377040"/>
              <a:ext cx="266400" cy="27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83533F-8014-46D3-9799-BE7E0AF486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52" y="4368400"/>
                <a:ext cx="284016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9D66063-6F7C-4B60-9814-F59630E9FE62}"/>
                  </a:ext>
                </a:extLst>
              </p14:cNvPr>
              <p14:cNvContentPartPr/>
              <p14:nvPr/>
            </p14:nvContentPartPr>
            <p14:xfrm>
              <a:off x="1853400" y="4429240"/>
              <a:ext cx="1255680" cy="26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9D66063-6F7C-4B60-9814-F59630E9FE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44760" y="4420240"/>
                <a:ext cx="12733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C2BE9E-DC69-4786-8C8B-C48C8CCBFC2A}"/>
                  </a:ext>
                </a:extLst>
              </p14:cNvPr>
              <p14:cNvContentPartPr/>
              <p14:nvPr/>
            </p14:nvContentPartPr>
            <p14:xfrm>
              <a:off x="1106760" y="4453000"/>
              <a:ext cx="579600" cy="249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C2BE9E-DC69-4786-8C8B-C48C8CCBFC2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97760" y="4444000"/>
                <a:ext cx="5972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B6D5687-A08D-43A0-91C1-36E116A12635}"/>
                  </a:ext>
                </a:extLst>
              </p14:cNvPr>
              <p14:cNvContentPartPr/>
              <p14:nvPr/>
            </p14:nvContentPartPr>
            <p14:xfrm>
              <a:off x="3349200" y="4450120"/>
              <a:ext cx="279720" cy="239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B6D5687-A08D-43A0-91C1-36E116A126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40549" y="4441120"/>
                <a:ext cx="297383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B3CD0F-3EC5-4738-91D1-564E244670C9}"/>
                  </a:ext>
                </a:extLst>
              </p14:cNvPr>
              <p14:cNvContentPartPr/>
              <p14:nvPr/>
            </p14:nvContentPartPr>
            <p14:xfrm>
              <a:off x="3914400" y="4419520"/>
              <a:ext cx="637920" cy="298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B3CD0F-3EC5-4738-91D1-564E244670C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905760" y="4410880"/>
                <a:ext cx="6555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59A00CF-3D0F-4EEE-8A62-C5EA881B7572}"/>
                  </a:ext>
                </a:extLst>
              </p14:cNvPr>
              <p14:cNvContentPartPr/>
              <p14:nvPr/>
            </p14:nvContentPartPr>
            <p14:xfrm>
              <a:off x="4680480" y="4391800"/>
              <a:ext cx="661320" cy="333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59A00CF-3D0F-4EEE-8A62-C5EA881B757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1480" y="4382790"/>
                <a:ext cx="678960" cy="35137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907036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14:cNvPr>
              <p14:cNvContentPartPr/>
              <p14:nvPr/>
            </p14:nvContentPartPr>
            <p14:xfrm>
              <a:off x="252480" y="195640"/>
              <a:ext cx="8565480" cy="28202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480" y="186641"/>
                <a:ext cx="8583120" cy="28378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14:cNvPr>
              <p14:cNvContentPartPr/>
              <p14:nvPr/>
            </p14:nvContentPartPr>
            <p14:xfrm>
              <a:off x="360480" y="2729680"/>
              <a:ext cx="1894320" cy="5076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480" y="2693680"/>
                <a:ext cx="1929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14:cNvPr>
              <p14:cNvContentPartPr/>
              <p14:nvPr/>
            </p14:nvContentPartPr>
            <p14:xfrm>
              <a:off x="8229720" y="2677840"/>
              <a:ext cx="232560" cy="150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21080" y="2669200"/>
                <a:ext cx="250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14:cNvPr>
              <p14:cNvContentPartPr/>
              <p14:nvPr/>
            </p14:nvContentPartPr>
            <p14:xfrm>
              <a:off x="8554080" y="2671360"/>
              <a:ext cx="113760" cy="125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45440" y="2662720"/>
                <a:ext cx="131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14:cNvPr>
              <p14:cNvContentPartPr/>
              <p14:nvPr/>
            </p14:nvContentPartPr>
            <p14:xfrm>
              <a:off x="3421560" y="3235840"/>
              <a:ext cx="56880" cy="87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12560" y="3227200"/>
                <a:ext cx="74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14:cNvPr>
              <p14:cNvContentPartPr/>
              <p14:nvPr/>
            </p14:nvContentPartPr>
            <p14:xfrm>
              <a:off x="3913680" y="3190840"/>
              <a:ext cx="9000" cy="114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5040" y="3182200"/>
                <a:ext cx="266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14:cNvPr>
              <p14:cNvContentPartPr/>
              <p14:nvPr/>
            </p14:nvContentPartPr>
            <p14:xfrm>
              <a:off x="3899280" y="3071320"/>
              <a:ext cx="11520" cy="1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0640" y="3062680"/>
                <a:ext cx="29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14:cNvPr>
              <p14:cNvContentPartPr/>
              <p14:nvPr/>
            </p14:nvContentPartPr>
            <p14:xfrm>
              <a:off x="4010160" y="3133960"/>
              <a:ext cx="162000" cy="150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1160" y="3125320"/>
                <a:ext cx="1796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14:cNvPr>
              <p14:cNvContentPartPr/>
              <p14:nvPr/>
            </p14:nvContentPartPr>
            <p14:xfrm>
              <a:off x="4257120" y="2908960"/>
              <a:ext cx="238680" cy="349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48480" y="2899960"/>
                <a:ext cx="2563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14:cNvPr>
              <p14:cNvContentPartPr/>
              <p14:nvPr/>
            </p14:nvContentPartPr>
            <p14:xfrm>
              <a:off x="3593640" y="2933800"/>
              <a:ext cx="212400" cy="421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85000" y="2924800"/>
                <a:ext cx="23004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14:cNvPr>
              <p14:cNvContentPartPr/>
              <p14:nvPr/>
            </p14:nvContentPartPr>
            <p14:xfrm>
              <a:off x="4607760" y="2428000"/>
              <a:ext cx="3371040" cy="84024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98760" y="2419000"/>
                <a:ext cx="338868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14:cNvPr>
              <p14:cNvContentPartPr/>
              <p14:nvPr/>
            </p14:nvContentPartPr>
            <p14:xfrm>
              <a:off x="8117400" y="2977360"/>
              <a:ext cx="701640" cy="29448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08760" y="2968720"/>
                <a:ext cx="719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14:cNvPr>
              <p14:cNvContentPartPr/>
              <p14:nvPr/>
            </p14:nvContentPartPr>
            <p14:xfrm>
              <a:off x="295320" y="2893840"/>
              <a:ext cx="2989440" cy="93348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320" y="2885200"/>
                <a:ext cx="3007080" cy="9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14:cNvPr>
              <p14:cNvContentPartPr/>
              <p14:nvPr/>
            </p14:nvContentPartPr>
            <p14:xfrm>
              <a:off x="7028040" y="194200"/>
              <a:ext cx="1881000" cy="215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10040" y="158200"/>
                <a:ext cx="1916640" cy="22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14:cNvPr>
              <p14:cNvContentPartPr/>
              <p14:nvPr/>
            </p14:nvContentPartPr>
            <p14:xfrm>
              <a:off x="1241400" y="3835600"/>
              <a:ext cx="29520" cy="44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32400" y="3826600"/>
                <a:ext cx="4716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14:cNvPr>
              <p14:cNvContentPartPr/>
              <p14:nvPr/>
            </p14:nvContentPartPr>
            <p14:xfrm>
              <a:off x="1457400" y="3739840"/>
              <a:ext cx="288360" cy="275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48400" y="3730840"/>
                <a:ext cx="306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14:cNvPr>
              <p14:cNvContentPartPr/>
              <p14:nvPr/>
            </p14:nvContentPartPr>
            <p14:xfrm>
              <a:off x="3099000" y="3790960"/>
              <a:ext cx="1242000" cy="412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0360" y="3781960"/>
                <a:ext cx="12596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14:cNvPr>
              <p14:cNvContentPartPr/>
              <p14:nvPr/>
            </p14:nvContentPartPr>
            <p14:xfrm>
              <a:off x="2043840" y="3819040"/>
              <a:ext cx="81468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4840" y="3810400"/>
                <a:ext cx="8323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14:cNvPr>
              <p14:cNvContentPartPr/>
              <p14:nvPr/>
            </p14:nvContentPartPr>
            <p14:xfrm>
              <a:off x="4620360" y="3996880"/>
              <a:ext cx="309960" cy="244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11360" y="3987880"/>
                <a:ext cx="32760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14:cNvPr>
              <p14:cNvContentPartPr/>
              <p14:nvPr/>
            </p14:nvContentPartPr>
            <p14:xfrm>
              <a:off x="5148120" y="3881320"/>
              <a:ext cx="680040" cy="4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39120" y="3872680"/>
                <a:ext cx="69768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14:cNvPr>
              <p14:cNvContentPartPr/>
              <p14:nvPr/>
            </p14:nvContentPartPr>
            <p14:xfrm>
              <a:off x="6053880" y="4010200"/>
              <a:ext cx="29520" cy="2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240" y="4001560"/>
                <a:ext cx="471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14:cNvPr>
              <p14:cNvContentPartPr/>
              <p14:nvPr/>
            </p14:nvContentPartPr>
            <p14:xfrm>
              <a:off x="6076920" y="4167880"/>
              <a:ext cx="4932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8280" y="4158880"/>
                <a:ext cx="66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14:cNvPr>
              <p14:cNvContentPartPr/>
              <p14:nvPr/>
            </p14:nvContentPartPr>
            <p14:xfrm>
              <a:off x="6395160" y="4024600"/>
              <a:ext cx="152280" cy="250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6160" y="4015600"/>
                <a:ext cx="1699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14:cNvPr>
              <p14:cNvContentPartPr/>
              <p14:nvPr/>
            </p14:nvContentPartPr>
            <p14:xfrm>
              <a:off x="6647160" y="4097680"/>
              <a:ext cx="573840" cy="421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38166" y="4089040"/>
                <a:ext cx="591469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14:cNvPr>
              <p14:cNvContentPartPr/>
              <p14:nvPr/>
            </p14:nvContentPartPr>
            <p14:xfrm>
              <a:off x="7764240" y="4110640"/>
              <a:ext cx="137520" cy="15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55600" y="4102000"/>
                <a:ext cx="155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14:cNvPr>
              <p14:cNvContentPartPr/>
              <p14:nvPr/>
            </p14:nvContentPartPr>
            <p14:xfrm>
              <a:off x="7741920" y="4201000"/>
              <a:ext cx="169920" cy="5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32920" y="4192000"/>
                <a:ext cx="1875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14:cNvPr>
              <p14:cNvContentPartPr/>
              <p14:nvPr/>
            </p14:nvContentPartPr>
            <p14:xfrm>
              <a:off x="7342680" y="4051240"/>
              <a:ext cx="307440" cy="43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3680" y="4042240"/>
                <a:ext cx="3250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14:cNvPr>
              <p14:cNvContentPartPr/>
              <p14:nvPr/>
            </p14:nvContentPartPr>
            <p14:xfrm>
              <a:off x="7985280" y="4063120"/>
              <a:ext cx="812160" cy="212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76280" y="4054120"/>
                <a:ext cx="8298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83533F-8014-46D3-9799-BE7E0AF48637}"/>
                  </a:ext>
                </a:extLst>
              </p14:cNvPr>
              <p14:cNvContentPartPr/>
              <p14:nvPr/>
            </p14:nvContentPartPr>
            <p14:xfrm>
              <a:off x="440040" y="4377040"/>
              <a:ext cx="266400" cy="27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83533F-8014-46D3-9799-BE7E0AF486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52" y="4368400"/>
                <a:ext cx="284016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9D66063-6F7C-4B60-9814-F59630E9FE62}"/>
                  </a:ext>
                </a:extLst>
              </p14:cNvPr>
              <p14:cNvContentPartPr/>
              <p14:nvPr/>
            </p14:nvContentPartPr>
            <p14:xfrm>
              <a:off x="1853400" y="4429240"/>
              <a:ext cx="1255680" cy="26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9D66063-6F7C-4B60-9814-F59630E9FE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44760" y="4420240"/>
                <a:ext cx="12733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C2BE9E-DC69-4786-8C8B-C48C8CCBFC2A}"/>
                  </a:ext>
                </a:extLst>
              </p14:cNvPr>
              <p14:cNvContentPartPr/>
              <p14:nvPr/>
            </p14:nvContentPartPr>
            <p14:xfrm>
              <a:off x="1106760" y="4453000"/>
              <a:ext cx="579600" cy="249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C2BE9E-DC69-4786-8C8B-C48C8CCBFC2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97760" y="4444000"/>
                <a:ext cx="5972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B6D5687-A08D-43A0-91C1-36E116A12635}"/>
                  </a:ext>
                </a:extLst>
              </p14:cNvPr>
              <p14:cNvContentPartPr/>
              <p14:nvPr/>
            </p14:nvContentPartPr>
            <p14:xfrm>
              <a:off x="3349200" y="4450120"/>
              <a:ext cx="279720" cy="239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B6D5687-A08D-43A0-91C1-36E116A126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40549" y="4441120"/>
                <a:ext cx="297383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B3CD0F-3EC5-4738-91D1-564E244670C9}"/>
                  </a:ext>
                </a:extLst>
              </p14:cNvPr>
              <p14:cNvContentPartPr/>
              <p14:nvPr/>
            </p14:nvContentPartPr>
            <p14:xfrm>
              <a:off x="3914400" y="4419520"/>
              <a:ext cx="637920" cy="298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B3CD0F-3EC5-4738-91D1-564E244670C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905760" y="4410880"/>
                <a:ext cx="6555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59A00CF-3D0F-4EEE-8A62-C5EA881B7572}"/>
                  </a:ext>
                </a:extLst>
              </p14:cNvPr>
              <p14:cNvContentPartPr/>
              <p14:nvPr/>
            </p14:nvContentPartPr>
            <p14:xfrm>
              <a:off x="4680480" y="4391800"/>
              <a:ext cx="661320" cy="333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59A00CF-3D0F-4EEE-8A62-C5EA881B757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1480" y="4382790"/>
                <a:ext cx="678960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E9B08F94-90E9-4CCE-95C7-B25CE08B5A17}"/>
                  </a:ext>
                </a:extLst>
              </p14:cNvPr>
              <p14:cNvContentPartPr/>
              <p14:nvPr/>
            </p14:nvContentPartPr>
            <p14:xfrm>
              <a:off x="615360" y="4555960"/>
              <a:ext cx="8071920" cy="136440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E9B08F94-90E9-4CCE-95C7-B25CE08B5A1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6720" y="4547320"/>
                <a:ext cx="8089561" cy="138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3930135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14:cNvPr>
              <p14:cNvContentPartPr/>
              <p14:nvPr/>
            </p14:nvContentPartPr>
            <p14:xfrm>
              <a:off x="252480" y="195640"/>
              <a:ext cx="8565480" cy="28202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480" y="186641"/>
                <a:ext cx="8583120" cy="28378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14:cNvPr>
              <p14:cNvContentPartPr/>
              <p14:nvPr/>
            </p14:nvContentPartPr>
            <p14:xfrm>
              <a:off x="360480" y="2729680"/>
              <a:ext cx="1894320" cy="5076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480" y="2693680"/>
                <a:ext cx="1929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14:cNvPr>
              <p14:cNvContentPartPr/>
              <p14:nvPr/>
            </p14:nvContentPartPr>
            <p14:xfrm>
              <a:off x="8229720" y="2677840"/>
              <a:ext cx="232560" cy="150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21080" y="2669200"/>
                <a:ext cx="250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14:cNvPr>
              <p14:cNvContentPartPr/>
              <p14:nvPr/>
            </p14:nvContentPartPr>
            <p14:xfrm>
              <a:off x="8554080" y="2671360"/>
              <a:ext cx="113760" cy="125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45440" y="2662720"/>
                <a:ext cx="131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14:cNvPr>
              <p14:cNvContentPartPr/>
              <p14:nvPr/>
            </p14:nvContentPartPr>
            <p14:xfrm>
              <a:off x="3421560" y="3235840"/>
              <a:ext cx="56880" cy="87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12560" y="3227200"/>
                <a:ext cx="74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14:cNvPr>
              <p14:cNvContentPartPr/>
              <p14:nvPr/>
            </p14:nvContentPartPr>
            <p14:xfrm>
              <a:off x="3913680" y="3190840"/>
              <a:ext cx="9000" cy="114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5040" y="3182200"/>
                <a:ext cx="266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14:cNvPr>
              <p14:cNvContentPartPr/>
              <p14:nvPr/>
            </p14:nvContentPartPr>
            <p14:xfrm>
              <a:off x="3899280" y="3071320"/>
              <a:ext cx="11520" cy="1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0640" y="3062680"/>
                <a:ext cx="29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14:cNvPr>
              <p14:cNvContentPartPr/>
              <p14:nvPr/>
            </p14:nvContentPartPr>
            <p14:xfrm>
              <a:off x="4010160" y="3133960"/>
              <a:ext cx="162000" cy="150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1160" y="3125320"/>
                <a:ext cx="1796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14:cNvPr>
              <p14:cNvContentPartPr/>
              <p14:nvPr/>
            </p14:nvContentPartPr>
            <p14:xfrm>
              <a:off x="4257120" y="2908960"/>
              <a:ext cx="238680" cy="349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48480" y="2899960"/>
                <a:ext cx="2563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14:cNvPr>
              <p14:cNvContentPartPr/>
              <p14:nvPr/>
            </p14:nvContentPartPr>
            <p14:xfrm>
              <a:off x="3593640" y="2933800"/>
              <a:ext cx="212400" cy="421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85000" y="2924800"/>
                <a:ext cx="23004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14:cNvPr>
              <p14:cNvContentPartPr/>
              <p14:nvPr/>
            </p14:nvContentPartPr>
            <p14:xfrm>
              <a:off x="4607760" y="2428000"/>
              <a:ext cx="3371040" cy="84024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98760" y="2419000"/>
                <a:ext cx="338868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14:cNvPr>
              <p14:cNvContentPartPr/>
              <p14:nvPr/>
            </p14:nvContentPartPr>
            <p14:xfrm>
              <a:off x="8117400" y="2977360"/>
              <a:ext cx="701640" cy="29448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08760" y="2968720"/>
                <a:ext cx="719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14:cNvPr>
              <p14:cNvContentPartPr/>
              <p14:nvPr/>
            </p14:nvContentPartPr>
            <p14:xfrm>
              <a:off x="295320" y="2893840"/>
              <a:ext cx="2989440" cy="93348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320" y="2885200"/>
                <a:ext cx="3007080" cy="9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14:cNvPr>
              <p14:cNvContentPartPr/>
              <p14:nvPr/>
            </p14:nvContentPartPr>
            <p14:xfrm>
              <a:off x="7028040" y="194200"/>
              <a:ext cx="1881000" cy="215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10040" y="158200"/>
                <a:ext cx="1916640" cy="22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14:cNvPr>
              <p14:cNvContentPartPr/>
              <p14:nvPr/>
            </p14:nvContentPartPr>
            <p14:xfrm>
              <a:off x="1241400" y="3835600"/>
              <a:ext cx="29520" cy="44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32400" y="3826600"/>
                <a:ext cx="4716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14:cNvPr>
              <p14:cNvContentPartPr/>
              <p14:nvPr/>
            </p14:nvContentPartPr>
            <p14:xfrm>
              <a:off x="1457400" y="3739840"/>
              <a:ext cx="288360" cy="275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48400" y="3730840"/>
                <a:ext cx="306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14:cNvPr>
              <p14:cNvContentPartPr/>
              <p14:nvPr/>
            </p14:nvContentPartPr>
            <p14:xfrm>
              <a:off x="3099000" y="3790960"/>
              <a:ext cx="1242000" cy="412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0360" y="3781960"/>
                <a:ext cx="12596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14:cNvPr>
              <p14:cNvContentPartPr/>
              <p14:nvPr/>
            </p14:nvContentPartPr>
            <p14:xfrm>
              <a:off x="2043840" y="3819040"/>
              <a:ext cx="81468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4840" y="3810400"/>
                <a:ext cx="8323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14:cNvPr>
              <p14:cNvContentPartPr/>
              <p14:nvPr/>
            </p14:nvContentPartPr>
            <p14:xfrm>
              <a:off x="4620360" y="3996880"/>
              <a:ext cx="309960" cy="244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11360" y="3987880"/>
                <a:ext cx="32760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14:cNvPr>
              <p14:cNvContentPartPr/>
              <p14:nvPr/>
            </p14:nvContentPartPr>
            <p14:xfrm>
              <a:off x="5148120" y="3881320"/>
              <a:ext cx="680040" cy="4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39120" y="3872680"/>
                <a:ext cx="69768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14:cNvPr>
              <p14:cNvContentPartPr/>
              <p14:nvPr/>
            </p14:nvContentPartPr>
            <p14:xfrm>
              <a:off x="6053880" y="4010200"/>
              <a:ext cx="29520" cy="2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240" y="4001560"/>
                <a:ext cx="471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14:cNvPr>
              <p14:cNvContentPartPr/>
              <p14:nvPr/>
            </p14:nvContentPartPr>
            <p14:xfrm>
              <a:off x="6076920" y="4167880"/>
              <a:ext cx="4932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8280" y="4158880"/>
                <a:ext cx="66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14:cNvPr>
              <p14:cNvContentPartPr/>
              <p14:nvPr/>
            </p14:nvContentPartPr>
            <p14:xfrm>
              <a:off x="6395160" y="4024600"/>
              <a:ext cx="152280" cy="250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6160" y="4015600"/>
                <a:ext cx="1699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14:cNvPr>
              <p14:cNvContentPartPr/>
              <p14:nvPr/>
            </p14:nvContentPartPr>
            <p14:xfrm>
              <a:off x="6647160" y="4097680"/>
              <a:ext cx="573840" cy="421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38166" y="4089040"/>
                <a:ext cx="591469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14:cNvPr>
              <p14:cNvContentPartPr/>
              <p14:nvPr/>
            </p14:nvContentPartPr>
            <p14:xfrm>
              <a:off x="7764240" y="4110640"/>
              <a:ext cx="137520" cy="15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55600" y="4102000"/>
                <a:ext cx="155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14:cNvPr>
              <p14:cNvContentPartPr/>
              <p14:nvPr/>
            </p14:nvContentPartPr>
            <p14:xfrm>
              <a:off x="7741920" y="4201000"/>
              <a:ext cx="169920" cy="5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32920" y="4192000"/>
                <a:ext cx="1875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14:cNvPr>
              <p14:cNvContentPartPr/>
              <p14:nvPr/>
            </p14:nvContentPartPr>
            <p14:xfrm>
              <a:off x="7342680" y="4051240"/>
              <a:ext cx="307440" cy="43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3680" y="4042240"/>
                <a:ext cx="3250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14:cNvPr>
              <p14:cNvContentPartPr/>
              <p14:nvPr/>
            </p14:nvContentPartPr>
            <p14:xfrm>
              <a:off x="7985280" y="4063120"/>
              <a:ext cx="812160" cy="212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76280" y="4054120"/>
                <a:ext cx="8298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83533F-8014-46D3-9799-BE7E0AF48637}"/>
                  </a:ext>
                </a:extLst>
              </p14:cNvPr>
              <p14:cNvContentPartPr/>
              <p14:nvPr/>
            </p14:nvContentPartPr>
            <p14:xfrm>
              <a:off x="440040" y="4377040"/>
              <a:ext cx="266400" cy="27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83533F-8014-46D3-9799-BE7E0AF486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52" y="4368400"/>
                <a:ext cx="284016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9D66063-6F7C-4B60-9814-F59630E9FE62}"/>
                  </a:ext>
                </a:extLst>
              </p14:cNvPr>
              <p14:cNvContentPartPr/>
              <p14:nvPr/>
            </p14:nvContentPartPr>
            <p14:xfrm>
              <a:off x="1853400" y="4429240"/>
              <a:ext cx="1255680" cy="26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9D66063-6F7C-4B60-9814-F59630E9FE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44760" y="4420240"/>
                <a:ext cx="12733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C2BE9E-DC69-4786-8C8B-C48C8CCBFC2A}"/>
                  </a:ext>
                </a:extLst>
              </p14:cNvPr>
              <p14:cNvContentPartPr/>
              <p14:nvPr/>
            </p14:nvContentPartPr>
            <p14:xfrm>
              <a:off x="1106760" y="4453000"/>
              <a:ext cx="579600" cy="249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C2BE9E-DC69-4786-8C8B-C48C8CCBFC2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97760" y="4444000"/>
                <a:ext cx="5972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B6D5687-A08D-43A0-91C1-36E116A12635}"/>
                  </a:ext>
                </a:extLst>
              </p14:cNvPr>
              <p14:cNvContentPartPr/>
              <p14:nvPr/>
            </p14:nvContentPartPr>
            <p14:xfrm>
              <a:off x="3349200" y="4450120"/>
              <a:ext cx="279720" cy="239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B6D5687-A08D-43A0-91C1-36E116A126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40549" y="4441120"/>
                <a:ext cx="297383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B3CD0F-3EC5-4738-91D1-564E244670C9}"/>
                  </a:ext>
                </a:extLst>
              </p14:cNvPr>
              <p14:cNvContentPartPr/>
              <p14:nvPr/>
            </p14:nvContentPartPr>
            <p14:xfrm>
              <a:off x="3914400" y="4419520"/>
              <a:ext cx="637920" cy="298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B3CD0F-3EC5-4738-91D1-564E244670C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905760" y="4410880"/>
                <a:ext cx="6555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59A00CF-3D0F-4EEE-8A62-C5EA881B7572}"/>
                  </a:ext>
                </a:extLst>
              </p14:cNvPr>
              <p14:cNvContentPartPr/>
              <p14:nvPr/>
            </p14:nvContentPartPr>
            <p14:xfrm>
              <a:off x="4680480" y="4391800"/>
              <a:ext cx="661320" cy="333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59A00CF-3D0F-4EEE-8A62-C5EA881B757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1480" y="4382790"/>
                <a:ext cx="678960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E9B08F94-90E9-4CCE-95C7-B25CE08B5A17}"/>
                  </a:ext>
                </a:extLst>
              </p14:cNvPr>
              <p14:cNvContentPartPr/>
              <p14:nvPr/>
            </p14:nvContentPartPr>
            <p14:xfrm>
              <a:off x="615360" y="4555960"/>
              <a:ext cx="8071920" cy="136440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E9B08F94-90E9-4CCE-95C7-B25CE08B5A1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6720" y="4547320"/>
                <a:ext cx="8089561" cy="13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777613-6670-4D79-8526-AC0813640688}"/>
                  </a:ext>
                </a:extLst>
              </p14:cNvPr>
              <p14:cNvContentPartPr/>
              <p14:nvPr/>
            </p14:nvContentPartPr>
            <p14:xfrm>
              <a:off x="508080" y="5342200"/>
              <a:ext cx="303480" cy="307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777613-6670-4D79-8526-AC081364068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9440" y="5333200"/>
                <a:ext cx="321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37F47E-83BA-4F3A-A494-2F846F11B72B}"/>
                  </a:ext>
                </a:extLst>
              </p14:cNvPr>
              <p14:cNvContentPartPr/>
              <p14:nvPr/>
            </p14:nvContentPartPr>
            <p14:xfrm>
              <a:off x="1154280" y="5391160"/>
              <a:ext cx="206640" cy="199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37F47E-83BA-4F3A-A494-2F846F11B7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45640" y="5382160"/>
                <a:ext cx="2242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4B8419D-8925-4DA5-9F91-4BC2371FA67B}"/>
                  </a:ext>
                </a:extLst>
              </p14:cNvPr>
              <p14:cNvContentPartPr/>
              <p14:nvPr/>
            </p14:nvContentPartPr>
            <p14:xfrm>
              <a:off x="1458480" y="5405560"/>
              <a:ext cx="16416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4B8419D-8925-4DA5-9F91-4BC2371FA67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449840" y="5396904"/>
                <a:ext cx="181800" cy="218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5E768D6-B675-4F89-96E7-C7F104836209}"/>
                  </a:ext>
                </a:extLst>
              </p14:cNvPr>
              <p14:cNvContentPartPr/>
              <p14:nvPr/>
            </p14:nvContentPartPr>
            <p14:xfrm>
              <a:off x="2598960" y="5424280"/>
              <a:ext cx="191520" cy="20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5E768D6-B675-4F89-96E7-C7F1048362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90304" y="5415280"/>
                <a:ext cx="209193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5F61EBC-416D-4DDA-A631-4D77FDA53291}"/>
                  </a:ext>
                </a:extLst>
              </p14:cNvPr>
              <p14:cNvContentPartPr/>
              <p14:nvPr/>
            </p14:nvContentPartPr>
            <p14:xfrm>
              <a:off x="1758000" y="5434720"/>
              <a:ext cx="711360" cy="163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5F61EBC-416D-4DDA-A631-4D77FDA532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749360" y="5425720"/>
                <a:ext cx="7290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85C176B8-A807-4A2E-8DDA-2069CE294024}"/>
                  </a:ext>
                </a:extLst>
              </p14:cNvPr>
              <p14:cNvContentPartPr/>
              <p14:nvPr/>
            </p14:nvContentPartPr>
            <p14:xfrm>
              <a:off x="3074520" y="5437600"/>
              <a:ext cx="2540160" cy="38664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85C176B8-A807-4A2E-8DDA-2069CE2940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65880" y="5428600"/>
                <a:ext cx="2557800" cy="40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5342888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14:cNvPr>
              <p14:cNvContentPartPr/>
              <p14:nvPr/>
            </p14:nvContentPartPr>
            <p14:xfrm>
              <a:off x="252480" y="195640"/>
              <a:ext cx="8565480" cy="28202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480" y="186641"/>
                <a:ext cx="8583120" cy="28378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14:cNvPr>
              <p14:cNvContentPartPr/>
              <p14:nvPr/>
            </p14:nvContentPartPr>
            <p14:xfrm>
              <a:off x="360480" y="2729680"/>
              <a:ext cx="1894320" cy="5076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480" y="2693680"/>
                <a:ext cx="1929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14:cNvPr>
              <p14:cNvContentPartPr/>
              <p14:nvPr/>
            </p14:nvContentPartPr>
            <p14:xfrm>
              <a:off x="8229720" y="2677840"/>
              <a:ext cx="232560" cy="150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21080" y="2669200"/>
                <a:ext cx="250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14:cNvPr>
              <p14:cNvContentPartPr/>
              <p14:nvPr/>
            </p14:nvContentPartPr>
            <p14:xfrm>
              <a:off x="8554080" y="2671360"/>
              <a:ext cx="113760" cy="125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45440" y="2662720"/>
                <a:ext cx="131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14:cNvPr>
              <p14:cNvContentPartPr/>
              <p14:nvPr/>
            </p14:nvContentPartPr>
            <p14:xfrm>
              <a:off x="3421560" y="3235840"/>
              <a:ext cx="56880" cy="87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12560" y="3227200"/>
                <a:ext cx="74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14:cNvPr>
              <p14:cNvContentPartPr/>
              <p14:nvPr/>
            </p14:nvContentPartPr>
            <p14:xfrm>
              <a:off x="3913680" y="3190840"/>
              <a:ext cx="9000" cy="114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5040" y="3182200"/>
                <a:ext cx="266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14:cNvPr>
              <p14:cNvContentPartPr/>
              <p14:nvPr/>
            </p14:nvContentPartPr>
            <p14:xfrm>
              <a:off x="3899280" y="3071320"/>
              <a:ext cx="11520" cy="1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0640" y="3062680"/>
                <a:ext cx="29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14:cNvPr>
              <p14:cNvContentPartPr/>
              <p14:nvPr/>
            </p14:nvContentPartPr>
            <p14:xfrm>
              <a:off x="4010160" y="3133960"/>
              <a:ext cx="162000" cy="150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1160" y="3125320"/>
                <a:ext cx="1796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14:cNvPr>
              <p14:cNvContentPartPr/>
              <p14:nvPr/>
            </p14:nvContentPartPr>
            <p14:xfrm>
              <a:off x="4257120" y="2908960"/>
              <a:ext cx="238680" cy="349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48480" y="2899960"/>
                <a:ext cx="2563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14:cNvPr>
              <p14:cNvContentPartPr/>
              <p14:nvPr/>
            </p14:nvContentPartPr>
            <p14:xfrm>
              <a:off x="3593640" y="2933800"/>
              <a:ext cx="212400" cy="421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85000" y="2924800"/>
                <a:ext cx="23004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14:cNvPr>
              <p14:cNvContentPartPr/>
              <p14:nvPr/>
            </p14:nvContentPartPr>
            <p14:xfrm>
              <a:off x="4607760" y="2428000"/>
              <a:ext cx="3371040" cy="84024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98760" y="2419000"/>
                <a:ext cx="338868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14:cNvPr>
              <p14:cNvContentPartPr/>
              <p14:nvPr/>
            </p14:nvContentPartPr>
            <p14:xfrm>
              <a:off x="8117400" y="2977360"/>
              <a:ext cx="701640" cy="29448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08760" y="2968720"/>
                <a:ext cx="719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14:cNvPr>
              <p14:cNvContentPartPr/>
              <p14:nvPr/>
            </p14:nvContentPartPr>
            <p14:xfrm>
              <a:off x="295320" y="2893840"/>
              <a:ext cx="2989440" cy="93348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320" y="2885200"/>
                <a:ext cx="3007080" cy="9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14:cNvPr>
              <p14:cNvContentPartPr/>
              <p14:nvPr/>
            </p14:nvContentPartPr>
            <p14:xfrm>
              <a:off x="7028040" y="194200"/>
              <a:ext cx="1881000" cy="215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10040" y="158200"/>
                <a:ext cx="1916640" cy="22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14:cNvPr>
              <p14:cNvContentPartPr/>
              <p14:nvPr/>
            </p14:nvContentPartPr>
            <p14:xfrm>
              <a:off x="1241400" y="3835600"/>
              <a:ext cx="29520" cy="44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32400" y="3826600"/>
                <a:ext cx="4716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14:cNvPr>
              <p14:cNvContentPartPr/>
              <p14:nvPr/>
            </p14:nvContentPartPr>
            <p14:xfrm>
              <a:off x="1457400" y="3739840"/>
              <a:ext cx="288360" cy="275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48400" y="3730840"/>
                <a:ext cx="306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14:cNvPr>
              <p14:cNvContentPartPr/>
              <p14:nvPr/>
            </p14:nvContentPartPr>
            <p14:xfrm>
              <a:off x="3099000" y="3790960"/>
              <a:ext cx="1242000" cy="412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0360" y="3781960"/>
                <a:ext cx="12596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14:cNvPr>
              <p14:cNvContentPartPr/>
              <p14:nvPr/>
            </p14:nvContentPartPr>
            <p14:xfrm>
              <a:off x="2043840" y="3819040"/>
              <a:ext cx="81468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4840" y="3810400"/>
                <a:ext cx="8323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14:cNvPr>
              <p14:cNvContentPartPr/>
              <p14:nvPr/>
            </p14:nvContentPartPr>
            <p14:xfrm>
              <a:off x="4620360" y="3996880"/>
              <a:ext cx="309960" cy="244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11360" y="3987880"/>
                <a:ext cx="32760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14:cNvPr>
              <p14:cNvContentPartPr/>
              <p14:nvPr/>
            </p14:nvContentPartPr>
            <p14:xfrm>
              <a:off x="5148120" y="3881320"/>
              <a:ext cx="680040" cy="4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39120" y="3872680"/>
                <a:ext cx="69768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14:cNvPr>
              <p14:cNvContentPartPr/>
              <p14:nvPr/>
            </p14:nvContentPartPr>
            <p14:xfrm>
              <a:off x="6053880" y="4010200"/>
              <a:ext cx="29520" cy="2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240" y="4001560"/>
                <a:ext cx="471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14:cNvPr>
              <p14:cNvContentPartPr/>
              <p14:nvPr/>
            </p14:nvContentPartPr>
            <p14:xfrm>
              <a:off x="6076920" y="4167880"/>
              <a:ext cx="4932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8280" y="4158880"/>
                <a:ext cx="66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14:cNvPr>
              <p14:cNvContentPartPr/>
              <p14:nvPr/>
            </p14:nvContentPartPr>
            <p14:xfrm>
              <a:off x="6395160" y="4024600"/>
              <a:ext cx="152280" cy="250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6160" y="4015600"/>
                <a:ext cx="1699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14:cNvPr>
              <p14:cNvContentPartPr/>
              <p14:nvPr/>
            </p14:nvContentPartPr>
            <p14:xfrm>
              <a:off x="6647160" y="4097680"/>
              <a:ext cx="573840" cy="421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38166" y="4089040"/>
                <a:ext cx="591469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14:cNvPr>
              <p14:cNvContentPartPr/>
              <p14:nvPr/>
            </p14:nvContentPartPr>
            <p14:xfrm>
              <a:off x="7764240" y="4110640"/>
              <a:ext cx="137520" cy="15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55600" y="4102000"/>
                <a:ext cx="155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14:cNvPr>
              <p14:cNvContentPartPr/>
              <p14:nvPr/>
            </p14:nvContentPartPr>
            <p14:xfrm>
              <a:off x="7741920" y="4201000"/>
              <a:ext cx="169920" cy="5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32920" y="4192000"/>
                <a:ext cx="1875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14:cNvPr>
              <p14:cNvContentPartPr/>
              <p14:nvPr/>
            </p14:nvContentPartPr>
            <p14:xfrm>
              <a:off x="7342680" y="4051240"/>
              <a:ext cx="307440" cy="43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3680" y="4042240"/>
                <a:ext cx="3250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14:cNvPr>
              <p14:cNvContentPartPr/>
              <p14:nvPr/>
            </p14:nvContentPartPr>
            <p14:xfrm>
              <a:off x="7985280" y="4063120"/>
              <a:ext cx="812160" cy="212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76280" y="4054120"/>
                <a:ext cx="8298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83533F-8014-46D3-9799-BE7E0AF48637}"/>
                  </a:ext>
                </a:extLst>
              </p14:cNvPr>
              <p14:cNvContentPartPr/>
              <p14:nvPr/>
            </p14:nvContentPartPr>
            <p14:xfrm>
              <a:off x="440040" y="4377040"/>
              <a:ext cx="266400" cy="27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83533F-8014-46D3-9799-BE7E0AF486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52" y="4368400"/>
                <a:ext cx="284016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9D66063-6F7C-4B60-9814-F59630E9FE62}"/>
                  </a:ext>
                </a:extLst>
              </p14:cNvPr>
              <p14:cNvContentPartPr/>
              <p14:nvPr/>
            </p14:nvContentPartPr>
            <p14:xfrm>
              <a:off x="1853400" y="4429240"/>
              <a:ext cx="1255680" cy="26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9D66063-6F7C-4B60-9814-F59630E9FE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44760" y="4420240"/>
                <a:ext cx="12733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C2BE9E-DC69-4786-8C8B-C48C8CCBFC2A}"/>
                  </a:ext>
                </a:extLst>
              </p14:cNvPr>
              <p14:cNvContentPartPr/>
              <p14:nvPr/>
            </p14:nvContentPartPr>
            <p14:xfrm>
              <a:off x="1106760" y="4453000"/>
              <a:ext cx="579600" cy="249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C2BE9E-DC69-4786-8C8B-C48C8CCBFC2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97760" y="4444000"/>
                <a:ext cx="5972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B6D5687-A08D-43A0-91C1-36E116A12635}"/>
                  </a:ext>
                </a:extLst>
              </p14:cNvPr>
              <p14:cNvContentPartPr/>
              <p14:nvPr/>
            </p14:nvContentPartPr>
            <p14:xfrm>
              <a:off x="3349200" y="4450120"/>
              <a:ext cx="279720" cy="239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B6D5687-A08D-43A0-91C1-36E116A126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40549" y="4441120"/>
                <a:ext cx="297383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B3CD0F-3EC5-4738-91D1-564E244670C9}"/>
                  </a:ext>
                </a:extLst>
              </p14:cNvPr>
              <p14:cNvContentPartPr/>
              <p14:nvPr/>
            </p14:nvContentPartPr>
            <p14:xfrm>
              <a:off x="3914400" y="4419520"/>
              <a:ext cx="637920" cy="298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B3CD0F-3EC5-4738-91D1-564E244670C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905760" y="4410880"/>
                <a:ext cx="6555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59A00CF-3D0F-4EEE-8A62-C5EA881B7572}"/>
                  </a:ext>
                </a:extLst>
              </p14:cNvPr>
              <p14:cNvContentPartPr/>
              <p14:nvPr/>
            </p14:nvContentPartPr>
            <p14:xfrm>
              <a:off x="4680480" y="4391800"/>
              <a:ext cx="661320" cy="333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59A00CF-3D0F-4EEE-8A62-C5EA881B757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1480" y="4382790"/>
                <a:ext cx="678960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E9B08F94-90E9-4CCE-95C7-B25CE08B5A17}"/>
                  </a:ext>
                </a:extLst>
              </p14:cNvPr>
              <p14:cNvContentPartPr/>
              <p14:nvPr/>
            </p14:nvContentPartPr>
            <p14:xfrm>
              <a:off x="615360" y="4555960"/>
              <a:ext cx="8071920" cy="136440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E9B08F94-90E9-4CCE-95C7-B25CE08B5A1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6720" y="4547320"/>
                <a:ext cx="8089561" cy="13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777613-6670-4D79-8526-AC0813640688}"/>
                  </a:ext>
                </a:extLst>
              </p14:cNvPr>
              <p14:cNvContentPartPr/>
              <p14:nvPr/>
            </p14:nvContentPartPr>
            <p14:xfrm>
              <a:off x="508080" y="5342200"/>
              <a:ext cx="303480" cy="307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777613-6670-4D79-8526-AC081364068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9440" y="5333200"/>
                <a:ext cx="321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37F47E-83BA-4F3A-A494-2F846F11B72B}"/>
                  </a:ext>
                </a:extLst>
              </p14:cNvPr>
              <p14:cNvContentPartPr/>
              <p14:nvPr/>
            </p14:nvContentPartPr>
            <p14:xfrm>
              <a:off x="1154280" y="5391160"/>
              <a:ext cx="206640" cy="199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37F47E-83BA-4F3A-A494-2F846F11B7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45640" y="5382160"/>
                <a:ext cx="2242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4B8419D-8925-4DA5-9F91-4BC2371FA67B}"/>
                  </a:ext>
                </a:extLst>
              </p14:cNvPr>
              <p14:cNvContentPartPr/>
              <p14:nvPr/>
            </p14:nvContentPartPr>
            <p14:xfrm>
              <a:off x="1458480" y="5405560"/>
              <a:ext cx="16416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4B8419D-8925-4DA5-9F91-4BC2371FA67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449840" y="5396904"/>
                <a:ext cx="181800" cy="218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5E768D6-B675-4F89-96E7-C7F104836209}"/>
                  </a:ext>
                </a:extLst>
              </p14:cNvPr>
              <p14:cNvContentPartPr/>
              <p14:nvPr/>
            </p14:nvContentPartPr>
            <p14:xfrm>
              <a:off x="2598960" y="5424280"/>
              <a:ext cx="191520" cy="20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5E768D6-B675-4F89-96E7-C7F1048362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90304" y="5415280"/>
                <a:ext cx="209193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5F61EBC-416D-4DDA-A631-4D77FDA53291}"/>
                  </a:ext>
                </a:extLst>
              </p14:cNvPr>
              <p14:cNvContentPartPr/>
              <p14:nvPr/>
            </p14:nvContentPartPr>
            <p14:xfrm>
              <a:off x="1758000" y="5434720"/>
              <a:ext cx="711360" cy="163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5F61EBC-416D-4DDA-A631-4D77FDA532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749360" y="5425720"/>
                <a:ext cx="7290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85C176B8-A807-4A2E-8DDA-2069CE294024}"/>
                  </a:ext>
                </a:extLst>
              </p14:cNvPr>
              <p14:cNvContentPartPr/>
              <p14:nvPr/>
            </p14:nvContentPartPr>
            <p14:xfrm>
              <a:off x="3074520" y="5437600"/>
              <a:ext cx="2540160" cy="38664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85C176B8-A807-4A2E-8DDA-2069CE2940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65880" y="5428600"/>
                <a:ext cx="255780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5093BF7-558E-4DA9-9873-5917D7490B6F}"/>
                  </a:ext>
                </a:extLst>
              </p14:cNvPr>
              <p14:cNvContentPartPr/>
              <p14:nvPr/>
            </p14:nvContentPartPr>
            <p14:xfrm>
              <a:off x="5978640" y="5369560"/>
              <a:ext cx="795240" cy="33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5093BF7-558E-4DA9-9873-5917D7490B6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70000" y="5360911"/>
                <a:ext cx="812880" cy="35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F5871A5-7C87-4619-82D2-DD80A7F08EB8}"/>
                  </a:ext>
                </a:extLst>
              </p14:cNvPr>
              <p14:cNvContentPartPr/>
              <p14:nvPr/>
            </p14:nvContentPartPr>
            <p14:xfrm>
              <a:off x="1679160" y="5776720"/>
              <a:ext cx="517680" cy="169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F5871A5-7C87-4619-82D2-DD80A7F08EB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670526" y="5768080"/>
                <a:ext cx="535308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78332EB-8F0B-423D-A6B7-06BB2E79C7A4}"/>
                  </a:ext>
                </a:extLst>
              </p14:cNvPr>
              <p14:cNvContentPartPr/>
              <p14:nvPr/>
            </p14:nvContentPartPr>
            <p14:xfrm>
              <a:off x="1311960" y="5823160"/>
              <a:ext cx="291960" cy="113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78332EB-8F0B-423D-A6B7-06BB2E79C7A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03309" y="5814160"/>
                <a:ext cx="309622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738310D-5E78-4551-BFE9-5F45ED3BC21F}"/>
                  </a:ext>
                </a:extLst>
              </p14:cNvPr>
              <p14:cNvContentPartPr/>
              <p14:nvPr/>
            </p14:nvContentPartPr>
            <p14:xfrm>
              <a:off x="613560" y="5707960"/>
              <a:ext cx="534240" cy="259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738310D-5E78-4551-BFE9-5F45ED3BC21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4566" y="5698972"/>
                <a:ext cx="551868" cy="2775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1FA043B-3CA1-4EAD-80C3-B2296AB0D981}"/>
                  </a:ext>
                </a:extLst>
              </p14:cNvPr>
              <p14:cNvContentPartPr/>
              <p14:nvPr/>
            </p14:nvContentPartPr>
            <p14:xfrm>
              <a:off x="2475840" y="5811280"/>
              <a:ext cx="391320" cy="15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1FA043B-3CA1-4EAD-80C3-B2296AB0D98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66840" y="5802640"/>
                <a:ext cx="4089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41F57391-6883-48E1-B5C8-B6AE4A2EA8F0}"/>
                  </a:ext>
                </a:extLst>
              </p14:cNvPr>
              <p14:cNvContentPartPr/>
              <p14:nvPr/>
            </p14:nvContentPartPr>
            <p14:xfrm>
              <a:off x="3213480" y="5759080"/>
              <a:ext cx="1266120" cy="25128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41F57391-6883-48E1-B5C8-B6AE4A2EA8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04480" y="5750440"/>
                <a:ext cx="1283760" cy="268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17397065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14:cNvPr>
              <p14:cNvContentPartPr/>
              <p14:nvPr/>
            </p14:nvContentPartPr>
            <p14:xfrm>
              <a:off x="252480" y="195640"/>
              <a:ext cx="8565480" cy="28202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480" y="186641"/>
                <a:ext cx="8583120" cy="28378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14:cNvPr>
              <p14:cNvContentPartPr/>
              <p14:nvPr/>
            </p14:nvContentPartPr>
            <p14:xfrm>
              <a:off x="360480" y="2729680"/>
              <a:ext cx="1894320" cy="5076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480" y="2693680"/>
                <a:ext cx="1929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14:cNvPr>
              <p14:cNvContentPartPr/>
              <p14:nvPr/>
            </p14:nvContentPartPr>
            <p14:xfrm>
              <a:off x="8229720" y="2677840"/>
              <a:ext cx="232560" cy="150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21080" y="2669200"/>
                <a:ext cx="250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14:cNvPr>
              <p14:cNvContentPartPr/>
              <p14:nvPr/>
            </p14:nvContentPartPr>
            <p14:xfrm>
              <a:off x="8554080" y="2671360"/>
              <a:ext cx="113760" cy="125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45440" y="2662720"/>
                <a:ext cx="131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14:cNvPr>
              <p14:cNvContentPartPr/>
              <p14:nvPr/>
            </p14:nvContentPartPr>
            <p14:xfrm>
              <a:off x="3421560" y="3235840"/>
              <a:ext cx="56880" cy="87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12560" y="3227200"/>
                <a:ext cx="74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14:cNvPr>
              <p14:cNvContentPartPr/>
              <p14:nvPr/>
            </p14:nvContentPartPr>
            <p14:xfrm>
              <a:off x="3913680" y="3190840"/>
              <a:ext cx="9000" cy="114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5040" y="3182200"/>
                <a:ext cx="266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14:cNvPr>
              <p14:cNvContentPartPr/>
              <p14:nvPr/>
            </p14:nvContentPartPr>
            <p14:xfrm>
              <a:off x="3899280" y="3071320"/>
              <a:ext cx="11520" cy="1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0640" y="3062680"/>
                <a:ext cx="29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14:cNvPr>
              <p14:cNvContentPartPr/>
              <p14:nvPr/>
            </p14:nvContentPartPr>
            <p14:xfrm>
              <a:off x="4010160" y="3133960"/>
              <a:ext cx="162000" cy="150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1160" y="3125320"/>
                <a:ext cx="1796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14:cNvPr>
              <p14:cNvContentPartPr/>
              <p14:nvPr/>
            </p14:nvContentPartPr>
            <p14:xfrm>
              <a:off x="4257120" y="2908960"/>
              <a:ext cx="238680" cy="349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48480" y="2899960"/>
                <a:ext cx="2563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14:cNvPr>
              <p14:cNvContentPartPr/>
              <p14:nvPr/>
            </p14:nvContentPartPr>
            <p14:xfrm>
              <a:off x="3593640" y="2933800"/>
              <a:ext cx="212400" cy="421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85000" y="2924800"/>
                <a:ext cx="23004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14:cNvPr>
              <p14:cNvContentPartPr/>
              <p14:nvPr/>
            </p14:nvContentPartPr>
            <p14:xfrm>
              <a:off x="4607760" y="2428000"/>
              <a:ext cx="3371040" cy="84024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98760" y="2419000"/>
                <a:ext cx="338868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14:cNvPr>
              <p14:cNvContentPartPr/>
              <p14:nvPr/>
            </p14:nvContentPartPr>
            <p14:xfrm>
              <a:off x="8117400" y="2977360"/>
              <a:ext cx="701640" cy="29448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08760" y="2968720"/>
                <a:ext cx="719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14:cNvPr>
              <p14:cNvContentPartPr/>
              <p14:nvPr/>
            </p14:nvContentPartPr>
            <p14:xfrm>
              <a:off x="295320" y="2893840"/>
              <a:ext cx="2989440" cy="93348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320" y="2885200"/>
                <a:ext cx="3007080" cy="9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14:cNvPr>
              <p14:cNvContentPartPr/>
              <p14:nvPr/>
            </p14:nvContentPartPr>
            <p14:xfrm>
              <a:off x="7028040" y="194200"/>
              <a:ext cx="1881000" cy="215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10040" y="158200"/>
                <a:ext cx="1916640" cy="22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14:cNvPr>
              <p14:cNvContentPartPr/>
              <p14:nvPr/>
            </p14:nvContentPartPr>
            <p14:xfrm>
              <a:off x="1241400" y="3835600"/>
              <a:ext cx="29520" cy="44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32400" y="3826600"/>
                <a:ext cx="4716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14:cNvPr>
              <p14:cNvContentPartPr/>
              <p14:nvPr/>
            </p14:nvContentPartPr>
            <p14:xfrm>
              <a:off x="1457400" y="3739840"/>
              <a:ext cx="288360" cy="275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48400" y="3730840"/>
                <a:ext cx="306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14:cNvPr>
              <p14:cNvContentPartPr/>
              <p14:nvPr/>
            </p14:nvContentPartPr>
            <p14:xfrm>
              <a:off x="3099000" y="3790960"/>
              <a:ext cx="1242000" cy="412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0360" y="3781960"/>
                <a:ext cx="12596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14:cNvPr>
              <p14:cNvContentPartPr/>
              <p14:nvPr/>
            </p14:nvContentPartPr>
            <p14:xfrm>
              <a:off x="2043840" y="3819040"/>
              <a:ext cx="81468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4840" y="3810400"/>
                <a:ext cx="8323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14:cNvPr>
              <p14:cNvContentPartPr/>
              <p14:nvPr/>
            </p14:nvContentPartPr>
            <p14:xfrm>
              <a:off x="4620360" y="3996880"/>
              <a:ext cx="309960" cy="244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11360" y="3987880"/>
                <a:ext cx="32760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14:cNvPr>
              <p14:cNvContentPartPr/>
              <p14:nvPr/>
            </p14:nvContentPartPr>
            <p14:xfrm>
              <a:off x="5148120" y="3881320"/>
              <a:ext cx="680040" cy="4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39120" y="3872680"/>
                <a:ext cx="69768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14:cNvPr>
              <p14:cNvContentPartPr/>
              <p14:nvPr/>
            </p14:nvContentPartPr>
            <p14:xfrm>
              <a:off x="6053880" y="4010200"/>
              <a:ext cx="29520" cy="2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240" y="4001560"/>
                <a:ext cx="471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14:cNvPr>
              <p14:cNvContentPartPr/>
              <p14:nvPr/>
            </p14:nvContentPartPr>
            <p14:xfrm>
              <a:off x="6076920" y="4167880"/>
              <a:ext cx="4932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8280" y="4158880"/>
                <a:ext cx="66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14:cNvPr>
              <p14:cNvContentPartPr/>
              <p14:nvPr/>
            </p14:nvContentPartPr>
            <p14:xfrm>
              <a:off x="6395160" y="4024600"/>
              <a:ext cx="152280" cy="250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6160" y="4015600"/>
                <a:ext cx="1699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14:cNvPr>
              <p14:cNvContentPartPr/>
              <p14:nvPr/>
            </p14:nvContentPartPr>
            <p14:xfrm>
              <a:off x="6647160" y="4097680"/>
              <a:ext cx="573840" cy="421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38166" y="4089040"/>
                <a:ext cx="591469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14:cNvPr>
              <p14:cNvContentPartPr/>
              <p14:nvPr/>
            </p14:nvContentPartPr>
            <p14:xfrm>
              <a:off x="7764240" y="4110640"/>
              <a:ext cx="137520" cy="15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55600" y="4102000"/>
                <a:ext cx="155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14:cNvPr>
              <p14:cNvContentPartPr/>
              <p14:nvPr/>
            </p14:nvContentPartPr>
            <p14:xfrm>
              <a:off x="7741920" y="4201000"/>
              <a:ext cx="169920" cy="5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32920" y="4192000"/>
                <a:ext cx="1875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14:cNvPr>
              <p14:cNvContentPartPr/>
              <p14:nvPr/>
            </p14:nvContentPartPr>
            <p14:xfrm>
              <a:off x="7342680" y="4051240"/>
              <a:ext cx="307440" cy="43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3680" y="4042240"/>
                <a:ext cx="3250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14:cNvPr>
              <p14:cNvContentPartPr/>
              <p14:nvPr/>
            </p14:nvContentPartPr>
            <p14:xfrm>
              <a:off x="7985280" y="4063120"/>
              <a:ext cx="812160" cy="212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76280" y="4054120"/>
                <a:ext cx="8298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83533F-8014-46D3-9799-BE7E0AF48637}"/>
                  </a:ext>
                </a:extLst>
              </p14:cNvPr>
              <p14:cNvContentPartPr/>
              <p14:nvPr/>
            </p14:nvContentPartPr>
            <p14:xfrm>
              <a:off x="440040" y="4377040"/>
              <a:ext cx="266400" cy="27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83533F-8014-46D3-9799-BE7E0AF486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52" y="4368400"/>
                <a:ext cx="284016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9D66063-6F7C-4B60-9814-F59630E9FE62}"/>
                  </a:ext>
                </a:extLst>
              </p14:cNvPr>
              <p14:cNvContentPartPr/>
              <p14:nvPr/>
            </p14:nvContentPartPr>
            <p14:xfrm>
              <a:off x="1853400" y="4429240"/>
              <a:ext cx="1255680" cy="26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9D66063-6F7C-4B60-9814-F59630E9FE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44760" y="4420240"/>
                <a:ext cx="12733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C2BE9E-DC69-4786-8C8B-C48C8CCBFC2A}"/>
                  </a:ext>
                </a:extLst>
              </p14:cNvPr>
              <p14:cNvContentPartPr/>
              <p14:nvPr/>
            </p14:nvContentPartPr>
            <p14:xfrm>
              <a:off x="1106760" y="4453000"/>
              <a:ext cx="579600" cy="249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C2BE9E-DC69-4786-8C8B-C48C8CCBFC2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97760" y="4444000"/>
                <a:ext cx="5972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B6D5687-A08D-43A0-91C1-36E116A12635}"/>
                  </a:ext>
                </a:extLst>
              </p14:cNvPr>
              <p14:cNvContentPartPr/>
              <p14:nvPr/>
            </p14:nvContentPartPr>
            <p14:xfrm>
              <a:off x="3349200" y="4450120"/>
              <a:ext cx="279720" cy="239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B6D5687-A08D-43A0-91C1-36E116A126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40549" y="4441120"/>
                <a:ext cx="297383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B3CD0F-3EC5-4738-91D1-564E244670C9}"/>
                  </a:ext>
                </a:extLst>
              </p14:cNvPr>
              <p14:cNvContentPartPr/>
              <p14:nvPr/>
            </p14:nvContentPartPr>
            <p14:xfrm>
              <a:off x="3914400" y="4419520"/>
              <a:ext cx="637920" cy="298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B3CD0F-3EC5-4738-91D1-564E244670C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905760" y="4410880"/>
                <a:ext cx="6555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59A00CF-3D0F-4EEE-8A62-C5EA881B7572}"/>
                  </a:ext>
                </a:extLst>
              </p14:cNvPr>
              <p14:cNvContentPartPr/>
              <p14:nvPr/>
            </p14:nvContentPartPr>
            <p14:xfrm>
              <a:off x="4680480" y="4391800"/>
              <a:ext cx="661320" cy="333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59A00CF-3D0F-4EEE-8A62-C5EA881B757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1480" y="4382790"/>
                <a:ext cx="678960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E9B08F94-90E9-4CCE-95C7-B25CE08B5A17}"/>
                  </a:ext>
                </a:extLst>
              </p14:cNvPr>
              <p14:cNvContentPartPr/>
              <p14:nvPr/>
            </p14:nvContentPartPr>
            <p14:xfrm>
              <a:off x="615360" y="4555960"/>
              <a:ext cx="8071920" cy="136440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E9B08F94-90E9-4CCE-95C7-B25CE08B5A1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6720" y="4547320"/>
                <a:ext cx="8089561" cy="13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777613-6670-4D79-8526-AC0813640688}"/>
                  </a:ext>
                </a:extLst>
              </p14:cNvPr>
              <p14:cNvContentPartPr/>
              <p14:nvPr/>
            </p14:nvContentPartPr>
            <p14:xfrm>
              <a:off x="508080" y="5342200"/>
              <a:ext cx="303480" cy="307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777613-6670-4D79-8526-AC081364068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9440" y="5333200"/>
                <a:ext cx="321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37F47E-83BA-4F3A-A494-2F846F11B72B}"/>
                  </a:ext>
                </a:extLst>
              </p14:cNvPr>
              <p14:cNvContentPartPr/>
              <p14:nvPr/>
            </p14:nvContentPartPr>
            <p14:xfrm>
              <a:off x="1154280" y="5391160"/>
              <a:ext cx="206640" cy="199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37F47E-83BA-4F3A-A494-2F846F11B7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45640" y="5382160"/>
                <a:ext cx="2242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4B8419D-8925-4DA5-9F91-4BC2371FA67B}"/>
                  </a:ext>
                </a:extLst>
              </p14:cNvPr>
              <p14:cNvContentPartPr/>
              <p14:nvPr/>
            </p14:nvContentPartPr>
            <p14:xfrm>
              <a:off x="1458480" y="5405560"/>
              <a:ext cx="16416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4B8419D-8925-4DA5-9F91-4BC2371FA67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449840" y="5396904"/>
                <a:ext cx="181800" cy="218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5E768D6-B675-4F89-96E7-C7F104836209}"/>
                  </a:ext>
                </a:extLst>
              </p14:cNvPr>
              <p14:cNvContentPartPr/>
              <p14:nvPr/>
            </p14:nvContentPartPr>
            <p14:xfrm>
              <a:off x="2598960" y="5424280"/>
              <a:ext cx="191520" cy="20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5E768D6-B675-4F89-96E7-C7F1048362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90304" y="5415280"/>
                <a:ext cx="209193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5F61EBC-416D-4DDA-A631-4D77FDA53291}"/>
                  </a:ext>
                </a:extLst>
              </p14:cNvPr>
              <p14:cNvContentPartPr/>
              <p14:nvPr/>
            </p14:nvContentPartPr>
            <p14:xfrm>
              <a:off x="1758000" y="5434720"/>
              <a:ext cx="711360" cy="163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5F61EBC-416D-4DDA-A631-4D77FDA532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749360" y="5425720"/>
                <a:ext cx="7290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85C176B8-A807-4A2E-8DDA-2069CE294024}"/>
                  </a:ext>
                </a:extLst>
              </p14:cNvPr>
              <p14:cNvContentPartPr/>
              <p14:nvPr/>
            </p14:nvContentPartPr>
            <p14:xfrm>
              <a:off x="3074520" y="5437600"/>
              <a:ext cx="2540160" cy="38664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85C176B8-A807-4A2E-8DDA-2069CE2940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65880" y="5428600"/>
                <a:ext cx="255780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5093BF7-558E-4DA9-9873-5917D7490B6F}"/>
                  </a:ext>
                </a:extLst>
              </p14:cNvPr>
              <p14:cNvContentPartPr/>
              <p14:nvPr/>
            </p14:nvContentPartPr>
            <p14:xfrm>
              <a:off x="5978640" y="5369560"/>
              <a:ext cx="795240" cy="33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5093BF7-558E-4DA9-9873-5917D7490B6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70000" y="5360911"/>
                <a:ext cx="812880" cy="35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F5871A5-7C87-4619-82D2-DD80A7F08EB8}"/>
                  </a:ext>
                </a:extLst>
              </p14:cNvPr>
              <p14:cNvContentPartPr/>
              <p14:nvPr/>
            </p14:nvContentPartPr>
            <p14:xfrm>
              <a:off x="1679160" y="5776720"/>
              <a:ext cx="517680" cy="169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F5871A5-7C87-4619-82D2-DD80A7F08EB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670526" y="5768080"/>
                <a:ext cx="535308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78332EB-8F0B-423D-A6B7-06BB2E79C7A4}"/>
                  </a:ext>
                </a:extLst>
              </p14:cNvPr>
              <p14:cNvContentPartPr/>
              <p14:nvPr/>
            </p14:nvContentPartPr>
            <p14:xfrm>
              <a:off x="1311960" y="5823160"/>
              <a:ext cx="291960" cy="113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78332EB-8F0B-423D-A6B7-06BB2E79C7A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03309" y="5814160"/>
                <a:ext cx="309622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738310D-5E78-4551-BFE9-5F45ED3BC21F}"/>
                  </a:ext>
                </a:extLst>
              </p14:cNvPr>
              <p14:cNvContentPartPr/>
              <p14:nvPr/>
            </p14:nvContentPartPr>
            <p14:xfrm>
              <a:off x="613560" y="5707960"/>
              <a:ext cx="534240" cy="259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738310D-5E78-4551-BFE9-5F45ED3BC21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4566" y="5698972"/>
                <a:ext cx="551868" cy="2775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1FA043B-3CA1-4EAD-80C3-B2296AB0D981}"/>
                  </a:ext>
                </a:extLst>
              </p14:cNvPr>
              <p14:cNvContentPartPr/>
              <p14:nvPr/>
            </p14:nvContentPartPr>
            <p14:xfrm>
              <a:off x="2475840" y="5811280"/>
              <a:ext cx="391320" cy="15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1FA043B-3CA1-4EAD-80C3-B2296AB0D98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66840" y="5802640"/>
                <a:ext cx="4089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41F57391-6883-48E1-B5C8-B6AE4A2EA8F0}"/>
                  </a:ext>
                </a:extLst>
              </p14:cNvPr>
              <p14:cNvContentPartPr/>
              <p14:nvPr/>
            </p14:nvContentPartPr>
            <p14:xfrm>
              <a:off x="3213480" y="5759080"/>
              <a:ext cx="1266120" cy="25128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41F57391-6883-48E1-B5C8-B6AE4A2EA8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04480" y="5750440"/>
                <a:ext cx="12837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470CE1-77A2-46ED-A967-71DBEE890D7D}"/>
                  </a:ext>
                </a:extLst>
              </p14:cNvPr>
              <p14:cNvContentPartPr/>
              <p14:nvPr/>
            </p14:nvContentPartPr>
            <p14:xfrm>
              <a:off x="4811880" y="5738920"/>
              <a:ext cx="923400" cy="284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470CE1-77A2-46ED-A967-71DBEE890D7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802880" y="5729920"/>
                <a:ext cx="94104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16F0A6C-F0D3-4663-9721-14864BFAA614}"/>
                  </a:ext>
                </a:extLst>
              </p14:cNvPr>
              <p14:cNvContentPartPr/>
              <p14:nvPr/>
            </p14:nvContentPartPr>
            <p14:xfrm>
              <a:off x="6122640" y="5869240"/>
              <a:ext cx="1410480" cy="40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16F0A6C-F0D3-4663-9721-14864BFAA61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14000" y="5860240"/>
                <a:ext cx="142812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C493ED7-B088-4048-B200-606B88928461}"/>
                  </a:ext>
                </a:extLst>
              </p14:cNvPr>
              <p14:cNvContentPartPr/>
              <p14:nvPr/>
            </p14:nvContentPartPr>
            <p14:xfrm>
              <a:off x="2430120" y="6185680"/>
              <a:ext cx="291960" cy="29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C493ED7-B088-4048-B200-606B8892846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421120" y="6177040"/>
                <a:ext cx="30960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04827422-C1DD-4404-9353-B76150AFC294}"/>
                  </a:ext>
                </a:extLst>
              </p14:cNvPr>
              <p14:cNvContentPartPr/>
              <p14:nvPr/>
            </p14:nvContentPartPr>
            <p14:xfrm>
              <a:off x="3945000" y="6527320"/>
              <a:ext cx="272880" cy="14796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04827422-C1DD-4404-9353-B76150AFC29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936360" y="6518320"/>
                <a:ext cx="290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043705D0-AC7B-4149-9606-7DF6CEF5043B}"/>
                  </a:ext>
                </a:extLst>
              </p14:cNvPr>
              <p14:cNvContentPartPr/>
              <p14:nvPr/>
            </p14:nvContentPartPr>
            <p14:xfrm>
              <a:off x="3118440" y="6213040"/>
              <a:ext cx="1285560" cy="27648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043705D0-AC7B-4149-9606-7DF6CEF5043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09798" y="6204040"/>
                <a:ext cx="1303205" cy="29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2604998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14:cNvPr>
              <p14:cNvContentPartPr/>
              <p14:nvPr/>
            </p14:nvContentPartPr>
            <p14:xfrm>
              <a:off x="699240" y="147760"/>
              <a:ext cx="563040" cy="365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0240" y="138760"/>
                <a:ext cx="58068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14:cNvPr>
              <p14:cNvContentPartPr/>
              <p14:nvPr/>
            </p14:nvContentPartPr>
            <p14:xfrm>
              <a:off x="8159160" y="251080"/>
              <a:ext cx="632160" cy="342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50515" y="242080"/>
                <a:ext cx="64981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14:cNvPr>
              <p14:cNvContentPartPr/>
              <p14:nvPr/>
            </p14:nvContentPartPr>
            <p14:xfrm>
              <a:off x="391440" y="732040"/>
              <a:ext cx="288720" cy="14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2800" y="723400"/>
                <a:ext cx="3063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14:cNvPr>
              <p14:cNvContentPartPr/>
              <p14:nvPr/>
            </p14:nvContentPartPr>
            <p14:xfrm>
              <a:off x="789240" y="593080"/>
              <a:ext cx="4640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247" y="584092"/>
                <a:ext cx="481666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14:cNvPr>
              <p14:cNvContentPartPr/>
              <p14:nvPr/>
            </p14:nvContentPartPr>
            <p14:xfrm>
              <a:off x="1539840" y="142360"/>
              <a:ext cx="3032640" cy="79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1199" y="133720"/>
                <a:ext cx="3050282" cy="81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14:cNvPr>
              <p14:cNvContentPartPr/>
              <p14:nvPr/>
            </p14:nvContentPartPr>
            <p14:xfrm>
              <a:off x="4761120" y="134440"/>
              <a:ext cx="3124800" cy="969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52480" y="125443"/>
                <a:ext cx="3142440" cy="9867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14:cNvPr>
              <p14:cNvContentPartPr/>
              <p14:nvPr/>
            </p14:nvContentPartPr>
            <p14:xfrm>
              <a:off x="699240" y="147760"/>
              <a:ext cx="563040" cy="365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0240" y="138760"/>
                <a:ext cx="58068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14:cNvPr>
              <p14:cNvContentPartPr/>
              <p14:nvPr/>
            </p14:nvContentPartPr>
            <p14:xfrm>
              <a:off x="8159160" y="251080"/>
              <a:ext cx="632160" cy="342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50515" y="242080"/>
                <a:ext cx="64981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14:cNvPr>
              <p14:cNvContentPartPr/>
              <p14:nvPr/>
            </p14:nvContentPartPr>
            <p14:xfrm>
              <a:off x="391440" y="732040"/>
              <a:ext cx="288720" cy="14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2800" y="723400"/>
                <a:ext cx="3063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14:cNvPr>
              <p14:cNvContentPartPr/>
              <p14:nvPr/>
            </p14:nvContentPartPr>
            <p14:xfrm>
              <a:off x="789240" y="593080"/>
              <a:ext cx="4640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247" y="584092"/>
                <a:ext cx="481666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14:cNvPr>
              <p14:cNvContentPartPr/>
              <p14:nvPr/>
            </p14:nvContentPartPr>
            <p14:xfrm>
              <a:off x="1539840" y="142360"/>
              <a:ext cx="3032640" cy="79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1199" y="133720"/>
                <a:ext cx="3050282" cy="81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14:cNvPr>
              <p14:cNvContentPartPr/>
              <p14:nvPr/>
            </p14:nvContentPartPr>
            <p14:xfrm>
              <a:off x="4761120" y="134440"/>
              <a:ext cx="3124800" cy="969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52480" y="125443"/>
                <a:ext cx="3142440" cy="9867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14:cNvPr>
              <p14:cNvContentPartPr/>
              <p14:nvPr/>
            </p14:nvContentPartPr>
            <p14:xfrm>
              <a:off x="4751040" y="1252960"/>
              <a:ext cx="236520" cy="11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2400" y="1244320"/>
                <a:ext cx="254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14:cNvPr>
              <p14:cNvContentPartPr/>
              <p14:nvPr/>
            </p14:nvContentPartPr>
            <p14:xfrm>
              <a:off x="5286720" y="1083760"/>
              <a:ext cx="1066320" cy="36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8080" y="1075112"/>
                <a:ext cx="1083960" cy="387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14:cNvPr>
              <p14:cNvContentPartPr/>
              <p14:nvPr/>
            </p14:nvContentPartPr>
            <p14:xfrm>
              <a:off x="6507840" y="644920"/>
              <a:ext cx="1718640" cy="7225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635924"/>
                <a:ext cx="1736280" cy="740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14:cNvPr>
              <p14:cNvContentPartPr/>
              <p14:nvPr/>
            </p14:nvContentPartPr>
            <p14:xfrm>
              <a:off x="8414760" y="1200040"/>
              <a:ext cx="381600" cy="179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6120" y="1191040"/>
                <a:ext cx="399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14:cNvPr>
              <p14:cNvContentPartPr/>
              <p14:nvPr/>
            </p14:nvContentPartPr>
            <p14:xfrm>
              <a:off x="4686600" y="1462840"/>
              <a:ext cx="325080" cy="493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77960" y="1453840"/>
                <a:ext cx="34272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14:cNvPr>
              <p14:cNvContentPartPr/>
              <p14:nvPr/>
            </p14:nvContentPartPr>
            <p14:xfrm>
              <a:off x="7746600" y="1576600"/>
              <a:ext cx="224280" cy="233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37600" y="1567614"/>
                <a:ext cx="241920" cy="250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14:cNvPr>
              <p14:cNvContentPartPr/>
              <p14:nvPr/>
            </p14:nvContentPartPr>
            <p14:xfrm>
              <a:off x="7092840" y="1466080"/>
              <a:ext cx="420840" cy="333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4193" y="1457080"/>
                <a:ext cx="438495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14:cNvPr>
              <p14:cNvContentPartPr/>
              <p14:nvPr/>
            </p14:nvContentPartPr>
            <p14:xfrm>
              <a:off x="6022560" y="1625560"/>
              <a:ext cx="820080" cy="179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13920" y="1616560"/>
                <a:ext cx="8377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14:cNvPr>
              <p14:cNvContentPartPr/>
              <p14:nvPr/>
            </p14:nvContentPartPr>
            <p14:xfrm>
              <a:off x="5219400" y="1535200"/>
              <a:ext cx="615960" cy="2844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10760" y="1526560"/>
                <a:ext cx="633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14:cNvPr>
              <p14:cNvContentPartPr/>
              <p14:nvPr/>
            </p14:nvContentPartPr>
            <p14:xfrm>
              <a:off x="242400" y="1044880"/>
              <a:ext cx="4264200" cy="1424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401" y="1036238"/>
                <a:ext cx="4281839" cy="144180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0130297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14:cNvPr>
              <p14:cNvContentPartPr/>
              <p14:nvPr/>
            </p14:nvContentPartPr>
            <p14:xfrm>
              <a:off x="699240" y="147760"/>
              <a:ext cx="563040" cy="365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0240" y="138760"/>
                <a:ext cx="58068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14:cNvPr>
              <p14:cNvContentPartPr/>
              <p14:nvPr/>
            </p14:nvContentPartPr>
            <p14:xfrm>
              <a:off x="8159160" y="251080"/>
              <a:ext cx="632160" cy="342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50515" y="242080"/>
                <a:ext cx="64981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14:cNvPr>
              <p14:cNvContentPartPr/>
              <p14:nvPr/>
            </p14:nvContentPartPr>
            <p14:xfrm>
              <a:off x="391440" y="732040"/>
              <a:ext cx="288720" cy="14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2800" y="723400"/>
                <a:ext cx="3063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14:cNvPr>
              <p14:cNvContentPartPr/>
              <p14:nvPr/>
            </p14:nvContentPartPr>
            <p14:xfrm>
              <a:off x="789240" y="593080"/>
              <a:ext cx="4640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247" y="584092"/>
                <a:ext cx="481666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14:cNvPr>
              <p14:cNvContentPartPr/>
              <p14:nvPr/>
            </p14:nvContentPartPr>
            <p14:xfrm>
              <a:off x="1539840" y="142360"/>
              <a:ext cx="3032640" cy="79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1199" y="133720"/>
                <a:ext cx="3050282" cy="81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14:cNvPr>
              <p14:cNvContentPartPr/>
              <p14:nvPr/>
            </p14:nvContentPartPr>
            <p14:xfrm>
              <a:off x="4761120" y="134440"/>
              <a:ext cx="3124800" cy="969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52480" y="125443"/>
                <a:ext cx="3142440" cy="9867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14:cNvPr>
              <p14:cNvContentPartPr/>
              <p14:nvPr/>
            </p14:nvContentPartPr>
            <p14:xfrm>
              <a:off x="4751040" y="1252960"/>
              <a:ext cx="236520" cy="11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2400" y="1244320"/>
                <a:ext cx="254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14:cNvPr>
              <p14:cNvContentPartPr/>
              <p14:nvPr/>
            </p14:nvContentPartPr>
            <p14:xfrm>
              <a:off x="5286720" y="1083760"/>
              <a:ext cx="1066320" cy="36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8080" y="1075112"/>
                <a:ext cx="1083960" cy="387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14:cNvPr>
              <p14:cNvContentPartPr/>
              <p14:nvPr/>
            </p14:nvContentPartPr>
            <p14:xfrm>
              <a:off x="6507840" y="644920"/>
              <a:ext cx="1718640" cy="7225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635924"/>
                <a:ext cx="1736280" cy="740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14:cNvPr>
              <p14:cNvContentPartPr/>
              <p14:nvPr/>
            </p14:nvContentPartPr>
            <p14:xfrm>
              <a:off x="8414760" y="1200040"/>
              <a:ext cx="381600" cy="179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6120" y="1191040"/>
                <a:ext cx="399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14:cNvPr>
              <p14:cNvContentPartPr/>
              <p14:nvPr/>
            </p14:nvContentPartPr>
            <p14:xfrm>
              <a:off x="4686600" y="1462840"/>
              <a:ext cx="325080" cy="493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77960" y="1453840"/>
                <a:ext cx="34272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14:cNvPr>
              <p14:cNvContentPartPr/>
              <p14:nvPr/>
            </p14:nvContentPartPr>
            <p14:xfrm>
              <a:off x="7746600" y="1576600"/>
              <a:ext cx="224280" cy="233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37600" y="1567614"/>
                <a:ext cx="241920" cy="250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14:cNvPr>
              <p14:cNvContentPartPr/>
              <p14:nvPr/>
            </p14:nvContentPartPr>
            <p14:xfrm>
              <a:off x="7092840" y="1466080"/>
              <a:ext cx="420840" cy="333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4193" y="1457080"/>
                <a:ext cx="438495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14:cNvPr>
              <p14:cNvContentPartPr/>
              <p14:nvPr/>
            </p14:nvContentPartPr>
            <p14:xfrm>
              <a:off x="6022560" y="1625560"/>
              <a:ext cx="820080" cy="179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13920" y="1616560"/>
                <a:ext cx="8377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14:cNvPr>
              <p14:cNvContentPartPr/>
              <p14:nvPr/>
            </p14:nvContentPartPr>
            <p14:xfrm>
              <a:off x="5219400" y="1535200"/>
              <a:ext cx="615960" cy="2844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10760" y="1526560"/>
                <a:ext cx="633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14:cNvPr>
              <p14:cNvContentPartPr/>
              <p14:nvPr/>
            </p14:nvContentPartPr>
            <p14:xfrm>
              <a:off x="242400" y="1044880"/>
              <a:ext cx="4264200" cy="1424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401" y="1036238"/>
                <a:ext cx="4281839" cy="1441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14:cNvPr>
              <p14:cNvContentPartPr/>
              <p14:nvPr/>
            </p14:nvContentPartPr>
            <p14:xfrm>
              <a:off x="6326040" y="199384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17400" y="1985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14:cNvPr>
              <p14:cNvContentPartPr/>
              <p14:nvPr/>
            </p14:nvContentPartPr>
            <p14:xfrm>
              <a:off x="1970760" y="4931440"/>
              <a:ext cx="173880" cy="273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62120" y="4922440"/>
                <a:ext cx="1915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14:cNvPr>
              <p14:cNvContentPartPr/>
              <p14:nvPr/>
            </p14:nvContentPartPr>
            <p14:xfrm>
              <a:off x="1463520" y="3364360"/>
              <a:ext cx="6432840" cy="14817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54520" y="3355720"/>
                <a:ext cx="6450480" cy="149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14:cNvPr>
              <p14:cNvContentPartPr/>
              <p14:nvPr/>
            </p14:nvContentPartPr>
            <p14:xfrm>
              <a:off x="5187000" y="2402080"/>
              <a:ext cx="227160" cy="22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78000" y="2393426"/>
                <a:ext cx="244800" cy="239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14:cNvPr>
              <p14:cNvContentPartPr/>
              <p14:nvPr/>
            </p14:nvContentPartPr>
            <p14:xfrm>
              <a:off x="4500480" y="2157280"/>
              <a:ext cx="540000" cy="41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91480" y="2148288"/>
                <a:ext cx="557640" cy="435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14:cNvPr>
              <p14:cNvContentPartPr/>
              <p14:nvPr/>
            </p14:nvContentPartPr>
            <p14:xfrm>
              <a:off x="6729600" y="22933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20960" y="2284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14:cNvPr>
              <p14:cNvContentPartPr/>
              <p14:nvPr/>
            </p14:nvContentPartPr>
            <p14:xfrm>
              <a:off x="7433760" y="2237920"/>
              <a:ext cx="3672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424760" y="2228920"/>
                <a:ext cx="5436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14:cNvPr>
              <p14:cNvContentPartPr/>
              <p14:nvPr/>
            </p14:nvContentPartPr>
            <p14:xfrm>
              <a:off x="7567320" y="2520160"/>
              <a:ext cx="13320" cy="6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558320" y="2511520"/>
                <a:ext cx="309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14:cNvPr>
              <p14:cNvContentPartPr/>
              <p14:nvPr/>
            </p14:nvContentPartPr>
            <p14:xfrm>
              <a:off x="7622400" y="2245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13760" y="2236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14:cNvPr>
              <p14:cNvContentPartPr/>
              <p14:nvPr/>
            </p14:nvContentPartPr>
            <p14:xfrm>
              <a:off x="7667400" y="2422240"/>
              <a:ext cx="302040" cy="19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58760" y="2413240"/>
                <a:ext cx="319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14:cNvPr>
              <p14:cNvContentPartPr/>
              <p14:nvPr/>
            </p14:nvContentPartPr>
            <p14:xfrm>
              <a:off x="8071320" y="2366440"/>
              <a:ext cx="271440" cy="249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62320" y="2357440"/>
                <a:ext cx="28908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14:cNvPr>
              <p14:cNvContentPartPr/>
              <p14:nvPr/>
            </p14:nvContentPartPr>
            <p14:xfrm>
              <a:off x="6704400" y="2457520"/>
              <a:ext cx="610920" cy="16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95760" y="2448880"/>
                <a:ext cx="628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14:cNvPr>
              <p14:cNvContentPartPr/>
              <p14:nvPr/>
            </p14:nvContentPartPr>
            <p14:xfrm>
              <a:off x="5793240" y="2416840"/>
              <a:ext cx="534960" cy="202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84246" y="2407840"/>
                <a:ext cx="552588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14:cNvPr>
              <p14:cNvContentPartPr/>
              <p14:nvPr/>
            </p14:nvContentPartPr>
            <p14:xfrm>
              <a:off x="426000" y="2197960"/>
              <a:ext cx="3631320" cy="9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000" y="2189317"/>
                <a:ext cx="3648960" cy="1005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14:cNvPr>
              <p14:cNvContentPartPr/>
              <p14:nvPr/>
            </p14:nvContentPartPr>
            <p14:xfrm>
              <a:off x="4137960" y="2807080"/>
              <a:ext cx="24588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28960" y="2798080"/>
                <a:ext cx="263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14:cNvPr>
              <p14:cNvContentPartPr/>
              <p14:nvPr/>
            </p14:nvContentPartPr>
            <p14:xfrm>
              <a:off x="4441080" y="2850280"/>
              <a:ext cx="214920" cy="22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32080" y="2841280"/>
                <a:ext cx="232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14:cNvPr>
              <p14:cNvContentPartPr/>
              <p14:nvPr/>
            </p14:nvContentPartPr>
            <p14:xfrm>
              <a:off x="4725120" y="2859280"/>
              <a:ext cx="186840" cy="219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716120" y="2850280"/>
                <a:ext cx="2044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14:cNvPr>
              <p14:cNvContentPartPr/>
              <p14:nvPr/>
            </p14:nvContentPartPr>
            <p14:xfrm>
              <a:off x="5027520" y="2844880"/>
              <a:ext cx="8172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18520" y="2836240"/>
                <a:ext cx="993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14:cNvPr>
              <p14:cNvContentPartPr/>
              <p14:nvPr/>
            </p14:nvContentPartPr>
            <p14:xfrm>
              <a:off x="4978200" y="2819680"/>
              <a:ext cx="218880" cy="13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969200" y="2811040"/>
                <a:ext cx="236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14:cNvPr>
              <p14:cNvContentPartPr/>
              <p14:nvPr/>
            </p14:nvContentPartPr>
            <p14:xfrm>
              <a:off x="4860120" y="3025240"/>
              <a:ext cx="336960" cy="66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480" y="3016240"/>
                <a:ext cx="3546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14:cNvPr>
              <p14:cNvContentPartPr/>
              <p14:nvPr/>
            </p14:nvContentPartPr>
            <p14:xfrm>
              <a:off x="5343960" y="2874040"/>
              <a:ext cx="29520" cy="30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35320" y="28654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14:cNvPr>
              <p14:cNvContentPartPr/>
              <p14:nvPr/>
            </p14:nvContentPartPr>
            <p14:xfrm>
              <a:off x="5329560" y="2996080"/>
              <a:ext cx="22320" cy="16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320560" y="2987440"/>
                <a:ext cx="399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14:cNvPr>
              <p14:cNvContentPartPr/>
              <p14:nvPr/>
            </p14:nvContentPartPr>
            <p14:xfrm>
              <a:off x="5519640" y="2803840"/>
              <a:ext cx="322200" cy="28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1000" y="2794840"/>
                <a:ext cx="339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14:cNvPr>
              <p14:cNvContentPartPr/>
              <p14:nvPr/>
            </p14:nvContentPartPr>
            <p14:xfrm>
              <a:off x="5923560" y="2924080"/>
              <a:ext cx="97560" cy="107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4920" y="2915080"/>
                <a:ext cx="115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14:cNvPr>
              <p14:cNvContentPartPr/>
              <p14:nvPr/>
            </p14:nvContentPartPr>
            <p14:xfrm>
              <a:off x="6259800" y="2716360"/>
              <a:ext cx="240120" cy="469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251160" y="2707360"/>
                <a:ext cx="25776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14:cNvPr>
              <p14:cNvContentPartPr/>
              <p14:nvPr/>
            </p14:nvContentPartPr>
            <p14:xfrm>
              <a:off x="6542760" y="2901760"/>
              <a:ext cx="72000" cy="160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534120" y="2893120"/>
                <a:ext cx="89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14:cNvPr>
              <p14:cNvContentPartPr/>
              <p14:nvPr/>
            </p14:nvContentPartPr>
            <p14:xfrm>
              <a:off x="6691440" y="2951080"/>
              <a:ext cx="37440" cy="74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682440" y="2942080"/>
                <a:ext cx="55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14:cNvPr>
              <p14:cNvContentPartPr/>
              <p14:nvPr/>
            </p14:nvContentPartPr>
            <p14:xfrm>
              <a:off x="6731760" y="2830480"/>
              <a:ext cx="38160" cy="50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23120" y="2821480"/>
                <a:ext cx="558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14:cNvPr>
              <p14:cNvContentPartPr/>
              <p14:nvPr/>
            </p14:nvContentPartPr>
            <p14:xfrm>
              <a:off x="6839760" y="2911120"/>
              <a:ext cx="231120" cy="107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30760" y="2902480"/>
                <a:ext cx="248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14:cNvPr>
              <p14:cNvContentPartPr/>
              <p14:nvPr/>
            </p14:nvContentPartPr>
            <p14:xfrm>
              <a:off x="7148640" y="2740120"/>
              <a:ext cx="46800" cy="270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139640" y="2731480"/>
                <a:ext cx="6444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14:cNvPr>
              <p14:cNvContentPartPr/>
              <p14:nvPr/>
            </p14:nvContentPartPr>
            <p14:xfrm>
              <a:off x="7020840" y="2888800"/>
              <a:ext cx="241560" cy="2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11840" y="2879800"/>
                <a:ext cx="2592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14:cNvPr>
              <p14:cNvContentPartPr/>
              <p14:nvPr/>
            </p14:nvContentPartPr>
            <p14:xfrm>
              <a:off x="7367880" y="2897800"/>
              <a:ext cx="27360" cy="127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359240" y="2889160"/>
                <a:ext cx="4500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14:cNvPr>
              <p14:cNvContentPartPr/>
              <p14:nvPr/>
            </p14:nvContentPartPr>
            <p14:xfrm>
              <a:off x="7384800" y="2777200"/>
              <a:ext cx="6840" cy="5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75800" y="2768560"/>
                <a:ext cx="24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14:cNvPr>
              <p14:cNvContentPartPr/>
              <p14:nvPr/>
            </p14:nvContentPartPr>
            <p14:xfrm>
              <a:off x="7489200" y="2815720"/>
              <a:ext cx="55440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480560" y="2807080"/>
                <a:ext cx="5720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14:cNvPr>
              <p14:cNvContentPartPr/>
              <p14:nvPr/>
            </p14:nvContentPartPr>
            <p14:xfrm>
              <a:off x="3475200" y="3147280"/>
              <a:ext cx="4687920" cy="160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57200" y="3111280"/>
                <a:ext cx="4723560" cy="23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93431021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14:cNvPr>
              <p14:cNvContentPartPr/>
              <p14:nvPr/>
            </p14:nvContentPartPr>
            <p14:xfrm>
              <a:off x="699240" y="147760"/>
              <a:ext cx="563040" cy="365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0240" y="138760"/>
                <a:ext cx="58068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14:cNvPr>
              <p14:cNvContentPartPr/>
              <p14:nvPr/>
            </p14:nvContentPartPr>
            <p14:xfrm>
              <a:off x="8159160" y="251080"/>
              <a:ext cx="632160" cy="342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50515" y="242080"/>
                <a:ext cx="64981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14:cNvPr>
              <p14:cNvContentPartPr/>
              <p14:nvPr/>
            </p14:nvContentPartPr>
            <p14:xfrm>
              <a:off x="391440" y="732040"/>
              <a:ext cx="288720" cy="14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2800" y="723400"/>
                <a:ext cx="3063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14:cNvPr>
              <p14:cNvContentPartPr/>
              <p14:nvPr/>
            </p14:nvContentPartPr>
            <p14:xfrm>
              <a:off x="789240" y="593080"/>
              <a:ext cx="4640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247" y="584092"/>
                <a:ext cx="481666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14:cNvPr>
              <p14:cNvContentPartPr/>
              <p14:nvPr/>
            </p14:nvContentPartPr>
            <p14:xfrm>
              <a:off x="1539840" y="142360"/>
              <a:ext cx="3032640" cy="79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1199" y="133720"/>
                <a:ext cx="3050282" cy="81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14:cNvPr>
              <p14:cNvContentPartPr/>
              <p14:nvPr/>
            </p14:nvContentPartPr>
            <p14:xfrm>
              <a:off x="4761120" y="134440"/>
              <a:ext cx="3124800" cy="969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52480" y="125443"/>
                <a:ext cx="3142440" cy="9867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14:cNvPr>
              <p14:cNvContentPartPr/>
              <p14:nvPr/>
            </p14:nvContentPartPr>
            <p14:xfrm>
              <a:off x="4751040" y="1252960"/>
              <a:ext cx="236520" cy="11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2400" y="1244320"/>
                <a:ext cx="254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14:cNvPr>
              <p14:cNvContentPartPr/>
              <p14:nvPr/>
            </p14:nvContentPartPr>
            <p14:xfrm>
              <a:off x="5286720" y="1083760"/>
              <a:ext cx="1066320" cy="36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8080" y="1075112"/>
                <a:ext cx="1083960" cy="387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14:cNvPr>
              <p14:cNvContentPartPr/>
              <p14:nvPr/>
            </p14:nvContentPartPr>
            <p14:xfrm>
              <a:off x="6507840" y="644920"/>
              <a:ext cx="1718640" cy="7225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635924"/>
                <a:ext cx="1736280" cy="740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14:cNvPr>
              <p14:cNvContentPartPr/>
              <p14:nvPr/>
            </p14:nvContentPartPr>
            <p14:xfrm>
              <a:off x="8414760" y="1200040"/>
              <a:ext cx="381600" cy="179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6120" y="1191040"/>
                <a:ext cx="399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14:cNvPr>
              <p14:cNvContentPartPr/>
              <p14:nvPr/>
            </p14:nvContentPartPr>
            <p14:xfrm>
              <a:off x="4686600" y="1462840"/>
              <a:ext cx="325080" cy="493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77960" y="1453840"/>
                <a:ext cx="34272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14:cNvPr>
              <p14:cNvContentPartPr/>
              <p14:nvPr/>
            </p14:nvContentPartPr>
            <p14:xfrm>
              <a:off x="7746600" y="1576600"/>
              <a:ext cx="224280" cy="233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37600" y="1567614"/>
                <a:ext cx="241920" cy="250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14:cNvPr>
              <p14:cNvContentPartPr/>
              <p14:nvPr/>
            </p14:nvContentPartPr>
            <p14:xfrm>
              <a:off x="7092840" y="1466080"/>
              <a:ext cx="420840" cy="333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4193" y="1457080"/>
                <a:ext cx="438495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14:cNvPr>
              <p14:cNvContentPartPr/>
              <p14:nvPr/>
            </p14:nvContentPartPr>
            <p14:xfrm>
              <a:off x="6022560" y="1625560"/>
              <a:ext cx="820080" cy="179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13920" y="1616560"/>
                <a:ext cx="8377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14:cNvPr>
              <p14:cNvContentPartPr/>
              <p14:nvPr/>
            </p14:nvContentPartPr>
            <p14:xfrm>
              <a:off x="5219400" y="1535200"/>
              <a:ext cx="615960" cy="2844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10760" y="1526560"/>
                <a:ext cx="633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14:cNvPr>
              <p14:cNvContentPartPr/>
              <p14:nvPr/>
            </p14:nvContentPartPr>
            <p14:xfrm>
              <a:off x="242400" y="1044880"/>
              <a:ext cx="4264200" cy="1424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401" y="1036238"/>
                <a:ext cx="4281839" cy="1441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14:cNvPr>
              <p14:cNvContentPartPr/>
              <p14:nvPr/>
            </p14:nvContentPartPr>
            <p14:xfrm>
              <a:off x="6326040" y="199384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17400" y="1985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14:cNvPr>
              <p14:cNvContentPartPr/>
              <p14:nvPr/>
            </p14:nvContentPartPr>
            <p14:xfrm>
              <a:off x="1970760" y="4931440"/>
              <a:ext cx="173880" cy="273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62120" y="4922440"/>
                <a:ext cx="1915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14:cNvPr>
              <p14:cNvContentPartPr/>
              <p14:nvPr/>
            </p14:nvContentPartPr>
            <p14:xfrm>
              <a:off x="1463520" y="3364360"/>
              <a:ext cx="6432840" cy="14817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54520" y="3355720"/>
                <a:ext cx="6450480" cy="149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14:cNvPr>
              <p14:cNvContentPartPr/>
              <p14:nvPr/>
            </p14:nvContentPartPr>
            <p14:xfrm>
              <a:off x="4416240" y="4158520"/>
              <a:ext cx="2349720" cy="2156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07240" y="4149520"/>
                <a:ext cx="2367360" cy="21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14:cNvPr>
              <p14:cNvContentPartPr/>
              <p14:nvPr/>
            </p14:nvContentPartPr>
            <p14:xfrm>
              <a:off x="5187000" y="2402080"/>
              <a:ext cx="227160" cy="22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78000" y="2393426"/>
                <a:ext cx="244800" cy="239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14:cNvPr>
              <p14:cNvContentPartPr/>
              <p14:nvPr/>
            </p14:nvContentPartPr>
            <p14:xfrm>
              <a:off x="4500480" y="2157280"/>
              <a:ext cx="540000" cy="41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1480" y="2148288"/>
                <a:ext cx="557640" cy="435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14:cNvPr>
              <p14:cNvContentPartPr/>
              <p14:nvPr/>
            </p14:nvContentPartPr>
            <p14:xfrm>
              <a:off x="6729600" y="22933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20960" y="2284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14:cNvPr>
              <p14:cNvContentPartPr/>
              <p14:nvPr/>
            </p14:nvContentPartPr>
            <p14:xfrm>
              <a:off x="7433760" y="2237920"/>
              <a:ext cx="3672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424760" y="2228920"/>
                <a:ext cx="5436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14:cNvPr>
              <p14:cNvContentPartPr/>
              <p14:nvPr/>
            </p14:nvContentPartPr>
            <p14:xfrm>
              <a:off x="7567320" y="2520160"/>
              <a:ext cx="13320" cy="6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558320" y="2511520"/>
                <a:ext cx="309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14:cNvPr>
              <p14:cNvContentPartPr/>
              <p14:nvPr/>
            </p14:nvContentPartPr>
            <p14:xfrm>
              <a:off x="7622400" y="2245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13760" y="2236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14:cNvPr>
              <p14:cNvContentPartPr/>
              <p14:nvPr/>
            </p14:nvContentPartPr>
            <p14:xfrm>
              <a:off x="7667400" y="2422240"/>
              <a:ext cx="302040" cy="19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58760" y="2413240"/>
                <a:ext cx="319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14:cNvPr>
              <p14:cNvContentPartPr/>
              <p14:nvPr/>
            </p14:nvContentPartPr>
            <p14:xfrm>
              <a:off x="8071320" y="2366440"/>
              <a:ext cx="271440" cy="249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2320" y="2357440"/>
                <a:ext cx="28908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14:cNvPr>
              <p14:cNvContentPartPr/>
              <p14:nvPr/>
            </p14:nvContentPartPr>
            <p14:xfrm>
              <a:off x="6704400" y="2457520"/>
              <a:ext cx="610920" cy="16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95760" y="2448880"/>
                <a:ext cx="628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14:cNvPr>
              <p14:cNvContentPartPr/>
              <p14:nvPr/>
            </p14:nvContentPartPr>
            <p14:xfrm>
              <a:off x="5793240" y="2416840"/>
              <a:ext cx="534960" cy="202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784246" y="2407840"/>
                <a:ext cx="552588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14:cNvPr>
              <p14:cNvContentPartPr/>
              <p14:nvPr/>
            </p14:nvContentPartPr>
            <p14:xfrm>
              <a:off x="426000" y="2197960"/>
              <a:ext cx="3631320" cy="9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7000" y="2189317"/>
                <a:ext cx="3648960" cy="1005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14:cNvPr>
              <p14:cNvContentPartPr/>
              <p14:nvPr/>
            </p14:nvContentPartPr>
            <p14:xfrm>
              <a:off x="4137960" y="2807080"/>
              <a:ext cx="24588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8960" y="2798080"/>
                <a:ext cx="263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14:cNvPr>
              <p14:cNvContentPartPr/>
              <p14:nvPr/>
            </p14:nvContentPartPr>
            <p14:xfrm>
              <a:off x="4441080" y="2850280"/>
              <a:ext cx="214920" cy="22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32080" y="2841280"/>
                <a:ext cx="232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14:cNvPr>
              <p14:cNvContentPartPr/>
              <p14:nvPr/>
            </p14:nvContentPartPr>
            <p14:xfrm>
              <a:off x="4725120" y="2859280"/>
              <a:ext cx="186840" cy="219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16120" y="2850280"/>
                <a:ext cx="2044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14:cNvPr>
              <p14:cNvContentPartPr/>
              <p14:nvPr/>
            </p14:nvContentPartPr>
            <p14:xfrm>
              <a:off x="5027520" y="2844880"/>
              <a:ext cx="8172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18520" y="2836240"/>
                <a:ext cx="993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14:cNvPr>
              <p14:cNvContentPartPr/>
              <p14:nvPr/>
            </p14:nvContentPartPr>
            <p14:xfrm>
              <a:off x="4978200" y="2819680"/>
              <a:ext cx="218880" cy="13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69200" y="2811040"/>
                <a:ext cx="236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14:cNvPr>
              <p14:cNvContentPartPr/>
              <p14:nvPr/>
            </p14:nvContentPartPr>
            <p14:xfrm>
              <a:off x="4860120" y="3025240"/>
              <a:ext cx="336960" cy="66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51480" y="3016240"/>
                <a:ext cx="3546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14:cNvPr>
              <p14:cNvContentPartPr/>
              <p14:nvPr/>
            </p14:nvContentPartPr>
            <p14:xfrm>
              <a:off x="5343960" y="2874040"/>
              <a:ext cx="29520" cy="30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335320" y="28654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14:cNvPr>
              <p14:cNvContentPartPr/>
              <p14:nvPr/>
            </p14:nvContentPartPr>
            <p14:xfrm>
              <a:off x="5329560" y="2996080"/>
              <a:ext cx="22320" cy="16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20560" y="2987440"/>
                <a:ext cx="399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14:cNvPr>
              <p14:cNvContentPartPr/>
              <p14:nvPr/>
            </p14:nvContentPartPr>
            <p14:xfrm>
              <a:off x="5519640" y="2803840"/>
              <a:ext cx="322200" cy="28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11000" y="2794840"/>
                <a:ext cx="339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14:cNvPr>
              <p14:cNvContentPartPr/>
              <p14:nvPr/>
            </p14:nvContentPartPr>
            <p14:xfrm>
              <a:off x="5923560" y="2924080"/>
              <a:ext cx="97560" cy="107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14920" y="2915080"/>
                <a:ext cx="115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14:cNvPr>
              <p14:cNvContentPartPr/>
              <p14:nvPr/>
            </p14:nvContentPartPr>
            <p14:xfrm>
              <a:off x="6259800" y="2716360"/>
              <a:ext cx="240120" cy="469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251160" y="2707360"/>
                <a:ext cx="25776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14:cNvPr>
              <p14:cNvContentPartPr/>
              <p14:nvPr/>
            </p14:nvContentPartPr>
            <p14:xfrm>
              <a:off x="6542760" y="2901760"/>
              <a:ext cx="72000" cy="160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34120" y="2893120"/>
                <a:ext cx="89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14:cNvPr>
              <p14:cNvContentPartPr/>
              <p14:nvPr/>
            </p14:nvContentPartPr>
            <p14:xfrm>
              <a:off x="6691440" y="2951080"/>
              <a:ext cx="37440" cy="74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682440" y="2942080"/>
                <a:ext cx="55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14:cNvPr>
              <p14:cNvContentPartPr/>
              <p14:nvPr/>
            </p14:nvContentPartPr>
            <p14:xfrm>
              <a:off x="6731760" y="2830480"/>
              <a:ext cx="38160" cy="50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23120" y="2821480"/>
                <a:ext cx="558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14:cNvPr>
              <p14:cNvContentPartPr/>
              <p14:nvPr/>
            </p14:nvContentPartPr>
            <p14:xfrm>
              <a:off x="6839760" y="2911120"/>
              <a:ext cx="231120" cy="107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830760" y="2902480"/>
                <a:ext cx="248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14:cNvPr>
              <p14:cNvContentPartPr/>
              <p14:nvPr/>
            </p14:nvContentPartPr>
            <p14:xfrm>
              <a:off x="7148640" y="2740120"/>
              <a:ext cx="46800" cy="270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39640" y="2731480"/>
                <a:ext cx="6444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14:cNvPr>
              <p14:cNvContentPartPr/>
              <p14:nvPr/>
            </p14:nvContentPartPr>
            <p14:xfrm>
              <a:off x="7020840" y="2888800"/>
              <a:ext cx="241560" cy="2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1840" y="2879800"/>
                <a:ext cx="2592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14:cNvPr>
              <p14:cNvContentPartPr/>
              <p14:nvPr/>
            </p14:nvContentPartPr>
            <p14:xfrm>
              <a:off x="7367880" y="2897800"/>
              <a:ext cx="27360" cy="127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59240" y="2889160"/>
                <a:ext cx="4500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14:cNvPr>
              <p14:cNvContentPartPr/>
              <p14:nvPr/>
            </p14:nvContentPartPr>
            <p14:xfrm>
              <a:off x="7384800" y="2777200"/>
              <a:ext cx="6840" cy="5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75800" y="2768560"/>
                <a:ext cx="24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14:cNvPr>
              <p14:cNvContentPartPr/>
              <p14:nvPr/>
            </p14:nvContentPartPr>
            <p14:xfrm>
              <a:off x="7489200" y="2815720"/>
              <a:ext cx="55440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480560" y="2807080"/>
                <a:ext cx="5720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14:cNvPr>
              <p14:cNvContentPartPr/>
              <p14:nvPr/>
            </p14:nvContentPartPr>
            <p14:xfrm>
              <a:off x="3475200" y="3147280"/>
              <a:ext cx="4687920" cy="160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57200" y="3111280"/>
                <a:ext cx="4723560" cy="23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6546226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14:cNvPr>
              <p14:cNvContentPartPr/>
              <p14:nvPr/>
            </p14:nvContentPartPr>
            <p14:xfrm>
              <a:off x="699240" y="147760"/>
              <a:ext cx="563040" cy="365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0240" y="138760"/>
                <a:ext cx="58068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14:cNvPr>
              <p14:cNvContentPartPr/>
              <p14:nvPr/>
            </p14:nvContentPartPr>
            <p14:xfrm>
              <a:off x="8159160" y="251080"/>
              <a:ext cx="632160" cy="342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50515" y="242080"/>
                <a:ext cx="64981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14:cNvPr>
              <p14:cNvContentPartPr/>
              <p14:nvPr/>
            </p14:nvContentPartPr>
            <p14:xfrm>
              <a:off x="391440" y="732040"/>
              <a:ext cx="288720" cy="14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2800" y="723400"/>
                <a:ext cx="3063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14:cNvPr>
              <p14:cNvContentPartPr/>
              <p14:nvPr/>
            </p14:nvContentPartPr>
            <p14:xfrm>
              <a:off x="789240" y="593080"/>
              <a:ext cx="4640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247" y="584092"/>
                <a:ext cx="481666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14:cNvPr>
              <p14:cNvContentPartPr/>
              <p14:nvPr/>
            </p14:nvContentPartPr>
            <p14:xfrm>
              <a:off x="1539840" y="142360"/>
              <a:ext cx="3032640" cy="79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1199" y="133720"/>
                <a:ext cx="3050282" cy="81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14:cNvPr>
              <p14:cNvContentPartPr/>
              <p14:nvPr/>
            </p14:nvContentPartPr>
            <p14:xfrm>
              <a:off x="4761120" y="134440"/>
              <a:ext cx="3124800" cy="969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52480" y="125443"/>
                <a:ext cx="3142440" cy="9867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14:cNvPr>
              <p14:cNvContentPartPr/>
              <p14:nvPr/>
            </p14:nvContentPartPr>
            <p14:xfrm>
              <a:off x="4751040" y="1252960"/>
              <a:ext cx="236520" cy="11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2400" y="1244320"/>
                <a:ext cx="254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14:cNvPr>
              <p14:cNvContentPartPr/>
              <p14:nvPr/>
            </p14:nvContentPartPr>
            <p14:xfrm>
              <a:off x="5286720" y="1083760"/>
              <a:ext cx="1066320" cy="36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8080" y="1075112"/>
                <a:ext cx="1083960" cy="387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14:cNvPr>
              <p14:cNvContentPartPr/>
              <p14:nvPr/>
            </p14:nvContentPartPr>
            <p14:xfrm>
              <a:off x="6507840" y="644920"/>
              <a:ext cx="1718640" cy="7225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635924"/>
                <a:ext cx="1736280" cy="740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14:cNvPr>
              <p14:cNvContentPartPr/>
              <p14:nvPr/>
            </p14:nvContentPartPr>
            <p14:xfrm>
              <a:off x="8414760" y="1200040"/>
              <a:ext cx="381600" cy="179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6120" y="1191040"/>
                <a:ext cx="399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14:cNvPr>
              <p14:cNvContentPartPr/>
              <p14:nvPr/>
            </p14:nvContentPartPr>
            <p14:xfrm>
              <a:off x="4686600" y="1462840"/>
              <a:ext cx="325080" cy="493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77960" y="1453840"/>
                <a:ext cx="34272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14:cNvPr>
              <p14:cNvContentPartPr/>
              <p14:nvPr/>
            </p14:nvContentPartPr>
            <p14:xfrm>
              <a:off x="7746600" y="1576600"/>
              <a:ext cx="224280" cy="233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37600" y="1567614"/>
                <a:ext cx="241920" cy="250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14:cNvPr>
              <p14:cNvContentPartPr/>
              <p14:nvPr/>
            </p14:nvContentPartPr>
            <p14:xfrm>
              <a:off x="7092840" y="1466080"/>
              <a:ext cx="420840" cy="333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4193" y="1457080"/>
                <a:ext cx="438495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14:cNvPr>
              <p14:cNvContentPartPr/>
              <p14:nvPr/>
            </p14:nvContentPartPr>
            <p14:xfrm>
              <a:off x="6022560" y="1625560"/>
              <a:ext cx="820080" cy="179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13920" y="1616560"/>
                <a:ext cx="8377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14:cNvPr>
              <p14:cNvContentPartPr/>
              <p14:nvPr/>
            </p14:nvContentPartPr>
            <p14:xfrm>
              <a:off x="5219400" y="1535200"/>
              <a:ext cx="615960" cy="2844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10760" y="1526560"/>
                <a:ext cx="633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14:cNvPr>
              <p14:cNvContentPartPr/>
              <p14:nvPr/>
            </p14:nvContentPartPr>
            <p14:xfrm>
              <a:off x="242400" y="1044880"/>
              <a:ext cx="4264200" cy="1424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401" y="1036238"/>
                <a:ext cx="4281839" cy="1441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14:cNvPr>
              <p14:cNvContentPartPr/>
              <p14:nvPr/>
            </p14:nvContentPartPr>
            <p14:xfrm>
              <a:off x="6326040" y="199384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17400" y="1985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14:cNvPr>
              <p14:cNvContentPartPr/>
              <p14:nvPr/>
            </p14:nvContentPartPr>
            <p14:xfrm>
              <a:off x="1970760" y="4931440"/>
              <a:ext cx="173880" cy="273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62120" y="4922440"/>
                <a:ext cx="1915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14:cNvPr>
              <p14:cNvContentPartPr/>
              <p14:nvPr/>
            </p14:nvContentPartPr>
            <p14:xfrm>
              <a:off x="1463520" y="3364360"/>
              <a:ext cx="6432840" cy="14817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54520" y="3355720"/>
                <a:ext cx="6450480" cy="149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14:cNvPr>
              <p14:cNvContentPartPr/>
              <p14:nvPr/>
            </p14:nvContentPartPr>
            <p14:xfrm>
              <a:off x="4416240" y="4158520"/>
              <a:ext cx="2349720" cy="2156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07240" y="4149520"/>
                <a:ext cx="2367360" cy="21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F7CC82-37B0-4DAE-AB65-3B82D3B29D15}"/>
                  </a:ext>
                </a:extLst>
              </p14:cNvPr>
              <p14:cNvContentPartPr/>
              <p14:nvPr/>
            </p14:nvContentPartPr>
            <p14:xfrm>
              <a:off x="4104120" y="6271360"/>
              <a:ext cx="162720" cy="194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F7CC82-37B0-4DAE-AB65-3B82D3B29D1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95120" y="6262360"/>
                <a:ext cx="1803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493082-ACE3-4A06-BB0E-2653C3E678CB}"/>
                  </a:ext>
                </a:extLst>
              </p14:cNvPr>
              <p14:cNvContentPartPr/>
              <p14:nvPr/>
            </p14:nvContentPartPr>
            <p14:xfrm>
              <a:off x="5581200" y="6174520"/>
              <a:ext cx="26280" cy="432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493082-ACE3-4A06-BB0E-2653C3E678C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72560" y="6165520"/>
                <a:ext cx="4392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14:cNvPr>
              <p14:cNvContentPartPr/>
              <p14:nvPr/>
            </p14:nvContentPartPr>
            <p14:xfrm>
              <a:off x="5187000" y="2402080"/>
              <a:ext cx="227160" cy="22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78000" y="2393426"/>
                <a:ext cx="244800" cy="239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14:cNvPr>
              <p14:cNvContentPartPr/>
              <p14:nvPr/>
            </p14:nvContentPartPr>
            <p14:xfrm>
              <a:off x="4500480" y="2157280"/>
              <a:ext cx="540000" cy="41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91480" y="2148288"/>
                <a:ext cx="557640" cy="435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14:cNvPr>
              <p14:cNvContentPartPr/>
              <p14:nvPr/>
            </p14:nvContentPartPr>
            <p14:xfrm>
              <a:off x="6729600" y="22933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20960" y="2284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14:cNvPr>
              <p14:cNvContentPartPr/>
              <p14:nvPr/>
            </p14:nvContentPartPr>
            <p14:xfrm>
              <a:off x="7433760" y="2237920"/>
              <a:ext cx="3672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424760" y="2228920"/>
                <a:ext cx="5436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14:cNvPr>
              <p14:cNvContentPartPr/>
              <p14:nvPr/>
            </p14:nvContentPartPr>
            <p14:xfrm>
              <a:off x="7567320" y="2520160"/>
              <a:ext cx="13320" cy="6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558320" y="2511520"/>
                <a:ext cx="309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14:cNvPr>
              <p14:cNvContentPartPr/>
              <p14:nvPr/>
            </p14:nvContentPartPr>
            <p14:xfrm>
              <a:off x="7622400" y="2245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13760" y="2236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14:cNvPr>
              <p14:cNvContentPartPr/>
              <p14:nvPr/>
            </p14:nvContentPartPr>
            <p14:xfrm>
              <a:off x="7667400" y="2422240"/>
              <a:ext cx="302040" cy="19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658760" y="2413240"/>
                <a:ext cx="319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14:cNvPr>
              <p14:cNvContentPartPr/>
              <p14:nvPr/>
            </p14:nvContentPartPr>
            <p14:xfrm>
              <a:off x="8071320" y="2366440"/>
              <a:ext cx="271440" cy="249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62320" y="2357440"/>
                <a:ext cx="28908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14:cNvPr>
              <p14:cNvContentPartPr/>
              <p14:nvPr/>
            </p14:nvContentPartPr>
            <p14:xfrm>
              <a:off x="6704400" y="2457520"/>
              <a:ext cx="610920" cy="16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5760" y="2448880"/>
                <a:ext cx="628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14:cNvPr>
              <p14:cNvContentPartPr/>
              <p14:nvPr/>
            </p14:nvContentPartPr>
            <p14:xfrm>
              <a:off x="5793240" y="2416840"/>
              <a:ext cx="534960" cy="202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784246" y="2407840"/>
                <a:ext cx="552588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14:cNvPr>
              <p14:cNvContentPartPr/>
              <p14:nvPr/>
            </p14:nvContentPartPr>
            <p14:xfrm>
              <a:off x="426000" y="2197960"/>
              <a:ext cx="3631320" cy="9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7000" y="2189317"/>
                <a:ext cx="3648960" cy="1005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14:cNvPr>
              <p14:cNvContentPartPr/>
              <p14:nvPr/>
            </p14:nvContentPartPr>
            <p14:xfrm>
              <a:off x="4137960" y="2807080"/>
              <a:ext cx="24588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28960" y="2798080"/>
                <a:ext cx="263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14:cNvPr>
              <p14:cNvContentPartPr/>
              <p14:nvPr/>
            </p14:nvContentPartPr>
            <p14:xfrm>
              <a:off x="4441080" y="2850280"/>
              <a:ext cx="214920" cy="22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432080" y="2841280"/>
                <a:ext cx="232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14:cNvPr>
              <p14:cNvContentPartPr/>
              <p14:nvPr/>
            </p14:nvContentPartPr>
            <p14:xfrm>
              <a:off x="4725120" y="2859280"/>
              <a:ext cx="186840" cy="219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16120" y="2850280"/>
                <a:ext cx="2044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14:cNvPr>
              <p14:cNvContentPartPr/>
              <p14:nvPr/>
            </p14:nvContentPartPr>
            <p14:xfrm>
              <a:off x="5027520" y="2844880"/>
              <a:ext cx="8172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18520" y="2836240"/>
                <a:ext cx="993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14:cNvPr>
              <p14:cNvContentPartPr/>
              <p14:nvPr/>
            </p14:nvContentPartPr>
            <p14:xfrm>
              <a:off x="4978200" y="2819680"/>
              <a:ext cx="218880" cy="13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969200" y="2811040"/>
                <a:ext cx="236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14:cNvPr>
              <p14:cNvContentPartPr/>
              <p14:nvPr/>
            </p14:nvContentPartPr>
            <p14:xfrm>
              <a:off x="4860120" y="3025240"/>
              <a:ext cx="336960" cy="66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51480" y="3016240"/>
                <a:ext cx="3546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14:cNvPr>
              <p14:cNvContentPartPr/>
              <p14:nvPr/>
            </p14:nvContentPartPr>
            <p14:xfrm>
              <a:off x="5343960" y="2874040"/>
              <a:ext cx="29520" cy="30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335320" y="28654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14:cNvPr>
              <p14:cNvContentPartPr/>
              <p14:nvPr/>
            </p14:nvContentPartPr>
            <p14:xfrm>
              <a:off x="5329560" y="2996080"/>
              <a:ext cx="22320" cy="16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20560" y="2987440"/>
                <a:ext cx="399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14:cNvPr>
              <p14:cNvContentPartPr/>
              <p14:nvPr/>
            </p14:nvContentPartPr>
            <p14:xfrm>
              <a:off x="5519640" y="2803840"/>
              <a:ext cx="322200" cy="28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11000" y="2794840"/>
                <a:ext cx="339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14:cNvPr>
              <p14:cNvContentPartPr/>
              <p14:nvPr/>
            </p14:nvContentPartPr>
            <p14:xfrm>
              <a:off x="5923560" y="2924080"/>
              <a:ext cx="97560" cy="107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14920" y="2915080"/>
                <a:ext cx="115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14:cNvPr>
              <p14:cNvContentPartPr/>
              <p14:nvPr/>
            </p14:nvContentPartPr>
            <p14:xfrm>
              <a:off x="6259800" y="2716360"/>
              <a:ext cx="240120" cy="469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51160" y="2707360"/>
                <a:ext cx="25776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14:cNvPr>
              <p14:cNvContentPartPr/>
              <p14:nvPr/>
            </p14:nvContentPartPr>
            <p14:xfrm>
              <a:off x="6542760" y="2901760"/>
              <a:ext cx="72000" cy="160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34120" y="2893120"/>
                <a:ext cx="89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14:cNvPr>
              <p14:cNvContentPartPr/>
              <p14:nvPr/>
            </p14:nvContentPartPr>
            <p14:xfrm>
              <a:off x="6691440" y="2951080"/>
              <a:ext cx="37440" cy="74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82440" y="2942080"/>
                <a:ext cx="55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14:cNvPr>
              <p14:cNvContentPartPr/>
              <p14:nvPr/>
            </p14:nvContentPartPr>
            <p14:xfrm>
              <a:off x="6731760" y="2830480"/>
              <a:ext cx="38160" cy="50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3120" y="2821480"/>
                <a:ext cx="558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14:cNvPr>
              <p14:cNvContentPartPr/>
              <p14:nvPr/>
            </p14:nvContentPartPr>
            <p14:xfrm>
              <a:off x="6839760" y="2911120"/>
              <a:ext cx="231120" cy="107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30760" y="2902480"/>
                <a:ext cx="248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14:cNvPr>
              <p14:cNvContentPartPr/>
              <p14:nvPr/>
            </p14:nvContentPartPr>
            <p14:xfrm>
              <a:off x="7148640" y="2740120"/>
              <a:ext cx="46800" cy="270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139640" y="2731480"/>
                <a:ext cx="6444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14:cNvPr>
              <p14:cNvContentPartPr/>
              <p14:nvPr/>
            </p14:nvContentPartPr>
            <p14:xfrm>
              <a:off x="7020840" y="2888800"/>
              <a:ext cx="241560" cy="2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11840" y="2879800"/>
                <a:ext cx="2592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14:cNvPr>
              <p14:cNvContentPartPr/>
              <p14:nvPr/>
            </p14:nvContentPartPr>
            <p14:xfrm>
              <a:off x="7367880" y="2897800"/>
              <a:ext cx="27360" cy="127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59240" y="2889160"/>
                <a:ext cx="4500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14:cNvPr>
              <p14:cNvContentPartPr/>
              <p14:nvPr/>
            </p14:nvContentPartPr>
            <p14:xfrm>
              <a:off x="7384800" y="2777200"/>
              <a:ext cx="6840" cy="5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75800" y="2768560"/>
                <a:ext cx="24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14:cNvPr>
              <p14:cNvContentPartPr/>
              <p14:nvPr/>
            </p14:nvContentPartPr>
            <p14:xfrm>
              <a:off x="7489200" y="2815720"/>
              <a:ext cx="55440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80560" y="2807080"/>
                <a:ext cx="5720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14:cNvPr>
              <p14:cNvContentPartPr/>
              <p14:nvPr/>
            </p14:nvContentPartPr>
            <p14:xfrm>
              <a:off x="3475200" y="3147280"/>
              <a:ext cx="4687920" cy="160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57200" y="3111280"/>
                <a:ext cx="4723560" cy="23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8066634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D2BBF230-96D8-4C79-8A0C-D7777D9E7C43}"/>
                  </a:ext>
                </a:extLst>
              </p14:cNvPr>
              <p14:cNvContentPartPr/>
              <p14:nvPr/>
            </p14:nvContentPartPr>
            <p14:xfrm>
              <a:off x="629760" y="91240"/>
              <a:ext cx="8161920" cy="5500080"/>
            </p14:xfrm>
          </p:contentPart>
        </mc:Choice>
        <mc:Fallback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D2BBF230-96D8-4C79-8A0C-D7777D9E7C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1760" y="73240"/>
                <a:ext cx="8197560" cy="5535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5476758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14:cNvPr>
              <p14:cNvContentPartPr/>
              <p14:nvPr/>
            </p14:nvContentPartPr>
            <p14:xfrm>
              <a:off x="699240" y="147760"/>
              <a:ext cx="563040" cy="365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0240" y="138760"/>
                <a:ext cx="58068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14:cNvPr>
              <p14:cNvContentPartPr/>
              <p14:nvPr/>
            </p14:nvContentPartPr>
            <p14:xfrm>
              <a:off x="8159160" y="251080"/>
              <a:ext cx="632160" cy="342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50515" y="242080"/>
                <a:ext cx="64981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14:cNvPr>
              <p14:cNvContentPartPr/>
              <p14:nvPr/>
            </p14:nvContentPartPr>
            <p14:xfrm>
              <a:off x="391440" y="732040"/>
              <a:ext cx="288720" cy="14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2800" y="723400"/>
                <a:ext cx="3063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14:cNvPr>
              <p14:cNvContentPartPr/>
              <p14:nvPr/>
            </p14:nvContentPartPr>
            <p14:xfrm>
              <a:off x="789240" y="593080"/>
              <a:ext cx="4640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247" y="584092"/>
                <a:ext cx="481666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14:cNvPr>
              <p14:cNvContentPartPr/>
              <p14:nvPr/>
            </p14:nvContentPartPr>
            <p14:xfrm>
              <a:off x="1539840" y="142360"/>
              <a:ext cx="3032640" cy="79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1199" y="133720"/>
                <a:ext cx="3050282" cy="81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14:cNvPr>
              <p14:cNvContentPartPr/>
              <p14:nvPr/>
            </p14:nvContentPartPr>
            <p14:xfrm>
              <a:off x="4761120" y="134440"/>
              <a:ext cx="3124800" cy="969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52480" y="125443"/>
                <a:ext cx="3142440" cy="9867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14:cNvPr>
              <p14:cNvContentPartPr/>
              <p14:nvPr/>
            </p14:nvContentPartPr>
            <p14:xfrm>
              <a:off x="4751040" y="1252960"/>
              <a:ext cx="236520" cy="11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2400" y="1244320"/>
                <a:ext cx="254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14:cNvPr>
              <p14:cNvContentPartPr/>
              <p14:nvPr/>
            </p14:nvContentPartPr>
            <p14:xfrm>
              <a:off x="5286720" y="1083760"/>
              <a:ext cx="1066320" cy="36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8080" y="1075112"/>
                <a:ext cx="1083960" cy="387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14:cNvPr>
              <p14:cNvContentPartPr/>
              <p14:nvPr/>
            </p14:nvContentPartPr>
            <p14:xfrm>
              <a:off x="6507840" y="644920"/>
              <a:ext cx="1718640" cy="7225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635924"/>
                <a:ext cx="1736280" cy="740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14:cNvPr>
              <p14:cNvContentPartPr/>
              <p14:nvPr/>
            </p14:nvContentPartPr>
            <p14:xfrm>
              <a:off x="8414760" y="1200040"/>
              <a:ext cx="381600" cy="179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6120" y="1191040"/>
                <a:ext cx="399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14:cNvPr>
              <p14:cNvContentPartPr/>
              <p14:nvPr/>
            </p14:nvContentPartPr>
            <p14:xfrm>
              <a:off x="4686600" y="1462840"/>
              <a:ext cx="325080" cy="493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77960" y="1453840"/>
                <a:ext cx="34272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14:cNvPr>
              <p14:cNvContentPartPr/>
              <p14:nvPr/>
            </p14:nvContentPartPr>
            <p14:xfrm>
              <a:off x="7746600" y="1576600"/>
              <a:ext cx="224280" cy="233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37600" y="1567614"/>
                <a:ext cx="241920" cy="250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14:cNvPr>
              <p14:cNvContentPartPr/>
              <p14:nvPr/>
            </p14:nvContentPartPr>
            <p14:xfrm>
              <a:off x="7092840" y="1466080"/>
              <a:ext cx="420840" cy="333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4193" y="1457080"/>
                <a:ext cx="438495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14:cNvPr>
              <p14:cNvContentPartPr/>
              <p14:nvPr/>
            </p14:nvContentPartPr>
            <p14:xfrm>
              <a:off x="6022560" y="1625560"/>
              <a:ext cx="820080" cy="179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13920" y="1616560"/>
                <a:ext cx="8377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14:cNvPr>
              <p14:cNvContentPartPr/>
              <p14:nvPr/>
            </p14:nvContentPartPr>
            <p14:xfrm>
              <a:off x="5219400" y="1535200"/>
              <a:ext cx="615960" cy="2844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10760" y="1526560"/>
                <a:ext cx="633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14:cNvPr>
              <p14:cNvContentPartPr/>
              <p14:nvPr/>
            </p14:nvContentPartPr>
            <p14:xfrm>
              <a:off x="242400" y="1044880"/>
              <a:ext cx="4264200" cy="1424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401" y="1036238"/>
                <a:ext cx="4281839" cy="1441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14:cNvPr>
              <p14:cNvContentPartPr/>
              <p14:nvPr/>
            </p14:nvContentPartPr>
            <p14:xfrm>
              <a:off x="6326040" y="199384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17400" y="1985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14:cNvPr>
              <p14:cNvContentPartPr/>
              <p14:nvPr/>
            </p14:nvContentPartPr>
            <p14:xfrm>
              <a:off x="1970760" y="4931440"/>
              <a:ext cx="173880" cy="273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62120" y="4922440"/>
                <a:ext cx="1915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14:cNvPr>
              <p14:cNvContentPartPr/>
              <p14:nvPr/>
            </p14:nvContentPartPr>
            <p14:xfrm>
              <a:off x="1463520" y="3364360"/>
              <a:ext cx="6432840" cy="14817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54520" y="3355720"/>
                <a:ext cx="6450480" cy="149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14:cNvPr>
              <p14:cNvContentPartPr/>
              <p14:nvPr/>
            </p14:nvContentPartPr>
            <p14:xfrm>
              <a:off x="4416240" y="4158520"/>
              <a:ext cx="2349720" cy="2156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07240" y="4149520"/>
                <a:ext cx="2367360" cy="21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F7CC82-37B0-4DAE-AB65-3B82D3B29D15}"/>
                  </a:ext>
                </a:extLst>
              </p14:cNvPr>
              <p14:cNvContentPartPr/>
              <p14:nvPr/>
            </p14:nvContentPartPr>
            <p14:xfrm>
              <a:off x="4104120" y="6271360"/>
              <a:ext cx="162720" cy="194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F7CC82-37B0-4DAE-AB65-3B82D3B29D1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95120" y="6262360"/>
                <a:ext cx="1803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0E3119-D331-427A-820C-0977899060A0}"/>
                  </a:ext>
                </a:extLst>
              </p14:cNvPr>
              <p14:cNvContentPartPr/>
              <p14:nvPr/>
            </p14:nvContentPartPr>
            <p14:xfrm>
              <a:off x="4830960" y="6214120"/>
              <a:ext cx="202320" cy="20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0E3119-D331-427A-820C-0977899060A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822320" y="6205480"/>
                <a:ext cx="219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EB5A6BB-91B1-4D5A-91D2-1BB8C43F2FB0}"/>
                  </a:ext>
                </a:extLst>
              </p14:cNvPr>
              <p14:cNvContentPartPr/>
              <p14:nvPr/>
            </p14:nvContentPartPr>
            <p14:xfrm>
              <a:off x="4557720" y="6039520"/>
              <a:ext cx="110880" cy="139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EB5A6BB-91B1-4D5A-91D2-1BB8C43F2F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8720" y="6030520"/>
                <a:ext cx="1285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631BF3-9522-4C65-BD93-206D587AE459}"/>
                  </a:ext>
                </a:extLst>
              </p14:cNvPr>
              <p14:cNvContentPartPr/>
              <p14:nvPr/>
            </p14:nvContentPartPr>
            <p14:xfrm>
              <a:off x="5174400" y="6434800"/>
              <a:ext cx="273600" cy="4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631BF3-9522-4C65-BD93-206D587AE4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65400" y="6426160"/>
                <a:ext cx="2912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5BA7A1-757C-4A9B-8D41-22652A64D943}"/>
                  </a:ext>
                </a:extLst>
              </p14:cNvPr>
              <p14:cNvContentPartPr/>
              <p14:nvPr/>
            </p14:nvContentPartPr>
            <p14:xfrm>
              <a:off x="6109320" y="5927920"/>
              <a:ext cx="526680" cy="401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5BA7A1-757C-4A9B-8D41-22652A64D94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00680" y="5919280"/>
                <a:ext cx="5443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493082-ACE3-4A06-BB0E-2653C3E678CB}"/>
                  </a:ext>
                </a:extLst>
              </p14:cNvPr>
              <p14:cNvContentPartPr/>
              <p14:nvPr/>
            </p14:nvContentPartPr>
            <p14:xfrm>
              <a:off x="5581200" y="6174520"/>
              <a:ext cx="347040" cy="432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493082-ACE3-4A06-BB0E-2653C3E678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2560" y="6165520"/>
                <a:ext cx="36468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14:cNvPr>
              <p14:cNvContentPartPr/>
              <p14:nvPr/>
            </p14:nvContentPartPr>
            <p14:xfrm>
              <a:off x="5187000" y="2402080"/>
              <a:ext cx="227160" cy="22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178000" y="2393426"/>
                <a:ext cx="244800" cy="239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14:cNvPr>
              <p14:cNvContentPartPr/>
              <p14:nvPr/>
            </p14:nvContentPartPr>
            <p14:xfrm>
              <a:off x="4500480" y="2157280"/>
              <a:ext cx="540000" cy="41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91480" y="2148288"/>
                <a:ext cx="557640" cy="435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14:cNvPr>
              <p14:cNvContentPartPr/>
              <p14:nvPr/>
            </p14:nvContentPartPr>
            <p14:xfrm>
              <a:off x="6729600" y="22933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20960" y="2284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14:cNvPr>
              <p14:cNvContentPartPr/>
              <p14:nvPr/>
            </p14:nvContentPartPr>
            <p14:xfrm>
              <a:off x="7433760" y="2237920"/>
              <a:ext cx="3672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424760" y="2228920"/>
                <a:ext cx="5436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14:cNvPr>
              <p14:cNvContentPartPr/>
              <p14:nvPr/>
            </p14:nvContentPartPr>
            <p14:xfrm>
              <a:off x="7567320" y="2520160"/>
              <a:ext cx="13320" cy="6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558320" y="2511520"/>
                <a:ext cx="309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14:cNvPr>
              <p14:cNvContentPartPr/>
              <p14:nvPr/>
            </p14:nvContentPartPr>
            <p14:xfrm>
              <a:off x="7622400" y="2245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13760" y="2236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14:cNvPr>
              <p14:cNvContentPartPr/>
              <p14:nvPr/>
            </p14:nvContentPartPr>
            <p14:xfrm>
              <a:off x="7667400" y="2422240"/>
              <a:ext cx="302040" cy="19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58760" y="2413240"/>
                <a:ext cx="319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14:cNvPr>
              <p14:cNvContentPartPr/>
              <p14:nvPr/>
            </p14:nvContentPartPr>
            <p14:xfrm>
              <a:off x="8071320" y="2366440"/>
              <a:ext cx="271440" cy="249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62320" y="2357440"/>
                <a:ext cx="28908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14:cNvPr>
              <p14:cNvContentPartPr/>
              <p14:nvPr/>
            </p14:nvContentPartPr>
            <p14:xfrm>
              <a:off x="6704400" y="2457520"/>
              <a:ext cx="610920" cy="16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695760" y="2448880"/>
                <a:ext cx="628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14:cNvPr>
              <p14:cNvContentPartPr/>
              <p14:nvPr/>
            </p14:nvContentPartPr>
            <p14:xfrm>
              <a:off x="5793240" y="2416840"/>
              <a:ext cx="534960" cy="202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84246" y="2407840"/>
                <a:ext cx="552588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14:cNvPr>
              <p14:cNvContentPartPr/>
              <p14:nvPr/>
            </p14:nvContentPartPr>
            <p14:xfrm>
              <a:off x="426000" y="2197960"/>
              <a:ext cx="3631320" cy="9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00" y="2189317"/>
                <a:ext cx="3648960" cy="1005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14:cNvPr>
              <p14:cNvContentPartPr/>
              <p14:nvPr/>
            </p14:nvContentPartPr>
            <p14:xfrm>
              <a:off x="4137960" y="2807080"/>
              <a:ext cx="24588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28960" y="2798080"/>
                <a:ext cx="263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14:cNvPr>
              <p14:cNvContentPartPr/>
              <p14:nvPr/>
            </p14:nvContentPartPr>
            <p14:xfrm>
              <a:off x="4441080" y="2850280"/>
              <a:ext cx="214920" cy="22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432080" y="2841280"/>
                <a:ext cx="232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14:cNvPr>
              <p14:cNvContentPartPr/>
              <p14:nvPr/>
            </p14:nvContentPartPr>
            <p14:xfrm>
              <a:off x="4725120" y="2859280"/>
              <a:ext cx="186840" cy="219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16120" y="2850280"/>
                <a:ext cx="2044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14:cNvPr>
              <p14:cNvContentPartPr/>
              <p14:nvPr/>
            </p14:nvContentPartPr>
            <p14:xfrm>
              <a:off x="5027520" y="2844880"/>
              <a:ext cx="8172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18520" y="2836240"/>
                <a:ext cx="993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14:cNvPr>
              <p14:cNvContentPartPr/>
              <p14:nvPr/>
            </p14:nvContentPartPr>
            <p14:xfrm>
              <a:off x="4978200" y="2819680"/>
              <a:ext cx="218880" cy="13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969200" y="2811040"/>
                <a:ext cx="236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14:cNvPr>
              <p14:cNvContentPartPr/>
              <p14:nvPr/>
            </p14:nvContentPartPr>
            <p14:xfrm>
              <a:off x="4860120" y="3025240"/>
              <a:ext cx="336960" cy="66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51480" y="3016240"/>
                <a:ext cx="3546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14:cNvPr>
              <p14:cNvContentPartPr/>
              <p14:nvPr/>
            </p14:nvContentPartPr>
            <p14:xfrm>
              <a:off x="5343960" y="2874040"/>
              <a:ext cx="29520" cy="30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35320" y="28654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14:cNvPr>
              <p14:cNvContentPartPr/>
              <p14:nvPr/>
            </p14:nvContentPartPr>
            <p14:xfrm>
              <a:off x="5329560" y="2996080"/>
              <a:ext cx="22320" cy="16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20560" y="2987440"/>
                <a:ext cx="399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14:cNvPr>
              <p14:cNvContentPartPr/>
              <p14:nvPr/>
            </p14:nvContentPartPr>
            <p14:xfrm>
              <a:off x="5519640" y="2803840"/>
              <a:ext cx="322200" cy="28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11000" y="2794840"/>
                <a:ext cx="339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14:cNvPr>
              <p14:cNvContentPartPr/>
              <p14:nvPr/>
            </p14:nvContentPartPr>
            <p14:xfrm>
              <a:off x="5923560" y="2924080"/>
              <a:ext cx="97560" cy="107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14920" y="2915080"/>
                <a:ext cx="115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14:cNvPr>
              <p14:cNvContentPartPr/>
              <p14:nvPr/>
            </p14:nvContentPartPr>
            <p14:xfrm>
              <a:off x="6259800" y="2716360"/>
              <a:ext cx="240120" cy="469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51160" y="2707360"/>
                <a:ext cx="25776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14:cNvPr>
              <p14:cNvContentPartPr/>
              <p14:nvPr/>
            </p14:nvContentPartPr>
            <p14:xfrm>
              <a:off x="6542760" y="2901760"/>
              <a:ext cx="72000" cy="160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34120" y="2893120"/>
                <a:ext cx="89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14:cNvPr>
              <p14:cNvContentPartPr/>
              <p14:nvPr/>
            </p14:nvContentPartPr>
            <p14:xfrm>
              <a:off x="6691440" y="2951080"/>
              <a:ext cx="37440" cy="74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682440" y="2942080"/>
                <a:ext cx="55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14:cNvPr>
              <p14:cNvContentPartPr/>
              <p14:nvPr/>
            </p14:nvContentPartPr>
            <p14:xfrm>
              <a:off x="6731760" y="2830480"/>
              <a:ext cx="38160" cy="50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23120" y="2821480"/>
                <a:ext cx="558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14:cNvPr>
              <p14:cNvContentPartPr/>
              <p14:nvPr/>
            </p14:nvContentPartPr>
            <p14:xfrm>
              <a:off x="6839760" y="2911120"/>
              <a:ext cx="231120" cy="107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0760" y="2902480"/>
                <a:ext cx="248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14:cNvPr>
              <p14:cNvContentPartPr/>
              <p14:nvPr/>
            </p14:nvContentPartPr>
            <p14:xfrm>
              <a:off x="7148640" y="2740120"/>
              <a:ext cx="46800" cy="270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139640" y="2731480"/>
                <a:ext cx="6444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14:cNvPr>
              <p14:cNvContentPartPr/>
              <p14:nvPr/>
            </p14:nvContentPartPr>
            <p14:xfrm>
              <a:off x="7020840" y="2888800"/>
              <a:ext cx="241560" cy="2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1840" y="2879800"/>
                <a:ext cx="2592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14:cNvPr>
              <p14:cNvContentPartPr/>
              <p14:nvPr/>
            </p14:nvContentPartPr>
            <p14:xfrm>
              <a:off x="7367880" y="2897800"/>
              <a:ext cx="27360" cy="127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359240" y="2889160"/>
                <a:ext cx="4500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14:cNvPr>
              <p14:cNvContentPartPr/>
              <p14:nvPr/>
            </p14:nvContentPartPr>
            <p14:xfrm>
              <a:off x="7384800" y="2777200"/>
              <a:ext cx="6840" cy="5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375800" y="2768560"/>
                <a:ext cx="24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14:cNvPr>
              <p14:cNvContentPartPr/>
              <p14:nvPr/>
            </p14:nvContentPartPr>
            <p14:xfrm>
              <a:off x="7489200" y="2815720"/>
              <a:ext cx="55440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480560" y="2807080"/>
                <a:ext cx="5720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14:cNvPr>
              <p14:cNvContentPartPr/>
              <p14:nvPr/>
            </p14:nvContentPartPr>
            <p14:xfrm>
              <a:off x="3475200" y="3147280"/>
              <a:ext cx="4687920" cy="160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457200" y="3111280"/>
                <a:ext cx="4723560" cy="23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6319743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14:cNvPr>
              <p14:cNvContentPartPr/>
              <p14:nvPr/>
            </p14:nvContentPartPr>
            <p14:xfrm>
              <a:off x="699240" y="147760"/>
              <a:ext cx="563040" cy="365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0240" y="138760"/>
                <a:ext cx="58068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14:cNvPr>
              <p14:cNvContentPartPr/>
              <p14:nvPr/>
            </p14:nvContentPartPr>
            <p14:xfrm>
              <a:off x="8159160" y="251080"/>
              <a:ext cx="632160" cy="342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50515" y="242080"/>
                <a:ext cx="64981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14:cNvPr>
              <p14:cNvContentPartPr/>
              <p14:nvPr/>
            </p14:nvContentPartPr>
            <p14:xfrm>
              <a:off x="391440" y="732040"/>
              <a:ext cx="288720" cy="14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2800" y="723400"/>
                <a:ext cx="3063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14:cNvPr>
              <p14:cNvContentPartPr/>
              <p14:nvPr/>
            </p14:nvContentPartPr>
            <p14:xfrm>
              <a:off x="789240" y="593080"/>
              <a:ext cx="4640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247" y="584092"/>
                <a:ext cx="481666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14:cNvPr>
              <p14:cNvContentPartPr/>
              <p14:nvPr/>
            </p14:nvContentPartPr>
            <p14:xfrm>
              <a:off x="1539840" y="142360"/>
              <a:ext cx="3032640" cy="79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1199" y="133720"/>
                <a:ext cx="3050282" cy="81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14:cNvPr>
              <p14:cNvContentPartPr/>
              <p14:nvPr/>
            </p14:nvContentPartPr>
            <p14:xfrm>
              <a:off x="4761120" y="134440"/>
              <a:ext cx="3124800" cy="969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52480" y="125443"/>
                <a:ext cx="3142440" cy="9867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14:cNvPr>
              <p14:cNvContentPartPr/>
              <p14:nvPr/>
            </p14:nvContentPartPr>
            <p14:xfrm>
              <a:off x="4751040" y="1252960"/>
              <a:ext cx="236520" cy="11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2400" y="1244320"/>
                <a:ext cx="254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14:cNvPr>
              <p14:cNvContentPartPr/>
              <p14:nvPr/>
            </p14:nvContentPartPr>
            <p14:xfrm>
              <a:off x="5286720" y="1083760"/>
              <a:ext cx="1066320" cy="36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8080" y="1075112"/>
                <a:ext cx="1083960" cy="387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14:cNvPr>
              <p14:cNvContentPartPr/>
              <p14:nvPr/>
            </p14:nvContentPartPr>
            <p14:xfrm>
              <a:off x="6507840" y="644920"/>
              <a:ext cx="1718640" cy="7225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635924"/>
                <a:ext cx="1736280" cy="740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14:cNvPr>
              <p14:cNvContentPartPr/>
              <p14:nvPr/>
            </p14:nvContentPartPr>
            <p14:xfrm>
              <a:off x="8414760" y="1200040"/>
              <a:ext cx="381600" cy="179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6120" y="1191040"/>
                <a:ext cx="399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14:cNvPr>
              <p14:cNvContentPartPr/>
              <p14:nvPr/>
            </p14:nvContentPartPr>
            <p14:xfrm>
              <a:off x="4686600" y="1462840"/>
              <a:ext cx="325080" cy="493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77960" y="1453840"/>
                <a:ext cx="34272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14:cNvPr>
              <p14:cNvContentPartPr/>
              <p14:nvPr/>
            </p14:nvContentPartPr>
            <p14:xfrm>
              <a:off x="7746600" y="1576600"/>
              <a:ext cx="224280" cy="233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37600" y="1567614"/>
                <a:ext cx="241920" cy="250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14:cNvPr>
              <p14:cNvContentPartPr/>
              <p14:nvPr/>
            </p14:nvContentPartPr>
            <p14:xfrm>
              <a:off x="7092840" y="1466080"/>
              <a:ext cx="420840" cy="333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4193" y="1457080"/>
                <a:ext cx="438495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14:cNvPr>
              <p14:cNvContentPartPr/>
              <p14:nvPr/>
            </p14:nvContentPartPr>
            <p14:xfrm>
              <a:off x="6022560" y="1625560"/>
              <a:ext cx="820080" cy="179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13920" y="1616560"/>
                <a:ext cx="8377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14:cNvPr>
              <p14:cNvContentPartPr/>
              <p14:nvPr/>
            </p14:nvContentPartPr>
            <p14:xfrm>
              <a:off x="5219400" y="1535200"/>
              <a:ext cx="615960" cy="2844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10760" y="1526560"/>
                <a:ext cx="633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14:cNvPr>
              <p14:cNvContentPartPr/>
              <p14:nvPr/>
            </p14:nvContentPartPr>
            <p14:xfrm>
              <a:off x="242400" y="1044880"/>
              <a:ext cx="4264200" cy="1424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401" y="1036238"/>
                <a:ext cx="4281839" cy="1441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14:cNvPr>
              <p14:cNvContentPartPr/>
              <p14:nvPr/>
            </p14:nvContentPartPr>
            <p14:xfrm>
              <a:off x="6326040" y="199384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17400" y="1985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14:cNvPr>
              <p14:cNvContentPartPr/>
              <p14:nvPr/>
            </p14:nvContentPartPr>
            <p14:xfrm>
              <a:off x="1970760" y="4931440"/>
              <a:ext cx="173880" cy="273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62120" y="4922440"/>
                <a:ext cx="1915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14:cNvPr>
              <p14:cNvContentPartPr/>
              <p14:nvPr/>
            </p14:nvContentPartPr>
            <p14:xfrm>
              <a:off x="1463520" y="3364360"/>
              <a:ext cx="6432840" cy="14817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54520" y="3355720"/>
                <a:ext cx="6450480" cy="149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14:cNvPr>
              <p14:cNvContentPartPr/>
              <p14:nvPr/>
            </p14:nvContentPartPr>
            <p14:xfrm>
              <a:off x="4416240" y="4158520"/>
              <a:ext cx="2349720" cy="2156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07240" y="4149520"/>
                <a:ext cx="2367360" cy="21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F7CC82-37B0-4DAE-AB65-3B82D3B29D15}"/>
                  </a:ext>
                </a:extLst>
              </p14:cNvPr>
              <p14:cNvContentPartPr/>
              <p14:nvPr/>
            </p14:nvContentPartPr>
            <p14:xfrm>
              <a:off x="4104120" y="6271360"/>
              <a:ext cx="162720" cy="194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F7CC82-37B0-4DAE-AB65-3B82D3B29D1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95120" y="6262360"/>
                <a:ext cx="1803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0E3119-D331-427A-820C-0977899060A0}"/>
                  </a:ext>
                </a:extLst>
              </p14:cNvPr>
              <p14:cNvContentPartPr/>
              <p14:nvPr/>
            </p14:nvContentPartPr>
            <p14:xfrm>
              <a:off x="4830960" y="6214120"/>
              <a:ext cx="202320" cy="20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0E3119-D331-427A-820C-0977899060A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822320" y="6205480"/>
                <a:ext cx="219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EB5A6BB-91B1-4D5A-91D2-1BB8C43F2FB0}"/>
                  </a:ext>
                </a:extLst>
              </p14:cNvPr>
              <p14:cNvContentPartPr/>
              <p14:nvPr/>
            </p14:nvContentPartPr>
            <p14:xfrm>
              <a:off x="4557720" y="6039520"/>
              <a:ext cx="110880" cy="139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EB5A6BB-91B1-4D5A-91D2-1BB8C43F2F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8720" y="6030520"/>
                <a:ext cx="1285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631BF3-9522-4C65-BD93-206D587AE459}"/>
                  </a:ext>
                </a:extLst>
              </p14:cNvPr>
              <p14:cNvContentPartPr/>
              <p14:nvPr/>
            </p14:nvContentPartPr>
            <p14:xfrm>
              <a:off x="5174400" y="6434800"/>
              <a:ext cx="273600" cy="4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631BF3-9522-4C65-BD93-206D587AE4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65400" y="6426160"/>
                <a:ext cx="2912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5BA7A1-757C-4A9B-8D41-22652A64D943}"/>
                  </a:ext>
                </a:extLst>
              </p14:cNvPr>
              <p14:cNvContentPartPr/>
              <p14:nvPr/>
            </p14:nvContentPartPr>
            <p14:xfrm>
              <a:off x="6109320" y="5927920"/>
              <a:ext cx="526680" cy="401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5BA7A1-757C-4A9B-8D41-22652A64D94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00680" y="5919280"/>
                <a:ext cx="5443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493082-ACE3-4A06-BB0E-2653C3E678CB}"/>
                  </a:ext>
                </a:extLst>
              </p14:cNvPr>
              <p14:cNvContentPartPr/>
              <p14:nvPr/>
            </p14:nvContentPartPr>
            <p14:xfrm>
              <a:off x="5581200" y="6174520"/>
              <a:ext cx="347040" cy="432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493082-ACE3-4A06-BB0E-2653C3E678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2560" y="6165520"/>
                <a:ext cx="36468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4D8908F-C5C6-423D-B9CA-900F12535083}"/>
                  </a:ext>
                </a:extLst>
              </p14:cNvPr>
              <p14:cNvContentPartPr/>
              <p14:nvPr/>
            </p14:nvContentPartPr>
            <p14:xfrm>
              <a:off x="2042400" y="5340760"/>
              <a:ext cx="385200" cy="181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4D8908F-C5C6-423D-B9CA-900F1253508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33408" y="5332120"/>
                <a:ext cx="402824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F47918-7F1D-4D45-9CB1-8DECC792EB6B}"/>
                  </a:ext>
                </a:extLst>
              </p14:cNvPr>
              <p14:cNvContentPartPr/>
              <p14:nvPr/>
            </p14:nvContentPartPr>
            <p14:xfrm>
              <a:off x="1426080" y="5319520"/>
              <a:ext cx="523080" cy="216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F47918-7F1D-4D45-9CB1-8DECC792EB6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17080" y="5310880"/>
                <a:ext cx="540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4F6DC87-0F17-4B66-911B-A1CD019E4615}"/>
                  </a:ext>
                </a:extLst>
              </p14:cNvPr>
              <p14:cNvContentPartPr/>
              <p14:nvPr/>
            </p14:nvContentPartPr>
            <p14:xfrm>
              <a:off x="697080" y="5135200"/>
              <a:ext cx="626040" cy="351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4F6DC87-0F17-4B66-911B-A1CD019E461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8080" y="5126560"/>
                <a:ext cx="64368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8751224-BD32-4314-9B45-DACB42ABA243}"/>
                  </a:ext>
                </a:extLst>
              </p14:cNvPr>
              <p14:cNvContentPartPr/>
              <p14:nvPr/>
            </p14:nvContentPartPr>
            <p14:xfrm>
              <a:off x="264360" y="5647120"/>
              <a:ext cx="244080" cy="319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8751224-BD32-4314-9B45-DACB42ABA24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5360" y="5638120"/>
                <a:ext cx="2617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413D2DD-C9AD-47F9-9641-90B7D628D35B}"/>
                  </a:ext>
                </a:extLst>
              </p14:cNvPr>
              <p14:cNvContentPartPr/>
              <p14:nvPr/>
            </p14:nvContentPartPr>
            <p14:xfrm>
              <a:off x="802560" y="5671960"/>
              <a:ext cx="1414800" cy="50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413D2DD-C9AD-47F9-9641-90B7D628D35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93560" y="5663314"/>
                <a:ext cx="1432440" cy="5266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8E3FAD-F926-4E96-945B-8D023C38D37B}"/>
                  </a:ext>
                </a:extLst>
              </p14:cNvPr>
              <p14:cNvContentPartPr/>
              <p14:nvPr/>
            </p14:nvContentPartPr>
            <p14:xfrm>
              <a:off x="2375760" y="5706160"/>
              <a:ext cx="535680" cy="195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8E3FAD-F926-4E96-945B-8D023C38D3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67120" y="5697160"/>
                <a:ext cx="55332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14BB541-C2BA-4475-8D75-282F0D42F2F8}"/>
                  </a:ext>
                </a:extLst>
              </p14:cNvPr>
              <p14:cNvContentPartPr/>
              <p14:nvPr/>
            </p14:nvContentPartPr>
            <p14:xfrm>
              <a:off x="3050400" y="5678080"/>
              <a:ext cx="380160" cy="230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14BB541-C2BA-4475-8D75-282F0D42F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41760" y="5669426"/>
                <a:ext cx="397800" cy="2480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C9CCEFB-0F61-4D78-98BD-28D38DCEF8D8}"/>
                  </a:ext>
                </a:extLst>
              </p14:cNvPr>
              <p14:cNvContentPartPr/>
              <p14:nvPr/>
            </p14:nvContentPartPr>
            <p14:xfrm>
              <a:off x="753240" y="6031240"/>
              <a:ext cx="2741400" cy="53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C9CCEFB-0F61-4D78-98BD-28D38DCEF8D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5600" y="5995600"/>
                <a:ext cx="27770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14:cNvPr>
              <p14:cNvContentPartPr/>
              <p14:nvPr/>
            </p14:nvContentPartPr>
            <p14:xfrm>
              <a:off x="5187000" y="2402080"/>
              <a:ext cx="227160" cy="22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178000" y="2393426"/>
                <a:ext cx="244800" cy="239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14:cNvPr>
              <p14:cNvContentPartPr/>
              <p14:nvPr/>
            </p14:nvContentPartPr>
            <p14:xfrm>
              <a:off x="4500480" y="2157280"/>
              <a:ext cx="540000" cy="41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91480" y="2148288"/>
                <a:ext cx="557640" cy="435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14:cNvPr>
              <p14:cNvContentPartPr/>
              <p14:nvPr/>
            </p14:nvContentPartPr>
            <p14:xfrm>
              <a:off x="6729600" y="22933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20960" y="2284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14:cNvPr>
              <p14:cNvContentPartPr/>
              <p14:nvPr/>
            </p14:nvContentPartPr>
            <p14:xfrm>
              <a:off x="7433760" y="2237920"/>
              <a:ext cx="3672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424760" y="2228920"/>
                <a:ext cx="5436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14:cNvPr>
              <p14:cNvContentPartPr/>
              <p14:nvPr/>
            </p14:nvContentPartPr>
            <p14:xfrm>
              <a:off x="7567320" y="2520160"/>
              <a:ext cx="13320" cy="6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558320" y="2511520"/>
                <a:ext cx="309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14:cNvPr>
              <p14:cNvContentPartPr/>
              <p14:nvPr/>
            </p14:nvContentPartPr>
            <p14:xfrm>
              <a:off x="7622400" y="2245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13760" y="2236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14:cNvPr>
              <p14:cNvContentPartPr/>
              <p14:nvPr/>
            </p14:nvContentPartPr>
            <p14:xfrm>
              <a:off x="7667400" y="2422240"/>
              <a:ext cx="302040" cy="19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658760" y="2413240"/>
                <a:ext cx="319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14:cNvPr>
              <p14:cNvContentPartPr/>
              <p14:nvPr/>
            </p14:nvContentPartPr>
            <p14:xfrm>
              <a:off x="8071320" y="2366440"/>
              <a:ext cx="271440" cy="249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062320" y="2357440"/>
                <a:ext cx="28908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14:cNvPr>
              <p14:cNvContentPartPr/>
              <p14:nvPr/>
            </p14:nvContentPartPr>
            <p14:xfrm>
              <a:off x="6704400" y="2457520"/>
              <a:ext cx="610920" cy="16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695760" y="2448880"/>
                <a:ext cx="628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14:cNvPr>
              <p14:cNvContentPartPr/>
              <p14:nvPr/>
            </p14:nvContentPartPr>
            <p14:xfrm>
              <a:off x="5793240" y="2416840"/>
              <a:ext cx="534960" cy="202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84246" y="2407840"/>
                <a:ext cx="552588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14:cNvPr>
              <p14:cNvContentPartPr/>
              <p14:nvPr/>
            </p14:nvContentPartPr>
            <p14:xfrm>
              <a:off x="426000" y="2197960"/>
              <a:ext cx="3631320" cy="9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7000" y="2189317"/>
                <a:ext cx="3648960" cy="1005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14:cNvPr>
              <p14:cNvContentPartPr/>
              <p14:nvPr/>
            </p14:nvContentPartPr>
            <p14:xfrm>
              <a:off x="4137960" y="2807080"/>
              <a:ext cx="24588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28960" y="2798080"/>
                <a:ext cx="263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14:cNvPr>
              <p14:cNvContentPartPr/>
              <p14:nvPr/>
            </p14:nvContentPartPr>
            <p14:xfrm>
              <a:off x="4441080" y="2850280"/>
              <a:ext cx="214920" cy="22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32080" y="2841280"/>
                <a:ext cx="232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14:cNvPr>
              <p14:cNvContentPartPr/>
              <p14:nvPr/>
            </p14:nvContentPartPr>
            <p14:xfrm>
              <a:off x="4725120" y="2859280"/>
              <a:ext cx="186840" cy="219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16120" y="2850280"/>
                <a:ext cx="2044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14:cNvPr>
              <p14:cNvContentPartPr/>
              <p14:nvPr/>
            </p14:nvContentPartPr>
            <p14:xfrm>
              <a:off x="5027520" y="2844880"/>
              <a:ext cx="8172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018520" y="2836240"/>
                <a:ext cx="993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14:cNvPr>
              <p14:cNvContentPartPr/>
              <p14:nvPr/>
            </p14:nvContentPartPr>
            <p14:xfrm>
              <a:off x="4978200" y="2819680"/>
              <a:ext cx="218880" cy="13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69200" y="2811040"/>
                <a:ext cx="236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14:cNvPr>
              <p14:cNvContentPartPr/>
              <p14:nvPr/>
            </p14:nvContentPartPr>
            <p14:xfrm>
              <a:off x="4860120" y="3025240"/>
              <a:ext cx="336960" cy="66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851480" y="3016240"/>
                <a:ext cx="3546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14:cNvPr>
              <p14:cNvContentPartPr/>
              <p14:nvPr/>
            </p14:nvContentPartPr>
            <p14:xfrm>
              <a:off x="5343960" y="2874040"/>
              <a:ext cx="29520" cy="30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335320" y="28654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14:cNvPr>
              <p14:cNvContentPartPr/>
              <p14:nvPr/>
            </p14:nvContentPartPr>
            <p14:xfrm>
              <a:off x="5329560" y="2996080"/>
              <a:ext cx="22320" cy="16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20560" y="2987440"/>
                <a:ext cx="399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14:cNvPr>
              <p14:cNvContentPartPr/>
              <p14:nvPr/>
            </p14:nvContentPartPr>
            <p14:xfrm>
              <a:off x="5519640" y="2803840"/>
              <a:ext cx="322200" cy="28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511000" y="2794840"/>
                <a:ext cx="339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14:cNvPr>
              <p14:cNvContentPartPr/>
              <p14:nvPr/>
            </p14:nvContentPartPr>
            <p14:xfrm>
              <a:off x="5923560" y="2924080"/>
              <a:ext cx="97560" cy="107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14920" y="2915080"/>
                <a:ext cx="115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14:cNvPr>
              <p14:cNvContentPartPr/>
              <p14:nvPr/>
            </p14:nvContentPartPr>
            <p14:xfrm>
              <a:off x="6259800" y="2716360"/>
              <a:ext cx="240120" cy="469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51160" y="2707360"/>
                <a:ext cx="25776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14:cNvPr>
              <p14:cNvContentPartPr/>
              <p14:nvPr/>
            </p14:nvContentPartPr>
            <p14:xfrm>
              <a:off x="6542760" y="2901760"/>
              <a:ext cx="72000" cy="160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34120" y="2893120"/>
                <a:ext cx="89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14:cNvPr>
              <p14:cNvContentPartPr/>
              <p14:nvPr/>
            </p14:nvContentPartPr>
            <p14:xfrm>
              <a:off x="6691440" y="2951080"/>
              <a:ext cx="37440" cy="74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82440" y="2942080"/>
                <a:ext cx="55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14:cNvPr>
              <p14:cNvContentPartPr/>
              <p14:nvPr/>
            </p14:nvContentPartPr>
            <p14:xfrm>
              <a:off x="6731760" y="2830480"/>
              <a:ext cx="38160" cy="50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723120" y="2821480"/>
                <a:ext cx="558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14:cNvPr>
              <p14:cNvContentPartPr/>
              <p14:nvPr/>
            </p14:nvContentPartPr>
            <p14:xfrm>
              <a:off x="6839760" y="2911120"/>
              <a:ext cx="231120" cy="107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830760" y="2902480"/>
                <a:ext cx="248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14:cNvPr>
              <p14:cNvContentPartPr/>
              <p14:nvPr/>
            </p14:nvContentPartPr>
            <p14:xfrm>
              <a:off x="7148640" y="2740120"/>
              <a:ext cx="46800" cy="270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39640" y="2731480"/>
                <a:ext cx="6444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14:cNvPr>
              <p14:cNvContentPartPr/>
              <p14:nvPr/>
            </p14:nvContentPartPr>
            <p14:xfrm>
              <a:off x="7020840" y="2888800"/>
              <a:ext cx="241560" cy="2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011840" y="2879800"/>
                <a:ext cx="2592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14:cNvPr>
              <p14:cNvContentPartPr/>
              <p14:nvPr/>
            </p14:nvContentPartPr>
            <p14:xfrm>
              <a:off x="7367880" y="2897800"/>
              <a:ext cx="27360" cy="127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59240" y="2889160"/>
                <a:ext cx="4500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14:cNvPr>
              <p14:cNvContentPartPr/>
              <p14:nvPr/>
            </p14:nvContentPartPr>
            <p14:xfrm>
              <a:off x="7384800" y="2777200"/>
              <a:ext cx="6840" cy="5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375800" y="2768560"/>
                <a:ext cx="24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14:cNvPr>
              <p14:cNvContentPartPr/>
              <p14:nvPr/>
            </p14:nvContentPartPr>
            <p14:xfrm>
              <a:off x="7489200" y="2815720"/>
              <a:ext cx="55440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80560" y="2807080"/>
                <a:ext cx="5720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14:cNvPr>
              <p14:cNvContentPartPr/>
              <p14:nvPr/>
            </p14:nvContentPartPr>
            <p14:xfrm>
              <a:off x="3475200" y="3147280"/>
              <a:ext cx="4687920" cy="160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457200" y="3111280"/>
                <a:ext cx="4723560" cy="23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454377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14:cNvPr>
              <p14:cNvContentPartPr/>
              <p14:nvPr/>
            </p14:nvContentPartPr>
            <p14:xfrm>
              <a:off x="699240" y="147760"/>
              <a:ext cx="563040" cy="365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0240" y="138760"/>
                <a:ext cx="58068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14:cNvPr>
              <p14:cNvContentPartPr/>
              <p14:nvPr/>
            </p14:nvContentPartPr>
            <p14:xfrm>
              <a:off x="8159160" y="251080"/>
              <a:ext cx="632160" cy="342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50515" y="242080"/>
                <a:ext cx="64981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14:cNvPr>
              <p14:cNvContentPartPr/>
              <p14:nvPr/>
            </p14:nvContentPartPr>
            <p14:xfrm>
              <a:off x="391440" y="732040"/>
              <a:ext cx="288720" cy="14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2800" y="723400"/>
                <a:ext cx="3063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14:cNvPr>
              <p14:cNvContentPartPr/>
              <p14:nvPr/>
            </p14:nvContentPartPr>
            <p14:xfrm>
              <a:off x="789240" y="593080"/>
              <a:ext cx="4640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247" y="584092"/>
                <a:ext cx="481666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14:cNvPr>
              <p14:cNvContentPartPr/>
              <p14:nvPr/>
            </p14:nvContentPartPr>
            <p14:xfrm>
              <a:off x="1539840" y="142360"/>
              <a:ext cx="3032640" cy="79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1199" y="133720"/>
                <a:ext cx="3050282" cy="81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14:cNvPr>
              <p14:cNvContentPartPr/>
              <p14:nvPr/>
            </p14:nvContentPartPr>
            <p14:xfrm>
              <a:off x="4761120" y="134440"/>
              <a:ext cx="3124800" cy="969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52480" y="125443"/>
                <a:ext cx="3142440" cy="9867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14:cNvPr>
              <p14:cNvContentPartPr/>
              <p14:nvPr/>
            </p14:nvContentPartPr>
            <p14:xfrm>
              <a:off x="4751040" y="1252960"/>
              <a:ext cx="236520" cy="11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2400" y="1244320"/>
                <a:ext cx="254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14:cNvPr>
              <p14:cNvContentPartPr/>
              <p14:nvPr/>
            </p14:nvContentPartPr>
            <p14:xfrm>
              <a:off x="5286720" y="1083760"/>
              <a:ext cx="1066320" cy="36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8080" y="1075112"/>
                <a:ext cx="1083960" cy="387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14:cNvPr>
              <p14:cNvContentPartPr/>
              <p14:nvPr/>
            </p14:nvContentPartPr>
            <p14:xfrm>
              <a:off x="6507840" y="644920"/>
              <a:ext cx="1718640" cy="7225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635924"/>
                <a:ext cx="1736280" cy="740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14:cNvPr>
              <p14:cNvContentPartPr/>
              <p14:nvPr/>
            </p14:nvContentPartPr>
            <p14:xfrm>
              <a:off x="8414760" y="1200040"/>
              <a:ext cx="381600" cy="179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6120" y="1191040"/>
                <a:ext cx="399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14:cNvPr>
              <p14:cNvContentPartPr/>
              <p14:nvPr/>
            </p14:nvContentPartPr>
            <p14:xfrm>
              <a:off x="4686600" y="1462840"/>
              <a:ext cx="325080" cy="493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77960" y="1453840"/>
                <a:ext cx="34272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14:cNvPr>
              <p14:cNvContentPartPr/>
              <p14:nvPr/>
            </p14:nvContentPartPr>
            <p14:xfrm>
              <a:off x="7746600" y="1576600"/>
              <a:ext cx="224280" cy="233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37600" y="1567614"/>
                <a:ext cx="241920" cy="250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14:cNvPr>
              <p14:cNvContentPartPr/>
              <p14:nvPr/>
            </p14:nvContentPartPr>
            <p14:xfrm>
              <a:off x="7092840" y="1466080"/>
              <a:ext cx="420840" cy="333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4193" y="1457080"/>
                <a:ext cx="438495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14:cNvPr>
              <p14:cNvContentPartPr/>
              <p14:nvPr/>
            </p14:nvContentPartPr>
            <p14:xfrm>
              <a:off x="6022560" y="1625560"/>
              <a:ext cx="820080" cy="179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13920" y="1616560"/>
                <a:ext cx="8377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14:cNvPr>
              <p14:cNvContentPartPr/>
              <p14:nvPr/>
            </p14:nvContentPartPr>
            <p14:xfrm>
              <a:off x="5219400" y="1535200"/>
              <a:ext cx="615960" cy="2844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10760" y="1526560"/>
                <a:ext cx="633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14:cNvPr>
              <p14:cNvContentPartPr/>
              <p14:nvPr/>
            </p14:nvContentPartPr>
            <p14:xfrm>
              <a:off x="242400" y="1044880"/>
              <a:ext cx="4264200" cy="1424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401" y="1036238"/>
                <a:ext cx="4281839" cy="1441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14:cNvPr>
              <p14:cNvContentPartPr/>
              <p14:nvPr/>
            </p14:nvContentPartPr>
            <p14:xfrm>
              <a:off x="6326040" y="199384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17400" y="1985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14:cNvPr>
              <p14:cNvContentPartPr/>
              <p14:nvPr/>
            </p14:nvContentPartPr>
            <p14:xfrm>
              <a:off x="1970760" y="4931440"/>
              <a:ext cx="173880" cy="273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62120" y="4922440"/>
                <a:ext cx="1915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14:cNvPr>
              <p14:cNvContentPartPr/>
              <p14:nvPr/>
            </p14:nvContentPartPr>
            <p14:xfrm>
              <a:off x="1463520" y="3364360"/>
              <a:ext cx="6432840" cy="14817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54520" y="3355720"/>
                <a:ext cx="6450480" cy="149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14:cNvPr>
              <p14:cNvContentPartPr/>
              <p14:nvPr/>
            </p14:nvContentPartPr>
            <p14:xfrm>
              <a:off x="4416240" y="4158520"/>
              <a:ext cx="2349720" cy="2156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07240" y="4149520"/>
                <a:ext cx="2367360" cy="21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F7CC82-37B0-4DAE-AB65-3B82D3B29D15}"/>
                  </a:ext>
                </a:extLst>
              </p14:cNvPr>
              <p14:cNvContentPartPr/>
              <p14:nvPr/>
            </p14:nvContentPartPr>
            <p14:xfrm>
              <a:off x="4104120" y="6271360"/>
              <a:ext cx="162720" cy="194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F7CC82-37B0-4DAE-AB65-3B82D3B29D1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95120" y="6262360"/>
                <a:ext cx="1803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0E3119-D331-427A-820C-0977899060A0}"/>
                  </a:ext>
                </a:extLst>
              </p14:cNvPr>
              <p14:cNvContentPartPr/>
              <p14:nvPr/>
            </p14:nvContentPartPr>
            <p14:xfrm>
              <a:off x="4830960" y="6214120"/>
              <a:ext cx="202320" cy="20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0E3119-D331-427A-820C-0977899060A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822320" y="6205480"/>
                <a:ext cx="219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EB5A6BB-91B1-4D5A-91D2-1BB8C43F2FB0}"/>
                  </a:ext>
                </a:extLst>
              </p14:cNvPr>
              <p14:cNvContentPartPr/>
              <p14:nvPr/>
            </p14:nvContentPartPr>
            <p14:xfrm>
              <a:off x="4557720" y="6039520"/>
              <a:ext cx="110880" cy="139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EB5A6BB-91B1-4D5A-91D2-1BB8C43F2F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8720" y="6030520"/>
                <a:ext cx="1285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631BF3-9522-4C65-BD93-206D587AE459}"/>
                  </a:ext>
                </a:extLst>
              </p14:cNvPr>
              <p14:cNvContentPartPr/>
              <p14:nvPr/>
            </p14:nvContentPartPr>
            <p14:xfrm>
              <a:off x="5174400" y="6434800"/>
              <a:ext cx="273600" cy="4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631BF3-9522-4C65-BD93-206D587AE4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65400" y="6426160"/>
                <a:ext cx="2912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5BA7A1-757C-4A9B-8D41-22652A64D943}"/>
                  </a:ext>
                </a:extLst>
              </p14:cNvPr>
              <p14:cNvContentPartPr/>
              <p14:nvPr/>
            </p14:nvContentPartPr>
            <p14:xfrm>
              <a:off x="6109320" y="5927920"/>
              <a:ext cx="526680" cy="401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5BA7A1-757C-4A9B-8D41-22652A64D94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00680" y="5919280"/>
                <a:ext cx="5443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493082-ACE3-4A06-BB0E-2653C3E678CB}"/>
                  </a:ext>
                </a:extLst>
              </p14:cNvPr>
              <p14:cNvContentPartPr/>
              <p14:nvPr/>
            </p14:nvContentPartPr>
            <p14:xfrm>
              <a:off x="5581200" y="6174520"/>
              <a:ext cx="347040" cy="432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493082-ACE3-4A06-BB0E-2653C3E678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2560" y="6165520"/>
                <a:ext cx="36468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4D8908F-C5C6-423D-B9CA-900F12535083}"/>
                  </a:ext>
                </a:extLst>
              </p14:cNvPr>
              <p14:cNvContentPartPr/>
              <p14:nvPr/>
            </p14:nvContentPartPr>
            <p14:xfrm>
              <a:off x="2042400" y="5340760"/>
              <a:ext cx="385200" cy="181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4D8908F-C5C6-423D-B9CA-900F1253508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33408" y="5332120"/>
                <a:ext cx="402824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F47918-7F1D-4D45-9CB1-8DECC792EB6B}"/>
                  </a:ext>
                </a:extLst>
              </p14:cNvPr>
              <p14:cNvContentPartPr/>
              <p14:nvPr/>
            </p14:nvContentPartPr>
            <p14:xfrm>
              <a:off x="1426080" y="5319520"/>
              <a:ext cx="523080" cy="216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F47918-7F1D-4D45-9CB1-8DECC792EB6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17080" y="5310880"/>
                <a:ext cx="540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4F6DC87-0F17-4B66-911B-A1CD019E4615}"/>
                  </a:ext>
                </a:extLst>
              </p14:cNvPr>
              <p14:cNvContentPartPr/>
              <p14:nvPr/>
            </p14:nvContentPartPr>
            <p14:xfrm>
              <a:off x="697080" y="5135200"/>
              <a:ext cx="626040" cy="351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4F6DC87-0F17-4B66-911B-A1CD019E461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8080" y="5126560"/>
                <a:ext cx="64368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8751224-BD32-4314-9B45-DACB42ABA243}"/>
                  </a:ext>
                </a:extLst>
              </p14:cNvPr>
              <p14:cNvContentPartPr/>
              <p14:nvPr/>
            </p14:nvContentPartPr>
            <p14:xfrm>
              <a:off x="264360" y="5647120"/>
              <a:ext cx="244080" cy="319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8751224-BD32-4314-9B45-DACB42ABA24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5360" y="5638120"/>
                <a:ext cx="2617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413D2DD-C9AD-47F9-9641-90B7D628D35B}"/>
                  </a:ext>
                </a:extLst>
              </p14:cNvPr>
              <p14:cNvContentPartPr/>
              <p14:nvPr/>
            </p14:nvContentPartPr>
            <p14:xfrm>
              <a:off x="802560" y="5671960"/>
              <a:ext cx="1414800" cy="50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413D2DD-C9AD-47F9-9641-90B7D628D35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93560" y="5663314"/>
                <a:ext cx="1432440" cy="5266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8E3FAD-F926-4E96-945B-8D023C38D37B}"/>
                  </a:ext>
                </a:extLst>
              </p14:cNvPr>
              <p14:cNvContentPartPr/>
              <p14:nvPr/>
            </p14:nvContentPartPr>
            <p14:xfrm>
              <a:off x="2375760" y="5706160"/>
              <a:ext cx="535680" cy="195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8E3FAD-F926-4E96-945B-8D023C38D3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67120" y="5697160"/>
                <a:ext cx="55332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14BB541-C2BA-4475-8D75-282F0D42F2F8}"/>
                  </a:ext>
                </a:extLst>
              </p14:cNvPr>
              <p14:cNvContentPartPr/>
              <p14:nvPr/>
            </p14:nvContentPartPr>
            <p14:xfrm>
              <a:off x="3050400" y="5678080"/>
              <a:ext cx="380160" cy="230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14BB541-C2BA-4475-8D75-282F0D42F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41760" y="5669426"/>
                <a:ext cx="397800" cy="2480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C9CCEFB-0F61-4D78-98BD-28D38DCEF8D8}"/>
                  </a:ext>
                </a:extLst>
              </p14:cNvPr>
              <p14:cNvContentPartPr/>
              <p14:nvPr/>
            </p14:nvContentPartPr>
            <p14:xfrm>
              <a:off x="753240" y="6031240"/>
              <a:ext cx="2741400" cy="53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C9CCEFB-0F61-4D78-98BD-28D38DCEF8D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5600" y="5995600"/>
                <a:ext cx="27770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5BDBD3B-7BDA-43AF-BE3D-3841CE67C0F2}"/>
                  </a:ext>
                </a:extLst>
              </p14:cNvPr>
              <p14:cNvContentPartPr/>
              <p14:nvPr/>
            </p14:nvContentPartPr>
            <p14:xfrm>
              <a:off x="6484440" y="4004800"/>
              <a:ext cx="2475000" cy="995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5BDBD3B-7BDA-43AF-BE3D-3841CE67C0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75440" y="3995803"/>
                <a:ext cx="2492640" cy="10130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14:cNvPr>
              <p14:cNvContentPartPr/>
              <p14:nvPr/>
            </p14:nvContentPartPr>
            <p14:xfrm>
              <a:off x="5187000" y="2402080"/>
              <a:ext cx="227160" cy="22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78000" y="2393426"/>
                <a:ext cx="244800" cy="239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14:cNvPr>
              <p14:cNvContentPartPr/>
              <p14:nvPr/>
            </p14:nvContentPartPr>
            <p14:xfrm>
              <a:off x="4500480" y="2157280"/>
              <a:ext cx="540000" cy="41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91480" y="2148288"/>
                <a:ext cx="557640" cy="435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14:cNvPr>
              <p14:cNvContentPartPr/>
              <p14:nvPr/>
            </p14:nvContentPartPr>
            <p14:xfrm>
              <a:off x="6729600" y="22933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20960" y="2284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14:cNvPr>
              <p14:cNvContentPartPr/>
              <p14:nvPr/>
            </p14:nvContentPartPr>
            <p14:xfrm>
              <a:off x="7433760" y="2237920"/>
              <a:ext cx="3672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424760" y="2228920"/>
                <a:ext cx="5436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14:cNvPr>
              <p14:cNvContentPartPr/>
              <p14:nvPr/>
            </p14:nvContentPartPr>
            <p14:xfrm>
              <a:off x="7567320" y="2520160"/>
              <a:ext cx="13320" cy="6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558320" y="2511520"/>
                <a:ext cx="309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14:cNvPr>
              <p14:cNvContentPartPr/>
              <p14:nvPr/>
            </p14:nvContentPartPr>
            <p14:xfrm>
              <a:off x="7622400" y="2245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13760" y="2236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14:cNvPr>
              <p14:cNvContentPartPr/>
              <p14:nvPr/>
            </p14:nvContentPartPr>
            <p14:xfrm>
              <a:off x="7667400" y="2422240"/>
              <a:ext cx="302040" cy="19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58760" y="2413240"/>
                <a:ext cx="319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14:cNvPr>
              <p14:cNvContentPartPr/>
              <p14:nvPr/>
            </p14:nvContentPartPr>
            <p14:xfrm>
              <a:off x="8071320" y="2366440"/>
              <a:ext cx="271440" cy="249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062320" y="2357440"/>
                <a:ext cx="28908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14:cNvPr>
              <p14:cNvContentPartPr/>
              <p14:nvPr/>
            </p14:nvContentPartPr>
            <p14:xfrm>
              <a:off x="6704400" y="2457520"/>
              <a:ext cx="610920" cy="16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695760" y="2448880"/>
                <a:ext cx="628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14:cNvPr>
              <p14:cNvContentPartPr/>
              <p14:nvPr/>
            </p14:nvContentPartPr>
            <p14:xfrm>
              <a:off x="5793240" y="2416840"/>
              <a:ext cx="534960" cy="202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784246" y="2407840"/>
                <a:ext cx="552588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14:cNvPr>
              <p14:cNvContentPartPr/>
              <p14:nvPr/>
            </p14:nvContentPartPr>
            <p14:xfrm>
              <a:off x="426000" y="2197960"/>
              <a:ext cx="3631320" cy="9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7000" y="2189317"/>
                <a:ext cx="3648960" cy="1005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14:cNvPr>
              <p14:cNvContentPartPr/>
              <p14:nvPr/>
            </p14:nvContentPartPr>
            <p14:xfrm>
              <a:off x="4137960" y="2807080"/>
              <a:ext cx="24588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128960" y="2798080"/>
                <a:ext cx="263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14:cNvPr>
              <p14:cNvContentPartPr/>
              <p14:nvPr/>
            </p14:nvContentPartPr>
            <p14:xfrm>
              <a:off x="4441080" y="2850280"/>
              <a:ext cx="214920" cy="22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432080" y="2841280"/>
                <a:ext cx="232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14:cNvPr>
              <p14:cNvContentPartPr/>
              <p14:nvPr/>
            </p14:nvContentPartPr>
            <p14:xfrm>
              <a:off x="4725120" y="2859280"/>
              <a:ext cx="186840" cy="219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716120" y="2850280"/>
                <a:ext cx="2044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14:cNvPr>
              <p14:cNvContentPartPr/>
              <p14:nvPr/>
            </p14:nvContentPartPr>
            <p14:xfrm>
              <a:off x="5027520" y="2844880"/>
              <a:ext cx="8172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18520" y="2836240"/>
                <a:ext cx="993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14:cNvPr>
              <p14:cNvContentPartPr/>
              <p14:nvPr/>
            </p14:nvContentPartPr>
            <p14:xfrm>
              <a:off x="4978200" y="2819680"/>
              <a:ext cx="218880" cy="13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69200" y="2811040"/>
                <a:ext cx="236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14:cNvPr>
              <p14:cNvContentPartPr/>
              <p14:nvPr/>
            </p14:nvContentPartPr>
            <p14:xfrm>
              <a:off x="4860120" y="3025240"/>
              <a:ext cx="336960" cy="66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51480" y="3016240"/>
                <a:ext cx="3546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14:cNvPr>
              <p14:cNvContentPartPr/>
              <p14:nvPr/>
            </p14:nvContentPartPr>
            <p14:xfrm>
              <a:off x="5343960" y="2874040"/>
              <a:ext cx="29520" cy="30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35320" y="28654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14:cNvPr>
              <p14:cNvContentPartPr/>
              <p14:nvPr/>
            </p14:nvContentPartPr>
            <p14:xfrm>
              <a:off x="5329560" y="2996080"/>
              <a:ext cx="22320" cy="16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20560" y="2987440"/>
                <a:ext cx="399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14:cNvPr>
              <p14:cNvContentPartPr/>
              <p14:nvPr/>
            </p14:nvContentPartPr>
            <p14:xfrm>
              <a:off x="5519640" y="2803840"/>
              <a:ext cx="322200" cy="28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11000" y="2794840"/>
                <a:ext cx="339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14:cNvPr>
              <p14:cNvContentPartPr/>
              <p14:nvPr/>
            </p14:nvContentPartPr>
            <p14:xfrm>
              <a:off x="5923560" y="2924080"/>
              <a:ext cx="97560" cy="107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14920" y="2915080"/>
                <a:ext cx="115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14:cNvPr>
              <p14:cNvContentPartPr/>
              <p14:nvPr/>
            </p14:nvContentPartPr>
            <p14:xfrm>
              <a:off x="6259800" y="2716360"/>
              <a:ext cx="240120" cy="469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251160" y="2707360"/>
                <a:ext cx="25776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14:cNvPr>
              <p14:cNvContentPartPr/>
              <p14:nvPr/>
            </p14:nvContentPartPr>
            <p14:xfrm>
              <a:off x="6542760" y="2901760"/>
              <a:ext cx="72000" cy="160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534120" y="2893120"/>
                <a:ext cx="89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14:cNvPr>
              <p14:cNvContentPartPr/>
              <p14:nvPr/>
            </p14:nvContentPartPr>
            <p14:xfrm>
              <a:off x="6691440" y="2951080"/>
              <a:ext cx="37440" cy="74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682440" y="2942080"/>
                <a:ext cx="55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14:cNvPr>
              <p14:cNvContentPartPr/>
              <p14:nvPr/>
            </p14:nvContentPartPr>
            <p14:xfrm>
              <a:off x="6731760" y="2830480"/>
              <a:ext cx="38160" cy="50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23120" y="2821480"/>
                <a:ext cx="558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14:cNvPr>
              <p14:cNvContentPartPr/>
              <p14:nvPr/>
            </p14:nvContentPartPr>
            <p14:xfrm>
              <a:off x="6839760" y="2911120"/>
              <a:ext cx="231120" cy="107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30760" y="2902480"/>
                <a:ext cx="248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14:cNvPr>
              <p14:cNvContentPartPr/>
              <p14:nvPr/>
            </p14:nvContentPartPr>
            <p14:xfrm>
              <a:off x="7148640" y="2740120"/>
              <a:ext cx="46800" cy="270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139640" y="2731480"/>
                <a:ext cx="6444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14:cNvPr>
              <p14:cNvContentPartPr/>
              <p14:nvPr/>
            </p14:nvContentPartPr>
            <p14:xfrm>
              <a:off x="7020840" y="2888800"/>
              <a:ext cx="241560" cy="2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011840" y="2879800"/>
                <a:ext cx="2592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14:cNvPr>
              <p14:cNvContentPartPr/>
              <p14:nvPr/>
            </p14:nvContentPartPr>
            <p14:xfrm>
              <a:off x="7367880" y="2897800"/>
              <a:ext cx="27360" cy="127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359240" y="2889160"/>
                <a:ext cx="4500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14:cNvPr>
              <p14:cNvContentPartPr/>
              <p14:nvPr/>
            </p14:nvContentPartPr>
            <p14:xfrm>
              <a:off x="7384800" y="2777200"/>
              <a:ext cx="6840" cy="5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375800" y="2768560"/>
                <a:ext cx="24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14:cNvPr>
              <p14:cNvContentPartPr/>
              <p14:nvPr/>
            </p14:nvContentPartPr>
            <p14:xfrm>
              <a:off x="7489200" y="2815720"/>
              <a:ext cx="55440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480560" y="2807080"/>
                <a:ext cx="5720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14:cNvPr>
              <p14:cNvContentPartPr/>
              <p14:nvPr/>
            </p14:nvContentPartPr>
            <p14:xfrm>
              <a:off x="3475200" y="3147280"/>
              <a:ext cx="4687920" cy="160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57200" y="3111280"/>
                <a:ext cx="4723560" cy="23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1559064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14:cNvPr>
              <p14:cNvContentPartPr/>
              <p14:nvPr/>
            </p14:nvContentPartPr>
            <p14:xfrm>
              <a:off x="699240" y="147760"/>
              <a:ext cx="563040" cy="365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0240" y="138760"/>
                <a:ext cx="58068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14:cNvPr>
              <p14:cNvContentPartPr/>
              <p14:nvPr/>
            </p14:nvContentPartPr>
            <p14:xfrm>
              <a:off x="8159160" y="251080"/>
              <a:ext cx="632160" cy="342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50515" y="242080"/>
                <a:ext cx="64981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14:cNvPr>
              <p14:cNvContentPartPr/>
              <p14:nvPr/>
            </p14:nvContentPartPr>
            <p14:xfrm>
              <a:off x="391440" y="732040"/>
              <a:ext cx="288720" cy="14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2800" y="723400"/>
                <a:ext cx="3063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14:cNvPr>
              <p14:cNvContentPartPr/>
              <p14:nvPr/>
            </p14:nvContentPartPr>
            <p14:xfrm>
              <a:off x="789240" y="593080"/>
              <a:ext cx="4640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247" y="584092"/>
                <a:ext cx="481666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14:cNvPr>
              <p14:cNvContentPartPr/>
              <p14:nvPr/>
            </p14:nvContentPartPr>
            <p14:xfrm>
              <a:off x="1539840" y="142360"/>
              <a:ext cx="3032640" cy="79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1199" y="133720"/>
                <a:ext cx="3050282" cy="81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14:cNvPr>
              <p14:cNvContentPartPr/>
              <p14:nvPr/>
            </p14:nvContentPartPr>
            <p14:xfrm>
              <a:off x="4761120" y="134440"/>
              <a:ext cx="3124800" cy="969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52480" y="125443"/>
                <a:ext cx="3142440" cy="9867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14:cNvPr>
              <p14:cNvContentPartPr/>
              <p14:nvPr/>
            </p14:nvContentPartPr>
            <p14:xfrm>
              <a:off x="4751040" y="1252960"/>
              <a:ext cx="236520" cy="11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2400" y="1244320"/>
                <a:ext cx="254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14:cNvPr>
              <p14:cNvContentPartPr/>
              <p14:nvPr/>
            </p14:nvContentPartPr>
            <p14:xfrm>
              <a:off x="5286720" y="1083760"/>
              <a:ext cx="1066320" cy="36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8080" y="1075112"/>
                <a:ext cx="1083960" cy="387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14:cNvPr>
              <p14:cNvContentPartPr/>
              <p14:nvPr/>
            </p14:nvContentPartPr>
            <p14:xfrm>
              <a:off x="6507840" y="644920"/>
              <a:ext cx="1718640" cy="7225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635924"/>
                <a:ext cx="1736280" cy="740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14:cNvPr>
              <p14:cNvContentPartPr/>
              <p14:nvPr/>
            </p14:nvContentPartPr>
            <p14:xfrm>
              <a:off x="8414760" y="1200040"/>
              <a:ext cx="381600" cy="179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6120" y="1191040"/>
                <a:ext cx="399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14:cNvPr>
              <p14:cNvContentPartPr/>
              <p14:nvPr/>
            </p14:nvContentPartPr>
            <p14:xfrm>
              <a:off x="4686600" y="1462840"/>
              <a:ext cx="325080" cy="493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77960" y="1453840"/>
                <a:ext cx="34272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14:cNvPr>
              <p14:cNvContentPartPr/>
              <p14:nvPr/>
            </p14:nvContentPartPr>
            <p14:xfrm>
              <a:off x="7746600" y="1576600"/>
              <a:ext cx="224280" cy="233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37600" y="1567614"/>
                <a:ext cx="241920" cy="250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14:cNvPr>
              <p14:cNvContentPartPr/>
              <p14:nvPr/>
            </p14:nvContentPartPr>
            <p14:xfrm>
              <a:off x="7092840" y="1466080"/>
              <a:ext cx="420840" cy="333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4193" y="1457080"/>
                <a:ext cx="438495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14:cNvPr>
              <p14:cNvContentPartPr/>
              <p14:nvPr/>
            </p14:nvContentPartPr>
            <p14:xfrm>
              <a:off x="6022560" y="1625560"/>
              <a:ext cx="820080" cy="179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13920" y="1616560"/>
                <a:ext cx="8377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14:cNvPr>
              <p14:cNvContentPartPr/>
              <p14:nvPr/>
            </p14:nvContentPartPr>
            <p14:xfrm>
              <a:off x="5219400" y="1535200"/>
              <a:ext cx="615960" cy="2844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10760" y="1526560"/>
                <a:ext cx="633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14:cNvPr>
              <p14:cNvContentPartPr/>
              <p14:nvPr/>
            </p14:nvContentPartPr>
            <p14:xfrm>
              <a:off x="242400" y="1044880"/>
              <a:ext cx="4264200" cy="1424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401" y="1036238"/>
                <a:ext cx="4281839" cy="1441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14:cNvPr>
              <p14:cNvContentPartPr/>
              <p14:nvPr/>
            </p14:nvContentPartPr>
            <p14:xfrm>
              <a:off x="6326040" y="199384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17400" y="1985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14:cNvPr>
              <p14:cNvContentPartPr/>
              <p14:nvPr/>
            </p14:nvContentPartPr>
            <p14:xfrm>
              <a:off x="1970760" y="4931440"/>
              <a:ext cx="173880" cy="273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62120" y="4922440"/>
                <a:ext cx="1915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14:cNvPr>
              <p14:cNvContentPartPr/>
              <p14:nvPr/>
            </p14:nvContentPartPr>
            <p14:xfrm>
              <a:off x="1463520" y="3364360"/>
              <a:ext cx="6432840" cy="14817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54520" y="3355720"/>
                <a:ext cx="6450480" cy="149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14:cNvPr>
              <p14:cNvContentPartPr/>
              <p14:nvPr/>
            </p14:nvContentPartPr>
            <p14:xfrm>
              <a:off x="4416240" y="4158520"/>
              <a:ext cx="2349720" cy="2156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07240" y="4149520"/>
                <a:ext cx="2367360" cy="21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F7CC82-37B0-4DAE-AB65-3B82D3B29D15}"/>
                  </a:ext>
                </a:extLst>
              </p14:cNvPr>
              <p14:cNvContentPartPr/>
              <p14:nvPr/>
            </p14:nvContentPartPr>
            <p14:xfrm>
              <a:off x="4104120" y="6271360"/>
              <a:ext cx="162720" cy="194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F7CC82-37B0-4DAE-AB65-3B82D3B29D1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95120" y="6262360"/>
                <a:ext cx="1803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0E3119-D331-427A-820C-0977899060A0}"/>
                  </a:ext>
                </a:extLst>
              </p14:cNvPr>
              <p14:cNvContentPartPr/>
              <p14:nvPr/>
            </p14:nvContentPartPr>
            <p14:xfrm>
              <a:off x="4830960" y="6214120"/>
              <a:ext cx="202320" cy="20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0E3119-D331-427A-820C-0977899060A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822320" y="6205480"/>
                <a:ext cx="219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EB5A6BB-91B1-4D5A-91D2-1BB8C43F2FB0}"/>
                  </a:ext>
                </a:extLst>
              </p14:cNvPr>
              <p14:cNvContentPartPr/>
              <p14:nvPr/>
            </p14:nvContentPartPr>
            <p14:xfrm>
              <a:off x="4557720" y="6039520"/>
              <a:ext cx="110880" cy="139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EB5A6BB-91B1-4D5A-91D2-1BB8C43F2F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8720" y="6030520"/>
                <a:ext cx="1285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631BF3-9522-4C65-BD93-206D587AE459}"/>
                  </a:ext>
                </a:extLst>
              </p14:cNvPr>
              <p14:cNvContentPartPr/>
              <p14:nvPr/>
            </p14:nvContentPartPr>
            <p14:xfrm>
              <a:off x="5174400" y="6434800"/>
              <a:ext cx="273600" cy="4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631BF3-9522-4C65-BD93-206D587AE4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65400" y="6426160"/>
                <a:ext cx="2912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5BA7A1-757C-4A9B-8D41-22652A64D943}"/>
                  </a:ext>
                </a:extLst>
              </p14:cNvPr>
              <p14:cNvContentPartPr/>
              <p14:nvPr/>
            </p14:nvContentPartPr>
            <p14:xfrm>
              <a:off x="6109320" y="5927920"/>
              <a:ext cx="526680" cy="401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5BA7A1-757C-4A9B-8D41-22652A64D94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00680" y="5919280"/>
                <a:ext cx="5443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493082-ACE3-4A06-BB0E-2653C3E678CB}"/>
                  </a:ext>
                </a:extLst>
              </p14:cNvPr>
              <p14:cNvContentPartPr/>
              <p14:nvPr/>
            </p14:nvContentPartPr>
            <p14:xfrm>
              <a:off x="5581200" y="6174520"/>
              <a:ext cx="347040" cy="432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493082-ACE3-4A06-BB0E-2653C3E678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2560" y="6165520"/>
                <a:ext cx="36468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4D8908F-C5C6-423D-B9CA-900F12535083}"/>
                  </a:ext>
                </a:extLst>
              </p14:cNvPr>
              <p14:cNvContentPartPr/>
              <p14:nvPr/>
            </p14:nvContentPartPr>
            <p14:xfrm>
              <a:off x="2042400" y="5340760"/>
              <a:ext cx="385200" cy="181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4D8908F-C5C6-423D-B9CA-900F1253508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33408" y="5332120"/>
                <a:ext cx="402824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F47918-7F1D-4D45-9CB1-8DECC792EB6B}"/>
                  </a:ext>
                </a:extLst>
              </p14:cNvPr>
              <p14:cNvContentPartPr/>
              <p14:nvPr/>
            </p14:nvContentPartPr>
            <p14:xfrm>
              <a:off x="1426080" y="5319520"/>
              <a:ext cx="523080" cy="216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F47918-7F1D-4D45-9CB1-8DECC792EB6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17080" y="5310880"/>
                <a:ext cx="540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4F6DC87-0F17-4B66-911B-A1CD019E4615}"/>
                  </a:ext>
                </a:extLst>
              </p14:cNvPr>
              <p14:cNvContentPartPr/>
              <p14:nvPr/>
            </p14:nvContentPartPr>
            <p14:xfrm>
              <a:off x="697080" y="5135200"/>
              <a:ext cx="626040" cy="351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4F6DC87-0F17-4B66-911B-A1CD019E461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8080" y="5126560"/>
                <a:ext cx="64368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8751224-BD32-4314-9B45-DACB42ABA243}"/>
                  </a:ext>
                </a:extLst>
              </p14:cNvPr>
              <p14:cNvContentPartPr/>
              <p14:nvPr/>
            </p14:nvContentPartPr>
            <p14:xfrm>
              <a:off x="264360" y="5647120"/>
              <a:ext cx="244080" cy="319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8751224-BD32-4314-9B45-DACB42ABA24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5360" y="5638120"/>
                <a:ext cx="2617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413D2DD-C9AD-47F9-9641-90B7D628D35B}"/>
                  </a:ext>
                </a:extLst>
              </p14:cNvPr>
              <p14:cNvContentPartPr/>
              <p14:nvPr/>
            </p14:nvContentPartPr>
            <p14:xfrm>
              <a:off x="802560" y="5671960"/>
              <a:ext cx="1414800" cy="50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413D2DD-C9AD-47F9-9641-90B7D628D35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93560" y="5663314"/>
                <a:ext cx="1432440" cy="5266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8E3FAD-F926-4E96-945B-8D023C38D37B}"/>
                  </a:ext>
                </a:extLst>
              </p14:cNvPr>
              <p14:cNvContentPartPr/>
              <p14:nvPr/>
            </p14:nvContentPartPr>
            <p14:xfrm>
              <a:off x="2375760" y="5706160"/>
              <a:ext cx="535680" cy="195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8E3FAD-F926-4E96-945B-8D023C38D3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67120" y="5697160"/>
                <a:ext cx="55332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14BB541-C2BA-4475-8D75-282F0D42F2F8}"/>
                  </a:ext>
                </a:extLst>
              </p14:cNvPr>
              <p14:cNvContentPartPr/>
              <p14:nvPr/>
            </p14:nvContentPartPr>
            <p14:xfrm>
              <a:off x="3050400" y="5678080"/>
              <a:ext cx="380160" cy="230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14BB541-C2BA-4475-8D75-282F0D42F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41760" y="5669426"/>
                <a:ext cx="397800" cy="2480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C9CCEFB-0F61-4D78-98BD-28D38DCEF8D8}"/>
                  </a:ext>
                </a:extLst>
              </p14:cNvPr>
              <p14:cNvContentPartPr/>
              <p14:nvPr/>
            </p14:nvContentPartPr>
            <p14:xfrm>
              <a:off x="753240" y="6031240"/>
              <a:ext cx="2741400" cy="53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C9CCEFB-0F61-4D78-98BD-28D38DCEF8D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5600" y="5995600"/>
                <a:ext cx="27770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5BDBD3B-7BDA-43AF-BE3D-3841CE67C0F2}"/>
                  </a:ext>
                </a:extLst>
              </p14:cNvPr>
              <p14:cNvContentPartPr/>
              <p14:nvPr/>
            </p14:nvContentPartPr>
            <p14:xfrm>
              <a:off x="6484440" y="4004800"/>
              <a:ext cx="2475000" cy="995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5BDBD3B-7BDA-43AF-BE3D-3841CE67C0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75440" y="3995803"/>
                <a:ext cx="2492640" cy="10130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83F5854-6829-4FF7-A669-010050BB0800}"/>
                  </a:ext>
                </a:extLst>
              </p14:cNvPr>
              <p14:cNvContentPartPr/>
              <p14:nvPr/>
            </p14:nvContentPartPr>
            <p14:xfrm>
              <a:off x="6760200" y="4997320"/>
              <a:ext cx="2084040" cy="602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83F5854-6829-4FF7-A669-010050BB08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1560" y="4988680"/>
                <a:ext cx="210168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14:cNvPr>
              <p14:cNvContentPartPr/>
              <p14:nvPr/>
            </p14:nvContentPartPr>
            <p14:xfrm>
              <a:off x="5187000" y="2402080"/>
              <a:ext cx="227160" cy="22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8000" y="2393426"/>
                <a:ext cx="244800" cy="239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14:cNvPr>
              <p14:cNvContentPartPr/>
              <p14:nvPr/>
            </p14:nvContentPartPr>
            <p14:xfrm>
              <a:off x="4500480" y="2157280"/>
              <a:ext cx="540000" cy="41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491480" y="2148288"/>
                <a:ext cx="557640" cy="435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14:cNvPr>
              <p14:cNvContentPartPr/>
              <p14:nvPr/>
            </p14:nvContentPartPr>
            <p14:xfrm>
              <a:off x="6729600" y="22933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20960" y="2284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14:cNvPr>
              <p14:cNvContentPartPr/>
              <p14:nvPr/>
            </p14:nvContentPartPr>
            <p14:xfrm>
              <a:off x="7433760" y="2237920"/>
              <a:ext cx="3672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424760" y="2228920"/>
                <a:ext cx="5436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14:cNvPr>
              <p14:cNvContentPartPr/>
              <p14:nvPr/>
            </p14:nvContentPartPr>
            <p14:xfrm>
              <a:off x="7567320" y="2520160"/>
              <a:ext cx="13320" cy="6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558320" y="2511520"/>
                <a:ext cx="309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14:cNvPr>
              <p14:cNvContentPartPr/>
              <p14:nvPr/>
            </p14:nvContentPartPr>
            <p14:xfrm>
              <a:off x="7622400" y="2245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13760" y="2236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14:cNvPr>
              <p14:cNvContentPartPr/>
              <p14:nvPr/>
            </p14:nvContentPartPr>
            <p14:xfrm>
              <a:off x="7667400" y="2422240"/>
              <a:ext cx="302040" cy="19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58760" y="2413240"/>
                <a:ext cx="319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14:cNvPr>
              <p14:cNvContentPartPr/>
              <p14:nvPr/>
            </p14:nvContentPartPr>
            <p14:xfrm>
              <a:off x="8071320" y="2366440"/>
              <a:ext cx="271440" cy="249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062320" y="2357440"/>
                <a:ext cx="28908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14:cNvPr>
              <p14:cNvContentPartPr/>
              <p14:nvPr/>
            </p14:nvContentPartPr>
            <p14:xfrm>
              <a:off x="6704400" y="2457520"/>
              <a:ext cx="610920" cy="16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695760" y="2448880"/>
                <a:ext cx="628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14:cNvPr>
              <p14:cNvContentPartPr/>
              <p14:nvPr/>
            </p14:nvContentPartPr>
            <p14:xfrm>
              <a:off x="5793240" y="2416840"/>
              <a:ext cx="534960" cy="202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784246" y="2407840"/>
                <a:ext cx="552588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14:cNvPr>
              <p14:cNvContentPartPr/>
              <p14:nvPr/>
            </p14:nvContentPartPr>
            <p14:xfrm>
              <a:off x="426000" y="2197960"/>
              <a:ext cx="3631320" cy="9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17000" y="2189317"/>
                <a:ext cx="3648960" cy="1005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14:cNvPr>
              <p14:cNvContentPartPr/>
              <p14:nvPr/>
            </p14:nvContentPartPr>
            <p14:xfrm>
              <a:off x="4137960" y="2807080"/>
              <a:ext cx="24588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28960" y="2798080"/>
                <a:ext cx="263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14:cNvPr>
              <p14:cNvContentPartPr/>
              <p14:nvPr/>
            </p14:nvContentPartPr>
            <p14:xfrm>
              <a:off x="4441080" y="2850280"/>
              <a:ext cx="214920" cy="22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32080" y="2841280"/>
                <a:ext cx="232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14:cNvPr>
              <p14:cNvContentPartPr/>
              <p14:nvPr/>
            </p14:nvContentPartPr>
            <p14:xfrm>
              <a:off x="4725120" y="2859280"/>
              <a:ext cx="186840" cy="219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16120" y="2850280"/>
                <a:ext cx="2044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14:cNvPr>
              <p14:cNvContentPartPr/>
              <p14:nvPr/>
            </p14:nvContentPartPr>
            <p14:xfrm>
              <a:off x="5027520" y="2844880"/>
              <a:ext cx="8172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18520" y="2836240"/>
                <a:ext cx="993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14:cNvPr>
              <p14:cNvContentPartPr/>
              <p14:nvPr/>
            </p14:nvContentPartPr>
            <p14:xfrm>
              <a:off x="4978200" y="2819680"/>
              <a:ext cx="218880" cy="13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969200" y="2811040"/>
                <a:ext cx="236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14:cNvPr>
              <p14:cNvContentPartPr/>
              <p14:nvPr/>
            </p14:nvContentPartPr>
            <p14:xfrm>
              <a:off x="4860120" y="3025240"/>
              <a:ext cx="336960" cy="66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851480" y="3016240"/>
                <a:ext cx="3546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14:cNvPr>
              <p14:cNvContentPartPr/>
              <p14:nvPr/>
            </p14:nvContentPartPr>
            <p14:xfrm>
              <a:off x="5343960" y="2874040"/>
              <a:ext cx="29520" cy="30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35320" y="28654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14:cNvPr>
              <p14:cNvContentPartPr/>
              <p14:nvPr/>
            </p14:nvContentPartPr>
            <p14:xfrm>
              <a:off x="5329560" y="2996080"/>
              <a:ext cx="22320" cy="16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20560" y="2987440"/>
                <a:ext cx="399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14:cNvPr>
              <p14:cNvContentPartPr/>
              <p14:nvPr/>
            </p14:nvContentPartPr>
            <p14:xfrm>
              <a:off x="5519640" y="2803840"/>
              <a:ext cx="322200" cy="28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11000" y="2794840"/>
                <a:ext cx="339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14:cNvPr>
              <p14:cNvContentPartPr/>
              <p14:nvPr/>
            </p14:nvContentPartPr>
            <p14:xfrm>
              <a:off x="5923560" y="2924080"/>
              <a:ext cx="97560" cy="107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14920" y="2915080"/>
                <a:ext cx="115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14:cNvPr>
              <p14:cNvContentPartPr/>
              <p14:nvPr/>
            </p14:nvContentPartPr>
            <p14:xfrm>
              <a:off x="6259800" y="2716360"/>
              <a:ext cx="240120" cy="469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51160" y="2707360"/>
                <a:ext cx="25776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14:cNvPr>
              <p14:cNvContentPartPr/>
              <p14:nvPr/>
            </p14:nvContentPartPr>
            <p14:xfrm>
              <a:off x="6542760" y="2901760"/>
              <a:ext cx="72000" cy="160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34120" y="2893120"/>
                <a:ext cx="89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14:cNvPr>
              <p14:cNvContentPartPr/>
              <p14:nvPr/>
            </p14:nvContentPartPr>
            <p14:xfrm>
              <a:off x="6691440" y="2951080"/>
              <a:ext cx="37440" cy="74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682440" y="2942080"/>
                <a:ext cx="55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14:cNvPr>
              <p14:cNvContentPartPr/>
              <p14:nvPr/>
            </p14:nvContentPartPr>
            <p14:xfrm>
              <a:off x="6731760" y="2830480"/>
              <a:ext cx="38160" cy="50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723120" y="2821480"/>
                <a:ext cx="558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14:cNvPr>
              <p14:cNvContentPartPr/>
              <p14:nvPr/>
            </p14:nvContentPartPr>
            <p14:xfrm>
              <a:off x="6839760" y="2911120"/>
              <a:ext cx="231120" cy="107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30760" y="2902480"/>
                <a:ext cx="248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14:cNvPr>
              <p14:cNvContentPartPr/>
              <p14:nvPr/>
            </p14:nvContentPartPr>
            <p14:xfrm>
              <a:off x="7148640" y="2740120"/>
              <a:ext cx="46800" cy="270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39640" y="2731480"/>
                <a:ext cx="6444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14:cNvPr>
              <p14:cNvContentPartPr/>
              <p14:nvPr/>
            </p14:nvContentPartPr>
            <p14:xfrm>
              <a:off x="7020840" y="2888800"/>
              <a:ext cx="241560" cy="2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011840" y="2879800"/>
                <a:ext cx="2592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14:cNvPr>
              <p14:cNvContentPartPr/>
              <p14:nvPr/>
            </p14:nvContentPartPr>
            <p14:xfrm>
              <a:off x="7367880" y="2897800"/>
              <a:ext cx="27360" cy="127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359240" y="2889160"/>
                <a:ext cx="4500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14:cNvPr>
              <p14:cNvContentPartPr/>
              <p14:nvPr/>
            </p14:nvContentPartPr>
            <p14:xfrm>
              <a:off x="7384800" y="2777200"/>
              <a:ext cx="6840" cy="5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375800" y="2768560"/>
                <a:ext cx="24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14:cNvPr>
              <p14:cNvContentPartPr/>
              <p14:nvPr/>
            </p14:nvContentPartPr>
            <p14:xfrm>
              <a:off x="7489200" y="2815720"/>
              <a:ext cx="55440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480560" y="2807080"/>
                <a:ext cx="5720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14:cNvPr>
              <p14:cNvContentPartPr/>
              <p14:nvPr/>
            </p14:nvContentPartPr>
            <p14:xfrm>
              <a:off x="3475200" y="3147280"/>
              <a:ext cx="4687920" cy="160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457200" y="3111280"/>
                <a:ext cx="47235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9E118A-B522-4F4E-A711-BFFFEE12DBE8}"/>
                  </a:ext>
                </a:extLst>
              </p14:cNvPr>
              <p14:cNvContentPartPr/>
              <p14:nvPr/>
            </p14:nvContentPartPr>
            <p14:xfrm>
              <a:off x="7063680" y="5450200"/>
              <a:ext cx="1684440" cy="66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9E118A-B522-4F4E-A711-BFFFEE12DBE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046040" y="5414560"/>
                <a:ext cx="1720080" cy="13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915317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14:cNvPr>
              <p14:cNvContentPartPr/>
              <p14:nvPr/>
            </p14:nvContentPartPr>
            <p14:xfrm>
              <a:off x="1532280" y="223000"/>
              <a:ext cx="1031400" cy="399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23280" y="214360"/>
                <a:ext cx="104904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14:cNvPr>
              <p14:cNvContentPartPr/>
              <p14:nvPr/>
            </p14:nvContentPartPr>
            <p14:xfrm>
              <a:off x="561720" y="252160"/>
              <a:ext cx="665280" cy="326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2720" y="243520"/>
                <a:ext cx="6829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14:cNvPr>
              <p14:cNvContentPartPr/>
              <p14:nvPr/>
            </p14:nvContentPartPr>
            <p14:xfrm>
              <a:off x="3322920" y="334600"/>
              <a:ext cx="1193760" cy="50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3920" y="325960"/>
                <a:ext cx="121140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14:cNvPr>
              <p14:cNvContentPartPr/>
              <p14:nvPr/>
            </p14:nvContentPartPr>
            <p14:xfrm>
              <a:off x="4665000" y="342520"/>
              <a:ext cx="93852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56360" y="333520"/>
                <a:ext cx="95616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14:cNvPr>
              <p14:cNvContentPartPr/>
              <p14:nvPr/>
            </p14:nvContentPartPr>
            <p14:xfrm>
              <a:off x="6717000" y="396880"/>
              <a:ext cx="267120" cy="205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08000" y="387880"/>
                <a:ext cx="2847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14:cNvPr>
              <p14:cNvContentPartPr/>
              <p14:nvPr/>
            </p14:nvContentPartPr>
            <p14:xfrm>
              <a:off x="7106520" y="306520"/>
              <a:ext cx="1088280" cy="58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97520" y="297875"/>
                <a:ext cx="1105920" cy="60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14:cNvPr>
              <p14:cNvContentPartPr/>
              <p14:nvPr/>
            </p14:nvContentPartPr>
            <p14:xfrm>
              <a:off x="6100680" y="388960"/>
              <a:ext cx="282240" cy="28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91680" y="379960"/>
                <a:ext cx="299880" cy="30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14:cNvPr>
              <p14:cNvContentPartPr/>
              <p14:nvPr/>
            </p14:nvContentPartPr>
            <p14:xfrm>
              <a:off x="1532280" y="223000"/>
              <a:ext cx="1031400" cy="399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23280" y="214360"/>
                <a:ext cx="104904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14:cNvPr>
              <p14:cNvContentPartPr/>
              <p14:nvPr/>
            </p14:nvContentPartPr>
            <p14:xfrm>
              <a:off x="561720" y="252160"/>
              <a:ext cx="665280" cy="326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2720" y="243520"/>
                <a:ext cx="6829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14:cNvPr>
              <p14:cNvContentPartPr/>
              <p14:nvPr/>
            </p14:nvContentPartPr>
            <p14:xfrm>
              <a:off x="3322920" y="334600"/>
              <a:ext cx="1193760" cy="50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3920" y="325960"/>
                <a:ext cx="121140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14:cNvPr>
              <p14:cNvContentPartPr/>
              <p14:nvPr/>
            </p14:nvContentPartPr>
            <p14:xfrm>
              <a:off x="4665000" y="342520"/>
              <a:ext cx="93852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56360" y="333520"/>
                <a:ext cx="95616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14:cNvPr>
              <p14:cNvContentPartPr/>
              <p14:nvPr/>
            </p14:nvContentPartPr>
            <p14:xfrm>
              <a:off x="6717000" y="396880"/>
              <a:ext cx="267120" cy="205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08000" y="387880"/>
                <a:ext cx="2847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14:cNvPr>
              <p14:cNvContentPartPr/>
              <p14:nvPr/>
            </p14:nvContentPartPr>
            <p14:xfrm>
              <a:off x="7106520" y="306520"/>
              <a:ext cx="1088280" cy="58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97520" y="297875"/>
                <a:ext cx="1105920" cy="60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14:cNvPr>
              <p14:cNvContentPartPr/>
              <p14:nvPr/>
            </p14:nvContentPartPr>
            <p14:xfrm>
              <a:off x="6100680" y="388960"/>
              <a:ext cx="282240" cy="28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91680" y="379960"/>
                <a:ext cx="29988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CE2B9A-A339-48B2-AF80-43BCA15A43A0}"/>
                  </a:ext>
                </a:extLst>
              </p14:cNvPr>
              <p14:cNvContentPartPr/>
              <p14:nvPr/>
            </p14:nvContentPartPr>
            <p14:xfrm>
              <a:off x="3665280" y="81556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CE2B9A-A339-48B2-AF80-43BCA15A43A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56640" y="8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2D32023-CBE0-4295-8320-7BE83B445054}"/>
                  </a:ext>
                </a:extLst>
              </p14:cNvPr>
              <p14:cNvContentPartPr/>
              <p14:nvPr/>
            </p14:nvContentPartPr>
            <p14:xfrm>
              <a:off x="4967760" y="893680"/>
              <a:ext cx="415440" cy="27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2D32023-CBE0-4295-8320-7BE83B4450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58768" y="885040"/>
                <a:ext cx="433065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DAA26-DA49-425B-927C-33232ABDD1EB}"/>
                  </a:ext>
                </a:extLst>
              </p14:cNvPr>
              <p14:cNvContentPartPr/>
              <p14:nvPr/>
            </p14:nvContentPartPr>
            <p14:xfrm>
              <a:off x="4130760" y="903040"/>
              <a:ext cx="329760" cy="20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DAA26-DA49-425B-927C-33232ABDD1E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21760" y="894400"/>
                <a:ext cx="3474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507352F-EFFC-4E1F-959A-DBC1475519F0}"/>
                  </a:ext>
                </a:extLst>
              </p14:cNvPr>
              <p14:cNvContentPartPr/>
              <p14:nvPr/>
            </p14:nvContentPartPr>
            <p14:xfrm>
              <a:off x="2425440" y="923920"/>
              <a:ext cx="1589760" cy="436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507352F-EFFC-4E1F-959A-DBC1475519F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16438" y="914927"/>
                <a:ext cx="1607404" cy="454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0D00A86-3A28-4076-BBB2-98DFAA3116F0}"/>
                  </a:ext>
                </a:extLst>
              </p14:cNvPr>
              <p14:cNvContentPartPr/>
              <p14:nvPr/>
            </p14:nvContentPartPr>
            <p14:xfrm>
              <a:off x="1110720" y="745360"/>
              <a:ext cx="1167120" cy="48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0D00A86-3A28-4076-BBB2-98DFAA3116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01723" y="736720"/>
                <a:ext cx="1184755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2EA9ED-2DCB-46B3-BC16-777F0E061592}"/>
                  </a:ext>
                </a:extLst>
              </p14:cNvPr>
              <p14:cNvContentPartPr/>
              <p14:nvPr/>
            </p14:nvContentPartPr>
            <p14:xfrm>
              <a:off x="6083040" y="178000"/>
              <a:ext cx="2357640" cy="1327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2EA9ED-2DCB-46B3-BC16-777F0E0615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74040" y="169360"/>
                <a:ext cx="2375280" cy="134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3462250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14:cNvPr>
              <p14:cNvContentPartPr/>
              <p14:nvPr/>
            </p14:nvContentPartPr>
            <p14:xfrm>
              <a:off x="1532280" y="223000"/>
              <a:ext cx="1031400" cy="399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23280" y="214360"/>
                <a:ext cx="104904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14:cNvPr>
              <p14:cNvContentPartPr/>
              <p14:nvPr/>
            </p14:nvContentPartPr>
            <p14:xfrm>
              <a:off x="561720" y="252160"/>
              <a:ext cx="665280" cy="326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2720" y="243520"/>
                <a:ext cx="6829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14:cNvPr>
              <p14:cNvContentPartPr/>
              <p14:nvPr/>
            </p14:nvContentPartPr>
            <p14:xfrm>
              <a:off x="3322920" y="334600"/>
              <a:ext cx="1193760" cy="50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3920" y="325960"/>
                <a:ext cx="121140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14:cNvPr>
              <p14:cNvContentPartPr/>
              <p14:nvPr/>
            </p14:nvContentPartPr>
            <p14:xfrm>
              <a:off x="4665000" y="342520"/>
              <a:ext cx="93852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56360" y="333520"/>
                <a:ext cx="95616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14:cNvPr>
              <p14:cNvContentPartPr/>
              <p14:nvPr/>
            </p14:nvContentPartPr>
            <p14:xfrm>
              <a:off x="6717000" y="396880"/>
              <a:ext cx="267120" cy="205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08000" y="387880"/>
                <a:ext cx="2847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14:cNvPr>
              <p14:cNvContentPartPr/>
              <p14:nvPr/>
            </p14:nvContentPartPr>
            <p14:xfrm>
              <a:off x="7106520" y="306520"/>
              <a:ext cx="1088280" cy="58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97520" y="297875"/>
                <a:ext cx="1105920" cy="60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14:cNvPr>
              <p14:cNvContentPartPr/>
              <p14:nvPr/>
            </p14:nvContentPartPr>
            <p14:xfrm>
              <a:off x="6100680" y="388960"/>
              <a:ext cx="282240" cy="28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91680" y="379960"/>
                <a:ext cx="29988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CE2B9A-A339-48B2-AF80-43BCA15A43A0}"/>
                  </a:ext>
                </a:extLst>
              </p14:cNvPr>
              <p14:cNvContentPartPr/>
              <p14:nvPr/>
            </p14:nvContentPartPr>
            <p14:xfrm>
              <a:off x="3665280" y="81556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CE2B9A-A339-48B2-AF80-43BCA15A43A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56640" y="8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2D32023-CBE0-4295-8320-7BE83B445054}"/>
                  </a:ext>
                </a:extLst>
              </p14:cNvPr>
              <p14:cNvContentPartPr/>
              <p14:nvPr/>
            </p14:nvContentPartPr>
            <p14:xfrm>
              <a:off x="4967760" y="893680"/>
              <a:ext cx="415440" cy="27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2D32023-CBE0-4295-8320-7BE83B4450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58768" y="885040"/>
                <a:ext cx="433065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DAA26-DA49-425B-927C-33232ABDD1EB}"/>
                  </a:ext>
                </a:extLst>
              </p14:cNvPr>
              <p14:cNvContentPartPr/>
              <p14:nvPr/>
            </p14:nvContentPartPr>
            <p14:xfrm>
              <a:off x="4130760" y="903040"/>
              <a:ext cx="329760" cy="20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DAA26-DA49-425B-927C-33232ABDD1E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21760" y="894400"/>
                <a:ext cx="3474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507352F-EFFC-4E1F-959A-DBC1475519F0}"/>
                  </a:ext>
                </a:extLst>
              </p14:cNvPr>
              <p14:cNvContentPartPr/>
              <p14:nvPr/>
            </p14:nvContentPartPr>
            <p14:xfrm>
              <a:off x="2425440" y="923920"/>
              <a:ext cx="1589760" cy="436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507352F-EFFC-4E1F-959A-DBC1475519F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16438" y="914927"/>
                <a:ext cx="1607404" cy="454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0D00A86-3A28-4076-BBB2-98DFAA3116F0}"/>
                  </a:ext>
                </a:extLst>
              </p14:cNvPr>
              <p14:cNvContentPartPr/>
              <p14:nvPr/>
            </p14:nvContentPartPr>
            <p14:xfrm>
              <a:off x="1110720" y="745360"/>
              <a:ext cx="1167120" cy="48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0D00A86-3A28-4076-BBB2-98DFAA3116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01723" y="736720"/>
                <a:ext cx="1184755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2EA9ED-2DCB-46B3-BC16-777F0E061592}"/>
                  </a:ext>
                </a:extLst>
              </p14:cNvPr>
              <p14:cNvContentPartPr/>
              <p14:nvPr/>
            </p14:nvContentPartPr>
            <p14:xfrm>
              <a:off x="6083040" y="178000"/>
              <a:ext cx="2357640" cy="1327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2EA9ED-2DCB-46B3-BC16-777F0E0615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74040" y="169360"/>
                <a:ext cx="2375280" cy="13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A26B589-3ED5-4F46-A57D-16CB3CC89F9A}"/>
                  </a:ext>
                </a:extLst>
              </p14:cNvPr>
              <p14:cNvContentPartPr/>
              <p14:nvPr/>
            </p14:nvContentPartPr>
            <p14:xfrm>
              <a:off x="310080" y="1568680"/>
              <a:ext cx="7922520" cy="599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A26B589-3ED5-4F46-A57D-16CB3CC89F9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1440" y="1559680"/>
                <a:ext cx="7940160" cy="61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015906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14:cNvPr>
              <p14:cNvContentPartPr/>
              <p14:nvPr/>
            </p14:nvContentPartPr>
            <p14:xfrm>
              <a:off x="1532280" y="223000"/>
              <a:ext cx="1031400" cy="399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23280" y="214360"/>
                <a:ext cx="104904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14:cNvPr>
              <p14:cNvContentPartPr/>
              <p14:nvPr/>
            </p14:nvContentPartPr>
            <p14:xfrm>
              <a:off x="561720" y="252160"/>
              <a:ext cx="665280" cy="326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2720" y="243520"/>
                <a:ext cx="6829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14:cNvPr>
              <p14:cNvContentPartPr/>
              <p14:nvPr/>
            </p14:nvContentPartPr>
            <p14:xfrm>
              <a:off x="3322920" y="334600"/>
              <a:ext cx="1193760" cy="50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3920" y="325960"/>
                <a:ext cx="121140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14:cNvPr>
              <p14:cNvContentPartPr/>
              <p14:nvPr/>
            </p14:nvContentPartPr>
            <p14:xfrm>
              <a:off x="4665000" y="342520"/>
              <a:ext cx="93852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56360" y="333520"/>
                <a:ext cx="95616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14:cNvPr>
              <p14:cNvContentPartPr/>
              <p14:nvPr/>
            </p14:nvContentPartPr>
            <p14:xfrm>
              <a:off x="6717000" y="396880"/>
              <a:ext cx="267120" cy="205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08000" y="387880"/>
                <a:ext cx="2847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14:cNvPr>
              <p14:cNvContentPartPr/>
              <p14:nvPr/>
            </p14:nvContentPartPr>
            <p14:xfrm>
              <a:off x="7106520" y="306520"/>
              <a:ext cx="1088280" cy="58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97520" y="297875"/>
                <a:ext cx="1105920" cy="60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14:cNvPr>
              <p14:cNvContentPartPr/>
              <p14:nvPr/>
            </p14:nvContentPartPr>
            <p14:xfrm>
              <a:off x="6100680" y="388960"/>
              <a:ext cx="282240" cy="28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91680" y="379960"/>
                <a:ext cx="29988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CE2B9A-A339-48B2-AF80-43BCA15A43A0}"/>
                  </a:ext>
                </a:extLst>
              </p14:cNvPr>
              <p14:cNvContentPartPr/>
              <p14:nvPr/>
            </p14:nvContentPartPr>
            <p14:xfrm>
              <a:off x="3665280" y="81556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CE2B9A-A339-48B2-AF80-43BCA15A43A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56640" y="8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2D32023-CBE0-4295-8320-7BE83B445054}"/>
                  </a:ext>
                </a:extLst>
              </p14:cNvPr>
              <p14:cNvContentPartPr/>
              <p14:nvPr/>
            </p14:nvContentPartPr>
            <p14:xfrm>
              <a:off x="4967760" y="893680"/>
              <a:ext cx="415440" cy="27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2D32023-CBE0-4295-8320-7BE83B4450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58768" y="885040"/>
                <a:ext cx="433065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DAA26-DA49-425B-927C-33232ABDD1EB}"/>
                  </a:ext>
                </a:extLst>
              </p14:cNvPr>
              <p14:cNvContentPartPr/>
              <p14:nvPr/>
            </p14:nvContentPartPr>
            <p14:xfrm>
              <a:off x="4130760" y="903040"/>
              <a:ext cx="329760" cy="20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DAA26-DA49-425B-927C-33232ABDD1E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21760" y="894400"/>
                <a:ext cx="3474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507352F-EFFC-4E1F-959A-DBC1475519F0}"/>
                  </a:ext>
                </a:extLst>
              </p14:cNvPr>
              <p14:cNvContentPartPr/>
              <p14:nvPr/>
            </p14:nvContentPartPr>
            <p14:xfrm>
              <a:off x="2425440" y="923920"/>
              <a:ext cx="1589760" cy="436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507352F-EFFC-4E1F-959A-DBC1475519F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16438" y="914927"/>
                <a:ext cx="1607404" cy="454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0D00A86-3A28-4076-BBB2-98DFAA3116F0}"/>
                  </a:ext>
                </a:extLst>
              </p14:cNvPr>
              <p14:cNvContentPartPr/>
              <p14:nvPr/>
            </p14:nvContentPartPr>
            <p14:xfrm>
              <a:off x="1110720" y="745360"/>
              <a:ext cx="1167120" cy="48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0D00A86-3A28-4076-BBB2-98DFAA3116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01723" y="736720"/>
                <a:ext cx="1184755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2EA9ED-2DCB-46B3-BC16-777F0E061592}"/>
                  </a:ext>
                </a:extLst>
              </p14:cNvPr>
              <p14:cNvContentPartPr/>
              <p14:nvPr/>
            </p14:nvContentPartPr>
            <p14:xfrm>
              <a:off x="6083040" y="178000"/>
              <a:ext cx="2357640" cy="1327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2EA9ED-2DCB-46B3-BC16-777F0E0615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74040" y="169360"/>
                <a:ext cx="2375280" cy="13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A26B589-3ED5-4F46-A57D-16CB3CC89F9A}"/>
                  </a:ext>
                </a:extLst>
              </p14:cNvPr>
              <p14:cNvContentPartPr/>
              <p14:nvPr/>
            </p14:nvContentPartPr>
            <p14:xfrm>
              <a:off x="310080" y="1568680"/>
              <a:ext cx="7922520" cy="599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A26B589-3ED5-4F46-A57D-16CB3CC89F9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1440" y="1559680"/>
                <a:ext cx="7940160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F9B141F-91BF-4192-A159-43F7B34161C1}"/>
                  </a:ext>
                </a:extLst>
              </p14:cNvPr>
              <p14:cNvContentPartPr/>
              <p14:nvPr/>
            </p14:nvContentPartPr>
            <p14:xfrm>
              <a:off x="515280" y="2349160"/>
              <a:ext cx="720720" cy="270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F9B141F-91BF-4192-A159-43F7B34161C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6640" y="2340520"/>
                <a:ext cx="7383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A5278E2-594B-4A1D-99F1-F20814BD11BE}"/>
                  </a:ext>
                </a:extLst>
              </p14:cNvPr>
              <p14:cNvContentPartPr/>
              <p14:nvPr/>
            </p14:nvContentPartPr>
            <p14:xfrm>
              <a:off x="1654680" y="2307760"/>
              <a:ext cx="310320" cy="398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A5278E2-594B-4A1D-99F1-F20814BD11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46040" y="2298760"/>
                <a:ext cx="32796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2839FA-D8F2-4C38-BBC6-A91F77BEADEF}"/>
                  </a:ext>
                </a:extLst>
              </p14:cNvPr>
              <p14:cNvContentPartPr/>
              <p14:nvPr/>
            </p14:nvContentPartPr>
            <p14:xfrm>
              <a:off x="2095320" y="2367880"/>
              <a:ext cx="36360" cy="322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2839FA-D8F2-4C38-BBC6-A91F77BEAD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6320" y="2358880"/>
                <a:ext cx="540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346CD98-F627-48B5-B2C0-866015A6AAF3}"/>
                  </a:ext>
                </a:extLst>
              </p14:cNvPr>
              <p14:cNvContentPartPr/>
              <p14:nvPr/>
            </p14:nvContentPartPr>
            <p14:xfrm>
              <a:off x="2093520" y="2379760"/>
              <a:ext cx="183600" cy="12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346CD98-F627-48B5-B2C0-866015A6AAF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84520" y="2370760"/>
                <a:ext cx="201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36E6062-F874-40E0-B032-65326498FC87}"/>
                  </a:ext>
                </a:extLst>
              </p14:cNvPr>
              <p14:cNvContentPartPr/>
              <p14:nvPr/>
            </p14:nvContentPartPr>
            <p14:xfrm>
              <a:off x="2091360" y="2554720"/>
              <a:ext cx="138960" cy="6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36E6062-F874-40E0-B032-65326498FC8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82720" y="2545720"/>
                <a:ext cx="1566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0251A7-CD36-43D6-9869-E2EE238C05A7}"/>
                  </a:ext>
                </a:extLst>
              </p14:cNvPr>
              <p14:cNvContentPartPr/>
              <p14:nvPr/>
            </p14:nvContentPartPr>
            <p14:xfrm>
              <a:off x="2253000" y="2586400"/>
              <a:ext cx="77760" cy="130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0251A7-CD36-43D6-9869-E2EE238C05A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44360" y="2577760"/>
                <a:ext cx="954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779FF0-8807-41F5-A3AA-C62397DA39EF}"/>
                  </a:ext>
                </a:extLst>
              </p14:cNvPr>
              <p14:cNvContentPartPr/>
              <p14:nvPr/>
            </p14:nvContentPartPr>
            <p14:xfrm>
              <a:off x="2249040" y="2583880"/>
              <a:ext cx="102240" cy="118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779FF0-8807-41F5-A3AA-C62397DA39E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0400" y="2574880"/>
                <a:ext cx="1198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BB08C2D-C906-40EA-AF84-78E9430BE105}"/>
                  </a:ext>
                </a:extLst>
              </p14:cNvPr>
              <p14:cNvContentPartPr/>
              <p14:nvPr/>
            </p14:nvContentPartPr>
            <p14:xfrm>
              <a:off x="2481240" y="2526640"/>
              <a:ext cx="101160" cy="6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BB08C2D-C906-40EA-AF84-78E9430BE1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72240" y="2518000"/>
                <a:ext cx="1188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37809B1-C353-48B7-9DCB-24C9AE7E7F63}"/>
                  </a:ext>
                </a:extLst>
              </p14:cNvPr>
              <p14:cNvContentPartPr/>
              <p14:nvPr/>
            </p14:nvContentPartPr>
            <p14:xfrm>
              <a:off x="2464320" y="2619520"/>
              <a:ext cx="93240" cy="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37809B1-C353-48B7-9DCB-24C9AE7E7F6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55680" y="2610880"/>
                <a:ext cx="1108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F83750-9A01-49CF-B41B-3A482EA4AAF5}"/>
                  </a:ext>
                </a:extLst>
              </p14:cNvPr>
              <p14:cNvContentPartPr/>
              <p14:nvPr/>
            </p14:nvContentPartPr>
            <p14:xfrm>
              <a:off x="2676000" y="2541400"/>
              <a:ext cx="274680" cy="194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F83750-9A01-49CF-B41B-3A482EA4AAF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667000" y="2532400"/>
                <a:ext cx="2923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970CD-0DB9-403A-81B3-9343FF829C20}"/>
                  </a:ext>
                </a:extLst>
              </p14:cNvPr>
              <p14:cNvContentPartPr/>
              <p14:nvPr/>
            </p14:nvContentPartPr>
            <p14:xfrm>
              <a:off x="3043560" y="2532400"/>
              <a:ext cx="241920" cy="450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970CD-0DB9-403A-81B3-9343FF829C2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4920" y="2523760"/>
                <a:ext cx="25956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712FCFE-234B-4780-AEE5-21859FA515B0}"/>
                  </a:ext>
                </a:extLst>
              </p14:cNvPr>
              <p14:cNvContentPartPr/>
              <p14:nvPr/>
            </p14:nvContentPartPr>
            <p14:xfrm>
              <a:off x="3408240" y="2472640"/>
              <a:ext cx="139680" cy="205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712FCFE-234B-4780-AEE5-21859FA515B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99600" y="2463640"/>
                <a:ext cx="1573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E41745F-0402-4CD8-97EC-2D7D38E486F2}"/>
                  </a:ext>
                </a:extLst>
              </p14:cNvPr>
              <p14:cNvContentPartPr/>
              <p14:nvPr/>
            </p14:nvContentPartPr>
            <p14:xfrm>
              <a:off x="3628920" y="2394160"/>
              <a:ext cx="3888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E41745F-0402-4CD8-97EC-2D7D38E486F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19920" y="2385520"/>
                <a:ext cx="565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29CFCDF-E56A-441C-9D71-F5EFCD76179E}"/>
                  </a:ext>
                </a:extLst>
              </p14:cNvPr>
              <p14:cNvContentPartPr/>
              <p14:nvPr/>
            </p14:nvContentPartPr>
            <p14:xfrm>
              <a:off x="3646200" y="2479120"/>
              <a:ext cx="633600" cy="20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29CFCDF-E56A-441C-9D71-F5EFCD76179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37205" y="2470120"/>
                <a:ext cx="65123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E65BFF0-6D54-4B73-B919-ED85C15A08E2}"/>
                  </a:ext>
                </a:extLst>
              </p14:cNvPr>
              <p14:cNvContentPartPr/>
              <p14:nvPr/>
            </p14:nvContentPartPr>
            <p14:xfrm>
              <a:off x="4380240" y="2426200"/>
              <a:ext cx="791640" cy="317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E65BFF0-6D54-4B73-B919-ED85C15A08E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1600" y="2417200"/>
                <a:ext cx="8092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681D6-2155-424E-9849-8ECCCA3BDFB8}"/>
                  </a:ext>
                </a:extLst>
              </p14:cNvPr>
              <p14:cNvContentPartPr/>
              <p14:nvPr/>
            </p14:nvContentPartPr>
            <p14:xfrm>
              <a:off x="5275200" y="2479840"/>
              <a:ext cx="1046160" cy="258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681D6-2155-424E-9849-8ECCCA3BDF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66200" y="2471188"/>
                <a:ext cx="1063800" cy="2757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214019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14:cNvPr>
              <p14:cNvContentPartPr/>
              <p14:nvPr/>
            </p14:nvContentPartPr>
            <p14:xfrm>
              <a:off x="1532280" y="223000"/>
              <a:ext cx="1031400" cy="399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23280" y="214360"/>
                <a:ext cx="104904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14:cNvPr>
              <p14:cNvContentPartPr/>
              <p14:nvPr/>
            </p14:nvContentPartPr>
            <p14:xfrm>
              <a:off x="561720" y="252160"/>
              <a:ext cx="665280" cy="326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2720" y="243520"/>
                <a:ext cx="6829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14:cNvPr>
              <p14:cNvContentPartPr/>
              <p14:nvPr/>
            </p14:nvContentPartPr>
            <p14:xfrm>
              <a:off x="3322920" y="334600"/>
              <a:ext cx="1193760" cy="50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3920" y="325960"/>
                <a:ext cx="121140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14:cNvPr>
              <p14:cNvContentPartPr/>
              <p14:nvPr/>
            </p14:nvContentPartPr>
            <p14:xfrm>
              <a:off x="4665000" y="342520"/>
              <a:ext cx="93852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56360" y="333520"/>
                <a:ext cx="95616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14:cNvPr>
              <p14:cNvContentPartPr/>
              <p14:nvPr/>
            </p14:nvContentPartPr>
            <p14:xfrm>
              <a:off x="6717000" y="396880"/>
              <a:ext cx="267120" cy="205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08000" y="387880"/>
                <a:ext cx="2847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14:cNvPr>
              <p14:cNvContentPartPr/>
              <p14:nvPr/>
            </p14:nvContentPartPr>
            <p14:xfrm>
              <a:off x="7106520" y="306520"/>
              <a:ext cx="1088280" cy="58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97520" y="297875"/>
                <a:ext cx="1105920" cy="60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14:cNvPr>
              <p14:cNvContentPartPr/>
              <p14:nvPr/>
            </p14:nvContentPartPr>
            <p14:xfrm>
              <a:off x="6100680" y="388960"/>
              <a:ext cx="282240" cy="28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91680" y="379960"/>
                <a:ext cx="29988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CE2B9A-A339-48B2-AF80-43BCA15A43A0}"/>
                  </a:ext>
                </a:extLst>
              </p14:cNvPr>
              <p14:cNvContentPartPr/>
              <p14:nvPr/>
            </p14:nvContentPartPr>
            <p14:xfrm>
              <a:off x="3665280" y="81556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CE2B9A-A339-48B2-AF80-43BCA15A43A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56640" y="8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2D32023-CBE0-4295-8320-7BE83B445054}"/>
                  </a:ext>
                </a:extLst>
              </p14:cNvPr>
              <p14:cNvContentPartPr/>
              <p14:nvPr/>
            </p14:nvContentPartPr>
            <p14:xfrm>
              <a:off x="4967760" y="893680"/>
              <a:ext cx="415440" cy="27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2D32023-CBE0-4295-8320-7BE83B4450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58768" y="885040"/>
                <a:ext cx="433065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DAA26-DA49-425B-927C-33232ABDD1EB}"/>
                  </a:ext>
                </a:extLst>
              </p14:cNvPr>
              <p14:cNvContentPartPr/>
              <p14:nvPr/>
            </p14:nvContentPartPr>
            <p14:xfrm>
              <a:off x="4130760" y="903040"/>
              <a:ext cx="329760" cy="20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DAA26-DA49-425B-927C-33232ABDD1E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21760" y="894400"/>
                <a:ext cx="3474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507352F-EFFC-4E1F-959A-DBC1475519F0}"/>
                  </a:ext>
                </a:extLst>
              </p14:cNvPr>
              <p14:cNvContentPartPr/>
              <p14:nvPr/>
            </p14:nvContentPartPr>
            <p14:xfrm>
              <a:off x="2425440" y="923920"/>
              <a:ext cx="1589760" cy="436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507352F-EFFC-4E1F-959A-DBC1475519F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16438" y="914927"/>
                <a:ext cx="1607404" cy="454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0D00A86-3A28-4076-BBB2-98DFAA3116F0}"/>
                  </a:ext>
                </a:extLst>
              </p14:cNvPr>
              <p14:cNvContentPartPr/>
              <p14:nvPr/>
            </p14:nvContentPartPr>
            <p14:xfrm>
              <a:off x="1110720" y="745360"/>
              <a:ext cx="1167120" cy="48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0D00A86-3A28-4076-BBB2-98DFAA3116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01723" y="736720"/>
                <a:ext cx="1184755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2EA9ED-2DCB-46B3-BC16-777F0E061592}"/>
                  </a:ext>
                </a:extLst>
              </p14:cNvPr>
              <p14:cNvContentPartPr/>
              <p14:nvPr/>
            </p14:nvContentPartPr>
            <p14:xfrm>
              <a:off x="6083040" y="178000"/>
              <a:ext cx="2357640" cy="1327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2EA9ED-2DCB-46B3-BC16-777F0E0615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74040" y="169360"/>
                <a:ext cx="2375280" cy="13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A26B589-3ED5-4F46-A57D-16CB3CC89F9A}"/>
                  </a:ext>
                </a:extLst>
              </p14:cNvPr>
              <p14:cNvContentPartPr/>
              <p14:nvPr/>
            </p14:nvContentPartPr>
            <p14:xfrm>
              <a:off x="310080" y="1568680"/>
              <a:ext cx="7922520" cy="599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A26B589-3ED5-4F46-A57D-16CB3CC89F9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1440" y="1559680"/>
                <a:ext cx="7940160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F9B141F-91BF-4192-A159-43F7B34161C1}"/>
                  </a:ext>
                </a:extLst>
              </p14:cNvPr>
              <p14:cNvContentPartPr/>
              <p14:nvPr/>
            </p14:nvContentPartPr>
            <p14:xfrm>
              <a:off x="515280" y="2349160"/>
              <a:ext cx="720720" cy="270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F9B141F-91BF-4192-A159-43F7B34161C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6640" y="2340520"/>
                <a:ext cx="7383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A5278E2-594B-4A1D-99F1-F20814BD11BE}"/>
                  </a:ext>
                </a:extLst>
              </p14:cNvPr>
              <p14:cNvContentPartPr/>
              <p14:nvPr/>
            </p14:nvContentPartPr>
            <p14:xfrm>
              <a:off x="1654680" y="2307760"/>
              <a:ext cx="310320" cy="398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A5278E2-594B-4A1D-99F1-F20814BD11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46040" y="2298760"/>
                <a:ext cx="32796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2839FA-D8F2-4C38-BBC6-A91F77BEADEF}"/>
                  </a:ext>
                </a:extLst>
              </p14:cNvPr>
              <p14:cNvContentPartPr/>
              <p14:nvPr/>
            </p14:nvContentPartPr>
            <p14:xfrm>
              <a:off x="2095320" y="2367880"/>
              <a:ext cx="36360" cy="322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2839FA-D8F2-4C38-BBC6-A91F77BEAD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6320" y="2358880"/>
                <a:ext cx="540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346CD98-F627-48B5-B2C0-866015A6AAF3}"/>
                  </a:ext>
                </a:extLst>
              </p14:cNvPr>
              <p14:cNvContentPartPr/>
              <p14:nvPr/>
            </p14:nvContentPartPr>
            <p14:xfrm>
              <a:off x="2093520" y="2379760"/>
              <a:ext cx="183600" cy="12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346CD98-F627-48B5-B2C0-866015A6AAF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84520" y="2370760"/>
                <a:ext cx="201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36E6062-F874-40E0-B032-65326498FC87}"/>
                  </a:ext>
                </a:extLst>
              </p14:cNvPr>
              <p14:cNvContentPartPr/>
              <p14:nvPr/>
            </p14:nvContentPartPr>
            <p14:xfrm>
              <a:off x="2091360" y="2554720"/>
              <a:ext cx="138960" cy="6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36E6062-F874-40E0-B032-65326498FC8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82720" y="2545720"/>
                <a:ext cx="1566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0251A7-CD36-43D6-9869-E2EE238C05A7}"/>
                  </a:ext>
                </a:extLst>
              </p14:cNvPr>
              <p14:cNvContentPartPr/>
              <p14:nvPr/>
            </p14:nvContentPartPr>
            <p14:xfrm>
              <a:off x="2253000" y="2586400"/>
              <a:ext cx="77760" cy="130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0251A7-CD36-43D6-9869-E2EE238C05A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44360" y="2577760"/>
                <a:ext cx="954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779FF0-8807-41F5-A3AA-C62397DA39EF}"/>
                  </a:ext>
                </a:extLst>
              </p14:cNvPr>
              <p14:cNvContentPartPr/>
              <p14:nvPr/>
            </p14:nvContentPartPr>
            <p14:xfrm>
              <a:off x="2249040" y="2583880"/>
              <a:ext cx="102240" cy="118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779FF0-8807-41F5-A3AA-C62397DA39E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0400" y="2574880"/>
                <a:ext cx="1198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BB08C2D-C906-40EA-AF84-78E9430BE105}"/>
                  </a:ext>
                </a:extLst>
              </p14:cNvPr>
              <p14:cNvContentPartPr/>
              <p14:nvPr/>
            </p14:nvContentPartPr>
            <p14:xfrm>
              <a:off x="2481240" y="2526640"/>
              <a:ext cx="101160" cy="6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BB08C2D-C906-40EA-AF84-78E9430BE1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72240" y="2518000"/>
                <a:ext cx="1188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37809B1-C353-48B7-9DCB-24C9AE7E7F63}"/>
                  </a:ext>
                </a:extLst>
              </p14:cNvPr>
              <p14:cNvContentPartPr/>
              <p14:nvPr/>
            </p14:nvContentPartPr>
            <p14:xfrm>
              <a:off x="2464320" y="2619520"/>
              <a:ext cx="93240" cy="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37809B1-C353-48B7-9DCB-24C9AE7E7F6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55680" y="2610880"/>
                <a:ext cx="1108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F83750-9A01-49CF-B41B-3A482EA4AAF5}"/>
                  </a:ext>
                </a:extLst>
              </p14:cNvPr>
              <p14:cNvContentPartPr/>
              <p14:nvPr/>
            </p14:nvContentPartPr>
            <p14:xfrm>
              <a:off x="2676000" y="2541400"/>
              <a:ext cx="274680" cy="194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F83750-9A01-49CF-B41B-3A482EA4AAF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667000" y="2532400"/>
                <a:ext cx="2923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970CD-0DB9-403A-81B3-9343FF829C20}"/>
                  </a:ext>
                </a:extLst>
              </p14:cNvPr>
              <p14:cNvContentPartPr/>
              <p14:nvPr/>
            </p14:nvContentPartPr>
            <p14:xfrm>
              <a:off x="3043560" y="2532400"/>
              <a:ext cx="241920" cy="450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970CD-0DB9-403A-81B3-9343FF829C2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4920" y="2523760"/>
                <a:ext cx="25956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712FCFE-234B-4780-AEE5-21859FA515B0}"/>
                  </a:ext>
                </a:extLst>
              </p14:cNvPr>
              <p14:cNvContentPartPr/>
              <p14:nvPr/>
            </p14:nvContentPartPr>
            <p14:xfrm>
              <a:off x="3408240" y="2472640"/>
              <a:ext cx="139680" cy="205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712FCFE-234B-4780-AEE5-21859FA515B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99600" y="2463640"/>
                <a:ext cx="1573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E41745F-0402-4CD8-97EC-2D7D38E486F2}"/>
                  </a:ext>
                </a:extLst>
              </p14:cNvPr>
              <p14:cNvContentPartPr/>
              <p14:nvPr/>
            </p14:nvContentPartPr>
            <p14:xfrm>
              <a:off x="3628920" y="2394160"/>
              <a:ext cx="3888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E41745F-0402-4CD8-97EC-2D7D38E486F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19920" y="2385520"/>
                <a:ext cx="565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29CFCDF-E56A-441C-9D71-F5EFCD76179E}"/>
                  </a:ext>
                </a:extLst>
              </p14:cNvPr>
              <p14:cNvContentPartPr/>
              <p14:nvPr/>
            </p14:nvContentPartPr>
            <p14:xfrm>
              <a:off x="3646200" y="2479120"/>
              <a:ext cx="633600" cy="20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29CFCDF-E56A-441C-9D71-F5EFCD76179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37205" y="2470120"/>
                <a:ext cx="65123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E65BFF0-6D54-4B73-B919-ED85C15A08E2}"/>
                  </a:ext>
                </a:extLst>
              </p14:cNvPr>
              <p14:cNvContentPartPr/>
              <p14:nvPr/>
            </p14:nvContentPartPr>
            <p14:xfrm>
              <a:off x="4380240" y="2426200"/>
              <a:ext cx="791640" cy="317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E65BFF0-6D54-4B73-B919-ED85C15A08E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1600" y="2417200"/>
                <a:ext cx="8092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681D6-2155-424E-9849-8ECCCA3BDFB8}"/>
                  </a:ext>
                </a:extLst>
              </p14:cNvPr>
              <p14:cNvContentPartPr/>
              <p14:nvPr/>
            </p14:nvContentPartPr>
            <p14:xfrm>
              <a:off x="5275200" y="2479840"/>
              <a:ext cx="1046160" cy="258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681D6-2155-424E-9849-8ECCCA3BDF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66200" y="2471188"/>
                <a:ext cx="1063800" cy="275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3B8545E-9F76-4B58-8AFF-738BD023AFE0}"/>
                  </a:ext>
                </a:extLst>
              </p14:cNvPr>
              <p14:cNvContentPartPr/>
              <p14:nvPr/>
            </p14:nvContentPartPr>
            <p14:xfrm>
              <a:off x="1341120" y="3031720"/>
              <a:ext cx="138960" cy="12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3B8545E-9F76-4B58-8AFF-738BD023AFE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332480" y="302308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6E189D9-D80F-4AF8-B292-202449764C59}"/>
                  </a:ext>
                </a:extLst>
              </p14:cNvPr>
              <p14:cNvContentPartPr/>
              <p14:nvPr/>
            </p14:nvContentPartPr>
            <p14:xfrm>
              <a:off x="1326720" y="3127120"/>
              <a:ext cx="1562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6E189D9-D80F-4AF8-B292-202449764C5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317720" y="3118480"/>
                <a:ext cx="1738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DAFF45B-A581-4F10-B870-662880B6F0CD}"/>
                  </a:ext>
                </a:extLst>
              </p14:cNvPr>
              <p14:cNvContentPartPr/>
              <p14:nvPr/>
            </p14:nvContentPartPr>
            <p14:xfrm>
              <a:off x="362280" y="2903200"/>
              <a:ext cx="765720" cy="504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DAFF45B-A581-4F10-B870-662880B6F0C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3284" y="2894560"/>
                <a:ext cx="783352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E0AA6C8-33CC-4C65-8FBF-337D10D285B4}"/>
                  </a:ext>
                </a:extLst>
              </p14:cNvPr>
              <p14:cNvContentPartPr/>
              <p14:nvPr/>
            </p14:nvContentPartPr>
            <p14:xfrm>
              <a:off x="1709760" y="2935960"/>
              <a:ext cx="3649320" cy="4568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E0AA6C8-33CC-4C65-8FBF-337D10D285B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00760" y="2926960"/>
                <a:ext cx="3666960" cy="47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0E32CAE-2647-4E98-9A9D-E2FED7673AB0}"/>
                  </a:ext>
                </a:extLst>
              </p14:cNvPr>
              <p14:cNvContentPartPr/>
              <p14:nvPr/>
            </p14:nvContentPartPr>
            <p14:xfrm>
              <a:off x="5609280" y="3070960"/>
              <a:ext cx="475920" cy="2037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0E32CAE-2647-4E98-9A9D-E2FED7673AB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00287" y="3062320"/>
                <a:ext cx="493547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0DB461F6-1DA2-4FCD-8CAB-724CF5305F81}"/>
                  </a:ext>
                </a:extLst>
              </p14:cNvPr>
              <p14:cNvContentPartPr/>
              <p14:nvPr/>
            </p14:nvContentPartPr>
            <p14:xfrm>
              <a:off x="6374640" y="2078800"/>
              <a:ext cx="2404080" cy="14187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0DB461F6-1DA2-4FCD-8CAB-724CF5305F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65640" y="2070160"/>
                <a:ext cx="2421720" cy="1436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60045969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14:cNvPr>
              <p14:cNvContentPartPr/>
              <p14:nvPr/>
            </p14:nvContentPartPr>
            <p14:xfrm>
              <a:off x="1532280" y="223000"/>
              <a:ext cx="1031400" cy="399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23280" y="214360"/>
                <a:ext cx="104904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14:cNvPr>
              <p14:cNvContentPartPr/>
              <p14:nvPr/>
            </p14:nvContentPartPr>
            <p14:xfrm>
              <a:off x="561720" y="252160"/>
              <a:ext cx="665280" cy="326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2720" y="243520"/>
                <a:ext cx="6829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14:cNvPr>
              <p14:cNvContentPartPr/>
              <p14:nvPr/>
            </p14:nvContentPartPr>
            <p14:xfrm>
              <a:off x="3322920" y="334600"/>
              <a:ext cx="1193760" cy="50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3920" y="325960"/>
                <a:ext cx="121140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14:cNvPr>
              <p14:cNvContentPartPr/>
              <p14:nvPr/>
            </p14:nvContentPartPr>
            <p14:xfrm>
              <a:off x="4665000" y="342520"/>
              <a:ext cx="93852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56360" y="333520"/>
                <a:ext cx="95616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14:cNvPr>
              <p14:cNvContentPartPr/>
              <p14:nvPr/>
            </p14:nvContentPartPr>
            <p14:xfrm>
              <a:off x="6717000" y="396880"/>
              <a:ext cx="267120" cy="205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08000" y="387880"/>
                <a:ext cx="2847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14:cNvPr>
              <p14:cNvContentPartPr/>
              <p14:nvPr/>
            </p14:nvContentPartPr>
            <p14:xfrm>
              <a:off x="7106520" y="306520"/>
              <a:ext cx="1088280" cy="58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97520" y="297875"/>
                <a:ext cx="1105920" cy="60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14:cNvPr>
              <p14:cNvContentPartPr/>
              <p14:nvPr/>
            </p14:nvContentPartPr>
            <p14:xfrm>
              <a:off x="6100680" y="388960"/>
              <a:ext cx="282240" cy="28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91680" y="379960"/>
                <a:ext cx="29988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CE2B9A-A339-48B2-AF80-43BCA15A43A0}"/>
                  </a:ext>
                </a:extLst>
              </p14:cNvPr>
              <p14:cNvContentPartPr/>
              <p14:nvPr/>
            </p14:nvContentPartPr>
            <p14:xfrm>
              <a:off x="3665280" y="81556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CE2B9A-A339-48B2-AF80-43BCA15A43A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56640" y="8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2D32023-CBE0-4295-8320-7BE83B445054}"/>
                  </a:ext>
                </a:extLst>
              </p14:cNvPr>
              <p14:cNvContentPartPr/>
              <p14:nvPr/>
            </p14:nvContentPartPr>
            <p14:xfrm>
              <a:off x="4967760" y="893680"/>
              <a:ext cx="415440" cy="27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2D32023-CBE0-4295-8320-7BE83B4450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58768" y="885040"/>
                <a:ext cx="433065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DAA26-DA49-425B-927C-33232ABDD1EB}"/>
                  </a:ext>
                </a:extLst>
              </p14:cNvPr>
              <p14:cNvContentPartPr/>
              <p14:nvPr/>
            </p14:nvContentPartPr>
            <p14:xfrm>
              <a:off x="4130760" y="903040"/>
              <a:ext cx="329760" cy="20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DAA26-DA49-425B-927C-33232ABDD1E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21760" y="894400"/>
                <a:ext cx="3474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507352F-EFFC-4E1F-959A-DBC1475519F0}"/>
                  </a:ext>
                </a:extLst>
              </p14:cNvPr>
              <p14:cNvContentPartPr/>
              <p14:nvPr/>
            </p14:nvContentPartPr>
            <p14:xfrm>
              <a:off x="2425440" y="923920"/>
              <a:ext cx="1589760" cy="436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507352F-EFFC-4E1F-959A-DBC1475519F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16438" y="914927"/>
                <a:ext cx="1607404" cy="454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0D00A86-3A28-4076-BBB2-98DFAA3116F0}"/>
                  </a:ext>
                </a:extLst>
              </p14:cNvPr>
              <p14:cNvContentPartPr/>
              <p14:nvPr/>
            </p14:nvContentPartPr>
            <p14:xfrm>
              <a:off x="1110720" y="745360"/>
              <a:ext cx="1167120" cy="48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0D00A86-3A28-4076-BBB2-98DFAA3116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01723" y="736720"/>
                <a:ext cx="1184755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2EA9ED-2DCB-46B3-BC16-777F0E061592}"/>
                  </a:ext>
                </a:extLst>
              </p14:cNvPr>
              <p14:cNvContentPartPr/>
              <p14:nvPr/>
            </p14:nvContentPartPr>
            <p14:xfrm>
              <a:off x="6083040" y="178000"/>
              <a:ext cx="2357640" cy="1327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2EA9ED-2DCB-46B3-BC16-777F0E0615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74040" y="169360"/>
                <a:ext cx="2375280" cy="13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A26B589-3ED5-4F46-A57D-16CB3CC89F9A}"/>
                  </a:ext>
                </a:extLst>
              </p14:cNvPr>
              <p14:cNvContentPartPr/>
              <p14:nvPr/>
            </p14:nvContentPartPr>
            <p14:xfrm>
              <a:off x="310080" y="1568680"/>
              <a:ext cx="7922520" cy="599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A26B589-3ED5-4F46-A57D-16CB3CC89F9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1440" y="1559680"/>
                <a:ext cx="7940160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F9B141F-91BF-4192-A159-43F7B34161C1}"/>
                  </a:ext>
                </a:extLst>
              </p14:cNvPr>
              <p14:cNvContentPartPr/>
              <p14:nvPr/>
            </p14:nvContentPartPr>
            <p14:xfrm>
              <a:off x="515280" y="2349160"/>
              <a:ext cx="720720" cy="270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F9B141F-91BF-4192-A159-43F7B34161C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6640" y="2340520"/>
                <a:ext cx="7383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A5278E2-594B-4A1D-99F1-F20814BD11BE}"/>
                  </a:ext>
                </a:extLst>
              </p14:cNvPr>
              <p14:cNvContentPartPr/>
              <p14:nvPr/>
            </p14:nvContentPartPr>
            <p14:xfrm>
              <a:off x="1654680" y="2307760"/>
              <a:ext cx="310320" cy="398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A5278E2-594B-4A1D-99F1-F20814BD11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46040" y="2298760"/>
                <a:ext cx="32796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2839FA-D8F2-4C38-BBC6-A91F77BEADEF}"/>
                  </a:ext>
                </a:extLst>
              </p14:cNvPr>
              <p14:cNvContentPartPr/>
              <p14:nvPr/>
            </p14:nvContentPartPr>
            <p14:xfrm>
              <a:off x="2095320" y="2367880"/>
              <a:ext cx="36360" cy="322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2839FA-D8F2-4C38-BBC6-A91F77BEAD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6320" y="2358880"/>
                <a:ext cx="540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346CD98-F627-48B5-B2C0-866015A6AAF3}"/>
                  </a:ext>
                </a:extLst>
              </p14:cNvPr>
              <p14:cNvContentPartPr/>
              <p14:nvPr/>
            </p14:nvContentPartPr>
            <p14:xfrm>
              <a:off x="2093520" y="2379760"/>
              <a:ext cx="183600" cy="12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346CD98-F627-48B5-B2C0-866015A6AAF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84520" y="2370760"/>
                <a:ext cx="201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36E6062-F874-40E0-B032-65326498FC87}"/>
                  </a:ext>
                </a:extLst>
              </p14:cNvPr>
              <p14:cNvContentPartPr/>
              <p14:nvPr/>
            </p14:nvContentPartPr>
            <p14:xfrm>
              <a:off x="2091360" y="2554720"/>
              <a:ext cx="138960" cy="6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36E6062-F874-40E0-B032-65326498FC8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82720" y="2545720"/>
                <a:ext cx="1566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0251A7-CD36-43D6-9869-E2EE238C05A7}"/>
                  </a:ext>
                </a:extLst>
              </p14:cNvPr>
              <p14:cNvContentPartPr/>
              <p14:nvPr/>
            </p14:nvContentPartPr>
            <p14:xfrm>
              <a:off x="2253000" y="2586400"/>
              <a:ext cx="77760" cy="130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0251A7-CD36-43D6-9869-E2EE238C05A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44360" y="2577760"/>
                <a:ext cx="954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779FF0-8807-41F5-A3AA-C62397DA39EF}"/>
                  </a:ext>
                </a:extLst>
              </p14:cNvPr>
              <p14:cNvContentPartPr/>
              <p14:nvPr/>
            </p14:nvContentPartPr>
            <p14:xfrm>
              <a:off x="2249040" y="2583880"/>
              <a:ext cx="102240" cy="118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779FF0-8807-41F5-A3AA-C62397DA39E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0400" y="2574880"/>
                <a:ext cx="1198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BB08C2D-C906-40EA-AF84-78E9430BE105}"/>
                  </a:ext>
                </a:extLst>
              </p14:cNvPr>
              <p14:cNvContentPartPr/>
              <p14:nvPr/>
            </p14:nvContentPartPr>
            <p14:xfrm>
              <a:off x="2481240" y="2526640"/>
              <a:ext cx="101160" cy="6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BB08C2D-C906-40EA-AF84-78E9430BE1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72240" y="2518000"/>
                <a:ext cx="1188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37809B1-C353-48B7-9DCB-24C9AE7E7F63}"/>
                  </a:ext>
                </a:extLst>
              </p14:cNvPr>
              <p14:cNvContentPartPr/>
              <p14:nvPr/>
            </p14:nvContentPartPr>
            <p14:xfrm>
              <a:off x="2464320" y="2619520"/>
              <a:ext cx="93240" cy="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37809B1-C353-48B7-9DCB-24C9AE7E7F6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55680" y="2610880"/>
                <a:ext cx="1108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F83750-9A01-49CF-B41B-3A482EA4AAF5}"/>
                  </a:ext>
                </a:extLst>
              </p14:cNvPr>
              <p14:cNvContentPartPr/>
              <p14:nvPr/>
            </p14:nvContentPartPr>
            <p14:xfrm>
              <a:off x="2676000" y="2541400"/>
              <a:ext cx="274680" cy="194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F83750-9A01-49CF-B41B-3A482EA4AAF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667000" y="2532400"/>
                <a:ext cx="2923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970CD-0DB9-403A-81B3-9343FF829C20}"/>
                  </a:ext>
                </a:extLst>
              </p14:cNvPr>
              <p14:cNvContentPartPr/>
              <p14:nvPr/>
            </p14:nvContentPartPr>
            <p14:xfrm>
              <a:off x="3043560" y="2532400"/>
              <a:ext cx="241920" cy="450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970CD-0DB9-403A-81B3-9343FF829C2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4920" y="2523760"/>
                <a:ext cx="25956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712FCFE-234B-4780-AEE5-21859FA515B0}"/>
                  </a:ext>
                </a:extLst>
              </p14:cNvPr>
              <p14:cNvContentPartPr/>
              <p14:nvPr/>
            </p14:nvContentPartPr>
            <p14:xfrm>
              <a:off x="3408240" y="2472640"/>
              <a:ext cx="139680" cy="205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712FCFE-234B-4780-AEE5-21859FA515B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99600" y="2463640"/>
                <a:ext cx="1573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E41745F-0402-4CD8-97EC-2D7D38E486F2}"/>
                  </a:ext>
                </a:extLst>
              </p14:cNvPr>
              <p14:cNvContentPartPr/>
              <p14:nvPr/>
            </p14:nvContentPartPr>
            <p14:xfrm>
              <a:off x="3628920" y="2394160"/>
              <a:ext cx="3888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E41745F-0402-4CD8-97EC-2D7D38E486F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19920" y="2385520"/>
                <a:ext cx="565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29CFCDF-E56A-441C-9D71-F5EFCD76179E}"/>
                  </a:ext>
                </a:extLst>
              </p14:cNvPr>
              <p14:cNvContentPartPr/>
              <p14:nvPr/>
            </p14:nvContentPartPr>
            <p14:xfrm>
              <a:off x="3646200" y="2479120"/>
              <a:ext cx="633600" cy="20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29CFCDF-E56A-441C-9D71-F5EFCD76179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37205" y="2470120"/>
                <a:ext cx="65123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E65BFF0-6D54-4B73-B919-ED85C15A08E2}"/>
                  </a:ext>
                </a:extLst>
              </p14:cNvPr>
              <p14:cNvContentPartPr/>
              <p14:nvPr/>
            </p14:nvContentPartPr>
            <p14:xfrm>
              <a:off x="4380240" y="2426200"/>
              <a:ext cx="791640" cy="317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E65BFF0-6D54-4B73-B919-ED85C15A08E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1600" y="2417200"/>
                <a:ext cx="8092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681D6-2155-424E-9849-8ECCCA3BDFB8}"/>
                  </a:ext>
                </a:extLst>
              </p14:cNvPr>
              <p14:cNvContentPartPr/>
              <p14:nvPr/>
            </p14:nvContentPartPr>
            <p14:xfrm>
              <a:off x="5275200" y="2479840"/>
              <a:ext cx="1046160" cy="258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681D6-2155-424E-9849-8ECCCA3BDF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66200" y="2471188"/>
                <a:ext cx="1063800" cy="275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3B8545E-9F76-4B58-8AFF-738BD023AFE0}"/>
                  </a:ext>
                </a:extLst>
              </p14:cNvPr>
              <p14:cNvContentPartPr/>
              <p14:nvPr/>
            </p14:nvContentPartPr>
            <p14:xfrm>
              <a:off x="1341120" y="3031720"/>
              <a:ext cx="138960" cy="12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3B8545E-9F76-4B58-8AFF-738BD023AFE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332480" y="302308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6E189D9-D80F-4AF8-B292-202449764C59}"/>
                  </a:ext>
                </a:extLst>
              </p14:cNvPr>
              <p14:cNvContentPartPr/>
              <p14:nvPr/>
            </p14:nvContentPartPr>
            <p14:xfrm>
              <a:off x="1326720" y="3127120"/>
              <a:ext cx="1562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6E189D9-D80F-4AF8-B292-202449764C5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317720" y="3118480"/>
                <a:ext cx="1738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DAFF45B-A581-4F10-B870-662880B6F0CD}"/>
                  </a:ext>
                </a:extLst>
              </p14:cNvPr>
              <p14:cNvContentPartPr/>
              <p14:nvPr/>
            </p14:nvContentPartPr>
            <p14:xfrm>
              <a:off x="362280" y="2903200"/>
              <a:ext cx="765720" cy="504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DAFF45B-A581-4F10-B870-662880B6F0C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3284" y="2894560"/>
                <a:ext cx="783352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E0AA6C8-33CC-4C65-8FBF-337D10D285B4}"/>
                  </a:ext>
                </a:extLst>
              </p14:cNvPr>
              <p14:cNvContentPartPr/>
              <p14:nvPr/>
            </p14:nvContentPartPr>
            <p14:xfrm>
              <a:off x="1709760" y="2935960"/>
              <a:ext cx="3649320" cy="4568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E0AA6C8-33CC-4C65-8FBF-337D10D285B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00760" y="2926960"/>
                <a:ext cx="3666960" cy="47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0E32CAE-2647-4E98-9A9D-E2FED7673AB0}"/>
                  </a:ext>
                </a:extLst>
              </p14:cNvPr>
              <p14:cNvContentPartPr/>
              <p14:nvPr/>
            </p14:nvContentPartPr>
            <p14:xfrm>
              <a:off x="5609280" y="3070960"/>
              <a:ext cx="475920" cy="2037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0E32CAE-2647-4E98-9A9D-E2FED7673AB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00287" y="3062320"/>
                <a:ext cx="493547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0DB461F6-1DA2-4FCD-8CAB-724CF5305F81}"/>
                  </a:ext>
                </a:extLst>
              </p14:cNvPr>
              <p14:cNvContentPartPr/>
              <p14:nvPr/>
            </p14:nvContentPartPr>
            <p14:xfrm>
              <a:off x="6374640" y="2078800"/>
              <a:ext cx="2404080" cy="14187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0DB461F6-1DA2-4FCD-8CAB-724CF5305F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65640" y="2070160"/>
                <a:ext cx="2421720" cy="14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667A3F9F-9634-4070-93E0-F2E8DDD098FF}"/>
                  </a:ext>
                </a:extLst>
              </p14:cNvPr>
              <p14:cNvContentPartPr/>
              <p14:nvPr/>
            </p14:nvContentPartPr>
            <p14:xfrm>
              <a:off x="331320" y="3450400"/>
              <a:ext cx="8331120" cy="298044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667A3F9F-9634-4070-93E0-F2E8DDD098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2320" y="3441759"/>
                <a:ext cx="8348759" cy="29980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2348086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14:cNvPr>
              <p14:cNvContentPartPr/>
              <p14:nvPr/>
            </p14:nvContentPartPr>
            <p14:xfrm>
              <a:off x="1753320" y="99520"/>
              <a:ext cx="2093760" cy="9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4680" y="90880"/>
                <a:ext cx="2111400" cy="9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14:cNvPr>
              <p14:cNvContentPartPr/>
              <p14:nvPr/>
            </p14:nvContentPartPr>
            <p14:xfrm>
              <a:off x="4208880" y="505240"/>
              <a:ext cx="271476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9880" y="496240"/>
                <a:ext cx="2732400" cy="5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14:cNvPr>
              <p14:cNvContentPartPr/>
              <p14:nvPr/>
            </p14:nvContentPartPr>
            <p14:xfrm>
              <a:off x="7547160" y="433960"/>
              <a:ext cx="399240" cy="86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38160" y="424960"/>
                <a:ext cx="416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14:cNvPr>
              <p14:cNvContentPartPr/>
              <p14:nvPr/>
            </p14:nvContentPartPr>
            <p14:xfrm>
              <a:off x="1092720" y="1286080"/>
              <a:ext cx="463680" cy="9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20" y="1277440"/>
                <a:ext cx="481320" cy="10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14:cNvPr>
              <p14:cNvContentPartPr/>
              <p14:nvPr/>
            </p14:nvContentPartPr>
            <p14:xfrm>
              <a:off x="1117920" y="1666960"/>
              <a:ext cx="525960" cy="27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8920" y="1657960"/>
                <a:ext cx="5436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14:cNvPr>
              <p14:cNvContentPartPr/>
              <p14:nvPr/>
            </p14:nvContentPartPr>
            <p14:xfrm>
              <a:off x="1981920" y="1750480"/>
              <a:ext cx="1724040" cy="428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3280" y="1741840"/>
                <a:ext cx="1741680" cy="44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25434766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E94B1FE3-D66E-4323-B58B-A7C7310C42E2}"/>
                  </a:ext>
                </a:extLst>
              </p14:cNvPr>
              <p14:cNvContentPartPr/>
              <p14:nvPr/>
            </p14:nvContentPartPr>
            <p14:xfrm>
              <a:off x="794280" y="2924440"/>
              <a:ext cx="2208960" cy="13708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E94B1FE3-D66E-4323-B58B-A7C7310C42E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5639" y="2915798"/>
                <a:ext cx="2226603" cy="1388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FAF96887-845E-42DC-B243-F493459D13BF}"/>
                  </a:ext>
                </a:extLst>
              </p14:cNvPr>
              <p14:cNvContentPartPr/>
              <p14:nvPr/>
            </p14:nvContentPartPr>
            <p14:xfrm>
              <a:off x="262560" y="203560"/>
              <a:ext cx="8711280" cy="341712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FAF96887-845E-42DC-B243-F493459D13B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920" y="194560"/>
                <a:ext cx="8728920" cy="343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3" name="Ink 482">
                <a:extLst>
                  <a:ext uri="{FF2B5EF4-FFF2-40B4-BE49-F238E27FC236}">
                    <a16:creationId xmlns:a16="http://schemas.microsoft.com/office/drawing/2014/main" id="{17C1C017-A9BA-44F3-BC67-73FDD15641AE}"/>
                  </a:ext>
                </a:extLst>
              </p14:cNvPr>
              <p14:cNvContentPartPr/>
              <p14:nvPr/>
            </p14:nvContentPartPr>
            <p14:xfrm>
              <a:off x="234120" y="2150440"/>
              <a:ext cx="8681040" cy="4631400"/>
            </p14:xfrm>
          </p:contentPart>
        </mc:Choice>
        <mc:Fallback xmlns="">
          <p:pic>
            <p:nvPicPr>
              <p:cNvPr id="483" name="Ink 482">
                <a:extLst>
                  <a:ext uri="{FF2B5EF4-FFF2-40B4-BE49-F238E27FC236}">
                    <a16:creationId xmlns:a16="http://schemas.microsoft.com/office/drawing/2014/main" id="{17C1C017-A9BA-44F3-BC67-73FDD15641A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480" y="2141440"/>
                <a:ext cx="8698680" cy="464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14:cNvPr>
              <p14:cNvContentPartPr/>
              <p14:nvPr/>
            </p14:nvContentPartPr>
            <p14:xfrm>
              <a:off x="1944120" y="1758040"/>
              <a:ext cx="227160" cy="30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5480" y="1749400"/>
                <a:ext cx="2448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14:cNvPr>
              <p14:cNvContentPartPr/>
              <p14:nvPr/>
            </p14:nvContentPartPr>
            <p14:xfrm>
              <a:off x="1411680" y="1828240"/>
              <a:ext cx="32220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2680" y="1819600"/>
                <a:ext cx="3398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14:cNvPr>
              <p14:cNvContentPartPr/>
              <p14:nvPr/>
            </p14:nvContentPartPr>
            <p14:xfrm>
              <a:off x="422040" y="1754440"/>
              <a:ext cx="859680" cy="310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3044" y="1745800"/>
                <a:ext cx="87731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14:cNvPr>
              <p14:cNvContentPartPr/>
              <p14:nvPr/>
            </p14:nvContentPartPr>
            <p14:xfrm>
              <a:off x="2342640" y="218320"/>
              <a:ext cx="5180400" cy="198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3640" y="209320"/>
                <a:ext cx="5198040" cy="200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91768486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14:cNvPr>
              <p14:cNvContentPartPr/>
              <p14:nvPr/>
            </p14:nvContentPartPr>
            <p14:xfrm>
              <a:off x="1944120" y="1758040"/>
              <a:ext cx="227160" cy="30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5480" y="1749400"/>
                <a:ext cx="2448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14:cNvPr>
              <p14:cNvContentPartPr/>
              <p14:nvPr/>
            </p14:nvContentPartPr>
            <p14:xfrm>
              <a:off x="1411680" y="1828240"/>
              <a:ext cx="32220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2680" y="1819600"/>
                <a:ext cx="3398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14:cNvPr>
              <p14:cNvContentPartPr/>
              <p14:nvPr/>
            </p14:nvContentPartPr>
            <p14:xfrm>
              <a:off x="422040" y="1754440"/>
              <a:ext cx="859680" cy="310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3044" y="1745800"/>
                <a:ext cx="87731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14:cNvPr>
              <p14:cNvContentPartPr/>
              <p14:nvPr/>
            </p14:nvContentPartPr>
            <p14:xfrm>
              <a:off x="2342640" y="218320"/>
              <a:ext cx="5180400" cy="198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3640" y="209320"/>
                <a:ext cx="5198040" cy="20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14:cNvPr>
              <p14:cNvContentPartPr/>
              <p14:nvPr/>
            </p14:nvContentPartPr>
            <p14:xfrm>
              <a:off x="5998080" y="1246480"/>
              <a:ext cx="268200" cy="28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89440" y="1237480"/>
                <a:ext cx="285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14:cNvPr>
              <p14:cNvContentPartPr/>
              <p14:nvPr/>
            </p14:nvContentPartPr>
            <p14:xfrm>
              <a:off x="6359880" y="1249000"/>
              <a:ext cx="212760" cy="32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255" y="1240360"/>
                <a:ext cx="23037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14:cNvPr>
              <p14:cNvContentPartPr/>
              <p14:nvPr/>
            </p14:nvContentPartPr>
            <p14:xfrm>
              <a:off x="5938320" y="1723480"/>
              <a:ext cx="557280" cy="39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29680" y="1714840"/>
                <a:ext cx="574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14:cNvPr>
              <p14:cNvContentPartPr/>
              <p14:nvPr/>
            </p14:nvContentPartPr>
            <p14:xfrm>
              <a:off x="6694680" y="999880"/>
              <a:ext cx="1600920" cy="115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85680" y="991240"/>
                <a:ext cx="1618560" cy="117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7634375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14:cNvPr>
              <p14:cNvContentPartPr/>
              <p14:nvPr/>
            </p14:nvContentPartPr>
            <p14:xfrm>
              <a:off x="1944120" y="1758040"/>
              <a:ext cx="227160" cy="30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5480" y="1749400"/>
                <a:ext cx="2448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14:cNvPr>
              <p14:cNvContentPartPr/>
              <p14:nvPr/>
            </p14:nvContentPartPr>
            <p14:xfrm>
              <a:off x="1411680" y="1828240"/>
              <a:ext cx="32220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2680" y="1819600"/>
                <a:ext cx="3398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14:cNvPr>
              <p14:cNvContentPartPr/>
              <p14:nvPr/>
            </p14:nvContentPartPr>
            <p14:xfrm>
              <a:off x="422040" y="1754440"/>
              <a:ext cx="859680" cy="310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3044" y="1745800"/>
                <a:ext cx="87731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14:cNvPr>
              <p14:cNvContentPartPr/>
              <p14:nvPr/>
            </p14:nvContentPartPr>
            <p14:xfrm>
              <a:off x="2342640" y="218320"/>
              <a:ext cx="5180400" cy="198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3640" y="209320"/>
                <a:ext cx="5198040" cy="20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14:cNvPr>
              <p14:cNvContentPartPr/>
              <p14:nvPr/>
            </p14:nvContentPartPr>
            <p14:xfrm>
              <a:off x="5998080" y="1246480"/>
              <a:ext cx="268200" cy="28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89440" y="1237480"/>
                <a:ext cx="285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14:cNvPr>
              <p14:cNvContentPartPr/>
              <p14:nvPr/>
            </p14:nvContentPartPr>
            <p14:xfrm>
              <a:off x="6359880" y="1249000"/>
              <a:ext cx="212760" cy="32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255" y="1240360"/>
                <a:ext cx="23037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14:cNvPr>
              <p14:cNvContentPartPr/>
              <p14:nvPr/>
            </p14:nvContentPartPr>
            <p14:xfrm>
              <a:off x="5938320" y="1723480"/>
              <a:ext cx="557280" cy="39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29680" y="1714840"/>
                <a:ext cx="574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14:cNvPr>
              <p14:cNvContentPartPr/>
              <p14:nvPr/>
            </p14:nvContentPartPr>
            <p14:xfrm>
              <a:off x="6694680" y="999880"/>
              <a:ext cx="1600920" cy="115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85680" y="991240"/>
                <a:ext cx="1618560" cy="11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14:cNvPr>
              <p14:cNvContentPartPr/>
              <p14:nvPr/>
            </p14:nvContentPartPr>
            <p14:xfrm>
              <a:off x="5491920" y="2211280"/>
              <a:ext cx="245520" cy="29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82920" y="2202640"/>
                <a:ext cx="2631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14:cNvPr>
              <p14:cNvContentPartPr/>
              <p14:nvPr/>
            </p14:nvContentPartPr>
            <p14:xfrm>
              <a:off x="6043080" y="2429080"/>
              <a:ext cx="463320" cy="26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4440" y="2420080"/>
                <a:ext cx="48096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14:cNvPr>
              <p14:cNvContentPartPr/>
              <p14:nvPr/>
            </p14:nvContentPartPr>
            <p14:xfrm>
              <a:off x="6611160" y="2294800"/>
              <a:ext cx="794520" cy="549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02516" y="2286160"/>
                <a:ext cx="812168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14:cNvPr>
              <p14:cNvContentPartPr/>
              <p14:nvPr/>
            </p14:nvContentPartPr>
            <p14:xfrm>
              <a:off x="8006880" y="2417560"/>
              <a:ext cx="21240" cy="229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2408920"/>
                <a:ext cx="388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14:cNvPr>
              <p14:cNvContentPartPr/>
              <p14:nvPr/>
            </p14:nvContentPartPr>
            <p14:xfrm>
              <a:off x="7802760" y="2379760"/>
              <a:ext cx="122400" cy="34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93760" y="2370760"/>
                <a:ext cx="1400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14:cNvPr>
              <p14:cNvContentPartPr/>
              <p14:nvPr/>
            </p14:nvContentPartPr>
            <p14:xfrm>
              <a:off x="8124960" y="2361040"/>
              <a:ext cx="99360" cy="347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15960" y="2352400"/>
                <a:ext cx="117000" cy="365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0539717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14:cNvPr>
              <p14:cNvContentPartPr/>
              <p14:nvPr/>
            </p14:nvContentPartPr>
            <p14:xfrm>
              <a:off x="1944120" y="1758040"/>
              <a:ext cx="227160" cy="30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5480" y="1749400"/>
                <a:ext cx="2448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14:cNvPr>
              <p14:cNvContentPartPr/>
              <p14:nvPr/>
            </p14:nvContentPartPr>
            <p14:xfrm>
              <a:off x="1411680" y="1828240"/>
              <a:ext cx="32220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2680" y="1819600"/>
                <a:ext cx="3398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14:cNvPr>
              <p14:cNvContentPartPr/>
              <p14:nvPr/>
            </p14:nvContentPartPr>
            <p14:xfrm>
              <a:off x="422040" y="1754440"/>
              <a:ext cx="859680" cy="310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3044" y="1745800"/>
                <a:ext cx="87731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14:cNvPr>
              <p14:cNvContentPartPr/>
              <p14:nvPr/>
            </p14:nvContentPartPr>
            <p14:xfrm>
              <a:off x="2342640" y="218320"/>
              <a:ext cx="5180400" cy="198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3640" y="209320"/>
                <a:ext cx="5198040" cy="20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14:cNvPr>
              <p14:cNvContentPartPr/>
              <p14:nvPr/>
            </p14:nvContentPartPr>
            <p14:xfrm>
              <a:off x="5998080" y="1246480"/>
              <a:ext cx="268200" cy="28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89440" y="1237480"/>
                <a:ext cx="285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14:cNvPr>
              <p14:cNvContentPartPr/>
              <p14:nvPr/>
            </p14:nvContentPartPr>
            <p14:xfrm>
              <a:off x="6359880" y="1249000"/>
              <a:ext cx="212760" cy="32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255" y="1240360"/>
                <a:ext cx="23037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14:cNvPr>
              <p14:cNvContentPartPr/>
              <p14:nvPr/>
            </p14:nvContentPartPr>
            <p14:xfrm>
              <a:off x="5938320" y="1723480"/>
              <a:ext cx="557280" cy="39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29680" y="1714840"/>
                <a:ext cx="574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14:cNvPr>
              <p14:cNvContentPartPr/>
              <p14:nvPr/>
            </p14:nvContentPartPr>
            <p14:xfrm>
              <a:off x="6694680" y="999880"/>
              <a:ext cx="1600920" cy="115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85680" y="991240"/>
                <a:ext cx="1618560" cy="11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14:cNvPr>
              <p14:cNvContentPartPr/>
              <p14:nvPr/>
            </p14:nvContentPartPr>
            <p14:xfrm>
              <a:off x="5491920" y="2211280"/>
              <a:ext cx="245520" cy="29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82920" y="2202640"/>
                <a:ext cx="2631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14:cNvPr>
              <p14:cNvContentPartPr/>
              <p14:nvPr/>
            </p14:nvContentPartPr>
            <p14:xfrm>
              <a:off x="6043080" y="2429080"/>
              <a:ext cx="463320" cy="26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4440" y="2420080"/>
                <a:ext cx="48096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14:cNvPr>
              <p14:cNvContentPartPr/>
              <p14:nvPr/>
            </p14:nvContentPartPr>
            <p14:xfrm>
              <a:off x="6611160" y="2294800"/>
              <a:ext cx="794520" cy="549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02516" y="2286160"/>
                <a:ext cx="812168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14:cNvPr>
              <p14:cNvContentPartPr/>
              <p14:nvPr/>
            </p14:nvContentPartPr>
            <p14:xfrm>
              <a:off x="8006880" y="2417560"/>
              <a:ext cx="21240" cy="229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2408920"/>
                <a:ext cx="388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14:cNvPr>
              <p14:cNvContentPartPr/>
              <p14:nvPr/>
            </p14:nvContentPartPr>
            <p14:xfrm>
              <a:off x="7802760" y="2379760"/>
              <a:ext cx="122400" cy="34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93760" y="2370760"/>
                <a:ext cx="1400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14:cNvPr>
              <p14:cNvContentPartPr/>
              <p14:nvPr/>
            </p14:nvContentPartPr>
            <p14:xfrm>
              <a:off x="8124960" y="2361040"/>
              <a:ext cx="99360" cy="347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15960" y="2352400"/>
                <a:ext cx="1170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14:cNvPr>
              <p14:cNvContentPartPr/>
              <p14:nvPr/>
            </p14:nvContentPartPr>
            <p14:xfrm>
              <a:off x="527520" y="3121000"/>
              <a:ext cx="125136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8523" y="3112000"/>
                <a:ext cx="1268995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14:cNvPr>
              <p14:cNvContentPartPr/>
              <p14:nvPr/>
            </p14:nvContentPartPr>
            <p14:xfrm>
              <a:off x="1998120" y="3172120"/>
              <a:ext cx="198360" cy="25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9120" y="3163480"/>
                <a:ext cx="2160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14:cNvPr>
              <p14:cNvContentPartPr/>
              <p14:nvPr/>
            </p14:nvContentPartPr>
            <p14:xfrm>
              <a:off x="2314200" y="3193360"/>
              <a:ext cx="34200" cy="34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05200" y="3184720"/>
                <a:ext cx="51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14:cNvPr>
              <p14:cNvContentPartPr/>
              <p14:nvPr/>
            </p14:nvContentPartPr>
            <p14:xfrm>
              <a:off x="2335800" y="3358240"/>
              <a:ext cx="42120" cy="29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27160" y="3349600"/>
                <a:ext cx="59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14:cNvPr>
              <p14:cNvContentPartPr/>
              <p14:nvPr/>
            </p14:nvContentPartPr>
            <p14:xfrm>
              <a:off x="2996760" y="2831560"/>
              <a:ext cx="560880" cy="780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87760" y="2822564"/>
                <a:ext cx="578520" cy="798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14:cNvPr>
              <p14:cNvContentPartPr/>
              <p14:nvPr/>
            </p14:nvContentPartPr>
            <p14:xfrm>
              <a:off x="4101240" y="4275160"/>
              <a:ext cx="587520" cy="353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92600" y="4266160"/>
                <a:ext cx="6051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14:cNvPr>
              <p14:cNvContentPartPr/>
              <p14:nvPr/>
            </p14:nvContentPartPr>
            <p14:xfrm>
              <a:off x="4284840" y="2745520"/>
              <a:ext cx="437760" cy="146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76200" y="2736520"/>
                <a:ext cx="455400" cy="147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0092417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14:cNvPr>
              <p14:cNvContentPartPr/>
              <p14:nvPr/>
            </p14:nvContentPartPr>
            <p14:xfrm>
              <a:off x="1944120" y="1758040"/>
              <a:ext cx="227160" cy="30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5480" y="1749400"/>
                <a:ext cx="2448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14:cNvPr>
              <p14:cNvContentPartPr/>
              <p14:nvPr/>
            </p14:nvContentPartPr>
            <p14:xfrm>
              <a:off x="1411680" y="1828240"/>
              <a:ext cx="32220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2680" y="1819600"/>
                <a:ext cx="3398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14:cNvPr>
              <p14:cNvContentPartPr/>
              <p14:nvPr/>
            </p14:nvContentPartPr>
            <p14:xfrm>
              <a:off x="422040" y="1754440"/>
              <a:ext cx="859680" cy="310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3044" y="1745800"/>
                <a:ext cx="87731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14:cNvPr>
              <p14:cNvContentPartPr/>
              <p14:nvPr/>
            </p14:nvContentPartPr>
            <p14:xfrm>
              <a:off x="2342640" y="218320"/>
              <a:ext cx="5180400" cy="198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3640" y="209320"/>
                <a:ext cx="5198040" cy="20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14:cNvPr>
              <p14:cNvContentPartPr/>
              <p14:nvPr/>
            </p14:nvContentPartPr>
            <p14:xfrm>
              <a:off x="5998080" y="1246480"/>
              <a:ext cx="268200" cy="28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89440" y="1237480"/>
                <a:ext cx="285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14:cNvPr>
              <p14:cNvContentPartPr/>
              <p14:nvPr/>
            </p14:nvContentPartPr>
            <p14:xfrm>
              <a:off x="6359880" y="1249000"/>
              <a:ext cx="212760" cy="32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255" y="1240360"/>
                <a:ext cx="23037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14:cNvPr>
              <p14:cNvContentPartPr/>
              <p14:nvPr/>
            </p14:nvContentPartPr>
            <p14:xfrm>
              <a:off x="5938320" y="1723480"/>
              <a:ext cx="557280" cy="39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29680" y="1714840"/>
                <a:ext cx="574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14:cNvPr>
              <p14:cNvContentPartPr/>
              <p14:nvPr/>
            </p14:nvContentPartPr>
            <p14:xfrm>
              <a:off x="6694680" y="999880"/>
              <a:ext cx="1600920" cy="115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85680" y="991240"/>
                <a:ext cx="1618560" cy="11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14:cNvPr>
              <p14:cNvContentPartPr/>
              <p14:nvPr/>
            </p14:nvContentPartPr>
            <p14:xfrm>
              <a:off x="5491920" y="2211280"/>
              <a:ext cx="245520" cy="29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82920" y="2202640"/>
                <a:ext cx="2631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14:cNvPr>
              <p14:cNvContentPartPr/>
              <p14:nvPr/>
            </p14:nvContentPartPr>
            <p14:xfrm>
              <a:off x="6043080" y="2429080"/>
              <a:ext cx="463320" cy="26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4440" y="2420080"/>
                <a:ext cx="48096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14:cNvPr>
              <p14:cNvContentPartPr/>
              <p14:nvPr/>
            </p14:nvContentPartPr>
            <p14:xfrm>
              <a:off x="6611160" y="2294800"/>
              <a:ext cx="794520" cy="549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02516" y="2286160"/>
                <a:ext cx="812168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14:cNvPr>
              <p14:cNvContentPartPr/>
              <p14:nvPr/>
            </p14:nvContentPartPr>
            <p14:xfrm>
              <a:off x="8006880" y="2417560"/>
              <a:ext cx="21240" cy="229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2408920"/>
                <a:ext cx="388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14:cNvPr>
              <p14:cNvContentPartPr/>
              <p14:nvPr/>
            </p14:nvContentPartPr>
            <p14:xfrm>
              <a:off x="7802760" y="2379760"/>
              <a:ext cx="122400" cy="34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93760" y="2370760"/>
                <a:ext cx="1400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14:cNvPr>
              <p14:cNvContentPartPr/>
              <p14:nvPr/>
            </p14:nvContentPartPr>
            <p14:xfrm>
              <a:off x="8124960" y="2361040"/>
              <a:ext cx="99360" cy="347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15960" y="2352400"/>
                <a:ext cx="1170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14:cNvPr>
              <p14:cNvContentPartPr/>
              <p14:nvPr/>
            </p14:nvContentPartPr>
            <p14:xfrm>
              <a:off x="527520" y="3121000"/>
              <a:ext cx="125136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8523" y="3112000"/>
                <a:ext cx="1268995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14:cNvPr>
              <p14:cNvContentPartPr/>
              <p14:nvPr/>
            </p14:nvContentPartPr>
            <p14:xfrm>
              <a:off x="1998120" y="3172120"/>
              <a:ext cx="198360" cy="25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9120" y="3163480"/>
                <a:ext cx="2160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14:cNvPr>
              <p14:cNvContentPartPr/>
              <p14:nvPr/>
            </p14:nvContentPartPr>
            <p14:xfrm>
              <a:off x="2314200" y="3193360"/>
              <a:ext cx="34200" cy="34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05200" y="3184720"/>
                <a:ext cx="51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14:cNvPr>
              <p14:cNvContentPartPr/>
              <p14:nvPr/>
            </p14:nvContentPartPr>
            <p14:xfrm>
              <a:off x="2335800" y="3358240"/>
              <a:ext cx="42120" cy="29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27160" y="3349600"/>
                <a:ext cx="59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14:cNvPr>
              <p14:cNvContentPartPr/>
              <p14:nvPr/>
            </p14:nvContentPartPr>
            <p14:xfrm>
              <a:off x="2996760" y="2831560"/>
              <a:ext cx="560880" cy="780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87760" y="2822564"/>
                <a:ext cx="578520" cy="798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14:cNvPr>
              <p14:cNvContentPartPr/>
              <p14:nvPr/>
            </p14:nvContentPartPr>
            <p14:xfrm>
              <a:off x="4101240" y="4275160"/>
              <a:ext cx="587520" cy="353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92600" y="4266160"/>
                <a:ext cx="6051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14:cNvPr>
              <p14:cNvContentPartPr/>
              <p14:nvPr/>
            </p14:nvContentPartPr>
            <p14:xfrm>
              <a:off x="4284840" y="2745520"/>
              <a:ext cx="437760" cy="146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76200" y="2736520"/>
                <a:ext cx="455400" cy="14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14:cNvPr>
              <p14:cNvContentPartPr/>
              <p14:nvPr/>
            </p14:nvContentPartPr>
            <p14:xfrm>
              <a:off x="5097360" y="3123160"/>
              <a:ext cx="282960" cy="20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88360" y="3114520"/>
                <a:ext cx="30060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14:cNvPr>
              <p14:cNvContentPartPr/>
              <p14:nvPr/>
            </p14:nvContentPartPr>
            <p14:xfrm>
              <a:off x="5508480" y="3094000"/>
              <a:ext cx="232200" cy="29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9480" y="3085360"/>
                <a:ext cx="2498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14:cNvPr>
              <p14:cNvContentPartPr/>
              <p14:nvPr/>
            </p14:nvContentPartPr>
            <p14:xfrm>
              <a:off x="5035800" y="3655960"/>
              <a:ext cx="690120" cy="440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26800" y="3647320"/>
                <a:ext cx="70776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14:cNvPr>
              <p14:cNvContentPartPr/>
              <p14:nvPr/>
            </p14:nvContentPartPr>
            <p14:xfrm>
              <a:off x="5870280" y="3022720"/>
              <a:ext cx="1462680" cy="120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61280" y="3014080"/>
                <a:ext cx="1480320" cy="122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703543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14:cNvPr>
              <p14:cNvContentPartPr/>
              <p14:nvPr/>
            </p14:nvContentPartPr>
            <p14:xfrm>
              <a:off x="1944120" y="1758040"/>
              <a:ext cx="227160" cy="30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5480" y="1749400"/>
                <a:ext cx="2448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14:cNvPr>
              <p14:cNvContentPartPr/>
              <p14:nvPr/>
            </p14:nvContentPartPr>
            <p14:xfrm>
              <a:off x="1411680" y="1828240"/>
              <a:ext cx="32220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2680" y="1819600"/>
                <a:ext cx="3398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14:cNvPr>
              <p14:cNvContentPartPr/>
              <p14:nvPr/>
            </p14:nvContentPartPr>
            <p14:xfrm>
              <a:off x="422040" y="1754440"/>
              <a:ext cx="859680" cy="310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3044" y="1745800"/>
                <a:ext cx="87731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14:cNvPr>
              <p14:cNvContentPartPr/>
              <p14:nvPr/>
            </p14:nvContentPartPr>
            <p14:xfrm>
              <a:off x="2342640" y="218320"/>
              <a:ext cx="5180400" cy="198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3640" y="209320"/>
                <a:ext cx="5198040" cy="20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14:cNvPr>
              <p14:cNvContentPartPr/>
              <p14:nvPr/>
            </p14:nvContentPartPr>
            <p14:xfrm>
              <a:off x="5998080" y="1246480"/>
              <a:ext cx="268200" cy="28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89440" y="1237480"/>
                <a:ext cx="285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14:cNvPr>
              <p14:cNvContentPartPr/>
              <p14:nvPr/>
            </p14:nvContentPartPr>
            <p14:xfrm>
              <a:off x="6359880" y="1249000"/>
              <a:ext cx="212760" cy="32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255" y="1240360"/>
                <a:ext cx="23037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14:cNvPr>
              <p14:cNvContentPartPr/>
              <p14:nvPr/>
            </p14:nvContentPartPr>
            <p14:xfrm>
              <a:off x="5938320" y="1723480"/>
              <a:ext cx="557280" cy="39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29680" y="1714840"/>
                <a:ext cx="574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14:cNvPr>
              <p14:cNvContentPartPr/>
              <p14:nvPr/>
            </p14:nvContentPartPr>
            <p14:xfrm>
              <a:off x="6694680" y="999880"/>
              <a:ext cx="1600920" cy="115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85680" y="991240"/>
                <a:ext cx="1618560" cy="11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14:cNvPr>
              <p14:cNvContentPartPr/>
              <p14:nvPr/>
            </p14:nvContentPartPr>
            <p14:xfrm>
              <a:off x="5491920" y="2211280"/>
              <a:ext cx="245520" cy="29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82920" y="2202640"/>
                <a:ext cx="2631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14:cNvPr>
              <p14:cNvContentPartPr/>
              <p14:nvPr/>
            </p14:nvContentPartPr>
            <p14:xfrm>
              <a:off x="6043080" y="2429080"/>
              <a:ext cx="463320" cy="26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4440" y="2420080"/>
                <a:ext cx="48096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14:cNvPr>
              <p14:cNvContentPartPr/>
              <p14:nvPr/>
            </p14:nvContentPartPr>
            <p14:xfrm>
              <a:off x="6611160" y="2294800"/>
              <a:ext cx="794520" cy="549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02516" y="2286160"/>
                <a:ext cx="812168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14:cNvPr>
              <p14:cNvContentPartPr/>
              <p14:nvPr/>
            </p14:nvContentPartPr>
            <p14:xfrm>
              <a:off x="8006880" y="2417560"/>
              <a:ext cx="21240" cy="229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2408920"/>
                <a:ext cx="388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14:cNvPr>
              <p14:cNvContentPartPr/>
              <p14:nvPr/>
            </p14:nvContentPartPr>
            <p14:xfrm>
              <a:off x="7802760" y="2379760"/>
              <a:ext cx="122400" cy="34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93760" y="2370760"/>
                <a:ext cx="1400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14:cNvPr>
              <p14:cNvContentPartPr/>
              <p14:nvPr/>
            </p14:nvContentPartPr>
            <p14:xfrm>
              <a:off x="8124960" y="2361040"/>
              <a:ext cx="99360" cy="347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15960" y="2352400"/>
                <a:ext cx="1170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14:cNvPr>
              <p14:cNvContentPartPr/>
              <p14:nvPr/>
            </p14:nvContentPartPr>
            <p14:xfrm>
              <a:off x="527520" y="3121000"/>
              <a:ext cx="125136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8523" y="3112000"/>
                <a:ext cx="1268995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14:cNvPr>
              <p14:cNvContentPartPr/>
              <p14:nvPr/>
            </p14:nvContentPartPr>
            <p14:xfrm>
              <a:off x="1998120" y="3172120"/>
              <a:ext cx="198360" cy="25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9120" y="3163480"/>
                <a:ext cx="2160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14:cNvPr>
              <p14:cNvContentPartPr/>
              <p14:nvPr/>
            </p14:nvContentPartPr>
            <p14:xfrm>
              <a:off x="2314200" y="3193360"/>
              <a:ext cx="34200" cy="34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05200" y="3184720"/>
                <a:ext cx="51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14:cNvPr>
              <p14:cNvContentPartPr/>
              <p14:nvPr/>
            </p14:nvContentPartPr>
            <p14:xfrm>
              <a:off x="2335800" y="3358240"/>
              <a:ext cx="42120" cy="29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27160" y="3349600"/>
                <a:ext cx="59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14:cNvPr>
              <p14:cNvContentPartPr/>
              <p14:nvPr/>
            </p14:nvContentPartPr>
            <p14:xfrm>
              <a:off x="2996760" y="2831560"/>
              <a:ext cx="560880" cy="780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87760" y="2822564"/>
                <a:ext cx="578520" cy="798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14:cNvPr>
              <p14:cNvContentPartPr/>
              <p14:nvPr/>
            </p14:nvContentPartPr>
            <p14:xfrm>
              <a:off x="4101240" y="4275160"/>
              <a:ext cx="587520" cy="353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92600" y="4266160"/>
                <a:ext cx="6051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14:cNvPr>
              <p14:cNvContentPartPr/>
              <p14:nvPr/>
            </p14:nvContentPartPr>
            <p14:xfrm>
              <a:off x="4284840" y="2745520"/>
              <a:ext cx="437760" cy="146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76200" y="2736520"/>
                <a:ext cx="455400" cy="14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14:cNvPr>
              <p14:cNvContentPartPr/>
              <p14:nvPr/>
            </p14:nvContentPartPr>
            <p14:xfrm>
              <a:off x="5097360" y="3123160"/>
              <a:ext cx="282960" cy="20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88360" y="3114520"/>
                <a:ext cx="30060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14:cNvPr>
              <p14:cNvContentPartPr/>
              <p14:nvPr/>
            </p14:nvContentPartPr>
            <p14:xfrm>
              <a:off x="5508480" y="3094000"/>
              <a:ext cx="232200" cy="29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9480" y="3085360"/>
                <a:ext cx="2498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14:cNvPr>
              <p14:cNvContentPartPr/>
              <p14:nvPr/>
            </p14:nvContentPartPr>
            <p14:xfrm>
              <a:off x="5035800" y="3655960"/>
              <a:ext cx="690120" cy="440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26800" y="3647320"/>
                <a:ext cx="70776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14:cNvPr>
              <p14:cNvContentPartPr/>
              <p14:nvPr/>
            </p14:nvContentPartPr>
            <p14:xfrm>
              <a:off x="5870280" y="3022720"/>
              <a:ext cx="1462680" cy="120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61280" y="3014080"/>
                <a:ext cx="1480320" cy="12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14:cNvPr>
              <p14:cNvContentPartPr/>
              <p14:nvPr/>
            </p14:nvContentPartPr>
            <p14:xfrm>
              <a:off x="5371320" y="4231240"/>
              <a:ext cx="344520" cy="288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2329" y="4222600"/>
                <a:ext cx="362142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14:cNvPr>
              <p14:cNvContentPartPr/>
              <p14:nvPr/>
            </p14:nvContentPartPr>
            <p14:xfrm>
              <a:off x="6133440" y="3755320"/>
              <a:ext cx="2962440" cy="1030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24441" y="3746677"/>
                <a:ext cx="2980078" cy="104832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43365218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14:cNvPr>
              <p14:cNvContentPartPr/>
              <p14:nvPr/>
            </p14:nvContentPartPr>
            <p14:xfrm>
              <a:off x="1944120" y="1758040"/>
              <a:ext cx="227160" cy="30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5480" y="1749400"/>
                <a:ext cx="2448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14:cNvPr>
              <p14:cNvContentPartPr/>
              <p14:nvPr/>
            </p14:nvContentPartPr>
            <p14:xfrm>
              <a:off x="1411680" y="1828240"/>
              <a:ext cx="32220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2680" y="1819600"/>
                <a:ext cx="3398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14:cNvPr>
              <p14:cNvContentPartPr/>
              <p14:nvPr/>
            </p14:nvContentPartPr>
            <p14:xfrm>
              <a:off x="422040" y="1754440"/>
              <a:ext cx="859680" cy="310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3044" y="1745800"/>
                <a:ext cx="87731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14:cNvPr>
              <p14:cNvContentPartPr/>
              <p14:nvPr/>
            </p14:nvContentPartPr>
            <p14:xfrm>
              <a:off x="2342640" y="218320"/>
              <a:ext cx="5180400" cy="198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3640" y="209320"/>
                <a:ext cx="5198040" cy="20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14:cNvPr>
              <p14:cNvContentPartPr/>
              <p14:nvPr/>
            </p14:nvContentPartPr>
            <p14:xfrm>
              <a:off x="5998080" y="1246480"/>
              <a:ext cx="268200" cy="28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89440" y="1237480"/>
                <a:ext cx="285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14:cNvPr>
              <p14:cNvContentPartPr/>
              <p14:nvPr/>
            </p14:nvContentPartPr>
            <p14:xfrm>
              <a:off x="6359880" y="1249000"/>
              <a:ext cx="212760" cy="32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255" y="1240360"/>
                <a:ext cx="23037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14:cNvPr>
              <p14:cNvContentPartPr/>
              <p14:nvPr/>
            </p14:nvContentPartPr>
            <p14:xfrm>
              <a:off x="5938320" y="1723480"/>
              <a:ext cx="557280" cy="39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29680" y="1714840"/>
                <a:ext cx="574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14:cNvPr>
              <p14:cNvContentPartPr/>
              <p14:nvPr/>
            </p14:nvContentPartPr>
            <p14:xfrm>
              <a:off x="6694680" y="999880"/>
              <a:ext cx="1600920" cy="115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85680" y="991240"/>
                <a:ext cx="1618560" cy="11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14:cNvPr>
              <p14:cNvContentPartPr/>
              <p14:nvPr/>
            </p14:nvContentPartPr>
            <p14:xfrm>
              <a:off x="5491920" y="2211280"/>
              <a:ext cx="245520" cy="29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82920" y="2202640"/>
                <a:ext cx="2631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14:cNvPr>
              <p14:cNvContentPartPr/>
              <p14:nvPr/>
            </p14:nvContentPartPr>
            <p14:xfrm>
              <a:off x="6043080" y="2429080"/>
              <a:ext cx="463320" cy="26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4440" y="2420080"/>
                <a:ext cx="48096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14:cNvPr>
              <p14:cNvContentPartPr/>
              <p14:nvPr/>
            </p14:nvContentPartPr>
            <p14:xfrm>
              <a:off x="6611160" y="2294800"/>
              <a:ext cx="794520" cy="549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02516" y="2286160"/>
                <a:ext cx="812168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14:cNvPr>
              <p14:cNvContentPartPr/>
              <p14:nvPr/>
            </p14:nvContentPartPr>
            <p14:xfrm>
              <a:off x="8006880" y="2417560"/>
              <a:ext cx="21240" cy="229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2408920"/>
                <a:ext cx="388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14:cNvPr>
              <p14:cNvContentPartPr/>
              <p14:nvPr/>
            </p14:nvContentPartPr>
            <p14:xfrm>
              <a:off x="7802760" y="2379760"/>
              <a:ext cx="122400" cy="34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93760" y="2370760"/>
                <a:ext cx="1400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14:cNvPr>
              <p14:cNvContentPartPr/>
              <p14:nvPr/>
            </p14:nvContentPartPr>
            <p14:xfrm>
              <a:off x="8124960" y="2361040"/>
              <a:ext cx="99360" cy="347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15960" y="2352400"/>
                <a:ext cx="1170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14:cNvPr>
              <p14:cNvContentPartPr/>
              <p14:nvPr/>
            </p14:nvContentPartPr>
            <p14:xfrm>
              <a:off x="527520" y="3121000"/>
              <a:ext cx="125136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8523" y="3112000"/>
                <a:ext cx="1268995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14:cNvPr>
              <p14:cNvContentPartPr/>
              <p14:nvPr/>
            </p14:nvContentPartPr>
            <p14:xfrm>
              <a:off x="1998120" y="3172120"/>
              <a:ext cx="198360" cy="25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9120" y="3163480"/>
                <a:ext cx="2160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14:cNvPr>
              <p14:cNvContentPartPr/>
              <p14:nvPr/>
            </p14:nvContentPartPr>
            <p14:xfrm>
              <a:off x="2314200" y="3193360"/>
              <a:ext cx="34200" cy="34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05200" y="3184720"/>
                <a:ext cx="51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14:cNvPr>
              <p14:cNvContentPartPr/>
              <p14:nvPr/>
            </p14:nvContentPartPr>
            <p14:xfrm>
              <a:off x="2335800" y="3358240"/>
              <a:ext cx="42120" cy="29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27160" y="3349600"/>
                <a:ext cx="59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14:cNvPr>
              <p14:cNvContentPartPr/>
              <p14:nvPr/>
            </p14:nvContentPartPr>
            <p14:xfrm>
              <a:off x="2996760" y="2831560"/>
              <a:ext cx="560880" cy="780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87760" y="2822564"/>
                <a:ext cx="578520" cy="798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14:cNvPr>
              <p14:cNvContentPartPr/>
              <p14:nvPr/>
            </p14:nvContentPartPr>
            <p14:xfrm>
              <a:off x="4101240" y="4275160"/>
              <a:ext cx="587520" cy="353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92600" y="4266160"/>
                <a:ext cx="6051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14:cNvPr>
              <p14:cNvContentPartPr/>
              <p14:nvPr/>
            </p14:nvContentPartPr>
            <p14:xfrm>
              <a:off x="4284840" y="2745520"/>
              <a:ext cx="437760" cy="146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76200" y="2736520"/>
                <a:ext cx="455400" cy="14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14:cNvPr>
              <p14:cNvContentPartPr/>
              <p14:nvPr/>
            </p14:nvContentPartPr>
            <p14:xfrm>
              <a:off x="5097360" y="3123160"/>
              <a:ext cx="282960" cy="20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88360" y="3114520"/>
                <a:ext cx="30060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14:cNvPr>
              <p14:cNvContentPartPr/>
              <p14:nvPr/>
            </p14:nvContentPartPr>
            <p14:xfrm>
              <a:off x="5508480" y="3094000"/>
              <a:ext cx="232200" cy="29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9480" y="3085360"/>
                <a:ext cx="2498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14:cNvPr>
              <p14:cNvContentPartPr/>
              <p14:nvPr/>
            </p14:nvContentPartPr>
            <p14:xfrm>
              <a:off x="5035800" y="3655960"/>
              <a:ext cx="690120" cy="440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26800" y="3647320"/>
                <a:ext cx="70776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14:cNvPr>
              <p14:cNvContentPartPr/>
              <p14:nvPr/>
            </p14:nvContentPartPr>
            <p14:xfrm>
              <a:off x="5870280" y="3022720"/>
              <a:ext cx="1462680" cy="120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61280" y="3014080"/>
                <a:ext cx="1480320" cy="12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14:cNvPr>
              <p14:cNvContentPartPr/>
              <p14:nvPr/>
            </p14:nvContentPartPr>
            <p14:xfrm>
              <a:off x="5371320" y="4231240"/>
              <a:ext cx="344520" cy="288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2329" y="4222600"/>
                <a:ext cx="362142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14:cNvPr>
              <p14:cNvContentPartPr/>
              <p14:nvPr/>
            </p14:nvContentPartPr>
            <p14:xfrm>
              <a:off x="6133440" y="3755320"/>
              <a:ext cx="2962440" cy="1030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24441" y="3746677"/>
                <a:ext cx="2980078" cy="1048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8FE6C57-2B4F-432E-B61B-84EEE33F2D5A}"/>
                  </a:ext>
                </a:extLst>
              </p14:cNvPr>
              <p14:cNvContentPartPr/>
              <p14:nvPr/>
            </p14:nvContentPartPr>
            <p14:xfrm>
              <a:off x="756840" y="4807600"/>
              <a:ext cx="731160" cy="509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8FE6C57-2B4F-432E-B61B-84EEE33F2D5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7840" y="4798606"/>
                <a:ext cx="748800" cy="527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E167DD-EF1A-4E18-857E-3BB80C35A260}"/>
                  </a:ext>
                </a:extLst>
              </p14:cNvPr>
              <p14:cNvContentPartPr/>
              <p14:nvPr/>
            </p14:nvContentPartPr>
            <p14:xfrm>
              <a:off x="1842240" y="4753600"/>
              <a:ext cx="38880" cy="27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E167DD-EF1A-4E18-857E-3BB80C35A2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33240" y="4744600"/>
                <a:ext cx="565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63844C-B0F4-4B20-8C73-75C8114065BC}"/>
                  </a:ext>
                </a:extLst>
              </p14:cNvPr>
              <p14:cNvContentPartPr/>
              <p14:nvPr/>
            </p14:nvContentPartPr>
            <p14:xfrm>
              <a:off x="2038800" y="4650280"/>
              <a:ext cx="486720" cy="534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63844C-B0F4-4B20-8C73-75C8114065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030154" y="4641280"/>
                <a:ext cx="504373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DBA087-B8D8-4120-BD5D-9DD9D766F9D0}"/>
                  </a:ext>
                </a:extLst>
              </p14:cNvPr>
              <p14:cNvContentPartPr/>
              <p14:nvPr/>
            </p14:nvContentPartPr>
            <p14:xfrm>
              <a:off x="2864280" y="4784200"/>
              <a:ext cx="280080" cy="329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DBA087-B8D8-4120-BD5D-9DD9D766F9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5280" y="4775200"/>
                <a:ext cx="2977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0563D-3794-4FA9-840D-78B1869D7546}"/>
                  </a:ext>
                </a:extLst>
              </p14:cNvPr>
              <p14:cNvContentPartPr/>
              <p14:nvPr/>
            </p14:nvContentPartPr>
            <p14:xfrm>
              <a:off x="4523160" y="4924960"/>
              <a:ext cx="130680" cy="17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0563D-3794-4FA9-840D-78B1869D75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14160" y="4915960"/>
                <a:ext cx="148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22A691B-EE30-4897-88C1-F0E7B2709446}"/>
                  </a:ext>
                </a:extLst>
              </p14:cNvPr>
              <p14:cNvContentPartPr/>
              <p14:nvPr/>
            </p14:nvContentPartPr>
            <p14:xfrm>
              <a:off x="4499040" y="5009560"/>
              <a:ext cx="16920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22A691B-EE30-4897-88C1-F0E7B27094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0400" y="5000560"/>
                <a:ext cx="1868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19B17A-69AC-4373-9482-FFDC02AC6F6D}"/>
                  </a:ext>
                </a:extLst>
              </p14:cNvPr>
              <p14:cNvContentPartPr/>
              <p14:nvPr/>
            </p14:nvContentPartPr>
            <p14:xfrm>
              <a:off x="3514800" y="4709320"/>
              <a:ext cx="809640" cy="497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19B17A-69AC-4373-9482-FFDC02AC6F6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05800" y="4700327"/>
                <a:ext cx="827280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44B531-CE27-40AD-AF2B-0E33452D9252}"/>
                  </a:ext>
                </a:extLst>
              </p14:cNvPr>
              <p14:cNvContentPartPr/>
              <p14:nvPr/>
            </p14:nvContentPartPr>
            <p14:xfrm>
              <a:off x="4770840" y="4870240"/>
              <a:ext cx="804960" cy="36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44B531-CE27-40AD-AF2B-0E33452D925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61840" y="4861240"/>
                <a:ext cx="822600" cy="38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9062924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14:cNvPr>
              <p14:cNvContentPartPr/>
              <p14:nvPr/>
            </p14:nvContentPartPr>
            <p14:xfrm>
              <a:off x="1944120" y="1758040"/>
              <a:ext cx="227160" cy="30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5480" y="1749400"/>
                <a:ext cx="2448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14:cNvPr>
              <p14:cNvContentPartPr/>
              <p14:nvPr/>
            </p14:nvContentPartPr>
            <p14:xfrm>
              <a:off x="1411680" y="1828240"/>
              <a:ext cx="32220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2680" y="1819600"/>
                <a:ext cx="3398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14:cNvPr>
              <p14:cNvContentPartPr/>
              <p14:nvPr/>
            </p14:nvContentPartPr>
            <p14:xfrm>
              <a:off x="422040" y="1754440"/>
              <a:ext cx="859680" cy="310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3044" y="1745800"/>
                <a:ext cx="87731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14:cNvPr>
              <p14:cNvContentPartPr/>
              <p14:nvPr/>
            </p14:nvContentPartPr>
            <p14:xfrm>
              <a:off x="2342640" y="218320"/>
              <a:ext cx="5180400" cy="198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3640" y="209320"/>
                <a:ext cx="5198040" cy="20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14:cNvPr>
              <p14:cNvContentPartPr/>
              <p14:nvPr/>
            </p14:nvContentPartPr>
            <p14:xfrm>
              <a:off x="5998080" y="1246480"/>
              <a:ext cx="268200" cy="28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89440" y="1237480"/>
                <a:ext cx="285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14:cNvPr>
              <p14:cNvContentPartPr/>
              <p14:nvPr/>
            </p14:nvContentPartPr>
            <p14:xfrm>
              <a:off x="6359880" y="1249000"/>
              <a:ext cx="212760" cy="32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255" y="1240360"/>
                <a:ext cx="23037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14:cNvPr>
              <p14:cNvContentPartPr/>
              <p14:nvPr/>
            </p14:nvContentPartPr>
            <p14:xfrm>
              <a:off x="5938320" y="1723480"/>
              <a:ext cx="557280" cy="39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29680" y="1714840"/>
                <a:ext cx="574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14:cNvPr>
              <p14:cNvContentPartPr/>
              <p14:nvPr/>
            </p14:nvContentPartPr>
            <p14:xfrm>
              <a:off x="6694680" y="999880"/>
              <a:ext cx="1600920" cy="115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85680" y="991240"/>
                <a:ext cx="1618560" cy="11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14:cNvPr>
              <p14:cNvContentPartPr/>
              <p14:nvPr/>
            </p14:nvContentPartPr>
            <p14:xfrm>
              <a:off x="5491920" y="2211280"/>
              <a:ext cx="245520" cy="29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82920" y="2202640"/>
                <a:ext cx="2631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14:cNvPr>
              <p14:cNvContentPartPr/>
              <p14:nvPr/>
            </p14:nvContentPartPr>
            <p14:xfrm>
              <a:off x="6043080" y="2429080"/>
              <a:ext cx="463320" cy="26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4440" y="2420080"/>
                <a:ext cx="48096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14:cNvPr>
              <p14:cNvContentPartPr/>
              <p14:nvPr/>
            </p14:nvContentPartPr>
            <p14:xfrm>
              <a:off x="6611160" y="2294800"/>
              <a:ext cx="794520" cy="549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02516" y="2286160"/>
                <a:ext cx="812168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14:cNvPr>
              <p14:cNvContentPartPr/>
              <p14:nvPr/>
            </p14:nvContentPartPr>
            <p14:xfrm>
              <a:off x="8006880" y="2417560"/>
              <a:ext cx="21240" cy="229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2408920"/>
                <a:ext cx="388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14:cNvPr>
              <p14:cNvContentPartPr/>
              <p14:nvPr/>
            </p14:nvContentPartPr>
            <p14:xfrm>
              <a:off x="7802760" y="2379760"/>
              <a:ext cx="122400" cy="34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93760" y="2370760"/>
                <a:ext cx="1400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14:cNvPr>
              <p14:cNvContentPartPr/>
              <p14:nvPr/>
            </p14:nvContentPartPr>
            <p14:xfrm>
              <a:off x="8124960" y="2361040"/>
              <a:ext cx="99360" cy="347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15960" y="2352400"/>
                <a:ext cx="1170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14:cNvPr>
              <p14:cNvContentPartPr/>
              <p14:nvPr/>
            </p14:nvContentPartPr>
            <p14:xfrm>
              <a:off x="527520" y="3121000"/>
              <a:ext cx="125136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8523" y="3112000"/>
                <a:ext cx="1268995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14:cNvPr>
              <p14:cNvContentPartPr/>
              <p14:nvPr/>
            </p14:nvContentPartPr>
            <p14:xfrm>
              <a:off x="1998120" y="3172120"/>
              <a:ext cx="198360" cy="25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9120" y="3163480"/>
                <a:ext cx="2160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14:cNvPr>
              <p14:cNvContentPartPr/>
              <p14:nvPr/>
            </p14:nvContentPartPr>
            <p14:xfrm>
              <a:off x="2314200" y="3193360"/>
              <a:ext cx="34200" cy="34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05200" y="3184720"/>
                <a:ext cx="51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14:cNvPr>
              <p14:cNvContentPartPr/>
              <p14:nvPr/>
            </p14:nvContentPartPr>
            <p14:xfrm>
              <a:off x="2335800" y="3358240"/>
              <a:ext cx="42120" cy="29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27160" y="3349600"/>
                <a:ext cx="59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14:cNvPr>
              <p14:cNvContentPartPr/>
              <p14:nvPr/>
            </p14:nvContentPartPr>
            <p14:xfrm>
              <a:off x="2996760" y="2831560"/>
              <a:ext cx="560880" cy="780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87760" y="2822564"/>
                <a:ext cx="578520" cy="798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14:cNvPr>
              <p14:cNvContentPartPr/>
              <p14:nvPr/>
            </p14:nvContentPartPr>
            <p14:xfrm>
              <a:off x="4101240" y="4275160"/>
              <a:ext cx="587520" cy="353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92600" y="4266160"/>
                <a:ext cx="6051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14:cNvPr>
              <p14:cNvContentPartPr/>
              <p14:nvPr/>
            </p14:nvContentPartPr>
            <p14:xfrm>
              <a:off x="4284840" y="2745520"/>
              <a:ext cx="437760" cy="146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76200" y="2736520"/>
                <a:ext cx="455400" cy="14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14:cNvPr>
              <p14:cNvContentPartPr/>
              <p14:nvPr/>
            </p14:nvContentPartPr>
            <p14:xfrm>
              <a:off x="5097360" y="3123160"/>
              <a:ext cx="282960" cy="20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88360" y="3114520"/>
                <a:ext cx="30060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14:cNvPr>
              <p14:cNvContentPartPr/>
              <p14:nvPr/>
            </p14:nvContentPartPr>
            <p14:xfrm>
              <a:off x="5508480" y="3094000"/>
              <a:ext cx="232200" cy="29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9480" y="3085360"/>
                <a:ext cx="2498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14:cNvPr>
              <p14:cNvContentPartPr/>
              <p14:nvPr/>
            </p14:nvContentPartPr>
            <p14:xfrm>
              <a:off x="5035800" y="3655960"/>
              <a:ext cx="690120" cy="440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26800" y="3647320"/>
                <a:ext cx="70776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14:cNvPr>
              <p14:cNvContentPartPr/>
              <p14:nvPr/>
            </p14:nvContentPartPr>
            <p14:xfrm>
              <a:off x="5870280" y="3022720"/>
              <a:ext cx="1462680" cy="120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61280" y="3014080"/>
                <a:ext cx="1480320" cy="12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14:cNvPr>
              <p14:cNvContentPartPr/>
              <p14:nvPr/>
            </p14:nvContentPartPr>
            <p14:xfrm>
              <a:off x="5371320" y="4231240"/>
              <a:ext cx="344520" cy="288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2329" y="4222600"/>
                <a:ext cx="362142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14:cNvPr>
              <p14:cNvContentPartPr/>
              <p14:nvPr/>
            </p14:nvContentPartPr>
            <p14:xfrm>
              <a:off x="6133440" y="3755320"/>
              <a:ext cx="2962440" cy="1030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24441" y="3746677"/>
                <a:ext cx="2980078" cy="1048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8FE6C57-2B4F-432E-B61B-84EEE33F2D5A}"/>
                  </a:ext>
                </a:extLst>
              </p14:cNvPr>
              <p14:cNvContentPartPr/>
              <p14:nvPr/>
            </p14:nvContentPartPr>
            <p14:xfrm>
              <a:off x="756840" y="4807600"/>
              <a:ext cx="731160" cy="509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8FE6C57-2B4F-432E-B61B-84EEE33F2D5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7840" y="4798606"/>
                <a:ext cx="748800" cy="527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E167DD-EF1A-4E18-857E-3BB80C35A260}"/>
                  </a:ext>
                </a:extLst>
              </p14:cNvPr>
              <p14:cNvContentPartPr/>
              <p14:nvPr/>
            </p14:nvContentPartPr>
            <p14:xfrm>
              <a:off x="1842240" y="4753600"/>
              <a:ext cx="38880" cy="27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E167DD-EF1A-4E18-857E-3BB80C35A2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33240" y="4744600"/>
                <a:ext cx="565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63844C-B0F4-4B20-8C73-75C8114065BC}"/>
                  </a:ext>
                </a:extLst>
              </p14:cNvPr>
              <p14:cNvContentPartPr/>
              <p14:nvPr/>
            </p14:nvContentPartPr>
            <p14:xfrm>
              <a:off x="2038800" y="4650280"/>
              <a:ext cx="486720" cy="534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63844C-B0F4-4B20-8C73-75C8114065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030154" y="4641280"/>
                <a:ext cx="504373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DBA087-B8D8-4120-BD5D-9DD9D766F9D0}"/>
                  </a:ext>
                </a:extLst>
              </p14:cNvPr>
              <p14:cNvContentPartPr/>
              <p14:nvPr/>
            </p14:nvContentPartPr>
            <p14:xfrm>
              <a:off x="2864280" y="4784200"/>
              <a:ext cx="280080" cy="329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DBA087-B8D8-4120-BD5D-9DD9D766F9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5280" y="4775200"/>
                <a:ext cx="2977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0563D-3794-4FA9-840D-78B1869D7546}"/>
                  </a:ext>
                </a:extLst>
              </p14:cNvPr>
              <p14:cNvContentPartPr/>
              <p14:nvPr/>
            </p14:nvContentPartPr>
            <p14:xfrm>
              <a:off x="4523160" y="4924960"/>
              <a:ext cx="130680" cy="17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0563D-3794-4FA9-840D-78B1869D75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14160" y="4915960"/>
                <a:ext cx="148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22A691B-EE30-4897-88C1-F0E7B2709446}"/>
                  </a:ext>
                </a:extLst>
              </p14:cNvPr>
              <p14:cNvContentPartPr/>
              <p14:nvPr/>
            </p14:nvContentPartPr>
            <p14:xfrm>
              <a:off x="4499040" y="5009560"/>
              <a:ext cx="16920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22A691B-EE30-4897-88C1-F0E7B27094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0400" y="5000560"/>
                <a:ext cx="1868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19B17A-69AC-4373-9482-FFDC02AC6F6D}"/>
                  </a:ext>
                </a:extLst>
              </p14:cNvPr>
              <p14:cNvContentPartPr/>
              <p14:nvPr/>
            </p14:nvContentPartPr>
            <p14:xfrm>
              <a:off x="3514800" y="4709320"/>
              <a:ext cx="809640" cy="497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19B17A-69AC-4373-9482-FFDC02AC6F6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05800" y="4700327"/>
                <a:ext cx="827280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44B531-CE27-40AD-AF2B-0E33452D9252}"/>
                  </a:ext>
                </a:extLst>
              </p14:cNvPr>
              <p14:cNvContentPartPr/>
              <p14:nvPr/>
            </p14:nvContentPartPr>
            <p14:xfrm>
              <a:off x="4770840" y="4870240"/>
              <a:ext cx="804960" cy="36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44B531-CE27-40AD-AF2B-0E33452D925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61840" y="4861240"/>
                <a:ext cx="8226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A2BC77-D747-49A7-8E95-D1DE0116B447}"/>
                  </a:ext>
                </a:extLst>
              </p14:cNvPr>
              <p14:cNvContentPartPr/>
              <p14:nvPr/>
            </p14:nvContentPartPr>
            <p14:xfrm>
              <a:off x="5746800" y="4857280"/>
              <a:ext cx="245160" cy="351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A2BC77-D747-49A7-8E95-D1DE0116B44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38147" y="4848640"/>
                <a:ext cx="262826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91BC17-AA33-48D7-AD42-50D90EC283BF}"/>
                  </a:ext>
                </a:extLst>
              </p14:cNvPr>
              <p14:cNvContentPartPr/>
              <p14:nvPr/>
            </p14:nvContentPartPr>
            <p14:xfrm>
              <a:off x="6785760" y="4992280"/>
              <a:ext cx="12060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91BC17-AA33-48D7-AD42-50D90EC283B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76760" y="4983280"/>
                <a:ext cx="1382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A1C67B2-E313-4FC3-9A3B-6871191115A8}"/>
                  </a:ext>
                </a:extLst>
              </p14:cNvPr>
              <p14:cNvContentPartPr/>
              <p14:nvPr/>
            </p14:nvContentPartPr>
            <p14:xfrm>
              <a:off x="6769560" y="5058520"/>
              <a:ext cx="136800" cy="17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A1C67B2-E313-4FC3-9A3B-6871191115A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60560" y="5049520"/>
                <a:ext cx="1544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B001091-284F-4F19-90C2-01868B7D9926}"/>
                  </a:ext>
                </a:extLst>
              </p14:cNvPr>
              <p14:cNvContentPartPr/>
              <p14:nvPr/>
            </p14:nvContentPartPr>
            <p14:xfrm>
              <a:off x="6138480" y="4811200"/>
              <a:ext cx="452160" cy="508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B001091-284F-4F19-90C2-01868B7D992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29840" y="4802200"/>
                <a:ext cx="46980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0DA29F5-5A09-4A0C-AB8B-8AACB23FF43C}"/>
                  </a:ext>
                </a:extLst>
              </p14:cNvPr>
              <p14:cNvContentPartPr/>
              <p14:nvPr/>
            </p14:nvContentPartPr>
            <p14:xfrm>
              <a:off x="7111560" y="4845400"/>
              <a:ext cx="922680" cy="50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0DA29F5-5A09-4A0C-AB8B-8AACB23FF4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02564" y="4836400"/>
                <a:ext cx="940313" cy="519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3473587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14:cNvPr>
              <p14:cNvContentPartPr/>
              <p14:nvPr/>
            </p14:nvContentPartPr>
            <p14:xfrm>
              <a:off x="1944120" y="1758040"/>
              <a:ext cx="227160" cy="30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5480" y="1749400"/>
                <a:ext cx="2448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14:cNvPr>
              <p14:cNvContentPartPr/>
              <p14:nvPr/>
            </p14:nvContentPartPr>
            <p14:xfrm>
              <a:off x="1411680" y="1828240"/>
              <a:ext cx="32220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2680" y="1819600"/>
                <a:ext cx="3398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14:cNvPr>
              <p14:cNvContentPartPr/>
              <p14:nvPr/>
            </p14:nvContentPartPr>
            <p14:xfrm>
              <a:off x="422040" y="1754440"/>
              <a:ext cx="859680" cy="310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3044" y="1745800"/>
                <a:ext cx="87731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14:cNvPr>
              <p14:cNvContentPartPr/>
              <p14:nvPr/>
            </p14:nvContentPartPr>
            <p14:xfrm>
              <a:off x="2342640" y="218320"/>
              <a:ext cx="5180400" cy="198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3640" y="209320"/>
                <a:ext cx="5198040" cy="20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14:cNvPr>
              <p14:cNvContentPartPr/>
              <p14:nvPr/>
            </p14:nvContentPartPr>
            <p14:xfrm>
              <a:off x="5998080" y="1246480"/>
              <a:ext cx="268200" cy="28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89440" y="1237480"/>
                <a:ext cx="285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14:cNvPr>
              <p14:cNvContentPartPr/>
              <p14:nvPr/>
            </p14:nvContentPartPr>
            <p14:xfrm>
              <a:off x="6359880" y="1249000"/>
              <a:ext cx="212760" cy="32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255" y="1240360"/>
                <a:ext cx="23037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14:cNvPr>
              <p14:cNvContentPartPr/>
              <p14:nvPr/>
            </p14:nvContentPartPr>
            <p14:xfrm>
              <a:off x="5938320" y="1723480"/>
              <a:ext cx="557280" cy="39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29680" y="1714840"/>
                <a:ext cx="574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14:cNvPr>
              <p14:cNvContentPartPr/>
              <p14:nvPr/>
            </p14:nvContentPartPr>
            <p14:xfrm>
              <a:off x="6694680" y="999880"/>
              <a:ext cx="1600920" cy="115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85680" y="991240"/>
                <a:ext cx="1618560" cy="11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14:cNvPr>
              <p14:cNvContentPartPr/>
              <p14:nvPr/>
            </p14:nvContentPartPr>
            <p14:xfrm>
              <a:off x="5491920" y="2211280"/>
              <a:ext cx="245520" cy="29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82920" y="2202640"/>
                <a:ext cx="2631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14:cNvPr>
              <p14:cNvContentPartPr/>
              <p14:nvPr/>
            </p14:nvContentPartPr>
            <p14:xfrm>
              <a:off x="6043080" y="2429080"/>
              <a:ext cx="463320" cy="26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4440" y="2420080"/>
                <a:ext cx="48096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14:cNvPr>
              <p14:cNvContentPartPr/>
              <p14:nvPr/>
            </p14:nvContentPartPr>
            <p14:xfrm>
              <a:off x="6611160" y="2294800"/>
              <a:ext cx="794520" cy="549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02516" y="2286160"/>
                <a:ext cx="812168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14:cNvPr>
              <p14:cNvContentPartPr/>
              <p14:nvPr/>
            </p14:nvContentPartPr>
            <p14:xfrm>
              <a:off x="8006880" y="2417560"/>
              <a:ext cx="21240" cy="229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2408920"/>
                <a:ext cx="388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14:cNvPr>
              <p14:cNvContentPartPr/>
              <p14:nvPr/>
            </p14:nvContentPartPr>
            <p14:xfrm>
              <a:off x="7802760" y="2379760"/>
              <a:ext cx="122400" cy="34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93760" y="2370760"/>
                <a:ext cx="1400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14:cNvPr>
              <p14:cNvContentPartPr/>
              <p14:nvPr/>
            </p14:nvContentPartPr>
            <p14:xfrm>
              <a:off x="8124960" y="2361040"/>
              <a:ext cx="99360" cy="347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15960" y="2352400"/>
                <a:ext cx="1170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14:cNvPr>
              <p14:cNvContentPartPr/>
              <p14:nvPr/>
            </p14:nvContentPartPr>
            <p14:xfrm>
              <a:off x="527520" y="3121000"/>
              <a:ext cx="125136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8523" y="3112000"/>
                <a:ext cx="1268995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14:cNvPr>
              <p14:cNvContentPartPr/>
              <p14:nvPr/>
            </p14:nvContentPartPr>
            <p14:xfrm>
              <a:off x="1998120" y="3172120"/>
              <a:ext cx="198360" cy="25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9120" y="3163480"/>
                <a:ext cx="2160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14:cNvPr>
              <p14:cNvContentPartPr/>
              <p14:nvPr/>
            </p14:nvContentPartPr>
            <p14:xfrm>
              <a:off x="2314200" y="3193360"/>
              <a:ext cx="34200" cy="34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05200" y="3184720"/>
                <a:ext cx="51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14:cNvPr>
              <p14:cNvContentPartPr/>
              <p14:nvPr/>
            </p14:nvContentPartPr>
            <p14:xfrm>
              <a:off x="2335800" y="3358240"/>
              <a:ext cx="42120" cy="29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27160" y="3349600"/>
                <a:ext cx="59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14:cNvPr>
              <p14:cNvContentPartPr/>
              <p14:nvPr/>
            </p14:nvContentPartPr>
            <p14:xfrm>
              <a:off x="2996760" y="2831560"/>
              <a:ext cx="560880" cy="780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87760" y="2822564"/>
                <a:ext cx="578520" cy="798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14:cNvPr>
              <p14:cNvContentPartPr/>
              <p14:nvPr/>
            </p14:nvContentPartPr>
            <p14:xfrm>
              <a:off x="4101240" y="4275160"/>
              <a:ext cx="587520" cy="353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92600" y="4266160"/>
                <a:ext cx="6051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14:cNvPr>
              <p14:cNvContentPartPr/>
              <p14:nvPr/>
            </p14:nvContentPartPr>
            <p14:xfrm>
              <a:off x="4284840" y="2745520"/>
              <a:ext cx="437760" cy="146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76200" y="2736520"/>
                <a:ext cx="455400" cy="14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14:cNvPr>
              <p14:cNvContentPartPr/>
              <p14:nvPr/>
            </p14:nvContentPartPr>
            <p14:xfrm>
              <a:off x="5097360" y="3123160"/>
              <a:ext cx="282960" cy="20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88360" y="3114520"/>
                <a:ext cx="30060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14:cNvPr>
              <p14:cNvContentPartPr/>
              <p14:nvPr/>
            </p14:nvContentPartPr>
            <p14:xfrm>
              <a:off x="5508480" y="3094000"/>
              <a:ext cx="232200" cy="29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9480" y="3085360"/>
                <a:ext cx="2498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14:cNvPr>
              <p14:cNvContentPartPr/>
              <p14:nvPr/>
            </p14:nvContentPartPr>
            <p14:xfrm>
              <a:off x="5035800" y="3655960"/>
              <a:ext cx="690120" cy="440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26800" y="3647320"/>
                <a:ext cx="70776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14:cNvPr>
              <p14:cNvContentPartPr/>
              <p14:nvPr/>
            </p14:nvContentPartPr>
            <p14:xfrm>
              <a:off x="5870280" y="3022720"/>
              <a:ext cx="1462680" cy="120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61280" y="3014080"/>
                <a:ext cx="1480320" cy="12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14:cNvPr>
              <p14:cNvContentPartPr/>
              <p14:nvPr/>
            </p14:nvContentPartPr>
            <p14:xfrm>
              <a:off x="5371320" y="4231240"/>
              <a:ext cx="344520" cy="288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2329" y="4222600"/>
                <a:ext cx="362142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14:cNvPr>
              <p14:cNvContentPartPr/>
              <p14:nvPr/>
            </p14:nvContentPartPr>
            <p14:xfrm>
              <a:off x="6133440" y="3755320"/>
              <a:ext cx="2962440" cy="1030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24441" y="3746677"/>
                <a:ext cx="2980078" cy="1048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8FE6C57-2B4F-432E-B61B-84EEE33F2D5A}"/>
                  </a:ext>
                </a:extLst>
              </p14:cNvPr>
              <p14:cNvContentPartPr/>
              <p14:nvPr/>
            </p14:nvContentPartPr>
            <p14:xfrm>
              <a:off x="756840" y="4807600"/>
              <a:ext cx="731160" cy="509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8FE6C57-2B4F-432E-B61B-84EEE33F2D5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7840" y="4798606"/>
                <a:ext cx="748800" cy="527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E167DD-EF1A-4E18-857E-3BB80C35A260}"/>
                  </a:ext>
                </a:extLst>
              </p14:cNvPr>
              <p14:cNvContentPartPr/>
              <p14:nvPr/>
            </p14:nvContentPartPr>
            <p14:xfrm>
              <a:off x="1842240" y="4753600"/>
              <a:ext cx="38880" cy="27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E167DD-EF1A-4E18-857E-3BB80C35A2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33240" y="4744600"/>
                <a:ext cx="565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63844C-B0F4-4B20-8C73-75C8114065BC}"/>
                  </a:ext>
                </a:extLst>
              </p14:cNvPr>
              <p14:cNvContentPartPr/>
              <p14:nvPr/>
            </p14:nvContentPartPr>
            <p14:xfrm>
              <a:off x="2038800" y="4650280"/>
              <a:ext cx="486720" cy="534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63844C-B0F4-4B20-8C73-75C8114065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030154" y="4641280"/>
                <a:ext cx="504373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DBA087-B8D8-4120-BD5D-9DD9D766F9D0}"/>
                  </a:ext>
                </a:extLst>
              </p14:cNvPr>
              <p14:cNvContentPartPr/>
              <p14:nvPr/>
            </p14:nvContentPartPr>
            <p14:xfrm>
              <a:off x="2864280" y="4784200"/>
              <a:ext cx="280080" cy="329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DBA087-B8D8-4120-BD5D-9DD9D766F9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5280" y="4775200"/>
                <a:ext cx="2977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0563D-3794-4FA9-840D-78B1869D7546}"/>
                  </a:ext>
                </a:extLst>
              </p14:cNvPr>
              <p14:cNvContentPartPr/>
              <p14:nvPr/>
            </p14:nvContentPartPr>
            <p14:xfrm>
              <a:off x="4523160" y="4924960"/>
              <a:ext cx="130680" cy="17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0563D-3794-4FA9-840D-78B1869D75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14160" y="4915960"/>
                <a:ext cx="148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22A691B-EE30-4897-88C1-F0E7B2709446}"/>
                  </a:ext>
                </a:extLst>
              </p14:cNvPr>
              <p14:cNvContentPartPr/>
              <p14:nvPr/>
            </p14:nvContentPartPr>
            <p14:xfrm>
              <a:off x="4499040" y="5009560"/>
              <a:ext cx="16920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22A691B-EE30-4897-88C1-F0E7B27094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0400" y="5000560"/>
                <a:ext cx="1868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19B17A-69AC-4373-9482-FFDC02AC6F6D}"/>
                  </a:ext>
                </a:extLst>
              </p14:cNvPr>
              <p14:cNvContentPartPr/>
              <p14:nvPr/>
            </p14:nvContentPartPr>
            <p14:xfrm>
              <a:off x="3514800" y="4709320"/>
              <a:ext cx="809640" cy="497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19B17A-69AC-4373-9482-FFDC02AC6F6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05800" y="4700327"/>
                <a:ext cx="827280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44B531-CE27-40AD-AF2B-0E33452D9252}"/>
                  </a:ext>
                </a:extLst>
              </p14:cNvPr>
              <p14:cNvContentPartPr/>
              <p14:nvPr/>
            </p14:nvContentPartPr>
            <p14:xfrm>
              <a:off x="4770840" y="4870240"/>
              <a:ext cx="804960" cy="36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44B531-CE27-40AD-AF2B-0E33452D925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61840" y="4861240"/>
                <a:ext cx="8226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A2BC77-D747-49A7-8E95-D1DE0116B447}"/>
                  </a:ext>
                </a:extLst>
              </p14:cNvPr>
              <p14:cNvContentPartPr/>
              <p14:nvPr/>
            </p14:nvContentPartPr>
            <p14:xfrm>
              <a:off x="5746800" y="4857280"/>
              <a:ext cx="245160" cy="351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A2BC77-D747-49A7-8E95-D1DE0116B44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38147" y="4848640"/>
                <a:ext cx="262826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91BC17-AA33-48D7-AD42-50D90EC283BF}"/>
                  </a:ext>
                </a:extLst>
              </p14:cNvPr>
              <p14:cNvContentPartPr/>
              <p14:nvPr/>
            </p14:nvContentPartPr>
            <p14:xfrm>
              <a:off x="6785760" y="4992280"/>
              <a:ext cx="12060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91BC17-AA33-48D7-AD42-50D90EC283B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76760" y="4983280"/>
                <a:ext cx="1382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A1C67B2-E313-4FC3-9A3B-6871191115A8}"/>
                  </a:ext>
                </a:extLst>
              </p14:cNvPr>
              <p14:cNvContentPartPr/>
              <p14:nvPr/>
            </p14:nvContentPartPr>
            <p14:xfrm>
              <a:off x="6769560" y="5058520"/>
              <a:ext cx="136800" cy="17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A1C67B2-E313-4FC3-9A3B-6871191115A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60560" y="5049520"/>
                <a:ext cx="1544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B001091-284F-4F19-90C2-01868B7D9926}"/>
                  </a:ext>
                </a:extLst>
              </p14:cNvPr>
              <p14:cNvContentPartPr/>
              <p14:nvPr/>
            </p14:nvContentPartPr>
            <p14:xfrm>
              <a:off x="6138480" y="4811200"/>
              <a:ext cx="452160" cy="508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B001091-284F-4F19-90C2-01868B7D992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29840" y="4802200"/>
                <a:ext cx="46980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0DA29F5-5A09-4A0C-AB8B-8AACB23FF43C}"/>
                  </a:ext>
                </a:extLst>
              </p14:cNvPr>
              <p14:cNvContentPartPr/>
              <p14:nvPr/>
            </p14:nvContentPartPr>
            <p14:xfrm>
              <a:off x="7111560" y="4845400"/>
              <a:ext cx="922680" cy="50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0DA29F5-5A09-4A0C-AB8B-8AACB23FF4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02564" y="4836400"/>
                <a:ext cx="940313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EA7617-C46B-40CC-A6CE-E3F88714A939}"/>
                  </a:ext>
                </a:extLst>
              </p14:cNvPr>
              <p14:cNvContentPartPr/>
              <p14:nvPr/>
            </p14:nvContentPartPr>
            <p14:xfrm>
              <a:off x="188040" y="5316280"/>
              <a:ext cx="808560" cy="52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EA7617-C46B-40CC-A6CE-E3F88714A93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79396" y="5307286"/>
                <a:ext cx="826208" cy="547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AE4BD86-B7C0-4C05-BDB8-3FE4A336AE1A}"/>
                  </a:ext>
                </a:extLst>
              </p14:cNvPr>
              <p14:cNvContentPartPr/>
              <p14:nvPr/>
            </p14:nvContentPartPr>
            <p14:xfrm>
              <a:off x="1259040" y="5298280"/>
              <a:ext cx="1023480" cy="351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AE4BD86-B7C0-4C05-BDB8-3FE4A336AE1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50040" y="5289640"/>
                <a:ext cx="1041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C76F0A1-1088-4089-BA5D-F90037C8F12D}"/>
                  </a:ext>
                </a:extLst>
              </p14:cNvPr>
              <p14:cNvContentPartPr/>
              <p14:nvPr/>
            </p14:nvContentPartPr>
            <p14:xfrm>
              <a:off x="2569800" y="5445520"/>
              <a:ext cx="423720" cy="191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C76F0A1-1088-4089-BA5D-F90037C8F12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561160" y="5436520"/>
                <a:ext cx="441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33DD1AB-450B-43E9-8753-D206BF9815B9}"/>
                  </a:ext>
                </a:extLst>
              </p14:cNvPr>
              <p14:cNvContentPartPr/>
              <p14:nvPr/>
            </p14:nvContentPartPr>
            <p14:xfrm>
              <a:off x="4267200" y="5462800"/>
              <a:ext cx="133560" cy="9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33DD1AB-450B-43E9-8753-D206BF9815B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58200" y="5453800"/>
                <a:ext cx="151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6EF36B4-F245-4B3A-9C26-74281A4C0781}"/>
                  </a:ext>
                </a:extLst>
              </p14:cNvPr>
              <p14:cNvContentPartPr/>
              <p14:nvPr/>
            </p14:nvContentPartPr>
            <p14:xfrm>
              <a:off x="4253880" y="5543440"/>
              <a:ext cx="130320" cy="18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6EF36B4-F245-4B3A-9C26-74281A4C07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4880" y="5534800"/>
                <a:ext cx="14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79DDAE8-48FA-4EFE-B6D9-088BC49B1A9A}"/>
                  </a:ext>
                </a:extLst>
              </p14:cNvPr>
              <p14:cNvContentPartPr/>
              <p14:nvPr/>
            </p14:nvContentPartPr>
            <p14:xfrm>
              <a:off x="3475200" y="5334280"/>
              <a:ext cx="657720" cy="336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79DDAE8-48FA-4EFE-B6D9-088BC49B1A9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66200" y="5325280"/>
                <a:ext cx="67536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1D28978-8C8D-45D6-8C37-93844D62D96E}"/>
                  </a:ext>
                </a:extLst>
              </p14:cNvPr>
              <p14:cNvContentPartPr/>
              <p14:nvPr/>
            </p14:nvContentPartPr>
            <p14:xfrm>
              <a:off x="4544040" y="5317000"/>
              <a:ext cx="841320" cy="462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1D28978-8C8D-45D6-8C37-93844D62D96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535400" y="5308007"/>
                <a:ext cx="858960" cy="47986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1211728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14:cNvPr>
              <p14:cNvContentPartPr/>
              <p14:nvPr/>
            </p14:nvContentPartPr>
            <p14:xfrm>
              <a:off x="1753320" y="99520"/>
              <a:ext cx="2093760" cy="9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4680" y="90880"/>
                <a:ext cx="2111400" cy="9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14:cNvPr>
              <p14:cNvContentPartPr/>
              <p14:nvPr/>
            </p14:nvContentPartPr>
            <p14:xfrm>
              <a:off x="4208880" y="505240"/>
              <a:ext cx="271476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9880" y="496240"/>
                <a:ext cx="2732400" cy="5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14:cNvPr>
              <p14:cNvContentPartPr/>
              <p14:nvPr/>
            </p14:nvContentPartPr>
            <p14:xfrm>
              <a:off x="7547160" y="433960"/>
              <a:ext cx="399240" cy="86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38160" y="424960"/>
                <a:ext cx="416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14:cNvPr>
              <p14:cNvContentPartPr/>
              <p14:nvPr/>
            </p14:nvContentPartPr>
            <p14:xfrm>
              <a:off x="1092720" y="1286080"/>
              <a:ext cx="463680" cy="9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20" y="1277440"/>
                <a:ext cx="481320" cy="10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14:cNvPr>
              <p14:cNvContentPartPr/>
              <p14:nvPr/>
            </p14:nvContentPartPr>
            <p14:xfrm>
              <a:off x="1117920" y="1666960"/>
              <a:ext cx="525960" cy="27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8920" y="1657960"/>
                <a:ext cx="5436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14:cNvPr>
              <p14:cNvContentPartPr/>
              <p14:nvPr/>
            </p14:nvContentPartPr>
            <p14:xfrm>
              <a:off x="1981920" y="1750480"/>
              <a:ext cx="1724040" cy="428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3280" y="1741840"/>
                <a:ext cx="174168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14:cNvPr>
              <p14:cNvContentPartPr/>
              <p14:nvPr/>
            </p14:nvContentPartPr>
            <p14:xfrm>
              <a:off x="199920" y="2380840"/>
              <a:ext cx="8718480" cy="794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1280" y="2372196"/>
                <a:ext cx="8736120" cy="81216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2845975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14:cNvPr>
              <p14:cNvContentPartPr/>
              <p14:nvPr/>
            </p14:nvContentPartPr>
            <p14:xfrm>
              <a:off x="1944120" y="1758040"/>
              <a:ext cx="227160" cy="30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5480" y="1749400"/>
                <a:ext cx="2448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14:cNvPr>
              <p14:cNvContentPartPr/>
              <p14:nvPr/>
            </p14:nvContentPartPr>
            <p14:xfrm>
              <a:off x="1411680" y="1828240"/>
              <a:ext cx="32220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2680" y="1819600"/>
                <a:ext cx="3398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14:cNvPr>
              <p14:cNvContentPartPr/>
              <p14:nvPr/>
            </p14:nvContentPartPr>
            <p14:xfrm>
              <a:off x="422040" y="1754440"/>
              <a:ext cx="859680" cy="310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3044" y="1745800"/>
                <a:ext cx="87731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14:cNvPr>
              <p14:cNvContentPartPr/>
              <p14:nvPr/>
            </p14:nvContentPartPr>
            <p14:xfrm>
              <a:off x="2342640" y="218320"/>
              <a:ext cx="5180400" cy="198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3640" y="209320"/>
                <a:ext cx="5198040" cy="20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14:cNvPr>
              <p14:cNvContentPartPr/>
              <p14:nvPr/>
            </p14:nvContentPartPr>
            <p14:xfrm>
              <a:off x="5998080" y="1246480"/>
              <a:ext cx="268200" cy="28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89440" y="1237480"/>
                <a:ext cx="285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14:cNvPr>
              <p14:cNvContentPartPr/>
              <p14:nvPr/>
            </p14:nvContentPartPr>
            <p14:xfrm>
              <a:off x="6359880" y="1249000"/>
              <a:ext cx="212760" cy="32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255" y="1240360"/>
                <a:ext cx="23037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14:cNvPr>
              <p14:cNvContentPartPr/>
              <p14:nvPr/>
            </p14:nvContentPartPr>
            <p14:xfrm>
              <a:off x="5938320" y="1723480"/>
              <a:ext cx="557280" cy="39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29680" y="1714840"/>
                <a:ext cx="574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14:cNvPr>
              <p14:cNvContentPartPr/>
              <p14:nvPr/>
            </p14:nvContentPartPr>
            <p14:xfrm>
              <a:off x="6694680" y="999880"/>
              <a:ext cx="1600920" cy="115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85680" y="991240"/>
                <a:ext cx="1618560" cy="11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14:cNvPr>
              <p14:cNvContentPartPr/>
              <p14:nvPr/>
            </p14:nvContentPartPr>
            <p14:xfrm>
              <a:off x="5491920" y="2211280"/>
              <a:ext cx="245520" cy="29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82920" y="2202640"/>
                <a:ext cx="2631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14:cNvPr>
              <p14:cNvContentPartPr/>
              <p14:nvPr/>
            </p14:nvContentPartPr>
            <p14:xfrm>
              <a:off x="6043080" y="2429080"/>
              <a:ext cx="463320" cy="26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4440" y="2420080"/>
                <a:ext cx="48096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14:cNvPr>
              <p14:cNvContentPartPr/>
              <p14:nvPr/>
            </p14:nvContentPartPr>
            <p14:xfrm>
              <a:off x="6611160" y="2294800"/>
              <a:ext cx="794520" cy="549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02516" y="2286160"/>
                <a:ext cx="812168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14:cNvPr>
              <p14:cNvContentPartPr/>
              <p14:nvPr/>
            </p14:nvContentPartPr>
            <p14:xfrm>
              <a:off x="8006880" y="2417560"/>
              <a:ext cx="21240" cy="229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2408920"/>
                <a:ext cx="388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14:cNvPr>
              <p14:cNvContentPartPr/>
              <p14:nvPr/>
            </p14:nvContentPartPr>
            <p14:xfrm>
              <a:off x="7802760" y="2379760"/>
              <a:ext cx="122400" cy="34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93760" y="2370760"/>
                <a:ext cx="1400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14:cNvPr>
              <p14:cNvContentPartPr/>
              <p14:nvPr/>
            </p14:nvContentPartPr>
            <p14:xfrm>
              <a:off x="8124960" y="2361040"/>
              <a:ext cx="99360" cy="347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15960" y="2352400"/>
                <a:ext cx="1170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14:cNvPr>
              <p14:cNvContentPartPr/>
              <p14:nvPr/>
            </p14:nvContentPartPr>
            <p14:xfrm>
              <a:off x="527520" y="3121000"/>
              <a:ext cx="125136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8523" y="3112000"/>
                <a:ext cx="1268995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14:cNvPr>
              <p14:cNvContentPartPr/>
              <p14:nvPr/>
            </p14:nvContentPartPr>
            <p14:xfrm>
              <a:off x="1998120" y="3172120"/>
              <a:ext cx="198360" cy="25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9120" y="3163480"/>
                <a:ext cx="2160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14:cNvPr>
              <p14:cNvContentPartPr/>
              <p14:nvPr/>
            </p14:nvContentPartPr>
            <p14:xfrm>
              <a:off x="2314200" y="3193360"/>
              <a:ext cx="34200" cy="34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05200" y="3184720"/>
                <a:ext cx="51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14:cNvPr>
              <p14:cNvContentPartPr/>
              <p14:nvPr/>
            </p14:nvContentPartPr>
            <p14:xfrm>
              <a:off x="2335800" y="3358240"/>
              <a:ext cx="42120" cy="29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27160" y="3349600"/>
                <a:ext cx="59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14:cNvPr>
              <p14:cNvContentPartPr/>
              <p14:nvPr/>
            </p14:nvContentPartPr>
            <p14:xfrm>
              <a:off x="2996760" y="2831560"/>
              <a:ext cx="560880" cy="780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87760" y="2822564"/>
                <a:ext cx="578520" cy="798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14:cNvPr>
              <p14:cNvContentPartPr/>
              <p14:nvPr/>
            </p14:nvContentPartPr>
            <p14:xfrm>
              <a:off x="4101240" y="4275160"/>
              <a:ext cx="587520" cy="353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92600" y="4266160"/>
                <a:ext cx="6051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14:cNvPr>
              <p14:cNvContentPartPr/>
              <p14:nvPr/>
            </p14:nvContentPartPr>
            <p14:xfrm>
              <a:off x="4284840" y="2745520"/>
              <a:ext cx="437760" cy="146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76200" y="2736520"/>
                <a:ext cx="455400" cy="14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14:cNvPr>
              <p14:cNvContentPartPr/>
              <p14:nvPr/>
            </p14:nvContentPartPr>
            <p14:xfrm>
              <a:off x="5097360" y="3123160"/>
              <a:ext cx="282960" cy="20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88360" y="3114520"/>
                <a:ext cx="30060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14:cNvPr>
              <p14:cNvContentPartPr/>
              <p14:nvPr/>
            </p14:nvContentPartPr>
            <p14:xfrm>
              <a:off x="5508480" y="3094000"/>
              <a:ext cx="232200" cy="29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9480" y="3085360"/>
                <a:ext cx="2498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14:cNvPr>
              <p14:cNvContentPartPr/>
              <p14:nvPr/>
            </p14:nvContentPartPr>
            <p14:xfrm>
              <a:off x="5035800" y="3655960"/>
              <a:ext cx="690120" cy="440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26800" y="3647320"/>
                <a:ext cx="70776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14:cNvPr>
              <p14:cNvContentPartPr/>
              <p14:nvPr/>
            </p14:nvContentPartPr>
            <p14:xfrm>
              <a:off x="5870280" y="3022720"/>
              <a:ext cx="1462680" cy="120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61280" y="3014080"/>
                <a:ext cx="1480320" cy="12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14:cNvPr>
              <p14:cNvContentPartPr/>
              <p14:nvPr/>
            </p14:nvContentPartPr>
            <p14:xfrm>
              <a:off x="5371320" y="4231240"/>
              <a:ext cx="344520" cy="288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2329" y="4222600"/>
                <a:ext cx="362142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14:cNvPr>
              <p14:cNvContentPartPr/>
              <p14:nvPr/>
            </p14:nvContentPartPr>
            <p14:xfrm>
              <a:off x="6133440" y="3755320"/>
              <a:ext cx="2962440" cy="1030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24441" y="3746677"/>
                <a:ext cx="2980078" cy="1048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8FE6C57-2B4F-432E-B61B-84EEE33F2D5A}"/>
                  </a:ext>
                </a:extLst>
              </p14:cNvPr>
              <p14:cNvContentPartPr/>
              <p14:nvPr/>
            </p14:nvContentPartPr>
            <p14:xfrm>
              <a:off x="756840" y="4807600"/>
              <a:ext cx="731160" cy="509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8FE6C57-2B4F-432E-B61B-84EEE33F2D5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7840" y="4798606"/>
                <a:ext cx="748800" cy="527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E167DD-EF1A-4E18-857E-3BB80C35A260}"/>
                  </a:ext>
                </a:extLst>
              </p14:cNvPr>
              <p14:cNvContentPartPr/>
              <p14:nvPr/>
            </p14:nvContentPartPr>
            <p14:xfrm>
              <a:off x="1842240" y="4753600"/>
              <a:ext cx="38880" cy="27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E167DD-EF1A-4E18-857E-3BB80C35A2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33240" y="4744600"/>
                <a:ext cx="565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63844C-B0F4-4B20-8C73-75C8114065BC}"/>
                  </a:ext>
                </a:extLst>
              </p14:cNvPr>
              <p14:cNvContentPartPr/>
              <p14:nvPr/>
            </p14:nvContentPartPr>
            <p14:xfrm>
              <a:off x="2038800" y="4650280"/>
              <a:ext cx="486720" cy="534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63844C-B0F4-4B20-8C73-75C8114065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030154" y="4641280"/>
                <a:ext cx="504373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DBA087-B8D8-4120-BD5D-9DD9D766F9D0}"/>
                  </a:ext>
                </a:extLst>
              </p14:cNvPr>
              <p14:cNvContentPartPr/>
              <p14:nvPr/>
            </p14:nvContentPartPr>
            <p14:xfrm>
              <a:off x="2864280" y="4784200"/>
              <a:ext cx="280080" cy="329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DBA087-B8D8-4120-BD5D-9DD9D766F9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5280" y="4775200"/>
                <a:ext cx="2977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0563D-3794-4FA9-840D-78B1869D7546}"/>
                  </a:ext>
                </a:extLst>
              </p14:cNvPr>
              <p14:cNvContentPartPr/>
              <p14:nvPr/>
            </p14:nvContentPartPr>
            <p14:xfrm>
              <a:off x="4523160" y="4924960"/>
              <a:ext cx="130680" cy="17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0563D-3794-4FA9-840D-78B1869D75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14160" y="4915960"/>
                <a:ext cx="148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22A691B-EE30-4897-88C1-F0E7B2709446}"/>
                  </a:ext>
                </a:extLst>
              </p14:cNvPr>
              <p14:cNvContentPartPr/>
              <p14:nvPr/>
            </p14:nvContentPartPr>
            <p14:xfrm>
              <a:off x="4499040" y="5009560"/>
              <a:ext cx="16920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22A691B-EE30-4897-88C1-F0E7B27094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0400" y="5000560"/>
                <a:ext cx="1868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19B17A-69AC-4373-9482-FFDC02AC6F6D}"/>
                  </a:ext>
                </a:extLst>
              </p14:cNvPr>
              <p14:cNvContentPartPr/>
              <p14:nvPr/>
            </p14:nvContentPartPr>
            <p14:xfrm>
              <a:off x="3514800" y="4709320"/>
              <a:ext cx="809640" cy="497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19B17A-69AC-4373-9482-FFDC02AC6F6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05800" y="4700327"/>
                <a:ext cx="827280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44B531-CE27-40AD-AF2B-0E33452D9252}"/>
                  </a:ext>
                </a:extLst>
              </p14:cNvPr>
              <p14:cNvContentPartPr/>
              <p14:nvPr/>
            </p14:nvContentPartPr>
            <p14:xfrm>
              <a:off x="4770840" y="4870240"/>
              <a:ext cx="804960" cy="36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44B531-CE27-40AD-AF2B-0E33452D925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61840" y="4861240"/>
                <a:ext cx="8226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A2BC77-D747-49A7-8E95-D1DE0116B447}"/>
                  </a:ext>
                </a:extLst>
              </p14:cNvPr>
              <p14:cNvContentPartPr/>
              <p14:nvPr/>
            </p14:nvContentPartPr>
            <p14:xfrm>
              <a:off x="5746800" y="4857280"/>
              <a:ext cx="245160" cy="351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A2BC77-D747-49A7-8E95-D1DE0116B44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38147" y="4848640"/>
                <a:ext cx="262826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91BC17-AA33-48D7-AD42-50D90EC283BF}"/>
                  </a:ext>
                </a:extLst>
              </p14:cNvPr>
              <p14:cNvContentPartPr/>
              <p14:nvPr/>
            </p14:nvContentPartPr>
            <p14:xfrm>
              <a:off x="6785760" y="4992280"/>
              <a:ext cx="12060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91BC17-AA33-48D7-AD42-50D90EC283B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76760" y="4983280"/>
                <a:ext cx="1382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A1C67B2-E313-4FC3-9A3B-6871191115A8}"/>
                  </a:ext>
                </a:extLst>
              </p14:cNvPr>
              <p14:cNvContentPartPr/>
              <p14:nvPr/>
            </p14:nvContentPartPr>
            <p14:xfrm>
              <a:off x="6769560" y="5058520"/>
              <a:ext cx="136800" cy="17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A1C67B2-E313-4FC3-9A3B-6871191115A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60560" y="5049520"/>
                <a:ext cx="1544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B001091-284F-4F19-90C2-01868B7D9926}"/>
                  </a:ext>
                </a:extLst>
              </p14:cNvPr>
              <p14:cNvContentPartPr/>
              <p14:nvPr/>
            </p14:nvContentPartPr>
            <p14:xfrm>
              <a:off x="6138480" y="4811200"/>
              <a:ext cx="452160" cy="508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B001091-284F-4F19-90C2-01868B7D992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29840" y="4802200"/>
                <a:ext cx="46980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0DA29F5-5A09-4A0C-AB8B-8AACB23FF43C}"/>
                  </a:ext>
                </a:extLst>
              </p14:cNvPr>
              <p14:cNvContentPartPr/>
              <p14:nvPr/>
            </p14:nvContentPartPr>
            <p14:xfrm>
              <a:off x="7111560" y="4845400"/>
              <a:ext cx="922680" cy="50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0DA29F5-5A09-4A0C-AB8B-8AACB23FF4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02564" y="4836400"/>
                <a:ext cx="940313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EA7617-C46B-40CC-A6CE-E3F88714A939}"/>
                  </a:ext>
                </a:extLst>
              </p14:cNvPr>
              <p14:cNvContentPartPr/>
              <p14:nvPr/>
            </p14:nvContentPartPr>
            <p14:xfrm>
              <a:off x="188040" y="5316280"/>
              <a:ext cx="808560" cy="52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EA7617-C46B-40CC-A6CE-E3F88714A93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79396" y="5307286"/>
                <a:ext cx="826208" cy="547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AE4BD86-B7C0-4C05-BDB8-3FE4A336AE1A}"/>
                  </a:ext>
                </a:extLst>
              </p14:cNvPr>
              <p14:cNvContentPartPr/>
              <p14:nvPr/>
            </p14:nvContentPartPr>
            <p14:xfrm>
              <a:off x="1259040" y="5298280"/>
              <a:ext cx="1023480" cy="351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AE4BD86-B7C0-4C05-BDB8-3FE4A336AE1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50040" y="5289640"/>
                <a:ext cx="1041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C76F0A1-1088-4089-BA5D-F90037C8F12D}"/>
                  </a:ext>
                </a:extLst>
              </p14:cNvPr>
              <p14:cNvContentPartPr/>
              <p14:nvPr/>
            </p14:nvContentPartPr>
            <p14:xfrm>
              <a:off x="2569800" y="5445520"/>
              <a:ext cx="423720" cy="191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C76F0A1-1088-4089-BA5D-F90037C8F12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561160" y="5436520"/>
                <a:ext cx="441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33DD1AB-450B-43E9-8753-D206BF9815B9}"/>
                  </a:ext>
                </a:extLst>
              </p14:cNvPr>
              <p14:cNvContentPartPr/>
              <p14:nvPr/>
            </p14:nvContentPartPr>
            <p14:xfrm>
              <a:off x="4267200" y="5462800"/>
              <a:ext cx="133560" cy="9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33DD1AB-450B-43E9-8753-D206BF9815B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58200" y="5453800"/>
                <a:ext cx="151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6EF36B4-F245-4B3A-9C26-74281A4C0781}"/>
                  </a:ext>
                </a:extLst>
              </p14:cNvPr>
              <p14:cNvContentPartPr/>
              <p14:nvPr/>
            </p14:nvContentPartPr>
            <p14:xfrm>
              <a:off x="4253880" y="5543440"/>
              <a:ext cx="130320" cy="18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6EF36B4-F245-4B3A-9C26-74281A4C07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4880" y="5534800"/>
                <a:ext cx="14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79DDAE8-48FA-4EFE-B6D9-088BC49B1A9A}"/>
                  </a:ext>
                </a:extLst>
              </p14:cNvPr>
              <p14:cNvContentPartPr/>
              <p14:nvPr/>
            </p14:nvContentPartPr>
            <p14:xfrm>
              <a:off x="3475200" y="5334280"/>
              <a:ext cx="657720" cy="336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79DDAE8-48FA-4EFE-B6D9-088BC49B1A9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66200" y="5325280"/>
                <a:ext cx="67536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1D28978-8C8D-45D6-8C37-93844D62D96E}"/>
                  </a:ext>
                </a:extLst>
              </p14:cNvPr>
              <p14:cNvContentPartPr/>
              <p14:nvPr/>
            </p14:nvContentPartPr>
            <p14:xfrm>
              <a:off x="4544040" y="5317000"/>
              <a:ext cx="841320" cy="462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1D28978-8C8D-45D6-8C37-93844D62D96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535400" y="5308007"/>
                <a:ext cx="858960" cy="4798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7B97F9-D408-4752-84E1-92F11424E9E5}"/>
                  </a:ext>
                </a:extLst>
              </p14:cNvPr>
              <p14:cNvContentPartPr/>
              <p14:nvPr/>
            </p14:nvContentPartPr>
            <p14:xfrm>
              <a:off x="5639520" y="5336800"/>
              <a:ext cx="284760" cy="320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7B97F9-D408-4752-84E1-92F11424E9E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30880" y="5327800"/>
                <a:ext cx="3024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A3C5FD-FF65-4D41-B0D9-C26ABB5544B6}"/>
                  </a:ext>
                </a:extLst>
              </p14:cNvPr>
              <p14:cNvContentPartPr/>
              <p14:nvPr/>
            </p14:nvContentPartPr>
            <p14:xfrm>
              <a:off x="6241800" y="5422120"/>
              <a:ext cx="48240" cy="34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A3C5FD-FF65-4D41-B0D9-C26ABB5544B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32800" y="5413120"/>
                <a:ext cx="65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E53757A-D76D-47FF-9ABA-E79F496D26B7}"/>
                  </a:ext>
                </a:extLst>
              </p14:cNvPr>
              <p14:cNvContentPartPr/>
              <p14:nvPr/>
            </p14:nvContentPartPr>
            <p14:xfrm>
              <a:off x="6142080" y="5509240"/>
              <a:ext cx="256680" cy="247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E53757A-D76D-47FF-9ABA-E79F496D26B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133093" y="5500240"/>
                <a:ext cx="274295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CBDFA1B-0184-472A-BE2F-4D904DF5C652}"/>
                  </a:ext>
                </a:extLst>
              </p14:cNvPr>
              <p14:cNvContentPartPr/>
              <p14:nvPr/>
            </p14:nvContentPartPr>
            <p14:xfrm>
              <a:off x="7758120" y="5188480"/>
              <a:ext cx="644040" cy="701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CBDFA1B-0184-472A-BE2F-4D904DF5C6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749480" y="5179485"/>
                <a:ext cx="661680" cy="718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DA5BCA3-0079-4E9A-AB6D-D02957FD558D}"/>
                  </a:ext>
                </a:extLst>
              </p14:cNvPr>
              <p14:cNvContentPartPr/>
              <p14:nvPr/>
            </p14:nvContentPartPr>
            <p14:xfrm>
              <a:off x="6542400" y="5295040"/>
              <a:ext cx="1107000" cy="633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DA5BCA3-0079-4E9A-AB6D-D02957FD558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533400" y="5286400"/>
                <a:ext cx="1124640" cy="65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75481032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14:cNvPr>
              <p14:cNvContentPartPr/>
              <p14:nvPr/>
            </p14:nvContentPartPr>
            <p14:xfrm>
              <a:off x="1944120" y="1758040"/>
              <a:ext cx="227160" cy="30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5480" y="1749400"/>
                <a:ext cx="2448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14:cNvPr>
              <p14:cNvContentPartPr/>
              <p14:nvPr/>
            </p14:nvContentPartPr>
            <p14:xfrm>
              <a:off x="1411680" y="1828240"/>
              <a:ext cx="32220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2680" y="1819600"/>
                <a:ext cx="3398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14:cNvPr>
              <p14:cNvContentPartPr/>
              <p14:nvPr/>
            </p14:nvContentPartPr>
            <p14:xfrm>
              <a:off x="422040" y="1754440"/>
              <a:ext cx="859680" cy="310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3044" y="1745800"/>
                <a:ext cx="87731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14:cNvPr>
              <p14:cNvContentPartPr/>
              <p14:nvPr/>
            </p14:nvContentPartPr>
            <p14:xfrm>
              <a:off x="2342640" y="218320"/>
              <a:ext cx="5180400" cy="198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3640" y="209320"/>
                <a:ext cx="5198040" cy="20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14:cNvPr>
              <p14:cNvContentPartPr/>
              <p14:nvPr/>
            </p14:nvContentPartPr>
            <p14:xfrm>
              <a:off x="5998080" y="1246480"/>
              <a:ext cx="268200" cy="28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89440" y="1237480"/>
                <a:ext cx="285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14:cNvPr>
              <p14:cNvContentPartPr/>
              <p14:nvPr/>
            </p14:nvContentPartPr>
            <p14:xfrm>
              <a:off x="6359880" y="1249000"/>
              <a:ext cx="212760" cy="32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255" y="1240360"/>
                <a:ext cx="23037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14:cNvPr>
              <p14:cNvContentPartPr/>
              <p14:nvPr/>
            </p14:nvContentPartPr>
            <p14:xfrm>
              <a:off x="5938320" y="1723480"/>
              <a:ext cx="557280" cy="39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29680" y="1714840"/>
                <a:ext cx="574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14:cNvPr>
              <p14:cNvContentPartPr/>
              <p14:nvPr/>
            </p14:nvContentPartPr>
            <p14:xfrm>
              <a:off x="6694680" y="999880"/>
              <a:ext cx="1600920" cy="115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85680" y="991240"/>
                <a:ext cx="1618560" cy="11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14:cNvPr>
              <p14:cNvContentPartPr/>
              <p14:nvPr/>
            </p14:nvContentPartPr>
            <p14:xfrm>
              <a:off x="5491920" y="2211280"/>
              <a:ext cx="245520" cy="29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82920" y="2202640"/>
                <a:ext cx="2631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14:cNvPr>
              <p14:cNvContentPartPr/>
              <p14:nvPr/>
            </p14:nvContentPartPr>
            <p14:xfrm>
              <a:off x="6043080" y="2429080"/>
              <a:ext cx="463320" cy="26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4440" y="2420080"/>
                <a:ext cx="48096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14:cNvPr>
              <p14:cNvContentPartPr/>
              <p14:nvPr/>
            </p14:nvContentPartPr>
            <p14:xfrm>
              <a:off x="6611160" y="2294800"/>
              <a:ext cx="794520" cy="549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02516" y="2286160"/>
                <a:ext cx="812168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14:cNvPr>
              <p14:cNvContentPartPr/>
              <p14:nvPr/>
            </p14:nvContentPartPr>
            <p14:xfrm>
              <a:off x="8006880" y="2417560"/>
              <a:ext cx="21240" cy="229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2408920"/>
                <a:ext cx="388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14:cNvPr>
              <p14:cNvContentPartPr/>
              <p14:nvPr/>
            </p14:nvContentPartPr>
            <p14:xfrm>
              <a:off x="7802760" y="2379760"/>
              <a:ext cx="122400" cy="34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93760" y="2370760"/>
                <a:ext cx="1400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14:cNvPr>
              <p14:cNvContentPartPr/>
              <p14:nvPr/>
            </p14:nvContentPartPr>
            <p14:xfrm>
              <a:off x="8124960" y="2361040"/>
              <a:ext cx="99360" cy="347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15960" y="2352400"/>
                <a:ext cx="1170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14:cNvPr>
              <p14:cNvContentPartPr/>
              <p14:nvPr/>
            </p14:nvContentPartPr>
            <p14:xfrm>
              <a:off x="527520" y="3121000"/>
              <a:ext cx="125136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8523" y="3112000"/>
                <a:ext cx="1268995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14:cNvPr>
              <p14:cNvContentPartPr/>
              <p14:nvPr/>
            </p14:nvContentPartPr>
            <p14:xfrm>
              <a:off x="1998120" y="3172120"/>
              <a:ext cx="198360" cy="25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9120" y="3163480"/>
                <a:ext cx="2160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14:cNvPr>
              <p14:cNvContentPartPr/>
              <p14:nvPr/>
            </p14:nvContentPartPr>
            <p14:xfrm>
              <a:off x="2314200" y="3193360"/>
              <a:ext cx="34200" cy="34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05200" y="3184720"/>
                <a:ext cx="51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14:cNvPr>
              <p14:cNvContentPartPr/>
              <p14:nvPr/>
            </p14:nvContentPartPr>
            <p14:xfrm>
              <a:off x="2335800" y="3358240"/>
              <a:ext cx="42120" cy="29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27160" y="3349600"/>
                <a:ext cx="59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14:cNvPr>
              <p14:cNvContentPartPr/>
              <p14:nvPr/>
            </p14:nvContentPartPr>
            <p14:xfrm>
              <a:off x="2996760" y="2831560"/>
              <a:ext cx="560880" cy="780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87760" y="2822564"/>
                <a:ext cx="578520" cy="798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14:cNvPr>
              <p14:cNvContentPartPr/>
              <p14:nvPr/>
            </p14:nvContentPartPr>
            <p14:xfrm>
              <a:off x="4101240" y="4275160"/>
              <a:ext cx="587520" cy="353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92600" y="4266160"/>
                <a:ext cx="6051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14:cNvPr>
              <p14:cNvContentPartPr/>
              <p14:nvPr/>
            </p14:nvContentPartPr>
            <p14:xfrm>
              <a:off x="4284840" y="2745520"/>
              <a:ext cx="437760" cy="146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76200" y="2736520"/>
                <a:ext cx="455400" cy="14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14:cNvPr>
              <p14:cNvContentPartPr/>
              <p14:nvPr/>
            </p14:nvContentPartPr>
            <p14:xfrm>
              <a:off x="5097360" y="3123160"/>
              <a:ext cx="282960" cy="20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88360" y="3114520"/>
                <a:ext cx="30060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14:cNvPr>
              <p14:cNvContentPartPr/>
              <p14:nvPr/>
            </p14:nvContentPartPr>
            <p14:xfrm>
              <a:off x="5508480" y="3094000"/>
              <a:ext cx="232200" cy="29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9480" y="3085360"/>
                <a:ext cx="2498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14:cNvPr>
              <p14:cNvContentPartPr/>
              <p14:nvPr/>
            </p14:nvContentPartPr>
            <p14:xfrm>
              <a:off x="5035800" y="3655960"/>
              <a:ext cx="690120" cy="440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26800" y="3647320"/>
                <a:ext cx="70776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14:cNvPr>
              <p14:cNvContentPartPr/>
              <p14:nvPr/>
            </p14:nvContentPartPr>
            <p14:xfrm>
              <a:off x="5870280" y="3022720"/>
              <a:ext cx="1462680" cy="120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61280" y="3014080"/>
                <a:ext cx="1480320" cy="12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14:cNvPr>
              <p14:cNvContentPartPr/>
              <p14:nvPr/>
            </p14:nvContentPartPr>
            <p14:xfrm>
              <a:off x="5371320" y="4231240"/>
              <a:ext cx="344520" cy="288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2329" y="4222600"/>
                <a:ext cx="362142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14:cNvPr>
              <p14:cNvContentPartPr/>
              <p14:nvPr/>
            </p14:nvContentPartPr>
            <p14:xfrm>
              <a:off x="6133440" y="3755320"/>
              <a:ext cx="2962440" cy="1030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24441" y="3746677"/>
                <a:ext cx="2980078" cy="1048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8FE6C57-2B4F-432E-B61B-84EEE33F2D5A}"/>
                  </a:ext>
                </a:extLst>
              </p14:cNvPr>
              <p14:cNvContentPartPr/>
              <p14:nvPr/>
            </p14:nvContentPartPr>
            <p14:xfrm>
              <a:off x="756840" y="4807600"/>
              <a:ext cx="731160" cy="509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8FE6C57-2B4F-432E-B61B-84EEE33F2D5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7840" y="4798606"/>
                <a:ext cx="748800" cy="527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E167DD-EF1A-4E18-857E-3BB80C35A260}"/>
                  </a:ext>
                </a:extLst>
              </p14:cNvPr>
              <p14:cNvContentPartPr/>
              <p14:nvPr/>
            </p14:nvContentPartPr>
            <p14:xfrm>
              <a:off x="1842240" y="4753600"/>
              <a:ext cx="38880" cy="27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E167DD-EF1A-4E18-857E-3BB80C35A2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33240" y="4744600"/>
                <a:ext cx="565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63844C-B0F4-4B20-8C73-75C8114065BC}"/>
                  </a:ext>
                </a:extLst>
              </p14:cNvPr>
              <p14:cNvContentPartPr/>
              <p14:nvPr/>
            </p14:nvContentPartPr>
            <p14:xfrm>
              <a:off x="2038800" y="4650280"/>
              <a:ext cx="486720" cy="534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63844C-B0F4-4B20-8C73-75C8114065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030154" y="4641280"/>
                <a:ext cx="504373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DBA087-B8D8-4120-BD5D-9DD9D766F9D0}"/>
                  </a:ext>
                </a:extLst>
              </p14:cNvPr>
              <p14:cNvContentPartPr/>
              <p14:nvPr/>
            </p14:nvContentPartPr>
            <p14:xfrm>
              <a:off x="2864280" y="4784200"/>
              <a:ext cx="280080" cy="329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DBA087-B8D8-4120-BD5D-9DD9D766F9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5280" y="4775200"/>
                <a:ext cx="2977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0563D-3794-4FA9-840D-78B1869D7546}"/>
                  </a:ext>
                </a:extLst>
              </p14:cNvPr>
              <p14:cNvContentPartPr/>
              <p14:nvPr/>
            </p14:nvContentPartPr>
            <p14:xfrm>
              <a:off x="4523160" y="4924960"/>
              <a:ext cx="130680" cy="17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0563D-3794-4FA9-840D-78B1869D75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14160" y="4915960"/>
                <a:ext cx="148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22A691B-EE30-4897-88C1-F0E7B2709446}"/>
                  </a:ext>
                </a:extLst>
              </p14:cNvPr>
              <p14:cNvContentPartPr/>
              <p14:nvPr/>
            </p14:nvContentPartPr>
            <p14:xfrm>
              <a:off x="4499040" y="5009560"/>
              <a:ext cx="16920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22A691B-EE30-4897-88C1-F0E7B27094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0400" y="5000560"/>
                <a:ext cx="1868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19B17A-69AC-4373-9482-FFDC02AC6F6D}"/>
                  </a:ext>
                </a:extLst>
              </p14:cNvPr>
              <p14:cNvContentPartPr/>
              <p14:nvPr/>
            </p14:nvContentPartPr>
            <p14:xfrm>
              <a:off x="3514800" y="4709320"/>
              <a:ext cx="809640" cy="497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19B17A-69AC-4373-9482-FFDC02AC6F6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05800" y="4700327"/>
                <a:ext cx="827280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44B531-CE27-40AD-AF2B-0E33452D9252}"/>
                  </a:ext>
                </a:extLst>
              </p14:cNvPr>
              <p14:cNvContentPartPr/>
              <p14:nvPr/>
            </p14:nvContentPartPr>
            <p14:xfrm>
              <a:off x="4770840" y="4870240"/>
              <a:ext cx="804960" cy="36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44B531-CE27-40AD-AF2B-0E33452D925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61840" y="4861240"/>
                <a:ext cx="8226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A2BC77-D747-49A7-8E95-D1DE0116B447}"/>
                  </a:ext>
                </a:extLst>
              </p14:cNvPr>
              <p14:cNvContentPartPr/>
              <p14:nvPr/>
            </p14:nvContentPartPr>
            <p14:xfrm>
              <a:off x="5746800" y="4857280"/>
              <a:ext cx="245160" cy="351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A2BC77-D747-49A7-8E95-D1DE0116B44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38147" y="4848640"/>
                <a:ext cx="262826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91BC17-AA33-48D7-AD42-50D90EC283BF}"/>
                  </a:ext>
                </a:extLst>
              </p14:cNvPr>
              <p14:cNvContentPartPr/>
              <p14:nvPr/>
            </p14:nvContentPartPr>
            <p14:xfrm>
              <a:off x="6785760" y="4992280"/>
              <a:ext cx="12060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91BC17-AA33-48D7-AD42-50D90EC283B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76760" y="4983280"/>
                <a:ext cx="1382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A1C67B2-E313-4FC3-9A3B-6871191115A8}"/>
                  </a:ext>
                </a:extLst>
              </p14:cNvPr>
              <p14:cNvContentPartPr/>
              <p14:nvPr/>
            </p14:nvContentPartPr>
            <p14:xfrm>
              <a:off x="6769560" y="5058520"/>
              <a:ext cx="136800" cy="17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A1C67B2-E313-4FC3-9A3B-6871191115A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60560" y="5049520"/>
                <a:ext cx="1544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B001091-284F-4F19-90C2-01868B7D9926}"/>
                  </a:ext>
                </a:extLst>
              </p14:cNvPr>
              <p14:cNvContentPartPr/>
              <p14:nvPr/>
            </p14:nvContentPartPr>
            <p14:xfrm>
              <a:off x="6138480" y="4811200"/>
              <a:ext cx="452160" cy="508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B001091-284F-4F19-90C2-01868B7D992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29840" y="4802200"/>
                <a:ext cx="46980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0DA29F5-5A09-4A0C-AB8B-8AACB23FF43C}"/>
                  </a:ext>
                </a:extLst>
              </p14:cNvPr>
              <p14:cNvContentPartPr/>
              <p14:nvPr/>
            </p14:nvContentPartPr>
            <p14:xfrm>
              <a:off x="7111560" y="4845400"/>
              <a:ext cx="922680" cy="50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0DA29F5-5A09-4A0C-AB8B-8AACB23FF4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02564" y="4836400"/>
                <a:ext cx="940313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EA7617-C46B-40CC-A6CE-E3F88714A939}"/>
                  </a:ext>
                </a:extLst>
              </p14:cNvPr>
              <p14:cNvContentPartPr/>
              <p14:nvPr/>
            </p14:nvContentPartPr>
            <p14:xfrm>
              <a:off x="188040" y="5316280"/>
              <a:ext cx="808560" cy="52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EA7617-C46B-40CC-A6CE-E3F88714A93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79396" y="5307286"/>
                <a:ext cx="826208" cy="547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AE4BD86-B7C0-4C05-BDB8-3FE4A336AE1A}"/>
                  </a:ext>
                </a:extLst>
              </p14:cNvPr>
              <p14:cNvContentPartPr/>
              <p14:nvPr/>
            </p14:nvContentPartPr>
            <p14:xfrm>
              <a:off x="1259040" y="5298280"/>
              <a:ext cx="1023480" cy="351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AE4BD86-B7C0-4C05-BDB8-3FE4A336AE1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50040" y="5289640"/>
                <a:ext cx="1041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C76F0A1-1088-4089-BA5D-F90037C8F12D}"/>
                  </a:ext>
                </a:extLst>
              </p14:cNvPr>
              <p14:cNvContentPartPr/>
              <p14:nvPr/>
            </p14:nvContentPartPr>
            <p14:xfrm>
              <a:off x="2569800" y="5445520"/>
              <a:ext cx="423720" cy="191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C76F0A1-1088-4089-BA5D-F90037C8F12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561160" y="5436520"/>
                <a:ext cx="441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33DD1AB-450B-43E9-8753-D206BF9815B9}"/>
                  </a:ext>
                </a:extLst>
              </p14:cNvPr>
              <p14:cNvContentPartPr/>
              <p14:nvPr/>
            </p14:nvContentPartPr>
            <p14:xfrm>
              <a:off x="4267200" y="5462800"/>
              <a:ext cx="133560" cy="9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33DD1AB-450B-43E9-8753-D206BF9815B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58200" y="5453800"/>
                <a:ext cx="151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6EF36B4-F245-4B3A-9C26-74281A4C0781}"/>
                  </a:ext>
                </a:extLst>
              </p14:cNvPr>
              <p14:cNvContentPartPr/>
              <p14:nvPr/>
            </p14:nvContentPartPr>
            <p14:xfrm>
              <a:off x="4253880" y="5543440"/>
              <a:ext cx="130320" cy="18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6EF36B4-F245-4B3A-9C26-74281A4C07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4880" y="5534800"/>
                <a:ext cx="14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79DDAE8-48FA-4EFE-B6D9-088BC49B1A9A}"/>
                  </a:ext>
                </a:extLst>
              </p14:cNvPr>
              <p14:cNvContentPartPr/>
              <p14:nvPr/>
            </p14:nvContentPartPr>
            <p14:xfrm>
              <a:off x="3475200" y="5334280"/>
              <a:ext cx="657720" cy="336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79DDAE8-48FA-4EFE-B6D9-088BC49B1A9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66200" y="5325280"/>
                <a:ext cx="67536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1D28978-8C8D-45D6-8C37-93844D62D96E}"/>
                  </a:ext>
                </a:extLst>
              </p14:cNvPr>
              <p14:cNvContentPartPr/>
              <p14:nvPr/>
            </p14:nvContentPartPr>
            <p14:xfrm>
              <a:off x="4544040" y="5317000"/>
              <a:ext cx="841320" cy="462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1D28978-8C8D-45D6-8C37-93844D62D96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535400" y="5308007"/>
                <a:ext cx="858960" cy="4798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7B97F9-D408-4752-84E1-92F11424E9E5}"/>
                  </a:ext>
                </a:extLst>
              </p14:cNvPr>
              <p14:cNvContentPartPr/>
              <p14:nvPr/>
            </p14:nvContentPartPr>
            <p14:xfrm>
              <a:off x="5639520" y="5336800"/>
              <a:ext cx="284760" cy="320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7B97F9-D408-4752-84E1-92F11424E9E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30880" y="5327800"/>
                <a:ext cx="3024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A3C5FD-FF65-4D41-B0D9-C26ABB5544B6}"/>
                  </a:ext>
                </a:extLst>
              </p14:cNvPr>
              <p14:cNvContentPartPr/>
              <p14:nvPr/>
            </p14:nvContentPartPr>
            <p14:xfrm>
              <a:off x="6241800" y="5422120"/>
              <a:ext cx="48240" cy="34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A3C5FD-FF65-4D41-B0D9-C26ABB5544B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32800" y="5413120"/>
                <a:ext cx="65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E53757A-D76D-47FF-9ABA-E79F496D26B7}"/>
                  </a:ext>
                </a:extLst>
              </p14:cNvPr>
              <p14:cNvContentPartPr/>
              <p14:nvPr/>
            </p14:nvContentPartPr>
            <p14:xfrm>
              <a:off x="6142080" y="5509240"/>
              <a:ext cx="256680" cy="247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E53757A-D76D-47FF-9ABA-E79F496D26B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133093" y="5500240"/>
                <a:ext cx="274295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CBDFA1B-0184-472A-BE2F-4D904DF5C652}"/>
                  </a:ext>
                </a:extLst>
              </p14:cNvPr>
              <p14:cNvContentPartPr/>
              <p14:nvPr/>
            </p14:nvContentPartPr>
            <p14:xfrm>
              <a:off x="7758120" y="5188480"/>
              <a:ext cx="644040" cy="701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CBDFA1B-0184-472A-BE2F-4D904DF5C6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749480" y="5179485"/>
                <a:ext cx="661680" cy="718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DA5BCA3-0079-4E9A-AB6D-D02957FD558D}"/>
                  </a:ext>
                </a:extLst>
              </p14:cNvPr>
              <p14:cNvContentPartPr/>
              <p14:nvPr/>
            </p14:nvContentPartPr>
            <p14:xfrm>
              <a:off x="6542400" y="5295040"/>
              <a:ext cx="1107000" cy="633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DA5BCA3-0079-4E9A-AB6D-D02957FD558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533400" y="5286400"/>
                <a:ext cx="112464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78653AF-5178-4737-A0BC-C7C0ACA46685}"/>
                  </a:ext>
                </a:extLst>
              </p14:cNvPr>
              <p14:cNvContentPartPr/>
              <p14:nvPr/>
            </p14:nvContentPartPr>
            <p14:xfrm>
              <a:off x="8355360" y="5505280"/>
              <a:ext cx="336960" cy="36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78653AF-5178-4737-A0BC-C7C0ACA4668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346720" y="5496280"/>
                <a:ext cx="35460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4038F22-67D4-4A60-BC9A-B9D86C57685E}"/>
                  </a:ext>
                </a:extLst>
              </p14:cNvPr>
              <p14:cNvContentPartPr/>
              <p14:nvPr/>
            </p14:nvContentPartPr>
            <p14:xfrm>
              <a:off x="1399080" y="5893360"/>
              <a:ext cx="3600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4038F22-67D4-4A60-BC9A-B9D86C57685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390080" y="5884720"/>
                <a:ext cx="536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2173891-6669-43DD-ACCE-ED23BA2AEA91}"/>
                  </a:ext>
                </a:extLst>
              </p14:cNvPr>
              <p14:cNvContentPartPr/>
              <p14:nvPr/>
            </p14:nvContentPartPr>
            <p14:xfrm>
              <a:off x="1229880" y="6020080"/>
              <a:ext cx="339480" cy="320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2173891-6669-43DD-ACCE-ED23BA2AEA9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220880" y="6011440"/>
                <a:ext cx="3571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42A78E-E427-4BA4-941F-81025C2BFF49}"/>
                  </a:ext>
                </a:extLst>
              </p14:cNvPr>
              <p14:cNvContentPartPr/>
              <p14:nvPr/>
            </p14:nvContentPartPr>
            <p14:xfrm>
              <a:off x="1677720" y="5780680"/>
              <a:ext cx="2917800" cy="765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42A78E-E427-4BA4-941F-81025C2BFF4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669080" y="5772036"/>
                <a:ext cx="2935440" cy="783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C3852B0-DF26-48A1-A9CC-410D4B5E3FC6}"/>
                  </a:ext>
                </a:extLst>
              </p14:cNvPr>
              <p14:cNvContentPartPr/>
              <p14:nvPr/>
            </p14:nvContentPartPr>
            <p14:xfrm>
              <a:off x="4846440" y="6061840"/>
              <a:ext cx="275400" cy="330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C3852B0-DF26-48A1-A9CC-410D4B5E3FC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837428" y="6052840"/>
                <a:ext cx="293063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7640DD8-5378-4DF3-BC11-6349F2D98FD0}"/>
                  </a:ext>
                </a:extLst>
              </p14:cNvPr>
              <p14:cNvContentPartPr/>
              <p14:nvPr/>
            </p14:nvContentPartPr>
            <p14:xfrm>
              <a:off x="5248560" y="5833960"/>
              <a:ext cx="2409840" cy="8938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7640DD8-5378-4DF3-BC11-6349F2D98FD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239920" y="5824960"/>
                <a:ext cx="2427480" cy="91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65496602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14:cNvPr>
              <p14:cNvContentPartPr/>
              <p14:nvPr/>
            </p14:nvContentPartPr>
            <p14:xfrm>
              <a:off x="447240" y="221200"/>
              <a:ext cx="5168160" cy="2311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8240" y="212200"/>
                <a:ext cx="5185800" cy="232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02760162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14:cNvPr>
              <p14:cNvContentPartPr/>
              <p14:nvPr/>
            </p14:nvContentPartPr>
            <p14:xfrm>
              <a:off x="447240" y="221200"/>
              <a:ext cx="5168160" cy="2311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8240" y="212200"/>
                <a:ext cx="5185800" cy="23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14:cNvPr>
              <p14:cNvContentPartPr/>
              <p14:nvPr/>
            </p14:nvContentPartPr>
            <p14:xfrm>
              <a:off x="3427320" y="347200"/>
              <a:ext cx="5546160" cy="208584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8680" y="338560"/>
                <a:ext cx="5563800" cy="210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0747937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14:cNvPr>
              <p14:cNvContentPartPr/>
              <p14:nvPr/>
            </p14:nvContentPartPr>
            <p14:xfrm>
              <a:off x="447240" y="221200"/>
              <a:ext cx="5168160" cy="2311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8240" y="212200"/>
                <a:ext cx="5185800" cy="23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14:cNvPr>
              <p14:cNvContentPartPr/>
              <p14:nvPr/>
            </p14:nvContentPartPr>
            <p14:xfrm>
              <a:off x="3427320" y="347200"/>
              <a:ext cx="5546160" cy="208584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8680" y="338560"/>
                <a:ext cx="5563800" cy="21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A9D9811-B544-420F-9BF9-C3A81F4DCDA7}"/>
                  </a:ext>
                </a:extLst>
              </p14:cNvPr>
              <p14:cNvContentPartPr/>
              <p14:nvPr/>
            </p14:nvContentPartPr>
            <p14:xfrm>
              <a:off x="632640" y="2664880"/>
              <a:ext cx="2621520" cy="63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A9D9811-B544-420F-9BF9-C3A81F4DCD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4000" y="2656240"/>
                <a:ext cx="2639160" cy="65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6CC08C8-942E-40FA-B4A7-2A6FE93A5C02}"/>
                  </a:ext>
                </a:extLst>
              </p14:cNvPr>
              <p14:cNvContentPartPr/>
              <p14:nvPr/>
            </p14:nvContentPartPr>
            <p14:xfrm>
              <a:off x="3568440" y="2874040"/>
              <a:ext cx="1657080" cy="839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6CC08C8-942E-40FA-B4A7-2A6FE93A5C0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59798" y="2865400"/>
                <a:ext cx="1674724" cy="8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2349B2A-F9BB-4B95-8CF8-78FE33C68DE1}"/>
                  </a:ext>
                </a:extLst>
              </p14:cNvPr>
              <p14:cNvContentPartPr/>
              <p14:nvPr/>
            </p14:nvContentPartPr>
            <p14:xfrm>
              <a:off x="3925200" y="2476600"/>
              <a:ext cx="377280" cy="232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2349B2A-F9BB-4B95-8CF8-78FE33C68D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6200" y="2467600"/>
                <a:ext cx="3949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2CA643C-50BC-4A00-B7ED-A3C84152C153}"/>
                  </a:ext>
                </a:extLst>
              </p14:cNvPr>
              <p14:cNvContentPartPr/>
              <p14:nvPr/>
            </p14:nvContentPartPr>
            <p14:xfrm>
              <a:off x="3621000" y="2488840"/>
              <a:ext cx="149400" cy="176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2CA643C-50BC-4A00-B7ED-A3C84152C1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12000" y="2479840"/>
                <a:ext cx="167040" cy="19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315953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14:cNvPr>
              <p14:cNvContentPartPr/>
              <p14:nvPr/>
            </p14:nvContentPartPr>
            <p14:xfrm>
              <a:off x="447240" y="221200"/>
              <a:ext cx="5168160" cy="2311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8240" y="212200"/>
                <a:ext cx="5185800" cy="23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14:cNvPr>
              <p14:cNvContentPartPr/>
              <p14:nvPr/>
            </p14:nvContentPartPr>
            <p14:xfrm>
              <a:off x="3427320" y="347200"/>
              <a:ext cx="5546160" cy="208584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8680" y="338560"/>
                <a:ext cx="5563800" cy="21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A9D9811-B544-420F-9BF9-C3A81F4DCDA7}"/>
                  </a:ext>
                </a:extLst>
              </p14:cNvPr>
              <p14:cNvContentPartPr/>
              <p14:nvPr/>
            </p14:nvContentPartPr>
            <p14:xfrm>
              <a:off x="632640" y="2664880"/>
              <a:ext cx="2621520" cy="63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A9D9811-B544-420F-9BF9-C3A81F4DCD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4000" y="2656240"/>
                <a:ext cx="2639160" cy="65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6CC08C8-942E-40FA-B4A7-2A6FE93A5C02}"/>
                  </a:ext>
                </a:extLst>
              </p14:cNvPr>
              <p14:cNvContentPartPr/>
              <p14:nvPr/>
            </p14:nvContentPartPr>
            <p14:xfrm>
              <a:off x="3568440" y="2874040"/>
              <a:ext cx="1657080" cy="839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6CC08C8-942E-40FA-B4A7-2A6FE93A5C0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59798" y="2865400"/>
                <a:ext cx="1674724" cy="8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2349B2A-F9BB-4B95-8CF8-78FE33C68DE1}"/>
                  </a:ext>
                </a:extLst>
              </p14:cNvPr>
              <p14:cNvContentPartPr/>
              <p14:nvPr/>
            </p14:nvContentPartPr>
            <p14:xfrm>
              <a:off x="3925200" y="2476600"/>
              <a:ext cx="377280" cy="232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2349B2A-F9BB-4B95-8CF8-78FE33C68D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6200" y="2467600"/>
                <a:ext cx="3949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2CA643C-50BC-4A00-B7ED-A3C84152C153}"/>
                  </a:ext>
                </a:extLst>
              </p14:cNvPr>
              <p14:cNvContentPartPr/>
              <p14:nvPr/>
            </p14:nvContentPartPr>
            <p14:xfrm>
              <a:off x="3621000" y="2488840"/>
              <a:ext cx="149400" cy="176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2CA643C-50BC-4A00-B7ED-A3C84152C1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12000" y="2479840"/>
                <a:ext cx="1670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DE997B-92FA-4BE8-8B60-A7319AC7E58F}"/>
                  </a:ext>
                </a:extLst>
              </p14:cNvPr>
              <p14:cNvContentPartPr/>
              <p14:nvPr/>
            </p14:nvContentPartPr>
            <p14:xfrm>
              <a:off x="5455920" y="2748040"/>
              <a:ext cx="222840" cy="24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DE997B-92FA-4BE8-8B60-A7319AC7E58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47294" y="2739400"/>
                <a:ext cx="240452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5F419F-5B86-4DCF-A743-D9444D8EF03A}"/>
                  </a:ext>
                </a:extLst>
              </p14:cNvPr>
              <p14:cNvContentPartPr/>
              <p14:nvPr/>
            </p14:nvContentPartPr>
            <p14:xfrm>
              <a:off x="5935440" y="2697640"/>
              <a:ext cx="408600" cy="27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5F419F-5B86-4DCF-A743-D9444D8EF0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6440" y="2688989"/>
                <a:ext cx="426240" cy="28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9EA4EAF-EB7D-4B9F-84FD-97138B441FBD}"/>
                  </a:ext>
                </a:extLst>
              </p14:cNvPr>
              <p14:cNvContentPartPr/>
              <p14:nvPr/>
            </p14:nvContentPartPr>
            <p14:xfrm>
              <a:off x="6507840" y="2814280"/>
              <a:ext cx="157680" cy="4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9EA4EAF-EB7D-4B9F-84FD-97138B441FB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2805640"/>
                <a:ext cx="1753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E2357-124F-4F72-A192-D087F130111C}"/>
                  </a:ext>
                </a:extLst>
              </p14:cNvPr>
              <p14:cNvContentPartPr/>
              <p14:nvPr/>
            </p14:nvContentPartPr>
            <p14:xfrm>
              <a:off x="6492000" y="2888800"/>
              <a:ext cx="135000" cy="14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E2357-124F-4F72-A192-D087F130111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3000" y="2879800"/>
                <a:ext cx="1526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2B3A1F-9841-4CB6-9904-21D059D0DC01}"/>
                  </a:ext>
                </a:extLst>
              </p14:cNvPr>
              <p14:cNvContentPartPr/>
              <p14:nvPr/>
            </p14:nvContentPartPr>
            <p14:xfrm>
              <a:off x="6758760" y="2765320"/>
              <a:ext cx="90792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2B3A1F-9841-4CB6-9904-21D059D0DC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50117" y="2756320"/>
                <a:ext cx="925567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CA0BAD9-8E64-49C0-B0A1-1F4050F964BA}"/>
                  </a:ext>
                </a:extLst>
              </p14:cNvPr>
              <p14:cNvContentPartPr/>
              <p14:nvPr/>
            </p14:nvContentPartPr>
            <p14:xfrm>
              <a:off x="6042000" y="3168160"/>
              <a:ext cx="245520" cy="241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CA0BAD9-8E64-49C0-B0A1-1F4050F964B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33000" y="3159520"/>
                <a:ext cx="2631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B6DE77-5F8A-4085-B28E-14FD0C655286}"/>
                  </a:ext>
                </a:extLst>
              </p14:cNvPr>
              <p14:cNvContentPartPr/>
              <p14:nvPr/>
            </p14:nvContentPartPr>
            <p14:xfrm>
              <a:off x="7088880" y="3302080"/>
              <a:ext cx="127800" cy="6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B6DE77-5F8A-4085-B28E-14FD0C65528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0240" y="3293440"/>
                <a:ext cx="145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3123BD-04A1-478B-8FD2-6A4E937A2205}"/>
                  </a:ext>
                </a:extLst>
              </p14:cNvPr>
              <p14:cNvContentPartPr/>
              <p14:nvPr/>
            </p14:nvContentPartPr>
            <p14:xfrm>
              <a:off x="7091040" y="3377680"/>
              <a:ext cx="126360" cy="6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3123BD-04A1-478B-8FD2-6A4E937A220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2040" y="3369040"/>
                <a:ext cx="1440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D32F3E2-D47F-4D42-AFCF-AD9200955B4E}"/>
                  </a:ext>
                </a:extLst>
              </p14:cNvPr>
              <p14:cNvContentPartPr/>
              <p14:nvPr/>
            </p14:nvContentPartPr>
            <p14:xfrm>
              <a:off x="7443480" y="3308920"/>
              <a:ext cx="102960" cy="5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D32F3E2-D47F-4D42-AFCF-AD9200955B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4840" y="3299920"/>
                <a:ext cx="12060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813E1-3082-4CD4-A2B1-FBB0224A84E9}"/>
                  </a:ext>
                </a:extLst>
              </p14:cNvPr>
              <p14:cNvContentPartPr/>
              <p14:nvPr/>
            </p14:nvContentPartPr>
            <p14:xfrm>
              <a:off x="6602520" y="3238720"/>
              <a:ext cx="378720" cy="219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813E1-3082-4CD4-A2B1-FBB0224A84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93529" y="3229735"/>
                <a:ext cx="396343" cy="237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2E6585E-BF0D-44AC-9AE1-0FFE1B033F06}"/>
                  </a:ext>
                </a:extLst>
              </p14:cNvPr>
              <p14:cNvContentPartPr/>
              <p14:nvPr/>
            </p14:nvContentPartPr>
            <p14:xfrm>
              <a:off x="7688640" y="3107320"/>
              <a:ext cx="821520" cy="375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2E6585E-BF0D-44AC-9AE1-0FFE1B033F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80000" y="3098680"/>
                <a:ext cx="839160" cy="39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1752694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14:cNvPr>
              <p14:cNvContentPartPr/>
              <p14:nvPr/>
            </p14:nvContentPartPr>
            <p14:xfrm>
              <a:off x="447240" y="221200"/>
              <a:ext cx="5168160" cy="2311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8240" y="212200"/>
                <a:ext cx="5185800" cy="23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14:cNvPr>
              <p14:cNvContentPartPr/>
              <p14:nvPr/>
            </p14:nvContentPartPr>
            <p14:xfrm>
              <a:off x="3427320" y="347200"/>
              <a:ext cx="5546160" cy="208584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8680" y="338560"/>
                <a:ext cx="5563800" cy="21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A9D9811-B544-420F-9BF9-C3A81F4DCDA7}"/>
                  </a:ext>
                </a:extLst>
              </p14:cNvPr>
              <p14:cNvContentPartPr/>
              <p14:nvPr/>
            </p14:nvContentPartPr>
            <p14:xfrm>
              <a:off x="632640" y="2664880"/>
              <a:ext cx="2621520" cy="63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A9D9811-B544-420F-9BF9-C3A81F4DCD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4000" y="2656240"/>
                <a:ext cx="2639160" cy="65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6CC08C8-942E-40FA-B4A7-2A6FE93A5C02}"/>
                  </a:ext>
                </a:extLst>
              </p14:cNvPr>
              <p14:cNvContentPartPr/>
              <p14:nvPr/>
            </p14:nvContentPartPr>
            <p14:xfrm>
              <a:off x="3568440" y="2874040"/>
              <a:ext cx="1657080" cy="839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6CC08C8-942E-40FA-B4A7-2A6FE93A5C0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59798" y="2865400"/>
                <a:ext cx="1674724" cy="8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2349B2A-F9BB-4B95-8CF8-78FE33C68DE1}"/>
                  </a:ext>
                </a:extLst>
              </p14:cNvPr>
              <p14:cNvContentPartPr/>
              <p14:nvPr/>
            </p14:nvContentPartPr>
            <p14:xfrm>
              <a:off x="3925200" y="2476600"/>
              <a:ext cx="377280" cy="232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2349B2A-F9BB-4B95-8CF8-78FE33C68D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6200" y="2467600"/>
                <a:ext cx="3949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2CA643C-50BC-4A00-B7ED-A3C84152C153}"/>
                  </a:ext>
                </a:extLst>
              </p14:cNvPr>
              <p14:cNvContentPartPr/>
              <p14:nvPr/>
            </p14:nvContentPartPr>
            <p14:xfrm>
              <a:off x="3621000" y="2488840"/>
              <a:ext cx="149400" cy="176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2CA643C-50BC-4A00-B7ED-A3C84152C1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12000" y="2479840"/>
                <a:ext cx="1670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DE997B-92FA-4BE8-8B60-A7319AC7E58F}"/>
                  </a:ext>
                </a:extLst>
              </p14:cNvPr>
              <p14:cNvContentPartPr/>
              <p14:nvPr/>
            </p14:nvContentPartPr>
            <p14:xfrm>
              <a:off x="5455920" y="2748040"/>
              <a:ext cx="222840" cy="24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DE997B-92FA-4BE8-8B60-A7319AC7E58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47294" y="2739400"/>
                <a:ext cx="240452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5F419F-5B86-4DCF-A743-D9444D8EF03A}"/>
                  </a:ext>
                </a:extLst>
              </p14:cNvPr>
              <p14:cNvContentPartPr/>
              <p14:nvPr/>
            </p14:nvContentPartPr>
            <p14:xfrm>
              <a:off x="5935440" y="2697640"/>
              <a:ext cx="408600" cy="27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5F419F-5B86-4DCF-A743-D9444D8EF0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6440" y="2688989"/>
                <a:ext cx="426240" cy="28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9EA4EAF-EB7D-4B9F-84FD-97138B441FBD}"/>
                  </a:ext>
                </a:extLst>
              </p14:cNvPr>
              <p14:cNvContentPartPr/>
              <p14:nvPr/>
            </p14:nvContentPartPr>
            <p14:xfrm>
              <a:off x="6507840" y="2814280"/>
              <a:ext cx="157680" cy="4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9EA4EAF-EB7D-4B9F-84FD-97138B441FB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2805640"/>
                <a:ext cx="1753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E2357-124F-4F72-A192-D087F130111C}"/>
                  </a:ext>
                </a:extLst>
              </p14:cNvPr>
              <p14:cNvContentPartPr/>
              <p14:nvPr/>
            </p14:nvContentPartPr>
            <p14:xfrm>
              <a:off x="6492000" y="2888800"/>
              <a:ext cx="135000" cy="14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E2357-124F-4F72-A192-D087F130111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3000" y="2879800"/>
                <a:ext cx="1526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2B3A1F-9841-4CB6-9904-21D059D0DC01}"/>
                  </a:ext>
                </a:extLst>
              </p14:cNvPr>
              <p14:cNvContentPartPr/>
              <p14:nvPr/>
            </p14:nvContentPartPr>
            <p14:xfrm>
              <a:off x="6758760" y="2765320"/>
              <a:ext cx="90792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2B3A1F-9841-4CB6-9904-21D059D0DC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50117" y="2756320"/>
                <a:ext cx="925567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CA0BAD9-8E64-49C0-B0A1-1F4050F964BA}"/>
                  </a:ext>
                </a:extLst>
              </p14:cNvPr>
              <p14:cNvContentPartPr/>
              <p14:nvPr/>
            </p14:nvContentPartPr>
            <p14:xfrm>
              <a:off x="6042000" y="3168160"/>
              <a:ext cx="245520" cy="241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CA0BAD9-8E64-49C0-B0A1-1F4050F964B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33000" y="3159520"/>
                <a:ext cx="2631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B6DE77-5F8A-4085-B28E-14FD0C655286}"/>
                  </a:ext>
                </a:extLst>
              </p14:cNvPr>
              <p14:cNvContentPartPr/>
              <p14:nvPr/>
            </p14:nvContentPartPr>
            <p14:xfrm>
              <a:off x="7088880" y="3302080"/>
              <a:ext cx="127800" cy="6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B6DE77-5F8A-4085-B28E-14FD0C65528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0240" y="3293440"/>
                <a:ext cx="145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3123BD-04A1-478B-8FD2-6A4E937A2205}"/>
                  </a:ext>
                </a:extLst>
              </p14:cNvPr>
              <p14:cNvContentPartPr/>
              <p14:nvPr/>
            </p14:nvContentPartPr>
            <p14:xfrm>
              <a:off x="7091040" y="3377680"/>
              <a:ext cx="126360" cy="6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3123BD-04A1-478B-8FD2-6A4E937A220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2040" y="3369040"/>
                <a:ext cx="1440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D32F3E2-D47F-4D42-AFCF-AD9200955B4E}"/>
                  </a:ext>
                </a:extLst>
              </p14:cNvPr>
              <p14:cNvContentPartPr/>
              <p14:nvPr/>
            </p14:nvContentPartPr>
            <p14:xfrm>
              <a:off x="7443480" y="3308920"/>
              <a:ext cx="102960" cy="5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D32F3E2-D47F-4D42-AFCF-AD9200955B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4840" y="3299920"/>
                <a:ext cx="12060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813E1-3082-4CD4-A2B1-FBB0224A84E9}"/>
                  </a:ext>
                </a:extLst>
              </p14:cNvPr>
              <p14:cNvContentPartPr/>
              <p14:nvPr/>
            </p14:nvContentPartPr>
            <p14:xfrm>
              <a:off x="6602520" y="3238720"/>
              <a:ext cx="378720" cy="219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813E1-3082-4CD4-A2B1-FBB0224A84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93529" y="3229735"/>
                <a:ext cx="396343" cy="237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2E6585E-BF0D-44AC-9AE1-0FFE1B033F06}"/>
                  </a:ext>
                </a:extLst>
              </p14:cNvPr>
              <p14:cNvContentPartPr/>
              <p14:nvPr/>
            </p14:nvContentPartPr>
            <p14:xfrm>
              <a:off x="7688640" y="3107320"/>
              <a:ext cx="821520" cy="375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2E6585E-BF0D-44AC-9AE1-0FFE1B033F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80000" y="3098680"/>
                <a:ext cx="83916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4D3EB3F-AD07-49D5-8C98-D955800D11E3}"/>
                  </a:ext>
                </a:extLst>
              </p14:cNvPr>
              <p14:cNvContentPartPr/>
              <p14:nvPr/>
            </p14:nvContentPartPr>
            <p14:xfrm>
              <a:off x="684480" y="3941800"/>
              <a:ext cx="2638800" cy="49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4D3EB3F-AD07-49D5-8C98-D955800D11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5480" y="3932800"/>
                <a:ext cx="265644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0C4B9C8-B10F-4BD6-8B9A-944217FFAC57}"/>
                  </a:ext>
                </a:extLst>
              </p14:cNvPr>
              <p14:cNvContentPartPr/>
              <p14:nvPr/>
            </p14:nvContentPartPr>
            <p14:xfrm>
              <a:off x="4029960" y="3922360"/>
              <a:ext cx="658440" cy="114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0C4B9C8-B10F-4BD6-8B9A-944217FFAC5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20960" y="3913717"/>
                <a:ext cx="676080" cy="11602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DE6E84-6262-4355-BC82-F536C15DD1DE}"/>
                  </a:ext>
                </a:extLst>
              </p14:cNvPr>
              <p14:cNvContentPartPr/>
              <p14:nvPr/>
            </p14:nvContentPartPr>
            <p14:xfrm>
              <a:off x="3491760" y="4368040"/>
              <a:ext cx="392760" cy="42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DE6E84-6262-4355-BC82-F536C15DD1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82760" y="4359040"/>
                <a:ext cx="41040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774D31-83DE-41AE-A9CA-C457CFF9C466}"/>
                  </a:ext>
                </a:extLst>
              </p14:cNvPr>
              <p14:cNvContentPartPr/>
              <p14:nvPr/>
            </p14:nvContentPartPr>
            <p14:xfrm>
              <a:off x="3626400" y="4862320"/>
              <a:ext cx="189360" cy="338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774D31-83DE-41AE-A9CA-C457CFF9C4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17400" y="4853320"/>
                <a:ext cx="20700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98C6E55-88D3-4E30-BFB6-BF3E0C8009AE}"/>
                  </a:ext>
                </a:extLst>
              </p14:cNvPr>
              <p14:cNvContentPartPr/>
              <p14:nvPr/>
            </p14:nvContentPartPr>
            <p14:xfrm>
              <a:off x="4903680" y="4260040"/>
              <a:ext cx="254160" cy="291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98C6E55-88D3-4E30-BFB6-BF3E0C8009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895052" y="4251400"/>
                <a:ext cx="271775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1CA2E9-2174-4CC6-8021-8796B3D7E024}"/>
                  </a:ext>
                </a:extLst>
              </p14:cNvPr>
              <p14:cNvContentPartPr/>
              <p14:nvPr/>
            </p14:nvContentPartPr>
            <p14:xfrm>
              <a:off x="5474640" y="4339960"/>
              <a:ext cx="145440" cy="39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1CA2E9-2174-4CC6-8021-8796B3D7E02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66000" y="4331320"/>
                <a:ext cx="163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FBDD58CA-1F25-4404-BADE-2209B80285E4}"/>
                  </a:ext>
                </a:extLst>
              </p14:cNvPr>
              <p14:cNvContentPartPr/>
              <p14:nvPr/>
            </p14:nvContentPartPr>
            <p14:xfrm>
              <a:off x="6193560" y="4187680"/>
              <a:ext cx="596880" cy="323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FBDD58CA-1F25-4404-BADE-2209B80285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84920" y="4178680"/>
                <a:ext cx="6145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23973701-055C-45DE-9715-45717ADF6155}"/>
                  </a:ext>
                </a:extLst>
              </p14:cNvPr>
              <p14:cNvContentPartPr/>
              <p14:nvPr/>
            </p14:nvContentPartPr>
            <p14:xfrm>
              <a:off x="5750760" y="4219360"/>
              <a:ext cx="248040" cy="3132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23973701-055C-45DE-9715-45717ADF615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42107" y="4210720"/>
                <a:ext cx="265706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724F7F87-8D39-4987-8DB8-1B8E55B785CE}"/>
                  </a:ext>
                </a:extLst>
              </p14:cNvPr>
              <p14:cNvContentPartPr/>
              <p14:nvPr/>
            </p14:nvContentPartPr>
            <p14:xfrm>
              <a:off x="6875400" y="4302880"/>
              <a:ext cx="142920" cy="68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724F7F87-8D39-4987-8DB8-1B8E55B785C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66760" y="4294240"/>
                <a:ext cx="16056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1CBF48FE-FC85-4C73-8CDB-8FECCDB7C4D3}"/>
                  </a:ext>
                </a:extLst>
              </p14:cNvPr>
              <p14:cNvContentPartPr/>
              <p14:nvPr/>
            </p14:nvContentPartPr>
            <p14:xfrm>
              <a:off x="7120200" y="4271200"/>
              <a:ext cx="839160" cy="252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1CBF48FE-FC85-4C73-8CDB-8FECCDB7C4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11204" y="4262560"/>
                <a:ext cx="856792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30C3FAA-8698-4F3C-8DA2-528ACF91AF33}"/>
                  </a:ext>
                </a:extLst>
              </p14:cNvPr>
              <p14:cNvContentPartPr/>
              <p14:nvPr/>
            </p14:nvContentPartPr>
            <p14:xfrm>
              <a:off x="5534760" y="4725520"/>
              <a:ext cx="243000" cy="2638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30C3FAA-8698-4F3C-8DA2-528ACF91AF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6120" y="4716880"/>
                <a:ext cx="2606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B47CBB0-4BB5-4F08-A85D-9EBB5BFC8E7D}"/>
                  </a:ext>
                </a:extLst>
              </p14:cNvPr>
              <p14:cNvContentPartPr/>
              <p14:nvPr/>
            </p14:nvContentPartPr>
            <p14:xfrm>
              <a:off x="6073680" y="4814440"/>
              <a:ext cx="246600" cy="2019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B47CBB0-4BB5-4F08-A85D-9EBB5BFC8E7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65040" y="4805440"/>
                <a:ext cx="264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4697B381-09C8-47CF-B3F8-71063C7D91D9}"/>
                  </a:ext>
                </a:extLst>
              </p14:cNvPr>
              <p14:cNvContentPartPr/>
              <p14:nvPr/>
            </p14:nvContentPartPr>
            <p14:xfrm>
              <a:off x="6679560" y="4904440"/>
              <a:ext cx="135000" cy="12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4697B381-09C8-47CF-B3F8-71063C7D91D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70560" y="4895440"/>
                <a:ext cx="1526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309B984-6CEB-47D3-8DD8-C6EDAE6D17D4}"/>
                  </a:ext>
                </a:extLst>
              </p14:cNvPr>
              <p14:cNvContentPartPr/>
              <p14:nvPr/>
            </p14:nvContentPartPr>
            <p14:xfrm>
              <a:off x="6649680" y="4984360"/>
              <a:ext cx="146880" cy="165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309B984-6CEB-47D3-8DD8-C6EDAE6D17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40680" y="4975360"/>
                <a:ext cx="16452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9F76E09-1129-4B91-B68B-62B031A01AEB}"/>
                  </a:ext>
                </a:extLst>
              </p14:cNvPr>
              <p14:cNvContentPartPr/>
              <p14:nvPr/>
            </p14:nvContentPartPr>
            <p14:xfrm>
              <a:off x="6397680" y="4890040"/>
              <a:ext cx="118080" cy="2044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9F76E09-1129-4B91-B68B-62B031A01A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89040" y="4881400"/>
                <a:ext cx="1357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839BA29-B0AE-4D42-9DC0-B2412B549004}"/>
                  </a:ext>
                </a:extLst>
              </p14:cNvPr>
              <p14:cNvContentPartPr/>
              <p14:nvPr/>
            </p14:nvContentPartPr>
            <p14:xfrm>
              <a:off x="6936600" y="4719040"/>
              <a:ext cx="1044720" cy="6202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839BA29-B0AE-4D42-9DC0-B2412B54900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27600" y="4710400"/>
                <a:ext cx="106236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B8E39325-97F3-4C68-BABB-720D017473D7}"/>
                  </a:ext>
                </a:extLst>
              </p14:cNvPr>
              <p14:cNvContentPartPr/>
              <p14:nvPr/>
            </p14:nvContentPartPr>
            <p14:xfrm>
              <a:off x="6489840" y="3530320"/>
              <a:ext cx="2148840" cy="1512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B8E39325-97F3-4C68-BABB-720D017473D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71840" y="3494320"/>
                <a:ext cx="21844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15C28401-D0E8-4ABB-93A3-2C778541B4FE}"/>
                  </a:ext>
                </a:extLst>
              </p14:cNvPr>
              <p14:cNvContentPartPr/>
              <p14:nvPr/>
            </p14:nvContentPartPr>
            <p14:xfrm>
              <a:off x="6035160" y="5234560"/>
              <a:ext cx="2021760" cy="547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15C28401-D0E8-4ABB-93A3-2C778541B4F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17520" y="5198920"/>
                <a:ext cx="2057400" cy="12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44916043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14:cNvPr>
              <p14:cNvContentPartPr/>
              <p14:nvPr/>
            </p14:nvContentPartPr>
            <p14:xfrm>
              <a:off x="447240" y="221200"/>
              <a:ext cx="5168160" cy="2311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8240" y="212200"/>
                <a:ext cx="5185800" cy="23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14:cNvPr>
              <p14:cNvContentPartPr/>
              <p14:nvPr/>
            </p14:nvContentPartPr>
            <p14:xfrm>
              <a:off x="3427320" y="347200"/>
              <a:ext cx="5546160" cy="208584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8680" y="338560"/>
                <a:ext cx="5563800" cy="21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A9D9811-B544-420F-9BF9-C3A81F4DCDA7}"/>
                  </a:ext>
                </a:extLst>
              </p14:cNvPr>
              <p14:cNvContentPartPr/>
              <p14:nvPr/>
            </p14:nvContentPartPr>
            <p14:xfrm>
              <a:off x="632640" y="2664880"/>
              <a:ext cx="2621520" cy="63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A9D9811-B544-420F-9BF9-C3A81F4DCD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4000" y="2656240"/>
                <a:ext cx="2639160" cy="65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6CC08C8-942E-40FA-B4A7-2A6FE93A5C02}"/>
                  </a:ext>
                </a:extLst>
              </p14:cNvPr>
              <p14:cNvContentPartPr/>
              <p14:nvPr/>
            </p14:nvContentPartPr>
            <p14:xfrm>
              <a:off x="3568440" y="2874040"/>
              <a:ext cx="1657080" cy="839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6CC08C8-942E-40FA-B4A7-2A6FE93A5C0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59798" y="2865400"/>
                <a:ext cx="1674724" cy="8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2349B2A-F9BB-4B95-8CF8-78FE33C68DE1}"/>
                  </a:ext>
                </a:extLst>
              </p14:cNvPr>
              <p14:cNvContentPartPr/>
              <p14:nvPr/>
            </p14:nvContentPartPr>
            <p14:xfrm>
              <a:off x="3925200" y="2476600"/>
              <a:ext cx="377280" cy="232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2349B2A-F9BB-4B95-8CF8-78FE33C68D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6200" y="2467600"/>
                <a:ext cx="3949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2CA643C-50BC-4A00-B7ED-A3C84152C153}"/>
                  </a:ext>
                </a:extLst>
              </p14:cNvPr>
              <p14:cNvContentPartPr/>
              <p14:nvPr/>
            </p14:nvContentPartPr>
            <p14:xfrm>
              <a:off x="3621000" y="2488840"/>
              <a:ext cx="149400" cy="176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2CA643C-50BC-4A00-B7ED-A3C84152C1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12000" y="2479840"/>
                <a:ext cx="1670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DE997B-92FA-4BE8-8B60-A7319AC7E58F}"/>
                  </a:ext>
                </a:extLst>
              </p14:cNvPr>
              <p14:cNvContentPartPr/>
              <p14:nvPr/>
            </p14:nvContentPartPr>
            <p14:xfrm>
              <a:off x="5455920" y="2748040"/>
              <a:ext cx="222840" cy="24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DE997B-92FA-4BE8-8B60-A7319AC7E58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47294" y="2739400"/>
                <a:ext cx="240452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5F419F-5B86-4DCF-A743-D9444D8EF03A}"/>
                  </a:ext>
                </a:extLst>
              </p14:cNvPr>
              <p14:cNvContentPartPr/>
              <p14:nvPr/>
            </p14:nvContentPartPr>
            <p14:xfrm>
              <a:off x="5935440" y="2697640"/>
              <a:ext cx="408600" cy="27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5F419F-5B86-4DCF-A743-D9444D8EF0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6440" y="2688989"/>
                <a:ext cx="426240" cy="28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9EA4EAF-EB7D-4B9F-84FD-97138B441FBD}"/>
                  </a:ext>
                </a:extLst>
              </p14:cNvPr>
              <p14:cNvContentPartPr/>
              <p14:nvPr/>
            </p14:nvContentPartPr>
            <p14:xfrm>
              <a:off x="6507840" y="2814280"/>
              <a:ext cx="157680" cy="4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9EA4EAF-EB7D-4B9F-84FD-97138B441FB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2805640"/>
                <a:ext cx="1753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E2357-124F-4F72-A192-D087F130111C}"/>
                  </a:ext>
                </a:extLst>
              </p14:cNvPr>
              <p14:cNvContentPartPr/>
              <p14:nvPr/>
            </p14:nvContentPartPr>
            <p14:xfrm>
              <a:off x="6492000" y="2888800"/>
              <a:ext cx="135000" cy="14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E2357-124F-4F72-A192-D087F130111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3000" y="2879800"/>
                <a:ext cx="1526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2B3A1F-9841-4CB6-9904-21D059D0DC01}"/>
                  </a:ext>
                </a:extLst>
              </p14:cNvPr>
              <p14:cNvContentPartPr/>
              <p14:nvPr/>
            </p14:nvContentPartPr>
            <p14:xfrm>
              <a:off x="6758760" y="2765320"/>
              <a:ext cx="90792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2B3A1F-9841-4CB6-9904-21D059D0DC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50117" y="2756320"/>
                <a:ext cx="925567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CA0BAD9-8E64-49C0-B0A1-1F4050F964BA}"/>
                  </a:ext>
                </a:extLst>
              </p14:cNvPr>
              <p14:cNvContentPartPr/>
              <p14:nvPr/>
            </p14:nvContentPartPr>
            <p14:xfrm>
              <a:off x="6042000" y="3168160"/>
              <a:ext cx="245520" cy="241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CA0BAD9-8E64-49C0-B0A1-1F4050F964B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33000" y="3159520"/>
                <a:ext cx="2631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B6DE77-5F8A-4085-B28E-14FD0C655286}"/>
                  </a:ext>
                </a:extLst>
              </p14:cNvPr>
              <p14:cNvContentPartPr/>
              <p14:nvPr/>
            </p14:nvContentPartPr>
            <p14:xfrm>
              <a:off x="7088880" y="3302080"/>
              <a:ext cx="127800" cy="6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B6DE77-5F8A-4085-B28E-14FD0C65528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0240" y="3293440"/>
                <a:ext cx="145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3123BD-04A1-478B-8FD2-6A4E937A2205}"/>
                  </a:ext>
                </a:extLst>
              </p14:cNvPr>
              <p14:cNvContentPartPr/>
              <p14:nvPr/>
            </p14:nvContentPartPr>
            <p14:xfrm>
              <a:off x="7091040" y="3377680"/>
              <a:ext cx="126360" cy="6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3123BD-04A1-478B-8FD2-6A4E937A220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2040" y="3369040"/>
                <a:ext cx="1440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D32F3E2-D47F-4D42-AFCF-AD9200955B4E}"/>
                  </a:ext>
                </a:extLst>
              </p14:cNvPr>
              <p14:cNvContentPartPr/>
              <p14:nvPr/>
            </p14:nvContentPartPr>
            <p14:xfrm>
              <a:off x="7443480" y="3308920"/>
              <a:ext cx="102960" cy="5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D32F3E2-D47F-4D42-AFCF-AD9200955B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4840" y="3299920"/>
                <a:ext cx="12060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813E1-3082-4CD4-A2B1-FBB0224A84E9}"/>
                  </a:ext>
                </a:extLst>
              </p14:cNvPr>
              <p14:cNvContentPartPr/>
              <p14:nvPr/>
            </p14:nvContentPartPr>
            <p14:xfrm>
              <a:off x="6602520" y="3238720"/>
              <a:ext cx="378720" cy="219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813E1-3082-4CD4-A2B1-FBB0224A84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93529" y="3229735"/>
                <a:ext cx="396343" cy="237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2E6585E-BF0D-44AC-9AE1-0FFE1B033F06}"/>
                  </a:ext>
                </a:extLst>
              </p14:cNvPr>
              <p14:cNvContentPartPr/>
              <p14:nvPr/>
            </p14:nvContentPartPr>
            <p14:xfrm>
              <a:off x="7688640" y="3107320"/>
              <a:ext cx="821520" cy="375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2E6585E-BF0D-44AC-9AE1-0FFE1B033F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80000" y="3098680"/>
                <a:ext cx="83916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4D3EB3F-AD07-49D5-8C98-D955800D11E3}"/>
                  </a:ext>
                </a:extLst>
              </p14:cNvPr>
              <p14:cNvContentPartPr/>
              <p14:nvPr/>
            </p14:nvContentPartPr>
            <p14:xfrm>
              <a:off x="684480" y="3941800"/>
              <a:ext cx="2638800" cy="49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4D3EB3F-AD07-49D5-8C98-D955800D11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5480" y="3932800"/>
                <a:ext cx="265644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0C4B9C8-B10F-4BD6-8B9A-944217FFAC57}"/>
                  </a:ext>
                </a:extLst>
              </p14:cNvPr>
              <p14:cNvContentPartPr/>
              <p14:nvPr/>
            </p14:nvContentPartPr>
            <p14:xfrm>
              <a:off x="4029960" y="3922360"/>
              <a:ext cx="658440" cy="114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0C4B9C8-B10F-4BD6-8B9A-944217FFAC5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20960" y="3913717"/>
                <a:ext cx="676080" cy="11602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DE6E84-6262-4355-BC82-F536C15DD1DE}"/>
                  </a:ext>
                </a:extLst>
              </p14:cNvPr>
              <p14:cNvContentPartPr/>
              <p14:nvPr/>
            </p14:nvContentPartPr>
            <p14:xfrm>
              <a:off x="3491760" y="4368040"/>
              <a:ext cx="392760" cy="42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DE6E84-6262-4355-BC82-F536C15DD1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82760" y="4359040"/>
                <a:ext cx="41040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774D31-83DE-41AE-A9CA-C457CFF9C466}"/>
                  </a:ext>
                </a:extLst>
              </p14:cNvPr>
              <p14:cNvContentPartPr/>
              <p14:nvPr/>
            </p14:nvContentPartPr>
            <p14:xfrm>
              <a:off x="3626400" y="4862320"/>
              <a:ext cx="189360" cy="338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774D31-83DE-41AE-A9CA-C457CFF9C4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17400" y="4853320"/>
                <a:ext cx="20700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98C6E55-88D3-4E30-BFB6-BF3E0C8009AE}"/>
                  </a:ext>
                </a:extLst>
              </p14:cNvPr>
              <p14:cNvContentPartPr/>
              <p14:nvPr/>
            </p14:nvContentPartPr>
            <p14:xfrm>
              <a:off x="4903680" y="4260040"/>
              <a:ext cx="254160" cy="291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98C6E55-88D3-4E30-BFB6-BF3E0C8009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895052" y="4251400"/>
                <a:ext cx="271775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1CA2E9-2174-4CC6-8021-8796B3D7E024}"/>
                  </a:ext>
                </a:extLst>
              </p14:cNvPr>
              <p14:cNvContentPartPr/>
              <p14:nvPr/>
            </p14:nvContentPartPr>
            <p14:xfrm>
              <a:off x="5474640" y="4339960"/>
              <a:ext cx="145440" cy="39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1CA2E9-2174-4CC6-8021-8796B3D7E02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66000" y="4331320"/>
                <a:ext cx="163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FBDD58CA-1F25-4404-BADE-2209B80285E4}"/>
                  </a:ext>
                </a:extLst>
              </p14:cNvPr>
              <p14:cNvContentPartPr/>
              <p14:nvPr/>
            </p14:nvContentPartPr>
            <p14:xfrm>
              <a:off x="6193560" y="4187680"/>
              <a:ext cx="596880" cy="323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FBDD58CA-1F25-4404-BADE-2209B80285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84920" y="4178680"/>
                <a:ext cx="6145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23973701-055C-45DE-9715-45717ADF6155}"/>
                  </a:ext>
                </a:extLst>
              </p14:cNvPr>
              <p14:cNvContentPartPr/>
              <p14:nvPr/>
            </p14:nvContentPartPr>
            <p14:xfrm>
              <a:off x="5750760" y="4219360"/>
              <a:ext cx="248040" cy="3132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23973701-055C-45DE-9715-45717ADF615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42107" y="4210720"/>
                <a:ext cx="265706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724F7F87-8D39-4987-8DB8-1B8E55B785CE}"/>
                  </a:ext>
                </a:extLst>
              </p14:cNvPr>
              <p14:cNvContentPartPr/>
              <p14:nvPr/>
            </p14:nvContentPartPr>
            <p14:xfrm>
              <a:off x="6875400" y="4302880"/>
              <a:ext cx="142920" cy="68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724F7F87-8D39-4987-8DB8-1B8E55B785C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66760" y="4294240"/>
                <a:ext cx="16056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1CBF48FE-FC85-4C73-8CDB-8FECCDB7C4D3}"/>
                  </a:ext>
                </a:extLst>
              </p14:cNvPr>
              <p14:cNvContentPartPr/>
              <p14:nvPr/>
            </p14:nvContentPartPr>
            <p14:xfrm>
              <a:off x="7120200" y="4271200"/>
              <a:ext cx="839160" cy="252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1CBF48FE-FC85-4C73-8CDB-8FECCDB7C4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11204" y="4262560"/>
                <a:ext cx="856792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30C3FAA-8698-4F3C-8DA2-528ACF91AF33}"/>
                  </a:ext>
                </a:extLst>
              </p14:cNvPr>
              <p14:cNvContentPartPr/>
              <p14:nvPr/>
            </p14:nvContentPartPr>
            <p14:xfrm>
              <a:off x="5534760" y="4725520"/>
              <a:ext cx="243000" cy="2638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30C3FAA-8698-4F3C-8DA2-528ACF91AF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6120" y="4716880"/>
                <a:ext cx="2606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B47CBB0-4BB5-4F08-A85D-9EBB5BFC8E7D}"/>
                  </a:ext>
                </a:extLst>
              </p14:cNvPr>
              <p14:cNvContentPartPr/>
              <p14:nvPr/>
            </p14:nvContentPartPr>
            <p14:xfrm>
              <a:off x="6073680" y="4814440"/>
              <a:ext cx="246600" cy="2019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B47CBB0-4BB5-4F08-A85D-9EBB5BFC8E7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65040" y="4805440"/>
                <a:ext cx="264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4697B381-09C8-47CF-B3F8-71063C7D91D9}"/>
                  </a:ext>
                </a:extLst>
              </p14:cNvPr>
              <p14:cNvContentPartPr/>
              <p14:nvPr/>
            </p14:nvContentPartPr>
            <p14:xfrm>
              <a:off x="6679560" y="4904440"/>
              <a:ext cx="135000" cy="12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4697B381-09C8-47CF-B3F8-71063C7D91D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70560" y="4895440"/>
                <a:ext cx="1526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309B984-6CEB-47D3-8DD8-C6EDAE6D17D4}"/>
                  </a:ext>
                </a:extLst>
              </p14:cNvPr>
              <p14:cNvContentPartPr/>
              <p14:nvPr/>
            </p14:nvContentPartPr>
            <p14:xfrm>
              <a:off x="6649680" y="4984360"/>
              <a:ext cx="146880" cy="165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309B984-6CEB-47D3-8DD8-C6EDAE6D17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40680" y="4975360"/>
                <a:ext cx="16452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9F76E09-1129-4B91-B68B-62B031A01AEB}"/>
                  </a:ext>
                </a:extLst>
              </p14:cNvPr>
              <p14:cNvContentPartPr/>
              <p14:nvPr/>
            </p14:nvContentPartPr>
            <p14:xfrm>
              <a:off x="6397680" y="4890040"/>
              <a:ext cx="118080" cy="2044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9F76E09-1129-4B91-B68B-62B031A01A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89040" y="4881400"/>
                <a:ext cx="1357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839BA29-B0AE-4D42-9DC0-B2412B549004}"/>
                  </a:ext>
                </a:extLst>
              </p14:cNvPr>
              <p14:cNvContentPartPr/>
              <p14:nvPr/>
            </p14:nvContentPartPr>
            <p14:xfrm>
              <a:off x="6936600" y="4719040"/>
              <a:ext cx="1044720" cy="6202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839BA29-B0AE-4D42-9DC0-B2412B54900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27600" y="4710400"/>
                <a:ext cx="106236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B8E39325-97F3-4C68-BABB-720D017473D7}"/>
                  </a:ext>
                </a:extLst>
              </p14:cNvPr>
              <p14:cNvContentPartPr/>
              <p14:nvPr/>
            </p14:nvContentPartPr>
            <p14:xfrm>
              <a:off x="6489840" y="3530320"/>
              <a:ext cx="2148840" cy="1512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B8E39325-97F3-4C68-BABB-720D017473D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71840" y="3494320"/>
                <a:ext cx="21844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15C28401-D0E8-4ABB-93A3-2C778541B4FE}"/>
                  </a:ext>
                </a:extLst>
              </p14:cNvPr>
              <p14:cNvContentPartPr/>
              <p14:nvPr/>
            </p14:nvContentPartPr>
            <p14:xfrm>
              <a:off x="6035160" y="5234560"/>
              <a:ext cx="2021760" cy="547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15C28401-D0E8-4ABB-93A3-2C778541B4F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17520" y="5198920"/>
                <a:ext cx="2057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52841C-6100-42AF-9531-E472ABCD8CC8}"/>
                  </a:ext>
                </a:extLst>
              </p14:cNvPr>
              <p14:cNvContentPartPr/>
              <p14:nvPr/>
            </p14:nvContentPartPr>
            <p14:xfrm>
              <a:off x="534360" y="5380720"/>
              <a:ext cx="824040" cy="352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52841C-6100-42AF-9531-E472ABCD8CC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5360" y="5372080"/>
                <a:ext cx="84168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806FE9-541E-446F-B255-ECBE75BF00EF}"/>
                  </a:ext>
                </a:extLst>
              </p14:cNvPr>
              <p14:cNvContentPartPr/>
              <p14:nvPr/>
            </p14:nvContentPartPr>
            <p14:xfrm>
              <a:off x="1765560" y="5493040"/>
              <a:ext cx="576000" cy="404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806FE9-541E-446F-B255-ECBE75BF00E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56560" y="5484392"/>
                <a:ext cx="593640" cy="422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4DA3A37-7332-475D-A7B3-752ECF44D19C}"/>
                  </a:ext>
                </a:extLst>
              </p14:cNvPr>
              <p14:cNvContentPartPr/>
              <p14:nvPr/>
            </p14:nvContentPartPr>
            <p14:xfrm>
              <a:off x="2434800" y="5543440"/>
              <a:ext cx="160920" cy="180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4DA3A37-7332-475D-A7B3-752ECF44D19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25780" y="5534440"/>
                <a:ext cx="17860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10928E-2FB8-41D3-B897-ABF57D7CB6F6}"/>
                  </a:ext>
                </a:extLst>
              </p14:cNvPr>
              <p14:cNvContentPartPr/>
              <p14:nvPr/>
            </p14:nvContentPartPr>
            <p14:xfrm>
              <a:off x="2789760" y="5587360"/>
              <a:ext cx="183240" cy="13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10928E-2FB8-41D3-B897-ABF57D7CB6F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81120" y="5578360"/>
                <a:ext cx="2008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5E7FCFF-6D88-4443-8BEF-7165F4696900}"/>
                  </a:ext>
                </a:extLst>
              </p14:cNvPr>
              <p14:cNvContentPartPr/>
              <p14:nvPr/>
            </p14:nvContentPartPr>
            <p14:xfrm>
              <a:off x="2810280" y="5673400"/>
              <a:ext cx="139680" cy="1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5E7FCFF-6D88-4443-8BEF-7165F469690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801640" y="5664760"/>
                <a:ext cx="15732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3C432D-20E1-4469-9962-DF8F55F2F76D}"/>
                  </a:ext>
                </a:extLst>
              </p14:cNvPr>
              <p14:cNvContentPartPr/>
              <p14:nvPr/>
            </p14:nvContentPartPr>
            <p14:xfrm>
              <a:off x="3143280" y="5478640"/>
              <a:ext cx="1019880" cy="234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3C432D-20E1-4469-9962-DF8F55F2F76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34283" y="5469640"/>
                <a:ext cx="1037514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BA1392E-8110-4964-8F7C-6656100E2D70}"/>
                  </a:ext>
                </a:extLst>
              </p14:cNvPr>
              <p14:cNvContentPartPr/>
              <p14:nvPr/>
            </p14:nvContentPartPr>
            <p14:xfrm>
              <a:off x="4436760" y="5500960"/>
              <a:ext cx="282240" cy="305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BA1392E-8110-4964-8F7C-6656100E2D7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27760" y="5491960"/>
                <a:ext cx="299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942C377-3D16-4B59-9772-B259030C1B29}"/>
                  </a:ext>
                </a:extLst>
              </p14:cNvPr>
              <p14:cNvContentPartPr/>
              <p14:nvPr/>
            </p14:nvContentPartPr>
            <p14:xfrm>
              <a:off x="4975680" y="5526520"/>
              <a:ext cx="572760" cy="447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942C377-3D16-4B59-9772-B259030C1B2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6686" y="5517880"/>
                <a:ext cx="590389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3F951BF-6237-49D5-A156-0013B75BE60A}"/>
                  </a:ext>
                </a:extLst>
              </p14:cNvPr>
              <p14:cNvContentPartPr/>
              <p14:nvPr/>
            </p14:nvContentPartPr>
            <p14:xfrm>
              <a:off x="6374640" y="5562880"/>
              <a:ext cx="596880" cy="214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3F951BF-6237-49D5-A156-0013B75BE6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365640" y="5554240"/>
                <a:ext cx="6145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E58EB7F-E6BD-4214-B4A6-293D6199EEB8}"/>
                  </a:ext>
                </a:extLst>
              </p14:cNvPr>
              <p14:cNvContentPartPr/>
              <p14:nvPr/>
            </p14:nvContentPartPr>
            <p14:xfrm>
              <a:off x="5886120" y="5633080"/>
              <a:ext cx="360000" cy="1929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E58EB7F-E6BD-4214-B4A6-293D6199EEB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77129" y="5624097"/>
                <a:ext cx="377622" cy="2105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D7F2038-F3FB-4835-9C4E-5A7F7945B470}"/>
                  </a:ext>
                </a:extLst>
              </p14:cNvPr>
              <p14:cNvContentPartPr/>
              <p14:nvPr/>
            </p14:nvContentPartPr>
            <p14:xfrm>
              <a:off x="5639520" y="5621920"/>
              <a:ext cx="120960" cy="1688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D7F2038-F3FB-4835-9C4E-5A7F7945B47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30880" y="5612920"/>
                <a:ext cx="138600" cy="18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5285733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14:cNvPr>
              <p14:cNvContentPartPr/>
              <p14:nvPr/>
            </p14:nvContentPartPr>
            <p14:xfrm>
              <a:off x="447240" y="221200"/>
              <a:ext cx="5168160" cy="2311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8240" y="212200"/>
                <a:ext cx="5185800" cy="23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14:cNvPr>
              <p14:cNvContentPartPr/>
              <p14:nvPr/>
            </p14:nvContentPartPr>
            <p14:xfrm>
              <a:off x="3427320" y="347200"/>
              <a:ext cx="5546160" cy="208584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8680" y="338560"/>
                <a:ext cx="5563800" cy="21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A9D9811-B544-420F-9BF9-C3A81F4DCDA7}"/>
                  </a:ext>
                </a:extLst>
              </p14:cNvPr>
              <p14:cNvContentPartPr/>
              <p14:nvPr/>
            </p14:nvContentPartPr>
            <p14:xfrm>
              <a:off x="632640" y="2664880"/>
              <a:ext cx="2621520" cy="63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A9D9811-B544-420F-9BF9-C3A81F4DCD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4000" y="2656240"/>
                <a:ext cx="2639160" cy="65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6CC08C8-942E-40FA-B4A7-2A6FE93A5C02}"/>
                  </a:ext>
                </a:extLst>
              </p14:cNvPr>
              <p14:cNvContentPartPr/>
              <p14:nvPr/>
            </p14:nvContentPartPr>
            <p14:xfrm>
              <a:off x="3568440" y="2874040"/>
              <a:ext cx="1657080" cy="839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6CC08C8-942E-40FA-B4A7-2A6FE93A5C0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59798" y="2865400"/>
                <a:ext cx="1674724" cy="8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2349B2A-F9BB-4B95-8CF8-78FE33C68DE1}"/>
                  </a:ext>
                </a:extLst>
              </p14:cNvPr>
              <p14:cNvContentPartPr/>
              <p14:nvPr/>
            </p14:nvContentPartPr>
            <p14:xfrm>
              <a:off x="3925200" y="2476600"/>
              <a:ext cx="377280" cy="232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2349B2A-F9BB-4B95-8CF8-78FE33C68D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6200" y="2467600"/>
                <a:ext cx="3949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2CA643C-50BC-4A00-B7ED-A3C84152C153}"/>
                  </a:ext>
                </a:extLst>
              </p14:cNvPr>
              <p14:cNvContentPartPr/>
              <p14:nvPr/>
            </p14:nvContentPartPr>
            <p14:xfrm>
              <a:off x="3621000" y="2488840"/>
              <a:ext cx="149400" cy="176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2CA643C-50BC-4A00-B7ED-A3C84152C1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12000" y="2479840"/>
                <a:ext cx="1670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DE997B-92FA-4BE8-8B60-A7319AC7E58F}"/>
                  </a:ext>
                </a:extLst>
              </p14:cNvPr>
              <p14:cNvContentPartPr/>
              <p14:nvPr/>
            </p14:nvContentPartPr>
            <p14:xfrm>
              <a:off x="5455920" y="2748040"/>
              <a:ext cx="222840" cy="24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DE997B-92FA-4BE8-8B60-A7319AC7E58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47294" y="2739400"/>
                <a:ext cx="240452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5F419F-5B86-4DCF-A743-D9444D8EF03A}"/>
                  </a:ext>
                </a:extLst>
              </p14:cNvPr>
              <p14:cNvContentPartPr/>
              <p14:nvPr/>
            </p14:nvContentPartPr>
            <p14:xfrm>
              <a:off x="5935440" y="2697640"/>
              <a:ext cx="408600" cy="27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5F419F-5B86-4DCF-A743-D9444D8EF0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6440" y="2688989"/>
                <a:ext cx="426240" cy="28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9EA4EAF-EB7D-4B9F-84FD-97138B441FBD}"/>
                  </a:ext>
                </a:extLst>
              </p14:cNvPr>
              <p14:cNvContentPartPr/>
              <p14:nvPr/>
            </p14:nvContentPartPr>
            <p14:xfrm>
              <a:off x="6507840" y="2814280"/>
              <a:ext cx="157680" cy="4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9EA4EAF-EB7D-4B9F-84FD-97138B441FB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2805640"/>
                <a:ext cx="1753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E2357-124F-4F72-A192-D087F130111C}"/>
                  </a:ext>
                </a:extLst>
              </p14:cNvPr>
              <p14:cNvContentPartPr/>
              <p14:nvPr/>
            </p14:nvContentPartPr>
            <p14:xfrm>
              <a:off x="6492000" y="2888800"/>
              <a:ext cx="135000" cy="14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E2357-124F-4F72-A192-D087F130111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3000" y="2879800"/>
                <a:ext cx="1526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2B3A1F-9841-4CB6-9904-21D059D0DC01}"/>
                  </a:ext>
                </a:extLst>
              </p14:cNvPr>
              <p14:cNvContentPartPr/>
              <p14:nvPr/>
            </p14:nvContentPartPr>
            <p14:xfrm>
              <a:off x="6758760" y="2765320"/>
              <a:ext cx="90792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2B3A1F-9841-4CB6-9904-21D059D0DC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50117" y="2756320"/>
                <a:ext cx="925567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CA0BAD9-8E64-49C0-B0A1-1F4050F964BA}"/>
                  </a:ext>
                </a:extLst>
              </p14:cNvPr>
              <p14:cNvContentPartPr/>
              <p14:nvPr/>
            </p14:nvContentPartPr>
            <p14:xfrm>
              <a:off x="6042000" y="3168160"/>
              <a:ext cx="245520" cy="241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CA0BAD9-8E64-49C0-B0A1-1F4050F964B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33000" y="3159520"/>
                <a:ext cx="2631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B6DE77-5F8A-4085-B28E-14FD0C655286}"/>
                  </a:ext>
                </a:extLst>
              </p14:cNvPr>
              <p14:cNvContentPartPr/>
              <p14:nvPr/>
            </p14:nvContentPartPr>
            <p14:xfrm>
              <a:off x="7088880" y="3302080"/>
              <a:ext cx="127800" cy="6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B6DE77-5F8A-4085-B28E-14FD0C65528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0240" y="3293440"/>
                <a:ext cx="145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3123BD-04A1-478B-8FD2-6A4E937A2205}"/>
                  </a:ext>
                </a:extLst>
              </p14:cNvPr>
              <p14:cNvContentPartPr/>
              <p14:nvPr/>
            </p14:nvContentPartPr>
            <p14:xfrm>
              <a:off x="7091040" y="3377680"/>
              <a:ext cx="126360" cy="6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3123BD-04A1-478B-8FD2-6A4E937A220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2040" y="3369040"/>
                <a:ext cx="1440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D32F3E2-D47F-4D42-AFCF-AD9200955B4E}"/>
                  </a:ext>
                </a:extLst>
              </p14:cNvPr>
              <p14:cNvContentPartPr/>
              <p14:nvPr/>
            </p14:nvContentPartPr>
            <p14:xfrm>
              <a:off x="7443480" y="3308920"/>
              <a:ext cx="102960" cy="5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D32F3E2-D47F-4D42-AFCF-AD9200955B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4840" y="3299920"/>
                <a:ext cx="12060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813E1-3082-4CD4-A2B1-FBB0224A84E9}"/>
                  </a:ext>
                </a:extLst>
              </p14:cNvPr>
              <p14:cNvContentPartPr/>
              <p14:nvPr/>
            </p14:nvContentPartPr>
            <p14:xfrm>
              <a:off x="6602520" y="3238720"/>
              <a:ext cx="378720" cy="219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813E1-3082-4CD4-A2B1-FBB0224A84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93529" y="3229735"/>
                <a:ext cx="396343" cy="237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2E6585E-BF0D-44AC-9AE1-0FFE1B033F06}"/>
                  </a:ext>
                </a:extLst>
              </p14:cNvPr>
              <p14:cNvContentPartPr/>
              <p14:nvPr/>
            </p14:nvContentPartPr>
            <p14:xfrm>
              <a:off x="7688640" y="3107320"/>
              <a:ext cx="821520" cy="375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2E6585E-BF0D-44AC-9AE1-0FFE1B033F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80000" y="3098680"/>
                <a:ext cx="83916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4D3EB3F-AD07-49D5-8C98-D955800D11E3}"/>
                  </a:ext>
                </a:extLst>
              </p14:cNvPr>
              <p14:cNvContentPartPr/>
              <p14:nvPr/>
            </p14:nvContentPartPr>
            <p14:xfrm>
              <a:off x="684480" y="3941800"/>
              <a:ext cx="2638800" cy="49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4D3EB3F-AD07-49D5-8C98-D955800D11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5480" y="3932800"/>
                <a:ext cx="265644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0C4B9C8-B10F-4BD6-8B9A-944217FFAC57}"/>
                  </a:ext>
                </a:extLst>
              </p14:cNvPr>
              <p14:cNvContentPartPr/>
              <p14:nvPr/>
            </p14:nvContentPartPr>
            <p14:xfrm>
              <a:off x="4029960" y="3922360"/>
              <a:ext cx="658440" cy="114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0C4B9C8-B10F-4BD6-8B9A-944217FFAC5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20960" y="3913717"/>
                <a:ext cx="676080" cy="11602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DE6E84-6262-4355-BC82-F536C15DD1DE}"/>
                  </a:ext>
                </a:extLst>
              </p14:cNvPr>
              <p14:cNvContentPartPr/>
              <p14:nvPr/>
            </p14:nvContentPartPr>
            <p14:xfrm>
              <a:off x="3491760" y="4368040"/>
              <a:ext cx="392760" cy="42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DE6E84-6262-4355-BC82-F536C15DD1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82760" y="4359040"/>
                <a:ext cx="41040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774D31-83DE-41AE-A9CA-C457CFF9C466}"/>
                  </a:ext>
                </a:extLst>
              </p14:cNvPr>
              <p14:cNvContentPartPr/>
              <p14:nvPr/>
            </p14:nvContentPartPr>
            <p14:xfrm>
              <a:off x="3626400" y="4862320"/>
              <a:ext cx="189360" cy="338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774D31-83DE-41AE-A9CA-C457CFF9C4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17400" y="4853320"/>
                <a:ext cx="20700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98C6E55-88D3-4E30-BFB6-BF3E0C8009AE}"/>
                  </a:ext>
                </a:extLst>
              </p14:cNvPr>
              <p14:cNvContentPartPr/>
              <p14:nvPr/>
            </p14:nvContentPartPr>
            <p14:xfrm>
              <a:off x="4903680" y="4260040"/>
              <a:ext cx="254160" cy="291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98C6E55-88D3-4E30-BFB6-BF3E0C8009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895052" y="4251400"/>
                <a:ext cx="271775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1CA2E9-2174-4CC6-8021-8796B3D7E024}"/>
                  </a:ext>
                </a:extLst>
              </p14:cNvPr>
              <p14:cNvContentPartPr/>
              <p14:nvPr/>
            </p14:nvContentPartPr>
            <p14:xfrm>
              <a:off x="5474640" y="4339960"/>
              <a:ext cx="145440" cy="39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1CA2E9-2174-4CC6-8021-8796B3D7E02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66000" y="4331320"/>
                <a:ext cx="163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FBDD58CA-1F25-4404-BADE-2209B80285E4}"/>
                  </a:ext>
                </a:extLst>
              </p14:cNvPr>
              <p14:cNvContentPartPr/>
              <p14:nvPr/>
            </p14:nvContentPartPr>
            <p14:xfrm>
              <a:off x="6193560" y="4187680"/>
              <a:ext cx="596880" cy="323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FBDD58CA-1F25-4404-BADE-2209B80285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84920" y="4178680"/>
                <a:ext cx="6145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23973701-055C-45DE-9715-45717ADF6155}"/>
                  </a:ext>
                </a:extLst>
              </p14:cNvPr>
              <p14:cNvContentPartPr/>
              <p14:nvPr/>
            </p14:nvContentPartPr>
            <p14:xfrm>
              <a:off x="5750760" y="4219360"/>
              <a:ext cx="248040" cy="3132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23973701-055C-45DE-9715-45717ADF615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42107" y="4210720"/>
                <a:ext cx="265706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724F7F87-8D39-4987-8DB8-1B8E55B785CE}"/>
                  </a:ext>
                </a:extLst>
              </p14:cNvPr>
              <p14:cNvContentPartPr/>
              <p14:nvPr/>
            </p14:nvContentPartPr>
            <p14:xfrm>
              <a:off x="6875400" y="4302880"/>
              <a:ext cx="142920" cy="68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724F7F87-8D39-4987-8DB8-1B8E55B785C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66760" y="4294240"/>
                <a:ext cx="16056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1CBF48FE-FC85-4C73-8CDB-8FECCDB7C4D3}"/>
                  </a:ext>
                </a:extLst>
              </p14:cNvPr>
              <p14:cNvContentPartPr/>
              <p14:nvPr/>
            </p14:nvContentPartPr>
            <p14:xfrm>
              <a:off x="7120200" y="4271200"/>
              <a:ext cx="839160" cy="252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1CBF48FE-FC85-4C73-8CDB-8FECCDB7C4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11204" y="4262560"/>
                <a:ext cx="856792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30C3FAA-8698-4F3C-8DA2-528ACF91AF33}"/>
                  </a:ext>
                </a:extLst>
              </p14:cNvPr>
              <p14:cNvContentPartPr/>
              <p14:nvPr/>
            </p14:nvContentPartPr>
            <p14:xfrm>
              <a:off x="5534760" y="4725520"/>
              <a:ext cx="243000" cy="2638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30C3FAA-8698-4F3C-8DA2-528ACF91AF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6120" y="4716880"/>
                <a:ext cx="2606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B47CBB0-4BB5-4F08-A85D-9EBB5BFC8E7D}"/>
                  </a:ext>
                </a:extLst>
              </p14:cNvPr>
              <p14:cNvContentPartPr/>
              <p14:nvPr/>
            </p14:nvContentPartPr>
            <p14:xfrm>
              <a:off x="6073680" y="4814440"/>
              <a:ext cx="246600" cy="2019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B47CBB0-4BB5-4F08-A85D-9EBB5BFC8E7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65040" y="4805440"/>
                <a:ext cx="264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4697B381-09C8-47CF-B3F8-71063C7D91D9}"/>
                  </a:ext>
                </a:extLst>
              </p14:cNvPr>
              <p14:cNvContentPartPr/>
              <p14:nvPr/>
            </p14:nvContentPartPr>
            <p14:xfrm>
              <a:off x="6679560" y="4904440"/>
              <a:ext cx="135000" cy="12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4697B381-09C8-47CF-B3F8-71063C7D91D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70560" y="4895440"/>
                <a:ext cx="1526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309B984-6CEB-47D3-8DD8-C6EDAE6D17D4}"/>
                  </a:ext>
                </a:extLst>
              </p14:cNvPr>
              <p14:cNvContentPartPr/>
              <p14:nvPr/>
            </p14:nvContentPartPr>
            <p14:xfrm>
              <a:off x="6649680" y="4984360"/>
              <a:ext cx="146880" cy="165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309B984-6CEB-47D3-8DD8-C6EDAE6D17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40680" y="4975360"/>
                <a:ext cx="16452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9F76E09-1129-4B91-B68B-62B031A01AEB}"/>
                  </a:ext>
                </a:extLst>
              </p14:cNvPr>
              <p14:cNvContentPartPr/>
              <p14:nvPr/>
            </p14:nvContentPartPr>
            <p14:xfrm>
              <a:off x="6397680" y="4890040"/>
              <a:ext cx="118080" cy="2044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9F76E09-1129-4B91-B68B-62B031A01A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89040" y="4881400"/>
                <a:ext cx="1357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839BA29-B0AE-4D42-9DC0-B2412B549004}"/>
                  </a:ext>
                </a:extLst>
              </p14:cNvPr>
              <p14:cNvContentPartPr/>
              <p14:nvPr/>
            </p14:nvContentPartPr>
            <p14:xfrm>
              <a:off x="6936600" y="4719040"/>
              <a:ext cx="1044720" cy="6202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839BA29-B0AE-4D42-9DC0-B2412B54900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27600" y="4710400"/>
                <a:ext cx="106236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B8E39325-97F3-4C68-BABB-720D017473D7}"/>
                  </a:ext>
                </a:extLst>
              </p14:cNvPr>
              <p14:cNvContentPartPr/>
              <p14:nvPr/>
            </p14:nvContentPartPr>
            <p14:xfrm>
              <a:off x="6489840" y="3530320"/>
              <a:ext cx="2148840" cy="1512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B8E39325-97F3-4C68-BABB-720D017473D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71840" y="3494320"/>
                <a:ext cx="21844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15C28401-D0E8-4ABB-93A3-2C778541B4FE}"/>
                  </a:ext>
                </a:extLst>
              </p14:cNvPr>
              <p14:cNvContentPartPr/>
              <p14:nvPr/>
            </p14:nvContentPartPr>
            <p14:xfrm>
              <a:off x="6035160" y="5234560"/>
              <a:ext cx="2021760" cy="547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15C28401-D0E8-4ABB-93A3-2C778541B4F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17520" y="5198920"/>
                <a:ext cx="2057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52841C-6100-42AF-9531-E472ABCD8CC8}"/>
                  </a:ext>
                </a:extLst>
              </p14:cNvPr>
              <p14:cNvContentPartPr/>
              <p14:nvPr/>
            </p14:nvContentPartPr>
            <p14:xfrm>
              <a:off x="534360" y="5380720"/>
              <a:ext cx="824040" cy="352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52841C-6100-42AF-9531-E472ABCD8CC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5360" y="5372080"/>
                <a:ext cx="84168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806FE9-541E-446F-B255-ECBE75BF00EF}"/>
                  </a:ext>
                </a:extLst>
              </p14:cNvPr>
              <p14:cNvContentPartPr/>
              <p14:nvPr/>
            </p14:nvContentPartPr>
            <p14:xfrm>
              <a:off x="1765560" y="5493040"/>
              <a:ext cx="576000" cy="404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806FE9-541E-446F-B255-ECBE75BF00E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56560" y="5484392"/>
                <a:ext cx="593640" cy="422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4DA3A37-7332-475D-A7B3-752ECF44D19C}"/>
                  </a:ext>
                </a:extLst>
              </p14:cNvPr>
              <p14:cNvContentPartPr/>
              <p14:nvPr/>
            </p14:nvContentPartPr>
            <p14:xfrm>
              <a:off x="2434800" y="5543440"/>
              <a:ext cx="160920" cy="180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4DA3A37-7332-475D-A7B3-752ECF44D19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25780" y="5534440"/>
                <a:ext cx="17860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10928E-2FB8-41D3-B897-ABF57D7CB6F6}"/>
                  </a:ext>
                </a:extLst>
              </p14:cNvPr>
              <p14:cNvContentPartPr/>
              <p14:nvPr/>
            </p14:nvContentPartPr>
            <p14:xfrm>
              <a:off x="2789760" y="5587360"/>
              <a:ext cx="183240" cy="13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10928E-2FB8-41D3-B897-ABF57D7CB6F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81120" y="5578360"/>
                <a:ext cx="2008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5E7FCFF-6D88-4443-8BEF-7165F4696900}"/>
                  </a:ext>
                </a:extLst>
              </p14:cNvPr>
              <p14:cNvContentPartPr/>
              <p14:nvPr/>
            </p14:nvContentPartPr>
            <p14:xfrm>
              <a:off x="2810280" y="5673400"/>
              <a:ext cx="139680" cy="1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5E7FCFF-6D88-4443-8BEF-7165F469690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801640" y="5664760"/>
                <a:ext cx="15732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3C432D-20E1-4469-9962-DF8F55F2F76D}"/>
                  </a:ext>
                </a:extLst>
              </p14:cNvPr>
              <p14:cNvContentPartPr/>
              <p14:nvPr/>
            </p14:nvContentPartPr>
            <p14:xfrm>
              <a:off x="3143280" y="5478640"/>
              <a:ext cx="1019880" cy="234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3C432D-20E1-4469-9962-DF8F55F2F76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34283" y="5469640"/>
                <a:ext cx="1037514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BA1392E-8110-4964-8F7C-6656100E2D70}"/>
                  </a:ext>
                </a:extLst>
              </p14:cNvPr>
              <p14:cNvContentPartPr/>
              <p14:nvPr/>
            </p14:nvContentPartPr>
            <p14:xfrm>
              <a:off x="4436760" y="5500960"/>
              <a:ext cx="282240" cy="305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BA1392E-8110-4964-8F7C-6656100E2D7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27760" y="5491960"/>
                <a:ext cx="299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942C377-3D16-4B59-9772-B259030C1B29}"/>
                  </a:ext>
                </a:extLst>
              </p14:cNvPr>
              <p14:cNvContentPartPr/>
              <p14:nvPr/>
            </p14:nvContentPartPr>
            <p14:xfrm>
              <a:off x="4975680" y="5526520"/>
              <a:ext cx="572760" cy="447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942C377-3D16-4B59-9772-B259030C1B2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6686" y="5517880"/>
                <a:ext cx="590389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3F951BF-6237-49D5-A156-0013B75BE60A}"/>
                  </a:ext>
                </a:extLst>
              </p14:cNvPr>
              <p14:cNvContentPartPr/>
              <p14:nvPr/>
            </p14:nvContentPartPr>
            <p14:xfrm>
              <a:off x="6374640" y="5562880"/>
              <a:ext cx="596880" cy="214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3F951BF-6237-49D5-A156-0013B75BE6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365640" y="5554240"/>
                <a:ext cx="6145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E58EB7F-E6BD-4214-B4A6-293D6199EEB8}"/>
                  </a:ext>
                </a:extLst>
              </p14:cNvPr>
              <p14:cNvContentPartPr/>
              <p14:nvPr/>
            </p14:nvContentPartPr>
            <p14:xfrm>
              <a:off x="5886120" y="5633080"/>
              <a:ext cx="360000" cy="1929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E58EB7F-E6BD-4214-B4A6-293D6199EEB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77129" y="5624097"/>
                <a:ext cx="377622" cy="2105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D7F2038-F3FB-4835-9C4E-5A7F7945B470}"/>
                  </a:ext>
                </a:extLst>
              </p14:cNvPr>
              <p14:cNvContentPartPr/>
              <p14:nvPr/>
            </p14:nvContentPartPr>
            <p14:xfrm>
              <a:off x="5639520" y="5621920"/>
              <a:ext cx="120960" cy="1688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D7F2038-F3FB-4835-9C4E-5A7F7945B47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30880" y="5612920"/>
                <a:ext cx="138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9DA6D13-E867-42BE-835B-DAB3A6C91E7A}"/>
                  </a:ext>
                </a:extLst>
              </p14:cNvPr>
              <p14:cNvContentPartPr/>
              <p14:nvPr/>
            </p14:nvContentPartPr>
            <p14:xfrm>
              <a:off x="7051440" y="5747920"/>
              <a:ext cx="72720" cy="90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9DA6D13-E867-42BE-835B-DAB3A6C91E7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42440" y="5738920"/>
                <a:ext cx="90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75B9C0D-9167-48E9-8C21-1B7BD4EE53B4}"/>
                  </a:ext>
                </a:extLst>
              </p14:cNvPr>
              <p14:cNvContentPartPr/>
              <p14:nvPr/>
            </p14:nvContentPartPr>
            <p14:xfrm>
              <a:off x="7275720" y="5432200"/>
              <a:ext cx="738720" cy="363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75B9C0D-9167-48E9-8C21-1B7BD4EE53B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67080" y="5423560"/>
                <a:ext cx="75636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25BE5DB-1689-4108-8000-BD23336ADBFA}"/>
                  </a:ext>
                </a:extLst>
              </p14:cNvPr>
              <p14:cNvContentPartPr/>
              <p14:nvPr/>
            </p14:nvContentPartPr>
            <p14:xfrm>
              <a:off x="1788600" y="6027280"/>
              <a:ext cx="115560" cy="1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25BE5DB-1689-4108-8000-BD23336ADBF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79600" y="6018640"/>
                <a:ext cx="1332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0A9845C-1DC0-415B-9DC5-7DD88E008EC8}"/>
                  </a:ext>
                </a:extLst>
              </p14:cNvPr>
              <p14:cNvContentPartPr/>
              <p14:nvPr/>
            </p14:nvContentPartPr>
            <p14:xfrm>
              <a:off x="1791840" y="6087040"/>
              <a:ext cx="112320" cy="25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0A9845C-1DC0-415B-9DC5-7DD88E008EC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782840" y="6078040"/>
                <a:ext cx="12996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23E5249-7126-4650-BE17-C71BBAC3D4E3}"/>
                  </a:ext>
                </a:extLst>
              </p14:cNvPr>
              <p14:cNvContentPartPr/>
              <p14:nvPr/>
            </p14:nvContentPartPr>
            <p14:xfrm>
              <a:off x="1250760" y="5952040"/>
              <a:ext cx="434160" cy="329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23E5249-7126-4650-BE17-C71BBAC3D4E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41760" y="5943040"/>
                <a:ext cx="45180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8962A0-AF91-410B-AC6F-0B4B6144152F}"/>
                  </a:ext>
                </a:extLst>
              </p14:cNvPr>
              <p14:cNvContentPartPr/>
              <p14:nvPr/>
            </p14:nvContentPartPr>
            <p14:xfrm>
              <a:off x="1983360" y="5966440"/>
              <a:ext cx="255960" cy="18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8962A0-AF91-410B-AC6F-0B4B614415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74720" y="5957440"/>
                <a:ext cx="2736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F9089AF-2D9E-4B68-A69B-116565FD7B84}"/>
                  </a:ext>
                </a:extLst>
              </p14:cNvPr>
              <p14:cNvContentPartPr/>
              <p14:nvPr/>
            </p14:nvContentPartPr>
            <p14:xfrm>
              <a:off x="2744400" y="5913520"/>
              <a:ext cx="133200" cy="360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F9089AF-2D9E-4B68-A69B-116565FD7B8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735760" y="5904520"/>
                <a:ext cx="1508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3570B7-E5F1-4850-A950-CFDDD9AE7850}"/>
                  </a:ext>
                </a:extLst>
              </p14:cNvPr>
              <p14:cNvContentPartPr/>
              <p14:nvPr/>
            </p14:nvContentPartPr>
            <p14:xfrm>
              <a:off x="2323200" y="6038800"/>
              <a:ext cx="115920" cy="168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3570B7-E5F1-4850-A950-CFDDD9AE785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314200" y="6029800"/>
                <a:ext cx="1335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DA49217-239C-4F85-9AD1-27C0DC02C9EE}"/>
                  </a:ext>
                </a:extLst>
              </p14:cNvPr>
              <p14:cNvContentPartPr/>
              <p14:nvPr/>
            </p14:nvContentPartPr>
            <p14:xfrm>
              <a:off x="3640080" y="6032680"/>
              <a:ext cx="164160" cy="9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DA49217-239C-4F85-9AD1-27C0DC02C9E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631440" y="6023680"/>
                <a:ext cx="18180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732EAA-4AC5-4274-9E14-08F8D8F7FDA5}"/>
                  </a:ext>
                </a:extLst>
              </p14:cNvPr>
              <p14:cNvContentPartPr/>
              <p14:nvPr/>
            </p14:nvContentPartPr>
            <p14:xfrm>
              <a:off x="3681840" y="6104320"/>
              <a:ext cx="152280" cy="16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732EAA-4AC5-4274-9E14-08F8D8F7FDA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73200" y="6095320"/>
                <a:ext cx="16992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1291DE1-BD22-4351-B65C-A05469672476}"/>
                  </a:ext>
                </a:extLst>
              </p14:cNvPr>
              <p14:cNvContentPartPr/>
              <p14:nvPr/>
            </p14:nvContentPartPr>
            <p14:xfrm>
              <a:off x="3178920" y="5985520"/>
              <a:ext cx="369000" cy="203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1291DE1-BD22-4351-B65C-A0546967247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170280" y="5976880"/>
                <a:ext cx="3866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147C25D-A790-46B4-914D-8E84329BEF83}"/>
                  </a:ext>
                </a:extLst>
              </p14:cNvPr>
              <p14:cNvContentPartPr/>
              <p14:nvPr/>
            </p14:nvContentPartPr>
            <p14:xfrm>
              <a:off x="3968400" y="5999200"/>
              <a:ext cx="796680" cy="2538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147C25D-A790-46B4-914D-8E84329BEF8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959760" y="5990200"/>
                <a:ext cx="8143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DEA3329E-336E-4AAE-9665-CB6CBD8A2B69}"/>
                  </a:ext>
                </a:extLst>
              </p14:cNvPr>
              <p14:cNvContentPartPr/>
              <p14:nvPr/>
            </p14:nvContentPartPr>
            <p14:xfrm>
              <a:off x="5063160" y="6018640"/>
              <a:ext cx="604080" cy="2365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DEA3329E-336E-4AAE-9665-CB6CBD8A2B6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54165" y="6009654"/>
                <a:ext cx="621709" cy="254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8B9E539-AF4B-40AC-B679-52820B679158}"/>
                  </a:ext>
                </a:extLst>
              </p14:cNvPr>
              <p14:cNvContentPartPr/>
              <p14:nvPr/>
            </p14:nvContentPartPr>
            <p14:xfrm>
              <a:off x="5765520" y="6044200"/>
              <a:ext cx="906840" cy="2077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8B9E539-AF4B-40AC-B679-52820B67915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56520" y="6035560"/>
                <a:ext cx="92448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4AD3076-22D2-47E1-A69C-F33151F0E9A2}"/>
                  </a:ext>
                </a:extLst>
              </p14:cNvPr>
              <p14:cNvContentPartPr/>
              <p14:nvPr/>
            </p14:nvContentPartPr>
            <p14:xfrm>
              <a:off x="5259720" y="6287200"/>
              <a:ext cx="402120" cy="122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4AD3076-22D2-47E1-A69C-F33151F0E9A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42080" y="6251200"/>
                <a:ext cx="4377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0899875B-9C4E-42CA-AB58-1A6AEA73C8E2}"/>
                  </a:ext>
                </a:extLst>
              </p14:cNvPr>
              <p14:cNvContentPartPr/>
              <p14:nvPr/>
            </p14:nvContentPartPr>
            <p14:xfrm>
              <a:off x="6156480" y="6264520"/>
              <a:ext cx="535320" cy="169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0899875B-9C4E-42CA-AB58-1A6AEA73C8E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38840" y="6228880"/>
                <a:ext cx="570960" cy="88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94256601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14:cNvPr>
              <p14:cNvContentPartPr/>
              <p14:nvPr/>
            </p14:nvContentPartPr>
            <p14:xfrm>
              <a:off x="548040" y="220480"/>
              <a:ext cx="3874680" cy="762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39040" y="211840"/>
                <a:ext cx="389232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14:cNvPr>
              <p14:cNvContentPartPr/>
              <p14:nvPr/>
            </p14:nvContentPartPr>
            <p14:xfrm>
              <a:off x="4611000" y="476440"/>
              <a:ext cx="324360" cy="21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2360" y="467440"/>
                <a:ext cx="3420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14:cNvPr>
              <p14:cNvContentPartPr/>
              <p14:nvPr/>
            </p14:nvContentPartPr>
            <p14:xfrm>
              <a:off x="4535760" y="186280"/>
              <a:ext cx="387720" cy="24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6768" y="177280"/>
                <a:ext cx="405344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14:cNvPr>
              <p14:cNvContentPartPr/>
              <p14:nvPr/>
            </p14:nvContentPartPr>
            <p14:xfrm>
              <a:off x="4605960" y="572920"/>
              <a:ext cx="358560" cy="208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7320" y="563920"/>
                <a:ext cx="3762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14:cNvPr>
              <p14:cNvContentPartPr/>
              <p14:nvPr/>
            </p14:nvContentPartPr>
            <p14:xfrm>
              <a:off x="5187720" y="458800"/>
              <a:ext cx="69840" cy="16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79080" y="449800"/>
                <a:ext cx="874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14:cNvPr>
              <p14:cNvContentPartPr/>
              <p14:nvPr/>
            </p14:nvContentPartPr>
            <p14:xfrm>
              <a:off x="7177800" y="207160"/>
              <a:ext cx="173880" cy="561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68800" y="198520"/>
                <a:ext cx="191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14:cNvPr>
              <p14:cNvContentPartPr/>
              <p14:nvPr/>
            </p14:nvContentPartPr>
            <p14:xfrm>
              <a:off x="5461680" y="136240"/>
              <a:ext cx="1617120" cy="67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3040" y="127595"/>
                <a:ext cx="1634760" cy="690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14:cNvPr>
              <p14:cNvContentPartPr/>
              <p14:nvPr/>
            </p14:nvContentPartPr>
            <p14:xfrm>
              <a:off x="7456800" y="364840"/>
              <a:ext cx="1404000" cy="352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47800" y="356191"/>
                <a:ext cx="1421640" cy="37009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5089207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53111</TotalTime>
  <Words>114</Words>
  <Application>Microsoft Office PowerPoint</Application>
  <PresentationFormat>On-screen Show (4:3)</PresentationFormat>
  <Paragraphs>114</Paragraphs>
  <Slides>114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114</vt:i4>
      </vt:variant>
    </vt:vector>
  </HeadingPairs>
  <TitlesOfParts>
    <vt:vector size="119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368</cp:revision>
  <dcterms:created xsi:type="dcterms:W3CDTF">2010-09-30T20:09:09Z</dcterms:created>
  <dcterms:modified xsi:type="dcterms:W3CDTF">2021-01-26T01:06:30Z</dcterms:modified>
</cp:coreProperties>
</file>